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drawings/drawing1.xml" ContentType="application/vnd.openxmlformats-officedocument.drawingml.chartshapes+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charts/chart2.xml" ContentType="application/vnd.openxmlformats-officedocument.drawingml.chart+xml"/>
  <Override PartName="/ppt/theme/themeOverride1.xml" ContentType="application/vnd.openxmlformats-officedocument.themeOverride+xml"/>
  <Override PartName="/ppt/charts/chart3.xml" ContentType="application/vnd.openxmlformats-officedocument.drawingml.chart+xml"/>
  <Override PartName="/ppt/theme/themeOverride2.xml" ContentType="application/vnd.openxmlformats-officedocument.themeOverride+xml"/>
  <Override PartName="/ppt/charts/chart4.xml" ContentType="application/vnd.openxmlformats-officedocument.drawingml.chart+xml"/>
  <Override PartName="/ppt/theme/themeOverride3.xml" ContentType="application/vnd.openxmlformats-officedocument.themeOverride+xml"/>
  <Override PartName="/ppt/charts/chart5.xml" ContentType="application/vnd.openxmlformats-officedocument.drawingml.chart+xml"/>
  <Override PartName="/ppt/theme/themeOverride4.xml" ContentType="application/vnd.openxmlformats-officedocument.themeOverr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charts/chart6.xml" ContentType="application/vnd.openxmlformats-officedocument.drawingml.chart+xml"/>
  <Override PartName="/ppt/drawings/drawing2.xml" ContentType="application/vnd.openxmlformats-officedocument.drawingml.chartshapes+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charts/chart7.xml" ContentType="application/vnd.openxmlformats-officedocument.drawingml.chart+xml"/>
  <Override PartName="/ppt/notesSlides/notesSlide14.xml" ContentType="application/vnd.openxmlformats-officedocument.presentationml.notesSlide+xml"/>
  <Override PartName="/ppt/charts/chart8.xml" ContentType="application/vnd.openxmlformats-officedocument.drawingml.chart+xml"/>
  <Override PartName="/ppt/theme/themeOverride5.xml" ContentType="application/vnd.openxmlformats-officedocument.themeOverride+xml"/>
  <Override PartName="/ppt/drawings/drawing3.xml" ContentType="application/vnd.openxmlformats-officedocument.drawingml.chartshapes+xml"/>
  <Override PartName="/ppt/charts/chart9.xml" ContentType="application/vnd.openxmlformats-officedocument.drawingml.chart+xml"/>
  <Override PartName="/ppt/theme/themeOverride6.xml" ContentType="application/vnd.openxmlformats-officedocument.themeOverride+xml"/>
  <Override PartName="/ppt/charts/chart10.xml" ContentType="application/vnd.openxmlformats-officedocument.drawingml.chart+xml"/>
  <Override PartName="/ppt/theme/themeOverride7.xml" ContentType="application/vnd.openxmlformats-officedocument.themeOverride+xml"/>
  <Override PartName="/ppt/drawings/drawing4.xml" ContentType="application/vnd.openxmlformats-officedocument.drawingml.chartshapes+xml"/>
  <Override PartName="/ppt/notesSlides/notesSlide15.xml" ContentType="application/vnd.openxmlformats-officedocument.presentationml.notesSlide+xml"/>
  <Override PartName="/ppt/charts/chart11.xml" ContentType="application/vnd.openxmlformats-officedocument.drawingml.chart+xml"/>
  <Override PartName="/ppt/drawings/drawing5.xml" ContentType="application/vnd.openxmlformats-officedocument.drawingml.chartshapes+xml"/>
  <Override PartName="/ppt/charts/chart12.xml" ContentType="application/vnd.openxmlformats-officedocument.drawingml.chart+xml"/>
  <Override PartName="/ppt/drawings/drawing6.xml" ContentType="application/vnd.openxmlformats-officedocument.drawingml.chartshapes+xml"/>
  <Override PartName="/ppt/charts/chart13.xml" ContentType="application/vnd.openxmlformats-officedocument.drawingml.chart+xml"/>
  <Override PartName="/ppt/theme/themeOverride8.xml" ContentType="application/vnd.openxmlformats-officedocument.themeOverride+xml"/>
  <Override PartName="/ppt/drawings/drawing7.xml" ContentType="application/vnd.openxmlformats-officedocument.drawingml.chartshapes+xml"/>
  <Override PartName="/ppt/notesSlides/notesSlide16.xml" ContentType="application/vnd.openxmlformats-officedocument.presentationml.notesSlide+xml"/>
  <Override PartName="/ppt/notesSlides/notesSlide1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48" r:id="rId1"/>
  </p:sldMasterIdLst>
  <p:notesMasterIdLst>
    <p:notesMasterId r:id="rId26"/>
  </p:notesMasterIdLst>
  <p:handoutMasterIdLst>
    <p:handoutMasterId r:id="rId27"/>
  </p:handoutMasterIdLst>
  <p:sldIdLst>
    <p:sldId id="334" r:id="rId2"/>
    <p:sldId id="284" r:id="rId3"/>
    <p:sldId id="289" r:id="rId4"/>
    <p:sldId id="260" r:id="rId5"/>
    <p:sldId id="335" r:id="rId6"/>
    <p:sldId id="263" r:id="rId7"/>
    <p:sldId id="337" r:id="rId8"/>
    <p:sldId id="272" r:id="rId9"/>
    <p:sldId id="270" r:id="rId10"/>
    <p:sldId id="271" r:id="rId11"/>
    <p:sldId id="336" r:id="rId12"/>
    <p:sldId id="338" r:id="rId13"/>
    <p:sldId id="273" r:id="rId14"/>
    <p:sldId id="283" r:id="rId15"/>
    <p:sldId id="326" r:id="rId16"/>
    <p:sldId id="328" r:id="rId17"/>
    <p:sldId id="333" r:id="rId18"/>
    <p:sldId id="290" r:id="rId19"/>
    <p:sldId id="287" r:id="rId20"/>
    <p:sldId id="279" r:id="rId21"/>
    <p:sldId id="280" r:id="rId22"/>
    <p:sldId id="288" r:id="rId23"/>
    <p:sldId id="281" r:id="rId24"/>
    <p:sldId id="339" r:id="rId25"/>
  </p:sldIdLst>
  <p:sldSz cx="14630400" cy="8229600"/>
  <p:notesSz cx="7102475" cy="9388475"/>
  <p:defaultTextStyle>
    <a:defPPr>
      <a:defRPr lang="en-US"/>
    </a:defPPr>
    <a:lvl1pPr marL="0" algn="l" defTabSz="653110" rtl="0" eaLnBrk="1" latinLnBrk="0" hangingPunct="1">
      <a:defRPr sz="2571" kern="1200">
        <a:solidFill>
          <a:schemeClr val="tx1"/>
        </a:solidFill>
        <a:latin typeface="+mn-lt"/>
        <a:ea typeface="+mn-ea"/>
        <a:cs typeface="+mn-cs"/>
      </a:defRPr>
    </a:lvl1pPr>
    <a:lvl2pPr marL="653110" algn="l" defTabSz="653110" rtl="0" eaLnBrk="1" latinLnBrk="0" hangingPunct="1">
      <a:defRPr sz="2571" kern="1200">
        <a:solidFill>
          <a:schemeClr val="tx1"/>
        </a:solidFill>
        <a:latin typeface="+mn-lt"/>
        <a:ea typeface="+mn-ea"/>
        <a:cs typeface="+mn-cs"/>
      </a:defRPr>
    </a:lvl2pPr>
    <a:lvl3pPr marL="1306220" algn="l" defTabSz="653110" rtl="0" eaLnBrk="1" latinLnBrk="0" hangingPunct="1">
      <a:defRPr sz="2571" kern="1200">
        <a:solidFill>
          <a:schemeClr val="tx1"/>
        </a:solidFill>
        <a:latin typeface="+mn-lt"/>
        <a:ea typeface="+mn-ea"/>
        <a:cs typeface="+mn-cs"/>
      </a:defRPr>
    </a:lvl3pPr>
    <a:lvl4pPr marL="1959331" algn="l" defTabSz="653110" rtl="0" eaLnBrk="1" latinLnBrk="0" hangingPunct="1">
      <a:defRPr sz="2571" kern="1200">
        <a:solidFill>
          <a:schemeClr val="tx1"/>
        </a:solidFill>
        <a:latin typeface="+mn-lt"/>
        <a:ea typeface="+mn-ea"/>
        <a:cs typeface="+mn-cs"/>
      </a:defRPr>
    </a:lvl4pPr>
    <a:lvl5pPr marL="2612441" algn="l" defTabSz="653110" rtl="0" eaLnBrk="1" latinLnBrk="0" hangingPunct="1">
      <a:defRPr sz="2571" kern="1200">
        <a:solidFill>
          <a:schemeClr val="tx1"/>
        </a:solidFill>
        <a:latin typeface="+mn-lt"/>
        <a:ea typeface="+mn-ea"/>
        <a:cs typeface="+mn-cs"/>
      </a:defRPr>
    </a:lvl5pPr>
    <a:lvl6pPr marL="3265551" algn="l" defTabSz="653110" rtl="0" eaLnBrk="1" latinLnBrk="0" hangingPunct="1">
      <a:defRPr sz="2571" kern="1200">
        <a:solidFill>
          <a:schemeClr val="tx1"/>
        </a:solidFill>
        <a:latin typeface="+mn-lt"/>
        <a:ea typeface="+mn-ea"/>
        <a:cs typeface="+mn-cs"/>
      </a:defRPr>
    </a:lvl6pPr>
    <a:lvl7pPr marL="3918661" algn="l" defTabSz="653110" rtl="0" eaLnBrk="1" latinLnBrk="0" hangingPunct="1">
      <a:defRPr sz="2571" kern="1200">
        <a:solidFill>
          <a:schemeClr val="tx1"/>
        </a:solidFill>
        <a:latin typeface="+mn-lt"/>
        <a:ea typeface="+mn-ea"/>
        <a:cs typeface="+mn-cs"/>
      </a:defRPr>
    </a:lvl7pPr>
    <a:lvl8pPr marL="4571771" algn="l" defTabSz="653110" rtl="0" eaLnBrk="1" latinLnBrk="0" hangingPunct="1">
      <a:defRPr sz="2571" kern="1200">
        <a:solidFill>
          <a:schemeClr val="tx1"/>
        </a:solidFill>
        <a:latin typeface="+mn-lt"/>
        <a:ea typeface="+mn-ea"/>
        <a:cs typeface="+mn-cs"/>
      </a:defRPr>
    </a:lvl8pPr>
    <a:lvl9pPr marL="5224882" algn="l" defTabSz="653110" rtl="0" eaLnBrk="1" latinLnBrk="0" hangingPunct="1">
      <a:defRPr sz="2571"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592" userDrawn="1">
          <p15:clr>
            <a:srgbClr val="A4A3A4"/>
          </p15:clr>
        </p15:guide>
        <p15:guide id="2" pos="4608"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7F7F7F"/>
    <a:srgbClr val="C3D69B"/>
    <a:srgbClr val="77933C"/>
    <a:srgbClr val="E6B9B8"/>
    <a:srgbClr val="C8B10A"/>
    <a:srgbClr val="F79646"/>
    <a:srgbClr val="DB843D"/>
    <a:srgbClr val="C0504D"/>
    <a:srgbClr val="4F81BD"/>
    <a:srgbClr val="948A54"/>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11"/>
    <p:restoredTop sz="94674"/>
  </p:normalViewPr>
  <p:slideViewPr>
    <p:cSldViewPr snapToGrid="0" snapToObjects="1">
      <p:cViewPr varScale="1">
        <p:scale>
          <a:sx n="89" d="100"/>
          <a:sy n="89" d="100"/>
        </p:scale>
        <p:origin x="636" y="96"/>
      </p:cViewPr>
      <p:guideLst>
        <p:guide orient="horz" pos="2592"/>
        <p:guide pos="4608"/>
      </p:guideLst>
    </p:cSldViewPr>
  </p:slideViewPr>
  <p:notesTextViewPr>
    <p:cViewPr>
      <p:scale>
        <a:sx n="100" d="100"/>
        <a:sy n="100" d="100"/>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notesMaster" Target="notesMasters/notesMaster1.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presProps" Target="pres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handoutMaster" Target="handoutMasters/handoutMaster1.xml"/><Relationship Id="rId30" Type="http://schemas.openxmlformats.org/officeDocument/2006/relationships/theme" Target="theme/theme1.xml"/></Relationships>
</file>

<file path=ppt/charts/_rels/chart1.xml.rels><?xml version="1.0" encoding="UTF-8" standalone="yes"?>
<Relationships xmlns="http://schemas.openxmlformats.org/package/2006/relationships"><Relationship Id="rId2" Type="http://schemas.openxmlformats.org/officeDocument/2006/relationships/chartUserShapes" Target="../drawings/drawing1.xml"/><Relationship Id="rId1" Type="http://schemas.openxmlformats.org/officeDocument/2006/relationships/package" Target="../embeddings/Microsoft_Excel_Worksheet1.xlsx"/></Relationships>
</file>

<file path=ppt/charts/_rels/chart10.xml.rels><?xml version="1.0" encoding="UTF-8" standalone="yes"?>
<Relationships xmlns="http://schemas.openxmlformats.org/package/2006/relationships"><Relationship Id="rId3" Type="http://schemas.openxmlformats.org/officeDocument/2006/relationships/chartUserShapes" Target="../drawings/drawing4.xml"/><Relationship Id="rId2" Type="http://schemas.openxmlformats.org/officeDocument/2006/relationships/package" Target="../embeddings/Microsoft_Excel_Worksheet10.xlsx"/><Relationship Id="rId1" Type="http://schemas.openxmlformats.org/officeDocument/2006/relationships/themeOverride" Target="../theme/themeOverride7.xml"/></Relationships>
</file>

<file path=ppt/charts/_rels/chart11.xml.rels><?xml version="1.0" encoding="UTF-8" standalone="yes"?>
<Relationships xmlns="http://schemas.openxmlformats.org/package/2006/relationships"><Relationship Id="rId2" Type="http://schemas.openxmlformats.org/officeDocument/2006/relationships/chartUserShapes" Target="../drawings/drawing5.xml"/><Relationship Id="rId1" Type="http://schemas.openxmlformats.org/officeDocument/2006/relationships/package" Target="../embeddings/Microsoft_Excel_Worksheet11.xlsx"/></Relationships>
</file>

<file path=ppt/charts/_rels/chart12.xml.rels><?xml version="1.0" encoding="UTF-8" standalone="yes"?>
<Relationships xmlns="http://schemas.openxmlformats.org/package/2006/relationships"><Relationship Id="rId2" Type="http://schemas.openxmlformats.org/officeDocument/2006/relationships/chartUserShapes" Target="../drawings/drawing6.xml"/><Relationship Id="rId1" Type="http://schemas.openxmlformats.org/officeDocument/2006/relationships/package" Target="../embeddings/Microsoft_Excel_Worksheet12.xlsx"/></Relationships>
</file>

<file path=ppt/charts/_rels/chart13.xml.rels><?xml version="1.0" encoding="UTF-8" standalone="yes"?>
<Relationships xmlns="http://schemas.openxmlformats.org/package/2006/relationships"><Relationship Id="rId3" Type="http://schemas.openxmlformats.org/officeDocument/2006/relationships/chartUserShapes" Target="../drawings/drawing7.xml"/><Relationship Id="rId2" Type="http://schemas.openxmlformats.org/officeDocument/2006/relationships/package" Target="../embeddings/Microsoft_Excel_Worksheet13.xlsx"/><Relationship Id="rId1" Type="http://schemas.openxmlformats.org/officeDocument/2006/relationships/themeOverride" Target="../theme/themeOverride8.xml"/></Relationships>
</file>

<file path=ppt/charts/_rels/chart2.xml.rels><?xml version="1.0" encoding="UTF-8" standalone="yes"?>
<Relationships xmlns="http://schemas.openxmlformats.org/package/2006/relationships"><Relationship Id="rId2" Type="http://schemas.openxmlformats.org/officeDocument/2006/relationships/package" Target="../embeddings/Microsoft_Excel_Worksheet2.xlsx"/><Relationship Id="rId1" Type="http://schemas.openxmlformats.org/officeDocument/2006/relationships/themeOverride" Target="../theme/themeOverride1.xml"/></Relationships>
</file>

<file path=ppt/charts/_rels/chart3.xml.rels><?xml version="1.0" encoding="UTF-8" standalone="yes"?>
<Relationships xmlns="http://schemas.openxmlformats.org/package/2006/relationships"><Relationship Id="rId2" Type="http://schemas.openxmlformats.org/officeDocument/2006/relationships/package" Target="../embeddings/Microsoft_Excel_Worksheet3.xlsx"/><Relationship Id="rId1" Type="http://schemas.openxmlformats.org/officeDocument/2006/relationships/themeOverride" Target="../theme/themeOverride2.xml"/></Relationships>
</file>

<file path=ppt/charts/_rels/chart4.xml.rels><?xml version="1.0" encoding="UTF-8" standalone="yes"?>
<Relationships xmlns="http://schemas.openxmlformats.org/package/2006/relationships"><Relationship Id="rId2" Type="http://schemas.openxmlformats.org/officeDocument/2006/relationships/package" Target="../embeddings/Microsoft_Excel_Worksheet4.xlsx"/><Relationship Id="rId1" Type="http://schemas.openxmlformats.org/officeDocument/2006/relationships/themeOverride" Target="../theme/themeOverride3.xml"/></Relationships>
</file>

<file path=ppt/charts/_rels/chart5.xml.rels><?xml version="1.0" encoding="UTF-8" standalone="yes"?>
<Relationships xmlns="http://schemas.openxmlformats.org/package/2006/relationships"><Relationship Id="rId2" Type="http://schemas.openxmlformats.org/officeDocument/2006/relationships/package" Target="../embeddings/Microsoft_Excel_Worksheet5.xlsx"/><Relationship Id="rId1" Type="http://schemas.openxmlformats.org/officeDocument/2006/relationships/themeOverride" Target="../theme/themeOverride4.xml"/></Relationships>
</file>

<file path=ppt/charts/_rels/chart6.xml.rels><?xml version="1.0" encoding="UTF-8" standalone="yes"?>
<Relationships xmlns="http://schemas.openxmlformats.org/package/2006/relationships"><Relationship Id="rId2" Type="http://schemas.openxmlformats.org/officeDocument/2006/relationships/chartUserShapes" Target="../drawings/drawing2.xml"/><Relationship Id="rId1" Type="http://schemas.openxmlformats.org/officeDocument/2006/relationships/package" Target="../embeddings/Microsoft_Excel_Worksheet6.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8.xml.rels><?xml version="1.0" encoding="UTF-8" standalone="yes"?>
<Relationships xmlns="http://schemas.openxmlformats.org/package/2006/relationships"><Relationship Id="rId3" Type="http://schemas.openxmlformats.org/officeDocument/2006/relationships/chartUserShapes" Target="../drawings/drawing3.xml"/><Relationship Id="rId2" Type="http://schemas.openxmlformats.org/officeDocument/2006/relationships/package" Target="../embeddings/Microsoft_Excel_Worksheet8.xlsx"/><Relationship Id="rId1" Type="http://schemas.openxmlformats.org/officeDocument/2006/relationships/themeOverride" Target="../theme/themeOverride5.xml"/></Relationships>
</file>

<file path=ppt/charts/_rels/chart9.xml.rels><?xml version="1.0" encoding="UTF-8" standalone="yes"?>
<Relationships xmlns="http://schemas.openxmlformats.org/package/2006/relationships"><Relationship Id="rId2" Type="http://schemas.openxmlformats.org/officeDocument/2006/relationships/package" Target="../embeddings/Microsoft_Excel_Worksheet9.xlsx"/><Relationship Id="rId1" Type="http://schemas.openxmlformats.org/officeDocument/2006/relationships/themeOverride" Target="../theme/themeOverride6.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77144948779686"/>
          <c:y val="0.12968546659311572"/>
          <c:w val="0.65638730038342863"/>
          <c:h val="0.79084986695281811"/>
        </c:manualLayout>
      </c:layout>
      <c:lineChart>
        <c:grouping val="standard"/>
        <c:varyColors val="0"/>
        <c:ser>
          <c:idx val="0"/>
          <c:order val="0"/>
          <c:tx>
            <c:strRef>
              <c:f>Sheet1!$B$1</c:f>
              <c:strCache>
                <c:ptCount val="1"/>
                <c:pt idx="0">
                  <c:v>Current</c:v>
                </c:pt>
              </c:strCache>
            </c:strRef>
          </c:tx>
          <c:spPr>
            <a:ln w="12700" cap="rnd">
              <a:solidFill>
                <a:schemeClr val="bg1">
                  <a:lumMod val="50000"/>
                </a:schemeClr>
              </a:solidFill>
              <a:prstDash val="dash"/>
              <a:round/>
            </a:ln>
            <a:effectLst/>
          </c:spPr>
          <c:marker>
            <c:symbol val="none"/>
          </c:marker>
          <c:cat>
            <c:numRef>
              <c:f>Sheet1!$A$2:$A$150</c:f>
              <c:numCache>
                <c:formatCode>m/d/yyyy</c:formatCode>
                <c:ptCount val="149"/>
                <c:pt idx="0">
                  <c:v>38718</c:v>
                </c:pt>
                <c:pt idx="1">
                  <c:v>38749</c:v>
                </c:pt>
                <c:pt idx="2">
                  <c:v>38777</c:v>
                </c:pt>
                <c:pt idx="3">
                  <c:v>38808</c:v>
                </c:pt>
                <c:pt idx="4">
                  <c:v>38838</c:v>
                </c:pt>
                <c:pt idx="5">
                  <c:v>38869</c:v>
                </c:pt>
                <c:pt idx="6">
                  <c:v>38899</c:v>
                </c:pt>
                <c:pt idx="7">
                  <c:v>38930</c:v>
                </c:pt>
                <c:pt idx="8">
                  <c:v>38961</c:v>
                </c:pt>
                <c:pt idx="9">
                  <c:v>38991</c:v>
                </c:pt>
                <c:pt idx="10">
                  <c:v>39022</c:v>
                </c:pt>
                <c:pt idx="11">
                  <c:v>39052</c:v>
                </c:pt>
                <c:pt idx="12">
                  <c:v>39083</c:v>
                </c:pt>
                <c:pt idx="13">
                  <c:v>39114</c:v>
                </c:pt>
                <c:pt idx="14">
                  <c:v>39142</c:v>
                </c:pt>
                <c:pt idx="15">
                  <c:v>39173</c:v>
                </c:pt>
                <c:pt idx="16">
                  <c:v>39203</c:v>
                </c:pt>
                <c:pt idx="17">
                  <c:v>39234</c:v>
                </c:pt>
                <c:pt idx="18">
                  <c:v>39264</c:v>
                </c:pt>
                <c:pt idx="19">
                  <c:v>39295</c:v>
                </c:pt>
                <c:pt idx="20">
                  <c:v>39326</c:v>
                </c:pt>
                <c:pt idx="21">
                  <c:v>39356</c:v>
                </c:pt>
                <c:pt idx="22">
                  <c:v>39387</c:v>
                </c:pt>
                <c:pt idx="23">
                  <c:v>39417</c:v>
                </c:pt>
                <c:pt idx="24">
                  <c:v>39448</c:v>
                </c:pt>
                <c:pt idx="25">
                  <c:v>39479</c:v>
                </c:pt>
                <c:pt idx="26">
                  <c:v>39508</c:v>
                </c:pt>
                <c:pt idx="27">
                  <c:v>39539</c:v>
                </c:pt>
                <c:pt idx="28">
                  <c:v>39569</c:v>
                </c:pt>
                <c:pt idx="29">
                  <c:v>39600</c:v>
                </c:pt>
                <c:pt idx="30">
                  <c:v>39630</c:v>
                </c:pt>
                <c:pt idx="31">
                  <c:v>39661</c:v>
                </c:pt>
                <c:pt idx="32">
                  <c:v>39692</c:v>
                </c:pt>
                <c:pt idx="33">
                  <c:v>39722</c:v>
                </c:pt>
                <c:pt idx="34">
                  <c:v>39753</c:v>
                </c:pt>
                <c:pt idx="35">
                  <c:v>39783</c:v>
                </c:pt>
                <c:pt idx="36">
                  <c:v>39814</c:v>
                </c:pt>
                <c:pt idx="37">
                  <c:v>39845</c:v>
                </c:pt>
                <c:pt idx="38">
                  <c:v>39873</c:v>
                </c:pt>
                <c:pt idx="39">
                  <c:v>39904</c:v>
                </c:pt>
                <c:pt idx="40">
                  <c:v>39934</c:v>
                </c:pt>
                <c:pt idx="41">
                  <c:v>39965</c:v>
                </c:pt>
                <c:pt idx="42">
                  <c:v>39995</c:v>
                </c:pt>
                <c:pt idx="43">
                  <c:v>40026</c:v>
                </c:pt>
                <c:pt idx="44">
                  <c:v>40057</c:v>
                </c:pt>
                <c:pt idx="45">
                  <c:v>40087</c:v>
                </c:pt>
                <c:pt idx="46">
                  <c:v>40118</c:v>
                </c:pt>
                <c:pt idx="47">
                  <c:v>40148</c:v>
                </c:pt>
                <c:pt idx="48">
                  <c:v>40179</c:v>
                </c:pt>
                <c:pt idx="49">
                  <c:v>40210</c:v>
                </c:pt>
                <c:pt idx="50">
                  <c:v>40238</c:v>
                </c:pt>
                <c:pt idx="51">
                  <c:v>40269</c:v>
                </c:pt>
                <c:pt idx="52">
                  <c:v>40299</c:v>
                </c:pt>
                <c:pt idx="53">
                  <c:v>40330</c:v>
                </c:pt>
                <c:pt idx="54">
                  <c:v>40360</c:v>
                </c:pt>
                <c:pt idx="55">
                  <c:v>40391</c:v>
                </c:pt>
                <c:pt idx="56">
                  <c:v>40422</c:v>
                </c:pt>
                <c:pt idx="57">
                  <c:v>40452</c:v>
                </c:pt>
                <c:pt idx="58">
                  <c:v>40483</c:v>
                </c:pt>
                <c:pt idx="59">
                  <c:v>40513</c:v>
                </c:pt>
                <c:pt idx="60">
                  <c:v>40544</c:v>
                </c:pt>
                <c:pt idx="61">
                  <c:v>40575</c:v>
                </c:pt>
                <c:pt idx="62">
                  <c:v>40603</c:v>
                </c:pt>
                <c:pt idx="63">
                  <c:v>40634</c:v>
                </c:pt>
                <c:pt idx="64">
                  <c:v>40664</c:v>
                </c:pt>
                <c:pt idx="65">
                  <c:v>40695</c:v>
                </c:pt>
                <c:pt idx="66">
                  <c:v>40725</c:v>
                </c:pt>
                <c:pt idx="67">
                  <c:v>40756</c:v>
                </c:pt>
                <c:pt idx="68">
                  <c:v>40787</c:v>
                </c:pt>
                <c:pt idx="69">
                  <c:v>40817</c:v>
                </c:pt>
                <c:pt idx="70">
                  <c:v>40848</c:v>
                </c:pt>
                <c:pt idx="71">
                  <c:v>40878</c:v>
                </c:pt>
                <c:pt idx="72">
                  <c:v>40909</c:v>
                </c:pt>
                <c:pt idx="73">
                  <c:v>40940</c:v>
                </c:pt>
                <c:pt idx="74">
                  <c:v>40969</c:v>
                </c:pt>
                <c:pt idx="75">
                  <c:v>41000</c:v>
                </c:pt>
                <c:pt idx="76">
                  <c:v>41030</c:v>
                </c:pt>
                <c:pt idx="77">
                  <c:v>41061</c:v>
                </c:pt>
                <c:pt idx="78">
                  <c:v>41091</c:v>
                </c:pt>
                <c:pt idx="79">
                  <c:v>41122</c:v>
                </c:pt>
                <c:pt idx="80">
                  <c:v>41153</c:v>
                </c:pt>
                <c:pt idx="81">
                  <c:v>41183</c:v>
                </c:pt>
                <c:pt idx="82">
                  <c:v>41214</c:v>
                </c:pt>
                <c:pt idx="83">
                  <c:v>41244</c:v>
                </c:pt>
                <c:pt idx="84">
                  <c:v>41275</c:v>
                </c:pt>
                <c:pt idx="85">
                  <c:v>41306</c:v>
                </c:pt>
                <c:pt idx="86">
                  <c:v>41334</c:v>
                </c:pt>
                <c:pt idx="87">
                  <c:v>41365</c:v>
                </c:pt>
                <c:pt idx="88">
                  <c:v>41395</c:v>
                </c:pt>
                <c:pt idx="89">
                  <c:v>41426</c:v>
                </c:pt>
                <c:pt idx="90">
                  <c:v>41456</c:v>
                </c:pt>
                <c:pt idx="91">
                  <c:v>41487</c:v>
                </c:pt>
                <c:pt idx="92">
                  <c:v>41518</c:v>
                </c:pt>
                <c:pt idx="93">
                  <c:v>41548</c:v>
                </c:pt>
                <c:pt idx="94">
                  <c:v>41579</c:v>
                </c:pt>
                <c:pt idx="95">
                  <c:v>41609</c:v>
                </c:pt>
                <c:pt idx="96">
                  <c:v>41640</c:v>
                </c:pt>
                <c:pt idx="97">
                  <c:v>41671</c:v>
                </c:pt>
                <c:pt idx="98">
                  <c:v>41699</c:v>
                </c:pt>
                <c:pt idx="99">
                  <c:v>41730</c:v>
                </c:pt>
                <c:pt idx="100">
                  <c:v>41760</c:v>
                </c:pt>
                <c:pt idx="101">
                  <c:v>41791</c:v>
                </c:pt>
                <c:pt idx="102">
                  <c:v>41821</c:v>
                </c:pt>
                <c:pt idx="103">
                  <c:v>41852</c:v>
                </c:pt>
                <c:pt idx="104">
                  <c:v>41883</c:v>
                </c:pt>
                <c:pt idx="105">
                  <c:v>41913</c:v>
                </c:pt>
                <c:pt idx="106">
                  <c:v>41944</c:v>
                </c:pt>
                <c:pt idx="107">
                  <c:v>41974</c:v>
                </c:pt>
                <c:pt idx="108">
                  <c:v>42005</c:v>
                </c:pt>
                <c:pt idx="109">
                  <c:v>42036</c:v>
                </c:pt>
                <c:pt idx="110">
                  <c:v>42064</c:v>
                </c:pt>
                <c:pt idx="111">
                  <c:v>42095</c:v>
                </c:pt>
                <c:pt idx="112">
                  <c:v>42125</c:v>
                </c:pt>
                <c:pt idx="113">
                  <c:v>42156</c:v>
                </c:pt>
                <c:pt idx="114">
                  <c:v>42186</c:v>
                </c:pt>
                <c:pt idx="115">
                  <c:v>42217</c:v>
                </c:pt>
                <c:pt idx="116">
                  <c:v>42248</c:v>
                </c:pt>
                <c:pt idx="117">
                  <c:v>42278</c:v>
                </c:pt>
                <c:pt idx="118">
                  <c:v>42309</c:v>
                </c:pt>
                <c:pt idx="119">
                  <c:v>42339</c:v>
                </c:pt>
                <c:pt idx="120">
                  <c:v>42370</c:v>
                </c:pt>
                <c:pt idx="121">
                  <c:v>42401</c:v>
                </c:pt>
                <c:pt idx="122">
                  <c:v>42430</c:v>
                </c:pt>
                <c:pt idx="123">
                  <c:v>42461</c:v>
                </c:pt>
                <c:pt idx="124">
                  <c:v>42491</c:v>
                </c:pt>
                <c:pt idx="125">
                  <c:v>42522</c:v>
                </c:pt>
                <c:pt idx="126">
                  <c:v>42552</c:v>
                </c:pt>
                <c:pt idx="127">
                  <c:v>42583</c:v>
                </c:pt>
                <c:pt idx="128">
                  <c:v>42614</c:v>
                </c:pt>
                <c:pt idx="129">
                  <c:v>42644</c:v>
                </c:pt>
                <c:pt idx="130">
                  <c:v>42675</c:v>
                </c:pt>
                <c:pt idx="131">
                  <c:v>42705</c:v>
                </c:pt>
                <c:pt idx="132">
                  <c:v>42736</c:v>
                </c:pt>
                <c:pt idx="133">
                  <c:v>42767</c:v>
                </c:pt>
                <c:pt idx="134">
                  <c:v>42795</c:v>
                </c:pt>
                <c:pt idx="135">
                  <c:v>42826</c:v>
                </c:pt>
                <c:pt idx="136">
                  <c:v>42856</c:v>
                </c:pt>
                <c:pt idx="137">
                  <c:v>42887</c:v>
                </c:pt>
                <c:pt idx="138">
                  <c:v>42917</c:v>
                </c:pt>
                <c:pt idx="139">
                  <c:v>42948</c:v>
                </c:pt>
                <c:pt idx="140">
                  <c:v>42979</c:v>
                </c:pt>
                <c:pt idx="141">
                  <c:v>43009</c:v>
                </c:pt>
                <c:pt idx="142">
                  <c:v>43040</c:v>
                </c:pt>
                <c:pt idx="143">
                  <c:v>43070</c:v>
                </c:pt>
                <c:pt idx="144">
                  <c:v>43101</c:v>
                </c:pt>
                <c:pt idx="145">
                  <c:v>43132</c:v>
                </c:pt>
                <c:pt idx="146">
                  <c:v>43160</c:v>
                </c:pt>
                <c:pt idx="147">
                  <c:v>43191</c:v>
                </c:pt>
                <c:pt idx="148">
                  <c:v>43221</c:v>
                </c:pt>
              </c:numCache>
            </c:numRef>
          </c:cat>
          <c:val>
            <c:numRef>
              <c:f>Sheet1!$B$2:$B$150</c:f>
              <c:numCache>
                <c:formatCode>#,##0</c:formatCode>
                <c:ptCount val="149"/>
                <c:pt idx="0">
                  <c:v>1309490</c:v>
                </c:pt>
                <c:pt idx="1">
                  <c:v>1309490</c:v>
                </c:pt>
                <c:pt idx="2">
                  <c:v>1309490</c:v>
                </c:pt>
                <c:pt idx="3">
                  <c:v>1309490</c:v>
                </c:pt>
                <c:pt idx="4">
                  <c:v>1309490</c:v>
                </c:pt>
                <c:pt idx="5">
                  <c:v>1309490</c:v>
                </c:pt>
                <c:pt idx="6">
                  <c:v>1309490</c:v>
                </c:pt>
                <c:pt idx="7">
                  <c:v>1309490</c:v>
                </c:pt>
                <c:pt idx="8">
                  <c:v>1309490</c:v>
                </c:pt>
                <c:pt idx="9">
                  <c:v>1309490</c:v>
                </c:pt>
                <c:pt idx="10">
                  <c:v>1309490</c:v>
                </c:pt>
                <c:pt idx="11">
                  <c:v>1309490</c:v>
                </c:pt>
                <c:pt idx="12">
                  <c:v>1309490</c:v>
                </c:pt>
                <c:pt idx="13">
                  <c:v>1309490</c:v>
                </c:pt>
                <c:pt idx="14">
                  <c:v>1309490</c:v>
                </c:pt>
                <c:pt idx="15">
                  <c:v>1309490</c:v>
                </c:pt>
                <c:pt idx="16">
                  <c:v>1309490</c:v>
                </c:pt>
                <c:pt idx="17">
                  <c:v>1309490</c:v>
                </c:pt>
                <c:pt idx="18">
                  <c:v>1309490</c:v>
                </c:pt>
                <c:pt idx="19">
                  <c:v>1309490</c:v>
                </c:pt>
                <c:pt idx="20">
                  <c:v>1309490</c:v>
                </c:pt>
                <c:pt idx="21">
                  <c:v>1309490</c:v>
                </c:pt>
                <c:pt idx="22">
                  <c:v>1309490</c:v>
                </c:pt>
                <c:pt idx="23">
                  <c:v>1309490</c:v>
                </c:pt>
                <c:pt idx="24">
                  <c:v>1309490</c:v>
                </c:pt>
                <c:pt idx="25">
                  <c:v>1309490</c:v>
                </c:pt>
                <c:pt idx="26">
                  <c:v>1309490</c:v>
                </c:pt>
                <c:pt idx="27">
                  <c:v>1309490</c:v>
                </c:pt>
                <c:pt idx="28">
                  <c:v>1309490</c:v>
                </c:pt>
                <c:pt idx="29">
                  <c:v>1309490</c:v>
                </c:pt>
                <c:pt idx="30">
                  <c:v>1309490</c:v>
                </c:pt>
                <c:pt idx="31">
                  <c:v>1309490</c:v>
                </c:pt>
                <c:pt idx="32">
                  <c:v>1309490</c:v>
                </c:pt>
                <c:pt idx="33">
                  <c:v>1309490</c:v>
                </c:pt>
                <c:pt idx="34">
                  <c:v>1309490</c:v>
                </c:pt>
                <c:pt idx="35">
                  <c:v>1309490</c:v>
                </c:pt>
                <c:pt idx="36">
                  <c:v>1309490</c:v>
                </c:pt>
                <c:pt idx="37">
                  <c:v>1309490</c:v>
                </c:pt>
                <c:pt idx="38">
                  <c:v>1309490</c:v>
                </c:pt>
                <c:pt idx="39">
                  <c:v>1309490</c:v>
                </c:pt>
                <c:pt idx="40">
                  <c:v>1309490</c:v>
                </c:pt>
                <c:pt idx="41">
                  <c:v>1309490</c:v>
                </c:pt>
                <c:pt idx="42">
                  <c:v>1309490</c:v>
                </c:pt>
                <c:pt idx="43">
                  <c:v>1309490</c:v>
                </c:pt>
                <c:pt idx="44">
                  <c:v>1309490</c:v>
                </c:pt>
                <c:pt idx="45">
                  <c:v>1309490</c:v>
                </c:pt>
                <c:pt idx="46">
                  <c:v>1309490</c:v>
                </c:pt>
                <c:pt idx="47">
                  <c:v>1309490</c:v>
                </c:pt>
                <c:pt idx="48">
                  <c:v>1309490</c:v>
                </c:pt>
                <c:pt idx="49">
                  <c:v>1309490</c:v>
                </c:pt>
                <c:pt idx="50">
                  <c:v>1309490</c:v>
                </c:pt>
                <c:pt idx="51">
                  <c:v>1309490</c:v>
                </c:pt>
                <c:pt idx="52">
                  <c:v>1309490</c:v>
                </c:pt>
                <c:pt idx="53">
                  <c:v>1309490</c:v>
                </c:pt>
                <c:pt idx="54">
                  <c:v>1309490</c:v>
                </c:pt>
                <c:pt idx="55">
                  <c:v>1309490</c:v>
                </c:pt>
                <c:pt idx="56">
                  <c:v>1309490</c:v>
                </c:pt>
                <c:pt idx="57">
                  <c:v>1309490</c:v>
                </c:pt>
                <c:pt idx="58">
                  <c:v>1309490</c:v>
                </c:pt>
                <c:pt idx="59">
                  <c:v>1309490</c:v>
                </c:pt>
                <c:pt idx="60">
                  <c:v>1309490</c:v>
                </c:pt>
                <c:pt idx="61">
                  <c:v>1309490</c:v>
                </c:pt>
                <c:pt idx="62">
                  <c:v>1309490</c:v>
                </c:pt>
                <c:pt idx="63">
                  <c:v>1309490</c:v>
                </c:pt>
                <c:pt idx="64">
                  <c:v>1309490</c:v>
                </c:pt>
                <c:pt idx="65">
                  <c:v>1309490</c:v>
                </c:pt>
                <c:pt idx="66">
                  <c:v>1309490</c:v>
                </c:pt>
                <c:pt idx="67">
                  <c:v>1309490</c:v>
                </c:pt>
                <c:pt idx="68">
                  <c:v>1309490</c:v>
                </c:pt>
                <c:pt idx="69">
                  <c:v>1309490</c:v>
                </c:pt>
                <c:pt idx="70">
                  <c:v>1309490</c:v>
                </c:pt>
                <c:pt idx="71">
                  <c:v>1309490</c:v>
                </c:pt>
                <c:pt idx="72">
                  <c:v>1309490</c:v>
                </c:pt>
                <c:pt idx="73">
                  <c:v>1309490</c:v>
                </c:pt>
                <c:pt idx="74">
                  <c:v>1309490</c:v>
                </c:pt>
                <c:pt idx="75">
                  <c:v>1309490</c:v>
                </c:pt>
                <c:pt idx="76">
                  <c:v>1309490</c:v>
                </c:pt>
                <c:pt idx="77">
                  <c:v>1309490</c:v>
                </c:pt>
                <c:pt idx="78">
                  <c:v>1309490</c:v>
                </c:pt>
                <c:pt idx="79">
                  <c:v>1309490</c:v>
                </c:pt>
                <c:pt idx="80">
                  <c:v>1309490</c:v>
                </c:pt>
                <c:pt idx="81">
                  <c:v>1309490</c:v>
                </c:pt>
                <c:pt idx="82">
                  <c:v>1309490</c:v>
                </c:pt>
                <c:pt idx="83">
                  <c:v>1309490</c:v>
                </c:pt>
                <c:pt idx="84">
                  <c:v>1309490</c:v>
                </c:pt>
                <c:pt idx="85">
                  <c:v>1309490</c:v>
                </c:pt>
                <c:pt idx="86">
                  <c:v>1309490</c:v>
                </c:pt>
                <c:pt idx="87">
                  <c:v>1309490</c:v>
                </c:pt>
                <c:pt idx="88">
                  <c:v>1309490</c:v>
                </c:pt>
                <c:pt idx="89">
                  <c:v>1309490</c:v>
                </c:pt>
                <c:pt idx="90">
                  <c:v>1309490</c:v>
                </c:pt>
                <c:pt idx="91">
                  <c:v>1309490</c:v>
                </c:pt>
                <c:pt idx="92">
                  <c:v>1309490</c:v>
                </c:pt>
                <c:pt idx="93">
                  <c:v>1309490</c:v>
                </c:pt>
                <c:pt idx="94">
                  <c:v>1309490</c:v>
                </c:pt>
                <c:pt idx="95">
                  <c:v>1309490</c:v>
                </c:pt>
                <c:pt idx="96">
                  <c:v>1309490</c:v>
                </c:pt>
                <c:pt idx="97">
                  <c:v>1309490</c:v>
                </c:pt>
                <c:pt idx="98">
                  <c:v>1309490</c:v>
                </c:pt>
                <c:pt idx="99">
                  <c:v>1309490</c:v>
                </c:pt>
                <c:pt idx="100">
                  <c:v>1309490</c:v>
                </c:pt>
                <c:pt idx="101">
                  <c:v>1309490</c:v>
                </c:pt>
                <c:pt idx="102">
                  <c:v>1309490</c:v>
                </c:pt>
                <c:pt idx="103">
                  <c:v>1309490</c:v>
                </c:pt>
                <c:pt idx="104">
                  <c:v>1309490</c:v>
                </c:pt>
                <c:pt idx="105">
                  <c:v>1309490</c:v>
                </c:pt>
                <c:pt idx="106">
                  <c:v>1309490</c:v>
                </c:pt>
                <c:pt idx="107">
                  <c:v>1309490</c:v>
                </c:pt>
                <c:pt idx="108">
                  <c:v>1309490</c:v>
                </c:pt>
                <c:pt idx="109">
                  <c:v>1309490</c:v>
                </c:pt>
                <c:pt idx="110">
                  <c:v>1309490</c:v>
                </c:pt>
                <c:pt idx="111">
                  <c:v>1309490</c:v>
                </c:pt>
                <c:pt idx="112">
                  <c:v>1309490</c:v>
                </c:pt>
                <c:pt idx="113">
                  <c:v>1309490</c:v>
                </c:pt>
                <c:pt idx="114">
                  <c:v>1309490</c:v>
                </c:pt>
                <c:pt idx="115">
                  <c:v>1309490</c:v>
                </c:pt>
                <c:pt idx="116">
                  <c:v>1309490</c:v>
                </c:pt>
                <c:pt idx="117">
                  <c:v>1309490</c:v>
                </c:pt>
                <c:pt idx="118">
                  <c:v>1309490</c:v>
                </c:pt>
                <c:pt idx="119">
                  <c:v>1309490</c:v>
                </c:pt>
                <c:pt idx="120">
                  <c:v>1309490</c:v>
                </c:pt>
                <c:pt idx="121">
                  <c:v>1309490</c:v>
                </c:pt>
                <c:pt idx="122">
                  <c:v>1309490</c:v>
                </c:pt>
                <c:pt idx="123">
                  <c:v>1309490</c:v>
                </c:pt>
                <c:pt idx="124">
                  <c:v>1309490</c:v>
                </c:pt>
                <c:pt idx="125">
                  <c:v>1309490</c:v>
                </c:pt>
                <c:pt idx="126">
                  <c:v>1309490</c:v>
                </c:pt>
                <c:pt idx="127">
                  <c:v>1309490</c:v>
                </c:pt>
                <c:pt idx="128">
                  <c:v>1309490</c:v>
                </c:pt>
                <c:pt idx="129">
                  <c:v>1309490</c:v>
                </c:pt>
                <c:pt idx="130">
                  <c:v>1309490</c:v>
                </c:pt>
                <c:pt idx="131">
                  <c:v>1309490</c:v>
                </c:pt>
                <c:pt idx="132">
                  <c:v>1309490</c:v>
                </c:pt>
                <c:pt idx="133">
                  <c:v>1309490</c:v>
                </c:pt>
                <c:pt idx="134">
                  <c:v>1309490</c:v>
                </c:pt>
                <c:pt idx="135">
                  <c:v>1309490</c:v>
                </c:pt>
                <c:pt idx="136">
                  <c:v>1309490</c:v>
                </c:pt>
                <c:pt idx="137">
                  <c:v>1309490</c:v>
                </c:pt>
                <c:pt idx="138">
                  <c:v>1309490</c:v>
                </c:pt>
                <c:pt idx="139">
                  <c:v>1309490</c:v>
                </c:pt>
                <c:pt idx="140">
                  <c:v>1309490</c:v>
                </c:pt>
                <c:pt idx="141">
                  <c:v>1309490</c:v>
                </c:pt>
                <c:pt idx="142">
                  <c:v>1309490</c:v>
                </c:pt>
                <c:pt idx="143">
                  <c:v>1309490</c:v>
                </c:pt>
                <c:pt idx="144">
                  <c:v>1309490</c:v>
                </c:pt>
                <c:pt idx="145">
                  <c:v>1309490</c:v>
                </c:pt>
                <c:pt idx="146">
                  <c:v>1309490</c:v>
                </c:pt>
                <c:pt idx="147">
                  <c:v>1309490</c:v>
                </c:pt>
                <c:pt idx="148">
                  <c:v>1309490</c:v>
                </c:pt>
              </c:numCache>
            </c:numRef>
          </c:val>
          <c:smooth val="0"/>
          <c:extLst xmlns:c16r2="http://schemas.microsoft.com/office/drawing/2015/06/chart">
            <c:ext xmlns:c16="http://schemas.microsoft.com/office/drawing/2014/chart" uri="{C3380CC4-5D6E-409C-BE32-E72D297353CC}">
              <c16:uniqueId val="{00000000-ED35-402B-A414-1D3436BDEF72}"/>
            </c:ext>
          </c:extLst>
        </c:ser>
        <c:ser>
          <c:idx val="1"/>
          <c:order val="1"/>
          <c:tx>
            <c:strRef>
              <c:f>Sheet1!$C$1</c:f>
              <c:strCache>
                <c:ptCount val="1"/>
                <c:pt idx="0">
                  <c:v>Total</c:v>
                </c:pt>
              </c:strCache>
            </c:strRef>
          </c:tx>
          <c:spPr>
            <a:ln w="38100" cap="rnd">
              <a:solidFill>
                <a:schemeClr val="tx1"/>
              </a:solidFill>
              <a:round/>
            </a:ln>
            <a:effectLst/>
          </c:spPr>
          <c:marker>
            <c:symbol val="none"/>
          </c:marker>
          <c:cat>
            <c:numRef>
              <c:f>Sheet1!$A$2:$A$150</c:f>
              <c:numCache>
                <c:formatCode>m/d/yyyy</c:formatCode>
                <c:ptCount val="149"/>
                <c:pt idx="0">
                  <c:v>38718</c:v>
                </c:pt>
                <c:pt idx="1">
                  <c:v>38749</c:v>
                </c:pt>
                <c:pt idx="2">
                  <c:v>38777</c:v>
                </c:pt>
                <c:pt idx="3">
                  <c:v>38808</c:v>
                </c:pt>
                <c:pt idx="4">
                  <c:v>38838</c:v>
                </c:pt>
                <c:pt idx="5">
                  <c:v>38869</c:v>
                </c:pt>
                <c:pt idx="6">
                  <c:v>38899</c:v>
                </c:pt>
                <c:pt idx="7">
                  <c:v>38930</c:v>
                </c:pt>
                <c:pt idx="8">
                  <c:v>38961</c:v>
                </c:pt>
                <c:pt idx="9">
                  <c:v>38991</c:v>
                </c:pt>
                <c:pt idx="10">
                  <c:v>39022</c:v>
                </c:pt>
                <c:pt idx="11">
                  <c:v>39052</c:v>
                </c:pt>
                <c:pt idx="12">
                  <c:v>39083</c:v>
                </c:pt>
                <c:pt idx="13">
                  <c:v>39114</c:v>
                </c:pt>
                <c:pt idx="14">
                  <c:v>39142</c:v>
                </c:pt>
                <c:pt idx="15">
                  <c:v>39173</c:v>
                </c:pt>
                <c:pt idx="16">
                  <c:v>39203</c:v>
                </c:pt>
                <c:pt idx="17">
                  <c:v>39234</c:v>
                </c:pt>
                <c:pt idx="18">
                  <c:v>39264</c:v>
                </c:pt>
                <c:pt idx="19">
                  <c:v>39295</c:v>
                </c:pt>
                <c:pt idx="20">
                  <c:v>39326</c:v>
                </c:pt>
                <c:pt idx="21">
                  <c:v>39356</c:v>
                </c:pt>
                <c:pt idx="22">
                  <c:v>39387</c:v>
                </c:pt>
                <c:pt idx="23">
                  <c:v>39417</c:v>
                </c:pt>
                <c:pt idx="24">
                  <c:v>39448</c:v>
                </c:pt>
                <c:pt idx="25">
                  <c:v>39479</c:v>
                </c:pt>
                <c:pt idx="26">
                  <c:v>39508</c:v>
                </c:pt>
                <c:pt idx="27">
                  <c:v>39539</c:v>
                </c:pt>
                <c:pt idx="28">
                  <c:v>39569</c:v>
                </c:pt>
                <c:pt idx="29">
                  <c:v>39600</c:v>
                </c:pt>
                <c:pt idx="30">
                  <c:v>39630</c:v>
                </c:pt>
                <c:pt idx="31">
                  <c:v>39661</c:v>
                </c:pt>
                <c:pt idx="32">
                  <c:v>39692</c:v>
                </c:pt>
                <c:pt idx="33">
                  <c:v>39722</c:v>
                </c:pt>
                <c:pt idx="34">
                  <c:v>39753</c:v>
                </c:pt>
                <c:pt idx="35">
                  <c:v>39783</c:v>
                </c:pt>
                <c:pt idx="36">
                  <c:v>39814</c:v>
                </c:pt>
                <c:pt idx="37">
                  <c:v>39845</c:v>
                </c:pt>
                <c:pt idx="38">
                  <c:v>39873</c:v>
                </c:pt>
                <c:pt idx="39">
                  <c:v>39904</c:v>
                </c:pt>
                <c:pt idx="40">
                  <c:v>39934</c:v>
                </c:pt>
                <c:pt idx="41">
                  <c:v>39965</c:v>
                </c:pt>
                <c:pt idx="42">
                  <c:v>39995</c:v>
                </c:pt>
                <c:pt idx="43">
                  <c:v>40026</c:v>
                </c:pt>
                <c:pt idx="44">
                  <c:v>40057</c:v>
                </c:pt>
                <c:pt idx="45">
                  <c:v>40087</c:v>
                </c:pt>
                <c:pt idx="46">
                  <c:v>40118</c:v>
                </c:pt>
                <c:pt idx="47">
                  <c:v>40148</c:v>
                </c:pt>
                <c:pt idx="48">
                  <c:v>40179</c:v>
                </c:pt>
                <c:pt idx="49">
                  <c:v>40210</c:v>
                </c:pt>
                <c:pt idx="50">
                  <c:v>40238</c:v>
                </c:pt>
                <c:pt idx="51">
                  <c:v>40269</c:v>
                </c:pt>
                <c:pt idx="52">
                  <c:v>40299</c:v>
                </c:pt>
                <c:pt idx="53">
                  <c:v>40330</c:v>
                </c:pt>
                <c:pt idx="54">
                  <c:v>40360</c:v>
                </c:pt>
                <c:pt idx="55">
                  <c:v>40391</c:v>
                </c:pt>
                <c:pt idx="56">
                  <c:v>40422</c:v>
                </c:pt>
                <c:pt idx="57">
                  <c:v>40452</c:v>
                </c:pt>
                <c:pt idx="58">
                  <c:v>40483</c:v>
                </c:pt>
                <c:pt idx="59">
                  <c:v>40513</c:v>
                </c:pt>
                <c:pt idx="60">
                  <c:v>40544</c:v>
                </c:pt>
                <c:pt idx="61">
                  <c:v>40575</c:v>
                </c:pt>
                <c:pt idx="62">
                  <c:v>40603</c:v>
                </c:pt>
                <c:pt idx="63">
                  <c:v>40634</c:v>
                </c:pt>
                <c:pt idx="64">
                  <c:v>40664</c:v>
                </c:pt>
                <c:pt idx="65">
                  <c:v>40695</c:v>
                </c:pt>
                <c:pt idx="66">
                  <c:v>40725</c:v>
                </c:pt>
                <c:pt idx="67">
                  <c:v>40756</c:v>
                </c:pt>
                <c:pt idx="68">
                  <c:v>40787</c:v>
                </c:pt>
                <c:pt idx="69">
                  <c:v>40817</c:v>
                </c:pt>
                <c:pt idx="70">
                  <c:v>40848</c:v>
                </c:pt>
                <c:pt idx="71">
                  <c:v>40878</c:v>
                </c:pt>
                <c:pt idx="72">
                  <c:v>40909</c:v>
                </c:pt>
                <c:pt idx="73">
                  <c:v>40940</c:v>
                </c:pt>
                <c:pt idx="74">
                  <c:v>40969</c:v>
                </c:pt>
                <c:pt idx="75">
                  <c:v>41000</c:v>
                </c:pt>
                <c:pt idx="76">
                  <c:v>41030</c:v>
                </c:pt>
                <c:pt idx="77">
                  <c:v>41061</c:v>
                </c:pt>
                <c:pt idx="78">
                  <c:v>41091</c:v>
                </c:pt>
                <c:pt idx="79">
                  <c:v>41122</c:v>
                </c:pt>
                <c:pt idx="80">
                  <c:v>41153</c:v>
                </c:pt>
                <c:pt idx="81">
                  <c:v>41183</c:v>
                </c:pt>
                <c:pt idx="82">
                  <c:v>41214</c:v>
                </c:pt>
                <c:pt idx="83">
                  <c:v>41244</c:v>
                </c:pt>
                <c:pt idx="84">
                  <c:v>41275</c:v>
                </c:pt>
                <c:pt idx="85">
                  <c:v>41306</c:v>
                </c:pt>
                <c:pt idx="86">
                  <c:v>41334</c:v>
                </c:pt>
                <c:pt idx="87">
                  <c:v>41365</c:v>
                </c:pt>
                <c:pt idx="88">
                  <c:v>41395</c:v>
                </c:pt>
                <c:pt idx="89">
                  <c:v>41426</c:v>
                </c:pt>
                <c:pt idx="90">
                  <c:v>41456</c:v>
                </c:pt>
                <c:pt idx="91">
                  <c:v>41487</c:v>
                </c:pt>
                <c:pt idx="92">
                  <c:v>41518</c:v>
                </c:pt>
                <c:pt idx="93">
                  <c:v>41548</c:v>
                </c:pt>
                <c:pt idx="94">
                  <c:v>41579</c:v>
                </c:pt>
                <c:pt idx="95">
                  <c:v>41609</c:v>
                </c:pt>
                <c:pt idx="96">
                  <c:v>41640</c:v>
                </c:pt>
                <c:pt idx="97">
                  <c:v>41671</c:v>
                </c:pt>
                <c:pt idx="98">
                  <c:v>41699</c:v>
                </c:pt>
                <c:pt idx="99">
                  <c:v>41730</c:v>
                </c:pt>
                <c:pt idx="100">
                  <c:v>41760</c:v>
                </c:pt>
                <c:pt idx="101">
                  <c:v>41791</c:v>
                </c:pt>
                <c:pt idx="102">
                  <c:v>41821</c:v>
                </c:pt>
                <c:pt idx="103">
                  <c:v>41852</c:v>
                </c:pt>
                <c:pt idx="104">
                  <c:v>41883</c:v>
                </c:pt>
                <c:pt idx="105">
                  <c:v>41913</c:v>
                </c:pt>
                <c:pt idx="106">
                  <c:v>41944</c:v>
                </c:pt>
                <c:pt idx="107">
                  <c:v>41974</c:v>
                </c:pt>
                <c:pt idx="108">
                  <c:v>42005</c:v>
                </c:pt>
                <c:pt idx="109">
                  <c:v>42036</c:v>
                </c:pt>
                <c:pt idx="110">
                  <c:v>42064</c:v>
                </c:pt>
                <c:pt idx="111">
                  <c:v>42095</c:v>
                </c:pt>
                <c:pt idx="112">
                  <c:v>42125</c:v>
                </c:pt>
                <c:pt idx="113">
                  <c:v>42156</c:v>
                </c:pt>
                <c:pt idx="114">
                  <c:v>42186</c:v>
                </c:pt>
                <c:pt idx="115">
                  <c:v>42217</c:v>
                </c:pt>
                <c:pt idx="116">
                  <c:v>42248</c:v>
                </c:pt>
                <c:pt idx="117">
                  <c:v>42278</c:v>
                </c:pt>
                <c:pt idx="118">
                  <c:v>42309</c:v>
                </c:pt>
                <c:pt idx="119">
                  <c:v>42339</c:v>
                </c:pt>
                <c:pt idx="120">
                  <c:v>42370</c:v>
                </c:pt>
                <c:pt idx="121">
                  <c:v>42401</c:v>
                </c:pt>
                <c:pt idx="122">
                  <c:v>42430</c:v>
                </c:pt>
                <c:pt idx="123">
                  <c:v>42461</c:v>
                </c:pt>
                <c:pt idx="124">
                  <c:v>42491</c:v>
                </c:pt>
                <c:pt idx="125">
                  <c:v>42522</c:v>
                </c:pt>
                <c:pt idx="126">
                  <c:v>42552</c:v>
                </c:pt>
                <c:pt idx="127">
                  <c:v>42583</c:v>
                </c:pt>
                <c:pt idx="128">
                  <c:v>42614</c:v>
                </c:pt>
                <c:pt idx="129">
                  <c:v>42644</c:v>
                </c:pt>
                <c:pt idx="130">
                  <c:v>42675</c:v>
                </c:pt>
                <c:pt idx="131">
                  <c:v>42705</c:v>
                </c:pt>
                <c:pt idx="132">
                  <c:v>42736</c:v>
                </c:pt>
                <c:pt idx="133">
                  <c:v>42767</c:v>
                </c:pt>
                <c:pt idx="134">
                  <c:v>42795</c:v>
                </c:pt>
                <c:pt idx="135">
                  <c:v>42826</c:v>
                </c:pt>
                <c:pt idx="136">
                  <c:v>42856</c:v>
                </c:pt>
                <c:pt idx="137">
                  <c:v>42887</c:v>
                </c:pt>
                <c:pt idx="138">
                  <c:v>42917</c:v>
                </c:pt>
                <c:pt idx="139">
                  <c:v>42948</c:v>
                </c:pt>
                <c:pt idx="140">
                  <c:v>42979</c:v>
                </c:pt>
                <c:pt idx="141">
                  <c:v>43009</c:v>
                </c:pt>
                <c:pt idx="142">
                  <c:v>43040</c:v>
                </c:pt>
                <c:pt idx="143">
                  <c:v>43070</c:v>
                </c:pt>
                <c:pt idx="144">
                  <c:v>43101</c:v>
                </c:pt>
                <c:pt idx="145">
                  <c:v>43132</c:v>
                </c:pt>
                <c:pt idx="146">
                  <c:v>43160</c:v>
                </c:pt>
                <c:pt idx="147">
                  <c:v>43191</c:v>
                </c:pt>
                <c:pt idx="148">
                  <c:v>43221</c:v>
                </c:pt>
              </c:numCache>
            </c:numRef>
          </c:cat>
          <c:val>
            <c:numRef>
              <c:f>Sheet1!$C$2:$C$150</c:f>
              <c:numCache>
                <c:formatCode>#,##0</c:formatCode>
                <c:ptCount val="149"/>
                <c:pt idx="1">
                  <c:v>1205060</c:v>
                </c:pt>
                <c:pt idx="2">
                  <c:v>1205018</c:v>
                </c:pt>
                <c:pt idx="3">
                  <c:v>1192849</c:v>
                </c:pt>
                <c:pt idx="4">
                  <c:v>1180699</c:v>
                </c:pt>
                <c:pt idx="5">
                  <c:v>1172074</c:v>
                </c:pt>
                <c:pt idx="6">
                  <c:v>1157784</c:v>
                </c:pt>
                <c:pt idx="7">
                  <c:v>1146049</c:v>
                </c:pt>
                <c:pt idx="8">
                  <c:v>1136144</c:v>
                </c:pt>
                <c:pt idx="9">
                  <c:v>1123281</c:v>
                </c:pt>
                <c:pt idx="10">
                  <c:v>1122263</c:v>
                </c:pt>
                <c:pt idx="11">
                  <c:v>1134855</c:v>
                </c:pt>
                <c:pt idx="12">
                  <c:v>1138412</c:v>
                </c:pt>
                <c:pt idx="13">
                  <c:v>1138752</c:v>
                </c:pt>
                <c:pt idx="14">
                  <c:v>1146756</c:v>
                </c:pt>
                <c:pt idx="15">
                  <c:v>1150637</c:v>
                </c:pt>
                <c:pt idx="16">
                  <c:v>1161625</c:v>
                </c:pt>
                <c:pt idx="17">
                  <c:v>1162937</c:v>
                </c:pt>
                <c:pt idx="18">
                  <c:v>1155029</c:v>
                </c:pt>
                <c:pt idx="19">
                  <c:v>1158779</c:v>
                </c:pt>
                <c:pt idx="20">
                  <c:v>1158334</c:v>
                </c:pt>
                <c:pt idx="21">
                  <c:v>1153031</c:v>
                </c:pt>
                <c:pt idx="22">
                  <c:v>1133745</c:v>
                </c:pt>
                <c:pt idx="23">
                  <c:v>1114939</c:v>
                </c:pt>
                <c:pt idx="24">
                  <c:v>1111225</c:v>
                </c:pt>
                <c:pt idx="25">
                  <c:v>1097981</c:v>
                </c:pt>
                <c:pt idx="26">
                  <c:v>1103225</c:v>
                </c:pt>
                <c:pt idx="27">
                  <c:v>1101713</c:v>
                </c:pt>
                <c:pt idx="28">
                  <c:v>1101282</c:v>
                </c:pt>
                <c:pt idx="29">
                  <c:v>1089615</c:v>
                </c:pt>
                <c:pt idx="30">
                  <c:v>1087047</c:v>
                </c:pt>
                <c:pt idx="31">
                  <c:v>1069121</c:v>
                </c:pt>
                <c:pt idx="32">
                  <c:v>1059904</c:v>
                </c:pt>
                <c:pt idx="33">
                  <c:v>1056692</c:v>
                </c:pt>
                <c:pt idx="34">
                  <c:v>1035307</c:v>
                </c:pt>
                <c:pt idx="35">
                  <c:v>999710</c:v>
                </c:pt>
                <c:pt idx="36">
                  <c:v>969117</c:v>
                </c:pt>
                <c:pt idx="37">
                  <c:v>965485</c:v>
                </c:pt>
                <c:pt idx="38">
                  <c:v>958519</c:v>
                </c:pt>
                <c:pt idx="39">
                  <c:v>927456</c:v>
                </c:pt>
                <c:pt idx="40">
                  <c:v>913727</c:v>
                </c:pt>
                <c:pt idx="41">
                  <c:v>907196</c:v>
                </c:pt>
                <c:pt idx="42">
                  <c:v>906087</c:v>
                </c:pt>
                <c:pt idx="43">
                  <c:v>893746</c:v>
                </c:pt>
                <c:pt idx="44">
                  <c:v>882793</c:v>
                </c:pt>
                <c:pt idx="45">
                  <c:v>866972</c:v>
                </c:pt>
                <c:pt idx="46">
                  <c:v>853896</c:v>
                </c:pt>
                <c:pt idx="47">
                  <c:v>838737</c:v>
                </c:pt>
                <c:pt idx="48">
                  <c:v>814452</c:v>
                </c:pt>
                <c:pt idx="49">
                  <c:v>808245</c:v>
                </c:pt>
                <c:pt idx="50">
                  <c:v>815113</c:v>
                </c:pt>
                <c:pt idx="51">
                  <c:v>825199</c:v>
                </c:pt>
                <c:pt idx="52">
                  <c:v>821833</c:v>
                </c:pt>
                <c:pt idx="53">
                  <c:v>822777</c:v>
                </c:pt>
                <c:pt idx="54">
                  <c:v>796903</c:v>
                </c:pt>
                <c:pt idx="55">
                  <c:v>798360</c:v>
                </c:pt>
                <c:pt idx="56">
                  <c:v>803378</c:v>
                </c:pt>
                <c:pt idx="57">
                  <c:v>798831</c:v>
                </c:pt>
                <c:pt idx="58">
                  <c:v>798208</c:v>
                </c:pt>
                <c:pt idx="59">
                  <c:v>786597</c:v>
                </c:pt>
                <c:pt idx="60">
                  <c:v>754710</c:v>
                </c:pt>
                <c:pt idx="61">
                  <c:v>757019</c:v>
                </c:pt>
                <c:pt idx="62">
                  <c:v>768276</c:v>
                </c:pt>
                <c:pt idx="63">
                  <c:v>768555</c:v>
                </c:pt>
                <c:pt idx="64">
                  <c:v>775999</c:v>
                </c:pt>
                <c:pt idx="65">
                  <c:v>797238</c:v>
                </c:pt>
                <c:pt idx="66">
                  <c:v>792089</c:v>
                </c:pt>
                <c:pt idx="67">
                  <c:v>805366</c:v>
                </c:pt>
                <c:pt idx="68">
                  <c:v>807010</c:v>
                </c:pt>
                <c:pt idx="69">
                  <c:v>802658</c:v>
                </c:pt>
                <c:pt idx="70">
                  <c:v>806301</c:v>
                </c:pt>
                <c:pt idx="71">
                  <c:v>814989</c:v>
                </c:pt>
                <c:pt idx="72">
                  <c:v>823375</c:v>
                </c:pt>
                <c:pt idx="73">
                  <c:v>825163</c:v>
                </c:pt>
                <c:pt idx="74">
                  <c:v>828668</c:v>
                </c:pt>
                <c:pt idx="75">
                  <c:v>834951</c:v>
                </c:pt>
                <c:pt idx="76">
                  <c:v>849347</c:v>
                </c:pt>
                <c:pt idx="77">
                  <c:v>859250</c:v>
                </c:pt>
                <c:pt idx="78">
                  <c:v>857301</c:v>
                </c:pt>
                <c:pt idx="79">
                  <c:v>857558</c:v>
                </c:pt>
                <c:pt idx="80">
                  <c:v>862358</c:v>
                </c:pt>
                <c:pt idx="81">
                  <c:v>870362</c:v>
                </c:pt>
                <c:pt idx="82">
                  <c:v>866855</c:v>
                </c:pt>
                <c:pt idx="83">
                  <c:v>865730</c:v>
                </c:pt>
                <c:pt idx="84">
                  <c:v>857410</c:v>
                </c:pt>
                <c:pt idx="85">
                  <c:v>871574</c:v>
                </c:pt>
                <c:pt idx="86">
                  <c:v>865844</c:v>
                </c:pt>
                <c:pt idx="87">
                  <c:v>877799</c:v>
                </c:pt>
                <c:pt idx="88">
                  <c:v>882693</c:v>
                </c:pt>
                <c:pt idx="89">
                  <c:v>893248</c:v>
                </c:pt>
                <c:pt idx="90">
                  <c:v>909513</c:v>
                </c:pt>
                <c:pt idx="91">
                  <c:v>914609</c:v>
                </c:pt>
                <c:pt idx="92">
                  <c:v>924361</c:v>
                </c:pt>
                <c:pt idx="93">
                  <c:v>937982</c:v>
                </c:pt>
                <c:pt idx="94">
                  <c:v>948850</c:v>
                </c:pt>
                <c:pt idx="95">
                  <c:v>961996</c:v>
                </c:pt>
                <c:pt idx="96">
                  <c:v>977072</c:v>
                </c:pt>
                <c:pt idx="97">
                  <c:v>984715</c:v>
                </c:pt>
                <c:pt idx="98">
                  <c:v>993293</c:v>
                </c:pt>
                <c:pt idx="99">
                  <c:v>1002975</c:v>
                </c:pt>
                <c:pt idx="100">
                  <c:v>1004783</c:v>
                </c:pt>
                <c:pt idx="101">
                  <c:v>1003922</c:v>
                </c:pt>
                <c:pt idx="102">
                  <c:v>1004153</c:v>
                </c:pt>
                <c:pt idx="103">
                  <c:v>1000978</c:v>
                </c:pt>
                <c:pt idx="104">
                  <c:v>1004614</c:v>
                </c:pt>
                <c:pt idx="105">
                  <c:v>1029293</c:v>
                </c:pt>
                <c:pt idx="106">
                  <c:v>1029669</c:v>
                </c:pt>
                <c:pt idx="107">
                  <c:v>1042544</c:v>
                </c:pt>
                <c:pt idx="108">
                  <c:v>1049398</c:v>
                </c:pt>
                <c:pt idx="109">
                  <c:v>1062464</c:v>
                </c:pt>
                <c:pt idx="110">
                  <c:v>1078910</c:v>
                </c:pt>
                <c:pt idx="111">
                  <c:v>1106181</c:v>
                </c:pt>
                <c:pt idx="112">
                  <c:v>1126940</c:v>
                </c:pt>
                <c:pt idx="113">
                  <c:v>1147022</c:v>
                </c:pt>
                <c:pt idx="114">
                  <c:v>1135772</c:v>
                </c:pt>
                <c:pt idx="115">
                  <c:v>1143055</c:v>
                </c:pt>
                <c:pt idx="116">
                  <c:v>1137042</c:v>
                </c:pt>
                <c:pt idx="117">
                  <c:v>1121438</c:v>
                </c:pt>
                <c:pt idx="118">
                  <c:v>1116210</c:v>
                </c:pt>
                <c:pt idx="119">
                  <c:v>1118728</c:v>
                </c:pt>
                <c:pt idx="120">
                  <c:v>1140032</c:v>
                </c:pt>
                <c:pt idx="121">
                  <c:v>1159889</c:v>
                </c:pt>
                <c:pt idx="122">
                  <c:v>1174662</c:v>
                </c:pt>
                <c:pt idx="123">
                  <c:v>1166651</c:v>
                </c:pt>
                <c:pt idx="124">
                  <c:v>1177007</c:v>
                </c:pt>
                <c:pt idx="125">
                  <c:v>1186402</c:v>
                </c:pt>
                <c:pt idx="126">
                  <c:v>1189799</c:v>
                </c:pt>
                <c:pt idx="127">
                  <c:v>1189057</c:v>
                </c:pt>
                <c:pt idx="128">
                  <c:v>1195640</c:v>
                </c:pt>
                <c:pt idx="129">
                  <c:v>1206574</c:v>
                </c:pt>
                <c:pt idx="130">
                  <c:v>1227044</c:v>
                </c:pt>
                <c:pt idx="131">
                  <c:v>1221584</c:v>
                </c:pt>
                <c:pt idx="132">
                  <c:v>1223501</c:v>
                </c:pt>
                <c:pt idx="133">
                  <c:v>1235700</c:v>
                </c:pt>
                <c:pt idx="134">
                  <c:v>1239564</c:v>
                </c:pt>
                <c:pt idx="135">
                  <c:v>1217658</c:v>
                </c:pt>
                <c:pt idx="136">
                  <c:v>1253596</c:v>
                </c:pt>
                <c:pt idx="137">
                  <c:v>1226429</c:v>
                </c:pt>
                <c:pt idx="138">
                  <c:v>1215351</c:v>
                </c:pt>
                <c:pt idx="139">
                  <c:v>1220897</c:v>
                </c:pt>
                <c:pt idx="140">
                  <c:v>1236278</c:v>
                </c:pt>
                <c:pt idx="141">
                  <c:v>1237649</c:v>
                </c:pt>
                <c:pt idx="142">
                  <c:v>1252144</c:v>
                </c:pt>
                <c:pt idx="143">
                  <c:v>1272648</c:v>
                </c:pt>
                <c:pt idx="144">
                  <c:v>1276260</c:v>
                </c:pt>
                <c:pt idx="145">
                  <c:v>1305527</c:v>
                </c:pt>
                <c:pt idx="146">
                  <c:v>1293125</c:v>
                </c:pt>
                <c:pt idx="147">
                  <c:v>1304455</c:v>
                </c:pt>
                <c:pt idx="148">
                  <c:v>1309490</c:v>
                </c:pt>
              </c:numCache>
            </c:numRef>
          </c:val>
          <c:smooth val="0"/>
          <c:extLst xmlns:c16r2="http://schemas.microsoft.com/office/drawing/2015/06/chart">
            <c:ext xmlns:c16="http://schemas.microsoft.com/office/drawing/2014/chart" uri="{C3380CC4-5D6E-409C-BE32-E72D297353CC}">
              <c16:uniqueId val="{00000001-ED35-402B-A414-1D3436BDEF72}"/>
            </c:ext>
          </c:extLst>
        </c:ser>
        <c:ser>
          <c:idx val="2"/>
          <c:order val="2"/>
          <c:tx>
            <c:strRef>
              <c:f>Sheet1!$D$1</c:f>
              <c:strCache>
                <c:ptCount val="1"/>
                <c:pt idx="0">
                  <c:v>Private
 Residential</c:v>
                </c:pt>
              </c:strCache>
            </c:strRef>
          </c:tx>
          <c:spPr>
            <a:ln w="38100" cap="rnd">
              <a:solidFill>
                <a:schemeClr val="accent2"/>
              </a:solidFill>
              <a:round/>
            </a:ln>
            <a:effectLst/>
          </c:spPr>
          <c:marker>
            <c:symbol val="none"/>
          </c:marker>
          <c:cat>
            <c:numRef>
              <c:f>Sheet1!$A$2:$A$150</c:f>
              <c:numCache>
                <c:formatCode>m/d/yyyy</c:formatCode>
                <c:ptCount val="149"/>
                <c:pt idx="0">
                  <c:v>38718</c:v>
                </c:pt>
                <c:pt idx="1">
                  <c:v>38749</c:v>
                </c:pt>
                <c:pt idx="2">
                  <c:v>38777</c:v>
                </c:pt>
                <c:pt idx="3">
                  <c:v>38808</c:v>
                </c:pt>
                <c:pt idx="4">
                  <c:v>38838</c:v>
                </c:pt>
                <c:pt idx="5">
                  <c:v>38869</c:v>
                </c:pt>
                <c:pt idx="6">
                  <c:v>38899</c:v>
                </c:pt>
                <c:pt idx="7">
                  <c:v>38930</c:v>
                </c:pt>
                <c:pt idx="8">
                  <c:v>38961</c:v>
                </c:pt>
                <c:pt idx="9">
                  <c:v>38991</c:v>
                </c:pt>
                <c:pt idx="10">
                  <c:v>39022</c:v>
                </c:pt>
                <c:pt idx="11">
                  <c:v>39052</c:v>
                </c:pt>
                <c:pt idx="12">
                  <c:v>39083</c:v>
                </c:pt>
                <c:pt idx="13">
                  <c:v>39114</c:v>
                </c:pt>
                <c:pt idx="14">
                  <c:v>39142</c:v>
                </c:pt>
                <c:pt idx="15">
                  <c:v>39173</c:v>
                </c:pt>
                <c:pt idx="16">
                  <c:v>39203</c:v>
                </c:pt>
                <c:pt idx="17">
                  <c:v>39234</c:v>
                </c:pt>
                <c:pt idx="18">
                  <c:v>39264</c:v>
                </c:pt>
                <c:pt idx="19">
                  <c:v>39295</c:v>
                </c:pt>
                <c:pt idx="20">
                  <c:v>39326</c:v>
                </c:pt>
                <c:pt idx="21">
                  <c:v>39356</c:v>
                </c:pt>
                <c:pt idx="22">
                  <c:v>39387</c:v>
                </c:pt>
                <c:pt idx="23">
                  <c:v>39417</c:v>
                </c:pt>
                <c:pt idx="24">
                  <c:v>39448</c:v>
                </c:pt>
                <c:pt idx="25">
                  <c:v>39479</c:v>
                </c:pt>
                <c:pt idx="26">
                  <c:v>39508</c:v>
                </c:pt>
                <c:pt idx="27">
                  <c:v>39539</c:v>
                </c:pt>
                <c:pt idx="28">
                  <c:v>39569</c:v>
                </c:pt>
                <c:pt idx="29">
                  <c:v>39600</c:v>
                </c:pt>
                <c:pt idx="30">
                  <c:v>39630</c:v>
                </c:pt>
                <c:pt idx="31">
                  <c:v>39661</c:v>
                </c:pt>
                <c:pt idx="32">
                  <c:v>39692</c:v>
                </c:pt>
                <c:pt idx="33">
                  <c:v>39722</c:v>
                </c:pt>
                <c:pt idx="34">
                  <c:v>39753</c:v>
                </c:pt>
                <c:pt idx="35">
                  <c:v>39783</c:v>
                </c:pt>
                <c:pt idx="36">
                  <c:v>39814</c:v>
                </c:pt>
                <c:pt idx="37">
                  <c:v>39845</c:v>
                </c:pt>
                <c:pt idx="38">
                  <c:v>39873</c:v>
                </c:pt>
                <c:pt idx="39">
                  <c:v>39904</c:v>
                </c:pt>
                <c:pt idx="40">
                  <c:v>39934</c:v>
                </c:pt>
                <c:pt idx="41">
                  <c:v>39965</c:v>
                </c:pt>
                <c:pt idx="42">
                  <c:v>39995</c:v>
                </c:pt>
                <c:pt idx="43">
                  <c:v>40026</c:v>
                </c:pt>
                <c:pt idx="44">
                  <c:v>40057</c:v>
                </c:pt>
                <c:pt idx="45">
                  <c:v>40087</c:v>
                </c:pt>
                <c:pt idx="46">
                  <c:v>40118</c:v>
                </c:pt>
                <c:pt idx="47">
                  <c:v>40148</c:v>
                </c:pt>
                <c:pt idx="48">
                  <c:v>40179</c:v>
                </c:pt>
                <c:pt idx="49">
                  <c:v>40210</c:v>
                </c:pt>
                <c:pt idx="50">
                  <c:v>40238</c:v>
                </c:pt>
                <c:pt idx="51">
                  <c:v>40269</c:v>
                </c:pt>
                <c:pt idx="52">
                  <c:v>40299</c:v>
                </c:pt>
                <c:pt idx="53">
                  <c:v>40330</c:v>
                </c:pt>
                <c:pt idx="54">
                  <c:v>40360</c:v>
                </c:pt>
                <c:pt idx="55">
                  <c:v>40391</c:v>
                </c:pt>
                <c:pt idx="56">
                  <c:v>40422</c:v>
                </c:pt>
                <c:pt idx="57">
                  <c:v>40452</c:v>
                </c:pt>
                <c:pt idx="58">
                  <c:v>40483</c:v>
                </c:pt>
                <c:pt idx="59">
                  <c:v>40513</c:v>
                </c:pt>
                <c:pt idx="60">
                  <c:v>40544</c:v>
                </c:pt>
                <c:pt idx="61">
                  <c:v>40575</c:v>
                </c:pt>
                <c:pt idx="62">
                  <c:v>40603</c:v>
                </c:pt>
                <c:pt idx="63">
                  <c:v>40634</c:v>
                </c:pt>
                <c:pt idx="64">
                  <c:v>40664</c:v>
                </c:pt>
                <c:pt idx="65">
                  <c:v>40695</c:v>
                </c:pt>
                <c:pt idx="66">
                  <c:v>40725</c:v>
                </c:pt>
                <c:pt idx="67">
                  <c:v>40756</c:v>
                </c:pt>
                <c:pt idx="68">
                  <c:v>40787</c:v>
                </c:pt>
                <c:pt idx="69">
                  <c:v>40817</c:v>
                </c:pt>
                <c:pt idx="70">
                  <c:v>40848</c:v>
                </c:pt>
                <c:pt idx="71">
                  <c:v>40878</c:v>
                </c:pt>
                <c:pt idx="72">
                  <c:v>40909</c:v>
                </c:pt>
                <c:pt idx="73">
                  <c:v>40940</c:v>
                </c:pt>
                <c:pt idx="74">
                  <c:v>40969</c:v>
                </c:pt>
                <c:pt idx="75">
                  <c:v>41000</c:v>
                </c:pt>
                <c:pt idx="76">
                  <c:v>41030</c:v>
                </c:pt>
                <c:pt idx="77">
                  <c:v>41061</c:v>
                </c:pt>
                <c:pt idx="78">
                  <c:v>41091</c:v>
                </c:pt>
                <c:pt idx="79">
                  <c:v>41122</c:v>
                </c:pt>
                <c:pt idx="80">
                  <c:v>41153</c:v>
                </c:pt>
                <c:pt idx="81">
                  <c:v>41183</c:v>
                </c:pt>
                <c:pt idx="82">
                  <c:v>41214</c:v>
                </c:pt>
                <c:pt idx="83">
                  <c:v>41244</c:v>
                </c:pt>
                <c:pt idx="84">
                  <c:v>41275</c:v>
                </c:pt>
                <c:pt idx="85">
                  <c:v>41306</c:v>
                </c:pt>
                <c:pt idx="86">
                  <c:v>41334</c:v>
                </c:pt>
                <c:pt idx="87">
                  <c:v>41365</c:v>
                </c:pt>
                <c:pt idx="88">
                  <c:v>41395</c:v>
                </c:pt>
                <c:pt idx="89">
                  <c:v>41426</c:v>
                </c:pt>
                <c:pt idx="90">
                  <c:v>41456</c:v>
                </c:pt>
                <c:pt idx="91">
                  <c:v>41487</c:v>
                </c:pt>
                <c:pt idx="92">
                  <c:v>41518</c:v>
                </c:pt>
                <c:pt idx="93">
                  <c:v>41548</c:v>
                </c:pt>
                <c:pt idx="94">
                  <c:v>41579</c:v>
                </c:pt>
                <c:pt idx="95">
                  <c:v>41609</c:v>
                </c:pt>
                <c:pt idx="96">
                  <c:v>41640</c:v>
                </c:pt>
                <c:pt idx="97">
                  <c:v>41671</c:v>
                </c:pt>
                <c:pt idx="98">
                  <c:v>41699</c:v>
                </c:pt>
                <c:pt idx="99">
                  <c:v>41730</c:v>
                </c:pt>
                <c:pt idx="100">
                  <c:v>41760</c:v>
                </c:pt>
                <c:pt idx="101">
                  <c:v>41791</c:v>
                </c:pt>
                <c:pt idx="102">
                  <c:v>41821</c:v>
                </c:pt>
                <c:pt idx="103">
                  <c:v>41852</c:v>
                </c:pt>
                <c:pt idx="104">
                  <c:v>41883</c:v>
                </c:pt>
                <c:pt idx="105">
                  <c:v>41913</c:v>
                </c:pt>
                <c:pt idx="106">
                  <c:v>41944</c:v>
                </c:pt>
                <c:pt idx="107">
                  <c:v>41974</c:v>
                </c:pt>
                <c:pt idx="108">
                  <c:v>42005</c:v>
                </c:pt>
                <c:pt idx="109">
                  <c:v>42036</c:v>
                </c:pt>
                <c:pt idx="110">
                  <c:v>42064</c:v>
                </c:pt>
                <c:pt idx="111">
                  <c:v>42095</c:v>
                </c:pt>
                <c:pt idx="112">
                  <c:v>42125</c:v>
                </c:pt>
                <c:pt idx="113">
                  <c:v>42156</c:v>
                </c:pt>
                <c:pt idx="114">
                  <c:v>42186</c:v>
                </c:pt>
                <c:pt idx="115">
                  <c:v>42217</c:v>
                </c:pt>
                <c:pt idx="116">
                  <c:v>42248</c:v>
                </c:pt>
                <c:pt idx="117">
                  <c:v>42278</c:v>
                </c:pt>
                <c:pt idx="118">
                  <c:v>42309</c:v>
                </c:pt>
                <c:pt idx="119">
                  <c:v>42339</c:v>
                </c:pt>
                <c:pt idx="120">
                  <c:v>42370</c:v>
                </c:pt>
                <c:pt idx="121">
                  <c:v>42401</c:v>
                </c:pt>
                <c:pt idx="122">
                  <c:v>42430</c:v>
                </c:pt>
                <c:pt idx="123">
                  <c:v>42461</c:v>
                </c:pt>
                <c:pt idx="124">
                  <c:v>42491</c:v>
                </c:pt>
                <c:pt idx="125">
                  <c:v>42522</c:v>
                </c:pt>
                <c:pt idx="126">
                  <c:v>42552</c:v>
                </c:pt>
                <c:pt idx="127">
                  <c:v>42583</c:v>
                </c:pt>
                <c:pt idx="128">
                  <c:v>42614</c:v>
                </c:pt>
                <c:pt idx="129">
                  <c:v>42644</c:v>
                </c:pt>
                <c:pt idx="130">
                  <c:v>42675</c:v>
                </c:pt>
                <c:pt idx="131">
                  <c:v>42705</c:v>
                </c:pt>
                <c:pt idx="132">
                  <c:v>42736</c:v>
                </c:pt>
                <c:pt idx="133">
                  <c:v>42767</c:v>
                </c:pt>
                <c:pt idx="134">
                  <c:v>42795</c:v>
                </c:pt>
                <c:pt idx="135">
                  <c:v>42826</c:v>
                </c:pt>
                <c:pt idx="136">
                  <c:v>42856</c:v>
                </c:pt>
                <c:pt idx="137">
                  <c:v>42887</c:v>
                </c:pt>
                <c:pt idx="138">
                  <c:v>42917</c:v>
                </c:pt>
                <c:pt idx="139">
                  <c:v>42948</c:v>
                </c:pt>
                <c:pt idx="140">
                  <c:v>42979</c:v>
                </c:pt>
                <c:pt idx="141">
                  <c:v>43009</c:v>
                </c:pt>
                <c:pt idx="142">
                  <c:v>43040</c:v>
                </c:pt>
                <c:pt idx="143">
                  <c:v>43070</c:v>
                </c:pt>
                <c:pt idx="144">
                  <c:v>43101</c:v>
                </c:pt>
                <c:pt idx="145">
                  <c:v>43132</c:v>
                </c:pt>
                <c:pt idx="146">
                  <c:v>43160</c:v>
                </c:pt>
                <c:pt idx="147">
                  <c:v>43191</c:v>
                </c:pt>
                <c:pt idx="148">
                  <c:v>43221</c:v>
                </c:pt>
              </c:numCache>
            </c:numRef>
          </c:cat>
          <c:val>
            <c:numRef>
              <c:f>Sheet1!$D$2:$D$150</c:f>
              <c:numCache>
                <c:formatCode>#,##0</c:formatCode>
                <c:ptCount val="149"/>
                <c:pt idx="1">
                  <c:v>677984</c:v>
                </c:pt>
                <c:pt idx="2">
                  <c:v>668160</c:v>
                </c:pt>
                <c:pt idx="3">
                  <c:v>649941</c:v>
                </c:pt>
                <c:pt idx="4">
                  <c:v>633932</c:v>
                </c:pt>
                <c:pt idx="5">
                  <c:v>614999</c:v>
                </c:pt>
                <c:pt idx="6">
                  <c:v>598344</c:v>
                </c:pt>
                <c:pt idx="7">
                  <c:v>584601</c:v>
                </c:pt>
                <c:pt idx="8">
                  <c:v>574270</c:v>
                </c:pt>
                <c:pt idx="9">
                  <c:v>561811</c:v>
                </c:pt>
                <c:pt idx="10">
                  <c:v>549484</c:v>
                </c:pt>
                <c:pt idx="11">
                  <c:v>544460</c:v>
                </c:pt>
                <c:pt idx="12">
                  <c:v>538065</c:v>
                </c:pt>
                <c:pt idx="13">
                  <c:v>531361</c:v>
                </c:pt>
                <c:pt idx="14">
                  <c:v>527997</c:v>
                </c:pt>
                <c:pt idx="15">
                  <c:v>523714</c:v>
                </c:pt>
                <c:pt idx="16">
                  <c:v>514176</c:v>
                </c:pt>
                <c:pt idx="17">
                  <c:v>505362</c:v>
                </c:pt>
                <c:pt idx="18">
                  <c:v>495556</c:v>
                </c:pt>
                <c:pt idx="19">
                  <c:v>480676</c:v>
                </c:pt>
                <c:pt idx="20">
                  <c:v>465463</c:v>
                </c:pt>
                <c:pt idx="21">
                  <c:v>448359</c:v>
                </c:pt>
                <c:pt idx="22">
                  <c:v>432715</c:v>
                </c:pt>
                <c:pt idx="23">
                  <c:v>416284</c:v>
                </c:pt>
                <c:pt idx="24">
                  <c:v>402478</c:v>
                </c:pt>
                <c:pt idx="25">
                  <c:v>387440</c:v>
                </c:pt>
                <c:pt idx="26">
                  <c:v>390604</c:v>
                </c:pt>
                <c:pt idx="27">
                  <c:v>385491</c:v>
                </c:pt>
                <c:pt idx="28">
                  <c:v>381551</c:v>
                </c:pt>
                <c:pt idx="29">
                  <c:v>373908</c:v>
                </c:pt>
                <c:pt idx="30">
                  <c:v>364796</c:v>
                </c:pt>
                <c:pt idx="31">
                  <c:v>351705</c:v>
                </c:pt>
                <c:pt idx="32">
                  <c:v>340716</c:v>
                </c:pt>
                <c:pt idx="33">
                  <c:v>329677</c:v>
                </c:pt>
                <c:pt idx="34">
                  <c:v>313173</c:v>
                </c:pt>
                <c:pt idx="35">
                  <c:v>294255</c:v>
                </c:pt>
                <c:pt idx="36">
                  <c:v>278412</c:v>
                </c:pt>
                <c:pt idx="37">
                  <c:v>261765</c:v>
                </c:pt>
                <c:pt idx="38">
                  <c:v>249211</c:v>
                </c:pt>
                <c:pt idx="39">
                  <c:v>238736</c:v>
                </c:pt>
                <c:pt idx="40">
                  <c:v>230514</c:v>
                </c:pt>
                <c:pt idx="41">
                  <c:v>231686</c:v>
                </c:pt>
                <c:pt idx="42">
                  <c:v>238632</c:v>
                </c:pt>
                <c:pt idx="43">
                  <c:v>245068</c:v>
                </c:pt>
                <c:pt idx="44">
                  <c:v>249545</c:v>
                </c:pt>
                <c:pt idx="45">
                  <c:v>250530</c:v>
                </c:pt>
                <c:pt idx="46">
                  <c:v>252048</c:v>
                </c:pt>
                <c:pt idx="47">
                  <c:v>251718</c:v>
                </c:pt>
                <c:pt idx="48">
                  <c:v>251033</c:v>
                </c:pt>
                <c:pt idx="49">
                  <c:v>251076</c:v>
                </c:pt>
                <c:pt idx="50">
                  <c:v>250461</c:v>
                </c:pt>
                <c:pt idx="51">
                  <c:v>251355</c:v>
                </c:pt>
                <c:pt idx="52">
                  <c:v>248333</c:v>
                </c:pt>
                <c:pt idx="53">
                  <c:v>246309</c:v>
                </c:pt>
                <c:pt idx="54">
                  <c:v>240146</c:v>
                </c:pt>
                <c:pt idx="55">
                  <c:v>234716</c:v>
                </c:pt>
                <c:pt idx="56">
                  <c:v>234220</c:v>
                </c:pt>
                <c:pt idx="57">
                  <c:v>233388</c:v>
                </c:pt>
                <c:pt idx="58">
                  <c:v>234250</c:v>
                </c:pt>
                <c:pt idx="59">
                  <c:v>235936</c:v>
                </c:pt>
                <c:pt idx="60">
                  <c:v>237832</c:v>
                </c:pt>
                <c:pt idx="61">
                  <c:v>238430</c:v>
                </c:pt>
                <c:pt idx="62">
                  <c:v>240206</c:v>
                </c:pt>
                <c:pt idx="63">
                  <c:v>241982</c:v>
                </c:pt>
                <c:pt idx="64">
                  <c:v>242227</c:v>
                </c:pt>
                <c:pt idx="65">
                  <c:v>244108</c:v>
                </c:pt>
                <c:pt idx="66">
                  <c:v>245187</c:v>
                </c:pt>
                <c:pt idx="67">
                  <c:v>248716</c:v>
                </c:pt>
                <c:pt idx="68">
                  <c:v>247863</c:v>
                </c:pt>
                <c:pt idx="69">
                  <c:v>246718</c:v>
                </c:pt>
                <c:pt idx="70">
                  <c:v>245509</c:v>
                </c:pt>
                <c:pt idx="71">
                  <c:v>246393</c:v>
                </c:pt>
                <c:pt idx="72">
                  <c:v>249174</c:v>
                </c:pt>
                <c:pt idx="73">
                  <c:v>250549</c:v>
                </c:pt>
                <c:pt idx="74">
                  <c:v>250973</c:v>
                </c:pt>
                <c:pt idx="75">
                  <c:v>255138</c:v>
                </c:pt>
                <c:pt idx="76">
                  <c:v>259103</c:v>
                </c:pt>
                <c:pt idx="77">
                  <c:v>264209</c:v>
                </c:pt>
                <c:pt idx="78">
                  <c:v>267291</c:v>
                </c:pt>
                <c:pt idx="79">
                  <c:v>273995</c:v>
                </c:pt>
                <c:pt idx="80">
                  <c:v>281260</c:v>
                </c:pt>
                <c:pt idx="81">
                  <c:v>289601</c:v>
                </c:pt>
                <c:pt idx="82">
                  <c:v>293589</c:v>
                </c:pt>
                <c:pt idx="83">
                  <c:v>295627</c:v>
                </c:pt>
                <c:pt idx="84">
                  <c:v>299340</c:v>
                </c:pt>
                <c:pt idx="85">
                  <c:v>305399</c:v>
                </c:pt>
                <c:pt idx="86">
                  <c:v>308952</c:v>
                </c:pt>
                <c:pt idx="87">
                  <c:v>311918</c:v>
                </c:pt>
                <c:pt idx="88">
                  <c:v>314234</c:v>
                </c:pt>
                <c:pt idx="89">
                  <c:v>317073</c:v>
                </c:pt>
                <c:pt idx="90">
                  <c:v>320879</c:v>
                </c:pt>
                <c:pt idx="91">
                  <c:v>326788</c:v>
                </c:pt>
                <c:pt idx="92">
                  <c:v>332773</c:v>
                </c:pt>
                <c:pt idx="93">
                  <c:v>338378</c:v>
                </c:pt>
                <c:pt idx="94">
                  <c:v>347826</c:v>
                </c:pt>
                <c:pt idx="95">
                  <c:v>355228</c:v>
                </c:pt>
                <c:pt idx="96">
                  <c:v>361354</c:v>
                </c:pt>
                <c:pt idx="97">
                  <c:v>361751</c:v>
                </c:pt>
                <c:pt idx="98">
                  <c:v>367429</c:v>
                </c:pt>
                <c:pt idx="99">
                  <c:v>369287</c:v>
                </c:pt>
                <c:pt idx="100">
                  <c:v>368215</c:v>
                </c:pt>
                <c:pt idx="101">
                  <c:v>364037</c:v>
                </c:pt>
                <c:pt idx="102">
                  <c:v>361903</c:v>
                </c:pt>
                <c:pt idx="103">
                  <c:v>361280</c:v>
                </c:pt>
                <c:pt idx="104">
                  <c:v>369466</c:v>
                </c:pt>
                <c:pt idx="105">
                  <c:v>374795</c:v>
                </c:pt>
                <c:pt idx="106">
                  <c:v>386644</c:v>
                </c:pt>
                <c:pt idx="107">
                  <c:v>397554</c:v>
                </c:pt>
                <c:pt idx="108">
                  <c:v>401789</c:v>
                </c:pt>
                <c:pt idx="109">
                  <c:v>404672</c:v>
                </c:pt>
                <c:pt idx="110">
                  <c:v>403954</c:v>
                </c:pt>
                <c:pt idx="111">
                  <c:v>408825</c:v>
                </c:pt>
                <c:pt idx="112">
                  <c:v>415144</c:v>
                </c:pt>
                <c:pt idx="113">
                  <c:v>422183</c:v>
                </c:pt>
                <c:pt idx="114">
                  <c:v>425207</c:v>
                </c:pt>
                <c:pt idx="115">
                  <c:v>429222</c:v>
                </c:pt>
                <c:pt idx="116">
                  <c:v>433836</c:v>
                </c:pt>
                <c:pt idx="117">
                  <c:v>434677</c:v>
                </c:pt>
                <c:pt idx="118">
                  <c:v>437297</c:v>
                </c:pt>
                <c:pt idx="119">
                  <c:v>440276</c:v>
                </c:pt>
                <c:pt idx="120">
                  <c:v>443420</c:v>
                </c:pt>
                <c:pt idx="121">
                  <c:v>451271</c:v>
                </c:pt>
                <c:pt idx="122">
                  <c:v>456866</c:v>
                </c:pt>
                <c:pt idx="123">
                  <c:v>455304</c:v>
                </c:pt>
                <c:pt idx="124">
                  <c:v>458283</c:v>
                </c:pt>
                <c:pt idx="125">
                  <c:v>460433</c:v>
                </c:pt>
                <c:pt idx="126">
                  <c:v>463836</c:v>
                </c:pt>
                <c:pt idx="127">
                  <c:v>466559</c:v>
                </c:pt>
                <c:pt idx="128">
                  <c:v>470108</c:v>
                </c:pt>
                <c:pt idx="129">
                  <c:v>482029</c:v>
                </c:pt>
                <c:pt idx="130">
                  <c:v>492028</c:v>
                </c:pt>
                <c:pt idx="131">
                  <c:v>495435</c:v>
                </c:pt>
                <c:pt idx="132">
                  <c:v>501971</c:v>
                </c:pt>
                <c:pt idx="133">
                  <c:v>505716</c:v>
                </c:pt>
                <c:pt idx="134">
                  <c:v>509933</c:v>
                </c:pt>
                <c:pt idx="135">
                  <c:v>507841</c:v>
                </c:pt>
                <c:pt idx="136">
                  <c:v>519556</c:v>
                </c:pt>
                <c:pt idx="137">
                  <c:v>517710</c:v>
                </c:pt>
                <c:pt idx="138">
                  <c:v>513827</c:v>
                </c:pt>
                <c:pt idx="139">
                  <c:v>516569</c:v>
                </c:pt>
                <c:pt idx="140">
                  <c:v>523551</c:v>
                </c:pt>
                <c:pt idx="141">
                  <c:v>518131</c:v>
                </c:pt>
                <c:pt idx="142">
                  <c:v>524395</c:v>
                </c:pt>
                <c:pt idx="143">
                  <c:v>532542</c:v>
                </c:pt>
                <c:pt idx="144">
                  <c:v>541810</c:v>
                </c:pt>
                <c:pt idx="145">
                  <c:v>560173</c:v>
                </c:pt>
                <c:pt idx="146">
                  <c:v>546575</c:v>
                </c:pt>
                <c:pt idx="147">
                  <c:v>549306</c:v>
                </c:pt>
                <c:pt idx="148">
                  <c:v>553809</c:v>
                </c:pt>
              </c:numCache>
            </c:numRef>
          </c:val>
          <c:smooth val="0"/>
          <c:extLst xmlns:c16r2="http://schemas.microsoft.com/office/drawing/2015/06/chart">
            <c:ext xmlns:c16="http://schemas.microsoft.com/office/drawing/2014/chart" uri="{C3380CC4-5D6E-409C-BE32-E72D297353CC}">
              <c16:uniqueId val="{00000002-ED35-402B-A414-1D3436BDEF72}"/>
            </c:ext>
          </c:extLst>
        </c:ser>
        <c:ser>
          <c:idx val="3"/>
          <c:order val="3"/>
          <c:tx>
            <c:strRef>
              <c:f>Sheet1!$E$1</c:f>
              <c:strCache>
                <c:ptCount val="1"/>
                <c:pt idx="0">
                  <c:v>Private
 Nonresidential</c:v>
                </c:pt>
              </c:strCache>
            </c:strRef>
          </c:tx>
          <c:spPr>
            <a:ln w="38100" cap="rnd">
              <a:solidFill>
                <a:schemeClr val="accent1"/>
              </a:solidFill>
              <a:round/>
            </a:ln>
            <a:effectLst/>
          </c:spPr>
          <c:marker>
            <c:symbol val="none"/>
          </c:marker>
          <c:cat>
            <c:numRef>
              <c:f>Sheet1!$A$2:$A$150</c:f>
              <c:numCache>
                <c:formatCode>m/d/yyyy</c:formatCode>
                <c:ptCount val="149"/>
                <c:pt idx="0">
                  <c:v>38718</c:v>
                </c:pt>
                <c:pt idx="1">
                  <c:v>38749</c:v>
                </c:pt>
                <c:pt idx="2">
                  <c:v>38777</c:v>
                </c:pt>
                <c:pt idx="3">
                  <c:v>38808</c:v>
                </c:pt>
                <c:pt idx="4">
                  <c:v>38838</c:v>
                </c:pt>
                <c:pt idx="5">
                  <c:v>38869</c:v>
                </c:pt>
                <c:pt idx="6">
                  <c:v>38899</c:v>
                </c:pt>
                <c:pt idx="7">
                  <c:v>38930</c:v>
                </c:pt>
                <c:pt idx="8">
                  <c:v>38961</c:v>
                </c:pt>
                <c:pt idx="9">
                  <c:v>38991</c:v>
                </c:pt>
                <c:pt idx="10">
                  <c:v>39022</c:v>
                </c:pt>
                <c:pt idx="11">
                  <c:v>39052</c:v>
                </c:pt>
                <c:pt idx="12">
                  <c:v>39083</c:v>
                </c:pt>
                <c:pt idx="13">
                  <c:v>39114</c:v>
                </c:pt>
                <c:pt idx="14">
                  <c:v>39142</c:v>
                </c:pt>
                <c:pt idx="15">
                  <c:v>39173</c:v>
                </c:pt>
                <c:pt idx="16">
                  <c:v>39203</c:v>
                </c:pt>
                <c:pt idx="17">
                  <c:v>39234</c:v>
                </c:pt>
                <c:pt idx="18">
                  <c:v>39264</c:v>
                </c:pt>
                <c:pt idx="19">
                  <c:v>39295</c:v>
                </c:pt>
                <c:pt idx="20">
                  <c:v>39326</c:v>
                </c:pt>
                <c:pt idx="21">
                  <c:v>39356</c:v>
                </c:pt>
                <c:pt idx="22">
                  <c:v>39387</c:v>
                </c:pt>
                <c:pt idx="23">
                  <c:v>39417</c:v>
                </c:pt>
                <c:pt idx="24">
                  <c:v>39448</c:v>
                </c:pt>
                <c:pt idx="25">
                  <c:v>39479</c:v>
                </c:pt>
                <c:pt idx="26">
                  <c:v>39508</c:v>
                </c:pt>
                <c:pt idx="27">
                  <c:v>39539</c:v>
                </c:pt>
                <c:pt idx="28">
                  <c:v>39569</c:v>
                </c:pt>
                <c:pt idx="29">
                  <c:v>39600</c:v>
                </c:pt>
                <c:pt idx="30">
                  <c:v>39630</c:v>
                </c:pt>
                <c:pt idx="31">
                  <c:v>39661</c:v>
                </c:pt>
                <c:pt idx="32">
                  <c:v>39692</c:v>
                </c:pt>
                <c:pt idx="33">
                  <c:v>39722</c:v>
                </c:pt>
                <c:pt idx="34">
                  <c:v>39753</c:v>
                </c:pt>
                <c:pt idx="35">
                  <c:v>39783</c:v>
                </c:pt>
                <c:pt idx="36">
                  <c:v>39814</c:v>
                </c:pt>
                <c:pt idx="37">
                  <c:v>39845</c:v>
                </c:pt>
                <c:pt idx="38">
                  <c:v>39873</c:v>
                </c:pt>
                <c:pt idx="39">
                  <c:v>39904</c:v>
                </c:pt>
                <c:pt idx="40">
                  <c:v>39934</c:v>
                </c:pt>
                <c:pt idx="41">
                  <c:v>39965</c:v>
                </c:pt>
                <c:pt idx="42">
                  <c:v>39995</c:v>
                </c:pt>
                <c:pt idx="43">
                  <c:v>40026</c:v>
                </c:pt>
                <c:pt idx="44">
                  <c:v>40057</c:v>
                </c:pt>
                <c:pt idx="45">
                  <c:v>40087</c:v>
                </c:pt>
                <c:pt idx="46">
                  <c:v>40118</c:v>
                </c:pt>
                <c:pt idx="47">
                  <c:v>40148</c:v>
                </c:pt>
                <c:pt idx="48">
                  <c:v>40179</c:v>
                </c:pt>
                <c:pt idx="49">
                  <c:v>40210</c:v>
                </c:pt>
                <c:pt idx="50">
                  <c:v>40238</c:v>
                </c:pt>
                <c:pt idx="51">
                  <c:v>40269</c:v>
                </c:pt>
                <c:pt idx="52">
                  <c:v>40299</c:v>
                </c:pt>
                <c:pt idx="53">
                  <c:v>40330</c:v>
                </c:pt>
                <c:pt idx="54">
                  <c:v>40360</c:v>
                </c:pt>
                <c:pt idx="55">
                  <c:v>40391</c:v>
                </c:pt>
                <c:pt idx="56">
                  <c:v>40422</c:v>
                </c:pt>
                <c:pt idx="57">
                  <c:v>40452</c:v>
                </c:pt>
                <c:pt idx="58">
                  <c:v>40483</c:v>
                </c:pt>
                <c:pt idx="59">
                  <c:v>40513</c:v>
                </c:pt>
                <c:pt idx="60">
                  <c:v>40544</c:v>
                </c:pt>
                <c:pt idx="61">
                  <c:v>40575</c:v>
                </c:pt>
                <c:pt idx="62">
                  <c:v>40603</c:v>
                </c:pt>
                <c:pt idx="63">
                  <c:v>40634</c:v>
                </c:pt>
                <c:pt idx="64">
                  <c:v>40664</c:v>
                </c:pt>
                <c:pt idx="65">
                  <c:v>40695</c:v>
                </c:pt>
                <c:pt idx="66">
                  <c:v>40725</c:v>
                </c:pt>
                <c:pt idx="67">
                  <c:v>40756</c:v>
                </c:pt>
                <c:pt idx="68">
                  <c:v>40787</c:v>
                </c:pt>
                <c:pt idx="69">
                  <c:v>40817</c:v>
                </c:pt>
                <c:pt idx="70">
                  <c:v>40848</c:v>
                </c:pt>
                <c:pt idx="71">
                  <c:v>40878</c:v>
                </c:pt>
                <c:pt idx="72">
                  <c:v>40909</c:v>
                </c:pt>
                <c:pt idx="73">
                  <c:v>40940</c:v>
                </c:pt>
                <c:pt idx="74">
                  <c:v>40969</c:v>
                </c:pt>
                <c:pt idx="75">
                  <c:v>41000</c:v>
                </c:pt>
                <c:pt idx="76">
                  <c:v>41030</c:v>
                </c:pt>
                <c:pt idx="77">
                  <c:v>41061</c:v>
                </c:pt>
                <c:pt idx="78">
                  <c:v>41091</c:v>
                </c:pt>
                <c:pt idx="79">
                  <c:v>41122</c:v>
                </c:pt>
                <c:pt idx="80">
                  <c:v>41153</c:v>
                </c:pt>
                <c:pt idx="81">
                  <c:v>41183</c:v>
                </c:pt>
                <c:pt idx="82">
                  <c:v>41214</c:v>
                </c:pt>
                <c:pt idx="83">
                  <c:v>41244</c:v>
                </c:pt>
                <c:pt idx="84">
                  <c:v>41275</c:v>
                </c:pt>
                <c:pt idx="85">
                  <c:v>41306</c:v>
                </c:pt>
                <c:pt idx="86">
                  <c:v>41334</c:v>
                </c:pt>
                <c:pt idx="87">
                  <c:v>41365</c:v>
                </c:pt>
                <c:pt idx="88">
                  <c:v>41395</c:v>
                </c:pt>
                <c:pt idx="89">
                  <c:v>41426</c:v>
                </c:pt>
                <c:pt idx="90">
                  <c:v>41456</c:v>
                </c:pt>
                <c:pt idx="91">
                  <c:v>41487</c:v>
                </c:pt>
                <c:pt idx="92">
                  <c:v>41518</c:v>
                </c:pt>
                <c:pt idx="93">
                  <c:v>41548</c:v>
                </c:pt>
                <c:pt idx="94">
                  <c:v>41579</c:v>
                </c:pt>
                <c:pt idx="95">
                  <c:v>41609</c:v>
                </c:pt>
                <c:pt idx="96">
                  <c:v>41640</c:v>
                </c:pt>
                <c:pt idx="97">
                  <c:v>41671</c:v>
                </c:pt>
                <c:pt idx="98">
                  <c:v>41699</c:v>
                </c:pt>
                <c:pt idx="99">
                  <c:v>41730</c:v>
                </c:pt>
                <c:pt idx="100">
                  <c:v>41760</c:v>
                </c:pt>
                <c:pt idx="101">
                  <c:v>41791</c:v>
                </c:pt>
                <c:pt idx="102">
                  <c:v>41821</c:v>
                </c:pt>
                <c:pt idx="103">
                  <c:v>41852</c:v>
                </c:pt>
                <c:pt idx="104">
                  <c:v>41883</c:v>
                </c:pt>
                <c:pt idx="105">
                  <c:v>41913</c:v>
                </c:pt>
                <c:pt idx="106">
                  <c:v>41944</c:v>
                </c:pt>
                <c:pt idx="107">
                  <c:v>41974</c:v>
                </c:pt>
                <c:pt idx="108">
                  <c:v>42005</c:v>
                </c:pt>
                <c:pt idx="109">
                  <c:v>42036</c:v>
                </c:pt>
                <c:pt idx="110">
                  <c:v>42064</c:v>
                </c:pt>
                <c:pt idx="111">
                  <c:v>42095</c:v>
                </c:pt>
                <c:pt idx="112">
                  <c:v>42125</c:v>
                </c:pt>
                <c:pt idx="113">
                  <c:v>42156</c:v>
                </c:pt>
                <c:pt idx="114">
                  <c:v>42186</c:v>
                </c:pt>
                <c:pt idx="115">
                  <c:v>42217</c:v>
                </c:pt>
                <c:pt idx="116">
                  <c:v>42248</c:v>
                </c:pt>
                <c:pt idx="117">
                  <c:v>42278</c:v>
                </c:pt>
                <c:pt idx="118">
                  <c:v>42309</c:v>
                </c:pt>
                <c:pt idx="119">
                  <c:v>42339</c:v>
                </c:pt>
                <c:pt idx="120">
                  <c:v>42370</c:v>
                </c:pt>
                <c:pt idx="121">
                  <c:v>42401</c:v>
                </c:pt>
                <c:pt idx="122">
                  <c:v>42430</c:v>
                </c:pt>
                <c:pt idx="123">
                  <c:v>42461</c:v>
                </c:pt>
                <c:pt idx="124">
                  <c:v>42491</c:v>
                </c:pt>
                <c:pt idx="125">
                  <c:v>42522</c:v>
                </c:pt>
                <c:pt idx="126">
                  <c:v>42552</c:v>
                </c:pt>
                <c:pt idx="127">
                  <c:v>42583</c:v>
                </c:pt>
                <c:pt idx="128">
                  <c:v>42614</c:v>
                </c:pt>
                <c:pt idx="129">
                  <c:v>42644</c:v>
                </c:pt>
                <c:pt idx="130">
                  <c:v>42675</c:v>
                </c:pt>
                <c:pt idx="131">
                  <c:v>42705</c:v>
                </c:pt>
                <c:pt idx="132">
                  <c:v>42736</c:v>
                </c:pt>
                <c:pt idx="133">
                  <c:v>42767</c:v>
                </c:pt>
                <c:pt idx="134">
                  <c:v>42795</c:v>
                </c:pt>
                <c:pt idx="135">
                  <c:v>42826</c:v>
                </c:pt>
                <c:pt idx="136">
                  <c:v>42856</c:v>
                </c:pt>
                <c:pt idx="137">
                  <c:v>42887</c:v>
                </c:pt>
                <c:pt idx="138">
                  <c:v>42917</c:v>
                </c:pt>
                <c:pt idx="139">
                  <c:v>42948</c:v>
                </c:pt>
                <c:pt idx="140">
                  <c:v>42979</c:v>
                </c:pt>
                <c:pt idx="141">
                  <c:v>43009</c:v>
                </c:pt>
                <c:pt idx="142">
                  <c:v>43040</c:v>
                </c:pt>
                <c:pt idx="143">
                  <c:v>43070</c:v>
                </c:pt>
                <c:pt idx="144">
                  <c:v>43101</c:v>
                </c:pt>
                <c:pt idx="145">
                  <c:v>43132</c:v>
                </c:pt>
                <c:pt idx="146">
                  <c:v>43160</c:v>
                </c:pt>
                <c:pt idx="147">
                  <c:v>43191</c:v>
                </c:pt>
                <c:pt idx="148">
                  <c:v>43221</c:v>
                </c:pt>
              </c:numCache>
            </c:numRef>
          </c:cat>
          <c:val>
            <c:numRef>
              <c:f>Sheet1!$E$2:$E$150</c:f>
              <c:numCache>
                <c:formatCode>#,##0</c:formatCode>
                <c:ptCount val="149"/>
                <c:pt idx="1">
                  <c:v>280283</c:v>
                </c:pt>
                <c:pt idx="2">
                  <c:v>285365</c:v>
                </c:pt>
                <c:pt idx="3">
                  <c:v>287651</c:v>
                </c:pt>
                <c:pt idx="4">
                  <c:v>292927</c:v>
                </c:pt>
                <c:pt idx="5">
                  <c:v>299334</c:v>
                </c:pt>
                <c:pt idx="6">
                  <c:v>301402</c:v>
                </c:pt>
                <c:pt idx="7">
                  <c:v>306563</c:v>
                </c:pt>
                <c:pt idx="8">
                  <c:v>307094</c:v>
                </c:pt>
                <c:pt idx="9">
                  <c:v>304567</c:v>
                </c:pt>
                <c:pt idx="10">
                  <c:v>312164</c:v>
                </c:pt>
                <c:pt idx="11">
                  <c:v>320162</c:v>
                </c:pt>
                <c:pt idx="12">
                  <c:v>320249</c:v>
                </c:pt>
                <c:pt idx="13">
                  <c:v>332339</c:v>
                </c:pt>
                <c:pt idx="14">
                  <c:v>340354</c:v>
                </c:pt>
                <c:pt idx="15">
                  <c:v>345178</c:v>
                </c:pt>
                <c:pt idx="16">
                  <c:v>358048</c:v>
                </c:pt>
                <c:pt idx="17">
                  <c:v>369495</c:v>
                </c:pt>
                <c:pt idx="18">
                  <c:v>370632</c:v>
                </c:pt>
                <c:pt idx="19">
                  <c:v>384672</c:v>
                </c:pt>
                <c:pt idx="20">
                  <c:v>395532</c:v>
                </c:pt>
                <c:pt idx="21">
                  <c:v>408729</c:v>
                </c:pt>
                <c:pt idx="22">
                  <c:v>402136</c:v>
                </c:pt>
                <c:pt idx="23">
                  <c:v>401961</c:v>
                </c:pt>
                <c:pt idx="24">
                  <c:v>414495</c:v>
                </c:pt>
                <c:pt idx="25">
                  <c:v>411218</c:v>
                </c:pt>
                <c:pt idx="26">
                  <c:v>406082</c:v>
                </c:pt>
                <c:pt idx="27">
                  <c:v>411710</c:v>
                </c:pt>
                <c:pt idx="28">
                  <c:v>414411</c:v>
                </c:pt>
                <c:pt idx="29">
                  <c:v>408149</c:v>
                </c:pt>
                <c:pt idx="30">
                  <c:v>411642</c:v>
                </c:pt>
                <c:pt idx="31">
                  <c:v>403732</c:v>
                </c:pt>
                <c:pt idx="32">
                  <c:v>410629</c:v>
                </c:pt>
                <c:pt idx="33">
                  <c:v>412683</c:v>
                </c:pt>
                <c:pt idx="34">
                  <c:v>405237</c:v>
                </c:pt>
                <c:pt idx="35">
                  <c:v>393499</c:v>
                </c:pt>
                <c:pt idx="36">
                  <c:v>381153</c:v>
                </c:pt>
                <c:pt idx="37">
                  <c:v>382353</c:v>
                </c:pt>
                <c:pt idx="38">
                  <c:v>383827</c:v>
                </c:pt>
                <c:pt idx="39">
                  <c:v>369824</c:v>
                </c:pt>
                <c:pt idx="40">
                  <c:v>366137</c:v>
                </c:pt>
                <c:pt idx="41">
                  <c:v>354548</c:v>
                </c:pt>
                <c:pt idx="42">
                  <c:v>344862</c:v>
                </c:pt>
                <c:pt idx="43">
                  <c:v>334225</c:v>
                </c:pt>
                <c:pt idx="44">
                  <c:v>322378</c:v>
                </c:pt>
                <c:pt idx="45">
                  <c:v>308575</c:v>
                </c:pt>
                <c:pt idx="46">
                  <c:v>299212</c:v>
                </c:pt>
                <c:pt idx="47">
                  <c:v>286689</c:v>
                </c:pt>
                <c:pt idx="48">
                  <c:v>267563</c:v>
                </c:pt>
                <c:pt idx="49">
                  <c:v>266904</c:v>
                </c:pt>
                <c:pt idx="50">
                  <c:v>266899</c:v>
                </c:pt>
                <c:pt idx="51">
                  <c:v>267444</c:v>
                </c:pt>
                <c:pt idx="52">
                  <c:v>264186</c:v>
                </c:pt>
                <c:pt idx="53">
                  <c:v>264409</c:v>
                </c:pt>
                <c:pt idx="54">
                  <c:v>252457</c:v>
                </c:pt>
                <c:pt idx="55">
                  <c:v>255274</c:v>
                </c:pt>
                <c:pt idx="56">
                  <c:v>254117</c:v>
                </c:pt>
                <c:pt idx="57">
                  <c:v>258876</c:v>
                </c:pt>
                <c:pt idx="58">
                  <c:v>265093</c:v>
                </c:pt>
                <c:pt idx="59">
                  <c:v>259162</c:v>
                </c:pt>
                <c:pt idx="60">
                  <c:v>225725</c:v>
                </c:pt>
                <c:pt idx="61">
                  <c:v>231591</c:v>
                </c:pt>
                <c:pt idx="62">
                  <c:v>238405</c:v>
                </c:pt>
                <c:pt idx="63">
                  <c:v>240520</c:v>
                </c:pt>
                <c:pt idx="64">
                  <c:v>250268</c:v>
                </c:pt>
                <c:pt idx="65">
                  <c:v>265070</c:v>
                </c:pt>
                <c:pt idx="66">
                  <c:v>265346</c:v>
                </c:pt>
                <c:pt idx="67">
                  <c:v>268976</c:v>
                </c:pt>
                <c:pt idx="68">
                  <c:v>271557</c:v>
                </c:pt>
                <c:pt idx="69">
                  <c:v>271888</c:v>
                </c:pt>
                <c:pt idx="70">
                  <c:v>274813</c:v>
                </c:pt>
                <c:pt idx="71">
                  <c:v>280259</c:v>
                </c:pt>
                <c:pt idx="72">
                  <c:v>292515</c:v>
                </c:pt>
                <c:pt idx="73">
                  <c:v>291236</c:v>
                </c:pt>
                <c:pt idx="74">
                  <c:v>297493</c:v>
                </c:pt>
                <c:pt idx="75">
                  <c:v>301701</c:v>
                </c:pt>
                <c:pt idx="76">
                  <c:v>306375</c:v>
                </c:pt>
                <c:pt idx="77">
                  <c:v>306129</c:v>
                </c:pt>
                <c:pt idx="78">
                  <c:v>308669</c:v>
                </c:pt>
                <c:pt idx="79">
                  <c:v>303866</c:v>
                </c:pt>
                <c:pt idx="80">
                  <c:v>307535</c:v>
                </c:pt>
                <c:pt idx="81">
                  <c:v>305485</c:v>
                </c:pt>
                <c:pt idx="82">
                  <c:v>300283</c:v>
                </c:pt>
                <c:pt idx="83">
                  <c:v>303499</c:v>
                </c:pt>
                <c:pt idx="84">
                  <c:v>290942</c:v>
                </c:pt>
                <c:pt idx="85">
                  <c:v>291925</c:v>
                </c:pt>
                <c:pt idx="86">
                  <c:v>292298</c:v>
                </c:pt>
                <c:pt idx="87">
                  <c:v>294483</c:v>
                </c:pt>
                <c:pt idx="88">
                  <c:v>298907</c:v>
                </c:pt>
                <c:pt idx="89">
                  <c:v>302108</c:v>
                </c:pt>
                <c:pt idx="90">
                  <c:v>315199</c:v>
                </c:pt>
                <c:pt idx="91">
                  <c:v>316706</c:v>
                </c:pt>
                <c:pt idx="92">
                  <c:v>320810</c:v>
                </c:pt>
                <c:pt idx="93">
                  <c:v>327293</c:v>
                </c:pt>
                <c:pt idx="94">
                  <c:v>333564</c:v>
                </c:pt>
                <c:pt idx="95">
                  <c:v>339647</c:v>
                </c:pt>
                <c:pt idx="96">
                  <c:v>350477</c:v>
                </c:pt>
                <c:pt idx="97">
                  <c:v>359600</c:v>
                </c:pt>
                <c:pt idx="98">
                  <c:v>358734</c:v>
                </c:pt>
                <c:pt idx="99">
                  <c:v>360218</c:v>
                </c:pt>
                <c:pt idx="100">
                  <c:v>358939</c:v>
                </c:pt>
                <c:pt idx="101">
                  <c:v>362824</c:v>
                </c:pt>
                <c:pt idx="102">
                  <c:v>360405</c:v>
                </c:pt>
                <c:pt idx="103">
                  <c:v>361090</c:v>
                </c:pt>
                <c:pt idx="104">
                  <c:v>359226</c:v>
                </c:pt>
                <c:pt idx="105">
                  <c:v>367129</c:v>
                </c:pt>
                <c:pt idx="106">
                  <c:v>366963</c:v>
                </c:pt>
                <c:pt idx="107">
                  <c:v>364201</c:v>
                </c:pt>
                <c:pt idx="108">
                  <c:v>372641</c:v>
                </c:pt>
                <c:pt idx="109">
                  <c:v>381103</c:v>
                </c:pt>
                <c:pt idx="110">
                  <c:v>393817</c:v>
                </c:pt>
                <c:pt idx="111">
                  <c:v>407121</c:v>
                </c:pt>
                <c:pt idx="112">
                  <c:v>417578</c:v>
                </c:pt>
                <c:pt idx="113">
                  <c:v>422502</c:v>
                </c:pt>
                <c:pt idx="114">
                  <c:v>410855</c:v>
                </c:pt>
                <c:pt idx="115">
                  <c:v>413391</c:v>
                </c:pt>
                <c:pt idx="116">
                  <c:v>407987</c:v>
                </c:pt>
                <c:pt idx="117">
                  <c:v>399601</c:v>
                </c:pt>
                <c:pt idx="118">
                  <c:v>397687</c:v>
                </c:pt>
                <c:pt idx="119">
                  <c:v>391701</c:v>
                </c:pt>
                <c:pt idx="120">
                  <c:v>400800</c:v>
                </c:pt>
                <c:pt idx="121">
                  <c:v>410210</c:v>
                </c:pt>
                <c:pt idx="122">
                  <c:v>421823</c:v>
                </c:pt>
                <c:pt idx="123">
                  <c:v>420849</c:v>
                </c:pt>
                <c:pt idx="124">
                  <c:v>430036</c:v>
                </c:pt>
                <c:pt idx="125">
                  <c:v>433161</c:v>
                </c:pt>
                <c:pt idx="126">
                  <c:v>444031</c:v>
                </c:pt>
                <c:pt idx="127">
                  <c:v>444981</c:v>
                </c:pt>
                <c:pt idx="128">
                  <c:v>444162</c:v>
                </c:pt>
                <c:pt idx="129">
                  <c:v>438068</c:v>
                </c:pt>
                <c:pt idx="130">
                  <c:v>447460</c:v>
                </c:pt>
                <c:pt idx="131">
                  <c:v>448388</c:v>
                </c:pt>
                <c:pt idx="132">
                  <c:v>444337</c:v>
                </c:pt>
                <c:pt idx="133">
                  <c:v>443576</c:v>
                </c:pt>
                <c:pt idx="134">
                  <c:v>440912</c:v>
                </c:pt>
                <c:pt idx="135">
                  <c:v>434759</c:v>
                </c:pt>
                <c:pt idx="136">
                  <c:v>443568</c:v>
                </c:pt>
                <c:pt idx="137">
                  <c:v>438027</c:v>
                </c:pt>
                <c:pt idx="138">
                  <c:v>433678</c:v>
                </c:pt>
                <c:pt idx="139">
                  <c:v>429238</c:v>
                </c:pt>
                <c:pt idx="140">
                  <c:v>430696</c:v>
                </c:pt>
                <c:pt idx="141">
                  <c:v>430715</c:v>
                </c:pt>
                <c:pt idx="142">
                  <c:v>438228</c:v>
                </c:pt>
                <c:pt idx="143">
                  <c:v>449529</c:v>
                </c:pt>
                <c:pt idx="144">
                  <c:v>444139</c:v>
                </c:pt>
                <c:pt idx="145">
                  <c:v>453127</c:v>
                </c:pt>
                <c:pt idx="146">
                  <c:v>451346</c:v>
                </c:pt>
                <c:pt idx="147">
                  <c:v>453011</c:v>
                </c:pt>
                <c:pt idx="148">
                  <c:v>451542</c:v>
                </c:pt>
              </c:numCache>
            </c:numRef>
          </c:val>
          <c:smooth val="0"/>
          <c:extLst xmlns:c16r2="http://schemas.microsoft.com/office/drawing/2015/06/chart">
            <c:ext xmlns:c16="http://schemas.microsoft.com/office/drawing/2014/chart" uri="{C3380CC4-5D6E-409C-BE32-E72D297353CC}">
              <c16:uniqueId val="{00000003-ED35-402B-A414-1D3436BDEF72}"/>
            </c:ext>
          </c:extLst>
        </c:ser>
        <c:ser>
          <c:idx val="4"/>
          <c:order val="4"/>
          <c:tx>
            <c:strRef>
              <c:f>Sheet1!$F$1</c:f>
              <c:strCache>
                <c:ptCount val="1"/>
                <c:pt idx="0">
                  <c:v>Total
 Public
 Construction3</c:v>
                </c:pt>
              </c:strCache>
            </c:strRef>
          </c:tx>
          <c:spPr>
            <a:ln w="38100" cap="rnd">
              <a:solidFill>
                <a:schemeClr val="accent3"/>
              </a:solidFill>
              <a:round/>
            </a:ln>
            <a:effectLst/>
          </c:spPr>
          <c:marker>
            <c:symbol val="none"/>
          </c:marker>
          <c:cat>
            <c:numRef>
              <c:f>Sheet1!$A$2:$A$150</c:f>
              <c:numCache>
                <c:formatCode>m/d/yyyy</c:formatCode>
                <c:ptCount val="149"/>
                <c:pt idx="0">
                  <c:v>38718</c:v>
                </c:pt>
                <c:pt idx="1">
                  <c:v>38749</c:v>
                </c:pt>
                <c:pt idx="2">
                  <c:v>38777</c:v>
                </c:pt>
                <c:pt idx="3">
                  <c:v>38808</c:v>
                </c:pt>
                <c:pt idx="4">
                  <c:v>38838</c:v>
                </c:pt>
                <c:pt idx="5">
                  <c:v>38869</c:v>
                </c:pt>
                <c:pt idx="6">
                  <c:v>38899</c:v>
                </c:pt>
                <c:pt idx="7">
                  <c:v>38930</c:v>
                </c:pt>
                <c:pt idx="8">
                  <c:v>38961</c:v>
                </c:pt>
                <c:pt idx="9">
                  <c:v>38991</c:v>
                </c:pt>
                <c:pt idx="10">
                  <c:v>39022</c:v>
                </c:pt>
                <c:pt idx="11">
                  <c:v>39052</c:v>
                </c:pt>
                <c:pt idx="12">
                  <c:v>39083</c:v>
                </c:pt>
                <c:pt idx="13">
                  <c:v>39114</c:v>
                </c:pt>
                <c:pt idx="14">
                  <c:v>39142</c:v>
                </c:pt>
                <c:pt idx="15">
                  <c:v>39173</c:v>
                </c:pt>
                <c:pt idx="16">
                  <c:v>39203</c:v>
                </c:pt>
                <c:pt idx="17">
                  <c:v>39234</c:v>
                </c:pt>
                <c:pt idx="18">
                  <c:v>39264</c:v>
                </c:pt>
                <c:pt idx="19">
                  <c:v>39295</c:v>
                </c:pt>
                <c:pt idx="20">
                  <c:v>39326</c:v>
                </c:pt>
                <c:pt idx="21">
                  <c:v>39356</c:v>
                </c:pt>
                <c:pt idx="22">
                  <c:v>39387</c:v>
                </c:pt>
                <c:pt idx="23">
                  <c:v>39417</c:v>
                </c:pt>
                <c:pt idx="24">
                  <c:v>39448</c:v>
                </c:pt>
                <c:pt idx="25">
                  <c:v>39479</c:v>
                </c:pt>
                <c:pt idx="26">
                  <c:v>39508</c:v>
                </c:pt>
                <c:pt idx="27">
                  <c:v>39539</c:v>
                </c:pt>
                <c:pt idx="28">
                  <c:v>39569</c:v>
                </c:pt>
                <c:pt idx="29">
                  <c:v>39600</c:v>
                </c:pt>
                <c:pt idx="30">
                  <c:v>39630</c:v>
                </c:pt>
                <c:pt idx="31">
                  <c:v>39661</c:v>
                </c:pt>
                <c:pt idx="32">
                  <c:v>39692</c:v>
                </c:pt>
                <c:pt idx="33">
                  <c:v>39722</c:v>
                </c:pt>
                <c:pt idx="34">
                  <c:v>39753</c:v>
                </c:pt>
                <c:pt idx="35">
                  <c:v>39783</c:v>
                </c:pt>
                <c:pt idx="36">
                  <c:v>39814</c:v>
                </c:pt>
                <c:pt idx="37">
                  <c:v>39845</c:v>
                </c:pt>
                <c:pt idx="38">
                  <c:v>39873</c:v>
                </c:pt>
                <c:pt idx="39">
                  <c:v>39904</c:v>
                </c:pt>
                <c:pt idx="40">
                  <c:v>39934</c:v>
                </c:pt>
                <c:pt idx="41">
                  <c:v>39965</c:v>
                </c:pt>
                <c:pt idx="42">
                  <c:v>39995</c:v>
                </c:pt>
                <c:pt idx="43">
                  <c:v>40026</c:v>
                </c:pt>
                <c:pt idx="44">
                  <c:v>40057</c:v>
                </c:pt>
                <c:pt idx="45">
                  <c:v>40087</c:v>
                </c:pt>
                <c:pt idx="46">
                  <c:v>40118</c:v>
                </c:pt>
                <c:pt idx="47">
                  <c:v>40148</c:v>
                </c:pt>
                <c:pt idx="48">
                  <c:v>40179</c:v>
                </c:pt>
                <c:pt idx="49">
                  <c:v>40210</c:v>
                </c:pt>
                <c:pt idx="50">
                  <c:v>40238</c:v>
                </c:pt>
                <c:pt idx="51">
                  <c:v>40269</c:v>
                </c:pt>
                <c:pt idx="52">
                  <c:v>40299</c:v>
                </c:pt>
                <c:pt idx="53">
                  <c:v>40330</c:v>
                </c:pt>
                <c:pt idx="54">
                  <c:v>40360</c:v>
                </c:pt>
                <c:pt idx="55">
                  <c:v>40391</c:v>
                </c:pt>
                <c:pt idx="56">
                  <c:v>40422</c:v>
                </c:pt>
                <c:pt idx="57">
                  <c:v>40452</c:v>
                </c:pt>
                <c:pt idx="58">
                  <c:v>40483</c:v>
                </c:pt>
                <c:pt idx="59">
                  <c:v>40513</c:v>
                </c:pt>
                <c:pt idx="60">
                  <c:v>40544</c:v>
                </c:pt>
                <c:pt idx="61">
                  <c:v>40575</c:v>
                </c:pt>
                <c:pt idx="62">
                  <c:v>40603</c:v>
                </c:pt>
                <c:pt idx="63">
                  <c:v>40634</c:v>
                </c:pt>
                <c:pt idx="64">
                  <c:v>40664</c:v>
                </c:pt>
                <c:pt idx="65">
                  <c:v>40695</c:v>
                </c:pt>
                <c:pt idx="66">
                  <c:v>40725</c:v>
                </c:pt>
                <c:pt idx="67">
                  <c:v>40756</c:v>
                </c:pt>
                <c:pt idx="68">
                  <c:v>40787</c:v>
                </c:pt>
                <c:pt idx="69">
                  <c:v>40817</c:v>
                </c:pt>
                <c:pt idx="70">
                  <c:v>40848</c:v>
                </c:pt>
                <c:pt idx="71">
                  <c:v>40878</c:v>
                </c:pt>
                <c:pt idx="72">
                  <c:v>40909</c:v>
                </c:pt>
                <c:pt idx="73">
                  <c:v>40940</c:v>
                </c:pt>
                <c:pt idx="74">
                  <c:v>40969</c:v>
                </c:pt>
                <c:pt idx="75">
                  <c:v>41000</c:v>
                </c:pt>
                <c:pt idx="76">
                  <c:v>41030</c:v>
                </c:pt>
                <c:pt idx="77">
                  <c:v>41061</c:v>
                </c:pt>
                <c:pt idx="78">
                  <c:v>41091</c:v>
                </c:pt>
                <c:pt idx="79">
                  <c:v>41122</c:v>
                </c:pt>
                <c:pt idx="80">
                  <c:v>41153</c:v>
                </c:pt>
                <c:pt idx="81">
                  <c:v>41183</c:v>
                </c:pt>
                <c:pt idx="82">
                  <c:v>41214</c:v>
                </c:pt>
                <c:pt idx="83">
                  <c:v>41244</c:v>
                </c:pt>
                <c:pt idx="84">
                  <c:v>41275</c:v>
                </c:pt>
                <c:pt idx="85">
                  <c:v>41306</c:v>
                </c:pt>
                <c:pt idx="86">
                  <c:v>41334</c:v>
                </c:pt>
                <c:pt idx="87">
                  <c:v>41365</c:v>
                </c:pt>
                <c:pt idx="88">
                  <c:v>41395</c:v>
                </c:pt>
                <c:pt idx="89">
                  <c:v>41426</c:v>
                </c:pt>
                <c:pt idx="90">
                  <c:v>41456</c:v>
                </c:pt>
                <c:pt idx="91">
                  <c:v>41487</c:v>
                </c:pt>
                <c:pt idx="92">
                  <c:v>41518</c:v>
                </c:pt>
                <c:pt idx="93">
                  <c:v>41548</c:v>
                </c:pt>
                <c:pt idx="94">
                  <c:v>41579</c:v>
                </c:pt>
                <c:pt idx="95">
                  <c:v>41609</c:v>
                </c:pt>
                <c:pt idx="96">
                  <c:v>41640</c:v>
                </c:pt>
                <c:pt idx="97">
                  <c:v>41671</c:v>
                </c:pt>
                <c:pt idx="98">
                  <c:v>41699</c:v>
                </c:pt>
                <c:pt idx="99">
                  <c:v>41730</c:v>
                </c:pt>
                <c:pt idx="100">
                  <c:v>41760</c:v>
                </c:pt>
                <c:pt idx="101">
                  <c:v>41791</c:v>
                </c:pt>
                <c:pt idx="102">
                  <c:v>41821</c:v>
                </c:pt>
                <c:pt idx="103">
                  <c:v>41852</c:v>
                </c:pt>
                <c:pt idx="104">
                  <c:v>41883</c:v>
                </c:pt>
                <c:pt idx="105">
                  <c:v>41913</c:v>
                </c:pt>
                <c:pt idx="106">
                  <c:v>41944</c:v>
                </c:pt>
                <c:pt idx="107">
                  <c:v>41974</c:v>
                </c:pt>
                <c:pt idx="108">
                  <c:v>42005</c:v>
                </c:pt>
                <c:pt idx="109">
                  <c:v>42036</c:v>
                </c:pt>
                <c:pt idx="110">
                  <c:v>42064</c:v>
                </c:pt>
                <c:pt idx="111">
                  <c:v>42095</c:v>
                </c:pt>
                <c:pt idx="112">
                  <c:v>42125</c:v>
                </c:pt>
                <c:pt idx="113">
                  <c:v>42156</c:v>
                </c:pt>
                <c:pt idx="114">
                  <c:v>42186</c:v>
                </c:pt>
                <c:pt idx="115">
                  <c:v>42217</c:v>
                </c:pt>
                <c:pt idx="116">
                  <c:v>42248</c:v>
                </c:pt>
                <c:pt idx="117">
                  <c:v>42278</c:v>
                </c:pt>
                <c:pt idx="118">
                  <c:v>42309</c:v>
                </c:pt>
                <c:pt idx="119">
                  <c:v>42339</c:v>
                </c:pt>
                <c:pt idx="120">
                  <c:v>42370</c:v>
                </c:pt>
                <c:pt idx="121">
                  <c:v>42401</c:v>
                </c:pt>
                <c:pt idx="122">
                  <c:v>42430</c:v>
                </c:pt>
                <c:pt idx="123">
                  <c:v>42461</c:v>
                </c:pt>
                <c:pt idx="124">
                  <c:v>42491</c:v>
                </c:pt>
                <c:pt idx="125">
                  <c:v>42522</c:v>
                </c:pt>
                <c:pt idx="126">
                  <c:v>42552</c:v>
                </c:pt>
                <c:pt idx="127">
                  <c:v>42583</c:v>
                </c:pt>
                <c:pt idx="128">
                  <c:v>42614</c:v>
                </c:pt>
                <c:pt idx="129">
                  <c:v>42644</c:v>
                </c:pt>
                <c:pt idx="130">
                  <c:v>42675</c:v>
                </c:pt>
                <c:pt idx="131">
                  <c:v>42705</c:v>
                </c:pt>
                <c:pt idx="132">
                  <c:v>42736</c:v>
                </c:pt>
                <c:pt idx="133">
                  <c:v>42767</c:v>
                </c:pt>
                <c:pt idx="134">
                  <c:v>42795</c:v>
                </c:pt>
                <c:pt idx="135">
                  <c:v>42826</c:v>
                </c:pt>
                <c:pt idx="136">
                  <c:v>42856</c:v>
                </c:pt>
                <c:pt idx="137">
                  <c:v>42887</c:v>
                </c:pt>
                <c:pt idx="138">
                  <c:v>42917</c:v>
                </c:pt>
                <c:pt idx="139">
                  <c:v>42948</c:v>
                </c:pt>
                <c:pt idx="140">
                  <c:v>42979</c:v>
                </c:pt>
                <c:pt idx="141">
                  <c:v>43009</c:v>
                </c:pt>
                <c:pt idx="142">
                  <c:v>43040</c:v>
                </c:pt>
                <c:pt idx="143">
                  <c:v>43070</c:v>
                </c:pt>
                <c:pt idx="144">
                  <c:v>43101</c:v>
                </c:pt>
                <c:pt idx="145">
                  <c:v>43132</c:v>
                </c:pt>
                <c:pt idx="146">
                  <c:v>43160</c:v>
                </c:pt>
                <c:pt idx="147">
                  <c:v>43191</c:v>
                </c:pt>
                <c:pt idx="148">
                  <c:v>43221</c:v>
                </c:pt>
              </c:numCache>
            </c:numRef>
          </c:cat>
          <c:val>
            <c:numRef>
              <c:f>Sheet1!$F$2:$F$150</c:f>
              <c:numCache>
                <c:formatCode>#,##0</c:formatCode>
                <c:ptCount val="149"/>
                <c:pt idx="1">
                  <c:v>246794</c:v>
                </c:pt>
                <c:pt idx="2">
                  <c:v>251494</c:v>
                </c:pt>
                <c:pt idx="3">
                  <c:v>255257</c:v>
                </c:pt>
                <c:pt idx="4">
                  <c:v>253839</c:v>
                </c:pt>
                <c:pt idx="5">
                  <c:v>257741</c:v>
                </c:pt>
                <c:pt idx="6">
                  <c:v>258037</c:v>
                </c:pt>
                <c:pt idx="7">
                  <c:v>254884</c:v>
                </c:pt>
                <c:pt idx="8">
                  <c:v>254781</c:v>
                </c:pt>
                <c:pt idx="9">
                  <c:v>256903</c:v>
                </c:pt>
                <c:pt idx="10">
                  <c:v>260614</c:v>
                </c:pt>
                <c:pt idx="11">
                  <c:v>270232</c:v>
                </c:pt>
                <c:pt idx="12">
                  <c:v>280098</c:v>
                </c:pt>
                <c:pt idx="13">
                  <c:v>275052</c:v>
                </c:pt>
                <c:pt idx="14">
                  <c:v>278405</c:v>
                </c:pt>
                <c:pt idx="15">
                  <c:v>281745</c:v>
                </c:pt>
                <c:pt idx="16">
                  <c:v>289401</c:v>
                </c:pt>
                <c:pt idx="17">
                  <c:v>288080</c:v>
                </c:pt>
                <c:pt idx="18">
                  <c:v>288841</c:v>
                </c:pt>
                <c:pt idx="19">
                  <c:v>293431</c:v>
                </c:pt>
                <c:pt idx="20">
                  <c:v>297339</c:v>
                </c:pt>
                <c:pt idx="21">
                  <c:v>295943</c:v>
                </c:pt>
                <c:pt idx="22">
                  <c:v>298893</c:v>
                </c:pt>
                <c:pt idx="23">
                  <c:v>296694</c:v>
                </c:pt>
                <c:pt idx="24">
                  <c:v>294251</c:v>
                </c:pt>
                <c:pt idx="25">
                  <c:v>299323</c:v>
                </c:pt>
                <c:pt idx="26">
                  <c:v>306539</c:v>
                </c:pt>
                <c:pt idx="27">
                  <c:v>304512</c:v>
                </c:pt>
                <c:pt idx="28">
                  <c:v>305320</c:v>
                </c:pt>
                <c:pt idx="29">
                  <c:v>307558</c:v>
                </c:pt>
                <c:pt idx="30">
                  <c:v>310609</c:v>
                </c:pt>
                <c:pt idx="31">
                  <c:v>313684</c:v>
                </c:pt>
                <c:pt idx="32">
                  <c:v>308559</c:v>
                </c:pt>
                <c:pt idx="33">
                  <c:v>314332</c:v>
                </c:pt>
                <c:pt idx="34">
                  <c:v>316897</c:v>
                </c:pt>
                <c:pt idx="35">
                  <c:v>311957</c:v>
                </c:pt>
                <c:pt idx="36">
                  <c:v>309552</c:v>
                </c:pt>
                <c:pt idx="37">
                  <c:v>321367</c:v>
                </c:pt>
                <c:pt idx="38">
                  <c:v>325481</c:v>
                </c:pt>
                <c:pt idx="39">
                  <c:v>318896</c:v>
                </c:pt>
                <c:pt idx="40">
                  <c:v>317075</c:v>
                </c:pt>
                <c:pt idx="41">
                  <c:v>320961</c:v>
                </c:pt>
                <c:pt idx="42">
                  <c:v>322593</c:v>
                </c:pt>
                <c:pt idx="43">
                  <c:v>314453</c:v>
                </c:pt>
                <c:pt idx="44">
                  <c:v>310870</c:v>
                </c:pt>
                <c:pt idx="45">
                  <c:v>307866</c:v>
                </c:pt>
                <c:pt idx="46">
                  <c:v>302635</c:v>
                </c:pt>
                <c:pt idx="47">
                  <c:v>300330</c:v>
                </c:pt>
                <c:pt idx="48">
                  <c:v>295857</c:v>
                </c:pt>
                <c:pt idx="49">
                  <c:v>290265</c:v>
                </c:pt>
                <c:pt idx="50">
                  <c:v>297753</c:v>
                </c:pt>
                <c:pt idx="51">
                  <c:v>306401</c:v>
                </c:pt>
                <c:pt idx="52">
                  <c:v>309314</c:v>
                </c:pt>
                <c:pt idx="53">
                  <c:v>312059</c:v>
                </c:pt>
                <c:pt idx="54">
                  <c:v>304301</c:v>
                </c:pt>
                <c:pt idx="55">
                  <c:v>308370</c:v>
                </c:pt>
                <c:pt idx="56">
                  <c:v>315041</c:v>
                </c:pt>
                <c:pt idx="57">
                  <c:v>306567</c:v>
                </c:pt>
                <c:pt idx="58">
                  <c:v>298865</c:v>
                </c:pt>
                <c:pt idx="59">
                  <c:v>291499</c:v>
                </c:pt>
                <c:pt idx="60">
                  <c:v>291154</c:v>
                </c:pt>
                <c:pt idx="61">
                  <c:v>286998</c:v>
                </c:pt>
                <c:pt idx="62">
                  <c:v>289665</c:v>
                </c:pt>
                <c:pt idx="63">
                  <c:v>286053</c:v>
                </c:pt>
                <c:pt idx="64">
                  <c:v>283505</c:v>
                </c:pt>
                <c:pt idx="65">
                  <c:v>288061</c:v>
                </c:pt>
                <c:pt idx="66">
                  <c:v>281556</c:v>
                </c:pt>
                <c:pt idx="67">
                  <c:v>287675</c:v>
                </c:pt>
                <c:pt idx="68">
                  <c:v>287590</c:v>
                </c:pt>
                <c:pt idx="69">
                  <c:v>284052</c:v>
                </c:pt>
                <c:pt idx="70">
                  <c:v>285979</c:v>
                </c:pt>
                <c:pt idx="71">
                  <c:v>288337</c:v>
                </c:pt>
                <c:pt idx="72">
                  <c:v>281687</c:v>
                </c:pt>
                <c:pt idx="73">
                  <c:v>283378</c:v>
                </c:pt>
                <c:pt idx="74">
                  <c:v>280202</c:v>
                </c:pt>
                <c:pt idx="75">
                  <c:v>278112</c:v>
                </c:pt>
                <c:pt idx="76">
                  <c:v>283869</c:v>
                </c:pt>
                <c:pt idx="77">
                  <c:v>288911</c:v>
                </c:pt>
                <c:pt idx="78">
                  <c:v>281342</c:v>
                </c:pt>
                <c:pt idx="79">
                  <c:v>279697</c:v>
                </c:pt>
                <c:pt idx="80">
                  <c:v>273563</c:v>
                </c:pt>
                <c:pt idx="81">
                  <c:v>275276</c:v>
                </c:pt>
                <c:pt idx="82">
                  <c:v>272983</c:v>
                </c:pt>
                <c:pt idx="83">
                  <c:v>266604</c:v>
                </c:pt>
                <c:pt idx="84">
                  <c:v>267129</c:v>
                </c:pt>
                <c:pt idx="85">
                  <c:v>274250</c:v>
                </c:pt>
                <c:pt idx="86">
                  <c:v>264594</c:v>
                </c:pt>
                <c:pt idx="87">
                  <c:v>271398</c:v>
                </c:pt>
                <c:pt idx="88">
                  <c:v>269552</c:v>
                </c:pt>
                <c:pt idx="89">
                  <c:v>274067</c:v>
                </c:pt>
                <c:pt idx="90">
                  <c:v>273435</c:v>
                </c:pt>
                <c:pt idx="91">
                  <c:v>271115</c:v>
                </c:pt>
                <c:pt idx="92">
                  <c:v>270778</c:v>
                </c:pt>
                <c:pt idx="93">
                  <c:v>272312</c:v>
                </c:pt>
                <c:pt idx="94">
                  <c:v>267460</c:v>
                </c:pt>
                <c:pt idx="95">
                  <c:v>267120</c:v>
                </c:pt>
                <c:pt idx="96">
                  <c:v>265242</c:v>
                </c:pt>
                <c:pt idx="97">
                  <c:v>263364</c:v>
                </c:pt>
                <c:pt idx="98">
                  <c:v>267130</c:v>
                </c:pt>
                <c:pt idx="99">
                  <c:v>273470</c:v>
                </c:pt>
                <c:pt idx="100">
                  <c:v>277629</c:v>
                </c:pt>
                <c:pt idx="101">
                  <c:v>277061</c:v>
                </c:pt>
                <c:pt idx="102">
                  <c:v>281845</c:v>
                </c:pt>
                <c:pt idx="103">
                  <c:v>278607</c:v>
                </c:pt>
                <c:pt idx="104">
                  <c:v>275923</c:v>
                </c:pt>
                <c:pt idx="105">
                  <c:v>287369</c:v>
                </c:pt>
                <c:pt idx="106">
                  <c:v>276063</c:v>
                </c:pt>
                <c:pt idx="107">
                  <c:v>280789</c:v>
                </c:pt>
                <c:pt idx="108">
                  <c:v>274968</c:v>
                </c:pt>
                <c:pt idx="109">
                  <c:v>276688</c:v>
                </c:pt>
                <c:pt idx="110">
                  <c:v>281139</c:v>
                </c:pt>
                <c:pt idx="111">
                  <c:v>290236</c:v>
                </c:pt>
                <c:pt idx="112">
                  <c:v>294218</c:v>
                </c:pt>
                <c:pt idx="113">
                  <c:v>302336</c:v>
                </c:pt>
                <c:pt idx="114">
                  <c:v>299710</c:v>
                </c:pt>
                <c:pt idx="115">
                  <c:v>300442</c:v>
                </c:pt>
                <c:pt idx="116">
                  <c:v>295219</c:v>
                </c:pt>
                <c:pt idx="117">
                  <c:v>287160</c:v>
                </c:pt>
                <c:pt idx="118">
                  <c:v>281225</c:v>
                </c:pt>
                <c:pt idx="119">
                  <c:v>286752</c:v>
                </c:pt>
                <c:pt idx="120">
                  <c:v>295812</c:v>
                </c:pt>
                <c:pt idx="121">
                  <c:v>298409</c:v>
                </c:pt>
                <c:pt idx="122">
                  <c:v>295973</c:v>
                </c:pt>
                <c:pt idx="123">
                  <c:v>290498</c:v>
                </c:pt>
                <c:pt idx="124">
                  <c:v>288688</c:v>
                </c:pt>
                <c:pt idx="125">
                  <c:v>292809</c:v>
                </c:pt>
                <c:pt idx="126">
                  <c:v>281932</c:v>
                </c:pt>
                <c:pt idx="127">
                  <c:v>277518</c:v>
                </c:pt>
                <c:pt idx="128">
                  <c:v>281370</c:v>
                </c:pt>
                <c:pt idx="129">
                  <c:v>286477</c:v>
                </c:pt>
                <c:pt idx="130">
                  <c:v>287556</c:v>
                </c:pt>
                <c:pt idx="131">
                  <c:v>277762</c:v>
                </c:pt>
                <c:pt idx="132">
                  <c:v>277194</c:v>
                </c:pt>
                <c:pt idx="133">
                  <c:v>286408</c:v>
                </c:pt>
                <c:pt idx="134">
                  <c:v>288719</c:v>
                </c:pt>
                <c:pt idx="135">
                  <c:v>275058</c:v>
                </c:pt>
                <c:pt idx="136">
                  <c:v>290473</c:v>
                </c:pt>
                <c:pt idx="137">
                  <c:v>270693</c:v>
                </c:pt>
                <c:pt idx="138">
                  <c:v>267845</c:v>
                </c:pt>
                <c:pt idx="139">
                  <c:v>275089</c:v>
                </c:pt>
                <c:pt idx="140">
                  <c:v>282032</c:v>
                </c:pt>
                <c:pt idx="141">
                  <c:v>288803</c:v>
                </c:pt>
                <c:pt idx="142">
                  <c:v>289521</c:v>
                </c:pt>
                <c:pt idx="143">
                  <c:v>290577</c:v>
                </c:pt>
                <c:pt idx="144">
                  <c:v>290311</c:v>
                </c:pt>
                <c:pt idx="145">
                  <c:v>292227</c:v>
                </c:pt>
                <c:pt idx="146">
                  <c:v>295203</c:v>
                </c:pt>
                <c:pt idx="147">
                  <c:v>302138</c:v>
                </c:pt>
                <c:pt idx="148">
                  <c:v>304139</c:v>
                </c:pt>
              </c:numCache>
            </c:numRef>
          </c:val>
          <c:smooth val="0"/>
          <c:extLst xmlns:c16r2="http://schemas.microsoft.com/office/drawing/2015/06/chart">
            <c:ext xmlns:c16="http://schemas.microsoft.com/office/drawing/2014/chart" uri="{C3380CC4-5D6E-409C-BE32-E72D297353CC}">
              <c16:uniqueId val="{00000004-ED35-402B-A414-1D3436BDEF72}"/>
            </c:ext>
          </c:extLst>
        </c:ser>
        <c:dLbls>
          <c:showLegendKey val="0"/>
          <c:showVal val="0"/>
          <c:showCatName val="0"/>
          <c:showSerName val="0"/>
          <c:showPercent val="0"/>
          <c:showBubbleSize val="0"/>
        </c:dLbls>
        <c:smooth val="0"/>
        <c:axId val="347287800"/>
        <c:axId val="347290936"/>
      </c:lineChart>
      <c:dateAx>
        <c:axId val="347287800"/>
        <c:scaling>
          <c:orientation val="minMax"/>
        </c:scaling>
        <c:delete val="0"/>
        <c:axPos val="b"/>
        <c:numFmt formatCode="yyyy" sourceLinked="0"/>
        <c:majorTickMark val="in"/>
        <c:minorTickMark val="in"/>
        <c:tickLblPos val="nextTo"/>
        <c:spPr>
          <a:noFill/>
          <a:ln w="9525" cap="flat" cmpd="sng" algn="ctr">
            <a:solidFill>
              <a:schemeClr val="tx1">
                <a:lumMod val="50000"/>
                <a:lumOff val="50000"/>
              </a:schemeClr>
            </a:solidFill>
            <a:round/>
          </a:ln>
          <a:effectLst/>
        </c:spPr>
        <c:txPr>
          <a:bodyPr rot="0" spcFirstLastPara="1" vertOverflow="ellipsis"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crossAx val="347290936"/>
        <c:crossesAt val="0"/>
        <c:auto val="1"/>
        <c:lblOffset val="100"/>
        <c:baseTimeUnit val="months"/>
        <c:majorUnit val="2"/>
        <c:majorTimeUnit val="years"/>
      </c:dateAx>
      <c:valAx>
        <c:axId val="347290936"/>
        <c:scaling>
          <c:orientation val="minMax"/>
          <c:max val="1400000"/>
        </c:scaling>
        <c:delete val="0"/>
        <c:axPos val="l"/>
        <c:majorGridlines>
          <c:spPr>
            <a:ln w="9525" cap="flat" cmpd="sng" algn="ctr">
              <a:solidFill>
                <a:schemeClr val="tx1">
                  <a:lumMod val="15000"/>
                  <a:lumOff val="85000"/>
                </a:schemeClr>
              </a:solidFill>
              <a:round/>
            </a:ln>
            <a:effectLst/>
          </c:spPr>
        </c:majorGridlines>
        <c:numFmt formatCode="&quot;$&quot;#,##0.00" sourceLinked="0"/>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crossAx val="347287800"/>
        <c:crosses val="autoZero"/>
        <c:crossBetween val="between"/>
        <c:majorUnit val="200000"/>
        <c:dispUnits>
          <c:builtInUnit val="millions"/>
        </c:dispUnits>
      </c:valAx>
      <c:spPr>
        <a:noFill/>
        <a:ln>
          <a:solidFill>
            <a:schemeClr val="tx1">
              <a:lumMod val="50000"/>
              <a:lumOff val="50000"/>
            </a:schemeClr>
          </a:solidFill>
        </a:ln>
        <a:effectLst/>
      </c:spPr>
    </c:plotArea>
    <c:plotVisOnly val="1"/>
    <c:dispBlanksAs val="gap"/>
    <c:showDLblsOverMax val="0"/>
  </c:chart>
  <c:spPr>
    <a:noFill/>
    <a:ln>
      <a:solidFill>
        <a:schemeClr val="bg1">
          <a:lumMod val="50000"/>
        </a:schemeClr>
      </a:solidFill>
    </a:ln>
    <a:effectLst/>
  </c:spPr>
  <c:txPr>
    <a:bodyPr/>
    <a:lstStyle/>
    <a:p>
      <a:pPr>
        <a:defRPr sz="1400"/>
      </a:pPr>
      <a:endParaRPr lang="en-US"/>
    </a:p>
  </c:txPr>
  <c:externalData r:id="rId1">
    <c:autoUpdate val="0"/>
  </c:externalData>
  <c:userShapes r:id="rId2"/>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2360593083759266"/>
          <c:y val="0.28408929352580925"/>
          <c:w val="0.84292113752812647"/>
          <c:h val="0.51838819626713328"/>
        </c:manualLayout>
      </c:layout>
      <c:lineChart>
        <c:grouping val="standard"/>
        <c:varyColors val="0"/>
        <c:ser>
          <c:idx val="0"/>
          <c:order val="0"/>
          <c:tx>
            <c:strRef>
              <c:f>Sheet1!$B$1</c:f>
              <c:strCache>
                <c:ptCount val="1"/>
                <c:pt idx="0">
                  <c:v>Current H/O</c:v>
                </c:pt>
              </c:strCache>
            </c:strRef>
          </c:tx>
          <c:spPr>
            <a:ln w="12700">
              <a:solidFill>
                <a:sysClr val="window" lastClr="FFFFFF">
                  <a:lumMod val="50000"/>
                </a:sysClr>
              </a:solidFill>
              <a:prstDash val="dash"/>
            </a:ln>
          </c:spPr>
          <c:marker>
            <c:symbol val="none"/>
          </c:marker>
          <c:cat>
            <c:strRef>
              <c:f>Sheet1!$A$2:$A$19</c:f>
              <c:strCache>
                <c:ptCount val="18"/>
                <c:pt idx="0">
                  <c:v>'01</c:v>
                </c:pt>
                <c:pt idx="1">
                  <c:v>'02</c:v>
                </c:pt>
                <c:pt idx="3">
                  <c:v>'04</c:v>
                </c:pt>
                <c:pt idx="5">
                  <c:v>'06</c:v>
                </c:pt>
                <c:pt idx="7">
                  <c:v>'08</c:v>
                </c:pt>
                <c:pt idx="9">
                  <c:v>'10</c:v>
                </c:pt>
                <c:pt idx="11">
                  <c:v>'12</c:v>
                </c:pt>
                <c:pt idx="13">
                  <c:v>'14</c:v>
                </c:pt>
                <c:pt idx="15">
                  <c:v>'16</c:v>
                </c:pt>
                <c:pt idx="17">
                  <c:v>'18</c:v>
                </c:pt>
              </c:strCache>
            </c:strRef>
          </c:cat>
          <c:val>
            <c:numRef>
              <c:f>Sheet1!$B$2:$B$19</c:f>
              <c:numCache>
                <c:formatCode>0.0</c:formatCode>
                <c:ptCount val="18"/>
                <c:pt idx="0">
                  <c:v>0.48697394789579157</c:v>
                </c:pt>
                <c:pt idx="1">
                  <c:v>0.48697394789579157</c:v>
                </c:pt>
                <c:pt idx="2">
                  <c:v>0.48697394789579157</c:v>
                </c:pt>
                <c:pt idx="3">
                  <c:v>0.48697394789579157</c:v>
                </c:pt>
                <c:pt idx="4">
                  <c:v>0.48697394789579157</c:v>
                </c:pt>
                <c:pt idx="5">
                  <c:v>0.48697394789579157</c:v>
                </c:pt>
                <c:pt idx="6">
                  <c:v>0.48697394789579157</c:v>
                </c:pt>
                <c:pt idx="7">
                  <c:v>0.48697394789579157</c:v>
                </c:pt>
                <c:pt idx="8">
                  <c:v>0.48697394789579157</c:v>
                </c:pt>
                <c:pt idx="9">
                  <c:v>0.48697394789579157</c:v>
                </c:pt>
                <c:pt idx="10">
                  <c:v>0.48697394789579157</c:v>
                </c:pt>
                <c:pt idx="11">
                  <c:v>0.48697394789579157</c:v>
                </c:pt>
                <c:pt idx="12">
                  <c:v>0.48697394789579157</c:v>
                </c:pt>
                <c:pt idx="13">
                  <c:v>0.48697394789579157</c:v>
                </c:pt>
                <c:pt idx="14">
                  <c:v>0.48697394789579157</c:v>
                </c:pt>
                <c:pt idx="15">
                  <c:v>0.48697394789579157</c:v>
                </c:pt>
                <c:pt idx="16">
                  <c:v>0.48697394789579157</c:v>
                </c:pt>
                <c:pt idx="17">
                  <c:v>0.48697394789579157</c:v>
                </c:pt>
              </c:numCache>
            </c:numRef>
          </c:val>
          <c:smooth val="0"/>
          <c:extLst xmlns:c16r2="http://schemas.microsoft.com/office/drawing/2015/06/chart">
            <c:ext xmlns:c16="http://schemas.microsoft.com/office/drawing/2014/chart" uri="{C3380CC4-5D6E-409C-BE32-E72D297353CC}">
              <c16:uniqueId val="{00000000-7C41-4B9C-9241-EEDF1BE7BE7C}"/>
            </c:ext>
          </c:extLst>
        </c:ser>
        <c:ser>
          <c:idx val="1"/>
          <c:order val="1"/>
          <c:tx>
            <c:strRef>
              <c:f>Sheet1!$C$1</c:f>
              <c:strCache>
                <c:ptCount val="1"/>
                <c:pt idx="0">
                  <c:v>hires/openings</c:v>
                </c:pt>
              </c:strCache>
            </c:strRef>
          </c:tx>
          <c:spPr>
            <a:ln w="38100">
              <a:solidFill>
                <a:srgbClr val="C0504D"/>
              </a:solidFill>
            </a:ln>
          </c:spPr>
          <c:marker>
            <c:symbol val="none"/>
          </c:marker>
          <c:dLbls>
            <c:dLbl>
              <c:idx val="17"/>
              <c:layout>
                <c:manualLayout>
                  <c:x val="0"/>
                  <c:y val="1.3503086419752997E-2"/>
                </c:manualLayout>
              </c:layout>
              <c:spPr>
                <a:noFill/>
                <a:ln>
                  <a:noFill/>
                </a:ln>
                <a:effectLst/>
              </c:spPr>
              <c:txPr>
                <a:bodyPr wrap="square" lIns="38100" tIns="19050" rIns="38100" bIns="19050" anchor="ctr">
                  <a:spAutoFit/>
                </a:bodyPr>
                <a:lstStyle/>
                <a:p>
                  <a:pPr>
                    <a:defRPr>
                      <a:solidFill>
                        <a:srgbClr val="C00000"/>
                      </a:solidFill>
                    </a:defRPr>
                  </a:pPr>
                  <a:endParaRPr lang="en-US"/>
                </a:p>
              </c:txPr>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9-6793-4282-B4A3-B068094EF49D}"/>
                </c:ext>
                <c:ext xmlns:c15="http://schemas.microsoft.com/office/drawing/2012/chart" uri="{CE6537A1-D6FC-4f65-9D91-7224C49458BB}"/>
              </c:extLst>
            </c:dLbl>
            <c:spPr>
              <a:noFill/>
              <a:ln>
                <a:noFill/>
              </a:ln>
              <a:effectLst/>
            </c:spPr>
            <c:showLegendKey val="0"/>
            <c:showVal val="0"/>
            <c:showCatName val="0"/>
            <c:showSerName val="0"/>
            <c:showPercent val="0"/>
            <c:showBubbleSize val="0"/>
            <c:extLst xmlns:c16r2="http://schemas.microsoft.com/office/drawing/2015/06/chart">
              <c:ext xmlns:c15="http://schemas.microsoft.com/office/drawing/2012/chart" uri="{CE6537A1-D6FC-4f65-9D91-7224C49458BB}">
                <c15:showLeaderLines val="0"/>
              </c:ext>
            </c:extLst>
          </c:dLbls>
          <c:cat>
            <c:strRef>
              <c:f>Sheet1!$A$2:$A$19</c:f>
              <c:strCache>
                <c:ptCount val="18"/>
                <c:pt idx="0">
                  <c:v>'01</c:v>
                </c:pt>
                <c:pt idx="1">
                  <c:v>'02</c:v>
                </c:pt>
                <c:pt idx="3">
                  <c:v>'04</c:v>
                </c:pt>
                <c:pt idx="5">
                  <c:v>'06</c:v>
                </c:pt>
                <c:pt idx="7">
                  <c:v>'08</c:v>
                </c:pt>
                <c:pt idx="9">
                  <c:v>'10</c:v>
                </c:pt>
                <c:pt idx="11">
                  <c:v>'12</c:v>
                </c:pt>
                <c:pt idx="13">
                  <c:v>'14</c:v>
                </c:pt>
                <c:pt idx="15">
                  <c:v>'16</c:v>
                </c:pt>
                <c:pt idx="17">
                  <c:v>'18</c:v>
                </c:pt>
              </c:strCache>
            </c:strRef>
          </c:cat>
          <c:val>
            <c:numRef>
              <c:f>Sheet1!$C$2:$C$19</c:f>
              <c:numCache>
                <c:formatCode>0.0</c:formatCode>
                <c:ptCount val="18"/>
                <c:pt idx="0">
                  <c:v>0.5</c:v>
                </c:pt>
                <c:pt idx="1">
                  <c:v>0.28313253012048195</c:v>
                </c:pt>
                <c:pt idx="2">
                  <c:v>0.20479704797047971</c:v>
                </c:pt>
                <c:pt idx="3">
                  <c:v>0.28759398496240601</c:v>
                </c:pt>
                <c:pt idx="4">
                  <c:v>0.25901639344262295</c:v>
                </c:pt>
                <c:pt idx="5">
                  <c:v>0.33790737564322471</c:v>
                </c:pt>
                <c:pt idx="6">
                  <c:v>0.42168674698795183</c:v>
                </c:pt>
                <c:pt idx="7">
                  <c:v>0.38990825688073394</c:v>
                </c:pt>
                <c:pt idx="8">
                  <c:v>9.8795180722891562E-2</c:v>
                </c:pt>
                <c:pt idx="9">
                  <c:v>0.21875</c:v>
                </c:pt>
                <c:pt idx="10">
                  <c:v>0.25423728813559321</c:v>
                </c:pt>
                <c:pt idx="11">
                  <c:v>0.1995249406175772</c:v>
                </c:pt>
                <c:pt idx="12">
                  <c:v>0.29439252336448596</c:v>
                </c:pt>
                <c:pt idx="13">
                  <c:v>0.36428571428571427</c:v>
                </c:pt>
                <c:pt idx="14">
                  <c:v>0.42610837438423643</c:v>
                </c:pt>
                <c:pt idx="15">
                  <c:v>0.46555819477434679</c:v>
                </c:pt>
                <c:pt idx="16">
                  <c:v>0.386892177589852</c:v>
                </c:pt>
                <c:pt idx="17">
                  <c:v>0.48697394789579157</c:v>
                </c:pt>
              </c:numCache>
            </c:numRef>
          </c:val>
          <c:smooth val="0"/>
          <c:extLst xmlns:c16r2="http://schemas.microsoft.com/office/drawing/2015/06/chart">
            <c:ext xmlns:c16="http://schemas.microsoft.com/office/drawing/2014/chart" uri="{C3380CC4-5D6E-409C-BE32-E72D297353CC}">
              <c16:uniqueId val="{00000001-7C41-4B9C-9241-EEDF1BE7BE7C}"/>
            </c:ext>
          </c:extLst>
        </c:ser>
        <c:ser>
          <c:idx val="2"/>
          <c:order val="2"/>
          <c:tx>
            <c:strRef>
              <c:f>Sheet1!$D$1</c:f>
              <c:strCache>
                <c:ptCount val="1"/>
                <c:pt idx="0">
                  <c:v>Current H/U</c:v>
                </c:pt>
              </c:strCache>
            </c:strRef>
          </c:tx>
          <c:spPr>
            <a:ln w="12700">
              <a:solidFill>
                <a:sysClr val="windowText" lastClr="000000">
                  <a:lumMod val="50000"/>
                  <a:lumOff val="50000"/>
                </a:sysClr>
              </a:solidFill>
              <a:prstDash val="dash"/>
            </a:ln>
          </c:spPr>
          <c:marker>
            <c:symbol val="none"/>
          </c:marker>
          <c:cat>
            <c:strRef>
              <c:f>Sheet1!$A$2:$A$19</c:f>
              <c:strCache>
                <c:ptCount val="18"/>
                <c:pt idx="0">
                  <c:v>'01</c:v>
                </c:pt>
                <c:pt idx="1">
                  <c:v>'02</c:v>
                </c:pt>
                <c:pt idx="3">
                  <c:v>'04</c:v>
                </c:pt>
                <c:pt idx="5">
                  <c:v>'06</c:v>
                </c:pt>
                <c:pt idx="7">
                  <c:v>'08</c:v>
                </c:pt>
                <c:pt idx="9">
                  <c:v>'10</c:v>
                </c:pt>
                <c:pt idx="11">
                  <c:v>'12</c:v>
                </c:pt>
                <c:pt idx="13">
                  <c:v>'14</c:v>
                </c:pt>
                <c:pt idx="15">
                  <c:v>'16</c:v>
                </c:pt>
                <c:pt idx="17">
                  <c:v>'18</c:v>
                </c:pt>
              </c:strCache>
            </c:strRef>
          </c:cat>
          <c:val>
            <c:numRef>
              <c:f>Sheet1!$D$2:$D$19</c:f>
              <c:numCache>
                <c:formatCode>0.0</c:formatCode>
                <c:ptCount val="18"/>
                <c:pt idx="0">
                  <c:v>0.83166332665330667</c:v>
                </c:pt>
                <c:pt idx="1">
                  <c:v>0.83166332665330667</c:v>
                </c:pt>
                <c:pt idx="2">
                  <c:v>0.83166332665330667</c:v>
                </c:pt>
                <c:pt idx="3">
                  <c:v>0.83166332665330667</c:v>
                </c:pt>
                <c:pt idx="4">
                  <c:v>0.83166332665330667</c:v>
                </c:pt>
                <c:pt idx="5">
                  <c:v>0.83166332665330667</c:v>
                </c:pt>
                <c:pt idx="6">
                  <c:v>0.83166332665330667</c:v>
                </c:pt>
                <c:pt idx="7">
                  <c:v>0.83166332665330667</c:v>
                </c:pt>
                <c:pt idx="8">
                  <c:v>0.83166332665330667</c:v>
                </c:pt>
                <c:pt idx="9">
                  <c:v>0.83166332665330667</c:v>
                </c:pt>
                <c:pt idx="10">
                  <c:v>0.83166332665330667</c:v>
                </c:pt>
                <c:pt idx="11">
                  <c:v>0.83166332665330667</c:v>
                </c:pt>
                <c:pt idx="12">
                  <c:v>0.83166332665330667</c:v>
                </c:pt>
                <c:pt idx="13">
                  <c:v>0.83166332665330667</c:v>
                </c:pt>
                <c:pt idx="14">
                  <c:v>0.83166332665330667</c:v>
                </c:pt>
                <c:pt idx="15">
                  <c:v>0.83166332665330667</c:v>
                </c:pt>
                <c:pt idx="16">
                  <c:v>0.83166332665330667</c:v>
                </c:pt>
                <c:pt idx="17">
                  <c:v>0.83166332665330667</c:v>
                </c:pt>
              </c:numCache>
            </c:numRef>
          </c:val>
          <c:smooth val="0"/>
          <c:extLst xmlns:c16r2="http://schemas.microsoft.com/office/drawing/2015/06/chart">
            <c:ext xmlns:c16="http://schemas.microsoft.com/office/drawing/2014/chart" uri="{C3380CC4-5D6E-409C-BE32-E72D297353CC}">
              <c16:uniqueId val="{00000000-6793-4282-B4A3-B068094EF49D}"/>
            </c:ext>
          </c:extLst>
        </c:ser>
        <c:ser>
          <c:idx val="3"/>
          <c:order val="3"/>
          <c:tx>
            <c:strRef>
              <c:f>Sheet1!$E$1</c:f>
              <c:strCache>
                <c:ptCount val="1"/>
                <c:pt idx="0">
                  <c:v>unempl/hires</c:v>
                </c:pt>
              </c:strCache>
            </c:strRef>
          </c:tx>
          <c:spPr>
            <a:ln w="38100">
              <a:solidFill>
                <a:srgbClr val="1F497D"/>
              </a:solidFill>
            </a:ln>
          </c:spPr>
          <c:marker>
            <c:symbol val="none"/>
          </c:marker>
          <c:dLbls>
            <c:dLbl>
              <c:idx val="17"/>
              <c:layout>
                <c:manualLayout>
                  <c:x val="0"/>
                  <c:y val="-6.365740740740751E-2"/>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A-6793-4282-B4A3-B068094EF49D}"/>
                </c:ext>
                <c:ext xmlns:c15="http://schemas.microsoft.com/office/drawing/2012/chart" uri="{CE6537A1-D6FC-4f65-9D91-7224C49458BB}"/>
              </c:extLst>
            </c:dLbl>
            <c:spPr>
              <a:noFill/>
              <a:ln>
                <a:noFill/>
              </a:ln>
              <a:effectLst/>
            </c:spPr>
            <c:txPr>
              <a:bodyPr wrap="square" lIns="38100" tIns="19050" rIns="38100" bIns="19050" anchor="ctr">
                <a:spAutoFit/>
              </a:bodyPr>
              <a:lstStyle/>
              <a:p>
                <a:pPr>
                  <a:defRPr>
                    <a:solidFill>
                      <a:schemeClr val="tx2"/>
                    </a:solidFill>
                  </a:defRPr>
                </a:pPr>
                <a:endParaRPr lang="en-US"/>
              </a:p>
            </c:txPr>
            <c:showLegendKey val="0"/>
            <c:showVal val="0"/>
            <c:showCatName val="0"/>
            <c:showSerName val="0"/>
            <c:showPercent val="0"/>
            <c:showBubbleSize val="0"/>
            <c:extLst xmlns:c16r2="http://schemas.microsoft.com/office/drawing/2015/06/chart">
              <c:ext xmlns:c15="http://schemas.microsoft.com/office/drawing/2012/chart" uri="{CE6537A1-D6FC-4f65-9D91-7224C49458BB}">
                <c15:showLeaderLines val="0"/>
              </c:ext>
            </c:extLst>
          </c:dLbls>
          <c:cat>
            <c:strRef>
              <c:f>Sheet1!$A$2:$A$19</c:f>
              <c:strCache>
                <c:ptCount val="18"/>
                <c:pt idx="0">
                  <c:v>'01</c:v>
                </c:pt>
                <c:pt idx="1">
                  <c:v>'02</c:v>
                </c:pt>
                <c:pt idx="3">
                  <c:v>'04</c:v>
                </c:pt>
                <c:pt idx="5">
                  <c:v>'06</c:v>
                </c:pt>
                <c:pt idx="7">
                  <c:v>'08</c:v>
                </c:pt>
                <c:pt idx="9">
                  <c:v>'10</c:v>
                </c:pt>
                <c:pt idx="11">
                  <c:v>'12</c:v>
                </c:pt>
                <c:pt idx="13">
                  <c:v>'14</c:v>
                </c:pt>
                <c:pt idx="15">
                  <c:v>'16</c:v>
                </c:pt>
                <c:pt idx="17">
                  <c:v>'18</c:v>
                </c:pt>
              </c:strCache>
            </c:strRef>
          </c:cat>
          <c:val>
            <c:numRef>
              <c:f>Sheet1!$E$2:$E$19</c:f>
              <c:numCache>
                <c:formatCode>0.0</c:formatCode>
                <c:ptCount val="18"/>
                <c:pt idx="0">
                  <c:v>0.86594202898550721</c:v>
                </c:pt>
                <c:pt idx="1">
                  <c:v>1.2570281124497993</c:v>
                </c:pt>
                <c:pt idx="2">
                  <c:v>1.3191881918819188</c:v>
                </c:pt>
                <c:pt idx="3">
                  <c:v>1.25</c:v>
                </c:pt>
                <c:pt idx="4">
                  <c:v>0.92950819672131146</c:v>
                </c:pt>
                <c:pt idx="5">
                  <c:v>1.1097770154373927</c:v>
                </c:pt>
                <c:pt idx="6">
                  <c:v>1.357429718875502</c:v>
                </c:pt>
                <c:pt idx="7">
                  <c:v>1.8555045871559632</c:v>
                </c:pt>
                <c:pt idx="8">
                  <c:v>4.2602409638554217</c:v>
                </c:pt>
                <c:pt idx="9">
                  <c:v>4.5703125</c:v>
                </c:pt>
                <c:pt idx="10">
                  <c:v>2.8961864406779663</c:v>
                </c:pt>
                <c:pt idx="11">
                  <c:v>2.7315914489311166</c:v>
                </c:pt>
                <c:pt idx="12">
                  <c:v>2.0817757009345796</c:v>
                </c:pt>
                <c:pt idx="13">
                  <c:v>1.7785714285714285</c:v>
                </c:pt>
                <c:pt idx="14">
                  <c:v>1.4014778325123152</c:v>
                </c:pt>
                <c:pt idx="15">
                  <c:v>1.0950118764845607</c:v>
                </c:pt>
                <c:pt idx="16">
                  <c:v>1.0613107822410148</c:v>
                </c:pt>
                <c:pt idx="17">
                  <c:v>0.83166332665330667</c:v>
                </c:pt>
              </c:numCache>
            </c:numRef>
          </c:val>
          <c:smooth val="0"/>
          <c:extLst xmlns:c16r2="http://schemas.microsoft.com/office/drawing/2015/06/chart">
            <c:ext xmlns:c16="http://schemas.microsoft.com/office/drawing/2014/chart" uri="{C3380CC4-5D6E-409C-BE32-E72D297353CC}">
              <c16:uniqueId val="{00000001-6793-4282-B4A3-B068094EF49D}"/>
            </c:ext>
          </c:extLst>
        </c:ser>
        <c:dLbls>
          <c:showLegendKey val="0"/>
          <c:showVal val="0"/>
          <c:showCatName val="0"/>
          <c:showSerName val="0"/>
          <c:showPercent val="0"/>
          <c:showBubbleSize val="0"/>
        </c:dLbls>
        <c:smooth val="0"/>
        <c:axId val="452878576"/>
        <c:axId val="452880144"/>
      </c:lineChart>
      <c:dateAx>
        <c:axId val="452878576"/>
        <c:scaling>
          <c:orientation val="minMax"/>
        </c:scaling>
        <c:delete val="0"/>
        <c:axPos val="b"/>
        <c:numFmt formatCode="yyyy" sourceLinked="0"/>
        <c:majorTickMark val="in"/>
        <c:minorTickMark val="none"/>
        <c:tickLblPos val="nextTo"/>
        <c:spPr>
          <a:ln/>
        </c:spPr>
        <c:txPr>
          <a:bodyPr rot="0"/>
          <a:lstStyle/>
          <a:p>
            <a:pPr>
              <a:defRPr sz="1300" baseline="0"/>
            </a:pPr>
            <a:endParaRPr lang="en-US"/>
          </a:p>
        </c:txPr>
        <c:crossAx val="452880144"/>
        <c:crosses val="autoZero"/>
        <c:auto val="1"/>
        <c:lblOffset val="100"/>
        <c:baseTimeUnit val="days"/>
        <c:majorTimeUnit val="years"/>
        <c:minorUnit val="1"/>
        <c:minorTimeUnit val="years"/>
      </c:dateAx>
      <c:valAx>
        <c:axId val="452880144"/>
        <c:scaling>
          <c:orientation val="minMax"/>
          <c:max val="3"/>
        </c:scaling>
        <c:delete val="0"/>
        <c:axPos val="l"/>
        <c:majorGridlines>
          <c:spPr>
            <a:ln>
              <a:solidFill>
                <a:prstClr val="black">
                  <a:lumMod val="50000"/>
                  <a:lumOff val="50000"/>
                  <a:alpha val="50000"/>
                </a:prstClr>
              </a:solidFill>
            </a:ln>
          </c:spPr>
        </c:majorGridlines>
        <c:numFmt formatCode="#,##0" sourceLinked="0"/>
        <c:majorTickMark val="out"/>
        <c:minorTickMark val="none"/>
        <c:tickLblPos val="nextTo"/>
        <c:txPr>
          <a:bodyPr/>
          <a:lstStyle/>
          <a:p>
            <a:pPr>
              <a:defRPr sz="1300"/>
            </a:pPr>
            <a:endParaRPr lang="en-US"/>
          </a:p>
        </c:txPr>
        <c:crossAx val="452878576"/>
        <c:crossesAt val="1"/>
        <c:crossBetween val="between"/>
        <c:majorUnit val="1"/>
      </c:valAx>
    </c:plotArea>
    <c:plotVisOnly val="1"/>
    <c:dispBlanksAs val="gap"/>
    <c:showDLblsOverMax val="0"/>
  </c:chart>
  <c:spPr>
    <a:noFill/>
    <a:ln>
      <a:solidFill>
        <a:schemeClr val="tx1">
          <a:lumMod val="50000"/>
          <a:lumOff val="50000"/>
        </a:schemeClr>
      </a:solidFill>
    </a:ln>
  </c:spPr>
  <c:txPr>
    <a:bodyPr/>
    <a:lstStyle/>
    <a:p>
      <a:pPr>
        <a:defRPr sz="1400">
          <a:latin typeface="Calibri" pitchFamily="34" charset="0"/>
        </a:defRPr>
      </a:pPr>
      <a:endParaRPr lang="en-US"/>
    </a:p>
  </c:txPr>
  <c:externalData r:id="rId2">
    <c:autoUpdate val="0"/>
  </c:externalData>
  <c:userShapes r:id="rId3"/>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116737509353914"/>
          <c:y val="6.849013120029784E-3"/>
          <c:w val="0.48152592743542727"/>
          <c:h val="0.83132483076810681"/>
        </c:manualLayout>
      </c:layout>
      <c:barChart>
        <c:barDir val="bar"/>
        <c:grouping val="clustered"/>
        <c:varyColors val="1"/>
        <c:ser>
          <c:idx val="1"/>
          <c:order val="0"/>
          <c:tx>
            <c:strRef>
              <c:f>Sheet1!$C$1</c:f>
              <c:strCache>
                <c:ptCount val="1"/>
                <c:pt idx="0">
                  <c:v>June 2016–June 2017</c:v>
                </c:pt>
              </c:strCache>
            </c:strRef>
          </c:tx>
          <c:spPr>
            <a:solidFill>
              <a:schemeClr val="accent2">
                <a:lumMod val="60000"/>
                <a:lumOff val="40000"/>
              </a:schemeClr>
            </a:solidFill>
          </c:spPr>
          <c:invertIfNegative val="0"/>
          <c:dPt>
            <c:idx val="1"/>
            <c:invertIfNegative val="0"/>
            <c:bubble3D val="0"/>
            <c:extLst xmlns:c16r2="http://schemas.microsoft.com/office/drawing/2015/06/chart">
              <c:ext xmlns:c16="http://schemas.microsoft.com/office/drawing/2014/chart" uri="{C3380CC4-5D6E-409C-BE32-E72D297353CC}">
                <c16:uniqueId val="{00000011-22E4-4842-9BBC-C09036EBB3A4}"/>
              </c:ext>
            </c:extLst>
          </c:dPt>
          <c:dPt>
            <c:idx val="2"/>
            <c:invertIfNegative val="0"/>
            <c:bubble3D val="0"/>
            <c:extLst xmlns:c16r2="http://schemas.microsoft.com/office/drawing/2015/06/chart">
              <c:ext xmlns:c16="http://schemas.microsoft.com/office/drawing/2014/chart" uri="{C3380CC4-5D6E-409C-BE32-E72D297353CC}">
                <c16:uniqueId val="{00000010-22E4-4842-9BBC-C09036EBB3A4}"/>
              </c:ext>
            </c:extLst>
          </c:dPt>
          <c:dPt>
            <c:idx val="3"/>
            <c:invertIfNegative val="0"/>
            <c:bubble3D val="0"/>
            <c:extLst xmlns:c16r2="http://schemas.microsoft.com/office/drawing/2015/06/chart">
              <c:ext xmlns:c16="http://schemas.microsoft.com/office/drawing/2014/chart" uri="{C3380CC4-5D6E-409C-BE32-E72D297353CC}">
                <c16:uniqueId val="{0000000F-22E4-4842-9BBC-C09036EBB3A4}"/>
              </c:ext>
            </c:extLst>
          </c:dPt>
          <c:dLbls>
            <c:spPr>
              <a:noFill/>
              <a:ln>
                <a:noFill/>
              </a:ln>
              <a:effectLst/>
            </c:spPr>
            <c:txPr>
              <a:bodyPr wrap="square" lIns="38100" tIns="19050" rIns="38100" bIns="19050" anchor="ctr">
                <a:spAutoFit/>
              </a:bodyPr>
              <a:lstStyle/>
              <a:p>
                <a:pPr>
                  <a:defRPr sz="2000" b="1">
                    <a:solidFill>
                      <a:schemeClr val="tx1">
                        <a:lumMod val="65000"/>
                        <a:lumOff val="35000"/>
                      </a:schemeClr>
                    </a:solidFill>
                  </a:defRPr>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Sheet1!$A$2:$A$5</c:f>
              <c:strCache>
                <c:ptCount val="4"/>
                <c:pt idx="0">
                  <c:v>Steel mill products</c:v>
                </c:pt>
                <c:pt idx="1">
                  <c:v>Copper &amp; brass mill shapes</c:v>
                </c:pt>
                <c:pt idx="2">
                  <c:v>Aluminum mill shapes</c:v>
                </c:pt>
                <c:pt idx="3">
                  <c:v>Diesel fuel</c:v>
                </c:pt>
              </c:strCache>
            </c:strRef>
          </c:cat>
          <c:val>
            <c:numRef>
              <c:f>Sheet1!$C$2:$C$5</c:f>
              <c:numCache>
                <c:formatCode>0\%;[Red]\(0\%\)</c:formatCode>
                <c:ptCount val="4"/>
                <c:pt idx="0">
                  <c:v>12</c:v>
                </c:pt>
                <c:pt idx="1">
                  <c:v>17</c:v>
                </c:pt>
                <c:pt idx="2">
                  <c:v>10</c:v>
                </c:pt>
                <c:pt idx="3">
                  <c:v>10</c:v>
                </c:pt>
              </c:numCache>
            </c:numRef>
          </c:val>
          <c:extLst xmlns:c16r2="http://schemas.microsoft.com/office/drawing/2015/06/chart">
            <c:ext xmlns:c16="http://schemas.microsoft.com/office/drawing/2014/chart" uri="{C3380CC4-5D6E-409C-BE32-E72D297353CC}">
              <c16:uniqueId val="{0000000E-22E4-4842-9BBC-C09036EBB3A4}"/>
            </c:ext>
          </c:extLst>
        </c:ser>
        <c:ser>
          <c:idx val="0"/>
          <c:order val="1"/>
          <c:tx>
            <c:strRef>
              <c:f>Sheet1!$B$1</c:f>
              <c:strCache>
                <c:ptCount val="1"/>
                <c:pt idx="0">
                  <c:v>June 2017–June 2018</c:v>
                </c:pt>
              </c:strCache>
            </c:strRef>
          </c:tx>
          <c:spPr>
            <a:solidFill>
              <a:schemeClr val="accent2"/>
            </a:solidFill>
          </c:spPr>
          <c:invertIfNegative val="0"/>
          <c:dPt>
            <c:idx val="0"/>
            <c:invertIfNegative val="0"/>
            <c:bubble3D val="0"/>
            <c:extLst xmlns:c16r2="http://schemas.microsoft.com/office/drawing/2015/06/chart">
              <c:ext xmlns:c16="http://schemas.microsoft.com/office/drawing/2014/chart" uri="{C3380CC4-5D6E-409C-BE32-E72D297353CC}">
                <c16:uniqueId val="{00000021-D1FE-492E-A891-42A23BBB9D94}"/>
              </c:ext>
            </c:extLst>
          </c:dPt>
          <c:dPt>
            <c:idx val="1"/>
            <c:invertIfNegative val="0"/>
            <c:bubble3D val="0"/>
            <c:extLst xmlns:c16r2="http://schemas.microsoft.com/office/drawing/2015/06/chart">
              <c:ext xmlns:c16="http://schemas.microsoft.com/office/drawing/2014/chart" uri="{C3380CC4-5D6E-409C-BE32-E72D297353CC}">
                <c16:uniqueId val="{00000022-D1FE-492E-A891-42A23BBB9D94}"/>
              </c:ext>
            </c:extLst>
          </c:dPt>
          <c:dPt>
            <c:idx val="3"/>
            <c:invertIfNegative val="0"/>
            <c:bubble3D val="0"/>
            <c:extLst xmlns:c16r2="http://schemas.microsoft.com/office/drawing/2015/06/chart">
              <c:ext xmlns:c16="http://schemas.microsoft.com/office/drawing/2014/chart" uri="{C3380CC4-5D6E-409C-BE32-E72D297353CC}">
                <c16:uniqueId val="{00000024-D1FE-492E-A891-42A23BBB9D94}"/>
              </c:ext>
            </c:extLst>
          </c:dPt>
          <c:dPt>
            <c:idx val="4"/>
            <c:invertIfNegative val="0"/>
            <c:bubble3D val="0"/>
            <c:extLst xmlns:c16r2="http://schemas.microsoft.com/office/drawing/2015/06/chart">
              <c:ext xmlns:c16="http://schemas.microsoft.com/office/drawing/2014/chart" uri="{C3380CC4-5D6E-409C-BE32-E72D297353CC}">
                <c16:uniqueId val="{00000025-D1FE-492E-A891-42A23BBB9D94}"/>
              </c:ext>
            </c:extLst>
          </c:dPt>
          <c:dPt>
            <c:idx val="5"/>
            <c:invertIfNegative val="0"/>
            <c:bubble3D val="0"/>
            <c:extLst xmlns:c16r2="http://schemas.microsoft.com/office/drawing/2015/06/chart">
              <c:ext xmlns:c16="http://schemas.microsoft.com/office/drawing/2014/chart" uri="{C3380CC4-5D6E-409C-BE32-E72D297353CC}">
                <c16:uniqueId val="{00000026-D1FE-492E-A891-42A23BBB9D94}"/>
              </c:ext>
            </c:extLst>
          </c:dPt>
          <c:dPt>
            <c:idx val="6"/>
            <c:invertIfNegative val="0"/>
            <c:bubble3D val="0"/>
            <c:extLst xmlns:c16r2="http://schemas.microsoft.com/office/drawing/2015/06/chart">
              <c:ext xmlns:c16="http://schemas.microsoft.com/office/drawing/2014/chart" uri="{C3380CC4-5D6E-409C-BE32-E72D297353CC}">
                <c16:uniqueId val="{00000027-D1FE-492E-A891-42A23BBB9D94}"/>
              </c:ext>
            </c:extLst>
          </c:dPt>
          <c:dPt>
            <c:idx val="7"/>
            <c:invertIfNegative val="0"/>
            <c:bubble3D val="0"/>
            <c:extLst xmlns:c16r2="http://schemas.microsoft.com/office/drawing/2015/06/chart">
              <c:ext xmlns:c16="http://schemas.microsoft.com/office/drawing/2014/chart" uri="{C3380CC4-5D6E-409C-BE32-E72D297353CC}">
                <c16:uniqueId val="{0000001F-D1FE-492E-A891-42A23BBB9D94}"/>
              </c:ext>
            </c:extLst>
          </c:dPt>
          <c:dLbls>
            <c:dLbl>
              <c:idx val="0"/>
              <c:layout>
                <c:manualLayout>
                  <c:x val="3.8201740846627698E-3"/>
                  <c:y val="2.2217176221393637E-3"/>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21-D1FE-492E-A891-42A23BBB9D94}"/>
                </c:ext>
                <c:ext xmlns:c15="http://schemas.microsoft.com/office/drawing/2012/chart" uri="{CE6537A1-D6FC-4f65-9D91-7224C49458BB}"/>
              </c:extLst>
            </c:dLbl>
            <c:dLbl>
              <c:idx val="1"/>
              <c:layout>
                <c:manualLayout>
                  <c:x val="1.2745977323178552E-3"/>
                  <c:y val="4.4434352442786458E-3"/>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22-D1FE-492E-A891-42A23BBB9D94}"/>
                </c:ext>
                <c:ext xmlns:c15="http://schemas.microsoft.com/office/drawing/2012/chart" uri="{CE6537A1-D6FC-4f65-9D91-7224C49458BB}"/>
              </c:extLst>
            </c:dLbl>
            <c:dLbl>
              <c:idx val="2"/>
              <c:layout>
                <c:manualLayout>
                  <c:x val="5.753048130306272E-4"/>
                  <c:y val="-8.8868704885574131E-3"/>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23-D1FE-492E-A891-42A23BBB9D94}"/>
                </c:ext>
                <c:ext xmlns:c15="http://schemas.microsoft.com/office/drawing/2012/chart" uri="{CE6537A1-D6FC-4f65-9D91-7224C49458BB}"/>
              </c:extLst>
            </c:dLbl>
            <c:dLbl>
              <c:idx val="3"/>
              <c:layout>
                <c:manualLayout>
                  <c:x val="-8.3556647098776415E-3"/>
                  <c:y val="-4.4441346868806481E-4"/>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24-D1FE-492E-A891-42A23BBB9D94}"/>
                </c:ext>
                <c:ext xmlns:c15="http://schemas.microsoft.com/office/drawing/2012/chart" uri="{CE6537A1-D6FC-4f65-9D91-7224C49458BB}"/>
              </c:extLst>
            </c:dLbl>
            <c:dLbl>
              <c:idx val="4"/>
              <c:layout>
                <c:manualLayout>
                  <c:x val="8.2478612183698383E-2"/>
                  <c:y val="2.2217176221392822E-3"/>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25-D1FE-492E-A891-42A23BBB9D94}"/>
                </c:ext>
                <c:ext xmlns:c15="http://schemas.microsoft.com/office/drawing/2012/chart" uri="{CE6537A1-D6FC-4f65-9D91-7224C49458BB}"/>
              </c:extLst>
            </c:dLbl>
            <c:dLbl>
              <c:idx val="5"/>
              <c:layout>
                <c:manualLayout>
                  <c:x val="0.10567572186036352"/>
                  <c:y val="2.2217176221393229E-3"/>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26-D1FE-492E-A891-42A23BBB9D94}"/>
                </c:ext>
                <c:ext xmlns:c15="http://schemas.microsoft.com/office/drawing/2012/chart" uri="{CE6537A1-D6FC-4f65-9D91-7224C49458BB}"/>
              </c:extLst>
            </c:dLbl>
            <c:dLbl>
              <c:idx val="6"/>
              <c:layout>
                <c:manualLayout>
                  <c:x val="0.12114046164480699"/>
                  <c:y val="2.2217176221393433E-3"/>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27-D1FE-492E-A891-42A23BBB9D94}"/>
                </c:ext>
                <c:ext xmlns:c15="http://schemas.microsoft.com/office/drawing/2012/chart" uri="{CE6537A1-D6FC-4f65-9D91-7224C49458BB}"/>
              </c:extLst>
            </c:dLbl>
            <c:dLbl>
              <c:idx val="7"/>
              <c:layout>
                <c:manualLayout>
                  <c:x val="0.358212690097574"/>
                  <c:y val="0"/>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1F-D1FE-492E-A891-42A23BBB9D94}"/>
                </c:ext>
                <c:ext xmlns:c15="http://schemas.microsoft.com/office/drawing/2012/chart" uri="{CE6537A1-D6FC-4f65-9D91-7224C49458BB}"/>
              </c:extLst>
            </c:dLbl>
            <c:spPr>
              <a:noFill/>
              <a:ln>
                <a:noFill/>
              </a:ln>
              <a:effectLst/>
            </c:spPr>
            <c:txPr>
              <a:bodyPr vertOverflow="overflow" horzOverflow="overflow" wrap="square" lIns="38100" tIns="19050" rIns="38100" bIns="19050" anchor="ctr">
                <a:spAutoFit/>
              </a:bodyPr>
              <a:lstStyle/>
              <a:p>
                <a:pPr>
                  <a:defRPr sz="2000" b="1">
                    <a:solidFill>
                      <a:schemeClr val="tx1"/>
                    </a:solidFill>
                  </a:defRPr>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Sheet1!$A$2:$A$5</c:f>
              <c:strCache>
                <c:ptCount val="4"/>
                <c:pt idx="0">
                  <c:v>Steel mill products</c:v>
                </c:pt>
                <c:pt idx="1">
                  <c:v>Copper &amp; brass mill shapes</c:v>
                </c:pt>
                <c:pt idx="2">
                  <c:v>Aluminum mill shapes</c:v>
                </c:pt>
                <c:pt idx="3">
                  <c:v>Diesel fuel</c:v>
                </c:pt>
              </c:strCache>
            </c:strRef>
          </c:cat>
          <c:val>
            <c:numRef>
              <c:f>Sheet1!$B$2:$B$5</c:f>
              <c:numCache>
                <c:formatCode>0\%;[Red]\(0\%\)</c:formatCode>
                <c:ptCount val="4"/>
                <c:pt idx="0">
                  <c:v>12</c:v>
                </c:pt>
                <c:pt idx="1">
                  <c:v>17</c:v>
                </c:pt>
                <c:pt idx="2">
                  <c:v>20</c:v>
                </c:pt>
                <c:pt idx="3">
                  <c:v>53</c:v>
                </c:pt>
              </c:numCache>
            </c:numRef>
          </c:val>
          <c:extLst xmlns:c16r2="http://schemas.microsoft.com/office/drawing/2015/06/chart" xmlns:c15="http://schemas.microsoft.com/office/drawing/2012/chart">
            <c:ext xmlns:c16="http://schemas.microsoft.com/office/drawing/2014/chart" uri="{C3380CC4-5D6E-409C-BE32-E72D297353CC}">
              <c16:uniqueId val="{00000000-6D58-4C4E-8255-49654445253C}"/>
            </c:ext>
          </c:extLst>
        </c:ser>
        <c:dLbls>
          <c:showLegendKey val="0"/>
          <c:showVal val="0"/>
          <c:showCatName val="0"/>
          <c:showSerName val="0"/>
          <c:showPercent val="0"/>
          <c:showBubbleSize val="0"/>
        </c:dLbls>
        <c:gapWidth val="182"/>
        <c:axId val="452883672"/>
        <c:axId val="452883280"/>
      </c:barChart>
      <c:catAx>
        <c:axId val="452883672"/>
        <c:scaling>
          <c:orientation val="minMax"/>
        </c:scaling>
        <c:delete val="0"/>
        <c:axPos val="l"/>
        <c:numFmt formatCode="General" sourceLinked="1"/>
        <c:majorTickMark val="none"/>
        <c:minorTickMark val="none"/>
        <c:tickLblPos val="none"/>
        <c:spPr>
          <a:noFill/>
          <a:ln w="9525" cap="flat" cmpd="sng" algn="ctr">
            <a:solidFill>
              <a:schemeClr val="tx1"/>
            </a:solidFill>
            <a:round/>
          </a:ln>
          <a:effectLst/>
        </c:spPr>
        <c:txPr>
          <a:bodyPr rot="0" spcFirstLastPara="1" vertOverflow="ellipsis" vert="horz" wrap="square" anchor="ctr" anchorCtr="1"/>
          <a:lstStyle/>
          <a:p>
            <a:pPr algn="l">
              <a:defRPr sz="1600" b="1" i="0" u="none" strike="noStrike" kern="1200" baseline="0">
                <a:solidFill>
                  <a:schemeClr val="tx1"/>
                </a:solidFill>
                <a:latin typeface="+mn-lt"/>
                <a:ea typeface="+mn-ea"/>
                <a:cs typeface="+mn-cs"/>
              </a:defRPr>
            </a:pPr>
            <a:endParaRPr lang="en-US"/>
          </a:p>
        </c:txPr>
        <c:crossAx val="452883280"/>
        <c:crosses val="autoZero"/>
        <c:auto val="1"/>
        <c:lblAlgn val="ctr"/>
        <c:lblOffset val="100"/>
        <c:noMultiLvlLbl val="0"/>
      </c:catAx>
      <c:valAx>
        <c:axId val="452883280"/>
        <c:scaling>
          <c:orientation val="minMax"/>
          <c:max val="60"/>
          <c:min val="0"/>
        </c:scaling>
        <c:delete val="0"/>
        <c:axPos val="b"/>
        <c:majorGridlines>
          <c:spPr>
            <a:ln w="9525" cap="flat" cmpd="sng" algn="ctr">
              <a:solidFill>
                <a:schemeClr val="tx1"/>
              </a:solidFill>
              <a:round/>
            </a:ln>
            <a:effectLst/>
          </c:spPr>
        </c:majorGridlines>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lumMod val="65000"/>
                    <a:lumOff val="35000"/>
                  </a:schemeClr>
                </a:solidFill>
                <a:latin typeface="+mn-lt"/>
                <a:ea typeface="+mn-ea"/>
                <a:cs typeface="+mn-cs"/>
              </a:defRPr>
            </a:pPr>
            <a:endParaRPr lang="en-US"/>
          </a:p>
        </c:txPr>
        <c:crossAx val="452883672"/>
        <c:crosses val="autoZero"/>
        <c:crossBetween val="between"/>
        <c:majorUnit val="10"/>
      </c:valAx>
      <c:spPr>
        <a:noFill/>
        <a:ln>
          <a:solidFill>
            <a:schemeClr val="tx1"/>
          </a:solidFill>
        </a:ln>
        <a:effectLst/>
      </c:spPr>
    </c:plotArea>
    <c:legend>
      <c:legendPos val="b"/>
      <c:layout>
        <c:manualLayout>
          <c:xMode val="edge"/>
          <c:yMode val="edge"/>
          <c:x val="0.34099649728400933"/>
          <c:y val="0.92916506947922806"/>
          <c:w val="0.65900350271599062"/>
          <c:h val="5.6286428734121277E-2"/>
        </c:manualLayout>
      </c:layout>
      <c:overlay val="0"/>
      <c:txPr>
        <a:bodyPr/>
        <a:lstStyle/>
        <a:p>
          <a:pPr>
            <a:defRPr sz="2000" b="1"/>
          </a:pPr>
          <a:endParaRPr lang="en-US"/>
        </a:p>
      </c:txPr>
    </c:legend>
    <c:plotVisOnly val="1"/>
    <c:dispBlanksAs val="gap"/>
    <c:showDLblsOverMax val="0"/>
  </c:chart>
  <c:spPr>
    <a:noFill/>
    <a:ln>
      <a:noFill/>
    </a:ln>
    <a:effectLst/>
  </c:spPr>
  <c:txPr>
    <a:bodyPr/>
    <a:lstStyle/>
    <a:p>
      <a:pPr>
        <a:defRPr/>
      </a:pPr>
      <a:endParaRPr lang="en-US"/>
    </a:p>
  </c:txPr>
  <c:externalData r:id="rId1">
    <c:autoUpdate val="0"/>
  </c:externalData>
  <c:userShapes r:id="rId2"/>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9941547313701765E-2"/>
          <c:y val="9.0707307421691481E-3"/>
          <c:w val="0.70451523678485128"/>
          <c:h val="0.83132483076810681"/>
        </c:manualLayout>
      </c:layout>
      <c:barChart>
        <c:barDir val="bar"/>
        <c:grouping val="clustered"/>
        <c:varyColors val="1"/>
        <c:ser>
          <c:idx val="1"/>
          <c:order val="0"/>
          <c:tx>
            <c:strRef>
              <c:f>Sheet1!$C$1</c:f>
              <c:strCache>
                <c:ptCount val="1"/>
                <c:pt idx="0">
                  <c:v>Previous 12-mo change</c:v>
                </c:pt>
              </c:strCache>
            </c:strRef>
          </c:tx>
          <c:spPr>
            <a:solidFill>
              <a:schemeClr val="accent2">
                <a:lumMod val="60000"/>
                <a:lumOff val="40000"/>
              </a:schemeClr>
            </a:solidFill>
          </c:spPr>
          <c:invertIfNegative val="0"/>
          <c:dPt>
            <c:idx val="0"/>
            <c:invertIfNegative val="0"/>
            <c:bubble3D val="0"/>
            <c:extLst xmlns:c16r2="http://schemas.microsoft.com/office/drawing/2015/06/chart">
              <c:ext xmlns:c16="http://schemas.microsoft.com/office/drawing/2014/chart" uri="{C3380CC4-5D6E-409C-BE32-E72D297353CC}">
                <c16:uniqueId val="{00000014-AE61-4223-B559-7D37A5653365}"/>
              </c:ext>
            </c:extLst>
          </c:dPt>
          <c:dPt>
            <c:idx val="1"/>
            <c:invertIfNegative val="0"/>
            <c:bubble3D val="0"/>
            <c:extLst xmlns:c16r2="http://schemas.microsoft.com/office/drawing/2015/06/chart">
              <c:ext xmlns:c16="http://schemas.microsoft.com/office/drawing/2014/chart" uri="{C3380CC4-5D6E-409C-BE32-E72D297353CC}">
                <c16:uniqueId val="{00000013-AE61-4223-B559-7D37A5653365}"/>
              </c:ext>
            </c:extLst>
          </c:dPt>
          <c:dPt>
            <c:idx val="2"/>
            <c:invertIfNegative val="0"/>
            <c:bubble3D val="0"/>
            <c:extLst xmlns:c16r2="http://schemas.microsoft.com/office/drawing/2015/06/chart">
              <c:ext xmlns:c16="http://schemas.microsoft.com/office/drawing/2014/chart" uri="{C3380CC4-5D6E-409C-BE32-E72D297353CC}">
                <c16:uniqueId val="{00000012-AE61-4223-B559-7D37A5653365}"/>
              </c:ext>
            </c:extLst>
          </c:dPt>
          <c:dPt>
            <c:idx val="3"/>
            <c:invertIfNegative val="0"/>
            <c:bubble3D val="0"/>
            <c:extLst xmlns:c16r2="http://schemas.microsoft.com/office/drawing/2015/06/chart">
              <c:ext xmlns:c16="http://schemas.microsoft.com/office/drawing/2014/chart" uri="{C3380CC4-5D6E-409C-BE32-E72D297353CC}">
                <c16:uniqueId val="{00000011-AE61-4223-B559-7D37A5653365}"/>
              </c:ext>
            </c:extLst>
          </c:dPt>
          <c:dLbls>
            <c:spPr>
              <a:noFill/>
              <a:ln>
                <a:noFill/>
              </a:ln>
              <a:effectLst/>
            </c:spPr>
            <c:txPr>
              <a:bodyPr wrap="square" lIns="38100" tIns="19050" rIns="38100" bIns="19050" anchor="ctr">
                <a:spAutoFit/>
              </a:bodyPr>
              <a:lstStyle/>
              <a:p>
                <a:pPr>
                  <a:defRPr sz="2000" b="1">
                    <a:solidFill>
                      <a:schemeClr val="tx1">
                        <a:lumMod val="65000"/>
                        <a:lumOff val="35000"/>
                      </a:schemeClr>
                    </a:solidFill>
                  </a:defRPr>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ext>
            </c:extLst>
          </c:dLbls>
          <c:cat>
            <c:strRef>
              <c:f>Sheet1!$A$2:$A$5</c:f>
              <c:strCache>
                <c:ptCount val="4"/>
                <c:pt idx="0">
                  <c:v>Paving mixtures</c:v>
                </c:pt>
                <c:pt idx="1">
                  <c:v>Ready-mixed concrete</c:v>
                </c:pt>
                <c:pt idx="2">
                  <c:v>Gypsum products</c:v>
                </c:pt>
                <c:pt idx="3">
                  <c:v>Lumber &amp; plywood</c:v>
                </c:pt>
              </c:strCache>
            </c:strRef>
          </c:cat>
          <c:val>
            <c:numRef>
              <c:f>Sheet1!$C$2:$C$5</c:f>
              <c:numCache>
                <c:formatCode>#######\%;[Red]\(#######\%\)</c:formatCode>
                <c:ptCount val="4"/>
                <c:pt idx="0">
                  <c:v>2</c:v>
                </c:pt>
                <c:pt idx="1">
                  <c:v>3</c:v>
                </c:pt>
                <c:pt idx="2">
                  <c:v>10</c:v>
                </c:pt>
                <c:pt idx="3">
                  <c:v>6</c:v>
                </c:pt>
              </c:numCache>
            </c:numRef>
          </c:val>
          <c:extLst xmlns:c16r2="http://schemas.microsoft.com/office/drawing/2015/06/chart">
            <c:ext xmlns:c16="http://schemas.microsoft.com/office/drawing/2014/chart" uri="{C3380CC4-5D6E-409C-BE32-E72D297353CC}">
              <c16:uniqueId val="{00000010-AE61-4223-B559-7D37A5653365}"/>
            </c:ext>
          </c:extLst>
        </c:ser>
        <c:ser>
          <c:idx val="0"/>
          <c:order val="1"/>
          <c:tx>
            <c:strRef>
              <c:f>Sheet1!$B$1</c:f>
              <c:strCache>
                <c:ptCount val="1"/>
                <c:pt idx="0">
                  <c:v>12-mo change %</c:v>
                </c:pt>
              </c:strCache>
            </c:strRef>
          </c:tx>
          <c:spPr>
            <a:solidFill>
              <a:schemeClr val="accent2"/>
            </a:solidFill>
          </c:spPr>
          <c:invertIfNegative val="0"/>
          <c:dPt>
            <c:idx val="0"/>
            <c:invertIfNegative val="0"/>
            <c:bubble3D val="0"/>
            <c:extLst xmlns:c16r2="http://schemas.microsoft.com/office/drawing/2015/06/chart">
              <c:ext xmlns:c16="http://schemas.microsoft.com/office/drawing/2014/chart" uri="{C3380CC4-5D6E-409C-BE32-E72D297353CC}">
                <c16:uniqueId val="{00000001-AE61-4223-B559-7D37A5653365}"/>
              </c:ext>
            </c:extLst>
          </c:dPt>
          <c:dPt>
            <c:idx val="1"/>
            <c:invertIfNegative val="0"/>
            <c:bubble3D val="0"/>
            <c:extLst xmlns:c16r2="http://schemas.microsoft.com/office/drawing/2015/06/chart">
              <c:ext xmlns:c16="http://schemas.microsoft.com/office/drawing/2014/chart" uri="{C3380CC4-5D6E-409C-BE32-E72D297353CC}">
                <c16:uniqueId val="{00000003-AE61-4223-B559-7D37A5653365}"/>
              </c:ext>
            </c:extLst>
          </c:dPt>
          <c:dPt>
            <c:idx val="3"/>
            <c:invertIfNegative val="0"/>
            <c:bubble3D val="0"/>
            <c:extLst xmlns:c16r2="http://schemas.microsoft.com/office/drawing/2015/06/chart">
              <c:ext xmlns:c16="http://schemas.microsoft.com/office/drawing/2014/chart" uri="{C3380CC4-5D6E-409C-BE32-E72D297353CC}">
                <c16:uniqueId val="{00000005-AE61-4223-B559-7D37A5653365}"/>
              </c:ext>
            </c:extLst>
          </c:dPt>
          <c:dPt>
            <c:idx val="4"/>
            <c:invertIfNegative val="0"/>
            <c:bubble3D val="0"/>
            <c:extLst xmlns:c16r2="http://schemas.microsoft.com/office/drawing/2015/06/chart">
              <c:ext xmlns:c16="http://schemas.microsoft.com/office/drawing/2014/chart" uri="{C3380CC4-5D6E-409C-BE32-E72D297353CC}">
                <c16:uniqueId val="{00000007-AE61-4223-B559-7D37A5653365}"/>
              </c:ext>
            </c:extLst>
          </c:dPt>
          <c:dPt>
            <c:idx val="5"/>
            <c:invertIfNegative val="0"/>
            <c:bubble3D val="0"/>
            <c:extLst xmlns:c16r2="http://schemas.microsoft.com/office/drawing/2015/06/chart">
              <c:ext xmlns:c16="http://schemas.microsoft.com/office/drawing/2014/chart" uri="{C3380CC4-5D6E-409C-BE32-E72D297353CC}">
                <c16:uniqueId val="{00000009-AE61-4223-B559-7D37A5653365}"/>
              </c:ext>
            </c:extLst>
          </c:dPt>
          <c:dPt>
            <c:idx val="6"/>
            <c:invertIfNegative val="0"/>
            <c:bubble3D val="0"/>
            <c:extLst xmlns:c16r2="http://schemas.microsoft.com/office/drawing/2015/06/chart">
              <c:ext xmlns:c16="http://schemas.microsoft.com/office/drawing/2014/chart" uri="{C3380CC4-5D6E-409C-BE32-E72D297353CC}">
                <c16:uniqueId val="{0000000B-AE61-4223-B559-7D37A5653365}"/>
              </c:ext>
            </c:extLst>
          </c:dPt>
          <c:dPt>
            <c:idx val="7"/>
            <c:invertIfNegative val="0"/>
            <c:bubble3D val="0"/>
            <c:extLst xmlns:c16r2="http://schemas.microsoft.com/office/drawing/2015/06/chart">
              <c:ext xmlns:c16="http://schemas.microsoft.com/office/drawing/2014/chart" uri="{C3380CC4-5D6E-409C-BE32-E72D297353CC}">
                <c16:uniqueId val="{0000000D-AE61-4223-B559-7D37A5653365}"/>
              </c:ext>
            </c:extLst>
          </c:dPt>
          <c:dLbls>
            <c:dLbl>
              <c:idx val="0"/>
              <c:layout>
                <c:manualLayout>
                  <c:x val="-2.9891186697537249E-3"/>
                  <c:y val="2.2217176221393637E-3"/>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1-AE61-4223-B559-7D37A5653365}"/>
                </c:ext>
                <c:ext xmlns:c15="http://schemas.microsoft.com/office/drawing/2012/chart" uri="{CE6537A1-D6FC-4f65-9D91-7224C49458BB}"/>
              </c:extLst>
            </c:dLbl>
            <c:dLbl>
              <c:idx val="1"/>
              <c:layout>
                <c:manualLayout>
                  <c:x val="1.2745977323178239E-3"/>
                  <c:y val="-4.4434352442787274E-3"/>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3-AE61-4223-B559-7D37A5653365}"/>
                </c:ext>
                <c:ext xmlns:c15="http://schemas.microsoft.com/office/drawing/2012/chart" uri="{CE6537A1-D6FC-4f65-9D91-7224C49458BB}"/>
              </c:extLst>
            </c:dLbl>
            <c:dLbl>
              <c:idx val="2"/>
              <c:layout>
                <c:manualLayout>
                  <c:x val="3.979951190238906E-3"/>
                  <c:y val="-4.4434352442786866E-3"/>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E-AE61-4223-B559-7D37A5653365}"/>
                </c:ext>
                <c:ext xmlns:c15="http://schemas.microsoft.com/office/drawing/2012/chart" uri="{CE6537A1-D6FC-4f65-9D91-7224C49458BB}"/>
              </c:extLst>
            </c:dLbl>
            <c:dLbl>
              <c:idx val="3"/>
              <c:layout>
                <c:manualLayout>
                  <c:x val="5.0308341665110364E-3"/>
                  <c:y val="4.4434352442787274E-3"/>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5-AE61-4223-B559-7D37A5653365}"/>
                </c:ext>
                <c:ext xmlns:c15="http://schemas.microsoft.com/office/drawing/2012/chart" uri="{CE6537A1-D6FC-4f65-9D91-7224C49458BB}"/>
              </c:extLst>
            </c:dLbl>
            <c:dLbl>
              <c:idx val="4"/>
              <c:layout>
                <c:manualLayout>
                  <c:x val="8.2478612183698383E-2"/>
                  <c:y val="2.2217176221392822E-3"/>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7-AE61-4223-B559-7D37A5653365}"/>
                </c:ext>
                <c:ext xmlns:c15="http://schemas.microsoft.com/office/drawing/2012/chart" uri="{CE6537A1-D6FC-4f65-9D91-7224C49458BB}"/>
              </c:extLst>
            </c:dLbl>
            <c:dLbl>
              <c:idx val="5"/>
              <c:layout>
                <c:manualLayout>
                  <c:x val="0.10567572186036352"/>
                  <c:y val="2.2217176221393229E-3"/>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9-AE61-4223-B559-7D37A5653365}"/>
                </c:ext>
                <c:ext xmlns:c15="http://schemas.microsoft.com/office/drawing/2012/chart" uri="{CE6537A1-D6FC-4f65-9D91-7224C49458BB}"/>
              </c:extLst>
            </c:dLbl>
            <c:dLbl>
              <c:idx val="6"/>
              <c:layout>
                <c:manualLayout>
                  <c:x val="0.12114046164480699"/>
                  <c:y val="2.2217176221393433E-3"/>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B-AE61-4223-B559-7D37A5653365}"/>
                </c:ext>
                <c:ext xmlns:c15="http://schemas.microsoft.com/office/drawing/2012/chart" uri="{CE6537A1-D6FC-4f65-9D91-7224C49458BB}"/>
              </c:extLst>
            </c:dLbl>
            <c:dLbl>
              <c:idx val="7"/>
              <c:layout>
                <c:manualLayout>
                  <c:x val="0.358212690097574"/>
                  <c:y val="0"/>
                </c:manualLayout>
              </c:layout>
              <c:showLegendKey val="0"/>
              <c:showVal val="1"/>
              <c:showCatName val="0"/>
              <c:showSerName val="0"/>
              <c:showPercent val="0"/>
              <c:showBubbleSize val="0"/>
              <c:extLst xmlns:c16r2="http://schemas.microsoft.com/office/drawing/2015/06/chart">
                <c:ext xmlns:c16="http://schemas.microsoft.com/office/drawing/2014/chart" uri="{C3380CC4-5D6E-409C-BE32-E72D297353CC}">
                  <c16:uniqueId val="{0000000D-AE61-4223-B559-7D37A5653365}"/>
                </c:ext>
                <c:ext xmlns:c15="http://schemas.microsoft.com/office/drawing/2012/chart" uri="{CE6537A1-D6FC-4f65-9D91-7224C49458BB}"/>
              </c:extLst>
            </c:dLbl>
            <c:spPr>
              <a:noFill/>
              <a:ln>
                <a:noFill/>
              </a:ln>
              <a:effectLst/>
            </c:spPr>
            <c:txPr>
              <a:bodyPr vertOverflow="overflow" horzOverflow="overflow" wrap="square" lIns="38100" tIns="19050" rIns="38100" bIns="19050" anchor="ctr">
                <a:spAutoFit/>
              </a:bodyPr>
              <a:lstStyle/>
              <a:p>
                <a:pPr>
                  <a:defRPr sz="2000" b="1">
                    <a:solidFill>
                      <a:schemeClr val="tx1"/>
                    </a:solidFill>
                  </a:defRPr>
                </a:pPr>
                <a:endParaRPr lang="en-US"/>
              </a:p>
            </c:txPr>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0"/>
              </c:ext>
            </c:extLst>
          </c:dLbls>
          <c:cat>
            <c:strRef>
              <c:f>Sheet1!$A$2:$A$5</c:f>
              <c:strCache>
                <c:ptCount val="4"/>
                <c:pt idx="0">
                  <c:v>Paving mixtures</c:v>
                </c:pt>
                <c:pt idx="1">
                  <c:v>Ready-mixed concrete</c:v>
                </c:pt>
                <c:pt idx="2">
                  <c:v>Gypsum products</c:v>
                </c:pt>
                <c:pt idx="3">
                  <c:v>Lumber &amp; plywood</c:v>
                </c:pt>
              </c:strCache>
            </c:strRef>
          </c:cat>
          <c:val>
            <c:numRef>
              <c:f>Sheet1!$B$2:$B$5</c:f>
              <c:numCache>
                <c:formatCode>0\%;[Red]\(0\%\)</c:formatCode>
                <c:ptCount val="4"/>
                <c:pt idx="0">
                  <c:v>5</c:v>
                </c:pt>
                <c:pt idx="1">
                  <c:v>6</c:v>
                </c:pt>
                <c:pt idx="2">
                  <c:v>3</c:v>
                </c:pt>
                <c:pt idx="3">
                  <c:v>18</c:v>
                </c:pt>
              </c:numCache>
            </c:numRef>
          </c:val>
          <c:extLst xmlns:c16r2="http://schemas.microsoft.com/office/drawing/2015/06/chart" xmlns:c15="http://schemas.microsoft.com/office/drawing/2012/chart">
            <c:ext xmlns:c16="http://schemas.microsoft.com/office/drawing/2014/chart" uri="{C3380CC4-5D6E-409C-BE32-E72D297353CC}">
              <c16:uniqueId val="{0000000F-AE61-4223-B559-7D37A5653365}"/>
            </c:ext>
          </c:extLst>
        </c:ser>
        <c:dLbls>
          <c:showLegendKey val="0"/>
          <c:showVal val="0"/>
          <c:showCatName val="0"/>
          <c:showSerName val="0"/>
          <c:showPercent val="0"/>
          <c:showBubbleSize val="0"/>
        </c:dLbls>
        <c:gapWidth val="182"/>
        <c:axId val="452878968"/>
        <c:axId val="452884848"/>
        <c:extLst xmlns:c16r2="http://schemas.microsoft.com/office/drawing/2015/06/chart"/>
      </c:barChart>
      <c:catAx>
        <c:axId val="452878968"/>
        <c:scaling>
          <c:orientation val="minMax"/>
        </c:scaling>
        <c:delete val="0"/>
        <c:axPos val="l"/>
        <c:numFmt formatCode="General" sourceLinked="1"/>
        <c:majorTickMark val="none"/>
        <c:minorTickMark val="none"/>
        <c:tickLblPos val="high"/>
        <c:spPr>
          <a:noFill/>
          <a:ln w="9525" cap="flat" cmpd="sng" algn="ctr">
            <a:solidFill>
              <a:schemeClr val="tx1"/>
            </a:solidFill>
            <a:round/>
          </a:ln>
          <a:effectLst/>
        </c:spPr>
        <c:txPr>
          <a:bodyPr rot="0" spcFirstLastPara="1" vertOverflow="ellipsis" vert="horz" wrap="square" anchor="t" anchorCtr="1"/>
          <a:lstStyle/>
          <a:p>
            <a:pPr algn="just">
              <a:defRPr sz="1600" b="1" i="0" u="none" strike="noStrike" kern="1200" baseline="0">
                <a:solidFill>
                  <a:schemeClr val="tx1"/>
                </a:solidFill>
                <a:latin typeface="+mn-lt"/>
                <a:ea typeface="+mn-ea"/>
                <a:cs typeface="+mn-cs"/>
              </a:defRPr>
            </a:pPr>
            <a:endParaRPr lang="en-US"/>
          </a:p>
        </c:txPr>
        <c:crossAx val="452884848"/>
        <c:crosses val="autoZero"/>
        <c:auto val="1"/>
        <c:lblAlgn val="ctr"/>
        <c:lblOffset val="100"/>
        <c:noMultiLvlLbl val="0"/>
      </c:catAx>
      <c:valAx>
        <c:axId val="452884848"/>
        <c:scaling>
          <c:orientation val="minMax"/>
          <c:max val="60"/>
          <c:min val="0"/>
        </c:scaling>
        <c:delete val="0"/>
        <c:axPos val="b"/>
        <c:majorGridlines>
          <c:spPr>
            <a:ln w="9525" cap="flat" cmpd="sng" algn="ctr">
              <a:solidFill>
                <a:schemeClr val="tx1"/>
              </a:solidFill>
              <a:round/>
            </a:ln>
            <a:effectLst/>
          </c:spPr>
        </c:majorGridlines>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lumMod val="65000"/>
                    <a:lumOff val="35000"/>
                  </a:schemeClr>
                </a:solidFill>
                <a:latin typeface="+mn-lt"/>
                <a:ea typeface="+mn-ea"/>
                <a:cs typeface="+mn-cs"/>
              </a:defRPr>
            </a:pPr>
            <a:endParaRPr lang="en-US"/>
          </a:p>
        </c:txPr>
        <c:crossAx val="452878968"/>
        <c:crosses val="autoZero"/>
        <c:crossBetween val="between"/>
        <c:majorUnit val="10"/>
      </c:valAx>
      <c:spPr>
        <a:noFill/>
        <a:ln>
          <a:solidFill>
            <a:schemeClr val="tx1"/>
          </a:solidFill>
        </a:ln>
        <a:effectLst/>
      </c:spPr>
    </c:plotArea>
    <c:plotVisOnly val="1"/>
    <c:dispBlanksAs val="gap"/>
    <c:showDLblsOverMax val="0"/>
  </c:chart>
  <c:spPr>
    <a:noFill/>
    <a:ln>
      <a:noFill/>
    </a:ln>
    <a:effectLst/>
  </c:spPr>
  <c:txPr>
    <a:bodyPr/>
    <a:lstStyle/>
    <a:p>
      <a:pPr>
        <a:defRPr/>
      </a:pPr>
      <a:endParaRPr lang="en-US"/>
    </a:p>
  </c:txPr>
  <c:externalData r:id="rId1">
    <c:autoUpdate val="0"/>
  </c:externalData>
  <c:userShapes r:id="rId2"/>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8.9932302299018177E-2"/>
          <c:y val="6.9274278215223112E-2"/>
          <c:w val="0.82461670372800622"/>
          <c:h val="0.85300142874957952"/>
        </c:manualLayout>
      </c:layout>
      <c:lineChart>
        <c:grouping val="standard"/>
        <c:varyColors val="0"/>
        <c:ser>
          <c:idx val="0"/>
          <c:order val="0"/>
          <c:spPr>
            <a:ln w="38100">
              <a:solidFill>
                <a:sysClr val="windowText" lastClr="000000"/>
              </a:solidFill>
              <a:prstDash val="solid"/>
            </a:ln>
          </c:spPr>
          <c:marker>
            <c:symbol val="none"/>
          </c:marker>
          <c:cat>
            <c:numRef>
              <c:f>Sheet1!$A$14:$A$43</c:f>
              <c:numCache>
                <c:formatCode>[$-409]mmm\-yy;@</c:formatCode>
                <c:ptCount val="30"/>
                <c:pt idx="0">
                  <c:v>42370</c:v>
                </c:pt>
                <c:pt idx="1">
                  <c:v>42401</c:v>
                </c:pt>
                <c:pt idx="2">
                  <c:v>42430</c:v>
                </c:pt>
                <c:pt idx="3">
                  <c:v>42461</c:v>
                </c:pt>
                <c:pt idx="4">
                  <c:v>42491</c:v>
                </c:pt>
                <c:pt idx="5">
                  <c:v>42522</c:v>
                </c:pt>
                <c:pt idx="6">
                  <c:v>42552</c:v>
                </c:pt>
                <c:pt idx="7">
                  <c:v>42583</c:v>
                </c:pt>
                <c:pt idx="8">
                  <c:v>42614</c:v>
                </c:pt>
                <c:pt idx="9">
                  <c:v>42644</c:v>
                </c:pt>
                <c:pt idx="10">
                  <c:v>42675</c:v>
                </c:pt>
                <c:pt idx="11">
                  <c:v>42705</c:v>
                </c:pt>
                <c:pt idx="12">
                  <c:v>42736</c:v>
                </c:pt>
                <c:pt idx="13">
                  <c:v>42767</c:v>
                </c:pt>
                <c:pt idx="14">
                  <c:v>42795</c:v>
                </c:pt>
                <c:pt idx="15">
                  <c:v>42826</c:v>
                </c:pt>
                <c:pt idx="16">
                  <c:v>42856</c:v>
                </c:pt>
                <c:pt idx="17">
                  <c:v>42887</c:v>
                </c:pt>
                <c:pt idx="18">
                  <c:v>42917</c:v>
                </c:pt>
                <c:pt idx="19">
                  <c:v>42948</c:v>
                </c:pt>
                <c:pt idx="20">
                  <c:v>42979</c:v>
                </c:pt>
                <c:pt idx="21">
                  <c:v>43009</c:v>
                </c:pt>
                <c:pt idx="22">
                  <c:v>43040</c:v>
                </c:pt>
                <c:pt idx="23">
                  <c:v>43070</c:v>
                </c:pt>
                <c:pt idx="24">
                  <c:v>43101</c:v>
                </c:pt>
                <c:pt idx="25">
                  <c:v>43132</c:v>
                </c:pt>
                <c:pt idx="26">
                  <c:v>43160</c:v>
                </c:pt>
                <c:pt idx="27">
                  <c:v>43191</c:v>
                </c:pt>
                <c:pt idx="28">
                  <c:v>43221</c:v>
                </c:pt>
                <c:pt idx="29">
                  <c:v>43252</c:v>
                </c:pt>
              </c:numCache>
            </c:numRef>
          </c:cat>
          <c:val>
            <c:numRef>
              <c:f>Sheet1!$B$14:$B$43</c:f>
              <c:numCache>
                <c:formatCode>0.0%</c:formatCode>
                <c:ptCount val="30"/>
                <c:pt idx="0">
                  <c:v>1.1850501367365516E-2</c:v>
                </c:pt>
                <c:pt idx="1">
                  <c:v>1.1850501367365516E-2</c:v>
                </c:pt>
                <c:pt idx="2">
                  <c:v>1.0938924339106679E-2</c:v>
                </c:pt>
                <c:pt idx="3">
                  <c:v>2.0966271649954394E-2</c:v>
                </c:pt>
                <c:pt idx="4">
                  <c:v>1.9125683060109366E-2</c:v>
                </c:pt>
                <c:pt idx="5">
                  <c:v>2.0036429872495473E-2</c:v>
                </c:pt>
                <c:pt idx="6">
                  <c:v>7.246376811594177E-3</c:v>
                </c:pt>
                <c:pt idx="7">
                  <c:v>6.3348416289593021E-3</c:v>
                </c:pt>
                <c:pt idx="8">
                  <c:v>6.3348416289593021E-3</c:v>
                </c:pt>
                <c:pt idx="9">
                  <c:v>6.2780269058296222E-3</c:v>
                </c:pt>
                <c:pt idx="10">
                  <c:v>6.2836624775582462E-3</c:v>
                </c:pt>
                <c:pt idx="11">
                  <c:v>4.4843049327354259E-3</c:v>
                </c:pt>
                <c:pt idx="12">
                  <c:v>1.2612612612612664E-2</c:v>
                </c:pt>
                <c:pt idx="13">
                  <c:v>1.2612612612612664E-2</c:v>
                </c:pt>
                <c:pt idx="14">
                  <c:v>1.4427412082957567E-2</c:v>
                </c:pt>
                <c:pt idx="15">
                  <c:v>9.8214285714285209E-3</c:v>
                </c:pt>
                <c:pt idx="16">
                  <c:v>1.1617515638963334E-2</c:v>
                </c:pt>
                <c:pt idx="17">
                  <c:v>1.1607142857142832E-2</c:v>
                </c:pt>
                <c:pt idx="18">
                  <c:v>3.3273381294964051E-2</c:v>
                </c:pt>
                <c:pt idx="19">
                  <c:v>3.3273381294964051E-2</c:v>
                </c:pt>
                <c:pt idx="20">
                  <c:v>3.3273381294964051E-2</c:v>
                </c:pt>
                <c:pt idx="21">
                  <c:v>2.9411764705882328E-2</c:v>
                </c:pt>
                <c:pt idx="22">
                  <c:v>3.0330062444246263E-2</c:v>
                </c:pt>
                <c:pt idx="23">
                  <c:v>3.125E-2</c:v>
                </c:pt>
                <c:pt idx="24">
                  <c:v>3.647686832740208E-2</c:v>
                </c:pt>
                <c:pt idx="25">
                  <c:v>3.647686832740208E-2</c:v>
                </c:pt>
                <c:pt idx="26">
                  <c:v>3.644444444444439E-2</c:v>
                </c:pt>
                <c:pt idx="27">
                  <c:v>4.244031830238737E-2</c:v>
                </c:pt>
                <c:pt idx="28">
                  <c:v>4.240282685512365E-2</c:v>
                </c:pt>
                <c:pt idx="29">
                  <c:v>4.3248014121800578E-2</c:v>
                </c:pt>
              </c:numCache>
            </c:numRef>
          </c:val>
          <c:smooth val="0"/>
          <c:extLst xmlns:c16r2="http://schemas.microsoft.com/office/drawing/2015/06/chart">
            <c:ext xmlns:c16="http://schemas.microsoft.com/office/drawing/2014/chart" uri="{C3380CC4-5D6E-409C-BE32-E72D297353CC}">
              <c16:uniqueId val="{00000000-AD72-4855-9CCF-6146A78697BD}"/>
            </c:ext>
          </c:extLst>
        </c:ser>
        <c:ser>
          <c:idx val="1"/>
          <c:order val="1"/>
          <c:spPr>
            <a:ln w="38100">
              <a:solidFill>
                <a:srgbClr val="4F81BD"/>
              </a:solidFill>
            </a:ln>
          </c:spPr>
          <c:marker>
            <c:symbol val="none"/>
          </c:marker>
          <c:cat>
            <c:numRef>
              <c:f>Sheet1!$A$14:$A$43</c:f>
              <c:numCache>
                <c:formatCode>[$-409]mmm\-yy;@</c:formatCode>
                <c:ptCount val="30"/>
                <c:pt idx="0">
                  <c:v>42370</c:v>
                </c:pt>
                <c:pt idx="1">
                  <c:v>42401</c:v>
                </c:pt>
                <c:pt idx="2">
                  <c:v>42430</c:v>
                </c:pt>
                <c:pt idx="3">
                  <c:v>42461</c:v>
                </c:pt>
                <c:pt idx="4">
                  <c:v>42491</c:v>
                </c:pt>
                <c:pt idx="5">
                  <c:v>42522</c:v>
                </c:pt>
                <c:pt idx="6">
                  <c:v>42552</c:v>
                </c:pt>
                <c:pt idx="7">
                  <c:v>42583</c:v>
                </c:pt>
                <c:pt idx="8">
                  <c:v>42614</c:v>
                </c:pt>
                <c:pt idx="9">
                  <c:v>42644</c:v>
                </c:pt>
                <c:pt idx="10">
                  <c:v>42675</c:v>
                </c:pt>
                <c:pt idx="11">
                  <c:v>42705</c:v>
                </c:pt>
                <c:pt idx="12">
                  <c:v>42736</c:v>
                </c:pt>
                <c:pt idx="13">
                  <c:v>42767</c:v>
                </c:pt>
                <c:pt idx="14">
                  <c:v>42795</c:v>
                </c:pt>
                <c:pt idx="15">
                  <c:v>42826</c:v>
                </c:pt>
                <c:pt idx="16">
                  <c:v>42856</c:v>
                </c:pt>
                <c:pt idx="17">
                  <c:v>42887</c:v>
                </c:pt>
                <c:pt idx="18">
                  <c:v>42917</c:v>
                </c:pt>
                <c:pt idx="19">
                  <c:v>42948</c:v>
                </c:pt>
                <c:pt idx="20">
                  <c:v>42979</c:v>
                </c:pt>
                <c:pt idx="21">
                  <c:v>43009</c:v>
                </c:pt>
                <c:pt idx="22">
                  <c:v>43040</c:v>
                </c:pt>
                <c:pt idx="23">
                  <c:v>43070</c:v>
                </c:pt>
                <c:pt idx="24">
                  <c:v>43101</c:v>
                </c:pt>
                <c:pt idx="25">
                  <c:v>43132</c:v>
                </c:pt>
                <c:pt idx="26">
                  <c:v>43160</c:v>
                </c:pt>
                <c:pt idx="27">
                  <c:v>43191</c:v>
                </c:pt>
                <c:pt idx="28">
                  <c:v>43221</c:v>
                </c:pt>
                <c:pt idx="29">
                  <c:v>43252</c:v>
                </c:pt>
              </c:numCache>
            </c:numRef>
          </c:cat>
          <c:val>
            <c:numRef>
              <c:f>Sheet1!$C$14:$C$43</c:f>
              <c:numCache>
                <c:formatCode>0.0%</c:formatCode>
                <c:ptCount val="30"/>
                <c:pt idx="0">
                  <c:v>-1.3131313131313103E-2</c:v>
                </c:pt>
                <c:pt idx="1">
                  <c:v>-1.8126888217522629E-2</c:v>
                </c:pt>
                <c:pt idx="2">
                  <c:v>-1.9038076152304524E-2</c:v>
                </c:pt>
                <c:pt idx="3">
                  <c:v>-1.5015015015015015E-2</c:v>
                </c:pt>
                <c:pt idx="4">
                  <c:v>-1.7857142857142828E-2</c:v>
                </c:pt>
                <c:pt idx="5">
                  <c:v>-8.9285714285713448E-3</c:v>
                </c:pt>
                <c:pt idx="6">
                  <c:v>-8.9197224975223546E-3</c:v>
                </c:pt>
                <c:pt idx="7">
                  <c:v>-6.9790628115653326E-3</c:v>
                </c:pt>
                <c:pt idx="8">
                  <c:v>6.0606060606060034E-3</c:v>
                </c:pt>
                <c:pt idx="9">
                  <c:v>8.0971659919028063E-3</c:v>
                </c:pt>
                <c:pt idx="10">
                  <c:v>9.1370558375635097E-3</c:v>
                </c:pt>
                <c:pt idx="11">
                  <c:v>2.3541453428863841E-2</c:v>
                </c:pt>
                <c:pt idx="12">
                  <c:v>3.1729785056294722E-2</c:v>
                </c:pt>
                <c:pt idx="13">
                  <c:v>3.7948717948717979E-2</c:v>
                </c:pt>
                <c:pt idx="14">
                  <c:v>3.5750766087844735E-2</c:v>
                </c:pt>
                <c:pt idx="15">
                  <c:v>3.6585365853658479E-2</c:v>
                </c:pt>
                <c:pt idx="16">
                  <c:v>3.1313131313131258E-2</c:v>
                </c:pt>
                <c:pt idx="17">
                  <c:v>2.3023023023022993E-2</c:v>
                </c:pt>
                <c:pt idx="18">
                  <c:v>2.200000000000003E-2</c:v>
                </c:pt>
                <c:pt idx="19">
                  <c:v>3.6144578313253101E-2</c:v>
                </c:pt>
                <c:pt idx="20">
                  <c:v>3.8152610441767182E-2</c:v>
                </c:pt>
                <c:pt idx="21">
                  <c:v>4.1164658634538241E-2</c:v>
                </c:pt>
                <c:pt idx="22">
                  <c:v>4.828973843058347E-2</c:v>
                </c:pt>
                <c:pt idx="23">
                  <c:v>4.400000000000006E-2</c:v>
                </c:pt>
                <c:pt idx="24">
                  <c:v>4.5634920634920723E-2</c:v>
                </c:pt>
                <c:pt idx="25">
                  <c:v>4.9407114624505928E-2</c:v>
                </c:pt>
                <c:pt idx="26">
                  <c:v>5.6213017751479175E-2</c:v>
                </c:pt>
                <c:pt idx="27">
                  <c:v>6.0784313725490223E-2</c:v>
                </c:pt>
                <c:pt idx="28">
                  <c:v>7.443682664054857E-2</c:v>
                </c:pt>
                <c:pt idx="29">
                  <c:v>8.1213307240704469E-2</c:v>
                </c:pt>
              </c:numCache>
            </c:numRef>
          </c:val>
          <c:smooth val="0"/>
          <c:extLst xmlns:c16r2="http://schemas.microsoft.com/office/drawing/2015/06/chart">
            <c:ext xmlns:c16="http://schemas.microsoft.com/office/drawing/2014/chart" uri="{C3380CC4-5D6E-409C-BE32-E72D297353CC}">
              <c16:uniqueId val="{00000001-AD72-4855-9CCF-6146A78697BD}"/>
            </c:ext>
          </c:extLst>
        </c:ser>
        <c:ser>
          <c:idx val="2"/>
          <c:order val="2"/>
          <c:spPr>
            <a:ln w="38100">
              <a:solidFill>
                <a:srgbClr val="C0504D"/>
              </a:solidFill>
            </a:ln>
          </c:spPr>
          <c:marker>
            <c:symbol val="none"/>
          </c:marker>
          <c:cat>
            <c:numRef>
              <c:f>Sheet1!$A$14:$A$43</c:f>
              <c:numCache>
                <c:formatCode>[$-409]mmm\-yy;@</c:formatCode>
                <c:ptCount val="30"/>
                <c:pt idx="0">
                  <c:v>42370</c:v>
                </c:pt>
                <c:pt idx="1">
                  <c:v>42401</c:v>
                </c:pt>
                <c:pt idx="2">
                  <c:v>42430</c:v>
                </c:pt>
                <c:pt idx="3">
                  <c:v>42461</c:v>
                </c:pt>
                <c:pt idx="4">
                  <c:v>42491</c:v>
                </c:pt>
                <c:pt idx="5">
                  <c:v>42522</c:v>
                </c:pt>
                <c:pt idx="6">
                  <c:v>42552</c:v>
                </c:pt>
                <c:pt idx="7">
                  <c:v>42583</c:v>
                </c:pt>
                <c:pt idx="8">
                  <c:v>42614</c:v>
                </c:pt>
                <c:pt idx="9">
                  <c:v>42644</c:v>
                </c:pt>
                <c:pt idx="10">
                  <c:v>42675</c:v>
                </c:pt>
                <c:pt idx="11">
                  <c:v>42705</c:v>
                </c:pt>
                <c:pt idx="12">
                  <c:v>42736</c:v>
                </c:pt>
                <c:pt idx="13">
                  <c:v>42767</c:v>
                </c:pt>
                <c:pt idx="14">
                  <c:v>42795</c:v>
                </c:pt>
                <c:pt idx="15">
                  <c:v>42826</c:v>
                </c:pt>
                <c:pt idx="16">
                  <c:v>42856</c:v>
                </c:pt>
                <c:pt idx="17">
                  <c:v>42887</c:v>
                </c:pt>
                <c:pt idx="18">
                  <c:v>42917</c:v>
                </c:pt>
                <c:pt idx="19">
                  <c:v>42948</c:v>
                </c:pt>
                <c:pt idx="20">
                  <c:v>42979</c:v>
                </c:pt>
                <c:pt idx="21">
                  <c:v>43009</c:v>
                </c:pt>
                <c:pt idx="22">
                  <c:v>43040</c:v>
                </c:pt>
                <c:pt idx="23">
                  <c:v>43070</c:v>
                </c:pt>
                <c:pt idx="24">
                  <c:v>43101</c:v>
                </c:pt>
                <c:pt idx="25">
                  <c:v>43132</c:v>
                </c:pt>
                <c:pt idx="26">
                  <c:v>43160</c:v>
                </c:pt>
                <c:pt idx="27">
                  <c:v>43191</c:v>
                </c:pt>
                <c:pt idx="28">
                  <c:v>43221</c:v>
                </c:pt>
                <c:pt idx="29">
                  <c:v>43252</c:v>
                </c:pt>
              </c:numCache>
            </c:numRef>
          </c:cat>
          <c:val>
            <c:numRef>
              <c:f>Sheet1!$D$14:$D$43</c:f>
              <c:numCache>
                <c:formatCode>0.0%</c:formatCode>
                <c:ptCount val="30"/>
                <c:pt idx="0">
                  <c:v>2.0994475138121558E-2</c:v>
                </c:pt>
                <c:pt idx="1">
                  <c:v>2.2886674049464786E-2</c:v>
                </c:pt>
                <c:pt idx="2">
                  <c:v>2.3434639326254142E-2</c:v>
                </c:pt>
                <c:pt idx="3">
                  <c:v>2.5659824046920795E-2</c:v>
                </c:pt>
                <c:pt idx="4">
                  <c:v>2.7889908256880792E-2</c:v>
                </c:pt>
                <c:pt idx="5">
                  <c:v>2.9433406916850653E-2</c:v>
                </c:pt>
                <c:pt idx="6">
                  <c:v>3.1135531135531056E-2</c:v>
                </c:pt>
                <c:pt idx="7">
                  <c:v>2.7696793002915377E-2</c:v>
                </c:pt>
                <c:pt idx="8">
                  <c:v>3.3953997809419482E-2</c:v>
                </c:pt>
                <c:pt idx="9">
                  <c:v>3.155603917301418E-2</c:v>
                </c:pt>
                <c:pt idx="10">
                  <c:v>2.4575352367184666E-2</c:v>
                </c:pt>
                <c:pt idx="11">
                  <c:v>2.7727763773856665E-2</c:v>
                </c:pt>
                <c:pt idx="12">
                  <c:v>3.1385281385281426E-2</c:v>
                </c:pt>
                <c:pt idx="13">
                  <c:v>2.8509563334536237E-2</c:v>
                </c:pt>
                <c:pt idx="14">
                  <c:v>2.5760286225402593E-2</c:v>
                </c:pt>
                <c:pt idx="15">
                  <c:v>2.1443888491779767E-2</c:v>
                </c:pt>
                <c:pt idx="16">
                  <c:v>2.2848982506247662E-2</c:v>
                </c:pt>
                <c:pt idx="17">
                  <c:v>3.14510364546104E-2</c:v>
                </c:pt>
                <c:pt idx="18">
                  <c:v>2.6998223801065778E-2</c:v>
                </c:pt>
                <c:pt idx="19">
                  <c:v>2.8014184397163092E-2</c:v>
                </c:pt>
                <c:pt idx="20">
                  <c:v>3.389830508474579E-2</c:v>
                </c:pt>
                <c:pt idx="21">
                  <c:v>2.4964838255977402E-2</c:v>
                </c:pt>
                <c:pt idx="22">
                  <c:v>2.821869488536145E-2</c:v>
                </c:pt>
                <c:pt idx="23">
                  <c:v>3.1534688156972746E-2</c:v>
                </c:pt>
                <c:pt idx="24">
                  <c:v>2.9031129765652391E-2</c:v>
                </c:pt>
                <c:pt idx="25">
                  <c:v>3.578947368421051E-2</c:v>
                </c:pt>
                <c:pt idx="26">
                  <c:v>2.8950122078827981E-2</c:v>
                </c:pt>
                <c:pt idx="27">
                  <c:v>3.6738978306508074E-2</c:v>
                </c:pt>
                <c:pt idx="28">
                  <c:v>3.2460732984293188E-2</c:v>
                </c:pt>
                <c:pt idx="29">
                  <c:v>2.9452529452529502E-2</c:v>
                </c:pt>
              </c:numCache>
            </c:numRef>
          </c:val>
          <c:smooth val="0"/>
          <c:extLst xmlns:c16r2="http://schemas.microsoft.com/office/drawing/2015/06/chart">
            <c:ext xmlns:c16="http://schemas.microsoft.com/office/drawing/2014/chart" uri="{C3380CC4-5D6E-409C-BE32-E72D297353CC}">
              <c16:uniqueId val="{00000002-AD72-4855-9CCF-6146A78697BD}"/>
            </c:ext>
          </c:extLst>
        </c:ser>
        <c:ser>
          <c:idx val="3"/>
          <c:order val="3"/>
          <c:spPr>
            <a:ln w="19050">
              <a:solidFill>
                <a:sysClr val="windowText" lastClr="000000"/>
              </a:solidFill>
              <a:prstDash val="sysDash"/>
            </a:ln>
          </c:spPr>
          <c:marker>
            <c:symbol val="none"/>
          </c:marker>
          <c:cat>
            <c:numRef>
              <c:f>Sheet1!$A$14:$A$43</c:f>
              <c:numCache>
                <c:formatCode>[$-409]mmm\-yy;@</c:formatCode>
                <c:ptCount val="30"/>
                <c:pt idx="0">
                  <c:v>42370</c:v>
                </c:pt>
                <c:pt idx="1">
                  <c:v>42401</c:v>
                </c:pt>
                <c:pt idx="2">
                  <c:v>42430</c:v>
                </c:pt>
                <c:pt idx="3">
                  <c:v>42461</c:v>
                </c:pt>
                <c:pt idx="4">
                  <c:v>42491</c:v>
                </c:pt>
                <c:pt idx="5">
                  <c:v>42522</c:v>
                </c:pt>
                <c:pt idx="6">
                  <c:v>42552</c:v>
                </c:pt>
                <c:pt idx="7">
                  <c:v>42583</c:v>
                </c:pt>
                <c:pt idx="8">
                  <c:v>42614</c:v>
                </c:pt>
                <c:pt idx="9">
                  <c:v>42644</c:v>
                </c:pt>
                <c:pt idx="10">
                  <c:v>42675</c:v>
                </c:pt>
                <c:pt idx="11">
                  <c:v>42705</c:v>
                </c:pt>
                <c:pt idx="12">
                  <c:v>42736</c:v>
                </c:pt>
                <c:pt idx="13">
                  <c:v>42767</c:v>
                </c:pt>
                <c:pt idx="14">
                  <c:v>42795</c:v>
                </c:pt>
                <c:pt idx="15">
                  <c:v>42826</c:v>
                </c:pt>
                <c:pt idx="16">
                  <c:v>42856</c:v>
                </c:pt>
                <c:pt idx="17">
                  <c:v>42887</c:v>
                </c:pt>
                <c:pt idx="18">
                  <c:v>42917</c:v>
                </c:pt>
                <c:pt idx="19">
                  <c:v>42948</c:v>
                </c:pt>
                <c:pt idx="20">
                  <c:v>42979</c:v>
                </c:pt>
                <c:pt idx="21">
                  <c:v>43009</c:v>
                </c:pt>
                <c:pt idx="22">
                  <c:v>43040</c:v>
                </c:pt>
                <c:pt idx="23">
                  <c:v>43070</c:v>
                </c:pt>
                <c:pt idx="24">
                  <c:v>43101</c:v>
                </c:pt>
                <c:pt idx="25">
                  <c:v>43132</c:v>
                </c:pt>
                <c:pt idx="26">
                  <c:v>43160</c:v>
                </c:pt>
                <c:pt idx="27">
                  <c:v>43191</c:v>
                </c:pt>
                <c:pt idx="28">
                  <c:v>43221</c:v>
                </c:pt>
                <c:pt idx="29">
                  <c:v>43252</c:v>
                </c:pt>
              </c:numCache>
            </c:numRef>
          </c:cat>
          <c:val>
            <c:numRef>
              <c:f>Sheet1!$E$14:$E$43</c:f>
              <c:numCache>
                <c:formatCode>0.0%</c:formatCode>
                <c:ptCount val="30"/>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numCache>
            </c:numRef>
          </c:val>
          <c:smooth val="0"/>
          <c:extLst xmlns:c16r2="http://schemas.microsoft.com/office/drawing/2015/06/chart">
            <c:ext xmlns:c16="http://schemas.microsoft.com/office/drawing/2014/chart" uri="{C3380CC4-5D6E-409C-BE32-E72D297353CC}">
              <c16:uniqueId val="{00000003-AD72-4855-9CCF-6146A78697BD}"/>
            </c:ext>
          </c:extLst>
        </c:ser>
        <c:dLbls>
          <c:showLegendKey val="0"/>
          <c:showVal val="0"/>
          <c:showCatName val="0"/>
          <c:showSerName val="0"/>
          <c:showPercent val="0"/>
          <c:showBubbleSize val="0"/>
        </c:dLbls>
        <c:smooth val="0"/>
        <c:axId val="452879360"/>
        <c:axId val="452884456"/>
      </c:lineChart>
      <c:dateAx>
        <c:axId val="452879360"/>
        <c:scaling>
          <c:orientation val="minMax"/>
          <c:max val="43252"/>
          <c:min val="42370"/>
        </c:scaling>
        <c:delete val="0"/>
        <c:axPos val="b"/>
        <c:majorGridlines>
          <c:spPr>
            <a:ln>
              <a:solidFill>
                <a:prstClr val="black">
                  <a:lumMod val="50000"/>
                  <a:lumOff val="50000"/>
                  <a:alpha val="50000"/>
                </a:prstClr>
              </a:solidFill>
            </a:ln>
          </c:spPr>
        </c:majorGridlines>
        <c:numFmt formatCode="yyyy" sourceLinked="0"/>
        <c:majorTickMark val="out"/>
        <c:minorTickMark val="in"/>
        <c:tickLblPos val="low"/>
        <c:txPr>
          <a:bodyPr rot="0"/>
          <a:lstStyle/>
          <a:p>
            <a:pPr>
              <a:defRPr/>
            </a:pPr>
            <a:endParaRPr lang="en-US"/>
          </a:p>
        </c:txPr>
        <c:crossAx val="452884456"/>
        <c:crossesAt val="-1"/>
        <c:auto val="1"/>
        <c:lblOffset val="100"/>
        <c:baseTimeUnit val="months"/>
        <c:majorUnit val="1"/>
        <c:majorTimeUnit val="years"/>
        <c:minorUnit val="1"/>
        <c:minorTimeUnit val="months"/>
      </c:dateAx>
      <c:valAx>
        <c:axId val="452884456"/>
        <c:scaling>
          <c:orientation val="minMax"/>
          <c:max val="9.0000000000000024E-2"/>
          <c:min val="-3.0000000000000006E-2"/>
        </c:scaling>
        <c:delete val="0"/>
        <c:axPos val="l"/>
        <c:majorGridlines>
          <c:spPr>
            <a:ln>
              <a:solidFill>
                <a:prstClr val="black">
                  <a:lumMod val="50000"/>
                  <a:lumOff val="50000"/>
                  <a:alpha val="50000"/>
                </a:prstClr>
              </a:solidFill>
            </a:ln>
          </c:spPr>
        </c:majorGridlines>
        <c:title>
          <c:tx>
            <c:rich>
              <a:bodyPr rot="-5400000" vert="horz"/>
              <a:lstStyle/>
              <a:p>
                <a:pPr>
                  <a:defRPr sz="1200" b="0"/>
                </a:pPr>
                <a:r>
                  <a:rPr lang="en-US" sz="1200" b="0" dirty="0"/>
                  <a:t>12 month % change</a:t>
                </a:r>
              </a:p>
            </c:rich>
          </c:tx>
          <c:layout>
            <c:manualLayout>
              <c:xMode val="edge"/>
              <c:yMode val="edge"/>
              <c:x val="3.0982429279673374E-2"/>
              <c:y val="0.3542588730129056"/>
            </c:manualLayout>
          </c:layout>
          <c:overlay val="0"/>
        </c:title>
        <c:numFmt formatCode="0%" sourceLinked="0"/>
        <c:majorTickMark val="out"/>
        <c:minorTickMark val="none"/>
        <c:tickLblPos val="nextTo"/>
        <c:crossAx val="452879360"/>
        <c:crosses val="autoZero"/>
        <c:crossBetween val="midCat"/>
        <c:majorUnit val="3.0000000000000006E-2"/>
      </c:valAx>
      <c:spPr>
        <a:noFill/>
      </c:spPr>
    </c:plotArea>
    <c:plotVisOnly val="1"/>
    <c:dispBlanksAs val="gap"/>
    <c:showDLblsOverMax val="0"/>
  </c:chart>
  <c:spPr>
    <a:noFill/>
    <a:ln>
      <a:solidFill>
        <a:sysClr val="window" lastClr="FFFFFF">
          <a:lumMod val="50000"/>
        </a:sysClr>
      </a:solidFill>
    </a:ln>
  </c:spPr>
  <c:txPr>
    <a:bodyPr/>
    <a:lstStyle/>
    <a:p>
      <a:pPr>
        <a:defRPr sz="1400">
          <a:latin typeface="Calibri" pitchFamily="34" charset="0"/>
        </a:defRPr>
      </a:pPr>
      <a:endParaRPr lang="en-US"/>
    </a:p>
  </c:txPr>
  <c:externalData r:id="rId2">
    <c:autoUpdate val="0"/>
  </c:externalData>
  <c:userShapes r:id="rId3"/>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0931894682196825"/>
          <c:y val="6.535538833069561E-2"/>
          <c:w val="0.55928444618074147"/>
          <c:h val="0.73409463548004728"/>
        </c:manualLayout>
      </c:layout>
      <c:lineChart>
        <c:grouping val="standard"/>
        <c:varyColors val="0"/>
        <c:ser>
          <c:idx val="1"/>
          <c:order val="0"/>
          <c:tx>
            <c:strRef>
              <c:f>Sheet1!$C$2</c:f>
              <c:strCache>
                <c:ptCount val="1"/>
                <c:pt idx="0">
                  <c:v>Total private res</c:v>
                </c:pt>
              </c:strCache>
            </c:strRef>
          </c:tx>
          <c:spPr>
            <a:ln w="38100">
              <a:solidFill>
                <a:sysClr val="windowText" lastClr="000000"/>
              </a:solidFill>
            </a:ln>
          </c:spPr>
          <c:marker>
            <c:symbol val="none"/>
          </c:marker>
          <c:cat>
            <c:strRef>
              <c:f>Sheet1!$A$3:$A$12</c:f>
              <c:strCache>
                <c:ptCount val="9"/>
                <c:pt idx="0">
                  <c:v>'06</c:v>
                </c:pt>
                <c:pt idx="2">
                  <c:v>'08</c:v>
                </c:pt>
                <c:pt idx="4">
                  <c:v>'10</c:v>
                </c:pt>
                <c:pt idx="6">
                  <c:v>'12</c:v>
                </c:pt>
                <c:pt idx="8">
                  <c:v>'14</c:v>
                </c:pt>
              </c:strCache>
            </c:strRef>
          </c:cat>
          <c:val>
            <c:numRef>
              <c:f>Sheet1!$C$3:$C$12</c:f>
              <c:numCache>
                <c:formatCode>#,##0</c:formatCode>
                <c:ptCount val="10"/>
                <c:pt idx="0">
                  <c:v>607791</c:v>
                </c:pt>
                <c:pt idx="1">
                  <c:v>488846</c:v>
                </c:pt>
                <c:pt idx="2">
                  <c:v>359171</c:v>
                </c:pt>
                <c:pt idx="3">
                  <c:v>247526</c:v>
                </c:pt>
                <c:pt idx="4">
                  <c:v>242035</c:v>
                </c:pt>
                <c:pt idx="5">
                  <c:v>244122</c:v>
                </c:pt>
                <c:pt idx="6">
                  <c:v>269784</c:v>
                </c:pt>
                <c:pt idx="7">
                  <c:v>323381</c:v>
                </c:pt>
                <c:pt idx="8">
                  <c:v>369793</c:v>
                </c:pt>
                <c:pt idx="9">
                  <c:v>422143</c:v>
                </c:pt>
              </c:numCache>
            </c:numRef>
          </c:val>
          <c:smooth val="0"/>
          <c:extLst xmlns:c16r2="http://schemas.microsoft.com/office/drawing/2015/06/chart">
            <c:ext xmlns:c16="http://schemas.microsoft.com/office/drawing/2014/chart" uri="{C3380CC4-5D6E-409C-BE32-E72D297353CC}">
              <c16:uniqueId val="{00000001-B793-4E7C-B095-642B701575EC}"/>
            </c:ext>
          </c:extLst>
        </c:ser>
        <c:ser>
          <c:idx val="2"/>
          <c:order val="1"/>
          <c:tx>
            <c:strRef>
              <c:f>Sheet1!$D$2</c:f>
              <c:strCache>
                <c:ptCount val="1"/>
                <c:pt idx="0">
                  <c:v>multifam current</c:v>
                </c:pt>
              </c:strCache>
            </c:strRef>
          </c:tx>
          <c:spPr>
            <a:ln w="12700">
              <a:solidFill>
                <a:sysClr val="window" lastClr="FFFFFF">
                  <a:lumMod val="50000"/>
                </a:sysClr>
              </a:solidFill>
              <a:prstDash val="dash"/>
            </a:ln>
          </c:spPr>
          <c:marker>
            <c:symbol val="none"/>
          </c:marker>
          <c:cat>
            <c:strRef>
              <c:f>Sheet1!$A$3:$A$12</c:f>
              <c:strCache>
                <c:ptCount val="9"/>
                <c:pt idx="0">
                  <c:v>'06</c:v>
                </c:pt>
                <c:pt idx="2">
                  <c:v>'08</c:v>
                </c:pt>
                <c:pt idx="4">
                  <c:v>'10</c:v>
                </c:pt>
                <c:pt idx="6">
                  <c:v>'12</c:v>
                </c:pt>
                <c:pt idx="8">
                  <c:v>'14</c:v>
                </c:pt>
              </c:strCache>
            </c:strRef>
          </c:cat>
          <c:val>
            <c:numRef>
              <c:f>Sheet1!$D$3:$D$12</c:f>
              <c:numCache>
                <c:formatCode>#,##0</c:formatCode>
                <c:ptCount val="10"/>
                <c:pt idx="0">
                  <c:v>58932</c:v>
                </c:pt>
                <c:pt idx="1">
                  <c:v>58932</c:v>
                </c:pt>
                <c:pt idx="2">
                  <c:v>58932</c:v>
                </c:pt>
                <c:pt idx="3">
                  <c:v>58932</c:v>
                </c:pt>
                <c:pt idx="4">
                  <c:v>58932</c:v>
                </c:pt>
                <c:pt idx="5">
                  <c:v>58932</c:v>
                </c:pt>
                <c:pt idx="6">
                  <c:v>58932</c:v>
                </c:pt>
                <c:pt idx="7">
                  <c:v>58932</c:v>
                </c:pt>
                <c:pt idx="8">
                  <c:v>58932</c:v>
                </c:pt>
                <c:pt idx="9">
                  <c:v>58932</c:v>
                </c:pt>
              </c:numCache>
            </c:numRef>
          </c:val>
          <c:smooth val="0"/>
          <c:extLst xmlns:c16r2="http://schemas.microsoft.com/office/drawing/2015/06/chart">
            <c:ext xmlns:c16="http://schemas.microsoft.com/office/drawing/2014/chart" uri="{C3380CC4-5D6E-409C-BE32-E72D297353CC}">
              <c16:uniqueId val="{00000002-B793-4E7C-B095-642B701575EC}"/>
            </c:ext>
          </c:extLst>
        </c:ser>
        <c:ser>
          <c:idx val="3"/>
          <c:order val="2"/>
          <c:tx>
            <c:strRef>
              <c:f>Sheet1!$E$2</c:f>
              <c:strCache>
                <c:ptCount val="1"/>
                <c:pt idx="0">
                  <c:v>multifam</c:v>
                </c:pt>
              </c:strCache>
            </c:strRef>
          </c:tx>
          <c:spPr>
            <a:ln w="38100">
              <a:solidFill>
                <a:srgbClr val="9BBB59"/>
              </a:solidFill>
            </a:ln>
          </c:spPr>
          <c:marker>
            <c:symbol val="none"/>
          </c:marker>
          <c:cat>
            <c:strRef>
              <c:f>Sheet1!$A$3:$A$12</c:f>
              <c:strCache>
                <c:ptCount val="9"/>
                <c:pt idx="0">
                  <c:v>'06</c:v>
                </c:pt>
                <c:pt idx="2">
                  <c:v>'08</c:v>
                </c:pt>
                <c:pt idx="4">
                  <c:v>'10</c:v>
                </c:pt>
                <c:pt idx="6">
                  <c:v>'12</c:v>
                </c:pt>
                <c:pt idx="8">
                  <c:v>'14</c:v>
                </c:pt>
              </c:strCache>
            </c:strRef>
          </c:cat>
          <c:val>
            <c:numRef>
              <c:f>Sheet1!$E$3:$E$12</c:f>
              <c:numCache>
                <c:formatCode>#,##0</c:formatCode>
                <c:ptCount val="10"/>
                <c:pt idx="0">
                  <c:v>52803</c:v>
                </c:pt>
                <c:pt idx="1">
                  <c:v>48959</c:v>
                </c:pt>
                <c:pt idx="2">
                  <c:v>44338</c:v>
                </c:pt>
                <c:pt idx="3">
                  <c:v>28538</c:v>
                </c:pt>
                <c:pt idx="4">
                  <c:v>14686</c:v>
                </c:pt>
                <c:pt idx="5">
                  <c:v>15037</c:v>
                </c:pt>
                <c:pt idx="6">
                  <c:v>22510</c:v>
                </c:pt>
                <c:pt idx="7">
                  <c:v>31500</c:v>
                </c:pt>
                <c:pt idx="8">
                  <c:v>41553</c:v>
                </c:pt>
                <c:pt idx="9">
                  <c:v>52531</c:v>
                </c:pt>
              </c:numCache>
            </c:numRef>
          </c:val>
          <c:smooth val="0"/>
          <c:extLst xmlns:c16r2="http://schemas.microsoft.com/office/drawing/2015/06/chart">
            <c:ext xmlns:c16="http://schemas.microsoft.com/office/drawing/2014/chart" uri="{C3380CC4-5D6E-409C-BE32-E72D297353CC}">
              <c16:uniqueId val="{00000003-B793-4E7C-B095-642B701575EC}"/>
            </c:ext>
          </c:extLst>
        </c:ser>
        <c:dLbls>
          <c:showLegendKey val="0"/>
          <c:showVal val="0"/>
          <c:showCatName val="0"/>
          <c:showSerName val="0"/>
          <c:showPercent val="0"/>
          <c:showBubbleSize val="0"/>
        </c:dLbls>
        <c:smooth val="0"/>
        <c:axId val="347290544"/>
        <c:axId val="347291328"/>
      </c:lineChart>
      <c:dateAx>
        <c:axId val="347290544"/>
        <c:scaling>
          <c:orientation val="minMax"/>
        </c:scaling>
        <c:delete val="1"/>
        <c:axPos val="b"/>
        <c:numFmt formatCode="yyyy" sourceLinked="0"/>
        <c:majorTickMark val="in"/>
        <c:minorTickMark val="none"/>
        <c:tickLblPos val="nextTo"/>
        <c:crossAx val="347291328"/>
        <c:crosses val="autoZero"/>
        <c:auto val="0"/>
        <c:lblOffset val="100"/>
        <c:baseTimeUnit val="months"/>
        <c:majorTimeUnit val="months"/>
        <c:minorUnit val="1"/>
        <c:minorTimeUnit val="months"/>
      </c:dateAx>
      <c:valAx>
        <c:axId val="347291328"/>
        <c:scaling>
          <c:orientation val="minMax"/>
          <c:max val="700000"/>
          <c:min val="100000"/>
        </c:scaling>
        <c:delete val="1"/>
        <c:axPos val="l"/>
        <c:numFmt formatCode="&quot;$&quot;#,##0" sourceLinked="0"/>
        <c:majorTickMark val="out"/>
        <c:minorTickMark val="none"/>
        <c:tickLblPos val="nextTo"/>
        <c:crossAx val="347290544"/>
        <c:crossesAt val="1"/>
        <c:crossBetween val="between"/>
        <c:dispUnits>
          <c:builtInUnit val="thousands"/>
        </c:dispUnits>
      </c:valAx>
      <c:spPr>
        <a:noFill/>
        <a:ln w="25400">
          <a:noFill/>
        </a:ln>
      </c:spPr>
    </c:plotArea>
    <c:plotVisOnly val="1"/>
    <c:dispBlanksAs val="gap"/>
    <c:showDLblsOverMax val="0"/>
  </c:chart>
  <c:spPr>
    <a:noFill/>
    <a:ln>
      <a:noFill/>
    </a:ln>
  </c:spPr>
  <c:txPr>
    <a:bodyPr/>
    <a:lstStyle/>
    <a:p>
      <a:pPr>
        <a:defRPr sz="1400">
          <a:latin typeface="Calibri" pitchFamily="34" charset="0"/>
        </a:defRPr>
      </a:pPr>
      <a:endParaRPr lang="en-US"/>
    </a:p>
  </c:txPr>
  <c:externalData r:id="rId2">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9673728680910398E-2"/>
          <c:y val="7.3262224055879427E-2"/>
          <c:w val="0.86382297730074931"/>
          <c:h val="0.73103994293126107"/>
        </c:manualLayout>
      </c:layout>
      <c:lineChart>
        <c:grouping val="standard"/>
        <c:varyColors val="0"/>
        <c:ser>
          <c:idx val="0"/>
          <c:order val="0"/>
          <c:tx>
            <c:strRef>
              <c:f>Sheet1!$B$2</c:f>
              <c:strCache>
                <c:ptCount val="1"/>
                <c:pt idx="0">
                  <c:v>total private res current</c:v>
                </c:pt>
              </c:strCache>
            </c:strRef>
          </c:tx>
          <c:spPr>
            <a:ln w="12700">
              <a:solidFill>
                <a:sysClr val="windowText" lastClr="000000">
                  <a:lumMod val="50000"/>
                  <a:lumOff val="50000"/>
                </a:sysClr>
              </a:solidFill>
              <a:prstDash val="dash"/>
            </a:ln>
          </c:spPr>
          <c:marker>
            <c:symbol val="none"/>
          </c:marker>
          <c:cat>
            <c:numRef>
              <c:f>Sheet1!$A$3:$A$43</c:f>
              <c:numCache>
                <c:formatCode>[$-409]mmm\-yy;@</c:formatCode>
                <c:ptCount val="41"/>
                <c:pt idx="0">
                  <c:v>42005</c:v>
                </c:pt>
                <c:pt idx="1">
                  <c:v>42036</c:v>
                </c:pt>
                <c:pt idx="2">
                  <c:v>42064</c:v>
                </c:pt>
                <c:pt idx="3">
                  <c:v>42095</c:v>
                </c:pt>
                <c:pt idx="4">
                  <c:v>42125</c:v>
                </c:pt>
                <c:pt idx="5">
                  <c:v>42156</c:v>
                </c:pt>
                <c:pt idx="6">
                  <c:v>42186</c:v>
                </c:pt>
                <c:pt idx="7">
                  <c:v>42217</c:v>
                </c:pt>
                <c:pt idx="8">
                  <c:v>42248</c:v>
                </c:pt>
                <c:pt idx="9">
                  <c:v>42278</c:v>
                </c:pt>
                <c:pt idx="10">
                  <c:v>42309</c:v>
                </c:pt>
                <c:pt idx="11">
                  <c:v>42339</c:v>
                </c:pt>
                <c:pt idx="12">
                  <c:v>42370</c:v>
                </c:pt>
                <c:pt idx="13">
                  <c:v>42401</c:v>
                </c:pt>
                <c:pt idx="14">
                  <c:v>42430</c:v>
                </c:pt>
                <c:pt idx="15">
                  <c:v>42461</c:v>
                </c:pt>
                <c:pt idx="16">
                  <c:v>42491</c:v>
                </c:pt>
                <c:pt idx="17">
                  <c:v>42522</c:v>
                </c:pt>
                <c:pt idx="18">
                  <c:v>42552</c:v>
                </c:pt>
                <c:pt idx="19">
                  <c:v>42583</c:v>
                </c:pt>
                <c:pt idx="20">
                  <c:v>42614</c:v>
                </c:pt>
                <c:pt idx="21">
                  <c:v>42644</c:v>
                </c:pt>
                <c:pt idx="22">
                  <c:v>42675</c:v>
                </c:pt>
                <c:pt idx="23">
                  <c:v>42705</c:v>
                </c:pt>
                <c:pt idx="24">
                  <c:v>42736</c:v>
                </c:pt>
                <c:pt idx="25">
                  <c:v>42767</c:v>
                </c:pt>
                <c:pt idx="26">
                  <c:v>42795</c:v>
                </c:pt>
                <c:pt idx="27">
                  <c:v>42826</c:v>
                </c:pt>
                <c:pt idx="28">
                  <c:v>42856</c:v>
                </c:pt>
                <c:pt idx="29">
                  <c:v>42887</c:v>
                </c:pt>
                <c:pt idx="30">
                  <c:v>42917</c:v>
                </c:pt>
                <c:pt idx="31">
                  <c:v>42948</c:v>
                </c:pt>
                <c:pt idx="32">
                  <c:v>42979</c:v>
                </c:pt>
                <c:pt idx="33">
                  <c:v>43009</c:v>
                </c:pt>
                <c:pt idx="34">
                  <c:v>43040</c:v>
                </c:pt>
                <c:pt idx="35">
                  <c:v>43070</c:v>
                </c:pt>
                <c:pt idx="36">
                  <c:v>43101</c:v>
                </c:pt>
                <c:pt idx="37">
                  <c:v>43132</c:v>
                </c:pt>
                <c:pt idx="38">
                  <c:v>43160</c:v>
                </c:pt>
                <c:pt idx="39">
                  <c:v>43191</c:v>
                </c:pt>
                <c:pt idx="40">
                  <c:v>43221</c:v>
                </c:pt>
              </c:numCache>
            </c:numRef>
          </c:cat>
          <c:val>
            <c:numRef>
              <c:f>Sheet1!$B$3:$B$43</c:f>
              <c:numCache>
                <c:formatCode>#,##0</c:formatCode>
                <c:ptCount val="41"/>
                <c:pt idx="0">
                  <c:v>553809</c:v>
                </c:pt>
                <c:pt idx="1">
                  <c:v>553809</c:v>
                </c:pt>
                <c:pt idx="2">
                  <c:v>553809</c:v>
                </c:pt>
                <c:pt idx="3">
                  <c:v>553809</c:v>
                </c:pt>
                <c:pt idx="4">
                  <c:v>553809</c:v>
                </c:pt>
                <c:pt idx="5">
                  <c:v>553809</c:v>
                </c:pt>
                <c:pt idx="6">
                  <c:v>553809</c:v>
                </c:pt>
                <c:pt idx="7">
                  <c:v>553809</c:v>
                </c:pt>
                <c:pt idx="8">
                  <c:v>553809</c:v>
                </c:pt>
                <c:pt idx="9">
                  <c:v>553809</c:v>
                </c:pt>
                <c:pt idx="10">
                  <c:v>553809</c:v>
                </c:pt>
                <c:pt idx="11">
                  <c:v>553809</c:v>
                </c:pt>
                <c:pt idx="12">
                  <c:v>553809</c:v>
                </c:pt>
                <c:pt idx="13">
                  <c:v>553809</c:v>
                </c:pt>
                <c:pt idx="14">
                  <c:v>553809</c:v>
                </c:pt>
                <c:pt idx="15">
                  <c:v>553809</c:v>
                </c:pt>
                <c:pt idx="16">
                  <c:v>553809</c:v>
                </c:pt>
                <c:pt idx="17">
                  <c:v>553809</c:v>
                </c:pt>
                <c:pt idx="18">
                  <c:v>553809</c:v>
                </c:pt>
                <c:pt idx="19">
                  <c:v>553809</c:v>
                </c:pt>
                <c:pt idx="20">
                  <c:v>553809</c:v>
                </c:pt>
                <c:pt idx="21">
                  <c:v>553809</c:v>
                </c:pt>
                <c:pt idx="22">
                  <c:v>553809</c:v>
                </c:pt>
                <c:pt idx="23">
                  <c:v>553809</c:v>
                </c:pt>
                <c:pt idx="24">
                  <c:v>553809</c:v>
                </c:pt>
                <c:pt idx="25">
                  <c:v>553809</c:v>
                </c:pt>
                <c:pt idx="26">
                  <c:v>553809</c:v>
                </c:pt>
                <c:pt idx="27">
                  <c:v>553809</c:v>
                </c:pt>
                <c:pt idx="28">
                  <c:v>553809</c:v>
                </c:pt>
                <c:pt idx="29">
                  <c:v>553809</c:v>
                </c:pt>
                <c:pt idx="30">
                  <c:v>553809</c:v>
                </c:pt>
                <c:pt idx="31">
                  <c:v>553809</c:v>
                </c:pt>
                <c:pt idx="32">
                  <c:v>553809</c:v>
                </c:pt>
                <c:pt idx="33">
                  <c:v>553809</c:v>
                </c:pt>
                <c:pt idx="34">
                  <c:v>553809</c:v>
                </c:pt>
                <c:pt idx="35">
                  <c:v>553809</c:v>
                </c:pt>
                <c:pt idx="36">
                  <c:v>553809</c:v>
                </c:pt>
                <c:pt idx="37">
                  <c:v>553809</c:v>
                </c:pt>
                <c:pt idx="38">
                  <c:v>553809</c:v>
                </c:pt>
                <c:pt idx="39">
                  <c:v>553809</c:v>
                </c:pt>
                <c:pt idx="40">
                  <c:v>553809</c:v>
                </c:pt>
              </c:numCache>
            </c:numRef>
          </c:val>
          <c:smooth val="0"/>
          <c:extLst xmlns:c16r2="http://schemas.microsoft.com/office/drawing/2015/06/chart">
            <c:ext xmlns:c16="http://schemas.microsoft.com/office/drawing/2014/chart" uri="{C3380CC4-5D6E-409C-BE32-E72D297353CC}">
              <c16:uniqueId val="{00000000-7C7E-4176-B1DA-9A8EDB24E2D7}"/>
            </c:ext>
          </c:extLst>
        </c:ser>
        <c:ser>
          <c:idx val="1"/>
          <c:order val="1"/>
          <c:tx>
            <c:strRef>
              <c:f>Sheet1!$C$2</c:f>
              <c:strCache>
                <c:ptCount val="1"/>
                <c:pt idx="0">
                  <c:v>Total private res (incl. improvements)
</c:v>
                </c:pt>
              </c:strCache>
            </c:strRef>
          </c:tx>
          <c:spPr>
            <a:ln w="38100">
              <a:solidFill>
                <a:sysClr val="windowText" lastClr="000000"/>
              </a:solidFill>
            </a:ln>
          </c:spPr>
          <c:marker>
            <c:symbol val="none"/>
          </c:marker>
          <c:cat>
            <c:numRef>
              <c:f>Sheet1!$A$3:$A$43</c:f>
              <c:numCache>
                <c:formatCode>[$-409]mmm\-yy;@</c:formatCode>
                <c:ptCount val="41"/>
                <c:pt idx="0">
                  <c:v>42005</c:v>
                </c:pt>
                <c:pt idx="1">
                  <c:v>42036</c:v>
                </c:pt>
                <c:pt idx="2">
                  <c:v>42064</c:v>
                </c:pt>
                <c:pt idx="3">
                  <c:v>42095</c:v>
                </c:pt>
                <c:pt idx="4">
                  <c:v>42125</c:v>
                </c:pt>
                <c:pt idx="5">
                  <c:v>42156</c:v>
                </c:pt>
                <c:pt idx="6">
                  <c:v>42186</c:v>
                </c:pt>
                <c:pt idx="7">
                  <c:v>42217</c:v>
                </c:pt>
                <c:pt idx="8">
                  <c:v>42248</c:v>
                </c:pt>
                <c:pt idx="9">
                  <c:v>42278</c:v>
                </c:pt>
                <c:pt idx="10">
                  <c:v>42309</c:v>
                </c:pt>
                <c:pt idx="11">
                  <c:v>42339</c:v>
                </c:pt>
                <c:pt idx="12">
                  <c:v>42370</c:v>
                </c:pt>
                <c:pt idx="13">
                  <c:v>42401</c:v>
                </c:pt>
                <c:pt idx="14">
                  <c:v>42430</c:v>
                </c:pt>
                <c:pt idx="15">
                  <c:v>42461</c:v>
                </c:pt>
                <c:pt idx="16">
                  <c:v>42491</c:v>
                </c:pt>
                <c:pt idx="17">
                  <c:v>42522</c:v>
                </c:pt>
                <c:pt idx="18">
                  <c:v>42552</c:v>
                </c:pt>
                <c:pt idx="19">
                  <c:v>42583</c:v>
                </c:pt>
                <c:pt idx="20">
                  <c:v>42614</c:v>
                </c:pt>
                <c:pt idx="21">
                  <c:v>42644</c:v>
                </c:pt>
                <c:pt idx="22">
                  <c:v>42675</c:v>
                </c:pt>
                <c:pt idx="23">
                  <c:v>42705</c:v>
                </c:pt>
                <c:pt idx="24">
                  <c:v>42736</c:v>
                </c:pt>
                <c:pt idx="25">
                  <c:v>42767</c:v>
                </c:pt>
                <c:pt idx="26">
                  <c:v>42795</c:v>
                </c:pt>
                <c:pt idx="27">
                  <c:v>42826</c:v>
                </c:pt>
                <c:pt idx="28">
                  <c:v>42856</c:v>
                </c:pt>
                <c:pt idx="29">
                  <c:v>42887</c:v>
                </c:pt>
                <c:pt idx="30">
                  <c:v>42917</c:v>
                </c:pt>
                <c:pt idx="31">
                  <c:v>42948</c:v>
                </c:pt>
                <c:pt idx="32">
                  <c:v>42979</c:v>
                </c:pt>
                <c:pt idx="33">
                  <c:v>43009</c:v>
                </c:pt>
                <c:pt idx="34">
                  <c:v>43040</c:v>
                </c:pt>
                <c:pt idx="35">
                  <c:v>43070</c:v>
                </c:pt>
                <c:pt idx="36">
                  <c:v>43101</c:v>
                </c:pt>
                <c:pt idx="37">
                  <c:v>43132</c:v>
                </c:pt>
                <c:pt idx="38">
                  <c:v>43160</c:v>
                </c:pt>
                <c:pt idx="39">
                  <c:v>43191</c:v>
                </c:pt>
                <c:pt idx="40">
                  <c:v>43221</c:v>
                </c:pt>
              </c:numCache>
            </c:numRef>
          </c:cat>
          <c:val>
            <c:numRef>
              <c:f>Sheet1!$C$3:$C$43</c:f>
              <c:numCache>
                <c:formatCode>#,##0</c:formatCode>
                <c:ptCount val="41"/>
                <c:pt idx="0">
                  <c:v>401789</c:v>
                </c:pt>
                <c:pt idx="1">
                  <c:v>404672</c:v>
                </c:pt>
                <c:pt idx="2">
                  <c:v>403954</c:v>
                </c:pt>
                <c:pt idx="3">
                  <c:v>408825</c:v>
                </c:pt>
                <c:pt idx="4">
                  <c:v>415144</c:v>
                </c:pt>
                <c:pt idx="5">
                  <c:v>422183</c:v>
                </c:pt>
                <c:pt idx="6">
                  <c:v>425207</c:v>
                </c:pt>
                <c:pt idx="7">
                  <c:v>429222</c:v>
                </c:pt>
                <c:pt idx="8">
                  <c:v>433836</c:v>
                </c:pt>
                <c:pt idx="9">
                  <c:v>434677</c:v>
                </c:pt>
                <c:pt idx="10">
                  <c:v>437297</c:v>
                </c:pt>
                <c:pt idx="11">
                  <c:v>440276</c:v>
                </c:pt>
                <c:pt idx="12">
                  <c:v>443420</c:v>
                </c:pt>
                <c:pt idx="13">
                  <c:v>451271</c:v>
                </c:pt>
                <c:pt idx="14">
                  <c:v>456866</c:v>
                </c:pt>
                <c:pt idx="15">
                  <c:v>455304</c:v>
                </c:pt>
                <c:pt idx="16">
                  <c:v>458283</c:v>
                </c:pt>
                <c:pt idx="17">
                  <c:v>460433</c:v>
                </c:pt>
                <c:pt idx="18">
                  <c:v>463836</c:v>
                </c:pt>
                <c:pt idx="19">
                  <c:v>466559</c:v>
                </c:pt>
                <c:pt idx="20">
                  <c:v>470108</c:v>
                </c:pt>
                <c:pt idx="21">
                  <c:v>482029</c:v>
                </c:pt>
                <c:pt idx="22">
                  <c:v>492028</c:v>
                </c:pt>
                <c:pt idx="23">
                  <c:v>495435</c:v>
                </c:pt>
                <c:pt idx="24">
                  <c:v>501971</c:v>
                </c:pt>
                <c:pt idx="25">
                  <c:v>505716</c:v>
                </c:pt>
                <c:pt idx="26">
                  <c:v>509933</c:v>
                </c:pt>
                <c:pt idx="27">
                  <c:v>507841</c:v>
                </c:pt>
                <c:pt idx="28">
                  <c:v>519556</c:v>
                </c:pt>
                <c:pt idx="29">
                  <c:v>517710</c:v>
                </c:pt>
                <c:pt idx="30">
                  <c:v>513827</c:v>
                </c:pt>
                <c:pt idx="31">
                  <c:v>516569</c:v>
                </c:pt>
                <c:pt idx="32">
                  <c:v>523551</c:v>
                </c:pt>
                <c:pt idx="33">
                  <c:v>518131</c:v>
                </c:pt>
                <c:pt idx="34">
                  <c:v>524395</c:v>
                </c:pt>
                <c:pt idx="35">
                  <c:v>532542</c:v>
                </c:pt>
                <c:pt idx="36">
                  <c:v>541810</c:v>
                </c:pt>
                <c:pt idx="37">
                  <c:v>560173</c:v>
                </c:pt>
                <c:pt idx="38">
                  <c:v>546575</c:v>
                </c:pt>
                <c:pt idx="39">
                  <c:v>549306</c:v>
                </c:pt>
                <c:pt idx="40">
                  <c:v>553809</c:v>
                </c:pt>
              </c:numCache>
            </c:numRef>
          </c:val>
          <c:smooth val="0"/>
          <c:extLst xmlns:c16r2="http://schemas.microsoft.com/office/drawing/2015/06/chart">
            <c:ext xmlns:c16="http://schemas.microsoft.com/office/drawing/2014/chart" uri="{C3380CC4-5D6E-409C-BE32-E72D297353CC}">
              <c16:uniqueId val="{00000001-7C7E-4176-B1DA-9A8EDB24E2D7}"/>
            </c:ext>
          </c:extLst>
        </c:ser>
        <c:ser>
          <c:idx val="2"/>
          <c:order val="2"/>
          <c:tx>
            <c:strRef>
              <c:f>Sheet1!$D$2</c:f>
              <c:strCache>
                <c:ptCount val="1"/>
                <c:pt idx="0">
                  <c:v>multi fam current</c:v>
                </c:pt>
              </c:strCache>
            </c:strRef>
          </c:tx>
          <c:spPr>
            <a:ln w="12700">
              <a:solidFill>
                <a:sysClr val="window" lastClr="FFFFFF">
                  <a:lumMod val="50000"/>
                </a:sysClr>
              </a:solidFill>
              <a:prstDash val="dash"/>
            </a:ln>
          </c:spPr>
          <c:marker>
            <c:symbol val="none"/>
          </c:marker>
          <c:cat>
            <c:numRef>
              <c:f>Sheet1!$A$3:$A$43</c:f>
              <c:numCache>
                <c:formatCode>[$-409]mmm\-yy;@</c:formatCode>
                <c:ptCount val="41"/>
                <c:pt idx="0">
                  <c:v>42005</c:v>
                </c:pt>
                <c:pt idx="1">
                  <c:v>42036</c:v>
                </c:pt>
                <c:pt idx="2">
                  <c:v>42064</c:v>
                </c:pt>
                <c:pt idx="3">
                  <c:v>42095</c:v>
                </c:pt>
                <c:pt idx="4">
                  <c:v>42125</c:v>
                </c:pt>
                <c:pt idx="5">
                  <c:v>42156</c:v>
                </c:pt>
                <c:pt idx="6">
                  <c:v>42186</c:v>
                </c:pt>
                <c:pt idx="7">
                  <c:v>42217</c:v>
                </c:pt>
                <c:pt idx="8">
                  <c:v>42248</c:v>
                </c:pt>
                <c:pt idx="9">
                  <c:v>42278</c:v>
                </c:pt>
                <c:pt idx="10">
                  <c:v>42309</c:v>
                </c:pt>
                <c:pt idx="11">
                  <c:v>42339</c:v>
                </c:pt>
                <c:pt idx="12">
                  <c:v>42370</c:v>
                </c:pt>
                <c:pt idx="13">
                  <c:v>42401</c:v>
                </c:pt>
                <c:pt idx="14">
                  <c:v>42430</c:v>
                </c:pt>
                <c:pt idx="15">
                  <c:v>42461</c:v>
                </c:pt>
                <c:pt idx="16">
                  <c:v>42491</c:v>
                </c:pt>
                <c:pt idx="17">
                  <c:v>42522</c:v>
                </c:pt>
                <c:pt idx="18">
                  <c:v>42552</c:v>
                </c:pt>
                <c:pt idx="19">
                  <c:v>42583</c:v>
                </c:pt>
                <c:pt idx="20">
                  <c:v>42614</c:v>
                </c:pt>
                <c:pt idx="21">
                  <c:v>42644</c:v>
                </c:pt>
                <c:pt idx="22">
                  <c:v>42675</c:v>
                </c:pt>
                <c:pt idx="23">
                  <c:v>42705</c:v>
                </c:pt>
                <c:pt idx="24">
                  <c:v>42736</c:v>
                </c:pt>
                <c:pt idx="25">
                  <c:v>42767</c:v>
                </c:pt>
                <c:pt idx="26">
                  <c:v>42795</c:v>
                </c:pt>
                <c:pt idx="27">
                  <c:v>42826</c:v>
                </c:pt>
                <c:pt idx="28">
                  <c:v>42856</c:v>
                </c:pt>
                <c:pt idx="29">
                  <c:v>42887</c:v>
                </c:pt>
                <c:pt idx="30">
                  <c:v>42917</c:v>
                </c:pt>
                <c:pt idx="31">
                  <c:v>42948</c:v>
                </c:pt>
                <c:pt idx="32">
                  <c:v>42979</c:v>
                </c:pt>
                <c:pt idx="33">
                  <c:v>43009</c:v>
                </c:pt>
                <c:pt idx="34">
                  <c:v>43040</c:v>
                </c:pt>
                <c:pt idx="35">
                  <c:v>43070</c:v>
                </c:pt>
                <c:pt idx="36">
                  <c:v>43101</c:v>
                </c:pt>
                <c:pt idx="37">
                  <c:v>43132</c:v>
                </c:pt>
                <c:pt idx="38">
                  <c:v>43160</c:v>
                </c:pt>
                <c:pt idx="39">
                  <c:v>43191</c:v>
                </c:pt>
                <c:pt idx="40">
                  <c:v>43221</c:v>
                </c:pt>
              </c:numCache>
            </c:numRef>
          </c:cat>
          <c:val>
            <c:numRef>
              <c:f>Sheet1!$D$3:$D$43</c:f>
              <c:numCache>
                <c:formatCode>#,##0</c:formatCode>
                <c:ptCount val="41"/>
                <c:pt idx="0">
                  <c:v>61864</c:v>
                </c:pt>
                <c:pt idx="1">
                  <c:v>61864</c:v>
                </c:pt>
                <c:pt idx="2">
                  <c:v>61864</c:v>
                </c:pt>
                <c:pt idx="3">
                  <c:v>61864</c:v>
                </c:pt>
                <c:pt idx="4">
                  <c:v>61864</c:v>
                </c:pt>
                <c:pt idx="5">
                  <c:v>61864</c:v>
                </c:pt>
                <c:pt idx="6">
                  <c:v>61864</c:v>
                </c:pt>
                <c:pt idx="7">
                  <c:v>61864</c:v>
                </c:pt>
                <c:pt idx="8">
                  <c:v>61864</c:v>
                </c:pt>
                <c:pt idx="9">
                  <c:v>61864</c:v>
                </c:pt>
                <c:pt idx="10">
                  <c:v>61864</c:v>
                </c:pt>
                <c:pt idx="11">
                  <c:v>61864</c:v>
                </c:pt>
                <c:pt idx="12">
                  <c:v>61864</c:v>
                </c:pt>
                <c:pt idx="13">
                  <c:v>61864</c:v>
                </c:pt>
                <c:pt idx="14">
                  <c:v>61864</c:v>
                </c:pt>
                <c:pt idx="15">
                  <c:v>61864</c:v>
                </c:pt>
                <c:pt idx="16">
                  <c:v>61864</c:v>
                </c:pt>
                <c:pt idx="17">
                  <c:v>61864</c:v>
                </c:pt>
                <c:pt idx="18">
                  <c:v>61864</c:v>
                </c:pt>
                <c:pt idx="19">
                  <c:v>61864</c:v>
                </c:pt>
                <c:pt idx="20">
                  <c:v>61864</c:v>
                </c:pt>
                <c:pt idx="21">
                  <c:v>61864</c:v>
                </c:pt>
                <c:pt idx="22">
                  <c:v>61864</c:v>
                </c:pt>
                <c:pt idx="23">
                  <c:v>61864</c:v>
                </c:pt>
                <c:pt idx="24">
                  <c:v>61864</c:v>
                </c:pt>
                <c:pt idx="25">
                  <c:v>61864</c:v>
                </c:pt>
                <c:pt idx="26">
                  <c:v>61864</c:v>
                </c:pt>
                <c:pt idx="27">
                  <c:v>61864</c:v>
                </c:pt>
                <c:pt idx="28">
                  <c:v>61864</c:v>
                </c:pt>
                <c:pt idx="29">
                  <c:v>61864</c:v>
                </c:pt>
                <c:pt idx="30">
                  <c:v>61864</c:v>
                </c:pt>
                <c:pt idx="31">
                  <c:v>61864</c:v>
                </c:pt>
                <c:pt idx="32">
                  <c:v>61864</c:v>
                </c:pt>
                <c:pt idx="33">
                  <c:v>61864</c:v>
                </c:pt>
                <c:pt idx="34">
                  <c:v>61864</c:v>
                </c:pt>
                <c:pt idx="35">
                  <c:v>61864</c:v>
                </c:pt>
                <c:pt idx="36">
                  <c:v>61864</c:v>
                </c:pt>
                <c:pt idx="37">
                  <c:v>61864</c:v>
                </c:pt>
                <c:pt idx="38">
                  <c:v>61864</c:v>
                </c:pt>
                <c:pt idx="39">
                  <c:v>61864</c:v>
                </c:pt>
                <c:pt idx="40">
                  <c:v>61864</c:v>
                </c:pt>
              </c:numCache>
            </c:numRef>
          </c:val>
          <c:smooth val="0"/>
          <c:extLst xmlns:c16r2="http://schemas.microsoft.com/office/drawing/2015/06/chart">
            <c:ext xmlns:c16="http://schemas.microsoft.com/office/drawing/2014/chart" uri="{C3380CC4-5D6E-409C-BE32-E72D297353CC}">
              <c16:uniqueId val="{00000002-7C7E-4176-B1DA-9A8EDB24E2D7}"/>
            </c:ext>
          </c:extLst>
        </c:ser>
        <c:ser>
          <c:idx val="3"/>
          <c:order val="3"/>
          <c:tx>
            <c:strRef>
              <c:f>Sheet1!$E$2</c:f>
              <c:strCache>
                <c:ptCount val="1"/>
                <c:pt idx="0">
                  <c:v>multi fam</c:v>
                </c:pt>
              </c:strCache>
            </c:strRef>
          </c:tx>
          <c:spPr>
            <a:ln w="38100">
              <a:solidFill>
                <a:srgbClr val="9BBB59"/>
              </a:solidFill>
            </a:ln>
          </c:spPr>
          <c:marker>
            <c:symbol val="none"/>
          </c:marker>
          <c:cat>
            <c:numRef>
              <c:f>Sheet1!$A$3:$A$43</c:f>
              <c:numCache>
                <c:formatCode>[$-409]mmm\-yy;@</c:formatCode>
                <c:ptCount val="41"/>
                <c:pt idx="0">
                  <c:v>42005</c:v>
                </c:pt>
                <c:pt idx="1">
                  <c:v>42036</c:v>
                </c:pt>
                <c:pt idx="2">
                  <c:v>42064</c:v>
                </c:pt>
                <c:pt idx="3">
                  <c:v>42095</c:v>
                </c:pt>
                <c:pt idx="4">
                  <c:v>42125</c:v>
                </c:pt>
                <c:pt idx="5">
                  <c:v>42156</c:v>
                </c:pt>
                <c:pt idx="6">
                  <c:v>42186</c:v>
                </c:pt>
                <c:pt idx="7">
                  <c:v>42217</c:v>
                </c:pt>
                <c:pt idx="8">
                  <c:v>42248</c:v>
                </c:pt>
                <c:pt idx="9">
                  <c:v>42278</c:v>
                </c:pt>
                <c:pt idx="10">
                  <c:v>42309</c:v>
                </c:pt>
                <c:pt idx="11">
                  <c:v>42339</c:v>
                </c:pt>
                <c:pt idx="12">
                  <c:v>42370</c:v>
                </c:pt>
                <c:pt idx="13">
                  <c:v>42401</c:v>
                </c:pt>
                <c:pt idx="14">
                  <c:v>42430</c:v>
                </c:pt>
                <c:pt idx="15">
                  <c:v>42461</c:v>
                </c:pt>
                <c:pt idx="16">
                  <c:v>42491</c:v>
                </c:pt>
                <c:pt idx="17">
                  <c:v>42522</c:v>
                </c:pt>
                <c:pt idx="18">
                  <c:v>42552</c:v>
                </c:pt>
                <c:pt idx="19">
                  <c:v>42583</c:v>
                </c:pt>
                <c:pt idx="20">
                  <c:v>42614</c:v>
                </c:pt>
                <c:pt idx="21">
                  <c:v>42644</c:v>
                </c:pt>
                <c:pt idx="22">
                  <c:v>42675</c:v>
                </c:pt>
                <c:pt idx="23">
                  <c:v>42705</c:v>
                </c:pt>
                <c:pt idx="24">
                  <c:v>42736</c:v>
                </c:pt>
                <c:pt idx="25">
                  <c:v>42767</c:v>
                </c:pt>
                <c:pt idx="26">
                  <c:v>42795</c:v>
                </c:pt>
                <c:pt idx="27">
                  <c:v>42826</c:v>
                </c:pt>
                <c:pt idx="28">
                  <c:v>42856</c:v>
                </c:pt>
                <c:pt idx="29">
                  <c:v>42887</c:v>
                </c:pt>
                <c:pt idx="30">
                  <c:v>42917</c:v>
                </c:pt>
                <c:pt idx="31">
                  <c:v>42948</c:v>
                </c:pt>
                <c:pt idx="32">
                  <c:v>42979</c:v>
                </c:pt>
                <c:pt idx="33">
                  <c:v>43009</c:v>
                </c:pt>
                <c:pt idx="34">
                  <c:v>43040</c:v>
                </c:pt>
                <c:pt idx="35">
                  <c:v>43070</c:v>
                </c:pt>
                <c:pt idx="36">
                  <c:v>43101</c:v>
                </c:pt>
                <c:pt idx="37">
                  <c:v>43132</c:v>
                </c:pt>
                <c:pt idx="38">
                  <c:v>43160</c:v>
                </c:pt>
                <c:pt idx="39">
                  <c:v>43191</c:v>
                </c:pt>
                <c:pt idx="40">
                  <c:v>43221</c:v>
                </c:pt>
              </c:numCache>
            </c:numRef>
          </c:cat>
          <c:val>
            <c:numRef>
              <c:f>Sheet1!$E$3:$E$43</c:f>
              <c:numCache>
                <c:formatCode>#,##0</c:formatCode>
                <c:ptCount val="41"/>
                <c:pt idx="0">
                  <c:v>46737</c:v>
                </c:pt>
                <c:pt idx="1">
                  <c:v>49251</c:v>
                </c:pt>
                <c:pt idx="2">
                  <c:v>48585</c:v>
                </c:pt>
                <c:pt idx="3">
                  <c:v>49379</c:v>
                </c:pt>
                <c:pt idx="4">
                  <c:v>50073</c:v>
                </c:pt>
                <c:pt idx="5">
                  <c:v>51937</c:v>
                </c:pt>
                <c:pt idx="6">
                  <c:v>51431</c:v>
                </c:pt>
                <c:pt idx="7">
                  <c:v>54573</c:v>
                </c:pt>
                <c:pt idx="8">
                  <c:v>57139</c:v>
                </c:pt>
                <c:pt idx="9">
                  <c:v>57162</c:v>
                </c:pt>
                <c:pt idx="10">
                  <c:v>55735</c:v>
                </c:pt>
                <c:pt idx="11">
                  <c:v>57861</c:v>
                </c:pt>
                <c:pt idx="12">
                  <c:v>58873</c:v>
                </c:pt>
                <c:pt idx="13">
                  <c:v>59208</c:v>
                </c:pt>
                <c:pt idx="14">
                  <c:v>60802</c:v>
                </c:pt>
                <c:pt idx="15">
                  <c:v>58478</c:v>
                </c:pt>
                <c:pt idx="16">
                  <c:v>60198</c:v>
                </c:pt>
                <c:pt idx="17">
                  <c:v>60320</c:v>
                </c:pt>
                <c:pt idx="18">
                  <c:v>59470</c:v>
                </c:pt>
                <c:pt idx="19">
                  <c:v>60965</c:v>
                </c:pt>
                <c:pt idx="20">
                  <c:v>61488</c:v>
                </c:pt>
                <c:pt idx="21">
                  <c:v>62177</c:v>
                </c:pt>
                <c:pt idx="22">
                  <c:v>61479</c:v>
                </c:pt>
                <c:pt idx="23">
                  <c:v>61190</c:v>
                </c:pt>
                <c:pt idx="24">
                  <c:v>62636</c:v>
                </c:pt>
                <c:pt idx="25">
                  <c:v>63244</c:v>
                </c:pt>
                <c:pt idx="26">
                  <c:v>64179</c:v>
                </c:pt>
                <c:pt idx="27">
                  <c:v>64553</c:v>
                </c:pt>
                <c:pt idx="28">
                  <c:v>59375</c:v>
                </c:pt>
                <c:pt idx="29">
                  <c:v>62522</c:v>
                </c:pt>
                <c:pt idx="30">
                  <c:v>61760</c:v>
                </c:pt>
                <c:pt idx="31">
                  <c:v>61928</c:v>
                </c:pt>
                <c:pt idx="32">
                  <c:v>61584</c:v>
                </c:pt>
                <c:pt idx="33">
                  <c:v>62675</c:v>
                </c:pt>
                <c:pt idx="34">
                  <c:v>61168</c:v>
                </c:pt>
                <c:pt idx="35">
                  <c:v>64129</c:v>
                </c:pt>
                <c:pt idx="36">
                  <c:v>58190</c:v>
                </c:pt>
                <c:pt idx="37">
                  <c:v>60745</c:v>
                </c:pt>
                <c:pt idx="38">
                  <c:v>58018</c:v>
                </c:pt>
                <c:pt idx="39">
                  <c:v>60864</c:v>
                </c:pt>
                <c:pt idx="40">
                  <c:v>61864</c:v>
                </c:pt>
              </c:numCache>
            </c:numRef>
          </c:val>
          <c:smooth val="0"/>
          <c:extLst xmlns:c16r2="http://schemas.microsoft.com/office/drawing/2015/06/chart">
            <c:ext xmlns:c16="http://schemas.microsoft.com/office/drawing/2014/chart" uri="{C3380CC4-5D6E-409C-BE32-E72D297353CC}">
              <c16:uniqueId val="{00000003-7C7E-4176-B1DA-9A8EDB24E2D7}"/>
            </c:ext>
          </c:extLst>
        </c:ser>
        <c:ser>
          <c:idx val="4"/>
          <c:order val="4"/>
          <c:tx>
            <c:strRef>
              <c:f>Sheet1!$F$2</c:f>
              <c:strCache>
                <c:ptCount val="1"/>
                <c:pt idx="0">
                  <c:v>single fam current</c:v>
                </c:pt>
              </c:strCache>
            </c:strRef>
          </c:tx>
          <c:spPr>
            <a:ln w="12700">
              <a:solidFill>
                <a:sysClr val="window" lastClr="FFFFFF">
                  <a:lumMod val="50000"/>
                </a:sysClr>
              </a:solidFill>
              <a:prstDash val="dash"/>
            </a:ln>
          </c:spPr>
          <c:marker>
            <c:symbol val="none"/>
          </c:marker>
          <c:cat>
            <c:numRef>
              <c:f>Sheet1!$A$3:$A$43</c:f>
              <c:numCache>
                <c:formatCode>[$-409]mmm\-yy;@</c:formatCode>
                <c:ptCount val="41"/>
                <c:pt idx="0">
                  <c:v>42005</c:v>
                </c:pt>
                <c:pt idx="1">
                  <c:v>42036</c:v>
                </c:pt>
                <c:pt idx="2">
                  <c:v>42064</c:v>
                </c:pt>
                <c:pt idx="3">
                  <c:v>42095</c:v>
                </c:pt>
                <c:pt idx="4">
                  <c:v>42125</c:v>
                </c:pt>
                <c:pt idx="5">
                  <c:v>42156</c:v>
                </c:pt>
                <c:pt idx="6">
                  <c:v>42186</c:v>
                </c:pt>
                <c:pt idx="7">
                  <c:v>42217</c:v>
                </c:pt>
                <c:pt idx="8">
                  <c:v>42248</c:v>
                </c:pt>
                <c:pt idx="9">
                  <c:v>42278</c:v>
                </c:pt>
                <c:pt idx="10">
                  <c:v>42309</c:v>
                </c:pt>
                <c:pt idx="11">
                  <c:v>42339</c:v>
                </c:pt>
                <c:pt idx="12">
                  <c:v>42370</c:v>
                </c:pt>
                <c:pt idx="13">
                  <c:v>42401</c:v>
                </c:pt>
                <c:pt idx="14">
                  <c:v>42430</c:v>
                </c:pt>
                <c:pt idx="15">
                  <c:v>42461</c:v>
                </c:pt>
                <c:pt idx="16">
                  <c:v>42491</c:v>
                </c:pt>
                <c:pt idx="17">
                  <c:v>42522</c:v>
                </c:pt>
                <c:pt idx="18">
                  <c:v>42552</c:v>
                </c:pt>
                <c:pt idx="19">
                  <c:v>42583</c:v>
                </c:pt>
                <c:pt idx="20">
                  <c:v>42614</c:v>
                </c:pt>
                <c:pt idx="21">
                  <c:v>42644</c:v>
                </c:pt>
                <c:pt idx="22">
                  <c:v>42675</c:v>
                </c:pt>
                <c:pt idx="23">
                  <c:v>42705</c:v>
                </c:pt>
                <c:pt idx="24">
                  <c:v>42736</c:v>
                </c:pt>
                <c:pt idx="25">
                  <c:v>42767</c:v>
                </c:pt>
                <c:pt idx="26">
                  <c:v>42795</c:v>
                </c:pt>
                <c:pt idx="27">
                  <c:v>42826</c:v>
                </c:pt>
                <c:pt idx="28">
                  <c:v>42856</c:v>
                </c:pt>
                <c:pt idx="29">
                  <c:v>42887</c:v>
                </c:pt>
                <c:pt idx="30">
                  <c:v>42917</c:v>
                </c:pt>
                <c:pt idx="31">
                  <c:v>42948</c:v>
                </c:pt>
                <c:pt idx="32">
                  <c:v>42979</c:v>
                </c:pt>
                <c:pt idx="33">
                  <c:v>43009</c:v>
                </c:pt>
                <c:pt idx="34">
                  <c:v>43040</c:v>
                </c:pt>
                <c:pt idx="35">
                  <c:v>43070</c:v>
                </c:pt>
                <c:pt idx="36">
                  <c:v>43101</c:v>
                </c:pt>
                <c:pt idx="37">
                  <c:v>43132</c:v>
                </c:pt>
                <c:pt idx="38">
                  <c:v>43160</c:v>
                </c:pt>
                <c:pt idx="39">
                  <c:v>43191</c:v>
                </c:pt>
                <c:pt idx="40">
                  <c:v>43221</c:v>
                </c:pt>
              </c:numCache>
            </c:numRef>
          </c:cat>
          <c:val>
            <c:numRef>
              <c:f>Sheet1!$F$3:$F$43</c:f>
              <c:numCache>
                <c:formatCode>#,##0</c:formatCode>
                <c:ptCount val="41"/>
                <c:pt idx="0">
                  <c:v>288281</c:v>
                </c:pt>
                <c:pt idx="1">
                  <c:v>288281</c:v>
                </c:pt>
                <c:pt idx="2">
                  <c:v>288281</c:v>
                </c:pt>
                <c:pt idx="3">
                  <c:v>288281</c:v>
                </c:pt>
                <c:pt idx="4">
                  <c:v>288281</c:v>
                </c:pt>
                <c:pt idx="5">
                  <c:v>288281</c:v>
                </c:pt>
                <c:pt idx="6">
                  <c:v>288281</c:v>
                </c:pt>
                <c:pt idx="7">
                  <c:v>288281</c:v>
                </c:pt>
                <c:pt idx="8">
                  <c:v>288281</c:v>
                </c:pt>
                <c:pt idx="9">
                  <c:v>288281</c:v>
                </c:pt>
                <c:pt idx="10">
                  <c:v>288281</c:v>
                </c:pt>
                <c:pt idx="11">
                  <c:v>288281</c:v>
                </c:pt>
                <c:pt idx="12">
                  <c:v>288281</c:v>
                </c:pt>
                <c:pt idx="13">
                  <c:v>288281</c:v>
                </c:pt>
                <c:pt idx="14">
                  <c:v>288281</c:v>
                </c:pt>
                <c:pt idx="15">
                  <c:v>288281</c:v>
                </c:pt>
                <c:pt idx="16">
                  <c:v>288281</c:v>
                </c:pt>
                <c:pt idx="17">
                  <c:v>288281</c:v>
                </c:pt>
                <c:pt idx="18">
                  <c:v>288281</c:v>
                </c:pt>
                <c:pt idx="19">
                  <c:v>288281</c:v>
                </c:pt>
                <c:pt idx="20">
                  <c:v>288281</c:v>
                </c:pt>
                <c:pt idx="21">
                  <c:v>288281</c:v>
                </c:pt>
                <c:pt idx="22">
                  <c:v>288281</c:v>
                </c:pt>
                <c:pt idx="23">
                  <c:v>288281</c:v>
                </c:pt>
                <c:pt idx="24">
                  <c:v>288281</c:v>
                </c:pt>
                <c:pt idx="25">
                  <c:v>288281</c:v>
                </c:pt>
                <c:pt idx="26">
                  <c:v>288281</c:v>
                </c:pt>
                <c:pt idx="27">
                  <c:v>288281</c:v>
                </c:pt>
                <c:pt idx="28">
                  <c:v>288281</c:v>
                </c:pt>
                <c:pt idx="29">
                  <c:v>288281</c:v>
                </c:pt>
                <c:pt idx="30">
                  <c:v>288281</c:v>
                </c:pt>
                <c:pt idx="31">
                  <c:v>288281</c:v>
                </c:pt>
                <c:pt idx="32">
                  <c:v>288281</c:v>
                </c:pt>
                <c:pt idx="33">
                  <c:v>288281</c:v>
                </c:pt>
                <c:pt idx="34">
                  <c:v>288281</c:v>
                </c:pt>
                <c:pt idx="35">
                  <c:v>288281</c:v>
                </c:pt>
                <c:pt idx="36">
                  <c:v>288281</c:v>
                </c:pt>
                <c:pt idx="37">
                  <c:v>288281</c:v>
                </c:pt>
                <c:pt idx="38">
                  <c:v>288281</c:v>
                </c:pt>
                <c:pt idx="39">
                  <c:v>288281</c:v>
                </c:pt>
                <c:pt idx="40">
                  <c:v>288281</c:v>
                </c:pt>
              </c:numCache>
            </c:numRef>
          </c:val>
          <c:smooth val="0"/>
          <c:extLst xmlns:c16r2="http://schemas.microsoft.com/office/drawing/2015/06/chart">
            <c:ext xmlns:c16="http://schemas.microsoft.com/office/drawing/2014/chart" uri="{C3380CC4-5D6E-409C-BE32-E72D297353CC}">
              <c16:uniqueId val="{00000004-7C7E-4176-B1DA-9A8EDB24E2D7}"/>
            </c:ext>
          </c:extLst>
        </c:ser>
        <c:ser>
          <c:idx val="5"/>
          <c:order val="5"/>
          <c:tx>
            <c:strRef>
              <c:f>Sheet1!$G$2</c:f>
              <c:strCache>
                <c:ptCount val="1"/>
                <c:pt idx="0">
                  <c:v>single fam</c:v>
                </c:pt>
              </c:strCache>
            </c:strRef>
          </c:tx>
          <c:spPr>
            <a:ln w="38100">
              <a:solidFill>
                <a:srgbClr val="C0504D"/>
              </a:solidFill>
              <a:prstDash val="solid"/>
            </a:ln>
          </c:spPr>
          <c:marker>
            <c:symbol val="none"/>
          </c:marker>
          <c:cat>
            <c:numRef>
              <c:f>Sheet1!$A$3:$A$43</c:f>
              <c:numCache>
                <c:formatCode>[$-409]mmm\-yy;@</c:formatCode>
                <c:ptCount val="41"/>
                <c:pt idx="0">
                  <c:v>42005</c:v>
                </c:pt>
                <c:pt idx="1">
                  <c:v>42036</c:v>
                </c:pt>
                <c:pt idx="2">
                  <c:v>42064</c:v>
                </c:pt>
                <c:pt idx="3">
                  <c:v>42095</c:v>
                </c:pt>
                <c:pt idx="4">
                  <c:v>42125</c:v>
                </c:pt>
                <c:pt idx="5">
                  <c:v>42156</c:v>
                </c:pt>
                <c:pt idx="6">
                  <c:v>42186</c:v>
                </c:pt>
                <c:pt idx="7">
                  <c:v>42217</c:v>
                </c:pt>
                <c:pt idx="8">
                  <c:v>42248</c:v>
                </c:pt>
                <c:pt idx="9">
                  <c:v>42278</c:v>
                </c:pt>
                <c:pt idx="10">
                  <c:v>42309</c:v>
                </c:pt>
                <c:pt idx="11">
                  <c:v>42339</c:v>
                </c:pt>
                <c:pt idx="12">
                  <c:v>42370</c:v>
                </c:pt>
                <c:pt idx="13">
                  <c:v>42401</c:v>
                </c:pt>
                <c:pt idx="14">
                  <c:v>42430</c:v>
                </c:pt>
                <c:pt idx="15">
                  <c:v>42461</c:v>
                </c:pt>
                <c:pt idx="16">
                  <c:v>42491</c:v>
                </c:pt>
                <c:pt idx="17">
                  <c:v>42522</c:v>
                </c:pt>
                <c:pt idx="18">
                  <c:v>42552</c:v>
                </c:pt>
                <c:pt idx="19">
                  <c:v>42583</c:v>
                </c:pt>
                <c:pt idx="20">
                  <c:v>42614</c:v>
                </c:pt>
                <c:pt idx="21">
                  <c:v>42644</c:v>
                </c:pt>
                <c:pt idx="22">
                  <c:v>42675</c:v>
                </c:pt>
                <c:pt idx="23">
                  <c:v>42705</c:v>
                </c:pt>
                <c:pt idx="24">
                  <c:v>42736</c:v>
                </c:pt>
                <c:pt idx="25">
                  <c:v>42767</c:v>
                </c:pt>
                <c:pt idx="26">
                  <c:v>42795</c:v>
                </c:pt>
                <c:pt idx="27">
                  <c:v>42826</c:v>
                </c:pt>
                <c:pt idx="28">
                  <c:v>42856</c:v>
                </c:pt>
                <c:pt idx="29">
                  <c:v>42887</c:v>
                </c:pt>
                <c:pt idx="30">
                  <c:v>42917</c:v>
                </c:pt>
                <c:pt idx="31">
                  <c:v>42948</c:v>
                </c:pt>
                <c:pt idx="32">
                  <c:v>42979</c:v>
                </c:pt>
                <c:pt idx="33">
                  <c:v>43009</c:v>
                </c:pt>
                <c:pt idx="34">
                  <c:v>43040</c:v>
                </c:pt>
                <c:pt idx="35">
                  <c:v>43070</c:v>
                </c:pt>
                <c:pt idx="36">
                  <c:v>43101</c:v>
                </c:pt>
                <c:pt idx="37">
                  <c:v>43132</c:v>
                </c:pt>
                <c:pt idx="38">
                  <c:v>43160</c:v>
                </c:pt>
                <c:pt idx="39">
                  <c:v>43191</c:v>
                </c:pt>
                <c:pt idx="40">
                  <c:v>43221</c:v>
                </c:pt>
              </c:numCache>
            </c:numRef>
          </c:cat>
          <c:val>
            <c:numRef>
              <c:f>Sheet1!$G$3:$G$43</c:f>
              <c:numCache>
                <c:formatCode>#,##0</c:formatCode>
                <c:ptCount val="41"/>
                <c:pt idx="0">
                  <c:v>217331</c:v>
                </c:pt>
                <c:pt idx="1">
                  <c:v>213833</c:v>
                </c:pt>
                <c:pt idx="2">
                  <c:v>209239</c:v>
                </c:pt>
                <c:pt idx="3">
                  <c:v>212912</c:v>
                </c:pt>
                <c:pt idx="4">
                  <c:v>215247</c:v>
                </c:pt>
                <c:pt idx="5">
                  <c:v>217325</c:v>
                </c:pt>
                <c:pt idx="6">
                  <c:v>221269</c:v>
                </c:pt>
                <c:pt idx="7">
                  <c:v>224501</c:v>
                </c:pt>
                <c:pt idx="8">
                  <c:v>226462</c:v>
                </c:pt>
                <c:pt idx="9">
                  <c:v>228551</c:v>
                </c:pt>
                <c:pt idx="10">
                  <c:v>231004</c:v>
                </c:pt>
                <c:pt idx="11">
                  <c:v>232435</c:v>
                </c:pt>
                <c:pt idx="12">
                  <c:v>235718</c:v>
                </c:pt>
                <c:pt idx="13">
                  <c:v>242330</c:v>
                </c:pt>
                <c:pt idx="14">
                  <c:v>244692</c:v>
                </c:pt>
                <c:pt idx="15">
                  <c:v>243514</c:v>
                </c:pt>
                <c:pt idx="16">
                  <c:v>240929</c:v>
                </c:pt>
                <c:pt idx="17">
                  <c:v>239757</c:v>
                </c:pt>
                <c:pt idx="18">
                  <c:v>239207</c:v>
                </c:pt>
                <c:pt idx="19">
                  <c:v>237288</c:v>
                </c:pt>
                <c:pt idx="20">
                  <c:v>237207</c:v>
                </c:pt>
                <c:pt idx="21">
                  <c:v>245398</c:v>
                </c:pt>
                <c:pt idx="22">
                  <c:v>251675</c:v>
                </c:pt>
                <c:pt idx="23">
                  <c:v>253601</c:v>
                </c:pt>
                <c:pt idx="24">
                  <c:v>255216</c:v>
                </c:pt>
                <c:pt idx="25">
                  <c:v>257385</c:v>
                </c:pt>
                <c:pt idx="26">
                  <c:v>258415</c:v>
                </c:pt>
                <c:pt idx="27">
                  <c:v>260738</c:v>
                </c:pt>
                <c:pt idx="28">
                  <c:v>266513</c:v>
                </c:pt>
                <c:pt idx="29">
                  <c:v>261904</c:v>
                </c:pt>
                <c:pt idx="30">
                  <c:v>263321</c:v>
                </c:pt>
                <c:pt idx="31">
                  <c:v>265540</c:v>
                </c:pt>
                <c:pt idx="32">
                  <c:v>267537</c:v>
                </c:pt>
                <c:pt idx="33">
                  <c:v>269053</c:v>
                </c:pt>
                <c:pt idx="34">
                  <c:v>274134</c:v>
                </c:pt>
                <c:pt idx="35">
                  <c:v>276796</c:v>
                </c:pt>
                <c:pt idx="36">
                  <c:v>284831</c:v>
                </c:pt>
                <c:pt idx="37">
                  <c:v>287710</c:v>
                </c:pt>
                <c:pt idx="38">
                  <c:v>286742</c:v>
                </c:pt>
                <c:pt idx="39">
                  <c:v>286608</c:v>
                </c:pt>
                <c:pt idx="40">
                  <c:v>288281</c:v>
                </c:pt>
              </c:numCache>
            </c:numRef>
          </c:val>
          <c:smooth val="0"/>
          <c:extLst xmlns:c16r2="http://schemas.microsoft.com/office/drawing/2015/06/chart">
            <c:ext xmlns:c16="http://schemas.microsoft.com/office/drawing/2014/chart" uri="{C3380CC4-5D6E-409C-BE32-E72D297353CC}">
              <c16:uniqueId val="{00000005-7C7E-4176-B1DA-9A8EDB24E2D7}"/>
            </c:ext>
          </c:extLst>
        </c:ser>
        <c:ser>
          <c:idx val="6"/>
          <c:order val="6"/>
          <c:tx>
            <c:strRef>
              <c:f>Sheet1!$H$2</c:f>
              <c:strCache>
                <c:ptCount val="1"/>
                <c:pt idx="0">
                  <c:v>improvements current</c:v>
                </c:pt>
              </c:strCache>
            </c:strRef>
          </c:tx>
          <c:spPr>
            <a:ln w="12700">
              <a:solidFill>
                <a:sysClr val="window" lastClr="FFFFFF">
                  <a:lumMod val="50000"/>
                </a:sysClr>
              </a:solidFill>
              <a:prstDash val="dash"/>
            </a:ln>
          </c:spPr>
          <c:marker>
            <c:symbol val="none"/>
          </c:marker>
          <c:cat>
            <c:numRef>
              <c:f>Sheet1!$A$3:$A$43</c:f>
              <c:numCache>
                <c:formatCode>[$-409]mmm\-yy;@</c:formatCode>
                <c:ptCount val="41"/>
                <c:pt idx="0">
                  <c:v>42005</c:v>
                </c:pt>
                <c:pt idx="1">
                  <c:v>42036</c:v>
                </c:pt>
                <c:pt idx="2">
                  <c:v>42064</c:v>
                </c:pt>
                <c:pt idx="3">
                  <c:v>42095</c:v>
                </c:pt>
                <c:pt idx="4">
                  <c:v>42125</c:v>
                </c:pt>
                <c:pt idx="5">
                  <c:v>42156</c:v>
                </c:pt>
                <c:pt idx="6">
                  <c:v>42186</c:v>
                </c:pt>
                <c:pt idx="7">
                  <c:v>42217</c:v>
                </c:pt>
                <c:pt idx="8">
                  <c:v>42248</c:v>
                </c:pt>
                <c:pt idx="9">
                  <c:v>42278</c:v>
                </c:pt>
                <c:pt idx="10">
                  <c:v>42309</c:v>
                </c:pt>
                <c:pt idx="11">
                  <c:v>42339</c:v>
                </c:pt>
                <c:pt idx="12">
                  <c:v>42370</c:v>
                </c:pt>
                <c:pt idx="13">
                  <c:v>42401</c:v>
                </c:pt>
                <c:pt idx="14">
                  <c:v>42430</c:v>
                </c:pt>
                <c:pt idx="15">
                  <c:v>42461</c:v>
                </c:pt>
                <c:pt idx="16">
                  <c:v>42491</c:v>
                </c:pt>
                <c:pt idx="17">
                  <c:v>42522</c:v>
                </c:pt>
                <c:pt idx="18">
                  <c:v>42552</c:v>
                </c:pt>
                <c:pt idx="19">
                  <c:v>42583</c:v>
                </c:pt>
                <c:pt idx="20">
                  <c:v>42614</c:v>
                </c:pt>
                <c:pt idx="21">
                  <c:v>42644</c:v>
                </c:pt>
                <c:pt idx="22">
                  <c:v>42675</c:v>
                </c:pt>
                <c:pt idx="23">
                  <c:v>42705</c:v>
                </c:pt>
                <c:pt idx="24">
                  <c:v>42736</c:v>
                </c:pt>
                <c:pt idx="25">
                  <c:v>42767</c:v>
                </c:pt>
                <c:pt idx="26">
                  <c:v>42795</c:v>
                </c:pt>
                <c:pt idx="27">
                  <c:v>42826</c:v>
                </c:pt>
                <c:pt idx="28">
                  <c:v>42856</c:v>
                </c:pt>
                <c:pt idx="29">
                  <c:v>42887</c:v>
                </c:pt>
                <c:pt idx="30">
                  <c:v>42917</c:v>
                </c:pt>
                <c:pt idx="31">
                  <c:v>42948</c:v>
                </c:pt>
                <c:pt idx="32">
                  <c:v>42979</c:v>
                </c:pt>
                <c:pt idx="33">
                  <c:v>43009</c:v>
                </c:pt>
                <c:pt idx="34">
                  <c:v>43040</c:v>
                </c:pt>
                <c:pt idx="35">
                  <c:v>43070</c:v>
                </c:pt>
                <c:pt idx="36">
                  <c:v>43101</c:v>
                </c:pt>
                <c:pt idx="37">
                  <c:v>43132</c:v>
                </c:pt>
                <c:pt idx="38">
                  <c:v>43160</c:v>
                </c:pt>
                <c:pt idx="39">
                  <c:v>43191</c:v>
                </c:pt>
                <c:pt idx="40">
                  <c:v>43221</c:v>
                </c:pt>
              </c:numCache>
            </c:numRef>
          </c:cat>
          <c:val>
            <c:numRef>
              <c:f>Sheet1!$H$3:$H$43</c:f>
              <c:numCache>
                <c:formatCode>#,##0</c:formatCode>
                <c:ptCount val="41"/>
                <c:pt idx="0">
                  <c:v>203664</c:v>
                </c:pt>
                <c:pt idx="1">
                  <c:v>203664</c:v>
                </c:pt>
                <c:pt idx="2">
                  <c:v>203664</c:v>
                </c:pt>
                <c:pt idx="3">
                  <c:v>203664</c:v>
                </c:pt>
                <c:pt idx="4">
                  <c:v>203664</c:v>
                </c:pt>
                <c:pt idx="5">
                  <c:v>203664</c:v>
                </c:pt>
                <c:pt idx="6">
                  <c:v>203664</c:v>
                </c:pt>
                <c:pt idx="7">
                  <c:v>203664</c:v>
                </c:pt>
                <c:pt idx="8">
                  <c:v>203664</c:v>
                </c:pt>
                <c:pt idx="9">
                  <c:v>203664</c:v>
                </c:pt>
                <c:pt idx="10">
                  <c:v>203664</c:v>
                </c:pt>
                <c:pt idx="11">
                  <c:v>203664</c:v>
                </c:pt>
                <c:pt idx="12">
                  <c:v>203664</c:v>
                </c:pt>
                <c:pt idx="13">
                  <c:v>203664</c:v>
                </c:pt>
                <c:pt idx="14">
                  <c:v>203664</c:v>
                </c:pt>
                <c:pt idx="15">
                  <c:v>203664</c:v>
                </c:pt>
                <c:pt idx="16">
                  <c:v>203664</c:v>
                </c:pt>
                <c:pt idx="17">
                  <c:v>203664</c:v>
                </c:pt>
                <c:pt idx="18">
                  <c:v>203664</c:v>
                </c:pt>
                <c:pt idx="19">
                  <c:v>203664</c:v>
                </c:pt>
                <c:pt idx="20">
                  <c:v>203664</c:v>
                </c:pt>
                <c:pt idx="21">
                  <c:v>203664</c:v>
                </c:pt>
                <c:pt idx="22">
                  <c:v>203664</c:v>
                </c:pt>
                <c:pt idx="23">
                  <c:v>203664</c:v>
                </c:pt>
                <c:pt idx="24">
                  <c:v>203664</c:v>
                </c:pt>
                <c:pt idx="25">
                  <c:v>203664</c:v>
                </c:pt>
                <c:pt idx="26">
                  <c:v>203664</c:v>
                </c:pt>
                <c:pt idx="27">
                  <c:v>203664</c:v>
                </c:pt>
                <c:pt idx="28">
                  <c:v>203664</c:v>
                </c:pt>
                <c:pt idx="29">
                  <c:v>203664</c:v>
                </c:pt>
                <c:pt idx="30">
                  <c:v>203664</c:v>
                </c:pt>
                <c:pt idx="31">
                  <c:v>203664</c:v>
                </c:pt>
                <c:pt idx="32">
                  <c:v>203664</c:v>
                </c:pt>
                <c:pt idx="33">
                  <c:v>203664</c:v>
                </c:pt>
                <c:pt idx="34">
                  <c:v>203664</c:v>
                </c:pt>
                <c:pt idx="35">
                  <c:v>203664</c:v>
                </c:pt>
                <c:pt idx="36">
                  <c:v>203664</c:v>
                </c:pt>
                <c:pt idx="37">
                  <c:v>203664</c:v>
                </c:pt>
                <c:pt idx="38">
                  <c:v>203664</c:v>
                </c:pt>
                <c:pt idx="39">
                  <c:v>203664</c:v>
                </c:pt>
                <c:pt idx="40">
                  <c:v>203664</c:v>
                </c:pt>
              </c:numCache>
            </c:numRef>
          </c:val>
          <c:smooth val="0"/>
          <c:extLst xmlns:c16r2="http://schemas.microsoft.com/office/drawing/2015/06/chart">
            <c:ext xmlns:c16="http://schemas.microsoft.com/office/drawing/2014/chart" uri="{C3380CC4-5D6E-409C-BE32-E72D297353CC}">
              <c16:uniqueId val="{00000006-7C7E-4176-B1DA-9A8EDB24E2D7}"/>
            </c:ext>
          </c:extLst>
        </c:ser>
        <c:ser>
          <c:idx val="7"/>
          <c:order val="7"/>
          <c:tx>
            <c:strRef>
              <c:f>Sheet1!$I$2</c:f>
              <c:strCache>
                <c:ptCount val="1"/>
                <c:pt idx="0">
                  <c:v>improvements</c:v>
                </c:pt>
              </c:strCache>
            </c:strRef>
          </c:tx>
          <c:spPr>
            <a:ln w="38100">
              <a:solidFill>
                <a:srgbClr val="4F81BD"/>
              </a:solidFill>
            </a:ln>
          </c:spPr>
          <c:marker>
            <c:symbol val="none"/>
          </c:marker>
          <c:cat>
            <c:numRef>
              <c:f>Sheet1!$A$3:$A$43</c:f>
              <c:numCache>
                <c:formatCode>[$-409]mmm\-yy;@</c:formatCode>
                <c:ptCount val="41"/>
                <c:pt idx="0">
                  <c:v>42005</c:v>
                </c:pt>
                <c:pt idx="1">
                  <c:v>42036</c:v>
                </c:pt>
                <c:pt idx="2">
                  <c:v>42064</c:v>
                </c:pt>
                <c:pt idx="3">
                  <c:v>42095</c:v>
                </c:pt>
                <c:pt idx="4">
                  <c:v>42125</c:v>
                </c:pt>
                <c:pt idx="5">
                  <c:v>42156</c:v>
                </c:pt>
                <c:pt idx="6">
                  <c:v>42186</c:v>
                </c:pt>
                <c:pt idx="7">
                  <c:v>42217</c:v>
                </c:pt>
                <c:pt idx="8">
                  <c:v>42248</c:v>
                </c:pt>
                <c:pt idx="9">
                  <c:v>42278</c:v>
                </c:pt>
                <c:pt idx="10">
                  <c:v>42309</c:v>
                </c:pt>
                <c:pt idx="11">
                  <c:v>42339</c:v>
                </c:pt>
                <c:pt idx="12">
                  <c:v>42370</c:v>
                </c:pt>
                <c:pt idx="13">
                  <c:v>42401</c:v>
                </c:pt>
                <c:pt idx="14">
                  <c:v>42430</c:v>
                </c:pt>
                <c:pt idx="15">
                  <c:v>42461</c:v>
                </c:pt>
                <c:pt idx="16">
                  <c:v>42491</c:v>
                </c:pt>
                <c:pt idx="17">
                  <c:v>42522</c:v>
                </c:pt>
                <c:pt idx="18">
                  <c:v>42552</c:v>
                </c:pt>
                <c:pt idx="19">
                  <c:v>42583</c:v>
                </c:pt>
                <c:pt idx="20">
                  <c:v>42614</c:v>
                </c:pt>
                <c:pt idx="21">
                  <c:v>42644</c:v>
                </c:pt>
                <c:pt idx="22">
                  <c:v>42675</c:v>
                </c:pt>
                <c:pt idx="23">
                  <c:v>42705</c:v>
                </c:pt>
                <c:pt idx="24">
                  <c:v>42736</c:v>
                </c:pt>
                <c:pt idx="25">
                  <c:v>42767</c:v>
                </c:pt>
                <c:pt idx="26">
                  <c:v>42795</c:v>
                </c:pt>
                <c:pt idx="27">
                  <c:v>42826</c:v>
                </c:pt>
                <c:pt idx="28">
                  <c:v>42856</c:v>
                </c:pt>
                <c:pt idx="29">
                  <c:v>42887</c:v>
                </c:pt>
                <c:pt idx="30">
                  <c:v>42917</c:v>
                </c:pt>
                <c:pt idx="31">
                  <c:v>42948</c:v>
                </c:pt>
                <c:pt idx="32">
                  <c:v>42979</c:v>
                </c:pt>
                <c:pt idx="33">
                  <c:v>43009</c:v>
                </c:pt>
                <c:pt idx="34">
                  <c:v>43040</c:v>
                </c:pt>
                <c:pt idx="35">
                  <c:v>43070</c:v>
                </c:pt>
                <c:pt idx="36">
                  <c:v>43101</c:v>
                </c:pt>
                <c:pt idx="37">
                  <c:v>43132</c:v>
                </c:pt>
                <c:pt idx="38">
                  <c:v>43160</c:v>
                </c:pt>
                <c:pt idx="39">
                  <c:v>43191</c:v>
                </c:pt>
                <c:pt idx="40">
                  <c:v>43221</c:v>
                </c:pt>
              </c:numCache>
            </c:numRef>
          </c:cat>
          <c:val>
            <c:numRef>
              <c:f>Sheet1!$I$3:$I$43</c:f>
              <c:numCache>
                <c:formatCode>#,##0</c:formatCode>
                <c:ptCount val="41"/>
                <c:pt idx="0">
                  <c:v>137721</c:v>
                </c:pt>
                <c:pt idx="1">
                  <c:v>141588</c:v>
                </c:pt>
                <c:pt idx="2">
                  <c:v>146130</c:v>
                </c:pt>
                <c:pt idx="3">
                  <c:v>146534</c:v>
                </c:pt>
                <c:pt idx="4">
                  <c:v>149824</c:v>
                </c:pt>
                <c:pt idx="5">
                  <c:v>152921</c:v>
                </c:pt>
                <c:pt idx="6">
                  <c:v>152507</c:v>
                </c:pt>
                <c:pt idx="7">
                  <c:v>150148</c:v>
                </c:pt>
                <c:pt idx="8">
                  <c:v>150235</c:v>
                </c:pt>
                <c:pt idx="9">
                  <c:v>148964</c:v>
                </c:pt>
                <c:pt idx="10">
                  <c:v>150558</c:v>
                </c:pt>
                <c:pt idx="11">
                  <c:v>149980</c:v>
                </c:pt>
                <c:pt idx="12">
                  <c:v>148829</c:v>
                </c:pt>
                <c:pt idx="13">
                  <c:v>149733</c:v>
                </c:pt>
                <c:pt idx="14">
                  <c:v>151372</c:v>
                </c:pt>
                <c:pt idx="15">
                  <c:v>153312</c:v>
                </c:pt>
                <c:pt idx="16">
                  <c:v>157156</c:v>
                </c:pt>
                <c:pt idx="17">
                  <c:v>160356</c:v>
                </c:pt>
                <c:pt idx="18">
                  <c:v>165159</c:v>
                </c:pt>
                <c:pt idx="19">
                  <c:v>168306</c:v>
                </c:pt>
                <c:pt idx="20">
                  <c:v>171413</c:v>
                </c:pt>
                <c:pt idx="21">
                  <c:v>174454</c:v>
                </c:pt>
                <c:pt idx="22">
                  <c:v>178874</c:v>
                </c:pt>
                <c:pt idx="23">
                  <c:v>180644</c:v>
                </c:pt>
                <c:pt idx="24">
                  <c:v>184119</c:v>
                </c:pt>
                <c:pt idx="25">
                  <c:v>185087</c:v>
                </c:pt>
                <c:pt idx="26">
                  <c:v>187339</c:v>
                </c:pt>
                <c:pt idx="27">
                  <c:v>182550</c:v>
                </c:pt>
                <c:pt idx="28">
                  <c:v>193668</c:v>
                </c:pt>
                <c:pt idx="29">
                  <c:v>193284</c:v>
                </c:pt>
                <c:pt idx="30">
                  <c:v>188746</c:v>
                </c:pt>
                <c:pt idx="31">
                  <c:v>189101</c:v>
                </c:pt>
                <c:pt idx="32">
                  <c:v>194430</c:v>
                </c:pt>
                <c:pt idx="33">
                  <c:v>186403</c:v>
                </c:pt>
                <c:pt idx="34">
                  <c:v>189093</c:v>
                </c:pt>
                <c:pt idx="35">
                  <c:v>191617</c:v>
                </c:pt>
                <c:pt idx="36">
                  <c:v>198789</c:v>
                </c:pt>
                <c:pt idx="37">
                  <c:v>211718</c:v>
                </c:pt>
                <c:pt idx="38">
                  <c:v>201815</c:v>
                </c:pt>
                <c:pt idx="39">
                  <c:v>201834</c:v>
                </c:pt>
                <c:pt idx="40">
                  <c:v>203664</c:v>
                </c:pt>
              </c:numCache>
            </c:numRef>
          </c:val>
          <c:smooth val="0"/>
          <c:extLst xmlns:c16r2="http://schemas.microsoft.com/office/drawing/2015/06/chart">
            <c:ext xmlns:c16="http://schemas.microsoft.com/office/drawing/2014/chart" uri="{C3380CC4-5D6E-409C-BE32-E72D297353CC}">
              <c16:uniqueId val="{00000007-7C7E-4176-B1DA-9A8EDB24E2D7}"/>
            </c:ext>
          </c:extLst>
        </c:ser>
        <c:dLbls>
          <c:showLegendKey val="0"/>
          <c:showVal val="0"/>
          <c:showCatName val="0"/>
          <c:showSerName val="0"/>
          <c:showPercent val="0"/>
          <c:showBubbleSize val="0"/>
        </c:dLbls>
        <c:smooth val="0"/>
        <c:axId val="347290152"/>
        <c:axId val="347291720"/>
      </c:lineChart>
      <c:dateAx>
        <c:axId val="347290152"/>
        <c:scaling>
          <c:orientation val="minMax"/>
          <c:min val="42370"/>
        </c:scaling>
        <c:delete val="0"/>
        <c:axPos val="b"/>
        <c:majorGridlines>
          <c:spPr>
            <a:ln>
              <a:solidFill>
                <a:prstClr val="black">
                  <a:lumMod val="50000"/>
                  <a:lumOff val="50000"/>
                  <a:alpha val="50000"/>
                </a:prstClr>
              </a:solidFill>
            </a:ln>
          </c:spPr>
        </c:majorGridlines>
        <c:numFmt formatCode="\'yy" sourceLinked="0"/>
        <c:majorTickMark val="out"/>
        <c:minorTickMark val="in"/>
        <c:tickLblPos val="nextTo"/>
        <c:spPr>
          <a:ln/>
        </c:spPr>
        <c:txPr>
          <a:bodyPr rot="0"/>
          <a:lstStyle/>
          <a:p>
            <a:pPr algn="just">
              <a:defRPr/>
            </a:pPr>
            <a:endParaRPr lang="en-US"/>
          </a:p>
        </c:txPr>
        <c:crossAx val="347291720"/>
        <c:crosses val="autoZero"/>
        <c:auto val="0"/>
        <c:lblOffset val="100"/>
        <c:baseTimeUnit val="months"/>
        <c:majorUnit val="1"/>
        <c:majorTimeUnit val="years"/>
        <c:minorUnit val="1"/>
        <c:minorTimeUnit val="months"/>
      </c:dateAx>
      <c:valAx>
        <c:axId val="347291720"/>
        <c:scaling>
          <c:orientation val="minMax"/>
          <c:max val="600000"/>
          <c:min val="0"/>
        </c:scaling>
        <c:delete val="1"/>
        <c:axPos val="l"/>
        <c:majorGridlines>
          <c:spPr>
            <a:ln>
              <a:solidFill>
                <a:prstClr val="black">
                  <a:lumMod val="50000"/>
                  <a:lumOff val="50000"/>
                  <a:alpha val="50000"/>
                </a:prstClr>
              </a:solidFill>
            </a:ln>
          </c:spPr>
        </c:majorGridlines>
        <c:numFmt formatCode="&quot;$&quot;#,##0" sourceLinked="0"/>
        <c:majorTickMark val="out"/>
        <c:minorTickMark val="none"/>
        <c:tickLblPos val="nextTo"/>
        <c:crossAx val="347290152"/>
        <c:crosses val="autoZero"/>
        <c:crossBetween val="between"/>
      </c:valAx>
      <c:spPr>
        <a:solidFill>
          <a:srgbClr val="F8F8F8"/>
        </a:solidFill>
      </c:spPr>
    </c:plotArea>
    <c:plotVisOnly val="1"/>
    <c:dispBlanksAs val="gap"/>
    <c:showDLblsOverMax val="0"/>
  </c:chart>
  <c:spPr>
    <a:ln>
      <a:noFill/>
    </a:ln>
  </c:spPr>
  <c:txPr>
    <a:bodyPr/>
    <a:lstStyle/>
    <a:p>
      <a:pPr>
        <a:defRPr sz="1400">
          <a:latin typeface="Calibri" pitchFamily="34" charset="0"/>
        </a:defRPr>
      </a:pPr>
      <a:endParaRPr lang="en-US"/>
    </a:p>
  </c:txPr>
  <c:externalData r:id="rId2">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3872789801264615"/>
          <c:y val="9.3108640783827815E-2"/>
          <c:w val="0.67513539218879826"/>
          <c:h val="0.71746794868035435"/>
        </c:manualLayout>
      </c:layout>
      <c:lineChart>
        <c:grouping val="standard"/>
        <c:varyColors val="0"/>
        <c:ser>
          <c:idx val="0"/>
          <c:order val="0"/>
          <c:tx>
            <c:strRef>
              <c:f>Sheet1!$B$1</c:f>
              <c:strCache>
                <c:ptCount val="1"/>
                <c:pt idx="0">
                  <c:v>Residential
 (inc. Improvements)2</c:v>
                </c:pt>
              </c:strCache>
            </c:strRef>
          </c:tx>
          <c:spPr>
            <a:ln w="38100">
              <a:solidFill>
                <a:sysClr val="windowText" lastClr="000000"/>
              </a:solidFill>
              <a:prstDash val="solid"/>
            </a:ln>
          </c:spPr>
          <c:marker>
            <c:symbol val="none"/>
          </c:marker>
          <c:cat>
            <c:numRef>
              <c:f>Sheet1!$A$2:$A$42</c:f>
              <c:numCache>
                <c:formatCode>[$-409]mmm\-yy;@</c:formatCode>
                <c:ptCount val="41"/>
                <c:pt idx="0">
                  <c:v>42005</c:v>
                </c:pt>
                <c:pt idx="1">
                  <c:v>42036</c:v>
                </c:pt>
                <c:pt idx="2">
                  <c:v>42064</c:v>
                </c:pt>
                <c:pt idx="3">
                  <c:v>42095</c:v>
                </c:pt>
                <c:pt idx="4">
                  <c:v>42125</c:v>
                </c:pt>
                <c:pt idx="5">
                  <c:v>42156</c:v>
                </c:pt>
                <c:pt idx="6">
                  <c:v>42186</c:v>
                </c:pt>
                <c:pt idx="7">
                  <c:v>42217</c:v>
                </c:pt>
                <c:pt idx="8">
                  <c:v>42248</c:v>
                </c:pt>
                <c:pt idx="9">
                  <c:v>42278</c:v>
                </c:pt>
                <c:pt idx="10">
                  <c:v>42309</c:v>
                </c:pt>
                <c:pt idx="11">
                  <c:v>42339</c:v>
                </c:pt>
                <c:pt idx="12">
                  <c:v>42370</c:v>
                </c:pt>
                <c:pt idx="13">
                  <c:v>42401</c:v>
                </c:pt>
                <c:pt idx="14">
                  <c:v>42430</c:v>
                </c:pt>
                <c:pt idx="15">
                  <c:v>42461</c:v>
                </c:pt>
                <c:pt idx="16">
                  <c:v>42491</c:v>
                </c:pt>
                <c:pt idx="17">
                  <c:v>42522</c:v>
                </c:pt>
                <c:pt idx="18">
                  <c:v>42552</c:v>
                </c:pt>
                <c:pt idx="19">
                  <c:v>42583</c:v>
                </c:pt>
                <c:pt idx="20">
                  <c:v>42614</c:v>
                </c:pt>
                <c:pt idx="21">
                  <c:v>42644</c:v>
                </c:pt>
                <c:pt idx="22">
                  <c:v>42675</c:v>
                </c:pt>
                <c:pt idx="23">
                  <c:v>42705</c:v>
                </c:pt>
                <c:pt idx="24">
                  <c:v>42736</c:v>
                </c:pt>
                <c:pt idx="25">
                  <c:v>42767</c:v>
                </c:pt>
                <c:pt idx="26">
                  <c:v>42795</c:v>
                </c:pt>
                <c:pt idx="27">
                  <c:v>42826</c:v>
                </c:pt>
                <c:pt idx="28">
                  <c:v>42856</c:v>
                </c:pt>
                <c:pt idx="29">
                  <c:v>42887</c:v>
                </c:pt>
                <c:pt idx="30">
                  <c:v>42917</c:v>
                </c:pt>
                <c:pt idx="31">
                  <c:v>42948</c:v>
                </c:pt>
                <c:pt idx="32">
                  <c:v>42979</c:v>
                </c:pt>
                <c:pt idx="33">
                  <c:v>43009</c:v>
                </c:pt>
                <c:pt idx="34">
                  <c:v>43040</c:v>
                </c:pt>
                <c:pt idx="35">
                  <c:v>43070</c:v>
                </c:pt>
                <c:pt idx="36">
                  <c:v>43101</c:v>
                </c:pt>
                <c:pt idx="37">
                  <c:v>43132</c:v>
                </c:pt>
                <c:pt idx="38">
                  <c:v>43160</c:v>
                </c:pt>
                <c:pt idx="39">
                  <c:v>43191</c:v>
                </c:pt>
                <c:pt idx="40">
                  <c:v>43221</c:v>
                </c:pt>
              </c:numCache>
            </c:numRef>
          </c:cat>
          <c:val>
            <c:numRef>
              <c:f>Sheet1!$B$2:$B$42</c:f>
              <c:numCache>
                <c:formatCode>0.0%</c:formatCode>
                <c:ptCount val="41"/>
                <c:pt idx="0">
                  <c:v>0.11189858144644864</c:v>
                </c:pt>
                <c:pt idx="1">
                  <c:v>0.1186479097500767</c:v>
                </c:pt>
                <c:pt idx="2">
                  <c:v>9.9406960256267191E-2</c:v>
                </c:pt>
                <c:pt idx="3">
                  <c:v>0.10706577810754238</c:v>
                </c:pt>
                <c:pt idx="4">
                  <c:v>0.12744999524734191</c:v>
                </c:pt>
                <c:pt idx="5">
                  <c:v>0.15972552240568952</c:v>
                </c:pt>
                <c:pt idx="6">
                  <c:v>0.1749197989516528</c:v>
                </c:pt>
                <c:pt idx="7">
                  <c:v>0.18805912311780337</c:v>
                </c:pt>
                <c:pt idx="8">
                  <c:v>0.17422442119166581</c:v>
                </c:pt>
                <c:pt idx="9">
                  <c:v>0.15977267572939874</c:v>
                </c:pt>
                <c:pt idx="10">
                  <c:v>0.13100681764103414</c:v>
                </c:pt>
                <c:pt idx="11">
                  <c:v>0.10746213093064087</c:v>
                </c:pt>
                <c:pt idx="12" formatCode="0%">
                  <c:v>0.10361408600036337</c:v>
                </c:pt>
                <c:pt idx="13" formatCode="0%">
                  <c:v>0.11515251858295113</c:v>
                </c:pt>
                <c:pt idx="14" formatCode="0%">
                  <c:v>0.13098521118741244</c:v>
                </c:pt>
                <c:pt idx="15" formatCode="0%">
                  <c:v>0.11368923133370024</c:v>
                </c:pt>
                <c:pt idx="16" formatCode="0%">
                  <c:v>0.10391334091303259</c:v>
                </c:pt>
                <c:pt idx="17" formatCode="0%">
                  <c:v>9.0600521574767334E-2</c:v>
                </c:pt>
                <c:pt idx="18" formatCode="0%">
                  <c:v>9.084751662131621E-2</c:v>
                </c:pt>
                <c:pt idx="19" formatCode="0%">
                  <c:v>8.6987619460325891E-2</c:v>
                </c:pt>
                <c:pt idx="20" formatCode="0%">
                  <c:v>8.3607630533196878E-2</c:v>
                </c:pt>
                <c:pt idx="21" formatCode="0%">
                  <c:v>0.10893606056911223</c:v>
                </c:pt>
                <c:pt idx="22" formatCode="0%">
                  <c:v>0.12515750165219519</c:v>
                </c:pt>
                <c:pt idx="23" formatCode="0%">
                  <c:v>0.12528277716704975</c:v>
                </c:pt>
                <c:pt idx="24" formatCode="0%">
                  <c:v>0.13204411167741645</c:v>
                </c:pt>
                <c:pt idx="25" formatCode="0%">
                  <c:v>0.12064812496260562</c:v>
                </c:pt>
                <c:pt idx="26" formatCode="0%">
                  <c:v>0.11615440851365608</c:v>
                </c:pt>
                <c:pt idx="27" formatCode="0%">
                  <c:v>0.11538883910530108</c:v>
                </c:pt>
                <c:pt idx="28" formatCode="0%">
                  <c:v>0.13370122828034206</c:v>
                </c:pt>
                <c:pt idx="29" formatCode="0%">
                  <c:v>0.1243981208992405</c:v>
                </c:pt>
                <c:pt idx="30" formatCode="0%">
                  <c:v>0.10777731784510042</c:v>
                </c:pt>
                <c:pt idx="31" formatCode="0%">
                  <c:v>0.10718901575149124</c:v>
                </c:pt>
                <c:pt idx="32" formatCode="0%">
                  <c:v>0.1136823878768283</c:v>
                </c:pt>
                <c:pt idx="33" formatCode="0%">
                  <c:v>7.4895908752377963E-2</c:v>
                </c:pt>
                <c:pt idx="34" formatCode="0%">
                  <c:v>6.5782841626899277E-2</c:v>
                </c:pt>
                <c:pt idx="35" formatCode="0%">
                  <c:v>7.4897817069847716E-2</c:v>
                </c:pt>
                <c:pt idx="36" formatCode="0%">
                  <c:v>7.9365142607839889E-2</c:v>
                </c:pt>
                <c:pt idx="37" formatCode="0%">
                  <c:v>0.10768296830632212</c:v>
                </c:pt>
                <c:pt idx="38" formatCode="0%">
                  <c:v>7.185649879493973E-2</c:v>
                </c:pt>
                <c:pt idx="39" formatCode="0%">
                  <c:v>8.1649571420976244E-2</c:v>
                </c:pt>
                <c:pt idx="40" formatCode="0%">
                  <c:v>6.5927445742133661E-2</c:v>
                </c:pt>
              </c:numCache>
            </c:numRef>
          </c:val>
          <c:smooth val="0"/>
          <c:extLst xmlns:c16r2="http://schemas.microsoft.com/office/drawing/2015/06/chart">
            <c:ext xmlns:c16="http://schemas.microsoft.com/office/drawing/2014/chart" uri="{C3380CC4-5D6E-409C-BE32-E72D297353CC}">
              <c16:uniqueId val="{00000000-10BF-4F4E-B44C-ADA69132F38E}"/>
            </c:ext>
          </c:extLst>
        </c:ser>
        <c:ser>
          <c:idx val="1"/>
          <c:order val="1"/>
          <c:tx>
            <c:strRef>
              <c:f>Sheet1!$C$1</c:f>
              <c:strCache>
                <c:ptCount val="1"/>
                <c:pt idx="0">
                  <c:v>Improvements</c:v>
                </c:pt>
              </c:strCache>
            </c:strRef>
          </c:tx>
          <c:spPr>
            <a:ln w="38100">
              <a:solidFill>
                <a:srgbClr val="4F81BD"/>
              </a:solidFill>
            </a:ln>
          </c:spPr>
          <c:marker>
            <c:symbol val="none"/>
          </c:marker>
          <c:cat>
            <c:numRef>
              <c:f>Sheet1!$A$2:$A$42</c:f>
              <c:numCache>
                <c:formatCode>[$-409]mmm\-yy;@</c:formatCode>
                <c:ptCount val="41"/>
                <c:pt idx="0">
                  <c:v>42005</c:v>
                </c:pt>
                <c:pt idx="1">
                  <c:v>42036</c:v>
                </c:pt>
                <c:pt idx="2">
                  <c:v>42064</c:v>
                </c:pt>
                <c:pt idx="3">
                  <c:v>42095</c:v>
                </c:pt>
                <c:pt idx="4">
                  <c:v>42125</c:v>
                </c:pt>
                <c:pt idx="5">
                  <c:v>42156</c:v>
                </c:pt>
                <c:pt idx="6">
                  <c:v>42186</c:v>
                </c:pt>
                <c:pt idx="7">
                  <c:v>42217</c:v>
                </c:pt>
                <c:pt idx="8">
                  <c:v>42248</c:v>
                </c:pt>
                <c:pt idx="9">
                  <c:v>42278</c:v>
                </c:pt>
                <c:pt idx="10">
                  <c:v>42309</c:v>
                </c:pt>
                <c:pt idx="11">
                  <c:v>42339</c:v>
                </c:pt>
                <c:pt idx="12">
                  <c:v>42370</c:v>
                </c:pt>
                <c:pt idx="13">
                  <c:v>42401</c:v>
                </c:pt>
                <c:pt idx="14">
                  <c:v>42430</c:v>
                </c:pt>
                <c:pt idx="15">
                  <c:v>42461</c:v>
                </c:pt>
                <c:pt idx="16">
                  <c:v>42491</c:v>
                </c:pt>
                <c:pt idx="17">
                  <c:v>42522</c:v>
                </c:pt>
                <c:pt idx="18">
                  <c:v>42552</c:v>
                </c:pt>
                <c:pt idx="19">
                  <c:v>42583</c:v>
                </c:pt>
                <c:pt idx="20">
                  <c:v>42614</c:v>
                </c:pt>
                <c:pt idx="21">
                  <c:v>42644</c:v>
                </c:pt>
                <c:pt idx="22">
                  <c:v>42675</c:v>
                </c:pt>
                <c:pt idx="23">
                  <c:v>42705</c:v>
                </c:pt>
                <c:pt idx="24">
                  <c:v>42736</c:v>
                </c:pt>
                <c:pt idx="25">
                  <c:v>42767</c:v>
                </c:pt>
                <c:pt idx="26">
                  <c:v>42795</c:v>
                </c:pt>
                <c:pt idx="27">
                  <c:v>42826</c:v>
                </c:pt>
                <c:pt idx="28">
                  <c:v>42856</c:v>
                </c:pt>
                <c:pt idx="29">
                  <c:v>42887</c:v>
                </c:pt>
                <c:pt idx="30">
                  <c:v>42917</c:v>
                </c:pt>
                <c:pt idx="31">
                  <c:v>42948</c:v>
                </c:pt>
                <c:pt idx="32">
                  <c:v>42979</c:v>
                </c:pt>
                <c:pt idx="33">
                  <c:v>43009</c:v>
                </c:pt>
                <c:pt idx="34">
                  <c:v>43040</c:v>
                </c:pt>
                <c:pt idx="35">
                  <c:v>43070</c:v>
                </c:pt>
                <c:pt idx="36">
                  <c:v>43101</c:v>
                </c:pt>
                <c:pt idx="37">
                  <c:v>43132</c:v>
                </c:pt>
                <c:pt idx="38">
                  <c:v>43160</c:v>
                </c:pt>
                <c:pt idx="39">
                  <c:v>43191</c:v>
                </c:pt>
                <c:pt idx="40">
                  <c:v>43221</c:v>
                </c:pt>
              </c:numCache>
            </c:numRef>
          </c:cat>
          <c:val>
            <c:numRef>
              <c:f>Sheet1!$C$2:$C$42</c:f>
              <c:numCache>
                <c:formatCode>0.0%</c:formatCode>
                <c:ptCount val="41"/>
                <c:pt idx="0">
                  <c:v>-3.0666253747941272E-2</c:v>
                </c:pt>
                <c:pt idx="1">
                  <c:v>1.9176744482263281E-3</c:v>
                </c:pt>
                <c:pt idx="2">
                  <c:v>1.9321986607142856E-2</c:v>
                </c:pt>
                <c:pt idx="3">
                  <c:v>4.6581721566722856E-2</c:v>
                </c:pt>
                <c:pt idx="4">
                  <c:v>8.0989040324966274E-2</c:v>
                </c:pt>
                <c:pt idx="5">
                  <c:v>0.13543112985499067</c:v>
                </c:pt>
                <c:pt idx="6">
                  <c:v>0.17177871686515558</c:v>
                </c:pt>
                <c:pt idx="7">
                  <c:v>0.18480525219367464</c:v>
                </c:pt>
                <c:pt idx="8">
                  <c:v>0.16843472444741714</c:v>
                </c:pt>
                <c:pt idx="9">
                  <c:v>0.1684550702811245</c:v>
                </c:pt>
                <c:pt idx="10">
                  <c:v>0.12265396058430084</c:v>
                </c:pt>
                <c:pt idx="11">
                  <c:v>8.0991473443705261E-2</c:v>
                </c:pt>
                <c:pt idx="12" formatCode="0%">
                  <c:v>8.0655818647846003E-2</c:v>
                </c:pt>
                <c:pt idx="13" formatCode="0%">
                  <c:v>5.752606153063819E-2</c:v>
                </c:pt>
                <c:pt idx="14" formatCode="0%">
                  <c:v>3.5872168616984876E-2</c:v>
                </c:pt>
                <c:pt idx="15" formatCode="0%">
                  <c:v>4.6255476544692697E-2</c:v>
                </c:pt>
                <c:pt idx="16" formatCode="0%">
                  <c:v>4.8937419906023065E-2</c:v>
                </c:pt>
                <c:pt idx="17" formatCode="0%">
                  <c:v>4.8619875622053214E-2</c:v>
                </c:pt>
                <c:pt idx="18" formatCode="0%">
                  <c:v>8.2960126420426605E-2</c:v>
                </c:pt>
                <c:pt idx="19" formatCode="0%">
                  <c:v>0.12093401177504862</c:v>
                </c:pt>
                <c:pt idx="20" formatCode="0%">
                  <c:v>0.14096582021499651</c:v>
                </c:pt>
                <c:pt idx="21" formatCode="0%">
                  <c:v>0.17111516876560781</c:v>
                </c:pt>
                <c:pt idx="22" formatCode="0%">
                  <c:v>0.18807369917241196</c:v>
                </c:pt>
                <c:pt idx="23" formatCode="0%">
                  <c:v>0.20445392719029204</c:v>
                </c:pt>
                <c:pt idx="24" formatCode="0%">
                  <c:v>0.23711776602678242</c:v>
                </c:pt>
                <c:pt idx="25" formatCode="0%">
                  <c:v>0.23611361556904623</c:v>
                </c:pt>
                <c:pt idx="26" formatCode="0%">
                  <c:v>0.23760669080146923</c:v>
                </c:pt>
                <c:pt idx="27" formatCode="0%">
                  <c:v>0.19070914214151535</c:v>
                </c:pt>
                <c:pt idx="28" formatCode="0%">
                  <c:v>0.23232965970118863</c:v>
                </c:pt>
                <c:pt idx="29" formatCode="0%">
                  <c:v>0.20534311157674176</c:v>
                </c:pt>
                <c:pt idx="30" formatCode="0%">
                  <c:v>0.14281389448955248</c:v>
                </c:pt>
                <c:pt idx="31" formatCode="0%">
                  <c:v>0.12355471581524129</c:v>
                </c:pt>
                <c:pt idx="32" formatCode="0%">
                  <c:v>0.13427803025441479</c:v>
                </c:pt>
                <c:pt idx="33" formatCode="0%">
                  <c:v>6.8493700345076639E-2</c:v>
                </c:pt>
                <c:pt idx="34" formatCode="0%">
                  <c:v>5.712959960642687E-2</c:v>
                </c:pt>
                <c:pt idx="35" formatCode="0%">
                  <c:v>6.0743783352892981E-2</c:v>
                </c:pt>
                <c:pt idx="36" formatCode="0%">
                  <c:v>7.967673080996529E-2</c:v>
                </c:pt>
                <c:pt idx="37" formatCode="0%">
                  <c:v>0.14388368713091682</c:v>
                </c:pt>
                <c:pt idx="38" formatCode="0%">
                  <c:v>7.7271683952620657E-2</c:v>
                </c:pt>
                <c:pt idx="39" formatCode="0%">
                  <c:v>0.10563681183237469</c:v>
                </c:pt>
                <c:pt idx="40" formatCode="0%">
                  <c:v>5.1614102484664477E-2</c:v>
                </c:pt>
              </c:numCache>
            </c:numRef>
          </c:val>
          <c:smooth val="0"/>
          <c:extLst xmlns:c16r2="http://schemas.microsoft.com/office/drawing/2015/06/chart">
            <c:ext xmlns:c16="http://schemas.microsoft.com/office/drawing/2014/chart" uri="{C3380CC4-5D6E-409C-BE32-E72D297353CC}">
              <c16:uniqueId val="{00000001-10BF-4F4E-B44C-ADA69132F38E}"/>
            </c:ext>
          </c:extLst>
        </c:ser>
        <c:ser>
          <c:idx val="2"/>
          <c:order val="2"/>
          <c:tx>
            <c:strRef>
              <c:f>Sheet1!$D$1</c:f>
              <c:strCache>
                <c:ptCount val="1"/>
                <c:pt idx="0">
                  <c:v>New single 
family</c:v>
                </c:pt>
              </c:strCache>
            </c:strRef>
          </c:tx>
          <c:spPr>
            <a:ln w="38100">
              <a:solidFill>
                <a:srgbClr val="C0504D"/>
              </a:solidFill>
            </a:ln>
          </c:spPr>
          <c:marker>
            <c:symbol val="none"/>
          </c:marker>
          <c:cat>
            <c:numRef>
              <c:f>Sheet1!$A$2:$A$42</c:f>
              <c:numCache>
                <c:formatCode>[$-409]mmm\-yy;@</c:formatCode>
                <c:ptCount val="41"/>
                <c:pt idx="0">
                  <c:v>42005</c:v>
                </c:pt>
                <c:pt idx="1">
                  <c:v>42036</c:v>
                </c:pt>
                <c:pt idx="2">
                  <c:v>42064</c:v>
                </c:pt>
                <c:pt idx="3">
                  <c:v>42095</c:v>
                </c:pt>
                <c:pt idx="4">
                  <c:v>42125</c:v>
                </c:pt>
                <c:pt idx="5">
                  <c:v>42156</c:v>
                </c:pt>
                <c:pt idx="6">
                  <c:v>42186</c:v>
                </c:pt>
                <c:pt idx="7">
                  <c:v>42217</c:v>
                </c:pt>
                <c:pt idx="8">
                  <c:v>42248</c:v>
                </c:pt>
                <c:pt idx="9">
                  <c:v>42278</c:v>
                </c:pt>
                <c:pt idx="10">
                  <c:v>42309</c:v>
                </c:pt>
                <c:pt idx="11">
                  <c:v>42339</c:v>
                </c:pt>
                <c:pt idx="12">
                  <c:v>42370</c:v>
                </c:pt>
                <c:pt idx="13">
                  <c:v>42401</c:v>
                </c:pt>
                <c:pt idx="14">
                  <c:v>42430</c:v>
                </c:pt>
                <c:pt idx="15">
                  <c:v>42461</c:v>
                </c:pt>
                <c:pt idx="16">
                  <c:v>42491</c:v>
                </c:pt>
                <c:pt idx="17">
                  <c:v>42522</c:v>
                </c:pt>
                <c:pt idx="18">
                  <c:v>42552</c:v>
                </c:pt>
                <c:pt idx="19">
                  <c:v>42583</c:v>
                </c:pt>
                <c:pt idx="20">
                  <c:v>42614</c:v>
                </c:pt>
                <c:pt idx="21">
                  <c:v>42644</c:v>
                </c:pt>
                <c:pt idx="22">
                  <c:v>42675</c:v>
                </c:pt>
                <c:pt idx="23">
                  <c:v>42705</c:v>
                </c:pt>
                <c:pt idx="24">
                  <c:v>42736</c:v>
                </c:pt>
                <c:pt idx="25">
                  <c:v>42767</c:v>
                </c:pt>
                <c:pt idx="26">
                  <c:v>42795</c:v>
                </c:pt>
                <c:pt idx="27">
                  <c:v>42826</c:v>
                </c:pt>
                <c:pt idx="28">
                  <c:v>42856</c:v>
                </c:pt>
                <c:pt idx="29">
                  <c:v>42887</c:v>
                </c:pt>
                <c:pt idx="30">
                  <c:v>42917</c:v>
                </c:pt>
                <c:pt idx="31">
                  <c:v>42948</c:v>
                </c:pt>
                <c:pt idx="32">
                  <c:v>42979</c:v>
                </c:pt>
                <c:pt idx="33">
                  <c:v>43009</c:v>
                </c:pt>
                <c:pt idx="34">
                  <c:v>43040</c:v>
                </c:pt>
                <c:pt idx="35">
                  <c:v>43070</c:v>
                </c:pt>
                <c:pt idx="36">
                  <c:v>43101</c:v>
                </c:pt>
                <c:pt idx="37">
                  <c:v>43132</c:v>
                </c:pt>
                <c:pt idx="38">
                  <c:v>43160</c:v>
                </c:pt>
                <c:pt idx="39">
                  <c:v>43191</c:v>
                </c:pt>
                <c:pt idx="40">
                  <c:v>43221</c:v>
                </c:pt>
              </c:numCache>
            </c:numRef>
          </c:cat>
          <c:val>
            <c:numRef>
              <c:f>Sheet1!$D$2:$D$42</c:f>
              <c:numCache>
                <c:formatCode>0.0%</c:formatCode>
                <c:ptCount val="41"/>
                <c:pt idx="0">
                  <c:v>0.18503675107417827</c:v>
                </c:pt>
                <c:pt idx="1">
                  <c:v>0.1661985503847643</c:v>
                </c:pt>
                <c:pt idx="2">
                  <c:v>0.12439679724864312</c:v>
                </c:pt>
                <c:pt idx="3">
                  <c:v>0.12426404194762883</c:v>
                </c:pt>
                <c:pt idx="4">
                  <c:v>0.14003114274818865</c:v>
                </c:pt>
                <c:pt idx="5">
                  <c:v>0.1572705827222817</c:v>
                </c:pt>
                <c:pt idx="6">
                  <c:v>0.16868252593328123</c:v>
                </c:pt>
                <c:pt idx="7">
                  <c:v>0.16802892744725684</c:v>
                </c:pt>
                <c:pt idx="8">
                  <c:v>0.1488942890626189</c:v>
                </c:pt>
                <c:pt idx="9">
                  <c:v>0.12589472647109534</c:v>
                </c:pt>
                <c:pt idx="10">
                  <c:v>0.11437323620926698</c:v>
                </c:pt>
                <c:pt idx="11">
                  <c:v>9.516203507383221E-2</c:v>
                </c:pt>
                <c:pt idx="12" formatCode="0%">
                  <c:v>8.4603669057796635E-2</c:v>
                </c:pt>
                <c:pt idx="13" formatCode="0%">
                  <c:v>0.13326754991044412</c:v>
                </c:pt>
                <c:pt idx="14" formatCode="0%">
                  <c:v>0.16943781990929033</c:v>
                </c:pt>
                <c:pt idx="15" formatCode="0%">
                  <c:v>0.14373074321785526</c:v>
                </c:pt>
                <c:pt idx="16" formatCode="0%">
                  <c:v>0.11931409032413924</c:v>
                </c:pt>
                <c:pt idx="17" formatCode="0%">
                  <c:v>0.10321868169791787</c:v>
                </c:pt>
                <c:pt idx="18" formatCode="0%">
                  <c:v>8.1068744379013777E-2</c:v>
                </c:pt>
                <c:pt idx="19" formatCode="0%">
                  <c:v>5.6957430033719225E-2</c:v>
                </c:pt>
                <c:pt idx="20" formatCode="0%">
                  <c:v>4.7447253843912005E-2</c:v>
                </c:pt>
                <c:pt idx="21" formatCode="0%">
                  <c:v>7.3712213029039464E-2</c:v>
                </c:pt>
                <c:pt idx="22" formatCode="0%">
                  <c:v>8.9483298990493676E-2</c:v>
                </c:pt>
                <c:pt idx="23" formatCode="0%">
                  <c:v>9.1062017338180562E-2</c:v>
                </c:pt>
                <c:pt idx="24" formatCode="0%">
                  <c:v>8.2717484451760151E-2</c:v>
                </c:pt>
                <c:pt idx="25" formatCode="0%">
                  <c:v>6.2126026492799073E-2</c:v>
                </c:pt>
                <c:pt idx="26" formatCode="0%">
                  <c:v>5.6082748925179407E-2</c:v>
                </c:pt>
                <c:pt idx="27" formatCode="0%">
                  <c:v>7.0731046264280492E-2</c:v>
                </c:pt>
                <c:pt idx="28" formatCode="0%">
                  <c:v>0.10618896023309772</c:v>
                </c:pt>
                <c:pt idx="29" formatCode="0%">
                  <c:v>9.2372694019361268E-2</c:v>
                </c:pt>
                <c:pt idx="30" formatCode="0%">
                  <c:v>0.10080808671987024</c:v>
                </c:pt>
                <c:pt idx="31" formatCode="0%">
                  <c:v>0.11906206803546746</c:v>
                </c:pt>
                <c:pt idx="32" formatCode="0%">
                  <c:v>0.12786300572917325</c:v>
                </c:pt>
                <c:pt idx="33" formatCode="0%">
                  <c:v>9.6394428642450222E-2</c:v>
                </c:pt>
                <c:pt idx="34" formatCode="0%">
                  <c:v>8.9238104698519921E-2</c:v>
                </c:pt>
                <c:pt idx="35" formatCode="0%">
                  <c:v>9.1462573097109243E-2</c:v>
                </c:pt>
                <c:pt idx="36" formatCode="0%">
                  <c:v>0.1160389630744154</c:v>
                </c:pt>
                <c:pt idx="37" formatCode="0%">
                  <c:v>0.11781960875730908</c:v>
                </c:pt>
                <c:pt idx="38" formatCode="0%">
                  <c:v>0.10961824971460635</c:v>
                </c:pt>
                <c:pt idx="39" formatCode="0%">
                  <c:v>9.9218372465846943E-2</c:v>
                </c:pt>
                <c:pt idx="40" formatCode="0%">
                  <c:v>8.1677066409518481E-2</c:v>
                </c:pt>
              </c:numCache>
            </c:numRef>
          </c:val>
          <c:smooth val="0"/>
          <c:extLst xmlns:c16r2="http://schemas.microsoft.com/office/drawing/2015/06/chart">
            <c:ext xmlns:c16="http://schemas.microsoft.com/office/drawing/2014/chart" uri="{C3380CC4-5D6E-409C-BE32-E72D297353CC}">
              <c16:uniqueId val="{00000002-10BF-4F4E-B44C-ADA69132F38E}"/>
            </c:ext>
          </c:extLst>
        </c:ser>
        <c:ser>
          <c:idx val="3"/>
          <c:order val="3"/>
          <c:tx>
            <c:strRef>
              <c:f>Sheet1!$E$1</c:f>
              <c:strCache>
                <c:ptCount val="1"/>
                <c:pt idx="0">
                  <c:v>New 
multi-family2</c:v>
                </c:pt>
              </c:strCache>
            </c:strRef>
          </c:tx>
          <c:spPr>
            <a:ln w="38100">
              <a:solidFill>
                <a:srgbClr val="9BBB59"/>
              </a:solidFill>
            </a:ln>
          </c:spPr>
          <c:marker>
            <c:symbol val="none"/>
          </c:marker>
          <c:cat>
            <c:numRef>
              <c:f>Sheet1!$A$2:$A$42</c:f>
              <c:numCache>
                <c:formatCode>[$-409]mmm\-yy;@</c:formatCode>
                <c:ptCount val="41"/>
                <c:pt idx="0">
                  <c:v>42005</c:v>
                </c:pt>
                <c:pt idx="1">
                  <c:v>42036</c:v>
                </c:pt>
                <c:pt idx="2">
                  <c:v>42064</c:v>
                </c:pt>
                <c:pt idx="3">
                  <c:v>42095</c:v>
                </c:pt>
                <c:pt idx="4">
                  <c:v>42125</c:v>
                </c:pt>
                <c:pt idx="5">
                  <c:v>42156</c:v>
                </c:pt>
                <c:pt idx="6">
                  <c:v>42186</c:v>
                </c:pt>
                <c:pt idx="7">
                  <c:v>42217</c:v>
                </c:pt>
                <c:pt idx="8">
                  <c:v>42248</c:v>
                </c:pt>
                <c:pt idx="9">
                  <c:v>42278</c:v>
                </c:pt>
                <c:pt idx="10">
                  <c:v>42309</c:v>
                </c:pt>
                <c:pt idx="11">
                  <c:v>42339</c:v>
                </c:pt>
                <c:pt idx="12">
                  <c:v>42370</c:v>
                </c:pt>
                <c:pt idx="13">
                  <c:v>42401</c:v>
                </c:pt>
                <c:pt idx="14">
                  <c:v>42430</c:v>
                </c:pt>
                <c:pt idx="15">
                  <c:v>42461</c:v>
                </c:pt>
                <c:pt idx="16">
                  <c:v>42491</c:v>
                </c:pt>
                <c:pt idx="17">
                  <c:v>42522</c:v>
                </c:pt>
                <c:pt idx="18">
                  <c:v>42552</c:v>
                </c:pt>
                <c:pt idx="19">
                  <c:v>42583</c:v>
                </c:pt>
                <c:pt idx="20">
                  <c:v>42614</c:v>
                </c:pt>
                <c:pt idx="21">
                  <c:v>42644</c:v>
                </c:pt>
                <c:pt idx="22">
                  <c:v>42675</c:v>
                </c:pt>
                <c:pt idx="23">
                  <c:v>42705</c:v>
                </c:pt>
                <c:pt idx="24">
                  <c:v>42736</c:v>
                </c:pt>
                <c:pt idx="25">
                  <c:v>42767</c:v>
                </c:pt>
                <c:pt idx="26">
                  <c:v>42795</c:v>
                </c:pt>
                <c:pt idx="27">
                  <c:v>42826</c:v>
                </c:pt>
                <c:pt idx="28">
                  <c:v>42856</c:v>
                </c:pt>
                <c:pt idx="29">
                  <c:v>42887</c:v>
                </c:pt>
                <c:pt idx="30">
                  <c:v>42917</c:v>
                </c:pt>
                <c:pt idx="31">
                  <c:v>42948</c:v>
                </c:pt>
                <c:pt idx="32">
                  <c:v>42979</c:v>
                </c:pt>
                <c:pt idx="33">
                  <c:v>43009</c:v>
                </c:pt>
                <c:pt idx="34">
                  <c:v>43040</c:v>
                </c:pt>
                <c:pt idx="35">
                  <c:v>43070</c:v>
                </c:pt>
                <c:pt idx="36">
                  <c:v>43101</c:v>
                </c:pt>
                <c:pt idx="37">
                  <c:v>43132</c:v>
                </c:pt>
                <c:pt idx="38">
                  <c:v>43160</c:v>
                </c:pt>
                <c:pt idx="39">
                  <c:v>43191</c:v>
                </c:pt>
                <c:pt idx="40">
                  <c:v>43221</c:v>
                </c:pt>
              </c:numCache>
            </c:numRef>
          </c:cat>
          <c:val>
            <c:numRef>
              <c:f>Sheet1!$E$2:$E$42</c:f>
              <c:numCache>
                <c:formatCode>0.0%</c:formatCode>
                <c:ptCount val="41"/>
                <c:pt idx="0">
                  <c:v>0.30259197324414716</c:v>
                </c:pt>
                <c:pt idx="1">
                  <c:v>0.32841537424140255</c:v>
                </c:pt>
                <c:pt idx="2">
                  <c:v>0.27925959082650936</c:v>
                </c:pt>
                <c:pt idx="3">
                  <c:v>0.23769300180469219</c:v>
                </c:pt>
                <c:pt idx="4">
                  <c:v>0.22703881591844735</c:v>
                </c:pt>
                <c:pt idx="5">
                  <c:v>0.24953686996270902</c:v>
                </c:pt>
                <c:pt idx="6">
                  <c:v>0.21239480446005515</c:v>
                </c:pt>
                <c:pt idx="7">
                  <c:v>0.28870994403381584</c:v>
                </c:pt>
                <c:pt idx="8">
                  <c:v>0.30528840662478585</c:v>
                </c:pt>
                <c:pt idx="9">
                  <c:v>0.28998916771980504</c:v>
                </c:pt>
                <c:pt idx="10">
                  <c:v>0.23198496905393456</c:v>
                </c:pt>
                <c:pt idx="11">
                  <c:v>0.24237218989543297</c:v>
                </c:pt>
                <c:pt idx="12" formatCode="0%">
                  <c:v>0.25966578941737811</c:v>
                </c:pt>
                <c:pt idx="13" formatCode="0%">
                  <c:v>0.202168483888652</c:v>
                </c:pt>
                <c:pt idx="14" formatCode="0%">
                  <c:v>0.25145621076463931</c:v>
                </c:pt>
                <c:pt idx="15" formatCode="0%">
                  <c:v>0.18426861621337007</c:v>
                </c:pt>
                <c:pt idx="16" formatCode="0%">
                  <c:v>0.20220478101971123</c:v>
                </c:pt>
                <c:pt idx="17" formatCode="0%">
                  <c:v>0.16140708935826098</c:v>
                </c:pt>
                <c:pt idx="18" formatCode="0%">
                  <c:v>0.15630650774824523</c:v>
                </c:pt>
                <c:pt idx="19" formatCode="0%">
                  <c:v>0.1171275172704451</c:v>
                </c:pt>
                <c:pt idx="20" formatCode="0%">
                  <c:v>7.61126376030382E-2</c:v>
                </c:pt>
                <c:pt idx="21" formatCode="0%">
                  <c:v>8.7733109408348206E-2</c:v>
                </c:pt>
                <c:pt idx="22" formatCode="0%">
                  <c:v>0.10305911904548309</c:v>
                </c:pt>
                <c:pt idx="23" formatCode="0%">
                  <c:v>5.753443597587321E-2</c:v>
                </c:pt>
                <c:pt idx="24" formatCode="0%">
                  <c:v>6.3917245596453384E-2</c:v>
                </c:pt>
                <c:pt idx="25" formatCode="0%">
                  <c:v>6.8166463991352524E-2</c:v>
                </c:pt>
                <c:pt idx="26" formatCode="0%">
                  <c:v>5.5540936153416008E-2</c:v>
                </c:pt>
                <c:pt idx="27" formatCode="0%">
                  <c:v>0.10388522179281097</c:v>
                </c:pt>
                <c:pt idx="28" formatCode="0%">
                  <c:v>-1.3671550549852154E-2</c:v>
                </c:pt>
                <c:pt idx="29" formatCode="0%">
                  <c:v>3.65053050397878E-2</c:v>
                </c:pt>
                <c:pt idx="30" formatCode="0%">
                  <c:v>3.8506810156381369E-2</c:v>
                </c:pt>
                <c:pt idx="31" formatCode="0%">
                  <c:v>1.5795948495038136E-2</c:v>
                </c:pt>
                <c:pt idx="32" formatCode="0%">
                  <c:v>1.56128024980484E-3</c:v>
                </c:pt>
                <c:pt idx="33" formatCode="0%">
                  <c:v>8.0093925406500791E-3</c:v>
                </c:pt>
                <c:pt idx="34" formatCode="0%">
                  <c:v>-5.0586379088794547E-3</c:v>
                </c:pt>
                <c:pt idx="35" formatCode="0%">
                  <c:v>4.803072397450564E-2</c:v>
                </c:pt>
                <c:pt idx="36" formatCode="0%">
                  <c:v>-7.0981544159908039E-2</c:v>
                </c:pt>
                <c:pt idx="37" formatCode="0%">
                  <c:v>-3.9513629751438871E-2</c:v>
                </c:pt>
                <c:pt idx="38" formatCode="0%">
                  <c:v>-9.5997133018588629E-2</c:v>
                </c:pt>
                <c:pt idx="39" formatCode="0%">
                  <c:v>-5.7146840580608184E-2</c:v>
                </c:pt>
                <c:pt idx="40" formatCode="0%">
                  <c:v>4.1919999999999999E-2</c:v>
                </c:pt>
              </c:numCache>
            </c:numRef>
          </c:val>
          <c:smooth val="0"/>
          <c:extLst xmlns:c16r2="http://schemas.microsoft.com/office/drawing/2015/06/chart">
            <c:ext xmlns:c16="http://schemas.microsoft.com/office/drawing/2014/chart" uri="{C3380CC4-5D6E-409C-BE32-E72D297353CC}">
              <c16:uniqueId val="{00000003-10BF-4F4E-B44C-ADA69132F38E}"/>
            </c:ext>
          </c:extLst>
        </c:ser>
        <c:ser>
          <c:idx val="4"/>
          <c:order val="4"/>
          <c:tx>
            <c:strRef>
              <c:f>Sheet1!$F$1</c:f>
              <c:strCache>
                <c:ptCount val="1"/>
                <c:pt idx="0">
                  <c:v>ZERO</c:v>
                </c:pt>
              </c:strCache>
            </c:strRef>
          </c:tx>
          <c:spPr>
            <a:ln w="19050">
              <a:solidFill>
                <a:sysClr val="window" lastClr="FFFFFF">
                  <a:lumMod val="50000"/>
                </a:sysClr>
              </a:solidFill>
            </a:ln>
          </c:spPr>
          <c:marker>
            <c:symbol val="none"/>
          </c:marker>
          <c:cat>
            <c:numRef>
              <c:f>Sheet1!$A$2:$A$42</c:f>
              <c:numCache>
                <c:formatCode>[$-409]mmm\-yy;@</c:formatCode>
                <c:ptCount val="41"/>
                <c:pt idx="0">
                  <c:v>42005</c:v>
                </c:pt>
                <c:pt idx="1">
                  <c:v>42036</c:v>
                </c:pt>
                <c:pt idx="2">
                  <c:v>42064</c:v>
                </c:pt>
                <c:pt idx="3">
                  <c:v>42095</c:v>
                </c:pt>
                <c:pt idx="4">
                  <c:v>42125</c:v>
                </c:pt>
                <c:pt idx="5">
                  <c:v>42156</c:v>
                </c:pt>
                <c:pt idx="6">
                  <c:v>42186</c:v>
                </c:pt>
                <c:pt idx="7">
                  <c:v>42217</c:v>
                </c:pt>
                <c:pt idx="8">
                  <c:v>42248</c:v>
                </c:pt>
                <c:pt idx="9">
                  <c:v>42278</c:v>
                </c:pt>
                <c:pt idx="10">
                  <c:v>42309</c:v>
                </c:pt>
                <c:pt idx="11">
                  <c:v>42339</c:v>
                </c:pt>
                <c:pt idx="12">
                  <c:v>42370</c:v>
                </c:pt>
                <c:pt idx="13">
                  <c:v>42401</c:v>
                </c:pt>
                <c:pt idx="14">
                  <c:v>42430</c:v>
                </c:pt>
                <c:pt idx="15">
                  <c:v>42461</c:v>
                </c:pt>
                <c:pt idx="16">
                  <c:v>42491</c:v>
                </c:pt>
                <c:pt idx="17">
                  <c:v>42522</c:v>
                </c:pt>
                <c:pt idx="18">
                  <c:v>42552</c:v>
                </c:pt>
                <c:pt idx="19">
                  <c:v>42583</c:v>
                </c:pt>
                <c:pt idx="20">
                  <c:v>42614</c:v>
                </c:pt>
                <c:pt idx="21">
                  <c:v>42644</c:v>
                </c:pt>
                <c:pt idx="22">
                  <c:v>42675</c:v>
                </c:pt>
                <c:pt idx="23">
                  <c:v>42705</c:v>
                </c:pt>
                <c:pt idx="24">
                  <c:v>42736</c:v>
                </c:pt>
                <c:pt idx="25">
                  <c:v>42767</c:v>
                </c:pt>
                <c:pt idx="26">
                  <c:v>42795</c:v>
                </c:pt>
                <c:pt idx="27">
                  <c:v>42826</c:v>
                </c:pt>
                <c:pt idx="28">
                  <c:v>42856</c:v>
                </c:pt>
                <c:pt idx="29">
                  <c:v>42887</c:v>
                </c:pt>
                <c:pt idx="30">
                  <c:v>42917</c:v>
                </c:pt>
                <c:pt idx="31">
                  <c:v>42948</c:v>
                </c:pt>
                <c:pt idx="32">
                  <c:v>42979</c:v>
                </c:pt>
                <c:pt idx="33">
                  <c:v>43009</c:v>
                </c:pt>
                <c:pt idx="34">
                  <c:v>43040</c:v>
                </c:pt>
                <c:pt idx="35">
                  <c:v>43070</c:v>
                </c:pt>
                <c:pt idx="36">
                  <c:v>43101</c:v>
                </c:pt>
                <c:pt idx="37">
                  <c:v>43132</c:v>
                </c:pt>
                <c:pt idx="38">
                  <c:v>43160</c:v>
                </c:pt>
                <c:pt idx="39">
                  <c:v>43191</c:v>
                </c:pt>
                <c:pt idx="40">
                  <c:v>43221</c:v>
                </c:pt>
              </c:numCache>
            </c:numRef>
          </c:cat>
          <c:val>
            <c:numRef>
              <c:f>Sheet1!$F$2:$F$42</c:f>
              <c:numCache>
                <c:formatCode>0.0%</c:formatCode>
                <c:ptCount val="41"/>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numCache>
            </c:numRef>
          </c:val>
          <c:smooth val="0"/>
          <c:extLst xmlns:c16r2="http://schemas.microsoft.com/office/drawing/2015/06/chart">
            <c:ext xmlns:c16="http://schemas.microsoft.com/office/drawing/2014/chart" uri="{C3380CC4-5D6E-409C-BE32-E72D297353CC}">
              <c16:uniqueId val="{00000000-0C49-4108-9F2E-5303966309C6}"/>
            </c:ext>
          </c:extLst>
        </c:ser>
        <c:dLbls>
          <c:showLegendKey val="0"/>
          <c:showVal val="0"/>
          <c:showCatName val="0"/>
          <c:showSerName val="0"/>
          <c:showPercent val="0"/>
          <c:showBubbleSize val="0"/>
        </c:dLbls>
        <c:smooth val="0"/>
        <c:axId val="272508848"/>
        <c:axId val="272503360"/>
      </c:lineChart>
      <c:dateAx>
        <c:axId val="272508848"/>
        <c:scaling>
          <c:orientation val="minMax"/>
          <c:max val="43221"/>
          <c:min val="42370"/>
        </c:scaling>
        <c:delete val="0"/>
        <c:axPos val="b"/>
        <c:majorGridlines>
          <c:spPr>
            <a:ln>
              <a:solidFill>
                <a:prstClr val="black">
                  <a:lumMod val="50000"/>
                  <a:lumOff val="50000"/>
                  <a:alpha val="50000"/>
                </a:prstClr>
              </a:solidFill>
            </a:ln>
          </c:spPr>
        </c:majorGridlines>
        <c:numFmt formatCode="yyyy" sourceLinked="0"/>
        <c:majorTickMark val="out"/>
        <c:minorTickMark val="in"/>
        <c:tickLblPos val="low"/>
        <c:txPr>
          <a:bodyPr rot="0"/>
          <a:lstStyle/>
          <a:p>
            <a:pPr>
              <a:defRPr/>
            </a:pPr>
            <a:endParaRPr lang="en-US"/>
          </a:p>
        </c:txPr>
        <c:crossAx val="272503360"/>
        <c:crossesAt val="-1"/>
        <c:auto val="1"/>
        <c:lblOffset val="100"/>
        <c:baseTimeUnit val="months"/>
        <c:majorUnit val="1"/>
        <c:majorTimeUnit val="years"/>
        <c:minorUnit val="1"/>
        <c:minorTimeUnit val="months"/>
      </c:dateAx>
      <c:valAx>
        <c:axId val="272503360"/>
        <c:scaling>
          <c:orientation val="minMax"/>
          <c:max val="0.30000000000000004"/>
          <c:min val="-0.1"/>
        </c:scaling>
        <c:delete val="0"/>
        <c:axPos val="l"/>
        <c:majorGridlines>
          <c:spPr>
            <a:ln>
              <a:solidFill>
                <a:prstClr val="black">
                  <a:lumMod val="50000"/>
                  <a:lumOff val="50000"/>
                  <a:alpha val="50000"/>
                </a:prstClr>
              </a:solidFill>
            </a:ln>
          </c:spPr>
        </c:majorGridlines>
        <c:title>
          <c:tx>
            <c:rich>
              <a:bodyPr rot="-5400000" vert="horz"/>
              <a:lstStyle/>
              <a:p>
                <a:pPr>
                  <a:defRPr sz="1200" b="0"/>
                </a:pPr>
                <a:r>
                  <a:rPr lang="en-US" sz="1200" b="0" dirty="0"/>
                  <a:t>12 month % change</a:t>
                </a:r>
              </a:p>
            </c:rich>
          </c:tx>
          <c:layout>
            <c:manualLayout>
              <c:xMode val="edge"/>
              <c:yMode val="edge"/>
              <c:x val="2.884049569897134E-2"/>
              <c:y val="0.31584299703502855"/>
            </c:manualLayout>
          </c:layout>
          <c:overlay val="0"/>
        </c:title>
        <c:numFmt formatCode="0%" sourceLinked="0"/>
        <c:majorTickMark val="out"/>
        <c:minorTickMark val="none"/>
        <c:tickLblPos val="nextTo"/>
        <c:crossAx val="272508848"/>
        <c:crosses val="autoZero"/>
        <c:crossBetween val="between"/>
        <c:majorUnit val="5.000000000000001E-2"/>
      </c:valAx>
      <c:spPr>
        <a:solidFill>
          <a:srgbClr val="F8F8F8"/>
        </a:solidFill>
      </c:spPr>
    </c:plotArea>
    <c:plotVisOnly val="1"/>
    <c:dispBlanksAs val="gap"/>
    <c:showDLblsOverMax val="0"/>
  </c:chart>
  <c:spPr>
    <a:noFill/>
    <a:ln>
      <a:solidFill>
        <a:sysClr val="window" lastClr="FFFFFF">
          <a:lumMod val="50000"/>
        </a:sysClr>
      </a:solidFill>
    </a:ln>
  </c:spPr>
  <c:txPr>
    <a:bodyPr/>
    <a:lstStyle/>
    <a:p>
      <a:pPr>
        <a:defRPr sz="1400">
          <a:latin typeface="Calibri" pitchFamily="34" charset="0"/>
        </a:defRPr>
      </a:pPr>
      <a:endParaRPr lang="en-US"/>
    </a:p>
  </c:txPr>
  <c:externalData r:id="rId2">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5319019441331342"/>
          <c:y val="7.268917413872289E-2"/>
          <c:w val="0.60677779292521172"/>
          <c:h val="0.73409463548004728"/>
        </c:manualLayout>
      </c:layout>
      <c:lineChart>
        <c:grouping val="standard"/>
        <c:varyColors val="0"/>
        <c:ser>
          <c:idx val="0"/>
          <c:order val="0"/>
          <c:tx>
            <c:strRef>
              <c:f>Sheet1!$B$2</c:f>
              <c:strCache>
                <c:ptCount val="1"/>
                <c:pt idx="0">
                  <c:v>Total current</c:v>
                </c:pt>
              </c:strCache>
            </c:strRef>
          </c:tx>
          <c:spPr>
            <a:ln w="12700">
              <a:solidFill>
                <a:sysClr val="window" lastClr="FFFFFF">
                  <a:lumMod val="50000"/>
                </a:sysClr>
              </a:solidFill>
              <a:prstDash val="dash"/>
            </a:ln>
          </c:spPr>
          <c:marker>
            <c:symbol val="none"/>
          </c:marker>
          <c:cat>
            <c:strRef>
              <c:f>Sheet1!$A$3:$A$12</c:f>
              <c:strCache>
                <c:ptCount val="10"/>
                <c:pt idx="0">
                  <c:v>'06</c:v>
                </c:pt>
                <c:pt idx="9">
                  <c:v>'15</c:v>
                </c:pt>
              </c:strCache>
            </c:strRef>
          </c:cat>
          <c:val>
            <c:numRef>
              <c:f>Sheet1!$B$3:$B$12</c:f>
              <c:numCache>
                <c:formatCode>#,##0</c:formatCode>
                <c:ptCount val="10"/>
                <c:pt idx="0">
                  <c:v>553809</c:v>
                </c:pt>
                <c:pt idx="1">
                  <c:v>553809</c:v>
                </c:pt>
                <c:pt idx="2">
                  <c:v>553809</c:v>
                </c:pt>
                <c:pt idx="3">
                  <c:v>553809</c:v>
                </c:pt>
                <c:pt idx="4">
                  <c:v>553809</c:v>
                </c:pt>
                <c:pt idx="5">
                  <c:v>553809</c:v>
                </c:pt>
                <c:pt idx="6">
                  <c:v>553809</c:v>
                </c:pt>
                <c:pt idx="7">
                  <c:v>553809</c:v>
                </c:pt>
                <c:pt idx="8">
                  <c:v>553809</c:v>
                </c:pt>
                <c:pt idx="9">
                  <c:v>553809</c:v>
                </c:pt>
              </c:numCache>
            </c:numRef>
          </c:val>
          <c:smooth val="0"/>
          <c:extLst xmlns:c16r2="http://schemas.microsoft.com/office/drawing/2015/06/chart">
            <c:ext xmlns:c16="http://schemas.microsoft.com/office/drawing/2014/chart" uri="{C3380CC4-5D6E-409C-BE32-E72D297353CC}">
              <c16:uniqueId val="{00000000-D403-4513-BF9B-220FD99EB797}"/>
            </c:ext>
          </c:extLst>
        </c:ser>
        <c:ser>
          <c:idx val="1"/>
          <c:order val="1"/>
          <c:tx>
            <c:strRef>
              <c:f>Sheet1!$C$2</c:f>
              <c:strCache>
                <c:ptCount val="1"/>
                <c:pt idx="0">
                  <c:v>Total private res</c:v>
                </c:pt>
              </c:strCache>
            </c:strRef>
          </c:tx>
          <c:spPr>
            <a:ln w="38100">
              <a:solidFill>
                <a:sysClr val="windowText" lastClr="000000"/>
              </a:solidFill>
            </a:ln>
          </c:spPr>
          <c:marker>
            <c:symbol val="none"/>
          </c:marker>
          <c:cat>
            <c:strRef>
              <c:f>Sheet1!$A$3:$A$12</c:f>
              <c:strCache>
                <c:ptCount val="10"/>
                <c:pt idx="0">
                  <c:v>'06</c:v>
                </c:pt>
                <c:pt idx="9">
                  <c:v>'15</c:v>
                </c:pt>
              </c:strCache>
            </c:strRef>
          </c:cat>
          <c:val>
            <c:numRef>
              <c:f>Sheet1!$C$3:$C$12</c:f>
              <c:numCache>
                <c:formatCode>#,##0</c:formatCode>
                <c:ptCount val="10"/>
                <c:pt idx="0">
                  <c:v>607791</c:v>
                </c:pt>
                <c:pt idx="1">
                  <c:v>488846</c:v>
                </c:pt>
                <c:pt idx="2">
                  <c:v>359171</c:v>
                </c:pt>
                <c:pt idx="3">
                  <c:v>247526</c:v>
                </c:pt>
                <c:pt idx="4">
                  <c:v>242035</c:v>
                </c:pt>
                <c:pt idx="5">
                  <c:v>244122</c:v>
                </c:pt>
                <c:pt idx="6">
                  <c:v>269784</c:v>
                </c:pt>
                <c:pt idx="7">
                  <c:v>323381</c:v>
                </c:pt>
                <c:pt idx="8">
                  <c:v>369793</c:v>
                </c:pt>
                <c:pt idx="9">
                  <c:v>422143</c:v>
                </c:pt>
              </c:numCache>
            </c:numRef>
          </c:val>
          <c:smooth val="0"/>
          <c:extLst xmlns:c16r2="http://schemas.microsoft.com/office/drawing/2015/06/chart">
            <c:ext xmlns:c16="http://schemas.microsoft.com/office/drawing/2014/chart" uri="{C3380CC4-5D6E-409C-BE32-E72D297353CC}">
              <c16:uniqueId val="{00000001-D403-4513-BF9B-220FD99EB797}"/>
            </c:ext>
          </c:extLst>
        </c:ser>
        <c:ser>
          <c:idx val="2"/>
          <c:order val="2"/>
          <c:tx>
            <c:strRef>
              <c:f>Sheet1!$D$2</c:f>
              <c:strCache>
                <c:ptCount val="1"/>
                <c:pt idx="0">
                  <c:v>multifam current</c:v>
                </c:pt>
              </c:strCache>
            </c:strRef>
          </c:tx>
          <c:spPr>
            <a:ln w="12700">
              <a:solidFill>
                <a:sysClr val="window" lastClr="FFFFFF">
                  <a:lumMod val="50000"/>
                </a:sysClr>
              </a:solidFill>
              <a:prstDash val="dash"/>
            </a:ln>
          </c:spPr>
          <c:marker>
            <c:symbol val="none"/>
          </c:marker>
          <c:cat>
            <c:strRef>
              <c:f>Sheet1!$A$3:$A$12</c:f>
              <c:strCache>
                <c:ptCount val="10"/>
                <c:pt idx="0">
                  <c:v>'06</c:v>
                </c:pt>
                <c:pt idx="9">
                  <c:v>'15</c:v>
                </c:pt>
              </c:strCache>
            </c:strRef>
          </c:cat>
          <c:val>
            <c:numRef>
              <c:f>Sheet1!$D$3:$D$12</c:f>
              <c:numCache>
                <c:formatCode>#,##0</c:formatCode>
                <c:ptCount val="10"/>
                <c:pt idx="0">
                  <c:v>61864</c:v>
                </c:pt>
                <c:pt idx="1">
                  <c:v>61864</c:v>
                </c:pt>
                <c:pt idx="2">
                  <c:v>61864</c:v>
                </c:pt>
                <c:pt idx="3">
                  <c:v>61864</c:v>
                </c:pt>
                <c:pt idx="4">
                  <c:v>61864</c:v>
                </c:pt>
                <c:pt idx="5">
                  <c:v>61864</c:v>
                </c:pt>
                <c:pt idx="6">
                  <c:v>61864</c:v>
                </c:pt>
                <c:pt idx="7">
                  <c:v>61864</c:v>
                </c:pt>
                <c:pt idx="8">
                  <c:v>61864</c:v>
                </c:pt>
                <c:pt idx="9">
                  <c:v>61864</c:v>
                </c:pt>
              </c:numCache>
            </c:numRef>
          </c:val>
          <c:smooth val="0"/>
          <c:extLst xmlns:c16r2="http://schemas.microsoft.com/office/drawing/2015/06/chart">
            <c:ext xmlns:c16="http://schemas.microsoft.com/office/drawing/2014/chart" uri="{C3380CC4-5D6E-409C-BE32-E72D297353CC}">
              <c16:uniqueId val="{00000002-D403-4513-BF9B-220FD99EB797}"/>
            </c:ext>
          </c:extLst>
        </c:ser>
        <c:ser>
          <c:idx val="3"/>
          <c:order val="3"/>
          <c:tx>
            <c:strRef>
              <c:f>Sheet1!$E$2</c:f>
              <c:strCache>
                <c:ptCount val="1"/>
                <c:pt idx="0">
                  <c:v>multifam</c:v>
                </c:pt>
              </c:strCache>
            </c:strRef>
          </c:tx>
          <c:spPr>
            <a:ln w="38100">
              <a:solidFill>
                <a:srgbClr val="9BBB59"/>
              </a:solidFill>
            </a:ln>
          </c:spPr>
          <c:marker>
            <c:symbol val="none"/>
          </c:marker>
          <c:cat>
            <c:strRef>
              <c:f>Sheet1!$A$3:$A$12</c:f>
              <c:strCache>
                <c:ptCount val="10"/>
                <c:pt idx="0">
                  <c:v>'06</c:v>
                </c:pt>
                <c:pt idx="9">
                  <c:v>'15</c:v>
                </c:pt>
              </c:strCache>
            </c:strRef>
          </c:cat>
          <c:val>
            <c:numRef>
              <c:f>Sheet1!$E$3:$E$12</c:f>
              <c:numCache>
                <c:formatCode>#,##0</c:formatCode>
                <c:ptCount val="10"/>
                <c:pt idx="0">
                  <c:v>52803</c:v>
                </c:pt>
                <c:pt idx="1">
                  <c:v>48959</c:v>
                </c:pt>
                <c:pt idx="2">
                  <c:v>44338</c:v>
                </c:pt>
                <c:pt idx="3">
                  <c:v>28538</c:v>
                </c:pt>
                <c:pt idx="4">
                  <c:v>14686</c:v>
                </c:pt>
                <c:pt idx="5">
                  <c:v>15037</c:v>
                </c:pt>
                <c:pt idx="6">
                  <c:v>22510</c:v>
                </c:pt>
                <c:pt idx="7">
                  <c:v>31500</c:v>
                </c:pt>
                <c:pt idx="8">
                  <c:v>41553</c:v>
                </c:pt>
                <c:pt idx="9">
                  <c:v>52531</c:v>
                </c:pt>
              </c:numCache>
            </c:numRef>
          </c:val>
          <c:smooth val="0"/>
          <c:extLst xmlns:c16r2="http://schemas.microsoft.com/office/drawing/2015/06/chart">
            <c:ext xmlns:c16="http://schemas.microsoft.com/office/drawing/2014/chart" uri="{C3380CC4-5D6E-409C-BE32-E72D297353CC}">
              <c16:uniqueId val="{00000003-D403-4513-BF9B-220FD99EB797}"/>
            </c:ext>
          </c:extLst>
        </c:ser>
        <c:ser>
          <c:idx val="4"/>
          <c:order val="4"/>
          <c:tx>
            <c:strRef>
              <c:f>Sheet1!$F$2</c:f>
              <c:strCache>
                <c:ptCount val="1"/>
                <c:pt idx="0">
                  <c:v>single fam current</c:v>
                </c:pt>
              </c:strCache>
            </c:strRef>
          </c:tx>
          <c:spPr>
            <a:ln w="12700">
              <a:solidFill>
                <a:sysClr val="window" lastClr="FFFFFF">
                  <a:lumMod val="50000"/>
                </a:sysClr>
              </a:solidFill>
              <a:prstDash val="dash"/>
            </a:ln>
          </c:spPr>
          <c:marker>
            <c:symbol val="none"/>
          </c:marker>
          <c:cat>
            <c:strRef>
              <c:f>Sheet1!$A$3:$A$12</c:f>
              <c:strCache>
                <c:ptCount val="10"/>
                <c:pt idx="0">
                  <c:v>'06</c:v>
                </c:pt>
                <c:pt idx="9">
                  <c:v>'15</c:v>
                </c:pt>
              </c:strCache>
            </c:strRef>
          </c:cat>
          <c:val>
            <c:numRef>
              <c:f>Sheet1!$F$3:$F$12</c:f>
              <c:numCache>
                <c:formatCode>#,##0</c:formatCode>
                <c:ptCount val="10"/>
                <c:pt idx="0">
                  <c:v>288281</c:v>
                </c:pt>
                <c:pt idx="1">
                  <c:v>288281</c:v>
                </c:pt>
                <c:pt idx="2">
                  <c:v>288281</c:v>
                </c:pt>
                <c:pt idx="3">
                  <c:v>288281</c:v>
                </c:pt>
                <c:pt idx="4">
                  <c:v>288281</c:v>
                </c:pt>
                <c:pt idx="5">
                  <c:v>288281</c:v>
                </c:pt>
                <c:pt idx="6">
                  <c:v>288281</c:v>
                </c:pt>
                <c:pt idx="7">
                  <c:v>288281</c:v>
                </c:pt>
                <c:pt idx="8">
                  <c:v>288281</c:v>
                </c:pt>
                <c:pt idx="9">
                  <c:v>288281</c:v>
                </c:pt>
              </c:numCache>
            </c:numRef>
          </c:val>
          <c:smooth val="0"/>
          <c:extLst xmlns:c16r2="http://schemas.microsoft.com/office/drawing/2015/06/chart">
            <c:ext xmlns:c16="http://schemas.microsoft.com/office/drawing/2014/chart" uri="{C3380CC4-5D6E-409C-BE32-E72D297353CC}">
              <c16:uniqueId val="{00000004-D403-4513-BF9B-220FD99EB797}"/>
            </c:ext>
          </c:extLst>
        </c:ser>
        <c:ser>
          <c:idx val="5"/>
          <c:order val="5"/>
          <c:tx>
            <c:strRef>
              <c:f>Sheet1!$G$2</c:f>
              <c:strCache>
                <c:ptCount val="1"/>
                <c:pt idx="0">
                  <c:v>single fam </c:v>
                </c:pt>
              </c:strCache>
            </c:strRef>
          </c:tx>
          <c:spPr>
            <a:ln w="38100">
              <a:solidFill>
                <a:srgbClr val="C0504D"/>
              </a:solidFill>
            </a:ln>
          </c:spPr>
          <c:marker>
            <c:symbol val="none"/>
          </c:marker>
          <c:cat>
            <c:strRef>
              <c:f>Sheet1!$A$3:$A$12</c:f>
              <c:strCache>
                <c:ptCount val="10"/>
                <c:pt idx="0">
                  <c:v>'06</c:v>
                </c:pt>
                <c:pt idx="9">
                  <c:v>'15</c:v>
                </c:pt>
              </c:strCache>
            </c:strRef>
          </c:cat>
          <c:val>
            <c:numRef>
              <c:f>Sheet1!$G$3:$G$12</c:f>
              <c:numCache>
                <c:formatCode>General</c:formatCode>
                <c:ptCount val="10"/>
                <c:pt idx="0">
                  <c:v>415997</c:v>
                </c:pt>
                <c:pt idx="1">
                  <c:v>305184</c:v>
                </c:pt>
                <c:pt idx="2">
                  <c:v>185776</c:v>
                </c:pt>
                <c:pt idx="3">
                  <c:v>105336</c:v>
                </c:pt>
                <c:pt idx="4">
                  <c:v>112569</c:v>
                </c:pt>
                <c:pt idx="5">
                  <c:v>108178</c:v>
                </c:pt>
                <c:pt idx="6">
                  <c:v>132015</c:v>
                </c:pt>
                <c:pt idx="7">
                  <c:v>170768</c:v>
                </c:pt>
                <c:pt idx="8">
                  <c:v>193600</c:v>
                </c:pt>
                <c:pt idx="9">
                  <c:v>221128</c:v>
                </c:pt>
              </c:numCache>
            </c:numRef>
          </c:val>
          <c:smooth val="0"/>
          <c:extLst xmlns:c16r2="http://schemas.microsoft.com/office/drawing/2015/06/chart">
            <c:ext xmlns:c16="http://schemas.microsoft.com/office/drawing/2014/chart" uri="{C3380CC4-5D6E-409C-BE32-E72D297353CC}">
              <c16:uniqueId val="{00000005-D403-4513-BF9B-220FD99EB797}"/>
            </c:ext>
          </c:extLst>
        </c:ser>
        <c:ser>
          <c:idx val="6"/>
          <c:order val="6"/>
          <c:tx>
            <c:strRef>
              <c:f>Sheet1!$H$2</c:f>
              <c:strCache>
                <c:ptCount val="1"/>
                <c:pt idx="0">
                  <c:v>improvements current</c:v>
                </c:pt>
              </c:strCache>
            </c:strRef>
          </c:tx>
          <c:spPr>
            <a:ln w="12700">
              <a:solidFill>
                <a:sysClr val="window" lastClr="FFFFFF">
                  <a:lumMod val="50000"/>
                </a:sysClr>
              </a:solidFill>
              <a:prstDash val="dash"/>
            </a:ln>
          </c:spPr>
          <c:marker>
            <c:symbol val="none"/>
          </c:marker>
          <c:cat>
            <c:strRef>
              <c:f>Sheet1!$A$3:$A$12</c:f>
              <c:strCache>
                <c:ptCount val="10"/>
                <c:pt idx="0">
                  <c:v>'06</c:v>
                </c:pt>
                <c:pt idx="9">
                  <c:v>'15</c:v>
                </c:pt>
              </c:strCache>
            </c:strRef>
          </c:cat>
          <c:val>
            <c:numRef>
              <c:f>Sheet1!$H$3:$H$12</c:f>
              <c:numCache>
                <c:formatCode>#,##0</c:formatCode>
                <c:ptCount val="10"/>
                <c:pt idx="0">
                  <c:v>203664</c:v>
                </c:pt>
                <c:pt idx="1">
                  <c:v>203664</c:v>
                </c:pt>
                <c:pt idx="2">
                  <c:v>203664</c:v>
                </c:pt>
                <c:pt idx="3">
                  <c:v>203664</c:v>
                </c:pt>
                <c:pt idx="4">
                  <c:v>203664</c:v>
                </c:pt>
                <c:pt idx="5">
                  <c:v>203664</c:v>
                </c:pt>
                <c:pt idx="6">
                  <c:v>203664</c:v>
                </c:pt>
                <c:pt idx="7">
                  <c:v>203664</c:v>
                </c:pt>
                <c:pt idx="8">
                  <c:v>203664</c:v>
                </c:pt>
                <c:pt idx="9">
                  <c:v>203664</c:v>
                </c:pt>
              </c:numCache>
            </c:numRef>
          </c:val>
          <c:smooth val="0"/>
          <c:extLst xmlns:c16r2="http://schemas.microsoft.com/office/drawing/2015/06/chart">
            <c:ext xmlns:c16="http://schemas.microsoft.com/office/drawing/2014/chart" uri="{C3380CC4-5D6E-409C-BE32-E72D297353CC}">
              <c16:uniqueId val="{00000006-D403-4513-BF9B-220FD99EB797}"/>
            </c:ext>
          </c:extLst>
        </c:ser>
        <c:ser>
          <c:idx val="7"/>
          <c:order val="7"/>
          <c:tx>
            <c:strRef>
              <c:f>Sheet1!$I$2</c:f>
              <c:strCache>
                <c:ptCount val="1"/>
                <c:pt idx="0">
                  <c:v>improvements</c:v>
                </c:pt>
              </c:strCache>
            </c:strRef>
          </c:tx>
          <c:spPr>
            <a:ln w="38100">
              <a:solidFill>
                <a:srgbClr val="4F81BD"/>
              </a:solidFill>
            </a:ln>
          </c:spPr>
          <c:marker>
            <c:symbol val="none"/>
          </c:marker>
          <c:cat>
            <c:strRef>
              <c:f>Sheet1!$A$3:$A$12</c:f>
              <c:strCache>
                <c:ptCount val="10"/>
                <c:pt idx="0">
                  <c:v>'06</c:v>
                </c:pt>
                <c:pt idx="9">
                  <c:v>'15</c:v>
                </c:pt>
              </c:strCache>
            </c:strRef>
          </c:cat>
          <c:val>
            <c:numRef>
              <c:f>Sheet1!$I$3:$I$12</c:f>
              <c:numCache>
                <c:formatCode>General</c:formatCode>
                <c:ptCount val="10"/>
                <c:pt idx="0">
                  <c:v>138991</c:v>
                </c:pt>
                <c:pt idx="1">
                  <c:v>134703</c:v>
                </c:pt>
                <c:pt idx="2">
                  <c:v>129058</c:v>
                </c:pt>
                <c:pt idx="3">
                  <c:v>113652</c:v>
                </c:pt>
                <c:pt idx="4">
                  <c:v>114780</c:v>
                </c:pt>
                <c:pt idx="5">
                  <c:v>120907</c:v>
                </c:pt>
                <c:pt idx="6">
                  <c:v>115260</c:v>
                </c:pt>
                <c:pt idx="7">
                  <c:v>121113</c:v>
                </c:pt>
                <c:pt idx="8">
                  <c:v>134639</c:v>
                </c:pt>
                <c:pt idx="9">
                  <c:v>148484</c:v>
                </c:pt>
              </c:numCache>
            </c:numRef>
          </c:val>
          <c:smooth val="0"/>
          <c:extLst xmlns:c16r2="http://schemas.microsoft.com/office/drawing/2015/06/chart">
            <c:ext xmlns:c16="http://schemas.microsoft.com/office/drawing/2014/chart" uri="{C3380CC4-5D6E-409C-BE32-E72D297353CC}">
              <c16:uniqueId val="{00000007-D403-4513-BF9B-220FD99EB797}"/>
            </c:ext>
          </c:extLst>
        </c:ser>
        <c:dLbls>
          <c:showLegendKey val="0"/>
          <c:showVal val="0"/>
          <c:showCatName val="0"/>
          <c:showSerName val="0"/>
          <c:showPercent val="0"/>
          <c:showBubbleSize val="0"/>
        </c:dLbls>
        <c:smooth val="0"/>
        <c:axId val="272504928"/>
        <c:axId val="423863160"/>
      </c:lineChart>
      <c:dateAx>
        <c:axId val="272504928"/>
        <c:scaling>
          <c:orientation val="minMax"/>
        </c:scaling>
        <c:delete val="0"/>
        <c:axPos val="b"/>
        <c:numFmt formatCode="yyyy" sourceLinked="0"/>
        <c:majorTickMark val="in"/>
        <c:minorTickMark val="none"/>
        <c:tickLblPos val="nextTo"/>
        <c:spPr>
          <a:ln/>
        </c:spPr>
        <c:txPr>
          <a:bodyPr rot="0"/>
          <a:lstStyle/>
          <a:p>
            <a:pPr>
              <a:defRPr/>
            </a:pPr>
            <a:endParaRPr lang="en-US"/>
          </a:p>
        </c:txPr>
        <c:crossAx val="423863160"/>
        <c:crosses val="autoZero"/>
        <c:auto val="0"/>
        <c:lblOffset val="100"/>
        <c:baseTimeUnit val="months"/>
        <c:majorTimeUnit val="months"/>
        <c:minorUnit val="1"/>
        <c:minorTimeUnit val="months"/>
      </c:dateAx>
      <c:valAx>
        <c:axId val="423863160"/>
        <c:scaling>
          <c:orientation val="minMax"/>
          <c:max val="600000"/>
          <c:min val="0"/>
        </c:scaling>
        <c:delete val="0"/>
        <c:axPos val="l"/>
        <c:majorGridlines>
          <c:spPr>
            <a:ln>
              <a:solidFill>
                <a:prstClr val="black">
                  <a:lumMod val="50000"/>
                  <a:lumOff val="50000"/>
                  <a:alpha val="50000"/>
                </a:prstClr>
              </a:solidFill>
            </a:ln>
          </c:spPr>
        </c:majorGridlines>
        <c:numFmt formatCode="&quot;$&quot;#,##0" sourceLinked="0"/>
        <c:majorTickMark val="out"/>
        <c:minorTickMark val="none"/>
        <c:tickLblPos val="nextTo"/>
        <c:crossAx val="272504928"/>
        <c:crossesAt val="1"/>
        <c:crossBetween val="between"/>
        <c:dispUnits>
          <c:builtInUnit val="thousands"/>
        </c:dispUnits>
      </c:valAx>
      <c:spPr>
        <a:solidFill>
          <a:srgbClr val="F8F8F8"/>
        </a:solidFill>
      </c:spPr>
    </c:plotArea>
    <c:plotVisOnly val="1"/>
    <c:dispBlanksAs val="gap"/>
    <c:showDLblsOverMax val="0"/>
  </c:chart>
  <c:spPr>
    <a:noFill/>
    <a:ln>
      <a:noFill/>
    </a:ln>
  </c:spPr>
  <c:txPr>
    <a:bodyPr/>
    <a:lstStyle/>
    <a:p>
      <a:pPr>
        <a:defRPr sz="1400">
          <a:latin typeface="Calibri" pitchFamily="34" charset="0"/>
        </a:defRPr>
      </a:pPr>
      <a:endParaRPr lang="en-US"/>
    </a:p>
  </c:txPr>
  <c:externalData r:id="rId2">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597074469674901"/>
          <c:y val="0.13249158245438594"/>
          <c:w val="0.64208261319533255"/>
          <c:h val="0.78221745057589953"/>
        </c:manualLayout>
      </c:layout>
      <c:lineChart>
        <c:grouping val="standard"/>
        <c:varyColors val="0"/>
        <c:ser>
          <c:idx val="0"/>
          <c:order val="0"/>
          <c:tx>
            <c:strRef>
              <c:f>Sheet1!$B$1</c:f>
              <c:strCache>
                <c:ptCount val="1"/>
                <c:pt idx="0">
                  <c:v>Column1</c:v>
                </c:pt>
              </c:strCache>
            </c:strRef>
          </c:tx>
          <c:spPr>
            <a:ln w="12700" cap="rnd">
              <a:solidFill>
                <a:schemeClr val="bg1">
                  <a:lumMod val="50000"/>
                </a:schemeClr>
              </a:solidFill>
              <a:prstDash val="dash"/>
              <a:round/>
            </a:ln>
            <a:effectLst/>
          </c:spPr>
          <c:marker>
            <c:symbol val="none"/>
          </c:marker>
          <c:cat>
            <c:numRef>
              <c:f>Sheet1!$A$2:$A$150</c:f>
              <c:numCache>
                <c:formatCode>m/d/yyyy</c:formatCode>
                <c:ptCount val="149"/>
                <c:pt idx="0">
                  <c:v>38718</c:v>
                </c:pt>
                <c:pt idx="1">
                  <c:v>38749</c:v>
                </c:pt>
                <c:pt idx="2">
                  <c:v>38777</c:v>
                </c:pt>
                <c:pt idx="3">
                  <c:v>38808</c:v>
                </c:pt>
                <c:pt idx="4">
                  <c:v>38838</c:v>
                </c:pt>
                <c:pt idx="5">
                  <c:v>38869</c:v>
                </c:pt>
                <c:pt idx="6">
                  <c:v>38899</c:v>
                </c:pt>
                <c:pt idx="7">
                  <c:v>38930</c:v>
                </c:pt>
                <c:pt idx="8">
                  <c:v>38961</c:v>
                </c:pt>
                <c:pt idx="9">
                  <c:v>38991</c:v>
                </c:pt>
                <c:pt idx="10">
                  <c:v>39022</c:v>
                </c:pt>
                <c:pt idx="11">
                  <c:v>39052</c:v>
                </c:pt>
                <c:pt idx="12">
                  <c:v>39083</c:v>
                </c:pt>
                <c:pt idx="13">
                  <c:v>39114</c:v>
                </c:pt>
                <c:pt idx="14">
                  <c:v>39142</c:v>
                </c:pt>
                <c:pt idx="15">
                  <c:v>39173</c:v>
                </c:pt>
                <c:pt idx="16">
                  <c:v>39203</c:v>
                </c:pt>
                <c:pt idx="17">
                  <c:v>39234</c:v>
                </c:pt>
                <c:pt idx="18">
                  <c:v>39264</c:v>
                </c:pt>
                <c:pt idx="19">
                  <c:v>39295</c:v>
                </c:pt>
                <c:pt idx="20">
                  <c:v>39326</c:v>
                </c:pt>
                <c:pt idx="21">
                  <c:v>39356</c:v>
                </c:pt>
                <c:pt idx="22">
                  <c:v>39387</c:v>
                </c:pt>
                <c:pt idx="23">
                  <c:v>39417</c:v>
                </c:pt>
                <c:pt idx="24">
                  <c:v>39448</c:v>
                </c:pt>
                <c:pt idx="25">
                  <c:v>39479</c:v>
                </c:pt>
                <c:pt idx="26">
                  <c:v>39508</c:v>
                </c:pt>
                <c:pt idx="27">
                  <c:v>39539</c:v>
                </c:pt>
                <c:pt idx="28">
                  <c:v>39569</c:v>
                </c:pt>
                <c:pt idx="29">
                  <c:v>39600</c:v>
                </c:pt>
                <c:pt idx="30">
                  <c:v>39630</c:v>
                </c:pt>
                <c:pt idx="31">
                  <c:v>39661</c:v>
                </c:pt>
                <c:pt idx="32">
                  <c:v>39692</c:v>
                </c:pt>
                <c:pt idx="33">
                  <c:v>39722</c:v>
                </c:pt>
                <c:pt idx="34">
                  <c:v>39753</c:v>
                </c:pt>
                <c:pt idx="35">
                  <c:v>39783</c:v>
                </c:pt>
                <c:pt idx="36">
                  <c:v>39814</c:v>
                </c:pt>
                <c:pt idx="37">
                  <c:v>39845</c:v>
                </c:pt>
                <c:pt idx="38">
                  <c:v>39873</c:v>
                </c:pt>
                <c:pt idx="39">
                  <c:v>39904</c:v>
                </c:pt>
                <c:pt idx="40">
                  <c:v>39934</c:v>
                </c:pt>
                <c:pt idx="41">
                  <c:v>39965</c:v>
                </c:pt>
                <c:pt idx="42">
                  <c:v>39995</c:v>
                </c:pt>
                <c:pt idx="43">
                  <c:v>40026</c:v>
                </c:pt>
                <c:pt idx="44">
                  <c:v>40057</c:v>
                </c:pt>
                <c:pt idx="45">
                  <c:v>40087</c:v>
                </c:pt>
                <c:pt idx="46">
                  <c:v>40118</c:v>
                </c:pt>
                <c:pt idx="47">
                  <c:v>40148</c:v>
                </c:pt>
                <c:pt idx="48">
                  <c:v>40179</c:v>
                </c:pt>
                <c:pt idx="49">
                  <c:v>40210</c:v>
                </c:pt>
                <c:pt idx="50">
                  <c:v>40238</c:v>
                </c:pt>
                <c:pt idx="51">
                  <c:v>40269</c:v>
                </c:pt>
                <c:pt idx="52">
                  <c:v>40299</c:v>
                </c:pt>
                <c:pt idx="53">
                  <c:v>40330</c:v>
                </c:pt>
                <c:pt idx="54">
                  <c:v>40360</c:v>
                </c:pt>
                <c:pt idx="55">
                  <c:v>40391</c:v>
                </c:pt>
                <c:pt idx="56">
                  <c:v>40422</c:v>
                </c:pt>
                <c:pt idx="57">
                  <c:v>40452</c:v>
                </c:pt>
                <c:pt idx="58">
                  <c:v>40483</c:v>
                </c:pt>
                <c:pt idx="59">
                  <c:v>40513</c:v>
                </c:pt>
                <c:pt idx="60">
                  <c:v>40544</c:v>
                </c:pt>
                <c:pt idx="61">
                  <c:v>40575</c:v>
                </c:pt>
                <c:pt idx="62">
                  <c:v>40603</c:v>
                </c:pt>
                <c:pt idx="63">
                  <c:v>40634</c:v>
                </c:pt>
                <c:pt idx="64">
                  <c:v>40664</c:v>
                </c:pt>
                <c:pt idx="65">
                  <c:v>40695</c:v>
                </c:pt>
                <c:pt idx="66">
                  <c:v>40725</c:v>
                </c:pt>
                <c:pt idx="67">
                  <c:v>40756</c:v>
                </c:pt>
                <c:pt idx="68">
                  <c:v>40787</c:v>
                </c:pt>
                <c:pt idx="69">
                  <c:v>40817</c:v>
                </c:pt>
                <c:pt idx="70">
                  <c:v>40848</c:v>
                </c:pt>
                <c:pt idx="71">
                  <c:v>40878</c:v>
                </c:pt>
                <c:pt idx="72">
                  <c:v>40909</c:v>
                </c:pt>
                <c:pt idx="73">
                  <c:v>40940</c:v>
                </c:pt>
                <c:pt idx="74">
                  <c:v>40969</c:v>
                </c:pt>
                <c:pt idx="75">
                  <c:v>41000</c:v>
                </c:pt>
                <c:pt idx="76">
                  <c:v>41030</c:v>
                </c:pt>
                <c:pt idx="77">
                  <c:v>41061</c:v>
                </c:pt>
                <c:pt idx="78">
                  <c:v>41091</c:v>
                </c:pt>
                <c:pt idx="79">
                  <c:v>41122</c:v>
                </c:pt>
                <c:pt idx="80">
                  <c:v>41153</c:v>
                </c:pt>
                <c:pt idx="81">
                  <c:v>41183</c:v>
                </c:pt>
                <c:pt idx="82">
                  <c:v>41214</c:v>
                </c:pt>
                <c:pt idx="83">
                  <c:v>41244</c:v>
                </c:pt>
                <c:pt idx="84">
                  <c:v>41275</c:v>
                </c:pt>
                <c:pt idx="85">
                  <c:v>41306</c:v>
                </c:pt>
                <c:pt idx="86">
                  <c:v>41334</c:v>
                </c:pt>
                <c:pt idx="87">
                  <c:v>41365</c:v>
                </c:pt>
                <c:pt idx="88">
                  <c:v>41395</c:v>
                </c:pt>
                <c:pt idx="89">
                  <c:v>41426</c:v>
                </c:pt>
                <c:pt idx="90">
                  <c:v>41456</c:v>
                </c:pt>
                <c:pt idx="91">
                  <c:v>41487</c:v>
                </c:pt>
                <c:pt idx="92">
                  <c:v>41518</c:v>
                </c:pt>
                <c:pt idx="93">
                  <c:v>41548</c:v>
                </c:pt>
                <c:pt idx="94">
                  <c:v>41579</c:v>
                </c:pt>
                <c:pt idx="95">
                  <c:v>41609</c:v>
                </c:pt>
                <c:pt idx="96">
                  <c:v>41640</c:v>
                </c:pt>
                <c:pt idx="97">
                  <c:v>41671</c:v>
                </c:pt>
                <c:pt idx="98">
                  <c:v>41699</c:v>
                </c:pt>
                <c:pt idx="99">
                  <c:v>41730</c:v>
                </c:pt>
                <c:pt idx="100">
                  <c:v>41760</c:v>
                </c:pt>
                <c:pt idx="101">
                  <c:v>41791</c:v>
                </c:pt>
                <c:pt idx="102">
                  <c:v>41821</c:v>
                </c:pt>
                <c:pt idx="103">
                  <c:v>41852</c:v>
                </c:pt>
                <c:pt idx="104">
                  <c:v>41883</c:v>
                </c:pt>
                <c:pt idx="105">
                  <c:v>41913</c:v>
                </c:pt>
                <c:pt idx="106">
                  <c:v>41944</c:v>
                </c:pt>
                <c:pt idx="107">
                  <c:v>41974</c:v>
                </c:pt>
                <c:pt idx="108">
                  <c:v>42005</c:v>
                </c:pt>
                <c:pt idx="109">
                  <c:v>42036</c:v>
                </c:pt>
                <c:pt idx="110">
                  <c:v>42064</c:v>
                </c:pt>
                <c:pt idx="111">
                  <c:v>42095</c:v>
                </c:pt>
                <c:pt idx="112">
                  <c:v>42125</c:v>
                </c:pt>
                <c:pt idx="113">
                  <c:v>42156</c:v>
                </c:pt>
                <c:pt idx="114">
                  <c:v>42186</c:v>
                </c:pt>
                <c:pt idx="115">
                  <c:v>42217</c:v>
                </c:pt>
                <c:pt idx="116">
                  <c:v>42248</c:v>
                </c:pt>
                <c:pt idx="117">
                  <c:v>42278</c:v>
                </c:pt>
                <c:pt idx="118">
                  <c:v>42309</c:v>
                </c:pt>
                <c:pt idx="119">
                  <c:v>42339</c:v>
                </c:pt>
                <c:pt idx="120">
                  <c:v>42370</c:v>
                </c:pt>
                <c:pt idx="121">
                  <c:v>42401</c:v>
                </c:pt>
                <c:pt idx="122">
                  <c:v>42430</c:v>
                </c:pt>
                <c:pt idx="123">
                  <c:v>42461</c:v>
                </c:pt>
                <c:pt idx="124">
                  <c:v>42491</c:v>
                </c:pt>
                <c:pt idx="125">
                  <c:v>42522</c:v>
                </c:pt>
                <c:pt idx="126">
                  <c:v>42552</c:v>
                </c:pt>
                <c:pt idx="127">
                  <c:v>42583</c:v>
                </c:pt>
                <c:pt idx="128">
                  <c:v>42614</c:v>
                </c:pt>
                <c:pt idx="129">
                  <c:v>42644</c:v>
                </c:pt>
                <c:pt idx="130">
                  <c:v>42675</c:v>
                </c:pt>
                <c:pt idx="131">
                  <c:v>42705</c:v>
                </c:pt>
                <c:pt idx="132">
                  <c:v>42736</c:v>
                </c:pt>
                <c:pt idx="133">
                  <c:v>42767</c:v>
                </c:pt>
                <c:pt idx="134">
                  <c:v>42795</c:v>
                </c:pt>
                <c:pt idx="135">
                  <c:v>42826</c:v>
                </c:pt>
                <c:pt idx="136">
                  <c:v>42856</c:v>
                </c:pt>
                <c:pt idx="137">
                  <c:v>42887</c:v>
                </c:pt>
                <c:pt idx="138">
                  <c:v>42917</c:v>
                </c:pt>
                <c:pt idx="139">
                  <c:v>42948</c:v>
                </c:pt>
                <c:pt idx="140">
                  <c:v>42979</c:v>
                </c:pt>
                <c:pt idx="141">
                  <c:v>43009</c:v>
                </c:pt>
                <c:pt idx="142">
                  <c:v>43040</c:v>
                </c:pt>
                <c:pt idx="143">
                  <c:v>43070</c:v>
                </c:pt>
                <c:pt idx="144">
                  <c:v>43101</c:v>
                </c:pt>
                <c:pt idx="145">
                  <c:v>43132</c:v>
                </c:pt>
                <c:pt idx="146">
                  <c:v>43160</c:v>
                </c:pt>
                <c:pt idx="147">
                  <c:v>43191</c:v>
                </c:pt>
                <c:pt idx="148">
                  <c:v>43221</c:v>
                </c:pt>
              </c:numCache>
            </c:numRef>
          </c:cat>
          <c:val>
            <c:numRef>
              <c:f>Sheet1!$B$2:$B$150</c:f>
              <c:numCache>
                <c:formatCode>General</c:formatCode>
                <c:ptCount val="149"/>
                <c:pt idx="3" formatCode="0">
                  <c:v>7210</c:v>
                </c:pt>
                <c:pt idx="4" formatCode="0">
                  <c:v>7210</c:v>
                </c:pt>
                <c:pt idx="5" formatCode="0">
                  <c:v>7210</c:v>
                </c:pt>
                <c:pt idx="6" formatCode="0">
                  <c:v>7210</c:v>
                </c:pt>
                <c:pt idx="7" formatCode="0">
                  <c:v>7210</c:v>
                </c:pt>
                <c:pt idx="8" formatCode="0">
                  <c:v>7210</c:v>
                </c:pt>
                <c:pt idx="9" formatCode="0">
                  <c:v>7210</c:v>
                </c:pt>
                <c:pt idx="10" formatCode="0">
                  <c:v>7210</c:v>
                </c:pt>
                <c:pt idx="11" formatCode="0">
                  <c:v>7210</c:v>
                </c:pt>
                <c:pt idx="12" formatCode="0">
                  <c:v>7210</c:v>
                </c:pt>
                <c:pt idx="13" formatCode="0">
                  <c:v>7210</c:v>
                </c:pt>
                <c:pt idx="14" formatCode="0">
                  <c:v>7210</c:v>
                </c:pt>
                <c:pt idx="15" formatCode="0">
                  <c:v>7210</c:v>
                </c:pt>
                <c:pt idx="16" formatCode="0">
                  <c:v>7210</c:v>
                </c:pt>
                <c:pt idx="17" formatCode="0">
                  <c:v>7210</c:v>
                </c:pt>
                <c:pt idx="18" formatCode="0">
                  <c:v>7210</c:v>
                </c:pt>
                <c:pt idx="19" formatCode="0">
                  <c:v>7210</c:v>
                </c:pt>
                <c:pt idx="20" formatCode="0">
                  <c:v>7210</c:v>
                </c:pt>
                <c:pt idx="21" formatCode="0">
                  <c:v>7210</c:v>
                </c:pt>
                <c:pt idx="22" formatCode="0">
                  <c:v>7210</c:v>
                </c:pt>
                <c:pt idx="23" formatCode="0">
                  <c:v>7210</c:v>
                </c:pt>
                <c:pt idx="24" formatCode="0">
                  <c:v>7210</c:v>
                </c:pt>
                <c:pt idx="25" formatCode="0">
                  <c:v>7210</c:v>
                </c:pt>
                <c:pt idx="26" formatCode="0">
                  <c:v>7210</c:v>
                </c:pt>
                <c:pt idx="27" formatCode="0">
                  <c:v>7210</c:v>
                </c:pt>
                <c:pt idx="28" formatCode="0">
                  <c:v>7210</c:v>
                </c:pt>
                <c:pt idx="29" formatCode="0">
                  <c:v>7210</c:v>
                </c:pt>
                <c:pt idx="30" formatCode="0">
                  <c:v>7210</c:v>
                </c:pt>
                <c:pt idx="31" formatCode="0">
                  <c:v>7210</c:v>
                </c:pt>
                <c:pt idx="32" formatCode="0">
                  <c:v>7210</c:v>
                </c:pt>
                <c:pt idx="33" formatCode="0">
                  <c:v>7210</c:v>
                </c:pt>
                <c:pt idx="34" formatCode="0">
                  <c:v>7210</c:v>
                </c:pt>
                <c:pt idx="35" formatCode="0">
                  <c:v>7210</c:v>
                </c:pt>
                <c:pt idx="36" formatCode="0">
                  <c:v>7210</c:v>
                </c:pt>
                <c:pt idx="37" formatCode="0">
                  <c:v>7210</c:v>
                </c:pt>
                <c:pt idx="38" formatCode="0">
                  <c:v>7210</c:v>
                </c:pt>
                <c:pt idx="39" formatCode="0">
                  <c:v>7210</c:v>
                </c:pt>
                <c:pt idx="40" formatCode="0">
                  <c:v>7210</c:v>
                </c:pt>
                <c:pt idx="41" formatCode="0">
                  <c:v>7210</c:v>
                </c:pt>
                <c:pt idx="42" formatCode="0">
                  <c:v>7210</c:v>
                </c:pt>
                <c:pt idx="43" formatCode="0">
                  <c:v>7210</c:v>
                </c:pt>
                <c:pt idx="44" formatCode="0">
                  <c:v>7210</c:v>
                </c:pt>
                <c:pt idx="45" formatCode="0">
                  <c:v>7210</c:v>
                </c:pt>
                <c:pt idx="46" formatCode="0">
                  <c:v>7210</c:v>
                </c:pt>
                <c:pt idx="47" formatCode="0">
                  <c:v>7210</c:v>
                </c:pt>
                <c:pt idx="48" formatCode="0">
                  <c:v>7210</c:v>
                </c:pt>
                <c:pt idx="49" formatCode="0">
                  <c:v>7210</c:v>
                </c:pt>
                <c:pt idx="50" formatCode="0">
                  <c:v>7210</c:v>
                </c:pt>
                <c:pt idx="51" formatCode="0">
                  <c:v>7210</c:v>
                </c:pt>
                <c:pt idx="52" formatCode="0">
                  <c:v>7210</c:v>
                </c:pt>
                <c:pt idx="53" formatCode="0">
                  <c:v>7210</c:v>
                </c:pt>
                <c:pt idx="54" formatCode="0">
                  <c:v>7210</c:v>
                </c:pt>
                <c:pt idx="55" formatCode="0">
                  <c:v>7210</c:v>
                </c:pt>
                <c:pt idx="56" formatCode="0">
                  <c:v>7210</c:v>
                </c:pt>
                <c:pt idx="57" formatCode="0">
                  <c:v>7210</c:v>
                </c:pt>
                <c:pt idx="58" formatCode="0">
                  <c:v>7210</c:v>
                </c:pt>
                <c:pt idx="59" formatCode="0">
                  <c:v>7210</c:v>
                </c:pt>
                <c:pt idx="60" formatCode="0">
                  <c:v>7210</c:v>
                </c:pt>
                <c:pt idx="61" formatCode="0">
                  <c:v>7210</c:v>
                </c:pt>
                <c:pt idx="62" formatCode="0">
                  <c:v>7210</c:v>
                </c:pt>
                <c:pt idx="63" formatCode="0">
                  <c:v>7210</c:v>
                </c:pt>
                <c:pt idx="64" formatCode="0">
                  <c:v>7210</c:v>
                </c:pt>
                <c:pt idx="65" formatCode="0">
                  <c:v>7210</c:v>
                </c:pt>
                <c:pt idx="66" formatCode="0">
                  <c:v>7210</c:v>
                </c:pt>
                <c:pt idx="67" formatCode="0">
                  <c:v>7210</c:v>
                </c:pt>
                <c:pt idx="68" formatCode="0">
                  <c:v>7210</c:v>
                </c:pt>
                <c:pt idx="69" formatCode="0">
                  <c:v>7210</c:v>
                </c:pt>
                <c:pt idx="70" formatCode="0">
                  <c:v>7210</c:v>
                </c:pt>
                <c:pt idx="71" formatCode="0">
                  <c:v>7210</c:v>
                </c:pt>
                <c:pt idx="72" formatCode="0">
                  <c:v>7210</c:v>
                </c:pt>
                <c:pt idx="73" formatCode="0">
                  <c:v>7210</c:v>
                </c:pt>
                <c:pt idx="74" formatCode="0">
                  <c:v>7210</c:v>
                </c:pt>
                <c:pt idx="75" formatCode="0">
                  <c:v>7210</c:v>
                </c:pt>
                <c:pt idx="76" formatCode="0">
                  <c:v>7210</c:v>
                </c:pt>
                <c:pt idx="77" formatCode="0">
                  <c:v>7210</c:v>
                </c:pt>
                <c:pt idx="78" formatCode="0">
                  <c:v>7210</c:v>
                </c:pt>
                <c:pt idx="79" formatCode="0">
                  <c:v>7210</c:v>
                </c:pt>
                <c:pt idx="80" formatCode="0">
                  <c:v>7210</c:v>
                </c:pt>
                <c:pt idx="81" formatCode="0">
                  <c:v>7210</c:v>
                </c:pt>
                <c:pt idx="82" formatCode="0">
                  <c:v>7210</c:v>
                </c:pt>
                <c:pt idx="83" formatCode="0">
                  <c:v>7210</c:v>
                </c:pt>
                <c:pt idx="84" formatCode="0">
                  <c:v>7210</c:v>
                </c:pt>
                <c:pt idx="85" formatCode="0">
                  <c:v>7210</c:v>
                </c:pt>
                <c:pt idx="86" formatCode="0">
                  <c:v>7210</c:v>
                </c:pt>
                <c:pt idx="87" formatCode="0">
                  <c:v>7210</c:v>
                </c:pt>
                <c:pt idx="88" formatCode="0">
                  <c:v>7210</c:v>
                </c:pt>
                <c:pt idx="89" formatCode="0">
                  <c:v>7210</c:v>
                </c:pt>
                <c:pt idx="90" formatCode="0">
                  <c:v>7210</c:v>
                </c:pt>
                <c:pt idx="91" formatCode="0">
                  <c:v>7210</c:v>
                </c:pt>
                <c:pt idx="92" formatCode="0">
                  <c:v>7210</c:v>
                </c:pt>
                <c:pt idx="93" formatCode="0">
                  <c:v>7210</c:v>
                </c:pt>
                <c:pt idx="94" formatCode="0">
                  <c:v>7210</c:v>
                </c:pt>
                <c:pt idx="95" formatCode="0">
                  <c:v>7210</c:v>
                </c:pt>
                <c:pt idx="96" formatCode="0">
                  <c:v>7210</c:v>
                </c:pt>
                <c:pt idx="97" formatCode="0">
                  <c:v>7210</c:v>
                </c:pt>
                <c:pt idx="98" formatCode="0">
                  <c:v>7210</c:v>
                </c:pt>
                <c:pt idx="99" formatCode="0">
                  <c:v>7210</c:v>
                </c:pt>
                <c:pt idx="100" formatCode="0">
                  <c:v>7210</c:v>
                </c:pt>
                <c:pt idx="101" formatCode="0">
                  <c:v>7210</c:v>
                </c:pt>
                <c:pt idx="102" formatCode="0">
                  <c:v>7210</c:v>
                </c:pt>
                <c:pt idx="103" formatCode="0">
                  <c:v>7210</c:v>
                </c:pt>
                <c:pt idx="104" formatCode="0">
                  <c:v>7210</c:v>
                </c:pt>
                <c:pt idx="105" formatCode="0">
                  <c:v>7210</c:v>
                </c:pt>
                <c:pt idx="106" formatCode="0">
                  <c:v>7210</c:v>
                </c:pt>
                <c:pt idx="107" formatCode="0">
                  <c:v>7210</c:v>
                </c:pt>
                <c:pt idx="108" formatCode="0">
                  <c:v>7210</c:v>
                </c:pt>
                <c:pt idx="109" formatCode="0">
                  <c:v>7210</c:v>
                </c:pt>
                <c:pt idx="110" formatCode="0">
                  <c:v>7210</c:v>
                </c:pt>
                <c:pt idx="111" formatCode="0">
                  <c:v>7210</c:v>
                </c:pt>
                <c:pt idx="112" formatCode="0">
                  <c:v>7210</c:v>
                </c:pt>
                <c:pt idx="113" formatCode="0">
                  <c:v>7210</c:v>
                </c:pt>
                <c:pt idx="114" formatCode="0">
                  <c:v>7210</c:v>
                </c:pt>
                <c:pt idx="115" formatCode="0">
                  <c:v>7210</c:v>
                </c:pt>
                <c:pt idx="116" formatCode="0">
                  <c:v>7210</c:v>
                </c:pt>
                <c:pt idx="117" formatCode="0">
                  <c:v>7210</c:v>
                </c:pt>
                <c:pt idx="118" formatCode="0">
                  <c:v>7210</c:v>
                </c:pt>
                <c:pt idx="119" formatCode="0">
                  <c:v>7210</c:v>
                </c:pt>
                <c:pt idx="120" formatCode="0">
                  <c:v>7210</c:v>
                </c:pt>
                <c:pt idx="121" formatCode="0">
                  <c:v>7210</c:v>
                </c:pt>
                <c:pt idx="122" formatCode="0">
                  <c:v>7210</c:v>
                </c:pt>
                <c:pt idx="123" formatCode="0">
                  <c:v>7210</c:v>
                </c:pt>
                <c:pt idx="124" formatCode="0">
                  <c:v>7210</c:v>
                </c:pt>
                <c:pt idx="125" formatCode="0">
                  <c:v>7210</c:v>
                </c:pt>
                <c:pt idx="126" formatCode="0">
                  <c:v>7210</c:v>
                </c:pt>
                <c:pt idx="127" formatCode="0">
                  <c:v>7210</c:v>
                </c:pt>
                <c:pt idx="128" formatCode="0">
                  <c:v>7210</c:v>
                </c:pt>
                <c:pt idx="129" formatCode="0">
                  <c:v>7210</c:v>
                </c:pt>
                <c:pt idx="130" formatCode="0">
                  <c:v>7210</c:v>
                </c:pt>
                <c:pt idx="131" formatCode="0">
                  <c:v>7210</c:v>
                </c:pt>
                <c:pt idx="132" formatCode="0">
                  <c:v>7210</c:v>
                </c:pt>
                <c:pt idx="133" formatCode="0">
                  <c:v>7210</c:v>
                </c:pt>
                <c:pt idx="134" formatCode="0">
                  <c:v>7210</c:v>
                </c:pt>
                <c:pt idx="135" formatCode="0">
                  <c:v>7210</c:v>
                </c:pt>
                <c:pt idx="136" formatCode="0">
                  <c:v>7210</c:v>
                </c:pt>
                <c:pt idx="137" formatCode="0">
                  <c:v>7210</c:v>
                </c:pt>
                <c:pt idx="138" formatCode="0">
                  <c:v>7210</c:v>
                </c:pt>
                <c:pt idx="139" formatCode="0">
                  <c:v>7210</c:v>
                </c:pt>
                <c:pt idx="140" formatCode="0">
                  <c:v>7210</c:v>
                </c:pt>
                <c:pt idx="141" formatCode="0">
                  <c:v>7210</c:v>
                </c:pt>
                <c:pt idx="142" formatCode="0">
                  <c:v>7210</c:v>
                </c:pt>
                <c:pt idx="143" formatCode="0">
                  <c:v>7210</c:v>
                </c:pt>
                <c:pt idx="144" formatCode="0">
                  <c:v>7210</c:v>
                </c:pt>
                <c:pt idx="145" formatCode="0">
                  <c:v>7210</c:v>
                </c:pt>
                <c:pt idx="146" formatCode="0">
                  <c:v>7210</c:v>
                </c:pt>
                <c:pt idx="147" formatCode="0">
                  <c:v>7210</c:v>
                </c:pt>
                <c:pt idx="148" formatCode="0">
                  <c:v>7210</c:v>
                </c:pt>
              </c:numCache>
            </c:numRef>
          </c:val>
          <c:smooth val="0"/>
          <c:extLst xmlns:c16r2="http://schemas.microsoft.com/office/drawing/2015/06/chart">
            <c:ext xmlns:c16="http://schemas.microsoft.com/office/drawing/2014/chart" uri="{C3380CC4-5D6E-409C-BE32-E72D297353CC}">
              <c16:uniqueId val="{00000000-9219-47BD-B52C-0628AFA583E3}"/>
            </c:ext>
          </c:extLst>
        </c:ser>
        <c:ser>
          <c:idx val="1"/>
          <c:order val="1"/>
          <c:tx>
            <c:strRef>
              <c:f>Sheet1!$C$1</c:f>
              <c:strCache>
                <c:ptCount val="1"/>
                <c:pt idx="0">
                  <c:v>Total</c:v>
                </c:pt>
              </c:strCache>
            </c:strRef>
          </c:tx>
          <c:spPr>
            <a:ln w="38100" cap="rnd">
              <a:solidFill>
                <a:schemeClr val="tx1"/>
              </a:solidFill>
              <a:round/>
            </a:ln>
            <a:effectLst/>
          </c:spPr>
          <c:marker>
            <c:symbol val="none"/>
          </c:marker>
          <c:cat>
            <c:numRef>
              <c:f>Sheet1!$A$2:$A$150</c:f>
              <c:numCache>
                <c:formatCode>m/d/yyyy</c:formatCode>
                <c:ptCount val="149"/>
                <c:pt idx="0">
                  <c:v>38718</c:v>
                </c:pt>
                <c:pt idx="1">
                  <c:v>38749</c:v>
                </c:pt>
                <c:pt idx="2">
                  <c:v>38777</c:v>
                </c:pt>
                <c:pt idx="3">
                  <c:v>38808</c:v>
                </c:pt>
                <c:pt idx="4">
                  <c:v>38838</c:v>
                </c:pt>
                <c:pt idx="5">
                  <c:v>38869</c:v>
                </c:pt>
                <c:pt idx="6">
                  <c:v>38899</c:v>
                </c:pt>
                <c:pt idx="7">
                  <c:v>38930</c:v>
                </c:pt>
                <c:pt idx="8">
                  <c:v>38961</c:v>
                </c:pt>
                <c:pt idx="9">
                  <c:v>38991</c:v>
                </c:pt>
                <c:pt idx="10">
                  <c:v>39022</c:v>
                </c:pt>
                <c:pt idx="11">
                  <c:v>39052</c:v>
                </c:pt>
                <c:pt idx="12">
                  <c:v>39083</c:v>
                </c:pt>
                <c:pt idx="13">
                  <c:v>39114</c:v>
                </c:pt>
                <c:pt idx="14">
                  <c:v>39142</c:v>
                </c:pt>
                <c:pt idx="15">
                  <c:v>39173</c:v>
                </c:pt>
                <c:pt idx="16">
                  <c:v>39203</c:v>
                </c:pt>
                <c:pt idx="17">
                  <c:v>39234</c:v>
                </c:pt>
                <c:pt idx="18">
                  <c:v>39264</c:v>
                </c:pt>
                <c:pt idx="19">
                  <c:v>39295</c:v>
                </c:pt>
                <c:pt idx="20">
                  <c:v>39326</c:v>
                </c:pt>
                <c:pt idx="21">
                  <c:v>39356</c:v>
                </c:pt>
                <c:pt idx="22">
                  <c:v>39387</c:v>
                </c:pt>
                <c:pt idx="23">
                  <c:v>39417</c:v>
                </c:pt>
                <c:pt idx="24">
                  <c:v>39448</c:v>
                </c:pt>
                <c:pt idx="25">
                  <c:v>39479</c:v>
                </c:pt>
                <c:pt idx="26">
                  <c:v>39508</c:v>
                </c:pt>
                <c:pt idx="27">
                  <c:v>39539</c:v>
                </c:pt>
                <c:pt idx="28">
                  <c:v>39569</c:v>
                </c:pt>
                <c:pt idx="29">
                  <c:v>39600</c:v>
                </c:pt>
                <c:pt idx="30">
                  <c:v>39630</c:v>
                </c:pt>
                <c:pt idx="31">
                  <c:v>39661</c:v>
                </c:pt>
                <c:pt idx="32">
                  <c:v>39692</c:v>
                </c:pt>
                <c:pt idx="33">
                  <c:v>39722</c:v>
                </c:pt>
                <c:pt idx="34">
                  <c:v>39753</c:v>
                </c:pt>
                <c:pt idx="35">
                  <c:v>39783</c:v>
                </c:pt>
                <c:pt idx="36">
                  <c:v>39814</c:v>
                </c:pt>
                <c:pt idx="37">
                  <c:v>39845</c:v>
                </c:pt>
                <c:pt idx="38">
                  <c:v>39873</c:v>
                </c:pt>
                <c:pt idx="39">
                  <c:v>39904</c:v>
                </c:pt>
                <c:pt idx="40">
                  <c:v>39934</c:v>
                </c:pt>
                <c:pt idx="41">
                  <c:v>39965</c:v>
                </c:pt>
                <c:pt idx="42">
                  <c:v>39995</c:v>
                </c:pt>
                <c:pt idx="43">
                  <c:v>40026</c:v>
                </c:pt>
                <c:pt idx="44">
                  <c:v>40057</c:v>
                </c:pt>
                <c:pt idx="45">
                  <c:v>40087</c:v>
                </c:pt>
                <c:pt idx="46">
                  <c:v>40118</c:v>
                </c:pt>
                <c:pt idx="47">
                  <c:v>40148</c:v>
                </c:pt>
                <c:pt idx="48">
                  <c:v>40179</c:v>
                </c:pt>
                <c:pt idx="49">
                  <c:v>40210</c:v>
                </c:pt>
                <c:pt idx="50">
                  <c:v>40238</c:v>
                </c:pt>
                <c:pt idx="51">
                  <c:v>40269</c:v>
                </c:pt>
                <c:pt idx="52">
                  <c:v>40299</c:v>
                </c:pt>
                <c:pt idx="53">
                  <c:v>40330</c:v>
                </c:pt>
                <c:pt idx="54">
                  <c:v>40360</c:v>
                </c:pt>
                <c:pt idx="55">
                  <c:v>40391</c:v>
                </c:pt>
                <c:pt idx="56">
                  <c:v>40422</c:v>
                </c:pt>
                <c:pt idx="57">
                  <c:v>40452</c:v>
                </c:pt>
                <c:pt idx="58">
                  <c:v>40483</c:v>
                </c:pt>
                <c:pt idx="59">
                  <c:v>40513</c:v>
                </c:pt>
                <c:pt idx="60">
                  <c:v>40544</c:v>
                </c:pt>
                <c:pt idx="61">
                  <c:v>40575</c:v>
                </c:pt>
                <c:pt idx="62">
                  <c:v>40603</c:v>
                </c:pt>
                <c:pt idx="63">
                  <c:v>40634</c:v>
                </c:pt>
                <c:pt idx="64">
                  <c:v>40664</c:v>
                </c:pt>
                <c:pt idx="65">
                  <c:v>40695</c:v>
                </c:pt>
                <c:pt idx="66">
                  <c:v>40725</c:v>
                </c:pt>
                <c:pt idx="67">
                  <c:v>40756</c:v>
                </c:pt>
                <c:pt idx="68">
                  <c:v>40787</c:v>
                </c:pt>
                <c:pt idx="69">
                  <c:v>40817</c:v>
                </c:pt>
                <c:pt idx="70">
                  <c:v>40848</c:v>
                </c:pt>
                <c:pt idx="71">
                  <c:v>40878</c:v>
                </c:pt>
                <c:pt idx="72">
                  <c:v>40909</c:v>
                </c:pt>
                <c:pt idx="73">
                  <c:v>40940</c:v>
                </c:pt>
                <c:pt idx="74">
                  <c:v>40969</c:v>
                </c:pt>
                <c:pt idx="75">
                  <c:v>41000</c:v>
                </c:pt>
                <c:pt idx="76">
                  <c:v>41030</c:v>
                </c:pt>
                <c:pt idx="77">
                  <c:v>41061</c:v>
                </c:pt>
                <c:pt idx="78">
                  <c:v>41091</c:v>
                </c:pt>
                <c:pt idx="79">
                  <c:v>41122</c:v>
                </c:pt>
                <c:pt idx="80">
                  <c:v>41153</c:v>
                </c:pt>
                <c:pt idx="81">
                  <c:v>41183</c:v>
                </c:pt>
                <c:pt idx="82">
                  <c:v>41214</c:v>
                </c:pt>
                <c:pt idx="83">
                  <c:v>41244</c:v>
                </c:pt>
                <c:pt idx="84">
                  <c:v>41275</c:v>
                </c:pt>
                <c:pt idx="85">
                  <c:v>41306</c:v>
                </c:pt>
                <c:pt idx="86">
                  <c:v>41334</c:v>
                </c:pt>
                <c:pt idx="87">
                  <c:v>41365</c:v>
                </c:pt>
                <c:pt idx="88">
                  <c:v>41395</c:v>
                </c:pt>
                <c:pt idx="89">
                  <c:v>41426</c:v>
                </c:pt>
                <c:pt idx="90">
                  <c:v>41456</c:v>
                </c:pt>
                <c:pt idx="91">
                  <c:v>41487</c:v>
                </c:pt>
                <c:pt idx="92">
                  <c:v>41518</c:v>
                </c:pt>
                <c:pt idx="93">
                  <c:v>41548</c:v>
                </c:pt>
                <c:pt idx="94">
                  <c:v>41579</c:v>
                </c:pt>
                <c:pt idx="95">
                  <c:v>41609</c:v>
                </c:pt>
                <c:pt idx="96">
                  <c:v>41640</c:v>
                </c:pt>
                <c:pt idx="97">
                  <c:v>41671</c:v>
                </c:pt>
                <c:pt idx="98">
                  <c:v>41699</c:v>
                </c:pt>
                <c:pt idx="99">
                  <c:v>41730</c:v>
                </c:pt>
                <c:pt idx="100">
                  <c:v>41760</c:v>
                </c:pt>
                <c:pt idx="101">
                  <c:v>41791</c:v>
                </c:pt>
                <c:pt idx="102">
                  <c:v>41821</c:v>
                </c:pt>
                <c:pt idx="103">
                  <c:v>41852</c:v>
                </c:pt>
                <c:pt idx="104">
                  <c:v>41883</c:v>
                </c:pt>
                <c:pt idx="105">
                  <c:v>41913</c:v>
                </c:pt>
                <c:pt idx="106">
                  <c:v>41944</c:v>
                </c:pt>
                <c:pt idx="107">
                  <c:v>41974</c:v>
                </c:pt>
                <c:pt idx="108">
                  <c:v>42005</c:v>
                </c:pt>
                <c:pt idx="109">
                  <c:v>42036</c:v>
                </c:pt>
                <c:pt idx="110">
                  <c:v>42064</c:v>
                </c:pt>
                <c:pt idx="111">
                  <c:v>42095</c:v>
                </c:pt>
                <c:pt idx="112">
                  <c:v>42125</c:v>
                </c:pt>
                <c:pt idx="113">
                  <c:v>42156</c:v>
                </c:pt>
                <c:pt idx="114">
                  <c:v>42186</c:v>
                </c:pt>
                <c:pt idx="115">
                  <c:v>42217</c:v>
                </c:pt>
                <c:pt idx="116">
                  <c:v>42248</c:v>
                </c:pt>
                <c:pt idx="117">
                  <c:v>42278</c:v>
                </c:pt>
                <c:pt idx="118">
                  <c:v>42309</c:v>
                </c:pt>
                <c:pt idx="119">
                  <c:v>42339</c:v>
                </c:pt>
                <c:pt idx="120">
                  <c:v>42370</c:v>
                </c:pt>
                <c:pt idx="121">
                  <c:v>42401</c:v>
                </c:pt>
                <c:pt idx="122">
                  <c:v>42430</c:v>
                </c:pt>
                <c:pt idx="123">
                  <c:v>42461</c:v>
                </c:pt>
                <c:pt idx="124">
                  <c:v>42491</c:v>
                </c:pt>
                <c:pt idx="125">
                  <c:v>42522</c:v>
                </c:pt>
                <c:pt idx="126">
                  <c:v>42552</c:v>
                </c:pt>
                <c:pt idx="127">
                  <c:v>42583</c:v>
                </c:pt>
                <c:pt idx="128">
                  <c:v>42614</c:v>
                </c:pt>
                <c:pt idx="129">
                  <c:v>42644</c:v>
                </c:pt>
                <c:pt idx="130">
                  <c:v>42675</c:v>
                </c:pt>
                <c:pt idx="131">
                  <c:v>42705</c:v>
                </c:pt>
                <c:pt idx="132">
                  <c:v>42736</c:v>
                </c:pt>
                <c:pt idx="133">
                  <c:v>42767</c:v>
                </c:pt>
                <c:pt idx="134">
                  <c:v>42795</c:v>
                </c:pt>
                <c:pt idx="135">
                  <c:v>42826</c:v>
                </c:pt>
                <c:pt idx="136">
                  <c:v>42856</c:v>
                </c:pt>
                <c:pt idx="137">
                  <c:v>42887</c:v>
                </c:pt>
                <c:pt idx="138">
                  <c:v>42917</c:v>
                </c:pt>
                <c:pt idx="139">
                  <c:v>42948</c:v>
                </c:pt>
                <c:pt idx="140">
                  <c:v>42979</c:v>
                </c:pt>
                <c:pt idx="141">
                  <c:v>43009</c:v>
                </c:pt>
                <c:pt idx="142">
                  <c:v>43040</c:v>
                </c:pt>
                <c:pt idx="143">
                  <c:v>43070</c:v>
                </c:pt>
                <c:pt idx="144">
                  <c:v>43101</c:v>
                </c:pt>
                <c:pt idx="145">
                  <c:v>43132</c:v>
                </c:pt>
                <c:pt idx="146">
                  <c:v>43160</c:v>
                </c:pt>
                <c:pt idx="147">
                  <c:v>43191</c:v>
                </c:pt>
                <c:pt idx="148">
                  <c:v>43221</c:v>
                </c:pt>
              </c:numCache>
            </c:numRef>
          </c:cat>
          <c:val>
            <c:numRef>
              <c:f>Sheet1!$C$2:$C$150</c:f>
              <c:numCache>
                <c:formatCode>General</c:formatCode>
                <c:ptCount val="149"/>
                <c:pt idx="3" formatCode="#0">
                  <c:v>7726</c:v>
                </c:pt>
                <c:pt idx="4" formatCode="#0">
                  <c:v>7713</c:v>
                </c:pt>
                <c:pt idx="5" formatCode="#0">
                  <c:v>7699</c:v>
                </c:pt>
                <c:pt idx="6" formatCode="#0">
                  <c:v>7712</c:v>
                </c:pt>
                <c:pt idx="7" formatCode="#0">
                  <c:v>7720</c:v>
                </c:pt>
                <c:pt idx="8" formatCode="#0">
                  <c:v>7718</c:v>
                </c:pt>
                <c:pt idx="9" formatCode="#0">
                  <c:v>7682</c:v>
                </c:pt>
                <c:pt idx="10" formatCode="#0">
                  <c:v>7666</c:v>
                </c:pt>
                <c:pt idx="11" formatCode="#0">
                  <c:v>7685</c:v>
                </c:pt>
                <c:pt idx="12" formatCode="#0">
                  <c:v>7725</c:v>
                </c:pt>
                <c:pt idx="13" formatCode="#0">
                  <c:v>7626</c:v>
                </c:pt>
                <c:pt idx="14" formatCode="#0">
                  <c:v>7706</c:v>
                </c:pt>
                <c:pt idx="15" formatCode="#0">
                  <c:v>7686</c:v>
                </c:pt>
                <c:pt idx="16" formatCode="#0">
                  <c:v>7673</c:v>
                </c:pt>
                <c:pt idx="17" formatCode="#0">
                  <c:v>7687</c:v>
                </c:pt>
                <c:pt idx="18" formatCode="#0">
                  <c:v>7660</c:v>
                </c:pt>
                <c:pt idx="19" formatCode="#0">
                  <c:v>7610</c:v>
                </c:pt>
                <c:pt idx="20" formatCode="#0">
                  <c:v>7577</c:v>
                </c:pt>
                <c:pt idx="21" formatCode="#0">
                  <c:v>7565</c:v>
                </c:pt>
                <c:pt idx="22" formatCode="#0">
                  <c:v>7523</c:v>
                </c:pt>
                <c:pt idx="23" formatCode="#0">
                  <c:v>7490</c:v>
                </c:pt>
                <c:pt idx="24" formatCode="#0">
                  <c:v>7476</c:v>
                </c:pt>
                <c:pt idx="25" formatCode="#0">
                  <c:v>7453</c:v>
                </c:pt>
                <c:pt idx="26" formatCode="#0">
                  <c:v>7406</c:v>
                </c:pt>
                <c:pt idx="27" formatCode="#0">
                  <c:v>7327</c:v>
                </c:pt>
                <c:pt idx="28" formatCode="#0">
                  <c:v>7274</c:v>
                </c:pt>
                <c:pt idx="29" formatCode="#0">
                  <c:v>7213</c:v>
                </c:pt>
                <c:pt idx="30" formatCode="#0">
                  <c:v>7160</c:v>
                </c:pt>
                <c:pt idx="31" formatCode="#0">
                  <c:v>7114</c:v>
                </c:pt>
                <c:pt idx="32" formatCode="#0">
                  <c:v>7044</c:v>
                </c:pt>
                <c:pt idx="33" formatCode="#0">
                  <c:v>6967</c:v>
                </c:pt>
                <c:pt idx="34" formatCode="#0">
                  <c:v>6813</c:v>
                </c:pt>
                <c:pt idx="35" formatCode="#0">
                  <c:v>6701</c:v>
                </c:pt>
                <c:pt idx="36" formatCode="#0">
                  <c:v>6567</c:v>
                </c:pt>
                <c:pt idx="37" formatCode="#0">
                  <c:v>6446</c:v>
                </c:pt>
                <c:pt idx="38" formatCode="#0">
                  <c:v>6291</c:v>
                </c:pt>
                <c:pt idx="39" formatCode="#0">
                  <c:v>6154</c:v>
                </c:pt>
                <c:pt idx="40" formatCode="#0">
                  <c:v>6100</c:v>
                </c:pt>
                <c:pt idx="41" formatCode="#0">
                  <c:v>6010</c:v>
                </c:pt>
                <c:pt idx="42" formatCode="#0">
                  <c:v>5932</c:v>
                </c:pt>
                <c:pt idx="43" formatCode="#0">
                  <c:v>5855</c:v>
                </c:pt>
                <c:pt idx="44" formatCode="#0">
                  <c:v>5787</c:v>
                </c:pt>
                <c:pt idx="45" formatCode="#0">
                  <c:v>5716</c:v>
                </c:pt>
                <c:pt idx="46" formatCode="#0">
                  <c:v>5696</c:v>
                </c:pt>
                <c:pt idx="47" formatCode="#0">
                  <c:v>5654</c:v>
                </c:pt>
                <c:pt idx="48" formatCode="#0">
                  <c:v>5580</c:v>
                </c:pt>
                <c:pt idx="49" formatCode="#0">
                  <c:v>5500</c:v>
                </c:pt>
                <c:pt idx="50" formatCode="#0">
                  <c:v>5537</c:v>
                </c:pt>
                <c:pt idx="51" formatCode="#0">
                  <c:v>5553</c:v>
                </c:pt>
                <c:pt idx="52" formatCode="#0">
                  <c:v>5520</c:v>
                </c:pt>
                <c:pt idx="53" formatCode="#0">
                  <c:v>5516</c:v>
                </c:pt>
                <c:pt idx="54" formatCode="#0">
                  <c:v>5508</c:v>
                </c:pt>
                <c:pt idx="55" formatCode="#0">
                  <c:v>5524</c:v>
                </c:pt>
                <c:pt idx="56" formatCode="#0">
                  <c:v>5501</c:v>
                </c:pt>
                <c:pt idx="57" formatCode="#0">
                  <c:v>5508</c:v>
                </c:pt>
                <c:pt idx="58" formatCode="#0">
                  <c:v>5506</c:v>
                </c:pt>
                <c:pt idx="59" formatCode="#0">
                  <c:v>5467</c:v>
                </c:pt>
                <c:pt idx="60" formatCode="#0">
                  <c:v>5427</c:v>
                </c:pt>
                <c:pt idx="61" formatCode="#0">
                  <c:v>5451</c:v>
                </c:pt>
                <c:pt idx="62" formatCode="#0">
                  <c:v>5477</c:v>
                </c:pt>
                <c:pt idx="63" formatCode="#0">
                  <c:v>5485</c:v>
                </c:pt>
                <c:pt idx="64" formatCode="#0">
                  <c:v>5516</c:v>
                </c:pt>
                <c:pt idx="65" formatCode="#0">
                  <c:v>5528</c:v>
                </c:pt>
                <c:pt idx="66" formatCode="#0">
                  <c:v>5547</c:v>
                </c:pt>
                <c:pt idx="67" formatCode="#0">
                  <c:v>5552</c:v>
                </c:pt>
                <c:pt idx="68" formatCode="#0">
                  <c:v>5584</c:v>
                </c:pt>
                <c:pt idx="69" formatCode="#0">
                  <c:v>5588</c:v>
                </c:pt>
                <c:pt idx="70" formatCode="#0">
                  <c:v>5593</c:v>
                </c:pt>
                <c:pt idx="71" formatCode="#0">
                  <c:v>5611</c:v>
                </c:pt>
                <c:pt idx="72" formatCode="#0">
                  <c:v>5626</c:v>
                </c:pt>
                <c:pt idx="73" formatCode="#0">
                  <c:v>5629</c:v>
                </c:pt>
                <c:pt idx="74" formatCode="#0">
                  <c:v>5625</c:v>
                </c:pt>
                <c:pt idx="75" formatCode="#0">
                  <c:v>5618</c:v>
                </c:pt>
                <c:pt idx="76" formatCode="#0">
                  <c:v>5604</c:v>
                </c:pt>
                <c:pt idx="77" formatCode="#0">
                  <c:v>5621</c:v>
                </c:pt>
                <c:pt idx="78" formatCode="#0">
                  <c:v>5632</c:v>
                </c:pt>
                <c:pt idx="79" formatCode="#0">
                  <c:v>5648</c:v>
                </c:pt>
                <c:pt idx="80" formatCode="#0">
                  <c:v>5661</c:v>
                </c:pt>
                <c:pt idx="81" formatCode="#0">
                  <c:v>5674</c:v>
                </c:pt>
                <c:pt idx="82" formatCode="#0">
                  <c:v>5684</c:v>
                </c:pt>
                <c:pt idx="83" formatCode="#0">
                  <c:v>5724</c:v>
                </c:pt>
                <c:pt idx="84" formatCode="#0">
                  <c:v>5746</c:v>
                </c:pt>
                <c:pt idx="85" formatCode="#0">
                  <c:v>5784</c:v>
                </c:pt>
                <c:pt idx="86" formatCode="#0">
                  <c:v>5802</c:v>
                </c:pt>
                <c:pt idx="87" formatCode="#0">
                  <c:v>5796</c:v>
                </c:pt>
                <c:pt idx="88" formatCode="#0">
                  <c:v>5829</c:v>
                </c:pt>
                <c:pt idx="89" formatCode="#0">
                  <c:v>5855</c:v>
                </c:pt>
                <c:pt idx="90" formatCode="#0">
                  <c:v>5859</c:v>
                </c:pt>
                <c:pt idx="91" formatCode="#0">
                  <c:v>5878</c:v>
                </c:pt>
                <c:pt idx="92" formatCode="#0">
                  <c:v>5910</c:v>
                </c:pt>
                <c:pt idx="93" formatCode="#0">
                  <c:v>5931</c:v>
                </c:pt>
                <c:pt idx="94" formatCode="#0">
                  <c:v>5963</c:v>
                </c:pt>
                <c:pt idx="95" formatCode="#0">
                  <c:v>5932</c:v>
                </c:pt>
                <c:pt idx="96" formatCode="#0">
                  <c:v>5981</c:v>
                </c:pt>
                <c:pt idx="97" formatCode="#0">
                  <c:v>6007</c:v>
                </c:pt>
                <c:pt idx="98" formatCode="#0">
                  <c:v>6041</c:v>
                </c:pt>
                <c:pt idx="99" formatCode="#0">
                  <c:v>6081</c:v>
                </c:pt>
                <c:pt idx="100" formatCode="#0">
                  <c:v>6111</c:v>
                </c:pt>
                <c:pt idx="101" formatCode="#0">
                  <c:v>6131</c:v>
                </c:pt>
                <c:pt idx="102" formatCode="#0">
                  <c:v>6174</c:v>
                </c:pt>
                <c:pt idx="103" formatCode="#0">
                  <c:v>6204</c:v>
                </c:pt>
                <c:pt idx="104" formatCode="#0">
                  <c:v>6236</c:v>
                </c:pt>
                <c:pt idx="105" formatCode="#0">
                  <c:v>6254</c:v>
                </c:pt>
                <c:pt idx="106" formatCode="#0">
                  <c:v>6270</c:v>
                </c:pt>
                <c:pt idx="107" formatCode="#0">
                  <c:v>6295</c:v>
                </c:pt>
                <c:pt idx="108" formatCode="#0">
                  <c:v>6332</c:v>
                </c:pt>
                <c:pt idx="109" formatCode="#0">
                  <c:v>6356</c:v>
                </c:pt>
                <c:pt idx="110" formatCode="#0">
                  <c:v>6340</c:v>
                </c:pt>
                <c:pt idx="111" formatCode="#0">
                  <c:v>6390</c:v>
                </c:pt>
                <c:pt idx="112" formatCode="#0">
                  <c:v>6428</c:v>
                </c:pt>
                <c:pt idx="113" formatCode="#0">
                  <c:v>6444</c:v>
                </c:pt>
                <c:pt idx="114" formatCode="#0">
                  <c:v>6466</c:v>
                </c:pt>
                <c:pt idx="115" formatCode="#0">
                  <c:v>6485</c:v>
                </c:pt>
                <c:pt idx="116" formatCode="#0">
                  <c:v>6498</c:v>
                </c:pt>
                <c:pt idx="117" formatCode="#0">
                  <c:v>6540</c:v>
                </c:pt>
                <c:pt idx="118" formatCode="#0">
                  <c:v>6592</c:v>
                </c:pt>
                <c:pt idx="119" formatCode="#0">
                  <c:v>6632</c:v>
                </c:pt>
                <c:pt idx="120" formatCode="#0">
                  <c:v>6636</c:v>
                </c:pt>
                <c:pt idx="121" formatCode="#0">
                  <c:v>6649</c:v>
                </c:pt>
                <c:pt idx="122" formatCode="#0">
                  <c:v>6690</c:v>
                </c:pt>
                <c:pt idx="123" formatCode="#0">
                  <c:v>6699</c:v>
                </c:pt>
                <c:pt idx="124" formatCode="#0">
                  <c:v>6693</c:v>
                </c:pt>
                <c:pt idx="125" formatCode="#0">
                  <c:v>6698</c:v>
                </c:pt>
                <c:pt idx="126" formatCode="#0">
                  <c:v>6728</c:v>
                </c:pt>
                <c:pt idx="127" formatCode="#0">
                  <c:v>6731</c:v>
                </c:pt>
                <c:pt idx="128" formatCode="#0">
                  <c:v>6763</c:v>
                </c:pt>
                <c:pt idx="129" formatCode="#0">
                  <c:v>6787</c:v>
                </c:pt>
                <c:pt idx="130" formatCode="#0">
                  <c:v>6811</c:v>
                </c:pt>
                <c:pt idx="131" formatCode="#0">
                  <c:v>6822</c:v>
                </c:pt>
                <c:pt idx="132" formatCode="#0">
                  <c:v>6873</c:v>
                </c:pt>
                <c:pt idx="133" formatCode="#0">
                  <c:v>6919</c:v>
                </c:pt>
                <c:pt idx="134" formatCode="#0">
                  <c:v>6922</c:v>
                </c:pt>
                <c:pt idx="135" formatCode="#0">
                  <c:v>6917</c:v>
                </c:pt>
                <c:pt idx="136" formatCode="#0">
                  <c:v>6924</c:v>
                </c:pt>
                <c:pt idx="137" formatCode="#0">
                  <c:v>6940</c:v>
                </c:pt>
                <c:pt idx="138" formatCode="#0">
                  <c:v>6934</c:v>
                </c:pt>
                <c:pt idx="139" formatCode="#0">
                  <c:v>6962</c:v>
                </c:pt>
                <c:pt idx="140" formatCode="#0">
                  <c:v>6971</c:v>
                </c:pt>
                <c:pt idx="141" formatCode="#0">
                  <c:v>6988</c:v>
                </c:pt>
                <c:pt idx="142" formatCode="#0">
                  <c:v>7030</c:v>
                </c:pt>
                <c:pt idx="143" formatCode="#0">
                  <c:v>7072</c:v>
                </c:pt>
                <c:pt idx="144" formatCode="#0">
                  <c:v>7100</c:v>
                </c:pt>
                <c:pt idx="145" formatCode="#0">
                  <c:v>7167</c:v>
                </c:pt>
                <c:pt idx="146" formatCode="#0">
                  <c:v>7164</c:v>
                </c:pt>
                <c:pt idx="147" formatCode="0">
                  <c:v>7185</c:v>
                </c:pt>
                <c:pt idx="148" formatCode="0">
                  <c:v>7210</c:v>
                </c:pt>
              </c:numCache>
            </c:numRef>
          </c:val>
          <c:smooth val="0"/>
          <c:extLst xmlns:c16r2="http://schemas.microsoft.com/office/drawing/2015/06/chart">
            <c:ext xmlns:c16="http://schemas.microsoft.com/office/drawing/2014/chart" uri="{C3380CC4-5D6E-409C-BE32-E72D297353CC}">
              <c16:uniqueId val="{00000001-9219-47BD-B52C-0628AFA583E3}"/>
            </c:ext>
          </c:extLst>
        </c:ser>
        <c:ser>
          <c:idx val="2"/>
          <c:order val="2"/>
          <c:tx>
            <c:strRef>
              <c:f>Sheet1!$D$1</c:f>
              <c:strCache>
                <c:ptCount val="1"/>
                <c:pt idx="0">
                  <c:v>Nonresidential</c:v>
                </c:pt>
              </c:strCache>
            </c:strRef>
          </c:tx>
          <c:spPr>
            <a:ln w="38100" cap="rnd">
              <a:solidFill>
                <a:schemeClr val="accent1"/>
              </a:solidFill>
              <a:round/>
            </a:ln>
            <a:effectLst/>
          </c:spPr>
          <c:marker>
            <c:symbol val="none"/>
          </c:marker>
          <c:cat>
            <c:numRef>
              <c:f>Sheet1!$A$2:$A$150</c:f>
              <c:numCache>
                <c:formatCode>m/d/yyyy</c:formatCode>
                <c:ptCount val="149"/>
                <c:pt idx="0">
                  <c:v>38718</c:v>
                </c:pt>
                <c:pt idx="1">
                  <c:v>38749</c:v>
                </c:pt>
                <c:pt idx="2">
                  <c:v>38777</c:v>
                </c:pt>
                <c:pt idx="3">
                  <c:v>38808</c:v>
                </c:pt>
                <c:pt idx="4">
                  <c:v>38838</c:v>
                </c:pt>
                <c:pt idx="5">
                  <c:v>38869</c:v>
                </c:pt>
                <c:pt idx="6">
                  <c:v>38899</c:v>
                </c:pt>
                <c:pt idx="7">
                  <c:v>38930</c:v>
                </c:pt>
                <c:pt idx="8">
                  <c:v>38961</c:v>
                </c:pt>
                <c:pt idx="9">
                  <c:v>38991</c:v>
                </c:pt>
                <c:pt idx="10">
                  <c:v>39022</c:v>
                </c:pt>
                <c:pt idx="11">
                  <c:v>39052</c:v>
                </c:pt>
                <c:pt idx="12">
                  <c:v>39083</c:v>
                </c:pt>
                <c:pt idx="13">
                  <c:v>39114</c:v>
                </c:pt>
                <c:pt idx="14">
                  <c:v>39142</c:v>
                </c:pt>
                <c:pt idx="15">
                  <c:v>39173</c:v>
                </c:pt>
                <c:pt idx="16">
                  <c:v>39203</c:v>
                </c:pt>
                <c:pt idx="17">
                  <c:v>39234</c:v>
                </c:pt>
                <c:pt idx="18">
                  <c:v>39264</c:v>
                </c:pt>
                <c:pt idx="19">
                  <c:v>39295</c:v>
                </c:pt>
                <c:pt idx="20">
                  <c:v>39326</c:v>
                </c:pt>
                <c:pt idx="21">
                  <c:v>39356</c:v>
                </c:pt>
                <c:pt idx="22">
                  <c:v>39387</c:v>
                </c:pt>
                <c:pt idx="23">
                  <c:v>39417</c:v>
                </c:pt>
                <c:pt idx="24">
                  <c:v>39448</c:v>
                </c:pt>
                <c:pt idx="25">
                  <c:v>39479</c:v>
                </c:pt>
                <c:pt idx="26">
                  <c:v>39508</c:v>
                </c:pt>
                <c:pt idx="27">
                  <c:v>39539</c:v>
                </c:pt>
                <c:pt idx="28">
                  <c:v>39569</c:v>
                </c:pt>
                <c:pt idx="29">
                  <c:v>39600</c:v>
                </c:pt>
                <c:pt idx="30">
                  <c:v>39630</c:v>
                </c:pt>
                <c:pt idx="31">
                  <c:v>39661</c:v>
                </c:pt>
                <c:pt idx="32">
                  <c:v>39692</c:v>
                </c:pt>
                <c:pt idx="33">
                  <c:v>39722</c:v>
                </c:pt>
                <c:pt idx="34">
                  <c:v>39753</c:v>
                </c:pt>
                <c:pt idx="35">
                  <c:v>39783</c:v>
                </c:pt>
                <c:pt idx="36">
                  <c:v>39814</c:v>
                </c:pt>
                <c:pt idx="37">
                  <c:v>39845</c:v>
                </c:pt>
                <c:pt idx="38">
                  <c:v>39873</c:v>
                </c:pt>
                <c:pt idx="39">
                  <c:v>39904</c:v>
                </c:pt>
                <c:pt idx="40">
                  <c:v>39934</c:v>
                </c:pt>
                <c:pt idx="41">
                  <c:v>39965</c:v>
                </c:pt>
                <c:pt idx="42">
                  <c:v>39995</c:v>
                </c:pt>
                <c:pt idx="43">
                  <c:v>40026</c:v>
                </c:pt>
                <c:pt idx="44">
                  <c:v>40057</c:v>
                </c:pt>
                <c:pt idx="45">
                  <c:v>40087</c:v>
                </c:pt>
                <c:pt idx="46">
                  <c:v>40118</c:v>
                </c:pt>
                <c:pt idx="47">
                  <c:v>40148</c:v>
                </c:pt>
                <c:pt idx="48">
                  <c:v>40179</c:v>
                </c:pt>
                <c:pt idx="49">
                  <c:v>40210</c:v>
                </c:pt>
                <c:pt idx="50">
                  <c:v>40238</c:v>
                </c:pt>
                <c:pt idx="51">
                  <c:v>40269</c:v>
                </c:pt>
                <c:pt idx="52">
                  <c:v>40299</c:v>
                </c:pt>
                <c:pt idx="53">
                  <c:v>40330</c:v>
                </c:pt>
                <c:pt idx="54">
                  <c:v>40360</c:v>
                </c:pt>
                <c:pt idx="55">
                  <c:v>40391</c:v>
                </c:pt>
                <c:pt idx="56">
                  <c:v>40422</c:v>
                </c:pt>
                <c:pt idx="57">
                  <c:v>40452</c:v>
                </c:pt>
                <c:pt idx="58">
                  <c:v>40483</c:v>
                </c:pt>
                <c:pt idx="59">
                  <c:v>40513</c:v>
                </c:pt>
                <c:pt idx="60">
                  <c:v>40544</c:v>
                </c:pt>
                <c:pt idx="61">
                  <c:v>40575</c:v>
                </c:pt>
                <c:pt idx="62">
                  <c:v>40603</c:v>
                </c:pt>
                <c:pt idx="63">
                  <c:v>40634</c:v>
                </c:pt>
                <c:pt idx="64">
                  <c:v>40664</c:v>
                </c:pt>
                <c:pt idx="65">
                  <c:v>40695</c:v>
                </c:pt>
                <c:pt idx="66">
                  <c:v>40725</c:v>
                </c:pt>
                <c:pt idx="67">
                  <c:v>40756</c:v>
                </c:pt>
                <c:pt idx="68">
                  <c:v>40787</c:v>
                </c:pt>
                <c:pt idx="69">
                  <c:v>40817</c:v>
                </c:pt>
                <c:pt idx="70">
                  <c:v>40848</c:v>
                </c:pt>
                <c:pt idx="71">
                  <c:v>40878</c:v>
                </c:pt>
                <c:pt idx="72">
                  <c:v>40909</c:v>
                </c:pt>
                <c:pt idx="73">
                  <c:v>40940</c:v>
                </c:pt>
                <c:pt idx="74">
                  <c:v>40969</c:v>
                </c:pt>
                <c:pt idx="75">
                  <c:v>41000</c:v>
                </c:pt>
                <c:pt idx="76">
                  <c:v>41030</c:v>
                </c:pt>
                <c:pt idx="77">
                  <c:v>41061</c:v>
                </c:pt>
                <c:pt idx="78">
                  <c:v>41091</c:v>
                </c:pt>
                <c:pt idx="79">
                  <c:v>41122</c:v>
                </c:pt>
                <c:pt idx="80">
                  <c:v>41153</c:v>
                </c:pt>
                <c:pt idx="81">
                  <c:v>41183</c:v>
                </c:pt>
                <c:pt idx="82">
                  <c:v>41214</c:v>
                </c:pt>
                <c:pt idx="83">
                  <c:v>41244</c:v>
                </c:pt>
                <c:pt idx="84">
                  <c:v>41275</c:v>
                </c:pt>
                <c:pt idx="85">
                  <c:v>41306</c:v>
                </c:pt>
                <c:pt idx="86">
                  <c:v>41334</c:v>
                </c:pt>
                <c:pt idx="87">
                  <c:v>41365</c:v>
                </c:pt>
                <c:pt idx="88">
                  <c:v>41395</c:v>
                </c:pt>
                <c:pt idx="89">
                  <c:v>41426</c:v>
                </c:pt>
                <c:pt idx="90">
                  <c:v>41456</c:v>
                </c:pt>
                <c:pt idx="91">
                  <c:v>41487</c:v>
                </c:pt>
                <c:pt idx="92">
                  <c:v>41518</c:v>
                </c:pt>
                <c:pt idx="93">
                  <c:v>41548</c:v>
                </c:pt>
                <c:pt idx="94">
                  <c:v>41579</c:v>
                </c:pt>
                <c:pt idx="95">
                  <c:v>41609</c:v>
                </c:pt>
                <c:pt idx="96">
                  <c:v>41640</c:v>
                </c:pt>
                <c:pt idx="97">
                  <c:v>41671</c:v>
                </c:pt>
                <c:pt idx="98">
                  <c:v>41699</c:v>
                </c:pt>
                <c:pt idx="99">
                  <c:v>41730</c:v>
                </c:pt>
                <c:pt idx="100">
                  <c:v>41760</c:v>
                </c:pt>
                <c:pt idx="101">
                  <c:v>41791</c:v>
                </c:pt>
                <c:pt idx="102">
                  <c:v>41821</c:v>
                </c:pt>
                <c:pt idx="103">
                  <c:v>41852</c:v>
                </c:pt>
                <c:pt idx="104">
                  <c:v>41883</c:v>
                </c:pt>
                <c:pt idx="105">
                  <c:v>41913</c:v>
                </c:pt>
                <c:pt idx="106">
                  <c:v>41944</c:v>
                </c:pt>
                <c:pt idx="107">
                  <c:v>41974</c:v>
                </c:pt>
                <c:pt idx="108">
                  <c:v>42005</c:v>
                </c:pt>
                <c:pt idx="109">
                  <c:v>42036</c:v>
                </c:pt>
                <c:pt idx="110">
                  <c:v>42064</c:v>
                </c:pt>
                <c:pt idx="111">
                  <c:v>42095</c:v>
                </c:pt>
                <c:pt idx="112">
                  <c:v>42125</c:v>
                </c:pt>
                <c:pt idx="113">
                  <c:v>42156</c:v>
                </c:pt>
                <c:pt idx="114">
                  <c:v>42186</c:v>
                </c:pt>
                <c:pt idx="115">
                  <c:v>42217</c:v>
                </c:pt>
                <c:pt idx="116">
                  <c:v>42248</c:v>
                </c:pt>
                <c:pt idx="117">
                  <c:v>42278</c:v>
                </c:pt>
                <c:pt idx="118">
                  <c:v>42309</c:v>
                </c:pt>
                <c:pt idx="119">
                  <c:v>42339</c:v>
                </c:pt>
                <c:pt idx="120">
                  <c:v>42370</c:v>
                </c:pt>
                <c:pt idx="121">
                  <c:v>42401</c:v>
                </c:pt>
                <c:pt idx="122">
                  <c:v>42430</c:v>
                </c:pt>
                <c:pt idx="123">
                  <c:v>42461</c:v>
                </c:pt>
                <c:pt idx="124">
                  <c:v>42491</c:v>
                </c:pt>
                <c:pt idx="125">
                  <c:v>42522</c:v>
                </c:pt>
                <c:pt idx="126">
                  <c:v>42552</c:v>
                </c:pt>
                <c:pt idx="127">
                  <c:v>42583</c:v>
                </c:pt>
                <c:pt idx="128">
                  <c:v>42614</c:v>
                </c:pt>
                <c:pt idx="129">
                  <c:v>42644</c:v>
                </c:pt>
                <c:pt idx="130">
                  <c:v>42675</c:v>
                </c:pt>
                <c:pt idx="131">
                  <c:v>42705</c:v>
                </c:pt>
                <c:pt idx="132">
                  <c:v>42736</c:v>
                </c:pt>
                <c:pt idx="133">
                  <c:v>42767</c:v>
                </c:pt>
                <c:pt idx="134">
                  <c:v>42795</c:v>
                </c:pt>
                <c:pt idx="135">
                  <c:v>42826</c:v>
                </c:pt>
                <c:pt idx="136">
                  <c:v>42856</c:v>
                </c:pt>
                <c:pt idx="137">
                  <c:v>42887</c:v>
                </c:pt>
                <c:pt idx="138">
                  <c:v>42917</c:v>
                </c:pt>
                <c:pt idx="139">
                  <c:v>42948</c:v>
                </c:pt>
                <c:pt idx="140">
                  <c:v>42979</c:v>
                </c:pt>
                <c:pt idx="141">
                  <c:v>43009</c:v>
                </c:pt>
                <c:pt idx="142">
                  <c:v>43040</c:v>
                </c:pt>
                <c:pt idx="143">
                  <c:v>43070</c:v>
                </c:pt>
                <c:pt idx="144">
                  <c:v>43101</c:v>
                </c:pt>
                <c:pt idx="145">
                  <c:v>43132</c:v>
                </c:pt>
                <c:pt idx="146">
                  <c:v>43160</c:v>
                </c:pt>
                <c:pt idx="147">
                  <c:v>43191</c:v>
                </c:pt>
                <c:pt idx="148">
                  <c:v>43221</c:v>
                </c:pt>
              </c:numCache>
            </c:numRef>
          </c:cat>
          <c:val>
            <c:numRef>
              <c:f>Sheet1!$D$2:$D$150</c:f>
              <c:numCache>
                <c:formatCode>General</c:formatCode>
                <c:ptCount val="149"/>
                <c:pt idx="3" formatCode="0.0">
                  <c:v>4275.6000000000004</c:v>
                </c:pt>
                <c:pt idx="4" formatCode="0.0">
                  <c:v>4271.1000000000004</c:v>
                </c:pt>
                <c:pt idx="5" formatCode="0.0">
                  <c:v>4276</c:v>
                </c:pt>
                <c:pt idx="6" formatCode="0.0">
                  <c:v>4304</c:v>
                </c:pt>
                <c:pt idx="7" formatCode="0.0">
                  <c:v>4302.8999999999996</c:v>
                </c:pt>
                <c:pt idx="8" formatCode="0.0">
                  <c:v>4328.3</c:v>
                </c:pt>
                <c:pt idx="9" formatCode="0.0">
                  <c:v>4333.8999999999996</c:v>
                </c:pt>
                <c:pt idx="10" formatCode="0.0">
                  <c:v>4325.1000000000004</c:v>
                </c:pt>
                <c:pt idx="11" formatCode="0.0">
                  <c:v>4352.1000000000004</c:v>
                </c:pt>
                <c:pt idx="12" formatCode="0.0">
                  <c:v>4396.3999999999996</c:v>
                </c:pt>
                <c:pt idx="13" formatCode="0.0">
                  <c:v>4331.1000000000004</c:v>
                </c:pt>
                <c:pt idx="14" formatCode="0.0">
                  <c:v>4398.1000000000004</c:v>
                </c:pt>
                <c:pt idx="15" formatCode="0.0">
                  <c:v>4393.8999999999996</c:v>
                </c:pt>
                <c:pt idx="16" formatCode="0.0">
                  <c:v>4391.8</c:v>
                </c:pt>
                <c:pt idx="17" formatCode="0.0">
                  <c:v>4413.8999999999996</c:v>
                </c:pt>
                <c:pt idx="18" formatCode="0.0">
                  <c:v>4404.2</c:v>
                </c:pt>
                <c:pt idx="19" formatCode="0.0">
                  <c:v>4397.7</c:v>
                </c:pt>
                <c:pt idx="20" formatCode="0.0">
                  <c:v>4402.1000000000004</c:v>
                </c:pt>
                <c:pt idx="21" formatCode="0.0">
                  <c:v>4428.7</c:v>
                </c:pt>
                <c:pt idx="22" formatCode="0.0">
                  <c:v>4438.3999999999996</c:v>
                </c:pt>
                <c:pt idx="23" formatCode="0.0">
                  <c:v>4428.1000000000004</c:v>
                </c:pt>
                <c:pt idx="24" formatCode="0.0">
                  <c:v>4440.6000000000004</c:v>
                </c:pt>
                <c:pt idx="25" formatCode="0.0">
                  <c:v>4443.8999999999996</c:v>
                </c:pt>
                <c:pt idx="26" formatCode="0.0">
                  <c:v>4433.3</c:v>
                </c:pt>
                <c:pt idx="27" formatCode="0.0">
                  <c:v>4399.3</c:v>
                </c:pt>
                <c:pt idx="28" formatCode="0.0">
                  <c:v>4391.8999999999996</c:v>
                </c:pt>
                <c:pt idx="29" formatCode="0.0">
                  <c:v>4372.3999999999996</c:v>
                </c:pt>
                <c:pt idx="30" formatCode="0.0">
                  <c:v>4356.2</c:v>
                </c:pt>
                <c:pt idx="31" formatCode="0.0">
                  <c:v>4350.2</c:v>
                </c:pt>
                <c:pt idx="32" formatCode="0.0">
                  <c:v>4314</c:v>
                </c:pt>
                <c:pt idx="33" formatCode="0.0">
                  <c:v>4287.2</c:v>
                </c:pt>
                <c:pt idx="34" formatCode="0.0">
                  <c:v>4205.5</c:v>
                </c:pt>
                <c:pt idx="35" formatCode="0.0">
                  <c:v>4154</c:v>
                </c:pt>
                <c:pt idx="36" formatCode="0.0">
                  <c:v>4084.7</c:v>
                </c:pt>
                <c:pt idx="37" formatCode="0.0">
                  <c:v>4033.8</c:v>
                </c:pt>
                <c:pt idx="38" formatCode="0.0">
                  <c:v>3939</c:v>
                </c:pt>
                <c:pt idx="39" formatCode="0.0">
                  <c:v>3854.8</c:v>
                </c:pt>
                <c:pt idx="40" formatCode="0.0">
                  <c:v>3826.2999999999997</c:v>
                </c:pt>
                <c:pt idx="41" formatCode="0.0">
                  <c:v>3772.5</c:v>
                </c:pt>
                <c:pt idx="42" formatCode="0.0">
                  <c:v>3716.3999999999996</c:v>
                </c:pt>
                <c:pt idx="43" formatCode="0.0">
                  <c:v>3666.1</c:v>
                </c:pt>
                <c:pt idx="44" formatCode="0.0">
                  <c:v>3623.1</c:v>
                </c:pt>
                <c:pt idx="45" formatCode="0.0">
                  <c:v>3571.6</c:v>
                </c:pt>
                <c:pt idx="46" formatCode="0.0">
                  <c:v>3558.7</c:v>
                </c:pt>
                <c:pt idx="47" formatCode="0.0">
                  <c:v>3535.6000000000004</c:v>
                </c:pt>
                <c:pt idx="48" formatCode="0.0">
                  <c:v>3496.5</c:v>
                </c:pt>
                <c:pt idx="49" formatCode="0.0">
                  <c:v>3433</c:v>
                </c:pt>
                <c:pt idx="50" formatCode="0.0">
                  <c:v>3479.8999999999996</c:v>
                </c:pt>
                <c:pt idx="51" formatCode="0.0">
                  <c:v>3493.3</c:v>
                </c:pt>
                <c:pt idx="52" formatCode="0.0">
                  <c:v>3470.6</c:v>
                </c:pt>
                <c:pt idx="53" formatCode="0.0">
                  <c:v>3469.4</c:v>
                </c:pt>
                <c:pt idx="54" formatCode="0.0">
                  <c:v>3476.3</c:v>
                </c:pt>
                <c:pt idx="55" formatCode="0.0">
                  <c:v>3502.6000000000004</c:v>
                </c:pt>
                <c:pt idx="56" formatCode="0.0">
                  <c:v>3485.2999999999997</c:v>
                </c:pt>
                <c:pt idx="57" formatCode="0.0">
                  <c:v>3502.4</c:v>
                </c:pt>
                <c:pt idx="58" formatCode="0.0">
                  <c:v>3506.8999999999996</c:v>
                </c:pt>
                <c:pt idx="59" formatCode="0.0">
                  <c:v>3477.1</c:v>
                </c:pt>
                <c:pt idx="60" formatCode="0.0">
                  <c:v>3444.6000000000004</c:v>
                </c:pt>
                <c:pt idx="61" formatCode="0.0">
                  <c:v>3464.1000000000004</c:v>
                </c:pt>
                <c:pt idx="62" formatCode="0.0">
                  <c:v>3482.1</c:v>
                </c:pt>
                <c:pt idx="63" formatCode="0.0">
                  <c:v>3488.1</c:v>
                </c:pt>
                <c:pt idx="64" formatCode="0.0">
                  <c:v>3496.5</c:v>
                </c:pt>
                <c:pt idx="65" formatCode="0.0">
                  <c:v>3508.5</c:v>
                </c:pt>
                <c:pt idx="66" formatCode="0.0">
                  <c:v>3526.1</c:v>
                </c:pt>
                <c:pt idx="67" formatCode="0.0">
                  <c:v>3532.7</c:v>
                </c:pt>
                <c:pt idx="68" formatCode="0.0">
                  <c:v>3561.7</c:v>
                </c:pt>
                <c:pt idx="69" formatCode="0.0">
                  <c:v>3552.3999999999996</c:v>
                </c:pt>
                <c:pt idx="70" formatCode="0.0">
                  <c:v>3557.7000000000003</c:v>
                </c:pt>
                <c:pt idx="71" formatCode="0.0">
                  <c:v>3571.6000000000004</c:v>
                </c:pt>
                <c:pt idx="72" formatCode="0.0">
                  <c:v>3588.2000000000003</c:v>
                </c:pt>
                <c:pt idx="73" formatCode="0.0">
                  <c:v>3589.3</c:v>
                </c:pt>
                <c:pt idx="74" formatCode="0.0">
                  <c:v>3585.1</c:v>
                </c:pt>
                <c:pt idx="75" formatCode="0.0">
                  <c:v>3576</c:v>
                </c:pt>
                <c:pt idx="76" formatCode="0.0">
                  <c:v>3565.8</c:v>
                </c:pt>
                <c:pt idx="77" formatCode="0.0">
                  <c:v>3576.8</c:v>
                </c:pt>
                <c:pt idx="78" formatCode="0.0">
                  <c:v>3580.1000000000004</c:v>
                </c:pt>
                <c:pt idx="79" formatCode="0.0">
                  <c:v>3586.7</c:v>
                </c:pt>
                <c:pt idx="80" formatCode="0.0">
                  <c:v>3591.7</c:v>
                </c:pt>
                <c:pt idx="81" formatCode="0.0">
                  <c:v>3601.8</c:v>
                </c:pt>
                <c:pt idx="82" formatCode="0.0">
                  <c:v>3601.9</c:v>
                </c:pt>
                <c:pt idx="83" formatCode="0.0">
                  <c:v>3627.2999999999997</c:v>
                </c:pt>
                <c:pt idx="84" formatCode="0.0">
                  <c:v>3633.1</c:v>
                </c:pt>
                <c:pt idx="85" formatCode="0.0">
                  <c:v>3665.5</c:v>
                </c:pt>
                <c:pt idx="86" formatCode="0.0">
                  <c:v>3669.2999999999997</c:v>
                </c:pt>
                <c:pt idx="87" formatCode="0.0">
                  <c:v>3650.6</c:v>
                </c:pt>
                <c:pt idx="88" formatCode="0.0">
                  <c:v>3669</c:v>
                </c:pt>
                <c:pt idx="89" formatCode="0.0">
                  <c:v>3683.7000000000003</c:v>
                </c:pt>
                <c:pt idx="90" formatCode="0.0">
                  <c:v>3675.3</c:v>
                </c:pt>
                <c:pt idx="91" formatCode="0.0">
                  <c:v>3682.8</c:v>
                </c:pt>
                <c:pt idx="92" formatCode="0.0">
                  <c:v>3703.6000000000004</c:v>
                </c:pt>
                <c:pt idx="93" formatCode="0.0">
                  <c:v>3714.3</c:v>
                </c:pt>
                <c:pt idx="94" formatCode="0.0">
                  <c:v>3719.9</c:v>
                </c:pt>
                <c:pt idx="95" formatCode="0.0">
                  <c:v>3695.5</c:v>
                </c:pt>
                <c:pt idx="96" formatCode="0.0">
                  <c:v>3737.9</c:v>
                </c:pt>
                <c:pt idx="97" formatCode="0.0">
                  <c:v>3751.6</c:v>
                </c:pt>
                <c:pt idx="98" formatCode="0.0">
                  <c:v>3772.2999999999997</c:v>
                </c:pt>
                <c:pt idx="99" formatCode="0.0">
                  <c:v>3791</c:v>
                </c:pt>
                <c:pt idx="100" formatCode="0.0">
                  <c:v>3808.7</c:v>
                </c:pt>
                <c:pt idx="101" formatCode="0.0">
                  <c:v>3813.5</c:v>
                </c:pt>
                <c:pt idx="102" formatCode="0.0">
                  <c:v>3836.6000000000004</c:v>
                </c:pt>
                <c:pt idx="103" formatCode="0.0">
                  <c:v>3848.7</c:v>
                </c:pt>
                <c:pt idx="104" formatCode="0.0">
                  <c:v>3860.3</c:v>
                </c:pt>
                <c:pt idx="105" formatCode="0.0">
                  <c:v>3867.8</c:v>
                </c:pt>
                <c:pt idx="106" formatCode="0.0">
                  <c:v>3876.6</c:v>
                </c:pt>
                <c:pt idx="107" formatCode="0.0">
                  <c:v>3896.3999999999996</c:v>
                </c:pt>
                <c:pt idx="108" formatCode="0.0">
                  <c:v>3924.8</c:v>
                </c:pt>
                <c:pt idx="109" formatCode="0.0">
                  <c:v>3939.1</c:v>
                </c:pt>
                <c:pt idx="110" formatCode="0.0">
                  <c:v>3931.1</c:v>
                </c:pt>
                <c:pt idx="111" formatCode="0.0">
                  <c:v>3951.2</c:v>
                </c:pt>
                <c:pt idx="112" formatCode="0.0">
                  <c:v>3974.2999999999997</c:v>
                </c:pt>
                <c:pt idx="113" formatCode="0.0">
                  <c:v>3984.5</c:v>
                </c:pt>
                <c:pt idx="114" formatCode="0.0">
                  <c:v>3993.7</c:v>
                </c:pt>
                <c:pt idx="115" formatCode="0.0">
                  <c:v>4007.6</c:v>
                </c:pt>
                <c:pt idx="116" formatCode="0.0">
                  <c:v>4014.8</c:v>
                </c:pt>
                <c:pt idx="117" formatCode="0.0">
                  <c:v>4043.6</c:v>
                </c:pt>
                <c:pt idx="118" formatCode="0.0">
                  <c:v>4071.6000000000004</c:v>
                </c:pt>
                <c:pt idx="119" formatCode="0.0">
                  <c:v>4095.3</c:v>
                </c:pt>
                <c:pt idx="120" formatCode="0.0">
                  <c:v>4088.5</c:v>
                </c:pt>
                <c:pt idx="121" formatCode="0.0">
                  <c:v>4086.6</c:v>
                </c:pt>
                <c:pt idx="122" formatCode="0.0">
                  <c:v>4119.3</c:v>
                </c:pt>
                <c:pt idx="123" formatCode="0.0">
                  <c:v>4122.1000000000004</c:v>
                </c:pt>
                <c:pt idx="124" formatCode="0.0">
                  <c:v>4117.7</c:v>
                </c:pt>
                <c:pt idx="125" formatCode="0.0">
                  <c:v>4118.8</c:v>
                </c:pt>
                <c:pt idx="126" formatCode="0.0">
                  <c:v>4141</c:v>
                </c:pt>
                <c:pt idx="127" formatCode="0.0">
                  <c:v>4129.8999999999996</c:v>
                </c:pt>
                <c:pt idx="128" formatCode="0.0">
                  <c:v>4141.6000000000004</c:v>
                </c:pt>
                <c:pt idx="129" formatCode="0.0">
                  <c:v>4160.8999999999996</c:v>
                </c:pt>
                <c:pt idx="130" formatCode="0.0">
                  <c:v>4170.3</c:v>
                </c:pt>
                <c:pt idx="131" formatCode="0.0">
                  <c:v>4168.8</c:v>
                </c:pt>
                <c:pt idx="132" formatCode="0.0">
                  <c:v>4192.8999999999996</c:v>
                </c:pt>
                <c:pt idx="133" formatCode="0.0">
                  <c:v>4227</c:v>
                </c:pt>
                <c:pt idx="134" formatCode="0.0">
                  <c:v>4246.3999999999996</c:v>
                </c:pt>
                <c:pt idx="135" formatCode="0.0">
                  <c:v>4241.3999999999996</c:v>
                </c:pt>
                <c:pt idx="136" formatCode="0.0">
                  <c:v>4246.7</c:v>
                </c:pt>
                <c:pt idx="137" formatCode="0.0">
                  <c:v>4256.6000000000004</c:v>
                </c:pt>
                <c:pt idx="138" formatCode="0.0">
                  <c:v>4249.7999999999993</c:v>
                </c:pt>
                <c:pt idx="139" formatCode="0.0">
                  <c:v>4264.1000000000004</c:v>
                </c:pt>
                <c:pt idx="140" formatCode="0.0">
                  <c:v>4274.7</c:v>
                </c:pt>
                <c:pt idx="141" formatCode="0.0">
                  <c:v>4275.2000000000007</c:v>
                </c:pt>
                <c:pt idx="142" formatCode="0.0">
                  <c:v>4298.8999999999996</c:v>
                </c:pt>
                <c:pt idx="143" formatCode="0.0">
                  <c:v>4317.7999999999993</c:v>
                </c:pt>
                <c:pt idx="144" formatCode="0.0">
                  <c:v>4333.1000000000004</c:v>
                </c:pt>
                <c:pt idx="145" formatCode="0.0">
                  <c:v>4365.2999999999993</c:v>
                </c:pt>
                <c:pt idx="146">
                  <c:v>4368.6000000000004</c:v>
                </c:pt>
                <c:pt idx="147">
                  <c:v>4385.2</c:v>
                </c:pt>
                <c:pt idx="148">
                  <c:v>4400.6000000000004</c:v>
                </c:pt>
              </c:numCache>
            </c:numRef>
          </c:val>
          <c:smooth val="0"/>
          <c:extLst xmlns:c16r2="http://schemas.microsoft.com/office/drawing/2015/06/chart">
            <c:ext xmlns:c16="http://schemas.microsoft.com/office/drawing/2014/chart" uri="{C3380CC4-5D6E-409C-BE32-E72D297353CC}">
              <c16:uniqueId val="{00000002-9219-47BD-B52C-0628AFA583E3}"/>
            </c:ext>
          </c:extLst>
        </c:ser>
        <c:ser>
          <c:idx val="3"/>
          <c:order val="3"/>
          <c:tx>
            <c:strRef>
              <c:f>Sheet1!$E$1</c:f>
              <c:strCache>
                <c:ptCount val="1"/>
                <c:pt idx="0">
                  <c:v>Residential</c:v>
                </c:pt>
              </c:strCache>
            </c:strRef>
          </c:tx>
          <c:spPr>
            <a:ln w="38100" cap="rnd">
              <a:solidFill>
                <a:schemeClr val="accent2"/>
              </a:solidFill>
              <a:round/>
            </a:ln>
            <a:effectLst/>
          </c:spPr>
          <c:marker>
            <c:symbol val="none"/>
          </c:marker>
          <c:cat>
            <c:numRef>
              <c:f>Sheet1!$A$2:$A$150</c:f>
              <c:numCache>
                <c:formatCode>m/d/yyyy</c:formatCode>
                <c:ptCount val="149"/>
                <c:pt idx="0">
                  <c:v>38718</c:v>
                </c:pt>
                <c:pt idx="1">
                  <c:v>38749</c:v>
                </c:pt>
                <c:pt idx="2">
                  <c:v>38777</c:v>
                </c:pt>
                <c:pt idx="3">
                  <c:v>38808</c:v>
                </c:pt>
                <c:pt idx="4">
                  <c:v>38838</c:v>
                </c:pt>
                <c:pt idx="5">
                  <c:v>38869</c:v>
                </c:pt>
                <c:pt idx="6">
                  <c:v>38899</c:v>
                </c:pt>
                <c:pt idx="7">
                  <c:v>38930</c:v>
                </c:pt>
                <c:pt idx="8">
                  <c:v>38961</c:v>
                </c:pt>
                <c:pt idx="9">
                  <c:v>38991</c:v>
                </c:pt>
                <c:pt idx="10">
                  <c:v>39022</c:v>
                </c:pt>
                <c:pt idx="11">
                  <c:v>39052</c:v>
                </c:pt>
                <c:pt idx="12">
                  <c:v>39083</c:v>
                </c:pt>
                <c:pt idx="13">
                  <c:v>39114</c:v>
                </c:pt>
                <c:pt idx="14">
                  <c:v>39142</c:v>
                </c:pt>
                <c:pt idx="15">
                  <c:v>39173</c:v>
                </c:pt>
                <c:pt idx="16">
                  <c:v>39203</c:v>
                </c:pt>
                <c:pt idx="17">
                  <c:v>39234</c:v>
                </c:pt>
                <c:pt idx="18">
                  <c:v>39264</c:v>
                </c:pt>
                <c:pt idx="19">
                  <c:v>39295</c:v>
                </c:pt>
                <c:pt idx="20">
                  <c:v>39326</c:v>
                </c:pt>
                <c:pt idx="21">
                  <c:v>39356</c:v>
                </c:pt>
                <c:pt idx="22">
                  <c:v>39387</c:v>
                </c:pt>
                <c:pt idx="23">
                  <c:v>39417</c:v>
                </c:pt>
                <c:pt idx="24">
                  <c:v>39448</c:v>
                </c:pt>
                <c:pt idx="25">
                  <c:v>39479</c:v>
                </c:pt>
                <c:pt idx="26">
                  <c:v>39508</c:v>
                </c:pt>
                <c:pt idx="27">
                  <c:v>39539</c:v>
                </c:pt>
                <c:pt idx="28">
                  <c:v>39569</c:v>
                </c:pt>
                <c:pt idx="29">
                  <c:v>39600</c:v>
                </c:pt>
                <c:pt idx="30">
                  <c:v>39630</c:v>
                </c:pt>
                <c:pt idx="31">
                  <c:v>39661</c:v>
                </c:pt>
                <c:pt idx="32">
                  <c:v>39692</c:v>
                </c:pt>
                <c:pt idx="33">
                  <c:v>39722</c:v>
                </c:pt>
                <c:pt idx="34">
                  <c:v>39753</c:v>
                </c:pt>
                <c:pt idx="35">
                  <c:v>39783</c:v>
                </c:pt>
                <c:pt idx="36">
                  <c:v>39814</c:v>
                </c:pt>
                <c:pt idx="37">
                  <c:v>39845</c:v>
                </c:pt>
                <c:pt idx="38">
                  <c:v>39873</c:v>
                </c:pt>
                <c:pt idx="39">
                  <c:v>39904</c:v>
                </c:pt>
                <c:pt idx="40">
                  <c:v>39934</c:v>
                </c:pt>
                <c:pt idx="41">
                  <c:v>39965</c:v>
                </c:pt>
                <c:pt idx="42">
                  <c:v>39995</c:v>
                </c:pt>
                <c:pt idx="43">
                  <c:v>40026</c:v>
                </c:pt>
                <c:pt idx="44">
                  <c:v>40057</c:v>
                </c:pt>
                <c:pt idx="45">
                  <c:v>40087</c:v>
                </c:pt>
                <c:pt idx="46">
                  <c:v>40118</c:v>
                </c:pt>
                <c:pt idx="47">
                  <c:v>40148</c:v>
                </c:pt>
                <c:pt idx="48">
                  <c:v>40179</c:v>
                </c:pt>
                <c:pt idx="49">
                  <c:v>40210</c:v>
                </c:pt>
                <c:pt idx="50">
                  <c:v>40238</c:v>
                </c:pt>
                <c:pt idx="51">
                  <c:v>40269</c:v>
                </c:pt>
                <c:pt idx="52">
                  <c:v>40299</c:v>
                </c:pt>
                <c:pt idx="53">
                  <c:v>40330</c:v>
                </c:pt>
                <c:pt idx="54">
                  <c:v>40360</c:v>
                </c:pt>
                <c:pt idx="55">
                  <c:v>40391</c:v>
                </c:pt>
                <c:pt idx="56">
                  <c:v>40422</c:v>
                </c:pt>
                <c:pt idx="57">
                  <c:v>40452</c:v>
                </c:pt>
                <c:pt idx="58">
                  <c:v>40483</c:v>
                </c:pt>
                <c:pt idx="59">
                  <c:v>40513</c:v>
                </c:pt>
                <c:pt idx="60">
                  <c:v>40544</c:v>
                </c:pt>
                <c:pt idx="61">
                  <c:v>40575</c:v>
                </c:pt>
                <c:pt idx="62">
                  <c:v>40603</c:v>
                </c:pt>
                <c:pt idx="63">
                  <c:v>40634</c:v>
                </c:pt>
                <c:pt idx="64">
                  <c:v>40664</c:v>
                </c:pt>
                <c:pt idx="65">
                  <c:v>40695</c:v>
                </c:pt>
                <c:pt idx="66">
                  <c:v>40725</c:v>
                </c:pt>
                <c:pt idx="67">
                  <c:v>40756</c:v>
                </c:pt>
                <c:pt idx="68">
                  <c:v>40787</c:v>
                </c:pt>
                <c:pt idx="69">
                  <c:v>40817</c:v>
                </c:pt>
                <c:pt idx="70">
                  <c:v>40848</c:v>
                </c:pt>
                <c:pt idx="71">
                  <c:v>40878</c:v>
                </c:pt>
                <c:pt idx="72">
                  <c:v>40909</c:v>
                </c:pt>
                <c:pt idx="73">
                  <c:v>40940</c:v>
                </c:pt>
                <c:pt idx="74">
                  <c:v>40969</c:v>
                </c:pt>
                <c:pt idx="75">
                  <c:v>41000</c:v>
                </c:pt>
                <c:pt idx="76">
                  <c:v>41030</c:v>
                </c:pt>
                <c:pt idx="77">
                  <c:v>41061</c:v>
                </c:pt>
                <c:pt idx="78">
                  <c:v>41091</c:v>
                </c:pt>
                <c:pt idx="79">
                  <c:v>41122</c:v>
                </c:pt>
                <c:pt idx="80">
                  <c:v>41153</c:v>
                </c:pt>
                <c:pt idx="81">
                  <c:v>41183</c:v>
                </c:pt>
                <c:pt idx="82">
                  <c:v>41214</c:v>
                </c:pt>
                <c:pt idx="83">
                  <c:v>41244</c:v>
                </c:pt>
                <c:pt idx="84">
                  <c:v>41275</c:v>
                </c:pt>
                <c:pt idx="85">
                  <c:v>41306</c:v>
                </c:pt>
                <c:pt idx="86">
                  <c:v>41334</c:v>
                </c:pt>
                <c:pt idx="87">
                  <c:v>41365</c:v>
                </c:pt>
                <c:pt idx="88">
                  <c:v>41395</c:v>
                </c:pt>
                <c:pt idx="89">
                  <c:v>41426</c:v>
                </c:pt>
                <c:pt idx="90">
                  <c:v>41456</c:v>
                </c:pt>
                <c:pt idx="91">
                  <c:v>41487</c:v>
                </c:pt>
                <c:pt idx="92">
                  <c:v>41518</c:v>
                </c:pt>
                <c:pt idx="93">
                  <c:v>41548</c:v>
                </c:pt>
                <c:pt idx="94">
                  <c:v>41579</c:v>
                </c:pt>
                <c:pt idx="95">
                  <c:v>41609</c:v>
                </c:pt>
                <c:pt idx="96">
                  <c:v>41640</c:v>
                </c:pt>
                <c:pt idx="97">
                  <c:v>41671</c:v>
                </c:pt>
                <c:pt idx="98">
                  <c:v>41699</c:v>
                </c:pt>
                <c:pt idx="99">
                  <c:v>41730</c:v>
                </c:pt>
                <c:pt idx="100">
                  <c:v>41760</c:v>
                </c:pt>
                <c:pt idx="101">
                  <c:v>41791</c:v>
                </c:pt>
                <c:pt idx="102">
                  <c:v>41821</c:v>
                </c:pt>
                <c:pt idx="103">
                  <c:v>41852</c:v>
                </c:pt>
                <c:pt idx="104">
                  <c:v>41883</c:v>
                </c:pt>
                <c:pt idx="105">
                  <c:v>41913</c:v>
                </c:pt>
                <c:pt idx="106">
                  <c:v>41944</c:v>
                </c:pt>
                <c:pt idx="107">
                  <c:v>41974</c:v>
                </c:pt>
                <c:pt idx="108">
                  <c:v>42005</c:v>
                </c:pt>
                <c:pt idx="109">
                  <c:v>42036</c:v>
                </c:pt>
                <c:pt idx="110">
                  <c:v>42064</c:v>
                </c:pt>
                <c:pt idx="111">
                  <c:v>42095</c:v>
                </c:pt>
                <c:pt idx="112">
                  <c:v>42125</c:v>
                </c:pt>
                <c:pt idx="113">
                  <c:v>42156</c:v>
                </c:pt>
                <c:pt idx="114">
                  <c:v>42186</c:v>
                </c:pt>
                <c:pt idx="115">
                  <c:v>42217</c:v>
                </c:pt>
                <c:pt idx="116">
                  <c:v>42248</c:v>
                </c:pt>
                <c:pt idx="117">
                  <c:v>42278</c:v>
                </c:pt>
                <c:pt idx="118">
                  <c:v>42309</c:v>
                </c:pt>
                <c:pt idx="119">
                  <c:v>42339</c:v>
                </c:pt>
                <c:pt idx="120">
                  <c:v>42370</c:v>
                </c:pt>
                <c:pt idx="121">
                  <c:v>42401</c:v>
                </c:pt>
                <c:pt idx="122">
                  <c:v>42430</c:v>
                </c:pt>
                <c:pt idx="123">
                  <c:v>42461</c:v>
                </c:pt>
                <c:pt idx="124">
                  <c:v>42491</c:v>
                </c:pt>
                <c:pt idx="125">
                  <c:v>42522</c:v>
                </c:pt>
                <c:pt idx="126">
                  <c:v>42552</c:v>
                </c:pt>
                <c:pt idx="127">
                  <c:v>42583</c:v>
                </c:pt>
                <c:pt idx="128">
                  <c:v>42614</c:v>
                </c:pt>
                <c:pt idx="129">
                  <c:v>42644</c:v>
                </c:pt>
                <c:pt idx="130">
                  <c:v>42675</c:v>
                </c:pt>
                <c:pt idx="131">
                  <c:v>42705</c:v>
                </c:pt>
                <c:pt idx="132">
                  <c:v>42736</c:v>
                </c:pt>
                <c:pt idx="133">
                  <c:v>42767</c:v>
                </c:pt>
                <c:pt idx="134">
                  <c:v>42795</c:v>
                </c:pt>
                <c:pt idx="135">
                  <c:v>42826</c:v>
                </c:pt>
                <c:pt idx="136">
                  <c:v>42856</c:v>
                </c:pt>
                <c:pt idx="137">
                  <c:v>42887</c:v>
                </c:pt>
                <c:pt idx="138">
                  <c:v>42917</c:v>
                </c:pt>
                <c:pt idx="139">
                  <c:v>42948</c:v>
                </c:pt>
                <c:pt idx="140">
                  <c:v>42979</c:v>
                </c:pt>
                <c:pt idx="141">
                  <c:v>43009</c:v>
                </c:pt>
                <c:pt idx="142">
                  <c:v>43040</c:v>
                </c:pt>
                <c:pt idx="143">
                  <c:v>43070</c:v>
                </c:pt>
                <c:pt idx="144">
                  <c:v>43101</c:v>
                </c:pt>
                <c:pt idx="145">
                  <c:v>43132</c:v>
                </c:pt>
                <c:pt idx="146">
                  <c:v>43160</c:v>
                </c:pt>
                <c:pt idx="147">
                  <c:v>43191</c:v>
                </c:pt>
                <c:pt idx="148">
                  <c:v>43221</c:v>
                </c:pt>
              </c:numCache>
            </c:numRef>
          </c:cat>
          <c:val>
            <c:numRef>
              <c:f>Sheet1!$E$2:$E$150</c:f>
              <c:numCache>
                <c:formatCode>General</c:formatCode>
                <c:ptCount val="149"/>
                <c:pt idx="3" formatCode="0.0">
                  <c:v>3449.9</c:v>
                </c:pt>
                <c:pt idx="4" formatCode="0.0">
                  <c:v>3441.7</c:v>
                </c:pt>
                <c:pt idx="5" formatCode="0.0">
                  <c:v>3423.3</c:v>
                </c:pt>
                <c:pt idx="6" formatCode="0.0">
                  <c:v>3407.8</c:v>
                </c:pt>
                <c:pt idx="7" formatCode="0.0">
                  <c:v>3416.7</c:v>
                </c:pt>
                <c:pt idx="8" formatCode="0.0">
                  <c:v>3389.4</c:v>
                </c:pt>
                <c:pt idx="9" formatCode="0.0">
                  <c:v>3348.1000000000004</c:v>
                </c:pt>
                <c:pt idx="10" formatCode="0.0">
                  <c:v>3340.4</c:v>
                </c:pt>
                <c:pt idx="11" formatCode="0.0">
                  <c:v>3332.9</c:v>
                </c:pt>
                <c:pt idx="12" formatCode="0.0">
                  <c:v>3328.2</c:v>
                </c:pt>
                <c:pt idx="13" formatCode="0.0">
                  <c:v>3295.2</c:v>
                </c:pt>
                <c:pt idx="14" formatCode="0.0">
                  <c:v>3308.2</c:v>
                </c:pt>
                <c:pt idx="15" formatCode="0.0">
                  <c:v>3291.6000000000004</c:v>
                </c:pt>
                <c:pt idx="16" formatCode="0.0">
                  <c:v>3281.5</c:v>
                </c:pt>
                <c:pt idx="17" formatCode="0.0">
                  <c:v>3273.4</c:v>
                </c:pt>
                <c:pt idx="18" formatCode="0.0">
                  <c:v>3255.8</c:v>
                </c:pt>
                <c:pt idx="19" formatCode="0.0">
                  <c:v>3212.2</c:v>
                </c:pt>
                <c:pt idx="20" formatCode="0.0">
                  <c:v>3175.3</c:v>
                </c:pt>
                <c:pt idx="21" formatCode="0.0">
                  <c:v>3136.2999999999997</c:v>
                </c:pt>
                <c:pt idx="22" formatCode="0.0">
                  <c:v>3084.7</c:v>
                </c:pt>
                <c:pt idx="23" formatCode="0.0">
                  <c:v>3061.6</c:v>
                </c:pt>
                <c:pt idx="24" formatCode="0.0">
                  <c:v>3035.6</c:v>
                </c:pt>
                <c:pt idx="25" formatCode="0.0">
                  <c:v>3009.4</c:v>
                </c:pt>
                <c:pt idx="26" formatCode="0.0">
                  <c:v>2972.2</c:v>
                </c:pt>
                <c:pt idx="27" formatCode="0.0">
                  <c:v>2927.4</c:v>
                </c:pt>
                <c:pt idx="28" formatCode="0.0">
                  <c:v>2881.8999999999996</c:v>
                </c:pt>
                <c:pt idx="29" formatCode="0.0">
                  <c:v>2840.3</c:v>
                </c:pt>
                <c:pt idx="30" formatCode="0.0">
                  <c:v>2803.3</c:v>
                </c:pt>
                <c:pt idx="31" formatCode="0.0">
                  <c:v>2764.2</c:v>
                </c:pt>
                <c:pt idx="32" formatCode="0.0">
                  <c:v>2730</c:v>
                </c:pt>
                <c:pt idx="33" formatCode="0.0">
                  <c:v>2679.8</c:v>
                </c:pt>
                <c:pt idx="34" formatCode="0.0">
                  <c:v>2607.1999999999998</c:v>
                </c:pt>
                <c:pt idx="35" formatCode="0.0">
                  <c:v>2546.6</c:v>
                </c:pt>
                <c:pt idx="36" formatCode="0.0">
                  <c:v>2481.8000000000002</c:v>
                </c:pt>
                <c:pt idx="37" formatCode="0.0">
                  <c:v>2412</c:v>
                </c:pt>
                <c:pt idx="38" formatCode="0.0">
                  <c:v>2352.1</c:v>
                </c:pt>
                <c:pt idx="39" formatCode="0.0">
                  <c:v>2299.3999999999996</c:v>
                </c:pt>
                <c:pt idx="40" formatCode="0.0">
                  <c:v>2273.4</c:v>
                </c:pt>
                <c:pt idx="41" formatCode="0.0">
                  <c:v>2237.1999999999998</c:v>
                </c:pt>
                <c:pt idx="42" formatCode="0.0">
                  <c:v>2215.9</c:v>
                </c:pt>
                <c:pt idx="43" formatCode="0.0">
                  <c:v>2189.3000000000002</c:v>
                </c:pt>
                <c:pt idx="44" formatCode="0.0">
                  <c:v>2163.3999999999996</c:v>
                </c:pt>
                <c:pt idx="45" formatCode="0.0">
                  <c:v>2144.6999999999998</c:v>
                </c:pt>
                <c:pt idx="46" formatCode="0.0">
                  <c:v>2137.1999999999998</c:v>
                </c:pt>
                <c:pt idx="47" formatCode="0.0">
                  <c:v>2118.3000000000002</c:v>
                </c:pt>
                <c:pt idx="48" formatCode="0.0">
                  <c:v>2083.6</c:v>
                </c:pt>
                <c:pt idx="49" formatCode="0.0">
                  <c:v>2067.3999999999996</c:v>
                </c:pt>
                <c:pt idx="50" formatCode="0.0">
                  <c:v>2057.3999999999996</c:v>
                </c:pt>
                <c:pt idx="51" formatCode="0.0">
                  <c:v>2059.6999999999998</c:v>
                </c:pt>
                <c:pt idx="52" formatCode="0.0">
                  <c:v>2049.6999999999998</c:v>
                </c:pt>
                <c:pt idx="53" formatCode="0.0">
                  <c:v>2046.5</c:v>
                </c:pt>
                <c:pt idx="54" formatCode="0.0">
                  <c:v>2031.3</c:v>
                </c:pt>
                <c:pt idx="55" formatCode="0.0">
                  <c:v>2021.3</c:v>
                </c:pt>
                <c:pt idx="56" formatCode="0.0">
                  <c:v>2015.9</c:v>
                </c:pt>
                <c:pt idx="57" formatCode="0.0">
                  <c:v>2005.3</c:v>
                </c:pt>
                <c:pt idx="58" formatCode="0.0">
                  <c:v>1998.8999999999999</c:v>
                </c:pt>
                <c:pt idx="59" formatCode="0.0">
                  <c:v>1990.1000000000001</c:v>
                </c:pt>
                <c:pt idx="60" formatCode="0.0">
                  <c:v>1982.4</c:v>
                </c:pt>
                <c:pt idx="61" formatCode="0.0">
                  <c:v>1986.5</c:v>
                </c:pt>
                <c:pt idx="62" formatCode="0.0">
                  <c:v>1994.8000000000002</c:v>
                </c:pt>
                <c:pt idx="63" formatCode="0.0">
                  <c:v>1996.8</c:v>
                </c:pt>
                <c:pt idx="64" formatCode="0.0">
                  <c:v>2019.6999999999998</c:v>
                </c:pt>
                <c:pt idx="65" formatCode="0.0">
                  <c:v>2019.1</c:v>
                </c:pt>
                <c:pt idx="66" formatCode="0.0">
                  <c:v>2021</c:v>
                </c:pt>
                <c:pt idx="67" formatCode="0.0">
                  <c:v>2019.4</c:v>
                </c:pt>
                <c:pt idx="68" formatCode="0.0">
                  <c:v>2022.1</c:v>
                </c:pt>
                <c:pt idx="69" formatCode="0.0">
                  <c:v>2035.2</c:v>
                </c:pt>
                <c:pt idx="70" formatCode="0.0">
                  <c:v>2035.3000000000002</c:v>
                </c:pt>
                <c:pt idx="71" formatCode="0.0">
                  <c:v>2039.5</c:v>
                </c:pt>
                <c:pt idx="72" formatCode="0.0">
                  <c:v>2037.8</c:v>
                </c:pt>
                <c:pt idx="73" formatCode="0.0">
                  <c:v>2039.3999999999999</c:v>
                </c:pt>
                <c:pt idx="74" formatCode="0.0">
                  <c:v>2039.6</c:v>
                </c:pt>
                <c:pt idx="75" formatCode="0.0">
                  <c:v>2041.8</c:v>
                </c:pt>
                <c:pt idx="76" formatCode="0.0">
                  <c:v>2038</c:v>
                </c:pt>
                <c:pt idx="77" formatCode="0.0">
                  <c:v>2044.3</c:v>
                </c:pt>
                <c:pt idx="78" formatCode="0.0">
                  <c:v>2051.6999999999998</c:v>
                </c:pt>
                <c:pt idx="79" formatCode="0.0">
                  <c:v>2060.8999999999996</c:v>
                </c:pt>
                <c:pt idx="80" formatCode="0.0">
                  <c:v>2069.1</c:v>
                </c:pt>
                <c:pt idx="81" formatCode="0.0">
                  <c:v>2071.8000000000002</c:v>
                </c:pt>
                <c:pt idx="82" formatCode="0.0">
                  <c:v>2082.5</c:v>
                </c:pt>
                <c:pt idx="83" formatCode="0.0">
                  <c:v>2096.6000000000004</c:v>
                </c:pt>
                <c:pt idx="84" formatCode="0.0">
                  <c:v>2107.5</c:v>
                </c:pt>
                <c:pt idx="85" formatCode="0.0">
                  <c:v>2127</c:v>
                </c:pt>
                <c:pt idx="86" formatCode="0.0">
                  <c:v>2136.1999999999998</c:v>
                </c:pt>
                <c:pt idx="87" formatCode="0.0">
                  <c:v>2147.3000000000002</c:v>
                </c:pt>
                <c:pt idx="88" formatCode="0.0">
                  <c:v>2158.9</c:v>
                </c:pt>
                <c:pt idx="89" formatCode="0.0">
                  <c:v>2172.4</c:v>
                </c:pt>
                <c:pt idx="90" formatCode="0.0">
                  <c:v>2183.1999999999998</c:v>
                </c:pt>
                <c:pt idx="91" formatCode="0.0">
                  <c:v>2194.8000000000002</c:v>
                </c:pt>
                <c:pt idx="92" formatCode="0.0">
                  <c:v>2204.5</c:v>
                </c:pt>
                <c:pt idx="93" formatCode="0.0">
                  <c:v>2213.8999999999996</c:v>
                </c:pt>
                <c:pt idx="94" formatCode="0.0">
                  <c:v>2236.9</c:v>
                </c:pt>
                <c:pt idx="95" formatCode="0.0">
                  <c:v>2237.6000000000004</c:v>
                </c:pt>
                <c:pt idx="96" formatCode="0.0">
                  <c:v>2251.5</c:v>
                </c:pt>
                <c:pt idx="97" formatCode="0.0">
                  <c:v>2257.8999999999996</c:v>
                </c:pt>
                <c:pt idx="98" formatCode="0.0">
                  <c:v>2274.6999999999998</c:v>
                </c:pt>
                <c:pt idx="99" formatCode="0.0">
                  <c:v>2295.1</c:v>
                </c:pt>
                <c:pt idx="100" formatCode="0.0">
                  <c:v>2303.3000000000002</c:v>
                </c:pt>
                <c:pt idx="101" formatCode="0.0">
                  <c:v>2318.8000000000002</c:v>
                </c:pt>
                <c:pt idx="102" formatCode="0.0">
                  <c:v>2337.8000000000002</c:v>
                </c:pt>
                <c:pt idx="103" formatCode="0.0">
                  <c:v>2355</c:v>
                </c:pt>
                <c:pt idx="104" formatCode="0.0">
                  <c:v>2371.1000000000004</c:v>
                </c:pt>
                <c:pt idx="105" formatCode="0.0">
                  <c:v>2383.3000000000002</c:v>
                </c:pt>
                <c:pt idx="106" formatCode="0.0">
                  <c:v>2392.6</c:v>
                </c:pt>
                <c:pt idx="107" formatCode="0.0">
                  <c:v>2395.8000000000002</c:v>
                </c:pt>
                <c:pt idx="108" formatCode="0.0">
                  <c:v>2412.6</c:v>
                </c:pt>
                <c:pt idx="109" formatCode="0.0">
                  <c:v>2421.6999999999998</c:v>
                </c:pt>
                <c:pt idx="110" formatCode="0.0">
                  <c:v>2413.3000000000002</c:v>
                </c:pt>
                <c:pt idx="111" formatCode="0.0">
                  <c:v>2441.4</c:v>
                </c:pt>
                <c:pt idx="112" formatCode="0.0">
                  <c:v>2454.6</c:v>
                </c:pt>
                <c:pt idx="113" formatCode="0.0">
                  <c:v>2454.5</c:v>
                </c:pt>
                <c:pt idx="114" formatCode="0.0">
                  <c:v>2468.6</c:v>
                </c:pt>
                <c:pt idx="115" formatCode="0.0">
                  <c:v>2472.1</c:v>
                </c:pt>
                <c:pt idx="116" formatCode="0.0">
                  <c:v>2477.9</c:v>
                </c:pt>
                <c:pt idx="117" formatCode="0.0">
                  <c:v>2490.1999999999998</c:v>
                </c:pt>
                <c:pt idx="118" formatCode="0.0">
                  <c:v>2521.1</c:v>
                </c:pt>
                <c:pt idx="119" formatCode="0.0">
                  <c:v>2544.5</c:v>
                </c:pt>
                <c:pt idx="120" formatCode="0.0">
                  <c:v>2547.9</c:v>
                </c:pt>
                <c:pt idx="121" formatCode="0.0">
                  <c:v>2562.1</c:v>
                </c:pt>
                <c:pt idx="122" formatCode="0.0">
                  <c:v>2571</c:v>
                </c:pt>
                <c:pt idx="123" formatCode="0.0">
                  <c:v>2576.8999999999996</c:v>
                </c:pt>
                <c:pt idx="124" formatCode="0.0">
                  <c:v>2575</c:v>
                </c:pt>
                <c:pt idx="125" formatCode="0.0">
                  <c:v>2579.1</c:v>
                </c:pt>
                <c:pt idx="126" formatCode="0.0">
                  <c:v>2586.5</c:v>
                </c:pt>
                <c:pt idx="127" formatCode="0.0">
                  <c:v>2601.1999999999998</c:v>
                </c:pt>
                <c:pt idx="128" formatCode="0.0">
                  <c:v>2621.1000000000004</c:v>
                </c:pt>
                <c:pt idx="129" formatCode="0.0">
                  <c:v>2625.8</c:v>
                </c:pt>
                <c:pt idx="130" formatCode="0.0">
                  <c:v>2640.2</c:v>
                </c:pt>
                <c:pt idx="131" formatCode="0.0">
                  <c:v>2653.6</c:v>
                </c:pt>
                <c:pt idx="132" formatCode="0.0">
                  <c:v>2680</c:v>
                </c:pt>
                <c:pt idx="133" formatCode="0.0">
                  <c:v>2691.5</c:v>
                </c:pt>
                <c:pt idx="134" formatCode="0.0">
                  <c:v>2675.3</c:v>
                </c:pt>
                <c:pt idx="135" formatCode="0.0">
                  <c:v>2675.2</c:v>
                </c:pt>
                <c:pt idx="136" formatCode="0.0">
                  <c:v>2677.5</c:v>
                </c:pt>
                <c:pt idx="137" formatCode="0.0">
                  <c:v>2683.5</c:v>
                </c:pt>
                <c:pt idx="138" formatCode="0.0">
                  <c:v>2684.6</c:v>
                </c:pt>
                <c:pt idx="139" formatCode="0.0">
                  <c:v>2697.5</c:v>
                </c:pt>
                <c:pt idx="140" formatCode="0.0">
                  <c:v>2695.8</c:v>
                </c:pt>
                <c:pt idx="141" formatCode="0.0">
                  <c:v>2712.4</c:v>
                </c:pt>
                <c:pt idx="142" formatCode="0.0">
                  <c:v>2730.7</c:v>
                </c:pt>
                <c:pt idx="143" formatCode="0.0">
                  <c:v>2754</c:v>
                </c:pt>
                <c:pt idx="144" formatCode="0.0">
                  <c:v>2767.2</c:v>
                </c:pt>
                <c:pt idx="145" formatCode="0.0">
                  <c:v>2801.8</c:v>
                </c:pt>
                <c:pt idx="146">
                  <c:v>2795.1</c:v>
                </c:pt>
                <c:pt idx="147">
                  <c:v>2799.5</c:v>
                </c:pt>
                <c:pt idx="148">
                  <c:v>2809.8</c:v>
                </c:pt>
              </c:numCache>
            </c:numRef>
          </c:val>
          <c:smooth val="0"/>
          <c:extLst xmlns:c16r2="http://schemas.microsoft.com/office/drawing/2015/06/chart">
            <c:ext xmlns:c16="http://schemas.microsoft.com/office/drawing/2014/chart" uri="{C3380CC4-5D6E-409C-BE32-E72D297353CC}">
              <c16:uniqueId val="{00000003-9219-47BD-B52C-0628AFA583E3}"/>
            </c:ext>
          </c:extLst>
        </c:ser>
        <c:dLbls>
          <c:showLegendKey val="0"/>
          <c:showVal val="0"/>
          <c:showCatName val="0"/>
          <c:showSerName val="0"/>
          <c:showPercent val="0"/>
          <c:showBubbleSize val="0"/>
        </c:dLbls>
        <c:smooth val="0"/>
        <c:axId val="423869040"/>
        <c:axId val="423869432"/>
      </c:lineChart>
      <c:dateAx>
        <c:axId val="423869040"/>
        <c:scaling>
          <c:orientation val="minMax"/>
          <c:max val="43221"/>
        </c:scaling>
        <c:delete val="0"/>
        <c:axPos val="b"/>
        <c:numFmt formatCode="yyyy" sourceLinked="0"/>
        <c:majorTickMark val="in"/>
        <c:minorTickMark val="in"/>
        <c:tickLblPos val="nextTo"/>
        <c:spPr>
          <a:noFill/>
          <a:ln w="9525" cap="flat" cmpd="sng" algn="ctr">
            <a:solidFill>
              <a:schemeClr val="tx1">
                <a:lumMod val="50000"/>
                <a:lumOff val="50000"/>
              </a:schemeClr>
            </a:solidFill>
            <a:round/>
          </a:ln>
          <a:effectLst/>
        </c:spPr>
        <c:txPr>
          <a:bodyPr rot="0" spcFirstLastPara="1" vertOverflow="ellipsis"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crossAx val="423869432"/>
        <c:crosses val="autoZero"/>
        <c:auto val="1"/>
        <c:lblOffset val="100"/>
        <c:baseTimeUnit val="months"/>
        <c:majorUnit val="2"/>
        <c:majorTimeUnit val="years"/>
      </c:dateAx>
      <c:valAx>
        <c:axId val="423869432"/>
        <c:scaling>
          <c:orientation val="minMax"/>
          <c:max val="8000"/>
          <c:min val="0"/>
        </c:scaling>
        <c:delete val="0"/>
        <c:axPos val="l"/>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crossAx val="423869040"/>
        <c:crosses val="autoZero"/>
        <c:crossBetween val="between"/>
        <c:majorUnit val="2000"/>
        <c:dispUnits>
          <c:builtInUnit val="thousands"/>
        </c:dispUnits>
      </c:valAx>
      <c:spPr>
        <a:noFill/>
        <a:ln>
          <a:solidFill>
            <a:schemeClr val="tx1">
              <a:lumMod val="50000"/>
              <a:lumOff val="50000"/>
            </a:schemeClr>
          </a:solidFill>
        </a:ln>
        <a:effectLst/>
      </c:spPr>
    </c:plotArea>
    <c:plotVisOnly val="1"/>
    <c:dispBlanksAs val="gap"/>
    <c:showDLblsOverMax val="0"/>
  </c:chart>
  <c:spPr>
    <a:noFill/>
    <a:ln>
      <a:solidFill>
        <a:schemeClr val="bg1">
          <a:lumMod val="50000"/>
        </a:schemeClr>
      </a:solidFill>
    </a:ln>
    <a:effectLst/>
  </c:spPr>
  <c:txPr>
    <a:bodyPr/>
    <a:lstStyle/>
    <a:p>
      <a:pPr>
        <a:defRPr sz="1400"/>
      </a:pPr>
      <a:endParaRPr lang="en-US"/>
    </a:p>
  </c:txPr>
  <c:externalData r:id="rId1">
    <c:autoUpdate val="0"/>
  </c:externalData>
  <c:userShapes r:id="rId2"/>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5691543991784565"/>
          <c:y val="5.6233848172824091E-2"/>
          <c:w val="0.57469949936813458"/>
          <c:h val="0.8281306783767417"/>
        </c:manualLayout>
      </c:layout>
      <c:lineChart>
        <c:grouping val="standard"/>
        <c:varyColors val="0"/>
        <c:ser>
          <c:idx val="1"/>
          <c:order val="0"/>
          <c:tx>
            <c:strRef>
              <c:f>Sheet1!$B$1</c:f>
              <c:strCache>
                <c:ptCount val="1"/>
                <c:pt idx="0">
                  <c:v>Current</c:v>
                </c:pt>
              </c:strCache>
            </c:strRef>
          </c:tx>
          <c:spPr>
            <a:ln>
              <a:solidFill>
                <a:schemeClr val="bg1">
                  <a:lumMod val="50000"/>
                </a:schemeClr>
              </a:solidFill>
              <a:prstDash val="dash"/>
            </a:ln>
          </c:spPr>
          <c:marker>
            <c:symbol val="none"/>
          </c:marker>
          <c:cat>
            <c:numRef>
              <c:f>Sheet1!$A$2:$A$126</c:f>
              <c:numCache>
                <c:formatCode>[$-409]mmm\-yy;@</c:formatCode>
                <c:ptCount val="125"/>
                <c:pt idx="0">
                  <c:v>39448</c:v>
                </c:pt>
                <c:pt idx="1">
                  <c:v>39479</c:v>
                </c:pt>
                <c:pt idx="2">
                  <c:v>39508</c:v>
                </c:pt>
                <c:pt idx="3">
                  <c:v>39539</c:v>
                </c:pt>
                <c:pt idx="4">
                  <c:v>39569</c:v>
                </c:pt>
                <c:pt idx="5">
                  <c:v>39600</c:v>
                </c:pt>
                <c:pt idx="6">
                  <c:v>39630</c:v>
                </c:pt>
                <c:pt idx="7">
                  <c:v>39661</c:v>
                </c:pt>
                <c:pt idx="8">
                  <c:v>39692</c:v>
                </c:pt>
                <c:pt idx="9">
                  <c:v>39722</c:v>
                </c:pt>
                <c:pt idx="10">
                  <c:v>39753</c:v>
                </c:pt>
                <c:pt idx="11">
                  <c:v>39783</c:v>
                </c:pt>
                <c:pt idx="12">
                  <c:v>39814</c:v>
                </c:pt>
                <c:pt idx="13">
                  <c:v>39845</c:v>
                </c:pt>
                <c:pt idx="14">
                  <c:v>39873</c:v>
                </c:pt>
                <c:pt idx="15">
                  <c:v>39904</c:v>
                </c:pt>
                <c:pt idx="16">
                  <c:v>39934</c:v>
                </c:pt>
                <c:pt idx="17">
                  <c:v>39965</c:v>
                </c:pt>
                <c:pt idx="18">
                  <c:v>39995</c:v>
                </c:pt>
                <c:pt idx="19">
                  <c:v>40026</c:v>
                </c:pt>
                <c:pt idx="20">
                  <c:v>40057</c:v>
                </c:pt>
                <c:pt idx="21">
                  <c:v>40087</c:v>
                </c:pt>
                <c:pt idx="22">
                  <c:v>40118</c:v>
                </c:pt>
                <c:pt idx="23">
                  <c:v>40148</c:v>
                </c:pt>
                <c:pt idx="24">
                  <c:v>40179</c:v>
                </c:pt>
                <c:pt idx="25">
                  <c:v>40210</c:v>
                </c:pt>
                <c:pt idx="26">
                  <c:v>40238</c:v>
                </c:pt>
                <c:pt idx="27">
                  <c:v>40269</c:v>
                </c:pt>
                <c:pt idx="28">
                  <c:v>40299</c:v>
                </c:pt>
                <c:pt idx="29">
                  <c:v>40330</c:v>
                </c:pt>
                <c:pt idx="30">
                  <c:v>40360</c:v>
                </c:pt>
                <c:pt idx="31">
                  <c:v>40391</c:v>
                </c:pt>
                <c:pt idx="32">
                  <c:v>40422</c:v>
                </c:pt>
                <c:pt idx="33">
                  <c:v>40452</c:v>
                </c:pt>
                <c:pt idx="34">
                  <c:v>40483</c:v>
                </c:pt>
                <c:pt idx="35">
                  <c:v>40513</c:v>
                </c:pt>
                <c:pt idx="36">
                  <c:v>40544</c:v>
                </c:pt>
                <c:pt idx="37">
                  <c:v>40575</c:v>
                </c:pt>
                <c:pt idx="38">
                  <c:v>40603</c:v>
                </c:pt>
                <c:pt idx="39">
                  <c:v>40634</c:v>
                </c:pt>
                <c:pt idx="40">
                  <c:v>40664</c:v>
                </c:pt>
                <c:pt idx="41">
                  <c:v>40695</c:v>
                </c:pt>
                <c:pt idx="42">
                  <c:v>40725</c:v>
                </c:pt>
                <c:pt idx="43">
                  <c:v>40756</c:v>
                </c:pt>
                <c:pt idx="44">
                  <c:v>40787</c:v>
                </c:pt>
                <c:pt idx="45">
                  <c:v>40817</c:v>
                </c:pt>
                <c:pt idx="46">
                  <c:v>40848</c:v>
                </c:pt>
                <c:pt idx="47">
                  <c:v>40878</c:v>
                </c:pt>
                <c:pt idx="48">
                  <c:v>40909</c:v>
                </c:pt>
                <c:pt idx="49">
                  <c:v>40940</c:v>
                </c:pt>
                <c:pt idx="50">
                  <c:v>40969</c:v>
                </c:pt>
                <c:pt idx="51">
                  <c:v>41000</c:v>
                </c:pt>
                <c:pt idx="52">
                  <c:v>41030</c:v>
                </c:pt>
                <c:pt idx="53">
                  <c:v>41061</c:v>
                </c:pt>
                <c:pt idx="54">
                  <c:v>41091</c:v>
                </c:pt>
                <c:pt idx="55">
                  <c:v>41122</c:v>
                </c:pt>
                <c:pt idx="56">
                  <c:v>41153</c:v>
                </c:pt>
                <c:pt idx="57">
                  <c:v>41183</c:v>
                </c:pt>
                <c:pt idx="58">
                  <c:v>41214</c:v>
                </c:pt>
                <c:pt idx="59">
                  <c:v>41244</c:v>
                </c:pt>
                <c:pt idx="60">
                  <c:v>41275</c:v>
                </c:pt>
                <c:pt idx="61">
                  <c:v>41306</c:v>
                </c:pt>
                <c:pt idx="62">
                  <c:v>41334</c:v>
                </c:pt>
                <c:pt idx="63">
                  <c:v>41365</c:v>
                </c:pt>
                <c:pt idx="64">
                  <c:v>41395</c:v>
                </c:pt>
                <c:pt idx="65">
                  <c:v>41426</c:v>
                </c:pt>
                <c:pt idx="66">
                  <c:v>41456</c:v>
                </c:pt>
                <c:pt idx="67">
                  <c:v>41487</c:v>
                </c:pt>
                <c:pt idx="68">
                  <c:v>41518</c:v>
                </c:pt>
                <c:pt idx="69">
                  <c:v>41548</c:v>
                </c:pt>
                <c:pt idx="70">
                  <c:v>41579</c:v>
                </c:pt>
                <c:pt idx="71">
                  <c:v>41609</c:v>
                </c:pt>
                <c:pt idx="72">
                  <c:v>41640</c:v>
                </c:pt>
                <c:pt idx="73">
                  <c:v>41671</c:v>
                </c:pt>
                <c:pt idx="74">
                  <c:v>41699</c:v>
                </c:pt>
                <c:pt idx="75">
                  <c:v>41730</c:v>
                </c:pt>
                <c:pt idx="76">
                  <c:v>41760</c:v>
                </c:pt>
                <c:pt idx="77">
                  <c:v>41791</c:v>
                </c:pt>
                <c:pt idx="78">
                  <c:v>41821</c:v>
                </c:pt>
                <c:pt idx="79">
                  <c:v>41852</c:v>
                </c:pt>
                <c:pt idx="80">
                  <c:v>41883</c:v>
                </c:pt>
                <c:pt idx="81">
                  <c:v>41913</c:v>
                </c:pt>
                <c:pt idx="82">
                  <c:v>41944</c:v>
                </c:pt>
                <c:pt idx="83">
                  <c:v>41974</c:v>
                </c:pt>
                <c:pt idx="84">
                  <c:v>42005</c:v>
                </c:pt>
                <c:pt idx="85">
                  <c:v>42036</c:v>
                </c:pt>
                <c:pt idx="86">
                  <c:v>42064</c:v>
                </c:pt>
                <c:pt idx="87">
                  <c:v>42095</c:v>
                </c:pt>
                <c:pt idx="88">
                  <c:v>42125</c:v>
                </c:pt>
                <c:pt idx="89">
                  <c:v>42156</c:v>
                </c:pt>
                <c:pt idx="90">
                  <c:v>42186</c:v>
                </c:pt>
                <c:pt idx="91">
                  <c:v>42217</c:v>
                </c:pt>
                <c:pt idx="92">
                  <c:v>42248</c:v>
                </c:pt>
                <c:pt idx="93">
                  <c:v>42278</c:v>
                </c:pt>
                <c:pt idx="94">
                  <c:v>42309</c:v>
                </c:pt>
                <c:pt idx="95">
                  <c:v>42339</c:v>
                </c:pt>
                <c:pt idx="96">
                  <c:v>42370</c:v>
                </c:pt>
                <c:pt idx="97">
                  <c:v>42401</c:v>
                </c:pt>
                <c:pt idx="98">
                  <c:v>42430</c:v>
                </c:pt>
                <c:pt idx="99">
                  <c:v>42461</c:v>
                </c:pt>
                <c:pt idx="100">
                  <c:v>42491</c:v>
                </c:pt>
                <c:pt idx="101">
                  <c:v>42522</c:v>
                </c:pt>
                <c:pt idx="102">
                  <c:v>42552</c:v>
                </c:pt>
                <c:pt idx="103">
                  <c:v>42583</c:v>
                </c:pt>
                <c:pt idx="104">
                  <c:v>42614</c:v>
                </c:pt>
                <c:pt idx="105">
                  <c:v>42644</c:v>
                </c:pt>
                <c:pt idx="106">
                  <c:v>42675</c:v>
                </c:pt>
                <c:pt idx="107">
                  <c:v>42705</c:v>
                </c:pt>
                <c:pt idx="108">
                  <c:v>42736</c:v>
                </c:pt>
                <c:pt idx="109">
                  <c:v>42767</c:v>
                </c:pt>
                <c:pt idx="110">
                  <c:v>42795</c:v>
                </c:pt>
                <c:pt idx="111">
                  <c:v>42826</c:v>
                </c:pt>
                <c:pt idx="112">
                  <c:v>42856</c:v>
                </c:pt>
                <c:pt idx="113">
                  <c:v>42887</c:v>
                </c:pt>
                <c:pt idx="114">
                  <c:v>42917</c:v>
                </c:pt>
                <c:pt idx="115">
                  <c:v>42948</c:v>
                </c:pt>
                <c:pt idx="116">
                  <c:v>42979</c:v>
                </c:pt>
                <c:pt idx="117">
                  <c:v>43009</c:v>
                </c:pt>
                <c:pt idx="118">
                  <c:v>43040</c:v>
                </c:pt>
                <c:pt idx="119">
                  <c:v>43070</c:v>
                </c:pt>
                <c:pt idx="120">
                  <c:v>43101</c:v>
                </c:pt>
                <c:pt idx="121">
                  <c:v>43132</c:v>
                </c:pt>
                <c:pt idx="122">
                  <c:v>43160</c:v>
                </c:pt>
                <c:pt idx="123">
                  <c:v>43191</c:v>
                </c:pt>
                <c:pt idx="124">
                  <c:v>43221</c:v>
                </c:pt>
              </c:numCache>
            </c:numRef>
          </c:cat>
          <c:val>
            <c:numRef>
              <c:f>Sheet1!$B$2:$B$126</c:f>
              <c:numCache>
                <c:formatCode>General</c:formatCode>
                <c:ptCount val="125"/>
                <c:pt idx="0">
                  <c:v>0</c:v>
                </c:pt>
                <c:pt idx="1">
                  <c:v>0</c:v>
                </c:pt>
                <c:pt idx="2">
                  <c:v>0</c:v>
                </c:pt>
                <c:pt idx="3">
                  <c:v>0</c:v>
                </c:pt>
                <c:pt idx="4">
                  <c:v>0</c:v>
                </c:pt>
                <c:pt idx="5">
                  <c:v>0</c:v>
                </c:pt>
                <c:pt idx="6">
                  <c:v>0</c:v>
                </c:pt>
                <c:pt idx="7">
                  <c:v>0</c:v>
                </c:pt>
                <c:pt idx="8">
                  <c:v>0</c:v>
                </c:pt>
                <c:pt idx="9">
                  <c:v>0</c:v>
                </c:pt>
                <c:pt idx="10">
                  <c:v>0</c:v>
                </c:pt>
                <c:pt idx="11">
                  <c:v>0</c:v>
                </c:pt>
                <c:pt idx="12">
                  <c:v>0</c:v>
                </c:pt>
                <c:pt idx="13">
                  <c:v>0</c:v>
                </c:pt>
                <c:pt idx="14">
                  <c:v>0</c:v>
                </c:pt>
                <c:pt idx="15">
                  <c:v>0</c:v>
                </c:pt>
                <c:pt idx="16">
                  <c:v>0</c:v>
                </c:pt>
                <c:pt idx="17">
                  <c:v>0</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numCache>
            </c:numRef>
          </c:val>
          <c:smooth val="0"/>
          <c:extLst xmlns:c16r2="http://schemas.microsoft.com/office/drawing/2015/06/chart">
            <c:ext xmlns:c16="http://schemas.microsoft.com/office/drawing/2014/chart" uri="{C3380CC4-5D6E-409C-BE32-E72D297353CC}">
              <c16:uniqueId val="{00000000-23F2-481A-AFB0-6858963F5814}"/>
            </c:ext>
          </c:extLst>
        </c:ser>
        <c:ser>
          <c:idx val="0"/>
          <c:order val="1"/>
          <c:tx>
            <c:strRef>
              <c:f>Sheet1!$C$1</c:f>
              <c:strCache>
                <c:ptCount val="1"/>
                <c:pt idx="0">
                  <c:v>Washington</c:v>
                </c:pt>
              </c:strCache>
            </c:strRef>
          </c:tx>
          <c:spPr>
            <a:ln w="38100">
              <a:solidFill>
                <a:schemeClr val="tx1"/>
              </a:solidFill>
              <a:prstDash val="solid"/>
            </a:ln>
          </c:spPr>
          <c:marker>
            <c:symbol val="none"/>
          </c:marker>
          <c:cat>
            <c:numRef>
              <c:f>Sheet1!$A$2:$A$126</c:f>
              <c:numCache>
                <c:formatCode>[$-409]mmm\-yy;@</c:formatCode>
                <c:ptCount val="125"/>
                <c:pt idx="0">
                  <c:v>39448</c:v>
                </c:pt>
                <c:pt idx="1">
                  <c:v>39479</c:v>
                </c:pt>
                <c:pt idx="2">
                  <c:v>39508</c:v>
                </c:pt>
                <c:pt idx="3">
                  <c:v>39539</c:v>
                </c:pt>
                <c:pt idx="4">
                  <c:v>39569</c:v>
                </c:pt>
                <c:pt idx="5">
                  <c:v>39600</c:v>
                </c:pt>
                <c:pt idx="6">
                  <c:v>39630</c:v>
                </c:pt>
                <c:pt idx="7">
                  <c:v>39661</c:v>
                </c:pt>
                <c:pt idx="8">
                  <c:v>39692</c:v>
                </c:pt>
                <c:pt idx="9">
                  <c:v>39722</c:v>
                </c:pt>
                <c:pt idx="10">
                  <c:v>39753</c:v>
                </c:pt>
                <c:pt idx="11">
                  <c:v>39783</c:v>
                </c:pt>
                <c:pt idx="12">
                  <c:v>39814</c:v>
                </c:pt>
                <c:pt idx="13">
                  <c:v>39845</c:v>
                </c:pt>
                <c:pt idx="14">
                  <c:v>39873</c:v>
                </c:pt>
                <c:pt idx="15">
                  <c:v>39904</c:v>
                </c:pt>
                <c:pt idx="16">
                  <c:v>39934</c:v>
                </c:pt>
                <c:pt idx="17">
                  <c:v>39965</c:v>
                </c:pt>
                <c:pt idx="18">
                  <c:v>39995</c:v>
                </c:pt>
                <c:pt idx="19">
                  <c:v>40026</c:v>
                </c:pt>
                <c:pt idx="20">
                  <c:v>40057</c:v>
                </c:pt>
                <c:pt idx="21">
                  <c:v>40087</c:v>
                </c:pt>
                <c:pt idx="22">
                  <c:v>40118</c:v>
                </c:pt>
                <c:pt idx="23">
                  <c:v>40148</c:v>
                </c:pt>
                <c:pt idx="24">
                  <c:v>40179</c:v>
                </c:pt>
                <c:pt idx="25">
                  <c:v>40210</c:v>
                </c:pt>
                <c:pt idx="26">
                  <c:v>40238</c:v>
                </c:pt>
                <c:pt idx="27">
                  <c:v>40269</c:v>
                </c:pt>
                <c:pt idx="28">
                  <c:v>40299</c:v>
                </c:pt>
                <c:pt idx="29">
                  <c:v>40330</c:v>
                </c:pt>
                <c:pt idx="30">
                  <c:v>40360</c:v>
                </c:pt>
                <c:pt idx="31">
                  <c:v>40391</c:v>
                </c:pt>
                <c:pt idx="32">
                  <c:v>40422</c:v>
                </c:pt>
                <c:pt idx="33">
                  <c:v>40452</c:v>
                </c:pt>
                <c:pt idx="34">
                  <c:v>40483</c:v>
                </c:pt>
                <c:pt idx="35">
                  <c:v>40513</c:v>
                </c:pt>
                <c:pt idx="36">
                  <c:v>40544</c:v>
                </c:pt>
                <c:pt idx="37">
                  <c:v>40575</c:v>
                </c:pt>
                <c:pt idx="38">
                  <c:v>40603</c:v>
                </c:pt>
                <c:pt idx="39">
                  <c:v>40634</c:v>
                </c:pt>
                <c:pt idx="40">
                  <c:v>40664</c:v>
                </c:pt>
                <c:pt idx="41">
                  <c:v>40695</c:v>
                </c:pt>
                <c:pt idx="42">
                  <c:v>40725</c:v>
                </c:pt>
                <c:pt idx="43">
                  <c:v>40756</c:v>
                </c:pt>
                <c:pt idx="44">
                  <c:v>40787</c:v>
                </c:pt>
                <c:pt idx="45">
                  <c:v>40817</c:v>
                </c:pt>
                <c:pt idx="46">
                  <c:v>40848</c:v>
                </c:pt>
                <c:pt idx="47">
                  <c:v>40878</c:v>
                </c:pt>
                <c:pt idx="48">
                  <c:v>40909</c:v>
                </c:pt>
                <c:pt idx="49">
                  <c:v>40940</c:v>
                </c:pt>
                <c:pt idx="50">
                  <c:v>40969</c:v>
                </c:pt>
                <c:pt idx="51">
                  <c:v>41000</c:v>
                </c:pt>
                <c:pt idx="52">
                  <c:v>41030</c:v>
                </c:pt>
                <c:pt idx="53">
                  <c:v>41061</c:v>
                </c:pt>
                <c:pt idx="54">
                  <c:v>41091</c:v>
                </c:pt>
                <c:pt idx="55">
                  <c:v>41122</c:v>
                </c:pt>
                <c:pt idx="56">
                  <c:v>41153</c:v>
                </c:pt>
                <c:pt idx="57">
                  <c:v>41183</c:v>
                </c:pt>
                <c:pt idx="58">
                  <c:v>41214</c:v>
                </c:pt>
                <c:pt idx="59">
                  <c:v>41244</c:v>
                </c:pt>
                <c:pt idx="60">
                  <c:v>41275</c:v>
                </c:pt>
                <c:pt idx="61">
                  <c:v>41306</c:v>
                </c:pt>
                <c:pt idx="62">
                  <c:v>41334</c:v>
                </c:pt>
                <c:pt idx="63">
                  <c:v>41365</c:v>
                </c:pt>
                <c:pt idx="64">
                  <c:v>41395</c:v>
                </c:pt>
                <c:pt idx="65">
                  <c:v>41426</c:v>
                </c:pt>
                <c:pt idx="66">
                  <c:v>41456</c:v>
                </c:pt>
                <c:pt idx="67">
                  <c:v>41487</c:v>
                </c:pt>
                <c:pt idx="68">
                  <c:v>41518</c:v>
                </c:pt>
                <c:pt idx="69">
                  <c:v>41548</c:v>
                </c:pt>
                <c:pt idx="70">
                  <c:v>41579</c:v>
                </c:pt>
                <c:pt idx="71">
                  <c:v>41609</c:v>
                </c:pt>
                <c:pt idx="72">
                  <c:v>41640</c:v>
                </c:pt>
                <c:pt idx="73">
                  <c:v>41671</c:v>
                </c:pt>
                <c:pt idx="74">
                  <c:v>41699</c:v>
                </c:pt>
                <c:pt idx="75">
                  <c:v>41730</c:v>
                </c:pt>
                <c:pt idx="76">
                  <c:v>41760</c:v>
                </c:pt>
                <c:pt idx="77">
                  <c:v>41791</c:v>
                </c:pt>
                <c:pt idx="78">
                  <c:v>41821</c:v>
                </c:pt>
                <c:pt idx="79">
                  <c:v>41852</c:v>
                </c:pt>
                <c:pt idx="80">
                  <c:v>41883</c:v>
                </c:pt>
                <c:pt idx="81">
                  <c:v>41913</c:v>
                </c:pt>
                <c:pt idx="82">
                  <c:v>41944</c:v>
                </c:pt>
                <c:pt idx="83">
                  <c:v>41974</c:v>
                </c:pt>
                <c:pt idx="84">
                  <c:v>42005</c:v>
                </c:pt>
                <c:pt idx="85">
                  <c:v>42036</c:v>
                </c:pt>
                <c:pt idx="86">
                  <c:v>42064</c:v>
                </c:pt>
                <c:pt idx="87">
                  <c:v>42095</c:v>
                </c:pt>
                <c:pt idx="88">
                  <c:v>42125</c:v>
                </c:pt>
                <c:pt idx="89">
                  <c:v>42156</c:v>
                </c:pt>
                <c:pt idx="90">
                  <c:v>42186</c:v>
                </c:pt>
                <c:pt idx="91">
                  <c:v>42217</c:v>
                </c:pt>
                <c:pt idx="92">
                  <c:v>42248</c:v>
                </c:pt>
                <c:pt idx="93">
                  <c:v>42278</c:v>
                </c:pt>
                <c:pt idx="94">
                  <c:v>42309</c:v>
                </c:pt>
                <c:pt idx="95">
                  <c:v>42339</c:v>
                </c:pt>
                <c:pt idx="96">
                  <c:v>42370</c:v>
                </c:pt>
                <c:pt idx="97">
                  <c:v>42401</c:v>
                </c:pt>
                <c:pt idx="98">
                  <c:v>42430</c:v>
                </c:pt>
                <c:pt idx="99">
                  <c:v>42461</c:v>
                </c:pt>
                <c:pt idx="100">
                  <c:v>42491</c:v>
                </c:pt>
                <c:pt idx="101">
                  <c:v>42522</c:v>
                </c:pt>
                <c:pt idx="102">
                  <c:v>42552</c:v>
                </c:pt>
                <c:pt idx="103">
                  <c:v>42583</c:v>
                </c:pt>
                <c:pt idx="104">
                  <c:v>42614</c:v>
                </c:pt>
                <c:pt idx="105">
                  <c:v>42644</c:v>
                </c:pt>
                <c:pt idx="106">
                  <c:v>42675</c:v>
                </c:pt>
                <c:pt idx="107">
                  <c:v>42705</c:v>
                </c:pt>
                <c:pt idx="108">
                  <c:v>42736</c:v>
                </c:pt>
                <c:pt idx="109">
                  <c:v>42767</c:v>
                </c:pt>
                <c:pt idx="110">
                  <c:v>42795</c:v>
                </c:pt>
                <c:pt idx="111">
                  <c:v>42826</c:v>
                </c:pt>
                <c:pt idx="112">
                  <c:v>42856</c:v>
                </c:pt>
                <c:pt idx="113">
                  <c:v>42887</c:v>
                </c:pt>
                <c:pt idx="114">
                  <c:v>42917</c:v>
                </c:pt>
                <c:pt idx="115">
                  <c:v>42948</c:v>
                </c:pt>
                <c:pt idx="116">
                  <c:v>42979</c:v>
                </c:pt>
                <c:pt idx="117">
                  <c:v>43009</c:v>
                </c:pt>
                <c:pt idx="118">
                  <c:v>43040</c:v>
                </c:pt>
                <c:pt idx="119">
                  <c:v>43070</c:v>
                </c:pt>
                <c:pt idx="120">
                  <c:v>43101</c:v>
                </c:pt>
                <c:pt idx="121">
                  <c:v>43132</c:v>
                </c:pt>
                <c:pt idx="122">
                  <c:v>43160</c:v>
                </c:pt>
                <c:pt idx="123">
                  <c:v>43191</c:v>
                </c:pt>
                <c:pt idx="124">
                  <c:v>43221</c:v>
                </c:pt>
              </c:numCache>
            </c:numRef>
          </c:cat>
          <c:val>
            <c:numRef>
              <c:f>Sheet1!$C$2:$C$126</c:f>
              <c:numCache>
                <c:formatCode>#0.0</c:formatCode>
                <c:ptCount val="125"/>
                <c:pt idx="0">
                  <c:v>3.3</c:v>
                </c:pt>
                <c:pt idx="1">
                  <c:v>1.5</c:v>
                </c:pt>
                <c:pt idx="2">
                  <c:v>0.4</c:v>
                </c:pt>
                <c:pt idx="3">
                  <c:v>-0.9</c:v>
                </c:pt>
                <c:pt idx="4">
                  <c:v>-2.7</c:v>
                </c:pt>
                <c:pt idx="5">
                  <c:v>-3.9</c:v>
                </c:pt>
                <c:pt idx="6">
                  <c:v>-3.4</c:v>
                </c:pt>
                <c:pt idx="7">
                  <c:v>-4.7</c:v>
                </c:pt>
                <c:pt idx="8">
                  <c:v>-5.3</c:v>
                </c:pt>
                <c:pt idx="9">
                  <c:v>-6.4</c:v>
                </c:pt>
                <c:pt idx="10">
                  <c:v>-9.4</c:v>
                </c:pt>
                <c:pt idx="11">
                  <c:v>-11.7</c:v>
                </c:pt>
                <c:pt idx="12">
                  <c:v>-14.3</c:v>
                </c:pt>
                <c:pt idx="13">
                  <c:v>-17</c:v>
                </c:pt>
                <c:pt idx="14">
                  <c:v>-18.899999999999999</c:v>
                </c:pt>
                <c:pt idx="15">
                  <c:v>-20.7</c:v>
                </c:pt>
                <c:pt idx="16">
                  <c:v>-20.9</c:v>
                </c:pt>
                <c:pt idx="17">
                  <c:v>-21.3</c:v>
                </c:pt>
                <c:pt idx="18">
                  <c:v>-22.2</c:v>
                </c:pt>
                <c:pt idx="19">
                  <c:v>-22.8</c:v>
                </c:pt>
                <c:pt idx="20">
                  <c:v>-22.2</c:v>
                </c:pt>
                <c:pt idx="21">
                  <c:v>-22</c:v>
                </c:pt>
                <c:pt idx="22">
                  <c:v>-21.9</c:v>
                </c:pt>
                <c:pt idx="23">
                  <c:v>-20.9</c:v>
                </c:pt>
                <c:pt idx="24">
                  <c:v>-20</c:v>
                </c:pt>
                <c:pt idx="25">
                  <c:v>-18.2</c:v>
                </c:pt>
                <c:pt idx="26">
                  <c:v>-16.600000000000001</c:v>
                </c:pt>
                <c:pt idx="27">
                  <c:v>-14.2</c:v>
                </c:pt>
                <c:pt idx="28">
                  <c:v>-13.5</c:v>
                </c:pt>
                <c:pt idx="29">
                  <c:v>-12.7</c:v>
                </c:pt>
                <c:pt idx="30">
                  <c:v>-9.6999999999999993</c:v>
                </c:pt>
                <c:pt idx="31">
                  <c:v>-8.4</c:v>
                </c:pt>
                <c:pt idx="32">
                  <c:v>-8</c:v>
                </c:pt>
                <c:pt idx="33">
                  <c:v>-6.7</c:v>
                </c:pt>
                <c:pt idx="34">
                  <c:v>-5.7</c:v>
                </c:pt>
                <c:pt idx="35">
                  <c:v>-5.7</c:v>
                </c:pt>
                <c:pt idx="36">
                  <c:v>-5.6</c:v>
                </c:pt>
                <c:pt idx="37">
                  <c:v>-4.5999999999999996</c:v>
                </c:pt>
                <c:pt idx="38">
                  <c:v>-4.5999999999999996</c:v>
                </c:pt>
                <c:pt idx="39">
                  <c:v>-3.2</c:v>
                </c:pt>
                <c:pt idx="40">
                  <c:v>-2.6</c:v>
                </c:pt>
                <c:pt idx="41">
                  <c:v>-2</c:v>
                </c:pt>
                <c:pt idx="42">
                  <c:v>-2.9</c:v>
                </c:pt>
                <c:pt idx="43">
                  <c:v>-2.8</c:v>
                </c:pt>
                <c:pt idx="44">
                  <c:v>-2.2000000000000002</c:v>
                </c:pt>
                <c:pt idx="45">
                  <c:v>-2.9</c:v>
                </c:pt>
                <c:pt idx="46">
                  <c:v>-2.2999999999999998</c:v>
                </c:pt>
                <c:pt idx="47">
                  <c:v>-1.3</c:v>
                </c:pt>
                <c:pt idx="48">
                  <c:v>-1.3</c:v>
                </c:pt>
                <c:pt idx="49">
                  <c:v>-0.7</c:v>
                </c:pt>
                <c:pt idx="50">
                  <c:v>0.7</c:v>
                </c:pt>
                <c:pt idx="51">
                  <c:v>0.7</c:v>
                </c:pt>
                <c:pt idx="52">
                  <c:v>1</c:v>
                </c:pt>
                <c:pt idx="53">
                  <c:v>1.7</c:v>
                </c:pt>
                <c:pt idx="54">
                  <c:v>1.5</c:v>
                </c:pt>
                <c:pt idx="55">
                  <c:v>2.5</c:v>
                </c:pt>
                <c:pt idx="56">
                  <c:v>2</c:v>
                </c:pt>
                <c:pt idx="57">
                  <c:v>3.9</c:v>
                </c:pt>
                <c:pt idx="58">
                  <c:v>5.0999999999999996</c:v>
                </c:pt>
                <c:pt idx="59">
                  <c:v>6.1</c:v>
                </c:pt>
                <c:pt idx="60">
                  <c:v>7.7</c:v>
                </c:pt>
                <c:pt idx="61">
                  <c:v>8.3000000000000007</c:v>
                </c:pt>
                <c:pt idx="62">
                  <c:v>7.5</c:v>
                </c:pt>
                <c:pt idx="63">
                  <c:v>7</c:v>
                </c:pt>
                <c:pt idx="64">
                  <c:v>7.3</c:v>
                </c:pt>
                <c:pt idx="65">
                  <c:v>6.5</c:v>
                </c:pt>
                <c:pt idx="66">
                  <c:v>7.3</c:v>
                </c:pt>
                <c:pt idx="67">
                  <c:v>7.4</c:v>
                </c:pt>
                <c:pt idx="68">
                  <c:v>7.7</c:v>
                </c:pt>
                <c:pt idx="69">
                  <c:v>6.5</c:v>
                </c:pt>
                <c:pt idx="70">
                  <c:v>6.9</c:v>
                </c:pt>
                <c:pt idx="71">
                  <c:v>5.9</c:v>
                </c:pt>
                <c:pt idx="72">
                  <c:v>8.6</c:v>
                </c:pt>
                <c:pt idx="73">
                  <c:v>6.5</c:v>
                </c:pt>
                <c:pt idx="74">
                  <c:v>7.5</c:v>
                </c:pt>
                <c:pt idx="75">
                  <c:v>6</c:v>
                </c:pt>
                <c:pt idx="76">
                  <c:v>5.5</c:v>
                </c:pt>
                <c:pt idx="77">
                  <c:v>6.1</c:v>
                </c:pt>
                <c:pt idx="78">
                  <c:v>6.6</c:v>
                </c:pt>
                <c:pt idx="79">
                  <c:v>6.4</c:v>
                </c:pt>
                <c:pt idx="80">
                  <c:v>6.8</c:v>
                </c:pt>
                <c:pt idx="81">
                  <c:v>7.1</c:v>
                </c:pt>
                <c:pt idx="82">
                  <c:v>8</c:v>
                </c:pt>
                <c:pt idx="83">
                  <c:v>10.7</c:v>
                </c:pt>
                <c:pt idx="84">
                  <c:v>10.6</c:v>
                </c:pt>
                <c:pt idx="85">
                  <c:v>11.6</c:v>
                </c:pt>
                <c:pt idx="86">
                  <c:v>10.5</c:v>
                </c:pt>
                <c:pt idx="87">
                  <c:v>12.1</c:v>
                </c:pt>
                <c:pt idx="88">
                  <c:v>11.4</c:v>
                </c:pt>
                <c:pt idx="89">
                  <c:v>10.3</c:v>
                </c:pt>
                <c:pt idx="90">
                  <c:v>8.6</c:v>
                </c:pt>
                <c:pt idx="91">
                  <c:v>6.6</c:v>
                </c:pt>
                <c:pt idx="92">
                  <c:v>5.7</c:v>
                </c:pt>
                <c:pt idx="93">
                  <c:v>5.9</c:v>
                </c:pt>
                <c:pt idx="94">
                  <c:v>5.3</c:v>
                </c:pt>
                <c:pt idx="95">
                  <c:v>5.0999999999999996</c:v>
                </c:pt>
                <c:pt idx="96">
                  <c:v>5.8</c:v>
                </c:pt>
                <c:pt idx="97">
                  <c:v>6.9</c:v>
                </c:pt>
                <c:pt idx="98">
                  <c:v>6.9</c:v>
                </c:pt>
                <c:pt idx="99">
                  <c:v>7.3</c:v>
                </c:pt>
                <c:pt idx="100">
                  <c:v>6.9</c:v>
                </c:pt>
                <c:pt idx="101">
                  <c:v>6.9</c:v>
                </c:pt>
                <c:pt idx="102">
                  <c:v>7.3</c:v>
                </c:pt>
                <c:pt idx="103">
                  <c:v>8.1999999999999993</c:v>
                </c:pt>
                <c:pt idx="104">
                  <c:v>9.1</c:v>
                </c:pt>
                <c:pt idx="105">
                  <c:v>8.4</c:v>
                </c:pt>
                <c:pt idx="106">
                  <c:v>9.4</c:v>
                </c:pt>
                <c:pt idx="107">
                  <c:v>9.1999999999999993</c:v>
                </c:pt>
                <c:pt idx="108">
                  <c:v>7.6</c:v>
                </c:pt>
                <c:pt idx="109">
                  <c:v>7.5</c:v>
                </c:pt>
                <c:pt idx="110">
                  <c:v>8.1999999999999993</c:v>
                </c:pt>
                <c:pt idx="111">
                  <c:v>7</c:v>
                </c:pt>
                <c:pt idx="112">
                  <c:v>7.6</c:v>
                </c:pt>
                <c:pt idx="113">
                  <c:v>8.3000000000000007</c:v>
                </c:pt>
                <c:pt idx="114">
                  <c:v>6.3</c:v>
                </c:pt>
                <c:pt idx="115">
                  <c:v>6.3</c:v>
                </c:pt>
                <c:pt idx="116">
                  <c:v>6.3</c:v>
                </c:pt>
                <c:pt idx="117">
                  <c:v>7.6</c:v>
                </c:pt>
                <c:pt idx="118">
                  <c:v>6.4</c:v>
                </c:pt>
                <c:pt idx="119">
                  <c:v>5.9</c:v>
                </c:pt>
                <c:pt idx="120">
                  <c:v>7.4</c:v>
                </c:pt>
                <c:pt idx="121">
                  <c:v>5.8</c:v>
                </c:pt>
                <c:pt idx="122">
                  <c:v>4.8</c:v>
                </c:pt>
                <c:pt idx="123">
                  <c:v>5.6</c:v>
                </c:pt>
                <c:pt idx="124">
                  <c:v>5.9</c:v>
                </c:pt>
              </c:numCache>
            </c:numRef>
          </c:val>
          <c:smooth val="0"/>
          <c:extLst xmlns:c16r2="http://schemas.microsoft.com/office/drawing/2015/06/chart">
            <c:ext xmlns:c16="http://schemas.microsoft.com/office/drawing/2014/chart" uri="{C3380CC4-5D6E-409C-BE32-E72D297353CC}">
              <c16:uniqueId val="{00000001-23F2-481A-AFB0-6858963F5814}"/>
            </c:ext>
          </c:extLst>
        </c:ser>
        <c:ser>
          <c:idx val="3"/>
          <c:order val="2"/>
          <c:tx>
            <c:strRef>
              <c:f>Sheet1!$D$1</c:f>
              <c:strCache>
                <c:ptCount val="1"/>
                <c:pt idx="0">
                  <c:v>Kennewick-Richland</c:v>
                </c:pt>
              </c:strCache>
            </c:strRef>
          </c:tx>
          <c:spPr>
            <a:ln w="38100">
              <a:solidFill>
                <a:schemeClr val="accent2"/>
              </a:solidFill>
            </a:ln>
          </c:spPr>
          <c:marker>
            <c:symbol val="none"/>
          </c:marker>
          <c:cat>
            <c:numRef>
              <c:f>Sheet1!$A$2:$A$126</c:f>
              <c:numCache>
                <c:formatCode>[$-409]mmm\-yy;@</c:formatCode>
                <c:ptCount val="125"/>
                <c:pt idx="0">
                  <c:v>39448</c:v>
                </c:pt>
                <c:pt idx="1">
                  <c:v>39479</c:v>
                </c:pt>
                <c:pt idx="2">
                  <c:v>39508</c:v>
                </c:pt>
                <c:pt idx="3">
                  <c:v>39539</c:v>
                </c:pt>
                <c:pt idx="4">
                  <c:v>39569</c:v>
                </c:pt>
                <c:pt idx="5">
                  <c:v>39600</c:v>
                </c:pt>
                <c:pt idx="6">
                  <c:v>39630</c:v>
                </c:pt>
                <c:pt idx="7">
                  <c:v>39661</c:v>
                </c:pt>
                <c:pt idx="8">
                  <c:v>39692</c:v>
                </c:pt>
                <c:pt idx="9">
                  <c:v>39722</c:v>
                </c:pt>
                <c:pt idx="10">
                  <c:v>39753</c:v>
                </c:pt>
                <c:pt idx="11">
                  <c:v>39783</c:v>
                </c:pt>
                <c:pt idx="12">
                  <c:v>39814</c:v>
                </c:pt>
                <c:pt idx="13">
                  <c:v>39845</c:v>
                </c:pt>
                <c:pt idx="14">
                  <c:v>39873</c:v>
                </c:pt>
                <c:pt idx="15">
                  <c:v>39904</c:v>
                </c:pt>
                <c:pt idx="16">
                  <c:v>39934</c:v>
                </c:pt>
                <c:pt idx="17">
                  <c:v>39965</c:v>
                </c:pt>
                <c:pt idx="18">
                  <c:v>39995</c:v>
                </c:pt>
                <c:pt idx="19">
                  <c:v>40026</c:v>
                </c:pt>
                <c:pt idx="20">
                  <c:v>40057</c:v>
                </c:pt>
                <c:pt idx="21">
                  <c:v>40087</c:v>
                </c:pt>
                <c:pt idx="22">
                  <c:v>40118</c:v>
                </c:pt>
                <c:pt idx="23">
                  <c:v>40148</c:v>
                </c:pt>
                <c:pt idx="24">
                  <c:v>40179</c:v>
                </c:pt>
                <c:pt idx="25">
                  <c:v>40210</c:v>
                </c:pt>
                <c:pt idx="26">
                  <c:v>40238</c:v>
                </c:pt>
                <c:pt idx="27">
                  <c:v>40269</c:v>
                </c:pt>
                <c:pt idx="28">
                  <c:v>40299</c:v>
                </c:pt>
                <c:pt idx="29">
                  <c:v>40330</c:v>
                </c:pt>
                <c:pt idx="30">
                  <c:v>40360</c:v>
                </c:pt>
                <c:pt idx="31">
                  <c:v>40391</c:v>
                </c:pt>
                <c:pt idx="32">
                  <c:v>40422</c:v>
                </c:pt>
                <c:pt idx="33">
                  <c:v>40452</c:v>
                </c:pt>
                <c:pt idx="34">
                  <c:v>40483</c:v>
                </c:pt>
                <c:pt idx="35">
                  <c:v>40513</c:v>
                </c:pt>
                <c:pt idx="36">
                  <c:v>40544</c:v>
                </c:pt>
                <c:pt idx="37">
                  <c:v>40575</c:v>
                </c:pt>
                <c:pt idx="38">
                  <c:v>40603</c:v>
                </c:pt>
                <c:pt idx="39">
                  <c:v>40634</c:v>
                </c:pt>
                <c:pt idx="40">
                  <c:v>40664</c:v>
                </c:pt>
                <c:pt idx="41">
                  <c:v>40695</c:v>
                </c:pt>
                <c:pt idx="42">
                  <c:v>40725</c:v>
                </c:pt>
                <c:pt idx="43">
                  <c:v>40756</c:v>
                </c:pt>
                <c:pt idx="44">
                  <c:v>40787</c:v>
                </c:pt>
                <c:pt idx="45">
                  <c:v>40817</c:v>
                </c:pt>
                <c:pt idx="46">
                  <c:v>40848</c:v>
                </c:pt>
                <c:pt idx="47">
                  <c:v>40878</c:v>
                </c:pt>
                <c:pt idx="48">
                  <c:v>40909</c:v>
                </c:pt>
                <c:pt idx="49">
                  <c:v>40940</c:v>
                </c:pt>
                <c:pt idx="50">
                  <c:v>40969</c:v>
                </c:pt>
                <c:pt idx="51">
                  <c:v>41000</c:v>
                </c:pt>
                <c:pt idx="52">
                  <c:v>41030</c:v>
                </c:pt>
                <c:pt idx="53">
                  <c:v>41061</c:v>
                </c:pt>
                <c:pt idx="54">
                  <c:v>41091</c:v>
                </c:pt>
                <c:pt idx="55">
                  <c:v>41122</c:v>
                </c:pt>
                <c:pt idx="56">
                  <c:v>41153</c:v>
                </c:pt>
                <c:pt idx="57">
                  <c:v>41183</c:v>
                </c:pt>
                <c:pt idx="58">
                  <c:v>41214</c:v>
                </c:pt>
                <c:pt idx="59">
                  <c:v>41244</c:v>
                </c:pt>
                <c:pt idx="60">
                  <c:v>41275</c:v>
                </c:pt>
                <c:pt idx="61">
                  <c:v>41306</c:v>
                </c:pt>
                <c:pt idx="62">
                  <c:v>41334</c:v>
                </c:pt>
                <c:pt idx="63">
                  <c:v>41365</c:v>
                </c:pt>
                <c:pt idx="64">
                  <c:v>41395</c:v>
                </c:pt>
                <c:pt idx="65">
                  <c:v>41426</c:v>
                </c:pt>
                <c:pt idx="66">
                  <c:v>41456</c:v>
                </c:pt>
                <c:pt idx="67">
                  <c:v>41487</c:v>
                </c:pt>
                <c:pt idx="68">
                  <c:v>41518</c:v>
                </c:pt>
                <c:pt idx="69">
                  <c:v>41548</c:v>
                </c:pt>
                <c:pt idx="70">
                  <c:v>41579</c:v>
                </c:pt>
                <c:pt idx="71">
                  <c:v>41609</c:v>
                </c:pt>
                <c:pt idx="72">
                  <c:v>41640</c:v>
                </c:pt>
                <c:pt idx="73">
                  <c:v>41671</c:v>
                </c:pt>
                <c:pt idx="74">
                  <c:v>41699</c:v>
                </c:pt>
                <c:pt idx="75">
                  <c:v>41730</c:v>
                </c:pt>
                <c:pt idx="76">
                  <c:v>41760</c:v>
                </c:pt>
                <c:pt idx="77">
                  <c:v>41791</c:v>
                </c:pt>
                <c:pt idx="78">
                  <c:v>41821</c:v>
                </c:pt>
                <c:pt idx="79">
                  <c:v>41852</c:v>
                </c:pt>
                <c:pt idx="80">
                  <c:v>41883</c:v>
                </c:pt>
                <c:pt idx="81">
                  <c:v>41913</c:v>
                </c:pt>
                <c:pt idx="82">
                  <c:v>41944</c:v>
                </c:pt>
                <c:pt idx="83">
                  <c:v>41974</c:v>
                </c:pt>
                <c:pt idx="84">
                  <c:v>42005</c:v>
                </c:pt>
                <c:pt idx="85">
                  <c:v>42036</c:v>
                </c:pt>
                <c:pt idx="86">
                  <c:v>42064</c:v>
                </c:pt>
                <c:pt idx="87">
                  <c:v>42095</c:v>
                </c:pt>
                <c:pt idx="88">
                  <c:v>42125</c:v>
                </c:pt>
                <c:pt idx="89">
                  <c:v>42156</c:v>
                </c:pt>
                <c:pt idx="90">
                  <c:v>42186</c:v>
                </c:pt>
                <c:pt idx="91">
                  <c:v>42217</c:v>
                </c:pt>
                <c:pt idx="92">
                  <c:v>42248</c:v>
                </c:pt>
                <c:pt idx="93">
                  <c:v>42278</c:v>
                </c:pt>
                <c:pt idx="94">
                  <c:v>42309</c:v>
                </c:pt>
                <c:pt idx="95">
                  <c:v>42339</c:v>
                </c:pt>
                <c:pt idx="96">
                  <c:v>42370</c:v>
                </c:pt>
                <c:pt idx="97">
                  <c:v>42401</c:v>
                </c:pt>
                <c:pt idx="98">
                  <c:v>42430</c:v>
                </c:pt>
                <c:pt idx="99">
                  <c:v>42461</c:v>
                </c:pt>
                <c:pt idx="100">
                  <c:v>42491</c:v>
                </c:pt>
                <c:pt idx="101">
                  <c:v>42522</c:v>
                </c:pt>
                <c:pt idx="102">
                  <c:v>42552</c:v>
                </c:pt>
                <c:pt idx="103">
                  <c:v>42583</c:v>
                </c:pt>
                <c:pt idx="104">
                  <c:v>42614</c:v>
                </c:pt>
                <c:pt idx="105">
                  <c:v>42644</c:v>
                </c:pt>
                <c:pt idx="106">
                  <c:v>42675</c:v>
                </c:pt>
                <c:pt idx="107">
                  <c:v>42705</c:v>
                </c:pt>
                <c:pt idx="108">
                  <c:v>42736</c:v>
                </c:pt>
                <c:pt idx="109">
                  <c:v>42767</c:v>
                </c:pt>
                <c:pt idx="110">
                  <c:v>42795</c:v>
                </c:pt>
                <c:pt idx="111">
                  <c:v>42826</c:v>
                </c:pt>
                <c:pt idx="112">
                  <c:v>42856</c:v>
                </c:pt>
                <c:pt idx="113">
                  <c:v>42887</c:v>
                </c:pt>
                <c:pt idx="114">
                  <c:v>42917</c:v>
                </c:pt>
                <c:pt idx="115">
                  <c:v>42948</c:v>
                </c:pt>
                <c:pt idx="116">
                  <c:v>42979</c:v>
                </c:pt>
                <c:pt idx="117">
                  <c:v>43009</c:v>
                </c:pt>
                <c:pt idx="118">
                  <c:v>43040</c:v>
                </c:pt>
                <c:pt idx="119">
                  <c:v>43070</c:v>
                </c:pt>
                <c:pt idx="120">
                  <c:v>43101</c:v>
                </c:pt>
                <c:pt idx="121">
                  <c:v>43132</c:v>
                </c:pt>
                <c:pt idx="122">
                  <c:v>43160</c:v>
                </c:pt>
                <c:pt idx="123">
                  <c:v>43191</c:v>
                </c:pt>
                <c:pt idx="124">
                  <c:v>43221</c:v>
                </c:pt>
              </c:numCache>
            </c:numRef>
          </c:cat>
          <c:val>
            <c:numRef>
              <c:f>Sheet1!$D$2:$D$126</c:f>
              <c:numCache>
                <c:formatCode>#0.0</c:formatCode>
                <c:ptCount val="125"/>
                <c:pt idx="0">
                  <c:v>10.199999999999999</c:v>
                </c:pt>
                <c:pt idx="1">
                  <c:v>6.5</c:v>
                </c:pt>
                <c:pt idx="2">
                  <c:v>6.2</c:v>
                </c:pt>
                <c:pt idx="3">
                  <c:v>4.4000000000000004</c:v>
                </c:pt>
                <c:pt idx="4">
                  <c:v>0</c:v>
                </c:pt>
                <c:pt idx="5">
                  <c:v>2.7</c:v>
                </c:pt>
                <c:pt idx="6">
                  <c:v>10.1</c:v>
                </c:pt>
                <c:pt idx="7">
                  <c:v>4.2</c:v>
                </c:pt>
                <c:pt idx="8">
                  <c:v>2.8</c:v>
                </c:pt>
                <c:pt idx="9">
                  <c:v>-1.4</c:v>
                </c:pt>
                <c:pt idx="10">
                  <c:v>-1.4</c:v>
                </c:pt>
                <c:pt idx="11">
                  <c:v>-1.5</c:v>
                </c:pt>
                <c:pt idx="12">
                  <c:v>-4.5999999999999996</c:v>
                </c:pt>
                <c:pt idx="13">
                  <c:v>-7.6</c:v>
                </c:pt>
                <c:pt idx="14">
                  <c:v>-10.1</c:v>
                </c:pt>
                <c:pt idx="15">
                  <c:v>-9.9</c:v>
                </c:pt>
                <c:pt idx="16">
                  <c:v>-5.4</c:v>
                </c:pt>
                <c:pt idx="17">
                  <c:v>-8</c:v>
                </c:pt>
                <c:pt idx="18">
                  <c:v>-13.2</c:v>
                </c:pt>
                <c:pt idx="19">
                  <c:v>-10.8</c:v>
                </c:pt>
                <c:pt idx="20">
                  <c:v>-12.3</c:v>
                </c:pt>
                <c:pt idx="21">
                  <c:v>-11.6</c:v>
                </c:pt>
                <c:pt idx="22">
                  <c:v>-13.2</c:v>
                </c:pt>
                <c:pt idx="23">
                  <c:v>-12.3</c:v>
                </c:pt>
                <c:pt idx="24">
                  <c:v>-12.9</c:v>
                </c:pt>
                <c:pt idx="25">
                  <c:v>-8.1999999999999993</c:v>
                </c:pt>
                <c:pt idx="26">
                  <c:v>-6.5</c:v>
                </c:pt>
                <c:pt idx="27">
                  <c:v>-4.7</c:v>
                </c:pt>
                <c:pt idx="28">
                  <c:v>-10</c:v>
                </c:pt>
                <c:pt idx="29">
                  <c:v>-5.8</c:v>
                </c:pt>
                <c:pt idx="30">
                  <c:v>0</c:v>
                </c:pt>
                <c:pt idx="31">
                  <c:v>0</c:v>
                </c:pt>
                <c:pt idx="32">
                  <c:v>1.6</c:v>
                </c:pt>
                <c:pt idx="33">
                  <c:v>6.6</c:v>
                </c:pt>
                <c:pt idx="34">
                  <c:v>8.5</c:v>
                </c:pt>
                <c:pt idx="35">
                  <c:v>7</c:v>
                </c:pt>
                <c:pt idx="36">
                  <c:v>13</c:v>
                </c:pt>
                <c:pt idx="37">
                  <c:v>10.7</c:v>
                </c:pt>
                <c:pt idx="38">
                  <c:v>10.3</c:v>
                </c:pt>
                <c:pt idx="39">
                  <c:v>11.5</c:v>
                </c:pt>
                <c:pt idx="40">
                  <c:v>9.5</c:v>
                </c:pt>
                <c:pt idx="41">
                  <c:v>9.1999999999999993</c:v>
                </c:pt>
                <c:pt idx="42">
                  <c:v>7.6</c:v>
                </c:pt>
                <c:pt idx="43">
                  <c:v>6.1</c:v>
                </c:pt>
                <c:pt idx="44">
                  <c:v>6.2</c:v>
                </c:pt>
                <c:pt idx="45">
                  <c:v>-4.5999999999999996</c:v>
                </c:pt>
                <c:pt idx="46">
                  <c:v>-6.3</c:v>
                </c:pt>
                <c:pt idx="47">
                  <c:v>-4.9000000000000004</c:v>
                </c:pt>
                <c:pt idx="48">
                  <c:v>-9.8000000000000007</c:v>
                </c:pt>
                <c:pt idx="49">
                  <c:v>-11.3</c:v>
                </c:pt>
                <c:pt idx="50">
                  <c:v>-12.5</c:v>
                </c:pt>
                <c:pt idx="51">
                  <c:v>-13.2</c:v>
                </c:pt>
                <c:pt idx="52">
                  <c:v>-10.1</c:v>
                </c:pt>
                <c:pt idx="53">
                  <c:v>-9.9</c:v>
                </c:pt>
                <c:pt idx="54">
                  <c:v>-11.3</c:v>
                </c:pt>
                <c:pt idx="55">
                  <c:v>-8.6</c:v>
                </c:pt>
                <c:pt idx="56">
                  <c:v>-10.1</c:v>
                </c:pt>
                <c:pt idx="57">
                  <c:v>-1.6</c:v>
                </c:pt>
                <c:pt idx="58">
                  <c:v>0</c:v>
                </c:pt>
                <c:pt idx="59">
                  <c:v>1.7</c:v>
                </c:pt>
                <c:pt idx="60">
                  <c:v>1.8</c:v>
                </c:pt>
                <c:pt idx="61">
                  <c:v>3.6</c:v>
                </c:pt>
                <c:pt idx="62">
                  <c:v>5.4</c:v>
                </c:pt>
                <c:pt idx="63">
                  <c:v>3.4</c:v>
                </c:pt>
                <c:pt idx="64">
                  <c:v>8.1</c:v>
                </c:pt>
                <c:pt idx="65">
                  <c:v>3.1</c:v>
                </c:pt>
                <c:pt idx="66">
                  <c:v>1.6</c:v>
                </c:pt>
                <c:pt idx="67">
                  <c:v>0</c:v>
                </c:pt>
                <c:pt idx="68">
                  <c:v>4.8</c:v>
                </c:pt>
                <c:pt idx="69">
                  <c:v>3.3</c:v>
                </c:pt>
                <c:pt idx="70">
                  <c:v>3.3</c:v>
                </c:pt>
                <c:pt idx="71">
                  <c:v>0</c:v>
                </c:pt>
                <c:pt idx="72">
                  <c:v>5.4</c:v>
                </c:pt>
                <c:pt idx="73">
                  <c:v>1.8</c:v>
                </c:pt>
                <c:pt idx="74">
                  <c:v>3.4</c:v>
                </c:pt>
                <c:pt idx="75">
                  <c:v>0</c:v>
                </c:pt>
                <c:pt idx="76">
                  <c:v>-6</c:v>
                </c:pt>
                <c:pt idx="77">
                  <c:v>-1.5</c:v>
                </c:pt>
                <c:pt idx="78">
                  <c:v>1.6</c:v>
                </c:pt>
                <c:pt idx="79">
                  <c:v>4.7</c:v>
                </c:pt>
                <c:pt idx="80">
                  <c:v>1.5</c:v>
                </c:pt>
                <c:pt idx="81">
                  <c:v>3.2</c:v>
                </c:pt>
                <c:pt idx="82">
                  <c:v>4.8</c:v>
                </c:pt>
                <c:pt idx="83">
                  <c:v>10.199999999999999</c:v>
                </c:pt>
                <c:pt idx="84">
                  <c:v>8.5</c:v>
                </c:pt>
                <c:pt idx="85">
                  <c:v>8.6</c:v>
                </c:pt>
                <c:pt idx="86">
                  <c:v>8.1999999999999993</c:v>
                </c:pt>
                <c:pt idx="87">
                  <c:v>11.5</c:v>
                </c:pt>
                <c:pt idx="88">
                  <c:v>15.9</c:v>
                </c:pt>
                <c:pt idx="89">
                  <c:v>9.1999999999999993</c:v>
                </c:pt>
                <c:pt idx="90">
                  <c:v>6.2</c:v>
                </c:pt>
                <c:pt idx="91">
                  <c:v>3</c:v>
                </c:pt>
                <c:pt idx="92">
                  <c:v>3</c:v>
                </c:pt>
                <c:pt idx="93">
                  <c:v>4.5999999999999996</c:v>
                </c:pt>
                <c:pt idx="94">
                  <c:v>3.1</c:v>
                </c:pt>
                <c:pt idx="95">
                  <c:v>1.5</c:v>
                </c:pt>
                <c:pt idx="96">
                  <c:v>4.7</c:v>
                </c:pt>
                <c:pt idx="97">
                  <c:v>7.9</c:v>
                </c:pt>
                <c:pt idx="98">
                  <c:v>6.1</c:v>
                </c:pt>
                <c:pt idx="99">
                  <c:v>5.9</c:v>
                </c:pt>
                <c:pt idx="100">
                  <c:v>1.4</c:v>
                </c:pt>
                <c:pt idx="101">
                  <c:v>7</c:v>
                </c:pt>
                <c:pt idx="102">
                  <c:v>10.1</c:v>
                </c:pt>
                <c:pt idx="103">
                  <c:v>13</c:v>
                </c:pt>
                <c:pt idx="104">
                  <c:v>14.7</c:v>
                </c:pt>
                <c:pt idx="105">
                  <c:v>14.7</c:v>
                </c:pt>
                <c:pt idx="106">
                  <c:v>16.399999999999999</c:v>
                </c:pt>
                <c:pt idx="107">
                  <c:v>16.7</c:v>
                </c:pt>
                <c:pt idx="108">
                  <c:v>7.5</c:v>
                </c:pt>
                <c:pt idx="109">
                  <c:v>10.3</c:v>
                </c:pt>
                <c:pt idx="110">
                  <c:v>11.4</c:v>
                </c:pt>
                <c:pt idx="111">
                  <c:v>20.8</c:v>
                </c:pt>
                <c:pt idx="112">
                  <c:v>24.3</c:v>
                </c:pt>
                <c:pt idx="113">
                  <c:v>18.399999999999999</c:v>
                </c:pt>
                <c:pt idx="114">
                  <c:v>18.399999999999999</c:v>
                </c:pt>
                <c:pt idx="115">
                  <c:v>16.7</c:v>
                </c:pt>
                <c:pt idx="116">
                  <c:v>15.4</c:v>
                </c:pt>
                <c:pt idx="117">
                  <c:v>14.1</c:v>
                </c:pt>
                <c:pt idx="118">
                  <c:v>14.1</c:v>
                </c:pt>
                <c:pt idx="119">
                  <c:v>11.7</c:v>
                </c:pt>
                <c:pt idx="120">
                  <c:v>18.100000000000001</c:v>
                </c:pt>
                <c:pt idx="121">
                  <c:v>12</c:v>
                </c:pt>
                <c:pt idx="122">
                  <c:v>14.1</c:v>
                </c:pt>
                <c:pt idx="123">
                  <c:v>4.5999999999999996</c:v>
                </c:pt>
                <c:pt idx="124">
                  <c:v>2.2000000000000002</c:v>
                </c:pt>
              </c:numCache>
            </c:numRef>
          </c:val>
          <c:smooth val="0"/>
          <c:extLst xmlns:c16r2="http://schemas.microsoft.com/office/drawing/2015/06/chart">
            <c:ext xmlns:c16="http://schemas.microsoft.com/office/drawing/2014/chart" uri="{C3380CC4-5D6E-409C-BE32-E72D297353CC}">
              <c16:uniqueId val="{00000002-23F2-481A-AFB0-6858963F5814}"/>
            </c:ext>
          </c:extLst>
        </c:ser>
        <c:ser>
          <c:idx val="2"/>
          <c:order val="3"/>
          <c:tx>
            <c:strRef>
              <c:f>Sheet1!$E$1</c:f>
              <c:strCache>
                <c:ptCount val="1"/>
                <c:pt idx="0">
                  <c:v>Yakima</c:v>
                </c:pt>
              </c:strCache>
            </c:strRef>
          </c:tx>
          <c:spPr>
            <a:ln w="38100">
              <a:solidFill>
                <a:schemeClr val="accent1"/>
              </a:solidFill>
            </a:ln>
          </c:spPr>
          <c:marker>
            <c:symbol val="none"/>
          </c:marker>
          <c:cat>
            <c:numRef>
              <c:f>Sheet1!$A$2:$A$126</c:f>
              <c:numCache>
                <c:formatCode>[$-409]mmm\-yy;@</c:formatCode>
                <c:ptCount val="125"/>
                <c:pt idx="0">
                  <c:v>39448</c:v>
                </c:pt>
                <c:pt idx="1">
                  <c:v>39479</c:v>
                </c:pt>
                <c:pt idx="2">
                  <c:v>39508</c:v>
                </c:pt>
                <c:pt idx="3">
                  <c:v>39539</c:v>
                </c:pt>
                <c:pt idx="4">
                  <c:v>39569</c:v>
                </c:pt>
                <c:pt idx="5">
                  <c:v>39600</c:v>
                </c:pt>
                <c:pt idx="6">
                  <c:v>39630</c:v>
                </c:pt>
                <c:pt idx="7">
                  <c:v>39661</c:v>
                </c:pt>
                <c:pt idx="8">
                  <c:v>39692</c:v>
                </c:pt>
                <c:pt idx="9">
                  <c:v>39722</c:v>
                </c:pt>
                <c:pt idx="10">
                  <c:v>39753</c:v>
                </c:pt>
                <c:pt idx="11">
                  <c:v>39783</c:v>
                </c:pt>
                <c:pt idx="12">
                  <c:v>39814</c:v>
                </c:pt>
                <c:pt idx="13">
                  <c:v>39845</c:v>
                </c:pt>
                <c:pt idx="14">
                  <c:v>39873</c:v>
                </c:pt>
                <c:pt idx="15">
                  <c:v>39904</c:v>
                </c:pt>
                <c:pt idx="16">
                  <c:v>39934</c:v>
                </c:pt>
                <c:pt idx="17">
                  <c:v>39965</c:v>
                </c:pt>
                <c:pt idx="18">
                  <c:v>39995</c:v>
                </c:pt>
                <c:pt idx="19">
                  <c:v>40026</c:v>
                </c:pt>
                <c:pt idx="20">
                  <c:v>40057</c:v>
                </c:pt>
                <c:pt idx="21">
                  <c:v>40087</c:v>
                </c:pt>
                <c:pt idx="22">
                  <c:v>40118</c:v>
                </c:pt>
                <c:pt idx="23">
                  <c:v>40148</c:v>
                </c:pt>
                <c:pt idx="24">
                  <c:v>40179</c:v>
                </c:pt>
                <c:pt idx="25">
                  <c:v>40210</c:v>
                </c:pt>
                <c:pt idx="26">
                  <c:v>40238</c:v>
                </c:pt>
                <c:pt idx="27">
                  <c:v>40269</c:v>
                </c:pt>
                <c:pt idx="28">
                  <c:v>40299</c:v>
                </c:pt>
                <c:pt idx="29">
                  <c:v>40330</c:v>
                </c:pt>
                <c:pt idx="30">
                  <c:v>40360</c:v>
                </c:pt>
                <c:pt idx="31">
                  <c:v>40391</c:v>
                </c:pt>
                <c:pt idx="32">
                  <c:v>40422</c:v>
                </c:pt>
                <c:pt idx="33">
                  <c:v>40452</c:v>
                </c:pt>
                <c:pt idx="34">
                  <c:v>40483</c:v>
                </c:pt>
                <c:pt idx="35">
                  <c:v>40513</c:v>
                </c:pt>
                <c:pt idx="36">
                  <c:v>40544</c:v>
                </c:pt>
                <c:pt idx="37">
                  <c:v>40575</c:v>
                </c:pt>
                <c:pt idx="38">
                  <c:v>40603</c:v>
                </c:pt>
                <c:pt idx="39">
                  <c:v>40634</c:v>
                </c:pt>
                <c:pt idx="40">
                  <c:v>40664</c:v>
                </c:pt>
                <c:pt idx="41">
                  <c:v>40695</c:v>
                </c:pt>
                <c:pt idx="42">
                  <c:v>40725</c:v>
                </c:pt>
                <c:pt idx="43">
                  <c:v>40756</c:v>
                </c:pt>
                <c:pt idx="44">
                  <c:v>40787</c:v>
                </c:pt>
                <c:pt idx="45">
                  <c:v>40817</c:v>
                </c:pt>
                <c:pt idx="46">
                  <c:v>40848</c:v>
                </c:pt>
                <c:pt idx="47">
                  <c:v>40878</c:v>
                </c:pt>
                <c:pt idx="48">
                  <c:v>40909</c:v>
                </c:pt>
                <c:pt idx="49">
                  <c:v>40940</c:v>
                </c:pt>
                <c:pt idx="50">
                  <c:v>40969</c:v>
                </c:pt>
                <c:pt idx="51">
                  <c:v>41000</c:v>
                </c:pt>
                <c:pt idx="52">
                  <c:v>41030</c:v>
                </c:pt>
                <c:pt idx="53">
                  <c:v>41061</c:v>
                </c:pt>
                <c:pt idx="54">
                  <c:v>41091</c:v>
                </c:pt>
                <c:pt idx="55">
                  <c:v>41122</c:v>
                </c:pt>
                <c:pt idx="56">
                  <c:v>41153</c:v>
                </c:pt>
                <c:pt idx="57">
                  <c:v>41183</c:v>
                </c:pt>
                <c:pt idx="58">
                  <c:v>41214</c:v>
                </c:pt>
                <c:pt idx="59">
                  <c:v>41244</c:v>
                </c:pt>
                <c:pt idx="60">
                  <c:v>41275</c:v>
                </c:pt>
                <c:pt idx="61">
                  <c:v>41306</c:v>
                </c:pt>
                <c:pt idx="62">
                  <c:v>41334</c:v>
                </c:pt>
                <c:pt idx="63">
                  <c:v>41365</c:v>
                </c:pt>
                <c:pt idx="64">
                  <c:v>41395</c:v>
                </c:pt>
                <c:pt idx="65">
                  <c:v>41426</c:v>
                </c:pt>
                <c:pt idx="66">
                  <c:v>41456</c:v>
                </c:pt>
                <c:pt idx="67">
                  <c:v>41487</c:v>
                </c:pt>
                <c:pt idx="68">
                  <c:v>41518</c:v>
                </c:pt>
                <c:pt idx="69">
                  <c:v>41548</c:v>
                </c:pt>
                <c:pt idx="70">
                  <c:v>41579</c:v>
                </c:pt>
                <c:pt idx="71">
                  <c:v>41609</c:v>
                </c:pt>
                <c:pt idx="72">
                  <c:v>41640</c:v>
                </c:pt>
                <c:pt idx="73">
                  <c:v>41671</c:v>
                </c:pt>
                <c:pt idx="74">
                  <c:v>41699</c:v>
                </c:pt>
                <c:pt idx="75">
                  <c:v>41730</c:v>
                </c:pt>
                <c:pt idx="76">
                  <c:v>41760</c:v>
                </c:pt>
                <c:pt idx="77">
                  <c:v>41791</c:v>
                </c:pt>
                <c:pt idx="78">
                  <c:v>41821</c:v>
                </c:pt>
                <c:pt idx="79">
                  <c:v>41852</c:v>
                </c:pt>
                <c:pt idx="80">
                  <c:v>41883</c:v>
                </c:pt>
                <c:pt idx="81">
                  <c:v>41913</c:v>
                </c:pt>
                <c:pt idx="82">
                  <c:v>41944</c:v>
                </c:pt>
                <c:pt idx="83">
                  <c:v>41974</c:v>
                </c:pt>
                <c:pt idx="84">
                  <c:v>42005</c:v>
                </c:pt>
                <c:pt idx="85">
                  <c:v>42036</c:v>
                </c:pt>
                <c:pt idx="86">
                  <c:v>42064</c:v>
                </c:pt>
                <c:pt idx="87">
                  <c:v>42095</c:v>
                </c:pt>
                <c:pt idx="88">
                  <c:v>42125</c:v>
                </c:pt>
                <c:pt idx="89">
                  <c:v>42156</c:v>
                </c:pt>
                <c:pt idx="90">
                  <c:v>42186</c:v>
                </c:pt>
                <c:pt idx="91">
                  <c:v>42217</c:v>
                </c:pt>
                <c:pt idx="92">
                  <c:v>42248</c:v>
                </c:pt>
                <c:pt idx="93">
                  <c:v>42278</c:v>
                </c:pt>
                <c:pt idx="94">
                  <c:v>42309</c:v>
                </c:pt>
                <c:pt idx="95">
                  <c:v>42339</c:v>
                </c:pt>
                <c:pt idx="96">
                  <c:v>42370</c:v>
                </c:pt>
                <c:pt idx="97">
                  <c:v>42401</c:v>
                </c:pt>
                <c:pt idx="98">
                  <c:v>42430</c:v>
                </c:pt>
                <c:pt idx="99">
                  <c:v>42461</c:v>
                </c:pt>
                <c:pt idx="100">
                  <c:v>42491</c:v>
                </c:pt>
                <c:pt idx="101">
                  <c:v>42522</c:v>
                </c:pt>
                <c:pt idx="102">
                  <c:v>42552</c:v>
                </c:pt>
                <c:pt idx="103">
                  <c:v>42583</c:v>
                </c:pt>
                <c:pt idx="104">
                  <c:v>42614</c:v>
                </c:pt>
                <c:pt idx="105">
                  <c:v>42644</c:v>
                </c:pt>
                <c:pt idx="106">
                  <c:v>42675</c:v>
                </c:pt>
                <c:pt idx="107">
                  <c:v>42705</c:v>
                </c:pt>
                <c:pt idx="108">
                  <c:v>42736</c:v>
                </c:pt>
                <c:pt idx="109">
                  <c:v>42767</c:v>
                </c:pt>
                <c:pt idx="110">
                  <c:v>42795</c:v>
                </c:pt>
                <c:pt idx="111">
                  <c:v>42826</c:v>
                </c:pt>
                <c:pt idx="112">
                  <c:v>42856</c:v>
                </c:pt>
                <c:pt idx="113">
                  <c:v>42887</c:v>
                </c:pt>
                <c:pt idx="114">
                  <c:v>42917</c:v>
                </c:pt>
                <c:pt idx="115">
                  <c:v>42948</c:v>
                </c:pt>
                <c:pt idx="116">
                  <c:v>42979</c:v>
                </c:pt>
                <c:pt idx="117">
                  <c:v>43009</c:v>
                </c:pt>
                <c:pt idx="118">
                  <c:v>43040</c:v>
                </c:pt>
                <c:pt idx="119">
                  <c:v>43070</c:v>
                </c:pt>
                <c:pt idx="120">
                  <c:v>43101</c:v>
                </c:pt>
                <c:pt idx="121">
                  <c:v>43132</c:v>
                </c:pt>
                <c:pt idx="122">
                  <c:v>43160</c:v>
                </c:pt>
                <c:pt idx="123">
                  <c:v>43191</c:v>
                </c:pt>
                <c:pt idx="124">
                  <c:v>43221</c:v>
                </c:pt>
              </c:numCache>
            </c:numRef>
          </c:cat>
          <c:val>
            <c:numRef>
              <c:f>Sheet1!$E$2:$E$126</c:f>
              <c:numCache>
                <c:formatCode>#0.0</c:formatCode>
                <c:ptCount val="125"/>
                <c:pt idx="0">
                  <c:v>3</c:v>
                </c:pt>
                <c:pt idx="1">
                  <c:v>0</c:v>
                </c:pt>
                <c:pt idx="2">
                  <c:v>2.8</c:v>
                </c:pt>
                <c:pt idx="3">
                  <c:v>5.4</c:v>
                </c:pt>
                <c:pt idx="4">
                  <c:v>2.6</c:v>
                </c:pt>
                <c:pt idx="5">
                  <c:v>2.5</c:v>
                </c:pt>
                <c:pt idx="6">
                  <c:v>2.4</c:v>
                </c:pt>
                <c:pt idx="7">
                  <c:v>4.9000000000000004</c:v>
                </c:pt>
                <c:pt idx="8">
                  <c:v>0</c:v>
                </c:pt>
                <c:pt idx="9">
                  <c:v>0</c:v>
                </c:pt>
                <c:pt idx="10">
                  <c:v>-5.0999999999999996</c:v>
                </c:pt>
                <c:pt idx="11">
                  <c:v>-5.4</c:v>
                </c:pt>
                <c:pt idx="12">
                  <c:v>-5.9</c:v>
                </c:pt>
                <c:pt idx="13">
                  <c:v>-8.8000000000000007</c:v>
                </c:pt>
                <c:pt idx="14">
                  <c:v>-16.2</c:v>
                </c:pt>
                <c:pt idx="15">
                  <c:v>-17.899999999999999</c:v>
                </c:pt>
                <c:pt idx="16">
                  <c:v>-17.5</c:v>
                </c:pt>
                <c:pt idx="17">
                  <c:v>-17.100000000000001</c:v>
                </c:pt>
                <c:pt idx="18">
                  <c:v>-21.4</c:v>
                </c:pt>
                <c:pt idx="19">
                  <c:v>-20.9</c:v>
                </c:pt>
                <c:pt idx="20">
                  <c:v>-19.5</c:v>
                </c:pt>
                <c:pt idx="21">
                  <c:v>-17.5</c:v>
                </c:pt>
                <c:pt idx="22">
                  <c:v>-13.5</c:v>
                </c:pt>
                <c:pt idx="23">
                  <c:v>-17.100000000000001</c:v>
                </c:pt>
                <c:pt idx="24">
                  <c:v>-18.8</c:v>
                </c:pt>
                <c:pt idx="25">
                  <c:v>-12.9</c:v>
                </c:pt>
                <c:pt idx="26">
                  <c:v>-12.9</c:v>
                </c:pt>
                <c:pt idx="27">
                  <c:v>-12.5</c:v>
                </c:pt>
                <c:pt idx="28">
                  <c:v>-9.1</c:v>
                </c:pt>
                <c:pt idx="29">
                  <c:v>-8.8000000000000007</c:v>
                </c:pt>
                <c:pt idx="30">
                  <c:v>-6.1</c:v>
                </c:pt>
                <c:pt idx="31">
                  <c:v>-8.8000000000000007</c:v>
                </c:pt>
                <c:pt idx="32">
                  <c:v>-6.1</c:v>
                </c:pt>
                <c:pt idx="33">
                  <c:v>-9.1</c:v>
                </c:pt>
                <c:pt idx="34">
                  <c:v>-9.4</c:v>
                </c:pt>
                <c:pt idx="35">
                  <c:v>-10.3</c:v>
                </c:pt>
                <c:pt idx="36">
                  <c:v>-11.5</c:v>
                </c:pt>
                <c:pt idx="37">
                  <c:v>-7.4</c:v>
                </c:pt>
                <c:pt idx="38">
                  <c:v>-7.4</c:v>
                </c:pt>
                <c:pt idx="39">
                  <c:v>-7.1</c:v>
                </c:pt>
                <c:pt idx="40">
                  <c:v>-10</c:v>
                </c:pt>
                <c:pt idx="41">
                  <c:v>-6.5</c:v>
                </c:pt>
                <c:pt idx="42">
                  <c:v>0</c:v>
                </c:pt>
                <c:pt idx="43">
                  <c:v>0</c:v>
                </c:pt>
                <c:pt idx="44">
                  <c:v>-3.2</c:v>
                </c:pt>
                <c:pt idx="45">
                  <c:v>-3.3</c:v>
                </c:pt>
                <c:pt idx="46">
                  <c:v>-3.4</c:v>
                </c:pt>
                <c:pt idx="47">
                  <c:v>0</c:v>
                </c:pt>
                <c:pt idx="48">
                  <c:v>0</c:v>
                </c:pt>
                <c:pt idx="49">
                  <c:v>-8</c:v>
                </c:pt>
                <c:pt idx="50">
                  <c:v>-4</c:v>
                </c:pt>
                <c:pt idx="51">
                  <c:v>0</c:v>
                </c:pt>
                <c:pt idx="52">
                  <c:v>3.7</c:v>
                </c:pt>
                <c:pt idx="53">
                  <c:v>3.4</c:v>
                </c:pt>
                <c:pt idx="54">
                  <c:v>0</c:v>
                </c:pt>
                <c:pt idx="55">
                  <c:v>0</c:v>
                </c:pt>
                <c:pt idx="56">
                  <c:v>-3.3</c:v>
                </c:pt>
                <c:pt idx="57">
                  <c:v>0</c:v>
                </c:pt>
                <c:pt idx="58">
                  <c:v>0</c:v>
                </c:pt>
                <c:pt idx="59">
                  <c:v>3.8</c:v>
                </c:pt>
                <c:pt idx="60">
                  <c:v>4.3</c:v>
                </c:pt>
                <c:pt idx="61">
                  <c:v>8.6999999999999993</c:v>
                </c:pt>
                <c:pt idx="62">
                  <c:v>12.5</c:v>
                </c:pt>
                <c:pt idx="63">
                  <c:v>7.7</c:v>
                </c:pt>
                <c:pt idx="64">
                  <c:v>3.6</c:v>
                </c:pt>
                <c:pt idx="65">
                  <c:v>0</c:v>
                </c:pt>
                <c:pt idx="66">
                  <c:v>0</c:v>
                </c:pt>
                <c:pt idx="67">
                  <c:v>6.5</c:v>
                </c:pt>
                <c:pt idx="68">
                  <c:v>6.9</c:v>
                </c:pt>
                <c:pt idx="69">
                  <c:v>10.3</c:v>
                </c:pt>
                <c:pt idx="70">
                  <c:v>7.1</c:v>
                </c:pt>
                <c:pt idx="71">
                  <c:v>3.7</c:v>
                </c:pt>
                <c:pt idx="72">
                  <c:v>12.5</c:v>
                </c:pt>
                <c:pt idx="73">
                  <c:v>8</c:v>
                </c:pt>
                <c:pt idx="74">
                  <c:v>7.4</c:v>
                </c:pt>
                <c:pt idx="75">
                  <c:v>7.1</c:v>
                </c:pt>
                <c:pt idx="76">
                  <c:v>10.3</c:v>
                </c:pt>
                <c:pt idx="77">
                  <c:v>13.3</c:v>
                </c:pt>
                <c:pt idx="78">
                  <c:v>12.9</c:v>
                </c:pt>
                <c:pt idx="79">
                  <c:v>12.1</c:v>
                </c:pt>
                <c:pt idx="80">
                  <c:v>16.100000000000001</c:v>
                </c:pt>
                <c:pt idx="81">
                  <c:v>9.4</c:v>
                </c:pt>
                <c:pt idx="82">
                  <c:v>13.3</c:v>
                </c:pt>
                <c:pt idx="83">
                  <c:v>17.899999999999999</c:v>
                </c:pt>
                <c:pt idx="84">
                  <c:v>18.5</c:v>
                </c:pt>
                <c:pt idx="85">
                  <c:v>18.5</c:v>
                </c:pt>
                <c:pt idx="86">
                  <c:v>17.2</c:v>
                </c:pt>
                <c:pt idx="87">
                  <c:v>16.7</c:v>
                </c:pt>
                <c:pt idx="88">
                  <c:v>15.6</c:v>
                </c:pt>
                <c:pt idx="89">
                  <c:v>11.8</c:v>
                </c:pt>
                <c:pt idx="90">
                  <c:v>8.6</c:v>
                </c:pt>
                <c:pt idx="91">
                  <c:v>5.4</c:v>
                </c:pt>
                <c:pt idx="92">
                  <c:v>5.6</c:v>
                </c:pt>
                <c:pt idx="93">
                  <c:v>5.7</c:v>
                </c:pt>
                <c:pt idx="94">
                  <c:v>8.8000000000000007</c:v>
                </c:pt>
                <c:pt idx="95">
                  <c:v>9.1</c:v>
                </c:pt>
                <c:pt idx="96">
                  <c:v>6.3</c:v>
                </c:pt>
                <c:pt idx="97">
                  <c:v>9.4</c:v>
                </c:pt>
                <c:pt idx="98">
                  <c:v>8.8000000000000007</c:v>
                </c:pt>
                <c:pt idx="99">
                  <c:v>11.4</c:v>
                </c:pt>
                <c:pt idx="100">
                  <c:v>5.4</c:v>
                </c:pt>
                <c:pt idx="101">
                  <c:v>5.3</c:v>
                </c:pt>
                <c:pt idx="102">
                  <c:v>5.3</c:v>
                </c:pt>
                <c:pt idx="103">
                  <c:v>5.0999999999999996</c:v>
                </c:pt>
                <c:pt idx="104">
                  <c:v>5.3</c:v>
                </c:pt>
                <c:pt idx="105">
                  <c:v>5.4</c:v>
                </c:pt>
                <c:pt idx="106">
                  <c:v>2.7</c:v>
                </c:pt>
                <c:pt idx="107">
                  <c:v>5.6</c:v>
                </c:pt>
                <c:pt idx="108">
                  <c:v>-2.9</c:v>
                </c:pt>
                <c:pt idx="109">
                  <c:v>-2.9</c:v>
                </c:pt>
                <c:pt idx="110">
                  <c:v>-2.7</c:v>
                </c:pt>
                <c:pt idx="111">
                  <c:v>-2.6</c:v>
                </c:pt>
                <c:pt idx="112">
                  <c:v>0</c:v>
                </c:pt>
                <c:pt idx="113">
                  <c:v>2.5</c:v>
                </c:pt>
                <c:pt idx="114">
                  <c:v>2.5</c:v>
                </c:pt>
                <c:pt idx="115">
                  <c:v>0</c:v>
                </c:pt>
                <c:pt idx="116">
                  <c:v>2.5</c:v>
                </c:pt>
                <c:pt idx="117">
                  <c:v>5.0999999999999996</c:v>
                </c:pt>
                <c:pt idx="118">
                  <c:v>5.3</c:v>
                </c:pt>
                <c:pt idx="119">
                  <c:v>2.6</c:v>
                </c:pt>
                <c:pt idx="120">
                  <c:v>9.1</c:v>
                </c:pt>
                <c:pt idx="121">
                  <c:v>11.8</c:v>
                </c:pt>
                <c:pt idx="122">
                  <c:v>11.1</c:v>
                </c:pt>
                <c:pt idx="123">
                  <c:v>10.5</c:v>
                </c:pt>
                <c:pt idx="124">
                  <c:v>12.8</c:v>
                </c:pt>
              </c:numCache>
            </c:numRef>
          </c:val>
          <c:smooth val="0"/>
          <c:extLst xmlns:c16r2="http://schemas.microsoft.com/office/drawing/2015/06/chart">
            <c:ext xmlns:c16="http://schemas.microsoft.com/office/drawing/2014/chart" uri="{C3380CC4-5D6E-409C-BE32-E72D297353CC}">
              <c16:uniqueId val="{00000003-23F2-481A-AFB0-6858963F5814}"/>
            </c:ext>
          </c:extLst>
        </c:ser>
        <c:dLbls>
          <c:showLegendKey val="0"/>
          <c:showVal val="0"/>
          <c:showCatName val="0"/>
          <c:showSerName val="0"/>
          <c:showPercent val="0"/>
          <c:showBubbleSize val="0"/>
        </c:dLbls>
        <c:smooth val="0"/>
        <c:axId val="423864336"/>
        <c:axId val="423867080"/>
      </c:lineChart>
      <c:dateAx>
        <c:axId val="423864336"/>
        <c:scaling>
          <c:orientation val="minMax"/>
        </c:scaling>
        <c:delete val="0"/>
        <c:axPos val="b"/>
        <c:numFmt formatCode="yyyy" sourceLinked="0"/>
        <c:majorTickMark val="in"/>
        <c:minorTickMark val="in"/>
        <c:tickLblPos val="low"/>
        <c:txPr>
          <a:bodyPr rot="0"/>
          <a:lstStyle/>
          <a:p>
            <a:pPr>
              <a:defRPr/>
            </a:pPr>
            <a:endParaRPr lang="en-US"/>
          </a:p>
        </c:txPr>
        <c:crossAx val="423867080"/>
        <c:crossesAt val="-4.9999999999999982E+116"/>
        <c:auto val="1"/>
        <c:lblOffset val="100"/>
        <c:baseTimeUnit val="months"/>
        <c:majorUnit val="2"/>
        <c:majorTimeUnit val="years"/>
        <c:minorUnit val="1"/>
        <c:minorTimeUnit val="years"/>
      </c:dateAx>
      <c:valAx>
        <c:axId val="423867080"/>
        <c:scaling>
          <c:orientation val="minMax"/>
          <c:max val="25"/>
          <c:min val="-25"/>
        </c:scaling>
        <c:delete val="0"/>
        <c:axPos val="l"/>
        <c:majorGridlines>
          <c:spPr>
            <a:ln w="6350">
              <a:solidFill>
                <a:schemeClr val="bg1">
                  <a:lumMod val="85000"/>
                </a:schemeClr>
              </a:solidFill>
              <a:prstDash val="solid"/>
            </a:ln>
          </c:spPr>
        </c:majorGridlines>
        <c:title>
          <c:tx>
            <c:rich>
              <a:bodyPr/>
              <a:lstStyle/>
              <a:p>
                <a:pPr>
                  <a:defRPr sz="1600" b="0"/>
                </a:pPr>
                <a:r>
                  <a:rPr lang="en-US" sz="1600" b="0" dirty="0"/>
                  <a:t>12-month % change</a:t>
                </a:r>
              </a:p>
            </c:rich>
          </c:tx>
          <c:overlay val="0"/>
        </c:title>
        <c:numFmt formatCode="0%" sourceLinked="0"/>
        <c:majorTickMark val="none"/>
        <c:minorTickMark val="none"/>
        <c:tickLblPos val="nextTo"/>
        <c:spPr>
          <a:ln>
            <a:solidFill>
              <a:schemeClr val="bg1">
                <a:lumMod val="50000"/>
              </a:schemeClr>
            </a:solidFill>
          </a:ln>
        </c:spPr>
        <c:crossAx val="423864336"/>
        <c:crosses val="autoZero"/>
        <c:crossBetween val="between"/>
        <c:majorUnit val="5"/>
        <c:dispUnits>
          <c:builtInUnit val="hundreds"/>
        </c:dispUnits>
      </c:valAx>
      <c:spPr>
        <a:noFill/>
        <a:ln w="25389">
          <a:noFill/>
        </a:ln>
      </c:spPr>
    </c:plotArea>
    <c:plotVisOnly val="1"/>
    <c:dispBlanksAs val="gap"/>
    <c:showDLblsOverMax val="0"/>
  </c:chart>
  <c:spPr>
    <a:ln w="9525">
      <a:solidFill>
        <a:schemeClr val="bg1">
          <a:lumMod val="50000"/>
        </a:schemeClr>
      </a:solidFill>
    </a:ln>
  </c:spPr>
  <c:txPr>
    <a:bodyPr/>
    <a:lstStyle/>
    <a:p>
      <a:pPr>
        <a:defRPr sz="1800">
          <a:latin typeface="Calibri" pitchFamily="34" charset="0"/>
          <a:cs typeface="Arial" pitchFamily="34" charset="0"/>
        </a:defRPr>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2360593083759266"/>
          <c:y val="0.14761361318315389"/>
          <c:w val="0.78232526489744336"/>
          <c:h val="0.76129052888087645"/>
        </c:manualLayout>
      </c:layout>
      <c:lineChart>
        <c:grouping val="standard"/>
        <c:varyColors val="0"/>
        <c:ser>
          <c:idx val="0"/>
          <c:order val="0"/>
          <c:tx>
            <c:strRef>
              <c:f>Sheet1!$B$1</c:f>
              <c:strCache>
                <c:ptCount val="1"/>
                <c:pt idx="0">
                  <c:v>Current hires</c:v>
                </c:pt>
              </c:strCache>
            </c:strRef>
          </c:tx>
          <c:spPr>
            <a:ln w="12700">
              <a:solidFill>
                <a:srgbClr val="C0504D"/>
              </a:solidFill>
              <a:prstDash val="dash"/>
            </a:ln>
          </c:spPr>
          <c:marker>
            <c:symbol val="none"/>
          </c:marker>
          <c:cat>
            <c:strRef>
              <c:f>Sheet1!$A$2:$A$19</c:f>
              <c:strCache>
                <c:ptCount val="18"/>
                <c:pt idx="0">
                  <c:v>'01</c:v>
                </c:pt>
                <c:pt idx="1">
                  <c:v>'02</c:v>
                </c:pt>
                <c:pt idx="3">
                  <c:v>'04</c:v>
                </c:pt>
                <c:pt idx="5">
                  <c:v>'06</c:v>
                </c:pt>
                <c:pt idx="7">
                  <c:v>'08</c:v>
                </c:pt>
                <c:pt idx="9">
                  <c:v>'10</c:v>
                </c:pt>
                <c:pt idx="11">
                  <c:v>'12</c:v>
                </c:pt>
                <c:pt idx="13">
                  <c:v>'14</c:v>
                </c:pt>
                <c:pt idx="15">
                  <c:v>'16</c:v>
                </c:pt>
                <c:pt idx="17">
                  <c:v>'18</c:v>
                </c:pt>
              </c:strCache>
            </c:strRef>
          </c:cat>
          <c:val>
            <c:numRef>
              <c:f>Sheet1!$B$2:$B$19</c:f>
              <c:numCache>
                <c:formatCode>0.0</c:formatCode>
                <c:ptCount val="18"/>
                <c:pt idx="0">
                  <c:v>499000</c:v>
                </c:pt>
                <c:pt idx="1">
                  <c:v>499000</c:v>
                </c:pt>
                <c:pt idx="2">
                  <c:v>499000</c:v>
                </c:pt>
                <c:pt idx="3">
                  <c:v>499000</c:v>
                </c:pt>
                <c:pt idx="4">
                  <c:v>499000</c:v>
                </c:pt>
                <c:pt idx="5">
                  <c:v>499000</c:v>
                </c:pt>
                <c:pt idx="6">
                  <c:v>499000</c:v>
                </c:pt>
                <c:pt idx="7">
                  <c:v>499000</c:v>
                </c:pt>
                <c:pt idx="8">
                  <c:v>499000</c:v>
                </c:pt>
                <c:pt idx="9">
                  <c:v>499000</c:v>
                </c:pt>
                <c:pt idx="10">
                  <c:v>499000</c:v>
                </c:pt>
                <c:pt idx="11">
                  <c:v>499000</c:v>
                </c:pt>
                <c:pt idx="12">
                  <c:v>499000</c:v>
                </c:pt>
                <c:pt idx="13">
                  <c:v>499000</c:v>
                </c:pt>
                <c:pt idx="14">
                  <c:v>499000</c:v>
                </c:pt>
                <c:pt idx="15">
                  <c:v>499000</c:v>
                </c:pt>
                <c:pt idx="16">
                  <c:v>499000</c:v>
                </c:pt>
                <c:pt idx="17">
                  <c:v>499000</c:v>
                </c:pt>
              </c:numCache>
            </c:numRef>
          </c:val>
          <c:smooth val="0"/>
          <c:extLst xmlns:c16r2="http://schemas.microsoft.com/office/drawing/2015/06/chart">
            <c:ext xmlns:c16="http://schemas.microsoft.com/office/drawing/2014/chart" uri="{C3380CC4-5D6E-409C-BE32-E72D297353CC}">
              <c16:uniqueId val="{00000000-B3F9-4DBF-9B79-515B8CACE681}"/>
            </c:ext>
          </c:extLst>
        </c:ser>
        <c:ser>
          <c:idx val="1"/>
          <c:order val="1"/>
          <c:tx>
            <c:strRef>
              <c:f>Sheet1!$C$1</c:f>
              <c:strCache>
                <c:ptCount val="1"/>
                <c:pt idx="0">
                  <c:v>Construction hires</c:v>
                </c:pt>
              </c:strCache>
            </c:strRef>
          </c:tx>
          <c:spPr>
            <a:ln w="38100">
              <a:solidFill>
                <a:srgbClr val="C0504D"/>
              </a:solidFill>
            </a:ln>
          </c:spPr>
          <c:marker>
            <c:symbol val="none"/>
          </c:marker>
          <c:cat>
            <c:strRef>
              <c:f>Sheet1!$A$2:$A$19</c:f>
              <c:strCache>
                <c:ptCount val="18"/>
                <c:pt idx="0">
                  <c:v>'01</c:v>
                </c:pt>
                <c:pt idx="1">
                  <c:v>'02</c:v>
                </c:pt>
                <c:pt idx="3">
                  <c:v>'04</c:v>
                </c:pt>
                <c:pt idx="5">
                  <c:v>'06</c:v>
                </c:pt>
                <c:pt idx="7">
                  <c:v>'08</c:v>
                </c:pt>
                <c:pt idx="9">
                  <c:v>'10</c:v>
                </c:pt>
                <c:pt idx="11">
                  <c:v>'12</c:v>
                </c:pt>
                <c:pt idx="13">
                  <c:v>'14</c:v>
                </c:pt>
                <c:pt idx="15">
                  <c:v>'16</c:v>
                </c:pt>
                <c:pt idx="17">
                  <c:v>'18</c:v>
                </c:pt>
              </c:strCache>
            </c:strRef>
          </c:cat>
          <c:val>
            <c:numRef>
              <c:f>Sheet1!$C$2:$C$19</c:f>
              <c:numCache>
                <c:formatCode>0.0</c:formatCode>
                <c:ptCount val="18"/>
                <c:pt idx="0">
                  <c:v>552000</c:v>
                </c:pt>
                <c:pt idx="1">
                  <c:v>498000</c:v>
                </c:pt>
                <c:pt idx="2">
                  <c:v>542000</c:v>
                </c:pt>
                <c:pt idx="3">
                  <c:v>532000</c:v>
                </c:pt>
                <c:pt idx="4">
                  <c:v>610000</c:v>
                </c:pt>
                <c:pt idx="5">
                  <c:v>583000</c:v>
                </c:pt>
                <c:pt idx="6">
                  <c:v>498000</c:v>
                </c:pt>
                <c:pt idx="7">
                  <c:v>436000</c:v>
                </c:pt>
                <c:pt idx="8">
                  <c:v>415000</c:v>
                </c:pt>
                <c:pt idx="9">
                  <c:v>384000</c:v>
                </c:pt>
                <c:pt idx="10">
                  <c:v>472000</c:v>
                </c:pt>
                <c:pt idx="11">
                  <c:v>421000</c:v>
                </c:pt>
                <c:pt idx="12">
                  <c:v>428000</c:v>
                </c:pt>
                <c:pt idx="13">
                  <c:v>420000</c:v>
                </c:pt>
                <c:pt idx="14">
                  <c:v>406000</c:v>
                </c:pt>
                <c:pt idx="15">
                  <c:v>421000</c:v>
                </c:pt>
                <c:pt idx="16">
                  <c:v>473000</c:v>
                </c:pt>
                <c:pt idx="17">
                  <c:v>499000</c:v>
                </c:pt>
              </c:numCache>
            </c:numRef>
          </c:val>
          <c:smooth val="0"/>
          <c:extLst xmlns:c16r2="http://schemas.microsoft.com/office/drawing/2015/06/chart">
            <c:ext xmlns:c16="http://schemas.microsoft.com/office/drawing/2014/chart" uri="{C3380CC4-5D6E-409C-BE32-E72D297353CC}">
              <c16:uniqueId val="{00000001-B3F9-4DBF-9B79-515B8CACE681}"/>
            </c:ext>
          </c:extLst>
        </c:ser>
        <c:ser>
          <c:idx val="2"/>
          <c:order val="2"/>
          <c:tx>
            <c:strRef>
              <c:f>Sheet1!$D$1</c:f>
              <c:strCache>
                <c:ptCount val="1"/>
                <c:pt idx="0">
                  <c:v>Current Openings</c:v>
                </c:pt>
              </c:strCache>
            </c:strRef>
          </c:tx>
          <c:spPr>
            <a:ln w="12700">
              <a:solidFill>
                <a:srgbClr val="9BBB59">
                  <a:lumMod val="50000"/>
                </a:srgbClr>
              </a:solidFill>
              <a:prstDash val="dash"/>
            </a:ln>
          </c:spPr>
          <c:marker>
            <c:symbol val="none"/>
          </c:marker>
          <c:cat>
            <c:strRef>
              <c:f>Sheet1!$A$2:$A$19</c:f>
              <c:strCache>
                <c:ptCount val="18"/>
                <c:pt idx="0">
                  <c:v>'01</c:v>
                </c:pt>
                <c:pt idx="1">
                  <c:v>'02</c:v>
                </c:pt>
                <c:pt idx="3">
                  <c:v>'04</c:v>
                </c:pt>
                <c:pt idx="5">
                  <c:v>'06</c:v>
                </c:pt>
                <c:pt idx="7">
                  <c:v>'08</c:v>
                </c:pt>
                <c:pt idx="9">
                  <c:v>'10</c:v>
                </c:pt>
                <c:pt idx="11">
                  <c:v>'12</c:v>
                </c:pt>
                <c:pt idx="13">
                  <c:v>'14</c:v>
                </c:pt>
                <c:pt idx="15">
                  <c:v>'16</c:v>
                </c:pt>
                <c:pt idx="17">
                  <c:v>'18</c:v>
                </c:pt>
              </c:strCache>
            </c:strRef>
          </c:cat>
          <c:val>
            <c:numRef>
              <c:f>Sheet1!$D$2:$D$19</c:f>
              <c:numCache>
                <c:formatCode>0.0</c:formatCode>
                <c:ptCount val="18"/>
                <c:pt idx="0">
                  <c:v>243000</c:v>
                </c:pt>
                <c:pt idx="1">
                  <c:v>243000</c:v>
                </c:pt>
                <c:pt idx="2">
                  <c:v>243000</c:v>
                </c:pt>
                <c:pt idx="3">
                  <c:v>243000</c:v>
                </c:pt>
                <c:pt idx="4">
                  <c:v>243000</c:v>
                </c:pt>
                <c:pt idx="5">
                  <c:v>243000</c:v>
                </c:pt>
                <c:pt idx="6">
                  <c:v>243000</c:v>
                </c:pt>
                <c:pt idx="7">
                  <c:v>243000</c:v>
                </c:pt>
                <c:pt idx="8">
                  <c:v>243000</c:v>
                </c:pt>
                <c:pt idx="9">
                  <c:v>243000</c:v>
                </c:pt>
                <c:pt idx="10">
                  <c:v>243000</c:v>
                </c:pt>
                <c:pt idx="11">
                  <c:v>243000</c:v>
                </c:pt>
                <c:pt idx="12">
                  <c:v>243000</c:v>
                </c:pt>
                <c:pt idx="13">
                  <c:v>243000</c:v>
                </c:pt>
                <c:pt idx="14">
                  <c:v>243000</c:v>
                </c:pt>
                <c:pt idx="15">
                  <c:v>243000</c:v>
                </c:pt>
                <c:pt idx="16">
                  <c:v>243000</c:v>
                </c:pt>
                <c:pt idx="17">
                  <c:v>243000</c:v>
                </c:pt>
              </c:numCache>
            </c:numRef>
          </c:val>
          <c:smooth val="0"/>
          <c:extLst xmlns:c16r2="http://schemas.microsoft.com/office/drawing/2015/06/chart">
            <c:ext xmlns:c16="http://schemas.microsoft.com/office/drawing/2014/chart" uri="{C3380CC4-5D6E-409C-BE32-E72D297353CC}">
              <c16:uniqueId val="{00000000-A129-455B-965C-3D01D30B6C76}"/>
            </c:ext>
          </c:extLst>
        </c:ser>
        <c:ser>
          <c:idx val="3"/>
          <c:order val="3"/>
          <c:tx>
            <c:strRef>
              <c:f>Sheet1!$E$1</c:f>
              <c:strCache>
                <c:ptCount val="1"/>
                <c:pt idx="0">
                  <c:v>Job openings</c:v>
                </c:pt>
              </c:strCache>
            </c:strRef>
          </c:tx>
          <c:spPr>
            <a:ln w="38100">
              <a:solidFill>
                <a:srgbClr val="9BBB59">
                  <a:lumMod val="50000"/>
                </a:srgbClr>
              </a:solidFill>
            </a:ln>
          </c:spPr>
          <c:marker>
            <c:symbol val="none"/>
          </c:marker>
          <c:cat>
            <c:strRef>
              <c:f>Sheet1!$A$2:$A$19</c:f>
              <c:strCache>
                <c:ptCount val="18"/>
                <c:pt idx="0">
                  <c:v>'01</c:v>
                </c:pt>
                <c:pt idx="1">
                  <c:v>'02</c:v>
                </c:pt>
                <c:pt idx="3">
                  <c:v>'04</c:v>
                </c:pt>
                <c:pt idx="5">
                  <c:v>'06</c:v>
                </c:pt>
                <c:pt idx="7">
                  <c:v>'08</c:v>
                </c:pt>
                <c:pt idx="9">
                  <c:v>'10</c:v>
                </c:pt>
                <c:pt idx="11">
                  <c:v>'12</c:v>
                </c:pt>
                <c:pt idx="13">
                  <c:v>'14</c:v>
                </c:pt>
                <c:pt idx="15">
                  <c:v>'16</c:v>
                </c:pt>
                <c:pt idx="17">
                  <c:v>'18</c:v>
                </c:pt>
              </c:strCache>
            </c:strRef>
          </c:cat>
          <c:val>
            <c:numRef>
              <c:f>Sheet1!$E$2:$E$19</c:f>
              <c:numCache>
                <c:formatCode>0.0</c:formatCode>
                <c:ptCount val="18"/>
                <c:pt idx="0">
                  <c:v>276000</c:v>
                </c:pt>
                <c:pt idx="1">
                  <c:v>141000</c:v>
                </c:pt>
                <c:pt idx="2">
                  <c:v>111000</c:v>
                </c:pt>
                <c:pt idx="3">
                  <c:v>153000</c:v>
                </c:pt>
                <c:pt idx="4">
                  <c:v>158000</c:v>
                </c:pt>
                <c:pt idx="5">
                  <c:v>197000</c:v>
                </c:pt>
                <c:pt idx="6">
                  <c:v>210000</c:v>
                </c:pt>
                <c:pt idx="7">
                  <c:v>170000</c:v>
                </c:pt>
                <c:pt idx="8">
                  <c:v>41000</c:v>
                </c:pt>
                <c:pt idx="9">
                  <c:v>84000</c:v>
                </c:pt>
                <c:pt idx="10">
                  <c:v>120000</c:v>
                </c:pt>
                <c:pt idx="11">
                  <c:v>84000</c:v>
                </c:pt>
                <c:pt idx="12">
                  <c:v>126000</c:v>
                </c:pt>
                <c:pt idx="13">
                  <c:v>153000</c:v>
                </c:pt>
                <c:pt idx="14">
                  <c:v>173000</c:v>
                </c:pt>
                <c:pt idx="15">
                  <c:v>196000</c:v>
                </c:pt>
                <c:pt idx="16">
                  <c:v>183000</c:v>
                </c:pt>
                <c:pt idx="17">
                  <c:v>243000</c:v>
                </c:pt>
              </c:numCache>
            </c:numRef>
          </c:val>
          <c:smooth val="0"/>
          <c:extLst xmlns:c16r2="http://schemas.microsoft.com/office/drawing/2015/06/chart">
            <c:ext xmlns:c16="http://schemas.microsoft.com/office/drawing/2014/chart" uri="{C3380CC4-5D6E-409C-BE32-E72D297353CC}">
              <c16:uniqueId val="{00000001-A129-455B-965C-3D01D30B6C76}"/>
            </c:ext>
          </c:extLst>
        </c:ser>
        <c:ser>
          <c:idx val="4"/>
          <c:order val="4"/>
          <c:tx>
            <c:strRef>
              <c:f>Sheet1!$F$1</c:f>
              <c:strCache>
                <c:ptCount val="1"/>
                <c:pt idx="0">
                  <c:v>Current unempl</c:v>
                </c:pt>
              </c:strCache>
            </c:strRef>
          </c:tx>
          <c:spPr>
            <a:ln w="12700">
              <a:solidFill>
                <a:srgbClr val="F79646"/>
              </a:solidFill>
              <a:prstDash val="dash"/>
            </a:ln>
          </c:spPr>
          <c:marker>
            <c:symbol val="none"/>
          </c:marker>
          <c:cat>
            <c:strRef>
              <c:f>Sheet1!$A$2:$A$19</c:f>
              <c:strCache>
                <c:ptCount val="18"/>
                <c:pt idx="0">
                  <c:v>'01</c:v>
                </c:pt>
                <c:pt idx="1">
                  <c:v>'02</c:v>
                </c:pt>
                <c:pt idx="3">
                  <c:v>'04</c:v>
                </c:pt>
                <c:pt idx="5">
                  <c:v>'06</c:v>
                </c:pt>
                <c:pt idx="7">
                  <c:v>'08</c:v>
                </c:pt>
                <c:pt idx="9">
                  <c:v>'10</c:v>
                </c:pt>
                <c:pt idx="11">
                  <c:v>'12</c:v>
                </c:pt>
                <c:pt idx="13">
                  <c:v>'14</c:v>
                </c:pt>
                <c:pt idx="15">
                  <c:v>'16</c:v>
                </c:pt>
                <c:pt idx="17">
                  <c:v>'18</c:v>
                </c:pt>
              </c:strCache>
            </c:strRef>
          </c:cat>
          <c:val>
            <c:numRef>
              <c:f>Sheet1!$F$2:$F$19</c:f>
              <c:numCache>
                <c:formatCode>0.0</c:formatCode>
                <c:ptCount val="18"/>
                <c:pt idx="0">
                  <c:v>415000</c:v>
                </c:pt>
                <c:pt idx="1">
                  <c:v>415000</c:v>
                </c:pt>
                <c:pt idx="2">
                  <c:v>415000</c:v>
                </c:pt>
                <c:pt idx="3">
                  <c:v>415000</c:v>
                </c:pt>
                <c:pt idx="4">
                  <c:v>415000</c:v>
                </c:pt>
                <c:pt idx="5">
                  <c:v>415000</c:v>
                </c:pt>
                <c:pt idx="6">
                  <c:v>415000</c:v>
                </c:pt>
                <c:pt idx="7">
                  <c:v>415000</c:v>
                </c:pt>
                <c:pt idx="8">
                  <c:v>415000</c:v>
                </c:pt>
                <c:pt idx="9">
                  <c:v>415000</c:v>
                </c:pt>
                <c:pt idx="10">
                  <c:v>415000</c:v>
                </c:pt>
                <c:pt idx="11">
                  <c:v>415000</c:v>
                </c:pt>
                <c:pt idx="12">
                  <c:v>415000</c:v>
                </c:pt>
                <c:pt idx="13">
                  <c:v>415000</c:v>
                </c:pt>
                <c:pt idx="14">
                  <c:v>415000</c:v>
                </c:pt>
                <c:pt idx="15">
                  <c:v>415000</c:v>
                </c:pt>
                <c:pt idx="16">
                  <c:v>415000</c:v>
                </c:pt>
                <c:pt idx="17" formatCode="#0">
                  <c:v>415000</c:v>
                </c:pt>
              </c:numCache>
            </c:numRef>
          </c:val>
          <c:smooth val="0"/>
          <c:extLst xmlns:c16r2="http://schemas.microsoft.com/office/drawing/2015/06/chart">
            <c:ext xmlns:c16="http://schemas.microsoft.com/office/drawing/2014/chart" uri="{C3380CC4-5D6E-409C-BE32-E72D297353CC}">
              <c16:uniqueId val="{00000002-A129-455B-965C-3D01D30B6C76}"/>
            </c:ext>
          </c:extLst>
        </c:ser>
        <c:ser>
          <c:idx val="5"/>
          <c:order val="5"/>
          <c:tx>
            <c:strRef>
              <c:f>Sheet1!$G$1</c:f>
              <c:strCache>
                <c:ptCount val="1"/>
                <c:pt idx="0">
                  <c:v>Unemployment</c:v>
                </c:pt>
              </c:strCache>
            </c:strRef>
          </c:tx>
          <c:spPr>
            <a:ln w="38100">
              <a:solidFill>
                <a:srgbClr val="F79646"/>
              </a:solidFill>
            </a:ln>
          </c:spPr>
          <c:marker>
            <c:symbol val="none"/>
          </c:marker>
          <c:cat>
            <c:strRef>
              <c:f>Sheet1!$A$2:$A$19</c:f>
              <c:strCache>
                <c:ptCount val="18"/>
                <c:pt idx="0">
                  <c:v>'01</c:v>
                </c:pt>
                <c:pt idx="1">
                  <c:v>'02</c:v>
                </c:pt>
                <c:pt idx="3">
                  <c:v>'04</c:v>
                </c:pt>
                <c:pt idx="5">
                  <c:v>'06</c:v>
                </c:pt>
                <c:pt idx="7">
                  <c:v>'08</c:v>
                </c:pt>
                <c:pt idx="9">
                  <c:v>'10</c:v>
                </c:pt>
                <c:pt idx="11">
                  <c:v>'12</c:v>
                </c:pt>
                <c:pt idx="13">
                  <c:v>'14</c:v>
                </c:pt>
                <c:pt idx="15">
                  <c:v>'16</c:v>
                </c:pt>
                <c:pt idx="17">
                  <c:v>'18</c:v>
                </c:pt>
              </c:strCache>
            </c:strRef>
          </c:cat>
          <c:val>
            <c:numRef>
              <c:f>Sheet1!$G$2:$G$19</c:f>
              <c:numCache>
                <c:formatCode>0.0</c:formatCode>
                <c:ptCount val="18"/>
                <c:pt idx="0">
                  <c:v>478000</c:v>
                </c:pt>
                <c:pt idx="1">
                  <c:v>626000</c:v>
                </c:pt>
                <c:pt idx="2">
                  <c:v>715000</c:v>
                </c:pt>
                <c:pt idx="3">
                  <c:v>665000</c:v>
                </c:pt>
                <c:pt idx="4">
                  <c:v>567000</c:v>
                </c:pt>
                <c:pt idx="5">
                  <c:v>647000</c:v>
                </c:pt>
                <c:pt idx="6">
                  <c:v>676000</c:v>
                </c:pt>
                <c:pt idx="7">
                  <c:v>809000</c:v>
                </c:pt>
                <c:pt idx="8">
                  <c:v>1768000</c:v>
                </c:pt>
                <c:pt idx="9">
                  <c:v>1755000</c:v>
                </c:pt>
                <c:pt idx="10">
                  <c:v>1367000</c:v>
                </c:pt>
                <c:pt idx="11">
                  <c:v>1150000</c:v>
                </c:pt>
                <c:pt idx="12">
                  <c:v>891000</c:v>
                </c:pt>
                <c:pt idx="13">
                  <c:v>747000</c:v>
                </c:pt>
                <c:pt idx="14">
                  <c:v>569000</c:v>
                </c:pt>
                <c:pt idx="15">
                  <c:v>461000</c:v>
                </c:pt>
                <c:pt idx="16">
                  <c:v>502000</c:v>
                </c:pt>
                <c:pt idx="17">
                  <c:v>415000</c:v>
                </c:pt>
              </c:numCache>
            </c:numRef>
          </c:val>
          <c:smooth val="0"/>
          <c:extLst xmlns:c16r2="http://schemas.microsoft.com/office/drawing/2015/06/chart">
            <c:ext xmlns:c16="http://schemas.microsoft.com/office/drawing/2014/chart" uri="{C3380CC4-5D6E-409C-BE32-E72D297353CC}">
              <c16:uniqueId val="{00000003-A129-455B-965C-3D01D30B6C76}"/>
            </c:ext>
          </c:extLst>
        </c:ser>
        <c:dLbls>
          <c:showLegendKey val="0"/>
          <c:showVal val="0"/>
          <c:showCatName val="0"/>
          <c:showSerName val="0"/>
          <c:showPercent val="0"/>
          <c:showBubbleSize val="0"/>
        </c:dLbls>
        <c:smooth val="0"/>
        <c:axId val="423867864"/>
        <c:axId val="452877792"/>
      </c:lineChart>
      <c:catAx>
        <c:axId val="423867864"/>
        <c:scaling>
          <c:orientation val="minMax"/>
        </c:scaling>
        <c:delete val="0"/>
        <c:axPos val="b"/>
        <c:numFmt formatCode="yyyy" sourceLinked="0"/>
        <c:majorTickMark val="in"/>
        <c:minorTickMark val="none"/>
        <c:tickLblPos val="nextTo"/>
        <c:spPr>
          <a:ln/>
        </c:spPr>
        <c:txPr>
          <a:bodyPr rot="0"/>
          <a:lstStyle/>
          <a:p>
            <a:pPr>
              <a:defRPr sz="1300" baseline="0"/>
            </a:pPr>
            <a:endParaRPr lang="en-US"/>
          </a:p>
        </c:txPr>
        <c:crossAx val="452877792"/>
        <c:crosses val="autoZero"/>
        <c:auto val="0"/>
        <c:lblAlgn val="ctr"/>
        <c:lblOffset val="100"/>
        <c:tickLblSkip val="1"/>
        <c:tickMarkSkip val="1"/>
        <c:noMultiLvlLbl val="1"/>
      </c:catAx>
      <c:valAx>
        <c:axId val="452877792"/>
        <c:scaling>
          <c:orientation val="minMax"/>
          <c:max val="1800000"/>
          <c:min val="0"/>
        </c:scaling>
        <c:delete val="0"/>
        <c:axPos val="l"/>
        <c:majorGridlines>
          <c:spPr>
            <a:ln>
              <a:solidFill>
                <a:prstClr val="black">
                  <a:lumMod val="50000"/>
                  <a:lumOff val="50000"/>
                  <a:alpha val="50000"/>
                </a:prstClr>
              </a:solidFill>
            </a:ln>
          </c:spPr>
        </c:majorGridlines>
        <c:numFmt formatCode="#,##0" sourceLinked="0"/>
        <c:majorTickMark val="out"/>
        <c:minorTickMark val="none"/>
        <c:tickLblPos val="nextTo"/>
        <c:txPr>
          <a:bodyPr/>
          <a:lstStyle/>
          <a:p>
            <a:pPr>
              <a:defRPr sz="1300"/>
            </a:pPr>
            <a:endParaRPr lang="en-US"/>
          </a:p>
        </c:txPr>
        <c:crossAx val="423867864"/>
        <c:crosses val="autoZero"/>
        <c:crossBetween val="between"/>
        <c:majorUnit val="200000"/>
      </c:valAx>
    </c:plotArea>
    <c:plotVisOnly val="1"/>
    <c:dispBlanksAs val="gap"/>
    <c:showDLblsOverMax val="0"/>
  </c:chart>
  <c:spPr>
    <a:noFill/>
    <a:ln>
      <a:solidFill>
        <a:schemeClr val="tx1">
          <a:lumMod val="50000"/>
          <a:lumOff val="50000"/>
        </a:schemeClr>
      </a:solidFill>
    </a:ln>
  </c:spPr>
  <c:txPr>
    <a:bodyPr/>
    <a:lstStyle/>
    <a:p>
      <a:pPr>
        <a:defRPr sz="1400">
          <a:latin typeface="Calibri" pitchFamily="34" charset="0"/>
        </a:defRPr>
      </a:pPr>
      <a:endParaRPr lang="en-US"/>
    </a:p>
  </c:txPr>
  <c:externalData r:id="rId2">
    <c:autoUpdate val="0"/>
  </c:externalData>
  <c:userShapes r:id="rId3"/>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2360593083759266"/>
          <c:y val="0.19149648632632177"/>
          <c:w val="0.82873438692503854"/>
          <c:h val="0.61676782589676282"/>
        </c:manualLayout>
      </c:layout>
      <c:lineChart>
        <c:grouping val="standard"/>
        <c:varyColors val="0"/>
        <c:ser>
          <c:idx val="0"/>
          <c:order val="0"/>
          <c:tx>
            <c:strRef>
              <c:f>Sheet1!$B$1</c:f>
              <c:strCache>
                <c:ptCount val="1"/>
                <c:pt idx="0">
                  <c:v>Current</c:v>
                </c:pt>
              </c:strCache>
            </c:strRef>
          </c:tx>
          <c:spPr>
            <a:ln w="12700">
              <a:solidFill>
                <a:sysClr val="window" lastClr="FFFFFF">
                  <a:lumMod val="50000"/>
                </a:sysClr>
              </a:solidFill>
              <a:prstDash val="dash"/>
            </a:ln>
          </c:spPr>
          <c:marker>
            <c:symbol val="none"/>
          </c:marker>
          <c:cat>
            <c:strRef>
              <c:f>Sheet1!$A$2:$A$19</c:f>
              <c:strCache>
                <c:ptCount val="18"/>
                <c:pt idx="0">
                  <c:v>'01</c:v>
                </c:pt>
                <c:pt idx="1">
                  <c:v>'02</c:v>
                </c:pt>
                <c:pt idx="3">
                  <c:v>'04</c:v>
                </c:pt>
                <c:pt idx="5">
                  <c:v>'06</c:v>
                </c:pt>
                <c:pt idx="7">
                  <c:v>'08</c:v>
                </c:pt>
                <c:pt idx="9">
                  <c:v>'10</c:v>
                </c:pt>
                <c:pt idx="11">
                  <c:v>'12</c:v>
                </c:pt>
                <c:pt idx="13">
                  <c:v>'14</c:v>
                </c:pt>
                <c:pt idx="15">
                  <c:v>'16</c:v>
                </c:pt>
                <c:pt idx="17">
                  <c:v>'18</c:v>
                </c:pt>
              </c:strCache>
            </c:strRef>
          </c:cat>
          <c:val>
            <c:numRef>
              <c:f>Sheet1!$B$2:$B$19</c:f>
              <c:numCache>
                <c:formatCode>#0.000</c:formatCode>
                <c:ptCount val="18"/>
                <c:pt idx="0">
                  <c:v>3.6576200000000003E-2</c:v>
                </c:pt>
                <c:pt idx="1">
                  <c:v>3.6576200000000003E-2</c:v>
                </c:pt>
                <c:pt idx="2">
                  <c:v>3.6576200000000003E-2</c:v>
                </c:pt>
                <c:pt idx="3">
                  <c:v>3.6576200000000003E-2</c:v>
                </c:pt>
                <c:pt idx="4">
                  <c:v>3.6576200000000003E-2</c:v>
                </c:pt>
                <c:pt idx="5">
                  <c:v>3.6576200000000003E-2</c:v>
                </c:pt>
                <c:pt idx="6">
                  <c:v>3.6576200000000003E-2</c:v>
                </c:pt>
                <c:pt idx="7">
                  <c:v>3.6576200000000003E-2</c:v>
                </c:pt>
                <c:pt idx="8">
                  <c:v>3.6576200000000003E-2</c:v>
                </c:pt>
                <c:pt idx="9">
                  <c:v>3.6576200000000003E-2</c:v>
                </c:pt>
                <c:pt idx="10">
                  <c:v>3.6576200000000003E-2</c:v>
                </c:pt>
                <c:pt idx="11">
                  <c:v>3.6576200000000003E-2</c:v>
                </c:pt>
                <c:pt idx="12">
                  <c:v>3.6576200000000003E-2</c:v>
                </c:pt>
                <c:pt idx="13">
                  <c:v>3.6576200000000003E-2</c:v>
                </c:pt>
                <c:pt idx="14">
                  <c:v>3.6576200000000003E-2</c:v>
                </c:pt>
                <c:pt idx="15">
                  <c:v>3.6576200000000003E-2</c:v>
                </c:pt>
                <c:pt idx="16">
                  <c:v>3.6576200000000003E-2</c:v>
                </c:pt>
                <c:pt idx="17">
                  <c:v>3.6576200000000003E-2</c:v>
                </c:pt>
              </c:numCache>
            </c:numRef>
          </c:val>
          <c:smooth val="0"/>
          <c:extLst xmlns:c16r2="http://schemas.microsoft.com/office/drawing/2015/06/chart">
            <c:ext xmlns:c16="http://schemas.microsoft.com/office/drawing/2014/chart" uri="{C3380CC4-5D6E-409C-BE32-E72D297353CC}">
              <c16:uniqueId val="{00000000-76E0-4085-98A5-87303BFBA43E}"/>
            </c:ext>
          </c:extLst>
        </c:ser>
        <c:ser>
          <c:idx val="1"/>
          <c:order val="1"/>
          <c:tx>
            <c:strRef>
              <c:f>Sheet1!$C$1</c:f>
              <c:strCache>
                <c:ptCount val="1"/>
                <c:pt idx="0">
                  <c:v>Compensation change</c:v>
                </c:pt>
              </c:strCache>
            </c:strRef>
          </c:tx>
          <c:spPr>
            <a:ln w="38100">
              <a:solidFill>
                <a:srgbClr val="C0504D"/>
              </a:solidFill>
            </a:ln>
          </c:spPr>
          <c:marker>
            <c:symbol val="none"/>
          </c:marker>
          <c:cat>
            <c:strRef>
              <c:f>Sheet1!$A$2:$A$19</c:f>
              <c:strCache>
                <c:ptCount val="18"/>
                <c:pt idx="0">
                  <c:v>'01</c:v>
                </c:pt>
                <c:pt idx="1">
                  <c:v>'02</c:v>
                </c:pt>
                <c:pt idx="3">
                  <c:v>'04</c:v>
                </c:pt>
                <c:pt idx="5">
                  <c:v>'06</c:v>
                </c:pt>
                <c:pt idx="7">
                  <c:v>'08</c:v>
                </c:pt>
                <c:pt idx="9">
                  <c:v>'10</c:v>
                </c:pt>
                <c:pt idx="11">
                  <c:v>'12</c:v>
                </c:pt>
                <c:pt idx="13">
                  <c:v>'14</c:v>
                </c:pt>
                <c:pt idx="15">
                  <c:v>'16</c:v>
                </c:pt>
                <c:pt idx="17">
                  <c:v>'18</c:v>
                </c:pt>
              </c:strCache>
            </c:strRef>
          </c:cat>
          <c:val>
            <c:numRef>
              <c:f>Sheet1!$C$2:$C$19</c:f>
              <c:numCache>
                <c:formatCode>0.0%</c:formatCode>
                <c:ptCount val="18"/>
                <c:pt idx="0">
                  <c:v>3.1177800000000002E-2</c:v>
                </c:pt>
                <c:pt idx="1">
                  <c:v>2.5755900000000002E-2</c:v>
                </c:pt>
                <c:pt idx="2">
                  <c:v>2.9475999999999999E-2</c:v>
                </c:pt>
                <c:pt idx="3">
                  <c:v>1.53765E-2</c:v>
                </c:pt>
                <c:pt idx="4">
                  <c:v>7.3106999999999998E-3</c:v>
                </c:pt>
                <c:pt idx="5">
                  <c:v>2.5401799999999999E-2</c:v>
                </c:pt>
                <c:pt idx="6">
                  <c:v>5.4600600000000006E-2</c:v>
                </c:pt>
                <c:pt idx="7">
                  <c:v>3.5954E-2</c:v>
                </c:pt>
                <c:pt idx="8">
                  <c:v>4.4886600000000006E-2</c:v>
                </c:pt>
                <c:pt idx="9">
                  <c:v>1.9929099999999998E-2</c:v>
                </c:pt>
                <c:pt idx="10">
                  <c:v>1.95397E-2</c:v>
                </c:pt>
                <c:pt idx="11">
                  <c:v>1.5332200000000001E-2</c:v>
                </c:pt>
                <c:pt idx="12">
                  <c:v>1.0486599999999999E-2</c:v>
                </c:pt>
                <c:pt idx="13">
                  <c:v>1.9510199999999998E-2</c:v>
                </c:pt>
                <c:pt idx="14">
                  <c:v>2.5244300000000001E-2</c:v>
                </c:pt>
                <c:pt idx="15">
                  <c:v>2.6608399999999997E-2</c:v>
                </c:pt>
                <c:pt idx="16">
                  <c:v>2.5918800000000002E-2</c:v>
                </c:pt>
                <c:pt idx="17">
                  <c:v>3.6576200000000003E-2</c:v>
                </c:pt>
              </c:numCache>
            </c:numRef>
          </c:val>
          <c:smooth val="0"/>
          <c:extLst xmlns:c16r2="http://schemas.microsoft.com/office/drawing/2015/06/chart">
            <c:ext xmlns:c16="http://schemas.microsoft.com/office/drawing/2014/chart" uri="{C3380CC4-5D6E-409C-BE32-E72D297353CC}">
              <c16:uniqueId val="{00000001-76E0-4085-98A5-87303BFBA43E}"/>
            </c:ext>
          </c:extLst>
        </c:ser>
        <c:dLbls>
          <c:showLegendKey val="0"/>
          <c:showVal val="0"/>
          <c:showCatName val="0"/>
          <c:showSerName val="0"/>
          <c:showPercent val="0"/>
          <c:showBubbleSize val="0"/>
        </c:dLbls>
        <c:smooth val="0"/>
        <c:axId val="452882888"/>
        <c:axId val="452881712"/>
      </c:lineChart>
      <c:dateAx>
        <c:axId val="452882888"/>
        <c:scaling>
          <c:orientation val="minMax"/>
        </c:scaling>
        <c:delete val="0"/>
        <c:axPos val="b"/>
        <c:numFmt formatCode="yyyy" sourceLinked="0"/>
        <c:majorTickMark val="in"/>
        <c:minorTickMark val="none"/>
        <c:tickLblPos val="nextTo"/>
        <c:spPr>
          <a:ln/>
        </c:spPr>
        <c:txPr>
          <a:bodyPr rot="0"/>
          <a:lstStyle/>
          <a:p>
            <a:pPr>
              <a:defRPr sz="1300"/>
            </a:pPr>
            <a:endParaRPr lang="en-US"/>
          </a:p>
        </c:txPr>
        <c:crossAx val="452881712"/>
        <c:crosses val="autoZero"/>
        <c:auto val="1"/>
        <c:lblOffset val="100"/>
        <c:baseTimeUnit val="days"/>
        <c:majorTimeUnit val="years"/>
        <c:minorUnit val="1"/>
        <c:minorTimeUnit val="years"/>
      </c:dateAx>
      <c:valAx>
        <c:axId val="452881712"/>
        <c:scaling>
          <c:orientation val="minMax"/>
          <c:max val="5.000000000000001E-2"/>
          <c:min val="0"/>
        </c:scaling>
        <c:delete val="0"/>
        <c:axPos val="l"/>
        <c:majorGridlines>
          <c:spPr>
            <a:ln>
              <a:solidFill>
                <a:prstClr val="black">
                  <a:lumMod val="50000"/>
                  <a:lumOff val="50000"/>
                  <a:alpha val="50000"/>
                </a:prstClr>
              </a:solidFill>
            </a:ln>
          </c:spPr>
        </c:majorGridlines>
        <c:numFmt formatCode="0%" sourceLinked="0"/>
        <c:majorTickMark val="out"/>
        <c:minorTickMark val="none"/>
        <c:tickLblPos val="nextTo"/>
        <c:txPr>
          <a:bodyPr/>
          <a:lstStyle/>
          <a:p>
            <a:pPr>
              <a:defRPr sz="1300"/>
            </a:pPr>
            <a:endParaRPr lang="en-US"/>
          </a:p>
        </c:txPr>
        <c:crossAx val="452882888"/>
        <c:crosses val="autoZero"/>
        <c:crossBetween val="between"/>
      </c:valAx>
    </c:plotArea>
    <c:plotVisOnly val="1"/>
    <c:dispBlanksAs val="gap"/>
    <c:showDLblsOverMax val="0"/>
  </c:chart>
  <c:spPr>
    <a:noFill/>
    <a:ln>
      <a:solidFill>
        <a:schemeClr val="tx1">
          <a:lumMod val="50000"/>
          <a:lumOff val="50000"/>
        </a:schemeClr>
      </a:solidFill>
    </a:ln>
  </c:spPr>
  <c:txPr>
    <a:bodyPr/>
    <a:lstStyle/>
    <a:p>
      <a:pPr>
        <a:defRPr sz="1400">
          <a:latin typeface="Calibri" pitchFamily="34" charset="0"/>
        </a:defRPr>
      </a:pPr>
      <a:endParaRPr lang="en-US"/>
    </a:p>
  </c:txPr>
  <c:externalData r:id="rId2">
    <c:autoUpdate val="0"/>
  </c:externalData>
</c:chartSpace>
</file>

<file path=ppt/drawings/drawing1.xml><?xml version="1.0" encoding="utf-8"?>
<c:userShapes xmlns:c="http://schemas.openxmlformats.org/drawingml/2006/chart">
  <cdr:relSizeAnchor xmlns:cdr="http://schemas.openxmlformats.org/drawingml/2006/chartDrawing">
    <cdr:from>
      <cdr:x>0.79505</cdr:x>
      <cdr:y>0.09803</cdr:y>
    </cdr:from>
    <cdr:to>
      <cdr:x>0.98371</cdr:x>
      <cdr:y>0.16036</cdr:y>
    </cdr:to>
    <cdr:sp macro="" textlink="">
      <cdr:nvSpPr>
        <cdr:cNvPr id="2" name="TextBox 4">
          <a:extLst xmlns:a="http://schemas.openxmlformats.org/drawingml/2006/main">
            <a:ext uri="{FF2B5EF4-FFF2-40B4-BE49-F238E27FC236}">
              <a16:creationId xmlns:a16="http://schemas.microsoft.com/office/drawing/2014/main" xmlns="" id="{85EF51C1-3D61-4452-88E4-B03431642119}"/>
            </a:ext>
          </a:extLst>
        </cdr:cNvPr>
        <cdr:cNvSpPr txBox="1"/>
      </cdr:nvSpPr>
      <cdr:spPr>
        <a:xfrm xmlns:a="http://schemas.openxmlformats.org/drawingml/2006/main">
          <a:off x="5292201" y="532403"/>
          <a:ext cx="1255783" cy="338554"/>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653110" rtl="0" eaLnBrk="1" latinLnBrk="0" hangingPunct="1">
            <a:defRPr sz="2571" kern="1200">
              <a:solidFill>
                <a:schemeClr val="tx1"/>
              </a:solidFill>
              <a:latin typeface="+mn-lt"/>
              <a:ea typeface="+mn-ea"/>
              <a:cs typeface="+mn-cs"/>
            </a:defRPr>
          </a:lvl1pPr>
          <a:lvl2pPr marL="653110" algn="l" defTabSz="653110" rtl="0" eaLnBrk="1" latinLnBrk="0" hangingPunct="1">
            <a:defRPr sz="2571" kern="1200">
              <a:solidFill>
                <a:schemeClr val="tx1"/>
              </a:solidFill>
              <a:latin typeface="+mn-lt"/>
              <a:ea typeface="+mn-ea"/>
              <a:cs typeface="+mn-cs"/>
            </a:defRPr>
          </a:lvl2pPr>
          <a:lvl3pPr marL="1306220" algn="l" defTabSz="653110" rtl="0" eaLnBrk="1" latinLnBrk="0" hangingPunct="1">
            <a:defRPr sz="2571" kern="1200">
              <a:solidFill>
                <a:schemeClr val="tx1"/>
              </a:solidFill>
              <a:latin typeface="+mn-lt"/>
              <a:ea typeface="+mn-ea"/>
              <a:cs typeface="+mn-cs"/>
            </a:defRPr>
          </a:lvl3pPr>
          <a:lvl4pPr marL="1959331" algn="l" defTabSz="653110" rtl="0" eaLnBrk="1" latinLnBrk="0" hangingPunct="1">
            <a:defRPr sz="2571" kern="1200">
              <a:solidFill>
                <a:schemeClr val="tx1"/>
              </a:solidFill>
              <a:latin typeface="+mn-lt"/>
              <a:ea typeface="+mn-ea"/>
              <a:cs typeface="+mn-cs"/>
            </a:defRPr>
          </a:lvl4pPr>
          <a:lvl5pPr marL="2612441" algn="l" defTabSz="653110" rtl="0" eaLnBrk="1" latinLnBrk="0" hangingPunct="1">
            <a:defRPr sz="2571" kern="1200">
              <a:solidFill>
                <a:schemeClr val="tx1"/>
              </a:solidFill>
              <a:latin typeface="+mn-lt"/>
              <a:ea typeface="+mn-ea"/>
              <a:cs typeface="+mn-cs"/>
            </a:defRPr>
          </a:lvl5pPr>
          <a:lvl6pPr marL="3265551" algn="l" defTabSz="653110" rtl="0" eaLnBrk="1" latinLnBrk="0" hangingPunct="1">
            <a:defRPr sz="2571" kern="1200">
              <a:solidFill>
                <a:schemeClr val="tx1"/>
              </a:solidFill>
              <a:latin typeface="+mn-lt"/>
              <a:ea typeface="+mn-ea"/>
              <a:cs typeface="+mn-cs"/>
            </a:defRPr>
          </a:lvl6pPr>
          <a:lvl7pPr marL="3918661" algn="l" defTabSz="653110" rtl="0" eaLnBrk="1" latinLnBrk="0" hangingPunct="1">
            <a:defRPr sz="2571" kern="1200">
              <a:solidFill>
                <a:schemeClr val="tx1"/>
              </a:solidFill>
              <a:latin typeface="+mn-lt"/>
              <a:ea typeface="+mn-ea"/>
              <a:cs typeface="+mn-cs"/>
            </a:defRPr>
          </a:lvl7pPr>
          <a:lvl8pPr marL="4571771" algn="l" defTabSz="653110" rtl="0" eaLnBrk="1" latinLnBrk="0" hangingPunct="1">
            <a:defRPr sz="2571" kern="1200">
              <a:solidFill>
                <a:schemeClr val="tx1"/>
              </a:solidFill>
              <a:latin typeface="+mn-lt"/>
              <a:ea typeface="+mn-ea"/>
              <a:cs typeface="+mn-cs"/>
            </a:defRPr>
          </a:lvl8pPr>
          <a:lvl9pPr marL="5224882" algn="l" defTabSz="653110" rtl="0" eaLnBrk="1" latinLnBrk="0" hangingPunct="1">
            <a:defRPr sz="2571" kern="1200">
              <a:solidFill>
                <a:schemeClr val="tx1"/>
              </a:solidFill>
              <a:latin typeface="+mn-lt"/>
              <a:ea typeface="+mn-ea"/>
              <a:cs typeface="+mn-cs"/>
            </a:defRPr>
          </a:lvl9pPr>
        </a:lstStyle>
        <a:p xmlns:a="http://schemas.openxmlformats.org/drawingml/2006/main">
          <a:r>
            <a:rPr lang="en-US" sz="1600" u="sng" dirty="0"/>
            <a:t>5/17–5/18:</a:t>
          </a:r>
        </a:p>
      </cdr:txBody>
    </cdr:sp>
  </cdr:relSizeAnchor>
  <cdr:relSizeAnchor xmlns:cdr="http://schemas.openxmlformats.org/drawingml/2006/chartDrawing">
    <cdr:from>
      <cdr:x>0.78523</cdr:x>
      <cdr:y>0.15975</cdr:y>
    </cdr:from>
    <cdr:to>
      <cdr:x>0.97389</cdr:x>
      <cdr:y>0.21642</cdr:y>
    </cdr:to>
    <cdr:sp macro="" textlink="">
      <cdr:nvSpPr>
        <cdr:cNvPr id="3" name="TextBox 4">
          <a:extLst xmlns:a="http://schemas.openxmlformats.org/drawingml/2006/main">
            <a:ext uri="{FF2B5EF4-FFF2-40B4-BE49-F238E27FC236}">
              <a16:creationId xmlns:a16="http://schemas.microsoft.com/office/drawing/2014/main" xmlns="" id="{95F5E26E-27C0-4328-B28A-C7B2D56D7D23}"/>
            </a:ext>
          </a:extLst>
        </cdr:cNvPr>
        <cdr:cNvSpPr txBox="1"/>
      </cdr:nvSpPr>
      <cdr:spPr>
        <a:xfrm xmlns:a="http://schemas.openxmlformats.org/drawingml/2006/main">
          <a:off x="5226866" y="867633"/>
          <a:ext cx="1255783" cy="307777"/>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400" b="1" dirty="0"/>
            <a:t>Total: 4.5%</a:t>
          </a:r>
        </a:p>
      </cdr:txBody>
    </cdr:sp>
  </cdr:relSizeAnchor>
  <cdr:relSizeAnchor xmlns:cdr="http://schemas.openxmlformats.org/drawingml/2006/chartDrawing">
    <cdr:from>
      <cdr:x>0.78015</cdr:x>
      <cdr:y>0.56762</cdr:y>
    </cdr:from>
    <cdr:to>
      <cdr:x>1</cdr:x>
      <cdr:y>0.62429</cdr:y>
    </cdr:to>
    <cdr:sp macro="" textlink="">
      <cdr:nvSpPr>
        <cdr:cNvPr id="4" name="TextBox 4">
          <a:extLst xmlns:a="http://schemas.openxmlformats.org/drawingml/2006/main">
            <a:ext uri="{FF2B5EF4-FFF2-40B4-BE49-F238E27FC236}">
              <a16:creationId xmlns:a16="http://schemas.microsoft.com/office/drawing/2014/main" xmlns="" id="{FC4C1268-9895-43A0-A344-A464B9E01062}"/>
            </a:ext>
          </a:extLst>
        </cdr:cNvPr>
        <cdr:cNvSpPr txBox="1"/>
      </cdr:nvSpPr>
      <cdr:spPr>
        <a:xfrm xmlns:a="http://schemas.openxmlformats.org/drawingml/2006/main">
          <a:off x="5193006" y="3082857"/>
          <a:ext cx="1463435" cy="307777"/>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400" b="1" dirty="0">
              <a:solidFill>
                <a:srgbClr val="C0504D"/>
              </a:solidFill>
            </a:rPr>
            <a:t>Private res: 6.6%</a:t>
          </a:r>
        </a:p>
      </cdr:txBody>
    </cdr:sp>
  </cdr:relSizeAnchor>
  <cdr:relSizeAnchor xmlns:cdr="http://schemas.openxmlformats.org/drawingml/2006/chartDrawing">
    <cdr:from>
      <cdr:x>0.77978</cdr:x>
      <cdr:y>0.62908</cdr:y>
    </cdr:from>
    <cdr:to>
      <cdr:x>0.96843</cdr:x>
      <cdr:y>0.72541</cdr:y>
    </cdr:to>
    <cdr:sp macro="" textlink="">
      <cdr:nvSpPr>
        <cdr:cNvPr id="5" name="TextBox 4">
          <a:extLst xmlns:a="http://schemas.openxmlformats.org/drawingml/2006/main">
            <a:ext uri="{FF2B5EF4-FFF2-40B4-BE49-F238E27FC236}">
              <a16:creationId xmlns:a16="http://schemas.microsoft.com/office/drawing/2014/main" xmlns="" id="{5B1C575D-98E9-479F-AA01-D17406B7508C}"/>
            </a:ext>
          </a:extLst>
        </cdr:cNvPr>
        <cdr:cNvSpPr txBox="1"/>
      </cdr:nvSpPr>
      <cdr:spPr>
        <a:xfrm xmlns:a="http://schemas.openxmlformats.org/drawingml/2006/main">
          <a:off x="5190539" y="3416610"/>
          <a:ext cx="1255783" cy="523220"/>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400" b="1" dirty="0">
              <a:solidFill>
                <a:srgbClr val="4F81BD"/>
              </a:solidFill>
            </a:rPr>
            <a:t>Private </a:t>
          </a:r>
          <a:r>
            <a:rPr lang="en-US" sz="1400" b="1" dirty="0" err="1">
              <a:solidFill>
                <a:srgbClr val="4F81BD"/>
              </a:solidFill>
            </a:rPr>
            <a:t>nonres</a:t>
          </a:r>
          <a:r>
            <a:rPr lang="en-US" sz="1400" b="1" dirty="0">
              <a:solidFill>
                <a:srgbClr val="4F81BD"/>
              </a:solidFill>
            </a:rPr>
            <a:t>: 1.8%</a:t>
          </a:r>
        </a:p>
      </cdr:txBody>
    </cdr:sp>
  </cdr:relSizeAnchor>
  <cdr:relSizeAnchor xmlns:cdr="http://schemas.openxmlformats.org/drawingml/2006/chartDrawing">
    <cdr:from>
      <cdr:x>0.77978</cdr:x>
      <cdr:y>0.72717</cdr:y>
    </cdr:from>
    <cdr:to>
      <cdr:x>0.97193</cdr:x>
      <cdr:y>0.78384</cdr:y>
    </cdr:to>
    <cdr:sp macro="" textlink="">
      <cdr:nvSpPr>
        <cdr:cNvPr id="6" name="TextBox 1">
          <a:extLst xmlns:a="http://schemas.openxmlformats.org/drawingml/2006/main">
            <a:ext uri="{FF2B5EF4-FFF2-40B4-BE49-F238E27FC236}">
              <a16:creationId xmlns:a16="http://schemas.microsoft.com/office/drawing/2014/main" xmlns="" id="{AF7C6244-56FA-4FB0-800B-6E7FCE79A114}"/>
            </a:ext>
          </a:extLst>
        </cdr:cNvPr>
        <cdr:cNvSpPr txBox="1"/>
      </cdr:nvSpPr>
      <cdr:spPr>
        <a:xfrm xmlns:a="http://schemas.openxmlformats.org/drawingml/2006/main">
          <a:off x="5190539" y="3949385"/>
          <a:ext cx="1279051" cy="307777"/>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400" b="1" dirty="0">
              <a:solidFill>
                <a:srgbClr val="9BBB59"/>
              </a:solidFill>
            </a:rPr>
            <a:t>Public: 4.7%</a:t>
          </a:r>
        </a:p>
      </cdr:txBody>
    </cdr:sp>
  </cdr:relSizeAnchor>
</c:userShapes>
</file>

<file path=ppt/drawings/drawing2.xml><?xml version="1.0" encoding="utf-8"?>
<c:userShapes xmlns:c="http://schemas.openxmlformats.org/drawingml/2006/chart">
  <cdr:relSizeAnchor xmlns:cdr="http://schemas.openxmlformats.org/drawingml/2006/chartDrawing">
    <cdr:from>
      <cdr:x>0.76979</cdr:x>
      <cdr:y>0.10873</cdr:y>
    </cdr:from>
    <cdr:to>
      <cdr:x>0.975</cdr:x>
      <cdr:y>0.17107</cdr:y>
    </cdr:to>
    <cdr:sp macro="" textlink="">
      <cdr:nvSpPr>
        <cdr:cNvPr id="2" name="TextBox 4">
          <a:extLst xmlns:a="http://schemas.openxmlformats.org/drawingml/2006/main">
            <a:ext uri="{FF2B5EF4-FFF2-40B4-BE49-F238E27FC236}">
              <a16:creationId xmlns:a16="http://schemas.microsoft.com/office/drawing/2014/main" xmlns="" id="{37DD8E2F-4821-4D8F-B2EB-EE9D0E5BA1C0}"/>
            </a:ext>
          </a:extLst>
        </cdr:cNvPr>
        <cdr:cNvSpPr txBox="1"/>
      </cdr:nvSpPr>
      <cdr:spPr>
        <a:xfrm xmlns:a="http://schemas.openxmlformats.org/drawingml/2006/main">
          <a:off x="4562553" y="590552"/>
          <a:ext cx="1216288" cy="338554"/>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600" u="sng" dirty="0"/>
            <a:t>5/17–5/18:</a:t>
          </a:r>
        </a:p>
      </cdr:txBody>
    </cdr:sp>
  </cdr:relSizeAnchor>
  <cdr:relSizeAnchor xmlns:cdr="http://schemas.openxmlformats.org/drawingml/2006/chartDrawing">
    <cdr:from>
      <cdr:x>0.7689</cdr:x>
      <cdr:y>0.1656</cdr:y>
    </cdr:from>
    <cdr:to>
      <cdr:x>0.98077</cdr:x>
      <cdr:y>0.22227</cdr:y>
    </cdr:to>
    <cdr:sp macro="" textlink="">
      <cdr:nvSpPr>
        <cdr:cNvPr id="3" name="TextBox 4">
          <a:extLst xmlns:a="http://schemas.openxmlformats.org/drawingml/2006/main">
            <a:ext uri="{FF2B5EF4-FFF2-40B4-BE49-F238E27FC236}">
              <a16:creationId xmlns:a16="http://schemas.microsoft.com/office/drawing/2014/main" xmlns="" id="{B02DEDF2-DF26-427B-AE79-5E8D410BC7AD}"/>
            </a:ext>
          </a:extLst>
        </cdr:cNvPr>
        <cdr:cNvSpPr txBox="1"/>
      </cdr:nvSpPr>
      <cdr:spPr>
        <a:xfrm xmlns:a="http://schemas.openxmlformats.org/drawingml/2006/main">
          <a:off x="4557288" y="899383"/>
          <a:ext cx="1255784" cy="307777"/>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400" b="1" dirty="0"/>
            <a:t>Total: 4.1%</a:t>
          </a:r>
        </a:p>
      </cdr:txBody>
    </cdr:sp>
  </cdr:relSizeAnchor>
  <cdr:relSizeAnchor xmlns:cdr="http://schemas.openxmlformats.org/drawingml/2006/chartDrawing">
    <cdr:from>
      <cdr:x>0.7689</cdr:x>
      <cdr:y>0.46182</cdr:y>
    </cdr:from>
    <cdr:to>
      <cdr:x>0.98077</cdr:x>
      <cdr:y>0.51849</cdr:y>
    </cdr:to>
    <cdr:sp macro="" textlink="">
      <cdr:nvSpPr>
        <cdr:cNvPr id="4" name="TextBox 4">
          <a:extLst xmlns:a="http://schemas.openxmlformats.org/drawingml/2006/main">
            <a:ext uri="{FF2B5EF4-FFF2-40B4-BE49-F238E27FC236}">
              <a16:creationId xmlns:a16="http://schemas.microsoft.com/office/drawing/2014/main" xmlns="" id="{FA2A2065-A3CC-4946-835E-AD69A3F32DD5}"/>
            </a:ext>
          </a:extLst>
        </cdr:cNvPr>
        <cdr:cNvSpPr txBox="1"/>
      </cdr:nvSpPr>
      <cdr:spPr>
        <a:xfrm xmlns:a="http://schemas.openxmlformats.org/drawingml/2006/main">
          <a:off x="4557289" y="2508221"/>
          <a:ext cx="1255784" cy="307777"/>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400" b="1" dirty="0" err="1">
              <a:solidFill>
                <a:srgbClr val="4F81BD"/>
              </a:solidFill>
            </a:rPr>
            <a:t>Nonres</a:t>
          </a:r>
          <a:r>
            <a:rPr lang="en-US" sz="1400" b="1" dirty="0">
              <a:solidFill>
                <a:srgbClr val="4F81BD"/>
              </a:solidFill>
            </a:rPr>
            <a:t>: 3.6%</a:t>
          </a:r>
        </a:p>
      </cdr:txBody>
    </cdr:sp>
  </cdr:relSizeAnchor>
  <cdr:relSizeAnchor xmlns:cdr="http://schemas.openxmlformats.org/drawingml/2006/chartDrawing">
    <cdr:from>
      <cdr:x>0.7689</cdr:x>
      <cdr:y>0.61177</cdr:y>
    </cdr:from>
    <cdr:to>
      <cdr:x>0.98077</cdr:x>
      <cdr:y>0.66844</cdr:y>
    </cdr:to>
    <cdr:sp macro="" textlink="">
      <cdr:nvSpPr>
        <cdr:cNvPr id="5" name="TextBox 4">
          <a:extLst xmlns:a="http://schemas.openxmlformats.org/drawingml/2006/main">
            <a:ext uri="{FF2B5EF4-FFF2-40B4-BE49-F238E27FC236}">
              <a16:creationId xmlns:a16="http://schemas.microsoft.com/office/drawing/2014/main" xmlns="" id="{4278B206-0977-413B-B2FB-FEDCA342D88C}"/>
            </a:ext>
          </a:extLst>
        </cdr:cNvPr>
        <cdr:cNvSpPr txBox="1"/>
      </cdr:nvSpPr>
      <cdr:spPr>
        <a:xfrm xmlns:a="http://schemas.openxmlformats.org/drawingml/2006/main">
          <a:off x="4557289" y="3322605"/>
          <a:ext cx="1255784" cy="307777"/>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400" b="1" dirty="0">
              <a:solidFill>
                <a:srgbClr val="C0504D"/>
              </a:solidFill>
            </a:rPr>
            <a:t>Res: 4.9%</a:t>
          </a:r>
        </a:p>
      </cdr:txBody>
    </cdr:sp>
  </cdr:relSizeAnchor>
</c:userShapes>
</file>

<file path=ppt/drawings/drawing3.xml><?xml version="1.0" encoding="utf-8"?>
<c:userShapes xmlns:c="http://schemas.openxmlformats.org/drawingml/2006/chart">
  <cdr:relSizeAnchor xmlns:cdr="http://schemas.openxmlformats.org/drawingml/2006/chartDrawing">
    <cdr:from>
      <cdr:x>0.6029</cdr:x>
      <cdr:y>0.74166</cdr:y>
    </cdr:from>
    <cdr:to>
      <cdr:x>0.97534</cdr:x>
      <cdr:y>0.80682</cdr:y>
    </cdr:to>
    <cdr:sp macro="" textlink="">
      <cdr:nvSpPr>
        <cdr:cNvPr id="3" name="TextBox 13">
          <a:extLst xmlns:a="http://schemas.openxmlformats.org/drawingml/2006/main">
            <a:ext uri="{FF2B5EF4-FFF2-40B4-BE49-F238E27FC236}">
              <a16:creationId xmlns:a16="http://schemas.microsoft.com/office/drawing/2014/main" xmlns="" id="{4DC499C2-9AE5-4AED-B9BE-12C244A24153}"/>
            </a:ext>
          </a:extLst>
        </cdr:cNvPr>
        <cdr:cNvSpPr txBox="1"/>
      </cdr:nvSpPr>
      <cdr:spPr>
        <a:xfrm xmlns:a="http://schemas.openxmlformats.org/drawingml/2006/main" rot="10800000" flipV="1">
          <a:off x="2714722" y="3363102"/>
          <a:ext cx="1677016" cy="295466"/>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653110" rtl="0" eaLnBrk="1" latinLnBrk="0" hangingPunct="1">
            <a:defRPr sz="2571" kern="1200">
              <a:solidFill>
                <a:schemeClr val="tx1"/>
              </a:solidFill>
              <a:latin typeface="+mn-lt"/>
              <a:ea typeface="+mn-ea"/>
              <a:cs typeface="+mn-cs"/>
            </a:defRPr>
          </a:lvl1pPr>
          <a:lvl2pPr marL="653110" algn="l" defTabSz="653110" rtl="0" eaLnBrk="1" latinLnBrk="0" hangingPunct="1">
            <a:defRPr sz="2571" kern="1200">
              <a:solidFill>
                <a:schemeClr val="tx1"/>
              </a:solidFill>
              <a:latin typeface="+mn-lt"/>
              <a:ea typeface="+mn-ea"/>
              <a:cs typeface="+mn-cs"/>
            </a:defRPr>
          </a:lvl2pPr>
          <a:lvl3pPr marL="1306220" algn="l" defTabSz="653110" rtl="0" eaLnBrk="1" latinLnBrk="0" hangingPunct="1">
            <a:defRPr sz="2571" kern="1200">
              <a:solidFill>
                <a:schemeClr val="tx1"/>
              </a:solidFill>
              <a:latin typeface="+mn-lt"/>
              <a:ea typeface="+mn-ea"/>
              <a:cs typeface="+mn-cs"/>
            </a:defRPr>
          </a:lvl3pPr>
          <a:lvl4pPr marL="1959331" algn="l" defTabSz="653110" rtl="0" eaLnBrk="1" latinLnBrk="0" hangingPunct="1">
            <a:defRPr sz="2571" kern="1200">
              <a:solidFill>
                <a:schemeClr val="tx1"/>
              </a:solidFill>
              <a:latin typeface="+mn-lt"/>
              <a:ea typeface="+mn-ea"/>
              <a:cs typeface="+mn-cs"/>
            </a:defRPr>
          </a:lvl4pPr>
          <a:lvl5pPr marL="2612441" algn="l" defTabSz="653110" rtl="0" eaLnBrk="1" latinLnBrk="0" hangingPunct="1">
            <a:defRPr sz="2571" kern="1200">
              <a:solidFill>
                <a:schemeClr val="tx1"/>
              </a:solidFill>
              <a:latin typeface="+mn-lt"/>
              <a:ea typeface="+mn-ea"/>
              <a:cs typeface="+mn-cs"/>
            </a:defRPr>
          </a:lvl5pPr>
          <a:lvl6pPr marL="3265551" algn="l" defTabSz="653110" rtl="0" eaLnBrk="1" latinLnBrk="0" hangingPunct="1">
            <a:defRPr sz="2571" kern="1200">
              <a:solidFill>
                <a:schemeClr val="tx1"/>
              </a:solidFill>
              <a:latin typeface="+mn-lt"/>
              <a:ea typeface="+mn-ea"/>
              <a:cs typeface="+mn-cs"/>
            </a:defRPr>
          </a:lvl6pPr>
          <a:lvl7pPr marL="3918661" algn="l" defTabSz="653110" rtl="0" eaLnBrk="1" latinLnBrk="0" hangingPunct="1">
            <a:defRPr sz="2571" kern="1200">
              <a:solidFill>
                <a:schemeClr val="tx1"/>
              </a:solidFill>
              <a:latin typeface="+mn-lt"/>
              <a:ea typeface="+mn-ea"/>
              <a:cs typeface="+mn-cs"/>
            </a:defRPr>
          </a:lvl7pPr>
          <a:lvl8pPr marL="4571771" algn="l" defTabSz="653110" rtl="0" eaLnBrk="1" latinLnBrk="0" hangingPunct="1">
            <a:defRPr sz="2571" kern="1200">
              <a:solidFill>
                <a:schemeClr val="tx1"/>
              </a:solidFill>
              <a:latin typeface="+mn-lt"/>
              <a:ea typeface="+mn-ea"/>
              <a:cs typeface="+mn-cs"/>
            </a:defRPr>
          </a:lvl8pPr>
          <a:lvl9pPr marL="5224882" algn="l" defTabSz="653110" rtl="0" eaLnBrk="1" latinLnBrk="0" hangingPunct="1">
            <a:defRPr sz="2571" kern="1200">
              <a:solidFill>
                <a:schemeClr val="tx1"/>
              </a:solidFill>
              <a:latin typeface="+mn-lt"/>
              <a:ea typeface="+mn-ea"/>
              <a:cs typeface="+mn-cs"/>
            </a:defRPr>
          </a:lvl9pPr>
        </a:lstStyle>
        <a:p xmlns:a="http://schemas.openxmlformats.org/drawingml/2006/main">
          <a:r>
            <a:rPr lang="en-US" sz="1320" b="1" dirty="0">
              <a:solidFill>
                <a:srgbClr val="C00000"/>
              </a:solidFill>
            </a:rPr>
            <a:t>Hires</a:t>
          </a:r>
        </a:p>
      </cdr:txBody>
    </cdr:sp>
  </cdr:relSizeAnchor>
  <cdr:relSizeAnchor xmlns:cdr="http://schemas.openxmlformats.org/drawingml/2006/chartDrawing">
    <cdr:from>
      <cdr:x>0.62221</cdr:x>
      <cdr:y>0.17682</cdr:y>
    </cdr:from>
    <cdr:to>
      <cdr:x>0.99465</cdr:x>
      <cdr:y>0.24198</cdr:y>
    </cdr:to>
    <cdr:sp macro="" textlink="">
      <cdr:nvSpPr>
        <cdr:cNvPr id="4" name="TextBox 13">
          <a:extLst xmlns:a="http://schemas.openxmlformats.org/drawingml/2006/main">
            <a:ext uri="{FF2B5EF4-FFF2-40B4-BE49-F238E27FC236}">
              <a16:creationId xmlns:a16="http://schemas.microsoft.com/office/drawing/2014/main" xmlns="" id="{E55ADB1A-E56F-4D9C-B688-8D7CFB3DEE21}"/>
            </a:ext>
          </a:extLst>
        </cdr:cNvPr>
        <cdr:cNvSpPr txBox="1"/>
      </cdr:nvSpPr>
      <cdr:spPr>
        <a:xfrm xmlns:a="http://schemas.openxmlformats.org/drawingml/2006/main" rot="10800000" flipV="1">
          <a:off x="2801681" y="801815"/>
          <a:ext cx="1677016" cy="295466"/>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320" b="1" dirty="0">
              <a:solidFill>
                <a:srgbClr val="F79646"/>
              </a:solidFill>
            </a:rPr>
            <a:t>Unemployment</a:t>
          </a:r>
        </a:p>
      </cdr:txBody>
    </cdr:sp>
  </cdr:relSizeAnchor>
  <cdr:relSizeAnchor xmlns:cdr="http://schemas.openxmlformats.org/drawingml/2006/chartDrawing">
    <cdr:from>
      <cdr:x>0.62756</cdr:x>
      <cdr:y>0.84504</cdr:y>
    </cdr:from>
    <cdr:to>
      <cdr:x>1</cdr:x>
      <cdr:y>0.91019</cdr:y>
    </cdr:to>
    <cdr:sp macro="" textlink="">
      <cdr:nvSpPr>
        <cdr:cNvPr id="5" name="TextBox 13">
          <a:extLst xmlns:a="http://schemas.openxmlformats.org/drawingml/2006/main">
            <a:ext uri="{FF2B5EF4-FFF2-40B4-BE49-F238E27FC236}">
              <a16:creationId xmlns:a16="http://schemas.microsoft.com/office/drawing/2014/main" xmlns="" id="{B3C6A177-9AE2-42B1-8B59-D2C29A8B15FF}"/>
            </a:ext>
          </a:extLst>
        </cdr:cNvPr>
        <cdr:cNvSpPr txBox="1"/>
      </cdr:nvSpPr>
      <cdr:spPr>
        <a:xfrm xmlns:a="http://schemas.openxmlformats.org/drawingml/2006/main" rot="10800000" flipV="1">
          <a:off x="2825781" y="3831877"/>
          <a:ext cx="1677016" cy="295466"/>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320" b="1" dirty="0">
              <a:solidFill>
                <a:schemeClr val="accent3">
                  <a:lumMod val="50000"/>
                </a:schemeClr>
              </a:solidFill>
            </a:rPr>
            <a:t>Openings</a:t>
          </a:r>
        </a:p>
      </cdr:txBody>
    </cdr:sp>
  </cdr:relSizeAnchor>
</c:userShapes>
</file>

<file path=ppt/drawings/drawing4.xml><?xml version="1.0" encoding="utf-8"?>
<c:userShapes xmlns:c="http://schemas.openxmlformats.org/drawingml/2006/chart">
  <cdr:relSizeAnchor xmlns:cdr="http://schemas.openxmlformats.org/drawingml/2006/chartDrawing">
    <cdr:from>
      <cdr:x>0.47087</cdr:x>
      <cdr:y>0.62571</cdr:y>
    </cdr:from>
    <cdr:to>
      <cdr:x>0.81725</cdr:x>
      <cdr:y>0.73791</cdr:y>
    </cdr:to>
    <cdr:sp macro="" textlink="">
      <cdr:nvSpPr>
        <cdr:cNvPr id="2" name="TextBox 13">
          <a:extLst xmlns:a="http://schemas.openxmlformats.org/drawingml/2006/main">
            <a:ext uri="{FF2B5EF4-FFF2-40B4-BE49-F238E27FC236}">
              <a16:creationId xmlns:a16="http://schemas.microsoft.com/office/drawing/2014/main" xmlns="" id="{0E4DAC49-19FF-4D7A-9118-7CB5D2F6E5A8}"/>
            </a:ext>
          </a:extLst>
        </cdr:cNvPr>
        <cdr:cNvSpPr txBox="1"/>
      </cdr:nvSpPr>
      <cdr:spPr>
        <a:xfrm xmlns:a="http://schemas.openxmlformats.org/drawingml/2006/main" rot="10800000" flipV="1">
          <a:off x="2605347" y="1647793"/>
          <a:ext cx="1916542" cy="295466"/>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320" b="1" dirty="0">
              <a:solidFill>
                <a:srgbClr val="C00000"/>
              </a:solidFill>
            </a:rPr>
            <a:t>Openings to hires</a:t>
          </a:r>
        </a:p>
      </cdr:txBody>
    </cdr:sp>
  </cdr:relSizeAnchor>
  <cdr:relSizeAnchor xmlns:cdr="http://schemas.openxmlformats.org/drawingml/2006/chartDrawing">
    <cdr:from>
      <cdr:x>0.77134</cdr:x>
      <cdr:y>0.29125</cdr:y>
    </cdr:from>
    <cdr:to>
      <cdr:x>0.96665</cdr:x>
      <cdr:y>0.48058</cdr:y>
    </cdr:to>
    <cdr:sp macro="" textlink="">
      <cdr:nvSpPr>
        <cdr:cNvPr id="3" name="TextBox 13">
          <a:extLst xmlns:a="http://schemas.openxmlformats.org/drawingml/2006/main">
            <a:ext uri="{FF2B5EF4-FFF2-40B4-BE49-F238E27FC236}">
              <a16:creationId xmlns:a16="http://schemas.microsoft.com/office/drawing/2014/main" xmlns="" id="{51F45C5B-E046-4732-9646-D680A0EF2E9A}"/>
            </a:ext>
          </a:extLst>
        </cdr:cNvPr>
        <cdr:cNvSpPr txBox="1"/>
      </cdr:nvSpPr>
      <cdr:spPr>
        <a:xfrm xmlns:a="http://schemas.openxmlformats.org/drawingml/2006/main" rot="10800000" flipV="1">
          <a:off x="4267889" y="767000"/>
          <a:ext cx="1080634" cy="498598"/>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320" b="1" dirty="0">
              <a:solidFill>
                <a:schemeClr val="tx2"/>
              </a:solidFill>
            </a:rPr>
            <a:t>Unemployed to hires</a:t>
          </a:r>
        </a:p>
      </cdr:txBody>
    </cdr:sp>
  </cdr:relSizeAnchor>
</c:userShapes>
</file>

<file path=ppt/drawings/drawing5.xml><?xml version="1.0" encoding="utf-8"?>
<c:userShapes xmlns:c="http://schemas.openxmlformats.org/drawingml/2006/chart">
  <cdr:relSizeAnchor xmlns:cdr="http://schemas.openxmlformats.org/drawingml/2006/chartDrawing">
    <cdr:from>
      <cdr:x>0.10721</cdr:x>
      <cdr:y>0.91101</cdr:y>
    </cdr:from>
    <cdr:to>
      <cdr:x>0.8166</cdr:x>
      <cdr:y>1</cdr:y>
    </cdr:to>
    <cdr:sp macro="" textlink="">
      <cdr:nvSpPr>
        <cdr:cNvPr id="2" name="TextBox 1">
          <a:extLst xmlns:a="http://schemas.openxmlformats.org/drawingml/2006/main">
            <a:ext uri="{FF2B5EF4-FFF2-40B4-BE49-F238E27FC236}">
              <a16:creationId xmlns:a16="http://schemas.microsoft.com/office/drawing/2014/main" xmlns="" id="{8F563BA7-86A7-4C09-9427-2F3876CDCF37}"/>
            </a:ext>
          </a:extLst>
        </cdr:cNvPr>
        <cdr:cNvSpPr txBox="1"/>
      </cdr:nvSpPr>
      <cdr:spPr>
        <a:xfrm xmlns:a="http://schemas.openxmlformats.org/drawingml/2006/main">
          <a:off x="1246585" y="3923995"/>
          <a:ext cx="8248073" cy="383309"/>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dr:relSizeAnchor xmlns:cdr="http://schemas.openxmlformats.org/drawingml/2006/chartDrawing">
    <cdr:from>
      <cdr:x>0.01311</cdr:x>
      <cdr:y>0.07989</cdr:y>
    </cdr:from>
    <cdr:to>
      <cdr:x>0.17299</cdr:x>
      <cdr:y>0.21308</cdr:y>
    </cdr:to>
    <cdr:sp macro="" textlink="">
      <cdr:nvSpPr>
        <cdr:cNvPr id="3" name="TextBox 2">
          <a:extLst xmlns:a="http://schemas.openxmlformats.org/drawingml/2006/main">
            <a:ext uri="{FF2B5EF4-FFF2-40B4-BE49-F238E27FC236}">
              <a16:creationId xmlns:a16="http://schemas.microsoft.com/office/drawing/2014/main" xmlns="" id="{BF985664-E842-4F8E-B5EA-D01A9A2A9708}"/>
            </a:ext>
          </a:extLst>
        </cdr:cNvPr>
        <cdr:cNvSpPr txBox="1"/>
      </cdr:nvSpPr>
      <cdr:spPr>
        <a:xfrm xmlns:a="http://schemas.openxmlformats.org/drawingml/2006/main">
          <a:off x="114006" y="380554"/>
          <a:ext cx="1390261" cy="634482"/>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n-US" sz="1600" b="1" dirty="0"/>
            <a:t>Diesel fuel</a:t>
          </a:r>
        </a:p>
      </cdr:txBody>
    </cdr:sp>
  </cdr:relSizeAnchor>
  <cdr:relSizeAnchor xmlns:cdr="http://schemas.openxmlformats.org/drawingml/2006/chartDrawing">
    <cdr:from>
      <cdr:x>0.01566</cdr:x>
      <cdr:y>0.26354</cdr:y>
    </cdr:from>
    <cdr:to>
      <cdr:x>0.17554</cdr:x>
      <cdr:y>0.39673</cdr:y>
    </cdr:to>
    <cdr:sp macro="" textlink="">
      <cdr:nvSpPr>
        <cdr:cNvPr id="4" name="TextBox 1">
          <a:extLst xmlns:a="http://schemas.openxmlformats.org/drawingml/2006/main">
            <a:ext uri="{FF2B5EF4-FFF2-40B4-BE49-F238E27FC236}">
              <a16:creationId xmlns:a16="http://schemas.microsoft.com/office/drawing/2014/main" xmlns="" id="{24220915-533E-4330-9A8E-1364E48DA926}"/>
            </a:ext>
          </a:extLst>
        </cdr:cNvPr>
        <cdr:cNvSpPr txBox="1"/>
      </cdr:nvSpPr>
      <cdr:spPr>
        <a:xfrm xmlns:a="http://schemas.openxmlformats.org/drawingml/2006/main">
          <a:off x="136169" y="1255381"/>
          <a:ext cx="1390261" cy="634482"/>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600" b="1" dirty="0"/>
            <a:t>Aluminum mill shapes</a:t>
          </a:r>
        </a:p>
      </cdr:txBody>
    </cdr:sp>
  </cdr:relSizeAnchor>
  <cdr:relSizeAnchor xmlns:cdr="http://schemas.openxmlformats.org/drawingml/2006/chartDrawing">
    <cdr:from>
      <cdr:x>0.01411</cdr:x>
      <cdr:y>0.44972</cdr:y>
    </cdr:from>
    <cdr:to>
      <cdr:x>0.17924</cdr:x>
      <cdr:y>0.58291</cdr:y>
    </cdr:to>
    <cdr:sp macro="" textlink="">
      <cdr:nvSpPr>
        <cdr:cNvPr id="5" name="TextBox 1">
          <a:extLst xmlns:a="http://schemas.openxmlformats.org/drawingml/2006/main">
            <a:ext uri="{FF2B5EF4-FFF2-40B4-BE49-F238E27FC236}">
              <a16:creationId xmlns:a16="http://schemas.microsoft.com/office/drawing/2014/main" xmlns="" id="{6060C7F0-616A-447C-86A6-2BAF269752C6}"/>
            </a:ext>
          </a:extLst>
        </cdr:cNvPr>
        <cdr:cNvSpPr txBox="1"/>
      </cdr:nvSpPr>
      <cdr:spPr>
        <a:xfrm xmlns:a="http://schemas.openxmlformats.org/drawingml/2006/main">
          <a:off x="122692" y="2142270"/>
          <a:ext cx="1435877" cy="634482"/>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600" b="1" dirty="0"/>
            <a:t>Copper &amp; brass mill shapes</a:t>
          </a:r>
        </a:p>
      </cdr:txBody>
    </cdr:sp>
  </cdr:relSizeAnchor>
  <cdr:relSizeAnchor xmlns:cdr="http://schemas.openxmlformats.org/drawingml/2006/chartDrawing">
    <cdr:from>
      <cdr:x>0.01196</cdr:x>
      <cdr:y>0.68249</cdr:y>
    </cdr:from>
    <cdr:to>
      <cdr:x>0.18079</cdr:x>
      <cdr:y>0.81568</cdr:y>
    </cdr:to>
    <cdr:sp macro="" textlink="">
      <cdr:nvSpPr>
        <cdr:cNvPr id="6" name="TextBox 1">
          <a:extLst xmlns:a="http://schemas.openxmlformats.org/drawingml/2006/main">
            <a:ext uri="{FF2B5EF4-FFF2-40B4-BE49-F238E27FC236}">
              <a16:creationId xmlns:a16="http://schemas.microsoft.com/office/drawing/2014/main" xmlns="" id="{C961C197-A405-4A5B-AAFC-EBA00858B2E1}"/>
            </a:ext>
          </a:extLst>
        </cdr:cNvPr>
        <cdr:cNvSpPr txBox="1"/>
      </cdr:nvSpPr>
      <cdr:spPr>
        <a:xfrm xmlns:a="http://schemas.openxmlformats.org/drawingml/2006/main">
          <a:off x="104031" y="3251095"/>
          <a:ext cx="1468016" cy="634482"/>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r>
            <a:rPr lang="en-US" sz="1600" b="1" dirty="0"/>
            <a:t>Steel mill products</a:t>
          </a:r>
        </a:p>
      </cdr:txBody>
    </cdr:sp>
  </cdr:relSizeAnchor>
</c:userShapes>
</file>

<file path=ppt/drawings/drawing6.xml><?xml version="1.0" encoding="utf-8"?>
<c:userShapes xmlns:c="http://schemas.openxmlformats.org/drawingml/2006/chart">
  <cdr:relSizeAnchor xmlns:cdr="http://schemas.openxmlformats.org/drawingml/2006/chartDrawing">
    <cdr:from>
      <cdr:x>0.10721</cdr:x>
      <cdr:y>0.91101</cdr:y>
    </cdr:from>
    <cdr:to>
      <cdr:x>0.8166</cdr:x>
      <cdr:y>1</cdr:y>
    </cdr:to>
    <cdr:sp macro="" textlink="">
      <cdr:nvSpPr>
        <cdr:cNvPr id="2" name="TextBox 1">
          <a:extLst xmlns:a="http://schemas.openxmlformats.org/drawingml/2006/main">
            <a:ext uri="{FF2B5EF4-FFF2-40B4-BE49-F238E27FC236}">
              <a16:creationId xmlns:a16="http://schemas.microsoft.com/office/drawing/2014/main" xmlns="" id="{8F563BA7-86A7-4C09-9427-2F3876CDCF37}"/>
            </a:ext>
          </a:extLst>
        </cdr:cNvPr>
        <cdr:cNvSpPr txBox="1"/>
      </cdr:nvSpPr>
      <cdr:spPr>
        <a:xfrm xmlns:a="http://schemas.openxmlformats.org/drawingml/2006/main">
          <a:off x="1246585" y="3923995"/>
          <a:ext cx="8248073" cy="383309"/>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100"/>
        </a:p>
      </cdr:txBody>
    </cdr:sp>
  </cdr:relSizeAnchor>
</c:userShapes>
</file>

<file path=ppt/drawings/drawing7.xml><?xml version="1.0" encoding="utf-8"?>
<c:userShapes xmlns:c="http://schemas.openxmlformats.org/drawingml/2006/chart">
  <cdr:relSizeAnchor xmlns:cdr="http://schemas.openxmlformats.org/drawingml/2006/chartDrawing">
    <cdr:from>
      <cdr:x>0.04808</cdr:x>
      <cdr:y>0.88383</cdr:y>
    </cdr:from>
    <cdr:to>
      <cdr:x>0.98628</cdr:x>
      <cdr:y>0.94875</cdr:y>
    </cdr:to>
    <cdr:sp macro="" textlink="">
      <cdr:nvSpPr>
        <cdr:cNvPr id="2" name="TextBox 24"/>
        <cdr:cNvSpPr txBox="1"/>
      </cdr:nvSpPr>
      <cdr:spPr>
        <a:xfrm xmlns:a="http://schemas.openxmlformats.org/drawingml/2006/main">
          <a:off x="474815" y="4776859"/>
          <a:ext cx="9265213" cy="350865"/>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xmlns:a="http://schemas.openxmlformats.org/drawingml/2006/main">
          <a:pPr algn="ctr">
            <a:defRPr sz="1614" b="0" i="0" u="none" strike="noStrike" kern="1200" baseline="0">
              <a:solidFill>
                <a:prstClr val="black"/>
              </a:solidFill>
              <a:latin typeface="Arial" pitchFamily="34" charset="0"/>
              <a:ea typeface="+mn-ea"/>
              <a:cs typeface="Arial" pitchFamily="34" charset="0"/>
            </a:defRPr>
          </a:pPr>
          <a:endParaRPr lang="en-US" sz="1680" dirty="0">
            <a:latin typeface="Calibri" pitchFamily="34" charset="0"/>
            <a:cs typeface="Arial" pitchFamily="34" charset="0"/>
          </a:endParaRP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xmlns="" id="{9407F4F4-4BAF-4B3E-9908-09508C278D65}"/>
              </a:ext>
            </a:extLst>
          </p:cNvPr>
          <p:cNvSpPr>
            <a:spLocks noGrp="1"/>
          </p:cNvSpPr>
          <p:nvPr>
            <p:ph type="hdr" sz="quarter"/>
          </p:nvPr>
        </p:nvSpPr>
        <p:spPr>
          <a:xfrm>
            <a:off x="0" y="0"/>
            <a:ext cx="3077739" cy="471054"/>
          </a:xfrm>
          <a:prstGeom prst="rect">
            <a:avLst/>
          </a:prstGeom>
        </p:spPr>
        <p:txBody>
          <a:bodyPr vert="horz" lIns="94229" tIns="47114" rIns="94229" bIns="47114" rtlCol="0"/>
          <a:lstStyle>
            <a:lvl1pPr algn="l">
              <a:defRPr sz="1200"/>
            </a:lvl1pPr>
          </a:lstStyle>
          <a:p>
            <a:endParaRPr lang="en-US"/>
          </a:p>
        </p:txBody>
      </p:sp>
      <p:sp>
        <p:nvSpPr>
          <p:cNvPr id="3" name="Date Placeholder 2">
            <a:extLst>
              <a:ext uri="{FF2B5EF4-FFF2-40B4-BE49-F238E27FC236}">
                <a16:creationId xmlns:a16="http://schemas.microsoft.com/office/drawing/2014/main" xmlns="" id="{00F6A22A-FF31-4F3B-A2B2-763A0888C8A7}"/>
              </a:ext>
            </a:extLst>
          </p:cNvPr>
          <p:cNvSpPr>
            <a:spLocks noGrp="1"/>
          </p:cNvSpPr>
          <p:nvPr>
            <p:ph type="dt" sz="quarter" idx="1"/>
          </p:nvPr>
        </p:nvSpPr>
        <p:spPr>
          <a:xfrm>
            <a:off x="4023092" y="0"/>
            <a:ext cx="3077739" cy="471054"/>
          </a:xfrm>
          <a:prstGeom prst="rect">
            <a:avLst/>
          </a:prstGeom>
        </p:spPr>
        <p:txBody>
          <a:bodyPr vert="horz" lIns="94229" tIns="47114" rIns="94229" bIns="47114" rtlCol="0"/>
          <a:lstStyle>
            <a:lvl1pPr algn="r">
              <a:defRPr sz="1200"/>
            </a:lvl1pPr>
          </a:lstStyle>
          <a:p>
            <a:fld id="{328204DB-F663-416F-8D42-60D611A1D402}" type="datetimeFigureOut">
              <a:rPr lang="en-US" smtClean="0"/>
              <a:t>7/19/2018</a:t>
            </a:fld>
            <a:endParaRPr lang="en-US"/>
          </a:p>
        </p:txBody>
      </p:sp>
      <p:sp>
        <p:nvSpPr>
          <p:cNvPr id="4" name="Footer Placeholder 3">
            <a:extLst>
              <a:ext uri="{FF2B5EF4-FFF2-40B4-BE49-F238E27FC236}">
                <a16:creationId xmlns:a16="http://schemas.microsoft.com/office/drawing/2014/main" xmlns="" id="{701D5A1A-8762-4B19-B6C6-75827784A3CE}"/>
              </a:ext>
            </a:extLst>
          </p:cNvPr>
          <p:cNvSpPr>
            <a:spLocks noGrp="1"/>
          </p:cNvSpPr>
          <p:nvPr>
            <p:ph type="ftr" sz="quarter" idx="2"/>
          </p:nvPr>
        </p:nvSpPr>
        <p:spPr>
          <a:xfrm>
            <a:off x="0" y="8917422"/>
            <a:ext cx="3077739" cy="471053"/>
          </a:xfrm>
          <a:prstGeom prst="rect">
            <a:avLst/>
          </a:prstGeom>
        </p:spPr>
        <p:txBody>
          <a:bodyPr vert="horz" lIns="94229" tIns="47114" rIns="94229" bIns="47114"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xmlns="" id="{EA22E36E-4EBC-4908-939A-8C4480EF41D1}"/>
              </a:ext>
            </a:extLst>
          </p:cNvPr>
          <p:cNvSpPr>
            <a:spLocks noGrp="1"/>
          </p:cNvSpPr>
          <p:nvPr>
            <p:ph type="sldNum" sz="quarter" idx="3"/>
          </p:nvPr>
        </p:nvSpPr>
        <p:spPr>
          <a:xfrm>
            <a:off x="4023092" y="8917422"/>
            <a:ext cx="3077739" cy="471053"/>
          </a:xfrm>
          <a:prstGeom prst="rect">
            <a:avLst/>
          </a:prstGeom>
        </p:spPr>
        <p:txBody>
          <a:bodyPr vert="horz" lIns="94229" tIns="47114" rIns="94229" bIns="47114" rtlCol="0" anchor="b"/>
          <a:lstStyle>
            <a:lvl1pPr algn="r">
              <a:defRPr sz="1200"/>
            </a:lvl1pPr>
          </a:lstStyle>
          <a:p>
            <a:fld id="{D3F58A46-EB88-4971-9143-9DD56375EFA2}" type="slidenum">
              <a:rPr lang="en-US" smtClean="0"/>
              <a:t>‹#›</a:t>
            </a:fld>
            <a:endParaRPr lang="en-US"/>
          </a:p>
        </p:txBody>
      </p:sp>
    </p:spTree>
    <p:extLst>
      <p:ext uri="{BB962C8B-B14F-4D97-AF65-F5344CB8AC3E}">
        <p14:creationId xmlns:p14="http://schemas.microsoft.com/office/powerpoint/2010/main" val="4150943422"/>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77739" cy="471054"/>
          </a:xfrm>
          <a:prstGeom prst="rect">
            <a:avLst/>
          </a:prstGeom>
        </p:spPr>
        <p:txBody>
          <a:bodyPr vert="horz" lIns="94229" tIns="47114" rIns="94229" bIns="47114" rtlCol="0"/>
          <a:lstStyle>
            <a:lvl1pPr algn="l">
              <a:defRPr sz="1200"/>
            </a:lvl1pPr>
          </a:lstStyle>
          <a:p>
            <a:endParaRPr lang="en-US"/>
          </a:p>
        </p:txBody>
      </p:sp>
      <p:sp>
        <p:nvSpPr>
          <p:cNvPr id="3" name="Date Placeholder 2"/>
          <p:cNvSpPr>
            <a:spLocks noGrp="1"/>
          </p:cNvSpPr>
          <p:nvPr>
            <p:ph type="dt" idx="1"/>
          </p:nvPr>
        </p:nvSpPr>
        <p:spPr>
          <a:xfrm>
            <a:off x="4023092" y="0"/>
            <a:ext cx="3077739" cy="471054"/>
          </a:xfrm>
          <a:prstGeom prst="rect">
            <a:avLst/>
          </a:prstGeom>
        </p:spPr>
        <p:txBody>
          <a:bodyPr vert="horz" lIns="94229" tIns="47114" rIns="94229" bIns="47114" rtlCol="0"/>
          <a:lstStyle>
            <a:lvl1pPr algn="r">
              <a:defRPr sz="1200"/>
            </a:lvl1pPr>
          </a:lstStyle>
          <a:p>
            <a:fld id="{D933FB77-3C1C-4150-A90A-C45603AF5609}" type="datetimeFigureOut">
              <a:rPr lang="en-US" smtClean="0"/>
              <a:t>7/19/2018</a:t>
            </a:fld>
            <a:endParaRPr lang="en-US"/>
          </a:p>
        </p:txBody>
      </p:sp>
      <p:sp>
        <p:nvSpPr>
          <p:cNvPr id="4" name="Slide Image Placeholder 3"/>
          <p:cNvSpPr>
            <a:spLocks noGrp="1" noRot="1" noChangeAspect="1"/>
          </p:cNvSpPr>
          <p:nvPr>
            <p:ph type="sldImg" idx="2"/>
          </p:nvPr>
        </p:nvSpPr>
        <p:spPr>
          <a:xfrm>
            <a:off x="735013" y="1173163"/>
            <a:ext cx="5632450" cy="3168650"/>
          </a:xfrm>
          <a:prstGeom prst="rect">
            <a:avLst/>
          </a:prstGeom>
          <a:noFill/>
          <a:ln w="12700">
            <a:solidFill>
              <a:prstClr val="black"/>
            </a:solidFill>
          </a:ln>
        </p:spPr>
        <p:txBody>
          <a:bodyPr vert="horz" lIns="94229" tIns="47114" rIns="94229" bIns="47114" rtlCol="0" anchor="ctr"/>
          <a:lstStyle/>
          <a:p>
            <a:endParaRPr lang="en-US"/>
          </a:p>
        </p:txBody>
      </p:sp>
      <p:sp>
        <p:nvSpPr>
          <p:cNvPr id="5" name="Notes Placeholder 4"/>
          <p:cNvSpPr>
            <a:spLocks noGrp="1"/>
          </p:cNvSpPr>
          <p:nvPr>
            <p:ph type="body" sz="quarter" idx="3"/>
          </p:nvPr>
        </p:nvSpPr>
        <p:spPr>
          <a:xfrm>
            <a:off x="710248" y="4518204"/>
            <a:ext cx="5681980" cy="3696712"/>
          </a:xfrm>
          <a:prstGeom prst="rect">
            <a:avLst/>
          </a:prstGeom>
        </p:spPr>
        <p:txBody>
          <a:bodyPr vert="horz" lIns="94229" tIns="47114" rIns="94229" bIns="47114"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917422"/>
            <a:ext cx="3077739" cy="471053"/>
          </a:xfrm>
          <a:prstGeom prst="rect">
            <a:avLst/>
          </a:prstGeom>
        </p:spPr>
        <p:txBody>
          <a:bodyPr vert="horz" lIns="94229" tIns="47114" rIns="94229" bIns="47114" rtlCol="0" anchor="b"/>
          <a:lstStyle>
            <a:lvl1pPr algn="l">
              <a:defRPr sz="1200"/>
            </a:lvl1pPr>
          </a:lstStyle>
          <a:p>
            <a:endParaRPr lang="en-US"/>
          </a:p>
        </p:txBody>
      </p:sp>
      <p:sp>
        <p:nvSpPr>
          <p:cNvPr id="7" name="Slide Number Placeholder 6"/>
          <p:cNvSpPr>
            <a:spLocks noGrp="1"/>
          </p:cNvSpPr>
          <p:nvPr>
            <p:ph type="sldNum" sz="quarter" idx="5"/>
          </p:nvPr>
        </p:nvSpPr>
        <p:spPr>
          <a:xfrm>
            <a:off x="4023092" y="8917422"/>
            <a:ext cx="3077739" cy="471053"/>
          </a:xfrm>
          <a:prstGeom prst="rect">
            <a:avLst/>
          </a:prstGeom>
        </p:spPr>
        <p:txBody>
          <a:bodyPr vert="horz" lIns="94229" tIns="47114" rIns="94229" bIns="47114" rtlCol="0" anchor="b"/>
          <a:lstStyle>
            <a:lvl1pPr algn="r">
              <a:defRPr sz="1200"/>
            </a:lvl1pPr>
          </a:lstStyle>
          <a:p>
            <a:fld id="{BD41D370-859F-4C93-9260-C9E1C0735F46}" type="slidenum">
              <a:rPr lang="en-US" smtClean="0"/>
              <a:t>‹#›</a:t>
            </a:fld>
            <a:endParaRPr lang="en-US"/>
          </a:p>
        </p:txBody>
      </p:sp>
    </p:spTree>
    <p:extLst>
      <p:ext uri="{BB962C8B-B14F-4D97-AF65-F5344CB8AC3E}">
        <p14:creationId xmlns:p14="http://schemas.microsoft.com/office/powerpoint/2010/main" val="2074536082"/>
      </p:ext>
    </p:extLst>
  </p:cSld>
  <p:clrMap bg1="lt1" tx1="dk1" bg2="lt2" tx2="dk2" accent1="accent1" accent2="accent2" accent3="accent3" accent4="accent4" accent5="accent5" accent6="accent6" hlink="hlink" folHlink="folHlink"/>
  <p:hf hdr="0" ftr="0" dt="0"/>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4175" y="715963"/>
            <a:ext cx="6361113" cy="3578225"/>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398FB22D-0280-47FC-A4B6-42169D26B361}" type="slidenum">
              <a:rPr lang="en-US" smtClean="0"/>
              <a:pPr/>
              <a:t>2</a:t>
            </a:fld>
            <a:endParaRPr lang="en-US"/>
          </a:p>
        </p:txBody>
      </p:sp>
    </p:spTree>
    <p:extLst>
      <p:ext uri="{BB962C8B-B14F-4D97-AF65-F5344CB8AC3E}">
        <p14:creationId xmlns:p14="http://schemas.microsoft.com/office/powerpoint/2010/main" val="73239969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4175" y="715963"/>
            <a:ext cx="6361113" cy="3578225"/>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defTabSz="673030">
              <a:defRPr/>
            </a:pPr>
            <a:fld id="{398FB22D-0280-47FC-A4B6-42169D26B361}" type="slidenum">
              <a:rPr lang="en-US">
                <a:solidFill>
                  <a:prstClr val="black"/>
                </a:solidFill>
                <a:latin typeface="Calibri" panose="020F0502020204030204"/>
              </a:rPr>
              <a:pPr defTabSz="673030">
                <a:defRPr/>
              </a:pPr>
              <a:t>11</a:t>
            </a:fld>
            <a:endParaRPr lang="en-US">
              <a:solidFill>
                <a:prstClr val="black"/>
              </a:solidFill>
              <a:latin typeface="Calibri" panose="020F0502020204030204"/>
            </a:endParaRPr>
          </a:p>
        </p:txBody>
      </p:sp>
    </p:spTree>
    <p:extLst>
      <p:ext uri="{BB962C8B-B14F-4D97-AF65-F5344CB8AC3E}">
        <p14:creationId xmlns:p14="http://schemas.microsoft.com/office/powerpoint/2010/main" val="420669684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4175" y="715963"/>
            <a:ext cx="6361113" cy="3578225"/>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defTabSz="673030">
              <a:defRPr/>
            </a:pPr>
            <a:fld id="{398FB22D-0280-47FC-A4B6-42169D26B361}" type="slidenum">
              <a:rPr lang="en-US">
                <a:solidFill>
                  <a:prstClr val="black"/>
                </a:solidFill>
                <a:latin typeface="Calibri" panose="020F0502020204030204"/>
              </a:rPr>
              <a:pPr defTabSz="673030">
                <a:defRPr/>
              </a:pPr>
              <a:t>12</a:t>
            </a:fld>
            <a:endParaRPr lang="en-US">
              <a:solidFill>
                <a:prstClr val="black"/>
              </a:solidFill>
              <a:latin typeface="Calibri" panose="020F0502020204030204"/>
            </a:endParaRPr>
          </a:p>
        </p:txBody>
      </p:sp>
    </p:spTree>
    <p:extLst>
      <p:ext uri="{BB962C8B-B14F-4D97-AF65-F5344CB8AC3E}">
        <p14:creationId xmlns:p14="http://schemas.microsoft.com/office/powerpoint/2010/main" val="103486382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Slide Image Placeholder 1"/>
          <p:cNvSpPr>
            <a:spLocks noGrp="1" noRot="1" noChangeAspect="1" noTextEdit="1"/>
          </p:cNvSpPr>
          <p:nvPr>
            <p:ph type="sldImg"/>
          </p:nvPr>
        </p:nvSpPr>
        <p:spPr>
          <a:xfrm>
            <a:off x="384175" y="715963"/>
            <a:ext cx="6361113" cy="3578225"/>
          </a:xfrm>
          <a:ln/>
        </p:spPr>
      </p:sp>
      <p:sp>
        <p:nvSpPr>
          <p:cNvPr id="48131" name="Notes Placeholder 2"/>
          <p:cNvSpPr>
            <a:spLocks noGrp="1"/>
          </p:cNvSpPr>
          <p:nvPr>
            <p:ph type="body" idx="1"/>
          </p:nvPr>
        </p:nvSpPr>
        <p:spPr>
          <a:noFill/>
          <a:ln/>
        </p:spPr>
        <p:txBody>
          <a:bodyPr/>
          <a:lstStyle/>
          <a:p>
            <a:endParaRPr lang="en-US" dirty="0"/>
          </a:p>
        </p:txBody>
      </p:sp>
      <p:sp>
        <p:nvSpPr>
          <p:cNvPr id="2" name="Slide Number Placeholder 1">
            <a:extLst>
              <a:ext uri="{FF2B5EF4-FFF2-40B4-BE49-F238E27FC236}">
                <a16:creationId xmlns:a16="http://schemas.microsoft.com/office/drawing/2014/main" xmlns="" id="{7FC5A8AC-D2CB-43BE-BE6B-D3CDCF317B44}"/>
              </a:ext>
            </a:extLst>
          </p:cNvPr>
          <p:cNvSpPr>
            <a:spLocks noGrp="1"/>
          </p:cNvSpPr>
          <p:nvPr>
            <p:ph type="sldNum" sz="quarter" idx="10"/>
          </p:nvPr>
        </p:nvSpPr>
        <p:spPr/>
        <p:txBody>
          <a:bodyPr/>
          <a:lstStyle/>
          <a:p>
            <a:fld id="{BD41D370-859F-4C93-9260-C9E1C0735F46}" type="slidenum">
              <a:rPr lang="en-US" smtClean="0"/>
              <a:t>13</a:t>
            </a:fld>
            <a:endParaRPr lang="en-US"/>
          </a:p>
        </p:txBody>
      </p:sp>
    </p:spTree>
    <p:extLst>
      <p:ext uri="{BB962C8B-B14F-4D97-AF65-F5344CB8AC3E}">
        <p14:creationId xmlns:p14="http://schemas.microsoft.com/office/powerpoint/2010/main" val="166612843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Slide Image Placeholder 1"/>
          <p:cNvSpPr>
            <a:spLocks noGrp="1" noRot="1" noChangeAspect="1" noTextEdit="1"/>
          </p:cNvSpPr>
          <p:nvPr>
            <p:ph type="sldImg"/>
          </p:nvPr>
        </p:nvSpPr>
        <p:spPr>
          <a:xfrm>
            <a:off x="384175" y="715963"/>
            <a:ext cx="6361113" cy="3578225"/>
          </a:xfrm>
          <a:ln/>
        </p:spPr>
      </p:sp>
      <p:sp>
        <p:nvSpPr>
          <p:cNvPr id="48131" name="Notes Placeholder 2"/>
          <p:cNvSpPr>
            <a:spLocks noGrp="1"/>
          </p:cNvSpPr>
          <p:nvPr>
            <p:ph type="body" idx="1"/>
          </p:nvPr>
        </p:nvSpPr>
        <p:spPr>
          <a:noFill/>
          <a:ln/>
        </p:spPr>
        <p:txBody>
          <a:bodyPr/>
          <a:lstStyle/>
          <a:p>
            <a:endParaRPr lang="en-US" dirty="0"/>
          </a:p>
        </p:txBody>
      </p:sp>
      <p:sp>
        <p:nvSpPr>
          <p:cNvPr id="2" name="Slide Number Placeholder 1">
            <a:extLst>
              <a:ext uri="{FF2B5EF4-FFF2-40B4-BE49-F238E27FC236}">
                <a16:creationId xmlns:a16="http://schemas.microsoft.com/office/drawing/2014/main" xmlns="" id="{7FC5A8AC-D2CB-43BE-BE6B-D3CDCF317B44}"/>
              </a:ext>
            </a:extLst>
          </p:cNvPr>
          <p:cNvSpPr>
            <a:spLocks noGrp="1"/>
          </p:cNvSpPr>
          <p:nvPr>
            <p:ph type="sldNum" sz="quarter" idx="10"/>
          </p:nvPr>
        </p:nvSpPr>
        <p:spPr/>
        <p:txBody>
          <a:bodyPr/>
          <a:lstStyle/>
          <a:p>
            <a:fld id="{BD41D370-859F-4C93-9260-C9E1C0735F46}" type="slidenum">
              <a:rPr lang="en-US" smtClean="0"/>
              <a:t>14</a:t>
            </a:fld>
            <a:endParaRPr lang="en-US"/>
          </a:p>
        </p:txBody>
      </p:sp>
    </p:spTree>
    <p:extLst>
      <p:ext uri="{BB962C8B-B14F-4D97-AF65-F5344CB8AC3E}">
        <p14:creationId xmlns:p14="http://schemas.microsoft.com/office/powerpoint/2010/main" val="107414958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D41D370-859F-4C93-9260-C9E1C0735F46}" type="slidenum">
              <a:rPr lang="en-US" smtClean="0"/>
              <a:t>18</a:t>
            </a:fld>
            <a:endParaRPr lang="en-US"/>
          </a:p>
        </p:txBody>
      </p:sp>
    </p:spTree>
    <p:extLst>
      <p:ext uri="{BB962C8B-B14F-4D97-AF65-F5344CB8AC3E}">
        <p14:creationId xmlns:p14="http://schemas.microsoft.com/office/powerpoint/2010/main" val="172146178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4175" y="715963"/>
            <a:ext cx="6361113" cy="3578225"/>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defTabSz="673030">
              <a:defRPr/>
            </a:pPr>
            <a:fld id="{398FB22D-0280-47FC-A4B6-42169D26B361}" type="slidenum">
              <a:rPr lang="en-US">
                <a:solidFill>
                  <a:prstClr val="black"/>
                </a:solidFill>
                <a:latin typeface="Calibri" panose="020F0502020204030204"/>
              </a:rPr>
              <a:pPr defTabSz="673030">
                <a:defRPr/>
              </a:pPr>
              <a:t>19</a:t>
            </a:fld>
            <a:endParaRPr lang="en-US" dirty="0">
              <a:solidFill>
                <a:prstClr val="black"/>
              </a:solidFill>
              <a:latin typeface="Calibri" panose="020F0502020204030204"/>
            </a:endParaRPr>
          </a:p>
        </p:txBody>
      </p:sp>
    </p:spTree>
    <p:extLst>
      <p:ext uri="{BB962C8B-B14F-4D97-AF65-F5344CB8AC3E}">
        <p14:creationId xmlns:p14="http://schemas.microsoft.com/office/powerpoint/2010/main" val="353411621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4175" y="715963"/>
            <a:ext cx="6361113" cy="3578225"/>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98FB22D-0280-47FC-A4B6-42169D26B361}" type="slidenum">
              <a:rPr lang="en-US" smtClean="0">
                <a:solidFill>
                  <a:prstClr val="black"/>
                </a:solidFill>
              </a:rPr>
              <a:pPr/>
              <a:t>21</a:t>
            </a:fld>
            <a:endParaRPr lang="en-US" dirty="0">
              <a:solidFill>
                <a:prstClr val="black"/>
              </a:solidFill>
            </a:endParaRPr>
          </a:p>
        </p:txBody>
      </p:sp>
    </p:spTree>
    <p:extLst>
      <p:ext uri="{BB962C8B-B14F-4D97-AF65-F5344CB8AC3E}">
        <p14:creationId xmlns:p14="http://schemas.microsoft.com/office/powerpoint/2010/main" val="414678623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4175" y="715963"/>
            <a:ext cx="6361113" cy="3578225"/>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98FB22D-0280-47FC-A4B6-42169D26B361}" type="slidenum">
              <a:rPr lang="en-US" smtClean="0"/>
              <a:pPr/>
              <a:t>23</a:t>
            </a:fld>
            <a:endParaRPr lang="en-US" dirty="0"/>
          </a:p>
        </p:txBody>
      </p:sp>
    </p:spTree>
    <p:extLst>
      <p:ext uri="{BB962C8B-B14F-4D97-AF65-F5344CB8AC3E}">
        <p14:creationId xmlns:p14="http://schemas.microsoft.com/office/powerpoint/2010/main" val="125833353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4175" y="715963"/>
            <a:ext cx="6361113" cy="3578225"/>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defTabSz="673030">
              <a:defRPr/>
            </a:pPr>
            <a:fld id="{398FB22D-0280-47FC-A4B6-42169D26B361}" type="slidenum">
              <a:rPr lang="en-US">
                <a:solidFill>
                  <a:prstClr val="black"/>
                </a:solidFill>
                <a:latin typeface="Calibri" panose="020F0502020204030204"/>
              </a:rPr>
              <a:pPr defTabSz="673030">
                <a:defRPr/>
              </a:pPr>
              <a:t>3</a:t>
            </a:fld>
            <a:endParaRPr lang="en-US">
              <a:solidFill>
                <a:prstClr val="black"/>
              </a:solidFill>
              <a:latin typeface="Calibri" panose="020F0502020204030204"/>
            </a:endParaRPr>
          </a:p>
        </p:txBody>
      </p:sp>
    </p:spTree>
    <p:extLst>
      <p:ext uri="{BB962C8B-B14F-4D97-AF65-F5344CB8AC3E}">
        <p14:creationId xmlns:p14="http://schemas.microsoft.com/office/powerpoint/2010/main" val="262732321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4175" y="715963"/>
            <a:ext cx="6361113" cy="3578225"/>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98FB22D-0280-47FC-A4B6-42169D26B361}" type="slidenum">
              <a:rPr lang="en-US" smtClean="0">
                <a:solidFill>
                  <a:prstClr val="black"/>
                </a:solidFill>
              </a:rPr>
              <a:pPr/>
              <a:t>4</a:t>
            </a:fld>
            <a:endParaRPr lang="en-US" dirty="0">
              <a:solidFill>
                <a:prstClr val="black"/>
              </a:solidFill>
            </a:endParaRPr>
          </a:p>
        </p:txBody>
      </p:sp>
    </p:spTree>
    <p:extLst>
      <p:ext uri="{BB962C8B-B14F-4D97-AF65-F5344CB8AC3E}">
        <p14:creationId xmlns:p14="http://schemas.microsoft.com/office/powerpoint/2010/main" val="186839139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4175" y="715963"/>
            <a:ext cx="6361113" cy="3578225"/>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98FB22D-0280-47FC-A4B6-42169D26B361}" type="slidenum">
              <a:rPr lang="en-US" smtClean="0">
                <a:solidFill>
                  <a:prstClr val="black"/>
                </a:solidFill>
              </a:rPr>
              <a:pPr/>
              <a:t>5</a:t>
            </a:fld>
            <a:endParaRPr lang="en-US" dirty="0">
              <a:solidFill>
                <a:prstClr val="black"/>
              </a:solidFill>
            </a:endParaRPr>
          </a:p>
        </p:txBody>
      </p:sp>
    </p:spTree>
    <p:extLst>
      <p:ext uri="{BB962C8B-B14F-4D97-AF65-F5344CB8AC3E}">
        <p14:creationId xmlns:p14="http://schemas.microsoft.com/office/powerpoint/2010/main" val="311895541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4175" y="715963"/>
            <a:ext cx="6361113" cy="3578225"/>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98FB22D-0280-47FC-A4B6-42169D26B361}" type="slidenum">
              <a:rPr lang="en-US" smtClean="0"/>
              <a:pPr/>
              <a:t>6</a:t>
            </a:fld>
            <a:endParaRPr lang="en-US" dirty="0"/>
          </a:p>
        </p:txBody>
      </p:sp>
    </p:spTree>
    <p:extLst>
      <p:ext uri="{BB962C8B-B14F-4D97-AF65-F5344CB8AC3E}">
        <p14:creationId xmlns:p14="http://schemas.microsoft.com/office/powerpoint/2010/main" val="292975690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4175" y="715963"/>
            <a:ext cx="6361113" cy="3578225"/>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98FB22D-0280-47FC-A4B6-42169D26B361}" type="slidenum">
              <a:rPr lang="en-US" smtClean="0"/>
              <a:pPr/>
              <a:t>7</a:t>
            </a:fld>
            <a:endParaRPr lang="en-US" dirty="0"/>
          </a:p>
        </p:txBody>
      </p:sp>
    </p:spTree>
    <p:extLst>
      <p:ext uri="{BB962C8B-B14F-4D97-AF65-F5344CB8AC3E}">
        <p14:creationId xmlns:p14="http://schemas.microsoft.com/office/powerpoint/2010/main" val="20899237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Slide Image Placeholder 1"/>
          <p:cNvSpPr>
            <a:spLocks noGrp="1" noRot="1" noChangeAspect="1" noTextEdit="1"/>
          </p:cNvSpPr>
          <p:nvPr>
            <p:ph type="sldImg"/>
          </p:nvPr>
        </p:nvSpPr>
        <p:spPr>
          <a:xfrm>
            <a:off x="384175" y="715963"/>
            <a:ext cx="6361113" cy="3578225"/>
          </a:xfrm>
          <a:ln/>
        </p:spPr>
      </p:sp>
      <p:sp>
        <p:nvSpPr>
          <p:cNvPr id="48131" name="Notes Placeholder 2"/>
          <p:cNvSpPr>
            <a:spLocks noGrp="1"/>
          </p:cNvSpPr>
          <p:nvPr>
            <p:ph type="body" idx="1"/>
          </p:nvPr>
        </p:nvSpPr>
        <p:spPr>
          <a:noFill/>
          <a:ln/>
        </p:spPr>
        <p:txBody>
          <a:bodyPr/>
          <a:lstStyle/>
          <a:p>
            <a:endParaRPr lang="en-US" dirty="0"/>
          </a:p>
        </p:txBody>
      </p:sp>
      <p:sp>
        <p:nvSpPr>
          <p:cNvPr id="2" name="Slide Number Placeholder 1">
            <a:extLst>
              <a:ext uri="{FF2B5EF4-FFF2-40B4-BE49-F238E27FC236}">
                <a16:creationId xmlns:a16="http://schemas.microsoft.com/office/drawing/2014/main" xmlns="" id="{E4B0018E-F5A3-466B-9AEB-BEA44F3E9FB2}"/>
              </a:ext>
            </a:extLst>
          </p:cNvPr>
          <p:cNvSpPr>
            <a:spLocks noGrp="1"/>
          </p:cNvSpPr>
          <p:nvPr>
            <p:ph type="sldNum" sz="quarter" idx="10"/>
          </p:nvPr>
        </p:nvSpPr>
        <p:spPr/>
        <p:txBody>
          <a:bodyPr/>
          <a:lstStyle/>
          <a:p>
            <a:fld id="{BD41D370-859F-4C93-9260-C9E1C0735F46}" type="slidenum">
              <a:rPr lang="en-US" smtClean="0"/>
              <a:t>8</a:t>
            </a:fld>
            <a:endParaRPr lang="en-US"/>
          </a:p>
        </p:txBody>
      </p:sp>
    </p:spTree>
    <p:extLst>
      <p:ext uri="{BB962C8B-B14F-4D97-AF65-F5344CB8AC3E}">
        <p14:creationId xmlns:p14="http://schemas.microsoft.com/office/powerpoint/2010/main" val="368284471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D41D370-859F-4C93-9260-C9E1C0735F46}" type="slidenum">
              <a:rPr lang="en-US" smtClean="0"/>
              <a:t>9</a:t>
            </a:fld>
            <a:endParaRPr lang="en-US"/>
          </a:p>
        </p:txBody>
      </p:sp>
    </p:spTree>
    <p:extLst>
      <p:ext uri="{BB962C8B-B14F-4D97-AF65-F5344CB8AC3E}">
        <p14:creationId xmlns:p14="http://schemas.microsoft.com/office/powerpoint/2010/main" val="160244284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4175" y="715963"/>
            <a:ext cx="6361113" cy="3578225"/>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398FB22D-0280-47FC-A4B6-42169D26B361}" type="slidenum">
              <a:rPr lang="en-US" smtClean="0">
                <a:solidFill>
                  <a:prstClr val="black"/>
                </a:solidFill>
              </a:rPr>
              <a:pPr/>
              <a:t>10</a:t>
            </a:fld>
            <a:endParaRPr lang="en-US">
              <a:solidFill>
                <a:prstClr val="black"/>
              </a:solidFill>
            </a:endParaRPr>
          </a:p>
        </p:txBody>
      </p:sp>
    </p:spTree>
    <p:extLst>
      <p:ext uri="{BB962C8B-B14F-4D97-AF65-F5344CB8AC3E}">
        <p14:creationId xmlns:p14="http://schemas.microsoft.com/office/powerpoint/2010/main" val="97598139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097280" y="2556511"/>
            <a:ext cx="12435840" cy="1764030"/>
          </a:xfrm>
        </p:spPr>
        <p:txBody>
          <a:bodyPr/>
          <a:lstStyle/>
          <a:p>
            <a:r>
              <a:rPr lang="en-US"/>
              <a:t>Click to edit Master title style</a:t>
            </a:r>
          </a:p>
        </p:txBody>
      </p:sp>
      <p:sp>
        <p:nvSpPr>
          <p:cNvPr id="3" name="Subtitle 2"/>
          <p:cNvSpPr>
            <a:spLocks noGrp="1"/>
          </p:cNvSpPr>
          <p:nvPr>
            <p:ph type="subTitle" idx="1"/>
          </p:nvPr>
        </p:nvSpPr>
        <p:spPr>
          <a:xfrm>
            <a:off x="2194560" y="4663440"/>
            <a:ext cx="10241280" cy="2103120"/>
          </a:xfrm>
        </p:spPr>
        <p:txBody>
          <a:bodyPr/>
          <a:lstStyle>
            <a:lvl1pPr marL="0" indent="0" algn="ctr">
              <a:buNone/>
              <a:defRPr>
                <a:solidFill>
                  <a:schemeClr val="tx1">
                    <a:tint val="75000"/>
                  </a:schemeClr>
                </a:solidFill>
              </a:defRPr>
            </a:lvl1pPr>
            <a:lvl2pPr marL="548640" indent="0" algn="ctr">
              <a:buNone/>
              <a:defRPr>
                <a:solidFill>
                  <a:schemeClr val="tx1">
                    <a:tint val="75000"/>
                  </a:schemeClr>
                </a:solidFill>
              </a:defRPr>
            </a:lvl2pPr>
            <a:lvl3pPr marL="1097280" indent="0" algn="ctr">
              <a:buNone/>
              <a:defRPr>
                <a:solidFill>
                  <a:schemeClr val="tx1">
                    <a:tint val="75000"/>
                  </a:schemeClr>
                </a:solidFill>
              </a:defRPr>
            </a:lvl3pPr>
            <a:lvl4pPr marL="1645920" indent="0" algn="ctr">
              <a:buNone/>
              <a:defRPr>
                <a:solidFill>
                  <a:schemeClr val="tx1">
                    <a:tint val="75000"/>
                  </a:schemeClr>
                </a:solidFill>
              </a:defRPr>
            </a:lvl4pPr>
            <a:lvl5pPr marL="2194560" indent="0" algn="ctr">
              <a:buNone/>
              <a:defRPr>
                <a:solidFill>
                  <a:schemeClr val="tx1">
                    <a:tint val="75000"/>
                  </a:schemeClr>
                </a:solidFill>
              </a:defRPr>
            </a:lvl5pPr>
            <a:lvl6pPr marL="2743200" indent="0" algn="ctr">
              <a:buNone/>
              <a:defRPr>
                <a:solidFill>
                  <a:schemeClr val="tx1">
                    <a:tint val="75000"/>
                  </a:schemeClr>
                </a:solidFill>
              </a:defRPr>
            </a:lvl6pPr>
            <a:lvl7pPr marL="3291840" indent="0" algn="ctr">
              <a:buNone/>
              <a:defRPr>
                <a:solidFill>
                  <a:schemeClr val="tx1">
                    <a:tint val="75000"/>
                  </a:schemeClr>
                </a:solidFill>
              </a:defRPr>
            </a:lvl7pPr>
            <a:lvl8pPr marL="3840480" indent="0" algn="ctr">
              <a:buNone/>
              <a:defRPr>
                <a:solidFill>
                  <a:schemeClr val="tx1">
                    <a:tint val="75000"/>
                  </a:schemeClr>
                </a:solidFill>
              </a:defRPr>
            </a:lvl8pPr>
            <a:lvl9pPr marL="438912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8DFE4099-95D2-4A81-B720-E97416DBE19E}" type="datetime1">
              <a:rPr lang="en-US" smtClean="0"/>
              <a:t>7/19/2018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263DC4A-32F9-C846-89AA-E7DE67E55795}" type="slidenum">
              <a:rPr lang="en-US" smtClean="0"/>
              <a:pPr/>
              <a:t>‹#›</a:t>
            </a:fld>
            <a:endParaRPr lang="en-US"/>
          </a:p>
        </p:txBody>
      </p:sp>
    </p:spTree>
    <p:extLst>
      <p:ext uri="{BB962C8B-B14F-4D97-AF65-F5344CB8AC3E}">
        <p14:creationId xmlns:p14="http://schemas.microsoft.com/office/powerpoint/2010/main" val="214501630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F6AC41EC-A89D-4EAF-91FC-4AD2647B3A7C}" type="datetime1">
              <a:rPr lang="en-US" smtClean="0"/>
              <a:t>7/19/2018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263DC4A-32F9-C846-89AA-E7DE67E55795}" type="slidenum">
              <a:rPr lang="en-US" smtClean="0"/>
              <a:pPr/>
              <a:t>‹#›</a:t>
            </a:fld>
            <a:endParaRPr lang="en-US"/>
          </a:p>
        </p:txBody>
      </p:sp>
    </p:spTree>
    <p:extLst>
      <p:ext uri="{BB962C8B-B14F-4D97-AF65-F5344CB8AC3E}">
        <p14:creationId xmlns:p14="http://schemas.microsoft.com/office/powerpoint/2010/main" val="271652945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10607040" y="329566"/>
            <a:ext cx="3291840" cy="702183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731520" y="329566"/>
            <a:ext cx="9631680" cy="702183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02D4005-6B6A-45B1-86DC-6DE46E509F08}" type="datetime1">
              <a:rPr lang="en-US" smtClean="0"/>
              <a:t>7/19/2018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263DC4A-32F9-C846-89AA-E7DE67E55795}" type="slidenum">
              <a:rPr lang="en-US" smtClean="0"/>
              <a:pPr/>
              <a:t>‹#›</a:t>
            </a:fld>
            <a:endParaRPr lang="en-US"/>
          </a:p>
        </p:txBody>
      </p:sp>
    </p:spTree>
    <p:extLst>
      <p:ext uri="{BB962C8B-B14F-4D97-AF65-F5344CB8AC3E}">
        <p14:creationId xmlns:p14="http://schemas.microsoft.com/office/powerpoint/2010/main" val="39715711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07AC3A2D-E727-426F-BE2B-F84D7F28C620}" type="datetime1">
              <a:rPr lang="en-US" smtClean="0"/>
              <a:t>7/19/2018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263DC4A-32F9-C846-89AA-E7DE67E55795}" type="slidenum">
              <a:rPr lang="en-US" smtClean="0"/>
              <a:pPr/>
              <a:t>‹#›</a:t>
            </a:fld>
            <a:endParaRPr lang="en-US"/>
          </a:p>
        </p:txBody>
      </p:sp>
    </p:spTree>
    <p:extLst>
      <p:ext uri="{BB962C8B-B14F-4D97-AF65-F5344CB8AC3E}">
        <p14:creationId xmlns:p14="http://schemas.microsoft.com/office/powerpoint/2010/main" val="225286767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155701" y="5288281"/>
            <a:ext cx="12435840" cy="1634490"/>
          </a:xfrm>
        </p:spPr>
        <p:txBody>
          <a:bodyPr anchor="t"/>
          <a:lstStyle>
            <a:lvl1pPr algn="l">
              <a:defRPr sz="4800" b="1" cap="all"/>
            </a:lvl1pPr>
          </a:lstStyle>
          <a:p>
            <a:r>
              <a:rPr lang="en-US"/>
              <a:t>Click to edit Master title style</a:t>
            </a:r>
          </a:p>
        </p:txBody>
      </p:sp>
      <p:sp>
        <p:nvSpPr>
          <p:cNvPr id="3" name="Text Placeholder 2"/>
          <p:cNvSpPr>
            <a:spLocks noGrp="1"/>
          </p:cNvSpPr>
          <p:nvPr>
            <p:ph type="body" idx="1"/>
          </p:nvPr>
        </p:nvSpPr>
        <p:spPr>
          <a:xfrm>
            <a:off x="1155701" y="3488056"/>
            <a:ext cx="12435840" cy="1800224"/>
          </a:xfrm>
        </p:spPr>
        <p:txBody>
          <a:bodyPr anchor="b"/>
          <a:lstStyle>
            <a:lvl1pPr marL="0" indent="0">
              <a:buNone/>
              <a:defRPr sz="2400">
                <a:solidFill>
                  <a:schemeClr val="tx1">
                    <a:tint val="75000"/>
                  </a:schemeClr>
                </a:solidFill>
              </a:defRPr>
            </a:lvl1pPr>
            <a:lvl2pPr marL="548640" indent="0">
              <a:buNone/>
              <a:defRPr sz="2160">
                <a:solidFill>
                  <a:schemeClr val="tx1">
                    <a:tint val="75000"/>
                  </a:schemeClr>
                </a:solidFill>
              </a:defRPr>
            </a:lvl2pPr>
            <a:lvl3pPr marL="1097280" indent="0">
              <a:buNone/>
              <a:defRPr sz="1920">
                <a:solidFill>
                  <a:schemeClr val="tx1">
                    <a:tint val="75000"/>
                  </a:schemeClr>
                </a:solidFill>
              </a:defRPr>
            </a:lvl3pPr>
            <a:lvl4pPr marL="1645920" indent="0">
              <a:buNone/>
              <a:defRPr sz="1680">
                <a:solidFill>
                  <a:schemeClr val="tx1">
                    <a:tint val="75000"/>
                  </a:schemeClr>
                </a:solidFill>
              </a:defRPr>
            </a:lvl4pPr>
            <a:lvl5pPr marL="2194560" indent="0">
              <a:buNone/>
              <a:defRPr sz="1680">
                <a:solidFill>
                  <a:schemeClr val="tx1">
                    <a:tint val="75000"/>
                  </a:schemeClr>
                </a:solidFill>
              </a:defRPr>
            </a:lvl5pPr>
            <a:lvl6pPr marL="2743200" indent="0">
              <a:buNone/>
              <a:defRPr sz="1680">
                <a:solidFill>
                  <a:schemeClr val="tx1">
                    <a:tint val="75000"/>
                  </a:schemeClr>
                </a:solidFill>
              </a:defRPr>
            </a:lvl6pPr>
            <a:lvl7pPr marL="3291840" indent="0">
              <a:buNone/>
              <a:defRPr sz="1680">
                <a:solidFill>
                  <a:schemeClr val="tx1">
                    <a:tint val="75000"/>
                  </a:schemeClr>
                </a:solidFill>
              </a:defRPr>
            </a:lvl7pPr>
            <a:lvl8pPr marL="3840480" indent="0">
              <a:buNone/>
              <a:defRPr sz="1680">
                <a:solidFill>
                  <a:schemeClr val="tx1">
                    <a:tint val="75000"/>
                  </a:schemeClr>
                </a:solidFill>
              </a:defRPr>
            </a:lvl8pPr>
            <a:lvl9pPr marL="4389120" indent="0">
              <a:buNone/>
              <a:defRPr sz="168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0454EEDB-ACB3-4F03-9619-205B6D87FF96}" type="datetime1">
              <a:rPr lang="en-US" smtClean="0"/>
              <a:t>7/19/2018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263DC4A-32F9-C846-89AA-E7DE67E55795}" type="slidenum">
              <a:rPr lang="en-US" smtClean="0"/>
              <a:pPr/>
              <a:t>‹#›</a:t>
            </a:fld>
            <a:endParaRPr lang="en-US"/>
          </a:p>
        </p:txBody>
      </p:sp>
    </p:spTree>
    <p:extLst>
      <p:ext uri="{BB962C8B-B14F-4D97-AF65-F5344CB8AC3E}">
        <p14:creationId xmlns:p14="http://schemas.microsoft.com/office/powerpoint/2010/main" val="193567607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731520" y="1920240"/>
            <a:ext cx="6461760" cy="5431156"/>
          </a:xfrm>
        </p:spPr>
        <p:txBody>
          <a:bodyPr/>
          <a:lstStyle>
            <a:lvl1pPr>
              <a:defRPr sz="3360"/>
            </a:lvl1pPr>
            <a:lvl2pPr>
              <a:defRPr sz="2880"/>
            </a:lvl2pPr>
            <a:lvl3pPr>
              <a:defRPr sz="2400"/>
            </a:lvl3pPr>
            <a:lvl4pPr>
              <a:defRPr sz="2160"/>
            </a:lvl4pPr>
            <a:lvl5pPr>
              <a:defRPr sz="2160"/>
            </a:lvl5pPr>
            <a:lvl6pPr>
              <a:defRPr sz="2160"/>
            </a:lvl6pPr>
            <a:lvl7pPr>
              <a:defRPr sz="2160"/>
            </a:lvl7pPr>
            <a:lvl8pPr>
              <a:defRPr sz="2160"/>
            </a:lvl8pPr>
            <a:lvl9pPr>
              <a:defRPr sz="216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7437120" y="1920240"/>
            <a:ext cx="6461760" cy="5431156"/>
          </a:xfrm>
        </p:spPr>
        <p:txBody>
          <a:bodyPr/>
          <a:lstStyle>
            <a:lvl1pPr>
              <a:defRPr sz="3360"/>
            </a:lvl1pPr>
            <a:lvl2pPr>
              <a:defRPr sz="2880"/>
            </a:lvl2pPr>
            <a:lvl3pPr>
              <a:defRPr sz="2400"/>
            </a:lvl3pPr>
            <a:lvl4pPr>
              <a:defRPr sz="2160"/>
            </a:lvl4pPr>
            <a:lvl5pPr>
              <a:defRPr sz="2160"/>
            </a:lvl5pPr>
            <a:lvl6pPr>
              <a:defRPr sz="2160"/>
            </a:lvl6pPr>
            <a:lvl7pPr>
              <a:defRPr sz="2160"/>
            </a:lvl7pPr>
            <a:lvl8pPr>
              <a:defRPr sz="2160"/>
            </a:lvl8pPr>
            <a:lvl9pPr>
              <a:defRPr sz="216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582A462A-831D-48DA-B101-CD2180F9017D}" type="datetime1">
              <a:rPr lang="en-US" smtClean="0"/>
              <a:t>7/19/2018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2263DC4A-32F9-C846-89AA-E7DE67E55795}" type="slidenum">
              <a:rPr lang="en-US" smtClean="0"/>
              <a:pPr/>
              <a:t>‹#›</a:t>
            </a:fld>
            <a:endParaRPr lang="en-US"/>
          </a:p>
        </p:txBody>
      </p:sp>
    </p:spTree>
    <p:extLst>
      <p:ext uri="{BB962C8B-B14F-4D97-AF65-F5344CB8AC3E}">
        <p14:creationId xmlns:p14="http://schemas.microsoft.com/office/powerpoint/2010/main" val="191416556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731520" y="1842136"/>
            <a:ext cx="6464301" cy="767714"/>
          </a:xfrm>
        </p:spPr>
        <p:txBody>
          <a:bodyPr anchor="b"/>
          <a:lstStyle>
            <a:lvl1pPr marL="0" indent="0">
              <a:buNone/>
              <a:defRPr sz="2880" b="1"/>
            </a:lvl1pPr>
            <a:lvl2pPr marL="548640" indent="0">
              <a:buNone/>
              <a:defRPr sz="2400" b="1"/>
            </a:lvl2pPr>
            <a:lvl3pPr marL="1097280" indent="0">
              <a:buNone/>
              <a:defRPr sz="2160" b="1"/>
            </a:lvl3pPr>
            <a:lvl4pPr marL="1645920" indent="0">
              <a:buNone/>
              <a:defRPr sz="1920" b="1"/>
            </a:lvl4pPr>
            <a:lvl5pPr marL="2194560" indent="0">
              <a:buNone/>
              <a:defRPr sz="1920" b="1"/>
            </a:lvl5pPr>
            <a:lvl6pPr marL="2743200" indent="0">
              <a:buNone/>
              <a:defRPr sz="1920" b="1"/>
            </a:lvl6pPr>
            <a:lvl7pPr marL="3291840" indent="0">
              <a:buNone/>
              <a:defRPr sz="1920" b="1"/>
            </a:lvl7pPr>
            <a:lvl8pPr marL="3840480" indent="0">
              <a:buNone/>
              <a:defRPr sz="1920" b="1"/>
            </a:lvl8pPr>
            <a:lvl9pPr marL="4389120" indent="0">
              <a:buNone/>
              <a:defRPr sz="1920" b="1"/>
            </a:lvl9pPr>
          </a:lstStyle>
          <a:p>
            <a:pPr lvl="0"/>
            <a:r>
              <a:rPr lang="en-US"/>
              <a:t>Click to edit Master text styles</a:t>
            </a:r>
          </a:p>
        </p:txBody>
      </p:sp>
      <p:sp>
        <p:nvSpPr>
          <p:cNvPr id="4" name="Content Placeholder 3"/>
          <p:cNvSpPr>
            <a:spLocks noGrp="1"/>
          </p:cNvSpPr>
          <p:nvPr>
            <p:ph sz="half" idx="2"/>
          </p:nvPr>
        </p:nvSpPr>
        <p:spPr>
          <a:xfrm>
            <a:off x="731520" y="2609850"/>
            <a:ext cx="6464301" cy="4741546"/>
          </a:xfrm>
        </p:spPr>
        <p:txBody>
          <a:bodyPr/>
          <a:lstStyle>
            <a:lvl1pPr>
              <a:defRPr sz="2880"/>
            </a:lvl1pPr>
            <a:lvl2pPr>
              <a:defRPr sz="2400"/>
            </a:lvl2pPr>
            <a:lvl3pPr>
              <a:defRPr sz="2160"/>
            </a:lvl3pPr>
            <a:lvl4pPr>
              <a:defRPr sz="1920"/>
            </a:lvl4pPr>
            <a:lvl5pPr>
              <a:defRPr sz="1920"/>
            </a:lvl5pPr>
            <a:lvl6pPr>
              <a:defRPr sz="1920"/>
            </a:lvl6pPr>
            <a:lvl7pPr>
              <a:defRPr sz="1920"/>
            </a:lvl7pPr>
            <a:lvl8pPr>
              <a:defRPr sz="1920"/>
            </a:lvl8pPr>
            <a:lvl9pPr>
              <a:defRPr sz="192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7432041" y="1842136"/>
            <a:ext cx="6466840" cy="767714"/>
          </a:xfrm>
        </p:spPr>
        <p:txBody>
          <a:bodyPr anchor="b"/>
          <a:lstStyle>
            <a:lvl1pPr marL="0" indent="0">
              <a:buNone/>
              <a:defRPr sz="2880" b="1"/>
            </a:lvl1pPr>
            <a:lvl2pPr marL="548640" indent="0">
              <a:buNone/>
              <a:defRPr sz="2400" b="1"/>
            </a:lvl2pPr>
            <a:lvl3pPr marL="1097280" indent="0">
              <a:buNone/>
              <a:defRPr sz="2160" b="1"/>
            </a:lvl3pPr>
            <a:lvl4pPr marL="1645920" indent="0">
              <a:buNone/>
              <a:defRPr sz="1920" b="1"/>
            </a:lvl4pPr>
            <a:lvl5pPr marL="2194560" indent="0">
              <a:buNone/>
              <a:defRPr sz="1920" b="1"/>
            </a:lvl5pPr>
            <a:lvl6pPr marL="2743200" indent="0">
              <a:buNone/>
              <a:defRPr sz="1920" b="1"/>
            </a:lvl6pPr>
            <a:lvl7pPr marL="3291840" indent="0">
              <a:buNone/>
              <a:defRPr sz="1920" b="1"/>
            </a:lvl7pPr>
            <a:lvl8pPr marL="3840480" indent="0">
              <a:buNone/>
              <a:defRPr sz="1920" b="1"/>
            </a:lvl8pPr>
            <a:lvl9pPr marL="4389120" indent="0">
              <a:buNone/>
              <a:defRPr sz="1920" b="1"/>
            </a:lvl9pPr>
          </a:lstStyle>
          <a:p>
            <a:pPr lvl="0"/>
            <a:r>
              <a:rPr lang="en-US"/>
              <a:t>Click to edit Master text styles</a:t>
            </a:r>
          </a:p>
        </p:txBody>
      </p:sp>
      <p:sp>
        <p:nvSpPr>
          <p:cNvPr id="6" name="Content Placeholder 5"/>
          <p:cNvSpPr>
            <a:spLocks noGrp="1"/>
          </p:cNvSpPr>
          <p:nvPr>
            <p:ph sz="quarter" idx="4"/>
          </p:nvPr>
        </p:nvSpPr>
        <p:spPr>
          <a:xfrm>
            <a:off x="7432041" y="2609850"/>
            <a:ext cx="6466840" cy="4741546"/>
          </a:xfrm>
        </p:spPr>
        <p:txBody>
          <a:bodyPr/>
          <a:lstStyle>
            <a:lvl1pPr>
              <a:defRPr sz="2880"/>
            </a:lvl1pPr>
            <a:lvl2pPr>
              <a:defRPr sz="2400"/>
            </a:lvl2pPr>
            <a:lvl3pPr>
              <a:defRPr sz="2160"/>
            </a:lvl3pPr>
            <a:lvl4pPr>
              <a:defRPr sz="1920"/>
            </a:lvl4pPr>
            <a:lvl5pPr>
              <a:defRPr sz="1920"/>
            </a:lvl5pPr>
            <a:lvl6pPr>
              <a:defRPr sz="1920"/>
            </a:lvl6pPr>
            <a:lvl7pPr>
              <a:defRPr sz="1920"/>
            </a:lvl7pPr>
            <a:lvl8pPr>
              <a:defRPr sz="1920"/>
            </a:lvl8pPr>
            <a:lvl9pPr>
              <a:defRPr sz="192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2800FCC8-745B-4CC1-B7A2-E7CCE4EF6149}" type="datetime1">
              <a:rPr lang="en-US" smtClean="0"/>
              <a:t>7/19/2018</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2263DC4A-32F9-C846-89AA-E7DE67E55795}" type="slidenum">
              <a:rPr lang="en-US" smtClean="0"/>
              <a:pPr/>
              <a:t>‹#›</a:t>
            </a:fld>
            <a:endParaRPr lang="en-US"/>
          </a:p>
        </p:txBody>
      </p:sp>
    </p:spTree>
    <p:extLst>
      <p:ext uri="{BB962C8B-B14F-4D97-AF65-F5344CB8AC3E}">
        <p14:creationId xmlns:p14="http://schemas.microsoft.com/office/powerpoint/2010/main" val="182145601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079C2A08-0A8E-4281-8C47-8D82E950F4DB}" type="datetime1">
              <a:rPr lang="en-US" smtClean="0"/>
              <a:t>7/19/2018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2263DC4A-32F9-C846-89AA-E7DE67E55795}" type="slidenum">
              <a:rPr lang="en-US" smtClean="0"/>
              <a:pPr/>
              <a:t>‹#›</a:t>
            </a:fld>
            <a:endParaRPr lang="en-US"/>
          </a:p>
        </p:txBody>
      </p:sp>
    </p:spTree>
    <p:extLst>
      <p:ext uri="{BB962C8B-B14F-4D97-AF65-F5344CB8AC3E}">
        <p14:creationId xmlns:p14="http://schemas.microsoft.com/office/powerpoint/2010/main" val="207692110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ADE1AC7-AFA1-4A06-9518-A9E7AC908E90}" type="datetime1">
              <a:rPr lang="en-US" smtClean="0"/>
              <a:t>7/19/2018</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2263DC4A-32F9-C846-89AA-E7DE67E55795}" type="slidenum">
              <a:rPr lang="en-US" smtClean="0"/>
              <a:pPr/>
              <a:t>‹#›</a:t>
            </a:fld>
            <a:endParaRPr lang="en-US"/>
          </a:p>
        </p:txBody>
      </p:sp>
    </p:spTree>
    <p:extLst>
      <p:ext uri="{BB962C8B-B14F-4D97-AF65-F5344CB8AC3E}">
        <p14:creationId xmlns:p14="http://schemas.microsoft.com/office/powerpoint/2010/main" val="139465565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731521" y="327660"/>
            <a:ext cx="4813301" cy="1394460"/>
          </a:xfrm>
        </p:spPr>
        <p:txBody>
          <a:bodyPr anchor="b"/>
          <a:lstStyle>
            <a:lvl1pPr algn="l">
              <a:defRPr sz="2400" b="1"/>
            </a:lvl1pPr>
          </a:lstStyle>
          <a:p>
            <a:r>
              <a:rPr lang="en-US"/>
              <a:t>Click to edit Master title style</a:t>
            </a:r>
          </a:p>
        </p:txBody>
      </p:sp>
      <p:sp>
        <p:nvSpPr>
          <p:cNvPr id="3" name="Content Placeholder 2"/>
          <p:cNvSpPr>
            <a:spLocks noGrp="1"/>
          </p:cNvSpPr>
          <p:nvPr>
            <p:ph idx="1"/>
          </p:nvPr>
        </p:nvSpPr>
        <p:spPr>
          <a:xfrm>
            <a:off x="5720080" y="327660"/>
            <a:ext cx="8178800" cy="7023736"/>
          </a:xfrm>
        </p:spPr>
        <p:txBody>
          <a:bodyPr/>
          <a:lstStyle>
            <a:lvl1pPr>
              <a:defRPr sz="3840"/>
            </a:lvl1pPr>
            <a:lvl2pPr>
              <a:defRPr sz="3360"/>
            </a:lvl2pPr>
            <a:lvl3pPr>
              <a:defRPr sz="2880"/>
            </a:lvl3pPr>
            <a:lvl4pPr>
              <a:defRPr sz="2400"/>
            </a:lvl4pPr>
            <a:lvl5pPr>
              <a:defRPr sz="2400"/>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731521" y="1722120"/>
            <a:ext cx="4813301" cy="5629276"/>
          </a:xfrm>
        </p:spPr>
        <p:txBody>
          <a:bodyPr/>
          <a:lstStyle>
            <a:lvl1pPr marL="0" indent="0">
              <a:buNone/>
              <a:defRPr sz="1680"/>
            </a:lvl1pPr>
            <a:lvl2pPr marL="548640" indent="0">
              <a:buNone/>
              <a:defRPr sz="1440"/>
            </a:lvl2pPr>
            <a:lvl3pPr marL="1097280" indent="0">
              <a:buNone/>
              <a:defRPr sz="1200"/>
            </a:lvl3pPr>
            <a:lvl4pPr marL="1645920" indent="0">
              <a:buNone/>
              <a:defRPr sz="1080"/>
            </a:lvl4pPr>
            <a:lvl5pPr marL="2194560" indent="0">
              <a:buNone/>
              <a:defRPr sz="1080"/>
            </a:lvl5pPr>
            <a:lvl6pPr marL="2743200" indent="0">
              <a:buNone/>
              <a:defRPr sz="1080"/>
            </a:lvl6pPr>
            <a:lvl7pPr marL="3291840" indent="0">
              <a:buNone/>
              <a:defRPr sz="1080"/>
            </a:lvl7pPr>
            <a:lvl8pPr marL="3840480" indent="0">
              <a:buNone/>
              <a:defRPr sz="1080"/>
            </a:lvl8pPr>
            <a:lvl9pPr marL="4389120" indent="0">
              <a:buNone/>
              <a:defRPr sz="1080"/>
            </a:lvl9pPr>
          </a:lstStyle>
          <a:p>
            <a:pPr lvl="0"/>
            <a:r>
              <a:rPr lang="en-US"/>
              <a:t>Click to edit Master text styles</a:t>
            </a:r>
          </a:p>
        </p:txBody>
      </p:sp>
      <p:sp>
        <p:nvSpPr>
          <p:cNvPr id="5" name="Date Placeholder 4"/>
          <p:cNvSpPr>
            <a:spLocks noGrp="1"/>
          </p:cNvSpPr>
          <p:nvPr>
            <p:ph type="dt" sz="half" idx="10"/>
          </p:nvPr>
        </p:nvSpPr>
        <p:spPr/>
        <p:txBody>
          <a:bodyPr/>
          <a:lstStyle/>
          <a:p>
            <a:fld id="{324AA804-2D88-4FF4-B628-38578B0A648B}" type="datetime1">
              <a:rPr lang="en-US" smtClean="0"/>
              <a:t>7/19/2018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2263DC4A-32F9-C846-89AA-E7DE67E55795}" type="slidenum">
              <a:rPr lang="en-US" smtClean="0"/>
              <a:pPr/>
              <a:t>‹#›</a:t>
            </a:fld>
            <a:endParaRPr lang="en-US"/>
          </a:p>
        </p:txBody>
      </p:sp>
    </p:spTree>
    <p:extLst>
      <p:ext uri="{BB962C8B-B14F-4D97-AF65-F5344CB8AC3E}">
        <p14:creationId xmlns:p14="http://schemas.microsoft.com/office/powerpoint/2010/main" val="60568596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867661" y="5760720"/>
            <a:ext cx="8778240" cy="680086"/>
          </a:xfrm>
        </p:spPr>
        <p:txBody>
          <a:bodyPr anchor="b"/>
          <a:lstStyle>
            <a:lvl1pPr algn="l">
              <a:defRPr sz="2400" b="1"/>
            </a:lvl1pPr>
          </a:lstStyle>
          <a:p>
            <a:r>
              <a:rPr lang="en-US"/>
              <a:t>Click to edit Master title style</a:t>
            </a:r>
          </a:p>
        </p:txBody>
      </p:sp>
      <p:sp>
        <p:nvSpPr>
          <p:cNvPr id="3" name="Picture Placeholder 2"/>
          <p:cNvSpPr>
            <a:spLocks noGrp="1"/>
          </p:cNvSpPr>
          <p:nvPr>
            <p:ph type="pic" idx="1"/>
          </p:nvPr>
        </p:nvSpPr>
        <p:spPr>
          <a:xfrm>
            <a:off x="2867661" y="735330"/>
            <a:ext cx="8778240" cy="4937760"/>
          </a:xfrm>
        </p:spPr>
        <p:txBody>
          <a:bodyPr/>
          <a:lstStyle>
            <a:lvl1pPr marL="0" indent="0">
              <a:buNone/>
              <a:defRPr sz="3840"/>
            </a:lvl1pPr>
            <a:lvl2pPr marL="548640" indent="0">
              <a:buNone/>
              <a:defRPr sz="3360"/>
            </a:lvl2pPr>
            <a:lvl3pPr marL="1097280" indent="0">
              <a:buNone/>
              <a:defRPr sz="2880"/>
            </a:lvl3pPr>
            <a:lvl4pPr marL="1645920" indent="0">
              <a:buNone/>
              <a:defRPr sz="2400"/>
            </a:lvl4pPr>
            <a:lvl5pPr marL="2194560" indent="0">
              <a:buNone/>
              <a:defRPr sz="2400"/>
            </a:lvl5pPr>
            <a:lvl6pPr marL="2743200" indent="0">
              <a:buNone/>
              <a:defRPr sz="2400"/>
            </a:lvl6pPr>
            <a:lvl7pPr marL="3291840" indent="0">
              <a:buNone/>
              <a:defRPr sz="2400"/>
            </a:lvl7pPr>
            <a:lvl8pPr marL="3840480" indent="0">
              <a:buNone/>
              <a:defRPr sz="2400"/>
            </a:lvl8pPr>
            <a:lvl9pPr marL="4389120" indent="0">
              <a:buNone/>
              <a:defRPr sz="2400"/>
            </a:lvl9pPr>
          </a:lstStyle>
          <a:p>
            <a:endParaRPr lang="en-US"/>
          </a:p>
        </p:txBody>
      </p:sp>
      <p:sp>
        <p:nvSpPr>
          <p:cNvPr id="4" name="Text Placeholder 3"/>
          <p:cNvSpPr>
            <a:spLocks noGrp="1"/>
          </p:cNvSpPr>
          <p:nvPr>
            <p:ph type="body" sz="half" idx="2"/>
          </p:nvPr>
        </p:nvSpPr>
        <p:spPr>
          <a:xfrm>
            <a:off x="2867661" y="6440806"/>
            <a:ext cx="8778240" cy="965834"/>
          </a:xfrm>
        </p:spPr>
        <p:txBody>
          <a:bodyPr/>
          <a:lstStyle>
            <a:lvl1pPr marL="0" indent="0">
              <a:buNone/>
              <a:defRPr sz="1680"/>
            </a:lvl1pPr>
            <a:lvl2pPr marL="548640" indent="0">
              <a:buNone/>
              <a:defRPr sz="1440"/>
            </a:lvl2pPr>
            <a:lvl3pPr marL="1097280" indent="0">
              <a:buNone/>
              <a:defRPr sz="1200"/>
            </a:lvl3pPr>
            <a:lvl4pPr marL="1645920" indent="0">
              <a:buNone/>
              <a:defRPr sz="1080"/>
            </a:lvl4pPr>
            <a:lvl5pPr marL="2194560" indent="0">
              <a:buNone/>
              <a:defRPr sz="1080"/>
            </a:lvl5pPr>
            <a:lvl6pPr marL="2743200" indent="0">
              <a:buNone/>
              <a:defRPr sz="1080"/>
            </a:lvl6pPr>
            <a:lvl7pPr marL="3291840" indent="0">
              <a:buNone/>
              <a:defRPr sz="1080"/>
            </a:lvl7pPr>
            <a:lvl8pPr marL="3840480" indent="0">
              <a:buNone/>
              <a:defRPr sz="1080"/>
            </a:lvl8pPr>
            <a:lvl9pPr marL="4389120" indent="0">
              <a:buNone/>
              <a:defRPr sz="1080"/>
            </a:lvl9pPr>
          </a:lstStyle>
          <a:p>
            <a:pPr lvl="0"/>
            <a:r>
              <a:rPr lang="en-US"/>
              <a:t>Click to edit Master text styles</a:t>
            </a:r>
          </a:p>
        </p:txBody>
      </p:sp>
      <p:sp>
        <p:nvSpPr>
          <p:cNvPr id="5" name="Date Placeholder 4"/>
          <p:cNvSpPr>
            <a:spLocks noGrp="1"/>
          </p:cNvSpPr>
          <p:nvPr>
            <p:ph type="dt" sz="half" idx="10"/>
          </p:nvPr>
        </p:nvSpPr>
        <p:spPr/>
        <p:txBody>
          <a:bodyPr/>
          <a:lstStyle/>
          <a:p>
            <a:fld id="{4B377B9A-2903-41CB-86A6-DB807B0001F5}" type="datetime1">
              <a:rPr lang="en-US" smtClean="0"/>
              <a:t>7/19/2018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2263DC4A-32F9-C846-89AA-E7DE67E55795}" type="slidenum">
              <a:rPr lang="en-US" smtClean="0"/>
              <a:pPr/>
              <a:t>‹#›</a:t>
            </a:fld>
            <a:endParaRPr lang="en-US"/>
          </a:p>
        </p:txBody>
      </p:sp>
    </p:spTree>
    <p:extLst>
      <p:ext uri="{BB962C8B-B14F-4D97-AF65-F5344CB8AC3E}">
        <p14:creationId xmlns:p14="http://schemas.microsoft.com/office/powerpoint/2010/main" val="67664722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jp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731520" y="329566"/>
            <a:ext cx="13167360" cy="13716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731520" y="1920240"/>
            <a:ext cx="13167360" cy="5431156"/>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731520" y="7627621"/>
            <a:ext cx="3413760" cy="438150"/>
          </a:xfrm>
          <a:prstGeom prst="rect">
            <a:avLst/>
          </a:prstGeom>
        </p:spPr>
        <p:txBody>
          <a:bodyPr vert="horz" lIns="91440" tIns="45720" rIns="91440" bIns="45720" rtlCol="0" anchor="ctr"/>
          <a:lstStyle>
            <a:lvl1pPr algn="l">
              <a:defRPr sz="1440">
                <a:solidFill>
                  <a:schemeClr val="tx1">
                    <a:tint val="75000"/>
                  </a:schemeClr>
                </a:solidFill>
              </a:defRPr>
            </a:lvl1pPr>
          </a:lstStyle>
          <a:p>
            <a:fld id="{F3373AA4-6D57-42A7-8423-77AA9E193021}" type="datetime1">
              <a:rPr lang="en-US" smtClean="0"/>
              <a:t>7/19/2018</a:t>
            </a:fld>
            <a:endParaRPr lang="en-US"/>
          </a:p>
        </p:txBody>
      </p:sp>
      <p:sp>
        <p:nvSpPr>
          <p:cNvPr id="5" name="Footer Placeholder 4"/>
          <p:cNvSpPr>
            <a:spLocks noGrp="1"/>
          </p:cNvSpPr>
          <p:nvPr>
            <p:ph type="ftr" sz="quarter" idx="3"/>
          </p:nvPr>
        </p:nvSpPr>
        <p:spPr>
          <a:xfrm>
            <a:off x="4998720" y="7627621"/>
            <a:ext cx="4632960" cy="438150"/>
          </a:xfrm>
          <a:prstGeom prst="rect">
            <a:avLst/>
          </a:prstGeom>
        </p:spPr>
        <p:txBody>
          <a:bodyPr vert="horz" lIns="91440" tIns="45720" rIns="91440" bIns="45720" rtlCol="0" anchor="ctr"/>
          <a:lstStyle>
            <a:lvl1pPr algn="ctr">
              <a:defRPr sz="144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10485120" y="7627621"/>
            <a:ext cx="3413760" cy="438150"/>
          </a:xfrm>
          <a:prstGeom prst="rect">
            <a:avLst/>
          </a:prstGeom>
        </p:spPr>
        <p:txBody>
          <a:bodyPr vert="horz" lIns="91440" tIns="45720" rIns="91440" bIns="45720" rtlCol="0" anchor="ctr"/>
          <a:lstStyle>
            <a:lvl1pPr algn="r">
              <a:defRPr sz="1440">
                <a:solidFill>
                  <a:schemeClr val="tx1">
                    <a:tint val="75000"/>
                  </a:schemeClr>
                </a:solidFill>
              </a:defRPr>
            </a:lvl1pPr>
          </a:lstStyle>
          <a:p>
            <a:fld id="{2263DC4A-32F9-C846-89AA-E7DE67E55795}" type="slidenum">
              <a:rPr lang="en-US" smtClean="0"/>
              <a:pPr/>
              <a:t>‹#›</a:t>
            </a:fld>
            <a:endParaRPr lang="en-US"/>
          </a:p>
        </p:txBody>
      </p:sp>
    </p:spTree>
    <p:extLst>
      <p:ext uri="{BB962C8B-B14F-4D97-AF65-F5344CB8AC3E}">
        <p14:creationId xmlns:p14="http://schemas.microsoft.com/office/powerpoint/2010/main" val="1226582831"/>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hf hdr="0" ftr="0" dt="0"/>
  <p:txStyles>
    <p:titleStyle>
      <a:lvl1pPr algn="ctr" defTabSz="548640" rtl="0" eaLnBrk="1" latinLnBrk="0" hangingPunct="1">
        <a:spcBef>
          <a:spcPct val="0"/>
        </a:spcBef>
        <a:buNone/>
        <a:defRPr sz="5280" kern="1200">
          <a:solidFill>
            <a:schemeClr val="tx1"/>
          </a:solidFill>
          <a:latin typeface="+mj-lt"/>
          <a:ea typeface="+mj-ea"/>
          <a:cs typeface="+mj-cs"/>
        </a:defRPr>
      </a:lvl1pPr>
    </p:titleStyle>
    <p:bodyStyle>
      <a:lvl1pPr marL="411480" indent="-411480" algn="l" defTabSz="548640" rtl="0" eaLnBrk="1" latinLnBrk="0" hangingPunct="1">
        <a:spcBef>
          <a:spcPct val="20000"/>
        </a:spcBef>
        <a:buFont typeface="Arial"/>
        <a:buChar char="•"/>
        <a:defRPr sz="3840" kern="1200">
          <a:solidFill>
            <a:schemeClr val="tx1"/>
          </a:solidFill>
          <a:latin typeface="+mn-lt"/>
          <a:ea typeface="+mn-ea"/>
          <a:cs typeface="+mn-cs"/>
        </a:defRPr>
      </a:lvl1pPr>
      <a:lvl2pPr marL="891540" indent="-342900" algn="l" defTabSz="548640" rtl="0" eaLnBrk="1" latinLnBrk="0" hangingPunct="1">
        <a:spcBef>
          <a:spcPct val="20000"/>
        </a:spcBef>
        <a:buFont typeface="Arial"/>
        <a:buChar char="–"/>
        <a:defRPr sz="3360" kern="1200">
          <a:solidFill>
            <a:schemeClr val="tx1"/>
          </a:solidFill>
          <a:latin typeface="+mn-lt"/>
          <a:ea typeface="+mn-ea"/>
          <a:cs typeface="+mn-cs"/>
        </a:defRPr>
      </a:lvl2pPr>
      <a:lvl3pPr marL="1371600" indent="-274320" algn="l" defTabSz="548640" rtl="0" eaLnBrk="1" latinLnBrk="0" hangingPunct="1">
        <a:spcBef>
          <a:spcPct val="20000"/>
        </a:spcBef>
        <a:buFont typeface="Arial"/>
        <a:buChar char="•"/>
        <a:defRPr sz="2880" kern="1200">
          <a:solidFill>
            <a:schemeClr val="tx1"/>
          </a:solidFill>
          <a:latin typeface="+mn-lt"/>
          <a:ea typeface="+mn-ea"/>
          <a:cs typeface="+mn-cs"/>
        </a:defRPr>
      </a:lvl3pPr>
      <a:lvl4pPr marL="1920240" indent="-274320" algn="l" defTabSz="548640" rtl="0" eaLnBrk="1" latinLnBrk="0" hangingPunct="1">
        <a:spcBef>
          <a:spcPct val="20000"/>
        </a:spcBef>
        <a:buFont typeface="Arial"/>
        <a:buChar char="–"/>
        <a:defRPr sz="2400" kern="1200">
          <a:solidFill>
            <a:schemeClr val="tx1"/>
          </a:solidFill>
          <a:latin typeface="+mn-lt"/>
          <a:ea typeface="+mn-ea"/>
          <a:cs typeface="+mn-cs"/>
        </a:defRPr>
      </a:lvl4pPr>
      <a:lvl5pPr marL="2468880" indent="-274320" algn="l" defTabSz="548640" rtl="0" eaLnBrk="1" latinLnBrk="0" hangingPunct="1">
        <a:spcBef>
          <a:spcPct val="20000"/>
        </a:spcBef>
        <a:buFont typeface="Arial"/>
        <a:buChar char="»"/>
        <a:defRPr sz="2400" kern="1200">
          <a:solidFill>
            <a:schemeClr val="tx1"/>
          </a:solidFill>
          <a:latin typeface="+mn-lt"/>
          <a:ea typeface="+mn-ea"/>
          <a:cs typeface="+mn-cs"/>
        </a:defRPr>
      </a:lvl5pPr>
      <a:lvl6pPr marL="3017520" indent="-274320" algn="l" defTabSz="548640" rtl="0" eaLnBrk="1" latinLnBrk="0" hangingPunct="1">
        <a:spcBef>
          <a:spcPct val="20000"/>
        </a:spcBef>
        <a:buFont typeface="Arial"/>
        <a:buChar char="•"/>
        <a:defRPr sz="2400" kern="1200">
          <a:solidFill>
            <a:schemeClr val="tx1"/>
          </a:solidFill>
          <a:latin typeface="+mn-lt"/>
          <a:ea typeface="+mn-ea"/>
          <a:cs typeface="+mn-cs"/>
        </a:defRPr>
      </a:lvl6pPr>
      <a:lvl7pPr marL="3566160" indent="-274320" algn="l" defTabSz="548640" rtl="0" eaLnBrk="1" latinLnBrk="0" hangingPunct="1">
        <a:spcBef>
          <a:spcPct val="20000"/>
        </a:spcBef>
        <a:buFont typeface="Arial"/>
        <a:buChar char="•"/>
        <a:defRPr sz="2400" kern="1200">
          <a:solidFill>
            <a:schemeClr val="tx1"/>
          </a:solidFill>
          <a:latin typeface="+mn-lt"/>
          <a:ea typeface="+mn-ea"/>
          <a:cs typeface="+mn-cs"/>
        </a:defRPr>
      </a:lvl7pPr>
      <a:lvl8pPr marL="4114800" indent="-274320" algn="l" defTabSz="548640" rtl="0" eaLnBrk="1" latinLnBrk="0" hangingPunct="1">
        <a:spcBef>
          <a:spcPct val="20000"/>
        </a:spcBef>
        <a:buFont typeface="Arial"/>
        <a:buChar char="•"/>
        <a:defRPr sz="2400" kern="1200">
          <a:solidFill>
            <a:schemeClr val="tx1"/>
          </a:solidFill>
          <a:latin typeface="+mn-lt"/>
          <a:ea typeface="+mn-ea"/>
          <a:cs typeface="+mn-cs"/>
        </a:defRPr>
      </a:lvl8pPr>
      <a:lvl9pPr marL="4663440" indent="-274320" algn="l" defTabSz="548640" rtl="0" eaLnBrk="1" latinLnBrk="0" hangingPunct="1">
        <a:spcBef>
          <a:spcPct val="20000"/>
        </a:spcBef>
        <a:buFont typeface="Arial"/>
        <a:buChar char="•"/>
        <a:defRPr sz="2400" kern="1200">
          <a:solidFill>
            <a:schemeClr val="tx1"/>
          </a:solidFill>
          <a:latin typeface="+mn-lt"/>
          <a:ea typeface="+mn-ea"/>
          <a:cs typeface="+mn-cs"/>
        </a:defRPr>
      </a:lvl9pPr>
    </p:bodyStyle>
    <p:otherStyle>
      <a:defPPr>
        <a:defRPr lang="en-US"/>
      </a:defPPr>
      <a:lvl1pPr marL="0" algn="l" defTabSz="548640" rtl="0" eaLnBrk="1" latinLnBrk="0" hangingPunct="1">
        <a:defRPr sz="2160" kern="1200">
          <a:solidFill>
            <a:schemeClr val="tx1"/>
          </a:solidFill>
          <a:latin typeface="+mn-lt"/>
          <a:ea typeface="+mn-ea"/>
          <a:cs typeface="+mn-cs"/>
        </a:defRPr>
      </a:lvl1pPr>
      <a:lvl2pPr marL="548640" algn="l" defTabSz="548640" rtl="0" eaLnBrk="1" latinLnBrk="0" hangingPunct="1">
        <a:defRPr sz="2160" kern="1200">
          <a:solidFill>
            <a:schemeClr val="tx1"/>
          </a:solidFill>
          <a:latin typeface="+mn-lt"/>
          <a:ea typeface="+mn-ea"/>
          <a:cs typeface="+mn-cs"/>
        </a:defRPr>
      </a:lvl2pPr>
      <a:lvl3pPr marL="1097280" algn="l" defTabSz="548640" rtl="0" eaLnBrk="1" latinLnBrk="0" hangingPunct="1">
        <a:defRPr sz="2160" kern="1200">
          <a:solidFill>
            <a:schemeClr val="tx1"/>
          </a:solidFill>
          <a:latin typeface="+mn-lt"/>
          <a:ea typeface="+mn-ea"/>
          <a:cs typeface="+mn-cs"/>
        </a:defRPr>
      </a:lvl3pPr>
      <a:lvl4pPr marL="1645920" algn="l" defTabSz="548640" rtl="0" eaLnBrk="1" latinLnBrk="0" hangingPunct="1">
        <a:defRPr sz="2160" kern="1200">
          <a:solidFill>
            <a:schemeClr val="tx1"/>
          </a:solidFill>
          <a:latin typeface="+mn-lt"/>
          <a:ea typeface="+mn-ea"/>
          <a:cs typeface="+mn-cs"/>
        </a:defRPr>
      </a:lvl4pPr>
      <a:lvl5pPr marL="2194560" algn="l" defTabSz="548640" rtl="0" eaLnBrk="1" latinLnBrk="0" hangingPunct="1">
        <a:defRPr sz="2160" kern="1200">
          <a:solidFill>
            <a:schemeClr val="tx1"/>
          </a:solidFill>
          <a:latin typeface="+mn-lt"/>
          <a:ea typeface="+mn-ea"/>
          <a:cs typeface="+mn-cs"/>
        </a:defRPr>
      </a:lvl5pPr>
      <a:lvl6pPr marL="2743200" algn="l" defTabSz="548640" rtl="0" eaLnBrk="1" latinLnBrk="0" hangingPunct="1">
        <a:defRPr sz="2160" kern="1200">
          <a:solidFill>
            <a:schemeClr val="tx1"/>
          </a:solidFill>
          <a:latin typeface="+mn-lt"/>
          <a:ea typeface="+mn-ea"/>
          <a:cs typeface="+mn-cs"/>
        </a:defRPr>
      </a:lvl6pPr>
      <a:lvl7pPr marL="3291840" algn="l" defTabSz="548640" rtl="0" eaLnBrk="1" latinLnBrk="0" hangingPunct="1">
        <a:defRPr sz="2160" kern="1200">
          <a:solidFill>
            <a:schemeClr val="tx1"/>
          </a:solidFill>
          <a:latin typeface="+mn-lt"/>
          <a:ea typeface="+mn-ea"/>
          <a:cs typeface="+mn-cs"/>
        </a:defRPr>
      </a:lvl7pPr>
      <a:lvl8pPr marL="3840480" algn="l" defTabSz="548640" rtl="0" eaLnBrk="1" latinLnBrk="0" hangingPunct="1">
        <a:defRPr sz="2160" kern="1200">
          <a:solidFill>
            <a:schemeClr val="tx1"/>
          </a:solidFill>
          <a:latin typeface="+mn-lt"/>
          <a:ea typeface="+mn-ea"/>
          <a:cs typeface="+mn-cs"/>
        </a:defRPr>
      </a:lvl8pPr>
      <a:lvl9pPr marL="4389120" algn="l" defTabSz="548640" rtl="0" eaLnBrk="1" latinLnBrk="0" hangingPunct="1">
        <a:defRPr sz="216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4.jpe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10.xml"/><Relationship Id="rId1" Type="http://schemas.openxmlformats.org/officeDocument/2006/relationships/slideLayout" Target="../slideLayouts/slideLayout4.xml"/><Relationship Id="rId4" Type="http://schemas.openxmlformats.org/officeDocument/2006/relationships/image" Target="../media/image6.jpg"/></Relationships>
</file>

<file path=ppt/slides/_rels/slide12.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11.xml"/><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chart" Target="../charts/chart7.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14.xml"/><Relationship Id="rId1" Type="http://schemas.openxmlformats.org/officeDocument/2006/relationships/slideLayout" Target="../slideLayouts/slideLayout2.xml"/><Relationship Id="rId5" Type="http://schemas.openxmlformats.org/officeDocument/2006/relationships/chart" Target="../charts/chart10.xml"/><Relationship Id="rId4" Type="http://schemas.openxmlformats.org/officeDocument/2006/relationships/chart" Target="../charts/chart9.xml"/></Relationships>
</file>

<file path=ppt/slides/_rels/slide19.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notesSlide" Target="../notesSlides/notesSlide15.xml"/><Relationship Id="rId1" Type="http://schemas.openxmlformats.org/officeDocument/2006/relationships/slideLayout" Target="../slideLayouts/slideLayout2.xml"/><Relationship Id="rId4" Type="http://schemas.openxmlformats.org/officeDocument/2006/relationships/chart" Target="../charts/chart1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chart" Target="../charts/chart13.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hyperlink" Target="http://www.agc.org/learn/construction-data" TargetMode="External"/><Relationship Id="rId2" Type="http://schemas.openxmlformats.org/officeDocument/2006/relationships/notesSlide" Target="../notesSlides/notesSlide17.xml"/><Relationship Id="rId1" Type="http://schemas.openxmlformats.org/officeDocument/2006/relationships/slideLayout" Target="../slideLayouts/slideLayout2.xml"/><Relationship Id="rId5" Type="http://schemas.openxmlformats.org/officeDocument/2006/relationships/image" Target="../media/image8.png"/><Relationship Id="rId4" Type="http://schemas.openxmlformats.org/officeDocument/2006/relationships/image" Target="../media/image7.jpeg"/></Relationships>
</file>

<file path=ppt/slides/_rels/slide24.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4.jpeg"/></Relationships>
</file>

<file path=ppt/slides/_rels/slide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2.xml"/><Relationship Id="rId1" Type="http://schemas.openxmlformats.org/officeDocument/2006/relationships/slideLayout" Target="../slideLayouts/slideLayout4.xml"/><Relationship Id="rId4" Type="http://schemas.openxmlformats.org/officeDocument/2006/relationships/image" Target="../media/image5.jpe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8.xml"/><Relationship Id="rId1" Type="http://schemas.openxmlformats.org/officeDocument/2006/relationships/slideLayout" Target="../slideLayouts/slideLayout2.xml"/><Relationship Id="rId6" Type="http://schemas.openxmlformats.org/officeDocument/2006/relationships/chart" Target="../charts/chart5.xml"/><Relationship Id="rId5" Type="http://schemas.openxmlformats.org/officeDocument/2006/relationships/chart" Target="../charts/chart4.xml"/><Relationship Id="rId4" Type="http://schemas.openxmlformats.org/officeDocument/2006/relationships/chart" Target="../charts/char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xmlns="" id="{50A592C2-48B1-42D6-ACF5-06D25D96E93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16324" y="5276690"/>
            <a:ext cx="3559740" cy="2474700"/>
          </a:xfrm>
          <a:prstGeom prst="rect">
            <a:avLst/>
          </a:prstGeom>
        </p:spPr>
      </p:pic>
      <p:pic>
        <p:nvPicPr>
          <p:cNvPr id="8" name="Picture 7">
            <a:extLst>
              <a:ext uri="{FF2B5EF4-FFF2-40B4-BE49-F238E27FC236}">
                <a16:creationId xmlns:a16="http://schemas.microsoft.com/office/drawing/2014/main" xmlns="" id="{86F79D06-0F5C-4B50-9963-D786705703E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399908" y="5276690"/>
            <a:ext cx="3780820" cy="2474700"/>
          </a:xfrm>
          <a:prstGeom prst="rect">
            <a:avLst/>
          </a:prstGeom>
        </p:spPr>
      </p:pic>
      <p:pic>
        <p:nvPicPr>
          <p:cNvPr id="11" name="Picture 10">
            <a:extLst>
              <a:ext uri="{FF2B5EF4-FFF2-40B4-BE49-F238E27FC236}">
                <a16:creationId xmlns:a16="http://schemas.microsoft.com/office/drawing/2014/main" xmlns="" id="{44C79692-20F0-4C02-A27F-7333156C422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 y="478210"/>
            <a:ext cx="8180726" cy="4447308"/>
          </a:xfrm>
          <a:prstGeom prst="rect">
            <a:avLst/>
          </a:prstGeom>
        </p:spPr>
      </p:pic>
      <p:sp>
        <p:nvSpPr>
          <p:cNvPr id="10" name="Title 1">
            <a:extLst>
              <a:ext uri="{FF2B5EF4-FFF2-40B4-BE49-F238E27FC236}">
                <a16:creationId xmlns:a16="http://schemas.microsoft.com/office/drawing/2014/main" xmlns="" id="{5137EA81-206E-496C-BF6D-29FFBCAC701E}"/>
              </a:ext>
            </a:extLst>
          </p:cNvPr>
          <p:cNvSpPr>
            <a:spLocks noGrp="1"/>
          </p:cNvSpPr>
          <p:nvPr>
            <p:ph type="ctrTitle"/>
          </p:nvPr>
        </p:nvSpPr>
        <p:spPr>
          <a:xfrm>
            <a:off x="8180728" y="1893089"/>
            <a:ext cx="5982948" cy="1764030"/>
          </a:xfrm>
        </p:spPr>
        <p:txBody>
          <a:bodyPr>
            <a:normAutofit/>
          </a:bodyPr>
          <a:lstStyle/>
          <a:p>
            <a:r>
              <a:rPr lang="en-US" sz="4800" b="1" dirty="0">
                <a:solidFill>
                  <a:schemeClr val="accent1">
                    <a:lumMod val="75000"/>
                  </a:schemeClr>
                </a:solidFill>
              </a:rPr>
              <a:t>Central Washington Construction Update </a:t>
            </a:r>
          </a:p>
        </p:txBody>
      </p:sp>
      <p:sp>
        <p:nvSpPr>
          <p:cNvPr id="14" name="Subtitle 2">
            <a:extLst>
              <a:ext uri="{FF2B5EF4-FFF2-40B4-BE49-F238E27FC236}">
                <a16:creationId xmlns:a16="http://schemas.microsoft.com/office/drawing/2014/main" xmlns="" id="{F03ACD44-EB6F-4B67-A3B4-312E2AF927E8}"/>
              </a:ext>
            </a:extLst>
          </p:cNvPr>
          <p:cNvSpPr txBox="1">
            <a:spLocks/>
          </p:cNvSpPr>
          <p:nvPr/>
        </p:nvSpPr>
        <p:spPr>
          <a:xfrm>
            <a:off x="8180728" y="4008291"/>
            <a:ext cx="5982948" cy="2286000"/>
          </a:xfrm>
          <a:prstGeom prst="rect">
            <a:avLst/>
          </a:prstGeom>
        </p:spPr>
        <p:txBody>
          <a:bodyPr vert="horz" lIns="91440" tIns="45720" rIns="91440" bIns="45720" rtlCol="0">
            <a:noAutofit/>
          </a:bodyPr>
          <a:lstStyle>
            <a:lvl1pPr marL="0" indent="0" algn="ctr" defTabSz="548640" rtl="0" eaLnBrk="1" latinLnBrk="0" hangingPunct="1">
              <a:spcBef>
                <a:spcPct val="20000"/>
              </a:spcBef>
              <a:buFont typeface="Arial"/>
              <a:buNone/>
              <a:defRPr sz="3840" kern="1200">
                <a:solidFill>
                  <a:schemeClr val="tx1">
                    <a:tint val="75000"/>
                  </a:schemeClr>
                </a:solidFill>
                <a:latin typeface="+mn-lt"/>
                <a:ea typeface="+mn-ea"/>
                <a:cs typeface="+mn-cs"/>
              </a:defRPr>
            </a:lvl1pPr>
            <a:lvl2pPr marL="548640" indent="0" algn="ctr" defTabSz="548640" rtl="0" eaLnBrk="1" latinLnBrk="0" hangingPunct="1">
              <a:spcBef>
                <a:spcPct val="20000"/>
              </a:spcBef>
              <a:buFont typeface="Arial"/>
              <a:buNone/>
              <a:defRPr sz="3360" kern="1200">
                <a:solidFill>
                  <a:schemeClr val="tx1">
                    <a:tint val="75000"/>
                  </a:schemeClr>
                </a:solidFill>
                <a:latin typeface="+mn-lt"/>
                <a:ea typeface="+mn-ea"/>
                <a:cs typeface="+mn-cs"/>
              </a:defRPr>
            </a:lvl2pPr>
            <a:lvl3pPr marL="1097280" indent="0" algn="ctr" defTabSz="548640" rtl="0" eaLnBrk="1" latinLnBrk="0" hangingPunct="1">
              <a:spcBef>
                <a:spcPct val="20000"/>
              </a:spcBef>
              <a:buFont typeface="Arial"/>
              <a:buNone/>
              <a:defRPr sz="2880" kern="1200">
                <a:solidFill>
                  <a:schemeClr val="tx1">
                    <a:tint val="75000"/>
                  </a:schemeClr>
                </a:solidFill>
                <a:latin typeface="+mn-lt"/>
                <a:ea typeface="+mn-ea"/>
                <a:cs typeface="+mn-cs"/>
              </a:defRPr>
            </a:lvl3pPr>
            <a:lvl4pPr marL="1645920" indent="0" algn="ctr" defTabSz="548640" rtl="0" eaLnBrk="1" latinLnBrk="0" hangingPunct="1">
              <a:spcBef>
                <a:spcPct val="20000"/>
              </a:spcBef>
              <a:buFont typeface="Arial"/>
              <a:buNone/>
              <a:defRPr sz="2400" kern="1200">
                <a:solidFill>
                  <a:schemeClr val="tx1">
                    <a:tint val="75000"/>
                  </a:schemeClr>
                </a:solidFill>
                <a:latin typeface="+mn-lt"/>
                <a:ea typeface="+mn-ea"/>
                <a:cs typeface="+mn-cs"/>
              </a:defRPr>
            </a:lvl4pPr>
            <a:lvl5pPr marL="2194560" indent="0" algn="ctr" defTabSz="548640" rtl="0" eaLnBrk="1" latinLnBrk="0" hangingPunct="1">
              <a:spcBef>
                <a:spcPct val="20000"/>
              </a:spcBef>
              <a:buFont typeface="Arial"/>
              <a:buNone/>
              <a:defRPr sz="2400" kern="1200">
                <a:solidFill>
                  <a:schemeClr val="tx1">
                    <a:tint val="75000"/>
                  </a:schemeClr>
                </a:solidFill>
                <a:latin typeface="+mn-lt"/>
                <a:ea typeface="+mn-ea"/>
                <a:cs typeface="+mn-cs"/>
              </a:defRPr>
            </a:lvl5pPr>
            <a:lvl6pPr marL="2743200" indent="0" algn="ctr" defTabSz="548640" rtl="0" eaLnBrk="1" latinLnBrk="0" hangingPunct="1">
              <a:spcBef>
                <a:spcPct val="20000"/>
              </a:spcBef>
              <a:buFont typeface="Arial"/>
              <a:buNone/>
              <a:defRPr sz="2400" kern="1200">
                <a:solidFill>
                  <a:schemeClr val="tx1">
                    <a:tint val="75000"/>
                  </a:schemeClr>
                </a:solidFill>
                <a:latin typeface="+mn-lt"/>
                <a:ea typeface="+mn-ea"/>
                <a:cs typeface="+mn-cs"/>
              </a:defRPr>
            </a:lvl6pPr>
            <a:lvl7pPr marL="3291840" indent="0" algn="ctr" defTabSz="548640" rtl="0" eaLnBrk="1" latinLnBrk="0" hangingPunct="1">
              <a:spcBef>
                <a:spcPct val="20000"/>
              </a:spcBef>
              <a:buFont typeface="Arial"/>
              <a:buNone/>
              <a:defRPr sz="2400" kern="1200">
                <a:solidFill>
                  <a:schemeClr val="tx1">
                    <a:tint val="75000"/>
                  </a:schemeClr>
                </a:solidFill>
                <a:latin typeface="+mn-lt"/>
                <a:ea typeface="+mn-ea"/>
                <a:cs typeface="+mn-cs"/>
              </a:defRPr>
            </a:lvl7pPr>
            <a:lvl8pPr marL="3840480" indent="0" algn="ctr" defTabSz="548640" rtl="0" eaLnBrk="1" latinLnBrk="0" hangingPunct="1">
              <a:spcBef>
                <a:spcPct val="20000"/>
              </a:spcBef>
              <a:buFont typeface="Arial"/>
              <a:buNone/>
              <a:defRPr sz="2400" kern="1200">
                <a:solidFill>
                  <a:schemeClr val="tx1">
                    <a:tint val="75000"/>
                  </a:schemeClr>
                </a:solidFill>
                <a:latin typeface="+mn-lt"/>
                <a:ea typeface="+mn-ea"/>
                <a:cs typeface="+mn-cs"/>
              </a:defRPr>
            </a:lvl8pPr>
            <a:lvl9pPr marL="4389120" indent="0" algn="ctr" defTabSz="548640" rtl="0" eaLnBrk="1" latinLnBrk="0" hangingPunct="1">
              <a:spcBef>
                <a:spcPct val="20000"/>
              </a:spcBef>
              <a:buFont typeface="Arial"/>
              <a:buNone/>
              <a:defRPr sz="2400" kern="1200">
                <a:solidFill>
                  <a:schemeClr val="tx1">
                    <a:tint val="75000"/>
                  </a:schemeClr>
                </a:solidFill>
                <a:latin typeface="+mn-lt"/>
                <a:ea typeface="+mn-ea"/>
                <a:cs typeface="+mn-cs"/>
              </a:defRPr>
            </a:lvl9pPr>
          </a:lstStyle>
          <a:p>
            <a:r>
              <a:rPr lang="en-US" sz="2400" b="1" dirty="0">
                <a:solidFill>
                  <a:schemeClr val="tx1"/>
                </a:solidFill>
              </a:rPr>
              <a:t>July 20, 2018</a:t>
            </a:r>
          </a:p>
          <a:p>
            <a:r>
              <a:rPr lang="en-US" sz="2400" b="1" dirty="0">
                <a:solidFill>
                  <a:schemeClr val="tx1"/>
                </a:solidFill>
              </a:rPr>
              <a:t>Dave Kearby</a:t>
            </a:r>
          </a:p>
          <a:p>
            <a:r>
              <a:rPr lang="en-US" sz="2400" b="1" dirty="0">
                <a:solidFill>
                  <a:schemeClr val="tx1"/>
                </a:solidFill>
              </a:rPr>
              <a:t>Central District Manager, AGC of Washington</a:t>
            </a:r>
          </a:p>
          <a:p>
            <a:r>
              <a:rPr lang="en-US" sz="2400" b="1" dirty="0">
                <a:solidFill>
                  <a:schemeClr val="accent1">
                    <a:lumMod val="75000"/>
                  </a:schemeClr>
                </a:solidFill>
              </a:rPr>
              <a:t>dkearby@agcwa.com</a:t>
            </a:r>
          </a:p>
        </p:txBody>
      </p:sp>
    </p:spTree>
    <p:extLst>
      <p:ext uri="{BB962C8B-B14F-4D97-AF65-F5344CB8AC3E}">
        <p14:creationId xmlns:p14="http://schemas.microsoft.com/office/powerpoint/2010/main" val="64302325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21920" y="1148994"/>
            <a:ext cx="14203680" cy="755053"/>
          </a:xfrm>
        </p:spPr>
        <p:txBody>
          <a:bodyPr>
            <a:normAutofit/>
          </a:bodyPr>
          <a:lstStyle/>
          <a:p>
            <a:r>
              <a:rPr lang="en-US" sz="3600" b="1" dirty="0"/>
              <a:t>Residential spending forecast--2018: 6-9% growth (12% in 2017)</a:t>
            </a:r>
          </a:p>
        </p:txBody>
      </p:sp>
      <p:sp>
        <p:nvSpPr>
          <p:cNvPr id="3" name="Content Placeholder 2"/>
          <p:cNvSpPr>
            <a:spLocks noGrp="1"/>
          </p:cNvSpPr>
          <p:nvPr>
            <p:ph idx="1"/>
          </p:nvPr>
        </p:nvSpPr>
        <p:spPr>
          <a:xfrm>
            <a:off x="0" y="2042160"/>
            <a:ext cx="14203680" cy="5309240"/>
          </a:xfrm>
        </p:spPr>
        <p:txBody>
          <a:bodyPr>
            <a:noAutofit/>
          </a:bodyPr>
          <a:lstStyle/>
          <a:p>
            <a:r>
              <a:rPr lang="en-US" sz="3200" dirty="0"/>
              <a:t>SF: </a:t>
            </a:r>
            <a:r>
              <a:rPr lang="en-US" sz="3200" b="1" dirty="0"/>
              <a:t>8-10% growth in 2018</a:t>
            </a:r>
            <a:r>
              <a:rPr lang="en-US" sz="3200" dirty="0"/>
              <a:t> (11% in 2017); rising interest rates, building costs, student debt will limit number of potential buyers</a:t>
            </a:r>
          </a:p>
          <a:p>
            <a:r>
              <a:rPr lang="en-US" sz="3200" dirty="0"/>
              <a:t>MF: </a:t>
            </a:r>
            <a:r>
              <a:rPr lang="en-US" sz="3200" b="1" dirty="0"/>
              <a:t>near 0 change in 2018</a:t>
            </a:r>
            <a:r>
              <a:rPr lang="en-US" sz="3200" dirty="0"/>
              <a:t> (-2% in 2017)</a:t>
            </a:r>
            <a:endParaRPr lang="en-US" sz="3200" b="1" dirty="0"/>
          </a:p>
          <a:p>
            <a:pPr lvl="1"/>
            <a:r>
              <a:rPr lang="en-US" sz="2800" dirty="0"/>
              <a:t>occupancy rates, rents have leveled off; but permits are rising, implying rebound in 2019</a:t>
            </a:r>
          </a:p>
          <a:p>
            <a:pPr lvl="1"/>
            <a:r>
              <a:rPr lang="en-US" sz="2800" dirty="0"/>
              <a:t>millennials are staying longer in cities and denser suburbs where MF construction is bigger share of market than in outer suburbs</a:t>
            </a:r>
          </a:p>
          <a:p>
            <a:pPr lvl="1"/>
            <a:r>
              <a:rPr lang="en-US" sz="2800" dirty="0"/>
              <a:t>nearly all MF construction is rental, not condo; more high-rises (Seattle/Tacoma)</a:t>
            </a:r>
          </a:p>
          <a:p>
            <a:pPr>
              <a:buFont typeface="Arial" panose="020B0604020202020204" pitchFamily="34" charset="0"/>
              <a:buChar char="•"/>
            </a:pPr>
            <a:r>
              <a:rPr lang="en-US" sz="3200" dirty="0"/>
              <a:t>Improvements: </a:t>
            </a:r>
            <a:r>
              <a:rPr lang="en-US" sz="3200" b="1" dirty="0"/>
              <a:t>10-15% growth in 2018</a:t>
            </a:r>
            <a:r>
              <a:rPr lang="en-US" sz="3200" dirty="0"/>
              <a:t> (19% in 2017); unpredictable because Census lacks reliable data source; post-storm reconstruction may boost totals</a:t>
            </a:r>
          </a:p>
        </p:txBody>
      </p:sp>
      <p:sp>
        <p:nvSpPr>
          <p:cNvPr id="6" name="Footer Placeholder 6"/>
          <p:cNvSpPr txBox="1">
            <a:spLocks/>
          </p:cNvSpPr>
          <p:nvPr/>
        </p:nvSpPr>
        <p:spPr>
          <a:xfrm>
            <a:off x="1164535" y="7627624"/>
            <a:ext cx="8206740" cy="438150"/>
          </a:xfrm>
          <a:prstGeom prst="rect">
            <a:avLst/>
          </a:prstGeom>
          <a:noFill/>
        </p:spPr>
        <p:txBody>
          <a:bodyPr vert="horz" lIns="109728" tIns="54864" rIns="109728" bIns="54864" rtlCol="0" anchor="ctr"/>
          <a:lstStyle/>
          <a:p>
            <a:pPr>
              <a:defRPr/>
            </a:pPr>
            <a:r>
              <a:rPr lang="en-US" sz="1440" dirty="0">
                <a:solidFill>
                  <a:prstClr val="white"/>
                </a:solidFill>
              </a:rPr>
              <a:t>Source: Author</a:t>
            </a:r>
          </a:p>
        </p:txBody>
      </p:sp>
      <p:sp>
        <p:nvSpPr>
          <p:cNvPr id="5" name="Slide Number Placeholder 4">
            <a:extLst>
              <a:ext uri="{FF2B5EF4-FFF2-40B4-BE49-F238E27FC236}">
                <a16:creationId xmlns:a16="http://schemas.microsoft.com/office/drawing/2014/main" xmlns="" id="{34F6F6FB-FEF8-4F9C-BD29-8CEC65BA4783}"/>
              </a:ext>
            </a:extLst>
          </p:cNvPr>
          <p:cNvSpPr>
            <a:spLocks noGrp="1"/>
          </p:cNvSpPr>
          <p:nvPr>
            <p:ph type="sldNum" sz="quarter" idx="12"/>
          </p:nvPr>
        </p:nvSpPr>
        <p:spPr>
          <a:xfrm>
            <a:off x="10999239" y="399269"/>
            <a:ext cx="3413760" cy="438150"/>
          </a:xfrm>
        </p:spPr>
        <p:txBody>
          <a:bodyPr/>
          <a:lstStyle/>
          <a:p>
            <a:fld id="{2263DC4A-32F9-C846-89AA-E7DE67E55795}" type="slidenum">
              <a:rPr lang="en-US" sz="1600" smtClean="0">
                <a:solidFill>
                  <a:schemeClr val="bg1"/>
                </a:solidFill>
                <a:latin typeface="Courier New" panose="02070309020205020404" pitchFamily="49" charset="0"/>
                <a:cs typeface="Courier New" panose="02070309020205020404" pitchFamily="49" charset="0"/>
              </a:rPr>
              <a:pPr/>
              <a:t>10</a:t>
            </a:fld>
            <a:endParaRPr lang="en-US" sz="1600" dirty="0">
              <a:solidFill>
                <a:schemeClr val="bg1"/>
              </a:solidFill>
              <a:latin typeface="Courier New" panose="02070309020205020404" pitchFamily="49" charset="0"/>
              <a:cs typeface="Courier New" panose="02070309020205020404" pitchFamily="49" charset="0"/>
            </a:endParaRPr>
          </a:p>
        </p:txBody>
      </p:sp>
    </p:spTree>
    <p:extLst>
      <p:ext uri="{BB962C8B-B14F-4D97-AF65-F5344CB8AC3E}">
        <p14:creationId xmlns:p14="http://schemas.microsoft.com/office/powerpoint/2010/main" val="57846979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a:xfrm>
            <a:off x="0" y="1158631"/>
            <a:ext cx="14264640" cy="810996"/>
          </a:xfrm>
        </p:spPr>
        <p:txBody>
          <a:bodyPr>
            <a:normAutofit fontScale="90000"/>
          </a:bodyPr>
          <a:lstStyle/>
          <a:p>
            <a:r>
              <a:rPr lang="en-US" dirty="0"/>
              <a:t>Construction Employment, 2006–2018</a:t>
            </a:r>
          </a:p>
        </p:txBody>
      </p:sp>
      <p:graphicFrame>
        <p:nvGraphicFramePr>
          <p:cNvPr id="17" name="Content Placeholder 16"/>
          <p:cNvGraphicFramePr>
            <a:graphicFrameLocks noGrp="1"/>
          </p:cNvGraphicFramePr>
          <p:nvPr>
            <p:ph sz="half" idx="2"/>
            <p:extLst/>
          </p:nvPr>
        </p:nvGraphicFramePr>
        <p:xfrm>
          <a:off x="7502052" y="1920243"/>
          <a:ext cx="5927044" cy="5431156"/>
        </p:xfrm>
        <a:graphic>
          <a:graphicData uri="http://schemas.openxmlformats.org/drawingml/2006/chart">
            <c:chart xmlns:c="http://schemas.openxmlformats.org/drawingml/2006/chart" xmlns:r="http://schemas.openxmlformats.org/officeDocument/2006/relationships" r:id="rId3"/>
          </a:graphicData>
        </a:graphic>
      </p:graphicFrame>
      <p:sp>
        <p:nvSpPr>
          <p:cNvPr id="21" name="Rectangle 20"/>
          <p:cNvSpPr/>
          <p:nvPr/>
        </p:nvSpPr>
        <p:spPr>
          <a:xfrm>
            <a:off x="7590193" y="2041166"/>
            <a:ext cx="4669805" cy="41148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53084"/>
            <a:endParaRPr lang="en-US" sz="3085" dirty="0">
              <a:solidFill>
                <a:prstClr val="white"/>
              </a:solidFill>
              <a:latin typeface="Calibri"/>
            </a:endParaRPr>
          </a:p>
        </p:txBody>
      </p:sp>
      <p:sp>
        <p:nvSpPr>
          <p:cNvPr id="19" name="Rectangle 18"/>
          <p:cNvSpPr/>
          <p:nvPr/>
        </p:nvSpPr>
        <p:spPr>
          <a:xfrm>
            <a:off x="7590193" y="1957319"/>
            <a:ext cx="4836161" cy="82296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lIns="0" tIns="0" rIns="0" bIns="0" rtlCol="0" anchor="t"/>
          <a:lstStyle/>
          <a:p>
            <a:pPr algn="ctr" defTabSz="653084"/>
            <a:r>
              <a:rPr lang="en-US" sz="1920" b="1" dirty="0">
                <a:solidFill>
                  <a:prstClr val="black"/>
                </a:solidFill>
                <a:latin typeface="Calibri"/>
              </a:rPr>
              <a:t>Employment, Apr. ’06 (peak)–May ‘18</a:t>
            </a:r>
          </a:p>
          <a:p>
            <a:pPr algn="ctr" defTabSz="653084"/>
            <a:r>
              <a:rPr lang="en-US" sz="1560" dirty="0">
                <a:solidFill>
                  <a:prstClr val="black"/>
                </a:solidFill>
                <a:latin typeface="Calibri"/>
              </a:rPr>
              <a:t>millions, seasonally adjusted</a:t>
            </a:r>
          </a:p>
        </p:txBody>
      </p:sp>
      <p:sp>
        <p:nvSpPr>
          <p:cNvPr id="20" name="TextBox 19"/>
          <p:cNvSpPr txBox="1"/>
          <p:nvPr/>
        </p:nvSpPr>
        <p:spPr>
          <a:xfrm>
            <a:off x="9590280" y="4077537"/>
            <a:ext cx="2469061" cy="498598"/>
          </a:xfrm>
          <a:prstGeom prst="rect">
            <a:avLst/>
          </a:prstGeom>
          <a:noFill/>
        </p:spPr>
        <p:txBody>
          <a:bodyPr wrap="square" rtlCol="0">
            <a:spAutoFit/>
          </a:bodyPr>
          <a:lstStyle/>
          <a:p>
            <a:pPr algn="r" defTabSz="653084"/>
            <a:r>
              <a:rPr lang="en-US" sz="1320" b="1" dirty="0">
                <a:solidFill>
                  <a:srgbClr val="4F81BD"/>
                </a:solidFill>
                <a:latin typeface="Calibri"/>
              </a:rPr>
              <a:t>Nonresidential</a:t>
            </a:r>
          </a:p>
          <a:p>
            <a:pPr algn="r" defTabSz="653084"/>
            <a:r>
              <a:rPr lang="en-US" sz="1320" dirty="0">
                <a:solidFill>
                  <a:prstClr val="black"/>
                </a:solidFill>
                <a:latin typeface="Calibri"/>
              </a:rPr>
              <a:t>(1% below ‘08 peak)</a:t>
            </a:r>
          </a:p>
        </p:txBody>
      </p:sp>
      <p:sp>
        <p:nvSpPr>
          <p:cNvPr id="26" name="TextBox 25"/>
          <p:cNvSpPr txBox="1"/>
          <p:nvPr/>
        </p:nvSpPr>
        <p:spPr>
          <a:xfrm>
            <a:off x="9189770" y="5137488"/>
            <a:ext cx="2869571" cy="295466"/>
          </a:xfrm>
          <a:prstGeom prst="rect">
            <a:avLst/>
          </a:prstGeom>
          <a:noFill/>
        </p:spPr>
        <p:txBody>
          <a:bodyPr wrap="square" rtlCol="0">
            <a:spAutoFit/>
          </a:bodyPr>
          <a:lstStyle/>
          <a:p>
            <a:pPr algn="r" defTabSz="653084"/>
            <a:r>
              <a:rPr lang="en-US" sz="1320" b="1" dirty="0">
                <a:solidFill>
                  <a:srgbClr val="C0504D"/>
                </a:solidFill>
                <a:latin typeface="Calibri"/>
              </a:rPr>
              <a:t>Residentia</a:t>
            </a:r>
            <a:r>
              <a:rPr lang="en-US" sz="1320" dirty="0">
                <a:solidFill>
                  <a:srgbClr val="C0504D"/>
                </a:solidFill>
                <a:latin typeface="Calibri"/>
              </a:rPr>
              <a:t>l</a:t>
            </a:r>
            <a:r>
              <a:rPr lang="en-US" sz="1320" dirty="0">
                <a:solidFill>
                  <a:prstClr val="black"/>
                </a:solidFill>
                <a:latin typeface="Calibri"/>
              </a:rPr>
              <a:t> (19% below ‘06 peak)</a:t>
            </a:r>
          </a:p>
        </p:txBody>
      </p:sp>
      <p:sp>
        <p:nvSpPr>
          <p:cNvPr id="27" name="TextBox 26"/>
          <p:cNvSpPr txBox="1"/>
          <p:nvPr/>
        </p:nvSpPr>
        <p:spPr>
          <a:xfrm>
            <a:off x="9156662" y="2851818"/>
            <a:ext cx="2381403" cy="701731"/>
          </a:xfrm>
          <a:prstGeom prst="rect">
            <a:avLst/>
          </a:prstGeom>
          <a:noFill/>
        </p:spPr>
        <p:txBody>
          <a:bodyPr wrap="square" rtlCol="0">
            <a:spAutoFit/>
          </a:bodyPr>
          <a:lstStyle/>
          <a:p>
            <a:pPr algn="r" defTabSz="653084"/>
            <a:r>
              <a:rPr lang="en-US" sz="1320" b="1" dirty="0">
                <a:solidFill>
                  <a:prstClr val="black"/>
                </a:solidFill>
                <a:latin typeface="Calibri"/>
              </a:rPr>
              <a:t>5/18 Total</a:t>
            </a:r>
            <a:r>
              <a:rPr lang="en-US" sz="1320" dirty="0">
                <a:solidFill>
                  <a:prstClr val="black"/>
                </a:solidFill>
                <a:latin typeface="Calibri"/>
              </a:rPr>
              <a:t>: 7.2 million</a:t>
            </a:r>
          </a:p>
          <a:p>
            <a:pPr algn="r" defTabSz="653084"/>
            <a:r>
              <a:rPr lang="en-US" sz="1320" dirty="0">
                <a:solidFill>
                  <a:prstClr val="black"/>
                </a:solidFill>
                <a:latin typeface="Calibri"/>
              </a:rPr>
              <a:t>(7% below peak)</a:t>
            </a:r>
          </a:p>
          <a:p>
            <a:pPr algn="r" defTabSz="653084"/>
            <a:endParaRPr lang="en-US" sz="1320" dirty="0">
              <a:solidFill>
                <a:prstClr val="black"/>
              </a:solidFill>
              <a:latin typeface="Calibri"/>
            </a:endParaRPr>
          </a:p>
        </p:txBody>
      </p:sp>
      <p:sp>
        <p:nvSpPr>
          <p:cNvPr id="4" name="Slide Number Placeholder 3">
            <a:extLst>
              <a:ext uri="{FF2B5EF4-FFF2-40B4-BE49-F238E27FC236}">
                <a16:creationId xmlns:a16="http://schemas.microsoft.com/office/drawing/2014/main" xmlns="" id="{AD94DB16-EF49-4C21-925D-A9D05609B743}"/>
              </a:ext>
            </a:extLst>
          </p:cNvPr>
          <p:cNvSpPr>
            <a:spLocks noGrp="1"/>
          </p:cNvSpPr>
          <p:nvPr>
            <p:ph type="sldNum" sz="quarter" idx="12"/>
          </p:nvPr>
        </p:nvSpPr>
        <p:spPr>
          <a:xfrm>
            <a:off x="10996777" y="423134"/>
            <a:ext cx="3413760" cy="438150"/>
          </a:xfrm>
        </p:spPr>
        <p:txBody>
          <a:bodyPr/>
          <a:lstStyle/>
          <a:p>
            <a:pPr defTabSz="653084"/>
            <a:fld id="{2263DC4A-32F9-C846-89AA-E7DE67E55795}" type="slidenum">
              <a:rPr lang="en-US" sz="1600">
                <a:solidFill>
                  <a:prstClr val="white"/>
                </a:solidFill>
                <a:latin typeface="Courier New" panose="02070309020205020404" pitchFamily="49" charset="0"/>
                <a:cs typeface="Courier New" panose="02070309020205020404" pitchFamily="49" charset="0"/>
              </a:rPr>
              <a:pPr defTabSz="653084"/>
              <a:t>11</a:t>
            </a:fld>
            <a:endParaRPr lang="en-US" sz="1600" dirty="0">
              <a:solidFill>
                <a:prstClr val="white"/>
              </a:solidFill>
              <a:latin typeface="Courier New" panose="02070309020205020404" pitchFamily="49" charset="0"/>
              <a:cs typeface="Courier New" panose="02070309020205020404" pitchFamily="49" charset="0"/>
            </a:endParaRPr>
          </a:p>
        </p:txBody>
      </p:sp>
      <p:sp>
        <p:nvSpPr>
          <p:cNvPr id="22" name="Footer Placeholder 6">
            <a:extLst>
              <a:ext uri="{FF2B5EF4-FFF2-40B4-BE49-F238E27FC236}">
                <a16:creationId xmlns:a16="http://schemas.microsoft.com/office/drawing/2014/main" xmlns="" id="{6714CF5E-1F4E-449D-89C0-261B0E37EDAB}"/>
              </a:ext>
            </a:extLst>
          </p:cNvPr>
          <p:cNvSpPr txBox="1">
            <a:spLocks/>
          </p:cNvSpPr>
          <p:nvPr/>
        </p:nvSpPr>
        <p:spPr>
          <a:xfrm>
            <a:off x="2377438" y="7627623"/>
            <a:ext cx="6195060" cy="438150"/>
          </a:xfrm>
          <a:prstGeom prst="rect">
            <a:avLst/>
          </a:prstGeom>
          <a:noFill/>
        </p:spPr>
        <p:txBody>
          <a:bodyPr vert="horz" lIns="109728" tIns="54864" rIns="109728" bIns="54864" rtlCol="0" anchor="ctr"/>
          <a:lstStyle/>
          <a:p>
            <a:pPr defTabSz="653084"/>
            <a:r>
              <a:rPr lang="en-US" sz="1440" dirty="0">
                <a:solidFill>
                  <a:prstClr val="white"/>
                </a:solidFill>
                <a:latin typeface="Calibri"/>
              </a:rPr>
              <a:t>Source: spending--U.S. Census Bureau; employment--Bureau of Labor Statistics</a:t>
            </a:r>
          </a:p>
        </p:txBody>
      </p:sp>
      <p:pic>
        <p:nvPicPr>
          <p:cNvPr id="10" name="Picture 9">
            <a:extLst>
              <a:ext uri="{FF2B5EF4-FFF2-40B4-BE49-F238E27FC236}">
                <a16:creationId xmlns:a16="http://schemas.microsoft.com/office/drawing/2014/main" xmlns="" id="{C69F368C-96E8-4466-B838-36612089A9C2}"/>
              </a:ext>
            </a:extLst>
          </p:cNvPr>
          <p:cNvPicPr>
            <a:picLocks noChangeAspect="1"/>
          </p:cNvPicPr>
          <p:nvPr/>
        </p:nvPicPr>
        <p:blipFill>
          <a:blip r:embed="rId4"/>
          <a:stretch>
            <a:fillRect/>
          </a:stretch>
        </p:blipFill>
        <p:spPr>
          <a:xfrm>
            <a:off x="700398" y="2629753"/>
            <a:ext cx="6427951" cy="3856771"/>
          </a:xfrm>
          <a:prstGeom prst="rect">
            <a:avLst/>
          </a:prstGeom>
        </p:spPr>
      </p:pic>
    </p:spTree>
    <p:extLst>
      <p:ext uri="{BB962C8B-B14F-4D97-AF65-F5344CB8AC3E}">
        <p14:creationId xmlns:p14="http://schemas.microsoft.com/office/powerpoint/2010/main" val="56513480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a:xfrm>
            <a:off x="0" y="1158631"/>
            <a:ext cx="14264640" cy="810996"/>
          </a:xfrm>
        </p:spPr>
        <p:txBody>
          <a:bodyPr>
            <a:normAutofit fontScale="90000"/>
          </a:bodyPr>
          <a:lstStyle/>
          <a:p>
            <a:r>
              <a:rPr lang="en-US" dirty="0"/>
              <a:t>Construction Employment, 2006–2018</a:t>
            </a:r>
          </a:p>
        </p:txBody>
      </p:sp>
      <p:sp>
        <p:nvSpPr>
          <p:cNvPr id="21" name="Rectangle 20"/>
          <p:cNvSpPr/>
          <p:nvPr/>
        </p:nvSpPr>
        <p:spPr>
          <a:xfrm>
            <a:off x="7590193" y="2041166"/>
            <a:ext cx="4669805" cy="41148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53084"/>
            <a:endParaRPr lang="en-US" sz="3085" dirty="0">
              <a:solidFill>
                <a:prstClr val="white"/>
              </a:solidFill>
              <a:latin typeface="Calibri"/>
            </a:endParaRPr>
          </a:p>
        </p:txBody>
      </p:sp>
      <p:sp>
        <p:nvSpPr>
          <p:cNvPr id="4" name="Slide Number Placeholder 3">
            <a:extLst>
              <a:ext uri="{FF2B5EF4-FFF2-40B4-BE49-F238E27FC236}">
                <a16:creationId xmlns:a16="http://schemas.microsoft.com/office/drawing/2014/main" xmlns="" id="{AD94DB16-EF49-4C21-925D-A9D05609B743}"/>
              </a:ext>
            </a:extLst>
          </p:cNvPr>
          <p:cNvSpPr>
            <a:spLocks noGrp="1"/>
          </p:cNvSpPr>
          <p:nvPr>
            <p:ph type="sldNum" sz="quarter" idx="12"/>
          </p:nvPr>
        </p:nvSpPr>
        <p:spPr>
          <a:xfrm>
            <a:off x="10996777" y="423134"/>
            <a:ext cx="3413760" cy="438150"/>
          </a:xfrm>
        </p:spPr>
        <p:txBody>
          <a:bodyPr/>
          <a:lstStyle/>
          <a:p>
            <a:pPr defTabSz="653084"/>
            <a:fld id="{2263DC4A-32F9-C846-89AA-E7DE67E55795}" type="slidenum">
              <a:rPr lang="en-US" sz="1600">
                <a:solidFill>
                  <a:prstClr val="white"/>
                </a:solidFill>
                <a:latin typeface="Courier New" panose="02070309020205020404" pitchFamily="49" charset="0"/>
                <a:cs typeface="Courier New" panose="02070309020205020404" pitchFamily="49" charset="0"/>
              </a:rPr>
              <a:pPr defTabSz="653084"/>
              <a:t>12</a:t>
            </a:fld>
            <a:endParaRPr lang="en-US" sz="1600" dirty="0">
              <a:solidFill>
                <a:prstClr val="white"/>
              </a:solidFill>
              <a:latin typeface="Courier New" panose="02070309020205020404" pitchFamily="49" charset="0"/>
              <a:cs typeface="Courier New" panose="02070309020205020404" pitchFamily="49" charset="0"/>
            </a:endParaRPr>
          </a:p>
        </p:txBody>
      </p:sp>
      <p:sp>
        <p:nvSpPr>
          <p:cNvPr id="22" name="Footer Placeholder 6">
            <a:extLst>
              <a:ext uri="{FF2B5EF4-FFF2-40B4-BE49-F238E27FC236}">
                <a16:creationId xmlns:a16="http://schemas.microsoft.com/office/drawing/2014/main" xmlns="" id="{6714CF5E-1F4E-449D-89C0-261B0E37EDAB}"/>
              </a:ext>
            </a:extLst>
          </p:cNvPr>
          <p:cNvSpPr txBox="1">
            <a:spLocks/>
          </p:cNvSpPr>
          <p:nvPr/>
        </p:nvSpPr>
        <p:spPr>
          <a:xfrm>
            <a:off x="2377438" y="7627623"/>
            <a:ext cx="6195060" cy="438150"/>
          </a:xfrm>
          <a:prstGeom prst="rect">
            <a:avLst/>
          </a:prstGeom>
          <a:noFill/>
        </p:spPr>
        <p:txBody>
          <a:bodyPr vert="horz" lIns="109728" tIns="54864" rIns="109728" bIns="54864" rtlCol="0" anchor="ctr"/>
          <a:lstStyle/>
          <a:p>
            <a:pPr defTabSz="653084"/>
            <a:r>
              <a:rPr lang="en-US" sz="1440" dirty="0">
                <a:solidFill>
                  <a:prstClr val="white"/>
                </a:solidFill>
                <a:latin typeface="Calibri"/>
              </a:rPr>
              <a:t>Source: spending--U.S. Census Bureau; employment--Bureau of Labor Statistics</a:t>
            </a:r>
          </a:p>
        </p:txBody>
      </p:sp>
      <p:pic>
        <p:nvPicPr>
          <p:cNvPr id="10" name="Picture 9">
            <a:extLst>
              <a:ext uri="{FF2B5EF4-FFF2-40B4-BE49-F238E27FC236}">
                <a16:creationId xmlns:a16="http://schemas.microsoft.com/office/drawing/2014/main" xmlns="" id="{C69F368C-96E8-4466-B838-36612089A9C2}"/>
              </a:ext>
            </a:extLst>
          </p:cNvPr>
          <p:cNvPicPr>
            <a:picLocks noChangeAspect="1"/>
          </p:cNvPicPr>
          <p:nvPr/>
        </p:nvPicPr>
        <p:blipFill>
          <a:blip r:embed="rId3"/>
          <a:stretch>
            <a:fillRect/>
          </a:stretch>
        </p:blipFill>
        <p:spPr>
          <a:xfrm>
            <a:off x="700398" y="2629753"/>
            <a:ext cx="6427951" cy="3856771"/>
          </a:xfrm>
          <a:prstGeom prst="rect">
            <a:avLst/>
          </a:prstGeom>
        </p:spPr>
      </p:pic>
      <p:sp>
        <p:nvSpPr>
          <p:cNvPr id="3" name="Rectangle 2">
            <a:extLst>
              <a:ext uri="{FF2B5EF4-FFF2-40B4-BE49-F238E27FC236}">
                <a16:creationId xmlns:a16="http://schemas.microsoft.com/office/drawing/2014/main" xmlns="" id="{0C4F947A-606F-4271-B0CD-D0015546BADE}"/>
              </a:ext>
            </a:extLst>
          </p:cNvPr>
          <p:cNvSpPr/>
          <p:nvPr/>
        </p:nvSpPr>
        <p:spPr>
          <a:xfrm>
            <a:off x="7315200" y="3594221"/>
            <a:ext cx="7315200" cy="2062103"/>
          </a:xfrm>
          <a:prstGeom prst="rect">
            <a:avLst/>
          </a:prstGeom>
        </p:spPr>
        <p:txBody>
          <a:bodyPr>
            <a:spAutoFit/>
          </a:bodyPr>
          <a:lstStyle/>
          <a:p>
            <a:r>
              <a:rPr lang="en-US" sz="3200" dirty="0"/>
              <a:t>Construction employment increased by</a:t>
            </a:r>
          </a:p>
          <a:p>
            <a:pPr marL="571500" indent="-571500">
              <a:buFont typeface="Arial" panose="020B0604020202020204" pitchFamily="34" charset="0"/>
              <a:buChar char="•"/>
            </a:pPr>
            <a:r>
              <a:rPr lang="en-US" sz="3200" dirty="0"/>
              <a:t>13,000 jobs in June</a:t>
            </a:r>
          </a:p>
          <a:p>
            <a:pPr marL="571500" indent="-571500">
              <a:buFont typeface="Arial" panose="020B0604020202020204" pitchFamily="34" charset="0"/>
              <a:buChar char="•"/>
            </a:pPr>
            <a:r>
              <a:rPr lang="en-US" sz="3200" dirty="0"/>
              <a:t>282,000 jobs over the past year</a:t>
            </a:r>
          </a:p>
          <a:p>
            <a:pPr marL="571500" indent="-571500">
              <a:buFont typeface="Arial" panose="020B0604020202020204" pitchFamily="34" charset="0"/>
              <a:buChar char="•"/>
            </a:pPr>
            <a:r>
              <a:rPr lang="en-US" sz="3200" dirty="0"/>
              <a:t>10-year high</a:t>
            </a:r>
          </a:p>
        </p:txBody>
      </p:sp>
      <p:sp>
        <p:nvSpPr>
          <p:cNvPr id="5" name="TextBox 4">
            <a:extLst>
              <a:ext uri="{FF2B5EF4-FFF2-40B4-BE49-F238E27FC236}">
                <a16:creationId xmlns:a16="http://schemas.microsoft.com/office/drawing/2014/main" xmlns="" id="{62B23399-0C5A-46B2-834F-B1315552E8E6}"/>
              </a:ext>
            </a:extLst>
          </p:cNvPr>
          <p:cNvSpPr txBox="1"/>
          <p:nvPr/>
        </p:nvSpPr>
        <p:spPr>
          <a:xfrm>
            <a:off x="7315200" y="2638713"/>
            <a:ext cx="5562600" cy="769441"/>
          </a:xfrm>
          <a:prstGeom prst="rect">
            <a:avLst/>
          </a:prstGeom>
          <a:noFill/>
        </p:spPr>
        <p:txBody>
          <a:bodyPr wrap="square" rtlCol="0">
            <a:spAutoFit/>
          </a:bodyPr>
          <a:lstStyle/>
          <a:p>
            <a:r>
              <a:rPr lang="en-US" sz="4400" b="1" dirty="0"/>
              <a:t>Nationwide</a:t>
            </a:r>
          </a:p>
        </p:txBody>
      </p:sp>
    </p:spTree>
    <p:extLst>
      <p:ext uri="{BB962C8B-B14F-4D97-AF65-F5344CB8AC3E}">
        <p14:creationId xmlns:p14="http://schemas.microsoft.com/office/powerpoint/2010/main" val="110367053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10436213" y="3862800"/>
            <a:ext cx="664603" cy="1119470"/>
            <a:chOff x="7172844" y="3090468"/>
            <a:chExt cx="553836" cy="932892"/>
          </a:xfrm>
          <a:solidFill>
            <a:schemeClr val="accent3">
              <a:lumMod val="60000"/>
              <a:lumOff val="40000"/>
            </a:schemeClr>
          </a:solidFill>
        </p:grpSpPr>
        <p:sp>
          <p:nvSpPr>
            <p:cNvPr id="19541" name="Freeform 85"/>
            <p:cNvSpPr>
              <a:spLocks/>
            </p:cNvSpPr>
            <p:nvPr/>
          </p:nvSpPr>
          <p:spPr bwMode="auto">
            <a:xfrm>
              <a:off x="7172844" y="3090468"/>
              <a:ext cx="217861" cy="210019"/>
            </a:xfrm>
            <a:custGeom>
              <a:avLst/>
              <a:gdLst/>
              <a:ahLst/>
              <a:cxnLst>
                <a:cxn ang="0">
                  <a:pos x="0" y="117"/>
                </a:cxn>
                <a:cxn ang="0">
                  <a:pos x="183" y="71"/>
                </a:cxn>
                <a:cxn ang="0">
                  <a:pos x="201" y="94"/>
                </a:cxn>
                <a:cxn ang="0">
                  <a:pos x="206" y="88"/>
                </a:cxn>
                <a:cxn ang="0">
                  <a:pos x="213" y="76"/>
                </a:cxn>
                <a:cxn ang="0">
                  <a:pos x="485" y="0"/>
                </a:cxn>
                <a:cxn ang="0">
                  <a:pos x="549" y="224"/>
                </a:cxn>
                <a:cxn ang="0">
                  <a:pos x="538" y="247"/>
                </a:cxn>
                <a:cxn ang="0">
                  <a:pos x="531" y="259"/>
                </a:cxn>
                <a:cxn ang="0">
                  <a:pos x="538" y="271"/>
                </a:cxn>
                <a:cxn ang="0">
                  <a:pos x="538" y="282"/>
                </a:cxn>
                <a:cxn ang="0">
                  <a:pos x="502" y="282"/>
                </a:cxn>
                <a:cxn ang="0">
                  <a:pos x="414" y="325"/>
                </a:cxn>
                <a:cxn ang="0">
                  <a:pos x="384" y="318"/>
                </a:cxn>
                <a:cxn ang="0">
                  <a:pos x="378" y="330"/>
                </a:cxn>
                <a:cxn ang="0">
                  <a:pos x="378" y="348"/>
                </a:cxn>
                <a:cxn ang="0">
                  <a:pos x="373" y="353"/>
                </a:cxn>
                <a:cxn ang="0">
                  <a:pos x="319" y="360"/>
                </a:cxn>
                <a:cxn ang="0">
                  <a:pos x="242" y="395"/>
                </a:cxn>
                <a:cxn ang="0">
                  <a:pos x="231" y="383"/>
                </a:cxn>
                <a:cxn ang="0">
                  <a:pos x="183" y="431"/>
                </a:cxn>
                <a:cxn ang="0">
                  <a:pos x="82" y="520"/>
                </a:cxn>
                <a:cxn ang="0">
                  <a:pos x="41" y="543"/>
                </a:cxn>
                <a:cxn ang="0">
                  <a:pos x="6" y="507"/>
                </a:cxn>
                <a:cxn ang="0">
                  <a:pos x="53" y="460"/>
                </a:cxn>
                <a:cxn ang="0">
                  <a:pos x="59" y="442"/>
                </a:cxn>
                <a:cxn ang="0">
                  <a:pos x="36" y="419"/>
                </a:cxn>
                <a:cxn ang="0">
                  <a:pos x="0" y="117"/>
                </a:cxn>
              </a:cxnLst>
              <a:rect l="0" t="0" r="r" b="b"/>
              <a:pathLst>
                <a:path w="549" h="543">
                  <a:moveTo>
                    <a:pt x="0" y="117"/>
                  </a:moveTo>
                  <a:lnTo>
                    <a:pt x="183" y="71"/>
                  </a:lnTo>
                  <a:lnTo>
                    <a:pt x="201" y="94"/>
                  </a:lnTo>
                  <a:lnTo>
                    <a:pt x="206" y="88"/>
                  </a:lnTo>
                  <a:lnTo>
                    <a:pt x="213" y="76"/>
                  </a:lnTo>
                  <a:lnTo>
                    <a:pt x="485" y="0"/>
                  </a:lnTo>
                  <a:lnTo>
                    <a:pt x="549" y="224"/>
                  </a:lnTo>
                  <a:lnTo>
                    <a:pt x="538" y="247"/>
                  </a:lnTo>
                  <a:lnTo>
                    <a:pt x="531" y="259"/>
                  </a:lnTo>
                  <a:lnTo>
                    <a:pt x="538" y="271"/>
                  </a:lnTo>
                  <a:lnTo>
                    <a:pt x="538" y="282"/>
                  </a:lnTo>
                  <a:lnTo>
                    <a:pt x="502" y="282"/>
                  </a:lnTo>
                  <a:lnTo>
                    <a:pt x="414" y="325"/>
                  </a:lnTo>
                  <a:lnTo>
                    <a:pt x="384" y="318"/>
                  </a:lnTo>
                  <a:lnTo>
                    <a:pt x="378" y="330"/>
                  </a:lnTo>
                  <a:lnTo>
                    <a:pt x="378" y="348"/>
                  </a:lnTo>
                  <a:lnTo>
                    <a:pt x="373" y="353"/>
                  </a:lnTo>
                  <a:lnTo>
                    <a:pt x="319" y="360"/>
                  </a:lnTo>
                  <a:lnTo>
                    <a:pt x="242" y="395"/>
                  </a:lnTo>
                  <a:lnTo>
                    <a:pt x="231" y="383"/>
                  </a:lnTo>
                  <a:lnTo>
                    <a:pt x="183" y="431"/>
                  </a:lnTo>
                  <a:lnTo>
                    <a:pt x="82" y="520"/>
                  </a:lnTo>
                  <a:lnTo>
                    <a:pt x="41" y="543"/>
                  </a:lnTo>
                  <a:lnTo>
                    <a:pt x="6" y="507"/>
                  </a:lnTo>
                  <a:lnTo>
                    <a:pt x="53" y="460"/>
                  </a:lnTo>
                  <a:lnTo>
                    <a:pt x="59" y="442"/>
                  </a:lnTo>
                  <a:lnTo>
                    <a:pt x="36" y="419"/>
                  </a:lnTo>
                  <a:lnTo>
                    <a:pt x="0" y="117"/>
                  </a:lnTo>
                  <a:close/>
                </a:path>
              </a:pathLst>
            </a:custGeom>
            <a:grpFill/>
            <a:ln w="9525">
              <a:solidFill>
                <a:schemeClr val="tx1"/>
              </a:solidFill>
              <a:round/>
              <a:headEnd/>
              <a:tailEnd/>
            </a:ln>
          </p:spPr>
          <p:txBody>
            <a:bodyPr anchor="ctr"/>
            <a:lstStyle/>
            <a:p>
              <a:pPr algn="ctr">
                <a:defRPr/>
              </a:pPr>
              <a:endParaRPr lang="en-US" sz="1440" b="1" dirty="0">
                <a:latin typeface="Calibri" pitchFamily="34" charset="0"/>
                <a:cs typeface="Arial" pitchFamily="34" charset="0"/>
              </a:endParaRPr>
            </a:p>
          </p:txBody>
        </p:sp>
        <p:sp>
          <p:nvSpPr>
            <p:cNvPr id="176" name="Rounded Rectangle 175"/>
            <p:cNvSpPr/>
            <p:nvPr/>
          </p:nvSpPr>
          <p:spPr>
            <a:xfrm>
              <a:off x="7315200" y="3657600"/>
              <a:ext cx="411480" cy="365760"/>
            </a:xfrm>
            <a:prstGeom prst="roundRect">
              <a:avLst/>
            </a:prstGeom>
            <a:gr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1440" b="1" dirty="0">
                  <a:solidFill>
                    <a:schemeClr val="tx1"/>
                  </a:solidFill>
                  <a:latin typeface="Calibri" pitchFamily="34" charset="0"/>
                  <a:cs typeface="Arial" pitchFamily="34" charset="0"/>
                </a:rPr>
                <a:t>CT</a:t>
              </a:r>
              <a:br>
                <a:rPr lang="en-US" sz="1440" b="1" dirty="0">
                  <a:solidFill>
                    <a:schemeClr val="tx1"/>
                  </a:solidFill>
                  <a:latin typeface="Calibri" pitchFamily="34" charset="0"/>
                  <a:cs typeface="Arial" pitchFamily="34" charset="0"/>
                </a:rPr>
              </a:br>
              <a:r>
                <a:rPr lang="en-US" sz="1440" b="1" dirty="0">
                  <a:solidFill>
                    <a:schemeClr val="tx1"/>
                  </a:solidFill>
                  <a:latin typeface="Calibri" pitchFamily="34" charset="0"/>
                  <a:cs typeface="Arial" pitchFamily="34" charset="0"/>
                </a:rPr>
                <a:t>1%   </a:t>
              </a:r>
            </a:p>
          </p:txBody>
        </p:sp>
      </p:grpSp>
      <p:grpSp>
        <p:nvGrpSpPr>
          <p:cNvPr id="2" name="Group 164"/>
          <p:cNvGrpSpPr>
            <a:grpSpLocks noChangeAspect="1"/>
          </p:cNvGrpSpPr>
          <p:nvPr/>
        </p:nvGrpSpPr>
        <p:grpSpPr>
          <a:xfrm>
            <a:off x="3108962" y="6097838"/>
            <a:ext cx="1730399" cy="1111027"/>
            <a:chOff x="-377855" y="5841157"/>
            <a:chExt cx="3352490" cy="2232898"/>
          </a:xfrm>
          <a:solidFill>
            <a:srgbClr val="C3D69B"/>
          </a:solidFill>
        </p:grpSpPr>
        <p:sp>
          <p:nvSpPr>
            <p:cNvPr id="19574" name="Freeform 118"/>
            <p:cNvSpPr>
              <a:spLocks/>
            </p:cNvSpPr>
            <p:nvPr/>
          </p:nvSpPr>
          <p:spPr bwMode="auto">
            <a:xfrm>
              <a:off x="625376" y="5841157"/>
              <a:ext cx="2349259" cy="1993883"/>
            </a:xfrm>
            <a:custGeom>
              <a:avLst/>
              <a:gdLst/>
              <a:ahLst/>
              <a:cxnLst>
                <a:cxn ang="0">
                  <a:pos x="342" y="720"/>
                </a:cxn>
                <a:cxn ang="0">
                  <a:pos x="608" y="951"/>
                </a:cxn>
                <a:cxn ang="0">
                  <a:pos x="419" y="1181"/>
                </a:cxn>
                <a:cxn ang="0">
                  <a:pos x="383" y="1027"/>
                </a:cxn>
                <a:cxn ang="0">
                  <a:pos x="117" y="1293"/>
                </a:cxn>
                <a:cxn ang="0">
                  <a:pos x="266" y="1524"/>
                </a:cxn>
                <a:cxn ang="0">
                  <a:pos x="644" y="1446"/>
                </a:cxn>
                <a:cxn ang="0">
                  <a:pos x="531" y="1748"/>
                </a:cxn>
                <a:cxn ang="0">
                  <a:pos x="419" y="1861"/>
                </a:cxn>
                <a:cxn ang="0">
                  <a:pos x="230" y="1937"/>
                </a:cxn>
                <a:cxn ang="0">
                  <a:pos x="153" y="2321"/>
                </a:cxn>
                <a:cxn ang="0">
                  <a:pos x="266" y="2546"/>
                </a:cxn>
                <a:cxn ang="0">
                  <a:pos x="531" y="2663"/>
                </a:cxn>
                <a:cxn ang="0">
                  <a:pos x="531" y="2853"/>
                </a:cxn>
                <a:cxn ang="0">
                  <a:pos x="839" y="2929"/>
                </a:cxn>
                <a:cxn ang="0">
                  <a:pos x="992" y="2965"/>
                </a:cxn>
                <a:cxn ang="0">
                  <a:pos x="685" y="3349"/>
                </a:cxn>
                <a:cxn ang="0">
                  <a:pos x="454" y="3497"/>
                </a:cxn>
                <a:cxn ang="0">
                  <a:pos x="76" y="3685"/>
                </a:cxn>
                <a:cxn ang="0">
                  <a:pos x="76" y="3804"/>
                </a:cxn>
                <a:cxn ang="0">
                  <a:pos x="685" y="3538"/>
                </a:cxn>
                <a:cxn ang="0">
                  <a:pos x="1482" y="2853"/>
                </a:cxn>
                <a:cxn ang="0">
                  <a:pos x="1412" y="2776"/>
                </a:cxn>
                <a:cxn ang="0">
                  <a:pos x="1826" y="2244"/>
                </a:cxn>
                <a:cxn ang="0">
                  <a:pos x="1712" y="2398"/>
                </a:cxn>
                <a:cxn ang="0">
                  <a:pos x="1748" y="2587"/>
                </a:cxn>
                <a:cxn ang="0">
                  <a:pos x="1712" y="2699"/>
                </a:cxn>
                <a:cxn ang="0">
                  <a:pos x="2055" y="2510"/>
                </a:cxn>
                <a:cxn ang="0">
                  <a:pos x="2055" y="2321"/>
                </a:cxn>
                <a:cxn ang="0">
                  <a:pos x="2546" y="2434"/>
                </a:cxn>
                <a:cxn ang="0">
                  <a:pos x="2889" y="2398"/>
                </a:cxn>
                <a:cxn ang="0">
                  <a:pos x="3462" y="2587"/>
                </a:cxn>
                <a:cxn ang="0">
                  <a:pos x="3650" y="2812"/>
                </a:cxn>
                <a:cxn ang="0">
                  <a:pos x="3957" y="3041"/>
                </a:cxn>
                <a:cxn ang="0">
                  <a:pos x="4484" y="3077"/>
                </a:cxn>
                <a:cxn ang="0">
                  <a:pos x="4413" y="2776"/>
                </a:cxn>
                <a:cxn ang="0">
                  <a:pos x="4182" y="2734"/>
                </a:cxn>
                <a:cxn ang="0">
                  <a:pos x="3875" y="2510"/>
                </a:cxn>
                <a:cxn ang="0">
                  <a:pos x="3497" y="2244"/>
                </a:cxn>
                <a:cxn ang="0">
                  <a:pos x="3343" y="2434"/>
                </a:cxn>
                <a:cxn ang="0">
                  <a:pos x="3077" y="2203"/>
                </a:cxn>
                <a:cxn ang="0">
                  <a:pos x="2777" y="1902"/>
                </a:cxn>
                <a:cxn ang="0">
                  <a:pos x="2434" y="495"/>
                </a:cxn>
                <a:cxn ang="0">
                  <a:pos x="2133" y="117"/>
                </a:cxn>
                <a:cxn ang="0">
                  <a:pos x="1636" y="117"/>
                </a:cxn>
                <a:cxn ang="0">
                  <a:pos x="1412" y="117"/>
                </a:cxn>
                <a:cxn ang="0">
                  <a:pos x="1063" y="0"/>
                </a:cxn>
                <a:cxn ang="0">
                  <a:pos x="839" y="76"/>
                </a:cxn>
                <a:cxn ang="0">
                  <a:pos x="573" y="307"/>
                </a:cxn>
                <a:cxn ang="0">
                  <a:pos x="454" y="495"/>
                </a:cxn>
                <a:cxn ang="0">
                  <a:pos x="230" y="608"/>
                </a:cxn>
              </a:cxnLst>
              <a:rect l="0" t="0" r="r" b="b"/>
              <a:pathLst>
                <a:path w="4484" h="3804">
                  <a:moveTo>
                    <a:pt x="230" y="608"/>
                  </a:moveTo>
                  <a:lnTo>
                    <a:pt x="342" y="720"/>
                  </a:lnTo>
                  <a:lnTo>
                    <a:pt x="454" y="915"/>
                  </a:lnTo>
                  <a:lnTo>
                    <a:pt x="608" y="951"/>
                  </a:lnTo>
                  <a:lnTo>
                    <a:pt x="608" y="1181"/>
                  </a:lnTo>
                  <a:lnTo>
                    <a:pt x="419" y="1181"/>
                  </a:lnTo>
                  <a:lnTo>
                    <a:pt x="419" y="1027"/>
                  </a:lnTo>
                  <a:lnTo>
                    <a:pt x="383" y="1027"/>
                  </a:lnTo>
                  <a:lnTo>
                    <a:pt x="0" y="1181"/>
                  </a:lnTo>
                  <a:lnTo>
                    <a:pt x="117" y="1293"/>
                  </a:lnTo>
                  <a:lnTo>
                    <a:pt x="117" y="1446"/>
                  </a:lnTo>
                  <a:lnTo>
                    <a:pt x="266" y="1524"/>
                  </a:lnTo>
                  <a:lnTo>
                    <a:pt x="495" y="1559"/>
                  </a:lnTo>
                  <a:lnTo>
                    <a:pt x="644" y="1446"/>
                  </a:lnTo>
                  <a:lnTo>
                    <a:pt x="685" y="1712"/>
                  </a:lnTo>
                  <a:lnTo>
                    <a:pt x="531" y="1748"/>
                  </a:lnTo>
                  <a:lnTo>
                    <a:pt x="495" y="1825"/>
                  </a:lnTo>
                  <a:lnTo>
                    <a:pt x="419" y="1861"/>
                  </a:lnTo>
                  <a:lnTo>
                    <a:pt x="307" y="1790"/>
                  </a:lnTo>
                  <a:lnTo>
                    <a:pt x="230" y="1937"/>
                  </a:lnTo>
                  <a:lnTo>
                    <a:pt x="41" y="2132"/>
                  </a:lnTo>
                  <a:lnTo>
                    <a:pt x="153" y="2321"/>
                  </a:lnTo>
                  <a:lnTo>
                    <a:pt x="117" y="2398"/>
                  </a:lnTo>
                  <a:lnTo>
                    <a:pt x="266" y="2546"/>
                  </a:lnTo>
                  <a:lnTo>
                    <a:pt x="454" y="2546"/>
                  </a:lnTo>
                  <a:lnTo>
                    <a:pt x="531" y="2663"/>
                  </a:lnTo>
                  <a:lnTo>
                    <a:pt x="495" y="2734"/>
                  </a:lnTo>
                  <a:lnTo>
                    <a:pt x="531" y="2853"/>
                  </a:lnTo>
                  <a:lnTo>
                    <a:pt x="685" y="2776"/>
                  </a:lnTo>
                  <a:lnTo>
                    <a:pt x="839" y="2929"/>
                  </a:lnTo>
                  <a:lnTo>
                    <a:pt x="1063" y="2812"/>
                  </a:lnTo>
                  <a:lnTo>
                    <a:pt x="992" y="2965"/>
                  </a:lnTo>
                  <a:lnTo>
                    <a:pt x="992" y="3119"/>
                  </a:lnTo>
                  <a:lnTo>
                    <a:pt x="685" y="3349"/>
                  </a:lnTo>
                  <a:lnTo>
                    <a:pt x="573" y="3497"/>
                  </a:lnTo>
                  <a:lnTo>
                    <a:pt x="454" y="3497"/>
                  </a:lnTo>
                  <a:lnTo>
                    <a:pt x="266" y="3650"/>
                  </a:lnTo>
                  <a:lnTo>
                    <a:pt x="76" y="3685"/>
                  </a:lnTo>
                  <a:lnTo>
                    <a:pt x="0" y="3763"/>
                  </a:lnTo>
                  <a:lnTo>
                    <a:pt x="76" y="3804"/>
                  </a:lnTo>
                  <a:lnTo>
                    <a:pt x="454" y="3650"/>
                  </a:lnTo>
                  <a:lnTo>
                    <a:pt x="685" y="3538"/>
                  </a:lnTo>
                  <a:lnTo>
                    <a:pt x="1139" y="3231"/>
                  </a:lnTo>
                  <a:lnTo>
                    <a:pt x="1482" y="2853"/>
                  </a:lnTo>
                  <a:lnTo>
                    <a:pt x="1517" y="2776"/>
                  </a:lnTo>
                  <a:lnTo>
                    <a:pt x="1412" y="2776"/>
                  </a:lnTo>
                  <a:lnTo>
                    <a:pt x="1748" y="2280"/>
                  </a:lnTo>
                  <a:lnTo>
                    <a:pt x="1826" y="2244"/>
                  </a:lnTo>
                  <a:lnTo>
                    <a:pt x="1826" y="2321"/>
                  </a:lnTo>
                  <a:lnTo>
                    <a:pt x="1712" y="2398"/>
                  </a:lnTo>
                  <a:lnTo>
                    <a:pt x="1671" y="2622"/>
                  </a:lnTo>
                  <a:lnTo>
                    <a:pt x="1748" y="2587"/>
                  </a:lnTo>
                  <a:lnTo>
                    <a:pt x="1671" y="2663"/>
                  </a:lnTo>
                  <a:lnTo>
                    <a:pt x="1712" y="2699"/>
                  </a:lnTo>
                  <a:lnTo>
                    <a:pt x="1943" y="2546"/>
                  </a:lnTo>
                  <a:lnTo>
                    <a:pt x="2055" y="2510"/>
                  </a:lnTo>
                  <a:lnTo>
                    <a:pt x="2090" y="2398"/>
                  </a:lnTo>
                  <a:lnTo>
                    <a:pt x="2055" y="2321"/>
                  </a:lnTo>
                  <a:lnTo>
                    <a:pt x="2280" y="2280"/>
                  </a:lnTo>
                  <a:lnTo>
                    <a:pt x="2546" y="2434"/>
                  </a:lnTo>
                  <a:lnTo>
                    <a:pt x="2777" y="2356"/>
                  </a:lnTo>
                  <a:lnTo>
                    <a:pt x="2889" y="2398"/>
                  </a:lnTo>
                  <a:lnTo>
                    <a:pt x="3042" y="2398"/>
                  </a:lnTo>
                  <a:lnTo>
                    <a:pt x="3462" y="2587"/>
                  </a:lnTo>
                  <a:lnTo>
                    <a:pt x="3538" y="2663"/>
                  </a:lnTo>
                  <a:lnTo>
                    <a:pt x="3650" y="2812"/>
                  </a:lnTo>
                  <a:lnTo>
                    <a:pt x="3875" y="2965"/>
                  </a:lnTo>
                  <a:lnTo>
                    <a:pt x="3957" y="3041"/>
                  </a:lnTo>
                  <a:lnTo>
                    <a:pt x="4223" y="3195"/>
                  </a:lnTo>
                  <a:lnTo>
                    <a:pt x="4484" y="3077"/>
                  </a:lnTo>
                  <a:lnTo>
                    <a:pt x="4484" y="2929"/>
                  </a:lnTo>
                  <a:lnTo>
                    <a:pt x="4413" y="2776"/>
                  </a:lnTo>
                  <a:lnTo>
                    <a:pt x="4294" y="2734"/>
                  </a:lnTo>
                  <a:lnTo>
                    <a:pt x="4182" y="2734"/>
                  </a:lnTo>
                  <a:lnTo>
                    <a:pt x="4028" y="2622"/>
                  </a:lnTo>
                  <a:lnTo>
                    <a:pt x="3875" y="2510"/>
                  </a:lnTo>
                  <a:lnTo>
                    <a:pt x="3574" y="2203"/>
                  </a:lnTo>
                  <a:lnTo>
                    <a:pt x="3497" y="2244"/>
                  </a:lnTo>
                  <a:lnTo>
                    <a:pt x="3421" y="2356"/>
                  </a:lnTo>
                  <a:lnTo>
                    <a:pt x="3343" y="2434"/>
                  </a:lnTo>
                  <a:lnTo>
                    <a:pt x="3077" y="2280"/>
                  </a:lnTo>
                  <a:lnTo>
                    <a:pt x="3077" y="2203"/>
                  </a:lnTo>
                  <a:lnTo>
                    <a:pt x="2853" y="2280"/>
                  </a:lnTo>
                  <a:lnTo>
                    <a:pt x="2777" y="1902"/>
                  </a:lnTo>
                  <a:lnTo>
                    <a:pt x="2587" y="1063"/>
                  </a:lnTo>
                  <a:lnTo>
                    <a:pt x="2434" y="495"/>
                  </a:lnTo>
                  <a:lnTo>
                    <a:pt x="2356" y="230"/>
                  </a:lnTo>
                  <a:lnTo>
                    <a:pt x="2133" y="117"/>
                  </a:lnTo>
                  <a:lnTo>
                    <a:pt x="2014" y="188"/>
                  </a:lnTo>
                  <a:lnTo>
                    <a:pt x="1636" y="117"/>
                  </a:lnTo>
                  <a:lnTo>
                    <a:pt x="1517" y="153"/>
                  </a:lnTo>
                  <a:lnTo>
                    <a:pt x="1412" y="117"/>
                  </a:lnTo>
                  <a:lnTo>
                    <a:pt x="1412" y="76"/>
                  </a:lnTo>
                  <a:lnTo>
                    <a:pt x="1063" y="0"/>
                  </a:lnTo>
                  <a:lnTo>
                    <a:pt x="1027" y="76"/>
                  </a:lnTo>
                  <a:lnTo>
                    <a:pt x="839" y="76"/>
                  </a:lnTo>
                  <a:lnTo>
                    <a:pt x="685" y="188"/>
                  </a:lnTo>
                  <a:lnTo>
                    <a:pt x="573" y="307"/>
                  </a:lnTo>
                  <a:lnTo>
                    <a:pt x="531" y="419"/>
                  </a:lnTo>
                  <a:lnTo>
                    <a:pt x="454" y="495"/>
                  </a:lnTo>
                  <a:lnTo>
                    <a:pt x="307" y="495"/>
                  </a:lnTo>
                  <a:lnTo>
                    <a:pt x="230" y="608"/>
                  </a:lnTo>
                </a:path>
              </a:pathLst>
            </a:custGeom>
            <a:grpFill/>
            <a:ln w="0">
              <a:solidFill>
                <a:schemeClr val="tx1"/>
              </a:solidFill>
              <a:prstDash val="solid"/>
              <a:round/>
              <a:headEnd/>
              <a:tailEnd/>
            </a:ln>
          </p:spPr>
          <p:txBody>
            <a:bodyPr anchor="ctr"/>
            <a:lstStyle/>
            <a:p>
              <a:pPr>
                <a:defRPr/>
              </a:pPr>
              <a:r>
                <a:rPr lang="en-US" sz="1440" b="1" dirty="0">
                  <a:latin typeface="Calibri" pitchFamily="34" charset="0"/>
                  <a:cs typeface="Arial" pitchFamily="34" charset="0"/>
                </a:rPr>
                <a:t>    4%</a:t>
              </a:r>
            </a:p>
            <a:p>
              <a:pPr algn="ctr">
                <a:defRPr/>
              </a:pPr>
              <a:endParaRPr lang="en-US" sz="1440" b="1" dirty="0">
                <a:latin typeface="Calibri" pitchFamily="34" charset="0"/>
                <a:cs typeface="Arial" pitchFamily="34" charset="0"/>
              </a:endParaRPr>
            </a:p>
          </p:txBody>
        </p:sp>
        <p:grpSp>
          <p:nvGrpSpPr>
            <p:cNvPr id="3" name="Group 162"/>
            <p:cNvGrpSpPr/>
            <p:nvPr/>
          </p:nvGrpSpPr>
          <p:grpSpPr>
            <a:xfrm>
              <a:off x="-377855" y="7838186"/>
              <a:ext cx="912028" cy="235869"/>
              <a:chOff x="-377855" y="7838186"/>
              <a:chExt cx="912028" cy="235869"/>
            </a:xfrm>
            <a:grpFill/>
          </p:grpSpPr>
          <p:sp>
            <p:nvSpPr>
              <p:cNvPr id="19576" name="Freeform 120"/>
              <p:cNvSpPr>
                <a:spLocks/>
              </p:cNvSpPr>
              <p:nvPr/>
            </p:nvSpPr>
            <p:spPr bwMode="auto">
              <a:xfrm>
                <a:off x="420956" y="7847620"/>
                <a:ext cx="113217" cy="75478"/>
              </a:xfrm>
              <a:custGeom>
                <a:avLst/>
                <a:gdLst/>
                <a:ahLst/>
                <a:cxnLst>
                  <a:cxn ang="0">
                    <a:pos x="187" y="8"/>
                  </a:cxn>
                  <a:cxn ang="0">
                    <a:pos x="157" y="6"/>
                  </a:cxn>
                  <a:cxn ang="0">
                    <a:pos x="126" y="5"/>
                  </a:cxn>
                  <a:cxn ang="0">
                    <a:pos x="104" y="6"/>
                  </a:cxn>
                  <a:cxn ang="0">
                    <a:pos x="89" y="9"/>
                  </a:cxn>
                  <a:cxn ang="0">
                    <a:pos x="77" y="17"/>
                  </a:cxn>
                  <a:cxn ang="0">
                    <a:pos x="72" y="28"/>
                  </a:cxn>
                  <a:cxn ang="0">
                    <a:pos x="73" y="47"/>
                  </a:cxn>
                  <a:cxn ang="0">
                    <a:pos x="69" y="57"/>
                  </a:cxn>
                  <a:cxn ang="0">
                    <a:pos x="57" y="56"/>
                  </a:cxn>
                  <a:cxn ang="0">
                    <a:pos x="45" y="61"/>
                  </a:cxn>
                  <a:cxn ang="0">
                    <a:pos x="34" y="71"/>
                  </a:cxn>
                  <a:cxn ang="0">
                    <a:pos x="26" y="90"/>
                  </a:cxn>
                  <a:cxn ang="0">
                    <a:pos x="22" y="111"/>
                  </a:cxn>
                  <a:cxn ang="0">
                    <a:pos x="16" y="114"/>
                  </a:cxn>
                  <a:cxn ang="0">
                    <a:pos x="7" y="119"/>
                  </a:cxn>
                  <a:cxn ang="0">
                    <a:pos x="1" y="124"/>
                  </a:cxn>
                  <a:cxn ang="0">
                    <a:pos x="3" y="131"/>
                  </a:cxn>
                  <a:cxn ang="0">
                    <a:pos x="6" y="132"/>
                  </a:cxn>
                  <a:cxn ang="0">
                    <a:pos x="6" y="135"/>
                  </a:cxn>
                  <a:cxn ang="0">
                    <a:pos x="12" y="137"/>
                  </a:cxn>
                  <a:cxn ang="0">
                    <a:pos x="14" y="137"/>
                  </a:cxn>
                  <a:cxn ang="0">
                    <a:pos x="12" y="139"/>
                  </a:cxn>
                  <a:cxn ang="0">
                    <a:pos x="21" y="142"/>
                  </a:cxn>
                  <a:cxn ang="0">
                    <a:pos x="36" y="141"/>
                  </a:cxn>
                  <a:cxn ang="0">
                    <a:pos x="44" y="139"/>
                  </a:cxn>
                  <a:cxn ang="0">
                    <a:pos x="56" y="128"/>
                  </a:cxn>
                  <a:cxn ang="0">
                    <a:pos x="75" y="114"/>
                  </a:cxn>
                  <a:cxn ang="0">
                    <a:pos x="105" y="95"/>
                  </a:cxn>
                  <a:cxn ang="0">
                    <a:pos x="130" y="80"/>
                  </a:cxn>
                  <a:cxn ang="0">
                    <a:pos x="142" y="72"/>
                  </a:cxn>
                  <a:cxn ang="0">
                    <a:pos x="156" y="58"/>
                  </a:cxn>
                  <a:cxn ang="0">
                    <a:pos x="174" y="45"/>
                  </a:cxn>
                  <a:cxn ang="0">
                    <a:pos x="191" y="39"/>
                  </a:cxn>
                  <a:cxn ang="0">
                    <a:pos x="205" y="33"/>
                  </a:cxn>
                  <a:cxn ang="0">
                    <a:pos x="211" y="28"/>
                  </a:cxn>
                  <a:cxn ang="0">
                    <a:pos x="215" y="21"/>
                  </a:cxn>
                  <a:cxn ang="0">
                    <a:pos x="214" y="15"/>
                  </a:cxn>
                  <a:cxn ang="0">
                    <a:pos x="212" y="8"/>
                  </a:cxn>
                  <a:cxn ang="0">
                    <a:pos x="209" y="2"/>
                  </a:cxn>
                  <a:cxn ang="0">
                    <a:pos x="205" y="1"/>
                  </a:cxn>
                  <a:cxn ang="0">
                    <a:pos x="200" y="3"/>
                  </a:cxn>
                </a:cxnLst>
                <a:rect l="0" t="0" r="r" b="b"/>
                <a:pathLst>
                  <a:path w="215" h="142">
                    <a:moveTo>
                      <a:pt x="200" y="7"/>
                    </a:moveTo>
                    <a:lnTo>
                      <a:pt x="187" y="8"/>
                    </a:lnTo>
                    <a:lnTo>
                      <a:pt x="173" y="7"/>
                    </a:lnTo>
                    <a:lnTo>
                      <a:pt x="157" y="6"/>
                    </a:lnTo>
                    <a:lnTo>
                      <a:pt x="142" y="5"/>
                    </a:lnTo>
                    <a:lnTo>
                      <a:pt x="126" y="5"/>
                    </a:lnTo>
                    <a:lnTo>
                      <a:pt x="110" y="5"/>
                    </a:lnTo>
                    <a:lnTo>
                      <a:pt x="104" y="6"/>
                    </a:lnTo>
                    <a:lnTo>
                      <a:pt x="96" y="7"/>
                    </a:lnTo>
                    <a:lnTo>
                      <a:pt x="89" y="9"/>
                    </a:lnTo>
                    <a:lnTo>
                      <a:pt x="83" y="12"/>
                    </a:lnTo>
                    <a:lnTo>
                      <a:pt x="77" y="17"/>
                    </a:lnTo>
                    <a:lnTo>
                      <a:pt x="73" y="22"/>
                    </a:lnTo>
                    <a:lnTo>
                      <a:pt x="72" y="28"/>
                    </a:lnTo>
                    <a:lnTo>
                      <a:pt x="71" y="33"/>
                    </a:lnTo>
                    <a:lnTo>
                      <a:pt x="73" y="47"/>
                    </a:lnTo>
                    <a:lnTo>
                      <a:pt x="76" y="60"/>
                    </a:lnTo>
                    <a:lnTo>
                      <a:pt x="69" y="57"/>
                    </a:lnTo>
                    <a:lnTo>
                      <a:pt x="63" y="54"/>
                    </a:lnTo>
                    <a:lnTo>
                      <a:pt x="57" y="56"/>
                    </a:lnTo>
                    <a:lnTo>
                      <a:pt x="51" y="58"/>
                    </a:lnTo>
                    <a:lnTo>
                      <a:pt x="45" y="61"/>
                    </a:lnTo>
                    <a:lnTo>
                      <a:pt x="40" y="66"/>
                    </a:lnTo>
                    <a:lnTo>
                      <a:pt x="34" y="71"/>
                    </a:lnTo>
                    <a:lnTo>
                      <a:pt x="30" y="78"/>
                    </a:lnTo>
                    <a:lnTo>
                      <a:pt x="26" y="90"/>
                    </a:lnTo>
                    <a:lnTo>
                      <a:pt x="23" y="107"/>
                    </a:lnTo>
                    <a:lnTo>
                      <a:pt x="22" y="111"/>
                    </a:lnTo>
                    <a:lnTo>
                      <a:pt x="20" y="113"/>
                    </a:lnTo>
                    <a:lnTo>
                      <a:pt x="16" y="114"/>
                    </a:lnTo>
                    <a:lnTo>
                      <a:pt x="12" y="117"/>
                    </a:lnTo>
                    <a:lnTo>
                      <a:pt x="7" y="119"/>
                    </a:lnTo>
                    <a:lnTo>
                      <a:pt x="3" y="121"/>
                    </a:lnTo>
                    <a:lnTo>
                      <a:pt x="1" y="124"/>
                    </a:lnTo>
                    <a:lnTo>
                      <a:pt x="0" y="131"/>
                    </a:lnTo>
                    <a:lnTo>
                      <a:pt x="3" y="131"/>
                    </a:lnTo>
                    <a:lnTo>
                      <a:pt x="5" y="131"/>
                    </a:lnTo>
                    <a:lnTo>
                      <a:pt x="6" y="132"/>
                    </a:lnTo>
                    <a:lnTo>
                      <a:pt x="7" y="133"/>
                    </a:lnTo>
                    <a:lnTo>
                      <a:pt x="6" y="135"/>
                    </a:lnTo>
                    <a:lnTo>
                      <a:pt x="5" y="137"/>
                    </a:lnTo>
                    <a:lnTo>
                      <a:pt x="12" y="137"/>
                    </a:lnTo>
                    <a:lnTo>
                      <a:pt x="17" y="137"/>
                    </a:lnTo>
                    <a:lnTo>
                      <a:pt x="14" y="137"/>
                    </a:lnTo>
                    <a:lnTo>
                      <a:pt x="12" y="138"/>
                    </a:lnTo>
                    <a:lnTo>
                      <a:pt x="12" y="139"/>
                    </a:lnTo>
                    <a:lnTo>
                      <a:pt x="12" y="142"/>
                    </a:lnTo>
                    <a:lnTo>
                      <a:pt x="21" y="142"/>
                    </a:lnTo>
                    <a:lnTo>
                      <a:pt x="32" y="142"/>
                    </a:lnTo>
                    <a:lnTo>
                      <a:pt x="36" y="141"/>
                    </a:lnTo>
                    <a:lnTo>
                      <a:pt x="41" y="140"/>
                    </a:lnTo>
                    <a:lnTo>
                      <a:pt x="44" y="139"/>
                    </a:lnTo>
                    <a:lnTo>
                      <a:pt x="47" y="137"/>
                    </a:lnTo>
                    <a:lnTo>
                      <a:pt x="56" y="128"/>
                    </a:lnTo>
                    <a:lnTo>
                      <a:pt x="66" y="121"/>
                    </a:lnTo>
                    <a:lnTo>
                      <a:pt x="75" y="114"/>
                    </a:lnTo>
                    <a:lnTo>
                      <a:pt x="85" y="108"/>
                    </a:lnTo>
                    <a:lnTo>
                      <a:pt x="105" y="95"/>
                    </a:lnTo>
                    <a:lnTo>
                      <a:pt x="124" y="83"/>
                    </a:lnTo>
                    <a:lnTo>
                      <a:pt x="130" y="80"/>
                    </a:lnTo>
                    <a:lnTo>
                      <a:pt x="136" y="77"/>
                    </a:lnTo>
                    <a:lnTo>
                      <a:pt x="142" y="72"/>
                    </a:lnTo>
                    <a:lnTo>
                      <a:pt x="147" y="68"/>
                    </a:lnTo>
                    <a:lnTo>
                      <a:pt x="156" y="58"/>
                    </a:lnTo>
                    <a:lnTo>
                      <a:pt x="165" y="48"/>
                    </a:lnTo>
                    <a:lnTo>
                      <a:pt x="174" y="45"/>
                    </a:lnTo>
                    <a:lnTo>
                      <a:pt x="183" y="42"/>
                    </a:lnTo>
                    <a:lnTo>
                      <a:pt x="191" y="39"/>
                    </a:lnTo>
                    <a:lnTo>
                      <a:pt x="200" y="36"/>
                    </a:lnTo>
                    <a:lnTo>
                      <a:pt x="205" y="33"/>
                    </a:lnTo>
                    <a:lnTo>
                      <a:pt x="208" y="30"/>
                    </a:lnTo>
                    <a:lnTo>
                      <a:pt x="211" y="28"/>
                    </a:lnTo>
                    <a:lnTo>
                      <a:pt x="214" y="25"/>
                    </a:lnTo>
                    <a:lnTo>
                      <a:pt x="215" y="21"/>
                    </a:lnTo>
                    <a:lnTo>
                      <a:pt x="215" y="18"/>
                    </a:lnTo>
                    <a:lnTo>
                      <a:pt x="214" y="15"/>
                    </a:lnTo>
                    <a:lnTo>
                      <a:pt x="212" y="12"/>
                    </a:lnTo>
                    <a:lnTo>
                      <a:pt x="212" y="8"/>
                    </a:lnTo>
                    <a:lnTo>
                      <a:pt x="211" y="5"/>
                    </a:lnTo>
                    <a:lnTo>
                      <a:pt x="209" y="2"/>
                    </a:lnTo>
                    <a:lnTo>
                      <a:pt x="207" y="1"/>
                    </a:lnTo>
                    <a:lnTo>
                      <a:pt x="205" y="1"/>
                    </a:lnTo>
                    <a:lnTo>
                      <a:pt x="200" y="0"/>
                    </a:lnTo>
                    <a:lnTo>
                      <a:pt x="200" y="3"/>
                    </a:lnTo>
                    <a:lnTo>
                      <a:pt x="200" y="7"/>
                    </a:lnTo>
                    <a:close/>
                  </a:path>
                </a:pathLst>
              </a:custGeom>
              <a:grpFill/>
              <a:ln w="9525">
                <a:solidFill>
                  <a:schemeClr val="tx1"/>
                </a:solidFill>
                <a:round/>
                <a:headEnd/>
                <a:tailEnd/>
              </a:ln>
            </p:spPr>
            <p:txBody>
              <a:bodyPr anchor="ctr"/>
              <a:lstStyle/>
              <a:p>
                <a:pPr algn="ctr">
                  <a:defRPr/>
                </a:pPr>
                <a:endParaRPr lang="en-US" sz="1440" b="1" dirty="0">
                  <a:solidFill>
                    <a:schemeClr val="bg1"/>
                  </a:solidFill>
                  <a:latin typeface="Calibri" pitchFamily="34" charset="0"/>
                  <a:cs typeface="Arial" pitchFamily="34" charset="0"/>
                </a:endParaRPr>
              </a:p>
            </p:txBody>
          </p:sp>
          <p:sp>
            <p:nvSpPr>
              <p:cNvPr id="19578" name="Freeform 122"/>
              <p:cNvSpPr>
                <a:spLocks/>
              </p:cNvSpPr>
              <p:nvPr/>
            </p:nvSpPr>
            <p:spPr bwMode="auto">
              <a:xfrm>
                <a:off x="317173" y="7891649"/>
                <a:ext cx="100638" cy="75478"/>
              </a:xfrm>
              <a:custGeom>
                <a:avLst/>
                <a:gdLst/>
                <a:ahLst/>
                <a:cxnLst>
                  <a:cxn ang="0">
                    <a:pos x="178" y="44"/>
                  </a:cxn>
                  <a:cxn ang="0">
                    <a:pos x="187" y="31"/>
                  </a:cxn>
                  <a:cxn ang="0">
                    <a:pos x="192" y="17"/>
                  </a:cxn>
                  <a:cxn ang="0">
                    <a:pos x="191" y="8"/>
                  </a:cxn>
                  <a:cxn ang="0">
                    <a:pos x="188" y="3"/>
                  </a:cxn>
                  <a:cxn ang="0">
                    <a:pos x="178" y="0"/>
                  </a:cxn>
                  <a:cxn ang="0">
                    <a:pos x="166" y="0"/>
                  </a:cxn>
                  <a:cxn ang="0">
                    <a:pos x="153" y="2"/>
                  </a:cxn>
                  <a:cxn ang="0">
                    <a:pos x="142" y="7"/>
                  </a:cxn>
                  <a:cxn ang="0">
                    <a:pos x="127" y="17"/>
                  </a:cxn>
                  <a:cxn ang="0">
                    <a:pos x="109" y="34"/>
                  </a:cxn>
                  <a:cxn ang="0">
                    <a:pos x="99" y="49"/>
                  </a:cxn>
                  <a:cxn ang="0">
                    <a:pos x="97" y="64"/>
                  </a:cxn>
                  <a:cxn ang="0">
                    <a:pos x="91" y="78"/>
                  </a:cxn>
                  <a:cxn ang="0">
                    <a:pos x="80" y="87"/>
                  </a:cxn>
                  <a:cxn ang="0">
                    <a:pos x="68" y="94"/>
                  </a:cxn>
                  <a:cxn ang="0">
                    <a:pos x="57" y="97"/>
                  </a:cxn>
                  <a:cxn ang="0">
                    <a:pos x="44" y="99"/>
                  </a:cxn>
                  <a:cxn ang="0">
                    <a:pos x="35" y="105"/>
                  </a:cxn>
                  <a:cxn ang="0">
                    <a:pos x="27" y="115"/>
                  </a:cxn>
                  <a:cxn ang="0">
                    <a:pos x="14" y="125"/>
                  </a:cxn>
                  <a:cxn ang="0">
                    <a:pos x="3" y="132"/>
                  </a:cxn>
                  <a:cxn ang="0">
                    <a:pos x="0" y="135"/>
                  </a:cxn>
                  <a:cxn ang="0">
                    <a:pos x="5" y="142"/>
                  </a:cxn>
                  <a:cxn ang="0">
                    <a:pos x="13" y="145"/>
                  </a:cxn>
                  <a:cxn ang="0">
                    <a:pos x="20" y="144"/>
                  </a:cxn>
                  <a:cxn ang="0">
                    <a:pos x="28" y="140"/>
                  </a:cxn>
                  <a:cxn ang="0">
                    <a:pos x="38" y="135"/>
                  </a:cxn>
                  <a:cxn ang="0">
                    <a:pos x="49" y="128"/>
                  </a:cxn>
                  <a:cxn ang="0">
                    <a:pos x="64" y="115"/>
                  </a:cxn>
                  <a:cxn ang="0">
                    <a:pos x="89" y="101"/>
                  </a:cxn>
                  <a:cxn ang="0">
                    <a:pos x="112" y="93"/>
                  </a:cxn>
                  <a:cxn ang="0">
                    <a:pos x="129" y="85"/>
                  </a:cxn>
                  <a:cxn ang="0">
                    <a:pos x="143" y="77"/>
                  </a:cxn>
                  <a:cxn ang="0">
                    <a:pos x="153" y="69"/>
                  </a:cxn>
                  <a:cxn ang="0">
                    <a:pos x="162" y="60"/>
                  </a:cxn>
                  <a:cxn ang="0">
                    <a:pos x="173" y="52"/>
                  </a:cxn>
                  <a:cxn ang="0">
                    <a:pos x="176" y="50"/>
                  </a:cxn>
                </a:cxnLst>
                <a:rect l="0" t="0" r="r" b="b"/>
                <a:pathLst>
                  <a:path w="192" h="145">
                    <a:moveTo>
                      <a:pt x="173" y="50"/>
                    </a:moveTo>
                    <a:lnTo>
                      <a:pt x="178" y="44"/>
                    </a:lnTo>
                    <a:lnTo>
                      <a:pt x="182" y="38"/>
                    </a:lnTo>
                    <a:lnTo>
                      <a:pt x="187" y="31"/>
                    </a:lnTo>
                    <a:lnTo>
                      <a:pt x="190" y="23"/>
                    </a:lnTo>
                    <a:lnTo>
                      <a:pt x="192" y="17"/>
                    </a:lnTo>
                    <a:lnTo>
                      <a:pt x="192" y="10"/>
                    </a:lnTo>
                    <a:lnTo>
                      <a:pt x="191" y="8"/>
                    </a:lnTo>
                    <a:lnTo>
                      <a:pt x="190" y="6"/>
                    </a:lnTo>
                    <a:lnTo>
                      <a:pt x="188" y="3"/>
                    </a:lnTo>
                    <a:lnTo>
                      <a:pt x="184" y="2"/>
                    </a:lnTo>
                    <a:lnTo>
                      <a:pt x="178" y="0"/>
                    </a:lnTo>
                    <a:lnTo>
                      <a:pt x="172" y="0"/>
                    </a:lnTo>
                    <a:lnTo>
                      <a:pt x="166" y="0"/>
                    </a:lnTo>
                    <a:lnTo>
                      <a:pt x="160" y="0"/>
                    </a:lnTo>
                    <a:lnTo>
                      <a:pt x="153" y="2"/>
                    </a:lnTo>
                    <a:lnTo>
                      <a:pt x="148" y="3"/>
                    </a:lnTo>
                    <a:lnTo>
                      <a:pt x="142" y="7"/>
                    </a:lnTo>
                    <a:lnTo>
                      <a:pt x="137" y="10"/>
                    </a:lnTo>
                    <a:lnTo>
                      <a:pt x="127" y="17"/>
                    </a:lnTo>
                    <a:lnTo>
                      <a:pt x="118" y="26"/>
                    </a:lnTo>
                    <a:lnTo>
                      <a:pt x="109" y="34"/>
                    </a:lnTo>
                    <a:lnTo>
                      <a:pt x="102" y="43"/>
                    </a:lnTo>
                    <a:lnTo>
                      <a:pt x="99" y="49"/>
                    </a:lnTo>
                    <a:lnTo>
                      <a:pt x="97" y="57"/>
                    </a:lnTo>
                    <a:lnTo>
                      <a:pt x="97" y="64"/>
                    </a:lnTo>
                    <a:lnTo>
                      <a:pt x="96" y="73"/>
                    </a:lnTo>
                    <a:lnTo>
                      <a:pt x="91" y="78"/>
                    </a:lnTo>
                    <a:lnTo>
                      <a:pt x="87" y="82"/>
                    </a:lnTo>
                    <a:lnTo>
                      <a:pt x="80" y="87"/>
                    </a:lnTo>
                    <a:lnTo>
                      <a:pt x="72" y="91"/>
                    </a:lnTo>
                    <a:lnTo>
                      <a:pt x="68" y="94"/>
                    </a:lnTo>
                    <a:lnTo>
                      <a:pt x="62" y="97"/>
                    </a:lnTo>
                    <a:lnTo>
                      <a:pt x="57" y="97"/>
                    </a:lnTo>
                    <a:lnTo>
                      <a:pt x="49" y="97"/>
                    </a:lnTo>
                    <a:lnTo>
                      <a:pt x="44" y="99"/>
                    </a:lnTo>
                    <a:lnTo>
                      <a:pt x="38" y="102"/>
                    </a:lnTo>
                    <a:lnTo>
                      <a:pt x="35" y="105"/>
                    </a:lnTo>
                    <a:lnTo>
                      <a:pt x="33" y="109"/>
                    </a:lnTo>
                    <a:lnTo>
                      <a:pt x="27" y="115"/>
                    </a:lnTo>
                    <a:lnTo>
                      <a:pt x="19" y="120"/>
                    </a:lnTo>
                    <a:lnTo>
                      <a:pt x="14" y="125"/>
                    </a:lnTo>
                    <a:lnTo>
                      <a:pt x="6" y="129"/>
                    </a:lnTo>
                    <a:lnTo>
                      <a:pt x="3" y="132"/>
                    </a:lnTo>
                    <a:lnTo>
                      <a:pt x="2" y="134"/>
                    </a:lnTo>
                    <a:lnTo>
                      <a:pt x="0" y="135"/>
                    </a:lnTo>
                    <a:lnTo>
                      <a:pt x="2" y="138"/>
                    </a:lnTo>
                    <a:lnTo>
                      <a:pt x="5" y="142"/>
                    </a:lnTo>
                    <a:lnTo>
                      <a:pt x="8" y="144"/>
                    </a:lnTo>
                    <a:lnTo>
                      <a:pt x="13" y="145"/>
                    </a:lnTo>
                    <a:lnTo>
                      <a:pt x="17" y="144"/>
                    </a:lnTo>
                    <a:lnTo>
                      <a:pt x="20" y="144"/>
                    </a:lnTo>
                    <a:lnTo>
                      <a:pt x="25" y="142"/>
                    </a:lnTo>
                    <a:lnTo>
                      <a:pt x="28" y="140"/>
                    </a:lnTo>
                    <a:lnTo>
                      <a:pt x="31" y="138"/>
                    </a:lnTo>
                    <a:lnTo>
                      <a:pt x="38" y="135"/>
                    </a:lnTo>
                    <a:lnTo>
                      <a:pt x="44" y="132"/>
                    </a:lnTo>
                    <a:lnTo>
                      <a:pt x="49" y="128"/>
                    </a:lnTo>
                    <a:lnTo>
                      <a:pt x="55" y="123"/>
                    </a:lnTo>
                    <a:lnTo>
                      <a:pt x="64" y="115"/>
                    </a:lnTo>
                    <a:lnTo>
                      <a:pt x="72" y="109"/>
                    </a:lnTo>
                    <a:lnTo>
                      <a:pt x="89" y="101"/>
                    </a:lnTo>
                    <a:lnTo>
                      <a:pt x="105" y="97"/>
                    </a:lnTo>
                    <a:lnTo>
                      <a:pt x="112" y="93"/>
                    </a:lnTo>
                    <a:lnTo>
                      <a:pt x="121" y="90"/>
                    </a:lnTo>
                    <a:lnTo>
                      <a:pt x="129" y="85"/>
                    </a:lnTo>
                    <a:lnTo>
                      <a:pt x="138" y="79"/>
                    </a:lnTo>
                    <a:lnTo>
                      <a:pt x="143" y="77"/>
                    </a:lnTo>
                    <a:lnTo>
                      <a:pt x="149" y="73"/>
                    </a:lnTo>
                    <a:lnTo>
                      <a:pt x="153" y="69"/>
                    </a:lnTo>
                    <a:lnTo>
                      <a:pt x="158" y="64"/>
                    </a:lnTo>
                    <a:lnTo>
                      <a:pt x="162" y="60"/>
                    </a:lnTo>
                    <a:lnTo>
                      <a:pt x="168" y="56"/>
                    </a:lnTo>
                    <a:lnTo>
                      <a:pt x="173" y="52"/>
                    </a:lnTo>
                    <a:lnTo>
                      <a:pt x="179" y="50"/>
                    </a:lnTo>
                    <a:lnTo>
                      <a:pt x="176" y="50"/>
                    </a:lnTo>
                    <a:lnTo>
                      <a:pt x="173" y="50"/>
                    </a:lnTo>
                    <a:close/>
                  </a:path>
                </a:pathLst>
              </a:custGeom>
              <a:grpFill/>
              <a:ln w="9525">
                <a:solidFill>
                  <a:schemeClr val="tx1"/>
                </a:solidFill>
                <a:round/>
                <a:headEnd/>
                <a:tailEnd/>
              </a:ln>
            </p:spPr>
            <p:txBody>
              <a:bodyPr anchor="ctr"/>
              <a:lstStyle/>
              <a:p>
                <a:pPr algn="ctr">
                  <a:defRPr/>
                </a:pPr>
                <a:endParaRPr lang="en-US" sz="1440" b="1" dirty="0">
                  <a:solidFill>
                    <a:schemeClr val="bg1"/>
                  </a:solidFill>
                  <a:latin typeface="Calibri" pitchFamily="34" charset="0"/>
                  <a:cs typeface="Arial" pitchFamily="34" charset="0"/>
                </a:endParaRPr>
              </a:p>
            </p:txBody>
          </p:sp>
          <p:sp>
            <p:nvSpPr>
              <p:cNvPr id="19579" name="Freeform 123"/>
              <p:cNvSpPr>
                <a:spLocks/>
              </p:cNvSpPr>
              <p:nvPr/>
            </p:nvSpPr>
            <p:spPr bwMode="auto">
              <a:xfrm>
                <a:off x="317173" y="7891649"/>
                <a:ext cx="100638" cy="75478"/>
              </a:xfrm>
              <a:custGeom>
                <a:avLst/>
                <a:gdLst/>
                <a:ahLst/>
                <a:cxnLst>
                  <a:cxn ang="0">
                    <a:pos x="178" y="44"/>
                  </a:cxn>
                  <a:cxn ang="0">
                    <a:pos x="187" y="31"/>
                  </a:cxn>
                  <a:cxn ang="0">
                    <a:pos x="192" y="17"/>
                  </a:cxn>
                  <a:cxn ang="0">
                    <a:pos x="191" y="8"/>
                  </a:cxn>
                  <a:cxn ang="0">
                    <a:pos x="188" y="3"/>
                  </a:cxn>
                  <a:cxn ang="0">
                    <a:pos x="178" y="0"/>
                  </a:cxn>
                  <a:cxn ang="0">
                    <a:pos x="166" y="0"/>
                  </a:cxn>
                  <a:cxn ang="0">
                    <a:pos x="153" y="2"/>
                  </a:cxn>
                  <a:cxn ang="0">
                    <a:pos x="142" y="7"/>
                  </a:cxn>
                  <a:cxn ang="0">
                    <a:pos x="127" y="17"/>
                  </a:cxn>
                  <a:cxn ang="0">
                    <a:pos x="109" y="34"/>
                  </a:cxn>
                  <a:cxn ang="0">
                    <a:pos x="99" y="49"/>
                  </a:cxn>
                  <a:cxn ang="0">
                    <a:pos x="97" y="64"/>
                  </a:cxn>
                  <a:cxn ang="0">
                    <a:pos x="91" y="78"/>
                  </a:cxn>
                  <a:cxn ang="0">
                    <a:pos x="80" y="87"/>
                  </a:cxn>
                  <a:cxn ang="0">
                    <a:pos x="68" y="94"/>
                  </a:cxn>
                  <a:cxn ang="0">
                    <a:pos x="57" y="97"/>
                  </a:cxn>
                  <a:cxn ang="0">
                    <a:pos x="44" y="99"/>
                  </a:cxn>
                  <a:cxn ang="0">
                    <a:pos x="35" y="105"/>
                  </a:cxn>
                  <a:cxn ang="0">
                    <a:pos x="27" y="115"/>
                  </a:cxn>
                  <a:cxn ang="0">
                    <a:pos x="14" y="125"/>
                  </a:cxn>
                  <a:cxn ang="0">
                    <a:pos x="3" y="132"/>
                  </a:cxn>
                  <a:cxn ang="0">
                    <a:pos x="0" y="135"/>
                  </a:cxn>
                  <a:cxn ang="0">
                    <a:pos x="5" y="142"/>
                  </a:cxn>
                  <a:cxn ang="0">
                    <a:pos x="13" y="145"/>
                  </a:cxn>
                  <a:cxn ang="0">
                    <a:pos x="20" y="144"/>
                  </a:cxn>
                  <a:cxn ang="0">
                    <a:pos x="28" y="140"/>
                  </a:cxn>
                  <a:cxn ang="0">
                    <a:pos x="38" y="135"/>
                  </a:cxn>
                  <a:cxn ang="0">
                    <a:pos x="49" y="128"/>
                  </a:cxn>
                  <a:cxn ang="0">
                    <a:pos x="64" y="115"/>
                  </a:cxn>
                  <a:cxn ang="0">
                    <a:pos x="89" y="101"/>
                  </a:cxn>
                  <a:cxn ang="0">
                    <a:pos x="112" y="93"/>
                  </a:cxn>
                  <a:cxn ang="0">
                    <a:pos x="129" y="85"/>
                  </a:cxn>
                  <a:cxn ang="0">
                    <a:pos x="143" y="77"/>
                  </a:cxn>
                  <a:cxn ang="0">
                    <a:pos x="153" y="69"/>
                  </a:cxn>
                  <a:cxn ang="0">
                    <a:pos x="162" y="60"/>
                  </a:cxn>
                  <a:cxn ang="0">
                    <a:pos x="173" y="52"/>
                  </a:cxn>
                  <a:cxn ang="0">
                    <a:pos x="176" y="50"/>
                  </a:cxn>
                </a:cxnLst>
                <a:rect l="0" t="0" r="r" b="b"/>
                <a:pathLst>
                  <a:path w="192" h="145">
                    <a:moveTo>
                      <a:pt x="173" y="50"/>
                    </a:moveTo>
                    <a:lnTo>
                      <a:pt x="178" y="44"/>
                    </a:lnTo>
                    <a:lnTo>
                      <a:pt x="182" y="38"/>
                    </a:lnTo>
                    <a:lnTo>
                      <a:pt x="187" y="31"/>
                    </a:lnTo>
                    <a:lnTo>
                      <a:pt x="190" y="23"/>
                    </a:lnTo>
                    <a:lnTo>
                      <a:pt x="192" y="17"/>
                    </a:lnTo>
                    <a:lnTo>
                      <a:pt x="192" y="10"/>
                    </a:lnTo>
                    <a:lnTo>
                      <a:pt x="191" y="8"/>
                    </a:lnTo>
                    <a:lnTo>
                      <a:pt x="190" y="6"/>
                    </a:lnTo>
                    <a:lnTo>
                      <a:pt x="188" y="3"/>
                    </a:lnTo>
                    <a:lnTo>
                      <a:pt x="184" y="2"/>
                    </a:lnTo>
                    <a:lnTo>
                      <a:pt x="178" y="0"/>
                    </a:lnTo>
                    <a:lnTo>
                      <a:pt x="172" y="0"/>
                    </a:lnTo>
                    <a:lnTo>
                      <a:pt x="166" y="0"/>
                    </a:lnTo>
                    <a:lnTo>
                      <a:pt x="160" y="0"/>
                    </a:lnTo>
                    <a:lnTo>
                      <a:pt x="153" y="2"/>
                    </a:lnTo>
                    <a:lnTo>
                      <a:pt x="148" y="3"/>
                    </a:lnTo>
                    <a:lnTo>
                      <a:pt x="142" y="7"/>
                    </a:lnTo>
                    <a:lnTo>
                      <a:pt x="137" y="10"/>
                    </a:lnTo>
                    <a:lnTo>
                      <a:pt x="127" y="17"/>
                    </a:lnTo>
                    <a:lnTo>
                      <a:pt x="118" y="26"/>
                    </a:lnTo>
                    <a:lnTo>
                      <a:pt x="109" y="34"/>
                    </a:lnTo>
                    <a:lnTo>
                      <a:pt x="102" y="43"/>
                    </a:lnTo>
                    <a:lnTo>
                      <a:pt x="99" y="49"/>
                    </a:lnTo>
                    <a:lnTo>
                      <a:pt x="97" y="57"/>
                    </a:lnTo>
                    <a:lnTo>
                      <a:pt x="97" y="64"/>
                    </a:lnTo>
                    <a:lnTo>
                      <a:pt x="96" y="73"/>
                    </a:lnTo>
                    <a:lnTo>
                      <a:pt x="91" y="78"/>
                    </a:lnTo>
                    <a:lnTo>
                      <a:pt x="87" y="82"/>
                    </a:lnTo>
                    <a:lnTo>
                      <a:pt x="80" y="87"/>
                    </a:lnTo>
                    <a:lnTo>
                      <a:pt x="72" y="91"/>
                    </a:lnTo>
                    <a:lnTo>
                      <a:pt x="68" y="94"/>
                    </a:lnTo>
                    <a:lnTo>
                      <a:pt x="62" y="97"/>
                    </a:lnTo>
                    <a:lnTo>
                      <a:pt x="57" y="97"/>
                    </a:lnTo>
                    <a:lnTo>
                      <a:pt x="49" y="97"/>
                    </a:lnTo>
                    <a:lnTo>
                      <a:pt x="44" y="99"/>
                    </a:lnTo>
                    <a:lnTo>
                      <a:pt x="38" y="102"/>
                    </a:lnTo>
                    <a:lnTo>
                      <a:pt x="35" y="105"/>
                    </a:lnTo>
                    <a:lnTo>
                      <a:pt x="33" y="109"/>
                    </a:lnTo>
                    <a:lnTo>
                      <a:pt x="27" y="115"/>
                    </a:lnTo>
                    <a:lnTo>
                      <a:pt x="19" y="120"/>
                    </a:lnTo>
                    <a:lnTo>
                      <a:pt x="14" y="125"/>
                    </a:lnTo>
                    <a:lnTo>
                      <a:pt x="6" y="129"/>
                    </a:lnTo>
                    <a:lnTo>
                      <a:pt x="3" y="132"/>
                    </a:lnTo>
                    <a:lnTo>
                      <a:pt x="2" y="134"/>
                    </a:lnTo>
                    <a:lnTo>
                      <a:pt x="0" y="135"/>
                    </a:lnTo>
                    <a:lnTo>
                      <a:pt x="2" y="138"/>
                    </a:lnTo>
                    <a:lnTo>
                      <a:pt x="5" y="142"/>
                    </a:lnTo>
                    <a:lnTo>
                      <a:pt x="8" y="144"/>
                    </a:lnTo>
                    <a:lnTo>
                      <a:pt x="13" y="145"/>
                    </a:lnTo>
                    <a:lnTo>
                      <a:pt x="17" y="144"/>
                    </a:lnTo>
                    <a:lnTo>
                      <a:pt x="20" y="144"/>
                    </a:lnTo>
                    <a:lnTo>
                      <a:pt x="25" y="142"/>
                    </a:lnTo>
                    <a:lnTo>
                      <a:pt x="28" y="140"/>
                    </a:lnTo>
                    <a:lnTo>
                      <a:pt x="31" y="138"/>
                    </a:lnTo>
                    <a:lnTo>
                      <a:pt x="38" y="135"/>
                    </a:lnTo>
                    <a:lnTo>
                      <a:pt x="44" y="132"/>
                    </a:lnTo>
                    <a:lnTo>
                      <a:pt x="49" y="128"/>
                    </a:lnTo>
                    <a:lnTo>
                      <a:pt x="55" y="123"/>
                    </a:lnTo>
                    <a:lnTo>
                      <a:pt x="64" y="115"/>
                    </a:lnTo>
                    <a:lnTo>
                      <a:pt x="72" y="109"/>
                    </a:lnTo>
                    <a:lnTo>
                      <a:pt x="89" y="101"/>
                    </a:lnTo>
                    <a:lnTo>
                      <a:pt x="105" y="97"/>
                    </a:lnTo>
                    <a:lnTo>
                      <a:pt x="112" y="93"/>
                    </a:lnTo>
                    <a:lnTo>
                      <a:pt x="121" y="90"/>
                    </a:lnTo>
                    <a:lnTo>
                      <a:pt x="129" y="85"/>
                    </a:lnTo>
                    <a:lnTo>
                      <a:pt x="138" y="79"/>
                    </a:lnTo>
                    <a:lnTo>
                      <a:pt x="143" y="77"/>
                    </a:lnTo>
                    <a:lnTo>
                      <a:pt x="149" y="73"/>
                    </a:lnTo>
                    <a:lnTo>
                      <a:pt x="153" y="69"/>
                    </a:lnTo>
                    <a:lnTo>
                      <a:pt x="158" y="64"/>
                    </a:lnTo>
                    <a:lnTo>
                      <a:pt x="162" y="60"/>
                    </a:lnTo>
                    <a:lnTo>
                      <a:pt x="168" y="56"/>
                    </a:lnTo>
                    <a:lnTo>
                      <a:pt x="173" y="52"/>
                    </a:lnTo>
                    <a:lnTo>
                      <a:pt x="179" y="50"/>
                    </a:lnTo>
                    <a:lnTo>
                      <a:pt x="176" y="50"/>
                    </a:lnTo>
                    <a:lnTo>
                      <a:pt x="173" y="50"/>
                    </a:lnTo>
                  </a:path>
                </a:pathLst>
              </a:custGeom>
              <a:grpFill/>
              <a:ln w="0">
                <a:solidFill>
                  <a:schemeClr val="tx1"/>
                </a:solidFill>
                <a:prstDash val="solid"/>
                <a:round/>
                <a:headEnd/>
                <a:tailEnd/>
              </a:ln>
            </p:spPr>
            <p:txBody>
              <a:bodyPr anchor="ctr"/>
              <a:lstStyle/>
              <a:p>
                <a:pPr algn="ctr">
                  <a:defRPr/>
                </a:pPr>
                <a:endParaRPr lang="en-US" sz="1440" b="1" dirty="0">
                  <a:solidFill>
                    <a:schemeClr val="bg1"/>
                  </a:solidFill>
                  <a:latin typeface="Calibri" pitchFamily="34" charset="0"/>
                  <a:cs typeface="Arial" pitchFamily="34" charset="0"/>
                </a:endParaRPr>
              </a:p>
            </p:txBody>
          </p:sp>
          <p:sp>
            <p:nvSpPr>
              <p:cNvPr id="19580" name="Freeform 124"/>
              <p:cNvSpPr>
                <a:spLocks/>
              </p:cNvSpPr>
              <p:nvPr/>
            </p:nvSpPr>
            <p:spPr bwMode="auto">
              <a:xfrm>
                <a:off x="276289" y="7973417"/>
                <a:ext cx="22014" cy="9435"/>
              </a:xfrm>
              <a:custGeom>
                <a:avLst/>
                <a:gdLst/>
                <a:ahLst/>
                <a:cxnLst>
                  <a:cxn ang="0">
                    <a:pos x="36" y="0"/>
                  </a:cxn>
                  <a:cxn ang="0">
                    <a:pos x="25" y="2"/>
                  </a:cxn>
                  <a:cxn ang="0">
                    <a:pos x="14" y="4"/>
                  </a:cxn>
                  <a:cxn ang="0">
                    <a:pos x="8" y="5"/>
                  </a:cxn>
                  <a:cxn ang="0">
                    <a:pos x="4" y="8"/>
                  </a:cxn>
                  <a:cxn ang="0">
                    <a:pos x="3" y="10"/>
                  </a:cxn>
                  <a:cxn ang="0">
                    <a:pos x="2" y="12"/>
                  </a:cxn>
                  <a:cxn ang="0">
                    <a:pos x="0" y="14"/>
                  </a:cxn>
                  <a:cxn ang="0">
                    <a:pos x="0" y="18"/>
                  </a:cxn>
                  <a:cxn ang="0">
                    <a:pos x="13" y="18"/>
                  </a:cxn>
                  <a:cxn ang="0">
                    <a:pos x="26" y="18"/>
                  </a:cxn>
                  <a:cxn ang="0">
                    <a:pos x="32" y="18"/>
                  </a:cxn>
                  <a:cxn ang="0">
                    <a:pos x="37" y="15"/>
                  </a:cxn>
                  <a:cxn ang="0">
                    <a:pos x="43" y="11"/>
                  </a:cxn>
                  <a:cxn ang="0">
                    <a:pos x="47" y="5"/>
                  </a:cxn>
                  <a:cxn ang="0">
                    <a:pos x="45" y="2"/>
                  </a:cxn>
                  <a:cxn ang="0">
                    <a:pos x="42" y="0"/>
                  </a:cxn>
                  <a:cxn ang="0">
                    <a:pos x="36" y="0"/>
                  </a:cxn>
                  <a:cxn ang="0">
                    <a:pos x="36" y="0"/>
                  </a:cxn>
                </a:cxnLst>
                <a:rect l="0" t="0" r="r" b="b"/>
                <a:pathLst>
                  <a:path w="47" h="18">
                    <a:moveTo>
                      <a:pt x="36" y="0"/>
                    </a:moveTo>
                    <a:lnTo>
                      <a:pt x="25" y="2"/>
                    </a:lnTo>
                    <a:lnTo>
                      <a:pt x="14" y="4"/>
                    </a:lnTo>
                    <a:lnTo>
                      <a:pt x="8" y="5"/>
                    </a:lnTo>
                    <a:lnTo>
                      <a:pt x="4" y="8"/>
                    </a:lnTo>
                    <a:lnTo>
                      <a:pt x="3" y="10"/>
                    </a:lnTo>
                    <a:lnTo>
                      <a:pt x="2" y="12"/>
                    </a:lnTo>
                    <a:lnTo>
                      <a:pt x="0" y="14"/>
                    </a:lnTo>
                    <a:lnTo>
                      <a:pt x="0" y="18"/>
                    </a:lnTo>
                    <a:lnTo>
                      <a:pt x="13" y="18"/>
                    </a:lnTo>
                    <a:lnTo>
                      <a:pt x="26" y="18"/>
                    </a:lnTo>
                    <a:lnTo>
                      <a:pt x="32" y="18"/>
                    </a:lnTo>
                    <a:lnTo>
                      <a:pt x="37" y="15"/>
                    </a:lnTo>
                    <a:lnTo>
                      <a:pt x="43" y="11"/>
                    </a:lnTo>
                    <a:lnTo>
                      <a:pt x="47" y="5"/>
                    </a:lnTo>
                    <a:lnTo>
                      <a:pt x="45" y="2"/>
                    </a:lnTo>
                    <a:lnTo>
                      <a:pt x="42" y="0"/>
                    </a:lnTo>
                    <a:lnTo>
                      <a:pt x="36" y="0"/>
                    </a:lnTo>
                    <a:lnTo>
                      <a:pt x="36" y="0"/>
                    </a:lnTo>
                    <a:close/>
                  </a:path>
                </a:pathLst>
              </a:custGeom>
              <a:grpFill/>
              <a:ln w="9525">
                <a:solidFill>
                  <a:schemeClr val="tx1"/>
                </a:solidFill>
                <a:round/>
                <a:headEnd/>
                <a:tailEnd/>
              </a:ln>
            </p:spPr>
            <p:txBody>
              <a:bodyPr anchor="ctr"/>
              <a:lstStyle/>
              <a:p>
                <a:pPr algn="ctr">
                  <a:defRPr/>
                </a:pPr>
                <a:endParaRPr lang="en-US" sz="1440" b="1" dirty="0">
                  <a:solidFill>
                    <a:schemeClr val="bg1"/>
                  </a:solidFill>
                  <a:latin typeface="Calibri" pitchFamily="34" charset="0"/>
                  <a:cs typeface="Arial" pitchFamily="34" charset="0"/>
                </a:endParaRPr>
              </a:p>
            </p:txBody>
          </p:sp>
          <p:sp>
            <p:nvSpPr>
              <p:cNvPr id="19581" name="Freeform 125"/>
              <p:cNvSpPr>
                <a:spLocks/>
              </p:cNvSpPr>
              <p:nvPr/>
            </p:nvSpPr>
            <p:spPr bwMode="auto">
              <a:xfrm>
                <a:off x="276289" y="7973417"/>
                <a:ext cx="22014" cy="9435"/>
              </a:xfrm>
              <a:custGeom>
                <a:avLst/>
                <a:gdLst/>
                <a:ahLst/>
                <a:cxnLst>
                  <a:cxn ang="0">
                    <a:pos x="36" y="0"/>
                  </a:cxn>
                  <a:cxn ang="0">
                    <a:pos x="25" y="2"/>
                  </a:cxn>
                  <a:cxn ang="0">
                    <a:pos x="14" y="4"/>
                  </a:cxn>
                  <a:cxn ang="0">
                    <a:pos x="8" y="5"/>
                  </a:cxn>
                  <a:cxn ang="0">
                    <a:pos x="4" y="8"/>
                  </a:cxn>
                  <a:cxn ang="0">
                    <a:pos x="3" y="10"/>
                  </a:cxn>
                  <a:cxn ang="0">
                    <a:pos x="2" y="12"/>
                  </a:cxn>
                  <a:cxn ang="0">
                    <a:pos x="0" y="14"/>
                  </a:cxn>
                  <a:cxn ang="0">
                    <a:pos x="0" y="18"/>
                  </a:cxn>
                  <a:cxn ang="0">
                    <a:pos x="13" y="18"/>
                  </a:cxn>
                  <a:cxn ang="0">
                    <a:pos x="26" y="18"/>
                  </a:cxn>
                  <a:cxn ang="0">
                    <a:pos x="32" y="18"/>
                  </a:cxn>
                  <a:cxn ang="0">
                    <a:pos x="37" y="15"/>
                  </a:cxn>
                  <a:cxn ang="0">
                    <a:pos x="43" y="11"/>
                  </a:cxn>
                  <a:cxn ang="0">
                    <a:pos x="47" y="5"/>
                  </a:cxn>
                  <a:cxn ang="0">
                    <a:pos x="45" y="2"/>
                  </a:cxn>
                  <a:cxn ang="0">
                    <a:pos x="42" y="0"/>
                  </a:cxn>
                  <a:cxn ang="0">
                    <a:pos x="36" y="0"/>
                  </a:cxn>
                  <a:cxn ang="0">
                    <a:pos x="36" y="0"/>
                  </a:cxn>
                </a:cxnLst>
                <a:rect l="0" t="0" r="r" b="b"/>
                <a:pathLst>
                  <a:path w="47" h="18">
                    <a:moveTo>
                      <a:pt x="36" y="0"/>
                    </a:moveTo>
                    <a:lnTo>
                      <a:pt x="25" y="2"/>
                    </a:lnTo>
                    <a:lnTo>
                      <a:pt x="14" y="4"/>
                    </a:lnTo>
                    <a:lnTo>
                      <a:pt x="8" y="5"/>
                    </a:lnTo>
                    <a:lnTo>
                      <a:pt x="4" y="8"/>
                    </a:lnTo>
                    <a:lnTo>
                      <a:pt x="3" y="10"/>
                    </a:lnTo>
                    <a:lnTo>
                      <a:pt x="2" y="12"/>
                    </a:lnTo>
                    <a:lnTo>
                      <a:pt x="0" y="14"/>
                    </a:lnTo>
                    <a:lnTo>
                      <a:pt x="0" y="18"/>
                    </a:lnTo>
                    <a:lnTo>
                      <a:pt x="13" y="18"/>
                    </a:lnTo>
                    <a:lnTo>
                      <a:pt x="26" y="18"/>
                    </a:lnTo>
                    <a:lnTo>
                      <a:pt x="32" y="18"/>
                    </a:lnTo>
                    <a:lnTo>
                      <a:pt x="37" y="15"/>
                    </a:lnTo>
                    <a:lnTo>
                      <a:pt x="43" y="11"/>
                    </a:lnTo>
                    <a:lnTo>
                      <a:pt x="47" y="5"/>
                    </a:lnTo>
                    <a:lnTo>
                      <a:pt x="45" y="2"/>
                    </a:lnTo>
                    <a:lnTo>
                      <a:pt x="42" y="0"/>
                    </a:lnTo>
                    <a:lnTo>
                      <a:pt x="36" y="0"/>
                    </a:lnTo>
                    <a:lnTo>
                      <a:pt x="36" y="0"/>
                    </a:lnTo>
                  </a:path>
                </a:pathLst>
              </a:custGeom>
              <a:grpFill/>
              <a:ln w="0">
                <a:solidFill>
                  <a:schemeClr val="tx1"/>
                </a:solidFill>
                <a:prstDash val="solid"/>
                <a:round/>
                <a:headEnd/>
                <a:tailEnd/>
              </a:ln>
            </p:spPr>
            <p:txBody>
              <a:bodyPr anchor="ctr"/>
              <a:lstStyle/>
              <a:p>
                <a:pPr algn="ctr">
                  <a:defRPr/>
                </a:pPr>
                <a:endParaRPr lang="en-US" sz="1440" b="1" dirty="0">
                  <a:solidFill>
                    <a:schemeClr val="bg1"/>
                  </a:solidFill>
                  <a:latin typeface="Calibri" pitchFamily="34" charset="0"/>
                  <a:cs typeface="Arial" pitchFamily="34" charset="0"/>
                </a:endParaRPr>
              </a:p>
            </p:txBody>
          </p:sp>
          <p:sp>
            <p:nvSpPr>
              <p:cNvPr id="19582" name="Freeform 126"/>
              <p:cNvSpPr>
                <a:spLocks/>
              </p:cNvSpPr>
              <p:nvPr/>
            </p:nvSpPr>
            <p:spPr bwMode="auto">
              <a:xfrm>
                <a:off x="251130" y="7995432"/>
                <a:ext cx="12580" cy="6290"/>
              </a:xfrm>
              <a:custGeom>
                <a:avLst/>
                <a:gdLst/>
                <a:ahLst/>
                <a:cxnLst>
                  <a:cxn ang="0">
                    <a:pos x="23" y="5"/>
                  </a:cxn>
                  <a:cxn ang="0">
                    <a:pos x="21" y="3"/>
                  </a:cxn>
                  <a:cxn ang="0">
                    <a:pos x="18" y="2"/>
                  </a:cxn>
                  <a:cxn ang="0">
                    <a:pos x="15" y="0"/>
                  </a:cxn>
                  <a:cxn ang="0">
                    <a:pos x="12" y="0"/>
                  </a:cxn>
                  <a:cxn ang="0">
                    <a:pos x="9" y="0"/>
                  </a:cxn>
                  <a:cxn ang="0">
                    <a:pos x="5" y="2"/>
                  </a:cxn>
                  <a:cxn ang="0">
                    <a:pos x="2" y="3"/>
                  </a:cxn>
                  <a:cxn ang="0">
                    <a:pos x="0" y="5"/>
                  </a:cxn>
                  <a:cxn ang="0">
                    <a:pos x="0" y="13"/>
                  </a:cxn>
                  <a:cxn ang="0">
                    <a:pos x="0" y="17"/>
                  </a:cxn>
                  <a:cxn ang="0">
                    <a:pos x="10" y="17"/>
                  </a:cxn>
                  <a:cxn ang="0">
                    <a:pos x="19" y="15"/>
                  </a:cxn>
                  <a:cxn ang="0">
                    <a:pos x="22" y="14"/>
                  </a:cxn>
                  <a:cxn ang="0">
                    <a:pos x="24" y="12"/>
                  </a:cxn>
                  <a:cxn ang="0">
                    <a:pos x="24" y="9"/>
                  </a:cxn>
                  <a:cxn ang="0">
                    <a:pos x="23" y="5"/>
                  </a:cxn>
                </a:cxnLst>
                <a:rect l="0" t="0" r="r" b="b"/>
                <a:pathLst>
                  <a:path w="24" h="17">
                    <a:moveTo>
                      <a:pt x="23" y="5"/>
                    </a:moveTo>
                    <a:lnTo>
                      <a:pt x="21" y="3"/>
                    </a:lnTo>
                    <a:lnTo>
                      <a:pt x="18" y="2"/>
                    </a:lnTo>
                    <a:lnTo>
                      <a:pt x="15" y="0"/>
                    </a:lnTo>
                    <a:lnTo>
                      <a:pt x="12" y="0"/>
                    </a:lnTo>
                    <a:lnTo>
                      <a:pt x="9" y="0"/>
                    </a:lnTo>
                    <a:lnTo>
                      <a:pt x="5" y="2"/>
                    </a:lnTo>
                    <a:lnTo>
                      <a:pt x="2" y="3"/>
                    </a:lnTo>
                    <a:lnTo>
                      <a:pt x="0" y="5"/>
                    </a:lnTo>
                    <a:lnTo>
                      <a:pt x="0" y="13"/>
                    </a:lnTo>
                    <a:lnTo>
                      <a:pt x="0" y="17"/>
                    </a:lnTo>
                    <a:lnTo>
                      <a:pt x="10" y="17"/>
                    </a:lnTo>
                    <a:lnTo>
                      <a:pt x="19" y="15"/>
                    </a:lnTo>
                    <a:lnTo>
                      <a:pt x="22" y="14"/>
                    </a:lnTo>
                    <a:lnTo>
                      <a:pt x="24" y="12"/>
                    </a:lnTo>
                    <a:lnTo>
                      <a:pt x="24" y="9"/>
                    </a:lnTo>
                    <a:lnTo>
                      <a:pt x="23" y="5"/>
                    </a:lnTo>
                    <a:close/>
                  </a:path>
                </a:pathLst>
              </a:custGeom>
              <a:grpFill/>
              <a:ln w="9525">
                <a:solidFill>
                  <a:schemeClr val="tx1"/>
                </a:solidFill>
                <a:round/>
                <a:headEnd/>
                <a:tailEnd/>
              </a:ln>
            </p:spPr>
            <p:txBody>
              <a:bodyPr anchor="ctr"/>
              <a:lstStyle/>
              <a:p>
                <a:pPr algn="ctr">
                  <a:defRPr/>
                </a:pPr>
                <a:endParaRPr lang="en-US" sz="1440" b="1" dirty="0">
                  <a:solidFill>
                    <a:schemeClr val="bg1"/>
                  </a:solidFill>
                  <a:latin typeface="Calibri" pitchFamily="34" charset="0"/>
                  <a:cs typeface="Arial" pitchFamily="34" charset="0"/>
                </a:endParaRPr>
              </a:p>
            </p:txBody>
          </p:sp>
          <p:sp>
            <p:nvSpPr>
              <p:cNvPr id="19583" name="Freeform 127"/>
              <p:cNvSpPr>
                <a:spLocks/>
              </p:cNvSpPr>
              <p:nvPr/>
            </p:nvSpPr>
            <p:spPr bwMode="auto">
              <a:xfrm>
                <a:off x="251130" y="7995432"/>
                <a:ext cx="12580" cy="6290"/>
              </a:xfrm>
              <a:custGeom>
                <a:avLst/>
                <a:gdLst/>
                <a:ahLst/>
                <a:cxnLst>
                  <a:cxn ang="0">
                    <a:pos x="23" y="5"/>
                  </a:cxn>
                  <a:cxn ang="0">
                    <a:pos x="21" y="3"/>
                  </a:cxn>
                  <a:cxn ang="0">
                    <a:pos x="18" y="2"/>
                  </a:cxn>
                  <a:cxn ang="0">
                    <a:pos x="15" y="0"/>
                  </a:cxn>
                  <a:cxn ang="0">
                    <a:pos x="12" y="0"/>
                  </a:cxn>
                  <a:cxn ang="0">
                    <a:pos x="9" y="0"/>
                  </a:cxn>
                  <a:cxn ang="0">
                    <a:pos x="5" y="2"/>
                  </a:cxn>
                  <a:cxn ang="0">
                    <a:pos x="2" y="3"/>
                  </a:cxn>
                  <a:cxn ang="0">
                    <a:pos x="0" y="5"/>
                  </a:cxn>
                  <a:cxn ang="0">
                    <a:pos x="0" y="13"/>
                  </a:cxn>
                  <a:cxn ang="0">
                    <a:pos x="0" y="17"/>
                  </a:cxn>
                  <a:cxn ang="0">
                    <a:pos x="10" y="17"/>
                  </a:cxn>
                  <a:cxn ang="0">
                    <a:pos x="19" y="15"/>
                  </a:cxn>
                  <a:cxn ang="0">
                    <a:pos x="22" y="14"/>
                  </a:cxn>
                  <a:cxn ang="0">
                    <a:pos x="24" y="12"/>
                  </a:cxn>
                  <a:cxn ang="0">
                    <a:pos x="24" y="9"/>
                  </a:cxn>
                  <a:cxn ang="0">
                    <a:pos x="23" y="5"/>
                  </a:cxn>
                </a:cxnLst>
                <a:rect l="0" t="0" r="r" b="b"/>
                <a:pathLst>
                  <a:path w="24" h="17">
                    <a:moveTo>
                      <a:pt x="23" y="5"/>
                    </a:moveTo>
                    <a:lnTo>
                      <a:pt x="21" y="3"/>
                    </a:lnTo>
                    <a:lnTo>
                      <a:pt x="18" y="2"/>
                    </a:lnTo>
                    <a:lnTo>
                      <a:pt x="15" y="0"/>
                    </a:lnTo>
                    <a:lnTo>
                      <a:pt x="12" y="0"/>
                    </a:lnTo>
                    <a:lnTo>
                      <a:pt x="9" y="0"/>
                    </a:lnTo>
                    <a:lnTo>
                      <a:pt x="5" y="2"/>
                    </a:lnTo>
                    <a:lnTo>
                      <a:pt x="2" y="3"/>
                    </a:lnTo>
                    <a:lnTo>
                      <a:pt x="0" y="5"/>
                    </a:lnTo>
                    <a:lnTo>
                      <a:pt x="0" y="13"/>
                    </a:lnTo>
                    <a:lnTo>
                      <a:pt x="0" y="17"/>
                    </a:lnTo>
                    <a:lnTo>
                      <a:pt x="10" y="17"/>
                    </a:lnTo>
                    <a:lnTo>
                      <a:pt x="19" y="15"/>
                    </a:lnTo>
                    <a:lnTo>
                      <a:pt x="22" y="14"/>
                    </a:lnTo>
                    <a:lnTo>
                      <a:pt x="24" y="12"/>
                    </a:lnTo>
                    <a:lnTo>
                      <a:pt x="24" y="9"/>
                    </a:lnTo>
                    <a:lnTo>
                      <a:pt x="23" y="5"/>
                    </a:lnTo>
                  </a:path>
                </a:pathLst>
              </a:custGeom>
              <a:grpFill/>
              <a:ln w="0">
                <a:solidFill>
                  <a:schemeClr val="tx1"/>
                </a:solidFill>
                <a:prstDash val="solid"/>
                <a:round/>
                <a:headEnd/>
                <a:tailEnd/>
              </a:ln>
            </p:spPr>
            <p:txBody>
              <a:bodyPr anchor="ctr"/>
              <a:lstStyle/>
              <a:p>
                <a:pPr algn="ctr">
                  <a:defRPr/>
                </a:pPr>
                <a:endParaRPr lang="en-US" sz="1440" b="1" dirty="0">
                  <a:solidFill>
                    <a:schemeClr val="bg1"/>
                  </a:solidFill>
                  <a:latin typeface="Calibri" pitchFamily="34" charset="0"/>
                  <a:cs typeface="Arial" pitchFamily="34" charset="0"/>
                </a:endParaRPr>
              </a:p>
            </p:txBody>
          </p:sp>
          <p:sp>
            <p:nvSpPr>
              <p:cNvPr id="19584" name="Freeform 128"/>
              <p:cNvSpPr>
                <a:spLocks/>
              </p:cNvSpPr>
              <p:nvPr/>
            </p:nvSpPr>
            <p:spPr bwMode="auto">
              <a:xfrm>
                <a:off x="225971" y="8011157"/>
                <a:ext cx="3145" cy="3145"/>
              </a:xfrm>
              <a:custGeom>
                <a:avLst/>
                <a:gdLst/>
                <a:ahLst/>
                <a:cxnLst>
                  <a:cxn ang="0">
                    <a:pos x="7" y="0"/>
                  </a:cxn>
                  <a:cxn ang="0">
                    <a:pos x="3" y="0"/>
                  </a:cxn>
                  <a:cxn ang="0">
                    <a:pos x="0" y="0"/>
                  </a:cxn>
                  <a:cxn ang="0">
                    <a:pos x="0" y="2"/>
                  </a:cxn>
                  <a:cxn ang="0">
                    <a:pos x="0" y="5"/>
                  </a:cxn>
                  <a:cxn ang="0">
                    <a:pos x="3" y="5"/>
                  </a:cxn>
                  <a:cxn ang="0">
                    <a:pos x="7" y="5"/>
                  </a:cxn>
                  <a:cxn ang="0">
                    <a:pos x="7" y="2"/>
                  </a:cxn>
                  <a:cxn ang="0">
                    <a:pos x="7" y="0"/>
                  </a:cxn>
                </a:cxnLst>
                <a:rect l="0" t="0" r="r" b="b"/>
                <a:pathLst>
                  <a:path w="7" h="5">
                    <a:moveTo>
                      <a:pt x="7" y="0"/>
                    </a:moveTo>
                    <a:lnTo>
                      <a:pt x="3" y="0"/>
                    </a:lnTo>
                    <a:lnTo>
                      <a:pt x="0" y="0"/>
                    </a:lnTo>
                    <a:lnTo>
                      <a:pt x="0" y="2"/>
                    </a:lnTo>
                    <a:lnTo>
                      <a:pt x="0" y="5"/>
                    </a:lnTo>
                    <a:lnTo>
                      <a:pt x="3" y="5"/>
                    </a:lnTo>
                    <a:lnTo>
                      <a:pt x="7" y="5"/>
                    </a:lnTo>
                    <a:lnTo>
                      <a:pt x="7" y="2"/>
                    </a:lnTo>
                    <a:lnTo>
                      <a:pt x="7" y="0"/>
                    </a:lnTo>
                    <a:close/>
                  </a:path>
                </a:pathLst>
              </a:custGeom>
              <a:grpFill/>
              <a:ln w="9525">
                <a:solidFill>
                  <a:schemeClr val="tx1"/>
                </a:solidFill>
                <a:round/>
                <a:headEnd/>
                <a:tailEnd/>
              </a:ln>
            </p:spPr>
            <p:txBody>
              <a:bodyPr anchor="ctr"/>
              <a:lstStyle/>
              <a:p>
                <a:pPr algn="ctr">
                  <a:defRPr/>
                </a:pPr>
                <a:endParaRPr lang="en-US" sz="1440" b="1" dirty="0">
                  <a:solidFill>
                    <a:schemeClr val="bg1"/>
                  </a:solidFill>
                  <a:latin typeface="Calibri" pitchFamily="34" charset="0"/>
                  <a:cs typeface="Arial" pitchFamily="34" charset="0"/>
                </a:endParaRPr>
              </a:p>
            </p:txBody>
          </p:sp>
          <p:sp>
            <p:nvSpPr>
              <p:cNvPr id="19585" name="Freeform 129"/>
              <p:cNvSpPr>
                <a:spLocks/>
              </p:cNvSpPr>
              <p:nvPr/>
            </p:nvSpPr>
            <p:spPr bwMode="auto">
              <a:xfrm>
                <a:off x="225971" y="8011157"/>
                <a:ext cx="3145" cy="3145"/>
              </a:xfrm>
              <a:custGeom>
                <a:avLst/>
                <a:gdLst/>
                <a:ahLst/>
                <a:cxnLst>
                  <a:cxn ang="0">
                    <a:pos x="7" y="0"/>
                  </a:cxn>
                  <a:cxn ang="0">
                    <a:pos x="3" y="0"/>
                  </a:cxn>
                  <a:cxn ang="0">
                    <a:pos x="0" y="0"/>
                  </a:cxn>
                  <a:cxn ang="0">
                    <a:pos x="0" y="2"/>
                  </a:cxn>
                  <a:cxn ang="0">
                    <a:pos x="0" y="5"/>
                  </a:cxn>
                  <a:cxn ang="0">
                    <a:pos x="3" y="5"/>
                  </a:cxn>
                  <a:cxn ang="0">
                    <a:pos x="7" y="5"/>
                  </a:cxn>
                  <a:cxn ang="0">
                    <a:pos x="7" y="2"/>
                  </a:cxn>
                  <a:cxn ang="0">
                    <a:pos x="7" y="0"/>
                  </a:cxn>
                </a:cxnLst>
                <a:rect l="0" t="0" r="r" b="b"/>
                <a:pathLst>
                  <a:path w="7" h="5">
                    <a:moveTo>
                      <a:pt x="7" y="0"/>
                    </a:moveTo>
                    <a:lnTo>
                      <a:pt x="3" y="0"/>
                    </a:lnTo>
                    <a:lnTo>
                      <a:pt x="0" y="0"/>
                    </a:lnTo>
                    <a:lnTo>
                      <a:pt x="0" y="2"/>
                    </a:lnTo>
                    <a:lnTo>
                      <a:pt x="0" y="5"/>
                    </a:lnTo>
                    <a:lnTo>
                      <a:pt x="3" y="5"/>
                    </a:lnTo>
                    <a:lnTo>
                      <a:pt x="7" y="5"/>
                    </a:lnTo>
                    <a:lnTo>
                      <a:pt x="7" y="2"/>
                    </a:lnTo>
                    <a:lnTo>
                      <a:pt x="7" y="0"/>
                    </a:lnTo>
                  </a:path>
                </a:pathLst>
              </a:custGeom>
              <a:grpFill/>
              <a:ln w="0">
                <a:solidFill>
                  <a:schemeClr val="tx1"/>
                </a:solidFill>
                <a:prstDash val="solid"/>
                <a:round/>
                <a:headEnd/>
                <a:tailEnd/>
              </a:ln>
            </p:spPr>
            <p:txBody>
              <a:bodyPr anchor="ctr"/>
              <a:lstStyle/>
              <a:p>
                <a:pPr algn="ctr">
                  <a:defRPr/>
                </a:pPr>
                <a:endParaRPr lang="en-US" sz="1440" b="1" dirty="0">
                  <a:solidFill>
                    <a:schemeClr val="bg1"/>
                  </a:solidFill>
                  <a:latin typeface="Calibri" pitchFamily="34" charset="0"/>
                  <a:cs typeface="Arial" pitchFamily="34" charset="0"/>
                </a:endParaRPr>
              </a:p>
            </p:txBody>
          </p:sp>
          <p:sp>
            <p:nvSpPr>
              <p:cNvPr id="19586" name="Freeform 130"/>
              <p:cNvSpPr>
                <a:spLocks/>
              </p:cNvSpPr>
              <p:nvPr/>
            </p:nvSpPr>
            <p:spPr bwMode="auto">
              <a:xfrm>
                <a:off x="210246" y="8017446"/>
                <a:ext cx="6290" cy="6290"/>
              </a:xfrm>
              <a:custGeom>
                <a:avLst/>
                <a:gdLst/>
                <a:ahLst/>
                <a:cxnLst>
                  <a:cxn ang="0">
                    <a:pos x="6" y="0"/>
                  </a:cxn>
                  <a:cxn ang="0">
                    <a:pos x="5" y="0"/>
                  </a:cxn>
                  <a:cxn ang="0">
                    <a:pos x="0" y="0"/>
                  </a:cxn>
                  <a:cxn ang="0">
                    <a:pos x="0" y="4"/>
                  </a:cxn>
                  <a:cxn ang="0">
                    <a:pos x="0" y="12"/>
                  </a:cxn>
                  <a:cxn ang="0">
                    <a:pos x="6" y="12"/>
                  </a:cxn>
                  <a:cxn ang="0">
                    <a:pos x="11" y="12"/>
                  </a:cxn>
                  <a:cxn ang="0">
                    <a:pos x="11" y="8"/>
                  </a:cxn>
                  <a:cxn ang="0">
                    <a:pos x="11" y="4"/>
                  </a:cxn>
                  <a:cxn ang="0">
                    <a:pos x="10" y="2"/>
                  </a:cxn>
                  <a:cxn ang="0">
                    <a:pos x="9" y="1"/>
                  </a:cxn>
                  <a:cxn ang="0">
                    <a:pos x="8" y="1"/>
                  </a:cxn>
                  <a:cxn ang="0">
                    <a:pos x="6" y="0"/>
                  </a:cxn>
                </a:cxnLst>
                <a:rect l="0" t="0" r="r" b="b"/>
                <a:pathLst>
                  <a:path w="11" h="12">
                    <a:moveTo>
                      <a:pt x="6" y="0"/>
                    </a:moveTo>
                    <a:lnTo>
                      <a:pt x="5" y="0"/>
                    </a:lnTo>
                    <a:lnTo>
                      <a:pt x="0" y="0"/>
                    </a:lnTo>
                    <a:lnTo>
                      <a:pt x="0" y="4"/>
                    </a:lnTo>
                    <a:lnTo>
                      <a:pt x="0" y="12"/>
                    </a:lnTo>
                    <a:lnTo>
                      <a:pt x="6" y="12"/>
                    </a:lnTo>
                    <a:lnTo>
                      <a:pt x="11" y="12"/>
                    </a:lnTo>
                    <a:lnTo>
                      <a:pt x="11" y="8"/>
                    </a:lnTo>
                    <a:lnTo>
                      <a:pt x="11" y="4"/>
                    </a:lnTo>
                    <a:lnTo>
                      <a:pt x="10" y="2"/>
                    </a:lnTo>
                    <a:lnTo>
                      <a:pt x="9" y="1"/>
                    </a:lnTo>
                    <a:lnTo>
                      <a:pt x="8" y="1"/>
                    </a:lnTo>
                    <a:lnTo>
                      <a:pt x="6" y="0"/>
                    </a:lnTo>
                    <a:close/>
                  </a:path>
                </a:pathLst>
              </a:custGeom>
              <a:grpFill/>
              <a:ln w="9525">
                <a:solidFill>
                  <a:schemeClr val="tx1"/>
                </a:solidFill>
                <a:round/>
                <a:headEnd/>
                <a:tailEnd/>
              </a:ln>
            </p:spPr>
            <p:txBody>
              <a:bodyPr anchor="ctr"/>
              <a:lstStyle/>
              <a:p>
                <a:pPr algn="ctr">
                  <a:defRPr/>
                </a:pPr>
                <a:endParaRPr lang="en-US" sz="1440" b="1" dirty="0">
                  <a:solidFill>
                    <a:schemeClr val="bg1"/>
                  </a:solidFill>
                  <a:latin typeface="Calibri" pitchFamily="34" charset="0"/>
                  <a:cs typeface="Arial" pitchFamily="34" charset="0"/>
                </a:endParaRPr>
              </a:p>
            </p:txBody>
          </p:sp>
          <p:sp>
            <p:nvSpPr>
              <p:cNvPr id="19587" name="Freeform 131"/>
              <p:cNvSpPr>
                <a:spLocks/>
              </p:cNvSpPr>
              <p:nvPr/>
            </p:nvSpPr>
            <p:spPr bwMode="auto">
              <a:xfrm>
                <a:off x="210246" y="8017446"/>
                <a:ext cx="6290" cy="6290"/>
              </a:xfrm>
              <a:custGeom>
                <a:avLst/>
                <a:gdLst/>
                <a:ahLst/>
                <a:cxnLst>
                  <a:cxn ang="0">
                    <a:pos x="6" y="0"/>
                  </a:cxn>
                  <a:cxn ang="0">
                    <a:pos x="5" y="0"/>
                  </a:cxn>
                  <a:cxn ang="0">
                    <a:pos x="0" y="0"/>
                  </a:cxn>
                  <a:cxn ang="0">
                    <a:pos x="0" y="4"/>
                  </a:cxn>
                  <a:cxn ang="0">
                    <a:pos x="0" y="12"/>
                  </a:cxn>
                  <a:cxn ang="0">
                    <a:pos x="6" y="12"/>
                  </a:cxn>
                  <a:cxn ang="0">
                    <a:pos x="11" y="12"/>
                  </a:cxn>
                  <a:cxn ang="0">
                    <a:pos x="11" y="8"/>
                  </a:cxn>
                  <a:cxn ang="0">
                    <a:pos x="11" y="4"/>
                  </a:cxn>
                  <a:cxn ang="0">
                    <a:pos x="10" y="2"/>
                  </a:cxn>
                  <a:cxn ang="0">
                    <a:pos x="9" y="1"/>
                  </a:cxn>
                  <a:cxn ang="0">
                    <a:pos x="8" y="1"/>
                  </a:cxn>
                  <a:cxn ang="0">
                    <a:pos x="6" y="0"/>
                  </a:cxn>
                </a:cxnLst>
                <a:rect l="0" t="0" r="r" b="b"/>
                <a:pathLst>
                  <a:path w="11" h="12">
                    <a:moveTo>
                      <a:pt x="6" y="0"/>
                    </a:moveTo>
                    <a:lnTo>
                      <a:pt x="5" y="0"/>
                    </a:lnTo>
                    <a:lnTo>
                      <a:pt x="0" y="0"/>
                    </a:lnTo>
                    <a:lnTo>
                      <a:pt x="0" y="4"/>
                    </a:lnTo>
                    <a:lnTo>
                      <a:pt x="0" y="12"/>
                    </a:lnTo>
                    <a:lnTo>
                      <a:pt x="6" y="12"/>
                    </a:lnTo>
                    <a:lnTo>
                      <a:pt x="11" y="12"/>
                    </a:lnTo>
                    <a:lnTo>
                      <a:pt x="11" y="8"/>
                    </a:lnTo>
                    <a:lnTo>
                      <a:pt x="11" y="4"/>
                    </a:lnTo>
                    <a:lnTo>
                      <a:pt x="10" y="2"/>
                    </a:lnTo>
                    <a:lnTo>
                      <a:pt x="9" y="1"/>
                    </a:lnTo>
                    <a:lnTo>
                      <a:pt x="8" y="1"/>
                    </a:lnTo>
                    <a:lnTo>
                      <a:pt x="6" y="0"/>
                    </a:lnTo>
                  </a:path>
                </a:pathLst>
              </a:custGeom>
              <a:grpFill/>
              <a:ln w="0">
                <a:solidFill>
                  <a:schemeClr val="tx1"/>
                </a:solidFill>
                <a:prstDash val="solid"/>
                <a:round/>
                <a:headEnd/>
                <a:tailEnd/>
              </a:ln>
            </p:spPr>
            <p:txBody>
              <a:bodyPr anchor="ctr"/>
              <a:lstStyle/>
              <a:p>
                <a:pPr algn="ctr">
                  <a:defRPr/>
                </a:pPr>
                <a:endParaRPr lang="en-US" sz="1440" b="1" dirty="0">
                  <a:solidFill>
                    <a:schemeClr val="bg1"/>
                  </a:solidFill>
                  <a:latin typeface="Calibri" pitchFamily="34" charset="0"/>
                  <a:cs typeface="Arial" pitchFamily="34" charset="0"/>
                </a:endParaRPr>
              </a:p>
            </p:txBody>
          </p:sp>
          <p:sp>
            <p:nvSpPr>
              <p:cNvPr id="19588" name="Freeform 132"/>
              <p:cNvSpPr>
                <a:spLocks/>
              </p:cNvSpPr>
              <p:nvPr/>
            </p:nvSpPr>
            <p:spPr bwMode="auto">
              <a:xfrm>
                <a:off x="169362" y="8023736"/>
                <a:ext cx="22014" cy="6290"/>
              </a:xfrm>
              <a:custGeom>
                <a:avLst/>
                <a:gdLst/>
                <a:ahLst/>
                <a:cxnLst>
                  <a:cxn ang="0">
                    <a:pos x="17" y="0"/>
                  </a:cxn>
                  <a:cxn ang="0">
                    <a:pos x="14" y="1"/>
                  </a:cxn>
                  <a:cxn ang="0">
                    <a:pos x="11" y="2"/>
                  </a:cxn>
                  <a:cxn ang="0">
                    <a:pos x="9" y="3"/>
                  </a:cxn>
                  <a:cxn ang="0">
                    <a:pos x="6" y="6"/>
                  </a:cxn>
                  <a:cxn ang="0">
                    <a:pos x="5" y="7"/>
                  </a:cxn>
                  <a:cxn ang="0">
                    <a:pos x="4" y="8"/>
                  </a:cxn>
                  <a:cxn ang="0">
                    <a:pos x="2" y="8"/>
                  </a:cxn>
                  <a:cxn ang="0">
                    <a:pos x="0" y="6"/>
                  </a:cxn>
                  <a:cxn ang="0">
                    <a:pos x="0" y="11"/>
                  </a:cxn>
                  <a:cxn ang="0">
                    <a:pos x="0" y="12"/>
                  </a:cxn>
                  <a:cxn ang="0">
                    <a:pos x="10" y="12"/>
                  </a:cxn>
                  <a:cxn ang="0">
                    <a:pos x="21" y="12"/>
                  </a:cxn>
                  <a:cxn ang="0">
                    <a:pos x="32" y="12"/>
                  </a:cxn>
                  <a:cxn ang="0">
                    <a:pos x="42" y="12"/>
                  </a:cxn>
                  <a:cxn ang="0">
                    <a:pos x="42" y="11"/>
                  </a:cxn>
                  <a:cxn ang="0">
                    <a:pos x="42" y="6"/>
                  </a:cxn>
                  <a:cxn ang="0">
                    <a:pos x="39" y="8"/>
                  </a:cxn>
                  <a:cxn ang="0">
                    <a:pos x="36" y="8"/>
                  </a:cxn>
                  <a:cxn ang="0">
                    <a:pos x="33" y="7"/>
                  </a:cxn>
                  <a:cxn ang="0">
                    <a:pos x="30" y="6"/>
                  </a:cxn>
                  <a:cxn ang="0">
                    <a:pos x="23" y="2"/>
                  </a:cxn>
                  <a:cxn ang="0">
                    <a:pos x="17" y="0"/>
                  </a:cxn>
                </a:cxnLst>
                <a:rect l="0" t="0" r="r" b="b"/>
                <a:pathLst>
                  <a:path w="42" h="12">
                    <a:moveTo>
                      <a:pt x="17" y="0"/>
                    </a:moveTo>
                    <a:lnTo>
                      <a:pt x="14" y="1"/>
                    </a:lnTo>
                    <a:lnTo>
                      <a:pt x="11" y="2"/>
                    </a:lnTo>
                    <a:lnTo>
                      <a:pt x="9" y="3"/>
                    </a:lnTo>
                    <a:lnTo>
                      <a:pt x="6" y="6"/>
                    </a:lnTo>
                    <a:lnTo>
                      <a:pt x="5" y="7"/>
                    </a:lnTo>
                    <a:lnTo>
                      <a:pt x="4" y="8"/>
                    </a:lnTo>
                    <a:lnTo>
                      <a:pt x="2" y="8"/>
                    </a:lnTo>
                    <a:lnTo>
                      <a:pt x="0" y="6"/>
                    </a:lnTo>
                    <a:lnTo>
                      <a:pt x="0" y="11"/>
                    </a:lnTo>
                    <a:lnTo>
                      <a:pt x="0" y="12"/>
                    </a:lnTo>
                    <a:lnTo>
                      <a:pt x="10" y="12"/>
                    </a:lnTo>
                    <a:lnTo>
                      <a:pt x="21" y="12"/>
                    </a:lnTo>
                    <a:lnTo>
                      <a:pt x="32" y="12"/>
                    </a:lnTo>
                    <a:lnTo>
                      <a:pt x="42" y="12"/>
                    </a:lnTo>
                    <a:lnTo>
                      <a:pt x="42" y="11"/>
                    </a:lnTo>
                    <a:lnTo>
                      <a:pt x="42" y="6"/>
                    </a:lnTo>
                    <a:lnTo>
                      <a:pt x="39" y="8"/>
                    </a:lnTo>
                    <a:lnTo>
                      <a:pt x="36" y="8"/>
                    </a:lnTo>
                    <a:lnTo>
                      <a:pt x="33" y="7"/>
                    </a:lnTo>
                    <a:lnTo>
                      <a:pt x="30" y="6"/>
                    </a:lnTo>
                    <a:lnTo>
                      <a:pt x="23" y="2"/>
                    </a:lnTo>
                    <a:lnTo>
                      <a:pt x="17" y="0"/>
                    </a:lnTo>
                    <a:close/>
                  </a:path>
                </a:pathLst>
              </a:custGeom>
              <a:grpFill/>
              <a:ln w="9525">
                <a:solidFill>
                  <a:schemeClr val="tx1"/>
                </a:solidFill>
                <a:round/>
                <a:headEnd/>
                <a:tailEnd/>
              </a:ln>
            </p:spPr>
            <p:txBody>
              <a:bodyPr anchor="ctr"/>
              <a:lstStyle/>
              <a:p>
                <a:pPr algn="ctr">
                  <a:defRPr/>
                </a:pPr>
                <a:endParaRPr lang="en-US" sz="1440" b="1" dirty="0">
                  <a:solidFill>
                    <a:schemeClr val="bg1"/>
                  </a:solidFill>
                  <a:latin typeface="Calibri" pitchFamily="34" charset="0"/>
                  <a:cs typeface="Arial" pitchFamily="34" charset="0"/>
                </a:endParaRPr>
              </a:p>
            </p:txBody>
          </p:sp>
          <p:sp>
            <p:nvSpPr>
              <p:cNvPr id="19589" name="Freeform 133"/>
              <p:cNvSpPr>
                <a:spLocks/>
              </p:cNvSpPr>
              <p:nvPr/>
            </p:nvSpPr>
            <p:spPr bwMode="auto">
              <a:xfrm>
                <a:off x="169362" y="8023736"/>
                <a:ext cx="22014" cy="6290"/>
              </a:xfrm>
              <a:custGeom>
                <a:avLst/>
                <a:gdLst/>
                <a:ahLst/>
                <a:cxnLst>
                  <a:cxn ang="0">
                    <a:pos x="17" y="0"/>
                  </a:cxn>
                  <a:cxn ang="0">
                    <a:pos x="14" y="1"/>
                  </a:cxn>
                  <a:cxn ang="0">
                    <a:pos x="11" y="2"/>
                  </a:cxn>
                  <a:cxn ang="0">
                    <a:pos x="9" y="3"/>
                  </a:cxn>
                  <a:cxn ang="0">
                    <a:pos x="6" y="6"/>
                  </a:cxn>
                  <a:cxn ang="0">
                    <a:pos x="5" y="7"/>
                  </a:cxn>
                  <a:cxn ang="0">
                    <a:pos x="4" y="8"/>
                  </a:cxn>
                  <a:cxn ang="0">
                    <a:pos x="2" y="8"/>
                  </a:cxn>
                  <a:cxn ang="0">
                    <a:pos x="0" y="6"/>
                  </a:cxn>
                  <a:cxn ang="0">
                    <a:pos x="0" y="11"/>
                  </a:cxn>
                  <a:cxn ang="0">
                    <a:pos x="0" y="12"/>
                  </a:cxn>
                  <a:cxn ang="0">
                    <a:pos x="10" y="12"/>
                  </a:cxn>
                  <a:cxn ang="0">
                    <a:pos x="21" y="12"/>
                  </a:cxn>
                  <a:cxn ang="0">
                    <a:pos x="32" y="12"/>
                  </a:cxn>
                  <a:cxn ang="0">
                    <a:pos x="42" y="12"/>
                  </a:cxn>
                  <a:cxn ang="0">
                    <a:pos x="42" y="11"/>
                  </a:cxn>
                  <a:cxn ang="0">
                    <a:pos x="42" y="6"/>
                  </a:cxn>
                  <a:cxn ang="0">
                    <a:pos x="39" y="8"/>
                  </a:cxn>
                  <a:cxn ang="0">
                    <a:pos x="36" y="8"/>
                  </a:cxn>
                  <a:cxn ang="0">
                    <a:pos x="33" y="7"/>
                  </a:cxn>
                  <a:cxn ang="0">
                    <a:pos x="30" y="6"/>
                  </a:cxn>
                  <a:cxn ang="0">
                    <a:pos x="23" y="2"/>
                  </a:cxn>
                  <a:cxn ang="0">
                    <a:pos x="17" y="0"/>
                  </a:cxn>
                </a:cxnLst>
                <a:rect l="0" t="0" r="r" b="b"/>
                <a:pathLst>
                  <a:path w="42" h="12">
                    <a:moveTo>
                      <a:pt x="17" y="0"/>
                    </a:moveTo>
                    <a:lnTo>
                      <a:pt x="14" y="1"/>
                    </a:lnTo>
                    <a:lnTo>
                      <a:pt x="11" y="2"/>
                    </a:lnTo>
                    <a:lnTo>
                      <a:pt x="9" y="3"/>
                    </a:lnTo>
                    <a:lnTo>
                      <a:pt x="6" y="6"/>
                    </a:lnTo>
                    <a:lnTo>
                      <a:pt x="5" y="7"/>
                    </a:lnTo>
                    <a:lnTo>
                      <a:pt x="4" y="8"/>
                    </a:lnTo>
                    <a:lnTo>
                      <a:pt x="2" y="8"/>
                    </a:lnTo>
                    <a:lnTo>
                      <a:pt x="0" y="6"/>
                    </a:lnTo>
                    <a:lnTo>
                      <a:pt x="0" y="11"/>
                    </a:lnTo>
                    <a:lnTo>
                      <a:pt x="0" y="12"/>
                    </a:lnTo>
                    <a:lnTo>
                      <a:pt x="10" y="12"/>
                    </a:lnTo>
                    <a:lnTo>
                      <a:pt x="21" y="12"/>
                    </a:lnTo>
                    <a:lnTo>
                      <a:pt x="32" y="12"/>
                    </a:lnTo>
                    <a:lnTo>
                      <a:pt x="42" y="12"/>
                    </a:lnTo>
                    <a:lnTo>
                      <a:pt x="42" y="11"/>
                    </a:lnTo>
                    <a:lnTo>
                      <a:pt x="42" y="6"/>
                    </a:lnTo>
                    <a:lnTo>
                      <a:pt x="39" y="8"/>
                    </a:lnTo>
                    <a:lnTo>
                      <a:pt x="36" y="8"/>
                    </a:lnTo>
                    <a:lnTo>
                      <a:pt x="33" y="7"/>
                    </a:lnTo>
                    <a:lnTo>
                      <a:pt x="30" y="6"/>
                    </a:lnTo>
                    <a:lnTo>
                      <a:pt x="23" y="2"/>
                    </a:lnTo>
                    <a:lnTo>
                      <a:pt x="17" y="0"/>
                    </a:lnTo>
                  </a:path>
                </a:pathLst>
              </a:custGeom>
              <a:grpFill/>
              <a:ln w="0">
                <a:solidFill>
                  <a:schemeClr val="tx1"/>
                </a:solidFill>
                <a:prstDash val="solid"/>
                <a:round/>
                <a:headEnd/>
                <a:tailEnd/>
              </a:ln>
            </p:spPr>
            <p:txBody>
              <a:bodyPr anchor="ctr"/>
              <a:lstStyle/>
              <a:p>
                <a:pPr algn="ctr">
                  <a:defRPr/>
                </a:pPr>
                <a:endParaRPr lang="en-US" sz="1440" b="1" dirty="0">
                  <a:solidFill>
                    <a:schemeClr val="bg1"/>
                  </a:solidFill>
                  <a:latin typeface="Calibri" pitchFamily="34" charset="0"/>
                  <a:cs typeface="Arial" pitchFamily="34" charset="0"/>
                </a:endParaRPr>
              </a:p>
            </p:txBody>
          </p:sp>
          <p:sp>
            <p:nvSpPr>
              <p:cNvPr id="19590" name="Freeform 134"/>
              <p:cNvSpPr>
                <a:spLocks/>
              </p:cNvSpPr>
              <p:nvPr/>
            </p:nvSpPr>
            <p:spPr bwMode="auto">
              <a:xfrm>
                <a:off x="125333" y="8014301"/>
                <a:ext cx="37739" cy="28304"/>
              </a:xfrm>
              <a:custGeom>
                <a:avLst/>
                <a:gdLst/>
                <a:ahLst/>
                <a:cxnLst>
                  <a:cxn ang="0">
                    <a:pos x="35" y="7"/>
                  </a:cxn>
                  <a:cxn ang="0">
                    <a:pos x="40" y="4"/>
                  </a:cxn>
                  <a:cxn ang="0">
                    <a:pos x="46" y="1"/>
                  </a:cxn>
                  <a:cxn ang="0">
                    <a:pos x="53" y="0"/>
                  </a:cxn>
                  <a:cxn ang="0">
                    <a:pos x="60" y="0"/>
                  </a:cxn>
                  <a:cxn ang="0">
                    <a:pos x="62" y="0"/>
                  </a:cxn>
                  <a:cxn ang="0">
                    <a:pos x="65" y="3"/>
                  </a:cxn>
                  <a:cxn ang="0">
                    <a:pos x="67" y="4"/>
                  </a:cxn>
                  <a:cxn ang="0">
                    <a:pos x="68" y="6"/>
                  </a:cxn>
                  <a:cxn ang="0">
                    <a:pos x="71" y="8"/>
                  </a:cxn>
                  <a:cxn ang="0">
                    <a:pos x="71" y="11"/>
                  </a:cxn>
                  <a:cxn ang="0">
                    <a:pos x="71" y="15"/>
                  </a:cxn>
                  <a:cxn ang="0">
                    <a:pos x="71" y="19"/>
                  </a:cxn>
                  <a:cxn ang="0">
                    <a:pos x="62" y="19"/>
                  </a:cxn>
                  <a:cxn ang="0">
                    <a:pos x="53" y="19"/>
                  </a:cxn>
                  <a:cxn ang="0">
                    <a:pos x="61" y="25"/>
                  </a:cxn>
                  <a:cxn ang="0">
                    <a:pos x="64" y="25"/>
                  </a:cxn>
                  <a:cxn ang="0">
                    <a:pos x="64" y="27"/>
                  </a:cxn>
                  <a:cxn ang="0">
                    <a:pos x="63" y="29"/>
                  </a:cxn>
                  <a:cxn ang="0">
                    <a:pos x="61" y="30"/>
                  </a:cxn>
                  <a:cxn ang="0">
                    <a:pos x="57" y="31"/>
                  </a:cxn>
                  <a:cxn ang="0">
                    <a:pos x="52" y="34"/>
                  </a:cxn>
                  <a:cxn ang="0">
                    <a:pos x="46" y="37"/>
                  </a:cxn>
                  <a:cxn ang="0">
                    <a:pos x="42" y="38"/>
                  </a:cxn>
                  <a:cxn ang="0">
                    <a:pos x="39" y="40"/>
                  </a:cxn>
                  <a:cxn ang="0">
                    <a:pos x="36" y="45"/>
                  </a:cxn>
                  <a:cxn ang="0">
                    <a:pos x="35" y="49"/>
                  </a:cxn>
                  <a:cxn ang="0">
                    <a:pos x="26" y="52"/>
                  </a:cxn>
                  <a:cxn ang="0">
                    <a:pos x="17" y="53"/>
                  </a:cxn>
                  <a:cxn ang="0">
                    <a:pos x="9" y="55"/>
                  </a:cxn>
                  <a:cxn ang="0">
                    <a:pos x="0" y="55"/>
                  </a:cxn>
                  <a:cxn ang="0">
                    <a:pos x="2" y="49"/>
                  </a:cxn>
                  <a:cxn ang="0">
                    <a:pos x="6" y="44"/>
                  </a:cxn>
                  <a:cxn ang="0">
                    <a:pos x="10" y="39"/>
                  </a:cxn>
                  <a:cxn ang="0">
                    <a:pos x="15" y="35"/>
                  </a:cxn>
                  <a:cxn ang="0">
                    <a:pos x="25" y="27"/>
                  </a:cxn>
                  <a:cxn ang="0">
                    <a:pos x="35" y="19"/>
                  </a:cxn>
                  <a:cxn ang="0">
                    <a:pos x="36" y="18"/>
                  </a:cxn>
                  <a:cxn ang="0">
                    <a:pos x="40" y="16"/>
                  </a:cxn>
                  <a:cxn ang="0">
                    <a:pos x="40" y="14"/>
                  </a:cxn>
                  <a:cxn ang="0">
                    <a:pos x="40" y="11"/>
                  </a:cxn>
                  <a:cxn ang="0">
                    <a:pos x="39" y="9"/>
                  </a:cxn>
                  <a:cxn ang="0">
                    <a:pos x="35" y="7"/>
                  </a:cxn>
                </a:cxnLst>
                <a:rect l="0" t="0" r="r" b="b"/>
                <a:pathLst>
                  <a:path w="71" h="55">
                    <a:moveTo>
                      <a:pt x="35" y="7"/>
                    </a:moveTo>
                    <a:lnTo>
                      <a:pt x="40" y="4"/>
                    </a:lnTo>
                    <a:lnTo>
                      <a:pt x="46" y="1"/>
                    </a:lnTo>
                    <a:lnTo>
                      <a:pt x="53" y="0"/>
                    </a:lnTo>
                    <a:lnTo>
                      <a:pt x="60" y="0"/>
                    </a:lnTo>
                    <a:lnTo>
                      <a:pt x="62" y="0"/>
                    </a:lnTo>
                    <a:lnTo>
                      <a:pt x="65" y="3"/>
                    </a:lnTo>
                    <a:lnTo>
                      <a:pt x="67" y="4"/>
                    </a:lnTo>
                    <a:lnTo>
                      <a:pt x="68" y="6"/>
                    </a:lnTo>
                    <a:lnTo>
                      <a:pt x="71" y="8"/>
                    </a:lnTo>
                    <a:lnTo>
                      <a:pt x="71" y="11"/>
                    </a:lnTo>
                    <a:lnTo>
                      <a:pt x="71" y="15"/>
                    </a:lnTo>
                    <a:lnTo>
                      <a:pt x="71" y="19"/>
                    </a:lnTo>
                    <a:lnTo>
                      <a:pt x="62" y="19"/>
                    </a:lnTo>
                    <a:lnTo>
                      <a:pt x="53" y="19"/>
                    </a:lnTo>
                    <a:lnTo>
                      <a:pt x="61" y="25"/>
                    </a:lnTo>
                    <a:lnTo>
                      <a:pt x="64" y="25"/>
                    </a:lnTo>
                    <a:lnTo>
                      <a:pt x="64" y="27"/>
                    </a:lnTo>
                    <a:lnTo>
                      <a:pt x="63" y="29"/>
                    </a:lnTo>
                    <a:lnTo>
                      <a:pt x="61" y="30"/>
                    </a:lnTo>
                    <a:lnTo>
                      <a:pt x="57" y="31"/>
                    </a:lnTo>
                    <a:lnTo>
                      <a:pt x="52" y="34"/>
                    </a:lnTo>
                    <a:lnTo>
                      <a:pt x="46" y="37"/>
                    </a:lnTo>
                    <a:lnTo>
                      <a:pt x="42" y="38"/>
                    </a:lnTo>
                    <a:lnTo>
                      <a:pt x="39" y="40"/>
                    </a:lnTo>
                    <a:lnTo>
                      <a:pt x="36" y="45"/>
                    </a:lnTo>
                    <a:lnTo>
                      <a:pt x="35" y="49"/>
                    </a:lnTo>
                    <a:lnTo>
                      <a:pt x="26" y="52"/>
                    </a:lnTo>
                    <a:lnTo>
                      <a:pt x="17" y="53"/>
                    </a:lnTo>
                    <a:lnTo>
                      <a:pt x="9" y="55"/>
                    </a:lnTo>
                    <a:lnTo>
                      <a:pt x="0" y="55"/>
                    </a:lnTo>
                    <a:lnTo>
                      <a:pt x="2" y="49"/>
                    </a:lnTo>
                    <a:lnTo>
                      <a:pt x="6" y="44"/>
                    </a:lnTo>
                    <a:lnTo>
                      <a:pt x="10" y="39"/>
                    </a:lnTo>
                    <a:lnTo>
                      <a:pt x="15" y="35"/>
                    </a:lnTo>
                    <a:lnTo>
                      <a:pt x="25" y="27"/>
                    </a:lnTo>
                    <a:lnTo>
                      <a:pt x="35" y="19"/>
                    </a:lnTo>
                    <a:lnTo>
                      <a:pt x="36" y="18"/>
                    </a:lnTo>
                    <a:lnTo>
                      <a:pt x="40" y="16"/>
                    </a:lnTo>
                    <a:lnTo>
                      <a:pt x="40" y="14"/>
                    </a:lnTo>
                    <a:lnTo>
                      <a:pt x="40" y="11"/>
                    </a:lnTo>
                    <a:lnTo>
                      <a:pt x="39" y="9"/>
                    </a:lnTo>
                    <a:lnTo>
                      <a:pt x="35" y="7"/>
                    </a:lnTo>
                    <a:close/>
                  </a:path>
                </a:pathLst>
              </a:custGeom>
              <a:grpFill/>
              <a:ln w="9525">
                <a:solidFill>
                  <a:schemeClr val="tx1"/>
                </a:solidFill>
                <a:round/>
                <a:headEnd/>
                <a:tailEnd/>
              </a:ln>
            </p:spPr>
            <p:txBody>
              <a:bodyPr anchor="ctr"/>
              <a:lstStyle/>
              <a:p>
                <a:pPr algn="ctr">
                  <a:defRPr/>
                </a:pPr>
                <a:endParaRPr lang="en-US" sz="1440" b="1" dirty="0">
                  <a:solidFill>
                    <a:schemeClr val="bg1"/>
                  </a:solidFill>
                  <a:latin typeface="Calibri" pitchFamily="34" charset="0"/>
                  <a:cs typeface="Arial" pitchFamily="34" charset="0"/>
                </a:endParaRPr>
              </a:p>
            </p:txBody>
          </p:sp>
          <p:sp>
            <p:nvSpPr>
              <p:cNvPr id="19591" name="Freeform 135"/>
              <p:cNvSpPr>
                <a:spLocks/>
              </p:cNvSpPr>
              <p:nvPr/>
            </p:nvSpPr>
            <p:spPr bwMode="auto">
              <a:xfrm>
                <a:off x="125333" y="8014301"/>
                <a:ext cx="37739" cy="28304"/>
              </a:xfrm>
              <a:custGeom>
                <a:avLst/>
                <a:gdLst/>
                <a:ahLst/>
                <a:cxnLst>
                  <a:cxn ang="0">
                    <a:pos x="35" y="7"/>
                  </a:cxn>
                  <a:cxn ang="0">
                    <a:pos x="40" y="4"/>
                  </a:cxn>
                  <a:cxn ang="0">
                    <a:pos x="46" y="1"/>
                  </a:cxn>
                  <a:cxn ang="0">
                    <a:pos x="53" y="0"/>
                  </a:cxn>
                  <a:cxn ang="0">
                    <a:pos x="60" y="0"/>
                  </a:cxn>
                  <a:cxn ang="0">
                    <a:pos x="62" y="0"/>
                  </a:cxn>
                  <a:cxn ang="0">
                    <a:pos x="65" y="3"/>
                  </a:cxn>
                  <a:cxn ang="0">
                    <a:pos x="67" y="4"/>
                  </a:cxn>
                  <a:cxn ang="0">
                    <a:pos x="68" y="6"/>
                  </a:cxn>
                  <a:cxn ang="0">
                    <a:pos x="71" y="8"/>
                  </a:cxn>
                  <a:cxn ang="0">
                    <a:pos x="71" y="11"/>
                  </a:cxn>
                  <a:cxn ang="0">
                    <a:pos x="71" y="15"/>
                  </a:cxn>
                  <a:cxn ang="0">
                    <a:pos x="71" y="19"/>
                  </a:cxn>
                  <a:cxn ang="0">
                    <a:pos x="62" y="19"/>
                  </a:cxn>
                  <a:cxn ang="0">
                    <a:pos x="53" y="19"/>
                  </a:cxn>
                  <a:cxn ang="0">
                    <a:pos x="61" y="25"/>
                  </a:cxn>
                  <a:cxn ang="0">
                    <a:pos x="64" y="25"/>
                  </a:cxn>
                  <a:cxn ang="0">
                    <a:pos x="64" y="27"/>
                  </a:cxn>
                  <a:cxn ang="0">
                    <a:pos x="63" y="29"/>
                  </a:cxn>
                  <a:cxn ang="0">
                    <a:pos x="61" y="30"/>
                  </a:cxn>
                  <a:cxn ang="0">
                    <a:pos x="57" y="31"/>
                  </a:cxn>
                  <a:cxn ang="0">
                    <a:pos x="52" y="34"/>
                  </a:cxn>
                  <a:cxn ang="0">
                    <a:pos x="46" y="37"/>
                  </a:cxn>
                  <a:cxn ang="0">
                    <a:pos x="42" y="38"/>
                  </a:cxn>
                  <a:cxn ang="0">
                    <a:pos x="39" y="40"/>
                  </a:cxn>
                  <a:cxn ang="0">
                    <a:pos x="36" y="45"/>
                  </a:cxn>
                  <a:cxn ang="0">
                    <a:pos x="35" y="49"/>
                  </a:cxn>
                  <a:cxn ang="0">
                    <a:pos x="26" y="52"/>
                  </a:cxn>
                  <a:cxn ang="0">
                    <a:pos x="17" y="53"/>
                  </a:cxn>
                  <a:cxn ang="0">
                    <a:pos x="9" y="55"/>
                  </a:cxn>
                  <a:cxn ang="0">
                    <a:pos x="0" y="55"/>
                  </a:cxn>
                  <a:cxn ang="0">
                    <a:pos x="2" y="49"/>
                  </a:cxn>
                  <a:cxn ang="0">
                    <a:pos x="6" y="44"/>
                  </a:cxn>
                  <a:cxn ang="0">
                    <a:pos x="10" y="39"/>
                  </a:cxn>
                  <a:cxn ang="0">
                    <a:pos x="15" y="35"/>
                  </a:cxn>
                  <a:cxn ang="0">
                    <a:pos x="25" y="27"/>
                  </a:cxn>
                  <a:cxn ang="0">
                    <a:pos x="35" y="19"/>
                  </a:cxn>
                  <a:cxn ang="0">
                    <a:pos x="36" y="18"/>
                  </a:cxn>
                  <a:cxn ang="0">
                    <a:pos x="40" y="16"/>
                  </a:cxn>
                  <a:cxn ang="0">
                    <a:pos x="40" y="14"/>
                  </a:cxn>
                  <a:cxn ang="0">
                    <a:pos x="40" y="11"/>
                  </a:cxn>
                  <a:cxn ang="0">
                    <a:pos x="39" y="9"/>
                  </a:cxn>
                  <a:cxn ang="0">
                    <a:pos x="35" y="7"/>
                  </a:cxn>
                </a:cxnLst>
                <a:rect l="0" t="0" r="r" b="b"/>
                <a:pathLst>
                  <a:path w="71" h="55">
                    <a:moveTo>
                      <a:pt x="35" y="7"/>
                    </a:moveTo>
                    <a:lnTo>
                      <a:pt x="40" y="4"/>
                    </a:lnTo>
                    <a:lnTo>
                      <a:pt x="46" y="1"/>
                    </a:lnTo>
                    <a:lnTo>
                      <a:pt x="53" y="0"/>
                    </a:lnTo>
                    <a:lnTo>
                      <a:pt x="60" y="0"/>
                    </a:lnTo>
                    <a:lnTo>
                      <a:pt x="62" y="0"/>
                    </a:lnTo>
                    <a:lnTo>
                      <a:pt x="65" y="3"/>
                    </a:lnTo>
                    <a:lnTo>
                      <a:pt x="67" y="4"/>
                    </a:lnTo>
                    <a:lnTo>
                      <a:pt x="68" y="6"/>
                    </a:lnTo>
                    <a:lnTo>
                      <a:pt x="71" y="8"/>
                    </a:lnTo>
                    <a:lnTo>
                      <a:pt x="71" y="11"/>
                    </a:lnTo>
                    <a:lnTo>
                      <a:pt x="71" y="15"/>
                    </a:lnTo>
                    <a:lnTo>
                      <a:pt x="71" y="19"/>
                    </a:lnTo>
                    <a:lnTo>
                      <a:pt x="62" y="19"/>
                    </a:lnTo>
                    <a:lnTo>
                      <a:pt x="53" y="19"/>
                    </a:lnTo>
                    <a:lnTo>
                      <a:pt x="61" y="25"/>
                    </a:lnTo>
                    <a:lnTo>
                      <a:pt x="64" y="25"/>
                    </a:lnTo>
                    <a:lnTo>
                      <a:pt x="64" y="27"/>
                    </a:lnTo>
                    <a:lnTo>
                      <a:pt x="63" y="29"/>
                    </a:lnTo>
                    <a:lnTo>
                      <a:pt x="61" y="30"/>
                    </a:lnTo>
                    <a:lnTo>
                      <a:pt x="57" y="31"/>
                    </a:lnTo>
                    <a:lnTo>
                      <a:pt x="52" y="34"/>
                    </a:lnTo>
                    <a:lnTo>
                      <a:pt x="46" y="37"/>
                    </a:lnTo>
                    <a:lnTo>
                      <a:pt x="42" y="38"/>
                    </a:lnTo>
                    <a:lnTo>
                      <a:pt x="39" y="40"/>
                    </a:lnTo>
                    <a:lnTo>
                      <a:pt x="36" y="45"/>
                    </a:lnTo>
                    <a:lnTo>
                      <a:pt x="35" y="49"/>
                    </a:lnTo>
                    <a:lnTo>
                      <a:pt x="26" y="52"/>
                    </a:lnTo>
                    <a:lnTo>
                      <a:pt x="17" y="53"/>
                    </a:lnTo>
                    <a:lnTo>
                      <a:pt x="9" y="55"/>
                    </a:lnTo>
                    <a:lnTo>
                      <a:pt x="0" y="55"/>
                    </a:lnTo>
                    <a:lnTo>
                      <a:pt x="2" y="49"/>
                    </a:lnTo>
                    <a:lnTo>
                      <a:pt x="6" y="44"/>
                    </a:lnTo>
                    <a:lnTo>
                      <a:pt x="10" y="39"/>
                    </a:lnTo>
                    <a:lnTo>
                      <a:pt x="15" y="35"/>
                    </a:lnTo>
                    <a:lnTo>
                      <a:pt x="25" y="27"/>
                    </a:lnTo>
                    <a:lnTo>
                      <a:pt x="35" y="19"/>
                    </a:lnTo>
                    <a:lnTo>
                      <a:pt x="36" y="18"/>
                    </a:lnTo>
                    <a:lnTo>
                      <a:pt x="40" y="16"/>
                    </a:lnTo>
                    <a:lnTo>
                      <a:pt x="40" y="14"/>
                    </a:lnTo>
                    <a:lnTo>
                      <a:pt x="40" y="11"/>
                    </a:lnTo>
                    <a:lnTo>
                      <a:pt x="39" y="9"/>
                    </a:lnTo>
                    <a:lnTo>
                      <a:pt x="35" y="7"/>
                    </a:lnTo>
                  </a:path>
                </a:pathLst>
              </a:custGeom>
              <a:grpFill/>
              <a:ln w="0">
                <a:solidFill>
                  <a:schemeClr val="tx1"/>
                </a:solidFill>
                <a:prstDash val="solid"/>
                <a:round/>
                <a:headEnd/>
                <a:tailEnd/>
              </a:ln>
            </p:spPr>
            <p:txBody>
              <a:bodyPr anchor="ctr"/>
              <a:lstStyle/>
              <a:p>
                <a:pPr algn="ctr">
                  <a:defRPr/>
                </a:pPr>
                <a:endParaRPr lang="en-US" sz="1440" b="1" dirty="0">
                  <a:solidFill>
                    <a:schemeClr val="bg1"/>
                  </a:solidFill>
                  <a:latin typeface="Calibri" pitchFamily="34" charset="0"/>
                  <a:cs typeface="Arial" pitchFamily="34" charset="0"/>
                </a:endParaRPr>
              </a:p>
            </p:txBody>
          </p:sp>
          <p:sp>
            <p:nvSpPr>
              <p:cNvPr id="19592" name="Freeform 136"/>
              <p:cNvSpPr>
                <a:spLocks/>
              </p:cNvSpPr>
              <p:nvPr/>
            </p:nvSpPr>
            <p:spPr bwMode="auto">
              <a:xfrm>
                <a:off x="78159" y="8026881"/>
                <a:ext cx="28304" cy="34594"/>
              </a:xfrm>
              <a:custGeom>
                <a:avLst/>
                <a:gdLst/>
                <a:ahLst/>
                <a:cxnLst>
                  <a:cxn ang="0">
                    <a:pos x="42" y="24"/>
                  </a:cxn>
                  <a:cxn ang="0">
                    <a:pos x="38" y="22"/>
                  </a:cxn>
                  <a:cxn ang="0">
                    <a:pos x="35" y="20"/>
                  </a:cxn>
                  <a:cxn ang="0">
                    <a:pos x="34" y="17"/>
                  </a:cxn>
                  <a:cxn ang="0">
                    <a:pos x="33" y="15"/>
                  </a:cxn>
                  <a:cxn ang="0">
                    <a:pos x="33" y="11"/>
                  </a:cxn>
                  <a:cxn ang="0">
                    <a:pos x="29" y="6"/>
                  </a:cxn>
                  <a:cxn ang="0">
                    <a:pos x="27" y="2"/>
                  </a:cxn>
                  <a:cxn ang="0">
                    <a:pos x="24" y="1"/>
                  </a:cxn>
                  <a:cxn ang="0">
                    <a:pos x="20" y="0"/>
                  </a:cxn>
                  <a:cxn ang="0">
                    <a:pos x="17" y="0"/>
                  </a:cxn>
                  <a:cxn ang="0">
                    <a:pos x="12" y="2"/>
                  </a:cxn>
                  <a:cxn ang="0">
                    <a:pos x="6" y="6"/>
                  </a:cxn>
                  <a:cxn ang="0">
                    <a:pos x="4" y="6"/>
                  </a:cxn>
                  <a:cxn ang="0">
                    <a:pos x="3" y="7"/>
                  </a:cxn>
                  <a:cxn ang="0">
                    <a:pos x="2" y="9"/>
                  </a:cxn>
                  <a:cxn ang="0">
                    <a:pos x="0" y="10"/>
                  </a:cxn>
                  <a:cxn ang="0">
                    <a:pos x="0" y="13"/>
                  </a:cxn>
                  <a:cxn ang="0">
                    <a:pos x="0" y="17"/>
                  </a:cxn>
                  <a:cxn ang="0">
                    <a:pos x="3" y="22"/>
                  </a:cxn>
                  <a:cxn ang="0">
                    <a:pos x="8" y="24"/>
                  </a:cxn>
                  <a:cxn ang="0">
                    <a:pos x="14" y="26"/>
                  </a:cxn>
                  <a:cxn ang="0">
                    <a:pos x="19" y="27"/>
                  </a:cxn>
                  <a:cxn ang="0">
                    <a:pos x="24" y="30"/>
                  </a:cxn>
                  <a:cxn ang="0">
                    <a:pos x="28" y="32"/>
                  </a:cxn>
                  <a:cxn ang="0">
                    <a:pos x="29" y="34"/>
                  </a:cxn>
                  <a:cxn ang="0">
                    <a:pos x="30" y="36"/>
                  </a:cxn>
                  <a:cxn ang="0">
                    <a:pos x="30" y="38"/>
                  </a:cxn>
                  <a:cxn ang="0">
                    <a:pos x="29" y="42"/>
                  </a:cxn>
                  <a:cxn ang="0">
                    <a:pos x="24" y="45"/>
                  </a:cxn>
                  <a:cxn ang="0">
                    <a:pos x="18" y="47"/>
                  </a:cxn>
                  <a:cxn ang="0">
                    <a:pos x="16" y="48"/>
                  </a:cxn>
                  <a:cxn ang="0">
                    <a:pos x="14" y="50"/>
                  </a:cxn>
                  <a:cxn ang="0">
                    <a:pos x="13" y="52"/>
                  </a:cxn>
                  <a:cxn ang="0">
                    <a:pos x="12" y="53"/>
                  </a:cxn>
                  <a:cxn ang="0">
                    <a:pos x="13" y="55"/>
                  </a:cxn>
                  <a:cxn ang="0">
                    <a:pos x="14" y="57"/>
                  </a:cxn>
                  <a:cxn ang="0">
                    <a:pos x="16" y="60"/>
                  </a:cxn>
                  <a:cxn ang="0">
                    <a:pos x="18" y="62"/>
                  </a:cxn>
                  <a:cxn ang="0">
                    <a:pos x="24" y="64"/>
                  </a:cxn>
                  <a:cxn ang="0">
                    <a:pos x="29" y="65"/>
                  </a:cxn>
                  <a:cxn ang="0">
                    <a:pos x="42" y="60"/>
                  </a:cxn>
                  <a:cxn ang="0">
                    <a:pos x="53" y="53"/>
                  </a:cxn>
                  <a:cxn ang="0">
                    <a:pos x="57" y="51"/>
                  </a:cxn>
                  <a:cxn ang="0">
                    <a:pos x="59" y="47"/>
                  </a:cxn>
                  <a:cxn ang="0">
                    <a:pos x="59" y="43"/>
                  </a:cxn>
                  <a:cxn ang="0">
                    <a:pos x="58" y="38"/>
                  </a:cxn>
                  <a:cxn ang="0">
                    <a:pos x="56" y="34"/>
                  </a:cxn>
                  <a:cxn ang="0">
                    <a:pos x="53" y="30"/>
                  </a:cxn>
                  <a:cxn ang="0">
                    <a:pos x="47" y="26"/>
                  </a:cxn>
                  <a:cxn ang="0">
                    <a:pos x="42" y="24"/>
                  </a:cxn>
                </a:cxnLst>
                <a:rect l="0" t="0" r="r" b="b"/>
                <a:pathLst>
                  <a:path w="59" h="65">
                    <a:moveTo>
                      <a:pt x="42" y="24"/>
                    </a:moveTo>
                    <a:lnTo>
                      <a:pt x="38" y="22"/>
                    </a:lnTo>
                    <a:lnTo>
                      <a:pt x="35" y="20"/>
                    </a:lnTo>
                    <a:lnTo>
                      <a:pt x="34" y="17"/>
                    </a:lnTo>
                    <a:lnTo>
                      <a:pt x="33" y="15"/>
                    </a:lnTo>
                    <a:lnTo>
                      <a:pt x="33" y="11"/>
                    </a:lnTo>
                    <a:lnTo>
                      <a:pt x="29" y="6"/>
                    </a:lnTo>
                    <a:lnTo>
                      <a:pt x="27" y="2"/>
                    </a:lnTo>
                    <a:lnTo>
                      <a:pt x="24" y="1"/>
                    </a:lnTo>
                    <a:lnTo>
                      <a:pt x="20" y="0"/>
                    </a:lnTo>
                    <a:lnTo>
                      <a:pt x="17" y="0"/>
                    </a:lnTo>
                    <a:lnTo>
                      <a:pt x="12" y="2"/>
                    </a:lnTo>
                    <a:lnTo>
                      <a:pt x="6" y="6"/>
                    </a:lnTo>
                    <a:lnTo>
                      <a:pt x="4" y="6"/>
                    </a:lnTo>
                    <a:lnTo>
                      <a:pt x="3" y="7"/>
                    </a:lnTo>
                    <a:lnTo>
                      <a:pt x="2" y="9"/>
                    </a:lnTo>
                    <a:lnTo>
                      <a:pt x="0" y="10"/>
                    </a:lnTo>
                    <a:lnTo>
                      <a:pt x="0" y="13"/>
                    </a:lnTo>
                    <a:lnTo>
                      <a:pt x="0" y="17"/>
                    </a:lnTo>
                    <a:lnTo>
                      <a:pt x="3" y="22"/>
                    </a:lnTo>
                    <a:lnTo>
                      <a:pt x="8" y="24"/>
                    </a:lnTo>
                    <a:lnTo>
                      <a:pt x="14" y="26"/>
                    </a:lnTo>
                    <a:lnTo>
                      <a:pt x="19" y="27"/>
                    </a:lnTo>
                    <a:lnTo>
                      <a:pt x="24" y="30"/>
                    </a:lnTo>
                    <a:lnTo>
                      <a:pt x="28" y="32"/>
                    </a:lnTo>
                    <a:lnTo>
                      <a:pt x="29" y="34"/>
                    </a:lnTo>
                    <a:lnTo>
                      <a:pt x="30" y="36"/>
                    </a:lnTo>
                    <a:lnTo>
                      <a:pt x="30" y="38"/>
                    </a:lnTo>
                    <a:lnTo>
                      <a:pt x="29" y="42"/>
                    </a:lnTo>
                    <a:lnTo>
                      <a:pt x="24" y="45"/>
                    </a:lnTo>
                    <a:lnTo>
                      <a:pt x="18" y="47"/>
                    </a:lnTo>
                    <a:lnTo>
                      <a:pt x="16" y="48"/>
                    </a:lnTo>
                    <a:lnTo>
                      <a:pt x="14" y="50"/>
                    </a:lnTo>
                    <a:lnTo>
                      <a:pt x="13" y="52"/>
                    </a:lnTo>
                    <a:lnTo>
                      <a:pt x="12" y="53"/>
                    </a:lnTo>
                    <a:lnTo>
                      <a:pt x="13" y="55"/>
                    </a:lnTo>
                    <a:lnTo>
                      <a:pt x="14" y="57"/>
                    </a:lnTo>
                    <a:lnTo>
                      <a:pt x="16" y="60"/>
                    </a:lnTo>
                    <a:lnTo>
                      <a:pt x="18" y="62"/>
                    </a:lnTo>
                    <a:lnTo>
                      <a:pt x="24" y="64"/>
                    </a:lnTo>
                    <a:lnTo>
                      <a:pt x="29" y="65"/>
                    </a:lnTo>
                    <a:lnTo>
                      <a:pt x="42" y="60"/>
                    </a:lnTo>
                    <a:lnTo>
                      <a:pt x="53" y="53"/>
                    </a:lnTo>
                    <a:lnTo>
                      <a:pt x="57" y="51"/>
                    </a:lnTo>
                    <a:lnTo>
                      <a:pt x="59" y="47"/>
                    </a:lnTo>
                    <a:lnTo>
                      <a:pt x="59" y="43"/>
                    </a:lnTo>
                    <a:lnTo>
                      <a:pt x="58" y="38"/>
                    </a:lnTo>
                    <a:lnTo>
                      <a:pt x="56" y="34"/>
                    </a:lnTo>
                    <a:lnTo>
                      <a:pt x="53" y="30"/>
                    </a:lnTo>
                    <a:lnTo>
                      <a:pt x="47" y="26"/>
                    </a:lnTo>
                    <a:lnTo>
                      <a:pt x="42" y="24"/>
                    </a:lnTo>
                    <a:close/>
                  </a:path>
                </a:pathLst>
              </a:custGeom>
              <a:grpFill/>
              <a:ln w="9525">
                <a:solidFill>
                  <a:schemeClr val="tx1"/>
                </a:solidFill>
                <a:round/>
                <a:headEnd/>
                <a:tailEnd/>
              </a:ln>
            </p:spPr>
            <p:txBody>
              <a:bodyPr anchor="ctr"/>
              <a:lstStyle/>
              <a:p>
                <a:pPr algn="ctr">
                  <a:defRPr/>
                </a:pPr>
                <a:endParaRPr lang="en-US" sz="1440" b="1" dirty="0">
                  <a:solidFill>
                    <a:schemeClr val="bg1"/>
                  </a:solidFill>
                  <a:latin typeface="Calibri" pitchFamily="34" charset="0"/>
                  <a:cs typeface="Arial" pitchFamily="34" charset="0"/>
                </a:endParaRPr>
              </a:p>
            </p:txBody>
          </p:sp>
          <p:sp>
            <p:nvSpPr>
              <p:cNvPr id="19593" name="Freeform 137"/>
              <p:cNvSpPr>
                <a:spLocks/>
              </p:cNvSpPr>
              <p:nvPr/>
            </p:nvSpPr>
            <p:spPr bwMode="auto">
              <a:xfrm>
                <a:off x="78159" y="8026881"/>
                <a:ext cx="28304" cy="34594"/>
              </a:xfrm>
              <a:custGeom>
                <a:avLst/>
                <a:gdLst/>
                <a:ahLst/>
                <a:cxnLst>
                  <a:cxn ang="0">
                    <a:pos x="42" y="24"/>
                  </a:cxn>
                  <a:cxn ang="0">
                    <a:pos x="38" y="22"/>
                  </a:cxn>
                  <a:cxn ang="0">
                    <a:pos x="35" y="20"/>
                  </a:cxn>
                  <a:cxn ang="0">
                    <a:pos x="34" y="17"/>
                  </a:cxn>
                  <a:cxn ang="0">
                    <a:pos x="33" y="15"/>
                  </a:cxn>
                  <a:cxn ang="0">
                    <a:pos x="33" y="11"/>
                  </a:cxn>
                  <a:cxn ang="0">
                    <a:pos x="29" y="6"/>
                  </a:cxn>
                  <a:cxn ang="0">
                    <a:pos x="27" y="2"/>
                  </a:cxn>
                  <a:cxn ang="0">
                    <a:pos x="24" y="1"/>
                  </a:cxn>
                  <a:cxn ang="0">
                    <a:pos x="20" y="0"/>
                  </a:cxn>
                  <a:cxn ang="0">
                    <a:pos x="17" y="0"/>
                  </a:cxn>
                  <a:cxn ang="0">
                    <a:pos x="12" y="2"/>
                  </a:cxn>
                  <a:cxn ang="0">
                    <a:pos x="6" y="6"/>
                  </a:cxn>
                  <a:cxn ang="0">
                    <a:pos x="4" y="6"/>
                  </a:cxn>
                  <a:cxn ang="0">
                    <a:pos x="3" y="7"/>
                  </a:cxn>
                  <a:cxn ang="0">
                    <a:pos x="2" y="9"/>
                  </a:cxn>
                  <a:cxn ang="0">
                    <a:pos x="0" y="10"/>
                  </a:cxn>
                  <a:cxn ang="0">
                    <a:pos x="0" y="13"/>
                  </a:cxn>
                  <a:cxn ang="0">
                    <a:pos x="0" y="17"/>
                  </a:cxn>
                  <a:cxn ang="0">
                    <a:pos x="3" y="22"/>
                  </a:cxn>
                  <a:cxn ang="0">
                    <a:pos x="8" y="24"/>
                  </a:cxn>
                  <a:cxn ang="0">
                    <a:pos x="14" y="26"/>
                  </a:cxn>
                  <a:cxn ang="0">
                    <a:pos x="19" y="27"/>
                  </a:cxn>
                  <a:cxn ang="0">
                    <a:pos x="24" y="30"/>
                  </a:cxn>
                  <a:cxn ang="0">
                    <a:pos x="28" y="32"/>
                  </a:cxn>
                  <a:cxn ang="0">
                    <a:pos x="29" y="34"/>
                  </a:cxn>
                  <a:cxn ang="0">
                    <a:pos x="30" y="36"/>
                  </a:cxn>
                  <a:cxn ang="0">
                    <a:pos x="30" y="38"/>
                  </a:cxn>
                  <a:cxn ang="0">
                    <a:pos x="29" y="42"/>
                  </a:cxn>
                  <a:cxn ang="0">
                    <a:pos x="24" y="45"/>
                  </a:cxn>
                  <a:cxn ang="0">
                    <a:pos x="18" y="47"/>
                  </a:cxn>
                  <a:cxn ang="0">
                    <a:pos x="16" y="48"/>
                  </a:cxn>
                  <a:cxn ang="0">
                    <a:pos x="14" y="50"/>
                  </a:cxn>
                  <a:cxn ang="0">
                    <a:pos x="13" y="52"/>
                  </a:cxn>
                  <a:cxn ang="0">
                    <a:pos x="12" y="53"/>
                  </a:cxn>
                  <a:cxn ang="0">
                    <a:pos x="13" y="55"/>
                  </a:cxn>
                  <a:cxn ang="0">
                    <a:pos x="14" y="57"/>
                  </a:cxn>
                  <a:cxn ang="0">
                    <a:pos x="16" y="60"/>
                  </a:cxn>
                  <a:cxn ang="0">
                    <a:pos x="18" y="62"/>
                  </a:cxn>
                  <a:cxn ang="0">
                    <a:pos x="24" y="64"/>
                  </a:cxn>
                  <a:cxn ang="0">
                    <a:pos x="29" y="65"/>
                  </a:cxn>
                  <a:cxn ang="0">
                    <a:pos x="42" y="60"/>
                  </a:cxn>
                  <a:cxn ang="0">
                    <a:pos x="53" y="53"/>
                  </a:cxn>
                  <a:cxn ang="0">
                    <a:pos x="57" y="51"/>
                  </a:cxn>
                  <a:cxn ang="0">
                    <a:pos x="59" y="47"/>
                  </a:cxn>
                  <a:cxn ang="0">
                    <a:pos x="59" y="43"/>
                  </a:cxn>
                  <a:cxn ang="0">
                    <a:pos x="58" y="38"/>
                  </a:cxn>
                  <a:cxn ang="0">
                    <a:pos x="56" y="34"/>
                  </a:cxn>
                  <a:cxn ang="0">
                    <a:pos x="53" y="30"/>
                  </a:cxn>
                  <a:cxn ang="0">
                    <a:pos x="47" y="26"/>
                  </a:cxn>
                  <a:cxn ang="0">
                    <a:pos x="42" y="24"/>
                  </a:cxn>
                </a:cxnLst>
                <a:rect l="0" t="0" r="r" b="b"/>
                <a:pathLst>
                  <a:path w="59" h="65">
                    <a:moveTo>
                      <a:pt x="42" y="24"/>
                    </a:moveTo>
                    <a:lnTo>
                      <a:pt x="38" y="22"/>
                    </a:lnTo>
                    <a:lnTo>
                      <a:pt x="35" y="20"/>
                    </a:lnTo>
                    <a:lnTo>
                      <a:pt x="34" y="17"/>
                    </a:lnTo>
                    <a:lnTo>
                      <a:pt x="33" y="15"/>
                    </a:lnTo>
                    <a:lnTo>
                      <a:pt x="33" y="11"/>
                    </a:lnTo>
                    <a:lnTo>
                      <a:pt x="29" y="6"/>
                    </a:lnTo>
                    <a:lnTo>
                      <a:pt x="27" y="2"/>
                    </a:lnTo>
                    <a:lnTo>
                      <a:pt x="24" y="1"/>
                    </a:lnTo>
                    <a:lnTo>
                      <a:pt x="20" y="0"/>
                    </a:lnTo>
                    <a:lnTo>
                      <a:pt x="17" y="0"/>
                    </a:lnTo>
                    <a:lnTo>
                      <a:pt x="12" y="2"/>
                    </a:lnTo>
                    <a:lnTo>
                      <a:pt x="6" y="6"/>
                    </a:lnTo>
                    <a:lnTo>
                      <a:pt x="4" y="6"/>
                    </a:lnTo>
                    <a:lnTo>
                      <a:pt x="3" y="7"/>
                    </a:lnTo>
                    <a:lnTo>
                      <a:pt x="2" y="9"/>
                    </a:lnTo>
                    <a:lnTo>
                      <a:pt x="0" y="10"/>
                    </a:lnTo>
                    <a:lnTo>
                      <a:pt x="0" y="13"/>
                    </a:lnTo>
                    <a:lnTo>
                      <a:pt x="0" y="17"/>
                    </a:lnTo>
                    <a:lnTo>
                      <a:pt x="3" y="22"/>
                    </a:lnTo>
                    <a:lnTo>
                      <a:pt x="8" y="24"/>
                    </a:lnTo>
                    <a:lnTo>
                      <a:pt x="14" y="26"/>
                    </a:lnTo>
                    <a:lnTo>
                      <a:pt x="19" y="27"/>
                    </a:lnTo>
                    <a:lnTo>
                      <a:pt x="24" y="30"/>
                    </a:lnTo>
                    <a:lnTo>
                      <a:pt x="28" y="32"/>
                    </a:lnTo>
                    <a:lnTo>
                      <a:pt x="29" y="34"/>
                    </a:lnTo>
                    <a:lnTo>
                      <a:pt x="30" y="36"/>
                    </a:lnTo>
                    <a:lnTo>
                      <a:pt x="30" y="38"/>
                    </a:lnTo>
                    <a:lnTo>
                      <a:pt x="29" y="42"/>
                    </a:lnTo>
                    <a:lnTo>
                      <a:pt x="24" y="45"/>
                    </a:lnTo>
                    <a:lnTo>
                      <a:pt x="18" y="47"/>
                    </a:lnTo>
                    <a:lnTo>
                      <a:pt x="16" y="48"/>
                    </a:lnTo>
                    <a:lnTo>
                      <a:pt x="14" y="50"/>
                    </a:lnTo>
                    <a:lnTo>
                      <a:pt x="13" y="52"/>
                    </a:lnTo>
                    <a:lnTo>
                      <a:pt x="12" y="53"/>
                    </a:lnTo>
                    <a:lnTo>
                      <a:pt x="13" y="55"/>
                    </a:lnTo>
                    <a:lnTo>
                      <a:pt x="14" y="57"/>
                    </a:lnTo>
                    <a:lnTo>
                      <a:pt x="16" y="60"/>
                    </a:lnTo>
                    <a:lnTo>
                      <a:pt x="18" y="62"/>
                    </a:lnTo>
                    <a:lnTo>
                      <a:pt x="24" y="64"/>
                    </a:lnTo>
                    <a:lnTo>
                      <a:pt x="29" y="65"/>
                    </a:lnTo>
                    <a:lnTo>
                      <a:pt x="42" y="60"/>
                    </a:lnTo>
                    <a:lnTo>
                      <a:pt x="53" y="53"/>
                    </a:lnTo>
                    <a:lnTo>
                      <a:pt x="57" y="51"/>
                    </a:lnTo>
                    <a:lnTo>
                      <a:pt x="59" y="47"/>
                    </a:lnTo>
                    <a:lnTo>
                      <a:pt x="59" y="43"/>
                    </a:lnTo>
                    <a:lnTo>
                      <a:pt x="58" y="38"/>
                    </a:lnTo>
                    <a:lnTo>
                      <a:pt x="56" y="34"/>
                    </a:lnTo>
                    <a:lnTo>
                      <a:pt x="53" y="30"/>
                    </a:lnTo>
                    <a:lnTo>
                      <a:pt x="47" y="26"/>
                    </a:lnTo>
                    <a:lnTo>
                      <a:pt x="42" y="24"/>
                    </a:lnTo>
                  </a:path>
                </a:pathLst>
              </a:custGeom>
              <a:grpFill/>
              <a:ln w="0">
                <a:solidFill>
                  <a:schemeClr val="tx1"/>
                </a:solidFill>
                <a:prstDash val="solid"/>
                <a:round/>
                <a:headEnd/>
                <a:tailEnd/>
              </a:ln>
            </p:spPr>
            <p:txBody>
              <a:bodyPr anchor="ctr"/>
              <a:lstStyle/>
              <a:p>
                <a:pPr algn="ctr">
                  <a:defRPr/>
                </a:pPr>
                <a:endParaRPr lang="en-US" sz="1440" b="1" dirty="0">
                  <a:solidFill>
                    <a:schemeClr val="bg1"/>
                  </a:solidFill>
                  <a:latin typeface="Calibri" pitchFamily="34" charset="0"/>
                  <a:cs typeface="Arial" pitchFamily="34" charset="0"/>
                </a:endParaRPr>
              </a:p>
            </p:txBody>
          </p:sp>
          <p:sp>
            <p:nvSpPr>
              <p:cNvPr id="19594" name="Freeform 138"/>
              <p:cNvSpPr>
                <a:spLocks/>
              </p:cNvSpPr>
              <p:nvPr/>
            </p:nvSpPr>
            <p:spPr bwMode="auto">
              <a:xfrm>
                <a:off x="24695" y="8030026"/>
                <a:ext cx="44029" cy="31449"/>
              </a:xfrm>
              <a:custGeom>
                <a:avLst/>
                <a:gdLst/>
                <a:ahLst/>
                <a:cxnLst>
                  <a:cxn ang="0">
                    <a:pos x="59" y="23"/>
                  </a:cxn>
                  <a:cxn ang="0">
                    <a:pos x="58" y="17"/>
                  </a:cxn>
                  <a:cxn ang="0">
                    <a:pos x="55" y="12"/>
                  </a:cxn>
                  <a:cxn ang="0">
                    <a:pos x="53" y="9"/>
                  </a:cxn>
                  <a:cxn ang="0">
                    <a:pos x="52" y="7"/>
                  </a:cxn>
                  <a:cxn ang="0">
                    <a:pos x="53" y="6"/>
                  </a:cxn>
                  <a:cxn ang="0">
                    <a:pos x="54" y="5"/>
                  </a:cxn>
                  <a:cxn ang="0">
                    <a:pos x="62" y="2"/>
                  </a:cxn>
                  <a:cxn ang="0">
                    <a:pos x="68" y="0"/>
                  </a:cxn>
                  <a:cxn ang="0">
                    <a:pos x="70" y="0"/>
                  </a:cxn>
                  <a:cxn ang="0">
                    <a:pos x="73" y="2"/>
                  </a:cxn>
                  <a:cxn ang="0">
                    <a:pos x="75" y="3"/>
                  </a:cxn>
                  <a:cxn ang="0">
                    <a:pos x="77" y="5"/>
                  </a:cxn>
                  <a:cxn ang="0">
                    <a:pos x="82" y="15"/>
                  </a:cxn>
                  <a:cxn ang="0">
                    <a:pos x="84" y="24"/>
                  </a:cxn>
                  <a:cxn ang="0">
                    <a:pos x="84" y="28"/>
                  </a:cxn>
                  <a:cxn ang="0">
                    <a:pos x="83" y="31"/>
                  </a:cxn>
                  <a:cxn ang="0">
                    <a:pos x="80" y="34"/>
                  </a:cxn>
                  <a:cxn ang="0">
                    <a:pos x="77" y="35"/>
                  </a:cxn>
                  <a:cxn ang="0">
                    <a:pos x="59" y="44"/>
                  </a:cxn>
                  <a:cxn ang="0">
                    <a:pos x="42" y="50"/>
                  </a:cxn>
                  <a:cxn ang="0">
                    <a:pos x="32" y="54"/>
                  </a:cxn>
                  <a:cxn ang="0">
                    <a:pos x="22" y="56"/>
                  </a:cxn>
                  <a:cxn ang="0">
                    <a:pos x="12" y="58"/>
                  </a:cxn>
                  <a:cxn ang="0">
                    <a:pos x="1" y="58"/>
                  </a:cxn>
                  <a:cxn ang="0">
                    <a:pos x="0" y="54"/>
                  </a:cxn>
                  <a:cxn ang="0">
                    <a:pos x="0" y="50"/>
                  </a:cxn>
                  <a:cxn ang="0">
                    <a:pos x="1" y="48"/>
                  </a:cxn>
                  <a:cxn ang="0">
                    <a:pos x="3" y="45"/>
                  </a:cxn>
                  <a:cxn ang="0">
                    <a:pos x="11" y="41"/>
                  </a:cxn>
                  <a:cxn ang="0">
                    <a:pos x="22" y="38"/>
                  </a:cxn>
                  <a:cxn ang="0">
                    <a:pos x="33" y="36"/>
                  </a:cxn>
                  <a:cxn ang="0">
                    <a:pos x="44" y="33"/>
                  </a:cxn>
                  <a:cxn ang="0">
                    <a:pos x="48" y="30"/>
                  </a:cxn>
                  <a:cxn ang="0">
                    <a:pos x="53" y="28"/>
                  </a:cxn>
                  <a:cxn ang="0">
                    <a:pos x="57" y="26"/>
                  </a:cxn>
                  <a:cxn ang="0">
                    <a:pos x="59" y="23"/>
                  </a:cxn>
                </a:cxnLst>
                <a:rect l="0" t="0" r="r" b="b"/>
                <a:pathLst>
                  <a:path w="84" h="58">
                    <a:moveTo>
                      <a:pt x="59" y="23"/>
                    </a:moveTo>
                    <a:lnTo>
                      <a:pt x="58" y="17"/>
                    </a:lnTo>
                    <a:lnTo>
                      <a:pt x="55" y="12"/>
                    </a:lnTo>
                    <a:lnTo>
                      <a:pt x="53" y="9"/>
                    </a:lnTo>
                    <a:lnTo>
                      <a:pt x="52" y="7"/>
                    </a:lnTo>
                    <a:lnTo>
                      <a:pt x="53" y="6"/>
                    </a:lnTo>
                    <a:lnTo>
                      <a:pt x="54" y="5"/>
                    </a:lnTo>
                    <a:lnTo>
                      <a:pt x="62" y="2"/>
                    </a:lnTo>
                    <a:lnTo>
                      <a:pt x="68" y="0"/>
                    </a:lnTo>
                    <a:lnTo>
                      <a:pt x="70" y="0"/>
                    </a:lnTo>
                    <a:lnTo>
                      <a:pt x="73" y="2"/>
                    </a:lnTo>
                    <a:lnTo>
                      <a:pt x="75" y="3"/>
                    </a:lnTo>
                    <a:lnTo>
                      <a:pt x="77" y="5"/>
                    </a:lnTo>
                    <a:lnTo>
                      <a:pt x="82" y="15"/>
                    </a:lnTo>
                    <a:lnTo>
                      <a:pt x="84" y="24"/>
                    </a:lnTo>
                    <a:lnTo>
                      <a:pt x="84" y="28"/>
                    </a:lnTo>
                    <a:lnTo>
                      <a:pt x="83" y="31"/>
                    </a:lnTo>
                    <a:lnTo>
                      <a:pt x="80" y="34"/>
                    </a:lnTo>
                    <a:lnTo>
                      <a:pt x="77" y="35"/>
                    </a:lnTo>
                    <a:lnTo>
                      <a:pt x="59" y="44"/>
                    </a:lnTo>
                    <a:lnTo>
                      <a:pt x="42" y="50"/>
                    </a:lnTo>
                    <a:lnTo>
                      <a:pt x="32" y="54"/>
                    </a:lnTo>
                    <a:lnTo>
                      <a:pt x="22" y="56"/>
                    </a:lnTo>
                    <a:lnTo>
                      <a:pt x="12" y="58"/>
                    </a:lnTo>
                    <a:lnTo>
                      <a:pt x="1" y="58"/>
                    </a:lnTo>
                    <a:lnTo>
                      <a:pt x="0" y="54"/>
                    </a:lnTo>
                    <a:lnTo>
                      <a:pt x="0" y="50"/>
                    </a:lnTo>
                    <a:lnTo>
                      <a:pt x="1" y="48"/>
                    </a:lnTo>
                    <a:lnTo>
                      <a:pt x="3" y="45"/>
                    </a:lnTo>
                    <a:lnTo>
                      <a:pt x="11" y="41"/>
                    </a:lnTo>
                    <a:lnTo>
                      <a:pt x="22" y="38"/>
                    </a:lnTo>
                    <a:lnTo>
                      <a:pt x="33" y="36"/>
                    </a:lnTo>
                    <a:lnTo>
                      <a:pt x="44" y="33"/>
                    </a:lnTo>
                    <a:lnTo>
                      <a:pt x="48" y="30"/>
                    </a:lnTo>
                    <a:lnTo>
                      <a:pt x="53" y="28"/>
                    </a:lnTo>
                    <a:lnTo>
                      <a:pt x="57" y="26"/>
                    </a:lnTo>
                    <a:lnTo>
                      <a:pt x="59" y="23"/>
                    </a:lnTo>
                    <a:close/>
                  </a:path>
                </a:pathLst>
              </a:custGeom>
              <a:grpFill/>
              <a:ln w="9525">
                <a:solidFill>
                  <a:schemeClr val="tx1"/>
                </a:solidFill>
                <a:round/>
                <a:headEnd/>
                <a:tailEnd/>
              </a:ln>
            </p:spPr>
            <p:txBody>
              <a:bodyPr anchor="ctr"/>
              <a:lstStyle/>
              <a:p>
                <a:pPr algn="ctr">
                  <a:defRPr/>
                </a:pPr>
                <a:endParaRPr lang="en-US" sz="1440" b="1" dirty="0">
                  <a:solidFill>
                    <a:schemeClr val="bg1"/>
                  </a:solidFill>
                  <a:latin typeface="Calibri" pitchFamily="34" charset="0"/>
                  <a:cs typeface="Arial" pitchFamily="34" charset="0"/>
                </a:endParaRPr>
              </a:p>
            </p:txBody>
          </p:sp>
          <p:sp>
            <p:nvSpPr>
              <p:cNvPr id="19595" name="Freeform 139"/>
              <p:cNvSpPr>
                <a:spLocks/>
              </p:cNvSpPr>
              <p:nvPr/>
            </p:nvSpPr>
            <p:spPr bwMode="auto">
              <a:xfrm>
                <a:off x="24695" y="8030026"/>
                <a:ext cx="44029" cy="31449"/>
              </a:xfrm>
              <a:custGeom>
                <a:avLst/>
                <a:gdLst/>
                <a:ahLst/>
                <a:cxnLst>
                  <a:cxn ang="0">
                    <a:pos x="59" y="23"/>
                  </a:cxn>
                  <a:cxn ang="0">
                    <a:pos x="58" y="17"/>
                  </a:cxn>
                  <a:cxn ang="0">
                    <a:pos x="55" y="12"/>
                  </a:cxn>
                  <a:cxn ang="0">
                    <a:pos x="53" y="9"/>
                  </a:cxn>
                  <a:cxn ang="0">
                    <a:pos x="52" y="7"/>
                  </a:cxn>
                  <a:cxn ang="0">
                    <a:pos x="53" y="6"/>
                  </a:cxn>
                  <a:cxn ang="0">
                    <a:pos x="54" y="5"/>
                  </a:cxn>
                  <a:cxn ang="0">
                    <a:pos x="62" y="2"/>
                  </a:cxn>
                  <a:cxn ang="0">
                    <a:pos x="68" y="0"/>
                  </a:cxn>
                  <a:cxn ang="0">
                    <a:pos x="70" y="0"/>
                  </a:cxn>
                  <a:cxn ang="0">
                    <a:pos x="73" y="2"/>
                  </a:cxn>
                  <a:cxn ang="0">
                    <a:pos x="75" y="3"/>
                  </a:cxn>
                  <a:cxn ang="0">
                    <a:pos x="77" y="5"/>
                  </a:cxn>
                  <a:cxn ang="0">
                    <a:pos x="82" y="15"/>
                  </a:cxn>
                  <a:cxn ang="0">
                    <a:pos x="84" y="24"/>
                  </a:cxn>
                  <a:cxn ang="0">
                    <a:pos x="84" y="28"/>
                  </a:cxn>
                  <a:cxn ang="0">
                    <a:pos x="83" y="31"/>
                  </a:cxn>
                  <a:cxn ang="0">
                    <a:pos x="80" y="34"/>
                  </a:cxn>
                  <a:cxn ang="0">
                    <a:pos x="77" y="35"/>
                  </a:cxn>
                  <a:cxn ang="0">
                    <a:pos x="59" y="44"/>
                  </a:cxn>
                  <a:cxn ang="0">
                    <a:pos x="42" y="50"/>
                  </a:cxn>
                  <a:cxn ang="0">
                    <a:pos x="32" y="54"/>
                  </a:cxn>
                  <a:cxn ang="0">
                    <a:pos x="22" y="56"/>
                  </a:cxn>
                  <a:cxn ang="0">
                    <a:pos x="12" y="58"/>
                  </a:cxn>
                  <a:cxn ang="0">
                    <a:pos x="1" y="58"/>
                  </a:cxn>
                  <a:cxn ang="0">
                    <a:pos x="0" y="54"/>
                  </a:cxn>
                  <a:cxn ang="0">
                    <a:pos x="0" y="50"/>
                  </a:cxn>
                  <a:cxn ang="0">
                    <a:pos x="1" y="48"/>
                  </a:cxn>
                  <a:cxn ang="0">
                    <a:pos x="3" y="45"/>
                  </a:cxn>
                  <a:cxn ang="0">
                    <a:pos x="11" y="41"/>
                  </a:cxn>
                  <a:cxn ang="0">
                    <a:pos x="22" y="38"/>
                  </a:cxn>
                  <a:cxn ang="0">
                    <a:pos x="33" y="36"/>
                  </a:cxn>
                  <a:cxn ang="0">
                    <a:pos x="44" y="33"/>
                  </a:cxn>
                  <a:cxn ang="0">
                    <a:pos x="48" y="30"/>
                  </a:cxn>
                  <a:cxn ang="0">
                    <a:pos x="53" y="28"/>
                  </a:cxn>
                  <a:cxn ang="0">
                    <a:pos x="57" y="26"/>
                  </a:cxn>
                  <a:cxn ang="0">
                    <a:pos x="59" y="23"/>
                  </a:cxn>
                </a:cxnLst>
                <a:rect l="0" t="0" r="r" b="b"/>
                <a:pathLst>
                  <a:path w="84" h="58">
                    <a:moveTo>
                      <a:pt x="59" y="23"/>
                    </a:moveTo>
                    <a:lnTo>
                      <a:pt x="58" y="17"/>
                    </a:lnTo>
                    <a:lnTo>
                      <a:pt x="55" y="12"/>
                    </a:lnTo>
                    <a:lnTo>
                      <a:pt x="53" y="9"/>
                    </a:lnTo>
                    <a:lnTo>
                      <a:pt x="52" y="7"/>
                    </a:lnTo>
                    <a:lnTo>
                      <a:pt x="53" y="6"/>
                    </a:lnTo>
                    <a:lnTo>
                      <a:pt x="54" y="5"/>
                    </a:lnTo>
                    <a:lnTo>
                      <a:pt x="62" y="2"/>
                    </a:lnTo>
                    <a:lnTo>
                      <a:pt x="68" y="0"/>
                    </a:lnTo>
                    <a:lnTo>
                      <a:pt x="70" y="0"/>
                    </a:lnTo>
                    <a:lnTo>
                      <a:pt x="73" y="2"/>
                    </a:lnTo>
                    <a:lnTo>
                      <a:pt x="75" y="3"/>
                    </a:lnTo>
                    <a:lnTo>
                      <a:pt x="77" y="5"/>
                    </a:lnTo>
                    <a:lnTo>
                      <a:pt x="82" y="15"/>
                    </a:lnTo>
                    <a:lnTo>
                      <a:pt x="84" y="24"/>
                    </a:lnTo>
                    <a:lnTo>
                      <a:pt x="84" y="28"/>
                    </a:lnTo>
                    <a:lnTo>
                      <a:pt x="83" y="31"/>
                    </a:lnTo>
                    <a:lnTo>
                      <a:pt x="80" y="34"/>
                    </a:lnTo>
                    <a:lnTo>
                      <a:pt x="77" y="35"/>
                    </a:lnTo>
                    <a:lnTo>
                      <a:pt x="59" y="44"/>
                    </a:lnTo>
                    <a:lnTo>
                      <a:pt x="42" y="50"/>
                    </a:lnTo>
                    <a:lnTo>
                      <a:pt x="32" y="54"/>
                    </a:lnTo>
                    <a:lnTo>
                      <a:pt x="22" y="56"/>
                    </a:lnTo>
                    <a:lnTo>
                      <a:pt x="12" y="58"/>
                    </a:lnTo>
                    <a:lnTo>
                      <a:pt x="1" y="58"/>
                    </a:lnTo>
                    <a:lnTo>
                      <a:pt x="0" y="54"/>
                    </a:lnTo>
                    <a:lnTo>
                      <a:pt x="0" y="50"/>
                    </a:lnTo>
                    <a:lnTo>
                      <a:pt x="1" y="48"/>
                    </a:lnTo>
                    <a:lnTo>
                      <a:pt x="3" y="45"/>
                    </a:lnTo>
                    <a:lnTo>
                      <a:pt x="11" y="41"/>
                    </a:lnTo>
                    <a:lnTo>
                      <a:pt x="22" y="38"/>
                    </a:lnTo>
                    <a:lnTo>
                      <a:pt x="33" y="36"/>
                    </a:lnTo>
                    <a:lnTo>
                      <a:pt x="44" y="33"/>
                    </a:lnTo>
                    <a:lnTo>
                      <a:pt x="48" y="30"/>
                    </a:lnTo>
                    <a:lnTo>
                      <a:pt x="53" y="28"/>
                    </a:lnTo>
                    <a:lnTo>
                      <a:pt x="57" y="26"/>
                    </a:lnTo>
                    <a:lnTo>
                      <a:pt x="59" y="23"/>
                    </a:lnTo>
                  </a:path>
                </a:pathLst>
              </a:custGeom>
              <a:grpFill/>
              <a:ln w="0">
                <a:solidFill>
                  <a:schemeClr val="tx1"/>
                </a:solidFill>
                <a:prstDash val="solid"/>
                <a:round/>
                <a:headEnd/>
                <a:tailEnd/>
              </a:ln>
            </p:spPr>
            <p:txBody>
              <a:bodyPr anchor="ctr"/>
              <a:lstStyle/>
              <a:p>
                <a:pPr algn="ctr">
                  <a:defRPr/>
                </a:pPr>
                <a:endParaRPr lang="en-US" sz="1440" b="1" dirty="0">
                  <a:solidFill>
                    <a:schemeClr val="bg1"/>
                  </a:solidFill>
                  <a:latin typeface="Calibri" pitchFamily="34" charset="0"/>
                  <a:cs typeface="Arial" pitchFamily="34" charset="0"/>
                </a:endParaRPr>
              </a:p>
            </p:txBody>
          </p:sp>
          <p:sp>
            <p:nvSpPr>
              <p:cNvPr id="19596" name="Freeform 140"/>
              <p:cNvSpPr>
                <a:spLocks/>
              </p:cNvSpPr>
              <p:nvPr/>
            </p:nvSpPr>
            <p:spPr bwMode="auto">
              <a:xfrm>
                <a:off x="-13044" y="8030026"/>
                <a:ext cx="31449" cy="40884"/>
              </a:xfrm>
              <a:custGeom>
                <a:avLst/>
                <a:gdLst/>
                <a:ahLst/>
                <a:cxnLst>
                  <a:cxn ang="0">
                    <a:pos x="37" y="14"/>
                  </a:cxn>
                  <a:cxn ang="0">
                    <a:pos x="34" y="7"/>
                  </a:cxn>
                  <a:cxn ang="0">
                    <a:pos x="26" y="3"/>
                  </a:cxn>
                  <a:cxn ang="0">
                    <a:pos x="17" y="0"/>
                  </a:cxn>
                  <a:cxn ang="0">
                    <a:pos x="10" y="6"/>
                  </a:cxn>
                  <a:cxn ang="0">
                    <a:pos x="11" y="15"/>
                  </a:cxn>
                  <a:cxn ang="0">
                    <a:pos x="18" y="20"/>
                  </a:cxn>
                  <a:cxn ang="0">
                    <a:pos x="23" y="27"/>
                  </a:cxn>
                  <a:cxn ang="0">
                    <a:pos x="22" y="32"/>
                  </a:cxn>
                  <a:cxn ang="0">
                    <a:pos x="17" y="37"/>
                  </a:cxn>
                  <a:cxn ang="0">
                    <a:pos x="14" y="40"/>
                  </a:cxn>
                  <a:cxn ang="0">
                    <a:pos x="6" y="44"/>
                  </a:cxn>
                  <a:cxn ang="0">
                    <a:pos x="0" y="49"/>
                  </a:cxn>
                  <a:cxn ang="0">
                    <a:pos x="1" y="52"/>
                  </a:cxn>
                  <a:cxn ang="0">
                    <a:pos x="7" y="56"/>
                  </a:cxn>
                  <a:cxn ang="0">
                    <a:pos x="13" y="62"/>
                  </a:cxn>
                  <a:cxn ang="0">
                    <a:pos x="17" y="66"/>
                  </a:cxn>
                  <a:cxn ang="0">
                    <a:pos x="24" y="68"/>
                  </a:cxn>
                  <a:cxn ang="0">
                    <a:pos x="28" y="67"/>
                  </a:cxn>
                  <a:cxn ang="0">
                    <a:pos x="33" y="69"/>
                  </a:cxn>
                  <a:cxn ang="0">
                    <a:pos x="31" y="73"/>
                  </a:cxn>
                  <a:cxn ang="0">
                    <a:pos x="35" y="77"/>
                  </a:cxn>
                  <a:cxn ang="0">
                    <a:pos x="39" y="76"/>
                  </a:cxn>
                  <a:cxn ang="0">
                    <a:pos x="42" y="72"/>
                  </a:cxn>
                  <a:cxn ang="0">
                    <a:pos x="44" y="66"/>
                  </a:cxn>
                  <a:cxn ang="0">
                    <a:pos x="45" y="56"/>
                  </a:cxn>
                  <a:cxn ang="0">
                    <a:pos x="43" y="41"/>
                  </a:cxn>
                  <a:cxn ang="0">
                    <a:pos x="43" y="31"/>
                  </a:cxn>
                  <a:cxn ang="0">
                    <a:pos x="47" y="25"/>
                  </a:cxn>
                  <a:cxn ang="0">
                    <a:pos x="57" y="16"/>
                  </a:cxn>
                  <a:cxn ang="0">
                    <a:pos x="59" y="10"/>
                  </a:cxn>
                  <a:cxn ang="0">
                    <a:pos x="54" y="7"/>
                  </a:cxn>
                  <a:cxn ang="0">
                    <a:pos x="43" y="6"/>
                  </a:cxn>
                  <a:cxn ang="0">
                    <a:pos x="36" y="11"/>
                  </a:cxn>
                </a:cxnLst>
                <a:rect l="0" t="0" r="r" b="b"/>
                <a:pathLst>
                  <a:path w="59" h="77">
                    <a:moveTo>
                      <a:pt x="36" y="18"/>
                    </a:moveTo>
                    <a:lnTo>
                      <a:pt x="37" y="14"/>
                    </a:lnTo>
                    <a:lnTo>
                      <a:pt x="36" y="10"/>
                    </a:lnTo>
                    <a:lnTo>
                      <a:pt x="34" y="7"/>
                    </a:lnTo>
                    <a:lnTo>
                      <a:pt x="31" y="5"/>
                    </a:lnTo>
                    <a:lnTo>
                      <a:pt x="26" y="3"/>
                    </a:lnTo>
                    <a:lnTo>
                      <a:pt x="22" y="1"/>
                    </a:lnTo>
                    <a:lnTo>
                      <a:pt x="17" y="0"/>
                    </a:lnTo>
                    <a:lnTo>
                      <a:pt x="13" y="0"/>
                    </a:lnTo>
                    <a:lnTo>
                      <a:pt x="10" y="6"/>
                    </a:lnTo>
                    <a:lnTo>
                      <a:pt x="6" y="11"/>
                    </a:lnTo>
                    <a:lnTo>
                      <a:pt x="11" y="15"/>
                    </a:lnTo>
                    <a:lnTo>
                      <a:pt x="15" y="17"/>
                    </a:lnTo>
                    <a:lnTo>
                      <a:pt x="18" y="20"/>
                    </a:lnTo>
                    <a:lnTo>
                      <a:pt x="22" y="24"/>
                    </a:lnTo>
                    <a:lnTo>
                      <a:pt x="23" y="27"/>
                    </a:lnTo>
                    <a:lnTo>
                      <a:pt x="23" y="30"/>
                    </a:lnTo>
                    <a:lnTo>
                      <a:pt x="22" y="32"/>
                    </a:lnTo>
                    <a:lnTo>
                      <a:pt x="18" y="36"/>
                    </a:lnTo>
                    <a:lnTo>
                      <a:pt x="17" y="37"/>
                    </a:lnTo>
                    <a:lnTo>
                      <a:pt x="16" y="39"/>
                    </a:lnTo>
                    <a:lnTo>
                      <a:pt x="14" y="40"/>
                    </a:lnTo>
                    <a:lnTo>
                      <a:pt x="12" y="41"/>
                    </a:lnTo>
                    <a:lnTo>
                      <a:pt x="6" y="44"/>
                    </a:lnTo>
                    <a:lnTo>
                      <a:pt x="1" y="47"/>
                    </a:lnTo>
                    <a:lnTo>
                      <a:pt x="0" y="49"/>
                    </a:lnTo>
                    <a:lnTo>
                      <a:pt x="0" y="51"/>
                    </a:lnTo>
                    <a:lnTo>
                      <a:pt x="1" y="52"/>
                    </a:lnTo>
                    <a:lnTo>
                      <a:pt x="2" y="54"/>
                    </a:lnTo>
                    <a:lnTo>
                      <a:pt x="7" y="56"/>
                    </a:lnTo>
                    <a:lnTo>
                      <a:pt x="13" y="59"/>
                    </a:lnTo>
                    <a:lnTo>
                      <a:pt x="13" y="62"/>
                    </a:lnTo>
                    <a:lnTo>
                      <a:pt x="13" y="65"/>
                    </a:lnTo>
                    <a:lnTo>
                      <a:pt x="17" y="66"/>
                    </a:lnTo>
                    <a:lnTo>
                      <a:pt x="22" y="67"/>
                    </a:lnTo>
                    <a:lnTo>
                      <a:pt x="24" y="68"/>
                    </a:lnTo>
                    <a:lnTo>
                      <a:pt x="26" y="68"/>
                    </a:lnTo>
                    <a:lnTo>
                      <a:pt x="28" y="67"/>
                    </a:lnTo>
                    <a:lnTo>
                      <a:pt x="31" y="65"/>
                    </a:lnTo>
                    <a:lnTo>
                      <a:pt x="33" y="69"/>
                    </a:lnTo>
                    <a:lnTo>
                      <a:pt x="33" y="71"/>
                    </a:lnTo>
                    <a:lnTo>
                      <a:pt x="31" y="73"/>
                    </a:lnTo>
                    <a:lnTo>
                      <a:pt x="31" y="77"/>
                    </a:lnTo>
                    <a:lnTo>
                      <a:pt x="35" y="77"/>
                    </a:lnTo>
                    <a:lnTo>
                      <a:pt x="38" y="76"/>
                    </a:lnTo>
                    <a:lnTo>
                      <a:pt x="39" y="76"/>
                    </a:lnTo>
                    <a:lnTo>
                      <a:pt x="41" y="75"/>
                    </a:lnTo>
                    <a:lnTo>
                      <a:pt x="42" y="72"/>
                    </a:lnTo>
                    <a:lnTo>
                      <a:pt x="42" y="71"/>
                    </a:lnTo>
                    <a:lnTo>
                      <a:pt x="44" y="66"/>
                    </a:lnTo>
                    <a:lnTo>
                      <a:pt x="45" y="61"/>
                    </a:lnTo>
                    <a:lnTo>
                      <a:pt x="45" y="56"/>
                    </a:lnTo>
                    <a:lnTo>
                      <a:pt x="44" y="51"/>
                    </a:lnTo>
                    <a:lnTo>
                      <a:pt x="43" y="41"/>
                    </a:lnTo>
                    <a:lnTo>
                      <a:pt x="42" y="36"/>
                    </a:lnTo>
                    <a:lnTo>
                      <a:pt x="43" y="31"/>
                    </a:lnTo>
                    <a:lnTo>
                      <a:pt x="45" y="28"/>
                    </a:lnTo>
                    <a:lnTo>
                      <a:pt x="47" y="25"/>
                    </a:lnTo>
                    <a:lnTo>
                      <a:pt x="51" y="21"/>
                    </a:lnTo>
                    <a:lnTo>
                      <a:pt x="57" y="16"/>
                    </a:lnTo>
                    <a:lnTo>
                      <a:pt x="59" y="11"/>
                    </a:lnTo>
                    <a:lnTo>
                      <a:pt x="59" y="10"/>
                    </a:lnTo>
                    <a:lnTo>
                      <a:pt x="57" y="8"/>
                    </a:lnTo>
                    <a:lnTo>
                      <a:pt x="54" y="7"/>
                    </a:lnTo>
                    <a:lnTo>
                      <a:pt x="51" y="7"/>
                    </a:lnTo>
                    <a:lnTo>
                      <a:pt x="43" y="6"/>
                    </a:lnTo>
                    <a:lnTo>
                      <a:pt x="36" y="6"/>
                    </a:lnTo>
                    <a:lnTo>
                      <a:pt x="36" y="11"/>
                    </a:lnTo>
                    <a:lnTo>
                      <a:pt x="36" y="18"/>
                    </a:lnTo>
                    <a:close/>
                  </a:path>
                </a:pathLst>
              </a:custGeom>
              <a:grpFill/>
              <a:ln w="9525">
                <a:solidFill>
                  <a:schemeClr val="tx1"/>
                </a:solidFill>
                <a:round/>
                <a:headEnd/>
                <a:tailEnd/>
              </a:ln>
            </p:spPr>
            <p:txBody>
              <a:bodyPr anchor="ctr"/>
              <a:lstStyle/>
              <a:p>
                <a:pPr algn="ctr">
                  <a:defRPr/>
                </a:pPr>
                <a:endParaRPr lang="en-US" sz="1440" b="1" dirty="0">
                  <a:solidFill>
                    <a:schemeClr val="bg1"/>
                  </a:solidFill>
                  <a:latin typeface="Calibri" pitchFamily="34" charset="0"/>
                  <a:cs typeface="Arial" pitchFamily="34" charset="0"/>
                </a:endParaRPr>
              </a:p>
            </p:txBody>
          </p:sp>
          <p:sp>
            <p:nvSpPr>
              <p:cNvPr id="19597" name="Freeform 141"/>
              <p:cNvSpPr>
                <a:spLocks/>
              </p:cNvSpPr>
              <p:nvPr/>
            </p:nvSpPr>
            <p:spPr bwMode="auto">
              <a:xfrm>
                <a:off x="-13044" y="8030026"/>
                <a:ext cx="31449" cy="40884"/>
              </a:xfrm>
              <a:custGeom>
                <a:avLst/>
                <a:gdLst/>
                <a:ahLst/>
                <a:cxnLst>
                  <a:cxn ang="0">
                    <a:pos x="37" y="14"/>
                  </a:cxn>
                  <a:cxn ang="0">
                    <a:pos x="34" y="7"/>
                  </a:cxn>
                  <a:cxn ang="0">
                    <a:pos x="26" y="3"/>
                  </a:cxn>
                  <a:cxn ang="0">
                    <a:pos x="17" y="0"/>
                  </a:cxn>
                  <a:cxn ang="0">
                    <a:pos x="10" y="6"/>
                  </a:cxn>
                  <a:cxn ang="0">
                    <a:pos x="11" y="15"/>
                  </a:cxn>
                  <a:cxn ang="0">
                    <a:pos x="18" y="20"/>
                  </a:cxn>
                  <a:cxn ang="0">
                    <a:pos x="23" y="27"/>
                  </a:cxn>
                  <a:cxn ang="0">
                    <a:pos x="22" y="32"/>
                  </a:cxn>
                  <a:cxn ang="0">
                    <a:pos x="17" y="37"/>
                  </a:cxn>
                  <a:cxn ang="0">
                    <a:pos x="14" y="40"/>
                  </a:cxn>
                  <a:cxn ang="0">
                    <a:pos x="6" y="44"/>
                  </a:cxn>
                  <a:cxn ang="0">
                    <a:pos x="0" y="49"/>
                  </a:cxn>
                  <a:cxn ang="0">
                    <a:pos x="1" y="52"/>
                  </a:cxn>
                  <a:cxn ang="0">
                    <a:pos x="7" y="56"/>
                  </a:cxn>
                  <a:cxn ang="0">
                    <a:pos x="13" y="62"/>
                  </a:cxn>
                  <a:cxn ang="0">
                    <a:pos x="17" y="66"/>
                  </a:cxn>
                  <a:cxn ang="0">
                    <a:pos x="24" y="68"/>
                  </a:cxn>
                  <a:cxn ang="0">
                    <a:pos x="28" y="67"/>
                  </a:cxn>
                  <a:cxn ang="0">
                    <a:pos x="33" y="69"/>
                  </a:cxn>
                  <a:cxn ang="0">
                    <a:pos x="31" y="73"/>
                  </a:cxn>
                  <a:cxn ang="0">
                    <a:pos x="35" y="77"/>
                  </a:cxn>
                  <a:cxn ang="0">
                    <a:pos x="39" y="76"/>
                  </a:cxn>
                  <a:cxn ang="0">
                    <a:pos x="42" y="72"/>
                  </a:cxn>
                  <a:cxn ang="0">
                    <a:pos x="44" y="66"/>
                  </a:cxn>
                  <a:cxn ang="0">
                    <a:pos x="45" y="56"/>
                  </a:cxn>
                  <a:cxn ang="0">
                    <a:pos x="43" y="41"/>
                  </a:cxn>
                  <a:cxn ang="0">
                    <a:pos x="43" y="31"/>
                  </a:cxn>
                  <a:cxn ang="0">
                    <a:pos x="47" y="25"/>
                  </a:cxn>
                  <a:cxn ang="0">
                    <a:pos x="57" y="16"/>
                  </a:cxn>
                  <a:cxn ang="0">
                    <a:pos x="59" y="10"/>
                  </a:cxn>
                  <a:cxn ang="0">
                    <a:pos x="54" y="7"/>
                  </a:cxn>
                  <a:cxn ang="0">
                    <a:pos x="43" y="6"/>
                  </a:cxn>
                  <a:cxn ang="0">
                    <a:pos x="36" y="11"/>
                  </a:cxn>
                </a:cxnLst>
                <a:rect l="0" t="0" r="r" b="b"/>
                <a:pathLst>
                  <a:path w="59" h="77">
                    <a:moveTo>
                      <a:pt x="36" y="18"/>
                    </a:moveTo>
                    <a:lnTo>
                      <a:pt x="37" y="14"/>
                    </a:lnTo>
                    <a:lnTo>
                      <a:pt x="36" y="10"/>
                    </a:lnTo>
                    <a:lnTo>
                      <a:pt x="34" y="7"/>
                    </a:lnTo>
                    <a:lnTo>
                      <a:pt x="31" y="5"/>
                    </a:lnTo>
                    <a:lnTo>
                      <a:pt x="26" y="3"/>
                    </a:lnTo>
                    <a:lnTo>
                      <a:pt x="22" y="1"/>
                    </a:lnTo>
                    <a:lnTo>
                      <a:pt x="17" y="0"/>
                    </a:lnTo>
                    <a:lnTo>
                      <a:pt x="13" y="0"/>
                    </a:lnTo>
                    <a:lnTo>
                      <a:pt x="10" y="6"/>
                    </a:lnTo>
                    <a:lnTo>
                      <a:pt x="6" y="11"/>
                    </a:lnTo>
                    <a:lnTo>
                      <a:pt x="11" y="15"/>
                    </a:lnTo>
                    <a:lnTo>
                      <a:pt x="15" y="17"/>
                    </a:lnTo>
                    <a:lnTo>
                      <a:pt x="18" y="20"/>
                    </a:lnTo>
                    <a:lnTo>
                      <a:pt x="22" y="24"/>
                    </a:lnTo>
                    <a:lnTo>
                      <a:pt x="23" y="27"/>
                    </a:lnTo>
                    <a:lnTo>
                      <a:pt x="23" y="30"/>
                    </a:lnTo>
                    <a:lnTo>
                      <a:pt x="22" y="32"/>
                    </a:lnTo>
                    <a:lnTo>
                      <a:pt x="18" y="36"/>
                    </a:lnTo>
                    <a:lnTo>
                      <a:pt x="17" y="37"/>
                    </a:lnTo>
                    <a:lnTo>
                      <a:pt x="16" y="39"/>
                    </a:lnTo>
                    <a:lnTo>
                      <a:pt x="14" y="40"/>
                    </a:lnTo>
                    <a:lnTo>
                      <a:pt x="12" y="41"/>
                    </a:lnTo>
                    <a:lnTo>
                      <a:pt x="6" y="44"/>
                    </a:lnTo>
                    <a:lnTo>
                      <a:pt x="1" y="47"/>
                    </a:lnTo>
                    <a:lnTo>
                      <a:pt x="0" y="49"/>
                    </a:lnTo>
                    <a:lnTo>
                      <a:pt x="0" y="51"/>
                    </a:lnTo>
                    <a:lnTo>
                      <a:pt x="1" y="52"/>
                    </a:lnTo>
                    <a:lnTo>
                      <a:pt x="2" y="54"/>
                    </a:lnTo>
                    <a:lnTo>
                      <a:pt x="7" y="56"/>
                    </a:lnTo>
                    <a:lnTo>
                      <a:pt x="13" y="59"/>
                    </a:lnTo>
                    <a:lnTo>
                      <a:pt x="13" y="62"/>
                    </a:lnTo>
                    <a:lnTo>
                      <a:pt x="13" y="65"/>
                    </a:lnTo>
                    <a:lnTo>
                      <a:pt x="17" y="66"/>
                    </a:lnTo>
                    <a:lnTo>
                      <a:pt x="22" y="67"/>
                    </a:lnTo>
                    <a:lnTo>
                      <a:pt x="24" y="68"/>
                    </a:lnTo>
                    <a:lnTo>
                      <a:pt x="26" y="68"/>
                    </a:lnTo>
                    <a:lnTo>
                      <a:pt x="28" y="67"/>
                    </a:lnTo>
                    <a:lnTo>
                      <a:pt x="31" y="65"/>
                    </a:lnTo>
                    <a:lnTo>
                      <a:pt x="33" y="69"/>
                    </a:lnTo>
                    <a:lnTo>
                      <a:pt x="33" y="71"/>
                    </a:lnTo>
                    <a:lnTo>
                      <a:pt x="31" y="73"/>
                    </a:lnTo>
                    <a:lnTo>
                      <a:pt x="31" y="77"/>
                    </a:lnTo>
                    <a:lnTo>
                      <a:pt x="35" y="77"/>
                    </a:lnTo>
                    <a:lnTo>
                      <a:pt x="38" y="76"/>
                    </a:lnTo>
                    <a:lnTo>
                      <a:pt x="39" y="76"/>
                    </a:lnTo>
                    <a:lnTo>
                      <a:pt x="41" y="75"/>
                    </a:lnTo>
                    <a:lnTo>
                      <a:pt x="42" y="72"/>
                    </a:lnTo>
                    <a:lnTo>
                      <a:pt x="42" y="71"/>
                    </a:lnTo>
                    <a:lnTo>
                      <a:pt x="44" y="66"/>
                    </a:lnTo>
                    <a:lnTo>
                      <a:pt x="45" y="61"/>
                    </a:lnTo>
                    <a:lnTo>
                      <a:pt x="45" y="56"/>
                    </a:lnTo>
                    <a:lnTo>
                      <a:pt x="44" y="51"/>
                    </a:lnTo>
                    <a:lnTo>
                      <a:pt x="43" y="41"/>
                    </a:lnTo>
                    <a:lnTo>
                      <a:pt x="42" y="36"/>
                    </a:lnTo>
                    <a:lnTo>
                      <a:pt x="43" y="31"/>
                    </a:lnTo>
                    <a:lnTo>
                      <a:pt x="45" y="28"/>
                    </a:lnTo>
                    <a:lnTo>
                      <a:pt x="47" y="25"/>
                    </a:lnTo>
                    <a:lnTo>
                      <a:pt x="51" y="21"/>
                    </a:lnTo>
                    <a:lnTo>
                      <a:pt x="57" y="16"/>
                    </a:lnTo>
                    <a:lnTo>
                      <a:pt x="59" y="11"/>
                    </a:lnTo>
                    <a:lnTo>
                      <a:pt x="59" y="10"/>
                    </a:lnTo>
                    <a:lnTo>
                      <a:pt x="57" y="8"/>
                    </a:lnTo>
                    <a:lnTo>
                      <a:pt x="54" y="7"/>
                    </a:lnTo>
                    <a:lnTo>
                      <a:pt x="51" y="7"/>
                    </a:lnTo>
                    <a:lnTo>
                      <a:pt x="43" y="6"/>
                    </a:lnTo>
                    <a:lnTo>
                      <a:pt x="36" y="6"/>
                    </a:lnTo>
                    <a:lnTo>
                      <a:pt x="36" y="11"/>
                    </a:lnTo>
                    <a:lnTo>
                      <a:pt x="36" y="18"/>
                    </a:lnTo>
                  </a:path>
                </a:pathLst>
              </a:custGeom>
              <a:grpFill/>
              <a:ln w="0">
                <a:solidFill>
                  <a:schemeClr val="tx1"/>
                </a:solidFill>
                <a:prstDash val="solid"/>
                <a:round/>
                <a:headEnd/>
                <a:tailEnd/>
              </a:ln>
            </p:spPr>
            <p:txBody>
              <a:bodyPr anchor="ctr"/>
              <a:lstStyle/>
              <a:p>
                <a:pPr algn="ctr">
                  <a:defRPr/>
                </a:pPr>
                <a:endParaRPr lang="en-US" sz="1440" b="1" dirty="0">
                  <a:solidFill>
                    <a:schemeClr val="bg1"/>
                  </a:solidFill>
                  <a:latin typeface="Calibri" pitchFamily="34" charset="0"/>
                  <a:cs typeface="Arial" pitchFamily="34" charset="0"/>
                </a:endParaRPr>
              </a:p>
            </p:txBody>
          </p:sp>
          <p:sp>
            <p:nvSpPr>
              <p:cNvPr id="19598" name="Freeform 142"/>
              <p:cNvSpPr>
                <a:spLocks/>
              </p:cNvSpPr>
              <p:nvPr/>
            </p:nvSpPr>
            <p:spPr bwMode="auto">
              <a:xfrm>
                <a:off x="-31913" y="8045751"/>
                <a:ext cx="6290" cy="3145"/>
              </a:xfrm>
              <a:custGeom>
                <a:avLst/>
                <a:gdLst/>
                <a:ahLst/>
                <a:cxnLst>
                  <a:cxn ang="0">
                    <a:pos x="11" y="0"/>
                  </a:cxn>
                  <a:cxn ang="0">
                    <a:pos x="6" y="0"/>
                  </a:cxn>
                  <a:cxn ang="0">
                    <a:pos x="5" y="0"/>
                  </a:cxn>
                  <a:cxn ang="0">
                    <a:pos x="1" y="1"/>
                  </a:cxn>
                  <a:cxn ang="0">
                    <a:pos x="0" y="3"/>
                  </a:cxn>
                  <a:cxn ang="0">
                    <a:pos x="1" y="6"/>
                  </a:cxn>
                  <a:cxn ang="0">
                    <a:pos x="5" y="7"/>
                  </a:cxn>
                  <a:cxn ang="0">
                    <a:pos x="6" y="7"/>
                  </a:cxn>
                  <a:cxn ang="0">
                    <a:pos x="11" y="7"/>
                  </a:cxn>
                  <a:cxn ang="0">
                    <a:pos x="11" y="3"/>
                  </a:cxn>
                  <a:cxn ang="0">
                    <a:pos x="11" y="0"/>
                  </a:cxn>
                </a:cxnLst>
                <a:rect l="0" t="0" r="r" b="b"/>
                <a:pathLst>
                  <a:path w="11" h="7">
                    <a:moveTo>
                      <a:pt x="11" y="0"/>
                    </a:moveTo>
                    <a:lnTo>
                      <a:pt x="6" y="0"/>
                    </a:lnTo>
                    <a:lnTo>
                      <a:pt x="5" y="0"/>
                    </a:lnTo>
                    <a:lnTo>
                      <a:pt x="1" y="1"/>
                    </a:lnTo>
                    <a:lnTo>
                      <a:pt x="0" y="3"/>
                    </a:lnTo>
                    <a:lnTo>
                      <a:pt x="1" y="6"/>
                    </a:lnTo>
                    <a:lnTo>
                      <a:pt x="5" y="7"/>
                    </a:lnTo>
                    <a:lnTo>
                      <a:pt x="6" y="7"/>
                    </a:lnTo>
                    <a:lnTo>
                      <a:pt x="11" y="7"/>
                    </a:lnTo>
                    <a:lnTo>
                      <a:pt x="11" y="3"/>
                    </a:lnTo>
                    <a:lnTo>
                      <a:pt x="11" y="0"/>
                    </a:lnTo>
                    <a:close/>
                  </a:path>
                </a:pathLst>
              </a:custGeom>
              <a:grpFill/>
              <a:ln w="9525">
                <a:solidFill>
                  <a:schemeClr val="tx1"/>
                </a:solidFill>
                <a:round/>
                <a:headEnd/>
                <a:tailEnd/>
              </a:ln>
            </p:spPr>
            <p:txBody>
              <a:bodyPr anchor="ctr"/>
              <a:lstStyle/>
              <a:p>
                <a:pPr algn="ctr">
                  <a:defRPr/>
                </a:pPr>
                <a:endParaRPr lang="en-US" sz="1440" b="1" dirty="0">
                  <a:solidFill>
                    <a:schemeClr val="bg1"/>
                  </a:solidFill>
                  <a:latin typeface="Calibri" pitchFamily="34" charset="0"/>
                  <a:cs typeface="Arial" pitchFamily="34" charset="0"/>
                </a:endParaRPr>
              </a:p>
            </p:txBody>
          </p:sp>
          <p:sp>
            <p:nvSpPr>
              <p:cNvPr id="19599" name="Freeform 143"/>
              <p:cNvSpPr>
                <a:spLocks/>
              </p:cNvSpPr>
              <p:nvPr/>
            </p:nvSpPr>
            <p:spPr bwMode="auto">
              <a:xfrm>
                <a:off x="-31913" y="8045751"/>
                <a:ext cx="6290" cy="3145"/>
              </a:xfrm>
              <a:custGeom>
                <a:avLst/>
                <a:gdLst/>
                <a:ahLst/>
                <a:cxnLst>
                  <a:cxn ang="0">
                    <a:pos x="11" y="0"/>
                  </a:cxn>
                  <a:cxn ang="0">
                    <a:pos x="6" y="0"/>
                  </a:cxn>
                  <a:cxn ang="0">
                    <a:pos x="5" y="0"/>
                  </a:cxn>
                  <a:cxn ang="0">
                    <a:pos x="1" y="1"/>
                  </a:cxn>
                  <a:cxn ang="0">
                    <a:pos x="0" y="3"/>
                  </a:cxn>
                  <a:cxn ang="0">
                    <a:pos x="1" y="6"/>
                  </a:cxn>
                  <a:cxn ang="0">
                    <a:pos x="5" y="7"/>
                  </a:cxn>
                  <a:cxn ang="0">
                    <a:pos x="6" y="7"/>
                  </a:cxn>
                  <a:cxn ang="0">
                    <a:pos x="11" y="7"/>
                  </a:cxn>
                  <a:cxn ang="0">
                    <a:pos x="11" y="3"/>
                  </a:cxn>
                  <a:cxn ang="0">
                    <a:pos x="11" y="0"/>
                  </a:cxn>
                </a:cxnLst>
                <a:rect l="0" t="0" r="r" b="b"/>
                <a:pathLst>
                  <a:path w="11" h="7">
                    <a:moveTo>
                      <a:pt x="11" y="0"/>
                    </a:moveTo>
                    <a:lnTo>
                      <a:pt x="6" y="0"/>
                    </a:lnTo>
                    <a:lnTo>
                      <a:pt x="5" y="0"/>
                    </a:lnTo>
                    <a:lnTo>
                      <a:pt x="1" y="1"/>
                    </a:lnTo>
                    <a:lnTo>
                      <a:pt x="0" y="3"/>
                    </a:lnTo>
                    <a:lnTo>
                      <a:pt x="1" y="6"/>
                    </a:lnTo>
                    <a:lnTo>
                      <a:pt x="5" y="7"/>
                    </a:lnTo>
                    <a:lnTo>
                      <a:pt x="6" y="7"/>
                    </a:lnTo>
                    <a:lnTo>
                      <a:pt x="11" y="7"/>
                    </a:lnTo>
                    <a:lnTo>
                      <a:pt x="11" y="3"/>
                    </a:lnTo>
                    <a:lnTo>
                      <a:pt x="11" y="0"/>
                    </a:lnTo>
                  </a:path>
                </a:pathLst>
              </a:custGeom>
              <a:grpFill/>
              <a:ln w="0">
                <a:solidFill>
                  <a:schemeClr val="tx1"/>
                </a:solidFill>
                <a:prstDash val="solid"/>
                <a:round/>
                <a:headEnd/>
                <a:tailEnd/>
              </a:ln>
            </p:spPr>
            <p:txBody>
              <a:bodyPr anchor="ctr"/>
              <a:lstStyle/>
              <a:p>
                <a:pPr algn="ctr">
                  <a:defRPr/>
                </a:pPr>
                <a:endParaRPr lang="en-US" sz="1440" b="1" dirty="0">
                  <a:solidFill>
                    <a:schemeClr val="bg1"/>
                  </a:solidFill>
                  <a:latin typeface="Calibri" pitchFamily="34" charset="0"/>
                  <a:cs typeface="Arial" pitchFamily="34" charset="0"/>
                </a:endParaRPr>
              </a:p>
            </p:txBody>
          </p:sp>
          <p:sp>
            <p:nvSpPr>
              <p:cNvPr id="19600" name="Freeform 144"/>
              <p:cNvSpPr>
                <a:spLocks/>
              </p:cNvSpPr>
              <p:nvPr/>
            </p:nvSpPr>
            <p:spPr bwMode="auto">
              <a:xfrm>
                <a:off x="-60218" y="8036316"/>
                <a:ext cx="15725" cy="9435"/>
              </a:xfrm>
              <a:custGeom>
                <a:avLst/>
                <a:gdLst/>
                <a:ahLst/>
                <a:cxnLst>
                  <a:cxn ang="0">
                    <a:pos x="29" y="3"/>
                  </a:cxn>
                  <a:cxn ang="0">
                    <a:pos x="26" y="2"/>
                  </a:cxn>
                  <a:cxn ang="0">
                    <a:pos x="23" y="0"/>
                  </a:cxn>
                  <a:cxn ang="0">
                    <a:pos x="20" y="0"/>
                  </a:cxn>
                  <a:cxn ang="0">
                    <a:pos x="17" y="0"/>
                  </a:cxn>
                  <a:cxn ang="0">
                    <a:pos x="13" y="1"/>
                  </a:cxn>
                  <a:cxn ang="0">
                    <a:pos x="10" y="3"/>
                  </a:cxn>
                  <a:cxn ang="0">
                    <a:pos x="8" y="6"/>
                  </a:cxn>
                  <a:cxn ang="0">
                    <a:pos x="5" y="10"/>
                  </a:cxn>
                  <a:cxn ang="0">
                    <a:pos x="3" y="10"/>
                  </a:cxn>
                  <a:cxn ang="0">
                    <a:pos x="1" y="11"/>
                  </a:cxn>
                  <a:cxn ang="0">
                    <a:pos x="1" y="13"/>
                  </a:cxn>
                  <a:cxn ang="0">
                    <a:pos x="0" y="16"/>
                  </a:cxn>
                  <a:cxn ang="0">
                    <a:pos x="1" y="18"/>
                  </a:cxn>
                  <a:cxn ang="0">
                    <a:pos x="1" y="20"/>
                  </a:cxn>
                  <a:cxn ang="0">
                    <a:pos x="3" y="21"/>
                  </a:cxn>
                  <a:cxn ang="0">
                    <a:pos x="5" y="21"/>
                  </a:cxn>
                  <a:cxn ang="0">
                    <a:pos x="10" y="21"/>
                  </a:cxn>
                  <a:cxn ang="0">
                    <a:pos x="15" y="20"/>
                  </a:cxn>
                  <a:cxn ang="0">
                    <a:pos x="19" y="19"/>
                  </a:cxn>
                  <a:cxn ang="0">
                    <a:pos x="23" y="17"/>
                  </a:cxn>
                  <a:cxn ang="0">
                    <a:pos x="27" y="14"/>
                  </a:cxn>
                  <a:cxn ang="0">
                    <a:pos x="29" y="11"/>
                  </a:cxn>
                  <a:cxn ang="0">
                    <a:pos x="30" y="8"/>
                  </a:cxn>
                  <a:cxn ang="0">
                    <a:pos x="29" y="3"/>
                  </a:cxn>
                </a:cxnLst>
                <a:rect l="0" t="0" r="r" b="b"/>
                <a:pathLst>
                  <a:path w="30" h="21">
                    <a:moveTo>
                      <a:pt x="29" y="3"/>
                    </a:moveTo>
                    <a:lnTo>
                      <a:pt x="26" y="2"/>
                    </a:lnTo>
                    <a:lnTo>
                      <a:pt x="23" y="0"/>
                    </a:lnTo>
                    <a:lnTo>
                      <a:pt x="20" y="0"/>
                    </a:lnTo>
                    <a:lnTo>
                      <a:pt x="17" y="0"/>
                    </a:lnTo>
                    <a:lnTo>
                      <a:pt x="13" y="1"/>
                    </a:lnTo>
                    <a:lnTo>
                      <a:pt x="10" y="3"/>
                    </a:lnTo>
                    <a:lnTo>
                      <a:pt x="8" y="6"/>
                    </a:lnTo>
                    <a:lnTo>
                      <a:pt x="5" y="10"/>
                    </a:lnTo>
                    <a:lnTo>
                      <a:pt x="3" y="10"/>
                    </a:lnTo>
                    <a:lnTo>
                      <a:pt x="1" y="11"/>
                    </a:lnTo>
                    <a:lnTo>
                      <a:pt x="1" y="13"/>
                    </a:lnTo>
                    <a:lnTo>
                      <a:pt x="0" y="16"/>
                    </a:lnTo>
                    <a:lnTo>
                      <a:pt x="1" y="18"/>
                    </a:lnTo>
                    <a:lnTo>
                      <a:pt x="1" y="20"/>
                    </a:lnTo>
                    <a:lnTo>
                      <a:pt x="3" y="21"/>
                    </a:lnTo>
                    <a:lnTo>
                      <a:pt x="5" y="21"/>
                    </a:lnTo>
                    <a:lnTo>
                      <a:pt x="10" y="21"/>
                    </a:lnTo>
                    <a:lnTo>
                      <a:pt x="15" y="20"/>
                    </a:lnTo>
                    <a:lnTo>
                      <a:pt x="19" y="19"/>
                    </a:lnTo>
                    <a:lnTo>
                      <a:pt x="23" y="17"/>
                    </a:lnTo>
                    <a:lnTo>
                      <a:pt x="27" y="14"/>
                    </a:lnTo>
                    <a:lnTo>
                      <a:pt x="29" y="11"/>
                    </a:lnTo>
                    <a:lnTo>
                      <a:pt x="30" y="8"/>
                    </a:lnTo>
                    <a:lnTo>
                      <a:pt x="29" y="3"/>
                    </a:lnTo>
                    <a:close/>
                  </a:path>
                </a:pathLst>
              </a:custGeom>
              <a:grpFill/>
              <a:ln w="9525">
                <a:solidFill>
                  <a:schemeClr val="tx1"/>
                </a:solidFill>
                <a:round/>
                <a:headEnd/>
                <a:tailEnd/>
              </a:ln>
            </p:spPr>
            <p:txBody>
              <a:bodyPr anchor="ctr"/>
              <a:lstStyle/>
              <a:p>
                <a:pPr algn="ctr">
                  <a:defRPr/>
                </a:pPr>
                <a:endParaRPr lang="en-US" sz="1440" b="1" dirty="0">
                  <a:solidFill>
                    <a:schemeClr val="bg1"/>
                  </a:solidFill>
                  <a:latin typeface="Calibri" pitchFamily="34" charset="0"/>
                  <a:cs typeface="Arial" pitchFamily="34" charset="0"/>
                </a:endParaRPr>
              </a:p>
            </p:txBody>
          </p:sp>
          <p:sp>
            <p:nvSpPr>
              <p:cNvPr id="19601" name="Freeform 145"/>
              <p:cNvSpPr>
                <a:spLocks/>
              </p:cNvSpPr>
              <p:nvPr/>
            </p:nvSpPr>
            <p:spPr bwMode="auto">
              <a:xfrm>
                <a:off x="-60218" y="8036316"/>
                <a:ext cx="15725" cy="9435"/>
              </a:xfrm>
              <a:custGeom>
                <a:avLst/>
                <a:gdLst/>
                <a:ahLst/>
                <a:cxnLst>
                  <a:cxn ang="0">
                    <a:pos x="29" y="3"/>
                  </a:cxn>
                  <a:cxn ang="0">
                    <a:pos x="26" y="2"/>
                  </a:cxn>
                  <a:cxn ang="0">
                    <a:pos x="23" y="0"/>
                  </a:cxn>
                  <a:cxn ang="0">
                    <a:pos x="20" y="0"/>
                  </a:cxn>
                  <a:cxn ang="0">
                    <a:pos x="17" y="0"/>
                  </a:cxn>
                  <a:cxn ang="0">
                    <a:pos x="13" y="1"/>
                  </a:cxn>
                  <a:cxn ang="0">
                    <a:pos x="10" y="3"/>
                  </a:cxn>
                  <a:cxn ang="0">
                    <a:pos x="8" y="6"/>
                  </a:cxn>
                  <a:cxn ang="0">
                    <a:pos x="5" y="10"/>
                  </a:cxn>
                  <a:cxn ang="0">
                    <a:pos x="3" y="10"/>
                  </a:cxn>
                  <a:cxn ang="0">
                    <a:pos x="1" y="11"/>
                  </a:cxn>
                  <a:cxn ang="0">
                    <a:pos x="1" y="13"/>
                  </a:cxn>
                  <a:cxn ang="0">
                    <a:pos x="0" y="16"/>
                  </a:cxn>
                  <a:cxn ang="0">
                    <a:pos x="1" y="18"/>
                  </a:cxn>
                  <a:cxn ang="0">
                    <a:pos x="1" y="20"/>
                  </a:cxn>
                  <a:cxn ang="0">
                    <a:pos x="3" y="21"/>
                  </a:cxn>
                  <a:cxn ang="0">
                    <a:pos x="5" y="21"/>
                  </a:cxn>
                  <a:cxn ang="0">
                    <a:pos x="10" y="21"/>
                  </a:cxn>
                  <a:cxn ang="0">
                    <a:pos x="15" y="20"/>
                  </a:cxn>
                  <a:cxn ang="0">
                    <a:pos x="19" y="19"/>
                  </a:cxn>
                  <a:cxn ang="0">
                    <a:pos x="23" y="17"/>
                  </a:cxn>
                  <a:cxn ang="0">
                    <a:pos x="27" y="14"/>
                  </a:cxn>
                  <a:cxn ang="0">
                    <a:pos x="29" y="11"/>
                  </a:cxn>
                  <a:cxn ang="0">
                    <a:pos x="30" y="8"/>
                  </a:cxn>
                  <a:cxn ang="0">
                    <a:pos x="29" y="3"/>
                  </a:cxn>
                </a:cxnLst>
                <a:rect l="0" t="0" r="r" b="b"/>
                <a:pathLst>
                  <a:path w="30" h="21">
                    <a:moveTo>
                      <a:pt x="29" y="3"/>
                    </a:moveTo>
                    <a:lnTo>
                      <a:pt x="26" y="2"/>
                    </a:lnTo>
                    <a:lnTo>
                      <a:pt x="23" y="0"/>
                    </a:lnTo>
                    <a:lnTo>
                      <a:pt x="20" y="0"/>
                    </a:lnTo>
                    <a:lnTo>
                      <a:pt x="17" y="0"/>
                    </a:lnTo>
                    <a:lnTo>
                      <a:pt x="13" y="1"/>
                    </a:lnTo>
                    <a:lnTo>
                      <a:pt x="10" y="3"/>
                    </a:lnTo>
                    <a:lnTo>
                      <a:pt x="8" y="6"/>
                    </a:lnTo>
                    <a:lnTo>
                      <a:pt x="5" y="10"/>
                    </a:lnTo>
                    <a:lnTo>
                      <a:pt x="3" y="10"/>
                    </a:lnTo>
                    <a:lnTo>
                      <a:pt x="1" y="11"/>
                    </a:lnTo>
                    <a:lnTo>
                      <a:pt x="1" y="13"/>
                    </a:lnTo>
                    <a:lnTo>
                      <a:pt x="0" y="16"/>
                    </a:lnTo>
                    <a:lnTo>
                      <a:pt x="1" y="18"/>
                    </a:lnTo>
                    <a:lnTo>
                      <a:pt x="1" y="20"/>
                    </a:lnTo>
                    <a:lnTo>
                      <a:pt x="3" y="21"/>
                    </a:lnTo>
                    <a:lnTo>
                      <a:pt x="5" y="21"/>
                    </a:lnTo>
                    <a:lnTo>
                      <a:pt x="10" y="21"/>
                    </a:lnTo>
                    <a:lnTo>
                      <a:pt x="15" y="20"/>
                    </a:lnTo>
                    <a:lnTo>
                      <a:pt x="19" y="19"/>
                    </a:lnTo>
                    <a:lnTo>
                      <a:pt x="23" y="17"/>
                    </a:lnTo>
                    <a:lnTo>
                      <a:pt x="27" y="14"/>
                    </a:lnTo>
                    <a:lnTo>
                      <a:pt x="29" y="11"/>
                    </a:lnTo>
                    <a:lnTo>
                      <a:pt x="30" y="8"/>
                    </a:lnTo>
                    <a:lnTo>
                      <a:pt x="29" y="3"/>
                    </a:lnTo>
                  </a:path>
                </a:pathLst>
              </a:custGeom>
              <a:grpFill/>
              <a:ln w="0">
                <a:solidFill>
                  <a:schemeClr val="tx1"/>
                </a:solidFill>
                <a:prstDash val="solid"/>
                <a:round/>
                <a:headEnd/>
                <a:tailEnd/>
              </a:ln>
            </p:spPr>
            <p:txBody>
              <a:bodyPr anchor="ctr"/>
              <a:lstStyle/>
              <a:p>
                <a:pPr algn="ctr">
                  <a:defRPr/>
                </a:pPr>
                <a:endParaRPr lang="en-US" sz="1440" b="1" dirty="0">
                  <a:solidFill>
                    <a:schemeClr val="bg1"/>
                  </a:solidFill>
                  <a:latin typeface="Calibri" pitchFamily="34" charset="0"/>
                  <a:cs typeface="Arial" pitchFamily="34" charset="0"/>
                </a:endParaRPr>
              </a:p>
            </p:txBody>
          </p:sp>
          <p:sp>
            <p:nvSpPr>
              <p:cNvPr id="19602" name="Freeform 146"/>
              <p:cNvSpPr>
                <a:spLocks/>
              </p:cNvSpPr>
              <p:nvPr/>
            </p:nvSpPr>
            <p:spPr bwMode="auto">
              <a:xfrm>
                <a:off x="-104247" y="8030026"/>
                <a:ext cx="50319" cy="44029"/>
              </a:xfrm>
              <a:custGeom>
                <a:avLst/>
                <a:gdLst/>
                <a:ahLst/>
                <a:cxnLst>
                  <a:cxn ang="0">
                    <a:pos x="83" y="83"/>
                  </a:cxn>
                  <a:cxn ang="0">
                    <a:pos x="87" y="80"/>
                  </a:cxn>
                  <a:cxn ang="0">
                    <a:pos x="91" y="79"/>
                  </a:cxn>
                  <a:cxn ang="0">
                    <a:pos x="92" y="78"/>
                  </a:cxn>
                  <a:cxn ang="0">
                    <a:pos x="89" y="78"/>
                  </a:cxn>
                  <a:cxn ang="0">
                    <a:pos x="81" y="72"/>
                  </a:cxn>
                  <a:cxn ang="0">
                    <a:pos x="73" y="66"/>
                  </a:cxn>
                  <a:cxn ang="0">
                    <a:pos x="66" y="59"/>
                  </a:cxn>
                  <a:cxn ang="0">
                    <a:pos x="60" y="50"/>
                  </a:cxn>
                  <a:cxn ang="0">
                    <a:pos x="49" y="33"/>
                  </a:cxn>
                  <a:cxn ang="0">
                    <a:pos x="35" y="19"/>
                  </a:cxn>
                  <a:cxn ang="0">
                    <a:pos x="41" y="25"/>
                  </a:cxn>
                  <a:cxn ang="0">
                    <a:pos x="40" y="23"/>
                  </a:cxn>
                  <a:cxn ang="0">
                    <a:pos x="33" y="18"/>
                  </a:cxn>
                  <a:cxn ang="0">
                    <a:pos x="24" y="10"/>
                  </a:cxn>
                  <a:cxn ang="0">
                    <a:pos x="20" y="6"/>
                  </a:cxn>
                  <a:cxn ang="0">
                    <a:pos x="15" y="4"/>
                  </a:cxn>
                  <a:cxn ang="0">
                    <a:pos x="11" y="1"/>
                  </a:cxn>
                  <a:cxn ang="0">
                    <a:pos x="7" y="0"/>
                  </a:cxn>
                  <a:cxn ang="0">
                    <a:pos x="5" y="1"/>
                  </a:cxn>
                  <a:cxn ang="0">
                    <a:pos x="3" y="1"/>
                  </a:cxn>
                  <a:cxn ang="0">
                    <a:pos x="2" y="2"/>
                  </a:cxn>
                  <a:cxn ang="0">
                    <a:pos x="1" y="5"/>
                  </a:cxn>
                  <a:cxn ang="0">
                    <a:pos x="0" y="10"/>
                  </a:cxn>
                  <a:cxn ang="0">
                    <a:pos x="0" y="19"/>
                  </a:cxn>
                  <a:cxn ang="0">
                    <a:pos x="1" y="21"/>
                  </a:cxn>
                  <a:cxn ang="0">
                    <a:pos x="4" y="25"/>
                  </a:cxn>
                  <a:cxn ang="0">
                    <a:pos x="8" y="27"/>
                  </a:cxn>
                  <a:cxn ang="0">
                    <a:pos x="13" y="30"/>
                  </a:cxn>
                  <a:cxn ang="0">
                    <a:pos x="23" y="37"/>
                  </a:cxn>
                  <a:cxn ang="0">
                    <a:pos x="30" y="42"/>
                  </a:cxn>
                  <a:cxn ang="0">
                    <a:pos x="42" y="57"/>
                  </a:cxn>
                  <a:cxn ang="0">
                    <a:pos x="53" y="72"/>
                  </a:cxn>
                  <a:cxn ang="0">
                    <a:pos x="63" y="76"/>
                  </a:cxn>
                  <a:cxn ang="0">
                    <a:pos x="73" y="78"/>
                  </a:cxn>
                  <a:cxn ang="0">
                    <a:pos x="76" y="79"/>
                  </a:cxn>
                  <a:cxn ang="0">
                    <a:pos x="80" y="80"/>
                  </a:cxn>
                  <a:cxn ang="0">
                    <a:pos x="82" y="82"/>
                  </a:cxn>
                  <a:cxn ang="0">
                    <a:pos x="83" y="83"/>
                  </a:cxn>
                </a:cxnLst>
                <a:rect l="0" t="0" r="r" b="b"/>
                <a:pathLst>
                  <a:path w="92" h="83">
                    <a:moveTo>
                      <a:pt x="83" y="83"/>
                    </a:moveTo>
                    <a:lnTo>
                      <a:pt x="87" y="80"/>
                    </a:lnTo>
                    <a:lnTo>
                      <a:pt x="91" y="79"/>
                    </a:lnTo>
                    <a:lnTo>
                      <a:pt x="92" y="78"/>
                    </a:lnTo>
                    <a:lnTo>
                      <a:pt x="89" y="78"/>
                    </a:lnTo>
                    <a:lnTo>
                      <a:pt x="81" y="72"/>
                    </a:lnTo>
                    <a:lnTo>
                      <a:pt x="73" y="66"/>
                    </a:lnTo>
                    <a:lnTo>
                      <a:pt x="66" y="59"/>
                    </a:lnTo>
                    <a:lnTo>
                      <a:pt x="60" y="50"/>
                    </a:lnTo>
                    <a:lnTo>
                      <a:pt x="49" y="33"/>
                    </a:lnTo>
                    <a:lnTo>
                      <a:pt x="35" y="19"/>
                    </a:lnTo>
                    <a:lnTo>
                      <a:pt x="41" y="25"/>
                    </a:lnTo>
                    <a:lnTo>
                      <a:pt x="40" y="23"/>
                    </a:lnTo>
                    <a:lnTo>
                      <a:pt x="33" y="18"/>
                    </a:lnTo>
                    <a:lnTo>
                      <a:pt x="24" y="10"/>
                    </a:lnTo>
                    <a:lnTo>
                      <a:pt x="20" y="6"/>
                    </a:lnTo>
                    <a:lnTo>
                      <a:pt x="15" y="4"/>
                    </a:lnTo>
                    <a:lnTo>
                      <a:pt x="11" y="1"/>
                    </a:lnTo>
                    <a:lnTo>
                      <a:pt x="7" y="0"/>
                    </a:lnTo>
                    <a:lnTo>
                      <a:pt x="5" y="1"/>
                    </a:lnTo>
                    <a:lnTo>
                      <a:pt x="3" y="1"/>
                    </a:lnTo>
                    <a:lnTo>
                      <a:pt x="2" y="2"/>
                    </a:lnTo>
                    <a:lnTo>
                      <a:pt x="1" y="5"/>
                    </a:lnTo>
                    <a:lnTo>
                      <a:pt x="0" y="10"/>
                    </a:lnTo>
                    <a:lnTo>
                      <a:pt x="0" y="19"/>
                    </a:lnTo>
                    <a:lnTo>
                      <a:pt x="1" y="21"/>
                    </a:lnTo>
                    <a:lnTo>
                      <a:pt x="4" y="25"/>
                    </a:lnTo>
                    <a:lnTo>
                      <a:pt x="8" y="27"/>
                    </a:lnTo>
                    <a:lnTo>
                      <a:pt x="13" y="30"/>
                    </a:lnTo>
                    <a:lnTo>
                      <a:pt x="23" y="37"/>
                    </a:lnTo>
                    <a:lnTo>
                      <a:pt x="30" y="42"/>
                    </a:lnTo>
                    <a:lnTo>
                      <a:pt x="42" y="57"/>
                    </a:lnTo>
                    <a:lnTo>
                      <a:pt x="53" y="72"/>
                    </a:lnTo>
                    <a:lnTo>
                      <a:pt x="63" y="76"/>
                    </a:lnTo>
                    <a:lnTo>
                      <a:pt x="73" y="78"/>
                    </a:lnTo>
                    <a:lnTo>
                      <a:pt x="76" y="79"/>
                    </a:lnTo>
                    <a:lnTo>
                      <a:pt x="80" y="80"/>
                    </a:lnTo>
                    <a:lnTo>
                      <a:pt x="82" y="82"/>
                    </a:lnTo>
                    <a:lnTo>
                      <a:pt x="83" y="83"/>
                    </a:lnTo>
                    <a:close/>
                  </a:path>
                </a:pathLst>
              </a:custGeom>
              <a:grpFill/>
              <a:ln w="9525">
                <a:solidFill>
                  <a:schemeClr val="tx1"/>
                </a:solidFill>
                <a:round/>
                <a:headEnd/>
                <a:tailEnd/>
              </a:ln>
            </p:spPr>
            <p:txBody>
              <a:bodyPr anchor="ctr"/>
              <a:lstStyle/>
              <a:p>
                <a:pPr algn="ctr">
                  <a:defRPr/>
                </a:pPr>
                <a:endParaRPr lang="en-US" sz="1440" b="1" dirty="0">
                  <a:solidFill>
                    <a:schemeClr val="bg1"/>
                  </a:solidFill>
                  <a:latin typeface="Calibri" pitchFamily="34" charset="0"/>
                  <a:cs typeface="Arial" pitchFamily="34" charset="0"/>
                </a:endParaRPr>
              </a:p>
            </p:txBody>
          </p:sp>
          <p:sp>
            <p:nvSpPr>
              <p:cNvPr id="19603" name="Freeform 147"/>
              <p:cNvSpPr>
                <a:spLocks/>
              </p:cNvSpPr>
              <p:nvPr/>
            </p:nvSpPr>
            <p:spPr bwMode="auto">
              <a:xfrm>
                <a:off x="-104247" y="8030026"/>
                <a:ext cx="50319" cy="44029"/>
              </a:xfrm>
              <a:custGeom>
                <a:avLst/>
                <a:gdLst/>
                <a:ahLst/>
                <a:cxnLst>
                  <a:cxn ang="0">
                    <a:pos x="83" y="83"/>
                  </a:cxn>
                  <a:cxn ang="0">
                    <a:pos x="87" y="80"/>
                  </a:cxn>
                  <a:cxn ang="0">
                    <a:pos x="91" y="79"/>
                  </a:cxn>
                  <a:cxn ang="0">
                    <a:pos x="92" y="78"/>
                  </a:cxn>
                  <a:cxn ang="0">
                    <a:pos x="89" y="78"/>
                  </a:cxn>
                  <a:cxn ang="0">
                    <a:pos x="81" y="72"/>
                  </a:cxn>
                  <a:cxn ang="0">
                    <a:pos x="73" y="66"/>
                  </a:cxn>
                  <a:cxn ang="0">
                    <a:pos x="66" y="59"/>
                  </a:cxn>
                  <a:cxn ang="0">
                    <a:pos x="60" y="50"/>
                  </a:cxn>
                  <a:cxn ang="0">
                    <a:pos x="49" y="33"/>
                  </a:cxn>
                  <a:cxn ang="0">
                    <a:pos x="35" y="19"/>
                  </a:cxn>
                  <a:cxn ang="0">
                    <a:pos x="41" y="25"/>
                  </a:cxn>
                  <a:cxn ang="0">
                    <a:pos x="40" y="23"/>
                  </a:cxn>
                  <a:cxn ang="0">
                    <a:pos x="33" y="18"/>
                  </a:cxn>
                  <a:cxn ang="0">
                    <a:pos x="24" y="10"/>
                  </a:cxn>
                  <a:cxn ang="0">
                    <a:pos x="20" y="6"/>
                  </a:cxn>
                  <a:cxn ang="0">
                    <a:pos x="15" y="4"/>
                  </a:cxn>
                  <a:cxn ang="0">
                    <a:pos x="11" y="1"/>
                  </a:cxn>
                  <a:cxn ang="0">
                    <a:pos x="7" y="0"/>
                  </a:cxn>
                  <a:cxn ang="0">
                    <a:pos x="5" y="1"/>
                  </a:cxn>
                  <a:cxn ang="0">
                    <a:pos x="3" y="1"/>
                  </a:cxn>
                  <a:cxn ang="0">
                    <a:pos x="2" y="2"/>
                  </a:cxn>
                  <a:cxn ang="0">
                    <a:pos x="1" y="5"/>
                  </a:cxn>
                  <a:cxn ang="0">
                    <a:pos x="0" y="10"/>
                  </a:cxn>
                  <a:cxn ang="0">
                    <a:pos x="0" y="19"/>
                  </a:cxn>
                  <a:cxn ang="0">
                    <a:pos x="1" y="21"/>
                  </a:cxn>
                  <a:cxn ang="0">
                    <a:pos x="4" y="25"/>
                  </a:cxn>
                  <a:cxn ang="0">
                    <a:pos x="8" y="27"/>
                  </a:cxn>
                  <a:cxn ang="0">
                    <a:pos x="13" y="30"/>
                  </a:cxn>
                  <a:cxn ang="0">
                    <a:pos x="23" y="37"/>
                  </a:cxn>
                  <a:cxn ang="0">
                    <a:pos x="30" y="42"/>
                  </a:cxn>
                  <a:cxn ang="0">
                    <a:pos x="42" y="57"/>
                  </a:cxn>
                  <a:cxn ang="0">
                    <a:pos x="53" y="72"/>
                  </a:cxn>
                  <a:cxn ang="0">
                    <a:pos x="63" y="76"/>
                  </a:cxn>
                  <a:cxn ang="0">
                    <a:pos x="73" y="78"/>
                  </a:cxn>
                  <a:cxn ang="0">
                    <a:pos x="76" y="79"/>
                  </a:cxn>
                  <a:cxn ang="0">
                    <a:pos x="80" y="80"/>
                  </a:cxn>
                  <a:cxn ang="0">
                    <a:pos x="82" y="82"/>
                  </a:cxn>
                  <a:cxn ang="0">
                    <a:pos x="83" y="83"/>
                  </a:cxn>
                </a:cxnLst>
                <a:rect l="0" t="0" r="r" b="b"/>
                <a:pathLst>
                  <a:path w="92" h="83">
                    <a:moveTo>
                      <a:pt x="83" y="83"/>
                    </a:moveTo>
                    <a:lnTo>
                      <a:pt x="87" y="80"/>
                    </a:lnTo>
                    <a:lnTo>
                      <a:pt x="91" y="79"/>
                    </a:lnTo>
                    <a:lnTo>
                      <a:pt x="92" y="78"/>
                    </a:lnTo>
                    <a:lnTo>
                      <a:pt x="89" y="78"/>
                    </a:lnTo>
                    <a:lnTo>
                      <a:pt x="81" y="72"/>
                    </a:lnTo>
                    <a:lnTo>
                      <a:pt x="73" y="66"/>
                    </a:lnTo>
                    <a:lnTo>
                      <a:pt x="66" y="59"/>
                    </a:lnTo>
                    <a:lnTo>
                      <a:pt x="60" y="50"/>
                    </a:lnTo>
                    <a:lnTo>
                      <a:pt x="49" y="33"/>
                    </a:lnTo>
                    <a:lnTo>
                      <a:pt x="35" y="19"/>
                    </a:lnTo>
                    <a:lnTo>
                      <a:pt x="41" y="25"/>
                    </a:lnTo>
                    <a:lnTo>
                      <a:pt x="40" y="23"/>
                    </a:lnTo>
                    <a:lnTo>
                      <a:pt x="33" y="18"/>
                    </a:lnTo>
                    <a:lnTo>
                      <a:pt x="24" y="10"/>
                    </a:lnTo>
                    <a:lnTo>
                      <a:pt x="20" y="6"/>
                    </a:lnTo>
                    <a:lnTo>
                      <a:pt x="15" y="4"/>
                    </a:lnTo>
                    <a:lnTo>
                      <a:pt x="11" y="1"/>
                    </a:lnTo>
                    <a:lnTo>
                      <a:pt x="7" y="0"/>
                    </a:lnTo>
                    <a:lnTo>
                      <a:pt x="5" y="1"/>
                    </a:lnTo>
                    <a:lnTo>
                      <a:pt x="3" y="1"/>
                    </a:lnTo>
                    <a:lnTo>
                      <a:pt x="2" y="2"/>
                    </a:lnTo>
                    <a:lnTo>
                      <a:pt x="1" y="5"/>
                    </a:lnTo>
                    <a:lnTo>
                      <a:pt x="0" y="10"/>
                    </a:lnTo>
                    <a:lnTo>
                      <a:pt x="0" y="19"/>
                    </a:lnTo>
                    <a:lnTo>
                      <a:pt x="1" y="21"/>
                    </a:lnTo>
                    <a:lnTo>
                      <a:pt x="4" y="25"/>
                    </a:lnTo>
                    <a:lnTo>
                      <a:pt x="8" y="27"/>
                    </a:lnTo>
                    <a:lnTo>
                      <a:pt x="13" y="30"/>
                    </a:lnTo>
                    <a:lnTo>
                      <a:pt x="23" y="37"/>
                    </a:lnTo>
                    <a:lnTo>
                      <a:pt x="30" y="42"/>
                    </a:lnTo>
                    <a:lnTo>
                      <a:pt x="42" y="57"/>
                    </a:lnTo>
                    <a:lnTo>
                      <a:pt x="53" y="72"/>
                    </a:lnTo>
                    <a:lnTo>
                      <a:pt x="63" y="76"/>
                    </a:lnTo>
                    <a:lnTo>
                      <a:pt x="73" y="78"/>
                    </a:lnTo>
                    <a:lnTo>
                      <a:pt x="76" y="79"/>
                    </a:lnTo>
                    <a:lnTo>
                      <a:pt x="80" y="80"/>
                    </a:lnTo>
                    <a:lnTo>
                      <a:pt x="82" y="82"/>
                    </a:lnTo>
                    <a:lnTo>
                      <a:pt x="83" y="83"/>
                    </a:lnTo>
                  </a:path>
                </a:pathLst>
              </a:custGeom>
              <a:grpFill/>
              <a:ln w="0">
                <a:solidFill>
                  <a:schemeClr val="tx1"/>
                </a:solidFill>
                <a:prstDash val="solid"/>
                <a:round/>
                <a:headEnd/>
                <a:tailEnd/>
              </a:ln>
            </p:spPr>
            <p:txBody>
              <a:bodyPr anchor="ctr"/>
              <a:lstStyle/>
              <a:p>
                <a:pPr algn="ctr">
                  <a:defRPr/>
                </a:pPr>
                <a:endParaRPr lang="en-US" sz="1440" b="1" dirty="0">
                  <a:solidFill>
                    <a:schemeClr val="bg1"/>
                  </a:solidFill>
                  <a:latin typeface="Calibri" pitchFamily="34" charset="0"/>
                  <a:cs typeface="Arial" pitchFamily="34" charset="0"/>
                </a:endParaRPr>
              </a:p>
            </p:txBody>
          </p:sp>
          <p:sp>
            <p:nvSpPr>
              <p:cNvPr id="19604" name="Freeform 148"/>
              <p:cNvSpPr>
                <a:spLocks/>
              </p:cNvSpPr>
              <p:nvPr/>
            </p:nvSpPr>
            <p:spPr bwMode="auto">
              <a:xfrm>
                <a:off x="-126261" y="8030026"/>
                <a:ext cx="3145" cy="3145"/>
              </a:xfrm>
              <a:custGeom>
                <a:avLst/>
                <a:gdLst/>
                <a:ahLst/>
                <a:cxnLst>
                  <a:cxn ang="0">
                    <a:pos x="6" y="0"/>
                  </a:cxn>
                  <a:cxn ang="0">
                    <a:pos x="3" y="0"/>
                  </a:cxn>
                  <a:cxn ang="0">
                    <a:pos x="0" y="0"/>
                  </a:cxn>
                  <a:cxn ang="0">
                    <a:pos x="0" y="3"/>
                  </a:cxn>
                  <a:cxn ang="0">
                    <a:pos x="0" y="6"/>
                  </a:cxn>
                  <a:cxn ang="0">
                    <a:pos x="3" y="6"/>
                  </a:cxn>
                  <a:cxn ang="0">
                    <a:pos x="6" y="6"/>
                  </a:cxn>
                  <a:cxn ang="0">
                    <a:pos x="6" y="3"/>
                  </a:cxn>
                  <a:cxn ang="0">
                    <a:pos x="6" y="0"/>
                  </a:cxn>
                </a:cxnLst>
                <a:rect l="0" t="0" r="r" b="b"/>
                <a:pathLst>
                  <a:path w="6" h="6">
                    <a:moveTo>
                      <a:pt x="6" y="0"/>
                    </a:moveTo>
                    <a:lnTo>
                      <a:pt x="3" y="0"/>
                    </a:lnTo>
                    <a:lnTo>
                      <a:pt x="0" y="0"/>
                    </a:lnTo>
                    <a:lnTo>
                      <a:pt x="0" y="3"/>
                    </a:lnTo>
                    <a:lnTo>
                      <a:pt x="0" y="6"/>
                    </a:lnTo>
                    <a:lnTo>
                      <a:pt x="3" y="6"/>
                    </a:lnTo>
                    <a:lnTo>
                      <a:pt x="6" y="6"/>
                    </a:lnTo>
                    <a:lnTo>
                      <a:pt x="6" y="3"/>
                    </a:lnTo>
                    <a:lnTo>
                      <a:pt x="6" y="0"/>
                    </a:lnTo>
                    <a:close/>
                  </a:path>
                </a:pathLst>
              </a:custGeom>
              <a:grpFill/>
              <a:ln w="9525">
                <a:solidFill>
                  <a:schemeClr val="tx1"/>
                </a:solidFill>
                <a:round/>
                <a:headEnd/>
                <a:tailEnd/>
              </a:ln>
            </p:spPr>
            <p:txBody>
              <a:bodyPr anchor="ctr"/>
              <a:lstStyle/>
              <a:p>
                <a:pPr algn="ctr">
                  <a:defRPr/>
                </a:pPr>
                <a:endParaRPr lang="en-US" sz="1440" b="1" dirty="0">
                  <a:solidFill>
                    <a:schemeClr val="bg1"/>
                  </a:solidFill>
                  <a:latin typeface="Calibri" pitchFamily="34" charset="0"/>
                  <a:cs typeface="Arial" pitchFamily="34" charset="0"/>
                </a:endParaRPr>
              </a:p>
            </p:txBody>
          </p:sp>
          <p:sp>
            <p:nvSpPr>
              <p:cNvPr id="19605" name="Freeform 149"/>
              <p:cNvSpPr>
                <a:spLocks/>
              </p:cNvSpPr>
              <p:nvPr/>
            </p:nvSpPr>
            <p:spPr bwMode="auto">
              <a:xfrm>
                <a:off x="-126261" y="8030026"/>
                <a:ext cx="3145" cy="3145"/>
              </a:xfrm>
              <a:custGeom>
                <a:avLst/>
                <a:gdLst/>
                <a:ahLst/>
                <a:cxnLst>
                  <a:cxn ang="0">
                    <a:pos x="6" y="0"/>
                  </a:cxn>
                  <a:cxn ang="0">
                    <a:pos x="3" y="0"/>
                  </a:cxn>
                  <a:cxn ang="0">
                    <a:pos x="0" y="0"/>
                  </a:cxn>
                  <a:cxn ang="0">
                    <a:pos x="0" y="3"/>
                  </a:cxn>
                  <a:cxn ang="0">
                    <a:pos x="0" y="6"/>
                  </a:cxn>
                  <a:cxn ang="0">
                    <a:pos x="3" y="6"/>
                  </a:cxn>
                  <a:cxn ang="0">
                    <a:pos x="6" y="6"/>
                  </a:cxn>
                  <a:cxn ang="0">
                    <a:pos x="6" y="3"/>
                  </a:cxn>
                  <a:cxn ang="0">
                    <a:pos x="6" y="0"/>
                  </a:cxn>
                </a:cxnLst>
                <a:rect l="0" t="0" r="r" b="b"/>
                <a:pathLst>
                  <a:path w="6" h="6">
                    <a:moveTo>
                      <a:pt x="6" y="0"/>
                    </a:moveTo>
                    <a:lnTo>
                      <a:pt x="3" y="0"/>
                    </a:lnTo>
                    <a:lnTo>
                      <a:pt x="0" y="0"/>
                    </a:lnTo>
                    <a:lnTo>
                      <a:pt x="0" y="3"/>
                    </a:lnTo>
                    <a:lnTo>
                      <a:pt x="0" y="6"/>
                    </a:lnTo>
                    <a:lnTo>
                      <a:pt x="3" y="6"/>
                    </a:lnTo>
                    <a:lnTo>
                      <a:pt x="6" y="6"/>
                    </a:lnTo>
                    <a:lnTo>
                      <a:pt x="6" y="3"/>
                    </a:lnTo>
                    <a:lnTo>
                      <a:pt x="6" y="0"/>
                    </a:lnTo>
                  </a:path>
                </a:pathLst>
              </a:custGeom>
              <a:grpFill/>
              <a:ln w="0">
                <a:solidFill>
                  <a:schemeClr val="tx1"/>
                </a:solidFill>
                <a:prstDash val="solid"/>
                <a:round/>
                <a:headEnd/>
                <a:tailEnd/>
              </a:ln>
            </p:spPr>
            <p:txBody>
              <a:bodyPr anchor="ctr"/>
              <a:lstStyle/>
              <a:p>
                <a:pPr algn="ctr">
                  <a:defRPr/>
                </a:pPr>
                <a:endParaRPr lang="en-US" sz="1440" b="1" dirty="0">
                  <a:solidFill>
                    <a:schemeClr val="bg1"/>
                  </a:solidFill>
                  <a:latin typeface="Calibri" pitchFamily="34" charset="0"/>
                  <a:cs typeface="Arial" pitchFamily="34" charset="0"/>
                </a:endParaRPr>
              </a:p>
            </p:txBody>
          </p:sp>
          <p:sp>
            <p:nvSpPr>
              <p:cNvPr id="19606" name="Freeform 150"/>
              <p:cNvSpPr>
                <a:spLocks/>
              </p:cNvSpPr>
              <p:nvPr/>
            </p:nvSpPr>
            <p:spPr bwMode="auto">
              <a:xfrm>
                <a:off x="-176580" y="7995432"/>
                <a:ext cx="31449" cy="37739"/>
              </a:xfrm>
              <a:custGeom>
                <a:avLst/>
                <a:gdLst/>
                <a:ahLst/>
                <a:cxnLst>
                  <a:cxn ang="0">
                    <a:pos x="23" y="35"/>
                  </a:cxn>
                  <a:cxn ang="0">
                    <a:pos x="29" y="27"/>
                  </a:cxn>
                  <a:cxn ang="0">
                    <a:pos x="37" y="18"/>
                  </a:cxn>
                  <a:cxn ang="0">
                    <a:pos x="47" y="9"/>
                  </a:cxn>
                  <a:cxn ang="0">
                    <a:pos x="59" y="0"/>
                  </a:cxn>
                  <a:cxn ang="0">
                    <a:pos x="60" y="4"/>
                  </a:cxn>
                  <a:cxn ang="0">
                    <a:pos x="61" y="8"/>
                  </a:cxn>
                  <a:cxn ang="0">
                    <a:pos x="61" y="12"/>
                  </a:cxn>
                  <a:cxn ang="0">
                    <a:pos x="61" y="14"/>
                  </a:cxn>
                  <a:cxn ang="0">
                    <a:pos x="58" y="20"/>
                  </a:cxn>
                  <a:cxn ang="0">
                    <a:pos x="53" y="25"/>
                  </a:cxn>
                  <a:cxn ang="0">
                    <a:pos x="43" y="33"/>
                  </a:cxn>
                  <a:cxn ang="0">
                    <a:pos x="34" y="41"/>
                  </a:cxn>
                  <a:cxn ang="0">
                    <a:pos x="38" y="50"/>
                  </a:cxn>
                  <a:cxn ang="0">
                    <a:pos x="41" y="53"/>
                  </a:cxn>
                  <a:cxn ang="0">
                    <a:pos x="39" y="58"/>
                  </a:cxn>
                  <a:cxn ang="0">
                    <a:pos x="36" y="61"/>
                  </a:cxn>
                  <a:cxn ang="0">
                    <a:pos x="32" y="64"/>
                  </a:cxn>
                  <a:cxn ang="0">
                    <a:pos x="29" y="66"/>
                  </a:cxn>
                  <a:cxn ang="0">
                    <a:pos x="22" y="70"/>
                  </a:cxn>
                  <a:cxn ang="0">
                    <a:pos x="18" y="71"/>
                  </a:cxn>
                  <a:cxn ang="0">
                    <a:pos x="12" y="68"/>
                  </a:cxn>
                  <a:cxn ang="0">
                    <a:pos x="9" y="64"/>
                  </a:cxn>
                  <a:cxn ang="0">
                    <a:pos x="3" y="60"/>
                  </a:cxn>
                  <a:cxn ang="0">
                    <a:pos x="0" y="53"/>
                  </a:cxn>
                  <a:cxn ang="0">
                    <a:pos x="6" y="53"/>
                  </a:cxn>
                  <a:cxn ang="0">
                    <a:pos x="9" y="51"/>
                  </a:cxn>
                  <a:cxn ang="0">
                    <a:pos x="11" y="49"/>
                  </a:cxn>
                  <a:cxn ang="0">
                    <a:pos x="13" y="46"/>
                  </a:cxn>
                  <a:cxn ang="0">
                    <a:pos x="16" y="44"/>
                  </a:cxn>
                  <a:cxn ang="0">
                    <a:pos x="17" y="41"/>
                  </a:cxn>
                  <a:cxn ang="0">
                    <a:pos x="19" y="38"/>
                  </a:cxn>
                  <a:cxn ang="0">
                    <a:pos x="23" y="35"/>
                  </a:cxn>
                </a:cxnLst>
                <a:rect l="0" t="0" r="r" b="b"/>
                <a:pathLst>
                  <a:path w="61" h="71">
                    <a:moveTo>
                      <a:pt x="23" y="35"/>
                    </a:moveTo>
                    <a:lnTo>
                      <a:pt x="29" y="27"/>
                    </a:lnTo>
                    <a:lnTo>
                      <a:pt x="37" y="18"/>
                    </a:lnTo>
                    <a:lnTo>
                      <a:pt x="47" y="9"/>
                    </a:lnTo>
                    <a:lnTo>
                      <a:pt x="59" y="0"/>
                    </a:lnTo>
                    <a:lnTo>
                      <a:pt x="60" y="4"/>
                    </a:lnTo>
                    <a:lnTo>
                      <a:pt x="61" y="8"/>
                    </a:lnTo>
                    <a:lnTo>
                      <a:pt x="61" y="12"/>
                    </a:lnTo>
                    <a:lnTo>
                      <a:pt x="61" y="14"/>
                    </a:lnTo>
                    <a:lnTo>
                      <a:pt x="58" y="20"/>
                    </a:lnTo>
                    <a:lnTo>
                      <a:pt x="53" y="25"/>
                    </a:lnTo>
                    <a:lnTo>
                      <a:pt x="43" y="33"/>
                    </a:lnTo>
                    <a:lnTo>
                      <a:pt x="34" y="41"/>
                    </a:lnTo>
                    <a:lnTo>
                      <a:pt x="38" y="50"/>
                    </a:lnTo>
                    <a:lnTo>
                      <a:pt x="41" y="53"/>
                    </a:lnTo>
                    <a:lnTo>
                      <a:pt x="39" y="58"/>
                    </a:lnTo>
                    <a:lnTo>
                      <a:pt x="36" y="61"/>
                    </a:lnTo>
                    <a:lnTo>
                      <a:pt x="32" y="64"/>
                    </a:lnTo>
                    <a:lnTo>
                      <a:pt x="29" y="66"/>
                    </a:lnTo>
                    <a:lnTo>
                      <a:pt x="22" y="70"/>
                    </a:lnTo>
                    <a:lnTo>
                      <a:pt x="18" y="71"/>
                    </a:lnTo>
                    <a:lnTo>
                      <a:pt x="12" y="68"/>
                    </a:lnTo>
                    <a:lnTo>
                      <a:pt x="9" y="64"/>
                    </a:lnTo>
                    <a:lnTo>
                      <a:pt x="3" y="60"/>
                    </a:lnTo>
                    <a:lnTo>
                      <a:pt x="0" y="53"/>
                    </a:lnTo>
                    <a:lnTo>
                      <a:pt x="6" y="53"/>
                    </a:lnTo>
                    <a:lnTo>
                      <a:pt x="9" y="51"/>
                    </a:lnTo>
                    <a:lnTo>
                      <a:pt x="11" y="49"/>
                    </a:lnTo>
                    <a:lnTo>
                      <a:pt x="13" y="46"/>
                    </a:lnTo>
                    <a:lnTo>
                      <a:pt x="16" y="44"/>
                    </a:lnTo>
                    <a:lnTo>
                      <a:pt x="17" y="41"/>
                    </a:lnTo>
                    <a:lnTo>
                      <a:pt x="19" y="38"/>
                    </a:lnTo>
                    <a:lnTo>
                      <a:pt x="23" y="35"/>
                    </a:lnTo>
                    <a:close/>
                  </a:path>
                </a:pathLst>
              </a:custGeom>
              <a:grpFill/>
              <a:ln w="9525">
                <a:solidFill>
                  <a:schemeClr val="tx1"/>
                </a:solidFill>
                <a:round/>
                <a:headEnd/>
                <a:tailEnd/>
              </a:ln>
            </p:spPr>
            <p:txBody>
              <a:bodyPr anchor="ctr"/>
              <a:lstStyle/>
              <a:p>
                <a:pPr algn="ctr">
                  <a:defRPr/>
                </a:pPr>
                <a:endParaRPr lang="en-US" sz="1440" b="1" dirty="0">
                  <a:solidFill>
                    <a:schemeClr val="bg1"/>
                  </a:solidFill>
                  <a:latin typeface="Calibri" pitchFamily="34" charset="0"/>
                  <a:cs typeface="Arial" pitchFamily="34" charset="0"/>
                </a:endParaRPr>
              </a:p>
            </p:txBody>
          </p:sp>
          <p:sp>
            <p:nvSpPr>
              <p:cNvPr id="19607" name="Freeform 151"/>
              <p:cNvSpPr>
                <a:spLocks/>
              </p:cNvSpPr>
              <p:nvPr/>
            </p:nvSpPr>
            <p:spPr bwMode="auto">
              <a:xfrm>
                <a:off x="-176580" y="7995432"/>
                <a:ext cx="31449" cy="37739"/>
              </a:xfrm>
              <a:custGeom>
                <a:avLst/>
                <a:gdLst/>
                <a:ahLst/>
                <a:cxnLst>
                  <a:cxn ang="0">
                    <a:pos x="23" y="35"/>
                  </a:cxn>
                  <a:cxn ang="0">
                    <a:pos x="29" y="27"/>
                  </a:cxn>
                  <a:cxn ang="0">
                    <a:pos x="37" y="18"/>
                  </a:cxn>
                  <a:cxn ang="0">
                    <a:pos x="47" y="9"/>
                  </a:cxn>
                  <a:cxn ang="0">
                    <a:pos x="59" y="0"/>
                  </a:cxn>
                  <a:cxn ang="0">
                    <a:pos x="60" y="4"/>
                  </a:cxn>
                  <a:cxn ang="0">
                    <a:pos x="61" y="8"/>
                  </a:cxn>
                  <a:cxn ang="0">
                    <a:pos x="61" y="12"/>
                  </a:cxn>
                  <a:cxn ang="0">
                    <a:pos x="61" y="14"/>
                  </a:cxn>
                  <a:cxn ang="0">
                    <a:pos x="58" y="20"/>
                  </a:cxn>
                  <a:cxn ang="0">
                    <a:pos x="53" y="25"/>
                  </a:cxn>
                  <a:cxn ang="0">
                    <a:pos x="43" y="33"/>
                  </a:cxn>
                  <a:cxn ang="0">
                    <a:pos x="34" y="41"/>
                  </a:cxn>
                  <a:cxn ang="0">
                    <a:pos x="38" y="50"/>
                  </a:cxn>
                  <a:cxn ang="0">
                    <a:pos x="41" y="53"/>
                  </a:cxn>
                  <a:cxn ang="0">
                    <a:pos x="39" y="58"/>
                  </a:cxn>
                  <a:cxn ang="0">
                    <a:pos x="36" y="61"/>
                  </a:cxn>
                  <a:cxn ang="0">
                    <a:pos x="32" y="64"/>
                  </a:cxn>
                  <a:cxn ang="0">
                    <a:pos x="29" y="66"/>
                  </a:cxn>
                  <a:cxn ang="0">
                    <a:pos x="22" y="70"/>
                  </a:cxn>
                  <a:cxn ang="0">
                    <a:pos x="18" y="71"/>
                  </a:cxn>
                  <a:cxn ang="0">
                    <a:pos x="12" y="68"/>
                  </a:cxn>
                  <a:cxn ang="0">
                    <a:pos x="9" y="64"/>
                  </a:cxn>
                  <a:cxn ang="0">
                    <a:pos x="3" y="60"/>
                  </a:cxn>
                  <a:cxn ang="0">
                    <a:pos x="0" y="53"/>
                  </a:cxn>
                  <a:cxn ang="0">
                    <a:pos x="6" y="53"/>
                  </a:cxn>
                  <a:cxn ang="0">
                    <a:pos x="9" y="51"/>
                  </a:cxn>
                  <a:cxn ang="0">
                    <a:pos x="11" y="49"/>
                  </a:cxn>
                  <a:cxn ang="0">
                    <a:pos x="13" y="46"/>
                  </a:cxn>
                  <a:cxn ang="0">
                    <a:pos x="16" y="44"/>
                  </a:cxn>
                  <a:cxn ang="0">
                    <a:pos x="17" y="41"/>
                  </a:cxn>
                  <a:cxn ang="0">
                    <a:pos x="19" y="38"/>
                  </a:cxn>
                  <a:cxn ang="0">
                    <a:pos x="23" y="35"/>
                  </a:cxn>
                </a:cxnLst>
                <a:rect l="0" t="0" r="r" b="b"/>
                <a:pathLst>
                  <a:path w="61" h="71">
                    <a:moveTo>
                      <a:pt x="23" y="35"/>
                    </a:moveTo>
                    <a:lnTo>
                      <a:pt x="29" y="27"/>
                    </a:lnTo>
                    <a:lnTo>
                      <a:pt x="37" y="18"/>
                    </a:lnTo>
                    <a:lnTo>
                      <a:pt x="47" y="9"/>
                    </a:lnTo>
                    <a:lnTo>
                      <a:pt x="59" y="0"/>
                    </a:lnTo>
                    <a:lnTo>
                      <a:pt x="60" y="4"/>
                    </a:lnTo>
                    <a:lnTo>
                      <a:pt x="61" y="8"/>
                    </a:lnTo>
                    <a:lnTo>
                      <a:pt x="61" y="12"/>
                    </a:lnTo>
                    <a:lnTo>
                      <a:pt x="61" y="14"/>
                    </a:lnTo>
                    <a:lnTo>
                      <a:pt x="58" y="20"/>
                    </a:lnTo>
                    <a:lnTo>
                      <a:pt x="53" y="25"/>
                    </a:lnTo>
                    <a:lnTo>
                      <a:pt x="43" y="33"/>
                    </a:lnTo>
                    <a:lnTo>
                      <a:pt x="34" y="41"/>
                    </a:lnTo>
                    <a:lnTo>
                      <a:pt x="38" y="50"/>
                    </a:lnTo>
                    <a:lnTo>
                      <a:pt x="41" y="53"/>
                    </a:lnTo>
                    <a:lnTo>
                      <a:pt x="39" y="58"/>
                    </a:lnTo>
                    <a:lnTo>
                      <a:pt x="36" y="61"/>
                    </a:lnTo>
                    <a:lnTo>
                      <a:pt x="32" y="64"/>
                    </a:lnTo>
                    <a:lnTo>
                      <a:pt x="29" y="66"/>
                    </a:lnTo>
                    <a:lnTo>
                      <a:pt x="22" y="70"/>
                    </a:lnTo>
                    <a:lnTo>
                      <a:pt x="18" y="71"/>
                    </a:lnTo>
                    <a:lnTo>
                      <a:pt x="12" y="68"/>
                    </a:lnTo>
                    <a:lnTo>
                      <a:pt x="9" y="64"/>
                    </a:lnTo>
                    <a:lnTo>
                      <a:pt x="3" y="60"/>
                    </a:lnTo>
                    <a:lnTo>
                      <a:pt x="0" y="53"/>
                    </a:lnTo>
                    <a:lnTo>
                      <a:pt x="6" y="53"/>
                    </a:lnTo>
                    <a:lnTo>
                      <a:pt x="9" y="51"/>
                    </a:lnTo>
                    <a:lnTo>
                      <a:pt x="11" y="49"/>
                    </a:lnTo>
                    <a:lnTo>
                      <a:pt x="13" y="46"/>
                    </a:lnTo>
                    <a:lnTo>
                      <a:pt x="16" y="44"/>
                    </a:lnTo>
                    <a:lnTo>
                      <a:pt x="17" y="41"/>
                    </a:lnTo>
                    <a:lnTo>
                      <a:pt x="19" y="38"/>
                    </a:lnTo>
                    <a:lnTo>
                      <a:pt x="23" y="35"/>
                    </a:lnTo>
                  </a:path>
                </a:pathLst>
              </a:custGeom>
              <a:grpFill/>
              <a:ln w="0">
                <a:solidFill>
                  <a:schemeClr val="tx1"/>
                </a:solidFill>
                <a:prstDash val="solid"/>
                <a:round/>
                <a:headEnd/>
                <a:tailEnd/>
              </a:ln>
            </p:spPr>
            <p:txBody>
              <a:bodyPr anchor="ctr"/>
              <a:lstStyle/>
              <a:p>
                <a:pPr algn="ctr">
                  <a:defRPr/>
                </a:pPr>
                <a:endParaRPr lang="en-US" sz="1440" b="1" dirty="0">
                  <a:solidFill>
                    <a:schemeClr val="bg1"/>
                  </a:solidFill>
                  <a:latin typeface="Calibri" pitchFamily="34" charset="0"/>
                  <a:cs typeface="Arial" pitchFamily="34" charset="0"/>
                </a:endParaRPr>
              </a:p>
            </p:txBody>
          </p:sp>
          <p:sp>
            <p:nvSpPr>
              <p:cNvPr id="19608" name="Freeform 152"/>
              <p:cNvSpPr>
                <a:spLocks/>
              </p:cNvSpPr>
              <p:nvPr/>
            </p:nvSpPr>
            <p:spPr bwMode="auto">
              <a:xfrm>
                <a:off x="-333826" y="7888504"/>
                <a:ext cx="31449" cy="25159"/>
              </a:xfrm>
              <a:custGeom>
                <a:avLst/>
                <a:gdLst/>
                <a:ahLst/>
                <a:cxnLst>
                  <a:cxn ang="0">
                    <a:pos x="0" y="35"/>
                  </a:cxn>
                  <a:cxn ang="0">
                    <a:pos x="14" y="26"/>
                  </a:cxn>
                  <a:cxn ang="0">
                    <a:pos x="28" y="20"/>
                  </a:cxn>
                  <a:cxn ang="0">
                    <a:pos x="36" y="15"/>
                  </a:cxn>
                  <a:cxn ang="0">
                    <a:pos x="44" y="11"/>
                  </a:cxn>
                  <a:cxn ang="0">
                    <a:pos x="52" y="5"/>
                  </a:cxn>
                  <a:cxn ang="0">
                    <a:pos x="58" y="0"/>
                  </a:cxn>
                  <a:cxn ang="0">
                    <a:pos x="59" y="3"/>
                  </a:cxn>
                  <a:cxn ang="0">
                    <a:pos x="59" y="8"/>
                  </a:cxn>
                  <a:cxn ang="0">
                    <a:pos x="58" y="11"/>
                  </a:cxn>
                  <a:cxn ang="0">
                    <a:pos x="57" y="13"/>
                  </a:cxn>
                  <a:cxn ang="0">
                    <a:pos x="54" y="19"/>
                  </a:cxn>
                  <a:cxn ang="0">
                    <a:pos x="51" y="23"/>
                  </a:cxn>
                  <a:cxn ang="0">
                    <a:pos x="46" y="27"/>
                  </a:cxn>
                  <a:cxn ang="0">
                    <a:pos x="44" y="33"/>
                  </a:cxn>
                  <a:cxn ang="0">
                    <a:pos x="44" y="35"/>
                  </a:cxn>
                  <a:cxn ang="0">
                    <a:pos x="44" y="39"/>
                  </a:cxn>
                  <a:cxn ang="0">
                    <a:pos x="45" y="42"/>
                  </a:cxn>
                  <a:cxn ang="0">
                    <a:pos x="46" y="46"/>
                  </a:cxn>
                  <a:cxn ang="0">
                    <a:pos x="41" y="46"/>
                  </a:cxn>
                  <a:cxn ang="0">
                    <a:pos x="35" y="46"/>
                  </a:cxn>
                  <a:cxn ang="0">
                    <a:pos x="31" y="43"/>
                  </a:cxn>
                  <a:cxn ang="0">
                    <a:pos x="26" y="41"/>
                  </a:cxn>
                  <a:cxn ang="0">
                    <a:pos x="22" y="40"/>
                  </a:cxn>
                  <a:cxn ang="0">
                    <a:pos x="17" y="39"/>
                  </a:cxn>
                  <a:cxn ang="0">
                    <a:pos x="8" y="37"/>
                  </a:cxn>
                  <a:cxn ang="0">
                    <a:pos x="0" y="35"/>
                  </a:cxn>
                </a:cxnLst>
                <a:rect l="0" t="0" r="r" b="b"/>
                <a:pathLst>
                  <a:path w="59" h="46">
                    <a:moveTo>
                      <a:pt x="0" y="35"/>
                    </a:moveTo>
                    <a:lnTo>
                      <a:pt x="14" y="26"/>
                    </a:lnTo>
                    <a:lnTo>
                      <a:pt x="28" y="20"/>
                    </a:lnTo>
                    <a:lnTo>
                      <a:pt x="36" y="15"/>
                    </a:lnTo>
                    <a:lnTo>
                      <a:pt x="44" y="11"/>
                    </a:lnTo>
                    <a:lnTo>
                      <a:pt x="52" y="5"/>
                    </a:lnTo>
                    <a:lnTo>
                      <a:pt x="58" y="0"/>
                    </a:lnTo>
                    <a:lnTo>
                      <a:pt x="59" y="3"/>
                    </a:lnTo>
                    <a:lnTo>
                      <a:pt x="59" y="8"/>
                    </a:lnTo>
                    <a:lnTo>
                      <a:pt x="58" y="11"/>
                    </a:lnTo>
                    <a:lnTo>
                      <a:pt x="57" y="13"/>
                    </a:lnTo>
                    <a:lnTo>
                      <a:pt x="54" y="19"/>
                    </a:lnTo>
                    <a:lnTo>
                      <a:pt x="51" y="23"/>
                    </a:lnTo>
                    <a:lnTo>
                      <a:pt x="46" y="27"/>
                    </a:lnTo>
                    <a:lnTo>
                      <a:pt x="44" y="33"/>
                    </a:lnTo>
                    <a:lnTo>
                      <a:pt x="44" y="35"/>
                    </a:lnTo>
                    <a:lnTo>
                      <a:pt x="44" y="39"/>
                    </a:lnTo>
                    <a:lnTo>
                      <a:pt x="45" y="42"/>
                    </a:lnTo>
                    <a:lnTo>
                      <a:pt x="46" y="46"/>
                    </a:lnTo>
                    <a:lnTo>
                      <a:pt x="41" y="46"/>
                    </a:lnTo>
                    <a:lnTo>
                      <a:pt x="35" y="46"/>
                    </a:lnTo>
                    <a:lnTo>
                      <a:pt x="31" y="43"/>
                    </a:lnTo>
                    <a:lnTo>
                      <a:pt x="26" y="41"/>
                    </a:lnTo>
                    <a:lnTo>
                      <a:pt x="22" y="40"/>
                    </a:lnTo>
                    <a:lnTo>
                      <a:pt x="17" y="39"/>
                    </a:lnTo>
                    <a:lnTo>
                      <a:pt x="8" y="37"/>
                    </a:lnTo>
                    <a:lnTo>
                      <a:pt x="0" y="35"/>
                    </a:lnTo>
                    <a:close/>
                  </a:path>
                </a:pathLst>
              </a:custGeom>
              <a:grpFill/>
              <a:ln w="9525">
                <a:solidFill>
                  <a:schemeClr val="tx1"/>
                </a:solidFill>
                <a:round/>
                <a:headEnd/>
                <a:tailEnd/>
              </a:ln>
            </p:spPr>
            <p:txBody>
              <a:bodyPr anchor="ctr"/>
              <a:lstStyle/>
              <a:p>
                <a:pPr algn="ctr">
                  <a:defRPr/>
                </a:pPr>
                <a:endParaRPr lang="en-US" sz="1440" b="1" dirty="0">
                  <a:solidFill>
                    <a:schemeClr val="bg1"/>
                  </a:solidFill>
                  <a:latin typeface="Calibri" pitchFamily="34" charset="0"/>
                  <a:cs typeface="Arial" pitchFamily="34" charset="0"/>
                </a:endParaRPr>
              </a:p>
            </p:txBody>
          </p:sp>
          <p:sp>
            <p:nvSpPr>
              <p:cNvPr id="19609" name="Freeform 153"/>
              <p:cNvSpPr>
                <a:spLocks/>
              </p:cNvSpPr>
              <p:nvPr/>
            </p:nvSpPr>
            <p:spPr bwMode="auto">
              <a:xfrm>
                <a:off x="-333826" y="7888504"/>
                <a:ext cx="31449" cy="25159"/>
              </a:xfrm>
              <a:custGeom>
                <a:avLst/>
                <a:gdLst/>
                <a:ahLst/>
                <a:cxnLst>
                  <a:cxn ang="0">
                    <a:pos x="0" y="35"/>
                  </a:cxn>
                  <a:cxn ang="0">
                    <a:pos x="14" y="26"/>
                  </a:cxn>
                  <a:cxn ang="0">
                    <a:pos x="28" y="20"/>
                  </a:cxn>
                  <a:cxn ang="0">
                    <a:pos x="36" y="15"/>
                  </a:cxn>
                  <a:cxn ang="0">
                    <a:pos x="44" y="11"/>
                  </a:cxn>
                  <a:cxn ang="0">
                    <a:pos x="52" y="5"/>
                  </a:cxn>
                  <a:cxn ang="0">
                    <a:pos x="58" y="0"/>
                  </a:cxn>
                  <a:cxn ang="0">
                    <a:pos x="59" y="3"/>
                  </a:cxn>
                  <a:cxn ang="0">
                    <a:pos x="59" y="8"/>
                  </a:cxn>
                  <a:cxn ang="0">
                    <a:pos x="58" y="11"/>
                  </a:cxn>
                  <a:cxn ang="0">
                    <a:pos x="57" y="13"/>
                  </a:cxn>
                  <a:cxn ang="0">
                    <a:pos x="54" y="19"/>
                  </a:cxn>
                  <a:cxn ang="0">
                    <a:pos x="51" y="23"/>
                  </a:cxn>
                  <a:cxn ang="0">
                    <a:pos x="46" y="27"/>
                  </a:cxn>
                  <a:cxn ang="0">
                    <a:pos x="44" y="33"/>
                  </a:cxn>
                  <a:cxn ang="0">
                    <a:pos x="44" y="35"/>
                  </a:cxn>
                  <a:cxn ang="0">
                    <a:pos x="44" y="39"/>
                  </a:cxn>
                  <a:cxn ang="0">
                    <a:pos x="45" y="42"/>
                  </a:cxn>
                  <a:cxn ang="0">
                    <a:pos x="46" y="46"/>
                  </a:cxn>
                  <a:cxn ang="0">
                    <a:pos x="41" y="46"/>
                  </a:cxn>
                  <a:cxn ang="0">
                    <a:pos x="35" y="46"/>
                  </a:cxn>
                  <a:cxn ang="0">
                    <a:pos x="31" y="43"/>
                  </a:cxn>
                  <a:cxn ang="0">
                    <a:pos x="26" y="41"/>
                  </a:cxn>
                  <a:cxn ang="0">
                    <a:pos x="22" y="40"/>
                  </a:cxn>
                  <a:cxn ang="0">
                    <a:pos x="17" y="39"/>
                  </a:cxn>
                  <a:cxn ang="0">
                    <a:pos x="8" y="37"/>
                  </a:cxn>
                  <a:cxn ang="0">
                    <a:pos x="0" y="35"/>
                  </a:cxn>
                </a:cxnLst>
                <a:rect l="0" t="0" r="r" b="b"/>
                <a:pathLst>
                  <a:path w="59" h="46">
                    <a:moveTo>
                      <a:pt x="0" y="35"/>
                    </a:moveTo>
                    <a:lnTo>
                      <a:pt x="14" y="26"/>
                    </a:lnTo>
                    <a:lnTo>
                      <a:pt x="28" y="20"/>
                    </a:lnTo>
                    <a:lnTo>
                      <a:pt x="36" y="15"/>
                    </a:lnTo>
                    <a:lnTo>
                      <a:pt x="44" y="11"/>
                    </a:lnTo>
                    <a:lnTo>
                      <a:pt x="52" y="5"/>
                    </a:lnTo>
                    <a:lnTo>
                      <a:pt x="58" y="0"/>
                    </a:lnTo>
                    <a:lnTo>
                      <a:pt x="59" y="3"/>
                    </a:lnTo>
                    <a:lnTo>
                      <a:pt x="59" y="8"/>
                    </a:lnTo>
                    <a:lnTo>
                      <a:pt x="58" y="11"/>
                    </a:lnTo>
                    <a:lnTo>
                      <a:pt x="57" y="13"/>
                    </a:lnTo>
                    <a:lnTo>
                      <a:pt x="54" y="19"/>
                    </a:lnTo>
                    <a:lnTo>
                      <a:pt x="51" y="23"/>
                    </a:lnTo>
                    <a:lnTo>
                      <a:pt x="46" y="27"/>
                    </a:lnTo>
                    <a:lnTo>
                      <a:pt x="44" y="33"/>
                    </a:lnTo>
                    <a:lnTo>
                      <a:pt x="44" y="35"/>
                    </a:lnTo>
                    <a:lnTo>
                      <a:pt x="44" y="39"/>
                    </a:lnTo>
                    <a:lnTo>
                      <a:pt x="45" y="42"/>
                    </a:lnTo>
                    <a:lnTo>
                      <a:pt x="46" y="46"/>
                    </a:lnTo>
                    <a:lnTo>
                      <a:pt x="41" y="46"/>
                    </a:lnTo>
                    <a:lnTo>
                      <a:pt x="35" y="46"/>
                    </a:lnTo>
                    <a:lnTo>
                      <a:pt x="31" y="43"/>
                    </a:lnTo>
                    <a:lnTo>
                      <a:pt x="26" y="41"/>
                    </a:lnTo>
                    <a:lnTo>
                      <a:pt x="22" y="40"/>
                    </a:lnTo>
                    <a:lnTo>
                      <a:pt x="17" y="39"/>
                    </a:lnTo>
                    <a:lnTo>
                      <a:pt x="8" y="37"/>
                    </a:lnTo>
                    <a:lnTo>
                      <a:pt x="0" y="35"/>
                    </a:lnTo>
                  </a:path>
                </a:pathLst>
              </a:custGeom>
              <a:grpFill/>
              <a:ln w="0">
                <a:solidFill>
                  <a:schemeClr val="tx1"/>
                </a:solidFill>
                <a:prstDash val="solid"/>
                <a:round/>
                <a:headEnd/>
                <a:tailEnd/>
              </a:ln>
            </p:spPr>
            <p:txBody>
              <a:bodyPr anchor="ctr"/>
              <a:lstStyle/>
              <a:p>
                <a:pPr algn="ctr">
                  <a:defRPr/>
                </a:pPr>
                <a:endParaRPr lang="en-US" sz="1440" b="1" dirty="0">
                  <a:solidFill>
                    <a:schemeClr val="bg1"/>
                  </a:solidFill>
                  <a:latin typeface="Calibri" pitchFamily="34" charset="0"/>
                  <a:cs typeface="Arial" pitchFamily="34" charset="0"/>
                </a:endParaRPr>
              </a:p>
            </p:txBody>
          </p:sp>
          <p:sp>
            <p:nvSpPr>
              <p:cNvPr id="19610" name="Freeform 154"/>
              <p:cNvSpPr>
                <a:spLocks/>
              </p:cNvSpPr>
              <p:nvPr/>
            </p:nvSpPr>
            <p:spPr bwMode="auto">
              <a:xfrm>
                <a:off x="-377855" y="7838186"/>
                <a:ext cx="59754" cy="22014"/>
              </a:xfrm>
              <a:custGeom>
                <a:avLst/>
                <a:gdLst/>
                <a:ahLst/>
                <a:cxnLst>
                  <a:cxn ang="0">
                    <a:pos x="1" y="16"/>
                  </a:cxn>
                  <a:cxn ang="0">
                    <a:pos x="11" y="10"/>
                  </a:cxn>
                  <a:cxn ang="0">
                    <a:pos x="20" y="6"/>
                  </a:cxn>
                  <a:cxn ang="0">
                    <a:pos x="30" y="2"/>
                  </a:cxn>
                  <a:cxn ang="0">
                    <a:pos x="40" y="1"/>
                  </a:cxn>
                  <a:cxn ang="0">
                    <a:pos x="50" y="0"/>
                  </a:cxn>
                  <a:cxn ang="0">
                    <a:pos x="60" y="0"/>
                  </a:cxn>
                  <a:cxn ang="0">
                    <a:pos x="69" y="2"/>
                  </a:cxn>
                  <a:cxn ang="0">
                    <a:pos x="79" y="3"/>
                  </a:cxn>
                  <a:cxn ang="0">
                    <a:pos x="81" y="3"/>
                  </a:cxn>
                  <a:cxn ang="0">
                    <a:pos x="79" y="3"/>
                  </a:cxn>
                  <a:cxn ang="0">
                    <a:pos x="85" y="5"/>
                  </a:cxn>
                  <a:cxn ang="0">
                    <a:pos x="91" y="6"/>
                  </a:cxn>
                  <a:cxn ang="0">
                    <a:pos x="97" y="8"/>
                  </a:cxn>
                  <a:cxn ang="0">
                    <a:pos x="102" y="11"/>
                  </a:cxn>
                  <a:cxn ang="0">
                    <a:pos x="105" y="15"/>
                  </a:cxn>
                  <a:cxn ang="0">
                    <a:pos x="109" y="19"/>
                  </a:cxn>
                  <a:cxn ang="0">
                    <a:pos x="109" y="23"/>
                  </a:cxn>
                  <a:cxn ang="0">
                    <a:pos x="107" y="28"/>
                  </a:cxn>
                  <a:cxn ang="0">
                    <a:pos x="104" y="29"/>
                  </a:cxn>
                  <a:cxn ang="0">
                    <a:pos x="100" y="30"/>
                  </a:cxn>
                  <a:cxn ang="0">
                    <a:pos x="96" y="30"/>
                  </a:cxn>
                  <a:cxn ang="0">
                    <a:pos x="92" y="30"/>
                  </a:cxn>
                  <a:cxn ang="0">
                    <a:pos x="84" y="28"/>
                  </a:cxn>
                  <a:cxn ang="0">
                    <a:pos x="72" y="28"/>
                  </a:cxn>
                  <a:cxn ang="0">
                    <a:pos x="70" y="37"/>
                  </a:cxn>
                  <a:cxn ang="0">
                    <a:pos x="66" y="46"/>
                  </a:cxn>
                  <a:cxn ang="0">
                    <a:pos x="54" y="46"/>
                  </a:cxn>
                  <a:cxn ang="0">
                    <a:pos x="43" y="46"/>
                  </a:cxn>
                  <a:cxn ang="0">
                    <a:pos x="40" y="41"/>
                  </a:cxn>
                  <a:cxn ang="0">
                    <a:pos x="39" y="37"/>
                  </a:cxn>
                  <a:cxn ang="0">
                    <a:pos x="39" y="34"/>
                  </a:cxn>
                  <a:cxn ang="0">
                    <a:pos x="36" y="32"/>
                  </a:cxn>
                  <a:cxn ang="0">
                    <a:pos x="34" y="30"/>
                  </a:cxn>
                  <a:cxn ang="0">
                    <a:pos x="31" y="28"/>
                  </a:cxn>
                  <a:cxn ang="0">
                    <a:pos x="30" y="26"/>
                  </a:cxn>
                  <a:cxn ang="0">
                    <a:pos x="29" y="23"/>
                  </a:cxn>
                  <a:cxn ang="0">
                    <a:pos x="29" y="21"/>
                  </a:cxn>
                  <a:cxn ang="0">
                    <a:pos x="29" y="19"/>
                  </a:cxn>
                  <a:cxn ang="0">
                    <a:pos x="30" y="17"/>
                  </a:cxn>
                  <a:cxn ang="0">
                    <a:pos x="31" y="16"/>
                  </a:cxn>
                  <a:cxn ang="0">
                    <a:pos x="20" y="23"/>
                  </a:cxn>
                  <a:cxn ang="0">
                    <a:pos x="13" y="28"/>
                  </a:cxn>
                  <a:cxn ang="0">
                    <a:pos x="13" y="19"/>
                  </a:cxn>
                  <a:cxn ang="0">
                    <a:pos x="13" y="16"/>
                  </a:cxn>
                  <a:cxn ang="0">
                    <a:pos x="11" y="13"/>
                  </a:cxn>
                  <a:cxn ang="0">
                    <a:pos x="8" y="13"/>
                  </a:cxn>
                  <a:cxn ang="0">
                    <a:pos x="5" y="13"/>
                  </a:cxn>
                  <a:cxn ang="0">
                    <a:pos x="3" y="13"/>
                  </a:cxn>
                  <a:cxn ang="0">
                    <a:pos x="1" y="15"/>
                  </a:cxn>
                  <a:cxn ang="0">
                    <a:pos x="0" y="15"/>
                  </a:cxn>
                  <a:cxn ang="0">
                    <a:pos x="0" y="16"/>
                  </a:cxn>
                  <a:cxn ang="0">
                    <a:pos x="1" y="16"/>
                  </a:cxn>
                </a:cxnLst>
                <a:rect l="0" t="0" r="r" b="b"/>
                <a:pathLst>
                  <a:path w="109" h="46">
                    <a:moveTo>
                      <a:pt x="1" y="16"/>
                    </a:moveTo>
                    <a:lnTo>
                      <a:pt x="11" y="10"/>
                    </a:lnTo>
                    <a:lnTo>
                      <a:pt x="20" y="6"/>
                    </a:lnTo>
                    <a:lnTo>
                      <a:pt x="30" y="2"/>
                    </a:lnTo>
                    <a:lnTo>
                      <a:pt x="40" y="1"/>
                    </a:lnTo>
                    <a:lnTo>
                      <a:pt x="50" y="0"/>
                    </a:lnTo>
                    <a:lnTo>
                      <a:pt x="60" y="0"/>
                    </a:lnTo>
                    <a:lnTo>
                      <a:pt x="69" y="2"/>
                    </a:lnTo>
                    <a:lnTo>
                      <a:pt x="79" y="3"/>
                    </a:lnTo>
                    <a:lnTo>
                      <a:pt x="81" y="3"/>
                    </a:lnTo>
                    <a:lnTo>
                      <a:pt x="79" y="3"/>
                    </a:lnTo>
                    <a:lnTo>
                      <a:pt x="85" y="5"/>
                    </a:lnTo>
                    <a:lnTo>
                      <a:pt x="91" y="6"/>
                    </a:lnTo>
                    <a:lnTo>
                      <a:pt x="97" y="8"/>
                    </a:lnTo>
                    <a:lnTo>
                      <a:pt x="102" y="11"/>
                    </a:lnTo>
                    <a:lnTo>
                      <a:pt x="105" y="15"/>
                    </a:lnTo>
                    <a:lnTo>
                      <a:pt x="109" y="19"/>
                    </a:lnTo>
                    <a:lnTo>
                      <a:pt x="109" y="23"/>
                    </a:lnTo>
                    <a:lnTo>
                      <a:pt x="107" y="28"/>
                    </a:lnTo>
                    <a:lnTo>
                      <a:pt x="104" y="29"/>
                    </a:lnTo>
                    <a:lnTo>
                      <a:pt x="100" y="30"/>
                    </a:lnTo>
                    <a:lnTo>
                      <a:pt x="96" y="30"/>
                    </a:lnTo>
                    <a:lnTo>
                      <a:pt x="92" y="30"/>
                    </a:lnTo>
                    <a:lnTo>
                      <a:pt x="84" y="28"/>
                    </a:lnTo>
                    <a:lnTo>
                      <a:pt x="72" y="28"/>
                    </a:lnTo>
                    <a:lnTo>
                      <a:pt x="70" y="37"/>
                    </a:lnTo>
                    <a:lnTo>
                      <a:pt x="66" y="46"/>
                    </a:lnTo>
                    <a:lnTo>
                      <a:pt x="54" y="46"/>
                    </a:lnTo>
                    <a:lnTo>
                      <a:pt x="43" y="46"/>
                    </a:lnTo>
                    <a:lnTo>
                      <a:pt x="40" y="41"/>
                    </a:lnTo>
                    <a:lnTo>
                      <a:pt x="39" y="37"/>
                    </a:lnTo>
                    <a:lnTo>
                      <a:pt x="39" y="34"/>
                    </a:lnTo>
                    <a:lnTo>
                      <a:pt x="36" y="32"/>
                    </a:lnTo>
                    <a:lnTo>
                      <a:pt x="34" y="30"/>
                    </a:lnTo>
                    <a:lnTo>
                      <a:pt x="31" y="28"/>
                    </a:lnTo>
                    <a:lnTo>
                      <a:pt x="30" y="26"/>
                    </a:lnTo>
                    <a:lnTo>
                      <a:pt x="29" y="23"/>
                    </a:lnTo>
                    <a:lnTo>
                      <a:pt x="29" y="21"/>
                    </a:lnTo>
                    <a:lnTo>
                      <a:pt x="29" y="19"/>
                    </a:lnTo>
                    <a:lnTo>
                      <a:pt x="30" y="17"/>
                    </a:lnTo>
                    <a:lnTo>
                      <a:pt x="31" y="16"/>
                    </a:lnTo>
                    <a:lnTo>
                      <a:pt x="20" y="23"/>
                    </a:lnTo>
                    <a:lnTo>
                      <a:pt x="13" y="28"/>
                    </a:lnTo>
                    <a:lnTo>
                      <a:pt x="13" y="19"/>
                    </a:lnTo>
                    <a:lnTo>
                      <a:pt x="13" y="16"/>
                    </a:lnTo>
                    <a:lnTo>
                      <a:pt x="11" y="13"/>
                    </a:lnTo>
                    <a:lnTo>
                      <a:pt x="8" y="13"/>
                    </a:lnTo>
                    <a:lnTo>
                      <a:pt x="5" y="13"/>
                    </a:lnTo>
                    <a:lnTo>
                      <a:pt x="3" y="13"/>
                    </a:lnTo>
                    <a:lnTo>
                      <a:pt x="1" y="15"/>
                    </a:lnTo>
                    <a:lnTo>
                      <a:pt x="0" y="15"/>
                    </a:lnTo>
                    <a:lnTo>
                      <a:pt x="0" y="16"/>
                    </a:lnTo>
                    <a:lnTo>
                      <a:pt x="1" y="16"/>
                    </a:lnTo>
                    <a:close/>
                  </a:path>
                </a:pathLst>
              </a:custGeom>
              <a:grpFill/>
              <a:ln w="9525">
                <a:solidFill>
                  <a:schemeClr val="tx1"/>
                </a:solidFill>
                <a:round/>
                <a:headEnd/>
                <a:tailEnd/>
              </a:ln>
            </p:spPr>
            <p:txBody>
              <a:bodyPr anchor="ctr"/>
              <a:lstStyle/>
              <a:p>
                <a:pPr algn="ctr">
                  <a:defRPr/>
                </a:pPr>
                <a:endParaRPr lang="en-US" sz="1440" b="1" dirty="0">
                  <a:solidFill>
                    <a:schemeClr val="bg1"/>
                  </a:solidFill>
                  <a:latin typeface="Calibri" pitchFamily="34" charset="0"/>
                  <a:cs typeface="Arial" pitchFamily="34" charset="0"/>
                </a:endParaRPr>
              </a:p>
            </p:txBody>
          </p:sp>
          <p:sp>
            <p:nvSpPr>
              <p:cNvPr id="19611" name="Freeform 155"/>
              <p:cNvSpPr>
                <a:spLocks/>
              </p:cNvSpPr>
              <p:nvPr/>
            </p:nvSpPr>
            <p:spPr bwMode="auto">
              <a:xfrm>
                <a:off x="-377855" y="7838186"/>
                <a:ext cx="59754" cy="22014"/>
              </a:xfrm>
              <a:custGeom>
                <a:avLst/>
                <a:gdLst/>
                <a:ahLst/>
                <a:cxnLst>
                  <a:cxn ang="0">
                    <a:pos x="1" y="16"/>
                  </a:cxn>
                  <a:cxn ang="0">
                    <a:pos x="11" y="10"/>
                  </a:cxn>
                  <a:cxn ang="0">
                    <a:pos x="20" y="6"/>
                  </a:cxn>
                  <a:cxn ang="0">
                    <a:pos x="30" y="2"/>
                  </a:cxn>
                  <a:cxn ang="0">
                    <a:pos x="40" y="1"/>
                  </a:cxn>
                  <a:cxn ang="0">
                    <a:pos x="50" y="0"/>
                  </a:cxn>
                  <a:cxn ang="0">
                    <a:pos x="60" y="0"/>
                  </a:cxn>
                  <a:cxn ang="0">
                    <a:pos x="69" y="2"/>
                  </a:cxn>
                  <a:cxn ang="0">
                    <a:pos x="79" y="3"/>
                  </a:cxn>
                  <a:cxn ang="0">
                    <a:pos x="81" y="3"/>
                  </a:cxn>
                  <a:cxn ang="0">
                    <a:pos x="79" y="3"/>
                  </a:cxn>
                  <a:cxn ang="0">
                    <a:pos x="85" y="5"/>
                  </a:cxn>
                  <a:cxn ang="0">
                    <a:pos x="91" y="6"/>
                  </a:cxn>
                  <a:cxn ang="0">
                    <a:pos x="97" y="8"/>
                  </a:cxn>
                  <a:cxn ang="0">
                    <a:pos x="102" y="11"/>
                  </a:cxn>
                  <a:cxn ang="0">
                    <a:pos x="105" y="15"/>
                  </a:cxn>
                  <a:cxn ang="0">
                    <a:pos x="109" y="19"/>
                  </a:cxn>
                  <a:cxn ang="0">
                    <a:pos x="109" y="23"/>
                  </a:cxn>
                  <a:cxn ang="0">
                    <a:pos x="107" y="28"/>
                  </a:cxn>
                  <a:cxn ang="0">
                    <a:pos x="104" y="29"/>
                  </a:cxn>
                  <a:cxn ang="0">
                    <a:pos x="100" y="30"/>
                  </a:cxn>
                  <a:cxn ang="0">
                    <a:pos x="96" y="30"/>
                  </a:cxn>
                  <a:cxn ang="0">
                    <a:pos x="92" y="30"/>
                  </a:cxn>
                  <a:cxn ang="0">
                    <a:pos x="84" y="28"/>
                  </a:cxn>
                  <a:cxn ang="0">
                    <a:pos x="72" y="28"/>
                  </a:cxn>
                  <a:cxn ang="0">
                    <a:pos x="70" y="37"/>
                  </a:cxn>
                  <a:cxn ang="0">
                    <a:pos x="66" y="46"/>
                  </a:cxn>
                  <a:cxn ang="0">
                    <a:pos x="54" y="46"/>
                  </a:cxn>
                  <a:cxn ang="0">
                    <a:pos x="43" y="46"/>
                  </a:cxn>
                  <a:cxn ang="0">
                    <a:pos x="40" y="41"/>
                  </a:cxn>
                  <a:cxn ang="0">
                    <a:pos x="39" y="37"/>
                  </a:cxn>
                  <a:cxn ang="0">
                    <a:pos x="39" y="34"/>
                  </a:cxn>
                  <a:cxn ang="0">
                    <a:pos x="36" y="32"/>
                  </a:cxn>
                  <a:cxn ang="0">
                    <a:pos x="34" y="30"/>
                  </a:cxn>
                  <a:cxn ang="0">
                    <a:pos x="31" y="28"/>
                  </a:cxn>
                  <a:cxn ang="0">
                    <a:pos x="30" y="26"/>
                  </a:cxn>
                  <a:cxn ang="0">
                    <a:pos x="29" y="23"/>
                  </a:cxn>
                  <a:cxn ang="0">
                    <a:pos x="29" y="21"/>
                  </a:cxn>
                  <a:cxn ang="0">
                    <a:pos x="29" y="19"/>
                  </a:cxn>
                  <a:cxn ang="0">
                    <a:pos x="30" y="17"/>
                  </a:cxn>
                  <a:cxn ang="0">
                    <a:pos x="31" y="16"/>
                  </a:cxn>
                  <a:cxn ang="0">
                    <a:pos x="20" y="23"/>
                  </a:cxn>
                  <a:cxn ang="0">
                    <a:pos x="13" y="28"/>
                  </a:cxn>
                  <a:cxn ang="0">
                    <a:pos x="13" y="19"/>
                  </a:cxn>
                  <a:cxn ang="0">
                    <a:pos x="13" y="16"/>
                  </a:cxn>
                  <a:cxn ang="0">
                    <a:pos x="11" y="13"/>
                  </a:cxn>
                  <a:cxn ang="0">
                    <a:pos x="8" y="13"/>
                  </a:cxn>
                  <a:cxn ang="0">
                    <a:pos x="5" y="13"/>
                  </a:cxn>
                  <a:cxn ang="0">
                    <a:pos x="3" y="13"/>
                  </a:cxn>
                  <a:cxn ang="0">
                    <a:pos x="1" y="15"/>
                  </a:cxn>
                  <a:cxn ang="0">
                    <a:pos x="0" y="15"/>
                  </a:cxn>
                  <a:cxn ang="0">
                    <a:pos x="0" y="16"/>
                  </a:cxn>
                  <a:cxn ang="0">
                    <a:pos x="1" y="16"/>
                  </a:cxn>
                </a:cxnLst>
                <a:rect l="0" t="0" r="r" b="b"/>
                <a:pathLst>
                  <a:path w="109" h="46">
                    <a:moveTo>
                      <a:pt x="1" y="16"/>
                    </a:moveTo>
                    <a:lnTo>
                      <a:pt x="11" y="10"/>
                    </a:lnTo>
                    <a:lnTo>
                      <a:pt x="20" y="6"/>
                    </a:lnTo>
                    <a:lnTo>
                      <a:pt x="30" y="2"/>
                    </a:lnTo>
                    <a:lnTo>
                      <a:pt x="40" y="1"/>
                    </a:lnTo>
                    <a:lnTo>
                      <a:pt x="50" y="0"/>
                    </a:lnTo>
                    <a:lnTo>
                      <a:pt x="60" y="0"/>
                    </a:lnTo>
                    <a:lnTo>
                      <a:pt x="69" y="2"/>
                    </a:lnTo>
                    <a:lnTo>
                      <a:pt x="79" y="3"/>
                    </a:lnTo>
                    <a:lnTo>
                      <a:pt x="81" y="3"/>
                    </a:lnTo>
                    <a:lnTo>
                      <a:pt x="79" y="3"/>
                    </a:lnTo>
                    <a:lnTo>
                      <a:pt x="85" y="5"/>
                    </a:lnTo>
                    <a:lnTo>
                      <a:pt x="91" y="6"/>
                    </a:lnTo>
                    <a:lnTo>
                      <a:pt x="97" y="8"/>
                    </a:lnTo>
                    <a:lnTo>
                      <a:pt x="102" y="11"/>
                    </a:lnTo>
                    <a:lnTo>
                      <a:pt x="105" y="15"/>
                    </a:lnTo>
                    <a:lnTo>
                      <a:pt x="109" y="19"/>
                    </a:lnTo>
                    <a:lnTo>
                      <a:pt x="109" y="23"/>
                    </a:lnTo>
                    <a:lnTo>
                      <a:pt x="107" y="28"/>
                    </a:lnTo>
                    <a:lnTo>
                      <a:pt x="104" y="29"/>
                    </a:lnTo>
                    <a:lnTo>
                      <a:pt x="100" y="30"/>
                    </a:lnTo>
                    <a:lnTo>
                      <a:pt x="96" y="30"/>
                    </a:lnTo>
                    <a:lnTo>
                      <a:pt x="92" y="30"/>
                    </a:lnTo>
                    <a:lnTo>
                      <a:pt x="84" y="28"/>
                    </a:lnTo>
                    <a:lnTo>
                      <a:pt x="72" y="28"/>
                    </a:lnTo>
                    <a:lnTo>
                      <a:pt x="70" y="37"/>
                    </a:lnTo>
                    <a:lnTo>
                      <a:pt x="66" y="46"/>
                    </a:lnTo>
                    <a:lnTo>
                      <a:pt x="54" y="46"/>
                    </a:lnTo>
                    <a:lnTo>
                      <a:pt x="43" y="46"/>
                    </a:lnTo>
                    <a:lnTo>
                      <a:pt x="40" y="41"/>
                    </a:lnTo>
                    <a:lnTo>
                      <a:pt x="39" y="37"/>
                    </a:lnTo>
                    <a:lnTo>
                      <a:pt x="39" y="34"/>
                    </a:lnTo>
                    <a:lnTo>
                      <a:pt x="36" y="32"/>
                    </a:lnTo>
                    <a:lnTo>
                      <a:pt x="34" y="30"/>
                    </a:lnTo>
                    <a:lnTo>
                      <a:pt x="31" y="28"/>
                    </a:lnTo>
                    <a:lnTo>
                      <a:pt x="30" y="26"/>
                    </a:lnTo>
                    <a:lnTo>
                      <a:pt x="29" y="23"/>
                    </a:lnTo>
                    <a:lnTo>
                      <a:pt x="29" y="21"/>
                    </a:lnTo>
                    <a:lnTo>
                      <a:pt x="29" y="19"/>
                    </a:lnTo>
                    <a:lnTo>
                      <a:pt x="30" y="17"/>
                    </a:lnTo>
                    <a:lnTo>
                      <a:pt x="31" y="16"/>
                    </a:lnTo>
                    <a:lnTo>
                      <a:pt x="20" y="23"/>
                    </a:lnTo>
                    <a:lnTo>
                      <a:pt x="13" y="28"/>
                    </a:lnTo>
                    <a:lnTo>
                      <a:pt x="13" y="19"/>
                    </a:lnTo>
                    <a:lnTo>
                      <a:pt x="13" y="16"/>
                    </a:lnTo>
                    <a:lnTo>
                      <a:pt x="11" y="13"/>
                    </a:lnTo>
                    <a:lnTo>
                      <a:pt x="8" y="13"/>
                    </a:lnTo>
                    <a:lnTo>
                      <a:pt x="5" y="13"/>
                    </a:lnTo>
                    <a:lnTo>
                      <a:pt x="3" y="13"/>
                    </a:lnTo>
                    <a:lnTo>
                      <a:pt x="1" y="15"/>
                    </a:lnTo>
                    <a:lnTo>
                      <a:pt x="0" y="15"/>
                    </a:lnTo>
                    <a:lnTo>
                      <a:pt x="0" y="16"/>
                    </a:lnTo>
                    <a:lnTo>
                      <a:pt x="1" y="16"/>
                    </a:lnTo>
                  </a:path>
                </a:pathLst>
              </a:custGeom>
              <a:grpFill/>
              <a:ln w="0">
                <a:solidFill>
                  <a:schemeClr val="tx1"/>
                </a:solidFill>
                <a:prstDash val="solid"/>
                <a:round/>
                <a:headEnd/>
                <a:tailEnd/>
              </a:ln>
            </p:spPr>
            <p:txBody>
              <a:bodyPr anchor="ctr"/>
              <a:lstStyle/>
              <a:p>
                <a:pPr algn="ctr">
                  <a:defRPr/>
                </a:pPr>
                <a:endParaRPr lang="en-US" sz="1440" b="1" dirty="0">
                  <a:solidFill>
                    <a:schemeClr val="bg1"/>
                  </a:solidFill>
                  <a:latin typeface="Calibri" pitchFamily="34" charset="0"/>
                  <a:cs typeface="Arial" pitchFamily="34" charset="0"/>
                </a:endParaRPr>
              </a:p>
            </p:txBody>
          </p:sp>
          <p:sp>
            <p:nvSpPr>
              <p:cNvPr id="19612" name="Freeform 156"/>
              <p:cNvSpPr>
                <a:spLocks/>
              </p:cNvSpPr>
              <p:nvPr/>
            </p:nvSpPr>
            <p:spPr bwMode="auto">
              <a:xfrm>
                <a:off x="-245768" y="7951403"/>
                <a:ext cx="6290" cy="6290"/>
              </a:xfrm>
              <a:custGeom>
                <a:avLst/>
                <a:gdLst/>
                <a:ahLst/>
                <a:cxnLst>
                  <a:cxn ang="0">
                    <a:pos x="12" y="0"/>
                  </a:cxn>
                  <a:cxn ang="0">
                    <a:pos x="5" y="0"/>
                  </a:cxn>
                  <a:cxn ang="0">
                    <a:pos x="0" y="0"/>
                  </a:cxn>
                  <a:cxn ang="0">
                    <a:pos x="0" y="3"/>
                  </a:cxn>
                  <a:cxn ang="0">
                    <a:pos x="0" y="6"/>
                  </a:cxn>
                  <a:cxn ang="0">
                    <a:pos x="5" y="6"/>
                  </a:cxn>
                  <a:cxn ang="0">
                    <a:pos x="12" y="6"/>
                  </a:cxn>
                  <a:cxn ang="0">
                    <a:pos x="12" y="3"/>
                  </a:cxn>
                  <a:cxn ang="0">
                    <a:pos x="12" y="0"/>
                  </a:cxn>
                </a:cxnLst>
                <a:rect l="0" t="0" r="r" b="b"/>
                <a:pathLst>
                  <a:path w="12" h="6">
                    <a:moveTo>
                      <a:pt x="12" y="0"/>
                    </a:moveTo>
                    <a:lnTo>
                      <a:pt x="5" y="0"/>
                    </a:lnTo>
                    <a:lnTo>
                      <a:pt x="0" y="0"/>
                    </a:lnTo>
                    <a:lnTo>
                      <a:pt x="0" y="3"/>
                    </a:lnTo>
                    <a:lnTo>
                      <a:pt x="0" y="6"/>
                    </a:lnTo>
                    <a:lnTo>
                      <a:pt x="5" y="6"/>
                    </a:lnTo>
                    <a:lnTo>
                      <a:pt x="12" y="6"/>
                    </a:lnTo>
                    <a:lnTo>
                      <a:pt x="12" y="3"/>
                    </a:lnTo>
                    <a:lnTo>
                      <a:pt x="12" y="0"/>
                    </a:lnTo>
                    <a:close/>
                  </a:path>
                </a:pathLst>
              </a:custGeom>
              <a:grpFill/>
              <a:ln w="9525">
                <a:solidFill>
                  <a:schemeClr val="tx1"/>
                </a:solidFill>
                <a:round/>
                <a:headEnd/>
                <a:tailEnd/>
              </a:ln>
            </p:spPr>
            <p:txBody>
              <a:bodyPr anchor="ctr"/>
              <a:lstStyle/>
              <a:p>
                <a:pPr algn="ctr">
                  <a:defRPr/>
                </a:pPr>
                <a:endParaRPr lang="en-US" sz="1440" b="1" dirty="0">
                  <a:solidFill>
                    <a:schemeClr val="bg1"/>
                  </a:solidFill>
                  <a:latin typeface="Calibri" pitchFamily="34" charset="0"/>
                  <a:cs typeface="Arial" pitchFamily="34" charset="0"/>
                </a:endParaRPr>
              </a:p>
            </p:txBody>
          </p:sp>
          <p:sp>
            <p:nvSpPr>
              <p:cNvPr id="19613" name="Freeform 157"/>
              <p:cNvSpPr>
                <a:spLocks/>
              </p:cNvSpPr>
              <p:nvPr/>
            </p:nvSpPr>
            <p:spPr bwMode="auto">
              <a:xfrm>
                <a:off x="-245768" y="7951403"/>
                <a:ext cx="6290" cy="6290"/>
              </a:xfrm>
              <a:custGeom>
                <a:avLst/>
                <a:gdLst/>
                <a:ahLst/>
                <a:cxnLst>
                  <a:cxn ang="0">
                    <a:pos x="12" y="0"/>
                  </a:cxn>
                  <a:cxn ang="0">
                    <a:pos x="5" y="0"/>
                  </a:cxn>
                  <a:cxn ang="0">
                    <a:pos x="0" y="0"/>
                  </a:cxn>
                  <a:cxn ang="0">
                    <a:pos x="0" y="3"/>
                  </a:cxn>
                  <a:cxn ang="0">
                    <a:pos x="0" y="6"/>
                  </a:cxn>
                  <a:cxn ang="0">
                    <a:pos x="5" y="6"/>
                  </a:cxn>
                  <a:cxn ang="0">
                    <a:pos x="12" y="6"/>
                  </a:cxn>
                  <a:cxn ang="0">
                    <a:pos x="12" y="3"/>
                  </a:cxn>
                  <a:cxn ang="0">
                    <a:pos x="12" y="0"/>
                  </a:cxn>
                </a:cxnLst>
                <a:rect l="0" t="0" r="r" b="b"/>
                <a:pathLst>
                  <a:path w="12" h="6">
                    <a:moveTo>
                      <a:pt x="12" y="0"/>
                    </a:moveTo>
                    <a:lnTo>
                      <a:pt x="5" y="0"/>
                    </a:lnTo>
                    <a:lnTo>
                      <a:pt x="0" y="0"/>
                    </a:lnTo>
                    <a:lnTo>
                      <a:pt x="0" y="3"/>
                    </a:lnTo>
                    <a:lnTo>
                      <a:pt x="0" y="6"/>
                    </a:lnTo>
                    <a:lnTo>
                      <a:pt x="5" y="6"/>
                    </a:lnTo>
                    <a:lnTo>
                      <a:pt x="12" y="6"/>
                    </a:lnTo>
                    <a:lnTo>
                      <a:pt x="12" y="3"/>
                    </a:lnTo>
                    <a:lnTo>
                      <a:pt x="12" y="0"/>
                    </a:lnTo>
                  </a:path>
                </a:pathLst>
              </a:custGeom>
              <a:grpFill/>
              <a:ln w="0">
                <a:solidFill>
                  <a:schemeClr val="tx1"/>
                </a:solidFill>
                <a:prstDash val="solid"/>
                <a:round/>
                <a:headEnd/>
                <a:tailEnd/>
              </a:ln>
            </p:spPr>
            <p:txBody>
              <a:bodyPr anchor="ctr"/>
              <a:lstStyle/>
              <a:p>
                <a:pPr algn="ctr">
                  <a:defRPr/>
                </a:pPr>
                <a:endParaRPr lang="en-US" sz="1440" b="1" dirty="0">
                  <a:solidFill>
                    <a:schemeClr val="bg1"/>
                  </a:solidFill>
                  <a:latin typeface="Calibri" pitchFamily="34" charset="0"/>
                  <a:cs typeface="Arial" pitchFamily="34" charset="0"/>
                </a:endParaRPr>
              </a:p>
            </p:txBody>
          </p:sp>
        </p:grpSp>
      </p:grpSp>
      <p:sp>
        <p:nvSpPr>
          <p:cNvPr id="19462" name="Freeform 6"/>
          <p:cNvSpPr>
            <a:spLocks/>
          </p:cNvSpPr>
          <p:nvPr/>
        </p:nvSpPr>
        <p:spPr bwMode="auto">
          <a:xfrm>
            <a:off x="3508950" y="2531680"/>
            <a:ext cx="1028401" cy="722648"/>
          </a:xfrm>
          <a:custGeom>
            <a:avLst/>
            <a:gdLst/>
            <a:ahLst/>
            <a:cxnLst>
              <a:cxn ang="0">
                <a:pos x="30" y="951"/>
              </a:cxn>
              <a:cxn ang="0">
                <a:pos x="0" y="940"/>
              </a:cxn>
              <a:cxn ang="0">
                <a:pos x="18" y="881"/>
              </a:cxn>
              <a:cxn ang="0">
                <a:pos x="24" y="839"/>
              </a:cxn>
              <a:cxn ang="0">
                <a:pos x="35" y="821"/>
              </a:cxn>
              <a:cxn ang="0">
                <a:pos x="48" y="851"/>
              </a:cxn>
              <a:cxn ang="0">
                <a:pos x="35" y="881"/>
              </a:cxn>
              <a:cxn ang="0">
                <a:pos x="78" y="857"/>
              </a:cxn>
              <a:cxn ang="0">
                <a:pos x="71" y="828"/>
              </a:cxn>
              <a:cxn ang="0">
                <a:pos x="78" y="780"/>
              </a:cxn>
              <a:cxn ang="0">
                <a:pos x="53" y="715"/>
              </a:cxn>
              <a:cxn ang="0">
                <a:pos x="83" y="715"/>
              </a:cxn>
              <a:cxn ang="0">
                <a:pos x="131" y="697"/>
              </a:cxn>
              <a:cxn ang="0">
                <a:pos x="101" y="662"/>
              </a:cxn>
              <a:cxn ang="0">
                <a:pos x="65" y="674"/>
              </a:cxn>
              <a:cxn ang="0">
                <a:pos x="65" y="603"/>
              </a:cxn>
              <a:cxn ang="0">
                <a:pos x="71" y="520"/>
              </a:cxn>
              <a:cxn ang="0">
                <a:pos x="71" y="397"/>
              </a:cxn>
              <a:cxn ang="0">
                <a:pos x="48" y="255"/>
              </a:cxn>
              <a:cxn ang="0">
                <a:pos x="60" y="136"/>
              </a:cxn>
              <a:cxn ang="0">
                <a:pos x="272" y="220"/>
              </a:cxn>
              <a:cxn ang="0">
                <a:pos x="456" y="296"/>
              </a:cxn>
              <a:cxn ang="0">
                <a:pos x="544" y="332"/>
              </a:cxn>
              <a:cxn ang="0">
                <a:pos x="580" y="361"/>
              </a:cxn>
              <a:cxn ang="0">
                <a:pos x="580" y="484"/>
              </a:cxn>
              <a:cxn ang="0">
                <a:pos x="532" y="550"/>
              </a:cxn>
              <a:cxn ang="0">
                <a:pos x="538" y="603"/>
              </a:cxn>
              <a:cxn ang="0">
                <a:pos x="527" y="639"/>
              </a:cxn>
              <a:cxn ang="0">
                <a:pos x="544" y="674"/>
              </a:cxn>
              <a:cxn ang="0">
                <a:pos x="603" y="562"/>
              </a:cxn>
              <a:cxn ang="0">
                <a:pos x="638" y="502"/>
              </a:cxn>
              <a:cxn ang="0">
                <a:pos x="697" y="431"/>
              </a:cxn>
              <a:cxn ang="0">
                <a:pos x="633" y="237"/>
              </a:cxn>
              <a:cxn ang="0">
                <a:pos x="644" y="213"/>
              </a:cxn>
              <a:cxn ang="0">
                <a:pos x="692" y="166"/>
              </a:cxn>
              <a:cxn ang="0">
                <a:pos x="656" y="106"/>
              </a:cxn>
              <a:cxn ang="0">
                <a:pos x="644" y="0"/>
              </a:cxn>
              <a:cxn ang="0">
                <a:pos x="1478" y="220"/>
              </a:cxn>
              <a:cxn ang="0">
                <a:pos x="2145" y="373"/>
              </a:cxn>
              <a:cxn ang="0">
                <a:pos x="1902" y="1407"/>
              </a:cxn>
              <a:cxn ang="0">
                <a:pos x="1902" y="1442"/>
              </a:cxn>
              <a:cxn ang="0">
                <a:pos x="1927" y="1478"/>
              </a:cxn>
              <a:cxn ang="0">
                <a:pos x="1914" y="1495"/>
              </a:cxn>
              <a:cxn ang="0">
                <a:pos x="1902" y="1542"/>
              </a:cxn>
              <a:cxn ang="0">
                <a:pos x="1341" y="1435"/>
              </a:cxn>
              <a:cxn ang="0">
                <a:pos x="1270" y="1448"/>
              </a:cxn>
              <a:cxn ang="0">
                <a:pos x="1205" y="1435"/>
              </a:cxn>
              <a:cxn ang="0">
                <a:pos x="1152" y="1424"/>
              </a:cxn>
              <a:cxn ang="0">
                <a:pos x="1082" y="1424"/>
              </a:cxn>
              <a:cxn ang="0">
                <a:pos x="1004" y="1448"/>
              </a:cxn>
              <a:cxn ang="0">
                <a:pos x="905" y="1442"/>
              </a:cxn>
              <a:cxn ang="0">
                <a:pos x="845" y="1412"/>
              </a:cxn>
              <a:cxn ang="0">
                <a:pos x="692" y="1394"/>
              </a:cxn>
              <a:cxn ang="0">
                <a:pos x="532" y="1353"/>
              </a:cxn>
              <a:cxn ang="0">
                <a:pos x="367" y="1353"/>
              </a:cxn>
              <a:cxn ang="0">
                <a:pos x="272" y="1283"/>
              </a:cxn>
              <a:cxn ang="0">
                <a:pos x="284" y="1158"/>
              </a:cxn>
              <a:cxn ang="0">
                <a:pos x="213" y="1052"/>
              </a:cxn>
              <a:cxn ang="0">
                <a:pos x="160" y="1034"/>
              </a:cxn>
              <a:cxn ang="0">
                <a:pos x="83" y="987"/>
              </a:cxn>
            </a:cxnLst>
            <a:rect l="0" t="0" r="r" b="b"/>
            <a:pathLst>
              <a:path w="2145" h="1566">
                <a:moveTo>
                  <a:pt x="83" y="987"/>
                </a:moveTo>
                <a:lnTo>
                  <a:pt x="30" y="951"/>
                </a:lnTo>
                <a:lnTo>
                  <a:pt x="12" y="946"/>
                </a:lnTo>
                <a:lnTo>
                  <a:pt x="0" y="940"/>
                </a:lnTo>
                <a:lnTo>
                  <a:pt x="0" y="928"/>
                </a:lnTo>
                <a:lnTo>
                  <a:pt x="18" y="881"/>
                </a:lnTo>
                <a:lnTo>
                  <a:pt x="24" y="857"/>
                </a:lnTo>
                <a:lnTo>
                  <a:pt x="24" y="839"/>
                </a:lnTo>
                <a:lnTo>
                  <a:pt x="24" y="828"/>
                </a:lnTo>
                <a:lnTo>
                  <a:pt x="35" y="821"/>
                </a:lnTo>
                <a:lnTo>
                  <a:pt x="42" y="828"/>
                </a:lnTo>
                <a:lnTo>
                  <a:pt x="48" y="851"/>
                </a:lnTo>
                <a:lnTo>
                  <a:pt x="42" y="869"/>
                </a:lnTo>
                <a:lnTo>
                  <a:pt x="35" y="881"/>
                </a:lnTo>
                <a:lnTo>
                  <a:pt x="42" y="892"/>
                </a:lnTo>
                <a:lnTo>
                  <a:pt x="78" y="857"/>
                </a:lnTo>
                <a:lnTo>
                  <a:pt x="71" y="846"/>
                </a:lnTo>
                <a:lnTo>
                  <a:pt x="71" y="828"/>
                </a:lnTo>
                <a:lnTo>
                  <a:pt x="89" y="804"/>
                </a:lnTo>
                <a:lnTo>
                  <a:pt x="78" y="780"/>
                </a:lnTo>
                <a:lnTo>
                  <a:pt x="53" y="775"/>
                </a:lnTo>
                <a:lnTo>
                  <a:pt x="53" y="715"/>
                </a:lnTo>
                <a:lnTo>
                  <a:pt x="65" y="709"/>
                </a:lnTo>
                <a:lnTo>
                  <a:pt x="83" y="715"/>
                </a:lnTo>
                <a:lnTo>
                  <a:pt x="95" y="709"/>
                </a:lnTo>
                <a:lnTo>
                  <a:pt x="131" y="697"/>
                </a:lnTo>
                <a:lnTo>
                  <a:pt x="101" y="668"/>
                </a:lnTo>
                <a:lnTo>
                  <a:pt x="101" y="662"/>
                </a:lnTo>
                <a:lnTo>
                  <a:pt x="95" y="656"/>
                </a:lnTo>
                <a:lnTo>
                  <a:pt x="65" y="674"/>
                </a:lnTo>
                <a:lnTo>
                  <a:pt x="65" y="633"/>
                </a:lnTo>
                <a:lnTo>
                  <a:pt x="65" y="603"/>
                </a:lnTo>
                <a:lnTo>
                  <a:pt x="71" y="555"/>
                </a:lnTo>
                <a:lnTo>
                  <a:pt x="71" y="520"/>
                </a:lnTo>
                <a:lnTo>
                  <a:pt x="65" y="484"/>
                </a:lnTo>
                <a:lnTo>
                  <a:pt x="71" y="397"/>
                </a:lnTo>
                <a:lnTo>
                  <a:pt x="83" y="367"/>
                </a:lnTo>
                <a:lnTo>
                  <a:pt x="48" y="255"/>
                </a:lnTo>
                <a:lnTo>
                  <a:pt x="48" y="177"/>
                </a:lnTo>
                <a:lnTo>
                  <a:pt x="60" y="136"/>
                </a:lnTo>
                <a:lnTo>
                  <a:pt x="71" y="78"/>
                </a:lnTo>
                <a:lnTo>
                  <a:pt x="272" y="220"/>
                </a:lnTo>
                <a:lnTo>
                  <a:pt x="378" y="278"/>
                </a:lnTo>
                <a:lnTo>
                  <a:pt x="456" y="296"/>
                </a:lnTo>
                <a:lnTo>
                  <a:pt x="502" y="332"/>
                </a:lnTo>
                <a:lnTo>
                  <a:pt x="544" y="332"/>
                </a:lnTo>
                <a:lnTo>
                  <a:pt x="568" y="337"/>
                </a:lnTo>
                <a:lnTo>
                  <a:pt x="580" y="361"/>
                </a:lnTo>
                <a:lnTo>
                  <a:pt x="585" y="461"/>
                </a:lnTo>
                <a:lnTo>
                  <a:pt x="580" y="484"/>
                </a:lnTo>
                <a:lnTo>
                  <a:pt x="544" y="509"/>
                </a:lnTo>
                <a:lnTo>
                  <a:pt x="532" y="550"/>
                </a:lnTo>
                <a:lnTo>
                  <a:pt x="532" y="585"/>
                </a:lnTo>
                <a:lnTo>
                  <a:pt x="538" y="603"/>
                </a:lnTo>
                <a:lnTo>
                  <a:pt x="532" y="621"/>
                </a:lnTo>
                <a:lnTo>
                  <a:pt x="527" y="639"/>
                </a:lnTo>
                <a:lnTo>
                  <a:pt x="527" y="656"/>
                </a:lnTo>
                <a:lnTo>
                  <a:pt x="544" y="674"/>
                </a:lnTo>
                <a:lnTo>
                  <a:pt x="585" y="651"/>
                </a:lnTo>
                <a:lnTo>
                  <a:pt x="603" y="562"/>
                </a:lnTo>
                <a:lnTo>
                  <a:pt x="626" y="544"/>
                </a:lnTo>
                <a:lnTo>
                  <a:pt x="638" y="502"/>
                </a:lnTo>
                <a:lnTo>
                  <a:pt x="692" y="449"/>
                </a:lnTo>
                <a:lnTo>
                  <a:pt x="697" y="431"/>
                </a:lnTo>
                <a:lnTo>
                  <a:pt x="674" y="349"/>
                </a:lnTo>
                <a:lnTo>
                  <a:pt x="633" y="237"/>
                </a:lnTo>
                <a:lnTo>
                  <a:pt x="626" y="220"/>
                </a:lnTo>
                <a:lnTo>
                  <a:pt x="644" y="213"/>
                </a:lnTo>
                <a:lnTo>
                  <a:pt x="667" y="220"/>
                </a:lnTo>
                <a:lnTo>
                  <a:pt x="692" y="166"/>
                </a:lnTo>
                <a:lnTo>
                  <a:pt x="685" y="113"/>
                </a:lnTo>
                <a:lnTo>
                  <a:pt x="656" y="106"/>
                </a:lnTo>
                <a:lnTo>
                  <a:pt x="644" y="71"/>
                </a:lnTo>
                <a:lnTo>
                  <a:pt x="644" y="0"/>
                </a:lnTo>
                <a:lnTo>
                  <a:pt x="1070" y="119"/>
                </a:lnTo>
                <a:lnTo>
                  <a:pt x="1478" y="220"/>
                </a:lnTo>
                <a:lnTo>
                  <a:pt x="2138" y="373"/>
                </a:lnTo>
                <a:lnTo>
                  <a:pt x="2145" y="373"/>
                </a:lnTo>
                <a:lnTo>
                  <a:pt x="1914" y="1394"/>
                </a:lnTo>
                <a:lnTo>
                  <a:pt x="1902" y="1407"/>
                </a:lnTo>
                <a:lnTo>
                  <a:pt x="1902" y="1424"/>
                </a:lnTo>
                <a:lnTo>
                  <a:pt x="1902" y="1442"/>
                </a:lnTo>
                <a:lnTo>
                  <a:pt x="1914" y="1453"/>
                </a:lnTo>
                <a:lnTo>
                  <a:pt x="1927" y="1478"/>
                </a:lnTo>
                <a:lnTo>
                  <a:pt x="1920" y="1489"/>
                </a:lnTo>
                <a:lnTo>
                  <a:pt x="1914" y="1495"/>
                </a:lnTo>
                <a:lnTo>
                  <a:pt x="1902" y="1513"/>
                </a:lnTo>
                <a:lnTo>
                  <a:pt x="1902" y="1542"/>
                </a:lnTo>
                <a:lnTo>
                  <a:pt x="1909" y="1566"/>
                </a:lnTo>
                <a:lnTo>
                  <a:pt x="1341" y="1435"/>
                </a:lnTo>
                <a:lnTo>
                  <a:pt x="1300" y="1448"/>
                </a:lnTo>
                <a:lnTo>
                  <a:pt x="1270" y="1448"/>
                </a:lnTo>
                <a:lnTo>
                  <a:pt x="1240" y="1435"/>
                </a:lnTo>
                <a:lnTo>
                  <a:pt x="1205" y="1435"/>
                </a:lnTo>
                <a:lnTo>
                  <a:pt x="1187" y="1424"/>
                </a:lnTo>
                <a:lnTo>
                  <a:pt x="1152" y="1424"/>
                </a:lnTo>
                <a:lnTo>
                  <a:pt x="1123" y="1435"/>
                </a:lnTo>
                <a:lnTo>
                  <a:pt x="1082" y="1424"/>
                </a:lnTo>
                <a:lnTo>
                  <a:pt x="1046" y="1424"/>
                </a:lnTo>
                <a:lnTo>
                  <a:pt x="1004" y="1448"/>
                </a:lnTo>
                <a:lnTo>
                  <a:pt x="975" y="1453"/>
                </a:lnTo>
                <a:lnTo>
                  <a:pt x="905" y="1442"/>
                </a:lnTo>
                <a:lnTo>
                  <a:pt x="887" y="1435"/>
                </a:lnTo>
                <a:lnTo>
                  <a:pt x="845" y="1412"/>
                </a:lnTo>
                <a:lnTo>
                  <a:pt x="715" y="1430"/>
                </a:lnTo>
                <a:lnTo>
                  <a:pt x="692" y="1394"/>
                </a:lnTo>
                <a:lnTo>
                  <a:pt x="585" y="1366"/>
                </a:lnTo>
                <a:lnTo>
                  <a:pt x="532" y="1353"/>
                </a:lnTo>
                <a:lnTo>
                  <a:pt x="467" y="1366"/>
                </a:lnTo>
                <a:lnTo>
                  <a:pt x="367" y="1353"/>
                </a:lnTo>
                <a:lnTo>
                  <a:pt x="284" y="1318"/>
                </a:lnTo>
                <a:lnTo>
                  <a:pt x="272" y="1283"/>
                </a:lnTo>
                <a:lnTo>
                  <a:pt x="272" y="1182"/>
                </a:lnTo>
                <a:lnTo>
                  <a:pt x="284" y="1158"/>
                </a:lnTo>
                <a:lnTo>
                  <a:pt x="272" y="1105"/>
                </a:lnTo>
                <a:lnTo>
                  <a:pt x="213" y="1052"/>
                </a:lnTo>
                <a:lnTo>
                  <a:pt x="165" y="1052"/>
                </a:lnTo>
                <a:lnTo>
                  <a:pt x="160" y="1034"/>
                </a:lnTo>
                <a:lnTo>
                  <a:pt x="136" y="1011"/>
                </a:lnTo>
                <a:lnTo>
                  <a:pt x="83" y="987"/>
                </a:lnTo>
              </a:path>
            </a:pathLst>
          </a:custGeom>
          <a:solidFill>
            <a:schemeClr val="accent3">
              <a:lumMod val="75000"/>
            </a:schemeClr>
          </a:solidFill>
          <a:ln w="9525">
            <a:solidFill>
              <a:schemeClr val="tx1"/>
            </a:solidFill>
            <a:prstDash val="solid"/>
            <a:round/>
            <a:headEnd/>
            <a:tailEnd/>
          </a:ln>
        </p:spPr>
        <p:txBody>
          <a:bodyPr anchor="ctr"/>
          <a:lstStyle/>
          <a:p>
            <a:pPr algn="ctr">
              <a:defRPr/>
            </a:pPr>
            <a:r>
              <a:rPr lang="en-US" sz="1440" b="1" dirty="0">
                <a:solidFill>
                  <a:schemeClr val="bg1"/>
                </a:solidFill>
                <a:latin typeface="Calibri" pitchFamily="34" charset="0"/>
                <a:cs typeface="Arial" pitchFamily="34" charset="0"/>
              </a:rPr>
              <a:t>6%</a:t>
            </a:r>
          </a:p>
        </p:txBody>
      </p:sp>
      <p:sp>
        <p:nvSpPr>
          <p:cNvPr id="19464" name="Freeform 8"/>
          <p:cNvSpPr>
            <a:spLocks/>
          </p:cNvSpPr>
          <p:nvPr/>
        </p:nvSpPr>
        <p:spPr bwMode="auto">
          <a:xfrm>
            <a:off x="3233070" y="2985598"/>
            <a:ext cx="1234949" cy="996949"/>
          </a:xfrm>
          <a:custGeom>
            <a:avLst/>
            <a:gdLst/>
            <a:ahLst/>
            <a:cxnLst>
              <a:cxn ang="0">
                <a:pos x="18" y="1601"/>
              </a:cxn>
              <a:cxn ang="0">
                <a:pos x="18" y="1477"/>
              </a:cxn>
              <a:cxn ang="0">
                <a:pos x="41" y="1376"/>
              </a:cxn>
              <a:cxn ang="0">
                <a:pos x="48" y="1223"/>
              </a:cxn>
              <a:cxn ang="0">
                <a:pos x="89" y="1188"/>
              </a:cxn>
              <a:cxn ang="0">
                <a:pos x="119" y="1135"/>
              </a:cxn>
              <a:cxn ang="0">
                <a:pos x="142" y="1069"/>
              </a:cxn>
              <a:cxn ang="0">
                <a:pos x="254" y="892"/>
              </a:cxn>
              <a:cxn ang="0">
                <a:pos x="396" y="549"/>
              </a:cxn>
              <a:cxn ang="0">
                <a:pos x="497" y="313"/>
              </a:cxn>
              <a:cxn ang="0">
                <a:pos x="573" y="77"/>
              </a:cxn>
              <a:cxn ang="0">
                <a:pos x="586" y="6"/>
              </a:cxn>
              <a:cxn ang="0">
                <a:pos x="644" y="6"/>
              </a:cxn>
              <a:cxn ang="0">
                <a:pos x="715" y="24"/>
              </a:cxn>
              <a:cxn ang="0">
                <a:pos x="744" y="65"/>
              </a:cxn>
              <a:cxn ang="0">
                <a:pos x="851" y="118"/>
              </a:cxn>
              <a:cxn ang="0">
                <a:pos x="851" y="195"/>
              </a:cxn>
              <a:cxn ang="0">
                <a:pos x="863" y="331"/>
              </a:cxn>
              <a:cxn ang="0">
                <a:pos x="1046" y="379"/>
              </a:cxn>
              <a:cxn ang="0">
                <a:pos x="1164" y="379"/>
              </a:cxn>
              <a:cxn ang="0">
                <a:pos x="1294" y="443"/>
              </a:cxn>
              <a:cxn ang="0">
                <a:pos x="1466" y="448"/>
              </a:cxn>
              <a:cxn ang="0">
                <a:pos x="1554" y="466"/>
              </a:cxn>
              <a:cxn ang="0">
                <a:pos x="1625" y="437"/>
              </a:cxn>
              <a:cxn ang="0">
                <a:pos x="1702" y="448"/>
              </a:cxn>
              <a:cxn ang="0">
                <a:pos x="1766" y="437"/>
              </a:cxn>
              <a:cxn ang="0">
                <a:pos x="1819" y="448"/>
              </a:cxn>
              <a:cxn ang="0">
                <a:pos x="1879" y="461"/>
              </a:cxn>
              <a:cxn ang="0">
                <a:pos x="2488" y="579"/>
              </a:cxn>
              <a:cxn ang="0">
                <a:pos x="2517" y="650"/>
              </a:cxn>
              <a:cxn ang="0">
                <a:pos x="2577" y="686"/>
              </a:cxn>
              <a:cxn ang="0">
                <a:pos x="2446" y="952"/>
              </a:cxn>
              <a:cxn ang="0">
                <a:pos x="2417" y="1004"/>
              </a:cxn>
              <a:cxn ang="0">
                <a:pos x="2339" y="1057"/>
              </a:cxn>
              <a:cxn ang="0">
                <a:pos x="2257" y="1217"/>
              </a:cxn>
              <a:cxn ang="0">
                <a:pos x="2310" y="1264"/>
              </a:cxn>
              <a:cxn ang="0">
                <a:pos x="2322" y="1317"/>
              </a:cxn>
              <a:cxn ang="0">
                <a:pos x="2304" y="1335"/>
              </a:cxn>
              <a:cxn ang="0">
                <a:pos x="2263" y="1436"/>
              </a:cxn>
              <a:cxn ang="0">
                <a:pos x="1241" y="1949"/>
              </a:cxn>
            </a:cxnLst>
            <a:rect l="0" t="0" r="r" b="b"/>
            <a:pathLst>
              <a:path w="2582" h="2157">
                <a:moveTo>
                  <a:pt x="36" y="1619"/>
                </a:moveTo>
                <a:lnTo>
                  <a:pt x="18" y="1601"/>
                </a:lnTo>
                <a:lnTo>
                  <a:pt x="0" y="1518"/>
                </a:lnTo>
                <a:lnTo>
                  <a:pt x="18" y="1477"/>
                </a:lnTo>
                <a:lnTo>
                  <a:pt x="18" y="1442"/>
                </a:lnTo>
                <a:lnTo>
                  <a:pt x="41" y="1376"/>
                </a:lnTo>
                <a:lnTo>
                  <a:pt x="30" y="1252"/>
                </a:lnTo>
                <a:lnTo>
                  <a:pt x="48" y="1223"/>
                </a:lnTo>
                <a:lnTo>
                  <a:pt x="77" y="1211"/>
                </a:lnTo>
                <a:lnTo>
                  <a:pt x="89" y="1188"/>
                </a:lnTo>
                <a:lnTo>
                  <a:pt x="107" y="1146"/>
                </a:lnTo>
                <a:lnTo>
                  <a:pt x="119" y="1135"/>
                </a:lnTo>
                <a:lnTo>
                  <a:pt x="130" y="1075"/>
                </a:lnTo>
                <a:lnTo>
                  <a:pt x="142" y="1069"/>
                </a:lnTo>
                <a:lnTo>
                  <a:pt x="219" y="981"/>
                </a:lnTo>
                <a:lnTo>
                  <a:pt x="254" y="892"/>
                </a:lnTo>
                <a:lnTo>
                  <a:pt x="320" y="768"/>
                </a:lnTo>
                <a:lnTo>
                  <a:pt x="396" y="549"/>
                </a:lnTo>
                <a:lnTo>
                  <a:pt x="449" y="448"/>
                </a:lnTo>
                <a:lnTo>
                  <a:pt x="497" y="313"/>
                </a:lnTo>
                <a:lnTo>
                  <a:pt x="550" y="136"/>
                </a:lnTo>
                <a:lnTo>
                  <a:pt x="573" y="77"/>
                </a:lnTo>
                <a:lnTo>
                  <a:pt x="586" y="24"/>
                </a:lnTo>
                <a:lnTo>
                  <a:pt x="586" y="6"/>
                </a:lnTo>
                <a:lnTo>
                  <a:pt x="609" y="0"/>
                </a:lnTo>
                <a:lnTo>
                  <a:pt x="644" y="6"/>
                </a:lnTo>
                <a:lnTo>
                  <a:pt x="662" y="0"/>
                </a:lnTo>
                <a:lnTo>
                  <a:pt x="715" y="24"/>
                </a:lnTo>
                <a:lnTo>
                  <a:pt x="739" y="47"/>
                </a:lnTo>
                <a:lnTo>
                  <a:pt x="744" y="65"/>
                </a:lnTo>
                <a:lnTo>
                  <a:pt x="792" y="65"/>
                </a:lnTo>
                <a:lnTo>
                  <a:pt x="851" y="118"/>
                </a:lnTo>
                <a:lnTo>
                  <a:pt x="863" y="171"/>
                </a:lnTo>
                <a:lnTo>
                  <a:pt x="851" y="195"/>
                </a:lnTo>
                <a:lnTo>
                  <a:pt x="851" y="296"/>
                </a:lnTo>
                <a:lnTo>
                  <a:pt x="863" y="331"/>
                </a:lnTo>
                <a:lnTo>
                  <a:pt x="946" y="366"/>
                </a:lnTo>
                <a:lnTo>
                  <a:pt x="1046" y="379"/>
                </a:lnTo>
                <a:lnTo>
                  <a:pt x="1111" y="366"/>
                </a:lnTo>
                <a:lnTo>
                  <a:pt x="1164" y="379"/>
                </a:lnTo>
                <a:lnTo>
                  <a:pt x="1271" y="407"/>
                </a:lnTo>
                <a:lnTo>
                  <a:pt x="1294" y="443"/>
                </a:lnTo>
                <a:lnTo>
                  <a:pt x="1424" y="425"/>
                </a:lnTo>
                <a:lnTo>
                  <a:pt x="1466" y="448"/>
                </a:lnTo>
                <a:lnTo>
                  <a:pt x="1484" y="455"/>
                </a:lnTo>
                <a:lnTo>
                  <a:pt x="1554" y="466"/>
                </a:lnTo>
                <a:lnTo>
                  <a:pt x="1583" y="461"/>
                </a:lnTo>
                <a:lnTo>
                  <a:pt x="1625" y="437"/>
                </a:lnTo>
                <a:lnTo>
                  <a:pt x="1661" y="437"/>
                </a:lnTo>
                <a:lnTo>
                  <a:pt x="1702" y="448"/>
                </a:lnTo>
                <a:lnTo>
                  <a:pt x="1731" y="437"/>
                </a:lnTo>
                <a:lnTo>
                  <a:pt x="1766" y="437"/>
                </a:lnTo>
                <a:lnTo>
                  <a:pt x="1784" y="448"/>
                </a:lnTo>
                <a:lnTo>
                  <a:pt x="1819" y="448"/>
                </a:lnTo>
                <a:lnTo>
                  <a:pt x="1849" y="461"/>
                </a:lnTo>
                <a:lnTo>
                  <a:pt x="1879" y="461"/>
                </a:lnTo>
                <a:lnTo>
                  <a:pt x="1920" y="448"/>
                </a:lnTo>
                <a:lnTo>
                  <a:pt x="2488" y="579"/>
                </a:lnTo>
                <a:lnTo>
                  <a:pt x="2493" y="615"/>
                </a:lnTo>
                <a:lnTo>
                  <a:pt x="2517" y="650"/>
                </a:lnTo>
                <a:lnTo>
                  <a:pt x="2547" y="661"/>
                </a:lnTo>
                <a:lnTo>
                  <a:pt x="2577" y="686"/>
                </a:lnTo>
                <a:lnTo>
                  <a:pt x="2582" y="739"/>
                </a:lnTo>
                <a:lnTo>
                  <a:pt x="2446" y="952"/>
                </a:lnTo>
                <a:lnTo>
                  <a:pt x="2422" y="981"/>
                </a:lnTo>
                <a:lnTo>
                  <a:pt x="2417" y="1004"/>
                </a:lnTo>
                <a:lnTo>
                  <a:pt x="2387" y="1039"/>
                </a:lnTo>
                <a:lnTo>
                  <a:pt x="2339" y="1057"/>
                </a:lnTo>
                <a:lnTo>
                  <a:pt x="2268" y="1170"/>
                </a:lnTo>
                <a:lnTo>
                  <a:pt x="2257" y="1217"/>
                </a:lnTo>
                <a:lnTo>
                  <a:pt x="2268" y="1241"/>
                </a:lnTo>
                <a:lnTo>
                  <a:pt x="2310" y="1264"/>
                </a:lnTo>
                <a:lnTo>
                  <a:pt x="2334" y="1294"/>
                </a:lnTo>
                <a:lnTo>
                  <a:pt x="2322" y="1317"/>
                </a:lnTo>
                <a:lnTo>
                  <a:pt x="2316" y="1335"/>
                </a:lnTo>
                <a:lnTo>
                  <a:pt x="2304" y="1335"/>
                </a:lnTo>
                <a:lnTo>
                  <a:pt x="2304" y="1383"/>
                </a:lnTo>
                <a:lnTo>
                  <a:pt x="2263" y="1436"/>
                </a:lnTo>
                <a:lnTo>
                  <a:pt x="2103" y="2157"/>
                </a:lnTo>
                <a:lnTo>
                  <a:pt x="1241" y="1949"/>
                </a:lnTo>
                <a:lnTo>
                  <a:pt x="36" y="1619"/>
                </a:lnTo>
              </a:path>
            </a:pathLst>
          </a:custGeom>
          <a:solidFill>
            <a:schemeClr val="accent3">
              <a:lumMod val="75000"/>
            </a:schemeClr>
          </a:solidFill>
          <a:ln w="9525">
            <a:solidFill>
              <a:schemeClr val="tx1"/>
            </a:solidFill>
            <a:prstDash val="solid"/>
            <a:round/>
            <a:headEnd/>
            <a:tailEnd/>
          </a:ln>
        </p:spPr>
        <p:txBody>
          <a:bodyPr anchor="ctr"/>
          <a:lstStyle/>
          <a:p>
            <a:pPr algn="ctr">
              <a:defRPr/>
            </a:pPr>
            <a:r>
              <a:rPr lang="en-US" sz="1440" b="1" dirty="0">
                <a:solidFill>
                  <a:schemeClr val="bg1"/>
                </a:solidFill>
                <a:latin typeface="Calibri" pitchFamily="34" charset="0"/>
                <a:cs typeface="Arial" pitchFamily="34" charset="0"/>
              </a:rPr>
              <a:t>7%</a:t>
            </a:r>
          </a:p>
        </p:txBody>
      </p:sp>
      <p:sp>
        <p:nvSpPr>
          <p:cNvPr id="19466" name="Freeform 10"/>
          <p:cNvSpPr>
            <a:spLocks/>
          </p:cNvSpPr>
          <p:nvPr/>
        </p:nvSpPr>
        <p:spPr bwMode="auto">
          <a:xfrm>
            <a:off x="3129076" y="3733310"/>
            <a:ext cx="1229171" cy="2021744"/>
          </a:xfrm>
          <a:custGeom>
            <a:avLst/>
            <a:gdLst/>
            <a:ahLst/>
            <a:cxnLst>
              <a:cxn ang="0">
                <a:pos x="1447" y="4276"/>
              </a:cxn>
              <a:cxn ang="0">
                <a:pos x="1458" y="4212"/>
              </a:cxn>
              <a:cxn ang="0">
                <a:pos x="1429" y="4164"/>
              </a:cxn>
              <a:cxn ang="0">
                <a:pos x="1359" y="3887"/>
              </a:cxn>
              <a:cxn ang="0">
                <a:pos x="1211" y="3721"/>
              </a:cxn>
              <a:cxn ang="0">
                <a:pos x="1151" y="3657"/>
              </a:cxn>
              <a:cxn ang="0">
                <a:pos x="1116" y="3579"/>
              </a:cxn>
              <a:cxn ang="0">
                <a:pos x="927" y="3497"/>
              </a:cxn>
              <a:cxn ang="0">
                <a:pos x="791" y="3355"/>
              </a:cxn>
              <a:cxn ang="0">
                <a:pos x="537" y="3254"/>
              </a:cxn>
              <a:cxn ang="0">
                <a:pos x="525" y="3155"/>
              </a:cxn>
              <a:cxn ang="0">
                <a:pos x="555" y="3024"/>
              </a:cxn>
              <a:cxn ang="0">
                <a:pos x="502" y="2906"/>
              </a:cxn>
              <a:cxn ang="0">
                <a:pos x="525" y="2853"/>
              </a:cxn>
              <a:cxn ang="0">
                <a:pos x="384" y="2605"/>
              </a:cxn>
              <a:cxn ang="0">
                <a:pos x="289" y="2427"/>
              </a:cxn>
              <a:cxn ang="0">
                <a:pos x="331" y="2298"/>
              </a:cxn>
              <a:cxn ang="0">
                <a:pos x="349" y="2168"/>
              </a:cxn>
              <a:cxn ang="0">
                <a:pos x="230" y="2049"/>
              </a:cxn>
              <a:cxn ang="0">
                <a:pos x="236" y="1867"/>
              </a:cxn>
              <a:cxn ang="0">
                <a:pos x="271" y="1790"/>
              </a:cxn>
              <a:cxn ang="0">
                <a:pos x="295" y="1879"/>
              </a:cxn>
              <a:cxn ang="0">
                <a:pos x="354" y="1867"/>
              </a:cxn>
              <a:cxn ang="0">
                <a:pos x="331" y="1689"/>
              </a:cxn>
              <a:cxn ang="0">
                <a:pos x="283" y="1742"/>
              </a:cxn>
              <a:cxn ang="0">
                <a:pos x="182" y="1677"/>
              </a:cxn>
              <a:cxn ang="0">
                <a:pos x="159" y="1464"/>
              </a:cxn>
              <a:cxn ang="0">
                <a:pos x="23" y="1223"/>
              </a:cxn>
              <a:cxn ang="0">
                <a:pos x="35" y="1111"/>
              </a:cxn>
              <a:cxn ang="0">
                <a:pos x="94" y="957"/>
              </a:cxn>
              <a:cxn ang="0">
                <a:pos x="47" y="768"/>
              </a:cxn>
              <a:cxn ang="0">
                <a:pos x="5" y="685"/>
              </a:cxn>
              <a:cxn ang="0">
                <a:pos x="5" y="579"/>
              </a:cxn>
              <a:cxn ang="0">
                <a:pos x="159" y="360"/>
              </a:cxn>
              <a:cxn ang="0">
                <a:pos x="218" y="236"/>
              </a:cxn>
              <a:cxn ang="0">
                <a:pos x="230" y="23"/>
              </a:cxn>
              <a:cxn ang="0">
                <a:pos x="1146" y="1524"/>
              </a:cxn>
              <a:cxn ang="0">
                <a:pos x="2475" y="3556"/>
              </a:cxn>
              <a:cxn ang="0">
                <a:pos x="2498" y="3662"/>
              </a:cxn>
              <a:cxn ang="0">
                <a:pos x="2540" y="3751"/>
              </a:cxn>
              <a:cxn ang="0">
                <a:pos x="2563" y="3827"/>
              </a:cxn>
              <a:cxn ang="0">
                <a:pos x="2463" y="3869"/>
              </a:cxn>
              <a:cxn ang="0">
                <a:pos x="2333" y="4099"/>
              </a:cxn>
              <a:cxn ang="0">
                <a:pos x="2310" y="4152"/>
              </a:cxn>
              <a:cxn ang="0">
                <a:pos x="2297" y="4247"/>
              </a:cxn>
              <a:cxn ang="0">
                <a:pos x="2340" y="4324"/>
              </a:cxn>
              <a:cxn ang="0">
                <a:pos x="2292" y="4372"/>
              </a:cxn>
            </a:cxnLst>
            <a:rect l="0" t="0" r="r" b="b"/>
            <a:pathLst>
              <a:path w="2563" h="4377">
                <a:moveTo>
                  <a:pt x="2239" y="4365"/>
                </a:moveTo>
                <a:lnTo>
                  <a:pt x="1458" y="4288"/>
                </a:lnTo>
                <a:lnTo>
                  <a:pt x="1447" y="4276"/>
                </a:lnTo>
                <a:lnTo>
                  <a:pt x="1441" y="4235"/>
                </a:lnTo>
                <a:lnTo>
                  <a:pt x="1447" y="4218"/>
                </a:lnTo>
                <a:lnTo>
                  <a:pt x="1458" y="4212"/>
                </a:lnTo>
                <a:lnTo>
                  <a:pt x="1447" y="4200"/>
                </a:lnTo>
                <a:lnTo>
                  <a:pt x="1435" y="4200"/>
                </a:lnTo>
                <a:lnTo>
                  <a:pt x="1429" y="4164"/>
                </a:lnTo>
                <a:lnTo>
                  <a:pt x="1429" y="4152"/>
                </a:lnTo>
                <a:lnTo>
                  <a:pt x="1429" y="4022"/>
                </a:lnTo>
                <a:lnTo>
                  <a:pt x="1359" y="3887"/>
                </a:lnTo>
                <a:lnTo>
                  <a:pt x="1318" y="3845"/>
                </a:lnTo>
                <a:lnTo>
                  <a:pt x="1288" y="3792"/>
                </a:lnTo>
                <a:lnTo>
                  <a:pt x="1211" y="3721"/>
                </a:lnTo>
                <a:lnTo>
                  <a:pt x="1163" y="3721"/>
                </a:lnTo>
                <a:lnTo>
                  <a:pt x="1134" y="3692"/>
                </a:lnTo>
                <a:lnTo>
                  <a:pt x="1151" y="3657"/>
                </a:lnTo>
                <a:lnTo>
                  <a:pt x="1140" y="3632"/>
                </a:lnTo>
                <a:lnTo>
                  <a:pt x="1140" y="3609"/>
                </a:lnTo>
                <a:lnTo>
                  <a:pt x="1116" y="3579"/>
                </a:lnTo>
                <a:lnTo>
                  <a:pt x="1034" y="3568"/>
                </a:lnTo>
                <a:lnTo>
                  <a:pt x="986" y="3550"/>
                </a:lnTo>
                <a:lnTo>
                  <a:pt x="927" y="3497"/>
                </a:lnTo>
                <a:lnTo>
                  <a:pt x="892" y="3408"/>
                </a:lnTo>
                <a:lnTo>
                  <a:pt x="844" y="3367"/>
                </a:lnTo>
                <a:lnTo>
                  <a:pt x="791" y="3355"/>
                </a:lnTo>
                <a:lnTo>
                  <a:pt x="649" y="3290"/>
                </a:lnTo>
                <a:lnTo>
                  <a:pt x="603" y="3290"/>
                </a:lnTo>
                <a:lnTo>
                  <a:pt x="537" y="3254"/>
                </a:lnTo>
                <a:lnTo>
                  <a:pt x="502" y="3219"/>
                </a:lnTo>
                <a:lnTo>
                  <a:pt x="502" y="3183"/>
                </a:lnTo>
                <a:lnTo>
                  <a:pt x="525" y="3155"/>
                </a:lnTo>
                <a:lnTo>
                  <a:pt x="537" y="3084"/>
                </a:lnTo>
                <a:lnTo>
                  <a:pt x="549" y="3042"/>
                </a:lnTo>
                <a:lnTo>
                  <a:pt x="555" y="3024"/>
                </a:lnTo>
                <a:lnTo>
                  <a:pt x="543" y="2971"/>
                </a:lnTo>
                <a:lnTo>
                  <a:pt x="507" y="2954"/>
                </a:lnTo>
                <a:lnTo>
                  <a:pt x="502" y="2906"/>
                </a:lnTo>
                <a:lnTo>
                  <a:pt x="514" y="2894"/>
                </a:lnTo>
                <a:lnTo>
                  <a:pt x="519" y="2894"/>
                </a:lnTo>
                <a:lnTo>
                  <a:pt x="525" y="2853"/>
                </a:lnTo>
                <a:lnTo>
                  <a:pt x="484" y="2823"/>
                </a:lnTo>
                <a:lnTo>
                  <a:pt x="390" y="2652"/>
                </a:lnTo>
                <a:lnTo>
                  <a:pt x="384" y="2605"/>
                </a:lnTo>
                <a:lnTo>
                  <a:pt x="366" y="2564"/>
                </a:lnTo>
                <a:lnTo>
                  <a:pt x="360" y="2528"/>
                </a:lnTo>
                <a:lnTo>
                  <a:pt x="289" y="2427"/>
                </a:lnTo>
                <a:lnTo>
                  <a:pt x="295" y="2321"/>
                </a:lnTo>
                <a:lnTo>
                  <a:pt x="313" y="2298"/>
                </a:lnTo>
                <a:lnTo>
                  <a:pt x="331" y="2298"/>
                </a:lnTo>
                <a:lnTo>
                  <a:pt x="366" y="2262"/>
                </a:lnTo>
                <a:lnTo>
                  <a:pt x="372" y="2191"/>
                </a:lnTo>
                <a:lnTo>
                  <a:pt x="349" y="2168"/>
                </a:lnTo>
                <a:lnTo>
                  <a:pt x="301" y="2144"/>
                </a:lnTo>
                <a:lnTo>
                  <a:pt x="248" y="2097"/>
                </a:lnTo>
                <a:lnTo>
                  <a:pt x="230" y="2049"/>
                </a:lnTo>
                <a:lnTo>
                  <a:pt x="230" y="1920"/>
                </a:lnTo>
                <a:lnTo>
                  <a:pt x="242" y="1897"/>
                </a:lnTo>
                <a:lnTo>
                  <a:pt x="236" y="1867"/>
                </a:lnTo>
                <a:lnTo>
                  <a:pt x="248" y="1861"/>
                </a:lnTo>
                <a:lnTo>
                  <a:pt x="260" y="1790"/>
                </a:lnTo>
                <a:lnTo>
                  <a:pt x="271" y="1790"/>
                </a:lnTo>
                <a:lnTo>
                  <a:pt x="289" y="1808"/>
                </a:lnTo>
                <a:lnTo>
                  <a:pt x="283" y="1861"/>
                </a:lnTo>
                <a:lnTo>
                  <a:pt x="295" y="1879"/>
                </a:lnTo>
                <a:lnTo>
                  <a:pt x="342" y="1914"/>
                </a:lnTo>
                <a:lnTo>
                  <a:pt x="349" y="1897"/>
                </a:lnTo>
                <a:lnTo>
                  <a:pt x="354" y="1867"/>
                </a:lnTo>
                <a:lnTo>
                  <a:pt x="331" y="1790"/>
                </a:lnTo>
                <a:lnTo>
                  <a:pt x="324" y="1748"/>
                </a:lnTo>
                <a:lnTo>
                  <a:pt x="331" y="1689"/>
                </a:lnTo>
                <a:lnTo>
                  <a:pt x="319" y="1684"/>
                </a:lnTo>
                <a:lnTo>
                  <a:pt x="289" y="1719"/>
                </a:lnTo>
                <a:lnTo>
                  <a:pt x="283" y="1742"/>
                </a:lnTo>
                <a:lnTo>
                  <a:pt x="271" y="1766"/>
                </a:lnTo>
                <a:lnTo>
                  <a:pt x="230" y="1748"/>
                </a:lnTo>
                <a:lnTo>
                  <a:pt x="182" y="1677"/>
                </a:lnTo>
                <a:lnTo>
                  <a:pt x="136" y="1659"/>
                </a:lnTo>
                <a:lnTo>
                  <a:pt x="159" y="1618"/>
                </a:lnTo>
                <a:lnTo>
                  <a:pt x="159" y="1464"/>
                </a:lnTo>
                <a:lnTo>
                  <a:pt x="100" y="1400"/>
                </a:lnTo>
                <a:lnTo>
                  <a:pt x="70" y="1347"/>
                </a:lnTo>
                <a:lnTo>
                  <a:pt x="23" y="1223"/>
                </a:lnTo>
                <a:lnTo>
                  <a:pt x="47" y="1182"/>
                </a:lnTo>
                <a:lnTo>
                  <a:pt x="35" y="1146"/>
                </a:lnTo>
                <a:lnTo>
                  <a:pt x="35" y="1111"/>
                </a:lnTo>
                <a:lnTo>
                  <a:pt x="58" y="1022"/>
                </a:lnTo>
                <a:lnTo>
                  <a:pt x="88" y="980"/>
                </a:lnTo>
                <a:lnTo>
                  <a:pt x="94" y="957"/>
                </a:lnTo>
                <a:lnTo>
                  <a:pt x="88" y="875"/>
                </a:lnTo>
                <a:lnTo>
                  <a:pt x="47" y="791"/>
                </a:lnTo>
                <a:lnTo>
                  <a:pt x="47" y="768"/>
                </a:lnTo>
                <a:lnTo>
                  <a:pt x="35" y="738"/>
                </a:lnTo>
                <a:lnTo>
                  <a:pt x="17" y="720"/>
                </a:lnTo>
                <a:lnTo>
                  <a:pt x="5" y="685"/>
                </a:lnTo>
                <a:lnTo>
                  <a:pt x="0" y="632"/>
                </a:lnTo>
                <a:lnTo>
                  <a:pt x="5" y="620"/>
                </a:lnTo>
                <a:lnTo>
                  <a:pt x="5" y="579"/>
                </a:lnTo>
                <a:lnTo>
                  <a:pt x="47" y="508"/>
                </a:lnTo>
                <a:lnTo>
                  <a:pt x="159" y="384"/>
                </a:lnTo>
                <a:lnTo>
                  <a:pt x="159" y="360"/>
                </a:lnTo>
                <a:lnTo>
                  <a:pt x="171" y="307"/>
                </a:lnTo>
                <a:lnTo>
                  <a:pt x="195" y="289"/>
                </a:lnTo>
                <a:lnTo>
                  <a:pt x="218" y="236"/>
                </a:lnTo>
                <a:lnTo>
                  <a:pt x="230" y="130"/>
                </a:lnTo>
                <a:lnTo>
                  <a:pt x="207" y="76"/>
                </a:lnTo>
                <a:lnTo>
                  <a:pt x="230" y="23"/>
                </a:lnTo>
                <a:lnTo>
                  <a:pt x="248" y="0"/>
                </a:lnTo>
                <a:lnTo>
                  <a:pt x="1453" y="330"/>
                </a:lnTo>
                <a:lnTo>
                  <a:pt x="1146" y="1524"/>
                </a:lnTo>
                <a:lnTo>
                  <a:pt x="2475" y="3479"/>
                </a:lnTo>
                <a:lnTo>
                  <a:pt x="2475" y="3538"/>
                </a:lnTo>
                <a:lnTo>
                  <a:pt x="2475" y="3556"/>
                </a:lnTo>
                <a:lnTo>
                  <a:pt x="2475" y="3574"/>
                </a:lnTo>
                <a:lnTo>
                  <a:pt x="2498" y="3621"/>
                </a:lnTo>
                <a:lnTo>
                  <a:pt x="2498" y="3662"/>
                </a:lnTo>
                <a:lnTo>
                  <a:pt x="2510" y="3692"/>
                </a:lnTo>
                <a:lnTo>
                  <a:pt x="2522" y="3739"/>
                </a:lnTo>
                <a:lnTo>
                  <a:pt x="2540" y="3751"/>
                </a:lnTo>
                <a:lnTo>
                  <a:pt x="2563" y="3774"/>
                </a:lnTo>
                <a:lnTo>
                  <a:pt x="2563" y="3816"/>
                </a:lnTo>
                <a:lnTo>
                  <a:pt x="2563" y="3827"/>
                </a:lnTo>
                <a:lnTo>
                  <a:pt x="2546" y="3816"/>
                </a:lnTo>
                <a:lnTo>
                  <a:pt x="2510" y="3852"/>
                </a:lnTo>
                <a:lnTo>
                  <a:pt x="2463" y="3869"/>
                </a:lnTo>
                <a:lnTo>
                  <a:pt x="2422" y="3911"/>
                </a:lnTo>
                <a:lnTo>
                  <a:pt x="2398" y="4017"/>
                </a:lnTo>
                <a:lnTo>
                  <a:pt x="2333" y="4099"/>
                </a:lnTo>
                <a:lnTo>
                  <a:pt x="2304" y="4099"/>
                </a:lnTo>
                <a:lnTo>
                  <a:pt x="2297" y="4123"/>
                </a:lnTo>
                <a:lnTo>
                  <a:pt x="2310" y="4152"/>
                </a:lnTo>
                <a:lnTo>
                  <a:pt x="2304" y="4177"/>
                </a:lnTo>
                <a:lnTo>
                  <a:pt x="2292" y="4230"/>
                </a:lnTo>
                <a:lnTo>
                  <a:pt x="2297" y="4247"/>
                </a:lnTo>
                <a:lnTo>
                  <a:pt x="2345" y="4288"/>
                </a:lnTo>
                <a:lnTo>
                  <a:pt x="2351" y="4306"/>
                </a:lnTo>
                <a:lnTo>
                  <a:pt x="2340" y="4324"/>
                </a:lnTo>
                <a:lnTo>
                  <a:pt x="2333" y="4347"/>
                </a:lnTo>
                <a:lnTo>
                  <a:pt x="2304" y="4377"/>
                </a:lnTo>
                <a:lnTo>
                  <a:pt x="2292" y="4372"/>
                </a:lnTo>
                <a:lnTo>
                  <a:pt x="2239" y="4365"/>
                </a:lnTo>
              </a:path>
            </a:pathLst>
          </a:custGeom>
          <a:solidFill>
            <a:schemeClr val="accent3">
              <a:lumMod val="75000"/>
            </a:schemeClr>
          </a:solidFill>
          <a:ln w="9525">
            <a:solidFill>
              <a:schemeClr val="tx1"/>
            </a:solidFill>
            <a:prstDash val="solid"/>
            <a:round/>
            <a:headEnd/>
            <a:tailEnd/>
          </a:ln>
        </p:spPr>
        <p:txBody>
          <a:bodyPr anchor="ctr"/>
          <a:lstStyle/>
          <a:p>
            <a:pPr>
              <a:defRPr/>
            </a:pPr>
            <a:r>
              <a:rPr lang="en-US" sz="1440" b="1" dirty="0">
                <a:solidFill>
                  <a:schemeClr val="bg1"/>
                </a:solidFill>
                <a:latin typeface="Calibri" pitchFamily="34" charset="0"/>
                <a:cs typeface="Arial" pitchFamily="34" charset="0"/>
              </a:rPr>
              <a:t>     6%</a:t>
            </a:r>
          </a:p>
        </p:txBody>
      </p:sp>
      <p:sp>
        <p:nvSpPr>
          <p:cNvPr id="19468" name="Freeform 12"/>
          <p:cNvSpPr>
            <a:spLocks/>
          </p:cNvSpPr>
          <p:nvPr/>
        </p:nvSpPr>
        <p:spPr bwMode="auto">
          <a:xfrm>
            <a:off x="4238362" y="2702944"/>
            <a:ext cx="918629" cy="1434157"/>
          </a:xfrm>
          <a:custGeom>
            <a:avLst/>
            <a:gdLst/>
            <a:ahLst/>
            <a:cxnLst>
              <a:cxn ang="0">
                <a:pos x="160" y="2050"/>
              </a:cxn>
              <a:cxn ang="0">
                <a:pos x="201" y="1949"/>
              </a:cxn>
              <a:cxn ang="0">
                <a:pos x="219" y="1931"/>
              </a:cxn>
              <a:cxn ang="0">
                <a:pos x="207" y="1878"/>
              </a:cxn>
              <a:cxn ang="0">
                <a:pos x="154" y="1831"/>
              </a:cxn>
              <a:cxn ang="0">
                <a:pos x="236" y="1671"/>
              </a:cxn>
              <a:cxn ang="0">
                <a:pos x="314" y="1618"/>
              </a:cxn>
              <a:cxn ang="0">
                <a:pos x="343" y="1566"/>
              </a:cxn>
              <a:cxn ang="0">
                <a:pos x="474" y="1300"/>
              </a:cxn>
              <a:cxn ang="0">
                <a:pos x="414" y="1264"/>
              </a:cxn>
              <a:cxn ang="0">
                <a:pos x="385" y="1193"/>
              </a:cxn>
              <a:cxn ang="0">
                <a:pos x="390" y="1122"/>
              </a:cxn>
              <a:cxn ang="0">
                <a:pos x="378" y="1069"/>
              </a:cxn>
              <a:cxn ang="0">
                <a:pos x="390" y="1021"/>
              </a:cxn>
              <a:cxn ang="0">
                <a:pos x="614" y="0"/>
              </a:cxn>
              <a:cxn ang="0">
                <a:pos x="804" y="455"/>
              </a:cxn>
              <a:cxn ang="0">
                <a:pos x="863" y="626"/>
              </a:cxn>
              <a:cxn ang="0">
                <a:pos x="827" y="685"/>
              </a:cxn>
              <a:cxn ang="0">
                <a:pos x="880" y="750"/>
              </a:cxn>
              <a:cxn ang="0">
                <a:pos x="999" y="927"/>
              </a:cxn>
              <a:cxn ang="0">
                <a:pos x="1034" y="1028"/>
              </a:cxn>
              <a:cxn ang="0">
                <a:pos x="1075" y="1062"/>
              </a:cxn>
              <a:cxn ang="0">
                <a:pos x="1159" y="1092"/>
              </a:cxn>
              <a:cxn ang="0">
                <a:pos x="1099" y="1246"/>
              </a:cxn>
              <a:cxn ang="0">
                <a:pos x="1070" y="1329"/>
              </a:cxn>
              <a:cxn ang="0">
                <a:pos x="1075" y="1371"/>
              </a:cxn>
              <a:cxn ang="0">
                <a:pos x="1029" y="1435"/>
              </a:cxn>
              <a:cxn ang="0">
                <a:pos x="1017" y="1495"/>
              </a:cxn>
              <a:cxn ang="0">
                <a:pos x="1093" y="1541"/>
              </a:cxn>
              <a:cxn ang="0">
                <a:pos x="1187" y="1465"/>
              </a:cxn>
              <a:cxn ang="0">
                <a:pos x="1212" y="1506"/>
              </a:cxn>
              <a:cxn ang="0">
                <a:pos x="1235" y="1524"/>
              </a:cxn>
              <a:cxn ang="0">
                <a:pos x="1230" y="1653"/>
              </a:cxn>
              <a:cxn ang="0">
                <a:pos x="1283" y="1754"/>
              </a:cxn>
              <a:cxn ang="0">
                <a:pos x="1258" y="1820"/>
              </a:cxn>
              <a:cxn ang="0">
                <a:pos x="1324" y="1866"/>
              </a:cxn>
              <a:cxn ang="0">
                <a:pos x="1359" y="1931"/>
              </a:cxn>
              <a:cxn ang="0">
                <a:pos x="1347" y="1997"/>
              </a:cxn>
              <a:cxn ang="0">
                <a:pos x="1407" y="2068"/>
              </a:cxn>
              <a:cxn ang="0">
                <a:pos x="1448" y="2015"/>
              </a:cxn>
              <a:cxn ang="0">
                <a:pos x="1537" y="2043"/>
              </a:cxn>
              <a:cxn ang="0">
                <a:pos x="1584" y="2015"/>
              </a:cxn>
              <a:cxn ang="0">
                <a:pos x="1678" y="2038"/>
              </a:cxn>
              <a:cxn ang="0">
                <a:pos x="1725" y="2043"/>
              </a:cxn>
              <a:cxn ang="0">
                <a:pos x="1803" y="2015"/>
              </a:cxn>
              <a:cxn ang="0">
                <a:pos x="1879" y="2026"/>
              </a:cxn>
              <a:cxn ang="0">
                <a:pos x="1920" y="2102"/>
              </a:cxn>
              <a:cxn ang="0">
                <a:pos x="880" y="2948"/>
              </a:cxn>
            </a:cxnLst>
            <a:rect l="0" t="0" r="r" b="b"/>
            <a:pathLst>
              <a:path w="1920" h="3108">
                <a:moveTo>
                  <a:pt x="0" y="2771"/>
                </a:moveTo>
                <a:lnTo>
                  <a:pt x="160" y="2050"/>
                </a:lnTo>
                <a:lnTo>
                  <a:pt x="201" y="1997"/>
                </a:lnTo>
                <a:lnTo>
                  <a:pt x="201" y="1949"/>
                </a:lnTo>
                <a:lnTo>
                  <a:pt x="213" y="1949"/>
                </a:lnTo>
                <a:lnTo>
                  <a:pt x="219" y="1931"/>
                </a:lnTo>
                <a:lnTo>
                  <a:pt x="231" y="1908"/>
                </a:lnTo>
                <a:lnTo>
                  <a:pt x="207" y="1878"/>
                </a:lnTo>
                <a:lnTo>
                  <a:pt x="165" y="1855"/>
                </a:lnTo>
                <a:lnTo>
                  <a:pt x="154" y="1831"/>
                </a:lnTo>
                <a:lnTo>
                  <a:pt x="165" y="1784"/>
                </a:lnTo>
                <a:lnTo>
                  <a:pt x="236" y="1671"/>
                </a:lnTo>
                <a:lnTo>
                  <a:pt x="284" y="1653"/>
                </a:lnTo>
                <a:lnTo>
                  <a:pt x="314" y="1618"/>
                </a:lnTo>
                <a:lnTo>
                  <a:pt x="319" y="1595"/>
                </a:lnTo>
                <a:lnTo>
                  <a:pt x="343" y="1566"/>
                </a:lnTo>
                <a:lnTo>
                  <a:pt x="479" y="1353"/>
                </a:lnTo>
                <a:lnTo>
                  <a:pt x="474" y="1300"/>
                </a:lnTo>
                <a:lnTo>
                  <a:pt x="444" y="1275"/>
                </a:lnTo>
                <a:lnTo>
                  <a:pt x="414" y="1264"/>
                </a:lnTo>
                <a:lnTo>
                  <a:pt x="390" y="1229"/>
                </a:lnTo>
                <a:lnTo>
                  <a:pt x="385" y="1193"/>
                </a:lnTo>
                <a:lnTo>
                  <a:pt x="378" y="1140"/>
                </a:lnTo>
                <a:lnTo>
                  <a:pt x="390" y="1122"/>
                </a:lnTo>
                <a:lnTo>
                  <a:pt x="403" y="1105"/>
                </a:lnTo>
                <a:lnTo>
                  <a:pt x="378" y="1069"/>
                </a:lnTo>
                <a:lnTo>
                  <a:pt x="378" y="1034"/>
                </a:lnTo>
                <a:lnTo>
                  <a:pt x="390" y="1021"/>
                </a:lnTo>
                <a:lnTo>
                  <a:pt x="621" y="0"/>
                </a:lnTo>
                <a:lnTo>
                  <a:pt x="614" y="0"/>
                </a:lnTo>
                <a:lnTo>
                  <a:pt x="869" y="65"/>
                </a:lnTo>
                <a:lnTo>
                  <a:pt x="804" y="455"/>
                </a:lnTo>
                <a:lnTo>
                  <a:pt x="845" y="560"/>
                </a:lnTo>
                <a:lnTo>
                  <a:pt x="863" y="626"/>
                </a:lnTo>
                <a:lnTo>
                  <a:pt x="845" y="667"/>
                </a:lnTo>
                <a:lnTo>
                  <a:pt x="827" y="685"/>
                </a:lnTo>
                <a:lnTo>
                  <a:pt x="852" y="709"/>
                </a:lnTo>
                <a:lnTo>
                  <a:pt x="880" y="750"/>
                </a:lnTo>
                <a:lnTo>
                  <a:pt x="951" y="821"/>
                </a:lnTo>
                <a:lnTo>
                  <a:pt x="999" y="927"/>
                </a:lnTo>
                <a:lnTo>
                  <a:pt x="1011" y="975"/>
                </a:lnTo>
                <a:lnTo>
                  <a:pt x="1034" y="1028"/>
                </a:lnTo>
                <a:lnTo>
                  <a:pt x="1075" y="1028"/>
                </a:lnTo>
                <a:lnTo>
                  <a:pt x="1075" y="1062"/>
                </a:lnTo>
                <a:lnTo>
                  <a:pt x="1141" y="1069"/>
                </a:lnTo>
                <a:lnTo>
                  <a:pt x="1159" y="1092"/>
                </a:lnTo>
                <a:lnTo>
                  <a:pt x="1093" y="1222"/>
                </a:lnTo>
                <a:lnTo>
                  <a:pt x="1099" y="1246"/>
                </a:lnTo>
                <a:lnTo>
                  <a:pt x="1075" y="1264"/>
                </a:lnTo>
                <a:lnTo>
                  <a:pt x="1070" y="1329"/>
                </a:lnTo>
                <a:lnTo>
                  <a:pt x="1075" y="1335"/>
                </a:lnTo>
                <a:lnTo>
                  <a:pt x="1075" y="1371"/>
                </a:lnTo>
                <a:lnTo>
                  <a:pt x="1029" y="1399"/>
                </a:lnTo>
                <a:lnTo>
                  <a:pt x="1029" y="1435"/>
                </a:lnTo>
                <a:lnTo>
                  <a:pt x="1034" y="1459"/>
                </a:lnTo>
                <a:lnTo>
                  <a:pt x="1017" y="1495"/>
                </a:lnTo>
                <a:lnTo>
                  <a:pt x="1075" y="1548"/>
                </a:lnTo>
                <a:lnTo>
                  <a:pt x="1093" y="1541"/>
                </a:lnTo>
                <a:lnTo>
                  <a:pt x="1176" y="1477"/>
                </a:lnTo>
                <a:lnTo>
                  <a:pt x="1187" y="1465"/>
                </a:lnTo>
                <a:lnTo>
                  <a:pt x="1200" y="1477"/>
                </a:lnTo>
                <a:lnTo>
                  <a:pt x="1212" y="1506"/>
                </a:lnTo>
                <a:lnTo>
                  <a:pt x="1223" y="1513"/>
                </a:lnTo>
                <a:lnTo>
                  <a:pt x="1235" y="1524"/>
                </a:lnTo>
                <a:lnTo>
                  <a:pt x="1230" y="1577"/>
                </a:lnTo>
                <a:lnTo>
                  <a:pt x="1230" y="1653"/>
                </a:lnTo>
                <a:lnTo>
                  <a:pt x="1247" y="1706"/>
                </a:lnTo>
                <a:lnTo>
                  <a:pt x="1283" y="1754"/>
                </a:lnTo>
                <a:lnTo>
                  <a:pt x="1276" y="1784"/>
                </a:lnTo>
                <a:lnTo>
                  <a:pt x="1258" y="1820"/>
                </a:lnTo>
                <a:lnTo>
                  <a:pt x="1288" y="1866"/>
                </a:lnTo>
                <a:lnTo>
                  <a:pt x="1324" y="1866"/>
                </a:lnTo>
                <a:lnTo>
                  <a:pt x="1354" y="1908"/>
                </a:lnTo>
                <a:lnTo>
                  <a:pt x="1359" y="1931"/>
                </a:lnTo>
                <a:lnTo>
                  <a:pt x="1347" y="1985"/>
                </a:lnTo>
                <a:lnTo>
                  <a:pt x="1347" y="1997"/>
                </a:lnTo>
                <a:lnTo>
                  <a:pt x="1371" y="2043"/>
                </a:lnTo>
                <a:lnTo>
                  <a:pt x="1407" y="2068"/>
                </a:lnTo>
                <a:lnTo>
                  <a:pt x="1425" y="2026"/>
                </a:lnTo>
                <a:lnTo>
                  <a:pt x="1448" y="2015"/>
                </a:lnTo>
                <a:lnTo>
                  <a:pt x="1507" y="2038"/>
                </a:lnTo>
                <a:lnTo>
                  <a:pt x="1537" y="2043"/>
                </a:lnTo>
                <a:lnTo>
                  <a:pt x="1566" y="2020"/>
                </a:lnTo>
                <a:lnTo>
                  <a:pt x="1584" y="2015"/>
                </a:lnTo>
                <a:lnTo>
                  <a:pt x="1601" y="2032"/>
                </a:lnTo>
                <a:lnTo>
                  <a:pt x="1678" y="2038"/>
                </a:lnTo>
                <a:lnTo>
                  <a:pt x="1714" y="2056"/>
                </a:lnTo>
                <a:lnTo>
                  <a:pt x="1725" y="2043"/>
                </a:lnTo>
                <a:lnTo>
                  <a:pt x="1808" y="2050"/>
                </a:lnTo>
                <a:lnTo>
                  <a:pt x="1803" y="2015"/>
                </a:lnTo>
                <a:lnTo>
                  <a:pt x="1838" y="1985"/>
                </a:lnTo>
                <a:lnTo>
                  <a:pt x="1879" y="2026"/>
                </a:lnTo>
                <a:lnTo>
                  <a:pt x="1891" y="2079"/>
                </a:lnTo>
                <a:lnTo>
                  <a:pt x="1920" y="2102"/>
                </a:lnTo>
                <a:lnTo>
                  <a:pt x="1773" y="3108"/>
                </a:lnTo>
                <a:lnTo>
                  <a:pt x="880" y="2948"/>
                </a:lnTo>
                <a:lnTo>
                  <a:pt x="0" y="2771"/>
                </a:lnTo>
              </a:path>
            </a:pathLst>
          </a:custGeom>
          <a:solidFill>
            <a:schemeClr val="accent3">
              <a:lumMod val="75000"/>
            </a:schemeClr>
          </a:solidFill>
          <a:ln w="9525">
            <a:solidFill>
              <a:schemeClr val="tx1"/>
            </a:solidFill>
            <a:prstDash val="solid"/>
            <a:round/>
            <a:headEnd/>
            <a:tailEnd/>
          </a:ln>
        </p:spPr>
        <p:txBody>
          <a:bodyPr anchor="ctr"/>
          <a:lstStyle/>
          <a:p>
            <a:pPr algn="ctr">
              <a:defRPr/>
            </a:pPr>
            <a:endParaRPr lang="en-US" sz="1440" b="1" dirty="0">
              <a:solidFill>
                <a:schemeClr val="bg1"/>
              </a:solidFill>
              <a:latin typeface="Calibri" pitchFamily="34" charset="0"/>
              <a:cs typeface="Arial" pitchFamily="34" charset="0"/>
            </a:endParaRPr>
          </a:p>
          <a:p>
            <a:pPr algn="ctr">
              <a:defRPr/>
            </a:pPr>
            <a:endParaRPr lang="en-US" sz="1440" b="1" dirty="0">
              <a:solidFill>
                <a:schemeClr val="bg1"/>
              </a:solidFill>
              <a:latin typeface="Calibri" pitchFamily="34" charset="0"/>
              <a:cs typeface="Arial" pitchFamily="34" charset="0"/>
            </a:endParaRPr>
          </a:p>
          <a:p>
            <a:pPr algn="ctr">
              <a:defRPr/>
            </a:pPr>
            <a:endParaRPr lang="en-US" sz="1440" b="1" dirty="0">
              <a:solidFill>
                <a:schemeClr val="bg1"/>
              </a:solidFill>
              <a:latin typeface="Calibri" pitchFamily="34" charset="0"/>
              <a:cs typeface="Arial" pitchFamily="34" charset="0"/>
            </a:endParaRPr>
          </a:p>
          <a:p>
            <a:pPr algn="ctr">
              <a:defRPr/>
            </a:pPr>
            <a:r>
              <a:rPr lang="en-US" sz="1440" b="1" dirty="0">
                <a:solidFill>
                  <a:schemeClr val="bg1"/>
                </a:solidFill>
                <a:latin typeface="Calibri" pitchFamily="34" charset="0"/>
                <a:cs typeface="Arial" pitchFamily="34" charset="0"/>
              </a:rPr>
              <a:t>6%</a:t>
            </a:r>
          </a:p>
        </p:txBody>
      </p:sp>
      <p:sp>
        <p:nvSpPr>
          <p:cNvPr id="19470" name="Freeform 14"/>
          <p:cNvSpPr>
            <a:spLocks/>
          </p:cNvSpPr>
          <p:nvPr/>
        </p:nvSpPr>
        <p:spPr bwMode="auto">
          <a:xfrm>
            <a:off x="4622569" y="2733575"/>
            <a:ext cx="1571490" cy="960746"/>
          </a:xfrm>
          <a:custGeom>
            <a:avLst/>
            <a:gdLst/>
            <a:ahLst/>
            <a:cxnLst>
              <a:cxn ang="0">
                <a:pos x="1146" y="1837"/>
              </a:cxn>
              <a:cxn ang="0">
                <a:pos x="1087" y="2014"/>
              </a:cxn>
              <a:cxn ang="0">
                <a:pos x="1034" y="1920"/>
              </a:cxn>
              <a:cxn ang="0">
                <a:pos x="1004" y="1985"/>
              </a:cxn>
              <a:cxn ang="0">
                <a:pos x="910" y="1991"/>
              </a:cxn>
              <a:cxn ang="0">
                <a:pos x="797" y="1967"/>
              </a:cxn>
              <a:cxn ang="0">
                <a:pos x="762" y="1955"/>
              </a:cxn>
              <a:cxn ang="0">
                <a:pos x="703" y="1973"/>
              </a:cxn>
              <a:cxn ang="0">
                <a:pos x="621" y="1961"/>
              </a:cxn>
              <a:cxn ang="0">
                <a:pos x="567" y="1978"/>
              </a:cxn>
              <a:cxn ang="0">
                <a:pos x="543" y="1920"/>
              </a:cxn>
              <a:cxn ang="0">
                <a:pos x="550" y="1843"/>
              </a:cxn>
              <a:cxn ang="0">
                <a:pos x="484" y="1801"/>
              </a:cxn>
              <a:cxn ang="0">
                <a:pos x="472" y="1719"/>
              </a:cxn>
              <a:cxn ang="0">
                <a:pos x="443" y="1641"/>
              </a:cxn>
              <a:cxn ang="0">
                <a:pos x="426" y="1512"/>
              </a:cxn>
              <a:cxn ang="0">
                <a:pos x="419" y="1448"/>
              </a:cxn>
              <a:cxn ang="0">
                <a:pos x="396" y="1412"/>
              </a:cxn>
              <a:cxn ang="0">
                <a:pos x="372" y="1412"/>
              </a:cxn>
              <a:cxn ang="0">
                <a:pos x="271" y="1483"/>
              </a:cxn>
              <a:cxn ang="0">
                <a:pos x="230" y="1394"/>
              </a:cxn>
              <a:cxn ang="0">
                <a:pos x="225" y="1334"/>
              </a:cxn>
              <a:cxn ang="0">
                <a:pos x="271" y="1270"/>
              </a:cxn>
              <a:cxn ang="0">
                <a:pos x="271" y="1199"/>
              </a:cxn>
              <a:cxn ang="0">
                <a:pos x="289" y="1157"/>
              </a:cxn>
              <a:cxn ang="0">
                <a:pos x="337" y="1004"/>
              </a:cxn>
              <a:cxn ang="0">
                <a:pos x="271" y="963"/>
              </a:cxn>
              <a:cxn ang="0">
                <a:pos x="207" y="910"/>
              </a:cxn>
              <a:cxn ang="0">
                <a:pos x="147" y="756"/>
              </a:cxn>
              <a:cxn ang="0">
                <a:pos x="48" y="644"/>
              </a:cxn>
              <a:cxn ang="0">
                <a:pos x="41" y="602"/>
              </a:cxn>
              <a:cxn ang="0">
                <a:pos x="41" y="495"/>
              </a:cxn>
              <a:cxn ang="0">
                <a:pos x="65" y="0"/>
              </a:cxn>
              <a:cxn ang="0">
                <a:pos x="1169" y="188"/>
              </a:cxn>
              <a:cxn ang="0">
                <a:pos x="3279" y="461"/>
              </a:cxn>
              <a:cxn ang="0">
                <a:pos x="3149" y="2085"/>
              </a:cxn>
            </a:cxnLst>
            <a:rect l="0" t="0" r="r" b="b"/>
            <a:pathLst>
              <a:path w="3279" h="2085">
                <a:moveTo>
                  <a:pt x="3149" y="2085"/>
                </a:moveTo>
                <a:lnTo>
                  <a:pt x="1146" y="1837"/>
                </a:lnTo>
                <a:lnTo>
                  <a:pt x="1116" y="2037"/>
                </a:lnTo>
                <a:lnTo>
                  <a:pt x="1087" y="2014"/>
                </a:lnTo>
                <a:lnTo>
                  <a:pt x="1075" y="1961"/>
                </a:lnTo>
                <a:lnTo>
                  <a:pt x="1034" y="1920"/>
                </a:lnTo>
                <a:lnTo>
                  <a:pt x="999" y="1950"/>
                </a:lnTo>
                <a:lnTo>
                  <a:pt x="1004" y="1985"/>
                </a:lnTo>
                <a:lnTo>
                  <a:pt x="921" y="1978"/>
                </a:lnTo>
                <a:lnTo>
                  <a:pt x="910" y="1991"/>
                </a:lnTo>
                <a:lnTo>
                  <a:pt x="874" y="1973"/>
                </a:lnTo>
                <a:lnTo>
                  <a:pt x="797" y="1967"/>
                </a:lnTo>
                <a:lnTo>
                  <a:pt x="780" y="1950"/>
                </a:lnTo>
                <a:lnTo>
                  <a:pt x="762" y="1955"/>
                </a:lnTo>
                <a:lnTo>
                  <a:pt x="733" y="1978"/>
                </a:lnTo>
                <a:lnTo>
                  <a:pt x="703" y="1973"/>
                </a:lnTo>
                <a:lnTo>
                  <a:pt x="644" y="1950"/>
                </a:lnTo>
                <a:lnTo>
                  <a:pt x="621" y="1961"/>
                </a:lnTo>
                <a:lnTo>
                  <a:pt x="603" y="2003"/>
                </a:lnTo>
                <a:lnTo>
                  <a:pt x="567" y="1978"/>
                </a:lnTo>
                <a:lnTo>
                  <a:pt x="543" y="1932"/>
                </a:lnTo>
                <a:lnTo>
                  <a:pt x="543" y="1920"/>
                </a:lnTo>
                <a:lnTo>
                  <a:pt x="555" y="1866"/>
                </a:lnTo>
                <a:lnTo>
                  <a:pt x="550" y="1843"/>
                </a:lnTo>
                <a:lnTo>
                  <a:pt x="520" y="1801"/>
                </a:lnTo>
                <a:lnTo>
                  <a:pt x="484" y="1801"/>
                </a:lnTo>
                <a:lnTo>
                  <a:pt x="454" y="1755"/>
                </a:lnTo>
                <a:lnTo>
                  <a:pt x="472" y="1719"/>
                </a:lnTo>
                <a:lnTo>
                  <a:pt x="479" y="1689"/>
                </a:lnTo>
                <a:lnTo>
                  <a:pt x="443" y="1641"/>
                </a:lnTo>
                <a:lnTo>
                  <a:pt x="426" y="1588"/>
                </a:lnTo>
                <a:lnTo>
                  <a:pt x="426" y="1512"/>
                </a:lnTo>
                <a:lnTo>
                  <a:pt x="431" y="1459"/>
                </a:lnTo>
                <a:lnTo>
                  <a:pt x="419" y="1448"/>
                </a:lnTo>
                <a:lnTo>
                  <a:pt x="408" y="1441"/>
                </a:lnTo>
                <a:lnTo>
                  <a:pt x="396" y="1412"/>
                </a:lnTo>
                <a:lnTo>
                  <a:pt x="383" y="1400"/>
                </a:lnTo>
                <a:lnTo>
                  <a:pt x="372" y="1412"/>
                </a:lnTo>
                <a:lnTo>
                  <a:pt x="289" y="1476"/>
                </a:lnTo>
                <a:lnTo>
                  <a:pt x="271" y="1483"/>
                </a:lnTo>
                <a:lnTo>
                  <a:pt x="213" y="1430"/>
                </a:lnTo>
                <a:lnTo>
                  <a:pt x="230" y="1394"/>
                </a:lnTo>
                <a:lnTo>
                  <a:pt x="225" y="1370"/>
                </a:lnTo>
                <a:lnTo>
                  <a:pt x="225" y="1334"/>
                </a:lnTo>
                <a:lnTo>
                  <a:pt x="271" y="1306"/>
                </a:lnTo>
                <a:lnTo>
                  <a:pt x="271" y="1270"/>
                </a:lnTo>
                <a:lnTo>
                  <a:pt x="266" y="1264"/>
                </a:lnTo>
                <a:lnTo>
                  <a:pt x="271" y="1199"/>
                </a:lnTo>
                <a:lnTo>
                  <a:pt x="295" y="1181"/>
                </a:lnTo>
                <a:lnTo>
                  <a:pt x="289" y="1157"/>
                </a:lnTo>
                <a:lnTo>
                  <a:pt x="355" y="1027"/>
                </a:lnTo>
                <a:lnTo>
                  <a:pt x="337" y="1004"/>
                </a:lnTo>
                <a:lnTo>
                  <a:pt x="271" y="997"/>
                </a:lnTo>
                <a:lnTo>
                  <a:pt x="271" y="963"/>
                </a:lnTo>
                <a:lnTo>
                  <a:pt x="230" y="963"/>
                </a:lnTo>
                <a:lnTo>
                  <a:pt x="207" y="910"/>
                </a:lnTo>
                <a:lnTo>
                  <a:pt x="195" y="862"/>
                </a:lnTo>
                <a:lnTo>
                  <a:pt x="147" y="756"/>
                </a:lnTo>
                <a:lnTo>
                  <a:pt x="76" y="685"/>
                </a:lnTo>
                <a:lnTo>
                  <a:pt x="48" y="644"/>
                </a:lnTo>
                <a:lnTo>
                  <a:pt x="23" y="620"/>
                </a:lnTo>
                <a:lnTo>
                  <a:pt x="41" y="602"/>
                </a:lnTo>
                <a:lnTo>
                  <a:pt x="59" y="561"/>
                </a:lnTo>
                <a:lnTo>
                  <a:pt x="41" y="495"/>
                </a:lnTo>
                <a:lnTo>
                  <a:pt x="0" y="390"/>
                </a:lnTo>
                <a:lnTo>
                  <a:pt x="65" y="0"/>
                </a:lnTo>
                <a:lnTo>
                  <a:pt x="366" y="53"/>
                </a:lnTo>
                <a:lnTo>
                  <a:pt x="1169" y="188"/>
                </a:lnTo>
                <a:lnTo>
                  <a:pt x="1996" y="330"/>
                </a:lnTo>
                <a:lnTo>
                  <a:pt x="3279" y="461"/>
                </a:lnTo>
                <a:lnTo>
                  <a:pt x="3178" y="1689"/>
                </a:lnTo>
                <a:lnTo>
                  <a:pt x="3149" y="2085"/>
                </a:lnTo>
              </a:path>
            </a:pathLst>
          </a:custGeom>
          <a:solidFill>
            <a:srgbClr val="7F7F7F"/>
          </a:solidFill>
          <a:ln w="9525">
            <a:solidFill>
              <a:schemeClr val="tx1"/>
            </a:solidFill>
            <a:prstDash val="solid"/>
            <a:round/>
            <a:headEnd/>
            <a:tailEnd/>
          </a:ln>
        </p:spPr>
        <p:txBody>
          <a:bodyPr anchor="ctr"/>
          <a:lstStyle/>
          <a:p>
            <a:pPr algn="ctr">
              <a:defRPr/>
            </a:pPr>
            <a:r>
              <a:rPr lang="en-US" sz="1440" b="1" dirty="0">
                <a:solidFill>
                  <a:schemeClr val="bg1"/>
                </a:solidFill>
                <a:latin typeface="Calibri" pitchFamily="34" charset="0"/>
                <a:cs typeface="Arial" pitchFamily="34" charset="0"/>
              </a:rPr>
              <a:t>0%</a:t>
            </a:r>
          </a:p>
        </p:txBody>
      </p:sp>
      <p:sp>
        <p:nvSpPr>
          <p:cNvPr id="19471" name="Freeform 15"/>
          <p:cNvSpPr>
            <a:spLocks/>
          </p:cNvSpPr>
          <p:nvPr/>
        </p:nvSpPr>
        <p:spPr bwMode="auto">
          <a:xfrm>
            <a:off x="5055883" y="3581536"/>
            <a:ext cx="1074622" cy="854926"/>
          </a:xfrm>
          <a:custGeom>
            <a:avLst/>
            <a:gdLst/>
            <a:ahLst/>
            <a:cxnLst>
              <a:cxn ang="0">
                <a:pos x="2104" y="1855"/>
              </a:cxn>
              <a:cxn ang="0">
                <a:pos x="2175" y="1046"/>
              </a:cxn>
              <a:cxn ang="0">
                <a:pos x="2246" y="248"/>
              </a:cxn>
              <a:cxn ang="0">
                <a:pos x="243" y="0"/>
              </a:cxn>
              <a:cxn ang="0">
                <a:pos x="213" y="200"/>
              </a:cxn>
              <a:cxn ang="0">
                <a:pos x="66" y="1206"/>
              </a:cxn>
              <a:cxn ang="0">
                <a:pos x="0" y="1595"/>
              </a:cxn>
              <a:cxn ang="0">
                <a:pos x="598" y="1690"/>
              </a:cxn>
              <a:cxn ang="0">
                <a:pos x="2104" y="1855"/>
              </a:cxn>
            </a:cxnLst>
            <a:rect l="0" t="0" r="r" b="b"/>
            <a:pathLst>
              <a:path w="2246" h="1855">
                <a:moveTo>
                  <a:pt x="2104" y="1855"/>
                </a:moveTo>
                <a:lnTo>
                  <a:pt x="2175" y="1046"/>
                </a:lnTo>
                <a:lnTo>
                  <a:pt x="2246" y="248"/>
                </a:lnTo>
                <a:lnTo>
                  <a:pt x="243" y="0"/>
                </a:lnTo>
                <a:lnTo>
                  <a:pt x="213" y="200"/>
                </a:lnTo>
                <a:lnTo>
                  <a:pt x="66" y="1206"/>
                </a:lnTo>
                <a:lnTo>
                  <a:pt x="0" y="1595"/>
                </a:lnTo>
                <a:lnTo>
                  <a:pt x="598" y="1690"/>
                </a:lnTo>
                <a:lnTo>
                  <a:pt x="2104" y="1855"/>
                </a:lnTo>
                <a:close/>
              </a:path>
            </a:pathLst>
          </a:custGeom>
          <a:solidFill>
            <a:srgbClr val="7F7F7F"/>
          </a:solidFill>
          <a:ln w="9525">
            <a:solidFill>
              <a:schemeClr val="tx1"/>
            </a:solidFill>
            <a:round/>
            <a:headEnd/>
            <a:tailEnd/>
          </a:ln>
        </p:spPr>
        <p:txBody>
          <a:bodyPr anchor="ctr"/>
          <a:lstStyle/>
          <a:p>
            <a:pPr algn="ctr">
              <a:defRPr/>
            </a:pPr>
            <a:r>
              <a:rPr lang="en-US" sz="1440" b="1" dirty="0">
                <a:solidFill>
                  <a:schemeClr val="bg1"/>
                </a:solidFill>
                <a:latin typeface="Calibri" pitchFamily="34" charset="0"/>
                <a:cs typeface="Arial" pitchFamily="34" charset="0"/>
              </a:rPr>
              <a:t>0%</a:t>
            </a:r>
          </a:p>
        </p:txBody>
      </p:sp>
      <p:sp>
        <p:nvSpPr>
          <p:cNvPr id="19474" name="Freeform 18"/>
          <p:cNvSpPr>
            <a:spLocks/>
          </p:cNvSpPr>
          <p:nvPr/>
        </p:nvSpPr>
        <p:spPr bwMode="auto">
          <a:xfrm>
            <a:off x="3677941" y="3885078"/>
            <a:ext cx="982181" cy="1453651"/>
          </a:xfrm>
          <a:custGeom>
            <a:avLst/>
            <a:gdLst/>
            <a:ahLst/>
            <a:cxnLst>
              <a:cxn ang="0">
                <a:pos x="307" y="0"/>
              </a:cxn>
              <a:cxn ang="0">
                <a:pos x="0" y="1194"/>
              </a:cxn>
              <a:cxn ang="0">
                <a:pos x="1329" y="3149"/>
              </a:cxn>
              <a:cxn ang="0">
                <a:pos x="1329" y="3126"/>
              </a:cxn>
              <a:cxn ang="0">
                <a:pos x="1341" y="3096"/>
              </a:cxn>
              <a:cxn ang="0">
                <a:pos x="1364" y="3020"/>
              </a:cxn>
              <a:cxn ang="0">
                <a:pos x="1352" y="2984"/>
              </a:cxn>
              <a:cxn ang="0">
                <a:pos x="1370" y="2795"/>
              </a:cxn>
              <a:cxn ang="0">
                <a:pos x="1359" y="2718"/>
              </a:cxn>
              <a:cxn ang="0">
                <a:pos x="1370" y="2700"/>
              </a:cxn>
              <a:cxn ang="0">
                <a:pos x="1417" y="2688"/>
              </a:cxn>
              <a:cxn ang="0">
                <a:pos x="1483" y="2706"/>
              </a:cxn>
              <a:cxn ang="0">
                <a:pos x="1506" y="2736"/>
              </a:cxn>
              <a:cxn ang="0">
                <a:pos x="1506" y="2747"/>
              </a:cxn>
              <a:cxn ang="0">
                <a:pos x="1529" y="2771"/>
              </a:cxn>
              <a:cxn ang="0">
                <a:pos x="1565" y="2771"/>
              </a:cxn>
              <a:cxn ang="0">
                <a:pos x="1625" y="2600"/>
              </a:cxn>
              <a:cxn ang="0">
                <a:pos x="1660" y="2387"/>
              </a:cxn>
              <a:cxn ang="0">
                <a:pos x="2049" y="385"/>
              </a:cxn>
              <a:cxn ang="0">
                <a:pos x="1169" y="208"/>
              </a:cxn>
              <a:cxn ang="0">
                <a:pos x="307" y="0"/>
              </a:cxn>
            </a:cxnLst>
            <a:rect l="0" t="0" r="r" b="b"/>
            <a:pathLst>
              <a:path w="2049" h="3149">
                <a:moveTo>
                  <a:pt x="307" y="0"/>
                </a:moveTo>
                <a:lnTo>
                  <a:pt x="0" y="1194"/>
                </a:lnTo>
                <a:lnTo>
                  <a:pt x="1329" y="3149"/>
                </a:lnTo>
                <a:lnTo>
                  <a:pt x="1329" y="3126"/>
                </a:lnTo>
                <a:lnTo>
                  <a:pt x="1341" y="3096"/>
                </a:lnTo>
                <a:lnTo>
                  <a:pt x="1364" y="3020"/>
                </a:lnTo>
                <a:lnTo>
                  <a:pt x="1352" y="2984"/>
                </a:lnTo>
                <a:lnTo>
                  <a:pt x="1370" y="2795"/>
                </a:lnTo>
                <a:lnTo>
                  <a:pt x="1359" y="2718"/>
                </a:lnTo>
                <a:lnTo>
                  <a:pt x="1370" y="2700"/>
                </a:lnTo>
                <a:lnTo>
                  <a:pt x="1417" y="2688"/>
                </a:lnTo>
                <a:lnTo>
                  <a:pt x="1483" y="2706"/>
                </a:lnTo>
                <a:lnTo>
                  <a:pt x="1506" y="2736"/>
                </a:lnTo>
                <a:lnTo>
                  <a:pt x="1506" y="2747"/>
                </a:lnTo>
                <a:lnTo>
                  <a:pt x="1529" y="2771"/>
                </a:lnTo>
                <a:lnTo>
                  <a:pt x="1565" y="2771"/>
                </a:lnTo>
                <a:lnTo>
                  <a:pt x="1625" y="2600"/>
                </a:lnTo>
                <a:lnTo>
                  <a:pt x="1660" y="2387"/>
                </a:lnTo>
                <a:lnTo>
                  <a:pt x="2049" y="385"/>
                </a:lnTo>
                <a:lnTo>
                  <a:pt x="1169" y="208"/>
                </a:lnTo>
                <a:lnTo>
                  <a:pt x="307" y="0"/>
                </a:lnTo>
              </a:path>
            </a:pathLst>
          </a:custGeom>
          <a:solidFill>
            <a:schemeClr val="accent3">
              <a:lumMod val="75000"/>
            </a:schemeClr>
          </a:solidFill>
          <a:ln w="9525">
            <a:solidFill>
              <a:schemeClr val="tx1"/>
            </a:solidFill>
            <a:prstDash val="solid"/>
            <a:round/>
            <a:headEnd/>
            <a:tailEnd/>
          </a:ln>
        </p:spPr>
        <p:txBody>
          <a:bodyPr anchor="ctr"/>
          <a:lstStyle/>
          <a:p>
            <a:pPr algn="ctr">
              <a:defRPr/>
            </a:pPr>
            <a:r>
              <a:rPr lang="en-US" sz="1440" b="1" dirty="0">
                <a:solidFill>
                  <a:schemeClr val="bg1"/>
                </a:solidFill>
              </a:rPr>
              <a:t>6%</a:t>
            </a:r>
          </a:p>
        </p:txBody>
      </p:sp>
      <p:sp>
        <p:nvSpPr>
          <p:cNvPr id="19476" name="Freeform 20"/>
          <p:cNvSpPr>
            <a:spLocks/>
          </p:cNvSpPr>
          <p:nvPr/>
        </p:nvSpPr>
        <p:spPr bwMode="auto">
          <a:xfrm>
            <a:off x="4186364" y="4987848"/>
            <a:ext cx="1051512" cy="1168212"/>
          </a:xfrm>
          <a:custGeom>
            <a:avLst/>
            <a:gdLst/>
            <a:ahLst/>
            <a:cxnLst>
              <a:cxn ang="0">
                <a:pos x="1866" y="2535"/>
              </a:cxn>
              <a:cxn ang="0">
                <a:pos x="2192" y="254"/>
              </a:cxn>
              <a:cxn ang="0">
                <a:pos x="597" y="6"/>
              </a:cxn>
              <a:cxn ang="0">
                <a:pos x="597" y="0"/>
              </a:cxn>
              <a:cxn ang="0">
                <a:pos x="562" y="213"/>
              </a:cxn>
              <a:cxn ang="0">
                <a:pos x="502" y="384"/>
              </a:cxn>
              <a:cxn ang="0">
                <a:pos x="466" y="384"/>
              </a:cxn>
              <a:cxn ang="0">
                <a:pos x="443" y="360"/>
              </a:cxn>
              <a:cxn ang="0">
                <a:pos x="443" y="349"/>
              </a:cxn>
              <a:cxn ang="0">
                <a:pos x="420" y="319"/>
              </a:cxn>
              <a:cxn ang="0">
                <a:pos x="354" y="301"/>
              </a:cxn>
              <a:cxn ang="0">
                <a:pos x="307" y="313"/>
              </a:cxn>
              <a:cxn ang="0">
                <a:pos x="296" y="331"/>
              </a:cxn>
              <a:cxn ang="0">
                <a:pos x="307" y="408"/>
              </a:cxn>
              <a:cxn ang="0">
                <a:pos x="289" y="597"/>
              </a:cxn>
              <a:cxn ang="0">
                <a:pos x="301" y="633"/>
              </a:cxn>
              <a:cxn ang="0">
                <a:pos x="278" y="709"/>
              </a:cxn>
              <a:cxn ang="0">
                <a:pos x="266" y="739"/>
              </a:cxn>
              <a:cxn ang="0">
                <a:pos x="266" y="762"/>
              </a:cxn>
              <a:cxn ang="0">
                <a:pos x="266" y="821"/>
              </a:cxn>
              <a:cxn ang="0">
                <a:pos x="266" y="839"/>
              </a:cxn>
              <a:cxn ang="0">
                <a:pos x="266" y="857"/>
              </a:cxn>
              <a:cxn ang="0">
                <a:pos x="289" y="904"/>
              </a:cxn>
              <a:cxn ang="0">
                <a:pos x="289" y="945"/>
              </a:cxn>
              <a:cxn ang="0">
                <a:pos x="301" y="975"/>
              </a:cxn>
              <a:cxn ang="0">
                <a:pos x="313" y="1022"/>
              </a:cxn>
              <a:cxn ang="0">
                <a:pos x="331" y="1034"/>
              </a:cxn>
              <a:cxn ang="0">
                <a:pos x="354" y="1057"/>
              </a:cxn>
              <a:cxn ang="0">
                <a:pos x="354" y="1099"/>
              </a:cxn>
              <a:cxn ang="0">
                <a:pos x="354" y="1110"/>
              </a:cxn>
              <a:cxn ang="0">
                <a:pos x="337" y="1099"/>
              </a:cxn>
              <a:cxn ang="0">
                <a:pos x="301" y="1135"/>
              </a:cxn>
              <a:cxn ang="0">
                <a:pos x="254" y="1152"/>
              </a:cxn>
              <a:cxn ang="0">
                <a:pos x="213" y="1194"/>
              </a:cxn>
              <a:cxn ang="0">
                <a:pos x="189" y="1300"/>
              </a:cxn>
              <a:cxn ang="0">
                <a:pos x="124" y="1382"/>
              </a:cxn>
              <a:cxn ang="0">
                <a:pos x="95" y="1382"/>
              </a:cxn>
              <a:cxn ang="0">
                <a:pos x="88" y="1406"/>
              </a:cxn>
              <a:cxn ang="0">
                <a:pos x="101" y="1435"/>
              </a:cxn>
              <a:cxn ang="0">
                <a:pos x="95" y="1460"/>
              </a:cxn>
              <a:cxn ang="0">
                <a:pos x="83" y="1513"/>
              </a:cxn>
              <a:cxn ang="0">
                <a:pos x="88" y="1530"/>
              </a:cxn>
              <a:cxn ang="0">
                <a:pos x="136" y="1571"/>
              </a:cxn>
              <a:cxn ang="0">
                <a:pos x="142" y="1589"/>
              </a:cxn>
              <a:cxn ang="0">
                <a:pos x="131" y="1607"/>
              </a:cxn>
              <a:cxn ang="0">
                <a:pos x="124" y="1630"/>
              </a:cxn>
              <a:cxn ang="0">
                <a:pos x="95" y="1660"/>
              </a:cxn>
              <a:cxn ang="0">
                <a:pos x="83" y="1655"/>
              </a:cxn>
              <a:cxn ang="0">
                <a:pos x="30" y="1648"/>
              </a:cxn>
              <a:cxn ang="0">
                <a:pos x="0" y="1743"/>
              </a:cxn>
              <a:cxn ang="0">
                <a:pos x="1181" y="2428"/>
              </a:cxn>
              <a:cxn ang="0">
                <a:pos x="1866" y="2535"/>
              </a:cxn>
            </a:cxnLst>
            <a:rect l="0" t="0" r="r" b="b"/>
            <a:pathLst>
              <a:path w="2192" h="2535">
                <a:moveTo>
                  <a:pt x="1866" y="2535"/>
                </a:moveTo>
                <a:lnTo>
                  <a:pt x="2192" y="254"/>
                </a:lnTo>
                <a:lnTo>
                  <a:pt x="597" y="6"/>
                </a:lnTo>
                <a:lnTo>
                  <a:pt x="597" y="0"/>
                </a:lnTo>
                <a:lnTo>
                  <a:pt x="562" y="213"/>
                </a:lnTo>
                <a:lnTo>
                  <a:pt x="502" y="384"/>
                </a:lnTo>
                <a:lnTo>
                  <a:pt x="466" y="384"/>
                </a:lnTo>
                <a:lnTo>
                  <a:pt x="443" y="360"/>
                </a:lnTo>
                <a:lnTo>
                  <a:pt x="443" y="349"/>
                </a:lnTo>
                <a:lnTo>
                  <a:pt x="420" y="319"/>
                </a:lnTo>
                <a:lnTo>
                  <a:pt x="354" y="301"/>
                </a:lnTo>
                <a:lnTo>
                  <a:pt x="307" y="313"/>
                </a:lnTo>
                <a:lnTo>
                  <a:pt x="296" y="331"/>
                </a:lnTo>
                <a:lnTo>
                  <a:pt x="307" y="408"/>
                </a:lnTo>
                <a:lnTo>
                  <a:pt x="289" y="597"/>
                </a:lnTo>
                <a:lnTo>
                  <a:pt x="301" y="633"/>
                </a:lnTo>
                <a:lnTo>
                  <a:pt x="278" y="709"/>
                </a:lnTo>
                <a:lnTo>
                  <a:pt x="266" y="739"/>
                </a:lnTo>
                <a:lnTo>
                  <a:pt x="266" y="762"/>
                </a:lnTo>
                <a:lnTo>
                  <a:pt x="266" y="821"/>
                </a:lnTo>
                <a:lnTo>
                  <a:pt x="266" y="839"/>
                </a:lnTo>
                <a:lnTo>
                  <a:pt x="266" y="857"/>
                </a:lnTo>
                <a:lnTo>
                  <a:pt x="289" y="904"/>
                </a:lnTo>
                <a:lnTo>
                  <a:pt x="289" y="945"/>
                </a:lnTo>
                <a:lnTo>
                  <a:pt x="301" y="975"/>
                </a:lnTo>
                <a:lnTo>
                  <a:pt x="313" y="1022"/>
                </a:lnTo>
                <a:lnTo>
                  <a:pt x="331" y="1034"/>
                </a:lnTo>
                <a:lnTo>
                  <a:pt x="354" y="1057"/>
                </a:lnTo>
                <a:lnTo>
                  <a:pt x="354" y="1099"/>
                </a:lnTo>
                <a:lnTo>
                  <a:pt x="354" y="1110"/>
                </a:lnTo>
                <a:lnTo>
                  <a:pt x="337" y="1099"/>
                </a:lnTo>
                <a:lnTo>
                  <a:pt x="301" y="1135"/>
                </a:lnTo>
                <a:lnTo>
                  <a:pt x="254" y="1152"/>
                </a:lnTo>
                <a:lnTo>
                  <a:pt x="213" y="1194"/>
                </a:lnTo>
                <a:lnTo>
                  <a:pt x="189" y="1300"/>
                </a:lnTo>
                <a:lnTo>
                  <a:pt x="124" y="1382"/>
                </a:lnTo>
                <a:lnTo>
                  <a:pt x="95" y="1382"/>
                </a:lnTo>
                <a:lnTo>
                  <a:pt x="88" y="1406"/>
                </a:lnTo>
                <a:lnTo>
                  <a:pt x="101" y="1435"/>
                </a:lnTo>
                <a:lnTo>
                  <a:pt x="95" y="1460"/>
                </a:lnTo>
                <a:lnTo>
                  <a:pt x="83" y="1513"/>
                </a:lnTo>
                <a:lnTo>
                  <a:pt x="88" y="1530"/>
                </a:lnTo>
                <a:lnTo>
                  <a:pt x="136" y="1571"/>
                </a:lnTo>
                <a:lnTo>
                  <a:pt x="142" y="1589"/>
                </a:lnTo>
                <a:lnTo>
                  <a:pt x="131" y="1607"/>
                </a:lnTo>
                <a:lnTo>
                  <a:pt x="124" y="1630"/>
                </a:lnTo>
                <a:lnTo>
                  <a:pt x="95" y="1660"/>
                </a:lnTo>
                <a:lnTo>
                  <a:pt x="83" y="1655"/>
                </a:lnTo>
                <a:lnTo>
                  <a:pt x="30" y="1648"/>
                </a:lnTo>
                <a:lnTo>
                  <a:pt x="0" y="1743"/>
                </a:lnTo>
                <a:lnTo>
                  <a:pt x="1181" y="2428"/>
                </a:lnTo>
                <a:lnTo>
                  <a:pt x="1866" y="2535"/>
                </a:lnTo>
              </a:path>
            </a:pathLst>
          </a:custGeom>
          <a:solidFill>
            <a:schemeClr val="accent3">
              <a:lumMod val="75000"/>
            </a:schemeClr>
          </a:solidFill>
          <a:ln w="9525">
            <a:solidFill>
              <a:schemeClr val="tx1"/>
            </a:solidFill>
            <a:prstDash val="solid"/>
            <a:round/>
            <a:headEnd/>
            <a:tailEnd/>
          </a:ln>
        </p:spPr>
        <p:txBody>
          <a:bodyPr anchor="ctr"/>
          <a:lstStyle/>
          <a:p>
            <a:pPr algn="ctr">
              <a:defRPr/>
            </a:pPr>
            <a:r>
              <a:rPr lang="en-US" sz="1440" b="1" dirty="0">
                <a:solidFill>
                  <a:schemeClr val="bg1"/>
                </a:solidFill>
                <a:latin typeface="Calibri" pitchFamily="34" charset="0"/>
                <a:cs typeface="Arial" pitchFamily="34" charset="0"/>
              </a:rPr>
              <a:t>9%</a:t>
            </a:r>
          </a:p>
        </p:txBody>
      </p:sp>
      <p:sp>
        <p:nvSpPr>
          <p:cNvPr id="19477" name="Freeform 21"/>
          <p:cNvSpPr>
            <a:spLocks/>
          </p:cNvSpPr>
          <p:nvPr/>
        </p:nvSpPr>
        <p:spPr bwMode="auto">
          <a:xfrm>
            <a:off x="5237875" y="4361274"/>
            <a:ext cx="1116509" cy="853532"/>
          </a:xfrm>
          <a:custGeom>
            <a:avLst/>
            <a:gdLst/>
            <a:ahLst/>
            <a:cxnLst>
              <a:cxn ang="0">
                <a:pos x="0" y="1612"/>
              </a:cxn>
              <a:cxn ang="0">
                <a:pos x="219" y="0"/>
              </a:cxn>
              <a:cxn ang="0">
                <a:pos x="1725" y="165"/>
              </a:cxn>
              <a:cxn ang="0">
                <a:pos x="2334" y="218"/>
              </a:cxn>
              <a:cxn ang="0">
                <a:pos x="2309" y="620"/>
              </a:cxn>
              <a:cxn ang="0">
                <a:pos x="2238" y="1849"/>
              </a:cxn>
              <a:cxn ang="0">
                <a:pos x="1926" y="1824"/>
              </a:cxn>
              <a:cxn ang="0">
                <a:pos x="0" y="1612"/>
              </a:cxn>
            </a:cxnLst>
            <a:rect l="0" t="0" r="r" b="b"/>
            <a:pathLst>
              <a:path w="2334" h="1849">
                <a:moveTo>
                  <a:pt x="0" y="1612"/>
                </a:moveTo>
                <a:lnTo>
                  <a:pt x="219" y="0"/>
                </a:lnTo>
                <a:lnTo>
                  <a:pt x="1725" y="165"/>
                </a:lnTo>
                <a:lnTo>
                  <a:pt x="2334" y="218"/>
                </a:lnTo>
                <a:lnTo>
                  <a:pt x="2309" y="620"/>
                </a:lnTo>
                <a:lnTo>
                  <a:pt x="2238" y="1849"/>
                </a:lnTo>
                <a:lnTo>
                  <a:pt x="1926" y="1824"/>
                </a:lnTo>
                <a:lnTo>
                  <a:pt x="0" y="1612"/>
                </a:lnTo>
                <a:close/>
              </a:path>
            </a:pathLst>
          </a:custGeom>
          <a:solidFill>
            <a:schemeClr val="accent3">
              <a:lumMod val="75000"/>
            </a:schemeClr>
          </a:solidFill>
          <a:ln w="9525">
            <a:solidFill>
              <a:schemeClr val="tx1"/>
            </a:solidFill>
            <a:round/>
            <a:headEnd/>
            <a:tailEnd/>
          </a:ln>
        </p:spPr>
        <p:txBody>
          <a:bodyPr anchor="ctr"/>
          <a:lstStyle/>
          <a:p>
            <a:pPr algn="ctr">
              <a:defRPr/>
            </a:pPr>
            <a:r>
              <a:rPr lang="en-US" sz="1440" b="1" dirty="0">
                <a:solidFill>
                  <a:schemeClr val="bg1"/>
                </a:solidFill>
                <a:latin typeface="Calibri" pitchFamily="34" charset="0"/>
                <a:cs typeface="Arial" pitchFamily="34" charset="0"/>
              </a:rPr>
              <a:t>6%</a:t>
            </a:r>
          </a:p>
        </p:txBody>
      </p:sp>
      <p:sp>
        <p:nvSpPr>
          <p:cNvPr id="19479" name="Freeform 23"/>
          <p:cNvSpPr>
            <a:spLocks/>
          </p:cNvSpPr>
          <p:nvPr/>
        </p:nvSpPr>
        <p:spPr bwMode="auto">
          <a:xfrm>
            <a:off x="5081883" y="5103418"/>
            <a:ext cx="1077510" cy="1069352"/>
          </a:xfrm>
          <a:custGeom>
            <a:avLst/>
            <a:gdLst/>
            <a:ahLst/>
            <a:cxnLst>
              <a:cxn ang="0">
                <a:pos x="326" y="0"/>
              </a:cxn>
              <a:cxn ang="0">
                <a:pos x="0" y="2281"/>
              </a:cxn>
              <a:cxn ang="0">
                <a:pos x="296" y="2316"/>
              </a:cxn>
              <a:cxn ang="0">
                <a:pos x="320" y="2132"/>
              </a:cxn>
              <a:cxn ang="0">
                <a:pos x="875" y="2203"/>
              </a:cxn>
              <a:cxn ang="0">
                <a:pos x="875" y="2198"/>
              </a:cxn>
              <a:cxn ang="0">
                <a:pos x="857" y="2168"/>
              </a:cxn>
              <a:cxn ang="0">
                <a:pos x="875" y="2144"/>
              </a:cxn>
              <a:cxn ang="0">
                <a:pos x="870" y="2132"/>
              </a:cxn>
              <a:cxn ang="0">
                <a:pos x="857" y="2121"/>
              </a:cxn>
              <a:cxn ang="0">
                <a:pos x="863" y="2114"/>
              </a:cxn>
              <a:cxn ang="0">
                <a:pos x="2074" y="2233"/>
              </a:cxn>
              <a:cxn ang="0">
                <a:pos x="2222" y="414"/>
              </a:cxn>
              <a:cxn ang="0">
                <a:pos x="2240" y="414"/>
              </a:cxn>
              <a:cxn ang="0">
                <a:pos x="2252" y="212"/>
              </a:cxn>
              <a:cxn ang="0">
                <a:pos x="326" y="0"/>
              </a:cxn>
            </a:cxnLst>
            <a:rect l="0" t="0" r="r" b="b"/>
            <a:pathLst>
              <a:path w="2252" h="2316">
                <a:moveTo>
                  <a:pt x="326" y="0"/>
                </a:moveTo>
                <a:lnTo>
                  <a:pt x="0" y="2281"/>
                </a:lnTo>
                <a:lnTo>
                  <a:pt x="296" y="2316"/>
                </a:lnTo>
                <a:lnTo>
                  <a:pt x="320" y="2132"/>
                </a:lnTo>
                <a:lnTo>
                  <a:pt x="875" y="2203"/>
                </a:lnTo>
                <a:lnTo>
                  <a:pt x="875" y="2198"/>
                </a:lnTo>
                <a:lnTo>
                  <a:pt x="857" y="2168"/>
                </a:lnTo>
                <a:lnTo>
                  <a:pt x="875" y="2144"/>
                </a:lnTo>
                <a:lnTo>
                  <a:pt x="870" y="2132"/>
                </a:lnTo>
                <a:lnTo>
                  <a:pt x="857" y="2121"/>
                </a:lnTo>
                <a:lnTo>
                  <a:pt x="863" y="2114"/>
                </a:lnTo>
                <a:lnTo>
                  <a:pt x="2074" y="2233"/>
                </a:lnTo>
                <a:lnTo>
                  <a:pt x="2222" y="414"/>
                </a:lnTo>
                <a:lnTo>
                  <a:pt x="2240" y="414"/>
                </a:lnTo>
                <a:lnTo>
                  <a:pt x="2252" y="212"/>
                </a:lnTo>
                <a:lnTo>
                  <a:pt x="326" y="0"/>
                </a:lnTo>
                <a:close/>
              </a:path>
            </a:pathLst>
          </a:custGeom>
          <a:solidFill>
            <a:schemeClr val="accent3">
              <a:lumMod val="75000"/>
            </a:schemeClr>
          </a:solidFill>
          <a:ln w="9525">
            <a:solidFill>
              <a:schemeClr val="tx1"/>
            </a:solidFill>
            <a:round/>
            <a:headEnd/>
            <a:tailEnd/>
          </a:ln>
        </p:spPr>
        <p:txBody>
          <a:bodyPr anchor="ctr"/>
          <a:lstStyle/>
          <a:p>
            <a:pPr algn="ctr">
              <a:defRPr/>
            </a:pPr>
            <a:r>
              <a:rPr lang="en-US" sz="1440" b="1" dirty="0">
                <a:solidFill>
                  <a:schemeClr val="bg1"/>
                </a:solidFill>
                <a:latin typeface="Calibri" pitchFamily="34" charset="0"/>
                <a:cs typeface="Arial" pitchFamily="34" charset="0"/>
              </a:rPr>
              <a:t>6%</a:t>
            </a:r>
          </a:p>
        </p:txBody>
      </p:sp>
      <p:sp>
        <p:nvSpPr>
          <p:cNvPr id="19482" name="Freeform 26"/>
          <p:cNvSpPr>
            <a:spLocks/>
          </p:cNvSpPr>
          <p:nvPr/>
        </p:nvSpPr>
        <p:spPr bwMode="auto">
          <a:xfrm>
            <a:off x="6144948" y="2946611"/>
            <a:ext cx="1008180" cy="609865"/>
          </a:xfrm>
          <a:custGeom>
            <a:avLst/>
            <a:gdLst/>
            <a:ahLst/>
            <a:cxnLst>
              <a:cxn ang="0">
                <a:pos x="0" y="1228"/>
              </a:cxn>
              <a:cxn ang="0">
                <a:pos x="101" y="0"/>
              </a:cxn>
              <a:cxn ang="0">
                <a:pos x="1034" y="64"/>
              </a:cxn>
              <a:cxn ang="0">
                <a:pos x="1938" y="94"/>
              </a:cxn>
              <a:cxn ang="0">
                <a:pos x="1938" y="123"/>
              </a:cxn>
              <a:cxn ang="0">
                <a:pos x="1968" y="218"/>
              </a:cxn>
              <a:cxn ang="0">
                <a:pos x="1955" y="247"/>
              </a:cxn>
              <a:cxn ang="0">
                <a:pos x="1950" y="313"/>
              </a:cxn>
              <a:cxn ang="0">
                <a:pos x="1955" y="431"/>
              </a:cxn>
              <a:cxn ang="0">
                <a:pos x="1980" y="561"/>
              </a:cxn>
              <a:cxn ang="0">
                <a:pos x="2015" y="596"/>
              </a:cxn>
              <a:cxn ang="0">
                <a:pos x="2038" y="714"/>
              </a:cxn>
              <a:cxn ang="0">
                <a:pos x="2044" y="916"/>
              </a:cxn>
              <a:cxn ang="0">
                <a:pos x="2050" y="957"/>
              </a:cxn>
              <a:cxn ang="0">
                <a:pos x="2050" y="1028"/>
              </a:cxn>
              <a:cxn ang="0">
                <a:pos x="2056" y="1056"/>
              </a:cxn>
              <a:cxn ang="0">
                <a:pos x="2109" y="1205"/>
              </a:cxn>
              <a:cxn ang="0">
                <a:pos x="2097" y="1258"/>
              </a:cxn>
              <a:cxn ang="0">
                <a:pos x="2103" y="1322"/>
              </a:cxn>
              <a:cxn ang="0">
                <a:pos x="0" y="1228"/>
              </a:cxn>
            </a:cxnLst>
            <a:rect l="0" t="0" r="r" b="b"/>
            <a:pathLst>
              <a:path w="2109" h="1322">
                <a:moveTo>
                  <a:pt x="0" y="1228"/>
                </a:moveTo>
                <a:lnTo>
                  <a:pt x="101" y="0"/>
                </a:lnTo>
                <a:lnTo>
                  <a:pt x="1034" y="64"/>
                </a:lnTo>
                <a:lnTo>
                  <a:pt x="1938" y="94"/>
                </a:lnTo>
                <a:lnTo>
                  <a:pt x="1938" y="123"/>
                </a:lnTo>
                <a:lnTo>
                  <a:pt x="1968" y="218"/>
                </a:lnTo>
                <a:lnTo>
                  <a:pt x="1955" y="247"/>
                </a:lnTo>
                <a:lnTo>
                  <a:pt x="1950" y="313"/>
                </a:lnTo>
                <a:lnTo>
                  <a:pt x="1955" y="431"/>
                </a:lnTo>
                <a:lnTo>
                  <a:pt x="1980" y="561"/>
                </a:lnTo>
                <a:lnTo>
                  <a:pt x="2015" y="596"/>
                </a:lnTo>
                <a:lnTo>
                  <a:pt x="2038" y="714"/>
                </a:lnTo>
                <a:lnTo>
                  <a:pt x="2044" y="916"/>
                </a:lnTo>
                <a:lnTo>
                  <a:pt x="2050" y="957"/>
                </a:lnTo>
                <a:lnTo>
                  <a:pt x="2050" y="1028"/>
                </a:lnTo>
                <a:lnTo>
                  <a:pt x="2056" y="1056"/>
                </a:lnTo>
                <a:lnTo>
                  <a:pt x="2109" y="1205"/>
                </a:lnTo>
                <a:lnTo>
                  <a:pt x="2097" y="1258"/>
                </a:lnTo>
                <a:lnTo>
                  <a:pt x="2103" y="1322"/>
                </a:lnTo>
                <a:lnTo>
                  <a:pt x="0" y="1228"/>
                </a:lnTo>
              </a:path>
            </a:pathLst>
          </a:custGeom>
          <a:solidFill>
            <a:schemeClr val="accent2">
              <a:lumMod val="50000"/>
            </a:schemeClr>
          </a:solidFill>
          <a:ln w="9525">
            <a:solidFill>
              <a:schemeClr val="tx1"/>
            </a:solidFill>
            <a:prstDash val="solid"/>
            <a:round/>
            <a:headEnd/>
            <a:tailEnd/>
          </a:ln>
        </p:spPr>
        <p:txBody>
          <a:bodyPr anchor="ctr"/>
          <a:lstStyle/>
          <a:p>
            <a:pPr algn="ctr">
              <a:defRPr/>
            </a:pPr>
            <a:r>
              <a:rPr lang="en-US" sz="1440" b="1" dirty="0">
                <a:solidFill>
                  <a:schemeClr val="bg1"/>
                </a:solidFill>
                <a:latin typeface="Calibri" pitchFamily="34" charset="0"/>
                <a:cs typeface="Arial" pitchFamily="34" charset="0"/>
              </a:rPr>
              <a:t>-6%</a:t>
            </a:r>
          </a:p>
        </p:txBody>
      </p:sp>
      <p:sp>
        <p:nvSpPr>
          <p:cNvPr id="19483" name="Freeform 27"/>
          <p:cNvSpPr>
            <a:spLocks/>
          </p:cNvSpPr>
          <p:nvPr/>
        </p:nvSpPr>
        <p:spPr bwMode="auto">
          <a:xfrm>
            <a:off x="6095841" y="3511919"/>
            <a:ext cx="1071733" cy="697585"/>
          </a:xfrm>
          <a:custGeom>
            <a:avLst/>
            <a:gdLst/>
            <a:ahLst/>
            <a:cxnLst>
              <a:cxn ang="0">
                <a:pos x="0" y="1194"/>
              </a:cxn>
              <a:cxn ang="0">
                <a:pos x="71" y="396"/>
              </a:cxn>
              <a:cxn ang="0">
                <a:pos x="100" y="0"/>
              </a:cxn>
              <a:cxn ang="0">
                <a:pos x="2203" y="94"/>
              </a:cxn>
              <a:cxn ang="0">
                <a:pos x="2203" y="124"/>
              </a:cxn>
              <a:cxn ang="0">
                <a:pos x="2185" y="165"/>
              </a:cxn>
              <a:cxn ang="0">
                <a:pos x="2132" y="219"/>
              </a:cxn>
              <a:cxn ang="0">
                <a:pos x="2138" y="254"/>
              </a:cxn>
              <a:cxn ang="0">
                <a:pos x="2238" y="348"/>
              </a:cxn>
              <a:cxn ang="0">
                <a:pos x="2238" y="1088"/>
              </a:cxn>
              <a:cxn ang="0">
                <a:pos x="2220" y="1088"/>
              </a:cxn>
              <a:cxn ang="0">
                <a:pos x="2197" y="1093"/>
              </a:cxn>
              <a:cxn ang="0">
                <a:pos x="2209" y="1116"/>
              </a:cxn>
              <a:cxn ang="0">
                <a:pos x="2220" y="1141"/>
              </a:cxn>
              <a:cxn ang="0">
                <a:pos x="2209" y="1182"/>
              </a:cxn>
              <a:cxn ang="0">
                <a:pos x="2227" y="1199"/>
              </a:cxn>
              <a:cxn ang="0">
                <a:pos x="2238" y="1258"/>
              </a:cxn>
              <a:cxn ang="0">
                <a:pos x="2215" y="1283"/>
              </a:cxn>
              <a:cxn ang="0">
                <a:pos x="2220" y="1318"/>
              </a:cxn>
              <a:cxn ang="0">
                <a:pos x="2197" y="1388"/>
              </a:cxn>
              <a:cxn ang="0">
                <a:pos x="2220" y="1465"/>
              </a:cxn>
              <a:cxn ang="0">
                <a:pos x="2233" y="1501"/>
              </a:cxn>
              <a:cxn ang="0">
                <a:pos x="2227" y="1512"/>
              </a:cxn>
              <a:cxn ang="0">
                <a:pos x="2167" y="1471"/>
              </a:cxn>
              <a:cxn ang="0">
                <a:pos x="2038" y="1388"/>
              </a:cxn>
              <a:cxn ang="0">
                <a:pos x="2009" y="1377"/>
              </a:cxn>
              <a:cxn ang="0">
                <a:pos x="1949" y="1377"/>
              </a:cxn>
              <a:cxn ang="0">
                <a:pos x="1908" y="1406"/>
              </a:cxn>
              <a:cxn ang="0">
                <a:pos x="1867" y="1418"/>
              </a:cxn>
              <a:cxn ang="0">
                <a:pos x="1825" y="1406"/>
              </a:cxn>
              <a:cxn ang="0">
                <a:pos x="1801" y="1354"/>
              </a:cxn>
              <a:cxn ang="0">
                <a:pos x="1766" y="1329"/>
              </a:cxn>
              <a:cxn ang="0">
                <a:pos x="1725" y="1341"/>
              </a:cxn>
              <a:cxn ang="0">
                <a:pos x="1677" y="1341"/>
              </a:cxn>
              <a:cxn ang="0">
                <a:pos x="1636" y="1283"/>
              </a:cxn>
              <a:cxn ang="0">
                <a:pos x="0" y="1194"/>
              </a:cxn>
            </a:cxnLst>
            <a:rect l="0" t="0" r="r" b="b"/>
            <a:pathLst>
              <a:path w="2238" h="1512">
                <a:moveTo>
                  <a:pt x="0" y="1194"/>
                </a:moveTo>
                <a:lnTo>
                  <a:pt x="71" y="396"/>
                </a:lnTo>
                <a:lnTo>
                  <a:pt x="100" y="0"/>
                </a:lnTo>
                <a:lnTo>
                  <a:pt x="2203" y="94"/>
                </a:lnTo>
                <a:lnTo>
                  <a:pt x="2203" y="124"/>
                </a:lnTo>
                <a:lnTo>
                  <a:pt x="2185" y="165"/>
                </a:lnTo>
                <a:lnTo>
                  <a:pt x="2132" y="219"/>
                </a:lnTo>
                <a:lnTo>
                  <a:pt x="2138" y="254"/>
                </a:lnTo>
                <a:lnTo>
                  <a:pt x="2238" y="348"/>
                </a:lnTo>
                <a:lnTo>
                  <a:pt x="2238" y="1088"/>
                </a:lnTo>
                <a:lnTo>
                  <a:pt x="2220" y="1088"/>
                </a:lnTo>
                <a:lnTo>
                  <a:pt x="2197" y="1093"/>
                </a:lnTo>
                <a:lnTo>
                  <a:pt x="2209" y="1116"/>
                </a:lnTo>
                <a:lnTo>
                  <a:pt x="2220" y="1141"/>
                </a:lnTo>
                <a:lnTo>
                  <a:pt x="2209" y="1182"/>
                </a:lnTo>
                <a:lnTo>
                  <a:pt x="2227" y="1199"/>
                </a:lnTo>
                <a:lnTo>
                  <a:pt x="2238" y="1258"/>
                </a:lnTo>
                <a:lnTo>
                  <a:pt x="2215" y="1283"/>
                </a:lnTo>
                <a:lnTo>
                  <a:pt x="2220" y="1318"/>
                </a:lnTo>
                <a:lnTo>
                  <a:pt x="2197" y="1388"/>
                </a:lnTo>
                <a:lnTo>
                  <a:pt x="2220" y="1465"/>
                </a:lnTo>
                <a:lnTo>
                  <a:pt x="2233" y="1501"/>
                </a:lnTo>
                <a:lnTo>
                  <a:pt x="2227" y="1512"/>
                </a:lnTo>
                <a:lnTo>
                  <a:pt x="2167" y="1471"/>
                </a:lnTo>
                <a:lnTo>
                  <a:pt x="2038" y="1388"/>
                </a:lnTo>
                <a:lnTo>
                  <a:pt x="2009" y="1377"/>
                </a:lnTo>
                <a:lnTo>
                  <a:pt x="1949" y="1377"/>
                </a:lnTo>
                <a:lnTo>
                  <a:pt x="1908" y="1406"/>
                </a:lnTo>
                <a:lnTo>
                  <a:pt x="1867" y="1418"/>
                </a:lnTo>
                <a:lnTo>
                  <a:pt x="1825" y="1406"/>
                </a:lnTo>
                <a:lnTo>
                  <a:pt x="1801" y="1354"/>
                </a:lnTo>
                <a:lnTo>
                  <a:pt x="1766" y="1329"/>
                </a:lnTo>
                <a:lnTo>
                  <a:pt x="1725" y="1341"/>
                </a:lnTo>
                <a:lnTo>
                  <a:pt x="1677" y="1341"/>
                </a:lnTo>
                <a:lnTo>
                  <a:pt x="1636" y="1283"/>
                </a:lnTo>
                <a:lnTo>
                  <a:pt x="0" y="1194"/>
                </a:lnTo>
                <a:close/>
              </a:path>
            </a:pathLst>
          </a:custGeom>
          <a:solidFill>
            <a:srgbClr val="C3D69B"/>
          </a:solidFill>
          <a:ln w="9525">
            <a:solidFill>
              <a:schemeClr val="tx1"/>
            </a:solidFill>
            <a:round/>
            <a:headEnd/>
            <a:tailEnd/>
          </a:ln>
        </p:spPr>
        <p:txBody>
          <a:bodyPr anchor="ctr"/>
          <a:lstStyle/>
          <a:p>
            <a:pPr algn="ctr">
              <a:defRPr/>
            </a:pPr>
            <a:r>
              <a:rPr lang="en-US" sz="1440" b="1" dirty="0">
                <a:latin typeface="Calibri" pitchFamily="34" charset="0"/>
                <a:cs typeface="Arial" pitchFamily="34" charset="0"/>
              </a:rPr>
              <a:t>4%</a:t>
            </a:r>
          </a:p>
        </p:txBody>
      </p:sp>
      <p:sp>
        <p:nvSpPr>
          <p:cNvPr id="19485" name="Freeform 29"/>
          <p:cNvSpPr>
            <a:spLocks/>
          </p:cNvSpPr>
          <p:nvPr/>
        </p:nvSpPr>
        <p:spPr bwMode="auto">
          <a:xfrm>
            <a:off x="6061174" y="4063303"/>
            <a:ext cx="1266725" cy="605688"/>
          </a:xfrm>
          <a:custGeom>
            <a:avLst/>
            <a:gdLst/>
            <a:ahLst/>
            <a:cxnLst>
              <a:cxn ang="0">
                <a:pos x="0" y="809"/>
              </a:cxn>
              <a:cxn ang="0">
                <a:pos x="71" y="0"/>
              </a:cxn>
              <a:cxn ang="0">
                <a:pos x="1707" y="89"/>
              </a:cxn>
              <a:cxn ang="0">
                <a:pos x="1748" y="147"/>
              </a:cxn>
              <a:cxn ang="0">
                <a:pos x="1796" y="147"/>
              </a:cxn>
              <a:cxn ang="0">
                <a:pos x="1837" y="135"/>
              </a:cxn>
              <a:cxn ang="0">
                <a:pos x="1872" y="160"/>
              </a:cxn>
              <a:cxn ang="0">
                <a:pos x="1896" y="212"/>
              </a:cxn>
              <a:cxn ang="0">
                <a:pos x="1938" y="224"/>
              </a:cxn>
              <a:cxn ang="0">
                <a:pos x="1979" y="212"/>
              </a:cxn>
              <a:cxn ang="0">
                <a:pos x="2020" y="183"/>
              </a:cxn>
              <a:cxn ang="0">
                <a:pos x="2080" y="183"/>
              </a:cxn>
              <a:cxn ang="0">
                <a:pos x="2109" y="194"/>
              </a:cxn>
              <a:cxn ang="0">
                <a:pos x="2238" y="277"/>
              </a:cxn>
              <a:cxn ang="0">
                <a:pos x="2298" y="318"/>
              </a:cxn>
              <a:cxn ang="0">
                <a:pos x="2304" y="366"/>
              </a:cxn>
              <a:cxn ang="0">
                <a:pos x="2345" y="389"/>
              </a:cxn>
              <a:cxn ang="0">
                <a:pos x="2345" y="419"/>
              </a:cxn>
              <a:cxn ang="0">
                <a:pos x="2327" y="472"/>
              </a:cxn>
              <a:cxn ang="0">
                <a:pos x="2357" y="502"/>
              </a:cxn>
              <a:cxn ang="0">
                <a:pos x="2380" y="566"/>
              </a:cxn>
              <a:cxn ang="0">
                <a:pos x="2410" y="602"/>
              </a:cxn>
              <a:cxn ang="0">
                <a:pos x="2398" y="632"/>
              </a:cxn>
              <a:cxn ang="0">
                <a:pos x="2410" y="667"/>
              </a:cxn>
              <a:cxn ang="0">
                <a:pos x="2458" y="697"/>
              </a:cxn>
              <a:cxn ang="0">
                <a:pos x="2463" y="731"/>
              </a:cxn>
              <a:cxn ang="0">
                <a:pos x="2458" y="761"/>
              </a:cxn>
              <a:cxn ang="0">
                <a:pos x="2446" y="827"/>
              </a:cxn>
              <a:cxn ang="0">
                <a:pos x="2487" y="850"/>
              </a:cxn>
              <a:cxn ang="0">
                <a:pos x="2499" y="880"/>
              </a:cxn>
              <a:cxn ang="0">
                <a:pos x="2475" y="909"/>
              </a:cxn>
              <a:cxn ang="0">
                <a:pos x="2487" y="944"/>
              </a:cxn>
              <a:cxn ang="0">
                <a:pos x="2511" y="974"/>
              </a:cxn>
              <a:cxn ang="0">
                <a:pos x="2499" y="1010"/>
              </a:cxn>
              <a:cxn ang="0">
                <a:pos x="2511" y="1051"/>
              </a:cxn>
              <a:cxn ang="0">
                <a:pos x="2522" y="1068"/>
              </a:cxn>
              <a:cxn ang="0">
                <a:pos x="2540" y="1104"/>
              </a:cxn>
              <a:cxn ang="0">
                <a:pos x="2575" y="1139"/>
              </a:cxn>
              <a:cxn ang="0">
                <a:pos x="2582" y="1193"/>
              </a:cxn>
              <a:cxn ang="0">
                <a:pos x="2628" y="1246"/>
              </a:cxn>
              <a:cxn ang="0">
                <a:pos x="2646" y="1258"/>
              </a:cxn>
              <a:cxn ang="0">
                <a:pos x="2641" y="1305"/>
              </a:cxn>
              <a:cxn ang="0">
                <a:pos x="2641" y="1311"/>
              </a:cxn>
              <a:cxn ang="0">
                <a:pos x="584" y="1264"/>
              </a:cxn>
              <a:cxn ang="0">
                <a:pos x="609" y="862"/>
              </a:cxn>
              <a:cxn ang="0">
                <a:pos x="0" y="809"/>
              </a:cxn>
            </a:cxnLst>
            <a:rect l="0" t="0" r="r" b="b"/>
            <a:pathLst>
              <a:path w="2646" h="1311">
                <a:moveTo>
                  <a:pt x="0" y="809"/>
                </a:moveTo>
                <a:lnTo>
                  <a:pt x="71" y="0"/>
                </a:lnTo>
                <a:lnTo>
                  <a:pt x="1707" y="89"/>
                </a:lnTo>
                <a:lnTo>
                  <a:pt x="1748" y="147"/>
                </a:lnTo>
                <a:lnTo>
                  <a:pt x="1796" y="147"/>
                </a:lnTo>
                <a:lnTo>
                  <a:pt x="1837" y="135"/>
                </a:lnTo>
                <a:lnTo>
                  <a:pt x="1872" y="160"/>
                </a:lnTo>
                <a:lnTo>
                  <a:pt x="1896" y="212"/>
                </a:lnTo>
                <a:lnTo>
                  <a:pt x="1938" y="224"/>
                </a:lnTo>
                <a:lnTo>
                  <a:pt x="1979" y="212"/>
                </a:lnTo>
                <a:lnTo>
                  <a:pt x="2020" y="183"/>
                </a:lnTo>
                <a:lnTo>
                  <a:pt x="2080" y="183"/>
                </a:lnTo>
                <a:lnTo>
                  <a:pt x="2109" y="194"/>
                </a:lnTo>
                <a:lnTo>
                  <a:pt x="2238" y="277"/>
                </a:lnTo>
                <a:lnTo>
                  <a:pt x="2298" y="318"/>
                </a:lnTo>
                <a:lnTo>
                  <a:pt x="2304" y="366"/>
                </a:lnTo>
                <a:lnTo>
                  <a:pt x="2345" y="389"/>
                </a:lnTo>
                <a:lnTo>
                  <a:pt x="2345" y="419"/>
                </a:lnTo>
                <a:lnTo>
                  <a:pt x="2327" y="472"/>
                </a:lnTo>
                <a:lnTo>
                  <a:pt x="2357" y="502"/>
                </a:lnTo>
                <a:lnTo>
                  <a:pt x="2380" y="566"/>
                </a:lnTo>
                <a:lnTo>
                  <a:pt x="2410" y="602"/>
                </a:lnTo>
                <a:lnTo>
                  <a:pt x="2398" y="632"/>
                </a:lnTo>
                <a:lnTo>
                  <a:pt x="2410" y="667"/>
                </a:lnTo>
                <a:lnTo>
                  <a:pt x="2458" y="697"/>
                </a:lnTo>
                <a:lnTo>
                  <a:pt x="2463" y="731"/>
                </a:lnTo>
                <a:lnTo>
                  <a:pt x="2458" y="761"/>
                </a:lnTo>
                <a:lnTo>
                  <a:pt x="2446" y="827"/>
                </a:lnTo>
                <a:lnTo>
                  <a:pt x="2487" y="850"/>
                </a:lnTo>
                <a:lnTo>
                  <a:pt x="2499" y="880"/>
                </a:lnTo>
                <a:lnTo>
                  <a:pt x="2475" y="909"/>
                </a:lnTo>
                <a:lnTo>
                  <a:pt x="2487" y="944"/>
                </a:lnTo>
                <a:lnTo>
                  <a:pt x="2511" y="974"/>
                </a:lnTo>
                <a:lnTo>
                  <a:pt x="2499" y="1010"/>
                </a:lnTo>
                <a:lnTo>
                  <a:pt x="2511" y="1051"/>
                </a:lnTo>
                <a:lnTo>
                  <a:pt x="2522" y="1068"/>
                </a:lnTo>
                <a:lnTo>
                  <a:pt x="2540" y="1104"/>
                </a:lnTo>
                <a:lnTo>
                  <a:pt x="2575" y="1139"/>
                </a:lnTo>
                <a:lnTo>
                  <a:pt x="2582" y="1193"/>
                </a:lnTo>
                <a:lnTo>
                  <a:pt x="2628" y="1246"/>
                </a:lnTo>
                <a:lnTo>
                  <a:pt x="2646" y="1258"/>
                </a:lnTo>
                <a:lnTo>
                  <a:pt x="2641" y="1305"/>
                </a:lnTo>
                <a:lnTo>
                  <a:pt x="2641" y="1311"/>
                </a:lnTo>
                <a:lnTo>
                  <a:pt x="584" y="1264"/>
                </a:lnTo>
                <a:lnTo>
                  <a:pt x="609" y="862"/>
                </a:lnTo>
                <a:lnTo>
                  <a:pt x="0" y="809"/>
                </a:lnTo>
                <a:close/>
              </a:path>
            </a:pathLst>
          </a:custGeom>
          <a:solidFill>
            <a:srgbClr val="C3D69B"/>
          </a:solidFill>
          <a:ln w="9525">
            <a:solidFill>
              <a:schemeClr val="tx1"/>
            </a:solidFill>
            <a:round/>
            <a:headEnd/>
            <a:tailEnd/>
          </a:ln>
        </p:spPr>
        <p:txBody>
          <a:bodyPr anchor="ctr"/>
          <a:lstStyle/>
          <a:p>
            <a:pPr algn="ctr">
              <a:defRPr/>
            </a:pPr>
            <a:r>
              <a:rPr lang="en-US" sz="1440" b="1" dirty="0">
                <a:latin typeface="Calibri" pitchFamily="34" charset="0"/>
                <a:cs typeface="Arial" pitchFamily="34" charset="0"/>
              </a:rPr>
              <a:t>2%</a:t>
            </a:r>
          </a:p>
        </p:txBody>
      </p:sp>
      <p:sp>
        <p:nvSpPr>
          <p:cNvPr id="19487" name="Freeform 31"/>
          <p:cNvSpPr>
            <a:spLocks/>
          </p:cNvSpPr>
          <p:nvPr/>
        </p:nvSpPr>
        <p:spPr bwMode="auto">
          <a:xfrm>
            <a:off x="6308165" y="4646713"/>
            <a:ext cx="1138175" cy="590371"/>
          </a:xfrm>
          <a:custGeom>
            <a:avLst/>
            <a:gdLst/>
            <a:ahLst/>
            <a:cxnLst>
              <a:cxn ang="0">
                <a:pos x="71" y="0"/>
              </a:cxn>
              <a:cxn ang="0">
                <a:pos x="2128" y="47"/>
              </a:cxn>
              <a:cxn ang="0">
                <a:pos x="2263" y="154"/>
              </a:cxn>
              <a:cxn ang="0">
                <a:pos x="2222" y="200"/>
              </a:cxn>
              <a:cxn ang="0">
                <a:pos x="2216" y="248"/>
              </a:cxn>
              <a:cxn ang="0">
                <a:pos x="2234" y="278"/>
              </a:cxn>
              <a:cxn ang="0">
                <a:pos x="2270" y="289"/>
              </a:cxn>
              <a:cxn ang="0">
                <a:pos x="2287" y="360"/>
              </a:cxn>
              <a:cxn ang="0">
                <a:pos x="2323" y="384"/>
              </a:cxn>
              <a:cxn ang="0">
                <a:pos x="2352" y="390"/>
              </a:cxn>
              <a:cxn ang="0">
                <a:pos x="2364" y="402"/>
              </a:cxn>
              <a:cxn ang="0">
                <a:pos x="2376" y="1275"/>
              </a:cxn>
              <a:cxn ang="0">
                <a:pos x="0" y="1229"/>
              </a:cxn>
              <a:cxn ang="0">
                <a:pos x="71" y="0"/>
              </a:cxn>
            </a:cxnLst>
            <a:rect l="0" t="0" r="r" b="b"/>
            <a:pathLst>
              <a:path w="2376" h="1275">
                <a:moveTo>
                  <a:pt x="71" y="0"/>
                </a:moveTo>
                <a:lnTo>
                  <a:pt x="2128" y="47"/>
                </a:lnTo>
                <a:lnTo>
                  <a:pt x="2263" y="154"/>
                </a:lnTo>
                <a:lnTo>
                  <a:pt x="2222" y="200"/>
                </a:lnTo>
                <a:lnTo>
                  <a:pt x="2216" y="248"/>
                </a:lnTo>
                <a:lnTo>
                  <a:pt x="2234" y="278"/>
                </a:lnTo>
                <a:lnTo>
                  <a:pt x="2270" y="289"/>
                </a:lnTo>
                <a:lnTo>
                  <a:pt x="2287" y="360"/>
                </a:lnTo>
                <a:lnTo>
                  <a:pt x="2323" y="384"/>
                </a:lnTo>
                <a:lnTo>
                  <a:pt x="2352" y="390"/>
                </a:lnTo>
                <a:lnTo>
                  <a:pt x="2364" y="402"/>
                </a:lnTo>
                <a:lnTo>
                  <a:pt x="2376" y="1275"/>
                </a:lnTo>
                <a:lnTo>
                  <a:pt x="0" y="1229"/>
                </a:lnTo>
                <a:lnTo>
                  <a:pt x="71" y="0"/>
                </a:lnTo>
                <a:close/>
              </a:path>
            </a:pathLst>
          </a:custGeom>
          <a:solidFill>
            <a:srgbClr val="C3D69B"/>
          </a:solidFill>
          <a:ln w="9525">
            <a:solidFill>
              <a:schemeClr val="tx1"/>
            </a:solidFill>
            <a:round/>
            <a:headEnd/>
            <a:tailEnd/>
          </a:ln>
        </p:spPr>
        <p:txBody>
          <a:bodyPr anchor="ctr"/>
          <a:lstStyle/>
          <a:p>
            <a:pPr algn="ctr">
              <a:defRPr/>
            </a:pPr>
            <a:r>
              <a:rPr lang="en-US" sz="1440" b="1" dirty="0">
                <a:latin typeface="Calibri" pitchFamily="34" charset="0"/>
                <a:cs typeface="Arial" pitchFamily="34" charset="0"/>
              </a:rPr>
              <a:t>1%</a:t>
            </a:r>
          </a:p>
        </p:txBody>
      </p:sp>
      <p:sp>
        <p:nvSpPr>
          <p:cNvPr id="19490" name="Freeform 34"/>
          <p:cNvSpPr>
            <a:spLocks/>
          </p:cNvSpPr>
          <p:nvPr/>
        </p:nvSpPr>
        <p:spPr bwMode="auto">
          <a:xfrm>
            <a:off x="6153616" y="5203668"/>
            <a:ext cx="1321612" cy="655814"/>
          </a:xfrm>
          <a:custGeom>
            <a:avLst/>
            <a:gdLst/>
            <a:ahLst/>
            <a:cxnLst>
              <a:cxn ang="0">
                <a:pos x="324" y="25"/>
              </a:cxn>
              <a:cxn ang="0">
                <a:pos x="0" y="202"/>
              </a:cxn>
              <a:cxn ang="0">
                <a:pos x="940" y="1035"/>
              </a:cxn>
              <a:cxn ang="0">
                <a:pos x="993" y="1052"/>
              </a:cxn>
              <a:cxn ang="0">
                <a:pos x="1063" y="1123"/>
              </a:cxn>
              <a:cxn ang="0">
                <a:pos x="1151" y="1100"/>
              </a:cxn>
              <a:cxn ang="0">
                <a:pos x="1199" y="1141"/>
              </a:cxn>
              <a:cxn ang="0">
                <a:pos x="1217" y="1189"/>
              </a:cxn>
              <a:cxn ang="0">
                <a:pos x="1311" y="1206"/>
              </a:cxn>
              <a:cxn ang="0">
                <a:pos x="1364" y="1224"/>
              </a:cxn>
              <a:cxn ang="0">
                <a:pos x="1400" y="1212"/>
              </a:cxn>
              <a:cxn ang="0">
                <a:pos x="1453" y="1260"/>
              </a:cxn>
              <a:cxn ang="0">
                <a:pos x="1559" y="1242"/>
              </a:cxn>
              <a:cxn ang="0">
                <a:pos x="1595" y="1288"/>
              </a:cxn>
              <a:cxn ang="0">
                <a:pos x="1607" y="1336"/>
              </a:cxn>
              <a:cxn ang="0">
                <a:pos x="1678" y="1306"/>
              </a:cxn>
              <a:cxn ang="0">
                <a:pos x="1790" y="1359"/>
              </a:cxn>
              <a:cxn ang="0">
                <a:pos x="1838" y="1336"/>
              </a:cxn>
              <a:cxn ang="0">
                <a:pos x="1866" y="1354"/>
              </a:cxn>
              <a:cxn ang="0">
                <a:pos x="1873" y="1407"/>
              </a:cxn>
              <a:cxn ang="0">
                <a:pos x="1891" y="1371"/>
              </a:cxn>
              <a:cxn ang="0">
                <a:pos x="1950" y="1318"/>
              </a:cxn>
              <a:cxn ang="0">
                <a:pos x="1967" y="1347"/>
              </a:cxn>
              <a:cxn ang="0">
                <a:pos x="2020" y="1359"/>
              </a:cxn>
              <a:cxn ang="0">
                <a:pos x="2056" y="1347"/>
              </a:cxn>
              <a:cxn ang="0">
                <a:pos x="2061" y="1359"/>
              </a:cxn>
              <a:cxn ang="0">
                <a:pos x="2145" y="1413"/>
              </a:cxn>
              <a:cxn ang="0">
                <a:pos x="2221" y="1359"/>
              </a:cxn>
              <a:cxn ang="0">
                <a:pos x="2351" y="1329"/>
              </a:cxn>
              <a:cxn ang="0">
                <a:pos x="2404" y="1324"/>
              </a:cxn>
              <a:cxn ang="0">
                <a:pos x="2523" y="1324"/>
              </a:cxn>
              <a:cxn ang="0">
                <a:pos x="2693" y="1400"/>
              </a:cxn>
              <a:cxn ang="0">
                <a:pos x="2735" y="1425"/>
              </a:cxn>
              <a:cxn ang="0">
                <a:pos x="2759" y="710"/>
              </a:cxn>
              <a:cxn ang="0">
                <a:pos x="2700" y="71"/>
              </a:cxn>
            </a:cxnLst>
            <a:rect l="0" t="0" r="r" b="b"/>
            <a:pathLst>
              <a:path w="2759" h="1425">
                <a:moveTo>
                  <a:pt x="2700" y="71"/>
                </a:moveTo>
                <a:lnTo>
                  <a:pt x="324" y="25"/>
                </a:lnTo>
                <a:lnTo>
                  <a:pt x="12" y="0"/>
                </a:lnTo>
                <a:lnTo>
                  <a:pt x="0" y="202"/>
                </a:lnTo>
                <a:lnTo>
                  <a:pt x="968" y="255"/>
                </a:lnTo>
                <a:lnTo>
                  <a:pt x="940" y="1035"/>
                </a:lnTo>
                <a:lnTo>
                  <a:pt x="975" y="1040"/>
                </a:lnTo>
                <a:lnTo>
                  <a:pt x="993" y="1052"/>
                </a:lnTo>
                <a:lnTo>
                  <a:pt x="1039" y="1118"/>
                </a:lnTo>
                <a:lnTo>
                  <a:pt x="1063" y="1123"/>
                </a:lnTo>
                <a:lnTo>
                  <a:pt x="1128" y="1118"/>
                </a:lnTo>
                <a:lnTo>
                  <a:pt x="1151" y="1100"/>
                </a:lnTo>
                <a:lnTo>
                  <a:pt x="1187" y="1118"/>
                </a:lnTo>
                <a:lnTo>
                  <a:pt x="1199" y="1141"/>
                </a:lnTo>
                <a:lnTo>
                  <a:pt x="1199" y="1153"/>
                </a:lnTo>
                <a:lnTo>
                  <a:pt x="1217" y="1189"/>
                </a:lnTo>
                <a:lnTo>
                  <a:pt x="1222" y="1194"/>
                </a:lnTo>
                <a:lnTo>
                  <a:pt x="1311" y="1206"/>
                </a:lnTo>
                <a:lnTo>
                  <a:pt x="1346" y="1224"/>
                </a:lnTo>
                <a:lnTo>
                  <a:pt x="1364" y="1224"/>
                </a:lnTo>
                <a:lnTo>
                  <a:pt x="1371" y="1217"/>
                </a:lnTo>
                <a:lnTo>
                  <a:pt x="1400" y="1212"/>
                </a:lnTo>
                <a:lnTo>
                  <a:pt x="1417" y="1242"/>
                </a:lnTo>
                <a:lnTo>
                  <a:pt x="1453" y="1260"/>
                </a:lnTo>
                <a:lnTo>
                  <a:pt x="1477" y="1235"/>
                </a:lnTo>
                <a:lnTo>
                  <a:pt x="1559" y="1242"/>
                </a:lnTo>
                <a:lnTo>
                  <a:pt x="1565" y="1260"/>
                </a:lnTo>
                <a:lnTo>
                  <a:pt x="1595" y="1288"/>
                </a:lnTo>
                <a:lnTo>
                  <a:pt x="1607" y="1295"/>
                </a:lnTo>
                <a:lnTo>
                  <a:pt x="1607" y="1336"/>
                </a:lnTo>
                <a:lnTo>
                  <a:pt x="1666" y="1354"/>
                </a:lnTo>
                <a:lnTo>
                  <a:pt x="1678" y="1306"/>
                </a:lnTo>
                <a:lnTo>
                  <a:pt x="1707" y="1301"/>
                </a:lnTo>
                <a:lnTo>
                  <a:pt x="1790" y="1359"/>
                </a:lnTo>
                <a:lnTo>
                  <a:pt x="1795" y="1359"/>
                </a:lnTo>
                <a:lnTo>
                  <a:pt x="1838" y="1336"/>
                </a:lnTo>
                <a:lnTo>
                  <a:pt x="1861" y="1336"/>
                </a:lnTo>
                <a:lnTo>
                  <a:pt x="1866" y="1354"/>
                </a:lnTo>
                <a:lnTo>
                  <a:pt x="1861" y="1383"/>
                </a:lnTo>
                <a:lnTo>
                  <a:pt x="1873" y="1407"/>
                </a:lnTo>
                <a:lnTo>
                  <a:pt x="1896" y="1395"/>
                </a:lnTo>
                <a:lnTo>
                  <a:pt x="1891" y="1371"/>
                </a:lnTo>
                <a:lnTo>
                  <a:pt x="1914" y="1336"/>
                </a:lnTo>
                <a:lnTo>
                  <a:pt x="1950" y="1318"/>
                </a:lnTo>
                <a:lnTo>
                  <a:pt x="1962" y="1318"/>
                </a:lnTo>
                <a:lnTo>
                  <a:pt x="1967" y="1347"/>
                </a:lnTo>
                <a:lnTo>
                  <a:pt x="2003" y="1359"/>
                </a:lnTo>
                <a:lnTo>
                  <a:pt x="2020" y="1359"/>
                </a:lnTo>
                <a:lnTo>
                  <a:pt x="2032" y="1342"/>
                </a:lnTo>
                <a:lnTo>
                  <a:pt x="2056" y="1347"/>
                </a:lnTo>
                <a:lnTo>
                  <a:pt x="2061" y="1354"/>
                </a:lnTo>
                <a:lnTo>
                  <a:pt x="2061" y="1359"/>
                </a:lnTo>
                <a:lnTo>
                  <a:pt x="2097" y="1377"/>
                </a:lnTo>
                <a:lnTo>
                  <a:pt x="2145" y="1413"/>
                </a:lnTo>
                <a:lnTo>
                  <a:pt x="2198" y="1371"/>
                </a:lnTo>
                <a:lnTo>
                  <a:pt x="2221" y="1359"/>
                </a:lnTo>
                <a:lnTo>
                  <a:pt x="2292" y="1354"/>
                </a:lnTo>
                <a:lnTo>
                  <a:pt x="2351" y="1329"/>
                </a:lnTo>
                <a:lnTo>
                  <a:pt x="2375" y="1324"/>
                </a:lnTo>
                <a:lnTo>
                  <a:pt x="2404" y="1324"/>
                </a:lnTo>
                <a:lnTo>
                  <a:pt x="2475" y="1336"/>
                </a:lnTo>
                <a:lnTo>
                  <a:pt x="2523" y="1324"/>
                </a:lnTo>
                <a:lnTo>
                  <a:pt x="2534" y="1318"/>
                </a:lnTo>
                <a:lnTo>
                  <a:pt x="2693" y="1400"/>
                </a:lnTo>
                <a:lnTo>
                  <a:pt x="2723" y="1407"/>
                </a:lnTo>
                <a:lnTo>
                  <a:pt x="2735" y="1425"/>
                </a:lnTo>
                <a:lnTo>
                  <a:pt x="2753" y="1425"/>
                </a:lnTo>
                <a:lnTo>
                  <a:pt x="2759" y="710"/>
                </a:lnTo>
                <a:lnTo>
                  <a:pt x="2700" y="273"/>
                </a:lnTo>
                <a:lnTo>
                  <a:pt x="2700" y="71"/>
                </a:lnTo>
              </a:path>
            </a:pathLst>
          </a:custGeom>
          <a:solidFill>
            <a:schemeClr val="accent3">
              <a:lumMod val="60000"/>
              <a:lumOff val="40000"/>
            </a:schemeClr>
          </a:solidFill>
          <a:ln w="9525">
            <a:solidFill>
              <a:schemeClr val="tx1"/>
            </a:solidFill>
            <a:prstDash val="solid"/>
            <a:round/>
            <a:headEnd/>
            <a:tailEnd/>
          </a:ln>
        </p:spPr>
        <p:txBody>
          <a:bodyPr anchor="ctr"/>
          <a:lstStyle/>
          <a:p>
            <a:pPr algn="ctr">
              <a:defRPr/>
            </a:pPr>
            <a:r>
              <a:rPr lang="en-US" sz="1440" b="1" dirty="0">
                <a:latin typeface="Calibri" pitchFamily="34" charset="0"/>
                <a:cs typeface="Arial" pitchFamily="34" charset="0"/>
              </a:rPr>
              <a:t>      1%</a:t>
            </a:r>
          </a:p>
        </p:txBody>
      </p:sp>
      <p:sp>
        <p:nvSpPr>
          <p:cNvPr id="19491" name="Freeform 35"/>
          <p:cNvSpPr>
            <a:spLocks/>
          </p:cNvSpPr>
          <p:nvPr/>
        </p:nvSpPr>
        <p:spPr bwMode="auto">
          <a:xfrm>
            <a:off x="5490644" y="5295565"/>
            <a:ext cx="2150687" cy="2020351"/>
          </a:xfrm>
          <a:custGeom>
            <a:avLst/>
            <a:gdLst/>
            <a:ahLst/>
            <a:cxnLst>
              <a:cxn ang="0">
                <a:pos x="4076" y="1198"/>
              </a:cxn>
              <a:cxn ang="0">
                <a:pos x="3787" y="1122"/>
              </a:cxn>
              <a:cxn ang="0">
                <a:pos x="3604" y="1157"/>
              </a:cxn>
              <a:cxn ang="0">
                <a:pos x="3444" y="1157"/>
              </a:cxn>
              <a:cxn ang="0">
                <a:pos x="3403" y="1157"/>
              </a:cxn>
              <a:cxn ang="0">
                <a:pos x="3333" y="1116"/>
              </a:cxn>
              <a:cxn ang="0">
                <a:pos x="3256" y="1205"/>
              </a:cxn>
              <a:cxn ang="0">
                <a:pos x="3221" y="1134"/>
              </a:cxn>
              <a:cxn ang="0">
                <a:pos x="3061" y="1104"/>
              </a:cxn>
              <a:cxn ang="0">
                <a:pos x="2978" y="1086"/>
              </a:cxn>
              <a:cxn ang="0">
                <a:pos x="2836" y="1058"/>
              </a:cxn>
              <a:cxn ang="0">
                <a:pos x="2747" y="1022"/>
              </a:cxn>
              <a:cxn ang="0">
                <a:pos x="2600" y="987"/>
              </a:cxn>
              <a:cxn ang="0">
                <a:pos x="2534" y="898"/>
              </a:cxn>
              <a:cxn ang="0">
                <a:pos x="2376" y="850"/>
              </a:cxn>
              <a:cxn ang="0">
                <a:pos x="1383" y="0"/>
              </a:cxn>
              <a:cxn ang="0">
                <a:pos x="0" y="1707"/>
              </a:cxn>
              <a:cxn ang="0">
                <a:pos x="18" y="1784"/>
              </a:cxn>
              <a:cxn ang="0">
                <a:pos x="125" y="1931"/>
              </a:cxn>
              <a:cxn ang="0">
                <a:pos x="544" y="2344"/>
              </a:cxn>
              <a:cxn ang="0">
                <a:pos x="603" y="2486"/>
              </a:cxn>
              <a:cxn ang="0">
                <a:pos x="898" y="2917"/>
              </a:cxn>
              <a:cxn ang="0">
                <a:pos x="1176" y="2965"/>
              </a:cxn>
              <a:cxn ang="0">
                <a:pos x="1329" y="2722"/>
              </a:cxn>
              <a:cxn ang="0">
                <a:pos x="1425" y="2694"/>
              </a:cxn>
              <a:cxn ang="0">
                <a:pos x="1595" y="2747"/>
              </a:cxn>
              <a:cxn ang="0">
                <a:pos x="1778" y="2835"/>
              </a:cxn>
              <a:cxn ang="0">
                <a:pos x="1838" y="2876"/>
              </a:cxn>
              <a:cxn ang="0">
                <a:pos x="1991" y="3072"/>
              </a:cxn>
              <a:cxn ang="0">
                <a:pos x="2234" y="3538"/>
              </a:cxn>
              <a:cxn ang="0">
                <a:pos x="2376" y="3698"/>
              </a:cxn>
              <a:cxn ang="0">
                <a:pos x="2435" y="3939"/>
              </a:cxn>
              <a:cxn ang="0">
                <a:pos x="2641" y="4188"/>
              </a:cxn>
              <a:cxn ang="0">
                <a:pos x="3008" y="4306"/>
              </a:cxn>
              <a:cxn ang="0">
                <a:pos x="3208" y="4335"/>
              </a:cxn>
              <a:cxn ang="0">
                <a:pos x="3185" y="4276"/>
              </a:cxn>
              <a:cxn ang="0">
                <a:pos x="3114" y="3857"/>
              </a:cxn>
              <a:cxn ang="0">
                <a:pos x="3084" y="3798"/>
              </a:cxn>
              <a:cxn ang="0">
                <a:pos x="3173" y="3650"/>
              </a:cxn>
              <a:cxn ang="0">
                <a:pos x="3196" y="3586"/>
              </a:cxn>
              <a:cxn ang="0">
                <a:pos x="3256" y="3444"/>
              </a:cxn>
              <a:cxn ang="0">
                <a:pos x="3315" y="3444"/>
              </a:cxn>
              <a:cxn ang="0">
                <a:pos x="3350" y="3384"/>
              </a:cxn>
              <a:cxn ang="0">
                <a:pos x="3397" y="3373"/>
              </a:cxn>
              <a:cxn ang="0">
                <a:pos x="3485" y="3325"/>
              </a:cxn>
              <a:cxn ang="0">
                <a:pos x="3533" y="3242"/>
              </a:cxn>
              <a:cxn ang="0">
                <a:pos x="3569" y="3272"/>
              </a:cxn>
              <a:cxn ang="0">
                <a:pos x="3923" y="3089"/>
              </a:cxn>
              <a:cxn ang="0">
                <a:pos x="3994" y="2889"/>
              </a:cxn>
              <a:cxn ang="0">
                <a:pos x="4065" y="2864"/>
              </a:cxn>
              <a:cxn ang="0">
                <a:pos x="4307" y="2829"/>
              </a:cxn>
              <a:cxn ang="0">
                <a:pos x="4378" y="2793"/>
              </a:cxn>
              <a:cxn ang="0">
                <a:pos x="4413" y="2699"/>
              </a:cxn>
              <a:cxn ang="0">
                <a:pos x="4425" y="2528"/>
              </a:cxn>
              <a:cxn ang="0">
                <a:pos x="4472" y="2392"/>
              </a:cxn>
              <a:cxn ang="0">
                <a:pos x="4449" y="2174"/>
              </a:cxn>
              <a:cxn ang="0">
                <a:pos x="4413" y="2085"/>
              </a:cxn>
              <a:cxn ang="0">
                <a:pos x="4367" y="1949"/>
              </a:cxn>
              <a:cxn ang="0">
                <a:pos x="4289" y="1258"/>
              </a:cxn>
              <a:cxn ang="0">
                <a:pos x="4136" y="1223"/>
              </a:cxn>
            </a:cxnLst>
            <a:rect l="0" t="0" r="r" b="b"/>
            <a:pathLst>
              <a:path w="4490" h="4377">
                <a:moveTo>
                  <a:pt x="4136" y="1223"/>
                </a:moveTo>
                <a:lnTo>
                  <a:pt x="4118" y="1223"/>
                </a:lnTo>
                <a:lnTo>
                  <a:pt x="4106" y="1205"/>
                </a:lnTo>
                <a:lnTo>
                  <a:pt x="4076" y="1198"/>
                </a:lnTo>
                <a:lnTo>
                  <a:pt x="3917" y="1116"/>
                </a:lnTo>
                <a:lnTo>
                  <a:pt x="3906" y="1122"/>
                </a:lnTo>
                <a:lnTo>
                  <a:pt x="3858" y="1134"/>
                </a:lnTo>
                <a:lnTo>
                  <a:pt x="3787" y="1122"/>
                </a:lnTo>
                <a:lnTo>
                  <a:pt x="3758" y="1122"/>
                </a:lnTo>
                <a:lnTo>
                  <a:pt x="3734" y="1127"/>
                </a:lnTo>
                <a:lnTo>
                  <a:pt x="3675" y="1152"/>
                </a:lnTo>
                <a:lnTo>
                  <a:pt x="3604" y="1157"/>
                </a:lnTo>
                <a:lnTo>
                  <a:pt x="3581" y="1169"/>
                </a:lnTo>
                <a:lnTo>
                  <a:pt x="3528" y="1211"/>
                </a:lnTo>
                <a:lnTo>
                  <a:pt x="3480" y="1175"/>
                </a:lnTo>
                <a:lnTo>
                  <a:pt x="3444" y="1157"/>
                </a:lnTo>
                <a:lnTo>
                  <a:pt x="3444" y="1152"/>
                </a:lnTo>
                <a:lnTo>
                  <a:pt x="3439" y="1145"/>
                </a:lnTo>
                <a:lnTo>
                  <a:pt x="3415" y="1140"/>
                </a:lnTo>
                <a:lnTo>
                  <a:pt x="3403" y="1157"/>
                </a:lnTo>
                <a:lnTo>
                  <a:pt x="3386" y="1157"/>
                </a:lnTo>
                <a:lnTo>
                  <a:pt x="3350" y="1145"/>
                </a:lnTo>
                <a:lnTo>
                  <a:pt x="3345" y="1116"/>
                </a:lnTo>
                <a:lnTo>
                  <a:pt x="3333" y="1116"/>
                </a:lnTo>
                <a:lnTo>
                  <a:pt x="3297" y="1134"/>
                </a:lnTo>
                <a:lnTo>
                  <a:pt x="3274" y="1169"/>
                </a:lnTo>
                <a:lnTo>
                  <a:pt x="3279" y="1193"/>
                </a:lnTo>
                <a:lnTo>
                  <a:pt x="3256" y="1205"/>
                </a:lnTo>
                <a:lnTo>
                  <a:pt x="3244" y="1181"/>
                </a:lnTo>
                <a:lnTo>
                  <a:pt x="3249" y="1152"/>
                </a:lnTo>
                <a:lnTo>
                  <a:pt x="3244" y="1134"/>
                </a:lnTo>
                <a:lnTo>
                  <a:pt x="3221" y="1134"/>
                </a:lnTo>
                <a:lnTo>
                  <a:pt x="3178" y="1157"/>
                </a:lnTo>
                <a:lnTo>
                  <a:pt x="3173" y="1157"/>
                </a:lnTo>
                <a:lnTo>
                  <a:pt x="3090" y="1099"/>
                </a:lnTo>
                <a:lnTo>
                  <a:pt x="3061" y="1104"/>
                </a:lnTo>
                <a:lnTo>
                  <a:pt x="3049" y="1152"/>
                </a:lnTo>
                <a:lnTo>
                  <a:pt x="2990" y="1134"/>
                </a:lnTo>
                <a:lnTo>
                  <a:pt x="2990" y="1093"/>
                </a:lnTo>
                <a:lnTo>
                  <a:pt x="2978" y="1086"/>
                </a:lnTo>
                <a:lnTo>
                  <a:pt x="2948" y="1058"/>
                </a:lnTo>
                <a:lnTo>
                  <a:pt x="2942" y="1040"/>
                </a:lnTo>
                <a:lnTo>
                  <a:pt x="2860" y="1033"/>
                </a:lnTo>
                <a:lnTo>
                  <a:pt x="2836" y="1058"/>
                </a:lnTo>
                <a:lnTo>
                  <a:pt x="2800" y="1040"/>
                </a:lnTo>
                <a:lnTo>
                  <a:pt x="2783" y="1010"/>
                </a:lnTo>
                <a:lnTo>
                  <a:pt x="2754" y="1015"/>
                </a:lnTo>
                <a:lnTo>
                  <a:pt x="2747" y="1022"/>
                </a:lnTo>
                <a:lnTo>
                  <a:pt x="2729" y="1022"/>
                </a:lnTo>
                <a:lnTo>
                  <a:pt x="2694" y="1004"/>
                </a:lnTo>
                <a:lnTo>
                  <a:pt x="2605" y="992"/>
                </a:lnTo>
                <a:lnTo>
                  <a:pt x="2600" y="987"/>
                </a:lnTo>
                <a:lnTo>
                  <a:pt x="2582" y="951"/>
                </a:lnTo>
                <a:lnTo>
                  <a:pt x="2582" y="939"/>
                </a:lnTo>
                <a:lnTo>
                  <a:pt x="2570" y="916"/>
                </a:lnTo>
                <a:lnTo>
                  <a:pt x="2534" y="898"/>
                </a:lnTo>
                <a:lnTo>
                  <a:pt x="2511" y="916"/>
                </a:lnTo>
                <a:lnTo>
                  <a:pt x="2446" y="921"/>
                </a:lnTo>
                <a:lnTo>
                  <a:pt x="2422" y="916"/>
                </a:lnTo>
                <a:lnTo>
                  <a:pt x="2376" y="850"/>
                </a:lnTo>
                <a:lnTo>
                  <a:pt x="2358" y="838"/>
                </a:lnTo>
                <a:lnTo>
                  <a:pt x="2323" y="833"/>
                </a:lnTo>
                <a:lnTo>
                  <a:pt x="2351" y="53"/>
                </a:lnTo>
                <a:lnTo>
                  <a:pt x="1383" y="0"/>
                </a:lnTo>
                <a:lnTo>
                  <a:pt x="1365" y="0"/>
                </a:lnTo>
                <a:lnTo>
                  <a:pt x="1217" y="1819"/>
                </a:lnTo>
                <a:lnTo>
                  <a:pt x="6" y="1700"/>
                </a:lnTo>
                <a:lnTo>
                  <a:pt x="0" y="1707"/>
                </a:lnTo>
                <a:lnTo>
                  <a:pt x="13" y="1718"/>
                </a:lnTo>
                <a:lnTo>
                  <a:pt x="18" y="1730"/>
                </a:lnTo>
                <a:lnTo>
                  <a:pt x="0" y="1754"/>
                </a:lnTo>
                <a:lnTo>
                  <a:pt x="18" y="1784"/>
                </a:lnTo>
                <a:lnTo>
                  <a:pt x="18" y="1789"/>
                </a:lnTo>
                <a:lnTo>
                  <a:pt x="83" y="1831"/>
                </a:lnTo>
                <a:lnTo>
                  <a:pt x="95" y="1878"/>
                </a:lnTo>
                <a:lnTo>
                  <a:pt x="125" y="1931"/>
                </a:lnTo>
                <a:lnTo>
                  <a:pt x="190" y="1973"/>
                </a:lnTo>
                <a:lnTo>
                  <a:pt x="373" y="2197"/>
                </a:lnTo>
                <a:lnTo>
                  <a:pt x="532" y="2321"/>
                </a:lnTo>
                <a:lnTo>
                  <a:pt x="544" y="2344"/>
                </a:lnTo>
                <a:lnTo>
                  <a:pt x="556" y="2374"/>
                </a:lnTo>
                <a:lnTo>
                  <a:pt x="550" y="2410"/>
                </a:lnTo>
                <a:lnTo>
                  <a:pt x="561" y="2428"/>
                </a:lnTo>
                <a:lnTo>
                  <a:pt x="603" y="2486"/>
                </a:lnTo>
                <a:lnTo>
                  <a:pt x="597" y="2610"/>
                </a:lnTo>
                <a:lnTo>
                  <a:pt x="609" y="2658"/>
                </a:lnTo>
                <a:lnTo>
                  <a:pt x="662" y="2747"/>
                </a:lnTo>
                <a:lnTo>
                  <a:pt x="898" y="2917"/>
                </a:lnTo>
                <a:lnTo>
                  <a:pt x="1063" y="3018"/>
                </a:lnTo>
                <a:lnTo>
                  <a:pt x="1106" y="3024"/>
                </a:lnTo>
                <a:lnTo>
                  <a:pt x="1134" y="3013"/>
                </a:lnTo>
                <a:lnTo>
                  <a:pt x="1176" y="2965"/>
                </a:lnTo>
                <a:lnTo>
                  <a:pt x="1200" y="2947"/>
                </a:lnTo>
                <a:lnTo>
                  <a:pt x="1271" y="2782"/>
                </a:lnTo>
                <a:lnTo>
                  <a:pt x="1306" y="2735"/>
                </a:lnTo>
                <a:lnTo>
                  <a:pt x="1329" y="2722"/>
                </a:lnTo>
                <a:lnTo>
                  <a:pt x="1383" y="2735"/>
                </a:lnTo>
                <a:lnTo>
                  <a:pt x="1395" y="2735"/>
                </a:lnTo>
                <a:lnTo>
                  <a:pt x="1407" y="2711"/>
                </a:lnTo>
                <a:lnTo>
                  <a:pt x="1425" y="2694"/>
                </a:lnTo>
                <a:lnTo>
                  <a:pt x="1454" y="2705"/>
                </a:lnTo>
                <a:lnTo>
                  <a:pt x="1484" y="2722"/>
                </a:lnTo>
                <a:lnTo>
                  <a:pt x="1578" y="2735"/>
                </a:lnTo>
                <a:lnTo>
                  <a:pt x="1595" y="2747"/>
                </a:lnTo>
                <a:lnTo>
                  <a:pt x="1661" y="2765"/>
                </a:lnTo>
                <a:lnTo>
                  <a:pt x="1690" y="2752"/>
                </a:lnTo>
                <a:lnTo>
                  <a:pt x="1761" y="2793"/>
                </a:lnTo>
                <a:lnTo>
                  <a:pt x="1778" y="2835"/>
                </a:lnTo>
                <a:lnTo>
                  <a:pt x="1791" y="2835"/>
                </a:lnTo>
                <a:lnTo>
                  <a:pt x="1796" y="2853"/>
                </a:lnTo>
                <a:lnTo>
                  <a:pt x="1808" y="2859"/>
                </a:lnTo>
                <a:lnTo>
                  <a:pt x="1838" y="2876"/>
                </a:lnTo>
                <a:lnTo>
                  <a:pt x="1885" y="2935"/>
                </a:lnTo>
                <a:lnTo>
                  <a:pt x="1950" y="2995"/>
                </a:lnTo>
                <a:lnTo>
                  <a:pt x="1986" y="3048"/>
                </a:lnTo>
                <a:lnTo>
                  <a:pt x="1991" y="3072"/>
                </a:lnTo>
                <a:lnTo>
                  <a:pt x="2098" y="3325"/>
                </a:lnTo>
                <a:lnTo>
                  <a:pt x="2110" y="3373"/>
                </a:lnTo>
                <a:lnTo>
                  <a:pt x="2227" y="3508"/>
                </a:lnTo>
                <a:lnTo>
                  <a:pt x="2234" y="3538"/>
                </a:lnTo>
                <a:lnTo>
                  <a:pt x="2310" y="3621"/>
                </a:lnTo>
                <a:lnTo>
                  <a:pt x="2334" y="3639"/>
                </a:lnTo>
                <a:lnTo>
                  <a:pt x="2369" y="3673"/>
                </a:lnTo>
                <a:lnTo>
                  <a:pt x="2376" y="3698"/>
                </a:lnTo>
                <a:lnTo>
                  <a:pt x="2369" y="3780"/>
                </a:lnTo>
                <a:lnTo>
                  <a:pt x="2394" y="3810"/>
                </a:lnTo>
                <a:lnTo>
                  <a:pt x="2405" y="3911"/>
                </a:lnTo>
                <a:lnTo>
                  <a:pt x="2435" y="3939"/>
                </a:lnTo>
                <a:lnTo>
                  <a:pt x="2511" y="4094"/>
                </a:lnTo>
                <a:lnTo>
                  <a:pt x="2523" y="4141"/>
                </a:lnTo>
                <a:lnTo>
                  <a:pt x="2577" y="4147"/>
                </a:lnTo>
                <a:lnTo>
                  <a:pt x="2641" y="4188"/>
                </a:lnTo>
                <a:lnTo>
                  <a:pt x="2712" y="4211"/>
                </a:lnTo>
                <a:lnTo>
                  <a:pt x="2825" y="4282"/>
                </a:lnTo>
                <a:lnTo>
                  <a:pt x="2978" y="4294"/>
                </a:lnTo>
                <a:lnTo>
                  <a:pt x="3008" y="4306"/>
                </a:lnTo>
                <a:lnTo>
                  <a:pt x="3090" y="4360"/>
                </a:lnTo>
                <a:lnTo>
                  <a:pt x="3132" y="4377"/>
                </a:lnTo>
                <a:lnTo>
                  <a:pt x="3173" y="4330"/>
                </a:lnTo>
                <a:lnTo>
                  <a:pt x="3208" y="4335"/>
                </a:lnTo>
                <a:lnTo>
                  <a:pt x="3214" y="4324"/>
                </a:lnTo>
                <a:lnTo>
                  <a:pt x="3214" y="4306"/>
                </a:lnTo>
                <a:lnTo>
                  <a:pt x="3178" y="4289"/>
                </a:lnTo>
                <a:lnTo>
                  <a:pt x="3185" y="4276"/>
                </a:lnTo>
                <a:lnTo>
                  <a:pt x="3150" y="4235"/>
                </a:lnTo>
                <a:lnTo>
                  <a:pt x="3102" y="4046"/>
                </a:lnTo>
                <a:lnTo>
                  <a:pt x="3079" y="3969"/>
                </a:lnTo>
                <a:lnTo>
                  <a:pt x="3114" y="3857"/>
                </a:lnTo>
                <a:lnTo>
                  <a:pt x="3114" y="3822"/>
                </a:lnTo>
                <a:lnTo>
                  <a:pt x="3096" y="3810"/>
                </a:lnTo>
                <a:lnTo>
                  <a:pt x="3090" y="3810"/>
                </a:lnTo>
                <a:lnTo>
                  <a:pt x="3084" y="3798"/>
                </a:lnTo>
                <a:lnTo>
                  <a:pt x="3084" y="3792"/>
                </a:lnTo>
                <a:lnTo>
                  <a:pt x="3090" y="3786"/>
                </a:lnTo>
                <a:lnTo>
                  <a:pt x="3143" y="3751"/>
                </a:lnTo>
                <a:lnTo>
                  <a:pt x="3173" y="3650"/>
                </a:lnTo>
                <a:lnTo>
                  <a:pt x="3150" y="3639"/>
                </a:lnTo>
                <a:lnTo>
                  <a:pt x="3137" y="3591"/>
                </a:lnTo>
                <a:lnTo>
                  <a:pt x="3161" y="3561"/>
                </a:lnTo>
                <a:lnTo>
                  <a:pt x="3196" y="3586"/>
                </a:lnTo>
                <a:lnTo>
                  <a:pt x="3256" y="3544"/>
                </a:lnTo>
                <a:lnTo>
                  <a:pt x="3267" y="3485"/>
                </a:lnTo>
                <a:lnTo>
                  <a:pt x="3244" y="3467"/>
                </a:lnTo>
                <a:lnTo>
                  <a:pt x="3256" y="3444"/>
                </a:lnTo>
                <a:lnTo>
                  <a:pt x="3267" y="3444"/>
                </a:lnTo>
                <a:lnTo>
                  <a:pt x="3285" y="3450"/>
                </a:lnTo>
                <a:lnTo>
                  <a:pt x="3297" y="3437"/>
                </a:lnTo>
                <a:lnTo>
                  <a:pt x="3315" y="3444"/>
                </a:lnTo>
                <a:lnTo>
                  <a:pt x="3333" y="3444"/>
                </a:lnTo>
                <a:lnTo>
                  <a:pt x="3350" y="3437"/>
                </a:lnTo>
                <a:lnTo>
                  <a:pt x="3350" y="3426"/>
                </a:lnTo>
                <a:lnTo>
                  <a:pt x="3350" y="3384"/>
                </a:lnTo>
                <a:lnTo>
                  <a:pt x="3362" y="3366"/>
                </a:lnTo>
                <a:lnTo>
                  <a:pt x="3374" y="3366"/>
                </a:lnTo>
                <a:lnTo>
                  <a:pt x="3386" y="3373"/>
                </a:lnTo>
                <a:lnTo>
                  <a:pt x="3397" y="3373"/>
                </a:lnTo>
                <a:lnTo>
                  <a:pt x="3480" y="3355"/>
                </a:lnTo>
                <a:lnTo>
                  <a:pt x="3492" y="3349"/>
                </a:lnTo>
                <a:lnTo>
                  <a:pt x="3492" y="3338"/>
                </a:lnTo>
                <a:lnTo>
                  <a:pt x="3485" y="3325"/>
                </a:lnTo>
                <a:lnTo>
                  <a:pt x="3444" y="3295"/>
                </a:lnTo>
                <a:lnTo>
                  <a:pt x="3444" y="3278"/>
                </a:lnTo>
                <a:lnTo>
                  <a:pt x="3521" y="3254"/>
                </a:lnTo>
                <a:lnTo>
                  <a:pt x="3533" y="3242"/>
                </a:lnTo>
                <a:lnTo>
                  <a:pt x="3563" y="3237"/>
                </a:lnTo>
                <a:lnTo>
                  <a:pt x="3563" y="3242"/>
                </a:lnTo>
                <a:lnTo>
                  <a:pt x="3556" y="3254"/>
                </a:lnTo>
                <a:lnTo>
                  <a:pt x="3569" y="3272"/>
                </a:lnTo>
                <a:lnTo>
                  <a:pt x="3581" y="3272"/>
                </a:lnTo>
                <a:lnTo>
                  <a:pt x="3592" y="3260"/>
                </a:lnTo>
                <a:lnTo>
                  <a:pt x="3716" y="3225"/>
                </a:lnTo>
                <a:lnTo>
                  <a:pt x="3923" y="3089"/>
                </a:lnTo>
                <a:lnTo>
                  <a:pt x="3934" y="3036"/>
                </a:lnTo>
                <a:lnTo>
                  <a:pt x="4030" y="2960"/>
                </a:lnTo>
                <a:lnTo>
                  <a:pt x="4035" y="2947"/>
                </a:lnTo>
                <a:lnTo>
                  <a:pt x="3994" y="2889"/>
                </a:lnTo>
                <a:lnTo>
                  <a:pt x="4000" y="2841"/>
                </a:lnTo>
                <a:lnTo>
                  <a:pt x="4065" y="2811"/>
                </a:lnTo>
                <a:lnTo>
                  <a:pt x="4076" y="2818"/>
                </a:lnTo>
                <a:lnTo>
                  <a:pt x="4065" y="2864"/>
                </a:lnTo>
                <a:lnTo>
                  <a:pt x="4076" y="2882"/>
                </a:lnTo>
                <a:lnTo>
                  <a:pt x="4147" y="2876"/>
                </a:lnTo>
                <a:lnTo>
                  <a:pt x="4159" y="2894"/>
                </a:lnTo>
                <a:lnTo>
                  <a:pt x="4307" y="2829"/>
                </a:lnTo>
                <a:lnTo>
                  <a:pt x="4390" y="2823"/>
                </a:lnTo>
                <a:lnTo>
                  <a:pt x="4396" y="2818"/>
                </a:lnTo>
                <a:lnTo>
                  <a:pt x="4390" y="2811"/>
                </a:lnTo>
                <a:lnTo>
                  <a:pt x="4378" y="2793"/>
                </a:lnTo>
                <a:lnTo>
                  <a:pt x="4367" y="2765"/>
                </a:lnTo>
                <a:lnTo>
                  <a:pt x="4378" y="2752"/>
                </a:lnTo>
                <a:lnTo>
                  <a:pt x="4390" y="2729"/>
                </a:lnTo>
                <a:lnTo>
                  <a:pt x="4413" y="2699"/>
                </a:lnTo>
                <a:lnTo>
                  <a:pt x="4443" y="2610"/>
                </a:lnTo>
                <a:lnTo>
                  <a:pt x="4419" y="2575"/>
                </a:lnTo>
                <a:lnTo>
                  <a:pt x="4419" y="2546"/>
                </a:lnTo>
                <a:lnTo>
                  <a:pt x="4425" y="2528"/>
                </a:lnTo>
                <a:lnTo>
                  <a:pt x="4425" y="2504"/>
                </a:lnTo>
                <a:lnTo>
                  <a:pt x="4437" y="2457"/>
                </a:lnTo>
                <a:lnTo>
                  <a:pt x="4461" y="2433"/>
                </a:lnTo>
                <a:lnTo>
                  <a:pt x="4472" y="2392"/>
                </a:lnTo>
                <a:lnTo>
                  <a:pt x="4490" y="2321"/>
                </a:lnTo>
                <a:lnTo>
                  <a:pt x="4490" y="2280"/>
                </a:lnTo>
                <a:lnTo>
                  <a:pt x="4472" y="2215"/>
                </a:lnTo>
                <a:lnTo>
                  <a:pt x="4449" y="2174"/>
                </a:lnTo>
                <a:lnTo>
                  <a:pt x="4437" y="2162"/>
                </a:lnTo>
                <a:lnTo>
                  <a:pt x="4437" y="2138"/>
                </a:lnTo>
                <a:lnTo>
                  <a:pt x="4431" y="2121"/>
                </a:lnTo>
                <a:lnTo>
                  <a:pt x="4413" y="2085"/>
                </a:lnTo>
                <a:lnTo>
                  <a:pt x="4390" y="2067"/>
                </a:lnTo>
                <a:lnTo>
                  <a:pt x="4378" y="2050"/>
                </a:lnTo>
                <a:lnTo>
                  <a:pt x="4396" y="2009"/>
                </a:lnTo>
                <a:lnTo>
                  <a:pt x="4367" y="1949"/>
                </a:lnTo>
                <a:lnTo>
                  <a:pt x="4319" y="1908"/>
                </a:lnTo>
                <a:lnTo>
                  <a:pt x="4301" y="1878"/>
                </a:lnTo>
                <a:lnTo>
                  <a:pt x="4296" y="1477"/>
                </a:lnTo>
                <a:lnTo>
                  <a:pt x="4289" y="1258"/>
                </a:lnTo>
                <a:lnTo>
                  <a:pt x="4243" y="1246"/>
                </a:lnTo>
                <a:lnTo>
                  <a:pt x="4195" y="1264"/>
                </a:lnTo>
                <a:lnTo>
                  <a:pt x="4183" y="1264"/>
                </a:lnTo>
                <a:lnTo>
                  <a:pt x="4136" y="1223"/>
                </a:lnTo>
                <a:close/>
              </a:path>
            </a:pathLst>
          </a:custGeom>
          <a:solidFill>
            <a:srgbClr val="77933C"/>
          </a:solidFill>
          <a:ln w="9525">
            <a:solidFill>
              <a:schemeClr val="tx1"/>
            </a:solidFill>
            <a:round/>
            <a:headEnd/>
            <a:tailEnd/>
          </a:ln>
        </p:spPr>
        <p:txBody>
          <a:bodyPr anchor="ctr"/>
          <a:lstStyle/>
          <a:p>
            <a:pPr algn="ctr">
              <a:defRPr/>
            </a:pPr>
            <a:r>
              <a:rPr lang="en-US" sz="1440" b="1" dirty="0">
                <a:solidFill>
                  <a:schemeClr val="bg1"/>
                </a:solidFill>
                <a:latin typeface="Calibri" pitchFamily="34" charset="0"/>
                <a:cs typeface="Arial" pitchFamily="34" charset="0"/>
              </a:rPr>
              <a:t>6%</a:t>
            </a:r>
          </a:p>
        </p:txBody>
      </p:sp>
      <p:sp>
        <p:nvSpPr>
          <p:cNvPr id="19494" name="Freeform 38"/>
          <p:cNvSpPr>
            <a:spLocks/>
          </p:cNvSpPr>
          <p:nvPr/>
        </p:nvSpPr>
        <p:spPr bwMode="auto">
          <a:xfrm>
            <a:off x="7072242" y="2918762"/>
            <a:ext cx="1011070" cy="1097201"/>
          </a:xfrm>
          <a:custGeom>
            <a:avLst/>
            <a:gdLst/>
            <a:ahLst/>
            <a:cxnLst>
              <a:cxn ang="0">
                <a:pos x="200" y="1636"/>
              </a:cxn>
              <a:cxn ang="0">
                <a:pos x="94" y="1507"/>
              </a:cxn>
              <a:cxn ang="0">
                <a:pos x="165" y="1412"/>
              </a:cxn>
              <a:cxn ang="0">
                <a:pos x="159" y="1318"/>
              </a:cxn>
              <a:cxn ang="0">
                <a:pos x="118" y="1116"/>
              </a:cxn>
              <a:cxn ang="0">
                <a:pos x="112" y="1017"/>
              </a:cxn>
              <a:cxn ang="0">
                <a:pos x="100" y="774"/>
              </a:cxn>
              <a:cxn ang="0">
                <a:pos x="42" y="621"/>
              </a:cxn>
              <a:cxn ang="0">
                <a:pos x="12" y="373"/>
              </a:cxn>
              <a:cxn ang="0">
                <a:pos x="30" y="278"/>
              </a:cxn>
              <a:cxn ang="0">
                <a:pos x="0" y="154"/>
              </a:cxn>
              <a:cxn ang="0">
                <a:pos x="549" y="60"/>
              </a:cxn>
              <a:cxn ang="0">
                <a:pos x="603" y="0"/>
              </a:cxn>
              <a:cxn ang="0">
                <a:pos x="661" y="112"/>
              </a:cxn>
              <a:cxn ang="0">
                <a:pos x="674" y="231"/>
              </a:cxn>
              <a:cxn ang="0">
                <a:pos x="756" y="266"/>
              </a:cxn>
              <a:cxn ang="0">
                <a:pos x="821" y="296"/>
              </a:cxn>
              <a:cxn ang="0">
                <a:pos x="915" y="296"/>
              </a:cxn>
              <a:cxn ang="0">
                <a:pos x="927" y="332"/>
              </a:cxn>
              <a:cxn ang="0">
                <a:pos x="1034" y="302"/>
              </a:cxn>
              <a:cxn ang="0">
                <a:pos x="1222" y="314"/>
              </a:cxn>
              <a:cxn ang="0">
                <a:pos x="1234" y="337"/>
              </a:cxn>
              <a:cxn ang="0">
                <a:pos x="1270" y="355"/>
              </a:cxn>
              <a:cxn ang="0">
                <a:pos x="1293" y="420"/>
              </a:cxn>
              <a:cxn ang="0">
                <a:pos x="1353" y="396"/>
              </a:cxn>
              <a:cxn ang="0">
                <a:pos x="1400" y="396"/>
              </a:cxn>
              <a:cxn ang="0">
                <a:pos x="1483" y="449"/>
              </a:cxn>
              <a:cxn ang="0">
                <a:pos x="1530" y="497"/>
              </a:cxn>
              <a:cxn ang="0">
                <a:pos x="1612" y="485"/>
              </a:cxn>
              <a:cxn ang="0">
                <a:pos x="1737" y="426"/>
              </a:cxn>
              <a:cxn ang="0">
                <a:pos x="1919" y="456"/>
              </a:cxn>
              <a:cxn ang="0">
                <a:pos x="1967" y="473"/>
              </a:cxn>
              <a:cxn ang="0">
                <a:pos x="2038" y="485"/>
              </a:cxn>
              <a:cxn ang="0">
                <a:pos x="2074" y="520"/>
              </a:cxn>
              <a:cxn ang="0">
                <a:pos x="1926" y="591"/>
              </a:cxn>
              <a:cxn ang="0">
                <a:pos x="1849" y="644"/>
              </a:cxn>
              <a:cxn ang="0">
                <a:pos x="1731" y="710"/>
              </a:cxn>
              <a:cxn ang="0">
                <a:pos x="1406" y="1029"/>
              </a:cxn>
              <a:cxn ang="0">
                <a:pos x="1371" y="1075"/>
              </a:cxn>
              <a:cxn ang="0">
                <a:pos x="1353" y="1318"/>
              </a:cxn>
              <a:cxn ang="0">
                <a:pos x="1247" y="1400"/>
              </a:cxn>
              <a:cxn ang="0">
                <a:pos x="1229" y="1442"/>
              </a:cxn>
              <a:cxn ang="0">
                <a:pos x="1252" y="1531"/>
              </a:cxn>
              <a:cxn ang="0">
                <a:pos x="1258" y="1625"/>
              </a:cxn>
              <a:cxn ang="0">
                <a:pos x="1252" y="1732"/>
              </a:cxn>
              <a:cxn ang="0">
                <a:pos x="1270" y="1861"/>
              </a:cxn>
              <a:cxn ang="0">
                <a:pos x="1311" y="1902"/>
              </a:cxn>
              <a:cxn ang="0">
                <a:pos x="1394" y="1927"/>
              </a:cxn>
              <a:cxn ang="0">
                <a:pos x="1417" y="1955"/>
              </a:cxn>
              <a:cxn ang="0">
                <a:pos x="1536" y="2056"/>
              </a:cxn>
              <a:cxn ang="0">
                <a:pos x="1707" y="2180"/>
              </a:cxn>
              <a:cxn ang="0">
                <a:pos x="1719" y="2257"/>
              </a:cxn>
              <a:cxn ang="0">
                <a:pos x="200" y="2376"/>
              </a:cxn>
            </a:cxnLst>
            <a:rect l="0" t="0" r="r" b="b"/>
            <a:pathLst>
              <a:path w="2115" h="2376">
                <a:moveTo>
                  <a:pt x="200" y="2376"/>
                </a:moveTo>
                <a:lnTo>
                  <a:pt x="200" y="1636"/>
                </a:lnTo>
                <a:lnTo>
                  <a:pt x="100" y="1542"/>
                </a:lnTo>
                <a:lnTo>
                  <a:pt x="94" y="1507"/>
                </a:lnTo>
                <a:lnTo>
                  <a:pt x="147" y="1453"/>
                </a:lnTo>
                <a:lnTo>
                  <a:pt x="165" y="1412"/>
                </a:lnTo>
                <a:lnTo>
                  <a:pt x="165" y="1382"/>
                </a:lnTo>
                <a:lnTo>
                  <a:pt x="159" y="1318"/>
                </a:lnTo>
                <a:lnTo>
                  <a:pt x="171" y="1265"/>
                </a:lnTo>
                <a:lnTo>
                  <a:pt x="118" y="1116"/>
                </a:lnTo>
                <a:lnTo>
                  <a:pt x="112" y="1088"/>
                </a:lnTo>
                <a:lnTo>
                  <a:pt x="112" y="1017"/>
                </a:lnTo>
                <a:lnTo>
                  <a:pt x="106" y="976"/>
                </a:lnTo>
                <a:lnTo>
                  <a:pt x="100" y="774"/>
                </a:lnTo>
                <a:lnTo>
                  <a:pt x="77" y="656"/>
                </a:lnTo>
                <a:lnTo>
                  <a:pt x="42" y="621"/>
                </a:lnTo>
                <a:lnTo>
                  <a:pt x="17" y="491"/>
                </a:lnTo>
                <a:lnTo>
                  <a:pt x="12" y="373"/>
                </a:lnTo>
                <a:lnTo>
                  <a:pt x="17" y="307"/>
                </a:lnTo>
                <a:lnTo>
                  <a:pt x="30" y="278"/>
                </a:lnTo>
                <a:lnTo>
                  <a:pt x="0" y="183"/>
                </a:lnTo>
                <a:lnTo>
                  <a:pt x="0" y="154"/>
                </a:lnTo>
                <a:lnTo>
                  <a:pt x="549" y="154"/>
                </a:lnTo>
                <a:lnTo>
                  <a:pt x="549" y="60"/>
                </a:lnTo>
                <a:lnTo>
                  <a:pt x="555" y="0"/>
                </a:lnTo>
                <a:lnTo>
                  <a:pt x="603" y="0"/>
                </a:lnTo>
                <a:lnTo>
                  <a:pt x="656" y="25"/>
                </a:lnTo>
                <a:lnTo>
                  <a:pt x="661" y="112"/>
                </a:lnTo>
                <a:lnTo>
                  <a:pt x="679" y="172"/>
                </a:lnTo>
                <a:lnTo>
                  <a:pt x="674" y="231"/>
                </a:lnTo>
                <a:lnTo>
                  <a:pt x="732" y="272"/>
                </a:lnTo>
                <a:lnTo>
                  <a:pt x="756" y="266"/>
                </a:lnTo>
                <a:lnTo>
                  <a:pt x="798" y="272"/>
                </a:lnTo>
                <a:lnTo>
                  <a:pt x="821" y="296"/>
                </a:lnTo>
                <a:lnTo>
                  <a:pt x="862" y="289"/>
                </a:lnTo>
                <a:lnTo>
                  <a:pt x="915" y="296"/>
                </a:lnTo>
                <a:lnTo>
                  <a:pt x="927" y="319"/>
                </a:lnTo>
                <a:lnTo>
                  <a:pt x="927" y="332"/>
                </a:lnTo>
                <a:lnTo>
                  <a:pt x="1004" y="325"/>
                </a:lnTo>
                <a:lnTo>
                  <a:pt x="1034" y="302"/>
                </a:lnTo>
                <a:lnTo>
                  <a:pt x="1146" y="289"/>
                </a:lnTo>
                <a:lnTo>
                  <a:pt x="1222" y="314"/>
                </a:lnTo>
                <a:lnTo>
                  <a:pt x="1240" y="314"/>
                </a:lnTo>
                <a:lnTo>
                  <a:pt x="1234" y="337"/>
                </a:lnTo>
                <a:lnTo>
                  <a:pt x="1258" y="355"/>
                </a:lnTo>
                <a:lnTo>
                  <a:pt x="1270" y="355"/>
                </a:lnTo>
                <a:lnTo>
                  <a:pt x="1282" y="367"/>
                </a:lnTo>
                <a:lnTo>
                  <a:pt x="1293" y="420"/>
                </a:lnTo>
                <a:lnTo>
                  <a:pt x="1323" y="431"/>
                </a:lnTo>
                <a:lnTo>
                  <a:pt x="1353" y="396"/>
                </a:lnTo>
                <a:lnTo>
                  <a:pt x="1371" y="385"/>
                </a:lnTo>
                <a:lnTo>
                  <a:pt x="1400" y="396"/>
                </a:lnTo>
                <a:lnTo>
                  <a:pt x="1424" y="431"/>
                </a:lnTo>
                <a:lnTo>
                  <a:pt x="1483" y="449"/>
                </a:lnTo>
                <a:lnTo>
                  <a:pt x="1500" y="473"/>
                </a:lnTo>
                <a:lnTo>
                  <a:pt x="1530" y="497"/>
                </a:lnTo>
                <a:lnTo>
                  <a:pt x="1571" y="497"/>
                </a:lnTo>
                <a:lnTo>
                  <a:pt x="1612" y="485"/>
                </a:lnTo>
                <a:lnTo>
                  <a:pt x="1719" y="414"/>
                </a:lnTo>
                <a:lnTo>
                  <a:pt x="1737" y="426"/>
                </a:lnTo>
                <a:lnTo>
                  <a:pt x="1760" y="461"/>
                </a:lnTo>
                <a:lnTo>
                  <a:pt x="1919" y="456"/>
                </a:lnTo>
                <a:lnTo>
                  <a:pt x="1944" y="461"/>
                </a:lnTo>
                <a:lnTo>
                  <a:pt x="1967" y="473"/>
                </a:lnTo>
                <a:lnTo>
                  <a:pt x="2008" y="502"/>
                </a:lnTo>
                <a:lnTo>
                  <a:pt x="2038" y="485"/>
                </a:lnTo>
                <a:lnTo>
                  <a:pt x="2115" y="485"/>
                </a:lnTo>
                <a:lnTo>
                  <a:pt x="2074" y="520"/>
                </a:lnTo>
                <a:lnTo>
                  <a:pt x="1979" y="573"/>
                </a:lnTo>
                <a:lnTo>
                  <a:pt x="1926" y="591"/>
                </a:lnTo>
                <a:lnTo>
                  <a:pt x="1891" y="603"/>
                </a:lnTo>
                <a:lnTo>
                  <a:pt x="1849" y="644"/>
                </a:lnTo>
                <a:lnTo>
                  <a:pt x="1772" y="680"/>
                </a:lnTo>
                <a:lnTo>
                  <a:pt x="1731" y="710"/>
                </a:lnTo>
                <a:lnTo>
                  <a:pt x="1600" y="857"/>
                </a:lnTo>
                <a:lnTo>
                  <a:pt x="1406" y="1029"/>
                </a:lnTo>
                <a:lnTo>
                  <a:pt x="1389" y="1058"/>
                </a:lnTo>
                <a:lnTo>
                  <a:pt x="1371" y="1075"/>
                </a:lnTo>
                <a:lnTo>
                  <a:pt x="1376" y="1294"/>
                </a:lnTo>
                <a:lnTo>
                  <a:pt x="1353" y="1318"/>
                </a:lnTo>
                <a:lnTo>
                  <a:pt x="1329" y="1329"/>
                </a:lnTo>
                <a:lnTo>
                  <a:pt x="1247" y="1400"/>
                </a:lnTo>
                <a:lnTo>
                  <a:pt x="1240" y="1436"/>
                </a:lnTo>
                <a:lnTo>
                  <a:pt x="1229" y="1442"/>
                </a:lnTo>
                <a:lnTo>
                  <a:pt x="1211" y="1507"/>
                </a:lnTo>
                <a:lnTo>
                  <a:pt x="1252" y="1531"/>
                </a:lnTo>
                <a:lnTo>
                  <a:pt x="1282" y="1577"/>
                </a:lnTo>
                <a:lnTo>
                  <a:pt x="1258" y="1625"/>
                </a:lnTo>
                <a:lnTo>
                  <a:pt x="1264" y="1661"/>
                </a:lnTo>
                <a:lnTo>
                  <a:pt x="1252" y="1732"/>
                </a:lnTo>
                <a:lnTo>
                  <a:pt x="1252" y="1838"/>
                </a:lnTo>
                <a:lnTo>
                  <a:pt x="1270" y="1861"/>
                </a:lnTo>
                <a:lnTo>
                  <a:pt x="1300" y="1884"/>
                </a:lnTo>
                <a:lnTo>
                  <a:pt x="1311" y="1902"/>
                </a:lnTo>
                <a:lnTo>
                  <a:pt x="1382" y="1914"/>
                </a:lnTo>
                <a:lnTo>
                  <a:pt x="1394" y="1927"/>
                </a:lnTo>
                <a:lnTo>
                  <a:pt x="1400" y="1944"/>
                </a:lnTo>
                <a:lnTo>
                  <a:pt x="1417" y="1955"/>
                </a:lnTo>
                <a:lnTo>
                  <a:pt x="1506" y="1998"/>
                </a:lnTo>
                <a:lnTo>
                  <a:pt x="1536" y="2056"/>
                </a:lnTo>
                <a:lnTo>
                  <a:pt x="1618" y="2115"/>
                </a:lnTo>
                <a:lnTo>
                  <a:pt x="1707" y="2180"/>
                </a:lnTo>
                <a:lnTo>
                  <a:pt x="1719" y="2204"/>
                </a:lnTo>
                <a:lnTo>
                  <a:pt x="1719" y="2257"/>
                </a:lnTo>
                <a:lnTo>
                  <a:pt x="1724" y="2328"/>
                </a:lnTo>
                <a:lnTo>
                  <a:pt x="200" y="2376"/>
                </a:lnTo>
              </a:path>
            </a:pathLst>
          </a:custGeom>
          <a:solidFill>
            <a:srgbClr val="C3D69B"/>
          </a:solidFill>
          <a:ln w="9525">
            <a:solidFill>
              <a:schemeClr val="tx1"/>
            </a:solidFill>
            <a:prstDash val="solid"/>
            <a:round/>
            <a:headEnd/>
            <a:tailEnd/>
          </a:ln>
        </p:spPr>
        <p:txBody>
          <a:bodyPr anchor="ctr"/>
          <a:lstStyle/>
          <a:p>
            <a:pPr>
              <a:defRPr/>
            </a:pPr>
            <a:r>
              <a:rPr lang="en-US" sz="1440" b="1" dirty="0">
                <a:latin typeface="Calibri" pitchFamily="34" charset="0"/>
                <a:cs typeface="Arial" pitchFamily="34" charset="0"/>
              </a:rPr>
              <a:t>  3%</a:t>
            </a:r>
          </a:p>
        </p:txBody>
      </p:sp>
      <p:sp>
        <p:nvSpPr>
          <p:cNvPr id="19495" name="Freeform 39"/>
          <p:cNvSpPr>
            <a:spLocks/>
          </p:cNvSpPr>
          <p:nvPr/>
        </p:nvSpPr>
        <p:spPr bwMode="auto">
          <a:xfrm>
            <a:off x="7147352" y="3993683"/>
            <a:ext cx="921517" cy="586195"/>
          </a:xfrm>
          <a:custGeom>
            <a:avLst/>
            <a:gdLst/>
            <a:ahLst/>
            <a:cxnLst>
              <a:cxn ang="0">
                <a:pos x="1565" y="0"/>
              </a:cxn>
              <a:cxn ang="0">
                <a:pos x="1619" y="83"/>
              </a:cxn>
              <a:cxn ang="0">
                <a:pos x="1590" y="142"/>
              </a:cxn>
              <a:cxn ang="0">
                <a:pos x="1636" y="307"/>
              </a:cxn>
              <a:cxn ang="0">
                <a:pos x="1755" y="366"/>
              </a:cxn>
              <a:cxn ang="0">
                <a:pos x="1778" y="425"/>
              </a:cxn>
              <a:cxn ang="0">
                <a:pos x="1849" y="502"/>
              </a:cxn>
              <a:cxn ang="0">
                <a:pos x="1926" y="608"/>
              </a:cxn>
              <a:cxn ang="0">
                <a:pos x="1902" y="685"/>
              </a:cxn>
              <a:cxn ang="0">
                <a:pos x="1885" y="738"/>
              </a:cxn>
              <a:cxn ang="0">
                <a:pos x="1778" y="816"/>
              </a:cxn>
              <a:cxn ang="0">
                <a:pos x="1702" y="833"/>
              </a:cxn>
              <a:cxn ang="0">
                <a:pos x="1654" y="892"/>
              </a:cxn>
              <a:cxn ang="0">
                <a:pos x="1696" y="963"/>
              </a:cxn>
              <a:cxn ang="0">
                <a:pos x="1696" y="1052"/>
              </a:cxn>
              <a:cxn ang="0">
                <a:pos x="1601" y="1181"/>
              </a:cxn>
              <a:cxn ang="0">
                <a:pos x="1590" y="1247"/>
              </a:cxn>
              <a:cxn ang="0">
                <a:pos x="1477" y="1187"/>
              </a:cxn>
              <a:cxn ang="0">
                <a:pos x="243" y="1205"/>
              </a:cxn>
              <a:cxn ang="0">
                <a:pos x="243" y="1128"/>
              </a:cxn>
              <a:cxn ang="0">
                <a:pos x="207" y="1063"/>
              </a:cxn>
              <a:cxn ang="0">
                <a:pos x="219" y="1004"/>
              </a:cxn>
              <a:cxn ang="0">
                <a:pos x="190" y="915"/>
              </a:cxn>
              <a:cxn ang="0">
                <a:pos x="190" y="851"/>
              </a:cxn>
              <a:cxn ang="0">
                <a:pos x="130" y="786"/>
              </a:cxn>
              <a:cxn ang="0">
                <a:pos x="112" y="720"/>
              </a:cxn>
              <a:cxn ang="0">
                <a:pos x="59" y="626"/>
              </a:cxn>
              <a:cxn ang="0">
                <a:pos x="77" y="543"/>
              </a:cxn>
              <a:cxn ang="0">
                <a:pos x="30" y="472"/>
              </a:cxn>
              <a:cxn ang="0">
                <a:pos x="23" y="425"/>
              </a:cxn>
              <a:cxn ang="0">
                <a:pos x="23" y="278"/>
              </a:cxn>
              <a:cxn ang="0">
                <a:pos x="41" y="218"/>
              </a:cxn>
              <a:cxn ang="0">
                <a:pos x="12" y="142"/>
              </a:cxn>
              <a:cxn ang="0">
                <a:pos x="12" y="76"/>
              </a:cxn>
              <a:cxn ang="0">
                <a:pos x="23" y="48"/>
              </a:cxn>
            </a:cxnLst>
            <a:rect l="0" t="0" r="r" b="b"/>
            <a:pathLst>
              <a:path w="1926" h="1276">
                <a:moveTo>
                  <a:pt x="41" y="48"/>
                </a:moveTo>
                <a:lnTo>
                  <a:pt x="1565" y="0"/>
                </a:lnTo>
                <a:lnTo>
                  <a:pt x="1583" y="48"/>
                </a:lnTo>
                <a:lnTo>
                  <a:pt x="1619" y="83"/>
                </a:lnTo>
                <a:lnTo>
                  <a:pt x="1613" y="106"/>
                </a:lnTo>
                <a:lnTo>
                  <a:pt x="1590" y="142"/>
                </a:lnTo>
                <a:lnTo>
                  <a:pt x="1608" y="195"/>
                </a:lnTo>
                <a:lnTo>
                  <a:pt x="1636" y="307"/>
                </a:lnTo>
                <a:lnTo>
                  <a:pt x="1725" y="342"/>
                </a:lnTo>
                <a:lnTo>
                  <a:pt x="1755" y="366"/>
                </a:lnTo>
                <a:lnTo>
                  <a:pt x="1767" y="401"/>
                </a:lnTo>
                <a:lnTo>
                  <a:pt x="1778" y="425"/>
                </a:lnTo>
                <a:lnTo>
                  <a:pt x="1844" y="466"/>
                </a:lnTo>
                <a:lnTo>
                  <a:pt x="1849" y="502"/>
                </a:lnTo>
                <a:lnTo>
                  <a:pt x="1902" y="537"/>
                </a:lnTo>
                <a:lnTo>
                  <a:pt x="1926" y="608"/>
                </a:lnTo>
                <a:lnTo>
                  <a:pt x="1926" y="644"/>
                </a:lnTo>
                <a:lnTo>
                  <a:pt x="1902" y="685"/>
                </a:lnTo>
                <a:lnTo>
                  <a:pt x="1885" y="703"/>
                </a:lnTo>
                <a:lnTo>
                  <a:pt x="1885" y="738"/>
                </a:lnTo>
                <a:lnTo>
                  <a:pt x="1831" y="798"/>
                </a:lnTo>
                <a:lnTo>
                  <a:pt x="1778" y="816"/>
                </a:lnTo>
                <a:lnTo>
                  <a:pt x="1767" y="833"/>
                </a:lnTo>
                <a:lnTo>
                  <a:pt x="1702" y="833"/>
                </a:lnTo>
                <a:lnTo>
                  <a:pt x="1672" y="851"/>
                </a:lnTo>
                <a:lnTo>
                  <a:pt x="1654" y="892"/>
                </a:lnTo>
                <a:lnTo>
                  <a:pt x="1661" y="928"/>
                </a:lnTo>
                <a:lnTo>
                  <a:pt x="1696" y="963"/>
                </a:lnTo>
                <a:lnTo>
                  <a:pt x="1707" y="992"/>
                </a:lnTo>
                <a:lnTo>
                  <a:pt x="1696" y="1052"/>
                </a:lnTo>
                <a:lnTo>
                  <a:pt x="1649" y="1152"/>
                </a:lnTo>
                <a:lnTo>
                  <a:pt x="1601" y="1181"/>
                </a:lnTo>
                <a:lnTo>
                  <a:pt x="1590" y="1211"/>
                </a:lnTo>
                <a:lnTo>
                  <a:pt x="1590" y="1247"/>
                </a:lnTo>
                <a:lnTo>
                  <a:pt x="1572" y="1276"/>
                </a:lnTo>
                <a:lnTo>
                  <a:pt x="1477" y="1187"/>
                </a:lnTo>
                <a:lnTo>
                  <a:pt x="254" y="1222"/>
                </a:lnTo>
                <a:lnTo>
                  <a:pt x="243" y="1205"/>
                </a:lnTo>
                <a:lnTo>
                  <a:pt x="231" y="1164"/>
                </a:lnTo>
                <a:lnTo>
                  <a:pt x="243" y="1128"/>
                </a:lnTo>
                <a:lnTo>
                  <a:pt x="219" y="1098"/>
                </a:lnTo>
                <a:lnTo>
                  <a:pt x="207" y="1063"/>
                </a:lnTo>
                <a:lnTo>
                  <a:pt x="231" y="1034"/>
                </a:lnTo>
                <a:lnTo>
                  <a:pt x="219" y="1004"/>
                </a:lnTo>
                <a:lnTo>
                  <a:pt x="178" y="981"/>
                </a:lnTo>
                <a:lnTo>
                  <a:pt x="190" y="915"/>
                </a:lnTo>
                <a:lnTo>
                  <a:pt x="195" y="885"/>
                </a:lnTo>
                <a:lnTo>
                  <a:pt x="190" y="851"/>
                </a:lnTo>
                <a:lnTo>
                  <a:pt x="142" y="821"/>
                </a:lnTo>
                <a:lnTo>
                  <a:pt x="130" y="786"/>
                </a:lnTo>
                <a:lnTo>
                  <a:pt x="142" y="756"/>
                </a:lnTo>
                <a:lnTo>
                  <a:pt x="112" y="720"/>
                </a:lnTo>
                <a:lnTo>
                  <a:pt x="89" y="656"/>
                </a:lnTo>
                <a:lnTo>
                  <a:pt x="59" y="626"/>
                </a:lnTo>
                <a:lnTo>
                  <a:pt x="77" y="573"/>
                </a:lnTo>
                <a:lnTo>
                  <a:pt x="77" y="543"/>
                </a:lnTo>
                <a:lnTo>
                  <a:pt x="36" y="520"/>
                </a:lnTo>
                <a:lnTo>
                  <a:pt x="30" y="472"/>
                </a:lnTo>
                <a:lnTo>
                  <a:pt x="36" y="461"/>
                </a:lnTo>
                <a:lnTo>
                  <a:pt x="23" y="425"/>
                </a:lnTo>
                <a:lnTo>
                  <a:pt x="0" y="348"/>
                </a:lnTo>
                <a:lnTo>
                  <a:pt x="23" y="278"/>
                </a:lnTo>
                <a:lnTo>
                  <a:pt x="18" y="243"/>
                </a:lnTo>
                <a:lnTo>
                  <a:pt x="41" y="218"/>
                </a:lnTo>
                <a:lnTo>
                  <a:pt x="30" y="159"/>
                </a:lnTo>
                <a:lnTo>
                  <a:pt x="12" y="142"/>
                </a:lnTo>
                <a:lnTo>
                  <a:pt x="23" y="101"/>
                </a:lnTo>
                <a:lnTo>
                  <a:pt x="12" y="76"/>
                </a:lnTo>
                <a:lnTo>
                  <a:pt x="0" y="53"/>
                </a:lnTo>
                <a:lnTo>
                  <a:pt x="23" y="48"/>
                </a:lnTo>
                <a:lnTo>
                  <a:pt x="41" y="48"/>
                </a:lnTo>
                <a:close/>
              </a:path>
            </a:pathLst>
          </a:custGeom>
          <a:solidFill>
            <a:schemeClr val="accent2">
              <a:lumMod val="40000"/>
              <a:lumOff val="60000"/>
            </a:schemeClr>
          </a:solidFill>
          <a:ln w="9525">
            <a:solidFill>
              <a:schemeClr val="tx1"/>
            </a:solidFill>
            <a:round/>
            <a:headEnd/>
            <a:tailEnd/>
          </a:ln>
        </p:spPr>
        <p:txBody>
          <a:bodyPr anchor="ctr"/>
          <a:lstStyle/>
          <a:p>
            <a:pPr algn="ctr">
              <a:defRPr/>
            </a:pPr>
            <a:r>
              <a:rPr lang="en-US" sz="1440" b="1" dirty="0">
                <a:latin typeface="Calibri" pitchFamily="34" charset="0"/>
                <a:cs typeface="Arial" pitchFamily="34" charset="0"/>
              </a:rPr>
              <a:t>0%</a:t>
            </a:r>
          </a:p>
        </p:txBody>
      </p:sp>
      <p:sp>
        <p:nvSpPr>
          <p:cNvPr id="19497" name="Freeform 41"/>
          <p:cNvSpPr>
            <a:spLocks/>
          </p:cNvSpPr>
          <p:nvPr/>
        </p:nvSpPr>
        <p:spPr bwMode="auto">
          <a:xfrm>
            <a:off x="7271568" y="4539499"/>
            <a:ext cx="1026958" cy="860495"/>
          </a:xfrm>
          <a:custGeom>
            <a:avLst/>
            <a:gdLst/>
            <a:ahLst/>
            <a:cxnLst>
              <a:cxn ang="0">
                <a:pos x="1808" y="1648"/>
              </a:cxn>
              <a:cxn ang="0">
                <a:pos x="1831" y="1684"/>
              </a:cxn>
              <a:cxn ang="0">
                <a:pos x="1838" y="1749"/>
              </a:cxn>
              <a:cxn ang="0">
                <a:pos x="1755" y="1831"/>
              </a:cxn>
              <a:cxn ang="0">
                <a:pos x="1968" y="1843"/>
              </a:cxn>
              <a:cxn ang="0">
                <a:pos x="1980" y="1760"/>
              </a:cxn>
              <a:cxn ang="0">
                <a:pos x="2021" y="1637"/>
              </a:cxn>
              <a:cxn ang="0">
                <a:pos x="2080" y="1589"/>
              </a:cxn>
              <a:cxn ang="0">
                <a:pos x="2115" y="1584"/>
              </a:cxn>
              <a:cxn ang="0">
                <a:pos x="2139" y="1442"/>
              </a:cxn>
              <a:cxn ang="0">
                <a:pos x="2110" y="1430"/>
              </a:cxn>
              <a:cxn ang="0">
                <a:pos x="2097" y="1407"/>
              </a:cxn>
              <a:cxn ang="0">
                <a:pos x="2074" y="1430"/>
              </a:cxn>
              <a:cxn ang="0">
                <a:pos x="1991" y="1323"/>
              </a:cxn>
              <a:cxn ang="0">
                <a:pos x="2021" y="1282"/>
              </a:cxn>
              <a:cxn ang="0">
                <a:pos x="1991" y="1229"/>
              </a:cxn>
              <a:cxn ang="0">
                <a:pos x="1884" y="1082"/>
              </a:cxn>
              <a:cxn ang="0">
                <a:pos x="1749" y="1011"/>
              </a:cxn>
              <a:cxn ang="0">
                <a:pos x="1678" y="910"/>
              </a:cxn>
              <a:cxn ang="0">
                <a:pos x="1749" y="816"/>
              </a:cxn>
              <a:cxn ang="0">
                <a:pos x="1755" y="709"/>
              </a:cxn>
              <a:cxn ang="0">
                <a:pos x="1666" y="644"/>
              </a:cxn>
              <a:cxn ang="0">
                <a:pos x="1613" y="692"/>
              </a:cxn>
              <a:cxn ang="0">
                <a:pos x="1542" y="526"/>
              </a:cxn>
              <a:cxn ang="0">
                <a:pos x="1430" y="431"/>
              </a:cxn>
              <a:cxn ang="0">
                <a:pos x="1329" y="296"/>
              </a:cxn>
              <a:cxn ang="0">
                <a:pos x="1300" y="149"/>
              </a:cxn>
              <a:cxn ang="0">
                <a:pos x="1318" y="89"/>
              </a:cxn>
              <a:cxn ang="0">
                <a:pos x="0" y="35"/>
              </a:cxn>
              <a:cxn ang="0">
                <a:pos x="53" y="106"/>
              </a:cxn>
              <a:cxn ang="0">
                <a:pos x="106" y="213"/>
              </a:cxn>
              <a:cxn ang="0">
                <a:pos x="119" y="272"/>
              </a:cxn>
              <a:cxn ang="0">
                <a:pos x="254" y="385"/>
              </a:cxn>
              <a:cxn ang="0">
                <a:pos x="207" y="479"/>
              </a:cxn>
              <a:cxn ang="0">
                <a:pos x="261" y="520"/>
              </a:cxn>
              <a:cxn ang="0">
                <a:pos x="314" y="615"/>
              </a:cxn>
              <a:cxn ang="0">
                <a:pos x="355" y="633"/>
              </a:cxn>
              <a:cxn ang="0">
                <a:pos x="367" y="1708"/>
              </a:cxn>
            </a:cxnLst>
            <a:rect l="0" t="0" r="r" b="b"/>
            <a:pathLst>
              <a:path w="2151" h="1861">
                <a:moveTo>
                  <a:pt x="367" y="1708"/>
                </a:moveTo>
                <a:lnTo>
                  <a:pt x="1808" y="1648"/>
                </a:lnTo>
                <a:lnTo>
                  <a:pt x="1802" y="1666"/>
                </a:lnTo>
                <a:lnTo>
                  <a:pt x="1831" y="1684"/>
                </a:lnTo>
                <a:lnTo>
                  <a:pt x="1843" y="1719"/>
                </a:lnTo>
                <a:lnTo>
                  <a:pt x="1838" y="1749"/>
                </a:lnTo>
                <a:lnTo>
                  <a:pt x="1796" y="1785"/>
                </a:lnTo>
                <a:lnTo>
                  <a:pt x="1755" y="1831"/>
                </a:lnTo>
                <a:lnTo>
                  <a:pt x="1749" y="1861"/>
                </a:lnTo>
                <a:lnTo>
                  <a:pt x="1968" y="1843"/>
                </a:lnTo>
                <a:lnTo>
                  <a:pt x="1985" y="1785"/>
                </a:lnTo>
                <a:lnTo>
                  <a:pt x="1980" y="1760"/>
                </a:lnTo>
                <a:lnTo>
                  <a:pt x="1998" y="1696"/>
                </a:lnTo>
                <a:lnTo>
                  <a:pt x="2021" y="1637"/>
                </a:lnTo>
                <a:lnTo>
                  <a:pt x="2039" y="1602"/>
                </a:lnTo>
                <a:lnTo>
                  <a:pt x="2080" y="1589"/>
                </a:lnTo>
                <a:lnTo>
                  <a:pt x="2097" y="1595"/>
                </a:lnTo>
                <a:lnTo>
                  <a:pt x="2115" y="1584"/>
                </a:lnTo>
                <a:lnTo>
                  <a:pt x="2151" y="1483"/>
                </a:lnTo>
                <a:lnTo>
                  <a:pt x="2139" y="1442"/>
                </a:lnTo>
                <a:lnTo>
                  <a:pt x="2122" y="1430"/>
                </a:lnTo>
                <a:lnTo>
                  <a:pt x="2110" y="1430"/>
                </a:lnTo>
                <a:lnTo>
                  <a:pt x="2104" y="1418"/>
                </a:lnTo>
                <a:lnTo>
                  <a:pt x="2097" y="1407"/>
                </a:lnTo>
                <a:lnTo>
                  <a:pt x="2074" y="1407"/>
                </a:lnTo>
                <a:lnTo>
                  <a:pt x="2074" y="1430"/>
                </a:lnTo>
                <a:lnTo>
                  <a:pt x="2062" y="1430"/>
                </a:lnTo>
                <a:lnTo>
                  <a:pt x="1991" y="1323"/>
                </a:lnTo>
                <a:lnTo>
                  <a:pt x="1998" y="1306"/>
                </a:lnTo>
                <a:lnTo>
                  <a:pt x="2021" y="1282"/>
                </a:lnTo>
                <a:lnTo>
                  <a:pt x="2021" y="1265"/>
                </a:lnTo>
                <a:lnTo>
                  <a:pt x="1991" y="1229"/>
                </a:lnTo>
                <a:lnTo>
                  <a:pt x="1973" y="1158"/>
                </a:lnTo>
                <a:lnTo>
                  <a:pt x="1884" y="1082"/>
                </a:lnTo>
                <a:lnTo>
                  <a:pt x="1838" y="1064"/>
                </a:lnTo>
                <a:lnTo>
                  <a:pt x="1749" y="1011"/>
                </a:lnTo>
                <a:lnTo>
                  <a:pt x="1702" y="958"/>
                </a:lnTo>
                <a:lnTo>
                  <a:pt x="1678" y="910"/>
                </a:lnTo>
                <a:lnTo>
                  <a:pt x="1689" y="887"/>
                </a:lnTo>
                <a:lnTo>
                  <a:pt x="1749" y="816"/>
                </a:lnTo>
                <a:lnTo>
                  <a:pt x="1737" y="763"/>
                </a:lnTo>
                <a:lnTo>
                  <a:pt x="1755" y="709"/>
                </a:lnTo>
                <a:lnTo>
                  <a:pt x="1743" y="686"/>
                </a:lnTo>
                <a:lnTo>
                  <a:pt x="1666" y="644"/>
                </a:lnTo>
                <a:lnTo>
                  <a:pt x="1643" y="662"/>
                </a:lnTo>
                <a:lnTo>
                  <a:pt x="1613" y="692"/>
                </a:lnTo>
                <a:lnTo>
                  <a:pt x="1595" y="674"/>
                </a:lnTo>
                <a:lnTo>
                  <a:pt x="1542" y="526"/>
                </a:lnTo>
                <a:lnTo>
                  <a:pt x="1519" y="502"/>
                </a:lnTo>
                <a:lnTo>
                  <a:pt x="1430" y="431"/>
                </a:lnTo>
                <a:lnTo>
                  <a:pt x="1336" y="325"/>
                </a:lnTo>
                <a:lnTo>
                  <a:pt x="1329" y="296"/>
                </a:lnTo>
                <a:lnTo>
                  <a:pt x="1306" y="225"/>
                </a:lnTo>
                <a:lnTo>
                  <a:pt x="1300" y="149"/>
                </a:lnTo>
                <a:lnTo>
                  <a:pt x="1318" y="113"/>
                </a:lnTo>
                <a:lnTo>
                  <a:pt x="1318" y="89"/>
                </a:lnTo>
                <a:lnTo>
                  <a:pt x="1223" y="0"/>
                </a:lnTo>
                <a:lnTo>
                  <a:pt x="0" y="35"/>
                </a:lnTo>
                <a:lnTo>
                  <a:pt x="18" y="71"/>
                </a:lnTo>
                <a:lnTo>
                  <a:pt x="53" y="106"/>
                </a:lnTo>
                <a:lnTo>
                  <a:pt x="60" y="160"/>
                </a:lnTo>
                <a:lnTo>
                  <a:pt x="106" y="213"/>
                </a:lnTo>
                <a:lnTo>
                  <a:pt x="124" y="225"/>
                </a:lnTo>
                <a:lnTo>
                  <a:pt x="119" y="272"/>
                </a:lnTo>
                <a:lnTo>
                  <a:pt x="119" y="278"/>
                </a:lnTo>
                <a:lnTo>
                  <a:pt x="254" y="385"/>
                </a:lnTo>
                <a:lnTo>
                  <a:pt x="213" y="431"/>
                </a:lnTo>
                <a:lnTo>
                  <a:pt x="207" y="479"/>
                </a:lnTo>
                <a:lnTo>
                  <a:pt x="225" y="509"/>
                </a:lnTo>
                <a:lnTo>
                  <a:pt x="261" y="520"/>
                </a:lnTo>
                <a:lnTo>
                  <a:pt x="278" y="591"/>
                </a:lnTo>
                <a:lnTo>
                  <a:pt x="314" y="615"/>
                </a:lnTo>
                <a:lnTo>
                  <a:pt x="343" y="621"/>
                </a:lnTo>
                <a:lnTo>
                  <a:pt x="355" y="633"/>
                </a:lnTo>
                <a:lnTo>
                  <a:pt x="367" y="1506"/>
                </a:lnTo>
                <a:lnTo>
                  <a:pt x="367" y="1708"/>
                </a:lnTo>
                <a:close/>
              </a:path>
            </a:pathLst>
          </a:custGeom>
          <a:solidFill>
            <a:schemeClr val="accent2">
              <a:lumMod val="40000"/>
              <a:lumOff val="60000"/>
            </a:schemeClr>
          </a:solidFill>
          <a:ln w="9525">
            <a:solidFill>
              <a:schemeClr val="tx1"/>
            </a:solidFill>
            <a:round/>
            <a:headEnd/>
            <a:tailEnd/>
          </a:ln>
        </p:spPr>
        <p:txBody>
          <a:bodyPr anchor="ctr"/>
          <a:lstStyle/>
          <a:p>
            <a:pPr algn="ctr">
              <a:defRPr/>
            </a:pPr>
            <a:r>
              <a:rPr lang="en-US" sz="1440" b="1" dirty="0">
                <a:latin typeface="Calibri" pitchFamily="34" charset="0"/>
                <a:cs typeface="Arial" pitchFamily="34" charset="0"/>
              </a:rPr>
              <a:t>-1%</a:t>
            </a:r>
          </a:p>
        </p:txBody>
      </p:sp>
      <p:sp>
        <p:nvSpPr>
          <p:cNvPr id="19500" name="Freeform 44"/>
          <p:cNvSpPr>
            <a:spLocks/>
          </p:cNvSpPr>
          <p:nvPr/>
        </p:nvSpPr>
        <p:spPr bwMode="auto">
          <a:xfrm>
            <a:off x="7546001" y="5962518"/>
            <a:ext cx="870964" cy="731003"/>
          </a:xfrm>
          <a:custGeom>
            <a:avLst/>
            <a:gdLst/>
            <a:ahLst/>
            <a:cxnLst>
              <a:cxn ang="0">
                <a:pos x="969" y="35"/>
              </a:cxn>
              <a:cxn ang="0">
                <a:pos x="1040" y="236"/>
              </a:cxn>
              <a:cxn ang="0">
                <a:pos x="1022" y="319"/>
              </a:cxn>
              <a:cxn ang="0">
                <a:pos x="926" y="514"/>
              </a:cxn>
              <a:cxn ang="0">
                <a:pos x="1500" y="785"/>
              </a:cxn>
              <a:cxn ang="0">
                <a:pos x="1500" y="957"/>
              </a:cxn>
              <a:cxn ang="0">
                <a:pos x="1489" y="1081"/>
              </a:cxn>
              <a:cxn ang="0">
                <a:pos x="1364" y="1051"/>
              </a:cxn>
              <a:cxn ang="0">
                <a:pos x="1322" y="1163"/>
              </a:cxn>
              <a:cxn ang="0">
                <a:pos x="1464" y="1146"/>
              </a:cxn>
              <a:cxn ang="0">
                <a:pos x="1553" y="1128"/>
              </a:cxn>
              <a:cxn ang="0">
                <a:pos x="1517" y="1181"/>
              </a:cxn>
              <a:cxn ang="0">
                <a:pos x="1571" y="1222"/>
              </a:cxn>
              <a:cxn ang="0">
                <a:pos x="1682" y="1135"/>
              </a:cxn>
              <a:cxn ang="0">
                <a:pos x="1742" y="1140"/>
              </a:cxn>
              <a:cxn ang="0">
                <a:pos x="1736" y="1211"/>
              </a:cxn>
              <a:cxn ang="0">
                <a:pos x="1600" y="1335"/>
              </a:cxn>
              <a:cxn ang="0">
                <a:pos x="1682" y="1442"/>
              </a:cxn>
              <a:cxn ang="0">
                <a:pos x="1807" y="1536"/>
              </a:cxn>
              <a:cxn ang="0">
                <a:pos x="1682" y="1506"/>
              </a:cxn>
              <a:cxn ang="0">
                <a:pos x="1512" y="1412"/>
              </a:cxn>
              <a:cxn ang="0">
                <a:pos x="1446" y="1483"/>
              </a:cxn>
              <a:cxn ang="0">
                <a:pos x="1405" y="1548"/>
              </a:cxn>
              <a:cxn ang="0">
                <a:pos x="1340" y="1500"/>
              </a:cxn>
              <a:cxn ang="0">
                <a:pos x="1276" y="1500"/>
              </a:cxn>
              <a:cxn ang="0">
                <a:pos x="1152" y="1536"/>
              </a:cxn>
              <a:cxn ang="0">
                <a:pos x="962" y="1412"/>
              </a:cxn>
              <a:cxn ang="0">
                <a:pos x="885" y="1359"/>
              </a:cxn>
              <a:cxn ang="0">
                <a:pos x="880" y="1329"/>
              </a:cxn>
              <a:cxn ang="0">
                <a:pos x="809" y="1318"/>
              </a:cxn>
              <a:cxn ang="0">
                <a:pos x="767" y="1288"/>
              </a:cxn>
              <a:cxn ang="0">
                <a:pos x="726" y="1394"/>
              </a:cxn>
              <a:cxn ang="0">
                <a:pos x="336" y="1329"/>
              </a:cxn>
              <a:cxn ang="0">
                <a:pos x="71" y="1318"/>
              </a:cxn>
              <a:cxn ang="0">
                <a:pos x="117" y="1252"/>
              </a:cxn>
              <a:cxn ang="0">
                <a:pos x="123" y="1099"/>
              </a:cxn>
              <a:cxn ang="0">
                <a:pos x="141" y="1010"/>
              </a:cxn>
              <a:cxn ang="0">
                <a:pos x="194" y="874"/>
              </a:cxn>
              <a:cxn ang="0">
                <a:pos x="153" y="727"/>
              </a:cxn>
              <a:cxn ang="0">
                <a:pos x="135" y="674"/>
              </a:cxn>
              <a:cxn ang="0">
                <a:pos x="82" y="603"/>
              </a:cxn>
              <a:cxn ang="0">
                <a:pos x="23" y="461"/>
              </a:cxn>
            </a:cxnLst>
            <a:rect l="0" t="0" r="r" b="b"/>
            <a:pathLst>
              <a:path w="1819" h="1584">
                <a:moveTo>
                  <a:pt x="0" y="30"/>
                </a:moveTo>
                <a:lnTo>
                  <a:pt x="974" y="0"/>
                </a:lnTo>
                <a:lnTo>
                  <a:pt x="969" y="35"/>
                </a:lnTo>
                <a:lnTo>
                  <a:pt x="1015" y="113"/>
                </a:lnTo>
                <a:lnTo>
                  <a:pt x="1022" y="189"/>
                </a:lnTo>
                <a:lnTo>
                  <a:pt x="1040" y="236"/>
                </a:lnTo>
                <a:lnTo>
                  <a:pt x="1063" y="253"/>
                </a:lnTo>
                <a:lnTo>
                  <a:pt x="1068" y="289"/>
                </a:lnTo>
                <a:lnTo>
                  <a:pt x="1022" y="319"/>
                </a:lnTo>
                <a:lnTo>
                  <a:pt x="1010" y="331"/>
                </a:lnTo>
                <a:lnTo>
                  <a:pt x="986" y="420"/>
                </a:lnTo>
                <a:lnTo>
                  <a:pt x="926" y="514"/>
                </a:lnTo>
                <a:lnTo>
                  <a:pt x="868" y="686"/>
                </a:lnTo>
                <a:lnTo>
                  <a:pt x="868" y="809"/>
                </a:lnTo>
                <a:lnTo>
                  <a:pt x="1500" y="785"/>
                </a:lnTo>
                <a:lnTo>
                  <a:pt x="1512" y="803"/>
                </a:lnTo>
                <a:lnTo>
                  <a:pt x="1494" y="862"/>
                </a:lnTo>
                <a:lnTo>
                  <a:pt x="1500" y="957"/>
                </a:lnTo>
                <a:lnTo>
                  <a:pt x="1565" y="1022"/>
                </a:lnTo>
                <a:lnTo>
                  <a:pt x="1583" y="1099"/>
                </a:lnTo>
                <a:lnTo>
                  <a:pt x="1489" y="1081"/>
                </a:lnTo>
                <a:lnTo>
                  <a:pt x="1405" y="1046"/>
                </a:lnTo>
                <a:lnTo>
                  <a:pt x="1388" y="1034"/>
                </a:lnTo>
                <a:lnTo>
                  <a:pt x="1364" y="1051"/>
                </a:lnTo>
                <a:lnTo>
                  <a:pt x="1304" y="1105"/>
                </a:lnTo>
                <a:lnTo>
                  <a:pt x="1299" y="1135"/>
                </a:lnTo>
                <a:lnTo>
                  <a:pt x="1322" y="1163"/>
                </a:lnTo>
                <a:lnTo>
                  <a:pt x="1358" y="1176"/>
                </a:lnTo>
                <a:lnTo>
                  <a:pt x="1423" y="1170"/>
                </a:lnTo>
                <a:lnTo>
                  <a:pt x="1464" y="1146"/>
                </a:lnTo>
                <a:lnTo>
                  <a:pt x="1489" y="1128"/>
                </a:lnTo>
                <a:lnTo>
                  <a:pt x="1530" y="1128"/>
                </a:lnTo>
                <a:lnTo>
                  <a:pt x="1553" y="1128"/>
                </a:lnTo>
                <a:lnTo>
                  <a:pt x="1553" y="1140"/>
                </a:lnTo>
                <a:lnTo>
                  <a:pt x="1542" y="1158"/>
                </a:lnTo>
                <a:lnTo>
                  <a:pt x="1517" y="1181"/>
                </a:lnTo>
                <a:lnTo>
                  <a:pt x="1524" y="1206"/>
                </a:lnTo>
                <a:lnTo>
                  <a:pt x="1547" y="1217"/>
                </a:lnTo>
                <a:lnTo>
                  <a:pt x="1571" y="1222"/>
                </a:lnTo>
                <a:lnTo>
                  <a:pt x="1588" y="1211"/>
                </a:lnTo>
                <a:lnTo>
                  <a:pt x="1612" y="1158"/>
                </a:lnTo>
                <a:lnTo>
                  <a:pt x="1682" y="1135"/>
                </a:lnTo>
                <a:lnTo>
                  <a:pt x="1707" y="1117"/>
                </a:lnTo>
                <a:lnTo>
                  <a:pt x="1725" y="1117"/>
                </a:lnTo>
                <a:lnTo>
                  <a:pt x="1742" y="1140"/>
                </a:lnTo>
                <a:lnTo>
                  <a:pt x="1730" y="1170"/>
                </a:lnTo>
                <a:lnTo>
                  <a:pt x="1742" y="1181"/>
                </a:lnTo>
                <a:lnTo>
                  <a:pt x="1736" y="1211"/>
                </a:lnTo>
                <a:lnTo>
                  <a:pt x="1700" y="1229"/>
                </a:lnTo>
                <a:lnTo>
                  <a:pt x="1654" y="1300"/>
                </a:lnTo>
                <a:lnTo>
                  <a:pt x="1600" y="1335"/>
                </a:lnTo>
                <a:lnTo>
                  <a:pt x="1600" y="1371"/>
                </a:lnTo>
                <a:lnTo>
                  <a:pt x="1612" y="1400"/>
                </a:lnTo>
                <a:lnTo>
                  <a:pt x="1682" y="1442"/>
                </a:lnTo>
                <a:lnTo>
                  <a:pt x="1801" y="1488"/>
                </a:lnTo>
                <a:lnTo>
                  <a:pt x="1819" y="1513"/>
                </a:lnTo>
                <a:lnTo>
                  <a:pt x="1807" y="1536"/>
                </a:lnTo>
                <a:lnTo>
                  <a:pt x="1783" y="1548"/>
                </a:lnTo>
                <a:lnTo>
                  <a:pt x="1695" y="1584"/>
                </a:lnTo>
                <a:lnTo>
                  <a:pt x="1682" y="1506"/>
                </a:lnTo>
                <a:lnTo>
                  <a:pt x="1629" y="1488"/>
                </a:lnTo>
                <a:lnTo>
                  <a:pt x="1524" y="1447"/>
                </a:lnTo>
                <a:lnTo>
                  <a:pt x="1512" y="1412"/>
                </a:lnTo>
                <a:lnTo>
                  <a:pt x="1494" y="1400"/>
                </a:lnTo>
                <a:lnTo>
                  <a:pt x="1464" y="1412"/>
                </a:lnTo>
                <a:lnTo>
                  <a:pt x="1446" y="1483"/>
                </a:lnTo>
                <a:lnTo>
                  <a:pt x="1459" y="1495"/>
                </a:lnTo>
                <a:lnTo>
                  <a:pt x="1459" y="1506"/>
                </a:lnTo>
                <a:lnTo>
                  <a:pt x="1405" y="1548"/>
                </a:lnTo>
                <a:lnTo>
                  <a:pt x="1388" y="1541"/>
                </a:lnTo>
                <a:lnTo>
                  <a:pt x="1358" y="1500"/>
                </a:lnTo>
                <a:lnTo>
                  <a:pt x="1340" y="1500"/>
                </a:lnTo>
                <a:lnTo>
                  <a:pt x="1304" y="1513"/>
                </a:lnTo>
                <a:lnTo>
                  <a:pt x="1287" y="1495"/>
                </a:lnTo>
                <a:lnTo>
                  <a:pt x="1276" y="1500"/>
                </a:lnTo>
                <a:lnTo>
                  <a:pt x="1228" y="1548"/>
                </a:lnTo>
                <a:lnTo>
                  <a:pt x="1169" y="1554"/>
                </a:lnTo>
                <a:lnTo>
                  <a:pt x="1152" y="1536"/>
                </a:lnTo>
                <a:lnTo>
                  <a:pt x="1098" y="1530"/>
                </a:lnTo>
                <a:lnTo>
                  <a:pt x="1015" y="1417"/>
                </a:lnTo>
                <a:lnTo>
                  <a:pt x="962" y="1412"/>
                </a:lnTo>
                <a:lnTo>
                  <a:pt x="915" y="1388"/>
                </a:lnTo>
                <a:lnTo>
                  <a:pt x="898" y="1359"/>
                </a:lnTo>
                <a:lnTo>
                  <a:pt x="885" y="1359"/>
                </a:lnTo>
                <a:lnTo>
                  <a:pt x="880" y="1353"/>
                </a:lnTo>
                <a:lnTo>
                  <a:pt x="880" y="1346"/>
                </a:lnTo>
                <a:lnTo>
                  <a:pt x="880" y="1329"/>
                </a:lnTo>
                <a:lnTo>
                  <a:pt x="856" y="1318"/>
                </a:lnTo>
                <a:lnTo>
                  <a:pt x="844" y="1329"/>
                </a:lnTo>
                <a:lnTo>
                  <a:pt x="809" y="1318"/>
                </a:lnTo>
                <a:lnTo>
                  <a:pt x="802" y="1311"/>
                </a:lnTo>
                <a:lnTo>
                  <a:pt x="791" y="1288"/>
                </a:lnTo>
                <a:lnTo>
                  <a:pt x="767" y="1288"/>
                </a:lnTo>
                <a:lnTo>
                  <a:pt x="703" y="1346"/>
                </a:lnTo>
                <a:lnTo>
                  <a:pt x="738" y="1388"/>
                </a:lnTo>
                <a:lnTo>
                  <a:pt x="726" y="1394"/>
                </a:lnTo>
                <a:lnTo>
                  <a:pt x="619" y="1400"/>
                </a:lnTo>
                <a:lnTo>
                  <a:pt x="437" y="1364"/>
                </a:lnTo>
                <a:lnTo>
                  <a:pt x="336" y="1329"/>
                </a:lnTo>
                <a:lnTo>
                  <a:pt x="94" y="1364"/>
                </a:lnTo>
                <a:lnTo>
                  <a:pt x="82" y="1346"/>
                </a:lnTo>
                <a:lnTo>
                  <a:pt x="71" y="1318"/>
                </a:lnTo>
                <a:lnTo>
                  <a:pt x="82" y="1305"/>
                </a:lnTo>
                <a:lnTo>
                  <a:pt x="94" y="1282"/>
                </a:lnTo>
                <a:lnTo>
                  <a:pt x="117" y="1252"/>
                </a:lnTo>
                <a:lnTo>
                  <a:pt x="147" y="1163"/>
                </a:lnTo>
                <a:lnTo>
                  <a:pt x="123" y="1128"/>
                </a:lnTo>
                <a:lnTo>
                  <a:pt x="123" y="1099"/>
                </a:lnTo>
                <a:lnTo>
                  <a:pt x="129" y="1081"/>
                </a:lnTo>
                <a:lnTo>
                  <a:pt x="129" y="1057"/>
                </a:lnTo>
                <a:lnTo>
                  <a:pt x="141" y="1010"/>
                </a:lnTo>
                <a:lnTo>
                  <a:pt x="165" y="986"/>
                </a:lnTo>
                <a:lnTo>
                  <a:pt x="176" y="945"/>
                </a:lnTo>
                <a:lnTo>
                  <a:pt x="194" y="874"/>
                </a:lnTo>
                <a:lnTo>
                  <a:pt x="194" y="833"/>
                </a:lnTo>
                <a:lnTo>
                  <a:pt x="176" y="768"/>
                </a:lnTo>
                <a:lnTo>
                  <a:pt x="153" y="727"/>
                </a:lnTo>
                <a:lnTo>
                  <a:pt x="141" y="715"/>
                </a:lnTo>
                <a:lnTo>
                  <a:pt x="141" y="691"/>
                </a:lnTo>
                <a:lnTo>
                  <a:pt x="135" y="674"/>
                </a:lnTo>
                <a:lnTo>
                  <a:pt x="117" y="638"/>
                </a:lnTo>
                <a:lnTo>
                  <a:pt x="94" y="620"/>
                </a:lnTo>
                <a:lnTo>
                  <a:pt x="82" y="603"/>
                </a:lnTo>
                <a:lnTo>
                  <a:pt x="100" y="562"/>
                </a:lnTo>
                <a:lnTo>
                  <a:pt x="71" y="502"/>
                </a:lnTo>
                <a:lnTo>
                  <a:pt x="23" y="461"/>
                </a:lnTo>
                <a:lnTo>
                  <a:pt x="5" y="431"/>
                </a:lnTo>
                <a:lnTo>
                  <a:pt x="0" y="30"/>
                </a:lnTo>
              </a:path>
            </a:pathLst>
          </a:custGeom>
          <a:solidFill>
            <a:srgbClr val="C3D69B"/>
          </a:solidFill>
          <a:ln w="9525">
            <a:solidFill>
              <a:schemeClr val="tx1"/>
            </a:solidFill>
            <a:prstDash val="solid"/>
            <a:round/>
            <a:headEnd/>
            <a:tailEnd/>
          </a:ln>
        </p:spPr>
        <p:txBody>
          <a:bodyPr anchor="ctr"/>
          <a:lstStyle/>
          <a:p>
            <a:pPr>
              <a:defRPr/>
            </a:pPr>
            <a:endParaRPr lang="en-US" sz="1440" b="1" dirty="0">
              <a:latin typeface="Calibri" pitchFamily="34" charset="0"/>
              <a:cs typeface="Arial" pitchFamily="34" charset="0"/>
            </a:endParaRPr>
          </a:p>
          <a:p>
            <a:pPr>
              <a:defRPr/>
            </a:pPr>
            <a:r>
              <a:rPr lang="en-US" sz="1440" b="1" dirty="0">
                <a:latin typeface="Calibri" pitchFamily="34" charset="0"/>
                <a:cs typeface="Arial" pitchFamily="34" charset="0"/>
              </a:rPr>
              <a:t> 2%</a:t>
            </a:r>
          </a:p>
        </p:txBody>
      </p:sp>
      <p:sp>
        <p:nvSpPr>
          <p:cNvPr id="19501" name="Freeform 45"/>
          <p:cNvSpPr>
            <a:spLocks/>
          </p:cNvSpPr>
          <p:nvPr/>
        </p:nvSpPr>
        <p:spPr bwMode="auto">
          <a:xfrm>
            <a:off x="7652885" y="3346225"/>
            <a:ext cx="807410" cy="832646"/>
          </a:xfrm>
          <a:custGeom>
            <a:avLst/>
            <a:gdLst/>
            <a:ahLst/>
            <a:cxnLst>
              <a:cxn ang="0">
                <a:pos x="703" y="1766"/>
              </a:cxn>
              <a:cxn ang="0">
                <a:pos x="584" y="1707"/>
              </a:cxn>
              <a:cxn ang="0">
                <a:pos x="538" y="1542"/>
              </a:cxn>
              <a:cxn ang="0">
                <a:pos x="567" y="1483"/>
              </a:cxn>
              <a:cxn ang="0">
                <a:pos x="513" y="1400"/>
              </a:cxn>
              <a:cxn ang="0">
                <a:pos x="508" y="1276"/>
              </a:cxn>
              <a:cxn ang="0">
                <a:pos x="407" y="1187"/>
              </a:cxn>
              <a:cxn ang="0">
                <a:pos x="295" y="1070"/>
              </a:cxn>
              <a:cxn ang="0">
                <a:pos x="189" y="1016"/>
              </a:cxn>
              <a:cxn ang="0">
                <a:pos x="171" y="986"/>
              </a:cxn>
              <a:cxn ang="0">
                <a:pos x="89" y="956"/>
              </a:cxn>
              <a:cxn ang="0">
                <a:pos x="41" y="910"/>
              </a:cxn>
              <a:cxn ang="0">
                <a:pos x="53" y="733"/>
              </a:cxn>
              <a:cxn ang="0">
                <a:pos x="71" y="649"/>
              </a:cxn>
              <a:cxn ang="0">
                <a:pos x="0" y="579"/>
              </a:cxn>
              <a:cxn ang="0">
                <a:pos x="29" y="508"/>
              </a:cxn>
              <a:cxn ang="0">
                <a:pos x="118" y="401"/>
              </a:cxn>
              <a:cxn ang="0">
                <a:pos x="165" y="366"/>
              </a:cxn>
              <a:cxn ang="0">
                <a:pos x="178" y="130"/>
              </a:cxn>
              <a:cxn ang="0">
                <a:pos x="224" y="119"/>
              </a:cxn>
              <a:cxn ang="0">
                <a:pos x="313" y="119"/>
              </a:cxn>
              <a:cxn ang="0">
                <a:pos x="531" y="5"/>
              </a:cxn>
              <a:cxn ang="0">
                <a:pos x="567" y="12"/>
              </a:cxn>
              <a:cxn ang="0">
                <a:pos x="556" y="71"/>
              </a:cxn>
              <a:cxn ang="0">
                <a:pos x="538" y="142"/>
              </a:cxn>
              <a:cxn ang="0">
                <a:pos x="620" y="119"/>
              </a:cxn>
              <a:cxn ang="0">
                <a:pos x="685" y="142"/>
              </a:cxn>
              <a:cxn ang="0">
                <a:pos x="738" y="172"/>
              </a:cxn>
              <a:cxn ang="0">
                <a:pos x="774" y="230"/>
              </a:cxn>
              <a:cxn ang="0">
                <a:pos x="1058" y="295"/>
              </a:cxn>
              <a:cxn ang="0">
                <a:pos x="1146" y="342"/>
              </a:cxn>
              <a:cxn ang="0">
                <a:pos x="1193" y="360"/>
              </a:cxn>
              <a:cxn ang="0">
                <a:pos x="1235" y="342"/>
              </a:cxn>
              <a:cxn ang="0">
                <a:pos x="1335" y="372"/>
              </a:cxn>
              <a:cxn ang="0">
                <a:pos x="1347" y="396"/>
              </a:cxn>
              <a:cxn ang="0">
                <a:pos x="1388" y="426"/>
              </a:cxn>
              <a:cxn ang="0">
                <a:pos x="1447" y="484"/>
              </a:cxn>
              <a:cxn ang="0">
                <a:pos x="1441" y="591"/>
              </a:cxn>
              <a:cxn ang="0">
                <a:pos x="1494" y="585"/>
              </a:cxn>
              <a:cxn ang="0">
                <a:pos x="1477" y="626"/>
              </a:cxn>
              <a:cxn ang="0">
                <a:pos x="1530" y="697"/>
              </a:cxn>
              <a:cxn ang="0">
                <a:pos x="1464" y="761"/>
              </a:cxn>
              <a:cxn ang="0">
                <a:pos x="1411" y="898"/>
              </a:cxn>
              <a:cxn ang="0">
                <a:pos x="1423" y="928"/>
              </a:cxn>
              <a:cxn ang="0">
                <a:pos x="1512" y="815"/>
              </a:cxn>
              <a:cxn ang="0">
                <a:pos x="1583" y="761"/>
              </a:cxn>
              <a:cxn ang="0">
                <a:pos x="1619" y="720"/>
              </a:cxn>
              <a:cxn ang="0">
                <a:pos x="1624" y="667"/>
              </a:cxn>
              <a:cxn ang="0">
                <a:pos x="1642" y="632"/>
              </a:cxn>
              <a:cxn ang="0">
                <a:pos x="1666" y="596"/>
              </a:cxn>
              <a:cxn ang="0">
                <a:pos x="1690" y="614"/>
              </a:cxn>
              <a:cxn ang="0">
                <a:pos x="1649" y="761"/>
              </a:cxn>
              <a:cxn ang="0">
                <a:pos x="1613" y="827"/>
              </a:cxn>
              <a:cxn ang="0">
                <a:pos x="1578" y="933"/>
              </a:cxn>
              <a:cxn ang="0">
                <a:pos x="1578" y="1057"/>
              </a:cxn>
              <a:cxn ang="0">
                <a:pos x="1530" y="1116"/>
              </a:cxn>
              <a:cxn ang="0">
                <a:pos x="1542" y="1276"/>
              </a:cxn>
              <a:cxn ang="0">
                <a:pos x="1494" y="1394"/>
              </a:cxn>
              <a:cxn ang="0">
                <a:pos x="1560" y="1648"/>
              </a:cxn>
              <a:cxn ang="0">
                <a:pos x="1553" y="1684"/>
              </a:cxn>
              <a:cxn ang="0">
                <a:pos x="1553" y="1748"/>
              </a:cxn>
            </a:cxnLst>
            <a:rect l="0" t="0" r="r" b="b"/>
            <a:pathLst>
              <a:path w="1690" h="1801">
                <a:moveTo>
                  <a:pt x="715" y="1801"/>
                </a:moveTo>
                <a:lnTo>
                  <a:pt x="703" y="1766"/>
                </a:lnTo>
                <a:lnTo>
                  <a:pt x="673" y="1742"/>
                </a:lnTo>
                <a:lnTo>
                  <a:pt x="584" y="1707"/>
                </a:lnTo>
                <a:lnTo>
                  <a:pt x="556" y="1595"/>
                </a:lnTo>
                <a:lnTo>
                  <a:pt x="538" y="1542"/>
                </a:lnTo>
                <a:lnTo>
                  <a:pt x="561" y="1506"/>
                </a:lnTo>
                <a:lnTo>
                  <a:pt x="567" y="1483"/>
                </a:lnTo>
                <a:lnTo>
                  <a:pt x="531" y="1448"/>
                </a:lnTo>
                <a:lnTo>
                  <a:pt x="513" y="1400"/>
                </a:lnTo>
                <a:lnTo>
                  <a:pt x="508" y="1329"/>
                </a:lnTo>
                <a:lnTo>
                  <a:pt x="508" y="1276"/>
                </a:lnTo>
                <a:lnTo>
                  <a:pt x="496" y="1252"/>
                </a:lnTo>
                <a:lnTo>
                  <a:pt x="407" y="1187"/>
                </a:lnTo>
                <a:lnTo>
                  <a:pt x="325" y="1128"/>
                </a:lnTo>
                <a:lnTo>
                  <a:pt x="295" y="1070"/>
                </a:lnTo>
                <a:lnTo>
                  <a:pt x="206" y="1027"/>
                </a:lnTo>
                <a:lnTo>
                  <a:pt x="189" y="1016"/>
                </a:lnTo>
                <a:lnTo>
                  <a:pt x="183" y="999"/>
                </a:lnTo>
                <a:lnTo>
                  <a:pt x="171" y="986"/>
                </a:lnTo>
                <a:lnTo>
                  <a:pt x="100" y="974"/>
                </a:lnTo>
                <a:lnTo>
                  <a:pt x="89" y="956"/>
                </a:lnTo>
                <a:lnTo>
                  <a:pt x="59" y="933"/>
                </a:lnTo>
                <a:lnTo>
                  <a:pt x="41" y="910"/>
                </a:lnTo>
                <a:lnTo>
                  <a:pt x="41" y="804"/>
                </a:lnTo>
                <a:lnTo>
                  <a:pt x="53" y="733"/>
                </a:lnTo>
                <a:lnTo>
                  <a:pt x="47" y="697"/>
                </a:lnTo>
                <a:lnTo>
                  <a:pt x="71" y="649"/>
                </a:lnTo>
                <a:lnTo>
                  <a:pt x="41" y="603"/>
                </a:lnTo>
                <a:lnTo>
                  <a:pt x="0" y="579"/>
                </a:lnTo>
                <a:lnTo>
                  <a:pt x="18" y="514"/>
                </a:lnTo>
                <a:lnTo>
                  <a:pt x="29" y="508"/>
                </a:lnTo>
                <a:lnTo>
                  <a:pt x="36" y="472"/>
                </a:lnTo>
                <a:lnTo>
                  <a:pt x="118" y="401"/>
                </a:lnTo>
                <a:lnTo>
                  <a:pt x="142" y="390"/>
                </a:lnTo>
                <a:lnTo>
                  <a:pt x="165" y="366"/>
                </a:lnTo>
                <a:lnTo>
                  <a:pt x="160" y="147"/>
                </a:lnTo>
                <a:lnTo>
                  <a:pt x="178" y="130"/>
                </a:lnTo>
                <a:lnTo>
                  <a:pt x="195" y="101"/>
                </a:lnTo>
                <a:lnTo>
                  <a:pt x="224" y="119"/>
                </a:lnTo>
                <a:lnTo>
                  <a:pt x="266" y="124"/>
                </a:lnTo>
                <a:lnTo>
                  <a:pt x="313" y="119"/>
                </a:lnTo>
                <a:lnTo>
                  <a:pt x="389" y="76"/>
                </a:lnTo>
                <a:lnTo>
                  <a:pt x="531" y="5"/>
                </a:lnTo>
                <a:lnTo>
                  <a:pt x="556" y="0"/>
                </a:lnTo>
                <a:lnTo>
                  <a:pt x="567" y="12"/>
                </a:lnTo>
                <a:lnTo>
                  <a:pt x="567" y="48"/>
                </a:lnTo>
                <a:lnTo>
                  <a:pt x="556" y="71"/>
                </a:lnTo>
                <a:lnTo>
                  <a:pt x="549" y="89"/>
                </a:lnTo>
                <a:lnTo>
                  <a:pt x="538" y="142"/>
                </a:lnTo>
                <a:lnTo>
                  <a:pt x="591" y="119"/>
                </a:lnTo>
                <a:lnTo>
                  <a:pt x="620" y="119"/>
                </a:lnTo>
                <a:lnTo>
                  <a:pt x="650" y="147"/>
                </a:lnTo>
                <a:lnTo>
                  <a:pt x="685" y="142"/>
                </a:lnTo>
                <a:lnTo>
                  <a:pt x="703" y="165"/>
                </a:lnTo>
                <a:lnTo>
                  <a:pt x="738" y="172"/>
                </a:lnTo>
                <a:lnTo>
                  <a:pt x="762" y="188"/>
                </a:lnTo>
                <a:lnTo>
                  <a:pt x="774" y="230"/>
                </a:lnTo>
                <a:lnTo>
                  <a:pt x="792" y="242"/>
                </a:lnTo>
                <a:lnTo>
                  <a:pt x="1058" y="295"/>
                </a:lnTo>
                <a:lnTo>
                  <a:pt x="1093" y="295"/>
                </a:lnTo>
                <a:lnTo>
                  <a:pt x="1146" y="342"/>
                </a:lnTo>
                <a:lnTo>
                  <a:pt x="1187" y="342"/>
                </a:lnTo>
                <a:lnTo>
                  <a:pt x="1193" y="360"/>
                </a:lnTo>
                <a:lnTo>
                  <a:pt x="1211" y="348"/>
                </a:lnTo>
                <a:lnTo>
                  <a:pt x="1235" y="342"/>
                </a:lnTo>
                <a:lnTo>
                  <a:pt x="1294" y="355"/>
                </a:lnTo>
                <a:lnTo>
                  <a:pt x="1335" y="372"/>
                </a:lnTo>
                <a:lnTo>
                  <a:pt x="1353" y="383"/>
                </a:lnTo>
                <a:lnTo>
                  <a:pt x="1347" y="396"/>
                </a:lnTo>
                <a:lnTo>
                  <a:pt x="1347" y="413"/>
                </a:lnTo>
                <a:lnTo>
                  <a:pt x="1388" y="426"/>
                </a:lnTo>
                <a:lnTo>
                  <a:pt x="1441" y="449"/>
                </a:lnTo>
                <a:lnTo>
                  <a:pt x="1447" y="484"/>
                </a:lnTo>
                <a:lnTo>
                  <a:pt x="1429" y="585"/>
                </a:lnTo>
                <a:lnTo>
                  <a:pt x="1441" y="591"/>
                </a:lnTo>
                <a:lnTo>
                  <a:pt x="1489" y="579"/>
                </a:lnTo>
                <a:lnTo>
                  <a:pt x="1494" y="585"/>
                </a:lnTo>
                <a:lnTo>
                  <a:pt x="1494" y="608"/>
                </a:lnTo>
                <a:lnTo>
                  <a:pt x="1477" y="626"/>
                </a:lnTo>
                <a:lnTo>
                  <a:pt x="1489" y="667"/>
                </a:lnTo>
                <a:lnTo>
                  <a:pt x="1530" y="697"/>
                </a:lnTo>
                <a:lnTo>
                  <a:pt x="1524" y="703"/>
                </a:lnTo>
                <a:lnTo>
                  <a:pt x="1464" y="761"/>
                </a:lnTo>
                <a:lnTo>
                  <a:pt x="1429" y="845"/>
                </a:lnTo>
                <a:lnTo>
                  <a:pt x="1411" y="898"/>
                </a:lnTo>
                <a:lnTo>
                  <a:pt x="1406" y="915"/>
                </a:lnTo>
                <a:lnTo>
                  <a:pt x="1423" y="928"/>
                </a:lnTo>
                <a:lnTo>
                  <a:pt x="1464" y="903"/>
                </a:lnTo>
                <a:lnTo>
                  <a:pt x="1512" y="815"/>
                </a:lnTo>
                <a:lnTo>
                  <a:pt x="1560" y="774"/>
                </a:lnTo>
                <a:lnTo>
                  <a:pt x="1583" y="761"/>
                </a:lnTo>
                <a:lnTo>
                  <a:pt x="1595" y="744"/>
                </a:lnTo>
                <a:lnTo>
                  <a:pt x="1619" y="720"/>
                </a:lnTo>
                <a:lnTo>
                  <a:pt x="1624" y="697"/>
                </a:lnTo>
                <a:lnTo>
                  <a:pt x="1624" y="667"/>
                </a:lnTo>
                <a:lnTo>
                  <a:pt x="1631" y="644"/>
                </a:lnTo>
                <a:lnTo>
                  <a:pt x="1642" y="632"/>
                </a:lnTo>
                <a:lnTo>
                  <a:pt x="1654" y="608"/>
                </a:lnTo>
                <a:lnTo>
                  <a:pt x="1666" y="596"/>
                </a:lnTo>
                <a:lnTo>
                  <a:pt x="1684" y="596"/>
                </a:lnTo>
                <a:lnTo>
                  <a:pt x="1690" y="614"/>
                </a:lnTo>
                <a:lnTo>
                  <a:pt x="1690" y="662"/>
                </a:lnTo>
                <a:lnTo>
                  <a:pt x="1649" y="761"/>
                </a:lnTo>
                <a:lnTo>
                  <a:pt x="1624" y="791"/>
                </a:lnTo>
                <a:lnTo>
                  <a:pt x="1613" y="827"/>
                </a:lnTo>
                <a:lnTo>
                  <a:pt x="1619" y="845"/>
                </a:lnTo>
                <a:lnTo>
                  <a:pt x="1578" y="933"/>
                </a:lnTo>
                <a:lnTo>
                  <a:pt x="1578" y="1004"/>
                </a:lnTo>
                <a:lnTo>
                  <a:pt x="1578" y="1057"/>
                </a:lnTo>
                <a:lnTo>
                  <a:pt x="1535" y="1098"/>
                </a:lnTo>
                <a:lnTo>
                  <a:pt x="1530" y="1116"/>
                </a:lnTo>
                <a:lnTo>
                  <a:pt x="1542" y="1176"/>
                </a:lnTo>
                <a:lnTo>
                  <a:pt x="1542" y="1276"/>
                </a:lnTo>
                <a:lnTo>
                  <a:pt x="1530" y="1293"/>
                </a:lnTo>
                <a:lnTo>
                  <a:pt x="1494" y="1394"/>
                </a:lnTo>
                <a:lnTo>
                  <a:pt x="1518" y="1547"/>
                </a:lnTo>
                <a:lnTo>
                  <a:pt x="1560" y="1648"/>
                </a:lnTo>
                <a:lnTo>
                  <a:pt x="1548" y="1666"/>
                </a:lnTo>
                <a:lnTo>
                  <a:pt x="1553" y="1684"/>
                </a:lnTo>
                <a:lnTo>
                  <a:pt x="1548" y="1701"/>
                </a:lnTo>
                <a:lnTo>
                  <a:pt x="1553" y="1748"/>
                </a:lnTo>
                <a:lnTo>
                  <a:pt x="715" y="1801"/>
                </a:lnTo>
                <a:close/>
              </a:path>
            </a:pathLst>
          </a:custGeom>
          <a:solidFill>
            <a:srgbClr val="C3D69B"/>
          </a:solidFill>
          <a:ln w="9525">
            <a:solidFill>
              <a:schemeClr val="tx1"/>
            </a:solidFill>
            <a:round/>
            <a:headEnd/>
            <a:tailEnd/>
          </a:ln>
        </p:spPr>
        <p:txBody>
          <a:bodyPr anchor="ctr"/>
          <a:lstStyle/>
          <a:p>
            <a:pPr algn="ctr">
              <a:defRPr/>
            </a:pPr>
            <a:r>
              <a:rPr lang="en-US" sz="1440" b="1" dirty="0">
                <a:latin typeface="Calibri" pitchFamily="34" charset="0"/>
                <a:cs typeface="Arial" pitchFamily="34" charset="0"/>
              </a:rPr>
              <a:t>5%</a:t>
            </a:r>
          </a:p>
        </p:txBody>
      </p:sp>
      <p:sp>
        <p:nvSpPr>
          <p:cNvPr id="19504" name="Freeform 48"/>
          <p:cNvSpPr>
            <a:spLocks/>
          </p:cNvSpPr>
          <p:nvPr/>
        </p:nvSpPr>
        <p:spPr bwMode="auto">
          <a:xfrm>
            <a:off x="7891210" y="4153808"/>
            <a:ext cx="612419" cy="1047074"/>
          </a:xfrm>
          <a:custGeom>
            <a:avLst/>
            <a:gdLst/>
            <a:ahLst/>
            <a:cxnLst>
              <a:cxn ang="0">
                <a:pos x="213" y="53"/>
              </a:cxn>
              <a:cxn ang="0">
                <a:pos x="290" y="118"/>
              </a:cxn>
              <a:cxn ang="0">
                <a:pos x="348" y="189"/>
              </a:cxn>
              <a:cxn ang="0">
                <a:pos x="372" y="296"/>
              </a:cxn>
              <a:cxn ang="0">
                <a:pos x="331" y="355"/>
              </a:cxn>
              <a:cxn ang="0">
                <a:pos x="277" y="450"/>
              </a:cxn>
              <a:cxn ang="0">
                <a:pos x="213" y="485"/>
              </a:cxn>
              <a:cxn ang="0">
                <a:pos x="118" y="503"/>
              </a:cxn>
              <a:cxn ang="0">
                <a:pos x="107" y="580"/>
              </a:cxn>
              <a:cxn ang="0">
                <a:pos x="153" y="644"/>
              </a:cxn>
              <a:cxn ang="0">
                <a:pos x="95" y="804"/>
              </a:cxn>
              <a:cxn ang="0">
                <a:pos x="36" y="863"/>
              </a:cxn>
              <a:cxn ang="0">
                <a:pos x="18" y="928"/>
              </a:cxn>
              <a:cxn ang="0">
                <a:pos x="0" y="988"/>
              </a:cxn>
              <a:cxn ang="0">
                <a:pos x="29" y="1135"/>
              </a:cxn>
              <a:cxn ang="0">
                <a:pos x="130" y="1270"/>
              </a:cxn>
              <a:cxn ang="0">
                <a:pos x="242" y="1365"/>
              </a:cxn>
              <a:cxn ang="0">
                <a:pos x="313" y="1531"/>
              </a:cxn>
              <a:cxn ang="0">
                <a:pos x="366" y="1483"/>
              </a:cxn>
              <a:cxn ang="0">
                <a:pos x="455" y="1548"/>
              </a:cxn>
              <a:cxn ang="0">
                <a:pos x="449" y="1655"/>
              </a:cxn>
              <a:cxn ang="0">
                <a:pos x="378" y="1749"/>
              </a:cxn>
              <a:cxn ang="0">
                <a:pos x="449" y="1850"/>
              </a:cxn>
              <a:cxn ang="0">
                <a:pos x="584" y="1921"/>
              </a:cxn>
              <a:cxn ang="0">
                <a:pos x="691" y="2068"/>
              </a:cxn>
              <a:cxn ang="0">
                <a:pos x="721" y="2121"/>
              </a:cxn>
              <a:cxn ang="0">
                <a:pos x="691" y="2162"/>
              </a:cxn>
              <a:cxn ang="0">
                <a:pos x="774" y="2269"/>
              </a:cxn>
              <a:cxn ang="0">
                <a:pos x="797" y="2246"/>
              </a:cxn>
              <a:cxn ang="0">
                <a:pos x="822" y="2186"/>
              </a:cxn>
              <a:cxn ang="0">
                <a:pos x="916" y="2175"/>
              </a:cxn>
              <a:cxn ang="0">
                <a:pos x="992" y="2228"/>
              </a:cxn>
              <a:cxn ang="0">
                <a:pos x="1022" y="2127"/>
              </a:cxn>
              <a:cxn ang="0">
                <a:pos x="1046" y="2068"/>
              </a:cxn>
              <a:cxn ang="0">
                <a:pos x="1147" y="2027"/>
              </a:cxn>
              <a:cxn ang="0">
                <a:pos x="1117" y="1974"/>
              </a:cxn>
              <a:cxn ang="0">
                <a:pos x="1134" y="1932"/>
              </a:cxn>
              <a:cxn ang="0">
                <a:pos x="1140" y="1909"/>
              </a:cxn>
              <a:cxn ang="0">
                <a:pos x="1134" y="1873"/>
              </a:cxn>
              <a:cxn ang="0">
                <a:pos x="1152" y="1743"/>
              </a:cxn>
              <a:cxn ang="0">
                <a:pos x="1235" y="1630"/>
              </a:cxn>
              <a:cxn ang="0">
                <a:pos x="1276" y="1525"/>
              </a:cxn>
              <a:cxn ang="0">
                <a:pos x="1229" y="1365"/>
              </a:cxn>
              <a:cxn ang="0">
                <a:pos x="1235" y="1282"/>
              </a:cxn>
              <a:cxn ang="0">
                <a:pos x="1164" y="301"/>
              </a:cxn>
              <a:cxn ang="0">
                <a:pos x="1140" y="273"/>
              </a:cxn>
              <a:cxn ang="0">
                <a:pos x="1104" y="154"/>
              </a:cxn>
              <a:cxn ang="0">
                <a:pos x="1051" y="71"/>
              </a:cxn>
            </a:cxnLst>
            <a:rect l="0" t="0" r="r" b="b"/>
            <a:pathLst>
              <a:path w="1276" h="2269">
                <a:moveTo>
                  <a:pt x="1051" y="0"/>
                </a:moveTo>
                <a:lnTo>
                  <a:pt x="213" y="53"/>
                </a:lnTo>
                <a:lnTo>
                  <a:pt x="224" y="77"/>
                </a:lnTo>
                <a:lnTo>
                  <a:pt x="290" y="118"/>
                </a:lnTo>
                <a:lnTo>
                  <a:pt x="295" y="154"/>
                </a:lnTo>
                <a:lnTo>
                  <a:pt x="348" y="189"/>
                </a:lnTo>
                <a:lnTo>
                  <a:pt x="372" y="260"/>
                </a:lnTo>
                <a:lnTo>
                  <a:pt x="372" y="296"/>
                </a:lnTo>
                <a:lnTo>
                  <a:pt x="348" y="337"/>
                </a:lnTo>
                <a:lnTo>
                  <a:pt x="331" y="355"/>
                </a:lnTo>
                <a:lnTo>
                  <a:pt x="331" y="390"/>
                </a:lnTo>
                <a:lnTo>
                  <a:pt x="277" y="450"/>
                </a:lnTo>
                <a:lnTo>
                  <a:pt x="224" y="468"/>
                </a:lnTo>
                <a:lnTo>
                  <a:pt x="213" y="485"/>
                </a:lnTo>
                <a:lnTo>
                  <a:pt x="148" y="485"/>
                </a:lnTo>
                <a:lnTo>
                  <a:pt x="118" y="503"/>
                </a:lnTo>
                <a:lnTo>
                  <a:pt x="100" y="544"/>
                </a:lnTo>
                <a:lnTo>
                  <a:pt x="107" y="580"/>
                </a:lnTo>
                <a:lnTo>
                  <a:pt x="142" y="615"/>
                </a:lnTo>
                <a:lnTo>
                  <a:pt x="153" y="644"/>
                </a:lnTo>
                <a:lnTo>
                  <a:pt x="142" y="704"/>
                </a:lnTo>
                <a:lnTo>
                  <a:pt x="95" y="804"/>
                </a:lnTo>
                <a:lnTo>
                  <a:pt x="47" y="833"/>
                </a:lnTo>
                <a:lnTo>
                  <a:pt x="36" y="863"/>
                </a:lnTo>
                <a:lnTo>
                  <a:pt x="36" y="899"/>
                </a:lnTo>
                <a:lnTo>
                  <a:pt x="18" y="928"/>
                </a:lnTo>
                <a:lnTo>
                  <a:pt x="18" y="952"/>
                </a:lnTo>
                <a:lnTo>
                  <a:pt x="0" y="988"/>
                </a:lnTo>
                <a:lnTo>
                  <a:pt x="6" y="1064"/>
                </a:lnTo>
                <a:lnTo>
                  <a:pt x="29" y="1135"/>
                </a:lnTo>
                <a:lnTo>
                  <a:pt x="36" y="1164"/>
                </a:lnTo>
                <a:lnTo>
                  <a:pt x="130" y="1270"/>
                </a:lnTo>
                <a:lnTo>
                  <a:pt x="219" y="1341"/>
                </a:lnTo>
                <a:lnTo>
                  <a:pt x="242" y="1365"/>
                </a:lnTo>
                <a:lnTo>
                  <a:pt x="295" y="1513"/>
                </a:lnTo>
                <a:lnTo>
                  <a:pt x="313" y="1531"/>
                </a:lnTo>
                <a:lnTo>
                  <a:pt x="343" y="1501"/>
                </a:lnTo>
                <a:lnTo>
                  <a:pt x="366" y="1483"/>
                </a:lnTo>
                <a:lnTo>
                  <a:pt x="443" y="1525"/>
                </a:lnTo>
                <a:lnTo>
                  <a:pt x="455" y="1548"/>
                </a:lnTo>
                <a:lnTo>
                  <a:pt x="437" y="1602"/>
                </a:lnTo>
                <a:lnTo>
                  <a:pt x="449" y="1655"/>
                </a:lnTo>
                <a:lnTo>
                  <a:pt x="389" y="1726"/>
                </a:lnTo>
                <a:lnTo>
                  <a:pt x="378" y="1749"/>
                </a:lnTo>
                <a:lnTo>
                  <a:pt x="402" y="1797"/>
                </a:lnTo>
                <a:lnTo>
                  <a:pt x="449" y="1850"/>
                </a:lnTo>
                <a:lnTo>
                  <a:pt x="538" y="1903"/>
                </a:lnTo>
                <a:lnTo>
                  <a:pt x="584" y="1921"/>
                </a:lnTo>
                <a:lnTo>
                  <a:pt x="673" y="1997"/>
                </a:lnTo>
                <a:lnTo>
                  <a:pt x="691" y="2068"/>
                </a:lnTo>
                <a:lnTo>
                  <a:pt x="721" y="2104"/>
                </a:lnTo>
                <a:lnTo>
                  <a:pt x="721" y="2121"/>
                </a:lnTo>
                <a:lnTo>
                  <a:pt x="698" y="2145"/>
                </a:lnTo>
                <a:lnTo>
                  <a:pt x="691" y="2162"/>
                </a:lnTo>
                <a:lnTo>
                  <a:pt x="762" y="2269"/>
                </a:lnTo>
                <a:lnTo>
                  <a:pt x="774" y="2269"/>
                </a:lnTo>
                <a:lnTo>
                  <a:pt x="774" y="2246"/>
                </a:lnTo>
                <a:lnTo>
                  <a:pt x="797" y="2246"/>
                </a:lnTo>
                <a:lnTo>
                  <a:pt x="804" y="2257"/>
                </a:lnTo>
                <a:lnTo>
                  <a:pt x="822" y="2186"/>
                </a:lnTo>
                <a:lnTo>
                  <a:pt x="863" y="2168"/>
                </a:lnTo>
                <a:lnTo>
                  <a:pt x="916" y="2175"/>
                </a:lnTo>
                <a:lnTo>
                  <a:pt x="957" y="2198"/>
                </a:lnTo>
                <a:lnTo>
                  <a:pt x="992" y="2228"/>
                </a:lnTo>
                <a:lnTo>
                  <a:pt x="1040" y="2203"/>
                </a:lnTo>
                <a:lnTo>
                  <a:pt x="1022" y="2127"/>
                </a:lnTo>
                <a:lnTo>
                  <a:pt x="1016" y="2079"/>
                </a:lnTo>
                <a:lnTo>
                  <a:pt x="1046" y="2068"/>
                </a:lnTo>
                <a:lnTo>
                  <a:pt x="1140" y="2038"/>
                </a:lnTo>
                <a:lnTo>
                  <a:pt x="1147" y="2027"/>
                </a:lnTo>
                <a:lnTo>
                  <a:pt x="1117" y="1992"/>
                </a:lnTo>
                <a:lnTo>
                  <a:pt x="1117" y="1974"/>
                </a:lnTo>
                <a:lnTo>
                  <a:pt x="1122" y="1967"/>
                </a:lnTo>
                <a:lnTo>
                  <a:pt x="1134" y="1932"/>
                </a:lnTo>
                <a:lnTo>
                  <a:pt x="1147" y="1914"/>
                </a:lnTo>
                <a:lnTo>
                  <a:pt x="1140" y="1909"/>
                </a:lnTo>
                <a:lnTo>
                  <a:pt x="1134" y="1896"/>
                </a:lnTo>
                <a:lnTo>
                  <a:pt x="1134" y="1873"/>
                </a:lnTo>
                <a:lnTo>
                  <a:pt x="1152" y="1802"/>
                </a:lnTo>
                <a:lnTo>
                  <a:pt x="1152" y="1743"/>
                </a:lnTo>
                <a:lnTo>
                  <a:pt x="1205" y="1696"/>
                </a:lnTo>
                <a:lnTo>
                  <a:pt x="1235" y="1630"/>
                </a:lnTo>
                <a:lnTo>
                  <a:pt x="1235" y="1607"/>
                </a:lnTo>
                <a:lnTo>
                  <a:pt x="1276" y="1525"/>
                </a:lnTo>
                <a:lnTo>
                  <a:pt x="1264" y="1442"/>
                </a:lnTo>
                <a:lnTo>
                  <a:pt x="1229" y="1365"/>
                </a:lnTo>
                <a:lnTo>
                  <a:pt x="1241" y="1318"/>
                </a:lnTo>
                <a:lnTo>
                  <a:pt x="1235" y="1282"/>
                </a:lnTo>
                <a:lnTo>
                  <a:pt x="1246" y="1265"/>
                </a:lnTo>
                <a:lnTo>
                  <a:pt x="1164" y="301"/>
                </a:lnTo>
                <a:lnTo>
                  <a:pt x="1152" y="296"/>
                </a:lnTo>
                <a:lnTo>
                  <a:pt x="1140" y="273"/>
                </a:lnTo>
                <a:lnTo>
                  <a:pt x="1122" y="184"/>
                </a:lnTo>
                <a:lnTo>
                  <a:pt x="1104" y="154"/>
                </a:lnTo>
                <a:lnTo>
                  <a:pt x="1081" y="131"/>
                </a:lnTo>
                <a:lnTo>
                  <a:pt x="1051" y="71"/>
                </a:lnTo>
                <a:lnTo>
                  <a:pt x="1051" y="0"/>
                </a:lnTo>
              </a:path>
            </a:pathLst>
          </a:custGeom>
          <a:solidFill>
            <a:schemeClr val="accent3">
              <a:lumMod val="60000"/>
              <a:lumOff val="40000"/>
            </a:schemeClr>
          </a:solidFill>
          <a:ln w="9525">
            <a:solidFill>
              <a:schemeClr val="tx1"/>
            </a:solidFill>
            <a:prstDash val="solid"/>
            <a:round/>
            <a:headEnd/>
            <a:tailEnd/>
          </a:ln>
        </p:spPr>
        <p:txBody>
          <a:bodyPr anchor="ctr"/>
          <a:lstStyle/>
          <a:p>
            <a:pPr algn="ctr">
              <a:defRPr/>
            </a:pPr>
            <a:r>
              <a:rPr lang="en-US" sz="1440" b="1" dirty="0">
                <a:latin typeface="Calibri" pitchFamily="34" charset="0"/>
                <a:cs typeface="Arial" pitchFamily="34" charset="0"/>
              </a:rPr>
              <a:t>3%</a:t>
            </a:r>
          </a:p>
        </p:txBody>
      </p:sp>
      <p:grpSp>
        <p:nvGrpSpPr>
          <p:cNvPr id="4" name="Group 129"/>
          <p:cNvGrpSpPr/>
          <p:nvPr/>
        </p:nvGrpSpPr>
        <p:grpSpPr>
          <a:xfrm>
            <a:off x="7980761" y="3223695"/>
            <a:ext cx="1159840" cy="1058213"/>
            <a:chOff x="5421313" y="2084388"/>
            <a:chExt cx="1274762" cy="1206500"/>
          </a:xfrm>
          <a:solidFill>
            <a:schemeClr val="accent3">
              <a:lumMod val="60000"/>
              <a:lumOff val="40000"/>
            </a:schemeClr>
          </a:solidFill>
        </p:grpSpPr>
        <p:sp>
          <p:nvSpPr>
            <p:cNvPr id="19505" name="Freeform 49"/>
            <p:cNvSpPr>
              <a:spLocks/>
            </p:cNvSpPr>
            <p:nvPr/>
          </p:nvSpPr>
          <p:spPr bwMode="auto">
            <a:xfrm>
              <a:off x="6038850" y="2387600"/>
              <a:ext cx="657225" cy="903288"/>
            </a:xfrm>
            <a:custGeom>
              <a:avLst/>
              <a:gdLst/>
              <a:ahLst/>
              <a:cxnLst>
                <a:cxn ang="0">
                  <a:pos x="620" y="1638"/>
                </a:cxn>
                <a:cxn ang="0">
                  <a:pos x="1016" y="1602"/>
                </a:cxn>
                <a:cxn ang="0">
                  <a:pos x="1069" y="1489"/>
                </a:cxn>
                <a:cxn ang="0">
                  <a:pos x="1081" y="1402"/>
                </a:cxn>
                <a:cxn ang="0">
                  <a:pos x="1152" y="1306"/>
                </a:cxn>
                <a:cxn ang="0">
                  <a:pos x="1158" y="1247"/>
                </a:cxn>
                <a:cxn ang="0">
                  <a:pos x="1193" y="1194"/>
                </a:cxn>
                <a:cxn ang="0">
                  <a:pos x="1216" y="1224"/>
                </a:cxn>
                <a:cxn ang="0">
                  <a:pos x="1241" y="1194"/>
                </a:cxn>
                <a:cxn ang="0">
                  <a:pos x="1234" y="1118"/>
                </a:cxn>
                <a:cxn ang="0">
                  <a:pos x="1223" y="999"/>
                </a:cxn>
                <a:cxn ang="0">
                  <a:pos x="1122" y="674"/>
                </a:cxn>
                <a:cxn ang="0">
                  <a:pos x="1004" y="669"/>
                </a:cxn>
                <a:cxn ang="0">
                  <a:pos x="856" y="864"/>
                </a:cxn>
                <a:cxn ang="0">
                  <a:pos x="838" y="857"/>
                </a:cxn>
                <a:cxn ang="0">
                  <a:pos x="780" y="828"/>
                </a:cxn>
                <a:cxn ang="0">
                  <a:pos x="780" y="728"/>
                </a:cxn>
                <a:cxn ang="0">
                  <a:pos x="851" y="669"/>
                </a:cxn>
                <a:cxn ang="0">
                  <a:pos x="863" y="621"/>
                </a:cxn>
                <a:cxn ang="0">
                  <a:pos x="892" y="574"/>
                </a:cxn>
                <a:cxn ang="0">
                  <a:pos x="916" y="426"/>
                </a:cxn>
                <a:cxn ang="0">
                  <a:pos x="886" y="350"/>
                </a:cxn>
                <a:cxn ang="0">
                  <a:pos x="845" y="291"/>
                </a:cxn>
                <a:cxn ang="0">
                  <a:pos x="886" y="255"/>
                </a:cxn>
                <a:cxn ang="0">
                  <a:pos x="851" y="167"/>
                </a:cxn>
                <a:cxn ang="0">
                  <a:pos x="714" y="114"/>
                </a:cxn>
                <a:cxn ang="0">
                  <a:pos x="608" y="66"/>
                </a:cxn>
                <a:cxn ang="0">
                  <a:pos x="496" y="36"/>
                </a:cxn>
                <a:cxn ang="0">
                  <a:pos x="432" y="30"/>
                </a:cxn>
                <a:cxn ang="0">
                  <a:pos x="366" y="96"/>
                </a:cxn>
                <a:cxn ang="0">
                  <a:pos x="366" y="160"/>
                </a:cxn>
                <a:cxn ang="0">
                  <a:pos x="389" y="178"/>
                </a:cxn>
                <a:cxn ang="0">
                  <a:pos x="348" y="196"/>
                </a:cxn>
                <a:cxn ang="0">
                  <a:pos x="307" y="243"/>
                </a:cxn>
                <a:cxn ang="0">
                  <a:pos x="295" y="320"/>
                </a:cxn>
                <a:cxn ang="0">
                  <a:pos x="277" y="414"/>
                </a:cxn>
                <a:cxn ang="0">
                  <a:pos x="236" y="396"/>
                </a:cxn>
                <a:cxn ang="0">
                  <a:pos x="236" y="314"/>
                </a:cxn>
                <a:cxn ang="0">
                  <a:pos x="236" y="284"/>
                </a:cxn>
                <a:cxn ang="0">
                  <a:pos x="201" y="320"/>
                </a:cxn>
                <a:cxn ang="0">
                  <a:pos x="183" y="385"/>
                </a:cxn>
                <a:cxn ang="0">
                  <a:pos x="123" y="414"/>
                </a:cxn>
                <a:cxn ang="0">
                  <a:pos x="106" y="467"/>
                </a:cxn>
                <a:cxn ang="0">
                  <a:pos x="70" y="568"/>
                </a:cxn>
                <a:cxn ang="0">
                  <a:pos x="59" y="687"/>
                </a:cxn>
                <a:cxn ang="0">
                  <a:pos x="17" y="769"/>
                </a:cxn>
                <a:cxn ang="0">
                  <a:pos x="47" y="893"/>
                </a:cxn>
                <a:cxn ang="0">
                  <a:pos x="52" y="994"/>
                </a:cxn>
                <a:cxn ang="0">
                  <a:pos x="153" y="1212"/>
                </a:cxn>
                <a:cxn ang="0">
                  <a:pos x="171" y="1313"/>
                </a:cxn>
                <a:cxn ang="0">
                  <a:pos x="159" y="1336"/>
                </a:cxn>
                <a:cxn ang="0">
                  <a:pos x="136" y="1484"/>
                </a:cxn>
                <a:cxn ang="0">
                  <a:pos x="59" y="1661"/>
                </a:cxn>
                <a:cxn ang="0">
                  <a:pos x="0" y="1714"/>
                </a:cxn>
              </a:cxnLst>
              <a:rect l="0" t="0" r="r" b="b"/>
              <a:pathLst>
                <a:path w="1246" h="1714">
                  <a:moveTo>
                    <a:pt x="0" y="1714"/>
                  </a:moveTo>
                  <a:lnTo>
                    <a:pt x="620" y="1638"/>
                  </a:lnTo>
                  <a:lnTo>
                    <a:pt x="626" y="1655"/>
                  </a:lnTo>
                  <a:lnTo>
                    <a:pt x="1016" y="1602"/>
                  </a:lnTo>
                  <a:lnTo>
                    <a:pt x="1021" y="1584"/>
                  </a:lnTo>
                  <a:lnTo>
                    <a:pt x="1069" y="1489"/>
                  </a:lnTo>
                  <a:lnTo>
                    <a:pt x="1087" y="1466"/>
                  </a:lnTo>
                  <a:lnTo>
                    <a:pt x="1081" y="1402"/>
                  </a:lnTo>
                  <a:lnTo>
                    <a:pt x="1104" y="1348"/>
                  </a:lnTo>
                  <a:lnTo>
                    <a:pt x="1152" y="1306"/>
                  </a:lnTo>
                  <a:lnTo>
                    <a:pt x="1152" y="1260"/>
                  </a:lnTo>
                  <a:lnTo>
                    <a:pt x="1158" y="1247"/>
                  </a:lnTo>
                  <a:lnTo>
                    <a:pt x="1163" y="1218"/>
                  </a:lnTo>
                  <a:lnTo>
                    <a:pt x="1193" y="1194"/>
                  </a:lnTo>
                  <a:lnTo>
                    <a:pt x="1205" y="1218"/>
                  </a:lnTo>
                  <a:lnTo>
                    <a:pt x="1216" y="1224"/>
                  </a:lnTo>
                  <a:lnTo>
                    <a:pt x="1234" y="1212"/>
                  </a:lnTo>
                  <a:lnTo>
                    <a:pt x="1241" y="1194"/>
                  </a:lnTo>
                  <a:lnTo>
                    <a:pt x="1246" y="1171"/>
                  </a:lnTo>
                  <a:lnTo>
                    <a:pt x="1234" y="1118"/>
                  </a:lnTo>
                  <a:lnTo>
                    <a:pt x="1246" y="1047"/>
                  </a:lnTo>
                  <a:lnTo>
                    <a:pt x="1223" y="999"/>
                  </a:lnTo>
                  <a:lnTo>
                    <a:pt x="1216" y="905"/>
                  </a:lnTo>
                  <a:lnTo>
                    <a:pt x="1122" y="674"/>
                  </a:lnTo>
                  <a:lnTo>
                    <a:pt x="1033" y="644"/>
                  </a:lnTo>
                  <a:lnTo>
                    <a:pt x="1004" y="669"/>
                  </a:lnTo>
                  <a:lnTo>
                    <a:pt x="963" y="710"/>
                  </a:lnTo>
                  <a:lnTo>
                    <a:pt x="856" y="864"/>
                  </a:lnTo>
                  <a:lnTo>
                    <a:pt x="845" y="864"/>
                  </a:lnTo>
                  <a:lnTo>
                    <a:pt x="838" y="857"/>
                  </a:lnTo>
                  <a:lnTo>
                    <a:pt x="792" y="840"/>
                  </a:lnTo>
                  <a:lnTo>
                    <a:pt x="780" y="828"/>
                  </a:lnTo>
                  <a:lnTo>
                    <a:pt x="767" y="793"/>
                  </a:lnTo>
                  <a:lnTo>
                    <a:pt x="780" y="728"/>
                  </a:lnTo>
                  <a:lnTo>
                    <a:pt x="797" y="704"/>
                  </a:lnTo>
                  <a:lnTo>
                    <a:pt x="851" y="669"/>
                  </a:lnTo>
                  <a:lnTo>
                    <a:pt x="863" y="644"/>
                  </a:lnTo>
                  <a:lnTo>
                    <a:pt x="863" y="621"/>
                  </a:lnTo>
                  <a:lnTo>
                    <a:pt x="874" y="591"/>
                  </a:lnTo>
                  <a:lnTo>
                    <a:pt x="892" y="574"/>
                  </a:lnTo>
                  <a:lnTo>
                    <a:pt x="916" y="527"/>
                  </a:lnTo>
                  <a:lnTo>
                    <a:pt x="916" y="426"/>
                  </a:lnTo>
                  <a:lnTo>
                    <a:pt x="904" y="373"/>
                  </a:lnTo>
                  <a:lnTo>
                    <a:pt x="886" y="350"/>
                  </a:lnTo>
                  <a:lnTo>
                    <a:pt x="856" y="309"/>
                  </a:lnTo>
                  <a:lnTo>
                    <a:pt x="845" y="291"/>
                  </a:lnTo>
                  <a:lnTo>
                    <a:pt x="851" y="267"/>
                  </a:lnTo>
                  <a:lnTo>
                    <a:pt x="886" y="255"/>
                  </a:lnTo>
                  <a:lnTo>
                    <a:pt x="892" y="243"/>
                  </a:lnTo>
                  <a:lnTo>
                    <a:pt x="851" y="167"/>
                  </a:lnTo>
                  <a:lnTo>
                    <a:pt x="815" y="149"/>
                  </a:lnTo>
                  <a:lnTo>
                    <a:pt x="714" y="114"/>
                  </a:lnTo>
                  <a:lnTo>
                    <a:pt x="638" y="96"/>
                  </a:lnTo>
                  <a:lnTo>
                    <a:pt x="608" y="66"/>
                  </a:lnTo>
                  <a:lnTo>
                    <a:pt x="549" y="48"/>
                  </a:lnTo>
                  <a:lnTo>
                    <a:pt x="496" y="36"/>
                  </a:lnTo>
                  <a:lnTo>
                    <a:pt x="449" y="0"/>
                  </a:lnTo>
                  <a:lnTo>
                    <a:pt x="432" y="30"/>
                  </a:lnTo>
                  <a:lnTo>
                    <a:pt x="396" y="43"/>
                  </a:lnTo>
                  <a:lnTo>
                    <a:pt x="366" y="96"/>
                  </a:lnTo>
                  <a:lnTo>
                    <a:pt x="361" y="142"/>
                  </a:lnTo>
                  <a:lnTo>
                    <a:pt x="366" y="160"/>
                  </a:lnTo>
                  <a:lnTo>
                    <a:pt x="384" y="160"/>
                  </a:lnTo>
                  <a:lnTo>
                    <a:pt x="389" y="178"/>
                  </a:lnTo>
                  <a:lnTo>
                    <a:pt x="378" y="184"/>
                  </a:lnTo>
                  <a:lnTo>
                    <a:pt x="348" y="196"/>
                  </a:lnTo>
                  <a:lnTo>
                    <a:pt x="331" y="208"/>
                  </a:lnTo>
                  <a:lnTo>
                    <a:pt x="307" y="243"/>
                  </a:lnTo>
                  <a:lnTo>
                    <a:pt x="290" y="279"/>
                  </a:lnTo>
                  <a:lnTo>
                    <a:pt x="295" y="320"/>
                  </a:lnTo>
                  <a:lnTo>
                    <a:pt x="301" y="367"/>
                  </a:lnTo>
                  <a:lnTo>
                    <a:pt x="277" y="414"/>
                  </a:lnTo>
                  <a:lnTo>
                    <a:pt x="242" y="432"/>
                  </a:lnTo>
                  <a:lnTo>
                    <a:pt x="236" y="396"/>
                  </a:lnTo>
                  <a:lnTo>
                    <a:pt x="248" y="355"/>
                  </a:lnTo>
                  <a:lnTo>
                    <a:pt x="236" y="314"/>
                  </a:lnTo>
                  <a:lnTo>
                    <a:pt x="242" y="291"/>
                  </a:lnTo>
                  <a:lnTo>
                    <a:pt x="236" y="284"/>
                  </a:lnTo>
                  <a:lnTo>
                    <a:pt x="219" y="291"/>
                  </a:lnTo>
                  <a:lnTo>
                    <a:pt x="201" y="320"/>
                  </a:lnTo>
                  <a:lnTo>
                    <a:pt x="194" y="362"/>
                  </a:lnTo>
                  <a:lnTo>
                    <a:pt x="183" y="385"/>
                  </a:lnTo>
                  <a:lnTo>
                    <a:pt x="159" y="385"/>
                  </a:lnTo>
                  <a:lnTo>
                    <a:pt x="123" y="414"/>
                  </a:lnTo>
                  <a:lnTo>
                    <a:pt x="106" y="444"/>
                  </a:lnTo>
                  <a:lnTo>
                    <a:pt x="106" y="467"/>
                  </a:lnTo>
                  <a:lnTo>
                    <a:pt x="70" y="503"/>
                  </a:lnTo>
                  <a:lnTo>
                    <a:pt x="70" y="568"/>
                  </a:lnTo>
                  <a:lnTo>
                    <a:pt x="65" y="639"/>
                  </a:lnTo>
                  <a:lnTo>
                    <a:pt x="59" y="687"/>
                  </a:lnTo>
                  <a:lnTo>
                    <a:pt x="35" y="740"/>
                  </a:lnTo>
                  <a:lnTo>
                    <a:pt x="17" y="769"/>
                  </a:lnTo>
                  <a:lnTo>
                    <a:pt x="17" y="804"/>
                  </a:lnTo>
                  <a:lnTo>
                    <a:pt x="47" y="893"/>
                  </a:lnTo>
                  <a:lnTo>
                    <a:pt x="29" y="946"/>
                  </a:lnTo>
                  <a:lnTo>
                    <a:pt x="52" y="994"/>
                  </a:lnTo>
                  <a:lnTo>
                    <a:pt x="112" y="1111"/>
                  </a:lnTo>
                  <a:lnTo>
                    <a:pt x="153" y="1212"/>
                  </a:lnTo>
                  <a:lnTo>
                    <a:pt x="153" y="1295"/>
                  </a:lnTo>
                  <a:lnTo>
                    <a:pt x="171" y="1313"/>
                  </a:lnTo>
                  <a:lnTo>
                    <a:pt x="171" y="1324"/>
                  </a:lnTo>
                  <a:lnTo>
                    <a:pt x="159" y="1336"/>
                  </a:lnTo>
                  <a:lnTo>
                    <a:pt x="148" y="1425"/>
                  </a:lnTo>
                  <a:lnTo>
                    <a:pt x="136" y="1484"/>
                  </a:lnTo>
                  <a:lnTo>
                    <a:pt x="106" y="1542"/>
                  </a:lnTo>
                  <a:lnTo>
                    <a:pt x="59" y="1661"/>
                  </a:lnTo>
                  <a:lnTo>
                    <a:pt x="17" y="1702"/>
                  </a:lnTo>
                  <a:lnTo>
                    <a:pt x="0" y="1714"/>
                  </a:lnTo>
                  <a:close/>
                </a:path>
              </a:pathLst>
            </a:custGeom>
            <a:solidFill>
              <a:schemeClr val="accent3">
                <a:lumMod val="75000"/>
              </a:schemeClr>
            </a:solidFill>
            <a:ln w="9525">
              <a:solidFill>
                <a:schemeClr val="tx1"/>
              </a:solidFill>
              <a:round/>
              <a:headEnd/>
              <a:tailEnd/>
            </a:ln>
          </p:spPr>
          <p:txBody>
            <a:bodyPr anchor="ctr"/>
            <a:lstStyle/>
            <a:p>
              <a:pPr algn="ctr">
                <a:defRPr/>
              </a:pPr>
              <a:endParaRPr lang="en-US" sz="1440" b="1" dirty="0">
                <a:solidFill>
                  <a:schemeClr val="bg1"/>
                </a:solidFill>
                <a:latin typeface="Calibri" pitchFamily="34" charset="0"/>
                <a:cs typeface="Arial" pitchFamily="34" charset="0"/>
              </a:endParaRPr>
            </a:p>
            <a:p>
              <a:pPr algn="ctr">
                <a:defRPr/>
              </a:pPr>
              <a:r>
                <a:rPr lang="en-US" sz="1440" b="1" dirty="0">
                  <a:solidFill>
                    <a:schemeClr val="bg1"/>
                  </a:solidFill>
                  <a:latin typeface="Calibri" pitchFamily="34" charset="0"/>
                  <a:cs typeface="Arial" pitchFamily="34" charset="0"/>
                </a:rPr>
                <a:t>8%</a:t>
              </a:r>
            </a:p>
          </p:txBody>
        </p:sp>
        <p:sp>
          <p:nvSpPr>
            <p:cNvPr id="19507" name="Freeform 51"/>
            <p:cNvSpPr>
              <a:spLocks/>
            </p:cNvSpPr>
            <p:nvPr/>
          </p:nvSpPr>
          <p:spPr bwMode="auto">
            <a:xfrm>
              <a:off x="5421313" y="2084388"/>
              <a:ext cx="1028700" cy="508000"/>
            </a:xfrm>
            <a:custGeom>
              <a:avLst/>
              <a:gdLst/>
              <a:ahLst/>
              <a:cxnLst>
                <a:cxn ang="0">
                  <a:pos x="83" y="372"/>
                </a:cxn>
                <a:cxn ang="0">
                  <a:pos x="183" y="301"/>
                </a:cxn>
                <a:cxn ang="0">
                  <a:pos x="461" y="130"/>
                </a:cxn>
                <a:cxn ang="0">
                  <a:pos x="609" y="12"/>
                </a:cxn>
                <a:cxn ang="0">
                  <a:pos x="721" y="18"/>
                </a:cxn>
                <a:cxn ang="0">
                  <a:pos x="644" y="89"/>
                </a:cxn>
                <a:cxn ang="0">
                  <a:pos x="538" y="201"/>
                </a:cxn>
                <a:cxn ang="0">
                  <a:pos x="550" y="278"/>
                </a:cxn>
                <a:cxn ang="0">
                  <a:pos x="656" y="225"/>
                </a:cxn>
                <a:cxn ang="0">
                  <a:pos x="921" y="367"/>
                </a:cxn>
                <a:cxn ang="0">
                  <a:pos x="1010" y="385"/>
                </a:cxn>
                <a:cxn ang="0">
                  <a:pos x="1040" y="402"/>
                </a:cxn>
                <a:cxn ang="0">
                  <a:pos x="1152" y="307"/>
                </a:cxn>
                <a:cxn ang="0">
                  <a:pos x="1501" y="195"/>
                </a:cxn>
                <a:cxn ang="0">
                  <a:pos x="1494" y="266"/>
                </a:cxn>
                <a:cxn ang="0">
                  <a:pos x="1560" y="325"/>
                </a:cxn>
                <a:cxn ang="0">
                  <a:pos x="1702" y="314"/>
                </a:cxn>
                <a:cxn ang="0">
                  <a:pos x="1790" y="426"/>
                </a:cxn>
                <a:cxn ang="0">
                  <a:pos x="1938" y="438"/>
                </a:cxn>
                <a:cxn ang="0">
                  <a:pos x="1926" y="496"/>
                </a:cxn>
                <a:cxn ang="0">
                  <a:pos x="1861" y="484"/>
                </a:cxn>
                <a:cxn ang="0">
                  <a:pos x="1778" y="496"/>
                </a:cxn>
                <a:cxn ang="0">
                  <a:pos x="1643" y="496"/>
                </a:cxn>
                <a:cxn ang="0">
                  <a:pos x="1625" y="561"/>
                </a:cxn>
                <a:cxn ang="0">
                  <a:pos x="1459" y="502"/>
                </a:cxn>
                <a:cxn ang="0">
                  <a:pos x="1342" y="550"/>
                </a:cxn>
                <a:cxn ang="0">
                  <a:pos x="1282" y="578"/>
                </a:cxn>
                <a:cxn ang="0">
                  <a:pos x="1187" y="585"/>
                </a:cxn>
                <a:cxn ang="0">
                  <a:pos x="1081" y="720"/>
                </a:cxn>
                <a:cxn ang="0">
                  <a:pos x="1099" y="649"/>
                </a:cxn>
                <a:cxn ang="0">
                  <a:pos x="1028" y="674"/>
                </a:cxn>
                <a:cxn ang="0">
                  <a:pos x="981" y="626"/>
                </a:cxn>
                <a:cxn ang="0">
                  <a:pos x="934" y="745"/>
                </a:cxn>
                <a:cxn ang="0">
                  <a:pos x="850" y="904"/>
                </a:cxn>
                <a:cxn ang="0">
                  <a:pos x="804" y="933"/>
                </a:cxn>
                <a:cxn ang="0">
                  <a:pos x="809" y="851"/>
                </a:cxn>
                <a:cxn ang="0">
                  <a:pos x="744" y="851"/>
                </a:cxn>
                <a:cxn ang="0">
                  <a:pos x="703" y="692"/>
                </a:cxn>
                <a:cxn ang="0">
                  <a:pos x="668" y="649"/>
                </a:cxn>
                <a:cxn ang="0">
                  <a:pos x="550" y="608"/>
                </a:cxn>
                <a:cxn ang="0">
                  <a:pos x="502" y="608"/>
                </a:cxn>
                <a:cxn ang="0">
                  <a:pos x="373" y="561"/>
                </a:cxn>
                <a:cxn ang="0">
                  <a:pos x="77" y="454"/>
                </a:cxn>
                <a:cxn ang="0">
                  <a:pos x="0" y="408"/>
                </a:cxn>
              </a:cxnLst>
              <a:rect l="0" t="0" r="r" b="b"/>
              <a:pathLst>
                <a:path w="1956" h="963">
                  <a:moveTo>
                    <a:pt x="0" y="408"/>
                  </a:moveTo>
                  <a:lnTo>
                    <a:pt x="59" y="390"/>
                  </a:lnTo>
                  <a:lnTo>
                    <a:pt x="83" y="372"/>
                  </a:lnTo>
                  <a:lnTo>
                    <a:pt x="148" y="337"/>
                  </a:lnTo>
                  <a:lnTo>
                    <a:pt x="160" y="307"/>
                  </a:lnTo>
                  <a:lnTo>
                    <a:pt x="183" y="301"/>
                  </a:lnTo>
                  <a:lnTo>
                    <a:pt x="295" y="266"/>
                  </a:lnTo>
                  <a:lnTo>
                    <a:pt x="366" y="225"/>
                  </a:lnTo>
                  <a:lnTo>
                    <a:pt x="461" y="130"/>
                  </a:lnTo>
                  <a:lnTo>
                    <a:pt x="485" y="124"/>
                  </a:lnTo>
                  <a:lnTo>
                    <a:pt x="561" y="41"/>
                  </a:lnTo>
                  <a:lnTo>
                    <a:pt x="609" y="12"/>
                  </a:lnTo>
                  <a:lnTo>
                    <a:pt x="697" y="0"/>
                  </a:lnTo>
                  <a:lnTo>
                    <a:pt x="715" y="5"/>
                  </a:lnTo>
                  <a:lnTo>
                    <a:pt x="721" y="18"/>
                  </a:lnTo>
                  <a:lnTo>
                    <a:pt x="674" y="48"/>
                  </a:lnTo>
                  <a:lnTo>
                    <a:pt x="662" y="53"/>
                  </a:lnTo>
                  <a:lnTo>
                    <a:pt x="644" y="89"/>
                  </a:lnTo>
                  <a:lnTo>
                    <a:pt x="586" y="154"/>
                  </a:lnTo>
                  <a:lnTo>
                    <a:pt x="556" y="183"/>
                  </a:lnTo>
                  <a:lnTo>
                    <a:pt x="538" y="201"/>
                  </a:lnTo>
                  <a:lnTo>
                    <a:pt x="526" y="260"/>
                  </a:lnTo>
                  <a:lnTo>
                    <a:pt x="538" y="301"/>
                  </a:lnTo>
                  <a:lnTo>
                    <a:pt x="550" y="278"/>
                  </a:lnTo>
                  <a:lnTo>
                    <a:pt x="597" y="236"/>
                  </a:lnTo>
                  <a:lnTo>
                    <a:pt x="632" y="236"/>
                  </a:lnTo>
                  <a:lnTo>
                    <a:pt x="656" y="225"/>
                  </a:lnTo>
                  <a:lnTo>
                    <a:pt x="768" y="278"/>
                  </a:lnTo>
                  <a:lnTo>
                    <a:pt x="857" y="378"/>
                  </a:lnTo>
                  <a:lnTo>
                    <a:pt x="921" y="367"/>
                  </a:lnTo>
                  <a:lnTo>
                    <a:pt x="964" y="367"/>
                  </a:lnTo>
                  <a:lnTo>
                    <a:pt x="987" y="385"/>
                  </a:lnTo>
                  <a:lnTo>
                    <a:pt x="1010" y="385"/>
                  </a:lnTo>
                  <a:lnTo>
                    <a:pt x="1017" y="378"/>
                  </a:lnTo>
                  <a:lnTo>
                    <a:pt x="1040" y="390"/>
                  </a:lnTo>
                  <a:lnTo>
                    <a:pt x="1040" y="402"/>
                  </a:lnTo>
                  <a:lnTo>
                    <a:pt x="1058" y="390"/>
                  </a:lnTo>
                  <a:lnTo>
                    <a:pt x="1075" y="367"/>
                  </a:lnTo>
                  <a:lnTo>
                    <a:pt x="1152" y="307"/>
                  </a:lnTo>
                  <a:lnTo>
                    <a:pt x="1406" y="243"/>
                  </a:lnTo>
                  <a:lnTo>
                    <a:pt x="1471" y="207"/>
                  </a:lnTo>
                  <a:lnTo>
                    <a:pt x="1501" y="195"/>
                  </a:lnTo>
                  <a:lnTo>
                    <a:pt x="1512" y="213"/>
                  </a:lnTo>
                  <a:lnTo>
                    <a:pt x="1494" y="248"/>
                  </a:lnTo>
                  <a:lnTo>
                    <a:pt x="1494" y="266"/>
                  </a:lnTo>
                  <a:lnTo>
                    <a:pt x="1524" y="325"/>
                  </a:lnTo>
                  <a:lnTo>
                    <a:pt x="1542" y="337"/>
                  </a:lnTo>
                  <a:lnTo>
                    <a:pt x="1560" y="325"/>
                  </a:lnTo>
                  <a:lnTo>
                    <a:pt x="1601" y="331"/>
                  </a:lnTo>
                  <a:lnTo>
                    <a:pt x="1619" y="319"/>
                  </a:lnTo>
                  <a:lnTo>
                    <a:pt x="1702" y="314"/>
                  </a:lnTo>
                  <a:lnTo>
                    <a:pt x="1737" y="337"/>
                  </a:lnTo>
                  <a:lnTo>
                    <a:pt x="1766" y="396"/>
                  </a:lnTo>
                  <a:lnTo>
                    <a:pt x="1790" y="426"/>
                  </a:lnTo>
                  <a:lnTo>
                    <a:pt x="1855" y="449"/>
                  </a:lnTo>
                  <a:lnTo>
                    <a:pt x="1920" y="438"/>
                  </a:lnTo>
                  <a:lnTo>
                    <a:pt x="1938" y="438"/>
                  </a:lnTo>
                  <a:lnTo>
                    <a:pt x="1956" y="449"/>
                  </a:lnTo>
                  <a:lnTo>
                    <a:pt x="1956" y="472"/>
                  </a:lnTo>
                  <a:lnTo>
                    <a:pt x="1926" y="496"/>
                  </a:lnTo>
                  <a:lnTo>
                    <a:pt x="1885" y="502"/>
                  </a:lnTo>
                  <a:lnTo>
                    <a:pt x="1867" y="496"/>
                  </a:lnTo>
                  <a:lnTo>
                    <a:pt x="1861" y="484"/>
                  </a:lnTo>
                  <a:lnTo>
                    <a:pt x="1849" y="484"/>
                  </a:lnTo>
                  <a:lnTo>
                    <a:pt x="1808" y="508"/>
                  </a:lnTo>
                  <a:lnTo>
                    <a:pt x="1778" y="496"/>
                  </a:lnTo>
                  <a:lnTo>
                    <a:pt x="1755" y="496"/>
                  </a:lnTo>
                  <a:lnTo>
                    <a:pt x="1684" y="508"/>
                  </a:lnTo>
                  <a:lnTo>
                    <a:pt x="1643" y="496"/>
                  </a:lnTo>
                  <a:lnTo>
                    <a:pt x="1625" y="508"/>
                  </a:lnTo>
                  <a:lnTo>
                    <a:pt x="1636" y="550"/>
                  </a:lnTo>
                  <a:lnTo>
                    <a:pt x="1625" y="561"/>
                  </a:lnTo>
                  <a:lnTo>
                    <a:pt x="1608" y="555"/>
                  </a:lnTo>
                  <a:lnTo>
                    <a:pt x="1565" y="520"/>
                  </a:lnTo>
                  <a:lnTo>
                    <a:pt x="1459" y="502"/>
                  </a:lnTo>
                  <a:lnTo>
                    <a:pt x="1436" y="508"/>
                  </a:lnTo>
                  <a:lnTo>
                    <a:pt x="1412" y="496"/>
                  </a:lnTo>
                  <a:lnTo>
                    <a:pt x="1342" y="550"/>
                  </a:lnTo>
                  <a:lnTo>
                    <a:pt x="1324" y="550"/>
                  </a:lnTo>
                  <a:lnTo>
                    <a:pt x="1294" y="567"/>
                  </a:lnTo>
                  <a:lnTo>
                    <a:pt x="1282" y="578"/>
                  </a:lnTo>
                  <a:lnTo>
                    <a:pt x="1271" y="585"/>
                  </a:lnTo>
                  <a:lnTo>
                    <a:pt x="1228" y="578"/>
                  </a:lnTo>
                  <a:lnTo>
                    <a:pt x="1187" y="585"/>
                  </a:lnTo>
                  <a:lnTo>
                    <a:pt x="1182" y="621"/>
                  </a:lnTo>
                  <a:lnTo>
                    <a:pt x="1170" y="638"/>
                  </a:lnTo>
                  <a:lnTo>
                    <a:pt x="1081" y="720"/>
                  </a:lnTo>
                  <a:lnTo>
                    <a:pt x="1070" y="715"/>
                  </a:lnTo>
                  <a:lnTo>
                    <a:pt x="1063" y="703"/>
                  </a:lnTo>
                  <a:lnTo>
                    <a:pt x="1099" y="649"/>
                  </a:lnTo>
                  <a:lnTo>
                    <a:pt x="1093" y="626"/>
                  </a:lnTo>
                  <a:lnTo>
                    <a:pt x="1046" y="626"/>
                  </a:lnTo>
                  <a:lnTo>
                    <a:pt x="1028" y="674"/>
                  </a:lnTo>
                  <a:lnTo>
                    <a:pt x="1010" y="697"/>
                  </a:lnTo>
                  <a:lnTo>
                    <a:pt x="992" y="667"/>
                  </a:lnTo>
                  <a:lnTo>
                    <a:pt x="981" y="626"/>
                  </a:lnTo>
                  <a:lnTo>
                    <a:pt x="975" y="632"/>
                  </a:lnTo>
                  <a:lnTo>
                    <a:pt x="964" y="692"/>
                  </a:lnTo>
                  <a:lnTo>
                    <a:pt x="934" y="745"/>
                  </a:lnTo>
                  <a:lnTo>
                    <a:pt x="910" y="803"/>
                  </a:lnTo>
                  <a:lnTo>
                    <a:pt x="893" y="839"/>
                  </a:lnTo>
                  <a:lnTo>
                    <a:pt x="850" y="904"/>
                  </a:lnTo>
                  <a:lnTo>
                    <a:pt x="850" y="945"/>
                  </a:lnTo>
                  <a:lnTo>
                    <a:pt x="845" y="963"/>
                  </a:lnTo>
                  <a:lnTo>
                    <a:pt x="804" y="933"/>
                  </a:lnTo>
                  <a:lnTo>
                    <a:pt x="792" y="892"/>
                  </a:lnTo>
                  <a:lnTo>
                    <a:pt x="809" y="874"/>
                  </a:lnTo>
                  <a:lnTo>
                    <a:pt x="809" y="851"/>
                  </a:lnTo>
                  <a:lnTo>
                    <a:pt x="804" y="845"/>
                  </a:lnTo>
                  <a:lnTo>
                    <a:pt x="756" y="857"/>
                  </a:lnTo>
                  <a:lnTo>
                    <a:pt x="744" y="851"/>
                  </a:lnTo>
                  <a:lnTo>
                    <a:pt x="762" y="750"/>
                  </a:lnTo>
                  <a:lnTo>
                    <a:pt x="756" y="715"/>
                  </a:lnTo>
                  <a:lnTo>
                    <a:pt x="703" y="692"/>
                  </a:lnTo>
                  <a:lnTo>
                    <a:pt x="662" y="679"/>
                  </a:lnTo>
                  <a:lnTo>
                    <a:pt x="662" y="662"/>
                  </a:lnTo>
                  <a:lnTo>
                    <a:pt x="668" y="649"/>
                  </a:lnTo>
                  <a:lnTo>
                    <a:pt x="650" y="638"/>
                  </a:lnTo>
                  <a:lnTo>
                    <a:pt x="609" y="621"/>
                  </a:lnTo>
                  <a:lnTo>
                    <a:pt x="550" y="608"/>
                  </a:lnTo>
                  <a:lnTo>
                    <a:pt x="526" y="614"/>
                  </a:lnTo>
                  <a:lnTo>
                    <a:pt x="508" y="626"/>
                  </a:lnTo>
                  <a:lnTo>
                    <a:pt x="502" y="608"/>
                  </a:lnTo>
                  <a:lnTo>
                    <a:pt x="461" y="608"/>
                  </a:lnTo>
                  <a:lnTo>
                    <a:pt x="408" y="561"/>
                  </a:lnTo>
                  <a:lnTo>
                    <a:pt x="373" y="561"/>
                  </a:lnTo>
                  <a:lnTo>
                    <a:pt x="107" y="508"/>
                  </a:lnTo>
                  <a:lnTo>
                    <a:pt x="89" y="496"/>
                  </a:lnTo>
                  <a:lnTo>
                    <a:pt x="77" y="454"/>
                  </a:lnTo>
                  <a:lnTo>
                    <a:pt x="53" y="438"/>
                  </a:lnTo>
                  <a:lnTo>
                    <a:pt x="18" y="431"/>
                  </a:lnTo>
                  <a:lnTo>
                    <a:pt x="0" y="408"/>
                  </a:lnTo>
                  <a:close/>
                </a:path>
              </a:pathLst>
            </a:custGeom>
            <a:solidFill>
              <a:schemeClr val="accent3">
                <a:lumMod val="75000"/>
              </a:schemeClr>
            </a:solidFill>
            <a:ln w="9525">
              <a:solidFill>
                <a:schemeClr val="tx1"/>
              </a:solidFill>
              <a:round/>
              <a:headEnd/>
              <a:tailEnd/>
            </a:ln>
          </p:spPr>
          <p:txBody>
            <a:bodyPr anchor="ctr"/>
            <a:lstStyle/>
            <a:p>
              <a:pPr algn="ctr">
                <a:defRPr/>
              </a:pPr>
              <a:endParaRPr lang="en-US" sz="1440" b="1" dirty="0">
                <a:latin typeface="Calibri" pitchFamily="34" charset="0"/>
                <a:cs typeface="Arial" pitchFamily="34" charset="0"/>
              </a:endParaRPr>
            </a:p>
          </p:txBody>
        </p:sp>
      </p:grpSp>
      <p:sp>
        <p:nvSpPr>
          <p:cNvPr id="19509" name="Freeform 53"/>
          <p:cNvSpPr>
            <a:spLocks/>
          </p:cNvSpPr>
          <p:nvPr/>
        </p:nvSpPr>
        <p:spPr bwMode="auto">
          <a:xfrm>
            <a:off x="8434297" y="4245707"/>
            <a:ext cx="467981" cy="792268"/>
          </a:xfrm>
          <a:custGeom>
            <a:avLst/>
            <a:gdLst/>
            <a:ahLst/>
            <a:cxnLst>
              <a:cxn ang="0">
                <a:pos x="30" y="99"/>
              </a:cxn>
              <a:cxn ang="0">
                <a:pos x="112" y="1063"/>
              </a:cxn>
              <a:cxn ang="0">
                <a:pos x="101" y="1080"/>
              </a:cxn>
              <a:cxn ang="0">
                <a:pos x="107" y="1116"/>
              </a:cxn>
              <a:cxn ang="0">
                <a:pos x="95" y="1163"/>
              </a:cxn>
              <a:cxn ang="0">
                <a:pos x="130" y="1240"/>
              </a:cxn>
              <a:cxn ang="0">
                <a:pos x="142" y="1323"/>
              </a:cxn>
              <a:cxn ang="0">
                <a:pos x="101" y="1405"/>
              </a:cxn>
              <a:cxn ang="0">
                <a:pos x="101" y="1428"/>
              </a:cxn>
              <a:cxn ang="0">
                <a:pos x="71" y="1494"/>
              </a:cxn>
              <a:cxn ang="0">
                <a:pos x="18" y="1541"/>
              </a:cxn>
              <a:cxn ang="0">
                <a:pos x="18" y="1600"/>
              </a:cxn>
              <a:cxn ang="0">
                <a:pos x="0" y="1671"/>
              </a:cxn>
              <a:cxn ang="0">
                <a:pos x="0" y="1694"/>
              </a:cxn>
              <a:cxn ang="0">
                <a:pos x="6" y="1707"/>
              </a:cxn>
              <a:cxn ang="0">
                <a:pos x="30" y="1712"/>
              </a:cxn>
              <a:cxn ang="0">
                <a:pos x="59" y="1701"/>
              </a:cxn>
              <a:cxn ang="0">
                <a:pos x="54" y="1694"/>
              </a:cxn>
              <a:cxn ang="0">
                <a:pos x="66" y="1659"/>
              </a:cxn>
              <a:cxn ang="0">
                <a:pos x="124" y="1666"/>
              </a:cxn>
              <a:cxn ang="0">
                <a:pos x="201" y="1636"/>
              </a:cxn>
              <a:cxn ang="0">
                <a:pos x="295" y="1677"/>
              </a:cxn>
              <a:cxn ang="0">
                <a:pos x="302" y="1689"/>
              </a:cxn>
              <a:cxn ang="0">
                <a:pos x="325" y="1683"/>
              </a:cxn>
              <a:cxn ang="0">
                <a:pos x="343" y="1623"/>
              </a:cxn>
              <a:cxn ang="0">
                <a:pos x="396" y="1600"/>
              </a:cxn>
              <a:cxn ang="0">
                <a:pos x="414" y="1630"/>
              </a:cxn>
              <a:cxn ang="0">
                <a:pos x="449" y="1653"/>
              </a:cxn>
              <a:cxn ang="0">
                <a:pos x="473" y="1630"/>
              </a:cxn>
              <a:cxn ang="0">
                <a:pos x="497" y="1547"/>
              </a:cxn>
              <a:cxn ang="0">
                <a:pos x="520" y="1524"/>
              </a:cxn>
              <a:cxn ang="0">
                <a:pos x="543" y="1524"/>
              </a:cxn>
              <a:cxn ang="0">
                <a:pos x="579" y="1565"/>
              </a:cxn>
              <a:cxn ang="0">
                <a:pos x="657" y="1565"/>
              </a:cxn>
              <a:cxn ang="0">
                <a:pos x="674" y="1494"/>
              </a:cxn>
              <a:cxn ang="0">
                <a:pos x="804" y="1323"/>
              </a:cxn>
              <a:cxn ang="0">
                <a:pos x="804" y="1263"/>
              </a:cxn>
              <a:cxn ang="0">
                <a:pos x="833" y="1252"/>
              </a:cxn>
              <a:cxn ang="0">
                <a:pos x="886" y="1258"/>
              </a:cxn>
              <a:cxn ang="0">
                <a:pos x="928" y="1222"/>
              </a:cxn>
              <a:cxn ang="0">
                <a:pos x="964" y="1217"/>
              </a:cxn>
              <a:cxn ang="0">
                <a:pos x="975" y="1187"/>
              </a:cxn>
              <a:cxn ang="0">
                <a:pos x="957" y="1121"/>
              </a:cxn>
              <a:cxn ang="0">
                <a:pos x="957" y="1098"/>
              </a:cxn>
              <a:cxn ang="0">
                <a:pos x="969" y="1068"/>
              </a:cxn>
              <a:cxn ang="0">
                <a:pos x="851" y="17"/>
              </a:cxn>
              <a:cxn ang="0">
                <a:pos x="845" y="0"/>
              </a:cxn>
              <a:cxn ang="0">
                <a:pos x="225" y="76"/>
              </a:cxn>
              <a:cxn ang="0">
                <a:pos x="208" y="94"/>
              </a:cxn>
              <a:cxn ang="0">
                <a:pos x="160" y="112"/>
              </a:cxn>
              <a:cxn ang="0">
                <a:pos x="130" y="124"/>
              </a:cxn>
              <a:cxn ang="0">
                <a:pos x="77" y="135"/>
              </a:cxn>
              <a:cxn ang="0">
                <a:pos x="30" y="99"/>
              </a:cxn>
            </a:cxnLst>
            <a:rect l="0" t="0" r="r" b="b"/>
            <a:pathLst>
              <a:path w="975" h="1712">
                <a:moveTo>
                  <a:pt x="30" y="99"/>
                </a:moveTo>
                <a:lnTo>
                  <a:pt x="112" y="1063"/>
                </a:lnTo>
                <a:lnTo>
                  <a:pt x="101" y="1080"/>
                </a:lnTo>
                <a:lnTo>
                  <a:pt x="107" y="1116"/>
                </a:lnTo>
                <a:lnTo>
                  <a:pt x="95" y="1163"/>
                </a:lnTo>
                <a:lnTo>
                  <a:pt x="130" y="1240"/>
                </a:lnTo>
                <a:lnTo>
                  <a:pt x="142" y="1323"/>
                </a:lnTo>
                <a:lnTo>
                  <a:pt x="101" y="1405"/>
                </a:lnTo>
                <a:lnTo>
                  <a:pt x="101" y="1428"/>
                </a:lnTo>
                <a:lnTo>
                  <a:pt x="71" y="1494"/>
                </a:lnTo>
                <a:lnTo>
                  <a:pt x="18" y="1541"/>
                </a:lnTo>
                <a:lnTo>
                  <a:pt x="18" y="1600"/>
                </a:lnTo>
                <a:lnTo>
                  <a:pt x="0" y="1671"/>
                </a:lnTo>
                <a:lnTo>
                  <a:pt x="0" y="1694"/>
                </a:lnTo>
                <a:lnTo>
                  <a:pt x="6" y="1707"/>
                </a:lnTo>
                <a:lnTo>
                  <a:pt x="30" y="1712"/>
                </a:lnTo>
                <a:lnTo>
                  <a:pt x="59" y="1701"/>
                </a:lnTo>
                <a:lnTo>
                  <a:pt x="54" y="1694"/>
                </a:lnTo>
                <a:lnTo>
                  <a:pt x="66" y="1659"/>
                </a:lnTo>
                <a:lnTo>
                  <a:pt x="124" y="1666"/>
                </a:lnTo>
                <a:lnTo>
                  <a:pt x="201" y="1636"/>
                </a:lnTo>
                <a:lnTo>
                  <a:pt x="295" y="1677"/>
                </a:lnTo>
                <a:lnTo>
                  <a:pt x="302" y="1689"/>
                </a:lnTo>
                <a:lnTo>
                  <a:pt x="325" y="1683"/>
                </a:lnTo>
                <a:lnTo>
                  <a:pt x="343" y="1623"/>
                </a:lnTo>
                <a:lnTo>
                  <a:pt x="396" y="1600"/>
                </a:lnTo>
                <a:lnTo>
                  <a:pt x="414" y="1630"/>
                </a:lnTo>
                <a:lnTo>
                  <a:pt x="449" y="1653"/>
                </a:lnTo>
                <a:lnTo>
                  <a:pt x="473" y="1630"/>
                </a:lnTo>
                <a:lnTo>
                  <a:pt x="497" y="1547"/>
                </a:lnTo>
                <a:lnTo>
                  <a:pt x="520" y="1524"/>
                </a:lnTo>
                <a:lnTo>
                  <a:pt x="543" y="1524"/>
                </a:lnTo>
                <a:lnTo>
                  <a:pt x="579" y="1565"/>
                </a:lnTo>
                <a:lnTo>
                  <a:pt x="657" y="1565"/>
                </a:lnTo>
                <a:lnTo>
                  <a:pt x="674" y="1494"/>
                </a:lnTo>
                <a:lnTo>
                  <a:pt x="804" y="1323"/>
                </a:lnTo>
                <a:lnTo>
                  <a:pt x="804" y="1263"/>
                </a:lnTo>
                <a:lnTo>
                  <a:pt x="833" y="1252"/>
                </a:lnTo>
                <a:lnTo>
                  <a:pt x="886" y="1258"/>
                </a:lnTo>
                <a:lnTo>
                  <a:pt x="928" y="1222"/>
                </a:lnTo>
                <a:lnTo>
                  <a:pt x="964" y="1217"/>
                </a:lnTo>
                <a:lnTo>
                  <a:pt x="975" y="1187"/>
                </a:lnTo>
                <a:lnTo>
                  <a:pt x="957" y="1121"/>
                </a:lnTo>
                <a:lnTo>
                  <a:pt x="957" y="1098"/>
                </a:lnTo>
                <a:lnTo>
                  <a:pt x="969" y="1068"/>
                </a:lnTo>
                <a:lnTo>
                  <a:pt x="851" y="17"/>
                </a:lnTo>
                <a:lnTo>
                  <a:pt x="845" y="0"/>
                </a:lnTo>
                <a:lnTo>
                  <a:pt x="225" y="76"/>
                </a:lnTo>
                <a:lnTo>
                  <a:pt x="208" y="94"/>
                </a:lnTo>
                <a:lnTo>
                  <a:pt x="160" y="112"/>
                </a:lnTo>
                <a:lnTo>
                  <a:pt x="130" y="124"/>
                </a:lnTo>
                <a:lnTo>
                  <a:pt x="77" y="135"/>
                </a:lnTo>
                <a:lnTo>
                  <a:pt x="30" y="99"/>
                </a:lnTo>
                <a:close/>
              </a:path>
            </a:pathLst>
          </a:custGeom>
          <a:solidFill>
            <a:srgbClr val="C3D69B"/>
          </a:solidFill>
          <a:ln w="9525">
            <a:solidFill>
              <a:schemeClr val="tx1"/>
            </a:solidFill>
            <a:round/>
            <a:headEnd/>
            <a:tailEnd/>
          </a:ln>
        </p:spPr>
        <p:txBody>
          <a:bodyPr wrap="none" lIns="0" tIns="0" rIns="0" bIns="0" anchor="ctr">
            <a:normAutofit/>
          </a:bodyPr>
          <a:lstStyle/>
          <a:p>
            <a:pPr algn="ctr">
              <a:defRPr/>
            </a:pPr>
            <a:r>
              <a:rPr lang="en-US" sz="1440" b="1" dirty="0">
                <a:solidFill>
                  <a:schemeClr val="bg1"/>
                </a:solidFill>
                <a:latin typeface="Calibri" pitchFamily="34" charset="0"/>
                <a:cs typeface="Arial" pitchFamily="34" charset="0"/>
              </a:rPr>
              <a:t>  </a:t>
            </a:r>
            <a:r>
              <a:rPr lang="en-US" sz="1440" b="1" dirty="0">
                <a:latin typeface="Calibri" pitchFamily="34" charset="0"/>
                <a:cs typeface="Arial" pitchFamily="34" charset="0"/>
              </a:rPr>
              <a:t>3% </a:t>
            </a:r>
          </a:p>
        </p:txBody>
      </p:sp>
      <p:sp>
        <p:nvSpPr>
          <p:cNvPr id="19512" name="Freeform 56"/>
          <p:cNvSpPr>
            <a:spLocks/>
          </p:cNvSpPr>
          <p:nvPr/>
        </p:nvSpPr>
        <p:spPr bwMode="auto">
          <a:xfrm>
            <a:off x="8236418" y="4735828"/>
            <a:ext cx="1128064" cy="559739"/>
          </a:xfrm>
          <a:custGeom>
            <a:avLst/>
            <a:gdLst/>
            <a:ahLst/>
            <a:cxnLst>
              <a:cxn ang="0">
                <a:pos x="472" y="1176"/>
              </a:cxn>
              <a:cxn ang="0">
                <a:pos x="461" y="1110"/>
              </a:cxn>
              <a:cxn ang="0">
                <a:pos x="532" y="1116"/>
              </a:cxn>
              <a:cxn ang="0">
                <a:pos x="1890" y="974"/>
              </a:cxn>
              <a:cxn ang="0">
                <a:pos x="2026" y="903"/>
              </a:cxn>
              <a:cxn ang="0">
                <a:pos x="2103" y="826"/>
              </a:cxn>
              <a:cxn ang="0">
                <a:pos x="2115" y="785"/>
              </a:cxn>
              <a:cxn ang="0">
                <a:pos x="2150" y="732"/>
              </a:cxn>
              <a:cxn ang="0">
                <a:pos x="2345" y="560"/>
              </a:cxn>
              <a:cxn ang="0">
                <a:pos x="2333" y="532"/>
              </a:cxn>
              <a:cxn ang="0">
                <a:pos x="2303" y="507"/>
              </a:cxn>
              <a:cxn ang="0">
                <a:pos x="2262" y="484"/>
              </a:cxn>
              <a:cxn ang="0">
                <a:pos x="2239" y="478"/>
              </a:cxn>
              <a:cxn ang="0">
                <a:pos x="2133" y="337"/>
              </a:cxn>
              <a:cxn ang="0">
                <a:pos x="2126" y="283"/>
              </a:cxn>
              <a:cxn ang="0">
                <a:pos x="2120" y="195"/>
              </a:cxn>
              <a:cxn ang="0">
                <a:pos x="2074" y="159"/>
              </a:cxn>
              <a:cxn ang="0">
                <a:pos x="2003" y="100"/>
              </a:cxn>
              <a:cxn ang="0">
                <a:pos x="1950" y="106"/>
              </a:cxn>
              <a:cxn ang="0">
                <a:pos x="1914" y="136"/>
              </a:cxn>
              <a:cxn ang="0">
                <a:pos x="1861" y="154"/>
              </a:cxn>
              <a:cxn ang="0">
                <a:pos x="1783" y="136"/>
              </a:cxn>
              <a:cxn ang="0">
                <a:pos x="1689" y="118"/>
              </a:cxn>
              <a:cxn ang="0">
                <a:pos x="1583" y="106"/>
              </a:cxn>
              <a:cxn ang="0">
                <a:pos x="1489" y="0"/>
              </a:cxn>
              <a:cxn ang="0">
                <a:pos x="1441" y="23"/>
              </a:cxn>
              <a:cxn ang="0">
                <a:pos x="1382" y="5"/>
              </a:cxn>
              <a:cxn ang="0">
                <a:pos x="1370" y="58"/>
              </a:cxn>
              <a:cxn ang="0">
                <a:pos x="1377" y="154"/>
              </a:cxn>
              <a:cxn ang="0">
                <a:pos x="1299" y="195"/>
              </a:cxn>
              <a:cxn ang="0">
                <a:pos x="1217" y="200"/>
              </a:cxn>
              <a:cxn ang="0">
                <a:pos x="1087" y="431"/>
              </a:cxn>
              <a:cxn ang="0">
                <a:pos x="992" y="502"/>
              </a:cxn>
              <a:cxn ang="0">
                <a:pos x="933" y="461"/>
              </a:cxn>
              <a:cxn ang="0">
                <a:pos x="886" y="567"/>
              </a:cxn>
              <a:cxn ang="0">
                <a:pos x="827" y="567"/>
              </a:cxn>
              <a:cxn ang="0">
                <a:pos x="756" y="560"/>
              </a:cxn>
              <a:cxn ang="0">
                <a:pos x="715" y="626"/>
              </a:cxn>
              <a:cxn ang="0">
                <a:pos x="614" y="573"/>
              </a:cxn>
              <a:cxn ang="0">
                <a:pos x="479" y="596"/>
              </a:cxn>
              <a:cxn ang="0">
                <a:pos x="472" y="638"/>
              </a:cxn>
              <a:cxn ang="0">
                <a:pos x="419" y="644"/>
              </a:cxn>
              <a:cxn ang="0">
                <a:pos x="413" y="667"/>
              </a:cxn>
              <a:cxn ang="0">
                <a:pos x="396" y="709"/>
              </a:cxn>
              <a:cxn ang="0">
                <a:pos x="426" y="762"/>
              </a:cxn>
              <a:cxn ang="0">
                <a:pos x="325" y="803"/>
              </a:cxn>
              <a:cxn ang="0">
                <a:pos x="301" y="862"/>
              </a:cxn>
              <a:cxn ang="0">
                <a:pos x="271" y="963"/>
              </a:cxn>
              <a:cxn ang="0">
                <a:pos x="195" y="910"/>
              </a:cxn>
              <a:cxn ang="0">
                <a:pos x="101" y="921"/>
              </a:cxn>
              <a:cxn ang="0">
                <a:pos x="89" y="1004"/>
              </a:cxn>
              <a:cxn ang="0">
                <a:pos x="118" y="1016"/>
              </a:cxn>
              <a:cxn ang="0">
                <a:pos x="94" y="1158"/>
              </a:cxn>
              <a:cxn ang="0">
                <a:pos x="59" y="1163"/>
              </a:cxn>
              <a:cxn ang="0">
                <a:pos x="0" y="1211"/>
              </a:cxn>
            </a:cxnLst>
            <a:rect l="0" t="0" r="r" b="b"/>
            <a:pathLst>
              <a:path w="2357" h="1211">
                <a:moveTo>
                  <a:pt x="0" y="1211"/>
                </a:moveTo>
                <a:lnTo>
                  <a:pt x="472" y="1176"/>
                </a:lnTo>
                <a:lnTo>
                  <a:pt x="472" y="1134"/>
                </a:lnTo>
                <a:lnTo>
                  <a:pt x="461" y="1110"/>
                </a:lnTo>
                <a:lnTo>
                  <a:pt x="514" y="1105"/>
                </a:lnTo>
                <a:lnTo>
                  <a:pt x="532" y="1116"/>
                </a:lnTo>
                <a:lnTo>
                  <a:pt x="1867" y="998"/>
                </a:lnTo>
                <a:lnTo>
                  <a:pt x="1890" y="974"/>
                </a:lnTo>
                <a:lnTo>
                  <a:pt x="1914" y="956"/>
                </a:lnTo>
                <a:lnTo>
                  <a:pt x="2026" y="903"/>
                </a:lnTo>
                <a:lnTo>
                  <a:pt x="2044" y="874"/>
                </a:lnTo>
                <a:lnTo>
                  <a:pt x="2103" y="826"/>
                </a:lnTo>
                <a:lnTo>
                  <a:pt x="2109" y="797"/>
                </a:lnTo>
                <a:lnTo>
                  <a:pt x="2115" y="785"/>
                </a:lnTo>
                <a:lnTo>
                  <a:pt x="2150" y="768"/>
                </a:lnTo>
                <a:lnTo>
                  <a:pt x="2150" y="732"/>
                </a:lnTo>
                <a:lnTo>
                  <a:pt x="2186" y="702"/>
                </a:lnTo>
                <a:lnTo>
                  <a:pt x="2345" y="560"/>
                </a:lnTo>
                <a:lnTo>
                  <a:pt x="2357" y="532"/>
                </a:lnTo>
                <a:lnTo>
                  <a:pt x="2333" y="532"/>
                </a:lnTo>
                <a:lnTo>
                  <a:pt x="2315" y="514"/>
                </a:lnTo>
                <a:lnTo>
                  <a:pt x="2303" y="507"/>
                </a:lnTo>
                <a:lnTo>
                  <a:pt x="2298" y="502"/>
                </a:lnTo>
                <a:lnTo>
                  <a:pt x="2262" y="484"/>
                </a:lnTo>
                <a:lnTo>
                  <a:pt x="2250" y="490"/>
                </a:lnTo>
                <a:lnTo>
                  <a:pt x="2239" y="478"/>
                </a:lnTo>
                <a:lnTo>
                  <a:pt x="2197" y="419"/>
                </a:lnTo>
                <a:lnTo>
                  <a:pt x="2133" y="337"/>
                </a:lnTo>
                <a:lnTo>
                  <a:pt x="2126" y="307"/>
                </a:lnTo>
                <a:lnTo>
                  <a:pt x="2126" y="283"/>
                </a:lnTo>
                <a:lnTo>
                  <a:pt x="2126" y="248"/>
                </a:lnTo>
                <a:lnTo>
                  <a:pt x="2120" y="195"/>
                </a:lnTo>
                <a:lnTo>
                  <a:pt x="2103" y="182"/>
                </a:lnTo>
                <a:lnTo>
                  <a:pt x="2074" y="159"/>
                </a:lnTo>
                <a:lnTo>
                  <a:pt x="2032" y="147"/>
                </a:lnTo>
                <a:lnTo>
                  <a:pt x="2003" y="100"/>
                </a:lnTo>
                <a:lnTo>
                  <a:pt x="1991" y="76"/>
                </a:lnTo>
                <a:lnTo>
                  <a:pt x="1950" y="106"/>
                </a:lnTo>
                <a:lnTo>
                  <a:pt x="1943" y="124"/>
                </a:lnTo>
                <a:lnTo>
                  <a:pt x="1914" y="136"/>
                </a:lnTo>
                <a:lnTo>
                  <a:pt x="1908" y="147"/>
                </a:lnTo>
                <a:lnTo>
                  <a:pt x="1861" y="154"/>
                </a:lnTo>
                <a:lnTo>
                  <a:pt x="1808" y="124"/>
                </a:lnTo>
                <a:lnTo>
                  <a:pt x="1783" y="136"/>
                </a:lnTo>
                <a:lnTo>
                  <a:pt x="1760" y="165"/>
                </a:lnTo>
                <a:lnTo>
                  <a:pt x="1689" y="118"/>
                </a:lnTo>
                <a:lnTo>
                  <a:pt x="1630" y="124"/>
                </a:lnTo>
                <a:lnTo>
                  <a:pt x="1583" y="106"/>
                </a:lnTo>
                <a:lnTo>
                  <a:pt x="1554" y="47"/>
                </a:lnTo>
                <a:lnTo>
                  <a:pt x="1489" y="0"/>
                </a:lnTo>
                <a:lnTo>
                  <a:pt x="1459" y="23"/>
                </a:lnTo>
                <a:lnTo>
                  <a:pt x="1441" y="23"/>
                </a:lnTo>
                <a:lnTo>
                  <a:pt x="1412" y="5"/>
                </a:lnTo>
                <a:lnTo>
                  <a:pt x="1382" y="5"/>
                </a:lnTo>
                <a:lnTo>
                  <a:pt x="1370" y="35"/>
                </a:lnTo>
                <a:lnTo>
                  <a:pt x="1370" y="58"/>
                </a:lnTo>
                <a:lnTo>
                  <a:pt x="1388" y="124"/>
                </a:lnTo>
                <a:lnTo>
                  <a:pt x="1377" y="154"/>
                </a:lnTo>
                <a:lnTo>
                  <a:pt x="1341" y="159"/>
                </a:lnTo>
                <a:lnTo>
                  <a:pt x="1299" y="195"/>
                </a:lnTo>
                <a:lnTo>
                  <a:pt x="1246" y="189"/>
                </a:lnTo>
                <a:lnTo>
                  <a:pt x="1217" y="200"/>
                </a:lnTo>
                <a:lnTo>
                  <a:pt x="1217" y="260"/>
                </a:lnTo>
                <a:lnTo>
                  <a:pt x="1087" y="431"/>
                </a:lnTo>
                <a:lnTo>
                  <a:pt x="1070" y="502"/>
                </a:lnTo>
                <a:lnTo>
                  <a:pt x="992" y="502"/>
                </a:lnTo>
                <a:lnTo>
                  <a:pt x="956" y="461"/>
                </a:lnTo>
                <a:lnTo>
                  <a:pt x="933" y="461"/>
                </a:lnTo>
                <a:lnTo>
                  <a:pt x="910" y="484"/>
                </a:lnTo>
                <a:lnTo>
                  <a:pt x="886" y="567"/>
                </a:lnTo>
                <a:lnTo>
                  <a:pt x="862" y="590"/>
                </a:lnTo>
                <a:lnTo>
                  <a:pt x="827" y="567"/>
                </a:lnTo>
                <a:lnTo>
                  <a:pt x="809" y="537"/>
                </a:lnTo>
                <a:lnTo>
                  <a:pt x="756" y="560"/>
                </a:lnTo>
                <a:lnTo>
                  <a:pt x="738" y="620"/>
                </a:lnTo>
                <a:lnTo>
                  <a:pt x="715" y="626"/>
                </a:lnTo>
                <a:lnTo>
                  <a:pt x="708" y="614"/>
                </a:lnTo>
                <a:lnTo>
                  <a:pt x="614" y="573"/>
                </a:lnTo>
                <a:lnTo>
                  <a:pt x="537" y="603"/>
                </a:lnTo>
                <a:lnTo>
                  <a:pt x="479" y="596"/>
                </a:lnTo>
                <a:lnTo>
                  <a:pt x="467" y="631"/>
                </a:lnTo>
                <a:lnTo>
                  <a:pt x="472" y="638"/>
                </a:lnTo>
                <a:lnTo>
                  <a:pt x="443" y="649"/>
                </a:lnTo>
                <a:lnTo>
                  <a:pt x="419" y="644"/>
                </a:lnTo>
                <a:lnTo>
                  <a:pt x="426" y="649"/>
                </a:lnTo>
                <a:lnTo>
                  <a:pt x="413" y="667"/>
                </a:lnTo>
                <a:lnTo>
                  <a:pt x="401" y="702"/>
                </a:lnTo>
                <a:lnTo>
                  <a:pt x="396" y="709"/>
                </a:lnTo>
                <a:lnTo>
                  <a:pt x="396" y="727"/>
                </a:lnTo>
                <a:lnTo>
                  <a:pt x="426" y="762"/>
                </a:lnTo>
                <a:lnTo>
                  <a:pt x="419" y="773"/>
                </a:lnTo>
                <a:lnTo>
                  <a:pt x="325" y="803"/>
                </a:lnTo>
                <a:lnTo>
                  <a:pt x="295" y="814"/>
                </a:lnTo>
                <a:lnTo>
                  <a:pt x="301" y="862"/>
                </a:lnTo>
                <a:lnTo>
                  <a:pt x="319" y="938"/>
                </a:lnTo>
                <a:lnTo>
                  <a:pt x="271" y="963"/>
                </a:lnTo>
                <a:lnTo>
                  <a:pt x="236" y="933"/>
                </a:lnTo>
                <a:lnTo>
                  <a:pt x="195" y="910"/>
                </a:lnTo>
                <a:lnTo>
                  <a:pt x="142" y="903"/>
                </a:lnTo>
                <a:lnTo>
                  <a:pt x="101" y="921"/>
                </a:lnTo>
                <a:lnTo>
                  <a:pt x="83" y="992"/>
                </a:lnTo>
                <a:lnTo>
                  <a:pt x="89" y="1004"/>
                </a:lnTo>
                <a:lnTo>
                  <a:pt x="101" y="1004"/>
                </a:lnTo>
                <a:lnTo>
                  <a:pt x="118" y="1016"/>
                </a:lnTo>
                <a:lnTo>
                  <a:pt x="130" y="1057"/>
                </a:lnTo>
                <a:lnTo>
                  <a:pt x="94" y="1158"/>
                </a:lnTo>
                <a:lnTo>
                  <a:pt x="76" y="1169"/>
                </a:lnTo>
                <a:lnTo>
                  <a:pt x="59" y="1163"/>
                </a:lnTo>
                <a:lnTo>
                  <a:pt x="18" y="1176"/>
                </a:lnTo>
                <a:lnTo>
                  <a:pt x="0" y="1211"/>
                </a:lnTo>
              </a:path>
            </a:pathLst>
          </a:custGeom>
          <a:solidFill>
            <a:srgbClr val="E6B9B8"/>
          </a:solidFill>
          <a:ln w="9525">
            <a:solidFill>
              <a:schemeClr val="tx1"/>
            </a:solidFill>
            <a:prstDash val="solid"/>
            <a:round/>
            <a:headEnd/>
            <a:tailEnd/>
          </a:ln>
        </p:spPr>
        <p:txBody>
          <a:bodyPr anchor="ctr"/>
          <a:lstStyle/>
          <a:p>
            <a:pPr algn="ctr">
              <a:defRPr/>
            </a:pPr>
            <a:r>
              <a:rPr lang="en-US" sz="1440" b="1" dirty="0">
                <a:latin typeface="Calibri" pitchFamily="34" charset="0"/>
                <a:cs typeface="Arial" pitchFamily="34" charset="0"/>
              </a:rPr>
              <a:t>          0%</a:t>
            </a:r>
          </a:p>
        </p:txBody>
      </p:sp>
      <p:sp>
        <p:nvSpPr>
          <p:cNvPr id="19515" name="Freeform 59"/>
          <p:cNvSpPr>
            <a:spLocks/>
          </p:cNvSpPr>
          <p:nvPr/>
        </p:nvSpPr>
        <p:spPr bwMode="auto">
          <a:xfrm>
            <a:off x="7963430" y="5560120"/>
            <a:ext cx="540200" cy="912013"/>
          </a:xfrm>
          <a:custGeom>
            <a:avLst/>
            <a:gdLst/>
            <a:ahLst/>
            <a:cxnLst>
              <a:cxn ang="0">
                <a:pos x="1045" y="0"/>
              </a:cxn>
              <a:cxn ang="0">
                <a:pos x="360" y="47"/>
              </a:cxn>
              <a:cxn ang="0">
                <a:pos x="360" y="70"/>
              </a:cxn>
              <a:cxn ang="0">
                <a:pos x="295" y="123"/>
              </a:cxn>
              <a:cxn ang="0">
                <a:pos x="271" y="189"/>
              </a:cxn>
              <a:cxn ang="0">
                <a:pos x="277" y="247"/>
              </a:cxn>
              <a:cxn ang="0">
                <a:pos x="271" y="289"/>
              </a:cxn>
              <a:cxn ang="0">
                <a:pos x="213" y="325"/>
              </a:cxn>
              <a:cxn ang="0">
                <a:pos x="172" y="384"/>
              </a:cxn>
              <a:cxn ang="0">
                <a:pos x="154" y="401"/>
              </a:cxn>
              <a:cxn ang="0">
                <a:pos x="154" y="455"/>
              </a:cxn>
              <a:cxn ang="0">
                <a:pos x="124" y="490"/>
              </a:cxn>
              <a:cxn ang="0">
                <a:pos x="124" y="531"/>
              </a:cxn>
              <a:cxn ang="0">
                <a:pos x="101" y="584"/>
              </a:cxn>
              <a:cxn ang="0">
                <a:pos x="71" y="643"/>
              </a:cxn>
              <a:cxn ang="0">
                <a:pos x="83" y="703"/>
              </a:cxn>
              <a:cxn ang="0">
                <a:pos x="112" y="732"/>
              </a:cxn>
              <a:cxn ang="0">
                <a:pos x="118" y="774"/>
              </a:cxn>
              <a:cxn ang="0">
                <a:pos x="129" y="785"/>
              </a:cxn>
              <a:cxn ang="0">
                <a:pos x="129" y="803"/>
              </a:cxn>
              <a:cxn ang="0">
                <a:pos x="112" y="815"/>
              </a:cxn>
              <a:cxn ang="0">
                <a:pos x="101" y="850"/>
              </a:cxn>
              <a:cxn ang="0">
                <a:pos x="106" y="874"/>
              </a:cxn>
              <a:cxn ang="0">
                <a:pos x="101" y="909"/>
              </a:cxn>
              <a:cxn ang="0">
                <a:pos x="147" y="987"/>
              </a:cxn>
              <a:cxn ang="0">
                <a:pos x="154" y="1063"/>
              </a:cxn>
              <a:cxn ang="0">
                <a:pos x="172" y="1110"/>
              </a:cxn>
              <a:cxn ang="0">
                <a:pos x="195" y="1127"/>
              </a:cxn>
              <a:cxn ang="0">
                <a:pos x="200" y="1163"/>
              </a:cxn>
              <a:cxn ang="0">
                <a:pos x="154" y="1193"/>
              </a:cxn>
              <a:cxn ang="0">
                <a:pos x="142" y="1205"/>
              </a:cxn>
              <a:cxn ang="0">
                <a:pos x="118" y="1294"/>
              </a:cxn>
              <a:cxn ang="0">
                <a:pos x="58" y="1388"/>
              </a:cxn>
              <a:cxn ang="0">
                <a:pos x="0" y="1560"/>
              </a:cxn>
              <a:cxn ang="0">
                <a:pos x="0" y="1683"/>
              </a:cxn>
              <a:cxn ang="0">
                <a:pos x="632" y="1659"/>
              </a:cxn>
              <a:cxn ang="0">
                <a:pos x="644" y="1677"/>
              </a:cxn>
              <a:cxn ang="0">
                <a:pos x="626" y="1736"/>
              </a:cxn>
              <a:cxn ang="0">
                <a:pos x="632" y="1831"/>
              </a:cxn>
              <a:cxn ang="0">
                <a:pos x="697" y="1896"/>
              </a:cxn>
              <a:cxn ang="0">
                <a:pos x="715" y="1973"/>
              </a:cxn>
              <a:cxn ang="0">
                <a:pos x="756" y="1973"/>
              </a:cxn>
              <a:cxn ang="0">
                <a:pos x="827" y="1920"/>
              </a:cxn>
              <a:cxn ang="0">
                <a:pos x="981" y="1872"/>
              </a:cxn>
              <a:cxn ang="0">
                <a:pos x="1016" y="1884"/>
              </a:cxn>
              <a:cxn ang="0">
                <a:pos x="1075" y="1867"/>
              </a:cxn>
              <a:cxn ang="0">
                <a:pos x="1081" y="1878"/>
              </a:cxn>
              <a:cxn ang="0">
                <a:pos x="1116" y="1890"/>
              </a:cxn>
              <a:cxn ang="0">
                <a:pos x="1128" y="1884"/>
              </a:cxn>
              <a:cxn ang="0">
                <a:pos x="1057" y="1282"/>
              </a:cxn>
              <a:cxn ang="0">
                <a:pos x="1052" y="1223"/>
              </a:cxn>
              <a:cxn ang="0">
                <a:pos x="1075" y="36"/>
              </a:cxn>
              <a:cxn ang="0">
                <a:pos x="1045" y="0"/>
              </a:cxn>
            </a:cxnLst>
            <a:rect l="0" t="0" r="r" b="b"/>
            <a:pathLst>
              <a:path w="1128" h="1973">
                <a:moveTo>
                  <a:pt x="1045" y="0"/>
                </a:moveTo>
                <a:lnTo>
                  <a:pt x="360" y="47"/>
                </a:lnTo>
                <a:lnTo>
                  <a:pt x="360" y="70"/>
                </a:lnTo>
                <a:lnTo>
                  <a:pt x="295" y="123"/>
                </a:lnTo>
                <a:lnTo>
                  <a:pt x="271" y="189"/>
                </a:lnTo>
                <a:lnTo>
                  <a:pt x="277" y="247"/>
                </a:lnTo>
                <a:lnTo>
                  <a:pt x="271" y="289"/>
                </a:lnTo>
                <a:lnTo>
                  <a:pt x="213" y="325"/>
                </a:lnTo>
                <a:lnTo>
                  <a:pt x="172" y="384"/>
                </a:lnTo>
                <a:lnTo>
                  <a:pt x="154" y="401"/>
                </a:lnTo>
                <a:lnTo>
                  <a:pt x="154" y="455"/>
                </a:lnTo>
                <a:lnTo>
                  <a:pt x="124" y="490"/>
                </a:lnTo>
                <a:lnTo>
                  <a:pt x="124" y="531"/>
                </a:lnTo>
                <a:lnTo>
                  <a:pt x="101" y="584"/>
                </a:lnTo>
                <a:lnTo>
                  <a:pt x="71" y="643"/>
                </a:lnTo>
                <a:lnTo>
                  <a:pt x="83" y="703"/>
                </a:lnTo>
                <a:lnTo>
                  <a:pt x="112" y="732"/>
                </a:lnTo>
                <a:lnTo>
                  <a:pt x="118" y="774"/>
                </a:lnTo>
                <a:lnTo>
                  <a:pt x="129" y="785"/>
                </a:lnTo>
                <a:lnTo>
                  <a:pt x="129" y="803"/>
                </a:lnTo>
                <a:lnTo>
                  <a:pt x="112" y="815"/>
                </a:lnTo>
                <a:lnTo>
                  <a:pt x="101" y="850"/>
                </a:lnTo>
                <a:lnTo>
                  <a:pt x="106" y="874"/>
                </a:lnTo>
                <a:lnTo>
                  <a:pt x="101" y="909"/>
                </a:lnTo>
                <a:lnTo>
                  <a:pt x="147" y="987"/>
                </a:lnTo>
                <a:lnTo>
                  <a:pt x="154" y="1063"/>
                </a:lnTo>
                <a:lnTo>
                  <a:pt x="172" y="1110"/>
                </a:lnTo>
                <a:lnTo>
                  <a:pt x="195" y="1127"/>
                </a:lnTo>
                <a:lnTo>
                  <a:pt x="200" y="1163"/>
                </a:lnTo>
                <a:lnTo>
                  <a:pt x="154" y="1193"/>
                </a:lnTo>
                <a:lnTo>
                  <a:pt x="142" y="1205"/>
                </a:lnTo>
                <a:lnTo>
                  <a:pt x="118" y="1294"/>
                </a:lnTo>
                <a:lnTo>
                  <a:pt x="58" y="1388"/>
                </a:lnTo>
                <a:lnTo>
                  <a:pt x="0" y="1560"/>
                </a:lnTo>
                <a:lnTo>
                  <a:pt x="0" y="1683"/>
                </a:lnTo>
                <a:lnTo>
                  <a:pt x="632" y="1659"/>
                </a:lnTo>
                <a:lnTo>
                  <a:pt x="644" y="1677"/>
                </a:lnTo>
                <a:lnTo>
                  <a:pt x="626" y="1736"/>
                </a:lnTo>
                <a:lnTo>
                  <a:pt x="632" y="1831"/>
                </a:lnTo>
                <a:lnTo>
                  <a:pt x="697" y="1896"/>
                </a:lnTo>
                <a:lnTo>
                  <a:pt x="715" y="1973"/>
                </a:lnTo>
                <a:lnTo>
                  <a:pt x="756" y="1973"/>
                </a:lnTo>
                <a:lnTo>
                  <a:pt x="827" y="1920"/>
                </a:lnTo>
                <a:lnTo>
                  <a:pt x="981" y="1872"/>
                </a:lnTo>
                <a:lnTo>
                  <a:pt x="1016" y="1884"/>
                </a:lnTo>
                <a:lnTo>
                  <a:pt x="1075" y="1867"/>
                </a:lnTo>
                <a:lnTo>
                  <a:pt x="1081" y="1878"/>
                </a:lnTo>
                <a:lnTo>
                  <a:pt x="1116" y="1890"/>
                </a:lnTo>
                <a:lnTo>
                  <a:pt x="1128" y="1884"/>
                </a:lnTo>
                <a:lnTo>
                  <a:pt x="1057" y="1282"/>
                </a:lnTo>
                <a:lnTo>
                  <a:pt x="1052" y="1223"/>
                </a:lnTo>
                <a:lnTo>
                  <a:pt x="1075" y="36"/>
                </a:lnTo>
                <a:lnTo>
                  <a:pt x="1045" y="0"/>
                </a:lnTo>
                <a:close/>
              </a:path>
            </a:pathLst>
          </a:custGeom>
          <a:solidFill>
            <a:schemeClr val="accent3">
              <a:lumMod val="60000"/>
              <a:lumOff val="40000"/>
            </a:schemeClr>
          </a:solidFill>
          <a:ln w="9525">
            <a:solidFill>
              <a:schemeClr val="tx1"/>
            </a:solidFill>
            <a:round/>
            <a:headEnd/>
            <a:tailEnd/>
          </a:ln>
        </p:spPr>
        <p:txBody>
          <a:bodyPr anchor="ctr"/>
          <a:lstStyle/>
          <a:p>
            <a:pPr algn="r">
              <a:defRPr/>
            </a:pPr>
            <a:r>
              <a:rPr lang="en-US" sz="1440" b="1" dirty="0">
                <a:latin typeface="Calibri" pitchFamily="34" charset="0"/>
                <a:cs typeface="Arial" pitchFamily="34" charset="0"/>
              </a:rPr>
              <a:t>4%</a:t>
            </a:r>
          </a:p>
        </p:txBody>
      </p:sp>
      <p:sp>
        <p:nvSpPr>
          <p:cNvPr id="19517" name="Freeform 61"/>
          <p:cNvSpPr>
            <a:spLocks/>
          </p:cNvSpPr>
          <p:nvPr/>
        </p:nvSpPr>
        <p:spPr bwMode="auto">
          <a:xfrm>
            <a:off x="8439916" y="5529604"/>
            <a:ext cx="680816" cy="905051"/>
          </a:xfrm>
          <a:custGeom>
            <a:avLst/>
            <a:gdLst/>
            <a:ahLst/>
            <a:cxnLst>
              <a:cxn ang="0">
                <a:pos x="0" y="71"/>
              </a:cxn>
              <a:cxn ang="0">
                <a:pos x="30" y="107"/>
              </a:cxn>
              <a:cxn ang="0">
                <a:pos x="7" y="1294"/>
              </a:cxn>
              <a:cxn ang="0">
                <a:pos x="12" y="1353"/>
              </a:cxn>
              <a:cxn ang="0">
                <a:pos x="83" y="1955"/>
              </a:cxn>
              <a:cxn ang="0">
                <a:pos x="101" y="1943"/>
              </a:cxn>
              <a:cxn ang="0">
                <a:pos x="119" y="1931"/>
              </a:cxn>
              <a:cxn ang="0">
                <a:pos x="172" y="1949"/>
              </a:cxn>
              <a:cxn ang="0">
                <a:pos x="183" y="1926"/>
              </a:cxn>
              <a:cxn ang="0">
                <a:pos x="195" y="1837"/>
              </a:cxn>
              <a:cxn ang="0">
                <a:pos x="218" y="1778"/>
              </a:cxn>
              <a:cxn ang="0">
                <a:pos x="248" y="1837"/>
              </a:cxn>
              <a:cxn ang="0">
                <a:pos x="243" y="1860"/>
              </a:cxn>
              <a:cxn ang="0">
                <a:pos x="266" y="1908"/>
              </a:cxn>
              <a:cxn ang="0">
                <a:pos x="302" y="1961"/>
              </a:cxn>
              <a:cxn ang="0">
                <a:pos x="337" y="1961"/>
              </a:cxn>
              <a:cxn ang="0">
                <a:pos x="367" y="1961"/>
              </a:cxn>
              <a:cxn ang="0">
                <a:pos x="408" y="1920"/>
              </a:cxn>
              <a:cxn ang="0">
                <a:pos x="414" y="1913"/>
              </a:cxn>
              <a:cxn ang="0">
                <a:pos x="431" y="1896"/>
              </a:cxn>
              <a:cxn ang="0">
                <a:pos x="431" y="1890"/>
              </a:cxn>
              <a:cxn ang="0">
                <a:pos x="426" y="1878"/>
              </a:cxn>
              <a:cxn ang="0">
                <a:pos x="408" y="1872"/>
              </a:cxn>
              <a:cxn ang="0">
                <a:pos x="408" y="1860"/>
              </a:cxn>
              <a:cxn ang="0">
                <a:pos x="426" y="1825"/>
              </a:cxn>
              <a:cxn ang="0">
                <a:pos x="420" y="1807"/>
              </a:cxn>
              <a:cxn ang="0">
                <a:pos x="396" y="1789"/>
              </a:cxn>
              <a:cxn ang="0">
                <a:pos x="385" y="1789"/>
              </a:cxn>
              <a:cxn ang="0">
                <a:pos x="367" y="1771"/>
              </a:cxn>
              <a:cxn ang="0">
                <a:pos x="337" y="1730"/>
              </a:cxn>
              <a:cxn ang="0">
                <a:pos x="337" y="1701"/>
              </a:cxn>
              <a:cxn ang="0">
                <a:pos x="343" y="1695"/>
              </a:cxn>
              <a:cxn ang="0">
                <a:pos x="343" y="1683"/>
              </a:cxn>
              <a:cxn ang="0">
                <a:pos x="343" y="1665"/>
              </a:cxn>
              <a:cxn ang="0">
                <a:pos x="1235" y="1578"/>
              </a:cxn>
              <a:cxn ang="0">
                <a:pos x="1229" y="1553"/>
              </a:cxn>
              <a:cxn ang="0">
                <a:pos x="1187" y="1489"/>
              </a:cxn>
              <a:cxn ang="0">
                <a:pos x="1194" y="1388"/>
              </a:cxn>
              <a:cxn ang="0">
                <a:pos x="1158" y="1299"/>
              </a:cxn>
              <a:cxn ang="0">
                <a:pos x="1146" y="1228"/>
              </a:cxn>
              <a:cxn ang="0">
                <a:pos x="1170" y="1175"/>
              </a:cxn>
              <a:cxn ang="0">
                <a:pos x="1170" y="1122"/>
              </a:cxn>
              <a:cxn ang="0">
                <a:pos x="1199" y="1081"/>
              </a:cxn>
              <a:cxn ang="0">
                <a:pos x="1205" y="1069"/>
              </a:cxn>
              <a:cxn ang="0">
                <a:pos x="1176" y="1033"/>
              </a:cxn>
              <a:cxn ang="0">
                <a:pos x="1187" y="998"/>
              </a:cxn>
              <a:cxn ang="0">
                <a:pos x="1170" y="975"/>
              </a:cxn>
              <a:cxn ang="0">
                <a:pos x="1135" y="957"/>
              </a:cxn>
              <a:cxn ang="0">
                <a:pos x="1123" y="927"/>
              </a:cxn>
              <a:cxn ang="0">
                <a:pos x="1105" y="868"/>
              </a:cxn>
              <a:cxn ang="0">
                <a:pos x="1082" y="845"/>
              </a:cxn>
              <a:cxn ang="0">
                <a:pos x="845" y="0"/>
              </a:cxn>
              <a:cxn ang="0">
                <a:pos x="0" y="71"/>
              </a:cxn>
            </a:cxnLst>
            <a:rect l="0" t="0" r="r" b="b"/>
            <a:pathLst>
              <a:path w="1235" h="1961">
                <a:moveTo>
                  <a:pt x="0" y="71"/>
                </a:moveTo>
                <a:lnTo>
                  <a:pt x="30" y="107"/>
                </a:lnTo>
                <a:lnTo>
                  <a:pt x="7" y="1294"/>
                </a:lnTo>
                <a:lnTo>
                  <a:pt x="12" y="1353"/>
                </a:lnTo>
                <a:lnTo>
                  <a:pt x="83" y="1955"/>
                </a:lnTo>
                <a:lnTo>
                  <a:pt x="101" y="1943"/>
                </a:lnTo>
                <a:lnTo>
                  <a:pt x="119" y="1931"/>
                </a:lnTo>
                <a:lnTo>
                  <a:pt x="172" y="1949"/>
                </a:lnTo>
                <a:lnTo>
                  <a:pt x="183" y="1926"/>
                </a:lnTo>
                <a:lnTo>
                  <a:pt x="195" y="1837"/>
                </a:lnTo>
                <a:lnTo>
                  <a:pt x="218" y="1778"/>
                </a:lnTo>
                <a:lnTo>
                  <a:pt x="248" y="1837"/>
                </a:lnTo>
                <a:lnTo>
                  <a:pt x="243" y="1860"/>
                </a:lnTo>
                <a:lnTo>
                  <a:pt x="266" y="1908"/>
                </a:lnTo>
                <a:lnTo>
                  <a:pt x="302" y="1961"/>
                </a:lnTo>
                <a:lnTo>
                  <a:pt x="337" y="1961"/>
                </a:lnTo>
                <a:lnTo>
                  <a:pt x="367" y="1961"/>
                </a:lnTo>
                <a:lnTo>
                  <a:pt x="408" y="1920"/>
                </a:lnTo>
                <a:lnTo>
                  <a:pt x="414" y="1913"/>
                </a:lnTo>
                <a:lnTo>
                  <a:pt x="431" y="1896"/>
                </a:lnTo>
                <a:lnTo>
                  <a:pt x="431" y="1890"/>
                </a:lnTo>
                <a:lnTo>
                  <a:pt x="426" y="1878"/>
                </a:lnTo>
                <a:lnTo>
                  <a:pt x="408" y="1872"/>
                </a:lnTo>
                <a:lnTo>
                  <a:pt x="408" y="1860"/>
                </a:lnTo>
                <a:lnTo>
                  <a:pt x="426" y="1825"/>
                </a:lnTo>
                <a:lnTo>
                  <a:pt x="420" y="1807"/>
                </a:lnTo>
                <a:lnTo>
                  <a:pt x="396" y="1789"/>
                </a:lnTo>
                <a:lnTo>
                  <a:pt x="385" y="1789"/>
                </a:lnTo>
                <a:lnTo>
                  <a:pt x="367" y="1771"/>
                </a:lnTo>
                <a:lnTo>
                  <a:pt x="337" y="1730"/>
                </a:lnTo>
                <a:lnTo>
                  <a:pt x="337" y="1701"/>
                </a:lnTo>
                <a:lnTo>
                  <a:pt x="343" y="1695"/>
                </a:lnTo>
                <a:lnTo>
                  <a:pt x="343" y="1683"/>
                </a:lnTo>
                <a:lnTo>
                  <a:pt x="343" y="1665"/>
                </a:lnTo>
                <a:lnTo>
                  <a:pt x="1235" y="1578"/>
                </a:lnTo>
                <a:lnTo>
                  <a:pt x="1229" y="1553"/>
                </a:lnTo>
                <a:lnTo>
                  <a:pt x="1187" y="1489"/>
                </a:lnTo>
                <a:lnTo>
                  <a:pt x="1194" y="1388"/>
                </a:lnTo>
                <a:lnTo>
                  <a:pt x="1158" y="1299"/>
                </a:lnTo>
                <a:lnTo>
                  <a:pt x="1146" y="1228"/>
                </a:lnTo>
                <a:lnTo>
                  <a:pt x="1170" y="1175"/>
                </a:lnTo>
                <a:lnTo>
                  <a:pt x="1170" y="1122"/>
                </a:lnTo>
                <a:lnTo>
                  <a:pt x="1199" y="1081"/>
                </a:lnTo>
                <a:lnTo>
                  <a:pt x="1205" y="1069"/>
                </a:lnTo>
                <a:lnTo>
                  <a:pt x="1176" y="1033"/>
                </a:lnTo>
                <a:lnTo>
                  <a:pt x="1187" y="998"/>
                </a:lnTo>
                <a:lnTo>
                  <a:pt x="1170" y="975"/>
                </a:lnTo>
                <a:lnTo>
                  <a:pt x="1135" y="957"/>
                </a:lnTo>
                <a:lnTo>
                  <a:pt x="1123" y="927"/>
                </a:lnTo>
                <a:lnTo>
                  <a:pt x="1105" y="868"/>
                </a:lnTo>
                <a:lnTo>
                  <a:pt x="1082" y="845"/>
                </a:lnTo>
                <a:lnTo>
                  <a:pt x="845" y="0"/>
                </a:lnTo>
                <a:lnTo>
                  <a:pt x="0" y="71"/>
                </a:lnTo>
                <a:close/>
              </a:path>
            </a:pathLst>
          </a:custGeom>
          <a:solidFill>
            <a:schemeClr val="accent3">
              <a:lumMod val="60000"/>
              <a:lumOff val="40000"/>
            </a:schemeClr>
          </a:solidFill>
          <a:ln w="9525">
            <a:solidFill>
              <a:schemeClr val="tx1"/>
            </a:solidFill>
            <a:round/>
            <a:headEnd/>
            <a:tailEnd/>
          </a:ln>
        </p:spPr>
        <p:txBody>
          <a:bodyPr anchor="ctr"/>
          <a:lstStyle/>
          <a:p>
            <a:pPr algn="ctr">
              <a:defRPr/>
            </a:pPr>
            <a:r>
              <a:rPr lang="en-US" sz="1440" b="1" dirty="0">
                <a:latin typeface="Calibri" pitchFamily="34" charset="0"/>
                <a:cs typeface="Arial" pitchFamily="34" charset="0"/>
              </a:rPr>
              <a:t>3%</a:t>
            </a:r>
          </a:p>
        </p:txBody>
      </p:sp>
      <p:sp>
        <p:nvSpPr>
          <p:cNvPr id="19520" name="Freeform 64"/>
          <p:cNvSpPr>
            <a:spLocks/>
          </p:cNvSpPr>
          <p:nvPr/>
        </p:nvSpPr>
        <p:spPr bwMode="auto">
          <a:xfrm>
            <a:off x="8841613" y="4131530"/>
            <a:ext cx="644196" cy="694800"/>
          </a:xfrm>
          <a:custGeom>
            <a:avLst/>
            <a:gdLst/>
            <a:ahLst/>
            <a:cxnLst>
              <a:cxn ang="0">
                <a:pos x="118" y="1317"/>
              </a:cxn>
              <a:cxn ang="0">
                <a:pos x="177" y="1335"/>
              </a:cxn>
              <a:cxn ang="0">
                <a:pos x="225" y="1312"/>
              </a:cxn>
              <a:cxn ang="0">
                <a:pos x="319" y="1418"/>
              </a:cxn>
              <a:cxn ang="0">
                <a:pos x="425" y="1430"/>
              </a:cxn>
              <a:cxn ang="0">
                <a:pos x="519" y="1448"/>
              </a:cxn>
              <a:cxn ang="0">
                <a:pos x="597" y="1466"/>
              </a:cxn>
              <a:cxn ang="0">
                <a:pos x="650" y="1448"/>
              </a:cxn>
              <a:cxn ang="0">
                <a:pos x="686" y="1418"/>
              </a:cxn>
              <a:cxn ang="0">
                <a:pos x="739" y="1412"/>
              </a:cxn>
              <a:cxn ang="0">
                <a:pos x="810" y="1471"/>
              </a:cxn>
              <a:cxn ang="0">
                <a:pos x="856" y="1507"/>
              </a:cxn>
              <a:cxn ang="0">
                <a:pos x="927" y="1448"/>
              </a:cxn>
              <a:cxn ang="0">
                <a:pos x="951" y="1388"/>
              </a:cxn>
              <a:cxn ang="0">
                <a:pos x="981" y="1246"/>
              </a:cxn>
              <a:cxn ang="0">
                <a:pos x="1034" y="1294"/>
              </a:cxn>
              <a:cxn ang="0">
                <a:pos x="1057" y="1205"/>
              </a:cxn>
              <a:cxn ang="0">
                <a:pos x="1117" y="1111"/>
              </a:cxn>
              <a:cxn ang="0">
                <a:pos x="1140" y="1063"/>
              </a:cxn>
              <a:cxn ang="0">
                <a:pos x="1206" y="1058"/>
              </a:cxn>
              <a:cxn ang="0">
                <a:pos x="1270" y="975"/>
              </a:cxn>
              <a:cxn ang="0">
                <a:pos x="1318" y="939"/>
              </a:cxn>
              <a:cxn ang="0">
                <a:pos x="1305" y="868"/>
              </a:cxn>
              <a:cxn ang="0">
                <a:pos x="1323" y="804"/>
              </a:cxn>
              <a:cxn ang="0">
                <a:pos x="1282" y="627"/>
              </a:cxn>
              <a:cxn ang="0">
                <a:pos x="1312" y="550"/>
              </a:cxn>
              <a:cxn ang="0">
                <a:pos x="1341" y="532"/>
              </a:cxn>
              <a:cxn ang="0">
                <a:pos x="1099" y="77"/>
              </a:cxn>
              <a:cxn ang="0">
                <a:pos x="1004" y="142"/>
              </a:cxn>
              <a:cxn ang="0">
                <a:pos x="886" y="249"/>
              </a:cxn>
              <a:cxn ang="0">
                <a:pos x="815" y="249"/>
              </a:cxn>
              <a:cxn ang="0">
                <a:pos x="715" y="313"/>
              </a:cxn>
              <a:cxn ang="0">
                <a:pos x="626" y="290"/>
              </a:cxn>
              <a:cxn ang="0">
                <a:pos x="590" y="295"/>
              </a:cxn>
              <a:cxn ang="0">
                <a:pos x="590" y="266"/>
              </a:cxn>
              <a:cxn ang="0">
                <a:pos x="455" y="231"/>
              </a:cxn>
              <a:cxn ang="0">
                <a:pos x="390" y="231"/>
              </a:cxn>
              <a:cxn ang="0">
                <a:pos x="0" y="266"/>
              </a:cxn>
            </a:cxnLst>
            <a:rect l="0" t="0" r="r" b="b"/>
            <a:pathLst>
              <a:path w="1341" h="1507">
                <a:moveTo>
                  <a:pt x="0" y="266"/>
                </a:moveTo>
                <a:lnTo>
                  <a:pt x="118" y="1317"/>
                </a:lnTo>
                <a:lnTo>
                  <a:pt x="148" y="1317"/>
                </a:lnTo>
                <a:lnTo>
                  <a:pt x="177" y="1335"/>
                </a:lnTo>
                <a:lnTo>
                  <a:pt x="195" y="1335"/>
                </a:lnTo>
                <a:lnTo>
                  <a:pt x="225" y="1312"/>
                </a:lnTo>
                <a:lnTo>
                  <a:pt x="290" y="1359"/>
                </a:lnTo>
                <a:lnTo>
                  <a:pt x="319" y="1418"/>
                </a:lnTo>
                <a:lnTo>
                  <a:pt x="366" y="1436"/>
                </a:lnTo>
                <a:lnTo>
                  <a:pt x="425" y="1430"/>
                </a:lnTo>
                <a:lnTo>
                  <a:pt x="496" y="1477"/>
                </a:lnTo>
                <a:lnTo>
                  <a:pt x="519" y="1448"/>
                </a:lnTo>
                <a:lnTo>
                  <a:pt x="544" y="1436"/>
                </a:lnTo>
                <a:lnTo>
                  <a:pt x="597" y="1466"/>
                </a:lnTo>
                <a:lnTo>
                  <a:pt x="644" y="1459"/>
                </a:lnTo>
                <a:lnTo>
                  <a:pt x="650" y="1448"/>
                </a:lnTo>
                <a:lnTo>
                  <a:pt x="679" y="1436"/>
                </a:lnTo>
                <a:lnTo>
                  <a:pt x="686" y="1418"/>
                </a:lnTo>
                <a:lnTo>
                  <a:pt x="727" y="1388"/>
                </a:lnTo>
                <a:lnTo>
                  <a:pt x="739" y="1412"/>
                </a:lnTo>
                <a:lnTo>
                  <a:pt x="768" y="1459"/>
                </a:lnTo>
                <a:lnTo>
                  <a:pt x="810" y="1471"/>
                </a:lnTo>
                <a:lnTo>
                  <a:pt x="839" y="1494"/>
                </a:lnTo>
                <a:lnTo>
                  <a:pt x="856" y="1507"/>
                </a:lnTo>
                <a:lnTo>
                  <a:pt x="897" y="1507"/>
                </a:lnTo>
                <a:lnTo>
                  <a:pt x="927" y="1448"/>
                </a:lnTo>
                <a:lnTo>
                  <a:pt x="951" y="1436"/>
                </a:lnTo>
                <a:lnTo>
                  <a:pt x="951" y="1388"/>
                </a:lnTo>
                <a:lnTo>
                  <a:pt x="951" y="1342"/>
                </a:lnTo>
                <a:lnTo>
                  <a:pt x="981" y="1246"/>
                </a:lnTo>
                <a:lnTo>
                  <a:pt x="1004" y="1246"/>
                </a:lnTo>
                <a:lnTo>
                  <a:pt x="1034" y="1294"/>
                </a:lnTo>
                <a:lnTo>
                  <a:pt x="1069" y="1253"/>
                </a:lnTo>
                <a:lnTo>
                  <a:pt x="1057" y="1205"/>
                </a:lnTo>
                <a:lnTo>
                  <a:pt x="1087" y="1134"/>
                </a:lnTo>
                <a:lnTo>
                  <a:pt x="1117" y="1111"/>
                </a:lnTo>
                <a:lnTo>
                  <a:pt x="1117" y="1093"/>
                </a:lnTo>
                <a:lnTo>
                  <a:pt x="1140" y="1063"/>
                </a:lnTo>
                <a:lnTo>
                  <a:pt x="1170" y="1070"/>
                </a:lnTo>
                <a:lnTo>
                  <a:pt x="1206" y="1058"/>
                </a:lnTo>
                <a:lnTo>
                  <a:pt x="1211" y="1046"/>
                </a:lnTo>
                <a:lnTo>
                  <a:pt x="1270" y="975"/>
                </a:lnTo>
                <a:lnTo>
                  <a:pt x="1282" y="969"/>
                </a:lnTo>
                <a:lnTo>
                  <a:pt x="1318" y="939"/>
                </a:lnTo>
                <a:lnTo>
                  <a:pt x="1312" y="893"/>
                </a:lnTo>
                <a:lnTo>
                  <a:pt x="1305" y="868"/>
                </a:lnTo>
                <a:lnTo>
                  <a:pt x="1305" y="839"/>
                </a:lnTo>
                <a:lnTo>
                  <a:pt x="1323" y="804"/>
                </a:lnTo>
                <a:lnTo>
                  <a:pt x="1341" y="655"/>
                </a:lnTo>
                <a:lnTo>
                  <a:pt x="1282" y="627"/>
                </a:lnTo>
                <a:lnTo>
                  <a:pt x="1330" y="591"/>
                </a:lnTo>
                <a:lnTo>
                  <a:pt x="1312" y="550"/>
                </a:lnTo>
                <a:lnTo>
                  <a:pt x="1335" y="532"/>
                </a:lnTo>
                <a:lnTo>
                  <a:pt x="1341" y="532"/>
                </a:lnTo>
                <a:lnTo>
                  <a:pt x="1252" y="0"/>
                </a:lnTo>
                <a:lnTo>
                  <a:pt x="1099" y="77"/>
                </a:lnTo>
                <a:lnTo>
                  <a:pt x="1034" y="118"/>
                </a:lnTo>
                <a:lnTo>
                  <a:pt x="1004" y="142"/>
                </a:lnTo>
                <a:lnTo>
                  <a:pt x="915" y="236"/>
                </a:lnTo>
                <a:lnTo>
                  <a:pt x="886" y="249"/>
                </a:lnTo>
                <a:lnTo>
                  <a:pt x="862" y="249"/>
                </a:lnTo>
                <a:lnTo>
                  <a:pt x="815" y="249"/>
                </a:lnTo>
                <a:lnTo>
                  <a:pt x="785" y="254"/>
                </a:lnTo>
                <a:lnTo>
                  <a:pt x="715" y="313"/>
                </a:lnTo>
                <a:lnTo>
                  <a:pt x="686" y="313"/>
                </a:lnTo>
                <a:lnTo>
                  <a:pt x="626" y="290"/>
                </a:lnTo>
                <a:lnTo>
                  <a:pt x="608" y="302"/>
                </a:lnTo>
                <a:lnTo>
                  <a:pt x="590" y="295"/>
                </a:lnTo>
                <a:lnTo>
                  <a:pt x="608" y="272"/>
                </a:lnTo>
                <a:lnTo>
                  <a:pt x="590" y="266"/>
                </a:lnTo>
                <a:lnTo>
                  <a:pt x="549" y="260"/>
                </a:lnTo>
                <a:lnTo>
                  <a:pt x="455" y="231"/>
                </a:lnTo>
                <a:lnTo>
                  <a:pt x="437" y="219"/>
                </a:lnTo>
                <a:lnTo>
                  <a:pt x="390" y="231"/>
                </a:lnTo>
                <a:lnTo>
                  <a:pt x="390" y="213"/>
                </a:lnTo>
                <a:lnTo>
                  <a:pt x="0" y="266"/>
                </a:lnTo>
              </a:path>
            </a:pathLst>
          </a:custGeom>
          <a:solidFill>
            <a:schemeClr val="accent3">
              <a:lumMod val="60000"/>
              <a:lumOff val="40000"/>
            </a:schemeClr>
          </a:solidFill>
          <a:ln w="9525">
            <a:solidFill>
              <a:schemeClr val="tx1"/>
            </a:solidFill>
            <a:prstDash val="solid"/>
            <a:round/>
            <a:headEnd/>
            <a:tailEnd/>
          </a:ln>
        </p:spPr>
        <p:txBody>
          <a:bodyPr anchor="ctr"/>
          <a:lstStyle/>
          <a:p>
            <a:pPr algn="ctr">
              <a:defRPr/>
            </a:pPr>
            <a:r>
              <a:rPr lang="en-US" sz="1440" b="1" dirty="0">
                <a:latin typeface="Calibri" pitchFamily="34" charset="0"/>
                <a:cs typeface="Arial" pitchFamily="34" charset="0"/>
              </a:rPr>
              <a:t>3%</a:t>
            </a:r>
          </a:p>
        </p:txBody>
      </p:sp>
      <p:sp>
        <p:nvSpPr>
          <p:cNvPr id="19521" name="Freeform 65"/>
          <p:cNvSpPr>
            <a:spLocks/>
          </p:cNvSpPr>
          <p:nvPr/>
        </p:nvSpPr>
        <p:spPr bwMode="auto">
          <a:xfrm>
            <a:off x="9537807" y="3375464"/>
            <a:ext cx="1159840" cy="856318"/>
          </a:xfrm>
          <a:custGeom>
            <a:avLst/>
            <a:gdLst/>
            <a:ahLst/>
            <a:cxnLst>
              <a:cxn ang="0">
                <a:pos x="1850" y="1666"/>
              </a:cxn>
              <a:cxn ang="0">
                <a:pos x="1814" y="1731"/>
              </a:cxn>
              <a:cxn ang="0">
                <a:pos x="1784" y="1784"/>
              </a:cxn>
              <a:cxn ang="0">
                <a:pos x="1772" y="1855"/>
              </a:cxn>
              <a:cxn ang="0">
                <a:pos x="1832" y="1796"/>
              </a:cxn>
              <a:cxn ang="0">
                <a:pos x="1932" y="1784"/>
              </a:cxn>
              <a:cxn ang="0">
                <a:pos x="2062" y="1736"/>
              </a:cxn>
              <a:cxn ang="0">
                <a:pos x="2281" y="1578"/>
              </a:cxn>
              <a:cxn ang="0">
                <a:pos x="2358" y="1524"/>
              </a:cxn>
              <a:cxn ang="0">
                <a:pos x="2416" y="1453"/>
              </a:cxn>
              <a:cxn ang="0">
                <a:pos x="2386" y="1465"/>
              </a:cxn>
              <a:cxn ang="0">
                <a:pos x="2292" y="1512"/>
              </a:cxn>
              <a:cxn ang="0">
                <a:pos x="2239" y="1542"/>
              </a:cxn>
              <a:cxn ang="0">
                <a:pos x="2304" y="1441"/>
              </a:cxn>
              <a:cxn ang="0">
                <a:pos x="2257" y="1482"/>
              </a:cxn>
              <a:cxn ang="0">
                <a:pos x="2044" y="1601"/>
              </a:cxn>
              <a:cxn ang="0">
                <a:pos x="1891" y="1707"/>
              </a:cxn>
              <a:cxn ang="0">
                <a:pos x="1884" y="1624"/>
              </a:cxn>
              <a:cxn ang="0">
                <a:pos x="1926" y="1518"/>
              </a:cxn>
              <a:cxn ang="0">
                <a:pos x="1873" y="1175"/>
              </a:cxn>
              <a:cxn ang="0">
                <a:pos x="1832" y="821"/>
              </a:cxn>
              <a:cxn ang="0">
                <a:pos x="1790" y="597"/>
              </a:cxn>
              <a:cxn ang="0">
                <a:pos x="1743" y="561"/>
              </a:cxn>
              <a:cxn ang="0">
                <a:pos x="1731" y="490"/>
              </a:cxn>
              <a:cxn ang="0">
                <a:pos x="1696" y="290"/>
              </a:cxn>
              <a:cxn ang="0">
                <a:pos x="1630" y="77"/>
              </a:cxn>
              <a:cxn ang="0">
                <a:pos x="1607" y="0"/>
              </a:cxn>
              <a:cxn ang="0">
                <a:pos x="1206" y="89"/>
              </a:cxn>
              <a:cxn ang="0">
                <a:pos x="986" y="325"/>
              </a:cxn>
              <a:cxn ang="0">
                <a:pos x="969" y="419"/>
              </a:cxn>
              <a:cxn ang="0">
                <a:pos x="846" y="549"/>
              </a:cxn>
              <a:cxn ang="0">
                <a:pos x="887" y="591"/>
              </a:cxn>
              <a:cxn ang="0">
                <a:pos x="898" y="643"/>
              </a:cxn>
              <a:cxn ang="0">
                <a:pos x="922" y="767"/>
              </a:cxn>
              <a:cxn ang="0">
                <a:pos x="704" y="916"/>
              </a:cxn>
              <a:cxn ang="0">
                <a:pos x="455" y="934"/>
              </a:cxn>
              <a:cxn ang="0">
                <a:pos x="202" y="992"/>
              </a:cxn>
              <a:cxn ang="0">
                <a:pos x="148" y="1099"/>
              </a:cxn>
              <a:cxn ang="0">
                <a:pos x="213" y="1234"/>
              </a:cxn>
              <a:cxn ang="0">
                <a:pos x="42" y="1429"/>
              </a:cxn>
              <a:cxn ang="0">
                <a:pos x="1318" y="1312"/>
              </a:cxn>
              <a:cxn ang="0">
                <a:pos x="1359" y="1365"/>
              </a:cxn>
              <a:cxn ang="0">
                <a:pos x="1406" y="1376"/>
              </a:cxn>
              <a:cxn ang="0">
                <a:pos x="1465" y="1494"/>
              </a:cxn>
              <a:cxn ang="0">
                <a:pos x="1572" y="1530"/>
              </a:cxn>
            </a:cxnLst>
            <a:rect l="0" t="0" r="r" b="b"/>
            <a:pathLst>
              <a:path w="2422" h="1855">
                <a:moveTo>
                  <a:pt x="1572" y="1530"/>
                </a:moveTo>
                <a:lnTo>
                  <a:pt x="1832" y="1624"/>
                </a:lnTo>
                <a:lnTo>
                  <a:pt x="1850" y="1666"/>
                </a:lnTo>
                <a:lnTo>
                  <a:pt x="1832" y="1683"/>
                </a:lnTo>
                <a:lnTo>
                  <a:pt x="1820" y="1701"/>
                </a:lnTo>
                <a:lnTo>
                  <a:pt x="1814" y="1731"/>
                </a:lnTo>
                <a:lnTo>
                  <a:pt x="1814" y="1772"/>
                </a:lnTo>
                <a:lnTo>
                  <a:pt x="1802" y="1778"/>
                </a:lnTo>
                <a:lnTo>
                  <a:pt x="1784" y="1784"/>
                </a:lnTo>
                <a:lnTo>
                  <a:pt x="1761" y="1837"/>
                </a:lnTo>
                <a:lnTo>
                  <a:pt x="1761" y="1855"/>
                </a:lnTo>
                <a:lnTo>
                  <a:pt x="1772" y="1855"/>
                </a:lnTo>
                <a:lnTo>
                  <a:pt x="1784" y="1849"/>
                </a:lnTo>
                <a:lnTo>
                  <a:pt x="1790" y="1837"/>
                </a:lnTo>
                <a:lnTo>
                  <a:pt x="1832" y="1796"/>
                </a:lnTo>
                <a:lnTo>
                  <a:pt x="1855" y="1801"/>
                </a:lnTo>
                <a:lnTo>
                  <a:pt x="1914" y="1801"/>
                </a:lnTo>
                <a:lnTo>
                  <a:pt x="1932" y="1784"/>
                </a:lnTo>
                <a:lnTo>
                  <a:pt x="1985" y="1772"/>
                </a:lnTo>
                <a:lnTo>
                  <a:pt x="2033" y="1754"/>
                </a:lnTo>
                <a:lnTo>
                  <a:pt x="2062" y="1736"/>
                </a:lnTo>
                <a:lnTo>
                  <a:pt x="2092" y="1701"/>
                </a:lnTo>
                <a:lnTo>
                  <a:pt x="2239" y="1601"/>
                </a:lnTo>
                <a:lnTo>
                  <a:pt x="2281" y="1578"/>
                </a:lnTo>
                <a:lnTo>
                  <a:pt x="2310" y="1548"/>
                </a:lnTo>
                <a:lnTo>
                  <a:pt x="2334" y="1542"/>
                </a:lnTo>
                <a:lnTo>
                  <a:pt x="2358" y="1524"/>
                </a:lnTo>
                <a:lnTo>
                  <a:pt x="2386" y="1507"/>
                </a:lnTo>
                <a:lnTo>
                  <a:pt x="2404" y="1489"/>
                </a:lnTo>
                <a:lnTo>
                  <a:pt x="2416" y="1453"/>
                </a:lnTo>
                <a:lnTo>
                  <a:pt x="2422" y="1441"/>
                </a:lnTo>
                <a:lnTo>
                  <a:pt x="2416" y="1436"/>
                </a:lnTo>
                <a:lnTo>
                  <a:pt x="2386" y="1465"/>
                </a:lnTo>
                <a:lnTo>
                  <a:pt x="2352" y="1477"/>
                </a:lnTo>
                <a:lnTo>
                  <a:pt x="2310" y="1494"/>
                </a:lnTo>
                <a:lnTo>
                  <a:pt x="2292" y="1512"/>
                </a:lnTo>
                <a:lnTo>
                  <a:pt x="2281" y="1535"/>
                </a:lnTo>
                <a:lnTo>
                  <a:pt x="2246" y="1553"/>
                </a:lnTo>
                <a:lnTo>
                  <a:pt x="2239" y="1542"/>
                </a:lnTo>
                <a:lnTo>
                  <a:pt x="2251" y="1518"/>
                </a:lnTo>
                <a:lnTo>
                  <a:pt x="2274" y="1489"/>
                </a:lnTo>
                <a:lnTo>
                  <a:pt x="2304" y="1441"/>
                </a:lnTo>
                <a:lnTo>
                  <a:pt x="2292" y="1436"/>
                </a:lnTo>
                <a:lnTo>
                  <a:pt x="2269" y="1459"/>
                </a:lnTo>
                <a:lnTo>
                  <a:pt x="2257" y="1482"/>
                </a:lnTo>
                <a:lnTo>
                  <a:pt x="2233" y="1507"/>
                </a:lnTo>
                <a:lnTo>
                  <a:pt x="2150" y="1553"/>
                </a:lnTo>
                <a:lnTo>
                  <a:pt x="2044" y="1601"/>
                </a:lnTo>
                <a:lnTo>
                  <a:pt x="1962" y="1649"/>
                </a:lnTo>
                <a:lnTo>
                  <a:pt x="1926" y="1666"/>
                </a:lnTo>
                <a:lnTo>
                  <a:pt x="1891" y="1707"/>
                </a:lnTo>
                <a:lnTo>
                  <a:pt x="1873" y="1695"/>
                </a:lnTo>
                <a:lnTo>
                  <a:pt x="1873" y="1660"/>
                </a:lnTo>
                <a:lnTo>
                  <a:pt x="1884" y="1624"/>
                </a:lnTo>
                <a:lnTo>
                  <a:pt x="1914" y="1601"/>
                </a:lnTo>
                <a:lnTo>
                  <a:pt x="1879" y="1565"/>
                </a:lnTo>
                <a:lnTo>
                  <a:pt x="1926" y="1518"/>
                </a:lnTo>
                <a:lnTo>
                  <a:pt x="1932" y="1500"/>
                </a:lnTo>
                <a:lnTo>
                  <a:pt x="1909" y="1477"/>
                </a:lnTo>
                <a:lnTo>
                  <a:pt x="1873" y="1175"/>
                </a:lnTo>
                <a:lnTo>
                  <a:pt x="1861" y="1163"/>
                </a:lnTo>
                <a:lnTo>
                  <a:pt x="1861" y="886"/>
                </a:lnTo>
                <a:lnTo>
                  <a:pt x="1832" y="821"/>
                </a:lnTo>
                <a:lnTo>
                  <a:pt x="1808" y="750"/>
                </a:lnTo>
                <a:lnTo>
                  <a:pt x="1808" y="696"/>
                </a:lnTo>
                <a:lnTo>
                  <a:pt x="1790" y="597"/>
                </a:lnTo>
                <a:lnTo>
                  <a:pt x="1761" y="543"/>
                </a:lnTo>
                <a:lnTo>
                  <a:pt x="1743" y="549"/>
                </a:lnTo>
                <a:lnTo>
                  <a:pt x="1743" y="561"/>
                </a:lnTo>
                <a:lnTo>
                  <a:pt x="1737" y="561"/>
                </a:lnTo>
                <a:lnTo>
                  <a:pt x="1726" y="543"/>
                </a:lnTo>
                <a:lnTo>
                  <a:pt x="1731" y="490"/>
                </a:lnTo>
                <a:lnTo>
                  <a:pt x="1684" y="378"/>
                </a:lnTo>
                <a:lnTo>
                  <a:pt x="1678" y="336"/>
                </a:lnTo>
                <a:lnTo>
                  <a:pt x="1696" y="290"/>
                </a:lnTo>
                <a:lnTo>
                  <a:pt x="1684" y="206"/>
                </a:lnTo>
                <a:lnTo>
                  <a:pt x="1637" y="89"/>
                </a:lnTo>
                <a:lnTo>
                  <a:pt x="1630" y="77"/>
                </a:lnTo>
                <a:lnTo>
                  <a:pt x="1619" y="59"/>
                </a:lnTo>
                <a:lnTo>
                  <a:pt x="1625" y="41"/>
                </a:lnTo>
                <a:lnTo>
                  <a:pt x="1607" y="0"/>
                </a:lnTo>
                <a:lnTo>
                  <a:pt x="1224" y="95"/>
                </a:lnTo>
                <a:lnTo>
                  <a:pt x="1217" y="89"/>
                </a:lnTo>
                <a:lnTo>
                  <a:pt x="1206" y="89"/>
                </a:lnTo>
                <a:lnTo>
                  <a:pt x="1170" y="107"/>
                </a:lnTo>
                <a:lnTo>
                  <a:pt x="1082" y="201"/>
                </a:lnTo>
                <a:lnTo>
                  <a:pt x="986" y="325"/>
                </a:lnTo>
                <a:lnTo>
                  <a:pt x="975" y="348"/>
                </a:lnTo>
                <a:lnTo>
                  <a:pt x="981" y="372"/>
                </a:lnTo>
                <a:lnTo>
                  <a:pt x="969" y="419"/>
                </a:lnTo>
                <a:lnTo>
                  <a:pt x="945" y="437"/>
                </a:lnTo>
                <a:lnTo>
                  <a:pt x="851" y="531"/>
                </a:lnTo>
                <a:lnTo>
                  <a:pt x="846" y="549"/>
                </a:lnTo>
                <a:lnTo>
                  <a:pt x="857" y="591"/>
                </a:lnTo>
                <a:lnTo>
                  <a:pt x="869" y="597"/>
                </a:lnTo>
                <a:lnTo>
                  <a:pt x="887" y="591"/>
                </a:lnTo>
                <a:lnTo>
                  <a:pt x="910" y="609"/>
                </a:lnTo>
                <a:lnTo>
                  <a:pt x="915" y="627"/>
                </a:lnTo>
                <a:lnTo>
                  <a:pt x="898" y="643"/>
                </a:lnTo>
                <a:lnTo>
                  <a:pt x="904" y="679"/>
                </a:lnTo>
                <a:lnTo>
                  <a:pt x="928" y="714"/>
                </a:lnTo>
                <a:lnTo>
                  <a:pt x="922" y="767"/>
                </a:lnTo>
                <a:lnTo>
                  <a:pt x="863" y="797"/>
                </a:lnTo>
                <a:lnTo>
                  <a:pt x="775" y="891"/>
                </a:lnTo>
                <a:lnTo>
                  <a:pt x="704" y="916"/>
                </a:lnTo>
                <a:lnTo>
                  <a:pt x="555" y="957"/>
                </a:lnTo>
                <a:lnTo>
                  <a:pt x="502" y="939"/>
                </a:lnTo>
                <a:lnTo>
                  <a:pt x="455" y="934"/>
                </a:lnTo>
                <a:lnTo>
                  <a:pt x="379" y="939"/>
                </a:lnTo>
                <a:lnTo>
                  <a:pt x="296" y="957"/>
                </a:lnTo>
                <a:lnTo>
                  <a:pt x="202" y="992"/>
                </a:lnTo>
                <a:lnTo>
                  <a:pt x="159" y="1016"/>
                </a:lnTo>
                <a:lnTo>
                  <a:pt x="148" y="1069"/>
                </a:lnTo>
                <a:lnTo>
                  <a:pt x="148" y="1099"/>
                </a:lnTo>
                <a:lnTo>
                  <a:pt x="219" y="1175"/>
                </a:lnTo>
                <a:lnTo>
                  <a:pt x="225" y="1211"/>
                </a:lnTo>
                <a:lnTo>
                  <a:pt x="213" y="1234"/>
                </a:lnTo>
                <a:lnTo>
                  <a:pt x="189" y="1246"/>
                </a:lnTo>
                <a:lnTo>
                  <a:pt x="172" y="1312"/>
                </a:lnTo>
                <a:lnTo>
                  <a:pt x="42" y="1429"/>
                </a:lnTo>
                <a:lnTo>
                  <a:pt x="0" y="1465"/>
                </a:lnTo>
                <a:lnTo>
                  <a:pt x="24" y="1571"/>
                </a:lnTo>
                <a:lnTo>
                  <a:pt x="1318" y="1312"/>
                </a:lnTo>
                <a:lnTo>
                  <a:pt x="1341" y="1329"/>
                </a:lnTo>
                <a:lnTo>
                  <a:pt x="1348" y="1353"/>
                </a:lnTo>
                <a:lnTo>
                  <a:pt x="1359" y="1365"/>
                </a:lnTo>
                <a:lnTo>
                  <a:pt x="1371" y="1358"/>
                </a:lnTo>
                <a:lnTo>
                  <a:pt x="1382" y="1370"/>
                </a:lnTo>
                <a:lnTo>
                  <a:pt x="1406" y="1376"/>
                </a:lnTo>
                <a:lnTo>
                  <a:pt x="1442" y="1453"/>
                </a:lnTo>
                <a:lnTo>
                  <a:pt x="1447" y="1482"/>
                </a:lnTo>
                <a:lnTo>
                  <a:pt x="1465" y="1494"/>
                </a:lnTo>
                <a:lnTo>
                  <a:pt x="1465" y="1507"/>
                </a:lnTo>
                <a:lnTo>
                  <a:pt x="1542" y="1512"/>
                </a:lnTo>
                <a:lnTo>
                  <a:pt x="1572" y="1530"/>
                </a:lnTo>
                <a:close/>
              </a:path>
            </a:pathLst>
          </a:custGeom>
          <a:solidFill>
            <a:schemeClr val="accent3">
              <a:lumMod val="60000"/>
              <a:lumOff val="40000"/>
            </a:schemeClr>
          </a:solidFill>
          <a:ln w="9525">
            <a:solidFill>
              <a:schemeClr val="tx1"/>
            </a:solidFill>
            <a:round/>
            <a:headEnd/>
            <a:tailEnd/>
          </a:ln>
        </p:spPr>
        <p:txBody>
          <a:bodyPr anchor="ctr"/>
          <a:lstStyle/>
          <a:p>
            <a:pPr algn="ctr">
              <a:defRPr/>
            </a:pPr>
            <a:r>
              <a:rPr lang="en-US" sz="1440" b="1" dirty="0">
                <a:latin typeface="Calibri" pitchFamily="34" charset="0"/>
                <a:cs typeface="Arial" pitchFamily="34" charset="0"/>
              </a:rPr>
              <a:t>3%</a:t>
            </a:r>
          </a:p>
        </p:txBody>
      </p:sp>
      <p:sp>
        <p:nvSpPr>
          <p:cNvPr id="19523" name="Freeform 67"/>
          <p:cNvSpPr>
            <a:spLocks/>
          </p:cNvSpPr>
          <p:nvPr/>
        </p:nvSpPr>
        <p:spPr bwMode="auto">
          <a:xfrm>
            <a:off x="9441835" y="3980468"/>
            <a:ext cx="898406" cy="562524"/>
          </a:xfrm>
          <a:custGeom>
            <a:avLst/>
            <a:gdLst/>
            <a:ahLst/>
            <a:cxnLst>
              <a:cxn ang="0">
                <a:pos x="467" y="1151"/>
              </a:cxn>
              <a:cxn ang="0">
                <a:pos x="1311" y="986"/>
              </a:cxn>
              <a:cxn ang="0">
                <a:pos x="1583" y="938"/>
              </a:cxn>
              <a:cxn ang="0">
                <a:pos x="1590" y="938"/>
              </a:cxn>
              <a:cxn ang="0">
                <a:pos x="1595" y="933"/>
              </a:cxn>
              <a:cxn ang="0">
                <a:pos x="1601" y="908"/>
              </a:cxn>
              <a:cxn ang="0">
                <a:pos x="1631" y="880"/>
              </a:cxn>
              <a:cxn ang="0">
                <a:pos x="1661" y="874"/>
              </a:cxn>
              <a:cxn ang="0">
                <a:pos x="1689" y="880"/>
              </a:cxn>
              <a:cxn ang="0">
                <a:pos x="1767" y="826"/>
              </a:cxn>
              <a:cxn ang="0">
                <a:pos x="1778" y="785"/>
              </a:cxn>
              <a:cxn ang="0">
                <a:pos x="1826" y="738"/>
              </a:cxn>
              <a:cxn ang="0">
                <a:pos x="1873" y="708"/>
              </a:cxn>
              <a:cxn ang="0">
                <a:pos x="1879" y="697"/>
              </a:cxn>
              <a:cxn ang="0">
                <a:pos x="1831" y="661"/>
              </a:cxn>
              <a:cxn ang="0">
                <a:pos x="1814" y="644"/>
              </a:cxn>
              <a:cxn ang="0">
                <a:pos x="1796" y="637"/>
              </a:cxn>
              <a:cxn ang="0">
                <a:pos x="1785" y="619"/>
              </a:cxn>
              <a:cxn ang="0">
                <a:pos x="1749" y="614"/>
              </a:cxn>
              <a:cxn ang="0">
                <a:pos x="1737" y="566"/>
              </a:cxn>
              <a:cxn ang="0">
                <a:pos x="1696" y="555"/>
              </a:cxn>
              <a:cxn ang="0">
                <a:pos x="1689" y="555"/>
              </a:cxn>
              <a:cxn ang="0">
                <a:pos x="1684" y="477"/>
              </a:cxn>
              <a:cxn ang="0">
                <a:pos x="1707" y="466"/>
              </a:cxn>
              <a:cxn ang="0">
                <a:pos x="1702" y="424"/>
              </a:cxn>
              <a:cxn ang="0">
                <a:pos x="1678" y="401"/>
              </a:cxn>
              <a:cxn ang="0">
                <a:pos x="1678" y="389"/>
              </a:cxn>
              <a:cxn ang="0">
                <a:pos x="1684" y="378"/>
              </a:cxn>
              <a:cxn ang="0">
                <a:pos x="1719" y="342"/>
              </a:cxn>
              <a:cxn ang="0">
                <a:pos x="1732" y="283"/>
              </a:cxn>
              <a:cxn ang="0">
                <a:pos x="1732" y="266"/>
              </a:cxn>
              <a:cxn ang="0">
                <a:pos x="1755" y="230"/>
              </a:cxn>
              <a:cxn ang="0">
                <a:pos x="1773" y="218"/>
              </a:cxn>
              <a:cxn ang="0">
                <a:pos x="1743" y="200"/>
              </a:cxn>
              <a:cxn ang="0">
                <a:pos x="1666" y="195"/>
              </a:cxn>
              <a:cxn ang="0">
                <a:pos x="1666" y="182"/>
              </a:cxn>
              <a:cxn ang="0">
                <a:pos x="1648" y="170"/>
              </a:cxn>
              <a:cxn ang="0">
                <a:pos x="1643" y="141"/>
              </a:cxn>
              <a:cxn ang="0">
                <a:pos x="1607" y="64"/>
              </a:cxn>
              <a:cxn ang="0">
                <a:pos x="1583" y="58"/>
              </a:cxn>
              <a:cxn ang="0">
                <a:pos x="1572" y="46"/>
              </a:cxn>
              <a:cxn ang="0">
                <a:pos x="1560" y="53"/>
              </a:cxn>
              <a:cxn ang="0">
                <a:pos x="1549" y="41"/>
              </a:cxn>
              <a:cxn ang="0">
                <a:pos x="1542" y="17"/>
              </a:cxn>
              <a:cxn ang="0">
                <a:pos x="1519" y="0"/>
              </a:cxn>
              <a:cxn ang="0">
                <a:pos x="225" y="259"/>
              </a:cxn>
              <a:cxn ang="0">
                <a:pos x="201" y="153"/>
              </a:cxn>
              <a:cxn ang="0">
                <a:pos x="130" y="223"/>
              </a:cxn>
              <a:cxn ang="0">
                <a:pos x="119" y="230"/>
              </a:cxn>
              <a:cxn ang="0">
                <a:pos x="107" y="218"/>
              </a:cxn>
              <a:cxn ang="0">
                <a:pos x="101" y="218"/>
              </a:cxn>
              <a:cxn ang="0">
                <a:pos x="83" y="259"/>
              </a:cxn>
              <a:cxn ang="0">
                <a:pos x="18" y="307"/>
              </a:cxn>
              <a:cxn ang="0">
                <a:pos x="0" y="324"/>
              </a:cxn>
              <a:cxn ang="0">
                <a:pos x="89" y="856"/>
              </a:cxn>
              <a:cxn ang="0">
                <a:pos x="154" y="1217"/>
              </a:cxn>
              <a:cxn ang="0">
                <a:pos x="467" y="1151"/>
              </a:cxn>
            </a:cxnLst>
            <a:rect l="0" t="0" r="r" b="b"/>
            <a:pathLst>
              <a:path w="1879" h="1217">
                <a:moveTo>
                  <a:pt x="467" y="1151"/>
                </a:moveTo>
                <a:lnTo>
                  <a:pt x="1311" y="986"/>
                </a:lnTo>
                <a:lnTo>
                  <a:pt x="1583" y="938"/>
                </a:lnTo>
                <a:lnTo>
                  <a:pt x="1590" y="938"/>
                </a:lnTo>
                <a:lnTo>
                  <a:pt x="1595" y="933"/>
                </a:lnTo>
                <a:lnTo>
                  <a:pt x="1601" y="908"/>
                </a:lnTo>
                <a:lnTo>
                  <a:pt x="1631" y="880"/>
                </a:lnTo>
                <a:lnTo>
                  <a:pt x="1661" y="874"/>
                </a:lnTo>
                <a:lnTo>
                  <a:pt x="1689" y="880"/>
                </a:lnTo>
                <a:lnTo>
                  <a:pt x="1767" y="826"/>
                </a:lnTo>
                <a:lnTo>
                  <a:pt x="1778" y="785"/>
                </a:lnTo>
                <a:lnTo>
                  <a:pt x="1826" y="738"/>
                </a:lnTo>
                <a:lnTo>
                  <a:pt x="1873" y="708"/>
                </a:lnTo>
                <a:lnTo>
                  <a:pt x="1879" y="697"/>
                </a:lnTo>
                <a:lnTo>
                  <a:pt x="1831" y="661"/>
                </a:lnTo>
                <a:lnTo>
                  <a:pt x="1814" y="644"/>
                </a:lnTo>
                <a:lnTo>
                  <a:pt x="1796" y="637"/>
                </a:lnTo>
                <a:lnTo>
                  <a:pt x="1785" y="619"/>
                </a:lnTo>
                <a:lnTo>
                  <a:pt x="1749" y="614"/>
                </a:lnTo>
                <a:lnTo>
                  <a:pt x="1737" y="566"/>
                </a:lnTo>
                <a:lnTo>
                  <a:pt x="1696" y="555"/>
                </a:lnTo>
                <a:lnTo>
                  <a:pt x="1689" y="555"/>
                </a:lnTo>
                <a:lnTo>
                  <a:pt x="1684" y="477"/>
                </a:lnTo>
                <a:lnTo>
                  <a:pt x="1707" y="466"/>
                </a:lnTo>
                <a:lnTo>
                  <a:pt x="1702" y="424"/>
                </a:lnTo>
                <a:lnTo>
                  <a:pt x="1678" y="401"/>
                </a:lnTo>
                <a:lnTo>
                  <a:pt x="1678" y="389"/>
                </a:lnTo>
                <a:lnTo>
                  <a:pt x="1684" y="378"/>
                </a:lnTo>
                <a:lnTo>
                  <a:pt x="1719" y="342"/>
                </a:lnTo>
                <a:lnTo>
                  <a:pt x="1732" y="283"/>
                </a:lnTo>
                <a:lnTo>
                  <a:pt x="1732" y="266"/>
                </a:lnTo>
                <a:lnTo>
                  <a:pt x="1755" y="230"/>
                </a:lnTo>
                <a:lnTo>
                  <a:pt x="1773" y="218"/>
                </a:lnTo>
                <a:lnTo>
                  <a:pt x="1743" y="200"/>
                </a:lnTo>
                <a:lnTo>
                  <a:pt x="1666" y="195"/>
                </a:lnTo>
                <a:lnTo>
                  <a:pt x="1666" y="182"/>
                </a:lnTo>
                <a:lnTo>
                  <a:pt x="1648" y="170"/>
                </a:lnTo>
                <a:lnTo>
                  <a:pt x="1643" y="141"/>
                </a:lnTo>
                <a:lnTo>
                  <a:pt x="1607" y="64"/>
                </a:lnTo>
                <a:lnTo>
                  <a:pt x="1583" y="58"/>
                </a:lnTo>
                <a:lnTo>
                  <a:pt x="1572" y="46"/>
                </a:lnTo>
                <a:lnTo>
                  <a:pt x="1560" y="53"/>
                </a:lnTo>
                <a:lnTo>
                  <a:pt x="1549" y="41"/>
                </a:lnTo>
                <a:lnTo>
                  <a:pt x="1542" y="17"/>
                </a:lnTo>
                <a:lnTo>
                  <a:pt x="1519" y="0"/>
                </a:lnTo>
                <a:lnTo>
                  <a:pt x="225" y="259"/>
                </a:lnTo>
                <a:lnTo>
                  <a:pt x="201" y="153"/>
                </a:lnTo>
                <a:lnTo>
                  <a:pt x="130" y="223"/>
                </a:lnTo>
                <a:lnTo>
                  <a:pt x="119" y="230"/>
                </a:lnTo>
                <a:lnTo>
                  <a:pt x="107" y="218"/>
                </a:lnTo>
                <a:lnTo>
                  <a:pt x="101" y="218"/>
                </a:lnTo>
                <a:lnTo>
                  <a:pt x="83" y="259"/>
                </a:lnTo>
                <a:lnTo>
                  <a:pt x="18" y="307"/>
                </a:lnTo>
                <a:lnTo>
                  <a:pt x="0" y="324"/>
                </a:lnTo>
                <a:lnTo>
                  <a:pt x="89" y="856"/>
                </a:lnTo>
                <a:lnTo>
                  <a:pt x="154" y="1217"/>
                </a:lnTo>
                <a:lnTo>
                  <a:pt x="467" y="1151"/>
                </a:lnTo>
                <a:close/>
              </a:path>
            </a:pathLst>
          </a:custGeom>
          <a:solidFill>
            <a:srgbClr val="C3D69B"/>
          </a:solidFill>
          <a:ln w="9525">
            <a:solidFill>
              <a:schemeClr val="tx1"/>
            </a:solidFill>
            <a:round/>
            <a:headEnd/>
            <a:tailEnd/>
          </a:ln>
        </p:spPr>
        <p:txBody>
          <a:bodyPr anchor="ctr"/>
          <a:lstStyle/>
          <a:p>
            <a:pPr algn="ctr">
              <a:defRPr/>
            </a:pPr>
            <a:r>
              <a:rPr lang="en-US" sz="1440" b="1" dirty="0">
                <a:latin typeface="Calibri" pitchFamily="34" charset="0"/>
                <a:cs typeface="Arial" pitchFamily="34" charset="0"/>
              </a:rPr>
              <a:t>4%</a:t>
            </a:r>
          </a:p>
        </p:txBody>
      </p:sp>
      <p:sp>
        <p:nvSpPr>
          <p:cNvPr id="19526" name="Freeform 70"/>
          <p:cNvSpPr>
            <a:spLocks/>
          </p:cNvSpPr>
          <p:nvPr/>
        </p:nvSpPr>
        <p:spPr bwMode="auto">
          <a:xfrm>
            <a:off x="9140601" y="4539498"/>
            <a:ext cx="1171396" cy="647460"/>
          </a:xfrm>
          <a:custGeom>
            <a:avLst/>
            <a:gdLst/>
            <a:ahLst/>
            <a:cxnLst>
              <a:cxn ang="0">
                <a:pos x="1607" y="1176"/>
              </a:cxn>
              <a:cxn ang="0">
                <a:pos x="745" y="1311"/>
              </a:cxn>
              <a:cxn ang="0">
                <a:pos x="621" y="1329"/>
              </a:cxn>
              <a:cxn ang="0">
                <a:pos x="537" y="1329"/>
              </a:cxn>
              <a:cxn ang="0">
                <a:pos x="0" y="1400"/>
              </a:cxn>
              <a:cxn ang="0">
                <a:pos x="136" y="1329"/>
              </a:cxn>
              <a:cxn ang="0">
                <a:pos x="213" y="1252"/>
              </a:cxn>
              <a:cxn ang="0">
                <a:pos x="225" y="1211"/>
              </a:cxn>
              <a:cxn ang="0">
                <a:pos x="260" y="1158"/>
              </a:cxn>
              <a:cxn ang="0">
                <a:pos x="455" y="986"/>
              </a:cxn>
              <a:cxn ang="0">
                <a:pos x="479" y="963"/>
              </a:cxn>
              <a:cxn ang="0">
                <a:pos x="514" y="1040"/>
              </a:cxn>
              <a:cxn ang="0">
                <a:pos x="621" y="1070"/>
              </a:cxn>
              <a:cxn ang="0">
                <a:pos x="662" y="1022"/>
              </a:cxn>
              <a:cxn ang="0">
                <a:pos x="715" y="1029"/>
              </a:cxn>
              <a:cxn ang="0">
                <a:pos x="750" y="1029"/>
              </a:cxn>
              <a:cxn ang="0">
                <a:pos x="845" y="945"/>
              </a:cxn>
              <a:cxn ang="0">
                <a:pos x="869" y="963"/>
              </a:cxn>
              <a:cxn ang="0">
                <a:pos x="958" y="916"/>
              </a:cxn>
              <a:cxn ang="0">
                <a:pos x="999" y="821"/>
              </a:cxn>
              <a:cxn ang="0">
                <a:pos x="1057" y="674"/>
              </a:cxn>
              <a:cxn ang="0">
                <a:pos x="1140" y="408"/>
              </a:cxn>
              <a:cxn ang="0">
                <a:pos x="1181" y="449"/>
              </a:cxn>
              <a:cxn ang="0">
                <a:pos x="1247" y="461"/>
              </a:cxn>
              <a:cxn ang="0">
                <a:pos x="1300" y="314"/>
              </a:cxn>
              <a:cxn ang="0">
                <a:pos x="1359" y="289"/>
              </a:cxn>
              <a:cxn ang="0">
                <a:pos x="1407" y="225"/>
              </a:cxn>
              <a:cxn ang="0">
                <a:pos x="1453" y="142"/>
              </a:cxn>
              <a:cxn ang="0">
                <a:pos x="1471" y="113"/>
              </a:cxn>
              <a:cxn ang="0">
                <a:pos x="1460" y="24"/>
              </a:cxn>
              <a:cxn ang="0">
                <a:pos x="1483" y="0"/>
              </a:cxn>
              <a:cxn ang="0">
                <a:pos x="1648" y="101"/>
              </a:cxn>
              <a:cxn ang="0">
                <a:pos x="1673" y="18"/>
              </a:cxn>
              <a:cxn ang="0">
                <a:pos x="1725" y="24"/>
              </a:cxn>
              <a:cxn ang="0">
                <a:pos x="1731" y="65"/>
              </a:cxn>
              <a:cxn ang="0">
                <a:pos x="1831" y="101"/>
              </a:cxn>
              <a:cxn ang="0">
                <a:pos x="1896" y="149"/>
              </a:cxn>
              <a:cxn ang="0">
                <a:pos x="1920" y="201"/>
              </a:cxn>
              <a:cxn ang="0">
                <a:pos x="1855" y="331"/>
              </a:cxn>
              <a:cxn ang="0">
                <a:pos x="1909" y="378"/>
              </a:cxn>
              <a:cxn ang="0">
                <a:pos x="1985" y="390"/>
              </a:cxn>
              <a:cxn ang="0">
                <a:pos x="2015" y="408"/>
              </a:cxn>
              <a:cxn ang="0">
                <a:pos x="2056" y="431"/>
              </a:cxn>
              <a:cxn ang="0">
                <a:pos x="2086" y="420"/>
              </a:cxn>
              <a:cxn ang="0">
                <a:pos x="2216" y="473"/>
              </a:cxn>
              <a:cxn ang="0">
                <a:pos x="2239" y="520"/>
              </a:cxn>
              <a:cxn ang="0">
                <a:pos x="2227" y="591"/>
              </a:cxn>
              <a:cxn ang="0">
                <a:pos x="2204" y="615"/>
              </a:cxn>
              <a:cxn ang="0">
                <a:pos x="2274" y="679"/>
              </a:cxn>
              <a:cxn ang="0">
                <a:pos x="2269" y="709"/>
              </a:cxn>
              <a:cxn ang="0">
                <a:pos x="2216" y="720"/>
              </a:cxn>
              <a:cxn ang="0">
                <a:pos x="2239" y="733"/>
              </a:cxn>
              <a:cxn ang="0">
                <a:pos x="2216" y="763"/>
              </a:cxn>
              <a:cxn ang="0">
                <a:pos x="2198" y="768"/>
              </a:cxn>
              <a:cxn ang="0">
                <a:pos x="2251" y="786"/>
              </a:cxn>
              <a:cxn ang="0">
                <a:pos x="2298" y="816"/>
              </a:cxn>
              <a:cxn ang="0">
                <a:pos x="2239" y="857"/>
              </a:cxn>
              <a:cxn ang="0">
                <a:pos x="2198" y="857"/>
              </a:cxn>
              <a:cxn ang="0">
                <a:pos x="2257" y="898"/>
              </a:cxn>
              <a:cxn ang="0">
                <a:pos x="2322" y="857"/>
              </a:cxn>
              <a:cxn ang="0">
                <a:pos x="2404" y="857"/>
              </a:cxn>
              <a:cxn ang="0">
                <a:pos x="2446" y="981"/>
              </a:cxn>
              <a:cxn ang="0">
                <a:pos x="2411" y="1004"/>
              </a:cxn>
            </a:cxnLst>
            <a:rect l="0" t="0" r="r" b="b"/>
            <a:pathLst>
              <a:path w="2446" h="1400">
                <a:moveTo>
                  <a:pt x="2416" y="1022"/>
                </a:moveTo>
                <a:lnTo>
                  <a:pt x="1607" y="1176"/>
                </a:lnTo>
                <a:lnTo>
                  <a:pt x="762" y="1318"/>
                </a:lnTo>
                <a:lnTo>
                  <a:pt x="745" y="1311"/>
                </a:lnTo>
                <a:lnTo>
                  <a:pt x="709" y="1318"/>
                </a:lnTo>
                <a:lnTo>
                  <a:pt x="621" y="1329"/>
                </a:lnTo>
                <a:lnTo>
                  <a:pt x="626" y="1311"/>
                </a:lnTo>
                <a:lnTo>
                  <a:pt x="537" y="1329"/>
                </a:lnTo>
                <a:lnTo>
                  <a:pt x="537" y="1336"/>
                </a:lnTo>
                <a:lnTo>
                  <a:pt x="0" y="1400"/>
                </a:lnTo>
                <a:lnTo>
                  <a:pt x="24" y="1382"/>
                </a:lnTo>
                <a:lnTo>
                  <a:pt x="136" y="1329"/>
                </a:lnTo>
                <a:lnTo>
                  <a:pt x="154" y="1300"/>
                </a:lnTo>
                <a:lnTo>
                  <a:pt x="213" y="1252"/>
                </a:lnTo>
                <a:lnTo>
                  <a:pt x="219" y="1223"/>
                </a:lnTo>
                <a:lnTo>
                  <a:pt x="225" y="1211"/>
                </a:lnTo>
                <a:lnTo>
                  <a:pt x="260" y="1194"/>
                </a:lnTo>
                <a:lnTo>
                  <a:pt x="260" y="1158"/>
                </a:lnTo>
                <a:lnTo>
                  <a:pt x="296" y="1128"/>
                </a:lnTo>
                <a:lnTo>
                  <a:pt x="455" y="986"/>
                </a:lnTo>
                <a:lnTo>
                  <a:pt x="467" y="958"/>
                </a:lnTo>
                <a:lnTo>
                  <a:pt x="479" y="963"/>
                </a:lnTo>
                <a:lnTo>
                  <a:pt x="467" y="993"/>
                </a:lnTo>
                <a:lnTo>
                  <a:pt x="514" y="1040"/>
                </a:lnTo>
                <a:lnTo>
                  <a:pt x="585" y="1070"/>
                </a:lnTo>
                <a:lnTo>
                  <a:pt x="621" y="1070"/>
                </a:lnTo>
                <a:lnTo>
                  <a:pt x="656" y="1040"/>
                </a:lnTo>
                <a:lnTo>
                  <a:pt x="662" y="1022"/>
                </a:lnTo>
                <a:lnTo>
                  <a:pt x="686" y="1004"/>
                </a:lnTo>
                <a:lnTo>
                  <a:pt x="715" y="1029"/>
                </a:lnTo>
                <a:lnTo>
                  <a:pt x="727" y="1034"/>
                </a:lnTo>
                <a:lnTo>
                  <a:pt x="750" y="1029"/>
                </a:lnTo>
                <a:lnTo>
                  <a:pt x="833" y="999"/>
                </a:lnTo>
                <a:lnTo>
                  <a:pt x="845" y="945"/>
                </a:lnTo>
                <a:lnTo>
                  <a:pt x="851" y="945"/>
                </a:lnTo>
                <a:lnTo>
                  <a:pt x="869" y="963"/>
                </a:lnTo>
                <a:lnTo>
                  <a:pt x="933" y="904"/>
                </a:lnTo>
                <a:lnTo>
                  <a:pt x="958" y="916"/>
                </a:lnTo>
                <a:lnTo>
                  <a:pt x="1011" y="845"/>
                </a:lnTo>
                <a:lnTo>
                  <a:pt x="999" y="821"/>
                </a:lnTo>
                <a:lnTo>
                  <a:pt x="1004" y="774"/>
                </a:lnTo>
                <a:lnTo>
                  <a:pt x="1057" y="674"/>
                </a:lnTo>
                <a:lnTo>
                  <a:pt x="1128" y="408"/>
                </a:lnTo>
                <a:lnTo>
                  <a:pt x="1140" y="408"/>
                </a:lnTo>
                <a:lnTo>
                  <a:pt x="1181" y="431"/>
                </a:lnTo>
                <a:lnTo>
                  <a:pt x="1181" y="449"/>
                </a:lnTo>
                <a:lnTo>
                  <a:pt x="1206" y="467"/>
                </a:lnTo>
                <a:lnTo>
                  <a:pt x="1247" y="461"/>
                </a:lnTo>
                <a:lnTo>
                  <a:pt x="1270" y="413"/>
                </a:lnTo>
                <a:lnTo>
                  <a:pt x="1300" y="314"/>
                </a:lnTo>
                <a:lnTo>
                  <a:pt x="1323" y="278"/>
                </a:lnTo>
                <a:lnTo>
                  <a:pt x="1359" y="289"/>
                </a:lnTo>
                <a:lnTo>
                  <a:pt x="1382" y="231"/>
                </a:lnTo>
                <a:lnTo>
                  <a:pt x="1407" y="225"/>
                </a:lnTo>
                <a:lnTo>
                  <a:pt x="1430" y="195"/>
                </a:lnTo>
                <a:lnTo>
                  <a:pt x="1453" y="142"/>
                </a:lnTo>
                <a:lnTo>
                  <a:pt x="1465" y="131"/>
                </a:lnTo>
                <a:lnTo>
                  <a:pt x="1471" y="113"/>
                </a:lnTo>
                <a:lnTo>
                  <a:pt x="1453" y="101"/>
                </a:lnTo>
                <a:lnTo>
                  <a:pt x="1460" y="24"/>
                </a:lnTo>
                <a:lnTo>
                  <a:pt x="1471" y="7"/>
                </a:lnTo>
                <a:lnTo>
                  <a:pt x="1483" y="0"/>
                </a:lnTo>
                <a:lnTo>
                  <a:pt x="1625" y="89"/>
                </a:lnTo>
                <a:lnTo>
                  <a:pt x="1648" y="101"/>
                </a:lnTo>
                <a:lnTo>
                  <a:pt x="1655" y="95"/>
                </a:lnTo>
                <a:lnTo>
                  <a:pt x="1673" y="18"/>
                </a:lnTo>
                <a:lnTo>
                  <a:pt x="1696" y="12"/>
                </a:lnTo>
                <a:lnTo>
                  <a:pt x="1725" y="24"/>
                </a:lnTo>
                <a:lnTo>
                  <a:pt x="1755" y="35"/>
                </a:lnTo>
                <a:lnTo>
                  <a:pt x="1731" y="65"/>
                </a:lnTo>
                <a:lnTo>
                  <a:pt x="1767" y="101"/>
                </a:lnTo>
                <a:lnTo>
                  <a:pt x="1831" y="101"/>
                </a:lnTo>
                <a:lnTo>
                  <a:pt x="1855" y="131"/>
                </a:lnTo>
                <a:lnTo>
                  <a:pt x="1896" y="149"/>
                </a:lnTo>
                <a:lnTo>
                  <a:pt x="1926" y="184"/>
                </a:lnTo>
                <a:lnTo>
                  <a:pt x="1920" y="201"/>
                </a:lnTo>
                <a:lnTo>
                  <a:pt x="1879" y="272"/>
                </a:lnTo>
                <a:lnTo>
                  <a:pt x="1855" y="331"/>
                </a:lnTo>
                <a:lnTo>
                  <a:pt x="1861" y="378"/>
                </a:lnTo>
                <a:lnTo>
                  <a:pt x="1909" y="378"/>
                </a:lnTo>
                <a:lnTo>
                  <a:pt x="1950" y="355"/>
                </a:lnTo>
                <a:lnTo>
                  <a:pt x="1985" y="390"/>
                </a:lnTo>
                <a:lnTo>
                  <a:pt x="2003" y="402"/>
                </a:lnTo>
                <a:lnTo>
                  <a:pt x="2015" y="408"/>
                </a:lnTo>
                <a:lnTo>
                  <a:pt x="2038" y="426"/>
                </a:lnTo>
                <a:lnTo>
                  <a:pt x="2056" y="431"/>
                </a:lnTo>
                <a:lnTo>
                  <a:pt x="2074" y="420"/>
                </a:lnTo>
                <a:lnTo>
                  <a:pt x="2086" y="420"/>
                </a:lnTo>
                <a:lnTo>
                  <a:pt x="2163" y="461"/>
                </a:lnTo>
                <a:lnTo>
                  <a:pt x="2216" y="473"/>
                </a:lnTo>
                <a:lnTo>
                  <a:pt x="2239" y="509"/>
                </a:lnTo>
                <a:lnTo>
                  <a:pt x="2239" y="520"/>
                </a:lnTo>
                <a:lnTo>
                  <a:pt x="2216" y="538"/>
                </a:lnTo>
                <a:lnTo>
                  <a:pt x="2227" y="591"/>
                </a:lnTo>
                <a:lnTo>
                  <a:pt x="2216" y="603"/>
                </a:lnTo>
                <a:lnTo>
                  <a:pt x="2204" y="615"/>
                </a:lnTo>
                <a:lnTo>
                  <a:pt x="2257" y="644"/>
                </a:lnTo>
                <a:lnTo>
                  <a:pt x="2274" y="679"/>
                </a:lnTo>
                <a:lnTo>
                  <a:pt x="2274" y="697"/>
                </a:lnTo>
                <a:lnTo>
                  <a:pt x="2269" y="709"/>
                </a:lnTo>
                <a:lnTo>
                  <a:pt x="2221" y="703"/>
                </a:lnTo>
                <a:lnTo>
                  <a:pt x="2216" y="720"/>
                </a:lnTo>
                <a:lnTo>
                  <a:pt x="2233" y="738"/>
                </a:lnTo>
                <a:lnTo>
                  <a:pt x="2239" y="733"/>
                </a:lnTo>
                <a:lnTo>
                  <a:pt x="2239" y="750"/>
                </a:lnTo>
                <a:lnTo>
                  <a:pt x="2216" y="763"/>
                </a:lnTo>
                <a:lnTo>
                  <a:pt x="2204" y="763"/>
                </a:lnTo>
                <a:lnTo>
                  <a:pt x="2198" y="768"/>
                </a:lnTo>
                <a:lnTo>
                  <a:pt x="2216" y="780"/>
                </a:lnTo>
                <a:lnTo>
                  <a:pt x="2251" y="786"/>
                </a:lnTo>
                <a:lnTo>
                  <a:pt x="2287" y="804"/>
                </a:lnTo>
                <a:lnTo>
                  <a:pt x="2298" y="816"/>
                </a:lnTo>
                <a:lnTo>
                  <a:pt x="2257" y="857"/>
                </a:lnTo>
                <a:lnTo>
                  <a:pt x="2239" y="857"/>
                </a:lnTo>
                <a:lnTo>
                  <a:pt x="2198" y="839"/>
                </a:lnTo>
                <a:lnTo>
                  <a:pt x="2198" y="857"/>
                </a:lnTo>
                <a:lnTo>
                  <a:pt x="2221" y="875"/>
                </a:lnTo>
                <a:lnTo>
                  <a:pt x="2257" y="898"/>
                </a:lnTo>
                <a:lnTo>
                  <a:pt x="2287" y="887"/>
                </a:lnTo>
                <a:lnTo>
                  <a:pt x="2322" y="857"/>
                </a:lnTo>
                <a:lnTo>
                  <a:pt x="2358" y="862"/>
                </a:lnTo>
                <a:lnTo>
                  <a:pt x="2404" y="857"/>
                </a:lnTo>
                <a:lnTo>
                  <a:pt x="2411" y="869"/>
                </a:lnTo>
                <a:lnTo>
                  <a:pt x="2446" y="981"/>
                </a:lnTo>
                <a:lnTo>
                  <a:pt x="2422" y="1004"/>
                </a:lnTo>
                <a:lnTo>
                  <a:pt x="2411" y="1004"/>
                </a:lnTo>
                <a:lnTo>
                  <a:pt x="2416" y="1022"/>
                </a:lnTo>
              </a:path>
            </a:pathLst>
          </a:custGeom>
          <a:solidFill>
            <a:schemeClr val="accent3">
              <a:lumMod val="60000"/>
              <a:lumOff val="40000"/>
            </a:schemeClr>
          </a:solidFill>
          <a:ln w="9525">
            <a:solidFill>
              <a:schemeClr val="tx1"/>
            </a:solidFill>
            <a:prstDash val="solid"/>
            <a:round/>
            <a:headEnd/>
            <a:tailEnd/>
          </a:ln>
        </p:spPr>
        <p:txBody>
          <a:bodyPr anchor="ctr"/>
          <a:lstStyle/>
          <a:p>
            <a:pPr algn="ctr">
              <a:defRPr/>
            </a:pPr>
            <a:r>
              <a:rPr lang="en-US" sz="720" b="1" dirty="0">
                <a:latin typeface="Calibri" pitchFamily="34" charset="0"/>
                <a:cs typeface="Arial" pitchFamily="34" charset="0"/>
              </a:rPr>
              <a:t>   </a:t>
            </a:r>
          </a:p>
          <a:p>
            <a:pPr algn="ctr">
              <a:defRPr/>
            </a:pPr>
            <a:r>
              <a:rPr lang="en-US" sz="1440" b="1" dirty="0">
                <a:latin typeface="Calibri" pitchFamily="34" charset="0"/>
                <a:cs typeface="Arial" pitchFamily="34" charset="0"/>
              </a:rPr>
              <a:t>          4%</a:t>
            </a:r>
          </a:p>
        </p:txBody>
      </p:sp>
      <p:sp>
        <p:nvSpPr>
          <p:cNvPr id="19532" name="Freeform 76"/>
          <p:cNvSpPr>
            <a:spLocks/>
          </p:cNvSpPr>
          <p:nvPr/>
        </p:nvSpPr>
        <p:spPr bwMode="auto">
          <a:xfrm>
            <a:off x="8867613" y="5477967"/>
            <a:ext cx="844964" cy="832646"/>
          </a:xfrm>
          <a:custGeom>
            <a:avLst/>
            <a:gdLst/>
            <a:ahLst/>
            <a:cxnLst>
              <a:cxn ang="0">
                <a:pos x="237" y="951"/>
              </a:cxn>
              <a:cxn ang="0">
                <a:pos x="278" y="1033"/>
              </a:cxn>
              <a:cxn ang="0">
                <a:pos x="325" y="1081"/>
              </a:cxn>
              <a:cxn ang="0">
                <a:pos x="331" y="1139"/>
              </a:cxn>
              <a:cxn ang="0">
                <a:pos x="354" y="1187"/>
              </a:cxn>
              <a:cxn ang="0">
                <a:pos x="325" y="1281"/>
              </a:cxn>
              <a:cxn ang="0">
                <a:pos x="313" y="1405"/>
              </a:cxn>
              <a:cxn ang="0">
                <a:pos x="342" y="1595"/>
              </a:cxn>
              <a:cxn ang="0">
                <a:pos x="390" y="1684"/>
              </a:cxn>
              <a:cxn ang="0">
                <a:pos x="425" y="1737"/>
              </a:cxn>
              <a:cxn ang="0">
                <a:pos x="443" y="1795"/>
              </a:cxn>
              <a:cxn ang="0">
                <a:pos x="1382" y="1783"/>
              </a:cxn>
              <a:cxn ang="0">
                <a:pos x="1442" y="1807"/>
              </a:cxn>
              <a:cxn ang="0">
                <a:pos x="1424" y="1671"/>
              </a:cxn>
              <a:cxn ang="0">
                <a:pos x="1442" y="1624"/>
              </a:cxn>
              <a:cxn ang="0">
                <a:pos x="1531" y="1636"/>
              </a:cxn>
              <a:cxn ang="0">
                <a:pos x="1619" y="1630"/>
              </a:cxn>
              <a:cxn ang="0">
                <a:pos x="1602" y="1529"/>
              </a:cxn>
              <a:cxn ang="0">
                <a:pos x="1607" y="1453"/>
              </a:cxn>
              <a:cxn ang="0">
                <a:pos x="1660" y="1251"/>
              </a:cxn>
              <a:cxn ang="0">
                <a:pos x="1713" y="1134"/>
              </a:cxn>
              <a:cxn ang="0">
                <a:pos x="1754" y="1098"/>
              </a:cxn>
              <a:cxn ang="0">
                <a:pos x="1743" y="1075"/>
              </a:cxn>
              <a:cxn ang="0">
                <a:pos x="1726" y="1068"/>
              </a:cxn>
              <a:cxn ang="0">
                <a:pos x="1660" y="1051"/>
              </a:cxn>
              <a:cxn ang="0">
                <a:pos x="1630" y="951"/>
              </a:cxn>
              <a:cxn ang="0">
                <a:pos x="1542" y="873"/>
              </a:cxn>
              <a:cxn ang="0">
                <a:pos x="1483" y="756"/>
              </a:cxn>
              <a:cxn ang="0">
                <a:pos x="1435" y="697"/>
              </a:cxn>
              <a:cxn ang="0">
                <a:pos x="1341" y="626"/>
              </a:cxn>
              <a:cxn ang="0">
                <a:pos x="1306" y="578"/>
              </a:cxn>
              <a:cxn ang="0">
                <a:pos x="1270" y="525"/>
              </a:cxn>
              <a:cxn ang="0">
                <a:pos x="1110" y="413"/>
              </a:cxn>
              <a:cxn ang="0">
                <a:pos x="1052" y="366"/>
              </a:cxn>
              <a:cxn ang="0">
                <a:pos x="981" y="259"/>
              </a:cxn>
              <a:cxn ang="0">
                <a:pos x="933" y="206"/>
              </a:cxn>
              <a:cxn ang="0">
                <a:pos x="775" y="147"/>
              </a:cxn>
              <a:cxn ang="0">
                <a:pos x="780" y="59"/>
              </a:cxn>
              <a:cxn ang="0">
                <a:pos x="821" y="18"/>
              </a:cxn>
              <a:cxn ang="0">
                <a:pos x="816" y="0"/>
              </a:cxn>
              <a:cxn ang="0">
                <a:pos x="0" y="106"/>
              </a:cxn>
            </a:cxnLst>
            <a:rect l="0" t="0" r="r" b="b"/>
            <a:pathLst>
              <a:path w="1761" h="1807">
                <a:moveTo>
                  <a:pt x="0" y="106"/>
                </a:moveTo>
                <a:lnTo>
                  <a:pt x="237" y="951"/>
                </a:lnTo>
                <a:lnTo>
                  <a:pt x="260" y="974"/>
                </a:lnTo>
                <a:lnTo>
                  <a:pt x="278" y="1033"/>
                </a:lnTo>
                <a:lnTo>
                  <a:pt x="290" y="1063"/>
                </a:lnTo>
                <a:lnTo>
                  <a:pt x="325" y="1081"/>
                </a:lnTo>
                <a:lnTo>
                  <a:pt x="342" y="1104"/>
                </a:lnTo>
                <a:lnTo>
                  <a:pt x="331" y="1139"/>
                </a:lnTo>
                <a:lnTo>
                  <a:pt x="360" y="1175"/>
                </a:lnTo>
                <a:lnTo>
                  <a:pt x="354" y="1187"/>
                </a:lnTo>
                <a:lnTo>
                  <a:pt x="325" y="1228"/>
                </a:lnTo>
                <a:lnTo>
                  <a:pt x="325" y="1281"/>
                </a:lnTo>
                <a:lnTo>
                  <a:pt x="301" y="1334"/>
                </a:lnTo>
                <a:lnTo>
                  <a:pt x="313" y="1405"/>
                </a:lnTo>
                <a:lnTo>
                  <a:pt x="349" y="1494"/>
                </a:lnTo>
                <a:lnTo>
                  <a:pt x="342" y="1595"/>
                </a:lnTo>
                <a:lnTo>
                  <a:pt x="384" y="1659"/>
                </a:lnTo>
                <a:lnTo>
                  <a:pt x="390" y="1684"/>
                </a:lnTo>
                <a:lnTo>
                  <a:pt x="395" y="1707"/>
                </a:lnTo>
                <a:lnTo>
                  <a:pt x="425" y="1737"/>
                </a:lnTo>
                <a:lnTo>
                  <a:pt x="425" y="1766"/>
                </a:lnTo>
                <a:lnTo>
                  <a:pt x="443" y="1795"/>
                </a:lnTo>
                <a:lnTo>
                  <a:pt x="1371" y="1737"/>
                </a:lnTo>
                <a:lnTo>
                  <a:pt x="1382" y="1783"/>
                </a:lnTo>
                <a:lnTo>
                  <a:pt x="1400" y="1801"/>
                </a:lnTo>
                <a:lnTo>
                  <a:pt x="1442" y="1807"/>
                </a:lnTo>
                <a:lnTo>
                  <a:pt x="1453" y="1760"/>
                </a:lnTo>
                <a:lnTo>
                  <a:pt x="1424" y="1671"/>
                </a:lnTo>
                <a:lnTo>
                  <a:pt x="1430" y="1641"/>
                </a:lnTo>
                <a:lnTo>
                  <a:pt x="1442" y="1624"/>
                </a:lnTo>
                <a:lnTo>
                  <a:pt x="1465" y="1606"/>
                </a:lnTo>
                <a:lnTo>
                  <a:pt x="1531" y="1636"/>
                </a:lnTo>
                <a:lnTo>
                  <a:pt x="1589" y="1636"/>
                </a:lnTo>
                <a:lnTo>
                  <a:pt x="1619" y="1630"/>
                </a:lnTo>
                <a:lnTo>
                  <a:pt x="1613" y="1565"/>
                </a:lnTo>
                <a:lnTo>
                  <a:pt x="1602" y="1529"/>
                </a:lnTo>
                <a:lnTo>
                  <a:pt x="1602" y="1482"/>
                </a:lnTo>
                <a:lnTo>
                  <a:pt x="1607" y="1453"/>
                </a:lnTo>
                <a:lnTo>
                  <a:pt x="1655" y="1311"/>
                </a:lnTo>
                <a:lnTo>
                  <a:pt x="1660" y="1251"/>
                </a:lnTo>
                <a:lnTo>
                  <a:pt x="1684" y="1192"/>
                </a:lnTo>
                <a:lnTo>
                  <a:pt x="1713" y="1134"/>
                </a:lnTo>
                <a:lnTo>
                  <a:pt x="1743" y="1110"/>
                </a:lnTo>
                <a:lnTo>
                  <a:pt x="1754" y="1098"/>
                </a:lnTo>
                <a:lnTo>
                  <a:pt x="1761" y="1081"/>
                </a:lnTo>
                <a:lnTo>
                  <a:pt x="1743" y="1075"/>
                </a:lnTo>
                <a:lnTo>
                  <a:pt x="1737" y="1068"/>
                </a:lnTo>
                <a:lnTo>
                  <a:pt x="1726" y="1068"/>
                </a:lnTo>
                <a:lnTo>
                  <a:pt x="1678" y="1063"/>
                </a:lnTo>
                <a:lnTo>
                  <a:pt x="1660" y="1051"/>
                </a:lnTo>
                <a:lnTo>
                  <a:pt x="1655" y="1033"/>
                </a:lnTo>
                <a:lnTo>
                  <a:pt x="1630" y="951"/>
                </a:lnTo>
                <a:lnTo>
                  <a:pt x="1589" y="898"/>
                </a:lnTo>
                <a:lnTo>
                  <a:pt x="1542" y="873"/>
                </a:lnTo>
                <a:lnTo>
                  <a:pt x="1513" y="791"/>
                </a:lnTo>
                <a:lnTo>
                  <a:pt x="1483" y="756"/>
                </a:lnTo>
                <a:lnTo>
                  <a:pt x="1465" y="708"/>
                </a:lnTo>
                <a:lnTo>
                  <a:pt x="1435" y="697"/>
                </a:lnTo>
                <a:lnTo>
                  <a:pt x="1382" y="673"/>
                </a:lnTo>
                <a:lnTo>
                  <a:pt x="1341" y="626"/>
                </a:lnTo>
                <a:lnTo>
                  <a:pt x="1306" y="602"/>
                </a:lnTo>
                <a:lnTo>
                  <a:pt x="1306" y="578"/>
                </a:lnTo>
                <a:lnTo>
                  <a:pt x="1288" y="543"/>
                </a:lnTo>
                <a:lnTo>
                  <a:pt x="1270" y="525"/>
                </a:lnTo>
                <a:lnTo>
                  <a:pt x="1217" y="507"/>
                </a:lnTo>
                <a:lnTo>
                  <a:pt x="1110" y="413"/>
                </a:lnTo>
                <a:lnTo>
                  <a:pt x="1064" y="396"/>
                </a:lnTo>
                <a:lnTo>
                  <a:pt x="1052" y="366"/>
                </a:lnTo>
                <a:lnTo>
                  <a:pt x="1011" y="325"/>
                </a:lnTo>
                <a:lnTo>
                  <a:pt x="981" y="259"/>
                </a:lnTo>
                <a:lnTo>
                  <a:pt x="945" y="224"/>
                </a:lnTo>
                <a:lnTo>
                  <a:pt x="933" y="206"/>
                </a:lnTo>
                <a:lnTo>
                  <a:pt x="869" y="195"/>
                </a:lnTo>
                <a:lnTo>
                  <a:pt x="775" y="147"/>
                </a:lnTo>
                <a:lnTo>
                  <a:pt x="750" y="124"/>
                </a:lnTo>
                <a:lnTo>
                  <a:pt x="780" y="59"/>
                </a:lnTo>
                <a:lnTo>
                  <a:pt x="803" y="41"/>
                </a:lnTo>
                <a:lnTo>
                  <a:pt x="821" y="18"/>
                </a:lnTo>
                <a:lnTo>
                  <a:pt x="821" y="5"/>
                </a:lnTo>
                <a:lnTo>
                  <a:pt x="816" y="0"/>
                </a:lnTo>
                <a:lnTo>
                  <a:pt x="331" y="71"/>
                </a:lnTo>
                <a:lnTo>
                  <a:pt x="0" y="106"/>
                </a:lnTo>
              </a:path>
            </a:pathLst>
          </a:custGeom>
          <a:solidFill>
            <a:schemeClr val="accent3">
              <a:lumMod val="75000"/>
            </a:schemeClr>
          </a:solidFill>
          <a:ln w="9525">
            <a:solidFill>
              <a:schemeClr val="tx1"/>
            </a:solidFill>
            <a:prstDash val="solid"/>
            <a:round/>
            <a:headEnd/>
            <a:tailEnd/>
          </a:ln>
        </p:spPr>
        <p:txBody>
          <a:bodyPr anchor="ctr"/>
          <a:lstStyle/>
          <a:p>
            <a:pPr algn="ctr">
              <a:defRPr/>
            </a:pPr>
            <a:r>
              <a:rPr lang="en-US" sz="1440" b="1" dirty="0">
                <a:solidFill>
                  <a:schemeClr val="bg1"/>
                </a:solidFill>
                <a:latin typeface="Calibri" pitchFamily="34" charset="0"/>
                <a:cs typeface="Arial" pitchFamily="34" charset="0"/>
              </a:rPr>
              <a:t>8%</a:t>
            </a:r>
          </a:p>
        </p:txBody>
      </p:sp>
      <p:sp>
        <p:nvSpPr>
          <p:cNvPr id="19534" name="Freeform 78"/>
          <p:cNvSpPr>
            <a:spLocks/>
          </p:cNvSpPr>
          <p:nvPr/>
        </p:nvSpPr>
        <p:spPr bwMode="auto">
          <a:xfrm>
            <a:off x="8623513" y="6220111"/>
            <a:ext cx="1405386" cy="1020618"/>
          </a:xfrm>
          <a:custGeom>
            <a:avLst/>
            <a:gdLst/>
            <a:ahLst/>
            <a:cxnLst>
              <a:cxn ang="0">
                <a:pos x="6" y="183"/>
              </a:cxn>
              <a:cxn ang="0">
                <a:pos x="0" y="230"/>
              </a:cxn>
              <a:cxn ang="0">
                <a:pos x="59" y="289"/>
              </a:cxn>
              <a:cxn ang="0">
                <a:pos x="71" y="360"/>
              </a:cxn>
              <a:cxn ang="0">
                <a:pos x="94" y="390"/>
              </a:cxn>
              <a:cxn ang="0">
                <a:pos x="77" y="438"/>
              </a:cxn>
              <a:cxn ang="0">
                <a:pos x="160" y="420"/>
              </a:cxn>
              <a:cxn ang="0">
                <a:pos x="201" y="360"/>
              </a:cxn>
              <a:cxn ang="0">
                <a:pos x="248" y="355"/>
              </a:cxn>
              <a:cxn ang="0">
                <a:pos x="213" y="402"/>
              </a:cxn>
              <a:cxn ang="0">
                <a:pos x="443" y="337"/>
              </a:cxn>
              <a:cxn ang="0">
                <a:pos x="437" y="372"/>
              </a:cxn>
              <a:cxn ang="0">
                <a:pos x="591" y="408"/>
              </a:cxn>
              <a:cxn ang="0">
                <a:pos x="680" y="431"/>
              </a:cxn>
              <a:cxn ang="0">
                <a:pos x="750" y="449"/>
              </a:cxn>
              <a:cxn ang="0">
                <a:pos x="745" y="473"/>
              </a:cxn>
              <a:cxn ang="0">
                <a:pos x="850" y="573"/>
              </a:cxn>
              <a:cxn ang="0">
                <a:pos x="827" y="603"/>
              </a:cxn>
              <a:cxn ang="0">
                <a:pos x="821" y="621"/>
              </a:cxn>
              <a:cxn ang="0">
                <a:pos x="969" y="573"/>
              </a:cxn>
              <a:cxn ang="0">
                <a:pos x="1182" y="491"/>
              </a:cxn>
              <a:cxn ang="0">
                <a:pos x="1187" y="413"/>
              </a:cxn>
              <a:cxn ang="0">
                <a:pos x="1459" y="502"/>
              </a:cxn>
              <a:cxn ang="0">
                <a:pos x="1636" y="662"/>
              </a:cxn>
              <a:cxn ang="0">
                <a:pos x="1755" y="715"/>
              </a:cxn>
              <a:cxn ang="0">
                <a:pos x="1826" y="845"/>
              </a:cxn>
              <a:cxn ang="0">
                <a:pos x="1814" y="1135"/>
              </a:cxn>
              <a:cxn ang="0">
                <a:pos x="1890" y="1288"/>
              </a:cxn>
              <a:cxn ang="0">
                <a:pos x="1872" y="1187"/>
              </a:cxn>
              <a:cxn ang="0">
                <a:pos x="1938" y="1223"/>
              </a:cxn>
              <a:cxn ang="0">
                <a:pos x="1968" y="1187"/>
              </a:cxn>
              <a:cxn ang="0">
                <a:pos x="1968" y="1252"/>
              </a:cxn>
              <a:cxn ang="0">
                <a:pos x="1908" y="1353"/>
              </a:cxn>
              <a:cxn ang="0">
                <a:pos x="1968" y="1442"/>
              </a:cxn>
              <a:cxn ang="0">
                <a:pos x="2115" y="1619"/>
              </a:cxn>
              <a:cxn ang="0">
                <a:pos x="2163" y="1637"/>
              </a:cxn>
              <a:cxn ang="0">
                <a:pos x="2234" y="1749"/>
              </a:cxn>
              <a:cxn ang="0">
                <a:pos x="2351" y="1944"/>
              </a:cxn>
              <a:cxn ang="0">
                <a:pos x="2564" y="2097"/>
              </a:cxn>
              <a:cxn ang="0">
                <a:pos x="2640" y="2139"/>
              </a:cxn>
              <a:cxn ang="0">
                <a:pos x="2617" y="2162"/>
              </a:cxn>
              <a:cxn ang="0">
                <a:pos x="2594" y="2186"/>
              </a:cxn>
              <a:cxn ang="0">
                <a:pos x="2676" y="2198"/>
              </a:cxn>
              <a:cxn ang="0">
                <a:pos x="2883" y="2086"/>
              </a:cxn>
              <a:cxn ang="0">
                <a:pos x="2871" y="1955"/>
              </a:cxn>
              <a:cxn ang="0">
                <a:pos x="2894" y="1760"/>
              </a:cxn>
              <a:cxn ang="0">
                <a:pos x="2871" y="1453"/>
              </a:cxn>
              <a:cxn ang="0">
                <a:pos x="2694" y="1146"/>
              </a:cxn>
              <a:cxn ang="0">
                <a:pos x="2612" y="1011"/>
              </a:cxn>
              <a:cxn ang="0">
                <a:pos x="2612" y="892"/>
              </a:cxn>
              <a:cxn ang="0">
                <a:pos x="2458" y="685"/>
              </a:cxn>
              <a:cxn ang="0">
                <a:pos x="2346" y="562"/>
              </a:cxn>
              <a:cxn ang="0">
                <a:pos x="2186" y="189"/>
              </a:cxn>
              <a:cxn ang="0">
                <a:pos x="2151" y="147"/>
              </a:cxn>
              <a:cxn ang="0">
                <a:pos x="2097" y="30"/>
              </a:cxn>
              <a:cxn ang="0">
                <a:pos x="1950" y="18"/>
              </a:cxn>
              <a:cxn ang="0">
                <a:pos x="1961" y="154"/>
              </a:cxn>
              <a:cxn ang="0">
                <a:pos x="1890" y="177"/>
              </a:cxn>
              <a:cxn ang="0">
                <a:pos x="933" y="160"/>
              </a:cxn>
              <a:cxn ang="0">
                <a:pos x="898" y="78"/>
              </a:cxn>
            </a:cxnLst>
            <a:rect l="0" t="0" r="r" b="b"/>
            <a:pathLst>
              <a:path w="2930" h="2216">
                <a:moveTo>
                  <a:pt x="898" y="78"/>
                </a:moveTo>
                <a:lnTo>
                  <a:pt x="6" y="165"/>
                </a:lnTo>
                <a:lnTo>
                  <a:pt x="6" y="183"/>
                </a:lnTo>
                <a:lnTo>
                  <a:pt x="6" y="195"/>
                </a:lnTo>
                <a:lnTo>
                  <a:pt x="0" y="201"/>
                </a:lnTo>
                <a:lnTo>
                  <a:pt x="0" y="230"/>
                </a:lnTo>
                <a:lnTo>
                  <a:pt x="30" y="271"/>
                </a:lnTo>
                <a:lnTo>
                  <a:pt x="48" y="289"/>
                </a:lnTo>
                <a:lnTo>
                  <a:pt x="59" y="289"/>
                </a:lnTo>
                <a:lnTo>
                  <a:pt x="83" y="307"/>
                </a:lnTo>
                <a:lnTo>
                  <a:pt x="89" y="325"/>
                </a:lnTo>
                <a:lnTo>
                  <a:pt x="71" y="360"/>
                </a:lnTo>
                <a:lnTo>
                  <a:pt x="71" y="372"/>
                </a:lnTo>
                <a:lnTo>
                  <a:pt x="89" y="378"/>
                </a:lnTo>
                <a:lnTo>
                  <a:pt x="94" y="390"/>
                </a:lnTo>
                <a:lnTo>
                  <a:pt x="94" y="396"/>
                </a:lnTo>
                <a:lnTo>
                  <a:pt x="77" y="413"/>
                </a:lnTo>
                <a:lnTo>
                  <a:pt x="77" y="438"/>
                </a:lnTo>
                <a:lnTo>
                  <a:pt x="89" y="443"/>
                </a:lnTo>
                <a:lnTo>
                  <a:pt x="136" y="431"/>
                </a:lnTo>
                <a:lnTo>
                  <a:pt x="160" y="420"/>
                </a:lnTo>
                <a:lnTo>
                  <a:pt x="172" y="367"/>
                </a:lnTo>
                <a:lnTo>
                  <a:pt x="183" y="355"/>
                </a:lnTo>
                <a:lnTo>
                  <a:pt x="201" y="360"/>
                </a:lnTo>
                <a:lnTo>
                  <a:pt x="218" y="360"/>
                </a:lnTo>
                <a:lnTo>
                  <a:pt x="231" y="355"/>
                </a:lnTo>
                <a:lnTo>
                  <a:pt x="248" y="355"/>
                </a:lnTo>
                <a:lnTo>
                  <a:pt x="243" y="372"/>
                </a:lnTo>
                <a:lnTo>
                  <a:pt x="207" y="402"/>
                </a:lnTo>
                <a:lnTo>
                  <a:pt x="213" y="402"/>
                </a:lnTo>
                <a:lnTo>
                  <a:pt x="243" y="390"/>
                </a:lnTo>
                <a:lnTo>
                  <a:pt x="289" y="390"/>
                </a:lnTo>
                <a:lnTo>
                  <a:pt x="443" y="337"/>
                </a:lnTo>
                <a:lnTo>
                  <a:pt x="467" y="337"/>
                </a:lnTo>
                <a:lnTo>
                  <a:pt x="467" y="349"/>
                </a:lnTo>
                <a:lnTo>
                  <a:pt x="437" y="372"/>
                </a:lnTo>
                <a:lnTo>
                  <a:pt x="455" y="378"/>
                </a:lnTo>
                <a:lnTo>
                  <a:pt x="520" y="385"/>
                </a:lnTo>
                <a:lnTo>
                  <a:pt x="591" y="408"/>
                </a:lnTo>
                <a:lnTo>
                  <a:pt x="662" y="443"/>
                </a:lnTo>
                <a:lnTo>
                  <a:pt x="680" y="455"/>
                </a:lnTo>
                <a:lnTo>
                  <a:pt x="680" y="431"/>
                </a:lnTo>
                <a:lnTo>
                  <a:pt x="692" y="420"/>
                </a:lnTo>
                <a:lnTo>
                  <a:pt x="709" y="438"/>
                </a:lnTo>
                <a:lnTo>
                  <a:pt x="750" y="449"/>
                </a:lnTo>
                <a:lnTo>
                  <a:pt x="763" y="455"/>
                </a:lnTo>
                <a:lnTo>
                  <a:pt x="763" y="461"/>
                </a:lnTo>
                <a:lnTo>
                  <a:pt x="745" y="473"/>
                </a:lnTo>
                <a:lnTo>
                  <a:pt x="750" y="484"/>
                </a:lnTo>
                <a:lnTo>
                  <a:pt x="845" y="550"/>
                </a:lnTo>
                <a:lnTo>
                  <a:pt x="850" y="573"/>
                </a:lnTo>
                <a:lnTo>
                  <a:pt x="845" y="597"/>
                </a:lnTo>
                <a:lnTo>
                  <a:pt x="839" y="608"/>
                </a:lnTo>
                <a:lnTo>
                  <a:pt x="827" y="603"/>
                </a:lnTo>
                <a:lnTo>
                  <a:pt x="821" y="580"/>
                </a:lnTo>
                <a:lnTo>
                  <a:pt x="809" y="603"/>
                </a:lnTo>
                <a:lnTo>
                  <a:pt x="821" y="621"/>
                </a:lnTo>
                <a:lnTo>
                  <a:pt x="833" y="626"/>
                </a:lnTo>
                <a:lnTo>
                  <a:pt x="963" y="591"/>
                </a:lnTo>
                <a:lnTo>
                  <a:pt x="969" y="573"/>
                </a:lnTo>
                <a:lnTo>
                  <a:pt x="1010" y="573"/>
                </a:lnTo>
                <a:lnTo>
                  <a:pt x="1111" y="491"/>
                </a:lnTo>
                <a:lnTo>
                  <a:pt x="1182" y="491"/>
                </a:lnTo>
                <a:lnTo>
                  <a:pt x="1182" y="473"/>
                </a:lnTo>
                <a:lnTo>
                  <a:pt x="1170" y="455"/>
                </a:lnTo>
                <a:lnTo>
                  <a:pt x="1187" y="413"/>
                </a:lnTo>
                <a:lnTo>
                  <a:pt x="1294" y="402"/>
                </a:lnTo>
                <a:lnTo>
                  <a:pt x="1453" y="479"/>
                </a:lnTo>
                <a:lnTo>
                  <a:pt x="1459" y="502"/>
                </a:lnTo>
                <a:lnTo>
                  <a:pt x="1501" y="538"/>
                </a:lnTo>
                <a:lnTo>
                  <a:pt x="1536" y="591"/>
                </a:lnTo>
                <a:lnTo>
                  <a:pt x="1636" y="662"/>
                </a:lnTo>
                <a:lnTo>
                  <a:pt x="1648" y="692"/>
                </a:lnTo>
                <a:lnTo>
                  <a:pt x="1678" y="715"/>
                </a:lnTo>
                <a:lnTo>
                  <a:pt x="1755" y="715"/>
                </a:lnTo>
                <a:lnTo>
                  <a:pt x="1814" y="804"/>
                </a:lnTo>
                <a:lnTo>
                  <a:pt x="1831" y="816"/>
                </a:lnTo>
                <a:lnTo>
                  <a:pt x="1826" y="845"/>
                </a:lnTo>
                <a:lnTo>
                  <a:pt x="1849" y="933"/>
                </a:lnTo>
                <a:lnTo>
                  <a:pt x="1837" y="1029"/>
                </a:lnTo>
                <a:lnTo>
                  <a:pt x="1814" y="1135"/>
                </a:lnTo>
                <a:lnTo>
                  <a:pt x="1819" y="1223"/>
                </a:lnTo>
                <a:lnTo>
                  <a:pt x="1831" y="1252"/>
                </a:lnTo>
                <a:lnTo>
                  <a:pt x="1890" y="1288"/>
                </a:lnTo>
                <a:lnTo>
                  <a:pt x="1908" y="1252"/>
                </a:lnTo>
                <a:lnTo>
                  <a:pt x="1890" y="1240"/>
                </a:lnTo>
                <a:lnTo>
                  <a:pt x="1872" y="1187"/>
                </a:lnTo>
                <a:lnTo>
                  <a:pt x="1879" y="1176"/>
                </a:lnTo>
                <a:lnTo>
                  <a:pt x="1914" y="1164"/>
                </a:lnTo>
                <a:lnTo>
                  <a:pt x="1938" y="1223"/>
                </a:lnTo>
                <a:lnTo>
                  <a:pt x="1950" y="1217"/>
                </a:lnTo>
                <a:lnTo>
                  <a:pt x="1961" y="1194"/>
                </a:lnTo>
                <a:lnTo>
                  <a:pt x="1968" y="1187"/>
                </a:lnTo>
                <a:lnTo>
                  <a:pt x="1985" y="1199"/>
                </a:lnTo>
                <a:lnTo>
                  <a:pt x="1985" y="1223"/>
                </a:lnTo>
                <a:lnTo>
                  <a:pt x="1968" y="1252"/>
                </a:lnTo>
                <a:lnTo>
                  <a:pt x="1950" y="1276"/>
                </a:lnTo>
                <a:lnTo>
                  <a:pt x="1926" y="1347"/>
                </a:lnTo>
                <a:lnTo>
                  <a:pt x="1908" y="1353"/>
                </a:lnTo>
                <a:lnTo>
                  <a:pt x="1908" y="1389"/>
                </a:lnTo>
                <a:lnTo>
                  <a:pt x="1932" y="1412"/>
                </a:lnTo>
                <a:lnTo>
                  <a:pt x="1968" y="1442"/>
                </a:lnTo>
                <a:lnTo>
                  <a:pt x="2021" y="1566"/>
                </a:lnTo>
                <a:lnTo>
                  <a:pt x="2103" y="1619"/>
                </a:lnTo>
                <a:lnTo>
                  <a:pt x="2115" y="1619"/>
                </a:lnTo>
                <a:lnTo>
                  <a:pt x="2121" y="1589"/>
                </a:lnTo>
                <a:lnTo>
                  <a:pt x="2145" y="1589"/>
                </a:lnTo>
                <a:lnTo>
                  <a:pt x="2163" y="1637"/>
                </a:lnTo>
                <a:lnTo>
                  <a:pt x="2168" y="1666"/>
                </a:lnTo>
                <a:lnTo>
                  <a:pt x="2198" y="1731"/>
                </a:lnTo>
                <a:lnTo>
                  <a:pt x="2234" y="1749"/>
                </a:lnTo>
                <a:lnTo>
                  <a:pt x="2269" y="1760"/>
                </a:lnTo>
                <a:lnTo>
                  <a:pt x="2333" y="1932"/>
                </a:lnTo>
                <a:lnTo>
                  <a:pt x="2351" y="1944"/>
                </a:lnTo>
                <a:lnTo>
                  <a:pt x="2434" y="1962"/>
                </a:lnTo>
                <a:lnTo>
                  <a:pt x="2470" y="1980"/>
                </a:lnTo>
                <a:lnTo>
                  <a:pt x="2564" y="2097"/>
                </a:lnTo>
                <a:lnTo>
                  <a:pt x="2605" y="2127"/>
                </a:lnTo>
                <a:lnTo>
                  <a:pt x="2623" y="2133"/>
                </a:lnTo>
                <a:lnTo>
                  <a:pt x="2640" y="2139"/>
                </a:lnTo>
                <a:lnTo>
                  <a:pt x="2653" y="2168"/>
                </a:lnTo>
                <a:lnTo>
                  <a:pt x="2635" y="2168"/>
                </a:lnTo>
                <a:lnTo>
                  <a:pt x="2617" y="2162"/>
                </a:lnTo>
                <a:lnTo>
                  <a:pt x="2605" y="2162"/>
                </a:lnTo>
                <a:lnTo>
                  <a:pt x="2594" y="2168"/>
                </a:lnTo>
                <a:lnTo>
                  <a:pt x="2594" y="2186"/>
                </a:lnTo>
                <a:lnTo>
                  <a:pt x="2605" y="2203"/>
                </a:lnTo>
                <a:lnTo>
                  <a:pt x="2653" y="2216"/>
                </a:lnTo>
                <a:lnTo>
                  <a:pt x="2676" y="2198"/>
                </a:lnTo>
                <a:lnTo>
                  <a:pt x="2711" y="2191"/>
                </a:lnTo>
                <a:lnTo>
                  <a:pt x="2853" y="2139"/>
                </a:lnTo>
                <a:lnTo>
                  <a:pt x="2883" y="2086"/>
                </a:lnTo>
                <a:lnTo>
                  <a:pt x="2889" y="2068"/>
                </a:lnTo>
                <a:lnTo>
                  <a:pt x="2871" y="1997"/>
                </a:lnTo>
                <a:lnTo>
                  <a:pt x="2871" y="1955"/>
                </a:lnTo>
                <a:lnTo>
                  <a:pt x="2901" y="1891"/>
                </a:lnTo>
                <a:lnTo>
                  <a:pt x="2930" y="1896"/>
                </a:lnTo>
                <a:lnTo>
                  <a:pt x="2894" y="1760"/>
                </a:lnTo>
                <a:lnTo>
                  <a:pt x="2907" y="1689"/>
                </a:lnTo>
                <a:lnTo>
                  <a:pt x="2894" y="1559"/>
                </a:lnTo>
                <a:lnTo>
                  <a:pt x="2871" y="1453"/>
                </a:lnTo>
                <a:lnTo>
                  <a:pt x="2848" y="1418"/>
                </a:lnTo>
                <a:lnTo>
                  <a:pt x="2754" y="1288"/>
                </a:lnTo>
                <a:lnTo>
                  <a:pt x="2694" y="1146"/>
                </a:lnTo>
                <a:lnTo>
                  <a:pt x="2617" y="1046"/>
                </a:lnTo>
                <a:lnTo>
                  <a:pt x="2617" y="1029"/>
                </a:lnTo>
                <a:lnTo>
                  <a:pt x="2612" y="1011"/>
                </a:lnTo>
                <a:lnTo>
                  <a:pt x="2587" y="951"/>
                </a:lnTo>
                <a:lnTo>
                  <a:pt x="2587" y="928"/>
                </a:lnTo>
                <a:lnTo>
                  <a:pt x="2612" y="892"/>
                </a:lnTo>
                <a:lnTo>
                  <a:pt x="2612" y="874"/>
                </a:lnTo>
                <a:lnTo>
                  <a:pt x="2511" y="745"/>
                </a:lnTo>
                <a:lnTo>
                  <a:pt x="2458" y="685"/>
                </a:lnTo>
                <a:lnTo>
                  <a:pt x="2422" y="662"/>
                </a:lnTo>
                <a:lnTo>
                  <a:pt x="2410" y="644"/>
                </a:lnTo>
                <a:lnTo>
                  <a:pt x="2346" y="562"/>
                </a:lnTo>
                <a:lnTo>
                  <a:pt x="2262" y="408"/>
                </a:lnTo>
                <a:lnTo>
                  <a:pt x="2239" y="319"/>
                </a:lnTo>
                <a:lnTo>
                  <a:pt x="2186" y="189"/>
                </a:lnTo>
                <a:lnTo>
                  <a:pt x="2186" y="172"/>
                </a:lnTo>
                <a:lnTo>
                  <a:pt x="2163" y="154"/>
                </a:lnTo>
                <a:lnTo>
                  <a:pt x="2151" y="147"/>
                </a:lnTo>
                <a:lnTo>
                  <a:pt x="2138" y="53"/>
                </a:lnTo>
                <a:lnTo>
                  <a:pt x="2127" y="24"/>
                </a:lnTo>
                <a:lnTo>
                  <a:pt x="2097" y="30"/>
                </a:lnTo>
                <a:lnTo>
                  <a:pt x="2039" y="30"/>
                </a:lnTo>
                <a:lnTo>
                  <a:pt x="1973" y="0"/>
                </a:lnTo>
                <a:lnTo>
                  <a:pt x="1950" y="18"/>
                </a:lnTo>
                <a:lnTo>
                  <a:pt x="1938" y="35"/>
                </a:lnTo>
                <a:lnTo>
                  <a:pt x="1932" y="65"/>
                </a:lnTo>
                <a:lnTo>
                  <a:pt x="1961" y="154"/>
                </a:lnTo>
                <a:lnTo>
                  <a:pt x="1950" y="201"/>
                </a:lnTo>
                <a:lnTo>
                  <a:pt x="1908" y="195"/>
                </a:lnTo>
                <a:lnTo>
                  <a:pt x="1890" y="177"/>
                </a:lnTo>
                <a:lnTo>
                  <a:pt x="1879" y="131"/>
                </a:lnTo>
                <a:lnTo>
                  <a:pt x="951" y="189"/>
                </a:lnTo>
                <a:lnTo>
                  <a:pt x="933" y="160"/>
                </a:lnTo>
                <a:lnTo>
                  <a:pt x="933" y="131"/>
                </a:lnTo>
                <a:lnTo>
                  <a:pt x="903" y="101"/>
                </a:lnTo>
                <a:lnTo>
                  <a:pt x="898" y="78"/>
                </a:lnTo>
              </a:path>
            </a:pathLst>
          </a:custGeom>
          <a:solidFill>
            <a:schemeClr val="accent3">
              <a:lumMod val="75000"/>
            </a:schemeClr>
          </a:solidFill>
          <a:ln w="9525">
            <a:solidFill>
              <a:schemeClr val="tx1"/>
            </a:solidFill>
            <a:prstDash val="solid"/>
            <a:round/>
            <a:headEnd/>
            <a:tailEnd/>
          </a:ln>
        </p:spPr>
        <p:txBody>
          <a:bodyPr anchor="ctr"/>
          <a:lstStyle/>
          <a:p>
            <a:pPr algn="ctr">
              <a:defRPr/>
            </a:pPr>
            <a:r>
              <a:rPr lang="en-US" sz="1440" b="1" dirty="0">
                <a:latin typeface="Calibri" pitchFamily="34" charset="0"/>
                <a:cs typeface="Arial" pitchFamily="34" charset="0"/>
              </a:rPr>
              <a:t>                    </a:t>
            </a:r>
            <a:r>
              <a:rPr lang="en-US" sz="1440" b="1" dirty="0">
                <a:solidFill>
                  <a:schemeClr val="bg1"/>
                </a:solidFill>
                <a:latin typeface="Calibri" pitchFamily="34" charset="0"/>
                <a:cs typeface="Arial" pitchFamily="34" charset="0"/>
              </a:rPr>
              <a:t>6%</a:t>
            </a:r>
          </a:p>
        </p:txBody>
      </p:sp>
      <p:sp>
        <p:nvSpPr>
          <p:cNvPr id="19535" name="Freeform 79"/>
          <p:cNvSpPr>
            <a:spLocks/>
          </p:cNvSpPr>
          <p:nvPr/>
        </p:nvSpPr>
        <p:spPr bwMode="auto">
          <a:xfrm>
            <a:off x="9666357" y="4414184"/>
            <a:ext cx="706304" cy="327211"/>
          </a:xfrm>
          <a:custGeom>
            <a:avLst/>
            <a:gdLst/>
            <a:ahLst/>
            <a:cxnLst>
              <a:cxn ang="0">
                <a:pos x="844" y="48"/>
              </a:cxn>
              <a:cxn ang="0">
                <a:pos x="47" y="421"/>
              </a:cxn>
              <a:cxn ang="0">
                <a:pos x="77" y="385"/>
              </a:cxn>
              <a:cxn ang="0">
                <a:pos x="172" y="307"/>
              </a:cxn>
              <a:cxn ang="0">
                <a:pos x="218" y="261"/>
              </a:cxn>
              <a:cxn ang="0">
                <a:pos x="254" y="243"/>
              </a:cxn>
              <a:cxn ang="0">
                <a:pos x="331" y="231"/>
              </a:cxn>
              <a:cxn ang="0">
                <a:pos x="443" y="172"/>
              </a:cxn>
              <a:cxn ang="0">
                <a:pos x="491" y="190"/>
              </a:cxn>
              <a:cxn ang="0">
                <a:pos x="532" y="208"/>
              </a:cxn>
              <a:cxn ang="0">
                <a:pos x="580" y="290"/>
              </a:cxn>
              <a:cxn ang="0">
                <a:pos x="632" y="296"/>
              </a:cxn>
              <a:cxn ang="0">
                <a:pos x="638" y="337"/>
              </a:cxn>
              <a:cxn ang="0">
                <a:pos x="738" y="373"/>
              </a:cxn>
              <a:cxn ang="0">
                <a:pos x="803" y="421"/>
              </a:cxn>
              <a:cxn ang="0">
                <a:pos x="827" y="473"/>
              </a:cxn>
              <a:cxn ang="0">
                <a:pos x="762" y="603"/>
              </a:cxn>
              <a:cxn ang="0">
                <a:pos x="816" y="650"/>
              </a:cxn>
              <a:cxn ang="0">
                <a:pos x="892" y="662"/>
              </a:cxn>
              <a:cxn ang="0">
                <a:pos x="910" y="662"/>
              </a:cxn>
              <a:cxn ang="0">
                <a:pos x="999" y="657"/>
              </a:cxn>
              <a:cxn ang="0">
                <a:pos x="1093" y="692"/>
              </a:cxn>
              <a:cxn ang="0">
                <a:pos x="1111" y="680"/>
              </a:cxn>
              <a:cxn ang="0">
                <a:pos x="1064" y="614"/>
              </a:cxn>
              <a:cxn ang="0">
                <a:pos x="1034" y="603"/>
              </a:cxn>
              <a:cxn ang="0">
                <a:pos x="1052" y="586"/>
              </a:cxn>
              <a:cxn ang="0">
                <a:pos x="1029" y="561"/>
              </a:cxn>
              <a:cxn ang="0">
                <a:pos x="975" y="449"/>
              </a:cxn>
              <a:cxn ang="0">
                <a:pos x="963" y="385"/>
              </a:cxn>
              <a:cxn ang="0">
                <a:pos x="975" y="290"/>
              </a:cxn>
              <a:cxn ang="0">
                <a:pos x="958" y="254"/>
              </a:cxn>
              <a:cxn ang="0">
                <a:pos x="975" y="225"/>
              </a:cxn>
              <a:cxn ang="0">
                <a:pos x="1040" y="160"/>
              </a:cxn>
              <a:cxn ang="0">
                <a:pos x="1064" y="89"/>
              </a:cxn>
              <a:cxn ang="0">
                <a:pos x="1111" y="112"/>
              </a:cxn>
              <a:cxn ang="0">
                <a:pos x="1064" y="190"/>
              </a:cxn>
              <a:cxn ang="0">
                <a:pos x="1029" y="249"/>
              </a:cxn>
              <a:cxn ang="0">
                <a:pos x="1075" y="296"/>
              </a:cxn>
              <a:cxn ang="0">
                <a:pos x="1087" y="385"/>
              </a:cxn>
              <a:cxn ang="0">
                <a:pos x="1052" y="426"/>
              </a:cxn>
              <a:cxn ang="0">
                <a:pos x="1093" y="456"/>
              </a:cxn>
              <a:cxn ang="0">
                <a:pos x="1093" y="503"/>
              </a:cxn>
              <a:cxn ang="0">
                <a:pos x="1111" y="573"/>
              </a:cxn>
              <a:cxn ang="0">
                <a:pos x="1176" y="603"/>
              </a:cxn>
              <a:cxn ang="0">
                <a:pos x="1217" y="591"/>
              </a:cxn>
              <a:cxn ang="0">
                <a:pos x="1222" y="621"/>
              </a:cxn>
              <a:cxn ang="0">
                <a:pos x="1252" y="680"/>
              </a:cxn>
              <a:cxn ang="0">
                <a:pos x="1306" y="703"/>
              </a:cxn>
              <a:cxn ang="0">
                <a:pos x="1336" y="680"/>
              </a:cxn>
              <a:cxn ang="0">
                <a:pos x="1435" y="627"/>
              </a:cxn>
              <a:cxn ang="0">
                <a:pos x="1477" y="467"/>
              </a:cxn>
              <a:cxn ang="0">
                <a:pos x="1265" y="497"/>
              </a:cxn>
            </a:cxnLst>
            <a:rect l="0" t="0" r="r" b="b"/>
            <a:pathLst>
              <a:path w="1477" h="710">
                <a:moveTo>
                  <a:pt x="1116" y="0"/>
                </a:moveTo>
                <a:lnTo>
                  <a:pt x="844" y="48"/>
                </a:lnTo>
                <a:lnTo>
                  <a:pt x="0" y="213"/>
                </a:lnTo>
                <a:lnTo>
                  <a:pt x="47" y="421"/>
                </a:lnTo>
                <a:lnTo>
                  <a:pt x="60" y="396"/>
                </a:lnTo>
                <a:lnTo>
                  <a:pt x="77" y="385"/>
                </a:lnTo>
                <a:lnTo>
                  <a:pt x="142" y="314"/>
                </a:lnTo>
                <a:lnTo>
                  <a:pt x="172" y="307"/>
                </a:lnTo>
                <a:lnTo>
                  <a:pt x="195" y="272"/>
                </a:lnTo>
                <a:lnTo>
                  <a:pt x="218" y="261"/>
                </a:lnTo>
                <a:lnTo>
                  <a:pt x="236" y="219"/>
                </a:lnTo>
                <a:lnTo>
                  <a:pt x="254" y="243"/>
                </a:lnTo>
                <a:lnTo>
                  <a:pt x="289" y="249"/>
                </a:lnTo>
                <a:lnTo>
                  <a:pt x="331" y="231"/>
                </a:lnTo>
                <a:lnTo>
                  <a:pt x="337" y="208"/>
                </a:lnTo>
                <a:lnTo>
                  <a:pt x="443" y="172"/>
                </a:lnTo>
                <a:lnTo>
                  <a:pt x="466" y="183"/>
                </a:lnTo>
                <a:lnTo>
                  <a:pt x="491" y="190"/>
                </a:lnTo>
                <a:lnTo>
                  <a:pt x="520" y="178"/>
                </a:lnTo>
                <a:lnTo>
                  <a:pt x="532" y="208"/>
                </a:lnTo>
                <a:lnTo>
                  <a:pt x="544" y="213"/>
                </a:lnTo>
                <a:lnTo>
                  <a:pt x="580" y="290"/>
                </a:lnTo>
                <a:lnTo>
                  <a:pt x="603" y="284"/>
                </a:lnTo>
                <a:lnTo>
                  <a:pt x="632" y="296"/>
                </a:lnTo>
                <a:lnTo>
                  <a:pt x="662" y="307"/>
                </a:lnTo>
                <a:lnTo>
                  <a:pt x="638" y="337"/>
                </a:lnTo>
                <a:lnTo>
                  <a:pt x="674" y="373"/>
                </a:lnTo>
                <a:lnTo>
                  <a:pt x="738" y="373"/>
                </a:lnTo>
                <a:lnTo>
                  <a:pt x="762" y="403"/>
                </a:lnTo>
                <a:lnTo>
                  <a:pt x="803" y="421"/>
                </a:lnTo>
                <a:lnTo>
                  <a:pt x="833" y="456"/>
                </a:lnTo>
                <a:lnTo>
                  <a:pt x="827" y="473"/>
                </a:lnTo>
                <a:lnTo>
                  <a:pt x="786" y="544"/>
                </a:lnTo>
                <a:lnTo>
                  <a:pt x="762" y="603"/>
                </a:lnTo>
                <a:lnTo>
                  <a:pt x="768" y="650"/>
                </a:lnTo>
                <a:lnTo>
                  <a:pt x="816" y="650"/>
                </a:lnTo>
                <a:lnTo>
                  <a:pt x="857" y="627"/>
                </a:lnTo>
                <a:lnTo>
                  <a:pt x="892" y="662"/>
                </a:lnTo>
                <a:lnTo>
                  <a:pt x="910" y="674"/>
                </a:lnTo>
                <a:lnTo>
                  <a:pt x="910" y="662"/>
                </a:lnTo>
                <a:lnTo>
                  <a:pt x="945" y="657"/>
                </a:lnTo>
                <a:lnTo>
                  <a:pt x="999" y="657"/>
                </a:lnTo>
                <a:lnTo>
                  <a:pt x="1064" y="680"/>
                </a:lnTo>
                <a:lnTo>
                  <a:pt x="1093" y="692"/>
                </a:lnTo>
                <a:lnTo>
                  <a:pt x="1111" y="692"/>
                </a:lnTo>
                <a:lnTo>
                  <a:pt x="1111" y="680"/>
                </a:lnTo>
                <a:lnTo>
                  <a:pt x="1093" y="662"/>
                </a:lnTo>
                <a:lnTo>
                  <a:pt x="1064" y="614"/>
                </a:lnTo>
                <a:lnTo>
                  <a:pt x="1040" y="609"/>
                </a:lnTo>
                <a:lnTo>
                  <a:pt x="1034" y="603"/>
                </a:lnTo>
                <a:lnTo>
                  <a:pt x="1040" y="586"/>
                </a:lnTo>
                <a:lnTo>
                  <a:pt x="1052" y="586"/>
                </a:lnTo>
                <a:lnTo>
                  <a:pt x="1057" y="573"/>
                </a:lnTo>
                <a:lnTo>
                  <a:pt x="1029" y="561"/>
                </a:lnTo>
                <a:lnTo>
                  <a:pt x="1004" y="520"/>
                </a:lnTo>
                <a:lnTo>
                  <a:pt x="975" y="449"/>
                </a:lnTo>
                <a:lnTo>
                  <a:pt x="969" y="421"/>
                </a:lnTo>
                <a:lnTo>
                  <a:pt x="963" y="385"/>
                </a:lnTo>
                <a:lnTo>
                  <a:pt x="975" y="307"/>
                </a:lnTo>
                <a:lnTo>
                  <a:pt x="975" y="290"/>
                </a:lnTo>
                <a:lnTo>
                  <a:pt x="963" y="279"/>
                </a:lnTo>
                <a:lnTo>
                  <a:pt x="958" y="254"/>
                </a:lnTo>
                <a:lnTo>
                  <a:pt x="963" y="243"/>
                </a:lnTo>
                <a:lnTo>
                  <a:pt x="975" y="225"/>
                </a:lnTo>
                <a:lnTo>
                  <a:pt x="981" y="201"/>
                </a:lnTo>
                <a:lnTo>
                  <a:pt x="1040" y="160"/>
                </a:lnTo>
                <a:lnTo>
                  <a:pt x="1052" y="148"/>
                </a:lnTo>
                <a:lnTo>
                  <a:pt x="1064" y="89"/>
                </a:lnTo>
                <a:lnTo>
                  <a:pt x="1093" y="95"/>
                </a:lnTo>
                <a:lnTo>
                  <a:pt x="1111" y="112"/>
                </a:lnTo>
                <a:lnTo>
                  <a:pt x="1082" y="160"/>
                </a:lnTo>
                <a:lnTo>
                  <a:pt x="1064" y="190"/>
                </a:lnTo>
                <a:lnTo>
                  <a:pt x="1046" y="213"/>
                </a:lnTo>
                <a:lnTo>
                  <a:pt x="1029" y="249"/>
                </a:lnTo>
                <a:lnTo>
                  <a:pt x="1046" y="290"/>
                </a:lnTo>
                <a:lnTo>
                  <a:pt x="1075" y="296"/>
                </a:lnTo>
                <a:lnTo>
                  <a:pt x="1093" y="373"/>
                </a:lnTo>
                <a:lnTo>
                  <a:pt x="1087" y="385"/>
                </a:lnTo>
                <a:lnTo>
                  <a:pt x="1046" y="408"/>
                </a:lnTo>
                <a:lnTo>
                  <a:pt x="1052" y="426"/>
                </a:lnTo>
                <a:lnTo>
                  <a:pt x="1087" y="438"/>
                </a:lnTo>
                <a:lnTo>
                  <a:pt x="1093" y="456"/>
                </a:lnTo>
                <a:lnTo>
                  <a:pt x="1087" y="485"/>
                </a:lnTo>
                <a:lnTo>
                  <a:pt x="1093" y="503"/>
                </a:lnTo>
                <a:lnTo>
                  <a:pt x="1093" y="526"/>
                </a:lnTo>
                <a:lnTo>
                  <a:pt x="1111" y="573"/>
                </a:lnTo>
                <a:lnTo>
                  <a:pt x="1152" y="603"/>
                </a:lnTo>
                <a:lnTo>
                  <a:pt x="1176" y="603"/>
                </a:lnTo>
                <a:lnTo>
                  <a:pt x="1194" y="586"/>
                </a:lnTo>
                <a:lnTo>
                  <a:pt x="1217" y="591"/>
                </a:lnTo>
                <a:lnTo>
                  <a:pt x="1229" y="597"/>
                </a:lnTo>
                <a:lnTo>
                  <a:pt x="1222" y="621"/>
                </a:lnTo>
                <a:lnTo>
                  <a:pt x="1247" y="662"/>
                </a:lnTo>
                <a:lnTo>
                  <a:pt x="1252" y="680"/>
                </a:lnTo>
                <a:lnTo>
                  <a:pt x="1265" y="703"/>
                </a:lnTo>
                <a:lnTo>
                  <a:pt x="1306" y="703"/>
                </a:lnTo>
                <a:lnTo>
                  <a:pt x="1306" y="710"/>
                </a:lnTo>
                <a:lnTo>
                  <a:pt x="1336" y="680"/>
                </a:lnTo>
                <a:lnTo>
                  <a:pt x="1435" y="644"/>
                </a:lnTo>
                <a:lnTo>
                  <a:pt x="1435" y="627"/>
                </a:lnTo>
                <a:lnTo>
                  <a:pt x="1448" y="603"/>
                </a:lnTo>
                <a:lnTo>
                  <a:pt x="1477" y="467"/>
                </a:lnTo>
                <a:lnTo>
                  <a:pt x="1471" y="456"/>
                </a:lnTo>
                <a:lnTo>
                  <a:pt x="1265" y="497"/>
                </a:lnTo>
                <a:lnTo>
                  <a:pt x="1116" y="0"/>
                </a:lnTo>
                <a:close/>
              </a:path>
            </a:pathLst>
          </a:custGeom>
          <a:solidFill>
            <a:schemeClr val="accent2"/>
          </a:solidFill>
          <a:ln w="9525">
            <a:solidFill>
              <a:schemeClr val="tx1"/>
            </a:solidFill>
            <a:round/>
            <a:headEnd/>
            <a:tailEnd/>
          </a:ln>
        </p:spPr>
        <p:txBody>
          <a:bodyPr anchor="ctr"/>
          <a:lstStyle/>
          <a:p>
            <a:pPr algn="ctr">
              <a:defRPr/>
            </a:pPr>
            <a:endParaRPr lang="en-US" sz="1440" b="1" dirty="0">
              <a:solidFill>
                <a:schemeClr val="bg1"/>
              </a:solidFill>
              <a:latin typeface="Calibri" pitchFamily="34" charset="0"/>
              <a:cs typeface="Arial" pitchFamily="34" charset="0"/>
            </a:endParaRPr>
          </a:p>
        </p:txBody>
      </p:sp>
      <p:sp>
        <p:nvSpPr>
          <p:cNvPr id="19537" name="Freeform 81"/>
          <p:cNvSpPr>
            <a:spLocks/>
          </p:cNvSpPr>
          <p:nvPr/>
        </p:nvSpPr>
        <p:spPr bwMode="auto">
          <a:xfrm>
            <a:off x="10200777" y="4386337"/>
            <a:ext cx="168994" cy="257592"/>
          </a:xfrm>
          <a:custGeom>
            <a:avLst/>
            <a:gdLst/>
            <a:ahLst/>
            <a:cxnLst>
              <a:cxn ang="0">
                <a:pos x="355" y="520"/>
              </a:cxn>
              <a:cxn ang="0">
                <a:pos x="349" y="485"/>
              </a:cxn>
              <a:cxn ang="0">
                <a:pos x="326" y="425"/>
              </a:cxn>
              <a:cxn ang="0">
                <a:pos x="284" y="389"/>
              </a:cxn>
              <a:cxn ang="0">
                <a:pos x="231" y="348"/>
              </a:cxn>
              <a:cxn ang="0">
                <a:pos x="207" y="325"/>
              </a:cxn>
              <a:cxn ang="0">
                <a:pos x="195" y="295"/>
              </a:cxn>
              <a:cxn ang="0">
                <a:pos x="154" y="224"/>
              </a:cxn>
              <a:cxn ang="0">
                <a:pos x="136" y="189"/>
              </a:cxn>
              <a:cxn ang="0">
                <a:pos x="101" y="148"/>
              </a:cxn>
              <a:cxn ang="0">
                <a:pos x="89" y="123"/>
              </a:cxn>
              <a:cxn ang="0">
                <a:pos x="83" y="100"/>
              </a:cxn>
              <a:cxn ang="0">
                <a:pos x="83" y="94"/>
              </a:cxn>
              <a:cxn ang="0">
                <a:pos x="83" y="82"/>
              </a:cxn>
              <a:cxn ang="0">
                <a:pos x="106" y="6"/>
              </a:cxn>
              <a:cxn ang="0">
                <a:pos x="78" y="0"/>
              </a:cxn>
              <a:cxn ang="0">
                <a:pos x="48" y="6"/>
              </a:cxn>
              <a:cxn ang="0">
                <a:pos x="18" y="34"/>
              </a:cxn>
              <a:cxn ang="0">
                <a:pos x="12" y="59"/>
              </a:cxn>
              <a:cxn ang="0">
                <a:pos x="7" y="64"/>
              </a:cxn>
              <a:cxn ang="0">
                <a:pos x="0" y="64"/>
              </a:cxn>
              <a:cxn ang="0">
                <a:pos x="149" y="561"/>
              </a:cxn>
              <a:cxn ang="0">
                <a:pos x="355" y="520"/>
              </a:cxn>
            </a:cxnLst>
            <a:rect l="0" t="0" r="r" b="b"/>
            <a:pathLst>
              <a:path w="355" h="561">
                <a:moveTo>
                  <a:pt x="355" y="520"/>
                </a:moveTo>
                <a:lnTo>
                  <a:pt x="349" y="485"/>
                </a:lnTo>
                <a:lnTo>
                  <a:pt x="326" y="425"/>
                </a:lnTo>
                <a:lnTo>
                  <a:pt x="284" y="389"/>
                </a:lnTo>
                <a:lnTo>
                  <a:pt x="231" y="348"/>
                </a:lnTo>
                <a:lnTo>
                  <a:pt x="207" y="325"/>
                </a:lnTo>
                <a:lnTo>
                  <a:pt x="195" y="295"/>
                </a:lnTo>
                <a:lnTo>
                  <a:pt x="154" y="224"/>
                </a:lnTo>
                <a:lnTo>
                  <a:pt x="136" y="189"/>
                </a:lnTo>
                <a:lnTo>
                  <a:pt x="101" y="148"/>
                </a:lnTo>
                <a:lnTo>
                  <a:pt x="89" y="123"/>
                </a:lnTo>
                <a:lnTo>
                  <a:pt x="83" y="100"/>
                </a:lnTo>
                <a:lnTo>
                  <a:pt x="83" y="94"/>
                </a:lnTo>
                <a:lnTo>
                  <a:pt x="83" y="82"/>
                </a:lnTo>
                <a:lnTo>
                  <a:pt x="106" y="6"/>
                </a:lnTo>
                <a:lnTo>
                  <a:pt x="78" y="0"/>
                </a:lnTo>
                <a:lnTo>
                  <a:pt x="48" y="6"/>
                </a:lnTo>
                <a:lnTo>
                  <a:pt x="18" y="34"/>
                </a:lnTo>
                <a:lnTo>
                  <a:pt x="12" y="59"/>
                </a:lnTo>
                <a:lnTo>
                  <a:pt x="7" y="64"/>
                </a:lnTo>
                <a:lnTo>
                  <a:pt x="0" y="64"/>
                </a:lnTo>
                <a:lnTo>
                  <a:pt x="149" y="561"/>
                </a:lnTo>
                <a:lnTo>
                  <a:pt x="355" y="520"/>
                </a:lnTo>
                <a:close/>
              </a:path>
            </a:pathLst>
          </a:custGeom>
          <a:solidFill>
            <a:schemeClr val="accent2"/>
          </a:solidFill>
          <a:ln w="9525">
            <a:solidFill>
              <a:schemeClr val="tx1"/>
            </a:solidFill>
            <a:round/>
            <a:headEnd/>
            <a:tailEnd/>
          </a:ln>
        </p:spPr>
        <p:txBody>
          <a:bodyPr anchor="ctr"/>
          <a:lstStyle/>
          <a:p>
            <a:pPr algn="ctr">
              <a:defRPr/>
            </a:pPr>
            <a:endParaRPr lang="en-US" sz="1440" b="1" dirty="0">
              <a:solidFill>
                <a:schemeClr val="bg1"/>
              </a:solidFill>
              <a:latin typeface="Calibri" pitchFamily="34" charset="0"/>
              <a:cs typeface="Arial" pitchFamily="34" charset="0"/>
            </a:endParaRPr>
          </a:p>
        </p:txBody>
      </p:sp>
      <p:sp>
        <p:nvSpPr>
          <p:cNvPr id="19545" name="Freeform 89"/>
          <p:cNvSpPr>
            <a:spLocks/>
          </p:cNvSpPr>
          <p:nvPr/>
        </p:nvSpPr>
        <p:spPr bwMode="auto">
          <a:xfrm>
            <a:off x="10665870" y="3853052"/>
            <a:ext cx="131440" cy="143414"/>
          </a:xfrm>
          <a:custGeom>
            <a:avLst/>
            <a:gdLst/>
            <a:ahLst/>
            <a:cxnLst>
              <a:cxn ang="0">
                <a:pos x="0" y="25"/>
              </a:cxn>
              <a:cxn ang="0">
                <a:pos x="64" y="249"/>
              </a:cxn>
              <a:cxn ang="0">
                <a:pos x="53" y="272"/>
              </a:cxn>
              <a:cxn ang="0">
                <a:pos x="46" y="284"/>
              </a:cxn>
              <a:cxn ang="0">
                <a:pos x="53" y="296"/>
              </a:cxn>
              <a:cxn ang="0">
                <a:pos x="53" y="307"/>
              </a:cxn>
              <a:cxn ang="0">
                <a:pos x="70" y="307"/>
              </a:cxn>
              <a:cxn ang="0">
                <a:pos x="129" y="272"/>
              </a:cxn>
              <a:cxn ang="0">
                <a:pos x="159" y="243"/>
              </a:cxn>
              <a:cxn ang="0">
                <a:pos x="159" y="213"/>
              </a:cxn>
              <a:cxn ang="0">
                <a:pos x="153" y="195"/>
              </a:cxn>
              <a:cxn ang="0">
                <a:pos x="153" y="160"/>
              </a:cxn>
              <a:cxn ang="0">
                <a:pos x="177" y="137"/>
              </a:cxn>
              <a:cxn ang="0">
                <a:pos x="188" y="142"/>
              </a:cxn>
              <a:cxn ang="0">
                <a:pos x="188" y="166"/>
              </a:cxn>
              <a:cxn ang="0">
                <a:pos x="188" y="213"/>
              </a:cxn>
              <a:cxn ang="0">
                <a:pos x="200" y="231"/>
              </a:cxn>
              <a:cxn ang="0">
                <a:pos x="218" y="225"/>
              </a:cxn>
              <a:cxn ang="0">
                <a:pos x="218" y="195"/>
              </a:cxn>
              <a:cxn ang="0">
                <a:pos x="230" y="195"/>
              </a:cxn>
              <a:cxn ang="0">
                <a:pos x="248" y="178"/>
              </a:cxn>
              <a:cxn ang="0">
                <a:pos x="277" y="178"/>
              </a:cxn>
              <a:cxn ang="0">
                <a:pos x="277" y="172"/>
              </a:cxn>
              <a:cxn ang="0">
                <a:pos x="259" y="142"/>
              </a:cxn>
              <a:cxn ang="0">
                <a:pos x="253" y="137"/>
              </a:cxn>
              <a:cxn ang="0">
                <a:pos x="241" y="130"/>
              </a:cxn>
              <a:cxn ang="0">
                <a:pos x="236" y="125"/>
              </a:cxn>
              <a:cxn ang="0">
                <a:pos x="212" y="107"/>
              </a:cxn>
              <a:cxn ang="0">
                <a:pos x="212" y="101"/>
              </a:cxn>
              <a:cxn ang="0">
                <a:pos x="159" y="83"/>
              </a:cxn>
              <a:cxn ang="0">
                <a:pos x="141" y="42"/>
              </a:cxn>
              <a:cxn ang="0">
                <a:pos x="124" y="36"/>
              </a:cxn>
              <a:cxn ang="0">
                <a:pos x="112" y="0"/>
              </a:cxn>
              <a:cxn ang="0">
                <a:pos x="0" y="25"/>
              </a:cxn>
            </a:cxnLst>
            <a:rect l="0" t="0" r="r" b="b"/>
            <a:pathLst>
              <a:path w="277" h="307">
                <a:moveTo>
                  <a:pt x="0" y="25"/>
                </a:moveTo>
                <a:lnTo>
                  <a:pt x="64" y="249"/>
                </a:lnTo>
                <a:lnTo>
                  <a:pt x="53" y="272"/>
                </a:lnTo>
                <a:lnTo>
                  <a:pt x="46" y="284"/>
                </a:lnTo>
                <a:lnTo>
                  <a:pt x="53" y="296"/>
                </a:lnTo>
                <a:lnTo>
                  <a:pt x="53" y="307"/>
                </a:lnTo>
                <a:lnTo>
                  <a:pt x="70" y="307"/>
                </a:lnTo>
                <a:lnTo>
                  <a:pt x="129" y="272"/>
                </a:lnTo>
                <a:lnTo>
                  <a:pt x="159" y="243"/>
                </a:lnTo>
                <a:lnTo>
                  <a:pt x="159" y="213"/>
                </a:lnTo>
                <a:lnTo>
                  <a:pt x="153" y="195"/>
                </a:lnTo>
                <a:lnTo>
                  <a:pt x="153" y="160"/>
                </a:lnTo>
                <a:lnTo>
                  <a:pt x="177" y="137"/>
                </a:lnTo>
                <a:lnTo>
                  <a:pt x="188" y="142"/>
                </a:lnTo>
                <a:lnTo>
                  <a:pt x="188" y="166"/>
                </a:lnTo>
                <a:lnTo>
                  <a:pt x="188" y="213"/>
                </a:lnTo>
                <a:lnTo>
                  <a:pt x="200" y="231"/>
                </a:lnTo>
                <a:lnTo>
                  <a:pt x="218" y="225"/>
                </a:lnTo>
                <a:lnTo>
                  <a:pt x="218" y="195"/>
                </a:lnTo>
                <a:lnTo>
                  <a:pt x="230" y="195"/>
                </a:lnTo>
                <a:lnTo>
                  <a:pt x="248" y="178"/>
                </a:lnTo>
                <a:lnTo>
                  <a:pt x="277" y="178"/>
                </a:lnTo>
                <a:lnTo>
                  <a:pt x="277" y="172"/>
                </a:lnTo>
                <a:lnTo>
                  <a:pt x="259" y="142"/>
                </a:lnTo>
                <a:lnTo>
                  <a:pt x="253" y="137"/>
                </a:lnTo>
                <a:lnTo>
                  <a:pt x="241" y="130"/>
                </a:lnTo>
                <a:lnTo>
                  <a:pt x="236" y="125"/>
                </a:lnTo>
                <a:lnTo>
                  <a:pt x="212" y="107"/>
                </a:lnTo>
                <a:lnTo>
                  <a:pt x="212" y="101"/>
                </a:lnTo>
                <a:lnTo>
                  <a:pt x="159" y="83"/>
                </a:lnTo>
                <a:lnTo>
                  <a:pt x="141" y="42"/>
                </a:lnTo>
                <a:lnTo>
                  <a:pt x="124" y="36"/>
                </a:lnTo>
                <a:lnTo>
                  <a:pt x="112" y="0"/>
                </a:lnTo>
                <a:lnTo>
                  <a:pt x="0" y="25"/>
                </a:lnTo>
                <a:close/>
              </a:path>
            </a:pathLst>
          </a:custGeom>
          <a:solidFill>
            <a:schemeClr val="accent3">
              <a:lumMod val="75000"/>
            </a:schemeClr>
          </a:solidFill>
          <a:ln w="9525">
            <a:solidFill>
              <a:schemeClr val="tx1"/>
            </a:solidFill>
            <a:round/>
            <a:headEnd/>
            <a:tailEnd/>
          </a:ln>
        </p:spPr>
        <p:txBody>
          <a:bodyPr anchor="ctr"/>
          <a:lstStyle/>
          <a:p>
            <a:pPr algn="ctr">
              <a:defRPr/>
            </a:pPr>
            <a:endParaRPr lang="en-US" sz="1440" b="1" dirty="0">
              <a:solidFill>
                <a:schemeClr val="bg1"/>
              </a:solidFill>
              <a:latin typeface="Calibri" pitchFamily="34" charset="0"/>
              <a:cs typeface="Arial" pitchFamily="34" charset="0"/>
            </a:endParaRPr>
          </a:p>
        </p:txBody>
      </p:sp>
      <p:sp>
        <p:nvSpPr>
          <p:cNvPr id="19551" name="Freeform 95"/>
          <p:cNvSpPr>
            <a:spLocks/>
          </p:cNvSpPr>
          <p:nvPr/>
        </p:nvSpPr>
        <p:spPr bwMode="auto">
          <a:xfrm>
            <a:off x="10596541" y="2778133"/>
            <a:ext cx="563310" cy="877204"/>
          </a:xfrm>
          <a:custGeom>
            <a:avLst/>
            <a:gdLst/>
            <a:ahLst/>
            <a:cxnLst>
              <a:cxn ang="0">
                <a:pos x="224" y="1701"/>
              </a:cxn>
              <a:cxn ang="0">
                <a:pos x="230" y="1743"/>
              </a:cxn>
              <a:cxn ang="0">
                <a:pos x="289" y="1802"/>
              </a:cxn>
              <a:cxn ang="0">
                <a:pos x="307" y="1825"/>
              </a:cxn>
              <a:cxn ang="0">
                <a:pos x="336" y="1896"/>
              </a:cxn>
              <a:cxn ang="0">
                <a:pos x="348" y="1837"/>
              </a:cxn>
              <a:cxn ang="0">
                <a:pos x="384" y="1737"/>
              </a:cxn>
              <a:cxn ang="0">
                <a:pos x="425" y="1630"/>
              </a:cxn>
              <a:cxn ang="0">
                <a:pos x="419" y="1607"/>
              </a:cxn>
              <a:cxn ang="0">
                <a:pos x="478" y="1495"/>
              </a:cxn>
              <a:cxn ang="0">
                <a:pos x="502" y="1536"/>
              </a:cxn>
              <a:cxn ang="0">
                <a:pos x="520" y="1530"/>
              </a:cxn>
              <a:cxn ang="0">
                <a:pos x="526" y="1483"/>
              </a:cxn>
              <a:cxn ang="0">
                <a:pos x="609" y="1447"/>
              </a:cxn>
              <a:cxn ang="0">
                <a:pos x="620" y="1412"/>
              </a:cxn>
              <a:cxn ang="0">
                <a:pos x="673" y="1394"/>
              </a:cxn>
              <a:cxn ang="0">
                <a:pos x="691" y="1335"/>
              </a:cxn>
              <a:cxn ang="0">
                <a:pos x="726" y="1252"/>
              </a:cxn>
              <a:cxn ang="0">
                <a:pos x="738" y="1229"/>
              </a:cxn>
              <a:cxn ang="0">
                <a:pos x="803" y="1229"/>
              </a:cxn>
              <a:cxn ang="0">
                <a:pos x="827" y="1164"/>
              </a:cxn>
              <a:cxn ang="0">
                <a:pos x="874" y="1117"/>
              </a:cxn>
              <a:cxn ang="0">
                <a:pos x="945" y="1152"/>
              </a:cxn>
              <a:cxn ang="0">
                <a:pos x="1028" y="1057"/>
              </a:cxn>
              <a:cxn ang="0">
                <a:pos x="1104" y="975"/>
              </a:cxn>
              <a:cxn ang="0">
                <a:pos x="1134" y="968"/>
              </a:cxn>
              <a:cxn ang="0">
                <a:pos x="1175" y="915"/>
              </a:cxn>
              <a:cxn ang="0">
                <a:pos x="1146" y="874"/>
              </a:cxn>
              <a:cxn ang="0">
                <a:pos x="1122" y="874"/>
              </a:cxn>
              <a:cxn ang="0">
                <a:pos x="1146" y="839"/>
              </a:cxn>
              <a:cxn ang="0">
                <a:pos x="1116" y="768"/>
              </a:cxn>
              <a:cxn ang="0">
                <a:pos x="1069" y="757"/>
              </a:cxn>
              <a:cxn ang="0">
                <a:pos x="1033" y="774"/>
              </a:cxn>
              <a:cxn ang="0">
                <a:pos x="974" y="661"/>
              </a:cxn>
              <a:cxn ang="0">
                <a:pos x="980" y="626"/>
              </a:cxn>
              <a:cxn ang="0">
                <a:pos x="957" y="620"/>
              </a:cxn>
              <a:cxn ang="0">
                <a:pos x="904" y="615"/>
              </a:cxn>
              <a:cxn ang="0">
                <a:pos x="863" y="603"/>
              </a:cxn>
              <a:cxn ang="0">
                <a:pos x="838" y="526"/>
              </a:cxn>
              <a:cxn ang="0">
                <a:pos x="579" y="6"/>
              </a:cxn>
              <a:cxn ang="0">
                <a:pos x="513" y="6"/>
              </a:cxn>
              <a:cxn ang="0">
                <a:pos x="490" y="47"/>
              </a:cxn>
              <a:cxn ang="0">
                <a:pos x="437" y="65"/>
              </a:cxn>
              <a:cxn ang="0">
                <a:pos x="348" y="124"/>
              </a:cxn>
              <a:cxn ang="0">
                <a:pos x="330" y="47"/>
              </a:cxn>
              <a:cxn ang="0">
                <a:pos x="301" y="30"/>
              </a:cxn>
              <a:cxn ang="0">
                <a:pos x="148" y="395"/>
              </a:cxn>
              <a:cxn ang="0">
                <a:pos x="165" y="466"/>
              </a:cxn>
              <a:cxn ang="0">
                <a:pos x="153" y="532"/>
              </a:cxn>
              <a:cxn ang="0">
                <a:pos x="124" y="579"/>
              </a:cxn>
              <a:cxn ang="0">
                <a:pos x="148" y="768"/>
              </a:cxn>
              <a:cxn ang="0">
                <a:pos x="94" y="869"/>
              </a:cxn>
              <a:cxn ang="0">
                <a:pos x="100" y="940"/>
              </a:cxn>
              <a:cxn ang="0">
                <a:pos x="71" y="945"/>
              </a:cxn>
              <a:cxn ang="0">
                <a:pos x="64" y="1004"/>
              </a:cxn>
              <a:cxn ang="0">
                <a:pos x="29" y="993"/>
              </a:cxn>
            </a:cxnLst>
            <a:rect l="0" t="0" r="r" b="b"/>
            <a:pathLst>
              <a:path w="1175" h="1896">
                <a:moveTo>
                  <a:pt x="0" y="1016"/>
                </a:moveTo>
                <a:lnTo>
                  <a:pt x="224" y="1701"/>
                </a:lnTo>
                <a:lnTo>
                  <a:pt x="230" y="1713"/>
                </a:lnTo>
                <a:lnTo>
                  <a:pt x="230" y="1743"/>
                </a:lnTo>
                <a:lnTo>
                  <a:pt x="230" y="1754"/>
                </a:lnTo>
                <a:lnTo>
                  <a:pt x="289" y="1802"/>
                </a:lnTo>
                <a:lnTo>
                  <a:pt x="301" y="1802"/>
                </a:lnTo>
                <a:lnTo>
                  <a:pt x="307" y="1825"/>
                </a:lnTo>
                <a:lnTo>
                  <a:pt x="307" y="1837"/>
                </a:lnTo>
                <a:lnTo>
                  <a:pt x="336" y="1896"/>
                </a:lnTo>
                <a:lnTo>
                  <a:pt x="348" y="1878"/>
                </a:lnTo>
                <a:lnTo>
                  <a:pt x="348" y="1837"/>
                </a:lnTo>
                <a:lnTo>
                  <a:pt x="360" y="1790"/>
                </a:lnTo>
                <a:lnTo>
                  <a:pt x="384" y="1737"/>
                </a:lnTo>
                <a:lnTo>
                  <a:pt x="401" y="1660"/>
                </a:lnTo>
                <a:lnTo>
                  <a:pt x="425" y="1630"/>
                </a:lnTo>
                <a:lnTo>
                  <a:pt x="431" y="1619"/>
                </a:lnTo>
                <a:lnTo>
                  <a:pt x="419" y="1607"/>
                </a:lnTo>
                <a:lnTo>
                  <a:pt x="401" y="1566"/>
                </a:lnTo>
                <a:lnTo>
                  <a:pt x="478" y="1495"/>
                </a:lnTo>
                <a:lnTo>
                  <a:pt x="490" y="1500"/>
                </a:lnTo>
                <a:lnTo>
                  <a:pt x="502" y="1536"/>
                </a:lnTo>
                <a:lnTo>
                  <a:pt x="513" y="1541"/>
                </a:lnTo>
                <a:lnTo>
                  <a:pt x="520" y="1530"/>
                </a:lnTo>
                <a:lnTo>
                  <a:pt x="520" y="1500"/>
                </a:lnTo>
                <a:lnTo>
                  <a:pt x="526" y="1483"/>
                </a:lnTo>
                <a:lnTo>
                  <a:pt x="584" y="1471"/>
                </a:lnTo>
                <a:lnTo>
                  <a:pt x="609" y="1447"/>
                </a:lnTo>
                <a:lnTo>
                  <a:pt x="609" y="1424"/>
                </a:lnTo>
                <a:lnTo>
                  <a:pt x="620" y="1412"/>
                </a:lnTo>
                <a:lnTo>
                  <a:pt x="650" y="1412"/>
                </a:lnTo>
                <a:lnTo>
                  <a:pt x="673" y="1394"/>
                </a:lnTo>
                <a:lnTo>
                  <a:pt x="679" y="1383"/>
                </a:lnTo>
                <a:lnTo>
                  <a:pt x="691" y="1335"/>
                </a:lnTo>
                <a:lnTo>
                  <a:pt x="691" y="1300"/>
                </a:lnTo>
                <a:lnTo>
                  <a:pt x="726" y="1252"/>
                </a:lnTo>
                <a:lnTo>
                  <a:pt x="726" y="1229"/>
                </a:lnTo>
                <a:lnTo>
                  <a:pt x="738" y="1229"/>
                </a:lnTo>
                <a:lnTo>
                  <a:pt x="779" y="1234"/>
                </a:lnTo>
                <a:lnTo>
                  <a:pt x="803" y="1229"/>
                </a:lnTo>
                <a:lnTo>
                  <a:pt x="815" y="1206"/>
                </a:lnTo>
                <a:lnTo>
                  <a:pt x="827" y="1164"/>
                </a:lnTo>
                <a:lnTo>
                  <a:pt x="845" y="1164"/>
                </a:lnTo>
                <a:lnTo>
                  <a:pt x="874" y="1117"/>
                </a:lnTo>
                <a:lnTo>
                  <a:pt x="916" y="1123"/>
                </a:lnTo>
                <a:lnTo>
                  <a:pt x="945" y="1152"/>
                </a:lnTo>
                <a:lnTo>
                  <a:pt x="992" y="1075"/>
                </a:lnTo>
                <a:lnTo>
                  <a:pt x="1028" y="1057"/>
                </a:lnTo>
                <a:lnTo>
                  <a:pt x="1093" y="998"/>
                </a:lnTo>
                <a:lnTo>
                  <a:pt x="1104" y="975"/>
                </a:lnTo>
                <a:lnTo>
                  <a:pt x="1111" y="963"/>
                </a:lnTo>
                <a:lnTo>
                  <a:pt x="1134" y="968"/>
                </a:lnTo>
                <a:lnTo>
                  <a:pt x="1163" y="951"/>
                </a:lnTo>
                <a:lnTo>
                  <a:pt x="1175" y="915"/>
                </a:lnTo>
                <a:lnTo>
                  <a:pt x="1170" y="886"/>
                </a:lnTo>
                <a:lnTo>
                  <a:pt x="1146" y="874"/>
                </a:lnTo>
                <a:lnTo>
                  <a:pt x="1140" y="881"/>
                </a:lnTo>
                <a:lnTo>
                  <a:pt x="1122" y="874"/>
                </a:lnTo>
                <a:lnTo>
                  <a:pt x="1134" y="845"/>
                </a:lnTo>
                <a:lnTo>
                  <a:pt x="1146" y="839"/>
                </a:lnTo>
                <a:lnTo>
                  <a:pt x="1140" y="815"/>
                </a:lnTo>
                <a:lnTo>
                  <a:pt x="1116" y="768"/>
                </a:lnTo>
                <a:lnTo>
                  <a:pt x="1086" y="757"/>
                </a:lnTo>
                <a:lnTo>
                  <a:pt x="1069" y="757"/>
                </a:lnTo>
                <a:lnTo>
                  <a:pt x="1058" y="768"/>
                </a:lnTo>
                <a:lnTo>
                  <a:pt x="1033" y="774"/>
                </a:lnTo>
                <a:lnTo>
                  <a:pt x="1004" y="762"/>
                </a:lnTo>
                <a:lnTo>
                  <a:pt x="974" y="661"/>
                </a:lnTo>
                <a:lnTo>
                  <a:pt x="987" y="644"/>
                </a:lnTo>
                <a:lnTo>
                  <a:pt x="980" y="626"/>
                </a:lnTo>
                <a:lnTo>
                  <a:pt x="974" y="620"/>
                </a:lnTo>
                <a:lnTo>
                  <a:pt x="957" y="620"/>
                </a:lnTo>
                <a:lnTo>
                  <a:pt x="945" y="626"/>
                </a:lnTo>
                <a:lnTo>
                  <a:pt x="904" y="615"/>
                </a:lnTo>
                <a:lnTo>
                  <a:pt x="874" y="615"/>
                </a:lnTo>
                <a:lnTo>
                  <a:pt x="863" y="603"/>
                </a:lnTo>
                <a:lnTo>
                  <a:pt x="845" y="544"/>
                </a:lnTo>
                <a:lnTo>
                  <a:pt x="838" y="526"/>
                </a:lnTo>
                <a:lnTo>
                  <a:pt x="696" y="83"/>
                </a:lnTo>
                <a:lnTo>
                  <a:pt x="579" y="6"/>
                </a:lnTo>
                <a:lnTo>
                  <a:pt x="543" y="0"/>
                </a:lnTo>
                <a:lnTo>
                  <a:pt x="513" y="6"/>
                </a:lnTo>
                <a:lnTo>
                  <a:pt x="502" y="24"/>
                </a:lnTo>
                <a:lnTo>
                  <a:pt x="490" y="47"/>
                </a:lnTo>
                <a:lnTo>
                  <a:pt x="478" y="47"/>
                </a:lnTo>
                <a:lnTo>
                  <a:pt x="437" y="65"/>
                </a:lnTo>
                <a:lnTo>
                  <a:pt x="371" y="118"/>
                </a:lnTo>
                <a:lnTo>
                  <a:pt x="348" y="124"/>
                </a:lnTo>
                <a:lnTo>
                  <a:pt x="325" y="88"/>
                </a:lnTo>
                <a:lnTo>
                  <a:pt x="330" y="47"/>
                </a:lnTo>
                <a:lnTo>
                  <a:pt x="318" y="30"/>
                </a:lnTo>
                <a:lnTo>
                  <a:pt x="301" y="30"/>
                </a:lnTo>
                <a:lnTo>
                  <a:pt x="254" y="47"/>
                </a:lnTo>
                <a:lnTo>
                  <a:pt x="148" y="395"/>
                </a:lnTo>
                <a:lnTo>
                  <a:pt x="148" y="443"/>
                </a:lnTo>
                <a:lnTo>
                  <a:pt x="165" y="466"/>
                </a:lnTo>
                <a:lnTo>
                  <a:pt x="165" y="508"/>
                </a:lnTo>
                <a:lnTo>
                  <a:pt x="153" y="532"/>
                </a:lnTo>
                <a:lnTo>
                  <a:pt x="135" y="549"/>
                </a:lnTo>
                <a:lnTo>
                  <a:pt x="124" y="579"/>
                </a:lnTo>
                <a:lnTo>
                  <a:pt x="160" y="721"/>
                </a:lnTo>
                <a:lnTo>
                  <a:pt x="148" y="768"/>
                </a:lnTo>
                <a:lnTo>
                  <a:pt x="148" y="798"/>
                </a:lnTo>
                <a:lnTo>
                  <a:pt x="94" y="869"/>
                </a:lnTo>
                <a:lnTo>
                  <a:pt x="82" y="897"/>
                </a:lnTo>
                <a:lnTo>
                  <a:pt x="100" y="940"/>
                </a:lnTo>
                <a:lnTo>
                  <a:pt x="100" y="945"/>
                </a:lnTo>
                <a:lnTo>
                  <a:pt x="71" y="945"/>
                </a:lnTo>
                <a:lnTo>
                  <a:pt x="77" y="981"/>
                </a:lnTo>
                <a:lnTo>
                  <a:pt x="64" y="1004"/>
                </a:lnTo>
                <a:lnTo>
                  <a:pt x="47" y="998"/>
                </a:lnTo>
                <a:lnTo>
                  <a:pt x="29" y="993"/>
                </a:lnTo>
                <a:lnTo>
                  <a:pt x="0" y="1016"/>
                </a:lnTo>
                <a:close/>
              </a:path>
            </a:pathLst>
          </a:custGeom>
          <a:solidFill>
            <a:srgbClr val="77933C"/>
          </a:solidFill>
          <a:ln w="9525">
            <a:solidFill>
              <a:schemeClr val="tx1"/>
            </a:solidFill>
            <a:round/>
            <a:headEnd/>
            <a:tailEnd/>
          </a:ln>
        </p:spPr>
        <p:txBody>
          <a:bodyPr lIns="0" rIns="0" anchor="ctr"/>
          <a:lstStyle/>
          <a:p>
            <a:pPr algn="ctr">
              <a:defRPr/>
            </a:pPr>
            <a:r>
              <a:rPr lang="en-US" sz="1440" b="1" dirty="0">
                <a:solidFill>
                  <a:schemeClr val="bg1"/>
                </a:solidFill>
                <a:latin typeface="Calibri" pitchFamily="34" charset="0"/>
                <a:cs typeface="Arial" pitchFamily="34" charset="0"/>
              </a:rPr>
              <a:t>7%</a:t>
            </a:r>
          </a:p>
        </p:txBody>
      </p:sp>
      <p:sp>
        <p:nvSpPr>
          <p:cNvPr id="19553" name="Freeform 97"/>
          <p:cNvSpPr>
            <a:spLocks/>
          </p:cNvSpPr>
          <p:nvPr/>
        </p:nvSpPr>
        <p:spPr bwMode="auto">
          <a:xfrm>
            <a:off x="9253263" y="4377983"/>
            <a:ext cx="688972" cy="657206"/>
          </a:xfrm>
          <a:custGeom>
            <a:avLst/>
            <a:gdLst/>
            <a:ahLst/>
            <a:cxnLst>
              <a:cxn ang="0">
                <a:pos x="479" y="0"/>
              </a:cxn>
              <a:cxn ang="0">
                <a:pos x="474" y="59"/>
              </a:cxn>
              <a:cxn ang="0">
                <a:pos x="485" y="123"/>
              </a:cxn>
              <a:cxn ang="0">
                <a:pos x="449" y="307"/>
              </a:cxn>
              <a:cxn ang="0">
                <a:pos x="456" y="361"/>
              </a:cxn>
              <a:cxn ang="0">
                <a:pos x="426" y="437"/>
              </a:cxn>
              <a:cxn ang="0">
                <a:pos x="355" y="514"/>
              </a:cxn>
              <a:cxn ang="0">
                <a:pos x="314" y="538"/>
              </a:cxn>
              <a:cxn ang="0">
                <a:pos x="261" y="561"/>
              </a:cxn>
              <a:cxn ang="0">
                <a:pos x="231" y="602"/>
              </a:cxn>
              <a:cxn ang="0">
                <a:pos x="213" y="721"/>
              </a:cxn>
              <a:cxn ang="0">
                <a:pos x="148" y="714"/>
              </a:cxn>
              <a:cxn ang="0">
                <a:pos x="95" y="810"/>
              </a:cxn>
              <a:cxn ang="0">
                <a:pos x="95" y="904"/>
              </a:cxn>
              <a:cxn ang="0">
                <a:pos x="41" y="975"/>
              </a:cxn>
              <a:cxn ang="0">
                <a:pos x="6" y="1028"/>
              </a:cxn>
              <a:cxn ang="0">
                <a:pos x="6" y="1087"/>
              </a:cxn>
              <a:cxn ang="0">
                <a:pos x="77" y="1199"/>
              </a:cxn>
              <a:cxn ang="0">
                <a:pos x="130" y="1270"/>
              </a:cxn>
              <a:cxn ang="0">
                <a:pos x="178" y="1282"/>
              </a:cxn>
              <a:cxn ang="0">
                <a:pos x="195" y="1294"/>
              </a:cxn>
              <a:cxn ang="0">
                <a:pos x="237" y="1312"/>
              </a:cxn>
              <a:cxn ang="0">
                <a:pos x="237" y="1347"/>
              </a:cxn>
              <a:cxn ang="0">
                <a:pos x="355" y="1424"/>
              </a:cxn>
              <a:cxn ang="0">
                <a:pos x="426" y="1394"/>
              </a:cxn>
              <a:cxn ang="0">
                <a:pos x="456" y="1358"/>
              </a:cxn>
              <a:cxn ang="0">
                <a:pos x="497" y="1388"/>
              </a:cxn>
              <a:cxn ang="0">
                <a:pos x="603" y="1353"/>
              </a:cxn>
              <a:cxn ang="0">
                <a:pos x="621" y="1299"/>
              </a:cxn>
              <a:cxn ang="0">
                <a:pos x="703" y="1258"/>
              </a:cxn>
              <a:cxn ang="0">
                <a:pos x="781" y="1199"/>
              </a:cxn>
              <a:cxn ang="0">
                <a:pos x="774" y="1128"/>
              </a:cxn>
              <a:cxn ang="0">
                <a:pos x="898" y="762"/>
              </a:cxn>
              <a:cxn ang="0">
                <a:pos x="951" y="785"/>
              </a:cxn>
              <a:cxn ang="0">
                <a:pos x="976" y="821"/>
              </a:cxn>
              <a:cxn ang="0">
                <a:pos x="1040" y="767"/>
              </a:cxn>
              <a:cxn ang="0">
                <a:pos x="1093" y="632"/>
              </a:cxn>
              <a:cxn ang="0">
                <a:pos x="1152" y="585"/>
              </a:cxn>
              <a:cxn ang="0">
                <a:pos x="1200" y="549"/>
              </a:cxn>
              <a:cxn ang="0">
                <a:pos x="1235" y="485"/>
              </a:cxn>
              <a:cxn ang="0">
                <a:pos x="1223" y="455"/>
              </a:cxn>
              <a:cxn ang="0">
                <a:pos x="1241" y="361"/>
              </a:cxn>
              <a:cxn ang="0">
                <a:pos x="1395" y="443"/>
              </a:cxn>
              <a:cxn ang="0">
                <a:pos x="1425" y="449"/>
              </a:cxn>
              <a:cxn ang="0">
                <a:pos x="1407" y="295"/>
              </a:cxn>
              <a:cxn ang="0">
                <a:pos x="1383" y="260"/>
              </a:cxn>
              <a:cxn ang="0">
                <a:pos x="1329" y="265"/>
              </a:cxn>
              <a:cxn ang="0">
                <a:pos x="1200" y="290"/>
              </a:cxn>
              <a:cxn ang="0">
                <a:pos x="1152" y="331"/>
              </a:cxn>
              <a:cxn ang="0">
                <a:pos x="1099" y="301"/>
              </a:cxn>
              <a:cxn ang="0">
                <a:pos x="1058" y="354"/>
              </a:cxn>
              <a:cxn ang="0">
                <a:pos x="1005" y="396"/>
              </a:cxn>
              <a:cxn ang="0">
                <a:pos x="923" y="478"/>
              </a:cxn>
              <a:cxn ang="0">
                <a:pos x="863" y="295"/>
              </a:cxn>
              <a:cxn ang="0">
                <a:pos x="485" y="0"/>
              </a:cxn>
            </a:cxnLst>
            <a:rect l="0" t="0" r="r" b="b"/>
            <a:pathLst>
              <a:path w="1443" h="1424">
                <a:moveTo>
                  <a:pt x="485" y="0"/>
                </a:moveTo>
                <a:lnTo>
                  <a:pt x="479" y="0"/>
                </a:lnTo>
                <a:lnTo>
                  <a:pt x="456" y="18"/>
                </a:lnTo>
                <a:lnTo>
                  <a:pt x="474" y="59"/>
                </a:lnTo>
                <a:lnTo>
                  <a:pt x="426" y="95"/>
                </a:lnTo>
                <a:lnTo>
                  <a:pt x="485" y="123"/>
                </a:lnTo>
                <a:lnTo>
                  <a:pt x="467" y="272"/>
                </a:lnTo>
                <a:lnTo>
                  <a:pt x="449" y="307"/>
                </a:lnTo>
                <a:lnTo>
                  <a:pt x="449" y="336"/>
                </a:lnTo>
                <a:lnTo>
                  <a:pt x="456" y="361"/>
                </a:lnTo>
                <a:lnTo>
                  <a:pt x="462" y="407"/>
                </a:lnTo>
                <a:lnTo>
                  <a:pt x="426" y="437"/>
                </a:lnTo>
                <a:lnTo>
                  <a:pt x="414" y="443"/>
                </a:lnTo>
                <a:lnTo>
                  <a:pt x="355" y="514"/>
                </a:lnTo>
                <a:lnTo>
                  <a:pt x="350" y="526"/>
                </a:lnTo>
                <a:lnTo>
                  <a:pt x="314" y="538"/>
                </a:lnTo>
                <a:lnTo>
                  <a:pt x="284" y="531"/>
                </a:lnTo>
                <a:lnTo>
                  <a:pt x="261" y="561"/>
                </a:lnTo>
                <a:lnTo>
                  <a:pt x="261" y="579"/>
                </a:lnTo>
                <a:lnTo>
                  <a:pt x="231" y="602"/>
                </a:lnTo>
                <a:lnTo>
                  <a:pt x="201" y="673"/>
                </a:lnTo>
                <a:lnTo>
                  <a:pt x="213" y="721"/>
                </a:lnTo>
                <a:lnTo>
                  <a:pt x="178" y="762"/>
                </a:lnTo>
                <a:lnTo>
                  <a:pt x="148" y="714"/>
                </a:lnTo>
                <a:lnTo>
                  <a:pt x="125" y="714"/>
                </a:lnTo>
                <a:lnTo>
                  <a:pt x="95" y="810"/>
                </a:lnTo>
                <a:lnTo>
                  <a:pt x="95" y="856"/>
                </a:lnTo>
                <a:lnTo>
                  <a:pt x="95" y="904"/>
                </a:lnTo>
                <a:lnTo>
                  <a:pt x="71" y="916"/>
                </a:lnTo>
                <a:lnTo>
                  <a:pt x="41" y="975"/>
                </a:lnTo>
                <a:lnTo>
                  <a:pt x="0" y="975"/>
                </a:lnTo>
                <a:lnTo>
                  <a:pt x="6" y="1028"/>
                </a:lnTo>
                <a:lnTo>
                  <a:pt x="6" y="1063"/>
                </a:lnTo>
                <a:lnTo>
                  <a:pt x="6" y="1087"/>
                </a:lnTo>
                <a:lnTo>
                  <a:pt x="13" y="1117"/>
                </a:lnTo>
                <a:lnTo>
                  <a:pt x="77" y="1199"/>
                </a:lnTo>
                <a:lnTo>
                  <a:pt x="119" y="1258"/>
                </a:lnTo>
                <a:lnTo>
                  <a:pt x="130" y="1270"/>
                </a:lnTo>
                <a:lnTo>
                  <a:pt x="142" y="1264"/>
                </a:lnTo>
                <a:lnTo>
                  <a:pt x="178" y="1282"/>
                </a:lnTo>
                <a:lnTo>
                  <a:pt x="183" y="1287"/>
                </a:lnTo>
                <a:lnTo>
                  <a:pt x="195" y="1294"/>
                </a:lnTo>
                <a:lnTo>
                  <a:pt x="213" y="1312"/>
                </a:lnTo>
                <a:lnTo>
                  <a:pt x="237" y="1312"/>
                </a:lnTo>
                <a:lnTo>
                  <a:pt x="249" y="1317"/>
                </a:lnTo>
                <a:lnTo>
                  <a:pt x="237" y="1347"/>
                </a:lnTo>
                <a:lnTo>
                  <a:pt x="284" y="1394"/>
                </a:lnTo>
                <a:lnTo>
                  <a:pt x="355" y="1424"/>
                </a:lnTo>
                <a:lnTo>
                  <a:pt x="391" y="1424"/>
                </a:lnTo>
                <a:lnTo>
                  <a:pt x="426" y="1394"/>
                </a:lnTo>
                <a:lnTo>
                  <a:pt x="432" y="1376"/>
                </a:lnTo>
                <a:lnTo>
                  <a:pt x="456" y="1358"/>
                </a:lnTo>
                <a:lnTo>
                  <a:pt x="485" y="1383"/>
                </a:lnTo>
                <a:lnTo>
                  <a:pt x="497" y="1388"/>
                </a:lnTo>
                <a:lnTo>
                  <a:pt x="520" y="1383"/>
                </a:lnTo>
                <a:lnTo>
                  <a:pt x="603" y="1353"/>
                </a:lnTo>
                <a:lnTo>
                  <a:pt x="615" y="1299"/>
                </a:lnTo>
                <a:lnTo>
                  <a:pt x="621" y="1299"/>
                </a:lnTo>
                <a:lnTo>
                  <a:pt x="639" y="1317"/>
                </a:lnTo>
                <a:lnTo>
                  <a:pt x="703" y="1258"/>
                </a:lnTo>
                <a:lnTo>
                  <a:pt x="728" y="1270"/>
                </a:lnTo>
                <a:lnTo>
                  <a:pt x="781" y="1199"/>
                </a:lnTo>
                <a:lnTo>
                  <a:pt x="769" y="1175"/>
                </a:lnTo>
                <a:lnTo>
                  <a:pt x="774" y="1128"/>
                </a:lnTo>
                <a:lnTo>
                  <a:pt x="827" y="1028"/>
                </a:lnTo>
                <a:lnTo>
                  <a:pt x="898" y="762"/>
                </a:lnTo>
                <a:lnTo>
                  <a:pt x="910" y="762"/>
                </a:lnTo>
                <a:lnTo>
                  <a:pt x="951" y="785"/>
                </a:lnTo>
                <a:lnTo>
                  <a:pt x="951" y="803"/>
                </a:lnTo>
                <a:lnTo>
                  <a:pt x="976" y="821"/>
                </a:lnTo>
                <a:lnTo>
                  <a:pt x="1017" y="815"/>
                </a:lnTo>
                <a:lnTo>
                  <a:pt x="1040" y="767"/>
                </a:lnTo>
                <a:lnTo>
                  <a:pt x="1070" y="668"/>
                </a:lnTo>
                <a:lnTo>
                  <a:pt x="1093" y="632"/>
                </a:lnTo>
                <a:lnTo>
                  <a:pt x="1129" y="643"/>
                </a:lnTo>
                <a:lnTo>
                  <a:pt x="1152" y="585"/>
                </a:lnTo>
                <a:lnTo>
                  <a:pt x="1177" y="579"/>
                </a:lnTo>
                <a:lnTo>
                  <a:pt x="1200" y="549"/>
                </a:lnTo>
                <a:lnTo>
                  <a:pt x="1223" y="496"/>
                </a:lnTo>
                <a:lnTo>
                  <a:pt x="1235" y="485"/>
                </a:lnTo>
                <a:lnTo>
                  <a:pt x="1241" y="467"/>
                </a:lnTo>
                <a:lnTo>
                  <a:pt x="1223" y="455"/>
                </a:lnTo>
                <a:lnTo>
                  <a:pt x="1230" y="378"/>
                </a:lnTo>
                <a:lnTo>
                  <a:pt x="1241" y="361"/>
                </a:lnTo>
                <a:lnTo>
                  <a:pt x="1253" y="354"/>
                </a:lnTo>
                <a:lnTo>
                  <a:pt x="1395" y="443"/>
                </a:lnTo>
                <a:lnTo>
                  <a:pt x="1418" y="455"/>
                </a:lnTo>
                <a:lnTo>
                  <a:pt x="1425" y="449"/>
                </a:lnTo>
                <a:lnTo>
                  <a:pt x="1443" y="372"/>
                </a:lnTo>
                <a:lnTo>
                  <a:pt x="1407" y="295"/>
                </a:lnTo>
                <a:lnTo>
                  <a:pt x="1395" y="290"/>
                </a:lnTo>
                <a:lnTo>
                  <a:pt x="1383" y="260"/>
                </a:lnTo>
                <a:lnTo>
                  <a:pt x="1354" y="272"/>
                </a:lnTo>
                <a:lnTo>
                  <a:pt x="1329" y="265"/>
                </a:lnTo>
                <a:lnTo>
                  <a:pt x="1306" y="254"/>
                </a:lnTo>
                <a:lnTo>
                  <a:pt x="1200" y="290"/>
                </a:lnTo>
                <a:lnTo>
                  <a:pt x="1194" y="313"/>
                </a:lnTo>
                <a:lnTo>
                  <a:pt x="1152" y="331"/>
                </a:lnTo>
                <a:lnTo>
                  <a:pt x="1117" y="325"/>
                </a:lnTo>
                <a:lnTo>
                  <a:pt x="1099" y="301"/>
                </a:lnTo>
                <a:lnTo>
                  <a:pt x="1081" y="343"/>
                </a:lnTo>
                <a:lnTo>
                  <a:pt x="1058" y="354"/>
                </a:lnTo>
                <a:lnTo>
                  <a:pt x="1035" y="389"/>
                </a:lnTo>
                <a:lnTo>
                  <a:pt x="1005" y="396"/>
                </a:lnTo>
                <a:lnTo>
                  <a:pt x="940" y="467"/>
                </a:lnTo>
                <a:lnTo>
                  <a:pt x="923" y="478"/>
                </a:lnTo>
                <a:lnTo>
                  <a:pt x="910" y="503"/>
                </a:lnTo>
                <a:lnTo>
                  <a:pt x="863" y="295"/>
                </a:lnTo>
                <a:lnTo>
                  <a:pt x="550" y="361"/>
                </a:lnTo>
                <a:lnTo>
                  <a:pt x="485" y="0"/>
                </a:lnTo>
                <a:close/>
              </a:path>
            </a:pathLst>
          </a:custGeom>
          <a:solidFill>
            <a:schemeClr val="accent3">
              <a:lumMod val="50000"/>
            </a:schemeClr>
          </a:solidFill>
          <a:ln w="9525">
            <a:solidFill>
              <a:schemeClr val="tx1"/>
            </a:solidFill>
            <a:round/>
            <a:headEnd/>
            <a:tailEnd/>
          </a:ln>
        </p:spPr>
        <p:txBody>
          <a:bodyPr anchor="ctr"/>
          <a:lstStyle/>
          <a:p>
            <a:pPr>
              <a:defRPr/>
            </a:pPr>
            <a:r>
              <a:rPr lang="en-US" sz="1320" b="1" dirty="0">
                <a:solidFill>
                  <a:schemeClr val="bg1"/>
                </a:solidFill>
                <a:latin typeface="Calibri" pitchFamily="34" charset="0"/>
                <a:cs typeface="Arial" pitchFamily="34" charset="0"/>
              </a:rPr>
              <a:t> </a:t>
            </a:r>
            <a:r>
              <a:rPr lang="en-US" sz="1440" b="1" dirty="0">
                <a:solidFill>
                  <a:schemeClr val="bg1"/>
                </a:solidFill>
                <a:latin typeface="Calibri" pitchFamily="34" charset="0"/>
                <a:cs typeface="Arial" pitchFamily="34" charset="0"/>
              </a:rPr>
              <a:t>11%</a:t>
            </a:r>
          </a:p>
        </p:txBody>
      </p:sp>
      <p:sp>
        <p:nvSpPr>
          <p:cNvPr id="19556" name="Freeform 100"/>
          <p:cNvSpPr>
            <a:spLocks/>
          </p:cNvSpPr>
          <p:nvPr/>
        </p:nvSpPr>
        <p:spPr bwMode="auto">
          <a:xfrm>
            <a:off x="7446338" y="5299742"/>
            <a:ext cx="766968" cy="676699"/>
          </a:xfrm>
          <a:custGeom>
            <a:avLst/>
            <a:gdLst/>
            <a:ahLst/>
            <a:cxnLst>
              <a:cxn ang="0">
                <a:pos x="0" y="60"/>
              </a:cxn>
              <a:cxn ang="0">
                <a:pos x="1441" y="0"/>
              </a:cxn>
              <a:cxn ang="0">
                <a:pos x="1435" y="18"/>
              </a:cxn>
              <a:cxn ang="0">
                <a:pos x="1464" y="36"/>
              </a:cxn>
              <a:cxn ang="0">
                <a:pos x="1476" y="71"/>
              </a:cxn>
              <a:cxn ang="0">
                <a:pos x="1471" y="101"/>
              </a:cxn>
              <a:cxn ang="0">
                <a:pos x="1429" y="137"/>
              </a:cxn>
              <a:cxn ang="0">
                <a:pos x="1388" y="183"/>
              </a:cxn>
              <a:cxn ang="0">
                <a:pos x="1382" y="213"/>
              </a:cxn>
              <a:cxn ang="0">
                <a:pos x="1601" y="195"/>
              </a:cxn>
              <a:cxn ang="0">
                <a:pos x="1595" y="213"/>
              </a:cxn>
              <a:cxn ang="0">
                <a:pos x="1601" y="236"/>
              </a:cxn>
              <a:cxn ang="0">
                <a:pos x="1583" y="272"/>
              </a:cxn>
              <a:cxn ang="0">
                <a:pos x="1542" y="314"/>
              </a:cxn>
              <a:cxn ang="0">
                <a:pos x="1530" y="396"/>
              </a:cxn>
              <a:cxn ang="0">
                <a:pos x="1482" y="449"/>
              </a:cxn>
              <a:cxn ang="0">
                <a:pos x="1494" y="497"/>
              </a:cxn>
              <a:cxn ang="0">
                <a:pos x="1494" y="573"/>
              </a:cxn>
              <a:cxn ang="0">
                <a:pos x="1482" y="573"/>
              </a:cxn>
              <a:cxn ang="0">
                <a:pos x="1441" y="609"/>
              </a:cxn>
              <a:cxn ang="0">
                <a:pos x="1441" y="632"/>
              </a:cxn>
              <a:cxn ang="0">
                <a:pos x="1376" y="685"/>
              </a:cxn>
              <a:cxn ang="0">
                <a:pos x="1352" y="751"/>
              </a:cxn>
              <a:cxn ang="0">
                <a:pos x="1358" y="809"/>
              </a:cxn>
              <a:cxn ang="0">
                <a:pos x="1352" y="851"/>
              </a:cxn>
              <a:cxn ang="0">
                <a:pos x="1294" y="887"/>
              </a:cxn>
              <a:cxn ang="0">
                <a:pos x="1253" y="946"/>
              </a:cxn>
              <a:cxn ang="0">
                <a:pos x="1235" y="963"/>
              </a:cxn>
              <a:cxn ang="0">
                <a:pos x="1235" y="1017"/>
              </a:cxn>
              <a:cxn ang="0">
                <a:pos x="1205" y="1052"/>
              </a:cxn>
              <a:cxn ang="0">
                <a:pos x="1205" y="1093"/>
              </a:cxn>
              <a:cxn ang="0">
                <a:pos x="1182" y="1146"/>
              </a:cxn>
              <a:cxn ang="0">
                <a:pos x="1152" y="1205"/>
              </a:cxn>
              <a:cxn ang="0">
                <a:pos x="1164" y="1265"/>
              </a:cxn>
              <a:cxn ang="0">
                <a:pos x="1193" y="1294"/>
              </a:cxn>
              <a:cxn ang="0">
                <a:pos x="1199" y="1336"/>
              </a:cxn>
              <a:cxn ang="0">
                <a:pos x="1210" y="1347"/>
              </a:cxn>
              <a:cxn ang="0">
                <a:pos x="1210" y="1365"/>
              </a:cxn>
              <a:cxn ang="0">
                <a:pos x="1193" y="1377"/>
              </a:cxn>
              <a:cxn ang="0">
                <a:pos x="1182" y="1412"/>
              </a:cxn>
              <a:cxn ang="0">
                <a:pos x="1187" y="1436"/>
              </a:cxn>
              <a:cxn ang="0">
                <a:pos x="213" y="1466"/>
              </a:cxn>
              <a:cxn ang="0">
                <a:pos x="206" y="1247"/>
              </a:cxn>
              <a:cxn ang="0">
                <a:pos x="160" y="1235"/>
              </a:cxn>
              <a:cxn ang="0">
                <a:pos x="112" y="1253"/>
              </a:cxn>
              <a:cxn ang="0">
                <a:pos x="100" y="1253"/>
              </a:cxn>
              <a:cxn ang="0">
                <a:pos x="53" y="1212"/>
              </a:cxn>
              <a:cxn ang="0">
                <a:pos x="59" y="497"/>
              </a:cxn>
              <a:cxn ang="0">
                <a:pos x="0" y="60"/>
              </a:cxn>
            </a:cxnLst>
            <a:rect l="0" t="0" r="r" b="b"/>
            <a:pathLst>
              <a:path w="1601" h="1466">
                <a:moveTo>
                  <a:pt x="0" y="60"/>
                </a:moveTo>
                <a:lnTo>
                  <a:pt x="1441" y="0"/>
                </a:lnTo>
                <a:lnTo>
                  <a:pt x="1435" y="18"/>
                </a:lnTo>
                <a:lnTo>
                  <a:pt x="1464" y="36"/>
                </a:lnTo>
                <a:lnTo>
                  <a:pt x="1476" y="71"/>
                </a:lnTo>
                <a:lnTo>
                  <a:pt x="1471" y="101"/>
                </a:lnTo>
                <a:lnTo>
                  <a:pt x="1429" y="137"/>
                </a:lnTo>
                <a:lnTo>
                  <a:pt x="1388" y="183"/>
                </a:lnTo>
                <a:lnTo>
                  <a:pt x="1382" y="213"/>
                </a:lnTo>
                <a:lnTo>
                  <a:pt x="1601" y="195"/>
                </a:lnTo>
                <a:lnTo>
                  <a:pt x="1595" y="213"/>
                </a:lnTo>
                <a:lnTo>
                  <a:pt x="1601" y="236"/>
                </a:lnTo>
                <a:lnTo>
                  <a:pt x="1583" y="272"/>
                </a:lnTo>
                <a:lnTo>
                  <a:pt x="1542" y="314"/>
                </a:lnTo>
                <a:lnTo>
                  <a:pt x="1530" y="396"/>
                </a:lnTo>
                <a:lnTo>
                  <a:pt x="1482" y="449"/>
                </a:lnTo>
                <a:lnTo>
                  <a:pt x="1494" y="497"/>
                </a:lnTo>
                <a:lnTo>
                  <a:pt x="1494" y="573"/>
                </a:lnTo>
                <a:lnTo>
                  <a:pt x="1482" y="573"/>
                </a:lnTo>
                <a:lnTo>
                  <a:pt x="1441" y="609"/>
                </a:lnTo>
                <a:lnTo>
                  <a:pt x="1441" y="632"/>
                </a:lnTo>
                <a:lnTo>
                  <a:pt x="1376" y="685"/>
                </a:lnTo>
                <a:lnTo>
                  <a:pt x="1352" y="751"/>
                </a:lnTo>
                <a:lnTo>
                  <a:pt x="1358" y="809"/>
                </a:lnTo>
                <a:lnTo>
                  <a:pt x="1352" y="851"/>
                </a:lnTo>
                <a:lnTo>
                  <a:pt x="1294" y="887"/>
                </a:lnTo>
                <a:lnTo>
                  <a:pt x="1253" y="946"/>
                </a:lnTo>
                <a:lnTo>
                  <a:pt x="1235" y="963"/>
                </a:lnTo>
                <a:lnTo>
                  <a:pt x="1235" y="1017"/>
                </a:lnTo>
                <a:lnTo>
                  <a:pt x="1205" y="1052"/>
                </a:lnTo>
                <a:lnTo>
                  <a:pt x="1205" y="1093"/>
                </a:lnTo>
                <a:lnTo>
                  <a:pt x="1182" y="1146"/>
                </a:lnTo>
                <a:lnTo>
                  <a:pt x="1152" y="1205"/>
                </a:lnTo>
                <a:lnTo>
                  <a:pt x="1164" y="1265"/>
                </a:lnTo>
                <a:lnTo>
                  <a:pt x="1193" y="1294"/>
                </a:lnTo>
                <a:lnTo>
                  <a:pt x="1199" y="1336"/>
                </a:lnTo>
                <a:lnTo>
                  <a:pt x="1210" y="1347"/>
                </a:lnTo>
                <a:lnTo>
                  <a:pt x="1210" y="1365"/>
                </a:lnTo>
                <a:lnTo>
                  <a:pt x="1193" y="1377"/>
                </a:lnTo>
                <a:lnTo>
                  <a:pt x="1182" y="1412"/>
                </a:lnTo>
                <a:lnTo>
                  <a:pt x="1187" y="1436"/>
                </a:lnTo>
                <a:lnTo>
                  <a:pt x="213" y="1466"/>
                </a:lnTo>
                <a:lnTo>
                  <a:pt x="206" y="1247"/>
                </a:lnTo>
                <a:lnTo>
                  <a:pt x="160" y="1235"/>
                </a:lnTo>
                <a:lnTo>
                  <a:pt x="112" y="1253"/>
                </a:lnTo>
                <a:lnTo>
                  <a:pt x="100" y="1253"/>
                </a:lnTo>
                <a:lnTo>
                  <a:pt x="53" y="1212"/>
                </a:lnTo>
                <a:lnTo>
                  <a:pt x="59" y="497"/>
                </a:lnTo>
                <a:lnTo>
                  <a:pt x="0" y="60"/>
                </a:lnTo>
              </a:path>
            </a:pathLst>
          </a:custGeom>
          <a:solidFill>
            <a:srgbClr val="C3D69B"/>
          </a:solidFill>
          <a:ln w="9525">
            <a:solidFill>
              <a:schemeClr val="tx1"/>
            </a:solidFill>
            <a:prstDash val="solid"/>
            <a:round/>
            <a:headEnd/>
            <a:tailEnd/>
          </a:ln>
        </p:spPr>
        <p:txBody>
          <a:bodyPr anchor="ctr"/>
          <a:lstStyle/>
          <a:p>
            <a:pPr algn="ctr">
              <a:defRPr/>
            </a:pPr>
            <a:r>
              <a:rPr lang="en-US" sz="1440" b="1" dirty="0">
                <a:latin typeface="Calibri" pitchFamily="34" charset="0"/>
                <a:cs typeface="Arial" pitchFamily="34" charset="0"/>
              </a:rPr>
              <a:t>0%</a:t>
            </a:r>
          </a:p>
        </p:txBody>
      </p:sp>
      <p:sp>
        <p:nvSpPr>
          <p:cNvPr id="19615" name="Freeform 159"/>
          <p:cNvSpPr>
            <a:spLocks/>
          </p:cNvSpPr>
          <p:nvPr/>
        </p:nvSpPr>
        <p:spPr bwMode="auto">
          <a:xfrm>
            <a:off x="4473797" y="4063305"/>
            <a:ext cx="866630" cy="1040113"/>
          </a:xfrm>
          <a:custGeom>
            <a:avLst/>
            <a:gdLst/>
            <a:ahLst/>
            <a:cxnLst>
              <a:cxn ang="0">
                <a:pos x="1595" y="2256"/>
              </a:cxn>
              <a:cxn ang="0">
                <a:pos x="1814" y="644"/>
              </a:cxn>
              <a:cxn ang="0">
                <a:pos x="1216" y="549"/>
              </a:cxn>
              <a:cxn ang="0">
                <a:pos x="1282" y="160"/>
              </a:cxn>
              <a:cxn ang="0">
                <a:pos x="389" y="0"/>
              </a:cxn>
              <a:cxn ang="0">
                <a:pos x="0" y="2002"/>
              </a:cxn>
              <a:cxn ang="0">
                <a:pos x="0" y="2008"/>
              </a:cxn>
              <a:cxn ang="0">
                <a:pos x="1595" y="2256"/>
              </a:cxn>
            </a:cxnLst>
            <a:rect l="0" t="0" r="r" b="b"/>
            <a:pathLst>
              <a:path w="1814" h="2256">
                <a:moveTo>
                  <a:pt x="1595" y="2256"/>
                </a:moveTo>
                <a:lnTo>
                  <a:pt x="1814" y="644"/>
                </a:lnTo>
                <a:lnTo>
                  <a:pt x="1216" y="549"/>
                </a:lnTo>
                <a:lnTo>
                  <a:pt x="1282" y="160"/>
                </a:lnTo>
                <a:lnTo>
                  <a:pt x="389" y="0"/>
                </a:lnTo>
                <a:lnTo>
                  <a:pt x="0" y="2002"/>
                </a:lnTo>
                <a:lnTo>
                  <a:pt x="0" y="2008"/>
                </a:lnTo>
                <a:lnTo>
                  <a:pt x="1595" y="2256"/>
                </a:lnTo>
              </a:path>
            </a:pathLst>
          </a:custGeom>
          <a:solidFill>
            <a:schemeClr val="accent3">
              <a:lumMod val="75000"/>
            </a:schemeClr>
          </a:solidFill>
          <a:ln w="9525">
            <a:solidFill>
              <a:schemeClr val="tx1"/>
            </a:solidFill>
            <a:prstDash val="solid"/>
            <a:round/>
            <a:headEnd/>
            <a:tailEnd/>
          </a:ln>
        </p:spPr>
        <p:txBody>
          <a:bodyPr anchor="ctr"/>
          <a:lstStyle/>
          <a:p>
            <a:pPr algn="ctr">
              <a:defRPr/>
            </a:pPr>
            <a:r>
              <a:rPr lang="en-US" sz="1440" b="1" dirty="0">
                <a:solidFill>
                  <a:schemeClr val="bg1"/>
                </a:solidFill>
                <a:latin typeface="Calibri" pitchFamily="34" charset="0"/>
                <a:cs typeface="Arial" pitchFamily="34" charset="0"/>
              </a:rPr>
              <a:t>8%</a:t>
            </a:r>
          </a:p>
        </p:txBody>
      </p:sp>
      <p:grpSp>
        <p:nvGrpSpPr>
          <p:cNvPr id="5" name="Group 127"/>
          <p:cNvGrpSpPr/>
          <p:nvPr/>
        </p:nvGrpSpPr>
        <p:grpSpPr>
          <a:xfrm>
            <a:off x="5128101" y="6742258"/>
            <a:ext cx="977326" cy="550626"/>
            <a:chOff x="2285999" y="6096000"/>
            <a:chExt cx="1074163" cy="627784"/>
          </a:xfrm>
          <a:solidFill>
            <a:schemeClr val="accent2">
              <a:lumMod val="40000"/>
              <a:lumOff val="60000"/>
            </a:schemeClr>
          </a:solidFill>
        </p:grpSpPr>
        <p:grpSp>
          <p:nvGrpSpPr>
            <p:cNvPr id="6" name="Group 169"/>
            <p:cNvGrpSpPr/>
            <p:nvPr/>
          </p:nvGrpSpPr>
          <p:grpSpPr>
            <a:xfrm>
              <a:off x="2438400" y="6096000"/>
              <a:ext cx="921762" cy="599777"/>
              <a:chOff x="2731389" y="6406125"/>
              <a:chExt cx="921762" cy="599777"/>
            </a:xfrm>
            <a:grpFill/>
          </p:grpSpPr>
          <p:sp>
            <p:nvSpPr>
              <p:cNvPr id="19557" name="Freeform 101"/>
              <p:cNvSpPr>
                <a:spLocks/>
              </p:cNvSpPr>
              <p:nvPr/>
            </p:nvSpPr>
            <p:spPr bwMode="auto">
              <a:xfrm>
                <a:off x="3451121" y="6765992"/>
                <a:ext cx="202030" cy="239910"/>
              </a:xfrm>
              <a:custGeom>
                <a:avLst/>
                <a:gdLst/>
                <a:ahLst/>
                <a:cxnLst>
                  <a:cxn ang="0">
                    <a:pos x="0" y="154"/>
                  </a:cxn>
                  <a:cxn ang="0">
                    <a:pos x="41" y="307"/>
                  </a:cxn>
                  <a:cxn ang="0">
                    <a:pos x="41" y="378"/>
                  </a:cxn>
                  <a:cxn ang="0">
                    <a:pos x="154" y="456"/>
                  </a:cxn>
                  <a:cxn ang="0">
                    <a:pos x="189" y="378"/>
                  </a:cxn>
                  <a:cxn ang="0">
                    <a:pos x="384" y="266"/>
                  </a:cxn>
                  <a:cxn ang="0">
                    <a:pos x="307" y="119"/>
                  </a:cxn>
                  <a:cxn ang="0">
                    <a:pos x="76" y="0"/>
                  </a:cxn>
                  <a:cxn ang="0">
                    <a:pos x="76" y="119"/>
                  </a:cxn>
                  <a:cxn ang="0">
                    <a:pos x="0" y="154"/>
                  </a:cxn>
                </a:cxnLst>
                <a:rect l="0" t="0" r="r" b="b"/>
                <a:pathLst>
                  <a:path w="384" h="456">
                    <a:moveTo>
                      <a:pt x="0" y="154"/>
                    </a:moveTo>
                    <a:lnTo>
                      <a:pt x="41" y="307"/>
                    </a:lnTo>
                    <a:lnTo>
                      <a:pt x="41" y="378"/>
                    </a:lnTo>
                    <a:lnTo>
                      <a:pt x="154" y="456"/>
                    </a:lnTo>
                    <a:lnTo>
                      <a:pt x="189" y="378"/>
                    </a:lnTo>
                    <a:lnTo>
                      <a:pt x="384" y="266"/>
                    </a:lnTo>
                    <a:lnTo>
                      <a:pt x="307" y="119"/>
                    </a:lnTo>
                    <a:lnTo>
                      <a:pt x="76" y="0"/>
                    </a:lnTo>
                    <a:lnTo>
                      <a:pt x="76" y="119"/>
                    </a:lnTo>
                    <a:lnTo>
                      <a:pt x="0" y="154"/>
                    </a:lnTo>
                    <a:close/>
                  </a:path>
                </a:pathLst>
              </a:custGeom>
              <a:grpFill/>
              <a:ln w="9525">
                <a:solidFill>
                  <a:schemeClr val="tx1"/>
                </a:solidFill>
                <a:round/>
                <a:headEnd/>
                <a:tailEnd/>
              </a:ln>
            </p:spPr>
            <p:txBody>
              <a:bodyPr anchor="ctr"/>
              <a:lstStyle/>
              <a:p>
                <a:pPr algn="ctr">
                  <a:defRPr/>
                </a:pPr>
                <a:endParaRPr lang="en-US" sz="1440" b="1" dirty="0">
                  <a:solidFill>
                    <a:schemeClr val="bg1"/>
                  </a:solidFill>
                  <a:latin typeface="Calibri" pitchFamily="34" charset="0"/>
                  <a:cs typeface="Arial" pitchFamily="34" charset="0"/>
                </a:endParaRPr>
              </a:p>
            </p:txBody>
          </p:sp>
          <p:sp>
            <p:nvSpPr>
              <p:cNvPr id="19558" name="Freeform 102"/>
              <p:cNvSpPr>
                <a:spLocks/>
              </p:cNvSpPr>
              <p:nvPr/>
            </p:nvSpPr>
            <p:spPr bwMode="auto">
              <a:xfrm>
                <a:off x="3451121" y="6765992"/>
                <a:ext cx="202030" cy="239910"/>
              </a:xfrm>
              <a:custGeom>
                <a:avLst/>
                <a:gdLst/>
                <a:ahLst/>
                <a:cxnLst>
                  <a:cxn ang="0">
                    <a:pos x="0" y="154"/>
                  </a:cxn>
                  <a:cxn ang="0">
                    <a:pos x="41" y="307"/>
                  </a:cxn>
                  <a:cxn ang="0">
                    <a:pos x="41" y="378"/>
                  </a:cxn>
                  <a:cxn ang="0">
                    <a:pos x="154" y="456"/>
                  </a:cxn>
                  <a:cxn ang="0">
                    <a:pos x="189" y="378"/>
                  </a:cxn>
                  <a:cxn ang="0">
                    <a:pos x="384" y="266"/>
                  </a:cxn>
                  <a:cxn ang="0">
                    <a:pos x="307" y="119"/>
                  </a:cxn>
                  <a:cxn ang="0">
                    <a:pos x="76" y="0"/>
                  </a:cxn>
                  <a:cxn ang="0">
                    <a:pos x="76" y="119"/>
                  </a:cxn>
                  <a:cxn ang="0">
                    <a:pos x="0" y="154"/>
                  </a:cxn>
                </a:cxnLst>
                <a:rect l="0" t="0" r="r" b="b"/>
                <a:pathLst>
                  <a:path w="384" h="456">
                    <a:moveTo>
                      <a:pt x="0" y="154"/>
                    </a:moveTo>
                    <a:lnTo>
                      <a:pt x="41" y="307"/>
                    </a:lnTo>
                    <a:lnTo>
                      <a:pt x="41" y="378"/>
                    </a:lnTo>
                    <a:lnTo>
                      <a:pt x="154" y="456"/>
                    </a:lnTo>
                    <a:lnTo>
                      <a:pt x="189" y="378"/>
                    </a:lnTo>
                    <a:lnTo>
                      <a:pt x="384" y="266"/>
                    </a:lnTo>
                    <a:lnTo>
                      <a:pt x="307" y="119"/>
                    </a:lnTo>
                    <a:lnTo>
                      <a:pt x="76" y="0"/>
                    </a:lnTo>
                    <a:lnTo>
                      <a:pt x="76" y="119"/>
                    </a:lnTo>
                    <a:lnTo>
                      <a:pt x="0" y="154"/>
                    </a:lnTo>
                  </a:path>
                </a:pathLst>
              </a:custGeom>
              <a:solidFill>
                <a:srgbClr val="C3D69B"/>
              </a:solidFill>
              <a:ln w="0">
                <a:solidFill>
                  <a:schemeClr val="tx1"/>
                </a:solidFill>
                <a:prstDash val="solid"/>
                <a:round/>
                <a:headEnd/>
                <a:tailEnd/>
              </a:ln>
            </p:spPr>
            <p:txBody>
              <a:bodyPr anchor="ctr"/>
              <a:lstStyle/>
              <a:p>
                <a:pPr algn="ctr">
                  <a:defRPr/>
                </a:pPr>
                <a:endParaRPr lang="en-US" sz="1440" b="1" dirty="0">
                  <a:solidFill>
                    <a:schemeClr val="bg1"/>
                  </a:solidFill>
                  <a:latin typeface="Calibri" pitchFamily="34" charset="0"/>
                  <a:cs typeface="Arial" pitchFamily="34" charset="0"/>
                </a:endParaRPr>
              </a:p>
            </p:txBody>
          </p:sp>
          <p:sp>
            <p:nvSpPr>
              <p:cNvPr id="19559" name="Freeform 103"/>
              <p:cNvSpPr>
                <a:spLocks/>
              </p:cNvSpPr>
              <p:nvPr/>
            </p:nvSpPr>
            <p:spPr bwMode="auto">
              <a:xfrm>
                <a:off x="3350106" y="6627096"/>
                <a:ext cx="119955" cy="78918"/>
              </a:xfrm>
              <a:custGeom>
                <a:avLst/>
                <a:gdLst/>
                <a:ahLst/>
                <a:cxnLst>
                  <a:cxn ang="0">
                    <a:pos x="77" y="153"/>
                  </a:cxn>
                  <a:cxn ang="0">
                    <a:pos x="189" y="153"/>
                  </a:cxn>
                  <a:cxn ang="0">
                    <a:pos x="230" y="77"/>
                  </a:cxn>
                  <a:cxn ang="0">
                    <a:pos x="112" y="41"/>
                  </a:cxn>
                  <a:cxn ang="0">
                    <a:pos x="77" y="41"/>
                  </a:cxn>
                  <a:cxn ang="0">
                    <a:pos x="41" y="0"/>
                  </a:cxn>
                  <a:cxn ang="0">
                    <a:pos x="0" y="41"/>
                  </a:cxn>
                  <a:cxn ang="0">
                    <a:pos x="41" y="112"/>
                  </a:cxn>
                  <a:cxn ang="0">
                    <a:pos x="77" y="153"/>
                  </a:cxn>
                </a:cxnLst>
                <a:rect l="0" t="0" r="r" b="b"/>
                <a:pathLst>
                  <a:path w="230" h="153">
                    <a:moveTo>
                      <a:pt x="77" y="153"/>
                    </a:moveTo>
                    <a:lnTo>
                      <a:pt x="189" y="153"/>
                    </a:lnTo>
                    <a:lnTo>
                      <a:pt x="230" y="77"/>
                    </a:lnTo>
                    <a:lnTo>
                      <a:pt x="112" y="41"/>
                    </a:lnTo>
                    <a:lnTo>
                      <a:pt x="77" y="41"/>
                    </a:lnTo>
                    <a:lnTo>
                      <a:pt x="41" y="0"/>
                    </a:lnTo>
                    <a:lnTo>
                      <a:pt x="0" y="41"/>
                    </a:lnTo>
                    <a:lnTo>
                      <a:pt x="41" y="112"/>
                    </a:lnTo>
                    <a:lnTo>
                      <a:pt x="77" y="153"/>
                    </a:lnTo>
                    <a:close/>
                  </a:path>
                </a:pathLst>
              </a:custGeom>
              <a:grpFill/>
              <a:ln w="9525">
                <a:solidFill>
                  <a:schemeClr val="tx1"/>
                </a:solidFill>
                <a:round/>
                <a:headEnd/>
                <a:tailEnd/>
              </a:ln>
            </p:spPr>
            <p:txBody>
              <a:bodyPr anchor="ctr"/>
              <a:lstStyle/>
              <a:p>
                <a:pPr algn="ctr">
                  <a:defRPr/>
                </a:pPr>
                <a:endParaRPr lang="en-US" sz="1440" b="1" dirty="0">
                  <a:solidFill>
                    <a:schemeClr val="bg1"/>
                  </a:solidFill>
                  <a:latin typeface="Calibri" pitchFamily="34" charset="0"/>
                  <a:cs typeface="Arial" pitchFamily="34" charset="0"/>
                </a:endParaRPr>
              </a:p>
            </p:txBody>
          </p:sp>
          <p:sp>
            <p:nvSpPr>
              <p:cNvPr id="19560" name="Freeform 104"/>
              <p:cNvSpPr>
                <a:spLocks/>
              </p:cNvSpPr>
              <p:nvPr/>
            </p:nvSpPr>
            <p:spPr bwMode="auto">
              <a:xfrm>
                <a:off x="3350106" y="6627096"/>
                <a:ext cx="119955" cy="78918"/>
              </a:xfrm>
              <a:custGeom>
                <a:avLst/>
                <a:gdLst/>
                <a:ahLst/>
                <a:cxnLst>
                  <a:cxn ang="0">
                    <a:pos x="77" y="153"/>
                  </a:cxn>
                  <a:cxn ang="0">
                    <a:pos x="189" y="153"/>
                  </a:cxn>
                  <a:cxn ang="0">
                    <a:pos x="230" y="77"/>
                  </a:cxn>
                  <a:cxn ang="0">
                    <a:pos x="112" y="41"/>
                  </a:cxn>
                  <a:cxn ang="0">
                    <a:pos x="77" y="41"/>
                  </a:cxn>
                  <a:cxn ang="0">
                    <a:pos x="41" y="0"/>
                  </a:cxn>
                  <a:cxn ang="0">
                    <a:pos x="0" y="41"/>
                  </a:cxn>
                  <a:cxn ang="0">
                    <a:pos x="41" y="112"/>
                  </a:cxn>
                  <a:cxn ang="0">
                    <a:pos x="77" y="153"/>
                  </a:cxn>
                </a:cxnLst>
                <a:rect l="0" t="0" r="r" b="b"/>
                <a:pathLst>
                  <a:path w="230" h="153">
                    <a:moveTo>
                      <a:pt x="77" y="153"/>
                    </a:moveTo>
                    <a:lnTo>
                      <a:pt x="189" y="153"/>
                    </a:lnTo>
                    <a:lnTo>
                      <a:pt x="230" y="77"/>
                    </a:lnTo>
                    <a:lnTo>
                      <a:pt x="112" y="41"/>
                    </a:lnTo>
                    <a:lnTo>
                      <a:pt x="77" y="41"/>
                    </a:lnTo>
                    <a:lnTo>
                      <a:pt x="41" y="0"/>
                    </a:lnTo>
                    <a:lnTo>
                      <a:pt x="0" y="41"/>
                    </a:lnTo>
                    <a:lnTo>
                      <a:pt x="41" y="112"/>
                    </a:lnTo>
                    <a:lnTo>
                      <a:pt x="77" y="153"/>
                    </a:lnTo>
                  </a:path>
                </a:pathLst>
              </a:custGeom>
              <a:solidFill>
                <a:srgbClr val="C3D69B"/>
              </a:solidFill>
              <a:ln w="0">
                <a:solidFill>
                  <a:schemeClr val="tx1"/>
                </a:solidFill>
                <a:prstDash val="solid"/>
                <a:round/>
                <a:headEnd/>
                <a:tailEnd/>
              </a:ln>
            </p:spPr>
            <p:txBody>
              <a:bodyPr anchor="ctr"/>
              <a:lstStyle/>
              <a:p>
                <a:pPr algn="ctr">
                  <a:defRPr/>
                </a:pPr>
                <a:endParaRPr lang="en-US" sz="1440" b="1" dirty="0">
                  <a:solidFill>
                    <a:schemeClr val="bg1"/>
                  </a:solidFill>
                  <a:latin typeface="Calibri" pitchFamily="34" charset="0"/>
                  <a:cs typeface="Arial" pitchFamily="34" charset="0"/>
                </a:endParaRPr>
              </a:p>
            </p:txBody>
          </p:sp>
          <p:sp>
            <p:nvSpPr>
              <p:cNvPr id="19561" name="Freeform 105"/>
              <p:cNvSpPr>
                <a:spLocks/>
              </p:cNvSpPr>
              <p:nvPr/>
            </p:nvSpPr>
            <p:spPr bwMode="auto">
              <a:xfrm>
                <a:off x="3328009" y="6706014"/>
                <a:ext cx="44194" cy="18941"/>
              </a:xfrm>
              <a:custGeom>
                <a:avLst/>
                <a:gdLst/>
                <a:ahLst/>
                <a:cxnLst>
                  <a:cxn ang="0">
                    <a:pos x="0" y="36"/>
                  </a:cxn>
                  <a:cxn ang="0">
                    <a:pos x="83" y="0"/>
                  </a:cxn>
                  <a:cxn ang="0">
                    <a:pos x="83" y="36"/>
                  </a:cxn>
                  <a:cxn ang="0">
                    <a:pos x="0" y="36"/>
                  </a:cxn>
                </a:cxnLst>
                <a:rect l="0" t="0" r="r" b="b"/>
                <a:pathLst>
                  <a:path w="83" h="36">
                    <a:moveTo>
                      <a:pt x="0" y="36"/>
                    </a:moveTo>
                    <a:lnTo>
                      <a:pt x="83" y="0"/>
                    </a:lnTo>
                    <a:lnTo>
                      <a:pt x="83" y="36"/>
                    </a:lnTo>
                    <a:lnTo>
                      <a:pt x="0" y="36"/>
                    </a:lnTo>
                    <a:close/>
                  </a:path>
                </a:pathLst>
              </a:custGeom>
              <a:grpFill/>
              <a:ln w="9525">
                <a:solidFill>
                  <a:schemeClr val="tx1"/>
                </a:solidFill>
                <a:round/>
                <a:headEnd/>
                <a:tailEnd/>
              </a:ln>
            </p:spPr>
            <p:txBody>
              <a:bodyPr anchor="ctr"/>
              <a:lstStyle/>
              <a:p>
                <a:pPr algn="ctr">
                  <a:defRPr/>
                </a:pPr>
                <a:endParaRPr lang="en-US" sz="1440" b="1" dirty="0">
                  <a:solidFill>
                    <a:schemeClr val="bg1"/>
                  </a:solidFill>
                  <a:latin typeface="Calibri" pitchFamily="34" charset="0"/>
                  <a:cs typeface="Arial" pitchFamily="34" charset="0"/>
                </a:endParaRPr>
              </a:p>
            </p:txBody>
          </p:sp>
          <p:sp>
            <p:nvSpPr>
              <p:cNvPr id="19562" name="Freeform 106"/>
              <p:cNvSpPr>
                <a:spLocks/>
              </p:cNvSpPr>
              <p:nvPr/>
            </p:nvSpPr>
            <p:spPr bwMode="auto">
              <a:xfrm>
                <a:off x="3328009" y="6706014"/>
                <a:ext cx="44194" cy="18941"/>
              </a:xfrm>
              <a:custGeom>
                <a:avLst/>
                <a:gdLst/>
                <a:ahLst/>
                <a:cxnLst>
                  <a:cxn ang="0">
                    <a:pos x="0" y="36"/>
                  </a:cxn>
                  <a:cxn ang="0">
                    <a:pos x="83" y="0"/>
                  </a:cxn>
                  <a:cxn ang="0">
                    <a:pos x="83" y="36"/>
                  </a:cxn>
                  <a:cxn ang="0">
                    <a:pos x="0" y="36"/>
                  </a:cxn>
                </a:cxnLst>
                <a:rect l="0" t="0" r="r" b="b"/>
                <a:pathLst>
                  <a:path w="83" h="36">
                    <a:moveTo>
                      <a:pt x="0" y="36"/>
                    </a:moveTo>
                    <a:lnTo>
                      <a:pt x="83" y="0"/>
                    </a:lnTo>
                    <a:lnTo>
                      <a:pt x="83" y="36"/>
                    </a:lnTo>
                    <a:lnTo>
                      <a:pt x="0" y="36"/>
                    </a:lnTo>
                  </a:path>
                </a:pathLst>
              </a:custGeom>
              <a:grpFill/>
              <a:ln w="0">
                <a:solidFill>
                  <a:schemeClr val="tx1"/>
                </a:solidFill>
                <a:prstDash val="solid"/>
                <a:round/>
                <a:headEnd/>
                <a:tailEnd/>
              </a:ln>
            </p:spPr>
            <p:txBody>
              <a:bodyPr anchor="ctr"/>
              <a:lstStyle/>
              <a:p>
                <a:pPr algn="ctr">
                  <a:defRPr/>
                </a:pPr>
                <a:endParaRPr lang="en-US" sz="1440" b="1" dirty="0">
                  <a:solidFill>
                    <a:schemeClr val="bg1"/>
                  </a:solidFill>
                  <a:latin typeface="Calibri" pitchFamily="34" charset="0"/>
                  <a:cs typeface="Arial" pitchFamily="34" charset="0"/>
                </a:endParaRPr>
              </a:p>
            </p:txBody>
          </p:sp>
          <p:sp>
            <p:nvSpPr>
              <p:cNvPr id="19563" name="Freeform 107"/>
              <p:cNvSpPr>
                <a:spLocks/>
              </p:cNvSpPr>
              <p:nvPr/>
            </p:nvSpPr>
            <p:spPr bwMode="auto">
              <a:xfrm>
                <a:off x="3293285" y="6649193"/>
                <a:ext cx="41037" cy="41037"/>
              </a:xfrm>
              <a:custGeom>
                <a:avLst/>
                <a:gdLst/>
                <a:ahLst/>
                <a:cxnLst>
                  <a:cxn ang="0">
                    <a:pos x="35" y="0"/>
                  </a:cxn>
                  <a:cxn ang="0">
                    <a:pos x="43" y="1"/>
                  </a:cxn>
                  <a:cxn ang="0">
                    <a:pos x="51" y="3"/>
                  </a:cxn>
                  <a:cxn ang="0">
                    <a:pos x="58" y="6"/>
                  </a:cxn>
                  <a:cxn ang="0">
                    <a:pos x="64" y="11"/>
                  </a:cxn>
                  <a:cxn ang="0">
                    <a:pos x="70" y="16"/>
                  </a:cxn>
                  <a:cxn ang="0">
                    <a:pos x="73" y="22"/>
                  </a:cxn>
                  <a:cxn ang="0">
                    <a:pos x="75" y="29"/>
                  </a:cxn>
                  <a:cxn ang="0">
                    <a:pos x="76" y="35"/>
                  </a:cxn>
                  <a:cxn ang="0">
                    <a:pos x="75" y="42"/>
                  </a:cxn>
                  <a:cxn ang="0">
                    <a:pos x="73" y="50"/>
                  </a:cxn>
                  <a:cxn ang="0">
                    <a:pos x="70" y="56"/>
                  </a:cxn>
                  <a:cxn ang="0">
                    <a:pos x="64" y="63"/>
                  </a:cxn>
                  <a:cxn ang="0">
                    <a:pos x="58" y="68"/>
                  </a:cxn>
                  <a:cxn ang="0">
                    <a:pos x="51" y="73"/>
                  </a:cxn>
                  <a:cxn ang="0">
                    <a:pos x="43" y="76"/>
                  </a:cxn>
                  <a:cxn ang="0">
                    <a:pos x="35" y="76"/>
                  </a:cxn>
                  <a:cxn ang="0">
                    <a:pos x="29" y="76"/>
                  </a:cxn>
                  <a:cxn ang="0">
                    <a:pos x="22" y="73"/>
                  </a:cxn>
                  <a:cxn ang="0">
                    <a:pos x="16" y="68"/>
                  </a:cxn>
                  <a:cxn ang="0">
                    <a:pos x="11" y="63"/>
                  </a:cxn>
                  <a:cxn ang="0">
                    <a:pos x="6" y="56"/>
                  </a:cxn>
                  <a:cxn ang="0">
                    <a:pos x="2" y="50"/>
                  </a:cxn>
                  <a:cxn ang="0">
                    <a:pos x="0" y="42"/>
                  </a:cxn>
                  <a:cxn ang="0">
                    <a:pos x="0" y="35"/>
                  </a:cxn>
                  <a:cxn ang="0">
                    <a:pos x="0" y="29"/>
                  </a:cxn>
                  <a:cxn ang="0">
                    <a:pos x="2" y="22"/>
                  </a:cxn>
                  <a:cxn ang="0">
                    <a:pos x="6" y="16"/>
                  </a:cxn>
                  <a:cxn ang="0">
                    <a:pos x="11" y="11"/>
                  </a:cxn>
                  <a:cxn ang="0">
                    <a:pos x="16" y="6"/>
                  </a:cxn>
                  <a:cxn ang="0">
                    <a:pos x="22" y="3"/>
                  </a:cxn>
                  <a:cxn ang="0">
                    <a:pos x="29" y="1"/>
                  </a:cxn>
                  <a:cxn ang="0">
                    <a:pos x="35" y="0"/>
                  </a:cxn>
                </a:cxnLst>
                <a:rect l="0" t="0" r="r" b="b"/>
                <a:pathLst>
                  <a:path w="76" h="76">
                    <a:moveTo>
                      <a:pt x="35" y="0"/>
                    </a:moveTo>
                    <a:lnTo>
                      <a:pt x="43" y="1"/>
                    </a:lnTo>
                    <a:lnTo>
                      <a:pt x="51" y="3"/>
                    </a:lnTo>
                    <a:lnTo>
                      <a:pt x="58" y="6"/>
                    </a:lnTo>
                    <a:lnTo>
                      <a:pt x="64" y="11"/>
                    </a:lnTo>
                    <a:lnTo>
                      <a:pt x="70" y="16"/>
                    </a:lnTo>
                    <a:lnTo>
                      <a:pt x="73" y="22"/>
                    </a:lnTo>
                    <a:lnTo>
                      <a:pt x="75" y="29"/>
                    </a:lnTo>
                    <a:lnTo>
                      <a:pt x="76" y="35"/>
                    </a:lnTo>
                    <a:lnTo>
                      <a:pt x="75" y="42"/>
                    </a:lnTo>
                    <a:lnTo>
                      <a:pt x="73" y="50"/>
                    </a:lnTo>
                    <a:lnTo>
                      <a:pt x="70" y="56"/>
                    </a:lnTo>
                    <a:lnTo>
                      <a:pt x="64" y="63"/>
                    </a:lnTo>
                    <a:lnTo>
                      <a:pt x="58" y="68"/>
                    </a:lnTo>
                    <a:lnTo>
                      <a:pt x="51" y="73"/>
                    </a:lnTo>
                    <a:lnTo>
                      <a:pt x="43" y="76"/>
                    </a:lnTo>
                    <a:lnTo>
                      <a:pt x="35" y="76"/>
                    </a:lnTo>
                    <a:lnTo>
                      <a:pt x="29" y="76"/>
                    </a:lnTo>
                    <a:lnTo>
                      <a:pt x="22" y="73"/>
                    </a:lnTo>
                    <a:lnTo>
                      <a:pt x="16" y="68"/>
                    </a:lnTo>
                    <a:lnTo>
                      <a:pt x="11" y="63"/>
                    </a:lnTo>
                    <a:lnTo>
                      <a:pt x="6" y="56"/>
                    </a:lnTo>
                    <a:lnTo>
                      <a:pt x="2" y="50"/>
                    </a:lnTo>
                    <a:lnTo>
                      <a:pt x="0" y="42"/>
                    </a:lnTo>
                    <a:lnTo>
                      <a:pt x="0" y="35"/>
                    </a:lnTo>
                    <a:lnTo>
                      <a:pt x="0" y="29"/>
                    </a:lnTo>
                    <a:lnTo>
                      <a:pt x="2" y="22"/>
                    </a:lnTo>
                    <a:lnTo>
                      <a:pt x="6" y="16"/>
                    </a:lnTo>
                    <a:lnTo>
                      <a:pt x="11" y="11"/>
                    </a:lnTo>
                    <a:lnTo>
                      <a:pt x="16" y="6"/>
                    </a:lnTo>
                    <a:lnTo>
                      <a:pt x="22" y="3"/>
                    </a:lnTo>
                    <a:lnTo>
                      <a:pt x="29" y="1"/>
                    </a:lnTo>
                    <a:lnTo>
                      <a:pt x="35" y="0"/>
                    </a:lnTo>
                    <a:close/>
                  </a:path>
                </a:pathLst>
              </a:custGeom>
              <a:grpFill/>
              <a:ln w="9525">
                <a:solidFill>
                  <a:schemeClr val="tx1"/>
                </a:solidFill>
                <a:round/>
                <a:headEnd/>
                <a:tailEnd/>
              </a:ln>
            </p:spPr>
            <p:txBody>
              <a:bodyPr anchor="ctr"/>
              <a:lstStyle/>
              <a:p>
                <a:pPr algn="ctr">
                  <a:defRPr/>
                </a:pPr>
                <a:endParaRPr lang="en-US" sz="1440" b="1" dirty="0">
                  <a:solidFill>
                    <a:schemeClr val="bg1"/>
                  </a:solidFill>
                  <a:latin typeface="Calibri" pitchFamily="34" charset="0"/>
                  <a:cs typeface="Arial" pitchFamily="34" charset="0"/>
                </a:endParaRPr>
              </a:p>
            </p:txBody>
          </p:sp>
          <p:sp>
            <p:nvSpPr>
              <p:cNvPr id="19564" name="Freeform 108"/>
              <p:cNvSpPr>
                <a:spLocks/>
              </p:cNvSpPr>
              <p:nvPr/>
            </p:nvSpPr>
            <p:spPr bwMode="auto">
              <a:xfrm>
                <a:off x="3293285" y="6649193"/>
                <a:ext cx="41037" cy="41037"/>
              </a:xfrm>
              <a:custGeom>
                <a:avLst/>
                <a:gdLst/>
                <a:ahLst/>
                <a:cxnLst>
                  <a:cxn ang="0">
                    <a:pos x="35" y="0"/>
                  </a:cxn>
                  <a:cxn ang="0">
                    <a:pos x="43" y="1"/>
                  </a:cxn>
                  <a:cxn ang="0">
                    <a:pos x="51" y="3"/>
                  </a:cxn>
                  <a:cxn ang="0">
                    <a:pos x="58" y="6"/>
                  </a:cxn>
                  <a:cxn ang="0">
                    <a:pos x="64" y="11"/>
                  </a:cxn>
                  <a:cxn ang="0">
                    <a:pos x="70" y="16"/>
                  </a:cxn>
                  <a:cxn ang="0">
                    <a:pos x="73" y="22"/>
                  </a:cxn>
                  <a:cxn ang="0">
                    <a:pos x="75" y="29"/>
                  </a:cxn>
                  <a:cxn ang="0">
                    <a:pos x="76" y="35"/>
                  </a:cxn>
                  <a:cxn ang="0">
                    <a:pos x="75" y="42"/>
                  </a:cxn>
                  <a:cxn ang="0">
                    <a:pos x="73" y="50"/>
                  </a:cxn>
                  <a:cxn ang="0">
                    <a:pos x="70" y="56"/>
                  </a:cxn>
                  <a:cxn ang="0">
                    <a:pos x="64" y="63"/>
                  </a:cxn>
                  <a:cxn ang="0">
                    <a:pos x="58" y="68"/>
                  </a:cxn>
                  <a:cxn ang="0">
                    <a:pos x="51" y="73"/>
                  </a:cxn>
                  <a:cxn ang="0">
                    <a:pos x="43" y="76"/>
                  </a:cxn>
                  <a:cxn ang="0">
                    <a:pos x="35" y="76"/>
                  </a:cxn>
                  <a:cxn ang="0">
                    <a:pos x="29" y="76"/>
                  </a:cxn>
                  <a:cxn ang="0">
                    <a:pos x="22" y="73"/>
                  </a:cxn>
                  <a:cxn ang="0">
                    <a:pos x="16" y="68"/>
                  </a:cxn>
                  <a:cxn ang="0">
                    <a:pos x="11" y="63"/>
                  </a:cxn>
                  <a:cxn ang="0">
                    <a:pos x="6" y="56"/>
                  </a:cxn>
                  <a:cxn ang="0">
                    <a:pos x="2" y="50"/>
                  </a:cxn>
                  <a:cxn ang="0">
                    <a:pos x="0" y="42"/>
                  </a:cxn>
                  <a:cxn ang="0">
                    <a:pos x="0" y="35"/>
                  </a:cxn>
                  <a:cxn ang="0">
                    <a:pos x="0" y="29"/>
                  </a:cxn>
                  <a:cxn ang="0">
                    <a:pos x="2" y="22"/>
                  </a:cxn>
                  <a:cxn ang="0">
                    <a:pos x="6" y="16"/>
                  </a:cxn>
                  <a:cxn ang="0">
                    <a:pos x="11" y="11"/>
                  </a:cxn>
                  <a:cxn ang="0">
                    <a:pos x="16" y="6"/>
                  </a:cxn>
                  <a:cxn ang="0">
                    <a:pos x="22" y="3"/>
                  </a:cxn>
                  <a:cxn ang="0">
                    <a:pos x="29" y="1"/>
                  </a:cxn>
                  <a:cxn ang="0">
                    <a:pos x="35" y="0"/>
                  </a:cxn>
                </a:cxnLst>
                <a:rect l="0" t="0" r="r" b="b"/>
                <a:pathLst>
                  <a:path w="76" h="76">
                    <a:moveTo>
                      <a:pt x="35" y="0"/>
                    </a:moveTo>
                    <a:lnTo>
                      <a:pt x="43" y="1"/>
                    </a:lnTo>
                    <a:lnTo>
                      <a:pt x="51" y="3"/>
                    </a:lnTo>
                    <a:lnTo>
                      <a:pt x="58" y="6"/>
                    </a:lnTo>
                    <a:lnTo>
                      <a:pt x="64" y="11"/>
                    </a:lnTo>
                    <a:lnTo>
                      <a:pt x="70" y="16"/>
                    </a:lnTo>
                    <a:lnTo>
                      <a:pt x="73" y="22"/>
                    </a:lnTo>
                    <a:lnTo>
                      <a:pt x="75" y="29"/>
                    </a:lnTo>
                    <a:lnTo>
                      <a:pt x="76" y="35"/>
                    </a:lnTo>
                    <a:lnTo>
                      <a:pt x="75" y="42"/>
                    </a:lnTo>
                    <a:lnTo>
                      <a:pt x="73" y="50"/>
                    </a:lnTo>
                    <a:lnTo>
                      <a:pt x="70" y="56"/>
                    </a:lnTo>
                    <a:lnTo>
                      <a:pt x="64" y="63"/>
                    </a:lnTo>
                    <a:lnTo>
                      <a:pt x="58" y="68"/>
                    </a:lnTo>
                    <a:lnTo>
                      <a:pt x="51" y="73"/>
                    </a:lnTo>
                    <a:lnTo>
                      <a:pt x="43" y="76"/>
                    </a:lnTo>
                    <a:lnTo>
                      <a:pt x="35" y="76"/>
                    </a:lnTo>
                    <a:lnTo>
                      <a:pt x="29" y="76"/>
                    </a:lnTo>
                    <a:lnTo>
                      <a:pt x="22" y="73"/>
                    </a:lnTo>
                    <a:lnTo>
                      <a:pt x="16" y="68"/>
                    </a:lnTo>
                    <a:lnTo>
                      <a:pt x="11" y="63"/>
                    </a:lnTo>
                    <a:lnTo>
                      <a:pt x="6" y="56"/>
                    </a:lnTo>
                    <a:lnTo>
                      <a:pt x="2" y="50"/>
                    </a:lnTo>
                    <a:lnTo>
                      <a:pt x="0" y="42"/>
                    </a:lnTo>
                    <a:lnTo>
                      <a:pt x="0" y="35"/>
                    </a:lnTo>
                    <a:lnTo>
                      <a:pt x="0" y="29"/>
                    </a:lnTo>
                    <a:lnTo>
                      <a:pt x="2" y="22"/>
                    </a:lnTo>
                    <a:lnTo>
                      <a:pt x="6" y="16"/>
                    </a:lnTo>
                    <a:lnTo>
                      <a:pt x="11" y="11"/>
                    </a:lnTo>
                    <a:lnTo>
                      <a:pt x="16" y="6"/>
                    </a:lnTo>
                    <a:lnTo>
                      <a:pt x="22" y="3"/>
                    </a:lnTo>
                    <a:lnTo>
                      <a:pt x="29" y="1"/>
                    </a:lnTo>
                    <a:lnTo>
                      <a:pt x="35" y="0"/>
                    </a:lnTo>
                  </a:path>
                </a:pathLst>
              </a:custGeom>
              <a:solidFill>
                <a:srgbClr val="C3D69B"/>
              </a:solidFill>
              <a:ln w="0">
                <a:solidFill>
                  <a:schemeClr val="tx1"/>
                </a:solidFill>
                <a:prstDash val="solid"/>
                <a:round/>
                <a:headEnd/>
                <a:tailEnd/>
              </a:ln>
            </p:spPr>
            <p:txBody>
              <a:bodyPr anchor="ctr"/>
              <a:lstStyle/>
              <a:p>
                <a:pPr algn="ctr">
                  <a:defRPr/>
                </a:pPr>
                <a:endParaRPr lang="en-US" sz="1440" b="1" dirty="0">
                  <a:solidFill>
                    <a:schemeClr val="bg1"/>
                  </a:solidFill>
                  <a:latin typeface="Calibri" pitchFamily="34" charset="0"/>
                  <a:cs typeface="Arial" pitchFamily="34" charset="0"/>
                </a:endParaRPr>
              </a:p>
            </p:txBody>
          </p:sp>
          <p:sp>
            <p:nvSpPr>
              <p:cNvPr id="19565" name="Freeform 109"/>
              <p:cNvSpPr>
                <a:spLocks/>
              </p:cNvSpPr>
              <p:nvPr/>
            </p:nvSpPr>
            <p:spPr bwMode="auto">
              <a:xfrm>
                <a:off x="3230151" y="6586059"/>
                <a:ext cx="97859" cy="41037"/>
              </a:xfrm>
              <a:custGeom>
                <a:avLst/>
                <a:gdLst/>
                <a:ahLst/>
                <a:cxnLst>
                  <a:cxn ang="0">
                    <a:pos x="0" y="77"/>
                  </a:cxn>
                  <a:cxn ang="0">
                    <a:pos x="153" y="77"/>
                  </a:cxn>
                  <a:cxn ang="0">
                    <a:pos x="188" y="0"/>
                  </a:cxn>
                  <a:cxn ang="0">
                    <a:pos x="41" y="0"/>
                  </a:cxn>
                  <a:cxn ang="0">
                    <a:pos x="0" y="77"/>
                  </a:cxn>
                </a:cxnLst>
                <a:rect l="0" t="0" r="r" b="b"/>
                <a:pathLst>
                  <a:path w="188" h="77">
                    <a:moveTo>
                      <a:pt x="0" y="77"/>
                    </a:moveTo>
                    <a:lnTo>
                      <a:pt x="153" y="77"/>
                    </a:lnTo>
                    <a:lnTo>
                      <a:pt x="188" y="0"/>
                    </a:lnTo>
                    <a:lnTo>
                      <a:pt x="41" y="0"/>
                    </a:lnTo>
                    <a:lnTo>
                      <a:pt x="0" y="77"/>
                    </a:lnTo>
                    <a:close/>
                  </a:path>
                </a:pathLst>
              </a:custGeom>
              <a:grpFill/>
              <a:ln w="9525">
                <a:solidFill>
                  <a:schemeClr val="tx1"/>
                </a:solidFill>
                <a:round/>
                <a:headEnd/>
                <a:tailEnd/>
              </a:ln>
            </p:spPr>
            <p:txBody>
              <a:bodyPr anchor="ctr"/>
              <a:lstStyle/>
              <a:p>
                <a:pPr algn="ctr">
                  <a:defRPr/>
                </a:pPr>
                <a:endParaRPr lang="en-US" sz="1440" b="1" dirty="0">
                  <a:solidFill>
                    <a:schemeClr val="bg1"/>
                  </a:solidFill>
                  <a:latin typeface="Calibri" pitchFamily="34" charset="0"/>
                  <a:cs typeface="Arial" pitchFamily="34" charset="0"/>
                </a:endParaRPr>
              </a:p>
            </p:txBody>
          </p:sp>
          <p:sp>
            <p:nvSpPr>
              <p:cNvPr id="19566" name="Freeform 110"/>
              <p:cNvSpPr>
                <a:spLocks/>
              </p:cNvSpPr>
              <p:nvPr/>
            </p:nvSpPr>
            <p:spPr bwMode="auto">
              <a:xfrm>
                <a:off x="3230151" y="6586059"/>
                <a:ext cx="97859" cy="41037"/>
              </a:xfrm>
              <a:custGeom>
                <a:avLst/>
                <a:gdLst/>
                <a:ahLst/>
                <a:cxnLst>
                  <a:cxn ang="0">
                    <a:pos x="0" y="77"/>
                  </a:cxn>
                  <a:cxn ang="0">
                    <a:pos x="153" y="77"/>
                  </a:cxn>
                  <a:cxn ang="0">
                    <a:pos x="188" y="0"/>
                  </a:cxn>
                  <a:cxn ang="0">
                    <a:pos x="41" y="0"/>
                  </a:cxn>
                  <a:cxn ang="0">
                    <a:pos x="0" y="77"/>
                  </a:cxn>
                </a:cxnLst>
                <a:rect l="0" t="0" r="r" b="b"/>
                <a:pathLst>
                  <a:path w="188" h="77">
                    <a:moveTo>
                      <a:pt x="0" y="77"/>
                    </a:moveTo>
                    <a:lnTo>
                      <a:pt x="153" y="77"/>
                    </a:lnTo>
                    <a:lnTo>
                      <a:pt x="188" y="0"/>
                    </a:lnTo>
                    <a:lnTo>
                      <a:pt x="41" y="0"/>
                    </a:lnTo>
                    <a:lnTo>
                      <a:pt x="0" y="77"/>
                    </a:lnTo>
                  </a:path>
                </a:pathLst>
              </a:custGeom>
              <a:solidFill>
                <a:srgbClr val="C3D69B"/>
              </a:solidFill>
              <a:ln w="0">
                <a:solidFill>
                  <a:schemeClr val="tx1"/>
                </a:solidFill>
                <a:prstDash val="solid"/>
                <a:round/>
                <a:headEnd/>
                <a:tailEnd/>
              </a:ln>
            </p:spPr>
            <p:txBody>
              <a:bodyPr anchor="ctr"/>
              <a:lstStyle/>
              <a:p>
                <a:pPr algn="ctr">
                  <a:defRPr/>
                </a:pPr>
                <a:endParaRPr lang="en-US" sz="1440" b="1" dirty="0">
                  <a:solidFill>
                    <a:schemeClr val="bg1"/>
                  </a:solidFill>
                  <a:latin typeface="Calibri" pitchFamily="34" charset="0"/>
                  <a:cs typeface="Arial" pitchFamily="34" charset="0"/>
                </a:endParaRPr>
              </a:p>
            </p:txBody>
          </p:sp>
          <p:sp>
            <p:nvSpPr>
              <p:cNvPr id="19567" name="Freeform 111"/>
              <p:cNvSpPr>
                <a:spLocks/>
              </p:cNvSpPr>
              <p:nvPr/>
            </p:nvSpPr>
            <p:spPr bwMode="auto">
              <a:xfrm>
                <a:off x="2810307" y="6406125"/>
                <a:ext cx="101015" cy="59978"/>
              </a:xfrm>
              <a:custGeom>
                <a:avLst/>
                <a:gdLst/>
                <a:ahLst/>
                <a:cxnLst>
                  <a:cxn ang="0">
                    <a:pos x="0" y="77"/>
                  </a:cxn>
                  <a:cxn ang="0">
                    <a:pos x="78" y="119"/>
                  </a:cxn>
                  <a:cxn ang="0">
                    <a:pos x="155" y="119"/>
                  </a:cxn>
                  <a:cxn ang="0">
                    <a:pos x="196" y="41"/>
                  </a:cxn>
                  <a:cxn ang="0">
                    <a:pos x="119" y="0"/>
                  </a:cxn>
                  <a:cxn ang="0">
                    <a:pos x="43" y="41"/>
                  </a:cxn>
                  <a:cxn ang="0">
                    <a:pos x="0" y="77"/>
                  </a:cxn>
                </a:cxnLst>
                <a:rect l="0" t="0" r="r" b="b"/>
                <a:pathLst>
                  <a:path w="196" h="119">
                    <a:moveTo>
                      <a:pt x="0" y="77"/>
                    </a:moveTo>
                    <a:lnTo>
                      <a:pt x="78" y="119"/>
                    </a:lnTo>
                    <a:lnTo>
                      <a:pt x="155" y="119"/>
                    </a:lnTo>
                    <a:lnTo>
                      <a:pt x="196" y="41"/>
                    </a:lnTo>
                    <a:lnTo>
                      <a:pt x="119" y="0"/>
                    </a:lnTo>
                    <a:lnTo>
                      <a:pt x="43" y="41"/>
                    </a:lnTo>
                    <a:lnTo>
                      <a:pt x="0" y="77"/>
                    </a:lnTo>
                    <a:close/>
                  </a:path>
                </a:pathLst>
              </a:custGeom>
              <a:grpFill/>
              <a:ln w="9525">
                <a:solidFill>
                  <a:schemeClr val="tx1"/>
                </a:solidFill>
                <a:round/>
                <a:headEnd/>
                <a:tailEnd/>
              </a:ln>
            </p:spPr>
            <p:txBody>
              <a:bodyPr anchor="ctr"/>
              <a:lstStyle/>
              <a:p>
                <a:pPr algn="ctr">
                  <a:defRPr/>
                </a:pPr>
                <a:endParaRPr lang="en-US" sz="1440" b="1" dirty="0">
                  <a:solidFill>
                    <a:schemeClr val="bg1"/>
                  </a:solidFill>
                  <a:latin typeface="Calibri" pitchFamily="34" charset="0"/>
                  <a:cs typeface="Arial" pitchFamily="34" charset="0"/>
                </a:endParaRPr>
              </a:p>
            </p:txBody>
          </p:sp>
          <p:sp>
            <p:nvSpPr>
              <p:cNvPr id="19568" name="Freeform 112"/>
              <p:cNvSpPr>
                <a:spLocks/>
              </p:cNvSpPr>
              <p:nvPr/>
            </p:nvSpPr>
            <p:spPr bwMode="auto">
              <a:xfrm>
                <a:off x="2810307" y="6406125"/>
                <a:ext cx="101015" cy="59978"/>
              </a:xfrm>
              <a:custGeom>
                <a:avLst/>
                <a:gdLst/>
                <a:ahLst/>
                <a:cxnLst>
                  <a:cxn ang="0">
                    <a:pos x="0" y="77"/>
                  </a:cxn>
                  <a:cxn ang="0">
                    <a:pos x="78" y="119"/>
                  </a:cxn>
                  <a:cxn ang="0">
                    <a:pos x="155" y="119"/>
                  </a:cxn>
                  <a:cxn ang="0">
                    <a:pos x="196" y="41"/>
                  </a:cxn>
                  <a:cxn ang="0">
                    <a:pos x="119" y="0"/>
                  </a:cxn>
                  <a:cxn ang="0">
                    <a:pos x="43" y="41"/>
                  </a:cxn>
                  <a:cxn ang="0">
                    <a:pos x="0" y="77"/>
                  </a:cxn>
                </a:cxnLst>
                <a:rect l="0" t="0" r="r" b="b"/>
                <a:pathLst>
                  <a:path w="196" h="119">
                    <a:moveTo>
                      <a:pt x="0" y="77"/>
                    </a:moveTo>
                    <a:lnTo>
                      <a:pt x="78" y="119"/>
                    </a:lnTo>
                    <a:lnTo>
                      <a:pt x="155" y="119"/>
                    </a:lnTo>
                    <a:lnTo>
                      <a:pt x="196" y="41"/>
                    </a:lnTo>
                    <a:lnTo>
                      <a:pt x="119" y="0"/>
                    </a:lnTo>
                    <a:lnTo>
                      <a:pt x="43" y="41"/>
                    </a:lnTo>
                    <a:lnTo>
                      <a:pt x="0" y="77"/>
                    </a:lnTo>
                  </a:path>
                </a:pathLst>
              </a:custGeom>
              <a:solidFill>
                <a:srgbClr val="C3D69B"/>
              </a:solidFill>
              <a:ln w="0">
                <a:solidFill>
                  <a:schemeClr val="tx1"/>
                </a:solidFill>
                <a:prstDash val="solid"/>
                <a:round/>
                <a:headEnd/>
                <a:tailEnd/>
              </a:ln>
            </p:spPr>
            <p:txBody>
              <a:bodyPr anchor="ctr"/>
              <a:lstStyle/>
              <a:p>
                <a:pPr algn="ctr">
                  <a:defRPr/>
                </a:pPr>
                <a:endParaRPr lang="en-US" sz="1440" b="1" dirty="0">
                  <a:solidFill>
                    <a:schemeClr val="bg1"/>
                  </a:solidFill>
                  <a:latin typeface="Calibri" pitchFamily="34" charset="0"/>
                  <a:cs typeface="Arial" pitchFamily="34" charset="0"/>
                </a:endParaRPr>
              </a:p>
            </p:txBody>
          </p:sp>
          <p:sp>
            <p:nvSpPr>
              <p:cNvPr id="19569" name="Freeform 113"/>
              <p:cNvSpPr>
                <a:spLocks/>
              </p:cNvSpPr>
              <p:nvPr/>
            </p:nvSpPr>
            <p:spPr bwMode="auto">
              <a:xfrm>
                <a:off x="2731389" y="6406125"/>
                <a:ext cx="37881" cy="59978"/>
              </a:xfrm>
              <a:custGeom>
                <a:avLst/>
                <a:gdLst/>
                <a:ahLst/>
                <a:cxnLst>
                  <a:cxn ang="0">
                    <a:pos x="0" y="119"/>
                  </a:cxn>
                  <a:cxn ang="0">
                    <a:pos x="71" y="41"/>
                  </a:cxn>
                  <a:cxn ang="0">
                    <a:pos x="71" y="0"/>
                  </a:cxn>
                  <a:cxn ang="0">
                    <a:pos x="0" y="77"/>
                  </a:cxn>
                  <a:cxn ang="0">
                    <a:pos x="0" y="119"/>
                  </a:cxn>
                </a:cxnLst>
                <a:rect l="0" t="0" r="r" b="b"/>
                <a:pathLst>
                  <a:path w="71" h="119">
                    <a:moveTo>
                      <a:pt x="0" y="119"/>
                    </a:moveTo>
                    <a:lnTo>
                      <a:pt x="71" y="41"/>
                    </a:lnTo>
                    <a:lnTo>
                      <a:pt x="71" y="0"/>
                    </a:lnTo>
                    <a:lnTo>
                      <a:pt x="0" y="77"/>
                    </a:lnTo>
                    <a:lnTo>
                      <a:pt x="0" y="119"/>
                    </a:lnTo>
                    <a:close/>
                  </a:path>
                </a:pathLst>
              </a:custGeom>
              <a:grpFill/>
              <a:ln w="9525">
                <a:solidFill>
                  <a:schemeClr val="tx1"/>
                </a:solidFill>
                <a:round/>
                <a:headEnd/>
                <a:tailEnd/>
              </a:ln>
            </p:spPr>
            <p:txBody>
              <a:bodyPr anchor="ctr"/>
              <a:lstStyle/>
              <a:p>
                <a:pPr algn="ctr">
                  <a:defRPr/>
                </a:pPr>
                <a:endParaRPr lang="en-US" sz="1440" b="1" dirty="0">
                  <a:solidFill>
                    <a:schemeClr val="bg1"/>
                  </a:solidFill>
                  <a:latin typeface="Calibri" pitchFamily="34" charset="0"/>
                  <a:cs typeface="Arial" pitchFamily="34" charset="0"/>
                </a:endParaRPr>
              </a:p>
            </p:txBody>
          </p:sp>
          <p:sp>
            <p:nvSpPr>
              <p:cNvPr id="19570" name="Freeform 114"/>
              <p:cNvSpPr>
                <a:spLocks/>
              </p:cNvSpPr>
              <p:nvPr/>
            </p:nvSpPr>
            <p:spPr bwMode="auto">
              <a:xfrm>
                <a:off x="2731389" y="6406125"/>
                <a:ext cx="37881" cy="59978"/>
              </a:xfrm>
              <a:custGeom>
                <a:avLst/>
                <a:gdLst/>
                <a:ahLst/>
                <a:cxnLst>
                  <a:cxn ang="0">
                    <a:pos x="0" y="119"/>
                  </a:cxn>
                  <a:cxn ang="0">
                    <a:pos x="71" y="41"/>
                  </a:cxn>
                  <a:cxn ang="0">
                    <a:pos x="71" y="0"/>
                  </a:cxn>
                  <a:cxn ang="0">
                    <a:pos x="0" y="77"/>
                  </a:cxn>
                  <a:cxn ang="0">
                    <a:pos x="0" y="119"/>
                  </a:cxn>
                </a:cxnLst>
                <a:rect l="0" t="0" r="r" b="b"/>
                <a:pathLst>
                  <a:path w="71" h="119">
                    <a:moveTo>
                      <a:pt x="0" y="119"/>
                    </a:moveTo>
                    <a:lnTo>
                      <a:pt x="71" y="41"/>
                    </a:lnTo>
                    <a:lnTo>
                      <a:pt x="71" y="0"/>
                    </a:lnTo>
                    <a:lnTo>
                      <a:pt x="0" y="77"/>
                    </a:lnTo>
                    <a:lnTo>
                      <a:pt x="0" y="119"/>
                    </a:lnTo>
                  </a:path>
                </a:pathLst>
              </a:custGeom>
              <a:solidFill>
                <a:srgbClr val="C3D69B"/>
              </a:solidFill>
              <a:ln w="0">
                <a:solidFill>
                  <a:schemeClr val="tx1"/>
                </a:solidFill>
                <a:prstDash val="solid"/>
                <a:round/>
                <a:headEnd/>
                <a:tailEnd/>
              </a:ln>
            </p:spPr>
            <p:txBody>
              <a:bodyPr anchor="ctr"/>
              <a:lstStyle/>
              <a:p>
                <a:pPr algn="ctr">
                  <a:defRPr/>
                </a:pPr>
                <a:endParaRPr lang="en-US" sz="1440" b="1" dirty="0">
                  <a:solidFill>
                    <a:schemeClr val="bg1"/>
                  </a:solidFill>
                  <a:latin typeface="Calibri" pitchFamily="34" charset="0"/>
                  <a:cs typeface="Arial" pitchFamily="34" charset="0"/>
                </a:endParaRPr>
              </a:p>
            </p:txBody>
          </p:sp>
          <p:sp>
            <p:nvSpPr>
              <p:cNvPr id="19571" name="Freeform 115"/>
              <p:cNvSpPr>
                <a:spLocks/>
              </p:cNvSpPr>
              <p:nvPr/>
            </p:nvSpPr>
            <p:spPr bwMode="auto">
              <a:xfrm>
                <a:off x="3072315" y="6503984"/>
                <a:ext cx="97859" cy="82075"/>
              </a:xfrm>
              <a:custGeom>
                <a:avLst/>
                <a:gdLst/>
                <a:ahLst/>
                <a:cxnLst>
                  <a:cxn ang="0">
                    <a:pos x="77" y="153"/>
                  </a:cxn>
                  <a:cxn ang="0">
                    <a:pos x="190" y="153"/>
                  </a:cxn>
                  <a:cxn ang="0">
                    <a:pos x="190" y="82"/>
                  </a:cxn>
                  <a:cxn ang="0">
                    <a:pos x="112" y="0"/>
                  </a:cxn>
                  <a:cxn ang="0">
                    <a:pos x="0" y="41"/>
                  </a:cxn>
                  <a:cxn ang="0">
                    <a:pos x="77" y="153"/>
                  </a:cxn>
                </a:cxnLst>
                <a:rect l="0" t="0" r="r" b="b"/>
                <a:pathLst>
                  <a:path w="190" h="153">
                    <a:moveTo>
                      <a:pt x="77" y="153"/>
                    </a:moveTo>
                    <a:lnTo>
                      <a:pt x="190" y="153"/>
                    </a:lnTo>
                    <a:lnTo>
                      <a:pt x="190" y="82"/>
                    </a:lnTo>
                    <a:lnTo>
                      <a:pt x="112" y="0"/>
                    </a:lnTo>
                    <a:lnTo>
                      <a:pt x="0" y="41"/>
                    </a:lnTo>
                    <a:lnTo>
                      <a:pt x="77" y="153"/>
                    </a:lnTo>
                    <a:close/>
                  </a:path>
                </a:pathLst>
              </a:custGeom>
              <a:grpFill/>
              <a:ln w="9525">
                <a:solidFill>
                  <a:schemeClr val="tx1"/>
                </a:solidFill>
                <a:round/>
                <a:headEnd/>
                <a:tailEnd/>
              </a:ln>
            </p:spPr>
            <p:txBody>
              <a:bodyPr anchor="ctr"/>
              <a:lstStyle/>
              <a:p>
                <a:pPr algn="ctr">
                  <a:defRPr/>
                </a:pPr>
                <a:endParaRPr lang="en-US" sz="1440" b="1" dirty="0">
                  <a:solidFill>
                    <a:schemeClr val="bg1"/>
                  </a:solidFill>
                  <a:latin typeface="Calibri" pitchFamily="34" charset="0"/>
                  <a:cs typeface="Arial" pitchFamily="34" charset="0"/>
                </a:endParaRPr>
              </a:p>
            </p:txBody>
          </p:sp>
          <p:sp>
            <p:nvSpPr>
              <p:cNvPr id="19572" name="Freeform 116"/>
              <p:cNvSpPr>
                <a:spLocks/>
              </p:cNvSpPr>
              <p:nvPr/>
            </p:nvSpPr>
            <p:spPr bwMode="auto">
              <a:xfrm>
                <a:off x="3072315" y="6503984"/>
                <a:ext cx="97859" cy="82075"/>
              </a:xfrm>
              <a:custGeom>
                <a:avLst/>
                <a:gdLst/>
                <a:ahLst/>
                <a:cxnLst>
                  <a:cxn ang="0">
                    <a:pos x="77" y="153"/>
                  </a:cxn>
                  <a:cxn ang="0">
                    <a:pos x="190" y="153"/>
                  </a:cxn>
                  <a:cxn ang="0">
                    <a:pos x="190" y="82"/>
                  </a:cxn>
                  <a:cxn ang="0">
                    <a:pos x="112" y="0"/>
                  </a:cxn>
                  <a:cxn ang="0">
                    <a:pos x="0" y="41"/>
                  </a:cxn>
                  <a:cxn ang="0">
                    <a:pos x="77" y="153"/>
                  </a:cxn>
                </a:cxnLst>
                <a:rect l="0" t="0" r="r" b="b"/>
                <a:pathLst>
                  <a:path w="190" h="153">
                    <a:moveTo>
                      <a:pt x="77" y="153"/>
                    </a:moveTo>
                    <a:lnTo>
                      <a:pt x="190" y="153"/>
                    </a:lnTo>
                    <a:lnTo>
                      <a:pt x="190" y="82"/>
                    </a:lnTo>
                    <a:lnTo>
                      <a:pt x="112" y="0"/>
                    </a:lnTo>
                    <a:lnTo>
                      <a:pt x="0" y="41"/>
                    </a:lnTo>
                    <a:lnTo>
                      <a:pt x="77" y="153"/>
                    </a:lnTo>
                  </a:path>
                </a:pathLst>
              </a:custGeom>
              <a:solidFill>
                <a:srgbClr val="C3D69B"/>
              </a:solidFill>
              <a:ln w="0">
                <a:solidFill>
                  <a:schemeClr val="tx1"/>
                </a:solidFill>
                <a:prstDash val="solid"/>
                <a:round/>
                <a:headEnd/>
                <a:tailEnd/>
              </a:ln>
            </p:spPr>
            <p:txBody>
              <a:bodyPr anchor="ctr"/>
              <a:lstStyle/>
              <a:p>
                <a:pPr algn="ctr">
                  <a:defRPr/>
                </a:pPr>
                <a:endParaRPr lang="en-US" sz="1440" b="1" dirty="0">
                  <a:solidFill>
                    <a:schemeClr val="bg1"/>
                  </a:solidFill>
                  <a:latin typeface="Calibri" pitchFamily="34" charset="0"/>
                  <a:cs typeface="Arial" pitchFamily="34" charset="0"/>
                </a:endParaRPr>
              </a:p>
            </p:txBody>
          </p:sp>
        </p:grpSp>
        <p:sp>
          <p:nvSpPr>
            <p:cNvPr id="183" name="Rounded Rectangle 182"/>
            <p:cNvSpPr/>
            <p:nvPr/>
          </p:nvSpPr>
          <p:spPr>
            <a:xfrm>
              <a:off x="2285999" y="6248389"/>
              <a:ext cx="525517" cy="475395"/>
            </a:xfrm>
            <a:prstGeom prst="roundRect">
              <a:avLst/>
            </a:prstGeom>
            <a:solidFill>
              <a:srgbClr val="C3D69B"/>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1320" b="1" dirty="0">
                  <a:solidFill>
                    <a:schemeClr val="tx1"/>
                  </a:solidFill>
                  <a:latin typeface="Calibri" pitchFamily="34" charset="0"/>
                  <a:cs typeface="Arial" pitchFamily="34" charset="0"/>
                </a:rPr>
                <a:t>HI</a:t>
              </a:r>
              <a:br>
                <a:rPr lang="en-US" sz="1320" b="1" dirty="0">
                  <a:solidFill>
                    <a:schemeClr val="tx1"/>
                  </a:solidFill>
                  <a:latin typeface="Calibri" pitchFamily="34" charset="0"/>
                  <a:cs typeface="Arial" pitchFamily="34" charset="0"/>
                </a:rPr>
              </a:br>
              <a:r>
                <a:rPr lang="en-US" sz="1320" b="1" dirty="0">
                  <a:solidFill>
                    <a:schemeClr val="tx1"/>
                  </a:solidFill>
                  <a:latin typeface="Calibri" pitchFamily="34" charset="0"/>
                  <a:cs typeface="Arial" pitchFamily="34" charset="0"/>
                </a:rPr>
                <a:t>0%</a:t>
              </a:r>
            </a:p>
          </p:txBody>
        </p:sp>
      </p:grpSp>
      <p:sp>
        <p:nvSpPr>
          <p:cNvPr id="19529" name="Freeform 73"/>
          <p:cNvSpPr>
            <a:spLocks/>
          </p:cNvSpPr>
          <p:nvPr/>
        </p:nvSpPr>
        <p:spPr bwMode="auto">
          <a:xfrm>
            <a:off x="9227265" y="5402780"/>
            <a:ext cx="790079" cy="568093"/>
          </a:xfrm>
          <a:custGeom>
            <a:avLst/>
            <a:gdLst/>
            <a:ahLst/>
            <a:cxnLst>
              <a:cxn ang="0">
                <a:pos x="976" y="1234"/>
              </a:cxn>
              <a:cxn ang="0">
                <a:pos x="910" y="1217"/>
              </a:cxn>
              <a:cxn ang="0">
                <a:pos x="880" y="1117"/>
              </a:cxn>
              <a:cxn ang="0">
                <a:pos x="792" y="1039"/>
              </a:cxn>
              <a:cxn ang="0">
                <a:pos x="733" y="922"/>
              </a:cxn>
              <a:cxn ang="0">
                <a:pos x="685" y="863"/>
              </a:cxn>
              <a:cxn ang="0">
                <a:pos x="591" y="792"/>
              </a:cxn>
              <a:cxn ang="0">
                <a:pos x="556" y="744"/>
              </a:cxn>
              <a:cxn ang="0">
                <a:pos x="520" y="691"/>
              </a:cxn>
              <a:cxn ang="0">
                <a:pos x="360" y="579"/>
              </a:cxn>
              <a:cxn ang="0">
                <a:pos x="302" y="532"/>
              </a:cxn>
              <a:cxn ang="0">
                <a:pos x="231" y="425"/>
              </a:cxn>
              <a:cxn ang="0">
                <a:pos x="183" y="372"/>
              </a:cxn>
              <a:cxn ang="0">
                <a:pos x="25" y="313"/>
              </a:cxn>
              <a:cxn ang="0">
                <a:pos x="30" y="225"/>
              </a:cxn>
              <a:cxn ang="0">
                <a:pos x="71" y="184"/>
              </a:cxn>
              <a:cxn ang="0">
                <a:pos x="66" y="166"/>
              </a:cxn>
              <a:cxn ang="0">
                <a:pos x="195" y="118"/>
              </a:cxn>
              <a:cxn ang="0">
                <a:pos x="284" y="59"/>
              </a:cxn>
              <a:cxn ang="0">
                <a:pos x="302" y="47"/>
              </a:cxn>
              <a:cxn ang="0">
                <a:pos x="733" y="6"/>
              </a:cxn>
              <a:cxn ang="0">
                <a:pos x="738" y="35"/>
              </a:cxn>
              <a:cxn ang="0">
                <a:pos x="839" y="70"/>
              </a:cxn>
              <a:cxn ang="0">
                <a:pos x="1212" y="77"/>
              </a:cxn>
              <a:cxn ang="0">
                <a:pos x="1631" y="379"/>
              </a:cxn>
              <a:cxn ang="0">
                <a:pos x="1565" y="443"/>
              </a:cxn>
              <a:cxn ang="0">
                <a:pos x="1496" y="555"/>
              </a:cxn>
              <a:cxn ang="0">
                <a:pos x="1483" y="644"/>
              </a:cxn>
              <a:cxn ang="0">
                <a:pos x="1471" y="697"/>
              </a:cxn>
              <a:cxn ang="0">
                <a:pos x="1436" y="721"/>
              </a:cxn>
              <a:cxn ang="0">
                <a:pos x="1395" y="762"/>
              </a:cxn>
              <a:cxn ang="0">
                <a:pos x="1354" y="828"/>
              </a:cxn>
              <a:cxn ang="0">
                <a:pos x="1271" y="910"/>
              </a:cxn>
              <a:cxn ang="0">
                <a:pos x="1205" y="963"/>
              </a:cxn>
              <a:cxn ang="0">
                <a:pos x="1159" y="1004"/>
              </a:cxn>
              <a:cxn ang="0">
                <a:pos x="1105" y="1028"/>
              </a:cxn>
              <a:cxn ang="0">
                <a:pos x="1099" y="1057"/>
              </a:cxn>
              <a:cxn ang="0">
                <a:pos x="1081" y="1092"/>
              </a:cxn>
              <a:cxn ang="0">
                <a:pos x="1029" y="1117"/>
              </a:cxn>
              <a:cxn ang="0">
                <a:pos x="1022" y="1128"/>
              </a:cxn>
              <a:cxn ang="0">
                <a:pos x="1034" y="1146"/>
              </a:cxn>
              <a:cxn ang="0">
                <a:pos x="1040" y="1163"/>
              </a:cxn>
              <a:cxn ang="0">
                <a:pos x="999" y="1206"/>
              </a:cxn>
              <a:cxn ang="0">
                <a:pos x="987" y="1234"/>
              </a:cxn>
            </a:cxnLst>
            <a:rect l="0" t="0" r="r" b="b"/>
            <a:pathLst>
              <a:path w="1649" h="1234">
                <a:moveTo>
                  <a:pt x="987" y="1234"/>
                </a:moveTo>
                <a:lnTo>
                  <a:pt x="976" y="1234"/>
                </a:lnTo>
                <a:lnTo>
                  <a:pt x="928" y="1229"/>
                </a:lnTo>
                <a:lnTo>
                  <a:pt x="910" y="1217"/>
                </a:lnTo>
                <a:lnTo>
                  <a:pt x="905" y="1199"/>
                </a:lnTo>
                <a:lnTo>
                  <a:pt x="880" y="1117"/>
                </a:lnTo>
                <a:lnTo>
                  <a:pt x="839" y="1064"/>
                </a:lnTo>
                <a:lnTo>
                  <a:pt x="792" y="1039"/>
                </a:lnTo>
                <a:lnTo>
                  <a:pt x="763" y="957"/>
                </a:lnTo>
                <a:lnTo>
                  <a:pt x="733" y="922"/>
                </a:lnTo>
                <a:lnTo>
                  <a:pt x="715" y="874"/>
                </a:lnTo>
                <a:lnTo>
                  <a:pt x="685" y="863"/>
                </a:lnTo>
                <a:lnTo>
                  <a:pt x="632" y="839"/>
                </a:lnTo>
                <a:lnTo>
                  <a:pt x="591" y="792"/>
                </a:lnTo>
                <a:lnTo>
                  <a:pt x="556" y="768"/>
                </a:lnTo>
                <a:lnTo>
                  <a:pt x="556" y="744"/>
                </a:lnTo>
                <a:lnTo>
                  <a:pt x="538" y="709"/>
                </a:lnTo>
                <a:lnTo>
                  <a:pt x="520" y="691"/>
                </a:lnTo>
                <a:lnTo>
                  <a:pt x="467" y="673"/>
                </a:lnTo>
                <a:lnTo>
                  <a:pt x="360" y="579"/>
                </a:lnTo>
                <a:lnTo>
                  <a:pt x="314" y="562"/>
                </a:lnTo>
                <a:lnTo>
                  <a:pt x="302" y="532"/>
                </a:lnTo>
                <a:lnTo>
                  <a:pt x="261" y="491"/>
                </a:lnTo>
                <a:lnTo>
                  <a:pt x="231" y="425"/>
                </a:lnTo>
                <a:lnTo>
                  <a:pt x="195" y="390"/>
                </a:lnTo>
                <a:lnTo>
                  <a:pt x="183" y="372"/>
                </a:lnTo>
                <a:lnTo>
                  <a:pt x="119" y="361"/>
                </a:lnTo>
                <a:lnTo>
                  <a:pt x="25" y="313"/>
                </a:lnTo>
                <a:lnTo>
                  <a:pt x="0" y="290"/>
                </a:lnTo>
                <a:lnTo>
                  <a:pt x="30" y="225"/>
                </a:lnTo>
                <a:lnTo>
                  <a:pt x="53" y="207"/>
                </a:lnTo>
                <a:lnTo>
                  <a:pt x="71" y="184"/>
                </a:lnTo>
                <a:lnTo>
                  <a:pt x="71" y="171"/>
                </a:lnTo>
                <a:lnTo>
                  <a:pt x="66" y="166"/>
                </a:lnTo>
                <a:lnTo>
                  <a:pt x="165" y="118"/>
                </a:lnTo>
                <a:lnTo>
                  <a:pt x="195" y="118"/>
                </a:lnTo>
                <a:lnTo>
                  <a:pt x="195" y="100"/>
                </a:lnTo>
                <a:lnTo>
                  <a:pt x="284" y="59"/>
                </a:lnTo>
                <a:lnTo>
                  <a:pt x="290" y="42"/>
                </a:lnTo>
                <a:lnTo>
                  <a:pt x="302" y="47"/>
                </a:lnTo>
                <a:lnTo>
                  <a:pt x="733" y="0"/>
                </a:lnTo>
                <a:lnTo>
                  <a:pt x="733" y="6"/>
                </a:lnTo>
                <a:lnTo>
                  <a:pt x="727" y="24"/>
                </a:lnTo>
                <a:lnTo>
                  <a:pt x="738" y="35"/>
                </a:lnTo>
                <a:lnTo>
                  <a:pt x="774" y="17"/>
                </a:lnTo>
                <a:lnTo>
                  <a:pt x="839" y="70"/>
                </a:lnTo>
                <a:lnTo>
                  <a:pt x="845" y="124"/>
                </a:lnTo>
                <a:lnTo>
                  <a:pt x="1212" y="77"/>
                </a:lnTo>
                <a:lnTo>
                  <a:pt x="1649" y="366"/>
                </a:lnTo>
                <a:lnTo>
                  <a:pt x="1631" y="379"/>
                </a:lnTo>
                <a:lnTo>
                  <a:pt x="1595" y="402"/>
                </a:lnTo>
                <a:lnTo>
                  <a:pt x="1565" y="443"/>
                </a:lnTo>
                <a:lnTo>
                  <a:pt x="1513" y="526"/>
                </a:lnTo>
                <a:lnTo>
                  <a:pt x="1496" y="555"/>
                </a:lnTo>
                <a:lnTo>
                  <a:pt x="1478" y="603"/>
                </a:lnTo>
                <a:lnTo>
                  <a:pt x="1483" y="644"/>
                </a:lnTo>
                <a:lnTo>
                  <a:pt x="1483" y="686"/>
                </a:lnTo>
                <a:lnTo>
                  <a:pt x="1471" y="697"/>
                </a:lnTo>
                <a:lnTo>
                  <a:pt x="1460" y="714"/>
                </a:lnTo>
                <a:lnTo>
                  <a:pt x="1436" y="721"/>
                </a:lnTo>
                <a:lnTo>
                  <a:pt x="1418" y="739"/>
                </a:lnTo>
                <a:lnTo>
                  <a:pt x="1395" y="762"/>
                </a:lnTo>
                <a:lnTo>
                  <a:pt x="1371" y="798"/>
                </a:lnTo>
                <a:lnTo>
                  <a:pt x="1354" y="828"/>
                </a:lnTo>
                <a:lnTo>
                  <a:pt x="1300" y="863"/>
                </a:lnTo>
                <a:lnTo>
                  <a:pt x="1271" y="910"/>
                </a:lnTo>
                <a:lnTo>
                  <a:pt x="1241" y="939"/>
                </a:lnTo>
                <a:lnTo>
                  <a:pt x="1205" y="963"/>
                </a:lnTo>
                <a:lnTo>
                  <a:pt x="1182" y="986"/>
                </a:lnTo>
                <a:lnTo>
                  <a:pt x="1159" y="1004"/>
                </a:lnTo>
                <a:lnTo>
                  <a:pt x="1129" y="1022"/>
                </a:lnTo>
                <a:lnTo>
                  <a:pt x="1105" y="1028"/>
                </a:lnTo>
                <a:lnTo>
                  <a:pt x="1099" y="1046"/>
                </a:lnTo>
                <a:lnTo>
                  <a:pt x="1099" y="1057"/>
                </a:lnTo>
                <a:lnTo>
                  <a:pt x="1093" y="1064"/>
                </a:lnTo>
                <a:lnTo>
                  <a:pt x="1081" y="1092"/>
                </a:lnTo>
                <a:lnTo>
                  <a:pt x="1052" y="1117"/>
                </a:lnTo>
                <a:lnTo>
                  <a:pt x="1029" y="1117"/>
                </a:lnTo>
                <a:lnTo>
                  <a:pt x="1022" y="1122"/>
                </a:lnTo>
                <a:lnTo>
                  <a:pt x="1022" y="1128"/>
                </a:lnTo>
                <a:lnTo>
                  <a:pt x="1029" y="1140"/>
                </a:lnTo>
                <a:lnTo>
                  <a:pt x="1034" y="1146"/>
                </a:lnTo>
                <a:lnTo>
                  <a:pt x="1047" y="1146"/>
                </a:lnTo>
                <a:lnTo>
                  <a:pt x="1040" y="1163"/>
                </a:lnTo>
                <a:lnTo>
                  <a:pt x="1029" y="1176"/>
                </a:lnTo>
                <a:lnTo>
                  <a:pt x="999" y="1206"/>
                </a:lnTo>
                <a:lnTo>
                  <a:pt x="987" y="1223"/>
                </a:lnTo>
                <a:lnTo>
                  <a:pt x="987" y="1234"/>
                </a:lnTo>
                <a:close/>
              </a:path>
            </a:pathLst>
          </a:custGeom>
          <a:solidFill>
            <a:srgbClr val="E6B9B8"/>
          </a:solidFill>
          <a:ln w="9525">
            <a:solidFill>
              <a:schemeClr val="tx1"/>
            </a:solidFill>
            <a:round/>
            <a:headEnd/>
            <a:tailEnd/>
          </a:ln>
        </p:spPr>
        <p:txBody>
          <a:bodyPr anchor="ctr"/>
          <a:lstStyle/>
          <a:p>
            <a:pPr algn="ctr">
              <a:defRPr/>
            </a:pPr>
            <a:r>
              <a:rPr lang="en-US" sz="1440" b="1" dirty="0">
                <a:latin typeface="Calibri" pitchFamily="34" charset="0"/>
                <a:cs typeface="Arial" pitchFamily="34" charset="0"/>
              </a:rPr>
              <a:t>   -1%</a:t>
            </a:r>
          </a:p>
        </p:txBody>
      </p:sp>
      <p:grpSp>
        <p:nvGrpSpPr>
          <p:cNvPr id="12" name="Group 11"/>
          <p:cNvGrpSpPr/>
          <p:nvPr/>
        </p:nvGrpSpPr>
        <p:grpSpPr>
          <a:xfrm>
            <a:off x="10306222" y="3315592"/>
            <a:ext cx="1434674" cy="569400"/>
            <a:chOff x="7064518" y="2634461"/>
            <a:chExt cx="1195562" cy="474500"/>
          </a:xfrm>
          <a:solidFill>
            <a:schemeClr val="accent2">
              <a:lumMod val="40000"/>
              <a:lumOff val="60000"/>
            </a:schemeClr>
          </a:solidFill>
        </p:grpSpPr>
        <p:sp>
          <p:nvSpPr>
            <p:cNvPr id="19548" name="Freeform 92"/>
            <p:cNvSpPr>
              <a:spLocks/>
            </p:cNvSpPr>
            <p:nvPr/>
          </p:nvSpPr>
          <p:spPr bwMode="auto">
            <a:xfrm>
              <a:off x="7064518" y="2634461"/>
              <a:ext cx="222675" cy="392189"/>
            </a:xfrm>
            <a:custGeom>
              <a:avLst/>
              <a:gdLst/>
              <a:ahLst/>
              <a:cxnLst>
                <a:cxn ang="0">
                  <a:pos x="0" y="130"/>
                </a:cxn>
                <a:cxn ang="0">
                  <a:pos x="18" y="171"/>
                </a:cxn>
                <a:cxn ang="0">
                  <a:pos x="12" y="189"/>
                </a:cxn>
                <a:cxn ang="0">
                  <a:pos x="23" y="207"/>
                </a:cxn>
                <a:cxn ang="0">
                  <a:pos x="30" y="219"/>
                </a:cxn>
                <a:cxn ang="0">
                  <a:pos x="77" y="336"/>
                </a:cxn>
                <a:cxn ang="0">
                  <a:pos x="89" y="420"/>
                </a:cxn>
                <a:cxn ang="0">
                  <a:pos x="71" y="466"/>
                </a:cxn>
                <a:cxn ang="0">
                  <a:pos x="77" y="508"/>
                </a:cxn>
                <a:cxn ang="0">
                  <a:pos x="124" y="620"/>
                </a:cxn>
                <a:cxn ang="0">
                  <a:pos x="119" y="673"/>
                </a:cxn>
                <a:cxn ang="0">
                  <a:pos x="130" y="691"/>
                </a:cxn>
                <a:cxn ang="0">
                  <a:pos x="136" y="691"/>
                </a:cxn>
                <a:cxn ang="0">
                  <a:pos x="136" y="679"/>
                </a:cxn>
                <a:cxn ang="0">
                  <a:pos x="154" y="673"/>
                </a:cxn>
                <a:cxn ang="0">
                  <a:pos x="183" y="727"/>
                </a:cxn>
                <a:cxn ang="0">
                  <a:pos x="201" y="826"/>
                </a:cxn>
                <a:cxn ang="0">
                  <a:pos x="201" y="880"/>
                </a:cxn>
                <a:cxn ang="0">
                  <a:pos x="225" y="951"/>
                </a:cxn>
                <a:cxn ang="0">
                  <a:pos x="254" y="1016"/>
                </a:cxn>
                <a:cxn ang="0">
                  <a:pos x="472" y="963"/>
                </a:cxn>
                <a:cxn ang="0">
                  <a:pos x="467" y="945"/>
                </a:cxn>
                <a:cxn ang="0">
                  <a:pos x="443" y="922"/>
                </a:cxn>
                <a:cxn ang="0">
                  <a:pos x="443" y="880"/>
                </a:cxn>
                <a:cxn ang="0">
                  <a:pos x="455" y="862"/>
                </a:cxn>
                <a:cxn ang="0">
                  <a:pos x="443" y="826"/>
                </a:cxn>
                <a:cxn ang="0">
                  <a:pos x="426" y="661"/>
                </a:cxn>
                <a:cxn ang="0">
                  <a:pos x="426" y="608"/>
                </a:cxn>
                <a:cxn ang="0">
                  <a:pos x="449" y="519"/>
                </a:cxn>
                <a:cxn ang="0">
                  <a:pos x="461" y="455"/>
                </a:cxn>
                <a:cxn ang="0">
                  <a:pos x="467" y="407"/>
                </a:cxn>
                <a:cxn ang="0">
                  <a:pos x="449" y="372"/>
                </a:cxn>
                <a:cxn ang="0">
                  <a:pos x="449" y="336"/>
                </a:cxn>
                <a:cxn ang="0">
                  <a:pos x="461" y="313"/>
                </a:cxn>
                <a:cxn ang="0">
                  <a:pos x="526" y="260"/>
                </a:cxn>
                <a:cxn ang="0">
                  <a:pos x="555" y="171"/>
                </a:cxn>
                <a:cxn ang="0">
                  <a:pos x="526" y="118"/>
                </a:cxn>
                <a:cxn ang="0">
                  <a:pos x="520" y="95"/>
                </a:cxn>
                <a:cxn ang="0">
                  <a:pos x="532" y="77"/>
                </a:cxn>
                <a:cxn ang="0">
                  <a:pos x="526" y="59"/>
                </a:cxn>
                <a:cxn ang="0">
                  <a:pos x="514" y="0"/>
                </a:cxn>
                <a:cxn ang="0">
                  <a:pos x="0" y="130"/>
                </a:cxn>
              </a:cxnLst>
              <a:rect l="0" t="0" r="r" b="b"/>
              <a:pathLst>
                <a:path w="555" h="1016">
                  <a:moveTo>
                    <a:pt x="0" y="130"/>
                  </a:moveTo>
                  <a:lnTo>
                    <a:pt x="18" y="171"/>
                  </a:lnTo>
                  <a:lnTo>
                    <a:pt x="12" y="189"/>
                  </a:lnTo>
                  <a:lnTo>
                    <a:pt x="23" y="207"/>
                  </a:lnTo>
                  <a:lnTo>
                    <a:pt x="30" y="219"/>
                  </a:lnTo>
                  <a:lnTo>
                    <a:pt x="77" y="336"/>
                  </a:lnTo>
                  <a:lnTo>
                    <a:pt x="89" y="420"/>
                  </a:lnTo>
                  <a:lnTo>
                    <a:pt x="71" y="466"/>
                  </a:lnTo>
                  <a:lnTo>
                    <a:pt x="77" y="508"/>
                  </a:lnTo>
                  <a:lnTo>
                    <a:pt x="124" y="620"/>
                  </a:lnTo>
                  <a:lnTo>
                    <a:pt x="119" y="673"/>
                  </a:lnTo>
                  <a:lnTo>
                    <a:pt x="130" y="691"/>
                  </a:lnTo>
                  <a:lnTo>
                    <a:pt x="136" y="691"/>
                  </a:lnTo>
                  <a:lnTo>
                    <a:pt x="136" y="679"/>
                  </a:lnTo>
                  <a:lnTo>
                    <a:pt x="154" y="673"/>
                  </a:lnTo>
                  <a:lnTo>
                    <a:pt x="183" y="727"/>
                  </a:lnTo>
                  <a:lnTo>
                    <a:pt x="201" y="826"/>
                  </a:lnTo>
                  <a:lnTo>
                    <a:pt x="201" y="880"/>
                  </a:lnTo>
                  <a:lnTo>
                    <a:pt x="225" y="951"/>
                  </a:lnTo>
                  <a:lnTo>
                    <a:pt x="254" y="1016"/>
                  </a:lnTo>
                  <a:lnTo>
                    <a:pt x="472" y="963"/>
                  </a:lnTo>
                  <a:lnTo>
                    <a:pt x="467" y="945"/>
                  </a:lnTo>
                  <a:lnTo>
                    <a:pt x="443" y="922"/>
                  </a:lnTo>
                  <a:lnTo>
                    <a:pt x="443" y="880"/>
                  </a:lnTo>
                  <a:lnTo>
                    <a:pt x="455" y="862"/>
                  </a:lnTo>
                  <a:lnTo>
                    <a:pt x="443" y="826"/>
                  </a:lnTo>
                  <a:lnTo>
                    <a:pt x="426" y="661"/>
                  </a:lnTo>
                  <a:lnTo>
                    <a:pt x="426" y="608"/>
                  </a:lnTo>
                  <a:lnTo>
                    <a:pt x="449" y="519"/>
                  </a:lnTo>
                  <a:lnTo>
                    <a:pt x="461" y="455"/>
                  </a:lnTo>
                  <a:lnTo>
                    <a:pt x="467" y="407"/>
                  </a:lnTo>
                  <a:lnTo>
                    <a:pt x="449" y="372"/>
                  </a:lnTo>
                  <a:lnTo>
                    <a:pt x="449" y="336"/>
                  </a:lnTo>
                  <a:lnTo>
                    <a:pt x="461" y="313"/>
                  </a:lnTo>
                  <a:lnTo>
                    <a:pt x="526" y="260"/>
                  </a:lnTo>
                  <a:lnTo>
                    <a:pt x="555" y="171"/>
                  </a:lnTo>
                  <a:lnTo>
                    <a:pt x="526" y="118"/>
                  </a:lnTo>
                  <a:lnTo>
                    <a:pt x="520" y="95"/>
                  </a:lnTo>
                  <a:lnTo>
                    <a:pt x="532" y="77"/>
                  </a:lnTo>
                  <a:lnTo>
                    <a:pt x="526" y="59"/>
                  </a:lnTo>
                  <a:lnTo>
                    <a:pt x="514" y="0"/>
                  </a:lnTo>
                  <a:lnTo>
                    <a:pt x="0" y="130"/>
                  </a:lnTo>
                </a:path>
              </a:pathLst>
            </a:custGeom>
            <a:solidFill>
              <a:srgbClr val="C3D69B"/>
            </a:solidFill>
            <a:ln w="9525">
              <a:solidFill>
                <a:schemeClr val="tx1"/>
              </a:solidFill>
              <a:prstDash val="solid"/>
              <a:round/>
              <a:headEnd/>
              <a:tailEnd/>
            </a:ln>
          </p:spPr>
          <p:txBody>
            <a:bodyPr anchor="ctr"/>
            <a:lstStyle/>
            <a:p>
              <a:pPr algn="ctr">
                <a:defRPr/>
              </a:pPr>
              <a:endParaRPr lang="en-US" sz="1440" b="1" dirty="0">
                <a:solidFill>
                  <a:schemeClr val="bg1"/>
                </a:solidFill>
                <a:latin typeface="Calibri" pitchFamily="34" charset="0"/>
                <a:cs typeface="Arial" pitchFamily="34" charset="0"/>
              </a:endParaRPr>
            </a:p>
          </p:txBody>
        </p:sp>
        <p:sp>
          <p:nvSpPr>
            <p:cNvPr id="175" name="Rounded Rectangle 174"/>
            <p:cNvSpPr/>
            <p:nvPr/>
          </p:nvSpPr>
          <p:spPr>
            <a:xfrm>
              <a:off x="7848600" y="2700338"/>
              <a:ext cx="411480" cy="408623"/>
            </a:xfrm>
            <a:prstGeom prst="roundRect">
              <a:avLst/>
            </a:prstGeom>
            <a:solidFill>
              <a:srgbClr val="C3D69B"/>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spAutoFit/>
            </a:bodyPr>
            <a:lstStyle/>
            <a:p>
              <a:pPr algn="ctr">
                <a:defRPr/>
              </a:pPr>
              <a:r>
                <a:rPr lang="en-US" sz="1440" b="1" dirty="0">
                  <a:solidFill>
                    <a:schemeClr val="tx1"/>
                  </a:solidFill>
                  <a:latin typeface="Calibri" pitchFamily="34" charset="0"/>
                  <a:cs typeface="Arial" pitchFamily="34" charset="0"/>
                </a:rPr>
                <a:t>VT</a:t>
              </a:r>
            </a:p>
            <a:p>
              <a:pPr algn="ctr">
                <a:defRPr/>
              </a:pPr>
              <a:r>
                <a:rPr lang="en-US" sz="1440" b="1" dirty="0">
                  <a:solidFill>
                    <a:schemeClr val="tx1"/>
                  </a:solidFill>
                  <a:latin typeface="Calibri" pitchFamily="34" charset="0"/>
                  <a:cs typeface="Arial" pitchFamily="34" charset="0"/>
                </a:rPr>
                <a:t>4%</a:t>
              </a:r>
            </a:p>
          </p:txBody>
        </p:sp>
      </p:grpSp>
      <p:grpSp>
        <p:nvGrpSpPr>
          <p:cNvPr id="13" name="Group 12"/>
          <p:cNvGrpSpPr/>
          <p:nvPr/>
        </p:nvGrpSpPr>
        <p:grpSpPr>
          <a:xfrm>
            <a:off x="9666358" y="4414186"/>
            <a:ext cx="1434460" cy="1665366"/>
            <a:chOff x="6531297" y="3549955"/>
            <a:chExt cx="1195383" cy="1387805"/>
          </a:xfrm>
          <a:solidFill>
            <a:schemeClr val="accent2">
              <a:lumMod val="40000"/>
              <a:lumOff val="60000"/>
            </a:schemeClr>
          </a:solidFill>
        </p:grpSpPr>
        <p:sp>
          <p:nvSpPr>
            <p:cNvPr id="19536" name="Freeform 80"/>
            <p:cNvSpPr>
              <a:spLocks/>
            </p:cNvSpPr>
            <p:nvPr/>
          </p:nvSpPr>
          <p:spPr bwMode="auto">
            <a:xfrm>
              <a:off x="6531297" y="3549955"/>
              <a:ext cx="588587" cy="272676"/>
            </a:xfrm>
            <a:custGeom>
              <a:avLst/>
              <a:gdLst/>
              <a:ahLst/>
              <a:cxnLst>
                <a:cxn ang="0">
                  <a:pos x="844" y="48"/>
                </a:cxn>
                <a:cxn ang="0">
                  <a:pos x="47" y="421"/>
                </a:cxn>
                <a:cxn ang="0">
                  <a:pos x="77" y="385"/>
                </a:cxn>
                <a:cxn ang="0">
                  <a:pos x="172" y="307"/>
                </a:cxn>
                <a:cxn ang="0">
                  <a:pos x="218" y="261"/>
                </a:cxn>
                <a:cxn ang="0">
                  <a:pos x="254" y="243"/>
                </a:cxn>
                <a:cxn ang="0">
                  <a:pos x="331" y="231"/>
                </a:cxn>
                <a:cxn ang="0">
                  <a:pos x="443" y="172"/>
                </a:cxn>
                <a:cxn ang="0">
                  <a:pos x="491" y="190"/>
                </a:cxn>
                <a:cxn ang="0">
                  <a:pos x="532" y="208"/>
                </a:cxn>
                <a:cxn ang="0">
                  <a:pos x="580" y="290"/>
                </a:cxn>
                <a:cxn ang="0">
                  <a:pos x="632" y="296"/>
                </a:cxn>
                <a:cxn ang="0">
                  <a:pos x="638" y="337"/>
                </a:cxn>
                <a:cxn ang="0">
                  <a:pos x="738" y="373"/>
                </a:cxn>
                <a:cxn ang="0">
                  <a:pos x="803" y="421"/>
                </a:cxn>
                <a:cxn ang="0">
                  <a:pos x="827" y="473"/>
                </a:cxn>
                <a:cxn ang="0">
                  <a:pos x="762" y="603"/>
                </a:cxn>
                <a:cxn ang="0">
                  <a:pos x="816" y="650"/>
                </a:cxn>
                <a:cxn ang="0">
                  <a:pos x="892" y="662"/>
                </a:cxn>
                <a:cxn ang="0">
                  <a:pos x="910" y="662"/>
                </a:cxn>
                <a:cxn ang="0">
                  <a:pos x="999" y="657"/>
                </a:cxn>
                <a:cxn ang="0">
                  <a:pos x="1093" y="692"/>
                </a:cxn>
                <a:cxn ang="0">
                  <a:pos x="1111" y="680"/>
                </a:cxn>
                <a:cxn ang="0">
                  <a:pos x="1064" y="614"/>
                </a:cxn>
                <a:cxn ang="0">
                  <a:pos x="1034" y="603"/>
                </a:cxn>
                <a:cxn ang="0">
                  <a:pos x="1052" y="586"/>
                </a:cxn>
                <a:cxn ang="0">
                  <a:pos x="1029" y="561"/>
                </a:cxn>
                <a:cxn ang="0">
                  <a:pos x="975" y="449"/>
                </a:cxn>
                <a:cxn ang="0">
                  <a:pos x="963" y="385"/>
                </a:cxn>
                <a:cxn ang="0">
                  <a:pos x="975" y="290"/>
                </a:cxn>
                <a:cxn ang="0">
                  <a:pos x="958" y="254"/>
                </a:cxn>
                <a:cxn ang="0">
                  <a:pos x="975" y="225"/>
                </a:cxn>
                <a:cxn ang="0">
                  <a:pos x="1040" y="160"/>
                </a:cxn>
                <a:cxn ang="0">
                  <a:pos x="1064" y="89"/>
                </a:cxn>
                <a:cxn ang="0">
                  <a:pos x="1111" y="112"/>
                </a:cxn>
                <a:cxn ang="0">
                  <a:pos x="1064" y="190"/>
                </a:cxn>
                <a:cxn ang="0">
                  <a:pos x="1029" y="249"/>
                </a:cxn>
                <a:cxn ang="0">
                  <a:pos x="1075" y="296"/>
                </a:cxn>
                <a:cxn ang="0">
                  <a:pos x="1087" y="385"/>
                </a:cxn>
                <a:cxn ang="0">
                  <a:pos x="1052" y="426"/>
                </a:cxn>
                <a:cxn ang="0">
                  <a:pos x="1093" y="456"/>
                </a:cxn>
                <a:cxn ang="0">
                  <a:pos x="1093" y="503"/>
                </a:cxn>
                <a:cxn ang="0">
                  <a:pos x="1111" y="573"/>
                </a:cxn>
                <a:cxn ang="0">
                  <a:pos x="1176" y="603"/>
                </a:cxn>
                <a:cxn ang="0">
                  <a:pos x="1217" y="591"/>
                </a:cxn>
                <a:cxn ang="0">
                  <a:pos x="1222" y="621"/>
                </a:cxn>
                <a:cxn ang="0">
                  <a:pos x="1252" y="680"/>
                </a:cxn>
                <a:cxn ang="0">
                  <a:pos x="1306" y="703"/>
                </a:cxn>
                <a:cxn ang="0">
                  <a:pos x="1336" y="680"/>
                </a:cxn>
                <a:cxn ang="0">
                  <a:pos x="1435" y="627"/>
                </a:cxn>
                <a:cxn ang="0">
                  <a:pos x="1477" y="467"/>
                </a:cxn>
                <a:cxn ang="0">
                  <a:pos x="1265" y="497"/>
                </a:cxn>
              </a:cxnLst>
              <a:rect l="0" t="0" r="r" b="b"/>
              <a:pathLst>
                <a:path w="1477" h="710">
                  <a:moveTo>
                    <a:pt x="1116" y="0"/>
                  </a:moveTo>
                  <a:lnTo>
                    <a:pt x="844" y="48"/>
                  </a:lnTo>
                  <a:lnTo>
                    <a:pt x="0" y="213"/>
                  </a:lnTo>
                  <a:lnTo>
                    <a:pt x="47" y="421"/>
                  </a:lnTo>
                  <a:lnTo>
                    <a:pt x="60" y="396"/>
                  </a:lnTo>
                  <a:lnTo>
                    <a:pt x="77" y="385"/>
                  </a:lnTo>
                  <a:lnTo>
                    <a:pt x="142" y="314"/>
                  </a:lnTo>
                  <a:lnTo>
                    <a:pt x="172" y="307"/>
                  </a:lnTo>
                  <a:lnTo>
                    <a:pt x="195" y="272"/>
                  </a:lnTo>
                  <a:lnTo>
                    <a:pt x="218" y="261"/>
                  </a:lnTo>
                  <a:lnTo>
                    <a:pt x="236" y="219"/>
                  </a:lnTo>
                  <a:lnTo>
                    <a:pt x="254" y="243"/>
                  </a:lnTo>
                  <a:lnTo>
                    <a:pt x="289" y="249"/>
                  </a:lnTo>
                  <a:lnTo>
                    <a:pt x="331" y="231"/>
                  </a:lnTo>
                  <a:lnTo>
                    <a:pt x="337" y="208"/>
                  </a:lnTo>
                  <a:lnTo>
                    <a:pt x="443" y="172"/>
                  </a:lnTo>
                  <a:lnTo>
                    <a:pt x="466" y="183"/>
                  </a:lnTo>
                  <a:lnTo>
                    <a:pt x="491" y="190"/>
                  </a:lnTo>
                  <a:lnTo>
                    <a:pt x="520" y="178"/>
                  </a:lnTo>
                  <a:lnTo>
                    <a:pt x="532" y="208"/>
                  </a:lnTo>
                  <a:lnTo>
                    <a:pt x="544" y="213"/>
                  </a:lnTo>
                  <a:lnTo>
                    <a:pt x="580" y="290"/>
                  </a:lnTo>
                  <a:lnTo>
                    <a:pt x="603" y="284"/>
                  </a:lnTo>
                  <a:lnTo>
                    <a:pt x="632" y="296"/>
                  </a:lnTo>
                  <a:lnTo>
                    <a:pt x="662" y="307"/>
                  </a:lnTo>
                  <a:lnTo>
                    <a:pt x="638" y="337"/>
                  </a:lnTo>
                  <a:lnTo>
                    <a:pt x="674" y="373"/>
                  </a:lnTo>
                  <a:lnTo>
                    <a:pt x="738" y="373"/>
                  </a:lnTo>
                  <a:lnTo>
                    <a:pt x="762" y="403"/>
                  </a:lnTo>
                  <a:lnTo>
                    <a:pt x="803" y="421"/>
                  </a:lnTo>
                  <a:lnTo>
                    <a:pt x="833" y="456"/>
                  </a:lnTo>
                  <a:lnTo>
                    <a:pt x="827" y="473"/>
                  </a:lnTo>
                  <a:lnTo>
                    <a:pt x="786" y="544"/>
                  </a:lnTo>
                  <a:lnTo>
                    <a:pt x="762" y="603"/>
                  </a:lnTo>
                  <a:lnTo>
                    <a:pt x="768" y="650"/>
                  </a:lnTo>
                  <a:lnTo>
                    <a:pt x="816" y="650"/>
                  </a:lnTo>
                  <a:lnTo>
                    <a:pt x="857" y="627"/>
                  </a:lnTo>
                  <a:lnTo>
                    <a:pt x="892" y="662"/>
                  </a:lnTo>
                  <a:lnTo>
                    <a:pt x="910" y="674"/>
                  </a:lnTo>
                  <a:lnTo>
                    <a:pt x="910" y="662"/>
                  </a:lnTo>
                  <a:lnTo>
                    <a:pt x="945" y="657"/>
                  </a:lnTo>
                  <a:lnTo>
                    <a:pt x="999" y="657"/>
                  </a:lnTo>
                  <a:lnTo>
                    <a:pt x="1064" y="680"/>
                  </a:lnTo>
                  <a:lnTo>
                    <a:pt x="1093" y="692"/>
                  </a:lnTo>
                  <a:lnTo>
                    <a:pt x="1111" y="692"/>
                  </a:lnTo>
                  <a:lnTo>
                    <a:pt x="1111" y="680"/>
                  </a:lnTo>
                  <a:lnTo>
                    <a:pt x="1093" y="662"/>
                  </a:lnTo>
                  <a:lnTo>
                    <a:pt x="1064" y="614"/>
                  </a:lnTo>
                  <a:lnTo>
                    <a:pt x="1040" y="609"/>
                  </a:lnTo>
                  <a:lnTo>
                    <a:pt x="1034" y="603"/>
                  </a:lnTo>
                  <a:lnTo>
                    <a:pt x="1040" y="586"/>
                  </a:lnTo>
                  <a:lnTo>
                    <a:pt x="1052" y="586"/>
                  </a:lnTo>
                  <a:lnTo>
                    <a:pt x="1057" y="573"/>
                  </a:lnTo>
                  <a:lnTo>
                    <a:pt x="1029" y="561"/>
                  </a:lnTo>
                  <a:lnTo>
                    <a:pt x="1004" y="520"/>
                  </a:lnTo>
                  <a:lnTo>
                    <a:pt x="975" y="449"/>
                  </a:lnTo>
                  <a:lnTo>
                    <a:pt x="969" y="421"/>
                  </a:lnTo>
                  <a:lnTo>
                    <a:pt x="963" y="385"/>
                  </a:lnTo>
                  <a:lnTo>
                    <a:pt x="975" y="307"/>
                  </a:lnTo>
                  <a:lnTo>
                    <a:pt x="975" y="290"/>
                  </a:lnTo>
                  <a:lnTo>
                    <a:pt x="963" y="279"/>
                  </a:lnTo>
                  <a:lnTo>
                    <a:pt x="958" y="254"/>
                  </a:lnTo>
                  <a:lnTo>
                    <a:pt x="963" y="243"/>
                  </a:lnTo>
                  <a:lnTo>
                    <a:pt x="975" y="225"/>
                  </a:lnTo>
                  <a:lnTo>
                    <a:pt x="981" y="201"/>
                  </a:lnTo>
                  <a:lnTo>
                    <a:pt x="1040" y="160"/>
                  </a:lnTo>
                  <a:lnTo>
                    <a:pt x="1052" y="148"/>
                  </a:lnTo>
                  <a:lnTo>
                    <a:pt x="1064" y="89"/>
                  </a:lnTo>
                  <a:lnTo>
                    <a:pt x="1093" y="95"/>
                  </a:lnTo>
                  <a:lnTo>
                    <a:pt x="1111" y="112"/>
                  </a:lnTo>
                  <a:lnTo>
                    <a:pt x="1082" y="160"/>
                  </a:lnTo>
                  <a:lnTo>
                    <a:pt x="1064" y="190"/>
                  </a:lnTo>
                  <a:lnTo>
                    <a:pt x="1046" y="213"/>
                  </a:lnTo>
                  <a:lnTo>
                    <a:pt x="1029" y="249"/>
                  </a:lnTo>
                  <a:lnTo>
                    <a:pt x="1046" y="290"/>
                  </a:lnTo>
                  <a:lnTo>
                    <a:pt x="1075" y="296"/>
                  </a:lnTo>
                  <a:lnTo>
                    <a:pt x="1093" y="373"/>
                  </a:lnTo>
                  <a:lnTo>
                    <a:pt x="1087" y="385"/>
                  </a:lnTo>
                  <a:lnTo>
                    <a:pt x="1046" y="408"/>
                  </a:lnTo>
                  <a:lnTo>
                    <a:pt x="1052" y="426"/>
                  </a:lnTo>
                  <a:lnTo>
                    <a:pt x="1087" y="438"/>
                  </a:lnTo>
                  <a:lnTo>
                    <a:pt x="1093" y="456"/>
                  </a:lnTo>
                  <a:lnTo>
                    <a:pt x="1087" y="485"/>
                  </a:lnTo>
                  <a:lnTo>
                    <a:pt x="1093" y="503"/>
                  </a:lnTo>
                  <a:lnTo>
                    <a:pt x="1093" y="526"/>
                  </a:lnTo>
                  <a:lnTo>
                    <a:pt x="1111" y="573"/>
                  </a:lnTo>
                  <a:lnTo>
                    <a:pt x="1152" y="603"/>
                  </a:lnTo>
                  <a:lnTo>
                    <a:pt x="1176" y="603"/>
                  </a:lnTo>
                  <a:lnTo>
                    <a:pt x="1194" y="586"/>
                  </a:lnTo>
                  <a:lnTo>
                    <a:pt x="1217" y="591"/>
                  </a:lnTo>
                  <a:lnTo>
                    <a:pt x="1229" y="597"/>
                  </a:lnTo>
                  <a:lnTo>
                    <a:pt x="1222" y="621"/>
                  </a:lnTo>
                  <a:lnTo>
                    <a:pt x="1247" y="662"/>
                  </a:lnTo>
                  <a:lnTo>
                    <a:pt x="1252" y="680"/>
                  </a:lnTo>
                  <a:lnTo>
                    <a:pt x="1265" y="703"/>
                  </a:lnTo>
                  <a:lnTo>
                    <a:pt x="1306" y="703"/>
                  </a:lnTo>
                  <a:lnTo>
                    <a:pt x="1306" y="710"/>
                  </a:lnTo>
                  <a:lnTo>
                    <a:pt x="1336" y="680"/>
                  </a:lnTo>
                  <a:lnTo>
                    <a:pt x="1435" y="644"/>
                  </a:lnTo>
                  <a:lnTo>
                    <a:pt x="1435" y="627"/>
                  </a:lnTo>
                  <a:lnTo>
                    <a:pt x="1448" y="603"/>
                  </a:lnTo>
                  <a:lnTo>
                    <a:pt x="1477" y="467"/>
                  </a:lnTo>
                  <a:lnTo>
                    <a:pt x="1471" y="456"/>
                  </a:lnTo>
                  <a:lnTo>
                    <a:pt x="1265" y="497"/>
                  </a:lnTo>
                  <a:lnTo>
                    <a:pt x="1116" y="0"/>
                  </a:lnTo>
                </a:path>
              </a:pathLst>
            </a:custGeom>
            <a:solidFill>
              <a:schemeClr val="accent3">
                <a:lumMod val="60000"/>
                <a:lumOff val="40000"/>
              </a:schemeClr>
            </a:solidFill>
            <a:ln w="9525">
              <a:solidFill>
                <a:schemeClr val="tx1"/>
              </a:solidFill>
              <a:prstDash val="solid"/>
              <a:round/>
              <a:headEnd/>
              <a:tailEnd/>
            </a:ln>
          </p:spPr>
          <p:txBody>
            <a:bodyPr anchor="ctr"/>
            <a:lstStyle/>
            <a:p>
              <a:pPr algn="ctr">
                <a:defRPr/>
              </a:pPr>
              <a:endParaRPr lang="en-US" sz="1440" b="1" dirty="0">
                <a:solidFill>
                  <a:schemeClr val="bg1"/>
                </a:solidFill>
                <a:latin typeface="Calibri" pitchFamily="34" charset="0"/>
                <a:cs typeface="Arial" pitchFamily="34" charset="0"/>
              </a:endParaRPr>
            </a:p>
          </p:txBody>
        </p:sp>
        <p:sp>
          <p:nvSpPr>
            <p:cNvPr id="181" name="Rounded Rectangle 180"/>
            <p:cNvSpPr/>
            <p:nvPr/>
          </p:nvSpPr>
          <p:spPr>
            <a:xfrm>
              <a:off x="7315200" y="4572000"/>
              <a:ext cx="411480" cy="365760"/>
            </a:xfrm>
            <a:prstGeom prst="roundRect">
              <a:avLst/>
            </a:prstGeom>
            <a:solidFill>
              <a:schemeClr val="accent3">
                <a:lumMod val="60000"/>
                <a:lumOff val="4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1440" b="1" dirty="0">
                  <a:solidFill>
                    <a:schemeClr val="tx1"/>
                  </a:solidFill>
                  <a:latin typeface="Calibri" pitchFamily="34" charset="0"/>
                  <a:cs typeface="Arial" pitchFamily="34" charset="0"/>
                </a:rPr>
                <a:t>MD</a:t>
              </a:r>
            </a:p>
            <a:p>
              <a:pPr algn="ctr">
                <a:defRPr/>
              </a:pPr>
              <a:r>
                <a:rPr lang="en-US" sz="1440" b="1" dirty="0">
                  <a:solidFill>
                    <a:schemeClr val="tx1"/>
                  </a:solidFill>
                  <a:latin typeface="Calibri" pitchFamily="34" charset="0"/>
                  <a:cs typeface="Arial" pitchFamily="34" charset="0"/>
                </a:rPr>
                <a:t>1%</a:t>
              </a:r>
            </a:p>
          </p:txBody>
        </p:sp>
      </p:grpSp>
      <p:sp>
        <p:nvSpPr>
          <p:cNvPr id="150" name="Rounded Rectangle 149"/>
          <p:cNvSpPr/>
          <p:nvPr/>
        </p:nvSpPr>
        <p:spPr>
          <a:xfrm>
            <a:off x="11247120" y="5640638"/>
            <a:ext cx="493776" cy="438912"/>
          </a:xfrm>
          <a:prstGeom prst="roundRect">
            <a:avLst/>
          </a:prstGeom>
          <a:solidFill>
            <a:schemeClr val="accent3">
              <a:lumMod val="60000"/>
              <a:lumOff val="4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1440" b="1" dirty="0">
                <a:solidFill>
                  <a:schemeClr val="tx1"/>
                </a:solidFill>
                <a:latin typeface="Calibri" pitchFamily="34" charset="0"/>
                <a:cs typeface="Arial" pitchFamily="34" charset="0"/>
              </a:rPr>
              <a:t>DC</a:t>
            </a:r>
          </a:p>
          <a:p>
            <a:pPr algn="ctr">
              <a:defRPr/>
            </a:pPr>
            <a:r>
              <a:rPr lang="en-US" sz="1440" b="1" dirty="0">
                <a:solidFill>
                  <a:schemeClr val="tx1"/>
                </a:solidFill>
                <a:latin typeface="Calibri" pitchFamily="34" charset="0"/>
                <a:cs typeface="Arial" pitchFamily="34" charset="0"/>
              </a:rPr>
              <a:t>1%</a:t>
            </a:r>
          </a:p>
        </p:txBody>
      </p:sp>
      <p:grpSp>
        <p:nvGrpSpPr>
          <p:cNvPr id="136" name="Group 135"/>
          <p:cNvGrpSpPr/>
          <p:nvPr/>
        </p:nvGrpSpPr>
        <p:grpSpPr>
          <a:xfrm>
            <a:off x="10511321" y="2897438"/>
            <a:ext cx="1229575" cy="863717"/>
            <a:chOff x="7235434" y="2286000"/>
            <a:chExt cx="1024646" cy="719764"/>
          </a:xfrm>
          <a:solidFill>
            <a:schemeClr val="accent3">
              <a:lumMod val="75000"/>
            </a:schemeClr>
          </a:solidFill>
        </p:grpSpPr>
        <p:sp>
          <p:nvSpPr>
            <p:cNvPr id="19550" name="Freeform 94"/>
            <p:cNvSpPr>
              <a:spLocks/>
            </p:cNvSpPr>
            <p:nvPr/>
          </p:nvSpPr>
          <p:spPr bwMode="auto">
            <a:xfrm>
              <a:off x="7235434" y="2578766"/>
              <a:ext cx="205824" cy="426998"/>
            </a:xfrm>
            <a:custGeom>
              <a:avLst/>
              <a:gdLst/>
              <a:ahLst/>
              <a:cxnLst>
                <a:cxn ang="0">
                  <a:pos x="507" y="946"/>
                </a:cxn>
                <a:cxn ang="0">
                  <a:pos x="490" y="933"/>
                </a:cxn>
                <a:cxn ang="0">
                  <a:pos x="466" y="939"/>
                </a:cxn>
                <a:cxn ang="0">
                  <a:pos x="442" y="981"/>
                </a:cxn>
                <a:cxn ang="0">
                  <a:pos x="413" y="987"/>
                </a:cxn>
                <a:cxn ang="0">
                  <a:pos x="419" y="1017"/>
                </a:cxn>
                <a:cxn ang="0">
                  <a:pos x="413" y="1022"/>
                </a:cxn>
                <a:cxn ang="0">
                  <a:pos x="407" y="1017"/>
                </a:cxn>
                <a:cxn ang="0">
                  <a:pos x="395" y="1022"/>
                </a:cxn>
                <a:cxn ang="0">
                  <a:pos x="389" y="1034"/>
                </a:cxn>
                <a:cxn ang="0">
                  <a:pos x="46" y="1111"/>
                </a:cxn>
                <a:cxn ang="0">
                  <a:pos x="41" y="1093"/>
                </a:cxn>
                <a:cxn ang="0">
                  <a:pos x="17" y="1070"/>
                </a:cxn>
                <a:cxn ang="0">
                  <a:pos x="17" y="1028"/>
                </a:cxn>
                <a:cxn ang="0">
                  <a:pos x="29" y="1010"/>
                </a:cxn>
                <a:cxn ang="0">
                  <a:pos x="17" y="974"/>
                </a:cxn>
                <a:cxn ang="0">
                  <a:pos x="0" y="809"/>
                </a:cxn>
                <a:cxn ang="0">
                  <a:pos x="0" y="756"/>
                </a:cxn>
                <a:cxn ang="0">
                  <a:pos x="23" y="667"/>
                </a:cxn>
                <a:cxn ang="0">
                  <a:pos x="35" y="603"/>
                </a:cxn>
                <a:cxn ang="0">
                  <a:pos x="41" y="555"/>
                </a:cxn>
                <a:cxn ang="0">
                  <a:pos x="23" y="520"/>
                </a:cxn>
                <a:cxn ang="0">
                  <a:pos x="23" y="484"/>
                </a:cxn>
                <a:cxn ang="0">
                  <a:pos x="35" y="461"/>
                </a:cxn>
                <a:cxn ang="0">
                  <a:pos x="100" y="408"/>
                </a:cxn>
                <a:cxn ang="0">
                  <a:pos x="129" y="319"/>
                </a:cxn>
                <a:cxn ang="0">
                  <a:pos x="100" y="266"/>
                </a:cxn>
                <a:cxn ang="0">
                  <a:pos x="94" y="243"/>
                </a:cxn>
                <a:cxn ang="0">
                  <a:pos x="106" y="225"/>
                </a:cxn>
                <a:cxn ang="0">
                  <a:pos x="100" y="207"/>
                </a:cxn>
                <a:cxn ang="0">
                  <a:pos x="88" y="148"/>
                </a:cxn>
                <a:cxn ang="0">
                  <a:pos x="100" y="77"/>
                </a:cxn>
                <a:cxn ang="0">
                  <a:pos x="82" y="48"/>
                </a:cxn>
                <a:cxn ang="0">
                  <a:pos x="88" y="41"/>
                </a:cxn>
                <a:cxn ang="0">
                  <a:pos x="112" y="41"/>
                </a:cxn>
                <a:cxn ang="0">
                  <a:pos x="124" y="12"/>
                </a:cxn>
                <a:cxn ang="0">
                  <a:pos x="142" y="23"/>
                </a:cxn>
                <a:cxn ang="0">
                  <a:pos x="159" y="18"/>
                </a:cxn>
                <a:cxn ang="0">
                  <a:pos x="177" y="0"/>
                </a:cxn>
                <a:cxn ang="0">
                  <a:pos x="401" y="685"/>
                </a:cxn>
                <a:cxn ang="0">
                  <a:pos x="407" y="697"/>
                </a:cxn>
                <a:cxn ang="0">
                  <a:pos x="407" y="727"/>
                </a:cxn>
                <a:cxn ang="0">
                  <a:pos x="407" y="738"/>
                </a:cxn>
                <a:cxn ang="0">
                  <a:pos x="466" y="786"/>
                </a:cxn>
                <a:cxn ang="0">
                  <a:pos x="478" y="786"/>
                </a:cxn>
                <a:cxn ang="0">
                  <a:pos x="484" y="809"/>
                </a:cxn>
                <a:cxn ang="0">
                  <a:pos x="484" y="821"/>
                </a:cxn>
                <a:cxn ang="0">
                  <a:pos x="513" y="880"/>
                </a:cxn>
                <a:cxn ang="0">
                  <a:pos x="513" y="892"/>
                </a:cxn>
                <a:cxn ang="0">
                  <a:pos x="507" y="916"/>
                </a:cxn>
                <a:cxn ang="0">
                  <a:pos x="507" y="946"/>
                </a:cxn>
              </a:cxnLst>
              <a:rect l="0" t="0" r="r" b="b"/>
              <a:pathLst>
                <a:path w="513" h="1111">
                  <a:moveTo>
                    <a:pt x="507" y="946"/>
                  </a:moveTo>
                  <a:lnTo>
                    <a:pt x="490" y="933"/>
                  </a:lnTo>
                  <a:lnTo>
                    <a:pt x="466" y="939"/>
                  </a:lnTo>
                  <a:lnTo>
                    <a:pt x="442" y="981"/>
                  </a:lnTo>
                  <a:lnTo>
                    <a:pt x="413" y="987"/>
                  </a:lnTo>
                  <a:lnTo>
                    <a:pt x="419" y="1017"/>
                  </a:lnTo>
                  <a:lnTo>
                    <a:pt x="413" y="1022"/>
                  </a:lnTo>
                  <a:lnTo>
                    <a:pt x="407" y="1017"/>
                  </a:lnTo>
                  <a:lnTo>
                    <a:pt x="395" y="1022"/>
                  </a:lnTo>
                  <a:lnTo>
                    <a:pt x="389" y="1034"/>
                  </a:lnTo>
                  <a:lnTo>
                    <a:pt x="46" y="1111"/>
                  </a:lnTo>
                  <a:lnTo>
                    <a:pt x="41" y="1093"/>
                  </a:lnTo>
                  <a:lnTo>
                    <a:pt x="17" y="1070"/>
                  </a:lnTo>
                  <a:lnTo>
                    <a:pt x="17" y="1028"/>
                  </a:lnTo>
                  <a:lnTo>
                    <a:pt x="29" y="1010"/>
                  </a:lnTo>
                  <a:lnTo>
                    <a:pt x="17" y="974"/>
                  </a:lnTo>
                  <a:lnTo>
                    <a:pt x="0" y="809"/>
                  </a:lnTo>
                  <a:lnTo>
                    <a:pt x="0" y="756"/>
                  </a:lnTo>
                  <a:lnTo>
                    <a:pt x="23" y="667"/>
                  </a:lnTo>
                  <a:lnTo>
                    <a:pt x="35" y="603"/>
                  </a:lnTo>
                  <a:lnTo>
                    <a:pt x="41" y="555"/>
                  </a:lnTo>
                  <a:lnTo>
                    <a:pt x="23" y="520"/>
                  </a:lnTo>
                  <a:lnTo>
                    <a:pt x="23" y="484"/>
                  </a:lnTo>
                  <a:lnTo>
                    <a:pt x="35" y="461"/>
                  </a:lnTo>
                  <a:lnTo>
                    <a:pt x="100" y="408"/>
                  </a:lnTo>
                  <a:lnTo>
                    <a:pt x="129" y="319"/>
                  </a:lnTo>
                  <a:lnTo>
                    <a:pt x="100" y="266"/>
                  </a:lnTo>
                  <a:lnTo>
                    <a:pt x="94" y="243"/>
                  </a:lnTo>
                  <a:lnTo>
                    <a:pt x="106" y="225"/>
                  </a:lnTo>
                  <a:lnTo>
                    <a:pt x="100" y="207"/>
                  </a:lnTo>
                  <a:lnTo>
                    <a:pt x="88" y="148"/>
                  </a:lnTo>
                  <a:lnTo>
                    <a:pt x="100" y="77"/>
                  </a:lnTo>
                  <a:lnTo>
                    <a:pt x="82" y="48"/>
                  </a:lnTo>
                  <a:lnTo>
                    <a:pt x="88" y="41"/>
                  </a:lnTo>
                  <a:lnTo>
                    <a:pt x="112" y="41"/>
                  </a:lnTo>
                  <a:lnTo>
                    <a:pt x="124" y="12"/>
                  </a:lnTo>
                  <a:lnTo>
                    <a:pt x="142" y="23"/>
                  </a:lnTo>
                  <a:lnTo>
                    <a:pt x="159" y="18"/>
                  </a:lnTo>
                  <a:lnTo>
                    <a:pt x="177" y="0"/>
                  </a:lnTo>
                  <a:lnTo>
                    <a:pt x="401" y="685"/>
                  </a:lnTo>
                  <a:lnTo>
                    <a:pt x="407" y="697"/>
                  </a:lnTo>
                  <a:lnTo>
                    <a:pt x="407" y="727"/>
                  </a:lnTo>
                  <a:lnTo>
                    <a:pt x="407" y="738"/>
                  </a:lnTo>
                  <a:lnTo>
                    <a:pt x="466" y="786"/>
                  </a:lnTo>
                  <a:lnTo>
                    <a:pt x="478" y="786"/>
                  </a:lnTo>
                  <a:lnTo>
                    <a:pt x="484" y="809"/>
                  </a:lnTo>
                  <a:lnTo>
                    <a:pt x="484" y="821"/>
                  </a:lnTo>
                  <a:lnTo>
                    <a:pt x="513" y="880"/>
                  </a:lnTo>
                  <a:lnTo>
                    <a:pt x="513" y="892"/>
                  </a:lnTo>
                  <a:lnTo>
                    <a:pt x="507" y="916"/>
                  </a:lnTo>
                  <a:lnTo>
                    <a:pt x="507" y="946"/>
                  </a:lnTo>
                </a:path>
              </a:pathLst>
            </a:custGeom>
            <a:solidFill>
              <a:srgbClr val="77933C"/>
            </a:solidFill>
            <a:ln w="9525">
              <a:solidFill>
                <a:schemeClr val="tx1"/>
              </a:solidFill>
              <a:prstDash val="solid"/>
              <a:round/>
              <a:headEnd/>
              <a:tailEnd/>
            </a:ln>
          </p:spPr>
          <p:txBody>
            <a:bodyPr anchor="ctr"/>
            <a:lstStyle/>
            <a:p>
              <a:pPr algn="ctr">
                <a:defRPr/>
              </a:pPr>
              <a:endParaRPr lang="en-US" sz="1440" b="1" dirty="0">
                <a:solidFill>
                  <a:schemeClr val="bg1"/>
                </a:solidFill>
                <a:latin typeface="Calibri" pitchFamily="34" charset="0"/>
                <a:cs typeface="Arial" pitchFamily="34" charset="0"/>
              </a:endParaRPr>
            </a:p>
          </p:txBody>
        </p:sp>
        <p:sp>
          <p:nvSpPr>
            <p:cNvPr id="143" name="Rounded Rectangle 142"/>
            <p:cNvSpPr/>
            <p:nvPr/>
          </p:nvSpPr>
          <p:spPr>
            <a:xfrm>
              <a:off x="7848600" y="2286000"/>
              <a:ext cx="411480" cy="365760"/>
            </a:xfrm>
            <a:prstGeom prst="roundRect">
              <a:avLst/>
            </a:prstGeom>
            <a:solidFill>
              <a:srgbClr val="77933C"/>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1440" b="1" dirty="0">
                  <a:solidFill>
                    <a:schemeClr val="bg1"/>
                  </a:solidFill>
                  <a:latin typeface="Calibri" pitchFamily="34" charset="0"/>
                  <a:cs typeface="Arial" pitchFamily="34" charset="0"/>
                </a:rPr>
                <a:t>NH</a:t>
              </a:r>
              <a:br>
                <a:rPr lang="en-US" sz="1440" b="1" dirty="0">
                  <a:solidFill>
                    <a:schemeClr val="bg1"/>
                  </a:solidFill>
                  <a:latin typeface="Calibri" pitchFamily="34" charset="0"/>
                  <a:cs typeface="Arial" pitchFamily="34" charset="0"/>
                </a:rPr>
              </a:br>
              <a:r>
                <a:rPr lang="en-US" sz="1440" b="1" dirty="0">
                  <a:solidFill>
                    <a:schemeClr val="bg1"/>
                  </a:solidFill>
                  <a:latin typeface="Calibri" pitchFamily="34" charset="0"/>
                  <a:cs typeface="Arial" pitchFamily="34" charset="0"/>
                </a:rPr>
                <a:t>7%</a:t>
              </a:r>
            </a:p>
          </p:txBody>
        </p:sp>
      </p:grpSp>
      <p:sp>
        <p:nvSpPr>
          <p:cNvPr id="145" name="Rounded Rectangle 144"/>
          <p:cNvSpPr/>
          <p:nvPr/>
        </p:nvSpPr>
        <p:spPr>
          <a:xfrm>
            <a:off x="4469130" y="2257358"/>
            <a:ext cx="1142225" cy="365760"/>
          </a:xfrm>
          <a:prstGeom prst="roundRect">
            <a:avLst/>
          </a:prstGeom>
          <a:solidFill>
            <a:schemeClr val="accent2">
              <a:lumMod val="5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1440" b="1" dirty="0">
                <a:latin typeface="Calibri" pitchFamily="34" charset="0"/>
                <a:cs typeface="Arial" pitchFamily="34" charset="0"/>
              </a:rPr>
              <a:t>Over -10%</a:t>
            </a:r>
            <a:endParaRPr lang="en-US" sz="1440" b="1" dirty="0">
              <a:solidFill>
                <a:schemeClr val="bg1"/>
              </a:solidFill>
              <a:latin typeface="Calibri" pitchFamily="34" charset="0"/>
              <a:cs typeface="Arial" pitchFamily="34" charset="0"/>
            </a:endParaRPr>
          </a:p>
        </p:txBody>
      </p:sp>
      <p:sp>
        <p:nvSpPr>
          <p:cNvPr id="146" name="Rounded Rectangle 145"/>
          <p:cNvSpPr/>
          <p:nvPr/>
        </p:nvSpPr>
        <p:spPr>
          <a:xfrm>
            <a:off x="5657850" y="2257358"/>
            <a:ext cx="1142225" cy="365760"/>
          </a:xfrm>
          <a:prstGeom prst="roundRect">
            <a:avLst/>
          </a:prstGeom>
          <a:solidFill>
            <a:schemeClr val="accent2">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1440" b="1" dirty="0">
                <a:solidFill>
                  <a:schemeClr val="bg1"/>
                </a:solidFill>
                <a:latin typeface="Calibri" pitchFamily="34" charset="0"/>
                <a:cs typeface="Arial" pitchFamily="34" charset="0"/>
              </a:rPr>
              <a:t>-5.1% to -10%</a:t>
            </a:r>
          </a:p>
        </p:txBody>
      </p:sp>
      <p:sp>
        <p:nvSpPr>
          <p:cNvPr id="147" name="Rounded Rectangle 146"/>
          <p:cNvSpPr/>
          <p:nvPr/>
        </p:nvSpPr>
        <p:spPr>
          <a:xfrm>
            <a:off x="6846570" y="2257358"/>
            <a:ext cx="1142225" cy="365760"/>
          </a:xfrm>
          <a:prstGeom prst="roundRect">
            <a:avLst/>
          </a:prstGeom>
          <a:solidFill>
            <a:schemeClr val="accent2">
              <a:lumMod val="40000"/>
              <a:lumOff val="6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1440" b="1" dirty="0">
                <a:solidFill>
                  <a:schemeClr val="tx1"/>
                </a:solidFill>
                <a:latin typeface="Calibri" pitchFamily="34" charset="0"/>
                <a:cs typeface="Arial" pitchFamily="34" charset="0"/>
              </a:rPr>
              <a:t>-0.1% to -5%</a:t>
            </a:r>
          </a:p>
        </p:txBody>
      </p:sp>
      <p:sp>
        <p:nvSpPr>
          <p:cNvPr id="148" name="Rounded Rectangle 147"/>
          <p:cNvSpPr/>
          <p:nvPr/>
        </p:nvSpPr>
        <p:spPr>
          <a:xfrm>
            <a:off x="8949690" y="2257358"/>
            <a:ext cx="1142225" cy="365760"/>
          </a:xfrm>
          <a:prstGeom prst="roundRect">
            <a:avLst/>
          </a:prstGeom>
          <a:solidFill>
            <a:schemeClr val="accent3">
              <a:lumMod val="60000"/>
              <a:lumOff val="4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1440" b="1" dirty="0">
                <a:solidFill>
                  <a:schemeClr val="tx1"/>
                </a:solidFill>
                <a:latin typeface="Calibri" pitchFamily="34" charset="0"/>
                <a:cs typeface="Arial" pitchFamily="34" charset="0"/>
              </a:rPr>
              <a:t>0.1% to 5%</a:t>
            </a:r>
          </a:p>
        </p:txBody>
      </p:sp>
      <p:sp>
        <p:nvSpPr>
          <p:cNvPr id="149" name="Snip Single Corner Rectangle 148"/>
          <p:cNvSpPr/>
          <p:nvPr/>
        </p:nvSpPr>
        <p:spPr>
          <a:xfrm>
            <a:off x="3017520" y="5914958"/>
            <a:ext cx="1920240" cy="1499616"/>
          </a:xfrm>
          <a:prstGeom prst="snip1Rect">
            <a:avLst>
              <a:gd name="adj" fmla="val 44872"/>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0" dirty="0">
              <a:latin typeface="Calibri" pitchFamily="34" charset="0"/>
              <a:cs typeface="Arial" pitchFamily="34" charset="0"/>
            </a:endParaRPr>
          </a:p>
        </p:txBody>
      </p:sp>
      <p:sp>
        <p:nvSpPr>
          <p:cNvPr id="151" name="Snip Single Corner Rectangle 150"/>
          <p:cNvSpPr/>
          <p:nvPr/>
        </p:nvSpPr>
        <p:spPr>
          <a:xfrm>
            <a:off x="5029200" y="6646478"/>
            <a:ext cx="1188720" cy="768096"/>
          </a:xfrm>
          <a:prstGeom prst="snip1Rect">
            <a:avLst>
              <a:gd name="adj" fmla="val 50000"/>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0" dirty="0">
              <a:latin typeface="Calibri" pitchFamily="34" charset="0"/>
              <a:cs typeface="Arial" pitchFamily="34" charset="0"/>
            </a:endParaRPr>
          </a:p>
        </p:txBody>
      </p:sp>
      <p:grpSp>
        <p:nvGrpSpPr>
          <p:cNvPr id="11" name="Group 10"/>
          <p:cNvGrpSpPr/>
          <p:nvPr/>
        </p:nvGrpSpPr>
        <p:grpSpPr>
          <a:xfrm>
            <a:off x="10427549" y="3677613"/>
            <a:ext cx="1313347" cy="756017"/>
            <a:chOff x="7165624" y="2936146"/>
            <a:chExt cx="1094456" cy="630014"/>
          </a:xfrm>
          <a:solidFill>
            <a:schemeClr val="accent3">
              <a:lumMod val="60000"/>
              <a:lumOff val="40000"/>
            </a:schemeClr>
          </a:solidFill>
        </p:grpSpPr>
        <p:sp>
          <p:nvSpPr>
            <p:cNvPr id="19544" name="Freeform 88"/>
            <p:cNvSpPr>
              <a:spLocks/>
            </p:cNvSpPr>
            <p:nvPr/>
          </p:nvSpPr>
          <p:spPr bwMode="auto">
            <a:xfrm>
              <a:off x="7165624" y="2936146"/>
              <a:ext cx="426093" cy="212338"/>
            </a:xfrm>
            <a:custGeom>
              <a:avLst/>
              <a:gdLst/>
              <a:ahLst/>
              <a:cxnLst>
                <a:cxn ang="0">
                  <a:pos x="218" y="178"/>
                </a:cxn>
                <a:cxn ang="0">
                  <a:pos x="567" y="89"/>
                </a:cxn>
                <a:cxn ang="0">
                  <a:pos x="585" y="89"/>
                </a:cxn>
                <a:cxn ang="0">
                  <a:pos x="585" y="54"/>
                </a:cxn>
                <a:cxn ang="0">
                  <a:pos x="638" y="6"/>
                </a:cxn>
                <a:cxn ang="0">
                  <a:pos x="679" y="13"/>
                </a:cxn>
                <a:cxn ang="0">
                  <a:pos x="733" y="89"/>
                </a:cxn>
                <a:cxn ang="0">
                  <a:pos x="738" y="119"/>
                </a:cxn>
                <a:cxn ang="0">
                  <a:pos x="703" y="166"/>
                </a:cxn>
                <a:cxn ang="0">
                  <a:pos x="692" y="236"/>
                </a:cxn>
                <a:cxn ang="0">
                  <a:pos x="774" y="254"/>
                </a:cxn>
                <a:cxn ang="0">
                  <a:pos x="857" y="355"/>
                </a:cxn>
                <a:cxn ang="0">
                  <a:pos x="958" y="396"/>
                </a:cxn>
                <a:cxn ang="0">
                  <a:pos x="1022" y="332"/>
                </a:cxn>
                <a:cxn ang="0">
                  <a:pos x="981" y="296"/>
                </a:cxn>
                <a:cxn ang="0">
                  <a:pos x="945" y="254"/>
                </a:cxn>
                <a:cxn ang="0">
                  <a:pos x="987" y="261"/>
                </a:cxn>
                <a:cxn ang="0">
                  <a:pos x="1063" y="396"/>
                </a:cxn>
                <a:cxn ang="0">
                  <a:pos x="1034" y="408"/>
                </a:cxn>
                <a:cxn ang="0">
                  <a:pos x="951" y="456"/>
                </a:cxn>
                <a:cxn ang="0">
                  <a:pos x="875" y="503"/>
                </a:cxn>
                <a:cxn ang="0">
                  <a:pos x="875" y="479"/>
                </a:cxn>
                <a:cxn ang="0">
                  <a:pos x="851" y="444"/>
                </a:cxn>
                <a:cxn ang="0">
                  <a:pos x="786" y="538"/>
                </a:cxn>
                <a:cxn ang="0">
                  <a:pos x="756" y="520"/>
                </a:cxn>
                <a:cxn ang="0">
                  <a:pos x="738" y="508"/>
                </a:cxn>
                <a:cxn ang="0">
                  <a:pos x="709" y="485"/>
                </a:cxn>
                <a:cxn ang="0">
                  <a:pos x="656" y="461"/>
                </a:cxn>
                <a:cxn ang="0">
                  <a:pos x="621" y="414"/>
                </a:cxn>
                <a:cxn ang="0">
                  <a:pos x="497" y="403"/>
                </a:cxn>
                <a:cxn ang="0">
                  <a:pos x="218" y="491"/>
                </a:cxn>
                <a:cxn ang="0">
                  <a:pos x="195" y="474"/>
                </a:cxn>
                <a:cxn ang="0">
                  <a:pos x="0" y="508"/>
                </a:cxn>
              </a:cxnLst>
              <a:rect l="0" t="0" r="r" b="b"/>
              <a:pathLst>
                <a:path w="1063" h="550">
                  <a:moveTo>
                    <a:pt x="0" y="231"/>
                  </a:moveTo>
                  <a:lnTo>
                    <a:pt x="218" y="178"/>
                  </a:lnTo>
                  <a:lnTo>
                    <a:pt x="561" y="101"/>
                  </a:lnTo>
                  <a:lnTo>
                    <a:pt x="567" y="89"/>
                  </a:lnTo>
                  <a:lnTo>
                    <a:pt x="579" y="84"/>
                  </a:lnTo>
                  <a:lnTo>
                    <a:pt x="585" y="89"/>
                  </a:lnTo>
                  <a:lnTo>
                    <a:pt x="591" y="84"/>
                  </a:lnTo>
                  <a:lnTo>
                    <a:pt x="585" y="54"/>
                  </a:lnTo>
                  <a:lnTo>
                    <a:pt x="614" y="48"/>
                  </a:lnTo>
                  <a:lnTo>
                    <a:pt x="638" y="6"/>
                  </a:lnTo>
                  <a:lnTo>
                    <a:pt x="662" y="0"/>
                  </a:lnTo>
                  <a:lnTo>
                    <a:pt x="679" y="13"/>
                  </a:lnTo>
                  <a:lnTo>
                    <a:pt x="697" y="59"/>
                  </a:lnTo>
                  <a:lnTo>
                    <a:pt x="733" y="89"/>
                  </a:lnTo>
                  <a:lnTo>
                    <a:pt x="745" y="107"/>
                  </a:lnTo>
                  <a:lnTo>
                    <a:pt x="738" y="119"/>
                  </a:lnTo>
                  <a:lnTo>
                    <a:pt x="720" y="130"/>
                  </a:lnTo>
                  <a:lnTo>
                    <a:pt x="703" y="166"/>
                  </a:lnTo>
                  <a:lnTo>
                    <a:pt x="685" y="213"/>
                  </a:lnTo>
                  <a:lnTo>
                    <a:pt x="692" y="236"/>
                  </a:lnTo>
                  <a:lnTo>
                    <a:pt x="733" y="236"/>
                  </a:lnTo>
                  <a:lnTo>
                    <a:pt x="774" y="254"/>
                  </a:lnTo>
                  <a:lnTo>
                    <a:pt x="834" y="320"/>
                  </a:lnTo>
                  <a:lnTo>
                    <a:pt x="857" y="355"/>
                  </a:lnTo>
                  <a:lnTo>
                    <a:pt x="887" y="396"/>
                  </a:lnTo>
                  <a:lnTo>
                    <a:pt x="958" y="396"/>
                  </a:lnTo>
                  <a:lnTo>
                    <a:pt x="999" y="378"/>
                  </a:lnTo>
                  <a:lnTo>
                    <a:pt x="1022" y="332"/>
                  </a:lnTo>
                  <a:lnTo>
                    <a:pt x="1010" y="320"/>
                  </a:lnTo>
                  <a:lnTo>
                    <a:pt x="981" y="296"/>
                  </a:lnTo>
                  <a:lnTo>
                    <a:pt x="945" y="279"/>
                  </a:lnTo>
                  <a:lnTo>
                    <a:pt x="945" y="254"/>
                  </a:lnTo>
                  <a:lnTo>
                    <a:pt x="975" y="261"/>
                  </a:lnTo>
                  <a:lnTo>
                    <a:pt x="987" y="261"/>
                  </a:lnTo>
                  <a:lnTo>
                    <a:pt x="1040" y="332"/>
                  </a:lnTo>
                  <a:lnTo>
                    <a:pt x="1063" y="396"/>
                  </a:lnTo>
                  <a:lnTo>
                    <a:pt x="1063" y="432"/>
                  </a:lnTo>
                  <a:lnTo>
                    <a:pt x="1034" y="408"/>
                  </a:lnTo>
                  <a:lnTo>
                    <a:pt x="999" y="438"/>
                  </a:lnTo>
                  <a:lnTo>
                    <a:pt x="951" y="456"/>
                  </a:lnTo>
                  <a:lnTo>
                    <a:pt x="898" y="503"/>
                  </a:lnTo>
                  <a:lnTo>
                    <a:pt x="875" y="503"/>
                  </a:lnTo>
                  <a:lnTo>
                    <a:pt x="869" y="497"/>
                  </a:lnTo>
                  <a:lnTo>
                    <a:pt x="875" y="479"/>
                  </a:lnTo>
                  <a:lnTo>
                    <a:pt x="862" y="444"/>
                  </a:lnTo>
                  <a:lnTo>
                    <a:pt x="851" y="444"/>
                  </a:lnTo>
                  <a:lnTo>
                    <a:pt x="821" y="491"/>
                  </a:lnTo>
                  <a:lnTo>
                    <a:pt x="786" y="538"/>
                  </a:lnTo>
                  <a:lnTo>
                    <a:pt x="774" y="550"/>
                  </a:lnTo>
                  <a:lnTo>
                    <a:pt x="756" y="520"/>
                  </a:lnTo>
                  <a:lnTo>
                    <a:pt x="750" y="515"/>
                  </a:lnTo>
                  <a:lnTo>
                    <a:pt x="738" y="508"/>
                  </a:lnTo>
                  <a:lnTo>
                    <a:pt x="733" y="503"/>
                  </a:lnTo>
                  <a:lnTo>
                    <a:pt x="709" y="485"/>
                  </a:lnTo>
                  <a:lnTo>
                    <a:pt x="709" y="479"/>
                  </a:lnTo>
                  <a:lnTo>
                    <a:pt x="656" y="461"/>
                  </a:lnTo>
                  <a:lnTo>
                    <a:pt x="638" y="420"/>
                  </a:lnTo>
                  <a:lnTo>
                    <a:pt x="621" y="414"/>
                  </a:lnTo>
                  <a:lnTo>
                    <a:pt x="609" y="378"/>
                  </a:lnTo>
                  <a:lnTo>
                    <a:pt x="497" y="403"/>
                  </a:lnTo>
                  <a:lnTo>
                    <a:pt x="225" y="479"/>
                  </a:lnTo>
                  <a:lnTo>
                    <a:pt x="218" y="491"/>
                  </a:lnTo>
                  <a:lnTo>
                    <a:pt x="213" y="497"/>
                  </a:lnTo>
                  <a:lnTo>
                    <a:pt x="195" y="474"/>
                  </a:lnTo>
                  <a:lnTo>
                    <a:pt x="12" y="520"/>
                  </a:lnTo>
                  <a:lnTo>
                    <a:pt x="0" y="508"/>
                  </a:lnTo>
                  <a:lnTo>
                    <a:pt x="0" y="231"/>
                  </a:lnTo>
                </a:path>
              </a:pathLst>
            </a:custGeom>
            <a:solidFill>
              <a:schemeClr val="accent3">
                <a:lumMod val="75000"/>
              </a:schemeClr>
            </a:solidFill>
            <a:ln w="9525">
              <a:solidFill>
                <a:schemeClr val="tx1"/>
              </a:solidFill>
              <a:prstDash val="solid"/>
              <a:round/>
              <a:headEnd/>
              <a:tailEnd/>
            </a:ln>
          </p:spPr>
          <p:txBody>
            <a:bodyPr anchor="ctr"/>
            <a:lstStyle/>
            <a:p>
              <a:pPr algn="ctr">
                <a:defRPr/>
              </a:pPr>
              <a:endParaRPr lang="en-US" sz="1440" b="1" dirty="0">
                <a:solidFill>
                  <a:schemeClr val="bg1"/>
                </a:solidFill>
                <a:latin typeface="Calibri" pitchFamily="34" charset="0"/>
                <a:cs typeface="Arial" pitchFamily="34" charset="0"/>
              </a:endParaRPr>
            </a:p>
          </p:txBody>
        </p:sp>
        <p:sp>
          <p:nvSpPr>
            <p:cNvPr id="134" name="Rounded Rectangle 133"/>
            <p:cNvSpPr/>
            <p:nvPr/>
          </p:nvSpPr>
          <p:spPr>
            <a:xfrm>
              <a:off x="7848600" y="3157539"/>
              <a:ext cx="411480" cy="408621"/>
            </a:xfrm>
            <a:prstGeom prst="roundRect">
              <a:avLst/>
            </a:prstGeom>
            <a:solidFill>
              <a:schemeClr val="accent3">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1440" b="1" dirty="0">
                  <a:solidFill>
                    <a:schemeClr val="bg1"/>
                  </a:solidFill>
                  <a:latin typeface="Calibri" pitchFamily="34" charset="0"/>
                  <a:cs typeface="Arial" pitchFamily="34" charset="0"/>
                </a:rPr>
                <a:t>MA</a:t>
              </a:r>
              <a:br>
                <a:rPr lang="en-US" sz="1440" b="1" dirty="0">
                  <a:solidFill>
                    <a:schemeClr val="bg1"/>
                  </a:solidFill>
                  <a:latin typeface="Calibri" pitchFamily="34" charset="0"/>
                  <a:cs typeface="Arial" pitchFamily="34" charset="0"/>
                </a:rPr>
              </a:br>
              <a:r>
                <a:rPr lang="en-US" sz="1440" b="1" dirty="0">
                  <a:solidFill>
                    <a:schemeClr val="bg1"/>
                  </a:solidFill>
                  <a:latin typeface="Calibri" pitchFamily="34" charset="0"/>
                  <a:cs typeface="Arial" pitchFamily="34" charset="0"/>
                </a:rPr>
                <a:t>6%</a:t>
              </a:r>
            </a:p>
          </p:txBody>
        </p:sp>
      </p:grpSp>
      <p:sp>
        <p:nvSpPr>
          <p:cNvPr id="135" name="Title 134"/>
          <p:cNvSpPr>
            <a:spLocks noGrp="1"/>
          </p:cNvSpPr>
          <p:nvPr>
            <p:ph type="title"/>
          </p:nvPr>
        </p:nvSpPr>
        <p:spPr>
          <a:xfrm>
            <a:off x="2011680" y="1182112"/>
            <a:ext cx="10607040" cy="1005840"/>
          </a:xfrm>
        </p:spPr>
        <p:txBody>
          <a:bodyPr/>
          <a:lstStyle/>
          <a:p>
            <a:r>
              <a:rPr lang="en-US" sz="3120" dirty="0"/>
              <a:t>State construction employment change (</a:t>
            </a:r>
            <a:r>
              <a:rPr lang="en-US" sz="3120" dirty="0">
                <a:solidFill>
                  <a:srgbClr val="00B050"/>
                </a:solidFill>
              </a:rPr>
              <a:t>U.S.: 3.3%</a:t>
            </a:r>
            <a:r>
              <a:rPr lang="en-US" sz="3120" dirty="0"/>
              <a:t>) </a:t>
            </a:r>
            <a:br>
              <a:rPr lang="en-US" sz="3120" dirty="0"/>
            </a:br>
            <a:r>
              <a:rPr lang="en-US" sz="2880" dirty="0"/>
              <a:t>5/17 to 5/18: 38 states and DC </a:t>
            </a:r>
            <a:r>
              <a:rPr lang="en-US" sz="2880" dirty="0">
                <a:solidFill>
                  <a:srgbClr val="00B050"/>
                </a:solidFill>
              </a:rPr>
              <a:t>up</a:t>
            </a:r>
            <a:r>
              <a:rPr lang="en-US" sz="2880" dirty="0"/>
              <a:t>, 12 </a:t>
            </a:r>
            <a:r>
              <a:rPr lang="en-US" sz="2880" dirty="0">
                <a:solidFill>
                  <a:schemeClr val="accent2"/>
                </a:solidFill>
              </a:rPr>
              <a:t>down</a:t>
            </a:r>
            <a:endParaRPr lang="en-US" sz="2880" dirty="0">
              <a:solidFill>
                <a:schemeClr val="bg1">
                  <a:lumMod val="50000"/>
                </a:schemeClr>
              </a:solidFill>
            </a:endParaRPr>
          </a:p>
        </p:txBody>
      </p:sp>
      <p:sp>
        <p:nvSpPr>
          <p:cNvPr id="133" name="Rounded Rectangle 132"/>
          <p:cNvSpPr/>
          <p:nvPr/>
        </p:nvSpPr>
        <p:spPr>
          <a:xfrm>
            <a:off x="10138410" y="2257358"/>
            <a:ext cx="1142225" cy="365760"/>
          </a:xfrm>
          <a:prstGeom prst="roundRect">
            <a:avLst/>
          </a:prstGeom>
          <a:solidFill>
            <a:schemeClr val="accent3">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1440" b="1" dirty="0">
                <a:solidFill>
                  <a:schemeClr val="bg1"/>
                </a:solidFill>
                <a:latin typeface="Calibri" pitchFamily="34" charset="0"/>
                <a:cs typeface="Arial" pitchFamily="34" charset="0"/>
              </a:rPr>
              <a:t>5.1% to 10%</a:t>
            </a:r>
          </a:p>
        </p:txBody>
      </p:sp>
      <p:sp>
        <p:nvSpPr>
          <p:cNvPr id="139" name="Rounded Rectangle 138"/>
          <p:cNvSpPr/>
          <p:nvPr/>
        </p:nvSpPr>
        <p:spPr>
          <a:xfrm>
            <a:off x="11327130" y="2257358"/>
            <a:ext cx="1142225" cy="365760"/>
          </a:xfrm>
          <a:prstGeom prst="roundRect">
            <a:avLst/>
          </a:prstGeom>
          <a:solidFill>
            <a:schemeClr val="accent3">
              <a:lumMod val="5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1440" b="1" dirty="0">
                <a:solidFill>
                  <a:schemeClr val="bg1"/>
                </a:solidFill>
                <a:latin typeface="Calibri" pitchFamily="34" charset="0"/>
                <a:cs typeface="Arial" pitchFamily="34" charset="0"/>
              </a:rPr>
              <a:t>Over 10%</a:t>
            </a:r>
          </a:p>
        </p:txBody>
      </p:sp>
      <p:sp>
        <p:nvSpPr>
          <p:cNvPr id="138" name="TextBox 137"/>
          <p:cNvSpPr txBox="1"/>
          <p:nvPr/>
        </p:nvSpPr>
        <p:spPr>
          <a:xfrm>
            <a:off x="10149842" y="6189280"/>
            <a:ext cx="2319515" cy="683264"/>
          </a:xfrm>
          <a:prstGeom prst="rect">
            <a:avLst/>
          </a:prstGeom>
          <a:noFill/>
          <a:ln w="9525">
            <a:solidFill>
              <a:schemeClr val="bg1"/>
            </a:solidFill>
          </a:ln>
        </p:spPr>
        <p:txBody>
          <a:bodyPr wrap="square" rtlCol="0">
            <a:spAutoFit/>
          </a:bodyPr>
          <a:lstStyle/>
          <a:p>
            <a:r>
              <a:rPr lang="en-US" sz="1920" dirty="0">
                <a:latin typeface="Calibri" pitchFamily="34" charset="0"/>
              </a:rPr>
              <a:t>Shading based on  unrounded numbers</a:t>
            </a:r>
          </a:p>
        </p:txBody>
      </p:sp>
      <p:sp>
        <p:nvSpPr>
          <p:cNvPr id="144" name="Rounded Rectangle 143"/>
          <p:cNvSpPr/>
          <p:nvPr/>
        </p:nvSpPr>
        <p:spPr>
          <a:xfrm>
            <a:off x="8035290" y="2257358"/>
            <a:ext cx="822960" cy="365760"/>
          </a:xfrm>
          <a:prstGeom prst="roundRect">
            <a:avLst/>
          </a:prstGeom>
          <a:solidFill>
            <a:schemeClr val="tx1">
              <a:lumMod val="50000"/>
              <a:lumOff val="5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40" b="1" dirty="0">
                <a:latin typeface="Calibri" pitchFamily="34" charset="0"/>
              </a:rPr>
              <a:t>0%</a:t>
            </a:r>
          </a:p>
        </p:txBody>
      </p:sp>
      <p:sp>
        <p:nvSpPr>
          <p:cNvPr id="137" name="Footer Placeholder 6"/>
          <p:cNvSpPr txBox="1">
            <a:spLocks/>
          </p:cNvSpPr>
          <p:nvPr/>
        </p:nvSpPr>
        <p:spPr>
          <a:xfrm>
            <a:off x="2377441" y="7627622"/>
            <a:ext cx="4309110" cy="438150"/>
          </a:xfrm>
          <a:prstGeom prst="rect">
            <a:avLst/>
          </a:prstGeom>
          <a:noFill/>
        </p:spPr>
        <p:txBody>
          <a:bodyPr vert="horz" lIns="109728" tIns="54864" rIns="109728" bIns="54864" rtlCol="0" anchor="ctr"/>
          <a:lstStyle/>
          <a:p>
            <a:pPr lvl="0"/>
            <a:r>
              <a:rPr lang="en-US" sz="1440" dirty="0">
                <a:solidFill>
                  <a:schemeClr val="bg1"/>
                </a:solidFill>
              </a:rPr>
              <a:t>Source: BLS state and regional employment report</a:t>
            </a:r>
          </a:p>
        </p:txBody>
      </p:sp>
      <p:sp>
        <p:nvSpPr>
          <p:cNvPr id="19514" name="Freeform 58"/>
          <p:cNvSpPr>
            <a:spLocks/>
          </p:cNvSpPr>
          <p:nvPr/>
        </p:nvSpPr>
        <p:spPr bwMode="auto">
          <a:xfrm>
            <a:off x="8135311" y="5159917"/>
            <a:ext cx="1263836" cy="426070"/>
          </a:xfrm>
          <a:custGeom>
            <a:avLst/>
            <a:gdLst/>
            <a:ahLst/>
            <a:cxnLst>
              <a:cxn ang="0">
                <a:pos x="2640" y="0"/>
              </a:cxn>
              <a:cxn ang="0">
                <a:pos x="2103" y="64"/>
              </a:cxn>
              <a:cxn ang="0">
                <a:pos x="2080" y="88"/>
              </a:cxn>
              <a:cxn ang="0">
                <a:pos x="745" y="206"/>
              </a:cxn>
              <a:cxn ang="0">
                <a:pos x="727" y="195"/>
              </a:cxn>
              <a:cxn ang="0">
                <a:pos x="674" y="200"/>
              </a:cxn>
              <a:cxn ang="0">
                <a:pos x="685" y="224"/>
              </a:cxn>
              <a:cxn ang="0">
                <a:pos x="685" y="266"/>
              </a:cxn>
              <a:cxn ang="0">
                <a:pos x="213" y="301"/>
              </a:cxn>
              <a:cxn ang="0">
                <a:pos x="190" y="360"/>
              </a:cxn>
              <a:cxn ang="0">
                <a:pos x="172" y="424"/>
              </a:cxn>
              <a:cxn ang="0">
                <a:pos x="177" y="449"/>
              </a:cxn>
              <a:cxn ang="0">
                <a:pos x="160" y="507"/>
              </a:cxn>
              <a:cxn ang="0">
                <a:pos x="154" y="525"/>
              </a:cxn>
              <a:cxn ang="0">
                <a:pos x="160" y="548"/>
              </a:cxn>
              <a:cxn ang="0">
                <a:pos x="142" y="584"/>
              </a:cxn>
              <a:cxn ang="0">
                <a:pos x="101" y="626"/>
              </a:cxn>
              <a:cxn ang="0">
                <a:pos x="89" y="708"/>
              </a:cxn>
              <a:cxn ang="0">
                <a:pos x="41" y="761"/>
              </a:cxn>
              <a:cxn ang="0">
                <a:pos x="53" y="809"/>
              </a:cxn>
              <a:cxn ang="0">
                <a:pos x="53" y="885"/>
              </a:cxn>
              <a:cxn ang="0">
                <a:pos x="41" y="885"/>
              </a:cxn>
              <a:cxn ang="0">
                <a:pos x="0" y="921"/>
              </a:cxn>
              <a:cxn ang="0">
                <a:pos x="685" y="874"/>
              </a:cxn>
              <a:cxn ang="0">
                <a:pos x="1530" y="803"/>
              </a:cxn>
              <a:cxn ang="0">
                <a:pos x="1861" y="768"/>
              </a:cxn>
              <a:cxn ang="0">
                <a:pos x="1867" y="667"/>
              </a:cxn>
              <a:cxn ang="0">
                <a:pos x="1897" y="672"/>
              </a:cxn>
              <a:cxn ang="0">
                <a:pos x="1914" y="667"/>
              </a:cxn>
              <a:cxn ang="0">
                <a:pos x="1938" y="644"/>
              </a:cxn>
              <a:cxn ang="0">
                <a:pos x="1938" y="619"/>
              </a:cxn>
              <a:cxn ang="0">
                <a:pos x="1938" y="596"/>
              </a:cxn>
              <a:cxn ang="0">
                <a:pos x="1943" y="573"/>
              </a:cxn>
              <a:cxn ang="0">
                <a:pos x="1973" y="543"/>
              </a:cxn>
              <a:cxn ang="0">
                <a:pos x="2039" y="519"/>
              </a:cxn>
              <a:cxn ang="0">
                <a:pos x="2115" y="495"/>
              </a:cxn>
              <a:cxn ang="0">
                <a:pos x="2192" y="431"/>
              </a:cxn>
              <a:cxn ang="0">
                <a:pos x="2221" y="419"/>
              </a:cxn>
              <a:cxn ang="0">
                <a:pos x="2269" y="378"/>
              </a:cxn>
              <a:cxn ang="0">
                <a:pos x="2275" y="337"/>
              </a:cxn>
              <a:cxn ang="0">
                <a:pos x="2287" y="337"/>
              </a:cxn>
              <a:cxn ang="0">
                <a:pos x="2305" y="337"/>
              </a:cxn>
              <a:cxn ang="0">
                <a:pos x="2316" y="319"/>
              </a:cxn>
              <a:cxn ang="0">
                <a:pos x="2322" y="307"/>
              </a:cxn>
              <a:cxn ang="0">
                <a:pos x="2351" y="283"/>
              </a:cxn>
              <a:cxn ang="0">
                <a:pos x="2357" y="283"/>
              </a:cxn>
              <a:cxn ang="0">
                <a:pos x="2381" y="301"/>
              </a:cxn>
              <a:cxn ang="0">
                <a:pos x="2404" y="283"/>
              </a:cxn>
              <a:cxn ang="0">
                <a:pos x="2410" y="271"/>
              </a:cxn>
              <a:cxn ang="0">
                <a:pos x="2445" y="241"/>
              </a:cxn>
              <a:cxn ang="0">
                <a:pos x="2475" y="230"/>
              </a:cxn>
              <a:cxn ang="0">
                <a:pos x="2528" y="224"/>
              </a:cxn>
              <a:cxn ang="0">
                <a:pos x="2582" y="135"/>
              </a:cxn>
              <a:cxn ang="0">
                <a:pos x="2629" y="106"/>
              </a:cxn>
              <a:cxn ang="0">
                <a:pos x="2629" y="82"/>
              </a:cxn>
              <a:cxn ang="0">
                <a:pos x="2640" y="58"/>
              </a:cxn>
              <a:cxn ang="0">
                <a:pos x="2629" y="28"/>
              </a:cxn>
              <a:cxn ang="0">
                <a:pos x="2640" y="0"/>
              </a:cxn>
            </a:cxnLst>
            <a:rect l="0" t="0" r="r" b="b"/>
            <a:pathLst>
              <a:path w="2640" h="921">
                <a:moveTo>
                  <a:pt x="2640" y="0"/>
                </a:moveTo>
                <a:lnTo>
                  <a:pt x="2103" y="64"/>
                </a:lnTo>
                <a:lnTo>
                  <a:pt x="2080" y="88"/>
                </a:lnTo>
                <a:lnTo>
                  <a:pt x="745" y="206"/>
                </a:lnTo>
                <a:lnTo>
                  <a:pt x="727" y="195"/>
                </a:lnTo>
                <a:lnTo>
                  <a:pt x="674" y="200"/>
                </a:lnTo>
                <a:lnTo>
                  <a:pt x="685" y="224"/>
                </a:lnTo>
                <a:lnTo>
                  <a:pt x="685" y="266"/>
                </a:lnTo>
                <a:lnTo>
                  <a:pt x="213" y="301"/>
                </a:lnTo>
                <a:lnTo>
                  <a:pt x="190" y="360"/>
                </a:lnTo>
                <a:lnTo>
                  <a:pt x="172" y="424"/>
                </a:lnTo>
                <a:lnTo>
                  <a:pt x="177" y="449"/>
                </a:lnTo>
                <a:lnTo>
                  <a:pt x="160" y="507"/>
                </a:lnTo>
                <a:lnTo>
                  <a:pt x="154" y="525"/>
                </a:lnTo>
                <a:lnTo>
                  <a:pt x="160" y="548"/>
                </a:lnTo>
                <a:lnTo>
                  <a:pt x="142" y="584"/>
                </a:lnTo>
                <a:lnTo>
                  <a:pt x="101" y="626"/>
                </a:lnTo>
                <a:lnTo>
                  <a:pt x="89" y="708"/>
                </a:lnTo>
                <a:lnTo>
                  <a:pt x="41" y="761"/>
                </a:lnTo>
                <a:lnTo>
                  <a:pt x="53" y="809"/>
                </a:lnTo>
                <a:lnTo>
                  <a:pt x="53" y="885"/>
                </a:lnTo>
                <a:lnTo>
                  <a:pt x="41" y="885"/>
                </a:lnTo>
                <a:lnTo>
                  <a:pt x="0" y="921"/>
                </a:lnTo>
                <a:lnTo>
                  <a:pt x="685" y="874"/>
                </a:lnTo>
                <a:lnTo>
                  <a:pt x="1530" y="803"/>
                </a:lnTo>
                <a:lnTo>
                  <a:pt x="1861" y="768"/>
                </a:lnTo>
                <a:lnTo>
                  <a:pt x="1867" y="667"/>
                </a:lnTo>
                <a:lnTo>
                  <a:pt x="1897" y="672"/>
                </a:lnTo>
                <a:lnTo>
                  <a:pt x="1914" y="667"/>
                </a:lnTo>
                <a:lnTo>
                  <a:pt x="1938" y="644"/>
                </a:lnTo>
                <a:lnTo>
                  <a:pt x="1938" y="619"/>
                </a:lnTo>
                <a:lnTo>
                  <a:pt x="1938" y="596"/>
                </a:lnTo>
                <a:lnTo>
                  <a:pt x="1943" y="573"/>
                </a:lnTo>
                <a:lnTo>
                  <a:pt x="1973" y="543"/>
                </a:lnTo>
                <a:lnTo>
                  <a:pt x="2039" y="519"/>
                </a:lnTo>
                <a:lnTo>
                  <a:pt x="2115" y="495"/>
                </a:lnTo>
                <a:lnTo>
                  <a:pt x="2192" y="431"/>
                </a:lnTo>
                <a:lnTo>
                  <a:pt x="2221" y="419"/>
                </a:lnTo>
                <a:lnTo>
                  <a:pt x="2269" y="378"/>
                </a:lnTo>
                <a:lnTo>
                  <a:pt x="2275" y="337"/>
                </a:lnTo>
                <a:lnTo>
                  <a:pt x="2287" y="337"/>
                </a:lnTo>
                <a:lnTo>
                  <a:pt x="2305" y="337"/>
                </a:lnTo>
                <a:lnTo>
                  <a:pt x="2316" y="319"/>
                </a:lnTo>
                <a:lnTo>
                  <a:pt x="2322" y="307"/>
                </a:lnTo>
                <a:lnTo>
                  <a:pt x="2351" y="283"/>
                </a:lnTo>
                <a:lnTo>
                  <a:pt x="2357" y="283"/>
                </a:lnTo>
                <a:lnTo>
                  <a:pt x="2381" y="301"/>
                </a:lnTo>
                <a:lnTo>
                  <a:pt x="2404" y="283"/>
                </a:lnTo>
                <a:lnTo>
                  <a:pt x="2410" y="271"/>
                </a:lnTo>
                <a:lnTo>
                  <a:pt x="2445" y="241"/>
                </a:lnTo>
                <a:lnTo>
                  <a:pt x="2475" y="230"/>
                </a:lnTo>
                <a:lnTo>
                  <a:pt x="2528" y="224"/>
                </a:lnTo>
                <a:lnTo>
                  <a:pt x="2582" y="135"/>
                </a:lnTo>
                <a:lnTo>
                  <a:pt x="2629" y="106"/>
                </a:lnTo>
                <a:lnTo>
                  <a:pt x="2629" y="82"/>
                </a:lnTo>
                <a:lnTo>
                  <a:pt x="2640" y="58"/>
                </a:lnTo>
                <a:lnTo>
                  <a:pt x="2629" y="28"/>
                </a:lnTo>
                <a:lnTo>
                  <a:pt x="2640" y="0"/>
                </a:lnTo>
              </a:path>
            </a:pathLst>
          </a:custGeom>
          <a:solidFill>
            <a:schemeClr val="accent3">
              <a:lumMod val="60000"/>
              <a:lumOff val="40000"/>
            </a:schemeClr>
          </a:solidFill>
          <a:ln w="9525">
            <a:solidFill>
              <a:schemeClr val="tx1"/>
            </a:solidFill>
            <a:prstDash val="solid"/>
            <a:round/>
            <a:headEnd/>
            <a:tailEnd/>
          </a:ln>
        </p:spPr>
        <p:txBody>
          <a:bodyPr anchor="ctr"/>
          <a:lstStyle/>
          <a:p>
            <a:pPr>
              <a:defRPr/>
            </a:pPr>
            <a:r>
              <a:rPr lang="en-US" sz="480" b="1" dirty="0">
                <a:latin typeface="Calibri" pitchFamily="34" charset="0"/>
                <a:cs typeface="Arial" pitchFamily="34" charset="0"/>
              </a:rPr>
              <a:t>  </a:t>
            </a:r>
          </a:p>
          <a:p>
            <a:pPr>
              <a:defRPr/>
            </a:pPr>
            <a:r>
              <a:rPr lang="en-US" sz="1440" b="1" dirty="0">
                <a:latin typeface="Calibri" pitchFamily="34" charset="0"/>
                <a:cs typeface="Arial" pitchFamily="34" charset="0"/>
              </a:rPr>
              <a:t>       1%</a:t>
            </a:r>
          </a:p>
        </p:txBody>
      </p:sp>
      <p:grpSp>
        <p:nvGrpSpPr>
          <p:cNvPr id="7" name="Group 6"/>
          <p:cNvGrpSpPr/>
          <p:nvPr/>
        </p:nvGrpSpPr>
        <p:grpSpPr>
          <a:xfrm>
            <a:off x="10233276" y="4081296"/>
            <a:ext cx="1507620" cy="1449614"/>
            <a:chOff x="7003730" y="3272548"/>
            <a:chExt cx="1256350" cy="1208012"/>
          </a:xfrm>
          <a:solidFill>
            <a:schemeClr val="accent3">
              <a:lumMod val="60000"/>
              <a:lumOff val="40000"/>
            </a:schemeClr>
          </a:solidFill>
        </p:grpSpPr>
        <p:sp>
          <p:nvSpPr>
            <p:cNvPr id="180" name="Rounded Rectangle 179"/>
            <p:cNvSpPr/>
            <p:nvPr/>
          </p:nvSpPr>
          <p:spPr>
            <a:xfrm>
              <a:off x="7848600" y="4114800"/>
              <a:ext cx="411480" cy="365760"/>
            </a:xfrm>
            <a:prstGeom prst="roundRect">
              <a:avLst/>
            </a:prstGeom>
            <a:solidFill>
              <a:schemeClr val="accent2">
                <a:lumMod val="40000"/>
                <a:lumOff val="6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1440" b="1" dirty="0">
                  <a:solidFill>
                    <a:schemeClr val="tx1"/>
                  </a:solidFill>
                  <a:latin typeface="Calibri" pitchFamily="34" charset="0"/>
                  <a:cs typeface="Arial" pitchFamily="34" charset="0"/>
                </a:rPr>
                <a:t>NJ</a:t>
              </a:r>
              <a:br>
                <a:rPr lang="en-US" sz="1440" b="1" dirty="0">
                  <a:solidFill>
                    <a:schemeClr val="tx1"/>
                  </a:solidFill>
                  <a:latin typeface="Calibri" pitchFamily="34" charset="0"/>
                  <a:cs typeface="Arial" pitchFamily="34" charset="0"/>
                </a:rPr>
              </a:br>
              <a:r>
                <a:rPr lang="en-US" sz="1440" b="1" dirty="0">
                  <a:solidFill>
                    <a:schemeClr val="tx1"/>
                  </a:solidFill>
                  <a:latin typeface="Calibri" pitchFamily="34" charset="0"/>
                  <a:cs typeface="Arial" pitchFamily="34" charset="0"/>
                </a:rPr>
                <a:t>-3%</a:t>
              </a:r>
            </a:p>
          </p:txBody>
        </p:sp>
        <p:sp>
          <p:nvSpPr>
            <p:cNvPr id="19540" name="Freeform 84"/>
            <p:cNvSpPr>
              <a:spLocks/>
            </p:cNvSpPr>
            <p:nvPr/>
          </p:nvSpPr>
          <p:spPr bwMode="auto">
            <a:xfrm>
              <a:off x="7003730" y="3272548"/>
              <a:ext cx="174530" cy="380586"/>
            </a:xfrm>
            <a:custGeom>
              <a:avLst/>
              <a:gdLst/>
              <a:ahLst/>
              <a:cxnLst>
                <a:cxn ang="0">
                  <a:pos x="0" y="738"/>
                </a:cxn>
                <a:cxn ang="0">
                  <a:pos x="18" y="744"/>
                </a:cxn>
                <a:cxn ang="0">
                  <a:pos x="59" y="809"/>
                </a:cxn>
                <a:cxn ang="0">
                  <a:pos x="154" y="868"/>
                </a:cxn>
                <a:cxn ang="0">
                  <a:pos x="231" y="886"/>
                </a:cxn>
                <a:cxn ang="0">
                  <a:pos x="249" y="939"/>
                </a:cxn>
                <a:cxn ang="0">
                  <a:pos x="266" y="986"/>
                </a:cxn>
                <a:cxn ang="0">
                  <a:pos x="307" y="915"/>
                </a:cxn>
                <a:cxn ang="0">
                  <a:pos x="343" y="815"/>
                </a:cxn>
                <a:cxn ang="0">
                  <a:pos x="408" y="708"/>
                </a:cxn>
                <a:cxn ang="0">
                  <a:pos x="444" y="608"/>
                </a:cxn>
                <a:cxn ang="0">
                  <a:pos x="431" y="449"/>
                </a:cxn>
                <a:cxn ang="0">
                  <a:pos x="403" y="307"/>
                </a:cxn>
                <a:cxn ang="0">
                  <a:pos x="337" y="330"/>
                </a:cxn>
                <a:cxn ang="0">
                  <a:pos x="319" y="319"/>
                </a:cxn>
                <a:cxn ang="0">
                  <a:pos x="296" y="325"/>
                </a:cxn>
                <a:cxn ang="0">
                  <a:pos x="319" y="254"/>
                </a:cxn>
                <a:cxn ang="0">
                  <a:pos x="349" y="242"/>
                </a:cxn>
                <a:cxn ang="0">
                  <a:pos x="355" y="171"/>
                </a:cxn>
                <a:cxn ang="0">
                  <a:pos x="385" y="136"/>
                </a:cxn>
                <a:cxn ang="0">
                  <a:pos x="107" y="0"/>
                </a:cxn>
                <a:cxn ang="0">
                  <a:pos x="66" y="48"/>
                </a:cxn>
                <a:cxn ang="0">
                  <a:pos x="53" y="124"/>
                </a:cxn>
                <a:cxn ang="0">
                  <a:pos x="12" y="171"/>
                </a:cxn>
                <a:cxn ang="0">
                  <a:pos x="36" y="206"/>
                </a:cxn>
                <a:cxn ang="0">
                  <a:pos x="18" y="259"/>
                </a:cxn>
                <a:cxn ang="0">
                  <a:pos x="30" y="337"/>
                </a:cxn>
                <a:cxn ang="0">
                  <a:pos x="83" y="396"/>
                </a:cxn>
                <a:cxn ang="0">
                  <a:pos x="130" y="419"/>
                </a:cxn>
                <a:cxn ang="0">
                  <a:pos x="165" y="443"/>
                </a:cxn>
                <a:cxn ang="0">
                  <a:pos x="207" y="490"/>
                </a:cxn>
                <a:cxn ang="0">
                  <a:pos x="112" y="567"/>
                </a:cxn>
                <a:cxn ang="0">
                  <a:pos x="23" y="662"/>
                </a:cxn>
              </a:cxnLst>
              <a:rect l="0" t="0" r="r" b="b"/>
              <a:pathLst>
                <a:path w="444" h="986">
                  <a:moveTo>
                    <a:pt x="23" y="662"/>
                  </a:moveTo>
                  <a:lnTo>
                    <a:pt x="0" y="738"/>
                  </a:lnTo>
                  <a:lnTo>
                    <a:pt x="0" y="750"/>
                  </a:lnTo>
                  <a:lnTo>
                    <a:pt x="18" y="744"/>
                  </a:lnTo>
                  <a:lnTo>
                    <a:pt x="36" y="779"/>
                  </a:lnTo>
                  <a:lnTo>
                    <a:pt x="59" y="809"/>
                  </a:lnTo>
                  <a:lnTo>
                    <a:pt x="83" y="832"/>
                  </a:lnTo>
                  <a:lnTo>
                    <a:pt x="154" y="868"/>
                  </a:lnTo>
                  <a:lnTo>
                    <a:pt x="178" y="880"/>
                  </a:lnTo>
                  <a:lnTo>
                    <a:pt x="231" y="886"/>
                  </a:lnTo>
                  <a:lnTo>
                    <a:pt x="249" y="892"/>
                  </a:lnTo>
                  <a:lnTo>
                    <a:pt x="249" y="939"/>
                  </a:lnTo>
                  <a:lnTo>
                    <a:pt x="249" y="969"/>
                  </a:lnTo>
                  <a:lnTo>
                    <a:pt x="266" y="986"/>
                  </a:lnTo>
                  <a:lnTo>
                    <a:pt x="284" y="963"/>
                  </a:lnTo>
                  <a:lnTo>
                    <a:pt x="307" y="915"/>
                  </a:lnTo>
                  <a:lnTo>
                    <a:pt x="307" y="874"/>
                  </a:lnTo>
                  <a:lnTo>
                    <a:pt x="343" y="815"/>
                  </a:lnTo>
                  <a:lnTo>
                    <a:pt x="360" y="768"/>
                  </a:lnTo>
                  <a:lnTo>
                    <a:pt x="408" y="708"/>
                  </a:lnTo>
                  <a:lnTo>
                    <a:pt x="426" y="656"/>
                  </a:lnTo>
                  <a:lnTo>
                    <a:pt x="444" y="608"/>
                  </a:lnTo>
                  <a:lnTo>
                    <a:pt x="444" y="579"/>
                  </a:lnTo>
                  <a:lnTo>
                    <a:pt x="431" y="449"/>
                  </a:lnTo>
                  <a:lnTo>
                    <a:pt x="419" y="342"/>
                  </a:lnTo>
                  <a:lnTo>
                    <a:pt x="403" y="307"/>
                  </a:lnTo>
                  <a:lnTo>
                    <a:pt x="355" y="319"/>
                  </a:lnTo>
                  <a:lnTo>
                    <a:pt x="337" y="330"/>
                  </a:lnTo>
                  <a:lnTo>
                    <a:pt x="325" y="325"/>
                  </a:lnTo>
                  <a:lnTo>
                    <a:pt x="319" y="319"/>
                  </a:lnTo>
                  <a:lnTo>
                    <a:pt x="307" y="325"/>
                  </a:lnTo>
                  <a:lnTo>
                    <a:pt x="296" y="325"/>
                  </a:lnTo>
                  <a:lnTo>
                    <a:pt x="296" y="307"/>
                  </a:lnTo>
                  <a:lnTo>
                    <a:pt x="319" y="254"/>
                  </a:lnTo>
                  <a:lnTo>
                    <a:pt x="337" y="248"/>
                  </a:lnTo>
                  <a:lnTo>
                    <a:pt x="349" y="242"/>
                  </a:lnTo>
                  <a:lnTo>
                    <a:pt x="349" y="201"/>
                  </a:lnTo>
                  <a:lnTo>
                    <a:pt x="355" y="171"/>
                  </a:lnTo>
                  <a:lnTo>
                    <a:pt x="367" y="153"/>
                  </a:lnTo>
                  <a:lnTo>
                    <a:pt x="385" y="136"/>
                  </a:lnTo>
                  <a:lnTo>
                    <a:pt x="367" y="94"/>
                  </a:lnTo>
                  <a:lnTo>
                    <a:pt x="107" y="0"/>
                  </a:lnTo>
                  <a:lnTo>
                    <a:pt x="89" y="12"/>
                  </a:lnTo>
                  <a:lnTo>
                    <a:pt x="66" y="48"/>
                  </a:lnTo>
                  <a:lnTo>
                    <a:pt x="66" y="65"/>
                  </a:lnTo>
                  <a:lnTo>
                    <a:pt x="53" y="124"/>
                  </a:lnTo>
                  <a:lnTo>
                    <a:pt x="18" y="160"/>
                  </a:lnTo>
                  <a:lnTo>
                    <a:pt x="12" y="171"/>
                  </a:lnTo>
                  <a:lnTo>
                    <a:pt x="12" y="183"/>
                  </a:lnTo>
                  <a:lnTo>
                    <a:pt x="36" y="206"/>
                  </a:lnTo>
                  <a:lnTo>
                    <a:pt x="41" y="248"/>
                  </a:lnTo>
                  <a:lnTo>
                    <a:pt x="18" y="259"/>
                  </a:lnTo>
                  <a:lnTo>
                    <a:pt x="23" y="337"/>
                  </a:lnTo>
                  <a:lnTo>
                    <a:pt x="30" y="337"/>
                  </a:lnTo>
                  <a:lnTo>
                    <a:pt x="71" y="348"/>
                  </a:lnTo>
                  <a:lnTo>
                    <a:pt x="83" y="396"/>
                  </a:lnTo>
                  <a:lnTo>
                    <a:pt x="119" y="401"/>
                  </a:lnTo>
                  <a:lnTo>
                    <a:pt x="130" y="419"/>
                  </a:lnTo>
                  <a:lnTo>
                    <a:pt x="148" y="426"/>
                  </a:lnTo>
                  <a:lnTo>
                    <a:pt x="165" y="443"/>
                  </a:lnTo>
                  <a:lnTo>
                    <a:pt x="213" y="479"/>
                  </a:lnTo>
                  <a:lnTo>
                    <a:pt x="207" y="490"/>
                  </a:lnTo>
                  <a:lnTo>
                    <a:pt x="160" y="520"/>
                  </a:lnTo>
                  <a:lnTo>
                    <a:pt x="112" y="567"/>
                  </a:lnTo>
                  <a:lnTo>
                    <a:pt x="101" y="608"/>
                  </a:lnTo>
                  <a:lnTo>
                    <a:pt x="23" y="662"/>
                  </a:lnTo>
                </a:path>
              </a:pathLst>
            </a:custGeom>
            <a:solidFill>
              <a:schemeClr val="accent2">
                <a:lumMod val="40000"/>
                <a:lumOff val="60000"/>
              </a:schemeClr>
            </a:solidFill>
            <a:ln w="9525">
              <a:solidFill>
                <a:schemeClr val="tx1"/>
              </a:solidFill>
              <a:prstDash val="solid"/>
              <a:round/>
              <a:headEnd/>
              <a:tailEnd/>
            </a:ln>
          </p:spPr>
          <p:txBody>
            <a:bodyPr anchor="ctr"/>
            <a:lstStyle/>
            <a:p>
              <a:pPr algn="ctr">
                <a:defRPr/>
              </a:pPr>
              <a:endParaRPr lang="en-US" sz="1440" b="1" dirty="0">
                <a:latin typeface="Calibri" pitchFamily="34" charset="0"/>
                <a:cs typeface="Arial" pitchFamily="34" charset="0"/>
              </a:endParaRPr>
            </a:p>
          </p:txBody>
        </p:sp>
      </p:grpSp>
      <p:grpSp>
        <p:nvGrpSpPr>
          <p:cNvPr id="8" name="Group 7"/>
          <p:cNvGrpSpPr/>
          <p:nvPr/>
        </p:nvGrpSpPr>
        <p:grpSpPr>
          <a:xfrm>
            <a:off x="10200780" y="4386339"/>
            <a:ext cx="900036" cy="1144573"/>
            <a:chOff x="6976650" y="3526749"/>
            <a:chExt cx="750030" cy="953811"/>
          </a:xfrm>
          <a:solidFill>
            <a:schemeClr val="accent3">
              <a:lumMod val="60000"/>
              <a:lumOff val="40000"/>
            </a:schemeClr>
          </a:solidFill>
        </p:grpSpPr>
        <p:sp>
          <p:nvSpPr>
            <p:cNvPr id="179" name="Rounded Rectangle 178"/>
            <p:cNvSpPr/>
            <p:nvPr/>
          </p:nvSpPr>
          <p:spPr>
            <a:xfrm>
              <a:off x="7315200" y="4114800"/>
              <a:ext cx="411480" cy="365760"/>
            </a:xfrm>
            <a:prstGeom prst="roundRect">
              <a:avLst/>
            </a:prstGeom>
            <a:solidFill>
              <a:schemeClr val="accent3">
                <a:lumMod val="60000"/>
                <a:lumOff val="4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1440" b="1" dirty="0">
                  <a:solidFill>
                    <a:schemeClr val="tx1"/>
                  </a:solidFill>
                  <a:latin typeface="Calibri" pitchFamily="34" charset="0"/>
                  <a:cs typeface="Arial" pitchFamily="34" charset="0"/>
                </a:rPr>
                <a:t>DE</a:t>
              </a:r>
              <a:br>
                <a:rPr lang="en-US" sz="1440" b="1" dirty="0">
                  <a:solidFill>
                    <a:schemeClr val="tx1"/>
                  </a:solidFill>
                  <a:latin typeface="Calibri" pitchFamily="34" charset="0"/>
                  <a:cs typeface="Arial" pitchFamily="34" charset="0"/>
                </a:rPr>
              </a:br>
              <a:r>
                <a:rPr lang="en-US" sz="1440" b="1" dirty="0">
                  <a:solidFill>
                    <a:schemeClr val="tx1"/>
                  </a:solidFill>
                  <a:latin typeface="Calibri" pitchFamily="34" charset="0"/>
                  <a:cs typeface="Arial" pitchFamily="34" charset="0"/>
                </a:rPr>
                <a:t>4%</a:t>
              </a:r>
            </a:p>
          </p:txBody>
        </p:sp>
        <p:sp>
          <p:nvSpPr>
            <p:cNvPr id="19538" name="Freeform 82"/>
            <p:cNvSpPr>
              <a:spLocks/>
            </p:cNvSpPr>
            <p:nvPr/>
          </p:nvSpPr>
          <p:spPr bwMode="auto">
            <a:xfrm>
              <a:off x="6976650" y="3526749"/>
              <a:ext cx="140828" cy="214660"/>
            </a:xfrm>
            <a:custGeom>
              <a:avLst/>
              <a:gdLst/>
              <a:ahLst/>
              <a:cxnLst>
                <a:cxn ang="0">
                  <a:pos x="355" y="520"/>
                </a:cxn>
                <a:cxn ang="0">
                  <a:pos x="349" y="485"/>
                </a:cxn>
                <a:cxn ang="0">
                  <a:pos x="326" y="425"/>
                </a:cxn>
                <a:cxn ang="0">
                  <a:pos x="284" y="389"/>
                </a:cxn>
                <a:cxn ang="0">
                  <a:pos x="231" y="348"/>
                </a:cxn>
                <a:cxn ang="0">
                  <a:pos x="207" y="325"/>
                </a:cxn>
                <a:cxn ang="0">
                  <a:pos x="195" y="295"/>
                </a:cxn>
                <a:cxn ang="0">
                  <a:pos x="154" y="224"/>
                </a:cxn>
                <a:cxn ang="0">
                  <a:pos x="136" y="189"/>
                </a:cxn>
                <a:cxn ang="0">
                  <a:pos x="101" y="148"/>
                </a:cxn>
                <a:cxn ang="0">
                  <a:pos x="89" y="123"/>
                </a:cxn>
                <a:cxn ang="0">
                  <a:pos x="83" y="100"/>
                </a:cxn>
                <a:cxn ang="0">
                  <a:pos x="83" y="94"/>
                </a:cxn>
                <a:cxn ang="0">
                  <a:pos x="83" y="82"/>
                </a:cxn>
                <a:cxn ang="0">
                  <a:pos x="106" y="6"/>
                </a:cxn>
                <a:cxn ang="0">
                  <a:pos x="78" y="0"/>
                </a:cxn>
                <a:cxn ang="0">
                  <a:pos x="48" y="6"/>
                </a:cxn>
                <a:cxn ang="0">
                  <a:pos x="18" y="34"/>
                </a:cxn>
                <a:cxn ang="0">
                  <a:pos x="12" y="59"/>
                </a:cxn>
                <a:cxn ang="0">
                  <a:pos x="7" y="64"/>
                </a:cxn>
                <a:cxn ang="0">
                  <a:pos x="0" y="64"/>
                </a:cxn>
                <a:cxn ang="0">
                  <a:pos x="149" y="561"/>
                </a:cxn>
                <a:cxn ang="0">
                  <a:pos x="355" y="520"/>
                </a:cxn>
              </a:cxnLst>
              <a:rect l="0" t="0" r="r" b="b"/>
              <a:pathLst>
                <a:path w="355" h="561">
                  <a:moveTo>
                    <a:pt x="355" y="520"/>
                  </a:moveTo>
                  <a:lnTo>
                    <a:pt x="349" y="485"/>
                  </a:lnTo>
                  <a:lnTo>
                    <a:pt x="326" y="425"/>
                  </a:lnTo>
                  <a:lnTo>
                    <a:pt x="284" y="389"/>
                  </a:lnTo>
                  <a:lnTo>
                    <a:pt x="231" y="348"/>
                  </a:lnTo>
                  <a:lnTo>
                    <a:pt x="207" y="325"/>
                  </a:lnTo>
                  <a:lnTo>
                    <a:pt x="195" y="295"/>
                  </a:lnTo>
                  <a:lnTo>
                    <a:pt x="154" y="224"/>
                  </a:lnTo>
                  <a:lnTo>
                    <a:pt x="136" y="189"/>
                  </a:lnTo>
                  <a:lnTo>
                    <a:pt x="101" y="148"/>
                  </a:lnTo>
                  <a:lnTo>
                    <a:pt x="89" y="123"/>
                  </a:lnTo>
                  <a:lnTo>
                    <a:pt x="83" y="100"/>
                  </a:lnTo>
                  <a:lnTo>
                    <a:pt x="83" y="94"/>
                  </a:lnTo>
                  <a:lnTo>
                    <a:pt x="83" y="82"/>
                  </a:lnTo>
                  <a:lnTo>
                    <a:pt x="106" y="6"/>
                  </a:lnTo>
                  <a:lnTo>
                    <a:pt x="78" y="0"/>
                  </a:lnTo>
                  <a:lnTo>
                    <a:pt x="48" y="6"/>
                  </a:lnTo>
                  <a:lnTo>
                    <a:pt x="18" y="34"/>
                  </a:lnTo>
                  <a:lnTo>
                    <a:pt x="12" y="59"/>
                  </a:lnTo>
                  <a:lnTo>
                    <a:pt x="7" y="64"/>
                  </a:lnTo>
                  <a:lnTo>
                    <a:pt x="0" y="64"/>
                  </a:lnTo>
                  <a:lnTo>
                    <a:pt x="149" y="561"/>
                  </a:lnTo>
                  <a:lnTo>
                    <a:pt x="355" y="520"/>
                  </a:lnTo>
                </a:path>
              </a:pathLst>
            </a:custGeom>
            <a:solidFill>
              <a:schemeClr val="accent3">
                <a:lumMod val="60000"/>
                <a:lumOff val="40000"/>
              </a:schemeClr>
            </a:solidFill>
            <a:ln w="9525">
              <a:solidFill>
                <a:schemeClr val="tx1"/>
              </a:solidFill>
              <a:prstDash val="solid"/>
              <a:round/>
              <a:headEnd/>
              <a:tailEnd/>
            </a:ln>
          </p:spPr>
          <p:txBody>
            <a:bodyPr anchor="ctr"/>
            <a:lstStyle/>
            <a:p>
              <a:pPr algn="ctr">
                <a:defRPr/>
              </a:pPr>
              <a:endParaRPr lang="en-US" sz="1440" b="1" dirty="0">
                <a:latin typeface="Calibri" pitchFamily="34" charset="0"/>
                <a:cs typeface="Arial" pitchFamily="34" charset="0"/>
              </a:endParaRPr>
            </a:p>
          </p:txBody>
        </p:sp>
      </p:grpSp>
      <p:grpSp>
        <p:nvGrpSpPr>
          <p:cNvPr id="10" name="Group 9"/>
          <p:cNvGrpSpPr/>
          <p:nvPr/>
        </p:nvGrpSpPr>
        <p:grpSpPr>
          <a:xfrm>
            <a:off x="10665871" y="3853054"/>
            <a:ext cx="1075025" cy="1129218"/>
            <a:chOff x="7364226" y="3082345"/>
            <a:chExt cx="895854" cy="941015"/>
          </a:xfrm>
          <a:solidFill>
            <a:schemeClr val="accent3">
              <a:lumMod val="50000"/>
            </a:schemeClr>
          </a:solidFill>
        </p:grpSpPr>
        <p:sp>
          <p:nvSpPr>
            <p:cNvPr id="19546" name="Freeform 90"/>
            <p:cNvSpPr>
              <a:spLocks/>
            </p:cNvSpPr>
            <p:nvPr/>
          </p:nvSpPr>
          <p:spPr bwMode="auto">
            <a:xfrm>
              <a:off x="7364226" y="3082345"/>
              <a:ext cx="109533" cy="119513"/>
            </a:xfrm>
            <a:custGeom>
              <a:avLst/>
              <a:gdLst/>
              <a:ahLst/>
              <a:cxnLst>
                <a:cxn ang="0">
                  <a:pos x="0" y="25"/>
                </a:cxn>
                <a:cxn ang="0">
                  <a:pos x="64" y="249"/>
                </a:cxn>
                <a:cxn ang="0">
                  <a:pos x="53" y="272"/>
                </a:cxn>
                <a:cxn ang="0">
                  <a:pos x="46" y="284"/>
                </a:cxn>
                <a:cxn ang="0">
                  <a:pos x="53" y="296"/>
                </a:cxn>
                <a:cxn ang="0">
                  <a:pos x="53" y="307"/>
                </a:cxn>
                <a:cxn ang="0">
                  <a:pos x="70" y="307"/>
                </a:cxn>
                <a:cxn ang="0">
                  <a:pos x="129" y="272"/>
                </a:cxn>
                <a:cxn ang="0">
                  <a:pos x="159" y="243"/>
                </a:cxn>
                <a:cxn ang="0">
                  <a:pos x="159" y="213"/>
                </a:cxn>
                <a:cxn ang="0">
                  <a:pos x="153" y="195"/>
                </a:cxn>
                <a:cxn ang="0">
                  <a:pos x="153" y="160"/>
                </a:cxn>
                <a:cxn ang="0">
                  <a:pos x="177" y="137"/>
                </a:cxn>
                <a:cxn ang="0">
                  <a:pos x="188" y="142"/>
                </a:cxn>
                <a:cxn ang="0">
                  <a:pos x="188" y="166"/>
                </a:cxn>
                <a:cxn ang="0">
                  <a:pos x="188" y="213"/>
                </a:cxn>
                <a:cxn ang="0">
                  <a:pos x="200" y="231"/>
                </a:cxn>
                <a:cxn ang="0">
                  <a:pos x="218" y="225"/>
                </a:cxn>
                <a:cxn ang="0">
                  <a:pos x="218" y="195"/>
                </a:cxn>
                <a:cxn ang="0">
                  <a:pos x="230" y="195"/>
                </a:cxn>
                <a:cxn ang="0">
                  <a:pos x="248" y="178"/>
                </a:cxn>
                <a:cxn ang="0">
                  <a:pos x="277" y="178"/>
                </a:cxn>
                <a:cxn ang="0">
                  <a:pos x="277" y="172"/>
                </a:cxn>
                <a:cxn ang="0">
                  <a:pos x="259" y="142"/>
                </a:cxn>
                <a:cxn ang="0">
                  <a:pos x="253" y="137"/>
                </a:cxn>
                <a:cxn ang="0">
                  <a:pos x="241" y="130"/>
                </a:cxn>
                <a:cxn ang="0">
                  <a:pos x="236" y="125"/>
                </a:cxn>
                <a:cxn ang="0">
                  <a:pos x="212" y="107"/>
                </a:cxn>
                <a:cxn ang="0">
                  <a:pos x="212" y="101"/>
                </a:cxn>
                <a:cxn ang="0">
                  <a:pos x="159" y="83"/>
                </a:cxn>
                <a:cxn ang="0">
                  <a:pos x="141" y="42"/>
                </a:cxn>
                <a:cxn ang="0">
                  <a:pos x="124" y="36"/>
                </a:cxn>
                <a:cxn ang="0">
                  <a:pos x="112" y="0"/>
                </a:cxn>
                <a:cxn ang="0">
                  <a:pos x="0" y="25"/>
                </a:cxn>
              </a:cxnLst>
              <a:rect l="0" t="0" r="r" b="b"/>
              <a:pathLst>
                <a:path w="277" h="307">
                  <a:moveTo>
                    <a:pt x="0" y="25"/>
                  </a:moveTo>
                  <a:lnTo>
                    <a:pt x="64" y="249"/>
                  </a:lnTo>
                  <a:lnTo>
                    <a:pt x="53" y="272"/>
                  </a:lnTo>
                  <a:lnTo>
                    <a:pt x="46" y="284"/>
                  </a:lnTo>
                  <a:lnTo>
                    <a:pt x="53" y="296"/>
                  </a:lnTo>
                  <a:lnTo>
                    <a:pt x="53" y="307"/>
                  </a:lnTo>
                  <a:lnTo>
                    <a:pt x="70" y="307"/>
                  </a:lnTo>
                  <a:lnTo>
                    <a:pt x="129" y="272"/>
                  </a:lnTo>
                  <a:lnTo>
                    <a:pt x="159" y="243"/>
                  </a:lnTo>
                  <a:lnTo>
                    <a:pt x="159" y="213"/>
                  </a:lnTo>
                  <a:lnTo>
                    <a:pt x="153" y="195"/>
                  </a:lnTo>
                  <a:lnTo>
                    <a:pt x="153" y="160"/>
                  </a:lnTo>
                  <a:lnTo>
                    <a:pt x="177" y="137"/>
                  </a:lnTo>
                  <a:lnTo>
                    <a:pt x="188" y="142"/>
                  </a:lnTo>
                  <a:lnTo>
                    <a:pt x="188" y="166"/>
                  </a:lnTo>
                  <a:lnTo>
                    <a:pt x="188" y="213"/>
                  </a:lnTo>
                  <a:lnTo>
                    <a:pt x="200" y="231"/>
                  </a:lnTo>
                  <a:lnTo>
                    <a:pt x="218" y="225"/>
                  </a:lnTo>
                  <a:lnTo>
                    <a:pt x="218" y="195"/>
                  </a:lnTo>
                  <a:lnTo>
                    <a:pt x="230" y="195"/>
                  </a:lnTo>
                  <a:lnTo>
                    <a:pt x="248" y="178"/>
                  </a:lnTo>
                  <a:lnTo>
                    <a:pt x="277" y="178"/>
                  </a:lnTo>
                  <a:lnTo>
                    <a:pt x="277" y="172"/>
                  </a:lnTo>
                  <a:lnTo>
                    <a:pt x="259" y="142"/>
                  </a:lnTo>
                  <a:lnTo>
                    <a:pt x="253" y="137"/>
                  </a:lnTo>
                  <a:lnTo>
                    <a:pt x="241" y="130"/>
                  </a:lnTo>
                  <a:lnTo>
                    <a:pt x="236" y="125"/>
                  </a:lnTo>
                  <a:lnTo>
                    <a:pt x="212" y="107"/>
                  </a:lnTo>
                  <a:lnTo>
                    <a:pt x="212" y="101"/>
                  </a:lnTo>
                  <a:lnTo>
                    <a:pt x="159" y="83"/>
                  </a:lnTo>
                  <a:lnTo>
                    <a:pt x="141" y="42"/>
                  </a:lnTo>
                  <a:lnTo>
                    <a:pt x="124" y="36"/>
                  </a:lnTo>
                  <a:lnTo>
                    <a:pt x="112" y="0"/>
                  </a:lnTo>
                  <a:lnTo>
                    <a:pt x="0" y="25"/>
                  </a:lnTo>
                </a:path>
              </a:pathLst>
            </a:custGeom>
            <a:solidFill>
              <a:schemeClr val="accent3">
                <a:lumMod val="60000"/>
                <a:lumOff val="40000"/>
              </a:schemeClr>
            </a:solidFill>
            <a:ln w="9525">
              <a:solidFill>
                <a:schemeClr val="tx1"/>
              </a:solidFill>
              <a:prstDash val="solid"/>
              <a:round/>
              <a:headEnd/>
              <a:tailEnd/>
            </a:ln>
          </p:spPr>
          <p:txBody>
            <a:bodyPr anchor="ctr"/>
            <a:lstStyle/>
            <a:p>
              <a:pPr algn="ctr">
                <a:defRPr/>
              </a:pPr>
              <a:endParaRPr lang="en-US" sz="1440" b="1" dirty="0">
                <a:solidFill>
                  <a:schemeClr val="bg1"/>
                </a:solidFill>
                <a:latin typeface="Calibri" pitchFamily="34" charset="0"/>
                <a:cs typeface="Arial" pitchFamily="34" charset="0"/>
              </a:endParaRPr>
            </a:p>
          </p:txBody>
        </p:sp>
        <p:sp>
          <p:nvSpPr>
            <p:cNvPr id="177" name="Rounded Rectangle 176"/>
            <p:cNvSpPr/>
            <p:nvPr/>
          </p:nvSpPr>
          <p:spPr>
            <a:xfrm>
              <a:off x="7848600" y="3657600"/>
              <a:ext cx="411480" cy="365760"/>
            </a:xfrm>
            <a:prstGeom prst="roundRect">
              <a:avLst/>
            </a:prstGeom>
            <a:solidFill>
              <a:schemeClr val="accent3">
                <a:lumMod val="60000"/>
                <a:lumOff val="4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1440" b="1" dirty="0">
                  <a:solidFill>
                    <a:schemeClr val="tx1"/>
                  </a:solidFill>
                  <a:latin typeface="Calibri" pitchFamily="34" charset="0"/>
                  <a:cs typeface="Arial" pitchFamily="34" charset="0"/>
                </a:rPr>
                <a:t>RI</a:t>
              </a:r>
              <a:br>
                <a:rPr lang="en-US" sz="1440" b="1" dirty="0">
                  <a:solidFill>
                    <a:schemeClr val="tx1"/>
                  </a:solidFill>
                  <a:latin typeface="Calibri" pitchFamily="34" charset="0"/>
                  <a:cs typeface="Arial" pitchFamily="34" charset="0"/>
                </a:rPr>
              </a:br>
              <a:r>
                <a:rPr lang="en-US" sz="1440" b="1" dirty="0">
                  <a:solidFill>
                    <a:schemeClr val="tx1"/>
                  </a:solidFill>
                  <a:latin typeface="Calibri" pitchFamily="34" charset="0"/>
                  <a:cs typeface="Arial" pitchFamily="34" charset="0"/>
                </a:rPr>
                <a:t>5%</a:t>
              </a:r>
            </a:p>
          </p:txBody>
        </p:sp>
      </p:grpSp>
      <p:sp>
        <p:nvSpPr>
          <p:cNvPr id="19528" name="Freeform 72"/>
          <p:cNvSpPr>
            <a:spLocks/>
          </p:cNvSpPr>
          <p:nvPr/>
        </p:nvSpPr>
        <p:spPr bwMode="auto">
          <a:xfrm>
            <a:off x="9026494" y="5012910"/>
            <a:ext cx="1354831" cy="558348"/>
          </a:xfrm>
          <a:custGeom>
            <a:avLst/>
            <a:gdLst/>
            <a:ahLst/>
            <a:cxnLst>
              <a:cxn ang="0">
                <a:pos x="36" y="986"/>
              </a:cxn>
              <a:cxn ang="0">
                <a:pos x="77" y="933"/>
              </a:cxn>
              <a:cxn ang="0">
                <a:pos x="112" y="857"/>
              </a:cxn>
              <a:cxn ang="0">
                <a:pos x="331" y="745"/>
              </a:cxn>
              <a:cxn ang="0">
                <a:pos x="414" y="651"/>
              </a:cxn>
              <a:cxn ang="0">
                <a:pos x="455" y="633"/>
              </a:cxn>
              <a:cxn ang="0">
                <a:pos x="496" y="597"/>
              </a:cxn>
              <a:cxn ang="0">
                <a:pos x="549" y="585"/>
              </a:cxn>
              <a:cxn ang="0">
                <a:pos x="667" y="538"/>
              </a:cxn>
              <a:cxn ang="0">
                <a:pos x="768" y="396"/>
              </a:cxn>
              <a:cxn ang="0">
                <a:pos x="779" y="314"/>
              </a:cxn>
              <a:cxn ang="0">
                <a:pos x="863" y="307"/>
              </a:cxn>
              <a:cxn ang="0">
                <a:pos x="1004" y="296"/>
              </a:cxn>
              <a:cxn ang="0">
                <a:pos x="2671" y="12"/>
              </a:cxn>
              <a:cxn ang="0">
                <a:pos x="2712" y="48"/>
              </a:cxn>
              <a:cxn ang="0">
                <a:pos x="2759" y="119"/>
              </a:cxn>
              <a:cxn ang="0">
                <a:pos x="2735" y="119"/>
              </a:cxn>
              <a:cxn ang="0">
                <a:pos x="2682" y="119"/>
              </a:cxn>
              <a:cxn ang="0">
                <a:pos x="2676" y="148"/>
              </a:cxn>
              <a:cxn ang="0">
                <a:pos x="2552" y="225"/>
              </a:cxn>
              <a:cxn ang="0">
                <a:pos x="2493" y="278"/>
              </a:cxn>
              <a:cxn ang="0">
                <a:pos x="2570" y="248"/>
              </a:cxn>
              <a:cxn ang="0">
                <a:pos x="2699" y="218"/>
              </a:cxn>
              <a:cxn ang="0">
                <a:pos x="2706" y="266"/>
              </a:cxn>
              <a:cxn ang="0">
                <a:pos x="2741" y="254"/>
              </a:cxn>
              <a:cxn ang="0">
                <a:pos x="2812" y="254"/>
              </a:cxn>
              <a:cxn ang="0">
                <a:pos x="2824" y="355"/>
              </a:cxn>
              <a:cxn ang="0">
                <a:pos x="2770" y="426"/>
              </a:cxn>
              <a:cxn ang="0">
                <a:pos x="2688" y="479"/>
              </a:cxn>
              <a:cxn ang="0">
                <a:pos x="2611" y="473"/>
              </a:cxn>
              <a:cxn ang="0">
                <a:pos x="2593" y="438"/>
              </a:cxn>
              <a:cxn ang="0">
                <a:pos x="2564" y="431"/>
              </a:cxn>
              <a:cxn ang="0">
                <a:pos x="2557" y="491"/>
              </a:cxn>
              <a:cxn ang="0">
                <a:pos x="2617" y="538"/>
              </a:cxn>
              <a:cxn ang="0">
                <a:pos x="2552" y="656"/>
              </a:cxn>
              <a:cxn ang="0">
                <a:pos x="2475" y="656"/>
              </a:cxn>
              <a:cxn ang="0">
                <a:pos x="2557" y="674"/>
              </a:cxn>
              <a:cxn ang="0">
                <a:pos x="2664" y="615"/>
              </a:cxn>
              <a:cxn ang="0">
                <a:pos x="2682" y="686"/>
              </a:cxn>
              <a:cxn ang="0">
                <a:pos x="2552" y="768"/>
              </a:cxn>
              <a:cxn ang="0">
                <a:pos x="2410" y="869"/>
              </a:cxn>
              <a:cxn ang="0">
                <a:pos x="2346" y="928"/>
              </a:cxn>
              <a:cxn ang="0">
                <a:pos x="2257" y="1141"/>
              </a:cxn>
              <a:cxn ang="0">
                <a:pos x="2080" y="1199"/>
              </a:cxn>
              <a:cxn ang="0">
                <a:pos x="1264" y="969"/>
              </a:cxn>
              <a:cxn ang="0">
                <a:pos x="1157" y="880"/>
              </a:cxn>
              <a:cxn ang="0">
                <a:pos x="1152" y="845"/>
              </a:cxn>
              <a:cxn ang="0">
                <a:pos x="703" y="904"/>
              </a:cxn>
              <a:cxn ang="0">
                <a:pos x="584" y="963"/>
              </a:cxn>
            </a:cxnLst>
            <a:rect l="0" t="0" r="r" b="b"/>
            <a:pathLst>
              <a:path w="2830" h="1211">
                <a:moveTo>
                  <a:pt x="0" y="1082"/>
                </a:moveTo>
                <a:lnTo>
                  <a:pt x="6" y="981"/>
                </a:lnTo>
                <a:lnTo>
                  <a:pt x="36" y="986"/>
                </a:lnTo>
                <a:lnTo>
                  <a:pt x="53" y="981"/>
                </a:lnTo>
                <a:lnTo>
                  <a:pt x="77" y="958"/>
                </a:lnTo>
                <a:lnTo>
                  <a:pt x="77" y="933"/>
                </a:lnTo>
                <a:lnTo>
                  <a:pt x="77" y="910"/>
                </a:lnTo>
                <a:lnTo>
                  <a:pt x="82" y="887"/>
                </a:lnTo>
                <a:lnTo>
                  <a:pt x="112" y="857"/>
                </a:lnTo>
                <a:lnTo>
                  <a:pt x="178" y="833"/>
                </a:lnTo>
                <a:lnTo>
                  <a:pt x="254" y="809"/>
                </a:lnTo>
                <a:lnTo>
                  <a:pt x="331" y="745"/>
                </a:lnTo>
                <a:lnTo>
                  <a:pt x="360" y="733"/>
                </a:lnTo>
                <a:lnTo>
                  <a:pt x="408" y="692"/>
                </a:lnTo>
                <a:lnTo>
                  <a:pt x="414" y="651"/>
                </a:lnTo>
                <a:lnTo>
                  <a:pt x="426" y="651"/>
                </a:lnTo>
                <a:lnTo>
                  <a:pt x="444" y="651"/>
                </a:lnTo>
                <a:lnTo>
                  <a:pt x="455" y="633"/>
                </a:lnTo>
                <a:lnTo>
                  <a:pt x="461" y="621"/>
                </a:lnTo>
                <a:lnTo>
                  <a:pt x="490" y="597"/>
                </a:lnTo>
                <a:lnTo>
                  <a:pt x="496" y="597"/>
                </a:lnTo>
                <a:lnTo>
                  <a:pt x="520" y="615"/>
                </a:lnTo>
                <a:lnTo>
                  <a:pt x="543" y="597"/>
                </a:lnTo>
                <a:lnTo>
                  <a:pt x="549" y="585"/>
                </a:lnTo>
                <a:lnTo>
                  <a:pt x="584" y="555"/>
                </a:lnTo>
                <a:lnTo>
                  <a:pt x="614" y="544"/>
                </a:lnTo>
                <a:lnTo>
                  <a:pt x="667" y="538"/>
                </a:lnTo>
                <a:lnTo>
                  <a:pt x="721" y="449"/>
                </a:lnTo>
                <a:lnTo>
                  <a:pt x="768" y="420"/>
                </a:lnTo>
                <a:lnTo>
                  <a:pt x="768" y="396"/>
                </a:lnTo>
                <a:lnTo>
                  <a:pt x="779" y="372"/>
                </a:lnTo>
                <a:lnTo>
                  <a:pt x="768" y="342"/>
                </a:lnTo>
                <a:lnTo>
                  <a:pt x="779" y="314"/>
                </a:lnTo>
                <a:lnTo>
                  <a:pt x="779" y="307"/>
                </a:lnTo>
                <a:lnTo>
                  <a:pt x="868" y="289"/>
                </a:lnTo>
                <a:lnTo>
                  <a:pt x="863" y="307"/>
                </a:lnTo>
                <a:lnTo>
                  <a:pt x="951" y="296"/>
                </a:lnTo>
                <a:lnTo>
                  <a:pt x="987" y="289"/>
                </a:lnTo>
                <a:lnTo>
                  <a:pt x="1004" y="296"/>
                </a:lnTo>
                <a:lnTo>
                  <a:pt x="1849" y="154"/>
                </a:lnTo>
                <a:lnTo>
                  <a:pt x="2658" y="0"/>
                </a:lnTo>
                <a:lnTo>
                  <a:pt x="2671" y="12"/>
                </a:lnTo>
                <a:lnTo>
                  <a:pt x="2676" y="24"/>
                </a:lnTo>
                <a:lnTo>
                  <a:pt x="2699" y="42"/>
                </a:lnTo>
                <a:lnTo>
                  <a:pt x="2712" y="48"/>
                </a:lnTo>
                <a:lnTo>
                  <a:pt x="2729" y="65"/>
                </a:lnTo>
                <a:lnTo>
                  <a:pt x="2741" y="78"/>
                </a:lnTo>
                <a:lnTo>
                  <a:pt x="2759" y="119"/>
                </a:lnTo>
                <a:lnTo>
                  <a:pt x="2753" y="131"/>
                </a:lnTo>
                <a:lnTo>
                  <a:pt x="2741" y="131"/>
                </a:lnTo>
                <a:lnTo>
                  <a:pt x="2735" y="119"/>
                </a:lnTo>
                <a:lnTo>
                  <a:pt x="2712" y="124"/>
                </a:lnTo>
                <a:lnTo>
                  <a:pt x="2694" y="124"/>
                </a:lnTo>
                <a:lnTo>
                  <a:pt x="2682" y="119"/>
                </a:lnTo>
                <a:lnTo>
                  <a:pt x="2671" y="124"/>
                </a:lnTo>
                <a:lnTo>
                  <a:pt x="2676" y="136"/>
                </a:lnTo>
                <a:lnTo>
                  <a:pt x="2676" y="148"/>
                </a:lnTo>
                <a:lnTo>
                  <a:pt x="2600" y="184"/>
                </a:lnTo>
                <a:lnTo>
                  <a:pt x="2582" y="201"/>
                </a:lnTo>
                <a:lnTo>
                  <a:pt x="2552" y="225"/>
                </a:lnTo>
                <a:lnTo>
                  <a:pt x="2504" y="236"/>
                </a:lnTo>
                <a:lnTo>
                  <a:pt x="2493" y="266"/>
                </a:lnTo>
                <a:lnTo>
                  <a:pt x="2493" y="278"/>
                </a:lnTo>
                <a:lnTo>
                  <a:pt x="2504" y="278"/>
                </a:lnTo>
                <a:lnTo>
                  <a:pt x="2522" y="272"/>
                </a:lnTo>
                <a:lnTo>
                  <a:pt x="2570" y="248"/>
                </a:lnTo>
                <a:lnTo>
                  <a:pt x="2623" y="236"/>
                </a:lnTo>
                <a:lnTo>
                  <a:pt x="2653" y="218"/>
                </a:lnTo>
                <a:lnTo>
                  <a:pt x="2699" y="218"/>
                </a:lnTo>
                <a:lnTo>
                  <a:pt x="2706" y="225"/>
                </a:lnTo>
                <a:lnTo>
                  <a:pt x="2699" y="254"/>
                </a:lnTo>
                <a:lnTo>
                  <a:pt x="2706" y="266"/>
                </a:lnTo>
                <a:lnTo>
                  <a:pt x="2717" y="278"/>
                </a:lnTo>
                <a:lnTo>
                  <a:pt x="2735" y="272"/>
                </a:lnTo>
                <a:lnTo>
                  <a:pt x="2741" y="254"/>
                </a:lnTo>
                <a:lnTo>
                  <a:pt x="2770" y="218"/>
                </a:lnTo>
                <a:lnTo>
                  <a:pt x="2795" y="218"/>
                </a:lnTo>
                <a:lnTo>
                  <a:pt x="2812" y="254"/>
                </a:lnTo>
                <a:lnTo>
                  <a:pt x="2818" y="325"/>
                </a:lnTo>
                <a:lnTo>
                  <a:pt x="2830" y="342"/>
                </a:lnTo>
                <a:lnTo>
                  <a:pt x="2824" y="355"/>
                </a:lnTo>
                <a:lnTo>
                  <a:pt x="2783" y="385"/>
                </a:lnTo>
                <a:lnTo>
                  <a:pt x="2770" y="408"/>
                </a:lnTo>
                <a:lnTo>
                  <a:pt x="2770" y="426"/>
                </a:lnTo>
                <a:lnTo>
                  <a:pt x="2735" y="456"/>
                </a:lnTo>
                <a:lnTo>
                  <a:pt x="2712" y="461"/>
                </a:lnTo>
                <a:lnTo>
                  <a:pt x="2688" y="479"/>
                </a:lnTo>
                <a:lnTo>
                  <a:pt x="2635" y="473"/>
                </a:lnTo>
                <a:lnTo>
                  <a:pt x="2617" y="467"/>
                </a:lnTo>
                <a:lnTo>
                  <a:pt x="2611" y="473"/>
                </a:lnTo>
                <a:lnTo>
                  <a:pt x="2605" y="473"/>
                </a:lnTo>
                <a:lnTo>
                  <a:pt x="2593" y="449"/>
                </a:lnTo>
                <a:lnTo>
                  <a:pt x="2593" y="438"/>
                </a:lnTo>
                <a:lnTo>
                  <a:pt x="2587" y="426"/>
                </a:lnTo>
                <a:lnTo>
                  <a:pt x="2570" y="426"/>
                </a:lnTo>
                <a:lnTo>
                  <a:pt x="2564" y="431"/>
                </a:lnTo>
                <a:lnTo>
                  <a:pt x="2570" y="484"/>
                </a:lnTo>
                <a:lnTo>
                  <a:pt x="2564" y="497"/>
                </a:lnTo>
                <a:lnTo>
                  <a:pt x="2557" y="491"/>
                </a:lnTo>
                <a:lnTo>
                  <a:pt x="2570" y="514"/>
                </a:lnTo>
                <a:lnTo>
                  <a:pt x="2593" y="514"/>
                </a:lnTo>
                <a:lnTo>
                  <a:pt x="2617" y="538"/>
                </a:lnTo>
                <a:lnTo>
                  <a:pt x="2600" y="567"/>
                </a:lnTo>
                <a:lnTo>
                  <a:pt x="2611" y="580"/>
                </a:lnTo>
                <a:lnTo>
                  <a:pt x="2552" y="656"/>
                </a:lnTo>
                <a:lnTo>
                  <a:pt x="2529" y="662"/>
                </a:lnTo>
                <a:lnTo>
                  <a:pt x="2499" y="656"/>
                </a:lnTo>
                <a:lnTo>
                  <a:pt x="2475" y="656"/>
                </a:lnTo>
                <a:lnTo>
                  <a:pt x="2469" y="662"/>
                </a:lnTo>
                <a:lnTo>
                  <a:pt x="2487" y="679"/>
                </a:lnTo>
                <a:lnTo>
                  <a:pt x="2557" y="674"/>
                </a:lnTo>
                <a:lnTo>
                  <a:pt x="2600" y="662"/>
                </a:lnTo>
                <a:lnTo>
                  <a:pt x="2658" y="633"/>
                </a:lnTo>
                <a:lnTo>
                  <a:pt x="2664" y="615"/>
                </a:lnTo>
                <a:lnTo>
                  <a:pt x="2682" y="615"/>
                </a:lnTo>
                <a:lnTo>
                  <a:pt x="2699" y="638"/>
                </a:lnTo>
                <a:lnTo>
                  <a:pt x="2682" y="686"/>
                </a:lnTo>
                <a:lnTo>
                  <a:pt x="2628" y="745"/>
                </a:lnTo>
                <a:lnTo>
                  <a:pt x="2575" y="756"/>
                </a:lnTo>
                <a:lnTo>
                  <a:pt x="2552" y="768"/>
                </a:lnTo>
                <a:lnTo>
                  <a:pt x="2487" y="774"/>
                </a:lnTo>
                <a:lnTo>
                  <a:pt x="2434" y="862"/>
                </a:lnTo>
                <a:lnTo>
                  <a:pt x="2410" y="869"/>
                </a:lnTo>
                <a:lnTo>
                  <a:pt x="2410" y="880"/>
                </a:lnTo>
                <a:lnTo>
                  <a:pt x="2410" y="887"/>
                </a:lnTo>
                <a:lnTo>
                  <a:pt x="2346" y="928"/>
                </a:lnTo>
                <a:lnTo>
                  <a:pt x="2310" y="969"/>
                </a:lnTo>
                <a:lnTo>
                  <a:pt x="2280" y="1052"/>
                </a:lnTo>
                <a:lnTo>
                  <a:pt x="2257" y="1141"/>
                </a:lnTo>
                <a:lnTo>
                  <a:pt x="2245" y="1164"/>
                </a:lnTo>
                <a:lnTo>
                  <a:pt x="2209" y="1176"/>
                </a:lnTo>
                <a:lnTo>
                  <a:pt x="2080" y="1199"/>
                </a:lnTo>
                <a:lnTo>
                  <a:pt x="2068" y="1211"/>
                </a:lnTo>
                <a:lnTo>
                  <a:pt x="1631" y="922"/>
                </a:lnTo>
                <a:lnTo>
                  <a:pt x="1264" y="969"/>
                </a:lnTo>
                <a:lnTo>
                  <a:pt x="1258" y="915"/>
                </a:lnTo>
                <a:lnTo>
                  <a:pt x="1193" y="862"/>
                </a:lnTo>
                <a:lnTo>
                  <a:pt x="1157" y="880"/>
                </a:lnTo>
                <a:lnTo>
                  <a:pt x="1146" y="869"/>
                </a:lnTo>
                <a:lnTo>
                  <a:pt x="1152" y="851"/>
                </a:lnTo>
                <a:lnTo>
                  <a:pt x="1152" y="845"/>
                </a:lnTo>
                <a:lnTo>
                  <a:pt x="721" y="892"/>
                </a:lnTo>
                <a:lnTo>
                  <a:pt x="709" y="887"/>
                </a:lnTo>
                <a:lnTo>
                  <a:pt x="703" y="904"/>
                </a:lnTo>
                <a:lnTo>
                  <a:pt x="614" y="945"/>
                </a:lnTo>
                <a:lnTo>
                  <a:pt x="614" y="963"/>
                </a:lnTo>
                <a:lnTo>
                  <a:pt x="584" y="963"/>
                </a:lnTo>
                <a:lnTo>
                  <a:pt x="485" y="1011"/>
                </a:lnTo>
                <a:lnTo>
                  <a:pt x="0" y="1082"/>
                </a:lnTo>
              </a:path>
            </a:pathLst>
          </a:custGeom>
          <a:solidFill>
            <a:schemeClr val="accent3">
              <a:lumMod val="60000"/>
              <a:lumOff val="40000"/>
            </a:schemeClr>
          </a:solidFill>
          <a:ln w="9525">
            <a:solidFill>
              <a:schemeClr val="tx1"/>
            </a:solidFill>
            <a:prstDash val="solid"/>
            <a:round/>
            <a:headEnd/>
            <a:tailEnd/>
          </a:ln>
        </p:spPr>
        <p:txBody>
          <a:bodyPr anchor="ctr"/>
          <a:lstStyle/>
          <a:p>
            <a:pPr algn="ctr">
              <a:defRPr/>
            </a:pPr>
            <a:r>
              <a:rPr lang="en-US" sz="1440" b="1" dirty="0">
                <a:latin typeface="Calibri" pitchFamily="34" charset="0"/>
                <a:cs typeface="Arial" pitchFamily="34" charset="0"/>
              </a:rPr>
              <a:t>4%</a:t>
            </a:r>
          </a:p>
        </p:txBody>
      </p:sp>
      <p:sp>
        <p:nvSpPr>
          <p:cNvPr id="15" name="Slide Number Placeholder 14">
            <a:extLst>
              <a:ext uri="{FF2B5EF4-FFF2-40B4-BE49-F238E27FC236}">
                <a16:creationId xmlns:a16="http://schemas.microsoft.com/office/drawing/2014/main" xmlns="" id="{FD563B53-C952-4815-A4B5-8A356069FEDD}"/>
              </a:ext>
            </a:extLst>
          </p:cNvPr>
          <p:cNvSpPr>
            <a:spLocks noGrp="1"/>
          </p:cNvSpPr>
          <p:nvPr>
            <p:ph type="sldNum" sz="quarter" idx="12"/>
          </p:nvPr>
        </p:nvSpPr>
        <p:spPr>
          <a:xfrm>
            <a:off x="11023697" y="384894"/>
            <a:ext cx="3413760" cy="438150"/>
          </a:xfrm>
        </p:spPr>
        <p:txBody>
          <a:bodyPr/>
          <a:lstStyle/>
          <a:p>
            <a:fld id="{2263DC4A-32F9-C846-89AA-E7DE67E55795}" type="slidenum">
              <a:rPr lang="en-US" sz="1600" smtClean="0">
                <a:solidFill>
                  <a:schemeClr val="bg1"/>
                </a:solidFill>
                <a:latin typeface="Courier New" panose="02070309020205020404" pitchFamily="49" charset="0"/>
                <a:cs typeface="Courier New" panose="02070309020205020404" pitchFamily="49" charset="0"/>
              </a:rPr>
              <a:pPr/>
              <a:t>13</a:t>
            </a:fld>
            <a:endParaRPr lang="en-US" sz="1600" dirty="0">
              <a:solidFill>
                <a:schemeClr val="bg1"/>
              </a:solidFill>
              <a:latin typeface="Courier New" panose="02070309020205020404" pitchFamily="49" charset="0"/>
              <a:cs typeface="Courier New" panose="02070309020205020404" pitchFamily="49" charset="0"/>
            </a:endParaRPr>
          </a:p>
        </p:txBody>
      </p:sp>
      <p:graphicFrame>
        <p:nvGraphicFramePr>
          <p:cNvPr id="152" name="Table 151">
            <a:extLst>
              <a:ext uri="{FF2B5EF4-FFF2-40B4-BE49-F238E27FC236}">
                <a16:creationId xmlns:a16="http://schemas.microsoft.com/office/drawing/2014/main" xmlns="" id="{99C04A76-25F9-4CB0-B4E4-2CBEB791E777}"/>
              </a:ext>
            </a:extLst>
          </p:cNvPr>
          <p:cNvGraphicFramePr>
            <a:graphicFrameLocks noGrp="1"/>
          </p:cNvGraphicFramePr>
          <p:nvPr>
            <p:extLst>
              <p:ext uri="{D42A27DB-BD31-4B8C-83A1-F6EECF244321}">
                <p14:modId xmlns:p14="http://schemas.microsoft.com/office/powerpoint/2010/main" val="4130850371"/>
              </p:ext>
            </p:extLst>
          </p:nvPr>
        </p:nvGraphicFramePr>
        <p:xfrm>
          <a:off x="542660" y="2187807"/>
          <a:ext cx="2033844" cy="2191221"/>
        </p:xfrm>
        <a:graphic>
          <a:graphicData uri="http://schemas.openxmlformats.org/drawingml/2006/table">
            <a:tbl>
              <a:tblPr>
                <a:effectLst/>
                <a:tableStyleId>{2D5ABB26-0587-4C30-8999-92F81FD0307C}</a:tableStyleId>
              </a:tblPr>
              <a:tblGrid>
                <a:gridCol w="1016922">
                  <a:extLst>
                    <a:ext uri="{9D8B030D-6E8A-4147-A177-3AD203B41FA5}">
                      <a16:colId xmlns:a16="http://schemas.microsoft.com/office/drawing/2014/main" xmlns="" val="2950003120"/>
                    </a:ext>
                  </a:extLst>
                </a:gridCol>
                <a:gridCol w="1016922">
                  <a:extLst>
                    <a:ext uri="{9D8B030D-6E8A-4147-A177-3AD203B41FA5}">
                      <a16:colId xmlns:a16="http://schemas.microsoft.com/office/drawing/2014/main" xmlns="" val="986437356"/>
                    </a:ext>
                  </a:extLst>
                </a:gridCol>
              </a:tblGrid>
              <a:tr h="453559">
                <a:tc gridSpan="2">
                  <a:txBody>
                    <a:bodyPr/>
                    <a:lstStyle/>
                    <a:p>
                      <a:pPr marL="0" marR="0" lvl="0" indent="0" algn="ctr" defTabSz="548640" rtl="0" eaLnBrk="1" fontAlgn="auto" latinLnBrk="0" hangingPunct="1">
                        <a:lnSpc>
                          <a:spcPct val="100000"/>
                        </a:lnSpc>
                        <a:spcBef>
                          <a:spcPts val="0"/>
                        </a:spcBef>
                        <a:spcAft>
                          <a:spcPts val="0"/>
                        </a:spcAft>
                        <a:buClrTx/>
                        <a:buSzTx/>
                        <a:buFontTx/>
                        <a:buNone/>
                        <a:tabLst/>
                        <a:defRPr/>
                      </a:pPr>
                      <a:r>
                        <a:rPr lang="en-US" sz="2400" b="1" u="sng" dirty="0"/>
                        <a:t>Top 5</a:t>
                      </a:r>
                    </a:p>
                  </a:txBody>
                  <a:tcPr marL="11430" marR="11430" marT="1143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lvl="0" indent="0" algn="r" defTabSz="548640" rtl="0" eaLnBrk="1" fontAlgn="auto" latinLnBrk="0" hangingPunct="1">
                        <a:lnSpc>
                          <a:spcPct val="100000"/>
                        </a:lnSpc>
                        <a:spcBef>
                          <a:spcPts val="0"/>
                        </a:spcBef>
                        <a:spcAft>
                          <a:spcPts val="0"/>
                        </a:spcAft>
                        <a:buClrTx/>
                        <a:buSzTx/>
                        <a:buFontTx/>
                        <a:buNone/>
                        <a:tabLst/>
                        <a:defRPr/>
                      </a:pPr>
                      <a:endParaRPr lang="en-US" sz="1800" dirty="0"/>
                    </a:p>
                  </a:txBody>
                  <a:tcPr marL="11430" marR="11430" marT="1143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3285170403"/>
                  </a:ext>
                </a:extLst>
              </a:tr>
              <a:tr h="363242">
                <a:tc>
                  <a:txBody>
                    <a:bodyPr/>
                    <a:lstStyle/>
                    <a:p>
                      <a:pPr algn="l"/>
                      <a:r>
                        <a:rPr lang="en-US" sz="1800" dirty="0"/>
                        <a:t>WV</a:t>
                      </a:r>
                    </a:p>
                  </a:txBody>
                  <a:tcPr marL="11430" marR="11430" marT="1143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a:r>
                        <a:rPr lang="en-US" sz="1800" dirty="0"/>
                        <a:t>11.1%</a:t>
                      </a:r>
                    </a:p>
                  </a:txBody>
                  <a:tcPr marL="11430" marR="11430" marT="1143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691493017"/>
                  </a:ext>
                </a:extLst>
              </a:tr>
              <a:tr h="343605">
                <a:tc>
                  <a:txBody>
                    <a:bodyPr/>
                    <a:lstStyle/>
                    <a:p>
                      <a:pPr marL="0" marR="0" lvl="0" indent="0" algn="l" defTabSz="457200" rtl="0" eaLnBrk="1" fontAlgn="b" latinLnBrk="0" hangingPunct="1">
                        <a:lnSpc>
                          <a:spcPct val="100000"/>
                        </a:lnSpc>
                        <a:spcBef>
                          <a:spcPts val="0"/>
                        </a:spcBef>
                        <a:spcAft>
                          <a:spcPts val="0"/>
                        </a:spcAft>
                        <a:buClrTx/>
                        <a:buSzTx/>
                        <a:buFontTx/>
                        <a:buNone/>
                        <a:tabLst/>
                        <a:defRPr/>
                      </a:pPr>
                      <a:r>
                        <a:rPr kumimoji="0" lang="en-US" sz="1800" b="0" i="0" u="none" strike="noStrike" cap="none" normalizeH="0" baseline="0" dirty="0">
                          <a:ln>
                            <a:noFill/>
                          </a:ln>
                          <a:solidFill>
                            <a:srgbClr val="000000"/>
                          </a:solidFill>
                          <a:effectLst/>
                          <a:latin typeface="+mn-lt"/>
                          <a:cs typeface="Arial" pitchFamily="34" charset="0"/>
                        </a:rPr>
                        <a:t>AZ</a:t>
                      </a:r>
                    </a:p>
                  </a:txBody>
                  <a:tcPr marL="11430" marR="11430" marT="1143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r" defTabSz="457200" rtl="0" eaLnBrk="1" fontAlgn="b" latinLnBrk="0" hangingPunct="1">
                        <a:lnSpc>
                          <a:spcPct val="100000"/>
                        </a:lnSpc>
                        <a:spcBef>
                          <a:spcPts val="0"/>
                        </a:spcBef>
                        <a:spcAft>
                          <a:spcPts val="0"/>
                        </a:spcAft>
                        <a:buClrTx/>
                        <a:buSzTx/>
                        <a:buFontTx/>
                        <a:buNone/>
                        <a:tabLst/>
                        <a:defRPr/>
                      </a:pPr>
                      <a:r>
                        <a:rPr kumimoji="0" lang="en-US" sz="1800" b="0" i="0" u="none" strike="noStrike" cap="none" normalizeH="0" baseline="0" dirty="0">
                          <a:ln>
                            <a:noFill/>
                          </a:ln>
                          <a:solidFill>
                            <a:srgbClr val="000000"/>
                          </a:solidFill>
                          <a:effectLst/>
                          <a:latin typeface="+mn-lt"/>
                          <a:cs typeface="Arial" pitchFamily="34" charset="0"/>
                        </a:rPr>
                        <a:t>8.8%</a:t>
                      </a:r>
                    </a:p>
                  </a:txBody>
                  <a:tcPr marL="11430" marR="11430" marT="1143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834271889"/>
                  </a:ext>
                </a:extLst>
              </a:tr>
              <a:tr h="343605">
                <a:tc>
                  <a:txBody>
                    <a:bodyPr/>
                    <a:lstStyle/>
                    <a:p>
                      <a:pPr algn="l" fontAlgn="b"/>
                      <a:r>
                        <a:rPr lang="en-US" sz="1800" b="0" i="0" u="none" strike="noStrike" dirty="0">
                          <a:solidFill>
                            <a:srgbClr val="000000"/>
                          </a:solidFill>
                          <a:latin typeface="+mn-lt"/>
                        </a:rPr>
                        <a:t>GA</a:t>
                      </a:r>
                    </a:p>
                  </a:txBody>
                  <a:tcPr marL="11430" marR="11430" marT="1143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r" defTabSz="548640" rtl="0" eaLnBrk="1" fontAlgn="b" latinLnBrk="0" hangingPunct="1">
                        <a:lnSpc>
                          <a:spcPct val="100000"/>
                        </a:lnSpc>
                        <a:spcBef>
                          <a:spcPts val="0"/>
                        </a:spcBef>
                        <a:spcAft>
                          <a:spcPts val="0"/>
                        </a:spcAft>
                        <a:buClrTx/>
                        <a:buSzTx/>
                        <a:buFontTx/>
                        <a:buNone/>
                        <a:tabLst/>
                        <a:defRPr/>
                      </a:pPr>
                      <a:r>
                        <a:rPr lang="en-US" sz="1800" b="0" i="0" u="none" strike="noStrike" dirty="0">
                          <a:solidFill>
                            <a:srgbClr val="000000"/>
                          </a:solidFill>
                          <a:latin typeface="+mn-lt"/>
                        </a:rPr>
                        <a:t>8.4%</a:t>
                      </a:r>
                    </a:p>
                  </a:txBody>
                  <a:tcPr marL="11430" marR="11430" marT="1143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2899576315"/>
                  </a:ext>
                </a:extLst>
              </a:tr>
              <a:tr h="343605">
                <a:tc>
                  <a:txBody>
                    <a:bodyPr/>
                    <a:lstStyle/>
                    <a:p>
                      <a:pPr algn="l"/>
                      <a:r>
                        <a:rPr lang="en-US" sz="1800" dirty="0"/>
                        <a:t>MI</a:t>
                      </a:r>
                    </a:p>
                  </a:txBody>
                  <a:tcPr marL="11430" marR="11430" marT="1143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a:r>
                        <a:rPr lang="en-US" sz="1800" dirty="0"/>
                        <a:t>7.7%</a:t>
                      </a:r>
                    </a:p>
                  </a:txBody>
                  <a:tcPr marL="11430" marR="11430" marT="1143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887236603"/>
                  </a:ext>
                </a:extLst>
              </a:tr>
              <a:tr h="343605">
                <a:tc>
                  <a:txBody>
                    <a:bodyPr/>
                    <a:lstStyle/>
                    <a:p>
                      <a:pPr algn="l"/>
                      <a:r>
                        <a:rPr lang="en-US" sz="1800" b="0" dirty="0">
                          <a:latin typeface="+mn-lt"/>
                        </a:rPr>
                        <a:t>UT</a:t>
                      </a:r>
                    </a:p>
                  </a:txBody>
                  <a:tcPr marL="11430" marR="11430" marT="1143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r" defTabSz="548640" rtl="0" eaLnBrk="1" fontAlgn="auto" latinLnBrk="0" hangingPunct="1">
                        <a:lnSpc>
                          <a:spcPct val="100000"/>
                        </a:lnSpc>
                        <a:spcBef>
                          <a:spcPts val="0"/>
                        </a:spcBef>
                        <a:spcAft>
                          <a:spcPts val="0"/>
                        </a:spcAft>
                        <a:buClrTx/>
                        <a:buSzTx/>
                        <a:buFontTx/>
                        <a:buNone/>
                        <a:tabLst/>
                        <a:defRPr/>
                      </a:pPr>
                      <a:r>
                        <a:rPr lang="en-US" sz="1800" b="0" dirty="0">
                          <a:latin typeface="+mn-lt"/>
                        </a:rPr>
                        <a:t>7.6%</a:t>
                      </a:r>
                    </a:p>
                  </a:txBody>
                  <a:tcPr marL="11430" marR="11430" marT="1143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924315936"/>
                  </a:ext>
                </a:extLst>
              </a:tr>
            </a:tbl>
          </a:graphicData>
        </a:graphic>
      </p:graphicFrame>
      <p:graphicFrame>
        <p:nvGraphicFramePr>
          <p:cNvPr id="153" name="Table 152">
            <a:extLst>
              <a:ext uri="{FF2B5EF4-FFF2-40B4-BE49-F238E27FC236}">
                <a16:creationId xmlns:a16="http://schemas.microsoft.com/office/drawing/2014/main" xmlns="" id="{E73A90B2-17A3-4250-B2D0-573C5716556F}"/>
              </a:ext>
            </a:extLst>
          </p:cNvPr>
          <p:cNvGraphicFramePr>
            <a:graphicFrameLocks noGrp="1"/>
          </p:cNvGraphicFramePr>
          <p:nvPr>
            <p:extLst>
              <p:ext uri="{D42A27DB-BD31-4B8C-83A1-F6EECF244321}">
                <p14:modId xmlns:p14="http://schemas.microsoft.com/office/powerpoint/2010/main" val="616814999"/>
              </p:ext>
            </p:extLst>
          </p:nvPr>
        </p:nvGraphicFramePr>
        <p:xfrm>
          <a:off x="540716" y="4479586"/>
          <a:ext cx="2035788" cy="2695245"/>
        </p:xfrm>
        <a:graphic>
          <a:graphicData uri="http://schemas.openxmlformats.org/drawingml/2006/table">
            <a:tbl>
              <a:tblPr>
                <a:effectLst/>
                <a:tableStyleId>{2D5ABB26-0587-4C30-8999-92F81FD0307C}</a:tableStyleId>
              </a:tblPr>
              <a:tblGrid>
                <a:gridCol w="1017894">
                  <a:extLst>
                    <a:ext uri="{9D8B030D-6E8A-4147-A177-3AD203B41FA5}">
                      <a16:colId xmlns:a16="http://schemas.microsoft.com/office/drawing/2014/main" xmlns="" val="2950003120"/>
                    </a:ext>
                  </a:extLst>
                </a:gridCol>
                <a:gridCol w="1017894">
                  <a:extLst>
                    <a:ext uri="{9D8B030D-6E8A-4147-A177-3AD203B41FA5}">
                      <a16:colId xmlns:a16="http://schemas.microsoft.com/office/drawing/2014/main" xmlns="" val="986437356"/>
                    </a:ext>
                  </a:extLst>
                </a:gridCol>
              </a:tblGrid>
              <a:tr h="486027">
                <a:tc gridSpan="2">
                  <a:txBody>
                    <a:bodyPr/>
                    <a:lstStyle/>
                    <a:p>
                      <a:pPr marL="0" marR="0" lvl="0" indent="0" algn="ctr" defTabSz="548640" rtl="0" eaLnBrk="1" fontAlgn="auto" latinLnBrk="0" hangingPunct="1">
                        <a:lnSpc>
                          <a:spcPct val="100000"/>
                        </a:lnSpc>
                        <a:spcBef>
                          <a:spcPts val="0"/>
                        </a:spcBef>
                        <a:spcAft>
                          <a:spcPts val="0"/>
                        </a:spcAft>
                        <a:buClrTx/>
                        <a:buSzTx/>
                        <a:buFontTx/>
                        <a:buNone/>
                        <a:tabLst/>
                        <a:defRPr/>
                      </a:pPr>
                      <a:r>
                        <a:rPr lang="en-US" sz="2400" b="1" u="sng" dirty="0"/>
                        <a:t>Bottom 5</a:t>
                      </a:r>
                    </a:p>
                  </a:txBody>
                  <a:tcPr marL="11430" marR="11430" marT="1143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lvl="0" indent="0" algn="r" defTabSz="548640" rtl="0" eaLnBrk="1" fontAlgn="auto" latinLnBrk="0" hangingPunct="1">
                        <a:lnSpc>
                          <a:spcPct val="100000"/>
                        </a:lnSpc>
                        <a:spcBef>
                          <a:spcPts val="0"/>
                        </a:spcBef>
                        <a:spcAft>
                          <a:spcPts val="0"/>
                        </a:spcAft>
                        <a:buClrTx/>
                        <a:buSzTx/>
                        <a:buFontTx/>
                        <a:buNone/>
                        <a:tabLst/>
                        <a:defRPr/>
                      </a:pPr>
                      <a:endParaRPr lang="en-US" sz="1800" dirty="0"/>
                    </a:p>
                  </a:txBody>
                  <a:tcPr marL="11430" marR="11430" marT="1143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3285170403"/>
                  </a:ext>
                </a:extLst>
              </a:tr>
              <a:tr h="368203">
                <a:tc>
                  <a:txBody>
                    <a:bodyPr/>
                    <a:lstStyle/>
                    <a:p>
                      <a:pPr algn="l"/>
                      <a:r>
                        <a:rPr lang="en-US" sz="1800" dirty="0"/>
                        <a:t>IA</a:t>
                      </a:r>
                    </a:p>
                  </a:txBody>
                  <a:tcPr marL="11430" marR="11430" marT="1143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a:r>
                        <a:rPr lang="en-US" sz="1800" dirty="0"/>
                        <a:t>-0.1%</a:t>
                      </a:r>
                    </a:p>
                  </a:txBody>
                  <a:tcPr marL="11430" marR="11430" marT="1143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4023902061"/>
                  </a:ext>
                </a:extLst>
              </a:tr>
              <a:tr h="368203">
                <a:tc>
                  <a:txBody>
                    <a:bodyPr/>
                    <a:lstStyle/>
                    <a:p>
                      <a:pPr algn="l"/>
                      <a:r>
                        <a:rPr lang="en-US" sz="1800" dirty="0"/>
                        <a:t>KY</a:t>
                      </a:r>
                    </a:p>
                  </a:txBody>
                  <a:tcPr marL="11430" marR="11430" marT="1143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a:r>
                        <a:rPr lang="en-US" sz="1800" dirty="0"/>
                        <a:t>-0.1%</a:t>
                      </a:r>
                    </a:p>
                  </a:txBody>
                  <a:tcPr marL="11430" marR="11430" marT="1143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2632888960"/>
                  </a:ext>
                </a:extLst>
              </a:tr>
              <a:tr h="368203">
                <a:tc>
                  <a:txBody>
                    <a:bodyPr/>
                    <a:lstStyle/>
                    <a:p>
                      <a:pPr marL="0" marR="0" lvl="0" indent="0" algn="l" defTabSz="457200" rtl="0" eaLnBrk="1" fontAlgn="b" latinLnBrk="0" hangingPunct="1">
                        <a:lnSpc>
                          <a:spcPct val="100000"/>
                        </a:lnSpc>
                        <a:spcBef>
                          <a:spcPts val="0"/>
                        </a:spcBef>
                        <a:spcAft>
                          <a:spcPts val="0"/>
                        </a:spcAft>
                        <a:buClrTx/>
                        <a:buSzTx/>
                        <a:buFontTx/>
                        <a:buNone/>
                        <a:tabLst/>
                        <a:defRPr/>
                      </a:pPr>
                      <a:r>
                        <a:rPr kumimoji="0" lang="en-US" sz="1800" b="0" i="0" u="none" strike="noStrike" cap="none" normalizeH="0" baseline="0" dirty="0">
                          <a:ln>
                            <a:noFill/>
                          </a:ln>
                          <a:solidFill>
                            <a:srgbClr val="000000"/>
                          </a:solidFill>
                          <a:effectLst/>
                          <a:latin typeface="+mn-lt"/>
                          <a:cs typeface="Arial" pitchFamily="34" charset="0"/>
                        </a:rPr>
                        <a:t>MI</a:t>
                      </a:r>
                    </a:p>
                  </a:txBody>
                  <a:tcPr marL="11430" marR="11430" marT="1143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r" defTabSz="457200" rtl="0" eaLnBrk="1" fontAlgn="b" latinLnBrk="0" hangingPunct="1">
                        <a:lnSpc>
                          <a:spcPct val="100000"/>
                        </a:lnSpc>
                        <a:spcBef>
                          <a:spcPts val="0"/>
                        </a:spcBef>
                        <a:spcAft>
                          <a:spcPts val="0"/>
                        </a:spcAft>
                        <a:buClrTx/>
                        <a:buSzTx/>
                        <a:buFontTx/>
                        <a:buNone/>
                        <a:tabLst/>
                        <a:defRPr/>
                      </a:pPr>
                      <a:r>
                        <a:rPr kumimoji="0" lang="en-US" sz="1800" b="0" i="0" u="none" strike="noStrike" cap="none" normalizeH="0" baseline="0" dirty="0">
                          <a:ln>
                            <a:noFill/>
                          </a:ln>
                          <a:solidFill>
                            <a:srgbClr val="000000"/>
                          </a:solidFill>
                          <a:effectLst/>
                          <a:latin typeface="+mn-lt"/>
                          <a:cs typeface="Arial" pitchFamily="34" charset="0"/>
                        </a:rPr>
                        <a:t>-1.2%</a:t>
                      </a:r>
                    </a:p>
                  </a:txBody>
                  <a:tcPr marL="11430" marR="11430" marT="1143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3088239731"/>
                  </a:ext>
                </a:extLst>
              </a:tr>
              <a:tr h="368203">
                <a:tc>
                  <a:txBody>
                    <a:bodyPr/>
                    <a:lstStyle/>
                    <a:p>
                      <a:pPr algn="l" fontAlgn="b"/>
                      <a:r>
                        <a:rPr lang="en-US" sz="1800" b="0" i="0" u="none" strike="noStrike" dirty="0">
                          <a:solidFill>
                            <a:srgbClr val="000000"/>
                          </a:solidFill>
                          <a:latin typeface="+mn-lt"/>
                        </a:rPr>
                        <a:t>SC</a:t>
                      </a:r>
                    </a:p>
                  </a:txBody>
                  <a:tcPr marL="11430" marR="11430" marT="1143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r" defTabSz="548640" rtl="0" eaLnBrk="1" fontAlgn="b" latinLnBrk="0" hangingPunct="1">
                        <a:lnSpc>
                          <a:spcPct val="100000"/>
                        </a:lnSpc>
                        <a:spcBef>
                          <a:spcPts val="0"/>
                        </a:spcBef>
                        <a:spcAft>
                          <a:spcPts val="0"/>
                        </a:spcAft>
                        <a:buClrTx/>
                        <a:buSzTx/>
                        <a:buFontTx/>
                        <a:buNone/>
                        <a:tabLst/>
                        <a:defRPr/>
                      </a:pPr>
                      <a:r>
                        <a:rPr lang="en-US" sz="1800" b="0" i="0" u="none" strike="noStrike" dirty="0">
                          <a:solidFill>
                            <a:srgbClr val="000000"/>
                          </a:solidFill>
                          <a:latin typeface="+mn-lt"/>
                        </a:rPr>
                        <a:t>-1.4%</a:t>
                      </a:r>
                    </a:p>
                  </a:txBody>
                  <a:tcPr marL="11430" marR="11430" marT="1143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3656624375"/>
                  </a:ext>
                </a:extLst>
              </a:tr>
              <a:tr h="368203">
                <a:tc>
                  <a:txBody>
                    <a:bodyPr/>
                    <a:lstStyle/>
                    <a:p>
                      <a:pPr marL="0" marR="0" lvl="0" indent="0" algn="l" defTabSz="457200" rtl="0" eaLnBrk="1" fontAlgn="b" latinLnBrk="0" hangingPunct="1">
                        <a:lnSpc>
                          <a:spcPct val="100000"/>
                        </a:lnSpc>
                        <a:spcBef>
                          <a:spcPts val="0"/>
                        </a:spcBef>
                        <a:spcAft>
                          <a:spcPts val="0"/>
                        </a:spcAft>
                        <a:buClrTx/>
                        <a:buSzTx/>
                        <a:buFontTx/>
                        <a:buNone/>
                        <a:tabLst/>
                        <a:defRPr/>
                      </a:pPr>
                      <a:r>
                        <a:rPr kumimoji="0" lang="en-US" sz="1800" b="0" i="0" u="none" strike="noStrike" cap="none" normalizeH="0" baseline="0" dirty="0">
                          <a:ln>
                            <a:noFill/>
                          </a:ln>
                          <a:solidFill>
                            <a:srgbClr val="000000"/>
                          </a:solidFill>
                          <a:effectLst/>
                          <a:latin typeface="+mn-lt"/>
                          <a:cs typeface="Arial" pitchFamily="34" charset="0"/>
                        </a:rPr>
                        <a:t>NJ</a:t>
                      </a:r>
                    </a:p>
                  </a:txBody>
                  <a:tcPr marL="11430" marR="11430" marT="1143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r" defTabSz="457200" rtl="0" eaLnBrk="1" fontAlgn="b" latinLnBrk="0" hangingPunct="1">
                        <a:lnSpc>
                          <a:spcPct val="100000"/>
                        </a:lnSpc>
                        <a:spcBef>
                          <a:spcPts val="0"/>
                        </a:spcBef>
                        <a:spcAft>
                          <a:spcPts val="0"/>
                        </a:spcAft>
                        <a:buClrTx/>
                        <a:buSzTx/>
                        <a:buFontTx/>
                        <a:buNone/>
                        <a:tabLst/>
                        <a:defRPr/>
                      </a:pPr>
                      <a:r>
                        <a:rPr kumimoji="0" lang="en-US" sz="1800" b="0" i="0" u="none" strike="noStrike" cap="none" normalizeH="0" baseline="0" dirty="0">
                          <a:ln>
                            <a:noFill/>
                          </a:ln>
                          <a:solidFill>
                            <a:srgbClr val="000000"/>
                          </a:solidFill>
                          <a:effectLst/>
                          <a:latin typeface="+mn-lt"/>
                          <a:cs typeface="Arial" pitchFamily="34" charset="0"/>
                        </a:rPr>
                        <a:t>-3.0%</a:t>
                      </a:r>
                    </a:p>
                  </a:txBody>
                  <a:tcPr marL="11430" marR="11430" marT="1143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884747100"/>
                  </a:ext>
                </a:extLst>
              </a:tr>
              <a:tr h="368203">
                <a:tc>
                  <a:txBody>
                    <a:bodyPr/>
                    <a:lstStyle/>
                    <a:p>
                      <a:pPr algn="l"/>
                      <a:r>
                        <a:rPr lang="en-US" sz="1800" dirty="0"/>
                        <a:t>ND</a:t>
                      </a:r>
                    </a:p>
                  </a:txBody>
                  <a:tcPr marL="11430" marR="11430" marT="1143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a:r>
                        <a:rPr lang="en-US" sz="1800" dirty="0"/>
                        <a:t>-6.4%</a:t>
                      </a:r>
                    </a:p>
                  </a:txBody>
                  <a:tcPr marL="11430" marR="11430" marT="1143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379561341"/>
                  </a:ext>
                </a:extLst>
              </a:tr>
            </a:tbl>
          </a:graphicData>
        </a:graphic>
      </p:graphicFrame>
    </p:spTree>
    <p:extLst>
      <p:ext uri="{BB962C8B-B14F-4D97-AF65-F5344CB8AC3E}">
        <p14:creationId xmlns:p14="http://schemas.microsoft.com/office/powerpoint/2010/main" val="167215012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 name="Title 134"/>
          <p:cNvSpPr>
            <a:spLocks noGrp="1"/>
          </p:cNvSpPr>
          <p:nvPr>
            <p:ph type="title"/>
          </p:nvPr>
        </p:nvSpPr>
        <p:spPr>
          <a:xfrm>
            <a:off x="2027139" y="1170497"/>
            <a:ext cx="10607040" cy="1005840"/>
          </a:xfrm>
        </p:spPr>
        <p:txBody>
          <a:bodyPr/>
          <a:lstStyle/>
          <a:p>
            <a:r>
              <a:rPr lang="en-US" sz="3120" dirty="0"/>
              <a:t>Metro construction employment change (</a:t>
            </a:r>
            <a:r>
              <a:rPr lang="en-US" sz="3120" dirty="0">
                <a:solidFill>
                  <a:srgbClr val="00B050"/>
                </a:solidFill>
              </a:rPr>
              <a:t>U.S.: 3.3%</a:t>
            </a:r>
            <a:r>
              <a:rPr lang="en-US" sz="3120" dirty="0"/>
              <a:t>) </a:t>
            </a:r>
            <a:br>
              <a:rPr lang="en-US" sz="3120" dirty="0"/>
            </a:br>
            <a:r>
              <a:rPr lang="en-US" sz="2880" dirty="0"/>
              <a:t>5/17 to 5/18: 263 metros </a:t>
            </a:r>
            <a:r>
              <a:rPr lang="en-US" sz="2880" dirty="0">
                <a:solidFill>
                  <a:srgbClr val="00B050"/>
                </a:solidFill>
              </a:rPr>
              <a:t>up</a:t>
            </a:r>
            <a:r>
              <a:rPr lang="en-US" sz="2880" dirty="0"/>
              <a:t>, 48 </a:t>
            </a:r>
            <a:r>
              <a:rPr lang="en-US" sz="2880" dirty="0">
                <a:solidFill>
                  <a:srgbClr val="A6A6A6"/>
                </a:solidFill>
              </a:rPr>
              <a:t>unchanged</a:t>
            </a:r>
            <a:r>
              <a:rPr lang="en-US" sz="2880" dirty="0"/>
              <a:t>, 47 </a:t>
            </a:r>
            <a:r>
              <a:rPr lang="en-US" sz="2880" dirty="0">
                <a:solidFill>
                  <a:schemeClr val="accent2"/>
                </a:solidFill>
              </a:rPr>
              <a:t>down</a:t>
            </a:r>
            <a:endParaRPr lang="en-US" sz="2880" dirty="0">
              <a:solidFill>
                <a:schemeClr val="bg1">
                  <a:lumMod val="50000"/>
                </a:schemeClr>
              </a:solidFill>
            </a:endParaRPr>
          </a:p>
        </p:txBody>
      </p:sp>
      <p:sp>
        <p:nvSpPr>
          <p:cNvPr id="137" name="Footer Placeholder 6"/>
          <p:cNvSpPr txBox="1">
            <a:spLocks/>
          </p:cNvSpPr>
          <p:nvPr/>
        </p:nvSpPr>
        <p:spPr>
          <a:xfrm>
            <a:off x="2415322" y="7627650"/>
            <a:ext cx="4309110" cy="438150"/>
          </a:xfrm>
          <a:prstGeom prst="rect">
            <a:avLst/>
          </a:prstGeom>
          <a:noFill/>
        </p:spPr>
        <p:txBody>
          <a:bodyPr vert="horz" lIns="109728" tIns="54864" rIns="109728" bIns="54864" rtlCol="0" anchor="ctr"/>
          <a:lstStyle/>
          <a:p>
            <a:pPr lvl="0"/>
            <a:r>
              <a:rPr lang="en-US" sz="1440" dirty="0">
                <a:solidFill>
                  <a:schemeClr val="bg1"/>
                </a:solidFill>
              </a:rPr>
              <a:t>Source: BLS state and regional employment report</a:t>
            </a:r>
          </a:p>
        </p:txBody>
      </p:sp>
      <p:sp>
        <p:nvSpPr>
          <p:cNvPr id="15" name="Slide Number Placeholder 14">
            <a:extLst>
              <a:ext uri="{FF2B5EF4-FFF2-40B4-BE49-F238E27FC236}">
                <a16:creationId xmlns:a16="http://schemas.microsoft.com/office/drawing/2014/main" xmlns="" id="{FD563B53-C952-4815-A4B5-8A356069FEDD}"/>
              </a:ext>
            </a:extLst>
          </p:cNvPr>
          <p:cNvSpPr>
            <a:spLocks noGrp="1"/>
          </p:cNvSpPr>
          <p:nvPr>
            <p:ph type="sldNum" sz="quarter" idx="12"/>
          </p:nvPr>
        </p:nvSpPr>
        <p:spPr>
          <a:xfrm>
            <a:off x="11023697" y="575394"/>
            <a:ext cx="3413760" cy="438150"/>
          </a:xfrm>
        </p:spPr>
        <p:txBody>
          <a:bodyPr/>
          <a:lstStyle/>
          <a:p>
            <a:fld id="{2263DC4A-32F9-C846-89AA-E7DE67E55795}" type="slidenum">
              <a:rPr lang="en-US" sz="1600" smtClean="0">
                <a:solidFill>
                  <a:schemeClr val="bg1"/>
                </a:solidFill>
                <a:latin typeface="Courier New" panose="02070309020205020404" pitchFamily="49" charset="0"/>
                <a:cs typeface="Courier New" panose="02070309020205020404" pitchFamily="49" charset="0"/>
              </a:rPr>
              <a:pPr/>
              <a:t>14</a:t>
            </a:fld>
            <a:endParaRPr lang="en-US" sz="1600" dirty="0">
              <a:solidFill>
                <a:schemeClr val="bg1"/>
              </a:solidFill>
              <a:latin typeface="Courier New" panose="02070309020205020404" pitchFamily="49" charset="0"/>
              <a:cs typeface="Courier New" panose="02070309020205020404" pitchFamily="49" charset="0"/>
            </a:endParaRPr>
          </a:p>
        </p:txBody>
      </p:sp>
      <p:graphicFrame>
        <p:nvGraphicFramePr>
          <p:cNvPr id="1272" name="Table 1271">
            <a:extLst>
              <a:ext uri="{FF2B5EF4-FFF2-40B4-BE49-F238E27FC236}">
                <a16:creationId xmlns:a16="http://schemas.microsoft.com/office/drawing/2014/main" xmlns="" id="{FF6BC51E-6B11-43DA-9EB9-3585DF16FDA1}"/>
              </a:ext>
            </a:extLst>
          </p:cNvPr>
          <p:cNvGraphicFramePr>
            <a:graphicFrameLocks noGrp="1"/>
          </p:cNvGraphicFramePr>
          <p:nvPr>
            <p:extLst>
              <p:ext uri="{D42A27DB-BD31-4B8C-83A1-F6EECF244321}">
                <p14:modId xmlns:p14="http://schemas.microsoft.com/office/powerpoint/2010/main" val="2064183285"/>
              </p:ext>
            </p:extLst>
          </p:nvPr>
        </p:nvGraphicFramePr>
        <p:xfrm>
          <a:off x="542660" y="2378307"/>
          <a:ext cx="2304734" cy="3114936"/>
        </p:xfrm>
        <a:graphic>
          <a:graphicData uri="http://schemas.openxmlformats.org/drawingml/2006/table">
            <a:tbl>
              <a:tblPr>
                <a:effectLst/>
                <a:tableStyleId>{2D5ABB26-0587-4C30-8999-92F81FD0307C}</a:tableStyleId>
              </a:tblPr>
              <a:tblGrid>
                <a:gridCol w="1716490">
                  <a:extLst>
                    <a:ext uri="{9D8B030D-6E8A-4147-A177-3AD203B41FA5}">
                      <a16:colId xmlns:a16="http://schemas.microsoft.com/office/drawing/2014/main" xmlns="" val="2950003120"/>
                    </a:ext>
                  </a:extLst>
                </a:gridCol>
                <a:gridCol w="588244">
                  <a:extLst>
                    <a:ext uri="{9D8B030D-6E8A-4147-A177-3AD203B41FA5}">
                      <a16:colId xmlns:a16="http://schemas.microsoft.com/office/drawing/2014/main" xmlns="" val="986437356"/>
                    </a:ext>
                  </a:extLst>
                </a:gridCol>
              </a:tblGrid>
              <a:tr h="453559">
                <a:tc gridSpan="2">
                  <a:txBody>
                    <a:bodyPr/>
                    <a:lstStyle/>
                    <a:p>
                      <a:pPr marL="0" marR="0" lvl="0" indent="0" algn="ctr" defTabSz="548640" rtl="0" eaLnBrk="1" fontAlgn="auto" latinLnBrk="0" hangingPunct="1">
                        <a:lnSpc>
                          <a:spcPct val="100000"/>
                        </a:lnSpc>
                        <a:spcBef>
                          <a:spcPts val="0"/>
                        </a:spcBef>
                        <a:spcAft>
                          <a:spcPts val="0"/>
                        </a:spcAft>
                        <a:buClrTx/>
                        <a:buSzTx/>
                        <a:buFontTx/>
                        <a:buNone/>
                        <a:tabLst/>
                        <a:defRPr/>
                      </a:pPr>
                      <a:r>
                        <a:rPr lang="en-US" sz="2400" b="1" u="sng" dirty="0"/>
                        <a:t>Top 5</a:t>
                      </a:r>
                    </a:p>
                  </a:txBody>
                  <a:tcPr marL="11430" marR="11430" marT="1143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lvl="0" indent="0" algn="r" defTabSz="548640" rtl="0" eaLnBrk="1" fontAlgn="auto" latinLnBrk="0" hangingPunct="1">
                        <a:lnSpc>
                          <a:spcPct val="100000"/>
                        </a:lnSpc>
                        <a:spcBef>
                          <a:spcPts val="0"/>
                        </a:spcBef>
                        <a:spcAft>
                          <a:spcPts val="0"/>
                        </a:spcAft>
                        <a:buClrTx/>
                        <a:buSzTx/>
                        <a:buFontTx/>
                        <a:buNone/>
                        <a:tabLst/>
                        <a:defRPr/>
                      </a:pPr>
                      <a:endParaRPr lang="en-US" sz="1800" dirty="0"/>
                    </a:p>
                  </a:txBody>
                  <a:tcPr marL="11430" marR="11430" marT="1143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3285170403"/>
                  </a:ext>
                </a:extLst>
              </a:tr>
              <a:tr h="363242">
                <a:tc>
                  <a:txBody>
                    <a:bodyPr/>
                    <a:lstStyle/>
                    <a:p>
                      <a:pPr algn="l"/>
                      <a:r>
                        <a:rPr lang="en-US" sz="1800" dirty="0"/>
                        <a:t>Merced, CA</a:t>
                      </a:r>
                    </a:p>
                  </a:txBody>
                  <a:tcPr marL="11430" marR="11430" marT="1143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a:r>
                        <a:rPr lang="en-US" sz="1800" dirty="0"/>
                        <a:t>29%</a:t>
                      </a:r>
                    </a:p>
                  </a:txBody>
                  <a:tcPr marL="11430" marR="11430" marT="1143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691493017"/>
                  </a:ext>
                </a:extLst>
              </a:tr>
              <a:tr h="343605">
                <a:tc>
                  <a:txBody>
                    <a:bodyPr/>
                    <a:lstStyle/>
                    <a:p>
                      <a:pPr marL="0" marR="0" lvl="0" indent="0" algn="l" defTabSz="457200" rtl="0" eaLnBrk="1" fontAlgn="b" latinLnBrk="0" hangingPunct="1">
                        <a:lnSpc>
                          <a:spcPct val="100000"/>
                        </a:lnSpc>
                        <a:spcBef>
                          <a:spcPts val="0"/>
                        </a:spcBef>
                        <a:spcAft>
                          <a:spcPts val="0"/>
                        </a:spcAft>
                        <a:buClrTx/>
                        <a:buSzTx/>
                        <a:buFontTx/>
                        <a:buNone/>
                        <a:tabLst/>
                        <a:defRPr/>
                      </a:pPr>
                      <a:r>
                        <a:rPr kumimoji="0" lang="en-US" sz="1800" b="0" i="0" u="none" strike="noStrike" cap="none" normalizeH="0" baseline="0" dirty="0">
                          <a:ln>
                            <a:noFill/>
                          </a:ln>
                          <a:solidFill>
                            <a:srgbClr val="000000"/>
                          </a:solidFill>
                          <a:effectLst/>
                          <a:latin typeface="+mn-lt"/>
                          <a:cs typeface="Arial" pitchFamily="34" charset="0"/>
                        </a:rPr>
                        <a:t>Midland, TX</a:t>
                      </a:r>
                    </a:p>
                  </a:txBody>
                  <a:tcPr marL="11430" marR="11430" marT="1143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r" defTabSz="457200" rtl="0" eaLnBrk="1" fontAlgn="b" latinLnBrk="0" hangingPunct="1">
                        <a:lnSpc>
                          <a:spcPct val="100000"/>
                        </a:lnSpc>
                        <a:spcBef>
                          <a:spcPts val="0"/>
                        </a:spcBef>
                        <a:spcAft>
                          <a:spcPts val="0"/>
                        </a:spcAft>
                        <a:buClrTx/>
                        <a:buSzTx/>
                        <a:buFontTx/>
                        <a:buNone/>
                        <a:tabLst/>
                        <a:defRPr/>
                      </a:pPr>
                      <a:r>
                        <a:rPr kumimoji="0" lang="en-US" sz="1800" b="0" i="0" u="none" strike="noStrike" cap="none" normalizeH="0" baseline="0" dirty="0">
                          <a:ln>
                            <a:noFill/>
                          </a:ln>
                          <a:solidFill>
                            <a:srgbClr val="000000"/>
                          </a:solidFill>
                          <a:effectLst/>
                          <a:latin typeface="+mn-lt"/>
                          <a:cs typeface="Arial" pitchFamily="34" charset="0"/>
                        </a:rPr>
                        <a:t>29%</a:t>
                      </a:r>
                    </a:p>
                  </a:txBody>
                  <a:tcPr marL="11430" marR="11430" marT="1143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834271889"/>
                  </a:ext>
                </a:extLst>
              </a:tr>
              <a:tr h="343605">
                <a:tc>
                  <a:txBody>
                    <a:bodyPr/>
                    <a:lstStyle/>
                    <a:p>
                      <a:pPr algn="l" fontAlgn="b"/>
                      <a:r>
                        <a:rPr lang="en-US" sz="1800" b="0" i="0" u="none" strike="noStrike" dirty="0">
                          <a:solidFill>
                            <a:srgbClr val="000000"/>
                          </a:solidFill>
                          <a:latin typeface="+mn-lt"/>
                        </a:rPr>
                        <a:t>Atlantic City-Hammonton, NJ</a:t>
                      </a:r>
                    </a:p>
                  </a:txBody>
                  <a:tcPr marL="11430" marR="11430" marT="1143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r" defTabSz="548640" rtl="0" eaLnBrk="1" fontAlgn="b" latinLnBrk="0" hangingPunct="1">
                        <a:lnSpc>
                          <a:spcPct val="100000"/>
                        </a:lnSpc>
                        <a:spcBef>
                          <a:spcPts val="0"/>
                        </a:spcBef>
                        <a:spcAft>
                          <a:spcPts val="0"/>
                        </a:spcAft>
                        <a:buClrTx/>
                        <a:buSzTx/>
                        <a:buFontTx/>
                        <a:buNone/>
                        <a:tabLst/>
                        <a:defRPr/>
                      </a:pPr>
                      <a:r>
                        <a:rPr lang="en-US" sz="1800" b="0" i="0" u="none" strike="noStrike" dirty="0">
                          <a:solidFill>
                            <a:srgbClr val="000000"/>
                          </a:solidFill>
                          <a:latin typeface="+mn-lt"/>
                        </a:rPr>
                        <a:t>20%</a:t>
                      </a:r>
                    </a:p>
                  </a:txBody>
                  <a:tcPr marL="11430" marR="11430" marT="1143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2899576315"/>
                  </a:ext>
                </a:extLst>
              </a:tr>
              <a:tr h="343605">
                <a:tc>
                  <a:txBody>
                    <a:bodyPr/>
                    <a:lstStyle/>
                    <a:p>
                      <a:pPr algn="l"/>
                      <a:r>
                        <a:rPr lang="en-US" sz="1800" dirty="0"/>
                        <a:t>New Bedford, MA NECTA</a:t>
                      </a:r>
                    </a:p>
                  </a:txBody>
                  <a:tcPr marL="11430" marR="11430" marT="1143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a:r>
                        <a:rPr lang="en-US" sz="1800" dirty="0"/>
                        <a:t>19%</a:t>
                      </a:r>
                    </a:p>
                  </a:txBody>
                  <a:tcPr marL="11430" marR="11430" marT="1143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887236603"/>
                  </a:ext>
                </a:extLst>
              </a:tr>
              <a:tr h="343605">
                <a:tc>
                  <a:txBody>
                    <a:bodyPr/>
                    <a:lstStyle/>
                    <a:p>
                      <a:pPr algn="l"/>
                      <a:r>
                        <a:rPr lang="en-US" sz="1800" b="0" dirty="0">
                          <a:latin typeface="+mn-lt"/>
                        </a:rPr>
                        <a:t>Weirton-Steubenville, WV-OH</a:t>
                      </a:r>
                    </a:p>
                  </a:txBody>
                  <a:tcPr marL="11430" marR="11430" marT="1143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r" defTabSz="548640" rtl="0" eaLnBrk="1" fontAlgn="auto" latinLnBrk="0" hangingPunct="1">
                        <a:lnSpc>
                          <a:spcPct val="100000"/>
                        </a:lnSpc>
                        <a:spcBef>
                          <a:spcPts val="0"/>
                        </a:spcBef>
                        <a:spcAft>
                          <a:spcPts val="0"/>
                        </a:spcAft>
                        <a:buClrTx/>
                        <a:buSzTx/>
                        <a:buFontTx/>
                        <a:buNone/>
                        <a:tabLst/>
                        <a:defRPr/>
                      </a:pPr>
                      <a:r>
                        <a:rPr lang="en-US" sz="1800" b="0" dirty="0">
                          <a:latin typeface="+mn-lt"/>
                        </a:rPr>
                        <a:t>19%</a:t>
                      </a:r>
                    </a:p>
                  </a:txBody>
                  <a:tcPr marL="11430" marR="11430" marT="1143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924315936"/>
                  </a:ext>
                </a:extLst>
              </a:tr>
            </a:tbl>
          </a:graphicData>
        </a:graphic>
      </p:graphicFrame>
      <p:graphicFrame>
        <p:nvGraphicFramePr>
          <p:cNvPr id="1273" name="Table 1272">
            <a:extLst>
              <a:ext uri="{FF2B5EF4-FFF2-40B4-BE49-F238E27FC236}">
                <a16:creationId xmlns:a16="http://schemas.microsoft.com/office/drawing/2014/main" xmlns="" id="{4F559899-9156-43E6-9490-BF8D358195F6}"/>
              </a:ext>
            </a:extLst>
          </p:cNvPr>
          <p:cNvGraphicFramePr>
            <a:graphicFrameLocks noGrp="1"/>
          </p:cNvGraphicFramePr>
          <p:nvPr>
            <p:extLst>
              <p:ext uri="{D42A27DB-BD31-4B8C-83A1-F6EECF244321}">
                <p14:modId xmlns:p14="http://schemas.microsoft.com/office/powerpoint/2010/main" val="3308380112"/>
              </p:ext>
            </p:extLst>
          </p:nvPr>
        </p:nvGraphicFramePr>
        <p:xfrm>
          <a:off x="11552175" y="2373941"/>
          <a:ext cx="2035788" cy="2539952"/>
        </p:xfrm>
        <a:graphic>
          <a:graphicData uri="http://schemas.openxmlformats.org/drawingml/2006/table">
            <a:tbl>
              <a:tblPr>
                <a:effectLst/>
                <a:tableStyleId>{2D5ABB26-0587-4C30-8999-92F81FD0307C}</a:tableStyleId>
              </a:tblPr>
              <a:tblGrid>
                <a:gridCol w="1529256">
                  <a:extLst>
                    <a:ext uri="{9D8B030D-6E8A-4147-A177-3AD203B41FA5}">
                      <a16:colId xmlns:a16="http://schemas.microsoft.com/office/drawing/2014/main" xmlns="" val="2950003120"/>
                    </a:ext>
                  </a:extLst>
                </a:gridCol>
                <a:gridCol w="506532">
                  <a:extLst>
                    <a:ext uri="{9D8B030D-6E8A-4147-A177-3AD203B41FA5}">
                      <a16:colId xmlns:a16="http://schemas.microsoft.com/office/drawing/2014/main" xmlns="" val="986437356"/>
                    </a:ext>
                  </a:extLst>
                </a:gridCol>
              </a:tblGrid>
              <a:tr h="486027">
                <a:tc gridSpan="2">
                  <a:txBody>
                    <a:bodyPr/>
                    <a:lstStyle/>
                    <a:p>
                      <a:pPr marL="0" marR="0" lvl="0" indent="0" algn="ctr" defTabSz="548640" rtl="0" eaLnBrk="1" fontAlgn="auto" latinLnBrk="0" hangingPunct="1">
                        <a:lnSpc>
                          <a:spcPct val="100000"/>
                        </a:lnSpc>
                        <a:spcBef>
                          <a:spcPts val="0"/>
                        </a:spcBef>
                        <a:spcAft>
                          <a:spcPts val="0"/>
                        </a:spcAft>
                        <a:buClrTx/>
                        <a:buSzTx/>
                        <a:buFontTx/>
                        <a:buNone/>
                        <a:tabLst/>
                        <a:defRPr/>
                      </a:pPr>
                      <a:r>
                        <a:rPr lang="en-US" sz="2400" b="1" u="sng" dirty="0"/>
                        <a:t>Bottom 5</a:t>
                      </a:r>
                    </a:p>
                  </a:txBody>
                  <a:tcPr marL="11430" marR="11430" marT="1143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lvl="0" indent="0" algn="r" defTabSz="548640" rtl="0" eaLnBrk="1" fontAlgn="auto" latinLnBrk="0" hangingPunct="1">
                        <a:lnSpc>
                          <a:spcPct val="100000"/>
                        </a:lnSpc>
                        <a:spcBef>
                          <a:spcPts val="0"/>
                        </a:spcBef>
                        <a:spcAft>
                          <a:spcPts val="0"/>
                        </a:spcAft>
                        <a:buClrTx/>
                        <a:buSzTx/>
                        <a:buFontTx/>
                        <a:buNone/>
                        <a:tabLst/>
                        <a:defRPr/>
                      </a:pPr>
                      <a:endParaRPr lang="en-US" sz="1800" dirty="0"/>
                    </a:p>
                  </a:txBody>
                  <a:tcPr marL="11430" marR="11430" marT="1143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3285170403"/>
                  </a:ext>
                </a:extLst>
              </a:tr>
              <a:tr h="389246">
                <a:tc>
                  <a:txBody>
                    <a:bodyPr/>
                    <a:lstStyle/>
                    <a:p>
                      <a:pPr algn="l"/>
                      <a:r>
                        <a:rPr lang="en-US" sz="1800" dirty="0"/>
                        <a:t>Camden, NJ Div.</a:t>
                      </a:r>
                    </a:p>
                  </a:txBody>
                  <a:tcPr marL="11430" marR="11430" marT="1143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a:r>
                        <a:rPr lang="en-US" sz="1800" dirty="0"/>
                        <a:t>-9%</a:t>
                      </a:r>
                    </a:p>
                  </a:txBody>
                  <a:tcPr marL="11430" marR="11430" marT="1143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691493017"/>
                  </a:ext>
                </a:extLst>
              </a:tr>
              <a:tr h="368203">
                <a:tc>
                  <a:txBody>
                    <a:bodyPr/>
                    <a:lstStyle/>
                    <a:p>
                      <a:pPr marL="0" marR="0" lvl="0" indent="0" algn="l" defTabSz="457200" rtl="0" eaLnBrk="1" fontAlgn="b" latinLnBrk="0" hangingPunct="1">
                        <a:lnSpc>
                          <a:spcPct val="100000"/>
                        </a:lnSpc>
                        <a:spcBef>
                          <a:spcPts val="0"/>
                        </a:spcBef>
                        <a:spcAft>
                          <a:spcPts val="0"/>
                        </a:spcAft>
                        <a:buClrTx/>
                        <a:buSzTx/>
                        <a:buFontTx/>
                        <a:buNone/>
                        <a:tabLst/>
                        <a:defRPr/>
                      </a:pPr>
                      <a:r>
                        <a:rPr kumimoji="0" lang="en-US" sz="1800" b="0" i="0" u="none" strike="noStrike" cap="none" normalizeH="0" baseline="0" dirty="0">
                          <a:ln>
                            <a:noFill/>
                          </a:ln>
                          <a:solidFill>
                            <a:srgbClr val="000000"/>
                          </a:solidFill>
                          <a:effectLst/>
                          <a:latin typeface="+mn-lt"/>
                          <a:cs typeface="Arial" pitchFamily="34" charset="0"/>
                        </a:rPr>
                        <a:t>Pocatello, ID</a:t>
                      </a:r>
                    </a:p>
                  </a:txBody>
                  <a:tcPr marL="11430" marR="11430" marT="1143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r" defTabSz="457200" rtl="0" eaLnBrk="1" fontAlgn="b" latinLnBrk="0" hangingPunct="1">
                        <a:lnSpc>
                          <a:spcPct val="100000"/>
                        </a:lnSpc>
                        <a:spcBef>
                          <a:spcPts val="0"/>
                        </a:spcBef>
                        <a:spcAft>
                          <a:spcPts val="0"/>
                        </a:spcAft>
                        <a:buClrTx/>
                        <a:buSzTx/>
                        <a:buFontTx/>
                        <a:buNone/>
                        <a:tabLst/>
                        <a:defRPr/>
                      </a:pPr>
                      <a:r>
                        <a:rPr kumimoji="0" lang="en-US" sz="1800" b="0" i="0" u="none" strike="noStrike" cap="none" normalizeH="0" baseline="0" dirty="0">
                          <a:ln>
                            <a:noFill/>
                          </a:ln>
                          <a:solidFill>
                            <a:srgbClr val="000000"/>
                          </a:solidFill>
                          <a:effectLst/>
                          <a:latin typeface="+mn-lt"/>
                          <a:cs typeface="Arial" pitchFamily="34" charset="0"/>
                        </a:rPr>
                        <a:t>-10%</a:t>
                      </a:r>
                    </a:p>
                  </a:txBody>
                  <a:tcPr marL="11430" marR="11430" marT="1143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834271889"/>
                  </a:ext>
                </a:extLst>
              </a:tr>
              <a:tr h="368203">
                <a:tc>
                  <a:txBody>
                    <a:bodyPr/>
                    <a:lstStyle/>
                    <a:p>
                      <a:pPr algn="l" fontAlgn="b"/>
                      <a:r>
                        <a:rPr lang="en-US" sz="1800" b="0" i="0" u="none" strike="noStrike" dirty="0">
                          <a:solidFill>
                            <a:srgbClr val="000000"/>
                          </a:solidFill>
                          <a:latin typeface="+mn-lt"/>
                        </a:rPr>
                        <a:t>Hanford-Corcoran, CA</a:t>
                      </a:r>
                    </a:p>
                  </a:txBody>
                  <a:tcPr marL="11430" marR="11430" marT="1143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r" defTabSz="548640" rtl="0" eaLnBrk="1" fontAlgn="b" latinLnBrk="0" hangingPunct="1">
                        <a:lnSpc>
                          <a:spcPct val="100000"/>
                        </a:lnSpc>
                        <a:spcBef>
                          <a:spcPts val="0"/>
                        </a:spcBef>
                        <a:spcAft>
                          <a:spcPts val="0"/>
                        </a:spcAft>
                        <a:buClrTx/>
                        <a:buSzTx/>
                        <a:buFontTx/>
                        <a:buNone/>
                        <a:tabLst/>
                        <a:defRPr/>
                      </a:pPr>
                      <a:r>
                        <a:rPr lang="en-US" sz="1800" b="0" i="0" u="none" strike="noStrike" dirty="0">
                          <a:solidFill>
                            <a:srgbClr val="000000"/>
                          </a:solidFill>
                          <a:latin typeface="+mn-lt"/>
                        </a:rPr>
                        <a:t>-10%</a:t>
                      </a:r>
                    </a:p>
                  </a:txBody>
                  <a:tcPr marL="11430" marR="11430" marT="1143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2899576315"/>
                  </a:ext>
                </a:extLst>
              </a:tr>
              <a:tr h="368203">
                <a:tc>
                  <a:txBody>
                    <a:bodyPr/>
                    <a:lstStyle/>
                    <a:p>
                      <a:pPr marL="0" marR="0" lvl="0" indent="0" algn="l" defTabSz="457200" rtl="0" eaLnBrk="1" fontAlgn="b" latinLnBrk="0" hangingPunct="1">
                        <a:lnSpc>
                          <a:spcPct val="100000"/>
                        </a:lnSpc>
                        <a:spcBef>
                          <a:spcPts val="0"/>
                        </a:spcBef>
                        <a:spcAft>
                          <a:spcPts val="0"/>
                        </a:spcAft>
                        <a:buClrTx/>
                        <a:buSzTx/>
                        <a:buFontTx/>
                        <a:buNone/>
                        <a:tabLst/>
                        <a:defRPr/>
                      </a:pPr>
                      <a:r>
                        <a:rPr kumimoji="0" lang="en-US" sz="1800" b="0" i="0" u="none" strike="noStrike" cap="none" normalizeH="0" baseline="0" dirty="0">
                          <a:ln>
                            <a:noFill/>
                          </a:ln>
                          <a:solidFill>
                            <a:srgbClr val="000000"/>
                          </a:solidFill>
                          <a:effectLst/>
                          <a:latin typeface="+mn-lt"/>
                          <a:cs typeface="Arial" pitchFamily="34" charset="0"/>
                        </a:rPr>
                        <a:t>Columbia, SC</a:t>
                      </a:r>
                    </a:p>
                  </a:txBody>
                  <a:tcPr marL="11430" marR="11430" marT="1143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r" defTabSz="457200" rtl="0" eaLnBrk="1" fontAlgn="b" latinLnBrk="0" hangingPunct="1">
                        <a:lnSpc>
                          <a:spcPct val="100000"/>
                        </a:lnSpc>
                        <a:spcBef>
                          <a:spcPts val="0"/>
                        </a:spcBef>
                        <a:spcAft>
                          <a:spcPts val="0"/>
                        </a:spcAft>
                        <a:buClrTx/>
                        <a:buSzTx/>
                        <a:buFontTx/>
                        <a:buNone/>
                        <a:tabLst/>
                        <a:defRPr/>
                      </a:pPr>
                      <a:r>
                        <a:rPr kumimoji="0" lang="en-US" sz="1800" b="0" i="0" u="none" strike="noStrike" cap="none" normalizeH="0" baseline="0" dirty="0">
                          <a:ln>
                            <a:noFill/>
                          </a:ln>
                          <a:solidFill>
                            <a:srgbClr val="000000"/>
                          </a:solidFill>
                          <a:effectLst/>
                          <a:latin typeface="+mn-lt"/>
                          <a:cs typeface="Arial" pitchFamily="34" charset="0"/>
                        </a:rPr>
                        <a:t>-11%</a:t>
                      </a:r>
                    </a:p>
                  </a:txBody>
                  <a:tcPr marL="11430" marR="11430" marT="1143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887236603"/>
                  </a:ext>
                </a:extLst>
              </a:tr>
              <a:tr h="368203">
                <a:tc>
                  <a:txBody>
                    <a:bodyPr/>
                    <a:lstStyle/>
                    <a:p>
                      <a:pPr algn="l"/>
                      <a:r>
                        <a:rPr lang="en-US" sz="1800" dirty="0"/>
                        <a:t>Bloomington, IL</a:t>
                      </a:r>
                    </a:p>
                  </a:txBody>
                  <a:tcPr marL="11430" marR="11430" marT="1143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r"/>
                      <a:r>
                        <a:rPr lang="en-US" sz="1800" dirty="0"/>
                        <a:t>-14%</a:t>
                      </a:r>
                    </a:p>
                  </a:txBody>
                  <a:tcPr marL="11430" marR="11430" marT="1143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924315936"/>
                  </a:ext>
                </a:extLst>
              </a:tr>
            </a:tbl>
          </a:graphicData>
        </a:graphic>
      </p:graphicFrame>
      <p:sp>
        <p:nvSpPr>
          <p:cNvPr id="3801" name="Rounded Rectangle 144">
            <a:extLst>
              <a:ext uri="{FF2B5EF4-FFF2-40B4-BE49-F238E27FC236}">
                <a16:creationId xmlns:a16="http://schemas.microsoft.com/office/drawing/2014/main" xmlns="" id="{C5D0058F-4CFD-4332-9D7F-39B76AF98A07}"/>
              </a:ext>
            </a:extLst>
          </p:cNvPr>
          <p:cNvSpPr/>
          <p:nvPr/>
        </p:nvSpPr>
        <p:spPr>
          <a:xfrm>
            <a:off x="3439018" y="2067559"/>
            <a:ext cx="1142225" cy="365760"/>
          </a:xfrm>
          <a:prstGeom prst="roundRect">
            <a:avLst/>
          </a:prstGeom>
          <a:solidFill>
            <a:schemeClr val="accent2">
              <a:lumMod val="5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1440" b="1" dirty="0">
                <a:latin typeface="Calibri" pitchFamily="34" charset="0"/>
                <a:cs typeface="Arial" pitchFamily="34" charset="0"/>
              </a:rPr>
              <a:t>Over -10%</a:t>
            </a:r>
            <a:endParaRPr lang="en-US" sz="1440" b="1" dirty="0">
              <a:solidFill>
                <a:schemeClr val="bg1"/>
              </a:solidFill>
              <a:latin typeface="Calibri" pitchFamily="34" charset="0"/>
              <a:cs typeface="Arial" pitchFamily="34" charset="0"/>
            </a:endParaRPr>
          </a:p>
        </p:txBody>
      </p:sp>
      <p:sp>
        <p:nvSpPr>
          <p:cNvPr id="3802" name="Rounded Rectangle 145">
            <a:extLst>
              <a:ext uri="{FF2B5EF4-FFF2-40B4-BE49-F238E27FC236}">
                <a16:creationId xmlns:a16="http://schemas.microsoft.com/office/drawing/2014/main" xmlns="" id="{A38CC2D1-E79B-4A04-906E-37C0749DAF73}"/>
              </a:ext>
            </a:extLst>
          </p:cNvPr>
          <p:cNvSpPr/>
          <p:nvPr/>
        </p:nvSpPr>
        <p:spPr>
          <a:xfrm>
            <a:off x="4627738" y="2067559"/>
            <a:ext cx="1142225" cy="365760"/>
          </a:xfrm>
          <a:prstGeom prst="roundRect">
            <a:avLst/>
          </a:prstGeom>
          <a:solidFill>
            <a:schemeClr val="accent2">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1440" b="1" dirty="0">
                <a:solidFill>
                  <a:schemeClr val="bg1"/>
                </a:solidFill>
                <a:latin typeface="Calibri" pitchFamily="34" charset="0"/>
                <a:cs typeface="Arial" pitchFamily="34" charset="0"/>
              </a:rPr>
              <a:t>-5.1% to -10%</a:t>
            </a:r>
          </a:p>
        </p:txBody>
      </p:sp>
      <p:sp>
        <p:nvSpPr>
          <p:cNvPr id="3803" name="Rounded Rectangle 146">
            <a:extLst>
              <a:ext uri="{FF2B5EF4-FFF2-40B4-BE49-F238E27FC236}">
                <a16:creationId xmlns:a16="http://schemas.microsoft.com/office/drawing/2014/main" xmlns="" id="{2B17F8EA-6D00-4ACF-BF3D-A1F1A2A60D78}"/>
              </a:ext>
            </a:extLst>
          </p:cNvPr>
          <p:cNvSpPr/>
          <p:nvPr/>
        </p:nvSpPr>
        <p:spPr>
          <a:xfrm>
            <a:off x="5816458" y="2067559"/>
            <a:ext cx="1142225" cy="365760"/>
          </a:xfrm>
          <a:prstGeom prst="roundRect">
            <a:avLst/>
          </a:prstGeom>
          <a:solidFill>
            <a:schemeClr val="accent2">
              <a:lumMod val="40000"/>
              <a:lumOff val="6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1440" b="1" dirty="0">
                <a:solidFill>
                  <a:schemeClr val="tx1"/>
                </a:solidFill>
                <a:latin typeface="Calibri" pitchFamily="34" charset="0"/>
                <a:cs typeface="Arial" pitchFamily="34" charset="0"/>
              </a:rPr>
              <a:t>-0.1% to -5%</a:t>
            </a:r>
          </a:p>
        </p:txBody>
      </p:sp>
      <p:sp>
        <p:nvSpPr>
          <p:cNvPr id="3804" name="Rounded Rectangle 147">
            <a:extLst>
              <a:ext uri="{FF2B5EF4-FFF2-40B4-BE49-F238E27FC236}">
                <a16:creationId xmlns:a16="http://schemas.microsoft.com/office/drawing/2014/main" xmlns="" id="{6D666624-1878-40FC-A501-13816F6C45DF}"/>
              </a:ext>
            </a:extLst>
          </p:cNvPr>
          <p:cNvSpPr/>
          <p:nvPr/>
        </p:nvSpPr>
        <p:spPr>
          <a:xfrm>
            <a:off x="7919578" y="2067559"/>
            <a:ext cx="1142225" cy="365760"/>
          </a:xfrm>
          <a:prstGeom prst="roundRect">
            <a:avLst/>
          </a:prstGeom>
          <a:solidFill>
            <a:schemeClr val="accent3">
              <a:lumMod val="60000"/>
              <a:lumOff val="4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1440" b="1" dirty="0">
                <a:solidFill>
                  <a:schemeClr val="tx1"/>
                </a:solidFill>
                <a:latin typeface="Calibri" pitchFamily="34" charset="0"/>
                <a:cs typeface="Arial" pitchFamily="34" charset="0"/>
              </a:rPr>
              <a:t>0.1% to 5%</a:t>
            </a:r>
          </a:p>
        </p:txBody>
      </p:sp>
      <p:sp>
        <p:nvSpPr>
          <p:cNvPr id="3805" name="Rounded Rectangle 132">
            <a:extLst>
              <a:ext uri="{FF2B5EF4-FFF2-40B4-BE49-F238E27FC236}">
                <a16:creationId xmlns:a16="http://schemas.microsoft.com/office/drawing/2014/main" xmlns="" id="{9AC1C98F-C1C8-4455-9696-A46CD93D291C}"/>
              </a:ext>
            </a:extLst>
          </p:cNvPr>
          <p:cNvSpPr/>
          <p:nvPr/>
        </p:nvSpPr>
        <p:spPr>
          <a:xfrm>
            <a:off x="9108298" y="2067559"/>
            <a:ext cx="1142225" cy="365760"/>
          </a:xfrm>
          <a:prstGeom prst="roundRect">
            <a:avLst/>
          </a:prstGeom>
          <a:solidFill>
            <a:schemeClr val="accent3">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1440" b="1" dirty="0">
                <a:solidFill>
                  <a:schemeClr val="bg1"/>
                </a:solidFill>
                <a:latin typeface="Calibri" pitchFamily="34" charset="0"/>
                <a:cs typeface="Arial" pitchFamily="34" charset="0"/>
              </a:rPr>
              <a:t>5.1% to 10%</a:t>
            </a:r>
          </a:p>
        </p:txBody>
      </p:sp>
      <p:sp>
        <p:nvSpPr>
          <p:cNvPr id="3806" name="Rounded Rectangle 138">
            <a:extLst>
              <a:ext uri="{FF2B5EF4-FFF2-40B4-BE49-F238E27FC236}">
                <a16:creationId xmlns:a16="http://schemas.microsoft.com/office/drawing/2014/main" xmlns="" id="{44717112-578F-43D8-9F8D-17DFB850B1AA}"/>
              </a:ext>
            </a:extLst>
          </p:cNvPr>
          <p:cNvSpPr/>
          <p:nvPr/>
        </p:nvSpPr>
        <p:spPr>
          <a:xfrm>
            <a:off x="10297018" y="2067559"/>
            <a:ext cx="1142225" cy="365760"/>
          </a:xfrm>
          <a:prstGeom prst="roundRect">
            <a:avLst/>
          </a:prstGeom>
          <a:solidFill>
            <a:schemeClr val="accent3">
              <a:lumMod val="5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1440" b="1" dirty="0">
                <a:solidFill>
                  <a:schemeClr val="bg1"/>
                </a:solidFill>
                <a:latin typeface="Calibri" pitchFamily="34" charset="0"/>
                <a:cs typeface="Arial" pitchFamily="34" charset="0"/>
              </a:rPr>
              <a:t>Over 10%</a:t>
            </a:r>
          </a:p>
        </p:txBody>
      </p:sp>
      <p:sp>
        <p:nvSpPr>
          <p:cNvPr id="3807" name="Rounded Rectangle 143">
            <a:extLst>
              <a:ext uri="{FF2B5EF4-FFF2-40B4-BE49-F238E27FC236}">
                <a16:creationId xmlns:a16="http://schemas.microsoft.com/office/drawing/2014/main" xmlns="" id="{38481ED7-99CA-49F5-B1C2-DD0463264F8F}"/>
              </a:ext>
            </a:extLst>
          </p:cNvPr>
          <p:cNvSpPr/>
          <p:nvPr/>
        </p:nvSpPr>
        <p:spPr>
          <a:xfrm>
            <a:off x="7005178" y="2067559"/>
            <a:ext cx="822960" cy="365760"/>
          </a:xfrm>
          <a:prstGeom prst="roundRect">
            <a:avLst/>
          </a:prstGeom>
          <a:solidFill>
            <a:schemeClr val="tx1">
              <a:lumMod val="50000"/>
              <a:lumOff val="5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40" b="1" dirty="0">
                <a:latin typeface="Calibri" pitchFamily="34" charset="0"/>
              </a:rPr>
              <a:t>0%</a:t>
            </a:r>
          </a:p>
        </p:txBody>
      </p:sp>
      <p:sp>
        <p:nvSpPr>
          <p:cNvPr id="1426" name="Johnson City, TN">
            <a:extLst>
              <a:ext uri="{FF2B5EF4-FFF2-40B4-BE49-F238E27FC236}">
                <a16:creationId xmlns:a16="http://schemas.microsoft.com/office/drawing/2014/main" xmlns="" id="{00000000-0008-0000-0000-000050010000}"/>
              </a:ext>
            </a:extLst>
          </p:cNvPr>
          <p:cNvSpPr>
            <a:spLocks/>
          </p:cNvSpPr>
          <p:nvPr/>
        </p:nvSpPr>
        <p:spPr bwMode="auto">
          <a:xfrm>
            <a:off x="9559987" y="5045449"/>
            <a:ext cx="122087" cy="122028"/>
          </a:xfrm>
          <a:custGeom>
            <a:avLst/>
            <a:gdLst>
              <a:gd name="connsiteX0" fmla="*/ 104775 w 120650"/>
              <a:gd name="connsiteY0" fmla="*/ 0 h 123825"/>
              <a:gd name="connsiteX1" fmla="*/ 107950 w 120650"/>
              <a:gd name="connsiteY1" fmla="*/ 6350 h 123825"/>
              <a:gd name="connsiteX2" fmla="*/ 98425 w 120650"/>
              <a:gd name="connsiteY2" fmla="*/ 31750 h 123825"/>
              <a:gd name="connsiteX3" fmla="*/ 120650 w 120650"/>
              <a:gd name="connsiteY3" fmla="*/ 44450 h 123825"/>
              <a:gd name="connsiteX4" fmla="*/ 111125 w 120650"/>
              <a:gd name="connsiteY4" fmla="*/ 76200 h 123825"/>
              <a:gd name="connsiteX5" fmla="*/ 104775 w 120650"/>
              <a:gd name="connsiteY5" fmla="*/ 79375 h 123825"/>
              <a:gd name="connsiteX6" fmla="*/ 82550 w 120650"/>
              <a:gd name="connsiteY6" fmla="*/ 76200 h 123825"/>
              <a:gd name="connsiteX7" fmla="*/ 53975 w 120650"/>
              <a:gd name="connsiteY7" fmla="*/ 98425 h 123825"/>
              <a:gd name="connsiteX8" fmla="*/ 44450 w 120650"/>
              <a:gd name="connsiteY8" fmla="*/ 117475 h 123825"/>
              <a:gd name="connsiteX9" fmla="*/ 28575 w 120650"/>
              <a:gd name="connsiteY9" fmla="*/ 123825 h 123825"/>
              <a:gd name="connsiteX10" fmla="*/ 28575 w 120650"/>
              <a:gd name="connsiteY10" fmla="*/ 111125 h 123825"/>
              <a:gd name="connsiteX11" fmla="*/ 25400 w 120650"/>
              <a:gd name="connsiteY11" fmla="*/ 98425 h 123825"/>
              <a:gd name="connsiteX12" fmla="*/ 15875 w 120650"/>
              <a:gd name="connsiteY12" fmla="*/ 92075 h 123825"/>
              <a:gd name="connsiteX13" fmla="*/ 9525 w 120650"/>
              <a:gd name="connsiteY13" fmla="*/ 38100 h 123825"/>
              <a:gd name="connsiteX14" fmla="*/ 0 w 120650"/>
              <a:gd name="connsiteY14" fmla="*/ 44450 h 123825"/>
              <a:gd name="connsiteX15" fmla="*/ 3175 w 120650"/>
              <a:gd name="connsiteY15" fmla="*/ 38100 h 123825"/>
              <a:gd name="connsiteX16" fmla="*/ 41275 w 120650"/>
              <a:gd name="connsiteY16" fmla="*/ 28575 h 123825"/>
              <a:gd name="connsiteX17" fmla="*/ 47625 w 120650"/>
              <a:gd name="connsiteY17" fmla="*/ 34925 h 123825"/>
              <a:gd name="connsiteX18" fmla="*/ 60325 w 120650"/>
              <a:gd name="connsiteY18" fmla="*/ 34925 h 123825"/>
              <a:gd name="connsiteX19" fmla="*/ 66675 w 120650"/>
              <a:gd name="connsiteY19" fmla="*/ 25400 h 123825"/>
              <a:gd name="connsiteX20" fmla="*/ 76200 w 120650"/>
              <a:gd name="connsiteY20" fmla="*/ 28575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0650" h="123825">
                <a:moveTo>
                  <a:pt x="104775" y="0"/>
                </a:moveTo>
                <a:lnTo>
                  <a:pt x="107950" y="6350"/>
                </a:lnTo>
                <a:lnTo>
                  <a:pt x="98425" y="31750"/>
                </a:lnTo>
                <a:lnTo>
                  <a:pt x="120650" y="44450"/>
                </a:lnTo>
                <a:lnTo>
                  <a:pt x="111125" y="76200"/>
                </a:lnTo>
                <a:lnTo>
                  <a:pt x="104775" y="79375"/>
                </a:lnTo>
                <a:lnTo>
                  <a:pt x="82550" y="76200"/>
                </a:lnTo>
                <a:lnTo>
                  <a:pt x="53975" y="98425"/>
                </a:lnTo>
                <a:lnTo>
                  <a:pt x="44450" y="117475"/>
                </a:lnTo>
                <a:lnTo>
                  <a:pt x="28575" y="123825"/>
                </a:lnTo>
                <a:lnTo>
                  <a:pt x="28575" y="111125"/>
                </a:lnTo>
                <a:lnTo>
                  <a:pt x="25400" y="98425"/>
                </a:lnTo>
                <a:lnTo>
                  <a:pt x="15875" y="92075"/>
                </a:lnTo>
                <a:lnTo>
                  <a:pt x="9525" y="38100"/>
                </a:lnTo>
                <a:lnTo>
                  <a:pt x="0" y="44450"/>
                </a:lnTo>
                <a:lnTo>
                  <a:pt x="3175" y="38100"/>
                </a:lnTo>
                <a:lnTo>
                  <a:pt x="41275" y="28575"/>
                </a:lnTo>
                <a:lnTo>
                  <a:pt x="47625" y="34925"/>
                </a:lnTo>
                <a:lnTo>
                  <a:pt x="60325" y="34925"/>
                </a:lnTo>
                <a:lnTo>
                  <a:pt x="66675" y="25400"/>
                </a:lnTo>
                <a:lnTo>
                  <a:pt x="76200" y="28575"/>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427" name="Nashville, TN">
            <a:extLst>
              <a:ext uri="{FF2B5EF4-FFF2-40B4-BE49-F238E27FC236}">
                <a16:creationId xmlns:a16="http://schemas.microsoft.com/office/drawing/2014/main" xmlns="" id="{00000000-0008-0000-0000-000012030000}"/>
              </a:ext>
            </a:extLst>
          </p:cNvPr>
          <p:cNvSpPr/>
          <p:nvPr/>
        </p:nvSpPr>
        <p:spPr>
          <a:xfrm>
            <a:off x="8812424" y="5135727"/>
            <a:ext cx="287188" cy="258553"/>
          </a:xfrm>
          <a:custGeom>
            <a:avLst/>
            <a:gdLst>
              <a:gd name="connsiteX0" fmla="*/ 273049 w 285751"/>
              <a:gd name="connsiteY0" fmla="*/ 0 h 260350"/>
              <a:gd name="connsiteX1" fmla="*/ 273049 w 285751"/>
              <a:gd name="connsiteY1" fmla="*/ 41275 h 260350"/>
              <a:gd name="connsiteX2" fmla="*/ 273050 w 285751"/>
              <a:gd name="connsiteY2" fmla="*/ 41275 h 260350"/>
              <a:gd name="connsiteX3" fmla="*/ 273050 w 285751"/>
              <a:gd name="connsiteY3" fmla="*/ 41277 h 260350"/>
              <a:gd name="connsiteX4" fmla="*/ 273051 w 285751"/>
              <a:gd name="connsiteY4" fmla="*/ 41277 h 260350"/>
              <a:gd name="connsiteX5" fmla="*/ 273051 w 285751"/>
              <a:gd name="connsiteY5" fmla="*/ 63501 h 260350"/>
              <a:gd name="connsiteX6" fmla="*/ 285750 w 285751"/>
              <a:gd name="connsiteY6" fmla="*/ 73025 h 260350"/>
              <a:gd name="connsiteX7" fmla="*/ 285750 w 285751"/>
              <a:gd name="connsiteY7" fmla="*/ 73026 h 260350"/>
              <a:gd name="connsiteX8" fmla="*/ 285751 w 285751"/>
              <a:gd name="connsiteY8" fmla="*/ 73027 h 260350"/>
              <a:gd name="connsiteX9" fmla="*/ 285751 w 285751"/>
              <a:gd name="connsiteY9" fmla="*/ 92077 h 260350"/>
              <a:gd name="connsiteX10" fmla="*/ 276226 w 285751"/>
              <a:gd name="connsiteY10" fmla="*/ 101602 h 260350"/>
              <a:gd name="connsiteX11" fmla="*/ 266701 w 285751"/>
              <a:gd name="connsiteY11" fmla="*/ 98427 h 260350"/>
              <a:gd name="connsiteX12" fmla="*/ 247651 w 285751"/>
              <a:gd name="connsiteY12" fmla="*/ 107952 h 260350"/>
              <a:gd name="connsiteX13" fmla="*/ 247650 w 285751"/>
              <a:gd name="connsiteY13" fmla="*/ 107950 h 260350"/>
              <a:gd name="connsiteX14" fmla="*/ 257175 w 285751"/>
              <a:gd name="connsiteY14" fmla="*/ 130175 h 260350"/>
              <a:gd name="connsiteX15" fmla="*/ 282575 w 285751"/>
              <a:gd name="connsiteY15" fmla="*/ 149225 h 260350"/>
              <a:gd name="connsiteX16" fmla="*/ 266700 w 285751"/>
              <a:gd name="connsiteY16" fmla="*/ 171450 h 260350"/>
              <a:gd name="connsiteX17" fmla="*/ 269875 w 285751"/>
              <a:gd name="connsiteY17" fmla="*/ 187325 h 260350"/>
              <a:gd name="connsiteX18" fmla="*/ 257175 w 285751"/>
              <a:gd name="connsiteY18" fmla="*/ 193675 h 260350"/>
              <a:gd name="connsiteX19" fmla="*/ 234950 w 285751"/>
              <a:gd name="connsiteY19" fmla="*/ 184150 h 260350"/>
              <a:gd name="connsiteX20" fmla="*/ 231775 w 285751"/>
              <a:gd name="connsiteY20" fmla="*/ 200025 h 260350"/>
              <a:gd name="connsiteX21" fmla="*/ 215900 w 285751"/>
              <a:gd name="connsiteY21" fmla="*/ 196850 h 260350"/>
              <a:gd name="connsiteX22" fmla="*/ 206375 w 285751"/>
              <a:gd name="connsiteY22" fmla="*/ 203200 h 260350"/>
              <a:gd name="connsiteX23" fmla="*/ 184150 w 285751"/>
              <a:gd name="connsiteY23" fmla="*/ 193675 h 260350"/>
              <a:gd name="connsiteX24" fmla="*/ 168275 w 285751"/>
              <a:gd name="connsiteY24" fmla="*/ 200025 h 260350"/>
              <a:gd name="connsiteX25" fmla="*/ 161925 w 285751"/>
              <a:gd name="connsiteY25" fmla="*/ 196850 h 260350"/>
              <a:gd name="connsiteX26" fmla="*/ 146050 w 285751"/>
              <a:gd name="connsiteY26" fmla="*/ 200025 h 260350"/>
              <a:gd name="connsiteX27" fmla="*/ 142875 w 285751"/>
              <a:gd name="connsiteY27" fmla="*/ 234950 h 260350"/>
              <a:gd name="connsiteX28" fmla="*/ 127000 w 285751"/>
              <a:gd name="connsiteY28" fmla="*/ 257175 h 260350"/>
              <a:gd name="connsiteX29" fmla="*/ 101600 w 285751"/>
              <a:gd name="connsiteY29" fmla="*/ 254000 h 260350"/>
              <a:gd name="connsiteX30" fmla="*/ 88900 w 285751"/>
              <a:gd name="connsiteY30" fmla="*/ 260350 h 260350"/>
              <a:gd name="connsiteX31" fmla="*/ 76200 w 285751"/>
              <a:gd name="connsiteY31" fmla="*/ 260350 h 260350"/>
              <a:gd name="connsiteX32" fmla="*/ 76200 w 285751"/>
              <a:gd name="connsiteY32" fmla="*/ 247650 h 260350"/>
              <a:gd name="connsiteX33" fmla="*/ 63500 w 285751"/>
              <a:gd name="connsiteY33" fmla="*/ 234950 h 260350"/>
              <a:gd name="connsiteX34" fmla="*/ 63500 w 285751"/>
              <a:gd name="connsiteY34" fmla="*/ 222250 h 260350"/>
              <a:gd name="connsiteX35" fmla="*/ 44450 w 285751"/>
              <a:gd name="connsiteY35" fmla="*/ 231775 h 260350"/>
              <a:gd name="connsiteX36" fmla="*/ 25400 w 285751"/>
              <a:gd name="connsiteY36" fmla="*/ 225425 h 260350"/>
              <a:gd name="connsiteX37" fmla="*/ 15875 w 285751"/>
              <a:gd name="connsiteY37" fmla="*/ 238125 h 260350"/>
              <a:gd name="connsiteX38" fmla="*/ 0 w 285751"/>
              <a:gd name="connsiteY38" fmla="*/ 228600 h 260350"/>
              <a:gd name="connsiteX39" fmla="*/ 3175 w 285751"/>
              <a:gd name="connsiteY39" fmla="*/ 222250 h 260350"/>
              <a:gd name="connsiteX40" fmla="*/ 0 w 285751"/>
              <a:gd name="connsiteY40" fmla="*/ 196850 h 260350"/>
              <a:gd name="connsiteX41" fmla="*/ 0 w 285751"/>
              <a:gd name="connsiteY41" fmla="*/ 184150 h 260350"/>
              <a:gd name="connsiteX42" fmla="*/ 22225 w 285751"/>
              <a:gd name="connsiteY42" fmla="*/ 171450 h 260350"/>
              <a:gd name="connsiteX43" fmla="*/ 22225 w 285751"/>
              <a:gd name="connsiteY43" fmla="*/ 161925 h 260350"/>
              <a:gd name="connsiteX44" fmla="*/ 15875 w 285751"/>
              <a:gd name="connsiteY44" fmla="*/ 127000 h 260350"/>
              <a:gd name="connsiteX45" fmla="*/ 19050 w 285751"/>
              <a:gd name="connsiteY45" fmla="*/ 98425 h 260350"/>
              <a:gd name="connsiteX46" fmla="*/ 53975 w 285751"/>
              <a:gd name="connsiteY46" fmla="*/ 95250 h 260350"/>
              <a:gd name="connsiteX47" fmla="*/ 53975 w 285751"/>
              <a:gd name="connsiteY47" fmla="*/ 85725 h 260350"/>
              <a:gd name="connsiteX48" fmla="*/ 73025 w 285751"/>
              <a:gd name="connsiteY48" fmla="*/ 63500 h 260350"/>
              <a:gd name="connsiteX49" fmla="*/ 73024 w 285751"/>
              <a:gd name="connsiteY49" fmla="*/ 63500 h 260350"/>
              <a:gd name="connsiteX50" fmla="*/ 69849 w 285751"/>
              <a:gd name="connsiteY50" fmla="*/ 28575 h 260350"/>
              <a:gd name="connsiteX51" fmla="*/ 79374 w 285751"/>
              <a:gd name="connsiteY51" fmla="*/ 25400 h 260350"/>
              <a:gd name="connsiteX52" fmla="*/ 123824 w 285751"/>
              <a:gd name="connsiteY52" fmla="*/ 19050 h 260350"/>
              <a:gd name="connsiteX53" fmla="*/ 155574 w 285751"/>
              <a:gd name="connsiteY53" fmla="*/ 19050 h 260350"/>
              <a:gd name="connsiteX54" fmla="*/ 177799 w 285751"/>
              <a:gd name="connsiteY54" fmla="*/ 9525 h 260350"/>
              <a:gd name="connsiteX55" fmla="*/ 209549 w 285751"/>
              <a:gd name="connsiteY55" fmla="*/ 6350 h 260350"/>
              <a:gd name="connsiteX56" fmla="*/ 244474 w 285751"/>
              <a:gd name="connsiteY56" fmla="*/ 3175 h 260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85751" h="260350">
                <a:moveTo>
                  <a:pt x="273049" y="0"/>
                </a:moveTo>
                <a:lnTo>
                  <a:pt x="273049" y="41275"/>
                </a:lnTo>
                <a:lnTo>
                  <a:pt x="273050" y="41275"/>
                </a:lnTo>
                <a:lnTo>
                  <a:pt x="273050" y="41277"/>
                </a:lnTo>
                <a:lnTo>
                  <a:pt x="273051" y="41277"/>
                </a:lnTo>
                <a:lnTo>
                  <a:pt x="273051" y="63501"/>
                </a:lnTo>
                <a:lnTo>
                  <a:pt x="285750" y="73025"/>
                </a:lnTo>
                <a:lnTo>
                  <a:pt x="285750" y="73026"/>
                </a:lnTo>
                <a:lnTo>
                  <a:pt x="285751" y="73027"/>
                </a:lnTo>
                <a:lnTo>
                  <a:pt x="285751" y="92077"/>
                </a:lnTo>
                <a:lnTo>
                  <a:pt x="276226" y="101602"/>
                </a:lnTo>
                <a:lnTo>
                  <a:pt x="266701" y="98427"/>
                </a:lnTo>
                <a:lnTo>
                  <a:pt x="247651" y="107952"/>
                </a:lnTo>
                <a:lnTo>
                  <a:pt x="247650" y="107950"/>
                </a:lnTo>
                <a:lnTo>
                  <a:pt x="257175" y="130175"/>
                </a:lnTo>
                <a:lnTo>
                  <a:pt x="282575" y="149225"/>
                </a:lnTo>
                <a:lnTo>
                  <a:pt x="266700" y="171450"/>
                </a:lnTo>
                <a:lnTo>
                  <a:pt x="269875" y="187325"/>
                </a:lnTo>
                <a:lnTo>
                  <a:pt x="257175" y="193675"/>
                </a:lnTo>
                <a:lnTo>
                  <a:pt x="234950" y="184150"/>
                </a:lnTo>
                <a:lnTo>
                  <a:pt x="231775" y="200025"/>
                </a:lnTo>
                <a:lnTo>
                  <a:pt x="215900" y="196850"/>
                </a:lnTo>
                <a:lnTo>
                  <a:pt x="206375" y="203200"/>
                </a:lnTo>
                <a:lnTo>
                  <a:pt x="184150" y="193675"/>
                </a:lnTo>
                <a:lnTo>
                  <a:pt x="168275" y="200025"/>
                </a:lnTo>
                <a:lnTo>
                  <a:pt x="161925" y="196850"/>
                </a:lnTo>
                <a:lnTo>
                  <a:pt x="146050" y="200025"/>
                </a:lnTo>
                <a:lnTo>
                  <a:pt x="142875" y="234950"/>
                </a:lnTo>
                <a:lnTo>
                  <a:pt x="127000" y="257175"/>
                </a:lnTo>
                <a:lnTo>
                  <a:pt x="101600" y="254000"/>
                </a:lnTo>
                <a:lnTo>
                  <a:pt x="88900" y="260350"/>
                </a:lnTo>
                <a:lnTo>
                  <a:pt x="76200" y="260350"/>
                </a:lnTo>
                <a:lnTo>
                  <a:pt x="76200" y="247650"/>
                </a:lnTo>
                <a:lnTo>
                  <a:pt x="63500" y="234950"/>
                </a:lnTo>
                <a:lnTo>
                  <a:pt x="63500" y="222250"/>
                </a:lnTo>
                <a:lnTo>
                  <a:pt x="44450" y="231775"/>
                </a:lnTo>
                <a:lnTo>
                  <a:pt x="25400" y="225425"/>
                </a:lnTo>
                <a:lnTo>
                  <a:pt x="15875" y="238125"/>
                </a:lnTo>
                <a:lnTo>
                  <a:pt x="0" y="228600"/>
                </a:lnTo>
                <a:lnTo>
                  <a:pt x="3175" y="222250"/>
                </a:lnTo>
                <a:lnTo>
                  <a:pt x="0" y="196850"/>
                </a:lnTo>
                <a:lnTo>
                  <a:pt x="0" y="184150"/>
                </a:lnTo>
                <a:lnTo>
                  <a:pt x="22225" y="171450"/>
                </a:lnTo>
                <a:lnTo>
                  <a:pt x="22225" y="161925"/>
                </a:lnTo>
                <a:lnTo>
                  <a:pt x="15875" y="127000"/>
                </a:lnTo>
                <a:lnTo>
                  <a:pt x="19050" y="98425"/>
                </a:lnTo>
                <a:lnTo>
                  <a:pt x="53975" y="95250"/>
                </a:lnTo>
                <a:lnTo>
                  <a:pt x="53975" y="85725"/>
                </a:lnTo>
                <a:lnTo>
                  <a:pt x="73025" y="63500"/>
                </a:lnTo>
                <a:lnTo>
                  <a:pt x="73024" y="63500"/>
                </a:lnTo>
                <a:lnTo>
                  <a:pt x="69849" y="28575"/>
                </a:lnTo>
                <a:lnTo>
                  <a:pt x="79374" y="25400"/>
                </a:lnTo>
                <a:lnTo>
                  <a:pt x="123824" y="19050"/>
                </a:lnTo>
                <a:lnTo>
                  <a:pt x="155574" y="19050"/>
                </a:lnTo>
                <a:lnTo>
                  <a:pt x="177799" y="9525"/>
                </a:lnTo>
                <a:lnTo>
                  <a:pt x="209549" y="6350"/>
                </a:lnTo>
                <a:lnTo>
                  <a:pt x="244474" y="3175"/>
                </a:lnTo>
                <a:close/>
              </a:path>
            </a:pathLst>
          </a:custGeom>
          <a:solidFill>
            <a:srgbClr val="DA9694"/>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en-US"/>
          </a:p>
        </p:txBody>
      </p:sp>
      <p:sp>
        <p:nvSpPr>
          <p:cNvPr id="1428" name="Bowling Green, KY">
            <a:extLst>
              <a:ext uri="{FF2B5EF4-FFF2-40B4-BE49-F238E27FC236}">
                <a16:creationId xmlns:a16="http://schemas.microsoft.com/office/drawing/2014/main" xmlns="" id="{00000000-0008-0000-0000-00009E010000}"/>
              </a:ext>
            </a:extLst>
          </p:cNvPr>
          <p:cNvSpPr>
            <a:spLocks/>
          </p:cNvSpPr>
          <p:nvPr/>
        </p:nvSpPr>
        <p:spPr bwMode="auto">
          <a:xfrm>
            <a:off x="8901324" y="5008936"/>
            <a:ext cx="163363" cy="134728"/>
          </a:xfrm>
          <a:custGeom>
            <a:avLst/>
            <a:gdLst>
              <a:gd name="connsiteX0" fmla="*/ 38100 w 161925"/>
              <a:gd name="connsiteY0" fmla="*/ 0 h 136525"/>
              <a:gd name="connsiteX1" fmla="*/ 60325 w 161925"/>
              <a:gd name="connsiteY1" fmla="*/ 6350 h 136525"/>
              <a:gd name="connsiteX2" fmla="*/ 63500 w 161925"/>
              <a:gd name="connsiteY2" fmla="*/ 12700 h 136525"/>
              <a:gd name="connsiteX3" fmla="*/ 111125 w 161925"/>
              <a:gd name="connsiteY3" fmla="*/ 3175 h 136525"/>
              <a:gd name="connsiteX4" fmla="*/ 130175 w 161925"/>
              <a:gd name="connsiteY4" fmla="*/ 22225 h 136525"/>
              <a:gd name="connsiteX5" fmla="*/ 130175 w 161925"/>
              <a:gd name="connsiteY5" fmla="*/ 28575 h 136525"/>
              <a:gd name="connsiteX6" fmla="*/ 130175 w 161925"/>
              <a:gd name="connsiteY6" fmla="*/ 50800 h 136525"/>
              <a:gd name="connsiteX7" fmla="*/ 123825 w 161925"/>
              <a:gd name="connsiteY7" fmla="*/ 50800 h 136525"/>
              <a:gd name="connsiteX8" fmla="*/ 120650 w 161925"/>
              <a:gd name="connsiteY8" fmla="*/ 76200 h 136525"/>
              <a:gd name="connsiteX9" fmla="*/ 133350 w 161925"/>
              <a:gd name="connsiteY9" fmla="*/ 88900 h 136525"/>
              <a:gd name="connsiteX10" fmla="*/ 133350 w 161925"/>
              <a:gd name="connsiteY10" fmla="*/ 82550 h 136525"/>
              <a:gd name="connsiteX11" fmla="*/ 136525 w 161925"/>
              <a:gd name="connsiteY11" fmla="*/ 82550 h 136525"/>
              <a:gd name="connsiteX12" fmla="*/ 139700 w 161925"/>
              <a:gd name="connsiteY12" fmla="*/ 98425 h 136525"/>
              <a:gd name="connsiteX13" fmla="*/ 155575 w 161925"/>
              <a:gd name="connsiteY13" fmla="*/ 111125 h 136525"/>
              <a:gd name="connsiteX14" fmla="*/ 161925 w 161925"/>
              <a:gd name="connsiteY14" fmla="*/ 123825 h 136525"/>
              <a:gd name="connsiteX15" fmla="*/ 158750 w 161925"/>
              <a:gd name="connsiteY15" fmla="*/ 130175 h 136525"/>
              <a:gd name="connsiteX16" fmla="*/ 123825 w 161925"/>
              <a:gd name="connsiteY16" fmla="*/ 133350 h 136525"/>
              <a:gd name="connsiteX17" fmla="*/ 92075 w 161925"/>
              <a:gd name="connsiteY17" fmla="*/ 136525 h 136525"/>
              <a:gd name="connsiteX18" fmla="*/ 88900 w 161925"/>
              <a:gd name="connsiteY18" fmla="*/ 114300 h 136525"/>
              <a:gd name="connsiteX19" fmla="*/ 88900 w 161925"/>
              <a:gd name="connsiteY19" fmla="*/ 107950 h 136525"/>
              <a:gd name="connsiteX20" fmla="*/ 60325 w 161925"/>
              <a:gd name="connsiteY20" fmla="*/ 107950 h 136525"/>
              <a:gd name="connsiteX21" fmla="*/ 53975 w 161925"/>
              <a:gd name="connsiteY21" fmla="*/ 98425 h 136525"/>
              <a:gd name="connsiteX22" fmla="*/ 41275 w 161925"/>
              <a:gd name="connsiteY22" fmla="*/ 76200 h 136525"/>
              <a:gd name="connsiteX23" fmla="*/ 0 w 161925"/>
              <a:gd name="connsiteY23" fmla="*/ 69850 h 136525"/>
              <a:gd name="connsiteX24" fmla="*/ 6350 w 161925"/>
              <a:gd name="connsiteY24" fmla="*/ 60325 h 136525"/>
              <a:gd name="connsiteX25" fmla="*/ 0 w 161925"/>
              <a:gd name="connsiteY25" fmla="*/ 53975 h 136525"/>
              <a:gd name="connsiteX26" fmla="*/ 3175 w 161925"/>
              <a:gd name="connsiteY26" fmla="*/ 44450 h 136525"/>
              <a:gd name="connsiteX27" fmla="*/ 12700 w 161925"/>
              <a:gd name="connsiteY27" fmla="*/ 25400 h 136525"/>
              <a:gd name="connsiteX28" fmla="*/ 12700 w 161925"/>
              <a:gd name="connsiteY28" fmla="*/ 19050 h 136525"/>
              <a:gd name="connsiteX29" fmla="*/ 19050 w 161925"/>
              <a:gd name="connsiteY29" fmla="*/ 22225 h 13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61925" h="136525">
                <a:moveTo>
                  <a:pt x="38100" y="0"/>
                </a:moveTo>
                <a:lnTo>
                  <a:pt x="60325" y="6350"/>
                </a:lnTo>
                <a:lnTo>
                  <a:pt x="63500" y="12700"/>
                </a:lnTo>
                <a:lnTo>
                  <a:pt x="111125" y="3175"/>
                </a:lnTo>
                <a:lnTo>
                  <a:pt x="130175" y="22225"/>
                </a:lnTo>
                <a:lnTo>
                  <a:pt x="130175" y="28575"/>
                </a:lnTo>
                <a:lnTo>
                  <a:pt x="130175" y="50800"/>
                </a:lnTo>
                <a:lnTo>
                  <a:pt x="123825" y="50800"/>
                </a:lnTo>
                <a:lnTo>
                  <a:pt x="120650" y="76200"/>
                </a:lnTo>
                <a:lnTo>
                  <a:pt x="133350" y="88900"/>
                </a:lnTo>
                <a:lnTo>
                  <a:pt x="133350" y="82550"/>
                </a:lnTo>
                <a:lnTo>
                  <a:pt x="136525" y="82550"/>
                </a:lnTo>
                <a:lnTo>
                  <a:pt x="139700" y="98425"/>
                </a:lnTo>
                <a:lnTo>
                  <a:pt x="155575" y="111125"/>
                </a:lnTo>
                <a:lnTo>
                  <a:pt x="161925" y="123825"/>
                </a:lnTo>
                <a:lnTo>
                  <a:pt x="158750" y="130175"/>
                </a:lnTo>
                <a:lnTo>
                  <a:pt x="123825" y="133350"/>
                </a:lnTo>
                <a:lnTo>
                  <a:pt x="92075" y="136525"/>
                </a:lnTo>
                <a:lnTo>
                  <a:pt x="88900" y="114300"/>
                </a:lnTo>
                <a:lnTo>
                  <a:pt x="88900" y="107950"/>
                </a:lnTo>
                <a:lnTo>
                  <a:pt x="60325" y="107950"/>
                </a:lnTo>
                <a:lnTo>
                  <a:pt x="53975" y="98425"/>
                </a:lnTo>
                <a:lnTo>
                  <a:pt x="41275" y="76200"/>
                </a:lnTo>
                <a:lnTo>
                  <a:pt x="0" y="69850"/>
                </a:lnTo>
                <a:lnTo>
                  <a:pt x="6350" y="60325"/>
                </a:lnTo>
                <a:lnTo>
                  <a:pt x="0" y="53975"/>
                </a:lnTo>
                <a:lnTo>
                  <a:pt x="3175" y="44450"/>
                </a:lnTo>
                <a:lnTo>
                  <a:pt x="12700" y="25400"/>
                </a:lnTo>
                <a:lnTo>
                  <a:pt x="12700" y="19050"/>
                </a:lnTo>
                <a:lnTo>
                  <a:pt x="19050" y="22225"/>
                </a:lnTo>
                <a:close/>
              </a:path>
            </a:pathLst>
          </a:custGeom>
          <a:solidFill>
            <a:srgbClr val="A6A6A6"/>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429" name="York-Hanover, PA">
            <a:extLst>
              <a:ext uri="{FF2B5EF4-FFF2-40B4-BE49-F238E27FC236}">
                <a16:creationId xmlns:a16="http://schemas.microsoft.com/office/drawing/2014/main" xmlns="" id="{00000000-0008-0000-0000-000052060000}"/>
              </a:ext>
            </a:extLst>
          </p:cNvPr>
          <p:cNvSpPr>
            <a:spLocks/>
          </p:cNvSpPr>
          <p:nvPr/>
        </p:nvSpPr>
        <p:spPr bwMode="auto">
          <a:xfrm>
            <a:off x="10214986" y="4168366"/>
            <a:ext cx="141282" cy="96628"/>
          </a:xfrm>
          <a:custGeom>
            <a:avLst/>
            <a:gdLst>
              <a:gd name="T0" fmla="*/ 2147483646 w 88"/>
              <a:gd name="T1" fmla="*/ 2147483646 h 62"/>
              <a:gd name="T2" fmla="*/ 2147483646 w 88"/>
              <a:gd name="T3" fmla="*/ 2147483646 h 62"/>
              <a:gd name="T4" fmla="*/ 2147483646 w 88"/>
              <a:gd name="T5" fmla="*/ 2147483646 h 62"/>
              <a:gd name="T6" fmla="*/ 2147483646 w 88"/>
              <a:gd name="T7" fmla="*/ 2147483646 h 62"/>
              <a:gd name="T8" fmla="*/ 2147483646 w 88"/>
              <a:gd name="T9" fmla="*/ 2147483646 h 62"/>
              <a:gd name="T10" fmla="*/ 2147483646 w 88"/>
              <a:gd name="T11" fmla="*/ 2147483646 h 62"/>
              <a:gd name="T12" fmla="*/ 2147483646 w 88"/>
              <a:gd name="T13" fmla="*/ 2147483646 h 62"/>
              <a:gd name="T14" fmla="*/ 2147483646 w 88"/>
              <a:gd name="T15" fmla="*/ 2147483646 h 62"/>
              <a:gd name="T16" fmla="*/ 2147483646 w 88"/>
              <a:gd name="T17" fmla="*/ 2147483646 h 62"/>
              <a:gd name="T18" fmla="*/ 2147483646 w 88"/>
              <a:gd name="T19" fmla="*/ 2147483646 h 62"/>
              <a:gd name="T20" fmla="*/ 2147483646 w 88"/>
              <a:gd name="T21" fmla="*/ 2147483646 h 62"/>
              <a:gd name="T22" fmla="*/ 0 w 88"/>
              <a:gd name="T23" fmla="*/ 2147483646 h 62"/>
              <a:gd name="T24" fmla="*/ 2147483646 w 88"/>
              <a:gd name="T25" fmla="*/ 2147483646 h 62"/>
              <a:gd name="T26" fmla="*/ 2147483646 w 88"/>
              <a:gd name="T27" fmla="*/ 2147483646 h 62"/>
              <a:gd name="T28" fmla="*/ 2147483646 w 88"/>
              <a:gd name="T29" fmla="*/ 2147483646 h 62"/>
              <a:gd name="T30" fmla="*/ 2147483646 w 88"/>
              <a:gd name="T31" fmla="*/ 0 h 62"/>
              <a:gd name="T32" fmla="*/ 2147483646 w 88"/>
              <a:gd name="T33" fmla="*/ 2147483646 h 62"/>
              <a:gd name="T34" fmla="*/ 2147483646 w 88"/>
              <a:gd name="T35" fmla="*/ 2147483646 h 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8"/>
              <a:gd name="T55" fmla="*/ 0 h 62"/>
              <a:gd name="T56" fmla="*/ 88 w 88"/>
              <a:gd name="T57" fmla="*/ 62 h 6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8" h="62">
                <a:moveTo>
                  <a:pt x="34" y="8"/>
                </a:moveTo>
                <a:lnTo>
                  <a:pt x="42" y="14"/>
                </a:lnTo>
                <a:lnTo>
                  <a:pt x="52" y="10"/>
                </a:lnTo>
                <a:lnTo>
                  <a:pt x="60" y="22"/>
                </a:lnTo>
                <a:lnTo>
                  <a:pt x="70" y="24"/>
                </a:lnTo>
                <a:lnTo>
                  <a:pt x="88" y="42"/>
                </a:lnTo>
                <a:lnTo>
                  <a:pt x="60" y="50"/>
                </a:lnTo>
                <a:lnTo>
                  <a:pt x="40" y="56"/>
                </a:lnTo>
                <a:lnTo>
                  <a:pt x="22" y="62"/>
                </a:lnTo>
                <a:lnTo>
                  <a:pt x="18" y="36"/>
                </a:lnTo>
                <a:lnTo>
                  <a:pt x="12" y="28"/>
                </a:lnTo>
                <a:lnTo>
                  <a:pt x="0" y="24"/>
                </a:lnTo>
                <a:lnTo>
                  <a:pt x="6" y="14"/>
                </a:lnTo>
                <a:lnTo>
                  <a:pt x="16" y="6"/>
                </a:lnTo>
                <a:lnTo>
                  <a:pt x="12" y="4"/>
                </a:lnTo>
                <a:lnTo>
                  <a:pt x="18" y="0"/>
                </a:lnTo>
                <a:lnTo>
                  <a:pt x="30" y="2"/>
                </a:lnTo>
                <a:lnTo>
                  <a:pt x="34" y="8"/>
                </a:lnTo>
              </a:path>
            </a:pathLst>
          </a:custGeom>
          <a:solidFill>
            <a:srgbClr val="DA9694"/>
          </a:solidFill>
          <a:ln w="3175">
            <a:solidFill>
              <a:schemeClr val="bg1">
                <a:lumMod val="50000"/>
              </a:schemeClr>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430" name="Warren, MI">
            <a:extLst>
              <a:ext uri="{FF2B5EF4-FFF2-40B4-BE49-F238E27FC236}">
                <a16:creationId xmlns:a16="http://schemas.microsoft.com/office/drawing/2014/main" xmlns="" id="{00000000-0008-0000-0000-000036020000}"/>
              </a:ext>
            </a:extLst>
          </p:cNvPr>
          <p:cNvSpPr>
            <a:spLocks/>
          </p:cNvSpPr>
          <p:nvPr/>
        </p:nvSpPr>
        <p:spPr bwMode="auto">
          <a:xfrm>
            <a:off x="9117075" y="3808457"/>
            <a:ext cx="231775" cy="195053"/>
          </a:xfrm>
          <a:custGeom>
            <a:avLst/>
            <a:gdLst>
              <a:gd name="connsiteX0" fmla="*/ 120650 w 231775"/>
              <a:gd name="connsiteY0" fmla="*/ 0 h 196850"/>
              <a:gd name="connsiteX1" fmla="*/ 123825 w 231775"/>
              <a:gd name="connsiteY1" fmla="*/ 9525 h 196850"/>
              <a:gd name="connsiteX2" fmla="*/ 139700 w 231775"/>
              <a:gd name="connsiteY2" fmla="*/ 3175 h 196850"/>
              <a:gd name="connsiteX3" fmla="*/ 146050 w 231775"/>
              <a:gd name="connsiteY3" fmla="*/ 28575 h 196850"/>
              <a:gd name="connsiteX4" fmla="*/ 212725 w 231775"/>
              <a:gd name="connsiteY4" fmla="*/ 9525 h 196850"/>
              <a:gd name="connsiteX5" fmla="*/ 228600 w 231775"/>
              <a:gd name="connsiteY5" fmla="*/ 44450 h 196850"/>
              <a:gd name="connsiteX6" fmla="*/ 225425 w 231775"/>
              <a:gd name="connsiteY6" fmla="*/ 63500 h 196850"/>
              <a:gd name="connsiteX7" fmla="*/ 231775 w 231775"/>
              <a:gd name="connsiteY7" fmla="*/ 88900 h 196850"/>
              <a:gd name="connsiteX8" fmla="*/ 231775 w 231775"/>
              <a:gd name="connsiteY8" fmla="*/ 114300 h 196850"/>
              <a:gd name="connsiteX9" fmla="*/ 228600 w 231775"/>
              <a:gd name="connsiteY9" fmla="*/ 117475 h 196850"/>
              <a:gd name="connsiteX10" fmla="*/ 212725 w 231775"/>
              <a:gd name="connsiteY10" fmla="*/ 117475 h 196850"/>
              <a:gd name="connsiteX11" fmla="*/ 215900 w 231775"/>
              <a:gd name="connsiteY11" fmla="*/ 111125 h 196850"/>
              <a:gd name="connsiteX12" fmla="*/ 200025 w 231775"/>
              <a:gd name="connsiteY12" fmla="*/ 111125 h 196850"/>
              <a:gd name="connsiteX13" fmla="*/ 190500 w 231775"/>
              <a:gd name="connsiteY13" fmla="*/ 120650 h 196850"/>
              <a:gd name="connsiteX14" fmla="*/ 196850 w 231775"/>
              <a:gd name="connsiteY14" fmla="*/ 127000 h 196850"/>
              <a:gd name="connsiteX15" fmla="*/ 184150 w 231775"/>
              <a:gd name="connsiteY15" fmla="*/ 142875 h 196850"/>
              <a:gd name="connsiteX16" fmla="*/ 190500 w 231775"/>
              <a:gd name="connsiteY16" fmla="*/ 155575 h 196850"/>
              <a:gd name="connsiteX17" fmla="*/ 161925 w 231775"/>
              <a:gd name="connsiteY17" fmla="*/ 165100 h 196850"/>
              <a:gd name="connsiteX18" fmla="*/ 95250 w 231775"/>
              <a:gd name="connsiteY18" fmla="*/ 180975 h 196850"/>
              <a:gd name="connsiteX19" fmla="*/ 82550 w 231775"/>
              <a:gd name="connsiteY19" fmla="*/ 184150 h 196850"/>
              <a:gd name="connsiteX20" fmla="*/ 15875 w 231775"/>
              <a:gd name="connsiteY20" fmla="*/ 196850 h 196850"/>
              <a:gd name="connsiteX21" fmla="*/ 0 w 231775"/>
              <a:gd name="connsiteY21" fmla="*/ 130175 h 196850"/>
              <a:gd name="connsiteX22" fmla="*/ 31750 w 231775"/>
              <a:gd name="connsiteY22" fmla="*/ 127000 h 196850"/>
              <a:gd name="connsiteX23" fmla="*/ 63500 w 231775"/>
              <a:gd name="connsiteY23" fmla="*/ 117475 h 196850"/>
              <a:gd name="connsiteX24" fmla="*/ 60325 w 231775"/>
              <a:gd name="connsiteY24" fmla="*/ 101600 h 196850"/>
              <a:gd name="connsiteX25" fmla="*/ 92075 w 231775"/>
              <a:gd name="connsiteY25" fmla="*/ 92075 h 196850"/>
              <a:gd name="connsiteX26" fmla="*/ 79375 w 231775"/>
              <a:gd name="connsiteY26" fmla="*/ 28575 h 196850"/>
              <a:gd name="connsiteX27" fmla="*/ 92075 w 231775"/>
              <a:gd name="connsiteY27" fmla="*/ 25400 h 196850"/>
              <a:gd name="connsiteX28" fmla="*/ 88900 w 231775"/>
              <a:gd name="connsiteY28" fmla="*/ 6350 h 196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1775" h="196850">
                <a:moveTo>
                  <a:pt x="120650" y="0"/>
                </a:moveTo>
                <a:lnTo>
                  <a:pt x="123825" y="9525"/>
                </a:lnTo>
                <a:lnTo>
                  <a:pt x="139700" y="3175"/>
                </a:lnTo>
                <a:lnTo>
                  <a:pt x="146050" y="28575"/>
                </a:lnTo>
                <a:lnTo>
                  <a:pt x="212725" y="9525"/>
                </a:lnTo>
                <a:lnTo>
                  <a:pt x="228600" y="44450"/>
                </a:lnTo>
                <a:lnTo>
                  <a:pt x="225425" y="63500"/>
                </a:lnTo>
                <a:lnTo>
                  <a:pt x="231775" y="88900"/>
                </a:lnTo>
                <a:lnTo>
                  <a:pt x="231775" y="114300"/>
                </a:lnTo>
                <a:lnTo>
                  <a:pt x="228600" y="117475"/>
                </a:lnTo>
                <a:lnTo>
                  <a:pt x="212725" y="117475"/>
                </a:lnTo>
                <a:lnTo>
                  <a:pt x="215900" y="111125"/>
                </a:lnTo>
                <a:lnTo>
                  <a:pt x="200025" y="111125"/>
                </a:lnTo>
                <a:lnTo>
                  <a:pt x="190500" y="120650"/>
                </a:lnTo>
                <a:lnTo>
                  <a:pt x="196850" y="127000"/>
                </a:lnTo>
                <a:lnTo>
                  <a:pt x="184150" y="142875"/>
                </a:lnTo>
                <a:lnTo>
                  <a:pt x="190500" y="155575"/>
                </a:lnTo>
                <a:lnTo>
                  <a:pt x="161925" y="165100"/>
                </a:lnTo>
                <a:lnTo>
                  <a:pt x="95250" y="180975"/>
                </a:lnTo>
                <a:lnTo>
                  <a:pt x="82550" y="184150"/>
                </a:lnTo>
                <a:lnTo>
                  <a:pt x="15875" y="196850"/>
                </a:lnTo>
                <a:lnTo>
                  <a:pt x="0" y="130175"/>
                </a:lnTo>
                <a:lnTo>
                  <a:pt x="31750" y="127000"/>
                </a:lnTo>
                <a:lnTo>
                  <a:pt x="63500" y="117475"/>
                </a:lnTo>
                <a:lnTo>
                  <a:pt x="60325" y="101600"/>
                </a:lnTo>
                <a:lnTo>
                  <a:pt x="92075" y="92075"/>
                </a:lnTo>
                <a:lnTo>
                  <a:pt x="79375" y="28575"/>
                </a:lnTo>
                <a:lnTo>
                  <a:pt x="92075" y="25400"/>
                </a:lnTo>
                <a:lnTo>
                  <a:pt x="88900" y="6350"/>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431" name="Columbus, OH">
            <a:extLst>
              <a:ext uri="{FF2B5EF4-FFF2-40B4-BE49-F238E27FC236}">
                <a16:creationId xmlns:a16="http://schemas.microsoft.com/office/drawing/2014/main" xmlns="" id="{00000000-0008-0000-0000-0000CA010000}"/>
              </a:ext>
            </a:extLst>
          </p:cNvPr>
          <p:cNvSpPr>
            <a:spLocks/>
          </p:cNvSpPr>
          <p:nvPr/>
        </p:nvSpPr>
        <p:spPr bwMode="auto">
          <a:xfrm>
            <a:off x="9293287" y="4279525"/>
            <a:ext cx="247650" cy="255378"/>
          </a:xfrm>
          <a:custGeom>
            <a:avLst/>
            <a:gdLst>
              <a:gd name="connsiteX0" fmla="*/ 104775 w 247650"/>
              <a:gd name="connsiteY0" fmla="*/ 0 h 257175"/>
              <a:gd name="connsiteX1" fmla="*/ 120650 w 247650"/>
              <a:gd name="connsiteY1" fmla="*/ 0 h 257175"/>
              <a:gd name="connsiteX2" fmla="*/ 127000 w 247650"/>
              <a:gd name="connsiteY2" fmla="*/ 28575 h 257175"/>
              <a:gd name="connsiteX3" fmla="*/ 130175 w 247650"/>
              <a:gd name="connsiteY3" fmla="*/ 69850 h 257175"/>
              <a:gd name="connsiteX4" fmla="*/ 117475 w 247650"/>
              <a:gd name="connsiteY4" fmla="*/ 69850 h 257175"/>
              <a:gd name="connsiteX5" fmla="*/ 117475 w 247650"/>
              <a:gd name="connsiteY5" fmla="*/ 82550 h 257175"/>
              <a:gd name="connsiteX6" fmla="*/ 200025 w 247650"/>
              <a:gd name="connsiteY6" fmla="*/ 76200 h 257175"/>
              <a:gd name="connsiteX7" fmla="*/ 203200 w 247650"/>
              <a:gd name="connsiteY7" fmla="*/ 88900 h 257175"/>
              <a:gd name="connsiteX8" fmla="*/ 209550 w 247650"/>
              <a:gd name="connsiteY8" fmla="*/ 130175 h 257175"/>
              <a:gd name="connsiteX9" fmla="*/ 206375 w 247650"/>
              <a:gd name="connsiteY9" fmla="*/ 130175 h 257175"/>
              <a:gd name="connsiteX10" fmla="*/ 206375 w 247650"/>
              <a:gd name="connsiteY10" fmla="*/ 136525 h 257175"/>
              <a:gd name="connsiteX11" fmla="*/ 215900 w 247650"/>
              <a:gd name="connsiteY11" fmla="*/ 136525 h 257175"/>
              <a:gd name="connsiteX12" fmla="*/ 219075 w 247650"/>
              <a:gd name="connsiteY12" fmla="*/ 152400 h 257175"/>
              <a:gd name="connsiteX13" fmla="*/ 231775 w 247650"/>
              <a:gd name="connsiteY13" fmla="*/ 149225 h 257175"/>
              <a:gd name="connsiteX14" fmla="*/ 234950 w 247650"/>
              <a:gd name="connsiteY14" fmla="*/ 158750 h 257175"/>
              <a:gd name="connsiteX15" fmla="*/ 234950 w 247650"/>
              <a:gd name="connsiteY15" fmla="*/ 168275 h 257175"/>
              <a:gd name="connsiteX16" fmla="*/ 244475 w 247650"/>
              <a:gd name="connsiteY16" fmla="*/ 165100 h 257175"/>
              <a:gd name="connsiteX17" fmla="*/ 247650 w 247650"/>
              <a:gd name="connsiteY17" fmla="*/ 200025 h 257175"/>
              <a:gd name="connsiteX18" fmla="*/ 231775 w 247650"/>
              <a:gd name="connsiteY18" fmla="*/ 200025 h 257175"/>
              <a:gd name="connsiteX19" fmla="*/ 231775 w 247650"/>
              <a:gd name="connsiteY19" fmla="*/ 219075 h 257175"/>
              <a:gd name="connsiteX20" fmla="*/ 215900 w 247650"/>
              <a:gd name="connsiteY20" fmla="*/ 222250 h 257175"/>
              <a:gd name="connsiteX21" fmla="*/ 219075 w 247650"/>
              <a:gd name="connsiteY21" fmla="*/ 238125 h 257175"/>
              <a:gd name="connsiteX22" fmla="*/ 187325 w 247650"/>
              <a:gd name="connsiteY22" fmla="*/ 241300 h 257175"/>
              <a:gd name="connsiteX23" fmla="*/ 187325 w 247650"/>
              <a:gd name="connsiteY23" fmla="*/ 247650 h 257175"/>
              <a:gd name="connsiteX24" fmla="*/ 152400 w 247650"/>
              <a:gd name="connsiteY24" fmla="*/ 257175 h 257175"/>
              <a:gd name="connsiteX25" fmla="*/ 152400 w 247650"/>
              <a:gd name="connsiteY25" fmla="*/ 238125 h 257175"/>
              <a:gd name="connsiteX26" fmla="*/ 73025 w 247650"/>
              <a:gd name="connsiteY26" fmla="*/ 244475 h 257175"/>
              <a:gd name="connsiteX27" fmla="*/ 69850 w 247650"/>
              <a:gd name="connsiteY27" fmla="*/ 209550 h 257175"/>
              <a:gd name="connsiteX28" fmla="*/ 9525 w 247650"/>
              <a:gd name="connsiteY28" fmla="*/ 215900 h 257175"/>
              <a:gd name="connsiteX29" fmla="*/ 9525 w 247650"/>
              <a:gd name="connsiteY29" fmla="*/ 206375 h 257175"/>
              <a:gd name="connsiteX30" fmla="*/ 15875 w 247650"/>
              <a:gd name="connsiteY30" fmla="*/ 206375 h 257175"/>
              <a:gd name="connsiteX31" fmla="*/ 19050 w 247650"/>
              <a:gd name="connsiteY31" fmla="*/ 155575 h 257175"/>
              <a:gd name="connsiteX32" fmla="*/ 15875 w 247650"/>
              <a:gd name="connsiteY32" fmla="*/ 136525 h 257175"/>
              <a:gd name="connsiteX33" fmla="*/ 12700 w 247650"/>
              <a:gd name="connsiteY33" fmla="*/ 114300 h 257175"/>
              <a:gd name="connsiteX34" fmla="*/ 6350 w 247650"/>
              <a:gd name="connsiteY34" fmla="*/ 117475 h 257175"/>
              <a:gd name="connsiteX35" fmla="*/ 0 w 247650"/>
              <a:gd name="connsiteY35" fmla="*/ 63500 h 257175"/>
              <a:gd name="connsiteX36" fmla="*/ 15875 w 247650"/>
              <a:gd name="connsiteY36" fmla="*/ 60325 h 257175"/>
              <a:gd name="connsiteX37" fmla="*/ 38100 w 247650"/>
              <a:gd name="connsiteY37" fmla="*/ 53975 h 257175"/>
              <a:gd name="connsiteX38" fmla="*/ 41275 w 247650"/>
              <a:gd name="connsiteY38" fmla="*/ 66675 h 257175"/>
              <a:gd name="connsiteX39" fmla="*/ 73025 w 247650"/>
              <a:gd name="connsiteY39" fmla="*/ 63500 h 257175"/>
              <a:gd name="connsiteX40" fmla="*/ 73025 w 247650"/>
              <a:gd name="connsiteY40" fmla="*/ 53975 h 257175"/>
              <a:gd name="connsiteX41" fmla="*/ 79375 w 247650"/>
              <a:gd name="connsiteY41" fmla="*/ 50800 h 257175"/>
              <a:gd name="connsiteX42" fmla="*/ 76200 w 247650"/>
              <a:gd name="connsiteY42" fmla="*/ 22225 h 257175"/>
              <a:gd name="connsiteX43" fmla="*/ 88900 w 247650"/>
              <a:gd name="connsiteY43" fmla="*/ 15875 h 257175"/>
              <a:gd name="connsiteX44" fmla="*/ 88900 w 247650"/>
              <a:gd name="connsiteY44" fmla="*/ 6350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47650" h="257175">
                <a:moveTo>
                  <a:pt x="104775" y="0"/>
                </a:moveTo>
                <a:lnTo>
                  <a:pt x="120650" y="0"/>
                </a:lnTo>
                <a:lnTo>
                  <a:pt x="127000" y="28575"/>
                </a:lnTo>
                <a:lnTo>
                  <a:pt x="130175" y="69850"/>
                </a:lnTo>
                <a:lnTo>
                  <a:pt x="117475" y="69850"/>
                </a:lnTo>
                <a:lnTo>
                  <a:pt x="117475" y="82550"/>
                </a:lnTo>
                <a:lnTo>
                  <a:pt x="200025" y="76200"/>
                </a:lnTo>
                <a:lnTo>
                  <a:pt x="203200" y="88900"/>
                </a:lnTo>
                <a:lnTo>
                  <a:pt x="209550" y="130175"/>
                </a:lnTo>
                <a:lnTo>
                  <a:pt x="206375" y="130175"/>
                </a:lnTo>
                <a:lnTo>
                  <a:pt x="206375" y="136525"/>
                </a:lnTo>
                <a:lnTo>
                  <a:pt x="215900" y="136525"/>
                </a:lnTo>
                <a:lnTo>
                  <a:pt x="219075" y="152400"/>
                </a:lnTo>
                <a:lnTo>
                  <a:pt x="231775" y="149225"/>
                </a:lnTo>
                <a:lnTo>
                  <a:pt x="234950" y="158750"/>
                </a:lnTo>
                <a:lnTo>
                  <a:pt x="234950" y="168275"/>
                </a:lnTo>
                <a:lnTo>
                  <a:pt x="244475" y="165100"/>
                </a:lnTo>
                <a:lnTo>
                  <a:pt x="247650" y="200025"/>
                </a:lnTo>
                <a:lnTo>
                  <a:pt x="231775" y="200025"/>
                </a:lnTo>
                <a:lnTo>
                  <a:pt x="231775" y="219075"/>
                </a:lnTo>
                <a:lnTo>
                  <a:pt x="215900" y="222250"/>
                </a:lnTo>
                <a:lnTo>
                  <a:pt x="219075" y="238125"/>
                </a:lnTo>
                <a:lnTo>
                  <a:pt x="187325" y="241300"/>
                </a:lnTo>
                <a:lnTo>
                  <a:pt x="187325" y="247650"/>
                </a:lnTo>
                <a:lnTo>
                  <a:pt x="152400" y="257175"/>
                </a:lnTo>
                <a:lnTo>
                  <a:pt x="152400" y="238125"/>
                </a:lnTo>
                <a:lnTo>
                  <a:pt x="73025" y="244475"/>
                </a:lnTo>
                <a:lnTo>
                  <a:pt x="69850" y="209550"/>
                </a:lnTo>
                <a:lnTo>
                  <a:pt x="9525" y="215900"/>
                </a:lnTo>
                <a:lnTo>
                  <a:pt x="9525" y="206375"/>
                </a:lnTo>
                <a:lnTo>
                  <a:pt x="15875" y="206375"/>
                </a:lnTo>
                <a:lnTo>
                  <a:pt x="19050" y="155575"/>
                </a:lnTo>
                <a:lnTo>
                  <a:pt x="15875" y="136525"/>
                </a:lnTo>
                <a:lnTo>
                  <a:pt x="12700" y="114300"/>
                </a:lnTo>
                <a:lnTo>
                  <a:pt x="6350" y="117475"/>
                </a:lnTo>
                <a:lnTo>
                  <a:pt x="0" y="63500"/>
                </a:lnTo>
                <a:lnTo>
                  <a:pt x="15875" y="60325"/>
                </a:lnTo>
                <a:lnTo>
                  <a:pt x="38100" y="53975"/>
                </a:lnTo>
                <a:lnTo>
                  <a:pt x="41275" y="66675"/>
                </a:lnTo>
                <a:lnTo>
                  <a:pt x="73025" y="63500"/>
                </a:lnTo>
                <a:lnTo>
                  <a:pt x="73025" y="53975"/>
                </a:lnTo>
                <a:lnTo>
                  <a:pt x="79375" y="50800"/>
                </a:lnTo>
                <a:lnTo>
                  <a:pt x="76200" y="22225"/>
                </a:lnTo>
                <a:lnTo>
                  <a:pt x="88900" y="15875"/>
                </a:lnTo>
                <a:lnTo>
                  <a:pt x="88900" y="6350"/>
                </a:lnTo>
                <a:close/>
              </a:path>
            </a:pathLst>
          </a:custGeom>
          <a:solidFill>
            <a:srgbClr val="DA9694"/>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432" name="Youngstown, OH-PA">
            <a:extLst>
              <a:ext uri="{FF2B5EF4-FFF2-40B4-BE49-F238E27FC236}">
                <a16:creationId xmlns:a16="http://schemas.microsoft.com/office/drawing/2014/main" xmlns="" id="{00000000-0008-0000-0000-0000DE010000}"/>
              </a:ext>
            </a:extLst>
          </p:cNvPr>
          <p:cNvSpPr>
            <a:spLocks/>
          </p:cNvSpPr>
          <p:nvPr/>
        </p:nvSpPr>
        <p:spPr bwMode="auto">
          <a:xfrm>
            <a:off x="9607612" y="4051135"/>
            <a:ext cx="157012" cy="142665"/>
          </a:xfrm>
          <a:custGeom>
            <a:avLst/>
            <a:gdLst>
              <a:gd name="connsiteX0" fmla="*/ 139700 w 155575"/>
              <a:gd name="connsiteY0" fmla="*/ 0 h 144462"/>
              <a:gd name="connsiteX1" fmla="*/ 155575 w 155575"/>
              <a:gd name="connsiteY1" fmla="*/ 57150 h 144462"/>
              <a:gd name="connsiteX2" fmla="*/ 146050 w 155575"/>
              <a:gd name="connsiteY2" fmla="*/ 79375 h 144462"/>
              <a:gd name="connsiteX3" fmla="*/ 136525 w 155575"/>
              <a:gd name="connsiteY3" fmla="*/ 73025 h 144462"/>
              <a:gd name="connsiteX4" fmla="*/ 83006 w 155575"/>
              <a:gd name="connsiteY4" fmla="*/ 85618 h 144462"/>
              <a:gd name="connsiteX5" fmla="*/ 95250 w 155575"/>
              <a:gd name="connsiteY5" fmla="*/ 125412 h 144462"/>
              <a:gd name="connsiteX6" fmla="*/ 50800 w 155575"/>
              <a:gd name="connsiteY6" fmla="*/ 134937 h 144462"/>
              <a:gd name="connsiteX7" fmla="*/ 50800 w 155575"/>
              <a:gd name="connsiteY7" fmla="*/ 128587 h 144462"/>
              <a:gd name="connsiteX8" fmla="*/ 41275 w 155575"/>
              <a:gd name="connsiteY8" fmla="*/ 131762 h 144462"/>
              <a:gd name="connsiteX9" fmla="*/ 41275 w 155575"/>
              <a:gd name="connsiteY9" fmla="*/ 138112 h 144462"/>
              <a:gd name="connsiteX10" fmla="*/ 15875 w 155575"/>
              <a:gd name="connsiteY10" fmla="*/ 144462 h 144462"/>
              <a:gd name="connsiteX11" fmla="*/ 9525 w 155575"/>
              <a:gd name="connsiteY11" fmla="*/ 128587 h 144462"/>
              <a:gd name="connsiteX12" fmla="*/ 22225 w 155575"/>
              <a:gd name="connsiteY12" fmla="*/ 125412 h 144462"/>
              <a:gd name="connsiteX13" fmla="*/ 15875 w 155575"/>
              <a:gd name="connsiteY13" fmla="*/ 96837 h 144462"/>
              <a:gd name="connsiteX14" fmla="*/ 6350 w 155575"/>
              <a:gd name="connsiteY14" fmla="*/ 58737 h 144462"/>
              <a:gd name="connsiteX15" fmla="*/ 0 w 155575"/>
              <a:gd name="connsiteY15" fmla="*/ 26987 h 144462"/>
              <a:gd name="connsiteX16" fmla="*/ 66675 w 155575"/>
              <a:gd name="connsiteY16" fmla="*/ 14287 h 144462"/>
              <a:gd name="connsiteX17" fmla="*/ 67035 w 155575"/>
              <a:gd name="connsiteY17" fmla="*/ 15797 h 144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5575" h="144462">
                <a:moveTo>
                  <a:pt x="139700" y="0"/>
                </a:moveTo>
                <a:lnTo>
                  <a:pt x="155575" y="57150"/>
                </a:lnTo>
                <a:lnTo>
                  <a:pt x="146050" y="79375"/>
                </a:lnTo>
                <a:lnTo>
                  <a:pt x="136525" y="73025"/>
                </a:lnTo>
                <a:lnTo>
                  <a:pt x="83006" y="85618"/>
                </a:lnTo>
                <a:lnTo>
                  <a:pt x="95250" y="125412"/>
                </a:lnTo>
                <a:lnTo>
                  <a:pt x="50800" y="134937"/>
                </a:lnTo>
                <a:lnTo>
                  <a:pt x="50800" y="128587"/>
                </a:lnTo>
                <a:lnTo>
                  <a:pt x="41275" y="131762"/>
                </a:lnTo>
                <a:lnTo>
                  <a:pt x="41275" y="138112"/>
                </a:lnTo>
                <a:lnTo>
                  <a:pt x="15875" y="144462"/>
                </a:lnTo>
                <a:lnTo>
                  <a:pt x="9525" y="128587"/>
                </a:lnTo>
                <a:lnTo>
                  <a:pt x="22225" y="125412"/>
                </a:lnTo>
                <a:lnTo>
                  <a:pt x="15875" y="96837"/>
                </a:lnTo>
                <a:lnTo>
                  <a:pt x="6350" y="58737"/>
                </a:lnTo>
                <a:lnTo>
                  <a:pt x="0" y="26987"/>
                </a:lnTo>
                <a:lnTo>
                  <a:pt x="66675" y="14287"/>
                </a:lnTo>
                <a:lnTo>
                  <a:pt x="67035" y="15797"/>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433" name="Syracuse, NY">
            <a:extLst>
              <a:ext uri="{FF2B5EF4-FFF2-40B4-BE49-F238E27FC236}">
                <a16:creationId xmlns:a16="http://schemas.microsoft.com/office/drawing/2014/main" xmlns="" id="{00000000-0008-0000-0000-00000F020000}"/>
              </a:ext>
            </a:extLst>
          </p:cNvPr>
          <p:cNvSpPr>
            <a:spLocks/>
          </p:cNvSpPr>
          <p:nvPr/>
        </p:nvSpPr>
        <p:spPr bwMode="auto">
          <a:xfrm>
            <a:off x="10109112" y="3485026"/>
            <a:ext cx="214163" cy="188703"/>
          </a:xfrm>
          <a:custGeom>
            <a:avLst/>
            <a:gdLst>
              <a:gd name="connsiteX0" fmla="*/ 95250 w 212725"/>
              <a:gd name="connsiteY0" fmla="*/ 0 h 190500"/>
              <a:gd name="connsiteX1" fmla="*/ 111125 w 212725"/>
              <a:gd name="connsiteY1" fmla="*/ 41275 h 190500"/>
              <a:gd name="connsiteX2" fmla="*/ 101600 w 212725"/>
              <a:gd name="connsiteY2" fmla="*/ 41275 h 190500"/>
              <a:gd name="connsiteX3" fmla="*/ 101600 w 212725"/>
              <a:gd name="connsiteY3" fmla="*/ 69850 h 190500"/>
              <a:gd name="connsiteX4" fmla="*/ 111125 w 212725"/>
              <a:gd name="connsiteY4" fmla="*/ 104775 h 190500"/>
              <a:gd name="connsiteX5" fmla="*/ 133350 w 212725"/>
              <a:gd name="connsiteY5" fmla="*/ 95250 h 190500"/>
              <a:gd name="connsiteX6" fmla="*/ 155575 w 212725"/>
              <a:gd name="connsiteY6" fmla="*/ 114300 h 190500"/>
              <a:gd name="connsiteX7" fmla="*/ 161925 w 212725"/>
              <a:gd name="connsiteY7" fmla="*/ 111125 h 190500"/>
              <a:gd name="connsiteX8" fmla="*/ 168275 w 212725"/>
              <a:gd name="connsiteY8" fmla="*/ 130175 h 190500"/>
              <a:gd name="connsiteX9" fmla="*/ 180975 w 212725"/>
              <a:gd name="connsiteY9" fmla="*/ 127000 h 190500"/>
              <a:gd name="connsiteX10" fmla="*/ 187325 w 212725"/>
              <a:gd name="connsiteY10" fmla="*/ 139700 h 190500"/>
              <a:gd name="connsiteX11" fmla="*/ 212725 w 212725"/>
              <a:gd name="connsiteY11" fmla="*/ 130175 h 190500"/>
              <a:gd name="connsiteX12" fmla="*/ 212725 w 212725"/>
              <a:gd name="connsiteY12" fmla="*/ 155575 h 190500"/>
              <a:gd name="connsiteX13" fmla="*/ 133350 w 212725"/>
              <a:gd name="connsiteY13" fmla="*/ 184150 h 190500"/>
              <a:gd name="connsiteX14" fmla="*/ 130175 w 212725"/>
              <a:gd name="connsiteY14" fmla="*/ 171450 h 190500"/>
              <a:gd name="connsiteX15" fmla="*/ 79375 w 212725"/>
              <a:gd name="connsiteY15" fmla="*/ 190500 h 190500"/>
              <a:gd name="connsiteX16" fmla="*/ 63500 w 212725"/>
              <a:gd name="connsiteY16" fmla="*/ 177800 h 190500"/>
              <a:gd name="connsiteX17" fmla="*/ 53975 w 212725"/>
              <a:gd name="connsiteY17" fmla="*/ 184150 h 190500"/>
              <a:gd name="connsiteX18" fmla="*/ 34925 w 212725"/>
              <a:gd name="connsiteY18" fmla="*/ 142875 h 190500"/>
              <a:gd name="connsiteX19" fmla="*/ 28575 w 212725"/>
              <a:gd name="connsiteY19" fmla="*/ 114300 h 190500"/>
              <a:gd name="connsiteX20" fmla="*/ 25400 w 212725"/>
              <a:gd name="connsiteY20" fmla="*/ 107950 h 190500"/>
              <a:gd name="connsiteX21" fmla="*/ 9525 w 212725"/>
              <a:gd name="connsiteY21" fmla="*/ 114300 h 190500"/>
              <a:gd name="connsiteX22" fmla="*/ 0 w 212725"/>
              <a:gd name="connsiteY22" fmla="*/ 85725 h 190500"/>
              <a:gd name="connsiteX23" fmla="*/ 22225 w 212725"/>
              <a:gd name="connsiteY23" fmla="*/ 57150 h 190500"/>
              <a:gd name="connsiteX24" fmla="*/ 44450 w 212725"/>
              <a:gd name="connsiteY24" fmla="*/ 47625 h 190500"/>
              <a:gd name="connsiteX25" fmla="*/ 50800 w 212725"/>
              <a:gd name="connsiteY25" fmla="*/ 38100 h 190500"/>
              <a:gd name="connsiteX26" fmla="*/ 44450 w 212725"/>
              <a:gd name="connsiteY26" fmla="*/ 31750 h 190500"/>
              <a:gd name="connsiteX27" fmla="*/ 47625 w 212725"/>
              <a:gd name="connsiteY27" fmla="*/ 22225 h 190500"/>
              <a:gd name="connsiteX28" fmla="*/ 41275 w 212725"/>
              <a:gd name="connsiteY28" fmla="*/ 19050 h 190500"/>
              <a:gd name="connsiteX29" fmla="*/ 63500 w 212725"/>
              <a:gd name="connsiteY29" fmla="*/ 12700 h 190500"/>
              <a:gd name="connsiteX30" fmla="*/ 63500 w 212725"/>
              <a:gd name="connsiteY30" fmla="*/ 635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12725" h="190500">
                <a:moveTo>
                  <a:pt x="95250" y="0"/>
                </a:moveTo>
                <a:lnTo>
                  <a:pt x="111125" y="41275"/>
                </a:lnTo>
                <a:lnTo>
                  <a:pt x="101600" y="41275"/>
                </a:lnTo>
                <a:lnTo>
                  <a:pt x="101600" y="69850"/>
                </a:lnTo>
                <a:lnTo>
                  <a:pt x="111125" y="104775"/>
                </a:lnTo>
                <a:lnTo>
                  <a:pt x="133350" y="95250"/>
                </a:lnTo>
                <a:lnTo>
                  <a:pt x="155575" y="114300"/>
                </a:lnTo>
                <a:lnTo>
                  <a:pt x="161925" y="111125"/>
                </a:lnTo>
                <a:lnTo>
                  <a:pt x="168275" y="130175"/>
                </a:lnTo>
                <a:lnTo>
                  <a:pt x="180975" y="127000"/>
                </a:lnTo>
                <a:lnTo>
                  <a:pt x="187325" y="139700"/>
                </a:lnTo>
                <a:lnTo>
                  <a:pt x="212725" y="130175"/>
                </a:lnTo>
                <a:lnTo>
                  <a:pt x="212725" y="155575"/>
                </a:lnTo>
                <a:lnTo>
                  <a:pt x="133350" y="184150"/>
                </a:lnTo>
                <a:lnTo>
                  <a:pt x="130175" y="171450"/>
                </a:lnTo>
                <a:lnTo>
                  <a:pt x="79375" y="190500"/>
                </a:lnTo>
                <a:lnTo>
                  <a:pt x="63500" y="177800"/>
                </a:lnTo>
                <a:lnTo>
                  <a:pt x="53975" y="184150"/>
                </a:lnTo>
                <a:lnTo>
                  <a:pt x="34925" y="142875"/>
                </a:lnTo>
                <a:lnTo>
                  <a:pt x="28575" y="114300"/>
                </a:lnTo>
                <a:lnTo>
                  <a:pt x="25400" y="107950"/>
                </a:lnTo>
                <a:lnTo>
                  <a:pt x="9525" y="114300"/>
                </a:lnTo>
                <a:lnTo>
                  <a:pt x="0" y="85725"/>
                </a:lnTo>
                <a:lnTo>
                  <a:pt x="22225" y="57150"/>
                </a:lnTo>
                <a:lnTo>
                  <a:pt x="44450" y="47625"/>
                </a:lnTo>
                <a:lnTo>
                  <a:pt x="50800" y="38100"/>
                </a:lnTo>
                <a:lnTo>
                  <a:pt x="44450" y="31750"/>
                </a:lnTo>
                <a:lnTo>
                  <a:pt x="47625" y="22225"/>
                </a:lnTo>
                <a:lnTo>
                  <a:pt x="41275" y="19050"/>
                </a:lnTo>
                <a:lnTo>
                  <a:pt x="63500" y="12700"/>
                </a:lnTo>
                <a:lnTo>
                  <a:pt x="63500" y="6350"/>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434" name="Rochester, NY">
            <a:extLst>
              <a:ext uri="{FF2B5EF4-FFF2-40B4-BE49-F238E27FC236}">
                <a16:creationId xmlns:a16="http://schemas.microsoft.com/office/drawing/2014/main" xmlns="" id="{00000000-0008-0000-0000-000020020000}"/>
              </a:ext>
            </a:extLst>
          </p:cNvPr>
          <p:cNvSpPr>
            <a:spLocks/>
          </p:cNvSpPr>
          <p:nvPr/>
        </p:nvSpPr>
        <p:spPr bwMode="auto">
          <a:xfrm>
            <a:off x="9867812" y="3586626"/>
            <a:ext cx="254000" cy="204578"/>
          </a:xfrm>
          <a:custGeom>
            <a:avLst/>
            <a:gdLst>
              <a:gd name="connsiteX0" fmla="*/ 231775 w 254000"/>
              <a:gd name="connsiteY0" fmla="*/ 0 h 206375"/>
              <a:gd name="connsiteX1" fmla="*/ 247650 w 254000"/>
              <a:gd name="connsiteY1" fmla="*/ 60325 h 206375"/>
              <a:gd name="connsiteX2" fmla="*/ 215900 w 254000"/>
              <a:gd name="connsiteY2" fmla="*/ 69850 h 206375"/>
              <a:gd name="connsiteX3" fmla="*/ 228600 w 254000"/>
              <a:gd name="connsiteY3" fmla="*/ 117475 h 206375"/>
              <a:gd name="connsiteX4" fmla="*/ 244475 w 254000"/>
              <a:gd name="connsiteY4" fmla="*/ 133350 h 206375"/>
              <a:gd name="connsiteX5" fmla="*/ 250825 w 254000"/>
              <a:gd name="connsiteY5" fmla="*/ 155575 h 206375"/>
              <a:gd name="connsiteX6" fmla="*/ 254000 w 254000"/>
              <a:gd name="connsiteY6" fmla="*/ 171450 h 206375"/>
              <a:gd name="connsiteX7" fmla="*/ 225425 w 254000"/>
              <a:gd name="connsiteY7" fmla="*/ 174625 h 206375"/>
              <a:gd name="connsiteX8" fmla="*/ 219075 w 254000"/>
              <a:gd name="connsiteY8" fmla="*/ 174625 h 206375"/>
              <a:gd name="connsiteX9" fmla="*/ 215900 w 254000"/>
              <a:gd name="connsiteY9" fmla="*/ 158750 h 206375"/>
              <a:gd name="connsiteX10" fmla="*/ 184150 w 254000"/>
              <a:gd name="connsiteY10" fmla="*/ 168275 h 206375"/>
              <a:gd name="connsiteX11" fmla="*/ 168275 w 254000"/>
              <a:gd name="connsiteY11" fmla="*/ 171450 h 206375"/>
              <a:gd name="connsiteX12" fmla="*/ 146050 w 254000"/>
              <a:gd name="connsiteY12" fmla="*/ 177800 h 206375"/>
              <a:gd name="connsiteX13" fmla="*/ 149225 w 254000"/>
              <a:gd name="connsiteY13" fmla="*/ 187325 h 206375"/>
              <a:gd name="connsiteX14" fmla="*/ 139700 w 254000"/>
              <a:gd name="connsiteY14" fmla="*/ 190500 h 206375"/>
              <a:gd name="connsiteX15" fmla="*/ 142875 w 254000"/>
              <a:gd name="connsiteY15" fmla="*/ 203200 h 206375"/>
              <a:gd name="connsiteX16" fmla="*/ 127000 w 254000"/>
              <a:gd name="connsiteY16" fmla="*/ 206375 h 206375"/>
              <a:gd name="connsiteX17" fmla="*/ 123825 w 254000"/>
              <a:gd name="connsiteY17" fmla="*/ 196850 h 206375"/>
              <a:gd name="connsiteX18" fmla="*/ 98425 w 254000"/>
              <a:gd name="connsiteY18" fmla="*/ 203200 h 206375"/>
              <a:gd name="connsiteX19" fmla="*/ 95250 w 254000"/>
              <a:gd name="connsiteY19" fmla="*/ 193675 h 206375"/>
              <a:gd name="connsiteX20" fmla="*/ 101600 w 254000"/>
              <a:gd name="connsiteY20" fmla="*/ 174625 h 206375"/>
              <a:gd name="connsiteX21" fmla="*/ 92075 w 254000"/>
              <a:gd name="connsiteY21" fmla="*/ 136525 h 206375"/>
              <a:gd name="connsiteX22" fmla="*/ 92075 w 254000"/>
              <a:gd name="connsiteY22" fmla="*/ 111125 h 206375"/>
              <a:gd name="connsiteX23" fmla="*/ 88900 w 254000"/>
              <a:gd name="connsiteY23" fmla="*/ 104775 h 206375"/>
              <a:gd name="connsiteX24" fmla="*/ 82550 w 254000"/>
              <a:gd name="connsiteY24" fmla="*/ 104775 h 206375"/>
              <a:gd name="connsiteX25" fmla="*/ 85725 w 254000"/>
              <a:gd name="connsiteY25" fmla="*/ 85725 h 206375"/>
              <a:gd name="connsiteX26" fmla="*/ 73025 w 254000"/>
              <a:gd name="connsiteY26" fmla="*/ 88900 h 206375"/>
              <a:gd name="connsiteX27" fmla="*/ 9525 w 254000"/>
              <a:gd name="connsiteY27" fmla="*/ 107950 h 206375"/>
              <a:gd name="connsiteX28" fmla="*/ 0 w 254000"/>
              <a:gd name="connsiteY28" fmla="*/ 60325 h 206375"/>
              <a:gd name="connsiteX29" fmla="*/ 63500 w 254000"/>
              <a:gd name="connsiteY29" fmla="*/ 44450 h 206375"/>
              <a:gd name="connsiteX30" fmla="*/ 95250 w 254000"/>
              <a:gd name="connsiteY30" fmla="*/ 41275 h 206375"/>
              <a:gd name="connsiteX31" fmla="*/ 127000 w 254000"/>
              <a:gd name="connsiteY31" fmla="*/ 50800 h 206375"/>
              <a:gd name="connsiteX32" fmla="*/ 149225 w 254000"/>
              <a:gd name="connsiteY32" fmla="*/ 38100 h 206375"/>
              <a:gd name="connsiteX33" fmla="*/ 203200 w 254000"/>
              <a:gd name="connsiteY33" fmla="*/ 22225 h 206375"/>
              <a:gd name="connsiteX34" fmla="*/ 219075 w 254000"/>
              <a:gd name="connsiteY34" fmla="*/ 12700 h 20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54000" h="206375">
                <a:moveTo>
                  <a:pt x="231775" y="0"/>
                </a:moveTo>
                <a:lnTo>
                  <a:pt x="247650" y="60325"/>
                </a:lnTo>
                <a:lnTo>
                  <a:pt x="215900" y="69850"/>
                </a:lnTo>
                <a:lnTo>
                  <a:pt x="228600" y="117475"/>
                </a:lnTo>
                <a:lnTo>
                  <a:pt x="244475" y="133350"/>
                </a:lnTo>
                <a:lnTo>
                  <a:pt x="250825" y="155575"/>
                </a:lnTo>
                <a:lnTo>
                  <a:pt x="254000" y="171450"/>
                </a:lnTo>
                <a:lnTo>
                  <a:pt x="225425" y="174625"/>
                </a:lnTo>
                <a:lnTo>
                  <a:pt x="219075" y="174625"/>
                </a:lnTo>
                <a:lnTo>
                  <a:pt x="215900" y="158750"/>
                </a:lnTo>
                <a:lnTo>
                  <a:pt x="184150" y="168275"/>
                </a:lnTo>
                <a:lnTo>
                  <a:pt x="168275" y="171450"/>
                </a:lnTo>
                <a:lnTo>
                  <a:pt x="146050" y="177800"/>
                </a:lnTo>
                <a:lnTo>
                  <a:pt x="149225" y="187325"/>
                </a:lnTo>
                <a:lnTo>
                  <a:pt x="139700" y="190500"/>
                </a:lnTo>
                <a:lnTo>
                  <a:pt x="142875" y="203200"/>
                </a:lnTo>
                <a:lnTo>
                  <a:pt x="127000" y="206375"/>
                </a:lnTo>
                <a:lnTo>
                  <a:pt x="123825" y="196850"/>
                </a:lnTo>
                <a:lnTo>
                  <a:pt x="98425" y="203200"/>
                </a:lnTo>
                <a:lnTo>
                  <a:pt x="95250" y="193675"/>
                </a:lnTo>
                <a:lnTo>
                  <a:pt x="101600" y="174625"/>
                </a:lnTo>
                <a:lnTo>
                  <a:pt x="92075" y="136525"/>
                </a:lnTo>
                <a:lnTo>
                  <a:pt x="92075" y="111125"/>
                </a:lnTo>
                <a:lnTo>
                  <a:pt x="88900" y="104775"/>
                </a:lnTo>
                <a:lnTo>
                  <a:pt x="82550" y="104775"/>
                </a:lnTo>
                <a:lnTo>
                  <a:pt x="85725" y="85725"/>
                </a:lnTo>
                <a:lnTo>
                  <a:pt x="73025" y="88900"/>
                </a:lnTo>
                <a:lnTo>
                  <a:pt x="9525" y="107950"/>
                </a:lnTo>
                <a:lnTo>
                  <a:pt x="0" y="60325"/>
                </a:lnTo>
                <a:lnTo>
                  <a:pt x="63500" y="44450"/>
                </a:lnTo>
                <a:lnTo>
                  <a:pt x="95250" y="41275"/>
                </a:lnTo>
                <a:lnTo>
                  <a:pt x="127000" y="50800"/>
                </a:lnTo>
                <a:lnTo>
                  <a:pt x="149225" y="38100"/>
                </a:lnTo>
                <a:lnTo>
                  <a:pt x="203200" y="22225"/>
                </a:lnTo>
                <a:lnTo>
                  <a:pt x="219075" y="12700"/>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435" name="Orange-Rockland-Westchester, NY">
            <a:extLst>
              <a:ext uri="{FF2B5EF4-FFF2-40B4-BE49-F238E27FC236}">
                <a16:creationId xmlns:a16="http://schemas.microsoft.com/office/drawing/2014/main" xmlns="" id="{00000000-0008-0000-0000-00001B020000}"/>
              </a:ext>
            </a:extLst>
          </p:cNvPr>
          <p:cNvSpPr>
            <a:spLocks/>
          </p:cNvSpPr>
          <p:nvPr/>
        </p:nvSpPr>
        <p:spPr bwMode="auto">
          <a:xfrm>
            <a:off x="10466150" y="3794379"/>
            <a:ext cx="187325" cy="122028"/>
          </a:xfrm>
          <a:custGeom>
            <a:avLst/>
            <a:gdLst>
              <a:gd name="connsiteX0" fmla="*/ 101600 w 187325"/>
              <a:gd name="connsiteY0" fmla="*/ 0 h 123825"/>
              <a:gd name="connsiteX1" fmla="*/ 98425 w 187325"/>
              <a:gd name="connsiteY1" fmla="*/ 12700 h 123825"/>
              <a:gd name="connsiteX2" fmla="*/ 107950 w 187325"/>
              <a:gd name="connsiteY2" fmla="*/ 28575 h 123825"/>
              <a:gd name="connsiteX3" fmla="*/ 114300 w 187325"/>
              <a:gd name="connsiteY3" fmla="*/ 34925 h 123825"/>
              <a:gd name="connsiteX4" fmla="*/ 114300 w 187325"/>
              <a:gd name="connsiteY4" fmla="*/ 50800 h 123825"/>
              <a:gd name="connsiteX5" fmla="*/ 171450 w 187325"/>
              <a:gd name="connsiteY5" fmla="*/ 22225 h 123825"/>
              <a:gd name="connsiteX6" fmla="*/ 171450 w 187325"/>
              <a:gd name="connsiteY6" fmla="*/ 34925 h 123825"/>
              <a:gd name="connsiteX7" fmla="*/ 187325 w 187325"/>
              <a:gd name="connsiteY7" fmla="*/ 47625 h 123825"/>
              <a:gd name="connsiteX8" fmla="*/ 158750 w 187325"/>
              <a:gd name="connsiteY8" fmla="*/ 79375 h 123825"/>
              <a:gd name="connsiteX9" fmla="*/ 177800 w 187325"/>
              <a:gd name="connsiteY9" fmla="*/ 98425 h 123825"/>
              <a:gd name="connsiteX10" fmla="*/ 165100 w 187325"/>
              <a:gd name="connsiteY10" fmla="*/ 123825 h 123825"/>
              <a:gd name="connsiteX11" fmla="*/ 146050 w 187325"/>
              <a:gd name="connsiteY11" fmla="*/ 120650 h 123825"/>
              <a:gd name="connsiteX12" fmla="*/ 142875 w 187325"/>
              <a:gd name="connsiteY12" fmla="*/ 104775 h 123825"/>
              <a:gd name="connsiteX13" fmla="*/ 92075 w 187325"/>
              <a:gd name="connsiteY13" fmla="*/ 95250 h 123825"/>
              <a:gd name="connsiteX14" fmla="*/ 88900 w 187325"/>
              <a:gd name="connsiteY14" fmla="*/ 95250 h 123825"/>
              <a:gd name="connsiteX15" fmla="*/ 69850 w 187325"/>
              <a:gd name="connsiteY15" fmla="*/ 88900 h 123825"/>
              <a:gd name="connsiteX16" fmla="*/ 15875 w 187325"/>
              <a:gd name="connsiteY16" fmla="*/ 76200 h 123825"/>
              <a:gd name="connsiteX17" fmla="*/ 3175 w 187325"/>
              <a:gd name="connsiteY17" fmla="*/ 63500 h 123825"/>
              <a:gd name="connsiteX18" fmla="*/ 0 w 187325"/>
              <a:gd name="connsiteY18" fmla="*/ 50800 h 123825"/>
              <a:gd name="connsiteX19" fmla="*/ 34925 w 187325"/>
              <a:gd name="connsiteY19" fmla="*/ 38100 h 123825"/>
              <a:gd name="connsiteX20" fmla="*/ 47625 w 187325"/>
              <a:gd name="connsiteY20" fmla="*/ 19050 h 123825"/>
              <a:gd name="connsiteX21" fmla="*/ 57150 w 187325"/>
              <a:gd name="connsiteY21" fmla="*/ 3175 h 123825"/>
              <a:gd name="connsiteX22" fmla="*/ 69850 w 187325"/>
              <a:gd name="connsiteY22" fmla="*/ 9525 h 123825"/>
              <a:gd name="connsiteX23" fmla="*/ 79375 w 187325"/>
              <a:gd name="connsiteY23" fmla="*/ 6350 h 123825"/>
              <a:gd name="connsiteX24" fmla="*/ 76200 w 187325"/>
              <a:gd name="connsiteY24" fmla="*/ 3175 h 123825"/>
              <a:gd name="connsiteX25" fmla="*/ 88900 w 187325"/>
              <a:gd name="connsiteY25" fmla="*/ 3175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7325" h="123825">
                <a:moveTo>
                  <a:pt x="101600" y="0"/>
                </a:moveTo>
                <a:lnTo>
                  <a:pt x="98425" y="12700"/>
                </a:lnTo>
                <a:lnTo>
                  <a:pt x="107950" y="28575"/>
                </a:lnTo>
                <a:lnTo>
                  <a:pt x="114300" y="34925"/>
                </a:lnTo>
                <a:lnTo>
                  <a:pt x="114300" y="50800"/>
                </a:lnTo>
                <a:lnTo>
                  <a:pt x="171450" y="22225"/>
                </a:lnTo>
                <a:lnTo>
                  <a:pt x="171450" y="34925"/>
                </a:lnTo>
                <a:lnTo>
                  <a:pt x="187325" y="47625"/>
                </a:lnTo>
                <a:lnTo>
                  <a:pt x="158750" y="79375"/>
                </a:lnTo>
                <a:lnTo>
                  <a:pt x="177800" y="98425"/>
                </a:lnTo>
                <a:lnTo>
                  <a:pt x="165100" y="123825"/>
                </a:lnTo>
                <a:lnTo>
                  <a:pt x="146050" y="120650"/>
                </a:lnTo>
                <a:lnTo>
                  <a:pt x="142875" y="104775"/>
                </a:lnTo>
                <a:lnTo>
                  <a:pt x="92075" y="95250"/>
                </a:lnTo>
                <a:lnTo>
                  <a:pt x="88900" y="95250"/>
                </a:lnTo>
                <a:lnTo>
                  <a:pt x="69850" y="88900"/>
                </a:lnTo>
                <a:lnTo>
                  <a:pt x="15875" y="76200"/>
                </a:lnTo>
                <a:lnTo>
                  <a:pt x="3175" y="63500"/>
                </a:lnTo>
                <a:lnTo>
                  <a:pt x="0" y="50800"/>
                </a:lnTo>
                <a:lnTo>
                  <a:pt x="34925" y="38100"/>
                </a:lnTo>
                <a:lnTo>
                  <a:pt x="47625" y="19050"/>
                </a:lnTo>
                <a:lnTo>
                  <a:pt x="57150" y="3175"/>
                </a:lnTo>
                <a:lnTo>
                  <a:pt x="69850" y="9525"/>
                </a:lnTo>
                <a:lnTo>
                  <a:pt x="79375" y="6350"/>
                </a:lnTo>
                <a:lnTo>
                  <a:pt x="76200" y="3175"/>
                </a:lnTo>
                <a:lnTo>
                  <a:pt x="88900" y="3175"/>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436" name="Allentown, PA-NJ">
            <a:extLst>
              <a:ext uri="{FF2B5EF4-FFF2-40B4-BE49-F238E27FC236}">
                <a16:creationId xmlns:a16="http://schemas.microsoft.com/office/drawing/2014/main" xmlns="" id="{00000000-0008-0000-0000-000008020000}"/>
              </a:ext>
            </a:extLst>
          </p:cNvPr>
          <p:cNvSpPr>
            <a:spLocks/>
          </p:cNvSpPr>
          <p:nvPr/>
        </p:nvSpPr>
        <p:spPr bwMode="auto">
          <a:xfrm>
            <a:off x="10331212" y="3927519"/>
            <a:ext cx="169863" cy="145841"/>
          </a:xfrm>
          <a:custGeom>
            <a:avLst/>
            <a:gdLst>
              <a:gd name="connsiteX0" fmla="*/ 34925 w 169863"/>
              <a:gd name="connsiteY0" fmla="*/ 23813 h 147638"/>
              <a:gd name="connsiteX1" fmla="*/ 63500 w 169863"/>
              <a:gd name="connsiteY1" fmla="*/ 42863 h 147638"/>
              <a:gd name="connsiteX2" fmla="*/ 57150 w 169863"/>
              <a:gd name="connsiteY2" fmla="*/ 52388 h 147638"/>
              <a:gd name="connsiteX3" fmla="*/ 76200 w 169863"/>
              <a:gd name="connsiteY3" fmla="*/ 74613 h 147638"/>
              <a:gd name="connsiteX4" fmla="*/ 98425 w 169863"/>
              <a:gd name="connsiteY4" fmla="*/ 58738 h 147638"/>
              <a:gd name="connsiteX5" fmla="*/ 114300 w 169863"/>
              <a:gd name="connsiteY5" fmla="*/ 30163 h 147638"/>
              <a:gd name="connsiteX6" fmla="*/ 130175 w 169863"/>
              <a:gd name="connsiteY6" fmla="*/ 46038 h 147638"/>
              <a:gd name="connsiteX7" fmla="*/ 127000 w 169863"/>
              <a:gd name="connsiteY7" fmla="*/ 61913 h 147638"/>
              <a:gd name="connsiteX8" fmla="*/ 117475 w 169863"/>
              <a:gd name="connsiteY8" fmla="*/ 74613 h 147638"/>
              <a:gd name="connsiteX9" fmla="*/ 123825 w 169863"/>
              <a:gd name="connsiteY9" fmla="*/ 100013 h 147638"/>
              <a:gd name="connsiteX10" fmla="*/ 107950 w 169863"/>
              <a:gd name="connsiteY10" fmla="*/ 119063 h 147638"/>
              <a:gd name="connsiteX11" fmla="*/ 95250 w 169863"/>
              <a:gd name="connsiteY11" fmla="*/ 147638 h 147638"/>
              <a:gd name="connsiteX12" fmla="*/ 88900 w 169863"/>
              <a:gd name="connsiteY12" fmla="*/ 144463 h 147638"/>
              <a:gd name="connsiteX13" fmla="*/ 25400 w 169863"/>
              <a:gd name="connsiteY13" fmla="*/ 119063 h 147638"/>
              <a:gd name="connsiteX14" fmla="*/ 41275 w 169863"/>
              <a:gd name="connsiteY14" fmla="*/ 100013 h 147638"/>
              <a:gd name="connsiteX15" fmla="*/ 0 w 169863"/>
              <a:gd name="connsiteY15" fmla="*/ 77788 h 147638"/>
              <a:gd name="connsiteX16" fmla="*/ 28575 w 169863"/>
              <a:gd name="connsiteY16" fmla="*/ 49213 h 147638"/>
              <a:gd name="connsiteX17" fmla="*/ 22225 w 169863"/>
              <a:gd name="connsiteY17" fmla="*/ 33338 h 147638"/>
              <a:gd name="connsiteX18" fmla="*/ 131763 w 169863"/>
              <a:gd name="connsiteY18" fmla="*/ 0 h 147638"/>
              <a:gd name="connsiteX19" fmla="*/ 169863 w 169863"/>
              <a:gd name="connsiteY19" fmla="*/ 25400 h 147638"/>
              <a:gd name="connsiteX20" fmla="*/ 160338 w 169863"/>
              <a:gd name="connsiteY20" fmla="*/ 50800 h 147638"/>
              <a:gd name="connsiteX21" fmla="*/ 128588 w 169863"/>
              <a:gd name="connsiteY21" fmla="*/ 101600 h 147638"/>
              <a:gd name="connsiteX22" fmla="*/ 125413 w 169863"/>
              <a:gd name="connsiteY22" fmla="*/ 98425 h 147638"/>
              <a:gd name="connsiteX23" fmla="*/ 119063 w 169863"/>
              <a:gd name="connsiteY23" fmla="*/ 73025 h 147638"/>
              <a:gd name="connsiteX24" fmla="*/ 128588 w 169863"/>
              <a:gd name="connsiteY24" fmla="*/ 60325 h 147638"/>
              <a:gd name="connsiteX25" fmla="*/ 131763 w 169863"/>
              <a:gd name="connsiteY25" fmla="*/ 44450 h 147638"/>
              <a:gd name="connsiteX26" fmla="*/ 115888 w 169863"/>
              <a:gd name="connsiteY26" fmla="*/ 28575 h 147638"/>
              <a:gd name="connsiteX27" fmla="*/ 112713 w 169863"/>
              <a:gd name="connsiteY27" fmla="*/ 25400 h 14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9863" h="147638">
                <a:moveTo>
                  <a:pt x="34925" y="23813"/>
                </a:moveTo>
                <a:lnTo>
                  <a:pt x="63500" y="42863"/>
                </a:lnTo>
                <a:lnTo>
                  <a:pt x="57150" y="52388"/>
                </a:lnTo>
                <a:lnTo>
                  <a:pt x="76200" y="74613"/>
                </a:lnTo>
                <a:lnTo>
                  <a:pt x="98425" y="58738"/>
                </a:lnTo>
                <a:lnTo>
                  <a:pt x="114300" y="30163"/>
                </a:lnTo>
                <a:lnTo>
                  <a:pt x="130175" y="46038"/>
                </a:lnTo>
                <a:lnTo>
                  <a:pt x="127000" y="61913"/>
                </a:lnTo>
                <a:lnTo>
                  <a:pt x="117475" y="74613"/>
                </a:lnTo>
                <a:lnTo>
                  <a:pt x="123825" y="100013"/>
                </a:lnTo>
                <a:lnTo>
                  <a:pt x="107950" y="119063"/>
                </a:lnTo>
                <a:lnTo>
                  <a:pt x="95250" y="147638"/>
                </a:lnTo>
                <a:lnTo>
                  <a:pt x="88900" y="144463"/>
                </a:lnTo>
                <a:lnTo>
                  <a:pt x="25400" y="119063"/>
                </a:lnTo>
                <a:lnTo>
                  <a:pt x="41275" y="100013"/>
                </a:lnTo>
                <a:lnTo>
                  <a:pt x="0" y="77788"/>
                </a:lnTo>
                <a:lnTo>
                  <a:pt x="28575" y="49213"/>
                </a:lnTo>
                <a:lnTo>
                  <a:pt x="22225" y="33338"/>
                </a:lnTo>
                <a:close/>
                <a:moveTo>
                  <a:pt x="131763" y="0"/>
                </a:moveTo>
                <a:lnTo>
                  <a:pt x="169863" y="25400"/>
                </a:lnTo>
                <a:lnTo>
                  <a:pt x="160338" y="50800"/>
                </a:lnTo>
                <a:lnTo>
                  <a:pt x="128588" y="101600"/>
                </a:lnTo>
                <a:lnTo>
                  <a:pt x="125413" y="98425"/>
                </a:lnTo>
                <a:lnTo>
                  <a:pt x="119063" y="73025"/>
                </a:lnTo>
                <a:lnTo>
                  <a:pt x="128588" y="60325"/>
                </a:lnTo>
                <a:lnTo>
                  <a:pt x="131763" y="44450"/>
                </a:lnTo>
                <a:lnTo>
                  <a:pt x="115888" y="28575"/>
                </a:lnTo>
                <a:lnTo>
                  <a:pt x="112713" y="25400"/>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437" name="Newark, NJ-PA Div.">
            <a:extLst>
              <a:ext uri="{FF2B5EF4-FFF2-40B4-BE49-F238E27FC236}">
                <a16:creationId xmlns:a16="http://schemas.microsoft.com/office/drawing/2014/main" xmlns="" id="{00000000-0008-0000-0000-0000FE010000}"/>
              </a:ext>
            </a:extLst>
          </p:cNvPr>
          <p:cNvSpPr>
            <a:spLocks/>
          </p:cNvSpPr>
          <p:nvPr/>
        </p:nvSpPr>
        <p:spPr bwMode="auto">
          <a:xfrm>
            <a:off x="10394712" y="3837032"/>
            <a:ext cx="204788" cy="225215"/>
          </a:xfrm>
          <a:custGeom>
            <a:avLst/>
            <a:gdLst>
              <a:gd name="connsiteX0" fmla="*/ 25400 w 204788"/>
              <a:gd name="connsiteY0" fmla="*/ 0 h 227012"/>
              <a:gd name="connsiteX1" fmla="*/ 41275 w 204788"/>
              <a:gd name="connsiteY1" fmla="*/ 19050 h 227012"/>
              <a:gd name="connsiteX2" fmla="*/ 47625 w 204788"/>
              <a:gd name="connsiteY2" fmla="*/ 19050 h 227012"/>
              <a:gd name="connsiteX3" fmla="*/ 57150 w 204788"/>
              <a:gd name="connsiteY3" fmla="*/ 22225 h 227012"/>
              <a:gd name="connsiteX4" fmla="*/ 76200 w 204788"/>
              <a:gd name="connsiteY4" fmla="*/ 19050 h 227012"/>
              <a:gd name="connsiteX5" fmla="*/ 88673 w 204788"/>
              <a:gd name="connsiteY5" fmla="*/ 31523 h 227012"/>
              <a:gd name="connsiteX6" fmla="*/ 90488 w 204788"/>
              <a:gd name="connsiteY6" fmla="*/ 30162 h 227012"/>
              <a:gd name="connsiteX7" fmla="*/ 144463 w 204788"/>
              <a:gd name="connsiteY7" fmla="*/ 42862 h 227012"/>
              <a:gd name="connsiteX8" fmla="*/ 131763 w 204788"/>
              <a:gd name="connsiteY8" fmla="*/ 71437 h 227012"/>
              <a:gd name="connsiteX9" fmla="*/ 134938 w 204788"/>
              <a:gd name="connsiteY9" fmla="*/ 77787 h 227012"/>
              <a:gd name="connsiteX10" fmla="*/ 138113 w 204788"/>
              <a:gd name="connsiteY10" fmla="*/ 74612 h 227012"/>
              <a:gd name="connsiteX11" fmla="*/ 144463 w 204788"/>
              <a:gd name="connsiteY11" fmla="*/ 77787 h 227012"/>
              <a:gd name="connsiteX12" fmla="*/ 163513 w 204788"/>
              <a:gd name="connsiteY12" fmla="*/ 77787 h 227012"/>
              <a:gd name="connsiteX13" fmla="*/ 173038 w 204788"/>
              <a:gd name="connsiteY13" fmla="*/ 96837 h 227012"/>
              <a:gd name="connsiteX14" fmla="*/ 195263 w 204788"/>
              <a:gd name="connsiteY14" fmla="*/ 103187 h 227012"/>
              <a:gd name="connsiteX15" fmla="*/ 195263 w 204788"/>
              <a:gd name="connsiteY15" fmla="*/ 119062 h 227012"/>
              <a:gd name="connsiteX16" fmla="*/ 204788 w 204788"/>
              <a:gd name="connsiteY16" fmla="*/ 119062 h 227012"/>
              <a:gd name="connsiteX17" fmla="*/ 204788 w 204788"/>
              <a:gd name="connsiteY17" fmla="*/ 122237 h 227012"/>
              <a:gd name="connsiteX18" fmla="*/ 204788 w 204788"/>
              <a:gd name="connsiteY18" fmla="*/ 131762 h 227012"/>
              <a:gd name="connsiteX19" fmla="*/ 198438 w 204788"/>
              <a:gd name="connsiteY19" fmla="*/ 147637 h 227012"/>
              <a:gd name="connsiteX20" fmla="*/ 163513 w 204788"/>
              <a:gd name="connsiteY20" fmla="*/ 160337 h 227012"/>
              <a:gd name="connsiteX21" fmla="*/ 157163 w 204788"/>
              <a:gd name="connsiteY21" fmla="*/ 169862 h 227012"/>
              <a:gd name="connsiteX22" fmla="*/ 169863 w 204788"/>
              <a:gd name="connsiteY22" fmla="*/ 179387 h 227012"/>
              <a:gd name="connsiteX23" fmla="*/ 153988 w 204788"/>
              <a:gd name="connsiteY23" fmla="*/ 207962 h 227012"/>
              <a:gd name="connsiteX24" fmla="*/ 141288 w 204788"/>
              <a:gd name="connsiteY24" fmla="*/ 211137 h 227012"/>
              <a:gd name="connsiteX25" fmla="*/ 134938 w 204788"/>
              <a:gd name="connsiteY25" fmla="*/ 204787 h 227012"/>
              <a:gd name="connsiteX26" fmla="*/ 122238 w 204788"/>
              <a:gd name="connsiteY26" fmla="*/ 217487 h 227012"/>
              <a:gd name="connsiteX27" fmla="*/ 125413 w 204788"/>
              <a:gd name="connsiteY27" fmla="*/ 223837 h 227012"/>
              <a:gd name="connsiteX28" fmla="*/ 112713 w 204788"/>
              <a:gd name="connsiteY28" fmla="*/ 227012 h 227012"/>
              <a:gd name="connsiteX29" fmla="*/ 106363 w 204788"/>
              <a:gd name="connsiteY29" fmla="*/ 217487 h 227012"/>
              <a:gd name="connsiteX30" fmla="*/ 90488 w 204788"/>
              <a:gd name="connsiteY30" fmla="*/ 217487 h 227012"/>
              <a:gd name="connsiteX31" fmla="*/ 84138 w 204788"/>
              <a:gd name="connsiteY31" fmla="*/ 195262 h 227012"/>
              <a:gd name="connsiteX32" fmla="*/ 65088 w 204788"/>
              <a:gd name="connsiteY32" fmla="*/ 192087 h 227012"/>
              <a:gd name="connsiteX33" fmla="*/ 96838 w 204788"/>
              <a:gd name="connsiteY33" fmla="*/ 141287 h 227012"/>
              <a:gd name="connsiteX34" fmla="*/ 106363 w 204788"/>
              <a:gd name="connsiteY34" fmla="*/ 115887 h 227012"/>
              <a:gd name="connsiteX35" fmla="*/ 68263 w 204788"/>
              <a:gd name="connsiteY35" fmla="*/ 90487 h 227012"/>
              <a:gd name="connsiteX36" fmla="*/ 65088 w 204788"/>
              <a:gd name="connsiteY36" fmla="*/ 90487 h 227012"/>
              <a:gd name="connsiteX37" fmla="*/ 74613 w 204788"/>
              <a:gd name="connsiteY37" fmla="*/ 71437 h 227012"/>
              <a:gd name="connsiteX38" fmla="*/ 77745 w 204788"/>
              <a:gd name="connsiteY38" fmla="*/ 40116 h 227012"/>
              <a:gd name="connsiteX39" fmla="*/ 76200 w 204788"/>
              <a:gd name="connsiteY39" fmla="*/ 41275 h 227012"/>
              <a:gd name="connsiteX40" fmla="*/ 73025 w 204788"/>
              <a:gd name="connsiteY40" fmla="*/ 73025 h 227012"/>
              <a:gd name="connsiteX41" fmla="*/ 63500 w 204788"/>
              <a:gd name="connsiteY41" fmla="*/ 92075 h 227012"/>
              <a:gd name="connsiteX42" fmla="*/ 60325 w 204788"/>
              <a:gd name="connsiteY42" fmla="*/ 95250 h 227012"/>
              <a:gd name="connsiteX43" fmla="*/ 47625 w 204788"/>
              <a:gd name="connsiteY43" fmla="*/ 85725 h 227012"/>
              <a:gd name="connsiteX44" fmla="*/ 38100 w 204788"/>
              <a:gd name="connsiteY44" fmla="*/ 88900 h 227012"/>
              <a:gd name="connsiteX45" fmla="*/ 34925 w 204788"/>
              <a:gd name="connsiteY45" fmla="*/ 69850 h 227012"/>
              <a:gd name="connsiteX46" fmla="*/ 9525 w 204788"/>
              <a:gd name="connsiteY46" fmla="*/ 79375 h 227012"/>
              <a:gd name="connsiteX47" fmla="*/ 6350 w 204788"/>
              <a:gd name="connsiteY47" fmla="*/ 63500 h 227012"/>
              <a:gd name="connsiteX48" fmla="*/ 0 w 204788"/>
              <a:gd name="connsiteY48" fmla="*/ 57150 h 227012"/>
              <a:gd name="connsiteX49" fmla="*/ 9525 w 204788"/>
              <a:gd name="connsiteY49" fmla="*/ 53975 h 2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04788" h="227012">
                <a:moveTo>
                  <a:pt x="25400" y="0"/>
                </a:moveTo>
                <a:lnTo>
                  <a:pt x="41275" y="19050"/>
                </a:lnTo>
                <a:lnTo>
                  <a:pt x="47625" y="19050"/>
                </a:lnTo>
                <a:lnTo>
                  <a:pt x="57150" y="22225"/>
                </a:lnTo>
                <a:lnTo>
                  <a:pt x="76200" y="19050"/>
                </a:lnTo>
                <a:lnTo>
                  <a:pt x="88673" y="31523"/>
                </a:lnTo>
                <a:lnTo>
                  <a:pt x="90488" y="30162"/>
                </a:lnTo>
                <a:lnTo>
                  <a:pt x="144463" y="42862"/>
                </a:lnTo>
                <a:lnTo>
                  <a:pt x="131763" y="71437"/>
                </a:lnTo>
                <a:lnTo>
                  <a:pt x="134938" y="77787"/>
                </a:lnTo>
                <a:lnTo>
                  <a:pt x="138113" y="74612"/>
                </a:lnTo>
                <a:lnTo>
                  <a:pt x="144463" y="77787"/>
                </a:lnTo>
                <a:lnTo>
                  <a:pt x="163513" y="77787"/>
                </a:lnTo>
                <a:lnTo>
                  <a:pt x="173038" y="96837"/>
                </a:lnTo>
                <a:lnTo>
                  <a:pt x="195263" y="103187"/>
                </a:lnTo>
                <a:lnTo>
                  <a:pt x="195263" y="119062"/>
                </a:lnTo>
                <a:lnTo>
                  <a:pt x="204788" y="119062"/>
                </a:lnTo>
                <a:lnTo>
                  <a:pt x="204788" y="122237"/>
                </a:lnTo>
                <a:lnTo>
                  <a:pt x="204788" y="131762"/>
                </a:lnTo>
                <a:lnTo>
                  <a:pt x="198438" y="147637"/>
                </a:lnTo>
                <a:lnTo>
                  <a:pt x="163513" y="160337"/>
                </a:lnTo>
                <a:lnTo>
                  <a:pt x="157163" y="169862"/>
                </a:lnTo>
                <a:lnTo>
                  <a:pt x="169863" y="179387"/>
                </a:lnTo>
                <a:lnTo>
                  <a:pt x="153988" y="207962"/>
                </a:lnTo>
                <a:lnTo>
                  <a:pt x="141288" y="211137"/>
                </a:lnTo>
                <a:lnTo>
                  <a:pt x="134938" y="204787"/>
                </a:lnTo>
                <a:lnTo>
                  <a:pt x="122238" y="217487"/>
                </a:lnTo>
                <a:lnTo>
                  <a:pt x="125413" y="223837"/>
                </a:lnTo>
                <a:lnTo>
                  <a:pt x="112713" y="227012"/>
                </a:lnTo>
                <a:lnTo>
                  <a:pt x="106363" y="217487"/>
                </a:lnTo>
                <a:lnTo>
                  <a:pt x="90488" y="217487"/>
                </a:lnTo>
                <a:lnTo>
                  <a:pt x="84138" y="195262"/>
                </a:lnTo>
                <a:lnTo>
                  <a:pt x="65088" y="192087"/>
                </a:lnTo>
                <a:lnTo>
                  <a:pt x="96838" y="141287"/>
                </a:lnTo>
                <a:lnTo>
                  <a:pt x="106363" y="115887"/>
                </a:lnTo>
                <a:lnTo>
                  <a:pt x="68263" y="90487"/>
                </a:lnTo>
                <a:lnTo>
                  <a:pt x="65088" y="90487"/>
                </a:lnTo>
                <a:lnTo>
                  <a:pt x="74613" y="71437"/>
                </a:lnTo>
                <a:lnTo>
                  <a:pt x="77745" y="40116"/>
                </a:lnTo>
                <a:lnTo>
                  <a:pt x="76200" y="41275"/>
                </a:lnTo>
                <a:lnTo>
                  <a:pt x="73025" y="73025"/>
                </a:lnTo>
                <a:lnTo>
                  <a:pt x="63500" y="92075"/>
                </a:lnTo>
                <a:lnTo>
                  <a:pt x="60325" y="95250"/>
                </a:lnTo>
                <a:lnTo>
                  <a:pt x="47625" y="85725"/>
                </a:lnTo>
                <a:lnTo>
                  <a:pt x="38100" y="88900"/>
                </a:lnTo>
                <a:lnTo>
                  <a:pt x="34925" y="69850"/>
                </a:lnTo>
                <a:lnTo>
                  <a:pt x="9525" y="79375"/>
                </a:lnTo>
                <a:lnTo>
                  <a:pt x="6350" y="63500"/>
                </a:lnTo>
                <a:lnTo>
                  <a:pt x="0" y="57150"/>
                </a:lnTo>
                <a:lnTo>
                  <a:pt x="9525" y="53975"/>
                </a:lnTo>
                <a:close/>
              </a:path>
            </a:pathLst>
          </a:custGeom>
          <a:solidFill>
            <a:srgbClr val="963634"/>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438" name="Camden, NJ Div.">
            <a:extLst>
              <a:ext uri="{FF2B5EF4-FFF2-40B4-BE49-F238E27FC236}">
                <a16:creationId xmlns:a16="http://schemas.microsoft.com/office/drawing/2014/main" xmlns="" id="{00000000-0008-0000-0000-000002020000}"/>
              </a:ext>
            </a:extLst>
          </p:cNvPr>
          <p:cNvSpPr>
            <a:spLocks/>
          </p:cNvSpPr>
          <p:nvPr/>
        </p:nvSpPr>
        <p:spPr bwMode="auto">
          <a:xfrm>
            <a:off x="10469325" y="4081297"/>
            <a:ext cx="152400" cy="134728"/>
          </a:xfrm>
          <a:custGeom>
            <a:avLst/>
            <a:gdLst>
              <a:gd name="connsiteX0" fmla="*/ 79375 w 152400"/>
              <a:gd name="connsiteY0" fmla="*/ 0 h 136525"/>
              <a:gd name="connsiteX1" fmla="*/ 98425 w 152400"/>
              <a:gd name="connsiteY1" fmla="*/ 3175 h 136525"/>
              <a:gd name="connsiteX2" fmla="*/ 107950 w 152400"/>
              <a:gd name="connsiteY2" fmla="*/ 12700 h 136525"/>
              <a:gd name="connsiteX3" fmla="*/ 149225 w 152400"/>
              <a:gd name="connsiteY3" fmla="*/ 63500 h 136525"/>
              <a:gd name="connsiteX4" fmla="*/ 152400 w 152400"/>
              <a:gd name="connsiteY4" fmla="*/ 104775 h 136525"/>
              <a:gd name="connsiteX5" fmla="*/ 152400 w 152400"/>
              <a:gd name="connsiteY5" fmla="*/ 107950 h 136525"/>
              <a:gd name="connsiteX6" fmla="*/ 117475 w 152400"/>
              <a:gd name="connsiteY6" fmla="*/ 101600 h 136525"/>
              <a:gd name="connsiteX7" fmla="*/ 114300 w 152400"/>
              <a:gd name="connsiteY7" fmla="*/ 92075 h 136525"/>
              <a:gd name="connsiteX8" fmla="*/ 101600 w 152400"/>
              <a:gd name="connsiteY8" fmla="*/ 85725 h 136525"/>
              <a:gd name="connsiteX9" fmla="*/ 88900 w 152400"/>
              <a:gd name="connsiteY9" fmla="*/ 114300 h 136525"/>
              <a:gd name="connsiteX10" fmla="*/ 76200 w 152400"/>
              <a:gd name="connsiteY10" fmla="*/ 136525 h 136525"/>
              <a:gd name="connsiteX11" fmla="*/ 63500 w 152400"/>
              <a:gd name="connsiteY11" fmla="*/ 130175 h 136525"/>
              <a:gd name="connsiteX12" fmla="*/ 38100 w 152400"/>
              <a:gd name="connsiteY12" fmla="*/ 117475 h 136525"/>
              <a:gd name="connsiteX13" fmla="*/ 19050 w 152400"/>
              <a:gd name="connsiteY13" fmla="*/ 117475 h 136525"/>
              <a:gd name="connsiteX14" fmla="*/ 0 w 152400"/>
              <a:gd name="connsiteY14" fmla="*/ 107950 h 136525"/>
              <a:gd name="connsiteX15" fmla="*/ 3175 w 152400"/>
              <a:gd name="connsiteY15" fmla="*/ 101600 h 136525"/>
              <a:gd name="connsiteX16" fmla="*/ 9525 w 152400"/>
              <a:gd name="connsiteY16" fmla="*/ 92075 h 136525"/>
              <a:gd name="connsiteX17" fmla="*/ 28575 w 152400"/>
              <a:gd name="connsiteY17" fmla="*/ 82550 h 136525"/>
              <a:gd name="connsiteX18" fmla="*/ 34925 w 152400"/>
              <a:gd name="connsiteY18" fmla="*/ 73025 h 136525"/>
              <a:gd name="connsiteX19" fmla="*/ 31750 w 152400"/>
              <a:gd name="connsiteY19" fmla="*/ 60325 h 136525"/>
              <a:gd name="connsiteX20" fmla="*/ 41275 w 152400"/>
              <a:gd name="connsiteY20" fmla="*/ 50800 h 136525"/>
              <a:gd name="connsiteX21" fmla="*/ 50800 w 152400"/>
              <a:gd name="connsiteY21" fmla="*/ 38100 h 136525"/>
              <a:gd name="connsiteX22" fmla="*/ 79375 w 152400"/>
              <a:gd name="connsiteY22" fmla="*/ 6350 h 13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2400" h="136525">
                <a:moveTo>
                  <a:pt x="79375" y="0"/>
                </a:moveTo>
                <a:lnTo>
                  <a:pt x="98425" y="3175"/>
                </a:lnTo>
                <a:lnTo>
                  <a:pt x="107950" y="12700"/>
                </a:lnTo>
                <a:lnTo>
                  <a:pt x="149225" y="63500"/>
                </a:lnTo>
                <a:lnTo>
                  <a:pt x="152400" y="104775"/>
                </a:lnTo>
                <a:lnTo>
                  <a:pt x="152400" y="107950"/>
                </a:lnTo>
                <a:lnTo>
                  <a:pt x="117475" y="101600"/>
                </a:lnTo>
                <a:lnTo>
                  <a:pt x="114300" y="92075"/>
                </a:lnTo>
                <a:lnTo>
                  <a:pt x="101600" y="85725"/>
                </a:lnTo>
                <a:lnTo>
                  <a:pt x="88900" y="114300"/>
                </a:lnTo>
                <a:lnTo>
                  <a:pt x="76200" y="136525"/>
                </a:lnTo>
                <a:lnTo>
                  <a:pt x="63500" y="130175"/>
                </a:lnTo>
                <a:lnTo>
                  <a:pt x="38100" y="117475"/>
                </a:lnTo>
                <a:lnTo>
                  <a:pt x="19050" y="117475"/>
                </a:lnTo>
                <a:lnTo>
                  <a:pt x="0" y="107950"/>
                </a:lnTo>
                <a:lnTo>
                  <a:pt x="3175" y="101600"/>
                </a:lnTo>
                <a:lnTo>
                  <a:pt x="9525" y="92075"/>
                </a:lnTo>
                <a:lnTo>
                  <a:pt x="28575" y="82550"/>
                </a:lnTo>
                <a:lnTo>
                  <a:pt x="34925" y="73025"/>
                </a:lnTo>
                <a:lnTo>
                  <a:pt x="31750" y="60325"/>
                </a:lnTo>
                <a:lnTo>
                  <a:pt x="41275" y="50800"/>
                </a:lnTo>
                <a:lnTo>
                  <a:pt x="50800" y="38100"/>
                </a:lnTo>
                <a:lnTo>
                  <a:pt x="79375" y="6350"/>
                </a:lnTo>
                <a:close/>
              </a:path>
            </a:pathLst>
          </a:custGeom>
          <a:solidFill>
            <a:srgbClr val="963634"/>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439" name="Harrisburg-Carlisle, PA">
            <a:extLst>
              <a:ext uri="{FF2B5EF4-FFF2-40B4-BE49-F238E27FC236}">
                <a16:creationId xmlns:a16="http://schemas.microsoft.com/office/drawing/2014/main" xmlns="" id="{00000000-0008-0000-0000-0000E1010000}"/>
              </a:ext>
            </a:extLst>
          </p:cNvPr>
          <p:cNvSpPr>
            <a:spLocks/>
          </p:cNvSpPr>
          <p:nvPr/>
        </p:nvSpPr>
        <p:spPr bwMode="auto">
          <a:xfrm>
            <a:off x="10129749" y="4079710"/>
            <a:ext cx="157013" cy="163303"/>
          </a:xfrm>
          <a:custGeom>
            <a:avLst/>
            <a:gdLst>
              <a:gd name="connsiteX0" fmla="*/ 114300 w 155575"/>
              <a:gd name="connsiteY0" fmla="*/ 0 h 165100"/>
              <a:gd name="connsiteX1" fmla="*/ 142875 w 155575"/>
              <a:gd name="connsiteY1" fmla="*/ 12700 h 165100"/>
              <a:gd name="connsiteX2" fmla="*/ 127000 w 155575"/>
              <a:gd name="connsiteY2" fmla="*/ 34925 h 165100"/>
              <a:gd name="connsiteX3" fmla="*/ 155575 w 155575"/>
              <a:gd name="connsiteY3" fmla="*/ 79375 h 165100"/>
              <a:gd name="connsiteX4" fmla="*/ 139700 w 155575"/>
              <a:gd name="connsiteY4" fmla="*/ 101600 h 165100"/>
              <a:gd name="connsiteX5" fmla="*/ 133350 w 155575"/>
              <a:gd name="connsiteY5" fmla="*/ 92075 h 165100"/>
              <a:gd name="connsiteX6" fmla="*/ 114300 w 155575"/>
              <a:gd name="connsiteY6" fmla="*/ 88900 h 165100"/>
              <a:gd name="connsiteX7" fmla="*/ 104775 w 155575"/>
              <a:gd name="connsiteY7" fmla="*/ 95250 h 165100"/>
              <a:gd name="connsiteX8" fmla="*/ 111125 w 155575"/>
              <a:gd name="connsiteY8" fmla="*/ 98425 h 165100"/>
              <a:gd name="connsiteX9" fmla="*/ 95250 w 155575"/>
              <a:gd name="connsiteY9" fmla="*/ 111125 h 165100"/>
              <a:gd name="connsiteX10" fmla="*/ 85725 w 155575"/>
              <a:gd name="connsiteY10" fmla="*/ 127000 h 165100"/>
              <a:gd name="connsiteX11" fmla="*/ 79375 w 155575"/>
              <a:gd name="connsiteY11" fmla="*/ 136525 h 165100"/>
              <a:gd name="connsiteX12" fmla="*/ 50800 w 155575"/>
              <a:gd name="connsiteY12" fmla="*/ 152400 h 165100"/>
              <a:gd name="connsiteX13" fmla="*/ 44450 w 155575"/>
              <a:gd name="connsiteY13" fmla="*/ 165100 h 165100"/>
              <a:gd name="connsiteX14" fmla="*/ 44450 w 155575"/>
              <a:gd name="connsiteY14" fmla="*/ 158750 h 165100"/>
              <a:gd name="connsiteX15" fmla="*/ 12700 w 155575"/>
              <a:gd name="connsiteY15" fmla="*/ 127000 h 165100"/>
              <a:gd name="connsiteX16" fmla="*/ 9525 w 155575"/>
              <a:gd name="connsiteY16" fmla="*/ 117475 h 165100"/>
              <a:gd name="connsiteX17" fmla="*/ 6350 w 155575"/>
              <a:gd name="connsiteY17" fmla="*/ 120650 h 165100"/>
              <a:gd name="connsiteX18" fmla="*/ 0 w 155575"/>
              <a:gd name="connsiteY18" fmla="*/ 107950 h 165100"/>
              <a:gd name="connsiteX19" fmla="*/ 12700 w 155575"/>
              <a:gd name="connsiteY19" fmla="*/ 82550 h 165100"/>
              <a:gd name="connsiteX20" fmla="*/ 53975 w 155575"/>
              <a:gd name="connsiteY20" fmla="*/ 38100 h 165100"/>
              <a:gd name="connsiteX21" fmla="*/ 53975 w 155575"/>
              <a:gd name="connsiteY21" fmla="*/ 34925 h 165100"/>
              <a:gd name="connsiteX22" fmla="*/ 82550 w 155575"/>
              <a:gd name="connsiteY22" fmla="*/ 15875 h 165100"/>
              <a:gd name="connsiteX23" fmla="*/ 85725 w 155575"/>
              <a:gd name="connsiteY23" fmla="*/ 19050 h 165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5575" h="165100">
                <a:moveTo>
                  <a:pt x="114300" y="0"/>
                </a:moveTo>
                <a:lnTo>
                  <a:pt x="142875" y="12700"/>
                </a:lnTo>
                <a:lnTo>
                  <a:pt x="127000" y="34925"/>
                </a:lnTo>
                <a:lnTo>
                  <a:pt x="155575" y="79375"/>
                </a:lnTo>
                <a:lnTo>
                  <a:pt x="139700" y="101600"/>
                </a:lnTo>
                <a:lnTo>
                  <a:pt x="133350" y="92075"/>
                </a:lnTo>
                <a:lnTo>
                  <a:pt x="114300" y="88900"/>
                </a:lnTo>
                <a:lnTo>
                  <a:pt x="104775" y="95250"/>
                </a:lnTo>
                <a:lnTo>
                  <a:pt x="111125" y="98425"/>
                </a:lnTo>
                <a:lnTo>
                  <a:pt x="95250" y="111125"/>
                </a:lnTo>
                <a:lnTo>
                  <a:pt x="85725" y="127000"/>
                </a:lnTo>
                <a:lnTo>
                  <a:pt x="79375" y="136525"/>
                </a:lnTo>
                <a:lnTo>
                  <a:pt x="50800" y="152400"/>
                </a:lnTo>
                <a:lnTo>
                  <a:pt x="44450" y="165100"/>
                </a:lnTo>
                <a:lnTo>
                  <a:pt x="44450" y="158750"/>
                </a:lnTo>
                <a:lnTo>
                  <a:pt x="12700" y="127000"/>
                </a:lnTo>
                <a:lnTo>
                  <a:pt x="9525" y="117475"/>
                </a:lnTo>
                <a:lnTo>
                  <a:pt x="6350" y="120650"/>
                </a:lnTo>
                <a:lnTo>
                  <a:pt x="0" y="107950"/>
                </a:lnTo>
                <a:lnTo>
                  <a:pt x="12700" y="82550"/>
                </a:lnTo>
                <a:lnTo>
                  <a:pt x="53975" y="38100"/>
                </a:lnTo>
                <a:lnTo>
                  <a:pt x="53975" y="34925"/>
                </a:lnTo>
                <a:lnTo>
                  <a:pt x="82550" y="15875"/>
                </a:lnTo>
                <a:lnTo>
                  <a:pt x="85725" y="19050"/>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440" name="Fort Worth-Arlington, TX Div.">
            <a:extLst>
              <a:ext uri="{FF2B5EF4-FFF2-40B4-BE49-F238E27FC236}">
                <a16:creationId xmlns:a16="http://schemas.microsoft.com/office/drawing/2014/main" xmlns="" id="{00000000-0008-0000-0000-00007F010000}"/>
              </a:ext>
            </a:extLst>
          </p:cNvPr>
          <p:cNvSpPr>
            <a:spLocks/>
          </p:cNvSpPr>
          <p:nvPr/>
        </p:nvSpPr>
        <p:spPr bwMode="auto">
          <a:xfrm>
            <a:off x="7215849" y="5920700"/>
            <a:ext cx="169712" cy="255378"/>
          </a:xfrm>
          <a:custGeom>
            <a:avLst/>
            <a:gdLst>
              <a:gd name="connsiteX0" fmla="*/ 92075 w 168275"/>
              <a:gd name="connsiteY0" fmla="*/ 0 h 257175"/>
              <a:gd name="connsiteX1" fmla="*/ 104775 w 168275"/>
              <a:gd name="connsiteY1" fmla="*/ 0 h 257175"/>
              <a:gd name="connsiteX2" fmla="*/ 107950 w 168275"/>
              <a:gd name="connsiteY2" fmla="*/ 82550 h 257175"/>
              <a:gd name="connsiteX3" fmla="*/ 165100 w 168275"/>
              <a:gd name="connsiteY3" fmla="*/ 82550 h 257175"/>
              <a:gd name="connsiteX4" fmla="*/ 168275 w 168275"/>
              <a:gd name="connsiteY4" fmla="*/ 165100 h 257175"/>
              <a:gd name="connsiteX5" fmla="*/ 158750 w 168275"/>
              <a:gd name="connsiteY5" fmla="*/ 165100 h 257175"/>
              <a:gd name="connsiteX6" fmla="*/ 158750 w 168275"/>
              <a:gd name="connsiteY6" fmla="*/ 219075 h 257175"/>
              <a:gd name="connsiteX7" fmla="*/ 98425 w 168275"/>
              <a:gd name="connsiteY7" fmla="*/ 238125 h 257175"/>
              <a:gd name="connsiteX8" fmla="*/ 92075 w 168275"/>
              <a:gd name="connsiteY8" fmla="*/ 247650 h 257175"/>
              <a:gd name="connsiteX9" fmla="*/ 76200 w 168275"/>
              <a:gd name="connsiteY9" fmla="*/ 234950 h 257175"/>
              <a:gd name="connsiteX10" fmla="*/ 34925 w 168275"/>
              <a:gd name="connsiteY10" fmla="*/ 257175 h 257175"/>
              <a:gd name="connsiteX11" fmla="*/ 19050 w 168275"/>
              <a:gd name="connsiteY11" fmla="*/ 228600 h 257175"/>
              <a:gd name="connsiteX12" fmla="*/ 0 w 168275"/>
              <a:gd name="connsiteY12" fmla="*/ 177800 h 257175"/>
              <a:gd name="connsiteX13" fmla="*/ 0 w 168275"/>
              <a:gd name="connsiteY13" fmla="*/ 168275 h 257175"/>
              <a:gd name="connsiteX14" fmla="*/ 0 w 168275"/>
              <a:gd name="connsiteY14" fmla="*/ 82550 h 257175"/>
              <a:gd name="connsiteX15" fmla="*/ 22225 w 168275"/>
              <a:gd name="connsiteY15" fmla="*/ 82550 h 257175"/>
              <a:gd name="connsiteX16" fmla="*/ 19050 w 168275"/>
              <a:gd name="connsiteY16" fmla="*/ 3175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8275" h="257175">
                <a:moveTo>
                  <a:pt x="92075" y="0"/>
                </a:moveTo>
                <a:lnTo>
                  <a:pt x="104775" y="0"/>
                </a:lnTo>
                <a:lnTo>
                  <a:pt x="107950" y="82550"/>
                </a:lnTo>
                <a:lnTo>
                  <a:pt x="165100" y="82550"/>
                </a:lnTo>
                <a:lnTo>
                  <a:pt x="168275" y="165100"/>
                </a:lnTo>
                <a:lnTo>
                  <a:pt x="158750" y="165100"/>
                </a:lnTo>
                <a:lnTo>
                  <a:pt x="158750" y="219075"/>
                </a:lnTo>
                <a:lnTo>
                  <a:pt x="98425" y="238125"/>
                </a:lnTo>
                <a:lnTo>
                  <a:pt x="92075" y="247650"/>
                </a:lnTo>
                <a:lnTo>
                  <a:pt x="76200" y="234950"/>
                </a:lnTo>
                <a:lnTo>
                  <a:pt x="34925" y="257175"/>
                </a:lnTo>
                <a:lnTo>
                  <a:pt x="19050" y="228600"/>
                </a:lnTo>
                <a:lnTo>
                  <a:pt x="0" y="177800"/>
                </a:lnTo>
                <a:lnTo>
                  <a:pt x="0" y="168275"/>
                </a:lnTo>
                <a:lnTo>
                  <a:pt x="0" y="82550"/>
                </a:lnTo>
                <a:lnTo>
                  <a:pt x="22225" y="82550"/>
                </a:lnTo>
                <a:lnTo>
                  <a:pt x="19050" y="3175"/>
                </a:lnTo>
                <a:close/>
              </a:path>
            </a:pathLst>
          </a:custGeom>
          <a:solidFill>
            <a:srgbClr val="A6A6A6"/>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441" name="Canton-Massillon, OH">
            <a:extLst>
              <a:ext uri="{FF2B5EF4-FFF2-40B4-BE49-F238E27FC236}">
                <a16:creationId xmlns:a16="http://schemas.microsoft.com/office/drawing/2014/main" xmlns="" id="{00000000-0008-0000-0000-0000C4010000}"/>
              </a:ext>
            </a:extLst>
          </p:cNvPr>
          <p:cNvSpPr>
            <a:spLocks/>
          </p:cNvSpPr>
          <p:nvPr/>
        </p:nvSpPr>
        <p:spPr bwMode="auto">
          <a:xfrm>
            <a:off x="9544112" y="4177925"/>
            <a:ext cx="125262" cy="111125"/>
          </a:xfrm>
          <a:custGeom>
            <a:avLst/>
            <a:gdLst>
              <a:gd name="connsiteX0" fmla="*/ 73025 w 123825"/>
              <a:gd name="connsiteY0" fmla="*/ 0 h 111125"/>
              <a:gd name="connsiteX1" fmla="*/ 79375 w 123825"/>
              <a:gd name="connsiteY1" fmla="*/ 15875 h 111125"/>
              <a:gd name="connsiteX2" fmla="*/ 82550 w 123825"/>
              <a:gd name="connsiteY2" fmla="*/ 47625 h 111125"/>
              <a:gd name="connsiteX3" fmla="*/ 107950 w 123825"/>
              <a:gd name="connsiteY3" fmla="*/ 41275 h 111125"/>
              <a:gd name="connsiteX4" fmla="*/ 111125 w 123825"/>
              <a:gd name="connsiteY4" fmla="*/ 57150 h 111125"/>
              <a:gd name="connsiteX5" fmla="*/ 120650 w 123825"/>
              <a:gd name="connsiteY5" fmla="*/ 57150 h 111125"/>
              <a:gd name="connsiteX6" fmla="*/ 123825 w 123825"/>
              <a:gd name="connsiteY6" fmla="*/ 63500 h 111125"/>
              <a:gd name="connsiteX7" fmla="*/ 123825 w 123825"/>
              <a:gd name="connsiteY7" fmla="*/ 73025 h 111125"/>
              <a:gd name="connsiteX8" fmla="*/ 114300 w 123825"/>
              <a:gd name="connsiteY8" fmla="*/ 76200 h 111125"/>
              <a:gd name="connsiteX9" fmla="*/ 117475 w 123825"/>
              <a:gd name="connsiteY9" fmla="*/ 98425 h 111125"/>
              <a:gd name="connsiteX10" fmla="*/ 69850 w 123825"/>
              <a:gd name="connsiteY10" fmla="*/ 111125 h 111125"/>
              <a:gd name="connsiteX11" fmla="*/ 66675 w 123825"/>
              <a:gd name="connsiteY11" fmla="*/ 85725 h 111125"/>
              <a:gd name="connsiteX12" fmla="*/ 60325 w 123825"/>
              <a:gd name="connsiteY12" fmla="*/ 85725 h 111125"/>
              <a:gd name="connsiteX13" fmla="*/ 57150 w 123825"/>
              <a:gd name="connsiteY13" fmla="*/ 69850 h 111125"/>
              <a:gd name="connsiteX14" fmla="*/ 34925 w 123825"/>
              <a:gd name="connsiteY14" fmla="*/ 73025 h 111125"/>
              <a:gd name="connsiteX15" fmla="*/ 9525 w 123825"/>
              <a:gd name="connsiteY15" fmla="*/ 82550 h 111125"/>
              <a:gd name="connsiteX16" fmla="*/ 6350 w 123825"/>
              <a:gd name="connsiteY16" fmla="*/ 76200 h 111125"/>
              <a:gd name="connsiteX17" fmla="*/ 0 w 123825"/>
              <a:gd name="connsiteY17" fmla="*/ 31750 h 111125"/>
              <a:gd name="connsiteX18" fmla="*/ 31750 w 123825"/>
              <a:gd name="connsiteY18" fmla="*/ 25400 h 111125"/>
              <a:gd name="connsiteX19" fmla="*/ 31750 w 123825"/>
              <a:gd name="connsiteY19" fmla="*/ 9525 h 11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3825" h="111125">
                <a:moveTo>
                  <a:pt x="73025" y="0"/>
                </a:moveTo>
                <a:lnTo>
                  <a:pt x="79375" y="15875"/>
                </a:lnTo>
                <a:lnTo>
                  <a:pt x="82550" y="47625"/>
                </a:lnTo>
                <a:lnTo>
                  <a:pt x="107950" y="41275"/>
                </a:lnTo>
                <a:lnTo>
                  <a:pt x="111125" y="57150"/>
                </a:lnTo>
                <a:lnTo>
                  <a:pt x="120650" y="57150"/>
                </a:lnTo>
                <a:lnTo>
                  <a:pt x="123825" y="63500"/>
                </a:lnTo>
                <a:lnTo>
                  <a:pt x="123825" y="73025"/>
                </a:lnTo>
                <a:lnTo>
                  <a:pt x="114300" y="76200"/>
                </a:lnTo>
                <a:lnTo>
                  <a:pt x="117475" y="98425"/>
                </a:lnTo>
                <a:lnTo>
                  <a:pt x="69850" y="111125"/>
                </a:lnTo>
                <a:lnTo>
                  <a:pt x="66675" y="85725"/>
                </a:lnTo>
                <a:lnTo>
                  <a:pt x="60325" y="85725"/>
                </a:lnTo>
                <a:lnTo>
                  <a:pt x="57150" y="69850"/>
                </a:lnTo>
                <a:lnTo>
                  <a:pt x="34925" y="73025"/>
                </a:lnTo>
                <a:lnTo>
                  <a:pt x="9525" y="82550"/>
                </a:lnTo>
                <a:lnTo>
                  <a:pt x="6350" y="76200"/>
                </a:lnTo>
                <a:lnTo>
                  <a:pt x="0" y="31750"/>
                </a:lnTo>
                <a:lnTo>
                  <a:pt x="31750" y="25400"/>
                </a:lnTo>
                <a:lnTo>
                  <a:pt x="31750" y="9525"/>
                </a:lnTo>
                <a:close/>
              </a:path>
            </a:pathLst>
          </a:custGeom>
          <a:solidFill>
            <a:srgbClr val="DA9694"/>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442" name="Akron, OH">
            <a:extLst>
              <a:ext uri="{FF2B5EF4-FFF2-40B4-BE49-F238E27FC236}">
                <a16:creationId xmlns:a16="http://schemas.microsoft.com/office/drawing/2014/main" xmlns="" id="{00000000-0008-0000-0000-0000C1010000}"/>
              </a:ext>
            </a:extLst>
          </p:cNvPr>
          <p:cNvSpPr>
            <a:spLocks/>
          </p:cNvSpPr>
          <p:nvPr/>
        </p:nvSpPr>
        <p:spPr bwMode="auto">
          <a:xfrm>
            <a:off x="9521887" y="4109872"/>
            <a:ext cx="107950" cy="99803"/>
          </a:xfrm>
          <a:custGeom>
            <a:avLst/>
            <a:gdLst>
              <a:gd name="connsiteX0" fmla="*/ 92075 w 107950"/>
              <a:gd name="connsiteY0" fmla="*/ 0 h 101600"/>
              <a:gd name="connsiteX1" fmla="*/ 101600 w 107950"/>
              <a:gd name="connsiteY1" fmla="*/ 38100 h 101600"/>
              <a:gd name="connsiteX2" fmla="*/ 107950 w 107950"/>
              <a:gd name="connsiteY2" fmla="*/ 66675 h 101600"/>
              <a:gd name="connsiteX3" fmla="*/ 95250 w 107950"/>
              <a:gd name="connsiteY3" fmla="*/ 69850 h 101600"/>
              <a:gd name="connsiteX4" fmla="*/ 53975 w 107950"/>
              <a:gd name="connsiteY4" fmla="*/ 79375 h 101600"/>
              <a:gd name="connsiteX5" fmla="*/ 53975 w 107950"/>
              <a:gd name="connsiteY5" fmla="*/ 95250 h 101600"/>
              <a:gd name="connsiteX6" fmla="*/ 22225 w 107950"/>
              <a:gd name="connsiteY6" fmla="*/ 101600 h 101600"/>
              <a:gd name="connsiteX7" fmla="*/ 19050 w 107950"/>
              <a:gd name="connsiteY7" fmla="*/ 85725 h 101600"/>
              <a:gd name="connsiteX8" fmla="*/ 12700 w 107950"/>
              <a:gd name="connsiteY8" fmla="*/ 88900 h 101600"/>
              <a:gd name="connsiteX9" fmla="*/ 0 w 107950"/>
              <a:gd name="connsiteY9" fmla="*/ 34925 h 101600"/>
              <a:gd name="connsiteX10" fmla="*/ 19050 w 107950"/>
              <a:gd name="connsiteY10" fmla="*/ 28575 h 101600"/>
              <a:gd name="connsiteX11" fmla="*/ 9525 w 107950"/>
              <a:gd name="connsiteY11" fmla="*/ 15875 h 101600"/>
              <a:gd name="connsiteX12" fmla="*/ 38100 w 107950"/>
              <a:gd name="connsiteY12" fmla="*/ 9525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7950" h="101600">
                <a:moveTo>
                  <a:pt x="92075" y="0"/>
                </a:moveTo>
                <a:lnTo>
                  <a:pt x="101600" y="38100"/>
                </a:lnTo>
                <a:lnTo>
                  <a:pt x="107950" y="66675"/>
                </a:lnTo>
                <a:lnTo>
                  <a:pt x="95250" y="69850"/>
                </a:lnTo>
                <a:lnTo>
                  <a:pt x="53975" y="79375"/>
                </a:lnTo>
                <a:lnTo>
                  <a:pt x="53975" y="95250"/>
                </a:lnTo>
                <a:lnTo>
                  <a:pt x="22225" y="101600"/>
                </a:lnTo>
                <a:lnTo>
                  <a:pt x="19050" y="85725"/>
                </a:lnTo>
                <a:lnTo>
                  <a:pt x="12700" y="88900"/>
                </a:lnTo>
                <a:lnTo>
                  <a:pt x="0" y="34925"/>
                </a:lnTo>
                <a:lnTo>
                  <a:pt x="19050" y="28575"/>
                </a:lnTo>
                <a:lnTo>
                  <a:pt x="9525" y="15875"/>
                </a:lnTo>
                <a:lnTo>
                  <a:pt x="38100" y="9525"/>
                </a:lnTo>
                <a:close/>
              </a:path>
            </a:pathLst>
          </a:custGeom>
          <a:solidFill>
            <a:srgbClr val="A6A6A6"/>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443" name="Cleveland-Elyria, OH">
            <a:extLst>
              <a:ext uri="{FF2B5EF4-FFF2-40B4-BE49-F238E27FC236}">
                <a16:creationId xmlns:a16="http://schemas.microsoft.com/office/drawing/2014/main" xmlns="" id="{00000000-0008-0000-0000-0000BF010000}"/>
              </a:ext>
            </a:extLst>
          </p:cNvPr>
          <p:cNvSpPr>
            <a:spLocks/>
          </p:cNvSpPr>
          <p:nvPr/>
        </p:nvSpPr>
        <p:spPr bwMode="auto">
          <a:xfrm>
            <a:off x="9423462" y="4014622"/>
            <a:ext cx="190500" cy="198228"/>
          </a:xfrm>
          <a:custGeom>
            <a:avLst/>
            <a:gdLst>
              <a:gd name="connsiteX0" fmla="*/ 168275 w 190500"/>
              <a:gd name="connsiteY0" fmla="*/ 0 h 200026"/>
              <a:gd name="connsiteX1" fmla="*/ 174625 w 190500"/>
              <a:gd name="connsiteY1" fmla="*/ 25400 h 200026"/>
              <a:gd name="connsiteX2" fmla="*/ 184150 w 190500"/>
              <a:gd name="connsiteY2" fmla="*/ 63500 h 200026"/>
              <a:gd name="connsiteX3" fmla="*/ 190500 w 190500"/>
              <a:gd name="connsiteY3" fmla="*/ 95250 h 200026"/>
              <a:gd name="connsiteX4" fmla="*/ 136525 w 190500"/>
              <a:gd name="connsiteY4" fmla="*/ 104775 h 200026"/>
              <a:gd name="connsiteX5" fmla="*/ 107950 w 190500"/>
              <a:gd name="connsiteY5" fmla="*/ 111125 h 200026"/>
              <a:gd name="connsiteX6" fmla="*/ 117475 w 190500"/>
              <a:gd name="connsiteY6" fmla="*/ 123825 h 200026"/>
              <a:gd name="connsiteX7" fmla="*/ 98425 w 190500"/>
              <a:gd name="connsiteY7" fmla="*/ 130175 h 200026"/>
              <a:gd name="connsiteX8" fmla="*/ 92074 w 190500"/>
              <a:gd name="connsiteY8" fmla="*/ 131763 h 200026"/>
              <a:gd name="connsiteX9" fmla="*/ 92074 w 190500"/>
              <a:gd name="connsiteY9" fmla="*/ 131764 h 200026"/>
              <a:gd name="connsiteX10" fmla="*/ 98425 w 190500"/>
              <a:gd name="connsiteY10" fmla="*/ 130176 h 200026"/>
              <a:gd name="connsiteX11" fmla="*/ 111125 w 190500"/>
              <a:gd name="connsiteY11" fmla="*/ 184151 h 200026"/>
              <a:gd name="connsiteX12" fmla="*/ 47625 w 190500"/>
              <a:gd name="connsiteY12" fmla="*/ 196851 h 200026"/>
              <a:gd name="connsiteX13" fmla="*/ 44450 w 190500"/>
              <a:gd name="connsiteY13" fmla="*/ 200026 h 200026"/>
              <a:gd name="connsiteX14" fmla="*/ 41275 w 190500"/>
              <a:gd name="connsiteY14" fmla="*/ 184151 h 200026"/>
              <a:gd name="connsiteX15" fmla="*/ 41275 w 190500"/>
              <a:gd name="connsiteY15" fmla="*/ 184150 h 200026"/>
              <a:gd name="connsiteX16" fmla="*/ 15875 w 190500"/>
              <a:gd name="connsiteY16" fmla="*/ 190500 h 200026"/>
              <a:gd name="connsiteX17" fmla="*/ 6350 w 190500"/>
              <a:gd name="connsiteY17" fmla="*/ 149225 h 200026"/>
              <a:gd name="connsiteX18" fmla="*/ 0 w 190500"/>
              <a:gd name="connsiteY18" fmla="*/ 120650 h 200026"/>
              <a:gd name="connsiteX19" fmla="*/ 50800 w 190500"/>
              <a:gd name="connsiteY19" fmla="*/ 95250 h 200026"/>
              <a:gd name="connsiteX20" fmla="*/ 82550 w 190500"/>
              <a:gd name="connsiteY20" fmla="*/ 92075 h 200026"/>
              <a:gd name="connsiteX21" fmla="*/ 111125 w 190500"/>
              <a:gd name="connsiteY21" fmla="*/ 57150 h 200026"/>
              <a:gd name="connsiteX22" fmla="*/ 133350 w 190500"/>
              <a:gd name="connsiteY22" fmla="*/ 25400 h 200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0500" h="200026">
                <a:moveTo>
                  <a:pt x="168275" y="0"/>
                </a:moveTo>
                <a:lnTo>
                  <a:pt x="174625" y="25400"/>
                </a:lnTo>
                <a:lnTo>
                  <a:pt x="184150" y="63500"/>
                </a:lnTo>
                <a:lnTo>
                  <a:pt x="190500" y="95250"/>
                </a:lnTo>
                <a:lnTo>
                  <a:pt x="136525" y="104775"/>
                </a:lnTo>
                <a:lnTo>
                  <a:pt x="107950" y="111125"/>
                </a:lnTo>
                <a:lnTo>
                  <a:pt x="117475" y="123825"/>
                </a:lnTo>
                <a:lnTo>
                  <a:pt x="98425" y="130175"/>
                </a:lnTo>
                <a:lnTo>
                  <a:pt x="92074" y="131763"/>
                </a:lnTo>
                <a:lnTo>
                  <a:pt x="92074" y="131764"/>
                </a:lnTo>
                <a:lnTo>
                  <a:pt x="98425" y="130176"/>
                </a:lnTo>
                <a:lnTo>
                  <a:pt x="111125" y="184151"/>
                </a:lnTo>
                <a:lnTo>
                  <a:pt x="47625" y="196851"/>
                </a:lnTo>
                <a:lnTo>
                  <a:pt x="44450" y="200026"/>
                </a:lnTo>
                <a:lnTo>
                  <a:pt x="41275" y="184151"/>
                </a:lnTo>
                <a:lnTo>
                  <a:pt x="41275" y="184150"/>
                </a:lnTo>
                <a:lnTo>
                  <a:pt x="15875" y="190500"/>
                </a:lnTo>
                <a:lnTo>
                  <a:pt x="6350" y="149225"/>
                </a:lnTo>
                <a:lnTo>
                  <a:pt x="0" y="120650"/>
                </a:lnTo>
                <a:lnTo>
                  <a:pt x="50800" y="95250"/>
                </a:lnTo>
                <a:lnTo>
                  <a:pt x="82550" y="92075"/>
                </a:lnTo>
                <a:lnTo>
                  <a:pt x="111125" y="57150"/>
                </a:lnTo>
                <a:lnTo>
                  <a:pt x="133350" y="25400"/>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444" name="Pittsburgh, PA">
            <a:extLst>
              <a:ext uri="{FF2B5EF4-FFF2-40B4-BE49-F238E27FC236}">
                <a16:creationId xmlns:a16="http://schemas.microsoft.com/office/drawing/2014/main" xmlns="" id="{00000000-0008-0000-0000-0000D4010000}"/>
              </a:ext>
            </a:extLst>
          </p:cNvPr>
          <p:cNvSpPr>
            <a:spLocks/>
          </p:cNvSpPr>
          <p:nvPr/>
        </p:nvSpPr>
        <p:spPr bwMode="auto">
          <a:xfrm>
            <a:off x="9704299" y="4098760"/>
            <a:ext cx="238125" cy="275806"/>
          </a:xfrm>
          <a:custGeom>
            <a:avLst/>
            <a:gdLst>
              <a:gd name="connsiteX0" fmla="*/ 101600 w 238125"/>
              <a:gd name="connsiteY0" fmla="*/ 0 h 279400"/>
              <a:gd name="connsiteX1" fmla="*/ 111125 w 238125"/>
              <a:gd name="connsiteY1" fmla="*/ 19050 h 279400"/>
              <a:gd name="connsiteX2" fmla="*/ 120650 w 238125"/>
              <a:gd name="connsiteY2" fmla="*/ 19050 h 279400"/>
              <a:gd name="connsiteX3" fmla="*/ 127000 w 238125"/>
              <a:gd name="connsiteY3" fmla="*/ 28575 h 279400"/>
              <a:gd name="connsiteX4" fmla="*/ 120650 w 238125"/>
              <a:gd name="connsiteY4" fmla="*/ 34925 h 279400"/>
              <a:gd name="connsiteX5" fmla="*/ 142875 w 238125"/>
              <a:gd name="connsiteY5" fmla="*/ 25400 h 279400"/>
              <a:gd name="connsiteX6" fmla="*/ 146050 w 238125"/>
              <a:gd name="connsiteY6" fmla="*/ 19050 h 279400"/>
              <a:gd name="connsiteX7" fmla="*/ 155575 w 238125"/>
              <a:gd name="connsiteY7" fmla="*/ 25400 h 279400"/>
              <a:gd name="connsiteX8" fmla="*/ 155575 w 238125"/>
              <a:gd name="connsiteY8" fmla="*/ 19050 h 279400"/>
              <a:gd name="connsiteX9" fmla="*/ 171450 w 238125"/>
              <a:gd name="connsiteY9" fmla="*/ 3175 h 279400"/>
              <a:gd name="connsiteX10" fmla="*/ 180975 w 238125"/>
              <a:gd name="connsiteY10" fmla="*/ 31750 h 279400"/>
              <a:gd name="connsiteX11" fmla="*/ 187325 w 238125"/>
              <a:gd name="connsiteY11" fmla="*/ 57150 h 279400"/>
              <a:gd name="connsiteX12" fmla="*/ 165100 w 238125"/>
              <a:gd name="connsiteY12" fmla="*/ 111125 h 279400"/>
              <a:gd name="connsiteX13" fmla="*/ 168275 w 238125"/>
              <a:gd name="connsiteY13" fmla="*/ 120650 h 279400"/>
              <a:gd name="connsiteX14" fmla="*/ 177800 w 238125"/>
              <a:gd name="connsiteY14" fmla="*/ 123825 h 279400"/>
              <a:gd name="connsiteX15" fmla="*/ 177800 w 238125"/>
              <a:gd name="connsiteY15" fmla="*/ 117475 h 279400"/>
              <a:gd name="connsiteX16" fmla="*/ 180975 w 238125"/>
              <a:gd name="connsiteY16" fmla="*/ 120650 h 279400"/>
              <a:gd name="connsiteX17" fmla="*/ 187325 w 238125"/>
              <a:gd name="connsiteY17" fmla="*/ 117475 h 279400"/>
              <a:gd name="connsiteX18" fmla="*/ 193675 w 238125"/>
              <a:gd name="connsiteY18" fmla="*/ 127000 h 279400"/>
              <a:gd name="connsiteX19" fmla="*/ 209550 w 238125"/>
              <a:gd name="connsiteY19" fmla="*/ 120650 h 279400"/>
              <a:gd name="connsiteX20" fmla="*/ 215900 w 238125"/>
              <a:gd name="connsiteY20" fmla="*/ 130175 h 279400"/>
              <a:gd name="connsiteX21" fmla="*/ 225425 w 238125"/>
              <a:gd name="connsiteY21" fmla="*/ 123825 h 279400"/>
              <a:gd name="connsiteX22" fmla="*/ 228600 w 238125"/>
              <a:gd name="connsiteY22" fmla="*/ 117475 h 279400"/>
              <a:gd name="connsiteX23" fmla="*/ 238125 w 238125"/>
              <a:gd name="connsiteY23" fmla="*/ 117475 h 279400"/>
              <a:gd name="connsiteX24" fmla="*/ 228600 w 238125"/>
              <a:gd name="connsiteY24" fmla="*/ 142875 h 279400"/>
              <a:gd name="connsiteX25" fmla="*/ 222250 w 238125"/>
              <a:gd name="connsiteY25" fmla="*/ 177800 h 279400"/>
              <a:gd name="connsiteX26" fmla="*/ 209550 w 238125"/>
              <a:gd name="connsiteY26" fmla="*/ 196850 h 279400"/>
              <a:gd name="connsiteX27" fmla="*/ 200025 w 238125"/>
              <a:gd name="connsiteY27" fmla="*/ 238125 h 279400"/>
              <a:gd name="connsiteX28" fmla="*/ 212725 w 238125"/>
              <a:gd name="connsiteY28" fmla="*/ 247650 h 279400"/>
              <a:gd name="connsiteX29" fmla="*/ 206375 w 238125"/>
              <a:gd name="connsiteY29" fmla="*/ 247650 h 279400"/>
              <a:gd name="connsiteX30" fmla="*/ 209550 w 238125"/>
              <a:gd name="connsiteY30" fmla="*/ 260350 h 279400"/>
              <a:gd name="connsiteX31" fmla="*/ 196850 w 238125"/>
              <a:gd name="connsiteY31" fmla="*/ 263525 h 279400"/>
              <a:gd name="connsiteX32" fmla="*/ 155575 w 238125"/>
              <a:gd name="connsiteY32" fmla="*/ 273050 h 279400"/>
              <a:gd name="connsiteX33" fmla="*/ 133350 w 238125"/>
              <a:gd name="connsiteY33" fmla="*/ 279400 h 279400"/>
              <a:gd name="connsiteX34" fmla="*/ 127000 w 238125"/>
              <a:gd name="connsiteY34" fmla="*/ 241300 h 279400"/>
              <a:gd name="connsiteX35" fmla="*/ 111125 w 238125"/>
              <a:gd name="connsiteY35" fmla="*/ 238125 h 279400"/>
              <a:gd name="connsiteX36" fmla="*/ 111125 w 238125"/>
              <a:gd name="connsiteY36" fmla="*/ 234950 h 279400"/>
              <a:gd name="connsiteX37" fmla="*/ 66675 w 238125"/>
              <a:gd name="connsiteY37" fmla="*/ 238125 h 279400"/>
              <a:gd name="connsiteX38" fmla="*/ 44450 w 238125"/>
              <a:gd name="connsiteY38" fmla="*/ 257175 h 279400"/>
              <a:gd name="connsiteX39" fmla="*/ 38100 w 238125"/>
              <a:gd name="connsiteY39" fmla="*/ 254000 h 279400"/>
              <a:gd name="connsiteX40" fmla="*/ 34925 w 238125"/>
              <a:gd name="connsiteY40" fmla="*/ 244475 h 279400"/>
              <a:gd name="connsiteX41" fmla="*/ 28575 w 238125"/>
              <a:gd name="connsiteY41" fmla="*/ 219075 h 279400"/>
              <a:gd name="connsiteX42" fmla="*/ 19050 w 238125"/>
              <a:gd name="connsiteY42" fmla="*/ 174625 h 279400"/>
              <a:gd name="connsiteX43" fmla="*/ 15875 w 238125"/>
              <a:gd name="connsiteY43" fmla="*/ 158750 h 279400"/>
              <a:gd name="connsiteX44" fmla="*/ 9525 w 238125"/>
              <a:gd name="connsiteY44" fmla="*/ 127000 h 279400"/>
              <a:gd name="connsiteX45" fmla="*/ 0 w 238125"/>
              <a:gd name="connsiteY45" fmla="*/ 88900 h 279400"/>
              <a:gd name="connsiteX46" fmla="*/ 50800 w 238125"/>
              <a:gd name="connsiteY46" fmla="*/ 76200 h 279400"/>
              <a:gd name="connsiteX47" fmla="*/ 44450 w 238125"/>
              <a:gd name="connsiteY47" fmla="*/ 47625 h 279400"/>
              <a:gd name="connsiteX48" fmla="*/ 50800 w 238125"/>
              <a:gd name="connsiteY48" fmla="*/ 31750 h 279400"/>
              <a:gd name="connsiteX49" fmla="*/ 60325 w 238125"/>
              <a:gd name="connsiteY49" fmla="*/ 9525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38125" h="279400">
                <a:moveTo>
                  <a:pt x="101600" y="0"/>
                </a:moveTo>
                <a:lnTo>
                  <a:pt x="111125" y="19050"/>
                </a:lnTo>
                <a:lnTo>
                  <a:pt x="120650" y="19050"/>
                </a:lnTo>
                <a:lnTo>
                  <a:pt x="127000" y="28575"/>
                </a:lnTo>
                <a:lnTo>
                  <a:pt x="120650" y="34925"/>
                </a:lnTo>
                <a:lnTo>
                  <a:pt x="142875" y="25400"/>
                </a:lnTo>
                <a:lnTo>
                  <a:pt x="146050" y="19050"/>
                </a:lnTo>
                <a:lnTo>
                  <a:pt x="155575" y="25400"/>
                </a:lnTo>
                <a:lnTo>
                  <a:pt x="155575" y="19050"/>
                </a:lnTo>
                <a:lnTo>
                  <a:pt x="171450" y="3175"/>
                </a:lnTo>
                <a:lnTo>
                  <a:pt x="180975" y="31750"/>
                </a:lnTo>
                <a:lnTo>
                  <a:pt x="187325" y="57150"/>
                </a:lnTo>
                <a:lnTo>
                  <a:pt x="165100" y="111125"/>
                </a:lnTo>
                <a:lnTo>
                  <a:pt x="168275" y="120650"/>
                </a:lnTo>
                <a:lnTo>
                  <a:pt x="177800" y="123825"/>
                </a:lnTo>
                <a:lnTo>
                  <a:pt x="177800" y="117475"/>
                </a:lnTo>
                <a:lnTo>
                  <a:pt x="180975" y="120650"/>
                </a:lnTo>
                <a:lnTo>
                  <a:pt x="187325" y="117475"/>
                </a:lnTo>
                <a:lnTo>
                  <a:pt x="193675" y="127000"/>
                </a:lnTo>
                <a:lnTo>
                  <a:pt x="209550" y="120650"/>
                </a:lnTo>
                <a:lnTo>
                  <a:pt x="215900" y="130175"/>
                </a:lnTo>
                <a:lnTo>
                  <a:pt x="225425" y="123825"/>
                </a:lnTo>
                <a:lnTo>
                  <a:pt x="228600" y="117475"/>
                </a:lnTo>
                <a:lnTo>
                  <a:pt x="238125" y="117475"/>
                </a:lnTo>
                <a:lnTo>
                  <a:pt x="228600" y="142875"/>
                </a:lnTo>
                <a:lnTo>
                  <a:pt x="222250" y="177800"/>
                </a:lnTo>
                <a:lnTo>
                  <a:pt x="209550" y="196850"/>
                </a:lnTo>
                <a:lnTo>
                  <a:pt x="200025" y="238125"/>
                </a:lnTo>
                <a:lnTo>
                  <a:pt x="212725" y="247650"/>
                </a:lnTo>
                <a:lnTo>
                  <a:pt x="206375" y="247650"/>
                </a:lnTo>
                <a:lnTo>
                  <a:pt x="209550" y="260350"/>
                </a:lnTo>
                <a:lnTo>
                  <a:pt x="196850" y="263525"/>
                </a:lnTo>
                <a:lnTo>
                  <a:pt x="155575" y="273050"/>
                </a:lnTo>
                <a:lnTo>
                  <a:pt x="133350" y="279400"/>
                </a:lnTo>
                <a:lnTo>
                  <a:pt x="127000" y="241300"/>
                </a:lnTo>
                <a:lnTo>
                  <a:pt x="111125" y="238125"/>
                </a:lnTo>
                <a:lnTo>
                  <a:pt x="111125" y="234950"/>
                </a:lnTo>
                <a:lnTo>
                  <a:pt x="66675" y="238125"/>
                </a:lnTo>
                <a:lnTo>
                  <a:pt x="44450" y="257175"/>
                </a:lnTo>
                <a:lnTo>
                  <a:pt x="38100" y="254000"/>
                </a:lnTo>
                <a:lnTo>
                  <a:pt x="34925" y="244475"/>
                </a:lnTo>
                <a:lnTo>
                  <a:pt x="28575" y="219075"/>
                </a:lnTo>
                <a:lnTo>
                  <a:pt x="19050" y="174625"/>
                </a:lnTo>
                <a:lnTo>
                  <a:pt x="15875" y="158750"/>
                </a:lnTo>
                <a:lnTo>
                  <a:pt x="9525" y="127000"/>
                </a:lnTo>
                <a:lnTo>
                  <a:pt x="0" y="88900"/>
                </a:lnTo>
                <a:lnTo>
                  <a:pt x="50800" y="76200"/>
                </a:lnTo>
                <a:lnTo>
                  <a:pt x="44450" y="47625"/>
                </a:lnTo>
                <a:lnTo>
                  <a:pt x="50800" y="31750"/>
                </a:lnTo>
                <a:lnTo>
                  <a:pt x="60325" y="9525"/>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445" name="Washington, DC">
            <a:extLst>
              <a:ext uri="{FF2B5EF4-FFF2-40B4-BE49-F238E27FC236}">
                <a16:creationId xmlns:a16="http://schemas.microsoft.com/office/drawing/2014/main" xmlns="" id="{00000000-0008-0000-0000-0000C7000000}"/>
              </a:ext>
            </a:extLst>
          </p:cNvPr>
          <p:cNvSpPr/>
          <p:nvPr/>
        </p:nvSpPr>
        <p:spPr>
          <a:xfrm>
            <a:off x="10268181" y="4392981"/>
            <a:ext cx="47157" cy="45719"/>
          </a:xfrm>
          <a:prstGeom prst="rect">
            <a:avLst/>
          </a:prstGeom>
          <a:solidFill>
            <a:srgbClr val="C4D79B"/>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en-US"/>
          </a:p>
        </p:txBody>
      </p:sp>
      <p:sp>
        <p:nvSpPr>
          <p:cNvPr id="1446" name="Northern Virginia, VA">
            <a:extLst>
              <a:ext uri="{FF2B5EF4-FFF2-40B4-BE49-F238E27FC236}">
                <a16:creationId xmlns:a16="http://schemas.microsoft.com/office/drawing/2014/main" xmlns="" id="{00000000-0008-0000-0000-0000C9000000}"/>
              </a:ext>
            </a:extLst>
          </p:cNvPr>
          <p:cNvSpPr/>
          <p:nvPr/>
        </p:nvSpPr>
        <p:spPr>
          <a:xfrm>
            <a:off x="10097999" y="4365250"/>
            <a:ext cx="198288" cy="247230"/>
          </a:xfrm>
          <a:custGeom>
            <a:avLst/>
            <a:gdLst>
              <a:gd name="connsiteX0" fmla="*/ 45815 w 196851"/>
              <a:gd name="connsiteY0" fmla="*/ 169232 h 250826"/>
              <a:gd name="connsiteX1" fmla="*/ 44450 w 196851"/>
              <a:gd name="connsiteY1" fmla="*/ 171450 h 250826"/>
              <a:gd name="connsiteX2" fmla="*/ 44451 w 196851"/>
              <a:gd name="connsiteY2" fmla="*/ 171450 h 250826"/>
              <a:gd name="connsiteX3" fmla="*/ 45816 w 196851"/>
              <a:gd name="connsiteY3" fmla="*/ 169232 h 250826"/>
              <a:gd name="connsiteX4" fmla="*/ 95251 w 196851"/>
              <a:gd name="connsiteY4" fmla="*/ 0 h 250826"/>
              <a:gd name="connsiteX5" fmla="*/ 114301 w 196851"/>
              <a:gd name="connsiteY5" fmla="*/ 12700 h 250826"/>
              <a:gd name="connsiteX6" fmla="*/ 107951 w 196851"/>
              <a:gd name="connsiteY6" fmla="*/ 31750 h 250826"/>
              <a:gd name="connsiteX7" fmla="*/ 120651 w 196851"/>
              <a:gd name="connsiteY7" fmla="*/ 41275 h 250826"/>
              <a:gd name="connsiteX8" fmla="*/ 139701 w 196851"/>
              <a:gd name="connsiteY8" fmla="*/ 38100 h 250826"/>
              <a:gd name="connsiteX9" fmla="*/ 135892 w 196851"/>
              <a:gd name="connsiteY9" fmla="*/ 47622 h 250826"/>
              <a:gd name="connsiteX10" fmla="*/ 135892 w 196851"/>
              <a:gd name="connsiteY10" fmla="*/ 47626 h 250826"/>
              <a:gd name="connsiteX11" fmla="*/ 139701 w 196851"/>
              <a:gd name="connsiteY11" fmla="*/ 38103 h 250826"/>
              <a:gd name="connsiteX12" fmla="*/ 174626 w 196851"/>
              <a:gd name="connsiteY12" fmla="*/ 53978 h 250826"/>
              <a:gd name="connsiteX13" fmla="*/ 184151 w 196851"/>
              <a:gd name="connsiteY13" fmla="*/ 57153 h 250826"/>
              <a:gd name="connsiteX14" fmla="*/ 190501 w 196851"/>
              <a:gd name="connsiteY14" fmla="*/ 66678 h 250826"/>
              <a:gd name="connsiteX15" fmla="*/ 193676 w 196851"/>
              <a:gd name="connsiteY15" fmla="*/ 76203 h 250826"/>
              <a:gd name="connsiteX16" fmla="*/ 196851 w 196851"/>
              <a:gd name="connsiteY16" fmla="*/ 92078 h 250826"/>
              <a:gd name="connsiteX17" fmla="*/ 177801 w 196851"/>
              <a:gd name="connsiteY17" fmla="*/ 101603 h 250826"/>
              <a:gd name="connsiteX18" fmla="*/ 187326 w 196851"/>
              <a:gd name="connsiteY18" fmla="*/ 111128 h 250826"/>
              <a:gd name="connsiteX19" fmla="*/ 177801 w 196851"/>
              <a:gd name="connsiteY19" fmla="*/ 114303 h 250826"/>
              <a:gd name="connsiteX20" fmla="*/ 177801 w 196851"/>
              <a:gd name="connsiteY20" fmla="*/ 107953 h 250826"/>
              <a:gd name="connsiteX21" fmla="*/ 171451 w 196851"/>
              <a:gd name="connsiteY21" fmla="*/ 107953 h 250826"/>
              <a:gd name="connsiteX22" fmla="*/ 174626 w 196851"/>
              <a:gd name="connsiteY22" fmla="*/ 130177 h 250826"/>
              <a:gd name="connsiteX23" fmla="*/ 171451 w 196851"/>
              <a:gd name="connsiteY23" fmla="*/ 133352 h 250826"/>
              <a:gd name="connsiteX24" fmla="*/ 168276 w 196851"/>
              <a:gd name="connsiteY24" fmla="*/ 130177 h 250826"/>
              <a:gd name="connsiteX25" fmla="*/ 171451 w 196851"/>
              <a:gd name="connsiteY25" fmla="*/ 139701 h 250826"/>
              <a:gd name="connsiteX26" fmla="*/ 174626 w 196851"/>
              <a:gd name="connsiteY26" fmla="*/ 161926 h 250826"/>
              <a:gd name="connsiteX27" fmla="*/ 169072 w 196851"/>
              <a:gd name="connsiteY27" fmla="*/ 159149 h 250826"/>
              <a:gd name="connsiteX28" fmla="*/ 169072 w 196851"/>
              <a:gd name="connsiteY28" fmla="*/ 161293 h 250826"/>
              <a:gd name="connsiteX29" fmla="*/ 177801 w 196851"/>
              <a:gd name="connsiteY29" fmla="*/ 168276 h 250826"/>
              <a:gd name="connsiteX30" fmla="*/ 169072 w 196851"/>
              <a:gd name="connsiteY30" fmla="*/ 171186 h 250826"/>
              <a:gd name="connsiteX31" fmla="*/ 169072 w 196851"/>
              <a:gd name="connsiteY31" fmla="*/ 171451 h 250826"/>
              <a:gd name="connsiteX32" fmla="*/ 174626 w 196851"/>
              <a:gd name="connsiteY32" fmla="*/ 171451 h 250826"/>
              <a:gd name="connsiteX33" fmla="*/ 174626 w 196851"/>
              <a:gd name="connsiteY33" fmla="*/ 180976 h 250826"/>
              <a:gd name="connsiteX34" fmla="*/ 177801 w 196851"/>
              <a:gd name="connsiteY34" fmla="*/ 190501 h 250826"/>
              <a:gd name="connsiteX35" fmla="*/ 174626 w 196851"/>
              <a:gd name="connsiteY35" fmla="*/ 193676 h 250826"/>
              <a:gd name="connsiteX36" fmla="*/ 146051 w 196851"/>
              <a:gd name="connsiteY36" fmla="*/ 250826 h 250826"/>
              <a:gd name="connsiteX37" fmla="*/ 139701 w 196851"/>
              <a:gd name="connsiteY37" fmla="*/ 247651 h 250826"/>
              <a:gd name="connsiteX38" fmla="*/ 114301 w 196851"/>
              <a:gd name="connsiteY38" fmla="*/ 234951 h 250826"/>
              <a:gd name="connsiteX39" fmla="*/ 95251 w 196851"/>
              <a:gd name="connsiteY39" fmla="*/ 238126 h 250826"/>
              <a:gd name="connsiteX40" fmla="*/ 117476 w 196851"/>
              <a:gd name="connsiteY40" fmla="*/ 184151 h 250826"/>
              <a:gd name="connsiteX41" fmla="*/ 123353 w 196851"/>
              <a:gd name="connsiteY41" fmla="*/ 181800 h 250826"/>
              <a:gd name="connsiteX42" fmla="*/ 123353 w 196851"/>
              <a:gd name="connsiteY42" fmla="*/ 181799 h 250826"/>
              <a:gd name="connsiteX43" fmla="*/ 117476 w 196851"/>
              <a:gd name="connsiteY43" fmla="*/ 184150 h 250826"/>
              <a:gd name="connsiteX44" fmla="*/ 107951 w 196851"/>
              <a:gd name="connsiteY44" fmla="*/ 180975 h 250826"/>
              <a:gd name="connsiteX45" fmla="*/ 107951 w 196851"/>
              <a:gd name="connsiteY45" fmla="*/ 187325 h 250826"/>
              <a:gd name="connsiteX46" fmla="*/ 92076 w 196851"/>
              <a:gd name="connsiteY46" fmla="*/ 187325 h 250826"/>
              <a:gd name="connsiteX47" fmla="*/ 66676 w 196851"/>
              <a:gd name="connsiteY47" fmla="*/ 209550 h 250826"/>
              <a:gd name="connsiteX48" fmla="*/ 60326 w 196851"/>
              <a:gd name="connsiteY48" fmla="*/ 193675 h 250826"/>
              <a:gd name="connsiteX49" fmla="*/ 34926 w 196851"/>
              <a:gd name="connsiteY49" fmla="*/ 171450 h 250826"/>
              <a:gd name="connsiteX50" fmla="*/ 34925 w 196851"/>
              <a:gd name="connsiteY50" fmla="*/ 171450 h 250826"/>
              <a:gd name="connsiteX51" fmla="*/ 15875 w 196851"/>
              <a:gd name="connsiteY51" fmla="*/ 158750 h 250826"/>
              <a:gd name="connsiteX52" fmla="*/ 12700 w 196851"/>
              <a:gd name="connsiteY52" fmla="*/ 136525 h 250826"/>
              <a:gd name="connsiteX53" fmla="*/ 15875 w 196851"/>
              <a:gd name="connsiteY53" fmla="*/ 133350 h 250826"/>
              <a:gd name="connsiteX54" fmla="*/ 0 w 196851"/>
              <a:gd name="connsiteY54" fmla="*/ 123825 h 250826"/>
              <a:gd name="connsiteX55" fmla="*/ 6350 w 196851"/>
              <a:gd name="connsiteY55" fmla="*/ 98425 h 250826"/>
              <a:gd name="connsiteX56" fmla="*/ 0 w 196851"/>
              <a:gd name="connsiteY56" fmla="*/ 95250 h 250826"/>
              <a:gd name="connsiteX57" fmla="*/ 0 w 196851"/>
              <a:gd name="connsiteY57" fmla="*/ 85725 h 250826"/>
              <a:gd name="connsiteX58" fmla="*/ 22225 w 196851"/>
              <a:gd name="connsiteY58" fmla="*/ 73025 h 250826"/>
              <a:gd name="connsiteX59" fmla="*/ 28575 w 196851"/>
              <a:gd name="connsiteY59" fmla="*/ 28575 h 250826"/>
              <a:gd name="connsiteX60" fmla="*/ 63500 w 196851"/>
              <a:gd name="connsiteY60" fmla="*/ 44450 h 250826"/>
              <a:gd name="connsiteX61" fmla="*/ 61664 w 196851"/>
              <a:gd name="connsiteY61" fmla="*/ 48581 h 250826"/>
              <a:gd name="connsiteX62" fmla="*/ 61665 w 196851"/>
              <a:gd name="connsiteY62" fmla="*/ 48581 h 250826"/>
              <a:gd name="connsiteX63" fmla="*/ 63501 w 196851"/>
              <a:gd name="connsiteY63" fmla="*/ 44450 h 250826"/>
              <a:gd name="connsiteX64" fmla="*/ 69851 w 196851"/>
              <a:gd name="connsiteY64" fmla="*/ 3175 h 250826"/>
              <a:gd name="connsiteX65" fmla="*/ 76201 w 196851"/>
              <a:gd name="connsiteY65" fmla="*/ 3175 h 25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96851" h="250826">
                <a:moveTo>
                  <a:pt x="45815" y="169232"/>
                </a:moveTo>
                <a:lnTo>
                  <a:pt x="44450" y="171450"/>
                </a:lnTo>
                <a:lnTo>
                  <a:pt x="44451" y="171450"/>
                </a:lnTo>
                <a:lnTo>
                  <a:pt x="45816" y="169232"/>
                </a:lnTo>
                <a:close/>
                <a:moveTo>
                  <a:pt x="95251" y="0"/>
                </a:moveTo>
                <a:lnTo>
                  <a:pt x="114301" y="12700"/>
                </a:lnTo>
                <a:lnTo>
                  <a:pt x="107951" y="31750"/>
                </a:lnTo>
                <a:lnTo>
                  <a:pt x="120651" y="41275"/>
                </a:lnTo>
                <a:lnTo>
                  <a:pt x="139701" y="38100"/>
                </a:lnTo>
                <a:lnTo>
                  <a:pt x="135892" y="47622"/>
                </a:lnTo>
                <a:lnTo>
                  <a:pt x="135892" y="47626"/>
                </a:lnTo>
                <a:lnTo>
                  <a:pt x="139701" y="38103"/>
                </a:lnTo>
                <a:lnTo>
                  <a:pt x="174626" y="53978"/>
                </a:lnTo>
                <a:lnTo>
                  <a:pt x="184151" y="57153"/>
                </a:lnTo>
                <a:lnTo>
                  <a:pt x="190501" y="66678"/>
                </a:lnTo>
                <a:lnTo>
                  <a:pt x="193676" y="76203"/>
                </a:lnTo>
                <a:lnTo>
                  <a:pt x="196851" y="92078"/>
                </a:lnTo>
                <a:lnTo>
                  <a:pt x="177801" y="101603"/>
                </a:lnTo>
                <a:lnTo>
                  <a:pt x="187326" y="111128"/>
                </a:lnTo>
                <a:lnTo>
                  <a:pt x="177801" y="114303"/>
                </a:lnTo>
                <a:lnTo>
                  <a:pt x="177801" y="107953"/>
                </a:lnTo>
                <a:lnTo>
                  <a:pt x="171451" y="107953"/>
                </a:lnTo>
                <a:lnTo>
                  <a:pt x="174626" y="130177"/>
                </a:lnTo>
                <a:lnTo>
                  <a:pt x="171451" y="133352"/>
                </a:lnTo>
                <a:lnTo>
                  <a:pt x="168276" y="130177"/>
                </a:lnTo>
                <a:lnTo>
                  <a:pt x="171451" y="139701"/>
                </a:lnTo>
                <a:lnTo>
                  <a:pt x="174626" y="161926"/>
                </a:lnTo>
                <a:lnTo>
                  <a:pt x="169072" y="159149"/>
                </a:lnTo>
                <a:lnTo>
                  <a:pt x="169072" y="161293"/>
                </a:lnTo>
                <a:lnTo>
                  <a:pt x="177801" y="168276"/>
                </a:lnTo>
                <a:lnTo>
                  <a:pt x="169072" y="171186"/>
                </a:lnTo>
                <a:lnTo>
                  <a:pt x="169072" y="171451"/>
                </a:lnTo>
                <a:lnTo>
                  <a:pt x="174626" y="171451"/>
                </a:lnTo>
                <a:lnTo>
                  <a:pt x="174626" y="180976"/>
                </a:lnTo>
                <a:lnTo>
                  <a:pt x="177801" y="190501"/>
                </a:lnTo>
                <a:lnTo>
                  <a:pt x="174626" y="193676"/>
                </a:lnTo>
                <a:lnTo>
                  <a:pt x="146051" y="250826"/>
                </a:lnTo>
                <a:lnTo>
                  <a:pt x="139701" y="247651"/>
                </a:lnTo>
                <a:lnTo>
                  <a:pt x="114301" y="234951"/>
                </a:lnTo>
                <a:lnTo>
                  <a:pt x="95251" y="238126"/>
                </a:lnTo>
                <a:lnTo>
                  <a:pt x="117476" y="184151"/>
                </a:lnTo>
                <a:lnTo>
                  <a:pt x="123353" y="181800"/>
                </a:lnTo>
                <a:lnTo>
                  <a:pt x="123353" y="181799"/>
                </a:lnTo>
                <a:lnTo>
                  <a:pt x="117476" y="184150"/>
                </a:lnTo>
                <a:lnTo>
                  <a:pt x="107951" y="180975"/>
                </a:lnTo>
                <a:lnTo>
                  <a:pt x="107951" y="187325"/>
                </a:lnTo>
                <a:lnTo>
                  <a:pt x="92076" y="187325"/>
                </a:lnTo>
                <a:lnTo>
                  <a:pt x="66676" y="209550"/>
                </a:lnTo>
                <a:lnTo>
                  <a:pt x="60326" y="193675"/>
                </a:lnTo>
                <a:lnTo>
                  <a:pt x="34926" y="171450"/>
                </a:lnTo>
                <a:lnTo>
                  <a:pt x="34925" y="171450"/>
                </a:lnTo>
                <a:lnTo>
                  <a:pt x="15875" y="158750"/>
                </a:lnTo>
                <a:lnTo>
                  <a:pt x="12700" y="136525"/>
                </a:lnTo>
                <a:lnTo>
                  <a:pt x="15875" y="133350"/>
                </a:lnTo>
                <a:lnTo>
                  <a:pt x="0" y="123825"/>
                </a:lnTo>
                <a:lnTo>
                  <a:pt x="6350" y="98425"/>
                </a:lnTo>
                <a:lnTo>
                  <a:pt x="0" y="95250"/>
                </a:lnTo>
                <a:lnTo>
                  <a:pt x="0" y="85725"/>
                </a:lnTo>
                <a:lnTo>
                  <a:pt x="22225" y="73025"/>
                </a:lnTo>
                <a:lnTo>
                  <a:pt x="28575" y="28575"/>
                </a:lnTo>
                <a:lnTo>
                  <a:pt x="63500" y="44450"/>
                </a:lnTo>
                <a:lnTo>
                  <a:pt x="61664" y="48581"/>
                </a:lnTo>
                <a:lnTo>
                  <a:pt x="61665" y="48581"/>
                </a:lnTo>
                <a:lnTo>
                  <a:pt x="63501" y="44450"/>
                </a:lnTo>
                <a:lnTo>
                  <a:pt x="69851" y="3175"/>
                </a:lnTo>
                <a:lnTo>
                  <a:pt x="76201" y="3175"/>
                </a:lnTo>
                <a:close/>
              </a:path>
            </a:pathLst>
          </a:custGeom>
          <a:solidFill>
            <a:srgbClr val="76933C"/>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en-US"/>
          </a:p>
        </p:txBody>
      </p:sp>
      <p:sp>
        <p:nvSpPr>
          <p:cNvPr id="1447" name="Richmond, VA">
            <a:extLst>
              <a:ext uri="{FF2B5EF4-FFF2-40B4-BE49-F238E27FC236}">
                <a16:creationId xmlns:a16="http://schemas.microsoft.com/office/drawing/2014/main" xmlns="" id="{00000000-0008-0000-0000-000010030000}"/>
              </a:ext>
            </a:extLst>
          </p:cNvPr>
          <p:cNvSpPr/>
          <p:nvPr/>
        </p:nvSpPr>
        <p:spPr>
          <a:xfrm>
            <a:off x="10180549" y="4550778"/>
            <a:ext cx="217338" cy="288505"/>
          </a:xfrm>
          <a:custGeom>
            <a:avLst/>
            <a:gdLst>
              <a:gd name="connsiteX0" fmla="*/ 139701 w 215900"/>
              <a:gd name="connsiteY0" fmla="*/ 177800 h 292099"/>
              <a:gd name="connsiteX1" fmla="*/ 139701 w 215900"/>
              <a:gd name="connsiteY1" fmla="*/ 177803 h 292099"/>
              <a:gd name="connsiteX2" fmla="*/ 140759 w 215900"/>
              <a:gd name="connsiteY2" fmla="*/ 180975 h 292099"/>
              <a:gd name="connsiteX3" fmla="*/ 140760 w 215900"/>
              <a:gd name="connsiteY3" fmla="*/ 180975 h 292099"/>
              <a:gd name="connsiteX4" fmla="*/ 196850 w 215900"/>
              <a:gd name="connsiteY4" fmla="*/ 107950 h 292099"/>
              <a:gd name="connsiteX5" fmla="*/ 194310 w 215900"/>
              <a:gd name="connsiteY5" fmla="*/ 109855 h 292099"/>
              <a:gd name="connsiteX6" fmla="*/ 194310 w 215900"/>
              <a:gd name="connsiteY6" fmla="*/ 111337 h 292099"/>
              <a:gd name="connsiteX7" fmla="*/ 111125 w 215900"/>
              <a:gd name="connsiteY7" fmla="*/ 0 h 292099"/>
              <a:gd name="connsiteX8" fmla="*/ 111125 w 215900"/>
              <a:gd name="connsiteY8" fmla="*/ 9525 h 292099"/>
              <a:gd name="connsiteX9" fmla="*/ 117475 w 215900"/>
              <a:gd name="connsiteY9" fmla="*/ 6350 h 292099"/>
              <a:gd name="connsiteX10" fmla="*/ 133350 w 215900"/>
              <a:gd name="connsiteY10" fmla="*/ 15875 h 292099"/>
              <a:gd name="connsiteX11" fmla="*/ 127000 w 215900"/>
              <a:gd name="connsiteY11" fmla="*/ 28575 h 292099"/>
              <a:gd name="connsiteX12" fmla="*/ 146050 w 215900"/>
              <a:gd name="connsiteY12" fmla="*/ 44450 h 292099"/>
              <a:gd name="connsiteX13" fmla="*/ 133350 w 215900"/>
              <a:gd name="connsiteY13" fmla="*/ 47625 h 292099"/>
              <a:gd name="connsiteX14" fmla="*/ 136525 w 215900"/>
              <a:gd name="connsiteY14" fmla="*/ 63500 h 292099"/>
              <a:gd name="connsiteX15" fmla="*/ 152400 w 215900"/>
              <a:gd name="connsiteY15" fmla="*/ 73025 h 292099"/>
              <a:gd name="connsiteX16" fmla="*/ 155575 w 215900"/>
              <a:gd name="connsiteY16" fmla="*/ 85725 h 292099"/>
              <a:gd name="connsiteX17" fmla="*/ 180975 w 215900"/>
              <a:gd name="connsiteY17" fmla="*/ 88900 h 292099"/>
              <a:gd name="connsiteX18" fmla="*/ 184150 w 215900"/>
              <a:gd name="connsiteY18" fmla="*/ 95250 h 292099"/>
              <a:gd name="connsiteX19" fmla="*/ 206375 w 215900"/>
              <a:gd name="connsiteY19" fmla="*/ 104775 h 292099"/>
              <a:gd name="connsiteX20" fmla="*/ 209550 w 215900"/>
              <a:gd name="connsiteY20" fmla="*/ 111125 h 292099"/>
              <a:gd name="connsiteX21" fmla="*/ 205015 w 215900"/>
              <a:gd name="connsiteY21" fmla="*/ 113393 h 292099"/>
              <a:gd name="connsiteX22" fmla="*/ 215900 w 215900"/>
              <a:gd name="connsiteY22" fmla="*/ 127000 h 292099"/>
              <a:gd name="connsiteX23" fmla="*/ 215900 w 215900"/>
              <a:gd name="connsiteY23" fmla="*/ 130175 h 292099"/>
              <a:gd name="connsiteX24" fmla="*/ 200025 w 215900"/>
              <a:gd name="connsiteY24" fmla="*/ 133350 h 292099"/>
              <a:gd name="connsiteX25" fmla="*/ 200025 w 215900"/>
              <a:gd name="connsiteY25" fmla="*/ 149225 h 292099"/>
              <a:gd name="connsiteX26" fmla="*/ 206375 w 215900"/>
              <a:gd name="connsiteY26" fmla="*/ 155575 h 292099"/>
              <a:gd name="connsiteX27" fmla="*/ 209550 w 215900"/>
              <a:gd name="connsiteY27" fmla="*/ 168275 h 292099"/>
              <a:gd name="connsiteX28" fmla="*/ 206375 w 215900"/>
              <a:gd name="connsiteY28" fmla="*/ 174625 h 292099"/>
              <a:gd name="connsiteX29" fmla="*/ 187325 w 215900"/>
              <a:gd name="connsiteY29" fmla="*/ 161925 h 292099"/>
              <a:gd name="connsiteX30" fmla="*/ 180975 w 215900"/>
              <a:gd name="connsiteY30" fmla="*/ 171450 h 292099"/>
              <a:gd name="connsiteX31" fmla="*/ 177800 w 215900"/>
              <a:gd name="connsiteY31" fmla="*/ 161925 h 292099"/>
              <a:gd name="connsiteX32" fmla="*/ 152400 w 215900"/>
              <a:gd name="connsiteY32" fmla="*/ 171450 h 292099"/>
              <a:gd name="connsiteX33" fmla="*/ 149226 w 215900"/>
              <a:gd name="connsiteY33" fmla="*/ 168276 h 292099"/>
              <a:gd name="connsiteX34" fmla="*/ 146051 w 215900"/>
              <a:gd name="connsiteY34" fmla="*/ 174625 h 292099"/>
              <a:gd name="connsiteX35" fmla="*/ 155575 w 215900"/>
              <a:gd name="connsiteY35" fmla="*/ 177800 h 292099"/>
              <a:gd name="connsiteX36" fmla="*/ 155575 w 215900"/>
              <a:gd name="connsiteY36" fmla="*/ 171450 h 292099"/>
              <a:gd name="connsiteX37" fmla="*/ 161925 w 215900"/>
              <a:gd name="connsiteY37" fmla="*/ 174625 h 292099"/>
              <a:gd name="connsiteX38" fmla="*/ 174625 w 215900"/>
              <a:gd name="connsiteY38" fmla="*/ 168275 h 292099"/>
              <a:gd name="connsiteX39" fmla="*/ 180975 w 215900"/>
              <a:gd name="connsiteY39" fmla="*/ 174625 h 292099"/>
              <a:gd name="connsiteX40" fmla="*/ 190500 w 215900"/>
              <a:gd name="connsiteY40" fmla="*/ 165100 h 292099"/>
              <a:gd name="connsiteX41" fmla="*/ 196850 w 215900"/>
              <a:gd name="connsiteY41" fmla="*/ 174625 h 292099"/>
              <a:gd name="connsiteX42" fmla="*/ 193675 w 215900"/>
              <a:gd name="connsiteY42" fmla="*/ 180975 h 292099"/>
              <a:gd name="connsiteX43" fmla="*/ 174626 w 215900"/>
              <a:gd name="connsiteY43" fmla="*/ 209549 h 292099"/>
              <a:gd name="connsiteX44" fmla="*/ 206374 w 215900"/>
              <a:gd name="connsiteY44" fmla="*/ 209549 h 292099"/>
              <a:gd name="connsiteX45" fmla="*/ 215899 w 215900"/>
              <a:gd name="connsiteY45" fmla="*/ 231774 h 292099"/>
              <a:gd name="connsiteX46" fmla="*/ 155574 w 215900"/>
              <a:gd name="connsiteY46" fmla="*/ 292099 h 292099"/>
              <a:gd name="connsiteX47" fmla="*/ 146049 w 215900"/>
              <a:gd name="connsiteY47" fmla="*/ 292099 h 292099"/>
              <a:gd name="connsiteX48" fmla="*/ 142874 w 215900"/>
              <a:gd name="connsiteY48" fmla="*/ 266699 h 292099"/>
              <a:gd name="connsiteX49" fmla="*/ 130174 w 215900"/>
              <a:gd name="connsiteY49" fmla="*/ 273049 h 292099"/>
              <a:gd name="connsiteX50" fmla="*/ 120649 w 215900"/>
              <a:gd name="connsiteY50" fmla="*/ 269874 h 292099"/>
              <a:gd name="connsiteX51" fmla="*/ 114299 w 215900"/>
              <a:gd name="connsiteY51" fmla="*/ 269874 h 292099"/>
              <a:gd name="connsiteX52" fmla="*/ 92074 w 215900"/>
              <a:gd name="connsiteY52" fmla="*/ 257174 h 292099"/>
              <a:gd name="connsiteX53" fmla="*/ 76199 w 215900"/>
              <a:gd name="connsiteY53" fmla="*/ 260349 h 292099"/>
              <a:gd name="connsiteX54" fmla="*/ 53974 w 215900"/>
              <a:gd name="connsiteY54" fmla="*/ 260349 h 292099"/>
              <a:gd name="connsiteX55" fmla="*/ 41274 w 215900"/>
              <a:gd name="connsiteY55" fmla="*/ 263524 h 292099"/>
              <a:gd name="connsiteX56" fmla="*/ 15874 w 215900"/>
              <a:gd name="connsiteY56" fmla="*/ 250824 h 292099"/>
              <a:gd name="connsiteX57" fmla="*/ 9524 w 215900"/>
              <a:gd name="connsiteY57" fmla="*/ 215899 h 292099"/>
              <a:gd name="connsiteX58" fmla="*/ 6349 w 215900"/>
              <a:gd name="connsiteY58" fmla="*/ 203199 h 292099"/>
              <a:gd name="connsiteX59" fmla="*/ 15874 w 215900"/>
              <a:gd name="connsiteY59" fmla="*/ 180974 h 292099"/>
              <a:gd name="connsiteX60" fmla="*/ 15874 w 215900"/>
              <a:gd name="connsiteY60" fmla="*/ 142874 h 292099"/>
              <a:gd name="connsiteX61" fmla="*/ 15875 w 215900"/>
              <a:gd name="connsiteY61" fmla="*/ 142874 h 292099"/>
              <a:gd name="connsiteX62" fmla="*/ 9525 w 215900"/>
              <a:gd name="connsiteY62" fmla="*/ 139699 h 292099"/>
              <a:gd name="connsiteX63" fmla="*/ 12700 w 215900"/>
              <a:gd name="connsiteY63" fmla="*/ 133349 h 292099"/>
              <a:gd name="connsiteX64" fmla="*/ 0 w 215900"/>
              <a:gd name="connsiteY64" fmla="*/ 130174 h 292099"/>
              <a:gd name="connsiteX65" fmla="*/ 6350 w 215900"/>
              <a:gd name="connsiteY65" fmla="*/ 95249 h 292099"/>
              <a:gd name="connsiteX66" fmla="*/ 25400 w 215900"/>
              <a:gd name="connsiteY66" fmla="*/ 101599 h 292099"/>
              <a:gd name="connsiteX67" fmla="*/ 38100 w 215900"/>
              <a:gd name="connsiteY67" fmla="*/ 114299 h 292099"/>
              <a:gd name="connsiteX68" fmla="*/ 53975 w 215900"/>
              <a:gd name="connsiteY68" fmla="*/ 117474 h 292099"/>
              <a:gd name="connsiteX69" fmla="*/ 57150 w 215900"/>
              <a:gd name="connsiteY69" fmla="*/ 60325 h 292099"/>
              <a:gd name="connsiteX70" fmla="*/ 63500 w 215900"/>
              <a:gd name="connsiteY70" fmla="*/ 63500 h 292099"/>
              <a:gd name="connsiteX71" fmla="*/ 92075 w 215900"/>
              <a:gd name="connsiteY71" fmla="*/ 6350 h 292099"/>
              <a:gd name="connsiteX72" fmla="*/ 95250 w 215900"/>
              <a:gd name="connsiteY72" fmla="*/ 3175 h 292099"/>
              <a:gd name="connsiteX73" fmla="*/ 101600 w 215900"/>
              <a:gd name="connsiteY73" fmla="*/ 6350 h 292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15900" h="292099">
                <a:moveTo>
                  <a:pt x="139701" y="177800"/>
                </a:moveTo>
                <a:lnTo>
                  <a:pt x="139701" y="177803"/>
                </a:lnTo>
                <a:lnTo>
                  <a:pt x="140759" y="180975"/>
                </a:lnTo>
                <a:lnTo>
                  <a:pt x="140760" y="180975"/>
                </a:lnTo>
                <a:close/>
                <a:moveTo>
                  <a:pt x="196850" y="107950"/>
                </a:moveTo>
                <a:lnTo>
                  <a:pt x="194310" y="109855"/>
                </a:lnTo>
                <a:lnTo>
                  <a:pt x="194310" y="111337"/>
                </a:lnTo>
                <a:close/>
                <a:moveTo>
                  <a:pt x="111125" y="0"/>
                </a:moveTo>
                <a:lnTo>
                  <a:pt x="111125" y="9525"/>
                </a:lnTo>
                <a:lnTo>
                  <a:pt x="117475" y="6350"/>
                </a:lnTo>
                <a:lnTo>
                  <a:pt x="133350" y="15875"/>
                </a:lnTo>
                <a:lnTo>
                  <a:pt x="127000" y="28575"/>
                </a:lnTo>
                <a:lnTo>
                  <a:pt x="146050" y="44450"/>
                </a:lnTo>
                <a:lnTo>
                  <a:pt x="133350" y="47625"/>
                </a:lnTo>
                <a:lnTo>
                  <a:pt x="136525" y="63500"/>
                </a:lnTo>
                <a:lnTo>
                  <a:pt x="152400" y="73025"/>
                </a:lnTo>
                <a:lnTo>
                  <a:pt x="155575" y="85725"/>
                </a:lnTo>
                <a:lnTo>
                  <a:pt x="180975" y="88900"/>
                </a:lnTo>
                <a:lnTo>
                  <a:pt x="184150" y="95250"/>
                </a:lnTo>
                <a:lnTo>
                  <a:pt x="206375" y="104775"/>
                </a:lnTo>
                <a:lnTo>
                  <a:pt x="209550" y="111125"/>
                </a:lnTo>
                <a:lnTo>
                  <a:pt x="205015" y="113393"/>
                </a:lnTo>
                <a:lnTo>
                  <a:pt x="215900" y="127000"/>
                </a:lnTo>
                <a:lnTo>
                  <a:pt x="215900" y="130175"/>
                </a:lnTo>
                <a:lnTo>
                  <a:pt x="200025" y="133350"/>
                </a:lnTo>
                <a:lnTo>
                  <a:pt x="200025" y="149225"/>
                </a:lnTo>
                <a:lnTo>
                  <a:pt x="206375" y="155575"/>
                </a:lnTo>
                <a:lnTo>
                  <a:pt x="209550" y="168275"/>
                </a:lnTo>
                <a:lnTo>
                  <a:pt x="206375" y="174625"/>
                </a:lnTo>
                <a:lnTo>
                  <a:pt x="187325" y="161925"/>
                </a:lnTo>
                <a:lnTo>
                  <a:pt x="180975" y="171450"/>
                </a:lnTo>
                <a:lnTo>
                  <a:pt x="177800" y="161925"/>
                </a:lnTo>
                <a:lnTo>
                  <a:pt x="152400" y="171450"/>
                </a:lnTo>
                <a:lnTo>
                  <a:pt x="149226" y="168276"/>
                </a:lnTo>
                <a:lnTo>
                  <a:pt x="146051" y="174625"/>
                </a:lnTo>
                <a:lnTo>
                  <a:pt x="155575" y="177800"/>
                </a:lnTo>
                <a:lnTo>
                  <a:pt x="155575" y="171450"/>
                </a:lnTo>
                <a:lnTo>
                  <a:pt x="161925" y="174625"/>
                </a:lnTo>
                <a:lnTo>
                  <a:pt x="174625" y="168275"/>
                </a:lnTo>
                <a:lnTo>
                  <a:pt x="180975" y="174625"/>
                </a:lnTo>
                <a:lnTo>
                  <a:pt x="190500" y="165100"/>
                </a:lnTo>
                <a:lnTo>
                  <a:pt x="196850" y="174625"/>
                </a:lnTo>
                <a:lnTo>
                  <a:pt x="193675" y="180975"/>
                </a:lnTo>
                <a:lnTo>
                  <a:pt x="174626" y="209549"/>
                </a:lnTo>
                <a:lnTo>
                  <a:pt x="206374" y="209549"/>
                </a:lnTo>
                <a:lnTo>
                  <a:pt x="215899" y="231774"/>
                </a:lnTo>
                <a:lnTo>
                  <a:pt x="155574" y="292099"/>
                </a:lnTo>
                <a:lnTo>
                  <a:pt x="146049" y="292099"/>
                </a:lnTo>
                <a:lnTo>
                  <a:pt x="142874" y="266699"/>
                </a:lnTo>
                <a:lnTo>
                  <a:pt x="130174" y="273049"/>
                </a:lnTo>
                <a:lnTo>
                  <a:pt x="120649" y="269874"/>
                </a:lnTo>
                <a:lnTo>
                  <a:pt x="114299" y="269874"/>
                </a:lnTo>
                <a:lnTo>
                  <a:pt x="92074" y="257174"/>
                </a:lnTo>
                <a:lnTo>
                  <a:pt x="76199" y="260349"/>
                </a:lnTo>
                <a:lnTo>
                  <a:pt x="53974" y="260349"/>
                </a:lnTo>
                <a:lnTo>
                  <a:pt x="41274" y="263524"/>
                </a:lnTo>
                <a:lnTo>
                  <a:pt x="15874" y="250824"/>
                </a:lnTo>
                <a:lnTo>
                  <a:pt x="9524" y="215899"/>
                </a:lnTo>
                <a:lnTo>
                  <a:pt x="6349" y="203199"/>
                </a:lnTo>
                <a:lnTo>
                  <a:pt x="15874" y="180974"/>
                </a:lnTo>
                <a:lnTo>
                  <a:pt x="15874" y="142874"/>
                </a:lnTo>
                <a:lnTo>
                  <a:pt x="15875" y="142874"/>
                </a:lnTo>
                <a:lnTo>
                  <a:pt x="9525" y="139699"/>
                </a:lnTo>
                <a:lnTo>
                  <a:pt x="12700" y="133349"/>
                </a:lnTo>
                <a:lnTo>
                  <a:pt x="0" y="130174"/>
                </a:lnTo>
                <a:lnTo>
                  <a:pt x="6350" y="95249"/>
                </a:lnTo>
                <a:lnTo>
                  <a:pt x="25400" y="101599"/>
                </a:lnTo>
                <a:lnTo>
                  <a:pt x="38100" y="114299"/>
                </a:lnTo>
                <a:lnTo>
                  <a:pt x="53975" y="117474"/>
                </a:lnTo>
                <a:lnTo>
                  <a:pt x="57150" y="60325"/>
                </a:lnTo>
                <a:lnTo>
                  <a:pt x="63500" y="63500"/>
                </a:lnTo>
                <a:lnTo>
                  <a:pt x="92075" y="6350"/>
                </a:lnTo>
                <a:lnTo>
                  <a:pt x="95250" y="3175"/>
                </a:lnTo>
                <a:lnTo>
                  <a:pt x="101600" y="6350"/>
                </a:lnTo>
                <a:close/>
              </a:path>
            </a:pathLst>
          </a:custGeom>
          <a:solidFill>
            <a:srgbClr val="C4D79B"/>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en-US"/>
          </a:p>
        </p:txBody>
      </p:sp>
      <p:sp>
        <p:nvSpPr>
          <p:cNvPr id="1448" name="Charlottesville, VA">
            <a:extLst>
              <a:ext uri="{FF2B5EF4-FFF2-40B4-BE49-F238E27FC236}">
                <a16:creationId xmlns:a16="http://schemas.microsoft.com/office/drawing/2014/main" xmlns="" id="{00000000-0008-0000-0000-000088010000}"/>
              </a:ext>
            </a:extLst>
          </p:cNvPr>
          <p:cNvSpPr>
            <a:spLocks/>
          </p:cNvSpPr>
          <p:nvPr/>
        </p:nvSpPr>
        <p:spPr bwMode="auto">
          <a:xfrm>
            <a:off x="10028149" y="4596605"/>
            <a:ext cx="158750" cy="169653"/>
          </a:xfrm>
          <a:custGeom>
            <a:avLst/>
            <a:gdLst>
              <a:gd name="connsiteX0" fmla="*/ 57150 w 158750"/>
              <a:gd name="connsiteY0" fmla="*/ 0 h 171450"/>
              <a:gd name="connsiteX1" fmla="*/ 101600 w 158750"/>
              <a:gd name="connsiteY1" fmla="*/ 6350 h 171450"/>
              <a:gd name="connsiteX2" fmla="*/ 127000 w 158750"/>
              <a:gd name="connsiteY2" fmla="*/ 12700 h 171450"/>
              <a:gd name="connsiteX3" fmla="*/ 120650 w 158750"/>
              <a:gd name="connsiteY3" fmla="*/ 38100 h 171450"/>
              <a:gd name="connsiteX4" fmla="*/ 158750 w 158750"/>
              <a:gd name="connsiteY4" fmla="*/ 47625 h 171450"/>
              <a:gd name="connsiteX5" fmla="*/ 152400 w 158750"/>
              <a:gd name="connsiteY5" fmla="*/ 82550 h 171450"/>
              <a:gd name="connsiteX6" fmla="*/ 142875 w 158750"/>
              <a:gd name="connsiteY6" fmla="*/ 95250 h 171450"/>
              <a:gd name="connsiteX7" fmla="*/ 146050 w 158750"/>
              <a:gd name="connsiteY7" fmla="*/ 104775 h 171450"/>
              <a:gd name="connsiteX8" fmla="*/ 127000 w 158750"/>
              <a:gd name="connsiteY8" fmla="*/ 168275 h 171450"/>
              <a:gd name="connsiteX9" fmla="*/ 120650 w 158750"/>
              <a:gd name="connsiteY9" fmla="*/ 171450 h 171450"/>
              <a:gd name="connsiteX10" fmla="*/ 104775 w 158750"/>
              <a:gd name="connsiteY10" fmla="*/ 161925 h 171450"/>
              <a:gd name="connsiteX11" fmla="*/ 101600 w 158750"/>
              <a:gd name="connsiteY11" fmla="*/ 165100 h 171450"/>
              <a:gd name="connsiteX12" fmla="*/ 63500 w 158750"/>
              <a:gd name="connsiteY12" fmla="*/ 142875 h 171450"/>
              <a:gd name="connsiteX13" fmla="*/ 57150 w 158750"/>
              <a:gd name="connsiteY13" fmla="*/ 146050 h 171450"/>
              <a:gd name="connsiteX14" fmla="*/ 50800 w 158750"/>
              <a:gd name="connsiteY14" fmla="*/ 146050 h 171450"/>
              <a:gd name="connsiteX15" fmla="*/ 38100 w 158750"/>
              <a:gd name="connsiteY15" fmla="*/ 123825 h 171450"/>
              <a:gd name="connsiteX16" fmla="*/ 22225 w 158750"/>
              <a:gd name="connsiteY16" fmla="*/ 120650 h 171450"/>
              <a:gd name="connsiteX17" fmla="*/ 19050 w 158750"/>
              <a:gd name="connsiteY17" fmla="*/ 111125 h 171450"/>
              <a:gd name="connsiteX18" fmla="*/ 3175 w 158750"/>
              <a:gd name="connsiteY18" fmla="*/ 111125 h 171450"/>
              <a:gd name="connsiteX19" fmla="*/ 0 w 158750"/>
              <a:gd name="connsiteY19" fmla="*/ 92075 h 171450"/>
              <a:gd name="connsiteX20" fmla="*/ 12700 w 158750"/>
              <a:gd name="connsiteY20" fmla="*/ 85725 h 171450"/>
              <a:gd name="connsiteX21" fmla="*/ 25400 w 158750"/>
              <a:gd name="connsiteY21" fmla="*/ 85725 h 171450"/>
              <a:gd name="connsiteX22" fmla="*/ 34925 w 158750"/>
              <a:gd name="connsiteY22" fmla="*/ 73025 h 171450"/>
              <a:gd name="connsiteX23" fmla="*/ 41275 w 158750"/>
              <a:gd name="connsiteY23" fmla="*/ 50800 h 171450"/>
              <a:gd name="connsiteX24" fmla="*/ 47625 w 158750"/>
              <a:gd name="connsiteY24" fmla="*/ 41275 h 171450"/>
              <a:gd name="connsiteX25" fmla="*/ 44450 w 158750"/>
              <a:gd name="connsiteY25" fmla="*/ 1905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8750" h="171450">
                <a:moveTo>
                  <a:pt x="57150" y="0"/>
                </a:moveTo>
                <a:lnTo>
                  <a:pt x="101600" y="6350"/>
                </a:lnTo>
                <a:lnTo>
                  <a:pt x="127000" y="12700"/>
                </a:lnTo>
                <a:lnTo>
                  <a:pt x="120650" y="38100"/>
                </a:lnTo>
                <a:lnTo>
                  <a:pt x="158750" y="47625"/>
                </a:lnTo>
                <a:lnTo>
                  <a:pt x="152400" y="82550"/>
                </a:lnTo>
                <a:lnTo>
                  <a:pt x="142875" y="95250"/>
                </a:lnTo>
                <a:lnTo>
                  <a:pt x="146050" y="104775"/>
                </a:lnTo>
                <a:lnTo>
                  <a:pt x="127000" y="168275"/>
                </a:lnTo>
                <a:lnTo>
                  <a:pt x="120650" y="171450"/>
                </a:lnTo>
                <a:lnTo>
                  <a:pt x="104775" y="161925"/>
                </a:lnTo>
                <a:lnTo>
                  <a:pt x="101600" y="165100"/>
                </a:lnTo>
                <a:lnTo>
                  <a:pt x="63500" y="142875"/>
                </a:lnTo>
                <a:lnTo>
                  <a:pt x="57150" y="146050"/>
                </a:lnTo>
                <a:lnTo>
                  <a:pt x="50800" y="146050"/>
                </a:lnTo>
                <a:lnTo>
                  <a:pt x="38100" y="123825"/>
                </a:lnTo>
                <a:lnTo>
                  <a:pt x="22225" y="120650"/>
                </a:lnTo>
                <a:lnTo>
                  <a:pt x="19050" y="111125"/>
                </a:lnTo>
                <a:lnTo>
                  <a:pt x="3175" y="111125"/>
                </a:lnTo>
                <a:lnTo>
                  <a:pt x="0" y="92075"/>
                </a:lnTo>
                <a:lnTo>
                  <a:pt x="12700" y="85725"/>
                </a:lnTo>
                <a:lnTo>
                  <a:pt x="25400" y="85725"/>
                </a:lnTo>
                <a:lnTo>
                  <a:pt x="34925" y="73025"/>
                </a:lnTo>
                <a:lnTo>
                  <a:pt x="41275" y="50800"/>
                </a:lnTo>
                <a:lnTo>
                  <a:pt x="47625" y="41275"/>
                </a:lnTo>
                <a:lnTo>
                  <a:pt x="44450" y="19050"/>
                </a:lnTo>
                <a:close/>
              </a:path>
            </a:pathLst>
          </a:custGeom>
          <a:solidFill>
            <a:srgbClr val="A6A6A6"/>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449" name="Lynchburg, VA">
            <a:extLst>
              <a:ext uri="{FF2B5EF4-FFF2-40B4-BE49-F238E27FC236}">
                <a16:creationId xmlns:a16="http://schemas.microsoft.com/office/drawing/2014/main" xmlns="" id="{00000000-0008-0000-0000-00000F030000}"/>
              </a:ext>
            </a:extLst>
          </p:cNvPr>
          <p:cNvSpPr/>
          <p:nvPr/>
        </p:nvSpPr>
        <p:spPr>
          <a:xfrm>
            <a:off x="9951949" y="4707730"/>
            <a:ext cx="184150" cy="156953"/>
          </a:xfrm>
          <a:custGeom>
            <a:avLst/>
            <a:gdLst>
              <a:gd name="connsiteX0" fmla="*/ 79375 w 184150"/>
              <a:gd name="connsiteY0" fmla="*/ 0 h 158750"/>
              <a:gd name="connsiteX1" fmla="*/ 95250 w 184150"/>
              <a:gd name="connsiteY1" fmla="*/ 0 h 158750"/>
              <a:gd name="connsiteX2" fmla="*/ 98425 w 184150"/>
              <a:gd name="connsiteY2" fmla="*/ 9525 h 158750"/>
              <a:gd name="connsiteX3" fmla="*/ 114300 w 184150"/>
              <a:gd name="connsiteY3" fmla="*/ 12700 h 158750"/>
              <a:gd name="connsiteX4" fmla="*/ 127000 w 184150"/>
              <a:gd name="connsiteY4" fmla="*/ 34925 h 158750"/>
              <a:gd name="connsiteX5" fmla="*/ 133350 w 184150"/>
              <a:gd name="connsiteY5" fmla="*/ 34925 h 158750"/>
              <a:gd name="connsiteX6" fmla="*/ 139700 w 184150"/>
              <a:gd name="connsiteY6" fmla="*/ 31750 h 158750"/>
              <a:gd name="connsiteX7" fmla="*/ 177800 w 184150"/>
              <a:gd name="connsiteY7" fmla="*/ 53975 h 158750"/>
              <a:gd name="connsiteX8" fmla="*/ 180975 w 184150"/>
              <a:gd name="connsiteY8" fmla="*/ 50800 h 158750"/>
              <a:gd name="connsiteX9" fmla="*/ 184150 w 184150"/>
              <a:gd name="connsiteY9" fmla="*/ 63500 h 158750"/>
              <a:gd name="connsiteX10" fmla="*/ 174625 w 184150"/>
              <a:gd name="connsiteY10" fmla="*/ 82550 h 158750"/>
              <a:gd name="connsiteX11" fmla="*/ 155575 w 184150"/>
              <a:gd name="connsiteY11" fmla="*/ 98425 h 158750"/>
              <a:gd name="connsiteX12" fmla="*/ 152400 w 184150"/>
              <a:gd name="connsiteY12" fmla="*/ 136525 h 158750"/>
              <a:gd name="connsiteX13" fmla="*/ 123825 w 184150"/>
              <a:gd name="connsiteY13" fmla="*/ 136525 h 158750"/>
              <a:gd name="connsiteX14" fmla="*/ 117475 w 184150"/>
              <a:gd name="connsiteY14" fmla="*/ 130175 h 158750"/>
              <a:gd name="connsiteX15" fmla="*/ 107950 w 184150"/>
              <a:gd name="connsiteY15" fmla="*/ 139700 h 158750"/>
              <a:gd name="connsiteX16" fmla="*/ 101600 w 184150"/>
              <a:gd name="connsiteY16" fmla="*/ 130175 h 158750"/>
              <a:gd name="connsiteX17" fmla="*/ 101600 w 184150"/>
              <a:gd name="connsiteY17" fmla="*/ 133350 h 158750"/>
              <a:gd name="connsiteX18" fmla="*/ 95250 w 184150"/>
              <a:gd name="connsiteY18" fmla="*/ 127000 h 158750"/>
              <a:gd name="connsiteX19" fmla="*/ 92075 w 184150"/>
              <a:gd name="connsiteY19" fmla="*/ 133350 h 158750"/>
              <a:gd name="connsiteX20" fmla="*/ 82550 w 184150"/>
              <a:gd name="connsiteY20" fmla="*/ 130175 h 158750"/>
              <a:gd name="connsiteX21" fmla="*/ 73025 w 184150"/>
              <a:gd name="connsiteY21" fmla="*/ 149225 h 158750"/>
              <a:gd name="connsiteX22" fmla="*/ 63500 w 184150"/>
              <a:gd name="connsiteY22" fmla="*/ 149225 h 158750"/>
              <a:gd name="connsiteX23" fmla="*/ 69850 w 184150"/>
              <a:gd name="connsiteY23" fmla="*/ 155575 h 158750"/>
              <a:gd name="connsiteX24" fmla="*/ 66675 w 184150"/>
              <a:gd name="connsiteY24" fmla="*/ 158750 h 158750"/>
              <a:gd name="connsiteX25" fmla="*/ 57150 w 184150"/>
              <a:gd name="connsiteY25" fmla="*/ 152400 h 158750"/>
              <a:gd name="connsiteX26" fmla="*/ 50800 w 184150"/>
              <a:gd name="connsiteY26" fmla="*/ 155575 h 158750"/>
              <a:gd name="connsiteX27" fmla="*/ 25400 w 184150"/>
              <a:gd name="connsiteY27" fmla="*/ 133350 h 158750"/>
              <a:gd name="connsiteX28" fmla="*/ 19050 w 184150"/>
              <a:gd name="connsiteY28" fmla="*/ 133350 h 158750"/>
              <a:gd name="connsiteX29" fmla="*/ 15875 w 184150"/>
              <a:gd name="connsiteY29" fmla="*/ 130175 h 158750"/>
              <a:gd name="connsiteX30" fmla="*/ 3175 w 184150"/>
              <a:gd name="connsiteY30" fmla="*/ 130175 h 158750"/>
              <a:gd name="connsiteX31" fmla="*/ 0 w 184150"/>
              <a:gd name="connsiteY31" fmla="*/ 117475 h 158750"/>
              <a:gd name="connsiteX32" fmla="*/ 9525 w 184150"/>
              <a:gd name="connsiteY32" fmla="*/ 101600 h 158750"/>
              <a:gd name="connsiteX33" fmla="*/ 3175 w 184150"/>
              <a:gd name="connsiteY33" fmla="*/ 95250 h 158750"/>
              <a:gd name="connsiteX34" fmla="*/ 19050 w 184150"/>
              <a:gd name="connsiteY34" fmla="*/ 76200 h 158750"/>
              <a:gd name="connsiteX35" fmla="*/ 34925 w 184150"/>
              <a:gd name="connsiteY35" fmla="*/ 79375 h 158750"/>
              <a:gd name="connsiteX36" fmla="*/ 41275 w 184150"/>
              <a:gd name="connsiteY36" fmla="*/ 60325 h 158750"/>
              <a:gd name="connsiteX37" fmla="*/ 50800 w 184150"/>
              <a:gd name="connsiteY37" fmla="*/ 50800 h 158750"/>
              <a:gd name="connsiteX38" fmla="*/ 47625 w 184150"/>
              <a:gd name="connsiteY38" fmla="*/ 44450 h 158750"/>
              <a:gd name="connsiteX39" fmla="*/ 60325 w 184150"/>
              <a:gd name="connsiteY39" fmla="*/ 31750 h 158750"/>
              <a:gd name="connsiteX40" fmla="*/ 63500 w 184150"/>
              <a:gd name="connsiteY40" fmla="*/ 3175 h 158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84150" h="158750">
                <a:moveTo>
                  <a:pt x="79375" y="0"/>
                </a:moveTo>
                <a:lnTo>
                  <a:pt x="95250" y="0"/>
                </a:lnTo>
                <a:lnTo>
                  <a:pt x="98425" y="9525"/>
                </a:lnTo>
                <a:lnTo>
                  <a:pt x="114300" y="12700"/>
                </a:lnTo>
                <a:lnTo>
                  <a:pt x="127000" y="34925"/>
                </a:lnTo>
                <a:lnTo>
                  <a:pt x="133350" y="34925"/>
                </a:lnTo>
                <a:lnTo>
                  <a:pt x="139700" y="31750"/>
                </a:lnTo>
                <a:lnTo>
                  <a:pt x="177800" y="53975"/>
                </a:lnTo>
                <a:lnTo>
                  <a:pt x="180975" y="50800"/>
                </a:lnTo>
                <a:lnTo>
                  <a:pt x="184150" y="63500"/>
                </a:lnTo>
                <a:lnTo>
                  <a:pt x="174625" y="82550"/>
                </a:lnTo>
                <a:lnTo>
                  <a:pt x="155575" y="98425"/>
                </a:lnTo>
                <a:lnTo>
                  <a:pt x="152400" y="136525"/>
                </a:lnTo>
                <a:lnTo>
                  <a:pt x="123825" y="136525"/>
                </a:lnTo>
                <a:lnTo>
                  <a:pt x="117475" y="130175"/>
                </a:lnTo>
                <a:lnTo>
                  <a:pt x="107950" y="139700"/>
                </a:lnTo>
                <a:lnTo>
                  <a:pt x="101600" y="130175"/>
                </a:lnTo>
                <a:lnTo>
                  <a:pt x="101600" y="133350"/>
                </a:lnTo>
                <a:lnTo>
                  <a:pt x="95250" y="127000"/>
                </a:lnTo>
                <a:lnTo>
                  <a:pt x="92075" y="133350"/>
                </a:lnTo>
                <a:lnTo>
                  <a:pt x="82550" y="130175"/>
                </a:lnTo>
                <a:lnTo>
                  <a:pt x="73025" y="149225"/>
                </a:lnTo>
                <a:lnTo>
                  <a:pt x="63500" y="149225"/>
                </a:lnTo>
                <a:lnTo>
                  <a:pt x="69850" y="155575"/>
                </a:lnTo>
                <a:lnTo>
                  <a:pt x="66675" y="158750"/>
                </a:lnTo>
                <a:lnTo>
                  <a:pt x="57150" y="152400"/>
                </a:lnTo>
                <a:lnTo>
                  <a:pt x="50800" y="155575"/>
                </a:lnTo>
                <a:lnTo>
                  <a:pt x="25400" y="133350"/>
                </a:lnTo>
                <a:lnTo>
                  <a:pt x="19050" y="133350"/>
                </a:lnTo>
                <a:lnTo>
                  <a:pt x="15875" y="130175"/>
                </a:lnTo>
                <a:lnTo>
                  <a:pt x="3175" y="130175"/>
                </a:lnTo>
                <a:lnTo>
                  <a:pt x="0" y="117475"/>
                </a:lnTo>
                <a:lnTo>
                  <a:pt x="9525" y="101600"/>
                </a:lnTo>
                <a:lnTo>
                  <a:pt x="3175" y="95250"/>
                </a:lnTo>
                <a:lnTo>
                  <a:pt x="19050" y="76200"/>
                </a:lnTo>
                <a:lnTo>
                  <a:pt x="34925" y="79375"/>
                </a:lnTo>
                <a:lnTo>
                  <a:pt x="41275" y="60325"/>
                </a:lnTo>
                <a:lnTo>
                  <a:pt x="50800" y="50800"/>
                </a:lnTo>
                <a:lnTo>
                  <a:pt x="47625" y="44450"/>
                </a:lnTo>
                <a:lnTo>
                  <a:pt x="60325" y="31750"/>
                </a:lnTo>
                <a:lnTo>
                  <a:pt x="63500" y="3175"/>
                </a:lnTo>
                <a:close/>
              </a:path>
            </a:pathLst>
          </a:custGeom>
          <a:solidFill>
            <a:srgbClr val="76933C"/>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en-US"/>
          </a:p>
        </p:txBody>
      </p:sp>
      <p:sp>
        <p:nvSpPr>
          <p:cNvPr id="1450" name="Roanoke, VA">
            <a:extLst>
              <a:ext uri="{FF2B5EF4-FFF2-40B4-BE49-F238E27FC236}">
                <a16:creationId xmlns:a16="http://schemas.microsoft.com/office/drawing/2014/main" xmlns="" id="{00000000-0008-0000-0000-00008B010000}"/>
              </a:ext>
            </a:extLst>
          </p:cNvPr>
          <p:cNvSpPr>
            <a:spLocks/>
          </p:cNvSpPr>
          <p:nvPr/>
        </p:nvSpPr>
        <p:spPr bwMode="auto">
          <a:xfrm>
            <a:off x="9856699" y="4729955"/>
            <a:ext cx="146050" cy="198228"/>
          </a:xfrm>
          <a:custGeom>
            <a:avLst/>
            <a:gdLst>
              <a:gd name="connsiteX0" fmla="*/ 79375 w 146050"/>
              <a:gd name="connsiteY0" fmla="*/ 0 h 200025"/>
              <a:gd name="connsiteX1" fmla="*/ 101600 w 146050"/>
              <a:gd name="connsiteY1" fmla="*/ 3175 h 200025"/>
              <a:gd name="connsiteX2" fmla="*/ 104775 w 146050"/>
              <a:gd name="connsiteY2" fmla="*/ 22225 h 200025"/>
              <a:gd name="connsiteX3" fmla="*/ 136525 w 146050"/>
              <a:gd name="connsiteY3" fmla="*/ 38100 h 200025"/>
              <a:gd name="connsiteX4" fmla="*/ 130175 w 146050"/>
              <a:gd name="connsiteY4" fmla="*/ 57150 h 200025"/>
              <a:gd name="connsiteX5" fmla="*/ 114300 w 146050"/>
              <a:gd name="connsiteY5" fmla="*/ 53975 h 200025"/>
              <a:gd name="connsiteX6" fmla="*/ 98425 w 146050"/>
              <a:gd name="connsiteY6" fmla="*/ 73025 h 200025"/>
              <a:gd name="connsiteX7" fmla="*/ 104775 w 146050"/>
              <a:gd name="connsiteY7" fmla="*/ 79375 h 200025"/>
              <a:gd name="connsiteX8" fmla="*/ 95250 w 146050"/>
              <a:gd name="connsiteY8" fmla="*/ 95250 h 200025"/>
              <a:gd name="connsiteX9" fmla="*/ 98425 w 146050"/>
              <a:gd name="connsiteY9" fmla="*/ 107950 h 200025"/>
              <a:gd name="connsiteX10" fmla="*/ 111125 w 146050"/>
              <a:gd name="connsiteY10" fmla="*/ 107950 h 200025"/>
              <a:gd name="connsiteX11" fmla="*/ 114300 w 146050"/>
              <a:gd name="connsiteY11" fmla="*/ 111125 h 200025"/>
              <a:gd name="connsiteX12" fmla="*/ 120650 w 146050"/>
              <a:gd name="connsiteY12" fmla="*/ 111125 h 200025"/>
              <a:gd name="connsiteX13" fmla="*/ 146050 w 146050"/>
              <a:gd name="connsiteY13" fmla="*/ 133350 h 200025"/>
              <a:gd name="connsiteX14" fmla="*/ 146050 w 146050"/>
              <a:gd name="connsiteY14" fmla="*/ 174625 h 200025"/>
              <a:gd name="connsiteX15" fmla="*/ 133350 w 146050"/>
              <a:gd name="connsiteY15" fmla="*/ 190500 h 200025"/>
              <a:gd name="connsiteX16" fmla="*/ 95250 w 146050"/>
              <a:gd name="connsiteY16" fmla="*/ 190500 h 200025"/>
              <a:gd name="connsiteX17" fmla="*/ 95250 w 146050"/>
              <a:gd name="connsiteY17" fmla="*/ 200025 h 200025"/>
              <a:gd name="connsiteX18" fmla="*/ 88900 w 146050"/>
              <a:gd name="connsiteY18" fmla="*/ 196850 h 200025"/>
              <a:gd name="connsiteX19" fmla="*/ 82550 w 146050"/>
              <a:gd name="connsiteY19" fmla="*/ 190500 h 200025"/>
              <a:gd name="connsiteX20" fmla="*/ 57150 w 146050"/>
              <a:gd name="connsiteY20" fmla="*/ 190500 h 200025"/>
              <a:gd name="connsiteX21" fmla="*/ 69850 w 146050"/>
              <a:gd name="connsiteY21" fmla="*/ 155575 h 200025"/>
              <a:gd name="connsiteX22" fmla="*/ 63500 w 146050"/>
              <a:gd name="connsiteY22" fmla="*/ 139700 h 200025"/>
              <a:gd name="connsiteX23" fmla="*/ 57150 w 146050"/>
              <a:gd name="connsiteY23" fmla="*/ 139700 h 200025"/>
              <a:gd name="connsiteX24" fmla="*/ 47625 w 146050"/>
              <a:gd name="connsiteY24" fmla="*/ 120650 h 200025"/>
              <a:gd name="connsiteX25" fmla="*/ 34925 w 146050"/>
              <a:gd name="connsiteY25" fmla="*/ 104775 h 200025"/>
              <a:gd name="connsiteX26" fmla="*/ 22225 w 146050"/>
              <a:gd name="connsiteY26" fmla="*/ 101600 h 200025"/>
              <a:gd name="connsiteX27" fmla="*/ 12700 w 146050"/>
              <a:gd name="connsiteY27" fmla="*/ 114300 h 200025"/>
              <a:gd name="connsiteX28" fmla="*/ 0 w 146050"/>
              <a:gd name="connsiteY28" fmla="*/ 95250 h 200025"/>
              <a:gd name="connsiteX29" fmla="*/ 22225 w 146050"/>
              <a:gd name="connsiteY29" fmla="*/ 73025 h 200025"/>
              <a:gd name="connsiteX30" fmla="*/ 22225 w 146050"/>
              <a:gd name="connsiteY30" fmla="*/ 69850 h 200025"/>
              <a:gd name="connsiteX31" fmla="*/ 15875 w 146050"/>
              <a:gd name="connsiteY31" fmla="*/ 69850 h 200025"/>
              <a:gd name="connsiteX32" fmla="*/ 15875 w 146050"/>
              <a:gd name="connsiteY32" fmla="*/ 63500 h 200025"/>
              <a:gd name="connsiteX33" fmla="*/ 28575 w 146050"/>
              <a:gd name="connsiteY33" fmla="*/ 47625 h 200025"/>
              <a:gd name="connsiteX34" fmla="*/ 41275 w 146050"/>
              <a:gd name="connsiteY34" fmla="*/ 50800 h 200025"/>
              <a:gd name="connsiteX35" fmla="*/ 57150 w 146050"/>
              <a:gd name="connsiteY35" fmla="*/ 38100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6050" h="200025">
                <a:moveTo>
                  <a:pt x="79375" y="0"/>
                </a:moveTo>
                <a:lnTo>
                  <a:pt x="101600" y="3175"/>
                </a:lnTo>
                <a:lnTo>
                  <a:pt x="104775" y="22225"/>
                </a:lnTo>
                <a:lnTo>
                  <a:pt x="136525" y="38100"/>
                </a:lnTo>
                <a:lnTo>
                  <a:pt x="130175" y="57150"/>
                </a:lnTo>
                <a:lnTo>
                  <a:pt x="114300" y="53975"/>
                </a:lnTo>
                <a:lnTo>
                  <a:pt x="98425" y="73025"/>
                </a:lnTo>
                <a:lnTo>
                  <a:pt x="104775" y="79375"/>
                </a:lnTo>
                <a:lnTo>
                  <a:pt x="95250" y="95250"/>
                </a:lnTo>
                <a:lnTo>
                  <a:pt x="98425" y="107950"/>
                </a:lnTo>
                <a:lnTo>
                  <a:pt x="111125" y="107950"/>
                </a:lnTo>
                <a:lnTo>
                  <a:pt x="114300" y="111125"/>
                </a:lnTo>
                <a:lnTo>
                  <a:pt x="120650" y="111125"/>
                </a:lnTo>
                <a:lnTo>
                  <a:pt x="146050" y="133350"/>
                </a:lnTo>
                <a:lnTo>
                  <a:pt x="146050" y="174625"/>
                </a:lnTo>
                <a:lnTo>
                  <a:pt x="133350" y="190500"/>
                </a:lnTo>
                <a:lnTo>
                  <a:pt x="95250" y="190500"/>
                </a:lnTo>
                <a:lnTo>
                  <a:pt x="95250" y="200025"/>
                </a:lnTo>
                <a:lnTo>
                  <a:pt x="88900" y="196850"/>
                </a:lnTo>
                <a:lnTo>
                  <a:pt x="82550" y="190500"/>
                </a:lnTo>
                <a:lnTo>
                  <a:pt x="57150" y="190500"/>
                </a:lnTo>
                <a:lnTo>
                  <a:pt x="69850" y="155575"/>
                </a:lnTo>
                <a:lnTo>
                  <a:pt x="63500" y="139700"/>
                </a:lnTo>
                <a:lnTo>
                  <a:pt x="57150" y="139700"/>
                </a:lnTo>
                <a:lnTo>
                  <a:pt x="47625" y="120650"/>
                </a:lnTo>
                <a:lnTo>
                  <a:pt x="34925" y="104775"/>
                </a:lnTo>
                <a:lnTo>
                  <a:pt x="22225" y="101600"/>
                </a:lnTo>
                <a:lnTo>
                  <a:pt x="12700" y="114300"/>
                </a:lnTo>
                <a:lnTo>
                  <a:pt x="0" y="95250"/>
                </a:lnTo>
                <a:lnTo>
                  <a:pt x="22225" y="73025"/>
                </a:lnTo>
                <a:lnTo>
                  <a:pt x="22225" y="69850"/>
                </a:lnTo>
                <a:lnTo>
                  <a:pt x="15875" y="69850"/>
                </a:lnTo>
                <a:lnTo>
                  <a:pt x="15875" y="63500"/>
                </a:lnTo>
                <a:lnTo>
                  <a:pt x="28575" y="47625"/>
                </a:lnTo>
                <a:lnTo>
                  <a:pt x="41275" y="50800"/>
                </a:lnTo>
                <a:lnTo>
                  <a:pt x="57150" y="38100"/>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451" name="Louisville">
            <a:extLst>
              <a:ext uri="{FF2B5EF4-FFF2-40B4-BE49-F238E27FC236}">
                <a16:creationId xmlns:a16="http://schemas.microsoft.com/office/drawing/2014/main" xmlns="" id="{00000000-0008-0000-0000-00009A010000}"/>
              </a:ext>
            </a:extLst>
          </p:cNvPr>
          <p:cNvSpPr>
            <a:spLocks/>
          </p:cNvSpPr>
          <p:nvPr/>
        </p:nvSpPr>
        <p:spPr bwMode="auto">
          <a:xfrm>
            <a:off x="8945774" y="4722018"/>
            <a:ext cx="223688" cy="190290"/>
          </a:xfrm>
          <a:custGeom>
            <a:avLst/>
            <a:gdLst>
              <a:gd name="connsiteX0" fmla="*/ 114213 w 222251"/>
              <a:gd name="connsiteY0" fmla="*/ 68614 h 192087"/>
              <a:gd name="connsiteX1" fmla="*/ 111125 w 222251"/>
              <a:gd name="connsiteY1" fmla="*/ 69849 h 192087"/>
              <a:gd name="connsiteX2" fmla="*/ 107950 w 222251"/>
              <a:gd name="connsiteY2" fmla="*/ 82549 h 192087"/>
              <a:gd name="connsiteX3" fmla="*/ 104868 w 222251"/>
              <a:gd name="connsiteY3" fmla="*/ 101040 h 192087"/>
              <a:gd name="connsiteX4" fmla="*/ 107951 w 222251"/>
              <a:gd name="connsiteY4" fmla="*/ 100012 h 192087"/>
              <a:gd name="connsiteX5" fmla="*/ 111126 w 222251"/>
              <a:gd name="connsiteY5" fmla="*/ 80962 h 192087"/>
              <a:gd name="connsiteX6" fmla="*/ 88900 w 222251"/>
              <a:gd name="connsiteY6" fmla="*/ 0 h 192087"/>
              <a:gd name="connsiteX7" fmla="*/ 92075 w 222251"/>
              <a:gd name="connsiteY7" fmla="*/ 15875 h 192087"/>
              <a:gd name="connsiteX8" fmla="*/ 111125 w 222251"/>
              <a:gd name="connsiteY8" fmla="*/ 25400 h 192087"/>
              <a:gd name="connsiteX9" fmla="*/ 111125 w 222251"/>
              <a:gd name="connsiteY9" fmla="*/ 38099 h 192087"/>
              <a:gd name="connsiteX10" fmla="*/ 133350 w 222251"/>
              <a:gd name="connsiteY10" fmla="*/ 38099 h 192087"/>
              <a:gd name="connsiteX11" fmla="*/ 133350 w 222251"/>
              <a:gd name="connsiteY11" fmla="*/ 50799 h 192087"/>
              <a:gd name="connsiteX12" fmla="*/ 127198 w 222251"/>
              <a:gd name="connsiteY12" fmla="*/ 63103 h 192087"/>
              <a:gd name="connsiteX13" fmla="*/ 130176 w 222251"/>
              <a:gd name="connsiteY13" fmla="*/ 61912 h 192087"/>
              <a:gd name="connsiteX14" fmla="*/ 136526 w 222251"/>
              <a:gd name="connsiteY14" fmla="*/ 49212 h 192087"/>
              <a:gd name="connsiteX15" fmla="*/ 136526 w 222251"/>
              <a:gd name="connsiteY15" fmla="*/ 36512 h 192087"/>
              <a:gd name="connsiteX16" fmla="*/ 130176 w 222251"/>
              <a:gd name="connsiteY16" fmla="*/ 14287 h 192087"/>
              <a:gd name="connsiteX17" fmla="*/ 133351 w 222251"/>
              <a:gd name="connsiteY17" fmla="*/ 7937 h 192087"/>
              <a:gd name="connsiteX18" fmla="*/ 146051 w 222251"/>
              <a:gd name="connsiteY18" fmla="*/ 4762 h 192087"/>
              <a:gd name="connsiteX19" fmla="*/ 168276 w 222251"/>
              <a:gd name="connsiteY19" fmla="*/ 33337 h 192087"/>
              <a:gd name="connsiteX20" fmla="*/ 174626 w 222251"/>
              <a:gd name="connsiteY20" fmla="*/ 30162 h 192087"/>
              <a:gd name="connsiteX21" fmla="*/ 187326 w 222251"/>
              <a:gd name="connsiteY21" fmla="*/ 23812 h 192087"/>
              <a:gd name="connsiteX22" fmla="*/ 190501 w 222251"/>
              <a:gd name="connsiteY22" fmla="*/ 30162 h 192087"/>
              <a:gd name="connsiteX23" fmla="*/ 200026 w 222251"/>
              <a:gd name="connsiteY23" fmla="*/ 30162 h 192087"/>
              <a:gd name="connsiteX24" fmla="*/ 196851 w 222251"/>
              <a:gd name="connsiteY24" fmla="*/ 39687 h 192087"/>
              <a:gd name="connsiteX25" fmla="*/ 203201 w 222251"/>
              <a:gd name="connsiteY25" fmla="*/ 36512 h 192087"/>
              <a:gd name="connsiteX26" fmla="*/ 209551 w 222251"/>
              <a:gd name="connsiteY26" fmla="*/ 55562 h 192087"/>
              <a:gd name="connsiteX27" fmla="*/ 215901 w 222251"/>
              <a:gd name="connsiteY27" fmla="*/ 46037 h 192087"/>
              <a:gd name="connsiteX28" fmla="*/ 215901 w 222251"/>
              <a:gd name="connsiteY28" fmla="*/ 52387 h 192087"/>
              <a:gd name="connsiteX29" fmla="*/ 222251 w 222251"/>
              <a:gd name="connsiteY29" fmla="*/ 52387 h 192087"/>
              <a:gd name="connsiteX30" fmla="*/ 219076 w 222251"/>
              <a:gd name="connsiteY30" fmla="*/ 61912 h 192087"/>
              <a:gd name="connsiteX31" fmla="*/ 206376 w 222251"/>
              <a:gd name="connsiteY31" fmla="*/ 71437 h 192087"/>
              <a:gd name="connsiteX32" fmla="*/ 212726 w 222251"/>
              <a:gd name="connsiteY32" fmla="*/ 71437 h 192087"/>
              <a:gd name="connsiteX33" fmla="*/ 209551 w 222251"/>
              <a:gd name="connsiteY33" fmla="*/ 112712 h 192087"/>
              <a:gd name="connsiteX34" fmla="*/ 200026 w 222251"/>
              <a:gd name="connsiteY34" fmla="*/ 131762 h 192087"/>
              <a:gd name="connsiteX35" fmla="*/ 193676 w 222251"/>
              <a:gd name="connsiteY35" fmla="*/ 144462 h 192087"/>
              <a:gd name="connsiteX36" fmla="*/ 158751 w 222251"/>
              <a:gd name="connsiteY36" fmla="*/ 157162 h 192087"/>
              <a:gd name="connsiteX37" fmla="*/ 146051 w 222251"/>
              <a:gd name="connsiteY37" fmla="*/ 150812 h 192087"/>
              <a:gd name="connsiteX38" fmla="*/ 130176 w 222251"/>
              <a:gd name="connsiteY38" fmla="*/ 179387 h 192087"/>
              <a:gd name="connsiteX39" fmla="*/ 114301 w 222251"/>
              <a:gd name="connsiteY39" fmla="*/ 192087 h 192087"/>
              <a:gd name="connsiteX40" fmla="*/ 79376 w 222251"/>
              <a:gd name="connsiteY40" fmla="*/ 160337 h 192087"/>
              <a:gd name="connsiteX41" fmla="*/ 76201 w 222251"/>
              <a:gd name="connsiteY41" fmla="*/ 160337 h 192087"/>
              <a:gd name="connsiteX42" fmla="*/ 79376 w 222251"/>
              <a:gd name="connsiteY42" fmla="*/ 125412 h 192087"/>
              <a:gd name="connsiteX43" fmla="*/ 91169 w 222251"/>
              <a:gd name="connsiteY43" fmla="*/ 104774 h 192087"/>
              <a:gd name="connsiteX44" fmla="*/ 88900 w 222251"/>
              <a:gd name="connsiteY44" fmla="*/ 104774 h 192087"/>
              <a:gd name="connsiteX45" fmla="*/ 76200 w 222251"/>
              <a:gd name="connsiteY45" fmla="*/ 126999 h 192087"/>
              <a:gd name="connsiteX46" fmla="*/ 73025 w 222251"/>
              <a:gd name="connsiteY46" fmla="*/ 161924 h 192087"/>
              <a:gd name="connsiteX47" fmla="*/ 66675 w 222251"/>
              <a:gd name="connsiteY47" fmla="*/ 165099 h 192087"/>
              <a:gd name="connsiteX48" fmla="*/ 60325 w 222251"/>
              <a:gd name="connsiteY48" fmla="*/ 171449 h 192087"/>
              <a:gd name="connsiteX49" fmla="*/ 50800 w 222251"/>
              <a:gd name="connsiteY49" fmla="*/ 165099 h 192087"/>
              <a:gd name="connsiteX50" fmla="*/ 34925 w 222251"/>
              <a:gd name="connsiteY50" fmla="*/ 165099 h 192087"/>
              <a:gd name="connsiteX51" fmla="*/ 25400 w 222251"/>
              <a:gd name="connsiteY51" fmla="*/ 158749 h 192087"/>
              <a:gd name="connsiteX52" fmla="*/ 22225 w 222251"/>
              <a:gd name="connsiteY52" fmla="*/ 142874 h 192087"/>
              <a:gd name="connsiteX53" fmla="*/ 12700 w 222251"/>
              <a:gd name="connsiteY53" fmla="*/ 139699 h 192087"/>
              <a:gd name="connsiteX54" fmla="*/ 19050 w 222251"/>
              <a:gd name="connsiteY54" fmla="*/ 114299 h 192087"/>
              <a:gd name="connsiteX55" fmla="*/ 12700 w 222251"/>
              <a:gd name="connsiteY55" fmla="*/ 111124 h 192087"/>
              <a:gd name="connsiteX56" fmla="*/ 19050 w 222251"/>
              <a:gd name="connsiteY56" fmla="*/ 101599 h 192087"/>
              <a:gd name="connsiteX57" fmla="*/ 15875 w 222251"/>
              <a:gd name="connsiteY57" fmla="*/ 88900 h 192087"/>
              <a:gd name="connsiteX58" fmla="*/ 9525 w 222251"/>
              <a:gd name="connsiteY58" fmla="*/ 92075 h 192087"/>
              <a:gd name="connsiteX59" fmla="*/ 0 w 222251"/>
              <a:gd name="connsiteY59" fmla="*/ 41275 h 192087"/>
              <a:gd name="connsiteX60" fmla="*/ 3175 w 222251"/>
              <a:gd name="connsiteY60" fmla="*/ 25400 h 192087"/>
              <a:gd name="connsiteX61" fmla="*/ 28575 w 222251"/>
              <a:gd name="connsiteY61" fmla="*/ 15875 h 192087"/>
              <a:gd name="connsiteX62" fmla="*/ 60325 w 222251"/>
              <a:gd name="connsiteY62" fmla="*/ 22225 h 192087"/>
              <a:gd name="connsiteX63" fmla="*/ 66675 w 222251"/>
              <a:gd name="connsiteY63" fmla="*/ 19050 h 192087"/>
              <a:gd name="connsiteX64" fmla="*/ 69850 w 222251"/>
              <a:gd name="connsiteY64" fmla="*/ 6350 h 192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22251" h="192087">
                <a:moveTo>
                  <a:pt x="114213" y="68614"/>
                </a:moveTo>
                <a:lnTo>
                  <a:pt x="111125" y="69849"/>
                </a:lnTo>
                <a:lnTo>
                  <a:pt x="107950" y="82549"/>
                </a:lnTo>
                <a:lnTo>
                  <a:pt x="104868" y="101040"/>
                </a:lnTo>
                <a:lnTo>
                  <a:pt x="107951" y="100012"/>
                </a:lnTo>
                <a:lnTo>
                  <a:pt x="111126" y="80962"/>
                </a:lnTo>
                <a:close/>
                <a:moveTo>
                  <a:pt x="88900" y="0"/>
                </a:moveTo>
                <a:lnTo>
                  <a:pt x="92075" y="15875"/>
                </a:lnTo>
                <a:lnTo>
                  <a:pt x="111125" y="25400"/>
                </a:lnTo>
                <a:lnTo>
                  <a:pt x="111125" y="38099"/>
                </a:lnTo>
                <a:lnTo>
                  <a:pt x="133350" y="38099"/>
                </a:lnTo>
                <a:lnTo>
                  <a:pt x="133350" y="50799"/>
                </a:lnTo>
                <a:lnTo>
                  <a:pt x="127198" y="63103"/>
                </a:lnTo>
                <a:lnTo>
                  <a:pt x="130176" y="61912"/>
                </a:lnTo>
                <a:lnTo>
                  <a:pt x="136526" y="49212"/>
                </a:lnTo>
                <a:lnTo>
                  <a:pt x="136526" y="36512"/>
                </a:lnTo>
                <a:lnTo>
                  <a:pt x="130176" y="14287"/>
                </a:lnTo>
                <a:lnTo>
                  <a:pt x="133351" y="7937"/>
                </a:lnTo>
                <a:lnTo>
                  <a:pt x="146051" y="4762"/>
                </a:lnTo>
                <a:lnTo>
                  <a:pt x="168276" y="33337"/>
                </a:lnTo>
                <a:lnTo>
                  <a:pt x="174626" y="30162"/>
                </a:lnTo>
                <a:lnTo>
                  <a:pt x="187326" y="23812"/>
                </a:lnTo>
                <a:lnTo>
                  <a:pt x="190501" y="30162"/>
                </a:lnTo>
                <a:lnTo>
                  <a:pt x="200026" y="30162"/>
                </a:lnTo>
                <a:lnTo>
                  <a:pt x="196851" y="39687"/>
                </a:lnTo>
                <a:lnTo>
                  <a:pt x="203201" y="36512"/>
                </a:lnTo>
                <a:lnTo>
                  <a:pt x="209551" y="55562"/>
                </a:lnTo>
                <a:lnTo>
                  <a:pt x="215901" y="46037"/>
                </a:lnTo>
                <a:lnTo>
                  <a:pt x="215901" y="52387"/>
                </a:lnTo>
                <a:lnTo>
                  <a:pt x="222251" y="52387"/>
                </a:lnTo>
                <a:lnTo>
                  <a:pt x="219076" y="61912"/>
                </a:lnTo>
                <a:lnTo>
                  <a:pt x="206376" y="71437"/>
                </a:lnTo>
                <a:lnTo>
                  <a:pt x="212726" y="71437"/>
                </a:lnTo>
                <a:lnTo>
                  <a:pt x="209551" y="112712"/>
                </a:lnTo>
                <a:lnTo>
                  <a:pt x="200026" y="131762"/>
                </a:lnTo>
                <a:lnTo>
                  <a:pt x="193676" y="144462"/>
                </a:lnTo>
                <a:lnTo>
                  <a:pt x="158751" y="157162"/>
                </a:lnTo>
                <a:lnTo>
                  <a:pt x="146051" y="150812"/>
                </a:lnTo>
                <a:lnTo>
                  <a:pt x="130176" y="179387"/>
                </a:lnTo>
                <a:lnTo>
                  <a:pt x="114301" y="192087"/>
                </a:lnTo>
                <a:lnTo>
                  <a:pt x="79376" y="160337"/>
                </a:lnTo>
                <a:lnTo>
                  <a:pt x="76201" y="160337"/>
                </a:lnTo>
                <a:lnTo>
                  <a:pt x="79376" y="125412"/>
                </a:lnTo>
                <a:lnTo>
                  <a:pt x="91169" y="104774"/>
                </a:lnTo>
                <a:lnTo>
                  <a:pt x="88900" y="104774"/>
                </a:lnTo>
                <a:lnTo>
                  <a:pt x="76200" y="126999"/>
                </a:lnTo>
                <a:lnTo>
                  <a:pt x="73025" y="161924"/>
                </a:lnTo>
                <a:lnTo>
                  <a:pt x="66675" y="165099"/>
                </a:lnTo>
                <a:lnTo>
                  <a:pt x="60325" y="171449"/>
                </a:lnTo>
                <a:lnTo>
                  <a:pt x="50800" y="165099"/>
                </a:lnTo>
                <a:lnTo>
                  <a:pt x="34925" y="165099"/>
                </a:lnTo>
                <a:lnTo>
                  <a:pt x="25400" y="158749"/>
                </a:lnTo>
                <a:lnTo>
                  <a:pt x="22225" y="142874"/>
                </a:lnTo>
                <a:lnTo>
                  <a:pt x="12700" y="139699"/>
                </a:lnTo>
                <a:lnTo>
                  <a:pt x="19050" y="114299"/>
                </a:lnTo>
                <a:lnTo>
                  <a:pt x="12700" y="111124"/>
                </a:lnTo>
                <a:lnTo>
                  <a:pt x="19050" y="101599"/>
                </a:lnTo>
                <a:lnTo>
                  <a:pt x="15875" y="88900"/>
                </a:lnTo>
                <a:lnTo>
                  <a:pt x="9525" y="92075"/>
                </a:lnTo>
                <a:lnTo>
                  <a:pt x="0" y="41275"/>
                </a:lnTo>
                <a:lnTo>
                  <a:pt x="3175" y="25400"/>
                </a:lnTo>
                <a:lnTo>
                  <a:pt x="28575" y="15875"/>
                </a:lnTo>
                <a:lnTo>
                  <a:pt x="60325" y="22225"/>
                </a:lnTo>
                <a:lnTo>
                  <a:pt x="66675" y="19050"/>
                </a:lnTo>
                <a:lnTo>
                  <a:pt x="69850" y="6350"/>
                </a:lnTo>
                <a:close/>
              </a:path>
            </a:pathLst>
          </a:custGeom>
          <a:solidFill>
            <a:srgbClr val="A6A6A6"/>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452" name="Elizabethtown-Fort Knox, KY">
            <a:extLst>
              <a:ext uri="{FF2B5EF4-FFF2-40B4-BE49-F238E27FC236}">
                <a16:creationId xmlns:a16="http://schemas.microsoft.com/office/drawing/2014/main" xmlns="" id="{00000000-0008-0000-0000-00009B010000}"/>
              </a:ext>
            </a:extLst>
          </p:cNvPr>
          <p:cNvSpPr>
            <a:spLocks/>
          </p:cNvSpPr>
          <p:nvPr/>
        </p:nvSpPr>
        <p:spPr bwMode="auto">
          <a:xfrm>
            <a:off x="8939424" y="4858333"/>
            <a:ext cx="172888" cy="128378"/>
          </a:xfrm>
          <a:custGeom>
            <a:avLst/>
            <a:gdLst>
              <a:gd name="connsiteX0" fmla="*/ 15875 w 171450"/>
              <a:gd name="connsiteY0" fmla="*/ 0 h 130175"/>
              <a:gd name="connsiteX1" fmla="*/ 22225 w 171450"/>
              <a:gd name="connsiteY1" fmla="*/ 0 h 130175"/>
              <a:gd name="connsiteX2" fmla="*/ 31750 w 171450"/>
              <a:gd name="connsiteY2" fmla="*/ 3175 h 130175"/>
              <a:gd name="connsiteX3" fmla="*/ 34925 w 171450"/>
              <a:gd name="connsiteY3" fmla="*/ 19050 h 130175"/>
              <a:gd name="connsiteX4" fmla="*/ 44450 w 171450"/>
              <a:gd name="connsiteY4" fmla="*/ 25400 h 130175"/>
              <a:gd name="connsiteX5" fmla="*/ 60325 w 171450"/>
              <a:gd name="connsiteY5" fmla="*/ 25400 h 130175"/>
              <a:gd name="connsiteX6" fmla="*/ 69850 w 171450"/>
              <a:gd name="connsiteY6" fmla="*/ 31750 h 130175"/>
              <a:gd name="connsiteX7" fmla="*/ 76200 w 171450"/>
              <a:gd name="connsiteY7" fmla="*/ 25400 h 130175"/>
              <a:gd name="connsiteX8" fmla="*/ 82550 w 171450"/>
              <a:gd name="connsiteY8" fmla="*/ 22225 h 130175"/>
              <a:gd name="connsiteX9" fmla="*/ 85725 w 171450"/>
              <a:gd name="connsiteY9" fmla="*/ 22225 h 130175"/>
              <a:gd name="connsiteX10" fmla="*/ 120650 w 171450"/>
              <a:gd name="connsiteY10" fmla="*/ 53975 h 130175"/>
              <a:gd name="connsiteX11" fmla="*/ 130175 w 171450"/>
              <a:gd name="connsiteY11" fmla="*/ 66675 h 130175"/>
              <a:gd name="connsiteX12" fmla="*/ 146050 w 171450"/>
              <a:gd name="connsiteY12" fmla="*/ 73025 h 130175"/>
              <a:gd name="connsiteX13" fmla="*/ 146050 w 171450"/>
              <a:gd name="connsiteY13" fmla="*/ 82550 h 130175"/>
              <a:gd name="connsiteX14" fmla="*/ 152400 w 171450"/>
              <a:gd name="connsiteY14" fmla="*/ 82550 h 130175"/>
              <a:gd name="connsiteX15" fmla="*/ 142875 w 171450"/>
              <a:gd name="connsiteY15" fmla="*/ 85725 h 130175"/>
              <a:gd name="connsiteX16" fmla="*/ 146050 w 171450"/>
              <a:gd name="connsiteY16" fmla="*/ 101600 h 130175"/>
              <a:gd name="connsiteX17" fmla="*/ 155575 w 171450"/>
              <a:gd name="connsiteY17" fmla="*/ 101600 h 130175"/>
              <a:gd name="connsiteX18" fmla="*/ 161925 w 171450"/>
              <a:gd name="connsiteY18" fmla="*/ 95250 h 130175"/>
              <a:gd name="connsiteX19" fmla="*/ 171450 w 171450"/>
              <a:gd name="connsiteY19" fmla="*/ 111125 h 130175"/>
              <a:gd name="connsiteX20" fmla="*/ 155575 w 171450"/>
              <a:gd name="connsiteY20" fmla="*/ 114300 h 130175"/>
              <a:gd name="connsiteX21" fmla="*/ 146050 w 171450"/>
              <a:gd name="connsiteY21" fmla="*/ 114300 h 130175"/>
              <a:gd name="connsiteX22" fmla="*/ 142875 w 171450"/>
              <a:gd name="connsiteY22" fmla="*/ 123825 h 130175"/>
              <a:gd name="connsiteX23" fmla="*/ 107950 w 171450"/>
              <a:gd name="connsiteY23" fmla="*/ 127000 h 130175"/>
              <a:gd name="connsiteX24" fmla="*/ 85725 w 171450"/>
              <a:gd name="connsiteY24" fmla="*/ 130175 h 130175"/>
              <a:gd name="connsiteX25" fmla="*/ 73025 w 171450"/>
              <a:gd name="connsiteY25" fmla="*/ 107950 h 130175"/>
              <a:gd name="connsiteX26" fmla="*/ 60325 w 171450"/>
              <a:gd name="connsiteY26" fmla="*/ 114300 h 130175"/>
              <a:gd name="connsiteX27" fmla="*/ 47625 w 171450"/>
              <a:gd name="connsiteY27" fmla="*/ 107950 h 130175"/>
              <a:gd name="connsiteX28" fmla="*/ 60325 w 171450"/>
              <a:gd name="connsiteY28" fmla="*/ 66675 h 130175"/>
              <a:gd name="connsiteX29" fmla="*/ 0 w 171450"/>
              <a:gd name="connsiteY29" fmla="*/ 28575 h 130175"/>
              <a:gd name="connsiteX30" fmla="*/ 9525 w 171450"/>
              <a:gd name="connsiteY30" fmla="*/ 22225 h 130175"/>
              <a:gd name="connsiteX31" fmla="*/ 3175 w 171450"/>
              <a:gd name="connsiteY31" fmla="*/ 15875 h 130175"/>
              <a:gd name="connsiteX32" fmla="*/ 22225 w 171450"/>
              <a:gd name="connsiteY32" fmla="*/ 6350 h 13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1450" h="130175">
                <a:moveTo>
                  <a:pt x="15875" y="0"/>
                </a:moveTo>
                <a:lnTo>
                  <a:pt x="22225" y="0"/>
                </a:lnTo>
                <a:lnTo>
                  <a:pt x="31750" y="3175"/>
                </a:lnTo>
                <a:lnTo>
                  <a:pt x="34925" y="19050"/>
                </a:lnTo>
                <a:lnTo>
                  <a:pt x="44450" y="25400"/>
                </a:lnTo>
                <a:lnTo>
                  <a:pt x="60325" y="25400"/>
                </a:lnTo>
                <a:lnTo>
                  <a:pt x="69850" y="31750"/>
                </a:lnTo>
                <a:lnTo>
                  <a:pt x="76200" y="25400"/>
                </a:lnTo>
                <a:lnTo>
                  <a:pt x="82550" y="22225"/>
                </a:lnTo>
                <a:lnTo>
                  <a:pt x="85725" y="22225"/>
                </a:lnTo>
                <a:lnTo>
                  <a:pt x="120650" y="53975"/>
                </a:lnTo>
                <a:lnTo>
                  <a:pt x="130175" y="66675"/>
                </a:lnTo>
                <a:lnTo>
                  <a:pt x="146050" y="73025"/>
                </a:lnTo>
                <a:lnTo>
                  <a:pt x="146050" y="82550"/>
                </a:lnTo>
                <a:lnTo>
                  <a:pt x="152400" y="82550"/>
                </a:lnTo>
                <a:lnTo>
                  <a:pt x="142875" y="85725"/>
                </a:lnTo>
                <a:lnTo>
                  <a:pt x="146050" y="101600"/>
                </a:lnTo>
                <a:lnTo>
                  <a:pt x="155575" y="101600"/>
                </a:lnTo>
                <a:lnTo>
                  <a:pt x="161925" y="95250"/>
                </a:lnTo>
                <a:lnTo>
                  <a:pt x="171450" y="111125"/>
                </a:lnTo>
                <a:lnTo>
                  <a:pt x="155575" y="114300"/>
                </a:lnTo>
                <a:lnTo>
                  <a:pt x="146050" y="114300"/>
                </a:lnTo>
                <a:lnTo>
                  <a:pt x="142875" y="123825"/>
                </a:lnTo>
                <a:lnTo>
                  <a:pt x="107950" y="127000"/>
                </a:lnTo>
                <a:lnTo>
                  <a:pt x="85725" y="130175"/>
                </a:lnTo>
                <a:lnTo>
                  <a:pt x="73025" y="107950"/>
                </a:lnTo>
                <a:lnTo>
                  <a:pt x="60325" y="114300"/>
                </a:lnTo>
                <a:lnTo>
                  <a:pt x="47625" y="107950"/>
                </a:lnTo>
                <a:lnTo>
                  <a:pt x="60325" y="66675"/>
                </a:lnTo>
                <a:lnTo>
                  <a:pt x="0" y="28575"/>
                </a:lnTo>
                <a:lnTo>
                  <a:pt x="9525" y="22225"/>
                </a:lnTo>
                <a:lnTo>
                  <a:pt x="3175" y="15875"/>
                </a:lnTo>
                <a:lnTo>
                  <a:pt x="22225" y="6350"/>
                </a:lnTo>
                <a:close/>
              </a:path>
            </a:pathLst>
          </a:custGeom>
          <a:solidFill>
            <a:srgbClr val="A6A6A6"/>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grpSp>
        <p:nvGrpSpPr>
          <p:cNvPr id="1453" name="Cincinnati, OH-KY-IN1">
            <a:extLst>
              <a:ext uri="{FF2B5EF4-FFF2-40B4-BE49-F238E27FC236}">
                <a16:creationId xmlns:a16="http://schemas.microsoft.com/office/drawing/2014/main" xmlns="" id="{00000000-0008-0000-0000-000004000000}"/>
              </a:ext>
            </a:extLst>
          </p:cNvPr>
          <p:cNvGrpSpPr/>
          <p:nvPr/>
        </p:nvGrpSpPr>
        <p:grpSpPr>
          <a:xfrm>
            <a:off x="9105388" y="4531728"/>
            <a:ext cx="229174" cy="225005"/>
            <a:chOff x="7615712" y="2223369"/>
            <a:chExt cx="229174" cy="228600"/>
          </a:xfrm>
        </p:grpSpPr>
        <p:sp>
          <p:nvSpPr>
            <p:cNvPr id="2961" name="Cincinnati, OH-KY-IN">
              <a:extLst>
                <a:ext uri="{FF2B5EF4-FFF2-40B4-BE49-F238E27FC236}">
                  <a16:creationId xmlns:a16="http://schemas.microsoft.com/office/drawing/2014/main" xmlns="" id="{00000000-0008-0000-0000-0000D1010000}"/>
                </a:ext>
              </a:extLst>
            </p:cNvPr>
            <p:cNvSpPr>
              <a:spLocks/>
            </p:cNvSpPr>
            <p:nvPr/>
          </p:nvSpPr>
          <p:spPr bwMode="auto">
            <a:xfrm>
              <a:off x="7619461" y="2223369"/>
              <a:ext cx="225425" cy="228600"/>
            </a:xfrm>
            <a:custGeom>
              <a:avLst/>
              <a:gdLst>
                <a:gd name="connsiteX0" fmla="*/ 98425 w 225425"/>
                <a:gd name="connsiteY0" fmla="*/ 101600 h 228600"/>
                <a:gd name="connsiteX1" fmla="*/ 104775 w 225425"/>
                <a:gd name="connsiteY1" fmla="*/ 114300 h 228600"/>
                <a:gd name="connsiteX2" fmla="*/ 120650 w 225425"/>
                <a:gd name="connsiteY2" fmla="*/ 114300 h 228600"/>
                <a:gd name="connsiteX3" fmla="*/ 139700 w 225425"/>
                <a:gd name="connsiteY3" fmla="*/ 142875 h 228600"/>
                <a:gd name="connsiteX4" fmla="*/ 142875 w 225425"/>
                <a:gd name="connsiteY4" fmla="*/ 149225 h 228600"/>
                <a:gd name="connsiteX5" fmla="*/ 171450 w 225425"/>
                <a:gd name="connsiteY5" fmla="*/ 155575 h 228600"/>
                <a:gd name="connsiteX6" fmla="*/ 190500 w 225425"/>
                <a:gd name="connsiteY6" fmla="*/ 152400 h 228600"/>
                <a:gd name="connsiteX7" fmla="*/ 184150 w 225425"/>
                <a:gd name="connsiteY7" fmla="*/ 187325 h 228600"/>
                <a:gd name="connsiteX8" fmla="*/ 171450 w 225425"/>
                <a:gd name="connsiteY8" fmla="*/ 187325 h 228600"/>
                <a:gd name="connsiteX9" fmla="*/ 161925 w 225425"/>
                <a:gd name="connsiteY9" fmla="*/ 200025 h 228600"/>
                <a:gd name="connsiteX10" fmla="*/ 155575 w 225425"/>
                <a:gd name="connsiteY10" fmla="*/ 203200 h 228600"/>
                <a:gd name="connsiteX11" fmla="*/ 155575 w 225425"/>
                <a:gd name="connsiteY11" fmla="*/ 196850 h 228600"/>
                <a:gd name="connsiteX12" fmla="*/ 114300 w 225425"/>
                <a:gd name="connsiteY12" fmla="*/ 209550 h 228600"/>
                <a:gd name="connsiteX13" fmla="*/ 114300 w 225425"/>
                <a:gd name="connsiteY13" fmla="*/ 219075 h 228600"/>
                <a:gd name="connsiteX14" fmla="*/ 104775 w 225425"/>
                <a:gd name="connsiteY14" fmla="*/ 222250 h 228600"/>
                <a:gd name="connsiteX15" fmla="*/ 101600 w 225425"/>
                <a:gd name="connsiteY15" fmla="*/ 228600 h 228600"/>
                <a:gd name="connsiteX16" fmla="*/ 69850 w 225425"/>
                <a:gd name="connsiteY16" fmla="*/ 206375 h 228600"/>
                <a:gd name="connsiteX17" fmla="*/ 63500 w 225425"/>
                <a:gd name="connsiteY17" fmla="*/ 187325 h 228600"/>
                <a:gd name="connsiteX18" fmla="*/ 44450 w 225425"/>
                <a:gd name="connsiteY18" fmla="*/ 200025 h 228600"/>
                <a:gd name="connsiteX19" fmla="*/ 28575 w 225425"/>
                <a:gd name="connsiteY19" fmla="*/ 184150 h 228600"/>
                <a:gd name="connsiteX20" fmla="*/ 57150 w 225425"/>
                <a:gd name="connsiteY20" fmla="*/ 174625 h 228600"/>
                <a:gd name="connsiteX21" fmla="*/ 57150 w 225425"/>
                <a:gd name="connsiteY21" fmla="*/ 158750 h 228600"/>
                <a:gd name="connsiteX22" fmla="*/ 57150 w 225425"/>
                <a:gd name="connsiteY22" fmla="*/ 152400 h 228600"/>
                <a:gd name="connsiteX23" fmla="*/ 47625 w 225425"/>
                <a:gd name="connsiteY23" fmla="*/ 152400 h 228600"/>
                <a:gd name="connsiteX24" fmla="*/ 50800 w 225425"/>
                <a:gd name="connsiteY24" fmla="*/ 139700 h 228600"/>
                <a:gd name="connsiteX25" fmla="*/ 41275 w 225425"/>
                <a:gd name="connsiteY25" fmla="*/ 127000 h 228600"/>
                <a:gd name="connsiteX26" fmla="*/ 38100 w 225425"/>
                <a:gd name="connsiteY26" fmla="*/ 123825 h 228600"/>
                <a:gd name="connsiteX27" fmla="*/ 47625 w 225425"/>
                <a:gd name="connsiteY27" fmla="*/ 114300 h 228600"/>
                <a:gd name="connsiteX28" fmla="*/ 53975 w 225425"/>
                <a:gd name="connsiteY28" fmla="*/ 104775 h 228600"/>
                <a:gd name="connsiteX29" fmla="*/ 76200 w 225425"/>
                <a:gd name="connsiteY29" fmla="*/ 114300 h 228600"/>
                <a:gd name="connsiteX30" fmla="*/ 92075 w 225425"/>
                <a:gd name="connsiteY30" fmla="*/ 107950 h 228600"/>
                <a:gd name="connsiteX31" fmla="*/ 34925 w 225425"/>
                <a:gd name="connsiteY31" fmla="*/ 77788 h 228600"/>
                <a:gd name="connsiteX32" fmla="*/ 44450 w 225425"/>
                <a:gd name="connsiteY32" fmla="*/ 115888 h 228600"/>
                <a:gd name="connsiteX33" fmla="*/ 34925 w 225425"/>
                <a:gd name="connsiteY33" fmla="*/ 125413 h 228600"/>
                <a:gd name="connsiteX34" fmla="*/ 38100 w 225425"/>
                <a:gd name="connsiteY34" fmla="*/ 128588 h 228600"/>
                <a:gd name="connsiteX35" fmla="*/ 47625 w 225425"/>
                <a:gd name="connsiteY35" fmla="*/ 141288 h 228600"/>
                <a:gd name="connsiteX36" fmla="*/ 44450 w 225425"/>
                <a:gd name="connsiteY36" fmla="*/ 153988 h 228600"/>
                <a:gd name="connsiteX37" fmla="*/ 3175 w 225425"/>
                <a:gd name="connsiteY37" fmla="*/ 163513 h 228600"/>
                <a:gd name="connsiteX38" fmla="*/ 3175 w 225425"/>
                <a:gd name="connsiteY38" fmla="*/ 153988 h 228600"/>
                <a:gd name="connsiteX39" fmla="*/ 0 w 225425"/>
                <a:gd name="connsiteY39" fmla="*/ 84138 h 228600"/>
                <a:gd name="connsiteX40" fmla="*/ 152400 w 225425"/>
                <a:gd name="connsiteY40" fmla="*/ 0 h 228600"/>
                <a:gd name="connsiteX41" fmla="*/ 158750 w 225425"/>
                <a:gd name="connsiteY41" fmla="*/ 60325 h 228600"/>
                <a:gd name="connsiteX42" fmla="*/ 161925 w 225425"/>
                <a:gd name="connsiteY42" fmla="*/ 60325 h 228600"/>
                <a:gd name="connsiteX43" fmla="*/ 180975 w 225425"/>
                <a:gd name="connsiteY43" fmla="*/ 57150 h 228600"/>
                <a:gd name="connsiteX44" fmla="*/ 187325 w 225425"/>
                <a:gd name="connsiteY44" fmla="*/ 101600 h 228600"/>
                <a:gd name="connsiteX45" fmla="*/ 215900 w 225425"/>
                <a:gd name="connsiteY45" fmla="*/ 95250 h 228600"/>
                <a:gd name="connsiteX46" fmla="*/ 225425 w 225425"/>
                <a:gd name="connsiteY46" fmla="*/ 168275 h 228600"/>
                <a:gd name="connsiteX47" fmla="*/ 215900 w 225425"/>
                <a:gd name="connsiteY47" fmla="*/ 165100 h 228600"/>
                <a:gd name="connsiteX48" fmla="*/ 190500 w 225425"/>
                <a:gd name="connsiteY48" fmla="*/ 149225 h 228600"/>
                <a:gd name="connsiteX49" fmla="*/ 171450 w 225425"/>
                <a:gd name="connsiteY49" fmla="*/ 152400 h 228600"/>
                <a:gd name="connsiteX50" fmla="*/ 142875 w 225425"/>
                <a:gd name="connsiteY50" fmla="*/ 146050 h 228600"/>
                <a:gd name="connsiteX51" fmla="*/ 139700 w 225425"/>
                <a:gd name="connsiteY51" fmla="*/ 139700 h 228600"/>
                <a:gd name="connsiteX52" fmla="*/ 120650 w 225425"/>
                <a:gd name="connsiteY52" fmla="*/ 111125 h 228600"/>
                <a:gd name="connsiteX53" fmla="*/ 104775 w 225425"/>
                <a:gd name="connsiteY53" fmla="*/ 111125 h 228600"/>
                <a:gd name="connsiteX54" fmla="*/ 98425 w 225425"/>
                <a:gd name="connsiteY54" fmla="*/ 98425 h 228600"/>
                <a:gd name="connsiteX55" fmla="*/ 92075 w 225425"/>
                <a:gd name="connsiteY55" fmla="*/ 104775 h 228600"/>
                <a:gd name="connsiteX56" fmla="*/ 76200 w 225425"/>
                <a:gd name="connsiteY56" fmla="*/ 111125 h 228600"/>
                <a:gd name="connsiteX57" fmla="*/ 53975 w 225425"/>
                <a:gd name="connsiteY57" fmla="*/ 101600 h 228600"/>
                <a:gd name="connsiteX58" fmla="*/ 47625 w 225425"/>
                <a:gd name="connsiteY58" fmla="*/ 111125 h 228600"/>
                <a:gd name="connsiteX59" fmla="*/ 38100 w 225425"/>
                <a:gd name="connsiteY59" fmla="*/ 73025 h 228600"/>
                <a:gd name="connsiteX60" fmla="*/ 34925 w 225425"/>
                <a:gd name="connsiteY60" fmla="*/ 31750 h 228600"/>
                <a:gd name="connsiteX61" fmla="*/ 31750 w 225425"/>
                <a:gd name="connsiteY61" fmla="*/ 22225 h 228600"/>
                <a:gd name="connsiteX62" fmla="*/ 79375 w 225425"/>
                <a:gd name="connsiteY62" fmla="*/ 12700 h 228600"/>
                <a:gd name="connsiteX63" fmla="*/ 79375 w 225425"/>
                <a:gd name="connsiteY63" fmla="*/ 9525 h 228600"/>
                <a:gd name="connsiteX64" fmla="*/ 95250 w 225425"/>
                <a:gd name="connsiteY64" fmla="*/ 6350 h 228600"/>
                <a:gd name="connsiteX65" fmla="*/ 133350 w 225425"/>
                <a:gd name="connsiteY65" fmla="*/ 3175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225425" h="228600">
                  <a:moveTo>
                    <a:pt x="98425" y="101600"/>
                  </a:moveTo>
                  <a:lnTo>
                    <a:pt x="104775" y="114300"/>
                  </a:lnTo>
                  <a:lnTo>
                    <a:pt x="120650" y="114300"/>
                  </a:lnTo>
                  <a:lnTo>
                    <a:pt x="139700" y="142875"/>
                  </a:lnTo>
                  <a:lnTo>
                    <a:pt x="142875" y="149225"/>
                  </a:lnTo>
                  <a:lnTo>
                    <a:pt x="171450" y="155575"/>
                  </a:lnTo>
                  <a:lnTo>
                    <a:pt x="190500" y="152400"/>
                  </a:lnTo>
                  <a:lnTo>
                    <a:pt x="184150" y="187325"/>
                  </a:lnTo>
                  <a:lnTo>
                    <a:pt x="171450" y="187325"/>
                  </a:lnTo>
                  <a:lnTo>
                    <a:pt x="161925" y="200025"/>
                  </a:lnTo>
                  <a:lnTo>
                    <a:pt x="155575" y="203200"/>
                  </a:lnTo>
                  <a:lnTo>
                    <a:pt x="155575" y="196850"/>
                  </a:lnTo>
                  <a:lnTo>
                    <a:pt x="114300" y="209550"/>
                  </a:lnTo>
                  <a:lnTo>
                    <a:pt x="114300" y="219075"/>
                  </a:lnTo>
                  <a:lnTo>
                    <a:pt x="104775" y="222250"/>
                  </a:lnTo>
                  <a:lnTo>
                    <a:pt x="101600" y="228600"/>
                  </a:lnTo>
                  <a:lnTo>
                    <a:pt x="69850" y="206375"/>
                  </a:lnTo>
                  <a:lnTo>
                    <a:pt x="63500" y="187325"/>
                  </a:lnTo>
                  <a:lnTo>
                    <a:pt x="44450" y="200025"/>
                  </a:lnTo>
                  <a:lnTo>
                    <a:pt x="28575" y="184150"/>
                  </a:lnTo>
                  <a:lnTo>
                    <a:pt x="57150" y="174625"/>
                  </a:lnTo>
                  <a:lnTo>
                    <a:pt x="57150" y="158750"/>
                  </a:lnTo>
                  <a:lnTo>
                    <a:pt x="57150" y="152400"/>
                  </a:lnTo>
                  <a:lnTo>
                    <a:pt x="47625" y="152400"/>
                  </a:lnTo>
                  <a:lnTo>
                    <a:pt x="50800" y="139700"/>
                  </a:lnTo>
                  <a:lnTo>
                    <a:pt x="41275" y="127000"/>
                  </a:lnTo>
                  <a:lnTo>
                    <a:pt x="38100" y="123825"/>
                  </a:lnTo>
                  <a:lnTo>
                    <a:pt x="47625" y="114300"/>
                  </a:lnTo>
                  <a:lnTo>
                    <a:pt x="53975" y="104775"/>
                  </a:lnTo>
                  <a:lnTo>
                    <a:pt x="76200" y="114300"/>
                  </a:lnTo>
                  <a:lnTo>
                    <a:pt x="92075" y="107950"/>
                  </a:lnTo>
                  <a:close/>
                  <a:moveTo>
                    <a:pt x="34925" y="77788"/>
                  </a:moveTo>
                  <a:lnTo>
                    <a:pt x="44450" y="115888"/>
                  </a:lnTo>
                  <a:lnTo>
                    <a:pt x="34925" y="125413"/>
                  </a:lnTo>
                  <a:lnTo>
                    <a:pt x="38100" y="128588"/>
                  </a:lnTo>
                  <a:lnTo>
                    <a:pt x="47625" y="141288"/>
                  </a:lnTo>
                  <a:lnTo>
                    <a:pt x="44450" y="153988"/>
                  </a:lnTo>
                  <a:lnTo>
                    <a:pt x="3175" y="163513"/>
                  </a:lnTo>
                  <a:lnTo>
                    <a:pt x="3175" y="153988"/>
                  </a:lnTo>
                  <a:lnTo>
                    <a:pt x="0" y="84138"/>
                  </a:lnTo>
                  <a:close/>
                  <a:moveTo>
                    <a:pt x="152400" y="0"/>
                  </a:moveTo>
                  <a:lnTo>
                    <a:pt x="158750" y="60325"/>
                  </a:lnTo>
                  <a:lnTo>
                    <a:pt x="161925" y="60325"/>
                  </a:lnTo>
                  <a:lnTo>
                    <a:pt x="180975" y="57150"/>
                  </a:lnTo>
                  <a:lnTo>
                    <a:pt x="187325" y="101600"/>
                  </a:lnTo>
                  <a:lnTo>
                    <a:pt x="215900" y="95250"/>
                  </a:lnTo>
                  <a:lnTo>
                    <a:pt x="225425" y="168275"/>
                  </a:lnTo>
                  <a:lnTo>
                    <a:pt x="215900" y="165100"/>
                  </a:lnTo>
                  <a:lnTo>
                    <a:pt x="190500" y="149225"/>
                  </a:lnTo>
                  <a:lnTo>
                    <a:pt x="171450" y="152400"/>
                  </a:lnTo>
                  <a:lnTo>
                    <a:pt x="142875" y="146050"/>
                  </a:lnTo>
                  <a:lnTo>
                    <a:pt x="139700" y="139700"/>
                  </a:lnTo>
                  <a:lnTo>
                    <a:pt x="120650" y="111125"/>
                  </a:lnTo>
                  <a:lnTo>
                    <a:pt x="104775" y="111125"/>
                  </a:lnTo>
                  <a:lnTo>
                    <a:pt x="98425" y="98425"/>
                  </a:lnTo>
                  <a:lnTo>
                    <a:pt x="92075" y="104775"/>
                  </a:lnTo>
                  <a:lnTo>
                    <a:pt x="76200" y="111125"/>
                  </a:lnTo>
                  <a:lnTo>
                    <a:pt x="53975" y="101600"/>
                  </a:lnTo>
                  <a:lnTo>
                    <a:pt x="47625" y="111125"/>
                  </a:lnTo>
                  <a:lnTo>
                    <a:pt x="38100" y="73025"/>
                  </a:lnTo>
                  <a:lnTo>
                    <a:pt x="34925" y="31750"/>
                  </a:lnTo>
                  <a:lnTo>
                    <a:pt x="31750" y="22225"/>
                  </a:lnTo>
                  <a:lnTo>
                    <a:pt x="79375" y="12700"/>
                  </a:lnTo>
                  <a:lnTo>
                    <a:pt x="79375" y="9525"/>
                  </a:lnTo>
                  <a:lnTo>
                    <a:pt x="95250" y="6350"/>
                  </a:lnTo>
                  <a:lnTo>
                    <a:pt x="133350" y="3175"/>
                  </a:lnTo>
                  <a:close/>
                </a:path>
              </a:pathLst>
            </a:custGeom>
            <a:solidFill>
              <a:srgbClr val="A6A6A6"/>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3808" name="Freeform 1629">
              <a:extLst>
                <a:ext uri="{FF2B5EF4-FFF2-40B4-BE49-F238E27FC236}">
                  <a16:creationId xmlns:a16="http://schemas.microsoft.com/office/drawing/2014/main" xmlns="" id="{00000000-0008-0000-0000-00005E060000}"/>
                </a:ext>
              </a:extLst>
            </p:cNvPr>
            <p:cNvSpPr>
              <a:spLocks/>
            </p:cNvSpPr>
            <p:nvPr/>
          </p:nvSpPr>
          <p:spPr bwMode="auto">
            <a:xfrm>
              <a:off x="7615712" y="2226462"/>
              <a:ext cx="41275" cy="44450"/>
            </a:xfrm>
            <a:custGeom>
              <a:avLst/>
              <a:gdLst>
                <a:gd name="T0" fmla="*/ 2147483647 w 26"/>
                <a:gd name="T1" fmla="*/ 0 h 28"/>
                <a:gd name="T2" fmla="*/ 2147483647 w 26"/>
                <a:gd name="T3" fmla="*/ 2147483647 h 28"/>
                <a:gd name="T4" fmla="*/ 2147483647 w 26"/>
                <a:gd name="T5" fmla="*/ 2147483647 h 28"/>
                <a:gd name="T6" fmla="*/ 2147483647 w 26"/>
                <a:gd name="T7" fmla="*/ 2147483647 h 28"/>
                <a:gd name="T8" fmla="*/ 0 w 26"/>
                <a:gd name="T9" fmla="*/ 2147483647 h 28"/>
                <a:gd name="T10" fmla="*/ 2147483647 w 26"/>
                <a:gd name="T11" fmla="*/ 0 h 28"/>
                <a:gd name="T12" fmla="*/ 0 60000 65536"/>
                <a:gd name="T13" fmla="*/ 0 60000 65536"/>
                <a:gd name="T14" fmla="*/ 0 60000 65536"/>
                <a:gd name="T15" fmla="*/ 0 60000 65536"/>
                <a:gd name="T16" fmla="*/ 0 60000 65536"/>
                <a:gd name="T17" fmla="*/ 0 60000 65536"/>
                <a:gd name="T18" fmla="*/ 0 w 26"/>
                <a:gd name="T19" fmla="*/ 0 h 28"/>
                <a:gd name="T20" fmla="*/ 26 w 26"/>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26" h="28">
                  <a:moveTo>
                    <a:pt x="20" y="0"/>
                  </a:moveTo>
                  <a:lnTo>
                    <a:pt x="24" y="18"/>
                  </a:lnTo>
                  <a:lnTo>
                    <a:pt x="26" y="24"/>
                  </a:lnTo>
                  <a:lnTo>
                    <a:pt x="4" y="28"/>
                  </a:lnTo>
                  <a:lnTo>
                    <a:pt x="0" y="6"/>
                  </a:lnTo>
                  <a:lnTo>
                    <a:pt x="20" y="0"/>
                  </a:lnTo>
                  <a:close/>
                </a:path>
              </a:pathLst>
            </a:custGeom>
            <a:solidFill>
              <a:srgbClr val="A6A6A6"/>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grpSp>
      <p:sp>
        <p:nvSpPr>
          <p:cNvPr id="1454" name="Lexington-Fayette, KY">
            <a:extLst>
              <a:ext uri="{FF2B5EF4-FFF2-40B4-BE49-F238E27FC236}">
                <a16:creationId xmlns:a16="http://schemas.microsoft.com/office/drawing/2014/main" xmlns="" id="{00000000-0008-0000-0000-000093010000}"/>
              </a:ext>
            </a:extLst>
          </p:cNvPr>
          <p:cNvSpPr>
            <a:spLocks/>
          </p:cNvSpPr>
          <p:nvPr/>
        </p:nvSpPr>
        <p:spPr bwMode="auto">
          <a:xfrm>
            <a:off x="9182162" y="4750383"/>
            <a:ext cx="139700" cy="146050"/>
          </a:xfrm>
          <a:custGeom>
            <a:avLst/>
            <a:gdLst>
              <a:gd name="connsiteX0" fmla="*/ 31750 w 139700"/>
              <a:gd name="connsiteY0" fmla="*/ 0 h 146050"/>
              <a:gd name="connsiteX1" fmla="*/ 47625 w 139700"/>
              <a:gd name="connsiteY1" fmla="*/ 15875 h 146050"/>
              <a:gd name="connsiteX2" fmla="*/ 57150 w 139700"/>
              <a:gd name="connsiteY2" fmla="*/ 38100 h 146050"/>
              <a:gd name="connsiteX3" fmla="*/ 57150 w 139700"/>
              <a:gd name="connsiteY3" fmla="*/ 38101 h 146050"/>
              <a:gd name="connsiteX4" fmla="*/ 69850 w 139700"/>
              <a:gd name="connsiteY4" fmla="*/ 34926 h 146050"/>
              <a:gd name="connsiteX5" fmla="*/ 88900 w 139700"/>
              <a:gd name="connsiteY5" fmla="*/ 12701 h 146050"/>
              <a:gd name="connsiteX6" fmla="*/ 104775 w 139700"/>
              <a:gd name="connsiteY6" fmla="*/ 31751 h 146050"/>
              <a:gd name="connsiteX7" fmla="*/ 107950 w 139700"/>
              <a:gd name="connsiteY7" fmla="*/ 28576 h 146050"/>
              <a:gd name="connsiteX8" fmla="*/ 114300 w 139700"/>
              <a:gd name="connsiteY8" fmla="*/ 34926 h 146050"/>
              <a:gd name="connsiteX9" fmla="*/ 127000 w 139700"/>
              <a:gd name="connsiteY9" fmla="*/ 34926 h 146050"/>
              <a:gd name="connsiteX10" fmla="*/ 127000 w 139700"/>
              <a:gd name="connsiteY10" fmla="*/ 41276 h 146050"/>
              <a:gd name="connsiteX11" fmla="*/ 114300 w 139700"/>
              <a:gd name="connsiteY11" fmla="*/ 57151 h 146050"/>
              <a:gd name="connsiteX12" fmla="*/ 139700 w 139700"/>
              <a:gd name="connsiteY12" fmla="*/ 88901 h 146050"/>
              <a:gd name="connsiteX13" fmla="*/ 130175 w 139700"/>
              <a:gd name="connsiteY13" fmla="*/ 104776 h 146050"/>
              <a:gd name="connsiteX14" fmla="*/ 136525 w 139700"/>
              <a:gd name="connsiteY14" fmla="*/ 107951 h 146050"/>
              <a:gd name="connsiteX15" fmla="*/ 127000 w 139700"/>
              <a:gd name="connsiteY15" fmla="*/ 107951 h 146050"/>
              <a:gd name="connsiteX16" fmla="*/ 127000 w 139700"/>
              <a:gd name="connsiteY16" fmla="*/ 114301 h 146050"/>
              <a:gd name="connsiteX17" fmla="*/ 123825 w 139700"/>
              <a:gd name="connsiteY17" fmla="*/ 107951 h 146050"/>
              <a:gd name="connsiteX18" fmla="*/ 95250 w 139700"/>
              <a:gd name="connsiteY18" fmla="*/ 107951 h 146050"/>
              <a:gd name="connsiteX19" fmla="*/ 92075 w 139700"/>
              <a:gd name="connsiteY19" fmla="*/ 101601 h 146050"/>
              <a:gd name="connsiteX20" fmla="*/ 82550 w 139700"/>
              <a:gd name="connsiteY20" fmla="*/ 107951 h 146050"/>
              <a:gd name="connsiteX21" fmla="*/ 83320 w 139700"/>
              <a:gd name="connsiteY21" fmla="*/ 99489 h 146050"/>
              <a:gd name="connsiteX22" fmla="*/ 83319 w 139700"/>
              <a:gd name="connsiteY22" fmla="*/ 99489 h 146050"/>
              <a:gd name="connsiteX23" fmla="*/ 82550 w 139700"/>
              <a:gd name="connsiteY23" fmla="*/ 107950 h 146050"/>
              <a:gd name="connsiteX24" fmla="*/ 79375 w 139700"/>
              <a:gd name="connsiteY24" fmla="*/ 107950 h 146050"/>
              <a:gd name="connsiteX25" fmla="*/ 82550 w 139700"/>
              <a:gd name="connsiteY25" fmla="*/ 114300 h 146050"/>
              <a:gd name="connsiteX26" fmla="*/ 73025 w 139700"/>
              <a:gd name="connsiteY26" fmla="*/ 114300 h 146050"/>
              <a:gd name="connsiteX27" fmla="*/ 73025 w 139700"/>
              <a:gd name="connsiteY27" fmla="*/ 120650 h 146050"/>
              <a:gd name="connsiteX28" fmla="*/ 63500 w 139700"/>
              <a:gd name="connsiteY28" fmla="*/ 120650 h 146050"/>
              <a:gd name="connsiteX29" fmla="*/ 69850 w 139700"/>
              <a:gd name="connsiteY29" fmla="*/ 127000 h 146050"/>
              <a:gd name="connsiteX30" fmla="*/ 60325 w 139700"/>
              <a:gd name="connsiteY30" fmla="*/ 136525 h 146050"/>
              <a:gd name="connsiteX31" fmla="*/ 53975 w 139700"/>
              <a:gd name="connsiteY31" fmla="*/ 146050 h 146050"/>
              <a:gd name="connsiteX32" fmla="*/ 41275 w 139700"/>
              <a:gd name="connsiteY32" fmla="*/ 136525 h 146050"/>
              <a:gd name="connsiteX33" fmla="*/ 47625 w 139700"/>
              <a:gd name="connsiteY33" fmla="*/ 133350 h 146050"/>
              <a:gd name="connsiteX34" fmla="*/ 41275 w 139700"/>
              <a:gd name="connsiteY34" fmla="*/ 133350 h 146050"/>
              <a:gd name="connsiteX35" fmla="*/ 41275 w 139700"/>
              <a:gd name="connsiteY35" fmla="*/ 136525 h 146050"/>
              <a:gd name="connsiteX36" fmla="*/ 34925 w 139700"/>
              <a:gd name="connsiteY36" fmla="*/ 130175 h 146050"/>
              <a:gd name="connsiteX37" fmla="*/ 31750 w 139700"/>
              <a:gd name="connsiteY37" fmla="*/ 133350 h 146050"/>
              <a:gd name="connsiteX38" fmla="*/ 31750 w 139700"/>
              <a:gd name="connsiteY38" fmla="*/ 123825 h 146050"/>
              <a:gd name="connsiteX39" fmla="*/ 22225 w 139700"/>
              <a:gd name="connsiteY39" fmla="*/ 127000 h 146050"/>
              <a:gd name="connsiteX40" fmla="*/ 19050 w 139700"/>
              <a:gd name="connsiteY40" fmla="*/ 117475 h 146050"/>
              <a:gd name="connsiteX41" fmla="*/ 15875 w 139700"/>
              <a:gd name="connsiteY41" fmla="*/ 120650 h 146050"/>
              <a:gd name="connsiteX42" fmla="*/ 12700 w 139700"/>
              <a:gd name="connsiteY42" fmla="*/ 117475 h 146050"/>
              <a:gd name="connsiteX43" fmla="*/ 12700 w 139700"/>
              <a:gd name="connsiteY43" fmla="*/ 107950 h 146050"/>
              <a:gd name="connsiteX44" fmla="*/ 0 w 139700"/>
              <a:gd name="connsiteY44" fmla="*/ 79375 h 146050"/>
              <a:gd name="connsiteX45" fmla="*/ 0 w 139700"/>
              <a:gd name="connsiteY45" fmla="*/ 76200 h 146050"/>
              <a:gd name="connsiteX46" fmla="*/ 19050 w 139700"/>
              <a:gd name="connsiteY46" fmla="*/ 60325 h 146050"/>
              <a:gd name="connsiteX47" fmla="*/ 9525 w 139700"/>
              <a:gd name="connsiteY47" fmla="*/ 31750 h 146050"/>
              <a:gd name="connsiteX48" fmla="*/ 28575 w 139700"/>
              <a:gd name="connsiteY48" fmla="*/ 6350 h 14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39700" h="146050">
                <a:moveTo>
                  <a:pt x="31750" y="0"/>
                </a:moveTo>
                <a:lnTo>
                  <a:pt x="47625" y="15875"/>
                </a:lnTo>
                <a:lnTo>
                  <a:pt x="57150" y="38100"/>
                </a:lnTo>
                <a:lnTo>
                  <a:pt x="57150" y="38101"/>
                </a:lnTo>
                <a:lnTo>
                  <a:pt x="69850" y="34926"/>
                </a:lnTo>
                <a:lnTo>
                  <a:pt x="88900" y="12701"/>
                </a:lnTo>
                <a:lnTo>
                  <a:pt x="104775" y="31751"/>
                </a:lnTo>
                <a:lnTo>
                  <a:pt x="107950" y="28576"/>
                </a:lnTo>
                <a:lnTo>
                  <a:pt x="114300" y="34926"/>
                </a:lnTo>
                <a:lnTo>
                  <a:pt x="127000" y="34926"/>
                </a:lnTo>
                <a:lnTo>
                  <a:pt x="127000" y="41276"/>
                </a:lnTo>
                <a:lnTo>
                  <a:pt x="114300" y="57151"/>
                </a:lnTo>
                <a:lnTo>
                  <a:pt x="139700" y="88901"/>
                </a:lnTo>
                <a:lnTo>
                  <a:pt x="130175" y="104776"/>
                </a:lnTo>
                <a:lnTo>
                  <a:pt x="136525" y="107951"/>
                </a:lnTo>
                <a:lnTo>
                  <a:pt x="127000" y="107951"/>
                </a:lnTo>
                <a:lnTo>
                  <a:pt x="127000" y="114301"/>
                </a:lnTo>
                <a:lnTo>
                  <a:pt x="123825" y="107951"/>
                </a:lnTo>
                <a:lnTo>
                  <a:pt x="95250" y="107951"/>
                </a:lnTo>
                <a:lnTo>
                  <a:pt x="92075" y="101601"/>
                </a:lnTo>
                <a:lnTo>
                  <a:pt x="82550" y="107951"/>
                </a:lnTo>
                <a:lnTo>
                  <a:pt x="83320" y="99489"/>
                </a:lnTo>
                <a:lnTo>
                  <a:pt x="83319" y="99489"/>
                </a:lnTo>
                <a:lnTo>
                  <a:pt x="82550" y="107950"/>
                </a:lnTo>
                <a:lnTo>
                  <a:pt x="79375" y="107950"/>
                </a:lnTo>
                <a:lnTo>
                  <a:pt x="82550" y="114300"/>
                </a:lnTo>
                <a:lnTo>
                  <a:pt x="73025" y="114300"/>
                </a:lnTo>
                <a:lnTo>
                  <a:pt x="73025" y="120650"/>
                </a:lnTo>
                <a:lnTo>
                  <a:pt x="63500" y="120650"/>
                </a:lnTo>
                <a:lnTo>
                  <a:pt x="69850" y="127000"/>
                </a:lnTo>
                <a:lnTo>
                  <a:pt x="60325" y="136525"/>
                </a:lnTo>
                <a:lnTo>
                  <a:pt x="53975" y="146050"/>
                </a:lnTo>
                <a:lnTo>
                  <a:pt x="41275" y="136525"/>
                </a:lnTo>
                <a:lnTo>
                  <a:pt x="47625" y="133350"/>
                </a:lnTo>
                <a:lnTo>
                  <a:pt x="41275" y="133350"/>
                </a:lnTo>
                <a:lnTo>
                  <a:pt x="41275" y="136525"/>
                </a:lnTo>
                <a:lnTo>
                  <a:pt x="34925" y="130175"/>
                </a:lnTo>
                <a:lnTo>
                  <a:pt x="31750" y="133350"/>
                </a:lnTo>
                <a:lnTo>
                  <a:pt x="31750" y="123825"/>
                </a:lnTo>
                <a:lnTo>
                  <a:pt x="22225" y="127000"/>
                </a:lnTo>
                <a:lnTo>
                  <a:pt x="19050" y="117475"/>
                </a:lnTo>
                <a:lnTo>
                  <a:pt x="15875" y="120650"/>
                </a:lnTo>
                <a:lnTo>
                  <a:pt x="12700" y="117475"/>
                </a:lnTo>
                <a:lnTo>
                  <a:pt x="12700" y="107950"/>
                </a:lnTo>
                <a:lnTo>
                  <a:pt x="0" y="79375"/>
                </a:lnTo>
                <a:lnTo>
                  <a:pt x="0" y="76200"/>
                </a:lnTo>
                <a:lnTo>
                  <a:pt x="19050" y="60325"/>
                </a:lnTo>
                <a:lnTo>
                  <a:pt x="9525" y="31750"/>
                </a:lnTo>
                <a:lnTo>
                  <a:pt x="28575" y="6350"/>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455" name="Huntington-Ashland, WV-KY-OH">
            <a:extLst>
              <a:ext uri="{FF2B5EF4-FFF2-40B4-BE49-F238E27FC236}">
                <a16:creationId xmlns:a16="http://schemas.microsoft.com/office/drawing/2014/main" xmlns="" id="{00000000-0008-0000-0000-0000F2000000}"/>
              </a:ext>
            </a:extLst>
          </p:cNvPr>
          <p:cNvSpPr>
            <a:spLocks/>
          </p:cNvSpPr>
          <p:nvPr/>
        </p:nvSpPr>
        <p:spPr bwMode="auto">
          <a:xfrm>
            <a:off x="9417112" y="4625180"/>
            <a:ext cx="211138" cy="180766"/>
          </a:xfrm>
          <a:custGeom>
            <a:avLst/>
            <a:gdLst>
              <a:gd name="connsiteX0" fmla="*/ 63500 w 211138"/>
              <a:gd name="connsiteY0" fmla="*/ 0 h 182563"/>
              <a:gd name="connsiteX1" fmla="*/ 73025 w 211138"/>
              <a:gd name="connsiteY1" fmla="*/ 0 h 182563"/>
              <a:gd name="connsiteX2" fmla="*/ 76200 w 211138"/>
              <a:gd name="connsiteY2" fmla="*/ 12700 h 182563"/>
              <a:gd name="connsiteX3" fmla="*/ 88900 w 211138"/>
              <a:gd name="connsiteY3" fmla="*/ 9525 h 182563"/>
              <a:gd name="connsiteX4" fmla="*/ 95250 w 211138"/>
              <a:gd name="connsiteY4" fmla="*/ 28575 h 182563"/>
              <a:gd name="connsiteX5" fmla="*/ 111125 w 211138"/>
              <a:gd name="connsiteY5" fmla="*/ 25400 h 182563"/>
              <a:gd name="connsiteX6" fmla="*/ 114300 w 211138"/>
              <a:gd name="connsiteY6" fmla="*/ 41275 h 182563"/>
              <a:gd name="connsiteX7" fmla="*/ 127000 w 211138"/>
              <a:gd name="connsiteY7" fmla="*/ 38100 h 182563"/>
              <a:gd name="connsiteX8" fmla="*/ 127000 w 211138"/>
              <a:gd name="connsiteY8" fmla="*/ 39159 h 182563"/>
              <a:gd name="connsiteX9" fmla="*/ 134938 w 211138"/>
              <a:gd name="connsiteY9" fmla="*/ 36513 h 182563"/>
              <a:gd name="connsiteX10" fmla="*/ 163513 w 211138"/>
              <a:gd name="connsiteY10" fmla="*/ 52388 h 182563"/>
              <a:gd name="connsiteX11" fmla="*/ 157163 w 211138"/>
              <a:gd name="connsiteY11" fmla="*/ 30163 h 182563"/>
              <a:gd name="connsiteX12" fmla="*/ 169863 w 211138"/>
              <a:gd name="connsiteY12" fmla="*/ 17463 h 182563"/>
              <a:gd name="connsiteX13" fmla="*/ 195263 w 211138"/>
              <a:gd name="connsiteY13" fmla="*/ 7938 h 182563"/>
              <a:gd name="connsiteX14" fmla="*/ 207963 w 211138"/>
              <a:gd name="connsiteY14" fmla="*/ 14288 h 182563"/>
              <a:gd name="connsiteX15" fmla="*/ 201613 w 211138"/>
              <a:gd name="connsiteY15" fmla="*/ 23813 h 182563"/>
              <a:gd name="connsiteX16" fmla="*/ 211138 w 211138"/>
              <a:gd name="connsiteY16" fmla="*/ 46038 h 182563"/>
              <a:gd name="connsiteX17" fmla="*/ 188913 w 211138"/>
              <a:gd name="connsiteY17" fmla="*/ 65088 h 182563"/>
              <a:gd name="connsiteX18" fmla="*/ 188913 w 211138"/>
              <a:gd name="connsiteY18" fmla="*/ 77788 h 182563"/>
              <a:gd name="connsiteX19" fmla="*/ 204788 w 211138"/>
              <a:gd name="connsiteY19" fmla="*/ 74613 h 182563"/>
              <a:gd name="connsiteX20" fmla="*/ 207963 w 211138"/>
              <a:gd name="connsiteY20" fmla="*/ 93663 h 182563"/>
              <a:gd name="connsiteX21" fmla="*/ 204788 w 211138"/>
              <a:gd name="connsiteY21" fmla="*/ 96838 h 182563"/>
              <a:gd name="connsiteX22" fmla="*/ 192088 w 211138"/>
              <a:gd name="connsiteY22" fmla="*/ 115888 h 182563"/>
              <a:gd name="connsiteX23" fmla="*/ 188913 w 211138"/>
              <a:gd name="connsiteY23" fmla="*/ 131763 h 182563"/>
              <a:gd name="connsiteX24" fmla="*/ 198438 w 211138"/>
              <a:gd name="connsiteY24" fmla="*/ 134938 h 182563"/>
              <a:gd name="connsiteX25" fmla="*/ 163513 w 211138"/>
              <a:gd name="connsiteY25" fmla="*/ 153988 h 182563"/>
              <a:gd name="connsiteX26" fmla="*/ 147638 w 211138"/>
              <a:gd name="connsiteY26" fmla="*/ 160338 h 182563"/>
              <a:gd name="connsiteX27" fmla="*/ 131763 w 211138"/>
              <a:gd name="connsiteY27" fmla="*/ 182563 h 182563"/>
              <a:gd name="connsiteX28" fmla="*/ 119063 w 211138"/>
              <a:gd name="connsiteY28" fmla="*/ 169863 h 182563"/>
              <a:gd name="connsiteX29" fmla="*/ 122238 w 211138"/>
              <a:gd name="connsiteY29" fmla="*/ 160338 h 182563"/>
              <a:gd name="connsiteX30" fmla="*/ 112713 w 211138"/>
              <a:gd name="connsiteY30" fmla="*/ 157163 h 182563"/>
              <a:gd name="connsiteX31" fmla="*/ 90488 w 211138"/>
              <a:gd name="connsiteY31" fmla="*/ 134938 h 182563"/>
              <a:gd name="connsiteX32" fmla="*/ 90488 w 211138"/>
              <a:gd name="connsiteY32" fmla="*/ 115888 h 182563"/>
              <a:gd name="connsiteX33" fmla="*/ 90885 w 211138"/>
              <a:gd name="connsiteY33" fmla="*/ 115095 h 182563"/>
              <a:gd name="connsiteX34" fmla="*/ 88900 w 211138"/>
              <a:gd name="connsiteY34" fmla="*/ 111125 h 182563"/>
              <a:gd name="connsiteX35" fmla="*/ 66675 w 211138"/>
              <a:gd name="connsiteY35" fmla="*/ 123825 h 182563"/>
              <a:gd name="connsiteX36" fmla="*/ 63500 w 211138"/>
              <a:gd name="connsiteY36" fmla="*/ 98425 h 182563"/>
              <a:gd name="connsiteX37" fmla="*/ 57150 w 211138"/>
              <a:gd name="connsiteY37" fmla="*/ 98425 h 182563"/>
              <a:gd name="connsiteX38" fmla="*/ 31750 w 211138"/>
              <a:gd name="connsiteY38" fmla="*/ 98425 h 182563"/>
              <a:gd name="connsiteX39" fmla="*/ 19050 w 211138"/>
              <a:gd name="connsiteY39" fmla="*/ 88900 h 182563"/>
              <a:gd name="connsiteX40" fmla="*/ 0 w 211138"/>
              <a:gd name="connsiteY40" fmla="*/ 85725 h 182563"/>
              <a:gd name="connsiteX41" fmla="*/ 9525 w 211138"/>
              <a:gd name="connsiteY41" fmla="*/ 66675 h 182563"/>
              <a:gd name="connsiteX42" fmla="*/ 12700 w 211138"/>
              <a:gd name="connsiteY42" fmla="*/ 38100 h 182563"/>
              <a:gd name="connsiteX43" fmla="*/ 31750 w 211138"/>
              <a:gd name="connsiteY43" fmla="*/ 31750 h 182563"/>
              <a:gd name="connsiteX44" fmla="*/ 50800 w 211138"/>
              <a:gd name="connsiteY44" fmla="*/ 60325 h 182563"/>
              <a:gd name="connsiteX45" fmla="*/ 63500 w 211138"/>
              <a:gd name="connsiteY45" fmla="*/ 60325 h 182563"/>
              <a:gd name="connsiteX46" fmla="*/ 66200 w 211138"/>
              <a:gd name="connsiteY46" fmla="*/ 63025 h 182563"/>
              <a:gd name="connsiteX47" fmla="*/ 66200 w 211138"/>
              <a:gd name="connsiteY47" fmla="*/ 59850 h 182563"/>
              <a:gd name="connsiteX48" fmla="*/ 63500 w 211138"/>
              <a:gd name="connsiteY48" fmla="*/ 57150 h 182563"/>
              <a:gd name="connsiteX49" fmla="*/ 50800 w 211138"/>
              <a:gd name="connsiteY49" fmla="*/ 57150 h 182563"/>
              <a:gd name="connsiteX50" fmla="*/ 60325 w 211138"/>
              <a:gd name="connsiteY50" fmla="*/ 50800 h 182563"/>
              <a:gd name="connsiteX51" fmla="*/ 53975 w 211138"/>
              <a:gd name="connsiteY51" fmla="*/ 34925 h 182563"/>
              <a:gd name="connsiteX52" fmla="*/ 60325 w 211138"/>
              <a:gd name="connsiteY52" fmla="*/ 34925 h 182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211138" h="182563">
                <a:moveTo>
                  <a:pt x="63500" y="0"/>
                </a:moveTo>
                <a:lnTo>
                  <a:pt x="73025" y="0"/>
                </a:lnTo>
                <a:lnTo>
                  <a:pt x="76200" y="12700"/>
                </a:lnTo>
                <a:lnTo>
                  <a:pt x="88900" y="9525"/>
                </a:lnTo>
                <a:lnTo>
                  <a:pt x="95250" y="28575"/>
                </a:lnTo>
                <a:lnTo>
                  <a:pt x="111125" y="25400"/>
                </a:lnTo>
                <a:lnTo>
                  <a:pt x="114300" y="41275"/>
                </a:lnTo>
                <a:lnTo>
                  <a:pt x="127000" y="38100"/>
                </a:lnTo>
                <a:lnTo>
                  <a:pt x="127000" y="39159"/>
                </a:lnTo>
                <a:lnTo>
                  <a:pt x="134938" y="36513"/>
                </a:lnTo>
                <a:lnTo>
                  <a:pt x="163513" y="52388"/>
                </a:lnTo>
                <a:lnTo>
                  <a:pt x="157163" y="30163"/>
                </a:lnTo>
                <a:lnTo>
                  <a:pt x="169863" y="17463"/>
                </a:lnTo>
                <a:lnTo>
                  <a:pt x="195263" y="7938"/>
                </a:lnTo>
                <a:lnTo>
                  <a:pt x="207963" y="14288"/>
                </a:lnTo>
                <a:lnTo>
                  <a:pt x="201613" y="23813"/>
                </a:lnTo>
                <a:lnTo>
                  <a:pt x="211138" y="46038"/>
                </a:lnTo>
                <a:lnTo>
                  <a:pt x="188913" y="65088"/>
                </a:lnTo>
                <a:lnTo>
                  <a:pt x="188913" y="77788"/>
                </a:lnTo>
                <a:lnTo>
                  <a:pt x="204788" y="74613"/>
                </a:lnTo>
                <a:lnTo>
                  <a:pt x="207963" y="93663"/>
                </a:lnTo>
                <a:lnTo>
                  <a:pt x="204788" y="96838"/>
                </a:lnTo>
                <a:lnTo>
                  <a:pt x="192088" y="115888"/>
                </a:lnTo>
                <a:lnTo>
                  <a:pt x="188913" y="131763"/>
                </a:lnTo>
                <a:lnTo>
                  <a:pt x="198438" y="134938"/>
                </a:lnTo>
                <a:lnTo>
                  <a:pt x="163513" y="153988"/>
                </a:lnTo>
                <a:lnTo>
                  <a:pt x="147638" y="160338"/>
                </a:lnTo>
                <a:lnTo>
                  <a:pt x="131763" y="182563"/>
                </a:lnTo>
                <a:lnTo>
                  <a:pt x="119063" y="169863"/>
                </a:lnTo>
                <a:lnTo>
                  <a:pt x="122238" y="160338"/>
                </a:lnTo>
                <a:lnTo>
                  <a:pt x="112713" y="157163"/>
                </a:lnTo>
                <a:lnTo>
                  <a:pt x="90488" y="134938"/>
                </a:lnTo>
                <a:lnTo>
                  <a:pt x="90488" y="115888"/>
                </a:lnTo>
                <a:lnTo>
                  <a:pt x="90885" y="115095"/>
                </a:lnTo>
                <a:lnTo>
                  <a:pt x="88900" y="111125"/>
                </a:lnTo>
                <a:lnTo>
                  <a:pt x="66675" y="123825"/>
                </a:lnTo>
                <a:lnTo>
                  <a:pt x="63500" y="98425"/>
                </a:lnTo>
                <a:lnTo>
                  <a:pt x="57150" y="98425"/>
                </a:lnTo>
                <a:lnTo>
                  <a:pt x="31750" y="98425"/>
                </a:lnTo>
                <a:lnTo>
                  <a:pt x="19050" y="88900"/>
                </a:lnTo>
                <a:lnTo>
                  <a:pt x="0" y="85725"/>
                </a:lnTo>
                <a:lnTo>
                  <a:pt x="9525" y="66675"/>
                </a:lnTo>
                <a:lnTo>
                  <a:pt x="12700" y="38100"/>
                </a:lnTo>
                <a:lnTo>
                  <a:pt x="31750" y="31750"/>
                </a:lnTo>
                <a:lnTo>
                  <a:pt x="50800" y="60325"/>
                </a:lnTo>
                <a:lnTo>
                  <a:pt x="63500" y="60325"/>
                </a:lnTo>
                <a:lnTo>
                  <a:pt x="66200" y="63025"/>
                </a:lnTo>
                <a:lnTo>
                  <a:pt x="66200" y="59850"/>
                </a:lnTo>
                <a:lnTo>
                  <a:pt x="63500" y="57150"/>
                </a:lnTo>
                <a:lnTo>
                  <a:pt x="50800" y="57150"/>
                </a:lnTo>
                <a:lnTo>
                  <a:pt x="60325" y="50800"/>
                </a:lnTo>
                <a:lnTo>
                  <a:pt x="53975" y="34925"/>
                </a:lnTo>
                <a:lnTo>
                  <a:pt x="60325" y="34925"/>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456" name="Charleston, WV">
            <a:extLst>
              <a:ext uri="{FF2B5EF4-FFF2-40B4-BE49-F238E27FC236}">
                <a16:creationId xmlns:a16="http://schemas.microsoft.com/office/drawing/2014/main" xmlns="" id="{00000000-0008-0000-0000-00008F010000}"/>
              </a:ext>
            </a:extLst>
          </p:cNvPr>
          <p:cNvSpPr>
            <a:spLocks/>
          </p:cNvSpPr>
          <p:nvPr/>
        </p:nvSpPr>
        <p:spPr bwMode="auto">
          <a:xfrm>
            <a:off x="9606025" y="4610893"/>
            <a:ext cx="153837" cy="185528"/>
          </a:xfrm>
          <a:custGeom>
            <a:avLst/>
            <a:gdLst>
              <a:gd name="connsiteX0" fmla="*/ 114300 w 152400"/>
              <a:gd name="connsiteY0" fmla="*/ 0 h 187325"/>
              <a:gd name="connsiteX1" fmla="*/ 142875 w 152400"/>
              <a:gd name="connsiteY1" fmla="*/ 25400 h 187325"/>
              <a:gd name="connsiteX2" fmla="*/ 152400 w 152400"/>
              <a:gd name="connsiteY2" fmla="*/ 25400 h 187325"/>
              <a:gd name="connsiteX3" fmla="*/ 142875 w 152400"/>
              <a:gd name="connsiteY3" fmla="*/ 41275 h 187325"/>
              <a:gd name="connsiteX4" fmla="*/ 101600 w 152400"/>
              <a:gd name="connsiteY4" fmla="*/ 82550 h 187325"/>
              <a:gd name="connsiteX5" fmla="*/ 92075 w 152400"/>
              <a:gd name="connsiteY5" fmla="*/ 98425 h 187325"/>
              <a:gd name="connsiteX6" fmla="*/ 92075 w 152400"/>
              <a:gd name="connsiteY6" fmla="*/ 142875 h 187325"/>
              <a:gd name="connsiteX7" fmla="*/ 79375 w 152400"/>
              <a:gd name="connsiteY7" fmla="*/ 139700 h 187325"/>
              <a:gd name="connsiteX8" fmla="*/ 73025 w 152400"/>
              <a:gd name="connsiteY8" fmla="*/ 142875 h 187325"/>
              <a:gd name="connsiteX9" fmla="*/ 66675 w 152400"/>
              <a:gd name="connsiteY9" fmla="*/ 155575 h 187325"/>
              <a:gd name="connsiteX10" fmla="*/ 69850 w 152400"/>
              <a:gd name="connsiteY10" fmla="*/ 171450 h 187325"/>
              <a:gd name="connsiteX11" fmla="*/ 79375 w 152400"/>
              <a:gd name="connsiteY11" fmla="*/ 177800 h 187325"/>
              <a:gd name="connsiteX12" fmla="*/ 73025 w 152400"/>
              <a:gd name="connsiteY12" fmla="*/ 187325 h 187325"/>
              <a:gd name="connsiteX13" fmla="*/ 66675 w 152400"/>
              <a:gd name="connsiteY13" fmla="*/ 184150 h 187325"/>
              <a:gd name="connsiteX14" fmla="*/ 57150 w 152400"/>
              <a:gd name="connsiteY14" fmla="*/ 177800 h 187325"/>
              <a:gd name="connsiteX15" fmla="*/ 44450 w 152400"/>
              <a:gd name="connsiteY15" fmla="*/ 180975 h 187325"/>
              <a:gd name="connsiteX16" fmla="*/ 34925 w 152400"/>
              <a:gd name="connsiteY16" fmla="*/ 161925 h 187325"/>
              <a:gd name="connsiteX17" fmla="*/ 3175 w 152400"/>
              <a:gd name="connsiteY17" fmla="*/ 158750 h 187325"/>
              <a:gd name="connsiteX18" fmla="*/ 9525 w 152400"/>
              <a:gd name="connsiteY18" fmla="*/ 149225 h 187325"/>
              <a:gd name="connsiteX19" fmla="*/ 0 w 152400"/>
              <a:gd name="connsiteY19" fmla="*/ 146050 h 187325"/>
              <a:gd name="connsiteX20" fmla="*/ 3175 w 152400"/>
              <a:gd name="connsiteY20" fmla="*/ 130175 h 187325"/>
              <a:gd name="connsiteX21" fmla="*/ 15875 w 152400"/>
              <a:gd name="connsiteY21" fmla="*/ 111125 h 187325"/>
              <a:gd name="connsiteX22" fmla="*/ 19050 w 152400"/>
              <a:gd name="connsiteY22" fmla="*/ 107950 h 187325"/>
              <a:gd name="connsiteX23" fmla="*/ 15875 w 152400"/>
              <a:gd name="connsiteY23" fmla="*/ 88900 h 187325"/>
              <a:gd name="connsiteX24" fmla="*/ 0 w 152400"/>
              <a:gd name="connsiteY24" fmla="*/ 92075 h 187325"/>
              <a:gd name="connsiteX25" fmla="*/ 0 w 152400"/>
              <a:gd name="connsiteY25" fmla="*/ 79375 h 187325"/>
              <a:gd name="connsiteX26" fmla="*/ 22225 w 152400"/>
              <a:gd name="connsiteY26" fmla="*/ 60325 h 187325"/>
              <a:gd name="connsiteX27" fmla="*/ 12700 w 152400"/>
              <a:gd name="connsiteY27" fmla="*/ 38100 h 187325"/>
              <a:gd name="connsiteX28" fmla="*/ 19050 w 152400"/>
              <a:gd name="connsiteY28" fmla="*/ 28575 h 187325"/>
              <a:gd name="connsiteX29" fmla="*/ 31750 w 152400"/>
              <a:gd name="connsiteY29" fmla="*/ 41275 h 187325"/>
              <a:gd name="connsiteX30" fmla="*/ 44450 w 152400"/>
              <a:gd name="connsiteY30" fmla="*/ 25400 h 187325"/>
              <a:gd name="connsiteX31" fmla="*/ 57150 w 152400"/>
              <a:gd name="connsiteY31" fmla="*/ 34925 h 187325"/>
              <a:gd name="connsiteX32" fmla="*/ 98425 w 152400"/>
              <a:gd name="connsiteY32" fmla="*/ 28575 h 187325"/>
              <a:gd name="connsiteX33" fmla="*/ 107950 w 152400"/>
              <a:gd name="connsiteY33" fmla="*/ 9525 h 18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2400" h="187325">
                <a:moveTo>
                  <a:pt x="114300" y="0"/>
                </a:moveTo>
                <a:lnTo>
                  <a:pt x="142875" y="25400"/>
                </a:lnTo>
                <a:lnTo>
                  <a:pt x="152400" y="25400"/>
                </a:lnTo>
                <a:lnTo>
                  <a:pt x="142875" y="41275"/>
                </a:lnTo>
                <a:lnTo>
                  <a:pt x="101600" y="82550"/>
                </a:lnTo>
                <a:lnTo>
                  <a:pt x="92075" y="98425"/>
                </a:lnTo>
                <a:lnTo>
                  <a:pt x="92075" y="142875"/>
                </a:lnTo>
                <a:lnTo>
                  <a:pt x="79375" y="139700"/>
                </a:lnTo>
                <a:lnTo>
                  <a:pt x="73025" y="142875"/>
                </a:lnTo>
                <a:lnTo>
                  <a:pt x="66675" y="155575"/>
                </a:lnTo>
                <a:lnTo>
                  <a:pt x="69850" y="171450"/>
                </a:lnTo>
                <a:lnTo>
                  <a:pt x="79375" y="177800"/>
                </a:lnTo>
                <a:lnTo>
                  <a:pt x="73025" y="187325"/>
                </a:lnTo>
                <a:lnTo>
                  <a:pt x="66675" y="184150"/>
                </a:lnTo>
                <a:lnTo>
                  <a:pt x="57150" y="177800"/>
                </a:lnTo>
                <a:lnTo>
                  <a:pt x="44450" y="180975"/>
                </a:lnTo>
                <a:lnTo>
                  <a:pt x="34925" y="161925"/>
                </a:lnTo>
                <a:lnTo>
                  <a:pt x="3175" y="158750"/>
                </a:lnTo>
                <a:lnTo>
                  <a:pt x="9525" y="149225"/>
                </a:lnTo>
                <a:lnTo>
                  <a:pt x="0" y="146050"/>
                </a:lnTo>
                <a:lnTo>
                  <a:pt x="3175" y="130175"/>
                </a:lnTo>
                <a:lnTo>
                  <a:pt x="15875" y="111125"/>
                </a:lnTo>
                <a:lnTo>
                  <a:pt x="19050" y="107950"/>
                </a:lnTo>
                <a:lnTo>
                  <a:pt x="15875" y="88900"/>
                </a:lnTo>
                <a:lnTo>
                  <a:pt x="0" y="92075"/>
                </a:lnTo>
                <a:lnTo>
                  <a:pt x="0" y="79375"/>
                </a:lnTo>
                <a:lnTo>
                  <a:pt x="22225" y="60325"/>
                </a:lnTo>
                <a:lnTo>
                  <a:pt x="12700" y="38100"/>
                </a:lnTo>
                <a:lnTo>
                  <a:pt x="19050" y="28575"/>
                </a:lnTo>
                <a:lnTo>
                  <a:pt x="31750" y="41275"/>
                </a:lnTo>
                <a:lnTo>
                  <a:pt x="44450" y="25400"/>
                </a:lnTo>
                <a:lnTo>
                  <a:pt x="57150" y="34925"/>
                </a:lnTo>
                <a:lnTo>
                  <a:pt x="98425" y="28575"/>
                </a:lnTo>
                <a:lnTo>
                  <a:pt x="107950" y="9525"/>
                </a:lnTo>
                <a:close/>
              </a:path>
            </a:pathLst>
          </a:custGeom>
          <a:solidFill>
            <a:srgbClr val="A6A6A6"/>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457" name="Lansing-East Lansing, MI">
            <a:extLst>
              <a:ext uri="{FF2B5EF4-FFF2-40B4-BE49-F238E27FC236}">
                <a16:creationId xmlns:a16="http://schemas.microsoft.com/office/drawing/2014/main" xmlns="" id="{00000000-0008-0000-0000-000003030000}"/>
              </a:ext>
            </a:extLst>
          </p:cNvPr>
          <p:cNvSpPr/>
          <p:nvPr/>
        </p:nvSpPr>
        <p:spPr>
          <a:xfrm>
            <a:off x="8991812" y="3881482"/>
            <a:ext cx="141138" cy="150603"/>
          </a:xfrm>
          <a:custGeom>
            <a:avLst/>
            <a:gdLst>
              <a:gd name="connsiteX0" fmla="*/ 82550 w 139700"/>
              <a:gd name="connsiteY0" fmla="*/ 0 h 152400"/>
              <a:gd name="connsiteX1" fmla="*/ 95250 w 139700"/>
              <a:gd name="connsiteY1" fmla="*/ 66675 h 152400"/>
              <a:gd name="connsiteX2" fmla="*/ 123825 w 139700"/>
              <a:gd name="connsiteY2" fmla="*/ 57150 h 152400"/>
              <a:gd name="connsiteX3" fmla="*/ 139700 w 139700"/>
              <a:gd name="connsiteY3" fmla="*/ 123825 h 152400"/>
              <a:gd name="connsiteX4" fmla="*/ 76200 w 139700"/>
              <a:gd name="connsiteY4" fmla="*/ 139700 h 152400"/>
              <a:gd name="connsiteX5" fmla="*/ 60325 w 139700"/>
              <a:gd name="connsiteY5" fmla="*/ 139700 h 152400"/>
              <a:gd name="connsiteX6" fmla="*/ 9525 w 139700"/>
              <a:gd name="connsiteY6" fmla="*/ 152400 h 152400"/>
              <a:gd name="connsiteX7" fmla="*/ 0 w 139700"/>
              <a:gd name="connsiteY7" fmla="*/ 85725 h 152400"/>
              <a:gd name="connsiteX8" fmla="*/ 37874 w 139700"/>
              <a:gd name="connsiteY8" fmla="*/ 78150 h 152400"/>
              <a:gd name="connsiteX9" fmla="*/ 37874 w 139700"/>
              <a:gd name="connsiteY9" fmla="*/ 78150 h 152400"/>
              <a:gd name="connsiteX10" fmla="*/ 31750 w 139700"/>
              <a:gd name="connsiteY10" fmla="*/ 79375 h 152400"/>
              <a:gd name="connsiteX11" fmla="*/ 19050 w 139700"/>
              <a:gd name="connsiteY11" fmla="*/ 1270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9700" h="152400">
                <a:moveTo>
                  <a:pt x="82550" y="0"/>
                </a:moveTo>
                <a:lnTo>
                  <a:pt x="95250" y="66675"/>
                </a:lnTo>
                <a:lnTo>
                  <a:pt x="123825" y="57150"/>
                </a:lnTo>
                <a:lnTo>
                  <a:pt x="139700" y="123825"/>
                </a:lnTo>
                <a:lnTo>
                  <a:pt x="76200" y="139700"/>
                </a:lnTo>
                <a:lnTo>
                  <a:pt x="60325" y="139700"/>
                </a:lnTo>
                <a:lnTo>
                  <a:pt x="9525" y="152400"/>
                </a:lnTo>
                <a:lnTo>
                  <a:pt x="0" y="85725"/>
                </a:lnTo>
                <a:lnTo>
                  <a:pt x="37874" y="78150"/>
                </a:lnTo>
                <a:lnTo>
                  <a:pt x="37874" y="78150"/>
                </a:lnTo>
                <a:lnTo>
                  <a:pt x="31750" y="79375"/>
                </a:lnTo>
                <a:lnTo>
                  <a:pt x="19050" y="12700"/>
                </a:lnTo>
                <a:close/>
              </a:path>
            </a:pathLst>
          </a:custGeom>
          <a:solidFill>
            <a:srgbClr val="C4D79B"/>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en-US"/>
          </a:p>
        </p:txBody>
      </p:sp>
      <p:sp>
        <p:nvSpPr>
          <p:cNvPr id="1458" name="Grand Rapids-Wyoming, MI">
            <a:extLst>
              <a:ext uri="{FF2B5EF4-FFF2-40B4-BE49-F238E27FC236}">
                <a16:creationId xmlns:a16="http://schemas.microsoft.com/office/drawing/2014/main" xmlns="" id="{00000000-0008-0000-0000-000031020000}"/>
              </a:ext>
            </a:extLst>
          </p:cNvPr>
          <p:cNvSpPr>
            <a:spLocks/>
          </p:cNvSpPr>
          <p:nvPr/>
        </p:nvSpPr>
        <p:spPr bwMode="auto">
          <a:xfrm>
            <a:off x="8814012" y="3827507"/>
            <a:ext cx="196850" cy="214103"/>
          </a:xfrm>
          <a:custGeom>
            <a:avLst/>
            <a:gdLst>
              <a:gd name="connsiteX0" fmla="*/ 184150 w 196850"/>
              <a:gd name="connsiteY0" fmla="*/ 0 h 215900"/>
              <a:gd name="connsiteX1" fmla="*/ 196850 w 196850"/>
              <a:gd name="connsiteY1" fmla="*/ 66675 h 215900"/>
              <a:gd name="connsiteX2" fmla="*/ 133350 w 196850"/>
              <a:gd name="connsiteY2" fmla="*/ 79375 h 215900"/>
              <a:gd name="connsiteX3" fmla="*/ 142875 w 196850"/>
              <a:gd name="connsiteY3" fmla="*/ 146050 h 215900"/>
              <a:gd name="connsiteX4" fmla="*/ 177800 w 196850"/>
              <a:gd name="connsiteY4" fmla="*/ 139700 h 215900"/>
              <a:gd name="connsiteX5" fmla="*/ 187325 w 196850"/>
              <a:gd name="connsiteY5" fmla="*/ 206375 h 215900"/>
              <a:gd name="connsiteX6" fmla="*/ 158750 w 196850"/>
              <a:gd name="connsiteY6" fmla="*/ 212725 h 215900"/>
              <a:gd name="connsiteX7" fmla="*/ 123825 w 196850"/>
              <a:gd name="connsiteY7" fmla="*/ 215900 h 215900"/>
              <a:gd name="connsiteX8" fmla="*/ 111125 w 196850"/>
              <a:gd name="connsiteY8" fmla="*/ 152400 h 215900"/>
              <a:gd name="connsiteX9" fmla="*/ 79375 w 196850"/>
              <a:gd name="connsiteY9" fmla="*/ 155575 h 215900"/>
              <a:gd name="connsiteX10" fmla="*/ 19050 w 196850"/>
              <a:gd name="connsiteY10" fmla="*/ 168275 h 215900"/>
              <a:gd name="connsiteX11" fmla="*/ 0 w 196850"/>
              <a:gd name="connsiteY11" fmla="*/ 101600 h 215900"/>
              <a:gd name="connsiteX12" fmla="*/ 50800 w 196850"/>
              <a:gd name="connsiteY12" fmla="*/ 92075 h 215900"/>
              <a:gd name="connsiteX13" fmla="*/ 47625 w 196850"/>
              <a:gd name="connsiteY13" fmla="*/ 76200 h 215900"/>
              <a:gd name="connsiteX14" fmla="*/ 63500 w 196850"/>
              <a:gd name="connsiteY14" fmla="*/ 73025 h 215900"/>
              <a:gd name="connsiteX15" fmla="*/ 60325 w 196850"/>
              <a:gd name="connsiteY15" fmla="*/ 57150 h 215900"/>
              <a:gd name="connsiteX16" fmla="*/ 92075 w 196850"/>
              <a:gd name="connsiteY16" fmla="*/ 50800 h 215900"/>
              <a:gd name="connsiteX17" fmla="*/ 85725 w 196850"/>
              <a:gd name="connsiteY17" fmla="*/ 19050 h 215900"/>
              <a:gd name="connsiteX18" fmla="*/ 152400 w 196850"/>
              <a:gd name="connsiteY18" fmla="*/ 9525 h 215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850" h="215900">
                <a:moveTo>
                  <a:pt x="184150" y="0"/>
                </a:moveTo>
                <a:lnTo>
                  <a:pt x="196850" y="66675"/>
                </a:lnTo>
                <a:lnTo>
                  <a:pt x="133350" y="79375"/>
                </a:lnTo>
                <a:lnTo>
                  <a:pt x="142875" y="146050"/>
                </a:lnTo>
                <a:lnTo>
                  <a:pt x="177800" y="139700"/>
                </a:lnTo>
                <a:lnTo>
                  <a:pt x="187325" y="206375"/>
                </a:lnTo>
                <a:lnTo>
                  <a:pt x="158750" y="212725"/>
                </a:lnTo>
                <a:lnTo>
                  <a:pt x="123825" y="215900"/>
                </a:lnTo>
                <a:lnTo>
                  <a:pt x="111125" y="152400"/>
                </a:lnTo>
                <a:lnTo>
                  <a:pt x="79375" y="155575"/>
                </a:lnTo>
                <a:lnTo>
                  <a:pt x="19050" y="168275"/>
                </a:lnTo>
                <a:lnTo>
                  <a:pt x="0" y="101600"/>
                </a:lnTo>
                <a:lnTo>
                  <a:pt x="50800" y="92075"/>
                </a:lnTo>
                <a:lnTo>
                  <a:pt x="47625" y="76200"/>
                </a:lnTo>
                <a:lnTo>
                  <a:pt x="63500" y="73025"/>
                </a:lnTo>
                <a:lnTo>
                  <a:pt x="60325" y="57150"/>
                </a:lnTo>
                <a:lnTo>
                  <a:pt x="92075" y="50800"/>
                </a:lnTo>
                <a:lnTo>
                  <a:pt x="85725" y="19050"/>
                </a:lnTo>
                <a:lnTo>
                  <a:pt x="152400" y="9525"/>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459" name="Kalamazoo-Portage, MI">
            <a:extLst>
              <a:ext uri="{FF2B5EF4-FFF2-40B4-BE49-F238E27FC236}">
                <a16:creationId xmlns:a16="http://schemas.microsoft.com/office/drawing/2014/main" xmlns="" id="{00000000-0008-0000-0000-000042020000}"/>
              </a:ext>
            </a:extLst>
          </p:cNvPr>
          <p:cNvSpPr>
            <a:spLocks/>
          </p:cNvSpPr>
          <p:nvPr/>
        </p:nvSpPr>
        <p:spPr bwMode="auto">
          <a:xfrm>
            <a:off x="8829887" y="4038435"/>
            <a:ext cx="152400" cy="85725"/>
          </a:xfrm>
          <a:custGeom>
            <a:avLst/>
            <a:gdLst>
              <a:gd name="connsiteX0" fmla="*/ 142875 w 152400"/>
              <a:gd name="connsiteY0" fmla="*/ 0 h 85725"/>
              <a:gd name="connsiteX1" fmla="*/ 152400 w 152400"/>
              <a:gd name="connsiteY1" fmla="*/ 63500 h 85725"/>
              <a:gd name="connsiteX2" fmla="*/ 88900 w 152400"/>
              <a:gd name="connsiteY2" fmla="*/ 76200 h 85725"/>
              <a:gd name="connsiteX3" fmla="*/ 22225 w 152400"/>
              <a:gd name="connsiteY3" fmla="*/ 85725 h 85725"/>
              <a:gd name="connsiteX4" fmla="*/ 19050 w 152400"/>
              <a:gd name="connsiteY4" fmla="*/ 53975 h 85725"/>
              <a:gd name="connsiteX5" fmla="*/ 0 w 152400"/>
              <a:gd name="connsiteY5" fmla="*/ 57150 h 85725"/>
              <a:gd name="connsiteX6" fmla="*/ 6350 w 152400"/>
              <a:gd name="connsiteY6" fmla="*/ 22225 h 85725"/>
              <a:gd name="connsiteX7" fmla="*/ 76200 w 152400"/>
              <a:gd name="connsiteY7" fmla="*/ 9525 h 85725"/>
              <a:gd name="connsiteX8" fmla="*/ 107950 w 152400"/>
              <a:gd name="connsiteY8" fmla="*/ 3175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400" h="85725">
                <a:moveTo>
                  <a:pt x="142875" y="0"/>
                </a:moveTo>
                <a:lnTo>
                  <a:pt x="152400" y="63500"/>
                </a:lnTo>
                <a:lnTo>
                  <a:pt x="88900" y="76200"/>
                </a:lnTo>
                <a:lnTo>
                  <a:pt x="22225" y="85725"/>
                </a:lnTo>
                <a:lnTo>
                  <a:pt x="19050" y="53975"/>
                </a:lnTo>
                <a:lnTo>
                  <a:pt x="0" y="57150"/>
                </a:lnTo>
                <a:lnTo>
                  <a:pt x="6350" y="22225"/>
                </a:lnTo>
                <a:lnTo>
                  <a:pt x="76200" y="9525"/>
                </a:lnTo>
                <a:lnTo>
                  <a:pt x="107950" y="3175"/>
                </a:lnTo>
                <a:close/>
              </a:path>
            </a:pathLst>
          </a:custGeom>
          <a:solidFill>
            <a:srgbClr val="4F6228"/>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460" name="Battle Creek, MI">
            <a:extLst>
              <a:ext uri="{FF2B5EF4-FFF2-40B4-BE49-F238E27FC236}">
                <a16:creationId xmlns:a16="http://schemas.microsoft.com/office/drawing/2014/main" xmlns="" id="{00000000-0008-0000-0000-00003D020000}"/>
              </a:ext>
            </a:extLst>
          </p:cNvPr>
          <p:cNvSpPr>
            <a:spLocks/>
          </p:cNvSpPr>
          <p:nvPr/>
        </p:nvSpPr>
        <p:spPr bwMode="auto">
          <a:xfrm>
            <a:off x="8972762" y="4019385"/>
            <a:ext cx="93513" cy="82550"/>
          </a:xfrm>
          <a:custGeom>
            <a:avLst/>
            <a:gdLst>
              <a:gd name="T0" fmla="*/ 2147483646 w 58"/>
              <a:gd name="T1" fmla="*/ 0 h 52"/>
              <a:gd name="T2" fmla="*/ 2147483646 w 58"/>
              <a:gd name="T3" fmla="*/ 2147483646 h 52"/>
              <a:gd name="T4" fmla="*/ 2147483646 w 58"/>
              <a:gd name="T5" fmla="*/ 2147483646 h 52"/>
              <a:gd name="T6" fmla="*/ 2147483646 w 58"/>
              <a:gd name="T7" fmla="*/ 2147483646 h 52"/>
              <a:gd name="T8" fmla="*/ 0 w 58"/>
              <a:gd name="T9" fmla="*/ 2147483646 h 52"/>
              <a:gd name="T10" fmla="*/ 2147483646 w 58"/>
              <a:gd name="T11" fmla="*/ 2147483646 h 52"/>
              <a:gd name="T12" fmla="*/ 2147483646 w 58"/>
              <a:gd name="T13" fmla="*/ 0 h 52"/>
              <a:gd name="T14" fmla="*/ 0 60000 65536"/>
              <a:gd name="T15" fmla="*/ 0 60000 65536"/>
              <a:gd name="T16" fmla="*/ 0 60000 65536"/>
              <a:gd name="T17" fmla="*/ 0 60000 65536"/>
              <a:gd name="T18" fmla="*/ 0 60000 65536"/>
              <a:gd name="T19" fmla="*/ 0 60000 65536"/>
              <a:gd name="T20" fmla="*/ 0 60000 65536"/>
              <a:gd name="T21" fmla="*/ 0 w 58"/>
              <a:gd name="T22" fmla="*/ 0 h 52"/>
              <a:gd name="T23" fmla="*/ 58 w 58"/>
              <a:gd name="T24" fmla="*/ 52 h 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8" h="52">
                <a:moveTo>
                  <a:pt x="50" y="0"/>
                </a:moveTo>
                <a:lnTo>
                  <a:pt x="58" y="42"/>
                </a:lnTo>
                <a:lnTo>
                  <a:pt x="48" y="44"/>
                </a:lnTo>
                <a:lnTo>
                  <a:pt x="6" y="52"/>
                </a:lnTo>
                <a:lnTo>
                  <a:pt x="0" y="12"/>
                </a:lnTo>
                <a:lnTo>
                  <a:pt x="18" y="8"/>
                </a:lnTo>
                <a:lnTo>
                  <a:pt x="50" y="0"/>
                </a:lnTo>
                <a:close/>
              </a:path>
            </a:pathLst>
          </a:custGeom>
          <a:solidFill>
            <a:srgbClr val="963634"/>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461" name="Weirton-Steubenville, WV-OH">
            <a:extLst>
              <a:ext uri="{FF2B5EF4-FFF2-40B4-BE49-F238E27FC236}">
                <a16:creationId xmlns:a16="http://schemas.microsoft.com/office/drawing/2014/main" xmlns="" id="{00000000-0008-0000-0000-00006E060000}"/>
              </a:ext>
            </a:extLst>
          </p:cNvPr>
          <p:cNvSpPr>
            <a:spLocks/>
          </p:cNvSpPr>
          <p:nvPr/>
        </p:nvSpPr>
        <p:spPr bwMode="auto">
          <a:xfrm>
            <a:off x="9655761" y="4227514"/>
            <a:ext cx="73836" cy="102607"/>
          </a:xfrm>
          <a:custGeom>
            <a:avLst/>
            <a:gdLst>
              <a:gd name="connsiteX0" fmla="*/ 52388 w 71438"/>
              <a:gd name="connsiteY0" fmla="*/ 0 h 103187"/>
              <a:gd name="connsiteX1" fmla="*/ 58738 w 71438"/>
              <a:gd name="connsiteY1" fmla="*/ 31750 h 103187"/>
              <a:gd name="connsiteX2" fmla="*/ 61913 w 71438"/>
              <a:gd name="connsiteY2" fmla="*/ 47625 h 103187"/>
              <a:gd name="connsiteX3" fmla="*/ 71438 w 71438"/>
              <a:gd name="connsiteY3" fmla="*/ 92075 h 103187"/>
              <a:gd name="connsiteX4" fmla="*/ 50800 w 71438"/>
              <a:gd name="connsiteY4" fmla="*/ 92075 h 103187"/>
              <a:gd name="connsiteX5" fmla="*/ 50800 w 71438"/>
              <a:gd name="connsiteY5" fmla="*/ 96837 h 103187"/>
              <a:gd name="connsiteX6" fmla="*/ 22225 w 71438"/>
              <a:gd name="connsiteY6" fmla="*/ 103187 h 103187"/>
              <a:gd name="connsiteX7" fmla="*/ 15875 w 71438"/>
              <a:gd name="connsiteY7" fmla="*/ 52387 h 103187"/>
              <a:gd name="connsiteX8" fmla="*/ 3175 w 71438"/>
              <a:gd name="connsiteY8" fmla="*/ 52387 h 103187"/>
              <a:gd name="connsiteX9" fmla="*/ 0 w 71438"/>
              <a:gd name="connsiteY9" fmla="*/ 30162 h 103187"/>
              <a:gd name="connsiteX10" fmla="*/ 9525 w 71438"/>
              <a:gd name="connsiteY10" fmla="*/ 26987 h 103187"/>
              <a:gd name="connsiteX11" fmla="*/ 9525 w 71438"/>
              <a:gd name="connsiteY11" fmla="*/ 17462 h 103187"/>
              <a:gd name="connsiteX12" fmla="*/ 34925 w 71438"/>
              <a:gd name="connsiteY12" fmla="*/ 14287 h 103187"/>
              <a:gd name="connsiteX13" fmla="*/ 34926 w 71438"/>
              <a:gd name="connsiteY13" fmla="*/ 14288 h 103187"/>
              <a:gd name="connsiteX14" fmla="*/ 39688 w 71438"/>
              <a:gd name="connsiteY14" fmla="*/ 9525 h 103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438" h="103187">
                <a:moveTo>
                  <a:pt x="52388" y="0"/>
                </a:moveTo>
                <a:lnTo>
                  <a:pt x="58738" y="31750"/>
                </a:lnTo>
                <a:lnTo>
                  <a:pt x="61913" y="47625"/>
                </a:lnTo>
                <a:lnTo>
                  <a:pt x="71438" y="92075"/>
                </a:lnTo>
                <a:lnTo>
                  <a:pt x="50800" y="92075"/>
                </a:lnTo>
                <a:lnTo>
                  <a:pt x="50800" y="96837"/>
                </a:lnTo>
                <a:lnTo>
                  <a:pt x="22225" y="103187"/>
                </a:lnTo>
                <a:lnTo>
                  <a:pt x="15875" y="52387"/>
                </a:lnTo>
                <a:lnTo>
                  <a:pt x="3175" y="52387"/>
                </a:lnTo>
                <a:lnTo>
                  <a:pt x="0" y="30162"/>
                </a:lnTo>
                <a:lnTo>
                  <a:pt x="9525" y="26987"/>
                </a:lnTo>
                <a:lnTo>
                  <a:pt x="9525" y="17462"/>
                </a:lnTo>
                <a:lnTo>
                  <a:pt x="34925" y="14287"/>
                </a:lnTo>
                <a:lnTo>
                  <a:pt x="34926" y="14288"/>
                </a:lnTo>
                <a:lnTo>
                  <a:pt x="39688" y="9525"/>
                </a:lnTo>
                <a:close/>
              </a:path>
            </a:pathLst>
          </a:custGeom>
          <a:solidFill>
            <a:srgbClr val="4F6228"/>
          </a:solidFill>
          <a:ln w="3175">
            <a:solidFill>
              <a:schemeClr val="bg1">
                <a:lumMod val="50000"/>
              </a:schemeClr>
            </a:solidFill>
            <a:round/>
            <a:headEnd/>
            <a:tailEnd/>
          </a:ln>
        </p:spPr>
        <p:txBody>
          <a:bodyPr wrap="square">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462" name="Indianapolis">
            <a:extLst>
              <a:ext uri="{FF2B5EF4-FFF2-40B4-BE49-F238E27FC236}">
                <a16:creationId xmlns:a16="http://schemas.microsoft.com/office/drawing/2014/main" xmlns="" id="{00000000-0008-0000-0000-0000BA010000}"/>
              </a:ext>
            </a:extLst>
          </p:cNvPr>
          <p:cNvSpPr>
            <a:spLocks/>
          </p:cNvSpPr>
          <p:nvPr/>
        </p:nvSpPr>
        <p:spPr bwMode="auto">
          <a:xfrm>
            <a:off x="8809249" y="4425366"/>
            <a:ext cx="215900" cy="271252"/>
          </a:xfrm>
          <a:custGeom>
            <a:avLst/>
            <a:gdLst>
              <a:gd name="connsiteX0" fmla="*/ 190500 w 215900"/>
              <a:gd name="connsiteY0" fmla="*/ 0 h 273050"/>
              <a:gd name="connsiteX1" fmla="*/ 200025 w 215900"/>
              <a:gd name="connsiteY1" fmla="*/ 57150 h 273050"/>
              <a:gd name="connsiteX2" fmla="*/ 206375 w 215900"/>
              <a:gd name="connsiteY2" fmla="*/ 82550 h 273050"/>
              <a:gd name="connsiteX3" fmla="*/ 206375 w 215900"/>
              <a:gd name="connsiteY3" fmla="*/ 114300 h 273050"/>
              <a:gd name="connsiteX4" fmla="*/ 203200 w 215900"/>
              <a:gd name="connsiteY4" fmla="*/ 114300 h 273050"/>
              <a:gd name="connsiteX5" fmla="*/ 206375 w 215900"/>
              <a:gd name="connsiteY5" fmla="*/ 130175 h 273050"/>
              <a:gd name="connsiteX6" fmla="*/ 212725 w 215900"/>
              <a:gd name="connsiteY6" fmla="*/ 177800 h 273050"/>
              <a:gd name="connsiteX7" fmla="*/ 215900 w 215900"/>
              <a:gd name="connsiteY7" fmla="*/ 196850 h 273050"/>
              <a:gd name="connsiteX8" fmla="*/ 206375 w 215900"/>
              <a:gd name="connsiteY8" fmla="*/ 196850 h 273050"/>
              <a:gd name="connsiteX9" fmla="*/ 168275 w 215900"/>
              <a:gd name="connsiteY9" fmla="*/ 206375 h 273050"/>
              <a:gd name="connsiteX10" fmla="*/ 149225 w 215900"/>
              <a:gd name="connsiteY10" fmla="*/ 209550 h 273050"/>
              <a:gd name="connsiteX11" fmla="*/ 158750 w 215900"/>
              <a:gd name="connsiteY11" fmla="*/ 266700 h 273050"/>
              <a:gd name="connsiteX12" fmla="*/ 123825 w 215900"/>
              <a:gd name="connsiteY12" fmla="*/ 273050 h 273050"/>
              <a:gd name="connsiteX13" fmla="*/ 117475 w 215900"/>
              <a:gd name="connsiteY13" fmla="*/ 273050 h 273050"/>
              <a:gd name="connsiteX14" fmla="*/ 104775 w 215900"/>
              <a:gd name="connsiteY14" fmla="*/ 215900 h 273050"/>
              <a:gd name="connsiteX15" fmla="*/ 69850 w 215900"/>
              <a:gd name="connsiteY15" fmla="*/ 222250 h 273050"/>
              <a:gd name="connsiteX16" fmla="*/ 66675 w 215900"/>
              <a:gd name="connsiteY16" fmla="*/ 200025 h 273050"/>
              <a:gd name="connsiteX17" fmla="*/ 60325 w 215900"/>
              <a:gd name="connsiteY17" fmla="*/ 200025 h 273050"/>
              <a:gd name="connsiteX18" fmla="*/ 22225 w 215900"/>
              <a:gd name="connsiteY18" fmla="*/ 206375 h 273050"/>
              <a:gd name="connsiteX19" fmla="*/ 9525 w 215900"/>
              <a:gd name="connsiteY19" fmla="*/ 206375 h 273050"/>
              <a:gd name="connsiteX20" fmla="*/ 6350 w 215900"/>
              <a:gd name="connsiteY20" fmla="*/ 180975 h 273050"/>
              <a:gd name="connsiteX21" fmla="*/ 0 w 215900"/>
              <a:gd name="connsiteY21" fmla="*/ 133350 h 273050"/>
              <a:gd name="connsiteX22" fmla="*/ 44450 w 215900"/>
              <a:gd name="connsiteY22" fmla="*/ 127000 h 273050"/>
              <a:gd name="connsiteX23" fmla="*/ 44450 w 215900"/>
              <a:gd name="connsiteY23" fmla="*/ 114300 h 273050"/>
              <a:gd name="connsiteX24" fmla="*/ 34925 w 215900"/>
              <a:gd name="connsiteY24" fmla="*/ 66675 h 273050"/>
              <a:gd name="connsiteX25" fmla="*/ 101600 w 215900"/>
              <a:gd name="connsiteY25" fmla="*/ 53975 h 273050"/>
              <a:gd name="connsiteX26" fmla="*/ 101600 w 215900"/>
              <a:gd name="connsiteY26" fmla="*/ 47625 h 273050"/>
              <a:gd name="connsiteX27" fmla="*/ 155575 w 215900"/>
              <a:gd name="connsiteY27" fmla="*/ 38100 h 273050"/>
              <a:gd name="connsiteX28" fmla="*/ 149225 w 215900"/>
              <a:gd name="connsiteY28" fmla="*/ 9525 h 27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15900" h="273050">
                <a:moveTo>
                  <a:pt x="190500" y="0"/>
                </a:moveTo>
                <a:lnTo>
                  <a:pt x="200025" y="57150"/>
                </a:lnTo>
                <a:lnTo>
                  <a:pt x="206375" y="82550"/>
                </a:lnTo>
                <a:lnTo>
                  <a:pt x="206375" y="114300"/>
                </a:lnTo>
                <a:lnTo>
                  <a:pt x="203200" y="114300"/>
                </a:lnTo>
                <a:lnTo>
                  <a:pt x="206375" y="130175"/>
                </a:lnTo>
                <a:lnTo>
                  <a:pt x="212725" y="177800"/>
                </a:lnTo>
                <a:lnTo>
                  <a:pt x="215900" y="196850"/>
                </a:lnTo>
                <a:lnTo>
                  <a:pt x="206375" y="196850"/>
                </a:lnTo>
                <a:lnTo>
                  <a:pt x="168275" y="206375"/>
                </a:lnTo>
                <a:lnTo>
                  <a:pt x="149225" y="209550"/>
                </a:lnTo>
                <a:lnTo>
                  <a:pt x="158750" y="266700"/>
                </a:lnTo>
                <a:lnTo>
                  <a:pt x="123825" y="273050"/>
                </a:lnTo>
                <a:lnTo>
                  <a:pt x="117475" y="273050"/>
                </a:lnTo>
                <a:lnTo>
                  <a:pt x="104775" y="215900"/>
                </a:lnTo>
                <a:lnTo>
                  <a:pt x="69850" y="222250"/>
                </a:lnTo>
                <a:lnTo>
                  <a:pt x="66675" y="200025"/>
                </a:lnTo>
                <a:lnTo>
                  <a:pt x="60325" y="200025"/>
                </a:lnTo>
                <a:lnTo>
                  <a:pt x="22225" y="206375"/>
                </a:lnTo>
                <a:lnTo>
                  <a:pt x="9525" y="206375"/>
                </a:lnTo>
                <a:lnTo>
                  <a:pt x="6350" y="180975"/>
                </a:lnTo>
                <a:lnTo>
                  <a:pt x="0" y="133350"/>
                </a:lnTo>
                <a:lnTo>
                  <a:pt x="44450" y="127000"/>
                </a:lnTo>
                <a:lnTo>
                  <a:pt x="44450" y="114300"/>
                </a:lnTo>
                <a:lnTo>
                  <a:pt x="34925" y="66675"/>
                </a:lnTo>
                <a:lnTo>
                  <a:pt x="101600" y="53975"/>
                </a:lnTo>
                <a:lnTo>
                  <a:pt x="101600" y="47625"/>
                </a:lnTo>
                <a:lnTo>
                  <a:pt x="155575" y="38100"/>
                </a:lnTo>
                <a:lnTo>
                  <a:pt x="149225" y="9525"/>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463" name="Yuma, AZ">
            <a:extLst>
              <a:ext uri="{FF2B5EF4-FFF2-40B4-BE49-F238E27FC236}">
                <a16:creationId xmlns:a16="http://schemas.microsoft.com/office/drawing/2014/main" xmlns="" id="{00000000-0008-0000-0000-000075020000}"/>
              </a:ext>
            </a:extLst>
          </p:cNvPr>
          <p:cNvSpPr>
            <a:spLocks/>
          </p:cNvSpPr>
          <p:nvPr/>
        </p:nvSpPr>
        <p:spPr bwMode="auto">
          <a:xfrm>
            <a:off x="4512935" y="5746285"/>
            <a:ext cx="261787" cy="290303"/>
          </a:xfrm>
          <a:custGeom>
            <a:avLst/>
            <a:gdLst>
              <a:gd name="T0" fmla="*/ 2147483647 w 164"/>
              <a:gd name="T1" fmla="*/ 2147483647 h 184"/>
              <a:gd name="T2" fmla="*/ 2147483647 w 164"/>
              <a:gd name="T3" fmla="*/ 2147483647 h 184"/>
              <a:gd name="T4" fmla="*/ 2147483647 w 164"/>
              <a:gd name="T5" fmla="*/ 2147483647 h 184"/>
              <a:gd name="T6" fmla="*/ 2147483647 w 164"/>
              <a:gd name="T7" fmla="*/ 2147483647 h 184"/>
              <a:gd name="T8" fmla="*/ 2147483647 w 164"/>
              <a:gd name="T9" fmla="*/ 2147483647 h 184"/>
              <a:gd name="T10" fmla="*/ 2147483647 w 164"/>
              <a:gd name="T11" fmla="*/ 2147483647 h 184"/>
              <a:gd name="T12" fmla="*/ 2147483647 w 164"/>
              <a:gd name="T13" fmla="*/ 2147483647 h 184"/>
              <a:gd name="T14" fmla="*/ 2147483647 w 164"/>
              <a:gd name="T15" fmla="*/ 2147483647 h 184"/>
              <a:gd name="T16" fmla="*/ 2147483647 w 164"/>
              <a:gd name="T17" fmla="*/ 2147483647 h 184"/>
              <a:gd name="T18" fmla="*/ 2147483647 w 164"/>
              <a:gd name="T19" fmla="*/ 2147483647 h 184"/>
              <a:gd name="T20" fmla="*/ 2147483647 w 164"/>
              <a:gd name="T21" fmla="*/ 0 h 184"/>
              <a:gd name="T22" fmla="*/ 2147483647 w 164"/>
              <a:gd name="T23" fmla="*/ 2147483647 h 184"/>
              <a:gd name="T24" fmla="*/ 2147483647 w 164"/>
              <a:gd name="T25" fmla="*/ 2147483647 h 184"/>
              <a:gd name="T26" fmla="*/ 2147483647 w 164"/>
              <a:gd name="T27" fmla="*/ 2147483647 h 184"/>
              <a:gd name="T28" fmla="*/ 2147483647 w 164"/>
              <a:gd name="T29" fmla="*/ 2147483647 h 184"/>
              <a:gd name="T30" fmla="*/ 2147483647 w 164"/>
              <a:gd name="T31" fmla="*/ 2147483647 h 184"/>
              <a:gd name="T32" fmla="*/ 2147483647 w 164"/>
              <a:gd name="T33" fmla="*/ 2147483647 h 184"/>
              <a:gd name="T34" fmla="*/ 2147483647 w 164"/>
              <a:gd name="T35" fmla="*/ 2147483647 h 184"/>
              <a:gd name="T36" fmla="*/ 2147483647 w 164"/>
              <a:gd name="T37" fmla="*/ 2147483647 h 184"/>
              <a:gd name="T38" fmla="*/ 2147483647 w 164"/>
              <a:gd name="T39" fmla="*/ 2147483647 h 184"/>
              <a:gd name="T40" fmla="*/ 2147483647 w 164"/>
              <a:gd name="T41" fmla="*/ 2147483647 h 184"/>
              <a:gd name="T42" fmla="*/ 2147483647 w 164"/>
              <a:gd name="T43" fmla="*/ 2147483647 h 184"/>
              <a:gd name="T44" fmla="*/ 2147483647 w 164"/>
              <a:gd name="T45" fmla="*/ 2147483647 h 184"/>
              <a:gd name="T46" fmla="*/ 2147483647 w 164"/>
              <a:gd name="T47" fmla="*/ 2147483647 h 184"/>
              <a:gd name="T48" fmla="*/ 2147483647 w 164"/>
              <a:gd name="T49" fmla="*/ 2147483647 h 184"/>
              <a:gd name="T50" fmla="*/ 2147483647 w 164"/>
              <a:gd name="T51" fmla="*/ 2147483647 h 184"/>
              <a:gd name="T52" fmla="*/ 2147483647 w 164"/>
              <a:gd name="T53" fmla="*/ 2147483647 h 184"/>
              <a:gd name="T54" fmla="*/ 2147483647 w 164"/>
              <a:gd name="T55" fmla="*/ 2147483647 h 184"/>
              <a:gd name="T56" fmla="*/ 2147483647 w 164"/>
              <a:gd name="T57" fmla="*/ 2147483647 h 184"/>
              <a:gd name="T58" fmla="*/ 2147483647 w 164"/>
              <a:gd name="T59" fmla="*/ 2147483647 h 184"/>
              <a:gd name="T60" fmla="*/ 2147483647 w 164"/>
              <a:gd name="T61" fmla="*/ 2147483647 h 184"/>
              <a:gd name="T62" fmla="*/ 2147483647 w 164"/>
              <a:gd name="T63" fmla="*/ 2147483647 h 184"/>
              <a:gd name="T64" fmla="*/ 2147483647 w 164"/>
              <a:gd name="T65" fmla="*/ 2147483647 h 184"/>
              <a:gd name="T66" fmla="*/ 2147483647 w 164"/>
              <a:gd name="T67" fmla="*/ 2147483647 h 184"/>
              <a:gd name="T68" fmla="*/ 2147483647 w 164"/>
              <a:gd name="T69" fmla="*/ 2147483647 h 184"/>
              <a:gd name="T70" fmla="*/ 2147483647 w 164"/>
              <a:gd name="T71" fmla="*/ 2147483647 h 184"/>
              <a:gd name="T72" fmla="*/ 2147483647 w 164"/>
              <a:gd name="T73" fmla="*/ 2147483647 h 184"/>
              <a:gd name="T74" fmla="*/ 2147483647 w 164"/>
              <a:gd name="T75" fmla="*/ 2147483647 h 184"/>
              <a:gd name="T76" fmla="*/ 2147483647 w 164"/>
              <a:gd name="T77" fmla="*/ 2147483647 h 184"/>
              <a:gd name="T78" fmla="*/ 2147483647 w 164"/>
              <a:gd name="T79" fmla="*/ 2147483647 h 184"/>
              <a:gd name="T80" fmla="*/ 2147483647 w 164"/>
              <a:gd name="T81" fmla="*/ 2147483647 h 184"/>
              <a:gd name="T82" fmla="*/ 2147483647 w 164"/>
              <a:gd name="T83" fmla="*/ 2147483647 h 184"/>
              <a:gd name="T84" fmla="*/ 2147483647 w 164"/>
              <a:gd name="T85" fmla="*/ 2147483647 h 184"/>
              <a:gd name="T86" fmla="*/ 2147483647 w 164"/>
              <a:gd name="T87" fmla="*/ 2147483647 h 184"/>
              <a:gd name="T88" fmla="*/ 2147483647 w 164"/>
              <a:gd name="T89" fmla="*/ 2147483647 h 184"/>
              <a:gd name="T90" fmla="*/ 2147483647 w 164"/>
              <a:gd name="T91" fmla="*/ 2147483647 h 184"/>
              <a:gd name="T92" fmla="*/ 2147483647 w 164"/>
              <a:gd name="T93" fmla="*/ 2147483647 h 184"/>
              <a:gd name="T94" fmla="*/ 2147483647 w 164"/>
              <a:gd name="T95" fmla="*/ 2147483647 h 184"/>
              <a:gd name="T96" fmla="*/ 2147483647 w 164"/>
              <a:gd name="T97" fmla="*/ 2147483647 h 184"/>
              <a:gd name="T98" fmla="*/ 2147483647 w 164"/>
              <a:gd name="T99" fmla="*/ 2147483647 h 184"/>
              <a:gd name="T100" fmla="*/ 2147483647 w 164"/>
              <a:gd name="T101" fmla="*/ 2147483647 h 18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64"/>
              <a:gd name="T154" fmla="*/ 0 h 184"/>
              <a:gd name="T155" fmla="*/ 164 w 164"/>
              <a:gd name="T156" fmla="*/ 184 h 18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64" h="184">
                <a:moveTo>
                  <a:pt x="40" y="48"/>
                </a:moveTo>
                <a:lnTo>
                  <a:pt x="44" y="48"/>
                </a:lnTo>
                <a:lnTo>
                  <a:pt x="46" y="48"/>
                </a:lnTo>
                <a:lnTo>
                  <a:pt x="48" y="48"/>
                </a:lnTo>
                <a:lnTo>
                  <a:pt x="50" y="50"/>
                </a:lnTo>
                <a:lnTo>
                  <a:pt x="52" y="48"/>
                </a:lnTo>
                <a:lnTo>
                  <a:pt x="56" y="50"/>
                </a:lnTo>
                <a:lnTo>
                  <a:pt x="58" y="50"/>
                </a:lnTo>
                <a:lnTo>
                  <a:pt x="60" y="50"/>
                </a:lnTo>
                <a:lnTo>
                  <a:pt x="62" y="50"/>
                </a:lnTo>
                <a:lnTo>
                  <a:pt x="64" y="50"/>
                </a:lnTo>
                <a:lnTo>
                  <a:pt x="66" y="50"/>
                </a:lnTo>
                <a:lnTo>
                  <a:pt x="66" y="48"/>
                </a:lnTo>
                <a:lnTo>
                  <a:pt x="66" y="46"/>
                </a:lnTo>
                <a:lnTo>
                  <a:pt x="66" y="44"/>
                </a:lnTo>
                <a:lnTo>
                  <a:pt x="66" y="42"/>
                </a:lnTo>
                <a:lnTo>
                  <a:pt x="66" y="40"/>
                </a:lnTo>
                <a:lnTo>
                  <a:pt x="66" y="38"/>
                </a:lnTo>
                <a:lnTo>
                  <a:pt x="68" y="38"/>
                </a:lnTo>
                <a:lnTo>
                  <a:pt x="68" y="36"/>
                </a:lnTo>
                <a:lnTo>
                  <a:pt x="68" y="34"/>
                </a:lnTo>
                <a:lnTo>
                  <a:pt x="68" y="32"/>
                </a:lnTo>
                <a:lnTo>
                  <a:pt x="68" y="30"/>
                </a:lnTo>
                <a:lnTo>
                  <a:pt x="68" y="28"/>
                </a:lnTo>
                <a:lnTo>
                  <a:pt x="70" y="26"/>
                </a:lnTo>
                <a:lnTo>
                  <a:pt x="70" y="24"/>
                </a:lnTo>
                <a:lnTo>
                  <a:pt x="70" y="22"/>
                </a:lnTo>
                <a:lnTo>
                  <a:pt x="70" y="20"/>
                </a:lnTo>
                <a:lnTo>
                  <a:pt x="70" y="16"/>
                </a:lnTo>
                <a:lnTo>
                  <a:pt x="72" y="12"/>
                </a:lnTo>
                <a:lnTo>
                  <a:pt x="72" y="10"/>
                </a:lnTo>
                <a:lnTo>
                  <a:pt x="74" y="2"/>
                </a:lnTo>
                <a:lnTo>
                  <a:pt x="74" y="0"/>
                </a:lnTo>
                <a:lnTo>
                  <a:pt x="76" y="0"/>
                </a:lnTo>
                <a:lnTo>
                  <a:pt x="78" y="0"/>
                </a:lnTo>
                <a:lnTo>
                  <a:pt x="80" y="0"/>
                </a:lnTo>
                <a:lnTo>
                  <a:pt x="84" y="0"/>
                </a:lnTo>
                <a:lnTo>
                  <a:pt x="84" y="2"/>
                </a:lnTo>
                <a:lnTo>
                  <a:pt x="86" y="2"/>
                </a:lnTo>
                <a:lnTo>
                  <a:pt x="88" y="2"/>
                </a:lnTo>
                <a:lnTo>
                  <a:pt x="90" y="2"/>
                </a:lnTo>
                <a:lnTo>
                  <a:pt x="92" y="2"/>
                </a:lnTo>
                <a:lnTo>
                  <a:pt x="94" y="2"/>
                </a:lnTo>
                <a:lnTo>
                  <a:pt x="98" y="2"/>
                </a:lnTo>
                <a:lnTo>
                  <a:pt x="98" y="4"/>
                </a:lnTo>
                <a:lnTo>
                  <a:pt x="100" y="4"/>
                </a:lnTo>
                <a:lnTo>
                  <a:pt x="102" y="4"/>
                </a:lnTo>
                <a:lnTo>
                  <a:pt x="104" y="4"/>
                </a:lnTo>
                <a:lnTo>
                  <a:pt x="104" y="10"/>
                </a:lnTo>
                <a:lnTo>
                  <a:pt x="102" y="10"/>
                </a:lnTo>
                <a:lnTo>
                  <a:pt x="102" y="14"/>
                </a:lnTo>
                <a:lnTo>
                  <a:pt x="106" y="14"/>
                </a:lnTo>
                <a:lnTo>
                  <a:pt x="108" y="14"/>
                </a:lnTo>
                <a:lnTo>
                  <a:pt x="110" y="16"/>
                </a:lnTo>
                <a:lnTo>
                  <a:pt x="112" y="16"/>
                </a:lnTo>
                <a:lnTo>
                  <a:pt x="114" y="16"/>
                </a:lnTo>
                <a:lnTo>
                  <a:pt x="118" y="18"/>
                </a:lnTo>
                <a:lnTo>
                  <a:pt x="122" y="18"/>
                </a:lnTo>
                <a:lnTo>
                  <a:pt x="124" y="18"/>
                </a:lnTo>
                <a:lnTo>
                  <a:pt x="128" y="18"/>
                </a:lnTo>
                <a:lnTo>
                  <a:pt x="130" y="18"/>
                </a:lnTo>
                <a:lnTo>
                  <a:pt x="132" y="20"/>
                </a:lnTo>
                <a:lnTo>
                  <a:pt x="134" y="18"/>
                </a:lnTo>
                <a:lnTo>
                  <a:pt x="136" y="20"/>
                </a:lnTo>
                <a:lnTo>
                  <a:pt x="140" y="20"/>
                </a:lnTo>
                <a:lnTo>
                  <a:pt x="142" y="20"/>
                </a:lnTo>
                <a:lnTo>
                  <a:pt x="144" y="20"/>
                </a:lnTo>
                <a:lnTo>
                  <a:pt x="146" y="20"/>
                </a:lnTo>
                <a:lnTo>
                  <a:pt x="148" y="22"/>
                </a:lnTo>
                <a:lnTo>
                  <a:pt x="154" y="22"/>
                </a:lnTo>
                <a:lnTo>
                  <a:pt x="156" y="22"/>
                </a:lnTo>
                <a:lnTo>
                  <a:pt x="160" y="22"/>
                </a:lnTo>
                <a:lnTo>
                  <a:pt x="160" y="24"/>
                </a:lnTo>
                <a:lnTo>
                  <a:pt x="162" y="24"/>
                </a:lnTo>
                <a:lnTo>
                  <a:pt x="164" y="24"/>
                </a:lnTo>
                <a:lnTo>
                  <a:pt x="164" y="26"/>
                </a:lnTo>
                <a:lnTo>
                  <a:pt x="164" y="30"/>
                </a:lnTo>
                <a:lnTo>
                  <a:pt x="164" y="32"/>
                </a:lnTo>
                <a:lnTo>
                  <a:pt x="162" y="32"/>
                </a:lnTo>
                <a:lnTo>
                  <a:pt x="162" y="34"/>
                </a:lnTo>
                <a:lnTo>
                  <a:pt x="162" y="40"/>
                </a:lnTo>
                <a:lnTo>
                  <a:pt x="162" y="42"/>
                </a:lnTo>
                <a:lnTo>
                  <a:pt x="162" y="44"/>
                </a:lnTo>
                <a:lnTo>
                  <a:pt x="160" y="46"/>
                </a:lnTo>
                <a:lnTo>
                  <a:pt x="160" y="48"/>
                </a:lnTo>
                <a:lnTo>
                  <a:pt x="160" y="50"/>
                </a:lnTo>
                <a:lnTo>
                  <a:pt x="160" y="52"/>
                </a:lnTo>
                <a:lnTo>
                  <a:pt x="160" y="54"/>
                </a:lnTo>
                <a:lnTo>
                  <a:pt x="160" y="58"/>
                </a:lnTo>
                <a:lnTo>
                  <a:pt x="158" y="58"/>
                </a:lnTo>
                <a:lnTo>
                  <a:pt x="158" y="60"/>
                </a:lnTo>
                <a:lnTo>
                  <a:pt x="158" y="62"/>
                </a:lnTo>
                <a:lnTo>
                  <a:pt x="158" y="64"/>
                </a:lnTo>
                <a:lnTo>
                  <a:pt x="158" y="66"/>
                </a:lnTo>
                <a:lnTo>
                  <a:pt x="158" y="68"/>
                </a:lnTo>
                <a:lnTo>
                  <a:pt x="158" y="70"/>
                </a:lnTo>
                <a:lnTo>
                  <a:pt x="156" y="72"/>
                </a:lnTo>
                <a:lnTo>
                  <a:pt x="156" y="74"/>
                </a:lnTo>
                <a:lnTo>
                  <a:pt x="156" y="76"/>
                </a:lnTo>
                <a:lnTo>
                  <a:pt x="156" y="78"/>
                </a:lnTo>
                <a:lnTo>
                  <a:pt x="156" y="84"/>
                </a:lnTo>
                <a:lnTo>
                  <a:pt x="154" y="88"/>
                </a:lnTo>
                <a:lnTo>
                  <a:pt x="154" y="92"/>
                </a:lnTo>
                <a:lnTo>
                  <a:pt x="154" y="94"/>
                </a:lnTo>
                <a:lnTo>
                  <a:pt x="154" y="96"/>
                </a:lnTo>
                <a:lnTo>
                  <a:pt x="152" y="98"/>
                </a:lnTo>
                <a:lnTo>
                  <a:pt x="152" y="100"/>
                </a:lnTo>
                <a:lnTo>
                  <a:pt x="152" y="102"/>
                </a:lnTo>
                <a:lnTo>
                  <a:pt x="152" y="104"/>
                </a:lnTo>
                <a:lnTo>
                  <a:pt x="152" y="106"/>
                </a:lnTo>
                <a:lnTo>
                  <a:pt x="152" y="108"/>
                </a:lnTo>
                <a:lnTo>
                  <a:pt x="152" y="110"/>
                </a:lnTo>
                <a:lnTo>
                  <a:pt x="150" y="112"/>
                </a:lnTo>
                <a:lnTo>
                  <a:pt x="150" y="114"/>
                </a:lnTo>
                <a:lnTo>
                  <a:pt x="150" y="116"/>
                </a:lnTo>
                <a:lnTo>
                  <a:pt x="150" y="118"/>
                </a:lnTo>
                <a:lnTo>
                  <a:pt x="150" y="120"/>
                </a:lnTo>
                <a:lnTo>
                  <a:pt x="150" y="124"/>
                </a:lnTo>
                <a:lnTo>
                  <a:pt x="148" y="126"/>
                </a:lnTo>
                <a:lnTo>
                  <a:pt x="150" y="126"/>
                </a:lnTo>
                <a:lnTo>
                  <a:pt x="148" y="128"/>
                </a:lnTo>
                <a:lnTo>
                  <a:pt x="148" y="130"/>
                </a:lnTo>
                <a:lnTo>
                  <a:pt x="148" y="132"/>
                </a:lnTo>
                <a:lnTo>
                  <a:pt x="148" y="134"/>
                </a:lnTo>
                <a:lnTo>
                  <a:pt x="148" y="136"/>
                </a:lnTo>
                <a:lnTo>
                  <a:pt x="148" y="138"/>
                </a:lnTo>
                <a:lnTo>
                  <a:pt x="146" y="140"/>
                </a:lnTo>
                <a:lnTo>
                  <a:pt x="146" y="144"/>
                </a:lnTo>
                <a:lnTo>
                  <a:pt x="146" y="146"/>
                </a:lnTo>
                <a:lnTo>
                  <a:pt x="146" y="148"/>
                </a:lnTo>
                <a:lnTo>
                  <a:pt x="146" y="150"/>
                </a:lnTo>
                <a:lnTo>
                  <a:pt x="146" y="152"/>
                </a:lnTo>
                <a:lnTo>
                  <a:pt x="144" y="158"/>
                </a:lnTo>
                <a:lnTo>
                  <a:pt x="144" y="164"/>
                </a:lnTo>
                <a:lnTo>
                  <a:pt x="144" y="166"/>
                </a:lnTo>
                <a:lnTo>
                  <a:pt x="142" y="168"/>
                </a:lnTo>
                <a:lnTo>
                  <a:pt x="142" y="170"/>
                </a:lnTo>
                <a:lnTo>
                  <a:pt x="142" y="174"/>
                </a:lnTo>
                <a:lnTo>
                  <a:pt x="142" y="176"/>
                </a:lnTo>
                <a:lnTo>
                  <a:pt x="142" y="178"/>
                </a:lnTo>
                <a:lnTo>
                  <a:pt x="142" y="180"/>
                </a:lnTo>
                <a:lnTo>
                  <a:pt x="140" y="180"/>
                </a:lnTo>
                <a:lnTo>
                  <a:pt x="140" y="182"/>
                </a:lnTo>
                <a:lnTo>
                  <a:pt x="140" y="184"/>
                </a:lnTo>
                <a:lnTo>
                  <a:pt x="0" y="106"/>
                </a:lnTo>
                <a:lnTo>
                  <a:pt x="2" y="102"/>
                </a:lnTo>
                <a:lnTo>
                  <a:pt x="4" y="100"/>
                </a:lnTo>
                <a:lnTo>
                  <a:pt x="4" y="96"/>
                </a:lnTo>
                <a:lnTo>
                  <a:pt x="4" y="92"/>
                </a:lnTo>
                <a:lnTo>
                  <a:pt x="8" y="90"/>
                </a:lnTo>
                <a:lnTo>
                  <a:pt x="14" y="80"/>
                </a:lnTo>
                <a:lnTo>
                  <a:pt x="16" y="80"/>
                </a:lnTo>
                <a:lnTo>
                  <a:pt x="16" y="78"/>
                </a:lnTo>
                <a:lnTo>
                  <a:pt x="18" y="78"/>
                </a:lnTo>
                <a:lnTo>
                  <a:pt x="18" y="80"/>
                </a:lnTo>
                <a:lnTo>
                  <a:pt x="20" y="80"/>
                </a:lnTo>
                <a:lnTo>
                  <a:pt x="24" y="82"/>
                </a:lnTo>
                <a:lnTo>
                  <a:pt x="28" y="82"/>
                </a:lnTo>
                <a:lnTo>
                  <a:pt x="34" y="80"/>
                </a:lnTo>
                <a:lnTo>
                  <a:pt x="34" y="78"/>
                </a:lnTo>
                <a:lnTo>
                  <a:pt x="38" y="72"/>
                </a:lnTo>
                <a:lnTo>
                  <a:pt x="42" y="70"/>
                </a:lnTo>
                <a:lnTo>
                  <a:pt x="44" y="66"/>
                </a:lnTo>
                <a:lnTo>
                  <a:pt x="44" y="64"/>
                </a:lnTo>
                <a:lnTo>
                  <a:pt x="44" y="62"/>
                </a:lnTo>
                <a:lnTo>
                  <a:pt x="44" y="56"/>
                </a:lnTo>
                <a:lnTo>
                  <a:pt x="44" y="54"/>
                </a:lnTo>
                <a:lnTo>
                  <a:pt x="40" y="48"/>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464" name="Wichita Falls, TX">
            <a:extLst>
              <a:ext uri="{FF2B5EF4-FFF2-40B4-BE49-F238E27FC236}">
                <a16:creationId xmlns:a16="http://schemas.microsoft.com/office/drawing/2014/main" xmlns="" id="{00000000-0008-0000-0000-00007A010000}"/>
              </a:ext>
            </a:extLst>
          </p:cNvPr>
          <p:cNvSpPr>
            <a:spLocks/>
          </p:cNvSpPr>
          <p:nvPr/>
        </p:nvSpPr>
        <p:spPr bwMode="auto">
          <a:xfrm>
            <a:off x="7069799" y="5782797"/>
            <a:ext cx="160187" cy="150603"/>
          </a:xfrm>
          <a:custGeom>
            <a:avLst/>
            <a:gdLst>
              <a:gd name="connsiteX0" fmla="*/ 0 w 158750"/>
              <a:gd name="connsiteY0" fmla="*/ 0 h 152400"/>
              <a:gd name="connsiteX1" fmla="*/ 6350 w 158750"/>
              <a:gd name="connsiteY1" fmla="*/ 6350 h 152400"/>
              <a:gd name="connsiteX2" fmla="*/ 31750 w 158750"/>
              <a:gd name="connsiteY2" fmla="*/ 12700 h 152400"/>
              <a:gd name="connsiteX3" fmla="*/ 53975 w 158750"/>
              <a:gd name="connsiteY3" fmla="*/ 6350 h 152400"/>
              <a:gd name="connsiteX4" fmla="*/ 73025 w 158750"/>
              <a:gd name="connsiteY4" fmla="*/ 22225 h 152400"/>
              <a:gd name="connsiteX5" fmla="*/ 82550 w 158750"/>
              <a:gd name="connsiteY5" fmla="*/ 22225 h 152400"/>
              <a:gd name="connsiteX6" fmla="*/ 95250 w 158750"/>
              <a:gd name="connsiteY6" fmla="*/ 6350 h 152400"/>
              <a:gd name="connsiteX7" fmla="*/ 120650 w 158750"/>
              <a:gd name="connsiteY7" fmla="*/ 12700 h 152400"/>
              <a:gd name="connsiteX8" fmla="*/ 127000 w 158750"/>
              <a:gd name="connsiteY8" fmla="*/ 6350 h 152400"/>
              <a:gd name="connsiteX9" fmla="*/ 133350 w 158750"/>
              <a:gd name="connsiteY9" fmla="*/ 3175 h 152400"/>
              <a:gd name="connsiteX10" fmla="*/ 136525 w 158750"/>
              <a:gd name="connsiteY10" fmla="*/ 9525 h 152400"/>
              <a:gd name="connsiteX11" fmla="*/ 133350 w 158750"/>
              <a:gd name="connsiteY11" fmla="*/ 19050 h 152400"/>
              <a:gd name="connsiteX12" fmla="*/ 136525 w 158750"/>
              <a:gd name="connsiteY12" fmla="*/ 31750 h 152400"/>
              <a:gd name="connsiteX13" fmla="*/ 158750 w 158750"/>
              <a:gd name="connsiteY13" fmla="*/ 34925 h 152400"/>
              <a:gd name="connsiteX14" fmla="*/ 155575 w 158750"/>
              <a:gd name="connsiteY14" fmla="*/ 53975 h 152400"/>
              <a:gd name="connsiteX15" fmla="*/ 155575 w 158750"/>
              <a:gd name="connsiteY15" fmla="*/ 136525 h 152400"/>
              <a:gd name="connsiteX16" fmla="*/ 85725 w 158750"/>
              <a:gd name="connsiteY16" fmla="*/ 136525 h 152400"/>
              <a:gd name="connsiteX17" fmla="*/ 85725 w 158750"/>
              <a:gd name="connsiteY17" fmla="*/ 149225 h 152400"/>
              <a:gd name="connsiteX18" fmla="*/ 0 w 158750"/>
              <a:gd name="connsiteY18" fmla="*/ 152400 h 152400"/>
              <a:gd name="connsiteX19" fmla="*/ 0 w 158750"/>
              <a:gd name="connsiteY19" fmla="*/ 66675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8750" h="152400">
                <a:moveTo>
                  <a:pt x="0" y="0"/>
                </a:moveTo>
                <a:lnTo>
                  <a:pt x="6350" y="6350"/>
                </a:lnTo>
                <a:lnTo>
                  <a:pt x="31750" y="12700"/>
                </a:lnTo>
                <a:lnTo>
                  <a:pt x="53975" y="6350"/>
                </a:lnTo>
                <a:lnTo>
                  <a:pt x="73025" y="22225"/>
                </a:lnTo>
                <a:lnTo>
                  <a:pt x="82550" y="22225"/>
                </a:lnTo>
                <a:lnTo>
                  <a:pt x="95250" y="6350"/>
                </a:lnTo>
                <a:lnTo>
                  <a:pt x="120650" y="12700"/>
                </a:lnTo>
                <a:lnTo>
                  <a:pt x="127000" y="6350"/>
                </a:lnTo>
                <a:lnTo>
                  <a:pt x="133350" y="3175"/>
                </a:lnTo>
                <a:lnTo>
                  <a:pt x="136525" y="9525"/>
                </a:lnTo>
                <a:lnTo>
                  <a:pt x="133350" y="19050"/>
                </a:lnTo>
                <a:lnTo>
                  <a:pt x="136525" y="31750"/>
                </a:lnTo>
                <a:lnTo>
                  <a:pt x="158750" y="34925"/>
                </a:lnTo>
                <a:lnTo>
                  <a:pt x="155575" y="53975"/>
                </a:lnTo>
                <a:lnTo>
                  <a:pt x="155575" y="136525"/>
                </a:lnTo>
                <a:lnTo>
                  <a:pt x="85725" y="136525"/>
                </a:lnTo>
                <a:lnTo>
                  <a:pt x="85725" y="149225"/>
                </a:lnTo>
                <a:lnTo>
                  <a:pt x="0" y="152400"/>
                </a:lnTo>
                <a:lnTo>
                  <a:pt x="0" y="66675"/>
                </a:lnTo>
                <a:close/>
              </a:path>
            </a:pathLst>
          </a:custGeom>
          <a:solidFill>
            <a:srgbClr val="DA9694"/>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465" name="Lawton, OK">
            <a:extLst>
              <a:ext uri="{FF2B5EF4-FFF2-40B4-BE49-F238E27FC236}">
                <a16:creationId xmlns:a16="http://schemas.microsoft.com/office/drawing/2014/main" xmlns="" id="{00000000-0008-0000-0000-000084010000}"/>
              </a:ext>
            </a:extLst>
          </p:cNvPr>
          <p:cNvSpPr>
            <a:spLocks/>
          </p:cNvSpPr>
          <p:nvPr/>
        </p:nvSpPr>
        <p:spPr bwMode="auto">
          <a:xfrm>
            <a:off x="7087261" y="5654420"/>
            <a:ext cx="114300" cy="150602"/>
          </a:xfrm>
          <a:custGeom>
            <a:avLst/>
            <a:gdLst>
              <a:gd name="connsiteX0" fmla="*/ 114300 w 114300"/>
              <a:gd name="connsiteY0" fmla="*/ 0 h 152400"/>
              <a:gd name="connsiteX1" fmla="*/ 114300 w 114300"/>
              <a:gd name="connsiteY1" fmla="*/ 31750 h 152400"/>
              <a:gd name="connsiteX2" fmla="*/ 107950 w 114300"/>
              <a:gd name="connsiteY2" fmla="*/ 34925 h 152400"/>
              <a:gd name="connsiteX3" fmla="*/ 107950 w 114300"/>
              <a:gd name="connsiteY3" fmla="*/ 66675 h 152400"/>
              <a:gd name="connsiteX4" fmla="*/ 107950 w 114300"/>
              <a:gd name="connsiteY4" fmla="*/ 107950 h 152400"/>
              <a:gd name="connsiteX5" fmla="*/ 107950 w 114300"/>
              <a:gd name="connsiteY5" fmla="*/ 136525 h 152400"/>
              <a:gd name="connsiteX6" fmla="*/ 101600 w 114300"/>
              <a:gd name="connsiteY6" fmla="*/ 142875 h 152400"/>
              <a:gd name="connsiteX7" fmla="*/ 76200 w 114300"/>
              <a:gd name="connsiteY7" fmla="*/ 136525 h 152400"/>
              <a:gd name="connsiteX8" fmla="*/ 63500 w 114300"/>
              <a:gd name="connsiteY8" fmla="*/ 152400 h 152400"/>
              <a:gd name="connsiteX9" fmla="*/ 53975 w 114300"/>
              <a:gd name="connsiteY9" fmla="*/ 152400 h 152400"/>
              <a:gd name="connsiteX10" fmla="*/ 34925 w 114300"/>
              <a:gd name="connsiteY10" fmla="*/ 136525 h 152400"/>
              <a:gd name="connsiteX11" fmla="*/ 34925 w 114300"/>
              <a:gd name="connsiteY11" fmla="*/ 101600 h 152400"/>
              <a:gd name="connsiteX12" fmla="*/ 25400 w 114300"/>
              <a:gd name="connsiteY12" fmla="*/ 101600 h 152400"/>
              <a:gd name="connsiteX13" fmla="*/ 25400 w 114300"/>
              <a:gd name="connsiteY13" fmla="*/ 88900 h 152400"/>
              <a:gd name="connsiteX14" fmla="*/ 25400 w 114300"/>
              <a:gd name="connsiteY14" fmla="*/ 69850 h 152400"/>
              <a:gd name="connsiteX15" fmla="*/ 0 w 114300"/>
              <a:gd name="connsiteY15" fmla="*/ 69850 h 152400"/>
              <a:gd name="connsiteX16" fmla="*/ 0 w 114300"/>
              <a:gd name="connsiteY16" fmla="*/ 3175 h 152400"/>
              <a:gd name="connsiteX17" fmla="*/ 31750 w 114300"/>
              <a:gd name="connsiteY17" fmla="*/ 3175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4300" h="152400">
                <a:moveTo>
                  <a:pt x="114300" y="0"/>
                </a:moveTo>
                <a:lnTo>
                  <a:pt x="114300" y="31750"/>
                </a:lnTo>
                <a:lnTo>
                  <a:pt x="107950" y="34925"/>
                </a:lnTo>
                <a:lnTo>
                  <a:pt x="107950" y="66675"/>
                </a:lnTo>
                <a:lnTo>
                  <a:pt x="107950" y="107950"/>
                </a:lnTo>
                <a:lnTo>
                  <a:pt x="107950" y="136525"/>
                </a:lnTo>
                <a:lnTo>
                  <a:pt x="101600" y="142875"/>
                </a:lnTo>
                <a:lnTo>
                  <a:pt x="76200" y="136525"/>
                </a:lnTo>
                <a:lnTo>
                  <a:pt x="63500" y="152400"/>
                </a:lnTo>
                <a:lnTo>
                  <a:pt x="53975" y="152400"/>
                </a:lnTo>
                <a:lnTo>
                  <a:pt x="34925" y="136525"/>
                </a:lnTo>
                <a:lnTo>
                  <a:pt x="34925" y="101600"/>
                </a:lnTo>
                <a:lnTo>
                  <a:pt x="25400" y="101600"/>
                </a:lnTo>
                <a:lnTo>
                  <a:pt x="25400" y="88900"/>
                </a:lnTo>
                <a:lnTo>
                  <a:pt x="25400" y="69850"/>
                </a:lnTo>
                <a:lnTo>
                  <a:pt x="0" y="69850"/>
                </a:lnTo>
                <a:lnTo>
                  <a:pt x="0" y="3175"/>
                </a:lnTo>
                <a:lnTo>
                  <a:pt x="31750" y="3175"/>
                </a:lnTo>
                <a:close/>
              </a:path>
            </a:pathLst>
          </a:custGeom>
          <a:solidFill>
            <a:srgbClr val="A6A6A6"/>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466" name="Rapid City, SD">
            <a:extLst>
              <a:ext uri="{FF2B5EF4-FFF2-40B4-BE49-F238E27FC236}">
                <a16:creationId xmlns:a16="http://schemas.microsoft.com/office/drawing/2014/main" xmlns="" id="{00000000-0008-0000-0000-000057020000}"/>
              </a:ext>
            </a:extLst>
          </p:cNvPr>
          <p:cNvSpPr>
            <a:spLocks/>
          </p:cNvSpPr>
          <p:nvPr/>
        </p:nvSpPr>
        <p:spPr bwMode="auto">
          <a:xfrm>
            <a:off x="6331761" y="3721354"/>
            <a:ext cx="296713" cy="294856"/>
          </a:xfrm>
          <a:custGeom>
            <a:avLst/>
            <a:gdLst>
              <a:gd name="connsiteX0" fmla="*/ 165100 w 295275"/>
              <a:gd name="connsiteY0" fmla="*/ 0 h 298450"/>
              <a:gd name="connsiteX1" fmla="*/ 295275 w 295275"/>
              <a:gd name="connsiteY1" fmla="*/ 3175 h 298450"/>
              <a:gd name="connsiteX2" fmla="*/ 292100 w 295275"/>
              <a:gd name="connsiteY2" fmla="*/ 104775 h 298450"/>
              <a:gd name="connsiteX3" fmla="*/ 288925 w 295275"/>
              <a:gd name="connsiteY3" fmla="*/ 203200 h 298450"/>
              <a:gd name="connsiteX4" fmla="*/ 285750 w 295275"/>
              <a:gd name="connsiteY4" fmla="*/ 257175 h 298450"/>
              <a:gd name="connsiteX5" fmla="*/ 269875 w 295275"/>
              <a:gd name="connsiteY5" fmla="*/ 260350 h 298450"/>
              <a:gd name="connsiteX6" fmla="*/ 177800 w 295275"/>
              <a:gd name="connsiteY6" fmla="*/ 260350 h 298450"/>
              <a:gd name="connsiteX7" fmla="*/ 174625 w 295275"/>
              <a:gd name="connsiteY7" fmla="*/ 263525 h 298450"/>
              <a:gd name="connsiteX8" fmla="*/ 165100 w 295275"/>
              <a:gd name="connsiteY8" fmla="*/ 260350 h 298450"/>
              <a:gd name="connsiteX9" fmla="*/ 158750 w 295275"/>
              <a:gd name="connsiteY9" fmla="*/ 269875 h 298450"/>
              <a:gd name="connsiteX10" fmla="*/ 149225 w 295275"/>
              <a:gd name="connsiteY10" fmla="*/ 273050 h 298450"/>
              <a:gd name="connsiteX11" fmla="*/ 149225 w 295275"/>
              <a:gd name="connsiteY11" fmla="*/ 298450 h 298450"/>
              <a:gd name="connsiteX12" fmla="*/ 0 w 295275"/>
              <a:gd name="connsiteY12" fmla="*/ 292100 h 298450"/>
              <a:gd name="connsiteX13" fmla="*/ 0 w 295275"/>
              <a:gd name="connsiteY13" fmla="*/ 288925 h 298450"/>
              <a:gd name="connsiteX14" fmla="*/ 3175 w 295275"/>
              <a:gd name="connsiteY14" fmla="*/ 219075 h 298450"/>
              <a:gd name="connsiteX15" fmla="*/ 6350 w 295275"/>
              <a:gd name="connsiteY15" fmla="*/ 165100 h 298450"/>
              <a:gd name="connsiteX16" fmla="*/ 92075 w 295275"/>
              <a:gd name="connsiteY16" fmla="*/ 168275 h 298450"/>
              <a:gd name="connsiteX17" fmla="*/ 92075 w 295275"/>
              <a:gd name="connsiteY17" fmla="*/ 146050 h 298450"/>
              <a:gd name="connsiteX18" fmla="*/ 76200 w 295275"/>
              <a:gd name="connsiteY18" fmla="*/ 146050 h 298450"/>
              <a:gd name="connsiteX19" fmla="*/ 82550 w 295275"/>
              <a:gd name="connsiteY19" fmla="*/ 79375 h 298450"/>
              <a:gd name="connsiteX20" fmla="*/ 161925 w 295275"/>
              <a:gd name="connsiteY20" fmla="*/ 82550 h 298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5275" h="298450">
                <a:moveTo>
                  <a:pt x="165100" y="0"/>
                </a:moveTo>
                <a:lnTo>
                  <a:pt x="295275" y="3175"/>
                </a:lnTo>
                <a:lnTo>
                  <a:pt x="292100" y="104775"/>
                </a:lnTo>
                <a:lnTo>
                  <a:pt x="288925" y="203200"/>
                </a:lnTo>
                <a:lnTo>
                  <a:pt x="285750" y="257175"/>
                </a:lnTo>
                <a:lnTo>
                  <a:pt x="269875" y="260350"/>
                </a:lnTo>
                <a:lnTo>
                  <a:pt x="177800" y="260350"/>
                </a:lnTo>
                <a:lnTo>
                  <a:pt x="174625" y="263525"/>
                </a:lnTo>
                <a:lnTo>
                  <a:pt x="165100" y="260350"/>
                </a:lnTo>
                <a:lnTo>
                  <a:pt x="158750" y="269875"/>
                </a:lnTo>
                <a:lnTo>
                  <a:pt x="149225" y="273050"/>
                </a:lnTo>
                <a:lnTo>
                  <a:pt x="149225" y="298450"/>
                </a:lnTo>
                <a:lnTo>
                  <a:pt x="0" y="292100"/>
                </a:lnTo>
                <a:lnTo>
                  <a:pt x="0" y="288925"/>
                </a:lnTo>
                <a:lnTo>
                  <a:pt x="3175" y="219075"/>
                </a:lnTo>
                <a:lnTo>
                  <a:pt x="6350" y="165100"/>
                </a:lnTo>
                <a:lnTo>
                  <a:pt x="92075" y="168275"/>
                </a:lnTo>
                <a:lnTo>
                  <a:pt x="92075" y="146050"/>
                </a:lnTo>
                <a:lnTo>
                  <a:pt x="76200" y="146050"/>
                </a:lnTo>
                <a:lnTo>
                  <a:pt x="82550" y="79375"/>
                </a:lnTo>
                <a:lnTo>
                  <a:pt x="161925" y="82550"/>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467" name="Boston, MA">
            <a:extLst>
              <a:ext uri="{FF2B5EF4-FFF2-40B4-BE49-F238E27FC236}">
                <a16:creationId xmlns:a16="http://schemas.microsoft.com/office/drawing/2014/main" xmlns="" id="{00000000-0008-0000-0000-00003B030000}"/>
              </a:ext>
            </a:extLst>
          </p:cNvPr>
          <p:cNvSpPr/>
          <p:nvPr/>
        </p:nvSpPr>
        <p:spPr>
          <a:xfrm>
            <a:off x="10831494" y="3422178"/>
            <a:ext cx="172816" cy="177222"/>
          </a:xfrm>
          <a:custGeom>
            <a:avLst/>
            <a:gdLst>
              <a:gd name="connsiteX0" fmla="*/ 551199 w 1283854"/>
              <a:gd name="connsiteY0" fmla="*/ 0 h 1327631"/>
              <a:gd name="connsiteX1" fmla="*/ 630574 w 1283854"/>
              <a:gd name="connsiteY1" fmla="*/ 95250 h 1327631"/>
              <a:gd name="connsiteX2" fmla="*/ 570249 w 1283854"/>
              <a:gd name="connsiteY2" fmla="*/ 50800 h 1327631"/>
              <a:gd name="connsiteX3" fmla="*/ 567074 w 1283854"/>
              <a:gd name="connsiteY3" fmla="*/ 120650 h 1327631"/>
              <a:gd name="connsiteX4" fmla="*/ 652799 w 1283854"/>
              <a:gd name="connsiteY4" fmla="*/ 123825 h 1327631"/>
              <a:gd name="connsiteX5" fmla="*/ 640099 w 1283854"/>
              <a:gd name="connsiteY5" fmla="*/ 146050 h 1327631"/>
              <a:gd name="connsiteX6" fmla="*/ 662324 w 1283854"/>
              <a:gd name="connsiteY6" fmla="*/ 190500 h 1327631"/>
              <a:gd name="connsiteX7" fmla="*/ 690899 w 1283854"/>
              <a:gd name="connsiteY7" fmla="*/ 130175 h 1327631"/>
              <a:gd name="connsiteX8" fmla="*/ 760749 w 1283854"/>
              <a:gd name="connsiteY8" fmla="*/ 168275 h 1327631"/>
              <a:gd name="connsiteX9" fmla="*/ 779799 w 1283854"/>
              <a:gd name="connsiteY9" fmla="*/ 53975 h 1327631"/>
              <a:gd name="connsiteX10" fmla="*/ 833774 w 1283854"/>
              <a:gd name="connsiteY10" fmla="*/ 123825 h 1327631"/>
              <a:gd name="connsiteX11" fmla="*/ 805199 w 1283854"/>
              <a:gd name="connsiteY11" fmla="*/ 215900 h 1327631"/>
              <a:gd name="connsiteX12" fmla="*/ 782974 w 1283854"/>
              <a:gd name="connsiteY12" fmla="*/ 200025 h 1327631"/>
              <a:gd name="connsiteX13" fmla="*/ 738524 w 1283854"/>
              <a:gd name="connsiteY13" fmla="*/ 266700 h 1327631"/>
              <a:gd name="connsiteX14" fmla="*/ 694074 w 1283854"/>
              <a:gd name="connsiteY14" fmla="*/ 292100 h 1327631"/>
              <a:gd name="connsiteX15" fmla="*/ 541674 w 1283854"/>
              <a:gd name="connsiteY15" fmla="*/ 282575 h 1327631"/>
              <a:gd name="connsiteX16" fmla="*/ 503574 w 1283854"/>
              <a:gd name="connsiteY16" fmla="*/ 381000 h 1327631"/>
              <a:gd name="connsiteX17" fmla="*/ 478174 w 1283854"/>
              <a:gd name="connsiteY17" fmla="*/ 381000 h 1327631"/>
              <a:gd name="connsiteX18" fmla="*/ 478047 w 1283854"/>
              <a:gd name="connsiteY18" fmla="*/ 380970 h 1327631"/>
              <a:gd name="connsiteX19" fmla="*/ 517236 w 1283854"/>
              <a:gd name="connsiteY19" fmla="*/ 456334 h 1327631"/>
              <a:gd name="connsiteX20" fmla="*/ 532630 w 1283854"/>
              <a:gd name="connsiteY20" fmla="*/ 456334 h 1327631"/>
              <a:gd name="connsiteX21" fmla="*/ 495685 w 1283854"/>
              <a:gd name="connsiteY21" fmla="*/ 514831 h 1327631"/>
              <a:gd name="connsiteX22" fmla="*/ 532630 w 1283854"/>
              <a:gd name="connsiteY22" fmla="*/ 570249 h 1327631"/>
              <a:gd name="connsiteX23" fmla="*/ 575733 w 1283854"/>
              <a:gd name="connsiteY23" fmla="*/ 585643 h 1327631"/>
              <a:gd name="connsiteX24" fmla="*/ 631151 w 1283854"/>
              <a:gd name="connsiteY24" fmla="*/ 637983 h 1327631"/>
              <a:gd name="connsiteX25" fmla="*/ 569576 w 1283854"/>
              <a:gd name="connsiteY25" fmla="*/ 616431 h 1327631"/>
              <a:gd name="connsiteX26" fmla="*/ 594206 w 1283854"/>
              <a:gd name="connsiteY26" fmla="*/ 665692 h 1327631"/>
              <a:gd name="connsiteX27" fmla="*/ 560339 w 1283854"/>
              <a:gd name="connsiteY27" fmla="*/ 668770 h 1327631"/>
              <a:gd name="connsiteX28" fmla="*/ 572654 w 1283854"/>
              <a:gd name="connsiteY28" fmla="*/ 748819 h 1327631"/>
              <a:gd name="connsiteX29" fmla="*/ 612679 w 1283854"/>
              <a:gd name="connsiteY29" fmla="*/ 718031 h 1327631"/>
              <a:gd name="connsiteX30" fmla="*/ 603442 w 1283854"/>
              <a:gd name="connsiteY30" fmla="*/ 758055 h 1327631"/>
              <a:gd name="connsiteX31" fmla="*/ 661939 w 1283854"/>
              <a:gd name="connsiteY31" fmla="*/ 739583 h 1327631"/>
              <a:gd name="connsiteX32" fmla="*/ 665018 w 1283854"/>
              <a:gd name="connsiteY32" fmla="*/ 791922 h 1327631"/>
              <a:gd name="connsiteX33" fmla="*/ 686569 w 1283854"/>
              <a:gd name="connsiteY33" fmla="*/ 767292 h 1327631"/>
              <a:gd name="connsiteX34" fmla="*/ 714279 w 1283854"/>
              <a:gd name="connsiteY34" fmla="*/ 782686 h 1327631"/>
              <a:gd name="connsiteX35" fmla="*/ 751224 w 1283854"/>
              <a:gd name="connsiteY35" fmla="*/ 742661 h 1327631"/>
              <a:gd name="connsiteX36" fmla="*/ 671176 w 1283854"/>
              <a:gd name="connsiteY36" fmla="*/ 696480 h 1327631"/>
              <a:gd name="connsiteX37" fmla="*/ 782012 w 1283854"/>
              <a:gd name="connsiteY37" fmla="*/ 714952 h 1327631"/>
              <a:gd name="connsiteX38" fmla="*/ 809721 w 1283854"/>
              <a:gd name="connsiteY38" fmla="*/ 801158 h 1327631"/>
              <a:gd name="connsiteX39" fmla="*/ 834351 w 1283854"/>
              <a:gd name="connsiteY39" fmla="*/ 730346 h 1327631"/>
              <a:gd name="connsiteX40" fmla="*/ 855903 w 1283854"/>
              <a:gd name="connsiteY40" fmla="*/ 718031 h 1327631"/>
              <a:gd name="connsiteX41" fmla="*/ 920557 w 1283854"/>
              <a:gd name="connsiteY41" fmla="*/ 767292 h 1327631"/>
              <a:gd name="connsiteX42" fmla="*/ 920557 w 1283854"/>
              <a:gd name="connsiteY42" fmla="*/ 810395 h 1327631"/>
              <a:gd name="connsiteX43" fmla="*/ 1132994 w 1283854"/>
              <a:gd name="connsiteY43" fmla="*/ 982807 h 1327631"/>
              <a:gd name="connsiteX44" fmla="*/ 1114521 w 1283854"/>
              <a:gd name="connsiteY44" fmla="*/ 992043 h 1327631"/>
              <a:gd name="connsiteX45" fmla="*/ 1046788 w 1283854"/>
              <a:gd name="connsiteY45" fmla="*/ 936625 h 1327631"/>
              <a:gd name="connsiteX46" fmla="*/ 1065260 w 1283854"/>
              <a:gd name="connsiteY46" fmla="*/ 1010516 h 1327631"/>
              <a:gd name="connsiteX47" fmla="*/ 1046788 w 1283854"/>
              <a:gd name="connsiteY47" fmla="*/ 1019752 h 1327631"/>
              <a:gd name="connsiteX48" fmla="*/ 1108363 w 1283854"/>
              <a:gd name="connsiteY48" fmla="*/ 1062855 h 1327631"/>
              <a:gd name="connsiteX49" fmla="*/ 1108363 w 1283854"/>
              <a:gd name="connsiteY49" fmla="*/ 1047461 h 1327631"/>
              <a:gd name="connsiteX50" fmla="*/ 1129915 w 1283854"/>
              <a:gd name="connsiteY50" fmla="*/ 1065934 h 1327631"/>
              <a:gd name="connsiteX51" fmla="*/ 1231515 w 1283854"/>
              <a:gd name="connsiteY51" fmla="*/ 1069013 h 1327631"/>
              <a:gd name="connsiteX52" fmla="*/ 1283854 w 1283854"/>
              <a:gd name="connsiteY52" fmla="*/ 1241425 h 1327631"/>
              <a:gd name="connsiteX53" fmla="*/ 1262303 w 1283854"/>
              <a:gd name="connsiteY53" fmla="*/ 1306080 h 1327631"/>
              <a:gd name="connsiteX54" fmla="*/ 1129915 w 1283854"/>
              <a:gd name="connsiteY54" fmla="*/ 1327631 h 1327631"/>
              <a:gd name="connsiteX55" fmla="*/ 945188 w 1283854"/>
              <a:gd name="connsiteY55" fmla="*/ 1164455 h 1327631"/>
              <a:gd name="connsiteX56" fmla="*/ 926715 w 1283854"/>
              <a:gd name="connsiteY56" fmla="*/ 1170613 h 1327631"/>
              <a:gd name="connsiteX57" fmla="*/ 905163 w 1283854"/>
              <a:gd name="connsiteY57" fmla="*/ 1167534 h 1327631"/>
              <a:gd name="connsiteX58" fmla="*/ 905163 w 1283854"/>
              <a:gd name="connsiteY58" fmla="*/ 1084407 h 1327631"/>
              <a:gd name="connsiteX59" fmla="*/ 945188 w 1283854"/>
              <a:gd name="connsiteY59" fmla="*/ 1069013 h 1327631"/>
              <a:gd name="connsiteX60" fmla="*/ 914400 w 1283854"/>
              <a:gd name="connsiteY60" fmla="*/ 973570 h 1327631"/>
              <a:gd name="connsiteX61" fmla="*/ 834351 w 1283854"/>
              <a:gd name="connsiteY61" fmla="*/ 1001280 h 1327631"/>
              <a:gd name="connsiteX62" fmla="*/ 655782 w 1283854"/>
              <a:gd name="connsiteY62" fmla="*/ 992043 h 1327631"/>
              <a:gd name="connsiteX63" fmla="*/ 588048 w 1283854"/>
              <a:gd name="connsiteY63" fmla="*/ 1127510 h 1327631"/>
              <a:gd name="connsiteX64" fmla="*/ 634230 w 1283854"/>
              <a:gd name="connsiteY64" fmla="*/ 1219873 h 1327631"/>
              <a:gd name="connsiteX65" fmla="*/ 554182 w 1283854"/>
              <a:gd name="connsiteY65" fmla="*/ 1290686 h 1327631"/>
              <a:gd name="connsiteX66" fmla="*/ 467976 w 1283854"/>
              <a:gd name="connsiteY66" fmla="*/ 1226031 h 1327631"/>
              <a:gd name="connsiteX67" fmla="*/ 391006 w 1283854"/>
              <a:gd name="connsiteY67" fmla="*/ 1272213 h 1327631"/>
              <a:gd name="connsiteX68" fmla="*/ 310957 w 1283854"/>
              <a:gd name="connsiteY68" fmla="*/ 1275292 h 1327631"/>
              <a:gd name="connsiteX69" fmla="*/ 270933 w 1283854"/>
              <a:gd name="connsiteY69" fmla="*/ 1149061 h 1327631"/>
              <a:gd name="connsiteX70" fmla="*/ 233988 w 1283854"/>
              <a:gd name="connsiteY70" fmla="*/ 1149061 h 1327631"/>
              <a:gd name="connsiteX71" fmla="*/ 218594 w 1283854"/>
              <a:gd name="connsiteY71" fmla="*/ 1124431 h 1327631"/>
              <a:gd name="connsiteX72" fmla="*/ 304800 w 1283854"/>
              <a:gd name="connsiteY72" fmla="*/ 1032067 h 1327631"/>
              <a:gd name="connsiteX73" fmla="*/ 237066 w 1283854"/>
              <a:gd name="connsiteY73" fmla="*/ 948940 h 1327631"/>
              <a:gd name="connsiteX74" fmla="*/ 289406 w 1283854"/>
              <a:gd name="connsiteY74" fmla="*/ 927389 h 1327631"/>
              <a:gd name="connsiteX75" fmla="*/ 357139 w 1283854"/>
              <a:gd name="connsiteY75" fmla="*/ 921231 h 1327631"/>
              <a:gd name="connsiteX76" fmla="*/ 295563 w 1283854"/>
              <a:gd name="connsiteY76" fmla="*/ 841183 h 1327631"/>
              <a:gd name="connsiteX77" fmla="*/ 252460 w 1283854"/>
              <a:gd name="connsiteY77" fmla="*/ 850419 h 1327631"/>
              <a:gd name="connsiteX78" fmla="*/ 215515 w 1283854"/>
              <a:gd name="connsiteY78" fmla="*/ 819631 h 1327631"/>
              <a:gd name="connsiteX79" fmla="*/ 218594 w 1283854"/>
              <a:gd name="connsiteY79" fmla="*/ 730346 h 1327631"/>
              <a:gd name="connsiteX80" fmla="*/ 138545 w 1283854"/>
              <a:gd name="connsiteY80" fmla="*/ 714952 h 1327631"/>
              <a:gd name="connsiteX81" fmla="*/ 153939 w 1283854"/>
              <a:gd name="connsiteY81" fmla="*/ 761134 h 1327631"/>
              <a:gd name="connsiteX82" fmla="*/ 135466 w 1283854"/>
              <a:gd name="connsiteY82" fmla="*/ 801158 h 1327631"/>
              <a:gd name="connsiteX83" fmla="*/ 30788 w 1283854"/>
              <a:gd name="connsiteY83" fmla="*/ 798080 h 1327631"/>
              <a:gd name="connsiteX84" fmla="*/ 0 w 1283854"/>
              <a:gd name="connsiteY84" fmla="*/ 705716 h 1327631"/>
              <a:gd name="connsiteX85" fmla="*/ 15394 w 1283854"/>
              <a:gd name="connsiteY85" fmla="*/ 637983 h 1327631"/>
              <a:gd name="connsiteX86" fmla="*/ 73891 w 1283854"/>
              <a:gd name="connsiteY86" fmla="*/ 653377 h 1327631"/>
              <a:gd name="connsiteX87" fmla="*/ 107757 w 1283854"/>
              <a:gd name="connsiteY87" fmla="*/ 616431 h 1327631"/>
              <a:gd name="connsiteX88" fmla="*/ 163176 w 1283854"/>
              <a:gd name="connsiteY88" fmla="*/ 533304 h 1327631"/>
              <a:gd name="connsiteX89" fmla="*/ 240145 w 1283854"/>
              <a:gd name="connsiteY89" fmla="*/ 561013 h 1327631"/>
              <a:gd name="connsiteX90" fmla="*/ 267854 w 1283854"/>
              <a:gd name="connsiteY90" fmla="*/ 539461 h 1327631"/>
              <a:gd name="connsiteX91" fmla="*/ 307879 w 1283854"/>
              <a:gd name="connsiteY91" fmla="*/ 561013 h 1327631"/>
              <a:gd name="connsiteX92" fmla="*/ 317115 w 1283854"/>
              <a:gd name="connsiteY92" fmla="*/ 496358 h 1327631"/>
              <a:gd name="connsiteX93" fmla="*/ 326351 w 1283854"/>
              <a:gd name="connsiteY93" fmla="*/ 388601 h 1327631"/>
              <a:gd name="connsiteX94" fmla="*/ 425334 w 1283854"/>
              <a:gd name="connsiteY94" fmla="*/ 362400 h 1327631"/>
              <a:gd name="connsiteX95" fmla="*/ 440074 w 1283854"/>
              <a:gd name="connsiteY95" fmla="*/ 285750 h 1327631"/>
              <a:gd name="connsiteX96" fmla="*/ 357524 w 1283854"/>
              <a:gd name="connsiteY96" fmla="*/ 196850 h 1327631"/>
              <a:gd name="connsiteX97" fmla="*/ 401974 w 1283854"/>
              <a:gd name="connsiteY97" fmla="*/ 174625 h 1327631"/>
              <a:gd name="connsiteX98" fmla="*/ 440074 w 1283854"/>
              <a:gd name="connsiteY98" fmla="*/ 212725 h 1327631"/>
              <a:gd name="connsiteX99" fmla="*/ 497224 w 1283854"/>
              <a:gd name="connsiteY99" fmla="*/ 209550 h 1327631"/>
              <a:gd name="connsiteX100" fmla="*/ 497224 w 1283854"/>
              <a:gd name="connsiteY100" fmla="*/ 127000 h 1327631"/>
              <a:gd name="connsiteX101" fmla="*/ 452774 w 1283854"/>
              <a:gd name="connsiteY101" fmla="*/ 107950 h 1327631"/>
              <a:gd name="connsiteX102" fmla="*/ 487699 w 1283854"/>
              <a:gd name="connsiteY102" fmla="*/ 38100 h 132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1283854" h="1327631">
                <a:moveTo>
                  <a:pt x="551199" y="0"/>
                </a:moveTo>
                <a:lnTo>
                  <a:pt x="630574" y="95250"/>
                </a:lnTo>
                <a:lnTo>
                  <a:pt x="570249" y="50800"/>
                </a:lnTo>
                <a:lnTo>
                  <a:pt x="567074" y="120650"/>
                </a:lnTo>
                <a:lnTo>
                  <a:pt x="652799" y="123825"/>
                </a:lnTo>
                <a:lnTo>
                  <a:pt x="640099" y="146050"/>
                </a:lnTo>
                <a:lnTo>
                  <a:pt x="662324" y="190500"/>
                </a:lnTo>
                <a:lnTo>
                  <a:pt x="690899" y="130175"/>
                </a:lnTo>
                <a:lnTo>
                  <a:pt x="760749" y="168275"/>
                </a:lnTo>
                <a:lnTo>
                  <a:pt x="779799" y="53975"/>
                </a:lnTo>
                <a:lnTo>
                  <a:pt x="833774" y="123825"/>
                </a:lnTo>
                <a:lnTo>
                  <a:pt x="805199" y="215900"/>
                </a:lnTo>
                <a:lnTo>
                  <a:pt x="782974" y="200025"/>
                </a:lnTo>
                <a:lnTo>
                  <a:pt x="738524" y="266700"/>
                </a:lnTo>
                <a:lnTo>
                  <a:pt x="694074" y="292100"/>
                </a:lnTo>
                <a:lnTo>
                  <a:pt x="541674" y="282575"/>
                </a:lnTo>
                <a:lnTo>
                  <a:pt x="503574" y="381000"/>
                </a:lnTo>
                <a:lnTo>
                  <a:pt x="478174" y="381000"/>
                </a:lnTo>
                <a:lnTo>
                  <a:pt x="478047" y="380970"/>
                </a:lnTo>
                <a:lnTo>
                  <a:pt x="517236" y="456334"/>
                </a:lnTo>
                <a:lnTo>
                  <a:pt x="532630" y="456334"/>
                </a:lnTo>
                <a:lnTo>
                  <a:pt x="495685" y="514831"/>
                </a:lnTo>
                <a:lnTo>
                  <a:pt x="532630" y="570249"/>
                </a:lnTo>
                <a:lnTo>
                  <a:pt x="575733" y="585643"/>
                </a:lnTo>
                <a:lnTo>
                  <a:pt x="631151" y="637983"/>
                </a:lnTo>
                <a:lnTo>
                  <a:pt x="569576" y="616431"/>
                </a:lnTo>
                <a:lnTo>
                  <a:pt x="594206" y="665692"/>
                </a:lnTo>
                <a:lnTo>
                  <a:pt x="560339" y="668770"/>
                </a:lnTo>
                <a:lnTo>
                  <a:pt x="572654" y="748819"/>
                </a:lnTo>
                <a:lnTo>
                  <a:pt x="612679" y="718031"/>
                </a:lnTo>
                <a:lnTo>
                  <a:pt x="603442" y="758055"/>
                </a:lnTo>
                <a:lnTo>
                  <a:pt x="661939" y="739583"/>
                </a:lnTo>
                <a:lnTo>
                  <a:pt x="665018" y="791922"/>
                </a:lnTo>
                <a:lnTo>
                  <a:pt x="686569" y="767292"/>
                </a:lnTo>
                <a:lnTo>
                  <a:pt x="714279" y="782686"/>
                </a:lnTo>
                <a:lnTo>
                  <a:pt x="751224" y="742661"/>
                </a:lnTo>
                <a:lnTo>
                  <a:pt x="671176" y="696480"/>
                </a:lnTo>
                <a:lnTo>
                  <a:pt x="782012" y="714952"/>
                </a:lnTo>
                <a:lnTo>
                  <a:pt x="809721" y="801158"/>
                </a:lnTo>
                <a:lnTo>
                  <a:pt x="834351" y="730346"/>
                </a:lnTo>
                <a:lnTo>
                  <a:pt x="855903" y="718031"/>
                </a:lnTo>
                <a:lnTo>
                  <a:pt x="920557" y="767292"/>
                </a:lnTo>
                <a:lnTo>
                  <a:pt x="920557" y="810395"/>
                </a:lnTo>
                <a:lnTo>
                  <a:pt x="1132994" y="982807"/>
                </a:lnTo>
                <a:lnTo>
                  <a:pt x="1114521" y="992043"/>
                </a:lnTo>
                <a:lnTo>
                  <a:pt x="1046788" y="936625"/>
                </a:lnTo>
                <a:lnTo>
                  <a:pt x="1065260" y="1010516"/>
                </a:lnTo>
                <a:lnTo>
                  <a:pt x="1046788" y="1019752"/>
                </a:lnTo>
                <a:lnTo>
                  <a:pt x="1108363" y="1062855"/>
                </a:lnTo>
                <a:lnTo>
                  <a:pt x="1108363" y="1047461"/>
                </a:lnTo>
                <a:lnTo>
                  <a:pt x="1129915" y="1065934"/>
                </a:lnTo>
                <a:lnTo>
                  <a:pt x="1231515" y="1069013"/>
                </a:lnTo>
                <a:lnTo>
                  <a:pt x="1283854" y="1241425"/>
                </a:lnTo>
                <a:lnTo>
                  <a:pt x="1262303" y="1306080"/>
                </a:lnTo>
                <a:lnTo>
                  <a:pt x="1129915" y="1327631"/>
                </a:lnTo>
                <a:lnTo>
                  <a:pt x="945188" y="1164455"/>
                </a:lnTo>
                <a:lnTo>
                  <a:pt x="926715" y="1170613"/>
                </a:lnTo>
                <a:lnTo>
                  <a:pt x="905163" y="1167534"/>
                </a:lnTo>
                <a:lnTo>
                  <a:pt x="905163" y="1084407"/>
                </a:lnTo>
                <a:lnTo>
                  <a:pt x="945188" y="1069013"/>
                </a:lnTo>
                <a:lnTo>
                  <a:pt x="914400" y="973570"/>
                </a:lnTo>
                <a:lnTo>
                  <a:pt x="834351" y="1001280"/>
                </a:lnTo>
                <a:lnTo>
                  <a:pt x="655782" y="992043"/>
                </a:lnTo>
                <a:lnTo>
                  <a:pt x="588048" y="1127510"/>
                </a:lnTo>
                <a:lnTo>
                  <a:pt x="634230" y="1219873"/>
                </a:lnTo>
                <a:lnTo>
                  <a:pt x="554182" y="1290686"/>
                </a:lnTo>
                <a:lnTo>
                  <a:pt x="467976" y="1226031"/>
                </a:lnTo>
                <a:lnTo>
                  <a:pt x="391006" y="1272213"/>
                </a:lnTo>
                <a:lnTo>
                  <a:pt x="310957" y="1275292"/>
                </a:lnTo>
                <a:lnTo>
                  <a:pt x="270933" y="1149061"/>
                </a:lnTo>
                <a:lnTo>
                  <a:pt x="233988" y="1149061"/>
                </a:lnTo>
                <a:lnTo>
                  <a:pt x="218594" y="1124431"/>
                </a:lnTo>
                <a:lnTo>
                  <a:pt x="304800" y="1032067"/>
                </a:lnTo>
                <a:lnTo>
                  <a:pt x="237066" y="948940"/>
                </a:lnTo>
                <a:lnTo>
                  <a:pt x="289406" y="927389"/>
                </a:lnTo>
                <a:lnTo>
                  <a:pt x="357139" y="921231"/>
                </a:lnTo>
                <a:lnTo>
                  <a:pt x="295563" y="841183"/>
                </a:lnTo>
                <a:lnTo>
                  <a:pt x="252460" y="850419"/>
                </a:lnTo>
                <a:lnTo>
                  <a:pt x="215515" y="819631"/>
                </a:lnTo>
                <a:lnTo>
                  <a:pt x="218594" y="730346"/>
                </a:lnTo>
                <a:lnTo>
                  <a:pt x="138545" y="714952"/>
                </a:lnTo>
                <a:lnTo>
                  <a:pt x="153939" y="761134"/>
                </a:lnTo>
                <a:lnTo>
                  <a:pt x="135466" y="801158"/>
                </a:lnTo>
                <a:lnTo>
                  <a:pt x="30788" y="798080"/>
                </a:lnTo>
                <a:lnTo>
                  <a:pt x="0" y="705716"/>
                </a:lnTo>
                <a:lnTo>
                  <a:pt x="15394" y="637983"/>
                </a:lnTo>
                <a:lnTo>
                  <a:pt x="73891" y="653377"/>
                </a:lnTo>
                <a:lnTo>
                  <a:pt x="107757" y="616431"/>
                </a:lnTo>
                <a:lnTo>
                  <a:pt x="163176" y="533304"/>
                </a:lnTo>
                <a:lnTo>
                  <a:pt x="240145" y="561013"/>
                </a:lnTo>
                <a:lnTo>
                  <a:pt x="267854" y="539461"/>
                </a:lnTo>
                <a:lnTo>
                  <a:pt x="307879" y="561013"/>
                </a:lnTo>
                <a:lnTo>
                  <a:pt x="317115" y="496358"/>
                </a:lnTo>
                <a:lnTo>
                  <a:pt x="326351" y="388601"/>
                </a:lnTo>
                <a:lnTo>
                  <a:pt x="425334" y="362400"/>
                </a:lnTo>
                <a:lnTo>
                  <a:pt x="440074" y="285750"/>
                </a:lnTo>
                <a:lnTo>
                  <a:pt x="357524" y="196850"/>
                </a:lnTo>
                <a:lnTo>
                  <a:pt x="401974" y="174625"/>
                </a:lnTo>
                <a:lnTo>
                  <a:pt x="440074" y="212725"/>
                </a:lnTo>
                <a:lnTo>
                  <a:pt x="497224" y="209550"/>
                </a:lnTo>
                <a:lnTo>
                  <a:pt x="497224" y="127000"/>
                </a:lnTo>
                <a:lnTo>
                  <a:pt x="452774" y="107950"/>
                </a:lnTo>
                <a:lnTo>
                  <a:pt x="487699" y="38100"/>
                </a:lnTo>
                <a:close/>
              </a:path>
            </a:pathLst>
          </a:custGeom>
          <a:solidFill>
            <a:srgbClr val="76933C"/>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en-US"/>
          </a:p>
        </p:txBody>
      </p:sp>
      <p:sp>
        <p:nvSpPr>
          <p:cNvPr id="1468" name="San Francisco">
            <a:extLst>
              <a:ext uri="{FF2B5EF4-FFF2-40B4-BE49-F238E27FC236}">
                <a16:creationId xmlns:a16="http://schemas.microsoft.com/office/drawing/2014/main" xmlns="" id="{00000000-0008-0000-0000-0000C0020000}"/>
              </a:ext>
            </a:extLst>
          </p:cNvPr>
          <p:cNvSpPr>
            <a:spLocks/>
          </p:cNvSpPr>
          <p:nvPr/>
        </p:nvSpPr>
        <p:spPr bwMode="auto">
          <a:xfrm>
            <a:off x="3536922" y="4688680"/>
            <a:ext cx="55413" cy="134728"/>
          </a:xfrm>
          <a:custGeom>
            <a:avLst/>
            <a:gdLst>
              <a:gd name="connsiteX0" fmla="*/ 9525 w 53975"/>
              <a:gd name="connsiteY0" fmla="*/ 133350 h 136525"/>
              <a:gd name="connsiteX1" fmla="*/ 12700 w 53975"/>
              <a:gd name="connsiteY1" fmla="*/ 133350 h 136525"/>
              <a:gd name="connsiteX2" fmla="*/ 12700 w 53975"/>
              <a:gd name="connsiteY2" fmla="*/ 136525 h 136525"/>
              <a:gd name="connsiteX3" fmla="*/ 19050 w 53975"/>
              <a:gd name="connsiteY3" fmla="*/ 0 h 136525"/>
              <a:gd name="connsiteX4" fmla="*/ 31750 w 53975"/>
              <a:gd name="connsiteY4" fmla="*/ 3175 h 136525"/>
              <a:gd name="connsiteX5" fmla="*/ 28575 w 53975"/>
              <a:gd name="connsiteY5" fmla="*/ 15875 h 136525"/>
              <a:gd name="connsiteX6" fmla="*/ 28575 w 53975"/>
              <a:gd name="connsiteY6" fmla="*/ 19050 h 136525"/>
              <a:gd name="connsiteX7" fmla="*/ 28575 w 53975"/>
              <a:gd name="connsiteY7" fmla="*/ 22225 h 136525"/>
              <a:gd name="connsiteX8" fmla="*/ 25400 w 53975"/>
              <a:gd name="connsiteY8" fmla="*/ 31750 h 136525"/>
              <a:gd name="connsiteX9" fmla="*/ 25400 w 53975"/>
              <a:gd name="connsiteY9" fmla="*/ 34925 h 136525"/>
              <a:gd name="connsiteX10" fmla="*/ 25400 w 53975"/>
              <a:gd name="connsiteY10" fmla="*/ 41275 h 136525"/>
              <a:gd name="connsiteX11" fmla="*/ 31750 w 53975"/>
              <a:gd name="connsiteY11" fmla="*/ 50800 h 136525"/>
              <a:gd name="connsiteX12" fmla="*/ 38100 w 53975"/>
              <a:gd name="connsiteY12" fmla="*/ 50800 h 136525"/>
              <a:gd name="connsiteX13" fmla="*/ 38100 w 53975"/>
              <a:gd name="connsiteY13" fmla="*/ 57150 h 136525"/>
              <a:gd name="connsiteX14" fmla="*/ 44450 w 53975"/>
              <a:gd name="connsiteY14" fmla="*/ 60325 h 136525"/>
              <a:gd name="connsiteX15" fmla="*/ 47625 w 53975"/>
              <a:gd name="connsiteY15" fmla="*/ 63500 h 136525"/>
              <a:gd name="connsiteX16" fmla="*/ 50800 w 53975"/>
              <a:gd name="connsiteY16" fmla="*/ 69850 h 136525"/>
              <a:gd name="connsiteX17" fmla="*/ 53975 w 53975"/>
              <a:gd name="connsiteY17" fmla="*/ 69850 h 136525"/>
              <a:gd name="connsiteX18" fmla="*/ 53975 w 53975"/>
              <a:gd name="connsiteY18" fmla="*/ 76200 h 136525"/>
              <a:gd name="connsiteX19" fmla="*/ 50800 w 53975"/>
              <a:gd name="connsiteY19" fmla="*/ 76200 h 136525"/>
              <a:gd name="connsiteX20" fmla="*/ 44450 w 53975"/>
              <a:gd name="connsiteY20" fmla="*/ 76200 h 136525"/>
              <a:gd name="connsiteX21" fmla="*/ 44450 w 53975"/>
              <a:gd name="connsiteY21" fmla="*/ 79375 h 136525"/>
              <a:gd name="connsiteX22" fmla="*/ 41275 w 53975"/>
              <a:gd name="connsiteY22" fmla="*/ 79375 h 136525"/>
              <a:gd name="connsiteX23" fmla="*/ 41275 w 53975"/>
              <a:gd name="connsiteY23" fmla="*/ 82550 h 136525"/>
              <a:gd name="connsiteX24" fmla="*/ 38100 w 53975"/>
              <a:gd name="connsiteY24" fmla="*/ 82550 h 136525"/>
              <a:gd name="connsiteX25" fmla="*/ 41275 w 53975"/>
              <a:gd name="connsiteY25" fmla="*/ 88900 h 136525"/>
              <a:gd name="connsiteX26" fmla="*/ 38100 w 53975"/>
              <a:gd name="connsiteY26" fmla="*/ 88900 h 136525"/>
              <a:gd name="connsiteX27" fmla="*/ 38100 w 53975"/>
              <a:gd name="connsiteY27" fmla="*/ 92075 h 136525"/>
              <a:gd name="connsiteX28" fmla="*/ 34925 w 53975"/>
              <a:gd name="connsiteY28" fmla="*/ 92075 h 136525"/>
              <a:gd name="connsiteX29" fmla="*/ 34925 w 53975"/>
              <a:gd name="connsiteY29" fmla="*/ 95250 h 136525"/>
              <a:gd name="connsiteX30" fmla="*/ 38100 w 53975"/>
              <a:gd name="connsiteY30" fmla="*/ 95250 h 136525"/>
              <a:gd name="connsiteX31" fmla="*/ 38100 w 53975"/>
              <a:gd name="connsiteY31" fmla="*/ 98425 h 136525"/>
              <a:gd name="connsiteX32" fmla="*/ 38100 w 53975"/>
              <a:gd name="connsiteY32" fmla="*/ 101600 h 136525"/>
              <a:gd name="connsiteX33" fmla="*/ 34925 w 53975"/>
              <a:gd name="connsiteY33" fmla="*/ 101600 h 136525"/>
              <a:gd name="connsiteX34" fmla="*/ 34925 w 53975"/>
              <a:gd name="connsiteY34" fmla="*/ 104775 h 136525"/>
              <a:gd name="connsiteX35" fmla="*/ 38100 w 53975"/>
              <a:gd name="connsiteY35" fmla="*/ 104775 h 136525"/>
              <a:gd name="connsiteX36" fmla="*/ 38100 w 53975"/>
              <a:gd name="connsiteY36" fmla="*/ 107950 h 136525"/>
              <a:gd name="connsiteX37" fmla="*/ 38100 w 53975"/>
              <a:gd name="connsiteY37" fmla="*/ 111125 h 136525"/>
              <a:gd name="connsiteX38" fmla="*/ 38100 w 53975"/>
              <a:gd name="connsiteY38" fmla="*/ 114300 h 136525"/>
              <a:gd name="connsiteX39" fmla="*/ 38100 w 53975"/>
              <a:gd name="connsiteY39" fmla="*/ 120650 h 136525"/>
              <a:gd name="connsiteX40" fmla="*/ 31750 w 53975"/>
              <a:gd name="connsiteY40" fmla="*/ 120650 h 136525"/>
              <a:gd name="connsiteX41" fmla="*/ 28575 w 53975"/>
              <a:gd name="connsiteY41" fmla="*/ 120650 h 136525"/>
              <a:gd name="connsiteX42" fmla="*/ 25400 w 53975"/>
              <a:gd name="connsiteY42" fmla="*/ 120650 h 136525"/>
              <a:gd name="connsiteX43" fmla="*/ 25400 w 53975"/>
              <a:gd name="connsiteY43" fmla="*/ 117475 h 136525"/>
              <a:gd name="connsiteX44" fmla="*/ 22225 w 53975"/>
              <a:gd name="connsiteY44" fmla="*/ 117475 h 136525"/>
              <a:gd name="connsiteX45" fmla="*/ 22225 w 53975"/>
              <a:gd name="connsiteY45" fmla="*/ 120650 h 136525"/>
              <a:gd name="connsiteX46" fmla="*/ 22225 w 53975"/>
              <a:gd name="connsiteY46" fmla="*/ 123825 h 136525"/>
              <a:gd name="connsiteX47" fmla="*/ 19050 w 53975"/>
              <a:gd name="connsiteY47" fmla="*/ 123825 h 136525"/>
              <a:gd name="connsiteX48" fmla="*/ 19050 w 53975"/>
              <a:gd name="connsiteY48" fmla="*/ 120650 h 136525"/>
              <a:gd name="connsiteX49" fmla="*/ 15875 w 53975"/>
              <a:gd name="connsiteY49" fmla="*/ 120650 h 136525"/>
              <a:gd name="connsiteX50" fmla="*/ 12700 w 53975"/>
              <a:gd name="connsiteY50" fmla="*/ 120650 h 136525"/>
              <a:gd name="connsiteX51" fmla="*/ 12700 w 53975"/>
              <a:gd name="connsiteY51" fmla="*/ 123825 h 136525"/>
              <a:gd name="connsiteX52" fmla="*/ 9525 w 53975"/>
              <a:gd name="connsiteY52" fmla="*/ 123825 h 136525"/>
              <a:gd name="connsiteX53" fmla="*/ 9525 w 53975"/>
              <a:gd name="connsiteY53" fmla="*/ 133350 h 136525"/>
              <a:gd name="connsiteX54" fmla="*/ 6350 w 53975"/>
              <a:gd name="connsiteY54" fmla="*/ 123825 h 136525"/>
              <a:gd name="connsiteX55" fmla="*/ 0 w 53975"/>
              <a:gd name="connsiteY55" fmla="*/ 117475 h 136525"/>
              <a:gd name="connsiteX56" fmla="*/ 0 w 53975"/>
              <a:gd name="connsiteY56" fmla="*/ 107950 h 136525"/>
              <a:gd name="connsiteX57" fmla="*/ 9525 w 53975"/>
              <a:gd name="connsiteY57" fmla="*/ 88900 h 136525"/>
              <a:gd name="connsiteX58" fmla="*/ 6350 w 53975"/>
              <a:gd name="connsiteY58" fmla="*/ 63500 h 136525"/>
              <a:gd name="connsiteX59" fmla="*/ 3175 w 53975"/>
              <a:gd name="connsiteY59" fmla="*/ 57150 h 136525"/>
              <a:gd name="connsiteX60" fmla="*/ 0 w 53975"/>
              <a:gd name="connsiteY60" fmla="*/ 57150 h 136525"/>
              <a:gd name="connsiteX61" fmla="*/ 0 w 53975"/>
              <a:gd name="connsiteY61" fmla="*/ 50800 h 136525"/>
              <a:gd name="connsiteX62" fmla="*/ 3175 w 53975"/>
              <a:gd name="connsiteY62" fmla="*/ 38100 h 136525"/>
              <a:gd name="connsiteX63" fmla="*/ 6350 w 53975"/>
              <a:gd name="connsiteY63" fmla="*/ 38100 h 136525"/>
              <a:gd name="connsiteX64" fmla="*/ 9525 w 53975"/>
              <a:gd name="connsiteY64" fmla="*/ 31750 h 136525"/>
              <a:gd name="connsiteX65" fmla="*/ 9525 w 53975"/>
              <a:gd name="connsiteY65" fmla="*/ 19050 h 136525"/>
              <a:gd name="connsiteX66" fmla="*/ 12700 w 53975"/>
              <a:gd name="connsiteY66" fmla="*/ 3175 h 136525"/>
              <a:gd name="connsiteX67" fmla="*/ 15875 w 53975"/>
              <a:gd name="connsiteY67" fmla="*/ 3175 h 13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53975" h="136525">
                <a:moveTo>
                  <a:pt x="9525" y="133350"/>
                </a:moveTo>
                <a:lnTo>
                  <a:pt x="12700" y="133350"/>
                </a:lnTo>
                <a:lnTo>
                  <a:pt x="12700" y="136525"/>
                </a:lnTo>
                <a:close/>
                <a:moveTo>
                  <a:pt x="19050" y="0"/>
                </a:moveTo>
                <a:lnTo>
                  <a:pt x="31750" y="3175"/>
                </a:lnTo>
                <a:lnTo>
                  <a:pt x="28575" y="15875"/>
                </a:lnTo>
                <a:lnTo>
                  <a:pt x="28575" y="19050"/>
                </a:lnTo>
                <a:lnTo>
                  <a:pt x="28575" y="22225"/>
                </a:lnTo>
                <a:lnTo>
                  <a:pt x="25400" y="31750"/>
                </a:lnTo>
                <a:lnTo>
                  <a:pt x="25400" y="34925"/>
                </a:lnTo>
                <a:lnTo>
                  <a:pt x="25400" y="41275"/>
                </a:lnTo>
                <a:lnTo>
                  <a:pt x="31750" y="50800"/>
                </a:lnTo>
                <a:lnTo>
                  <a:pt x="38100" y="50800"/>
                </a:lnTo>
                <a:lnTo>
                  <a:pt x="38100" y="57150"/>
                </a:lnTo>
                <a:lnTo>
                  <a:pt x="44450" y="60325"/>
                </a:lnTo>
                <a:lnTo>
                  <a:pt x="47625" y="63500"/>
                </a:lnTo>
                <a:lnTo>
                  <a:pt x="50800" y="69850"/>
                </a:lnTo>
                <a:lnTo>
                  <a:pt x="53975" y="69850"/>
                </a:lnTo>
                <a:lnTo>
                  <a:pt x="53975" y="76200"/>
                </a:lnTo>
                <a:lnTo>
                  <a:pt x="50800" y="76200"/>
                </a:lnTo>
                <a:lnTo>
                  <a:pt x="44450" y="76200"/>
                </a:lnTo>
                <a:lnTo>
                  <a:pt x="44450" y="79375"/>
                </a:lnTo>
                <a:lnTo>
                  <a:pt x="41275" y="79375"/>
                </a:lnTo>
                <a:lnTo>
                  <a:pt x="41275" y="82550"/>
                </a:lnTo>
                <a:lnTo>
                  <a:pt x="38100" y="82550"/>
                </a:lnTo>
                <a:lnTo>
                  <a:pt x="41275" y="88900"/>
                </a:lnTo>
                <a:lnTo>
                  <a:pt x="38100" y="88900"/>
                </a:lnTo>
                <a:lnTo>
                  <a:pt x="38100" y="92075"/>
                </a:lnTo>
                <a:lnTo>
                  <a:pt x="34925" y="92075"/>
                </a:lnTo>
                <a:lnTo>
                  <a:pt x="34925" y="95250"/>
                </a:lnTo>
                <a:lnTo>
                  <a:pt x="38100" y="95250"/>
                </a:lnTo>
                <a:lnTo>
                  <a:pt x="38100" y="98425"/>
                </a:lnTo>
                <a:lnTo>
                  <a:pt x="38100" y="101600"/>
                </a:lnTo>
                <a:lnTo>
                  <a:pt x="34925" y="101600"/>
                </a:lnTo>
                <a:lnTo>
                  <a:pt x="34925" y="104775"/>
                </a:lnTo>
                <a:lnTo>
                  <a:pt x="38100" y="104775"/>
                </a:lnTo>
                <a:lnTo>
                  <a:pt x="38100" y="107950"/>
                </a:lnTo>
                <a:lnTo>
                  <a:pt x="38100" y="111125"/>
                </a:lnTo>
                <a:lnTo>
                  <a:pt x="38100" y="114300"/>
                </a:lnTo>
                <a:lnTo>
                  <a:pt x="38100" y="120650"/>
                </a:lnTo>
                <a:lnTo>
                  <a:pt x="31750" y="120650"/>
                </a:lnTo>
                <a:lnTo>
                  <a:pt x="28575" y="120650"/>
                </a:lnTo>
                <a:lnTo>
                  <a:pt x="25400" y="120650"/>
                </a:lnTo>
                <a:lnTo>
                  <a:pt x="25400" y="117475"/>
                </a:lnTo>
                <a:lnTo>
                  <a:pt x="22225" y="117475"/>
                </a:lnTo>
                <a:lnTo>
                  <a:pt x="22225" y="120650"/>
                </a:lnTo>
                <a:lnTo>
                  <a:pt x="22225" y="123825"/>
                </a:lnTo>
                <a:lnTo>
                  <a:pt x="19050" y="123825"/>
                </a:lnTo>
                <a:lnTo>
                  <a:pt x="19050" y="120650"/>
                </a:lnTo>
                <a:lnTo>
                  <a:pt x="15875" y="120650"/>
                </a:lnTo>
                <a:lnTo>
                  <a:pt x="12700" y="120650"/>
                </a:lnTo>
                <a:lnTo>
                  <a:pt x="12700" y="123825"/>
                </a:lnTo>
                <a:lnTo>
                  <a:pt x="9525" y="123825"/>
                </a:lnTo>
                <a:lnTo>
                  <a:pt x="9525" y="133350"/>
                </a:lnTo>
                <a:lnTo>
                  <a:pt x="6350" y="123825"/>
                </a:lnTo>
                <a:lnTo>
                  <a:pt x="0" y="117475"/>
                </a:lnTo>
                <a:lnTo>
                  <a:pt x="0" y="107950"/>
                </a:lnTo>
                <a:lnTo>
                  <a:pt x="9525" y="88900"/>
                </a:lnTo>
                <a:lnTo>
                  <a:pt x="6350" y="63500"/>
                </a:lnTo>
                <a:lnTo>
                  <a:pt x="3175" y="57150"/>
                </a:lnTo>
                <a:lnTo>
                  <a:pt x="0" y="57150"/>
                </a:lnTo>
                <a:lnTo>
                  <a:pt x="0" y="50800"/>
                </a:lnTo>
                <a:lnTo>
                  <a:pt x="3175" y="38100"/>
                </a:lnTo>
                <a:lnTo>
                  <a:pt x="6350" y="38100"/>
                </a:lnTo>
                <a:lnTo>
                  <a:pt x="9525" y="31750"/>
                </a:lnTo>
                <a:lnTo>
                  <a:pt x="9525" y="19050"/>
                </a:lnTo>
                <a:lnTo>
                  <a:pt x="12700" y="3175"/>
                </a:lnTo>
                <a:lnTo>
                  <a:pt x="15875" y="3175"/>
                </a:lnTo>
                <a:close/>
              </a:path>
            </a:pathLst>
          </a:custGeom>
          <a:solidFill>
            <a:srgbClr val="DA9694"/>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469" name="Santa Cruz">
            <a:extLst>
              <a:ext uri="{FF2B5EF4-FFF2-40B4-BE49-F238E27FC236}">
                <a16:creationId xmlns:a16="http://schemas.microsoft.com/office/drawing/2014/main" xmlns="" id="{00000000-0008-0000-0000-0000BF020000}"/>
              </a:ext>
            </a:extLst>
          </p:cNvPr>
          <p:cNvSpPr>
            <a:spLocks/>
          </p:cNvSpPr>
          <p:nvPr/>
        </p:nvSpPr>
        <p:spPr bwMode="auto">
          <a:xfrm>
            <a:off x="3546447" y="4798008"/>
            <a:ext cx="99863" cy="88900"/>
          </a:xfrm>
          <a:custGeom>
            <a:avLst/>
            <a:gdLst>
              <a:gd name="T0" fmla="*/ 2147483646 w 62"/>
              <a:gd name="T1" fmla="*/ 0 h 56"/>
              <a:gd name="T2" fmla="*/ 2147483646 w 62"/>
              <a:gd name="T3" fmla="*/ 2147483646 h 56"/>
              <a:gd name="T4" fmla="*/ 2147483646 w 62"/>
              <a:gd name="T5" fmla="*/ 2147483646 h 56"/>
              <a:gd name="T6" fmla="*/ 2147483646 w 62"/>
              <a:gd name="T7" fmla="*/ 2147483646 h 56"/>
              <a:gd name="T8" fmla="*/ 2147483646 w 62"/>
              <a:gd name="T9" fmla="*/ 2147483646 h 56"/>
              <a:gd name="T10" fmla="*/ 2147483646 w 62"/>
              <a:gd name="T11" fmla="*/ 2147483646 h 56"/>
              <a:gd name="T12" fmla="*/ 2147483646 w 62"/>
              <a:gd name="T13" fmla="*/ 2147483646 h 56"/>
              <a:gd name="T14" fmla="*/ 2147483646 w 62"/>
              <a:gd name="T15" fmla="*/ 2147483646 h 56"/>
              <a:gd name="T16" fmla="*/ 2147483646 w 62"/>
              <a:gd name="T17" fmla="*/ 2147483646 h 56"/>
              <a:gd name="T18" fmla="*/ 2147483646 w 62"/>
              <a:gd name="T19" fmla="*/ 2147483646 h 56"/>
              <a:gd name="T20" fmla="*/ 2147483646 w 62"/>
              <a:gd name="T21" fmla="*/ 2147483646 h 56"/>
              <a:gd name="T22" fmla="*/ 2147483646 w 62"/>
              <a:gd name="T23" fmla="*/ 2147483646 h 56"/>
              <a:gd name="T24" fmla="*/ 2147483646 w 62"/>
              <a:gd name="T25" fmla="*/ 2147483646 h 56"/>
              <a:gd name="T26" fmla="*/ 2147483646 w 62"/>
              <a:gd name="T27" fmla="*/ 2147483646 h 56"/>
              <a:gd name="T28" fmla="*/ 2147483646 w 62"/>
              <a:gd name="T29" fmla="*/ 2147483646 h 56"/>
              <a:gd name="T30" fmla="*/ 2147483646 w 62"/>
              <a:gd name="T31" fmla="*/ 2147483646 h 56"/>
              <a:gd name="T32" fmla="*/ 2147483646 w 62"/>
              <a:gd name="T33" fmla="*/ 2147483646 h 56"/>
              <a:gd name="T34" fmla="*/ 2147483646 w 62"/>
              <a:gd name="T35" fmla="*/ 2147483646 h 56"/>
              <a:gd name="T36" fmla="*/ 2147483646 w 62"/>
              <a:gd name="T37" fmla="*/ 2147483646 h 56"/>
              <a:gd name="T38" fmla="*/ 2147483646 w 62"/>
              <a:gd name="T39" fmla="*/ 2147483646 h 56"/>
              <a:gd name="T40" fmla="*/ 2147483646 w 62"/>
              <a:gd name="T41" fmla="*/ 2147483646 h 56"/>
              <a:gd name="T42" fmla="*/ 2147483646 w 62"/>
              <a:gd name="T43" fmla="*/ 2147483646 h 56"/>
              <a:gd name="T44" fmla="*/ 2147483646 w 62"/>
              <a:gd name="T45" fmla="*/ 2147483646 h 56"/>
              <a:gd name="T46" fmla="*/ 2147483646 w 62"/>
              <a:gd name="T47" fmla="*/ 2147483646 h 56"/>
              <a:gd name="T48" fmla="*/ 2147483646 w 62"/>
              <a:gd name="T49" fmla="*/ 2147483646 h 56"/>
              <a:gd name="T50" fmla="*/ 2147483646 w 62"/>
              <a:gd name="T51" fmla="*/ 2147483646 h 56"/>
              <a:gd name="T52" fmla="*/ 2147483646 w 62"/>
              <a:gd name="T53" fmla="*/ 2147483646 h 56"/>
              <a:gd name="T54" fmla="*/ 2147483646 w 62"/>
              <a:gd name="T55" fmla="*/ 2147483646 h 56"/>
              <a:gd name="T56" fmla="*/ 2147483646 w 62"/>
              <a:gd name="T57" fmla="*/ 2147483646 h 56"/>
              <a:gd name="T58" fmla="*/ 2147483646 w 62"/>
              <a:gd name="T59" fmla="*/ 2147483646 h 56"/>
              <a:gd name="T60" fmla="*/ 2147483646 w 62"/>
              <a:gd name="T61" fmla="*/ 2147483646 h 56"/>
              <a:gd name="T62" fmla="*/ 2147483646 w 62"/>
              <a:gd name="T63" fmla="*/ 2147483646 h 56"/>
              <a:gd name="T64" fmla="*/ 2147483646 w 62"/>
              <a:gd name="T65" fmla="*/ 2147483646 h 56"/>
              <a:gd name="T66" fmla="*/ 2147483646 w 62"/>
              <a:gd name="T67" fmla="*/ 2147483646 h 56"/>
              <a:gd name="T68" fmla="*/ 2147483646 w 62"/>
              <a:gd name="T69" fmla="*/ 2147483646 h 56"/>
              <a:gd name="T70" fmla="*/ 2147483646 w 62"/>
              <a:gd name="T71" fmla="*/ 2147483646 h 56"/>
              <a:gd name="T72" fmla="*/ 2147483646 w 62"/>
              <a:gd name="T73" fmla="*/ 2147483646 h 56"/>
              <a:gd name="T74" fmla="*/ 2147483646 w 62"/>
              <a:gd name="T75" fmla="*/ 2147483646 h 56"/>
              <a:gd name="T76" fmla="*/ 2147483646 w 62"/>
              <a:gd name="T77" fmla="*/ 2147483646 h 56"/>
              <a:gd name="T78" fmla="*/ 2147483646 w 62"/>
              <a:gd name="T79" fmla="*/ 2147483646 h 56"/>
              <a:gd name="T80" fmla="*/ 2147483646 w 62"/>
              <a:gd name="T81" fmla="*/ 2147483646 h 56"/>
              <a:gd name="T82" fmla="*/ 2147483646 w 62"/>
              <a:gd name="T83" fmla="*/ 2147483646 h 56"/>
              <a:gd name="T84" fmla="*/ 2147483646 w 62"/>
              <a:gd name="T85" fmla="*/ 2147483646 h 56"/>
              <a:gd name="T86" fmla="*/ 2147483646 w 62"/>
              <a:gd name="T87" fmla="*/ 2147483646 h 56"/>
              <a:gd name="T88" fmla="*/ 2147483646 w 62"/>
              <a:gd name="T89" fmla="*/ 2147483646 h 56"/>
              <a:gd name="T90" fmla="*/ 2147483646 w 62"/>
              <a:gd name="T91" fmla="*/ 2147483646 h 56"/>
              <a:gd name="T92" fmla="*/ 2147483646 w 62"/>
              <a:gd name="T93" fmla="*/ 2147483646 h 56"/>
              <a:gd name="T94" fmla="*/ 2147483646 w 62"/>
              <a:gd name="T95" fmla="*/ 2147483646 h 56"/>
              <a:gd name="T96" fmla="*/ 2147483646 w 62"/>
              <a:gd name="T97" fmla="*/ 2147483646 h 5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56"/>
              <a:gd name="T149" fmla="*/ 62 w 62"/>
              <a:gd name="T150" fmla="*/ 56 h 5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56">
                <a:moveTo>
                  <a:pt x="18" y="0"/>
                </a:moveTo>
                <a:lnTo>
                  <a:pt x="20" y="0"/>
                </a:lnTo>
                <a:lnTo>
                  <a:pt x="20" y="2"/>
                </a:lnTo>
                <a:lnTo>
                  <a:pt x="20" y="0"/>
                </a:lnTo>
                <a:lnTo>
                  <a:pt x="20" y="2"/>
                </a:lnTo>
                <a:lnTo>
                  <a:pt x="22" y="2"/>
                </a:lnTo>
                <a:lnTo>
                  <a:pt x="22" y="4"/>
                </a:lnTo>
                <a:lnTo>
                  <a:pt x="22" y="6"/>
                </a:lnTo>
                <a:lnTo>
                  <a:pt x="24" y="8"/>
                </a:lnTo>
                <a:lnTo>
                  <a:pt x="24" y="10"/>
                </a:lnTo>
                <a:lnTo>
                  <a:pt x="26" y="10"/>
                </a:lnTo>
                <a:lnTo>
                  <a:pt x="26" y="12"/>
                </a:lnTo>
                <a:lnTo>
                  <a:pt x="28" y="12"/>
                </a:lnTo>
                <a:lnTo>
                  <a:pt x="28" y="16"/>
                </a:lnTo>
                <a:lnTo>
                  <a:pt x="30" y="16"/>
                </a:lnTo>
                <a:lnTo>
                  <a:pt x="30" y="18"/>
                </a:lnTo>
                <a:lnTo>
                  <a:pt x="30" y="16"/>
                </a:lnTo>
                <a:lnTo>
                  <a:pt x="30" y="18"/>
                </a:lnTo>
                <a:lnTo>
                  <a:pt x="30" y="20"/>
                </a:lnTo>
                <a:lnTo>
                  <a:pt x="32" y="20"/>
                </a:lnTo>
                <a:lnTo>
                  <a:pt x="32" y="22"/>
                </a:lnTo>
                <a:lnTo>
                  <a:pt x="34" y="22"/>
                </a:lnTo>
                <a:lnTo>
                  <a:pt x="36" y="22"/>
                </a:lnTo>
                <a:lnTo>
                  <a:pt x="36" y="24"/>
                </a:lnTo>
                <a:lnTo>
                  <a:pt x="38" y="24"/>
                </a:lnTo>
                <a:lnTo>
                  <a:pt x="38" y="26"/>
                </a:lnTo>
                <a:lnTo>
                  <a:pt x="40" y="26"/>
                </a:lnTo>
                <a:lnTo>
                  <a:pt x="42" y="28"/>
                </a:lnTo>
                <a:lnTo>
                  <a:pt x="42" y="30"/>
                </a:lnTo>
                <a:lnTo>
                  <a:pt x="44" y="30"/>
                </a:lnTo>
                <a:lnTo>
                  <a:pt x="44" y="32"/>
                </a:lnTo>
                <a:lnTo>
                  <a:pt x="46" y="32"/>
                </a:lnTo>
                <a:lnTo>
                  <a:pt x="46" y="34"/>
                </a:lnTo>
                <a:lnTo>
                  <a:pt x="48" y="34"/>
                </a:lnTo>
                <a:lnTo>
                  <a:pt x="48" y="36"/>
                </a:lnTo>
                <a:lnTo>
                  <a:pt x="50" y="36"/>
                </a:lnTo>
                <a:lnTo>
                  <a:pt x="50" y="38"/>
                </a:lnTo>
                <a:lnTo>
                  <a:pt x="52" y="40"/>
                </a:lnTo>
                <a:lnTo>
                  <a:pt x="52" y="42"/>
                </a:lnTo>
                <a:lnTo>
                  <a:pt x="50" y="42"/>
                </a:lnTo>
                <a:lnTo>
                  <a:pt x="48" y="42"/>
                </a:lnTo>
                <a:lnTo>
                  <a:pt x="50" y="42"/>
                </a:lnTo>
                <a:lnTo>
                  <a:pt x="52" y="42"/>
                </a:lnTo>
                <a:lnTo>
                  <a:pt x="52" y="44"/>
                </a:lnTo>
                <a:lnTo>
                  <a:pt x="54" y="44"/>
                </a:lnTo>
                <a:lnTo>
                  <a:pt x="52" y="44"/>
                </a:lnTo>
                <a:lnTo>
                  <a:pt x="52" y="46"/>
                </a:lnTo>
                <a:lnTo>
                  <a:pt x="54" y="46"/>
                </a:lnTo>
                <a:lnTo>
                  <a:pt x="56" y="48"/>
                </a:lnTo>
                <a:lnTo>
                  <a:pt x="56" y="50"/>
                </a:lnTo>
                <a:lnTo>
                  <a:pt x="56" y="52"/>
                </a:lnTo>
                <a:lnTo>
                  <a:pt x="58" y="52"/>
                </a:lnTo>
                <a:lnTo>
                  <a:pt x="60" y="52"/>
                </a:lnTo>
                <a:lnTo>
                  <a:pt x="60" y="54"/>
                </a:lnTo>
                <a:lnTo>
                  <a:pt x="62" y="54"/>
                </a:lnTo>
                <a:lnTo>
                  <a:pt x="60" y="56"/>
                </a:lnTo>
                <a:lnTo>
                  <a:pt x="58" y="56"/>
                </a:lnTo>
                <a:lnTo>
                  <a:pt x="58" y="54"/>
                </a:lnTo>
                <a:lnTo>
                  <a:pt x="56" y="54"/>
                </a:lnTo>
                <a:lnTo>
                  <a:pt x="56" y="56"/>
                </a:lnTo>
                <a:lnTo>
                  <a:pt x="54" y="56"/>
                </a:lnTo>
                <a:lnTo>
                  <a:pt x="54" y="54"/>
                </a:lnTo>
                <a:lnTo>
                  <a:pt x="52" y="54"/>
                </a:lnTo>
                <a:lnTo>
                  <a:pt x="50" y="54"/>
                </a:lnTo>
                <a:lnTo>
                  <a:pt x="50" y="52"/>
                </a:lnTo>
                <a:lnTo>
                  <a:pt x="48" y="52"/>
                </a:lnTo>
                <a:lnTo>
                  <a:pt x="46" y="52"/>
                </a:lnTo>
                <a:lnTo>
                  <a:pt x="44" y="52"/>
                </a:lnTo>
                <a:lnTo>
                  <a:pt x="44" y="54"/>
                </a:lnTo>
                <a:lnTo>
                  <a:pt x="42" y="54"/>
                </a:lnTo>
                <a:lnTo>
                  <a:pt x="40" y="54"/>
                </a:lnTo>
                <a:lnTo>
                  <a:pt x="40" y="56"/>
                </a:lnTo>
                <a:lnTo>
                  <a:pt x="40" y="54"/>
                </a:lnTo>
                <a:lnTo>
                  <a:pt x="38" y="48"/>
                </a:lnTo>
                <a:lnTo>
                  <a:pt x="36" y="44"/>
                </a:lnTo>
                <a:lnTo>
                  <a:pt x="32" y="40"/>
                </a:lnTo>
                <a:lnTo>
                  <a:pt x="30" y="40"/>
                </a:lnTo>
                <a:lnTo>
                  <a:pt x="28" y="42"/>
                </a:lnTo>
                <a:lnTo>
                  <a:pt x="26" y="42"/>
                </a:lnTo>
                <a:lnTo>
                  <a:pt x="26" y="40"/>
                </a:lnTo>
                <a:lnTo>
                  <a:pt x="22" y="40"/>
                </a:lnTo>
                <a:lnTo>
                  <a:pt x="20" y="40"/>
                </a:lnTo>
                <a:lnTo>
                  <a:pt x="14" y="38"/>
                </a:lnTo>
                <a:lnTo>
                  <a:pt x="10" y="34"/>
                </a:lnTo>
                <a:lnTo>
                  <a:pt x="6" y="26"/>
                </a:lnTo>
                <a:lnTo>
                  <a:pt x="4" y="18"/>
                </a:lnTo>
                <a:lnTo>
                  <a:pt x="2" y="16"/>
                </a:lnTo>
                <a:lnTo>
                  <a:pt x="2" y="14"/>
                </a:lnTo>
                <a:lnTo>
                  <a:pt x="0" y="14"/>
                </a:lnTo>
                <a:lnTo>
                  <a:pt x="0" y="8"/>
                </a:lnTo>
                <a:lnTo>
                  <a:pt x="2" y="8"/>
                </a:lnTo>
                <a:lnTo>
                  <a:pt x="2" y="6"/>
                </a:lnTo>
                <a:lnTo>
                  <a:pt x="4" y="6"/>
                </a:lnTo>
                <a:lnTo>
                  <a:pt x="6" y="6"/>
                </a:lnTo>
                <a:lnTo>
                  <a:pt x="6" y="8"/>
                </a:lnTo>
                <a:lnTo>
                  <a:pt x="8" y="8"/>
                </a:lnTo>
                <a:lnTo>
                  <a:pt x="8" y="6"/>
                </a:lnTo>
                <a:lnTo>
                  <a:pt x="8" y="4"/>
                </a:lnTo>
                <a:lnTo>
                  <a:pt x="10" y="4"/>
                </a:lnTo>
                <a:lnTo>
                  <a:pt x="10" y="6"/>
                </a:lnTo>
                <a:lnTo>
                  <a:pt x="12" y="6"/>
                </a:lnTo>
                <a:lnTo>
                  <a:pt x="14" y="6"/>
                </a:lnTo>
                <a:lnTo>
                  <a:pt x="18" y="6"/>
                </a:lnTo>
                <a:lnTo>
                  <a:pt x="18" y="2"/>
                </a:lnTo>
                <a:lnTo>
                  <a:pt x="18" y="0"/>
                </a:lnTo>
              </a:path>
            </a:pathLst>
          </a:custGeom>
          <a:solidFill>
            <a:srgbClr val="76933C"/>
          </a:solidFill>
          <a:ln w="3175">
            <a:solidFill>
              <a:schemeClr val="bg1">
                <a:lumMod val="50000"/>
              </a:schemeClr>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470" name="Anchorage, AK">
            <a:extLst>
              <a:ext uri="{FF2B5EF4-FFF2-40B4-BE49-F238E27FC236}">
                <a16:creationId xmlns:a16="http://schemas.microsoft.com/office/drawing/2014/main" xmlns="" id="{00000000-0008-0000-0000-000007000000}"/>
              </a:ext>
            </a:extLst>
          </p:cNvPr>
          <p:cNvSpPr/>
          <p:nvPr/>
        </p:nvSpPr>
        <p:spPr>
          <a:xfrm>
            <a:off x="4050655" y="6755186"/>
            <a:ext cx="151710" cy="135516"/>
          </a:xfrm>
          <a:custGeom>
            <a:avLst/>
            <a:gdLst>
              <a:gd name="connsiteX0" fmla="*/ 140215 w 149885"/>
              <a:gd name="connsiteY0" fmla="*/ 0 h 137798"/>
              <a:gd name="connsiteX1" fmla="*/ 77360 w 149885"/>
              <a:gd name="connsiteY1" fmla="*/ 16922 h 137798"/>
              <a:gd name="connsiteX2" fmla="*/ 21757 w 149885"/>
              <a:gd name="connsiteY2" fmla="*/ 53185 h 137798"/>
              <a:gd name="connsiteX3" fmla="*/ 0 w 149885"/>
              <a:gd name="connsiteY3" fmla="*/ 53185 h 137798"/>
              <a:gd name="connsiteX4" fmla="*/ 0 w 149885"/>
              <a:gd name="connsiteY4" fmla="*/ 113623 h 137798"/>
              <a:gd name="connsiteX5" fmla="*/ 41097 w 149885"/>
              <a:gd name="connsiteY5" fmla="*/ 123293 h 137798"/>
              <a:gd name="connsiteX6" fmla="*/ 87030 w 149885"/>
              <a:gd name="connsiteY6" fmla="*/ 108788 h 137798"/>
              <a:gd name="connsiteX7" fmla="*/ 77360 w 149885"/>
              <a:gd name="connsiteY7" fmla="*/ 135380 h 137798"/>
              <a:gd name="connsiteX8" fmla="*/ 101535 w 149885"/>
              <a:gd name="connsiteY8" fmla="*/ 137798 h 137798"/>
              <a:gd name="connsiteX9" fmla="*/ 106370 w 149885"/>
              <a:gd name="connsiteY9" fmla="*/ 113623 h 137798"/>
              <a:gd name="connsiteX10" fmla="*/ 140215 w 149885"/>
              <a:gd name="connsiteY10" fmla="*/ 101535 h 137798"/>
              <a:gd name="connsiteX11" fmla="*/ 142633 w 149885"/>
              <a:gd name="connsiteY11" fmla="*/ 65273 h 137798"/>
              <a:gd name="connsiteX12" fmla="*/ 149885 w 149885"/>
              <a:gd name="connsiteY12" fmla="*/ 65273 h 137798"/>
              <a:gd name="connsiteX13" fmla="*/ 140215 w 149885"/>
              <a:gd name="connsiteY13" fmla="*/ 0 h 137798"/>
              <a:gd name="connsiteX0" fmla="*/ 140215 w 149885"/>
              <a:gd name="connsiteY0" fmla="*/ 0 h 137798"/>
              <a:gd name="connsiteX1" fmla="*/ 77360 w 149885"/>
              <a:gd name="connsiteY1" fmla="*/ 16922 h 137798"/>
              <a:gd name="connsiteX2" fmla="*/ 24174 w 149885"/>
              <a:gd name="connsiteY2" fmla="*/ 43514 h 137798"/>
              <a:gd name="connsiteX3" fmla="*/ 0 w 149885"/>
              <a:gd name="connsiteY3" fmla="*/ 53185 h 137798"/>
              <a:gd name="connsiteX4" fmla="*/ 0 w 149885"/>
              <a:gd name="connsiteY4" fmla="*/ 113623 h 137798"/>
              <a:gd name="connsiteX5" fmla="*/ 41097 w 149885"/>
              <a:gd name="connsiteY5" fmla="*/ 123293 h 137798"/>
              <a:gd name="connsiteX6" fmla="*/ 87030 w 149885"/>
              <a:gd name="connsiteY6" fmla="*/ 108788 h 137798"/>
              <a:gd name="connsiteX7" fmla="*/ 77360 w 149885"/>
              <a:gd name="connsiteY7" fmla="*/ 135380 h 137798"/>
              <a:gd name="connsiteX8" fmla="*/ 101535 w 149885"/>
              <a:gd name="connsiteY8" fmla="*/ 137798 h 137798"/>
              <a:gd name="connsiteX9" fmla="*/ 106370 w 149885"/>
              <a:gd name="connsiteY9" fmla="*/ 113623 h 137798"/>
              <a:gd name="connsiteX10" fmla="*/ 140215 w 149885"/>
              <a:gd name="connsiteY10" fmla="*/ 101535 h 137798"/>
              <a:gd name="connsiteX11" fmla="*/ 142633 w 149885"/>
              <a:gd name="connsiteY11" fmla="*/ 65273 h 137798"/>
              <a:gd name="connsiteX12" fmla="*/ 149885 w 149885"/>
              <a:gd name="connsiteY12" fmla="*/ 65273 h 137798"/>
              <a:gd name="connsiteX13" fmla="*/ 140215 w 149885"/>
              <a:gd name="connsiteY13" fmla="*/ 0 h 137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885" h="137798">
                <a:moveTo>
                  <a:pt x="140215" y="0"/>
                </a:moveTo>
                <a:lnTo>
                  <a:pt x="77360" y="16922"/>
                </a:lnTo>
                <a:lnTo>
                  <a:pt x="24174" y="43514"/>
                </a:lnTo>
                <a:lnTo>
                  <a:pt x="0" y="53185"/>
                </a:lnTo>
                <a:lnTo>
                  <a:pt x="0" y="113623"/>
                </a:lnTo>
                <a:lnTo>
                  <a:pt x="41097" y="123293"/>
                </a:lnTo>
                <a:lnTo>
                  <a:pt x="87030" y="108788"/>
                </a:lnTo>
                <a:lnTo>
                  <a:pt x="77360" y="135380"/>
                </a:lnTo>
                <a:lnTo>
                  <a:pt x="101535" y="137798"/>
                </a:lnTo>
                <a:lnTo>
                  <a:pt x="106370" y="113623"/>
                </a:lnTo>
                <a:lnTo>
                  <a:pt x="140215" y="101535"/>
                </a:lnTo>
                <a:lnTo>
                  <a:pt x="142633" y="65273"/>
                </a:lnTo>
                <a:lnTo>
                  <a:pt x="149885" y="65273"/>
                </a:lnTo>
                <a:lnTo>
                  <a:pt x="140215" y="0"/>
                </a:lnTo>
                <a:close/>
              </a:path>
            </a:pathLst>
          </a:custGeom>
          <a:solidFill>
            <a:srgbClr val="DA9694"/>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l"/>
            <a:endParaRPr lang="en-US" sz="1100"/>
          </a:p>
        </p:txBody>
      </p:sp>
      <p:sp>
        <p:nvSpPr>
          <p:cNvPr id="1471" name="Yuba City, CA">
            <a:extLst>
              <a:ext uri="{FF2B5EF4-FFF2-40B4-BE49-F238E27FC236}">
                <a16:creationId xmlns:a16="http://schemas.microsoft.com/office/drawing/2014/main" xmlns="" id="{00000000-0008-0000-0000-0000FB000000}"/>
              </a:ext>
            </a:extLst>
          </p:cNvPr>
          <p:cNvSpPr/>
          <p:nvPr/>
        </p:nvSpPr>
        <p:spPr>
          <a:xfrm>
            <a:off x="3695522" y="4398378"/>
            <a:ext cx="149225" cy="161715"/>
          </a:xfrm>
          <a:custGeom>
            <a:avLst/>
            <a:gdLst>
              <a:gd name="connsiteX0" fmla="*/ 31044 w 352513"/>
              <a:gd name="connsiteY0" fmla="*/ 73988 h 385931"/>
              <a:gd name="connsiteX1" fmla="*/ 31044 w 352513"/>
              <a:gd name="connsiteY1" fmla="*/ 73988 h 385931"/>
              <a:gd name="connsiteX2" fmla="*/ 19138 w 352513"/>
              <a:gd name="connsiteY2" fmla="*/ 90656 h 385931"/>
              <a:gd name="connsiteX3" fmla="*/ 11994 w 352513"/>
              <a:gd name="connsiteY3" fmla="*/ 93038 h 385931"/>
              <a:gd name="connsiteX4" fmla="*/ 4850 w 352513"/>
              <a:gd name="connsiteY4" fmla="*/ 97800 h 385931"/>
              <a:gd name="connsiteX5" fmla="*/ 88 w 352513"/>
              <a:gd name="connsiteY5" fmla="*/ 143044 h 385931"/>
              <a:gd name="connsiteX6" fmla="*/ 2469 w 352513"/>
              <a:gd name="connsiteY6" fmla="*/ 178763 h 385931"/>
              <a:gd name="connsiteX7" fmla="*/ 11994 w 352513"/>
              <a:gd name="connsiteY7" fmla="*/ 193050 h 385931"/>
              <a:gd name="connsiteX8" fmla="*/ 16757 w 352513"/>
              <a:gd name="connsiteY8" fmla="*/ 200194 h 385931"/>
              <a:gd name="connsiteX9" fmla="*/ 19138 w 352513"/>
              <a:gd name="connsiteY9" fmla="*/ 207338 h 385931"/>
              <a:gd name="connsiteX10" fmla="*/ 11994 w 352513"/>
              <a:gd name="connsiteY10" fmla="*/ 247819 h 385931"/>
              <a:gd name="connsiteX11" fmla="*/ 7232 w 352513"/>
              <a:gd name="connsiteY11" fmla="*/ 254963 h 385931"/>
              <a:gd name="connsiteX12" fmla="*/ 9613 w 352513"/>
              <a:gd name="connsiteY12" fmla="*/ 290681 h 385931"/>
              <a:gd name="connsiteX13" fmla="*/ 23900 w 352513"/>
              <a:gd name="connsiteY13" fmla="*/ 293063 h 385931"/>
              <a:gd name="connsiteX14" fmla="*/ 28663 w 352513"/>
              <a:gd name="connsiteY14" fmla="*/ 307350 h 385931"/>
              <a:gd name="connsiteX15" fmla="*/ 31044 w 352513"/>
              <a:gd name="connsiteY15" fmla="*/ 314494 h 385931"/>
              <a:gd name="connsiteX16" fmla="*/ 33425 w 352513"/>
              <a:gd name="connsiteY16" fmla="*/ 331163 h 385931"/>
              <a:gd name="connsiteX17" fmla="*/ 35807 w 352513"/>
              <a:gd name="connsiteY17" fmla="*/ 354975 h 385931"/>
              <a:gd name="connsiteX18" fmla="*/ 38188 w 352513"/>
              <a:gd name="connsiteY18" fmla="*/ 366881 h 385931"/>
              <a:gd name="connsiteX19" fmla="*/ 52475 w 352513"/>
              <a:gd name="connsiteY19" fmla="*/ 371644 h 385931"/>
              <a:gd name="connsiteX20" fmla="*/ 66763 w 352513"/>
              <a:gd name="connsiteY20" fmla="*/ 381169 h 385931"/>
              <a:gd name="connsiteX21" fmla="*/ 81050 w 352513"/>
              <a:gd name="connsiteY21" fmla="*/ 385931 h 385931"/>
              <a:gd name="connsiteX22" fmla="*/ 126294 w 352513"/>
              <a:gd name="connsiteY22" fmla="*/ 383550 h 385931"/>
              <a:gd name="connsiteX23" fmla="*/ 138200 w 352513"/>
              <a:gd name="connsiteY23" fmla="*/ 381169 h 385931"/>
              <a:gd name="connsiteX24" fmla="*/ 152488 w 352513"/>
              <a:gd name="connsiteY24" fmla="*/ 376406 h 385931"/>
              <a:gd name="connsiteX25" fmla="*/ 157250 w 352513"/>
              <a:gd name="connsiteY25" fmla="*/ 369263 h 385931"/>
              <a:gd name="connsiteX26" fmla="*/ 154869 w 352513"/>
              <a:gd name="connsiteY26" fmla="*/ 359738 h 385931"/>
              <a:gd name="connsiteX27" fmla="*/ 157250 w 352513"/>
              <a:gd name="connsiteY27" fmla="*/ 314494 h 385931"/>
              <a:gd name="connsiteX28" fmla="*/ 159632 w 352513"/>
              <a:gd name="connsiteY28" fmla="*/ 297825 h 385931"/>
              <a:gd name="connsiteX29" fmla="*/ 166775 w 352513"/>
              <a:gd name="connsiteY29" fmla="*/ 288300 h 385931"/>
              <a:gd name="connsiteX30" fmla="*/ 171538 w 352513"/>
              <a:gd name="connsiteY30" fmla="*/ 278775 h 385931"/>
              <a:gd name="connsiteX31" fmla="*/ 176300 w 352513"/>
              <a:gd name="connsiteY31" fmla="*/ 271631 h 385931"/>
              <a:gd name="connsiteX32" fmla="*/ 183444 w 352513"/>
              <a:gd name="connsiteY32" fmla="*/ 257344 h 385931"/>
              <a:gd name="connsiteX33" fmla="*/ 214400 w 352513"/>
              <a:gd name="connsiteY33" fmla="*/ 250200 h 385931"/>
              <a:gd name="connsiteX34" fmla="*/ 226307 w 352513"/>
              <a:gd name="connsiteY34" fmla="*/ 240675 h 385931"/>
              <a:gd name="connsiteX35" fmla="*/ 221544 w 352513"/>
              <a:gd name="connsiteY35" fmla="*/ 226388 h 385931"/>
              <a:gd name="connsiteX36" fmla="*/ 219163 w 352513"/>
              <a:gd name="connsiteY36" fmla="*/ 209719 h 385931"/>
              <a:gd name="connsiteX37" fmla="*/ 216782 w 352513"/>
              <a:gd name="connsiteY37" fmla="*/ 202575 h 385931"/>
              <a:gd name="connsiteX38" fmla="*/ 219163 w 352513"/>
              <a:gd name="connsiteY38" fmla="*/ 166856 h 385931"/>
              <a:gd name="connsiteX39" fmla="*/ 221544 w 352513"/>
              <a:gd name="connsiteY39" fmla="*/ 159713 h 385931"/>
              <a:gd name="connsiteX40" fmla="*/ 228688 w 352513"/>
              <a:gd name="connsiteY40" fmla="*/ 152569 h 385931"/>
              <a:gd name="connsiteX41" fmla="*/ 233450 w 352513"/>
              <a:gd name="connsiteY41" fmla="*/ 145425 h 385931"/>
              <a:gd name="connsiteX42" fmla="*/ 254882 w 352513"/>
              <a:gd name="connsiteY42" fmla="*/ 135900 h 385931"/>
              <a:gd name="connsiteX43" fmla="*/ 262025 w 352513"/>
              <a:gd name="connsiteY43" fmla="*/ 133519 h 385931"/>
              <a:gd name="connsiteX44" fmla="*/ 269169 w 352513"/>
              <a:gd name="connsiteY44" fmla="*/ 131138 h 385931"/>
              <a:gd name="connsiteX45" fmla="*/ 281075 w 352513"/>
              <a:gd name="connsiteY45" fmla="*/ 121613 h 385931"/>
              <a:gd name="connsiteX46" fmla="*/ 309650 w 352513"/>
              <a:gd name="connsiteY46" fmla="*/ 107325 h 385931"/>
              <a:gd name="connsiteX47" fmla="*/ 323938 w 352513"/>
              <a:gd name="connsiteY47" fmla="*/ 102563 h 385931"/>
              <a:gd name="connsiteX48" fmla="*/ 331082 w 352513"/>
              <a:gd name="connsiteY48" fmla="*/ 100181 h 385931"/>
              <a:gd name="connsiteX49" fmla="*/ 335844 w 352513"/>
              <a:gd name="connsiteY49" fmla="*/ 93038 h 385931"/>
              <a:gd name="connsiteX50" fmla="*/ 338225 w 352513"/>
              <a:gd name="connsiteY50" fmla="*/ 85894 h 385931"/>
              <a:gd name="connsiteX51" fmla="*/ 340607 w 352513"/>
              <a:gd name="connsiteY51" fmla="*/ 23981 h 385931"/>
              <a:gd name="connsiteX52" fmla="*/ 350132 w 352513"/>
              <a:gd name="connsiteY52" fmla="*/ 9694 h 385931"/>
              <a:gd name="connsiteX53" fmla="*/ 345369 w 352513"/>
              <a:gd name="connsiteY53" fmla="*/ 169 h 385931"/>
              <a:gd name="connsiteX54" fmla="*/ 331082 w 352513"/>
              <a:gd name="connsiteY54" fmla="*/ 4931 h 385931"/>
              <a:gd name="connsiteX55" fmla="*/ 316794 w 352513"/>
              <a:gd name="connsiteY55" fmla="*/ 9694 h 385931"/>
              <a:gd name="connsiteX56" fmla="*/ 309650 w 352513"/>
              <a:gd name="connsiteY56" fmla="*/ 12075 h 385931"/>
              <a:gd name="connsiteX57" fmla="*/ 257263 w 352513"/>
              <a:gd name="connsiteY57" fmla="*/ 14456 h 385931"/>
              <a:gd name="connsiteX58" fmla="*/ 247738 w 352513"/>
              <a:gd name="connsiteY58" fmla="*/ 16838 h 385931"/>
              <a:gd name="connsiteX59" fmla="*/ 235832 w 352513"/>
              <a:gd name="connsiteY59" fmla="*/ 19219 h 385931"/>
              <a:gd name="connsiteX60" fmla="*/ 214400 w 352513"/>
              <a:gd name="connsiteY60" fmla="*/ 26363 h 385931"/>
              <a:gd name="connsiteX61" fmla="*/ 204875 w 352513"/>
              <a:gd name="connsiteY61" fmla="*/ 31125 h 385931"/>
              <a:gd name="connsiteX62" fmla="*/ 197732 w 352513"/>
              <a:gd name="connsiteY62" fmla="*/ 33506 h 385931"/>
              <a:gd name="connsiteX63" fmla="*/ 185825 w 352513"/>
              <a:gd name="connsiteY63" fmla="*/ 38269 h 385931"/>
              <a:gd name="connsiteX64" fmla="*/ 169157 w 352513"/>
              <a:gd name="connsiteY64" fmla="*/ 45413 h 385931"/>
              <a:gd name="connsiteX65" fmla="*/ 159632 w 352513"/>
              <a:gd name="connsiteY65" fmla="*/ 47794 h 385931"/>
              <a:gd name="connsiteX66" fmla="*/ 152488 w 352513"/>
              <a:gd name="connsiteY66" fmla="*/ 50175 h 385931"/>
              <a:gd name="connsiteX67" fmla="*/ 140582 w 352513"/>
              <a:gd name="connsiteY67" fmla="*/ 52556 h 385931"/>
              <a:gd name="connsiteX68" fmla="*/ 133438 w 352513"/>
              <a:gd name="connsiteY68" fmla="*/ 54938 h 385931"/>
              <a:gd name="connsiteX69" fmla="*/ 121532 w 352513"/>
              <a:gd name="connsiteY69" fmla="*/ 57319 h 385931"/>
              <a:gd name="connsiteX70" fmla="*/ 114388 w 352513"/>
              <a:gd name="connsiteY70" fmla="*/ 59700 h 385931"/>
              <a:gd name="connsiteX71" fmla="*/ 95338 w 352513"/>
              <a:gd name="connsiteY71" fmla="*/ 64463 h 385931"/>
              <a:gd name="connsiteX72" fmla="*/ 88194 w 352513"/>
              <a:gd name="connsiteY72" fmla="*/ 66844 h 385931"/>
              <a:gd name="connsiteX73" fmla="*/ 66763 w 352513"/>
              <a:gd name="connsiteY73" fmla="*/ 69225 h 385931"/>
              <a:gd name="connsiteX74" fmla="*/ 59619 w 352513"/>
              <a:gd name="connsiteY74" fmla="*/ 71606 h 385931"/>
              <a:gd name="connsiteX75" fmla="*/ 31044 w 352513"/>
              <a:gd name="connsiteY75" fmla="*/ 73988 h 385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52513" h="385931">
                <a:moveTo>
                  <a:pt x="31044" y="73988"/>
                </a:moveTo>
                <a:lnTo>
                  <a:pt x="31044" y="73988"/>
                </a:lnTo>
                <a:cubicBezTo>
                  <a:pt x="27075" y="79544"/>
                  <a:pt x="23966" y="85828"/>
                  <a:pt x="19138" y="90656"/>
                </a:cubicBezTo>
                <a:cubicBezTo>
                  <a:pt x="17363" y="92431"/>
                  <a:pt x="14239" y="91915"/>
                  <a:pt x="11994" y="93038"/>
                </a:cubicBezTo>
                <a:cubicBezTo>
                  <a:pt x="9434" y="94318"/>
                  <a:pt x="7231" y="96213"/>
                  <a:pt x="4850" y="97800"/>
                </a:cubicBezTo>
                <a:cubicBezTo>
                  <a:pt x="-1054" y="115514"/>
                  <a:pt x="88" y="110053"/>
                  <a:pt x="88" y="143044"/>
                </a:cubicBezTo>
                <a:cubicBezTo>
                  <a:pt x="88" y="154977"/>
                  <a:pt x="-295" y="167155"/>
                  <a:pt x="2469" y="178763"/>
                </a:cubicBezTo>
                <a:cubicBezTo>
                  <a:pt x="3795" y="184331"/>
                  <a:pt x="8819" y="188288"/>
                  <a:pt x="11994" y="193050"/>
                </a:cubicBezTo>
                <a:lnTo>
                  <a:pt x="16757" y="200194"/>
                </a:lnTo>
                <a:cubicBezTo>
                  <a:pt x="17551" y="202575"/>
                  <a:pt x="19138" y="204828"/>
                  <a:pt x="19138" y="207338"/>
                </a:cubicBezTo>
                <a:cubicBezTo>
                  <a:pt x="19138" y="214543"/>
                  <a:pt x="17906" y="238950"/>
                  <a:pt x="11994" y="247819"/>
                </a:cubicBezTo>
                <a:lnTo>
                  <a:pt x="7232" y="254963"/>
                </a:lnTo>
                <a:cubicBezTo>
                  <a:pt x="8026" y="266869"/>
                  <a:pt x="4830" y="279749"/>
                  <a:pt x="9613" y="290681"/>
                </a:cubicBezTo>
                <a:cubicBezTo>
                  <a:pt x="11548" y="295104"/>
                  <a:pt x="20267" y="289884"/>
                  <a:pt x="23900" y="293063"/>
                </a:cubicBezTo>
                <a:cubicBezTo>
                  <a:pt x="27678" y="296369"/>
                  <a:pt x="27075" y="302588"/>
                  <a:pt x="28663" y="307350"/>
                </a:cubicBezTo>
                <a:lnTo>
                  <a:pt x="31044" y="314494"/>
                </a:lnTo>
                <a:cubicBezTo>
                  <a:pt x="31838" y="320050"/>
                  <a:pt x="32769" y="325589"/>
                  <a:pt x="33425" y="331163"/>
                </a:cubicBezTo>
                <a:cubicBezTo>
                  <a:pt x="34357" y="339085"/>
                  <a:pt x="34753" y="347068"/>
                  <a:pt x="35807" y="354975"/>
                </a:cubicBezTo>
                <a:cubicBezTo>
                  <a:pt x="36342" y="358987"/>
                  <a:pt x="35326" y="364019"/>
                  <a:pt x="38188" y="366881"/>
                </a:cubicBezTo>
                <a:cubicBezTo>
                  <a:pt x="41738" y="370431"/>
                  <a:pt x="48298" y="368859"/>
                  <a:pt x="52475" y="371644"/>
                </a:cubicBezTo>
                <a:cubicBezTo>
                  <a:pt x="57238" y="374819"/>
                  <a:pt x="61333" y="379359"/>
                  <a:pt x="66763" y="381169"/>
                </a:cubicBezTo>
                <a:lnTo>
                  <a:pt x="81050" y="385931"/>
                </a:lnTo>
                <a:cubicBezTo>
                  <a:pt x="96131" y="385137"/>
                  <a:pt x="111244" y="384804"/>
                  <a:pt x="126294" y="383550"/>
                </a:cubicBezTo>
                <a:cubicBezTo>
                  <a:pt x="130327" y="383214"/>
                  <a:pt x="134295" y="382234"/>
                  <a:pt x="138200" y="381169"/>
                </a:cubicBezTo>
                <a:cubicBezTo>
                  <a:pt x="143043" y="379848"/>
                  <a:pt x="152488" y="376406"/>
                  <a:pt x="152488" y="376406"/>
                </a:cubicBezTo>
                <a:cubicBezTo>
                  <a:pt x="154075" y="374025"/>
                  <a:pt x="156845" y="372096"/>
                  <a:pt x="157250" y="369263"/>
                </a:cubicBezTo>
                <a:cubicBezTo>
                  <a:pt x="157713" y="366023"/>
                  <a:pt x="154869" y="363011"/>
                  <a:pt x="154869" y="359738"/>
                </a:cubicBezTo>
                <a:cubicBezTo>
                  <a:pt x="154869" y="344636"/>
                  <a:pt x="156092" y="329552"/>
                  <a:pt x="157250" y="314494"/>
                </a:cubicBezTo>
                <a:cubicBezTo>
                  <a:pt x="157681" y="308898"/>
                  <a:pt x="157714" y="303100"/>
                  <a:pt x="159632" y="297825"/>
                </a:cubicBezTo>
                <a:cubicBezTo>
                  <a:pt x="160988" y="294095"/>
                  <a:pt x="164672" y="291665"/>
                  <a:pt x="166775" y="288300"/>
                </a:cubicBezTo>
                <a:cubicBezTo>
                  <a:pt x="168656" y="285290"/>
                  <a:pt x="169777" y="281857"/>
                  <a:pt x="171538" y="278775"/>
                </a:cubicBezTo>
                <a:cubicBezTo>
                  <a:pt x="172958" y="276290"/>
                  <a:pt x="175020" y="274191"/>
                  <a:pt x="176300" y="271631"/>
                </a:cubicBezTo>
                <a:cubicBezTo>
                  <a:pt x="178540" y="267151"/>
                  <a:pt x="178484" y="260444"/>
                  <a:pt x="183444" y="257344"/>
                </a:cubicBezTo>
                <a:cubicBezTo>
                  <a:pt x="191193" y="252501"/>
                  <a:pt x="206025" y="251396"/>
                  <a:pt x="214400" y="250200"/>
                </a:cubicBezTo>
                <a:cubicBezTo>
                  <a:pt x="218861" y="248713"/>
                  <a:pt x="226307" y="247856"/>
                  <a:pt x="226307" y="240675"/>
                </a:cubicBezTo>
                <a:cubicBezTo>
                  <a:pt x="226307" y="235655"/>
                  <a:pt x="221544" y="226388"/>
                  <a:pt x="221544" y="226388"/>
                </a:cubicBezTo>
                <a:cubicBezTo>
                  <a:pt x="220750" y="220832"/>
                  <a:pt x="220264" y="215223"/>
                  <a:pt x="219163" y="209719"/>
                </a:cubicBezTo>
                <a:cubicBezTo>
                  <a:pt x="218671" y="207258"/>
                  <a:pt x="216782" y="205085"/>
                  <a:pt x="216782" y="202575"/>
                </a:cubicBezTo>
                <a:cubicBezTo>
                  <a:pt x="216782" y="190642"/>
                  <a:pt x="217845" y="178716"/>
                  <a:pt x="219163" y="166856"/>
                </a:cubicBezTo>
                <a:cubicBezTo>
                  <a:pt x="219440" y="164362"/>
                  <a:pt x="220152" y="161801"/>
                  <a:pt x="221544" y="159713"/>
                </a:cubicBezTo>
                <a:cubicBezTo>
                  <a:pt x="223412" y="156911"/>
                  <a:pt x="226532" y="155156"/>
                  <a:pt x="228688" y="152569"/>
                </a:cubicBezTo>
                <a:cubicBezTo>
                  <a:pt x="230520" y="150370"/>
                  <a:pt x="231426" y="147449"/>
                  <a:pt x="233450" y="145425"/>
                </a:cubicBezTo>
                <a:cubicBezTo>
                  <a:pt x="239109" y="139766"/>
                  <a:pt x="247812" y="138257"/>
                  <a:pt x="254882" y="135900"/>
                </a:cubicBezTo>
                <a:lnTo>
                  <a:pt x="262025" y="133519"/>
                </a:lnTo>
                <a:lnTo>
                  <a:pt x="269169" y="131138"/>
                </a:lnTo>
                <a:cubicBezTo>
                  <a:pt x="277970" y="117938"/>
                  <a:pt x="268897" y="128378"/>
                  <a:pt x="281075" y="121613"/>
                </a:cubicBezTo>
                <a:cubicBezTo>
                  <a:pt x="308769" y="106228"/>
                  <a:pt x="281839" y="116596"/>
                  <a:pt x="309650" y="107325"/>
                </a:cubicBezTo>
                <a:lnTo>
                  <a:pt x="323938" y="102563"/>
                </a:lnTo>
                <a:lnTo>
                  <a:pt x="331082" y="100181"/>
                </a:lnTo>
                <a:cubicBezTo>
                  <a:pt x="332669" y="97800"/>
                  <a:pt x="334564" y="95598"/>
                  <a:pt x="335844" y="93038"/>
                </a:cubicBezTo>
                <a:cubicBezTo>
                  <a:pt x="336966" y="90793"/>
                  <a:pt x="338052" y="88398"/>
                  <a:pt x="338225" y="85894"/>
                </a:cubicBezTo>
                <a:cubicBezTo>
                  <a:pt x="339646" y="65290"/>
                  <a:pt x="337418" y="44386"/>
                  <a:pt x="340607" y="23981"/>
                </a:cubicBezTo>
                <a:cubicBezTo>
                  <a:pt x="341491" y="18326"/>
                  <a:pt x="350132" y="9694"/>
                  <a:pt x="350132" y="9694"/>
                </a:cubicBezTo>
                <a:cubicBezTo>
                  <a:pt x="351842" y="4564"/>
                  <a:pt x="356359" y="-1052"/>
                  <a:pt x="345369" y="169"/>
                </a:cubicBezTo>
                <a:cubicBezTo>
                  <a:pt x="340380" y="723"/>
                  <a:pt x="335844" y="3344"/>
                  <a:pt x="331082" y="4931"/>
                </a:cubicBezTo>
                <a:lnTo>
                  <a:pt x="316794" y="9694"/>
                </a:lnTo>
                <a:cubicBezTo>
                  <a:pt x="314413" y="10488"/>
                  <a:pt x="312158" y="11961"/>
                  <a:pt x="309650" y="12075"/>
                </a:cubicBezTo>
                <a:lnTo>
                  <a:pt x="257263" y="14456"/>
                </a:lnTo>
                <a:cubicBezTo>
                  <a:pt x="254088" y="15250"/>
                  <a:pt x="250933" y="16128"/>
                  <a:pt x="247738" y="16838"/>
                </a:cubicBezTo>
                <a:cubicBezTo>
                  <a:pt x="243787" y="17716"/>
                  <a:pt x="239672" y="17939"/>
                  <a:pt x="235832" y="19219"/>
                </a:cubicBezTo>
                <a:cubicBezTo>
                  <a:pt x="206247" y="29080"/>
                  <a:pt x="248534" y="19535"/>
                  <a:pt x="214400" y="26363"/>
                </a:cubicBezTo>
                <a:cubicBezTo>
                  <a:pt x="211225" y="27950"/>
                  <a:pt x="208138" y="29727"/>
                  <a:pt x="204875" y="31125"/>
                </a:cubicBezTo>
                <a:cubicBezTo>
                  <a:pt x="202568" y="32114"/>
                  <a:pt x="200082" y="32625"/>
                  <a:pt x="197732" y="33506"/>
                </a:cubicBezTo>
                <a:cubicBezTo>
                  <a:pt x="193729" y="35007"/>
                  <a:pt x="189731" y="36533"/>
                  <a:pt x="185825" y="38269"/>
                </a:cubicBezTo>
                <a:cubicBezTo>
                  <a:pt x="174407" y="43344"/>
                  <a:pt x="179419" y="42481"/>
                  <a:pt x="169157" y="45413"/>
                </a:cubicBezTo>
                <a:cubicBezTo>
                  <a:pt x="166010" y="46312"/>
                  <a:pt x="162779" y="46895"/>
                  <a:pt x="159632" y="47794"/>
                </a:cubicBezTo>
                <a:cubicBezTo>
                  <a:pt x="157218" y="48484"/>
                  <a:pt x="154923" y="49566"/>
                  <a:pt x="152488" y="50175"/>
                </a:cubicBezTo>
                <a:cubicBezTo>
                  <a:pt x="148562" y="51157"/>
                  <a:pt x="144508" y="51574"/>
                  <a:pt x="140582" y="52556"/>
                </a:cubicBezTo>
                <a:cubicBezTo>
                  <a:pt x="138147" y="53165"/>
                  <a:pt x="135873" y="54329"/>
                  <a:pt x="133438" y="54938"/>
                </a:cubicBezTo>
                <a:cubicBezTo>
                  <a:pt x="129512" y="55920"/>
                  <a:pt x="125458" y="56337"/>
                  <a:pt x="121532" y="57319"/>
                </a:cubicBezTo>
                <a:cubicBezTo>
                  <a:pt x="119097" y="57928"/>
                  <a:pt x="116810" y="59040"/>
                  <a:pt x="114388" y="59700"/>
                </a:cubicBezTo>
                <a:cubicBezTo>
                  <a:pt x="108073" y="61422"/>
                  <a:pt x="101548" y="62393"/>
                  <a:pt x="95338" y="64463"/>
                </a:cubicBezTo>
                <a:cubicBezTo>
                  <a:pt x="92957" y="65257"/>
                  <a:pt x="90670" y="66431"/>
                  <a:pt x="88194" y="66844"/>
                </a:cubicBezTo>
                <a:cubicBezTo>
                  <a:pt x="81104" y="68026"/>
                  <a:pt x="73907" y="68431"/>
                  <a:pt x="66763" y="69225"/>
                </a:cubicBezTo>
                <a:cubicBezTo>
                  <a:pt x="64382" y="70019"/>
                  <a:pt x="62129" y="71606"/>
                  <a:pt x="59619" y="71606"/>
                </a:cubicBezTo>
                <a:cubicBezTo>
                  <a:pt x="55572" y="71606"/>
                  <a:pt x="35806" y="73591"/>
                  <a:pt x="31044" y="73988"/>
                </a:cubicBezTo>
                <a:close/>
              </a:path>
            </a:pathLst>
          </a:custGeom>
          <a:solidFill>
            <a:srgbClr val="A6A6A6"/>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1" hangingPunct="1">
              <a:defRPr/>
            </a:pPr>
            <a:endParaRPr lang="en-US"/>
          </a:p>
        </p:txBody>
      </p:sp>
      <p:sp>
        <p:nvSpPr>
          <p:cNvPr id="1473" name="Asheville, NC">
            <a:extLst>
              <a:ext uri="{FF2B5EF4-FFF2-40B4-BE49-F238E27FC236}">
                <a16:creationId xmlns:a16="http://schemas.microsoft.com/office/drawing/2014/main" xmlns="" id="{00000000-0008-0000-0000-0000E8000000}"/>
              </a:ext>
            </a:extLst>
          </p:cNvPr>
          <p:cNvSpPr>
            <a:spLocks/>
          </p:cNvSpPr>
          <p:nvPr/>
        </p:nvSpPr>
        <p:spPr bwMode="auto">
          <a:xfrm>
            <a:off x="9499662" y="5153189"/>
            <a:ext cx="172887" cy="166478"/>
          </a:xfrm>
          <a:custGeom>
            <a:avLst/>
            <a:gdLst>
              <a:gd name="connsiteX0" fmla="*/ 82550 w 171450"/>
              <a:gd name="connsiteY0" fmla="*/ 0 h 168275"/>
              <a:gd name="connsiteX1" fmla="*/ 88900 w 171450"/>
              <a:gd name="connsiteY1" fmla="*/ 3175 h 168275"/>
              <a:gd name="connsiteX2" fmla="*/ 88900 w 171450"/>
              <a:gd name="connsiteY2" fmla="*/ 15875 h 168275"/>
              <a:gd name="connsiteX3" fmla="*/ 104775 w 171450"/>
              <a:gd name="connsiteY3" fmla="*/ 9525 h 168275"/>
              <a:gd name="connsiteX4" fmla="*/ 107950 w 171450"/>
              <a:gd name="connsiteY4" fmla="*/ 22225 h 168275"/>
              <a:gd name="connsiteX5" fmla="*/ 117475 w 171450"/>
              <a:gd name="connsiteY5" fmla="*/ 25400 h 168275"/>
              <a:gd name="connsiteX6" fmla="*/ 127000 w 171450"/>
              <a:gd name="connsiteY6" fmla="*/ 38100 h 168275"/>
              <a:gd name="connsiteX7" fmla="*/ 133350 w 171450"/>
              <a:gd name="connsiteY7" fmla="*/ 34925 h 168275"/>
              <a:gd name="connsiteX8" fmla="*/ 149225 w 171450"/>
              <a:gd name="connsiteY8" fmla="*/ 53975 h 168275"/>
              <a:gd name="connsiteX9" fmla="*/ 152400 w 171450"/>
              <a:gd name="connsiteY9" fmla="*/ 76200 h 168275"/>
              <a:gd name="connsiteX10" fmla="*/ 171450 w 171450"/>
              <a:gd name="connsiteY10" fmla="*/ 82550 h 168275"/>
              <a:gd name="connsiteX11" fmla="*/ 165100 w 171450"/>
              <a:gd name="connsiteY11" fmla="*/ 88900 h 168275"/>
              <a:gd name="connsiteX12" fmla="*/ 158750 w 171450"/>
              <a:gd name="connsiteY12" fmla="*/ 98425 h 168275"/>
              <a:gd name="connsiteX13" fmla="*/ 165100 w 171450"/>
              <a:gd name="connsiteY13" fmla="*/ 111125 h 168275"/>
              <a:gd name="connsiteX14" fmla="*/ 155575 w 171450"/>
              <a:gd name="connsiteY14" fmla="*/ 136525 h 168275"/>
              <a:gd name="connsiteX15" fmla="*/ 155575 w 171450"/>
              <a:gd name="connsiteY15" fmla="*/ 152400 h 168275"/>
              <a:gd name="connsiteX16" fmla="*/ 149225 w 171450"/>
              <a:gd name="connsiteY16" fmla="*/ 149225 h 168275"/>
              <a:gd name="connsiteX17" fmla="*/ 146050 w 171450"/>
              <a:gd name="connsiteY17" fmla="*/ 161925 h 168275"/>
              <a:gd name="connsiteX18" fmla="*/ 123825 w 171450"/>
              <a:gd name="connsiteY18" fmla="*/ 168275 h 168275"/>
              <a:gd name="connsiteX19" fmla="*/ 111125 w 171450"/>
              <a:gd name="connsiteY19" fmla="*/ 139700 h 168275"/>
              <a:gd name="connsiteX20" fmla="*/ 88900 w 171450"/>
              <a:gd name="connsiteY20" fmla="*/ 123825 h 168275"/>
              <a:gd name="connsiteX21" fmla="*/ 79375 w 171450"/>
              <a:gd name="connsiteY21" fmla="*/ 146050 h 168275"/>
              <a:gd name="connsiteX22" fmla="*/ 66675 w 171450"/>
              <a:gd name="connsiteY22" fmla="*/ 152400 h 168275"/>
              <a:gd name="connsiteX23" fmla="*/ 19050 w 171450"/>
              <a:gd name="connsiteY23" fmla="*/ 117475 h 168275"/>
              <a:gd name="connsiteX24" fmla="*/ 12700 w 171450"/>
              <a:gd name="connsiteY24" fmla="*/ 88900 h 168275"/>
              <a:gd name="connsiteX25" fmla="*/ 0 w 171450"/>
              <a:gd name="connsiteY25" fmla="*/ 88900 h 168275"/>
              <a:gd name="connsiteX26" fmla="*/ 0 w 171450"/>
              <a:gd name="connsiteY26" fmla="*/ 82550 h 168275"/>
              <a:gd name="connsiteX27" fmla="*/ 25400 w 171450"/>
              <a:gd name="connsiteY27" fmla="*/ 63500 h 168275"/>
              <a:gd name="connsiteX28" fmla="*/ 41275 w 171450"/>
              <a:gd name="connsiteY28" fmla="*/ 60325 h 168275"/>
              <a:gd name="connsiteX29" fmla="*/ 47625 w 171450"/>
              <a:gd name="connsiteY29" fmla="*/ 41275 h 168275"/>
              <a:gd name="connsiteX30" fmla="*/ 47625 w 171450"/>
              <a:gd name="connsiteY30" fmla="*/ 28575 h 168275"/>
              <a:gd name="connsiteX31" fmla="*/ 63500 w 171450"/>
              <a:gd name="connsiteY31" fmla="*/ 28575 h 168275"/>
              <a:gd name="connsiteX32" fmla="*/ 63500 w 171450"/>
              <a:gd name="connsiteY32" fmla="*/ 15875 h 16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1450" h="168275">
                <a:moveTo>
                  <a:pt x="82550" y="0"/>
                </a:moveTo>
                <a:lnTo>
                  <a:pt x="88900" y="3175"/>
                </a:lnTo>
                <a:lnTo>
                  <a:pt x="88900" y="15875"/>
                </a:lnTo>
                <a:lnTo>
                  <a:pt x="104775" y="9525"/>
                </a:lnTo>
                <a:lnTo>
                  <a:pt x="107950" y="22225"/>
                </a:lnTo>
                <a:lnTo>
                  <a:pt x="117475" y="25400"/>
                </a:lnTo>
                <a:lnTo>
                  <a:pt x="127000" y="38100"/>
                </a:lnTo>
                <a:lnTo>
                  <a:pt x="133350" y="34925"/>
                </a:lnTo>
                <a:lnTo>
                  <a:pt x="149225" y="53975"/>
                </a:lnTo>
                <a:lnTo>
                  <a:pt x="152400" y="76200"/>
                </a:lnTo>
                <a:lnTo>
                  <a:pt x="171450" y="82550"/>
                </a:lnTo>
                <a:lnTo>
                  <a:pt x="165100" y="88900"/>
                </a:lnTo>
                <a:lnTo>
                  <a:pt x="158750" y="98425"/>
                </a:lnTo>
                <a:lnTo>
                  <a:pt x="165100" y="111125"/>
                </a:lnTo>
                <a:lnTo>
                  <a:pt x="155575" y="136525"/>
                </a:lnTo>
                <a:lnTo>
                  <a:pt x="155575" y="152400"/>
                </a:lnTo>
                <a:lnTo>
                  <a:pt x="149225" y="149225"/>
                </a:lnTo>
                <a:lnTo>
                  <a:pt x="146050" y="161925"/>
                </a:lnTo>
                <a:lnTo>
                  <a:pt x="123825" y="168275"/>
                </a:lnTo>
                <a:lnTo>
                  <a:pt x="111125" y="139700"/>
                </a:lnTo>
                <a:lnTo>
                  <a:pt x="88900" y="123825"/>
                </a:lnTo>
                <a:lnTo>
                  <a:pt x="79375" y="146050"/>
                </a:lnTo>
                <a:lnTo>
                  <a:pt x="66675" y="152400"/>
                </a:lnTo>
                <a:lnTo>
                  <a:pt x="19050" y="117475"/>
                </a:lnTo>
                <a:lnTo>
                  <a:pt x="12700" y="88900"/>
                </a:lnTo>
                <a:lnTo>
                  <a:pt x="0" y="88900"/>
                </a:lnTo>
                <a:lnTo>
                  <a:pt x="0" y="82550"/>
                </a:lnTo>
                <a:lnTo>
                  <a:pt x="25400" y="63500"/>
                </a:lnTo>
                <a:lnTo>
                  <a:pt x="41275" y="60325"/>
                </a:lnTo>
                <a:lnTo>
                  <a:pt x="47625" y="41275"/>
                </a:lnTo>
                <a:lnTo>
                  <a:pt x="47625" y="28575"/>
                </a:lnTo>
                <a:lnTo>
                  <a:pt x="63500" y="28575"/>
                </a:lnTo>
                <a:lnTo>
                  <a:pt x="63500" y="15875"/>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474" name="Columbus, GA-AL">
            <a:extLst>
              <a:ext uri="{FF2B5EF4-FFF2-40B4-BE49-F238E27FC236}">
                <a16:creationId xmlns:a16="http://schemas.microsoft.com/office/drawing/2014/main" xmlns="" id="{00000000-0008-0000-0000-0000E9000000}"/>
              </a:ext>
            </a:extLst>
          </p:cNvPr>
          <p:cNvSpPr>
            <a:spLocks/>
          </p:cNvSpPr>
          <p:nvPr/>
        </p:nvSpPr>
        <p:spPr bwMode="auto">
          <a:xfrm>
            <a:off x="9264712" y="5816135"/>
            <a:ext cx="169863" cy="160128"/>
          </a:xfrm>
          <a:custGeom>
            <a:avLst/>
            <a:gdLst>
              <a:gd name="connsiteX0" fmla="*/ 66675 w 169862"/>
              <a:gd name="connsiteY0" fmla="*/ 73025 h 161925"/>
              <a:gd name="connsiteX1" fmla="*/ 73025 w 169862"/>
              <a:gd name="connsiteY1" fmla="*/ 98425 h 161925"/>
              <a:gd name="connsiteX2" fmla="*/ 69850 w 169862"/>
              <a:gd name="connsiteY2" fmla="*/ 107950 h 161925"/>
              <a:gd name="connsiteX3" fmla="*/ 88900 w 169862"/>
              <a:gd name="connsiteY3" fmla="*/ 117475 h 161925"/>
              <a:gd name="connsiteX4" fmla="*/ 85725 w 169862"/>
              <a:gd name="connsiteY4" fmla="*/ 123825 h 161925"/>
              <a:gd name="connsiteX5" fmla="*/ 66675 w 169862"/>
              <a:gd name="connsiteY5" fmla="*/ 146050 h 161925"/>
              <a:gd name="connsiteX6" fmla="*/ 69850 w 169862"/>
              <a:gd name="connsiteY6" fmla="*/ 158750 h 161925"/>
              <a:gd name="connsiteX7" fmla="*/ 50800 w 169862"/>
              <a:gd name="connsiteY7" fmla="*/ 161925 h 161925"/>
              <a:gd name="connsiteX8" fmla="*/ 34925 w 169862"/>
              <a:gd name="connsiteY8" fmla="*/ 149225 h 161925"/>
              <a:gd name="connsiteX9" fmla="*/ 12700 w 169862"/>
              <a:gd name="connsiteY9" fmla="*/ 152400 h 161925"/>
              <a:gd name="connsiteX10" fmla="*/ 3175 w 169862"/>
              <a:gd name="connsiteY10" fmla="*/ 136525 h 161925"/>
              <a:gd name="connsiteX11" fmla="*/ 0 w 169862"/>
              <a:gd name="connsiteY11" fmla="*/ 104775 h 161925"/>
              <a:gd name="connsiteX12" fmla="*/ 15875 w 169862"/>
              <a:gd name="connsiteY12" fmla="*/ 101600 h 161925"/>
              <a:gd name="connsiteX13" fmla="*/ 15875 w 169862"/>
              <a:gd name="connsiteY13" fmla="*/ 88900 h 161925"/>
              <a:gd name="connsiteX14" fmla="*/ 57150 w 169862"/>
              <a:gd name="connsiteY14" fmla="*/ 82550 h 161925"/>
              <a:gd name="connsiteX15" fmla="*/ 57150 w 169862"/>
              <a:gd name="connsiteY15" fmla="*/ 76200 h 161925"/>
              <a:gd name="connsiteX16" fmla="*/ 77787 w 169862"/>
              <a:gd name="connsiteY16" fmla="*/ 0 h 161925"/>
              <a:gd name="connsiteX17" fmla="*/ 106362 w 169862"/>
              <a:gd name="connsiteY17" fmla="*/ 3175 h 161925"/>
              <a:gd name="connsiteX18" fmla="*/ 115887 w 169862"/>
              <a:gd name="connsiteY18" fmla="*/ 50800 h 161925"/>
              <a:gd name="connsiteX19" fmla="*/ 119062 w 169862"/>
              <a:gd name="connsiteY19" fmla="*/ 53975 h 161925"/>
              <a:gd name="connsiteX20" fmla="*/ 115887 w 169862"/>
              <a:gd name="connsiteY20" fmla="*/ 63500 h 161925"/>
              <a:gd name="connsiteX21" fmla="*/ 125412 w 169862"/>
              <a:gd name="connsiteY21" fmla="*/ 57150 h 161925"/>
              <a:gd name="connsiteX22" fmla="*/ 153987 w 169862"/>
              <a:gd name="connsiteY22" fmla="*/ 47625 h 161925"/>
              <a:gd name="connsiteX23" fmla="*/ 169862 w 169862"/>
              <a:gd name="connsiteY23" fmla="*/ 73025 h 161925"/>
              <a:gd name="connsiteX24" fmla="*/ 169862 w 169862"/>
              <a:gd name="connsiteY24" fmla="*/ 127000 h 161925"/>
              <a:gd name="connsiteX25" fmla="*/ 153987 w 169862"/>
              <a:gd name="connsiteY25" fmla="*/ 130175 h 161925"/>
              <a:gd name="connsiteX26" fmla="*/ 131762 w 169862"/>
              <a:gd name="connsiteY26" fmla="*/ 114300 h 161925"/>
              <a:gd name="connsiteX27" fmla="*/ 87312 w 169862"/>
              <a:gd name="connsiteY27" fmla="*/ 123825 h 161925"/>
              <a:gd name="connsiteX28" fmla="*/ 90487 w 169862"/>
              <a:gd name="connsiteY28" fmla="*/ 117475 h 161925"/>
              <a:gd name="connsiteX29" fmla="*/ 71437 w 169862"/>
              <a:gd name="connsiteY29" fmla="*/ 107950 h 161925"/>
              <a:gd name="connsiteX30" fmla="*/ 74612 w 169862"/>
              <a:gd name="connsiteY30" fmla="*/ 98425 h 161925"/>
              <a:gd name="connsiteX31" fmla="*/ 68262 w 169862"/>
              <a:gd name="connsiteY31" fmla="*/ 73025 h 161925"/>
              <a:gd name="connsiteX32" fmla="*/ 52387 w 169862"/>
              <a:gd name="connsiteY32" fmla="*/ 57150 h 161925"/>
              <a:gd name="connsiteX33" fmla="*/ 39687 w 169862"/>
              <a:gd name="connsiteY33" fmla="*/ 31750 h 161925"/>
              <a:gd name="connsiteX34" fmla="*/ 39687 w 169862"/>
              <a:gd name="connsiteY34" fmla="*/ 25400 h 161925"/>
              <a:gd name="connsiteX35" fmla="*/ 26987 w 169862"/>
              <a:gd name="connsiteY35" fmla="*/ 9525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9862" h="161925">
                <a:moveTo>
                  <a:pt x="66675" y="73025"/>
                </a:moveTo>
                <a:lnTo>
                  <a:pt x="73025" y="98425"/>
                </a:lnTo>
                <a:lnTo>
                  <a:pt x="69850" y="107950"/>
                </a:lnTo>
                <a:lnTo>
                  <a:pt x="88900" y="117475"/>
                </a:lnTo>
                <a:lnTo>
                  <a:pt x="85725" y="123825"/>
                </a:lnTo>
                <a:lnTo>
                  <a:pt x="66675" y="146050"/>
                </a:lnTo>
                <a:lnTo>
                  <a:pt x="69850" y="158750"/>
                </a:lnTo>
                <a:lnTo>
                  <a:pt x="50800" y="161925"/>
                </a:lnTo>
                <a:lnTo>
                  <a:pt x="34925" y="149225"/>
                </a:lnTo>
                <a:lnTo>
                  <a:pt x="12700" y="152400"/>
                </a:lnTo>
                <a:lnTo>
                  <a:pt x="3175" y="136525"/>
                </a:lnTo>
                <a:lnTo>
                  <a:pt x="0" y="104775"/>
                </a:lnTo>
                <a:lnTo>
                  <a:pt x="15875" y="101600"/>
                </a:lnTo>
                <a:lnTo>
                  <a:pt x="15875" y="88900"/>
                </a:lnTo>
                <a:lnTo>
                  <a:pt x="57150" y="82550"/>
                </a:lnTo>
                <a:lnTo>
                  <a:pt x="57150" y="76200"/>
                </a:lnTo>
                <a:close/>
                <a:moveTo>
                  <a:pt x="77787" y="0"/>
                </a:moveTo>
                <a:lnTo>
                  <a:pt x="106362" y="3175"/>
                </a:lnTo>
                <a:lnTo>
                  <a:pt x="115887" y="50800"/>
                </a:lnTo>
                <a:lnTo>
                  <a:pt x="119062" y="53975"/>
                </a:lnTo>
                <a:lnTo>
                  <a:pt x="115887" y="63500"/>
                </a:lnTo>
                <a:lnTo>
                  <a:pt x="125412" y="57150"/>
                </a:lnTo>
                <a:lnTo>
                  <a:pt x="153987" y="47625"/>
                </a:lnTo>
                <a:lnTo>
                  <a:pt x="169862" y="73025"/>
                </a:lnTo>
                <a:lnTo>
                  <a:pt x="169862" y="127000"/>
                </a:lnTo>
                <a:lnTo>
                  <a:pt x="153987" y="130175"/>
                </a:lnTo>
                <a:lnTo>
                  <a:pt x="131762" y="114300"/>
                </a:lnTo>
                <a:lnTo>
                  <a:pt x="87312" y="123825"/>
                </a:lnTo>
                <a:lnTo>
                  <a:pt x="90487" y="117475"/>
                </a:lnTo>
                <a:lnTo>
                  <a:pt x="71437" y="107950"/>
                </a:lnTo>
                <a:lnTo>
                  <a:pt x="74612" y="98425"/>
                </a:lnTo>
                <a:lnTo>
                  <a:pt x="68262" y="73025"/>
                </a:lnTo>
                <a:lnTo>
                  <a:pt x="52387" y="57150"/>
                </a:lnTo>
                <a:lnTo>
                  <a:pt x="39687" y="31750"/>
                </a:lnTo>
                <a:lnTo>
                  <a:pt x="39687" y="25400"/>
                </a:lnTo>
                <a:lnTo>
                  <a:pt x="26987" y="9525"/>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475" name="Deltona">
            <a:extLst>
              <a:ext uri="{FF2B5EF4-FFF2-40B4-BE49-F238E27FC236}">
                <a16:creationId xmlns:a16="http://schemas.microsoft.com/office/drawing/2014/main" xmlns="" id="{00000000-0008-0000-0000-0000EA000000}"/>
              </a:ext>
            </a:extLst>
          </p:cNvPr>
          <p:cNvSpPr>
            <a:spLocks/>
          </p:cNvSpPr>
          <p:nvPr/>
        </p:nvSpPr>
        <p:spPr bwMode="auto">
          <a:xfrm>
            <a:off x="9990049" y="6296519"/>
            <a:ext cx="158750" cy="188703"/>
          </a:xfrm>
          <a:custGeom>
            <a:avLst/>
            <a:gdLst>
              <a:gd name="connsiteX0" fmla="*/ 47625 w 158750"/>
              <a:gd name="connsiteY0" fmla="*/ 0 h 190500"/>
              <a:gd name="connsiteX1" fmla="*/ 76200 w 158750"/>
              <a:gd name="connsiteY1" fmla="*/ 41275 h 190500"/>
              <a:gd name="connsiteX2" fmla="*/ 117475 w 158750"/>
              <a:gd name="connsiteY2" fmla="*/ 98425 h 190500"/>
              <a:gd name="connsiteX3" fmla="*/ 79375 w 158750"/>
              <a:gd name="connsiteY3" fmla="*/ 50800 h 190500"/>
              <a:gd name="connsiteX4" fmla="*/ 107950 w 158750"/>
              <a:gd name="connsiteY4" fmla="*/ 95250 h 190500"/>
              <a:gd name="connsiteX5" fmla="*/ 104775 w 158750"/>
              <a:gd name="connsiteY5" fmla="*/ 101600 h 190500"/>
              <a:gd name="connsiteX6" fmla="*/ 117475 w 158750"/>
              <a:gd name="connsiteY6" fmla="*/ 101600 h 190500"/>
              <a:gd name="connsiteX7" fmla="*/ 123825 w 158750"/>
              <a:gd name="connsiteY7" fmla="*/ 117475 h 190500"/>
              <a:gd name="connsiteX8" fmla="*/ 120650 w 158750"/>
              <a:gd name="connsiteY8" fmla="*/ 101600 h 190500"/>
              <a:gd name="connsiteX9" fmla="*/ 158750 w 158750"/>
              <a:gd name="connsiteY9" fmla="*/ 146050 h 190500"/>
              <a:gd name="connsiteX10" fmla="*/ 139700 w 158750"/>
              <a:gd name="connsiteY10" fmla="*/ 149225 h 190500"/>
              <a:gd name="connsiteX11" fmla="*/ 136525 w 158750"/>
              <a:gd name="connsiteY11" fmla="*/ 149225 h 190500"/>
              <a:gd name="connsiteX12" fmla="*/ 117475 w 158750"/>
              <a:gd name="connsiteY12" fmla="*/ 155575 h 190500"/>
              <a:gd name="connsiteX13" fmla="*/ 123825 w 158750"/>
              <a:gd name="connsiteY13" fmla="*/ 190500 h 190500"/>
              <a:gd name="connsiteX14" fmla="*/ 120650 w 158750"/>
              <a:gd name="connsiteY14" fmla="*/ 187325 h 190500"/>
              <a:gd name="connsiteX15" fmla="*/ 101600 w 158750"/>
              <a:gd name="connsiteY15" fmla="*/ 155575 h 190500"/>
              <a:gd name="connsiteX16" fmla="*/ 82550 w 158750"/>
              <a:gd name="connsiteY16" fmla="*/ 161925 h 190500"/>
              <a:gd name="connsiteX17" fmla="*/ 76200 w 158750"/>
              <a:gd name="connsiteY17" fmla="*/ 155575 h 190500"/>
              <a:gd name="connsiteX18" fmla="*/ 50800 w 158750"/>
              <a:gd name="connsiteY18" fmla="*/ 158750 h 190500"/>
              <a:gd name="connsiteX19" fmla="*/ 50800 w 158750"/>
              <a:gd name="connsiteY19" fmla="*/ 152400 h 190500"/>
              <a:gd name="connsiteX20" fmla="*/ 47625 w 158750"/>
              <a:gd name="connsiteY20" fmla="*/ 133350 h 190500"/>
              <a:gd name="connsiteX21" fmla="*/ 28575 w 158750"/>
              <a:gd name="connsiteY21" fmla="*/ 117475 h 190500"/>
              <a:gd name="connsiteX22" fmla="*/ 22225 w 158750"/>
              <a:gd name="connsiteY22" fmla="*/ 117475 h 190500"/>
              <a:gd name="connsiteX23" fmla="*/ 9525 w 158750"/>
              <a:gd name="connsiteY23" fmla="*/ 101600 h 190500"/>
              <a:gd name="connsiteX24" fmla="*/ 6350 w 158750"/>
              <a:gd name="connsiteY24" fmla="*/ 98425 h 190500"/>
              <a:gd name="connsiteX25" fmla="*/ 12700 w 158750"/>
              <a:gd name="connsiteY25" fmla="*/ 92075 h 190500"/>
              <a:gd name="connsiteX26" fmla="*/ 9525 w 158750"/>
              <a:gd name="connsiteY26" fmla="*/ 79375 h 190500"/>
              <a:gd name="connsiteX27" fmla="*/ 0 w 158750"/>
              <a:gd name="connsiteY27" fmla="*/ 73025 h 190500"/>
              <a:gd name="connsiteX28" fmla="*/ 22225 w 158750"/>
              <a:gd name="connsiteY28" fmla="*/ 57150 h 190500"/>
              <a:gd name="connsiteX29" fmla="*/ 12700 w 158750"/>
              <a:gd name="connsiteY29" fmla="*/ 60325 h 190500"/>
              <a:gd name="connsiteX30" fmla="*/ 3175 w 158750"/>
              <a:gd name="connsiteY30" fmla="*/ 44450 h 190500"/>
              <a:gd name="connsiteX31" fmla="*/ 0 w 158750"/>
              <a:gd name="connsiteY31" fmla="*/ 19050 h 190500"/>
              <a:gd name="connsiteX32" fmla="*/ 31750 w 158750"/>
              <a:gd name="connsiteY32" fmla="*/ 12700 h 190500"/>
              <a:gd name="connsiteX33" fmla="*/ 28575 w 158750"/>
              <a:gd name="connsiteY33" fmla="*/ 635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8750" h="190500">
                <a:moveTo>
                  <a:pt x="47625" y="0"/>
                </a:moveTo>
                <a:lnTo>
                  <a:pt x="76200" y="41275"/>
                </a:lnTo>
                <a:lnTo>
                  <a:pt x="117475" y="98425"/>
                </a:lnTo>
                <a:lnTo>
                  <a:pt x="79375" y="50800"/>
                </a:lnTo>
                <a:lnTo>
                  <a:pt x="107950" y="95250"/>
                </a:lnTo>
                <a:lnTo>
                  <a:pt x="104775" y="101600"/>
                </a:lnTo>
                <a:lnTo>
                  <a:pt x="117475" y="101600"/>
                </a:lnTo>
                <a:lnTo>
                  <a:pt x="123825" y="117475"/>
                </a:lnTo>
                <a:lnTo>
                  <a:pt x="120650" y="101600"/>
                </a:lnTo>
                <a:lnTo>
                  <a:pt x="158750" y="146050"/>
                </a:lnTo>
                <a:lnTo>
                  <a:pt x="139700" y="149225"/>
                </a:lnTo>
                <a:lnTo>
                  <a:pt x="136525" y="149225"/>
                </a:lnTo>
                <a:lnTo>
                  <a:pt x="117475" y="155575"/>
                </a:lnTo>
                <a:lnTo>
                  <a:pt x="123825" y="190500"/>
                </a:lnTo>
                <a:lnTo>
                  <a:pt x="120650" y="187325"/>
                </a:lnTo>
                <a:lnTo>
                  <a:pt x="101600" y="155575"/>
                </a:lnTo>
                <a:lnTo>
                  <a:pt x="82550" y="161925"/>
                </a:lnTo>
                <a:lnTo>
                  <a:pt x="76200" y="155575"/>
                </a:lnTo>
                <a:lnTo>
                  <a:pt x="50800" y="158750"/>
                </a:lnTo>
                <a:lnTo>
                  <a:pt x="50800" y="152400"/>
                </a:lnTo>
                <a:lnTo>
                  <a:pt x="47625" y="133350"/>
                </a:lnTo>
                <a:lnTo>
                  <a:pt x="28575" y="117475"/>
                </a:lnTo>
                <a:lnTo>
                  <a:pt x="22225" y="117475"/>
                </a:lnTo>
                <a:lnTo>
                  <a:pt x="9525" y="101600"/>
                </a:lnTo>
                <a:lnTo>
                  <a:pt x="6350" y="98425"/>
                </a:lnTo>
                <a:lnTo>
                  <a:pt x="12700" y="92075"/>
                </a:lnTo>
                <a:lnTo>
                  <a:pt x="9525" y="79375"/>
                </a:lnTo>
                <a:lnTo>
                  <a:pt x="0" y="73025"/>
                </a:lnTo>
                <a:lnTo>
                  <a:pt x="22225" y="57150"/>
                </a:lnTo>
                <a:lnTo>
                  <a:pt x="12700" y="60325"/>
                </a:lnTo>
                <a:lnTo>
                  <a:pt x="3175" y="44450"/>
                </a:lnTo>
                <a:lnTo>
                  <a:pt x="0" y="19050"/>
                </a:lnTo>
                <a:lnTo>
                  <a:pt x="31750" y="12700"/>
                </a:lnTo>
                <a:lnTo>
                  <a:pt x="28575" y="6350"/>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476" name="Silver Spring, MD">
            <a:extLst>
              <a:ext uri="{FF2B5EF4-FFF2-40B4-BE49-F238E27FC236}">
                <a16:creationId xmlns:a16="http://schemas.microsoft.com/office/drawing/2014/main" xmlns="" id="{00000000-0008-0000-0000-0000EB000000}"/>
              </a:ext>
            </a:extLst>
          </p:cNvPr>
          <p:cNvSpPr>
            <a:spLocks/>
          </p:cNvSpPr>
          <p:nvPr/>
        </p:nvSpPr>
        <p:spPr bwMode="auto">
          <a:xfrm>
            <a:off x="10172612" y="4276350"/>
            <a:ext cx="122088" cy="141078"/>
          </a:xfrm>
          <a:custGeom>
            <a:avLst/>
            <a:gdLst>
              <a:gd name="connsiteX0" fmla="*/ 47625 w 120650"/>
              <a:gd name="connsiteY0" fmla="*/ 0 h 142875"/>
              <a:gd name="connsiteX1" fmla="*/ 41275 w 120650"/>
              <a:gd name="connsiteY1" fmla="*/ 19050 h 142875"/>
              <a:gd name="connsiteX2" fmla="*/ 38100 w 120650"/>
              <a:gd name="connsiteY2" fmla="*/ 19050 h 142875"/>
              <a:gd name="connsiteX3" fmla="*/ 73025 w 120650"/>
              <a:gd name="connsiteY3" fmla="*/ 38100 h 142875"/>
              <a:gd name="connsiteX4" fmla="*/ 69850 w 120650"/>
              <a:gd name="connsiteY4" fmla="*/ 66675 h 142875"/>
              <a:gd name="connsiteX5" fmla="*/ 111125 w 120650"/>
              <a:gd name="connsiteY5" fmla="*/ 98425 h 142875"/>
              <a:gd name="connsiteX6" fmla="*/ 120650 w 120650"/>
              <a:gd name="connsiteY6" fmla="*/ 95250 h 142875"/>
              <a:gd name="connsiteX7" fmla="*/ 114300 w 120650"/>
              <a:gd name="connsiteY7" fmla="*/ 130175 h 142875"/>
              <a:gd name="connsiteX8" fmla="*/ 107950 w 120650"/>
              <a:gd name="connsiteY8" fmla="*/ 127000 h 142875"/>
              <a:gd name="connsiteX9" fmla="*/ 98425 w 120650"/>
              <a:gd name="connsiteY9" fmla="*/ 142875 h 142875"/>
              <a:gd name="connsiteX10" fmla="*/ 63500 w 120650"/>
              <a:gd name="connsiteY10" fmla="*/ 127000 h 142875"/>
              <a:gd name="connsiteX11" fmla="*/ 44450 w 120650"/>
              <a:gd name="connsiteY11" fmla="*/ 130175 h 142875"/>
              <a:gd name="connsiteX12" fmla="*/ 31750 w 120650"/>
              <a:gd name="connsiteY12" fmla="*/ 120650 h 142875"/>
              <a:gd name="connsiteX13" fmla="*/ 38100 w 120650"/>
              <a:gd name="connsiteY13" fmla="*/ 101600 h 142875"/>
              <a:gd name="connsiteX14" fmla="*/ 19050 w 120650"/>
              <a:gd name="connsiteY14" fmla="*/ 88900 h 142875"/>
              <a:gd name="connsiteX15" fmla="*/ 0 w 120650"/>
              <a:gd name="connsiteY15" fmla="*/ 92075 h 142875"/>
              <a:gd name="connsiteX16" fmla="*/ 0 w 120650"/>
              <a:gd name="connsiteY16" fmla="*/ 34925 h 142875"/>
              <a:gd name="connsiteX17" fmla="*/ 12700 w 120650"/>
              <a:gd name="connsiteY17" fmla="*/ 9525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0650" h="142875">
                <a:moveTo>
                  <a:pt x="47625" y="0"/>
                </a:moveTo>
                <a:lnTo>
                  <a:pt x="41275" y="19050"/>
                </a:lnTo>
                <a:lnTo>
                  <a:pt x="38100" y="19050"/>
                </a:lnTo>
                <a:lnTo>
                  <a:pt x="73025" y="38100"/>
                </a:lnTo>
                <a:lnTo>
                  <a:pt x="69850" y="66675"/>
                </a:lnTo>
                <a:lnTo>
                  <a:pt x="111125" y="98425"/>
                </a:lnTo>
                <a:lnTo>
                  <a:pt x="120650" y="95250"/>
                </a:lnTo>
                <a:lnTo>
                  <a:pt x="114300" y="130175"/>
                </a:lnTo>
                <a:lnTo>
                  <a:pt x="107950" y="127000"/>
                </a:lnTo>
                <a:lnTo>
                  <a:pt x="98425" y="142875"/>
                </a:lnTo>
                <a:lnTo>
                  <a:pt x="63500" y="127000"/>
                </a:lnTo>
                <a:lnTo>
                  <a:pt x="44450" y="130175"/>
                </a:lnTo>
                <a:lnTo>
                  <a:pt x="31750" y="120650"/>
                </a:lnTo>
                <a:lnTo>
                  <a:pt x="38100" y="101600"/>
                </a:lnTo>
                <a:lnTo>
                  <a:pt x="19050" y="88900"/>
                </a:lnTo>
                <a:lnTo>
                  <a:pt x="0" y="92075"/>
                </a:lnTo>
                <a:lnTo>
                  <a:pt x="0" y="34925"/>
                </a:lnTo>
                <a:lnTo>
                  <a:pt x="12700" y="9525"/>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477" name="Kingsport-Bristol-Bristol, TN-VA">
            <a:extLst>
              <a:ext uri="{FF2B5EF4-FFF2-40B4-BE49-F238E27FC236}">
                <a16:creationId xmlns:a16="http://schemas.microsoft.com/office/drawing/2014/main" xmlns="" id="{00000000-0008-0000-0000-0000ED000000}"/>
              </a:ext>
            </a:extLst>
          </p:cNvPr>
          <p:cNvSpPr/>
          <p:nvPr/>
        </p:nvSpPr>
        <p:spPr>
          <a:xfrm>
            <a:off x="9471087" y="4961311"/>
            <a:ext cx="249087" cy="168066"/>
          </a:xfrm>
          <a:custGeom>
            <a:avLst/>
            <a:gdLst>
              <a:gd name="connsiteX0" fmla="*/ 94615 w 247650"/>
              <a:gd name="connsiteY0" fmla="*/ 107951 h 169863"/>
              <a:gd name="connsiteX1" fmla="*/ 91886 w 247650"/>
              <a:gd name="connsiteY1" fmla="*/ 111362 h 169863"/>
              <a:gd name="connsiteX2" fmla="*/ 91886 w 247650"/>
              <a:gd name="connsiteY2" fmla="*/ 111363 h 169863"/>
              <a:gd name="connsiteX3" fmla="*/ 94616 w 247650"/>
              <a:gd name="connsiteY3" fmla="*/ 107951 h 169863"/>
              <a:gd name="connsiteX4" fmla="*/ 212726 w 247650"/>
              <a:gd name="connsiteY4" fmla="*/ 58738 h 169863"/>
              <a:gd name="connsiteX5" fmla="*/ 193676 w 247650"/>
              <a:gd name="connsiteY5" fmla="*/ 84138 h 169863"/>
              <a:gd name="connsiteX6" fmla="*/ 165101 w 247650"/>
              <a:gd name="connsiteY6" fmla="*/ 112713 h 169863"/>
              <a:gd name="connsiteX7" fmla="*/ 155576 w 247650"/>
              <a:gd name="connsiteY7" fmla="*/ 109538 h 169863"/>
              <a:gd name="connsiteX8" fmla="*/ 149226 w 247650"/>
              <a:gd name="connsiteY8" fmla="*/ 119063 h 169863"/>
              <a:gd name="connsiteX9" fmla="*/ 136526 w 247650"/>
              <a:gd name="connsiteY9" fmla="*/ 119063 h 169863"/>
              <a:gd name="connsiteX10" fmla="*/ 130176 w 247650"/>
              <a:gd name="connsiteY10" fmla="*/ 112713 h 169863"/>
              <a:gd name="connsiteX11" fmla="*/ 92076 w 247650"/>
              <a:gd name="connsiteY11" fmla="*/ 122238 h 169863"/>
              <a:gd name="connsiteX12" fmla="*/ 88138 w 247650"/>
              <a:gd name="connsiteY12" fmla="*/ 120269 h 169863"/>
              <a:gd name="connsiteX13" fmla="*/ 88137 w 247650"/>
              <a:gd name="connsiteY13" fmla="*/ 120269 h 169863"/>
              <a:gd name="connsiteX14" fmla="*/ 92075 w 247650"/>
              <a:gd name="connsiteY14" fmla="*/ 122238 h 169863"/>
              <a:gd name="connsiteX15" fmla="*/ 88900 w 247650"/>
              <a:gd name="connsiteY15" fmla="*/ 128588 h 169863"/>
              <a:gd name="connsiteX16" fmla="*/ 53975 w 247650"/>
              <a:gd name="connsiteY16" fmla="*/ 147638 h 169863"/>
              <a:gd name="connsiteX17" fmla="*/ 34925 w 247650"/>
              <a:gd name="connsiteY17" fmla="*/ 169863 h 169863"/>
              <a:gd name="connsiteX18" fmla="*/ 22225 w 247650"/>
              <a:gd name="connsiteY18" fmla="*/ 153988 h 169863"/>
              <a:gd name="connsiteX19" fmla="*/ 9525 w 247650"/>
              <a:gd name="connsiteY19" fmla="*/ 166688 h 169863"/>
              <a:gd name="connsiteX20" fmla="*/ 0 w 247650"/>
              <a:gd name="connsiteY20" fmla="*/ 147638 h 169863"/>
              <a:gd name="connsiteX21" fmla="*/ 12700 w 247650"/>
              <a:gd name="connsiteY21" fmla="*/ 138113 h 169863"/>
              <a:gd name="connsiteX22" fmla="*/ 22225 w 247650"/>
              <a:gd name="connsiteY22" fmla="*/ 122238 h 169863"/>
              <a:gd name="connsiteX23" fmla="*/ 31750 w 247650"/>
              <a:gd name="connsiteY23" fmla="*/ 112713 h 169863"/>
              <a:gd name="connsiteX24" fmla="*/ 47625 w 247650"/>
              <a:gd name="connsiteY24" fmla="*/ 109538 h 169863"/>
              <a:gd name="connsiteX25" fmla="*/ 63500 w 247650"/>
              <a:gd name="connsiteY25" fmla="*/ 96838 h 169863"/>
              <a:gd name="connsiteX26" fmla="*/ 95250 w 247650"/>
              <a:gd name="connsiteY26" fmla="*/ 90488 h 169863"/>
              <a:gd name="connsiteX27" fmla="*/ 97330 w 247650"/>
              <a:gd name="connsiteY27" fmla="*/ 98807 h 169863"/>
              <a:gd name="connsiteX28" fmla="*/ 97331 w 247650"/>
              <a:gd name="connsiteY28" fmla="*/ 98807 h 169863"/>
              <a:gd name="connsiteX29" fmla="*/ 95251 w 247650"/>
              <a:gd name="connsiteY29" fmla="*/ 90488 h 169863"/>
              <a:gd name="connsiteX30" fmla="*/ 142876 w 247650"/>
              <a:gd name="connsiteY30" fmla="*/ 77788 h 169863"/>
              <a:gd name="connsiteX31" fmla="*/ 152401 w 247650"/>
              <a:gd name="connsiteY31" fmla="*/ 77788 h 169863"/>
              <a:gd name="connsiteX32" fmla="*/ 165101 w 247650"/>
              <a:gd name="connsiteY32" fmla="*/ 74613 h 169863"/>
              <a:gd name="connsiteX33" fmla="*/ 203200 w 247650"/>
              <a:gd name="connsiteY33" fmla="*/ 0 h 169863"/>
              <a:gd name="connsiteX34" fmla="*/ 247650 w 247650"/>
              <a:gd name="connsiteY34" fmla="*/ 47625 h 169863"/>
              <a:gd name="connsiteX35" fmla="*/ 241300 w 247650"/>
              <a:gd name="connsiteY35" fmla="*/ 53975 h 169863"/>
              <a:gd name="connsiteX36" fmla="*/ 215900 w 247650"/>
              <a:gd name="connsiteY36" fmla="*/ 57150 h 169863"/>
              <a:gd name="connsiteX37" fmla="*/ 168275 w 247650"/>
              <a:gd name="connsiteY37" fmla="*/ 73025 h 169863"/>
              <a:gd name="connsiteX38" fmla="*/ 155575 w 247650"/>
              <a:gd name="connsiteY38" fmla="*/ 76200 h 169863"/>
              <a:gd name="connsiteX39" fmla="*/ 146050 w 247650"/>
              <a:gd name="connsiteY39" fmla="*/ 76200 h 169863"/>
              <a:gd name="connsiteX40" fmla="*/ 98425 w 247650"/>
              <a:gd name="connsiteY40" fmla="*/ 88900 h 169863"/>
              <a:gd name="connsiteX41" fmla="*/ 66675 w 247650"/>
              <a:gd name="connsiteY41" fmla="*/ 95250 h 169863"/>
              <a:gd name="connsiteX42" fmla="*/ 41275 w 247650"/>
              <a:gd name="connsiteY42" fmla="*/ 98425 h 169863"/>
              <a:gd name="connsiteX43" fmla="*/ 44450 w 247650"/>
              <a:gd name="connsiteY43" fmla="*/ 82550 h 169863"/>
              <a:gd name="connsiteX44" fmla="*/ 60325 w 247650"/>
              <a:gd name="connsiteY44" fmla="*/ 69850 h 169863"/>
              <a:gd name="connsiteX45" fmla="*/ 66675 w 247650"/>
              <a:gd name="connsiteY45" fmla="*/ 53975 h 169863"/>
              <a:gd name="connsiteX46" fmla="*/ 69850 w 247650"/>
              <a:gd name="connsiteY46" fmla="*/ 47625 h 169863"/>
              <a:gd name="connsiteX47" fmla="*/ 79375 w 247650"/>
              <a:gd name="connsiteY47" fmla="*/ 47625 h 169863"/>
              <a:gd name="connsiteX48" fmla="*/ 85725 w 247650"/>
              <a:gd name="connsiteY48" fmla="*/ 34925 h 169863"/>
              <a:gd name="connsiteX49" fmla="*/ 117475 w 247650"/>
              <a:gd name="connsiteY49" fmla="*/ 28575 h 169863"/>
              <a:gd name="connsiteX50" fmla="*/ 136525 w 247650"/>
              <a:gd name="connsiteY50" fmla="*/ 57150 h 169863"/>
              <a:gd name="connsiteX51" fmla="*/ 165100 w 247650"/>
              <a:gd name="connsiteY51" fmla="*/ 34925 h 169863"/>
              <a:gd name="connsiteX52" fmla="*/ 165100 w 247650"/>
              <a:gd name="connsiteY52" fmla="*/ 28575 h 169863"/>
              <a:gd name="connsiteX53" fmla="*/ 171450 w 247650"/>
              <a:gd name="connsiteY53" fmla="*/ 22225 h 169863"/>
              <a:gd name="connsiteX54" fmla="*/ 187325 w 247650"/>
              <a:gd name="connsiteY54" fmla="*/ 15875 h 169863"/>
              <a:gd name="connsiteX0" fmla="*/ 94615 w 247650"/>
              <a:gd name="connsiteY0" fmla="*/ 107951 h 169863"/>
              <a:gd name="connsiteX1" fmla="*/ 91886 w 247650"/>
              <a:gd name="connsiteY1" fmla="*/ 111362 h 169863"/>
              <a:gd name="connsiteX2" fmla="*/ 91886 w 247650"/>
              <a:gd name="connsiteY2" fmla="*/ 111363 h 169863"/>
              <a:gd name="connsiteX3" fmla="*/ 94616 w 247650"/>
              <a:gd name="connsiteY3" fmla="*/ 107951 h 169863"/>
              <a:gd name="connsiteX4" fmla="*/ 94615 w 247650"/>
              <a:gd name="connsiteY4" fmla="*/ 107951 h 169863"/>
              <a:gd name="connsiteX5" fmla="*/ 212726 w 247650"/>
              <a:gd name="connsiteY5" fmla="*/ 58738 h 169863"/>
              <a:gd name="connsiteX6" fmla="*/ 193676 w 247650"/>
              <a:gd name="connsiteY6" fmla="*/ 84138 h 169863"/>
              <a:gd name="connsiteX7" fmla="*/ 165101 w 247650"/>
              <a:gd name="connsiteY7" fmla="*/ 112713 h 169863"/>
              <a:gd name="connsiteX8" fmla="*/ 155576 w 247650"/>
              <a:gd name="connsiteY8" fmla="*/ 109538 h 169863"/>
              <a:gd name="connsiteX9" fmla="*/ 149226 w 247650"/>
              <a:gd name="connsiteY9" fmla="*/ 119063 h 169863"/>
              <a:gd name="connsiteX10" fmla="*/ 136526 w 247650"/>
              <a:gd name="connsiteY10" fmla="*/ 119063 h 169863"/>
              <a:gd name="connsiteX11" fmla="*/ 130176 w 247650"/>
              <a:gd name="connsiteY11" fmla="*/ 112713 h 169863"/>
              <a:gd name="connsiteX12" fmla="*/ 92076 w 247650"/>
              <a:gd name="connsiteY12" fmla="*/ 122238 h 169863"/>
              <a:gd name="connsiteX13" fmla="*/ 88138 w 247650"/>
              <a:gd name="connsiteY13" fmla="*/ 120269 h 169863"/>
              <a:gd name="connsiteX14" fmla="*/ 88137 w 247650"/>
              <a:gd name="connsiteY14" fmla="*/ 120269 h 169863"/>
              <a:gd name="connsiteX15" fmla="*/ 92075 w 247650"/>
              <a:gd name="connsiteY15" fmla="*/ 122238 h 169863"/>
              <a:gd name="connsiteX16" fmla="*/ 88900 w 247650"/>
              <a:gd name="connsiteY16" fmla="*/ 128588 h 169863"/>
              <a:gd name="connsiteX17" fmla="*/ 53975 w 247650"/>
              <a:gd name="connsiteY17" fmla="*/ 147638 h 169863"/>
              <a:gd name="connsiteX18" fmla="*/ 34925 w 247650"/>
              <a:gd name="connsiteY18" fmla="*/ 169863 h 169863"/>
              <a:gd name="connsiteX19" fmla="*/ 22225 w 247650"/>
              <a:gd name="connsiteY19" fmla="*/ 153988 h 169863"/>
              <a:gd name="connsiteX20" fmla="*/ 9525 w 247650"/>
              <a:gd name="connsiteY20" fmla="*/ 166688 h 169863"/>
              <a:gd name="connsiteX21" fmla="*/ 0 w 247650"/>
              <a:gd name="connsiteY21" fmla="*/ 147638 h 169863"/>
              <a:gd name="connsiteX22" fmla="*/ 12700 w 247650"/>
              <a:gd name="connsiteY22" fmla="*/ 138113 h 169863"/>
              <a:gd name="connsiteX23" fmla="*/ 22225 w 247650"/>
              <a:gd name="connsiteY23" fmla="*/ 122238 h 169863"/>
              <a:gd name="connsiteX24" fmla="*/ 31750 w 247650"/>
              <a:gd name="connsiteY24" fmla="*/ 112713 h 169863"/>
              <a:gd name="connsiteX25" fmla="*/ 47625 w 247650"/>
              <a:gd name="connsiteY25" fmla="*/ 109538 h 169863"/>
              <a:gd name="connsiteX26" fmla="*/ 63500 w 247650"/>
              <a:gd name="connsiteY26" fmla="*/ 96838 h 169863"/>
              <a:gd name="connsiteX27" fmla="*/ 95250 w 247650"/>
              <a:gd name="connsiteY27" fmla="*/ 90488 h 169863"/>
              <a:gd name="connsiteX28" fmla="*/ 97330 w 247650"/>
              <a:gd name="connsiteY28" fmla="*/ 98807 h 169863"/>
              <a:gd name="connsiteX29" fmla="*/ 97331 w 247650"/>
              <a:gd name="connsiteY29" fmla="*/ 98807 h 169863"/>
              <a:gd name="connsiteX30" fmla="*/ 95251 w 247650"/>
              <a:gd name="connsiteY30" fmla="*/ 90488 h 169863"/>
              <a:gd name="connsiteX31" fmla="*/ 142876 w 247650"/>
              <a:gd name="connsiteY31" fmla="*/ 77788 h 169863"/>
              <a:gd name="connsiteX32" fmla="*/ 152401 w 247650"/>
              <a:gd name="connsiteY32" fmla="*/ 77788 h 169863"/>
              <a:gd name="connsiteX33" fmla="*/ 165101 w 247650"/>
              <a:gd name="connsiteY33" fmla="*/ 74613 h 169863"/>
              <a:gd name="connsiteX34" fmla="*/ 212726 w 247650"/>
              <a:gd name="connsiteY34" fmla="*/ 58738 h 169863"/>
              <a:gd name="connsiteX35" fmla="*/ 203200 w 247650"/>
              <a:gd name="connsiteY35" fmla="*/ 0 h 169863"/>
              <a:gd name="connsiteX36" fmla="*/ 247650 w 247650"/>
              <a:gd name="connsiteY36" fmla="*/ 47625 h 169863"/>
              <a:gd name="connsiteX37" fmla="*/ 241300 w 247650"/>
              <a:gd name="connsiteY37" fmla="*/ 53975 h 169863"/>
              <a:gd name="connsiteX38" fmla="*/ 215900 w 247650"/>
              <a:gd name="connsiteY38" fmla="*/ 57150 h 169863"/>
              <a:gd name="connsiteX39" fmla="*/ 168275 w 247650"/>
              <a:gd name="connsiteY39" fmla="*/ 73025 h 169863"/>
              <a:gd name="connsiteX40" fmla="*/ 155575 w 247650"/>
              <a:gd name="connsiteY40" fmla="*/ 76200 h 169863"/>
              <a:gd name="connsiteX41" fmla="*/ 146050 w 247650"/>
              <a:gd name="connsiteY41" fmla="*/ 76200 h 169863"/>
              <a:gd name="connsiteX42" fmla="*/ 66675 w 247650"/>
              <a:gd name="connsiteY42" fmla="*/ 95250 h 169863"/>
              <a:gd name="connsiteX43" fmla="*/ 41275 w 247650"/>
              <a:gd name="connsiteY43" fmla="*/ 98425 h 169863"/>
              <a:gd name="connsiteX44" fmla="*/ 44450 w 247650"/>
              <a:gd name="connsiteY44" fmla="*/ 82550 h 169863"/>
              <a:gd name="connsiteX45" fmla="*/ 60325 w 247650"/>
              <a:gd name="connsiteY45" fmla="*/ 69850 h 169863"/>
              <a:gd name="connsiteX46" fmla="*/ 66675 w 247650"/>
              <a:gd name="connsiteY46" fmla="*/ 53975 h 169863"/>
              <a:gd name="connsiteX47" fmla="*/ 69850 w 247650"/>
              <a:gd name="connsiteY47" fmla="*/ 47625 h 169863"/>
              <a:gd name="connsiteX48" fmla="*/ 79375 w 247650"/>
              <a:gd name="connsiteY48" fmla="*/ 47625 h 169863"/>
              <a:gd name="connsiteX49" fmla="*/ 85725 w 247650"/>
              <a:gd name="connsiteY49" fmla="*/ 34925 h 169863"/>
              <a:gd name="connsiteX50" fmla="*/ 117475 w 247650"/>
              <a:gd name="connsiteY50" fmla="*/ 28575 h 169863"/>
              <a:gd name="connsiteX51" fmla="*/ 136525 w 247650"/>
              <a:gd name="connsiteY51" fmla="*/ 57150 h 169863"/>
              <a:gd name="connsiteX52" fmla="*/ 165100 w 247650"/>
              <a:gd name="connsiteY52" fmla="*/ 34925 h 169863"/>
              <a:gd name="connsiteX53" fmla="*/ 165100 w 247650"/>
              <a:gd name="connsiteY53" fmla="*/ 28575 h 169863"/>
              <a:gd name="connsiteX54" fmla="*/ 171450 w 247650"/>
              <a:gd name="connsiteY54" fmla="*/ 22225 h 169863"/>
              <a:gd name="connsiteX55" fmla="*/ 187325 w 247650"/>
              <a:gd name="connsiteY55" fmla="*/ 15875 h 169863"/>
              <a:gd name="connsiteX56" fmla="*/ 203200 w 247650"/>
              <a:gd name="connsiteY56" fmla="*/ 0 h 169863"/>
              <a:gd name="connsiteX0" fmla="*/ 94615 w 247650"/>
              <a:gd name="connsiteY0" fmla="*/ 107951 h 169863"/>
              <a:gd name="connsiteX1" fmla="*/ 91886 w 247650"/>
              <a:gd name="connsiteY1" fmla="*/ 111362 h 169863"/>
              <a:gd name="connsiteX2" fmla="*/ 91886 w 247650"/>
              <a:gd name="connsiteY2" fmla="*/ 111363 h 169863"/>
              <a:gd name="connsiteX3" fmla="*/ 94616 w 247650"/>
              <a:gd name="connsiteY3" fmla="*/ 107951 h 169863"/>
              <a:gd name="connsiteX4" fmla="*/ 94615 w 247650"/>
              <a:gd name="connsiteY4" fmla="*/ 107951 h 169863"/>
              <a:gd name="connsiteX5" fmla="*/ 212726 w 247650"/>
              <a:gd name="connsiteY5" fmla="*/ 58738 h 169863"/>
              <a:gd name="connsiteX6" fmla="*/ 193676 w 247650"/>
              <a:gd name="connsiteY6" fmla="*/ 84138 h 169863"/>
              <a:gd name="connsiteX7" fmla="*/ 165101 w 247650"/>
              <a:gd name="connsiteY7" fmla="*/ 112713 h 169863"/>
              <a:gd name="connsiteX8" fmla="*/ 155576 w 247650"/>
              <a:gd name="connsiteY8" fmla="*/ 109538 h 169863"/>
              <a:gd name="connsiteX9" fmla="*/ 149226 w 247650"/>
              <a:gd name="connsiteY9" fmla="*/ 119063 h 169863"/>
              <a:gd name="connsiteX10" fmla="*/ 136526 w 247650"/>
              <a:gd name="connsiteY10" fmla="*/ 119063 h 169863"/>
              <a:gd name="connsiteX11" fmla="*/ 130176 w 247650"/>
              <a:gd name="connsiteY11" fmla="*/ 112713 h 169863"/>
              <a:gd name="connsiteX12" fmla="*/ 92076 w 247650"/>
              <a:gd name="connsiteY12" fmla="*/ 122238 h 169863"/>
              <a:gd name="connsiteX13" fmla="*/ 88138 w 247650"/>
              <a:gd name="connsiteY13" fmla="*/ 120269 h 169863"/>
              <a:gd name="connsiteX14" fmla="*/ 88137 w 247650"/>
              <a:gd name="connsiteY14" fmla="*/ 120269 h 169863"/>
              <a:gd name="connsiteX15" fmla="*/ 92075 w 247650"/>
              <a:gd name="connsiteY15" fmla="*/ 122238 h 169863"/>
              <a:gd name="connsiteX16" fmla="*/ 88900 w 247650"/>
              <a:gd name="connsiteY16" fmla="*/ 128588 h 169863"/>
              <a:gd name="connsiteX17" fmla="*/ 53975 w 247650"/>
              <a:gd name="connsiteY17" fmla="*/ 147638 h 169863"/>
              <a:gd name="connsiteX18" fmla="*/ 34925 w 247650"/>
              <a:gd name="connsiteY18" fmla="*/ 169863 h 169863"/>
              <a:gd name="connsiteX19" fmla="*/ 22225 w 247650"/>
              <a:gd name="connsiteY19" fmla="*/ 153988 h 169863"/>
              <a:gd name="connsiteX20" fmla="*/ 9525 w 247650"/>
              <a:gd name="connsiteY20" fmla="*/ 166688 h 169863"/>
              <a:gd name="connsiteX21" fmla="*/ 0 w 247650"/>
              <a:gd name="connsiteY21" fmla="*/ 147638 h 169863"/>
              <a:gd name="connsiteX22" fmla="*/ 12700 w 247650"/>
              <a:gd name="connsiteY22" fmla="*/ 138113 h 169863"/>
              <a:gd name="connsiteX23" fmla="*/ 22225 w 247650"/>
              <a:gd name="connsiteY23" fmla="*/ 122238 h 169863"/>
              <a:gd name="connsiteX24" fmla="*/ 31750 w 247650"/>
              <a:gd name="connsiteY24" fmla="*/ 112713 h 169863"/>
              <a:gd name="connsiteX25" fmla="*/ 47625 w 247650"/>
              <a:gd name="connsiteY25" fmla="*/ 109538 h 169863"/>
              <a:gd name="connsiteX26" fmla="*/ 63500 w 247650"/>
              <a:gd name="connsiteY26" fmla="*/ 96838 h 169863"/>
              <a:gd name="connsiteX27" fmla="*/ 95250 w 247650"/>
              <a:gd name="connsiteY27" fmla="*/ 90488 h 169863"/>
              <a:gd name="connsiteX28" fmla="*/ 97330 w 247650"/>
              <a:gd name="connsiteY28" fmla="*/ 98807 h 169863"/>
              <a:gd name="connsiteX29" fmla="*/ 97331 w 247650"/>
              <a:gd name="connsiteY29" fmla="*/ 98807 h 169863"/>
              <a:gd name="connsiteX30" fmla="*/ 142876 w 247650"/>
              <a:gd name="connsiteY30" fmla="*/ 77788 h 169863"/>
              <a:gd name="connsiteX31" fmla="*/ 152401 w 247650"/>
              <a:gd name="connsiteY31" fmla="*/ 77788 h 169863"/>
              <a:gd name="connsiteX32" fmla="*/ 165101 w 247650"/>
              <a:gd name="connsiteY32" fmla="*/ 74613 h 169863"/>
              <a:gd name="connsiteX33" fmla="*/ 212726 w 247650"/>
              <a:gd name="connsiteY33" fmla="*/ 58738 h 169863"/>
              <a:gd name="connsiteX34" fmla="*/ 203200 w 247650"/>
              <a:gd name="connsiteY34" fmla="*/ 0 h 169863"/>
              <a:gd name="connsiteX35" fmla="*/ 247650 w 247650"/>
              <a:gd name="connsiteY35" fmla="*/ 47625 h 169863"/>
              <a:gd name="connsiteX36" fmla="*/ 241300 w 247650"/>
              <a:gd name="connsiteY36" fmla="*/ 53975 h 169863"/>
              <a:gd name="connsiteX37" fmla="*/ 215900 w 247650"/>
              <a:gd name="connsiteY37" fmla="*/ 57150 h 169863"/>
              <a:gd name="connsiteX38" fmla="*/ 168275 w 247650"/>
              <a:gd name="connsiteY38" fmla="*/ 73025 h 169863"/>
              <a:gd name="connsiteX39" fmla="*/ 155575 w 247650"/>
              <a:gd name="connsiteY39" fmla="*/ 76200 h 169863"/>
              <a:gd name="connsiteX40" fmla="*/ 146050 w 247650"/>
              <a:gd name="connsiteY40" fmla="*/ 76200 h 169863"/>
              <a:gd name="connsiteX41" fmla="*/ 66675 w 247650"/>
              <a:gd name="connsiteY41" fmla="*/ 95250 h 169863"/>
              <a:gd name="connsiteX42" fmla="*/ 41275 w 247650"/>
              <a:gd name="connsiteY42" fmla="*/ 98425 h 169863"/>
              <a:gd name="connsiteX43" fmla="*/ 44450 w 247650"/>
              <a:gd name="connsiteY43" fmla="*/ 82550 h 169863"/>
              <a:gd name="connsiteX44" fmla="*/ 60325 w 247650"/>
              <a:gd name="connsiteY44" fmla="*/ 69850 h 169863"/>
              <a:gd name="connsiteX45" fmla="*/ 66675 w 247650"/>
              <a:gd name="connsiteY45" fmla="*/ 53975 h 169863"/>
              <a:gd name="connsiteX46" fmla="*/ 69850 w 247650"/>
              <a:gd name="connsiteY46" fmla="*/ 47625 h 169863"/>
              <a:gd name="connsiteX47" fmla="*/ 79375 w 247650"/>
              <a:gd name="connsiteY47" fmla="*/ 47625 h 169863"/>
              <a:gd name="connsiteX48" fmla="*/ 85725 w 247650"/>
              <a:gd name="connsiteY48" fmla="*/ 34925 h 169863"/>
              <a:gd name="connsiteX49" fmla="*/ 117475 w 247650"/>
              <a:gd name="connsiteY49" fmla="*/ 28575 h 169863"/>
              <a:gd name="connsiteX50" fmla="*/ 136525 w 247650"/>
              <a:gd name="connsiteY50" fmla="*/ 57150 h 169863"/>
              <a:gd name="connsiteX51" fmla="*/ 165100 w 247650"/>
              <a:gd name="connsiteY51" fmla="*/ 34925 h 169863"/>
              <a:gd name="connsiteX52" fmla="*/ 165100 w 247650"/>
              <a:gd name="connsiteY52" fmla="*/ 28575 h 169863"/>
              <a:gd name="connsiteX53" fmla="*/ 171450 w 247650"/>
              <a:gd name="connsiteY53" fmla="*/ 22225 h 169863"/>
              <a:gd name="connsiteX54" fmla="*/ 187325 w 247650"/>
              <a:gd name="connsiteY54" fmla="*/ 15875 h 169863"/>
              <a:gd name="connsiteX55" fmla="*/ 203200 w 247650"/>
              <a:gd name="connsiteY55" fmla="*/ 0 h 169863"/>
              <a:gd name="connsiteX0" fmla="*/ 94615 w 247650"/>
              <a:gd name="connsiteY0" fmla="*/ 107951 h 169863"/>
              <a:gd name="connsiteX1" fmla="*/ 91886 w 247650"/>
              <a:gd name="connsiteY1" fmla="*/ 111362 h 169863"/>
              <a:gd name="connsiteX2" fmla="*/ 91886 w 247650"/>
              <a:gd name="connsiteY2" fmla="*/ 111363 h 169863"/>
              <a:gd name="connsiteX3" fmla="*/ 94616 w 247650"/>
              <a:gd name="connsiteY3" fmla="*/ 107951 h 169863"/>
              <a:gd name="connsiteX4" fmla="*/ 94615 w 247650"/>
              <a:gd name="connsiteY4" fmla="*/ 107951 h 169863"/>
              <a:gd name="connsiteX5" fmla="*/ 212726 w 247650"/>
              <a:gd name="connsiteY5" fmla="*/ 58738 h 169863"/>
              <a:gd name="connsiteX6" fmla="*/ 193676 w 247650"/>
              <a:gd name="connsiteY6" fmla="*/ 84138 h 169863"/>
              <a:gd name="connsiteX7" fmla="*/ 165101 w 247650"/>
              <a:gd name="connsiteY7" fmla="*/ 112713 h 169863"/>
              <a:gd name="connsiteX8" fmla="*/ 155576 w 247650"/>
              <a:gd name="connsiteY8" fmla="*/ 109538 h 169863"/>
              <a:gd name="connsiteX9" fmla="*/ 149226 w 247650"/>
              <a:gd name="connsiteY9" fmla="*/ 119063 h 169863"/>
              <a:gd name="connsiteX10" fmla="*/ 136526 w 247650"/>
              <a:gd name="connsiteY10" fmla="*/ 119063 h 169863"/>
              <a:gd name="connsiteX11" fmla="*/ 130176 w 247650"/>
              <a:gd name="connsiteY11" fmla="*/ 112713 h 169863"/>
              <a:gd name="connsiteX12" fmla="*/ 92076 w 247650"/>
              <a:gd name="connsiteY12" fmla="*/ 122238 h 169863"/>
              <a:gd name="connsiteX13" fmla="*/ 88138 w 247650"/>
              <a:gd name="connsiteY13" fmla="*/ 120269 h 169863"/>
              <a:gd name="connsiteX14" fmla="*/ 88137 w 247650"/>
              <a:gd name="connsiteY14" fmla="*/ 120269 h 169863"/>
              <a:gd name="connsiteX15" fmla="*/ 92075 w 247650"/>
              <a:gd name="connsiteY15" fmla="*/ 122238 h 169863"/>
              <a:gd name="connsiteX16" fmla="*/ 88900 w 247650"/>
              <a:gd name="connsiteY16" fmla="*/ 128588 h 169863"/>
              <a:gd name="connsiteX17" fmla="*/ 53975 w 247650"/>
              <a:gd name="connsiteY17" fmla="*/ 147638 h 169863"/>
              <a:gd name="connsiteX18" fmla="*/ 34925 w 247650"/>
              <a:gd name="connsiteY18" fmla="*/ 169863 h 169863"/>
              <a:gd name="connsiteX19" fmla="*/ 22225 w 247650"/>
              <a:gd name="connsiteY19" fmla="*/ 153988 h 169863"/>
              <a:gd name="connsiteX20" fmla="*/ 9525 w 247650"/>
              <a:gd name="connsiteY20" fmla="*/ 166688 h 169863"/>
              <a:gd name="connsiteX21" fmla="*/ 0 w 247650"/>
              <a:gd name="connsiteY21" fmla="*/ 147638 h 169863"/>
              <a:gd name="connsiteX22" fmla="*/ 12700 w 247650"/>
              <a:gd name="connsiteY22" fmla="*/ 138113 h 169863"/>
              <a:gd name="connsiteX23" fmla="*/ 22225 w 247650"/>
              <a:gd name="connsiteY23" fmla="*/ 122238 h 169863"/>
              <a:gd name="connsiteX24" fmla="*/ 31750 w 247650"/>
              <a:gd name="connsiteY24" fmla="*/ 112713 h 169863"/>
              <a:gd name="connsiteX25" fmla="*/ 47625 w 247650"/>
              <a:gd name="connsiteY25" fmla="*/ 109538 h 169863"/>
              <a:gd name="connsiteX26" fmla="*/ 63500 w 247650"/>
              <a:gd name="connsiteY26" fmla="*/ 96838 h 169863"/>
              <a:gd name="connsiteX27" fmla="*/ 95250 w 247650"/>
              <a:gd name="connsiteY27" fmla="*/ 90488 h 169863"/>
              <a:gd name="connsiteX28" fmla="*/ 97330 w 247650"/>
              <a:gd name="connsiteY28" fmla="*/ 98807 h 169863"/>
              <a:gd name="connsiteX29" fmla="*/ 142876 w 247650"/>
              <a:gd name="connsiteY29" fmla="*/ 77788 h 169863"/>
              <a:gd name="connsiteX30" fmla="*/ 152401 w 247650"/>
              <a:gd name="connsiteY30" fmla="*/ 77788 h 169863"/>
              <a:gd name="connsiteX31" fmla="*/ 165101 w 247650"/>
              <a:gd name="connsiteY31" fmla="*/ 74613 h 169863"/>
              <a:gd name="connsiteX32" fmla="*/ 212726 w 247650"/>
              <a:gd name="connsiteY32" fmla="*/ 58738 h 169863"/>
              <a:gd name="connsiteX33" fmla="*/ 203200 w 247650"/>
              <a:gd name="connsiteY33" fmla="*/ 0 h 169863"/>
              <a:gd name="connsiteX34" fmla="*/ 247650 w 247650"/>
              <a:gd name="connsiteY34" fmla="*/ 47625 h 169863"/>
              <a:gd name="connsiteX35" fmla="*/ 241300 w 247650"/>
              <a:gd name="connsiteY35" fmla="*/ 53975 h 169863"/>
              <a:gd name="connsiteX36" fmla="*/ 215900 w 247650"/>
              <a:gd name="connsiteY36" fmla="*/ 57150 h 169863"/>
              <a:gd name="connsiteX37" fmla="*/ 168275 w 247650"/>
              <a:gd name="connsiteY37" fmla="*/ 73025 h 169863"/>
              <a:gd name="connsiteX38" fmla="*/ 155575 w 247650"/>
              <a:gd name="connsiteY38" fmla="*/ 76200 h 169863"/>
              <a:gd name="connsiteX39" fmla="*/ 146050 w 247650"/>
              <a:gd name="connsiteY39" fmla="*/ 76200 h 169863"/>
              <a:gd name="connsiteX40" fmla="*/ 66675 w 247650"/>
              <a:gd name="connsiteY40" fmla="*/ 95250 h 169863"/>
              <a:gd name="connsiteX41" fmla="*/ 41275 w 247650"/>
              <a:gd name="connsiteY41" fmla="*/ 98425 h 169863"/>
              <a:gd name="connsiteX42" fmla="*/ 44450 w 247650"/>
              <a:gd name="connsiteY42" fmla="*/ 82550 h 169863"/>
              <a:gd name="connsiteX43" fmla="*/ 60325 w 247650"/>
              <a:gd name="connsiteY43" fmla="*/ 69850 h 169863"/>
              <a:gd name="connsiteX44" fmla="*/ 66675 w 247650"/>
              <a:gd name="connsiteY44" fmla="*/ 53975 h 169863"/>
              <a:gd name="connsiteX45" fmla="*/ 69850 w 247650"/>
              <a:gd name="connsiteY45" fmla="*/ 47625 h 169863"/>
              <a:gd name="connsiteX46" fmla="*/ 79375 w 247650"/>
              <a:gd name="connsiteY46" fmla="*/ 47625 h 169863"/>
              <a:gd name="connsiteX47" fmla="*/ 85725 w 247650"/>
              <a:gd name="connsiteY47" fmla="*/ 34925 h 169863"/>
              <a:gd name="connsiteX48" fmla="*/ 117475 w 247650"/>
              <a:gd name="connsiteY48" fmla="*/ 28575 h 169863"/>
              <a:gd name="connsiteX49" fmla="*/ 136525 w 247650"/>
              <a:gd name="connsiteY49" fmla="*/ 57150 h 169863"/>
              <a:gd name="connsiteX50" fmla="*/ 165100 w 247650"/>
              <a:gd name="connsiteY50" fmla="*/ 34925 h 169863"/>
              <a:gd name="connsiteX51" fmla="*/ 165100 w 247650"/>
              <a:gd name="connsiteY51" fmla="*/ 28575 h 169863"/>
              <a:gd name="connsiteX52" fmla="*/ 171450 w 247650"/>
              <a:gd name="connsiteY52" fmla="*/ 22225 h 169863"/>
              <a:gd name="connsiteX53" fmla="*/ 187325 w 247650"/>
              <a:gd name="connsiteY53" fmla="*/ 15875 h 169863"/>
              <a:gd name="connsiteX54" fmla="*/ 203200 w 247650"/>
              <a:gd name="connsiteY54" fmla="*/ 0 h 169863"/>
              <a:gd name="connsiteX0" fmla="*/ 94615 w 247650"/>
              <a:gd name="connsiteY0" fmla="*/ 107951 h 169863"/>
              <a:gd name="connsiteX1" fmla="*/ 91886 w 247650"/>
              <a:gd name="connsiteY1" fmla="*/ 111362 h 169863"/>
              <a:gd name="connsiteX2" fmla="*/ 91886 w 247650"/>
              <a:gd name="connsiteY2" fmla="*/ 111363 h 169863"/>
              <a:gd name="connsiteX3" fmla="*/ 94616 w 247650"/>
              <a:gd name="connsiteY3" fmla="*/ 107951 h 169863"/>
              <a:gd name="connsiteX4" fmla="*/ 94615 w 247650"/>
              <a:gd name="connsiteY4" fmla="*/ 107951 h 169863"/>
              <a:gd name="connsiteX5" fmla="*/ 212726 w 247650"/>
              <a:gd name="connsiteY5" fmla="*/ 58738 h 169863"/>
              <a:gd name="connsiteX6" fmla="*/ 193676 w 247650"/>
              <a:gd name="connsiteY6" fmla="*/ 84138 h 169863"/>
              <a:gd name="connsiteX7" fmla="*/ 165101 w 247650"/>
              <a:gd name="connsiteY7" fmla="*/ 112713 h 169863"/>
              <a:gd name="connsiteX8" fmla="*/ 155576 w 247650"/>
              <a:gd name="connsiteY8" fmla="*/ 109538 h 169863"/>
              <a:gd name="connsiteX9" fmla="*/ 149226 w 247650"/>
              <a:gd name="connsiteY9" fmla="*/ 119063 h 169863"/>
              <a:gd name="connsiteX10" fmla="*/ 136526 w 247650"/>
              <a:gd name="connsiteY10" fmla="*/ 119063 h 169863"/>
              <a:gd name="connsiteX11" fmla="*/ 130176 w 247650"/>
              <a:gd name="connsiteY11" fmla="*/ 112713 h 169863"/>
              <a:gd name="connsiteX12" fmla="*/ 92076 w 247650"/>
              <a:gd name="connsiteY12" fmla="*/ 122238 h 169863"/>
              <a:gd name="connsiteX13" fmla="*/ 88138 w 247650"/>
              <a:gd name="connsiteY13" fmla="*/ 120269 h 169863"/>
              <a:gd name="connsiteX14" fmla="*/ 88137 w 247650"/>
              <a:gd name="connsiteY14" fmla="*/ 120269 h 169863"/>
              <a:gd name="connsiteX15" fmla="*/ 92075 w 247650"/>
              <a:gd name="connsiteY15" fmla="*/ 122238 h 169863"/>
              <a:gd name="connsiteX16" fmla="*/ 88900 w 247650"/>
              <a:gd name="connsiteY16" fmla="*/ 128588 h 169863"/>
              <a:gd name="connsiteX17" fmla="*/ 53975 w 247650"/>
              <a:gd name="connsiteY17" fmla="*/ 147638 h 169863"/>
              <a:gd name="connsiteX18" fmla="*/ 34925 w 247650"/>
              <a:gd name="connsiteY18" fmla="*/ 169863 h 169863"/>
              <a:gd name="connsiteX19" fmla="*/ 22225 w 247650"/>
              <a:gd name="connsiteY19" fmla="*/ 153988 h 169863"/>
              <a:gd name="connsiteX20" fmla="*/ 9525 w 247650"/>
              <a:gd name="connsiteY20" fmla="*/ 166688 h 169863"/>
              <a:gd name="connsiteX21" fmla="*/ 0 w 247650"/>
              <a:gd name="connsiteY21" fmla="*/ 147638 h 169863"/>
              <a:gd name="connsiteX22" fmla="*/ 12700 w 247650"/>
              <a:gd name="connsiteY22" fmla="*/ 138113 h 169863"/>
              <a:gd name="connsiteX23" fmla="*/ 22225 w 247650"/>
              <a:gd name="connsiteY23" fmla="*/ 122238 h 169863"/>
              <a:gd name="connsiteX24" fmla="*/ 31750 w 247650"/>
              <a:gd name="connsiteY24" fmla="*/ 112713 h 169863"/>
              <a:gd name="connsiteX25" fmla="*/ 47625 w 247650"/>
              <a:gd name="connsiteY25" fmla="*/ 109538 h 169863"/>
              <a:gd name="connsiteX26" fmla="*/ 63500 w 247650"/>
              <a:gd name="connsiteY26" fmla="*/ 96838 h 169863"/>
              <a:gd name="connsiteX27" fmla="*/ 95250 w 247650"/>
              <a:gd name="connsiteY27" fmla="*/ 90488 h 169863"/>
              <a:gd name="connsiteX28" fmla="*/ 142876 w 247650"/>
              <a:gd name="connsiteY28" fmla="*/ 77788 h 169863"/>
              <a:gd name="connsiteX29" fmla="*/ 152401 w 247650"/>
              <a:gd name="connsiteY29" fmla="*/ 77788 h 169863"/>
              <a:gd name="connsiteX30" fmla="*/ 165101 w 247650"/>
              <a:gd name="connsiteY30" fmla="*/ 74613 h 169863"/>
              <a:gd name="connsiteX31" fmla="*/ 212726 w 247650"/>
              <a:gd name="connsiteY31" fmla="*/ 58738 h 169863"/>
              <a:gd name="connsiteX32" fmla="*/ 203200 w 247650"/>
              <a:gd name="connsiteY32" fmla="*/ 0 h 169863"/>
              <a:gd name="connsiteX33" fmla="*/ 247650 w 247650"/>
              <a:gd name="connsiteY33" fmla="*/ 47625 h 169863"/>
              <a:gd name="connsiteX34" fmla="*/ 241300 w 247650"/>
              <a:gd name="connsiteY34" fmla="*/ 53975 h 169863"/>
              <a:gd name="connsiteX35" fmla="*/ 215900 w 247650"/>
              <a:gd name="connsiteY35" fmla="*/ 57150 h 169863"/>
              <a:gd name="connsiteX36" fmla="*/ 168275 w 247650"/>
              <a:gd name="connsiteY36" fmla="*/ 73025 h 169863"/>
              <a:gd name="connsiteX37" fmla="*/ 155575 w 247650"/>
              <a:gd name="connsiteY37" fmla="*/ 76200 h 169863"/>
              <a:gd name="connsiteX38" fmla="*/ 146050 w 247650"/>
              <a:gd name="connsiteY38" fmla="*/ 76200 h 169863"/>
              <a:gd name="connsiteX39" fmla="*/ 66675 w 247650"/>
              <a:gd name="connsiteY39" fmla="*/ 95250 h 169863"/>
              <a:gd name="connsiteX40" fmla="*/ 41275 w 247650"/>
              <a:gd name="connsiteY40" fmla="*/ 98425 h 169863"/>
              <a:gd name="connsiteX41" fmla="*/ 44450 w 247650"/>
              <a:gd name="connsiteY41" fmla="*/ 82550 h 169863"/>
              <a:gd name="connsiteX42" fmla="*/ 60325 w 247650"/>
              <a:gd name="connsiteY42" fmla="*/ 69850 h 169863"/>
              <a:gd name="connsiteX43" fmla="*/ 66675 w 247650"/>
              <a:gd name="connsiteY43" fmla="*/ 53975 h 169863"/>
              <a:gd name="connsiteX44" fmla="*/ 69850 w 247650"/>
              <a:gd name="connsiteY44" fmla="*/ 47625 h 169863"/>
              <a:gd name="connsiteX45" fmla="*/ 79375 w 247650"/>
              <a:gd name="connsiteY45" fmla="*/ 47625 h 169863"/>
              <a:gd name="connsiteX46" fmla="*/ 85725 w 247650"/>
              <a:gd name="connsiteY46" fmla="*/ 34925 h 169863"/>
              <a:gd name="connsiteX47" fmla="*/ 117475 w 247650"/>
              <a:gd name="connsiteY47" fmla="*/ 28575 h 169863"/>
              <a:gd name="connsiteX48" fmla="*/ 136525 w 247650"/>
              <a:gd name="connsiteY48" fmla="*/ 57150 h 169863"/>
              <a:gd name="connsiteX49" fmla="*/ 165100 w 247650"/>
              <a:gd name="connsiteY49" fmla="*/ 34925 h 169863"/>
              <a:gd name="connsiteX50" fmla="*/ 165100 w 247650"/>
              <a:gd name="connsiteY50" fmla="*/ 28575 h 169863"/>
              <a:gd name="connsiteX51" fmla="*/ 171450 w 247650"/>
              <a:gd name="connsiteY51" fmla="*/ 22225 h 169863"/>
              <a:gd name="connsiteX52" fmla="*/ 187325 w 247650"/>
              <a:gd name="connsiteY52" fmla="*/ 15875 h 169863"/>
              <a:gd name="connsiteX53" fmla="*/ 203200 w 247650"/>
              <a:gd name="connsiteY53" fmla="*/ 0 h 169863"/>
              <a:gd name="connsiteX0" fmla="*/ 94616 w 247650"/>
              <a:gd name="connsiteY0" fmla="*/ 107951 h 169863"/>
              <a:gd name="connsiteX1" fmla="*/ 91886 w 247650"/>
              <a:gd name="connsiteY1" fmla="*/ 111362 h 169863"/>
              <a:gd name="connsiteX2" fmla="*/ 91886 w 247650"/>
              <a:gd name="connsiteY2" fmla="*/ 111363 h 169863"/>
              <a:gd name="connsiteX3" fmla="*/ 94616 w 247650"/>
              <a:gd name="connsiteY3" fmla="*/ 107951 h 169863"/>
              <a:gd name="connsiteX4" fmla="*/ 212726 w 247650"/>
              <a:gd name="connsiteY4" fmla="*/ 58738 h 169863"/>
              <a:gd name="connsiteX5" fmla="*/ 193676 w 247650"/>
              <a:gd name="connsiteY5" fmla="*/ 84138 h 169863"/>
              <a:gd name="connsiteX6" fmla="*/ 165101 w 247650"/>
              <a:gd name="connsiteY6" fmla="*/ 112713 h 169863"/>
              <a:gd name="connsiteX7" fmla="*/ 155576 w 247650"/>
              <a:gd name="connsiteY7" fmla="*/ 109538 h 169863"/>
              <a:gd name="connsiteX8" fmla="*/ 149226 w 247650"/>
              <a:gd name="connsiteY8" fmla="*/ 119063 h 169863"/>
              <a:gd name="connsiteX9" fmla="*/ 136526 w 247650"/>
              <a:gd name="connsiteY9" fmla="*/ 119063 h 169863"/>
              <a:gd name="connsiteX10" fmla="*/ 130176 w 247650"/>
              <a:gd name="connsiteY10" fmla="*/ 112713 h 169863"/>
              <a:gd name="connsiteX11" fmla="*/ 92076 w 247650"/>
              <a:gd name="connsiteY11" fmla="*/ 122238 h 169863"/>
              <a:gd name="connsiteX12" fmla="*/ 88138 w 247650"/>
              <a:gd name="connsiteY12" fmla="*/ 120269 h 169863"/>
              <a:gd name="connsiteX13" fmla="*/ 88137 w 247650"/>
              <a:gd name="connsiteY13" fmla="*/ 120269 h 169863"/>
              <a:gd name="connsiteX14" fmla="*/ 92075 w 247650"/>
              <a:gd name="connsiteY14" fmla="*/ 122238 h 169863"/>
              <a:gd name="connsiteX15" fmla="*/ 88900 w 247650"/>
              <a:gd name="connsiteY15" fmla="*/ 128588 h 169863"/>
              <a:gd name="connsiteX16" fmla="*/ 53975 w 247650"/>
              <a:gd name="connsiteY16" fmla="*/ 147638 h 169863"/>
              <a:gd name="connsiteX17" fmla="*/ 34925 w 247650"/>
              <a:gd name="connsiteY17" fmla="*/ 169863 h 169863"/>
              <a:gd name="connsiteX18" fmla="*/ 22225 w 247650"/>
              <a:gd name="connsiteY18" fmla="*/ 153988 h 169863"/>
              <a:gd name="connsiteX19" fmla="*/ 9525 w 247650"/>
              <a:gd name="connsiteY19" fmla="*/ 166688 h 169863"/>
              <a:gd name="connsiteX20" fmla="*/ 0 w 247650"/>
              <a:gd name="connsiteY20" fmla="*/ 147638 h 169863"/>
              <a:gd name="connsiteX21" fmla="*/ 12700 w 247650"/>
              <a:gd name="connsiteY21" fmla="*/ 138113 h 169863"/>
              <a:gd name="connsiteX22" fmla="*/ 22225 w 247650"/>
              <a:gd name="connsiteY22" fmla="*/ 122238 h 169863"/>
              <a:gd name="connsiteX23" fmla="*/ 31750 w 247650"/>
              <a:gd name="connsiteY23" fmla="*/ 112713 h 169863"/>
              <a:gd name="connsiteX24" fmla="*/ 47625 w 247650"/>
              <a:gd name="connsiteY24" fmla="*/ 109538 h 169863"/>
              <a:gd name="connsiteX25" fmla="*/ 63500 w 247650"/>
              <a:gd name="connsiteY25" fmla="*/ 96838 h 169863"/>
              <a:gd name="connsiteX26" fmla="*/ 95250 w 247650"/>
              <a:gd name="connsiteY26" fmla="*/ 90488 h 169863"/>
              <a:gd name="connsiteX27" fmla="*/ 142876 w 247650"/>
              <a:gd name="connsiteY27" fmla="*/ 77788 h 169863"/>
              <a:gd name="connsiteX28" fmla="*/ 152401 w 247650"/>
              <a:gd name="connsiteY28" fmla="*/ 77788 h 169863"/>
              <a:gd name="connsiteX29" fmla="*/ 165101 w 247650"/>
              <a:gd name="connsiteY29" fmla="*/ 74613 h 169863"/>
              <a:gd name="connsiteX30" fmla="*/ 212726 w 247650"/>
              <a:gd name="connsiteY30" fmla="*/ 58738 h 169863"/>
              <a:gd name="connsiteX31" fmla="*/ 203200 w 247650"/>
              <a:gd name="connsiteY31" fmla="*/ 0 h 169863"/>
              <a:gd name="connsiteX32" fmla="*/ 247650 w 247650"/>
              <a:gd name="connsiteY32" fmla="*/ 47625 h 169863"/>
              <a:gd name="connsiteX33" fmla="*/ 241300 w 247650"/>
              <a:gd name="connsiteY33" fmla="*/ 53975 h 169863"/>
              <a:gd name="connsiteX34" fmla="*/ 215900 w 247650"/>
              <a:gd name="connsiteY34" fmla="*/ 57150 h 169863"/>
              <a:gd name="connsiteX35" fmla="*/ 168275 w 247650"/>
              <a:gd name="connsiteY35" fmla="*/ 73025 h 169863"/>
              <a:gd name="connsiteX36" fmla="*/ 155575 w 247650"/>
              <a:gd name="connsiteY36" fmla="*/ 76200 h 169863"/>
              <a:gd name="connsiteX37" fmla="*/ 146050 w 247650"/>
              <a:gd name="connsiteY37" fmla="*/ 76200 h 169863"/>
              <a:gd name="connsiteX38" fmla="*/ 66675 w 247650"/>
              <a:gd name="connsiteY38" fmla="*/ 95250 h 169863"/>
              <a:gd name="connsiteX39" fmla="*/ 41275 w 247650"/>
              <a:gd name="connsiteY39" fmla="*/ 98425 h 169863"/>
              <a:gd name="connsiteX40" fmla="*/ 44450 w 247650"/>
              <a:gd name="connsiteY40" fmla="*/ 82550 h 169863"/>
              <a:gd name="connsiteX41" fmla="*/ 60325 w 247650"/>
              <a:gd name="connsiteY41" fmla="*/ 69850 h 169863"/>
              <a:gd name="connsiteX42" fmla="*/ 66675 w 247650"/>
              <a:gd name="connsiteY42" fmla="*/ 53975 h 169863"/>
              <a:gd name="connsiteX43" fmla="*/ 69850 w 247650"/>
              <a:gd name="connsiteY43" fmla="*/ 47625 h 169863"/>
              <a:gd name="connsiteX44" fmla="*/ 79375 w 247650"/>
              <a:gd name="connsiteY44" fmla="*/ 47625 h 169863"/>
              <a:gd name="connsiteX45" fmla="*/ 85725 w 247650"/>
              <a:gd name="connsiteY45" fmla="*/ 34925 h 169863"/>
              <a:gd name="connsiteX46" fmla="*/ 117475 w 247650"/>
              <a:gd name="connsiteY46" fmla="*/ 28575 h 169863"/>
              <a:gd name="connsiteX47" fmla="*/ 136525 w 247650"/>
              <a:gd name="connsiteY47" fmla="*/ 57150 h 169863"/>
              <a:gd name="connsiteX48" fmla="*/ 165100 w 247650"/>
              <a:gd name="connsiteY48" fmla="*/ 34925 h 169863"/>
              <a:gd name="connsiteX49" fmla="*/ 165100 w 247650"/>
              <a:gd name="connsiteY49" fmla="*/ 28575 h 169863"/>
              <a:gd name="connsiteX50" fmla="*/ 171450 w 247650"/>
              <a:gd name="connsiteY50" fmla="*/ 22225 h 169863"/>
              <a:gd name="connsiteX51" fmla="*/ 187325 w 247650"/>
              <a:gd name="connsiteY51" fmla="*/ 15875 h 169863"/>
              <a:gd name="connsiteX52" fmla="*/ 203200 w 247650"/>
              <a:gd name="connsiteY52" fmla="*/ 0 h 169863"/>
              <a:gd name="connsiteX0" fmla="*/ 91886 w 247650"/>
              <a:gd name="connsiteY0" fmla="*/ 111363 h 169863"/>
              <a:gd name="connsiteX1" fmla="*/ 91886 w 247650"/>
              <a:gd name="connsiteY1" fmla="*/ 111362 h 169863"/>
              <a:gd name="connsiteX2" fmla="*/ 91886 w 247650"/>
              <a:gd name="connsiteY2" fmla="*/ 111363 h 169863"/>
              <a:gd name="connsiteX3" fmla="*/ 212726 w 247650"/>
              <a:gd name="connsiteY3" fmla="*/ 58738 h 169863"/>
              <a:gd name="connsiteX4" fmla="*/ 193676 w 247650"/>
              <a:gd name="connsiteY4" fmla="*/ 84138 h 169863"/>
              <a:gd name="connsiteX5" fmla="*/ 165101 w 247650"/>
              <a:gd name="connsiteY5" fmla="*/ 112713 h 169863"/>
              <a:gd name="connsiteX6" fmla="*/ 155576 w 247650"/>
              <a:gd name="connsiteY6" fmla="*/ 109538 h 169863"/>
              <a:gd name="connsiteX7" fmla="*/ 149226 w 247650"/>
              <a:gd name="connsiteY7" fmla="*/ 119063 h 169863"/>
              <a:gd name="connsiteX8" fmla="*/ 136526 w 247650"/>
              <a:gd name="connsiteY8" fmla="*/ 119063 h 169863"/>
              <a:gd name="connsiteX9" fmla="*/ 130176 w 247650"/>
              <a:gd name="connsiteY9" fmla="*/ 112713 h 169863"/>
              <a:gd name="connsiteX10" fmla="*/ 92076 w 247650"/>
              <a:gd name="connsiteY10" fmla="*/ 122238 h 169863"/>
              <a:gd name="connsiteX11" fmla="*/ 88138 w 247650"/>
              <a:gd name="connsiteY11" fmla="*/ 120269 h 169863"/>
              <a:gd name="connsiteX12" fmla="*/ 88137 w 247650"/>
              <a:gd name="connsiteY12" fmla="*/ 120269 h 169863"/>
              <a:gd name="connsiteX13" fmla="*/ 92075 w 247650"/>
              <a:gd name="connsiteY13" fmla="*/ 122238 h 169863"/>
              <a:gd name="connsiteX14" fmla="*/ 88900 w 247650"/>
              <a:gd name="connsiteY14" fmla="*/ 128588 h 169863"/>
              <a:gd name="connsiteX15" fmla="*/ 53975 w 247650"/>
              <a:gd name="connsiteY15" fmla="*/ 147638 h 169863"/>
              <a:gd name="connsiteX16" fmla="*/ 34925 w 247650"/>
              <a:gd name="connsiteY16" fmla="*/ 169863 h 169863"/>
              <a:gd name="connsiteX17" fmla="*/ 22225 w 247650"/>
              <a:gd name="connsiteY17" fmla="*/ 153988 h 169863"/>
              <a:gd name="connsiteX18" fmla="*/ 9525 w 247650"/>
              <a:gd name="connsiteY18" fmla="*/ 166688 h 169863"/>
              <a:gd name="connsiteX19" fmla="*/ 0 w 247650"/>
              <a:gd name="connsiteY19" fmla="*/ 147638 h 169863"/>
              <a:gd name="connsiteX20" fmla="*/ 12700 w 247650"/>
              <a:gd name="connsiteY20" fmla="*/ 138113 h 169863"/>
              <a:gd name="connsiteX21" fmla="*/ 22225 w 247650"/>
              <a:gd name="connsiteY21" fmla="*/ 122238 h 169863"/>
              <a:gd name="connsiteX22" fmla="*/ 31750 w 247650"/>
              <a:gd name="connsiteY22" fmla="*/ 112713 h 169863"/>
              <a:gd name="connsiteX23" fmla="*/ 47625 w 247650"/>
              <a:gd name="connsiteY23" fmla="*/ 109538 h 169863"/>
              <a:gd name="connsiteX24" fmla="*/ 63500 w 247650"/>
              <a:gd name="connsiteY24" fmla="*/ 96838 h 169863"/>
              <a:gd name="connsiteX25" fmla="*/ 95250 w 247650"/>
              <a:gd name="connsiteY25" fmla="*/ 90488 h 169863"/>
              <a:gd name="connsiteX26" fmla="*/ 142876 w 247650"/>
              <a:gd name="connsiteY26" fmla="*/ 77788 h 169863"/>
              <a:gd name="connsiteX27" fmla="*/ 152401 w 247650"/>
              <a:gd name="connsiteY27" fmla="*/ 77788 h 169863"/>
              <a:gd name="connsiteX28" fmla="*/ 165101 w 247650"/>
              <a:gd name="connsiteY28" fmla="*/ 74613 h 169863"/>
              <a:gd name="connsiteX29" fmla="*/ 212726 w 247650"/>
              <a:gd name="connsiteY29" fmla="*/ 58738 h 169863"/>
              <a:gd name="connsiteX30" fmla="*/ 203200 w 247650"/>
              <a:gd name="connsiteY30" fmla="*/ 0 h 169863"/>
              <a:gd name="connsiteX31" fmla="*/ 247650 w 247650"/>
              <a:gd name="connsiteY31" fmla="*/ 47625 h 169863"/>
              <a:gd name="connsiteX32" fmla="*/ 241300 w 247650"/>
              <a:gd name="connsiteY32" fmla="*/ 53975 h 169863"/>
              <a:gd name="connsiteX33" fmla="*/ 215900 w 247650"/>
              <a:gd name="connsiteY33" fmla="*/ 57150 h 169863"/>
              <a:gd name="connsiteX34" fmla="*/ 168275 w 247650"/>
              <a:gd name="connsiteY34" fmla="*/ 73025 h 169863"/>
              <a:gd name="connsiteX35" fmla="*/ 155575 w 247650"/>
              <a:gd name="connsiteY35" fmla="*/ 76200 h 169863"/>
              <a:gd name="connsiteX36" fmla="*/ 146050 w 247650"/>
              <a:gd name="connsiteY36" fmla="*/ 76200 h 169863"/>
              <a:gd name="connsiteX37" fmla="*/ 66675 w 247650"/>
              <a:gd name="connsiteY37" fmla="*/ 95250 h 169863"/>
              <a:gd name="connsiteX38" fmla="*/ 41275 w 247650"/>
              <a:gd name="connsiteY38" fmla="*/ 98425 h 169863"/>
              <a:gd name="connsiteX39" fmla="*/ 44450 w 247650"/>
              <a:gd name="connsiteY39" fmla="*/ 82550 h 169863"/>
              <a:gd name="connsiteX40" fmla="*/ 60325 w 247650"/>
              <a:gd name="connsiteY40" fmla="*/ 69850 h 169863"/>
              <a:gd name="connsiteX41" fmla="*/ 66675 w 247650"/>
              <a:gd name="connsiteY41" fmla="*/ 53975 h 169863"/>
              <a:gd name="connsiteX42" fmla="*/ 69850 w 247650"/>
              <a:gd name="connsiteY42" fmla="*/ 47625 h 169863"/>
              <a:gd name="connsiteX43" fmla="*/ 79375 w 247650"/>
              <a:gd name="connsiteY43" fmla="*/ 47625 h 169863"/>
              <a:gd name="connsiteX44" fmla="*/ 85725 w 247650"/>
              <a:gd name="connsiteY44" fmla="*/ 34925 h 169863"/>
              <a:gd name="connsiteX45" fmla="*/ 117475 w 247650"/>
              <a:gd name="connsiteY45" fmla="*/ 28575 h 169863"/>
              <a:gd name="connsiteX46" fmla="*/ 136525 w 247650"/>
              <a:gd name="connsiteY46" fmla="*/ 57150 h 169863"/>
              <a:gd name="connsiteX47" fmla="*/ 165100 w 247650"/>
              <a:gd name="connsiteY47" fmla="*/ 34925 h 169863"/>
              <a:gd name="connsiteX48" fmla="*/ 165100 w 247650"/>
              <a:gd name="connsiteY48" fmla="*/ 28575 h 169863"/>
              <a:gd name="connsiteX49" fmla="*/ 171450 w 247650"/>
              <a:gd name="connsiteY49" fmla="*/ 22225 h 169863"/>
              <a:gd name="connsiteX50" fmla="*/ 187325 w 247650"/>
              <a:gd name="connsiteY50" fmla="*/ 15875 h 169863"/>
              <a:gd name="connsiteX51" fmla="*/ 203200 w 247650"/>
              <a:gd name="connsiteY51" fmla="*/ 0 h 169863"/>
              <a:gd name="connsiteX0" fmla="*/ 91886 w 247650"/>
              <a:gd name="connsiteY0" fmla="*/ 111363 h 169863"/>
              <a:gd name="connsiteX1" fmla="*/ 91886 w 247650"/>
              <a:gd name="connsiteY1" fmla="*/ 111362 h 169863"/>
              <a:gd name="connsiteX2" fmla="*/ 91886 w 247650"/>
              <a:gd name="connsiteY2" fmla="*/ 111363 h 169863"/>
              <a:gd name="connsiteX3" fmla="*/ 212726 w 247650"/>
              <a:gd name="connsiteY3" fmla="*/ 58738 h 169863"/>
              <a:gd name="connsiteX4" fmla="*/ 193676 w 247650"/>
              <a:gd name="connsiteY4" fmla="*/ 84138 h 169863"/>
              <a:gd name="connsiteX5" fmla="*/ 165101 w 247650"/>
              <a:gd name="connsiteY5" fmla="*/ 112713 h 169863"/>
              <a:gd name="connsiteX6" fmla="*/ 155576 w 247650"/>
              <a:gd name="connsiteY6" fmla="*/ 109538 h 169863"/>
              <a:gd name="connsiteX7" fmla="*/ 149226 w 247650"/>
              <a:gd name="connsiteY7" fmla="*/ 119063 h 169863"/>
              <a:gd name="connsiteX8" fmla="*/ 136526 w 247650"/>
              <a:gd name="connsiteY8" fmla="*/ 119063 h 169863"/>
              <a:gd name="connsiteX9" fmla="*/ 130176 w 247650"/>
              <a:gd name="connsiteY9" fmla="*/ 112713 h 169863"/>
              <a:gd name="connsiteX10" fmla="*/ 92076 w 247650"/>
              <a:gd name="connsiteY10" fmla="*/ 122238 h 169863"/>
              <a:gd name="connsiteX11" fmla="*/ 88138 w 247650"/>
              <a:gd name="connsiteY11" fmla="*/ 120269 h 169863"/>
              <a:gd name="connsiteX12" fmla="*/ 92075 w 247650"/>
              <a:gd name="connsiteY12" fmla="*/ 122238 h 169863"/>
              <a:gd name="connsiteX13" fmla="*/ 88900 w 247650"/>
              <a:gd name="connsiteY13" fmla="*/ 128588 h 169863"/>
              <a:gd name="connsiteX14" fmla="*/ 53975 w 247650"/>
              <a:gd name="connsiteY14" fmla="*/ 147638 h 169863"/>
              <a:gd name="connsiteX15" fmla="*/ 34925 w 247650"/>
              <a:gd name="connsiteY15" fmla="*/ 169863 h 169863"/>
              <a:gd name="connsiteX16" fmla="*/ 22225 w 247650"/>
              <a:gd name="connsiteY16" fmla="*/ 153988 h 169863"/>
              <a:gd name="connsiteX17" fmla="*/ 9525 w 247650"/>
              <a:gd name="connsiteY17" fmla="*/ 166688 h 169863"/>
              <a:gd name="connsiteX18" fmla="*/ 0 w 247650"/>
              <a:gd name="connsiteY18" fmla="*/ 147638 h 169863"/>
              <a:gd name="connsiteX19" fmla="*/ 12700 w 247650"/>
              <a:gd name="connsiteY19" fmla="*/ 138113 h 169863"/>
              <a:gd name="connsiteX20" fmla="*/ 22225 w 247650"/>
              <a:gd name="connsiteY20" fmla="*/ 122238 h 169863"/>
              <a:gd name="connsiteX21" fmla="*/ 31750 w 247650"/>
              <a:gd name="connsiteY21" fmla="*/ 112713 h 169863"/>
              <a:gd name="connsiteX22" fmla="*/ 47625 w 247650"/>
              <a:gd name="connsiteY22" fmla="*/ 109538 h 169863"/>
              <a:gd name="connsiteX23" fmla="*/ 63500 w 247650"/>
              <a:gd name="connsiteY23" fmla="*/ 96838 h 169863"/>
              <a:gd name="connsiteX24" fmla="*/ 95250 w 247650"/>
              <a:gd name="connsiteY24" fmla="*/ 90488 h 169863"/>
              <a:gd name="connsiteX25" fmla="*/ 142876 w 247650"/>
              <a:gd name="connsiteY25" fmla="*/ 77788 h 169863"/>
              <a:gd name="connsiteX26" fmla="*/ 152401 w 247650"/>
              <a:gd name="connsiteY26" fmla="*/ 77788 h 169863"/>
              <a:gd name="connsiteX27" fmla="*/ 165101 w 247650"/>
              <a:gd name="connsiteY27" fmla="*/ 74613 h 169863"/>
              <a:gd name="connsiteX28" fmla="*/ 212726 w 247650"/>
              <a:gd name="connsiteY28" fmla="*/ 58738 h 169863"/>
              <a:gd name="connsiteX29" fmla="*/ 203200 w 247650"/>
              <a:gd name="connsiteY29" fmla="*/ 0 h 169863"/>
              <a:gd name="connsiteX30" fmla="*/ 247650 w 247650"/>
              <a:gd name="connsiteY30" fmla="*/ 47625 h 169863"/>
              <a:gd name="connsiteX31" fmla="*/ 241300 w 247650"/>
              <a:gd name="connsiteY31" fmla="*/ 53975 h 169863"/>
              <a:gd name="connsiteX32" fmla="*/ 215900 w 247650"/>
              <a:gd name="connsiteY32" fmla="*/ 57150 h 169863"/>
              <a:gd name="connsiteX33" fmla="*/ 168275 w 247650"/>
              <a:gd name="connsiteY33" fmla="*/ 73025 h 169863"/>
              <a:gd name="connsiteX34" fmla="*/ 155575 w 247650"/>
              <a:gd name="connsiteY34" fmla="*/ 76200 h 169863"/>
              <a:gd name="connsiteX35" fmla="*/ 146050 w 247650"/>
              <a:gd name="connsiteY35" fmla="*/ 76200 h 169863"/>
              <a:gd name="connsiteX36" fmla="*/ 66675 w 247650"/>
              <a:gd name="connsiteY36" fmla="*/ 95250 h 169863"/>
              <a:gd name="connsiteX37" fmla="*/ 41275 w 247650"/>
              <a:gd name="connsiteY37" fmla="*/ 98425 h 169863"/>
              <a:gd name="connsiteX38" fmla="*/ 44450 w 247650"/>
              <a:gd name="connsiteY38" fmla="*/ 82550 h 169863"/>
              <a:gd name="connsiteX39" fmla="*/ 60325 w 247650"/>
              <a:gd name="connsiteY39" fmla="*/ 69850 h 169863"/>
              <a:gd name="connsiteX40" fmla="*/ 66675 w 247650"/>
              <a:gd name="connsiteY40" fmla="*/ 53975 h 169863"/>
              <a:gd name="connsiteX41" fmla="*/ 69850 w 247650"/>
              <a:gd name="connsiteY41" fmla="*/ 47625 h 169863"/>
              <a:gd name="connsiteX42" fmla="*/ 79375 w 247650"/>
              <a:gd name="connsiteY42" fmla="*/ 47625 h 169863"/>
              <a:gd name="connsiteX43" fmla="*/ 85725 w 247650"/>
              <a:gd name="connsiteY43" fmla="*/ 34925 h 169863"/>
              <a:gd name="connsiteX44" fmla="*/ 117475 w 247650"/>
              <a:gd name="connsiteY44" fmla="*/ 28575 h 169863"/>
              <a:gd name="connsiteX45" fmla="*/ 136525 w 247650"/>
              <a:gd name="connsiteY45" fmla="*/ 57150 h 169863"/>
              <a:gd name="connsiteX46" fmla="*/ 165100 w 247650"/>
              <a:gd name="connsiteY46" fmla="*/ 34925 h 169863"/>
              <a:gd name="connsiteX47" fmla="*/ 165100 w 247650"/>
              <a:gd name="connsiteY47" fmla="*/ 28575 h 169863"/>
              <a:gd name="connsiteX48" fmla="*/ 171450 w 247650"/>
              <a:gd name="connsiteY48" fmla="*/ 22225 h 169863"/>
              <a:gd name="connsiteX49" fmla="*/ 187325 w 247650"/>
              <a:gd name="connsiteY49" fmla="*/ 15875 h 169863"/>
              <a:gd name="connsiteX50" fmla="*/ 203200 w 247650"/>
              <a:gd name="connsiteY50" fmla="*/ 0 h 169863"/>
              <a:gd name="connsiteX0" fmla="*/ 91886 w 247650"/>
              <a:gd name="connsiteY0" fmla="*/ 111363 h 169863"/>
              <a:gd name="connsiteX1" fmla="*/ 91886 w 247650"/>
              <a:gd name="connsiteY1" fmla="*/ 111362 h 169863"/>
              <a:gd name="connsiteX2" fmla="*/ 91886 w 247650"/>
              <a:gd name="connsiteY2" fmla="*/ 111363 h 169863"/>
              <a:gd name="connsiteX3" fmla="*/ 212726 w 247650"/>
              <a:gd name="connsiteY3" fmla="*/ 58738 h 169863"/>
              <a:gd name="connsiteX4" fmla="*/ 193676 w 247650"/>
              <a:gd name="connsiteY4" fmla="*/ 84138 h 169863"/>
              <a:gd name="connsiteX5" fmla="*/ 165101 w 247650"/>
              <a:gd name="connsiteY5" fmla="*/ 112713 h 169863"/>
              <a:gd name="connsiteX6" fmla="*/ 155576 w 247650"/>
              <a:gd name="connsiteY6" fmla="*/ 109538 h 169863"/>
              <a:gd name="connsiteX7" fmla="*/ 149226 w 247650"/>
              <a:gd name="connsiteY7" fmla="*/ 119063 h 169863"/>
              <a:gd name="connsiteX8" fmla="*/ 136526 w 247650"/>
              <a:gd name="connsiteY8" fmla="*/ 119063 h 169863"/>
              <a:gd name="connsiteX9" fmla="*/ 130176 w 247650"/>
              <a:gd name="connsiteY9" fmla="*/ 112713 h 169863"/>
              <a:gd name="connsiteX10" fmla="*/ 92076 w 247650"/>
              <a:gd name="connsiteY10" fmla="*/ 122238 h 169863"/>
              <a:gd name="connsiteX11" fmla="*/ 88138 w 247650"/>
              <a:gd name="connsiteY11" fmla="*/ 120269 h 169863"/>
              <a:gd name="connsiteX12" fmla="*/ 88900 w 247650"/>
              <a:gd name="connsiteY12" fmla="*/ 128588 h 169863"/>
              <a:gd name="connsiteX13" fmla="*/ 53975 w 247650"/>
              <a:gd name="connsiteY13" fmla="*/ 147638 h 169863"/>
              <a:gd name="connsiteX14" fmla="*/ 34925 w 247650"/>
              <a:gd name="connsiteY14" fmla="*/ 169863 h 169863"/>
              <a:gd name="connsiteX15" fmla="*/ 22225 w 247650"/>
              <a:gd name="connsiteY15" fmla="*/ 153988 h 169863"/>
              <a:gd name="connsiteX16" fmla="*/ 9525 w 247650"/>
              <a:gd name="connsiteY16" fmla="*/ 166688 h 169863"/>
              <a:gd name="connsiteX17" fmla="*/ 0 w 247650"/>
              <a:gd name="connsiteY17" fmla="*/ 147638 h 169863"/>
              <a:gd name="connsiteX18" fmla="*/ 12700 w 247650"/>
              <a:gd name="connsiteY18" fmla="*/ 138113 h 169863"/>
              <a:gd name="connsiteX19" fmla="*/ 22225 w 247650"/>
              <a:gd name="connsiteY19" fmla="*/ 122238 h 169863"/>
              <a:gd name="connsiteX20" fmla="*/ 31750 w 247650"/>
              <a:gd name="connsiteY20" fmla="*/ 112713 h 169863"/>
              <a:gd name="connsiteX21" fmla="*/ 47625 w 247650"/>
              <a:gd name="connsiteY21" fmla="*/ 109538 h 169863"/>
              <a:gd name="connsiteX22" fmla="*/ 63500 w 247650"/>
              <a:gd name="connsiteY22" fmla="*/ 96838 h 169863"/>
              <a:gd name="connsiteX23" fmla="*/ 95250 w 247650"/>
              <a:gd name="connsiteY23" fmla="*/ 90488 h 169863"/>
              <a:gd name="connsiteX24" fmla="*/ 142876 w 247650"/>
              <a:gd name="connsiteY24" fmla="*/ 77788 h 169863"/>
              <a:gd name="connsiteX25" fmla="*/ 152401 w 247650"/>
              <a:gd name="connsiteY25" fmla="*/ 77788 h 169863"/>
              <a:gd name="connsiteX26" fmla="*/ 165101 w 247650"/>
              <a:gd name="connsiteY26" fmla="*/ 74613 h 169863"/>
              <a:gd name="connsiteX27" fmla="*/ 212726 w 247650"/>
              <a:gd name="connsiteY27" fmla="*/ 58738 h 169863"/>
              <a:gd name="connsiteX28" fmla="*/ 203200 w 247650"/>
              <a:gd name="connsiteY28" fmla="*/ 0 h 169863"/>
              <a:gd name="connsiteX29" fmla="*/ 247650 w 247650"/>
              <a:gd name="connsiteY29" fmla="*/ 47625 h 169863"/>
              <a:gd name="connsiteX30" fmla="*/ 241300 w 247650"/>
              <a:gd name="connsiteY30" fmla="*/ 53975 h 169863"/>
              <a:gd name="connsiteX31" fmla="*/ 215900 w 247650"/>
              <a:gd name="connsiteY31" fmla="*/ 57150 h 169863"/>
              <a:gd name="connsiteX32" fmla="*/ 168275 w 247650"/>
              <a:gd name="connsiteY32" fmla="*/ 73025 h 169863"/>
              <a:gd name="connsiteX33" fmla="*/ 155575 w 247650"/>
              <a:gd name="connsiteY33" fmla="*/ 76200 h 169863"/>
              <a:gd name="connsiteX34" fmla="*/ 146050 w 247650"/>
              <a:gd name="connsiteY34" fmla="*/ 76200 h 169863"/>
              <a:gd name="connsiteX35" fmla="*/ 66675 w 247650"/>
              <a:gd name="connsiteY35" fmla="*/ 95250 h 169863"/>
              <a:gd name="connsiteX36" fmla="*/ 41275 w 247650"/>
              <a:gd name="connsiteY36" fmla="*/ 98425 h 169863"/>
              <a:gd name="connsiteX37" fmla="*/ 44450 w 247650"/>
              <a:gd name="connsiteY37" fmla="*/ 82550 h 169863"/>
              <a:gd name="connsiteX38" fmla="*/ 60325 w 247650"/>
              <a:gd name="connsiteY38" fmla="*/ 69850 h 169863"/>
              <a:gd name="connsiteX39" fmla="*/ 66675 w 247650"/>
              <a:gd name="connsiteY39" fmla="*/ 53975 h 169863"/>
              <a:gd name="connsiteX40" fmla="*/ 69850 w 247650"/>
              <a:gd name="connsiteY40" fmla="*/ 47625 h 169863"/>
              <a:gd name="connsiteX41" fmla="*/ 79375 w 247650"/>
              <a:gd name="connsiteY41" fmla="*/ 47625 h 169863"/>
              <a:gd name="connsiteX42" fmla="*/ 85725 w 247650"/>
              <a:gd name="connsiteY42" fmla="*/ 34925 h 169863"/>
              <a:gd name="connsiteX43" fmla="*/ 117475 w 247650"/>
              <a:gd name="connsiteY43" fmla="*/ 28575 h 169863"/>
              <a:gd name="connsiteX44" fmla="*/ 136525 w 247650"/>
              <a:gd name="connsiteY44" fmla="*/ 57150 h 169863"/>
              <a:gd name="connsiteX45" fmla="*/ 165100 w 247650"/>
              <a:gd name="connsiteY45" fmla="*/ 34925 h 169863"/>
              <a:gd name="connsiteX46" fmla="*/ 165100 w 247650"/>
              <a:gd name="connsiteY46" fmla="*/ 28575 h 169863"/>
              <a:gd name="connsiteX47" fmla="*/ 171450 w 247650"/>
              <a:gd name="connsiteY47" fmla="*/ 22225 h 169863"/>
              <a:gd name="connsiteX48" fmla="*/ 187325 w 247650"/>
              <a:gd name="connsiteY48" fmla="*/ 15875 h 169863"/>
              <a:gd name="connsiteX49" fmla="*/ 203200 w 247650"/>
              <a:gd name="connsiteY49" fmla="*/ 0 h 169863"/>
              <a:gd name="connsiteX0" fmla="*/ 91886 w 247650"/>
              <a:gd name="connsiteY0" fmla="*/ 111363 h 169863"/>
              <a:gd name="connsiteX1" fmla="*/ 91886 w 247650"/>
              <a:gd name="connsiteY1" fmla="*/ 111362 h 169863"/>
              <a:gd name="connsiteX2" fmla="*/ 91886 w 247650"/>
              <a:gd name="connsiteY2" fmla="*/ 111363 h 169863"/>
              <a:gd name="connsiteX3" fmla="*/ 212726 w 247650"/>
              <a:gd name="connsiteY3" fmla="*/ 58738 h 169863"/>
              <a:gd name="connsiteX4" fmla="*/ 193676 w 247650"/>
              <a:gd name="connsiteY4" fmla="*/ 84138 h 169863"/>
              <a:gd name="connsiteX5" fmla="*/ 165101 w 247650"/>
              <a:gd name="connsiteY5" fmla="*/ 112713 h 169863"/>
              <a:gd name="connsiteX6" fmla="*/ 155576 w 247650"/>
              <a:gd name="connsiteY6" fmla="*/ 109538 h 169863"/>
              <a:gd name="connsiteX7" fmla="*/ 149226 w 247650"/>
              <a:gd name="connsiteY7" fmla="*/ 119063 h 169863"/>
              <a:gd name="connsiteX8" fmla="*/ 136526 w 247650"/>
              <a:gd name="connsiteY8" fmla="*/ 119063 h 169863"/>
              <a:gd name="connsiteX9" fmla="*/ 130176 w 247650"/>
              <a:gd name="connsiteY9" fmla="*/ 112713 h 169863"/>
              <a:gd name="connsiteX10" fmla="*/ 92076 w 247650"/>
              <a:gd name="connsiteY10" fmla="*/ 122238 h 169863"/>
              <a:gd name="connsiteX11" fmla="*/ 88900 w 247650"/>
              <a:gd name="connsiteY11" fmla="*/ 128588 h 169863"/>
              <a:gd name="connsiteX12" fmla="*/ 53975 w 247650"/>
              <a:gd name="connsiteY12" fmla="*/ 147638 h 169863"/>
              <a:gd name="connsiteX13" fmla="*/ 34925 w 247650"/>
              <a:gd name="connsiteY13" fmla="*/ 169863 h 169863"/>
              <a:gd name="connsiteX14" fmla="*/ 22225 w 247650"/>
              <a:gd name="connsiteY14" fmla="*/ 153988 h 169863"/>
              <a:gd name="connsiteX15" fmla="*/ 9525 w 247650"/>
              <a:gd name="connsiteY15" fmla="*/ 166688 h 169863"/>
              <a:gd name="connsiteX16" fmla="*/ 0 w 247650"/>
              <a:gd name="connsiteY16" fmla="*/ 147638 h 169863"/>
              <a:gd name="connsiteX17" fmla="*/ 12700 w 247650"/>
              <a:gd name="connsiteY17" fmla="*/ 138113 h 169863"/>
              <a:gd name="connsiteX18" fmla="*/ 22225 w 247650"/>
              <a:gd name="connsiteY18" fmla="*/ 122238 h 169863"/>
              <a:gd name="connsiteX19" fmla="*/ 31750 w 247650"/>
              <a:gd name="connsiteY19" fmla="*/ 112713 h 169863"/>
              <a:gd name="connsiteX20" fmla="*/ 47625 w 247650"/>
              <a:gd name="connsiteY20" fmla="*/ 109538 h 169863"/>
              <a:gd name="connsiteX21" fmla="*/ 63500 w 247650"/>
              <a:gd name="connsiteY21" fmla="*/ 96838 h 169863"/>
              <a:gd name="connsiteX22" fmla="*/ 95250 w 247650"/>
              <a:gd name="connsiteY22" fmla="*/ 90488 h 169863"/>
              <a:gd name="connsiteX23" fmla="*/ 142876 w 247650"/>
              <a:gd name="connsiteY23" fmla="*/ 77788 h 169863"/>
              <a:gd name="connsiteX24" fmla="*/ 152401 w 247650"/>
              <a:gd name="connsiteY24" fmla="*/ 77788 h 169863"/>
              <a:gd name="connsiteX25" fmla="*/ 165101 w 247650"/>
              <a:gd name="connsiteY25" fmla="*/ 74613 h 169863"/>
              <a:gd name="connsiteX26" fmla="*/ 212726 w 247650"/>
              <a:gd name="connsiteY26" fmla="*/ 58738 h 169863"/>
              <a:gd name="connsiteX27" fmla="*/ 203200 w 247650"/>
              <a:gd name="connsiteY27" fmla="*/ 0 h 169863"/>
              <a:gd name="connsiteX28" fmla="*/ 247650 w 247650"/>
              <a:gd name="connsiteY28" fmla="*/ 47625 h 169863"/>
              <a:gd name="connsiteX29" fmla="*/ 241300 w 247650"/>
              <a:gd name="connsiteY29" fmla="*/ 53975 h 169863"/>
              <a:gd name="connsiteX30" fmla="*/ 215900 w 247650"/>
              <a:gd name="connsiteY30" fmla="*/ 57150 h 169863"/>
              <a:gd name="connsiteX31" fmla="*/ 168275 w 247650"/>
              <a:gd name="connsiteY31" fmla="*/ 73025 h 169863"/>
              <a:gd name="connsiteX32" fmla="*/ 155575 w 247650"/>
              <a:gd name="connsiteY32" fmla="*/ 76200 h 169863"/>
              <a:gd name="connsiteX33" fmla="*/ 146050 w 247650"/>
              <a:gd name="connsiteY33" fmla="*/ 76200 h 169863"/>
              <a:gd name="connsiteX34" fmla="*/ 66675 w 247650"/>
              <a:gd name="connsiteY34" fmla="*/ 95250 h 169863"/>
              <a:gd name="connsiteX35" fmla="*/ 41275 w 247650"/>
              <a:gd name="connsiteY35" fmla="*/ 98425 h 169863"/>
              <a:gd name="connsiteX36" fmla="*/ 44450 w 247650"/>
              <a:gd name="connsiteY36" fmla="*/ 82550 h 169863"/>
              <a:gd name="connsiteX37" fmla="*/ 60325 w 247650"/>
              <a:gd name="connsiteY37" fmla="*/ 69850 h 169863"/>
              <a:gd name="connsiteX38" fmla="*/ 66675 w 247650"/>
              <a:gd name="connsiteY38" fmla="*/ 53975 h 169863"/>
              <a:gd name="connsiteX39" fmla="*/ 69850 w 247650"/>
              <a:gd name="connsiteY39" fmla="*/ 47625 h 169863"/>
              <a:gd name="connsiteX40" fmla="*/ 79375 w 247650"/>
              <a:gd name="connsiteY40" fmla="*/ 47625 h 169863"/>
              <a:gd name="connsiteX41" fmla="*/ 85725 w 247650"/>
              <a:gd name="connsiteY41" fmla="*/ 34925 h 169863"/>
              <a:gd name="connsiteX42" fmla="*/ 117475 w 247650"/>
              <a:gd name="connsiteY42" fmla="*/ 28575 h 169863"/>
              <a:gd name="connsiteX43" fmla="*/ 136525 w 247650"/>
              <a:gd name="connsiteY43" fmla="*/ 57150 h 169863"/>
              <a:gd name="connsiteX44" fmla="*/ 165100 w 247650"/>
              <a:gd name="connsiteY44" fmla="*/ 34925 h 169863"/>
              <a:gd name="connsiteX45" fmla="*/ 165100 w 247650"/>
              <a:gd name="connsiteY45" fmla="*/ 28575 h 169863"/>
              <a:gd name="connsiteX46" fmla="*/ 171450 w 247650"/>
              <a:gd name="connsiteY46" fmla="*/ 22225 h 169863"/>
              <a:gd name="connsiteX47" fmla="*/ 187325 w 247650"/>
              <a:gd name="connsiteY47" fmla="*/ 15875 h 169863"/>
              <a:gd name="connsiteX48" fmla="*/ 203200 w 247650"/>
              <a:gd name="connsiteY48" fmla="*/ 0 h 169863"/>
              <a:gd name="connsiteX0" fmla="*/ 91886 w 247650"/>
              <a:gd name="connsiteY0" fmla="*/ 111363 h 169863"/>
              <a:gd name="connsiteX1" fmla="*/ 91886 w 247650"/>
              <a:gd name="connsiteY1" fmla="*/ 111362 h 169863"/>
              <a:gd name="connsiteX2" fmla="*/ 91886 w 247650"/>
              <a:gd name="connsiteY2" fmla="*/ 111363 h 169863"/>
              <a:gd name="connsiteX3" fmla="*/ 212726 w 247650"/>
              <a:gd name="connsiteY3" fmla="*/ 58738 h 169863"/>
              <a:gd name="connsiteX4" fmla="*/ 193676 w 247650"/>
              <a:gd name="connsiteY4" fmla="*/ 84138 h 169863"/>
              <a:gd name="connsiteX5" fmla="*/ 165101 w 247650"/>
              <a:gd name="connsiteY5" fmla="*/ 112713 h 169863"/>
              <a:gd name="connsiteX6" fmla="*/ 155576 w 247650"/>
              <a:gd name="connsiteY6" fmla="*/ 109538 h 169863"/>
              <a:gd name="connsiteX7" fmla="*/ 149226 w 247650"/>
              <a:gd name="connsiteY7" fmla="*/ 119063 h 169863"/>
              <a:gd name="connsiteX8" fmla="*/ 136526 w 247650"/>
              <a:gd name="connsiteY8" fmla="*/ 119063 h 169863"/>
              <a:gd name="connsiteX9" fmla="*/ 130176 w 247650"/>
              <a:gd name="connsiteY9" fmla="*/ 112713 h 169863"/>
              <a:gd name="connsiteX10" fmla="*/ 88900 w 247650"/>
              <a:gd name="connsiteY10" fmla="*/ 128588 h 169863"/>
              <a:gd name="connsiteX11" fmla="*/ 53975 w 247650"/>
              <a:gd name="connsiteY11" fmla="*/ 147638 h 169863"/>
              <a:gd name="connsiteX12" fmla="*/ 34925 w 247650"/>
              <a:gd name="connsiteY12" fmla="*/ 169863 h 169863"/>
              <a:gd name="connsiteX13" fmla="*/ 22225 w 247650"/>
              <a:gd name="connsiteY13" fmla="*/ 153988 h 169863"/>
              <a:gd name="connsiteX14" fmla="*/ 9525 w 247650"/>
              <a:gd name="connsiteY14" fmla="*/ 166688 h 169863"/>
              <a:gd name="connsiteX15" fmla="*/ 0 w 247650"/>
              <a:gd name="connsiteY15" fmla="*/ 147638 h 169863"/>
              <a:gd name="connsiteX16" fmla="*/ 12700 w 247650"/>
              <a:gd name="connsiteY16" fmla="*/ 138113 h 169863"/>
              <a:gd name="connsiteX17" fmla="*/ 22225 w 247650"/>
              <a:gd name="connsiteY17" fmla="*/ 122238 h 169863"/>
              <a:gd name="connsiteX18" fmla="*/ 31750 w 247650"/>
              <a:gd name="connsiteY18" fmla="*/ 112713 h 169863"/>
              <a:gd name="connsiteX19" fmla="*/ 47625 w 247650"/>
              <a:gd name="connsiteY19" fmla="*/ 109538 h 169863"/>
              <a:gd name="connsiteX20" fmla="*/ 63500 w 247650"/>
              <a:gd name="connsiteY20" fmla="*/ 96838 h 169863"/>
              <a:gd name="connsiteX21" fmla="*/ 95250 w 247650"/>
              <a:gd name="connsiteY21" fmla="*/ 90488 h 169863"/>
              <a:gd name="connsiteX22" fmla="*/ 142876 w 247650"/>
              <a:gd name="connsiteY22" fmla="*/ 77788 h 169863"/>
              <a:gd name="connsiteX23" fmla="*/ 152401 w 247650"/>
              <a:gd name="connsiteY23" fmla="*/ 77788 h 169863"/>
              <a:gd name="connsiteX24" fmla="*/ 165101 w 247650"/>
              <a:gd name="connsiteY24" fmla="*/ 74613 h 169863"/>
              <a:gd name="connsiteX25" fmla="*/ 212726 w 247650"/>
              <a:gd name="connsiteY25" fmla="*/ 58738 h 169863"/>
              <a:gd name="connsiteX26" fmla="*/ 203200 w 247650"/>
              <a:gd name="connsiteY26" fmla="*/ 0 h 169863"/>
              <a:gd name="connsiteX27" fmla="*/ 247650 w 247650"/>
              <a:gd name="connsiteY27" fmla="*/ 47625 h 169863"/>
              <a:gd name="connsiteX28" fmla="*/ 241300 w 247650"/>
              <a:gd name="connsiteY28" fmla="*/ 53975 h 169863"/>
              <a:gd name="connsiteX29" fmla="*/ 215900 w 247650"/>
              <a:gd name="connsiteY29" fmla="*/ 57150 h 169863"/>
              <a:gd name="connsiteX30" fmla="*/ 168275 w 247650"/>
              <a:gd name="connsiteY30" fmla="*/ 73025 h 169863"/>
              <a:gd name="connsiteX31" fmla="*/ 155575 w 247650"/>
              <a:gd name="connsiteY31" fmla="*/ 76200 h 169863"/>
              <a:gd name="connsiteX32" fmla="*/ 146050 w 247650"/>
              <a:gd name="connsiteY32" fmla="*/ 76200 h 169863"/>
              <a:gd name="connsiteX33" fmla="*/ 66675 w 247650"/>
              <a:gd name="connsiteY33" fmla="*/ 95250 h 169863"/>
              <a:gd name="connsiteX34" fmla="*/ 41275 w 247650"/>
              <a:gd name="connsiteY34" fmla="*/ 98425 h 169863"/>
              <a:gd name="connsiteX35" fmla="*/ 44450 w 247650"/>
              <a:gd name="connsiteY35" fmla="*/ 82550 h 169863"/>
              <a:gd name="connsiteX36" fmla="*/ 60325 w 247650"/>
              <a:gd name="connsiteY36" fmla="*/ 69850 h 169863"/>
              <a:gd name="connsiteX37" fmla="*/ 66675 w 247650"/>
              <a:gd name="connsiteY37" fmla="*/ 53975 h 169863"/>
              <a:gd name="connsiteX38" fmla="*/ 69850 w 247650"/>
              <a:gd name="connsiteY38" fmla="*/ 47625 h 169863"/>
              <a:gd name="connsiteX39" fmla="*/ 79375 w 247650"/>
              <a:gd name="connsiteY39" fmla="*/ 47625 h 169863"/>
              <a:gd name="connsiteX40" fmla="*/ 85725 w 247650"/>
              <a:gd name="connsiteY40" fmla="*/ 34925 h 169863"/>
              <a:gd name="connsiteX41" fmla="*/ 117475 w 247650"/>
              <a:gd name="connsiteY41" fmla="*/ 28575 h 169863"/>
              <a:gd name="connsiteX42" fmla="*/ 136525 w 247650"/>
              <a:gd name="connsiteY42" fmla="*/ 57150 h 169863"/>
              <a:gd name="connsiteX43" fmla="*/ 165100 w 247650"/>
              <a:gd name="connsiteY43" fmla="*/ 34925 h 169863"/>
              <a:gd name="connsiteX44" fmla="*/ 165100 w 247650"/>
              <a:gd name="connsiteY44" fmla="*/ 28575 h 169863"/>
              <a:gd name="connsiteX45" fmla="*/ 171450 w 247650"/>
              <a:gd name="connsiteY45" fmla="*/ 22225 h 169863"/>
              <a:gd name="connsiteX46" fmla="*/ 187325 w 247650"/>
              <a:gd name="connsiteY46" fmla="*/ 15875 h 169863"/>
              <a:gd name="connsiteX47" fmla="*/ 203200 w 247650"/>
              <a:gd name="connsiteY47" fmla="*/ 0 h 169863"/>
              <a:gd name="connsiteX0" fmla="*/ 212726 w 247650"/>
              <a:gd name="connsiteY0" fmla="*/ 58738 h 169863"/>
              <a:gd name="connsiteX1" fmla="*/ 193676 w 247650"/>
              <a:gd name="connsiteY1" fmla="*/ 84138 h 169863"/>
              <a:gd name="connsiteX2" fmla="*/ 165101 w 247650"/>
              <a:gd name="connsiteY2" fmla="*/ 112713 h 169863"/>
              <a:gd name="connsiteX3" fmla="*/ 155576 w 247650"/>
              <a:gd name="connsiteY3" fmla="*/ 109538 h 169863"/>
              <a:gd name="connsiteX4" fmla="*/ 149226 w 247650"/>
              <a:gd name="connsiteY4" fmla="*/ 119063 h 169863"/>
              <a:gd name="connsiteX5" fmla="*/ 136526 w 247650"/>
              <a:gd name="connsiteY5" fmla="*/ 119063 h 169863"/>
              <a:gd name="connsiteX6" fmla="*/ 130176 w 247650"/>
              <a:gd name="connsiteY6" fmla="*/ 112713 h 169863"/>
              <a:gd name="connsiteX7" fmla="*/ 88900 w 247650"/>
              <a:gd name="connsiteY7" fmla="*/ 128588 h 169863"/>
              <a:gd name="connsiteX8" fmla="*/ 53975 w 247650"/>
              <a:gd name="connsiteY8" fmla="*/ 147638 h 169863"/>
              <a:gd name="connsiteX9" fmla="*/ 34925 w 247650"/>
              <a:gd name="connsiteY9" fmla="*/ 169863 h 169863"/>
              <a:gd name="connsiteX10" fmla="*/ 22225 w 247650"/>
              <a:gd name="connsiteY10" fmla="*/ 153988 h 169863"/>
              <a:gd name="connsiteX11" fmla="*/ 9525 w 247650"/>
              <a:gd name="connsiteY11" fmla="*/ 166688 h 169863"/>
              <a:gd name="connsiteX12" fmla="*/ 0 w 247650"/>
              <a:gd name="connsiteY12" fmla="*/ 147638 h 169863"/>
              <a:gd name="connsiteX13" fmla="*/ 12700 w 247650"/>
              <a:gd name="connsiteY13" fmla="*/ 138113 h 169863"/>
              <a:gd name="connsiteX14" fmla="*/ 22225 w 247650"/>
              <a:gd name="connsiteY14" fmla="*/ 122238 h 169863"/>
              <a:gd name="connsiteX15" fmla="*/ 31750 w 247650"/>
              <a:gd name="connsiteY15" fmla="*/ 112713 h 169863"/>
              <a:gd name="connsiteX16" fmla="*/ 47625 w 247650"/>
              <a:gd name="connsiteY16" fmla="*/ 109538 h 169863"/>
              <a:gd name="connsiteX17" fmla="*/ 63500 w 247650"/>
              <a:gd name="connsiteY17" fmla="*/ 96838 h 169863"/>
              <a:gd name="connsiteX18" fmla="*/ 95250 w 247650"/>
              <a:gd name="connsiteY18" fmla="*/ 90488 h 169863"/>
              <a:gd name="connsiteX19" fmla="*/ 142876 w 247650"/>
              <a:gd name="connsiteY19" fmla="*/ 77788 h 169863"/>
              <a:gd name="connsiteX20" fmla="*/ 152401 w 247650"/>
              <a:gd name="connsiteY20" fmla="*/ 77788 h 169863"/>
              <a:gd name="connsiteX21" fmla="*/ 165101 w 247650"/>
              <a:gd name="connsiteY21" fmla="*/ 74613 h 169863"/>
              <a:gd name="connsiteX22" fmla="*/ 212726 w 247650"/>
              <a:gd name="connsiteY22" fmla="*/ 58738 h 169863"/>
              <a:gd name="connsiteX23" fmla="*/ 203200 w 247650"/>
              <a:gd name="connsiteY23" fmla="*/ 0 h 169863"/>
              <a:gd name="connsiteX24" fmla="*/ 247650 w 247650"/>
              <a:gd name="connsiteY24" fmla="*/ 47625 h 169863"/>
              <a:gd name="connsiteX25" fmla="*/ 241300 w 247650"/>
              <a:gd name="connsiteY25" fmla="*/ 53975 h 169863"/>
              <a:gd name="connsiteX26" fmla="*/ 215900 w 247650"/>
              <a:gd name="connsiteY26" fmla="*/ 57150 h 169863"/>
              <a:gd name="connsiteX27" fmla="*/ 168275 w 247650"/>
              <a:gd name="connsiteY27" fmla="*/ 73025 h 169863"/>
              <a:gd name="connsiteX28" fmla="*/ 155575 w 247650"/>
              <a:gd name="connsiteY28" fmla="*/ 76200 h 169863"/>
              <a:gd name="connsiteX29" fmla="*/ 146050 w 247650"/>
              <a:gd name="connsiteY29" fmla="*/ 76200 h 169863"/>
              <a:gd name="connsiteX30" fmla="*/ 66675 w 247650"/>
              <a:gd name="connsiteY30" fmla="*/ 95250 h 169863"/>
              <a:gd name="connsiteX31" fmla="*/ 41275 w 247650"/>
              <a:gd name="connsiteY31" fmla="*/ 98425 h 169863"/>
              <a:gd name="connsiteX32" fmla="*/ 44450 w 247650"/>
              <a:gd name="connsiteY32" fmla="*/ 82550 h 169863"/>
              <a:gd name="connsiteX33" fmla="*/ 60325 w 247650"/>
              <a:gd name="connsiteY33" fmla="*/ 69850 h 169863"/>
              <a:gd name="connsiteX34" fmla="*/ 66675 w 247650"/>
              <a:gd name="connsiteY34" fmla="*/ 53975 h 169863"/>
              <a:gd name="connsiteX35" fmla="*/ 69850 w 247650"/>
              <a:gd name="connsiteY35" fmla="*/ 47625 h 169863"/>
              <a:gd name="connsiteX36" fmla="*/ 79375 w 247650"/>
              <a:gd name="connsiteY36" fmla="*/ 47625 h 169863"/>
              <a:gd name="connsiteX37" fmla="*/ 85725 w 247650"/>
              <a:gd name="connsiteY37" fmla="*/ 34925 h 169863"/>
              <a:gd name="connsiteX38" fmla="*/ 117475 w 247650"/>
              <a:gd name="connsiteY38" fmla="*/ 28575 h 169863"/>
              <a:gd name="connsiteX39" fmla="*/ 136525 w 247650"/>
              <a:gd name="connsiteY39" fmla="*/ 57150 h 169863"/>
              <a:gd name="connsiteX40" fmla="*/ 165100 w 247650"/>
              <a:gd name="connsiteY40" fmla="*/ 34925 h 169863"/>
              <a:gd name="connsiteX41" fmla="*/ 165100 w 247650"/>
              <a:gd name="connsiteY41" fmla="*/ 28575 h 169863"/>
              <a:gd name="connsiteX42" fmla="*/ 171450 w 247650"/>
              <a:gd name="connsiteY42" fmla="*/ 22225 h 169863"/>
              <a:gd name="connsiteX43" fmla="*/ 187325 w 247650"/>
              <a:gd name="connsiteY43" fmla="*/ 15875 h 169863"/>
              <a:gd name="connsiteX44" fmla="*/ 203200 w 247650"/>
              <a:gd name="connsiteY44" fmla="*/ 0 h 16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47650" h="169863">
                <a:moveTo>
                  <a:pt x="212726" y="58738"/>
                </a:moveTo>
                <a:lnTo>
                  <a:pt x="193676" y="84138"/>
                </a:lnTo>
                <a:lnTo>
                  <a:pt x="165101" y="112713"/>
                </a:lnTo>
                <a:lnTo>
                  <a:pt x="155576" y="109538"/>
                </a:lnTo>
                <a:lnTo>
                  <a:pt x="149226" y="119063"/>
                </a:lnTo>
                <a:lnTo>
                  <a:pt x="136526" y="119063"/>
                </a:lnTo>
                <a:lnTo>
                  <a:pt x="130176" y="112713"/>
                </a:lnTo>
                <a:lnTo>
                  <a:pt x="88900" y="128588"/>
                </a:lnTo>
                <a:lnTo>
                  <a:pt x="53975" y="147638"/>
                </a:lnTo>
                <a:lnTo>
                  <a:pt x="34925" y="169863"/>
                </a:lnTo>
                <a:lnTo>
                  <a:pt x="22225" y="153988"/>
                </a:lnTo>
                <a:lnTo>
                  <a:pt x="9525" y="166688"/>
                </a:lnTo>
                <a:lnTo>
                  <a:pt x="0" y="147638"/>
                </a:lnTo>
                <a:lnTo>
                  <a:pt x="12700" y="138113"/>
                </a:lnTo>
                <a:lnTo>
                  <a:pt x="22225" y="122238"/>
                </a:lnTo>
                <a:lnTo>
                  <a:pt x="31750" y="112713"/>
                </a:lnTo>
                <a:lnTo>
                  <a:pt x="47625" y="109538"/>
                </a:lnTo>
                <a:lnTo>
                  <a:pt x="63500" y="96838"/>
                </a:lnTo>
                <a:lnTo>
                  <a:pt x="95250" y="90488"/>
                </a:lnTo>
                <a:lnTo>
                  <a:pt x="142876" y="77788"/>
                </a:lnTo>
                <a:lnTo>
                  <a:pt x="152401" y="77788"/>
                </a:lnTo>
                <a:lnTo>
                  <a:pt x="165101" y="74613"/>
                </a:lnTo>
                <a:lnTo>
                  <a:pt x="212726" y="58738"/>
                </a:lnTo>
                <a:close/>
                <a:moveTo>
                  <a:pt x="203200" y="0"/>
                </a:moveTo>
                <a:lnTo>
                  <a:pt x="247650" y="47625"/>
                </a:lnTo>
                <a:lnTo>
                  <a:pt x="241300" y="53975"/>
                </a:lnTo>
                <a:lnTo>
                  <a:pt x="215900" y="57150"/>
                </a:lnTo>
                <a:lnTo>
                  <a:pt x="168275" y="73025"/>
                </a:lnTo>
                <a:lnTo>
                  <a:pt x="155575" y="76200"/>
                </a:lnTo>
                <a:lnTo>
                  <a:pt x="146050" y="76200"/>
                </a:lnTo>
                <a:lnTo>
                  <a:pt x="66675" y="95250"/>
                </a:lnTo>
                <a:lnTo>
                  <a:pt x="41275" y="98425"/>
                </a:lnTo>
                <a:lnTo>
                  <a:pt x="44450" y="82550"/>
                </a:lnTo>
                <a:lnTo>
                  <a:pt x="60325" y="69850"/>
                </a:lnTo>
                <a:lnTo>
                  <a:pt x="66675" y="53975"/>
                </a:lnTo>
                <a:lnTo>
                  <a:pt x="69850" y="47625"/>
                </a:lnTo>
                <a:lnTo>
                  <a:pt x="79375" y="47625"/>
                </a:lnTo>
                <a:lnTo>
                  <a:pt x="85725" y="34925"/>
                </a:lnTo>
                <a:lnTo>
                  <a:pt x="117475" y="28575"/>
                </a:lnTo>
                <a:lnTo>
                  <a:pt x="136525" y="57150"/>
                </a:lnTo>
                <a:lnTo>
                  <a:pt x="165100" y="34925"/>
                </a:lnTo>
                <a:lnTo>
                  <a:pt x="165100" y="28575"/>
                </a:lnTo>
                <a:lnTo>
                  <a:pt x="171450" y="22225"/>
                </a:lnTo>
                <a:lnTo>
                  <a:pt x="187325" y="15875"/>
                </a:lnTo>
                <a:lnTo>
                  <a:pt x="203200" y="0"/>
                </a:lnTo>
                <a:close/>
              </a:path>
            </a:pathLst>
          </a:custGeom>
          <a:solidFill>
            <a:srgbClr val="963634"/>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en-US"/>
          </a:p>
        </p:txBody>
      </p:sp>
      <p:sp>
        <p:nvSpPr>
          <p:cNvPr id="1478" name="Bergen-Hudson-Passaic, NJ">
            <a:extLst>
              <a:ext uri="{FF2B5EF4-FFF2-40B4-BE49-F238E27FC236}">
                <a16:creationId xmlns:a16="http://schemas.microsoft.com/office/drawing/2014/main" xmlns="" id="{00000000-0008-0000-0000-0000F0000000}"/>
              </a:ext>
            </a:extLst>
          </p:cNvPr>
          <p:cNvSpPr>
            <a:spLocks/>
          </p:cNvSpPr>
          <p:nvPr/>
        </p:nvSpPr>
        <p:spPr bwMode="auto">
          <a:xfrm>
            <a:off x="10526475" y="3879894"/>
            <a:ext cx="88900" cy="92075"/>
          </a:xfrm>
          <a:custGeom>
            <a:avLst/>
            <a:gdLst>
              <a:gd name="connsiteX0" fmla="*/ 79375 w 88900"/>
              <a:gd name="connsiteY0" fmla="*/ 53976 h 92076"/>
              <a:gd name="connsiteX1" fmla="*/ 85725 w 88900"/>
              <a:gd name="connsiteY1" fmla="*/ 57151 h 92076"/>
              <a:gd name="connsiteX2" fmla="*/ 85725 w 88900"/>
              <a:gd name="connsiteY2" fmla="*/ 76201 h 92076"/>
              <a:gd name="connsiteX3" fmla="*/ 76200 w 88900"/>
              <a:gd name="connsiteY3" fmla="*/ 92076 h 92076"/>
              <a:gd name="connsiteX4" fmla="*/ 73025 w 88900"/>
              <a:gd name="connsiteY4" fmla="*/ 79376 h 92076"/>
              <a:gd name="connsiteX5" fmla="*/ 73025 w 88900"/>
              <a:gd name="connsiteY5" fmla="*/ 76201 h 92076"/>
              <a:gd name="connsiteX6" fmla="*/ 63500 w 88900"/>
              <a:gd name="connsiteY6" fmla="*/ 76201 h 92076"/>
              <a:gd name="connsiteX7" fmla="*/ 63500 w 88900"/>
              <a:gd name="connsiteY7" fmla="*/ 66676 h 92076"/>
              <a:gd name="connsiteX8" fmla="*/ 73025 w 88900"/>
              <a:gd name="connsiteY8" fmla="*/ 69851 h 92076"/>
              <a:gd name="connsiteX9" fmla="*/ 12700 w 88900"/>
              <a:gd name="connsiteY9" fmla="*/ 0 h 92076"/>
              <a:gd name="connsiteX10" fmla="*/ 31750 w 88900"/>
              <a:gd name="connsiteY10" fmla="*/ 6350 h 92076"/>
              <a:gd name="connsiteX11" fmla="*/ 34925 w 88900"/>
              <a:gd name="connsiteY11" fmla="*/ 6350 h 92076"/>
              <a:gd name="connsiteX12" fmla="*/ 85725 w 88900"/>
              <a:gd name="connsiteY12" fmla="*/ 15875 h 92076"/>
              <a:gd name="connsiteX13" fmla="*/ 88900 w 88900"/>
              <a:gd name="connsiteY13" fmla="*/ 31750 h 92076"/>
              <a:gd name="connsiteX14" fmla="*/ 88900 w 88900"/>
              <a:gd name="connsiteY14" fmla="*/ 41275 h 92076"/>
              <a:gd name="connsiteX15" fmla="*/ 85725 w 88900"/>
              <a:gd name="connsiteY15" fmla="*/ 57150 h 92076"/>
              <a:gd name="connsiteX16" fmla="*/ 79375 w 88900"/>
              <a:gd name="connsiteY16" fmla="*/ 53975 h 92076"/>
              <a:gd name="connsiteX17" fmla="*/ 73025 w 88900"/>
              <a:gd name="connsiteY17" fmla="*/ 69850 h 92076"/>
              <a:gd name="connsiteX18" fmla="*/ 63500 w 88900"/>
              <a:gd name="connsiteY18" fmla="*/ 66675 h 92076"/>
              <a:gd name="connsiteX19" fmla="*/ 63500 w 88900"/>
              <a:gd name="connsiteY19" fmla="*/ 60325 h 92076"/>
              <a:gd name="connsiteX20" fmla="*/ 41275 w 88900"/>
              <a:gd name="connsiteY20" fmla="*/ 53975 h 92076"/>
              <a:gd name="connsiteX21" fmla="*/ 31750 w 88900"/>
              <a:gd name="connsiteY21" fmla="*/ 34925 h 92076"/>
              <a:gd name="connsiteX22" fmla="*/ 12700 w 88900"/>
              <a:gd name="connsiteY22" fmla="*/ 34925 h 92076"/>
              <a:gd name="connsiteX23" fmla="*/ 6350 w 88900"/>
              <a:gd name="connsiteY23" fmla="*/ 31750 h 92076"/>
              <a:gd name="connsiteX24" fmla="*/ 3175 w 88900"/>
              <a:gd name="connsiteY24" fmla="*/ 34925 h 92076"/>
              <a:gd name="connsiteX25" fmla="*/ 0 w 88900"/>
              <a:gd name="connsiteY25" fmla="*/ 28575 h 92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8900" h="92076">
                <a:moveTo>
                  <a:pt x="79375" y="53976"/>
                </a:moveTo>
                <a:lnTo>
                  <a:pt x="85725" y="57151"/>
                </a:lnTo>
                <a:lnTo>
                  <a:pt x="85725" y="76201"/>
                </a:lnTo>
                <a:lnTo>
                  <a:pt x="76200" y="92076"/>
                </a:lnTo>
                <a:lnTo>
                  <a:pt x="73025" y="79376"/>
                </a:lnTo>
                <a:lnTo>
                  <a:pt x="73025" y="76201"/>
                </a:lnTo>
                <a:lnTo>
                  <a:pt x="63500" y="76201"/>
                </a:lnTo>
                <a:lnTo>
                  <a:pt x="63500" y="66676"/>
                </a:lnTo>
                <a:lnTo>
                  <a:pt x="73025" y="69851"/>
                </a:lnTo>
                <a:close/>
                <a:moveTo>
                  <a:pt x="12700" y="0"/>
                </a:moveTo>
                <a:lnTo>
                  <a:pt x="31750" y="6350"/>
                </a:lnTo>
                <a:lnTo>
                  <a:pt x="34925" y="6350"/>
                </a:lnTo>
                <a:lnTo>
                  <a:pt x="85725" y="15875"/>
                </a:lnTo>
                <a:lnTo>
                  <a:pt x="88900" y="31750"/>
                </a:lnTo>
                <a:lnTo>
                  <a:pt x="88900" y="41275"/>
                </a:lnTo>
                <a:lnTo>
                  <a:pt x="85725" y="57150"/>
                </a:lnTo>
                <a:lnTo>
                  <a:pt x="79375" y="53975"/>
                </a:lnTo>
                <a:lnTo>
                  <a:pt x="73025" y="69850"/>
                </a:lnTo>
                <a:lnTo>
                  <a:pt x="63500" y="66675"/>
                </a:lnTo>
                <a:lnTo>
                  <a:pt x="63500" y="60325"/>
                </a:lnTo>
                <a:lnTo>
                  <a:pt x="41275" y="53975"/>
                </a:lnTo>
                <a:lnTo>
                  <a:pt x="31750" y="34925"/>
                </a:lnTo>
                <a:lnTo>
                  <a:pt x="12700" y="34925"/>
                </a:lnTo>
                <a:lnTo>
                  <a:pt x="6350" y="31750"/>
                </a:lnTo>
                <a:lnTo>
                  <a:pt x="3175" y="34925"/>
                </a:lnTo>
                <a:lnTo>
                  <a:pt x="0" y="28575"/>
                </a:lnTo>
                <a:close/>
              </a:path>
            </a:pathLst>
          </a:custGeom>
          <a:solidFill>
            <a:srgbClr val="DA9694"/>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479" name="Bloomsburg-Berwick, PA">
            <a:extLst>
              <a:ext uri="{FF2B5EF4-FFF2-40B4-BE49-F238E27FC236}">
                <a16:creationId xmlns:a16="http://schemas.microsoft.com/office/drawing/2014/main" xmlns="" id="{00000000-0008-0000-0000-0000F1000000}"/>
              </a:ext>
            </a:extLst>
          </p:cNvPr>
          <p:cNvSpPr>
            <a:spLocks/>
          </p:cNvSpPr>
          <p:nvPr/>
        </p:nvSpPr>
        <p:spPr bwMode="auto">
          <a:xfrm>
            <a:off x="10215474" y="3944982"/>
            <a:ext cx="83988" cy="99803"/>
          </a:xfrm>
          <a:custGeom>
            <a:avLst/>
            <a:gdLst>
              <a:gd name="connsiteX0" fmla="*/ 47625 w 82550"/>
              <a:gd name="connsiteY0" fmla="*/ 0 h 101600"/>
              <a:gd name="connsiteX1" fmla="*/ 53975 w 82550"/>
              <a:gd name="connsiteY1" fmla="*/ 19050 h 101600"/>
              <a:gd name="connsiteX2" fmla="*/ 63500 w 82550"/>
              <a:gd name="connsiteY2" fmla="*/ 31750 h 101600"/>
              <a:gd name="connsiteX3" fmla="*/ 69850 w 82550"/>
              <a:gd name="connsiteY3" fmla="*/ 28575 h 101600"/>
              <a:gd name="connsiteX4" fmla="*/ 82550 w 82550"/>
              <a:gd name="connsiteY4" fmla="*/ 63500 h 101600"/>
              <a:gd name="connsiteX5" fmla="*/ 76200 w 82550"/>
              <a:gd name="connsiteY5" fmla="*/ 79375 h 101600"/>
              <a:gd name="connsiteX6" fmla="*/ 76200 w 82550"/>
              <a:gd name="connsiteY6" fmla="*/ 92075 h 101600"/>
              <a:gd name="connsiteX7" fmla="*/ 66675 w 82550"/>
              <a:gd name="connsiteY7" fmla="*/ 101600 h 101600"/>
              <a:gd name="connsiteX8" fmla="*/ 60325 w 82550"/>
              <a:gd name="connsiteY8" fmla="*/ 92075 h 101600"/>
              <a:gd name="connsiteX9" fmla="*/ 47625 w 82550"/>
              <a:gd name="connsiteY9" fmla="*/ 98425 h 101600"/>
              <a:gd name="connsiteX10" fmla="*/ 41275 w 82550"/>
              <a:gd name="connsiteY10" fmla="*/ 88900 h 101600"/>
              <a:gd name="connsiteX11" fmla="*/ 34925 w 82550"/>
              <a:gd name="connsiteY11" fmla="*/ 79375 h 101600"/>
              <a:gd name="connsiteX12" fmla="*/ 22225 w 82550"/>
              <a:gd name="connsiteY12" fmla="*/ 76200 h 101600"/>
              <a:gd name="connsiteX13" fmla="*/ 0 w 82550"/>
              <a:gd name="connsiteY13" fmla="*/ 88900 h 101600"/>
              <a:gd name="connsiteX14" fmla="*/ 0 w 82550"/>
              <a:gd name="connsiteY14" fmla="*/ 44450 h 101600"/>
              <a:gd name="connsiteX15" fmla="*/ 12700 w 82550"/>
              <a:gd name="connsiteY15" fmla="*/ 41275 h 101600"/>
              <a:gd name="connsiteX16" fmla="*/ 19050 w 82550"/>
              <a:gd name="connsiteY16" fmla="*/ 38100 h 101600"/>
              <a:gd name="connsiteX17" fmla="*/ 31750 w 82550"/>
              <a:gd name="connsiteY17" fmla="*/ 12700 h 101600"/>
              <a:gd name="connsiteX18" fmla="*/ 34925 w 82550"/>
              <a:gd name="connsiteY18" fmla="*/ 3175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2550" h="101600">
                <a:moveTo>
                  <a:pt x="47625" y="0"/>
                </a:moveTo>
                <a:lnTo>
                  <a:pt x="53975" y="19050"/>
                </a:lnTo>
                <a:lnTo>
                  <a:pt x="63500" y="31750"/>
                </a:lnTo>
                <a:lnTo>
                  <a:pt x="69850" y="28575"/>
                </a:lnTo>
                <a:lnTo>
                  <a:pt x="82550" y="63500"/>
                </a:lnTo>
                <a:lnTo>
                  <a:pt x="76200" y="79375"/>
                </a:lnTo>
                <a:lnTo>
                  <a:pt x="76200" y="92075"/>
                </a:lnTo>
                <a:lnTo>
                  <a:pt x="66675" y="101600"/>
                </a:lnTo>
                <a:lnTo>
                  <a:pt x="60325" y="92075"/>
                </a:lnTo>
                <a:lnTo>
                  <a:pt x="47625" y="98425"/>
                </a:lnTo>
                <a:lnTo>
                  <a:pt x="41275" y="88900"/>
                </a:lnTo>
                <a:lnTo>
                  <a:pt x="34925" y="79375"/>
                </a:lnTo>
                <a:lnTo>
                  <a:pt x="22225" y="76200"/>
                </a:lnTo>
                <a:lnTo>
                  <a:pt x="0" y="88900"/>
                </a:lnTo>
                <a:lnTo>
                  <a:pt x="0" y="44450"/>
                </a:lnTo>
                <a:lnTo>
                  <a:pt x="12700" y="41275"/>
                </a:lnTo>
                <a:lnTo>
                  <a:pt x="19050" y="38100"/>
                </a:lnTo>
                <a:lnTo>
                  <a:pt x="31750" y="12700"/>
                </a:lnTo>
                <a:lnTo>
                  <a:pt x="34925" y="3175"/>
                </a:lnTo>
                <a:close/>
              </a:path>
            </a:pathLst>
          </a:custGeom>
          <a:solidFill>
            <a:srgbClr val="A6A6A6"/>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480" name="Dallas-Plano-Irving, TX Div.">
            <a:extLst>
              <a:ext uri="{FF2B5EF4-FFF2-40B4-BE49-F238E27FC236}">
                <a16:creationId xmlns:a16="http://schemas.microsoft.com/office/drawing/2014/main" xmlns="" id="{00000000-0008-0000-0000-0000F3000000}"/>
              </a:ext>
            </a:extLst>
          </p:cNvPr>
          <p:cNvSpPr>
            <a:spLocks/>
          </p:cNvSpPr>
          <p:nvPr/>
        </p:nvSpPr>
        <p:spPr bwMode="auto">
          <a:xfrm>
            <a:off x="7322061" y="5914350"/>
            <a:ext cx="247650" cy="264903"/>
          </a:xfrm>
          <a:custGeom>
            <a:avLst/>
            <a:gdLst>
              <a:gd name="connsiteX0" fmla="*/ 247650 w 247650"/>
              <a:gd name="connsiteY0" fmla="*/ 0 h 266700"/>
              <a:gd name="connsiteX1" fmla="*/ 247650 w 247650"/>
              <a:gd name="connsiteY1" fmla="*/ 38100 h 266700"/>
              <a:gd name="connsiteX2" fmla="*/ 247650 w 247650"/>
              <a:gd name="connsiteY2" fmla="*/ 82550 h 266700"/>
              <a:gd name="connsiteX3" fmla="*/ 234950 w 247650"/>
              <a:gd name="connsiteY3" fmla="*/ 82550 h 266700"/>
              <a:gd name="connsiteX4" fmla="*/ 231775 w 247650"/>
              <a:gd name="connsiteY4" fmla="*/ 101600 h 266700"/>
              <a:gd name="connsiteX5" fmla="*/ 238125 w 247650"/>
              <a:gd name="connsiteY5" fmla="*/ 111125 h 266700"/>
              <a:gd name="connsiteX6" fmla="*/ 215900 w 247650"/>
              <a:gd name="connsiteY6" fmla="*/ 111125 h 266700"/>
              <a:gd name="connsiteX7" fmla="*/ 219075 w 247650"/>
              <a:gd name="connsiteY7" fmla="*/ 203200 h 266700"/>
              <a:gd name="connsiteX8" fmla="*/ 158750 w 247650"/>
              <a:gd name="connsiteY8" fmla="*/ 203200 h 266700"/>
              <a:gd name="connsiteX9" fmla="*/ 171450 w 247650"/>
              <a:gd name="connsiteY9" fmla="*/ 209550 h 266700"/>
              <a:gd name="connsiteX10" fmla="*/ 88900 w 247650"/>
              <a:gd name="connsiteY10" fmla="*/ 260350 h 266700"/>
              <a:gd name="connsiteX11" fmla="*/ 79375 w 247650"/>
              <a:gd name="connsiteY11" fmla="*/ 266700 h 266700"/>
              <a:gd name="connsiteX12" fmla="*/ 53975 w 247650"/>
              <a:gd name="connsiteY12" fmla="*/ 225425 h 266700"/>
              <a:gd name="connsiteX13" fmla="*/ 53975 w 247650"/>
              <a:gd name="connsiteY13" fmla="*/ 171450 h 266700"/>
              <a:gd name="connsiteX14" fmla="*/ 63500 w 247650"/>
              <a:gd name="connsiteY14" fmla="*/ 171450 h 266700"/>
              <a:gd name="connsiteX15" fmla="*/ 60325 w 247650"/>
              <a:gd name="connsiteY15" fmla="*/ 88900 h 266700"/>
              <a:gd name="connsiteX16" fmla="*/ 3175 w 247650"/>
              <a:gd name="connsiteY16" fmla="*/ 88900 h 266700"/>
              <a:gd name="connsiteX17" fmla="*/ 0 w 247650"/>
              <a:gd name="connsiteY17" fmla="*/ 6350 h 266700"/>
              <a:gd name="connsiteX18" fmla="*/ 73025 w 247650"/>
              <a:gd name="connsiteY18" fmla="*/ 6350 h 266700"/>
              <a:gd name="connsiteX19" fmla="*/ 88900 w 247650"/>
              <a:gd name="connsiteY19" fmla="*/ 9525 h 266700"/>
              <a:gd name="connsiteX20" fmla="*/ 161925 w 247650"/>
              <a:gd name="connsiteY20" fmla="*/ 6350 h 266700"/>
              <a:gd name="connsiteX21" fmla="*/ 161925 w 247650"/>
              <a:gd name="connsiteY21" fmla="*/ 19050 h 266700"/>
              <a:gd name="connsiteX22" fmla="*/ 174625 w 247650"/>
              <a:gd name="connsiteY22" fmla="*/ 15875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7650" h="266700">
                <a:moveTo>
                  <a:pt x="247650" y="0"/>
                </a:moveTo>
                <a:lnTo>
                  <a:pt x="247650" y="38100"/>
                </a:lnTo>
                <a:lnTo>
                  <a:pt x="247650" y="82550"/>
                </a:lnTo>
                <a:lnTo>
                  <a:pt x="234950" y="82550"/>
                </a:lnTo>
                <a:lnTo>
                  <a:pt x="231775" y="101600"/>
                </a:lnTo>
                <a:lnTo>
                  <a:pt x="238125" y="111125"/>
                </a:lnTo>
                <a:lnTo>
                  <a:pt x="215900" y="111125"/>
                </a:lnTo>
                <a:lnTo>
                  <a:pt x="219075" y="203200"/>
                </a:lnTo>
                <a:lnTo>
                  <a:pt x="158750" y="203200"/>
                </a:lnTo>
                <a:lnTo>
                  <a:pt x="171450" y="209550"/>
                </a:lnTo>
                <a:lnTo>
                  <a:pt x="88900" y="260350"/>
                </a:lnTo>
                <a:lnTo>
                  <a:pt x="79375" y="266700"/>
                </a:lnTo>
                <a:lnTo>
                  <a:pt x="53975" y="225425"/>
                </a:lnTo>
                <a:lnTo>
                  <a:pt x="53975" y="171450"/>
                </a:lnTo>
                <a:lnTo>
                  <a:pt x="63500" y="171450"/>
                </a:lnTo>
                <a:lnTo>
                  <a:pt x="60325" y="88900"/>
                </a:lnTo>
                <a:lnTo>
                  <a:pt x="3175" y="88900"/>
                </a:lnTo>
                <a:lnTo>
                  <a:pt x="0" y="6350"/>
                </a:lnTo>
                <a:lnTo>
                  <a:pt x="73025" y="6350"/>
                </a:lnTo>
                <a:lnTo>
                  <a:pt x="88900" y="9525"/>
                </a:lnTo>
                <a:lnTo>
                  <a:pt x="161925" y="6350"/>
                </a:lnTo>
                <a:lnTo>
                  <a:pt x="161925" y="19050"/>
                </a:lnTo>
                <a:lnTo>
                  <a:pt x="174625" y="15875"/>
                </a:lnTo>
                <a:close/>
              </a:path>
            </a:pathLst>
          </a:custGeom>
          <a:solidFill>
            <a:srgbClr val="4F6228"/>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481" name="Waco, TX">
            <a:extLst>
              <a:ext uri="{FF2B5EF4-FFF2-40B4-BE49-F238E27FC236}">
                <a16:creationId xmlns:a16="http://schemas.microsoft.com/office/drawing/2014/main" xmlns="" id="{00000000-0008-0000-0000-0000F4000000}"/>
              </a:ext>
            </a:extLst>
          </p:cNvPr>
          <p:cNvSpPr>
            <a:spLocks/>
          </p:cNvSpPr>
          <p:nvPr/>
        </p:nvSpPr>
        <p:spPr bwMode="auto">
          <a:xfrm>
            <a:off x="7296661" y="6214178"/>
            <a:ext cx="168275" cy="166478"/>
          </a:xfrm>
          <a:custGeom>
            <a:avLst/>
            <a:gdLst>
              <a:gd name="connsiteX0" fmla="*/ 92075 w 168275"/>
              <a:gd name="connsiteY0" fmla="*/ 0 h 168275"/>
              <a:gd name="connsiteX1" fmla="*/ 111125 w 168275"/>
              <a:gd name="connsiteY1" fmla="*/ 28575 h 168275"/>
              <a:gd name="connsiteX2" fmla="*/ 133350 w 168275"/>
              <a:gd name="connsiteY2" fmla="*/ 66675 h 168275"/>
              <a:gd name="connsiteX3" fmla="*/ 168275 w 168275"/>
              <a:gd name="connsiteY3" fmla="*/ 120650 h 168275"/>
              <a:gd name="connsiteX4" fmla="*/ 130175 w 168275"/>
              <a:gd name="connsiteY4" fmla="*/ 142875 h 168275"/>
              <a:gd name="connsiteX5" fmla="*/ 92075 w 168275"/>
              <a:gd name="connsiteY5" fmla="*/ 168275 h 168275"/>
              <a:gd name="connsiteX6" fmla="*/ 57150 w 168275"/>
              <a:gd name="connsiteY6" fmla="*/ 111125 h 168275"/>
              <a:gd name="connsiteX7" fmla="*/ 44450 w 168275"/>
              <a:gd name="connsiteY7" fmla="*/ 120650 h 168275"/>
              <a:gd name="connsiteX8" fmla="*/ 31750 w 168275"/>
              <a:gd name="connsiteY8" fmla="*/ 104775 h 168275"/>
              <a:gd name="connsiteX9" fmla="*/ 0 w 168275"/>
              <a:gd name="connsiteY9" fmla="*/ 57150 h 168275"/>
              <a:gd name="connsiteX10" fmla="*/ 53975 w 168275"/>
              <a:gd name="connsiteY10" fmla="*/ 25400 h 16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8275" h="168275">
                <a:moveTo>
                  <a:pt x="92075" y="0"/>
                </a:moveTo>
                <a:lnTo>
                  <a:pt x="111125" y="28575"/>
                </a:lnTo>
                <a:lnTo>
                  <a:pt x="133350" y="66675"/>
                </a:lnTo>
                <a:lnTo>
                  <a:pt x="168275" y="120650"/>
                </a:lnTo>
                <a:lnTo>
                  <a:pt x="130175" y="142875"/>
                </a:lnTo>
                <a:lnTo>
                  <a:pt x="92075" y="168275"/>
                </a:lnTo>
                <a:lnTo>
                  <a:pt x="57150" y="111125"/>
                </a:lnTo>
                <a:lnTo>
                  <a:pt x="44450" y="120650"/>
                </a:lnTo>
                <a:lnTo>
                  <a:pt x="31750" y="104775"/>
                </a:lnTo>
                <a:lnTo>
                  <a:pt x="0" y="57150"/>
                </a:lnTo>
                <a:lnTo>
                  <a:pt x="53975" y="25400"/>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482" name="Abilene, TX">
            <a:extLst>
              <a:ext uri="{FF2B5EF4-FFF2-40B4-BE49-F238E27FC236}">
                <a16:creationId xmlns:a16="http://schemas.microsoft.com/office/drawing/2014/main" xmlns="" id="{00000000-0008-0000-0000-0000F5000000}"/>
              </a:ext>
            </a:extLst>
          </p:cNvPr>
          <p:cNvSpPr>
            <a:spLocks/>
          </p:cNvSpPr>
          <p:nvPr/>
        </p:nvSpPr>
        <p:spPr bwMode="auto">
          <a:xfrm>
            <a:off x="6876124" y="6015950"/>
            <a:ext cx="171450" cy="166478"/>
          </a:xfrm>
          <a:custGeom>
            <a:avLst/>
            <a:gdLst>
              <a:gd name="connsiteX0" fmla="*/ 3175 w 171450"/>
              <a:gd name="connsiteY0" fmla="*/ 0 h 168275"/>
              <a:gd name="connsiteX1" fmla="*/ 28575 w 171450"/>
              <a:gd name="connsiteY1" fmla="*/ 0 h 168275"/>
              <a:gd name="connsiteX2" fmla="*/ 88900 w 171450"/>
              <a:gd name="connsiteY2" fmla="*/ 0 h 168275"/>
              <a:gd name="connsiteX3" fmla="*/ 88900 w 171450"/>
              <a:gd name="connsiteY3" fmla="*/ 85725 h 168275"/>
              <a:gd name="connsiteX4" fmla="*/ 171450 w 171450"/>
              <a:gd name="connsiteY4" fmla="*/ 85725 h 168275"/>
              <a:gd name="connsiteX5" fmla="*/ 171450 w 171450"/>
              <a:gd name="connsiteY5" fmla="*/ 168275 h 168275"/>
              <a:gd name="connsiteX6" fmla="*/ 85725 w 171450"/>
              <a:gd name="connsiteY6" fmla="*/ 168275 h 168275"/>
              <a:gd name="connsiteX7" fmla="*/ 73025 w 171450"/>
              <a:gd name="connsiteY7" fmla="*/ 168275 h 168275"/>
              <a:gd name="connsiteX8" fmla="*/ 0 w 171450"/>
              <a:gd name="connsiteY8" fmla="*/ 168275 h 168275"/>
              <a:gd name="connsiteX9" fmla="*/ 3175 w 171450"/>
              <a:gd name="connsiteY9" fmla="*/ 85725 h 16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1450" h="168275">
                <a:moveTo>
                  <a:pt x="3175" y="0"/>
                </a:moveTo>
                <a:lnTo>
                  <a:pt x="28575" y="0"/>
                </a:lnTo>
                <a:lnTo>
                  <a:pt x="88900" y="0"/>
                </a:lnTo>
                <a:lnTo>
                  <a:pt x="88900" y="85725"/>
                </a:lnTo>
                <a:lnTo>
                  <a:pt x="171450" y="85725"/>
                </a:lnTo>
                <a:lnTo>
                  <a:pt x="171450" y="168275"/>
                </a:lnTo>
                <a:lnTo>
                  <a:pt x="85725" y="168275"/>
                </a:lnTo>
                <a:lnTo>
                  <a:pt x="73025" y="168275"/>
                </a:lnTo>
                <a:lnTo>
                  <a:pt x="0" y="168275"/>
                </a:lnTo>
                <a:lnTo>
                  <a:pt x="3175" y="85725"/>
                </a:lnTo>
                <a:close/>
              </a:path>
            </a:pathLst>
          </a:custGeom>
          <a:solidFill>
            <a:srgbClr val="DA9694"/>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483" name="El Paso, TX">
            <a:extLst>
              <a:ext uri="{FF2B5EF4-FFF2-40B4-BE49-F238E27FC236}">
                <a16:creationId xmlns:a16="http://schemas.microsoft.com/office/drawing/2014/main" xmlns="" id="{00000000-0008-0000-0000-0000F6000000}"/>
              </a:ext>
            </a:extLst>
          </p:cNvPr>
          <p:cNvSpPr>
            <a:spLocks/>
          </p:cNvSpPr>
          <p:nvPr/>
        </p:nvSpPr>
        <p:spPr bwMode="auto">
          <a:xfrm>
            <a:off x="5815973" y="6157028"/>
            <a:ext cx="280838" cy="274428"/>
          </a:xfrm>
          <a:custGeom>
            <a:avLst/>
            <a:gdLst>
              <a:gd name="connsiteX0" fmla="*/ 0 w 279400"/>
              <a:gd name="connsiteY0" fmla="*/ 0 h 276225"/>
              <a:gd name="connsiteX1" fmla="*/ 41275 w 279400"/>
              <a:gd name="connsiteY1" fmla="*/ 3175 h 276225"/>
              <a:gd name="connsiteX2" fmla="*/ 104775 w 279400"/>
              <a:gd name="connsiteY2" fmla="*/ 6350 h 276225"/>
              <a:gd name="connsiteX3" fmla="*/ 279400 w 279400"/>
              <a:gd name="connsiteY3" fmla="*/ 15875 h 276225"/>
              <a:gd name="connsiteX4" fmla="*/ 266700 w 279400"/>
              <a:gd name="connsiteY4" fmla="*/ 269875 h 276225"/>
              <a:gd name="connsiteX5" fmla="*/ 257175 w 279400"/>
              <a:gd name="connsiteY5" fmla="*/ 276225 h 276225"/>
              <a:gd name="connsiteX6" fmla="*/ 254000 w 279400"/>
              <a:gd name="connsiteY6" fmla="*/ 266700 h 276225"/>
              <a:gd name="connsiteX7" fmla="*/ 241300 w 279400"/>
              <a:gd name="connsiteY7" fmla="*/ 266700 h 276225"/>
              <a:gd name="connsiteX8" fmla="*/ 219075 w 279400"/>
              <a:gd name="connsiteY8" fmla="*/ 241300 h 276225"/>
              <a:gd name="connsiteX9" fmla="*/ 190500 w 279400"/>
              <a:gd name="connsiteY9" fmla="*/ 231775 h 276225"/>
              <a:gd name="connsiteX10" fmla="*/ 190500 w 279400"/>
              <a:gd name="connsiteY10" fmla="*/ 225425 h 276225"/>
              <a:gd name="connsiteX11" fmla="*/ 165100 w 279400"/>
              <a:gd name="connsiteY11" fmla="*/ 203200 h 276225"/>
              <a:gd name="connsiteX12" fmla="*/ 158750 w 279400"/>
              <a:gd name="connsiteY12" fmla="*/ 184150 h 276225"/>
              <a:gd name="connsiteX13" fmla="*/ 130175 w 279400"/>
              <a:gd name="connsiteY13" fmla="*/ 168275 h 276225"/>
              <a:gd name="connsiteX14" fmla="*/ 98425 w 279400"/>
              <a:gd name="connsiteY14" fmla="*/ 123825 h 276225"/>
              <a:gd name="connsiteX15" fmla="*/ 63500 w 279400"/>
              <a:gd name="connsiteY15" fmla="*/ 104775 h 276225"/>
              <a:gd name="connsiteX16" fmla="*/ 38100 w 279400"/>
              <a:gd name="connsiteY16" fmla="*/ 50800 h 276225"/>
              <a:gd name="connsiteX17" fmla="*/ 19050 w 279400"/>
              <a:gd name="connsiteY17" fmla="*/ 47625 h 276225"/>
              <a:gd name="connsiteX18" fmla="*/ 15875 w 279400"/>
              <a:gd name="connsiteY18" fmla="*/ 41275 h 276225"/>
              <a:gd name="connsiteX19" fmla="*/ 0 w 279400"/>
              <a:gd name="connsiteY19" fmla="*/ 25400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9400" h="276225">
                <a:moveTo>
                  <a:pt x="0" y="0"/>
                </a:moveTo>
                <a:lnTo>
                  <a:pt x="41275" y="3175"/>
                </a:lnTo>
                <a:lnTo>
                  <a:pt x="104775" y="6350"/>
                </a:lnTo>
                <a:lnTo>
                  <a:pt x="279400" y="15875"/>
                </a:lnTo>
                <a:lnTo>
                  <a:pt x="266700" y="269875"/>
                </a:lnTo>
                <a:lnTo>
                  <a:pt x="257175" y="276225"/>
                </a:lnTo>
                <a:lnTo>
                  <a:pt x="254000" y="266700"/>
                </a:lnTo>
                <a:lnTo>
                  <a:pt x="241300" y="266700"/>
                </a:lnTo>
                <a:lnTo>
                  <a:pt x="219075" y="241300"/>
                </a:lnTo>
                <a:lnTo>
                  <a:pt x="190500" y="231775"/>
                </a:lnTo>
                <a:lnTo>
                  <a:pt x="190500" y="225425"/>
                </a:lnTo>
                <a:lnTo>
                  <a:pt x="165100" y="203200"/>
                </a:lnTo>
                <a:lnTo>
                  <a:pt x="158750" y="184150"/>
                </a:lnTo>
                <a:lnTo>
                  <a:pt x="130175" y="168275"/>
                </a:lnTo>
                <a:lnTo>
                  <a:pt x="98425" y="123825"/>
                </a:lnTo>
                <a:lnTo>
                  <a:pt x="63500" y="104775"/>
                </a:lnTo>
                <a:lnTo>
                  <a:pt x="38100" y="50800"/>
                </a:lnTo>
                <a:lnTo>
                  <a:pt x="19050" y="47625"/>
                </a:lnTo>
                <a:lnTo>
                  <a:pt x="15875" y="41275"/>
                </a:lnTo>
                <a:lnTo>
                  <a:pt x="0" y="25400"/>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484" name="St. Louis, MO-IL">
            <a:extLst>
              <a:ext uri="{FF2B5EF4-FFF2-40B4-BE49-F238E27FC236}">
                <a16:creationId xmlns:a16="http://schemas.microsoft.com/office/drawing/2014/main" xmlns="" id="{00000000-0008-0000-0000-0000F7000000}"/>
              </a:ext>
            </a:extLst>
          </p:cNvPr>
          <p:cNvSpPr/>
          <p:nvPr/>
        </p:nvSpPr>
        <p:spPr>
          <a:xfrm>
            <a:off x="8183924" y="4677568"/>
            <a:ext cx="349100" cy="304381"/>
          </a:xfrm>
          <a:custGeom>
            <a:avLst/>
            <a:gdLst>
              <a:gd name="connsiteX0" fmla="*/ 239712 w 347662"/>
              <a:gd name="connsiteY0" fmla="*/ 0 h 307975"/>
              <a:gd name="connsiteX1" fmla="*/ 252412 w 347662"/>
              <a:gd name="connsiteY1" fmla="*/ 98425 h 307975"/>
              <a:gd name="connsiteX2" fmla="*/ 261937 w 347662"/>
              <a:gd name="connsiteY2" fmla="*/ 98425 h 307975"/>
              <a:gd name="connsiteX3" fmla="*/ 268287 w 347662"/>
              <a:gd name="connsiteY3" fmla="*/ 98425 h 307975"/>
              <a:gd name="connsiteX4" fmla="*/ 268287 w 347662"/>
              <a:gd name="connsiteY4" fmla="*/ 92075 h 307975"/>
              <a:gd name="connsiteX5" fmla="*/ 319087 w 347662"/>
              <a:gd name="connsiteY5" fmla="*/ 85725 h 307975"/>
              <a:gd name="connsiteX6" fmla="*/ 325437 w 347662"/>
              <a:gd name="connsiteY6" fmla="*/ 139700 h 307975"/>
              <a:gd name="connsiteX7" fmla="*/ 341312 w 347662"/>
              <a:gd name="connsiteY7" fmla="*/ 139700 h 307975"/>
              <a:gd name="connsiteX8" fmla="*/ 347662 w 347662"/>
              <a:gd name="connsiteY8" fmla="*/ 184150 h 307975"/>
              <a:gd name="connsiteX9" fmla="*/ 312737 w 347662"/>
              <a:gd name="connsiteY9" fmla="*/ 184150 h 307975"/>
              <a:gd name="connsiteX10" fmla="*/ 296862 w 347662"/>
              <a:gd name="connsiteY10" fmla="*/ 196850 h 307975"/>
              <a:gd name="connsiteX11" fmla="*/ 277812 w 347662"/>
              <a:gd name="connsiteY11" fmla="*/ 196850 h 307975"/>
              <a:gd name="connsiteX12" fmla="*/ 265112 w 347662"/>
              <a:gd name="connsiteY12" fmla="*/ 209550 h 307975"/>
              <a:gd name="connsiteX13" fmla="*/ 268287 w 347662"/>
              <a:gd name="connsiteY13" fmla="*/ 247650 h 307975"/>
              <a:gd name="connsiteX14" fmla="*/ 239712 w 347662"/>
              <a:gd name="connsiteY14" fmla="*/ 250825 h 307975"/>
              <a:gd name="connsiteX15" fmla="*/ 220662 w 347662"/>
              <a:gd name="connsiteY15" fmla="*/ 254000 h 307975"/>
              <a:gd name="connsiteX16" fmla="*/ 220662 w 347662"/>
              <a:gd name="connsiteY16" fmla="*/ 269875 h 307975"/>
              <a:gd name="connsiteX17" fmla="*/ 198437 w 347662"/>
              <a:gd name="connsiteY17" fmla="*/ 282575 h 307975"/>
              <a:gd name="connsiteX18" fmla="*/ 188912 w 347662"/>
              <a:gd name="connsiteY18" fmla="*/ 276225 h 307975"/>
              <a:gd name="connsiteX19" fmla="*/ 169862 w 347662"/>
              <a:gd name="connsiteY19" fmla="*/ 257175 h 307975"/>
              <a:gd name="connsiteX20" fmla="*/ 169862 w 347662"/>
              <a:gd name="connsiteY20" fmla="*/ 225425 h 307975"/>
              <a:gd name="connsiteX21" fmla="*/ 179387 w 347662"/>
              <a:gd name="connsiteY21" fmla="*/ 200025 h 307975"/>
              <a:gd name="connsiteX22" fmla="*/ 188912 w 347662"/>
              <a:gd name="connsiteY22" fmla="*/ 171450 h 307975"/>
              <a:gd name="connsiteX23" fmla="*/ 182563 w 347662"/>
              <a:gd name="connsiteY23" fmla="*/ 161926 h 307975"/>
              <a:gd name="connsiteX24" fmla="*/ 180975 w 347662"/>
              <a:gd name="connsiteY24" fmla="*/ 165100 h 307975"/>
              <a:gd name="connsiteX25" fmla="*/ 187325 w 347662"/>
              <a:gd name="connsiteY25" fmla="*/ 174625 h 307975"/>
              <a:gd name="connsiteX26" fmla="*/ 177800 w 347662"/>
              <a:gd name="connsiteY26" fmla="*/ 203200 h 307975"/>
              <a:gd name="connsiteX27" fmla="*/ 168275 w 347662"/>
              <a:gd name="connsiteY27" fmla="*/ 228600 h 307975"/>
              <a:gd name="connsiteX28" fmla="*/ 168275 w 347662"/>
              <a:gd name="connsiteY28" fmla="*/ 260350 h 307975"/>
              <a:gd name="connsiteX29" fmla="*/ 187325 w 347662"/>
              <a:gd name="connsiteY29" fmla="*/ 279400 h 307975"/>
              <a:gd name="connsiteX30" fmla="*/ 165100 w 347662"/>
              <a:gd name="connsiteY30" fmla="*/ 295275 h 307975"/>
              <a:gd name="connsiteX31" fmla="*/ 133350 w 347662"/>
              <a:gd name="connsiteY31" fmla="*/ 307975 h 307975"/>
              <a:gd name="connsiteX32" fmla="*/ 136525 w 347662"/>
              <a:gd name="connsiteY32" fmla="*/ 295275 h 307975"/>
              <a:gd name="connsiteX33" fmla="*/ 130175 w 347662"/>
              <a:gd name="connsiteY33" fmla="*/ 292100 h 307975"/>
              <a:gd name="connsiteX34" fmla="*/ 123825 w 347662"/>
              <a:gd name="connsiteY34" fmla="*/ 292100 h 307975"/>
              <a:gd name="connsiteX35" fmla="*/ 107950 w 347662"/>
              <a:gd name="connsiteY35" fmla="*/ 273050 h 307975"/>
              <a:gd name="connsiteX36" fmla="*/ 107950 w 347662"/>
              <a:gd name="connsiteY36" fmla="*/ 273049 h 307975"/>
              <a:gd name="connsiteX37" fmla="*/ 60325 w 347662"/>
              <a:gd name="connsiteY37" fmla="*/ 276224 h 307975"/>
              <a:gd name="connsiteX38" fmla="*/ 19050 w 347662"/>
              <a:gd name="connsiteY38" fmla="*/ 279399 h 307975"/>
              <a:gd name="connsiteX39" fmla="*/ 9525 w 347662"/>
              <a:gd name="connsiteY39" fmla="*/ 187324 h 307975"/>
              <a:gd name="connsiteX40" fmla="*/ 3175 w 347662"/>
              <a:gd name="connsiteY40" fmla="*/ 187324 h 307975"/>
              <a:gd name="connsiteX41" fmla="*/ 0 w 347662"/>
              <a:gd name="connsiteY41" fmla="*/ 158749 h 307975"/>
              <a:gd name="connsiteX42" fmla="*/ 22225 w 347662"/>
              <a:gd name="connsiteY42" fmla="*/ 158749 h 307975"/>
              <a:gd name="connsiteX43" fmla="*/ 19050 w 347662"/>
              <a:gd name="connsiteY43" fmla="*/ 130174 h 307975"/>
              <a:gd name="connsiteX44" fmla="*/ 19050 w 347662"/>
              <a:gd name="connsiteY44" fmla="*/ 101599 h 307975"/>
              <a:gd name="connsiteX45" fmla="*/ 28575 w 347662"/>
              <a:gd name="connsiteY45" fmla="*/ 101599 h 307975"/>
              <a:gd name="connsiteX46" fmla="*/ 25400 w 347662"/>
              <a:gd name="connsiteY46" fmla="*/ 85724 h 307975"/>
              <a:gd name="connsiteX47" fmla="*/ 95250 w 347662"/>
              <a:gd name="connsiteY47" fmla="*/ 76199 h 307975"/>
              <a:gd name="connsiteX48" fmla="*/ 104775 w 347662"/>
              <a:gd name="connsiteY48" fmla="*/ 101599 h 307975"/>
              <a:gd name="connsiteX49" fmla="*/ 101600 w 347662"/>
              <a:gd name="connsiteY49" fmla="*/ 111124 h 307975"/>
              <a:gd name="connsiteX50" fmla="*/ 111125 w 347662"/>
              <a:gd name="connsiteY50" fmla="*/ 130174 h 307975"/>
              <a:gd name="connsiteX51" fmla="*/ 106606 w 347662"/>
              <a:gd name="connsiteY51" fmla="*/ 134693 h 307975"/>
              <a:gd name="connsiteX52" fmla="*/ 106606 w 347662"/>
              <a:gd name="connsiteY52" fmla="*/ 134694 h 307975"/>
              <a:gd name="connsiteX53" fmla="*/ 111125 w 347662"/>
              <a:gd name="connsiteY53" fmla="*/ 130175 h 307975"/>
              <a:gd name="connsiteX54" fmla="*/ 123825 w 347662"/>
              <a:gd name="connsiteY54" fmla="*/ 142875 h 307975"/>
              <a:gd name="connsiteX55" fmla="*/ 142875 w 347662"/>
              <a:gd name="connsiteY55" fmla="*/ 120650 h 307975"/>
              <a:gd name="connsiteX56" fmla="*/ 168275 w 347662"/>
              <a:gd name="connsiteY56" fmla="*/ 127000 h 307975"/>
              <a:gd name="connsiteX57" fmla="*/ 193675 w 347662"/>
              <a:gd name="connsiteY57" fmla="*/ 139700 h 307975"/>
              <a:gd name="connsiteX58" fmla="*/ 193675 w 347662"/>
              <a:gd name="connsiteY58" fmla="*/ 144462 h 307975"/>
              <a:gd name="connsiteX59" fmla="*/ 195262 w 347662"/>
              <a:gd name="connsiteY59" fmla="*/ 142875 h 307975"/>
              <a:gd name="connsiteX60" fmla="*/ 195262 w 347662"/>
              <a:gd name="connsiteY60" fmla="*/ 136525 h 307975"/>
              <a:gd name="connsiteX61" fmla="*/ 169862 w 347662"/>
              <a:gd name="connsiteY61" fmla="*/ 123825 h 307975"/>
              <a:gd name="connsiteX62" fmla="*/ 144462 w 347662"/>
              <a:gd name="connsiteY62" fmla="*/ 117475 h 307975"/>
              <a:gd name="connsiteX63" fmla="*/ 125412 w 347662"/>
              <a:gd name="connsiteY63" fmla="*/ 139700 h 307975"/>
              <a:gd name="connsiteX64" fmla="*/ 112712 w 347662"/>
              <a:gd name="connsiteY64" fmla="*/ 127000 h 307975"/>
              <a:gd name="connsiteX65" fmla="*/ 103187 w 347662"/>
              <a:gd name="connsiteY65" fmla="*/ 107950 h 307975"/>
              <a:gd name="connsiteX66" fmla="*/ 106362 w 347662"/>
              <a:gd name="connsiteY66" fmla="*/ 98425 h 307975"/>
              <a:gd name="connsiteX67" fmla="*/ 96837 w 347662"/>
              <a:gd name="connsiteY67" fmla="*/ 73025 h 307975"/>
              <a:gd name="connsiteX68" fmla="*/ 61912 w 347662"/>
              <a:gd name="connsiteY68" fmla="*/ 44450 h 307975"/>
              <a:gd name="connsiteX69" fmla="*/ 109537 w 347662"/>
              <a:gd name="connsiteY69" fmla="*/ 41275 h 307975"/>
              <a:gd name="connsiteX70" fmla="*/ 115887 w 347662"/>
              <a:gd name="connsiteY70" fmla="*/ 92075 h 307975"/>
              <a:gd name="connsiteX71" fmla="*/ 122237 w 347662"/>
              <a:gd name="connsiteY71" fmla="*/ 79375 h 307975"/>
              <a:gd name="connsiteX72" fmla="*/ 131762 w 347662"/>
              <a:gd name="connsiteY72" fmla="*/ 82550 h 307975"/>
              <a:gd name="connsiteX73" fmla="*/ 157162 w 347662"/>
              <a:gd name="connsiteY73" fmla="*/ 76200 h 307975"/>
              <a:gd name="connsiteX74" fmla="*/ 157162 w 347662"/>
              <a:gd name="connsiteY74" fmla="*/ 66675 h 307975"/>
              <a:gd name="connsiteX75" fmla="*/ 173037 w 347662"/>
              <a:gd name="connsiteY75" fmla="*/ 63500 h 307975"/>
              <a:gd name="connsiteX76" fmla="*/ 173037 w 347662"/>
              <a:gd name="connsiteY76" fmla="*/ 60325 h 307975"/>
              <a:gd name="connsiteX77" fmla="*/ 179387 w 347662"/>
              <a:gd name="connsiteY77" fmla="*/ 57150 h 307975"/>
              <a:gd name="connsiteX78" fmla="*/ 173037 w 347662"/>
              <a:gd name="connsiteY78" fmla="*/ 9525 h 307975"/>
              <a:gd name="connsiteX79" fmla="*/ 207962 w 347662"/>
              <a:gd name="connsiteY79" fmla="*/ 3175 h 307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347662" h="307975">
                <a:moveTo>
                  <a:pt x="239712" y="0"/>
                </a:moveTo>
                <a:lnTo>
                  <a:pt x="252412" y="98425"/>
                </a:lnTo>
                <a:lnTo>
                  <a:pt x="261937" y="98425"/>
                </a:lnTo>
                <a:lnTo>
                  <a:pt x="268287" y="98425"/>
                </a:lnTo>
                <a:lnTo>
                  <a:pt x="268287" y="92075"/>
                </a:lnTo>
                <a:lnTo>
                  <a:pt x="319087" y="85725"/>
                </a:lnTo>
                <a:lnTo>
                  <a:pt x="325437" y="139700"/>
                </a:lnTo>
                <a:lnTo>
                  <a:pt x="341312" y="139700"/>
                </a:lnTo>
                <a:lnTo>
                  <a:pt x="347662" y="184150"/>
                </a:lnTo>
                <a:lnTo>
                  <a:pt x="312737" y="184150"/>
                </a:lnTo>
                <a:lnTo>
                  <a:pt x="296862" y="196850"/>
                </a:lnTo>
                <a:lnTo>
                  <a:pt x="277812" y="196850"/>
                </a:lnTo>
                <a:lnTo>
                  <a:pt x="265112" y="209550"/>
                </a:lnTo>
                <a:lnTo>
                  <a:pt x="268287" y="247650"/>
                </a:lnTo>
                <a:lnTo>
                  <a:pt x="239712" y="250825"/>
                </a:lnTo>
                <a:lnTo>
                  <a:pt x="220662" y="254000"/>
                </a:lnTo>
                <a:lnTo>
                  <a:pt x="220662" y="269875"/>
                </a:lnTo>
                <a:lnTo>
                  <a:pt x="198437" y="282575"/>
                </a:lnTo>
                <a:lnTo>
                  <a:pt x="188912" y="276225"/>
                </a:lnTo>
                <a:lnTo>
                  <a:pt x="169862" y="257175"/>
                </a:lnTo>
                <a:lnTo>
                  <a:pt x="169862" y="225425"/>
                </a:lnTo>
                <a:lnTo>
                  <a:pt x="179387" y="200025"/>
                </a:lnTo>
                <a:lnTo>
                  <a:pt x="188912" y="171450"/>
                </a:lnTo>
                <a:lnTo>
                  <a:pt x="182563" y="161926"/>
                </a:lnTo>
                <a:lnTo>
                  <a:pt x="180975" y="165100"/>
                </a:lnTo>
                <a:lnTo>
                  <a:pt x="187325" y="174625"/>
                </a:lnTo>
                <a:lnTo>
                  <a:pt x="177800" y="203200"/>
                </a:lnTo>
                <a:lnTo>
                  <a:pt x="168275" y="228600"/>
                </a:lnTo>
                <a:lnTo>
                  <a:pt x="168275" y="260350"/>
                </a:lnTo>
                <a:lnTo>
                  <a:pt x="187325" y="279400"/>
                </a:lnTo>
                <a:lnTo>
                  <a:pt x="165100" y="295275"/>
                </a:lnTo>
                <a:lnTo>
                  <a:pt x="133350" y="307975"/>
                </a:lnTo>
                <a:lnTo>
                  <a:pt x="136525" y="295275"/>
                </a:lnTo>
                <a:lnTo>
                  <a:pt x="130175" y="292100"/>
                </a:lnTo>
                <a:lnTo>
                  <a:pt x="123825" y="292100"/>
                </a:lnTo>
                <a:lnTo>
                  <a:pt x="107950" y="273050"/>
                </a:lnTo>
                <a:lnTo>
                  <a:pt x="107950" y="273049"/>
                </a:lnTo>
                <a:lnTo>
                  <a:pt x="60325" y="276224"/>
                </a:lnTo>
                <a:lnTo>
                  <a:pt x="19050" y="279399"/>
                </a:lnTo>
                <a:lnTo>
                  <a:pt x="9525" y="187324"/>
                </a:lnTo>
                <a:lnTo>
                  <a:pt x="3175" y="187324"/>
                </a:lnTo>
                <a:lnTo>
                  <a:pt x="0" y="158749"/>
                </a:lnTo>
                <a:lnTo>
                  <a:pt x="22225" y="158749"/>
                </a:lnTo>
                <a:lnTo>
                  <a:pt x="19050" y="130174"/>
                </a:lnTo>
                <a:lnTo>
                  <a:pt x="19050" y="101599"/>
                </a:lnTo>
                <a:lnTo>
                  <a:pt x="28575" y="101599"/>
                </a:lnTo>
                <a:lnTo>
                  <a:pt x="25400" y="85724"/>
                </a:lnTo>
                <a:lnTo>
                  <a:pt x="95250" y="76199"/>
                </a:lnTo>
                <a:lnTo>
                  <a:pt x="104775" y="101599"/>
                </a:lnTo>
                <a:lnTo>
                  <a:pt x="101600" y="111124"/>
                </a:lnTo>
                <a:lnTo>
                  <a:pt x="111125" y="130174"/>
                </a:lnTo>
                <a:lnTo>
                  <a:pt x="106606" y="134693"/>
                </a:lnTo>
                <a:lnTo>
                  <a:pt x="106606" y="134694"/>
                </a:lnTo>
                <a:lnTo>
                  <a:pt x="111125" y="130175"/>
                </a:lnTo>
                <a:lnTo>
                  <a:pt x="123825" y="142875"/>
                </a:lnTo>
                <a:lnTo>
                  <a:pt x="142875" y="120650"/>
                </a:lnTo>
                <a:lnTo>
                  <a:pt x="168275" y="127000"/>
                </a:lnTo>
                <a:lnTo>
                  <a:pt x="193675" y="139700"/>
                </a:lnTo>
                <a:lnTo>
                  <a:pt x="193675" y="144462"/>
                </a:lnTo>
                <a:lnTo>
                  <a:pt x="195262" y="142875"/>
                </a:lnTo>
                <a:lnTo>
                  <a:pt x="195262" y="136525"/>
                </a:lnTo>
                <a:lnTo>
                  <a:pt x="169862" y="123825"/>
                </a:lnTo>
                <a:lnTo>
                  <a:pt x="144462" y="117475"/>
                </a:lnTo>
                <a:lnTo>
                  <a:pt x="125412" y="139700"/>
                </a:lnTo>
                <a:lnTo>
                  <a:pt x="112712" y="127000"/>
                </a:lnTo>
                <a:lnTo>
                  <a:pt x="103187" y="107950"/>
                </a:lnTo>
                <a:lnTo>
                  <a:pt x="106362" y="98425"/>
                </a:lnTo>
                <a:lnTo>
                  <a:pt x="96837" y="73025"/>
                </a:lnTo>
                <a:lnTo>
                  <a:pt x="61912" y="44450"/>
                </a:lnTo>
                <a:lnTo>
                  <a:pt x="109537" y="41275"/>
                </a:lnTo>
                <a:lnTo>
                  <a:pt x="115887" y="92075"/>
                </a:lnTo>
                <a:lnTo>
                  <a:pt x="122237" y="79375"/>
                </a:lnTo>
                <a:lnTo>
                  <a:pt x="131762" y="82550"/>
                </a:lnTo>
                <a:lnTo>
                  <a:pt x="157162" y="76200"/>
                </a:lnTo>
                <a:lnTo>
                  <a:pt x="157162" y="66675"/>
                </a:lnTo>
                <a:lnTo>
                  <a:pt x="173037" y="63500"/>
                </a:lnTo>
                <a:lnTo>
                  <a:pt x="173037" y="60325"/>
                </a:lnTo>
                <a:lnTo>
                  <a:pt x="179387" y="57150"/>
                </a:lnTo>
                <a:lnTo>
                  <a:pt x="173037" y="9525"/>
                </a:lnTo>
                <a:lnTo>
                  <a:pt x="207962" y="3175"/>
                </a:lnTo>
                <a:close/>
              </a:path>
            </a:pathLst>
          </a:custGeom>
          <a:solidFill>
            <a:srgbClr val="DA9694"/>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en-US"/>
          </a:p>
        </p:txBody>
      </p:sp>
      <p:sp>
        <p:nvSpPr>
          <p:cNvPr id="1485" name="Madison, WI">
            <a:extLst>
              <a:ext uri="{FF2B5EF4-FFF2-40B4-BE49-F238E27FC236}">
                <a16:creationId xmlns:a16="http://schemas.microsoft.com/office/drawing/2014/main" xmlns="" id="{00000000-0008-0000-0000-0000F8000000}"/>
              </a:ext>
            </a:extLst>
          </p:cNvPr>
          <p:cNvSpPr>
            <a:spLocks/>
          </p:cNvSpPr>
          <p:nvPr/>
        </p:nvSpPr>
        <p:spPr bwMode="auto">
          <a:xfrm>
            <a:off x="8236311" y="3892594"/>
            <a:ext cx="204638" cy="226803"/>
          </a:xfrm>
          <a:custGeom>
            <a:avLst/>
            <a:gdLst>
              <a:gd name="connsiteX0" fmla="*/ 152400 w 203200"/>
              <a:gd name="connsiteY0" fmla="*/ 0 h 228600"/>
              <a:gd name="connsiteX1" fmla="*/ 184150 w 203200"/>
              <a:gd name="connsiteY1" fmla="*/ 0 h 228600"/>
              <a:gd name="connsiteX2" fmla="*/ 193675 w 203200"/>
              <a:gd name="connsiteY2" fmla="*/ 66675 h 228600"/>
              <a:gd name="connsiteX3" fmla="*/ 193675 w 203200"/>
              <a:gd name="connsiteY3" fmla="*/ 82550 h 228600"/>
              <a:gd name="connsiteX4" fmla="*/ 203200 w 203200"/>
              <a:gd name="connsiteY4" fmla="*/ 149225 h 228600"/>
              <a:gd name="connsiteX5" fmla="*/ 155575 w 203200"/>
              <a:gd name="connsiteY5" fmla="*/ 155575 h 228600"/>
              <a:gd name="connsiteX6" fmla="*/ 165100 w 203200"/>
              <a:gd name="connsiteY6" fmla="*/ 219075 h 228600"/>
              <a:gd name="connsiteX7" fmla="*/ 158750 w 203200"/>
              <a:gd name="connsiteY7" fmla="*/ 222250 h 228600"/>
              <a:gd name="connsiteX8" fmla="*/ 98425 w 203200"/>
              <a:gd name="connsiteY8" fmla="*/ 228600 h 228600"/>
              <a:gd name="connsiteX9" fmla="*/ 88900 w 203200"/>
              <a:gd name="connsiteY9" fmla="*/ 168275 h 228600"/>
              <a:gd name="connsiteX10" fmla="*/ 6350 w 203200"/>
              <a:gd name="connsiteY10" fmla="*/ 180975 h 228600"/>
              <a:gd name="connsiteX11" fmla="*/ 0 w 203200"/>
              <a:gd name="connsiteY11" fmla="*/ 107950 h 228600"/>
              <a:gd name="connsiteX12" fmla="*/ 15875 w 203200"/>
              <a:gd name="connsiteY12" fmla="*/ 101600 h 228600"/>
              <a:gd name="connsiteX13" fmla="*/ 31750 w 203200"/>
              <a:gd name="connsiteY13" fmla="*/ 107950 h 228600"/>
              <a:gd name="connsiteX14" fmla="*/ 50800 w 203200"/>
              <a:gd name="connsiteY14" fmla="*/ 107950 h 228600"/>
              <a:gd name="connsiteX15" fmla="*/ 57150 w 203200"/>
              <a:gd name="connsiteY15" fmla="*/ 101600 h 228600"/>
              <a:gd name="connsiteX16" fmla="*/ 79375 w 203200"/>
              <a:gd name="connsiteY16" fmla="*/ 95250 h 228600"/>
              <a:gd name="connsiteX17" fmla="*/ 92075 w 203200"/>
              <a:gd name="connsiteY17" fmla="*/ 88900 h 228600"/>
              <a:gd name="connsiteX18" fmla="*/ 95250 w 203200"/>
              <a:gd name="connsiteY18" fmla="*/ 76200 h 228600"/>
              <a:gd name="connsiteX19" fmla="*/ 98425 w 203200"/>
              <a:gd name="connsiteY19" fmla="*/ 63500 h 228600"/>
              <a:gd name="connsiteX20" fmla="*/ 107950 w 203200"/>
              <a:gd name="connsiteY20" fmla="*/ 57150 h 228600"/>
              <a:gd name="connsiteX21" fmla="*/ 104775 w 203200"/>
              <a:gd name="connsiteY21" fmla="*/ 25400 h 228600"/>
              <a:gd name="connsiteX22" fmla="*/ 88900 w 203200"/>
              <a:gd name="connsiteY22" fmla="*/ 25400 h 228600"/>
              <a:gd name="connsiteX23" fmla="*/ 88900 w 203200"/>
              <a:gd name="connsiteY23" fmla="*/ 19050 h 228600"/>
              <a:gd name="connsiteX24" fmla="*/ 76200 w 203200"/>
              <a:gd name="connsiteY24" fmla="*/ 9525 h 228600"/>
              <a:gd name="connsiteX25" fmla="*/ 104775 w 203200"/>
              <a:gd name="connsiteY25" fmla="*/ 635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3200" h="228600">
                <a:moveTo>
                  <a:pt x="152400" y="0"/>
                </a:moveTo>
                <a:lnTo>
                  <a:pt x="184150" y="0"/>
                </a:lnTo>
                <a:lnTo>
                  <a:pt x="193675" y="66675"/>
                </a:lnTo>
                <a:lnTo>
                  <a:pt x="193675" y="82550"/>
                </a:lnTo>
                <a:lnTo>
                  <a:pt x="203200" y="149225"/>
                </a:lnTo>
                <a:lnTo>
                  <a:pt x="155575" y="155575"/>
                </a:lnTo>
                <a:lnTo>
                  <a:pt x="165100" y="219075"/>
                </a:lnTo>
                <a:lnTo>
                  <a:pt x="158750" y="222250"/>
                </a:lnTo>
                <a:lnTo>
                  <a:pt x="98425" y="228600"/>
                </a:lnTo>
                <a:lnTo>
                  <a:pt x="88900" y="168275"/>
                </a:lnTo>
                <a:lnTo>
                  <a:pt x="6350" y="180975"/>
                </a:lnTo>
                <a:lnTo>
                  <a:pt x="0" y="107950"/>
                </a:lnTo>
                <a:lnTo>
                  <a:pt x="15875" y="101600"/>
                </a:lnTo>
                <a:lnTo>
                  <a:pt x="31750" y="107950"/>
                </a:lnTo>
                <a:lnTo>
                  <a:pt x="50800" y="107950"/>
                </a:lnTo>
                <a:lnTo>
                  <a:pt x="57150" y="101600"/>
                </a:lnTo>
                <a:lnTo>
                  <a:pt x="79375" y="95250"/>
                </a:lnTo>
                <a:lnTo>
                  <a:pt x="92075" y="88900"/>
                </a:lnTo>
                <a:lnTo>
                  <a:pt x="95250" y="76200"/>
                </a:lnTo>
                <a:lnTo>
                  <a:pt x="98425" y="63500"/>
                </a:lnTo>
                <a:lnTo>
                  <a:pt x="107950" y="57150"/>
                </a:lnTo>
                <a:lnTo>
                  <a:pt x="104775" y="25400"/>
                </a:lnTo>
                <a:lnTo>
                  <a:pt x="88900" y="25400"/>
                </a:lnTo>
                <a:lnTo>
                  <a:pt x="88900" y="19050"/>
                </a:lnTo>
                <a:lnTo>
                  <a:pt x="76200" y="9525"/>
                </a:lnTo>
                <a:lnTo>
                  <a:pt x="104775" y="6350"/>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486" name="Oshkosh-Neenah, WI">
            <a:extLst>
              <a:ext uri="{FF2B5EF4-FFF2-40B4-BE49-F238E27FC236}">
                <a16:creationId xmlns:a16="http://schemas.microsoft.com/office/drawing/2014/main" xmlns="" id="{00000000-0008-0000-0000-0000F9000000}"/>
              </a:ext>
            </a:extLst>
          </p:cNvPr>
          <p:cNvSpPr>
            <a:spLocks/>
          </p:cNvSpPr>
          <p:nvPr/>
        </p:nvSpPr>
        <p:spPr bwMode="auto">
          <a:xfrm>
            <a:off x="8423636" y="3764216"/>
            <a:ext cx="74463" cy="74403"/>
          </a:xfrm>
          <a:custGeom>
            <a:avLst/>
            <a:gdLst>
              <a:gd name="T0" fmla="*/ 2147483646 w 46"/>
              <a:gd name="T1" fmla="*/ 0 h 48"/>
              <a:gd name="T2" fmla="*/ 2147483646 w 46"/>
              <a:gd name="T3" fmla="*/ 2147483646 h 48"/>
              <a:gd name="T4" fmla="*/ 2147483646 w 46"/>
              <a:gd name="T5" fmla="*/ 2147483646 h 48"/>
              <a:gd name="T6" fmla="*/ 2147483646 w 46"/>
              <a:gd name="T7" fmla="*/ 2147483646 h 48"/>
              <a:gd name="T8" fmla="*/ 2147483646 w 46"/>
              <a:gd name="T9" fmla="*/ 2147483646 h 48"/>
              <a:gd name="T10" fmla="*/ 0 w 46"/>
              <a:gd name="T11" fmla="*/ 2147483646 h 48"/>
              <a:gd name="T12" fmla="*/ 2147483646 w 46"/>
              <a:gd name="T13" fmla="*/ 2147483646 h 48"/>
              <a:gd name="T14" fmla="*/ 2147483646 w 46"/>
              <a:gd name="T15" fmla="*/ 0 h 48"/>
              <a:gd name="T16" fmla="*/ 0 60000 65536"/>
              <a:gd name="T17" fmla="*/ 0 60000 65536"/>
              <a:gd name="T18" fmla="*/ 0 60000 65536"/>
              <a:gd name="T19" fmla="*/ 0 60000 65536"/>
              <a:gd name="T20" fmla="*/ 0 60000 65536"/>
              <a:gd name="T21" fmla="*/ 0 60000 65536"/>
              <a:gd name="T22" fmla="*/ 0 60000 65536"/>
              <a:gd name="T23" fmla="*/ 0 60000 65536"/>
              <a:gd name="T24" fmla="*/ 0 w 46"/>
              <a:gd name="T25" fmla="*/ 0 h 48"/>
              <a:gd name="T26" fmla="*/ 46 w 46"/>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6" h="48">
                <a:moveTo>
                  <a:pt x="40" y="0"/>
                </a:moveTo>
                <a:lnTo>
                  <a:pt x="46" y="36"/>
                </a:lnTo>
                <a:lnTo>
                  <a:pt x="46" y="42"/>
                </a:lnTo>
                <a:lnTo>
                  <a:pt x="4" y="48"/>
                </a:lnTo>
                <a:lnTo>
                  <a:pt x="2" y="38"/>
                </a:lnTo>
                <a:lnTo>
                  <a:pt x="0" y="6"/>
                </a:lnTo>
                <a:lnTo>
                  <a:pt x="12" y="4"/>
                </a:lnTo>
                <a:lnTo>
                  <a:pt x="40" y="0"/>
                </a:lnTo>
              </a:path>
            </a:pathLst>
          </a:custGeom>
          <a:solidFill>
            <a:srgbClr val="A6A6A6"/>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487" name="St. Cloud, MN">
            <a:extLst>
              <a:ext uri="{FF2B5EF4-FFF2-40B4-BE49-F238E27FC236}">
                <a16:creationId xmlns:a16="http://schemas.microsoft.com/office/drawing/2014/main" xmlns="" id="{00000000-0008-0000-0000-0000FA000000}"/>
              </a:ext>
            </a:extLst>
          </p:cNvPr>
          <p:cNvSpPr>
            <a:spLocks/>
          </p:cNvSpPr>
          <p:nvPr/>
        </p:nvSpPr>
        <p:spPr bwMode="auto">
          <a:xfrm>
            <a:off x="7550661" y="3546938"/>
            <a:ext cx="184150" cy="106153"/>
          </a:xfrm>
          <a:custGeom>
            <a:avLst/>
            <a:gdLst>
              <a:gd name="connsiteX0" fmla="*/ 180975 w 184150"/>
              <a:gd name="connsiteY0" fmla="*/ 0 h 107950"/>
              <a:gd name="connsiteX1" fmla="*/ 184150 w 184150"/>
              <a:gd name="connsiteY1" fmla="*/ 50800 h 107950"/>
              <a:gd name="connsiteX2" fmla="*/ 133350 w 184150"/>
              <a:gd name="connsiteY2" fmla="*/ 53975 h 107950"/>
              <a:gd name="connsiteX3" fmla="*/ 136525 w 184150"/>
              <a:gd name="connsiteY3" fmla="*/ 66675 h 107950"/>
              <a:gd name="connsiteX4" fmla="*/ 149225 w 184150"/>
              <a:gd name="connsiteY4" fmla="*/ 76200 h 107950"/>
              <a:gd name="connsiteX5" fmla="*/ 139700 w 184150"/>
              <a:gd name="connsiteY5" fmla="*/ 98425 h 107950"/>
              <a:gd name="connsiteX6" fmla="*/ 120650 w 184150"/>
              <a:gd name="connsiteY6" fmla="*/ 101600 h 107950"/>
              <a:gd name="connsiteX7" fmla="*/ 123825 w 184150"/>
              <a:gd name="connsiteY7" fmla="*/ 107950 h 107950"/>
              <a:gd name="connsiteX8" fmla="*/ 104775 w 184150"/>
              <a:gd name="connsiteY8" fmla="*/ 107950 h 107950"/>
              <a:gd name="connsiteX9" fmla="*/ 104775 w 184150"/>
              <a:gd name="connsiteY9" fmla="*/ 98425 h 107950"/>
              <a:gd name="connsiteX10" fmla="*/ 53975 w 184150"/>
              <a:gd name="connsiteY10" fmla="*/ 104775 h 107950"/>
              <a:gd name="connsiteX11" fmla="*/ 53975 w 184150"/>
              <a:gd name="connsiteY11" fmla="*/ 85725 h 107950"/>
              <a:gd name="connsiteX12" fmla="*/ 3175 w 184150"/>
              <a:gd name="connsiteY12" fmla="*/ 92075 h 107950"/>
              <a:gd name="connsiteX13" fmla="*/ 0 w 184150"/>
              <a:gd name="connsiteY13" fmla="*/ 22225 h 107950"/>
              <a:gd name="connsiteX14" fmla="*/ 63500 w 184150"/>
              <a:gd name="connsiteY14" fmla="*/ 15875 h 107950"/>
              <a:gd name="connsiteX15" fmla="*/ 114300 w 184150"/>
              <a:gd name="connsiteY15" fmla="*/ 12700 h 107950"/>
              <a:gd name="connsiteX16" fmla="*/ 104775 w 184150"/>
              <a:gd name="connsiteY16" fmla="*/ 6350 h 10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4150" h="107950">
                <a:moveTo>
                  <a:pt x="180975" y="0"/>
                </a:moveTo>
                <a:lnTo>
                  <a:pt x="184150" y="50800"/>
                </a:lnTo>
                <a:lnTo>
                  <a:pt x="133350" y="53975"/>
                </a:lnTo>
                <a:lnTo>
                  <a:pt x="136525" y="66675"/>
                </a:lnTo>
                <a:lnTo>
                  <a:pt x="149225" y="76200"/>
                </a:lnTo>
                <a:lnTo>
                  <a:pt x="139700" y="98425"/>
                </a:lnTo>
                <a:lnTo>
                  <a:pt x="120650" y="101600"/>
                </a:lnTo>
                <a:lnTo>
                  <a:pt x="123825" y="107950"/>
                </a:lnTo>
                <a:lnTo>
                  <a:pt x="104775" y="107950"/>
                </a:lnTo>
                <a:lnTo>
                  <a:pt x="104775" y="98425"/>
                </a:lnTo>
                <a:lnTo>
                  <a:pt x="53975" y="104775"/>
                </a:lnTo>
                <a:lnTo>
                  <a:pt x="53975" y="85725"/>
                </a:lnTo>
                <a:lnTo>
                  <a:pt x="3175" y="92075"/>
                </a:lnTo>
                <a:lnTo>
                  <a:pt x="0" y="22225"/>
                </a:lnTo>
                <a:lnTo>
                  <a:pt x="63500" y="15875"/>
                </a:lnTo>
                <a:lnTo>
                  <a:pt x="114300" y="12700"/>
                </a:lnTo>
                <a:lnTo>
                  <a:pt x="104775" y="6350"/>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488" name="Reno, NV">
            <a:extLst>
              <a:ext uri="{FF2B5EF4-FFF2-40B4-BE49-F238E27FC236}">
                <a16:creationId xmlns:a16="http://schemas.microsoft.com/office/drawing/2014/main" xmlns="" id="{00000000-0008-0000-0000-0000FC000000}"/>
              </a:ext>
            </a:extLst>
          </p:cNvPr>
          <p:cNvSpPr>
            <a:spLocks/>
          </p:cNvSpPr>
          <p:nvPr/>
        </p:nvSpPr>
        <p:spPr bwMode="auto">
          <a:xfrm>
            <a:off x="3971747" y="3993985"/>
            <a:ext cx="210988" cy="532981"/>
          </a:xfrm>
          <a:custGeom>
            <a:avLst/>
            <a:gdLst>
              <a:gd name="connsiteX0" fmla="*/ 117475 w 209550"/>
              <a:gd name="connsiteY0" fmla="*/ 0 h 536575"/>
              <a:gd name="connsiteX1" fmla="*/ 130175 w 209550"/>
              <a:gd name="connsiteY1" fmla="*/ 3175 h 536575"/>
              <a:gd name="connsiteX2" fmla="*/ 133350 w 209550"/>
              <a:gd name="connsiteY2" fmla="*/ 3175 h 536575"/>
              <a:gd name="connsiteX3" fmla="*/ 136525 w 209550"/>
              <a:gd name="connsiteY3" fmla="*/ 3175 h 536575"/>
              <a:gd name="connsiteX4" fmla="*/ 142875 w 209550"/>
              <a:gd name="connsiteY4" fmla="*/ 6350 h 536575"/>
              <a:gd name="connsiteX5" fmla="*/ 146050 w 209550"/>
              <a:gd name="connsiteY5" fmla="*/ 6350 h 536575"/>
              <a:gd name="connsiteX6" fmla="*/ 152400 w 209550"/>
              <a:gd name="connsiteY6" fmla="*/ 6350 h 536575"/>
              <a:gd name="connsiteX7" fmla="*/ 152400 w 209550"/>
              <a:gd name="connsiteY7" fmla="*/ 9525 h 536575"/>
              <a:gd name="connsiteX8" fmla="*/ 168275 w 209550"/>
              <a:gd name="connsiteY8" fmla="*/ 9525 h 536575"/>
              <a:gd name="connsiteX9" fmla="*/ 168275 w 209550"/>
              <a:gd name="connsiteY9" fmla="*/ 12700 h 536575"/>
              <a:gd name="connsiteX10" fmla="*/ 177800 w 209550"/>
              <a:gd name="connsiteY10" fmla="*/ 12700 h 536575"/>
              <a:gd name="connsiteX11" fmla="*/ 180975 w 209550"/>
              <a:gd name="connsiteY11" fmla="*/ 15875 h 536575"/>
              <a:gd name="connsiteX12" fmla="*/ 187325 w 209550"/>
              <a:gd name="connsiteY12" fmla="*/ 15875 h 536575"/>
              <a:gd name="connsiteX13" fmla="*/ 196850 w 209550"/>
              <a:gd name="connsiteY13" fmla="*/ 19050 h 536575"/>
              <a:gd name="connsiteX14" fmla="*/ 203200 w 209550"/>
              <a:gd name="connsiteY14" fmla="*/ 19050 h 536575"/>
              <a:gd name="connsiteX15" fmla="*/ 209550 w 209550"/>
              <a:gd name="connsiteY15" fmla="*/ 22225 h 536575"/>
              <a:gd name="connsiteX16" fmla="*/ 209550 w 209550"/>
              <a:gd name="connsiteY16" fmla="*/ 25400 h 536575"/>
              <a:gd name="connsiteX17" fmla="*/ 206375 w 209550"/>
              <a:gd name="connsiteY17" fmla="*/ 31750 h 536575"/>
              <a:gd name="connsiteX18" fmla="*/ 206375 w 209550"/>
              <a:gd name="connsiteY18" fmla="*/ 34925 h 536575"/>
              <a:gd name="connsiteX19" fmla="*/ 206375 w 209550"/>
              <a:gd name="connsiteY19" fmla="*/ 38100 h 536575"/>
              <a:gd name="connsiteX20" fmla="*/ 206375 w 209550"/>
              <a:gd name="connsiteY20" fmla="*/ 41275 h 536575"/>
              <a:gd name="connsiteX21" fmla="*/ 203200 w 209550"/>
              <a:gd name="connsiteY21" fmla="*/ 41275 h 536575"/>
              <a:gd name="connsiteX22" fmla="*/ 203200 w 209550"/>
              <a:gd name="connsiteY22" fmla="*/ 47625 h 536575"/>
              <a:gd name="connsiteX23" fmla="*/ 203200 w 209550"/>
              <a:gd name="connsiteY23" fmla="*/ 50800 h 536575"/>
              <a:gd name="connsiteX24" fmla="*/ 203200 w 209550"/>
              <a:gd name="connsiteY24" fmla="*/ 53975 h 536575"/>
              <a:gd name="connsiteX25" fmla="*/ 200025 w 209550"/>
              <a:gd name="connsiteY25" fmla="*/ 57150 h 536575"/>
              <a:gd name="connsiteX26" fmla="*/ 200025 w 209550"/>
              <a:gd name="connsiteY26" fmla="*/ 60325 h 536575"/>
              <a:gd name="connsiteX27" fmla="*/ 200025 w 209550"/>
              <a:gd name="connsiteY27" fmla="*/ 63500 h 536575"/>
              <a:gd name="connsiteX28" fmla="*/ 200025 w 209550"/>
              <a:gd name="connsiteY28" fmla="*/ 66675 h 536575"/>
              <a:gd name="connsiteX29" fmla="*/ 196850 w 209550"/>
              <a:gd name="connsiteY29" fmla="*/ 76200 h 536575"/>
              <a:gd name="connsiteX30" fmla="*/ 196850 w 209550"/>
              <a:gd name="connsiteY30" fmla="*/ 82550 h 536575"/>
              <a:gd name="connsiteX31" fmla="*/ 193675 w 209550"/>
              <a:gd name="connsiteY31" fmla="*/ 85725 h 536575"/>
              <a:gd name="connsiteX32" fmla="*/ 193675 w 209550"/>
              <a:gd name="connsiteY32" fmla="*/ 88900 h 536575"/>
              <a:gd name="connsiteX33" fmla="*/ 193675 w 209550"/>
              <a:gd name="connsiteY33" fmla="*/ 92075 h 536575"/>
              <a:gd name="connsiteX34" fmla="*/ 193675 w 209550"/>
              <a:gd name="connsiteY34" fmla="*/ 95250 h 536575"/>
              <a:gd name="connsiteX35" fmla="*/ 193675 w 209550"/>
              <a:gd name="connsiteY35" fmla="*/ 98425 h 536575"/>
              <a:gd name="connsiteX36" fmla="*/ 193675 w 209550"/>
              <a:gd name="connsiteY36" fmla="*/ 101600 h 536575"/>
              <a:gd name="connsiteX37" fmla="*/ 190500 w 209550"/>
              <a:gd name="connsiteY37" fmla="*/ 104775 h 536575"/>
              <a:gd name="connsiteX38" fmla="*/ 190500 w 209550"/>
              <a:gd name="connsiteY38" fmla="*/ 107950 h 536575"/>
              <a:gd name="connsiteX39" fmla="*/ 190500 w 209550"/>
              <a:gd name="connsiteY39" fmla="*/ 111125 h 536575"/>
              <a:gd name="connsiteX40" fmla="*/ 190500 w 209550"/>
              <a:gd name="connsiteY40" fmla="*/ 114300 h 536575"/>
              <a:gd name="connsiteX41" fmla="*/ 187325 w 209550"/>
              <a:gd name="connsiteY41" fmla="*/ 117475 h 536575"/>
              <a:gd name="connsiteX42" fmla="*/ 187325 w 209550"/>
              <a:gd name="connsiteY42" fmla="*/ 120650 h 536575"/>
              <a:gd name="connsiteX43" fmla="*/ 187325 w 209550"/>
              <a:gd name="connsiteY43" fmla="*/ 123825 h 536575"/>
              <a:gd name="connsiteX44" fmla="*/ 187325 w 209550"/>
              <a:gd name="connsiteY44" fmla="*/ 127000 h 536575"/>
              <a:gd name="connsiteX45" fmla="*/ 187325 w 209550"/>
              <a:gd name="connsiteY45" fmla="*/ 130175 h 536575"/>
              <a:gd name="connsiteX46" fmla="*/ 187325 w 209550"/>
              <a:gd name="connsiteY46" fmla="*/ 136525 h 536575"/>
              <a:gd name="connsiteX47" fmla="*/ 184150 w 209550"/>
              <a:gd name="connsiteY47" fmla="*/ 146050 h 536575"/>
              <a:gd name="connsiteX48" fmla="*/ 184150 w 209550"/>
              <a:gd name="connsiteY48" fmla="*/ 152400 h 536575"/>
              <a:gd name="connsiteX49" fmla="*/ 184150 w 209550"/>
              <a:gd name="connsiteY49" fmla="*/ 155575 h 536575"/>
              <a:gd name="connsiteX50" fmla="*/ 180975 w 209550"/>
              <a:gd name="connsiteY50" fmla="*/ 158750 h 536575"/>
              <a:gd name="connsiteX51" fmla="*/ 180975 w 209550"/>
              <a:gd name="connsiteY51" fmla="*/ 161925 h 536575"/>
              <a:gd name="connsiteX52" fmla="*/ 177800 w 209550"/>
              <a:gd name="connsiteY52" fmla="*/ 161925 h 536575"/>
              <a:gd name="connsiteX53" fmla="*/ 177800 w 209550"/>
              <a:gd name="connsiteY53" fmla="*/ 165100 h 536575"/>
              <a:gd name="connsiteX54" fmla="*/ 174625 w 209550"/>
              <a:gd name="connsiteY54" fmla="*/ 171450 h 536575"/>
              <a:gd name="connsiteX55" fmla="*/ 174625 w 209550"/>
              <a:gd name="connsiteY55" fmla="*/ 174625 h 536575"/>
              <a:gd name="connsiteX56" fmla="*/ 174625 w 209550"/>
              <a:gd name="connsiteY56" fmla="*/ 177800 h 536575"/>
              <a:gd name="connsiteX57" fmla="*/ 174625 w 209550"/>
              <a:gd name="connsiteY57" fmla="*/ 184150 h 536575"/>
              <a:gd name="connsiteX58" fmla="*/ 171450 w 209550"/>
              <a:gd name="connsiteY58" fmla="*/ 190500 h 536575"/>
              <a:gd name="connsiteX59" fmla="*/ 171450 w 209550"/>
              <a:gd name="connsiteY59" fmla="*/ 193675 h 536575"/>
              <a:gd name="connsiteX60" fmla="*/ 171450 w 209550"/>
              <a:gd name="connsiteY60" fmla="*/ 196850 h 536575"/>
              <a:gd name="connsiteX61" fmla="*/ 171450 w 209550"/>
              <a:gd name="connsiteY61" fmla="*/ 200025 h 536575"/>
              <a:gd name="connsiteX62" fmla="*/ 168275 w 209550"/>
              <a:gd name="connsiteY62" fmla="*/ 203200 h 536575"/>
              <a:gd name="connsiteX63" fmla="*/ 168275 w 209550"/>
              <a:gd name="connsiteY63" fmla="*/ 206375 h 536575"/>
              <a:gd name="connsiteX64" fmla="*/ 168275 w 209550"/>
              <a:gd name="connsiteY64" fmla="*/ 209550 h 536575"/>
              <a:gd name="connsiteX65" fmla="*/ 168275 w 209550"/>
              <a:gd name="connsiteY65" fmla="*/ 212725 h 536575"/>
              <a:gd name="connsiteX66" fmla="*/ 168275 w 209550"/>
              <a:gd name="connsiteY66" fmla="*/ 215900 h 536575"/>
              <a:gd name="connsiteX67" fmla="*/ 168275 w 209550"/>
              <a:gd name="connsiteY67" fmla="*/ 219075 h 536575"/>
              <a:gd name="connsiteX68" fmla="*/ 168275 w 209550"/>
              <a:gd name="connsiteY68" fmla="*/ 222250 h 536575"/>
              <a:gd name="connsiteX69" fmla="*/ 168275 w 209550"/>
              <a:gd name="connsiteY69" fmla="*/ 225425 h 536575"/>
              <a:gd name="connsiteX70" fmla="*/ 168275 w 209550"/>
              <a:gd name="connsiteY70" fmla="*/ 228600 h 536575"/>
              <a:gd name="connsiteX71" fmla="*/ 165100 w 209550"/>
              <a:gd name="connsiteY71" fmla="*/ 228600 h 536575"/>
              <a:gd name="connsiteX72" fmla="*/ 165100 w 209550"/>
              <a:gd name="connsiteY72" fmla="*/ 231775 h 536575"/>
              <a:gd name="connsiteX73" fmla="*/ 165100 w 209550"/>
              <a:gd name="connsiteY73" fmla="*/ 234950 h 536575"/>
              <a:gd name="connsiteX74" fmla="*/ 161925 w 209550"/>
              <a:gd name="connsiteY74" fmla="*/ 244475 h 536575"/>
              <a:gd name="connsiteX75" fmla="*/ 161925 w 209550"/>
              <a:gd name="connsiteY75" fmla="*/ 247650 h 536575"/>
              <a:gd name="connsiteX76" fmla="*/ 161925 w 209550"/>
              <a:gd name="connsiteY76" fmla="*/ 250825 h 536575"/>
              <a:gd name="connsiteX77" fmla="*/ 161925 w 209550"/>
              <a:gd name="connsiteY77" fmla="*/ 254000 h 536575"/>
              <a:gd name="connsiteX78" fmla="*/ 161925 w 209550"/>
              <a:gd name="connsiteY78" fmla="*/ 257175 h 536575"/>
              <a:gd name="connsiteX79" fmla="*/ 158750 w 209550"/>
              <a:gd name="connsiteY79" fmla="*/ 260350 h 536575"/>
              <a:gd name="connsiteX80" fmla="*/ 158750 w 209550"/>
              <a:gd name="connsiteY80" fmla="*/ 263525 h 536575"/>
              <a:gd name="connsiteX81" fmla="*/ 158750 w 209550"/>
              <a:gd name="connsiteY81" fmla="*/ 269875 h 536575"/>
              <a:gd name="connsiteX82" fmla="*/ 155575 w 209550"/>
              <a:gd name="connsiteY82" fmla="*/ 273050 h 536575"/>
              <a:gd name="connsiteX83" fmla="*/ 155575 w 209550"/>
              <a:gd name="connsiteY83" fmla="*/ 276225 h 536575"/>
              <a:gd name="connsiteX84" fmla="*/ 155575 w 209550"/>
              <a:gd name="connsiteY84" fmla="*/ 279400 h 536575"/>
              <a:gd name="connsiteX85" fmla="*/ 155575 w 209550"/>
              <a:gd name="connsiteY85" fmla="*/ 282575 h 536575"/>
              <a:gd name="connsiteX86" fmla="*/ 152400 w 209550"/>
              <a:gd name="connsiteY86" fmla="*/ 285750 h 536575"/>
              <a:gd name="connsiteX87" fmla="*/ 155575 w 209550"/>
              <a:gd name="connsiteY87" fmla="*/ 288925 h 536575"/>
              <a:gd name="connsiteX88" fmla="*/ 152400 w 209550"/>
              <a:gd name="connsiteY88" fmla="*/ 292100 h 536575"/>
              <a:gd name="connsiteX89" fmla="*/ 152400 w 209550"/>
              <a:gd name="connsiteY89" fmla="*/ 295275 h 536575"/>
              <a:gd name="connsiteX90" fmla="*/ 152400 w 209550"/>
              <a:gd name="connsiteY90" fmla="*/ 298450 h 536575"/>
              <a:gd name="connsiteX91" fmla="*/ 149225 w 209550"/>
              <a:gd name="connsiteY91" fmla="*/ 298450 h 536575"/>
              <a:gd name="connsiteX92" fmla="*/ 146050 w 209550"/>
              <a:gd name="connsiteY92" fmla="*/ 298450 h 536575"/>
              <a:gd name="connsiteX93" fmla="*/ 149225 w 209550"/>
              <a:gd name="connsiteY93" fmla="*/ 301625 h 536575"/>
              <a:gd name="connsiteX94" fmla="*/ 146050 w 209550"/>
              <a:gd name="connsiteY94" fmla="*/ 301625 h 536575"/>
              <a:gd name="connsiteX95" fmla="*/ 146050 w 209550"/>
              <a:gd name="connsiteY95" fmla="*/ 304800 h 536575"/>
              <a:gd name="connsiteX96" fmla="*/ 146050 w 209550"/>
              <a:gd name="connsiteY96" fmla="*/ 307975 h 536575"/>
              <a:gd name="connsiteX97" fmla="*/ 146050 w 209550"/>
              <a:gd name="connsiteY97" fmla="*/ 311150 h 536575"/>
              <a:gd name="connsiteX98" fmla="*/ 142875 w 209550"/>
              <a:gd name="connsiteY98" fmla="*/ 314325 h 536575"/>
              <a:gd name="connsiteX99" fmla="*/ 146050 w 209550"/>
              <a:gd name="connsiteY99" fmla="*/ 317500 h 536575"/>
              <a:gd name="connsiteX100" fmla="*/ 142875 w 209550"/>
              <a:gd name="connsiteY100" fmla="*/ 320675 h 536575"/>
              <a:gd name="connsiteX101" fmla="*/ 142875 w 209550"/>
              <a:gd name="connsiteY101" fmla="*/ 327025 h 536575"/>
              <a:gd name="connsiteX102" fmla="*/ 139700 w 209550"/>
              <a:gd name="connsiteY102" fmla="*/ 330200 h 536575"/>
              <a:gd name="connsiteX103" fmla="*/ 139700 w 209550"/>
              <a:gd name="connsiteY103" fmla="*/ 333375 h 536575"/>
              <a:gd name="connsiteX104" fmla="*/ 139700 w 209550"/>
              <a:gd name="connsiteY104" fmla="*/ 336550 h 536575"/>
              <a:gd name="connsiteX105" fmla="*/ 139700 w 209550"/>
              <a:gd name="connsiteY105" fmla="*/ 339725 h 536575"/>
              <a:gd name="connsiteX106" fmla="*/ 136525 w 209550"/>
              <a:gd name="connsiteY106" fmla="*/ 349250 h 536575"/>
              <a:gd name="connsiteX107" fmla="*/ 133350 w 209550"/>
              <a:gd name="connsiteY107" fmla="*/ 365125 h 536575"/>
              <a:gd name="connsiteX108" fmla="*/ 133350 w 209550"/>
              <a:gd name="connsiteY108" fmla="*/ 371475 h 536575"/>
              <a:gd name="connsiteX109" fmla="*/ 127000 w 209550"/>
              <a:gd name="connsiteY109" fmla="*/ 396875 h 536575"/>
              <a:gd name="connsiteX110" fmla="*/ 133350 w 209550"/>
              <a:gd name="connsiteY110" fmla="*/ 396875 h 536575"/>
              <a:gd name="connsiteX111" fmla="*/ 139700 w 209550"/>
              <a:gd name="connsiteY111" fmla="*/ 396875 h 536575"/>
              <a:gd name="connsiteX112" fmla="*/ 142875 w 209550"/>
              <a:gd name="connsiteY112" fmla="*/ 400050 h 536575"/>
              <a:gd name="connsiteX113" fmla="*/ 142875 w 209550"/>
              <a:gd name="connsiteY113" fmla="*/ 406400 h 536575"/>
              <a:gd name="connsiteX114" fmla="*/ 139700 w 209550"/>
              <a:gd name="connsiteY114" fmla="*/ 409575 h 536575"/>
              <a:gd name="connsiteX115" fmla="*/ 139700 w 209550"/>
              <a:gd name="connsiteY115" fmla="*/ 415925 h 536575"/>
              <a:gd name="connsiteX116" fmla="*/ 139700 w 209550"/>
              <a:gd name="connsiteY116" fmla="*/ 419100 h 536575"/>
              <a:gd name="connsiteX117" fmla="*/ 142875 w 209550"/>
              <a:gd name="connsiteY117" fmla="*/ 419100 h 536575"/>
              <a:gd name="connsiteX118" fmla="*/ 142875 w 209550"/>
              <a:gd name="connsiteY118" fmla="*/ 422275 h 536575"/>
              <a:gd name="connsiteX119" fmla="*/ 139700 w 209550"/>
              <a:gd name="connsiteY119" fmla="*/ 422275 h 536575"/>
              <a:gd name="connsiteX120" fmla="*/ 139700 w 209550"/>
              <a:gd name="connsiteY120" fmla="*/ 425450 h 536575"/>
              <a:gd name="connsiteX121" fmla="*/ 139700 w 209550"/>
              <a:gd name="connsiteY121" fmla="*/ 431800 h 536575"/>
              <a:gd name="connsiteX122" fmla="*/ 136525 w 209550"/>
              <a:gd name="connsiteY122" fmla="*/ 434975 h 536575"/>
              <a:gd name="connsiteX123" fmla="*/ 139700 w 209550"/>
              <a:gd name="connsiteY123" fmla="*/ 434975 h 536575"/>
              <a:gd name="connsiteX124" fmla="*/ 139700 w 209550"/>
              <a:gd name="connsiteY124" fmla="*/ 438150 h 536575"/>
              <a:gd name="connsiteX125" fmla="*/ 139700 w 209550"/>
              <a:gd name="connsiteY125" fmla="*/ 441325 h 536575"/>
              <a:gd name="connsiteX126" fmla="*/ 142875 w 209550"/>
              <a:gd name="connsiteY126" fmla="*/ 441325 h 536575"/>
              <a:gd name="connsiteX127" fmla="*/ 142875 w 209550"/>
              <a:gd name="connsiteY127" fmla="*/ 444500 h 536575"/>
              <a:gd name="connsiteX128" fmla="*/ 139700 w 209550"/>
              <a:gd name="connsiteY128" fmla="*/ 444500 h 536575"/>
              <a:gd name="connsiteX129" fmla="*/ 142875 w 209550"/>
              <a:gd name="connsiteY129" fmla="*/ 447675 h 536575"/>
              <a:gd name="connsiteX130" fmla="*/ 139700 w 209550"/>
              <a:gd name="connsiteY130" fmla="*/ 450850 h 536575"/>
              <a:gd name="connsiteX131" fmla="*/ 139700 w 209550"/>
              <a:gd name="connsiteY131" fmla="*/ 454025 h 536575"/>
              <a:gd name="connsiteX132" fmla="*/ 139700 w 209550"/>
              <a:gd name="connsiteY132" fmla="*/ 457200 h 536575"/>
              <a:gd name="connsiteX133" fmla="*/ 139700 w 209550"/>
              <a:gd name="connsiteY133" fmla="*/ 460375 h 536575"/>
              <a:gd name="connsiteX134" fmla="*/ 136525 w 209550"/>
              <a:gd name="connsiteY134" fmla="*/ 460375 h 536575"/>
              <a:gd name="connsiteX135" fmla="*/ 133350 w 209550"/>
              <a:gd name="connsiteY135" fmla="*/ 463550 h 536575"/>
              <a:gd name="connsiteX136" fmla="*/ 133350 w 209550"/>
              <a:gd name="connsiteY136" fmla="*/ 466725 h 536575"/>
              <a:gd name="connsiteX137" fmla="*/ 133350 w 209550"/>
              <a:gd name="connsiteY137" fmla="*/ 469900 h 536575"/>
              <a:gd name="connsiteX138" fmla="*/ 130175 w 209550"/>
              <a:gd name="connsiteY138" fmla="*/ 469900 h 536575"/>
              <a:gd name="connsiteX139" fmla="*/ 127000 w 209550"/>
              <a:gd name="connsiteY139" fmla="*/ 469900 h 536575"/>
              <a:gd name="connsiteX140" fmla="*/ 123825 w 209550"/>
              <a:gd name="connsiteY140" fmla="*/ 469900 h 536575"/>
              <a:gd name="connsiteX141" fmla="*/ 123825 w 209550"/>
              <a:gd name="connsiteY141" fmla="*/ 466725 h 536575"/>
              <a:gd name="connsiteX142" fmla="*/ 120650 w 209550"/>
              <a:gd name="connsiteY142" fmla="*/ 469900 h 536575"/>
              <a:gd name="connsiteX143" fmla="*/ 120650 w 209550"/>
              <a:gd name="connsiteY143" fmla="*/ 466725 h 536575"/>
              <a:gd name="connsiteX144" fmla="*/ 117475 w 209550"/>
              <a:gd name="connsiteY144" fmla="*/ 469900 h 536575"/>
              <a:gd name="connsiteX145" fmla="*/ 114300 w 209550"/>
              <a:gd name="connsiteY145" fmla="*/ 473075 h 536575"/>
              <a:gd name="connsiteX146" fmla="*/ 114300 w 209550"/>
              <a:gd name="connsiteY146" fmla="*/ 476250 h 536575"/>
              <a:gd name="connsiteX147" fmla="*/ 111125 w 209550"/>
              <a:gd name="connsiteY147" fmla="*/ 476250 h 536575"/>
              <a:gd name="connsiteX148" fmla="*/ 107950 w 209550"/>
              <a:gd name="connsiteY148" fmla="*/ 482600 h 536575"/>
              <a:gd name="connsiteX149" fmla="*/ 101600 w 209550"/>
              <a:gd name="connsiteY149" fmla="*/ 488950 h 536575"/>
              <a:gd name="connsiteX150" fmla="*/ 98425 w 209550"/>
              <a:gd name="connsiteY150" fmla="*/ 492125 h 536575"/>
              <a:gd name="connsiteX151" fmla="*/ 98425 w 209550"/>
              <a:gd name="connsiteY151" fmla="*/ 495300 h 536575"/>
              <a:gd name="connsiteX152" fmla="*/ 95250 w 209550"/>
              <a:gd name="connsiteY152" fmla="*/ 495300 h 536575"/>
              <a:gd name="connsiteX153" fmla="*/ 88900 w 209550"/>
              <a:gd name="connsiteY153" fmla="*/ 504825 h 536575"/>
              <a:gd name="connsiteX154" fmla="*/ 85725 w 209550"/>
              <a:gd name="connsiteY154" fmla="*/ 508000 h 536575"/>
              <a:gd name="connsiteX155" fmla="*/ 85725 w 209550"/>
              <a:gd name="connsiteY155" fmla="*/ 511175 h 536575"/>
              <a:gd name="connsiteX156" fmla="*/ 82550 w 209550"/>
              <a:gd name="connsiteY156" fmla="*/ 511175 h 536575"/>
              <a:gd name="connsiteX157" fmla="*/ 82550 w 209550"/>
              <a:gd name="connsiteY157" fmla="*/ 514350 h 536575"/>
              <a:gd name="connsiteX158" fmla="*/ 79375 w 209550"/>
              <a:gd name="connsiteY158" fmla="*/ 514350 h 536575"/>
              <a:gd name="connsiteX159" fmla="*/ 76200 w 209550"/>
              <a:gd name="connsiteY159" fmla="*/ 517525 h 536575"/>
              <a:gd name="connsiteX160" fmla="*/ 73025 w 209550"/>
              <a:gd name="connsiteY160" fmla="*/ 517525 h 536575"/>
              <a:gd name="connsiteX161" fmla="*/ 69850 w 209550"/>
              <a:gd name="connsiteY161" fmla="*/ 517525 h 536575"/>
              <a:gd name="connsiteX162" fmla="*/ 66675 w 209550"/>
              <a:gd name="connsiteY162" fmla="*/ 520700 h 536575"/>
              <a:gd name="connsiteX163" fmla="*/ 63500 w 209550"/>
              <a:gd name="connsiteY163" fmla="*/ 520700 h 536575"/>
              <a:gd name="connsiteX164" fmla="*/ 60325 w 209550"/>
              <a:gd name="connsiteY164" fmla="*/ 520700 h 536575"/>
              <a:gd name="connsiteX165" fmla="*/ 57150 w 209550"/>
              <a:gd name="connsiteY165" fmla="*/ 520700 h 536575"/>
              <a:gd name="connsiteX166" fmla="*/ 57150 w 209550"/>
              <a:gd name="connsiteY166" fmla="*/ 523875 h 536575"/>
              <a:gd name="connsiteX167" fmla="*/ 53975 w 209550"/>
              <a:gd name="connsiteY167" fmla="*/ 523875 h 536575"/>
              <a:gd name="connsiteX168" fmla="*/ 47625 w 209550"/>
              <a:gd name="connsiteY168" fmla="*/ 523875 h 536575"/>
              <a:gd name="connsiteX169" fmla="*/ 44450 w 209550"/>
              <a:gd name="connsiteY169" fmla="*/ 523875 h 536575"/>
              <a:gd name="connsiteX170" fmla="*/ 44450 w 209550"/>
              <a:gd name="connsiteY170" fmla="*/ 527050 h 536575"/>
              <a:gd name="connsiteX171" fmla="*/ 41275 w 209550"/>
              <a:gd name="connsiteY171" fmla="*/ 523875 h 536575"/>
              <a:gd name="connsiteX172" fmla="*/ 38100 w 209550"/>
              <a:gd name="connsiteY172" fmla="*/ 523875 h 536575"/>
              <a:gd name="connsiteX173" fmla="*/ 38100 w 209550"/>
              <a:gd name="connsiteY173" fmla="*/ 527050 h 536575"/>
              <a:gd name="connsiteX174" fmla="*/ 34925 w 209550"/>
              <a:gd name="connsiteY174" fmla="*/ 527050 h 536575"/>
              <a:gd name="connsiteX175" fmla="*/ 34925 w 209550"/>
              <a:gd name="connsiteY175" fmla="*/ 530225 h 536575"/>
              <a:gd name="connsiteX176" fmla="*/ 31750 w 209550"/>
              <a:gd name="connsiteY176" fmla="*/ 530225 h 536575"/>
              <a:gd name="connsiteX177" fmla="*/ 28575 w 209550"/>
              <a:gd name="connsiteY177" fmla="*/ 527050 h 536575"/>
              <a:gd name="connsiteX178" fmla="*/ 25400 w 209550"/>
              <a:gd name="connsiteY178" fmla="*/ 527050 h 536575"/>
              <a:gd name="connsiteX179" fmla="*/ 25400 w 209550"/>
              <a:gd name="connsiteY179" fmla="*/ 530225 h 536575"/>
              <a:gd name="connsiteX180" fmla="*/ 22225 w 209550"/>
              <a:gd name="connsiteY180" fmla="*/ 530225 h 536575"/>
              <a:gd name="connsiteX181" fmla="*/ 19050 w 209550"/>
              <a:gd name="connsiteY181" fmla="*/ 530225 h 536575"/>
              <a:gd name="connsiteX182" fmla="*/ 19050 w 209550"/>
              <a:gd name="connsiteY182" fmla="*/ 533400 h 536575"/>
              <a:gd name="connsiteX183" fmla="*/ 15875 w 209550"/>
              <a:gd name="connsiteY183" fmla="*/ 533400 h 536575"/>
              <a:gd name="connsiteX184" fmla="*/ 15875 w 209550"/>
              <a:gd name="connsiteY184" fmla="*/ 536575 h 536575"/>
              <a:gd name="connsiteX185" fmla="*/ 12700 w 209550"/>
              <a:gd name="connsiteY185" fmla="*/ 533400 h 536575"/>
              <a:gd name="connsiteX186" fmla="*/ 9525 w 209550"/>
              <a:gd name="connsiteY186" fmla="*/ 533400 h 536575"/>
              <a:gd name="connsiteX187" fmla="*/ 3175 w 209550"/>
              <a:gd name="connsiteY187" fmla="*/ 533400 h 536575"/>
              <a:gd name="connsiteX188" fmla="*/ 0 w 209550"/>
              <a:gd name="connsiteY188" fmla="*/ 530225 h 536575"/>
              <a:gd name="connsiteX189" fmla="*/ 0 w 209550"/>
              <a:gd name="connsiteY189" fmla="*/ 523875 h 536575"/>
              <a:gd name="connsiteX190" fmla="*/ 3175 w 209550"/>
              <a:gd name="connsiteY190" fmla="*/ 514350 h 536575"/>
              <a:gd name="connsiteX191" fmla="*/ 3175 w 209550"/>
              <a:gd name="connsiteY191" fmla="*/ 501650 h 536575"/>
              <a:gd name="connsiteX192" fmla="*/ 6350 w 209550"/>
              <a:gd name="connsiteY192" fmla="*/ 495300 h 536575"/>
              <a:gd name="connsiteX193" fmla="*/ 9525 w 209550"/>
              <a:gd name="connsiteY193" fmla="*/ 479425 h 536575"/>
              <a:gd name="connsiteX194" fmla="*/ 9525 w 209550"/>
              <a:gd name="connsiteY194" fmla="*/ 476250 h 536575"/>
              <a:gd name="connsiteX195" fmla="*/ 12700 w 209550"/>
              <a:gd name="connsiteY195" fmla="*/ 469900 h 536575"/>
              <a:gd name="connsiteX196" fmla="*/ 22225 w 209550"/>
              <a:gd name="connsiteY196" fmla="*/ 431800 h 536575"/>
              <a:gd name="connsiteX197" fmla="*/ 22225 w 209550"/>
              <a:gd name="connsiteY197" fmla="*/ 425450 h 536575"/>
              <a:gd name="connsiteX198" fmla="*/ 34925 w 209550"/>
              <a:gd name="connsiteY198" fmla="*/ 368300 h 536575"/>
              <a:gd name="connsiteX199" fmla="*/ 41275 w 209550"/>
              <a:gd name="connsiteY199" fmla="*/ 333375 h 536575"/>
              <a:gd name="connsiteX200" fmla="*/ 47625 w 209550"/>
              <a:gd name="connsiteY200" fmla="*/ 314325 h 536575"/>
              <a:gd name="connsiteX201" fmla="*/ 53975 w 209550"/>
              <a:gd name="connsiteY201" fmla="*/ 292100 h 536575"/>
              <a:gd name="connsiteX202" fmla="*/ 57150 w 209550"/>
              <a:gd name="connsiteY202" fmla="*/ 276225 h 536575"/>
              <a:gd name="connsiteX203" fmla="*/ 63500 w 209550"/>
              <a:gd name="connsiteY203" fmla="*/ 244475 h 536575"/>
              <a:gd name="connsiteX204" fmla="*/ 63500 w 209550"/>
              <a:gd name="connsiteY204" fmla="*/ 238125 h 536575"/>
              <a:gd name="connsiteX205" fmla="*/ 63500 w 209550"/>
              <a:gd name="connsiteY205" fmla="*/ 231775 h 536575"/>
              <a:gd name="connsiteX206" fmla="*/ 66675 w 209550"/>
              <a:gd name="connsiteY206" fmla="*/ 222250 h 536575"/>
              <a:gd name="connsiteX207" fmla="*/ 69850 w 209550"/>
              <a:gd name="connsiteY207" fmla="*/ 209550 h 536575"/>
              <a:gd name="connsiteX208" fmla="*/ 76200 w 209550"/>
              <a:gd name="connsiteY208" fmla="*/ 187325 h 536575"/>
              <a:gd name="connsiteX209" fmla="*/ 79375 w 209550"/>
              <a:gd name="connsiteY209" fmla="*/ 165100 h 536575"/>
              <a:gd name="connsiteX210" fmla="*/ 82550 w 209550"/>
              <a:gd name="connsiteY210" fmla="*/ 155575 h 536575"/>
              <a:gd name="connsiteX211" fmla="*/ 82550 w 209550"/>
              <a:gd name="connsiteY211" fmla="*/ 152400 h 536575"/>
              <a:gd name="connsiteX212" fmla="*/ 85725 w 209550"/>
              <a:gd name="connsiteY212" fmla="*/ 130175 h 536575"/>
              <a:gd name="connsiteX213" fmla="*/ 95250 w 209550"/>
              <a:gd name="connsiteY213" fmla="*/ 98425 h 536575"/>
              <a:gd name="connsiteX214" fmla="*/ 95250 w 209550"/>
              <a:gd name="connsiteY214" fmla="*/ 92075 h 536575"/>
              <a:gd name="connsiteX215" fmla="*/ 101600 w 209550"/>
              <a:gd name="connsiteY215" fmla="*/ 63500 h 536575"/>
              <a:gd name="connsiteX216" fmla="*/ 101600 w 209550"/>
              <a:gd name="connsiteY216" fmla="*/ 60325 h 536575"/>
              <a:gd name="connsiteX217" fmla="*/ 107950 w 209550"/>
              <a:gd name="connsiteY217" fmla="*/ 44450 h 536575"/>
              <a:gd name="connsiteX218" fmla="*/ 111125 w 209550"/>
              <a:gd name="connsiteY218" fmla="*/ 31750 h 536575"/>
              <a:gd name="connsiteX219" fmla="*/ 111125 w 209550"/>
              <a:gd name="connsiteY219" fmla="*/ 22225 h 536575"/>
              <a:gd name="connsiteX220" fmla="*/ 111125 w 209550"/>
              <a:gd name="connsiteY220" fmla="*/ 19050 h 536575"/>
              <a:gd name="connsiteX221" fmla="*/ 114300 w 209550"/>
              <a:gd name="connsiteY221" fmla="*/ 12700 h 536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Lst>
            <a:rect l="l" t="t" r="r" b="b"/>
            <a:pathLst>
              <a:path w="209550" h="536575">
                <a:moveTo>
                  <a:pt x="117475" y="0"/>
                </a:moveTo>
                <a:lnTo>
                  <a:pt x="130175" y="3175"/>
                </a:lnTo>
                <a:lnTo>
                  <a:pt x="133350" y="3175"/>
                </a:lnTo>
                <a:lnTo>
                  <a:pt x="136525" y="3175"/>
                </a:lnTo>
                <a:lnTo>
                  <a:pt x="142875" y="6350"/>
                </a:lnTo>
                <a:lnTo>
                  <a:pt x="146050" y="6350"/>
                </a:lnTo>
                <a:lnTo>
                  <a:pt x="152400" y="6350"/>
                </a:lnTo>
                <a:lnTo>
                  <a:pt x="152400" y="9525"/>
                </a:lnTo>
                <a:lnTo>
                  <a:pt x="168275" y="9525"/>
                </a:lnTo>
                <a:lnTo>
                  <a:pt x="168275" y="12700"/>
                </a:lnTo>
                <a:lnTo>
                  <a:pt x="177800" y="12700"/>
                </a:lnTo>
                <a:lnTo>
                  <a:pt x="180975" y="15875"/>
                </a:lnTo>
                <a:lnTo>
                  <a:pt x="187325" y="15875"/>
                </a:lnTo>
                <a:lnTo>
                  <a:pt x="196850" y="19050"/>
                </a:lnTo>
                <a:lnTo>
                  <a:pt x="203200" y="19050"/>
                </a:lnTo>
                <a:lnTo>
                  <a:pt x="209550" y="22225"/>
                </a:lnTo>
                <a:lnTo>
                  <a:pt x="209550" y="25400"/>
                </a:lnTo>
                <a:lnTo>
                  <a:pt x="206375" y="31750"/>
                </a:lnTo>
                <a:lnTo>
                  <a:pt x="206375" y="34925"/>
                </a:lnTo>
                <a:lnTo>
                  <a:pt x="206375" y="38100"/>
                </a:lnTo>
                <a:lnTo>
                  <a:pt x="206375" y="41275"/>
                </a:lnTo>
                <a:lnTo>
                  <a:pt x="203200" y="41275"/>
                </a:lnTo>
                <a:lnTo>
                  <a:pt x="203200" y="47625"/>
                </a:lnTo>
                <a:lnTo>
                  <a:pt x="203200" y="50800"/>
                </a:lnTo>
                <a:lnTo>
                  <a:pt x="203200" y="53975"/>
                </a:lnTo>
                <a:lnTo>
                  <a:pt x="200025" y="57150"/>
                </a:lnTo>
                <a:lnTo>
                  <a:pt x="200025" y="60325"/>
                </a:lnTo>
                <a:lnTo>
                  <a:pt x="200025" y="63500"/>
                </a:lnTo>
                <a:lnTo>
                  <a:pt x="200025" y="66675"/>
                </a:lnTo>
                <a:lnTo>
                  <a:pt x="196850" y="76200"/>
                </a:lnTo>
                <a:lnTo>
                  <a:pt x="196850" y="82550"/>
                </a:lnTo>
                <a:lnTo>
                  <a:pt x="193675" y="85725"/>
                </a:lnTo>
                <a:lnTo>
                  <a:pt x="193675" y="88900"/>
                </a:lnTo>
                <a:lnTo>
                  <a:pt x="193675" y="92075"/>
                </a:lnTo>
                <a:lnTo>
                  <a:pt x="193675" y="95250"/>
                </a:lnTo>
                <a:lnTo>
                  <a:pt x="193675" y="98425"/>
                </a:lnTo>
                <a:lnTo>
                  <a:pt x="193675" y="101600"/>
                </a:lnTo>
                <a:lnTo>
                  <a:pt x="190500" y="104775"/>
                </a:lnTo>
                <a:lnTo>
                  <a:pt x="190500" y="107950"/>
                </a:lnTo>
                <a:lnTo>
                  <a:pt x="190500" y="111125"/>
                </a:lnTo>
                <a:lnTo>
                  <a:pt x="190500" y="114300"/>
                </a:lnTo>
                <a:lnTo>
                  <a:pt x="187325" y="117475"/>
                </a:lnTo>
                <a:lnTo>
                  <a:pt x="187325" y="120650"/>
                </a:lnTo>
                <a:lnTo>
                  <a:pt x="187325" y="123825"/>
                </a:lnTo>
                <a:lnTo>
                  <a:pt x="187325" y="127000"/>
                </a:lnTo>
                <a:lnTo>
                  <a:pt x="187325" y="130175"/>
                </a:lnTo>
                <a:lnTo>
                  <a:pt x="187325" y="136525"/>
                </a:lnTo>
                <a:lnTo>
                  <a:pt x="184150" y="146050"/>
                </a:lnTo>
                <a:lnTo>
                  <a:pt x="184150" y="152400"/>
                </a:lnTo>
                <a:lnTo>
                  <a:pt x="184150" y="155575"/>
                </a:lnTo>
                <a:lnTo>
                  <a:pt x="180975" y="158750"/>
                </a:lnTo>
                <a:lnTo>
                  <a:pt x="180975" y="161925"/>
                </a:lnTo>
                <a:lnTo>
                  <a:pt x="177800" y="161925"/>
                </a:lnTo>
                <a:lnTo>
                  <a:pt x="177800" y="165100"/>
                </a:lnTo>
                <a:lnTo>
                  <a:pt x="174625" y="171450"/>
                </a:lnTo>
                <a:lnTo>
                  <a:pt x="174625" y="174625"/>
                </a:lnTo>
                <a:lnTo>
                  <a:pt x="174625" y="177800"/>
                </a:lnTo>
                <a:lnTo>
                  <a:pt x="174625" y="184150"/>
                </a:lnTo>
                <a:lnTo>
                  <a:pt x="171450" y="190500"/>
                </a:lnTo>
                <a:lnTo>
                  <a:pt x="171450" y="193675"/>
                </a:lnTo>
                <a:lnTo>
                  <a:pt x="171450" y="196850"/>
                </a:lnTo>
                <a:lnTo>
                  <a:pt x="171450" y="200025"/>
                </a:lnTo>
                <a:lnTo>
                  <a:pt x="168275" y="203200"/>
                </a:lnTo>
                <a:lnTo>
                  <a:pt x="168275" y="206375"/>
                </a:lnTo>
                <a:lnTo>
                  <a:pt x="168275" y="209550"/>
                </a:lnTo>
                <a:lnTo>
                  <a:pt x="168275" y="212725"/>
                </a:lnTo>
                <a:lnTo>
                  <a:pt x="168275" y="215900"/>
                </a:lnTo>
                <a:lnTo>
                  <a:pt x="168275" y="219075"/>
                </a:lnTo>
                <a:lnTo>
                  <a:pt x="168275" y="222250"/>
                </a:lnTo>
                <a:lnTo>
                  <a:pt x="168275" y="225425"/>
                </a:lnTo>
                <a:lnTo>
                  <a:pt x="168275" y="228600"/>
                </a:lnTo>
                <a:lnTo>
                  <a:pt x="165100" y="228600"/>
                </a:lnTo>
                <a:lnTo>
                  <a:pt x="165100" y="231775"/>
                </a:lnTo>
                <a:lnTo>
                  <a:pt x="165100" y="234950"/>
                </a:lnTo>
                <a:lnTo>
                  <a:pt x="161925" y="244475"/>
                </a:lnTo>
                <a:lnTo>
                  <a:pt x="161925" y="247650"/>
                </a:lnTo>
                <a:lnTo>
                  <a:pt x="161925" y="250825"/>
                </a:lnTo>
                <a:lnTo>
                  <a:pt x="161925" y="254000"/>
                </a:lnTo>
                <a:lnTo>
                  <a:pt x="161925" y="257175"/>
                </a:lnTo>
                <a:lnTo>
                  <a:pt x="158750" y="260350"/>
                </a:lnTo>
                <a:lnTo>
                  <a:pt x="158750" y="263525"/>
                </a:lnTo>
                <a:lnTo>
                  <a:pt x="158750" y="269875"/>
                </a:lnTo>
                <a:lnTo>
                  <a:pt x="155575" y="273050"/>
                </a:lnTo>
                <a:lnTo>
                  <a:pt x="155575" y="276225"/>
                </a:lnTo>
                <a:lnTo>
                  <a:pt x="155575" y="279400"/>
                </a:lnTo>
                <a:lnTo>
                  <a:pt x="155575" y="282575"/>
                </a:lnTo>
                <a:lnTo>
                  <a:pt x="152400" y="285750"/>
                </a:lnTo>
                <a:lnTo>
                  <a:pt x="155575" y="288925"/>
                </a:lnTo>
                <a:lnTo>
                  <a:pt x="152400" y="292100"/>
                </a:lnTo>
                <a:lnTo>
                  <a:pt x="152400" y="295275"/>
                </a:lnTo>
                <a:lnTo>
                  <a:pt x="152400" y="298450"/>
                </a:lnTo>
                <a:lnTo>
                  <a:pt x="149225" y="298450"/>
                </a:lnTo>
                <a:lnTo>
                  <a:pt x="146050" y="298450"/>
                </a:lnTo>
                <a:lnTo>
                  <a:pt x="149225" y="301625"/>
                </a:lnTo>
                <a:lnTo>
                  <a:pt x="146050" y="301625"/>
                </a:lnTo>
                <a:lnTo>
                  <a:pt x="146050" y="304800"/>
                </a:lnTo>
                <a:lnTo>
                  <a:pt x="146050" y="307975"/>
                </a:lnTo>
                <a:lnTo>
                  <a:pt x="146050" y="311150"/>
                </a:lnTo>
                <a:lnTo>
                  <a:pt x="142875" y="314325"/>
                </a:lnTo>
                <a:lnTo>
                  <a:pt x="146050" y="317500"/>
                </a:lnTo>
                <a:lnTo>
                  <a:pt x="142875" y="320675"/>
                </a:lnTo>
                <a:lnTo>
                  <a:pt x="142875" y="327025"/>
                </a:lnTo>
                <a:lnTo>
                  <a:pt x="139700" y="330200"/>
                </a:lnTo>
                <a:lnTo>
                  <a:pt x="139700" y="333375"/>
                </a:lnTo>
                <a:lnTo>
                  <a:pt x="139700" y="336550"/>
                </a:lnTo>
                <a:lnTo>
                  <a:pt x="139700" y="339725"/>
                </a:lnTo>
                <a:lnTo>
                  <a:pt x="136525" y="349250"/>
                </a:lnTo>
                <a:lnTo>
                  <a:pt x="133350" y="365125"/>
                </a:lnTo>
                <a:lnTo>
                  <a:pt x="133350" y="371475"/>
                </a:lnTo>
                <a:lnTo>
                  <a:pt x="127000" y="396875"/>
                </a:lnTo>
                <a:lnTo>
                  <a:pt x="133350" y="396875"/>
                </a:lnTo>
                <a:lnTo>
                  <a:pt x="139700" y="396875"/>
                </a:lnTo>
                <a:lnTo>
                  <a:pt x="142875" y="400050"/>
                </a:lnTo>
                <a:lnTo>
                  <a:pt x="142875" y="406400"/>
                </a:lnTo>
                <a:lnTo>
                  <a:pt x="139700" y="409575"/>
                </a:lnTo>
                <a:lnTo>
                  <a:pt x="139700" y="415925"/>
                </a:lnTo>
                <a:lnTo>
                  <a:pt x="139700" y="419100"/>
                </a:lnTo>
                <a:lnTo>
                  <a:pt x="142875" y="419100"/>
                </a:lnTo>
                <a:lnTo>
                  <a:pt x="142875" y="422275"/>
                </a:lnTo>
                <a:lnTo>
                  <a:pt x="139700" y="422275"/>
                </a:lnTo>
                <a:lnTo>
                  <a:pt x="139700" y="425450"/>
                </a:lnTo>
                <a:lnTo>
                  <a:pt x="139700" y="431800"/>
                </a:lnTo>
                <a:lnTo>
                  <a:pt x="136525" y="434975"/>
                </a:lnTo>
                <a:lnTo>
                  <a:pt x="139700" y="434975"/>
                </a:lnTo>
                <a:lnTo>
                  <a:pt x="139700" y="438150"/>
                </a:lnTo>
                <a:lnTo>
                  <a:pt x="139700" y="441325"/>
                </a:lnTo>
                <a:lnTo>
                  <a:pt x="142875" y="441325"/>
                </a:lnTo>
                <a:lnTo>
                  <a:pt x="142875" y="444500"/>
                </a:lnTo>
                <a:lnTo>
                  <a:pt x="139700" y="444500"/>
                </a:lnTo>
                <a:lnTo>
                  <a:pt x="142875" y="447675"/>
                </a:lnTo>
                <a:lnTo>
                  <a:pt x="139700" y="450850"/>
                </a:lnTo>
                <a:lnTo>
                  <a:pt x="139700" y="454025"/>
                </a:lnTo>
                <a:lnTo>
                  <a:pt x="139700" y="457200"/>
                </a:lnTo>
                <a:lnTo>
                  <a:pt x="139700" y="460375"/>
                </a:lnTo>
                <a:lnTo>
                  <a:pt x="136525" y="460375"/>
                </a:lnTo>
                <a:lnTo>
                  <a:pt x="133350" y="463550"/>
                </a:lnTo>
                <a:lnTo>
                  <a:pt x="133350" y="466725"/>
                </a:lnTo>
                <a:lnTo>
                  <a:pt x="133350" y="469900"/>
                </a:lnTo>
                <a:lnTo>
                  <a:pt x="130175" y="469900"/>
                </a:lnTo>
                <a:lnTo>
                  <a:pt x="127000" y="469900"/>
                </a:lnTo>
                <a:lnTo>
                  <a:pt x="123825" y="469900"/>
                </a:lnTo>
                <a:lnTo>
                  <a:pt x="123825" y="466725"/>
                </a:lnTo>
                <a:lnTo>
                  <a:pt x="120650" y="469900"/>
                </a:lnTo>
                <a:lnTo>
                  <a:pt x="120650" y="466725"/>
                </a:lnTo>
                <a:lnTo>
                  <a:pt x="117475" y="469900"/>
                </a:lnTo>
                <a:lnTo>
                  <a:pt x="114300" y="473075"/>
                </a:lnTo>
                <a:lnTo>
                  <a:pt x="114300" y="476250"/>
                </a:lnTo>
                <a:lnTo>
                  <a:pt x="111125" y="476250"/>
                </a:lnTo>
                <a:lnTo>
                  <a:pt x="107950" y="482600"/>
                </a:lnTo>
                <a:lnTo>
                  <a:pt x="101600" y="488950"/>
                </a:lnTo>
                <a:lnTo>
                  <a:pt x="98425" y="492125"/>
                </a:lnTo>
                <a:lnTo>
                  <a:pt x="98425" y="495300"/>
                </a:lnTo>
                <a:lnTo>
                  <a:pt x="95250" y="495300"/>
                </a:lnTo>
                <a:lnTo>
                  <a:pt x="88900" y="504825"/>
                </a:lnTo>
                <a:lnTo>
                  <a:pt x="85725" y="508000"/>
                </a:lnTo>
                <a:lnTo>
                  <a:pt x="85725" y="511175"/>
                </a:lnTo>
                <a:lnTo>
                  <a:pt x="82550" y="511175"/>
                </a:lnTo>
                <a:lnTo>
                  <a:pt x="82550" y="514350"/>
                </a:lnTo>
                <a:lnTo>
                  <a:pt x="79375" y="514350"/>
                </a:lnTo>
                <a:lnTo>
                  <a:pt x="76200" y="517525"/>
                </a:lnTo>
                <a:lnTo>
                  <a:pt x="73025" y="517525"/>
                </a:lnTo>
                <a:lnTo>
                  <a:pt x="69850" y="517525"/>
                </a:lnTo>
                <a:lnTo>
                  <a:pt x="66675" y="520700"/>
                </a:lnTo>
                <a:lnTo>
                  <a:pt x="63500" y="520700"/>
                </a:lnTo>
                <a:lnTo>
                  <a:pt x="60325" y="520700"/>
                </a:lnTo>
                <a:lnTo>
                  <a:pt x="57150" y="520700"/>
                </a:lnTo>
                <a:lnTo>
                  <a:pt x="57150" y="523875"/>
                </a:lnTo>
                <a:lnTo>
                  <a:pt x="53975" y="523875"/>
                </a:lnTo>
                <a:lnTo>
                  <a:pt x="47625" y="523875"/>
                </a:lnTo>
                <a:lnTo>
                  <a:pt x="44450" y="523875"/>
                </a:lnTo>
                <a:lnTo>
                  <a:pt x="44450" y="527050"/>
                </a:lnTo>
                <a:lnTo>
                  <a:pt x="41275" y="523875"/>
                </a:lnTo>
                <a:lnTo>
                  <a:pt x="38100" y="523875"/>
                </a:lnTo>
                <a:lnTo>
                  <a:pt x="38100" y="527050"/>
                </a:lnTo>
                <a:lnTo>
                  <a:pt x="34925" y="527050"/>
                </a:lnTo>
                <a:lnTo>
                  <a:pt x="34925" y="530225"/>
                </a:lnTo>
                <a:lnTo>
                  <a:pt x="31750" y="530225"/>
                </a:lnTo>
                <a:lnTo>
                  <a:pt x="28575" y="527050"/>
                </a:lnTo>
                <a:lnTo>
                  <a:pt x="25400" y="527050"/>
                </a:lnTo>
                <a:lnTo>
                  <a:pt x="25400" y="530225"/>
                </a:lnTo>
                <a:lnTo>
                  <a:pt x="22225" y="530225"/>
                </a:lnTo>
                <a:lnTo>
                  <a:pt x="19050" y="530225"/>
                </a:lnTo>
                <a:lnTo>
                  <a:pt x="19050" y="533400"/>
                </a:lnTo>
                <a:lnTo>
                  <a:pt x="15875" y="533400"/>
                </a:lnTo>
                <a:lnTo>
                  <a:pt x="15875" y="536575"/>
                </a:lnTo>
                <a:lnTo>
                  <a:pt x="12700" y="533400"/>
                </a:lnTo>
                <a:lnTo>
                  <a:pt x="9525" y="533400"/>
                </a:lnTo>
                <a:lnTo>
                  <a:pt x="3175" y="533400"/>
                </a:lnTo>
                <a:lnTo>
                  <a:pt x="0" y="530225"/>
                </a:lnTo>
                <a:lnTo>
                  <a:pt x="0" y="523875"/>
                </a:lnTo>
                <a:lnTo>
                  <a:pt x="3175" y="514350"/>
                </a:lnTo>
                <a:lnTo>
                  <a:pt x="3175" y="501650"/>
                </a:lnTo>
                <a:lnTo>
                  <a:pt x="6350" y="495300"/>
                </a:lnTo>
                <a:lnTo>
                  <a:pt x="9525" y="479425"/>
                </a:lnTo>
                <a:lnTo>
                  <a:pt x="9525" y="476250"/>
                </a:lnTo>
                <a:lnTo>
                  <a:pt x="12700" y="469900"/>
                </a:lnTo>
                <a:lnTo>
                  <a:pt x="22225" y="431800"/>
                </a:lnTo>
                <a:lnTo>
                  <a:pt x="22225" y="425450"/>
                </a:lnTo>
                <a:lnTo>
                  <a:pt x="34925" y="368300"/>
                </a:lnTo>
                <a:lnTo>
                  <a:pt x="41275" y="333375"/>
                </a:lnTo>
                <a:lnTo>
                  <a:pt x="47625" y="314325"/>
                </a:lnTo>
                <a:lnTo>
                  <a:pt x="53975" y="292100"/>
                </a:lnTo>
                <a:lnTo>
                  <a:pt x="57150" y="276225"/>
                </a:lnTo>
                <a:lnTo>
                  <a:pt x="63500" y="244475"/>
                </a:lnTo>
                <a:lnTo>
                  <a:pt x="63500" y="238125"/>
                </a:lnTo>
                <a:lnTo>
                  <a:pt x="63500" y="231775"/>
                </a:lnTo>
                <a:lnTo>
                  <a:pt x="66675" y="222250"/>
                </a:lnTo>
                <a:lnTo>
                  <a:pt x="69850" y="209550"/>
                </a:lnTo>
                <a:lnTo>
                  <a:pt x="76200" y="187325"/>
                </a:lnTo>
                <a:lnTo>
                  <a:pt x="79375" y="165100"/>
                </a:lnTo>
                <a:lnTo>
                  <a:pt x="82550" y="155575"/>
                </a:lnTo>
                <a:lnTo>
                  <a:pt x="82550" y="152400"/>
                </a:lnTo>
                <a:lnTo>
                  <a:pt x="85725" y="130175"/>
                </a:lnTo>
                <a:lnTo>
                  <a:pt x="95250" y="98425"/>
                </a:lnTo>
                <a:lnTo>
                  <a:pt x="95250" y="92075"/>
                </a:lnTo>
                <a:lnTo>
                  <a:pt x="101600" y="63500"/>
                </a:lnTo>
                <a:lnTo>
                  <a:pt x="101600" y="60325"/>
                </a:lnTo>
                <a:lnTo>
                  <a:pt x="107950" y="44450"/>
                </a:lnTo>
                <a:lnTo>
                  <a:pt x="111125" y="31750"/>
                </a:lnTo>
                <a:lnTo>
                  <a:pt x="111125" y="22225"/>
                </a:lnTo>
                <a:lnTo>
                  <a:pt x="111125" y="19050"/>
                </a:lnTo>
                <a:lnTo>
                  <a:pt x="114300" y="12700"/>
                </a:lnTo>
                <a:close/>
              </a:path>
            </a:pathLst>
          </a:custGeom>
          <a:solidFill>
            <a:srgbClr val="DA9694"/>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489" name="Logan, UT-ID">
            <a:extLst>
              <a:ext uri="{FF2B5EF4-FFF2-40B4-BE49-F238E27FC236}">
                <a16:creationId xmlns:a16="http://schemas.microsoft.com/office/drawing/2014/main" xmlns="" id="{00000000-0008-0000-0000-0000FE000000}"/>
              </a:ext>
            </a:extLst>
          </p:cNvPr>
          <p:cNvSpPr/>
          <p:nvPr/>
        </p:nvSpPr>
        <p:spPr>
          <a:xfrm>
            <a:off x="5176360" y="4109872"/>
            <a:ext cx="98425" cy="196641"/>
          </a:xfrm>
          <a:custGeom>
            <a:avLst/>
            <a:gdLst>
              <a:gd name="connsiteX0" fmla="*/ 9526 w 98425"/>
              <a:gd name="connsiteY0" fmla="*/ 19050 h 199231"/>
              <a:gd name="connsiteX1" fmla="*/ 12701 w 98425"/>
              <a:gd name="connsiteY1" fmla="*/ 19050 h 199231"/>
              <a:gd name="connsiteX2" fmla="*/ 12701 w 98425"/>
              <a:gd name="connsiteY2" fmla="*/ 20108 h 199231"/>
              <a:gd name="connsiteX3" fmla="*/ 47626 w 98425"/>
              <a:gd name="connsiteY3" fmla="*/ 0 h 199231"/>
              <a:gd name="connsiteX4" fmla="*/ 50801 w 98425"/>
              <a:gd name="connsiteY4" fmla="*/ 0 h 199231"/>
              <a:gd name="connsiteX5" fmla="*/ 53976 w 98425"/>
              <a:gd name="connsiteY5" fmla="*/ 0 h 199231"/>
              <a:gd name="connsiteX6" fmla="*/ 57151 w 98425"/>
              <a:gd name="connsiteY6" fmla="*/ 0 h 199231"/>
              <a:gd name="connsiteX7" fmla="*/ 60326 w 98425"/>
              <a:gd name="connsiteY7" fmla="*/ 0 h 199231"/>
              <a:gd name="connsiteX8" fmla="*/ 63501 w 98425"/>
              <a:gd name="connsiteY8" fmla="*/ 3175 h 199231"/>
              <a:gd name="connsiteX9" fmla="*/ 69851 w 98425"/>
              <a:gd name="connsiteY9" fmla="*/ 3175 h 199231"/>
              <a:gd name="connsiteX10" fmla="*/ 76201 w 98425"/>
              <a:gd name="connsiteY10" fmla="*/ 3175 h 199231"/>
              <a:gd name="connsiteX11" fmla="*/ 82551 w 98425"/>
              <a:gd name="connsiteY11" fmla="*/ 3175 h 199231"/>
              <a:gd name="connsiteX12" fmla="*/ 85726 w 98425"/>
              <a:gd name="connsiteY12" fmla="*/ 3175 h 199231"/>
              <a:gd name="connsiteX13" fmla="*/ 85726 w 98425"/>
              <a:gd name="connsiteY13" fmla="*/ 9525 h 199231"/>
              <a:gd name="connsiteX14" fmla="*/ 88901 w 98425"/>
              <a:gd name="connsiteY14" fmla="*/ 9525 h 199231"/>
              <a:gd name="connsiteX15" fmla="*/ 88901 w 98425"/>
              <a:gd name="connsiteY15" fmla="*/ 15875 h 199231"/>
              <a:gd name="connsiteX16" fmla="*/ 92076 w 98425"/>
              <a:gd name="connsiteY16" fmla="*/ 15875 h 199231"/>
              <a:gd name="connsiteX17" fmla="*/ 92076 w 98425"/>
              <a:gd name="connsiteY17" fmla="*/ 19050 h 199231"/>
              <a:gd name="connsiteX18" fmla="*/ 88901 w 98425"/>
              <a:gd name="connsiteY18" fmla="*/ 19050 h 199231"/>
              <a:gd name="connsiteX19" fmla="*/ 88901 w 98425"/>
              <a:gd name="connsiteY19" fmla="*/ 22225 h 199231"/>
              <a:gd name="connsiteX20" fmla="*/ 85726 w 98425"/>
              <a:gd name="connsiteY20" fmla="*/ 22225 h 199231"/>
              <a:gd name="connsiteX21" fmla="*/ 85726 w 98425"/>
              <a:gd name="connsiteY21" fmla="*/ 28575 h 199231"/>
              <a:gd name="connsiteX22" fmla="*/ 85726 w 98425"/>
              <a:gd name="connsiteY22" fmla="*/ 31750 h 199231"/>
              <a:gd name="connsiteX23" fmla="*/ 85726 w 98425"/>
              <a:gd name="connsiteY23" fmla="*/ 34925 h 199231"/>
              <a:gd name="connsiteX24" fmla="*/ 82551 w 98425"/>
              <a:gd name="connsiteY24" fmla="*/ 34925 h 199231"/>
              <a:gd name="connsiteX25" fmla="*/ 82551 w 98425"/>
              <a:gd name="connsiteY25" fmla="*/ 38100 h 199231"/>
              <a:gd name="connsiteX26" fmla="*/ 79376 w 98425"/>
              <a:gd name="connsiteY26" fmla="*/ 38100 h 199231"/>
              <a:gd name="connsiteX27" fmla="*/ 79376 w 98425"/>
              <a:gd name="connsiteY27" fmla="*/ 41275 h 199231"/>
              <a:gd name="connsiteX28" fmla="*/ 79376 w 98425"/>
              <a:gd name="connsiteY28" fmla="*/ 44450 h 199231"/>
              <a:gd name="connsiteX29" fmla="*/ 76201 w 98425"/>
              <a:gd name="connsiteY29" fmla="*/ 44450 h 199231"/>
              <a:gd name="connsiteX30" fmla="*/ 76201 w 98425"/>
              <a:gd name="connsiteY30" fmla="*/ 47625 h 199231"/>
              <a:gd name="connsiteX31" fmla="*/ 79376 w 98425"/>
              <a:gd name="connsiteY31" fmla="*/ 47625 h 199231"/>
              <a:gd name="connsiteX32" fmla="*/ 79376 w 98425"/>
              <a:gd name="connsiteY32" fmla="*/ 53975 h 199231"/>
              <a:gd name="connsiteX33" fmla="*/ 79376 w 98425"/>
              <a:gd name="connsiteY33" fmla="*/ 57150 h 199231"/>
              <a:gd name="connsiteX34" fmla="*/ 82551 w 98425"/>
              <a:gd name="connsiteY34" fmla="*/ 57150 h 199231"/>
              <a:gd name="connsiteX35" fmla="*/ 82551 w 98425"/>
              <a:gd name="connsiteY35" fmla="*/ 60325 h 199231"/>
              <a:gd name="connsiteX36" fmla="*/ 79376 w 98425"/>
              <a:gd name="connsiteY36" fmla="*/ 60325 h 199231"/>
              <a:gd name="connsiteX37" fmla="*/ 79376 w 98425"/>
              <a:gd name="connsiteY37" fmla="*/ 63500 h 199231"/>
              <a:gd name="connsiteX38" fmla="*/ 79376 w 98425"/>
              <a:gd name="connsiteY38" fmla="*/ 66675 h 199231"/>
              <a:gd name="connsiteX39" fmla="*/ 82551 w 98425"/>
              <a:gd name="connsiteY39" fmla="*/ 66675 h 199231"/>
              <a:gd name="connsiteX40" fmla="*/ 82551 w 98425"/>
              <a:gd name="connsiteY40" fmla="*/ 69850 h 199231"/>
              <a:gd name="connsiteX41" fmla="*/ 85726 w 98425"/>
              <a:gd name="connsiteY41" fmla="*/ 69850 h 199231"/>
              <a:gd name="connsiteX42" fmla="*/ 88901 w 98425"/>
              <a:gd name="connsiteY42" fmla="*/ 69850 h 199231"/>
              <a:gd name="connsiteX43" fmla="*/ 92076 w 98425"/>
              <a:gd name="connsiteY43" fmla="*/ 82550 h 199231"/>
              <a:gd name="connsiteX44" fmla="*/ 88901 w 98425"/>
              <a:gd name="connsiteY44" fmla="*/ 82550 h 199231"/>
              <a:gd name="connsiteX45" fmla="*/ 88901 w 98425"/>
              <a:gd name="connsiteY45" fmla="*/ 84667 h 199231"/>
              <a:gd name="connsiteX46" fmla="*/ 92075 w 98425"/>
              <a:gd name="connsiteY46" fmla="*/ 84931 h 199231"/>
              <a:gd name="connsiteX47" fmla="*/ 92075 w 98425"/>
              <a:gd name="connsiteY47" fmla="*/ 88106 h 199231"/>
              <a:gd name="connsiteX48" fmla="*/ 95250 w 98425"/>
              <a:gd name="connsiteY48" fmla="*/ 88106 h 199231"/>
              <a:gd name="connsiteX49" fmla="*/ 95250 w 98425"/>
              <a:gd name="connsiteY49" fmla="*/ 91281 h 199231"/>
              <a:gd name="connsiteX50" fmla="*/ 95250 w 98425"/>
              <a:gd name="connsiteY50" fmla="*/ 94456 h 199231"/>
              <a:gd name="connsiteX51" fmla="*/ 95250 w 98425"/>
              <a:gd name="connsiteY51" fmla="*/ 100806 h 199231"/>
              <a:gd name="connsiteX52" fmla="*/ 95250 w 98425"/>
              <a:gd name="connsiteY52" fmla="*/ 103981 h 199231"/>
              <a:gd name="connsiteX53" fmla="*/ 92075 w 98425"/>
              <a:gd name="connsiteY53" fmla="*/ 103981 h 199231"/>
              <a:gd name="connsiteX54" fmla="*/ 92075 w 98425"/>
              <a:gd name="connsiteY54" fmla="*/ 107156 h 199231"/>
              <a:gd name="connsiteX55" fmla="*/ 92075 w 98425"/>
              <a:gd name="connsiteY55" fmla="*/ 110331 h 199231"/>
              <a:gd name="connsiteX56" fmla="*/ 88900 w 98425"/>
              <a:gd name="connsiteY56" fmla="*/ 110331 h 199231"/>
              <a:gd name="connsiteX57" fmla="*/ 88900 w 98425"/>
              <a:gd name="connsiteY57" fmla="*/ 113506 h 199231"/>
              <a:gd name="connsiteX58" fmla="*/ 92075 w 98425"/>
              <a:gd name="connsiteY58" fmla="*/ 113506 h 199231"/>
              <a:gd name="connsiteX59" fmla="*/ 92075 w 98425"/>
              <a:gd name="connsiteY59" fmla="*/ 116681 h 199231"/>
              <a:gd name="connsiteX60" fmla="*/ 92075 w 98425"/>
              <a:gd name="connsiteY60" fmla="*/ 119856 h 199231"/>
              <a:gd name="connsiteX61" fmla="*/ 95250 w 98425"/>
              <a:gd name="connsiteY61" fmla="*/ 119856 h 199231"/>
              <a:gd name="connsiteX62" fmla="*/ 95250 w 98425"/>
              <a:gd name="connsiteY62" fmla="*/ 123031 h 199231"/>
              <a:gd name="connsiteX63" fmla="*/ 95250 w 98425"/>
              <a:gd name="connsiteY63" fmla="*/ 126206 h 199231"/>
              <a:gd name="connsiteX64" fmla="*/ 95250 w 98425"/>
              <a:gd name="connsiteY64" fmla="*/ 129381 h 199231"/>
              <a:gd name="connsiteX65" fmla="*/ 95250 w 98425"/>
              <a:gd name="connsiteY65" fmla="*/ 132556 h 199231"/>
              <a:gd name="connsiteX66" fmla="*/ 95250 w 98425"/>
              <a:gd name="connsiteY66" fmla="*/ 135731 h 199231"/>
              <a:gd name="connsiteX67" fmla="*/ 95250 w 98425"/>
              <a:gd name="connsiteY67" fmla="*/ 138906 h 199231"/>
              <a:gd name="connsiteX68" fmla="*/ 98425 w 98425"/>
              <a:gd name="connsiteY68" fmla="*/ 138906 h 199231"/>
              <a:gd name="connsiteX69" fmla="*/ 98425 w 98425"/>
              <a:gd name="connsiteY69" fmla="*/ 142081 h 199231"/>
              <a:gd name="connsiteX70" fmla="*/ 98425 w 98425"/>
              <a:gd name="connsiteY70" fmla="*/ 145256 h 199231"/>
              <a:gd name="connsiteX71" fmla="*/ 95250 w 98425"/>
              <a:gd name="connsiteY71" fmla="*/ 145256 h 199231"/>
              <a:gd name="connsiteX72" fmla="*/ 98425 w 98425"/>
              <a:gd name="connsiteY72" fmla="*/ 148431 h 199231"/>
              <a:gd name="connsiteX73" fmla="*/ 98425 w 98425"/>
              <a:gd name="connsiteY73" fmla="*/ 151606 h 199231"/>
              <a:gd name="connsiteX74" fmla="*/ 98425 w 98425"/>
              <a:gd name="connsiteY74" fmla="*/ 154781 h 199231"/>
              <a:gd name="connsiteX75" fmla="*/ 98425 w 98425"/>
              <a:gd name="connsiteY75" fmla="*/ 157956 h 199231"/>
              <a:gd name="connsiteX76" fmla="*/ 95250 w 98425"/>
              <a:gd name="connsiteY76" fmla="*/ 157956 h 199231"/>
              <a:gd name="connsiteX77" fmla="*/ 95250 w 98425"/>
              <a:gd name="connsiteY77" fmla="*/ 164306 h 199231"/>
              <a:gd name="connsiteX78" fmla="*/ 92075 w 98425"/>
              <a:gd name="connsiteY78" fmla="*/ 164306 h 199231"/>
              <a:gd name="connsiteX79" fmla="*/ 95250 w 98425"/>
              <a:gd name="connsiteY79" fmla="*/ 167481 h 199231"/>
              <a:gd name="connsiteX80" fmla="*/ 92075 w 98425"/>
              <a:gd name="connsiteY80" fmla="*/ 167481 h 199231"/>
              <a:gd name="connsiteX81" fmla="*/ 92075 w 98425"/>
              <a:gd name="connsiteY81" fmla="*/ 170656 h 199231"/>
              <a:gd name="connsiteX82" fmla="*/ 88900 w 98425"/>
              <a:gd name="connsiteY82" fmla="*/ 170656 h 199231"/>
              <a:gd name="connsiteX83" fmla="*/ 88900 w 98425"/>
              <a:gd name="connsiteY83" fmla="*/ 173831 h 199231"/>
              <a:gd name="connsiteX84" fmla="*/ 88900 w 98425"/>
              <a:gd name="connsiteY84" fmla="*/ 177006 h 199231"/>
              <a:gd name="connsiteX85" fmla="*/ 85725 w 98425"/>
              <a:gd name="connsiteY85" fmla="*/ 177006 h 199231"/>
              <a:gd name="connsiteX86" fmla="*/ 85725 w 98425"/>
              <a:gd name="connsiteY86" fmla="*/ 180181 h 199231"/>
              <a:gd name="connsiteX87" fmla="*/ 85725 w 98425"/>
              <a:gd name="connsiteY87" fmla="*/ 183356 h 199231"/>
              <a:gd name="connsiteX88" fmla="*/ 82550 w 98425"/>
              <a:gd name="connsiteY88" fmla="*/ 183356 h 199231"/>
              <a:gd name="connsiteX89" fmla="*/ 82550 w 98425"/>
              <a:gd name="connsiteY89" fmla="*/ 186531 h 199231"/>
              <a:gd name="connsiteX90" fmla="*/ 79375 w 98425"/>
              <a:gd name="connsiteY90" fmla="*/ 186531 h 199231"/>
              <a:gd name="connsiteX91" fmla="*/ 79375 w 98425"/>
              <a:gd name="connsiteY91" fmla="*/ 189706 h 199231"/>
              <a:gd name="connsiteX92" fmla="*/ 79375 w 98425"/>
              <a:gd name="connsiteY92" fmla="*/ 192881 h 199231"/>
              <a:gd name="connsiteX93" fmla="*/ 79375 w 98425"/>
              <a:gd name="connsiteY93" fmla="*/ 196056 h 199231"/>
              <a:gd name="connsiteX94" fmla="*/ 76200 w 98425"/>
              <a:gd name="connsiteY94" fmla="*/ 196056 h 199231"/>
              <a:gd name="connsiteX95" fmla="*/ 73025 w 98425"/>
              <a:gd name="connsiteY95" fmla="*/ 196056 h 199231"/>
              <a:gd name="connsiteX96" fmla="*/ 73025 w 98425"/>
              <a:gd name="connsiteY96" fmla="*/ 192881 h 199231"/>
              <a:gd name="connsiteX97" fmla="*/ 69850 w 98425"/>
              <a:gd name="connsiteY97" fmla="*/ 192881 h 199231"/>
              <a:gd name="connsiteX98" fmla="*/ 66675 w 98425"/>
              <a:gd name="connsiteY98" fmla="*/ 192881 h 199231"/>
              <a:gd name="connsiteX99" fmla="*/ 63500 w 98425"/>
              <a:gd name="connsiteY99" fmla="*/ 192881 h 199231"/>
              <a:gd name="connsiteX100" fmla="*/ 60325 w 98425"/>
              <a:gd name="connsiteY100" fmla="*/ 192881 h 199231"/>
              <a:gd name="connsiteX101" fmla="*/ 60325 w 98425"/>
              <a:gd name="connsiteY101" fmla="*/ 196056 h 199231"/>
              <a:gd name="connsiteX102" fmla="*/ 57150 w 98425"/>
              <a:gd name="connsiteY102" fmla="*/ 196056 h 199231"/>
              <a:gd name="connsiteX103" fmla="*/ 57150 w 98425"/>
              <a:gd name="connsiteY103" fmla="*/ 192881 h 199231"/>
              <a:gd name="connsiteX104" fmla="*/ 57150 w 98425"/>
              <a:gd name="connsiteY104" fmla="*/ 189706 h 199231"/>
              <a:gd name="connsiteX105" fmla="*/ 53975 w 98425"/>
              <a:gd name="connsiteY105" fmla="*/ 189706 h 199231"/>
              <a:gd name="connsiteX106" fmla="*/ 53975 w 98425"/>
              <a:gd name="connsiteY106" fmla="*/ 192881 h 199231"/>
              <a:gd name="connsiteX107" fmla="*/ 50800 w 98425"/>
              <a:gd name="connsiteY107" fmla="*/ 192881 h 199231"/>
              <a:gd name="connsiteX108" fmla="*/ 50800 w 98425"/>
              <a:gd name="connsiteY108" fmla="*/ 189706 h 199231"/>
              <a:gd name="connsiteX109" fmla="*/ 47625 w 98425"/>
              <a:gd name="connsiteY109" fmla="*/ 189706 h 199231"/>
              <a:gd name="connsiteX110" fmla="*/ 47625 w 98425"/>
              <a:gd name="connsiteY110" fmla="*/ 192881 h 199231"/>
              <a:gd name="connsiteX111" fmla="*/ 50800 w 98425"/>
              <a:gd name="connsiteY111" fmla="*/ 192881 h 199231"/>
              <a:gd name="connsiteX112" fmla="*/ 50800 w 98425"/>
              <a:gd name="connsiteY112" fmla="*/ 196056 h 199231"/>
              <a:gd name="connsiteX113" fmla="*/ 47625 w 98425"/>
              <a:gd name="connsiteY113" fmla="*/ 196056 h 199231"/>
              <a:gd name="connsiteX114" fmla="*/ 47625 w 98425"/>
              <a:gd name="connsiteY114" fmla="*/ 199231 h 199231"/>
              <a:gd name="connsiteX115" fmla="*/ 41275 w 98425"/>
              <a:gd name="connsiteY115" fmla="*/ 199231 h 199231"/>
              <a:gd name="connsiteX116" fmla="*/ 38100 w 98425"/>
              <a:gd name="connsiteY116" fmla="*/ 199231 h 199231"/>
              <a:gd name="connsiteX117" fmla="*/ 38100 w 98425"/>
              <a:gd name="connsiteY117" fmla="*/ 196056 h 199231"/>
              <a:gd name="connsiteX118" fmla="*/ 34925 w 98425"/>
              <a:gd name="connsiteY118" fmla="*/ 196056 h 199231"/>
              <a:gd name="connsiteX119" fmla="*/ 34925 w 98425"/>
              <a:gd name="connsiteY119" fmla="*/ 192881 h 199231"/>
              <a:gd name="connsiteX120" fmla="*/ 31750 w 98425"/>
              <a:gd name="connsiteY120" fmla="*/ 192881 h 199231"/>
              <a:gd name="connsiteX121" fmla="*/ 28575 w 98425"/>
              <a:gd name="connsiteY121" fmla="*/ 192881 h 199231"/>
              <a:gd name="connsiteX122" fmla="*/ 25400 w 98425"/>
              <a:gd name="connsiteY122" fmla="*/ 192881 h 199231"/>
              <a:gd name="connsiteX123" fmla="*/ 25400 w 98425"/>
              <a:gd name="connsiteY123" fmla="*/ 189706 h 199231"/>
              <a:gd name="connsiteX124" fmla="*/ 28575 w 98425"/>
              <a:gd name="connsiteY124" fmla="*/ 189706 h 199231"/>
              <a:gd name="connsiteX125" fmla="*/ 28575 w 98425"/>
              <a:gd name="connsiteY125" fmla="*/ 186531 h 199231"/>
              <a:gd name="connsiteX126" fmla="*/ 25400 w 98425"/>
              <a:gd name="connsiteY126" fmla="*/ 186531 h 199231"/>
              <a:gd name="connsiteX127" fmla="*/ 25400 w 98425"/>
              <a:gd name="connsiteY127" fmla="*/ 183356 h 199231"/>
              <a:gd name="connsiteX128" fmla="*/ 25400 w 98425"/>
              <a:gd name="connsiteY128" fmla="*/ 180181 h 199231"/>
              <a:gd name="connsiteX129" fmla="*/ 22225 w 98425"/>
              <a:gd name="connsiteY129" fmla="*/ 180181 h 199231"/>
              <a:gd name="connsiteX130" fmla="*/ 22225 w 98425"/>
              <a:gd name="connsiteY130" fmla="*/ 177006 h 199231"/>
              <a:gd name="connsiteX131" fmla="*/ 25400 w 98425"/>
              <a:gd name="connsiteY131" fmla="*/ 177006 h 199231"/>
              <a:gd name="connsiteX132" fmla="*/ 28575 w 98425"/>
              <a:gd name="connsiteY132" fmla="*/ 177006 h 199231"/>
              <a:gd name="connsiteX133" fmla="*/ 28575 w 98425"/>
              <a:gd name="connsiteY133" fmla="*/ 173831 h 199231"/>
              <a:gd name="connsiteX134" fmla="*/ 25400 w 98425"/>
              <a:gd name="connsiteY134" fmla="*/ 173831 h 199231"/>
              <a:gd name="connsiteX135" fmla="*/ 25400 w 98425"/>
              <a:gd name="connsiteY135" fmla="*/ 170656 h 199231"/>
              <a:gd name="connsiteX136" fmla="*/ 25400 w 98425"/>
              <a:gd name="connsiteY136" fmla="*/ 167481 h 199231"/>
              <a:gd name="connsiteX137" fmla="*/ 22225 w 98425"/>
              <a:gd name="connsiteY137" fmla="*/ 164306 h 199231"/>
              <a:gd name="connsiteX138" fmla="*/ 22225 w 98425"/>
              <a:gd name="connsiteY138" fmla="*/ 161131 h 199231"/>
              <a:gd name="connsiteX139" fmla="*/ 19050 w 98425"/>
              <a:gd name="connsiteY139" fmla="*/ 161131 h 199231"/>
              <a:gd name="connsiteX140" fmla="*/ 19050 w 98425"/>
              <a:gd name="connsiteY140" fmla="*/ 164306 h 199231"/>
              <a:gd name="connsiteX141" fmla="*/ 15875 w 98425"/>
              <a:gd name="connsiteY141" fmla="*/ 164306 h 199231"/>
              <a:gd name="connsiteX142" fmla="*/ 12700 w 98425"/>
              <a:gd name="connsiteY142" fmla="*/ 164306 h 199231"/>
              <a:gd name="connsiteX143" fmla="*/ 12700 w 98425"/>
              <a:gd name="connsiteY143" fmla="*/ 161131 h 199231"/>
              <a:gd name="connsiteX144" fmla="*/ 12700 w 98425"/>
              <a:gd name="connsiteY144" fmla="*/ 157956 h 199231"/>
              <a:gd name="connsiteX145" fmla="*/ 12700 w 98425"/>
              <a:gd name="connsiteY145" fmla="*/ 151606 h 199231"/>
              <a:gd name="connsiteX146" fmla="*/ 12700 w 98425"/>
              <a:gd name="connsiteY146" fmla="*/ 145256 h 199231"/>
              <a:gd name="connsiteX147" fmla="*/ 12700 w 98425"/>
              <a:gd name="connsiteY147" fmla="*/ 142081 h 199231"/>
              <a:gd name="connsiteX148" fmla="*/ 12700 w 98425"/>
              <a:gd name="connsiteY148" fmla="*/ 138906 h 199231"/>
              <a:gd name="connsiteX149" fmla="*/ 12700 w 98425"/>
              <a:gd name="connsiteY149" fmla="*/ 135731 h 199231"/>
              <a:gd name="connsiteX150" fmla="*/ 9525 w 98425"/>
              <a:gd name="connsiteY150" fmla="*/ 135731 h 199231"/>
              <a:gd name="connsiteX151" fmla="*/ 9525 w 98425"/>
              <a:gd name="connsiteY151" fmla="*/ 132556 h 199231"/>
              <a:gd name="connsiteX152" fmla="*/ 9525 w 98425"/>
              <a:gd name="connsiteY152" fmla="*/ 126206 h 199231"/>
              <a:gd name="connsiteX153" fmla="*/ 12700 w 98425"/>
              <a:gd name="connsiteY153" fmla="*/ 126206 h 199231"/>
              <a:gd name="connsiteX154" fmla="*/ 12700 w 98425"/>
              <a:gd name="connsiteY154" fmla="*/ 123031 h 199231"/>
              <a:gd name="connsiteX155" fmla="*/ 12700 w 98425"/>
              <a:gd name="connsiteY155" fmla="*/ 119856 h 199231"/>
              <a:gd name="connsiteX156" fmla="*/ 15875 w 98425"/>
              <a:gd name="connsiteY156" fmla="*/ 119856 h 199231"/>
              <a:gd name="connsiteX157" fmla="*/ 15875 w 98425"/>
              <a:gd name="connsiteY157" fmla="*/ 116681 h 199231"/>
              <a:gd name="connsiteX158" fmla="*/ 15875 w 98425"/>
              <a:gd name="connsiteY158" fmla="*/ 113506 h 199231"/>
              <a:gd name="connsiteX159" fmla="*/ 15875 w 98425"/>
              <a:gd name="connsiteY159" fmla="*/ 110331 h 199231"/>
              <a:gd name="connsiteX160" fmla="*/ 12700 w 98425"/>
              <a:gd name="connsiteY160" fmla="*/ 110331 h 199231"/>
              <a:gd name="connsiteX161" fmla="*/ 12700 w 98425"/>
              <a:gd name="connsiteY161" fmla="*/ 100806 h 199231"/>
              <a:gd name="connsiteX162" fmla="*/ 12700 w 98425"/>
              <a:gd name="connsiteY162" fmla="*/ 97631 h 199231"/>
              <a:gd name="connsiteX163" fmla="*/ 9525 w 98425"/>
              <a:gd name="connsiteY163" fmla="*/ 97631 h 199231"/>
              <a:gd name="connsiteX164" fmla="*/ 9525 w 98425"/>
              <a:gd name="connsiteY164" fmla="*/ 94456 h 199231"/>
              <a:gd name="connsiteX165" fmla="*/ 9525 w 98425"/>
              <a:gd name="connsiteY165" fmla="*/ 91281 h 199231"/>
              <a:gd name="connsiteX166" fmla="*/ 6350 w 98425"/>
              <a:gd name="connsiteY166" fmla="*/ 91281 h 199231"/>
              <a:gd name="connsiteX167" fmla="*/ 6350 w 98425"/>
              <a:gd name="connsiteY167" fmla="*/ 88106 h 199231"/>
              <a:gd name="connsiteX168" fmla="*/ 3175 w 98425"/>
              <a:gd name="connsiteY168" fmla="*/ 88106 h 199231"/>
              <a:gd name="connsiteX169" fmla="*/ 3175 w 98425"/>
              <a:gd name="connsiteY169" fmla="*/ 84931 h 199231"/>
              <a:gd name="connsiteX170" fmla="*/ 3175 w 98425"/>
              <a:gd name="connsiteY170" fmla="*/ 81756 h 199231"/>
              <a:gd name="connsiteX171" fmla="*/ 3175 w 98425"/>
              <a:gd name="connsiteY171" fmla="*/ 75406 h 199231"/>
              <a:gd name="connsiteX172" fmla="*/ 0 w 98425"/>
              <a:gd name="connsiteY172" fmla="*/ 75406 h 199231"/>
              <a:gd name="connsiteX173" fmla="*/ 0 w 98425"/>
              <a:gd name="connsiteY173" fmla="*/ 72231 h 199231"/>
              <a:gd name="connsiteX174" fmla="*/ 6351 w 98425"/>
              <a:gd name="connsiteY174" fmla="*/ 74348 h 199231"/>
              <a:gd name="connsiteX175" fmla="*/ 6351 w 98425"/>
              <a:gd name="connsiteY175" fmla="*/ 73025 h 199231"/>
              <a:gd name="connsiteX176" fmla="*/ 6351 w 98425"/>
              <a:gd name="connsiteY176" fmla="*/ 69850 h 199231"/>
              <a:gd name="connsiteX177" fmla="*/ 6351 w 98425"/>
              <a:gd name="connsiteY177" fmla="*/ 63500 h 199231"/>
              <a:gd name="connsiteX178" fmla="*/ 6351 w 98425"/>
              <a:gd name="connsiteY178" fmla="*/ 60325 h 199231"/>
              <a:gd name="connsiteX179" fmla="*/ 9526 w 98425"/>
              <a:gd name="connsiteY179" fmla="*/ 57150 h 199231"/>
              <a:gd name="connsiteX180" fmla="*/ 9526 w 98425"/>
              <a:gd name="connsiteY180" fmla="*/ 53975 h 199231"/>
              <a:gd name="connsiteX181" fmla="*/ 9526 w 98425"/>
              <a:gd name="connsiteY181" fmla="*/ 47625 h 199231"/>
              <a:gd name="connsiteX182" fmla="*/ 9526 w 98425"/>
              <a:gd name="connsiteY182" fmla="*/ 41275 h 199231"/>
              <a:gd name="connsiteX183" fmla="*/ 15876 w 98425"/>
              <a:gd name="connsiteY183" fmla="*/ 41275 h 199231"/>
              <a:gd name="connsiteX184" fmla="*/ 15876 w 98425"/>
              <a:gd name="connsiteY184" fmla="*/ 34925 h 199231"/>
              <a:gd name="connsiteX185" fmla="*/ 15876 w 98425"/>
              <a:gd name="connsiteY185" fmla="*/ 28575 h 199231"/>
              <a:gd name="connsiteX186" fmla="*/ 15876 w 98425"/>
              <a:gd name="connsiteY186" fmla="*/ 25400 h 199231"/>
              <a:gd name="connsiteX187" fmla="*/ 15876 w 98425"/>
              <a:gd name="connsiteY187" fmla="*/ 22225 h 199231"/>
              <a:gd name="connsiteX188" fmla="*/ 12701 w 98425"/>
              <a:gd name="connsiteY188" fmla="*/ 22225 h 199231"/>
              <a:gd name="connsiteX189" fmla="*/ 12701 w 98425"/>
              <a:gd name="connsiteY189" fmla="*/ 20108 h 199231"/>
              <a:gd name="connsiteX190" fmla="*/ 19051 w 98425"/>
              <a:gd name="connsiteY190" fmla="*/ 22225 h 199231"/>
              <a:gd name="connsiteX191" fmla="*/ 25401 w 98425"/>
              <a:gd name="connsiteY191" fmla="*/ 22225 h 199231"/>
              <a:gd name="connsiteX192" fmla="*/ 28576 w 98425"/>
              <a:gd name="connsiteY192" fmla="*/ 22225 h 199231"/>
              <a:gd name="connsiteX193" fmla="*/ 28576 w 98425"/>
              <a:gd name="connsiteY193" fmla="*/ 25400 h 199231"/>
              <a:gd name="connsiteX194" fmla="*/ 28576 w 98425"/>
              <a:gd name="connsiteY194" fmla="*/ 28575 h 199231"/>
              <a:gd name="connsiteX195" fmla="*/ 34926 w 98425"/>
              <a:gd name="connsiteY195" fmla="*/ 28575 h 199231"/>
              <a:gd name="connsiteX196" fmla="*/ 41276 w 98425"/>
              <a:gd name="connsiteY196" fmla="*/ 28575 h 199231"/>
              <a:gd name="connsiteX197" fmla="*/ 41276 w 98425"/>
              <a:gd name="connsiteY197" fmla="*/ 25400 h 199231"/>
              <a:gd name="connsiteX198" fmla="*/ 41276 w 98425"/>
              <a:gd name="connsiteY198" fmla="*/ 22225 h 199231"/>
              <a:gd name="connsiteX199" fmla="*/ 44451 w 98425"/>
              <a:gd name="connsiteY199" fmla="*/ 19050 h 199231"/>
              <a:gd name="connsiteX200" fmla="*/ 44451 w 98425"/>
              <a:gd name="connsiteY200" fmla="*/ 15875 h 199231"/>
              <a:gd name="connsiteX201" fmla="*/ 44451 w 98425"/>
              <a:gd name="connsiteY201" fmla="*/ 12700 h 199231"/>
              <a:gd name="connsiteX202" fmla="*/ 44451 w 98425"/>
              <a:gd name="connsiteY202" fmla="*/ 6350 h 199231"/>
              <a:gd name="connsiteX203" fmla="*/ 44451 w 98425"/>
              <a:gd name="connsiteY203" fmla="*/ 3175 h 1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Lst>
            <a:rect l="l" t="t" r="r" b="b"/>
            <a:pathLst>
              <a:path w="98425" h="199231">
                <a:moveTo>
                  <a:pt x="9526" y="19050"/>
                </a:moveTo>
                <a:lnTo>
                  <a:pt x="12701" y="19050"/>
                </a:lnTo>
                <a:lnTo>
                  <a:pt x="12701" y="20108"/>
                </a:lnTo>
                <a:close/>
                <a:moveTo>
                  <a:pt x="47626" y="0"/>
                </a:moveTo>
                <a:lnTo>
                  <a:pt x="50801" y="0"/>
                </a:lnTo>
                <a:lnTo>
                  <a:pt x="53976" y="0"/>
                </a:lnTo>
                <a:lnTo>
                  <a:pt x="57151" y="0"/>
                </a:lnTo>
                <a:lnTo>
                  <a:pt x="60326" y="0"/>
                </a:lnTo>
                <a:lnTo>
                  <a:pt x="63501" y="3175"/>
                </a:lnTo>
                <a:lnTo>
                  <a:pt x="69851" y="3175"/>
                </a:lnTo>
                <a:lnTo>
                  <a:pt x="76201" y="3175"/>
                </a:lnTo>
                <a:lnTo>
                  <a:pt x="82551" y="3175"/>
                </a:lnTo>
                <a:lnTo>
                  <a:pt x="85726" y="3175"/>
                </a:lnTo>
                <a:lnTo>
                  <a:pt x="85726" y="9525"/>
                </a:lnTo>
                <a:lnTo>
                  <a:pt x="88901" y="9525"/>
                </a:lnTo>
                <a:lnTo>
                  <a:pt x="88901" y="15875"/>
                </a:lnTo>
                <a:lnTo>
                  <a:pt x="92076" y="15875"/>
                </a:lnTo>
                <a:lnTo>
                  <a:pt x="92076" y="19050"/>
                </a:lnTo>
                <a:lnTo>
                  <a:pt x="88901" y="19050"/>
                </a:lnTo>
                <a:lnTo>
                  <a:pt x="88901" y="22225"/>
                </a:lnTo>
                <a:lnTo>
                  <a:pt x="85726" y="22225"/>
                </a:lnTo>
                <a:lnTo>
                  <a:pt x="85726" y="28575"/>
                </a:lnTo>
                <a:lnTo>
                  <a:pt x="85726" y="31750"/>
                </a:lnTo>
                <a:lnTo>
                  <a:pt x="85726" y="34925"/>
                </a:lnTo>
                <a:lnTo>
                  <a:pt x="82551" y="34925"/>
                </a:lnTo>
                <a:lnTo>
                  <a:pt x="82551" y="38100"/>
                </a:lnTo>
                <a:lnTo>
                  <a:pt x="79376" y="38100"/>
                </a:lnTo>
                <a:lnTo>
                  <a:pt x="79376" y="41275"/>
                </a:lnTo>
                <a:lnTo>
                  <a:pt x="79376" y="44450"/>
                </a:lnTo>
                <a:lnTo>
                  <a:pt x="76201" y="44450"/>
                </a:lnTo>
                <a:lnTo>
                  <a:pt x="76201" y="47625"/>
                </a:lnTo>
                <a:lnTo>
                  <a:pt x="79376" y="47625"/>
                </a:lnTo>
                <a:lnTo>
                  <a:pt x="79376" y="53975"/>
                </a:lnTo>
                <a:lnTo>
                  <a:pt x="79376" y="57150"/>
                </a:lnTo>
                <a:lnTo>
                  <a:pt x="82551" y="57150"/>
                </a:lnTo>
                <a:lnTo>
                  <a:pt x="82551" y="60325"/>
                </a:lnTo>
                <a:lnTo>
                  <a:pt x="79376" y="60325"/>
                </a:lnTo>
                <a:lnTo>
                  <a:pt x="79376" y="63500"/>
                </a:lnTo>
                <a:lnTo>
                  <a:pt x="79376" y="66675"/>
                </a:lnTo>
                <a:lnTo>
                  <a:pt x="82551" y="66675"/>
                </a:lnTo>
                <a:lnTo>
                  <a:pt x="82551" y="69850"/>
                </a:lnTo>
                <a:lnTo>
                  <a:pt x="85726" y="69850"/>
                </a:lnTo>
                <a:lnTo>
                  <a:pt x="88901" y="69850"/>
                </a:lnTo>
                <a:lnTo>
                  <a:pt x="92076" y="82550"/>
                </a:lnTo>
                <a:lnTo>
                  <a:pt x="88901" y="82550"/>
                </a:lnTo>
                <a:lnTo>
                  <a:pt x="88901" y="84667"/>
                </a:lnTo>
                <a:lnTo>
                  <a:pt x="92075" y="84931"/>
                </a:lnTo>
                <a:lnTo>
                  <a:pt x="92075" y="88106"/>
                </a:lnTo>
                <a:lnTo>
                  <a:pt x="95250" y="88106"/>
                </a:lnTo>
                <a:lnTo>
                  <a:pt x="95250" y="91281"/>
                </a:lnTo>
                <a:lnTo>
                  <a:pt x="95250" y="94456"/>
                </a:lnTo>
                <a:lnTo>
                  <a:pt x="95250" y="100806"/>
                </a:lnTo>
                <a:lnTo>
                  <a:pt x="95250" y="103981"/>
                </a:lnTo>
                <a:lnTo>
                  <a:pt x="92075" y="103981"/>
                </a:lnTo>
                <a:lnTo>
                  <a:pt x="92075" y="107156"/>
                </a:lnTo>
                <a:lnTo>
                  <a:pt x="92075" y="110331"/>
                </a:lnTo>
                <a:lnTo>
                  <a:pt x="88900" y="110331"/>
                </a:lnTo>
                <a:lnTo>
                  <a:pt x="88900" y="113506"/>
                </a:lnTo>
                <a:lnTo>
                  <a:pt x="92075" y="113506"/>
                </a:lnTo>
                <a:lnTo>
                  <a:pt x="92075" y="116681"/>
                </a:lnTo>
                <a:lnTo>
                  <a:pt x="92075" y="119856"/>
                </a:lnTo>
                <a:lnTo>
                  <a:pt x="95250" y="119856"/>
                </a:lnTo>
                <a:lnTo>
                  <a:pt x="95250" y="123031"/>
                </a:lnTo>
                <a:lnTo>
                  <a:pt x="95250" y="126206"/>
                </a:lnTo>
                <a:lnTo>
                  <a:pt x="95250" y="129381"/>
                </a:lnTo>
                <a:lnTo>
                  <a:pt x="95250" y="132556"/>
                </a:lnTo>
                <a:lnTo>
                  <a:pt x="95250" y="135731"/>
                </a:lnTo>
                <a:lnTo>
                  <a:pt x="95250" y="138906"/>
                </a:lnTo>
                <a:lnTo>
                  <a:pt x="98425" y="138906"/>
                </a:lnTo>
                <a:lnTo>
                  <a:pt x="98425" y="142081"/>
                </a:lnTo>
                <a:lnTo>
                  <a:pt x="98425" y="145256"/>
                </a:lnTo>
                <a:lnTo>
                  <a:pt x="95250" y="145256"/>
                </a:lnTo>
                <a:lnTo>
                  <a:pt x="98425" y="148431"/>
                </a:lnTo>
                <a:lnTo>
                  <a:pt x="98425" y="151606"/>
                </a:lnTo>
                <a:lnTo>
                  <a:pt x="98425" y="154781"/>
                </a:lnTo>
                <a:lnTo>
                  <a:pt x="98425" y="157956"/>
                </a:lnTo>
                <a:lnTo>
                  <a:pt x="95250" y="157956"/>
                </a:lnTo>
                <a:lnTo>
                  <a:pt x="95250" y="164306"/>
                </a:lnTo>
                <a:lnTo>
                  <a:pt x="92075" y="164306"/>
                </a:lnTo>
                <a:lnTo>
                  <a:pt x="95250" y="167481"/>
                </a:lnTo>
                <a:lnTo>
                  <a:pt x="92075" y="167481"/>
                </a:lnTo>
                <a:lnTo>
                  <a:pt x="92075" y="170656"/>
                </a:lnTo>
                <a:lnTo>
                  <a:pt x="88900" y="170656"/>
                </a:lnTo>
                <a:lnTo>
                  <a:pt x="88900" y="173831"/>
                </a:lnTo>
                <a:lnTo>
                  <a:pt x="88900" y="177006"/>
                </a:lnTo>
                <a:lnTo>
                  <a:pt x="85725" y="177006"/>
                </a:lnTo>
                <a:lnTo>
                  <a:pt x="85725" y="180181"/>
                </a:lnTo>
                <a:lnTo>
                  <a:pt x="85725" y="183356"/>
                </a:lnTo>
                <a:lnTo>
                  <a:pt x="82550" y="183356"/>
                </a:lnTo>
                <a:lnTo>
                  <a:pt x="82550" y="186531"/>
                </a:lnTo>
                <a:lnTo>
                  <a:pt x="79375" y="186531"/>
                </a:lnTo>
                <a:lnTo>
                  <a:pt x="79375" y="189706"/>
                </a:lnTo>
                <a:lnTo>
                  <a:pt x="79375" y="192881"/>
                </a:lnTo>
                <a:lnTo>
                  <a:pt x="79375" y="196056"/>
                </a:lnTo>
                <a:lnTo>
                  <a:pt x="76200" y="196056"/>
                </a:lnTo>
                <a:lnTo>
                  <a:pt x="73025" y="196056"/>
                </a:lnTo>
                <a:lnTo>
                  <a:pt x="73025" y="192881"/>
                </a:lnTo>
                <a:lnTo>
                  <a:pt x="69850" y="192881"/>
                </a:lnTo>
                <a:lnTo>
                  <a:pt x="66675" y="192881"/>
                </a:lnTo>
                <a:lnTo>
                  <a:pt x="63500" y="192881"/>
                </a:lnTo>
                <a:lnTo>
                  <a:pt x="60325" y="192881"/>
                </a:lnTo>
                <a:lnTo>
                  <a:pt x="60325" y="196056"/>
                </a:lnTo>
                <a:lnTo>
                  <a:pt x="57150" y="196056"/>
                </a:lnTo>
                <a:lnTo>
                  <a:pt x="57150" y="192881"/>
                </a:lnTo>
                <a:lnTo>
                  <a:pt x="57150" y="189706"/>
                </a:lnTo>
                <a:lnTo>
                  <a:pt x="53975" y="189706"/>
                </a:lnTo>
                <a:lnTo>
                  <a:pt x="53975" y="192881"/>
                </a:lnTo>
                <a:lnTo>
                  <a:pt x="50800" y="192881"/>
                </a:lnTo>
                <a:lnTo>
                  <a:pt x="50800" y="189706"/>
                </a:lnTo>
                <a:lnTo>
                  <a:pt x="47625" y="189706"/>
                </a:lnTo>
                <a:lnTo>
                  <a:pt x="47625" y="192881"/>
                </a:lnTo>
                <a:lnTo>
                  <a:pt x="50800" y="192881"/>
                </a:lnTo>
                <a:lnTo>
                  <a:pt x="50800" y="196056"/>
                </a:lnTo>
                <a:lnTo>
                  <a:pt x="47625" y="196056"/>
                </a:lnTo>
                <a:lnTo>
                  <a:pt x="47625" y="199231"/>
                </a:lnTo>
                <a:lnTo>
                  <a:pt x="41275" y="199231"/>
                </a:lnTo>
                <a:lnTo>
                  <a:pt x="38100" y="199231"/>
                </a:lnTo>
                <a:lnTo>
                  <a:pt x="38100" y="196056"/>
                </a:lnTo>
                <a:lnTo>
                  <a:pt x="34925" y="196056"/>
                </a:lnTo>
                <a:lnTo>
                  <a:pt x="34925" y="192881"/>
                </a:lnTo>
                <a:lnTo>
                  <a:pt x="31750" y="192881"/>
                </a:lnTo>
                <a:lnTo>
                  <a:pt x="28575" y="192881"/>
                </a:lnTo>
                <a:lnTo>
                  <a:pt x="25400" y="192881"/>
                </a:lnTo>
                <a:lnTo>
                  <a:pt x="25400" y="189706"/>
                </a:lnTo>
                <a:lnTo>
                  <a:pt x="28575" y="189706"/>
                </a:lnTo>
                <a:lnTo>
                  <a:pt x="28575" y="186531"/>
                </a:lnTo>
                <a:lnTo>
                  <a:pt x="25400" y="186531"/>
                </a:lnTo>
                <a:lnTo>
                  <a:pt x="25400" y="183356"/>
                </a:lnTo>
                <a:lnTo>
                  <a:pt x="25400" y="180181"/>
                </a:lnTo>
                <a:lnTo>
                  <a:pt x="22225" y="180181"/>
                </a:lnTo>
                <a:lnTo>
                  <a:pt x="22225" y="177006"/>
                </a:lnTo>
                <a:lnTo>
                  <a:pt x="25400" y="177006"/>
                </a:lnTo>
                <a:lnTo>
                  <a:pt x="28575" y="177006"/>
                </a:lnTo>
                <a:lnTo>
                  <a:pt x="28575" y="173831"/>
                </a:lnTo>
                <a:lnTo>
                  <a:pt x="25400" y="173831"/>
                </a:lnTo>
                <a:lnTo>
                  <a:pt x="25400" y="170656"/>
                </a:lnTo>
                <a:lnTo>
                  <a:pt x="25400" y="167481"/>
                </a:lnTo>
                <a:lnTo>
                  <a:pt x="22225" y="164306"/>
                </a:lnTo>
                <a:lnTo>
                  <a:pt x="22225" y="161131"/>
                </a:lnTo>
                <a:lnTo>
                  <a:pt x="19050" y="161131"/>
                </a:lnTo>
                <a:lnTo>
                  <a:pt x="19050" y="164306"/>
                </a:lnTo>
                <a:lnTo>
                  <a:pt x="15875" y="164306"/>
                </a:lnTo>
                <a:lnTo>
                  <a:pt x="12700" y="164306"/>
                </a:lnTo>
                <a:lnTo>
                  <a:pt x="12700" y="161131"/>
                </a:lnTo>
                <a:lnTo>
                  <a:pt x="12700" y="157956"/>
                </a:lnTo>
                <a:lnTo>
                  <a:pt x="12700" y="151606"/>
                </a:lnTo>
                <a:lnTo>
                  <a:pt x="12700" y="145256"/>
                </a:lnTo>
                <a:lnTo>
                  <a:pt x="12700" y="142081"/>
                </a:lnTo>
                <a:lnTo>
                  <a:pt x="12700" y="138906"/>
                </a:lnTo>
                <a:lnTo>
                  <a:pt x="12700" y="135731"/>
                </a:lnTo>
                <a:lnTo>
                  <a:pt x="9525" y="135731"/>
                </a:lnTo>
                <a:lnTo>
                  <a:pt x="9525" y="132556"/>
                </a:lnTo>
                <a:lnTo>
                  <a:pt x="9525" y="126206"/>
                </a:lnTo>
                <a:lnTo>
                  <a:pt x="12700" y="126206"/>
                </a:lnTo>
                <a:lnTo>
                  <a:pt x="12700" y="123031"/>
                </a:lnTo>
                <a:lnTo>
                  <a:pt x="12700" y="119856"/>
                </a:lnTo>
                <a:lnTo>
                  <a:pt x="15875" y="119856"/>
                </a:lnTo>
                <a:lnTo>
                  <a:pt x="15875" y="116681"/>
                </a:lnTo>
                <a:lnTo>
                  <a:pt x="15875" y="113506"/>
                </a:lnTo>
                <a:lnTo>
                  <a:pt x="15875" y="110331"/>
                </a:lnTo>
                <a:lnTo>
                  <a:pt x="12700" y="110331"/>
                </a:lnTo>
                <a:lnTo>
                  <a:pt x="12700" y="100806"/>
                </a:lnTo>
                <a:lnTo>
                  <a:pt x="12700" y="97631"/>
                </a:lnTo>
                <a:lnTo>
                  <a:pt x="9525" y="97631"/>
                </a:lnTo>
                <a:lnTo>
                  <a:pt x="9525" y="94456"/>
                </a:lnTo>
                <a:lnTo>
                  <a:pt x="9525" y="91281"/>
                </a:lnTo>
                <a:lnTo>
                  <a:pt x="6350" y="91281"/>
                </a:lnTo>
                <a:lnTo>
                  <a:pt x="6350" y="88106"/>
                </a:lnTo>
                <a:lnTo>
                  <a:pt x="3175" y="88106"/>
                </a:lnTo>
                <a:lnTo>
                  <a:pt x="3175" y="84931"/>
                </a:lnTo>
                <a:lnTo>
                  <a:pt x="3175" y="81756"/>
                </a:lnTo>
                <a:lnTo>
                  <a:pt x="3175" y="75406"/>
                </a:lnTo>
                <a:lnTo>
                  <a:pt x="0" y="75406"/>
                </a:lnTo>
                <a:lnTo>
                  <a:pt x="0" y="72231"/>
                </a:lnTo>
                <a:lnTo>
                  <a:pt x="6351" y="74348"/>
                </a:lnTo>
                <a:lnTo>
                  <a:pt x="6351" y="73025"/>
                </a:lnTo>
                <a:lnTo>
                  <a:pt x="6351" y="69850"/>
                </a:lnTo>
                <a:lnTo>
                  <a:pt x="6351" y="63500"/>
                </a:lnTo>
                <a:lnTo>
                  <a:pt x="6351" y="60325"/>
                </a:lnTo>
                <a:lnTo>
                  <a:pt x="9526" y="57150"/>
                </a:lnTo>
                <a:lnTo>
                  <a:pt x="9526" y="53975"/>
                </a:lnTo>
                <a:lnTo>
                  <a:pt x="9526" y="47625"/>
                </a:lnTo>
                <a:lnTo>
                  <a:pt x="9526" y="41275"/>
                </a:lnTo>
                <a:lnTo>
                  <a:pt x="15876" y="41275"/>
                </a:lnTo>
                <a:lnTo>
                  <a:pt x="15876" y="34925"/>
                </a:lnTo>
                <a:lnTo>
                  <a:pt x="15876" y="28575"/>
                </a:lnTo>
                <a:lnTo>
                  <a:pt x="15876" y="25400"/>
                </a:lnTo>
                <a:lnTo>
                  <a:pt x="15876" y="22225"/>
                </a:lnTo>
                <a:lnTo>
                  <a:pt x="12701" y="22225"/>
                </a:lnTo>
                <a:lnTo>
                  <a:pt x="12701" y="20108"/>
                </a:lnTo>
                <a:lnTo>
                  <a:pt x="19051" y="22225"/>
                </a:lnTo>
                <a:lnTo>
                  <a:pt x="25401" y="22225"/>
                </a:lnTo>
                <a:lnTo>
                  <a:pt x="28576" y="22225"/>
                </a:lnTo>
                <a:lnTo>
                  <a:pt x="28576" y="25400"/>
                </a:lnTo>
                <a:lnTo>
                  <a:pt x="28576" y="28575"/>
                </a:lnTo>
                <a:lnTo>
                  <a:pt x="34926" y="28575"/>
                </a:lnTo>
                <a:lnTo>
                  <a:pt x="41276" y="28575"/>
                </a:lnTo>
                <a:lnTo>
                  <a:pt x="41276" y="25400"/>
                </a:lnTo>
                <a:lnTo>
                  <a:pt x="41276" y="22225"/>
                </a:lnTo>
                <a:lnTo>
                  <a:pt x="44451" y="19050"/>
                </a:lnTo>
                <a:lnTo>
                  <a:pt x="44451" y="15875"/>
                </a:lnTo>
                <a:lnTo>
                  <a:pt x="44451" y="12700"/>
                </a:lnTo>
                <a:lnTo>
                  <a:pt x="44451" y="6350"/>
                </a:lnTo>
                <a:lnTo>
                  <a:pt x="44451" y="3175"/>
                </a:lnTo>
                <a:close/>
              </a:path>
            </a:pathLst>
          </a:custGeom>
          <a:solidFill>
            <a:srgbClr val="4F6228"/>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1" hangingPunct="1">
              <a:defRPr/>
            </a:pPr>
            <a:endParaRPr lang="en-US"/>
          </a:p>
        </p:txBody>
      </p:sp>
      <p:sp>
        <p:nvSpPr>
          <p:cNvPr id="1490" name="Ogden-Clearfield, UT">
            <a:extLst>
              <a:ext uri="{FF2B5EF4-FFF2-40B4-BE49-F238E27FC236}">
                <a16:creationId xmlns:a16="http://schemas.microsoft.com/office/drawing/2014/main" xmlns="" id="{00000000-0008-0000-0000-0000FF000000}"/>
              </a:ext>
            </a:extLst>
          </p:cNvPr>
          <p:cNvSpPr>
            <a:spLocks/>
          </p:cNvSpPr>
          <p:nvPr/>
        </p:nvSpPr>
        <p:spPr bwMode="auto">
          <a:xfrm>
            <a:off x="4887435" y="4146385"/>
            <a:ext cx="406400" cy="278981"/>
          </a:xfrm>
          <a:custGeom>
            <a:avLst/>
            <a:gdLst>
              <a:gd name="connsiteX0" fmla="*/ 339725 w 406400"/>
              <a:gd name="connsiteY0" fmla="*/ 155575 h 282575"/>
              <a:gd name="connsiteX1" fmla="*/ 342900 w 406400"/>
              <a:gd name="connsiteY1" fmla="*/ 155575 h 282575"/>
              <a:gd name="connsiteX2" fmla="*/ 342900 w 406400"/>
              <a:gd name="connsiteY2" fmla="*/ 158750 h 282575"/>
              <a:gd name="connsiteX3" fmla="*/ 339725 w 406400"/>
              <a:gd name="connsiteY3" fmla="*/ 158750 h 282575"/>
              <a:gd name="connsiteX4" fmla="*/ 31750 w 406400"/>
              <a:gd name="connsiteY4" fmla="*/ 0 h 282575"/>
              <a:gd name="connsiteX5" fmla="*/ 41275 w 406400"/>
              <a:gd name="connsiteY5" fmla="*/ 3175 h 282575"/>
              <a:gd name="connsiteX6" fmla="*/ 50800 w 406400"/>
              <a:gd name="connsiteY6" fmla="*/ 3175 h 282575"/>
              <a:gd name="connsiteX7" fmla="*/ 50800 w 406400"/>
              <a:gd name="connsiteY7" fmla="*/ 6350 h 282575"/>
              <a:gd name="connsiteX8" fmla="*/ 53975 w 406400"/>
              <a:gd name="connsiteY8" fmla="*/ 6350 h 282575"/>
              <a:gd name="connsiteX9" fmla="*/ 60325 w 406400"/>
              <a:gd name="connsiteY9" fmla="*/ 6350 h 282575"/>
              <a:gd name="connsiteX10" fmla="*/ 123825 w 406400"/>
              <a:gd name="connsiteY10" fmla="*/ 15875 h 282575"/>
              <a:gd name="connsiteX11" fmla="*/ 146050 w 406400"/>
              <a:gd name="connsiteY11" fmla="*/ 19050 h 282575"/>
              <a:gd name="connsiteX12" fmla="*/ 155575 w 406400"/>
              <a:gd name="connsiteY12" fmla="*/ 19050 h 282575"/>
              <a:gd name="connsiteX13" fmla="*/ 168275 w 406400"/>
              <a:gd name="connsiteY13" fmla="*/ 22225 h 282575"/>
              <a:gd name="connsiteX14" fmla="*/ 174625 w 406400"/>
              <a:gd name="connsiteY14" fmla="*/ 22225 h 282575"/>
              <a:gd name="connsiteX15" fmla="*/ 180975 w 406400"/>
              <a:gd name="connsiteY15" fmla="*/ 22225 h 282575"/>
              <a:gd name="connsiteX16" fmla="*/ 203200 w 406400"/>
              <a:gd name="connsiteY16" fmla="*/ 25400 h 282575"/>
              <a:gd name="connsiteX17" fmla="*/ 247650 w 406400"/>
              <a:gd name="connsiteY17" fmla="*/ 31750 h 282575"/>
              <a:gd name="connsiteX18" fmla="*/ 266700 w 406400"/>
              <a:gd name="connsiteY18" fmla="*/ 34925 h 282575"/>
              <a:gd name="connsiteX19" fmla="*/ 285750 w 406400"/>
              <a:gd name="connsiteY19" fmla="*/ 38100 h 282575"/>
              <a:gd name="connsiteX20" fmla="*/ 288925 w 406400"/>
              <a:gd name="connsiteY20" fmla="*/ 38100 h 282575"/>
              <a:gd name="connsiteX21" fmla="*/ 292100 w 406400"/>
              <a:gd name="connsiteY21" fmla="*/ 38100 h 282575"/>
              <a:gd name="connsiteX22" fmla="*/ 292100 w 406400"/>
              <a:gd name="connsiteY22" fmla="*/ 41275 h 282575"/>
              <a:gd name="connsiteX23" fmla="*/ 295275 w 406400"/>
              <a:gd name="connsiteY23" fmla="*/ 41275 h 282575"/>
              <a:gd name="connsiteX24" fmla="*/ 295275 w 406400"/>
              <a:gd name="connsiteY24" fmla="*/ 44450 h 282575"/>
              <a:gd name="connsiteX25" fmla="*/ 295275 w 406400"/>
              <a:gd name="connsiteY25" fmla="*/ 47625 h 282575"/>
              <a:gd name="connsiteX26" fmla="*/ 295275 w 406400"/>
              <a:gd name="connsiteY26" fmla="*/ 50800 h 282575"/>
              <a:gd name="connsiteX27" fmla="*/ 298450 w 406400"/>
              <a:gd name="connsiteY27" fmla="*/ 50800 h 282575"/>
              <a:gd name="connsiteX28" fmla="*/ 295275 w 406400"/>
              <a:gd name="connsiteY28" fmla="*/ 53975 h 282575"/>
              <a:gd name="connsiteX29" fmla="*/ 298450 w 406400"/>
              <a:gd name="connsiteY29" fmla="*/ 53975 h 282575"/>
              <a:gd name="connsiteX30" fmla="*/ 298450 w 406400"/>
              <a:gd name="connsiteY30" fmla="*/ 57150 h 282575"/>
              <a:gd name="connsiteX31" fmla="*/ 301625 w 406400"/>
              <a:gd name="connsiteY31" fmla="*/ 57150 h 282575"/>
              <a:gd name="connsiteX32" fmla="*/ 301625 w 406400"/>
              <a:gd name="connsiteY32" fmla="*/ 60325 h 282575"/>
              <a:gd name="connsiteX33" fmla="*/ 301625 w 406400"/>
              <a:gd name="connsiteY33" fmla="*/ 63500 h 282575"/>
              <a:gd name="connsiteX34" fmla="*/ 304800 w 406400"/>
              <a:gd name="connsiteY34" fmla="*/ 63500 h 282575"/>
              <a:gd name="connsiteX35" fmla="*/ 304800 w 406400"/>
              <a:gd name="connsiteY35" fmla="*/ 66675 h 282575"/>
              <a:gd name="connsiteX36" fmla="*/ 304800 w 406400"/>
              <a:gd name="connsiteY36" fmla="*/ 73025 h 282575"/>
              <a:gd name="connsiteX37" fmla="*/ 307975 w 406400"/>
              <a:gd name="connsiteY37" fmla="*/ 73025 h 282575"/>
              <a:gd name="connsiteX38" fmla="*/ 307975 w 406400"/>
              <a:gd name="connsiteY38" fmla="*/ 76200 h 282575"/>
              <a:gd name="connsiteX39" fmla="*/ 307975 w 406400"/>
              <a:gd name="connsiteY39" fmla="*/ 79375 h 282575"/>
              <a:gd name="connsiteX40" fmla="*/ 307975 w 406400"/>
              <a:gd name="connsiteY40" fmla="*/ 82550 h 282575"/>
              <a:gd name="connsiteX41" fmla="*/ 304800 w 406400"/>
              <a:gd name="connsiteY41" fmla="*/ 85725 h 282575"/>
              <a:gd name="connsiteX42" fmla="*/ 304800 w 406400"/>
              <a:gd name="connsiteY42" fmla="*/ 88900 h 282575"/>
              <a:gd name="connsiteX43" fmla="*/ 301625 w 406400"/>
              <a:gd name="connsiteY43" fmla="*/ 92075 h 282575"/>
              <a:gd name="connsiteX44" fmla="*/ 301625 w 406400"/>
              <a:gd name="connsiteY44" fmla="*/ 95250 h 282575"/>
              <a:gd name="connsiteX45" fmla="*/ 301625 w 406400"/>
              <a:gd name="connsiteY45" fmla="*/ 98425 h 282575"/>
              <a:gd name="connsiteX46" fmla="*/ 301625 w 406400"/>
              <a:gd name="connsiteY46" fmla="*/ 101600 h 282575"/>
              <a:gd name="connsiteX47" fmla="*/ 304800 w 406400"/>
              <a:gd name="connsiteY47" fmla="*/ 101600 h 282575"/>
              <a:gd name="connsiteX48" fmla="*/ 304800 w 406400"/>
              <a:gd name="connsiteY48" fmla="*/ 104775 h 282575"/>
              <a:gd name="connsiteX49" fmla="*/ 304800 w 406400"/>
              <a:gd name="connsiteY49" fmla="*/ 107950 h 282575"/>
              <a:gd name="connsiteX50" fmla="*/ 304800 w 406400"/>
              <a:gd name="connsiteY50" fmla="*/ 111125 h 282575"/>
              <a:gd name="connsiteX51" fmla="*/ 304800 w 406400"/>
              <a:gd name="connsiteY51" fmla="*/ 117475 h 282575"/>
              <a:gd name="connsiteX52" fmla="*/ 304800 w 406400"/>
              <a:gd name="connsiteY52" fmla="*/ 123825 h 282575"/>
              <a:gd name="connsiteX53" fmla="*/ 304800 w 406400"/>
              <a:gd name="connsiteY53" fmla="*/ 127000 h 282575"/>
              <a:gd name="connsiteX54" fmla="*/ 304800 w 406400"/>
              <a:gd name="connsiteY54" fmla="*/ 130175 h 282575"/>
              <a:gd name="connsiteX55" fmla="*/ 307975 w 406400"/>
              <a:gd name="connsiteY55" fmla="*/ 130175 h 282575"/>
              <a:gd name="connsiteX56" fmla="*/ 311150 w 406400"/>
              <a:gd name="connsiteY56" fmla="*/ 130175 h 282575"/>
              <a:gd name="connsiteX57" fmla="*/ 311150 w 406400"/>
              <a:gd name="connsiteY57" fmla="*/ 127000 h 282575"/>
              <a:gd name="connsiteX58" fmla="*/ 314325 w 406400"/>
              <a:gd name="connsiteY58" fmla="*/ 127000 h 282575"/>
              <a:gd name="connsiteX59" fmla="*/ 314325 w 406400"/>
              <a:gd name="connsiteY59" fmla="*/ 130175 h 282575"/>
              <a:gd name="connsiteX60" fmla="*/ 317500 w 406400"/>
              <a:gd name="connsiteY60" fmla="*/ 133350 h 282575"/>
              <a:gd name="connsiteX61" fmla="*/ 317500 w 406400"/>
              <a:gd name="connsiteY61" fmla="*/ 136525 h 282575"/>
              <a:gd name="connsiteX62" fmla="*/ 317500 w 406400"/>
              <a:gd name="connsiteY62" fmla="*/ 139700 h 282575"/>
              <a:gd name="connsiteX63" fmla="*/ 320675 w 406400"/>
              <a:gd name="connsiteY63" fmla="*/ 139700 h 282575"/>
              <a:gd name="connsiteX64" fmla="*/ 320675 w 406400"/>
              <a:gd name="connsiteY64" fmla="*/ 142875 h 282575"/>
              <a:gd name="connsiteX65" fmla="*/ 317500 w 406400"/>
              <a:gd name="connsiteY65" fmla="*/ 142875 h 282575"/>
              <a:gd name="connsiteX66" fmla="*/ 314325 w 406400"/>
              <a:gd name="connsiteY66" fmla="*/ 142875 h 282575"/>
              <a:gd name="connsiteX67" fmla="*/ 314325 w 406400"/>
              <a:gd name="connsiteY67" fmla="*/ 146050 h 282575"/>
              <a:gd name="connsiteX68" fmla="*/ 317500 w 406400"/>
              <a:gd name="connsiteY68" fmla="*/ 146050 h 282575"/>
              <a:gd name="connsiteX69" fmla="*/ 317500 w 406400"/>
              <a:gd name="connsiteY69" fmla="*/ 149225 h 282575"/>
              <a:gd name="connsiteX70" fmla="*/ 317500 w 406400"/>
              <a:gd name="connsiteY70" fmla="*/ 152400 h 282575"/>
              <a:gd name="connsiteX71" fmla="*/ 320675 w 406400"/>
              <a:gd name="connsiteY71" fmla="*/ 152400 h 282575"/>
              <a:gd name="connsiteX72" fmla="*/ 320675 w 406400"/>
              <a:gd name="connsiteY72" fmla="*/ 155575 h 282575"/>
              <a:gd name="connsiteX73" fmla="*/ 317500 w 406400"/>
              <a:gd name="connsiteY73" fmla="*/ 155575 h 282575"/>
              <a:gd name="connsiteX74" fmla="*/ 317500 w 406400"/>
              <a:gd name="connsiteY74" fmla="*/ 158750 h 282575"/>
              <a:gd name="connsiteX75" fmla="*/ 320675 w 406400"/>
              <a:gd name="connsiteY75" fmla="*/ 158750 h 282575"/>
              <a:gd name="connsiteX76" fmla="*/ 323850 w 406400"/>
              <a:gd name="connsiteY76" fmla="*/ 158750 h 282575"/>
              <a:gd name="connsiteX77" fmla="*/ 327025 w 406400"/>
              <a:gd name="connsiteY77" fmla="*/ 158750 h 282575"/>
              <a:gd name="connsiteX78" fmla="*/ 327025 w 406400"/>
              <a:gd name="connsiteY78" fmla="*/ 161925 h 282575"/>
              <a:gd name="connsiteX79" fmla="*/ 330200 w 406400"/>
              <a:gd name="connsiteY79" fmla="*/ 161925 h 282575"/>
              <a:gd name="connsiteX80" fmla="*/ 330200 w 406400"/>
              <a:gd name="connsiteY80" fmla="*/ 165100 h 282575"/>
              <a:gd name="connsiteX81" fmla="*/ 333375 w 406400"/>
              <a:gd name="connsiteY81" fmla="*/ 165100 h 282575"/>
              <a:gd name="connsiteX82" fmla="*/ 339725 w 406400"/>
              <a:gd name="connsiteY82" fmla="*/ 165100 h 282575"/>
              <a:gd name="connsiteX83" fmla="*/ 339725 w 406400"/>
              <a:gd name="connsiteY83" fmla="*/ 161925 h 282575"/>
              <a:gd name="connsiteX84" fmla="*/ 342900 w 406400"/>
              <a:gd name="connsiteY84" fmla="*/ 161925 h 282575"/>
              <a:gd name="connsiteX85" fmla="*/ 342900 w 406400"/>
              <a:gd name="connsiteY85" fmla="*/ 158750 h 282575"/>
              <a:gd name="connsiteX86" fmla="*/ 346075 w 406400"/>
              <a:gd name="connsiteY86" fmla="*/ 158750 h 282575"/>
              <a:gd name="connsiteX87" fmla="*/ 346075 w 406400"/>
              <a:gd name="connsiteY87" fmla="*/ 155575 h 282575"/>
              <a:gd name="connsiteX88" fmla="*/ 349250 w 406400"/>
              <a:gd name="connsiteY88" fmla="*/ 155575 h 282575"/>
              <a:gd name="connsiteX89" fmla="*/ 349250 w 406400"/>
              <a:gd name="connsiteY89" fmla="*/ 158750 h 282575"/>
              <a:gd name="connsiteX90" fmla="*/ 349250 w 406400"/>
              <a:gd name="connsiteY90" fmla="*/ 161925 h 282575"/>
              <a:gd name="connsiteX91" fmla="*/ 352425 w 406400"/>
              <a:gd name="connsiteY91" fmla="*/ 161925 h 282575"/>
              <a:gd name="connsiteX92" fmla="*/ 352425 w 406400"/>
              <a:gd name="connsiteY92" fmla="*/ 158750 h 282575"/>
              <a:gd name="connsiteX93" fmla="*/ 355600 w 406400"/>
              <a:gd name="connsiteY93" fmla="*/ 158750 h 282575"/>
              <a:gd name="connsiteX94" fmla="*/ 358775 w 406400"/>
              <a:gd name="connsiteY94" fmla="*/ 158750 h 282575"/>
              <a:gd name="connsiteX95" fmla="*/ 361950 w 406400"/>
              <a:gd name="connsiteY95" fmla="*/ 158750 h 282575"/>
              <a:gd name="connsiteX96" fmla="*/ 365125 w 406400"/>
              <a:gd name="connsiteY96" fmla="*/ 158750 h 282575"/>
              <a:gd name="connsiteX97" fmla="*/ 365125 w 406400"/>
              <a:gd name="connsiteY97" fmla="*/ 161925 h 282575"/>
              <a:gd name="connsiteX98" fmla="*/ 368300 w 406400"/>
              <a:gd name="connsiteY98" fmla="*/ 161925 h 282575"/>
              <a:gd name="connsiteX99" fmla="*/ 371475 w 406400"/>
              <a:gd name="connsiteY99" fmla="*/ 161925 h 282575"/>
              <a:gd name="connsiteX100" fmla="*/ 371475 w 406400"/>
              <a:gd name="connsiteY100" fmla="*/ 165100 h 282575"/>
              <a:gd name="connsiteX101" fmla="*/ 374650 w 406400"/>
              <a:gd name="connsiteY101" fmla="*/ 165100 h 282575"/>
              <a:gd name="connsiteX102" fmla="*/ 374650 w 406400"/>
              <a:gd name="connsiteY102" fmla="*/ 168275 h 282575"/>
              <a:gd name="connsiteX103" fmla="*/ 377825 w 406400"/>
              <a:gd name="connsiteY103" fmla="*/ 171450 h 282575"/>
              <a:gd name="connsiteX104" fmla="*/ 381000 w 406400"/>
              <a:gd name="connsiteY104" fmla="*/ 171450 h 282575"/>
              <a:gd name="connsiteX105" fmla="*/ 381000 w 406400"/>
              <a:gd name="connsiteY105" fmla="*/ 174625 h 282575"/>
              <a:gd name="connsiteX106" fmla="*/ 384175 w 406400"/>
              <a:gd name="connsiteY106" fmla="*/ 174625 h 282575"/>
              <a:gd name="connsiteX107" fmla="*/ 384175 w 406400"/>
              <a:gd name="connsiteY107" fmla="*/ 171450 h 282575"/>
              <a:gd name="connsiteX108" fmla="*/ 387350 w 406400"/>
              <a:gd name="connsiteY108" fmla="*/ 171450 h 282575"/>
              <a:gd name="connsiteX109" fmla="*/ 387350 w 406400"/>
              <a:gd name="connsiteY109" fmla="*/ 174625 h 282575"/>
              <a:gd name="connsiteX110" fmla="*/ 390525 w 406400"/>
              <a:gd name="connsiteY110" fmla="*/ 174625 h 282575"/>
              <a:gd name="connsiteX111" fmla="*/ 393700 w 406400"/>
              <a:gd name="connsiteY111" fmla="*/ 174625 h 282575"/>
              <a:gd name="connsiteX112" fmla="*/ 393700 w 406400"/>
              <a:gd name="connsiteY112" fmla="*/ 177800 h 282575"/>
              <a:gd name="connsiteX113" fmla="*/ 396875 w 406400"/>
              <a:gd name="connsiteY113" fmla="*/ 177800 h 282575"/>
              <a:gd name="connsiteX114" fmla="*/ 396875 w 406400"/>
              <a:gd name="connsiteY114" fmla="*/ 180975 h 282575"/>
              <a:gd name="connsiteX115" fmla="*/ 400050 w 406400"/>
              <a:gd name="connsiteY115" fmla="*/ 180975 h 282575"/>
              <a:gd name="connsiteX116" fmla="*/ 396875 w 406400"/>
              <a:gd name="connsiteY116" fmla="*/ 184150 h 282575"/>
              <a:gd name="connsiteX117" fmla="*/ 396875 w 406400"/>
              <a:gd name="connsiteY117" fmla="*/ 187325 h 282575"/>
              <a:gd name="connsiteX118" fmla="*/ 400050 w 406400"/>
              <a:gd name="connsiteY118" fmla="*/ 187325 h 282575"/>
              <a:gd name="connsiteX119" fmla="*/ 403225 w 406400"/>
              <a:gd name="connsiteY119" fmla="*/ 187325 h 282575"/>
              <a:gd name="connsiteX120" fmla="*/ 403225 w 406400"/>
              <a:gd name="connsiteY120" fmla="*/ 190500 h 282575"/>
              <a:gd name="connsiteX121" fmla="*/ 400050 w 406400"/>
              <a:gd name="connsiteY121" fmla="*/ 190500 h 282575"/>
              <a:gd name="connsiteX122" fmla="*/ 400050 w 406400"/>
              <a:gd name="connsiteY122" fmla="*/ 193675 h 282575"/>
              <a:gd name="connsiteX123" fmla="*/ 400050 w 406400"/>
              <a:gd name="connsiteY123" fmla="*/ 196850 h 282575"/>
              <a:gd name="connsiteX124" fmla="*/ 400050 w 406400"/>
              <a:gd name="connsiteY124" fmla="*/ 200025 h 282575"/>
              <a:gd name="connsiteX125" fmla="*/ 396875 w 406400"/>
              <a:gd name="connsiteY125" fmla="*/ 200025 h 282575"/>
              <a:gd name="connsiteX126" fmla="*/ 396875 w 406400"/>
              <a:gd name="connsiteY126" fmla="*/ 203200 h 282575"/>
              <a:gd name="connsiteX127" fmla="*/ 400050 w 406400"/>
              <a:gd name="connsiteY127" fmla="*/ 203200 h 282575"/>
              <a:gd name="connsiteX128" fmla="*/ 403225 w 406400"/>
              <a:gd name="connsiteY128" fmla="*/ 203200 h 282575"/>
              <a:gd name="connsiteX129" fmla="*/ 406400 w 406400"/>
              <a:gd name="connsiteY129" fmla="*/ 203200 h 282575"/>
              <a:gd name="connsiteX130" fmla="*/ 406400 w 406400"/>
              <a:gd name="connsiteY130" fmla="*/ 206375 h 282575"/>
              <a:gd name="connsiteX131" fmla="*/ 403225 w 406400"/>
              <a:gd name="connsiteY131" fmla="*/ 206375 h 282575"/>
              <a:gd name="connsiteX132" fmla="*/ 406400 w 406400"/>
              <a:gd name="connsiteY132" fmla="*/ 209550 h 282575"/>
              <a:gd name="connsiteX133" fmla="*/ 403225 w 406400"/>
              <a:gd name="connsiteY133" fmla="*/ 209550 h 282575"/>
              <a:gd name="connsiteX134" fmla="*/ 403225 w 406400"/>
              <a:gd name="connsiteY134" fmla="*/ 212725 h 282575"/>
              <a:gd name="connsiteX135" fmla="*/ 400050 w 406400"/>
              <a:gd name="connsiteY135" fmla="*/ 215900 h 282575"/>
              <a:gd name="connsiteX136" fmla="*/ 396875 w 406400"/>
              <a:gd name="connsiteY136" fmla="*/ 215900 h 282575"/>
              <a:gd name="connsiteX137" fmla="*/ 393700 w 406400"/>
              <a:gd name="connsiteY137" fmla="*/ 215900 h 282575"/>
              <a:gd name="connsiteX138" fmla="*/ 393700 w 406400"/>
              <a:gd name="connsiteY138" fmla="*/ 219075 h 282575"/>
              <a:gd name="connsiteX139" fmla="*/ 390525 w 406400"/>
              <a:gd name="connsiteY139" fmla="*/ 219075 h 282575"/>
              <a:gd name="connsiteX140" fmla="*/ 387350 w 406400"/>
              <a:gd name="connsiteY140" fmla="*/ 219075 h 282575"/>
              <a:gd name="connsiteX141" fmla="*/ 384175 w 406400"/>
              <a:gd name="connsiteY141" fmla="*/ 219075 h 282575"/>
              <a:gd name="connsiteX142" fmla="*/ 384175 w 406400"/>
              <a:gd name="connsiteY142" fmla="*/ 222250 h 282575"/>
              <a:gd name="connsiteX143" fmla="*/ 381000 w 406400"/>
              <a:gd name="connsiteY143" fmla="*/ 222250 h 282575"/>
              <a:gd name="connsiteX144" fmla="*/ 381000 w 406400"/>
              <a:gd name="connsiteY144" fmla="*/ 225425 h 282575"/>
              <a:gd name="connsiteX145" fmla="*/ 358775 w 406400"/>
              <a:gd name="connsiteY145" fmla="*/ 228600 h 282575"/>
              <a:gd name="connsiteX146" fmla="*/ 358775 w 406400"/>
              <a:gd name="connsiteY146" fmla="*/ 231775 h 282575"/>
              <a:gd name="connsiteX147" fmla="*/ 355600 w 406400"/>
              <a:gd name="connsiteY147" fmla="*/ 231775 h 282575"/>
              <a:gd name="connsiteX148" fmla="*/ 355600 w 406400"/>
              <a:gd name="connsiteY148" fmla="*/ 234950 h 282575"/>
              <a:gd name="connsiteX149" fmla="*/ 352425 w 406400"/>
              <a:gd name="connsiteY149" fmla="*/ 234950 h 282575"/>
              <a:gd name="connsiteX150" fmla="*/ 352425 w 406400"/>
              <a:gd name="connsiteY150" fmla="*/ 238125 h 282575"/>
              <a:gd name="connsiteX151" fmla="*/ 352425 w 406400"/>
              <a:gd name="connsiteY151" fmla="*/ 241300 h 282575"/>
              <a:gd name="connsiteX152" fmla="*/ 349250 w 406400"/>
              <a:gd name="connsiteY152" fmla="*/ 241300 h 282575"/>
              <a:gd name="connsiteX153" fmla="*/ 349250 w 406400"/>
              <a:gd name="connsiteY153" fmla="*/ 247650 h 282575"/>
              <a:gd name="connsiteX154" fmla="*/ 352425 w 406400"/>
              <a:gd name="connsiteY154" fmla="*/ 247650 h 282575"/>
              <a:gd name="connsiteX155" fmla="*/ 355600 w 406400"/>
              <a:gd name="connsiteY155" fmla="*/ 247650 h 282575"/>
              <a:gd name="connsiteX156" fmla="*/ 355600 w 406400"/>
              <a:gd name="connsiteY156" fmla="*/ 250825 h 282575"/>
              <a:gd name="connsiteX157" fmla="*/ 355600 w 406400"/>
              <a:gd name="connsiteY157" fmla="*/ 254000 h 282575"/>
              <a:gd name="connsiteX158" fmla="*/ 355600 w 406400"/>
              <a:gd name="connsiteY158" fmla="*/ 257175 h 282575"/>
              <a:gd name="connsiteX159" fmla="*/ 358775 w 406400"/>
              <a:gd name="connsiteY159" fmla="*/ 257175 h 282575"/>
              <a:gd name="connsiteX160" fmla="*/ 358775 w 406400"/>
              <a:gd name="connsiteY160" fmla="*/ 260350 h 282575"/>
              <a:gd name="connsiteX161" fmla="*/ 358775 w 406400"/>
              <a:gd name="connsiteY161" fmla="*/ 263525 h 282575"/>
              <a:gd name="connsiteX162" fmla="*/ 358775 w 406400"/>
              <a:gd name="connsiteY162" fmla="*/ 266700 h 282575"/>
              <a:gd name="connsiteX163" fmla="*/ 361950 w 406400"/>
              <a:gd name="connsiteY163" fmla="*/ 266700 h 282575"/>
              <a:gd name="connsiteX164" fmla="*/ 361950 w 406400"/>
              <a:gd name="connsiteY164" fmla="*/ 269875 h 282575"/>
              <a:gd name="connsiteX165" fmla="*/ 358775 w 406400"/>
              <a:gd name="connsiteY165" fmla="*/ 269875 h 282575"/>
              <a:gd name="connsiteX166" fmla="*/ 358775 w 406400"/>
              <a:gd name="connsiteY166" fmla="*/ 273050 h 282575"/>
              <a:gd name="connsiteX167" fmla="*/ 355600 w 406400"/>
              <a:gd name="connsiteY167" fmla="*/ 273050 h 282575"/>
              <a:gd name="connsiteX168" fmla="*/ 355600 w 406400"/>
              <a:gd name="connsiteY168" fmla="*/ 276225 h 282575"/>
              <a:gd name="connsiteX169" fmla="*/ 355600 w 406400"/>
              <a:gd name="connsiteY169" fmla="*/ 279400 h 282575"/>
              <a:gd name="connsiteX170" fmla="*/ 352425 w 406400"/>
              <a:gd name="connsiteY170" fmla="*/ 279400 h 282575"/>
              <a:gd name="connsiteX171" fmla="*/ 352425 w 406400"/>
              <a:gd name="connsiteY171" fmla="*/ 282575 h 282575"/>
              <a:gd name="connsiteX172" fmla="*/ 349250 w 406400"/>
              <a:gd name="connsiteY172" fmla="*/ 282575 h 282575"/>
              <a:gd name="connsiteX173" fmla="*/ 346075 w 406400"/>
              <a:gd name="connsiteY173" fmla="*/ 282575 h 282575"/>
              <a:gd name="connsiteX174" fmla="*/ 346075 w 406400"/>
              <a:gd name="connsiteY174" fmla="*/ 279400 h 282575"/>
              <a:gd name="connsiteX175" fmla="*/ 342900 w 406400"/>
              <a:gd name="connsiteY175" fmla="*/ 279400 h 282575"/>
              <a:gd name="connsiteX176" fmla="*/ 342900 w 406400"/>
              <a:gd name="connsiteY176" fmla="*/ 276225 h 282575"/>
              <a:gd name="connsiteX177" fmla="*/ 339725 w 406400"/>
              <a:gd name="connsiteY177" fmla="*/ 276225 h 282575"/>
              <a:gd name="connsiteX178" fmla="*/ 336550 w 406400"/>
              <a:gd name="connsiteY178" fmla="*/ 276225 h 282575"/>
              <a:gd name="connsiteX179" fmla="*/ 336550 w 406400"/>
              <a:gd name="connsiteY179" fmla="*/ 273050 h 282575"/>
              <a:gd name="connsiteX180" fmla="*/ 336550 w 406400"/>
              <a:gd name="connsiteY180" fmla="*/ 269875 h 282575"/>
              <a:gd name="connsiteX181" fmla="*/ 333375 w 406400"/>
              <a:gd name="connsiteY181" fmla="*/ 269875 h 282575"/>
              <a:gd name="connsiteX182" fmla="*/ 333375 w 406400"/>
              <a:gd name="connsiteY182" fmla="*/ 266700 h 282575"/>
              <a:gd name="connsiteX183" fmla="*/ 333375 w 406400"/>
              <a:gd name="connsiteY183" fmla="*/ 263525 h 282575"/>
              <a:gd name="connsiteX184" fmla="*/ 330200 w 406400"/>
              <a:gd name="connsiteY184" fmla="*/ 263525 h 282575"/>
              <a:gd name="connsiteX185" fmla="*/ 327025 w 406400"/>
              <a:gd name="connsiteY185" fmla="*/ 266700 h 282575"/>
              <a:gd name="connsiteX186" fmla="*/ 327025 w 406400"/>
              <a:gd name="connsiteY186" fmla="*/ 263525 h 282575"/>
              <a:gd name="connsiteX187" fmla="*/ 323850 w 406400"/>
              <a:gd name="connsiteY187" fmla="*/ 263525 h 282575"/>
              <a:gd name="connsiteX188" fmla="*/ 320675 w 406400"/>
              <a:gd name="connsiteY188" fmla="*/ 263525 h 282575"/>
              <a:gd name="connsiteX189" fmla="*/ 317500 w 406400"/>
              <a:gd name="connsiteY189" fmla="*/ 263525 h 282575"/>
              <a:gd name="connsiteX190" fmla="*/ 314325 w 406400"/>
              <a:gd name="connsiteY190" fmla="*/ 263525 h 282575"/>
              <a:gd name="connsiteX191" fmla="*/ 314325 w 406400"/>
              <a:gd name="connsiteY191" fmla="*/ 266700 h 282575"/>
              <a:gd name="connsiteX192" fmla="*/ 311150 w 406400"/>
              <a:gd name="connsiteY192" fmla="*/ 266700 h 282575"/>
              <a:gd name="connsiteX193" fmla="*/ 307975 w 406400"/>
              <a:gd name="connsiteY193" fmla="*/ 266700 h 282575"/>
              <a:gd name="connsiteX194" fmla="*/ 304800 w 406400"/>
              <a:gd name="connsiteY194" fmla="*/ 266700 h 282575"/>
              <a:gd name="connsiteX195" fmla="*/ 304800 w 406400"/>
              <a:gd name="connsiteY195" fmla="*/ 269875 h 282575"/>
              <a:gd name="connsiteX196" fmla="*/ 301625 w 406400"/>
              <a:gd name="connsiteY196" fmla="*/ 266700 h 282575"/>
              <a:gd name="connsiteX197" fmla="*/ 298450 w 406400"/>
              <a:gd name="connsiteY197" fmla="*/ 266700 h 282575"/>
              <a:gd name="connsiteX198" fmla="*/ 295275 w 406400"/>
              <a:gd name="connsiteY198" fmla="*/ 266700 h 282575"/>
              <a:gd name="connsiteX199" fmla="*/ 295275 w 406400"/>
              <a:gd name="connsiteY199" fmla="*/ 263525 h 282575"/>
              <a:gd name="connsiteX200" fmla="*/ 292100 w 406400"/>
              <a:gd name="connsiteY200" fmla="*/ 263525 h 282575"/>
              <a:gd name="connsiteX201" fmla="*/ 292100 w 406400"/>
              <a:gd name="connsiteY201" fmla="*/ 260350 h 282575"/>
              <a:gd name="connsiteX202" fmla="*/ 292100 w 406400"/>
              <a:gd name="connsiteY202" fmla="*/ 257175 h 282575"/>
              <a:gd name="connsiteX203" fmla="*/ 292100 w 406400"/>
              <a:gd name="connsiteY203" fmla="*/ 254000 h 282575"/>
              <a:gd name="connsiteX204" fmla="*/ 295275 w 406400"/>
              <a:gd name="connsiteY204" fmla="*/ 250825 h 282575"/>
              <a:gd name="connsiteX205" fmla="*/ 295275 w 406400"/>
              <a:gd name="connsiteY205" fmla="*/ 247650 h 282575"/>
              <a:gd name="connsiteX206" fmla="*/ 292100 w 406400"/>
              <a:gd name="connsiteY206" fmla="*/ 247650 h 282575"/>
              <a:gd name="connsiteX207" fmla="*/ 285750 w 406400"/>
              <a:gd name="connsiteY207" fmla="*/ 247650 h 282575"/>
              <a:gd name="connsiteX208" fmla="*/ 282575 w 406400"/>
              <a:gd name="connsiteY208" fmla="*/ 247650 h 282575"/>
              <a:gd name="connsiteX209" fmla="*/ 276225 w 406400"/>
              <a:gd name="connsiteY209" fmla="*/ 250825 h 282575"/>
              <a:gd name="connsiteX210" fmla="*/ 273050 w 406400"/>
              <a:gd name="connsiteY210" fmla="*/ 254000 h 282575"/>
              <a:gd name="connsiteX211" fmla="*/ 269875 w 406400"/>
              <a:gd name="connsiteY211" fmla="*/ 257175 h 282575"/>
              <a:gd name="connsiteX212" fmla="*/ 266700 w 406400"/>
              <a:gd name="connsiteY212" fmla="*/ 257175 h 282575"/>
              <a:gd name="connsiteX213" fmla="*/ 263525 w 406400"/>
              <a:gd name="connsiteY213" fmla="*/ 257175 h 282575"/>
              <a:gd name="connsiteX214" fmla="*/ 263525 w 406400"/>
              <a:gd name="connsiteY214" fmla="*/ 260350 h 282575"/>
              <a:gd name="connsiteX215" fmla="*/ 260350 w 406400"/>
              <a:gd name="connsiteY215" fmla="*/ 260350 h 282575"/>
              <a:gd name="connsiteX216" fmla="*/ 257175 w 406400"/>
              <a:gd name="connsiteY216" fmla="*/ 263525 h 282575"/>
              <a:gd name="connsiteX217" fmla="*/ 254000 w 406400"/>
              <a:gd name="connsiteY217" fmla="*/ 266700 h 282575"/>
              <a:gd name="connsiteX218" fmla="*/ 250825 w 406400"/>
              <a:gd name="connsiteY218" fmla="*/ 266700 h 282575"/>
              <a:gd name="connsiteX219" fmla="*/ 250825 w 406400"/>
              <a:gd name="connsiteY219" fmla="*/ 269875 h 282575"/>
              <a:gd name="connsiteX220" fmla="*/ 247650 w 406400"/>
              <a:gd name="connsiteY220" fmla="*/ 269875 h 282575"/>
              <a:gd name="connsiteX221" fmla="*/ 244475 w 406400"/>
              <a:gd name="connsiteY221" fmla="*/ 263525 h 282575"/>
              <a:gd name="connsiteX222" fmla="*/ 244475 w 406400"/>
              <a:gd name="connsiteY222" fmla="*/ 260350 h 282575"/>
              <a:gd name="connsiteX223" fmla="*/ 241300 w 406400"/>
              <a:gd name="connsiteY223" fmla="*/ 254000 h 282575"/>
              <a:gd name="connsiteX224" fmla="*/ 241300 w 406400"/>
              <a:gd name="connsiteY224" fmla="*/ 250825 h 282575"/>
              <a:gd name="connsiteX225" fmla="*/ 238125 w 406400"/>
              <a:gd name="connsiteY225" fmla="*/ 247650 h 282575"/>
              <a:gd name="connsiteX226" fmla="*/ 234950 w 406400"/>
              <a:gd name="connsiteY226" fmla="*/ 238125 h 282575"/>
              <a:gd name="connsiteX227" fmla="*/ 228600 w 406400"/>
              <a:gd name="connsiteY227" fmla="*/ 222250 h 282575"/>
              <a:gd name="connsiteX228" fmla="*/ 222250 w 406400"/>
              <a:gd name="connsiteY228" fmla="*/ 206375 h 282575"/>
              <a:gd name="connsiteX229" fmla="*/ 215900 w 406400"/>
              <a:gd name="connsiteY229" fmla="*/ 209550 h 282575"/>
              <a:gd name="connsiteX230" fmla="*/ 212725 w 406400"/>
              <a:gd name="connsiteY230" fmla="*/ 209550 h 282575"/>
              <a:gd name="connsiteX231" fmla="*/ 209550 w 406400"/>
              <a:gd name="connsiteY231" fmla="*/ 209550 h 282575"/>
              <a:gd name="connsiteX232" fmla="*/ 206375 w 406400"/>
              <a:gd name="connsiteY232" fmla="*/ 209550 h 282575"/>
              <a:gd name="connsiteX233" fmla="*/ 203200 w 406400"/>
              <a:gd name="connsiteY233" fmla="*/ 212725 h 282575"/>
              <a:gd name="connsiteX234" fmla="*/ 200025 w 406400"/>
              <a:gd name="connsiteY234" fmla="*/ 212725 h 282575"/>
              <a:gd name="connsiteX235" fmla="*/ 196850 w 406400"/>
              <a:gd name="connsiteY235" fmla="*/ 212725 h 282575"/>
              <a:gd name="connsiteX236" fmla="*/ 190500 w 406400"/>
              <a:gd name="connsiteY236" fmla="*/ 212725 h 282575"/>
              <a:gd name="connsiteX237" fmla="*/ 184150 w 406400"/>
              <a:gd name="connsiteY237" fmla="*/ 215900 h 282575"/>
              <a:gd name="connsiteX238" fmla="*/ 180975 w 406400"/>
              <a:gd name="connsiteY238" fmla="*/ 215900 h 282575"/>
              <a:gd name="connsiteX239" fmla="*/ 177800 w 406400"/>
              <a:gd name="connsiteY239" fmla="*/ 215900 h 282575"/>
              <a:gd name="connsiteX240" fmla="*/ 171450 w 406400"/>
              <a:gd name="connsiteY240" fmla="*/ 215900 h 282575"/>
              <a:gd name="connsiteX241" fmla="*/ 168275 w 406400"/>
              <a:gd name="connsiteY241" fmla="*/ 215900 h 282575"/>
              <a:gd name="connsiteX242" fmla="*/ 165100 w 406400"/>
              <a:gd name="connsiteY242" fmla="*/ 215900 h 282575"/>
              <a:gd name="connsiteX243" fmla="*/ 161925 w 406400"/>
              <a:gd name="connsiteY243" fmla="*/ 212725 h 282575"/>
              <a:gd name="connsiteX244" fmla="*/ 155575 w 406400"/>
              <a:gd name="connsiteY244" fmla="*/ 212725 h 282575"/>
              <a:gd name="connsiteX245" fmla="*/ 149225 w 406400"/>
              <a:gd name="connsiteY245" fmla="*/ 212725 h 282575"/>
              <a:gd name="connsiteX246" fmla="*/ 142875 w 406400"/>
              <a:gd name="connsiteY246" fmla="*/ 212725 h 282575"/>
              <a:gd name="connsiteX247" fmla="*/ 142875 w 406400"/>
              <a:gd name="connsiteY247" fmla="*/ 209550 h 282575"/>
              <a:gd name="connsiteX248" fmla="*/ 139700 w 406400"/>
              <a:gd name="connsiteY248" fmla="*/ 209550 h 282575"/>
              <a:gd name="connsiteX249" fmla="*/ 136525 w 406400"/>
              <a:gd name="connsiteY249" fmla="*/ 209550 h 282575"/>
              <a:gd name="connsiteX250" fmla="*/ 133350 w 406400"/>
              <a:gd name="connsiteY250" fmla="*/ 209550 h 282575"/>
              <a:gd name="connsiteX251" fmla="*/ 130175 w 406400"/>
              <a:gd name="connsiteY251" fmla="*/ 209550 h 282575"/>
              <a:gd name="connsiteX252" fmla="*/ 120650 w 406400"/>
              <a:gd name="connsiteY252" fmla="*/ 206375 h 282575"/>
              <a:gd name="connsiteX253" fmla="*/ 114300 w 406400"/>
              <a:gd name="connsiteY253" fmla="*/ 206375 h 282575"/>
              <a:gd name="connsiteX254" fmla="*/ 111125 w 406400"/>
              <a:gd name="connsiteY254" fmla="*/ 206375 h 282575"/>
              <a:gd name="connsiteX255" fmla="*/ 98425 w 406400"/>
              <a:gd name="connsiteY255" fmla="*/ 203200 h 282575"/>
              <a:gd name="connsiteX256" fmla="*/ 95250 w 406400"/>
              <a:gd name="connsiteY256" fmla="*/ 203200 h 282575"/>
              <a:gd name="connsiteX257" fmla="*/ 76200 w 406400"/>
              <a:gd name="connsiteY257" fmla="*/ 200025 h 282575"/>
              <a:gd name="connsiteX258" fmla="*/ 66675 w 406400"/>
              <a:gd name="connsiteY258" fmla="*/ 200025 h 282575"/>
              <a:gd name="connsiteX259" fmla="*/ 60325 w 406400"/>
              <a:gd name="connsiteY259" fmla="*/ 200025 h 282575"/>
              <a:gd name="connsiteX260" fmla="*/ 41275 w 406400"/>
              <a:gd name="connsiteY260" fmla="*/ 196850 h 282575"/>
              <a:gd name="connsiteX261" fmla="*/ 38100 w 406400"/>
              <a:gd name="connsiteY261" fmla="*/ 193675 h 282575"/>
              <a:gd name="connsiteX262" fmla="*/ 34925 w 406400"/>
              <a:gd name="connsiteY262" fmla="*/ 193675 h 282575"/>
              <a:gd name="connsiteX263" fmla="*/ 31750 w 406400"/>
              <a:gd name="connsiteY263" fmla="*/ 193675 h 282575"/>
              <a:gd name="connsiteX264" fmla="*/ 25400 w 406400"/>
              <a:gd name="connsiteY264" fmla="*/ 193675 h 282575"/>
              <a:gd name="connsiteX265" fmla="*/ 22225 w 406400"/>
              <a:gd name="connsiteY265" fmla="*/ 193675 h 282575"/>
              <a:gd name="connsiteX266" fmla="*/ 12700 w 406400"/>
              <a:gd name="connsiteY266" fmla="*/ 190500 h 282575"/>
              <a:gd name="connsiteX267" fmla="*/ 9525 w 406400"/>
              <a:gd name="connsiteY267" fmla="*/ 190500 h 282575"/>
              <a:gd name="connsiteX268" fmla="*/ 6350 w 406400"/>
              <a:gd name="connsiteY268" fmla="*/ 190500 h 282575"/>
              <a:gd name="connsiteX269" fmla="*/ 3175 w 406400"/>
              <a:gd name="connsiteY269" fmla="*/ 190500 h 282575"/>
              <a:gd name="connsiteX270" fmla="*/ 0 w 406400"/>
              <a:gd name="connsiteY270" fmla="*/ 190500 h 282575"/>
              <a:gd name="connsiteX271" fmla="*/ 3175 w 406400"/>
              <a:gd name="connsiteY271" fmla="*/ 177800 h 282575"/>
              <a:gd name="connsiteX272" fmla="*/ 3175 w 406400"/>
              <a:gd name="connsiteY272" fmla="*/ 168275 h 282575"/>
              <a:gd name="connsiteX273" fmla="*/ 9525 w 406400"/>
              <a:gd name="connsiteY273" fmla="*/ 139700 h 282575"/>
              <a:gd name="connsiteX274" fmla="*/ 12700 w 406400"/>
              <a:gd name="connsiteY274" fmla="*/ 127000 h 282575"/>
              <a:gd name="connsiteX275" fmla="*/ 12700 w 406400"/>
              <a:gd name="connsiteY275" fmla="*/ 120650 h 282575"/>
              <a:gd name="connsiteX276" fmla="*/ 12700 w 406400"/>
              <a:gd name="connsiteY276" fmla="*/ 117475 h 282575"/>
              <a:gd name="connsiteX277" fmla="*/ 15875 w 406400"/>
              <a:gd name="connsiteY277" fmla="*/ 98425 h 282575"/>
              <a:gd name="connsiteX278" fmla="*/ 15875 w 406400"/>
              <a:gd name="connsiteY278" fmla="*/ 95250 h 282575"/>
              <a:gd name="connsiteX279" fmla="*/ 28575 w 406400"/>
              <a:gd name="connsiteY279" fmla="*/ 22225 h 282575"/>
              <a:gd name="connsiteX280" fmla="*/ 28575 w 406400"/>
              <a:gd name="connsiteY280" fmla="*/ 12700 h 282575"/>
              <a:gd name="connsiteX281" fmla="*/ 28575 w 406400"/>
              <a:gd name="connsiteY281" fmla="*/ 9525 h 282575"/>
              <a:gd name="connsiteX282" fmla="*/ 31750 w 406400"/>
              <a:gd name="connsiteY282" fmla="*/ 6350 h 282575"/>
              <a:gd name="connsiteX283" fmla="*/ 31750 w 406400"/>
              <a:gd name="connsiteY283" fmla="*/ 3175 h 282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Lst>
            <a:rect l="l" t="t" r="r" b="b"/>
            <a:pathLst>
              <a:path w="406400" h="282575">
                <a:moveTo>
                  <a:pt x="339725" y="155575"/>
                </a:moveTo>
                <a:lnTo>
                  <a:pt x="342900" y="155575"/>
                </a:lnTo>
                <a:lnTo>
                  <a:pt x="342900" y="158750"/>
                </a:lnTo>
                <a:lnTo>
                  <a:pt x="339725" y="158750"/>
                </a:lnTo>
                <a:close/>
                <a:moveTo>
                  <a:pt x="31750" y="0"/>
                </a:moveTo>
                <a:lnTo>
                  <a:pt x="41275" y="3175"/>
                </a:lnTo>
                <a:lnTo>
                  <a:pt x="50800" y="3175"/>
                </a:lnTo>
                <a:lnTo>
                  <a:pt x="50800" y="6350"/>
                </a:lnTo>
                <a:lnTo>
                  <a:pt x="53975" y="6350"/>
                </a:lnTo>
                <a:lnTo>
                  <a:pt x="60325" y="6350"/>
                </a:lnTo>
                <a:lnTo>
                  <a:pt x="123825" y="15875"/>
                </a:lnTo>
                <a:lnTo>
                  <a:pt x="146050" y="19050"/>
                </a:lnTo>
                <a:lnTo>
                  <a:pt x="155575" y="19050"/>
                </a:lnTo>
                <a:lnTo>
                  <a:pt x="168275" y="22225"/>
                </a:lnTo>
                <a:lnTo>
                  <a:pt x="174625" y="22225"/>
                </a:lnTo>
                <a:lnTo>
                  <a:pt x="180975" y="22225"/>
                </a:lnTo>
                <a:lnTo>
                  <a:pt x="203200" y="25400"/>
                </a:lnTo>
                <a:lnTo>
                  <a:pt x="247650" y="31750"/>
                </a:lnTo>
                <a:lnTo>
                  <a:pt x="266700" y="34925"/>
                </a:lnTo>
                <a:lnTo>
                  <a:pt x="285750" y="38100"/>
                </a:lnTo>
                <a:lnTo>
                  <a:pt x="288925" y="38100"/>
                </a:lnTo>
                <a:lnTo>
                  <a:pt x="292100" y="38100"/>
                </a:lnTo>
                <a:lnTo>
                  <a:pt x="292100" y="41275"/>
                </a:lnTo>
                <a:lnTo>
                  <a:pt x="295275" y="41275"/>
                </a:lnTo>
                <a:lnTo>
                  <a:pt x="295275" y="44450"/>
                </a:lnTo>
                <a:lnTo>
                  <a:pt x="295275" y="47625"/>
                </a:lnTo>
                <a:lnTo>
                  <a:pt x="295275" y="50800"/>
                </a:lnTo>
                <a:lnTo>
                  <a:pt x="298450" y="50800"/>
                </a:lnTo>
                <a:lnTo>
                  <a:pt x="295275" y="53975"/>
                </a:lnTo>
                <a:lnTo>
                  <a:pt x="298450" y="53975"/>
                </a:lnTo>
                <a:lnTo>
                  <a:pt x="298450" y="57150"/>
                </a:lnTo>
                <a:lnTo>
                  <a:pt x="301625" y="57150"/>
                </a:lnTo>
                <a:lnTo>
                  <a:pt x="301625" y="60325"/>
                </a:lnTo>
                <a:lnTo>
                  <a:pt x="301625" y="63500"/>
                </a:lnTo>
                <a:lnTo>
                  <a:pt x="304800" y="63500"/>
                </a:lnTo>
                <a:lnTo>
                  <a:pt x="304800" y="66675"/>
                </a:lnTo>
                <a:lnTo>
                  <a:pt x="304800" y="73025"/>
                </a:lnTo>
                <a:lnTo>
                  <a:pt x="307975" y="73025"/>
                </a:lnTo>
                <a:lnTo>
                  <a:pt x="307975" y="76200"/>
                </a:lnTo>
                <a:lnTo>
                  <a:pt x="307975" y="79375"/>
                </a:lnTo>
                <a:lnTo>
                  <a:pt x="307975" y="82550"/>
                </a:lnTo>
                <a:lnTo>
                  <a:pt x="304800" y="85725"/>
                </a:lnTo>
                <a:lnTo>
                  <a:pt x="304800" y="88900"/>
                </a:lnTo>
                <a:lnTo>
                  <a:pt x="301625" y="92075"/>
                </a:lnTo>
                <a:lnTo>
                  <a:pt x="301625" y="95250"/>
                </a:lnTo>
                <a:lnTo>
                  <a:pt x="301625" y="98425"/>
                </a:lnTo>
                <a:lnTo>
                  <a:pt x="301625" y="101600"/>
                </a:lnTo>
                <a:lnTo>
                  <a:pt x="304800" y="101600"/>
                </a:lnTo>
                <a:lnTo>
                  <a:pt x="304800" y="104775"/>
                </a:lnTo>
                <a:lnTo>
                  <a:pt x="304800" y="107950"/>
                </a:lnTo>
                <a:lnTo>
                  <a:pt x="304800" y="111125"/>
                </a:lnTo>
                <a:lnTo>
                  <a:pt x="304800" y="117475"/>
                </a:lnTo>
                <a:lnTo>
                  <a:pt x="304800" y="123825"/>
                </a:lnTo>
                <a:lnTo>
                  <a:pt x="304800" y="127000"/>
                </a:lnTo>
                <a:lnTo>
                  <a:pt x="304800" y="130175"/>
                </a:lnTo>
                <a:lnTo>
                  <a:pt x="307975" y="130175"/>
                </a:lnTo>
                <a:lnTo>
                  <a:pt x="311150" y="130175"/>
                </a:lnTo>
                <a:lnTo>
                  <a:pt x="311150" y="127000"/>
                </a:lnTo>
                <a:lnTo>
                  <a:pt x="314325" y="127000"/>
                </a:lnTo>
                <a:lnTo>
                  <a:pt x="314325" y="130175"/>
                </a:lnTo>
                <a:lnTo>
                  <a:pt x="317500" y="133350"/>
                </a:lnTo>
                <a:lnTo>
                  <a:pt x="317500" y="136525"/>
                </a:lnTo>
                <a:lnTo>
                  <a:pt x="317500" y="139700"/>
                </a:lnTo>
                <a:lnTo>
                  <a:pt x="320675" y="139700"/>
                </a:lnTo>
                <a:lnTo>
                  <a:pt x="320675" y="142875"/>
                </a:lnTo>
                <a:lnTo>
                  <a:pt x="317500" y="142875"/>
                </a:lnTo>
                <a:lnTo>
                  <a:pt x="314325" y="142875"/>
                </a:lnTo>
                <a:lnTo>
                  <a:pt x="314325" y="146050"/>
                </a:lnTo>
                <a:lnTo>
                  <a:pt x="317500" y="146050"/>
                </a:lnTo>
                <a:lnTo>
                  <a:pt x="317500" y="149225"/>
                </a:lnTo>
                <a:lnTo>
                  <a:pt x="317500" y="152400"/>
                </a:lnTo>
                <a:lnTo>
                  <a:pt x="320675" y="152400"/>
                </a:lnTo>
                <a:lnTo>
                  <a:pt x="320675" y="155575"/>
                </a:lnTo>
                <a:lnTo>
                  <a:pt x="317500" y="155575"/>
                </a:lnTo>
                <a:lnTo>
                  <a:pt x="317500" y="158750"/>
                </a:lnTo>
                <a:lnTo>
                  <a:pt x="320675" y="158750"/>
                </a:lnTo>
                <a:lnTo>
                  <a:pt x="323850" y="158750"/>
                </a:lnTo>
                <a:lnTo>
                  <a:pt x="327025" y="158750"/>
                </a:lnTo>
                <a:lnTo>
                  <a:pt x="327025" y="161925"/>
                </a:lnTo>
                <a:lnTo>
                  <a:pt x="330200" y="161925"/>
                </a:lnTo>
                <a:lnTo>
                  <a:pt x="330200" y="165100"/>
                </a:lnTo>
                <a:lnTo>
                  <a:pt x="333375" y="165100"/>
                </a:lnTo>
                <a:lnTo>
                  <a:pt x="339725" y="165100"/>
                </a:lnTo>
                <a:lnTo>
                  <a:pt x="339725" y="161925"/>
                </a:lnTo>
                <a:lnTo>
                  <a:pt x="342900" y="161925"/>
                </a:lnTo>
                <a:lnTo>
                  <a:pt x="342900" y="158750"/>
                </a:lnTo>
                <a:lnTo>
                  <a:pt x="346075" y="158750"/>
                </a:lnTo>
                <a:lnTo>
                  <a:pt x="346075" y="155575"/>
                </a:lnTo>
                <a:lnTo>
                  <a:pt x="349250" y="155575"/>
                </a:lnTo>
                <a:lnTo>
                  <a:pt x="349250" y="158750"/>
                </a:lnTo>
                <a:lnTo>
                  <a:pt x="349250" y="161925"/>
                </a:lnTo>
                <a:lnTo>
                  <a:pt x="352425" y="161925"/>
                </a:lnTo>
                <a:lnTo>
                  <a:pt x="352425" y="158750"/>
                </a:lnTo>
                <a:lnTo>
                  <a:pt x="355600" y="158750"/>
                </a:lnTo>
                <a:lnTo>
                  <a:pt x="358775" y="158750"/>
                </a:lnTo>
                <a:lnTo>
                  <a:pt x="361950" y="158750"/>
                </a:lnTo>
                <a:lnTo>
                  <a:pt x="365125" y="158750"/>
                </a:lnTo>
                <a:lnTo>
                  <a:pt x="365125" y="161925"/>
                </a:lnTo>
                <a:lnTo>
                  <a:pt x="368300" y="161925"/>
                </a:lnTo>
                <a:lnTo>
                  <a:pt x="371475" y="161925"/>
                </a:lnTo>
                <a:lnTo>
                  <a:pt x="371475" y="165100"/>
                </a:lnTo>
                <a:lnTo>
                  <a:pt x="374650" y="165100"/>
                </a:lnTo>
                <a:lnTo>
                  <a:pt x="374650" y="168275"/>
                </a:lnTo>
                <a:lnTo>
                  <a:pt x="377825" y="171450"/>
                </a:lnTo>
                <a:lnTo>
                  <a:pt x="381000" y="171450"/>
                </a:lnTo>
                <a:lnTo>
                  <a:pt x="381000" y="174625"/>
                </a:lnTo>
                <a:lnTo>
                  <a:pt x="384175" y="174625"/>
                </a:lnTo>
                <a:lnTo>
                  <a:pt x="384175" y="171450"/>
                </a:lnTo>
                <a:lnTo>
                  <a:pt x="387350" y="171450"/>
                </a:lnTo>
                <a:lnTo>
                  <a:pt x="387350" y="174625"/>
                </a:lnTo>
                <a:lnTo>
                  <a:pt x="390525" y="174625"/>
                </a:lnTo>
                <a:lnTo>
                  <a:pt x="393700" y="174625"/>
                </a:lnTo>
                <a:lnTo>
                  <a:pt x="393700" y="177800"/>
                </a:lnTo>
                <a:lnTo>
                  <a:pt x="396875" y="177800"/>
                </a:lnTo>
                <a:lnTo>
                  <a:pt x="396875" y="180975"/>
                </a:lnTo>
                <a:lnTo>
                  <a:pt x="400050" y="180975"/>
                </a:lnTo>
                <a:lnTo>
                  <a:pt x="396875" y="184150"/>
                </a:lnTo>
                <a:lnTo>
                  <a:pt x="396875" y="187325"/>
                </a:lnTo>
                <a:lnTo>
                  <a:pt x="400050" y="187325"/>
                </a:lnTo>
                <a:lnTo>
                  <a:pt x="403225" y="187325"/>
                </a:lnTo>
                <a:lnTo>
                  <a:pt x="403225" y="190500"/>
                </a:lnTo>
                <a:lnTo>
                  <a:pt x="400050" y="190500"/>
                </a:lnTo>
                <a:lnTo>
                  <a:pt x="400050" y="193675"/>
                </a:lnTo>
                <a:lnTo>
                  <a:pt x="400050" y="196850"/>
                </a:lnTo>
                <a:lnTo>
                  <a:pt x="400050" y="200025"/>
                </a:lnTo>
                <a:lnTo>
                  <a:pt x="396875" y="200025"/>
                </a:lnTo>
                <a:lnTo>
                  <a:pt x="396875" y="203200"/>
                </a:lnTo>
                <a:lnTo>
                  <a:pt x="400050" y="203200"/>
                </a:lnTo>
                <a:lnTo>
                  <a:pt x="403225" y="203200"/>
                </a:lnTo>
                <a:lnTo>
                  <a:pt x="406400" y="203200"/>
                </a:lnTo>
                <a:lnTo>
                  <a:pt x="406400" y="206375"/>
                </a:lnTo>
                <a:lnTo>
                  <a:pt x="403225" y="206375"/>
                </a:lnTo>
                <a:lnTo>
                  <a:pt x="406400" y="209550"/>
                </a:lnTo>
                <a:lnTo>
                  <a:pt x="403225" y="209550"/>
                </a:lnTo>
                <a:lnTo>
                  <a:pt x="403225" y="212725"/>
                </a:lnTo>
                <a:lnTo>
                  <a:pt x="400050" y="215900"/>
                </a:lnTo>
                <a:lnTo>
                  <a:pt x="396875" y="215900"/>
                </a:lnTo>
                <a:lnTo>
                  <a:pt x="393700" y="215900"/>
                </a:lnTo>
                <a:lnTo>
                  <a:pt x="393700" y="219075"/>
                </a:lnTo>
                <a:lnTo>
                  <a:pt x="390525" y="219075"/>
                </a:lnTo>
                <a:lnTo>
                  <a:pt x="387350" y="219075"/>
                </a:lnTo>
                <a:lnTo>
                  <a:pt x="384175" y="219075"/>
                </a:lnTo>
                <a:lnTo>
                  <a:pt x="384175" y="222250"/>
                </a:lnTo>
                <a:lnTo>
                  <a:pt x="381000" y="222250"/>
                </a:lnTo>
                <a:lnTo>
                  <a:pt x="381000" y="225425"/>
                </a:lnTo>
                <a:lnTo>
                  <a:pt x="358775" y="228600"/>
                </a:lnTo>
                <a:lnTo>
                  <a:pt x="358775" y="231775"/>
                </a:lnTo>
                <a:lnTo>
                  <a:pt x="355600" y="231775"/>
                </a:lnTo>
                <a:lnTo>
                  <a:pt x="355600" y="234950"/>
                </a:lnTo>
                <a:lnTo>
                  <a:pt x="352425" y="234950"/>
                </a:lnTo>
                <a:lnTo>
                  <a:pt x="352425" y="238125"/>
                </a:lnTo>
                <a:lnTo>
                  <a:pt x="352425" y="241300"/>
                </a:lnTo>
                <a:lnTo>
                  <a:pt x="349250" y="241300"/>
                </a:lnTo>
                <a:lnTo>
                  <a:pt x="349250" y="247650"/>
                </a:lnTo>
                <a:lnTo>
                  <a:pt x="352425" y="247650"/>
                </a:lnTo>
                <a:lnTo>
                  <a:pt x="355600" y="247650"/>
                </a:lnTo>
                <a:lnTo>
                  <a:pt x="355600" y="250825"/>
                </a:lnTo>
                <a:lnTo>
                  <a:pt x="355600" y="254000"/>
                </a:lnTo>
                <a:lnTo>
                  <a:pt x="355600" y="257175"/>
                </a:lnTo>
                <a:lnTo>
                  <a:pt x="358775" y="257175"/>
                </a:lnTo>
                <a:lnTo>
                  <a:pt x="358775" y="260350"/>
                </a:lnTo>
                <a:lnTo>
                  <a:pt x="358775" y="263525"/>
                </a:lnTo>
                <a:lnTo>
                  <a:pt x="358775" y="266700"/>
                </a:lnTo>
                <a:lnTo>
                  <a:pt x="361950" y="266700"/>
                </a:lnTo>
                <a:lnTo>
                  <a:pt x="361950" y="269875"/>
                </a:lnTo>
                <a:lnTo>
                  <a:pt x="358775" y="269875"/>
                </a:lnTo>
                <a:lnTo>
                  <a:pt x="358775" y="273050"/>
                </a:lnTo>
                <a:lnTo>
                  <a:pt x="355600" y="273050"/>
                </a:lnTo>
                <a:lnTo>
                  <a:pt x="355600" y="276225"/>
                </a:lnTo>
                <a:lnTo>
                  <a:pt x="355600" y="279400"/>
                </a:lnTo>
                <a:lnTo>
                  <a:pt x="352425" y="279400"/>
                </a:lnTo>
                <a:lnTo>
                  <a:pt x="352425" y="282575"/>
                </a:lnTo>
                <a:lnTo>
                  <a:pt x="349250" y="282575"/>
                </a:lnTo>
                <a:lnTo>
                  <a:pt x="346075" y="282575"/>
                </a:lnTo>
                <a:lnTo>
                  <a:pt x="346075" y="279400"/>
                </a:lnTo>
                <a:lnTo>
                  <a:pt x="342900" y="279400"/>
                </a:lnTo>
                <a:lnTo>
                  <a:pt x="342900" y="276225"/>
                </a:lnTo>
                <a:lnTo>
                  <a:pt x="339725" y="276225"/>
                </a:lnTo>
                <a:lnTo>
                  <a:pt x="336550" y="276225"/>
                </a:lnTo>
                <a:lnTo>
                  <a:pt x="336550" y="273050"/>
                </a:lnTo>
                <a:lnTo>
                  <a:pt x="336550" y="269875"/>
                </a:lnTo>
                <a:lnTo>
                  <a:pt x="333375" y="269875"/>
                </a:lnTo>
                <a:lnTo>
                  <a:pt x="333375" y="266700"/>
                </a:lnTo>
                <a:lnTo>
                  <a:pt x="333375" y="263525"/>
                </a:lnTo>
                <a:lnTo>
                  <a:pt x="330200" y="263525"/>
                </a:lnTo>
                <a:lnTo>
                  <a:pt x="327025" y="266700"/>
                </a:lnTo>
                <a:lnTo>
                  <a:pt x="327025" y="263525"/>
                </a:lnTo>
                <a:lnTo>
                  <a:pt x="323850" y="263525"/>
                </a:lnTo>
                <a:lnTo>
                  <a:pt x="320675" y="263525"/>
                </a:lnTo>
                <a:lnTo>
                  <a:pt x="317500" y="263525"/>
                </a:lnTo>
                <a:lnTo>
                  <a:pt x="314325" y="263525"/>
                </a:lnTo>
                <a:lnTo>
                  <a:pt x="314325" y="266700"/>
                </a:lnTo>
                <a:lnTo>
                  <a:pt x="311150" y="266700"/>
                </a:lnTo>
                <a:lnTo>
                  <a:pt x="307975" y="266700"/>
                </a:lnTo>
                <a:lnTo>
                  <a:pt x="304800" y="266700"/>
                </a:lnTo>
                <a:lnTo>
                  <a:pt x="304800" y="269875"/>
                </a:lnTo>
                <a:lnTo>
                  <a:pt x="301625" y="266700"/>
                </a:lnTo>
                <a:lnTo>
                  <a:pt x="298450" y="266700"/>
                </a:lnTo>
                <a:lnTo>
                  <a:pt x="295275" y="266700"/>
                </a:lnTo>
                <a:lnTo>
                  <a:pt x="295275" y="263525"/>
                </a:lnTo>
                <a:lnTo>
                  <a:pt x="292100" y="263525"/>
                </a:lnTo>
                <a:lnTo>
                  <a:pt x="292100" y="260350"/>
                </a:lnTo>
                <a:lnTo>
                  <a:pt x="292100" y="257175"/>
                </a:lnTo>
                <a:lnTo>
                  <a:pt x="292100" y="254000"/>
                </a:lnTo>
                <a:lnTo>
                  <a:pt x="295275" y="250825"/>
                </a:lnTo>
                <a:lnTo>
                  <a:pt x="295275" y="247650"/>
                </a:lnTo>
                <a:lnTo>
                  <a:pt x="292100" y="247650"/>
                </a:lnTo>
                <a:lnTo>
                  <a:pt x="285750" y="247650"/>
                </a:lnTo>
                <a:lnTo>
                  <a:pt x="282575" y="247650"/>
                </a:lnTo>
                <a:lnTo>
                  <a:pt x="276225" y="250825"/>
                </a:lnTo>
                <a:lnTo>
                  <a:pt x="273050" y="254000"/>
                </a:lnTo>
                <a:lnTo>
                  <a:pt x="269875" y="257175"/>
                </a:lnTo>
                <a:lnTo>
                  <a:pt x="266700" y="257175"/>
                </a:lnTo>
                <a:lnTo>
                  <a:pt x="263525" y="257175"/>
                </a:lnTo>
                <a:lnTo>
                  <a:pt x="263525" y="260350"/>
                </a:lnTo>
                <a:lnTo>
                  <a:pt x="260350" y="260350"/>
                </a:lnTo>
                <a:lnTo>
                  <a:pt x="257175" y="263525"/>
                </a:lnTo>
                <a:lnTo>
                  <a:pt x="254000" y="266700"/>
                </a:lnTo>
                <a:lnTo>
                  <a:pt x="250825" y="266700"/>
                </a:lnTo>
                <a:lnTo>
                  <a:pt x="250825" y="269875"/>
                </a:lnTo>
                <a:lnTo>
                  <a:pt x="247650" y="269875"/>
                </a:lnTo>
                <a:lnTo>
                  <a:pt x="244475" y="263525"/>
                </a:lnTo>
                <a:lnTo>
                  <a:pt x="244475" y="260350"/>
                </a:lnTo>
                <a:lnTo>
                  <a:pt x="241300" y="254000"/>
                </a:lnTo>
                <a:lnTo>
                  <a:pt x="241300" y="250825"/>
                </a:lnTo>
                <a:lnTo>
                  <a:pt x="238125" y="247650"/>
                </a:lnTo>
                <a:lnTo>
                  <a:pt x="234950" y="238125"/>
                </a:lnTo>
                <a:lnTo>
                  <a:pt x="228600" y="222250"/>
                </a:lnTo>
                <a:lnTo>
                  <a:pt x="222250" y="206375"/>
                </a:lnTo>
                <a:lnTo>
                  <a:pt x="215900" y="209550"/>
                </a:lnTo>
                <a:lnTo>
                  <a:pt x="212725" y="209550"/>
                </a:lnTo>
                <a:lnTo>
                  <a:pt x="209550" y="209550"/>
                </a:lnTo>
                <a:lnTo>
                  <a:pt x="206375" y="209550"/>
                </a:lnTo>
                <a:lnTo>
                  <a:pt x="203200" y="212725"/>
                </a:lnTo>
                <a:lnTo>
                  <a:pt x="200025" y="212725"/>
                </a:lnTo>
                <a:lnTo>
                  <a:pt x="196850" y="212725"/>
                </a:lnTo>
                <a:lnTo>
                  <a:pt x="190500" y="212725"/>
                </a:lnTo>
                <a:lnTo>
                  <a:pt x="184150" y="215900"/>
                </a:lnTo>
                <a:lnTo>
                  <a:pt x="180975" y="215900"/>
                </a:lnTo>
                <a:lnTo>
                  <a:pt x="177800" y="215900"/>
                </a:lnTo>
                <a:lnTo>
                  <a:pt x="171450" y="215900"/>
                </a:lnTo>
                <a:lnTo>
                  <a:pt x="168275" y="215900"/>
                </a:lnTo>
                <a:lnTo>
                  <a:pt x="165100" y="215900"/>
                </a:lnTo>
                <a:lnTo>
                  <a:pt x="161925" y="212725"/>
                </a:lnTo>
                <a:lnTo>
                  <a:pt x="155575" y="212725"/>
                </a:lnTo>
                <a:lnTo>
                  <a:pt x="149225" y="212725"/>
                </a:lnTo>
                <a:lnTo>
                  <a:pt x="142875" y="212725"/>
                </a:lnTo>
                <a:lnTo>
                  <a:pt x="142875" y="209550"/>
                </a:lnTo>
                <a:lnTo>
                  <a:pt x="139700" y="209550"/>
                </a:lnTo>
                <a:lnTo>
                  <a:pt x="136525" y="209550"/>
                </a:lnTo>
                <a:lnTo>
                  <a:pt x="133350" y="209550"/>
                </a:lnTo>
                <a:lnTo>
                  <a:pt x="130175" y="209550"/>
                </a:lnTo>
                <a:lnTo>
                  <a:pt x="120650" y="206375"/>
                </a:lnTo>
                <a:lnTo>
                  <a:pt x="114300" y="206375"/>
                </a:lnTo>
                <a:lnTo>
                  <a:pt x="111125" y="206375"/>
                </a:lnTo>
                <a:lnTo>
                  <a:pt x="98425" y="203200"/>
                </a:lnTo>
                <a:lnTo>
                  <a:pt x="95250" y="203200"/>
                </a:lnTo>
                <a:lnTo>
                  <a:pt x="76200" y="200025"/>
                </a:lnTo>
                <a:lnTo>
                  <a:pt x="66675" y="200025"/>
                </a:lnTo>
                <a:lnTo>
                  <a:pt x="60325" y="200025"/>
                </a:lnTo>
                <a:lnTo>
                  <a:pt x="41275" y="196850"/>
                </a:lnTo>
                <a:lnTo>
                  <a:pt x="38100" y="193675"/>
                </a:lnTo>
                <a:lnTo>
                  <a:pt x="34925" y="193675"/>
                </a:lnTo>
                <a:lnTo>
                  <a:pt x="31750" y="193675"/>
                </a:lnTo>
                <a:lnTo>
                  <a:pt x="25400" y="193675"/>
                </a:lnTo>
                <a:lnTo>
                  <a:pt x="22225" y="193675"/>
                </a:lnTo>
                <a:lnTo>
                  <a:pt x="12700" y="190500"/>
                </a:lnTo>
                <a:lnTo>
                  <a:pt x="9525" y="190500"/>
                </a:lnTo>
                <a:lnTo>
                  <a:pt x="6350" y="190500"/>
                </a:lnTo>
                <a:lnTo>
                  <a:pt x="3175" y="190500"/>
                </a:lnTo>
                <a:lnTo>
                  <a:pt x="0" y="190500"/>
                </a:lnTo>
                <a:lnTo>
                  <a:pt x="3175" y="177800"/>
                </a:lnTo>
                <a:lnTo>
                  <a:pt x="3175" y="168275"/>
                </a:lnTo>
                <a:lnTo>
                  <a:pt x="9525" y="139700"/>
                </a:lnTo>
                <a:lnTo>
                  <a:pt x="12700" y="127000"/>
                </a:lnTo>
                <a:lnTo>
                  <a:pt x="12700" y="120650"/>
                </a:lnTo>
                <a:lnTo>
                  <a:pt x="12700" y="117475"/>
                </a:lnTo>
                <a:lnTo>
                  <a:pt x="15875" y="98425"/>
                </a:lnTo>
                <a:lnTo>
                  <a:pt x="15875" y="95250"/>
                </a:lnTo>
                <a:lnTo>
                  <a:pt x="28575" y="22225"/>
                </a:lnTo>
                <a:lnTo>
                  <a:pt x="28575" y="12700"/>
                </a:lnTo>
                <a:lnTo>
                  <a:pt x="28575" y="9525"/>
                </a:lnTo>
                <a:lnTo>
                  <a:pt x="31750" y="6350"/>
                </a:lnTo>
                <a:lnTo>
                  <a:pt x="31750" y="3175"/>
                </a:lnTo>
                <a:close/>
              </a:path>
            </a:pathLst>
          </a:custGeom>
          <a:solidFill>
            <a:srgbClr val="DA9694"/>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491" name="Salt Lake City, UT">
            <a:extLst>
              <a:ext uri="{FF2B5EF4-FFF2-40B4-BE49-F238E27FC236}">
                <a16:creationId xmlns:a16="http://schemas.microsoft.com/office/drawing/2014/main" xmlns="" id="{00000000-0008-0000-0000-000000010000}"/>
              </a:ext>
            </a:extLst>
          </p:cNvPr>
          <p:cNvSpPr>
            <a:spLocks/>
          </p:cNvSpPr>
          <p:nvPr/>
        </p:nvSpPr>
        <p:spPr bwMode="auto">
          <a:xfrm>
            <a:off x="4855685" y="4335088"/>
            <a:ext cx="374650" cy="240880"/>
          </a:xfrm>
          <a:custGeom>
            <a:avLst/>
            <a:gdLst>
              <a:gd name="connsiteX0" fmla="*/ 31750 w 374650"/>
              <a:gd name="connsiteY0" fmla="*/ 0 h 244475"/>
              <a:gd name="connsiteX1" fmla="*/ 34925 w 374650"/>
              <a:gd name="connsiteY1" fmla="*/ 0 h 244475"/>
              <a:gd name="connsiteX2" fmla="*/ 38100 w 374650"/>
              <a:gd name="connsiteY2" fmla="*/ 0 h 244475"/>
              <a:gd name="connsiteX3" fmla="*/ 41275 w 374650"/>
              <a:gd name="connsiteY3" fmla="*/ 0 h 244475"/>
              <a:gd name="connsiteX4" fmla="*/ 44450 w 374650"/>
              <a:gd name="connsiteY4" fmla="*/ 0 h 244475"/>
              <a:gd name="connsiteX5" fmla="*/ 53975 w 374650"/>
              <a:gd name="connsiteY5" fmla="*/ 3175 h 244475"/>
              <a:gd name="connsiteX6" fmla="*/ 57150 w 374650"/>
              <a:gd name="connsiteY6" fmla="*/ 3175 h 244475"/>
              <a:gd name="connsiteX7" fmla="*/ 63500 w 374650"/>
              <a:gd name="connsiteY7" fmla="*/ 3175 h 244475"/>
              <a:gd name="connsiteX8" fmla="*/ 66675 w 374650"/>
              <a:gd name="connsiteY8" fmla="*/ 3175 h 244475"/>
              <a:gd name="connsiteX9" fmla="*/ 69850 w 374650"/>
              <a:gd name="connsiteY9" fmla="*/ 3175 h 244475"/>
              <a:gd name="connsiteX10" fmla="*/ 73025 w 374650"/>
              <a:gd name="connsiteY10" fmla="*/ 6350 h 244475"/>
              <a:gd name="connsiteX11" fmla="*/ 92075 w 374650"/>
              <a:gd name="connsiteY11" fmla="*/ 9525 h 244475"/>
              <a:gd name="connsiteX12" fmla="*/ 98425 w 374650"/>
              <a:gd name="connsiteY12" fmla="*/ 9525 h 244475"/>
              <a:gd name="connsiteX13" fmla="*/ 107950 w 374650"/>
              <a:gd name="connsiteY13" fmla="*/ 9525 h 244475"/>
              <a:gd name="connsiteX14" fmla="*/ 127000 w 374650"/>
              <a:gd name="connsiteY14" fmla="*/ 12700 h 244475"/>
              <a:gd name="connsiteX15" fmla="*/ 130175 w 374650"/>
              <a:gd name="connsiteY15" fmla="*/ 12700 h 244475"/>
              <a:gd name="connsiteX16" fmla="*/ 139700 w 374650"/>
              <a:gd name="connsiteY16" fmla="*/ 15875 h 244475"/>
              <a:gd name="connsiteX17" fmla="*/ 142875 w 374650"/>
              <a:gd name="connsiteY17" fmla="*/ 15875 h 244475"/>
              <a:gd name="connsiteX18" fmla="*/ 146050 w 374650"/>
              <a:gd name="connsiteY18" fmla="*/ 15875 h 244475"/>
              <a:gd name="connsiteX19" fmla="*/ 152400 w 374650"/>
              <a:gd name="connsiteY19" fmla="*/ 15875 h 244475"/>
              <a:gd name="connsiteX20" fmla="*/ 161925 w 374650"/>
              <a:gd name="connsiteY20" fmla="*/ 19050 h 244475"/>
              <a:gd name="connsiteX21" fmla="*/ 165100 w 374650"/>
              <a:gd name="connsiteY21" fmla="*/ 19050 h 244475"/>
              <a:gd name="connsiteX22" fmla="*/ 168275 w 374650"/>
              <a:gd name="connsiteY22" fmla="*/ 19050 h 244475"/>
              <a:gd name="connsiteX23" fmla="*/ 171450 w 374650"/>
              <a:gd name="connsiteY23" fmla="*/ 19050 h 244475"/>
              <a:gd name="connsiteX24" fmla="*/ 174625 w 374650"/>
              <a:gd name="connsiteY24" fmla="*/ 19050 h 244475"/>
              <a:gd name="connsiteX25" fmla="*/ 174625 w 374650"/>
              <a:gd name="connsiteY25" fmla="*/ 22225 h 244475"/>
              <a:gd name="connsiteX26" fmla="*/ 180975 w 374650"/>
              <a:gd name="connsiteY26" fmla="*/ 22225 h 244475"/>
              <a:gd name="connsiteX27" fmla="*/ 187325 w 374650"/>
              <a:gd name="connsiteY27" fmla="*/ 22225 h 244475"/>
              <a:gd name="connsiteX28" fmla="*/ 193675 w 374650"/>
              <a:gd name="connsiteY28" fmla="*/ 22225 h 244475"/>
              <a:gd name="connsiteX29" fmla="*/ 196850 w 374650"/>
              <a:gd name="connsiteY29" fmla="*/ 25400 h 244475"/>
              <a:gd name="connsiteX30" fmla="*/ 200025 w 374650"/>
              <a:gd name="connsiteY30" fmla="*/ 25400 h 244475"/>
              <a:gd name="connsiteX31" fmla="*/ 203200 w 374650"/>
              <a:gd name="connsiteY31" fmla="*/ 25400 h 244475"/>
              <a:gd name="connsiteX32" fmla="*/ 209550 w 374650"/>
              <a:gd name="connsiteY32" fmla="*/ 25400 h 244475"/>
              <a:gd name="connsiteX33" fmla="*/ 212725 w 374650"/>
              <a:gd name="connsiteY33" fmla="*/ 25400 h 244475"/>
              <a:gd name="connsiteX34" fmla="*/ 215900 w 374650"/>
              <a:gd name="connsiteY34" fmla="*/ 25400 h 244475"/>
              <a:gd name="connsiteX35" fmla="*/ 222250 w 374650"/>
              <a:gd name="connsiteY35" fmla="*/ 22225 h 244475"/>
              <a:gd name="connsiteX36" fmla="*/ 228600 w 374650"/>
              <a:gd name="connsiteY36" fmla="*/ 22225 h 244475"/>
              <a:gd name="connsiteX37" fmla="*/ 231775 w 374650"/>
              <a:gd name="connsiteY37" fmla="*/ 22225 h 244475"/>
              <a:gd name="connsiteX38" fmla="*/ 234950 w 374650"/>
              <a:gd name="connsiteY38" fmla="*/ 22225 h 244475"/>
              <a:gd name="connsiteX39" fmla="*/ 238125 w 374650"/>
              <a:gd name="connsiteY39" fmla="*/ 19050 h 244475"/>
              <a:gd name="connsiteX40" fmla="*/ 241300 w 374650"/>
              <a:gd name="connsiteY40" fmla="*/ 19050 h 244475"/>
              <a:gd name="connsiteX41" fmla="*/ 244475 w 374650"/>
              <a:gd name="connsiteY41" fmla="*/ 19050 h 244475"/>
              <a:gd name="connsiteX42" fmla="*/ 247650 w 374650"/>
              <a:gd name="connsiteY42" fmla="*/ 19050 h 244475"/>
              <a:gd name="connsiteX43" fmla="*/ 254000 w 374650"/>
              <a:gd name="connsiteY43" fmla="*/ 15875 h 244475"/>
              <a:gd name="connsiteX44" fmla="*/ 260350 w 374650"/>
              <a:gd name="connsiteY44" fmla="*/ 31750 h 244475"/>
              <a:gd name="connsiteX45" fmla="*/ 266700 w 374650"/>
              <a:gd name="connsiteY45" fmla="*/ 47625 h 244475"/>
              <a:gd name="connsiteX46" fmla="*/ 269875 w 374650"/>
              <a:gd name="connsiteY46" fmla="*/ 57150 h 244475"/>
              <a:gd name="connsiteX47" fmla="*/ 273050 w 374650"/>
              <a:gd name="connsiteY47" fmla="*/ 60325 h 244475"/>
              <a:gd name="connsiteX48" fmla="*/ 273050 w 374650"/>
              <a:gd name="connsiteY48" fmla="*/ 63500 h 244475"/>
              <a:gd name="connsiteX49" fmla="*/ 276225 w 374650"/>
              <a:gd name="connsiteY49" fmla="*/ 69850 h 244475"/>
              <a:gd name="connsiteX50" fmla="*/ 276225 w 374650"/>
              <a:gd name="connsiteY50" fmla="*/ 73025 h 244475"/>
              <a:gd name="connsiteX51" fmla="*/ 279400 w 374650"/>
              <a:gd name="connsiteY51" fmla="*/ 79375 h 244475"/>
              <a:gd name="connsiteX52" fmla="*/ 282575 w 374650"/>
              <a:gd name="connsiteY52" fmla="*/ 79375 h 244475"/>
              <a:gd name="connsiteX53" fmla="*/ 282575 w 374650"/>
              <a:gd name="connsiteY53" fmla="*/ 76200 h 244475"/>
              <a:gd name="connsiteX54" fmla="*/ 285750 w 374650"/>
              <a:gd name="connsiteY54" fmla="*/ 76200 h 244475"/>
              <a:gd name="connsiteX55" fmla="*/ 288925 w 374650"/>
              <a:gd name="connsiteY55" fmla="*/ 73025 h 244475"/>
              <a:gd name="connsiteX56" fmla="*/ 292100 w 374650"/>
              <a:gd name="connsiteY56" fmla="*/ 69850 h 244475"/>
              <a:gd name="connsiteX57" fmla="*/ 295275 w 374650"/>
              <a:gd name="connsiteY57" fmla="*/ 69850 h 244475"/>
              <a:gd name="connsiteX58" fmla="*/ 295275 w 374650"/>
              <a:gd name="connsiteY58" fmla="*/ 66675 h 244475"/>
              <a:gd name="connsiteX59" fmla="*/ 298450 w 374650"/>
              <a:gd name="connsiteY59" fmla="*/ 66675 h 244475"/>
              <a:gd name="connsiteX60" fmla="*/ 301625 w 374650"/>
              <a:gd name="connsiteY60" fmla="*/ 66675 h 244475"/>
              <a:gd name="connsiteX61" fmla="*/ 304800 w 374650"/>
              <a:gd name="connsiteY61" fmla="*/ 63500 h 244475"/>
              <a:gd name="connsiteX62" fmla="*/ 307975 w 374650"/>
              <a:gd name="connsiteY62" fmla="*/ 60325 h 244475"/>
              <a:gd name="connsiteX63" fmla="*/ 314325 w 374650"/>
              <a:gd name="connsiteY63" fmla="*/ 57150 h 244475"/>
              <a:gd name="connsiteX64" fmla="*/ 317500 w 374650"/>
              <a:gd name="connsiteY64" fmla="*/ 57150 h 244475"/>
              <a:gd name="connsiteX65" fmla="*/ 323850 w 374650"/>
              <a:gd name="connsiteY65" fmla="*/ 57150 h 244475"/>
              <a:gd name="connsiteX66" fmla="*/ 327025 w 374650"/>
              <a:gd name="connsiteY66" fmla="*/ 57150 h 244475"/>
              <a:gd name="connsiteX67" fmla="*/ 327025 w 374650"/>
              <a:gd name="connsiteY67" fmla="*/ 60325 h 244475"/>
              <a:gd name="connsiteX68" fmla="*/ 323850 w 374650"/>
              <a:gd name="connsiteY68" fmla="*/ 63500 h 244475"/>
              <a:gd name="connsiteX69" fmla="*/ 323850 w 374650"/>
              <a:gd name="connsiteY69" fmla="*/ 66675 h 244475"/>
              <a:gd name="connsiteX70" fmla="*/ 323850 w 374650"/>
              <a:gd name="connsiteY70" fmla="*/ 69850 h 244475"/>
              <a:gd name="connsiteX71" fmla="*/ 323850 w 374650"/>
              <a:gd name="connsiteY71" fmla="*/ 73025 h 244475"/>
              <a:gd name="connsiteX72" fmla="*/ 327025 w 374650"/>
              <a:gd name="connsiteY72" fmla="*/ 73025 h 244475"/>
              <a:gd name="connsiteX73" fmla="*/ 327025 w 374650"/>
              <a:gd name="connsiteY73" fmla="*/ 76200 h 244475"/>
              <a:gd name="connsiteX74" fmla="*/ 330200 w 374650"/>
              <a:gd name="connsiteY74" fmla="*/ 76200 h 244475"/>
              <a:gd name="connsiteX75" fmla="*/ 333375 w 374650"/>
              <a:gd name="connsiteY75" fmla="*/ 76200 h 244475"/>
              <a:gd name="connsiteX76" fmla="*/ 336550 w 374650"/>
              <a:gd name="connsiteY76" fmla="*/ 79375 h 244475"/>
              <a:gd name="connsiteX77" fmla="*/ 336550 w 374650"/>
              <a:gd name="connsiteY77" fmla="*/ 76200 h 244475"/>
              <a:gd name="connsiteX78" fmla="*/ 339725 w 374650"/>
              <a:gd name="connsiteY78" fmla="*/ 76200 h 244475"/>
              <a:gd name="connsiteX79" fmla="*/ 342900 w 374650"/>
              <a:gd name="connsiteY79" fmla="*/ 76200 h 244475"/>
              <a:gd name="connsiteX80" fmla="*/ 346075 w 374650"/>
              <a:gd name="connsiteY80" fmla="*/ 76200 h 244475"/>
              <a:gd name="connsiteX81" fmla="*/ 346075 w 374650"/>
              <a:gd name="connsiteY81" fmla="*/ 73025 h 244475"/>
              <a:gd name="connsiteX82" fmla="*/ 349250 w 374650"/>
              <a:gd name="connsiteY82" fmla="*/ 73025 h 244475"/>
              <a:gd name="connsiteX83" fmla="*/ 352425 w 374650"/>
              <a:gd name="connsiteY83" fmla="*/ 73025 h 244475"/>
              <a:gd name="connsiteX84" fmla="*/ 355600 w 374650"/>
              <a:gd name="connsiteY84" fmla="*/ 73025 h 244475"/>
              <a:gd name="connsiteX85" fmla="*/ 358775 w 374650"/>
              <a:gd name="connsiteY85" fmla="*/ 73025 h 244475"/>
              <a:gd name="connsiteX86" fmla="*/ 358775 w 374650"/>
              <a:gd name="connsiteY86" fmla="*/ 76200 h 244475"/>
              <a:gd name="connsiteX87" fmla="*/ 361950 w 374650"/>
              <a:gd name="connsiteY87" fmla="*/ 73025 h 244475"/>
              <a:gd name="connsiteX88" fmla="*/ 365125 w 374650"/>
              <a:gd name="connsiteY88" fmla="*/ 73025 h 244475"/>
              <a:gd name="connsiteX89" fmla="*/ 365125 w 374650"/>
              <a:gd name="connsiteY89" fmla="*/ 76200 h 244475"/>
              <a:gd name="connsiteX90" fmla="*/ 365125 w 374650"/>
              <a:gd name="connsiteY90" fmla="*/ 79375 h 244475"/>
              <a:gd name="connsiteX91" fmla="*/ 368300 w 374650"/>
              <a:gd name="connsiteY91" fmla="*/ 79375 h 244475"/>
              <a:gd name="connsiteX92" fmla="*/ 368300 w 374650"/>
              <a:gd name="connsiteY92" fmla="*/ 82550 h 244475"/>
              <a:gd name="connsiteX93" fmla="*/ 368300 w 374650"/>
              <a:gd name="connsiteY93" fmla="*/ 85725 h 244475"/>
              <a:gd name="connsiteX94" fmla="*/ 368300 w 374650"/>
              <a:gd name="connsiteY94" fmla="*/ 88900 h 244475"/>
              <a:gd name="connsiteX95" fmla="*/ 365125 w 374650"/>
              <a:gd name="connsiteY95" fmla="*/ 88900 h 244475"/>
              <a:gd name="connsiteX96" fmla="*/ 365125 w 374650"/>
              <a:gd name="connsiteY96" fmla="*/ 92075 h 244475"/>
              <a:gd name="connsiteX97" fmla="*/ 368300 w 374650"/>
              <a:gd name="connsiteY97" fmla="*/ 92075 h 244475"/>
              <a:gd name="connsiteX98" fmla="*/ 368300 w 374650"/>
              <a:gd name="connsiteY98" fmla="*/ 95250 h 244475"/>
              <a:gd name="connsiteX99" fmla="*/ 371475 w 374650"/>
              <a:gd name="connsiteY99" fmla="*/ 95250 h 244475"/>
              <a:gd name="connsiteX100" fmla="*/ 371475 w 374650"/>
              <a:gd name="connsiteY100" fmla="*/ 98425 h 244475"/>
              <a:gd name="connsiteX101" fmla="*/ 371475 w 374650"/>
              <a:gd name="connsiteY101" fmla="*/ 101600 h 244475"/>
              <a:gd name="connsiteX102" fmla="*/ 371475 w 374650"/>
              <a:gd name="connsiteY102" fmla="*/ 104775 h 244475"/>
              <a:gd name="connsiteX103" fmla="*/ 371475 w 374650"/>
              <a:gd name="connsiteY103" fmla="*/ 107950 h 244475"/>
              <a:gd name="connsiteX104" fmla="*/ 371475 w 374650"/>
              <a:gd name="connsiteY104" fmla="*/ 111125 h 244475"/>
              <a:gd name="connsiteX105" fmla="*/ 371475 w 374650"/>
              <a:gd name="connsiteY105" fmla="*/ 114300 h 244475"/>
              <a:gd name="connsiteX106" fmla="*/ 371475 w 374650"/>
              <a:gd name="connsiteY106" fmla="*/ 117475 h 244475"/>
              <a:gd name="connsiteX107" fmla="*/ 374650 w 374650"/>
              <a:gd name="connsiteY107" fmla="*/ 117475 h 244475"/>
              <a:gd name="connsiteX108" fmla="*/ 374650 w 374650"/>
              <a:gd name="connsiteY108" fmla="*/ 120650 h 244475"/>
              <a:gd name="connsiteX109" fmla="*/ 374650 w 374650"/>
              <a:gd name="connsiteY109" fmla="*/ 123825 h 244475"/>
              <a:gd name="connsiteX110" fmla="*/ 374650 w 374650"/>
              <a:gd name="connsiteY110" fmla="*/ 127000 h 244475"/>
              <a:gd name="connsiteX111" fmla="*/ 371475 w 374650"/>
              <a:gd name="connsiteY111" fmla="*/ 127000 h 244475"/>
              <a:gd name="connsiteX112" fmla="*/ 368300 w 374650"/>
              <a:gd name="connsiteY112" fmla="*/ 130175 h 244475"/>
              <a:gd name="connsiteX113" fmla="*/ 365125 w 374650"/>
              <a:gd name="connsiteY113" fmla="*/ 130175 h 244475"/>
              <a:gd name="connsiteX114" fmla="*/ 361950 w 374650"/>
              <a:gd name="connsiteY114" fmla="*/ 130175 h 244475"/>
              <a:gd name="connsiteX115" fmla="*/ 361950 w 374650"/>
              <a:gd name="connsiteY115" fmla="*/ 133350 h 244475"/>
              <a:gd name="connsiteX116" fmla="*/ 358775 w 374650"/>
              <a:gd name="connsiteY116" fmla="*/ 133350 h 244475"/>
              <a:gd name="connsiteX117" fmla="*/ 358775 w 374650"/>
              <a:gd name="connsiteY117" fmla="*/ 136525 h 244475"/>
              <a:gd name="connsiteX118" fmla="*/ 355600 w 374650"/>
              <a:gd name="connsiteY118" fmla="*/ 136525 h 244475"/>
              <a:gd name="connsiteX119" fmla="*/ 352425 w 374650"/>
              <a:gd name="connsiteY119" fmla="*/ 136525 h 244475"/>
              <a:gd name="connsiteX120" fmla="*/ 349250 w 374650"/>
              <a:gd name="connsiteY120" fmla="*/ 136525 h 244475"/>
              <a:gd name="connsiteX121" fmla="*/ 346075 w 374650"/>
              <a:gd name="connsiteY121" fmla="*/ 136525 h 244475"/>
              <a:gd name="connsiteX122" fmla="*/ 342900 w 374650"/>
              <a:gd name="connsiteY122" fmla="*/ 136525 h 244475"/>
              <a:gd name="connsiteX123" fmla="*/ 339725 w 374650"/>
              <a:gd name="connsiteY123" fmla="*/ 136525 h 244475"/>
              <a:gd name="connsiteX124" fmla="*/ 339725 w 374650"/>
              <a:gd name="connsiteY124" fmla="*/ 139700 h 244475"/>
              <a:gd name="connsiteX125" fmla="*/ 336550 w 374650"/>
              <a:gd name="connsiteY125" fmla="*/ 139700 h 244475"/>
              <a:gd name="connsiteX126" fmla="*/ 336550 w 374650"/>
              <a:gd name="connsiteY126" fmla="*/ 142875 h 244475"/>
              <a:gd name="connsiteX127" fmla="*/ 333375 w 374650"/>
              <a:gd name="connsiteY127" fmla="*/ 142875 h 244475"/>
              <a:gd name="connsiteX128" fmla="*/ 330200 w 374650"/>
              <a:gd name="connsiteY128" fmla="*/ 142875 h 244475"/>
              <a:gd name="connsiteX129" fmla="*/ 330200 w 374650"/>
              <a:gd name="connsiteY129" fmla="*/ 146050 h 244475"/>
              <a:gd name="connsiteX130" fmla="*/ 327025 w 374650"/>
              <a:gd name="connsiteY130" fmla="*/ 146050 h 244475"/>
              <a:gd name="connsiteX131" fmla="*/ 327025 w 374650"/>
              <a:gd name="connsiteY131" fmla="*/ 142875 h 244475"/>
              <a:gd name="connsiteX132" fmla="*/ 323850 w 374650"/>
              <a:gd name="connsiteY132" fmla="*/ 142875 h 244475"/>
              <a:gd name="connsiteX133" fmla="*/ 323850 w 374650"/>
              <a:gd name="connsiteY133" fmla="*/ 146050 h 244475"/>
              <a:gd name="connsiteX134" fmla="*/ 320675 w 374650"/>
              <a:gd name="connsiteY134" fmla="*/ 146050 h 244475"/>
              <a:gd name="connsiteX135" fmla="*/ 320675 w 374650"/>
              <a:gd name="connsiteY135" fmla="*/ 149225 h 244475"/>
              <a:gd name="connsiteX136" fmla="*/ 317500 w 374650"/>
              <a:gd name="connsiteY136" fmla="*/ 149225 h 244475"/>
              <a:gd name="connsiteX137" fmla="*/ 317500 w 374650"/>
              <a:gd name="connsiteY137" fmla="*/ 152400 h 244475"/>
              <a:gd name="connsiteX138" fmla="*/ 314325 w 374650"/>
              <a:gd name="connsiteY138" fmla="*/ 152400 h 244475"/>
              <a:gd name="connsiteX139" fmla="*/ 307975 w 374650"/>
              <a:gd name="connsiteY139" fmla="*/ 152400 h 244475"/>
              <a:gd name="connsiteX140" fmla="*/ 307975 w 374650"/>
              <a:gd name="connsiteY140" fmla="*/ 149225 h 244475"/>
              <a:gd name="connsiteX141" fmla="*/ 304800 w 374650"/>
              <a:gd name="connsiteY141" fmla="*/ 149225 h 244475"/>
              <a:gd name="connsiteX142" fmla="*/ 304800 w 374650"/>
              <a:gd name="connsiteY142" fmla="*/ 146050 h 244475"/>
              <a:gd name="connsiteX143" fmla="*/ 304800 w 374650"/>
              <a:gd name="connsiteY143" fmla="*/ 142875 h 244475"/>
              <a:gd name="connsiteX144" fmla="*/ 301625 w 374650"/>
              <a:gd name="connsiteY144" fmla="*/ 142875 h 244475"/>
              <a:gd name="connsiteX145" fmla="*/ 298450 w 374650"/>
              <a:gd name="connsiteY145" fmla="*/ 142875 h 244475"/>
              <a:gd name="connsiteX146" fmla="*/ 298450 w 374650"/>
              <a:gd name="connsiteY146" fmla="*/ 146050 h 244475"/>
              <a:gd name="connsiteX147" fmla="*/ 295275 w 374650"/>
              <a:gd name="connsiteY147" fmla="*/ 142875 h 244475"/>
              <a:gd name="connsiteX148" fmla="*/ 292100 w 374650"/>
              <a:gd name="connsiteY148" fmla="*/ 146050 h 244475"/>
              <a:gd name="connsiteX149" fmla="*/ 292100 w 374650"/>
              <a:gd name="connsiteY149" fmla="*/ 142875 h 244475"/>
              <a:gd name="connsiteX150" fmla="*/ 288925 w 374650"/>
              <a:gd name="connsiteY150" fmla="*/ 142875 h 244475"/>
              <a:gd name="connsiteX151" fmla="*/ 288925 w 374650"/>
              <a:gd name="connsiteY151" fmla="*/ 139700 h 244475"/>
              <a:gd name="connsiteX152" fmla="*/ 285750 w 374650"/>
              <a:gd name="connsiteY152" fmla="*/ 139700 h 244475"/>
              <a:gd name="connsiteX153" fmla="*/ 279400 w 374650"/>
              <a:gd name="connsiteY153" fmla="*/ 139700 h 244475"/>
              <a:gd name="connsiteX154" fmla="*/ 276225 w 374650"/>
              <a:gd name="connsiteY154" fmla="*/ 139700 h 244475"/>
              <a:gd name="connsiteX155" fmla="*/ 279400 w 374650"/>
              <a:gd name="connsiteY155" fmla="*/ 146050 h 244475"/>
              <a:gd name="connsiteX156" fmla="*/ 279400 w 374650"/>
              <a:gd name="connsiteY156" fmla="*/ 149225 h 244475"/>
              <a:gd name="connsiteX157" fmla="*/ 279400 w 374650"/>
              <a:gd name="connsiteY157" fmla="*/ 152400 h 244475"/>
              <a:gd name="connsiteX158" fmla="*/ 279400 w 374650"/>
              <a:gd name="connsiteY158" fmla="*/ 155575 h 244475"/>
              <a:gd name="connsiteX159" fmla="*/ 279400 w 374650"/>
              <a:gd name="connsiteY159" fmla="*/ 158750 h 244475"/>
              <a:gd name="connsiteX160" fmla="*/ 279400 w 374650"/>
              <a:gd name="connsiteY160" fmla="*/ 161925 h 244475"/>
              <a:gd name="connsiteX161" fmla="*/ 279400 w 374650"/>
              <a:gd name="connsiteY161" fmla="*/ 165100 h 244475"/>
              <a:gd name="connsiteX162" fmla="*/ 276225 w 374650"/>
              <a:gd name="connsiteY162" fmla="*/ 165100 h 244475"/>
              <a:gd name="connsiteX163" fmla="*/ 276225 w 374650"/>
              <a:gd name="connsiteY163" fmla="*/ 168275 h 244475"/>
              <a:gd name="connsiteX164" fmla="*/ 276225 w 374650"/>
              <a:gd name="connsiteY164" fmla="*/ 174625 h 244475"/>
              <a:gd name="connsiteX165" fmla="*/ 276225 w 374650"/>
              <a:gd name="connsiteY165" fmla="*/ 177800 h 244475"/>
              <a:gd name="connsiteX166" fmla="*/ 276225 w 374650"/>
              <a:gd name="connsiteY166" fmla="*/ 180975 h 244475"/>
              <a:gd name="connsiteX167" fmla="*/ 276225 w 374650"/>
              <a:gd name="connsiteY167" fmla="*/ 184150 h 244475"/>
              <a:gd name="connsiteX168" fmla="*/ 279400 w 374650"/>
              <a:gd name="connsiteY168" fmla="*/ 184150 h 244475"/>
              <a:gd name="connsiteX169" fmla="*/ 279400 w 374650"/>
              <a:gd name="connsiteY169" fmla="*/ 187325 h 244475"/>
              <a:gd name="connsiteX170" fmla="*/ 279400 w 374650"/>
              <a:gd name="connsiteY170" fmla="*/ 190500 h 244475"/>
              <a:gd name="connsiteX171" fmla="*/ 279400 w 374650"/>
              <a:gd name="connsiteY171" fmla="*/ 193675 h 244475"/>
              <a:gd name="connsiteX172" fmla="*/ 279400 w 374650"/>
              <a:gd name="connsiteY172" fmla="*/ 196850 h 244475"/>
              <a:gd name="connsiteX173" fmla="*/ 276225 w 374650"/>
              <a:gd name="connsiteY173" fmla="*/ 196850 h 244475"/>
              <a:gd name="connsiteX174" fmla="*/ 276225 w 374650"/>
              <a:gd name="connsiteY174" fmla="*/ 200025 h 244475"/>
              <a:gd name="connsiteX175" fmla="*/ 276225 w 374650"/>
              <a:gd name="connsiteY175" fmla="*/ 203200 h 244475"/>
              <a:gd name="connsiteX176" fmla="*/ 276225 w 374650"/>
              <a:gd name="connsiteY176" fmla="*/ 206375 h 244475"/>
              <a:gd name="connsiteX177" fmla="*/ 276225 w 374650"/>
              <a:gd name="connsiteY177" fmla="*/ 209550 h 244475"/>
              <a:gd name="connsiteX178" fmla="*/ 276225 w 374650"/>
              <a:gd name="connsiteY178" fmla="*/ 212725 h 244475"/>
              <a:gd name="connsiteX179" fmla="*/ 273050 w 374650"/>
              <a:gd name="connsiteY179" fmla="*/ 212725 h 244475"/>
              <a:gd name="connsiteX180" fmla="*/ 273050 w 374650"/>
              <a:gd name="connsiteY180" fmla="*/ 215900 h 244475"/>
              <a:gd name="connsiteX181" fmla="*/ 273050 w 374650"/>
              <a:gd name="connsiteY181" fmla="*/ 219075 h 244475"/>
              <a:gd name="connsiteX182" fmla="*/ 273050 w 374650"/>
              <a:gd name="connsiteY182" fmla="*/ 222250 h 244475"/>
              <a:gd name="connsiteX183" fmla="*/ 273050 w 374650"/>
              <a:gd name="connsiteY183" fmla="*/ 225425 h 244475"/>
              <a:gd name="connsiteX184" fmla="*/ 269875 w 374650"/>
              <a:gd name="connsiteY184" fmla="*/ 225425 h 244475"/>
              <a:gd name="connsiteX185" fmla="*/ 266700 w 374650"/>
              <a:gd name="connsiteY185" fmla="*/ 225425 h 244475"/>
              <a:gd name="connsiteX186" fmla="*/ 266700 w 374650"/>
              <a:gd name="connsiteY186" fmla="*/ 228600 h 244475"/>
              <a:gd name="connsiteX187" fmla="*/ 263525 w 374650"/>
              <a:gd name="connsiteY187" fmla="*/ 228600 h 244475"/>
              <a:gd name="connsiteX188" fmla="*/ 263525 w 374650"/>
              <a:gd name="connsiteY188" fmla="*/ 231775 h 244475"/>
              <a:gd name="connsiteX189" fmla="*/ 260350 w 374650"/>
              <a:gd name="connsiteY189" fmla="*/ 231775 h 244475"/>
              <a:gd name="connsiteX190" fmla="*/ 260350 w 374650"/>
              <a:gd name="connsiteY190" fmla="*/ 234950 h 244475"/>
              <a:gd name="connsiteX191" fmla="*/ 257175 w 374650"/>
              <a:gd name="connsiteY191" fmla="*/ 238125 h 244475"/>
              <a:gd name="connsiteX192" fmla="*/ 254000 w 374650"/>
              <a:gd name="connsiteY192" fmla="*/ 238125 h 244475"/>
              <a:gd name="connsiteX193" fmla="*/ 250825 w 374650"/>
              <a:gd name="connsiteY193" fmla="*/ 238125 h 244475"/>
              <a:gd name="connsiteX194" fmla="*/ 250825 w 374650"/>
              <a:gd name="connsiteY194" fmla="*/ 234950 h 244475"/>
              <a:gd name="connsiteX195" fmla="*/ 247650 w 374650"/>
              <a:gd name="connsiteY195" fmla="*/ 234950 h 244475"/>
              <a:gd name="connsiteX196" fmla="*/ 247650 w 374650"/>
              <a:gd name="connsiteY196" fmla="*/ 241300 h 244475"/>
              <a:gd name="connsiteX197" fmla="*/ 244475 w 374650"/>
              <a:gd name="connsiteY197" fmla="*/ 241300 h 244475"/>
              <a:gd name="connsiteX198" fmla="*/ 244475 w 374650"/>
              <a:gd name="connsiteY198" fmla="*/ 244475 h 244475"/>
              <a:gd name="connsiteX199" fmla="*/ 241300 w 374650"/>
              <a:gd name="connsiteY199" fmla="*/ 244475 h 244475"/>
              <a:gd name="connsiteX200" fmla="*/ 241300 w 374650"/>
              <a:gd name="connsiteY200" fmla="*/ 241300 h 244475"/>
              <a:gd name="connsiteX201" fmla="*/ 234950 w 374650"/>
              <a:gd name="connsiteY201" fmla="*/ 241300 h 244475"/>
              <a:gd name="connsiteX202" fmla="*/ 231775 w 374650"/>
              <a:gd name="connsiteY202" fmla="*/ 241300 h 244475"/>
              <a:gd name="connsiteX203" fmla="*/ 228600 w 374650"/>
              <a:gd name="connsiteY203" fmla="*/ 241300 h 244475"/>
              <a:gd name="connsiteX204" fmla="*/ 225425 w 374650"/>
              <a:gd name="connsiteY204" fmla="*/ 241300 h 244475"/>
              <a:gd name="connsiteX205" fmla="*/ 219075 w 374650"/>
              <a:gd name="connsiteY205" fmla="*/ 241300 h 244475"/>
              <a:gd name="connsiteX206" fmla="*/ 219075 w 374650"/>
              <a:gd name="connsiteY206" fmla="*/ 238125 h 244475"/>
              <a:gd name="connsiteX207" fmla="*/ 215900 w 374650"/>
              <a:gd name="connsiteY207" fmla="*/ 238125 h 244475"/>
              <a:gd name="connsiteX208" fmla="*/ 212725 w 374650"/>
              <a:gd name="connsiteY208" fmla="*/ 238125 h 244475"/>
              <a:gd name="connsiteX209" fmla="*/ 209550 w 374650"/>
              <a:gd name="connsiteY209" fmla="*/ 238125 h 244475"/>
              <a:gd name="connsiteX210" fmla="*/ 206375 w 374650"/>
              <a:gd name="connsiteY210" fmla="*/ 238125 h 244475"/>
              <a:gd name="connsiteX211" fmla="*/ 203200 w 374650"/>
              <a:gd name="connsiteY211" fmla="*/ 238125 h 244475"/>
              <a:gd name="connsiteX212" fmla="*/ 200025 w 374650"/>
              <a:gd name="connsiteY212" fmla="*/ 238125 h 244475"/>
              <a:gd name="connsiteX213" fmla="*/ 196850 w 374650"/>
              <a:gd name="connsiteY213" fmla="*/ 238125 h 244475"/>
              <a:gd name="connsiteX214" fmla="*/ 196850 w 374650"/>
              <a:gd name="connsiteY214" fmla="*/ 234950 h 244475"/>
              <a:gd name="connsiteX215" fmla="*/ 193675 w 374650"/>
              <a:gd name="connsiteY215" fmla="*/ 234950 h 244475"/>
              <a:gd name="connsiteX216" fmla="*/ 190500 w 374650"/>
              <a:gd name="connsiteY216" fmla="*/ 234950 h 244475"/>
              <a:gd name="connsiteX217" fmla="*/ 187325 w 374650"/>
              <a:gd name="connsiteY217" fmla="*/ 234950 h 244475"/>
              <a:gd name="connsiteX218" fmla="*/ 184150 w 374650"/>
              <a:gd name="connsiteY218" fmla="*/ 234950 h 244475"/>
              <a:gd name="connsiteX219" fmla="*/ 180975 w 374650"/>
              <a:gd name="connsiteY219" fmla="*/ 234950 h 244475"/>
              <a:gd name="connsiteX220" fmla="*/ 177800 w 374650"/>
              <a:gd name="connsiteY220" fmla="*/ 234950 h 244475"/>
              <a:gd name="connsiteX221" fmla="*/ 174625 w 374650"/>
              <a:gd name="connsiteY221" fmla="*/ 231775 h 244475"/>
              <a:gd name="connsiteX222" fmla="*/ 168275 w 374650"/>
              <a:gd name="connsiteY222" fmla="*/ 231775 h 244475"/>
              <a:gd name="connsiteX223" fmla="*/ 165100 w 374650"/>
              <a:gd name="connsiteY223" fmla="*/ 231775 h 244475"/>
              <a:gd name="connsiteX224" fmla="*/ 161925 w 374650"/>
              <a:gd name="connsiteY224" fmla="*/ 231775 h 244475"/>
              <a:gd name="connsiteX225" fmla="*/ 158750 w 374650"/>
              <a:gd name="connsiteY225" fmla="*/ 231775 h 244475"/>
              <a:gd name="connsiteX226" fmla="*/ 155575 w 374650"/>
              <a:gd name="connsiteY226" fmla="*/ 231775 h 244475"/>
              <a:gd name="connsiteX227" fmla="*/ 152400 w 374650"/>
              <a:gd name="connsiteY227" fmla="*/ 228600 h 244475"/>
              <a:gd name="connsiteX228" fmla="*/ 149225 w 374650"/>
              <a:gd name="connsiteY228" fmla="*/ 228600 h 244475"/>
              <a:gd name="connsiteX229" fmla="*/ 146050 w 374650"/>
              <a:gd name="connsiteY229" fmla="*/ 228600 h 244475"/>
              <a:gd name="connsiteX230" fmla="*/ 142875 w 374650"/>
              <a:gd name="connsiteY230" fmla="*/ 228600 h 244475"/>
              <a:gd name="connsiteX231" fmla="*/ 136525 w 374650"/>
              <a:gd name="connsiteY231" fmla="*/ 228600 h 244475"/>
              <a:gd name="connsiteX232" fmla="*/ 133350 w 374650"/>
              <a:gd name="connsiteY232" fmla="*/ 225425 h 244475"/>
              <a:gd name="connsiteX233" fmla="*/ 127000 w 374650"/>
              <a:gd name="connsiteY233" fmla="*/ 225425 h 244475"/>
              <a:gd name="connsiteX234" fmla="*/ 123825 w 374650"/>
              <a:gd name="connsiteY234" fmla="*/ 225425 h 244475"/>
              <a:gd name="connsiteX235" fmla="*/ 120650 w 374650"/>
              <a:gd name="connsiteY235" fmla="*/ 225425 h 244475"/>
              <a:gd name="connsiteX236" fmla="*/ 117475 w 374650"/>
              <a:gd name="connsiteY236" fmla="*/ 225425 h 244475"/>
              <a:gd name="connsiteX237" fmla="*/ 114300 w 374650"/>
              <a:gd name="connsiteY237" fmla="*/ 225425 h 244475"/>
              <a:gd name="connsiteX238" fmla="*/ 104775 w 374650"/>
              <a:gd name="connsiteY238" fmla="*/ 222250 h 244475"/>
              <a:gd name="connsiteX239" fmla="*/ 101600 w 374650"/>
              <a:gd name="connsiteY239" fmla="*/ 222250 h 244475"/>
              <a:gd name="connsiteX240" fmla="*/ 98425 w 374650"/>
              <a:gd name="connsiteY240" fmla="*/ 222250 h 244475"/>
              <a:gd name="connsiteX241" fmla="*/ 95250 w 374650"/>
              <a:gd name="connsiteY241" fmla="*/ 222250 h 244475"/>
              <a:gd name="connsiteX242" fmla="*/ 92075 w 374650"/>
              <a:gd name="connsiteY242" fmla="*/ 222250 h 244475"/>
              <a:gd name="connsiteX243" fmla="*/ 88900 w 374650"/>
              <a:gd name="connsiteY243" fmla="*/ 222250 h 244475"/>
              <a:gd name="connsiteX244" fmla="*/ 85725 w 374650"/>
              <a:gd name="connsiteY244" fmla="*/ 219075 h 244475"/>
              <a:gd name="connsiteX245" fmla="*/ 82550 w 374650"/>
              <a:gd name="connsiteY245" fmla="*/ 219075 h 244475"/>
              <a:gd name="connsiteX246" fmla="*/ 79375 w 374650"/>
              <a:gd name="connsiteY246" fmla="*/ 219075 h 244475"/>
              <a:gd name="connsiteX247" fmla="*/ 69850 w 374650"/>
              <a:gd name="connsiteY247" fmla="*/ 219075 h 244475"/>
              <a:gd name="connsiteX248" fmla="*/ 66675 w 374650"/>
              <a:gd name="connsiteY248" fmla="*/ 219075 h 244475"/>
              <a:gd name="connsiteX249" fmla="*/ 60325 w 374650"/>
              <a:gd name="connsiteY249" fmla="*/ 215900 h 244475"/>
              <a:gd name="connsiteX250" fmla="*/ 47625 w 374650"/>
              <a:gd name="connsiteY250" fmla="*/ 215900 h 244475"/>
              <a:gd name="connsiteX251" fmla="*/ 47625 w 374650"/>
              <a:gd name="connsiteY251" fmla="*/ 212725 h 244475"/>
              <a:gd name="connsiteX252" fmla="*/ 41275 w 374650"/>
              <a:gd name="connsiteY252" fmla="*/ 212725 h 244475"/>
              <a:gd name="connsiteX253" fmla="*/ 38100 w 374650"/>
              <a:gd name="connsiteY253" fmla="*/ 212725 h 244475"/>
              <a:gd name="connsiteX254" fmla="*/ 34925 w 374650"/>
              <a:gd name="connsiteY254" fmla="*/ 212725 h 244475"/>
              <a:gd name="connsiteX255" fmla="*/ 25400 w 374650"/>
              <a:gd name="connsiteY255" fmla="*/ 209550 h 244475"/>
              <a:gd name="connsiteX256" fmla="*/ 15875 w 374650"/>
              <a:gd name="connsiteY256" fmla="*/ 209550 h 244475"/>
              <a:gd name="connsiteX257" fmla="*/ 9525 w 374650"/>
              <a:gd name="connsiteY257" fmla="*/ 209550 h 244475"/>
              <a:gd name="connsiteX258" fmla="*/ 6350 w 374650"/>
              <a:gd name="connsiteY258" fmla="*/ 209550 h 244475"/>
              <a:gd name="connsiteX259" fmla="*/ 6350 w 374650"/>
              <a:gd name="connsiteY259" fmla="*/ 206375 h 244475"/>
              <a:gd name="connsiteX260" fmla="*/ 3175 w 374650"/>
              <a:gd name="connsiteY260" fmla="*/ 206375 h 244475"/>
              <a:gd name="connsiteX261" fmla="*/ 0 w 374650"/>
              <a:gd name="connsiteY261" fmla="*/ 206375 h 244475"/>
              <a:gd name="connsiteX262" fmla="*/ 3175 w 374650"/>
              <a:gd name="connsiteY262" fmla="*/ 187325 h 244475"/>
              <a:gd name="connsiteX263" fmla="*/ 6350 w 374650"/>
              <a:gd name="connsiteY263" fmla="*/ 168275 h 244475"/>
              <a:gd name="connsiteX264" fmla="*/ 6350 w 374650"/>
              <a:gd name="connsiteY264" fmla="*/ 161925 h 244475"/>
              <a:gd name="connsiteX265" fmla="*/ 9525 w 374650"/>
              <a:gd name="connsiteY265" fmla="*/ 142875 h 244475"/>
              <a:gd name="connsiteX266" fmla="*/ 12700 w 374650"/>
              <a:gd name="connsiteY266" fmla="*/ 123825 h 244475"/>
              <a:gd name="connsiteX267" fmla="*/ 15875 w 374650"/>
              <a:gd name="connsiteY267" fmla="*/ 107950 h 244475"/>
              <a:gd name="connsiteX268" fmla="*/ 19050 w 374650"/>
              <a:gd name="connsiteY268" fmla="*/ 92075 h 244475"/>
              <a:gd name="connsiteX269" fmla="*/ 28575 w 374650"/>
              <a:gd name="connsiteY269" fmla="*/ 19050 h 24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Lst>
            <a:rect l="l" t="t" r="r" b="b"/>
            <a:pathLst>
              <a:path w="374650" h="244475">
                <a:moveTo>
                  <a:pt x="31750" y="0"/>
                </a:moveTo>
                <a:lnTo>
                  <a:pt x="34925" y="0"/>
                </a:lnTo>
                <a:lnTo>
                  <a:pt x="38100" y="0"/>
                </a:lnTo>
                <a:lnTo>
                  <a:pt x="41275" y="0"/>
                </a:lnTo>
                <a:lnTo>
                  <a:pt x="44450" y="0"/>
                </a:lnTo>
                <a:lnTo>
                  <a:pt x="53975" y="3175"/>
                </a:lnTo>
                <a:lnTo>
                  <a:pt x="57150" y="3175"/>
                </a:lnTo>
                <a:lnTo>
                  <a:pt x="63500" y="3175"/>
                </a:lnTo>
                <a:lnTo>
                  <a:pt x="66675" y="3175"/>
                </a:lnTo>
                <a:lnTo>
                  <a:pt x="69850" y="3175"/>
                </a:lnTo>
                <a:lnTo>
                  <a:pt x="73025" y="6350"/>
                </a:lnTo>
                <a:lnTo>
                  <a:pt x="92075" y="9525"/>
                </a:lnTo>
                <a:lnTo>
                  <a:pt x="98425" y="9525"/>
                </a:lnTo>
                <a:lnTo>
                  <a:pt x="107950" y="9525"/>
                </a:lnTo>
                <a:lnTo>
                  <a:pt x="127000" y="12700"/>
                </a:lnTo>
                <a:lnTo>
                  <a:pt x="130175" y="12700"/>
                </a:lnTo>
                <a:lnTo>
                  <a:pt x="139700" y="15875"/>
                </a:lnTo>
                <a:lnTo>
                  <a:pt x="142875" y="15875"/>
                </a:lnTo>
                <a:lnTo>
                  <a:pt x="146050" y="15875"/>
                </a:lnTo>
                <a:lnTo>
                  <a:pt x="152400" y="15875"/>
                </a:lnTo>
                <a:lnTo>
                  <a:pt x="161925" y="19050"/>
                </a:lnTo>
                <a:lnTo>
                  <a:pt x="165100" y="19050"/>
                </a:lnTo>
                <a:lnTo>
                  <a:pt x="168275" y="19050"/>
                </a:lnTo>
                <a:lnTo>
                  <a:pt x="171450" y="19050"/>
                </a:lnTo>
                <a:lnTo>
                  <a:pt x="174625" y="19050"/>
                </a:lnTo>
                <a:lnTo>
                  <a:pt x="174625" y="22225"/>
                </a:lnTo>
                <a:lnTo>
                  <a:pt x="180975" y="22225"/>
                </a:lnTo>
                <a:lnTo>
                  <a:pt x="187325" y="22225"/>
                </a:lnTo>
                <a:lnTo>
                  <a:pt x="193675" y="22225"/>
                </a:lnTo>
                <a:lnTo>
                  <a:pt x="196850" y="25400"/>
                </a:lnTo>
                <a:lnTo>
                  <a:pt x="200025" y="25400"/>
                </a:lnTo>
                <a:lnTo>
                  <a:pt x="203200" y="25400"/>
                </a:lnTo>
                <a:lnTo>
                  <a:pt x="209550" y="25400"/>
                </a:lnTo>
                <a:lnTo>
                  <a:pt x="212725" y="25400"/>
                </a:lnTo>
                <a:lnTo>
                  <a:pt x="215900" y="25400"/>
                </a:lnTo>
                <a:lnTo>
                  <a:pt x="222250" y="22225"/>
                </a:lnTo>
                <a:lnTo>
                  <a:pt x="228600" y="22225"/>
                </a:lnTo>
                <a:lnTo>
                  <a:pt x="231775" y="22225"/>
                </a:lnTo>
                <a:lnTo>
                  <a:pt x="234950" y="22225"/>
                </a:lnTo>
                <a:lnTo>
                  <a:pt x="238125" y="19050"/>
                </a:lnTo>
                <a:lnTo>
                  <a:pt x="241300" y="19050"/>
                </a:lnTo>
                <a:lnTo>
                  <a:pt x="244475" y="19050"/>
                </a:lnTo>
                <a:lnTo>
                  <a:pt x="247650" y="19050"/>
                </a:lnTo>
                <a:lnTo>
                  <a:pt x="254000" y="15875"/>
                </a:lnTo>
                <a:lnTo>
                  <a:pt x="260350" y="31750"/>
                </a:lnTo>
                <a:lnTo>
                  <a:pt x="266700" y="47625"/>
                </a:lnTo>
                <a:lnTo>
                  <a:pt x="269875" y="57150"/>
                </a:lnTo>
                <a:lnTo>
                  <a:pt x="273050" y="60325"/>
                </a:lnTo>
                <a:lnTo>
                  <a:pt x="273050" y="63500"/>
                </a:lnTo>
                <a:lnTo>
                  <a:pt x="276225" y="69850"/>
                </a:lnTo>
                <a:lnTo>
                  <a:pt x="276225" y="73025"/>
                </a:lnTo>
                <a:lnTo>
                  <a:pt x="279400" y="79375"/>
                </a:lnTo>
                <a:lnTo>
                  <a:pt x="282575" y="79375"/>
                </a:lnTo>
                <a:lnTo>
                  <a:pt x="282575" y="76200"/>
                </a:lnTo>
                <a:lnTo>
                  <a:pt x="285750" y="76200"/>
                </a:lnTo>
                <a:lnTo>
                  <a:pt x="288925" y="73025"/>
                </a:lnTo>
                <a:lnTo>
                  <a:pt x="292100" y="69850"/>
                </a:lnTo>
                <a:lnTo>
                  <a:pt x="295275" y="69850"/>
                </a:lnTo>
                <a:lnTo>
                  <a:pt x="295275" y="66675"/>
                </a:lnTo>
                <a:lnTo>
                  <a:pt x="298450" y="66675"/>
                </a:lnTo>
                <a:lnTo>
                  <a:pt x="301625" y="66675"/>
                </a:lnTo>
                <a:lnTo>
                  <a:pt x="304800" y="63500"/>
                </a:lnTo>
                <a:lnTo>
                  <a:pt x="307975" y="60325"/>
                </a:lnTo>
                <a:lnTo>
                  <a:pt x="314325" y="57150"/>
                </a:lnTo>
                <a:lnTo>
                  <a:pt x="317500" y="57150"/>
                </a:lnTo>
                <a:lnTo>
                  <a:pt x="323850" y="57150"/>
                </a:lnTo>
                <a:lnTo>
                  <a:pt x="327025" y="57150"/>
                </a:lnTo>
                <a:lnTo>
                  <a:pt x="327025" y="60325"/>
                </a:lnTo>
                <a:lnTo>
                  <a:pt x="323850" y="63500"/>
                </a:lnTo>
                <a:lnTo>
                  <a:pt x="323850" y="66675"/>
                </a:lnTo>
                <a:lnTo>
                  <a:pt x="323850" y="69850"/>
                </a:lnTo>
                <a:lnTo>
                  <a:pt x="323850" y="73025"/>
                </a:lnTo>
                <a:lnTo>
                  <a:pt x="327025" y="73025"/>
                </a:lnTo>
                <a:lnTo>
                  <a:pt x="327025" y="76200"/>
                </a:lnTo>
                <a:lnTo>
                  <a:pt x="330200" y="76200"/>
                </a:lnTo>
                <a:lnTo>
                  <a:pt x="333375" y="76200"/>
                </a:lnTo>
                <a:lnTo>
                  <a:pt x="336550" y="79375"/>
                </a:lnTo>
                <a:lnTo>
                  <a:pt x="336550" y="76200"/>
                </a:lnTo>
                <a:lnTo>
                  <a:pt x="339725" y="76200"/>
                </a:lnTo>
                <a:lnTo>
                  <a:pt x="342900" y="76200"/>
                </a:lnTo>
                <a:lnTo>
                  <a:pt x="346075" y="76200"/>
                </a:lnTo>
                <a:lnTo>
                  <a:pt x="346075" y="73025"/>
                </a:lnTo>
                <a:lnTo>
                  <a:pt x="349250" y="73025"/>
                </a:lnTo>
                <a:lnTo>
                  <a:pt x="352425" y="73025"/>
                </a:lnTo>
                <a:lnTo>
                  <a:pt x="355600" y="73025"/>
                </a:lnTo>
                <a:lnTo>
                  <a:pt x="358775" y="73025"/>
                </a:lnTo>
                <a:lnTo>
                  <a:pt x="358775" y="76200"/>
                </a:lnTo>
                <a:lnTo>
                  <a:pt x="361950" y="73025"/>
                </a:lnTo>
                <a:lnTo>
                  <a:pt x="365125" y="73025"/>
                </a:lnTo>
                <a:lnTo>
                  <a:pt x="365125" y="76200"/>
                </a:lnTo>
                <a:lnTo>
                  <a:pt x="365125" y="79375"/>
                </a:lnTo>
                <a:lnTo>
                  <a:pt x="368300" y="79375"/>
                </a:lnTo>
                <a:lnTo>
                  <a:pt x="368300" y="82550"/>
                </a:lnTo>
                <a:lnTo>
                  <a:pt x="368300" y="85725"/>
                </a:lnTo>
                <a:lnTo>
                  <a:pt x="368300" y="88900"/>
                </a:lnTo>
                <a:lnTo>
                  <a:pt x="365125" y="88900"/>
                </a:lnTo>
                <a:lnTo>
                  <a:pt x="365125" y="92075"/>
                </a:lnTo>
                <a:lnTo>
                  <a:pt x="368300" y="92075"/>
                </a:lnTo>
                <a:lnTo>
                  <a:pt x="368300" y="95250"/>
                </a:lnTo>
                <a:lnTo>
                  <a:pt x="371475" y="95250"/>
                </a:lnTo>
                <a:lnTo>
                  <a:pt x="371475" y="98425"/>
                </a:lnTo>
                <a:lnTo>
                  <a:pt x="371475" y="101600"/>
                </a:lnTo>
                <a:lnTo>
                  <a:pt x="371475" y="104775"/>
                </a:lnTo>
                <a:lnTo>
                  <a:pt x="371475" y="107950"/>
                </a:lnTo>
                <a:lnTo>
                  <a:pt x="371475" y="111125"/>
                </a:lnTo>
                <a:lnTo>
                  <a:pt x="371475" y="114300"/>
                </a:lnTo>
                <a:lnTo>
                  <a:pt x="371475" y="117475"/>
                </a:lnTo>
                <a:lnTo>
                  <a:pt x="374650" y="117475"/>
                </a:lnTo>
                <a:lnTo>
                  <a:pt x="374650" y="120650"/>
                </a:lnTo>
                <a:lnTo>
                  <a:pt x="374650" y="123825"/>
                </a:lnTo>
                <a:lnTo>
                  <a:pt x="374650" y="127000"/>
                </a:lnTo>
                <a:lnTo>
                  <a:pt x="371475" y="127000"/>
                </a:lnTo>
                <a:lnTo>
                  <a:pt x="368300" y="130175"/>
                </a:lnTo>
                <a:lnTo>
                  <a:pt x="365125" y="130175"/>
                </a:lnTo>
                <a:lnTo>
                  <a:pt x="361950" y="130175"/>
                </a:lnTo>
                <a:lnTo>
                  <a:pt x="361950" y="133350"/>
                </a:lnTo>
                <a:lnTo>
                  <a:pt x="358775" y="133350"/>
                </a:lnTo>
                <a:lnTo>
                  <a:pt x="358775" y="136525"/>
                </a:lnTo>
                <a:lnTo>
                  <a:pt x="355600" y="136525"/>
                </a:lnTo>
                <a:lnTo>
                  <a:pt x="352425" y="136525"/>
                </a:lnTo>
                <a:lnTo>
                  <a:pt x="349250" y="136525"/>
                </a:lnTo>
                <a:lnTo>
                  <a:pt x="346075" y="136525"/>
                </a:lnTo>
                <a:lnTo>
                  <a:pt x="342900" y="136525"/>
                </a:lnTo>
                <a:lnTo>
                  <a:pt x="339725" y="136525"/>
                </a:lnTo>
                <a:lnTo>
                  <a:pt x="339725" y="139700"/>
                </a:lnTo>
                <a:lnTo>
                  <a:pt x="336550" y="139700"/>
                </a:lnTo>
                <a:lnTo>
                  <a:pt x="336550" y="142875"/>
                </a:lnTo>
                <a:lnTo>
                  <a:pt x="333375" y="142875"/>
                </a:lnTo>
                <a:lnTo>
                  <a:pt x="330200" y="142875"/>
                </a:lnTo>
                <a:lnTo>
                  <a:pt x="330200" y="146050"/>
                </a:lnTo>
                <a:lnTo>
                  <a:pt x="327025" y="146050"/>
                </a:lnTo>
                <a:lnTo>
                  <a:pt x="327025" y="142875"/>
                </a:lnTo>
                <a:lnTo>
                  <a:pt x="323850" y="142875"/>
                </a:lnTo>
                <a:lnTo>
                  <a:pt x="323850" y="146050"/>
                </a:lnTo>
                <a:lnTo>
                  <a:pt x="320675" y="146050"/>
                </a:lnTo>
                <a:lnTo>
                  <a:pt x="320675" y="149225"/>
                </a:lnTo>
                <a:lnTo>
                  <a:pt x="317500" y="149225"/>
                </a:lnTo>
                <a:lnTo>
                  <a:pt x="317500" y="152400"/>
                </a:lnTo>
                <a:lnTo>
                  <a:pt x="314325" y="152400"/>
                </a:lnTo>
                <a:lnTo>
                  <a:pt x="307975" y="152400"/>
                </a:lnTo>
                <a:lnTo>
                  <a:pt x="307975" y="149225"/>
                </a:lnTo>
                <a:lnTo>
                  <a:pt x="304800" y="149225"/>
                </a:lnTo>
                <a:lnTo>
                  <a:pt x="304800" y="146050"/>
                </a:lnTo>
                <a:lnTo>
                  <a:pt x="304800" y="142875"/>
                </a:lnTo>
                <a:lnTo>
                  <a:pt x="301625" y="142875"/>
                </a:lnTo>
                <a:lnTo>
                  <a:pt x="298450" y="142875"/>
                </a:lnTo>
                <a:lnTo>
                  <a:pt x="298450" y="146050"/>
                </a:lnTo>
                <a:lnTo>
                  <a:pt x="295275" y="142875"/>
                </a:lnTo>
                <a:lnTo>
                  <a:pt x="292100" y="146050"/>
                </a:lnTo>
                <a:lnTo>
                  <a:pt x="292100" y="142875"/>
                </a:lnTo>
                <a:lnTo>
                  <a:pt x="288925" y="142875"/>
                </a:lnTo>
                <a:lnTo>
                  <a:pt x="288925" y="139700"/>
                </a:lnTo>
                <a:lnTo>
                  <a:pt x="285750" y="139700"/>
                </a:lnTo>
                <a:lnTo>
                  <a:pt x="279400" y="139700"/>
                </a:lnTo>
                <a:lnTo>
                  <a:pt x="276225" y="139700"/>
                </a:lnTo>
                <a:lnTo>
                  <a:pt x="279400" y="146050"/>
                </a:lnTo>
                <a:lnTo>
                  <a:pt x="279400" y="149225"/>
                </a:lnTo>
                <a:lnTo>
                  <a:pt x="279400" y="152400"/>
                </a:lnTo>
                <a:lnTo>
                  <a:pt x="279400" y="155575"/>
                </a:lnTo>
                <a:lnTo>
                  <a:pt x="279400" y="158750"/>
                </a:lnTo>
                <a:lnTo>
                  <a:pt x="279400" y="161925"/>
                </a:lnTo>
                <a:lnTo>
                  <a:pt x="279400" y="165100"/>
                </a:lnTo>
                <a:lnTo>
                  <a:pt x="276225" y="165100"/>
                </a:lnTo>
                <a:lnTo>
                  <a:pt x="276225" y="168275"/>
                </a:lnTo>
                <a:lnTo>
                  <a:pt x="276225" y="174625"/>
                </a:lnTo>
                <a:lnTo>
                  <a:pt x="276225" y="177800"/>
                </a:lnTo>
                <a:lnTo>
                  <a:pt x="276225" y="180975"/>
                </a:lnTo>
                <a:lnTo>
                  <a:pt x="276225" y="184150"/>
                </a:lnTo>
                <a:lnTo>
                  <a:pt x="279400" y="184150"/>
                </a:lnTo>
                <a:lnTo>
                  <a:pt x="279400" y="187325"/>
                </a:lnTo>
                <a:lnTo>
                  <a:pt x="279400" y="190500"/>
                </a:lnTo>
                <a:lnTo>
                  <a:pt x="279400" y="193675"/>
                </a:lnTo>
                <a:lnTo>
                  <a:pt x="279400" y="196850"/>
                </a:lnTo>
                <a:lnTo>
                  <a:pt x="276225" y="196850"/>
                </a:lnTo>
                <a:lnTo>
                  <a:pt x="276225" y="200025"/>
                </a:lnTo>
                <a:lnTo>
                  <a:pt x="276225" y="203200"/>
                </a:lnTo>
                <a:lnTo>
                  <a:pt x="276225" y="206375"/>
                </a:lnTo>
                <a:lnTo>
                  <a:pt x="276225" y="209550"/>
                </a:lnTo>
                <a:lnTo>
                  <a:pt x="276225" y="212725"/>
                </a:lnTo>
                <a:lnTo>
                  <a:pt x="273050" y="212725"/>
                </a:lnTo>
                <a:lnTo>
                  <a:pt x="273050" y="215900"/>
                </a:lnTo>
                <a:lnTo>
                  <a:pt x="273050" y="219075"/>
                </a:lnTo>
                <a:lnTo>
                  <a:pt x="273050" y="222250"/>
                </a:lnTo>
                <a:lnTo>
                  <a:pt x="273050" y="225425"/>
                </a:lnTo>
                <a:lnTo>
                  <a:pt x="269875" y="225425"/>
                </a:lnTo>
                <a:lnTo>
                  <a:pt x="266700" y="225425"/>
                </a:lnTo>
                <a:lnTo>
                  <a:pt x="266700" y="228600"/>
                </a:lnTo>
                <a:lnTo>
                  <a:pt x="263525" y="228600"/>
                </a:lnTo>
                <a:lnTo>
                  <a:pt x="263525" y="231775"/>
                </a:lnTo>
                <a:lnTo>
                  <a:pt x="260350" y="231775"/>
                </a:lnTo>
                <a:lnTo>
                  <a:pt x="260350" y="234950"/>
                </a:lnTo>
                <a:lnTo>
                  <a:pt x="257175" y="238125"/>
                </a:lnTo>
                <a:lnTo>
                  <a:pt x="254000" y="238125"/>
                </a:lnTo>
                <a:lnTo>
                  <a:pt x="250825" y="238125"/>
                </a:lnTo>
                <a:lnTo>
                  <a:pt x="250825" y="234950"/>
                </a:lnTo>
                <a:lnTo>
                  <a:pt x="247650" y="234950"/>
                </a:lnTo>
                <a:lnTo>
                  <a:pt x="247650" y="241300"/>
                </a:lnTo>
                <a:lnTo>
                  <a:pt x="244475" y="241300"/>
                </a:lnTo>
                <a:lnTo>
                  <a:pt x="244475" y="244475"/>
                </a:lnTo>
                <a:lnTo>
                  <a:pt x="241300" y="244475"/>
                </a:lnTo>
                <a:lnTo>
                  <a:pt x="241300" y="241300"/>
                </a:lnTo>
                <a:lnTo>
                  <a:pt x="234950" y="241300"/>
                </a:lnTo>
                <a:lnTo>
                  <a:pt x="231775" y="241300"/>
                </a:lnTo>
                <a:lnTo>
                  <a:pt x="228600" y="241300"/>
                </a:lnTo>
                <a:lnTo>
                  <a:pt x="225425" y="241300"/>
                </a:lnTo>
                <a:lnTo>
                  <a:pt x="219075" y="241300"/>
                </a:lnTo>
                <a:lnTo>
                  <a:pt x="219075" y="238125"/>
                </a:lnTo>
                <a:lnTo>
                  <a:pt x="215900" y="238125"/>
                </a:lnTo>
                <a:lnTo>
                  <a:pt x="212725" y="238125"/>
                </a:lnTo>
                <a:lnTo>
                  <a:pt x="209550" y="238125"/>
                </a:lnTo>
                <a:lnTo>
                  <a:pt x="206375" y="238125"/>
                </a:lnTo>
                <a:lnTo>
                  <a:pt x="203200" y="238125"/>
                </a:lnTo>
                <a:lnTo>
                  <a:pt x="200025" y="238125"/>
                </a:lnTo>
                <a:lnTo>
                  <a:pt x="196850" y="238125"/>
                </a:lnTo>
                <a:lnTo>
                  <a:pt x="196850" y="234950"/>
                </a:lnTo>
                <a:lnTo>
                  <a:pt x="193675" y="234950"/>
                </a:lnTo>
                <a:lnTo>
                  <a:pt x="190500" y="234950"/>
                </a:lnTo>
                <a:lnTo>
                  <a:pt x="187325" y="234950"/>
                </a:lnTo>
                <a:lnTo>
                  <a:pt x="184150" y="234950"/>
                </a:lnTo>
                <a:lnTo>
                  <a:pt x="180975" y="234950"/>
                </a:lnTo>
                <a:lnTo>
                  <a:pt x="177800" y="234950"/>
                </a:lnTo>
                <a:lnTo>
                  <a:pt x="174625" y="231775"/>
                </a:lnTo>
                <a:lnTo>
                  <a:pt x="168275" y="231775"/>
                </a:lnTo>
                <a:lnTo>
                  <a:pt x="165100" y="231775"/>
                </a:lnTo>
                <a:lnTo>
                  <a:pt x="161925" y="231775"/>
                </a:lnTo>
                <a:lnTo>
                  <a:pt x="158750" y="231775"/>
                </a:lnTo>
                <a:lnTo>
                  <a:pt x="155575" y="231775"/>
                </a:lnTo>
                <a:lnTo>
                  <a:pt x="152400" y="228600"/>
                </a:lnTo>
                <a:lnTo>
                  <a:pt x="149225" y="228600"/>
                </a:lnTo>
                <a:lnTo>
                  <a:pt x="146050" y="228600"/>
                </a:lnTo>
                <a:lnTo>
                  <a:pt x="142875" y="228600"/>
                </a:lnTo>
                <a:lnTo>
                  <a:pt x="136525" y="228600"/>
                </a:lnTo>
                <a:lnTo>
                  <a:pt x="133350" y="225425"/>
                </a:lnTo>
                <a:lnTo>
                  <a:pt x="127000" y="225425"/>
                </a:lnTo>
                <a:lnTo>
                  <a:pt x="123825" y="225425"/>
                </a:lnTo>
                <a:lnTo>
                  <a:pt x="120650" y="225425"/>
                </a:lnTo>
                <a:lnTo>
                  <a:pt x="117475" y="225425"/>
                </a:lnTo>
                <a:lnTo>
                  <a:pt x="114300" y="225425"/>
                </a:lnTo>
                <a:lnTo>
                  <a:pt x="104775" y="222250"/>
                </a:lnTo>
                <a:lnTo>
                  <a:pt x="101600" y="222250"/>
                </a:lnTo>
                <a:lnTo>
                  <a:pt x="98425" y="222250"/>
                </a:lnTo>
                <a:lnTo>
                  <a:pt x="95250" y="222250"/>
                </a:lnTo>
                <a:lnTo>
                  <a:pt x="92075" y="222250"/>
                </a:lnTo>
                <a:lnTo>
                  <a:pt x="88900" y="222250"/>
                </a:lnTo>
                <a:lnTo>
                  <a:pt x="85725" y="219075"/>
                </a:lnTo>
                <a:lnTo>
                  <a:pt x="82550" y="219075"/>
                </a:lnTo>
                <a:lnTo>
                  <a:pt x="79375" y="219075"/>
                </a:lnTo>
                <a:lnTo>
                  <a:pt x="69850" y="219075"/>
                </a:lnTo>
                <a:lnTo>
                  <a:pt x="66675" y="219075"/>
                </a:lnTo>
                <a:lnTo>
                  <a:pt x="60325" y="215900"/>
                </a:lnTo>
                <a:lnTo>
                  <a:pt x="47625" y="215900"/>
                </a:lnTo>
                <a:lnTo>
                  <a:pt x="47625" y="212725"/>
                </a:lnTo>
                <a:lnTo>
                  <a:pt x="41275" y="212725"/>
                </a:lnTo>
                <a:lnTo>
                  <a:pt x="38100" y="212725"/>
                </a:lnTo>
                <a:lnTo>
                  <a:pt x="34925" y="212725"/>
                </a:lnTo>
                <a:lnTo>
                  <a:pt x="25400" y="209550"/>
                </a:lnTo>
                <a:lnTo>
                  <a:pt x="15875" y="209550"/>
                </a:lnTo>
                <a:lnTo>
                  <a:pt x="9525" y="209550"/>
                </a:lnTo>
                <a:lnTo>
                  <a:pt x="6350" y="209550"/>
                </a:lnTo>
                <a:lnTo>
                  <a:pt x="6350" y="206375"/>
                </a:lnTo>
                <a:lnTo>
                  <a:pt x="3175" y="206375"/>
                </a:lnTo>
                <a:lnTo>
                  <a:pt x="0" y="206375"/>
                </a:lnTo>
                <a:lnTo>
                  <a:pt x="3175" y="187325"/>
                </a:lnTo>
                <a:lnTo>
                  <a:pt x="6350" y="168275"/>
                </a:lnTo>
                <a:lnTo>
                  <a:pt x="6350" y="161925"/>
                </a:lnTo>
                <a:lnTo>
                  <a:pt x="9525" y="142875"/>
                </a:lnTo>
                <a:lnTo>
                  <a:pt x="12700" y="123825"/>
                </a:lnTo>
                <a:lnTo>
                  <a:pt x="15875" y="107950"/>
                </a:lnTo>
                <a:lnTo>
                  <a:pt x="19050" y="92075"/>
                </a:lnTo>
                <a:lnTo>
                  <a:pt x="28575" y="19050"/>
                </a:lnTo>
                <a:close/>
              </a:path>
            </a:pathLst>
          </a:custGeom>
          <a:solidFill>
            <a:srgbClr val="4F6228"/>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492" name="Provo-Orem, UT">
            <a:extLst>
              <a:ext uri="{FF2B5EF4-FFF2-40B4-BE49-F238E27FC236}">
                <a16:creationId xmlns:a16="http://schemas.microsoft.com/office/drawing/2014/main" xmlns="" id="{00000000-0008-0000-0000-000001010000}"/>
              </a:ext>
            </a:extLst>
          </p:cNvPr>
          <p:cNvSpPr>
            <a:spLocks/>
          </p:cNvSpPr>
          <p:nvPr/>
        </p:nvSpPr>
        <p:spPr bwMode="auto">
          <a:xfrm>
            <a:off x="4846160" y="4463466"/>
            <a:ext cx="469900" cy="229977"/>
          </a:xfrm>
          <a:custGeom>
            <a:avLst/>
            <a:gdLst>
              <a:gd name="connsiteX0" fmla="*/ 285750 w 469900"/>
              <a:gd name="connsiteY0" fmla="*/ 101600 h 231775"/>
              <a:gd name="connsiteX1" fmla="*/ 285750 w 469900"/>
              <a:gd name="connsiteY1" fmla="*/ 104775 h 231775"/>
              <a:gd name="connsiteX2" fmla="*/ 285751 w 469900"/>
              <a:gd name="connsiteY2" fmla="*/ 104775 h 231775"/>
              <a:gd name="connsiteX3" fmla="*/ 285751 w 469900"/>
              <a:gd name="connsiteY3" fmla="*/ 101600 h 231775"/>
              <a:gd name="connsiteX4" fmla="*/ 371475 w 469900"/>
              <a:gd name="connsiteY4" fmla="*/ 0 h 231775"/>
              <a:gd name="connsiteX5" fmla="*/ 374650 w 469900"/>
              <a:gd name="connsiteY5" fmla="*/ 0 h 231775"/>
              <a:gd name="connsiteX6" fmla="*/ 377825 w 469900"/>
              <a:gd name="connsiteY6" fmla="*/ 0 h 231775"/>
              <a:gd name="connsiteX7" fmla="*/ 381000 w 469900"/>
              <a:gd name="connsiteY7" fmla="*/ 0 h 231775"/>
              <a:gd name="connsiteX8" fmla="*/ 381000 w 469900"/>
              <a:gd name="connsiteY8" fmla="*/ 3175 h 231775"/>
              <a:gd name="connsiteX9" fmla="*/ 381000 w 469900"/>
              <a:gd name="connsiteY9" fmla="*/ 6350 h 231775"/>
              <a:gd name="connsiteX10" fmla="*/ 381000 w 469900"/>
              <a:gd name="connsiteY10" fmla="*/ 9525 h 231775"/>
              <a:gd name="connsiteX11" fmla="*/ 381000 w 469900"/>
              <a:gd name="connsiteY11" fmla="*/ 12700 h 231775"/>
              <a:gd name="connsiteX12" fmla="*/ 381000 w 469900"/>
              <a:gd name="connsiteY12" fmla="*/ 19050 h 231775"/>
              <a:gd name="connsiteX13" fmla="*/ 377825 w 469900"/>
              <a:gd name="connsiteY13" fmla="*/ 19050 h 231775"/>
              <a:gd name="connsiteX14" fmla="*/ 374650 w 469900"/>
              <a:gd name="connsiteY14" fmla="*/ 19050 h 231775"/>
              <a:gd name="connsiteX15" fmla="*/ 374650 w 469900"/>
              <a:gd name="connsiteY15" fmla="*/ 22225 h 231775"/>
              <a:gd name="connsiteX16" fmla="*/ 374650 w 469900"/>
              <a:gd name="connsiteY16" fmla="*/ 25400 h 231775"/>
              <a:gd name="connsiteX17" fmla="*/ 377825 w 469900"/>
              <a:gd name="connsiteY17" fmla="*/ 25400 h 231775"/>
              <a:gd name="connsiteX18" fmla="*/ 377825 w 469900"/>
              <a:gd name="connsiteY18" fmla="*/ 28575 h 231775"/>
              <a:gd name="connsiteX19" fmla="*/ 377825 w 469900"/>
              <a:gd name="connsiteY19" fmla="*/ 38100 h 231775"/>
              <a:gd name="connsiteX20" fmla="*/ 381000 w 469900"/>
              <a:gd name="connsiteY20" fmla="*/ 38100 h 231775"/>
              <a:gd name="connsiteX21" fmla="*/ 381000 w 469900"/>
              <a:gd name="connsiteY21" fmla="*/ 41275 h 231775"/>
              <a:gd name="connsiteX22" fmla="*/ 384175 w 469900"/>
              <a:gd name="connsiteY22" fmla="*/ 41275 h 231775"/>
              <a:gd name="connsiteX23" fmla="*/ 384175 w 469900"/>
              <a:gd name="connsiteY23" fmla="*/ 44450 h 231775"/>
              <a:gd name="connsiteX24" fmla="*/ 387350 w 469900"/>
              <a:gd name="connsiteY24" fmla="*/ 44450 h 231775"/>
              <a:gd name="connsiteX25" fmla="*/ 390525 w 469900"/>
              <a:gd name="connsiteY25" fmla="*/ 44450 h 231775"/>
              <a:gd name="connsiteX26" fmla="*/ 393700 w 469900"/>
              <a:gd name="connsiteY26" fmla="*/ 44450 h 231775"/>
              <a:gd name="connsiteX27" fmla="*/ 393700 w 469900"/>
              <a:gd name="connsiteY27" fmla="*/ 47625 h 231775"/>
              <a:gd name="connsiteX28" fmla="*/ 396875 w 469900"/>
              <a:gd name="connsiteY28" fmla="*/ 47625 h 231775"/>
              <a:gd name="connsiteX29" fmla="*/ 396875 w 469900"/>
              <a:gd name="connsiteY29" fmla="*/ 50800 h 231775"/>
              <a:gd name="connsiteX30" fmla="*/ 396875 w 469900"/>
              <a:gd name="connsiteY30" fmla="*/ 53975 h 231775"/>
              <a:gd name="connsiteX31" fmla="*/ 393700 w 469900"/>
              <a:gd name="connsiteY31" fmla="*/ 53975 h 231775"/>
              <a:gd name="connsiteX32" fmla="*/ 393700 w 469900"/>
              <a:gd name="connsiteY32" fmla="*/ 57150 h 231775"/>
              <a:gd name="connsiteX33" fmla="*/ 396875 w 469900"/>
              <a:gd name="connsiteY33" fmla="*/ 57150 h 231775"/>
              <a:gd name="connsiteX34" fmla="*/ 400050 w 469900"/>
              <a:gd name="connsiteY34" fmla="*/ 57150 h 231775"/>
              <a:gd name="connsiteX35" fmla="*/ 403225 w 469900"/>
              <a:gd name="connsiteY35" fmla="*/ 57150 h 231775"/>
              <a:gd name="connsiteX36" fmla="*/ 406400 w 469900"/>
              <a:gd name="connsiteY36" fmla="*/ 57150 h 231775"/>
              <a:gd name="connsiteX37" fmla="*/ 406400 w 469900"/>
              <a:gd name="connsiteY37" fmla="*/ 60325 h 231775"/>
              <a:gd name="connsiteX38" fmla="*/ 409575 w 469900"/>
              <a:gd name="connsiteY38" fmla="*/ 57150 h 231775"/>
              <a:gd name="connsiteX39" fmla="*/ 409575 w 469900"/>
              <a:gd name="connsiteY39" fmla="*/ 60325 h 231775"/>
              <a:gd name="connsiteX40" fmla="*/ 412750 w 469900"/>
              <a:gd name="connsiteY40" fmla="*/ 60325 h 231775"/>
              <a:gd name="connsiteX41" fmla="*/ 412750 w 469900"/>
              <a:gd name="connsiteY41" fmla="*/ 63500 h 231775"/>
              <a:gd name="connsiteX42" fmla="*/ 415925 w 469900"/>
              <a:gd name="connsiteY42" fmla="*/ 63500 h 231775"/>
              <a:gd name="connsiteX43" fmla="*/ 415925 w 469900"/>
              <a:gd name="connsiteY43" fmla="*/ 66675 h 231775"/>
              <a:gd name="connsiteX44" fmla="*/ 419100 w 469900"/>
              <a:gd name="connsiteY44" fmla="*/ 66675 h 231775"/>
              <a:gd name="connsiteX45" fmla="*/ 419100 w 469900"/>
              <a:gd name="connsiteY45" fmla="*/ 69850 h 231775"/>
              <a:gd name="connsiteX46" fmla="*/ 419100 w 469900"/>
              <a:gd name="connsiteY46" fmla="*/ 73025 h 231775"/>
              <a:gd name="connsiteX47" fmla="*/ 419100 w 469900"/>
              <a:gd name="connsiteY47" fmla="*/ 76200 h 231775"/>
              <a:gd name="connsiteX48" fmla="*/ 419100 w 469900"/>
              <a:gd name="connsiteY48" fmla="*/ 79375 h 231775"/>
              <a:gd name="connsiteX49" fmla="*/ 422275 w 469900"/>
              <a:gd name="connsiteY49" fmla="*/ 79375 h 231775"/>
              <a:gd name="connsiteX50" fmla="*/ 422275 w 469900"/>
              <a:gd name="connsiteY50" fmla="*/ 82550 h 231775"/>
              <a:gd name="connsiteX51" fmla="*/ 422275 w 469900"/>
              <a:gd name="connsiteY51" fmla="*/ 85725 h 231775"/>
              <a:gd name="connsiteX52" fmla="*/ 422275 w 469900"/>
              <a:gd name="connsiteY52" fmla="*/ 88900 h 231775"/>
              <a:gd name="connsiteX53" fmla="*/ 422275 w 469900"/>
              <a:gd name="connsiteY53" fmla="*/ 92075 h 231775"/>
              <a:gd name="connsiteX54" fmla="*/ 422275 w 469900"/>
              <a:gd name="connsiteY54" fmla="*/ 95250 h 231775"/>
              <a:gd name="connsiteX55" fmla="*/ 419100 w 469900"/>
              <a:gd name="connsiteY55" fmla="*/ 95250 h 231775"/>
              <a:gd name="connsiteX56" fmla="*/ 419100 w 469900"/>
              <a:gd name="connsiteY56" fmla="*/ 98425 h 231775"/>
              <a:gd name="connsiteX57" fmla="*/ 419100 w 469900"/>
              <a:gd name="connsiteY57" fmla="*/ 101600 h 231775"/>
              <a:gd name="connsiteX58" fmla="*/ 419100 w 469900"/>
              <a:gd name="connsiteY58" fmla="*/ 104775 h 231775"/>
              <a:gd name="connsiteX59" fmla="*/ 415925 w 469900"/>
              <a:gd name="connsiteY59" fmla="*/ 104775 h 231775"/>
              <a:gd name="connsiteX60" fmla="*/ 419100 w 469900"/>
              <a:gd name="connsiteY60" fmla="*/ 107950 h 231775"/>
              <a:gd name="connsiteX61" fmla="*/ 422275 w 469900"/>
              <a:gd name="connsiteY61" fmla="*/ 107950 h 231775"/>
              <a:gd name="connsiteX62" fmla="*/ 422275 w 469900"/>
              <a:gd name="connsiteY62" fmla="*/ 111125 h 231775"/>
              <a:gd name="connsiteX63" fmla="*/ 425450 w 469900"/>
              <a:gd name="connsiteY63" fmla="*/ 111125 h 231775"/>
              <a:gd name="connsiteX64" fmla="*/ 425450 w 469900"/>
              <a:gd name="connsiteY64" fmla="*/ 114300 h 231775"/>
              <a:gd name="connsiteX65" fmla="*/ 428625 w 469900"/>
              <a:gd name="connsiteY65" fmla="*/ 114300 h 231775"/>
              <a:gd name="connsiteX66" fmla="*/ 428625 w 469900"/>
              <a:gd name="connsiteY66" fmla="*/ 117475 h 231775"/>
              <a:gd name="connsiteX67" fmla="*/ 428625 w 469900"/>
              <a:gd name="connsiteY67" fmla="*/ 120650 h 231775"/>
              <a:gd name="connsiteX68" fmla="*/ 431800 w 469900"/>
              <a:gd name="connsiteY68" fmla="*/ 120650 h 231775"/>
              <a:gd name="connsiteX69" fmla="*/ 431800 w 469900"/>
              <a:gd name="connsiteY69" fmla="*/ 123825 h 231775"/>
              <a:gd name="connsiteX70" fmla="*/ 434975 w 469900"/>
              <a:gd name="connsiteY70" fmla="*/ 123825 h 231775"/>
              <a:gd name="connsiteX71" fmla="*/ 434975 w 469900"/>
              <a:gd name="connsiteY71" fmla="*/ 127000 h 231775"/>
              <a:gd name="connsiteX72" fmla="*/ 431800 w 469900"/>
              <a:gd name="connsiteY72" fmla="*/ 127000 h 231775"/>
              <a:gd name="connsiteX73" fmla="*/ 431800 w 469900"/>
              <a:gd name="connsiteY73" fmla="*/ 130175 h 231775"/>
              <a:gd name="connsiteX74" fmla="*/ 434975 w 469900"/>
              <a:gd name="connsiteY74" fmla="*/ 130175 h 231775"/>
              <a:gd name="connsiteX75" fmla="*/ 438150 w 469900"/>
              <a:gd name="connsiteY75" fmla="*/ 130175 h 231775"/>
              <a:gd name="connsiteX76" fmla="*/ 438150 w 469900"/>
              <a:gd name="connsiteY76" fmla="*/ 133350 h 231775"/>
              <a:gd name="connsiteX77" fmla="*/ 438150 w 469900"/>
              <a:gd name="connsiteY77" fmla="*/ 136525 h 231775"/>
              <a:gd name="connsiteX78" fmla="*/ 438150 w 469900"/>
              <a:gd name="connsiteY78" fmla="*/ 139700 h 231775"/>
              <a:gd name="connsiteX79" fmla="*/ 441325 w 469900"/>
              <a:gd name="connsiteY79" fmla="*/ 139700 h 231775"/>
              <a:gd name="connsiteX80" fmla="*/ 447675 w 469900"/>
              <a:gd name="connsiteY80" fmla="*/ 139700 h 231775"/>
              <a:gd name="connsiteX81" fmla="*/ 450850 w 469900"/>
              <a:gd name="connsiteY81" fmla="*/ 139700 h 231775"/>
              <a:gd name="connsiteX82" fmla="*/ 454025 w 469900"/>
              <a:gd name="connsiteY82" fmla="*/ 139700 h 231775"/>
              <a:gd name="connsiteX83" fmla="*/ 457200 w 469900"/>
              <a:gd name="connsiteY83" fmla="*/ 139700 h 231775"/>
              <a:gd name="connsiteX84" fmla="*/ 460375 w 469900"/>
              <a:gd name="connsiteY84" fmla="*/ 139700 h 231775"/>
              <a:gd name="connsiteX85" fmla="*/ 463550 w 469900"/>
              <a:gd name="connsiteY85" fmla="*/ 142875 h 231775"/>
              <a:gd name="connsiteX86" fmla="*/ 466725 w 469900"/>
              <a:gd name="connsiteY86" fmla="*/ 139700 h 231775"/>
              <a:gd name="connsiteX87" fmla="*/ 469900 w 469900"/>
              <a:gd name="connsiteY87" fmla="*/ 142875 h 231775"/>
              <a:gd name="connsiteX88" fmla="*/ 469900 w 469900"/>
              <a:gd name="connsiteY88" fmla="*/ 146050 h 231775"/>
              <a:gd name="connsiteX89" fmla="*/ 469900 w 469900"/>
              <a:gd name="connsiteY89" fmla="*/ 149225 h 231775"/>
              <a:gd name="connsiteX90" fmla="*/ 466725 w 469900"/>
              <a:gd name="connsiteY90" fmla="*/ 152400 h 231775"/>
              <a:gd name="connsiteX91" fmla="*/ 466725 w 469900"/>
              <a:gd name="connsiteY91" fmla="*/ 155575 h 231775"/>
              <a:gd name="connsiteX92" fmla="*/ 466725 w 469900"/>
              <a:gd name="connsiteY92" fmla="*/ 158750 h 231775"/>
              <a:gd name="connsiteX93" fmla="*/ 460375 w 469900"/>
              <a:gd name="connsiteY93" fmla="*/ 158750 h 231775"/>
              <a:gd name="connsiteX94" fmla="*/ 457200 w 469900"/>
              <a:gd name="connsiteY94" fmla="*/ 155575 h 231775"/>
              <a:gd name="connsiteX95" fmla="*/ 454025 w 469900"/>
              <a:gd name="connsiteY95" fmla="*/ 155575 h 231775"/>
              <a:gd name="connsiteX96" fmla="*/ 447675 w 469900"/>
              <a:gd name="connsiteY96" fmla="*/ 155575 h 231775"/>
              <a:gd name="connsiteX97" fmla="*/ 441325 w 469900"/>
              <a:gd name="connsiteY97" fmla="*/ 155575 h 231775"/>
              <a:gd name="connsiteX98" fmla="*/ 434975 w 469900"/>
              <a:gd name="connsiteY98" fmla="*/ 152400 h 231775"/>
              <a:gd name="connsiteX99" fmla="*/ 434975 w 469900"/>
              <a:gd name="connsiteY99" fmla="*/ 155575 h 231775"/>
              <a:gd name="connsiteX100" fmla="*/ 431800 w 469900"/>
              <a:gd name="connsiteY100" fmla="*/ 152400 h 231775"/>
              <a:gd name="connsiteX101" fmla="*/ 428625 w 469900"/>
              <a:gd name="connsiteY101" fmla="*/ 155575 h 231775"/>
              <a:gd name="connsiteX102" fmla="*/ 428625 w 469900"/>
              <a:gd name="connsiteY102" fmla="*/ 152400 h 231775"/>
              <a:gd name="connsiteX103" fmla="*/ 422275 w 469900"/>
              <a:gd name="connsiteY103" fmla="*/ 152400 h 231775"/>
              <a:gd name="connsiteX104" fmla="*/ 419100 w 469900"/>
              <a:gd name="connsiteY104" fmla="*/ 152400 h 231775"/>
              <a:gd name="connsiteX105" fmla="*/ 415925 w 469900"/>
              <a:gd name="connsiteY105" fmla="*/ 152400 h 231775"/>
              <a:gd name="connsiteX106" fmla="*/ 412750 w 469900"/>
              <a:gd name="connsiteY106" fmla="*/ 152400 h 231775"/>
              <a:gd name="connsiteX107" fmla="*/ 409575 w 469900"/>
              <a:gd name="connsiteY107" fmla="*/ 152400 h 231775"/>
              <a:gd name="connsiteX108" fmla="*/ 406400 w 469900"/>
              <a:gd name="connsiteY108" fmla="*/ 152400 h 231775"/>
              <a:gd name="connsiteX109" fmla="*/ 403225 w 469900"/>
              <a:gd name="connsiteY109" fmla="*/ 149225 h 231775"/>
              <a:gd name="connsiteX110" fmla="*/ 393700 w 469900"/>
              <a:gd name="connsiteY110" fmla="*/ 149225 h 231775"/>
              <a:gd name="connsiteX111" fmla="*/ 390525 w 469900"/>
              <a:gd name="connsiteY111" fmla="*/ 149225 h 231775"/>
              <a:gd name="connsiteX112" fmla="*/ 387350 w 469900"/>
              <a:gd name="connsiteY112" fmla="*/ 149225 h 231775"/>
              <a:gd name="connsiteX113" fmla="*/ 384175 w 469900"/>
              <a:gd name="connsiteY113" fmla="*/ 149225 h 231775"/>
              <a:gd name="connsiteX114" fmla="*/ 381000 w 469900"/>
              <a:gd name="connsiteY114" fmla="*/ 149225 h 231775"/>
              <a:gd name="connsiteX115" fmla="*/ 377825 w 469900"/>
              <a:gd name="connsiteY115" fmla="*/ 146050 h 231775"/>
              <a:gd name="connsiteX116" fmla="*/ 374650 w 469900"/>
              <a:gd name="connsiteY116" fmla="*/ 146050 h 231775"/>
              <a:gd name="connsiteX117" fmla="*/ 368300 w 469900"/>
              <a:gd name="connsiteY117" fmla="*/ 146050 h 231775"/>
              <a:gd name="connsiteX118" fmla="*/ 361950 w 469900"/>
              <a:gd name="connsiteY118" fmla="*/ 146050 h 231775"/>
              <a:gd name="connsiteX119" fmla="*/ 358775 w 469900"/>
              <a:gd name="connsiteY119" fmla="*/ 146050 h 231775"/>
              <a:gd name="connsiteX120" fmla="*/ 355600 w 469900"/>
              <a:gd name="connsiteY120" fmla="*/ 142875 h 231775"/>
              <a:gd name="connsiteX121" fmla="*/ 352425 w 469900"/>
              <a:gd name="connsiteY121" fmla="*/ 142875 h 231775"/>
              <a:gd name="connsiteX122" fmla="*/ 352425 w 469900"/>
              <a:gd name="connsiteY122" fmla="*/ 146050 h 231775"/>
              <a:gd name="connsiteX123" fmla="*/ 355600 w 469900"/>
              <a:gd name="connsiteY123" fmla="*/ 146050 h 231775"/>
              <a:gd name="connsiteX124" fmla="*/ 355600 w 469900"/>
              <a:gd name="connsiteY124" fmla="*/ 149225 h 231775"/>
              <a:gd name="connsiteX125" fmla="*/ 358775 w 469900"/>
              <a:gd name="connsiteY125" fmla="*/ 149225 h 231775"/>
              <a:gd name="connsiteX126" fmla="*/ 358775 w 469900"/>
              <a:gd name="connsiteY126" fmla="*/ 155575 h 231775"/>
              <a:gd name="connsiteX127" fmla="*/ 358775 w 469900"/>
              <a:gd name="connsiteY127" fmla="*/ 158750 h 231775"/>
              <a:gd name="connsiteX128" fmla="*/ 352425 w 469900"/>
              <a:gd name="connsiteY128" fmla="*/ 158750 h 231775"/>
              <a:gd name="connsiteX129" fmla="*/ 352425 w 469900"/>
              <a:gd name="connsiteY129" fmla="*/ 161925 h 231775"/>
              <a:gd name="connsiteX130" fmla="*/ 349250 w 469900"/>
              <a:gd name="connsiteY130" fmla="*/ 161925 h 231775"/>
              <a:gd name="connsiteX131" fmla="*/ 346075 w 469900"/>
              <a:gd name="connsiteY131" fmla="*/ 161925 h 231775"/>
              <a:gd name="connsiteX132" fmla="*/ 342900 w 469900"/>
              <a:gd name="connsiteY132" fmla="*/ 161925 h 231775"/>
              <a:gd name="connsiteX133" fmla="*/ 342900 w 469900"/>
              <a:gd name="connsiteY133" fmla="*/ 165100 h 231775"/>
              <a:gd name="connsiteX134" fmla="*/ 339725 w 469900"/>
              <a:gd name="connsiteY134" fmla="*/ 165100 h 231775"/>
              <a:gd name="connsiteX135" fmla="*/ 339725 w 469900"/>
              <a:gd name="connsiteY135" fmla="*/ 171450 h 231775"/>
              <a:gd name="connsiteX136" fmla="*/ 336550 w 469900"/>
              <a:gd name="connsiteY136" fmla="*/ 177800 h 231775"/>
              <a:gd name="connsiteX137" fmla="*/ 336550 w 469900"/>
              <a:gd name="connsiteY137" fmla="*/ 180975 h 231775"/>
              <a:gd name="connsiteX138" fmla="*/ 336550 w 469900"/>
              <a:gd name="connsiteY138" fmla="*/ 184150 h 231775"/>
              <a:gd name="connsiteX139" fmla="*/ 336550 w 469900"/>
              <a:gd name="connsiteY139" fmla="*/ 187325 h 231775"/>
              <a:gd name="connsiteX140" fmla="*/ 336550 w 469900"/>
              <a:gd name="connsiteY140" fmla="*/ 193675 h 231775"/>
              <a:gd name="connsiteX141" fmla="*/ 336550 w 469900"/>
              <a:gd name="connsiteY141" fmla="*/ 196850 h 231775"/>
              <a:gd name="connsiteX142" fmla="*/ 336550 w 469900"/>
              <a:gd name="connsiteY142" fmla="*/ 200025 h 231775"/>
              <a:gd name="connsiteX143" fmla="*/ 336550 w 469900"/>
              <a:gd name="connsiteY143" fmla="*/ 203200 h 231775"/>
              <a:gd name="connsiteX144" fmla="*/ 333375 w 469900"/>
              <a:gd name="connsiteY144" fmla="*/ 206375 h 231775"/>
              <a:gd name="connsiteX145" fmla="*/ 333375 w 469900"/>
              <a:gd name="connsiteY145" fmla="*/ 209550 h 231775"/>
              <a:gd name="connsiteX146" fmla="*/ 330200 w 469900"/>
              <a:gd name="connsiteY146" fmla="*/ 209550 h 231775"/>
              <a:gd name="connsiteX147" fmla="*/ 330200 w 469900"/>
              <a:gd name="connsiteY147" fmla="*/ 212725 h 231775"/>
              <a:gd name="connsiteX148" fmla="*/ 327025 w 469900"/>
              <a:gd name="connsiteY148" fmla="*/ 215900 h 231775"/>
              <a:gd name="connsiteX149" fmla="*/ 327025 w 469900"/>
              <a:gd name="connsiteY149" fmla="*/ 219075 h 231775"/>
              <a:gd name="connsiteX150" fmla="*/ 327025 w 469900"/>
              <a:gd name="connsiteY150" fmla="*/ 222250 h 231775"/>
              <a:gd name="connsiteX151" fmla="*/ 323850 w 469900"/>
              <a:gd name="connsiteY151" fmla="*/ 225425 h 231775"/>
              <a:gd name="connsiteX152" fmla="*/ 320675 w 469900"/>
              <a:gd name="connsiteY152" fmla="*/ 222250 h 231775"/>
              <a:gd name="connsiteX153" fmla="*/ 314325 w 469900"/>
              <a:gd name="connsiteY153" fmla="*/ 222250 h 231775"/>
              <a:gd name="connsiteX154" fmla="*/ 311150 w 469900"/>
              <a:gd name="connsiteY154" fmla="*/ 222250 h 231775"/>
              <a:gd name="connsiteX155" fmla="*/ 307975 w 469900"/>
              <a:gd name="connsiteY155" fmla="*/ 222250 h 231775"/>
              <a:gd name="connsiteX156" fmla="*/ 304800 w 469900"/>
              <a:gd name="connsiteY156" fmla="*/ 222250 h 231775"/>
              <a:gd name="connsiteX157" fmla="*/ 301625 w 469900"/>
              <a:gd name="connsiteY157" fmla="*/ 222250 h 231775"/>
              <a:gd name="connsiteX158" fmla="*/ 298450 w 469900"/>
              <a:gd name="connsiteY158" fmla="*/ 222250 h 231775"/>
              <a:gd name="connsiteX159" fmla="*/ 295275 w 469900"/>
              <a:gd name="connsiteY159" fmla="*/ 222250 h 231775"/>
              <a:gd name="connsiteX160" fmla="*/ 295275 w 469900"/>
              <a:gd name="connsiteY160" fmla="*/ 228600 h 231775"/>
              <a:gd name="connsiteX161" fmla="*/ 292100 w 469900"/>
              <a:gd name="connsiteY161" fmla="*/ 228600 h 231775"/>
              <a:gd name="connsiteX162" fmla="*/ 285750 w 469900"/>
              <a:gd name="connsiteY162" fmla="*/ 228600 h 231775"/>
              <a:gd name="connsiteX163" fmla="*/ 285750 w 469900"/>
              <a:gd name="connsiteY163" fmla="*/ 231775 h 231775"/>
              <a:gd name="connsiteX164" fmla="*/ 279400 w 469900"/>
              <a:gd name="connsiteY164" fmla="*/ 231775 h 231775"/>
              <a:gd name="connsiteX165" fmla="*/ 279400 w 469900"/>
              <a:gd name="connsiteY165" fmla="*/ 228600 h 231775"/>
              <a:gd name="connsiteX166" fmla="*/ 276225 w 469900"/>
              <a:gd name="connsiteY166" fmla="*/ 228600 h 231775"/>
              <a:gd name="connsiteX167" fmla="*/ 273050 w 469900"/>
              <a:gd name="connsiteY167" fmla="*/ 228600 h 231775"/>
              <a:gd name="connsiteX168" fmla="*/ 269875 w 469900"/>
              <a:gd name="connsiteY168" fmla="*/ 225425 h 231775"/>
              <a:gd name="connsiteX169" fmla="*/ 266700 w 469900"/>
              <a:gd name="connsiteY169" fmla="*/ 225425 h 231775"/>
              <a:gd name="connsiteX170" fmla="*/ 263525 w 469900"/>
              <a:gd name="connsiteY170" fmla="*/ 225425 h 231775"/>
              <a:gd name="connsiteX171" fmla="*/ 263525 w 469900"/>
              <a:gd name="connsiteY171" fmla="*/ 222250 h 231775"/>
              <a:gd name="connsiteX172" fmla="*/ 260350 w 469900"/>
              <a:gd name="connsiteY172" fmla="*/ 215900 h 231775"/>
              <a:gd name="connsiteX173" fmla="*/ 260350 w 469900"/>
              <a:gd name="connsiteY173" fmla="*/ 212725 h 231775"/>
              <a:gd name="connsiteX174" fmla="*/ 263525 w 469900"/>
              <a:gd name="connsiteY174" fmla="*/ 212725 h 231775"/>
              <a:gd name="connsiteX175" fmla="*/ 263525 w 469900"/>
              <a:gd name="connsiteY175" fmla="*/ 206375 h 231775"/>
              <a:gd name="connsiteX176" fmla="*/ 263525 w 469900"/>
              <a:gd name="connsiteY176" fmla="*/ 203200 h 231775"/>
              <a:gd name="connsiteX177" fmla="*/ 263525 w 469900"/>
              <a:gd name="connsiteY177" fmla="*/ 200025 h 231775"/>
              <a:gd name="connsiteX178" fmla="*/ 263525 w 469900"/>
              <a:gd name="connsiteY178" fmla="*/ 196850 h 231775"/>
              <a:gd name="connsiteX179" fmla="*/ 263525 w 469900"/>
              <a:gd name="connsiteY179" fmla="*/ 193675 h 231775"/>
              <a:gd name="connsiteX180" fmla="*/ 263525 w 469900"/>
              <a:gd name="connsiteY180" fmla="*/ 190500 h 231775"/>
              <a:gd name="connsiteX181" fmla="*/ 263525 w 469900"/>
              <a:gd name="connsiteY181" fmla="*/ 187325 h 231775"/>
              <a:gd name="connsiteX182" fmla="*/ 266700 w 469900"/>
              <a:gd name="connsiteY182" fmla="*/ 187325 h 231775"/>
              <a:gd name="connsiteX183" fmla="*/ 266700 w 469900"/>
              <a:gd name="connsiteY183" fmla="*/ 184150 h 231775"/>
              <a:gd name="connsiteX184" fmla="*/ 263525 w 469900"/>
              <a:gd name="connsiteY184" fmla="*/ 184150 h 231775"/>
              <a:gd name="connsiteX185" fmla="*/ 263525 w 469900"/>
              <a:gd name="connsiteY185" fmla="*/ 180975 h 231775"/>
              <a:gd name="connsiteX186" fmla="*/ 257175 w 469900"/>
              <a:gd name="connsiteY186" fmla="*/ 180975 h 231775"/>
              <a:gd name="connsiteX187" fmla="*/ 254000 w 469900"/>
              <a:gd name="connsiteY187" fmla="*/ 180975 h 231775"/>
              <a:gd name="connsiteX188" fmla="*/ 250825 w 469900"/>
              <a:gd name="connsiteY188" fmla="*/ 180975 h 231775"/>
              <a:gd name="connsiteX189" fmla="*/ 247650 w 469900"/>
              <a:gd name="connsiteY189" fmla="*/ 180975 h 231775"/>
              <a:gd name="connsiteX190" fmla="*/ 241300 w 469900"/>
              <a:gd name="connsiteY190" fmla="*/ 180975 h 231775"/>
              <a:gd name="connsiteX191" fmla="*/ 241300 w 469900"/>
              <a:gd name="connsiteY191" fmla="*/ 177800 h 231775"/>
              <a:gd name="connsiteX192" fmla="*/ 238125 w 469900"/>
              <a:gd name="connsiteY192" fmla="*/ 177800 h 231775"/>
              <a:gd name="connsiteX193" fmla="*/ 231775 w 469900"/>
              <a:gd name="connsiteY193" fmla="*/ 177800 h 231775"/>
              <a:gd name="connsiteX194" fmla="*/ 228600 w 469900"/>
              <a:gd name="connsiteY194" fmla="*/ 177800 h 231775"/>
              <a:gd name="connsiteX195" fmla="*/ 225425 w 469900"/>
              <a:gd name="connsiteY195" fmla="*/ 177800 h 231775"/>
              <a:gd name="connsiteX196" fmla="*/ 222250 w 469900"/>
              <a:gd name="connsiteY196" fmla="*/ 177800 h 231775"/>
              <a:gd name="connsiteX197" fmla="*/ 219075 w 469900"/>
              <a:gd name="connsiteY197" fmla="*/ 177800 h 231775"/>
              <a:gd name="connsiteX198" fmla="*/ 215900 w 469900"/>
              <a:gd name="connsiteY198" fmla="*/ 174625 h 231775"/>
              <a:gd name="connsiteX199" fmla="*/ 212725 w 469900"/>
              <a:gd name="connsiteY199" fmla="*/ 174625 h 231775"/>
              <a:gd name="connsiteX200" fmla="*/ 209550 w 469900"/>
              <a:gd name="connsiteY200" fmla="*/ 174625 h 231775"/>
              <a:gd name="connsiteX201" fmla="*/ 203200 w 469900"/>
              <a:gd name="connsiteY201" fmla="*/ 174625 h 231775"/>
              <a:gd name="connsiteX202" fmla="*/ 200025 w 469900"/>
              <a:gd name="connsiteY202" fmla="*/ 174625 h 231775"/>
              <a:gd name="connsiteX203" fmla="*/ 193675 w 469900"/>
              <a:gd name="connsiteY203" fmla="*/ 174625 h 231775"/>
              <a:gd name="connsiteX204" fmla="*/ 193675 w 469900"/>
              <a:gd name="connsiteY204" fmla="*/ 171450 h 231775"/>
              <a:gd name="connsiteX205" fmla="*/ 190500 w 469900"/>
              <a:gd name="connsiteY205" fmla="*/ 171450 h 231775"/>
              <a:gd name="connsiteX206" fmla="*/ 187325 w 469900"/>
              <a:gd name="connsiteY206" fmla="*/ 171450 h 231775"/>
              <a:gd name="connsiteX207" fmla="*/ 184150 w 469900"/>
              <a:gd name="connsiteY207" fmla="*/ 171450 h 231775"/>
              <a:gd name="connsiteX208" fmla="*/ 180975 w 469900"/>
              <a:gd name="connsiteY208" fmla="*/ 171450 h 231775"/>
              <a:gd name="connsiteX209" fmla="*/ 177800 w 469900"/>
              <a:gd name="connsiteY209" fmla="*/ 171450 h 231775"/>
              <a:gd name="connsiteX210" fmla="*/ 174625 w 469900"/>
              <a:gd name="connsiteY210" fmla="*/ 171450 h 231775"/>
              <a:gd name="connsiteX211" fmla="*/ 174625 w 469900"/>
              <a:gd name="connsiteY211" fmla="*/ 168275 h 231775"/>
              <a:gd name="connsiteX212" fmla="*/ 171450 w 469900"/>
              <a:gd name="connsiteY212" fmla="*/ 168275 h 231775"/>
              <a:gd name="connsiteX213" fmla="*/ 168275 w 469900"/>
              <a:gd name="connsiteY213" fmla="*/ 168275 h 231775"/>
              <a:gd name="connsiteX214" fmla="*/ 161925 w 469900"/>
              <a:gd name="connsiteY214" fmla="*/ 168275 h 231775"/>
              <a:gd name="connsiteX215" fmla="*/ 158750 w 469900"/>
              <a:gd name="connsiteY215" fmla="*/ 168275 h 231775"/>
              <a:gd name="connsiteX216" fmla="*/ 152400 w 469900"/>
              <a:gd name="connsiteY216" fmla="*/ 165100 h 231775"/>
              <a:gd name="connsiteX217" fmla="*/ 149225 w 469900"/>
              <a:gd name="connsiteY217" fmla="*/ 165100 h 231775"/>
              <a:gd name="connsiteX218" fmla="*/ 146050 w 469900"/>
              <a:gd name="connsiteY218" fmla="*/ 165100 h 231775"/>
              <a:gd name="connsiteX219" fmla="*/ 142875 w 469900"/>
              <a:gd name="connsiteY219" fmla="*/ 165100 h 231775"/>
              <a:gd name="connsiteX220" fmla="*/ 139700 w 469900"/>
              <a:gd name="connsiteY220" fmla="*/ 165100 h 231775"/>
              <a:gd name="connsiteX221" fmla="*/ 136525 w 469900"/>
              <a:gd name="connsiteY221" fmla="*/ 165100 h 231775"/>
              <a:gd name="connsiteX222" fmla="*/ 130175 w 469900"/>
              <a:gd name="connsiteY222" fmla="*/ 165100 h 231775"/>
              <a:gd name="connsiteX223" fmla="*/ 127000 w 469900"/>
              <a:gd name="connsiteY223" fmla="*/ 161925 h 231775"/>
              <a:gd name="connsiteX224" fmla="*/ 123825 w 469900"/>
              <a:gd name="connsiteY224" fmla="*/ 161925 h 231775"/>
              <a:gd name="connsiteX225" fmla="*/ 117475 w 469900"/>
              <a:gd name="connsiteY225" fmla="*/ 161925 h 231775"/>
              <a:gd name="connsiteX226" fmla="*/ 114300 w 469900"/>
              <a:gd name="connsiteY226" fmla="*/ 161925 h 231775"/>
              <a:gd name="connsiteX227" fmla="*/ 111125 w 469900"/>
              <a:gd name="connsiteY227" fmla="*/ 161925 h 231775"/>
              <a:gd name="connsiteX228" fmla="*/ 107950 w 469900"/>
              <a:gd name="connsiteY228" fmla="*/ 158750 h 231775"/>
              <a:gd name="connsiteX229" fmla="*/ 104775 w 469900"/>
              <a:gd name="connsiteY229" fmla="*/ 158750 h 231775"/>
              <a:gd name="connsiteX230" fmla="*/ 101600 w 469900"/>
              <a:gd name="connsiteY230" fmla="*/ 158750 h 231775"/>
              <a:gd name="connsiteX231" fmla="*/ 95250 w 469900"/>
              <a:gd name="connsiteY231" fmla="*/ 158750 h 231775"/>
              <a:gd name="connsiteX232" fmla="*/ 76200 w 469900"/>
              <a:gd name="connsiteY232" fmla="*/ 155575 h 231775"/>
              <a:gd name="connsiteX233" fmla="*/ 69850 w 469900"/>
              <a:gd name="connsiteY233" fmla="*/ 155575 h 231775"/>
              <a:gd name="connsiteX234" fmla="*/ 66675 w 469900"/>
              <a:gd name="connsiteY234" fmla="*/ 152400 h 231775"/>
              <a:gd name="connsiteX235" fmla="*/ 63500 w 469900"/>
              <a:gd name="connsiteY235" fmla="*/ 152400 h 231775"/>
              <a:gd name="connsiteX236" fmla="*/ 57150 w 469900"/>
              <a:gd name="connsiteY236" fmla="*/ 152400 h 231775"/>
              <a:gd name="connsiteX237" fmla="*/ 50800 w 469900"/>
              <a:gd name="connsiteY237" fmla="*/ 152400 h 231775"/>
              <a:gd name="connsiteX238" fmla="*/ 44450 w 469900"/>
              <a:gd name="connsiteY238" fmla="*/ 152400 h 231775"/>
              <a:gd name="connsiteX239" fmla="*/ 41275 w 469900"/>
              <a:gd name="connsiteY239" fmla="*/ 149225 h 231775"/>
              <a:gd name="connsiteX240" fmla="*/ 38100 w 469900"/>
              <a:gd name="connsiteY240" fmla="*/ 149225 h 231775"/>
              <a:gd name="connsiteX241" fmla="*/ 31750 w 469900"/>
              <a:gd name="connsiteY241" fmla="*/ 149225 h 231775"/>
              <a:gd name="connsiteX242" fmla="*/ 28575 w 469900"/>
              <a:gd name="connsiteY242" fmla="*/ 149225 h 231775"/>
              <a:gd name="connsiteX243" fmla="*/ 25400 w 469900"/>
              <a:gd name="connsiteY243" fmla="*/ 149225 h 231775"/>
              <a:gd name="connsiteX244" fmla="*/ 22225 w 469900"/>
              <a:gd name="connsiteY244" fmla="*/ 149225 h 231775"/>
              <a:gd name="connsiteX245" fmla="*/ 19050 w 469900"/>
              <a:gd name="connsiteY245" fmla="*/ 149225 h 231775"/>
              <a:gd name="connsiteX246" fmla="*/ 12700 w 469900"/>
              <a:gd name="connsiteY246" fmla="*/ 146050 h 231775"/>
              <a:gd name="connsiteX247" fmla="*/ 9525 w 469900"/>
              <a:gd name="connsiteY247" fmla="*/ 146050 h 231775"/>
              <a:gd name="connsiteX248" fmla="*/ 6350 w 469900"/>
              <a:gd name="connsiteY248" fmla="*/ 146050 h 231775"/>
              <a:gd name="connsiteX249" fmla="*/ 0 w 469900"/>
              <a:gd name="connsiteY249" fmla="*/ 146050 h 231775"/>
              <a:gd name="connsiteX250" fmla="*/ 3175 w 469900"/>
              <a:gd name="connsiteY250" fmla="*/ 114300 h 231775"/>
              <a:gd name="connsiteX251" fmla="*/ 6350 w 469900"/>
              <a:gd name="connsiteY251" fmla="*/ 104775 h 231775"/>
              <a:gd name="connsiteX252" fmla="*/ 9525 w 469900"/>
              <a:gd name="connsiteY252" fmla="*/ 82550 h 231775"/>
              <a:gd name="connsiteX253" fmla="*/ 9525 w 469900"/>
              <a:gd name="connsiteY253" fmla="*/ 76200 h 231775"/>
              <a:gd name="connsiteX254" fmla="*/ 12700 w 469900"/>
              <a:gd name="connsiteY254" fmla="*/ 76200 h 231775"/>
              <a:gd name="connsiteX255" fmla="*/ 15875 w 469900"/>
              <a:gd name="connsiteY255" fmla="*/ 76200 h 231775"/>
              <a:gd name="connsiteX256" fmla="*/ 15875 w 469900"/>
              <a:gd name="connsiteY256" fmla="*/ 79375 h 231775"/>
              <a:gd name="connsiteX257" fmla="*/ 19050 w 469900"/>
              <a:gd name="connsiteY257" fmla="*/ 79375 h 231775"/>
              <a:gd name="connsiteX258" fmla="*/ 25400 w 469900"/>
              <a:gd name="connsiteY258" fmla="*/ 79375 h 231775"/>
              <a:gd name="connsiteX259" fmla="*/ 34925 w 469900"/>
              <a:gd name="connsiteY259" fmla="*/ 79375 h 231775"/>
              <a:gd name="connsiteX260" fmla="*/ 44450 w 469900"/>
              <a:gd name="connsiteY260" fmla="*/ 82550 h 231775"/>
              <a:gd name="connsiteX261" fmla="*/ 47625 w 469900"/>
              <a:gd name="connsiteY261" fmla="*/ 82550 h 231775"/>
              <a:gd name="connsiteX262" fmla="*/ 50800 w 469900"/>
              <a:gd name="connsiteY262" fmla="*/ 82550 h 231775"/>
              <a:gd name="connsiteX263" fmla="*/ 57150 w 469900"/>
              <a:gd name="connsiteY263" fmla="*/ 82550 h 231775"/>
              <a:gd name="connsiteX264" fmla="*/ 57150 w 469900"/>
              <a:gd name="connsiteY264" fmla="*/ 85725 h 231775"/>
              <a:gd name="connsiteX265" fmla="*/ 69850 w 469900"/>
              <a:gd name="connsiteY265" fmla="*/ 85725 h 231775"/>
              <a:gd name="connsiteX266" fmla="*/ 76200 w 469900"/>
              <a:gd name="connsiteY266" fmla="*/ 88900 h 231775"/>
              <a:gd name="connsiteX267" fmla="*/ 79375 w 469900"/>
              <a:gd name="connsiteY267" fmla="*/ 88900 h 231775"/>
              <a:gd name="connsiteX268" fmla="*/ 88900 w 469900"/>
              <a:gd name="connsiteY268" fmla="*/ 88900 h 231775"/>
              <a:gd name="connsiteX269" fmla="*/ 92075 w 469900"/>
              <a:gd name="connsiteY269" fmla="*/ 88900 h 231775"/>
              <a:gd name="connsiteX270" fmla="*/ 95250 w 469900"/>
              <a:gd name="connsiteY270" fmla="*/ 88900 h 231775"/>
              <a:gd name="connsiteX271" fmla="*/ 98425 w 469900"/>
              <a:gd name="connsiteY271" fmla="*/ 92075 h 231775"/>
              <a:gd name="connsiteX272" fmla="*/ 101600 w 469900"/>
              <a:gd name="connsiteY272" fmla="*/ 92075 h 231775"/>
              <a:gd name="connsiteX273" fmla="*/ 104775 w 469900"/>
              <a:gd name="connsiteY273" fmla="*/ 92075 h 231775"/>
              <a:gd name="connsiteX274" fmla="*/ 107950 w 469900"/>
              <a:gd name="connsiteY274" fmla="*/ 92075 h 231775"/>
              <a:gd name="connsiteX275" fmla="*/ 111125 w 469900"/>
              <a:gd name="connsiteY275" fmla="*/ 92075 h 231775"/>
              <a:gd name="connsiteX276" fmla="*/ 114300 w 469900"/>
              <a:gd name="connsiteY276" fmla="*/ 92075 h 231775"/>
              <a:gd name="connsiteX277" fmla="*/ 123825 w 469900"/>
              <a:gd name="connsiteY277" fmla="*/ 95250 h 231775"/>
              <a:gd name="connsiteX278" fmla="*/ 127000 w 469900"/>
              <a:gd name="connsiteY278" fmla="*/ 95250 h 231775"/>
              <a:gd name="connsiteX279" fmla="*/ 130175 w 469900"/>
              <a:gd name="connsiteY279" fmla="*/ 95250 h 231775"/>
              <a:gd name="connsiteX280" fmla="*/ 133350 w 469900"/>
              <a:gd name="connsiteY280" fmla="*/ 95250 h 231775"/>
              <a:gd name="connsiteX281" fmla="*/ 136525 w 469900"/>
              <a:gd name="connsiteY281" fmla="*/ 95250 h 231775"/>
              <a:gd name="connsiteX282" fmla="*/ 142875 w 469900"/>
              <a:gd name="connsiteY282" fmla="*/ 95250 h 231775"/>
              <a:gd name="connsiteX283" fmla="*/ 146050 w 469900"/>
              <a:gd name="connsiteY283" fmla="*/ 98425 h 231775"/>
              <a:gd name="connsiteX284" fmla="*/ 152400 w 469900"/>
              <a:gd name="connsiteY284" fmla="*/ 98425 h 231775"/>
              <a:gd name="connsiteX285" fmla="*/ 155575 w 469900"/>
              <a:gd name="connsiteY285" fmla="*/ 98425 h 231775"/>
              <a:gd name="connsiteX286" fmla="*/ 158750 w 469900"/>
              <a:gd name="connsiteY286" fmla="*/ 98425 h 231775"/>
              <a:gd name="connsiteX287" fmla="*/ 161925 w 469900"/>
              <a:gd name="connsiteY287" fmla="*/ 98425 h 231775"/>
              <a:gd name="connsiteX288" fmla="*/ 165100 w 469900"/>
              <a:gd name="connsiteY288" fmla="*/ 101600 h 231775"/>
              <a:gd name="connsiteX289" fmla="*/ 168275 w 469900"/>
              <a:gd name="connsiteY289" fmla="*/ 101600 h 231775"/>
              <a:gd name="connsiteX290" fmla="*/ 171450 w 469900"/>
              <a:gd name="connsiteY290" fmla="*/ 101600 h 231775"/>
              <a:gd name="connsiteX291" fmla="*/ 174625 w 469900"/>
              <a:gd name="connsiteY291" fmla="*/ 101600 h 231775"/>
              <a:gd name="connsiteX292" fmla="*/ 177800 w 469900"/>
              <a:gd name="connsiteY292" fmla="*/ 101600 h 231775"/>
              <a:gd name="connsiteX293" fmla="*/ 184150 w 469900"/>
              <a:gd name="connsiteY293" fmla="*/ 101600 h 231775"/>
              <a:gd name="connsiteX294" fmla="*/ 187325 w 469900"/>
              <a:gd name="connsiteY294" fmla="*/ 104775 h 231775"/>
              <a:gd name="connsiteX295" fmla="*/ 190500 w 469900"/>
              <a:gd name="connsiteY295" fmla="*/ 104775 h 231775"/>
              <a:gd name="connsiteX296" fmla="*/ 193675 w 469900"/>
              <a:gd name="connsiteY296" fmla="*/ 104775 h 231775"/>
              <a:gd name="connsiteX297" fmla="*/ 196850 w 469900"/>
              <a:gd name="connsiteY297" fmla="*/ 104775 h 231775"/>
              <a:gd name="connsiteX298" fmla="*/ 200025 w 469900"/>
              <a:gd name="connsiteY298" fmla="*/ 104775 h 231775"/>
              <a:gd name="connsiteX299" fmla="*/ 203200 w 469900"/>
              <a:gd name="connsiteY299" fmla="*/ 104775 h 231775"/>
              <a:gd name="connsiteX300" fmla="*/ 206375 w 469900"/>
              <a:gd name="connsiteY300" fmla="*/ 104775 h 231775"/>
              <a:gd name="connsiteX301" fmla="*/ 206375 w 469900"/>
              <a:gd name="connsiteY301" fmla="*/ 107950 h 231775"/>
              <a:gd name="connsiteX302" fmla="*/ 209550 w 469900"/>
              <a:gd name="connsiteY302" fmla="*/ 107950 h 231775"/>
              <a:gd name="connsiteX303" fmla="*/ 212725 w 469900"/>
              <a:gd name="connsiteY303" fmla="*/ 107950 h 231775"/>
              <a:gd name="connsiteX304" fmla="*/ 215900 w 469900"/>
              <a:gd name="connsiteY304" fmla="*/ 107950 h 231775"/>
              <a:gd name="connsiteX305" fmla="*/ 219075 w 469900"/>
              <a:gd name="connsiteY305" fmla="*/ 107950 h 231775"/>
              <a:gd name="connsiteX306" fmla="*/ 222250 w 469900"/>
              <a:gd name="connsiteY306" fmla="*/ 107950 h 231775"/>
              <a:gd name="connsiteX307" fmla="*/ 225425 w 469900"/>
              <a:gd name="connsiteY307" fmla="*/ 107950 h 231775"/>
              <a:gd name="connsiteX308" fmla="*/ 228600 w 469900"/>
              <a:gd name="connsiteY308" fmla="*/ 107950 h 231775"/>
              <a:gd name="connsiteX309" fmla="*/ 228600 w 469900"/>
              <a:gd name="connsiteY309" fmla="*/ 111125 h 231775"/>
              <a:gd name="connsiteX310" fmla="*/ 234950 w 469900"/>
              <a:gd name="connsiteY310" fmla="*/ 111125 h 231775"/>
              <a:gd name="connsiteX311" fmla="*/ 238125 w 469900"/>
              <a:gd name="connsiteY311" fmla="*/ 111125 h 231775"/>
              <a:gd name="connsiteX312" fmla="*/ 241300 w 469900"/>
              <a:gd name="connsiteY312" fmla="*/ 111125 h 231775"/>
              <a:gd name="connsiteX313" fmla="*/ 244475 w 469900"/>
              <a:gd name="connsiteY313" fmla="*/ 111125 h 231775"/>
              <a:gd name="connsiteX314" fmla="*/ 250825 w 469900"/>
              <a:gd name="connsiteY314" fmla="*/ 111125 h 231775"/>
              <a:gd name="connsiteX315" fmla="*/ 250825 w 469900"/>
              <a:gd name="connsiteY315" fmla="*/ 114300 h 231775"/>
              <a:gd name="connsiteX316" fmla="*/ 254000 w 469900"/>
              <a:gd name="connsiteY316" fmla="*/ 114300 h 231775"/>
              <a:gd name="connsiteX317" fmla="*/ 254000 w 469900"/>
              <a:gd name="connsiteY317" fmla="*/ 111125 h 231775"/>
              <a:gd name="connsiteX318" fmla="*/ 257175 w 469900"/>
              <a:gd name="connsiteY318" fmla="*/ 111125 h 231775"/>
              <a:gd name="connsiteX319" fmla="*/ 257175 w 469900"/>
              <a:gd name="connsiteY319" fmla="*/ 104775 h 231775"/>
              <a:gd name="connsiteX320" fmla="*/ 260350 w 469900"/>
              <a:gd name="connsiteY320" fmla="*/ 104775 h 231775"/>
              <a:gd name="connsiteX321" fmla="*/ 260350 w 469900"/>
              <a:gd name="connsiteY321" fmla="*/ 107950 h 231775"/>
              <a:gd name="connsiteX322" fmla="*/ 263525 w 469900"/>
              <a:gd name="connsiteY322" fmla="*/ 107950 h 231775"/>
              <a:gd name="connsiteX323" fmla="*/ 266700 w 469900"/>
              <a:gd name="connsiteY323" fmla="*/ 107950 h 231775"/>
              <a:gd name="connsiteX324" fmla="*/ 269875 w 469900"/>
              <a:gd name="connsiteY324" fmla="*/ 104775 h 231775"/>
              <a:gd name="connsiteX325" fmla="*/ 269875 w 469900"/>
              <a:gd name="connsiteY325" fmla="*/ 101600 h 231775"/>
              <a:gd name="connsiteX326" fmla="*/ 273050 w 469900"/>
              <a:gd name="connsiteY326" fmla="*/ 101600 h 231775"/>
              <a:gd name="connsiteX327" fmla="*/ 273050 w 469900"/>
              <a:gd name="connsiteY327" fmla="*/ 98425 h 231775"/>
              <a:gd name="connsiteX328" fmla="*/ 276225 w 469900"/>
              <a:gd name="connsiteY328" fmla="*/ 98425 h 231775"/>
              <a:gd name="connsiteX329" fmla="*/ 276225 w 469900"/>
              <a:gd name="connsiteY329" fmla="*/ 95250 h 231775"/>
              <a:gd name="connsiteX330" fmla="*/ 279400 w 469900"/>
              <a:gd name="connsiteY330" fmla="*/ 95250 h 231775"/>
              <a:gd name="connsiteX331" fmla="*/ 282575 w 469900"/>
              <a:gd name="connsiteY331" fmla="*/ 95250 h 231775"/>
              <a:gd name="connsiteX332" fmla="*/ 282575 w 469900"/>
              <a:gd name="connsiteY332" fmla="*/ 98425 h 231775"/>
              <a:gd name="connsiteX333" fmla="*/ 285750 w 469900"/>
              <a:gd name="connsiteY333" fmla="*/ 98425 h 231775"/>
              <a:gd name="connsiteX334" fmla="*/ 285750 w 469900"/>
              <a:gd name="connsiteY334" fmla="*/ 95250 h 231775"/>
              <a:gd name="connsiteX335" fmla="*/ 282575 w 469900"/>
              <a:gd name="connsiteY335" fmla="*/ 95250 h 231775"/>
              <a:gd name="connsiteX336" fmla="*/ 282575 w 469900"/>
              <a:gd name="connsiteY336" fmla="*/ 92075 h 231775"/>
              <a:gd name="connsiteX337" fmla="*/ 282575 w 469900"/>
              <a:gd name="connsiteY337" fmla="*/ 88900 h 231775"/>
              <a:gd name="connsiteX338" fmla="*/ 282575 w 469900"/>
              <a:gd name="connsiteY338" fmla="*/ 85725 h 231775"/>
              <a:gd name="connsiteX339" fmla="*/ 285750 w 469900"/>
              <a:gd name="connsiteY339" fmla="*/ 85725 h 231775"/>
              <a:gd name="connsiteX340" fmla="*/ 285750 w 469900"/>
              <a:gd name="connsiteY340" fmla="*/ 82550 h 231775"/>
              <a:gd name="connsiteX341" fmla="*/ 285750 w 469900"/>
              <a:gd name="connsiteY341" fmla="*/ 79375 h 231775"/>
              <a:gd name="connsiteX342" fmla="*/ 288925 w 469900"/>
              <a:gd name="connsiteY342" fmla="*/ 79375 h 231775"/>
              <a:gd name="connsiteX343" fmla="*/ 288925 w 469900"/>
              <a:gd name="connsiteY343" fmla="*/ 76200 h 231775"/>
              <a:gd name="connsiteX344" fmla="*/ 285750 w 469900"/>
              <a:gd name="connsiteY344" fmla="*/ 76200 h 231775"/>
              <a:gd name="connsiteX345" fmla="*/ 285750 w 469900"/>
              <a:gd name="connsiteY345" fmla="*/ 73025 h 231775"/>
              <a:gd name="connsiteX346" fmla="*/ 285750 w 469900"/>
              <a:gd name="connsiteY346" fmla="*/ 69850 h 231775"/>
              <a:gd name="connsiteX347" fmla="*/ 288925 w 469900"/>
              <a:gd name="connsiteY347" fmla="*/ 66675 h 231775"/>
              <a:gd name="connsiteX348" fmla="*/ 292100 w 469900"/>
              <a:gd name="connsiteY348" fmla="*/ 66675 h 231775"/>
              <a:gd name="connsiteX349" fmla="*/ 292100 w 469900"/>
              <a:gd name="connsiteY349" fmla="*/ 63500 h 231775"/>
              <a:gd name="connsiteX350" fmla="*/ 292100 w 469900"/>
              <a:gd name="connsiteY350" fmla="*/ 60325 h 231775"/>
              <a:gd name="connsiteX351" fmla="*/ 292100 w 469900"/>
              <a:gd name="connsiteY351" fmla="*/ 57150 h 231775"/>
              <a:gd name="connsiteX352" fmla="*/ 288925 w 469900"/>
              <a:gd name="connsiteY352" fmla="*/ 57150 h 231775"/>
              <a:gd name="connsiteX353" fmla="*/ 288925 w 469900"/>
              <a:gd name="connsiteY353" fmla="*/ 53975 h 231775"/>
              <a:gd name="connsiteX354" fmla="*/ 288925 w 469900"/>
              <a:gd name="connsiteY354" fmla="*/ 50800 h 231775"/>
              <a:gd name="connsiteX355" fmla="*/ 288925 w 469900"/>
              <a:gd name="connsiteY355" fmla="*/ 47625 h 231775"/>
              <a:gd name="connsiteX356" fmla="*/ 285750 w 469900"/>
              <a:gd name="connsiteY356" fmla="*/ 47625 h 231775"/>
              <a:gd name="connsiteX357" fmla="*/ 285750 w 469900"/>
              <a:gd name="connsiteY357" fmla="*/ 44450 h 231775"/>
              <a:gd name="connsiteX358" fmla="*/ 288925 w 469900"/>
              <a:gd name="connsiteY358" fmla="*/ 44450 h 231775"/>
              <a:gd name="connsiteX359" fmla="*/ 288925 w 469900"/>
              <a:gd name="connsiteY359" fmla="*/ 41275 h 231775"/>
              <a:gd name="connsiteX360" fmla="*/ 288925 w 469900"/>
              <a:gd name="connsiteY360" fmla="*/ 38100 h 231775"/>
              <a:gd name="connsiteX361" fmla="*/ 288925 w 469900"/>
              <a:gd name="connsiteY361" fmla="*/ 34925 h 231775"/>
              <a:gd name="connsiteX362" fmla="*/ 288925 w 469900"/>
              <a:gd name="connsiteY362" fmla="*/ 31750 h 231775"/>
              <a:gd name="connsiteX363" fmla="*/ 288925 w 469900"/>
              <a:gd name="connsiteY363" fmla="*/ 28575 h 231775"/>
              <a:gd name="connsiteX364" fmla="*/ 288925 w 469900"/>
              <a:gd name="connsiteY364" fmla="*/ 25400 h 231775"/>
              <a:gd name="connsiteX365" fmla="*/ 288925 w 469900"/>
              <a:gd name="connsiteY365" fmla="*/ 22225 h 231775"/>
              <a:gd name="connsiteX366" fmla="*/ 288925 w 469900"/>
              <a:gd name="connsiteY366" fmla="*/ 19050 h 231775"/>
              <a:gd name="connsiteX367" fmla="*/ 292100 w 469900"/>
              <a:gd name="connsiteY367" fmla="*/ 19050 h 231775"/>
              <a:gd name="connsiteX368" fmla="*/ 288925 w 469900"/>
              <a:gd name="connsiteY368" fmla="*/ 15875 h 231775"/>
              <a:gd name="connsiteX369" fmla="*/ 288925 w 469900"/>
              <a:gd name="connsiteY369" fmla="*/ 9525 h 231775"/>
              <a:gd name="connsiteX370" fmla="*/ 292100 w 469900"/>
              <a:gd name="connsiteY370" fmla="*/ 9525 h 231775"/>
              <a:gd name="connsiteX371" fmla="*/ 295275 w 469900"/>
              <a:gd name="connsiteY371" fmla="*/ 9525 h 231775"/>
              <a:gd name="connsiteX372" fmla="*/ 298450 w 469900"/>
              <a:gd name="connsiteY372" fmla="*/ 9525 h 231775"/>
              <a:gd name="connsiteX373" fmla="*/ 301625 w 469900"/>
              <a:gd name="connsiteY373" fmla="*/ 9525 h 231775"/>
              <a:gd name="connsiteX374" fmla="*/ 301625 w 469900"/>
              <a:gd name="connsiteY374" fmla="*/ 12700 h 231775"/>
              <a:gd name="connsiteX375" fmla="*/ 301625 w 469900"/>
              <a:gd name="connsiteY375" fmla="*/ 15875 h 231775"/>
              <a:gd name="connsiteX376" fmla="*/ 304800 w 469900"/>
              <a:gd name="connsiteY376" fmla="*/ 15875 h 231775"/>
              <a:gd name="connsiteX377" fmla="*/ 307975 w 469900"/>
              <a:gd name="connsiteY377" fmla="*/ 12700 h 231775"/>
              <a:gd name="connsiteX378" fmla="*/ 307975 w 469900"/>
              <a:gd name="connsiteY378" fmla="*/ 15875 h 231775"/>
              <a:gd name="connsiteX379" fmla="*/ 311150 w 469900"/>
              <a:gd name="connsiteY379" fmla="*/ 15875 h 231775"/>
              <a:gd name="connsiteX380" fmla="*/ 311150 w 469900"/>
              <a:gd name="connsiteY380" fmla="*/ 12700 h 231775"/>
              <a:gd name="connsiteX381" fmla="*/ 314325 w 469900"/>
              <a:gd name="connsiteY381" fmla="*/ 12700 h 231775"/>
              <a:gd name="connsiteX382" fmla="*/ 314325 w 469900"/>
              <a:gd name="connsiteY382" fmla="*/ 15875 h 231775"/>
              <a:gd name="connsiteX383" fmla="*/ 314325 w 469900"/>
              <a:gd name="connsiteY383" fmla="*/ 19050 h 231775"/>
              <a:gd name="connsiteX384" fmla="*/ 317500 w 469900"/>
              <a:gd name="connsiteY384" fmla="*/ 19050 h 231775"/>
              <a:gd name="connsiteX385" fmla="*/ 320675 w 469900"/>
              <a:gd name="connsiteY385" fmla="*/ 19050 h 231775"/>
              <a:gd name="connsiteX386" fmla="*/ 320675 w 469900"/>
              <a:gd name="connsiteY386" fmla="*/ 22225 h 231775"/>
              <a:gd name="connsiteX387" fmla="*/ 323850 w 469900"/>
              <a:gd name="connsiteY387" fmla="*/ 22225 h 231775"/>
              <a:gd name="connsiteX388" fmla="*/ 327025 w 469900"/>
              <a:gd name="connsiteY388" fmla="*/ 22225 h 231775"/>
              <a:gd name="connsiteX389" fmla="*/ 327025 w 469900"/>
              <a:gd name="connsiteY389" fmla="*/ 19050 h 231775"/>
              <a:gd name="connsiteX390" fmla="*/ 330200 w 469900"/>
              <a:gd name="connsiteY390" fmla="*/ 19050 h 231775"/>
              <a:gd name="connsiteX391" fmla="*/ 330200 w 469900"/>
              <a:gd name="connsiteY391" fmla="*/ 15875 h 231775"/>
              <a:gd name="connsiteX392" fmla="*/ 333375 w 469900"/>
              <a:gd name="connsiteY392" fmla="*/ 15875 h 231775"/>
              <a:gd name="connsiteX393" fmla="*/ 336550 w 469900"/>
              <a:gd name="connsiteY393" fmla="*/ 12700 h 231775"/>
              <a:gd name="connsiteX394" fmla="*/ 339725 w 469900"/>
              <a:gd name="connsiteY394" fmla="*/ 12700 h 231775"/>
              <a:gd name="connsiteX395" fmla="*/ 342900 w 469900"/>
              <a:gd name="connsiteY395" fmla="*/ 12700 h 231775"/>
              <a:gd name="connsiteX396" fmla="*/ 346075 w 469900"/>
              <a:gd name="connsiteY396" fmla="*/ 12700 h 231775"/>
              <a:gd name="connsiteX397" fmla="*/ 349250 w 469900"/>
              <a:gd name="connsiteY397" fmla="*/ 12700 h 231775"/>
              <a:gd name="connsiteX398" fmla="*/ 349250 w 469900"/>
              <a:gd name="connsiteY398" fmla="*/ 9525 h 231775"/>
              <a:gd name="connsiteX399" fmla="*/ 352425 w 469900"/>
              <a:gd name="connsiteY399" fmla="*/ 9525 h 231775"/>
              <a:gd name="connsiteX400" fmla="*/ 352425 w 469900"/>
              <a:gd name="connsiteY400" fmla="*/ 6350 h 231775"/>
              <a:gd name="connsiteX401" fmla="*/ 355600 w 469900"/>
              <a:gd name="connsiteY401" fmla="*/ 6350 h 231775"/>
              <a:gd name="connsiteX402" fmla="*/ 358775 w 469900"/>
              <a:gd name="connsiteY402" fmla="*/ 6350 h 231775"/>
              <a:gd name="connsiteX403" fmla="*/ 361950 w 469900"/>
              <a:gd name="connsiteY403" fmla="*/ 6350 h 231775"/>
              <a:gd name="connsiteX404" fmla="*/ 365125 w 469900"/>
              <a:gd name="connsiteY404" fmla="*/ 6350 h 231775"/>
              <a:gd name="connsiteX405" fmla="*/ 368300 w 469900"/>
              <a:gd name="connsiteY405" fmla="*/ 6350 h 231775"/>
              <a:gd name="connsiteX406" fmla="*/ 368300 w 469900"/>
              <a:gd name="connsiteY406" fmla="*/ 3175 h 231775"/>
              <a:gd name="connsiteX407" fmla="*/ 371475 w 469900"/>
              <a:gd name="connsiteY407" fmla="*/ 3175 h 231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Lst>
            <a:rect l="l" t="t" r="r" b="b"/>
            <a:pathLst>
              <a:path w="469900" h="231775">
                <a:moveTo>
                  <a:pt x="285750" y="101600"/>
                </a:moveTo>
                <a:lnTo>
                  <a:pt x="285750" y="104775"/>
                </a:lnTo>
                <a:lnTo>
                  <a:pt x="285751" y="104775"/>
                </a:lnTo>
                <a:lnTo>
                  <a:pt x="285751" y="101600"/>
                </a:lnTo>
                <a:close/>
                <a:moveTo>
                  <a:pt x="371475" y="0"/>
                </a:moveTo>
                <a:lnTo>
                  <a:pt x="374650" y="0"/>
                </a:lnTo>
                <a:lnTo>
                  <a:pt x="377825" y="0"/>
                </a:lnTo>
                <a:lnTo>
                  <a:pt x="381000" y="0"/>
                </a:lnTo>
                <a:lnTo>
                  <a:pt x="381000" y="3175"/>
                </a:lnTo>
                <a:lnTo>
                  <a:pt x="381000" y="6350"/>
                </a:lnTo>
                <a:lnTo>
                  <a:pt x="381000" y="9525"/>
                </a:lnTo>
                <a:lnTo>
                  <a:pt x="381000" y="12700"/>
                </a:lnTo>
                <a:lnTo>
                  <a:pt x="381000" y="19050"/>
                </a:lnTo>
                <a:lnTo>
                  <a:pt x="377825" y="19050"/>
                </a:lnTo>
                <a:lnTo>
                  <a:pt x="374650" y="19050"/>
                </a:lnTo>
                <a:lnTo>
                  <a:pt x="374650" y="22225"/>
                </a:lnTo>
                <a:lnTo>
                  <a:pt x="374650" y="25400"/>
                </a:lnTo>
                <a:lnTo>
                  <a:pt x="377825" y="25400"/>
                </a:lnTo>
                <a:lnTo>
                  <a:pt x="377825" y="28575"/>
                </a:lnTo>
                <a:lnTo>
                  <a:pt x="377825" y="38100"/>
                </a:lnTo>
                <a:lnTo>
                  <a:pt x="381000" y="38100"/>
                </a:lnTo>
                <a:lnTo>
                  <a:pt x="381000" y="41275"/>
                </a:lnTo>
                <a:lnTo>
                  <a:pt x="384175" y="41275"/>
                </a:lnTo>
                <a:lnTo>
                  <a:pt x="384175" y="44450"/>
                </a:lnTo>
                <a:lnTo>
                  <a:pt x="387350" y="44450"/>
                </a:lnTo>
                <a:lnTo>
                  <a:pt x="390525" y="44450"/>
                </a:lnTo>
                <a:lnTo>
                  <a:pt x="393700" y="44450"/>
                </a:lnTo>
                <a:lnTo>
                  <a:pt x="393700" y="47625"/>
                </a:lnTo>
                <a:lnTo>
                  <a:pt x="396875" y="47625"/>
                </a:lnTo>
                <a:lnTo>
                  <a:pt x="396875" y="50800"/>
                </a:lnTo>
                <a:lnTo>
                  <a:pt x="396875" y="53975"/>
                </a:lnTo>
                <a:lnTo>
                  <a:pt x="393700" y="53975"/>
                </a:lnTo>
                <a:lnTo>
                  <a:pt x="393700" y="57150"/>
                </a:lnTo>
                <a:lnTo>
                  <a:pt x="396875" y="57150"/>
                </a:lnTo>
                <a:lnTo>
                  <a:pt x="400050" y="57150"/>
                </a:lnTo>
                <a:lnTo>
                  <a:pt x="403225" y="57150"/>
                </a:lnTo>
                <a:lnTo>
                  <a:pt x="406400" y="57150"/>
                </a:lnTo>
                <a:lnTo>
                  <a:pt x="406400" y="60325"/>
                </a:lnTo>
                <a:lnTo>
                  <a:pt x="409575" y="57150"/>
                </a:lnTo>
                <a:lnTo>
                  <a:pt x="409575" y="60325"/>
                </a:lnTo>
                <a:lnTo>
                  <a:pt x="412750" y="60325"/>
                </a:lnTo>
                <a:lnTo>
                  <a:pt x="412750" y="63500"/>
                </a:lnTo>
                <a:lnTo>
                  <a:pt x="415925" y="63500"/>
                </a:lnTo>
                <a:lnTo>
                  <a:pt x="415925" y="66675"/>
                </a:lnTo>
                <a:lnTo>
                  <a:pt x="419100" y="66675"/>
                </a:lnTo>
                <a:lnTo>
                  <a:pt x="419100" y="69850"/>
                </a:lnTo>
                <a:lnTo>
                  <a:pt x="419100" y="73025"/>
                </a:lnTo>
                <a:lnTo>
                  <a:pt x="419100" y="76200"/>
                </a:lnTo>
                <a:lnTo>
                  <a:pt x="419100" y="79375"/>
                </a:lnTo>
                <a:lnTo>
                  <a:pt x="422275" y="79375"/>
                </a:lnTo>
                <a:lnTo>
                  <a:pt x="422275" y="82550"/>
                </a:lnTo>
                <a:lnTo>
                  <a:pt x="422275" y="85725"/>
                </a:lnTo>
                <a:lnTo>
                  <a:pt x="422275" y="88900"/>
                </a:lnTo>
                <a:lnTo>
                  <a:pt x="422275" y="92075"/>
                </a:lnTo>
                <a:lnTo>
                  <a:pt x="422275" y="95250"/>
                </a:lnTo>
                <a:lnTo>
                  <a:pt x="419100" y="95250"/>
                </a:lnTo>
                <a:lnTo>
                  <a:pt x="419100" y="98425"/>
                </a:lnTo>
                <a:lnTo>
                  <a:pt x="419100" y="101600"/>
                </a:lnTo>
                <a:lnTo>
                  <a:pt x="419100" y="104775"/>
                </a:lnTo>
                <a:lnTo>
                  <a:pt x="415925" y="104775"/>
                </a:lnTo>
                <a:lnTo>
                  <a:pt x="419100" y="107950"/>
                </a:lnTo>
                <a:lnTo>
                  <a:pt x="422275" y="107950"/>
                </a:lnTo>
                <a:lnTo>
                  <a:pt x="422275" y="111125"/>
                </a:lnTo>
                <a:lnTo>
                  <a:pt x="425450" y="111125"/>
                </a:lnTo>
                <a:lnTo>
                  <a:pt x="425450" y="114300"/>
                </a:lnTo>
                <a:lnTo>
                  <a:pt x="428625" y="114300"/>
                </a:lnTo>
                <a:lnTo>
                  <a:pt x="428625" y="117475"/>
                </a:lnTo>
                <a:lnTo>
                  <a:pt x="428625" y="120650"/>
                </a:lnTo>
                <a:lnTo>
                  <a:pt x="431800" y="120650"/>
                </a:lnTo>
                <a:lnTo>
                  <a:pt x="431800" y="123825"/>
                </a:lnTo>
                <a:lnTo>
                  <a:pt x="434975" y="123825"/>
                </a:lnTo>
                <a:lnTo>
                  <a:pt x="434975" y="127000"/>
                </a:lnTo>
                <a:lnTo>
                  <a:pt x="431800" y="127000"/>
                </a:lnTo>
                <a:lnTo>
                  <a:pt x="431800" y="130175"/>
                </a:lnTo>
                <a:lnTo>
                  <a:pt x="434975" y="130175"/>
                </a:lnTo>
                <a:lnTo>
                  <a:pt x="438150" y="130175"/>
                </a:lnTo>
                <a:lnTo>
                  <a:pt x="438150" y="133350"/>
                </a:lnTo>
                <a:lnTo>
                  <a:pt x="438150" y="136525"/>
                </a:lnTo>
                <a:lnTo>
                  <a:pt x="438150" y="139700"/>
                </a:lnTo>
                <a:lnTo>
                  <a:pt x="441325" y="139700"/>
                </a:lnTo>
                <a:lnTo>
                  <a:pt x="447675" y="139700"/>
                </a:lnTo>
                <a:lnTo>
                  <a:pt x="450850" y="139700"/>
                </a:lnTo>
                <a:lnTo>
                  <a:pt x="454025" y="139700"/>
                </a:lnTo>
                <a:lnTo>
                  <a:pt x="457200" y="139700"/>
                </a:lnTo>
                <a:lnTo>
                  <a:pt x="460375" y="139700"/>
                </a:lnTo>
                <a:lnTo>
                  <a:pt x="463550" y="142875"/>
                </a:lnTo>
                <a:lnTo>
                  <a:pt x="466725" y="139700"/>
                </a:lnTo>
                <a:lnTo>
                  <a:pt x="469900" y="142875"/>
                </a:lnTo>
                <a:lnTo>
                  <a:pt x="469900" y="146050"/>
                </a:lnTo>
                <a:lnTo>
                  <a:pt x="469900" y="149225"/>
                </a:lnTo>
                <a:lnTo>
                  <a:pt x="466725" y="152400"/>
                </a:lnTo>
                <a:lnTo>
                  <a:pt x="466725" y="155575"/>
                </a:lnTo>
                <a:lnTo>
                  <a:pt x="466725" y="158750"/>
                </a:lnTo>
                <a:lnTo>
                  <a:pt x="460375" y="158750"/>
                </a:lnTo>
                <a:lnTo>
                  <a:pt x="457200" y="155575"/>
                </a:lnTo>
                <a:lnTo>
                  <a:pt x="454025" y="155575"/>
                </a:lnTo>
                <a:lnTo>
                  <a:pt x="447675" y="155575"/>
                </a:lnTo>
                <a:lnTo>
                  <a:pt x="441325" y="155575"/>
                </a:lnTo>
                <a:lnTo>
                  <a:pt x="434975" y="152400"/>
                </a:lnTo>
                <a:lnTo>
                  <a:pt x="434975" y="155575"/>
                </a:lnTo>
                <a:lnTo>
                  <a:pt x="431800" y="152400"/>
                </a:lnTo>
                <a:lnTo>
                  <a:pt x="428625" y="155575"/>
                </a:lnTo>
                <a:lnTo>
                  <a:pt x="428625" y="152400"/>
                </a:lnTo>
                <a:lnTo>
                  <a:pt x="422275" y="152400"/>
                </a:lnTo>
                <a:lnTo>
                  <a:pt x="419100" y="152400"/>
                </a:lnTo>
                <a:lnTo>
                  <a:pt x="415925" y="152400"/>
                </a:lnTo>
                <a:lnTo>
                  <a:pt x="412750" y="152400"/>
                </a:lnTo>
                <a:lnTo>
                  <a:pt x="409575" y="152400"/>
                </a:lnTo>
                <a:lnTo>
                  <a:pt x="406400" y="152400"/>
                </a:lnTo>
                <a:lnTo>
                  <a:pt x="403225" y="149225"/>
                </a:lnTo>
                <a:lnTo>
                  <a:pt x="393700" y="149225"/>
                </a:lnTo>
                <a:lnTo>
                  <a:pt x="390525" y="149225"/>
                </a:lnTo>
                <a:lnTo>
                  <a:pt x="387350" y="149225"/>
                </a:lnTo>
                <a:lnTo>
                  <a:pt x="384175" y="149225"/>
                </a:lnTo>
                <a:lnTo>
                  <a:pt x="381000" y="149225"/>
                </a:lnTo>
                <a:lnTo>
                  <a:pt x="377825" y="146050"/>
                </a:lnTo>
                <a:lnTo>
                  <a:pt x="374650" y="146050"/>
                </a:lnTo>
                <a:lnTo>
                  <a:pt x="368300" y="146050"/>
                </a:lnTo>
                <a:lnTo>
                  <a:pt x="361950" y="146050"/>
                </a:lnTo>
                <a:lnTo>
                  <a:pt x="358775" y="146050"/>
                </a:lnTo>
                <a:lnTo>
                  <a:pt x="355600" y="142875"/>
                </a:lnTo>
                <a:lnTo>
                  <a:pt x="352425" y="142875"/>
                </a:lnTo>
                <a:lnTo>
                  <a:pt x="352425" y="146050"/>
                </a:lnTo>
                <a:lnTo>
                  <a:pt x="355600" y="146050"/>
                </a:lnTo>
                <a:lnTo>
                  <a:pt x="355600" y="149225"/>
                </a:lnTo>
                <a:lnTo>
                  <a:pt x="358775" y="149225"/>
                </a:lnTo>
                <a:lnTo>
                  <a:pt x="358775" y="155575"/>
                </a:lnTo>
                <a:lnTo>
                  <a:pt x="358775" y="158750"/>
                </a:lnTo>
                <a:lnTo>
                  <a:pt x="352425" y="158750"/>
                </a:lnTo>
                <a:lnTo>
                  <a:pt x="352425" y="161925"/>
                </a:lnTo>
                <a:lnTo>
                  <a:pt x="349250" y="161925"/>
                </a:lnTo>
                <a:lnTo>
                  <a:pt x="346075" y="161925"/>
                </a:lnTo>
                <a:lnTo>
                  <a:pt x="342900" y="161925"/>
                </a:lnTo>
                <a:lnTo>
                  <a:pt x="342900" y="165100"/>
                </a:lnTo>
                <a:lnTo>
                  <a:pt x="339725" y="165100"/>
                </a:lnTo>
                <a:lnTo>
                  <a:pt x="339725" y="171450"/>
                </a:lnTo>
                <a:lnTo>
                  <a:pt x="336550" y="177800"/>
                </a:lnTo>
                <a:lnTo>
                  <a:pt x="336550" y="180975"/>
                </a:lnTo>
                <a:lnTo>
                  <a:pt x="336550" y="184150"/>
                </a:lnTo>
                <a:lnTo>
                  <a:pt x="336550" y="187325"/>
                </a:lnTo>
                <a:lnTo>
                  <a:pt x="336550" y="193675"/>
                </a:lnTo>
                <a:lnTo>
                  <a:pt x="336550" y="196850"/>
                </a:lnTo>
                <a:lnTo>
                  <a:pt x="336550" y="200025"/>
                </a:lnTo>
                <a:lnTo>
                  <a:pt x="336550" y="203200"/>
                </a:lnTo>
                <a:lnTo>
                  <a:pt x="333375" y="206375"/>
                </a:lnTo>
                <a:lnTo>
                  <a:pt x="333375" y="209550"/>
                </a:lnTo>
                <a:lnTo>
                  <a:pt x="330200" y="209550"/>
                </a:lnTo>
                <a:lnTo>
                  <a:pt x="330200" y="212725"/>
                </a:lnTo>
                <a:lnTo>
                  <a:pt x="327025" y="215900"/>
                </a:lnTo>
                <a:lnTo>
                  <a:pt x="327025" y="219075"/>
                </a:lnTo>
                <a:lnTo>
                  <a:pt x="327025" y="222250"/>
                </a:lnTo>
                <a:lnTo>
                  <a:pt x="323850" y="225425"/>
                </a:lnTo>
                <a:lnTo>
                  <a:pt x="320675" y="222250"/>
                </a:lnTo>
                <a:lnTo>
                  <a:pt x="314325" y="222250"/>
                </a:lnTo>
                <a:lnTo>
                  <a:pt x="311150" y="222250"/>
                </a:lnTo>
                <a:lnTo>
                  <a:pt x="307975" y="222250"/>
                </a:lnTo>
                <a:lnTo>
                  <a:pt x="304800" y="222250"/>
                </a:lnTo>
                <a:lnTo>
                  <a:pt x="301625" y="222250"/>
                </a:lnTo>
                <a:lnTo>
                  <a:pt x="298450" y="222250"/>
                </a:lnTo>
                <a:lnTo>
                  <a:pt x="295275" y="222250"/>
                </a:lnTo>
                <a:lnTo>
                  <a:pt x="295275" y="228600"/>
                </a:lnTo>
                <a:lnTo>
                  <a:pt x="292100" y="228600"/>
                </a:lnTo>
                <a:lnTo>
                  <a:pt x="285750" y="228600"/>
                </a:lnTo>
                <a:lnTo>
                  <a:pt x="285750" y="231775"/>
                </a:lnTo>
                <a:lnTo>
                  <a:pt x="279400" y="231775"/>
                </a:lnTo>
                <a:lnTo>
                  <a:pt x="279400" y="228600"/>
                </a:lnTo>
                <a:lnTo>
                  <a:pt x="276225" y="228600"/>
                </a:lnTo>
                <a:lnTo>
                  <a:pt x="273050" y="228600"/>
                </a:lnTo>
                <a:lnTo>
                  <a:pt x="269875" y="225425"/>
                </a:lnTo>
                <a:lnTo>
                  <a:pt x="266700" y="225425"/>
                </a:lnTo>
                <a:lnTo>
                  <a:pt x="263525" y="225425"/>
                </a:lnTo>
                <a:lnTo>
                  <a:pt x="263525" y="222250"/>
                </a:lnTo>
                <a:lnTo>
                  <a:pt x="260350" y="215900"/>
                </a:lnTo>
                <a:lnTo>
                  <a:pt x="260350" y="212725"/>
                </a:lnTo>
                <a:lnTo>
                  <a:pt x="263525" y="212725"/>
                </a:lnTo>
                <a:lnTo>
                  <a:pt x="263525" y="206375"/>
                </a:lnTo>
                <a:lnTo>
                  <a:pt x="263525" y="203200"/>
                </a:lnTo>
                <a:lnTo>
                  <a:pt x="263525" y="200025"/>
                </a:lnTo>
                <a:lnTo>
                  <a:pt x="263525" y="196850"/>
                </a:lnTo>
                <a:lnTo>
                  <a:pt x="263525" y="193675"/>
                </a:lnTo>
                <a:lnTo>
                  <a:pt x="263525" y="190500"/>
                </a:lnTo>
                <a:lnTo>
                  <a:pt x="263525" y="187325"/>
                </a:lnTo>
                <a:lnTo>
                  <a:pt x="266700" y="187325"/>
                </a:lnTo>
                <a:lnTo>
                  <a:pt x="266700" y="184150"/>
                </a:lnTo>
                <a:lnTo>
                  <a:pt x="263525" y="184150"/>
                </a:lnTo>
                <a:lnTo>
                  <a:pt x="263525" y="180975"/>
                </a:lnTo>
                <a:lnTo>
                  <a:pt x="257175" y="180975"/>
                </a:lnTo>
                <a:lnTo>
                  <a:pt x="254000" y="180975"/>
                </a:lnTo>
                <a:lnTo>
                  <a:pt x="250825" y="180975"/>
                </a:lnTo>
                <a:lnTo>
                  <a:pt x="247650" y="180975"/>
                </a:lnTo>
                <a:lnTo>
                  <a:pt x="241300" y="180975"/>
                </a:lnTo>
                <a:lnTo>
                  <a:pt x="241300" y="177800"/>
                </a:lnTo>
                <a:lnTo>
                  <a:pt x="238125" y="177800"/>
                </a:lnTo>
                <a:lnTo>
                  <a:pt x="231775" y="177800"/>
                </a:lnTo>
                <a:lnTo>
                  <a:pt x="228600" y="177800"/>
                </a:lnTo>
                <a:lnTo>
                  <a:pt x="225425" y="177800"/>
                </a:lnTo>
                <a:lnTo>
                  <a:pt x="222250" y="177800"/>
                </a:lnTo>
                <a:lnTo>
                  <a:pt x="219075" y="177800"/>
                </a:lnTo>
                <a:lnTo>
                  <a:pt x="215900" y="174625"/>
                </a:lnTo>
                <a:lnTo>
                  <a:pt x="212725" y="174625"/>
                </a:lnTo>
                <a:lnTo>
                  <a:pt x="209550" y="174625"/>
                </a:lnTo>
                <a:lnTo>
                  <a:pt x="203200" y="174625"/>
                </a:lnTo>
                <a:lnTo>
                  <a:pt x="200025" y="174625"/>
                </a:lnTo>
                <a:lnTo>
                  <a:pt x="193675" y="174625"/>
                </a:lnTo>
                <a:lnTo>
                  <a:pt x="193675" y="171450"/>
                </a:lnTo>
                <a:lnTo>
                  <a:pt x="190500" y="171450"/>
                </a:lnTo>
                <a:lnTo>
                  <a:pt x="187325" y="171450"/>
                </a:lnTo>
                <a:lnTo>
                  <a:pt x="184150" y="171450"/>
                </a:lnTo>
                <a:lnTo>
                  <a:pt x="180975" y="171450"/>
                </a:lnTo>
                <a:lnTo>
                  <a:pt x="177800" y="171450"/>
                </a:lnTo>
                <a:lnTo>
                  <a:pt x="174625" y="171450"/>
                </a:lnTo>
                <a:lnTo>
                  <a:pt x="174625" y="168275"/>
                </a:lnTo>
                <a:lnTo>
                  <a:pt x="171450" y="168275"/>
                </a:lnTo>
                <a:lnTo>
                  <a:pt x="168275" y="168275"/>
                </a:lnTo>
                <a:lnTo>
                  <a:pt x="161925" y="168275"/>
                </a:lnTo>
                <a:lnTo>
                  <a:pt x="158750" y="168275"/>
                </a:lnTo>
                <a:lnTo>
                  <a:pt x="152400" y="165100"/>
                </a:lnTo>
                <a:lnTo>
                  <a:pt x="149225" y="165100"/>
                </a:lnTo>
                <a:lnTo>
                  <a:pt x="146050" y="165100"/>
                </a:lnTo>
                <a:lnTo>
                  <a:pt x="142875" y="165100"/>
                </a:lnTo>
                <a:lnTo>
                  <a:pt x="139700" y="165100"/>
                </a:lnTo>
                <a:lnTo>
                  <a:pt x="136525" y="165100"/>
                </a:lnTo>
                <a:lnTo>
                  <a:pt x="130175" y="165100"/>
                </a:lnTo>
                <a:lnTo>
                  <a:pt x="127000" y="161925"/>
                </a:lnTo>
                <a:lnTo>
                  <a:pt x="123825" y="161925"/>
                </a:lnTo>
                <a:lnTo>
                  <a:pt x="117475" y="161925"/>
                </a:lnTo>
                <a:lnTo>
                  <a:pt x="114300" y="161925"/>
                </a:lnTo>
                <a:lnTo>
                  <a:pt x="111125" y="161925"/>
                </a:lnTo>
                <a:lnTo>
                  <a:pt x="107950" y="158750"/>
                </a:lnTo>
                <a:lnTo>
                  <a:pt x="104775" y="158750"/>
                </a:lnTo>
                <a:lnTo>
                  <a:pt x="101600" y="158750"/>
                </a:lnTo>
                <a:lnTo>
                  <a:pt x="95250" y="158750"/>
                </a:lnTo>
                <a:lnTo>
                  <a:pt x="76200" y="155575"/>
                </a:lnTo>
                <a:lnTo>
                  <a:pt x="69850" y="155575"/>
                </a:lnTo>
                <a:lnTo>
                  <a:pt x="66675" y="152400"/>
                </a:lnTo>
                <a:lnTo>
                  <a:pt x="63500" y="152400"/>
                </a:lnTo>
                <a:lnTo>
                  <a:pt x="57150" y="152400"/>
                </a:lnTo>
                <a:lnTo>
                  <a:pt x="50800" y="152400"/>
                </a:lnTo>
                <a:lnTo>
                  <a:pt x="44450" y="152400"/>
                </a:lnTo>
                <a:lnTo>
                  <a:pt x="41275" y="149225"/>
                </a:lnTo>
                <a:lnTo>
                  <a:pt x="38100" y="149225"/>
                </a:lnTo>
                <a:lnTo>
                  <a:pt x="31750" y="149225"/>
                </a:lnTo>
                <a:lnTo>
                  <a:pt x="28575" y="149225"/>
                </a:lnTo>
                <a:lnTo>
                  <a:pt x="25400" y="149225"/>
                </a:lnTo>
                <a:lnTo>
                  <a:pt x="22225" y="149225"/>
                </a:lnTo>
                <a:lnTo>
                  <a:pt x="19050" y="149225"/>
                </a:lnTo>
                <a:lnTo>
                  <a:pt x="12700" y="146050"/>
                </a:lnTo>
                <a:lnTo>
                  <a:pt x="9525" y="146050"/>
                </a:lnTo>
                <a:lnTo>
                  <a:pt x="6350" y="146050"/>
                </a:lnTo>
                <a:lnTo>
                  <a:pt x="0" y="146050"/>
                </a:lnTo>
                <a:lnTo>
                  <a:pt x="3175" y="114300"/>
                </a:lnTo>
                <a:lnTo>
                  <a:pt x="6350" y="104775"/>
                </a:lnTo>
                <a:lnTo>
                  <a:pt x="9525" y="82550"/>
                </a:lnTo>
                <a:lnTo>
                  <a:pt x="9525" y="76200"/>
                </a:lnTo>
                <a:lnTo>
                  <a:pt x="12700" y="76200"/>
                </a:lnTo>
                <a:lnTo>
                  <a:pt x="15875" y="76200"/>
                </a:lnTo>
                <a:lnTo>
                  <a:pt x="15875" y="79375"/>
                </a:lnTo>
                <a:lnTo>
                  <a:pt x="19050" y="79375"/>
                </a:lnTo>
                <a:lnTo>
                  <a:pt x="25400" y="79375"/>
                </a:lnTo>
                <a:lnTo>
                  <a:pt x="34925" y="79375"/>
                </a:lnTo>
                <a:lnTo>
                  <a:pt x="44450" y="82550"/>
                </a:lnTo>
                <a:lnTo>
                  <a:pt x="47625" y="82550"/>
                </a:lnTo>
                <a:lnTo>
                  <a:pt x="50800" y="82550"/>
                </a:lnTo>
                <a:lnTo>
                  <a:pt x="57150" y="82550"/>
                </a:lnTo>
                <a:lnTo>
                  <a:pt x="57150" y="85725"/>
                </a:lnTo>
                <a:lnTo>
                  <a:pt x="69850" y="85725"/>
                </a:lnTo>
                <a:lnTo>
                  <a:pt x="76200" y="88900"/>
                </a:lnTo>
                <a:lnTo>
                  <a:pt x="79375" y="88900"/>
                </a:lnTo>
                <a:lnTo>
                  <a:pt x="88900" y="88900"/>
                </a:lnTo>
                <a:lnTo>
                  <a:pt x="92075" y="88900"/>
                </a:lnTo>
                <a:lnTo>
                  <a:pt x="95250" y="88900"/>
                </a:lnTo>
                <a:lnTo>
                  <a:pt x="98425" y="92075"/>
                </a:lnTo>
                <a:lnTo>
                  <a:pt x="101600" y="92075"/>
                </a:lnTo>
                <a:lnTo>
                  <a:pt x="104775" y="92075"/>
                </a:lnTo>
                <a:lnTo>
                  <a:pt x="107950" y="92075"/>
                </a:lnTo>
                <a:lnTo>
                  <a:pt x="111125" y="92075"/>
                </a:lnTo>
                <a:lnTo>
                  <a:pt x="114300" y="92075"/>
                </a:lnTo>
                <a:lnTo>
                  <a:pt x="123825" y="95250"/>
                </a:lnTo>
                <a:lnTo>
                  <a:pt x="127000" y="95250"/>
                </a:lnTo>
                <a:lnTo>
                  <a:pt x="130175" y="95250"/>
                </a:lnTo>
                <a:lnTo>
                  <a:pt x="133350" y="95250"/>
                </a:lnTo>
                <a:lnTo>
                  <a:pt x="136525" y="95250"/>
                </a:lnTo>
                <a:lnTo>
                  <a:pt x="142875" y="95250"/>
                </a:lnTo>
                <a:lnTo>
                  <a:pt x="146050" y="98425"/>
                </a:lnTo>
                <a:lnTo>
                  <a:pt x="152400" y="98425"/>
                </a:lnTo>
                <a:lnTo>
                  <a:pt x="155575" y="98425"/>
                </a:lnTo>
                <a:lnTo>
                  <a:pt x="158750" y="98425"/>
                </a:lnTo>
                <a:lnTo>
                  <a:pt x="161925" y="98425"/>
                </a:lnTo>
                <a:lnTo>
                  <a:pt x="165100" y="101600"/>
                </a:lnTo>
                <a:lnTo>
                  <a:pt x="168275" y="101600"/>
                </a:lnTo>
                <a:lnTo>
                  <a:pt x="171450" y="101600"/>
                </a:lnTo>
                <a:lnTo>
                  <a:pt x="174625" y="101600"/>
                </a:lnTo>
                <a:lnTo>
                  <a:pt x="177800" y="101600"/>
                </a:lnTo>
                <a:lnTo>
                  <a:pt x="184150" y="101600"/>
                </a:lnTo>
                <a:lnTo>
                  <a:pt x="187325" y="104775"/>
                </a:lnTo>
                <a:lnTo>
                  <a:pt x="190500" y="104775"/>
                </a:lnTo>
                <a:lnTo>
                  <a:pt x="193675" y="104775"/>
                </a:lnTo>
                <a:lnTo>
                  <a:pt x="196850" y="104775"/>
                </a:lnTo>
                <a:lnTo>
                  <a:pt x="200025" y="104775"/>
                </a:lnTo>
                <a:lnTo>
                  <a:pt x="203200" y="104775"/>
                </a:lnTo>
                <a:lnTo>
                  <a:pt x="206375" y="104775"/>
                </a:lnTo>
                <a:lnTo>
                  <a:pt x="206375" y="107950"/>
                </a:lnTo>
                <a:lnTo>
                  <a:pt x="209550" y="107950"/>
                </a:lnTo>
                <a:lnTo>
                  <a:pt x="212725" y="107950"/>
                </a:lnTo>
                <a:lnTo>
                  <a:pt x="215900" y="107950"/>
                </a:lnTo>
                <a:lnTo>
                  <a:pt x="219075" y="107950"/>
                </a:lnTo>
                <a:lnTo>
                  <a:pt x="222250" y="107950"/>
                </a:lnTo>
                <a:lnTo>
                  <a:pt x="225425" y="107950"/>
                </a:lnTo>
                <a:lnTo>
                  <a:pt x="228600" y="107950"/>
                </a:lnTo>
                <a:lnTo>
                  <a:pt x="228600" y="111125"/>
                </a:lnTo>
                <a:lnTo>
                  <a:pt x="234950" y="111125"/>
                </a:lnTo>
                <a:lnTo>
                  <a:pt x="238125" y="111125"/>
                </a:lnTo>
                <a:lnTo>
                  <a:pt x="241300" y="111125"/>
                </a:lnTo>
                <a:lnTo>
                  <a:pt x="244475" y="111125"/>
                </a:lnTo>
                <a:lnTo>
                  <a:pt x="250825" y="111125"/>
                </a:lnTo>
                <a:lnTo>
                  <a:pt x="250825" y="114300"/>
                </a:lnTo>
                <a:lnTo>
                  <a:pt x="254000" y="114300"/>
                </a:lnTo>
                <a:lnTo>
                  <a:pt x="254000" y="111125"/>
                </a:lnTo>
                <a:lnTo>
                  <a:pt x="257175" y="111125"/>
                </a:lnTo>
                <a:lnTo>
                  <a:pt x="257175" y="104775"/>
                </a:lnTo>
                <a:lnTo>
                  <a:pt x="260350" y="104775"/>
                </a:lnTo>
                <a:lnTo>
                  <a:pt x="260350" y="107950"/>
                </a:lnTo>
                <a:lnTo>
                  <a:pt x="263525" y="107950"/>
                </a:lnTo>
                <a:lnTo>
                  <a:pt x="266700" y="107950"/>
                </a:lnTo>
                <a:lnTo>
                  <a:pt x="269875" y="104775"/>
                </a:lnTo>
                <a:lnTo>
                  <a:pt x="269875" y="101600"/>
                </a:lnTo>
                <a:lnTo>
                  <a:pt x="273050" y="101600"/>
                </a:lnTo>
                <a:lnTo>
                  <a:pt x="273050" y="98425"/>
                </a:lnTo>
                <a:lnTo>
                  <a:pt x="276225" y="98425"/>
                </a:lnTo>
                <a:lnTo>
                  <a:pt x="276225" y="95250"/>
                </a:lnTo>
                <a:lnTo>
                  <a:pt x="279400" y="95250"/>
                </a:lnTo>
                <a:lnTo>
                  <a:pt x="282575" y="95250"/>
                </a:lnTo>
                <a:lnTo>
                  <a:pt x="282575" y="98425"/>
                </a:lnTo>
                <a:lnTo>
                  <a:pt x="285750" y="98425"/>
                </a:lnTo>
                <a:lnTo>
                  <a:pt x="285750" y="95250"/>
                </a:lnTo>
                <a:lnTo>
                  <a:pt x="282575" y="95250"/>
                </a:lnTo>
                <a:lnTo>
                  <a:pt x="282575" y="92075"/>
                </a:lnTo>
                <a:lnTo>
                  <a:pt x="282575" y="88900"/>
                </a:lnTo>
                <a:lnTo>
                  <a:pt x="282575" y="85725"/>
                </a:lnTo>
                <a:lnTo>
                  <a:pt x="285750" y="85725"/>
                </a:lnTo>
                <a:lnTo>
                  <a:pt x="285750" y="82550"/>
                </a:lnTo>
                <a:lnTo>
                  <a:pt x="285750" y="79375"/>
                </a:lnTo>
                <a:lnTo>
                  <a:pt x="288925" y="79375"/>
                </a:lnTo>
                <a:lnTo>
                  <a:pt x="288925" y="76200"/>
                </a:lnTo>
                <a:lnTo>
                  <a:pt x="285750" y="76200"/>
                </a:lnTo>
                <a:lnTo>
                  <a:pt x="285750" y="73025"/>
                </a:lnTo>
                <a:lnTo>
                  <a:pt x="285750" y="69850"/>
                </a:lnTo>
                <a:lnTo>
                  <a:pt x="288925" y="66675"/>
                </a:lnTo>
                <a:lnTo>
                  <a:pt x="292100" y="66675"/>
                </a:lnTo>
                <a:lnTo>
                  <a:pt x="292100" y="63500"/>
                </a:lnTo>
                <a:lnTo>
                  <a:pt x="292100" y="60325"/>
                </a:lnTo>
                <a:lnTo>
                  <a:pt x="292100" y="57150"/>
                </a:lnTo>
                <a:lnTo>
                  <a:pt x="288925" y="57150"/>
                </a:lnTo>
                <a:lnTo>
                  <a:pt x="288925" y="53975"/>
                </a:lnTo>
                <a:lnTo>
                  <a:pt x="288925" y="50800"/>
                </a:lnTo>
                <a:lnTo>
                  <a:pt x="288925" y="47625"/>
                </a:lnTo>
                <a:lnTo>
                  <a:pt x="285750" y="47625"/>
                </a:lnTo>
                <a:lnTo>
                  <a:pt x="285750" y="44450"/>
                </a:lnTo>
                <a:lnTo>
                  <a:pt x="288925" y="44450"/>
                </a:lnTo>
                <a:lnTo>
                  <a:pt x="288925" y="41275"/>
                </a:lnTo>
                <a:lnTo>
                  <a:pt x="288925" y="38100"/>
                </a:lnTo>
                <a:lnTo>
                  <a:pt x="288925" y="34925"/>
                </a:lnTo>
                <a:lnTo>
                  <a:pt x="288925" y="31750"/>
                </a:lnTo>
                <a:lnTo>
                  <a:pt x="288925" y="28575"/>
                </a:lnTo>
                <a:lnTo>
                  <a:pt x="288925" y="25400"/>
                </a:lnTo>
                <a:lnTo>
                  <a:pt x="288925" y="22225"/>
                </a:lnTo>
                <a:lnTo>
                  <a:pt x="288925" y="19050"/>
                </a:lnTo>
                <a:lnTo>
                  <a:pt x="292100" y="19050"/>
                </a:lnTo>
                <a:lnTo>
                  <a:pt x="288925" y="15875"/>
                </a:lnTo>
                <a:lnTo>
                  <a:pt x="288925" y="9525"/>
                </a:lnTo>
                <a:lnTo>
                  <a:pt x="292100" y="9525"/>
                </a:lnTo>
                <a:lnTo>
                  <a:pt x="295275" y="9525"/>
                </a:lnTo>
                <a:lnTo>
                  <a:pt x="298450" y="9525"/>
                </a:lnTo>
                <a:lnTo>
                  <a:pt x="301625" y="9525"/>
                </a:lnTo>
                <a:lnTo>
                  <a:pt x="301625" y="12700"/>
                </a:lnTo>
                <a:lnTo>
                  <a:pt x="301625" y="15875"/>
                </a:lnTo>
                <a:lnTo>
                  <a:pt x="304800" y="15875"/>
                </a:lnTo>
                <a:lnTo>
                  <a:pt x="307975" y="12700"/>
                </a:lnTo>
                <a:lnTo>
                  <a:pt x="307975" y="15875"/>
                </a:lnTo>
                <a:lnTo>
                  <a:pt x="311150" y="15875"/>
                </a:lnTo>
                <a:lnTo>
                  <a:pt x="311150" y="12700"/>
                </a:lnTo>
                <a:lnTo>
                  <a:pt x="314325" y="12700"/>
                </a:lnTo>
                <a:lnTo>
                  <a:pt x="314325" y="15875"/>
                </a:lnTo>
                <a:lnTo>
                  <a:pt x="314325" y="19050"/>
                </a:lnTo>
                <a:lnTo>
                  <a:pt x="317500" y="19050"/>
                </a:lnTo>
                <a:lnTo>
                  <a:pt x="320675" y="19050"/>
                </a:lnTo>
                <a:lnTo>
                  <a:pt x="320675" y="22225"/>
                </a:lnTo>
                <a:lnTo>
                  <a:pt x="323850" y="22225"/>
                </a:lnTo>
                <a:lnTo>
                  <a:pt x="327025" y="22225"/>
                </a:lnTo>
                <a:lnTo>
                  <a:pt x="327025" y="19050"/>
                </a:lnTo>
                <a:lnTo>
                  <a:pt x="330200" y="19050"/>
                </a:lnTo>
                <a:lnTo>
                  <a:pt x="330200" y="15875"/>
                </a:lnTo>
                <a:lnTo>
                  <a:pt x="333375" y="15875"/>
                </a:lnTo>
                <a:lnTo>
                  <a:pt x="336550" y="12700"/>
                </a:lnTo>
                <a:lnTo>
                  <a:pt x="339725" y="12700"/>
                </a:lnTo>
                <a:lnTo>
                  <a:pt x="342900" y="12700"/>
                </a:lnTo>
                <a:lnTo>
                  <a:pt x="346075" y="12700"/>
                </a:lnTo>
                <a:lnTo>
                  <a:pt x="349250" y="12700"/>
                </a:lnTo>
                <a:lnTo>
                  <a:pt x="349250" y="9525"/>
                </a:lnTo>
                <a:lnTo>
                  <a:pt x="352425" y="9525"/>
                </a:lnTo>
                <a:lnTo>
                  <a:pt x="352425" y="6350"/>
                </a:lnTo>
                <a:lnTo>
                  <a:pt x="355600" y="6350"/>
                </a:lnTo>
                <a:lnTo>
                  <a:pt x="358775" y="6350"/>
                </a:lnTo>
                <a:lnTo>
                  <a:pt x="361950" y="6350"/>
                </a:lnTo>
                <a:lnTo>
                  <a:pt x="365125" y="6350"/>
                </a:lnTo>
                <a:lnTo>
                  <a:pt x="368300" y="6350"/>
                </a:lnTo>
                <a:lnTo>
                  <a:pt x="368300" y="3175"/>
                </a:lnTo>
                <a:lnTo>
                  <a:pt x="371475" y="3175"/>
                </a:lnTo>
                <a:close/>
              </a:path>
            </a:pathLst>
          </a:custGeom>
          <a:solidFill>
            <a:srgbClr val="4F6228"/>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493" name="Bismarck, ND">
            <a:extLst>
              <a:ext uri="{FF2B5EF4-FFF2-40B4-BE49-F238E27FC236}">
                <a16:creationId xmlns:a16="http://schemas.microsoft.com/office/drawing/2014/main" xmlns="" id="{00000000-0008-0000-0000-000003010000}"/>
              </a:ext>
            </a:extLst>
          </p:cNvPr>
          <p:cNvSpPr>
            <a:spLocks/>
          </p:cNvSpPr>
          <p:nvPr/>
        </p:nvSpPr>
        <p:spPr bwMode="auto">
          <a:xfrm>
            <a:off x="6625299" y="3291561"/>
            <a:ext cx="263525" cy="264902"/>
          </a:xfrm>
          <a:custGeom>
            <a:avLst/>
            <a:gdLst>
              <a:gd name="connsiteX0" fmla="*/ 177800 w 263525"/>
              <a:gd name="connsiteY0" fmla="*/ 0 h 266700"/>
              <a:gd name="connsiteX1" fmla="*/ 260350 w 263525"/>
              <a:gd name="connsiteY1" fmla="*/ 0 h 266700"/>
              <a:gd name="connsiteX2" fmla="*/ 263525 w 263525"/>
              <a:gd name="connsiteY2" fmla="*/ 133350 h 266700"/>
              <a:gd name="connsiteX3" fmla="*/ 187325 w 263525"/>
              <a:gd name="connsiteY3" fmla="*/ 133350 h 266700"/>
              <a:gd name="connsiteX4" fmla="*/ 200025 w 263525"/>
              <a:gd name="connsiteY4" fmla="*/ 142875 h 266700"/>
              <a:gd name="connsiteX5" fmla="*/ 196850 w 263525"/>
              <a:gd name="connsiteY5" fmla="*/ 174625 h 266700"/>
              <a:gd name="connsiteX6" fmla="*/ 203200 w 263525"/>
              <a:gd name="connsiteY6" fmla="*/ 187325 h 266700"/>
              <a:gd name="connsiteX7" fmla="*/ 200025 w 263525"/>
              <a:gd name="connsiteY7" fmla="*/ 209550 h 266700"/>
              <a:gd name="connsiteX8" fmla="*/ 190500 w 263525"/>
              <a:gd name="connsiteY8" fmla="*/ 231775 h 266700"/>
              <a:gd name="connsiteX9" fmla="*/ 206375 w 263525"/>
              <a:gd name="connsiteY9" fmla="*/ 266700 h 266700"/>
              <a:gd name="connsiteX10" fmla="*/ 9525 w 263525"/>
              <a:gd name="connsiteY10" fmla="*/ 263525 h 266700"/>
              <a:gd name="connsiteX11" fmla="*/ 9525 w 263525"/>
              <a:gd name="connsiteY11" fmla="*/ 241300 h 266700"/>
              <a:gd name="connsiteX12" fmla="*/ 28575 w 263525"/>
              <a:gd name="connsiteY12" fmla="*/ 238125 h 266700"/>
              <a:gd name="connsiteX13" fmla="*/ 31750 w 263525"/>
              <a:gd name="connsiteY13" fmla="*/ 247650 h 266700"/>
              <a:gd name="connsiteX14" fmla="*/ 69850 w 263525"/>
              <a:gd name="connsiteY14" fmla="*/ 250825 h 266700"/>
              <a:gd name="connsiteX15" fmla="*/ 79375 w 263525"/>
              <a:gd name="connsiteY15" fmla="*/ 241300 h 266700"/>
              <a:gd name="connsiteX16" fmla="*/ 101600 w 263525"/>
              <a:gd name="connsiteY16" fmla="*/ 234950 h 266700"/>
              <a:gd name="connsiteX17" fmla="*/ 101600 w 263525"/>
              <a:gd name="connsiteY17" fmla="*/ 228600 h 266700"/>
              <a:gd name="connsiteX18" fmla="*/ 117475 w 263525"/>
              <a:gd name="connsiteY18" fmla="*/ 225425 h 266700"/>
              <a:gd name="connsiteX19" fmla="*/ 117475 w 263525"/>
              <a:gd name="connsiteY19" fmla="*/ 219075 h 266700"/>
              <a:gd name="connsiteX20" fmla="*/ 136525 w 263525"/>
              <a:gd name="connsiteY20" fmla="*/ 200025 h 266700"/>
              <a:gd name="connsiteX21" fmla="*/ 136525 w 263525"/>
              <a:gd name="connsiteY21" fmla="*/ 184150 h 266700"/>
              <a:gd name="connsiteX22" fmla="*/ 101600 w 263525"/>
              <a:gd name="connsiteY22" fmla="*/ 180975 h 266700"/>
              <a:gd name="connsiteX23" fmla="*/ 104775 w 263525"/>
              <a:gd name="connsiteY23" fmla="*/ 133350 h 266700"/>
              <a:gd name="connsiteX24" fmla="*/ 50800 w 263525"/>
              <a:gd name="connsiteY24" fmla="*/ 133350 h 266700"/>
              <a:gd name="connsiteX25" fmla="*/ 50800 w 263525"/>
              <a:gd name="connsiteY25" fmla="*/ 114300 h 266700"/>
              <a:gd name="connsiteX26" fmla="*/ 0 w 263525"/>
              <a:gd name="connsiteY26" fmla="*/ 114300 h 266700"/>
              <a:gd name="connsiteX27" fmla="*/ 0 w 263525"/>
              <a:gd name="connsiteY27" fmla="*/ 63500 h 266700"/>
              <a:gd name="connsiteX28" fmla="*/ 44450 w 263525"/>
              <a:gd name="connsiteY28" fmla="*/ 63500 h 266700"/>
              <a:gd name="connsiteX29" fmla="*/ 44450 w 263525"/>
              <a:gd name="connsiteY29" fmla="*/ 12700 h 266700"/>
              <a:gd name="connsiteX30" fmla="*/ 111125 w 263525"/>
              <a:gd name="connsiteY30" fmla="*/ 15875 h 266700"/>
              <a:gd name="connsiteX31" fmla="*/ 111125 w 263525"/>
              <a:gd name="connsiteY31" fmla="*/ 12700 h 266700"/>
              <a:gd name="connsiteX32" fmla="*/ 117475 w 263525"/>
              <a:gd name="connsiteY32" fmla="*/ 15875 h 266700"/>
              <a:gd name="connsiteX33" fmla="*/ 123825 w 263525"/>
              <a:gd name="connsiteY33" fmla="*/ 6350 h 266700"/>
              <a:gd name="connsiteX34" fmla="*/ 139700 w 263525"/>
              <a:gd name="connsiteY34" fmla="*/ 6350 h 266700"/>
              <a:gd name="connsiteX35" fmla="*/ 146050 w 263525"/>
              <a:gd name="connsiteY35" fmla="*/ 12700 h 266700"/>
              <a:gd name="connsiteX36" fmla="*/ 149225 w 263525"/>
              <a:gd name="connsiteY36" fmla="*/ 31750 h 266700"/>
              <a:gd name="connsiteX37" fmla="*/ 177800 w 263525"/>
              <a:gd name="connsiteY37" fmla="*/ 34925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63525" h="266700">
                <a:moveTo>
                  <a:pt x="177800" y="0"/>
                </a:moveTo>
                <a:lnTo>
                  <a:pt x="260350" y="0"/>
                </a:lnTo>
                <a:lnTo>
                  <a:pt x="263525" y="133350"/>
                </a:lnTo>
                <a:lnTo>
                  <a:pt x="187325" y="133350"/>
                </a:lnTo>
                <a:lnTo>
                  <a:pt x="200025" y="142875"/>
                </a:lnTo>
                <a:lnTo>
                  <a:pt x="196850" y="174625"/>
                </a:lnTo>
                <a:lnTo>
                  <a:pt x="203200" y="187325"/>
                </a:lnTo>
                <a:lnTo>
                  <a:pt x="200025" y="209550"/>
                </a:lnTo>
                <a:lnTo>
                  <a:pt x="190500" y="231775"/>
                </a:lnTo>
                <a:lnTo>
                  <a:pt x="206375" y="266700"/>
                </a:lnTo>
                <a:lnTo>
                  <a:pt x="9525" y="263525"/>
                </a:lnTo>
                <a:lnTo>
                  <a:pt x="9525" y="241300"/>
                </a:lnTo>
                <a:lnTo>
                  <a:pt x="28575" y="238125"/>
                </a:lnTo>
                <a:lnTo>
                  <a:pt x="31750" y="247650"/>
                </a:lnTo>
                <a:lnTo>
                  <a:pt x="69850" y="250825"/>
                </a:lnTo>
                <a:lnTo>
                  <a:pt x="79375" y="241300"/>
                </a:lnTo>
                <a:lnTo>
                  <a:pt x="101600" y="234950"/>
                </a:lnTo>
                <a:lnTo>
                  <a:pt x="101600" y="228600"/>
                </a:lnTo>
                <a:lnTo>
                  <a:pt x="117475" y="225425"/>
                </a:lnTo>
                <a:lnTo>
                  <a:pt x="117475" y="219075"/>
                </a:lnTo>
                <a:lnTo>
                  <a:pt x="136525" y="200025"/>
                </a:lnTo>
                <a:lnTo>
                  <a:pt x="136525" y="184150"/>
                </a:lnTo>
                <a:lnTo>
                  <a:pt x="101600" y="180975"/>
                </a:lnTo>
                <a:lnTo>
                  <a:pt x="104775" y="133350"/>
                </a:lnTo>
                <a:lnTo>
                  <a:pt x="50800" y="133350"/>
                </a:lnTo>
                <a:lnTo>
                  <a:pt x="50800" y="114300"/>
                </a:lnTo>
                <a:lnTo>
                  <a:pt x="0" y="114300"/>
                </a:lnTo>
                <a:lnTo>
                  <a:pt x="0" y="63500"/>
                </a:lnTo>
                <a:lnTo>
                  <a:pt x="44450" y="63500"/>
                </a:lnTo>
                <a:lnTo>
                  <a:pt x="44450" y="12700"/>
                </a:lnTo>
                <a:lnTo>
                  <a:pt x="111125" y="15875"/>
                </a:lnTo>
                <a:lnTo>
                  <a:pt x="111125" y="12700"/>
                </a:lnTo>
                <a:lnTo>
                  <a:pt x="117475" y="15875"/>
                </a:lnTo>
                <a:lnTo>
                  <a:pt x="123825" y="6350"/>
                </a:lnTo>
                <a:lnTo>
                  <a:pt x="139700" y="6350"/>
                </a:lnTo>
                <a:lnTo>
                  <a:pt x="146050" y="12700"/>
                </a:lnTo>
                <a:lnTo>
                  <a:pt x="149225" y="31750"/>
                </a:lnTo>
                <a:lnTo>
                  <a:pt x="177800" y="34925"/>
                </a:lnTo>
                <a:close/>
              </a:path>
            </a:pathLst>
          </a:custGeom>
          <a:solidFill>
            <a:srgbClr val="DA9694"/>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494" name="Portland, OR-WA">
            <a:extLst>
              <a:ext uri="{FF2B5EF4-FFF2-40B4-BE49-F238E27FC236}">
                <a16:creationId xmlns:a16="http://schemas.microsoft.com/office/drawing/2014/main" xmlns="" id="{00000000-0008-0000-0000-000004010000}"/>
              </a:ext>
            </a:extLst>
          </p:cNvPr>
          <p:cNvSpPr/>
          <p:nvPr/>
        </p:nvSpPr>
        <p:spPr>
          <a:xfrm>
            <a:off x="3720922" y="3113971"/>
            <a:ext cx="350838" cy="290303"/>
          </a:xfrm>
          <a:custGeom>
            <a:avLst/>
            <a:gdLst>
              <a:gd name="connsiteX0" fmla="*/ 60325 w 350838"/>
              <a:gd name="connsiteY0" fmla="*/ 136525 h 292100"/>
              <a:gd name="connsiteX1" fmla="*/ 60325 w 350838"/>
              <a:gd name="connsiteY1" fmla="*/ 136526 h 292100"/>
              <a:gd name="connsiteX2" fmla="*/ 63500 w 350838"/>
              <a:gd name="connsiteY2" fmla="*/ 136526 h 292100"/>
              <a:gd name="connsiteX3" fmla="*/ 66675 w 350838"/>
              <a:gd name="connsiteY3" fmla="*/ 136526 h 292100"/>
              <a:gd name="connsiteX4" fmla="*/ 69454 w 350838"/>
              <a:gd name="connsiteY4" fmla="*/ 136526 h 292100"/>
              <a:gd name="connsiteX5" fmla="*/ 69454 w 350838"/>
              <a:gd name="connsiteY5" fmla="*/ 136525 h 292100"/>
              <a:gd name="connsiteX6" fmla="*/ 66675 w 350838"/>
              <a:gd name="connsiteY6" fmla="*/ 136525 h 292100"/>
              <a:gd name="connsiteX7" fmla="*/ 63500 w 350838"/>
              <a:gd name="connsiteY7" fmla="*/ 136525 h 292100"/>
              <a:gd name="connsiteX8" fmla="*/ 53975 w 350838"/>
              <a:gd name="connsiteY8" fmla="*/ 130175 h 292100"/>
              <a:gd name="connsiteX9" fmla="*/ 57150 w 350838"/>
              <a:gd name="connsiteY9" fmla="*/ 133350 h 292100"/>
              <a:gd name="connsiteX10" fmla="*/ 53975 w 350838"/>
              <a:gd name="connsiteY10" fmla="*/ 133350 h 292100"/>
              <a:gd name="connsiteX11" fmla="*/ 258763 w 350838"/>
              <a:gd name="connsiteY11" fmla="*/ 0 h 292100"/>
              <a:gd name="connsiteX12" fmla="*/ 261938 w 350838"/>
              <a:gd name="connsiteY12" fmla="*/ 0 h 292100"/>
              <a:gd name="connsiteX13" fmla="*/ 265113 w 350838"/>
              <a:gd name="connsiteY13" fmla="*/ 0 h 292100"/>
              <a:gd name="connsiteX14" fmla="*/ 268288 w 350838"/>
              <a:gd name="connsiteY14" fmla="*/ 0 h 292100"/>
              <a:gd name="connsiteX15" fmla="*/ 271463 w 350838"/>
              <a:gd name="connsiteY15" fmla="*/ 3175 h 292100"/>
              <a:gd name="connsiteX16" fmla="*/ 274638 w 350838"/>
              <a:gd name="connsiteY16" fmla="*/ 3175 h 292100"/>
              <a:gd name="connsiteX17" fmla="*/ 280988 w 350838"/>
              <a:gd name="connsiteY17" fmla="*/ 3175 h 292100"/>
              <a:gd name="connsiteX18" fmla="*/ 284163 w 350838"/>
              <a:gd name="connsiteY18" fmla="*/ 3175 h 292100"/>
              <a:gd name="connsiteX19" fmla="*/ 290513 w 350838"/>
              <a:gd name="connsiteY19" fmla="*/ 6350 h 292100"/>
              <a:gd name="connsiteX20" fmla="*/ 293688 w 350838"/>
              <a:gd name="connsiteY20" fmla="*/ 6350 h 292100"/>
              <a:gd name="connsiteX21" fmla="*/ 296863 w 350838"/>
              <a:gd name="connsiteY21" fmla="*/ 6350 h 292100"/>
              <a:gd name="connsiteX22" fmla="*/ 300038 w 350838"/>
              <a:gd name="connsiteY22" fmla="*/ 9525 h 292100"/>
              <a:gd name="connsiteX23" fmla="*/ 303213 w 350838"/>
              <a:gd name="connsiteY23" fmla="*/ 9525 h 292100"/>
              <a:gd name="connsiteX24" fmla="*/ 306388 w 350838"/>
              <a:gd name="connsiteY24" fmla="*/ 9525 h 292100"/>
              <a:gd name="connsiteX25" fmla="*/ 309563 w 350838"/>
              <a:gd name="connsiteY25" fmla="*/ 9525 h 292100"/>
              <a:gd name="connsiteX26" fmla="*/ 312738 w 350838"/>
              <a:gd name="connsiteY26" fmla="*/ 9525 h 292100"/>
              <a:gd name="connsiteX27" fmla="*/ 312738 w 350838"/>
              <a:gd name="connsiteY27" fmla="*/ 12700 h 292100"/>
              <a:gd name="connsiteX28" fmla="*/ 319088 w 350838"/>
              <a:gd name="connsiteY28" fmla="*/ 12700 h 292100"/>
              <a:gd name="connsiteX29" fmla="*/ 322263 w 350838"/>
              <a:gd name="connsiteY29" fmla="*/ 12700 h 292100"/>
              <a:gd name="connsiteX30" fmla="*/ 325438 w 350838"/>
              <a:gd name="connsiteY30" fmla="*/ 15875 h 292100"/>
              <a:gd name="connsiteX31" fmla="*/ 328613 w 350838"/>
              <a:gd name="connsiteY31" fmla="*/ 15875 h 292100"/>
              <a:gd name="connsiteX32" fmla="*/ 334963 w 350838"/>
              <a:gd name="connsiteY32" fmla="*/ 15875 h 292100"/>
              <a:gd name="connsiteX33" fmla="*/ 338138 w 350838"/>
              <a:gd name="connsiteY33" fmla="*/ 19050 h 292100"/>
              <a:gd name="connsiteX34" fmla="*/ 341313 w 350838"/>
              <a:gd name="connsiteY34" fmla="*/ 19050 h 292100"/>
              <a:gd name="connsiteX35" fmla="*/ 344488 w 350838"/>
              <a:gd name="connsiteY35" fmla="*/ 19050 h 292100"/>
              <a:gd name="connsiteX36" fmla="*/ 347663 w 350838"/>
              <a:gd name="connsiteY36" fmla="*/ 19050 h 292100"/>
              <a:gd name="connsiteX37" fmla="*/ 350838 w 350838"/>
              <a:gd name="connsiteY37" fmla="*/ 19050 h 292100"/>
              <a:gd name="connsiteX38" fmla="*/ 350838 w 350838"/>
              <a:gd name="connsiteY38" fmla="*/ 22225 h 292100"/>
              <a:gd name="connsiteX39" fmla="*/ 350838 w 350838"/>
              <a:gd name="connsiteY39" fmla="*/ 25400 h 292100"/>
              <a:gd name="connsiteX40" fmla="*/ 350838 w 350838"/>
              <a:gd name="connsiteY40" fmla="*/ 28575 h 292100"/>
              <a:gd name="connsiteX41" fmla="*/ 347663 w 350838"/>
              <a:gd name="connsiteY41" fmla="*/ 31750 h 292100"/>
              <a:gd name="connsiteX42" fmla="*/ 347663 w 350838"/>
              <a:gd name="connsiteY42" fmla="*/ 34925 h 292100"/>
              <a:gd name="connsiteX43" fmla="*/ 347663 w 350838"/>
              <a:gd name="connsiteY43" fmla="*/ 38100 h 292100"/>
              <a:gd name="connsiteX44" fmla="*/ 344488 w 350838"/>
              <a:gd name="connsiteY44" fmla="*/ 44450 h 292100"/>
              <a:gd name="connsiteX45" fmla="*/ 344488 w 350838"/>
              <a:gd name="connsiteY45" fmla="*/ 47625 h 292100"/>
              <a:gd name="connsiteX46" fmla="*/ 344488 w 350838"/>
              <a:gd name="connsiteY46" fmla="*/ 50800 h 292100"/>
              <a:gd name="connsiteX47" fmla="*/ 341313 w 350838"/>
              <a:gd name="connsiteY47" fmla="*/ 53975 h 292100"/>
              <a:gd name="connsiteX48" fmla="*/ 341313 w 350838"/>
              <a:gd name="connsiteY48" fmla="*/ 57150 h 292100"/>
              <a:gd name="connsiteX49" fmla="*/ 341313 w 350838"/>
              <a:gd name="connsiteY49" fmla="*/ 60325 h 292100"/>
              <a:gd name="connsiteX50" fmla="*/ 341313 w 350838"/>
              <a:gd name="connsiteY50" fmla="*/ 66675 h 292100"/>
              <a:gd name="connsiteX51" fmla="*/ 338138 w 350838"/>
              <a:gd name="connsiteY51" fmla="*/ 69850 h 292100"/>
              <a:gd name="connsiteX52" fmla="*/ 338138 w 350838"/>
              <a:gd name="connsiteY52" fmla="*/ 73025 h 292100"/>
              <a:gd name="connsiteX53" fmla="*/ 338138 w 350838"/>
              <a:gd name="connsiteY53" fmla="*/ 76200 h 292100"/>
              <a:gd name="connsiteX54" fmla="*/ 338138 w 350838"/>
              <a:gd name="connsiteY54" fmla="*/ 79375 h 292100"/>
              <a:gd name="connsiteX55" fmla="*/ 334963 w 350838"/>
              <a:gd name="connsiteY55" fmla="*/ 82550 h 292100"/>
              <a:gd name="connsiteX56" fmla="*/ 331788 w 350838"/>
              <a:gd name="connsiteY56" fmla="*/ 82550 h 292100"/>
              <a:gd name="connsiteX57" fmla="*/ 328613 w 350838"/>
              <a:gd name="connsiteY57" fmla="*/ 82550 h 292100"/>
              <a:gd name="connsiteX58" fmla="*/ 325438 w 350838"/>
              <a:gd name="connsiteY58" fmla="*/ 82550 h 292100"/>
              <a:gd name="connsiteX59" fmla="*/ 322263 w 350838"/>
              <a:gd name="connsiteY59" fmla="*/ 85725 h 292100"/>
              <a:gd name="connsiteX60" fmla="*/ 322263 w 350838"/>
              <a:gd name="connsiteY60" fmla="*/ 88900 h 292100"/>
              <a:gd name="connsiteX61" fmla="*/ 322263 w 350838"/>
              <a:gd name="connsiteY61" fmla="*/ 92075 h 292100"/>
              <a:gd name="connsiteX62" fmla="*/ 322263 w 350838"/>
              <a:gd name="connsiteY62" fmla="*/ 95250 h 292100"/>
              <a:gd name="connsiteX63" fmla="*/ 319088 w 350838"/>
              <a:gd name="connsiteY63" fmla="*/ 95250 h 292100"/>
              <a:gd name="connsiteX64" fmla="*/ 319088 w 350838"/>
              <a:gd name="connsiteY64" fmla="*/ 98425 h 292100"/>
              <a:gd name="connsiteX65" fmla="*/ 319088 w 350838"/>
              <a:gd name="connsiteY65" fmla="*/ 101600 h 292100"/>
              <a:gd name="connsiteX66" fmla="*/ 319088 w 350838"/>
              <a:gd name="connsiteY66" fmla="*/ 104775 h 292100"/>
              <a:gd name="connsiteX67" fmla="*/ 319088 w 350838"/>
              <a:gd name="connsiteY67" fmla="*/ 107950 h 292100"/>
              <a:gd name="connsiteX68" fmla="*/ 319088 w 350838"/>
              <a:gd name="connsiteY68" fmla="*/ 111125 h 292100"/>
              <a:gd name="connsiteX69" fmla="*/ 315913 w 350838"/>
              <a:gd name="connsiteY69" fmla="*/ 111125 h 292100"/>
              <a:gd name="connsiteX70" fmla="*/ 315913 w 350838"/>
              <a:gd name="connsiteY70" fmla="*/ 114300 h 292100"/>
              <a:gd name="connsiteX71" fmla="*/ 315913 w 350838"/>
              <a:gd name="connsiteY71" fmla="*/ 120650 h 292100"/>
              <a:gd name="connsiteX72" fmla="*/ 312738 w 350838"/>
              <a:gd name="connsiteY72" fmla="*/ 123825 h 292100"/>
              <a:gd name="connsiteX73" fmla="*/ 312738 w 350838"/>
              <a:gd name="connsiteY73" fmla="*/ 130175 h 292100"/>
              <a:gd name="connsiteX74" fmla="*/ 315913 w 350838"/>
              <a:gd name="connsiteY74" fmla="*/ 130175 h 292100"/>
              <a:gd name="connsiteX75" fmla="*/ 319088 w 350838"/>
              <a:gd name="connsiteY75" fmla="*/ 130175 h 292100"/>
              <a:gd name="connsiteX76" fmla="*/ 322263 w 350838"/>
              <a:gd name="connsiteY76" fmla="*/ 133350 h 292100"/>
              <a:gd name="connsiteX77" fmla="*/ 322263 w 350838"/>
              <a:gd name="connsiteY77" fmla="*/ 136525 h 292100"/>
              <a:gd name="connsiteX78" fmla="*/ 322263 w 350838"/>
              <a:gd name="connsiteY78" fmla="*/ 139700 h 292100"/>
              <a:gd name="connsiteX79" fmla="*/ 322263 w 350838"/>
              <a:gd name="connsiteY79" fmla="*/ 142875 h 292100"/>
              <a:gd name="connsiteX80" fmla="*/ 306388 w 350838"/>
              <a:gd name="connsiteY80" fmla="*/ 142875 h 292100"/>
              <a:gd name="connsiteX81" fmla="*/ 296863 w 350838"/>
              <a:gd name="connsiteY81" fmla="*/ 142875 h 292100"/>
              <a:gd name="connsiteX82" fmla="*/ 293688 w 350838"/>
              <a:gd name="connsiteY82" fmla="*/ 142875 h 292100"/>
              <a:gd name="connsiteX83" fmla="*/ 290513 w 350838"/>
              <a:gd name="connsiteY83" fmla="*/ 139700 h 292100"/>
              <a:gd name="connsiteX84" fmla="*/ 284163 w 350838"/>
              <a:gd name="connsiteY84" fmla="*/ 136525 h 292100"/>
              <a:gd name="connsiteX85" fmla="*/ 274638 w 350838"/>
              <a:gd name="connsiteY85" fmla="*/ 139700 h 292100"/>
              <a:gd name="connsiteX86" fmla="*/ 268288 w 350838"/>
              <a:gd name="connsiteY86" fmla="*/ 142875 h 292100"/>
              <a:gd name="connsiteX87" fmla="*/ 265113 w 350838"/>
              <a:gd name="connsiteY87" fmla="*/ 146050 h 292100"/>
              <a:gd name="connsiteX88" fmla="*/ 258764 w 350838"/>
              <a:gd name="connsiteY88" fmla="*/ 147637 h 292100"/>
              <a:gd name="connsiteX89" fmla="*/ 258764 w 350838"/>
              <a:gd name="connsiteY89" fmla="*/ 148034 h 292100"/>
              <a:gd name="connsiteX90" fmla="*/ 266700 w 350838"/>
              <a:gd name="connsiteY90" fmla="*/ 146050 h 292100"/>
              <a:gd name="connsiteX91" fmla="*/ 266700 w 350838"/>
              <a:gd name="connsiteY91" fmla="*/ 149225 h 292100"/>
              <a:gd name="connsiteX92" fmla="*/ 266700 w 350838"/>
              <a:gd name="connsiteY92" fmla="*/ 152400 h 292100"/>
              <a:gd name="connsiteX93" fmla="*/ 266700 w 350838"/>
              <a:gd name="connsiteY93" fmla="*/ 155575 h 292100"/>
              <a:gd name="connsiteX94" fmla="*/ 266700 w 350838"/>
              <a:gd name="connsiteY94" fmla="*/ 158750 h 292100"/>
              <a:gd name="connsiteX95" fmla="*/ 266700 w 350838"/>
              <a:gd name="connsiteY95" fmla="*/ 161925 h 292100"/>
              <a:gd name="connsiteX96" fmla="*/ 266700 w 350838"/>
              <a:gd name="connsiteY96" fmla="*/ 165100 h 292100"/>
              <a:gd name="connsiteX97" fmla="*/ 263525 w 350838"/>
              <a:gd name="connsiteY97" fmla="*/ 165100 h 292100"/>
              <a:gd name="connsiteX98" fmla="*/ 263525 w 350838"/>
              <a:gd name="connsiteY98" fmla="*/ 168275 h 292100"/>
              <a:gd name="connsiteX99" fmla="*/ 263525 w 350838"/>
              <a:gd name="connsiteY99" fmla="*/ 171450 h 292100"/>
              <a:gd name="connsiteX100" fmla="*/ 266700 w 350838"/>
              <a:gd name="connsiteY100" fmla="*/ 171450 h 292100"/>
              <a:gd name="connsiteX101" fmla="*/ 269875 w 350838"/>
              <a:gd name="connsiteY101" fmla="*/ 171450 h 292100"/>
              <a:gd name="connsiteX102" fmla="*/ 269875 w 350838"/>
              <a:gd name="connsiteY102" fmla="*/ 177800 h 292100"/>
              <a:gd name="connsiteX103" fmla="*/ 269875 w 350838"/>
              <a:gd name="connsiteY103" fmla="*/ 180975 h 292100"/>
              <a:gd name="connsiteX104" fmla="*/ 273050 w 350838"/>
              <a:gd name="connsiteY104" fmla="*/ 180975 h 292100"/>
              <a:gd name="connsiteX105" fmla="*/ 273050 w 350838"/>
              <a:gd name="connsiteY105" fmla="*/ 184150 h 292100"/>
              <a:gd name="connsiteX106" fmla="*/ 273050 w 350838"/>
              <a:gd name="connsiteY106" fmla="*/ 187325 h 292100"/>
              <a:gd name="connsiteX107" fmla="*/ 273050 w 350838"/>
              <a:gd name="connsiteY107" fmla="*/ 193675 h 292100"/>
              <a:gd name="connsiteX108" fmla="*/ 276225 w 350838"/>
              <a:gd name="connsiteY108" fmla="*/ 193675 h 292100"/>
              <a:gd name="connsiteX109" fmla="*/ 276225 w 350838"/>
              <a:gd name="connsiteY109" fmla="*/ 196850 h 292100"/>
              <a:gd name="connsiteX110" fmla="*/ 279400 w 350838"/>
              <a:gd name="connsiteY110" fmla="*/ 196850 h 292100"/>
              <a:gd name="connsiteX111" fmla="*/ 282575 w 350838"/>
              <a:gd name="connsiteY111" fmla="*/ 196850 h 292100"/>
              <a:gd name="connsiteX112" fmla="*/ 282575 w 350838"/>
              <a:gd name="connsiteY112" fmla="*/ 200025 h 292100"/>
              <a:gd name="connsiteX113" fmla="*/ 282575 w 350838"/>
              <a:gd name="connsiteY113" fmla="*/ 203200 h 292100"/>
              <a:gd name="connsiteX114" fmla="*/ 285750 w 350838"/>
              <a:gd name="connsiteY114" fmla="*/ 203200 h 292100"/>
              <a:gd name="connsiteX115" fmla="*/ 282575 w 350838"/>
              <a:gd name="connsiteY115" fmla="*/ 206375 h 292100"/>
              <a:gd name="connsiteX116" fmla="*/ 282575 w 350838"/>
              <a:gd name="connsiteY116" fmla="*/ 212725 h 292100"/>
              <a:gd name="connsiteX117" fmla="*/ 282575 w 350838"/>
              <a:gd name="connsiteY117" fmla="*/ 219075 h 292100"/>
              <a:gd name="connsiteX118" fmla="*/ 282575 w 350838"/>
              <a:gd name="connsiteY118" fmla="*/ 222250 h 292100"/>
              <a:gd name="connsiteX119" fmla="*/ 279400 w 350838"/>
              <a:gd name="connsiteY119" fmla="*/ 222250 h 292100"/>
              <a:gd name="connsiteX120" fmla="*/ 279400 w 350838"/>
              <a:gd name="connsiteY120" fmla="*/ 225425 h 292100"/>
              <a:gd name="connsiteX121" fmla="*/ 282575 w 350838"/>
              <a:gd name="connsiteY121" fmla="*/ 225425 h 292100"/>
              <a:gd name="connsiteX122" fmla="*/ 282575 w 350838"/>
              <a:gd name="connsiteY122" fmla="*/ 228600 h 292100"/>
              <a:gd name="connsiteX123" fmla="*/ 279400 w 350838"/>
              <a:gd name="connsiteY123" fmla="*/ 228600 h 292100"/>
              <a:gd name="connsiteX124" fmla="*/ 276225 w 350838"/>
              <a:gd name="connsiteY124" fmla="*/ 228600 h 292100"/>
              <a:gd name="connsiteX125" fmla="*/ 276225 w 350838"/>
              <a:gd name="connsiteY125" fmla="*/ 231775 h 292100"/>
              <a:gd name="connsiteX126" fmla="*/ 273050 w 350838"/>
              <a:gd name="connsiteY126" fmla="*/ 231775 h 292100"/>
              <a:gd name="connsiteX127" fmla="*/ 269875 w 350838"/>
              <a:gd name="connsiteY127" fmla="*/ 231775 h 292100"/>
              <a:gd name="connsiteX128" fmla="*/ 269875 w 350838"/>
              <a:gd name="connsiteY128" fmla="*/ 234950 h 292100"/>
              <a:gd name="connsiteX129" fmla="*/ 269875 w 350838"/>
              <a:gd name="connsiteY129" fmla="*/ 238125 h 292100"/>
              <a:gd name="connsiteX130" fmla="*/ 269875 w 350838"/>
              <a:gd name="connsiteY130" fmla="*/ 241300 h 292100"/>
              <a:gd name="connsiteX131" fmla="*/ 273050 w 350838"/>
              <a:gd name="connsiteY131" fmla="*/ 241300 h 292100"/>
              <a:gd name="connsiteX132" fmla="*/ 273050 w 350838"/>
              <a:gd name="connsiteY132" fmla="*/ 244475 h 292100"/>
              <a:gd name="connsiteX133" fmla="*/ 273050 w 350838"/>
              <a:gd name="connsiteY133" fmla="*/ 250825 h 292100"/>
              <a:gd name="connsiteX134" fmla="*/ 276225 w 350838"/>
              <a:gd name="connsiteY134" fmla="*/ 250825 h 292100"/>
              <a:gd name="connsiteX135" fmla="*/ 279400 w 350838"/>
              <a:gd name="connsiteY135" fmla="*/ 254000 h 292100"/>
              <a:gd name="connsiteX136" fmla="*/ 279400 w 350838"/>
              <a:gd name="connsiteY136" fmla="*/ 257175 h 292100"/>
              <a:gd name="connsiteX137" fmla="*/ 276225 w 350838"/>
              <a:gd name="connsiteY137" fmla="*/ 257175 h 292100"/>
              <a:gd name="connsiteX138" fmla="*/ 276225 w 350838"/>
              <a:gd name="connsiteY138" fmla="*/ 260350 h 292100"/>
              <a:gd name="connsiteX139" fmla="*/ 273050 w 350838"/>
              <a:gd name="connsiteY139" fmla="*/ 260350 h 292100"/>
              <a:gd name="connsiteX140" fmla="*/ 269875 w 350838"/>
              <a:gd name="connsiteY140" fmla="*/ 260350 h 292100"/>
              <a:gd name="connsiteX141" fmla="*/ 266700 w 350838"/>
              <a:gd name="connsiteY141" fmla="*/ 260350 h 292100"/>
              <a:gd name="connsiteX142" fmla="*/ 266700 w 350838"/>
              <a:gd name="connsiteY142" fmla="*/ 263525 h 292100"/>
              <a:gd name="connsiteX143" fmla="*/ 263525 w 350838"/>
              <a:gd name="connsiteY143" fmla="*/ 263525 h 292100"/>
              <a:gd name="connsiteX144" fmla="*/ 260350 w 350838"/>
              <a:gd name="connsiteY144" fmla="*/ 263525 h 292100"/>
              <a:gd name="connsiteX145" fmla="*/ 257175 w 350838"/>
              <a:gd name="connsiteY145" fmla="*/ 263525 h 292100"/>
              <a:gd name="connsiteX146" fmla="*/ 257175 w 350838"/>
              <a:gd name="connsiteY146" fmla="*/ 266700 h 292100"/>
              <a:gd name="connsiteX147" fmla="*/ 254000 w 350838"/>
              <a:gd name="connsiteY147" fmla="*/ 266700 h 292100"/>
              <a:gd name="connsiteX148" fmla="*/ 254000 w 350838"/>
              <a:gd name="connsiteY148" fmla="*/ 279400 h 292100"/>
              <a:gd name="connsiteX149" fmla="*/ 250825 w 350838"/>
              <a:gd name="connsiteY149" fmla="*/ 279400 h 292100"/>
              <a:gd name="connsiteX150" fmla="*/ 250825 w 350838"/>
              <a:gd name="connsiteY150" fmla="*/ 282575 h 292100"/>
              <a:gd name="connsiteX151" fmla="*/ 257175 w 350838"/>
              <a:gd name="connsiteY151" fmla="*/ 282575 h 292100"/>
              <a:gd name="connsiteX152" fmla="*/ 257175 w 350838"/>
              <a:gd name="connsiteY152" fmla="*/ 285750 h 292100"/>
              <a:gd name="connsiteX153" fmla="*/ 257175 w 350838"/>
              <a:gd name="connsiteY153" fmla="*/ 288925 h 292100"/>
              <a:gd name="connsiteX154" fmla="*/ 260350 w 350838"/>
              <a:gd name="connsiteY154" fmla="*/ 288925 h 292100"/>
              <a:gd name="connsiteX155" fmla="*/ 260350 w 350838"/>
              <a:gd name="connsiteY155" fmla="*/ 292100 h 292100"/>
              <a:gd name="connsiteX156" fmla="*/ 257175 w 350838"/>
              <a:gd name="connsiteY156" fmla="*/ 292100 h 292100"/>
              <a:gd name="connsiteX157" fmla="*/ 254000 w 350838"/>
              <a:gd name="connsiteY157" fmla="*/ 292100 h 292100"/>
              <a:gd name="connsiteX158" fmla="*/ 250825 w 350838"/>
              <a:gd name="connsiteY158" fmla="*/ 288925 h 292100"/>
              <a:gd name="connsiteX159" fmla="*/ 247650 w 350838"/>
              <a:gd name="connsiteY159" fmla="*/ 288925 h 292100"/>
              <a:gd name="connsiteX160" fmla="*/ 241300 w 350838"/>
              <a:gd name="connsiteY160" fmla="*/ 288925 h 292100"/>
              <a:gd name="connsiteX161" fmla="*/ 238125 w 350838"/>
              <a:gd name="connsiteY161" fmla="*/ 288925 h 292100"/>
              <a:gd name="connsiteX162" fmla="*/ 238125 w 350838"/>
              <a:gd name="connsiteY162" fmla="*/ 285750 h 292100"/>
              <a:gd name="connsiteX163" fmla="*/ 234950 w 350838"/>
              <a:gd name="connsiteY163" fmla="*/ 285750 h 292100"/>
              <a:gd name="connsiteX164" fmla="*/ 231775 w 350838"/>
              <a:gd name="connsiteY164" fmla="*/ 285750 h 292100"/>
              <a:gd name="connsiteX165" fmla="*/ 228600 w 350838"/>
              <a:gd name="connsiteY165" fmla="*/ 285750 h 292100"/>
              <a:gd name="connsiteX166" fmla="*/ 225425 w 350838"/>
              <a:gd name="connsiteY166" fmla="*/ 285750 h 292100"/>
              <a:gd name="connsiteX167" fmla="*/ 225425 w 350838"/>
              <a:gd name="connsiteY167" fmla="*/ 282575 h 292100"/>
              <a:gd name="connsiteX168" fmla="*/ 222250 w 350838"/>
              <a:gd name="connsiteY168" fmla="*/ 282575 h 292100"/>
              <a:gd name="connsiteX169" fmla="*/ 219075 w 350838"/>
              <a:gd name="connsiteY169" fmla="*/ 282575 h 292100"/>
              <a:gd name="connsiteX170" fmla="*/ 215900 w 350838"/>
              <a:gd name="connsiteY170" fmla="*/ 282575 h 292100"/>
              <a:gd name="connsiteX171" fmla="*/ 212725 w 350838"/>
              <a:gd name="connsiteY171" fmla="*/ 282575 h 292100"/>
              <a:gd name="connsiteX172" fmla="*/ 209550 w 350838"/>
              <a:gd name="connsiteY172" fmla="*/ 279400 h 292100"/>
              <a:gd name="connsiteX173" fmla="*/ 206375 w 350838"/>
              <a:gd name="connsiteY173" fmla="*/ 279400 h 292100"/>
              <a:gd name="connsiteX174" fmla="*/ 203200 w 350838"/>
              <a:gd name="connsiteY174" fmla="*/ 279400 h 292100"/>
              <a:gd name="connsiteX175" fmla="*/ 200025 w 350838"/>
              <a:gd name="connsiteY175" fmla="*/ 279400 h 292100"/>
              <a:gd name="connsiteX176" fmla="*/ 200025 w 350838"/>
              <a:gd name="connsiteY176" fmla="*/ 276225 h 292100"/>
              <a:gd name="connsiteX177" fmla="*/ 196850 w 350838"/>
              <a:gd name="connsiteY177" fmla="*/ 279400 h 292100"/>
              <a:gd name="connsiteX178" fmla="*/ 196850 w 350838"/>
              <a:gd name="connsiteY178" fmla="*/ 276225 h 292100"/>
              <a:gd name="connsiteX179" fmla="*/ 193675 w 350838"/>
              <a:gd name="connsiteY179" fmla="*/ 276225 h 292100"/>
              <a:gd name="connsiteX180" fmla="*/ 190500 w 350838"/>
              <a:gd name="connsiteY180" fmla="*/ 276225 h 292100"/>
              <a:gd name="connsiteX181" fmla="*/ 187325 w 350838"/>
              <a:gd name="connsiteY181" fmla="*/ 276225 h 292100"/>
              <a:gd name="connsiteX182" fmla="*/ 187325 w 350838"/>
              <a:gd name="connsiteY182" fmla="*/ 273050 h 292100"/>
              <a:gd name="connsiteX183" fmla="*/ 184150 w 350838"/>
              <a:gd name="connsiteY183" fmla="*/ 273050 h 292100"/>
              <a:gd name="connsiteX184" fmla="*/ 180975 w 350838"/>
              <a:gd name="connsiteY184" fmla="*/ 273050 h 292100"/>
              <a:gd name="connsiteX185" fmla="*/ 177800 w 350838"/>
              <a:gd name="connsiteY185" fmla="*/ 273050 h 292100"/>
              <a:gd name="connsiteX186" fmla="*/ 174625 w 350838"/>
              <a:gd name="connsiteY186" fmla="*/ 273050 h 292100"/>
              <a:gd name="connsiteX187" fmla="*/ 171450 w 350838"/>
              <a:gd name="connsiteY187" fmla="*/ 273050 h 292100"/>
              <a:gd name="connsiteX188" fmla="*/ 171450 w 350838"/>
              <a:gd name="connsiteY188" fmla="*/ 269875 h 292100"/>
              <a:gd name="connsiteX189" fmla="*/ 171450 w 350838"/>
              <a:gd name="connsiteY189" fmla="*/ 266700 h 292100"/>
              <a:gd name="connsiteX190" fmla="*/ 168275 w 350838"/>
              <a:gd name="connsiteY190" fmla="*/ 266700 h 292100"/>
              <a:gd name="connsiteX191" fmla="*/ 165100 w 350838"/>
              <a:gd name="connsiteY191" fmla="*/ 266700 h 292100"/>
              <a:gd name="connsiteX192" fmla="*/ 165100 w 350838"/>
              <a:gd name="connsiteY192" fmla="*/ 263525 h 292100"/>
              <a:gd name="connsiteX193" fmla="*/ 161925 w 350838"/>
              <a:gd name="connsiteY193" fmla="*/ 263525 h 292100"/>
              <a:gd name="connsiteX194" fmla="*/ 161925 w 350838"/>
              <a:gd name="connsiteY194" fmla="*/ 260350 h 292100"/>
              <a:gd name="connsiteX195" fmla="*/ 158750 w 350838"/>
              <a:gd name="connsiteY195" fmla="*/ 260350 h 292100"/>
              <a:gd name="connsiteX196" fmla="*/ 158750 w 350838"/>
              <a:gd name="connsiteY196" fmla="*/ 257175 h 292100"/>
              <a:gd name="connsiteX197" fmla="*/ 155575 w 350838"/>
              <a:gd name="connsiteY197" fmla="*/ 257175 h 292100"/>
              <a:gd name="connsiteX198" fmla="*/ 155575 w 350838"/>
              <a:gd name="connsiteY198" fmla="*/ 254000 h 292100"/>
              <a:gd name="connsiteX199" fmla="*/ 152400 w 350838"/>
              <a:gd name="connsiteY199" fmla="*/ 254000 h 292100"/>
              <a:gd name="connsiteX200" fmla="*/ 152400 w 350838"/>
              <a:gd name="connsiteY200" fmla="*/ 247650 h 292100"/>
              <a:gd name="connsiteX201" fmla="*/ 152400 w 350838"/>
              <a:gd name="connsiteY201" fmla="*/ 244475 h 292100"/>
              <a:gd name="connsiteX202" fmla="*/ 152400 w 350838"/>
              <a:gd name="connsiteY202" fmla="*/ 238125 h 292100"/>
              <a:gd name="connsiteX203" fmla="*/ 149225 w 350838"/>
              <a:gd name="connsiteY203" fmla="*/ 238125 h 292100"/>
              <a:gd name="connsiteX204" fmla="*/ 146050 w 350838"/>
              <a:gd name="connsiteY204" fmla="*/ 238125 h 292100"/>
              <a:gd name="connsiteX205" fmla="*/ 146050 w 350838"/>
              <a:gd name="connsiteY205" fmla="*/ 234950 h 292100"/>
              <a:gd name="connsiteX206" fmla="*/ 142875 w 350838"/>
              <a:gd name="connsiteY206" fmla="*/ 234950 h 292100"/>
              <a:gd name="connsiteX207" fmla="*/ 142875 w 350838"/>
              <a:gd name="connsiteY207" fmla="*/ 231775 h 292100"/>
              <a:gd name="connsiteX208" fmla="*/ 139700 w 350838"/>
              <a:gd name="connsiteY208" fmla="*/ 231775 h 292100"/>
              <a:gd name="connsiteX209" fmla="*/ 139700 w 350838"/>
              <a:gd name="connsiteY209" fmla="*/ 228600 h 292100"/>
              <a:gd name="connsiteX210" fmla="*/ 139700 w 350838"/>
              <a:gd name="connsiteY210" fmla="*/ 225425 h 292100"/>
              <a:gd name="connsiteX211" fmla="*/ 136525 w 350838"/>
              <a:gd name="connsiteY211" fmla="*/ 225425 h 292100"/>
              <a:gd name="connsiteX212" fmla="*/ 136525 w 350838"/>
              <a:gd name="connsiteY212" fmla="*/ 222250 h 292100"/>
              <a:gd name="connsiteX213" fmla="*/ 136525 w 350838"/>
              <a:gd name="connsiteY213" fmla="*/ 219075 h 292100"/>
              <a:gd name="connsiteX214" fmla="*/ 133350 w 350838"/>
              <a:gd name="connsiteY214" fmla="*/ 219075 h 292100"/>
              <a:gd name="connsiteX215" fmla="*/ 133350 w 350838"/>
              <a:gd name="connsiteY215" fmla="*/ 215900 h 292100"/>
              <a:gd name="connsiteX216" fmla="*/ 133350 w 350838"/>
              <a:gd name="connsiteY216" fmla="*/ 212725 h 292100"/>
              <a:gd name="connsiteX217" fmla="*/ 133350 w 350838"/>
              <a:gd name="connsiteY217" fmla="*/ 209550 h 292100"/>
              <a:gd name="connsiteX218" fmla="*/ 136525 w 350838"/>
              <a:gd name="connsiteY218" fmla="*/ 209550 h 292100"/>
              <a:gd name="connsiteX219" fmla="*/ 136525 w 350838"/>
              <a:gd name="connsiteY219" fmla="*/ 206375 h 292100"/>
              <a:gd name="connsiteX220" fmla="*/ 139700 w 350838"/>
              <a:gd name="connsiteY220" fmla="*/ 206375 h 292100"/>
              <a:gd name="connsiteX221" fmla="*/ 139700 w 350838"/>
              <a:gd name="connsiteY221" fmla="*/ 203200 h 292100"/>
              <a:gd name="connsiteX222" fmla="*/ 139700 w 350838"/>
              <a:gd name="connsiteY222" fmla="*/ 200025 h 292100"/>
              <a:gd name="connsiteX223" fmla="*/ 139700 w 350838"/>
              <a:gd name="connsiteY223" fmla="*/ 196850 h 292100"/>
              <a:gd name="connsiteX224" fmla="*/ 139700 w 350838"/>
              <a:gd name="connsiteY224" fmla="*/ 193675 h 292100"/>
              <a:gd name="connsiteX225" fmla="*/ 142875 w 350838"/>
              <a:gd name="connsiteY225" fmla="*/ 193675 h 292100"/>
              <a:gd name="connsiteX226" fmla="*/ 142875 w 350838"/>
              <a:gd name="connsiteY226" fmla="*/ 190500 h 292100"/>
              <a:gd name="connsiteX227" fmla="*/ 139700 w 350838"/>
              <a:gd name="connsiteY227" fmla="*/ 190500 h 292100"/>
              <a:gd name="connsiteX228" fmla="*/ 136525 w 350838"/>
              <a:gd name="connsiteY228" fmla="*/ 190500 h 292100"/>
              <a:gd name="connsiteX229" fmla="*/ 136525 w 350838"/>
              <a:gd name="connsiteY229" fmla="*/ 187325 h 292100"/>
              <a:gd name="connsiteX230" fmla="*/ 133350 w 350838"/>
              <a:gd name="connsiteY230" fmla="*/ 187325 h 292100"/>
              <a:gd name="connsiteX231" fmla="*/ 133350 w 350838"/>
              <a:gd name="connsiteY231" fmla="*/ 184150 h 292100"/>
              <a:gd name="connsiteX232" fmla="*/ 130175 w 350838"/>
              <a:gd name="connsiteY232" fmla="*/ 184150 h 292100"/>
              <a:gd name="connsiteX233" fmla="*/ 130175 w 350838"/>
              <a:gd name="connsiteY233" fmla="*/ 187325 h 292100"/>
              <a:gd name="connsiteX234" fmla="*/ 127000 w 350838"/>
              <a:gd name="connsiteY234" fmla="*/ 187325 h 292100"/>
              <a:gd name="connsiteX235" fmla="*/ 127000 w 350838"/>
              <a:gd name="connsiteY235" fmla="*/ 187326 h 292100"/>
              <a:gd name="connsiteX236" fmla="*/ 123825 w 350838"/>
              <a:gd name="connsiteY236" fmla="*/ 187326 h 292100"/>
              <a:gd name="connsiteX237" fmla="*/ 123825 w 350838"/>
              <a:gd name="connsiteY237" fmla="*/ 184151 h 292100"/>
              <a:gd name="connsiteX238" fmla="*/ 120650 w 350838"/>
              <a:gd name="connsiteY238" fmla="*/ 184151 h 292100"/>
              <a:gd name="connsiteX239" fmla="*/ 117475 w 350838"/>
              <a:gd name="connsiteY239" fmla="*/ 184151 h 292100"/>
              <a:gd name="connsiteX240" fmla="*/ 117475 w 350838"/>
              <a:gd name="connsiteY240" fmla="*/ 180976 h 292100"/>
              <a:gd name="connsiteX241" fmla="*/ 114300 w 350838"/>
              <a:gd name="connsiteY241" fmla="*/ 180976 h 292100"/>
              <a:gd name="connsiteX242" fmla="*/ 111125 w 350838"/>
              <a:gd name="connsiteY242" fmla="*/ 180976 h 292100"/>
              <a:gd name="connsiteX243" fmla="*/ 107950 w 350838"/>
              <a:gd name="connsiteY243" fmla="*/ 180976 h 292100"/>
              <a:gd name="connsiteX244" fmla="*/ 107950 w 350838"/>
              <a:gd name="connsiteY244" fmla="*/ 187326 h 292100"/>
              <a:gd name="connsiteX245" fmla="*/ 104775 w 350838"/>
              <a:gd name="connsiteY245" fmla="*/ 187326 h 292100"/>
              <a:gd name="connsiteX246" fmla="*/ 101600 w 350838"/>
              <a:gd name="connsiteY246" fmla="*/ 187326 h 292100"/>
              <a:gd name="connsiteX247" fmla="*/ 101600 w 350838"/>
              <a:gd name="connsiteY247" fmla="*/ 190501 h 292100"/>
              <a:gd name="connsiteX248" fmla="*/ 104775 w 350838"/>
              <a:gd name="connsiteY248" fmla="*/ 190501 h 292100"/>
              <a:gd name="connsiteX249" fmla="*/ 104775 w 350838"/>
              <a:gd name="connsiteY249" fmla="*/ 193676 h 292100"/>
              <a:gd name="connsiteX250" fmla="*/ 104775 w 350838"/>
              <a:gd name="connsiteY250" fmla="*/ 196851 h 292100"/>
              <a:gd name="connsiteX251" fmla="*/ 104775 w 350838"/>
              <a:gd name="connsiteY251" fmla="*/ 200026 h 292100"/>
              <a:gd name="connsiteX252" fmla="*/ 101600 w 350838"/>
              <a:gd name="connsiteY252" fmla="*/ 200026 h 292100"/>
              <a:gd name="connsiteX253" fmla="*/ 98425 w 350838"/>
              <a:gd name="connsiteY253" fmla="*/ 200026 h 292100"/>
              <a:gd name="connsiteX254" fmla="*/ 98425 w 350838"/>
              <a:gd name="connsiteY254" fmla="*/ 203201 h 292100"/>
              <a:gd name="connsiteX255" fmla="*/ 101600 w 350838"/>
              <a:gd name="connsiteY255" fmla="*/ 203201 h 292100"/>
              <a:gd name="connsiteX256" fmla="*/ 101600 w 350838"/>
              <a:gd name="connsiteY256" fmla="*/ 206376 h 292100"/>
              <a:gd name="connsiteX257" fmla="*/ 101600 w 350838"/>
              <a:gd name="connsiteY257" fmla="*/ 209551 h 292100"/>
              <a:gd name="connsiteX258" fmla="*/ 98425 w 350838"/>
              <a:gd name="connsiteY258" fmla="*/ 212726 h 292100"/>
              <a:gd name="connsiteX259" fmla="*/ 95250 w 350838"/>
              <a:gd name="connsiteY259" fmla="*/ 212726 h 292100"/>
              <a:gd name="connsiteX260" fmla="*/ 92075 w 350838"/>
              <a:gd name="connsiteY260" fmla="*/ 212726 h 292100"/>
              <a:gd name="connsiteX261" fmla="*/ 88900 w 350838"/>
              <a:gd name="connsiteY261" fmla="*/ 212726 h 292100"/>
              <a:gd name="connsiteX262" fmla="*/ 85725 w 350838"/>
              <a:gd name="connsiteY262" fmla="*/ 212726 h 292100"/>
              <a:gd name="connsiteX263" fmla="*/ 82550 w 350838"/>
              <a:gd name="connsiteY263" fmla="*/ 212726 h 292100"/>
              <a:gd name="connsiteX264" fmla="*/ 82550 w 350838"/>
              <a:gd name="connsiteY264" fmla="*/ 209551 h 292100"/>
              <a:gd name="connsiteX265" fmla="*/ 79375 w 350838"/>
              <a:gd name="connsiteY265" fmla="*/ 209551 h 292100"/>
              <a:gd name="connsiteX266" fmla="*/ 76200 w 350838"/>
              <a:gd name="connsiteY266" fmla="*/ 209551 h 292100"/>
              <a:gd name="connsiteX267" fmla="*/ 73025 w 350838"/>
              <a:gd name="connsiteY267" fmla="*/ 209551 h 292100"/>
              <a:gd name="connsiteX268" fmla="*/ 69850 w 350838"/>
              <a:gd name="connsiteY268" fmla="*/ 209551 h 292100"/>
              <a:gd name="connsiteX269" fmla="*/ 69850 w 350838"/>
              <a:gd name="connsiteY269" fmla="*/ 206376 h 292100"/>
              <a:gd name="connsiteX270" fmla="*/ 66675 w 350838"/>
              <a:gd name="connsiteY270" fmla="*/ 206376 h 292100"/>
              <a:gd name="connsiteX271" fmla="*/ 63500 w 350838"/>
              <a:gd name="connsiteY271" fmla="*/ 206376 h 292100"/>
              <a:gd name="connsiteX272" fmla="*/ 60325 w 350838"/>
              <a:gd name="connsiteY272" fmla="*/ 206376 h 292100"/>
              <a:gd name="connsiteX273" fmla="*/ 57150 w 350838"/>
              <a:gd name="connsiteY273" fmla="*/ 206376 h 292100"/>
              <a:gd name="connsiteX274" fmla="*/ 53975 w 350838"/>
              <a:gd name="connsiteY274" fmla="*/ 203201 h 292100"/>
              <a:gd name="connsiteX275" fmla="*/ 50800 w 350838"/>
              <a:gd name="connsiteY275" fmla="*/ 203201 h 292100"/>
              <a:gd name="connsiteX276" fmla="*/ 47625 w 350838"/>
              <a:gd name="connsiteY276" fmla="*/ 203201 h 292100"/>
              <a:gd name="connsiteX277" fmla="*/ 44450 w 350838"/>
              <a:gd name="connsiteY277" fmla="*/ 200026 h 292100"/>
              <a:gd name="connsiteX278" fmla="*/ 41275 w 350838"/>
              <a:gd name="connsiteY278" fmla="*/ 200026 h 292100"/>
              <a:gd name="connsiteX279" fmla="*/ 38100 w 350838"/>
              <a:gd name="connsiteY279" fmla="*/ 200026 h 292100"/>
              <a:gd name="connsiteX280" fmla="*/ 34925 w 350838"/>
              <a:gd name="connsiteY280" fmla="*/ 200026 h 292100"/>
              <a:gd name="connsiteX281" fmla="*/ 31750 w 350838"/>
              <a:gd name="connsiteY281" fmla="*/ 196851 h 292100"/>
              <a:gd name="connsiteX282" fmla="*/ 28575 w 350838"/>
              <a:gd name="connsiteY282" fmla="*/ 196851 h 292100"/>
              <a:gd name="connsiteX283" fmla="*/ 25400 w 350838"/>
              <a:gd name="connsiteY283" fmla="*/ 196851 h 292100"/>
              <a:gd name="connsiteX284" fmla="*/ 22225 w 350838"/>
              <a:gd name="connsiteY284" fmla="*/ 196851 h 292100"/>
              <a:gd name="connsiteX285" fmla="*/ 19050 w 350838"/>
              <a:gd name="connsiteY285" fmla="*/ 193676 h 292100"/>
              <a:gd name="connsiteX286" fmla="*/ 15875 w 350838"/>
              <a:gd name="connsiteY286" fmla="*/ 193676 h 292100"/>
              <a:gd name="connsiteX287" fmla="*/ 12700 w 350838"/>
              <a:gd name="connsiteY287" fmla="*/ 193676 h 292100"/>
              <a:gd name="connsiteX288" fmla="*/ 9525 w 350838"/>
              <a:gd name="connsiteY288" fmla="*/ 193676 h 292100"/>
              <a:gd name="connsiteX289" fmla="*/ 6350 w 350838"/>
              <a:gd name="connsiteY289" fmla="*/ 193676 h 292100"/>
              <a:gd name="connsiteX290" fmla="*/ 6350 w 350838"/>
              <a:gd name="connsiteY290" fmla="*/ 190501 h 292100"/>
              <a:gd name="connsiteX291" fmla="*/ 3175 w 350838"/>
              <a:gd name="connsiteY291" fmla="*/ 190501 h 292100"/>
              <a:gd name="connsiteX292" fmla="*/ 0 w 350838"/>
              <a:gd name="connsiteY292" fmla="*/ 190501 h 292100"/>
              <a:gd name="connsiteX293" fmla="*/ 0 w 350838"/>
              <a:gd name="connsiteY293" fmla="*/ 187326 h 292100"/>
              <a:gd name="connsiteX294" fmla="*/ 0 w 350838"/>
              <a:gd name="connsiteY294" fmla="*/ 184151 h 292100"/>
              <a:gd name="connsiteX295" fmla="*/ 0 w 350838"/>
              <a:gd name="connsiteY295" fmla="*/ 180976 h 292100"/>
              <a:gd name="connsiteX296" fmla="*/ 0 w 350838"/>
              <a:gd name="connsiteY296" fmla="*/ 177801 h 292100"/>
              <a:gd name="connsiteX297" fmla="*/ 3175 w 350838"/>
              <a:gd name="connsiteY297" fmla="*/ 177801 h 292100"/>
              <a:gd name="connsiteX298" fmla="*/ 3175 w 350838"/>
              <a:gd name="connsiteY298" fmla="*/ 174626 h 292100"/>
              <a:gd name="connsiteX299" fmla="*/ 3175 w 350838"/>
              <a:gd name="connsiteY299" fmla="*/ 171451 h 292100"/>
              <a:gd name="connsiteX300" fmla="*/ 3175 w 350838"/>
              <a:gd name="connsiteY300" fmla="*/ 168276 h 292100"/>
              <a:gd name="connsiteX301" fmla="*/ 6350 w 350838"/>
              <a:gd name="connsiteY301" fmla="*/ 168276 h 292100"/>
              <a:gd name="connsiteX302" fmla="*/ 3175 w 350838"/>
              <a:gd name="connsiteY302" fmla="*/ 165101 h 292100"/>
              <a:gd name="connsiteX303" fmla="*/ 6350 w 350838"/>
              <a:gd name="connsiteY303" fmla="*/ 165101 h 292100"/>
              <a:gd name="connsiteX304" fmla="*/ 9525 w 350838"/>
              <a:gd name="connsiteY304" fmla="*/ 165101 h 292100"/>
              <a:gd name="connsiteX305" fmla="*/ 12700 w 350838"/>
              <a:gd name="connsiteY305" fmla="*/ 165101 h 292100"/>
              <a:gd name="connsiteX306" fmla="*/ 15875 w 350838"/>
              <a:gd name="connsiteY306" fmla="*/ 165101 h 292100"/>
              <a:gd name="connsiteX307" fmla="*/ 15875 w 350838"/>
              <a:gd name="connsiteY307" fmla="*/ 168276 h 292100"/>
              <a:gd name="connsiteX308" fmla="*/ 19050 w 350838"/>
              <a:gd name="connsiteY308" fmla="*/ 168276 h 292100"/>
              <a:gd name="connsiteX309" fmla="*/ 22225 w 350838"/>
              <a:gd name="connsiteY309" fmla="*/ 168276 h 292100"/>
              <a:gd name="connsiteX310" fmla="*/ 25400 w 350838"/>
              <a:gd name="connsiteY310" fmla="*/ 168276 h 292100"/>
              <a:gd name="connsiteX311" fmla="*/ 28575 w 350838"/>
              <a:gd name="connsiteY311" fmla="*/ 168276 h 292100"/>
              <a:gd name="connsiteX312" fmla="*/ 28575 w 350838"/>
              <a:gd name="connsiteY312" fmla="*/ 171451 h 292100"/>
              <a:gd name="connsiteX313" fmla="*/ 31750 w 350838"/>
              <a:gd name="connsiteY313" fmla="*/ 171451 h 292100"/>
              <a:gd name="connsiteX314" fmla="*/ 34925 w 350838"/>
              <a:gd name="connsiteY314" fmla="*/ 171451 h 292100"/>
              <a:gd name="connsiteX315" fmla="*/ 38100 w 350838"/>
              <a:gd name="connsiteY315" fmla="*/ 171451 h 292100"/>
              <a:gd name="connsiteX316" fmla="*/ 41275 w 350838"/>
              <a:gd name="connsiteY316" fmla="*/ 171451 h 292100"/>
              <a:gd name="connsiteX317" fmla="*/ 44450 w 350838"/>
              <a:gd name="connsiteY317" fmla="*/ 174626 h 292100"/>
              <a:gd name="connsiteX318" fmla="*/ 47625 w 350838"/>
              <a:gd name="connsiteY318" fmla="*/ 174626 h 292100"/>
              <a:gd name="connsiteX319" fmla="*/ 47625 w 350838"/>
              <a:gd name="connsiteY319" fmla="*/ 171451 h 292100"/>
              <a:gd name="connsiteX320" fmla="*/ 47625 w 350838"/>
              <a:gd name="connsiteY320" fmla="*/ 168276 h 292100"/>
              <a:gd name="connsiteX321" fmla="*/ 50800 w 350838"/>
              <a:gd name="connsiteY321" fmla="*/ 165101 h 292100"/>
              <a:gd name="connsiteX322" fmla="*/ 50800 w 350838"/>
              <a:gd name="connsiteY322" fmla="*/ 161926 h 292100"/>
              <a:gd name="connsiteX323" fmla="*/ 50800 w 350838"/>
              <a:gd name="connsiteY323" fmla="*/ 158751 h 292100"/>
              <a:gd name="connsiteX324" fmla="*/ 50800 w 350838"/>
              <a:gd name="connsiteY324" fmla="*/ 155576 h 292100"/>
              <a:gd name="connsiteX325" fmla="*/ 53975 w 350838"/>
              <a:gd name="connsiteY325" fmla="*/ 152401 h 292100"/>
              <a:gd name="connsiteX326" fmla="*/ 53975 w 350838"/>
              <a:gd name="connsiteY326" fmla="*/ 149226 h 292100"/>
              <a:gd name="connsiteX327" fmla="*/ 53975 w 350838"/>
              <a:gd name="connsiteY327" fmla="*/ 146051 h 292100"/>
              <a:gd name="connsiteX328" fmla="*/ 57150 w 350838"/>
              <a:gd name="connsiteY328" fmla="*/ 142876 h 292100"/>
              <a:gd name="connsiteX329" fmla="*/ 57150 w 350838"/>
              <a:gd name="connsiteY329" fmla="*/ 139701 h 292100"/>
              <a:gd name="connsiteX330" fmla="*/ 57150 w 350838"/>
              <a:gd name="connsiteY330" fmla="*/ 136526 h 292100"/>
              <a:gd name="connsiteX331" fmla="*/ 57150 w 350838"/>
              <a:gd name="connsiteY331" fmla="*/ 133351 h 292100"/>
              <a:gd name="connsiteX332" fmla="*/ 60325 w 350838"/>
              <a:gd name="connsiteY332" fmla="*/ 133351 h 292100"/>
              <a:gd name="connsiteX333" fmla="*/ 60325 w 350838"/>
              <a:gd name="connsiteY333" fmla="*/ 133350 h 292100"/>
              <a:gd name="connsiteX334" fmla="*/ 57150 w 350838"/>
              <a:gd name="connsiteY334" fmla="*/ 133350 h 292100"/>
              <a:gd name="connsiteX335" fmla="*/ 60325 w 350838"/>
              <a:gd name="connsiteY335" fmla="*/ 130175 h 292100"/>
              <a:gd name="connsiteX336" fmla="*/ 60325 w 350838"/>
              <a:gd name="connsiteY336" fmla="*/ 127000 h 292100"/>
              <a:gd name="connsiteX337" fmla="*/ 60325 w 350838"/>
              <a:gd name="connsiteY337" fmla="*/ 123825 h 292100"/>
              <a:gd name="connsiteX338" fmla="*/ 63500 w 350838"/>
              <a:gd name="connsiteY338" fmla="*/ 123825 h 292100"/>
              <a:gd name="connsiteX339" fmla="*/ 63500 w 350838"/>
              <a:gd name="connsiteY339" fmla="*/ 120650 h 292100"/>
              <a:gd name="connsiteX340" fmla="*/ 66675 w 350838"/>
              <a:gd name="connsiteY340" fmla="*/ 120650 h 292100"/>
              <a:gd name="connsiteX341" fmla="*/ 66675 w 350838"/>
              <a:gd name="connsiteY341" fmla="*/ 117475 h 292100"/>
              <a:gd name="connsiteX342" fmla="*/ 69850 w 350838"/>
              <a:gd name="connsiteY342" fmla="*/ 117475 h 292100"/>
              <a:gd name="connsiteX343" fmla="*/ 69850 w 350838"/>
              <a:gd name="connsiteY343" fmla="*/ 114300 h 292100"/>
              <a:gd name="connsiteX344" fmla="*/ 73025 w 350838"/>
              <a:gd name="connsiteY344" fmla="*/ 114300 h 292100"/>
              <a:gd name="connsiteX345" fmla="*/ 76200 w 350838"/>
              <a:gd name="connsiteY345" fmla="*/ 117475 h 292100"/>
              <a:gd name="connsiteX346" fmla="*/ 76200 w 350838"/>
              <a:gd name="connsiteY346" fmla="*/ 114300 h 292100"/>
              <a:gd name="connsiteX347" fmla="*/ 76200 w 350838"/>
              <a:gd name="connsiteY347" fmla="*/ 111125 h 292100"/>
              <a:gd name="connsiteX348" fmla="*/ 79375 w 350838"/>
              <a:gd name="connsiteY348" fmla="*/ 111125 h 292100"/>
              <a:gd name="connsiteX349" fmla="*/ 82550 w 350838"/>
              <a:gd name="connsiteY349" fmla="*/ 114300 h 292100"/>
              <a:gd name="connsiteX350" fmla="*/ 82550 w 350838"/>
              <a:gd name="connsiteY350" fmla="*/ 111125 h 292100"/>
              <a:gd name="connsiteX351" fmla="*/ 85725 w 350838"/>
              <a:gd name="connsiteY351" fmla="*/ 111125 h 292100"/>
              <a:gd name="connsiteX352" fmla="*/ 85725 w 350838"/>
              <a:gd name="connsiteY352" fmla="*/ 107950 h 292100"/>
              <a:gd name="connsiteX353" fmla="*/ 82550 w 350838"/>
              <a:gd name="connsiteY353" fmla="*/ 107950 h 292100"/>
              <a:gd name="connsiteX354" fmla="*/ 82550 w 350838"/>
              <a:gd name="connsiteY354" fmla="*/ 104775 h 292100"/>
              <a:gd name="connsiteX355" fmla="*/ 79375 w 350838"/>
              <a:gd name="connsiteY355" fmla="*/ 104775 h 292100"/>
              <a:gd name="connsiteX356" fmla="*/ 79375 w 350838"/>
              <a:gd name="connsiteY356" fmla="*/ 101600 h 292100"/>
              <a:gd name="connsiteX357" fmla="*/ 76200 w 350838"/>
              <a:gd name="connsiteY357" fmla="*/ 101600 h 292100"/>
              <a:gd name="connsiteX358" fmla="*/ 79375 w 350838"/>
              <a:gd name="connsiteY358" fmla="*/ 98425 h 292100"/>
              <a:gd name="connsiteX359" fmla="*/ 76200 w 350838"/>
              <a:gd name="connsiteY359" fmla="*/ 98425 h 292100"/>
              <a:gd name="connsiteX360" fmla="*/ 73025 w 350838"/>
              <a:gd name="connsiteY360" fmla="*/ 98425 h 292100"/>
              <a:gd name="connsiteX361" fmla="*/ 73025 w 350838"/>
              <a:gd name="connsiteY361" fmla="*/ 95250 h 292100"/>
              <a:gd name="connsiteX362" fmla="*/ 69850 w 350838"/>
              <a:gd name="connsiteY362" fmla="*/ 95250 h 292100"/>
              <a:gd name="connsiteX363" fmla="*/ 69850 w 350838"/>
              <a:gd name="connsiteY363" fmla="*/ 92075 h 292100"/>
              <a:gd name="connsiteX364" fmla="*/ 66675 w 350838"/>
              <a:gd name="connsiteY364" fmla="*/ 88900 h 292100"/>
              <a:gd name="connsiteX365" fmla="*/ 66675 w 350838"/>
              <a:gd name="connsiteY365" fmla="*/ 85725 h 292100"/>
              <a:gd name="connsiteX366" fmla="*/ 66675 w 350838"/>
              <a:gd name="connsiteY366" fmla="*/ 82550 h 292100"/>
              <a:gd name="connsiteX367" fmla="*/ 73025 w 350838"/>
              <a:gd name="connsiteY367" fmla="*/ 82550 h 292100"/>
              <a:gd name="connsiteX368" fmla="*/ 73025 w 350838"/>
              <a:gd name="connsiteY368" fmla="*/ 85725 h 292100"/>
              <a:gd name="connsiteX369" fmla="*/ 76200 w 350838"/>
              <a:gd name="connsiteY369" fmla="*/ 85725 h 292100"/>
              <a:gd name="connsiteX370" fmla="*/ 79375 w 350838"/>
              <a:gd name="connsiteY370" fmla="*/ 85725 h 292100"/>
              <a:gd name="connsiteX371" fmla="*/ 82550 w 350838"/>
              <a:gd name="connsiteY371" fmla="*/ 85725 h 292100"/>
              <a:gd name="connsiteX372" fmla="*/ 85725 w 350838"/>
              <a:gd name="connsiteY372" fmla="*/ 85725 h 292100"/>
              <a:gd name="connsiteX373" fmla="*/ 85725 w 350838"/>
              <a:gd name="connsiteY373" fmla="*/ 82550 h 292100"/>
              <a:gd name="connsiteX374" fmla="*/ 85725 w 350838"/>
              <a:gd name="connsiteY374" fmla="*/ 79375 h 292100"/>
              <a:gd name="connsiteX375" fmla="*/ 85725 w 350838"/>
              <a:gd name="connsiteY375" fmla="*/ 76200 h 292100"/>
              <a:gd name="connsiteX376" fmla="*/ 85725 w 350838"/>
              <a:gd name="connsiteY376" fmla="*/ 73025 h 292100"/>
              <a:gd name="connsiteX377" fmla="*/ 88900 w 350838"/>
              <a:gd name="connsiteY377" fmla="*/ 73025 h 292100"/>
              <a:gd name="connsiteX378" fmla="*/ 88900 w 350838"/>
              <a:gd name="connsiteY378" fmla="*/ 69850 h 292100"/>
              <a:gd name="connsiteX379" fmla="*/ 88900 w 350838"/>
              <a:gd name="connsiteY379" fmla="*/ 66675 h 292100"/>
              <a:gd name="connsiteX380" fmla="*/ 88900 w 350838"/>
              <a:gd name="connsiteY380" fmla="*/ 63500 h 292100"/>
              <a:gd name="connsiteX381" fmla="*/ 88900 w 350838"/>
              <a:gd name="connsiteY381" fmla="*/ 60325 h 292100"/>
              <a:gd name="connsiteX382" fmla="*/ 92075 w 350838"/>
              <a:gd name="connsiteY382" fmla="*/ 60325 h 292100"/>
              <a:gd name="connsiteX383" fmla="*/ 92075 w 350838"/>
              <a:gd name="connsiteY383" fmla="*/ 57150 h 292100"/>
              <a:gd name="connsiteX384" fmla="*/ 92075 w 350838"/>
              <a:gd name="connsiteY384" fmla="*/ 53975 h 292100"/>
              <a:gd name="connsiteX385" fmla="*/ 95250 w 350838"/>
              <a:gd name="connsiteY385" fmla="*/ 50800 h 292100"/>
              <a:gd name="connsiteX386" fmla="*/ 95250 w 350838"/>
              <a:gd name="connsiteY386" fmla="*/ 47625 h 292100"/>
              <a:gd name="connsiteX387" fmla="*/ 95250 w 350838"/>
              <a:gd name="connsiteY387" fmla="*/ 41275 h 292100"/>
              <a:gd name="connsiteX388" fmla="*/ 95250 w 350838"/>
              <a:gd name="connsiteY388" fmla="*/ 38100 h 292100"/>
              <a:gd name="connsiteX389" fmla="*/ 98425 w 350838"/>
              <a:gd name="connsiteY389" fmla="*/ 38100 h 292100"/>
              <a:gd name="connsiteX390" fmla="*/ 98425 w 350838"/>
              <a:gd name="connsiteY390" fmla="*/ 34925 h 292100"/>
              <a:gd name="connsiteX391" fmla="*/ 98425 w 350838"/>
              <a:gd name="connsiteY391" fmla="*/ 31750 h 292100"/>
              <a:gd name="connsiteX392" fmla="*/ 98425 w 350838"/>
              <a:gd name="connsiteY392" fmla="*/ 25400 h 292100"/>
              <a:gd name="connsiteX393" fmla="*/ 98425 w 350838"/>
              <a:gd name="connsiteY393" fmla="*/ 22225 h 292100"/>
              <a:gd name="connsiteX394" fmla="*/ 101600 w 350838"/>
              <a:gd name="connsiteY394" fmla="*/ 22225 h 292100"/>
              <a:gd name="connsiteX395" fmla="*/ 101600 w 350838"/>
              <a:gd name="connsiteY395" fmla="*/ 19050 h 292100"/>
              <a:gd name="connsiteX396" fmla="*/ 101600 w 350838"/>
              <a:gd name="connsiteY396" fmla="*/ 15875 h 292100"/>
              <a:gd name="connsiteX397" fmla="*/ 101600 w 350838"/>
              <a:gd name="connsiteY397" fmla="*/ 12700 h 292100"/>
              <a:gd name="connsiteX398" fmla="*/ 104775 w 350838"/>
              <a:gd name="connsiteY398" fmla="*/ 9525 h 292100"/>
              <a:gd name="connsiteX399" fmla="*/ 104775 w 350838"/>
              <a:gd name="connsiteY399" fmla="*/ 6350 h 292100"/>
              <a:gd name="connsiteX400" fmla="*/ 107950 w 350838"/>
              <a:gd name="connsiteY400" fmla="*/ 6350 h 292100"/>
              <a:gd name="connsiteX401" fmla="*/ 111125 w 350838"/>
              <a:gd name="connsiteY401" fmla="*/ 9525 h 292100"/>
              <a:gd name="connsiteX402" fmla="*/ 114300 w 350838"/>
              <a:gd name="connsiteY402" fmla="*/ 9525 h 292100"/>
              <a:gd name="connsiteX403" fmla="*/ 120650 w 350838"/>
              <a:gd name="connsiteY403" fmla="*/ 9525 h 292100"/>
              <a:gd name="connsiteX404" fmla="*/ 123825 w 350838"/>
              <a:gd name="connsiteY404" fmla="*/ 6350 h 292100"/>
              <a:gd name="connsiteX405" fmla="*/ 130175 w 350838"/>
              <a:gd name="connsiteY405" fmla="*/ 3175 h 292100"/>
              <a:gd name="connsiteX406" fmla="*/ 136525 w 350838"/>
              <a:gd name="connsiteY406" fmla="*/ 6350 h 292100"/>
              <a:gd name="connsiteX407" fmla="*/ 139700 w 350838"/>
              <a:gd name="connsiteY407" fmla="*/ 6350 h 292100"/>
              <a:gd name="connsiteX408" fmla="*/ 158750 w 350838"/>
              <a:gd name="connsiteY408" fmla="*/ 34925 h 292100"/>
              <a:gd name="connsiteX409" fmla="*/ 161925 w 350838"/>
              <a:gd name="connsiteY409" fmla="*/ 38100 h 292100"/>
              <a:gd name="connsiteX410" fmla="*/ 168275 w 350838"/>
              <a:gd name="connsiteY410" fmla="*/ 60325 h 292100"/>
              <a:gd name="connsiteX411" fmla="*/ 165100 w 350838"/>
              <a:gd name="connsiteY411" fmla="*/ 76200 h 292100"/>
              <a:gd name="connsiteX412" fmla="*/ 165100 w 350838"/>
              <a:gd name="connsiteY412" fmla="*/ 79375 h 292100"/>
              <a:gd name="connsiteX413" fmla="*/ 165100 w 350838"/>
              <a:gd name="connsiteY413" fmla="*/ 79376 h 292100"/>
              <a:gd name="connsiteX414" fmla="*/ 166688 w 350838"/>
              <a:gd name="connsiteY414" fmla="*/ 79376 h 292100"/>
              <a:gd name="connsiteX415" fmla="*/ 169863 w 350838"/>
              <a:gd name="connsiteY415" fmla="*/ 79376 h 292100"/>
              <a:gd name="connsiteX416" fmla="*/ 173038 w 350838"/>
              <a:gd name="connsiteY416" fmla="*/ 79376 h 292100"/>
              <a:gd name="connsiteX417" fmla="*/ 173038 w 350838"/>
              <a:gd name="connsiteY417" fmla="*/ 76201 h 292100"/>
              <a:gd name="connsiteX418" fmla="*/ 173038 w 350838"/>
              <a:gd name="connsiteY418" fmla="*/ 73026 h 292100"/>
              <a:gd name="connsiteX419" fmla="*/ 173038 w 350838"/>
              <a:gd name="connsiteY419" fmla="*/ 69851 h 292100"/>
              <a:gd name="connsiteX420" fmla="*/ 176213 w 350838"/>
              <a:gd name="connsiteY420" fmla="*/ 69851 h 292100"/>
              <a:gd name="connsiteX421" fmla="*/ 176213 w 350838"/>
              <a:gd name="connsiteY421" fmla="*/ 66676 h 292100"/>
              <a:gd name="connsiteX422" fmla="*/ 179388 w 350838"/>
              <a:gd name="connsiteY422" fmla="*/ 66676 h 292100"/>
              <a:gd name="connsiteX423" fmla="*/ 182563 w 350838"/>
              <a:gd name="connsiteY423" fmla="*/ 66676 h 292100"/>
              <a:gd name="connsiteX424" fmla="*/ 182563 w 350838"/>
              <a:gd name="connsiteY424" fmla="*/ 69851 h 292100"/>
              <a:gd name="connsiteX425" fmla="*/ 185738 w 350838"/>
              <a:gd name="connsiteY425" fmla="*/ 69851 h 292100"/>
              <a:gd name="connsiteX426" fmla="*/ 188913 w 350838"/>
              <a:gd name="connsiteY426" fmla="*/ 69851 h 292100"/>
              <a:gd name="connsiteX427" fmla="*/ 192088 w 350838"/>
              <a:gd name="connsiteY427" fmla="*/ 69851 h 292100"/>
              <a:gd name="connsiteX428" fmla="*/ 192088 w 350838"/>
              <a:gd name="connsiteY428" fmla="*/ 66676 h 292100"/>
              <a:gd name="connsiteX429" fmla="*/ 195263 w 350838"/>
              <a:gd name="connsiteY429" fmla="*/ 66676 h 292100"/>
              <a:gd name="connsiteX430" fmla="*/ 195263 w 350838"/>
              <a:gd name="connsiteY430" fmla="*/ 69851 h 292100"/>
              <a:gd name="connsiteX431" fmla="*/ 198438 w 350838"/>
              <a:gd name="connsiteY431" fmla="*/ 69851 h 292100"/>
              <a:gd name="connsiteX432" fmla="*/ 198438 w 350838"/>
              <a:gd name="connsiteY432" fmla="*/ 66676 h 292100"/>
              <a:gd name="connsiteX433" fmla="*/ 201613 w 350838"/>
              <a:gd name="connsiteY433" fmla="*/ 66676 h 292100"/>
              <a:gd name="connsiteX434" fmla="*/ 201613 w 350838"/>
              <a:gd name="connsiteY434" fmla="*/ 63501 h 292100"/>
              <a:gd name="connsiteX435" fmla="*/ 204788 w 350838"/>
              <a:gd name="connsiteY435" fmla="*/ 63501 h 292100"/>
              <a:gd name="connsiteX436" fmla="*/ 204788 w 350838"/>
              <a:gd name="connsiteY436" fmla="*/ 66676 h 292100"/>
              <a:gd name="connsiteX437" fmla="*/ 207963 w 350838"/>
              <a:gd name="connsiteY437" fmla="*/ 66676 h 292100"/>
              <a:gd name="connsiteX438" fmla="*/ 207963 w 350838"/>
              <a:gd name="connsiteY438" fmla="*/ 63501 h 292100"/>
              <a:gd name="connsiteX439" fmla="*/ 211138 w 350838"/>
              <a:gd name="connsiteY439" fmla="*/ 63501 h 292100"/>
              <a:gd name="connsiteX440" fmla="*/ 211138 w 350838"/>
              <a:gd name="connsiteY440" fmla="*/ 66676 h 292100"/>
              <a:gd name="connsiteX441" fmla="*/ 214313 w 350838"/>
              <a:gd name="connsiteY441" fmla="*/ 66676 h 292100"/>
              <a:gd name="connsiteX442" fmla="*/ 217488 w 350838"/>
              <a:gd name="connsiteY442" fmla="*/ 66676 h 292100"/>
              <a:gd name="connsiteX443" fmla="*/ 217488 w 350838"/>
              <a:gd name="connsiteY443" fmla="*/ 69851 h 292100"/>
              <a:gd name="connsiteX444" fmla="*/ 220663 w 350838"/>
              <a:gd name="connsiteY444" fmla="*/ 69851 h 292100"/>
              <a:gd name="connsiteX445" fmla="*/ 220663 w 350838"/>
              <a:gd name="connsiteY445" fmla="*/ 73026 h 292100"/>
              <a:gd name="connsiteX446" fmla="*/ 223838 w 350838"/>
              <a:gd name="connsiteY446" fmla="*/ 73026 h 292100"/>
              <a:gd name="connsiteX447" fmla="*/ 227013 w 350838"/>
              <a:gd name="connsiteY447" fmla="*/ 73026 h 292100"/>
              <a:gd name="connsiteX448" fmla="*/ 230188 w 350838"/>
              <a:gd name="connsiteY448" fmla="*/ 73026 h 292100"/>
              <a:gd name="connsiteX449" fmla="*/ 230188 w 350838"/>
              <a:gd name="connsiteY449" fmla="*/ 69851 h 292100"/>
              <a:gd name="connsiteX450" fmla="*/ 230188 w 350838"/>
              <a:gd name="connsiteY450" fmla="*/ 66676 h 292100"/>
              <a:gd name="connsiteX451" fmla="*/ 230188 w 350838"/>
              <a:gd name="connsiteY451" fmla="*/ 63501 h 292100"/>
              <a:gd name="connsiteX452" fmla="*/ 233363 w 350838"/>
              <a:gd name="connsiteY452" fmla="*/ 63501 h 292100"/>
              <a:gd name="connsiteX453" fmla="*/ 233363 w 350838"/>
              <a:gd name="connsiteY453" fmla="*/ 60326 h 292100"/>
              <a:gd name="connsiteX454" fmla="*/ 236538 w 350838"/>
              <a:gd name="connsiteY454" fmla="*/ 60326 h 292100"/>
              <a:gd name="connsiteX455" fmla="*/ 236538 w 350838"/>
              <a:gd name="connsiteY455" fmla="*/ 57151 h 292100"/>
              <a:gd name="connsiteX456" fmla="*/ 239713 w 350838"/>
              <a:gd name="connsiteY456" fmla="*/ 57151 h 292100"/>
              <a:gd name="connsiteX457" fmla="*/ 239713 w 350838"/>
              <a:gd name="connsiteY457" fmla="*/ 60326 h 292100"/>
              <a:gd name="connsiteX458" fmla="*/ 242888 w 350838"/>
              <a:gd name="connsiteY458" fmla="*/ 60326 h 292100"/>
              <a:gd name="connsiteX459" fmla="*/ 242888 w 350838"/>
              <a:gd name="connsiteY459" fmla="*/ 60325 h 292100"/>
              <a:gd name="connsiteX460" fmla="*/ 242888 w 350838"/>
              <a:gd name="connsiteY460" fmla="*/ 57150 h 292100"/>
              <a:gd name="connsiteX461" fmla="*/ 246063 w 350838"/>
              <a:gd name="connsiteY461" fmla="*/ 47625 h 292100"/>
              <a:gd name="connsiteX462" fmla="*/ 246063 w 350838"/>
              <a:gd name="connsiteY462" fmla="*/ 44450 h 292100"/>
              <a:gd name="connsiteX463" fmla="*/ 246063 w 350838"/>
              <a:gd name="connsiteY463" fmla="*/ 41275 h 292100"/>
              <a:gd name="connsiteX464" fmla="*/ 249238 w 350838"/>
              <a:gd name="connsiteY464" fmla="*/ 38100 h 292100"/>
              <a:gd name="connsiteX465" fmla="*/ 249238 w 350838"/>
              <a:gd name="connsiteY465" fmla="*/ 34925 h 292100"/>
              <a:gd name="connsiteX466" fmla="*/ 249238 w 350838"/>
              <a:gd name="connsiteY466" fmla="*/ 31750 h 292100"/>
              <a:gd name="connsiteX467" fmla="*/ 249238 w 350838"/>
              <a:gd name="connsiteY467" fmla="*/ 28575 h 292100"/>
              <a:gd name="connsiteX468" fmla="*/ 252413 w 350838"/>
              <a:gd name="connsiteY468" fmla="*/ 28575 h 292100"/>
              <a:gd name="connsiteX469" fmla="*/ 252413 w 350838"/>
              <a:gd name="connsiteY469" fmla="*/ 22225 h 292100"/>
              <a:gd name="connsiteX470" fmla="*/ 252413 w 350838"/>
              <a:gd name="connsiteY470" fmla="*/ 19050 h 292100"/>
              <a:gd name="connsiteX471" fmla="*/ 255588 w 350838"/>
              <a:gd name="connsiteY471" fmla="*/ 15875 h 292100"/>
              <a:gd name="connsiteX472" fmla="*/ 252413 w 350838"/>
              <a:gd name="connsiteY472" fmla="*/ 15875 h 292100"/>
              <a:gd name="connsiteX473" fmla="*/ 255588 w 350838"/>
              <a:gd name="connsiteY473" fmla="*/ 12700 h 292100"/>
              <a:gd name="connsiteX474" fmla="*/ 255588 w 350838"/>
              <a:gd name="connsiteY474" fmla="*/ 9525 h 292100"/>
              <a:gd name="connsiteX475" fmla="*/ 255588 w 350838"/>
              <a:gd name="connsiteY475" fmla="*/ 6350 h 292100"/>
              <a:gd name="connsiteX476" fmla="*/ 258763 w 350838"/>
              <a:gd name="connsiteY476" fmla="*/ 317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Lst>
            <a:rect l="l" t="t" r="r" b="b"/>
            <a:pathLst>
              <a:path w="350838" h="292100">
                <a:moveTo>
                  <a:pt x="60325" y="136525"/>
                </a:moveTo>
                <a:lnTo>
                  <a:pt x="60325" y="136526"/>
                </a:lnTo>
                <a:lnTo>
                  <a:pt x="63500" y="136526"/>
                </a:lnTo>
                <a:lnTo>
                  <a:pt x="66675" y="136526"/>
                </a:lnTo>
                <a:lnTo>
                  <a:pt x="69454" y="136526"/>
                </a:lnTo>
                <a:lnTo>
                  <a:pt x="69454" y="136525"/>
                </a:lnTo>
                <a:lnTo>
                  <a:pt x="66675" y="136525"/>
                </a:lnTo>
                <a:lnTo>
                  <a:pt x="63500" y="136525"/>
                </a:lnTo>
                <a:close/>
                <a:moveTo>
                  <a:pt x="53975" y="130175"/>
                </a:moveTo>
                <a:lnTo>
                  <a:pt x="57150" y="133350"/>
                </a:lnTo>
                <a:lnTo>
                  <a:pt x="53975" y="133350"/>
                </a:lnTo>
                <a:close/>
                <a:moveTo>
                  <a:pt x="258763" y="0"/>
                </a:moveTo>
                <a:lnTo>
                  <a:pt x="261938" y="0"/>
                </a:lnTo>
                <a:lnTo>
                  <a:pt x="265113" y="0"/>
                </a:lnTo>
                <a:lnTo>
                  <a:pt x="268288" y="0"/>
                </a:lnTo>
                <a:lnTo>
                  <a:pt x="271463" y="3175"/>
                </a:lnTo>
                <a:lnTo>
                  <a:pt x="274638" y="3175"/>
                </a:lnTo>
                <a:lnTo>
                  <a:pt x="280988" y="3175"/>
                </a:lnTo>
                <a:lnTo>
                  <a:pt x="284163" y="3175"/>
                </a:lnTo>
                <a:lnTo>
                  <a:pt x="290513" y="6350"/>
                </a:lnTo>
                <a:lnTo>
                  <a:pt x="293688" y="6350"/>
                </a:lnTo>
                <a:lnTo>
                  <a:pt x="296863" y="6350"/>
                </a:lnTo>
                <a:lnTo>
                  <a:pt x="300038" y="9525"/>
                </a:lnTo>
                <a:lnTo>
                  <a:pt x="303213" y="9525"/>
                </a:lnTo>
                <a:lnTo>
                  <a:pt x="306388" y="9525"/>
                </a:lnTo>
                <a:lnTo>
                  <a:pt x="309563" y="9525"/>
                </a:lnTo>
                <a:lnTo>
                  <a:pt x="312738" y="9525"/>
                </a:lnTo>
                <a:lnTo>
                  <a:pt x="312738" y="12700"/>
                </a:lnTo>
                <a:lnTo>
                  <a:pt x="319088" y="12700"/>
                </a:lnTo>
                <a:lnTo>
                  <a:pt x="322263" y="12700"/>
                </a:lnTo>
                <a:lnTo>
                  <a:pt x="325438" y="15875"/>
                </a:lnTo>
                <a:lnTo>
                  <a:pt x="328613" y="15875"/>
                </a:lnTo>
                <a:lnTo>
                  <a:pt x="334963" y="15875"/>
                </a:lnTo>
                <a:lnTo>
                  <a:pt x="338138" y="19050"/>
                </a:lnTo>
                <a:lnTo>
                  <a:pt x="341313" y="19050"/>
                </a:lnTo>
                <a:lnTo>
                  <a:pt x="344488" y="19050"/>
                </a:lnTo>
                <a:lnTo>
                  <a:pt x="347663" y="19050"/>
                </a:lnTo>
                <a:lnTo>
                  <a:pt x="350838" y="19050"/>
                </a:lnTo>
                <a:lnTo>
                  <a:pt x="350838" y="22225"/>
                </a:lnTo>
                <a:lnTo>
                  <a:pt x="350838" y="25400"/>
                </a:lnTo>
                <a:lnTo>
                  <a:pt x="350838" y="28575"/>
                </a:lnTo>
                <a:lnTo>
                  <a:pt x="347663" y="31750"/>
                </a:lnTo>
                <a:lnTo>
                  <a:pt x="347663" y="34925"/>
                </a:lnTo>
                <a:lnTo>
                  <a:pt x="347663" y="38100"/>
                </a:lnTo>
                <a:lnTo>
                  <a:pt x="344488" y="44450"/>
                </a:lnTo>
                <a:lnTo>
                  <a:pt x="344488" y="47625"/>
                </a:lnTo>
                <a:lnTo>
                  <a:pt x="344488" y="50800"/>
                </a:lnTo>
                <a:lnTo>
                  <a:pt x="341313" y="53975"/>
                </a:lnTo>
                <a:lnTo>
                  <a:pt x="341313" y="57150"/>
                </a:lnTo>
                <a:lnTo>
                  <a:pt x="341313" y="60325"/>
                </a:lnTo>
                <a:lnTo>
                  <a:pt x="341313" y="66675"/>
                </a:lnTo>
                <a:lnTo>
                  <a:pt x="338138" y="69850"/>
                </a:lnTo>
                <a:lnTo>
                  <a:pt x="338138" y="73025"/>
                </a:lnTo>
                <a:lnTo>
                  <a:pt x="338138" y="76200"/>
                </a:lnTo>
                <a:lnTo>
                  <a:pt x="338138" y="79375"/>
                </a:lnTo>
                <a:lnTo>
                  <a:pt x="334963" y="82550"/>
                </a:lnTo>
                <a:lnTo>
                  <a:pt x="331788" y="82550"/>
                </a:lnTo>
                <a:lnTo>
                  <a:pt x="328613" y="82550"/>
                </a:lnTo>
                <a:lnTo>
                  <a:pt x="325438" y="82550"/>
                </a:lnTo>
                <a:lnTo>
                  <a:pt x="322263" y="85725"/>
                </a:lnTo>
                <a:lnTo>
                  <a:pt x="322263" y="88900"/>
                </a:lnTo>
                <a:lnTo>
                  <a:pt x="322263" y="92075"/>
                </a:lnTo>
                <a:lnTo>
                  <a:pt x="322263" y="95250"/>
                </a:lnTo>
                <a:lnTo>
                  <a:pt x="319088" y="95250"/>
                </a:lnTo>
                <a:lnTo>
                  <a:pt x="319088" y="98425"/>
                </a:lnTo>
                <a:lnTo>
                  <a:pt x="319088" y="101600"/>
                </a:lnTo>
                <a:lnTo>
                  <a:pt x="319088" y="104775"/>
                </a:lnTo>
                <a:lnTo>
                  <a:pt x="319088" y="107950"/>
                </a:lnTo>
                <a:lnTo>
                  <a:pt x="319088" y="111125"/>
                </a:lnTo>
                <a:lnTo>
                  <a:pt x="315913" y="111125"/>
                </a:lnTo>
                <a:lnTo>
                  <a:pt x="315913" y="114300"/>
                </a:lnTo>
                <a:lnTo>
                  <a:pt x="315913" y="120650"/>
                </a:lnTo>
                <a:lnTo>
                  <a:pt x="312738" y="123825"/>
                </a:lnTo>
                <a:lnTo>
                  <a:pt x="312738" y="130175"/>
                </a:lnTo>
                <a:lnTo>
                  <a:pt x="315913" y="130175"/>
                </a:lnTo>
                <a:lnTo>
                  <a:pt x="319088" y="130175"/>
                </a:lnTo>
                <a:lnTo>
                  <a:pt x="322263" y="133350"/>
                </a:lnTo>
                <a:lnTo>
                  <a:pt x="322263" y="136525"/>
                </a:lnTo>
                <a:lnTo>
                  <a:pt x="322263" y="139700"/>
                </a:lnTo>
                <a:lnTo>
                  <a:pt x="322263" y="142875"/>
                </a:lnTo>
                <a:lnTo>
                  <a:pt x="306388" y="142875"/>
                </a:lnTo>
                <a:lnTo>
                  <a:pt x="296863" y="142875"/>
                </a:lnTo>
                <a:lnTo>
                  <a:pt x="293688" y="142875"/>
                </a:lnTo>
                <a:lnTo>
                  <a:pt x="290513" y="139700"/>
                </a:lnTo>
                <a:lnTo>
                  <a:pt x="284163" y="136525"/>
                </a:lnTo>
                <a:lnTo>
                  <a:pt x="274638" y="139700"/>
                </a:lnTo>
                <a:lnTo>
                  <a:pt x="268288" y="142875"/>
                </a:lnTo>
                <a:lnTo>
                  <a:pt x="265113" y="146050"/>
                </a:lnTo>
                <a:lnTo>
                  <a:pt x="258764" y="147637"/>
                </a:lnTo>
                <a:lnTo>
                  <a:pt x="258764" y="148034"/>
                </a:lnTo>
                <a:lnTo>
                  <a:pt x="266700" y="146050"/>
                </a:lnTo>
                <a:lnTo>
                  <a:pt x="266700" y="149225"/>
                </a:lnTo>
                <a:lnTo>
                  <a:pt x="266700" y="152400"/>
                </a:lnTo>
                <a:lnTo>
                  <a:pt x="266700" y="155575"/>
                </a:lnTo>
                <a:lnTo>
                  <a:pt x="266700" y="158750"/>
                </a:lnTo>
                <a:lnTo>
                  <a:pt x="266700" y="161925"/>
                </a:lnTo>
                <a:lnTo>
                  <a:pt x="266700" y="165100"/>
                </a:lnTo>
                <a:lnTo>
                  <a:pt x="263525" y="165100"/>
                </a:lnTo>
                <a:lnTo>
                  <a:pt x="263525" y="168275"/>
                </a:lnTo>
                <a:lnTo>
                  <a:pt x="263525" y="171450"/>
                </a:lnTo>
                <a:lnTo>
                  <a:pt x="266700" y="171450"/>
                </a:lnTo>
                <a:lnTo>
                  <a:pt x="269875" y="171450"/>
                </a:lnTo>
                <a:lnTo>
                  <a:pt x="269875" y="177800"/>
                </a:lnTo>
                <a:lnTo>
                  <a:pt x="269875" y="180975"/>
                </a:lnTo>
                <a:lnTo>
                  <a:pt x="273050" y="180975"/>
                </a:lnTo>
                <a:lnTo>
                  <a:pt x="273050" y="184150"/>
                </a:lnTo>
                <a:lnTo>
                  <a:pt x="273050" y="187325"/>
                </a:lnTo>
                <a:lnTo>
                  <a:pt x="273050" y="193675"/>
                </a:lnTo>
                <a:lnTo>
                  <a:pt x="276225" y="193675"/>
                </a:lnTo>
                <a:lnTo>
                  <a:pt x="276225" y="196850"/>
                </a:lnTo>
                <a:lnTo>
                  <a:pt x="279400" y="196850"/>
                </a:lnTo>
                <a:lnTo>
                  <a:pt x="282575" y="196850"/>
                </a:lnTo>
                <a:lnTo>
                  <a:pt x="282575" y="200025"/>
                </a:lnTo>
                <a:lnTo>
                  <a:pt x="282575" y="203200"/>
                </a:lnTo>
                <a:lnTo>
                  <a:pt x="285750" y="203200"/>
                </a:lnTo>
                <a:lnTo>
                  <a:pt x="282575" y="206375"/>
                </a:lnTo>
                <a:lnTo>
                  <a:pt x="282575" y="212725"/>
                </a:lnTo>
                <a:lnTo>
                  <a:pt x="282575" y="219075"/>
                </a:lnTo>
                <a:lnTo>
                  <a:pt x="282575" y="222250"/>
                </a:lnTo>
                <a:lnTo>
                  <a:pt x="279400" y="222250"/>
                </a:lnTo>
                <a:lnTo>
                  <a:pt x="279400" y="225425"/>
                </a:lnTo>
                <a:lnTo>
                  <a:pt x="282575" y="225425"/>
                </a:lnTo>
                <a:lnTo>
                  <a:pt x="282575" y="228600"/>
                </a:lnTo>
                <a:lnTo>
                  <a:pt x="279400" y="228600"/>
                </a:lnTo>
                <a:lnTo>
                  <a:pt x="276225" y="228600"/>
                </a:lnTo>
                <a:lnTo>
                  <a:pt x="276225" y="231775"/>
                </a:lnTo>
                <a:lnTo>
                  <a:pt x="273050" y="231775"/>
                </a:lnTo>
                <a:lnTo>
                  <a:pt x="269875" y="231775"/>
                </a:lnTo>
                <a:lnTo>
                  <a:pt x="269875" y="234950"/>
                </a:lnTo>
                <a:lnTo>
                  <a:pt x="269875" y="238125"/>
                </a:lnTo>
                <a:lnTo>
                  <a:pt x="269875" y="241300"/>
                </a:lnTo>
                <a:lnTo>
                  <a:pt x="273050" y="241300"/>
                </a:lnTo>
                <a:lnTo>
                  <a:pt x="273050" y="244475"/>
                </a:lnTo>
                <a:lnTo>
                  <a:pt x="273050" y="250825"/>
                </a:lnTo>
                <a:lnTo>
                  <a:pt x="276225" y="250825"/>
                </a:lnTo>
                <a:lnTo>
                  <a:pt x="279400" y="254000"/>
                </a:lnTo>
                <a:lnTo>
                  <a:pt x="279400" y="257175"/>
                </a:lnTo>
                <a:lnTo>
                  <a:pt x="276225" y="257175"/>
                </a:lnTo>
                <a:lnTo>
                  <a:pt x="276225" y="260350"/>
                </a:lnTo>
                <a:lnTo>
                  <a:pt x="273050" y="260350"/>
                </a:lnTo>
                <a:lnTo>
                  <a:pt x="269875" y="260350"/>
                </a:lnTo>
                <a:lnTo>
                  <a:pt x="266700" y="260350"/>
                </a:lnTo>
                <a:lnTo>
                  <a:pt x="266700" y="263525"/>
                </a:lnTo>
                <a:lnTo>
                  <a:pt x="263525" y="263525"/>
                </a:lnTo>
                <a:lnTo>
                  <a:pt x="260350" y="263525"/>
                </a:lnTo>
                <a:lnTo>
                  <a:pt x="257175" y="263525"/>
                </a:lnTo>
                <a:lnTo>
                  <a:pt x="257175" y="266700"/>
                </a:lnTo>
                <a:lnTo>
                  <a:pt x="254000" y="266700"/>
                </a:lnTo>
                <a:lnTo>
                  <a:pt x="254000" y="279400"/>
                </a:lnTo>
                <a:lnTo>
                  <a:pt x="250825" y="279400"/>
                </a:lnTo>
                <a:lnTo>
                  <a:pt x="250825" y="282575"/>
                </a:lnTo>
                <a:lnTo>
                  <a:pt x="257175" y="282575"/>
                </a:lnTo>
                <a:lnTo>
                  <a:pt x="257175" y="285750"/>
                </a:lnTo>
                <a:lnTo>
                  <a:pt x="257175" y="288925"/>
                </a:lnTo>
                <a:lnTo>
                  <a:pt x="260350" y="288925"/>
                </a:lnTo>
                <a:lnTo>
                  <a:pt x="260350" y="292100"/>
                </a:lnTo>
                <a:lnTo>
                  <a:pt x="257175" y="292100"/>
                </a:lnTo>
                <a:lnTo>
                  <a:pt x="254000" y="292100"/>
                </a:lnTo>
                <a:lnTo>
                  <a:pt x="250825" y="288925"/>
                </a:lnTo>
                <a:lnTo>
                  <a:pt x="247650" y="288925"/>
                </a:lnTo>
                <a:lnTo>
                  <a:pt x="241300" y="288925"/>
                </a:lnTo>
                <a:lnTo>
                  <a:pt x="238125" y="288925"/>
                </a:lnTo>
                <a:lnTo>
                  <a:pt x="238125" y="285750"/>
                </a:lnTo>
                <a:lnTo>
                  <a:pt x="234950" y="285750"/>
                </a:lnTo>
                <a:lnTo>
                  <a:pt x="231775" y="285750"/>
                </a:lnTo>
                <a:lnTo>
                  <a:pt x="228600" y="285750"/>
                </a:lnTo>
                <a:lnTo>
                  <a:pt x="225425" y="285750"/>
                </a:lnTo>
                <a:lnTo>
                  <a:pt x="225425" y="282575"/>
                </a:lnTo>
                <a:lnTo>
                  <a:pt x="222250" y="282575"/>
                </a:lnTo>
                <a:lnTo>
                  <a:pt x="219075" y="282575"/>
                </a:lnTo>
                <a:lnTo>
                  <a:pt x="215900" y="282575"/>
                </a:lnTo>
                <a:lnTo>
                  <a:pt x="212725" y="282575"/>
                </a:lnTo>
                <a:lnTo>
                  <a:pt x="209550" y="279400"/>
                </a:lnTo>
                <a:lnTo>
                  <a:pt x="206375" y="279400"/>
                </a:lnTo>
                <a:lnTo>
                  <a:pt x="203200" y="279400"/>
                </a:lnTo>
                <a:lnTo>
                  <a:pt x="200025" y="279400"/>
                </a:lnTo>
                <a:lnTo>
                  <a:pt x="200025" y="276225"/>
                </a:lnTo>
                <a:lnTo>
                  <a:pt x="196850" y="279400"/>
                </a:lnTo>
                <a:lnTo>
                  <a:pt x="196850" y="276225"/>
                </a:lnTo>
                <a:lnTo>
                  <a:pt x="193675" y="276225"/>
                </a:lnTo>
                <a:lnTo>
                  <a:pt x="190500" y="276225"/>
                </a:lnTo>
                <a:lnTo>
                  <a:pt x="187325" y="276225"/>
                </a:lnTo>
                <a:lnTo>
                  <a:pt x="187325" y="273050"/>
                </a:lnTo>
                <a:lnTo>
                  <a:pt x="184150" y="273050"/>
                </a:lnTo>
                <a:lnTo>
                  <a:pt x="180975" y="273050"/>
                </a:lnTo>
                <a:lnTo>
                  <a:pt x="177800" y="273050"/>
                </a:lnTo>
                <a:lnTo>
                  <a:pt x="174625" y="273050"/>
                </a:lnTo>
                <a:lnTo>
                  <a:pt x="171450" y="273050"/>
                </a:lnTo>
                <a:lnTo>
                  <a:pt x="171450" y="269875"/>
                </a:lnTo>
                <a:lnTo>
                  <a:pt x="171450" y="266700"/>
                </a:lnTo>
                <a:lnTo>
                  <a:pt x="168275" y="266700"/>
                </a:lnTo>
                <a:lnTo>
                  <a:pt x="165100" y="266700"/>
                </a:lnTo>
                <a:lnTo>
                  <a:pt x="165100" y="263525"/>
                </a:lnTo>
                <a:lnTo>
                  <a:pt x="161925" y="263525"/>
                </a:lnTo>
                <a:lnTo>
                  <a:pt x="161925" y="260350"/>
                </a:lnTo>
                <a:lnTo>
                  <a:pt x="158750" y="260350"/>
                </a:lnTo>
                <a:lnTo>
                  <a:pt x="158750" y="257175"/>
                </a:lnTo>
                <a:lnTo>
                  <a:pt x="155575" y="257175"/>
                </a:lnTo>
                <a:lnTo>
                  <a:pt x="155575" y="254000"/>
                </a:lnTo>
                <a:lnTo>
                  <a:pt x="152400" y="254000"/>
                </a:lnTo>
                <a:lnTo>
                  <a:pt x="152400" y="247650"/>
                </a:lnTo>
                <a:lnTo>
                  <a:pt x="152400" y="244475"/>
                </a:lnTo>
                <a:lnTo>
                  <a:pt x="152400" y="238125"/>
                </a:lnTo>
                <a:lnTo>
                  <a:pt x="149225" y="238125"/>
                </a:lnTo>
                <a:lnTo>
                  <a:pt x="146050" y="238125"/>
                </a:lnTo>
                <a:lnTo>
                  <a:pt x="146050" y="234950"/>
                </a:lnTo>
                <a:lnTo>
                  <a:pt x="142875" y="234950"/>
                </a:lnTo>
                <a:lnTo>
                  <a:pt x="142875" y="231775"/>
                </a:lnTo>
                <a:lnTo>
                  <a:pt x="139700" y="231775"/>
                </a:lnTo>
                <a:lnTo>
                  <a:pt x="139700" y="228600"/>
                </a:lnTo>
                <a:lnTo>
                  <a:pt x="139700" y="225425"/>
                </a:lnTo>
                <a:lnTo>
                  <a:pt x="136525" y="225425"/>
                </a:lnTo>
                <a:lnTo>
                  <a:pt x="136525" y="222250"/>
                </a:lnTo>
                <a:lnTo>
                  <a:pt x="136525" y="219075"/>
                </a:lnTo>
                <a:lnTo>
                  <a:pt x="133350" y="219075"/>
                </a:lnTo>
                <a:lnTo>
                  <a:pt x="133350" y="215900"/>
                </a:lnTo>
                <a:lnTo>
                  <a:pt x="133350" y="212725"/>
                </a:lnTo>
                <a:lnTo>
                  <a:pt x="133350" y="209550"/>
                </a:lnTo>
                <a:lnTo>
                  <a:pt x="136525" y="209550"/>
                </a:lnTo>
                <a:lnTo>
                  <a:pt x="136525" y="206375"/>
                </a:lnTo>
                <a:lnTo>
                  <a:pt x="139700" y="206375"/>
                </a:lnTo>
                <a:lnTo>
                  <a:pt x="139700" y="203200"/>
                </a:lnTo>
                <a:lnTo>
                  <a:pt x="139700" y="200025"/>
                </a:lnTo>
                <a:lnTo>
                  <a:pt x="139700" y="196850"/>
                </a:lnTo>
                <a:lnTo>
                  <a:pt x="139700" y="193675"/>
                </a:lnTo>
                <a:lnTo>
                  <a:pt x="142875" y="193675"/>
                </a:lnTo>
                <a:lnTo>
                  <a:pt x="142875" y="190500"/>
                </a:lnTo>
                <a:lnTo>
                  <a:pt x="139700" y="190500"/>
                </a:lnTo>
                <a:lnTo>
                  <a:pt x="136525" y="190500"/>
                </a:lnTo>
                <a:lnTo>
                  <a:pt x="136525" y="187325"/>
                </a:lnTo>
                <a:lnTo>
                  <a:pt x="133350" y="187325"/>
                </a:lnTo>
                <a:lnTo>
                  <a:pt x="133350" y="184150"/>
                </a:lnTo>
                <a:lnTo>
                  <a:pt x="130175" y="184150"/>
                </a:lnTo>
                <a:lnTo>
                  <a:pt x="130175" y="187325"/>
                </a:lnTo>
                <a:lnTo>
                  <a:pt x="127000" y="187325"/>
                </a:lnTo>
                <a:lnTo>
                  <a:pt x="127000" y="187326"/>
                </a:lnTo>
                <a:lnTo>
                  <a:pt x="123825" y="187326"/>
                </a:lnTo>
                <a:lnTo>
                  <a:pt x="123825" y="184151"/>
                </a:lnTo>
                <a:lnTo>
                  <a:pt x="120650" y="184151"/>
                </a:lnTo>
                <a:lnTo>
                  <a:pt x="117475" y="184151"/>
                </a:lnTo>
                <a:lnTo>
                  <a:pt x="117475" y="180976"/>
                </a:lnTo>
                <a:lnTo>
                  <a:pt x="114300" y="180976"/>
                </a:lnTo>
                <a:lnTo>
                  <a:pt x="111125" y="180976"/>
                </a:lnTo>
                <a:lnTo>
                  <a:pt x="107950" y="180976"/>
                </a:lnTo>
                <a:lnTo>
                  <a:pt x="107950" y="187326"/>
                </a:lnTo>
                <a:lnTo>
                  <a:pt x="104775" y="187326"/>
                </a:lnTo>
                <a:lnTo>
                  <a:pt x="101600" y="187326"/>
                </a:lnTo>
                <a:lnTo>
                  <a:pt x="101600" y="190501"/>
                </a:lnTo>
                <a:lnTo>
                  <a:pt x="104775" y="190501"/>
                </a:lnTo>
                <a:lnTo>
                  <a:pt x="104775" y="193676"/>
                </a:lnTo>
                <a:lnTo>
                  <a:pt x="104775" y="196851"/>
                </a:lnTo>
                <a:lnTo>
                  <a:pt x="104775" y="200026"/>
                </a:lnTo>
                <a:lnTo>
                  <a:pt x="101600" y="200026"/>
                </a:lnTo>
                <a:lnTo>
                  <a:pt x="98425" y="200026"/>
                </a:lnTo>
                <a:lnTo>
                  <a:pt x="98425" y="203201"/>
                </a:lnTo>
                <a:lnTo>
                  <a:pt x="101600" y="203201"/>
                </a:lnTo>
                <a:lnTo>
                  <a:pt x="101600" y="206376"/>
                </a:lnTo>
                <a:lnTo>
                  <a:pt x="101600" y="209551"/>
                </a:lnTo>
                <a:lnTo>
                  <a:pt x="98425" y="212726"/>
                </a:lnTo>
                <a:lnTo>
                  <a:pt x="95250" y="212726"/>
                </a:lnTo>
                <a:lnTo>
                  <a:pt x="92075" y="212726"/>
                </a:lnTo>
                <a:lnTo>
                  <a:pt x="88900" y="212726"/>
                </a:lnTo>
                <a:lnTo>
                  <a:pt x="85725" y="212726"/>
                </a:lnTo>
                <a:lnTo>
                  <a:pt x="82550" y="212726"/>
                </a:lnTo>
                <a:lnTo>
                  <a:pt x="82550" y="209551"/>
                </a:lnTo>
                <a:lnTo>
                  <a:pt x="79375" y="209551"/>
                </a:lnTo>
                <a:lnTo>
                  <a:pt x="76200" y="209551"/>
                </a:lnTo>
                <a:lnTo>
                  <a:pt x="73025" y="209551"/>
                </a:lnTo>
                <a:lnTo>
                  <a:pt x="69850" y="209551"/>
                </a:lnTo>
                <a:lnTo>
                  <a:pt x="69850" y="206376"/>
                </a:lnTo>
                <a:lnTo>
                  <a:pt x="66675" y="206376"/>
                </a:lnTo>
                <a:lnTo>
                  <a:pt x="63500" y="206376"/>
                </a:lnTo>
                <a:lnTo>
                  <a:pt x="60325" y="206376"/>
                </a:lnTo>
                <a:lnTo>
                  <a:pt x="57150" y="206376"/>
                </a:lnTo>
                <a:lnTo>
                  <a:pt x="53975" y="203201"/>
                </a:lnTo>
                <a:lnTo>
                  <a:pt x="50800" y="203201"/>
                </a:lnTo>
                <a:lnTo>
                  <a:pt x="47625" y="203201"/>
                </a:lnTo>
                <a:lnTo>
                  <a:pt x="44450" y="200026"/>
                </a:lnTo>
                <a:lnTo>
                  <a:pt x="41275" y="200026"/>
                </a:lnTo>
                <a:lnTo>
                  <a:pt x="38100" y="200026"/>
                </a:lnTo>
                <a:lnTo>
                  <a:pt x="34925" y="200026"/>
                </a:lnTo>
                <a:lnTo>
                  <a:pt x="31750" y="196851"/>
                </a:lnTo>
                <a:lnTo>
                  <a:pt x="28575" y="196851"/>
                </a:lnTo>
                <a:lnTo>
                  <a:pt x="25400" y="196851"/>
                </a:lnTo>
                <a:lnTo>
                  <a:pt x="22225" y="196851"/>
                </a:lnTo>
                <a:lnTo>
                  <a:pt x="19050" y="193676"/>
                </a:lnTo>
                <a:lnTo>
                  <a:pt x="15875" y="193676"/>
                </a:lnTo>
                <a:lnTo>
                  <a:pt x="12700" y="193676"/>
                </a:lnTo>
                <a:lnTo>
                  <a:pt x="9525" y="193676"/>
                </a:lnTo>
                <a:lnTo>
                  <a:pt x="6350" y="193676"/>
                </a:lnTo>
                <a:lnTo>
                  <a:pt x="6350" y="190501"/>
                </a:lnTo>
                <a:lnTo>
                  <a:pt x="3175" y="190501"/>
                </a:lnTo>
                <a:lnTo>
                  <a:pt x="0" y="190501"/>
                </a:lnTo>
                <a:lnTo>
                  <a:pt x="0" y="187326"/>
                </a:lnTo>
                <a:lnTo>
                  <a:pt x="0" y="184151"/>
                </a:lnTo>
                <a:lnTo>
                  <a:pt x="0" y="180976"/>
                </a:lnTo>
                <a:lnTo>
                  <a:pt x="0" y="177801"/>
                </a:lnTo>
                <a:lnTo>
                  <a:pt x="3175" y="177801"/>
                </a:lnTo>
                <a:lnTo>
                  <a:pt x="3175" y="174626"/>
                </a:lnTo>
                <a:lnTo>
                  <a:pt x="3175" y="171451"/>
                </a:lnTo>
                <a:lnTo>
                  <a:pt x="3175" y="168276"/>
                </a:lnTo>
                <a:lnTo>
                  <a:pt x="6350" y="168276"/>
                </a:lnTo>
                <a:lnTo>
                  <a:pt x="3175" y="165101"/>
                </a:lnTo>
                <a:lnTo>
                  <a:pt x="6350" y="165101"/>
                </a:lnTo>
                <a:lnTo>
                  <a:pt x="9525" y="165101"/>
                </a:lnTo>
                <a:lnTo>
                  <a:pt x="12700" y="165101"/>
                </a:lnTo>
                <a:lnTo>
                  <a:pt x="15875" y="165101"/>
                </a:lnTo>
                <a:lnTo>
                  <a:pt x="15875" y="168276"/>
                </a:lnTo>
                <a:lnTo>
                  <a:pt x="19050" y="168276"/>
                </a:lnTo>
                <a:lnTo>
                  <a:pt x="22225" y="168276"/>
                </a:lnTo>
                <a:lnTo>
                  <a:pt x="25400" y="168276"/>
                </a:lnTo>
                <a:lnTo>
                  <a:pt x="28575" y="168276"/>
                </a:lnTo>
                <a:lnTo>
                  <a:pt x="28575" y="171451"/>
                </a:lnTo>
                <a:lnTo>
                  <a:pt x="31750" y="171451"/>
                </a:lnTo>
                <a:lnTo>
                  <a:pt x="34925" y="171451"/>
                </a:lnTo>
                <a:lnTo>
                  <a:pt x="38100" y="171451"/>
                </a:lnTo>
                <a:lnTo>
                  <a:pt x="41275" y="171451"/>
                </a:lnTo>
                <a:lnTo>
                  <a:pt x="44450" y="174626"/>
                </a:lnTo>
                <a:lnTo>
                  <a:pt x="47625" y="174626"/>
                </a:lnTo>
                <a:lnTo>
                  <a:pt x="47625" y="171451"/>
                </a:lnTo>
                <a:lnTo>
                  <a:pt x="47625" y="168276"/>
                </a:lnTo>
                <a:lnTo>
                  <a:pt x="50800" y="165101"/>
                </a:lnTo>
                <a:lnTo>
                  <a:pt x="50800" y="161926"/>
                </a:lnTo>
                <a:lnTo>
                  <a:pt x="50800" y="158751"/>
                </a:lnTo>
                <a:lnTo>
                  <a:pt x="50800" y="155576"/>
                </a:lnTo>
                <a:lnTo>
                  <a:pt x="53975" y="152401"/>
                </a:lnTo>
                <a:lnTo>
                  <a:pt x="53975" y="149226"/>
                </a:lnTo>
                <a:lnTo>
                  <a:pt x="53975" y="146051"/>
                </a:lnTo>
                <a:lnTo>
                  <a:pt x="57150" y="142876"/>
                </a:lnTo>
                <a:lnTo>
                  <a:pt x="57150" y="139701"/>
                </a:lnTo>
                <a:lnTo>
                  <a:pt x="57150" y="136526"/>
                </a:lnTo>
                <a:lnTo>
                  <a:pt x="57150" y="133351"/>
                </a:lnTo>
                <a:lnTo>
                  <a:pt x="60325" y="133351"/>
                </a:lnTo>
                <a:lnTo>
                  <a:pt x="60325" y="133350"/>
                </a:lnTo>
                <a:lnTo>
                  <a:pt x="57150" y="133350"/>
                </a:lnTo>
                <a:lnTo>
                  <a:pt x="60325" y="130175"/>
                </a:lnTo>
                <a:lnTo>
                  <a:pt x="60325" y="127000"/>
                </a:lnTo>
                <a:lnTo>
                  <a:pt x="60325" y="123825"/>
                </a:lnTo>
                <a:lnTo>
                  <a:pt x="63500" y="123825"/>
                </a:lnTo>
                <a:lnTo>
                  <a:pt x="63500" y="120650"/>
                </a:lnTo>
                <a:lnTo>
                  <a:pt x="66675" y="120650"/>
                </a:lnTo>
                <a:lnTo>
                  <a:pt x="66675" y="117475"/>
                </a:lnTo>
                <a:lnTo>
                  <a:pt x="69850" y="117475"/>
                </a:lnTo>
                <a:lnTo>
                  <a:pt x="69850" y="114300"/>
                </a:lnTo>
                <a:lnTo>
                  <a:pt x="73025" y="114300"/>
                </a:lnTo>
                <a:lnTo>
                  <a:pt x="76200" y="117475"/>
                </a:lnTo>
                <a:lnTo>
                  <a:pt x="76200" y="114300"/>
                </a:lnTo>
                <a:lnTo>
                  <a:pt x="76200" y="111125"/>
                </a:lnTo>
                <a:lnTo>
                  <a:pt x="79375" y="111125"/>
                </a:lnTo>
                <a:lnTo>
                  <a:pt x="82550" y="114300"/>
                </a:lnTo>
                <a:lnTo>
                  <a:pt x="82550" y="111125"/>
                </a:lnTo>
                <a:lnTo>
                  <a:pt x="85725" y="111125"/>
                </a:lnTo>
                <a:lnTo>
                  <a:pt x="85725" y="107950"/>
                </a:lnTo>
                <a:lnTo>
                  <a:pt x="82550" y="107950"/>
                </a:lnTo>
                <a:lnTo>
                  <a:pt x="82550" y="104775"/>
                </a:lnTo>
                <a:lnTo>
                  <a:pt x="79375" y="104775"/>
                </a:lnTo>
                <a:lnTo>
                  <a:pt x="79375" y="101600"/>
                </a:lnTo>
                <a:lnTo>
                  <a:pt x="76200" y="101600"/>
                </a:lnTo>
                <a:lnTo>
                  <a:pt x="79375" y="98425"/>
                </a:lnTo>
                <a:lnTo>
                  <a:pt x="76200" y="98425"/>
                </a:lnTo>
                <a:lnTo>
                  <a:pt x="73025" y="98425"/>
                </a:lnTo>
                <a:lnTo>
                  <a:pt x="73025" y="95250"/>
                </a:lnTo>
                <a:lnTo>
                  <a:pt x="69850" y="95250"/>
                </a:lnTo>
                <a:lnTo>
                  <a:pt x="69850" y="92075"/>
                </a:lnTo>
                <a:lnTo>
                  <a:pt x="66675" y="88900"/>
                </a:lnTo>
                <a:lnTo>
                  <a:pt x="66675" y="85725"/>
                </a:lnTo>
                <a:lnTo>
                  <a:pt x="66675" y="82550"/>
                </a:lnTo>
                <a:lnTo>
                  <a:pt x="73025" y="82550"/>
                </a:lnTo>
                <a:lnTo>
                  <a:pt x="73025" y="85725"/>
                </a:lnTo>
                <a:lnTo>
                  <a:pt x="76200" y="85725"/>
                </a:lnTo>
                <a:lnTo>
                  <a:pt x="79375" y="85725"/>
                </a:lnTo>
                <a:lnTo>
                  <a:pt x="82550" y="85725"/>
                </a:lnTo>
                <a:lnTo>
                  <a:pt x="85725" y="85725"/>
                </a:lnTo>
                <a:lnTo>
                  <a:pt x="85725" y="82550"/>
                </a:lnTo>
                <a:lnTo>
                  <a:pt x="85725" y="79375"/>
                </a:lnTo>
                <a:lnTo>
                  <a:pt x="85725" y="76200"/>
                </a:lnTo>
                <a:lnTo>
                  <a:pt x="85725" y="73025"/>
                </a:lnTo>
                <a:lnTo>
                  <a:pt x="88900" y="73025"/>
                </a:lnTo>
                <a:lnTo>
                  <a:pt x="88900" y="69850"/>
                </a:lnTo>
                <a:lnTo>
                  <a:pt x="88900" y="66675"/>
                </a:lnTo>
                <a:lnTo>
                  <a:pt x="88900" y="63500"/>
                </a:lnTo>
                <a:lnTo>
                  <a:pt x="88900" y="60325"/>
                </a:lnTo>
                <a:lnTo>
                  <a:pt x="92075" y="60325"/>
                </a:lnTo>
                <a:lnTo>
                  <a:pt x="92075" y="57150"/>
                </a:lnTo>
                <a:lnTo>
                  <a:pt x="92075" y="53975"/>
                </a:lnTo>
                <a:lnTo>
                  <a:pt x="95250" y="50800"/>
                </a:lnTo>
                <a:lnTo>
                  <a:pt x="95250" y="47625"/>
                </a:lnTo>
                <a:lnTo>
                  <a:pt x="95250" y="41275"/>
                </a:lnTo>
                <a:lnTo>
                  <a:pt x="95250" y="38100"/>
                </a:lnTo>
                <a:lnTo>
                  <a:pt x="98425" y="38100"/>
                </a:lnTo>
                <a:lnTo>
                  <a:pt x="98425" y="34925"/>
                </a:lnTo>
                <a:lnTo>
                  <a:pt x="98425" y="31750"/>
                </a:lnTo>
                <a:lnTo>
                  <a:pt x="98425" y="25400"/>
                </a:lnTo>
                <a:lnTo>
                  <a:pt x="98425" y="22225"/>
                </a:lnTo>
                <a:lnTo>
                  <a:pt x="101600" y="22225"/>
                </a:lnTo>
                <a:lnTo>
                  <a:pt x="101600" y="19050"/>
                </a:lnTo>
                <a:lnTo>
                  <a:pt x="101600" y="15875"/>
                </a:lnTo>
                <a:lnTo>
                  <a:pt x="101600" y="12700"/>
                </a:lnTo>
                <a:lnTo>
                  <a:pt x="104775" y="9525"/>
                </a:lnTo>
                <a:lnTo>
                  <a:pt x="104775" y="6350"/>
                </a:lnTo>
                <a:lnTo>
                  <a:pt x="107950" y="6350"/>
                </a:lnTo>
                <a:lnTo>
                  <a:pt x="111125" y="9525"/>
                </a:lnTo>
                <a:lnTo>
                  <a:pt x="114300" y="9525"/>
                </a:lnTo>
                <a:lnTo>
                  <a:pt x="120650" y="9525"/>
                </a:lnTo>
                <a:lnTo>
                  <a:pt x="123825" y="6350"/>
                </a:lnTo>
                <a:lnTo>
                  <a:pt x="130175" y="3175"/>
                </a:lnTo>
                <a:lnTo>
                  <a:pt x="136525" y="6350"/>
                </a:lnTo>
                <a:lnTo>
                  <a:pt x="139700" y="6350"/>
                </a:lnTo>
                <a:lnTo>
                  <a:pt x="158750" y="34925"/>
                </a:lnTo>
                <a:lnTo>
                  <a:pt x="161925" y="38100"/>
                </a:lnTo>
                <a:lnTo>
                  <a:pt x="168275" y="60325"/>
                </a:lnTo>
                <a:lnTo>
                  <a:pt x="165100" y="76200"/>
                </a:lnTo>
                <a:lnTo>
                  <a:pt x="165100" y="79375"/>
                </a:lnTo>
                <a:lnTo>
                  <a:pt x="165100" y="79376"/>
                </a:lnTo>
                <a:lnTo>
                  <a:pt x="166688" y="79376"/>
                </a:lnTo>
                <a:lnTo>
                  <a:pt x="169863" y="79376"/>
                </a:lnTo>
                <a:lnTo>
                  <a:pt x="173038" y="79376"/>
                </a:lnTo>
                <a:lnTo>
                  <a:pt x="173038" y="76201"/>
                </a:lnTo>
                <a:lnTo>
                  <a:pt x="173038" y="73026"/>
                </a:lnTo>
                <a:lnTo>
                  <a:pt x="173038" y="69851"/>
                </a:lnTo>
                <a:lnTo>
                  <a:pt x="176213" y="69851"/>
                </a:lnTo>
                <a:lnTo>
                  <a:pt x="176213" y="66676"/>
                </a:lnTo>
                <a:lnTo>
                  <a:pt x="179388" y="66676"/>
                </a:lnTo>
                <a:lnTo>
                  <a:pt x="182563" y="66676"/>
                </a:lnTo>
                <a:lnTo>
                  <a:pt x="182563" y="69851"/>
                </a:lnTo>
                <a:lnTo>
                  <a:pt x="185738" y="69851"/>
                </a:lnTo>
                <a:lnTo>
                  <a:pt x="188913" y="69851"/>
                </a:lnTo>
                <a:lnTo>
                  <a:pt x="192088" y="69851"/>
                </a:lnTo>
                <a:lnTo>
                  <a:pt x="192088" y="66676"/>
                </a:lnTo>
                <a:lnTo>
                  <a:pt x="195263" y="66676"/>
                </a:lnTo>
                <a:lnTo>
                  <a:pt x="195263" y="69851"/>
                </a:lnTo>
                <a:lnTo>
                  <a:pt x="198438" y="69851"/>
                </a:lnTo>
                <a:lnTo>
                  <a:pt x="198438" y="66676"/>
                </a:lnTo>
                <a:lnTo>
                  <a:pt x="201613" y="66676"/>
                </a:lnTo>
                <a:lnTo>
                  <a:pt x="201613" y="63501"/>
                </a:lnTo>
                <a:lnTo>
                  <a:pt x="204788" y="63501"/>
                </a:lnTo>
                <a:lnTo>
                  <a:pt x="204788" y="66676"/>
                </a:lnTo>
                <a:lnTo>
                  <a:pt x="207963" y="66676"/>
                </a:lnTo>
                <a:lnTo>
                  <a:pt x="207963" y="63501"/>
                </a:lnTo>
                <a:lnTo>
                  <a:pt x="211138" y="63501"/>
                </a:lnTo>
                <a:lnTo>
                  <a:pt x="211138" y="66676"/>
                </a:lnTo>
                <a:lnTo>
                  <a:pt x="214313" y="66676"/>
                </a:lnTo>
                <a:lnTo>
                  <a:pt x="217488" y="66676"/>
                </a:lnTo>
                <a:lnTo>
                  <a:pt x="217488" y="69851"/>
                </a:lnTo>
                <a:lnTo>
                  <a:pt x="220663" y="69851"/>
                </a:lnTo>
                <a:lnTo>
                  <a:pt x="220663" y="73026"/>
                </a:lnTo>
                <a:lnTo>
                  <a:pt x="223838" y="73026"/>
                </a:lnTo>
                <a:lnTo>
                  <a:pt x="227013" y="73026"/>
                </a:lnTo>
                <a:lnTo>
                  <a:pt x="230188" y="73026"/>
                </a:lnTo>
                <a:lnTo>
                  <a:pt x="230188" y="69851"/>
                </a:lnTo>
                <a:lnTo>
                  <a:pt x="230188" y="66676"/>
                </a:lnTo>
                <a:lnTo>
                  <a:pt x="230188" y="63501"/>
                </a:lnTo>
                <a:lnTo>
                  <a:pt x="233363" y="63501"/>
                </a:lnTo>
                <a:lnTo>
                  <a:pt x="233363" y="60326"/>
                </a:lnTo>
                <a:lnTo>
                  <a:pt x="236538" y="60326"/>
                </a:lnTo>
                <a:lnTo>
                  <a:pt x="236538" y="57151"/>
                </a:lnTo>
                <a:lnTo>
                  <a:pt x="239713" y="57151"/>
                </a:lnTo>
                <a:lnTo>
                  <a:pt x="239713" y="60326"/>
                </a:lnTo>
                <a:lnTo>
                  <a:pt x="242888" y="60326"/>
                </a:lnTo>
                <a:lnTo>
                  <a:pt x="242888" y="60325"/>
                </a:lnTo>
                <a:lnTo>
                  <a:pt x="242888" y="57150"/>
                </a:lnTo>
                <a:lnTo>
                  <a:pt x="246063" y="47625"/>
                </a:lnTo>
                <a:lnTo>
                  <a:pt x="246063" y="44450"/>
                </a:lnTo>
                <a:lnTo>
                  <a:pt x="246063" y="41275"/>
                </a:lnTo>
                <a:lnTo>
                  <a:pt x="249238" y="38100"/>
                </a:lnTo>
                <a:lnTo>
                  <a:pt x="249238" y="34925"/>
                </a:lnTo>
                <a:lnTo>
                  <a:pt x="249238" y="31750"/>
                </a:lnTo>
                <a:lnTo>
                  <a:pt x="249238" y="28575"/>
                </a:lnTo>
                <a:lnTo>
                  <a:pt x="252413" y="28575"/>
                </a:lnTo>
                <a:lnTo>
                  <a:pt x="252413" y="22225"/>
                </a:lnTo>
                <a:lnTo>
                  <a:pt x="252413" y="19050"/>
                </a:lnTo>
                <a:lnTo>
                  <a:pt x="255588" y="15875"/>
                </a:lnTo>
                <a:lnTo>
                  <a:pt x="252413" y="15875"/>
                </a:lnTo>
                <a:lnTo>
                  <a:pt x="255588" y="12700"/>
                </a:lnTo>
                <a:lnTo>
                  <a:pt x="255588" y="9525"/>
                </a:lnTo>
                <a:lnTo>
                  <a:pt x="255588" y="6350"/>
                </a:lnTo>
                <a:lnTo>
                  <a:pt x="258763" y="3175"/>
                </a:lnTo>
                <a:close/>
              </a:path>
            </a:pathLst>
          </a:custGeom>
          <a:solidFill>
            <a:srgbClr val="C4D79B"/>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1" hangingPunct="1">
              <a:defRPr/>
            </a:pPr>
            <a:endParaRPr lang="en-US"/>
          </a:p>
        </p:txBody>
      </p:sp>
      <p:sp>
        <p:nvSpPr>
          <p:cNvPr id="1495" name="Huntsville, AL">
            <a:extLst>
              <a:ext uri="{FF2B5EF4-FFF2-40B4-BE49-F238E27FC236}">
                <a16:creationId xmlns:a16="http://schemas.microsoft.com/office/drawing/2014/main" xmlns="" id="{00000000-0008-0000-0000-000005010000}"/>
              </a:ext>
            </a:extLst>
          </p:cNvPr>
          <p:cNvSpPr>
            <a:spLocks/>
          </p:cNvSpPr>
          <p:nvPr/>
        </p:nvSpPr>
        <p:spPr bwMode="auto">
          <a:xfrm>
            <a:off x="8910849" y="5460955"/>
            <a:ext cx="160188" cy="96628"/>
          </a:xfrm>
          <a:custGeom>
            <a:avLst/>
            <a:gdLst>
              <a:gd name="connsiteX0" fmla="*/ 142875 w 158750"/>
              <a:gd name="connsiteY0" fmla="*/ 0 h 98425"/>
              <a:gd name="connsiteX1" fmla="*/ 146050 w 158750"/>
              <a:gd name="connsiteY1" fmla="*/ 0 h 98425"/>
              <a:gd name="connsiteX2" fmla="*/ 152400 w 158750"/>
              <a:gd name="connsiteY2" fmla="*/ 9525 h 98425"/>
              <a:gd name="connsiteX3" fmla="*/ 142875 w 158750"/>
              <a:gd name="connsiteY3" fmla="*/ 9525 h 98425"/>
              <a:gd name="connsiteX4" fmla="*/ 142875 w 158750"/>
              <a:gd name="connsiteY4" fmla="*/ 22225 h 98425"/>
              <a:gd name="connsiteX5" fmla="*/ 146050 w 158750"/>
              <a:gd name="connsiteY5" fmla="*/ 66675 h 98425"/>
              <a:gd name="connsiteX6" fmla="*/ 152400 w 158750"/>
              <a:gd name="connsiteY6" fmla="*/ 73025 h 98425"/>
              <a:gd name="connsiteX7" fmla="*/ 158750 w 158750"/>
              <a:gd name="connsiteY7" fmla="*/ 76200 h 98425"/>
              <a:gd name="connsiteX8" fmla="*/ 152400 w 158750"/>
              <a:gd name="connsiteY8" fmla="*/ 79375 h 98425"/>
              <a:gd name="connsiteX9" fmla="*/ 155575 w 158750"/>
              <a:gd name="connsiteY9" fmla="*/ 79375 h 98425"/>
              <a:gd name="connsiteX10" fmla="*/ 155575 w 158750"/>
              <a:gd name="connsiteY10" fmla="*/ 88900 h 98425"/>
              <a:gd name="connsiteX11" fmla="*/ 146050 w 158750"/>
              <a:gd name="connsiteY11" fmla="*/ 88900 h 98425"/>
              <a:gd name="connsiteX12" fmla="*/ 139700 w 158750"/>
              <a:gd name="connsiteY12" fmla="*/ 98425 h 98425"/>
              <a:gd name="connsiteX13" fmla="*/ 130175 w 158750"/>
              <a:gd name="connsiteY13" fmla="*/ 98425 h 98425"/>
              <a:gd name="connsiteX14" fmla="*/ 120650 w 158750"/>
              <a:gd name="connsiteY14" fmla="*/ 88900 h 98425"/>
              <a:gd name="connsiteX15" fmla="*/ 114300 w 158750"/>
              <a:gd name="connsiteY15" fmla="*/ 82550 h 98425"/>
              <a:gd name="connsiteX16" fmla="*/ 104775 w 158750"/>
              <a:gd name="connsiteY16" fmla="*/ 88900 h 98425"/>
              <a:gd name="connsiteX17" fmla="*/ 95250 w 158750"/>
              <a:gd name="connsiteY17" fmla="*/ 82550 h 98425"/>
              <a:gd name="connsiteX18" fmla="*/ 82550 w 158750"/>
              <a:gd name="connsiteY18" fmla="*/ 92075 h 98425"/>
              <a:gd name="connsiteX19" fmla="*/ 60325 w 158750"/>
              <a:gd name="connsiteY19" fmla="*/ 88900 h 98425"/>
              <a:gd name="connsiteX20" fmla="*/ 28575 w 158750"/>
              <a:gd name="connsiteY20" fmla="*/ 76200 h 98425"/>
              <a:gd name="connsiteX21" fmla="*/ 15875 w 158750"/>
              <a:gd name="connsiteY21" fmla="*/ 66675 h 98425"/>
              <a:gd name="connsiteX22" fmla="*/ 3175 w 158750"/>
              <a:gd name="connsiteY22" fmla="*/ 63500 h 98425"/>
              <a:gd name="connsiteX23" fmla="*/ 0 w 158750"/>
              <a:gd name="connsiteY23" fmla="*/ 63500 h 98425"/>
              <a:gd name="connsiteX24" fmla="*/ 9525 w 158750"/>
              <a:gd name="connsiteY24" fmla="*/ 53975 h 98425"/>
              <a:gd name="connsiteX25" fmla="*/ 6350 w 158750"/>
              <a:gd name="connsiteY25" fmla="*/ 19050 h 98425"/>
              <a:gd name="connsiteX26" fmla="*/ 63500 w 158750"/>
              <a:gd name="connsiteY26" fmla="*/ 9525 h 98425"/>
              <a:gd name="connsiteX27" fmla="*/ 69850 w 158750"/>
              <a:gd name="connsiteY27" fmla="*/ 9525 h 98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58750" h="98425">
                <a:moveTo>
                  <a:pt x="142875" y="0"/>
                </a:moveTo>
                <a:lnTo>
                  <a:pt x="146050" y="0"/>
                </a:lnTo>
                <a:lnTo>
                  <a:pt x="152400" y="9525"/>
                </a:lnTo>
                <a:lnTo>
                  <a:pt x="142875" y="9525"/>
                </a:lnTo>
                <a:lnTo>
                  <a:pt x="142875" y="22225"/>
                </a:lnTo>
                <a:lnTo>
                  <a:pt x="146050" y="66675"/>
                </a:lnTo>
                <a:lnTo>
                  <a:pt x="152400" y="73025"/>
                </a:lnTo>
                <a:lnTo>
                  <a:pt x="158750" y="76200"/>
                </a:lnTo>
                <a:lnTo>
                  <a:pt x="152400" y="79375"/>
                </a:lnTo>
                <a:lnTo>
                  <a:pt x="155575" y="79375"/>
                </a:lnTo>
                <a:lnTo>
                  <a:pt x="155575" y="88900"/>
                </a:lnTo>
                <a:lnTo>
                  <a:pt x="146050" y="88900"/>
                </a:lnTo>
                <a:lnTo>
                  <a:pt x="139700" y="98425"/>
                </a:lnTo>
                <a:lnTo>
                  <a:pt x="130175" y="98425"/>
                </a:lnTo>
                <a:lnTo>
                  <a:pt x="120650" y="88900"/>
                </a:lnTo>
                <a:lnTo>
                  <a:pt x="114300" y="82550"/>
                </a:lnTo>
                <a:lnTo>
                  <a:pt x="104775" y="88900"/>
                </a:lnTo>
                <a:lnTo>
                  <a:pt x="95250" y="82550"/>
                </a:lnTo>
                <a:lnTo>
                  <a:pt x="82550" y="92075"/>
                </a:lnTo>
                <a:lnTo>
                  <a:pt x="60325" y="88900"/>
                </a:lnTo>
                <a:lnTo>
                  <a:pt x="28575" y="76200"/>
                </a:lnTo>
                <a:lnTo>
                  <a:pt x="15875" y="66675"/>
                </a:lnTo>
                <a:lnTo>
                  <a:pt x="3175" y="63500"/>
                </a:lnTo>
                <a:lnTo>
                  <a:pt x="0" y="63500"/>
                </a:lnTo>
                <a:lnTo>
                  <a:pt x="9525" y="53975"/>
                </a:lnTo>
                <a:lnTo>
                  <a:pt x="6350" y="19050"/>
                </a:lnTo>
                <a:lnTo>
                  <a:pt x="63500" y="9525"/>
                </a:lnTo>
                <a:lnTo>
                  <a:pt x="69850" y="9525"/>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496" name="Florence-Muscle Shoals, AL">
            <a:extLst>
              <a:ext uri="{FF2B5EF4-FFF2-40B4-BE49-F238E27FC236}">
                <a16:creationId xmlns:a16="http://schemas.microsoft.com/office/drawing/2014/main" xmlns="" id="{00000000-0008-0000-0000-000006010000}"/>
              </a:ext>
            </a:extLst>
          </p:cNvPr>
          <p:cNvSpPr>
            <a:spLocks/>
          </p:cNvSpPr>
          <p:nvPr/>
        </p:nvSpPr>
        <p:spPr bwMode="auto">
          <a:xfrm>
            <a:off x="8761624" y="5480005"/>
            <a:ext cx="158750" cy="99803"/>
          </a:xfrm>
          <a:custGeom>
            <a:avLst/>
            <a:gdLst>
              <a:gd name="connsiteX0" fmla="*/ 149754 w 158750"/>
              <a:gd name="connsiteY0" fmla="*/ 43921 h 101600"/>
              <a:gd name="connsiteX1" fmla="*/ 152400 w 158750"/>
              <a:gd name="connsiteY1" fmla="*/ 44450 h 101600"/>
              <a:gd name="connsiteX2" fmla="*/ 149225 w 158750"/>
              <a:gd name="connsiteY2" fmla="*/ 44450 h 101600"/>
              <a:gd name="connsiteX3" fmla="*/ 152400 w 158750"/>
              <a:gd name="connsiteY3" fmla="*/ 0 h 101600"/>
              <a:gd name="connsiteX4" fmla="*/ 155575 w 158750"/>
              <a:gd name="connsiteY4" fmla="*/ 0 h 101600"/>
              <a:gd name="connsiteX5" fmla="*/ 158750 w 158750"/>
              <a:gd name="connsiteY5" fmla="*/ 34925 h 101600"/>
              <a:gd name="connsiteX6" fmla="*/ 149754 w 158750"/>
              <a:gd name="connsiteY6" fmla="*/ 43921 h 101600"/>
              <a:gd name="connsiteX7" fmla="*/ 136525 w 158750"/>
              <a:gd name="connsiteY7" fmla="*/ 41275 h 101600"/>
              <a:gd name="connsiteX8" fmla="*/ 123825 w 158750"/>
              <a:gd name="connsiteY8" fmla="*/ 44450 h 101600"/>
              <a:gd name="connsiteX9" fmla="*/ 127000 w 158750"/>
              <a:gd name="connsiteY9" fmla="*/ 69850 h 101600"/>
              <a:gd name="connsiteX10" fmla="*/ 120650 w 158750"/>
              <a:gd name="connsiteY10" fmla="*/ 73025 h 101600"/>
              <a:gd name="connsiteX11" fmla="*/ 117475 w 158750"/>
              <a:gd name="connsiteY11" fmla="*/ 88900 h 101600"/>
              <a:gd name="connsiteX12" fmla="*/ 19050 w 158750"/>
              <a:gd name="connsiteY12" fmla="*/ 101600 h 101600"/>
              <a:gd name="connsiteX13" fmla="*/ 19050 w 158750"/>
              <a:gd name="connsiteY13" fmla="*/ 41275 h 101600"/>
              <a:gd name="connsiteX14" fmla="*/ 0 w 158750"/>
              <a:gd name="connsiteY14" fmla="*/ 22225 h 101600"/>
              <a:gd name="connsiteX15" fmla="*/ 34925 w 158750"/>
              <a:gd name="connsiteY15" fmla="*/ 15875 h 101600"/>
              <a:gd name="connsiteX16" fmla="*/ 92075 w 158750"/>
              <a:gd name="connsiteY16" fmla="*/ 635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8750" h="101600">
                <a:moveTo>
                  <a:pt x="149754" y="43921"/>
                </a:moveTo>
                <a:lnTo>
                  <a:pt x="152400" y="44450"/>
                </a:lnTo>
                <a:lnTo>
                  <a:pt x="149225" y="44450"/>
                </a:lnTo>
                <a:close/>
                <a:moveTo>
                  <a:pt x="152400" y="0"/>
                </a:moveTo>
                <a:lnTo>
                  <a:pt x="155575" y="0"/>
                </a:lnTo>
                <a:lnTo>
                  <a:pt x="158750" y="34925"/>
                </a:lnTo>
                <a:lnTo>
                  <a:pt x="149754" y="43921"/>
                </a:lnTo>
                <a:lnTo>
                  <a:pt x="136525" y="41275"/>
                </a:lnTo>
                <a:lnTo>
                  <a:pt x="123825" y="44450"/>
                </a:lnTo>
                <a:lnTo>
                  <a:pt x="127000" y="69850"/>
                </a:lnTo>
                <a:lnTo>
                  <a:pt x="120650" y="73025"/>
                </a:lnTo>
                <a:lnTo>
                  <a:pt x="117475" y="88900"/>
                </a:lnTo>
                <a:lnTo>
                  <a:pt x="19050" y="101600"/>
                </a:lnTo>
                <a:lnTo>
                  <a:pt x="19050" y="41275"/>
                </a:lnTo>
                <a:lnTo>
                  <a:pt x="0" y="22225"/>
                </a:lnTo>
                <a:lnTo>
                  <a:pt x="34925" y="15875"/>
                </a:lnTo>
                <a:lnTo>
                  <a:pt x="92075" y="6350"/>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497" name="Gadsden, AL">
            <a:extLst>
              <a:ext uri="{FF2B5EF4-FFF2-40B4-BE49-F238E27FC236}">
                <a16:creationId xmlns:a16="http://schemas.microsoft.com/office/drawing/2014/main" xmlns="" id="{00000000-0008-0000-0000-000007010000}"/>
              </a:ext>
            </a:extLst>
          </p:cNvPr>
          <p:cNvSpPr>
            <a:spLocks/>
          </p:cNvSpPr>
          <p:nvPr/>
        </p:nvSpPr>
        <p:spPr bwMode="auto">
          <a:xfrm>
            <a:off x="9077387" y="5595683"/>
            <a:ext cx="98425" cy="73025"/>
          </a:xfrm>
          <a:custGeom>
            <a:avLst/>
            <a:gdLst>
              <a:gd name="T0" fmla="*/ 2147483646 w 62"/>
              <a:gd name="T1" fmla="*/ 0 h 46"/>
              <a:gd name="T2" fmla="*/ 2147483646 w 62"/>
              <a:gd name="T3" fmla="*/ 2147483646 h 46"/>
              <a:gd name="T4" fmla="*/ 2147483646 w 62"/>
              <a:gd name="T5" fmla="*/ 2147483646 h 46"/>
              <a:gd name="T6" fmla="*/ 2147483646 w 62"/>
              <a:gd name="T7" fmla="*/ 2147483646 h 46"/>
              <a:gd name="T8" fmla="*/ 2147483646 w 62"/>
              <a:gd name="T9" fmla="*/ 2147483646 h 46"/>
              <a:gd name="T10" fmla="*/ 2147483646 w 62"/>
              <a:gd name="T11" fmla="*/ 2147483646 h 46"/>
              <a:gd name="T12" fmla="*/ 2147483646 w 62"/>
              <a:gd name="T13" fmla="*/ 2147483646 h 46"/>
              <a:gd name="T14" fmla="*/ 2147483646 w 62"/>
              <a:gd name="T15" fmla="*/ 2147483646 h 46"/>
              <a:gd name="T16" fmla="*/ 2147483646 w 62"/>
              <a:gd name="T17" fmla="*/ 2147483646 h 46"/>
              <a:gd name="T18" fmla="*/ 2147483646 w 62"/>
              <a:gd name="T19" fmla="*/ 2147483646 h 46"/>
              <a:gd name="T20" fmla="*/ 2147483646 w 62"/>
              <a:gd name="T21" fmla="*/ 2147483646 h 46"/>
              <a:gd name="T22" fmla="*/ 2147483646 w 62"/>
              <a:gd name="T23" fmla="*/ 2147483646 h 46"/>
              <a:gd name="T24" fmla="*/ 2147483646 w 62"/>
              <a:gd name="T25" fmla="*/ 2147483646 h 46"/>
              <a:gd name="T26" fmla="*/ 0 w 62"/>
              <a:gd name="T27" fmla="*/ 2147483646 h 46"/>
              <a:gd name="T28" fmla="*/ 2147483646 w 62"/>
              <a:gd name="T29" fmla="*/ 2147483646 h 46"/>
              <a:gd name="T30" fmla="*/ 2147483646 w 62"/>
              <a:gd name="T31" fmla="*/ 2147483646 h 46"/>
              <a:gd name="T32" fmla="*/ 2147483646 w 62"/>
              <a:gd name="T33" fmla="*/ 2147483646 h 46"/>
              <a:gd name="T34" fmla="*/ 2147483646 w 62"/>
              <a:gd name="T35" fmla="*/ 0 h 4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2"/>
              <a:gd name="T55" fmla="*/ 0 h 46"/>
              <a:gd name="T56" fmla="*/ 62 w 62"/>
              <a:gd name="T57" fmla="*/ 46 h 4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2" h="46">
                <a:moveTo>
                  <a:pt x="46" y="0"/>
                </a:moveTo>
                <a:lnTo>
                  <a:pt x="48" y="10"/>
                </a:lnTo>
                <a:lnTo>
                  <a:pt x="54" y="8"/>
                </a:lnTo>
                <a:lnTo>
                  <a:pt x="62" y="26"/>
                </a:lnTo>
                <a:lnTo>
                  <a:pt x="62" y="30"/>
                </a:lnTo>
                <a:lnTo>
                  <a:pt x="48" y="30"/>
                </a:lnTo>
                <a:lnTo>
                  <a:pt x="46" y="36"/>
                </a:lnTo>
                <a:lnTo>
                  <a:pt x="40" y="36"/>
                </a:lnTo>
                <a:lnTo>
                  <a:pt x="38" y="42"/>
                </a:lnTo>
                <a:lnTo>
                  <a:pt x="32" y="46"/>
                </a:lnTo>
                <a:lnTo>
                  <a:pt x="16" y="30"/>
                </a:lnTo>
                <a:lnTo>
                  <a:pt x="6" y="32"/>
                </a:lnTo>
                <a:lnTo>
                  <a:pt x="2" y="40"/>
                </a:lnTo>
                <a:lnTo>
                  <a:pt x="0" y="40"/>
                </a:lnTo>
                <a:lnTo>
                  <a:pt x="2" y="18"/>
                </a:lnTo>
                <a:lnTo>
                  <a:pt x="14" y="6"/>
                </a:lnTo>
                <a:lnTo>
                  <a:pt x="20" y="4"/>
                </a:lnTo>
                <a:lnTo>
                  <a:pt x="46" y="0"/>
                </a:lnTo>
                <a:close/>
              </a:path>
            </a:pathLst>
          </a:custGeom>
          <a:solidFill>
            <a:srgbClr val="A6A6A6"/>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498" name="Anniston-Oxford-Jacksonville, AL">
            <a:extLst>
              <a:ext uri="{FF2B5EF4-FFF2-40B4-BE49-F238E27FC236}">
                <a16:creationId xmlns:a16="http://schemas.microsoft.com/office/drawing/2014/main" xmlns="" id="{00000000-0008-0000-0000-000009010000}"/>
              </a:ext>
            </a:extLst>
          </p:cNvPr>
          <p:cNvSpPr>
            <a:spLocks/>
          </p:cNvSpPr>
          <p:nvPr/>
        </p:nvSpPr>
        <p:spPr bwMode="auto">
          <a:xfrm>
            <a:off x="9118662" y="5636958"/>
            <a:ext cx="88900" cy="77577"/>
          </a:xfrm>
          <a:custGeom>
            <a:avLst/>
            <a:gdLst>
              <a:gd name="T0" fmla="*/ 2147483646 w 56"/>
              <a:gd name="T1" fmla="*/ 0 h 50"/>
              <a:gd name="T2" fmla="*/ 2147483646 w 56"/>
              <a:gd name="T3" fmla="*/ 2147483646 h 50"/>
              <a:gd name="T4" fmla="*/ 2147483646 w 56"/>
              <a:gd name="T5" fmla="*/ 2147483646 h 50"/>
              <a:gd name="T6" fmla="*/ 2147483646 w 56"/>
              <a:gd name="T7" fmla="*/ 2147483646 h 50"/>
              <a:gd name="T8" fmla="*/ 2147483646 w 56"/>
              <a:gd name="T9" fmla="*/ 2147483646 h 50"/>
              <a:gd name="T10" fmla="*/ 2147483646 w 56"/>
              <a:gd name="T11" fmla="*/ 2147483646 h 50"/>
              <a:gd name="T12" fmla="*/ 2147483646 w 56"/>
              <a:gd name="T13" fmla="*/ 2147483646 h 50"/>
              <a:gd name="T14" fmla="*/ 2147483646 w 56"/>
              <a:gd name="T15" fmla="*/ 2147483646 h 50"/>
              <a:gd name="T16" fmla="*/ 2147483646 w 56"/>
              <a:gd name="T17" fmla="*/ 2147483646 h 50"/>
              <a:gd name="T18" fmla="*/ 2147483646 w 56"/>
              <a:gd name="T19" fmla="*/ 2147483646 h 50"/>
              <a:gd name="T20" fmla="*/ 2147483646 w 56"/>
              <a:gd name="T21" fmla="*/ 2147483646 h 50"/>
              <a:gd name="T22" fmla="*/ 2147483646 w 56"/>
              <a:gd name="T23" fmla="*/ 2147483646 h 50"/>
              <a:gd name="T24" fmla="*/ 2147483646 w 56"/>
              <a:gd name="T25" fmla="*/ 2147483646 h 50"/>
              <a:gd name="T26" fmla="*/ 2147483646 w 56"/>
              <a:gd name="T27" fmla="*/ 2147483646 h 50"/>
              <a:gd name="T28" fmla="*/ 0 w 56"/>
              <a:gd name="T29" fmla="*/ 2147483646 h 50"/>
              <a:gd name="T30" fmla="*/ 0 w 56"/>
              <a:gd name="T31" fmla="*/ 2147483646 h 50"/>
              <a:gd name="T32" fmla="*/ 2147483646 w 56"/>
              <a:gd name="T33" fmla="*/ 2147483646 h 50"/>
              <a:gd name="T34" fmla="*/ 2147483646 w 56"/>
              <a:gd name="T35" fmla="*/ 2147483646 h 50"/>
              <a:gd name="T36" fmla="*/ 2147483646 w 56"/>
              <a:gd name="T37" fmla="*/ 2147483646 h 50"/>
              <a:gd name="T38" fmla="*/ 2147483646 w 56"/>
              <a:gd name="T39" fmla="*/ 2147483646 h 50"/>
              <a:gd name="T40" fmla="*/ 2147483646 w 56"/>
              <a:gd name="T41" fmla="*/ 2147483646 h 50"/>
              <a:gd name="T42" fmla="*/ 2147483646 w 56"/>
              <a:gd name="T43" fmla="*/ 2147483646 h 50"/>
              <a:gd name="T44" fmla="*/ 2147483646 w 56"/>
              <a:gd name="T45" fmla="*/ 2147483646 h 50"/>
              <a:gd name="T46" fmla="*/ 2147483646 w 56"/>
              <a:gd name="T47" fmla="*/ 0 h 50"/>
              <a:gd name="T48" fmla="*/ 2147483646 w 56"/>
              <a:gd name="T49" fmla="*/ 0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6"/>
              <a:gd name="T76" fmla="*/ 0 h 50"/>
              <a:gd name="T77" fmla="*/ 56 w 56"/>
              <a:gd name="T78" fmla="*/ 50 h 5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6" h="50">
                <a:moveTo>
                  <a:pt x="56" y="0"/>
                </a:moveTo>
                <a:lnTo>
                  <a:pt x="56" y="6"/>
                </a:lnTo>
                <a:lnTo>
                  <a:pt x="48" y="8"/>
                </a:lnTo>
                <a:lnTo>
                  <a:pt x="48" y="12"/>
                </a:lnTo>
                <a:lnTo>
                  <a:pt x="54" y="12"/>
                </a:lnTo>
                <a:lnTo>
                  <a:pt x="54" y="16"/>
                </a:lnTo>
                <a:lnTo>
                  <a:pt x="48" y="20"/>
                </a:lnTo>
                <a:lnTo>
                  <a:pt x="52" y="36"/>
                </a:lnTo>
                <a:lnTo>
                  <a:pt x="42" y="42"/>
                </a:lnTo>
                <a:lnTo>
                  <a:pt x="42" y="48"/>
                </a:lnTo>
                <a:lnTo>
                  <a:pt x="38" y="50"/>
                </a:lnTo>
                <a:lnTo>
                  <a:pt x="36" y="46"/>
                </a:lnTo>
                <a:lnTo>
                  <a:pt x="16" y="50"/>
                </a:lnTo>
                <a:lnTo>
                  <a:pt x="10" y="40"/>
                </a:lnTo>
                <a:lnTo>
                  <a:pt x="0" y="40"/>
                </a:lnTo>
                <a:lnTo>
                  <a:pt x="0" y="36"/>
                </a:lnTo>
                <a:lnTo>
                  <a:pt x="8" y="30"/>
                </a:lnTo>
                <a:lnTo>
                  <a:pt x="6" y="20"/>
                </a:lnTo>
                <a:lnTo>
                  <a:pt x="12" y="16"/>
                </a:lnTo>
                <a:lnTo>
                  <a:pt x="14" y="10"/>
                </a:lnTo>
                <a:lnTo>
                  <a:pt x="20" y="10"/>
                </a:lnTo>
                <a:lnTo>
                  <a:pt x="22" y="4"/>
                </a:lnTo>
                <a:lnTo>
                  <a:pt x="36" y="4"/>
                </a:lnTo>
                <a:lnTo>
                  <a:pt x="36" y="0"/>
                </a:lnTo>
                <a:lnTo>
                  <a:pt x="56" y="0"/>
                </a:lnTo>
                <a:close/>
              </a:path>
            </a:pathLst>
          </a:custGeom>
          <a:solidFill>
            <a:srgbClr val="A6A6A6"/>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499" name="Freeform 266">
            <a:extLst>
              <a:ext uri="{FF2B5EF4-FFF2-40B4-BE49-F238E27FC236}">
                <a16:creationId xmlns:a16="http://schemas.microsoft.com/office/drawing/2014/main" xmlns="" id="{00000000-0008-0000-0000-00000B010000}"/>
              </a:ext>
            </a:extLst>
          </p:cNvPr>
          <p:cNvSpPr>
            <a:spLocks/>
          </p:cNvSpPr>
          <p:nvPr/>
        </p:nvSpPr>
        <p:spPr bwMode="auto">
          <a:xfrm>
            <a:off x="8853699" y="5746285"/>
            <a:ext cx="130175" cy="120650"/>
          </a:xfrm>
          <a:custGeom>
            <a:avLst/>
            <a:gdLst>
              <a:gd name="T0" fmla="*/ 2147483646 w 82"/>
              <a:gd name="T1" fmla="*/ 2147483646 h 76"/>
              <a:gd name="T2" fmla="*/ 2147483646 w 82"/>
              <a:gd name="T3" fmla="*/ 2147483646 h 76"/>
              <a:gd name="T4" fmla="*/ 2147483646 w 82"/>
              <a:gd name="T5" fmla="*/ 2147483646 h 76"/>
              <a:gd name="T6" fmla="*/ 2147483646 w 82"/>
              <a:gd name="T7" fmla="*/ 2147483646 h 76"/>
              <a:gd name="T8" fmla="*/ 2147483646 w 82"/>
              <a:gd name="T9" fmla="*/ 2147483646 h 76"/>
              <a:gd name="T10" fmla="*/ 2147483646 w 82"/>
              <a:gd name="T11" fmla="*/ 2147483646 h 76"/>
              <a:gd name="T12" fmla="*/ 2147483646 w 82"/>
              <a:gd name="T13" fmla="*/ 2147483646 h 76"/>
              <a:gd name="T14" fmla="*/ 2147483646 w 82"/>
              <a:gd name="T15" fmla="*/ 2147483646 h 76"/>
              <a:gd name="T16" fmla="*/ 2147483646 w 82"/>
              <a:gd name="T17" fmla="*/ 2147483646 h 76"/>
              <a:gd name="T18" fmla="*/ 2147483646 w 82"/>
              <a:gd name="T19" fmla="*/ 2147483646 h 76"/>
              <a:gd name="T20" fmla="*/ 2147483646 w 82"/>
              <a:gd name="T21" fmla="*/ 2147483646 h 76"/>
              <a:gd name="T22" fmla="*/ 2147483646 w 82"/>
              <a:gd name="T23" fmla="*/ 2147483646 h 76"/>
              <a:gd name="T24" fmla="*/ 2147483646 w 82"/>
              <a:gd name="T25" fmla="*/ 2147483646 h 76"/>
              <a:gd name="T26" fmla="*/ 2147483646 w 82"/>
              <a:gd name="T27" fmla="*/ 2147483646 h 76"/>
              <a:gd name="T28" fmla="*/ 2147483646 w 82"/>
              <a:gd name="T29" fmla="*/ 2147483646 h 76"/>
              <a:gd name="T30" fmla="*/ 2147483646 w 82"/>
              <a:gd name="T31" fmla="*/ 2147483646 h 76"/>
              <a:gd name="T32" fmla="*/ 0 w 82"/>
              <a:gd name="T33" fmla="*/ 2147483646 h 76"/>
              <a:gd name="T34" fmla="*/ 2147483646 w 82"/>
              <a:gd name="T35" fmla="*/ 2147483646 h 76"/>
              <a:gd name="T36" fmla="*/ 2147483646 w 82"/>
              <a:gd name="T37" fmla="*/ 2147483646 h 76"/>
              <a:gd name="T38" fmla="*/ 2147483646 w 82"/>
              <a:gd name="T39" fmla="*/ 0 h 76"/>
              <a:gd name="T40" fmla="*/ 2147483646 w 82"/>
              <a:gd name="T41" fmla="*/ 0 h 76"/>
              <a:gd name="T42" fmla="*/ 2147483646 w 82"/>
              <a:gd name="T43" fmla="*/ 2147483646 h 76"/>
              <a:gd name="T44" fmla="*/ 2147483646 w 82"/>
              <a:gd name="T45" fmla="*/ 2147483646 h 7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82"/>
              <a:gd name="T70" fmla="*/ 0 h 76"/>
              <a:gd name="T71" fmla="*/ 82 w 82"/>
              <a:gd name="T72" fmla="*/ 76 h 7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82" h="76">
                <a:moveTo>
                  <a:pt x="58" y="8"/>
                </a:moveTo>
                <a:lnTo>
                  <a:pt x="56" y="12"/>
                </a:lnTo>
                <a:lnTo>
                  <a:pt x="52" y="12"/>
                </a:lnTo>
                <a:lnTo>
                  <a:pt x="52" y="16"/>
                </a:lnTo>
                <a:lnTo>
                  <a:pt x="60" y="20"/>
                </a:lnTo>
                <a:lnTo>
                  <a:pt x="72" y="32"/>
                </a:lnTo>
                <a:lnTo>
                  <a:pt x="82" y="34"/>
                </a:lnTo>
                <a:lnTo>
                  <a:pt x="82" y="36"/>
                </a:lnTo>
                <a:lnTo>
                  <a:pt x="72" y="40"/>
                </a:lnTo>
                <a:lnTo>
                  <a:pt x="70" y="52"/>
                </a:lnTo>
                <a:lnTo>
                  <a:pt x="62" y="54"/>
                </a:lnTo>
                <a:lnTo>
                  <a:pt x="60" y="70"/>
                </a:lnTo>
                <a:lnTo>
                  <a:pt x="50" y="72"/>
                </a:lnTo>
                <a:lnTo>
                  <a:pt x="20" y="74"/>
                </a:lnTo>
                <a:lnTo>
                  <a:pt x="8" y="76"/>
                </a:lnTo>
                <a:lnTo>
                  <a:pt x="6" y="60"/>
                </a:lnTo>
                <a:lnTo>
                  <a:pt x="0" y="14"/>
                </a:lnTo>
                <a:lnTo>
                  <a:pt x="18" y="12"/>
                </a:lnTo>
                <a:lnTo>
                  <a:pt x="20" y="2"/>
                </a:lnTo>
                <a:lnTo>
                  <a:pt x="40" y="0"/>
                </a:lnTo>
                <a:lnTo>
                  <a:pt x="52" y="0"/>
                </a:lnTo>
                <a:lnTo>
                  <a:pt x="52" y="10"/>
                </a:lnTo>
                <a:lnTo>
                  <a:pt x="58" y="8"/>
                </a:lnTo>
              </a:path>
            </a:pathLst>
          </a:custGeom>
          <a:noFill/>
          <a:ln w="3175">
            <a:solidFill>
              <a:schemeClr val="bg1">
                <a:lumMod val="50000"/>
              </a:schemeClr>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500" name="Tuscaloosa, AL">
            <a:extLst>
              <a:ext uri="{FF2B5EF4-FFF2-40B4-BE49-F238E27FC236}">
                <a16:creationId xmlns:a16="http://schemas.microsoft.com/office/drawing/2014/main" xmlns="" id="{00000000-0008-0000-0000-00000C010000}"/>
              </a:ext>
            </a:extLst>
          </p:cNvPr>
          <p:cNvSpPr>
            <a:spLocks/>
          </p:cNvSpPr>
          <p:nvPr/>
        </p:nvSpPr>
        <p:spPr bwMode="auto">
          <a:xfrm>
            <a:off x="8783849" y="5746285"/>
            <a:ext cx="200025" cy="217278"/>
          </a:xfrm>
          <a:custGeom>
            <a:avLst/>
            <a:gdLst>
              <a:gd name="connsiteX0" fmla="*/ 133350 w 200025"/>
              <a:gd name="connsiteY0" fmla="*/ 0 h 219075"/>
              <a:gd name="connsiteX1" fmla="*/ 152400 w 200025"/>
              <a:gd name="connsiteY1" fmla="*/ 0 h 219075"/>
              <a:gd name="connsiteX2" fmla="*/ 152400 w 200025"/>
              <a:gd name="connsiteY2" fmla="*/ 15875 h 219075"/>
              <a:gd name="connsiteX3" fmla="*/ 161925 w 200025"/>
              <a:gd name="connsiteY3" fmla="*/ 12700 h 219075"/>
              <a:gd name="connsiteX4" fmla="*/ 158750 w 200025"/>
              <a:gd name="connsiteY4" fmla="*/ 19050 h 219075"/>
              <a:gd name="connsiteX5" fmla="*/ 152400 w 200025"/>
              <a:gd name="connsiteY5" fmla="*/ 19050 h 219075"/>
              <a:gd name="connsiteX6" fmla="*/ 152400 w 200025"/>
              <a:gd name="connsiteY6" fmla="*/ 25400 h 219075"/>
              <a:gd name="connsiteX7" fmla="*/ 165100 w 200025"/>
              <a:gd name="connsiteY7" fmla="*/ 31750 h 219075"/>
              <a:gd name="connsiteX8" fmla="*/ 184150 w 200025"/>
              <a:gd name="connsiteY8" fmla="*/ 50800 h 219075"/>
              <a:gd name="connsiteX9" fmla="*/ 200025 w 200025"/>
              <a:gd name="connsiteY9" fmla="*/ 53975 h 219075"/>
              <a:gd name="connsiteX10" fmla="*/ 200025 w 200025"/>
              <a:gd name="connsiteY10" fmla="*/ 57150 h 219075"/>
              <a:gd name="connsiteX11" fmla="*/ 184150 w 200025"/>
              <a:gd name="connsiteY11" fmla="*/ 63500 h 219075"/>
              <a:gd name="connsiteX12" fmla="*/ 180975 w 200025"/>
              <a:gd name="connsiteY12" fmla="*/ 82550 h 219075"/>
              <a:gd name="connsiteX13" fmla="*/ 168275 w 200025"/>
              <a:gd name="connsiteY13" fmla="*/ 85725 h 219075"/>
              <a:gd name="connsiteX14" fmla="*/ 165100 w 200025"/>
              <a:gd name="connsiteY14" fmla="*/ 111125 h 219075"/>
              <a:gd name="connsiteX15" fmla="*/ 149225 w 200025"/>
              <a:gd name="connsiteY15" fmla="*/ 114300 h 219075"/>
              <a:gd name="connsiteX16" fmla="*/ 152400 w 200025"/>
              <a:gd name="connsiteY16" fmla="*/ 139700 h 219075"/>
              <a:gd name="connsiteX17" fmla="*/ 155575 w 200025"/>
              <a:gd name="connsiteY17" fmla="*/ 146050 h 219075"/>
              <a:gd name="connsiteX18" fmla="*/ 146050 w 200025"/>
              <a:gd name="connsiteY18" fmla="*/ 146050 h 219075"/>
              <a:gd name="connsiteX19" fmla="*/ 149225 w 200025"/>
              <a:gd name="connsiteY19" fmla="*/ 177800 h 219075"/>
              <a:gd name="connsiteX20" fmla="*/ 139700 w 200025"/>
              <a:gd name="connsiteY20" fmla="*/ 180975 h 219075"/>
              <a:gd name="connsiteX21" fmla="*/ 146050 w 200025"/>
              <a:gd name="connsiteY21" fmla="*/ 215900 h 219075"/>
              <a:gd name="connsiteX22" fmla="*/ 114300 w 200025"/>
              <a:gd name="connsiteY22" fmla="*/ 219075 h 219075"/>
              <a:gd name="connsiteX23" fmla="*/ 111125 w 200025"/>
              <a:gd name="connsiteY23" fmla="*/ 209550 h 219075"/>
              <a:gd name="connsiteX24" fmla="*/ 98425 w 200025"/>
              <a:gd name="connsiteY24" fmla="*/ 212725 h 219075"/>
              <a:gd name="connsiteX25" fmla="*/ 101600 w 200025"/>
              <a:gd name="connsiteY25" fmla="*/ 200025 h 219075"/>
              <a:gd name="connsiteX26" fmla="*/ 111125 w 200025"/>
              <a:gd name="connsiteY26" fmla="*/ 200025 h 219075"/>
              <a:gd name="connsiteX27" fmla="*/ 95250 w 200025"/>
              <a:gd name="connsiteY27" fmla="*/ 190500 h 219075"/>
              <a:gd name="connsiteX28" fmla="*/ 107950 w 200025"/>
              <a:gd name="connsiteY28" fmla="*/ 187325 h 219075"/>
              <a:gd name="connsiteX29" fmla="*/ 98425 w 200025"/>
              <a:gd name="connsiteY29" fmla="*/ 187325 h 219075"/>
              <a:gd name="connsiteX30" fmla="*/ 95250 w 200025"/>
              <a:gd name="connsiteY30" fmla="*/ 177800 h 219075"/>
              <a:gd name="connsiteX31" fmla="*/ 92075 w 200025"/>
              <a:gd name="connsiteY31" fmla="*/ 177800 h 219075"/>
              <a:gd name="connsiteX32" fmla="*/ 92075 w 200025"/>
              <a:gd name="connsiteY32" fmla="*/ 168275 h 219075"/>
              <a:gd name="connsiteX33" fmla="*/ 82550 w 200025"/>
              <a:gd name="connsiteY33" fmla="*/ 168275 h 219075"/>
              <a:gd name="connsiteX34" fmla="*/ 92075 w 200025"/>
              <a:gd name="connsiteY34" fmla="*/ 158750 h 219075"/>
              <a:gd name="connsiteX35" fmla="*/ 85725 w 200025"/>
              <a:gd name="connsiteY35" fmla="*/ 149225 h 219075"/>
              <a:gd name="connsiteX36" fmla="*/ 95250 w 200025"/>
              <a:gd name="connsiteY36" fmla="*/ 139700 h 219075"/>
              <a:gd name="connsiteX37" fmla="*/ 101600 w 200025"/>
              <a:gd name="connsiteY37" fmla="*/ 117475 h 219075"/>
              <a:gd name="connsiteX38" fmla="*/ 82550 w 200025"/>
              <a:gd name="connsiteY38" fmla="*/ 120650 h 219075"/>
              <a:gd name="connsiteX39" fmla="*/ 79375 w 200025"/>
              <a:gd name="connsiteY39" fmla="*/ 95250 h 219075"/>
              <a:gd name="connsiteX40" fmla="*/ 47625 w 200025"/>
              <a:gd name="connsiteY40" fmla="*/ 120650 h 219075"/>
              <a:gd name="connsiteX41" fmla="*/ 34925 w 200025"/>
              <a:gd name="connsiteY41" fmla="*/ 120650 h 219075"/>
              <a:gd name="connsiteX42" fmla="*/ 31750 w 200025"/>
              <a:gd name="connsiteY42" fmla="*/ 133350 h 219075"/>
              <a:gd name="connsiteX43" fmla="*/ 3175 w 200025"/>
              <a:gd name="connsiteY43" fmla="*/ 136525 h 219075"/>
              <a:gd name="connsiteX44" fmla="*/ 3175 w 200025"/>
              <a:gd name="connsiteY44" fmla="*/ 79375 h 219075"/>
              <a:gd name="connsiteX45" fmla="*/ 0 w 200025"/>
              <a:gd name="connsiteY45" fmla="*/ 31750 h 219075"/>
              <a:gd name="connsiteX46" fmla="*/ 53975 w 200025"/>
              <a:gd name="connsiteY46" fmla="*/ 25400 h 219075"/>
              <a:gd name="connsiteX47" fmla="*/ 69850 w 200025"/>
              <a:gd name="connsiteY47" fmla="*/ 22225 h 219075"/>
              <a:gd name="connsiteX48" fmla="*/ 98425 w 200025"/>
              <a:gd name="connsiteY48" fmla="*/ 19050 h 219075"/>
              <a:gd name="connsiteX49" fmla="*/ 101600 w 200025"/>
              <a:gd name="connsiteY49" fmla="*/ 3175 h 21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00025" h="219075">
                <a:moveTo>
                  <a:pt x="133350" y="0"/>
                </a:moveTo>
                <a:lnTo>
                  <a:pt x="152400" y="0"/>
                </a:lnTo>
                <a:lnTo>
                  <a:pt x="152400" y="15875"/>
                </a:lnTo>
                <a:lnTo>
                  <a:pt x="161925" y="12700"/>
                </a:lnTo>
                <a:lnTo>
                  <a:pt x="158750" y="19050"/>
                </a:lnTo>
                <a:lnTo>
                  <a:pt x="152400" y="19050"/>
                </a:lnTo>
                <a:lnTo>
                  <a:pt x="152400" y="25400"/>
                </a:lnTo>
                <a:lnTo>
                  <a:pt x="165100" y="31750"/>
                </a:lnTo>
                <a:lnTo>
                  <a:pt x="184150" y="50800"/>
                </a:lnTo>
                <a:lnTo>
                  <a:pt x="200025" y="53975"/>
                </a:lnTo>
                <a:lnTo>
                  <a:pt x="200025" y="57150"/>
                </a:lnTo>
                <a:lnTo>
                  <a:pt x="184150" y="63500"/>
                </a:lnTo>
                <a:lnTo>
                  <a:pt x="180975" y="82550"/>
                </a:lnTo>
                <a:lnTo>
                  <a:pt x="168275" y="85725"/>
                </a:lnTo>
                <a:lnTo>
                  <a:pt x="165100" y="111125"/>
                </a:lnTo>
                <a:lnTo>
                  <a:pt x="149225" y="114300"/>
                </a:lnTo>
                <a:lnTo>
                  <a:pt x="152400" y="139700"/>
                </a:lnTo>
                <a:lnTo>
                  <a:pt x="155575" y="146050"/>
                </a:lnTo>
                <a:lnTo>
                  <a:pt x="146050" y="146050"/>
                </a:lnTo>
                <a:lnTo>
                  <a:pt x="149225" y="177800"/>
                </a:lnTo>
                <a:lnTo>
                  <a:pt x="139700" y="180975"/>
                </a:lnTo>
                <a:lnTo>
                  <a:pt x="146050" y="215900"/>
                </a:lnTo>
                <a:lnTo>
                  <a:pt x="114300" y="219075"/>
                </a:lnTo>
                <a:lnTo>
                  <a:pt x="111125" y="209550"/>
                </a:lnTo>
                <a:lnTo>
                  <a:pt x="98425" y="212725"/>
                </a:lnTo>
                <a:lnTo>
                  <a:pt x="101600" y="200025"/>
                </a:lnTo>
                <a:lnTo>
                  <a:pt x="111125" y="200025"/>
                </a:lnTo>
                <a:lnTo>
                  <a:pt x="95250" y="190500"/>
                </a:lnTo>
                <a:lnTo>
                  <a:pt x="107950" y="187325"/>
                </a:lnTo>
                <a:lnTo>
                  <a:pt x="98425" y="187325"/>
                </a:lnTo>
                <a:lnTo>
                  <a:pt x="95250" y="177800"/>
                </a:lnTo>
                <a:lnTo>
                  <a:pt x="92075" y="177800"/>
                </a:lnTo>
                <a:lnTo>
                  <a:pt x="92075" y="168275"/>
                </a:lnTo>
                <a:lnTo>
                  <a:pt x="82550" y="168275"/>
                </a:lnTo>
                <a:lnTo>
                  <a:pt x="92075" y="158750"/>
                </a:lnTo>
                <a:lnTo>
                  <a:pt x="85725" y="149225"/>
                </a:lnTo>
                <a:lnTo>
                  <a:pt x="95250" y="139700"/>
                </a:lnTo>
                <a:lnTo>
                  <a:pt x="101600" y="117475"/>
                </a:lnTo>
                <a:lnTo>
                  <a:pt x="82550" y="120650"/>
                </a:lnTo>
                <a:lnTo>
                  <a:pt x="79375" y="95250"/>
                </a:lnTo>
                <a:lnTo>
                  <a:pt x="47625" y="120650"/>
                </a:lnTo>
                <a:lnTo>
                  <a:pt x="34925" y="120650"/>
                </a:lnTo>
                <a:lnTo>
                  <a:pt x="31750" y="133350"/>
                </a:lnTo>
                <a:lnTo>
                  <a:pt x="3175" y="136525"/>
                </a:lnTo>
                <a:lnTo>
                  <a:pt x="3175" y="79375"/>
                </a:lnTo>
                <a:lnTo>
                  <a:pt x="0" y="31750"/>
                </a:lnTo>
                <a:lnTo>
                  <a:pt x="53975" y="25400"/>
                </a:lnTo>
                <a:lnTo>
                  <a:pt x="69850" y="22225"/>
                </a:lnTo>
                <a:lnTo>
                  <a:pt x="98425" y="19050"/>
                </a:lnTo>
                <a:lnTo>
                  <a:pt x="101600" y="3175"/>
                </a:lnTo>
                <a:close/>
              </a:path>
            </a:pathLst>
          </a:custGeom>
          <a:solidFill>
            <a:srgbClr val="A6A6A6"/>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01" name="Freeform 268">
            <a:extLst>
              <a:ext uri="{FF2B5EF4-FFF2-40B4-BE49-F238E27FC236}">
                <a16:creationId xmlns:a16="http://schemas.microsoft.com/office/drawing/2014/main" xmlns="" id="{00000000-0008-0000-0000-00000D010000}"/>
              </a:ext>
            </a:extLst>
          </p:cNvPr>
          <p:cNvSpPr>
            <a:spLocks/>
          </p:cNvSpPr>
          <p:nvPr/>
        </p:nvSpPr>
        <p:spPr bwMode="auto">
          <a:xfrm>
            <a:off x="8933074" y="5803435"/>
            <a:ext cx="92075" cy="83928"/>
          </a:xfrm>
          <a:custGeom>
            <a:avLst/>
            <a:gdLst>
              <a:gd name="T0" fmla="*/ 2147483646 w 58"/>
              <a:gd name="T1" fmla="*/ 0 h 54"/>
              <a:gd name="T2" fmla="*/ 2147483646 w 58"/>
              <a:gd name="T3" fmla="*/ 2147483646 h 54"/>
              <a:gd name="T4" fmla="*/ 2147483646 w 58"/>
              <a:gd name="T5" fmla="*/ 2147483646 h 54"/>
              <a:gd name="T6" fmla="*/ 2147483646 w 58"/>
              <a:gd name="T7" fmla="*/ 2147483646 h 54"/>
              <a:gd name="T8" fmla="*/ 2147483646 w 58"/>
              <a:gd name="T9" fmla="*/ 2147483646 h 54"/>
              <a:gd name="T10" fmla="*/ 2147483646 w 58"/>
              <a:gd name="T11" fmla="*/ 2147483646 h 54"/>
              <a:gd name="T12" fmla="*/ 2147483646 w 58"/>
              <a:gd name="T13" fmla="*/ 2147483646 h 54"/>
              <a:gd name="T14" fmla="*/ 2147483646 w 58"/>
              <a:gd name="T15" fmla="*/ 2147483646 h 54"/>
              <a:gd name="T16" fmla="*/ 2147483646 w 58"/>
              <a:gd name="T17" fmla="*/ 2147483646 h 54"/>
              <a:gd name="T18" fmla="*/ 2147483646 w 58"/>
              <a:gd name="T19" fmla="*/ 2147483646 h 54"/>
              <a:gd name="T20" fmla="*/ 0 w 58"/>
              <a:gd name="T21" fmla="*/ 2147483646 h 54"/>
              <a:gd name="T22" fmla="*/ 2147483646 w 58"/>
              <a:gd name="T23" fmla="*/ 2147483646 h 54"/>
              <a:gd name="T24" fmla="*/ 2147483646 w 58"/>
              <a:gd name="T25" fmla="*/ 2147483646 h 54"/>
              <a:gd name="T26" fmla="*/ 2147483646 w 58"/>
              <a:gd name="T27" fmla="*/ 2147483646 h 54"/>
              <a:gd name="T28" fmla="*/ 2147483646 w 58"/>
              <a:gd name="T29" fmla="*/ 2147483646 h 54"/>
              <a:gd name="T30" fmla="*/ 2147483646 w 58"/>
              <a:gd name="T31" fmla="*/ 0 h 54"/>
              <a:gd name="T32" fmla="*/ 2147483646 w 58"/>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4"/>
              <a:gd name="T53" fmla="*/ 58 w 5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4">
                <a:moveTo>
                  <a:pt x="36" y="0"/>
                </a:moveTo>
                <a:lnTo>
                  <a:pt x="38" y="10"/>
                </a:lnTo>
                <a:lnTo>
                  <a:pt x="42" y="10"/>
                </a:lnTo>
                <a:lnTo>
                  <a:pt x="44" y="16"/>
                </a:lnTo>
                <a:lnTo>
                  <a:pt x="54" y="22"/>
                </a:lnTo>
                <a:lnTo>
                  <a:pt x="58" y="46"/>
                </a:lnTo>
                <a:lnTo>
                  <a:pt x="42" y="50"/>
                </a:lnTo>
                <a:lnTo>
                  <a:pt x="14" y="54"/>
                </a:lnTo>
                <a:lnTo>
                  <a:pt x="12" y="50"/>
                </a:lnTo>
                <a:lnTo>
                  <a:pt x="2" y="52"/>
                </a:lnTo>
                <a:lnTo>
                  <a:pt x="0" y="36"/>
                </a:lnTo>
                <a:lnTo>
                  <a:pt x="10" y="34"/>
                </a:lnTo>
                <a:lnTo>
                  <a:pt x="12" y="18"/>
                </a:lnTo>
                <a:lnTo>
                  <a:pt x="20" y="16"/>
                </a:lnTo>
                <a:lnTo>
                  <a:pt x="22" y="4"/>
                </a:lnTo>
                <a:lnTo>
                  <a:pt x="32" y="0"/>
                </a:lnTo>
                <a:lnTo>
                  <a:pt x="36" y="0"/>
                </a:lnTo>
              </a:path>
            </a:pathLst>
          </a:custGeom>
          <a:noFill/>
          <a:ln w="3175">
            <a:solidFill>
              <a:schemeClr val="bg1">
                <a:lumMod val="50000"/>
              </a:schemeClr>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502" name="Birmingham-Hoover, AL">
            <a:extLst>
              <a:ext uri="{FF2B5EF4-FFF2-40B4-BE49-F238E27FC236}">
                <a16:creationId xmlns:a16="http://schemas.microsoft.com/office/drawing/2014/main" xmlns="" id="{00000000-0008-0000-0000-00000E010000}"/>
              </a:ext>
            </a:extLst>
          </p:cNvPr>
          <p:cNvSpPr>
            <a:spLocks/>
          </p:cNvSpPr>
          <p:nvPr/>
        </p:nvSpPr>
        <p:spPr bwMode="auto">
          <a:xfrm>
            <a:off x="8875924" y="5598858"/>
            <a:ext cx="255438" cy="313905"/>
          </a:xfrm>
          <a:custGeom>
            <a:avLst/>
            <a:gdLst>
              <a:gd name="connsiteX0" fmla="*/ 177800 w 254000"/>
              <a:gd name="connsiteY0" fmla="*/ 0 h 317500"/>
              <a:gd name="connsiteX1" fmla="*/ 203200 w 254000"/>
              <a:gd name="connsiteY1" fmla="*/ 25400 h 317500"/>
              <a:gd name="connsiteX2" fmla="*/ 200025 w 254000"/>
              <a:gd name="connsiteY2" fmla="*/ 60325 h 317500"/>
              <a:gd name="connsiteX3" fmla="*/ 203200 w 254000"/>
              <a:gd name="connsiteY3" fmla="*/ 60325 h 317500"/>
              <a:gd name="connsiteX4" fmla="*/ 209550 w 254000"/>
              <a:gd name="connsiteY4" fmla="*/ 47625 h 317500"/>
              <a:gd name="connsiteX5" fmla="*/ 225425 w 254000"/>
              <a:gd name="connsiteY5" fmla="*/ 44450 h 317500"/>
              <a:gd name="connsiteX6" fmla="*/ 250825 w 254000"/>
              <a:gd name="connsiteY6" fmla="*/ 69850 h 317500"/>
              <a:gd name="connsiteX7" fmla="*/ 254000 w 254000"/>
              <a:gd name="connsiteY7" fmla="*/ 85725 h 317500"/>
              <a:gd name="connsiteX8" fmla="*/ 241300 w 254000"/>
              <a:gd name="connsiteY8" fmla="*/ 95250 h 317500"/>
              <a:gd name="connsiteX9" fmla="*/ 241300 w 254000"/>
              <a:gd name="connsiteY9" fmla="*/ 101600 h 317500"/>
              <a:gd name="connsiteX10" fmla="*/ 231775 w 254000"/>
              <a:gd name="connsiteY10" fmla="*/ 104775 h 317500"/>
              <a:gd name="connsiteX11" fmla="*/ 238125 w 254000"/>
              <a:gd name="connsiteY11" fmla="*/ 111125 h 317500"/>
              <a:gd name="connsiteX12" fmla="*/ 231775 w 254000"/>
              <a:gd name="connsiteY12" fmla="*/ 120650 h 317500"/>
              <a:gd name="connsiteX13" fmla="*/ 238125 w 254000"/>
              <a:gd name="connsiteY13" fmla="*/ 130175 h 317500"/>
              <a:gd name="connsiteX14" fmla="*/ 231775 w 254000"/>
              <a:gd name="connsiteY14" fmla="*/ 139700 h 317500"/>
              <a:gd name="connsiteX15" fmla="*/ 225425 w 254000"/>
              <a:gd name="connsiteY15" fmla="*/ 139700 h 317500"/>
              <a:gd name="connsiteX16" fmla="*/ 212725 w 254000"/>
              <a:gd name="connsiteY16" fmla="*/ 161925 h 317500"/>
              <a:gd name="connsiteX17" fmla="*/ 219075 w 254000"/>
              <a:gd name="connsiteY17" fmla="*/ 168275 h 317500"/>
              <a:gd name="connsiteX18" fmla="*/ 219075 w 254000"/>
              <a:gd name="connsiteY18" fmla="*/ 180975 h 317500"/>
              <a:gd name="connsiteX19" fmla="*/ 206375 w 254000"/>
              <a:gd name="connsiteY19" fmla="*/ 187325 h 317500"/>
              <a:gd name="connsiteX20" fmla="*/ 203200 w 254000"/>
              <a:gd name="connsiteY20" fmla="*/ 200025 h 317500"/>
              <a:gd name="connsiteX21" fmla="*/ 200025 w 254000"/>
              <a:gd name="connsiteY21" fmla="*/ 203200 h 317500"/>
              <a:gd name="connsiteX22" fmla="*/ 206375 w 254000"/>
              <a:gd name="connsiteY22" fmla="*/ 215900 h 317500"/>
              <a:gd name="connsiteX23" fmla="*/ 203200 w 254000"/>
              <a:gd name="connsiteY23" fmla="*/ 222250 h 317500"/>
              <a:gd name="connsiteX24" fmla="*/ 200025 w 254000"/>
              <a:gd name="connsiteY24" fmla="*/ 238125 h 317500"/>
              <a:gd name="connsiteX25" fmla="*/ 203200 w 254000"/>
              <a:gd name="connsiteY25" fmla="*/ 254000 h 317500"/>
              <a:gd name="connsiteX26" fmla="*/ 215900 w 254000"/>
              <a:gd name="connsiteY26" fmla="*/ 266700 h 317500"/>
              <a:gd name="connsiteX27" fmla="*/ 215900 w 254000"/>
              <a:gd name="connsiteY27" fmla="*/ 273050 h 317500"/>
              <a:gd name="connsiteX28" fmla="*/ 228600 w 254000"/>
              <a:gd name="connsiteY28" fmla="*/ 282575 h 317500"/>
              <a:gd name="connsiteX29" fmla="*/ 225425 w 254000"/>
              <a:gd name="connsiteY29" fmla="*/ 285750 h 317500"/>
              <a:gd name="connsiteX30" fmla="*/ 225425 w 254000"/>
              <a:gd name="connsiteY30" fmla="*/ 292100 h 317500"/>
              <a:gd name="connsiteX31" fmla="*/ 177800 w 254000"/>
              <a:gd name="connsiteY31" fmla="*/ 301625 h 317500"/>
              <a:gd name="connsiteX32" fmla="*/ 177800 w 254000"/>
              <a:gd name="connsiteY32" fmla="*/ 307975 h 317500"/>
              <a:gd name="connsiteX33" fmla="*/ 146050 w 254000"/>
              <a:gd name="connsiteY33" fmla="*/ 314325 h 317500"/>
              <a:gd name="connsiteX34" fmla="*/ 130175 w 254000"/>
              <a:gd name="connsiteY34" fmla="*/ 317500 h 317500"/>
              <a:gd name="connsiteX35" fmla="*/ 127000 w 254000"/>
              <a:gd name="connsiteY35" fmla="*/ 304800 h 317500"/>
              <a:gd name="connsiteX36" fmla="*/ 123825 w 254000"/>
              <a:gd name="connsiteY36" fmla="*/ 285750 h 317500"/>
              <a:gd name="connsiteX37" fmla="*/ 79375 w 254000"/>
              <a:gd name="connsiteY37" fmla="*/ 292100 h 317500"/>
              <a:gd name="connsiteX38" fmla="*/ 76200 w 254000"/>
              <a:gd name="connsiteY38" fmla="*/ 285750 h 317500"/>
              <a:gd name="connsiteX39" fmla="*/ 60325 w 254000"/>
              <a:gd name="connsiteY39" fmla="*/ 288925 h 317500"/>
              <a:gd name="connsiteX40" fmla="*/ 57150 w 254000"/>
              <a:gd name="connsiteY40" fmla="*/ 263525 h 317500"/>
              <a:gd name="connsiteX41" fmla="*/ 73025 w 254000"/>
              <a:gd name="connsiteY41" fmla="*/ 260350 h 317500"/>
              <a:gd name="connsiteX42" fmla="*/ 76200 w 254000"/>
              <a:gd name="connsiteY42" fmla="*/ 234950 h 317500"/>
              <a:gd name="connsiteX43" fmla="*/ 88900 w 254000"/>
              <a:gd name="connsiteY43" fmla="*/ 231775 h 317500"/>
              <a:gd name="connsiteX44" fmla="*/ 92075 w 254000"/>
              <a:gd name="connsiteY44" fmla="*/ 212725 h 317500"/>
              <a:gd name="connsiteX45" fmla="*/ 107950 w 254000"/>
              <a:gd name="connsiteY45" fmla="*/ 206375 h 317500"/>
              <a:gd name="connsiteX46" fmla="*/ 107950 w 254000"/>
              <a:gd name="connsiteY46" fmla="*/ 203200 h 317500"/>
              <a:gd name="connsiteX47" fmla="*/ 92075 w 254000"/>
              <a:gd name="connsiteY47" fmla="*/ 200025 h 317500"/>
              <a:gd name="connsiteX48" fmla="*/ 73025 w 254000"/>
              <a:gd name="connsiteY48" fmla="*/ 180975 h 317500"/>
              <a:gd name="connsiteX49" fmla="*/ 60325 w 254000"/>
              <a:gd name="connsiteY49" fmla="*/ 174625 h 317500"/>
              <a:gd name="connsiteX50" fmla="*/ 60325 w 254000"/>
              <a:gd name="connsiteY50" fmla="*/ 168275 h 317500"/>
              <a:gd name="connsiteX51" fmla="*/ 66675 w 254000"/>
              <a:gd name="connsiteY51" fmla="*/ 168275 h 317500"/>
              <a:gd name="connsiteX52" fmla="*/ 69850 w 254000"/>
              <a:gd name="connsiteY52" fmla="*/ 161925 h 317500"/>
              <a:gd name="connsiteX53" fmla="*/ 60325 w 254000"/>
              <a:gd name="connsiteY53" fmla="*/ 165100 h 317500"/>
              <a:gd name="connsiteX54" fmla="*/ 60325 w 254000"/>
              <a:gd name="connsiteY54" fmla="*/ 149225 h 317500"/>
              <a:gd name="connsiteX55" fmla="*/ 41275 w 254000"/>
              <a:gd name="connsiteY55" fmla="*/ 149225 h 317500"/>
              <a:gd name="connsiteX56" fmla="*/ 41275 w 254000"/>
              <a:gd name="connsiteY56" fmla="*/ 133350 h 317500"/>
              <a:gd name="connsiteX57" fmla="*/ 22225 w 254000"/>
              <a:gd name="connsiteY57" fmla="*/ 133350 h 317500"/>
              <a:gd name="connsiteX58" fmla="*/ 19050 w 254000"/>
              <a:gd name="connsiteY58" fmla="*/ 101600 h 317500"/>
              <a:gd name="connsiteX59" fmla="*/ 3175 w 254000"/>
              <a:gd name="connsiteY59" fmla="*/ 104775 h 317500"/>
              <a:gd name="connsiteX60" fmla="*/ 0 w 254000"/>
              <a:gd name="connsiteY60" fmla="*/ 95250 h 317500"/>
              <a:gd name="connsiteX61" fmla="*/ 0 w 254000"/>
              <a:gd name="connsiteY61" fmla="*/ 79375 h 317500"/>
              <a:gd name="connsiteX62" fmla="*/ 76200 w 254000"/>
              <a:gd name="connsiteY62" fmla="*/ 66675 h 317500"/>
              <a:gd name="connsiteX63" fmla="*/ 85725 w 254000"/>
              <a:gd name="connsiteY63" fmla="*/ 85725 h 317500"/>
              <a:gd name="connsiteX64" fmla="*/ 107950 w 254000"/>
              <a:gd name="connsiteY64" fmla="*/ 88900 h 317500"/>
              <a:gd name="connsiteX65" fmla="*/ 114300 w 254000"/>
              <a:gd name="connsiteY65" fmla="*/ 76200 h 317500"/>
              <a:gd name="connsiteX66" fmla="*/ 133350 w 254000"/>
              <a:gd name="connsiteY66" fmla="*/ 63500 h 317500"/>
              <a:gd name="connsiteX67" fmla="*/ 146050 w 254000"/>
              <a:gd name="connsiteY67" fmla="*/ 44450 h 317500"/>
              <a:gd name="connsiteX68" fmla="*/ 142875 w 254000"/>
              <a:gd name="connsiteY68" fmla="*/ 41275 h 317500"/>
              <a:gd name="connsiteX69" fmla="*/ 158750 w 254000"/>
              <a:gd name="connsiteY69" fmla="*/ 28575 h 317500"/>
              <a:gd name="connsiteX70" fmla="*/ 165100 w 254000"/>
              <a:gd name="connsiteY70" fmla="*/ 3175 h 31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54000" h="317500">
                <a:moveTo>
                  <a:pt x="177800" y="0"/>
                </a:moveTo>
                <a:lnTo>
                  <a:pt x="203200" y="25400"/>
                </a:lnTo>
                <a:lnTo>
                  <a:pt x="200025" y="60325"/>
                </a:lnTo>
                <a:lnTo>
                  <a:pt x="203200" y="60325"/>
                </a:lnTo>
                <a:lnTo>
                  <a:pt x="209550" y="47625"/>
                </a:lnTo>
                <a:lnTo>
                  <a:pt x="225425" y="44450"/>
                </a:lnTo>
                <a:lnTo>
                  <a:pt x="250825" y="69850"/>
                </a:lnTo>
                <a:lnTo>
                  <a:pt x="254000" y="85725"/>
                </a:lnTo>
                <a:lnTo>
                  <a:pt x="241300" y="95250"/>
                </a:lnTo>
                <a:lnTo>
                  <a:pt x="241300" y="101600"/>
                </a:lnTo>
                <a:lnTo>
                  <a:pt x="231775" y="104775"/>
                </a:lnTo>
                <a:lnTo>
                  <a:pt x="238125" y="111125"/>
                </a:lnTo>
                <a:lnTo>
                  <a:pt x="231775" y="120650"/>
                </a:lnTo>
                <a:lnTo>
                  <a:pt x="238125" y="130175"/>
                </a:lnTo>
                <a:lnTo>
                  <a:pt x="231775" y="139700"/>
                </a:lnTo>
                <a:lnTo>
                  <a:pt x="225425" y="139700"/>
                </a:lnTo>
                <a:lnTo>
                  <a:pt x="212725" y="161925"/>
                </a:lnTo>
                <a:lnTo>
                  <a:pt x="219075" y="168275"/>
                </a:lnTo>
                <a:lnTo>
                  <a:pt x="219075" y="180975"/>
                </a:lnTo>
                <a:lnTo>
                  <a:pt x="206375" y="187325"/>
                </a:lnTo>
                <a:lnTo>
                  <a:pt x="203200" y="200025"/>
                </a:lnTo>
                <a:lnTo>
                  <a:pt x="200025" y="203200"/>
                </a:lnTo>
                <a:lnTo>
                  <a:pt x="206375" y="215900"/>
                </a:lnTo>
                <a:lnTo>
                  <a:pt x="203200" y="222250"/>
                </a:lnTo>
                <a:lnTo>
                  <a:pt x="200025" y="238125"/>
                </a:lnTo>
                <a:lnTo>
                  <a:pt x="203200" y="254000"/>
                </a:lnTo>
                <a:lnTo>
                  <a:pt x="215900" y="266700"/>
                </a:lnTo>
                <a:lnTo>
                  <a:pt x="215900" y="273050"/>
                </a:lnTo>
                <a:lnTo>
                  <a:pt x="228600" y="282575"/>
                </a:lnTo>
                <a:lnTo>
                  <a:pt x="225425" y="285750"/>
                </a:lnTo>
                <a:lnTo>
                  <a:pt x="225425" y="292100"/>
                </a:lnTo>
                <a:lnTo>
                  <a:pt x="177800" y="301625"/>
                </a:lnTo>
                <a:lnTo>
                  <a:pt x="177800" y="307975"/>
                </a:lnTo>
                <a:lnTo>
                  <a:pt x="146050" y="314325"/>
                </a:lnTo>
                <a:lnTo>
                  <a:pt x="130175" y="317500"/>
                </a:lnTo>
                <a:lnTo>
                  <a:pt x="127000" y="304800"/>
                </a:lnTo>
                <a:lnTo>
                  <a:pt x="123825" y="285750"/>
                </a:lnTo>
                <a:lnTo>
                  <a:pt x="79375" y="292100"/>
                </a:lnTo>
                <a:lnTo>
                  <a:pt x="76200" y="285750"/>
                </a:lnTo>
                <a:lnTo>
                  <a:pt x="60325" y="288925"/>
                </a:lnTo>
                <a:lnTo>
                  <a:pt x="57150" y="263525"/>
                </a:lnTo>
                <a:lnTo>
                  <a:pt x="73025" y="260350"/>
                </a:lnTo>
                <a:lnTo>
                  <a:pt x="76200" y="234950"/>
                </a:lnTo>
                <a:lnTo>
                  <a:pt x="88900" y="231775"/>
                </a:lnTo>
                <a:lnTo>
                  <a:pt x="92075" y="212725"/>
                </a:lnTo>
                <a:lnTo>
                  <a:pt x="107950" y="206375"/>
                </a:lnTo>
                <a:lnTo>
                  <a:pt x="107950" y="203200"/>
                </a:lnTo>
                <a:lnTo>
                  <a:pt x="92075" y="200025"/>
                </a:lnTo>
                <a:lnTo>
                  <a:pt x="73025" y="180975"/>
                </a:lnTo>
                <a:lnTo>
                  <a:pt x="60325" y="174625"/>
                </a:lnTo>
                <a:lnTo>
                  <a:pt x="60325" y="168275"/>
                </a:lnTo>
                <a:lnTo>
                  <a:pt x="66675" y="168275"/>
                </a:lnTo>
                <a:lnTo>
                  <a:pt x="69850" y="161925"/>
                </a:lnTo>
                <a:lnTo>
                  <a:pt x="60325" y="165100"/>
                </a:lnTo>
                <a:lnTo>
                  <a:pt x="60325" y="149225"/>
                </a:lnTo>
                <a:lnTo>
                  <a:pt x="41275" y="149225"/>
                </a:lnTo>
                <a:lnTo>
                  <a:pt x="41275" y="133350"/>
                </a:lnTo>
                <a:lnTo>
                  <a:pt x="22225" y="133350"/>
                </a:lnTo>
                <a:lnTo>
                  <a:pt x="19050" y="101600"/>
                </a:lnTo>
                <a:lnTo>
                  <a:pt x="3175" y="104775"/>
                </a:lnTo>
                <a:lnTo>
                  <a:pt x="0" y="95250"/>
                </a:lnTo>
                <a:lnTo>
                  <a:pt x="0" y="79375"/>
                </a:lnTo>
                <a:lnTo>
                  <a:pt x="76200" y="66675"/>
                </a:lnTo>
                <a:lnTo>
                  <a:pt x="85725" y="85725"/>
                </a:lnTo>
                <a:lnTo>
                  <a:pt x="107950" y="88900"/>
                </a:lnTo>
                <a:lnTo>
                  <a:pt x="114300" y="76200"/>
                </a:lnTo>
                <a:lnTo>
                  <a:pt x="133350" y="63500"/>
                </a:lnTo>
                <a:lnTo>
                  <a:pt x="146050" y="44450"/>
                </a:lnTo>
                <a:lnTo>
                  <a:pt x="142875" y="41275"/>
                </a:lnTo>
                <a:lnTo>
                  <a:pt x="158750" y="28575"/>
                </a:lnTo>
                <a:lnTo>
                  <a:pt x="165100" y="3175"/>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03" name="Freeform 270">
            <a:extLst>
              <a:ext uri="{FF2B5EF4-FFF2-40B4-BE49-F238E27FC236}">
                <a16:creationId xmlns:a16="http://schemas.microsoft.com/office/drawing/2014/main" xmlns="" id="{00000000-0008-0000-0000-00000F010000}"/>
              </a:ext>
            </a:extLst>
          </p:cNvPr>
          <p:cNvSpPr>
            <a:spLocks/>
          </p:cNvSpPr>
          <p:nvPr/>
        </p:nvSpPr>
        <p:spPr bwMode="auto">
          <a:xfrm>
            <a:off x="9102787" y="5866935"/>
            <a:ext cx="95250" cy="77578"/>
          </a:xfrm>
          <a:custGeom>
            <a:avLst/>
            <a:gdLst>
              <a:gd name="T0" fmla="*/ 2147483646 w 60"/>
              <a:gd name="T1" fmla="*/ 2147483646 h 50"/>
              <a:gd name="T2" fmla="*/ 2147483646 w 60"/>
              <a:gd name="T3" fmla="*/ 0 h 50"/>
              <a:gd name="T4" fmla="*/ 2147483646 w 60"/>
              <a:gd name="T5" fmla="*/ 2147483646 h 50"/>
              <a:gd name="T6" fmla="*/ 2147483646 w 60"/>
              <a:gd name="T7" fmla="*/ 2147483646 h 50"/>
              <a:gd name="T8" fmla="*/ 2147483646 w 60"/>
              <a:gd name="T9" fmla="*/ 2147483646 h 50"/>
              <a:gd name="T10" fmla="*/ 2147483646 w 60"/>
              <a:gd name="T11" fmla="*/ 2147483646 h 50"/>
              <a:gd name="T12" fmla="*/ 2147483646 w 60"/>
              <a:gd name="T13" fmla="*/ 2147483646 h 50"/>
              <a:gd name="T14" fmla="*/ 2147483646 w 60"/>
              <a:gd name="T15" fmla="*/ 2147483646 h 50"/>
              <a:gd name="T16" fmla="*/ 2147483646 w 60"/>
              <a:gd name="T17" fmla="*/ 2147483646 h 50"/>
              <a:gd name="T18" fmla="*/ 2147483646 w 60"/>
              <a:gd name="T19" fmla="*/ 2147483646 h 50"/>
              <a:gd name="T20" fmla="*/ 2147483646 w 60"/>
              <a:gd name="T21" fmla="*/ 2147483646 h 50"/>
              <a:gd name="T22" fmla="*/ 2147483646 w 60"/>
              <a:gd name="T23" fmla="*/ 2147483646 h 50"/>
              <a:gd name="T24" fmla="*/ 2147483646 w 60"/>
              <a:gd name="T25" fmla="*/ 2147483646 h 50"/>
              <a:gd name="T26" fmla="*/ 2147483646 w 60"/>
              <a:gd name="T27" fmla="*/ 2147483646 h 50"/>
              <a:gd name="T28" fmla="*/ 0 w 60"/>
              <a:gd name="T29" fmla="*/ 2147483646 h 50"/>
              <a:gd name="T30" fmla="*/ 0 w 60"/>
              <a:gd name="T31" fmla="*/ 2147483646 h 50"/>
              <a:gd name="T32" fmla="*/ 2147483646 w 60"/>
              <a:gd name="T33" fmla="*/ 2147483646 h 50"/>
              <a:gd name="T34" fmla="*/ 2147483646 w 60"/>
              <a:gd name="T35" fmla="*/ 2147483646 h 5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0"/>
              <a:gd name="T55" fmla="*/ 0 h 50"/>
              <a:gd name="T56" fmla="*/ 60 w 60"/>
              <a:gd name="T57" fmla="*/ 50 h 5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0" h="50">
                <a:moveTo>
                  <a:pt x="40" y="2"/>
                </a:moveTo>
                <a:lnTo>
                  <a:pt x="52" y="0"/>
                </a:lnTo>
                <a:lnTo>
                  <a:pt x="50" y="10"/>
                </a:lnTo>
                <a:lnTo>
                  <a:pt x="56" y="32"/>
                </a:lnTo>
                <a:lnTo>
                  <a:pt x="60" y="34"/>
                </a:lnTo>
                <a:lnTo>
                  <a:pt x="58" y="36"/>
                </a:lnTo>
                <a:lnTo>
                  <a:pt x="48" y="38"/>
                </a:lnTo>
                <a:lnTo>
                  <a:pt x="44" y="42"/>
                </a:lnTo>
                <a:lnTo>
                  <a:pt x="26" y="44"/>
                </a:lnTo>
                <a:lnTo>
                  <a:pt x="20" y="36"/>
                </a:lnTo>
                <a:lnTo>
                  <a:pt x="14" y="38"/>
                </a:lnTo>
                <a:lnTo>
                  <a:pt x="14" y="48"/>
                </a:lnTo>
                <a:lnTo>
                  <a:pt x="12" y="46"/>
                </a:lnTo>
                <a:lnTo>
                  <a:pt x="6" y="50"/>
                </a:lnTo>
                <a:lnTo>
                  <a:pt x="0" y="14"/>
                </a:lnTo>
                <a:lnTo>
                  <a:pt x="0" y="10"/>
                </a:lnTo>
                <a:lnTo>
                  <a:pt x="2" y="8"/>
                </a:lnTo>
                <a:lnTo>
                  <a:pt x="40" y="2"/>
                </a:lnTo>
              </a:path>
            </a:pathLst>
          </a:custGeom>
          <a:noFill/>
          <a:ln w="3175">
            <a:solidFill>
              <a:schemeClr val="bg1">
                <a:lumMod val="50000"/>
              </a:schemeClr>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504" name="Montgomery, AL">
            <a:extLst>
              <a:ext uri="{FF2B5EF4-FFF2-40B4-BE49-F238E27FC236}">
                <a16:creationId xmlns:a16="http://schemas.microsoft.com/office/drawing/2014/main" xmlns="" id="{00000000-0008-0000-0000-000010010000}"/>
              </a:ext>
            </a:extLst>
          </p:cNvPr>
          <p:cNvSpPr>
            <a:spLocks/>
          </p:cNvSpPr>
          <p:nvPr/>
        </p:nvSpPr>
        <p:spPr bwMode="auto">
          <a:xfrm>
            <a:off x="9021974" y="5866935"/>
            <a:ext cx="176063" cy="172828"/>
          </a:xfrm>
          <a:custGeom>
            <a:avLst/>
            <a:gdLst>
              <a:gd name="connsiteX0" fmla="*/ 161925 w 174625"/>
              <a:gd name="connsiteY0" fmla="*/ 0 h 174625"/>
              <a:gd name="connsiteX1" fmla="*/ 158750 w 174625"/>
              <a:gd name="connsiteY1" fmla="*/ 15875 h 174625"/>
              <a:gd name="connsiteX2" fmla="*/ 168275 w 174625"/>
              <a:gd name="connsiteY2" fmla="*/ 50800 h 174625"/>
              <a:gd name="connsiteX3" fmla="*/ 174625 w 174625"/>
              <a:gd name="connsiteY3" fmla="*/ 53975 h 174625"/>
              <a:gd name="connsiteX4" fmla="*/ 171450 w 174625"/>
              <a:gd name="connsiteY4" fmla="*/ 57150 h 174625"/>
              <a:gd name="connsiteX5" fmla="*/ 155575 w 174625"/>
              <a:gd name="connsiteY5" fmla="*/ 60325 h 174625"/>
              <a:gd name="connsiteX6" fmla="*/ 149225 w 174625"/>
              <a:gd name="connsiteY6" fmla="*/ 66675 h 174625"/>
              <a:gd name="connsiteX7" fmla="*/ 158750 w 174625"/>
              <a:gd name="connsiteY7" fmla="*/ 82550 h 174625"/>
              <a:gd name="connsiteX8" fmla="*/ 171450 w 174625"/>
              <a:gd name="connsiteY8" fmla="*/ 92075 h 174625"/>
              <a:gd name="connsiteX9" fmla="*/ 158750 w 174625"/>
              <a:gd name="connsiteY9" fmla="*/ 98425 h 174625"/>
              <a:gd name="connsiteX10" fmla="*/ 161925 w 174625"/>
              <a:gd name="connsiteY10" fmla="*/ 136525 h 174625"/>
              <a:gd name="connsiteX11" fmla="*/ 165100 w 174625"/>
              <a:gd name="connsiteY11" fmla="*/ 152400 h 174625"/>
              <a:gd name="connsiteX12" fmla="*/ 136525 w 174625"/>
              <a:gd name="connsiteY12" fmla="*/ 158750 h 174625"/>
              <a:gd name="connsiteX13" fmla="*/ 117475 w 174625"/>
              <a:gd name="connsiteY13" fmla="*/ 158750 h 174625"/>
              <a:gd name="connsiteX14" fmla="*/ 114300 w 174625"/>
              <a:gd name="connsiteY14" fmla="*/ 142875 h 174625"/>
              <a:gd name="connsiteX15" fmla="*/ 98425 w 174625"/>
              <a:gd name="connsiteY15" fmla="*/ 146050 h 174625"/>
              <a:gd name="connsiteX16" fmla="*/ 101600 w 174625"/>
              <a:gd name="connsiteY16" fmla="*/ 161925 h 174625"/>
              <a:gd name="connsiteX17" fmla="*/ 95250 w 174625"/>
              <a:gd name="connsiteY17" fmla="*/ 165100 h 174625"/>
              <a:gd name="connsiteX18" fmla="*/ 28575 w 174625"/>
              <a:gd name="connsiteY18" fmla="*/ 174625 h 174625"/>
              <a:gd name="connsiteX19" fmla="*/ 25400 w 174625"/>
              <a:gd name="connsiteY19" fmla="*/ 158750 h 174625"/>
              <a:gd name="connsiteX20" fmla="*/ 19050 w 174625"/>
              <a:gd name="connsiteY20" fmla="*/ 158750 h 174625"/>
              <a:gd name="connsiteX21" fmla="*/ 12700 w 174625"/>
              <a:gd name="connsiteY21" fmla="*/ 127000 h 174625"/>
              <a:gd name="connsiteX22" fmla="*/ 28575 w 174625"/>
              <a:gd name="connsiteY22" fmla="*/ 123825 h 174625"/>
              <a:gd name="connsiteX23" fmla="*/ 19050 w 174625"/>
              <a:gd name="connsiteY23" fmla="*/ 117475 h 174625"/>
              <a:gd name="connsiteX24" fmla="*/ 25400 w 174625"/>
              <a:gd name="connsiteY24" fmla="*/ 101600 h 174625"/>
              <a:gd name="connsiteX25" fmla="*/ 19050 w 174625"/>
              <a:gd name="connsiteY25" fmla="*/ 85725 h 174625"/>
              <a:gd name="connsiteX26" fmla="*/ 15875 w 174625"/>
              <a:gd name="connsiteY26" fmla="*/ 85725 h 174625"/>
              <a:gd name="connsiteX27" fmla="*/ 6350 w 174625"/>
              <a:gd name="connsiteY27" fmla="*/ 69850 h 174625"/>
              <a:gd name="connsiteX28" fmla="*/ 0 w 174625"/>
              <a:gd name="connsiteY28" fmla="*/ 44450 h 174625"/>
              <a:gd name="connsiteX29" fmla="*/ 31750 w 174625"/>
              <a:gd name="connsiteY29" fmla="*/ 38100 h 174625"/>
              <a:gd name="connsiteX30" fmla="*/ 31750 w 174625"/>
              <a:gd name="connsiteY30" fmla="*/ 31750 h 174625"/>
              <a:gd name="connsiteX31" fmla="*/ 79375 w 174625"/>
              <a:gd name="connsiteY31" fmla="*/ 22225 h 174625"/>
              <a:gd name="connsiteX32" fmla="*/ 79375 w 174625"/>
              <a:gd name="connsiteY32" fmla="*/ 15875 h 174625"/>
              <a:gd name="connsiteX33" fmla="*/ 82550 w 174625"/>
              <a:gd name="connsiteY33" fmla="*/ 12700 h 174625"/>
              <a:gd name="connsiteX34" fmla="*/ 142875 w 174625"/>
              <a:gd name="connsiteY34" fmla="*/ 3175 h 17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74625" h="174625">
                <a:moveTo>
                  <a:pt x="161925" y="0"/>
                </a:moveTo>
                <a:lnTo>
                  <a:pt x="158750" y="15875"/>
                </a:lnTo>
                <a:lnTo>
                  <a:pt x="168275" y="50800"/>
                </a:lnTo>
                <a:lnTo>
                  <a:pt x="174625" y="53975"/>
                </a:lnTo>
                <a:lnTo>
                  <a:pt x="171450" y="57150"/>
                </a:lnTo>
                <a:lnTo>
                  <a:pt x="155575" y="60325"/>
                </a:lnTo>
                <a:lnTo>
                  <a:pt x="149225" y="66675"/>
                </a:lnTo>
                <a:lnTo>
                  <a:pt x="158750" y="82550"/>
                </a:lnTo>
                <a:lnTo>
                  <a:pt x="171450" y="92075"/>
                </a:lnTo>
                <a:lnTo>
                  <a:pt x="158750" y="98425"/>
                </a:lnTo>
                <a:lnTo>
                  <a:pt x="161925" y="136525"/>
                </a:lnTo>
                <a:lnTo>
                  <a:pt x="165100" y="152400"/>
                </a:lnTo>
                <a:lnTo>
                  <a:pt x="136525" y="158750"/>
                </a:lnTo>
                <a:lnTo>
                  <a:pt x="117475" y="158750"/>
                </a:lnTo>
                <a:lnTo>
                  <a:pt x="114300" y="142875"/>
                </a:lnTo>
                <a:lnTo>
                  <a:pt x="98425" y="146050"/>
                </a:lnTo>
                <a:lnTo>
                  <a:pt x="101600" y="161925"/>
                </a:lnTo>
                <a:lnTo>
                  <a:pt x="95250" y="165100"/>
                </a:lnTo>
                <a:lnTo>
                  <a:pt x="28575" y="174625"/>
                </a:lnTo>
                <a:lnTo>
                  <a:pt x="25400" y="158750"/>
                </a:lnTo>
                <a:lnTo>
                  <a:pt x="19050" y="158750"/>
                </a:lnTo>
                <a:lnTo>
                  <a:pt x="12700" y="127000"/>
                </a:lnTo>
                <a:lnTo>
                  <a:pt x="28575" y="123825"/>
                </a:lnTo>
                <a:lnTo>
                  <a:pt x="19050" y="117475"/>
                </a:lnTo>
                <a:lnTo>
                  <a:pt x="25400" y="101600"/>
                </a:lnTo>
                <a:lnTo>
                  <a:pt x="19050" y="85725"/>
                </a:lnTo>
                <a:lnTo>
                  <a:pt x="15875" y="85725"/>
                </a:lnTo>
                <a:lnTo>
                  <a:pt x="6350" y="69850"/>
                </a:lnTo>
                <a:lnTo>
                  <a:pt x="0" y="44450"/>
                </a:lnTo>
                <a:lnTo>
                  <a:pt x="31750" y="38100"/>
                </a:lnTo>
                <a:lnTo>
                  <a:pt x="31750" y="31750"/>
                </a:lnTo>
                <a:lnTo>
                  <a:pt x="79375" y="22225"/>
                </a:lnTo>
                <a:lnTo>
                  <a:pt x="79375" y="15875"/>
                </a:lnTo>
                <a:lnTo>
                  <a:pt x="82550" y="12700"/>
                </a:lnTo>
                <a:lnTo>
                  <a:pt x="142875" y="3175"/>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05" name="Dothan, AL">
            <a:extLst>
              <a:ext uri="{FF2B5EF4-FFF2-40B4-BE49-F238E27FC236}">
                <a16:creationId xmlns:a16="http://schemas.microsoft.com/office/drawing/2014/main" xmlns="" id="{00000000-0008-0000-0000-000011010000}"/>
              </a:ext>
            </a:extLst>
          </p:cNvPr>
          <p:cNvSpPr>
            <a:spLocks/>
          </p:cNvSpPr>
          <p:nvPr/>
        </p:nvSpPr>
        <p:spPr bwMode="auto">
          <a:xfrm>
            <a:off x="9178987" y="6033413"/>
            <a:ext cx="196850" cy="169653"/>
          </a:xfrm>
          <a:custGeom>
            <a:avLst/>
            <a:gdLst>
              <a:gd name="connsiteX0" fmla="*/ 155575 w 196850"/>
              <a:gd name="connsiteY0" fmla="*/ 0 h 171450"/>
              <a:gd name="connsiteX1" fmla="*/ 174625 w 196850"/>
              <a:gd name="connsiteY1" fmla="*/ 41275 h 171450"/>
              <a:gd name="connsiteX2" fmla="*/ 174625 w 196850"/>
              <a:gd name="connsiteY2" fmla="*/ 82550 h 171450"/>
              <a:gd name="connsiteX3" fmla="*/ 174625 w 196850"/>
              <a:gd name="connsiteY3" fmla="*/ 104775 h 171450"/>
              <a:gd name="connsiteX4" fmla="*/ 190500 w 196850"/>
              <a:gd name="connsiteY4" fmla="*/ 127000 h 171450"/>
              <a:gd name="connsiteX5" fmla="*/ 196850 w 196850"/>
              <a:gd name="connsiteY5" fmla="*/ 139700 h 171450"/>
              <a:gd name="connsiteX6" fmla="*/ 120650 w 196850"/>
              <a:gd name="connsiteY6" fmla="*/ 152400 h 171450"/>
              <a:gd name="connsiteX7" fmla="*/ 117475 w 196850"/>
              <a:gd name="connsiteY7" fmla="*/ 152400 h 171450"/>
              <a:gd name="connsiteX8" fmla="*/ 31750 w 196850"/>
              <a:gd name="connsiteY8" fmla="*/ 168275 h 171450"/>
              <a:gd name="connsiteX9" fmla="*/ 6350 w 196850"/>
              <a:gd name="connsiteY9" fmla="*/ 171450 h 171450"/>
              <a:gd name="connsiteX10" fmla="*/ 0 w 196850"/>
              <a:gd name="connsiteY10" fmla="*/ 136525 h 171450"/>
              <a:gd name="connsiteX11" fmla="*/ 63500 w 196850"/>
              <a:gd name="connsiteY11" fmla="*/ 123825 h 171450"/>
              <a:gd name="connsiteX12" fmla="*/ 76200 w 196850"/>
              <a:gd name="connsiteY12" fmla="*/ 123825 h 171450"/>
              <a:gd name="connsiteX13" fmla="*/ 85725 w 196850"/>
              <a:gd name="connsiteY13" fmla="*/ 107950 h 171450"/>
              <a:gd name="connsiteX14" fmla="*/ 114300 w 196850"/>
              <a:gd name="connsiteY14" fmla="*/ 107950 h 171450"/>
              <a:gd name="connsiteX15" fmla="*/ 111125 w 196850"/>
              <a:gd name="connsiteY15" fmla="*/ 98425 h 171450"/>
              <a:gd name="connsiteX16" fmla="*/ 123825 w 196850"/>
              <a:gd name="connsiteY16" fmla="*/ 95250 h 171450"/>
              <a:gd name="connsiteX17" fmla="*/ 123825 w 196850"/>
              <a:gd name="connsiteY17" fmla="*/ 92075 h 171450"/>
              <a:gd name="connsiteX18" fmla="*/ 114300 w 196850"/>
              <a:gd name="connsiteY18" fmla="*/ 34925 h 171450"/>
              <a:gd name="connsiteX19" fmla="*/ 111125 w 196850"/>
              <a:gd name="connsiteY19" fmla="*/ 15875 h 171450"/>
              <a:gd name="connsiteX20" fmla="*/ 142875 w 196850"/>
              <a:gd name="connsiteY20" fmla="*/ 12700 h 171450"/>
              <a:gd name="connsiteX21" fmla="*/ 146050 w 196850"/>
              <a:gd name="connsiteY21" fmla="*/ 635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850" h="171450">
                <a:moveTo>
                  <a:pt x="155575" y="0"/>
                </a:moveTo>
                <a:lnTo>
                  <a:pt x="174625" y="41275"/>
                </a:lnTo>
                <a:lnTo>
                  <a:pt x="174625" y="82550"/>
                </a:lnTo>
                <a:lnTo>
                  <a:pt x="174625" y="104775"/>
                </a:lnTo>
                <a:lnTo>
                  <a:pt x="190500" y="127000"/>
                </a:lnTo>
                <a:lnTo>
                  <a:pt x="196850" y="139700"/>
                </a:lnTo>
                <a:lnTo>
                  <a:pt x="120650" y="152400"/>
                </a:lnTo>
                <a:lnTo>
                  <a:pt x="117475" y="152400"/>
                </a:lnTo>
                <a:lnTo>
                  <a:pt x="31750" y="168275"/>
                </a:lnTo>
                <a:lnTo>
                  <a:pt x="6350" y="171450"/>
                </a:lnTo>
                <a:lnTo>
                  <a:pt x="0" y="136525"/>
                </a:lnTo>
                <a:lnTo>
                  <a:pt x="63500" y="123825"/>
                </a:lnTo>
                <a:lnTo>
                  <a:pt x="76200" y="123825"/>
                </a:lnTo>
                <a:lnTo>
                  <a:pt x="85725" y="107950"/>
                </a:lnTo>
                <a:lnTo>
                  <a:pt x="114300" y="107950"/>
                </a:lnTo>
                <a:lnTo>
                  <a:pt x="111125" y="98425"/>
                </a:lnTo>
                <a:lnTo>
                  <a:pt x="123825" y="95250"/>
                </a:lnTo>
                <a:lnTo>
                  <a:pt x="123825" y="92075"/>
                </a:lnTo>
                <a:lnTo>
                  <a:pt x="114300" y="34925"/>
                </a:lnTo>
                <a:lnTo>
                  <a:pt x="111125" y="15875"/>
                </a:lnTo>
                <a:lnTo>
                  <a:pt x="142875" y="12700"/>
                </a:lnTo>
                <a:lnTo>
                  <a:pt x="146050" y="6350"/>
                </a:lnTo>
                <a:close/>
              </a:path>
            </a:pathLst>
          </a:custGeom>
          <a:solidFill>
            <a:srgbClr val="4F6228"/>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06" name="Decatur, AL">
            <a:extLst>
              <a:ext uri="{FF2B5EF4-FFF2-40B4-BE49-F238E27FC236}">
                <a16:creationId xmlns:a16="http://schemas.microsoft.com/office/drawing/2014/main" xmlns="" id="{00000000-0008-0000-0000-000012010000}"/>
              </a:ext>
            </a:extLst>
          </p:cNvPr>
          <p:cNvSpPr>
            <a:spLocks/>
          </p:cNvSpPr>
          <p:nvPr/>
        </p:nvSpPr>
        <p:spPr bwMode="auto">
          <a:xfrm>
            <a:off x="8879099" y="5519483"/>
            <a:ext cx="152400" cy="98425"/>
          </a:xfrm>
          <a:custGeom>
            <a:avLst/>
            <a:gdLst>
              <a:gd name="connsiteX0" fmla="*/ 19050 w 152400"/>
              <a:gd name="connsiteY0" fmla="*/ 0 h 98425"/>
              <a:gd name="connsiteX1" fmla="*/ 34925 w 152400"/>
              <a:gd name="connsiteY1" fmla="*/ 3175 h 98425"/>
              <a:gd name="connsiteX2" fmla="*/ 47625 w 152400"/>
              <a:gd name="connsiteY2" fmla="*/ 6350 h 98425"/>
              <a:gd name="connsiteX3" fmla="*/ 60325 w 152400"/>
              <a:gd name="connsiteY3" fmla="*/ 15875 h 98425"/>
              <a:gd name="connsiteX4" fmla="*/ 92075 w 152400"/>
              <a:gd name="connsiteY4" fmla="*/ 28575 h 98425"/>
              <a:gd name="connsiteX5" fmla="*/ 114300 w 152400"/>
              <a:gd name="connsiteY5" fmla="*/ 31750 h 98425"/>
              <a:gd name="connsiteX6" fmla="*/ 127000 w 152400"/>
              <a:gd name="connsiteY6" fmla="*/ 22225 h 98425"/>
              <a:gd name="connsiteX7" fmla="*/ 136525 w 152400"/>
              <a:gd name="connsiteY7" fmla="*/ 28575 h 98425"/>
              <a:gd name="connsiteX8" fmla="*/ 146050 w 152400"/>
              <a:gd name="connsiteY8" fmla="*/ 22225 h 98425"/>
              <a:gd name="connsiteX9" fmla="*/ 152400 w 152400"/>
              <a:gd name="connsiteY9" fmla="*/ 28575 h 98425"/>
              <a:gd name="connsiteX10" fmla="*/ 152400 w 152400"/>
              <a:gd name="connsiteY10" fmla="*/ 76200 h 98425"/>
              <a:gd name="connsiteX11" fmla="*/ 69850 w 152400"/>
              <a:gd name="connsiteY11" fmla="*/ 85725 h 98425"/>
              <a:gd name="connsiteX12" fmla="*/ 69850 w 152400"/>
              <a:gd name="connsiteY12" fmla="*/ 88900 h 98425"/>
              <a:gd name="connsiteX13" fmla="*/ 3175 w 152400"/>
              <a:gd name="connsiteY13" fmla="*/ 98425 h 98425"/>
              <a:gd name="connsiteX14" fmla="*/ 0 w 152400"/>
              <a:gd name="connsiteY14" fmla="*/ 47625 h 98425"/>
              <a:gd name="connsiteX15" fmla="*/ 3175 w 152400"/>
              <a:gd name="connsiteY15" fmla="*/ 31750 h 98425"/>
              <a:gd name="connsiteX16" fmla="*/ 9525 w 152400"/>
              <a:gd name="connsiteY16" fmla="*/ 28575 h 98425"/>
              <a:gd name="connsiteX17" fmla="*/ 6350 w 152400"/>
              <a:gd name="connsiteY17" fmla="*/ 3175 h 98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2400" h="98425">
                <a:moveTo>
                  <a:pt x="19050" y="0"/>
                </a:moveTo>
                <a:lnTo>
                  <a:pt x="34925" y="3175"/>
                </a:lnTo>
                <a:lnTo>
                  <a:pt x="47625" y="6350"/>
                </a:lnTo>
                <a:lnTo>
                  <a:pt x="60325" y="15875"/>
                </a:lnTo>
                <a:lnTo>
                  <a:pt x="92075" y="28575"/>
                </a:lnTo>
                <a:lnTo>
                  <a:pt x="114300" y="31750"/>
                </a:lnTo>
                <a:lnTo>
                  <a:pt x="127000" y="22225"/>
                </a:lnTo>
                <a:lnTo>
                  <a:pt x="136525" y="28575"/>
                </a:lnTo>
                <a:lnTo>
                  <a:pt x="146050" y="22225"/>
                </a:lnTo>
                <a:lnTo>
                  <a:pt x="152400" y="28575"/>
                </a:lnTo>
                <a:lnTo>
                  <a:pt x="152400" y="76200"/>
                </a:lnTo>
                <a:lnTo>
                  <a:pt x="69850" y="85725"/>
                </a:lnTo>
                <a:lnTo>
                  <a:pt x="69850" y="88900"/>
                </a:lnTo>
                <a:lnTo>
                  <a:pt x="3175" y="98425"/>
                </a:lnTo>
                <a:lnTo>
                  <a:pt x="0" y="47625"/>
                </a:lnTo>
                <a:lnTo>
                  <a:pt x="3175" y="31750"/>
                </a:lnTo>
                <a:lnTo>
                  <a:pt x="9525" y="28575"/>
                </a:lnTo>
                <a:lnTo>
                  <a:pt x="6350" y="3175"/>
                </a:lnTo>
                <a:close/>
              </a:path>
            </a:pathLst>
          </a:custGeom>
          <a:solidFill>
            <a:srgbClr val="A6A6A6"/>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07" name="Auburn-Opelika, AL">
            <a:extLst>
              <a:ext uri="{FF2B5EF4-FFF2-40B4-BE49-F238E27FC236}">
                <a16:creationId xmlns:a16="http://schemas.microsoft.com/office/drawing/2014/main" xmlns="" id="{00000000-0008-0000-0000-000013010000}"/>
              </a:ext>
            </a:extLst>
          </p:cNvPr>
          <p:cNvSpPr>
            <a:spLocks/>
          </p:cNvSpPr>
          <p:nvPr/>
        </p:nvSpPr>
        <p:spPr bwMode="auto">
          <a:xfrm>
            <a:off x="9217087" y="5847885"/>
            <a:ext cx="117475" cy="71228"/>
          </a:xfrm>
          <a:custGeom>
            <a:avLst/>
            <a:gdLst>
              <a:gd name="T0" fmla="*/ 2147483646 w 74"/>
              <a:gd name="T1" fmla="*/ 0 h 46"/>
              <a:gd name="T2" fmla="*/ 2147483646 w 74"/>
              <a:gd name="T3" fmla="*/ 2147483646 h 46"/>
              <a:gd name="T4" fmla="*/ 2147483646 w 74"/>
              <a:gd name="T5" fmla="*/ 2147483646 h 46"/>
              <a:gd name="T6" fmla="*/ 2147483646 w 74"/>
              <a:gd name="T7" fmla="*/ 2147483646 h 46"/>
              <a:gd name="T8" fmla="*/ 2147483646 w 74"/>
              <a:gd name="T9" fmla="*/ 2147483646 h 46"/>
              <a:gd name="T10" fmla="*/ 2147483646 w 74"/>
              <a:gd name="T11" fmla="*/ 2147483646 h 46"/>
              <a:gd name="T12" fmla="*/ 2147483646 w 74"/>
              <a:gd name="T13" fmla="*/ 2147483646 h 46"/>
              <a:gd name="T14" fmla="*/ 2147483646 w 74"/>
              <a:gd name="T15" fmla="*/ 2147483646 h 46"/>
              <a:gd name="T16" fmla="*/ 2147483646 w 74"/>
              <a:gd name="T17" fmla="*/ 2147483646 h 46"/>
              <a:gd name="T18" fmla="*/ 2147483646 w 74"/>
              <a:gd name="T19" fmla="*/ 2147483646 h 46"/>
              <a:gd name="T20" fmla="*/ 0 w 74"/>
              <a:gd name="T21" fmla="*/ 2147483646 h 46"/>
              <a:gd name="T22" fmla="*/ 2147483646 w 74"/>
              <a:gd name="T23" fmla="*/ 2147483646 h 46"/>
              <a:gd name="T24" fmla="*/ 2147483646 w 74"/>
              <a:gd name="T25" fmla="*/ 0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4"/>
              <a:gd name="T40" fmla="*/ 0 h 46"/>
              <a:gd name="T41" fmla="*/ 74 w 74"/>
              <a:gd name="T42" fmla="*/ 46 h 4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4" h="46">
                <a:moveTo>
                  <a:pt x="56" y="0"/>
                </a:moveTo>
                <a:lnTo>
                  <a:pt x="64" y="16"/>
                </a:lnTo>
                <a:lnTo>
                  <a:pt x="74" y="26"/>
                </a:lnTo>
                <a:lnTo>
                  <a:pt x="68" y="28"/>
                </a:lnTo>
                <a:lnTo>
                  <a:pt x="68" y="32"/>
                </a:lnTo>
                <a:lnTo>
                  <a:pt x="42" y="36"/>
                </a:lnTo>
                <a:lnTo>
                  <a:pt x="42" y="44"/>
                </a:lnTo>
                <a:lnTo>
                  <a:pt x="32" y="46"/>
                </a:lnTo>
                <a:lnTo>
                  <a:pt x="30" y="36"/>
                </a:lnTo>
                <a:lnTo>
                  <a:pt x="2" y="28"/>
                </a:lnTo>
                <a:lnTo>
                  <a:pt x="0" y="16"/>
                </a:lnTo>
                <a:lnTo>
                  <a:pt x="10" y="10"/>
                </a:lnTo>
                <a:lnTo>
                  <a:pt x="56" y="0"/>
                </a:lnTo>
                <a:close/>
              </a:path>
            </a:pathLst>
          </a:custGeom>
          <a:solidFill>
            <a:srgbClr val="963634"/>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08" name="Mobile, AL">
            <a:extLst>
              <a:ext uri="{FF2B5EF4-FFF2-40B4-BE49-F238E27FC236}">
                <a16:creationId xmlns:a16="http://schemas.microsoft.com/office/drawing/2014/main" xmlns="" id="{00000000-0008-0000-0000-000015010000}"/>
              </a:ext>
            </a:extLst>
          </p:cNvPr>
          <p:cNvSpPr>
            <a:spLocks/>
          </p:cNvSpPr>
          <p:nvPr/>
        </p:nvSpPr>
        <p:spPr bwMode="auto">
          <a:xfrm>
            <a:off x="8815599" y="6215766"/>
            <a:ext cx="85725" cy="185528"/>
          </a:xfrm>
          <a:custGeom>
            <a:avLst/>
            <a:gdLst>
              <a:gd name="connsiteX0" fmla="*/ 69850 w 85725"/>
              <a:gd name="connsiteY0" fmla="*/ 174625 h 187325"/>
              <a:gd name="connsiteX1" fmla="*/ 76200 w 85725"/>
              <a:gd name="connsiteY1" fmla="*/ 174625 h 187325"/>
              <a:gd name="connsiteX2" fmla="*/ 73025 w 85725"/>
              <a:gd name="connsiteY2" fmla="*/ 177800 h 187325"/>
              <a:gd name="connsiteX3" fmla="*/ 38100 w 85725"/>
              <a:gd name="connsiteY3" fmla="*/ 187325 h 187325"/>
              <a:gd name="connsiteX4" fmla="*/ 73025 w 85725"/>
              <a:gd name="connsiteY4" fmla="*/ 0 h 187325"/>
              <a:gd name="connsiteX5" fmla="*/ 79375 w 85725"/>
              <a:gd name="connsiteY5" fmla="*/ 3175 h 187325"/>
              <a:gd name="connsiteX6" fmla="*/ 73025 w 85725"/>
              <a:gd name="connsiteY6" fmla="*/ 15875 h 187325"/>
              <a:gd name="connsiteX7" fmla="*/ 79375 w 85725"/>
              <a:gd name="connsiteY7" fmla="*/ 22225 h 187325"/>
              <a:gd name="connsiteX8" fmla="*/ 79375 w 85725"/>
              <a:gd name="connsiteY8" fmla="*/ 38100 h 187325"/>
              <a:gd name="connsiteX9" fmla="*/ 85725 w 85725"/>
              <a:gd name="connsiteY9" fmla="*/ 44450 h 187325"/>
              <a:gd name="connsiteX10" fmla="*/ 76200 w 85725"/>
              <a:gd name="connsiteY10" fmla="*/ 53975 h 187325"/>
              <a:gd name="connsiteX11" fmla="*/ 82550 w 85725"/>
              <a:gd name="connsiteY11" fmla="*/ 63500 h 187325"/>
              <a:gd name="connsiteX12" fmla="*/ 73025 w 85725"/>
              <a:gd name="connsiteY12" fmla="*/ 76200 h 187325"/>
              <a:gd name="connsiteX13" fmla="*/ 79375 w 85725"/>
              <a:gd name="connsiteY13" fmla="*/ 92075 h 187325"/>
              <a:gd name="connsiteX14" fmla="*/ 73025 w 85725"/>
              <a:gd name="connsiteY14" fmla="*/ 92075 h 187325"/>
              <a:gd name="connsiteX15" fmla="*/ 66675 w 85725"/>
              <a:gd name="connsiteY15" fmla="*/ 114300 h 187325"/>
              <a:gd name="connsiteX16" fmla="*/ 63500 w 85725"/>
              <a:gd name="connsiteY16" fmla="*/ 107950 h 187325"/>
              <a:gd name="connsiteX17" fmla="*/ 60325 w 85725"/>
              <a:gd name="connsiteY17" fmla="*/ 111125 h 187325"/>
              <a:gd name="connsiteX18" fmla="*/ 66675 w 85725"/>
              <a:gd name="connsiteY18" fmla="*/ 120650 h 187325"/>
              <a:gd name="connsiteX19" fmla="*/ 63500 w 85725"/>
              <a:gd name="connsiteY19" fmla="*/ 168275 h 187325"/>
              <a:gd name="connsiteX20" fmla="*/ 63500 w 85725"/>
              <a:gd name="connsiteY20" fmla="*/ 158750 h 187325"/>
              <a:gd name="connsiteX21" fmla="*/ 53975 w 85725"/>
              <a:gd name="connsiteY21" fmla="*/ 165100 h 187325"/>
              <a:gd name="connsiteX22" fmla="*/ 57150 w 85725"/>
              <a:gd name="connsiteY22" fmla="*/ 155575 h 187325"/>
              <a:gd name="connsiteX23" fmla="*/ 38100 w 85725"/>
              <a:gd name="connsiteY23" fmla="*/ 152400 h 187325"/>
              <a:gd name="connsiteX24" fmla="*/ 34925 w 85725"/>
              <a:gd name="connsiteY24" fmla="*/ 158750 h 187325"/>
              <a:gd name="connsiteX25" fmla="*/ 28575 w 85725"/>
              <a:gd name="connsiteY25" fmla="*/ 152400 h 187325"/>
              <a:gd name="connsiteX26" fmla="*/ 22225 w 85725"/>
              <a:gd name="connsiteY26" fmla="*/ 155575 h 187325"/>
              <a:gd name="connsiteX27" fmla="*/ 9525 w 85725"/>
              <a:gd name="connsiteY27" fmla="*/ 92075 h 187325"/>
              <a:gd name="connsiteX28" fmla="*/ 3175 w 85725"/>
              <a:gd name="connsiteY28" fmla="*/ 41275 h 187325"/>
              <a:gd name="connsiteX29" fmla="*/ 0 w 85725"/>
              <a:gd name="connsiteY29" fmla="*/ 22225 h 18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5725" h="187325">
                <a:moveTo>
                  <a:pt x="69850" y="174625"/>
                </a:moveTo>
                <a:lnTo>
                  <a:pt x="76200" y="174625"/>
                </a:lnTo>
                <a:lnTo>
                  <a:pt x="73025" y="177800"/>
                </a:lnTo>
                <a:lnTo>
                  <a:pt x="38100" y="187325"/>
                </a:lnTo>
                <a:close/>
                <a:moveTo>
                  <a:pt x="73025" y="0"/>
                </a:moveTo>
                <a:lnTo>
                  <a:pt x="79375" y="3175"/>
                </a:lnTo>
                <a:lnTo>
                  <a:pt x="73025" y="15875"/>
                </a:lnTo>
                <a:lnTo>
                  <a:pt x="79375" y="22225"/>
                </a:lnTo>
                <a:lnTo>
                  <a:pt x="79375" y="38100"/>
                </a:lnTo>
                <a:lnTo>
                  <a:pt x="85725" y="44450"/>
                </a:lnTo>
                <a:lnTo>
                  <a:pt x="76200" y="53975"/>
                </a:lnTo>
                <a:lnTo>
                  <a:pt x="82550" y="63500"/>
                </a:lnTo>
                <a:lnTo>
                  <a:pt x="73025" y="76200"/>
                </a:lnTo>
                <a:lnTo>
                  <a:pt x="79375" y="92075"/>
                </a:lnTo>
                <a:lnTo>
                  <a:pt x="73025" y="92075"/>
                </a:lnTo>
                <a:lnTo>
                  <a:pt x="66675" y="114300"/>
                </a:lnTo>
                <a:lnTo>
                  <a:pt x="63500" y="107950"/>
                </a:lnTo>
                <a:lnTo>
                  <a:pt x="60325" y="111125"/>
                </a:lnTo>
                <a:lnTo>
                  <a:pt x="66675" y="120650"/>
                </a:lnTo>
                <a:lnTo>
                  <a:pt x="63500" y="168275"/>
                </a:lnTo>
                <a:lnTo>
                  <a:pt x="63500" y="158750"/>
                </a:lnTo>
                <a:lnTo>
                  <a:pt x="53975" y="165100"/>
                </a:lnTo>
                <a:lnTo>
                  <a:pt x="57150" y="155575"/>
                </a:lnTo>
                <a:lnTo>
                  <a:pt x="38100" y="152400"/>
                </a:lnTo>
                <a:lnTo>
                  <a:pt x="34925" y="158750"/>
                </a:lnTo>
                <a:lnTo>
                  <a:pt x="28575" y="152400"/>
                </a:lnTo>
                <a:lnTo>
                  <a:pt x="22225" y="155575"/>
                </a:lnTo>
                <a:lnTo>
                  <a:pt x="9525" y="92075"/>
                </a:lnTo>
                <a:lnTo>
                  <a:pt x="3175" y="41275"/>
                </a:lnTo>
                <a:lnTo>
                  <a:pt x="0" y="22225"/>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09" name="Crestview">
            <a:extLst>
              <a:ext uri="{FF2B5EF4-FFF2-40B4-BE49-F238E27FC236}">
                <a16:creationId xmlns:a16="http://schemas.microsoft.com/office/drawing/2014/main" xmlns="" id="{00000000-0008-0000-0000-000018010000}"/>
              </a:ext>
            </a:extLst>
          </p:cNvPr>
          <p:cNvSpPr>
            <a:spLocks/>
          </p:cNvSpPr>
          <p:nvPr/>
        </p:nvSpPr>
        <p:spPr bwMode="auto">
          <a:xfrm>
            <a:off x="9086912" y="6199891"/>
            <a:ext cx="165100" cy="134728"/>
          </a:xfrm>
          <a:custGeom>
            <a:avLst/>
            <a:gdLst>
              <a:gd name="connsiteX0" fmla="*/ 60325 w 165100"/>
              <a:gd name="connsiteY0" fmla="*/ 127000 h 136525"/>
              <a:gd name="connsiteX1" fmla="*/ 12700 w 165100"/>
              <a:gd name="connsiteY1" fmla="*/ 136525 h 136525"/>
              <a:gd name="connsiteX2" fmla="*/ 12700 w 165100"/>
              <a:gd name="connsiteY2" fmla="*/ 133350 h 136525"/>
              <a:gd name="connsiteX3" fmla="*/ 123825 w 165100"/>
              <a:gd name="connsiteY3" fmla="*/ 0 h 136525"/>
              <a:gd name="connsiteX4" fmla="*/ 130175 w 165100"/>
              <a:gd name="connsiteY4" fmla="*/ 53975 h 136525"/>
              <a:gd name="connsiteX5" fmla="*/ 161925 w 165100"/>
              <a:gd name="connsiteY5" fmla="*/ 50800 h 136525"/>
              <a:gd name="connsiteX6" fmla="*/ 152400 w 165100"/>
              <a:gd name="connsiteY6" fmla="*/ 63500 h 136525"/>
              <a:gd name="connsiteX7" fmla="*/ 165100 w 165100"/>
              <a:gd name="connsiteY7" fmla="*/ 92075 h 136525"/>
              <a:gd name="connsiteX8" fmla="*/ 158750 w 165100"/>
              <a:gd name="connsiteY8" fmla="*/ 101600 h 136525"/>
              <a:gd name="connsiteX9" fmla="*/ 146050 w 165100"/>
              <a:gd name="connsiteY9" fmla="*/ 104775 h 136525"/>
              <a:gd name="connsiteX10" fmla="*/ 146050 w 165100"/>
              <a:gd name="connsiteY10" fmla="*/ 114300 h 136525"/>
              <a:gd name="connsiteX11" fmla="*/ 149225 w 165100"/>
              <a:gd name="connsiteY11" fmla="*/ 136525 h 136525"/>
              <a:gd name="connsiteX12" fmla="*/ 79375 w 165100"/>
              <a:gd name="connsiteY12" fmla="*/ 127000 h 136525"/>
              <a:gd name="connsiteX13" fmla="*/ 60325 w 165100"/>
              <a:gd name="connsiteY13" fmla="*/ 123825 h 136525"/>
              <a:gd name="connsiteX14" fmla="*/ 79375 w 165100"/>
              <a:gd name="connsiteY14" fmla="*/ 123825 h 136525"/>
              <a:gd name="connsiteX15" fmla="*/ 92075 w 165100"/>
              <a:gd name="connsiteY15" fmla="*/ 123825 h 136525"/>
              <a:gd name="connsiteX16" fmla="*/ 92075 w 165100"/>
              <a:gd name="connsiteY16" fmla="*/ 114300 h 136525"/>
              <a:gd name="connsiteX17" fmla="*/ 104775 w 165100"/>
              <a:gd name="connsiteY17" fmla="*/ 120650 h 136525"/>
              <a:gd name="connsiteX18" fmla="*/ 101600 w 165100"/>
              <a:gd name="connsiteY18" fmla="*/ 111125 h 136525"/>
              <a:gd name="connsiteX19" fmla="*/ 117475 w 165100"/>
              <a:gd name="connsiteY19" fmla="*/ 120650 h 136525"/>
              <a:gd name="connsiteX20" fmla="*/ 127000 w 165100"/>
              <a:gd name="connsiteY20" fmla="*/ 117475 h 136525"/>
              <a:gd name="connsiteX21" fmla="*/ 117475 w 165100"/>
              <a:gd name="connsiteY21" fmla="*/ 107950 h 136525"/>
              <a:gd name="connsiteX22" fmla="*/ 120650 w 165100"/>
              <a:gd name="connsiteY22" fmla="*/ 98425 h 136525"/>
              <a:gd name="connsiteX23" fmla="*/ 114300 w 165100"/>
              <a:gd name="connsiteY23" fmla="*/ 104775 h 136525"/>
              <a:gd name="connsiteX24" fmla="*/ 107950 w 165100"/>
              <a:gd name="connsiteY24" fmla="*/ 98425 h 136525"/>
              <a:gd name="connsiteX25" fmla="*/ 76200 w 165100"/>
              <a:gd name="connsiteY25" fmla="*/ 111125 h 136525"/>
              <a:gd name="connsiteX26" fmla="*/ 69850 w 165100"/>
              <a:gd name="connsiteY26" fmla="*/ 104775 h 136525"/>
              <a:gd name="connsiteX27" fmla="*/ 73025 w 165100"/>
              <a:gd name="connsiteY27" fmla="*/ 101600 h 136525"/>
              <a:gd name="connsiteX28" fmla="*/ 66675 w 165100"/>
              <a:gd name="connsiteY28" fmla="*/ 107950 h 136525"/>
              <a:gd name="connsiteX29" fmla="*/ 60325 w 165100"/>
              <a:gd name="connsiteY29" fmla="*/ 101600 h 136525"/>
              <a:gd name="connsiteX30" fmla="*/ 63500 w 165100"/>
              <a:gd name="connsiteY30" fmla="*/ 111125 h 136525"/>
              <a:gd name="connsiteX31" fmla="*/ 53975 w 165100"/>
              <a:gd name="connsiteY31" fmla="*/ 120650 h 136525"/>
              <a:gd name="connsiteX32" fmla="*/ 44450 w 165100"/>
              <a:gd name="connsiteY32" fmla="*/ 111125 h 136525"/>
              <a:gd name="connsiteX33" fmla="*/ 44450 w 165100"/>
              <a:gd name="connsiteY33" fmla="*/ 123825 h 136525"/>
              <a:gd name="connsiteX34" fmla="*/ 47625 w 165100"/>
              <a:gd name="connsiteY34" fmla="*/ 123825 h 136525"/>
              <a:gd name="connsiteX35" fmla="*/ 47625 w 165100"/>
              <a:gd name="connsiteY35" fmla="*/ 127000 h 136525"/>
              <a:gd name="connsiteX36" fmla="*/ 12700 w 165100"/>
              <a:gd name="connsiteY36" fmla="*/ 130175 h 136525"/>
              <a:gd name="connsiteX37" fmla="*/ 0 w 165100"/>
              <a:gd name="connsiteY37" fmla="*/ 19050 h 136525"/>
              <a:gd name="connsiteX38" fmla="*/ 15875 w 165100"/>
              <a:gd name="connsiteY38" fmla="*/ 19050 h 136525"/>
              <a:gd name="connsiteX39" fmla="*/ 63500 w 165100"/>
              <a:gd name="connsiteY39" fmla="*/ 9525 h 136525"/>
              <a:gd name="connsiteX40" fmla="*/ 98425 w 165100"/>
              <a:gd name="connsiteY40" fmla="*/ 3175 h 13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65100" h="136525">
                <a:moveTo>
                  <a:pt x="60325" y="127000"/>
                </a:moveTo>
                <a:lnTo>
                  <a:pt x="12700" y="136525"/>
                </a:lnTo>
                <a:lnTo>
                  <a:pt x="12700" y="133350"/>
                </a:lnTo>
                <a:close/>
                <a:moveTo>
                  <a:pt x="123825" y="0"/>
                </a:moveTo>
                <a:lnTo>
                  <a:pt x="130175" y="53975"/>
                </a:lnTo>
                <a:lnTo>
                  <a:pt x="161925" y="50800"/>
                </a:lnTo>
                <a:lnTo>
                  <a:pt x="152400" y="63500"/>
                </a:lnTo>
                <a:lnTo>
                  <a:pt x="165100" y="92075"/>
                </a:lnTo>
                <a:lnTo>
                  <a:pt x="158750" y="101600"/>
                </a:lnTo>
                <a:lnTo>
                  <a:pt x="146050" y="104775"/>
                </a:lnTo>
                <a:lnTo>
                  <a:pt x="146050" y="114300"/>
                </a:lnTo>
                <a:lnTo>
                  <a:pt x="149225" y="136525"/>
                </a:lnTo>
                <a:lnTo>
                  <a:pt x="79375" y="127000"/>
                </a:lnTo>
                <a:lnTo>
                  <a:pt x="60325" y="123825"/>
                </a:lnTo>
                <a:lnTo>
                  <a:pt x="79375" y="123825"/>
                </a:lnTo>
                <a:lnTo>
                  <a:pt x="92075" y="123825"/>
                </a:lnTo>
                <a:lnTo>
                  <a:pt x="92075" y="114300"/>
                </a:lnTo>
                <a:lnTo>
                  <a:pt x="104775" y="120650"/>
                </a:lnTo>
                <a:lnTo>
                  <a:pt x="101600" y="111125"/>
                </a:lnTo>
                <a:lnTo>
                  <a:pt x="117475" y="120650"/>
                </a:lnTo>
                <a:lnTo>
                  <a:pt x="127000" y="117475"/>
                </a:lnTo>
                <a:lnTo>
                  <a:pt x="117475" y="107950"/>
                </a:lnTo>
                <a:lnTo>
                  <a:pt x="120650" y="98425"/>
                </a:lnTo>
                <a:lnTo>
                  <a:pt x="114300" y="104775"/>
                </a:lnTo>
                <a:lnTo>
                  <a:pt x="107950" y="98425"/>
                </a:lnTo>
                <a:lnTo>
                  <a:pt x="76200" y="111125"/>
                </a:lnTo>
                <a:lnTo>
                  <a:pt x="69850" y="104775"/>
                </a:lnTo>
                <a:lnTo>
                  <a:pt x="73025" y="101600"/>
                </a:lnTo>
                <a:lnTo>
                  <a:pt x="66675" y="107950"/>
                </a:lnTo>
                <a:lnTo>
                  <a:pt x="60325" y="101600"/>
                </a:lnTo>
                <a:lnTo>
                  <a:pt x="63500" y="111125"/>
                </a:lnTo>
                <a:lnTo>
                  <a:pt x="53975" y="120650"/>
                </a:lnTo>
                <a:lnTo>
                  <a:pt x="44450" y="111125"/>
                </a:lnTo>
                <a:lnTo>
                  <a:pt x="44450" y="123825"/>
                </a:lnTo>
                <a:lnTo>
                  <a:pt x="47625" y="123825"/>
                </a:lnTo>
                <a:lnTo>
                  <a:pt x="47625" y="127000"/>
                </a:lnTo>
                <a:lnTo>
                  <a:pt x="12700" y="130175"/>
                </a:lnTo>
                <a:lnTo>
                  <a:pt x="0" y="19050"/>
                </a:lnTo>
                <a:lnTo>
                  <a:pt x="15875" y="19050"/>
                </a:lnTo>
                <a:lnTo>
                  <a:pt x="63500" y="9525"/>
                </a:lnTo>
                <a:lnTo>
                  <a:pt x="98425" y="3175"/>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10" name="Ocala, FL">
            <a:extLst>
              <a:ext uri="{FF2B5EF4-FFF2-40B4-BE49-F238E27FC236}">
                <a16:creationId xmlns:a16="http://schemas.microsoft.com/office/drawing/2014/main" xmlns="" id="{00000000-0008-0000-0000-000019010000}"/>
              </a:ext>
            </a:extLst>
          </p:cNvPr>
          <p:cNvSpPr>
            <a:spLocks/>
          </p:cNvSpPr>
          <p:nvPr/>
        </p:nvSpPr>
        <p:spPr bwMode="auto">
          <a:xfrm>
            <a:off x="9837649" y="6347319"/>
            <a:ext cx="152400" cy="118853"/>
          </a:xfrm>
          <a:custGeom>
            <a:avLst/>
            <a:gdLst>
              <a:gd name="T0" fmla="*/ 2147483646 w 96"/>
              <a:gd name="T1" fmla="*/ 2147483646 h 76"/>
              <a:gd name="T2" fmla="*/ 2147483646 w 96"/>
              <a:gd name="T3" fmla="*/ 2147483646 h 76"/>
              <a:gd name="T4" fmla="*/ 2147483646 w 96"/>
              <a:gd name="T5" fmla="*/ 2147483646 h 76"/>
              <a:gd name="T6" fmla="*/ 2147483646 w 96"/>
              <a:gd name="T7" fmla="*/ 2147483646 h 76"/>
              <a:gd name="T8" fmla="*/ 2147483646 w 96"/>
              <a:gd name="T9" fmla="*/ 2147483646 h 76"/>
              <a:gd name="T10" fmla="*/ 2147483646 w 96"/>
              <a:gd name="T11" fmla="*/ 2147483646 h 76"/>
              <a:gd name="T12" fmla="*/ 2147483646 w 96"/>
              <a:gd name="T13" fmla="*/ 2147483646 h 76"/>
              <a:gd name="T14" fmla="*/ 0 w 96"/>
              <a:gd name="T15" fmla="*/ 2147483646 h 76"/>
              <a:gd name="T16" fmla="*/ 2147483646 w 96"/>
              <a:gd name="T17" fmla="*/ 2147483646 h 76"/>
              <a:gd name="T18" fmla="*/ 2147483646 w 96"/>
              <a:gd name="T19" fmla="*/ 2147483646 h 76"/>
              <a:gd name="T20" fmla="*/ 2147483646 w 96"/>
              <a:gd name="T21" fmla="*/ 2147483646 h 76"/>
              <a:gd name="T22" fmla="*/ 2147483646 w 96"/>
              <a:gd name="T23" fmla="*/ 2147483646 h 76"/>
              <a:gd name="T24" fmla="*/ 2147483646 w 96"/>
              <a:gd name="T25" fmla="*/ 2147483646 h 76"/>
              <a:gd name="T26" fmla="*/ 2147483646 w 96"/>
              <a:gd name="T27" fmla="*/ 2147483646 h 76"/>
              <a:gd name="T28" fmla="*/ 2147483646 w 96"/>
              <a:gd name="T29" fmla="*/ 2147483646 h 76"/>
              <a:gd name="T30" fmla="*/ 2147483646 w 96"/>
              <a:gd name="T31" fmla="*/ 2147483646 h 76"/>
              <a:gd name="T32" fmla="*/ 2147483646 w 96"/>
              <a:gd name="T33" fmla="*/ 0 h 76"/>
              <a:gd name="T34" fmla="*/ 2147483646 w 96"/>
              <a:gd name="T35" fmla="*/ 2147483646 h 76"/>
              <a:gd name="T36" fmla="*/ 2147483646 w 96"/>
              <a:gd name="T37" fmla="*/ 2147483646 h 76"/>
              <a:gd name="T38" fmla="*/ 2147483646 w 96"/>
              <a:gd name="T39" fmla="*/ 2147483646 h 76"/>
              <a:gd name="T40" fmla="*/ 2147483646 w 96"/>
              <a:gd name="T41" fmla="*/ 2147483646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6"/>
              <a:gd name="T64" fmla="*/ 0 h 76"/>
              <a:gd name="T65" fmla="*/ 96 w 96"/>
              <a:gd name="T66" fmla="*/ 76 h 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6" h="76">
                <a:moveTo>
                  <a:pt x="86" y="14"/>
                </a:moveTo>
                <a:lnTo>
                  <a:pt x="90" y="24"/>
                </a:lnTo>
                <a:lnTo>
                  <a:pt x="96" y="62"/>
                </a:lnTo>
                <a:lnTo>
                  <a:pt x="64" y="68"/>
                </a:lnTo>
                <a:lnTo>
                  <a:pt x="28" y="76"/>
                </a:lnTo>
                <a:lnTo>
                  <a:pt x="10" y="70"/>
                </a:lnTo>
                <a:lnTo>
                  <a:pt x="2" y="72"/>
                </a:lnTo>
                <a:lnTo>
                  <a:pt x="0" y="50"/>
                </a:lnTo>
                <a:lnTo>
                  <a:pt x="12" y="48"/>
                </a:lnTo>
                <a:lnTo>
                  <a:pt x="8" y="16"/>
                </a:lnTo>
                <a:lnTo>
                  <a:pt x="28" y="12"/>
                </a:lnTo>
                <a:lnTo>
                  <a:pt x="30" y="14"/>
                </a:lnTo>
                <a:lnTo>
                  <a:pt x="28" y="18"/>
                </a:lnTo>
                <a:lnTo>
                  <a:pt x="32" y="18"/>
                </a:lnTo>
                <a:lnTo>
                  <a:pt x="40" y="16"/>
                </a:lnTo>
                <a:lnTo>
                  <a:pt x="44" y="10"/>
                </a:lnTo>
                <a:lnTo>
                  <a:pt x="64" y="0"/>
                </a:lnTo>
                <a:lnTo>
                  <a:pt x="66" y="4"/>
                </a:lnTo>
                <a:lnTo>
                  <a:pt x="72" y="2"/>
                </a:lnTo>
                <a:lnTo>
                  <a:pt x="78" y="14"/>
                </a:lnTo>
                <a:lnTo>
                  <a:pt x="86" y="14"/>
                </a:lnTo>
                <a:close/>
              </a:path>
            </a:pathLst>
          </a:custGeom>
          <a:solidFill>
            <a:srgbClr val="DA9694"/>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11" name="Freeform 281">
            <a:extLst>
              <a:ext uri="{FF2B5EF4-FFF2-40B4-BE49-F238E27FC236}">
                <a16:creationId xmlns:a16="http://schemas.microsoft.com/office/drawing/2014/main" xmlns="" id="{00000000-0008-0000-0000-00001A010000}"/>
              </a:ext>
            </a:extLst>
          </p:cNvPr>
          <p:cNvSpPr>
            <a:spLocks/>
          </p:cNvSpPr>
          <p:nvPr/>
        </p:nvSpPr>
        <p:spPr bwMode="auto">
          <a:xfrm>
            <a:off x="9990049" y="6497922"/>
            <a:ext cx="152400" cy="120650"/>
          </a:xfrm>
          <a:custGeom>
            <a:avLst/>
            <a:gdLst>
              <a:gd name="T0" fmla="*/ 2147483646 w 96"/>
              <a:gd name="T1" fmla="*/ 2147483646 h 76"/>
              <a:gd name="T2" fmla="*/ 2147483646 w 96"/>
              <a:gd name="T3" fmla="*/ 2147483646 h 76"/>
              <a:gd name="T4" fmla="*/ 2147483646 w 96"/>
              <a:gd name="T5" fmla="*/ 2147483646 h 76"/>
              <a:gd name="T6" fmla="*/ 2147483646 w 96"/>
              <a:gd name="T7" fmla="*/ 2147483646 h 76"/>
              <a:gd name="T8" fmla="*/ 2147483646 w 96"/>
              <a:gd name="T9" fmla="*/ 2147483646 h 76"/>
              <a:gd name="T10" fmla="*/ 2147483646 w 96"/>
              <a:gd name="T11" fmla="*/ 2147483646 h 76"/>
              <a:gd name="T12" fmla="*/ 2147483646 w 96"/>
              <a:gd name="T13" fmla="*/ 2147483646 h 76"/>
              <a:gd name="T14" fmla="*/ 0 w 96"/>
              <a:gd name="T15" fmla="*/ 2147483646 h 76"/>
              <a:gd name="T16" fmla="*/ 2147483646 w 96"/>
              <a:gd name="T17" fmla="*/ 2147483646 h 76"/>
              <a:gd name="T18" fmla="*/ 2147483646 w 96"/>
              <a:gd name="T19" fmla="*/ 2147483646 h 76"/>
              <a:gd name="T20" fmla="*/ 2147483646 w 96"/>
              <a:gd name="T21" fmla="*/ 2147483646 h 76"/>
              <a:gd name="T22" fmla="*/ 2147483646 w 96"/>
              <a:gd name="T23" fmla="*/ 2147483646 h 76"/>
              <a:gd name="T24" fmla="*/ 2147483646 w 96"/>
              <a:gd name="T25" fmla="*/ 2147483646 h 76"/>
              <a:gd name="T26" fmla="*/ 2147483646 w 96"/>
              <a:gd name="T27" fmla="*/ 2147483646 h 76"/>
              <a:gd name="T28" fmla="*/ 2147483646 w 96"/>
              <a:gd name="T29" fmla="*/ 2147483646 h 76"/>
              <a:gd name="T30" fmla="*/ 2147483646 w 96"/>
              <a:gd name="T31" fmla="*/ 2147483646 h 76"/>
              <a:gd name="T32" fmla="*/ 2147483646 w 96"/>
              <a:gd name="T33" fmla="*/ 0 h 76"/>
              <a:gd name="T34" fmla="*/ 2147483646 w 96"/>
              <a:gd name="T35" fmla="*/ 2147483646 h 76"/>
              <a:gd name="T36" fmla="*/ 2147483646 w 96"/>
              <a:gd name="T37" fmla="*/ 2147483646 h 76"/>
              <a:gd name="T38" fmla="*/ 2147483646 w 96"/>
              <a:gd name="T39" fmla="*/ 2147483646 h 76"/>
              <a:gd name="T40" fmla="*/ 2147483646 w 96"/>
              <a:gd name="T41" fmla="*/ 2147483646 h 7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6"/>
              <a:gd name="T64" fmla="*/ 0 h 76"/>
              <a:gd name="T65" fmla="*/ 96 w 96"/>
              <a:gd name="T66" fmla="*/ 76 h 7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6" h="76">
                <a:moveTo>
                  <a:pt x="86" y="14"/>
                </a:moveTo>
                <a:lnTo>
                  <a:pt x="90" y="24"/>
                </a:lnTo>
                <a:lnTo>
                  <a:pt x="96" y="62"/>
                </a:lnTo>
                <a:lnTo>
                  <a:pt x="64" y="68"/>
                </a:lnTo>
                <a:lnTo>
                  <a:pt x="28" y="76"/>
                </a:lnTo>
                <a:lnTo>
                  <a:pt x="10" y="70"/>
                </a:lnTo>
                <a:lnTo>
                  <a:pt x="2" y="72"/>
                </a:lnTo>
                <a:lnTo>
                  <a:pt x="0" y="50"/>
                </a:lnTo>
                <a:lnTo>
                  <a:pt x="12" y="48"/>
                </a:lnTo>
                <a:lnTo>
                  <a:pt x="8" y="16"/>
                </a:lnTo>
                <a:lnTo>
                  <a:pt x="28" y="12"/>
                </a:lnTo>
                <a:lnTo>
                  <a:pt x="30" y="14"/>
                </a:lnTo>
                <a:lnTo>
                  <a:pt x="28" y="18"/>
                </a:lnTo>
                <a:lnTo>
                  <a:pt x="32" y="18"/>
                </a:lnTo>
                <a:lnTo>
                  <a:pt x="40" y="16"/>
                </a:lnTo>
                <a:lnTo>
                  <a:pt x="44" y="10"/>
                </a:lnTo>
                <a:lnTo>
                  <a:pt x="64" y="0"/>
                </a:lnTo>
                <a:lnTo>
                  <a:pt x="66" y="4"/>
                </a:lnTo>
                <a:lnTo>
                  <a:pt x="72" y="2"/>
                </a:lnTo>
                <a:lnTo>
                  <a:pt x="78" y="14"/>
                </a:lnTo>
                <a:lnTo>
                  <a:pt x="86" y="14"/>
                </a:lnTo>
              </a:path>
            </a:pathLst>
          </a:custGeom>
          <a:noFill/>
          <a:ln w="3175">
            <a:solidFill>
              <a:schemeClr val="bg1">
                <a:lumMod val="50000"/>
              </a:schemeClr>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512" name="Panama City, FL">
            <a:extLst>
              <a:ext uri="{FF2B5EF4-FFF2-40B4-BE49-F238E27FC236}">
                <a16:creationId xmlns:a16="http://schemas.microsoft.com/office/drawing/2014/main" xmlns="" id="{00000000-0008-0000-0000-00001B010000}"/>
              </a:ext>
            </a:extLst>
          </p:cNvPr>
          <p:cNvSpPr>
            <a:spLocks/>
          </p:cNvSpPr>
          <p:nvPr/>
        </p:nvSpPr>
        <p:spPr bwMode="auto">
          <a:xfrm>
            <a:off x="9232962" y="6261594"/>
            <a:ext cx="174625" cy="168275"/>
          </a:xfrm>
          <a:custGeom>
            <a:avLst/>
            <a:gdLst>
              <a:gd name="connsiteX0" fmla="*/ 168275 w 174625"/>
              <a:gd name="connsiteY0" fmla="*/ 158750 h 168275"/>
              <a:gd name="connsiteX1" fmla="*/ 168275 w 174625"/>
              <a:gd name="connsiteY1" fmla="*/ 168275 h 168275"/>
              <a:gd name="connsiteX2" fmla="*/ 146050 w 174625"/>
              <a:gd name="connsiteY2" fmla="*/ 161925 h 168275"/>
              <a:gd name="connsiteX3" fmla="*/ 85725 w 174625"/>
              <a:gd name="connsiteY3" fmla="*/ 0 h 168275"/>
              <a:gd name="connsiteX4" fmla="*/ 95250 w 174625"/>
              <a:gd name="connsiteY4" fmla="*/ 0 h 168275"/>
              <a:gd name="connsiteX5" fmla="*/ 104775 w 174625"/>
              <a:gd name="connsiteY5" fmla="*/ 69850 h 168275"/>
              <a:gd name="connsiteX6" fmla="*/ 149225 w 174625"/>
              <a:gd name="connsiteY6" fmla="*/ 60325 h 168275"/>
              <a:gd name="connsiteX7" fmla="*/ 146050 w 174625"/>
              <a:gd name="connsiteY7" fmla="*/ 82550 h 168275"/>
              <a:gd name="connsiteX8" fmla="*/ 149225 w 174625"/>
              <a:gd name="connsiteY8" fmla="*/ 92075 h 168275"/>
              <a:gd name="connsiteX9" fmla="*/ 171450 w 174625"/>
              <a:gd name="connsiteY9" fmla="*/ 101600 h 168275"/>
              <a:gd name="connsiteX10" fmla="*/ 168275 w 174625"/>
              <a:gd name="connsiteY10" fmla="*/ 117475 h 168275"/>
              <a:gd name="connsiteX11" fmla="*/ 174625 w 174625"/>
              <a:gd name="connsiteY11" fmla="*/ 133350 h 168275"/>
              <a:gd name="connsiteX12" fmla="*/ 146050 w 174625"/>
              <a:gd name="connsiteY12" fmla="*/ 158750 h 168275"/>
              <a:gd name="connsiteX13" fmla="*/ 123825 w 174625"/>
              <a:gd name="connsiteY13" fmla="*/ 168275 h 168275"/>
              <a:gd name="connsiteX14" fmla="*/ 120650 w 174625"/>
              <a:gd name="connsiteY14" fmla="*/ 165100 h 168275"/>
              <a:gd name="connsiteX15" fmla="*/ 111125 w 174625"/>
              <a:gd name="connsiteY15" fmla="*/ 142875 h 168275"/>
              <a:gd name="connsiteX16" fmla="*/ 111125 w 174625"/>
              <a:gd name="connsiteY16" fmla="*/ 130175 h 168275"/>
              <a:gd name="connsiteX17" fmla="*/ 123825 w 174625"/>
              <a:gd name="connsiteY17" fmla="*/ 165100 h 168275"/>
              <a:gd name="connsiteX18" fmla="*/ 130175 w 174625"/>
              <a:gd name="connsiteY18" fmla="*/ 161925 h 168275"/>
              <a:gd name="connsiteX19" fmla="*/ 130175 w 174625"/>
              <a:gd name="connsiteY19" fmla="*/ 146050 h 168275"/>
              <a:gd name="connsiteX20" fmla="*/ 111125 w 174625"/>
              <a:gd name="connsiteY20" fmla="*/ 123825 h 168275"/>
              <a:gd name="connsiteX21" fmla="*/ 88900 w 174625"/>
              <a:gd name="connsiteY21" fmla="*/ 114300 h 168275"/>
              <a:gd name="connsiteX22" fmla="*/ 98425 w 174625"/>
              <a:gd name="connsiteY22" fmla="*/ 117475 h 168275"/>
              <a:gd name="connsiteX23" fmla="*/ 57150 w 174625"/>
              <a:gd name="connsiteY23" fmla="*/ 92075 h 168275"/>
              <a:gd name="connsiteX24" fmla="*/ 60325 w 174625"/>
              <a:gd name="connsiteY24" fmla="*/ 88900 h 168275"/>
              <a:gd name="connsiteX25" fmla="*/ 73025 w 174625"/>
              <a:gd name="connsiteY25" fmla="*/ 95250 h 168275"/>
              <a:gd name="connsiteX26" fmla="*/ 76200 w 174625"/>
              <a:gd name="connsiteY26" fmla="*/ 92075 h 168275"/>
              <a:gd name="connsiteX27" fmla="*/ 95250 w 174625"/>
              <a:gd name="connsiteY27" fmla="*/ 104775 h 168275"/>
              <a:gd name="connsiteX28" fmla="*/ 101600 w 174625"/>
              <a:gd name="connsiteY28" fmla="*/ 101600 h 168275"/>
              <a:gd name="connsiteX29" fmla="*/ 107950 w 174625"/>
              <a:gd name="connsiteY29" fmla="*/ 101600 h 168275"/>
              <a:gd name="connsiteX30" fmla="*/ 98425 w 174625"/>
              <a:gd name="connsiteY30" fmla="*/ 95250 h 168275"/>
              <a:gd name="connsiteX31" fmla="*/ 92075 w 174625"/>
              <a:gd name="connsiteY31" fmla="*/ 101600 h 168275"/>
              <a:gd name="connsiteX32" fmla="*/ 92075 w 174625"/>
              <a:gd name="connsiteY32" fmla="*/ 92075 h 168275"/>
              <a:gd name="connsiteX33" fmla="*/ 85725 w 174625"/>
              <a:gd name="connsiteY33" fmla="*/ 92075 h 168275"/>
              <a:gd name="connsiteX34" fmla="*/ 88900 w 174625"/>
              <a:gd name="connsiteY34" fmla="*/ 82550 h 168275"/>
              <a:gd name="connsiteX35" fmla="*/ 76200 w 174625"/>
              <a:gd name="connsiteY35" fmla="*/ 82550 h 168275"/>
              <a:gd name="connsiteX36" fmla="*/ 73025 w 174625"/>
              <a:gd name="connsiteY36" fmla="*/ 88900 h 168275"/>
              <a:gd name="connsiteX37" fmla="*/ 47625 w 174625"/>
              <a:gd name="connsiteY37" fmla="*/ 82550 h 168275"/>
              <a:gd name="connsiteX38" fmla="*/ 53975 w 174625"/>
              <a:gd name="connsiteY38" fmla="*/ 66675 h 168275"/>
              <a:gd name="connsiteX39" fmla="*/ 66675 w 174625"/>
              <a:gd name="connsiteY39" fmla="*/ 66675 h 168275"/>
              <a:gd name="connsiteX40" fmla="*/ 69850 w 174625"/>
              <a:gd name="connsiteY40" fmla="*/ 53975 h 168275"/>
              <a:gd name="connsiteX41" fmla="*/ 73025 w 174625"/>
              <a:gd name="connsiteY41" fmla="*/ 57150 h 168275"/>
              <a:gd name="connsiteX42" fmla="*/ 69850 w 174625"/>
              <a:gd name="connsiteY42" fmla="*/ 50800 h 168275"/>
              <a:gd name="connsiteX43" fmla="*/ 79375 w 174625"/>
              <a:gd name="connsiteY43" fmla="*/ 50800 h 168275"/>
              <a:gd name="connsiteX44" fmla="*/ 73025 w 174625"/>
              <a:gd name="connsiteY44" fmla="*/ 41275 h 168275"/>
              <a:gd name="connsiteX45" fmla="*/ 69850 w 174625"/>
              <a:gd name="connsiteY45" fmla="*/ 50800 h 168275"/>
              <a:gd name="connsiteX46" fmla="*/ 66675 w 174625"/>
              <a:gd name="connsiteY46" fmla="*/ 47625 h 168275"/>
              <a:gd name="connsiteX47" fmla="*/ 66675 w 174625"/>
              <a:gd name="connsiteY47" fmla="*/ 60325 h 168275"/>
              <a:gd name="connsiteX48" fmla="*/ 60325 w 174625"/>
              <a:gd name="connsiteY48" fmla="*/ 63500 h 168275"/>
              <a:gd name="connsiteX49" fmla="*/ 60325 w 174625"/>
              <a:gd name="connsiteY49" fmla="*/ 60325 h 168275"/>
              <a:gd name="connsiteX50" fmla="*/ 53975 w 174625"/>
              <a:gd name="connsiteY50" fmla="*/ 66675 h 168275"/>
              <a:gd name="connsiteX51" fmla="*/ 50800 w 174625"/>
              <a:gd name="connsiteY51" fmla="*/ 69850 h 168275"/>
              <a:gd name="connsiteX52" fmla="*/ 38100 w 174625"/>
              <a:gd name="connsiteY52" fmla="*/ 57150 h 168275"/>
              <a:gd name="connsiteX53" fmla="*/ 38100 w 174625"/>
              <a:gd name="connsiteY53" fmla="*/ 63500 h 168275"/>
              <a:gd name="connsiteX54" fmla="*/ 22225 w 174625"/>
              <a:gd name="connsiteY54" fmla="*/ 60325 h 168275"/>
              <a:gd name="connsiteX55" fmla="*/ 28575 w 174625"/>
              <a:gd name="connsiteY55" fmla="*/ 76200 h 168275"/>
              <a:gd name="connsiteX56" fmla="*/ 41275 w 174625"/>
              <a:gd name="connsiteY56" fmla="*/ 73025 h 168275"/>
              <a:gd name="connsiteX57" fmla="*/ 47625 w 174625"/>
              <a:gd name="connsiteY57" fmla="*/ 85725 h 168275"/>
              <a:gd name="connsiteX58" fmla="*/ 50800 w 174625"/>
              <a:gd name="connsiteY58" fmla="*/ 88900 h 168275"/>
              <a:gd name="connsiteX59" fmla="*/ 41275 w 174625"/>
              <a:gd name="connsiteY59" fmla="*/ 85725 h 168275"/>
              <a:gd name="connsiteX60" fmla="*/ 50800 w 174625"/>
              <a:gd name="connsiteY60" fmla="*/ 92075 h 168275"/>
              <a:gd name="connsiteX61" fmla="*/ 3175 w 174625"/>
              <a:gd name="connsiteY61" fmla="*/ 73025 h 168275"/>
              <a:gd name="connsiteX62" fmla="*/ 0 w 174625"/>
              <a:gd name="connsiteY62" fmla="*/ 50800 h 168275"/>
              <a:gd name="connsiteX63" fmla="*/ 22225 w 174625"/>
              <a:gd name="connsiteY63" fmla="*/ 38100 h 168275"/>
              <a:gd name="connsiteX64" fmla="*/ 82550 w 174625"/>
              <a:gd name="connsiteY64" fmla="*/ 28575 h 168275"/>
              <a:gd name="connsiteX65" fmla="*/ 76200 w 174625"/>
              <a:gd name="connsiteY65" fmla="*/ 3175 h 16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74625" h="168275">
                <a:moveTo>
                  <a:pt x="168275" y="158750"/>
                </a:moveTo>
                <a:lnTo>
                  <a:pt x="168275" y="168275"/>
                </a:lnTo>
                <a:lnTo>
                  <a:pt x="146050" y="161925"/>
                </a:lnTo>
                <a:close/>
                <a:moveTo>
                  <a:pt x="85725" y="0"/>
                </a:moveTo>
                <a:lnTo>
                  <a:pt x="95250" y="0"/>
                </a:lnTo>
                <a:lnTo>
                  <a:pt x="104775" y="69850"/>
                </a:lnTo>
                <a:lnTo>
                  <a:pt x="149225" y="60325"/>
                </a:lnTo>
                <a:lnTo>
                  <a:pt x="146050" y="82550"/>
                </a:lnTo>
                <a:lnTo>
                  <a:pt x="149225" y="92075"/>
                </a:lnTo>
                <a:lnTo>
                  <a:pt x="171450" y="101600"/>
                </a:lnTo>
                <a:lnTo>
                  <a:pt x="168275" y="117475"/>
                </a:lnTo>
                <a:lnTo>
                  <a:pt x="174625" y="133350"/>
                </a:lnTo>
                <a:lnTo>
                  <a:pt x="146050" y="158750"/>
                </a:lnTo>
                <a:lnTo>
                  <a:pt x="123825" y="168275"/>
                </a:lnTo>
                <a:lnTo>
                  <a:pt x="120650" y="165100"/>
                </a:lnTo>
                <a:lnTo>
                  <a:pt x="111125" y="142875"/>
                </a:lnTo>
                <a:lnTo>
                  <a:pt x="111125" y="130175"/>
                </a:lnTo>
                <a:lnTo>
                  <a:pt x="123825" y="165100"/>
                </a:lnTo>
                <a:lnTo>
                  <a:pt x="130175" y="161925"/>
                </a:lnTo>
                <a:lnTo>
                  <a:pt x="130175" y="146050"/>
                </a:lnTo>
                <a:lnTo>
                  <a:pt x="111125" y="123825"/>
                </a:lnTo>
                <a:lnTo>
                  <a:pt x="88900" y="114300"/>
                </a:lnTo>
                <a:lnTo>
                  <a:pt x="98425" y="117475"/>
                </a:lnTo>
                <a:lnTo>
                  <a:pt x="57150" y="92075"/>
                </a:lnTo>
                <a:lnTo>
                  <a:pt x="60325" y="88900"/>
                </a:lnTo>
                <a:lnTo>
                  <a:pt x="73025" y="95250"/>
                </a:lnTo>
                <a:lnTo>
                  <a:pt x="76200" y="92075"/>
                </a:lnTo>
                <a:lnTo>
                  <a:pt x="95250" y="104775"/>
                </a:lnTo>
                <a:lnTo>
                  <a:pt x="101600" y="101600"/>
                </a:lnTo>
                <a:lnTo>
                  <a:pt x="107950" y="101600"/>
                </a:lnTo>
                <a:lnTo>
                  <a:pt x="98425" y="95250"/>
                </a:lnTo>
                <a:lnTo>
                  <a:pt x="92075" y="101600"/>
                </a:lnTo>
                <a:lnTo>
                  <a:pt x="92075" y="92075"/>
                </a:lnTo>
                <a:lnTo>
                  <a:pt x="85725" y="92075"/>
                </a:lnTo>
                <a:lnTo>
                  <a:pt x="88900" y="82550"/>
                </a:lnTo>
                <a:lnTo>
                  <a:pt x="76200" y="82550"/>
                </a:lnTo>
                <a:lnTo>
                  <a:pt x="73025" y="88900"/>
                </a:lnTo>
                <a:lnTo>
                  <a:pt x="47625" y="82550"/>
                </a:lnTo>
                <a:lnTo>
                  <a:pt x="53975" y="66675"/>
                </a:lnTo>
                <a:lnTo>
                  <a:pt x="66675" y="66675"/>
                </a:lnTo>
                <a:lnTo>
                  <a:pt x="69850" y="53975"/>
                </a:lnTo>
                <a:lnTo>
                  <a:pt x="73025" y="57150"/>
                </a:lnTo>
                <a:lnTo>
                  <a:pt x="69850" y="50800"/>
                </a:lnTo>
                <a:lnTo>
                  <a:pt x="79375" y="50800"/>
                </a:lnTo>
                <a:lnTo>
                  <a:pt x="73025" y="41275"/>
                </a:lnTo>
                <a:lnTo>
                  <a:pt x="69850" y="50800"/>
                </a:lnTo>
                <a:lnTo>
                  <a:pt x="66675" y="47625"/>
                </a:lnTo>
                <a:lnTo>
                  <a:pt x="66675" y="60325"/>
                </a:lnTo>
                <a:lnTo>
                  <a:pt x="60325" y="63500"/>
                </a:lnTo>
                <a:lnTo>
                  <a:pt x="60325" y="60325"/>
                </a:lnTo>
                <a:lnTo>
                  <a:pt x="53975" y="66675"/>
                </a:lnTo>
                <a:lnTo>
                  <a:pt x="50800" y="69850"/>
                </a:lnTo>
                <a:lnTo>
                  <a:pt x="38100" y="57150"/>
                </a:lnTo>
                <a:lnTo>
                  <a:pt x="38100" y="63500"/>
                </a:lnTo>
                <a:lnTo>
                  <a:pt x="22225" y="60325"/>
                </a:lnTo>
                <a:lnTo>
                  <a:pt x="28575" y="76200"/>
                </a:lnTo>
                <a:lnTo>
                  <a:pt x="41275" y="73025"/>
                </a:lnTo>
                <a:lnTo>
                  <a:pt x="47625" y="85725"/>
                </a:lnTo>
                <a:lnTo>
                  <a:pt x="50800" y="88900"/>
                </a:lnTo>
                <a:lnTo>
                  <a:pt x="41275" y="85725"/>
                </a:lnTo>
                <a:lnTo>
                  <a:pt x="50800" y="92075"/>
                </a:lnTo>
                <a:lnTo>
                  <a:pt x="3175" y="73025"/>
                </a:lnTo>
                <a:lnTo>
                  <a:pt x="0" y="50800"/>
                </a:lnTo>
                <a:lnTo>
                  <a:pt x="22225" y="38100"/>
                </a:lnTo>
                <a:lnTo>
                  <a:pt x="82550" y="28575"/>
                </a:lnTo>
                <a:lnTo>
                  <a:pt x="76200" y="3175"/>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13" name="Palm Bay">
            <a:extLst>
              <a:ext uri="{FF2B5EF4-FFF2-40B4-BE49-F238E27FC236}">
                <a16:creationId xmlns:a16="http://schemas.microsoft.com/office/drawing/2014/main" xmlns="" id="{00000000-0008-0000-0000-00001C010000}"/>
              </a:ext>
            </a:extLst>
          </p:cNvPr>
          <p:cNvSpPr>
            <a:spLocks/>
          </p:cNvSpPr>
          <p:nvPr/>
        </p:nvSpPr>
        <p:spPr bwMode="auto">
          <a:xfrm>
            <a:off x="10107524" y="6440772"/>
            <a:ext cx="120650" cy="187325"/>
          </a:xfrm>
          <a:custGeom>
            <a:avLst/>
            <a:gdLst>
              <a:gd name="connsiteX0" fmla="*/ 60325 w 120650"/>
              <a:gd name="connsiteY0" fmla="*/ 34925 h 187325"/>
              <a:gd name="connsiteX1" fmla="*/ 66675 w 120650"/>
              <a:gd name="connsiteY1" fmla="*/ 34925 h 187325"/>
              <a:gd name="connsiteX2" fmla="*/ 63500 w 120650"/>
              <a:gd name="connsiteY2" fmla="*/ 63500 h 187325"/>
              <a:gd name="connsiteX3" fmla="*/ 69850 w 120650"/>
              <a:gd name="connsiteY3" fmla="*/ 88900 h 187325"/>
              <a:gd name="connsiteX4" fmla="*/ 66675 w 120650"/>
              <a:gd name="connsiteY4" fmla="*/ 82550 h 187325"/>
              <a:gd name="connsiteX5" fmla="*/ 82550 w 120650"/>
              <a:gd name="connsiteY5" fmla="*/ 114300 h 187325"/>
              <a:gd name="connsiteX6" fmla="*/ 73025 w 120650"/>
              <a:gd name="connsiteY6" fmla="*/ 82550 h 187325"/>
              <a:gd name="connsiteX7" fmla="*/ 73025 w 120650"/>
              <a:gd name="connsiteY7" fmla="*/ 66675 h 187325"/>
              <a:gd name="connsiteX8" fmla="*/ 79375 w 120650"/>
              <a:gd name="connsiteY8" fmla="*/ 92075 h 187325"/>
              <a:gd name="connsiteX9" fmla="*/ 95250 w 120650"/>
              <a:gd name="connsiteY9" fmla="*/ 127000 h 187325"/>
              <a:gd name="connsiteX10" fmla="*/ 120650 w 120650"/>
              <a:gd name="connsiteY10" fmla="*/ 161925 h 187325"/>
              <a:gd name="connsiteX11" fmla="*/ 107950 w 120650"/>
              <a:gd name="connsiteY11" fmla="*/ 152400 h 187325"/>
              <a:gd name="connsiteX12" fmla="*/ 57150 w 120650"/>
              <a:gd name="connsiteY12" fmla="*/ 76200 h 187325"/>
              <a:gd name="connsiteX13" fmla="*/ 47625 w 120650"/>
              <a:gd name="connsiteY13" fmla="*/ 44450 h 187325"/>
              <a:gd name="connsiteX14" fmla="*/ 53975 w 120650"/>
              <a:gd name="connsiteY14" fmla="*/ 47625 h 187325"/>
              <a:gd name="connsiteX15" fmla="*/ 53975 w 120650"/>
              <a:gd name="connsiteY15" fmla="*/ 41275 h 187325"/>
              <a:gd name="connsiteX16" fmla="*/ 57150 w 120650"/>
              <a:gd name="connsiteY16" fmla="*/ 38100 h 187325"/>
              <a:gd name="connsiteX17" fmla="*/ 69850 w 120650"/>
              <a:gd name="connsiteY17" fmla="*/ 31750 h 187325"/>
              <a:gd name="connsiteX18" fmla="*/ 85725 w 120650"/>
              <a:gd name="connsiteY18" fmla="*/ 53975 h 187325"/>
              <a:gd name="connsiteX19" fmla="*/ 73025 w 120650"/>
              <a:gd name="connsiteY19" fmla="*/ 66675 h 187325"/>
              <a:gd name="connsiteX20" fmla="*/ 73025 w 120650"/>
              <a:gd name="connsiteY20" fmla="*/ 41275 h 187325"/>
              <a:gd name="connsiteX21" fmla="*/ 19050 w 120650"/>
              <a:gd name="connsiteY21" fmla="*/ 3175 h 187325"/>
              <a:gd name="connsiteX22" fmla="*/ 50800 w 120650"/>
              <a:gd name="connsiteY22" fmla="*/ 73025 h 187325"/>
              <a:gd name="connsiteX23" fmla="*/ 111125 w 120650"/>
              <a:gd name="connsiteY23" fmla="*/ 165100 h 187325"/>
              <a:gd name="connsiteX24" fmla="*/ 111125 w 120650"/>
              <a:gd name="connsiteY24" fmla="*/ 174625 h 187325"/>
              <a:gd name="connsiteX25" fmla="*/ 50800 w 120650"/>
              <a:gd name="connsiteY25" fmla="*/ 187325 h 187325"/>
              <a:gd name="connsiteX26" fmla="*/ 34925 w 120650"/>
              <a:gd name="connsiteY26" fmla="*/ 88900 h 187325"/>
              <a:gd name="connsiteX27" fmla="*/ 25400 w 120650"/>
              <a:gd name="connsiteY27" fmla="*/ 73025 h 187325"/>
              <a:gd name="connsiteX28" fmla="*/ 25400 w 120650"/>
              <a:gd name="connsiteY28" fmla="*/ 60325 h 187325"/>
              <a:gd name="connsiteX29" fmla="*/ 15875 w 120650"/>
              <a:gd name="connsiteY29" fmla="*/ 57150 h 187325"/>
              <a:gd name="connsiteX30" fmla="*/ 6350 w 120650"/>
              <a:gd name="connsiteY30" fmla="*/ 44450 h 187325"/>
              <a:gd name="connsiteX31" fmla="*/ 0 w 120650"/>
              <a:gd name="connsiteY31" fmla="*/ 9525 h 187325"/>
              <a:gd name="connsiteX32" fmla="*/ 41275 w 120650"/>
              <a:gd name="connsiteY32" fmla="*/ 0 h 187325"/>
              <a:gd name="connsiteX33" fmla="*/ 69850 w 120650"/>
              <a:gd name="connsiteY33" fmla="*/ 31750 h 187325"/>
              <a:gd name="connsiteX34" fmla="*/ 63500 w 120650"/>
              <a:gd name="connsiteY34" fmla="*/ 28575 h 187325"/>
              <a:gd name="connsiteX35" fmla="*/ 57150 w 120650"/>
              <a:gd name="connsiteY35" fmla="*/ 38100 h 187325"/>
              <a:gd name="connsiteX36" fmla="*/ 47625 w 120650"/>
              <a:gd name="connsiteY36" fmla="*/ 34925 h 187325"/>
              <a:gd name="connsiteX37" fmla="*/ 34925 w 120650"/>
              <a:gd name="connsiteY37" fmla="*/ 34925 h 187325"/>
              <a:gd name="connsiteX38" fmla="*/ 34925 w 120650"/>
              <a:gd name="connsiteY38" fmla="*/ 22225 h 187325"/>
              <a:gd name="connsiteX39" fmla="*/ 44450 w 120650"/>
              <a:gd name="connsiteY39" fmla="*/ 15875 h 187325"/>
              <a:gd name="connsiteX40" fmla="*/ 22225 w 120650"/>
              <a:gd name="connsiteY40" fmla="*/ 3175 h 18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0650" h="187325">
                <a:moveTo>
                  <a:pt x="60325" y="34925"/>
                </a:moveTo>
                <a:lnTo>
                  <a:pt x="66675" y="34925"/>
                </a:lnTo>
                <a:lnTo>
                  <a:pt x="63500" y="63500"/>
                </a:lnTo>
                <a:lnTo>
                  <a:pt x="69850" y="88900"/>
                </a:lnTo>
                <a:lnTo>
                  <a:pt x="66675" y="82550"/>
                </a:lnTo>
                <a:lnTo>
                  <a:pt x="82550" y="114300"/>
                </a:lnTo>
                <a:lnTo>
                  <a:pt x="73025" y="82550"/>
                </a:lnTo>
                <a:lnTo>
                  <a:pt x="73025" y="66675"/>
                </a:lnTo>
                <a:lnTo>
                  <a:pt x="79375" y="92075"/>
                </a:lnTo>
                <a:lnTo>
                  <a:pt x="95250" y="127000"/>
                </a:lnTo>
                <a:lnTo>
                  <a:pt x="120650" y="161925"/>
                </a:lnTo>
                <a:lnTo>
                  <a:pt x="107950" y="152400"/>
                </a:lnTo>
                <a:lnTo>
                  <a:pt x="57150" y="76200"/>
                </a:lnTo>
                <a:lnTo>
                  <a:pt x="47625" y="44450"/>
                </a:lnTo>
                <a:lnTo>
                  <a:pt x="53975" y="47625"/>
                </a:lnTo>
                <a:lnTo>
                  <a:pt x="53975" y="41275"/>
                </a:lnTo>
                <a:lnTo>
                  <a:pt x="57150" y="38100"/>
                </a:lnTo>
                <a:close/>
                <a:moveTo>
                  <a:pt x="69850" y="31750"/>
                </a:moveTo>
                <a:lnTo>
                  <a:pt x="85725" y="53975"/>
                </a:lnTo>
                <a:lnTo>
                  <a:pt x="73025" y="66675"/>
                </a:lnTo>
                <a:lnTo>
                  <a:pt x="73025" y="41275"/>
                </a:lnTo>
                <a:close/>
                <a:moveTo>
                  <a:pt x="19050" y="3175"/>
                </a:moveTo>
                <a:lnTo>
                  <a:pt x="50800" y="73025"/>
                </a:lnTo>
                <a:lnTo>
                  <a:pt x="111125" y="165100"/>
                </a:lnTo>
                <a:lnTo>
                  <a:pt x="111125" y="174625"/>
                </a:lnTo>
                <a:lnTo>
                  <a:pt x="50800" y="187325"/>
                </a:lnTo>
                <a:lnTo>
                  <a:pt x="34925" y="88900"/>
                </a:lnTo>
                <a:lnTo>
                  <a:pt x="25400" y="73025"/>
                </a:lnTo>
                <a:lnTo>
                  <a:pt x="25400" y="60325"/>
                </a:lnTo>
                <a:lnTo>
                  <a:pt x="15875" y="57150"/>
                </a:lnTo>
                <a:lnTo>
                  <a:pt x="6350" y="44450"/>
                </a:lnTo>
                <a:lnTo>
                  <a:pt x="0" y="9525"/>
                </a:lnTo>
                <a:close/>
                <a:moveTo>
                  <a:pt x="41275" y="0"/>
                </a:moveTo>
                <a:lnTo>
                  <a:pt x="69850" y="31750"/>
                </a:lnTo>
                <a:lnTo>
                  <a:pt x="63500" y="28575"/>
                </a:lnTo>
                <a:lnTo>
                  <a:pt x="57150" y="38100"/>
                </a:lnTo>
                <a:lnTo>
                  <a:pt x="47625" y="34925"/>
                </a:lnTo>
                <a:lnTo>
                  <a:pt x="34925" y="34925"/>
                </a:lnTo>
                <a:lnTo>
                  <a:pt x="34925" y="22225"/>
                </a:lnTo>
                <a:lnTo>
                  <a:pt x="44450" y="15875"/>
                </a:lnTo>
                <a:lnTo>
                  <a:pt x="22225" y="3175"/>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14" name="Orlando">
            <a:extLst>
              <a:ext uri="{FF2B5EF4-FFF2-40B4-BE49-F238E27FC236}">
                <a16:creationId xmlns:a16="http://schemas.microsoft.com/office/drawing/2014/main" xmlns="" id="{00000000-0008-0000-0000-00001D010000}"/>
              </a:ext>
            </a:extLst>
          </p:cNvPr>
          <p:cNvSpPr>
            <a:spLocks/>
          </p:cNvSpPr>
          <p:nvPr/>
        </p:nvSpPr>
        <p:spPr bwMode="auto">
          <a:xfrm>
            <a:off x="9939249" y="6385419"/>
            <a:ext cx="225425" cy="285331"/>
          </a:xfrm>
          <a:custGeom>
            <a:avLst/>
            <a:gdLst>
              <a:gd name="connsiteX0" fmla="*/ 41275 w 225425"/>
              <a:gd name="connsiteY0" fmla="*/ 0 h 288925"/>
              <a:gd name="connsiteX1" fmla="*/ 47625 w 225425"/>
              <a:gd name="connsiteY1" fmla="*/ 9525 h 288925"/>
              <a:gd name="connsiteX2" fmla="*/ 60325 w 225425"/>
              <a:gd name="connsiteY2" fmla="*/ 12700 h 288925"/>
              <a:gd name="connsiteX3" fmla="*/ 73025 w 225425"/>
              <a:gd name="connsiteY3" fmla="*/ 28575 h 288925"/>
              <a:gd name="connsiteX4" fmla="*/ 79375 w 225425"/>
              <a:gd name="connsiteY4" fmla="*/ 28575 h 288925"/>
              <a:gd name="connsiteX5" fmla="*/ 98425 w 225425"/>
              <a:gd name="connsiteY5" fmla="*/ 44450 h 288925"/>
              <a:gd name="connsiteX6" fmla="*/ 101600 w 225425"/>
              <a:gd name="connsiteY6" fmla="*/ 63500 h 288925"/>
              <a:gd name="connsiteX7" fmla="*/ 101600 w 225425"/>
              <a:gd name="connsiteY7" fmla="*/ 69850 h 288925"/>
              <a:gd name="connsiteX8" fmla="*/ 127000 w 225425"/>
              <a:gd name="connsiteY8" fmla="*/ 66675 h 288925"/>
              <a:gd name="connsiteX9" fmla="*/ 133350 w 225425"/>
              <a:gd name="connsiteY9" fmla="*/ 73025 h 288925"/>
              <a:gd name="connsiteX10" fmla="*/ 152400 w 225425"/>
              <a:gd name="connsiteY10" fmla="*/ 66675 h 288925"/>
              <a:gd name="connsiteX11" fmla="*/ 171450 w 225425"/>
              <a:gd name="connsiteY11" fmla="*/ 98425 h 288925"/>
              <a:gd name="connsiteX12" fmla="*/ 174625 w 225425"/>
              <a:gd name="connsiteY12" fmla="*/ 101600 h 288925"/>
              <a:gd name="connsiteX13" fmla="*/ 184150 w 225425"/>
              <a:gd name="connsiteY13" fmla="*/ 114300 h 288925"/>
              <a:gd name="connsiteX14" fmla="*/ 193675 w 225425"/>
              <a:gd name="connsiteY14" fmla="*/ 117475 h 288925"/>
              <a:gd name="connsiteX15" fmla="*/ 193675 w 225425"/>
              <a:gd name="connsiteY15" fmla="*/ 130175 h 288925"/>
              <a:gd name="connsiteX16" fmla="*/ 203200 w 225425"/>
              <a:gd name="connsiteY16" fmla="*/ 146050 h 288925"/>
              <a:gd name="connsiteX17" fmla="*/ 219075 w 225425"/>
              <a:gd name="connsiteY17" fmla="*/ 244475 h 288925"/>
              <a:gd name="connsiteX18" fmla="*/ 225425 w 225425"/>
              <a:gd name="connsiteY18" fmla="*/ 279400 h 288925"/>
              <a:gd name="connsiteX19" fmla="*/ 180975 w 225425"/>
              <a:gd name="connsiteY19" fmla="*/ 288925 h 288925"/>
              <a:gd name="connsiteX20" fmla="*/ 161925 w 225425"/>
              <a:gd name="connsiteY20" fmla="*/ 254000 h 288925"/>
              <a:gd name="connsiteX21" fmla="*/ 146050 w 225425"/>
              <a:gd name="connsiteY21" fmla="*/ 254000 h 288925"/>
              <a:gd name="connsiteX22" fmla="*/ 133350 w 225425"/>
              <a:gd name="connsiteY22" fmla="*/ 234950 h 288925"/>
              <a:gd name="connsiteX23" fmla="*/ 114300 w 225425"/>
              <a:gd name="connsiteY23" fmla="*/ 225425 h 288925"/>
              <a:gd name="connsiteX24" fmla="*/ 114300 w 225425"/>
              <a:gd name="connsiteY24" fmla="*/ 219075 h 288925"/>
              <a:gd name="connsiteX25" fmla="*/ 127000 w 225425"/>
              <a:gd name="connsiteY25" fmla="*/ 228600 h 288925"/>
              <a:gd name="connsiteX26" fmla="*/ 130175 w 225425"/>
              <a:gd name="connsiteY26" fmla="*/ 212725 h 288925"/>
              <a:gd name="connsiteX27" fmla="*/ 114300 w 225425"/>
              <a:gd name="connsiteY27" fmla="*/ 215900 h 288925"/>
              <a:gd name="connsiteX28" fmla="*/ 111125 w 225425"/>
              <a:gd name="connsiteY28" fmla="*/ 206375 h 288925"/>
              <a:gd name="connsiteX29" fmla="*/ 98425 w 225425"/>
              <a:gd name="connsiteY29" fmla="*/ 209550 h 288925"/>
              <a:gd name="connsiteX30" fmla="*/ 92075 w 225425"/>
              <a:gd name="connsiteY30" fmla="*/ 187325 h 288925"/>
              <a:gd name="connsiteX31" fmla="*/ 73025 w 225425"/>
              <a:gd name="connsiteY31" fmla="*/ 190500 h 288925"/>
              <a:gd name="connsiteX32" fmla="*/ 69850 w 225425"/>
              <a:gd name="connsiteY32" fmla="*/ 174625 h 288925"/>
              <a:gd name="connsiteX33" fmla="*/ 22225 w 225425"/>
              <a:gd name="connsiteY33" fmla="*/ 184150 h 288925"/>
              <a:gd name="connsiteX34" fmla="*/ 0 w 225425"/>
              <a:gd name="connsiteY34" fmla="*/ 69850 h 288925"/>
              <a:gd name="connsiteX35" fmla="*/ 50800 w 225425"/>
              <a:gd name="connsiteY35" fmla="*/ 60325 h 288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25425" h="288925">
                <a:moveTo>
                  <a:pt x="41275" y="0"/>
                </a:moveTo>
                <a:lnTo>
                  <a:pt x="47625" y="9525"/>
                </a:lnTo>
                <a:lnTo>
                  <a:pt x="60325" y="12700"/>
                </a:lnTo>
                <a:lnTo>
                  <a:pt x="73025" y="28575"/>
                </a:lnTo>
                <a:lnTo>
                  <a:pt x="79375" y="28575"/>
                </a:lnTo>
                <a:lnTo>
                  <a:pt x="98425" y="44450"/>
                </a:lnTo>
                <a:lnTo>
                  <a:pt x="101600" y="63500"/>
                </a:lnTo>
                <a:lnTo>
                  <a:pt x="101600" y="69850"/>
                </a:lnTo>
                <a:lnTo>
                  <a:pt x="127000" y="66675"/>
                </a:lnTo>
                <a:lnTo>
                  <a:pt x="133350" y="73025"/>
                </a:lnTo>
                <a:lnTo>
                  <a:pt x="152400" y="66675"/>
                </a:lnTo>
                <a:lnTo>
                  <a:pt x="171450" y="98425"/>
                </a:lnTo>
                <a:lnTo>
                  <a:pt x="174625" y="101600"/>
                </a:lnTo>
                <a:lnTo>
                  <a:pt x="184150" y="114300"/>
                </a:lnTo>
                <a:lnTo>
                  <a:pt x="193675" y="117475"/>
                </a:lnTo>
                <a:lnTo>
                  <a:pt x="193675" y="130175"/>
                </a:lnTo>
                <a:lnTo>
                  <a:pt x="203200" y="146050"/>
                </a:lnTo>
                <a:lnTo>
                  <a:pt x="219075" y="244475"/>
                </a:lnTo>
                <a:lnTo>
                  <a:pt x="225425" y="279400"/>
                </a:lnTo>
                <a:lnTo>
                  <a:pt x="180975" y="288925"/>
                </a:lnTo>
                <a:lnTo>
                  <a:pt x="161925" y="254000"/>
                </a:lnTo>
                <a:lnTo>
                  <a:pt x="146050" y="254000"/>
                </a:lnTo>
                <a:lnTo>
                  <a:pt x="133350" y="234950"/>
                </a:lnTo>
                <a:lnTo>
                  <a:pt x="114300" y="225425"/>
                </a:lnTo>
                <a:lnTo>
                  <a:pt x="114300" y="219075"/>
                </a:lnTo>
                <a:lnTo>
                  <a:pt x="127000" y="228600"/>
                </a:lnTo>
                <a:lnTo>
                  <a:pt x="130175" y="212725"/>
                </a:lnTo>
                <a:lnTo>
                  <a:pt x="114300" y="215900"/>
                </a:lnTo>
                <a:lnTo>
                  <a:pt x="111125" y="206375"/>
                </a:lnTo>
                <a:lnTo>
                  <a:pt x="98425" y="209550"/>
                </a:lnTo>
                <a:lnTo>
                  <a:pt x="92075" y="187325"/>
                </a:lnTo>
                <a:lnTo>
                  <a:pt x="73025" y="190500"/>
                </a:lnTo>
                <a:lnTo>
                  <a:pt x="69850" y="174625"/>
                </a:lnTo>
                <a:lnTo>
                  <a:pt x="22225" y="184150"/>
                </a:lnTo>
                <a:lnTo>
                  <a:pt x="0" y="69850"/>
                </a:lnTo>
                <a:lnTo>
                  <a:pt x="50800" y="60325"/>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15" name="Lakeland-Winter Haven, FL">
            <a:extLst>
              <a:ext uri="{FF2B5EF4-FFF2-40B4-BE49-F238E27FC236}">
                <a16:creationId xmlns:a16="http://schemas.microsoft.com/office/drawing/2014/main" xmlns="" id="{00000000-0008-0000-0000-00001E010000}"/>
              </a:ext>
            </a:extLst>
          </p:cNvPr>
          <p:cNvSpPr>
            <a:spLocks/>
          </p:cNvSpPr>
          <p:nvPr/>
        </p:nvSpPr>
        <p:spPr bwMode="auto">
          <a:xfrm>
            <a:off x="9939249" y="6558247"/>
            <a:ext cx="180975" cy="144253"/>
          </a:xfrm>
          <a:custGeom>
            <a:avLst/>
            <a:gdLst>
              <a:gd name="T0" fmla="*/ 2147483646 w 114"/>
              <a:gd name="T1" fmla="*/ 0 h 92"/>
              <a:gd name="T2" fmla="*/ 2147483646 w 114"/>
              <a:gd name="T3" fmla="*/ 2147483646 h 92"/>
              <a:gd name="T4" fmla="*/ 2147483646 w 114"/>
              <a:gd name="T5" fmla="*/ 2147483646 h 92"/>
              <a:gd name="T6" fmla="*/ 2147483646 w 114"/>
              <a:gd name="T7" fmla="*/ 2147483646 h 92"/>
              <a:gd name="T8" fmla="*/ 2147483646 w 114"/>
              <a:gd name="T9" fmla="*/ 2147483646 h 92"/>
              <a:gd name="T10" fmla="*/ 2147483646 w 114"/>
              <a:gd name="T11" fmla="*/ 2147483646 h 92"/>
              <a:gd name="T12" fmla="*/ 2147483646 w 114"/>
              <a:gd name="T13" fmla="*/ 2147483646 h 92"/>
              <a:gd name="T14" fmla="*/ 2147483646 w 114"/>
              <a:gd name="T15" fmla="*/ 2147483646 h 92"/>
              <a:gd name="T16" fmla="*/ 2147483646 w 114"/>
              <a:gd name="T17" fmla="*/ 2147483646 h 92"/>
              <a:gd name="T18" fmla="*/ 2147483646 w 114"/>
              <a:gd name="T19" fmla="*/ 2147483646 h 92"/>
              <a:gd name="T20" fmla="*/ 2147483646 w 114"/>
              <a:gd name="T21" fmla="*/ 2147483646 h 92"/>
              <a:gd name="T22" fmla="*/ 2147483646 w 114"/>
              <a:gd name="T23" fmla="*/ 2147483646 h 92"/>
              <a:gd name="T24" fmla="*/ 2147483646 w 114"/>
              <a:gd name="T25" fmla="*/ 2147483646 h 92"/>
              <a:gd name="T26" fmla="*/ 2147483646 w 114"/>
              <a:gd name="T27" fmla="*/ 2147483646 h 92"/>
              <a:gd name="T28" fmla="*/ 2147483646 w 114"/>
              <a:gd name="T29" fmla="*/ 2147483646 h 92"/>
              <a:gd name="T30" fmla="*/ 2147483646 w 114"/>
              <a:gd name="T31" fmla="*/ 2147483646 h 92"/>
              <a:gd name="T32" fmla="*/ 2147483646 w 114"/>
              <a:gd name="T33" fmla="*/ 2147483646 h 92"/>
              <a:gd name="T34" fmla="*/ 2147483646 w 114"/>
              <a:gd name="T35" fmla="*/ 2147483646 h 92"/>
              <a:gd name="T36" fmla="*/ 0 w 114"/>
              <a:gd name="T37" fmla="*/ 2147483646 h 92"/>
              <a:gd name="T38" fmla="*/ 2147483646 w 114"/>
              <a:gd name="T39" fmla="*/ 2147483646 h 92"/>
              <a:gd name="T40" fmla="*/ 2147483646 w 114"/>
              <a:gd name="T41" fmla="*/ 2147483646 h 92"/>
              <a:gd name="T42" fmla="*/ 2147483646 w 114"/>
              <a:gd name="T43" fmla="*/ 2147483646 h 92"/>
              <a:gd name="T44" fmla="*/ 2147483646 w 114"/>
              <a:gd name="T45" fmla="*/ 2147483646 h 92"/>
              <a:gd name="T46" fmla="*/ 2147483646 w 114"/>
              <a:gd name="T47" fmla="*/ 0 h 9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4"/>
              <a:gd name="T73" fmla="*/ 0 h 92"/>
              <a:gd name="T74" fmla="*/ 114 w 114"/>
              <a:gd name="T75" fmla="*/ 92 h 9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4" h="92">
                <a:moveTo>
                  <a:pt x="44" y="0"/>
                </a:moveTo>
                <a:lnTo>
                  <a:pt x="46" y="10"/>
                </a:lnTo>
                <a:lnTo>
                  <a:pt x="58" y="8"/>
                </a:lnTo>
                <a:lnTo>
                  <a:pt x="62" y="22"/>
                </a:lnTo>
                <a:lnTo>
                  <a:pt x="70" y="20"/>
                </a:lnTo>
                <a:lnTo>
                  <a:pt x="72" y="26"/>
                </a:lnTo>
                <a:lnTo>
                  <a:pt x="82" y="24"/>
                </a:lnTo>
                <a:lnTo>
                  <a:pt x="80" y="34"/>
                </a:lnTo>
                <a:lnTo>
                  <a:pt x="72" y="28"/>
                </a:lnTo>
                <a:lnTo>
                  <a:pt x="72" y="32"/>
                </a:lnTo>
                <a:lnTo>
                  <a:pt x="84" y="38"/>
                </a:lnTo>
                <a:lnTo>
                  <a:pt x="92" y="50"/>
                </a:lnTo>
                <a:lnTo>
                  <a:pt x="102" y="50"/>
                </a:lnTo>
                <a:lnTo>
                  <a:pt x="114" y="72"/>
                </a:lnTo>
                <a:lnTo>
                  <a:pt x="70" y="80"/>
                </a:lnTo>
                <a:lnTo>
                  <a:pt x="18" y="92"/>
                </a:lnTo>
                <a:lnTo>
                  <a:pt x="6" y="30"/>
                </a:lnTo>
                <a:lnTo>
                  <a:pt x="2" y="30"/>
                </a:lnTo>
                <a:lnTo>
                  <a:pt x="0" y="20"/>
                </a:lnTo>
                <a:lnTo>
                  <a:pt x="4" y="20"/>
                </a:lnTo>
                <a:lnTo>
                  <a:pt x="4" y="14"/>
                </a:lnTo>
                <a:lnTo>
                  <a:pt x="14" y="12"/>
                </a:lnTo>
                <a:lnTo>
                  <a:pt x="14" y="6"/>
                </a:lnTo>
                <a:lnTo>
                  <a:pt x="44" y="0"/>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16" name="Tampa">
            <a:extLst>
              <a:ext uri="{FF2B5EF4-FFF2-40B4-BE49-F238E27FC236}">
                <a16:creationId xmlns:a16="http://schemas.microsoft.com/office/drawing/2014/main" xmlns="" id="{00000000-0008-0000-0000-000020010000}"/>
              </a:ext>
            </a:extLst>
          </p:cNvPr>
          <p:cNvSpPr>
            <a:spLocks/>
          </p:cNvSpPr>
          <p:nvPr/>
        </p:nvSpPr>
        <p:spPr bwMode="auto">
          <a:xfrm>
            <a:off x="9815424" y="6510622"/>
            <a:ext cx="152400" cy="210928"/>
          </a:xfrm>
          <a:custGeom>
            <a:avLst/>
            <a:gdLst>
              <a:gd name="connsiteX0" fmla="*/ 0 w 152400"/>
              <a:gd name="connsiteY0" fmla="*/ 117475 h 212725"/>
              <a:gd name="connsiteX1" fmla="*/ 3175 w 152400"/>
              <a:gd name="connsiteY1" fmla="*/ 120650 h 212725"/>
              <a:gd name="connsiteX2" fmla="*/ 0 w 152400"/>
              <a:gd name="connsiteY2" fmla="*/ 120650 h 212725"/>
              <a:gd name="connsiteX3" fmla="*/ 82550 w 152400"/>
              <a:gd name="connsiteY3" fmla="*/ 9525 h 212725"/>
              <a:gd name="connsiteX4" fmla="*/ 95250 w 152400"/>
              <a:gd name="connsiteY4" fmla="*/ 25400 h 212725"/>
              <a:gd name="connsiteX5" fmla="*/ 120650 w 152400"/>
              <a:gd name="connsiteY5" fmla="*/ 28575 h 212725"/>
              <a:gd name="connsiteX6" fmla="*/ 123825 w 152400"/>
              <a:gd name="connsiteY6" fmla="*/ 38100 h 212725"/>
              <a:gd name="connsiteX7" fmla="*/ 130175 w 152400"/>
              <a:gd name="connsiteY7" fmla="*/ 69850 h 212725"/>
              <a:gd name="connsiteX8" fmla="*/ 130175 w 152400"/>
              <a:gd name="connsiteY8" fmla="*/ 79375 h 212725"/>
              <a:gd name="connsiteX9" fmla="*/ 123825 w 152400"/>
              <a:gd name="connsiteY9" fmla="*/ 79375 h 212725"/>
              <a:gd name="connsiteX10" fmla="*/ 127000 w 152400"/>
              <a:gd name="connsiteY10" fmla="*/ 95250 h 212725"/>
              <a:gd name="connsiteX11" fmla="*/ 133350 w 152400"/>
              <a:gd name="connsiteY11" fmla="*/ 95250 h 212725"/>
              <a:gd name="connsiteX12" fmla="*/ 152400 w 152400"/>
              <a:gd name="connsiteY12" fmla="*/ 193675 h 212725"/>
              <a:gd name="connsiteX13" fmla="*/ 66675 w 152400"/>
              <a:gd name="connsiteY13" fmla="*/ 212725 h 212725"/>
              <a:gd name="connsiteX14" fmla="*/ 76200 w 152400"/>
              <a:gd name="connsiteY14" fmla="*/ 196850 h 212725"/>
              <a:gd name="connsiteX15" fmla="*/ 85725 w 152400"/>
              <a:gd name="connsiteY15" fmla="*/ 196850 h 212725"/>
              <a:gd name="connsiteX16" fmla="*/ 76200 w 152400"/>
              <a:gd name="connsiteY16" fmla="*/ 190500 h 212725"/>
              <a:gd name="connsiteX17" fmla="*/ 88900 w 152400"/>
              <a:gd name="connsiteY17" fmla="*/ 177800 h 212725"/>
              <a:gd name="connsiteX18" fmla="*/ 79375 w 152400"/>
              <a:gd name="connsiteY18" fmla="*/ 152400 h 212725"/>
              <a:gd name="connsiteX19" fmla="*/ 82550 w 152400"/>
              <a:gd name="connsiteY19" fmla="*/ 149225 h 212725"/>
              <a:gd name="connsiteX20" fmla="*/ 69850 w 152400"/>
              <a:gd name="connsiteY20" fmla="*/ 155575 h 212725"/>
              <a:gd name="connsiteX21" fmla="*/ 76200 w 152400"/>
              <a:gd name="connsiteY21" fmla="*/ 174625 h 212725"/>
              <a:gd name="connsiteX22" fmla="*/ 66675 w 152400"/>
              <a:gd name="connsiteY22" fmla="*/ 174625 h 212725"/>
              <a:gd name="connsiteX23" fmla="*/ 60325 w 152400"/>
              <a:gd name="connsiteY23" fmla="*/ 171450 h 212725"/>
              <a:gd name="connsiteX24" fmla="*/ 63500 w 152400"/>
              <a:gd name="connsiteY24" fmla="*/ 155575 h 212725"/>
              <a:gd name="connsiteX25" fmla="*/ 57150 w 152400"/>
              <a:gd name="connsiteY25" fmla="*/ 149225 h 212725"/>
              <a:gd name="connsiteX26" fmla="*/ 41275 w 152400"/>
              <a:gd name="connsiteY26" fmla="*/ 142875 h 212725"/>
              <a:gd name="connsiteX27" fmla="*/ 38100 w 152400"/>
              <a:gd name="connsiteY27" fmla="*/ 146050 h 212725"/>
              <a:gd name="connsiteX28" fmla="*/ 31750 w 152400"/>
              <a:gd name="connsiteY28" fmla="*/ 139700 h 212725"/>
              <a:gd name="connsiteX29" fmla="*/ 34925 w 152400"/>
              <a:gd name="connsiteY29" fmla="*/ 146050 h 212725"/>
              <a:gd name="connsiteX30" fmla="*/ 34925 w 152400"/>
              <a:gd name="connsiteY30" fmla="*/ 155575 h 212725"/>
              <a:gd name="connsiteX31" fmla="*/ 41275 w 152400"/>
              <a:gd name="connsiteY31" fmla="*/ 152400 h 212725"/>
              <a:gd name="connsiteX32" fmla="*/ 41275 w 152400"/>
              <a:gd name="connsiteY32" fmla="*/ 155575 h 212725"/>
              <a:gd name="connsiteX33" fmla="*/ 31750 w 152400"/>
              <a:gd name="connsiteY33" fmla="*/ 161925 h 212725"/>
              <a:gd name="connsiteX34" fmla="*/ 50800 w 152400"/>
              <a:gd name="connsiteY34" fmla="*/ 168275 h 212725"/>
              <a:gd name="connsiteX35" fmla="*/ 57150 w 152400"/>
              <a:gd name="connsiteY35" fmla="*/ 165100 h 212725"/>
              <a:gd name="connsiteX36" fmla="*/ 57150 w 152400"/>
              <a:gd name="connsiteY36" fmla="*/ 168275 h 212725"/>
              <a:gd name="connsiteX37" fmla="*/ 50800 w 152400"/>
              <a:gd name="connsiteY37" fmla="*/ 171450 h 212725"/>
              <a:gd name="connsiteX38" fmla="*/ 53975 w 152400"/>
              <a:gd name="connsiteY38" fmla="*/ 174625 h 212725"/>
              <a:gd name="connsiteX39" fmla="*/ 47625 w 152400"/>
              <a:gd name="connsiteY39" fmla="*/ 174625 h 212725"/>
              <a:gd name="connsiteX40" fmla="*/ 57150 w 152400"/>
              <a:gd name="connsiteY40" fmla="*/ 177800 h 212725"/>
              <a:gd name="connsiteX41" fmla="*/ 50800 w 152400"/>
              <a:gd name="connsiteY41" fmla="*/ 184150 h 212725"/>
              <a:gd name="connsiteX42" fmla="*/ 53975 w 152400"/>
              <a:gd name="connsiteY42" fmla="*/ 200025 h 212725"/>
              <a:gd name="connsiteX43" fmla="*/ 47625 w 152400"/>
              <a:gd name="connsiteY43" fmla="*/ 203200 h 212725"/>
              <a:gd name="connsiteX44" fmla="*/ 34925 w 152400"/>
              <a:gd name="connsiteY44" fmla="*/ 196850 h 212725"/>
              <a:gd name="connsiteX45" fmla="*/ 28575 w 152400"/>
              <a:gd name="connsiteY45" fmla="*/ 180975 h 212725"/>
              <a:gd name="connsiteX46" fmla="*/ 28575 w 152400"/>
              <a:gd name="connsiteY46" fmla="*/ 187325 h 212725"/>
              <a:gd name="connsiteX47" fmla="*/ 15875 w 152400"/>
              <a:gd name="connsiteY47" fmla="*/ 184150 h 212725"/>
              <a:gd name="connsiteX48" fmla="*/ 34925 w 152400"/>
              <a:gd name="connsiteY48" fmla="*/ 200025 h 212725"/>
              <a:gd name="connsiteX49" fmla="*/ 34925 w 152400"/>
              <a:gd name="connsiteY49" fmla="*/ 209550 h 212725"/>
              <a:gd name="connsiteX50" fmla="*/ 9525 w 152400"/>
              <a:gd name="connsiteY50" fmla="*/ 177800 h 212725"/>
              <a:gd name="connsiteX51" fmla="*/ 15875 w 152400"/>
              <a:gd name="connsiteY51" fmla="*/ 136525 h 212725"/>
              <a:gd name="connsiteX52" fmla="*/ 9525 w 152400"/>
              <a:gd name="connsiteY52" fmla="*/ 120650 h 212725"/>
              <a:gd name="connsiteX53" fmla="*/ 19050 w 152400"/>
              <a:gd name="connsiteY53" fmla="*/ 120650 h 212725"/>
              <a:gd name="connsiteX54" fmla="*/ 12700 w 152400"/>
              <a:gd name="connsiteY54" fmla="*/ 117475 h 212725"/>
              <a:gd name="connsiteX55" fmla="*/ 19050 w 152400"/>
              <a:gd name="connsiteY55" fmla="*/ 69850 h 212725"/>
              <a:gd name="connsiteX56" fmla="*/ 25400 w 152400"/>
              <a:gd name="connsiteY56" fmla="*/ 66675 h 212725"/>
              <a:gd name="connsiteX57" fmla="*/ 22225 w 152400"/>
              <a:gd name="connsiteY57" fmla="*/ 15875 h 212725"/>
              <a:gd name="connsiteX58" fmla="*/ 9525 w 152400"/>
              <a:gd name="connsiteY58" fmla="*/ 0 h 212725"/>
              <a:gd name="connsiteX59" fmla="*/ 12700 w 152400"/>
              <a:gd name="connsiteY59" fmla="*/ 3175 h 212725"/>
              <a:gd name="connsiteX60" fmla="*/ 9525 w 152400"/>
              <a:gd name="connsiteY60" fmla="*/ 6350 h 212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52400" h="212725">
                <a:moveTo>
                  <a:pt x="0" y="117475"/>
                </a:moveTo>
                <a:lnTo>
                  <a:pt x="3175" y="120650"/>
                </a:lnTo>
                <a:lnTo>
                  <a:pt x="0" y="120650"/>
                </a:lnTo>
                <a:close/>
                <a:moveTo>
                  <a:pt x="82550" y="9525"/>
                </a:moveTo>
                <a:lnTo>
                  <a:pt x="95250" y="25400"/>
                </a:lnTo>
                <a:lnTo>
                  <a:pt x="120650" y="28575"/>
                </a:lnTo>
                <a:lnTo>
                  <a:pt x="123825" y="38100"/>
                </a:lnTo>
                <a:lnTo>
                  <a:pt x="130175" y="69850"/>
                </a:lnTo>
                <a:lnTo>
                  <a:pt x="130175" y="79375"/>
                </a:lnTo>
                <a:lnTo>
                  <a:pt x="123825" y="79375"/>
                </a:lnTo>
                <a:lnTo>
                  <a:pt x="127000" y="95250"/>
                </a:lnTo>
                <a:lnTo>
                  <a:pt x="133350" y="95250"/>
                </a:lnTo>
                <a:lnTo>
                  <a:pt x="152400" y="193675"/>
                </a:lnTo>
                <a:lnTo>
                  <a:pt x="66675" y="212725"/>
                </a:lnTo>
                <a:lnTo>
                  <a:pt x="76200" y="196850"/>
                </a:lnTo>
                <a:lnTo>
                  <a:pt x="85725" y="196850"/>
                </a:lnTo>
                <a:lnTo>
                  <a:pt x="76200" y="190500"/>
                </a:lnTo>
                <a:lnTo>
                  <a:pt x="88900" y="177800"/>
                </a:lnTo>
                <a:lnTo>
                  <a:pt x="79375" y="152400"/>
                </a:lnTo>
                <a:lnTo>
                  <a:pt x="82550" y="149225"/>
                </a:lnTo>
                <a:lnTo>
                  <a:pt x="69850" y="155575"/>
                </a:lnTo>
                <a:lnTo>
                  <a:pt x="76200" y="174625"/>
                </a:lnTo>
                <a:lnTo>
                  <a:pt x="66675" y="174625"/>
                </a:lnTo>
                <a:lnTo>
                  <a:pt x="60325" y="171450"/>
                </a:lnTo>
                <a:lnTo>
                  <a:pt x="63500" y="155575"/>
                </a:lnTo>
                <a:lnTo>
                  <a:pt x="57150" y="149225"/>
                </a:lnTo>
                <a:lnTo>
                  <a:pt x="41275" y="142875"/>
                </a:lnTo>
                <a:lnTo>
                  <a:pt x="38100" y="146050"/>
                </a:lnTo>
                <a:lnTo>
                  <a:pt x="31750" y="139700"/>
                </a:lnTo>
                <a:lnTo>
                  <a:pt x="34925" y="146050"/>
                </a:lnTo>
                <a:lnTo>
                  <a:pt x="34925" y="155575"/>
                </a:lnTo>
                <a:lnTo>
                  <a:pt x="41275" y="152400"/>
                </a:lnTo>
                <a:lnTo>
                  <a:pt x="41275" y="155575"/>
                </a:lnTo>
                <a:lnTo>
                  <a:pt x="31750" y="161925"/>
                </a:lnTo>
                <a:lnTo>
                  <a:pt x="50800" y="168275"/>
                </a:lnTo>
                <a:lnTo>
                  <a:pt x="57150" y="165100"/>
                </a:lnTo>
                <a:lnTo>
                  <a:pt x="57150" y="168275"/>
                </a:lnTo>
                <a:lnTo>
                  <a:pt x="50800" y="171450"/>
                </a:lnTo>
                <a:lnTo>
                  <a:pt x="53975" y="174625"/>
                </a:lnTo>
                <a:lnTo>
                  <a:pt x="47625" y="174625"/>
                </a:lnTo>
                <a:lnTo>
                  <a:pt x="57150" y="177800"/>
                </a:lnTo>
                <a:lnTo>
                  <a:pt x="50800" y="184150"/>
                </a:lnTo>
                <a:lnTo>
                  <a:pt x="53975" y="200025"/>
                </a:lnTo>
                <a:lnTo>
                  <a:pt x="47625" y="203200"/>
                </a:lnTo>
                <a:lnTo>
                  <a:pt x="34925" y="196850"/>
                </a:lnTo>
                <a:lnTo>
                  <a:pt x="28575" y="180975"/>
                </a:lnTo>
                <a:lnTo>
                  <a:pt x="28575" y="187325"/>
                </a:lnTo>
                <a:lnTo>
                  <a:pt x="15875" y="184150"/>
                </a:lnTo>
                <a:lnTo>
                  <a:pt x="34925" y="200025"/>
                </a:lnTo>
                <a:lnTo>
                  <a:pt x="34925" y="209550"/>
                </a:lnTo>
                <a:lnTo>
                  <a:pt x="9525" y="177800"/>
                </a:lnTo>
                <a:lnTo>
                  <a:pt x="15875" y="136525"/>
                </a:lnTo>
                <a:lnTo>
                  <a:pt x="9525" y="120650"/>
                </a:lnTo>
                <a:lnTo>
                  <a:pt x="19050" y="120650"/>
                </a:lnTo>
                <a:lnTo>
                  <a:pt x="12700" y="117475"/>
                </a:lnTo>
                <a:lnTo>
                  <a:pt x="19050" y="69850"/>
                </a:lnTo>
                <a:lnTo>
                  <a:pt x="25400" y="66675"/>
                </a:lnTo>
                <a:lnTo>
                  <a:pt x="22225" y="15875"/>
                </a:lnTo>
                <a:close/>
                <a:moveTo>
                  <a:pt x="9525" y="0"/>
                </a:moveTo>
                <a:lnTo>
                  <a:pt x="12700" y="3175"/>
                </a:lnTo>
                <a:lnTo>
                  <a:pt x="9525" y="6350"/>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17" name="Sebastian-Vero Beach, FL">
            <a:extLst>
              <a:ext uri="{FF2B5EF4-FFF2-40B4-BE49-F238E27FC236}">
                <a16:creationId xmlns:a16="http://schemas.microsoft.com/office/drawing/2014/main" xmlns="" id="{00000000-0008-0000-0000-000021010000}"/>
              </a:ext>
            </a:extLst>
          </p:cNvPr>
          <p:cNvSpPr>
            <a:spLocks/>
          </p:cNvSpPr>
          <p:nvPr/>
        </p:nvSpPr>
        <p:spPr bwMode="auto">
          <a:xfrm>
            <a:off x="10158324" y="6602697"/>
            <a:ext cx="104775" cy="68053"/>
          </a:xfrm>
          <a:custGeom>
            <a:avLst/>
            <a:gdLst>
              <a:gd name="connsiteX0" fmla="*/ 63500 w 104775"/>
              <a:gd name="connsiteY0" fmla="*/ 6350 h 69850"/>
              <a:gd name="connsiteX1" fmla="*/ 95250 w 104775"/>
              <a:gd name="connsiteY1" fmla="*/ 57150 h 69850"/>
              <a:gd name="connsiteX2" fmla="*/ 41275 w 104775"/>
              <a:gd name="connsiteY2" fmla="*/ 66675 h 69850"/>
              <a:gd name="connsiteX3" fmla="*/ 25400 w 104775"/>
              <a:gd name="connsiteY3" fmla="*/ 69850 h 69850"/>
              <a:gd name="connsiteX4" fmla="*/ 22225 w 104775"/>
              <a:gd name="connsiteY4" fmla="*/ 57150 h 69850"/>
              <a:gd name="connsiteX5" fmla="*/ 6350 w 104775"/>
              <a:gd name="connsiteY5" fmla="*/ 60325 h 69850"/>
              <a:gd name="connsiteX6" fmla="*/ 0 w 104775"/>
              <a:gd name="connsiteY6" fmla="*/ 25400 h 69850"/>
              <a:gd name="connsiteX7" fmla="*/ 60325 w 104775"/>
              <a:gd name="connsiteY7" fmla="*/ 12700 h 69850"/>
              <a:gd name="connsiteX8" fmla="*/ 69850 w 104775"/>
              <a:gd name="connsiteY8" fmla="*/ 0 h 69850"/>
              <a:gd name="connsiteX9" fmla="*/ 101600 w 104775"/>
              <a:gd name="connsiteY9" fmla="*/ 53975 h 69850"/>
              <a:gd name="connsiteX10" fmla="*/ 104775 w 104775"/>
              <a:gd name="connsiteY10" fmla="*/ 69850 h 69850"/>
              <a:gd name="connsiteX11" fmla="*/ 98425 w 104775"/>
              <a:gd name="connsiteY11" fmla="*/ 53975 h 6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775" h="69850">
                <a:moveTo>
                  <a:pt x="63500" y="6350"/>
                </a:moveTo>
                <a:lnTo>
                  <a:pt x="95250" y="57150"/>
                </a:lnTo>
                <a:lnTo>
                  <a:pt x="41275" y="66675"/>
                </a:lnTo>
                <a:lnTo>
                  <a:pt x="25400" y="69850"/>
                </a:lnTo>
                <a:lnTo>
                  <a:pt x="22225" y="57150"/>
                </a:lnTo>
                <a:lnTo>
                  <a:pt x="6350" y="60325"/>
                </a:lnTo>
                <a:lnTo>
                  <a:pt x="0" y="25400"/>
                </a:lnTo>
                <a:lnTo>
                  <a:pt x="60325" y="12700"/>
                </a:lnTo>
                <a:close/>
                <a:moveTo>
                  <a:pt x="69850" y="0"/>
                </a:moveTo>
                <a:lnTo>
                  <a:pt x="101600" y="53975"/>
                </a:lnTo>
                <a:lnTo>
                  <a:pt x="104775" y="69850"/>
                </a:lnTo>
                <a:lnTo>
                  <a:pt x="98425" y="53975"/>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18" name="West Palm Beach">
            <a:extLst>
              <a:ext uri="{FF2B5EF4-FFF2-40B4-BE49-F238E27FC236}">
                <a16:creationId xmlns:a16="http://schemas.microsoft.com/office/drawing/2014/main" xmlns="" id="{00000000-0008-0000-0000-000022010000}"/>
              </a:ext>
            </a:extLst>
          </p:cNvPr>
          <p:cNvSpPr>
            <a:spLocks/>
          </p:cNvSpPr>
          <p:nvPr/>
        </p:nvSpPr>
        <p:spPr bwMode="auto">
          <a:xfrm>
            <a:off x="10186899" y="6756475"/>
            <a:ext cx="157013" cy="147427"/>
          </a:xfrm>
          <a:custGeom>
            <a:avLst/>
            <a:gdLst>
              <a:gd name="connsiteX0" fmla="*/ 127000 w 155575"/>
              <a:gd name="connsiteY0" fmla="*/ 0 h 149225"/>
              <a:gd name="connsiteX1" fmla="*/ 133350 w 155575"/>
              <a:gd name="connsiteY1" fmla="*/ 0 h 149225"/>
              <a:gd name="connsiteX2" fmla="*/ 133350 w 155575"/>
              <a:gd name="connsiteY2" fmla="*/ 3175 h 149225"/>
              <a:gd name="connsiteX3" fmla="*/ 123825 w 155575"/>
              <a:gd name="connsiteY3" fmla="*/ 0 h 149225"/>
              <a:gd name="connsiteX4" fmla="*/ 136525 w 155575"/>
              <a:gd name="connsiteY4" fmla="*/ 6350 h 149225"/>
              <a:gd name="connsiteX5" fmla="*/ 149225 w 155575"/>
              <a:gd name="connsiteY5" fmla="*/ 28575 h 149225"/>
              <a:gd name="connsiteX6" fmla="*/ 146050 w 155575"/>
              <a:gd name="connsiteY6" fmla="*/ 34925 h 149225"/>
              <a:gd name="connsiteX7" fmla="*/ 142875 w 155575"/>
              <a:gd name="connsiteY7" fmla="*/ 22225 h 149225"/>
              <a:gd name="connsiteX8" fmla="*/ 155575 w 155575"/>
              <a:gd name="connsiteY8" fmla="*/ 76200 h 149225"/>
              <a:gd name="connsiteX9" fmla="*/ 155575 w 155575"/>
              <a:gd name="connsiteY9" fmla="*/ 120650 h 149225"/>
              <a:gd name="connsiteX10" fmla="*/ 19050 w 155575"/>
              <a:gd name="connsiteY10" fmla="*/ 149225 h 149225"/>
              <a:gd name="connsiteX11" fmla="*/ 0 w 155575"/>
              <a:gd name="connsiteY11" fmla="*/ 31750 h 14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5575" h="149225">
                <a:moveTo>
                  <a:pt x="127000" y="0"/>
                </a:moveTo>
                <a:lnTo>
                  <a:pt x="133350" y="0"/>
                </a:lnTo>
                <a:lnTo>
                  <a:pt x="133350" y="3175"/>
                </a:lnTo>
                <a:close/>
                <a:moveTo>
                  <a:pt x="123825" y="0"/>
                </a:moveTo>
                <a:lnTo>
                  <a:pt x="136525" y="6350"/>
                </a:lnTo>
                <a:lnTo>
                  <a:pt x="149225" y="28575"/>
                </a:lnTo>
                <a:lnTo>
                  <a:pt x="146050" y="34925"/>
                </a:lnTo>
                <a:lnTo>
                  <a:pt x="142875" y="22225"/>
                </a:lnTo>
                <a:lnTo>
                  <a:pt x="155575" y="76200"/>
                </a:lnTo>
                <a:lnTo>
                  <a:pt x="155575" y="120650"/>
                </a:lnTo>
                <a:lnTo>
                  <a:pt x="19050" y="149225"/>
                </a:lnTo>
                <a:lnTo>
                  <a:pt x="0" y="31750"/>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19" name="Punta Gorda, FL">
            <a:extLst>
              <a:ext uri="{FF2B5EF4-FFF2-40B4-BE49-F238E27FC236}">
                <a16:creationId xmlns:a16="http://schemas.microsoft.com/office/drawing/2014/main" xmlns="" id="{00000000-0008-0000-0000-000023010000}"/>
              </a:ext>
            </a:extLst>
          </p:cNvPr>
          <p:cNvSpPr>
            <a:spLocks/>
          </p:cNvSpPr>
          <p:nvPr/>
        </p:nvSpPr>
        <p:spPr bwMode="auto">
          <a:xfrm>
            <a:off x="9932899" y="6800925"/>
            <a:ext cx="142875" cy="64877"/>
          </a:xfrm>
          <a:custGeom>
            <a:avLst/>
            <a:gdLst>
              <a:gd name="connsiteX0" fmla="*/ 19201 w 142875"/>
              <a:gd name="connsiteY0" fmla="*/ 59872 h 66675"/>
              <a:gd name="connsiteX1" fmla="*/ 22225 w 142875"/>
              <a:gd name="connsiteY1" fmla="*/ 63500 h 66675"/>
              <a:gd name="connsiteX2" fmla="*/ 19050 w 142875"/>
              <a:gd name="connsiteY2" fmla="*/ 60325 h 66675"/>
              <a:gd name="connsiteX3" fmla="*/ 0 w 142875"/>
              <a:gd name="connsiteY3" fmla="*/ 44450 h 66675"/>
              <a:gd name="connsiteX4" fmla="*/ 3175 w 142875"/>
              <a:gd name="connsiteY4" fmla="*/ 44450 h 66675"/>
              <a:gd name="connsiteX5" fmla="*/ 9525 w 142875"/>
              <a:gd name="connsiteY5" fmla="*/ 50800 h 66675"/>
              <a:gd name="connsiteX6" fmla="*/ 19050 w 142875"/>
              <a:gd name="connsiteY6" fmla="*/ 28575 h 66675"/>
              <a:gd name="connsiteX7" fmla="*/ 38100 w 142875"/>
              <a:gd name="connsiteY7" fmla="*/ 44450 h 66675"/>
              <a:gd name="connsiteX8" fmla="*/ 44450 w 142875"/>
              <a:gd name="connsiteY8" fmla="*/ 63500 h 66675"/>
              <a:gd name="connsiteX9" fmla="*/ 41275 w 142875"/>
              <a:gd name="connsiteY9" fmla="*/ 57150 h 66675"/>
              <a:gd name="connsiteX10" fmla="*/ 38100 w 142875"/>
              <a:gd name="connsiteY10" fmla="*/ 63500 h 66675"/>
              <a:gd name="connsiteX11" fmla="*/ 25400 w 142875"/>
              <a:gd name="connsiteY11" fmla="*/ 63500 h 66675"/>
              <a:gd name="connsiteX12" fmla="*/ 20461 w 142875"/>
              <a:gd name="connsiteY12" fmla="*/ 56092 h 66675"/>
              <a:gd name="connsiteX13" fmla="*/ 22225 w 142875"/>
              <a:gd name="connsiteY13" fmla="*/ 50800 h 66675"/>
              <a:gd name="connsiteX14" fmla="*/ 19050 w 142875"/>
              <a:gd name="connsiteY14" fmla="*/ 53975 h 66675"/>
              <a:gd name="connsiteX15" fmla="*/ 20461 w 142875"/>
              <a:gd name="connsiteY15" fmla="*/ 56092 h 66675"/>
              <a:gd name="connsiteX16" fmla="*/ 19201 w 142875"/>
              <a:gd name="connsiteY16" fmla="*/ 59872 h 66675"/>
              <a:gd name="connsiteX17" fmla="*/ 6350 w 142875"/>
              <a:gd name="connsiteY17" fmla="*/ 44450 h 66675"/>
              <a:gd name="connsiteX18" fmla="*/ 22225 w 142875"/>
              <a:gd name="connsiteY18" fmla="*/ 41275 h 66675"/>
              <a:gd name="connsiteX19" fmla="*/ 63500 w 142875"/>
              <a:gd name="connsiteY19" fmla="*/ 12700 h 66675"/>
              <a:gd name="connsiteX20" fmla="*/ 60325 w 142875"/>
              <a:gd name="connsiteY20" fmla="*/ 25400 h 66675"/>
              <a:gd name="connsiteX21" fmla="*/ 44450 w 142875"/>
              <a:gd name="connsiteY21" fmla="*/ 31750 h 66675"/>
              <a:gd name="connsiteX22" fmla="*/ 41275 w 142875"/>
              <a:gd name="connsiteY22" fmla="*/ 41275 h 66675"/>
              <a:gd name="connsiteX23" fmla="*/ 34925 w 142875"/>
              <a:gd name="connsiteY23" fmla="*/ 31750 h 66675"/>
              <a:gd name="connsiteX24" fmla="*/ 28575 w 142875"/>
              <a:gd name="connsiteY24" fmla="*/ 34925 h 66675"/>
              <a:gd name="connsiteX25" fmla="*/ 19050 w 142875"/>
              <a:gd name="connsiteY25" fmla="*/ 28575 h 66675"/>
              <a:gd name="connsiteX26" fmla="*/ 19050 w 142875"/>
              <a:gd name="connsiteY26" fmla="*/ 22225 h 66675"/>
              <a:gd name="connsiteX27" fmla="*/ 53975 w 142875"/>
              <a:gd name="connsiteY27" fmla="*/ 15875 h 66675"/>
              <a:gd name="connsiteX28" fmla="*/ 136525 w 142875"/>
              <a:gd name="connsiteY28" fmla="*/ 0 h 66675"/>
              <a:gd name="connsiteX29" fmla="*/ 142875 w 142875"/>
              <a:gd name="connsiteY29" fmla="*/ 47625 h 66675"/>
              <a:gd name="connsiteX30" fmla="*/ 60325 w 142875"/>
              <a:gd name="connsiteY30" fmla="*/ 66675 h 66675"/>
              <a:gd name="connsiteX31" fmla="*/ 60325 w 142875"/>
              <a:gd name="connsiteY31" fmla="*/ 47625 h 66675"/>
              <a:gd name="connsiteX32" fmla="*/ 50800 w 142875"/>
              <a:gd name="connsiteY32" fmla="*/ 38100 h 66675"/>
              <a:gd name="connsiteX33" fmla="*/ 66675 w 142875"/>
              <a:gd name="connsiteY33" fmla="*/ 25400 h 66675"/>
              <a:gd name="connsiteX34" fmla="*/ 66675 w 142875"/>
              <a:gd name="connsiteY34" fmla="*/ 12700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42875" h="66675">
                <a:moveTo>
                  <a:pt x="19201" y="59872"/>
                </a:moveTo>
                <a:lnTo>
                  <a:pt x="22225" y="63500"/>
                </a:lnTo>
                <a:lnTo>
                  <a:pt x="19050" y="60325"/>
                </a:lnTo>
                <a:close/>
                <a:moveTo>
                  <a:pt x="0" y="44450"/>
                </a:moveTo>
                <a:lnTo>
                  <a:pt x="3175" y="44450"/>
                </a:lnTo>
                <a:lnTo>
                  <a:pt x="9525" y="50800"/>
                </a:lnTo>
                <a:close/>
                <a:moveTo>
                  <a:pt x="19050" y="28575"/>
                </a:moveTo>
                <a:lnTo>
                  <a:pt x="38100" y="44450"/>
                </a:lnTo>
                <a:lnTo>
                  <a:pt x="44450" y="63500"/>
                </a:lnTo>
                <a:lnTo>
                  <a:pt x="41275" y="57150"/>
                </a:lnTo>
                <a:lnTo>
                  <a:pt x="38100" y="63500"/>
                </a:lnTo>
                <a:lnTo>
                  <a:pt x="25400" y="63500"/>
                </a:lnTo>
                <a:lnTo>
                  <a:pt x="20461" y="56092"/>
                </a:lnTo>
                <a:lnTo>
                  <a:pt x="22225" y="50800"/>
                </a:lnTo>
                <a:lnTo>
                  <a:pt x="19050" y="53975"/>
                </a:lnTo>
                <a:lnTo>
                  <a:pt x="20461" y="56092"/>
                </a:lnTo>
                <a:lnTo>
                  <a:pt x="19201" y="59872"/>
                </a:lnTo>
                <a:lnTo>
                  <a:pt x="6350" y="44450"/>
                </a:lnTo>
                <a:lnTo>
                  <a:pt x="22225" y="41275"/>
                </a:lnTo>
                <a:close/>
                <a:moveTo>
                  <a:pt x="63500" y="12700"/>
                </a:moveTo>
                <a:lnTo>
                  <a:pt x="60325" y="25400"/>
                </a:lnTo>
                <a:lnTo>
                  <a:pt x="44450" y="31750"/>
                </a:lnTo>
                <a:lnTo>
                  <a:pt x="41275" y="41275"/>
                </a:lnTo>
                <a:lnTo>
                  <a:pt x="34925" y="31750"/>
                </a:lnTo>
                <a:lnTo>
                  <a:pt x="28575" y="34925"/>
                </a:lnTo>
                <a:lnTo>
                  <a:pt x="19050" y="28575"/>
                </a:lnTo>
                <a:lnTo>
                  <a:pt x="19050" y="22225"/>
                </a:lnTo>
                <a:lnTo>
                  <a:pt x="53975" y="15875"/>
                </a:lnTo>
                <a:close/>
                <a:moveTo>
                  <a:pt x="136525" y="0"/>
                </a:moveTo>
                <a:lnTo>
                  <a:pt x="142875" y="47625"/>
                </a:lnTo>
                <a:lnTo>
                  <a:pt x="60325" y="66675"/>
                </a:lnTo>
                <a:lnTo>
                  <a:pt x="60325" y="47625"/>
                </a:lnTo>
                <a:lnTo>
                  <a:pt x="50800" y="38100"/>
                </a:lnTo>
                <a:lnTo>
                  <a:pt x="66675" y="25400"/>
                </a:lnTo>
                <a:lnTo>
                  <a:pt x="66675" y="12700"/>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20" name="Fort Lauderdale">
            <a:extLst>
              <a:ext uri="{FF2B5EF4-FFF2-40B4-BE49-F238E27FC236}">
                <a16:creationId xmlns:a16="http://schemas.microsoft.com/office/drawing/2014/main" xmlns="" id="{00000000-0008-0000-0000-000024010000}"/>
              </a:ext>
            </a:extLst>
          </p:cNvPr>
          <p:cNvSpPr>
            <a:spLocks/>
          </p:cNvSpPr>
          <p:nvPr/>
        </p:nvSpPr>
        <p:spPr bwMode="auto">
          <a:xfrm>
            <a:off x="10205949" y="6875327"/>
            <a:ext cx="144313" cy="95250"/>
          </a:xfrm>
          <a:custGeom>
            <a:avLst/>
            <a:gdLst>
              <a:gd name="T0" fmla="*/ 2147483646 w 90"/>
              <a:gd name="T1" fmla="*/ 0 h 60"/>
              <a:gd name="T2" fmla="*/ 2147483646 w 90"/>
              <a:gd name="T3" fmla="*/ 2147483646 h 60"/>
              <a:gd name="T4" fmla="*/ 2147483646 w 90"/>
              <a:gd name="T5" fmla="*/ 2147483646 h 60"/>
              <a:gd name="T6" fmla="*/ 2147483646 w 90"/>
              <a:gd name="T7" fmla="*/ 2147483646 h 60"/>
              <a:gd name="T8" fmla="*/ 2147483646 w 90"/>
              <a:gd name="T9" fmla="*/ 2147483646 h 60"/>
              <a:gd name="T10" fmla="*/ 2147483646 w 90"/>
              <a:gd name="T11" fmla="*/ 2147483646 h 60"/>
              <a:gd name="T12" fmla="*/ 0 w 90"/>
              <a:gd name="T13" fmla="*/ 2147483646 h 60"/>
              <a:gd name="T14" fmla="*/ 2147483646 w 90"/>
              <a:gd name="T15" fmla="*/ 0 h 60"/>
              <a:gd name="T16" fmla="*/ 0 60000 65536"/>
              <a:gd name="T17" fmla="*/ 0 60000 65536"/>
              <a:gd name="T18" fmla="*/ 0 60000 65536"/>
              <a:gd name="T19" fmla="*/ 0 60000 65536"/>
              <a:gd name="T20" fmla="*/ 0 60000 65536"/>
              <a:gd name="T21" fmla="*/ 0 60000 65536"/>
              <a:gd name="T22" fmla="*/ 0 60000 65536"/>
              <a:gd name="T23" fmla="*/ 0 60000 65536"/>
              <a:gd name="T24" fmla="*/ 0 w 90"/>
              <a:gd name="T25" fmla="*/ 0 h 60"/>
              <a:gd name="T26" fmla="*/ 90 w 90"/>
              <a:gd name="T27" fmla="*/ 60 h 6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0" h="60">
                <a:moveTo>
                  <a:pt x="86" y="0"/>
                </a:moveTo>
                <a:lnTo>
                  <a:pt x="86" y="26"/>
                </a:lnTo>
                <a:lnTo>
                  <a:pt x="90" y="42"/>
                </a:lnTo>
                <a:lnTo>
                  <a:pt x="50" y="54"/>
                </a:lnTo>
                <a:lnTo>
                  <a:pt x="8" y="60"/>
                </a:lnTo>
                <a:lnTo>
                  <a:pt x="2" y="26"/>
                </a:lnTo>
                <a:lnTo>
                  <a:pt x="0" y="18"/>
                </a:lnTo>
                <a:lnTo>
                  <a:pt x="86" y="0"/>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21" name="Naples">
            <a:extLst>
              <a:ext uri="{FF2B5EF4-FFF2-40B4-BE49-F238E27FC236}">
                <a16:creationId xmlns:a16="http://schemas.microsoft.com/office/drawing/2014/main" xmlns="" id="{00000000-0008-0000-0000-000026010000}"/>
              </a:ext>
            </a:extLst>
          </p:cNvPr>
          <p:cNvSpPr>
            <a:spLocks/>
          </p:cNvSpPr>
          <p:nvPr/>
        </p:nvSpPr>
        <p:spPr bwMode="auto">
          <a:xfrm>
            <a:off x="10044024" y="6884852"/>
            <a:ext cx="180975" cy="134728"/>
          </a:xfrm>
          <a:custGeom>
            <a:avLst/>
            <a:gdLst>
              <a:gd name="T0" fmla="*/ 2147483646 w 114"/>
              <a:gd name="T1" fmla="*/ 2147483646 h 86"/>
              <a:gd name="T2" fmla="*/ 2147483646 w 114"/>
              <a:gd name="T3" fmla="*/ 2147483646 h 86"/>
              <a:gd name="T4" fmla="*/ 2147483646 w 114"/>
              <a:gd name="T5" fmla="*/ 2147483646 h 86"/>
              <a:gd name="T6" fmla="*/ 2147483646 w 114"/>
              <a:gd name="T7" fmla="*/ 2147483646 h 86"/>
              <a:gd name="T8" fmla="*/ 2147483646 w 114"/>
              <a:gd name="T9" fmla="*/ 2147483646 h 86"/>
              <a:gd name="T10" fmla="*/ 2147483646 w 114"/>
              <a:gd name="T11" fmla="*/ 2147483646 h 86"/>
              <a:gd name="T12" fmla="*/ 2147483646 w 114"/>
              <a:gd name="T13" fmla="*/ 2147483646 h 86"/>
              <a:gd name="T14" fmla="*/ 2147483646 w 114"/>
              <a:gd name="T15" fmla="*/ 2147483646 h 86"/>
              <a:gd name="T16" fmla="*/ 2147483646 w 114"/>
              <a:gd name="T17" fmla="*/ 2147483646 h 86"/>
              <a:gd name="T18" fmla="*/ 2147483646 w 114"/>
              <a:gd name="T19" fmla="*/ 2147483646 h 86"/>
              <a:gd name="T20" fmla="*/ 2147483646 w 114"/>
              <a:gd name="T21" fmla="*/ 2147483646 h 86"/>
              <a:gd name="T22" fmla="*/ 2147483646 w 114"/>
              <a:gd name="T23" fmla="*/ 2147483646 h 86"/>
              <a:gd name="T24" fmla="*/ 2147483646 w 114"/>
              <a:gd name="T25" fmla="*/ 2147483646 h 86"/>
              <a:gd name="T26" fmla="*/ 2147483646 w 114"/>
              <a:gd name="T27" fmla="*/ 2147483646 h 86"/>
              <a:gd name="T28" fmla="*/ 2147483646 w 114"/>
              <a:gd name="T29" fmla="*/ 2147483646 h 86"/>
              <a:gd name="T30" fmla="*/ 2147483646 w 114"/>
              <a:gd name="T31" fmla="*/ 2147483646 h 86"/>
              <a:gd name="T32" fmla="*/ 2147483646 w 114"/>
              <a:gd name="T33" fmla="*/ 2147483646 h 86"/>
              <a:gd name="T34" fmla="*/ 2147483646 w 114"/>
              <a:gd name="T35" fmla="*/ 2147483646 h 86"/>
              <a:gd name="T36" fmla="*/ 2147483646 w 114"/>
              <a:gd name="T37" fmla="*/ 2147483646 h 86"/>
              <a:gd name="T38" fmla="*/ 2147483646 w 114"/>
              <a:gd name="T39" fmla="*/ 2147483646 h 86"/>
              <a:gd name="T40" fmla="*/ 2147483646 w 114"/>
              <a:gd name="T41" fmla="*/ 2147483646 h 86"/>
              <a:gd name="T42" fmla="*/ 2147483646 w 114"/>
              <a:gd name="T43" fmla="*/ 2147483646 h 86"/>
              <a:gd name="T44" fmla="*/ 2147483646 w 114"/>
              <a:gd name="T45" fmla="*/ 2147483646 h 86"/>
              <a:gd name="T46" fmla="*/ 2147483646 w 114"/>
              <a:gd name="T47" fmla="*/ 2147483646 h 86"/>
              <a:gd name="T48" fmla="*/ 2147483646 w 114"/>
              <a:gd name="T49" fmla="*/ 2147483646 h 86"/>
              <a:gd name="T50" fmla="*/ 2147483646 w 114"/>
              <a:gd name="T51" fmla="*/ 2147483646 h 86"/>
              <a:gd name="T52" fmla="*/ 2147483646 w 114"/>
              <a:gd name="T53" fmla="*/ 2147483646 h 86"/>
              <a:gd name="T54" fmla="*/ 2147483646 w 114"/>
              <a:gd name="T55" fmla="*/ 2147483646 h 86"/>
              <a:gd name="T56" fmla="*/ 2147483646 w 114"/>
              <a:gd name="T57" fmla="*/ 2147483646 h 86"/>
              <a:gd name="T58" fmla="*/ 2147483646 w 114"/>
              <a:gd name="T59" fmla="*/ 2147483646 h 86"/>
              <a:gd name="T60" fmla="*/ 2147483646 w 114"/>
              <a:gd name="T61" fmla="*/ 2147483646 h 86"/>
              <a:gd name="T62" fmla="*/ 2147483646 w 114"/>
              <a:gd name="T63" fmla="*/ 2147483646 h 86"/>
              <a:gd name="T64" fmla="*/ 2147483646 w 114"/>
              <a:gd name="T65" fmla="*/ 2147483646 h 86"/>
              <a:gd name="T66" fmla="*/ 2147483646 w 114"/>
              <a:gd name="T67" fmla="*/ 2147483646 h 86"/>
              <a:gd name="T68" fmla="*/ 2147483646 w 114"/>
              <a:gd name="T69" fmla="*/ 2147483646 h 86"/>
              <a:gd name="T70" fmla="*/ 2147483646 w 114"/>
              <a:gd name="T71" fmla="*/ 2147483646 h 86"/>
              <a:gd name="T72" fmla="*/ 0 w 114"/>
              <a:gd name="T73" fmla="*/ 2147483646 h 86"/>
              <a:gd name="T74" fmla="*/ 2147483646 w 114"/>
              <a:gd name="T75" fmla="*/ 2147483646 h 86"/>
              <a:gd name="T76" fmla="*/ 2147483646 w 114"/>
              <a:gd name="T77" fmla="*/ 2147483646 h 86"/>
              <a:gd name="T78" fmla="*/ 2147483646 w 114"/>
              <a:gd name="T79" fmla="*/ 2147483646 h 86"/>
              <a:gd name="T80" fmla="*/ 2147483646 w 114"/>
              <a:gd name="T81" fmla="*/ 2147483646 h 86"/>
              <a:gd name="T82" fmla="*/ 2147483646 w 114"/>
              <a:gd name="T83" fmla="*/ 0 h 86"/>
              <a:gd name="T84" fmla="*/ 2147483646 w 114"/>
              <a:gd name="T85" fmla="*/ 2147483646 h 86"/>
              <a:gd name="T86" fmla="*/ 2147483646 w 114"/>
              <a:gd name="T87" fmla="*/ 2147483646 h 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4"/>
              <a:gd name="T133" fmla="*/ 0 h 86"/>
              <a:gd name="T134" fmla="*/ 114 w 114"/>
              <a:gd name="T135" fmla="*/ 86 h 8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4" h="86">
                <a:moveTo>
                  <a:pt x="104" y="20"/>
                </a:moveTo>
                <a:lnTo>
                  <a:pt x="110" y="54"/>
                </a:lnTo>
                <a:lnTo>
                  <a:pt x="114" y="74"/>
                </a:lnTo>
                <a:lnTo>
                  <a:pt x="64" y="86"/>
                </a:lnTo>
                <a:lnTo>
                  <a:pt x="58" y="80"/>
                </a:lnTo>
                <a:lnTo>
                  <a:pt x="40" y="76"/>
                </a:lnTo>
                <a:lnTo>
                  <a:pt x="42" y="80"/>
                </a:lnTo>
                <a:lnTo>
                  <a:pt x="56" y="84"/>
                </a:lnTo>
                <a:lnTo>
                  <a:pt x="50" y="84"/>
                </a:lnTo>
                <a:lnTo>
                  <a:pt x="52" y="84"/>
                </a:lnTo>
                <a:lnTo>
                  <a:pt x="50" y="86"/>
                </a:lnTo>
                <a:lnTo>
                  <a:pt x="48" y="82"/>
                </a:lnTo>
                <a:lnTo>
                  <a:pt x="44" y="86"/>
                </a:lnTo>
                <a:lnTo>
                  <a:pt x="44" y="80"/>
                </a:lnTo>
                <a:lnTo>
                  <a:pt x="42" y="84"/>
                </a:lnTo>
                <a:lnTo>
                  <a:pt x="38" y="78"/>
                </a:lnTo>
                <a:lnTo>
                  <a:pt x="34" y="80"/>
                </a:lnTo>
                <a:lnTo>
                  <a:pt x="38" y="76"/>
                </a:lnTo>
                <a:lnTo>
                  <a:pt x="32" y="80"/>
                </a:lnTo>
                <a:lnTo>
                  <a:pt x="28" y="76"/>
                </a:lnTo>
                <a:lnTo>
                  <a:pt x="26" y="78"/>
                </a:lnTo>
                <a:lnTo>
                  <a:pt x="30" y="82"/>
                </a:lnTo>
                <a:lnTo>
                  <a:pt x="26" y="82"/>
                </a:lnTo>
                <a:lnTo>
                  <a:pt x="26" y="78"/>
                </a:lnTo>
                <a:lnTo>
                  <a:pt x="20" y="82"/>
                </a:lnTo>
                <a:lnTo>
                  <a:pt x="18" y="76"/>
                </a:lnTo>
                <a:lnTo>
                  <a:pt x="28" y="72"/>
                </a:lnTo>
                <a:lnTo>
                  <a:pt x="22" y="74"/>
                </a:lnTo>
                <a:lnTo>
                  <a:pt x="18" y="70"/>
                </a:lnTo>
                <a:lnTo>
                  <a:pt x="16" y="72"/>
                </a:lnTo>
                <a:lnTo>
                  <a:pt x="10" y="62"/>
                </a:lnTo>
                <a:lnTo>
                  <a:pt x="10" y="58"/>
                </a:lnTo>
                <a:lnTo>
                  <a:pt x="10" y="56"/>
                </a:lnTo>
                <a:lnTo>
                  <a:pt x="8" y="62"/>
                </a:lnTo>
                <a:lnTo>
                  <a:pt x="2" y="40"/>
                </a:lnTo>
                <a:lnTo>
                  <a:pt x="6" y="38"/>
                </a:lnTo>
                <a:lnTo>
                  <a:pt x="0" y="34"/>
                </a:lnTo>
                <a:lnTo>
                  <a:pt x="20" y="32"/>
                </a:lnTo>
                <a:lnTo>
                  <a:pt x="18" y="20"/>
                </a:lnTo>
                <a:lnTo>
                  <a:pt x="28" y="16"/>
                </a:lnTo>
                <a:lnTo>
                  <a:pt x="26" y="6"/>
                </a:lnTo>
                <a:lnTo>
                  <a:pt x="58" y="0"/>
                </a:lnTo>
                <a:lnTo>
                  <a:pt x="64" y="30"/>
                </a:lnTo>
                <a:lnTo>
                  <a:pt x="104" y="20"/>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22" name="Cape Coral-Fort Myers, FL">
            <a:extLst>
              <a:ext uri="{FF2B5EF4-FFF2-40B4-BE49-F238E27FC236}">
                <a16:creationId xmlns:a16="http://schemas.microsoft.com/office/drawing/2014/main" xmlns="" id="{00000000-0008-0000-0000-000028010000}"/>
              </a:ext>
            </a:extLst>
          </p:cNvPr>
          <p:cNvSpPr>
            <a:spLocks/>
          </p:cNvSpPr>
          <p:nvPr/>
        </p:nvSpPr>
        <p:spPr bwMode="auto">
          <a:xfrm>
            <a:off x="9955124" y="6846752"/>
            <a:ext cx="133350" cy="92075"/>
          </a:xfrm>
          <a:custGeom>
            <a:avLst/>
            <a:gdLst>
              <a:gd name="connsiteX0" fmla="*/ 22225 w 133350"/>
              <a:gd name="connsiteY0" fmla="*/ 63500 h 92075"/>
              <a:gd name="connsiteX1" fmla="*/ 38100 w 133350"/>
              <a:gd name="connsiteY1" fmla="*/ 79375 h 92075"/>
              <a:gd name="connsiteX2" fmla="*/ 57150 w 133350"/>
              <a:gd name="connsiteY2" fmla="*/ 76200 h 92075"/>
              <a:gd name="connsiteX3" fmla="*/ 44450 w 133350"/>
              <a:gd name="connsiteY3" fmla="*/ 82550 h 92075"/>
              <a:gd name="connsiteX4" fmla="*/ 38100 w 133350"/>
              <a:gd name="connsiteY4" fmla="*/ 82550 h 92075"/>
              <a:gd name="connsiteX5" fmla="*/ 28575 w 133350"/>
              <a:gd name="connsiteY5" fmla="*/ 76200 h 92075"/>
              <a:gd name="connsiteX6" fmla="*/ 38100 w 133350"/>
              <a:gd name="connsiteY6" fmla="*/ 44450 h 92075"/>
              <a:gd name="connsiteX7" fmla="*/ 41275 w 133350"/>
              <a:gd name="connsiteY7" fmla="*/ 44450 h 92075"/>
              <a:gd name="connsiteX8" fmla="*/ 41275 w 133350"/>
              <a:gd name="connsiteY8" fmla="*/ 53975 h 92075"/>
              <a:gd name="connsiteX9" fmla="*/ 25400 w 133350"/>
              <a:gd name="connsiteY9" fmla="*/ 34925 h 92075"/>
              <a:gd name="connsiteX10" fmla="*/ 34925 w 133350"/>
              <a:gd name="connsiteY10" fmla="*/ 38100 h 92075"/>
              <a:gd name="connsiteX11" fmla="*/ 41275 w 133350"/>
              <a:gd name="connsiteY11" fmla="*/ 53975 h 92075"/>
              <a:gd name="connsiteX12" fmla="*/ 47625 w 133350"/>
              <a:gd name="connsiteY12" fmla="*/ 69850 h 92075"/>
              <a:gd name="connsiteX13" fmla="*/ 41275 w 133350"/>
              <a:gd name="connsiteY13" fmla="*/ 69850 h 92075"/>
              <a:gd name="connsiteX14" fmla="*/ 38100 w 133350"/>
              <a:gd name="connsiteY14" fmla="*/ 63500 h 92075"/>
              <a:gd name="connsiteX15" fmla="*/ 28575 w 133350"/>
              <a:gd name="connsiteY15" fmla="*/ 44450 h 92075"/>
              <a:gd name="connsiteX16" fmla="*/ 19050 w 133350"/>
              <a:gd name="connsiteY16" fmla="*/ 38100 h 92075"/>
              <a:gd name="connsiteX17" fmla="*/ 3175 w 133350"/>
              <a:gd name="connsiteY17" fmla="*/ 15875 h 92075"/>
              <a:gd name="connsiteX18" fmla="*/ 3175 w 133350"/>
              <a:gd name="connsiteY18" fmla="*/ 22225 h 92075"/>
              <a:gd name="connsiteX19" fmla="*/ 6350 w 133350"/>
              <a:gd name="connsiteY19" fmla="*/ 34925 h 92075"/>
              <a:gd name="connsiteX20" fmla="*/ 0 w 133350"/>
              <a:gd name="connsiteY20" fmla="*/ 22225 h 92075"/>
              <a:gd name="connsiteX21" fmla="*/ 120650 w 133350"/>
              <a:gd name="connsiteY21" fmla="*/ 0 h 92075"/>
              <a:gd name="connsiteX22" fmla="*/ 133350 w 133350"/>
              <a:gd name="connsiteY22" fmla="*/ 63500 h 92075"/>
              <a:gd name="connsiteX23" fmla="*/ 117475 w 133350"/>
              <a:gd name="connsiteY23" fmla="*/ 69850 h 92075"/>
              <a:gd name="connsiteX24" fmla="*/ 120650 w 133350"/>
              <a:gd name="connsiteY24" fmla="*/ 88900 h 92075"/>
              <a:gd name="connsiteX25" fmla="*/ 88900 w 133350"/>
              <a:gd name="connsiteY25" fmla="*/ 92075 h 92075"/>
              <a:gd name="connsiteX26" fmla="*/ 85725 w 133350"/>
              <a:gd name="connsiteY26" fmla="*/ 76200 h 92075"/>
              <a:gd name="connsiteX27" fmla="*/ 79375 w 133350"/>
              <a:gd name="connsiteY27" fmla="*/ 63500 h 92075"/>
              <a:gd name="connsiteX28" fmla="*/ 79375 w 133350"/>
              <a:gd name="connsiteY28" fmla="*/ 73025 h 92075"/>
              <a:gd name="connsiteX29" fmla="*/ 57150 w 133350"/>
              <a:gd name="connsiteY29" fmla="*/ 69850 h 92075"/>
              <a:gd name="connsiteX30" fmla="*/ 53975 w 133350"/>
              <a:gd name="connsiteY30" fmla="*/ 63500 h 92075"/>
              <a:gd name="connsiteX31" fmla="*/ 69850 w 133350"/>
              <a:gd name="connsiteY31" fmla="*/ 57150 h 92075"/>
              <a:gd name="connsiteX32" fmla="*/ 73025 w 133350"/>
              <a:gd name="connsiteY32" fmla="*/ 34925 h 92075"/>
              <a:gd name="connsiteX33" fmla="*/ 88900 w 133350"/>
              <a:gd name="connsiteY33" fmla="*/ 19050 h 92075"/>
              <a:gd name="connsiteX34" fmla="*/ 69850 w 133350"/>
              <a:gd name="connsiteY34" fmla="*/ 31750 h 92075"/>
              <a:gd name="connsiteX35" fmla="*/ 63500 w 133350"/>
              <a:gd name="connsiteY35" fmla="*/ 57150 h 92075"/>
              <a:gd name="connsiteX36" fmla="*/ 50800 w 133350"/>
              <a:gd name="connsiteY36" fmla="*/ 63500 h 92075"/>
              <a:gd name="connsiteX37" fmla="*/ 38100 w 133350"/>
              <a:gd name="connsiteY37" fmla="*/ 34925 h 92075"/>
              <a:gd name="connsiteX38" fmla="*/ 38100 w 133350"/>
              <a:gd name="connsiteY38" fmla="*/ 19050 h 9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3350" h="92075">
                <a:moveTo>
                  <a:pt x="22225" y="63500"/>
                </a:moveTo>
                <a:lnTo>
                  <a:pt x="38100" y="79375"/>
                </a:lnTo>
                <a:lnTo>
                  <a:pt x="57150" y="76200"/>
                </a:lnTo>
                <a:lnTo>
                  <a:pt x="44450" y="82550"/>
                </a:lnTo>
                <a:lnTo>
                  <a:pt x="38100" y="82550"/>
                </a:lnTo>
                <a:lnTo>
                  <a:pt x="28575" y="76200"/>
                </a:lnTo>
                <a:close/>
                <a:moveTo>
                  <a:pt x="38100" y="44450"/>
                </a:moveTo>
                <a:lnTo>
                  <a:pt x="41275" y="44450"/>
                </a:lnTo>
                <a:lnTo>
                  <a:pt x="41275" y="53975"/>
                </a:lnTo>
                <a:close/>
                <a:moveTo>
                  <a:pt x="25400" y="34925"/>
                </a:moveTo>
                <a:lnTo>
                  <a:pt x="34925" y="38100"/>
                </a:lnTo>
                <a:lnTo>
                  <a:pt x="41275" y="53975"/>
                </a:lnTo>
                <a:lnTo>
                  <a:pt x="47625" y="69850"/>
                </a:lnTo>
                <a:lnTo>
                  <a:pt x="41275" y="69850"/>
                </a:lnTo>
                <a:lnTo>
                  <a:pt x="38100" y="63500"/>
                </a:lnTo>
                <a:lnTo>
                  <a:pt x="28575" y="44450"/>
                </a:lnTo>
                <a:lnTo>
                  <a:pt x="19050" y="38100"/>
                </a:lnTo>
                <a:close/>
                <a:moveTo>
                  <a:pt x="3175" y="15875"/>
                </a:moveTo>
                <a:lnTo>
                  <a:pt x="3175" y="22225"/>
                </a:lnTo>
                <a:lnTo>
                  <a:pt x="6350" y="34925"/>
                </a:lnTo>
                <a:lnTo>
                  <a:pt x="0" y="22225"/>
                </a:lnTo>
                <a:close/>
                <a:moveTo>
                  <a:pt x="120650" y="0"/>
                </a:moveTo>
                <a:lnTo>
                  <a:pt x="133350" y="63500"/>
                </a:lnTo>
                <a:lnTo>
                  <a:pt x="117475" y="69850"/>
                </a:lnTo>
                <a:lnTo>
                  <a:pt x="120650" y="88900"/>
                </a:lnTo>
                <a:lnTo>
                  <a:pt x="88900" y="92075"/>
                </a:lnTo>
                <a:lnTo>
                  <a:pt x="85725" y="76200"/>
                </a:lnTo>
                <a:lnTo>
                  <a:pt x="79375" y="63500"/>
                </a:lnTo>
                <a:lnTo>
                  <a:pt x="79375" y="73025"/>
                </a:lnTo>
                <a:lnTo>
                  <a:pt x="57150" y="69850"/>
                </a:lnTo>
                <a:lnTo>
                  <a:pt x="53975" y="63500"/>
                </a:lnTo>
                <a:lnTo>
                  <a:pt x="69850" y="57150"/>
                </a:lnTo>
                <a:lnTo>
                  <a:pt x="73025" y="34925"/>
                </a:lnTo>
                <a:lnTo>
                  <a:pt x="88900" y="19050"/>
                </a:lnTo>
                <a:lnTo>
                  <a:pt x="69850" y="31750"/>
                </a:lnTo>
                <a:lnTo>
                  <a:pt x="63500" y="57150"/>
                </a:lnTo>
                <a:lnTo>
                  <a:pt x="50800" y="63500"/>
                </a:lnTo>
                <a:lnTo>
                  <a:pt x="38100" y="34925"/>
                </a:lnTo>
                <a:lnTo>
                  <a:pt x="38100" y="19050"/>
                </a:lnTo>
                <a:close/>
              </a:path>
            </a:pathLst>
          </a:custGeom>
          <a:solidFill>
            <a:srgbClr val="DA9694"/>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23" name="Miami">
            <a:extLst>
              <a:ext uri="{FF2B5EF4-FFF2-40B4-BE49-F238E27FC236}">
                <a16:creationId xmlns:a16="http://schemas.microsoft.com/office/drawing/2014/main" xmlns="" id="{00000000-0008-0000-0000-000029010000}"/>
              </a:ext>
            </a:extLst>
          </p:cNvPr>
          <p:cNvSpPr>
            <a:spLocks/>
          </p:cNvSpPr>
          <p:nvPr/>
        </p:nvSpPr>
        <p:spPr bwMode="auto">
          <a:xfrm>
            <a:off x="10218649" y="6942002"/>
            <a:ext cx="137963" cy="207753"/>
          </a:xfrm>
          <a:custGeom>
            <a:avLst/>
            <a:gdLst>
              <a:gd name="connsiteX0" fmla="*/ 98425 w 136525"/>
              <a:gd name="connsiteY0" fmla="*/ 161925 h 209550"/>
              <a:gd name="connsiteX1" fmla="*/ 104775 w 136525"/>
              <a:gd name="connsiteY1" fmla="*/ 165100 h 209550"/>
              <a:gd name="connsiteX2" fmla="*/ 98425 w 136525"/>
              <a:gd name="connsiteY2" fmla="*/ 168275 h 209550"/>
              <a:gd name="connsiteX3" fmla="*/ 130175 w 136525"/>
              <a:gd name="connsiteY3" fmla="*/ 120650 h 209550"/>
              <a:gd name="connsiteX4" fmla="*/ 114300 w 136525"/>
              <a:gd name="connsiteY4" fmla="*/ 168275 h 209550"/>
              <a:gd name="connsiteX5" fmla="*/ 85725 w 136525"/>
              <a:gd name="connsiteY5" fmla="*/ 209550 h 209550"/>
              <a:gd name="connsiteX6" fmla="*/ 101600 w 136525"/>
              <a:gd name="connsiteY6" fmla="*/ 180975 h 209550"/>
              <a:gd name="connsiteX7" fmla="*/ 98425 w 136525"/>
              <a:gd name="connsiteY7" fmla="*/ 177800 h 209550"/>
              <a:gd name="connsiteX8" fmla="*/ 104775 w 136525"/>
              <a:gd name="connsiteY8" fmla="*/ 177800 h 209550"/>
              <a:gd name="connsiteX9" fmla="*/ 117475 w 136525"/>
              <a:gd name="connsiteY9" fmla="*/ 152400 h 209550"/>
              <a:gd name="connsiteX10" fmla="*/ 117475 w 136525"/>
              <a:gd name="connsiteY10" fmla="*/ 139700 h 209550"/>
              <a:gd name="connsiteX11" fmla="*/ 111125 w 136525"/>
              <a:gd name="connsiteY11" fmla="*/ 136525 h 209550"/>
              <a:gd name="connsiteX12" fmla="*/ 133350 w 136525"/>
              <a:gd name="connsiteY12" fmla="*/ 44450 h 209550"/>
              <a:gd name="connsiteX13" fmla="*/ 133350 w 136525"/>
              <a:gd name="connsiteY13" fmla="*/ 57150 h 209550"/>
              <a:gd name="connsiteX14" fmla="*/ 130175 w 136525"/>
              <a:gd name="connsiteY14" fmla="*/ 50800 h 209550"/>
              <a:gd name="connsiteX15" fmla="*/ 130175 w 136525"/>
              <a:gd name="connsiteY15" fmla="*/ 0 h 209550"/>
              <a:gd name="connsiteX16" fmla="*/ 136525 w 136525"/>
              <a:gd name="connsiteY16" fmla="*/ 38100 h 209550"/>
              <a:gd name="connsiteX17" fmla="*/ 130175 w 136525"/>
              <a:gd name="connsiteY17" fmla="*/ 6350 h 209550"/>
              <a:gd name="connsiteX18" fmla="*/ 123825 w 136525"/>
              <a:gd name="connsiteY18" fmla="*/ 41275 h 209550"/>
              <a:gd name="connsiteX19" fmla="*/ 111125 w 136525"/>
              <a:gd name="connsiteY19" fmla="*/ 73025 h 209550"/>
              <a:gd name="connsiteX20" fmla="*/ 107950 w 136525"/>
              <a:gd name="connsiteY20" fmla="*/ 95250 h 209550"/>
              <a:gd name="connsiteX21" fmla="*/ 117475 w 136525"/>
              <a:gd name="connsiteY21" fmla="*/ 120650 h 209550"/>
              <a:gd name="connsiteX22" fmla="*/ 101600 w 136525"/>
              <a:gd name="connsiteY22" fmla="*/ 149225 h 209550"/>
              <a:gd name="connsiteX23" fmla="*/ 111125 w 136525"/>
              <a:gd name="connsiteY23" fmla="*/ 158750 h 209550"/>
              <a:gd name="connsiteX24" fmla="*/ 101600 w 136525"/>
              <a:gd name="connsiteY24" fmla="*/ 152400 h 209550"/>
              <a:gd name="connsiteX25" fmla="*/ 92075 w 136525"/>
              <a:gd name="connsiteY25" fmla="*/ 152400 h 209550"/>
              <a:gd name="connsiteX26" fmla="*/ 101600 w 136525"/>
              <a:gd name="connsiteY26" fmla="*/ 155575 h 209550"/>
              <a:gd name="connsiteX27" fmla="*/ 101600 w 136525"/>
              <a:gd name="connsiteY27" fmla="*/ 161925 h 209550"/>
              <a:gd name="connsiteX28" fmla="*/ 98425 w 136525"/>
              <a:gd name="connsiteY28" fmla="*/ 155575 h 209550"/>
              <a:gd name="connsiteX29" fmla="*/ 85725 w 136525"/>
              <a:gd name="connsiteY29" fmla="*/ 155575 h 209550"/>
              <a:gd name="connsiteX30" fmla="*/ 88900 w 136525"/>
              <a:gd name="connsiteY30" fmla="*/ 149225 h 209550"/>
              <a:gd name="connsiteX31" fmla="*/ 76200 w 136525"/>
              <a:gd name="connsiteY31" fmla="*/ 152400 h 209550"/>
              <a:gd name="connsiteX32" fmla="*/ 76200 w 136525"/>
              <a:gd name="connsiteY32" fmla="*/ 158750 h 209550"/>
              <a:gd name="connsiteX33" fmla="*/ 85725 w 136525"/>
              <a:gd name="connsiteY33" fmla="*/ 161925 h 209550"/>
              <a:gd name="connsiteX34" fmla="*/ 63500 w 136525"/>
              <a:gd name="connsiteY34" fmla="*/ 165100 h 209550"/>
              <a:gd name="connsiteX35" fmla="*/ 69850 w 136525"/>
              <a:gd name="connsiteY35" fmla="*/ 168275 h 209550"/>
              <a:gd name="connsiteX36" fmla="*/ 66675 w 136525"/>
              <a:gd name="connsiteY36" fmla="*/ 174625 h 209550"/>
              <a:gd name="connsiteX37" fmla="*/ 60325 w 136525"/>
              <a:gd name="connsiteY37" fmla="*/ 171450 h 209550"/>
              <a:gd name="connsiteX38" fmla="*/ 57150 w 136525"/>
              <a:gd name="connsiteY38" fmla="*/ 177800 h 209550"/>
              <a:gd name="connsiteX39" fmla="*/ 53975 w 136525"/>
              <a:gd name="connsiteY39" fmla="*/ 174625 h 209550"/>
              <a:gd name="connsiteX40" fmla="*/ 53975 w 136525"/>
              <a:gd name="connsiteY40" fmla="*/ 177800 h 209550"/>
              <a:gd name="connsiteX41" fmla="*/ 47625 w 136525"/>
              <a:gd name="connsiteY41" fmla="*/ 174625 h 209550"/>
              <a:gd name="connsiteX42" fmla="*/ 44450 w 136525"/>
              <a:gd name="connsiteY42" fmla="*/ 180975 h 209550"/>
              <a:gd name="connsiteX43" fmla="*/ 41275 w 136525"/>
              <a:gd name="connsiteY43" fmla="*/ 171450 h 209550"/>
              <a:gd name="connsiteX44" fmla="*/ 31750 w 136525"/>
              <a:gd name="connsiteY44" fmla="*/ 177800 h 209550"/>
              <a:gd name="connsiteX45" fmla="*/ 6350 w 136525"/>
              <a:gd name="connsiteY45" fmla="*/ 60325 h 209550"/>
              <a:gd name="connsiteX46" fmla="*/ 0 w 136525"/>
              <a:gd name="connsiteY46" fmla="*/ 28575 h 209550"/>
              <a:gd name="connsiteX47" fmla="*/ 66675 w 136525"/>
              <a:gd name="connsiteY47" fmla="*/ 19050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36525" h="209550">
                <a:moveTo>
                  <a:pt x="98425" y="161925"/>
                </a:moveTo>
                <a:lnTo>
                  <a:pt x="104775" y="165100"/>
                </a:lnTo>
                <a:lnTo>
                  <a:pt x="98425" y="168275"/>
                </a:lnTo>
                <a:close/>
                <a:moveTo>
                  <a:pt x="130175" y="120650"/>
                </a:moveTo>
                <a:lnTo>
                  <a:pt x="114300" y="168275"/>
                </a:lnTo>
                <a:lnTo>
                  <a:pt x="85725" y="209550"/>
                </a:lnTo>
                <a:lnTo>
                  <a:pt x="101600" y="180975"/>
                </a:lnTo>
                <a:lnTo>
                  <a:pt x="98425" y="177800"/>
                </a:lnTo>
                <a:lnTo>
                  <a:pt x="104775" y="177800"/>
                </a:lnTo>
                <a:lnTo>
                  <a:pt x="117475" y="152400"/>
                </a:lnTo>
                <a:lnTo>
                  <a:pt x="117475" y="139700"/>
                </a:lnTo>
                <a:lnTo>
                  <a:pt x="111125" y="136525"/>
                </a:lnTo>
                <a:close/>
                <a:moveTo>
                  <a:pt x="133350" y="44450"/>
                </a:moveTo>
                <a:lnTo>
                  <a:pt x="133350" y="57150"/>
                </a:lnTo>
                <a:lnTo>
                  <a:pt x="130175" y="50800"/>
                </a:lnTo>
                <a:close/>
                <a:moveTo>
                  <a:pt x="130175" y="0"/>
                </a:moveTo>
                <a:lnTo>
                  <a:pt x="136525" y="38100"/>
                </a:lnTo>
                <a:lnTo>
                  <a:pt x="130175" y="6350"/>
                </a:lnTo>
                <a:lnTo>
                  <a:pt x="123825" y="41275"/>
                </a:lnTo>
                <a:lnTo>
                  <a:pt x="111125" y="73025"/>
                </a:lnTo>
                <a:lnTo>
                  <a:pt x="107950" y="95250"/>
                </a:lnTo>
                <a:lnTo>
                  <a:pt x="117475" y="120650"/>
                </a:lnTo>
                <a:lnTo>
                  <a:pt x="101600" y="149225"/>
                </a:lnTo>
                <a:lnTo>
                  <a:pt x="111125" y="158750"/>
                </a:lnTo>
                <a:lnTo>
                  <a:pt x="101600" y="152400"/>
                </a:lnTo>
                <a:lnTo>
                  <a:pt x="92075" y="152400"/>
                </a:lnTo>
                <a:lnTo>
                  <a:pt x="101600" y="155575"/>
                </a:lnTo>
                <a:lnTo>
                  <a:pt x="101600" y="161925"/>
                </a:lnTo>
                <a:lnTo>
                  <a:pt x="98425" y="155575"/>
                </a:lnTo>
                <a:lnTo>
                  <a:pt x="85725" y="155575"/>
                </a:lnTo>
                <a:lnTo>
                  <a:pt x="88900" y="149225"/>
                </a:lnTo>
                <a:lnTo>
                  <a:pt x="76200" y="152400"/>
                </a:lnTo>
                <a:lnTo>
                  <a:pt x="76200" y="158750"/>
                </a:lnTo>
                <a:lnTo>
                  <a:pt x="85725" y="161925"/>
                </a:lnTo>
                <a:lnTo>
                  <a:pt x="63500" y="165100"/>
                </a:lnTo>
                <a:lnTo>
                  <a:pt x="69850" y="168275"/>
                </a:lnTo>
                <a:lnTo>
                  <a:pt x="66675" y="174625"/>
                </a:lnTo>
                <a:lnTo>
                  <a:pt x="60325" y="171450"/>
                </a:lnTo>
                <a:lnTo>
                  <a:pt x="57150" y="177800"/>
                </a:lnTo>
                <a:lnTo>
                  <a:pt x="53975" y="174625"/>
                </a:lnTo>
                <a:lnTo>
                  <a:pt x="53975" y="177800"/>
                </a:lnTo>
                <a:lnTo>
                  <a:pt x="47625" y="174625"/>
                </a:lnTo>
                <a:lnTo>
                  <a:pt x="44450" y="180975"/>
                </a:lnTo>
                <a:lnTo>
                  <a:pt x="41275" y="171450"/>
                </a:lnTo>
                <a:lnTo>
                  <a:pt x="31750" y="177800"/>
                </a:lnTo>
                <a:lnTo>
                  <a:pt x="6350" y="60325"/>
                </a:lnTo>
                <a:lnTo>
                  <a:pt x="0" y="28575"/>
                </a:lnTo>
                <a:lnTo>
                  <a:pt x="66675" y="19050"/>
                </a:lnTo>
                <a:close/>
              </a:path>
            </a:pathLst>
          </a:custGeom>
          <a:solidFill>
            <a:srgbClr val="4F6228"/>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24" name="Gainesville, FL">
            <a:extLst>
              <a:ext uri="{FF2B5EF4-FFF2-40B4-BE49-F238E27FC236}">
                <a16:creationId xmlns:a16="http://schemas.microsoft.com/office/drawing/2014/main" xmlns="" id="{00000000-0008-0000-0000-00002A010000}"/>
              </a:ext>
            </a:extLst>
          </p:cNvPr>
          <p:cNvSpPr>
            <a:spLocks/>
          </p:cNvSpPr>
          <p:nvPr/>
        </p:nvSpPr>
        <p:spPr bwMode="auto">
          <a:xfrm>
            <a:off x="9751924" y="6290169"/>
            <a:ext cx="155575" cy="88900"/>
          </a:xfrm>
          <a:custGeom>
            <a:avLst/>
            <a:gdLst>
              <a:gd name="connsiteX0" fmla="*/ 60325 w 155575"/>
              <a:gd name="connsiteY0" fmla="*/ 0 h 88900"/>
              <a:gd name="connsiteX1" fmla="*/ 79375 w 155575"/>
              <a:gd name="connsiteY1" fmla="*/ 0 h 88900"/>
              <a:gd name="connsiteX2" fmla="*/ 85725 w 155575"/>
              <a:gd name="connsiteY2" fmla="*/ 6350 h 88900"/>
              <a:gd name="connsiteX3" fmla="*/ 104775 w 155575"/>
              <a:gd name="connsiteY3" fmla="*/ 12700 h 88900"/>
              <a:gd name="connsiteX4" fmla="*/ 133350 w 155575"/>
              <a:gd name="connsiteY4" fmla="*/ 9525 h 88900"/>
              <a:gd name="connsiteX5" fmla="*/ 146050 w 155575"/>
              <a:gd name="connsiteY5" fmla="*/ 25400 h 88900"/>
              <a:gd name="connsiteX6" fmla="*/ 155575 w 155575"/>
              <a:gd name="connsiteY6" fmla="*/ 73025 h 88900"/>
              <a:gd name="connsiteX7" fmla="*/ 149225 w 155575"/>
              <a:gd name="connsiteY7" fmla="*/ 82550 h 88900"/>
              <a:gd name="connsiteX8" fmla="*/ 136525 w 155575"/>
              <a:gd name="connsiteY8" fmla="*/ 85725 h 88900"/>
              <a:gd name="connsiteX9" fmla="*/ 130175 w 155575"/>
              <a:gd name="connsiteY9" fmla="*/ 85725 h 88900"/>
              <a:gd name="connsiteX10" fmla="*/ 133350 w 155575"/>
              <a:gd name="connsiteY10" fmla="*/ 79375 h 88900"/>
              <a:gd name="connsiteX11" fmla="*/ 130175 w 155575"/>
              <a:gd name="connsiteY11" fmla="*/ 76200 h 88900"/>
              <a:gd name="connsiteX12" fmla="*/ 98425 w 155575"/>
              <a:gd name="connsiteY12" fmla="*/ 82550 h 88900"/>
              <a:gd name="connsiteX13" fmla="*/ 73025 w 155575"/>
              <a:gd name="connsiteY13" fmla="*/ 88900 h 88900"/>
              <a:gd name="connsiteX14" fmla="*/ 69850 w 155575"/>
              <a:gd name="connsiteY14" fmla="*/ 76200 h 88900"/>
              <a:gd name="connsiteX15" fmla="*/ 53975 w 155575"/>
              <a:gd name="connsiteY15" fmla="*/ 82550 h 88900"/>
              <a:gd name="connsiteX16" fmla="*/ 53975 w 155575"/>
              <a:gd name="connsiteY16" fmla="*/ 76200 h 88900"/>
              <a:gd name="connsiteX17" fmla="*/ 6350 w 155575"/>
              <a:gd name="connsiteY17" fmla="*/ 79375 h 88900"/>
              <a:gd name="connsiteX18" fmla="*/ 0 w 155575"/>
              <a:gd name="connsiteY18" fmla="*/ 73025 h 88900"/>
              <a:gd name="connsiteX19" fmla="*/ 0 w 155575"/>
              <a:gd name="connsiteY19" fmla="*/ 34925 h 88900"/>
              <a:gd name="connsiteX20" fmla="*/ 6350 w 155575"/>
              <a:gd name="connsiteY20" fmla="*/ 34925 h 88900"/>
              <a:gd name="connsiteX21" fmla="*/ 6350 w 155575"/>
              <a:gd name="connsiteY21" fmla="*/ 22225 h 88900"/>
              <a:gd name="connsiteX22" fmla="*/ 19050 w 155575"/>
              <a:gd name="connsiteY22" fmla="*/ 12700 h 88900"/>
              <a:gd name="connsiteX23" fmla="*/ 31750 w 155575"/>
              <a:gd name="connsiteY23" fmla="*/ 22225 h 88900"/>
              <a:gd name="connsiteX24" fmla="*/ 44450 w 155575"/>
              <a:gd name="connsiteY24" fmla="*/ 25400 h 8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5575" h="88900">
                <a:moveTo>
                  <a:pt x="60325" y="0"/>
                </a:moveTo>
                <a:lnTo>
                  <a:pt x="79375" y="0"/>
                </a:lnTo>
                <a:lnTo>
                  <a:pt x="85725" y="6350"/>
                </a:lnTo>
                <a:lnTo>
                  <a:pt x="104775" y="12700"/>
                </a:lnTo>
                <a:lnTo>
                  <a:pt x="133350" y="9525"/>
                </a:lnTo>
                <a:lnTo>
                  <a:pt x="146050" y="25400"/>
                </a:lnTo>
                <a:lnTo>
                  <a:pt x="155575" y="73025"/>
                </a:lnTo>
                <a:lnTo>
                  <a:pt x="149225" y="82550"/>
                </a:lnTo>
                <a:lnTo>
                  <a:pt x="136525" y="85725"/>
                </a:lnTo>
                <a:lnTo>
                  <a:pt x="130175" y="85725"/>
                </a:lnTo>
                <a:lnTo>
                  <a:pt x="133350" y="79375"/>
                </a:lnTo>
                <a:lnTo>
                  <a:pt x="130175" y="76200"/>
                </a:lnTo>
                <a:lnTo>
                  <a:pt x="98425" y="82550"/>
                </a:lnTo>
                <a:lnTo>
                  <a:pt x="73025" y="88900"/>
                </a:lnTo>
                <a:lnTo>
                  <a:pt x="69850" y="76200"/>
                </a:lnTo>
                <a:lnTo>
                  <a:pt x="53975" y="82550"/>
                </a:lnTo>
                <a:lnTo>
                  <a:pt x="53975" y="76200"/>
                </a:lnTo>
                <a:lnTo>
                  <a:pt x="6350" y="79375"/>
                </a:lnTo>
                <a:lnTo>
                  <a:pt x="0" y="73025"/>
                </a:lnTo>
                <a:lnTo>
                  <a:pt x="0" y="34925"/>
                </a:lnTo>
                <a:lnTo>
                  <a:pt x="6350" y="34925"/>
                </a:lnTo>
                <a:lnTo>
                  <a:pt x="6350" y="22225"/>
                </a:lnTo>
                <a:lnTo>
                  <a:pt x="19050" y="12700"/>
                </a:lnTo>
                <a:lnTo>
                  <a:pt x="31750" y="22225"/>
                </a:lnTo>
                <a:lnTo>
                  <a:pt x="44450" y="25400"/>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25" name="Pensacola-Ferry Pass-Brent, FL">
            <a:extLst>
              <a:ext uri="{FF2B5EF4-FFF2-40B4-BE49-F238E27FC236}">
                <a16:creationId xmlns:a16="http://schemas.microsoft.com/office/drawing/2014/main" xmlns="" id="{00000000-0008-0000-0000-00002B010000}"/>
              </a:ext>
            </a:extLst>
          </p:cNvPr>
          <p:cNvSpPr>
            <a:spLocks/>
          </p:cNvSpPr>
          <p:nvPr/>
        </p:nvSpPr>
        <p:spPr bwMode="auto">
          <a:xfrm>
            <a:off x="8952124" y="6218941"/>
            <a:ext cx="147488" cy="153778"/>
          </a:xfrm>
          <a:custGeom>
            <a:avLst/>
            <a:gdLst>
              <a:gd name="connsiteX0" fmla="*/ 139700 w 146050"/>
              <a:gd name="connsiteY0" fmla="*/ 117475 h 155575"/>
              <a:gd name="connsiteX1" fmla="*/ 76200 w 146050"/>
              <a:gd name="connsiteY1" fmla="*/ 139700 h 155575"/>
              <a:gd name="connsiteX2" fmla="*/ 66675 w 146050"/>
              <a:gd name="connsiteY2" fmla="*/ 139700 h 155575"/>
              <a:gd name="connsiteX3" fmla="*/ 146050 w 146050"/>
              <a:gd name="connsiteY3" fmla="*/ 114300 h 155575"/>
              <a:gd name="connsiteX4" fmla="*/ 146050 w 146050"/>
              <a:gd name="connsiteY4" fmla="*/ 117475 h 155575"/>
              <a:gd name="connsiteX5" fmla="*/ 139700 w 146050"/>
              <a:gd name="connsiteY5" fmla="*/ 117475 h 155575"/>
              <a:gd name="connsiteX6" fmla="*/ 133350 w 146050"/>
              <a:gd name="connsiteY6" fmla="*/ 0 h 155575"/>
              <a:gd name="connsiteX7" fmla="*/ 146050 w 146050"/>
              <a:gd name="connsiteY7" fmla="*/ 111125 h 155575"/>
              <a:gd name="connsiteX8" fmla="*/ 85725 w 146050"/>
              <a:gd name="connsiteY8" fmla="*/ 133350 h 155575"/>
              <a:gd name="connsiteX9" fmla="*/ 79375 w 146050"/>
              <a:gd name="connsiteY9" fmla="*/ 130175 h 155575"/>
              <a:gd name="connsiteX10" fmla="*/ 85725 w 146050"/>
              <a:gd name="connsiteY10" fmla="*/ 127000 h 155575"/>
              <a:gd name="connsiteX11" fmla="*/ 107950 w 146050"/>
              <a:gd name="connsiteY11" fmla="*/ 117475 h 155575"/>
              <a:gd name="connsiteX12" fmla="*/ 123825 w 146050"/>
              <a:gd name="connsiteY12" fmla="*/ 104775 h 155575"/>
              <a:gd name="connsiteX13" fmla="*/ 133350 w 146050"/>
              <a:gd name="connsiteY13" fmla="*/ 107950 h 155575"/>
              <a:gd name="connsiteX14" fmla="*/ 107950 w 146050"/>
              <a:gd name="connsiteY14" fmla="*/ 98425 h 155575"/>
              <a:gd name="connsiteX15" fmla="*/ 111125 w 146050"/>
              <a:gd name="connsiteY15" fmla="*/ 85725 h 155575"/>
              <a:gd name="connsiteX16" fmla="*/ 104775 w 146050"/>
              <a:gd name="connsiteY16" fmla="*/ 79375 h 155575"/>
              <a:gd name="connsiteX17" fmla="*/ 107950 w 146050"/>
              <a:gd name="connsiteY17" fmla="*/ 85725 h 155575"/>
              <a:gd name="connsiteX18" fmla="*/ 101600 w 146050"/>
              <a:gd name="connsiteY18" fmla="*/ 111125 h 155575"/>
              <a:gd name="connsiteX19" fmla="*/ 95250 w 146050"/>
              <a:gd name="connsiteY19" fmla="*/ 111125 h 155575"/>
              <a:gd name="connsiteX20" fmla="*/ 88900 w 146050"/>
              <a:gd name="connsiteY20" fmla="*/ 92075 h 155575"/>
              <a:gd name="connsiteX21" fmla="*/ 79375 w 146050"/>
              <a:gd name="connsiteY21" fmla="*/ 88900 h 155575"/>
              <a:gd name="connsiteX22" fmla="*/ 79375 w 146050"/>
              <a:gd name="connsiteY22" fmla="*/ 95250 h 155575"/>
              <a:gd name="connsiteX23" fmla="*/ 88900 w 146050"/>
              <a:gd name="connsiteY23" fmla="*/ 104775 h 155575"/>
              <a:gd name="connsiteX24" fmla="*/ 85725 w 146050"/>
              <a:gd name="connsiteY24" fmla="*/ 117475 h 155575"/>
              <a:gd name="connsiteX25" fmla="*/ 79375 w 146050"/>
              <a:gd name="connsiteY25" fmla="*/ 111125 h 155575"/>
              <a:gd name="connsiteX26" fmla="*/ 79375 w 146050"/>
              <a:gd name="connsiteY26" fmla="*/ 123825 h 155575"/>
              <a:gd name="connsiteX27" fmla="*/ 60325 w 146050"/>
              <a:gd name="connsiteY27" fmla="*/ 133350 h 155575"/>
              <a:gd name="connsiteX28" fmla="*/ 69850 w 146050"/>
              <a:gd name="connsiteY28" fmla="*/ 130175 h 155575"/>
              <a:gd name="connsiteX29" fmla="*/ 69850 w 146050"/>
              <a:gd name="connsiteY29" fmla="*/ 136525 h 155575"/>
              <a:gd name="connsiteX30" fmla="*/ 28575 w 146050"/>
              <a:gd name="connsiteY30" fmla="*/ 155575 h 155575"/>
              <a:gd name="connsiteX31" fmla="*/ 41275 w 146050"/>
              <a:gd name="connsiteY31" fmla="*/ 149225 h 155575"/>
              <a:gd name="connsiteX32" fmla="*/ 34925 w 146050"/>
              <a:gd name="connsiteY32" fmla="*/ 146050 h 155575"/>
              <a:gd name="connsiteX33" fmla="*/ 47625 w 146050"/>
              <a:gd name="connsiteY33" fmla="*/ 146050 h 155575"/>
              <a:gd name="connsiteX34" fmla="*/ 44450 w 146050"/>
              <a:gd name="connsiteY34" fmla="*/ 127000 h 155575"/>
              <a:gd name="connsiteX35" fmla="*/ 57150 w 146050"/>
              <a:gd name="connsiteY35" fmla="*/ 123825 h 155575"/>
              <a:gd name="connsiteX36" fmla="*/ 41275 w 146050"/>
              <a:gd name="connsiteY36" fmla="*/ 114300 h 155575"/>
              <a:gd name="connsiteX37" fmla="*/ 41275 w 146050"/>
              <a:gd name="connsiteY37" fmla="*/ 79375 h 155575"/>
              <a:gd name="connsiteX38" fmla="*/ 0 w 146050"/>
              <a:gd name="connsiteY38" fmla="*/ 47625 h 155575"/>
              <a:gd name="connsiteX39" fmla="*/ 0 w 146050"/>
              <a:gd name="connsiteY39" fmla="*/ 22225 h 155575"/>
              <a:gd name="connsiteX40" fmla="*/ 73025 w 146050"/>
              <a:gd name="connsiteY40" fmla="*/ 9525 h 15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46050" h="155575">
                <a:moveTo>
                  <a:pt x="139700" y="117475"/>
                </a:moveTo>
                <a:lnTo>
                  <a:pt x="76200" y="139700"/>
                </a:lnTo>
                <a:lnTo>
                  <a:pt x="66675" y="139700"/>
                </a:lnTo>
                <a:close/>
                <a:moveTo>
                  <a:pt x="146050" y="114300"/>
                </a:moveTo>
                <a:lnTo>
                  <a:pt x="146050" y="117475"/>
                </a:lnTo>
                <a:lnTo>
                  <a:pt x="139700" y="117475"/>
                </a:lnTo>
                <a:close/>
                <a:moveTo>
                  <a:pt x="133350" y="0"/>
                </a:moveTo>
                <a:lnTo>
                  <a:pt x="146050" y="111125"/>
                </a:lnTo>
                <a:lnTo>
                  <a:pt x="85725" y="133350"/>
                </a:lnTo>
                <a:lnTo>
                  <a:pt x="79375" y="130175"/>
                </a:lnTo>
                <a:lnTo>
                  <a:pt x="85725" y="127000"/>
                </a:lnTo>
                <a:lnTo>
                  <a:pt x="107950" y="117475"/>
                </a:lnTo>
                <a:lnTo>
                  <a:pt x="123825" y="104775"/>
                </a:lnTo>
                <a:lnTo>
                  <a:pt x="133350" y="107950"/>
                </a:lnTo>
                <a:lnTo>
                  <a:pt x="107950" y="98425"/>
                </a:lnTo>
                <a:lnTo>
                  <a:pt x="111125" y="85725"/>
                </a:lnTo>
                <a:lnTo>
                  <a:pt x="104775" y="79375"/>
                </a:lnTo>
                <a:lnTo>
                  <a:pt x="107950" y="85725"/>
                </a:lnTo>
                <a:lnTo>
                  <a:pt x="101600" y="111125"/>
                </a:lnTo>
                <a:lnTo>
                  <a:pt x="95250" y="111125"/>
                </a:lnTo>
                <a:lnTo>
                  <a:pt x="88900" y="92075"/>
                </a:lnTo>
                <a:lnTo>
                  <a:pt x="79375" y="88900"/>
                </a:lnTo>
                <a:lnTo>
                  <a:pt x="79375" y="95250"/>
                </a:lnTo>
                <a:lnTo>
                  <a:pt x="88900" y="104775"/>
                </a:lnTo>
                <a:lnTo>
                  <a:pt x="85725" y="117475"/>
                </a:lnTo>
                <a:lnTo>
                  <a:pt x="79375" y="111125"/>
                </a:lnTo>
                <a:lnTo>
                  <a:pt x="79375" y="123825"/>
                </a:lnTo>
                <a:lnTo>
                  <a:pt x="60325" y="133350"/>
                </a:lnTo>
                <a:lnTo>
                  <a:pt x="69850" y="130175"/>
                </a:lnTo>
                <a:lnTo>
                  <a:pt x="69850" y="136525"/>
                </a:lnTo>
                <a:lnTo>
                  <a:pt x="28575" y="155575"/>
                </a:lnTo>
                <a:lnTo>
                  <a:pt x="41275" y="149225"/>
                </a:lnTo>
                <a:lnTo>
                  <a:pt x="34925" y="146050"/>
                </a:lnTo>
                <a:lnTo>
                  <a:pt x="47625" y="146050"/>
                </a:lnTo>
                <a:lnTo>
                  <a:pt x="44450" y="127000"/>
                </a:lnTo>
                <a:lnTo>
                  <a:pt x="57150" y="123825"/>
                </a:lnTo>
                <a:lnTo>
                  <a:pt x="41275" y="114300"/>
                </a:lnTo>
                <a:lnTo>
                  <a:pt x="41275" y="79375"/>
                </a:lnTo>
                <a:lnTo>
                  <a:pt x="0" y="47625"/>
                </a:lnTo>
                <a:lnTo>
                  <a:pt x="0" y="22225"/>
                </a:lnTo>
                <a:lnTo>
                  <a:pt x="73025" y="9525"/>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26" name="Port St. Lucie, FL">
            <a:extLst>
              <a:ext uri="{FF2B5EF4-FFF2-40B4-BE49-F238E27FC236}">
                <a16:creationId xmlns:a16="http://schemas.microsoft.com/office/drawing/2014/main" xmlns="" id="{00000000-0008-0000-0000-00002C010000}"/>
              </a:ext>
            </a:extLst>
          </p:cNvPr>
          <p:cNvSpPr>
            <a:spLocks/>
          </p:cNvSpPr>
          <p:nvPr/>
        </p:nvSpPr>
        <p:spPr bwMode="auto">
          <a:xfrm>
            <a:off x="10186899" y="6658050"/>
            <a:ext cx="134788" cy="130175"/>
          </a:xfrm>
          <a:custGeom>
            <a:avLst/>
            <a:gdLst>
              <a:gd name="connsiteX0" fmla="*/ 79375 w 133350"/>
              <a:gd name="connsiteY0" fmla="*/ 12700 h 130175"/>
              <a:gd name="connsiteX1" fmla="*/ 104775 w 133350"/>
              <a:gd name="connsiteY1" fmla="*/ 47625 h 130175"/>
              <a:gd name="connsiteX2" fmla="*/ 114300 w 133350"/>
              <a:gd name="connsiteY2" fmla="*/ 63500 h 130175"/>
              <a:gd name="connsiteX3" fmla="*/ 101600 w 133350"/>
              <a:gd name="connsiteY3" fmla="*/ 47625 h 130175"/>
              <a:gd name="connsiteX4" fmla="*/ 66675 w 133350"/>
              <a:gd name="connsiteY4" fmla="*/ 0 h 130175"/>
              <a:gd name="connsiteX5" fmla="*/ 98425 w 133350"/>
              <a:gd name="connsiteY5" fmla="*/ 47625 h 130175"/>
              <a:gd name="connsiteX6" fmla="*/ 107950 w 133350"/>
              <a:gd name="connsiteY6" fmla="*/ 63500 h 130175"/>
              <a:gd name="connsiteX7" fmla="*/ 101600 w 133350"/>
              <a:gd name="connsiteY7" fmla="*/ 57150 h 130175"/>
              <a:gd name="connsiteX8" fmla="*/ 95250 w 133350"/>
              <a:gd name="connsiteY8" fmla="*/ 60325 h 130175"/>
              <a:gd name="connsiteX9" fmla="*/ 88900 w 133350"/>
              <a:gd name="connsiteY9" fmla="*/ 57150 h 130175"/>
              <a:gd name="connsiteX10" fmla="*/ 82550 w 133350"/>
              <a:gd name="connsiteY10" fmla="*/ 53975 h 130175"/>
              <a:gd name="connsiteX11" fmla="*/ 88900 w 133350"/>
              <a:gd name="connsiteY11" fmla="*/ 60325 h 130175"/>
              <a:gd name="connsiteX12" fmla="*/ 98425 w 133350"/>
              <a:gd name="connsiteY12" fmla="*/ 69850 h 130175"/>
              <a:gd name="connsiteX13" fmla="*/ 95250 w 133350"/>
              <a:gd name="connsiteY13" fmla="*/ 63500 h 130175"/>
              <a:gd name="connsiteX14" fmla="*/ 101600 w 133350"/>
              <a:gd name="connsiteY14" fmla="*/ 60325 h 130175"/>
              <a:gd name="connsiteX15" fmla="*/ 111125 w 133350"/>
              <a:gd name="connsiteY15" fmla="*/ 69850 h 130175"/>
              <a:gd name="connsiteX16" fmla="*/ 114300 w 133350"/>
              <a:gd name="connsiteY16" fmla="*/ 63500 h 130175"/>
              <a:gd name="connsiteX17" fmla="*/ 133350 w 133350"/>
              <a:gd name="connsiteY17" fmla="*/ 98425 h 130175"/>
              <a:gd name="connsiteX18" fmla="*/ 127000 w 133350"/>
              <a:gd name="connsiteY18" fmla="*/ 98425 h 130175"/>
              <a:gd name="connsiteX19" fmla="*/ 123825 w 133350"/>
              <a:gd name="connsiteY19" fmla="*/ 98425 h 130175"/>
              <a:gd name="connsiteX20" fmla="*/ 0 w 133350"/>
              <a:gd name="connsiteY20" fmla="*/ 130175 h 130175"/>
              <a:gd name="connsiteX21" fmla="*/ 28575 w 133350"/>
              <a:gd name="connsiteY21" fmla="*/ 92075 h 130175"/>
              <a:gd name="connsiteX22" fmla="*/ 25400 w 133350"/>
              <a:gd name="connsiteY22" fmla="*/ 76200 h 130175"/>
              <a:gd name="connsiteX23" fmla="*/ 12700 w 133350"/>
              <a:gd name="connsiteY23" fmla="*/ 9525 h 13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3350" h="130175">
                <a:moveTo>
                  <a:pt x="79375" y="12700"/>
                </a:moveTo>
                <a:lnTo>
                  <a:pt x="104775" y="47625"/>
                </a:lnTo>
                <a:lnTo>
                  <a:pt x="114300" y="63500"/>
                </a:lnTo>
                <a:lnTo>
                  <a:pt x="101600" y="47625"/>
                </a:lnTo>
                <a:close/>
                <a:moveTo>
                  <a:pt x="66675" y="0"/>
                </a:moveTo>
                <a:lnTo>
                  <a:pt x="98425" y="47625"/>
                </a:lnTo>
                <a:lnTo>
                  <a:pt x="107950" y="63500"/>
                </a:lnTo>
                <a:lnTo>
                  <a:pt x="101600" y="57150"/>
                </a:lnTo>
                <a:lnTo>
                  <a:pt x="95250" y="60325"/>
                </a:lnTo>
                <a:lnTo>
                  <a:pt x="88900" y="57150"/>
                </a:lnTo>
                <a:lnTo>
                  <a:pt x="82550" y="53975"/>
                </a:lnTo>
                <a:lnTo>
                  <a:pt x="88900" y="60325"/>
                </a:lnTo>
                <a:lnTo>
                  <a:pt x="98425" y="69850"/>
                </a:lnTo>
                <a:lnTo>
                  <a:pt x="95250" y="63500"/>
                </a:lnTo>
                <a:lnTo>
                  <a:pt x="101600" y="60325"/>
                </a:lnTo>
                <a:lnTo>
                  <a:pt x="111125" y="69850"/>
                </a:lnTo>
                <a:lnTo>
                  <a:pt x="114300" y="63500"/>
                </a:lnTo>
                <a:lnTo>
                  <a:pt x="133350" y="98425"/>
                </a:lnTo>
                <a:lnTo>
                  <a:pt x="127000" y="98425"/>
                </a:lnTo>
                <a:lnTo>
                  <a:pt x="123825" y="98425"/>
                </a:lnTo>
                <a:lnTo>
                  <a:pt x="0" y="130175"/>
                </a:lnTo>
                <a:lnTo>
                  <a:pt x="28575" y="92075"/>
                </a:lnTo>
                <a:lnTo>
                  <a:pt x="25400" y="76200"/>
                </a:lnTo>
                <a:lnTo>
                  <a:pt x="12700" y="9525"/>
                </a:lnTo>
                <a:close/>
              </a:path>
            </a:pathLst>
          </a:custGeom>
          <a:solidFill>
            <a:srgbClr val="A6A6A6"/>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27" name="North Port">
            <a:extLst>
              <a:ext uri="{FF2B5EF4-FFF2-40B4-BE49-F238E27FC236}">
                <a16:creationId xmlns:a16="http://schemas.microsoft.com/office/drawing/2014/main" xmlns="" id="{00000000-0008-0000-0000-00002D010000}"/>
              </a:ext>
            </a:extLst>
          </p:cNvPr>
          <p:cNvSpPr>
            <a:spLocks/>
          </p:cNvSpPr>
          <p:nvPr/>
        </p:nvSpPr>
        <p:spPr bwMode="auto">
          <a:xfrm>
            <a:off x="9850349" y="6702500"/>
            <a:ext cx="136525" cy="141077"/>
          </a:xfrm>
          <a:custGeom>
            <a:avLst/>
            <a:gdLst>
              <a:gd name="connsiteX0" fmla="*/ 19050 w 136525"/>
              <a:gd name="connsiteY0" fmla="*/ 60325 h 142875"/>
              <a:gd name="connsiteX1" fmla="*/ 28575 w 136525"/>
              <a:gd name="connsiteY1" fmla="*/ 66675 h 142875"/>
              <a:gd name="connsiteX2" fmla="*/ 34925 w 136525"/>
              <a:gd name="connsiteY2" fmla="*/ 76200 h 142875"/>
              <a:gd name="connsiteX3" fmla="*/ 25400 w 136525"/>
              <a:gd name="connsiteY3" fmla="*/ 66675 h 142875"/>
              <a:gd name="connsiteX4" fmla="*/ 0 w 136525"/>
              <a:gd name="connsiteY4" fmla="*/ 22225 h 142875"/>
              <a:gd name="connsiteX5" fmla="*/ 3175 w 136525"/>
              <a:gd name="connsiteY5" fmla="*/ 25400 h 142875"/>
              <a:gd name="connsiteX6" fmla="*/ 9525 w 136525"/>
              <a:gd name="connsiteY6" fmla="*/ 22225 h 142875"/>
              <a:gd name="connsiteX7" fmla="*/ 3175 w 136525"/>
              <a:gd name="connsiteY7" fmla="*/ 28575 h 142875"/>
              <a:gd name="connsiteX8" fmla="*/ 117475 w 136525"/>
              <a:gd name="connsiteY8" fmla="*/ 0 h 142875"/>
              <a:gd name="connsiteX9" fmla="*/ 127000 w 136525"/>
              <a:gd name="connsiteY9" fmla="*/ 57150 h 142875"/>
              <a:gd name="connsiteX10" fmla="*/ 130175 w 136525"/>
              <a:gd name="connsiteY10" fmla="*/ 82550 h 142875"/>
              <a:gd name="connsiteX11" fmla="*/ 136525 w 136525"/>
              <a:gd name="connsiteY11" fmla="*/ 114300 h 142875"/>
              <a:gd name="connsiteX12" fmla="*/ 101600 w 136525"/>
              <a:gd name="connsiteY12" fmla="*/ 120650 h 142875"/>
              <a:gd name="connsiteX13" fmla="*/ 101600 w 136525"/>
              <a:gd name="connsiteY13" fmla="*/ 127000 h 142875"/>
              <a:gd name="connsiteX14" fmla="*/ 104775 w 136525"/>
              <a:gd name="connsiteY14" fmla="*/ 139700 h 142875"/>
              <a:gd name="connsiteX15" fmla="*/ 88900 w 136525"/>
              <a:gd name="connsiteY15" fmla="*/ 142875 h 142875"/>
              <a:gd name="connsiteX16" fmla="*/ 79375 w 136525"/>
              <a:gd name="connsiteY16" fmla="*/ 133350 h 142875"/>
              <a:gd name="connsiteX17" fmla="*/ 85725 w 136525"/>
              <a:gd name="connsiteY17" fmla="*/ 142875 h 142875"/>
              <a:gd name="connsiteX18" fmla="*/ 82550 w 136525"/>
              <a:gd name="connsiteY18" fmla="*/ 142875 h 142875"/>
              <a:gd name="connsiteX19" fmla="*/ 53975 w 136525"/>
              <a:gd name="connsiteY19" fmla="*/ 92075 h 142875"/>
              <a:gd name="connsiteX20" fmla="*/ 47625 w 136525"/>
              <a:gd name="connsiteY20" fmla="*/ 85725 h 142875"/>
              <a:gd name="connsiteX21" fmla="*/ 53975 w 136525"/>
              <a:gd name="connsiteY21" fmla="*/ 98425 h 142875"/>
              <a:gd name="connsiteX22" fmla="*/ 41275 w 136525"/>
              <a:gd name="connsiteY22" fmla="*/ 85725 h 142875"/>
              <a:gd name="connsiteX23" fmla="*/ 44450 w 136525"/>
              <a:gd name="connsiteY23" fmla="*/ 82550 h 142875"/>
              <a:gd name="connsiteX24" fmla="*/ 38100 w 136525"/>
              <a:gd name="connsiteY24" fmla="*/ 63500 h 142875"/>
              <a:gd name="connsiteX25" fmla="*/ 15875 w 136525"/>
              <a:gd name="connsiteY25" fmla="*/ 53975 h 142875"/>
              <a:gd name="connsiteX26" fmla="*/ 22225 w 136525"/>
              <a:gd name="connsiteY26" fmla="*/ 50800 h 142875"/>
              <a:gd name="connsiteX27" fmla="*/ 22225 w 136525"/>
              <a:gd name="connsiteY27" fmla="*/ 44450 h 142875"/>
              <a:gd name="connsiteX28" fmla="*/ 15875 w 136525"/>
              <a:gd name="connsiteY28" fmla="*/ 50800 h 142875"/>
              <a:gd name="connsiteX29" fmla="*/ 15875 w 136525"/>
              <a:gd name="connsiteY29" fmla="*/ 44450 h 142875"/>
              <a:gd name="connsiteX30" fmla="*/ 41275 w 136525"/>
              <a:gd name="connsiteY30" fmla="*/ 41275 h 142875"/>
              <a:gd name="connsiteX31" fmla="*/ 57150 w 136525"/>
              <a:gd name="connsiteY31" fmla="*/ 34925 h 142875"/>
              <a:gd name="connsiteX32" fmla="*/ 22225 w 136525"/>
              <a:gd name="connsiteY32" fmla="*/ 41275 h 142875"/>
              <a:gd name="connsiteX33" fmla="*/ 34925 w 136525"/>
              <a:gd name="connsiteY33" fmla="*/ 34925 h 142875"/>
              <a:gd name="connsiteX34" fmla="*/ 25400 w 136525"/>
              <a:gd name="connsiteY34" fmla="*/ 31750 h 142875"/>
              <a:gd name="connsiteX35" fmla="*/ 34925 w 136525"/>
              <a:gd name="connsiteY35" fmla="*/ 22225 h 142875"/>
              <a:gd name="connsiteX36" fmla="*/ 31750 w 136525"/>
              <a:gd name="connsiteY36" fmla="*/ 19050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36525" h="142875">
                <a:moveTo>
                  <a:pt x="19050" y="60325"/>
                </a:moveTo>
                <a:lnTo>
                  <a:pt x="28575" y="66675"/>
                </a:lnTo>
                <a:lnTo>
                  <a:pt x="34925" y="76200"/>
                </a:lnTo>
                <a:lnTo>
                  <a:pt x="25400" y="66675"/>
                </a:lnTo>
                <a:close/>
                <a:moveTo>
                  <a:pt x="0" y="22225"/>
                </a:moveTo>
                <a:lnTo>
                  <a:pt x="3175" y="25400"/>
                </a:lnTo>
                <a:lnTo>
                  <a:pt x="9525" y="22225"/>
                </a:lnTo>
                <a:lnTo>
                  <a:pt x="3175" y="28575"/>
                </a:lnTo>
                <a:close/>
                <a:moveTo>
                  <a:pt x="117475" y="0"/>
                </a:moveTo>
                <a:lnTo>
                  <a:pt x="127000" y="57150"/>
                </a:lnTo>
                <a:lnTo>
                  <a:pt x="130175" y="82550"/>
                </a:lnTo>
                <a:lnTo>
                  <a:pt x="136525" y="114300"/>
                </a:lnTo>
                <a:lnTo>
                  <a:pt x="101600" y="120650"/>
                </a:lnTo>
                <a:lnTo>
                  <a:pt x="101600" y="127000"/>
                </a:lnTo>
                <a:lnTo>
                  <a:pt x="104775" y="139700"/>
                </a:lnTo>
                <a:lnTo>
                  <a:pt x="88900" y="142875"/>
                </a:lnTo>
                <a:lnTo>
                  <a:pt x="79375" y="133350"/>
                </a:lnTo>
                <a:lnTo>
                  <a:pt x="85725" y="142875"/>
                </a:lnTo>
                <a:lnTo>
                  <a:pt x="82550" y="142875"/>
                </a:lnTo>
                <a:lnTo>
                  <a:pt x="53975" y="92075"/>
                </a:lnTo>
                <a:lnTo>
                  <a:pt x="47625" y="85725"/>
                </a:lnTo>
                <a:lnTo>
                  <a:pt x="53975" y="98425"/>
                </a:lnTo>
                <a:lnTo>
                  <a:pt x="41275" y="85725"/>
                </a:lnTo>
                <a:lnTo>
                  <a:pt x="44450" y="82550"/>
                </a:lnTo>
                <a:lnTo>
                  <a:pt x="38100" y="63500"/>
                </a:lnTo>
                <a:lnTo>
                  <a:pt x="15875" y="53975"/>
                </a:lnTo>
                <a:lnTo>
                  <a:pt x="22225" y="50800"/>
                </a:lnTo>
                <a:lnTo>
                  <a:pt x="22225" y="44450"/>
                </a:lnTo>
                <a:lnTo>
                  <a:pt x="15875" y="50800"/>
                </a:lnTo>
                <a:lnTo>
                  <a:pt x="15875" y="44450"/>
                </a:lnTo>
                <a:lnTo>
                  <a:pt x="41275" y="41275"/>
                </a:lnTo>
                <a:lnTo>
                  <a:pt x="57150" y="34925"/>
                </a:lnTo>
                <a:lnTo>
                  <a:pt x="22225" y="41275"/>
                </a:lnTo>
                <a:lnTo>
                  <a:pt x="34925" y="34925"/>
                </a:lnTo>
                <a:lnTo>
                  <a:pt x="25400" y="31750"/>
                </a:lnTo>
                <a:lnTo>
                  <a:pt x="34925" y="22225"/>
                </a:lnTo>
                <a:lnTo>
                  <a:pt x="31750" y="19050"/>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28" name="Jacksonville, FL">
            <a:extLst>
              <a:ext uri="{FF2B5EF4-FFF2-40B4-BE49-F238E27FC236}">
                <a16:creationId xmlns:a16="http://schemas.microsoft.com/office/drawing/2014/main" xmlns="" id="{00000000-0008-0000-0000-00002E010000}"/>
              </a:ext>
            </a:extLst>
          </p:cNvPr>
          <p:cNvSpPr>
            <a:spLocks/>
          </p:cNvSpPr>
          <p:nvPr/>
        </p:nvSpPr>
        <p:spPr bwMode="auto">
          <a:xfrm>
            <a:off x="9802724" y="6104641"/>
            <a:ext cx="234950" cy="210928"/>
          </a:xfrm>
          <a:custGeom>
            <a:avLst/>
            <a:gdLst>
              <a:gd name="connsiteX0" fmla="*/ 171450 w 234950"/>
              <a:gd name="connsiteY0" fmla="*/ 57150 h 212725"/>
              <a:gd name="connsiteX1" fmla="*/ 174625 w 234950"/>
              <a:gd name="connsiteY1" fmla="*/ 63500 h 212725"/>
              <a:gd name="connsiteX2" fmla="*/ 171450 w 234950"/>
              <a:gd name="connsiteY2" fmla="*/ 66675 h 212725"/>
              <a:gd name="connsiteX3" fmla="*/ 171450 w 234950"/>
              <a:gd name="connsiteY3" fmla="*/ 63500 h 212725"/>
              <a:gd name="connsiteX4" fmla="*/ 165100 w 234950"/>
              <a:gd name="connsiteY4" fmla="*/ 44450 h 212725"/>
              <a:gd name="connsiteX5" fmla="*/ 171450 w 234950"/>
              <a:gd name="connsiteY5" fmla="*/ 50800 h 212725"/>
              <a:gd name="connsiteX6" fmla="*/ 174625 w 234950"/>
              <a:gd name="connsiteY6" fmla="*/ 47625 h 212725"/>
              <a:gd name="connsiteX7" fmla="*/ 174625 w 234950"/>
              <a:gd name="connsiteY7" fmla="*/ 60325 h 212725"/>
              <a:gd name="connsiteX8" fmla="*/ 142875 w 234950"/>
              <a:gd name="connsiteY8" fmla="*/ 38100 h 212725"/>
              <a:gd name="connsiteX9" fmla="*/ 149225 w 234950"/>
              <a:gd name="connsiteY9" fmla="*/ 41275 h 212725"/>
              <a:gd name="connsiteX10" fmla="*/ 149225 w 234950"/>
              <a:gd name="connsiteY10" fmla="*/ 47625 h 212725"/>
              <a:gd name="connsiteX11" fmla="*/ 161925 w 234950"/>
              <a:gd name="connsiteY11" fmla="*/ 50800 h 212725"/>
              <a:gd name="connsiteX12" fmla="*/ 157163 w 234950"/>
              <a:gd name="connsiteY12" fmla="*/ 44450 h 212725"/>
              <a:gd name="connsiteX13" fmla="*/ 152400 w 234950"/>
              <a:gd name="connsiteY13" fmla="*/ 44450 h 212725"/>
              <a:gd name="connsiteX14" fmla="*/ 154305 w 234950"/>
              <a:gd name="connsiteY14" fmla="*/ 40640 h 212725"/>
              <a:gd name="connsiteX15" fmla="*/ 152902 w 234950"/>
              <a:gd name="connsiteY15" fmla="*/ 38768 h 212725"/>
              <a:gd name="connsiteX16" fmla="*/ 152400 w 234950"/>
              <a:gd name="connsiteY16" fmla="*/ 41275 h 212725"/>
              <a:gd name="connsiteX17" fmla="*/ 82550 w 234950"/>
              <a:gd name="connsiteY17" fmla="*/ 0 h 212725"/>
              <a:gd name="connsiteX18" fmla="*/ 104775 w 234950"/>
              <a:gd name="connsiteY18" fmla="*/ 9525 h 212725"/>
              <a:gd name="connsiteX19" fmla="*/ 123825 w 234950"/>
              <a:gd name="connsiteY19" fmla="*/ 6350 h 212725"/>
              <a:gd name="connsiteX20" fmla="*/ 133350 w 234950"/>
              <a:gd name="connsiteY20" fmla="*/ 9525 h 212725"/>
              <a:gd name="connsiteX21" fmla="*/ 149225 w 234950"/>
              <a:gd name="connsiteY21" fmla="*/ 15875 h 212725"/>
              <a:gd name="connsiteX22" fmla="*/ 155575 w 234950"/>
              <a:gd name="connsiteY22" fmla="*/ 12700 h 212725"/>
              <a:gd name="connsiteX23" fmla="*/ 149225 w 234950"/>
              <a:gd name="connsiteY23" fmla="*/ 19050 h 212725"/>
              <a:gd name="connsiteX24" fmla="*/ 155575 w 234950"/>
              <a:gd name="connsiteY24" fmla="*/ 15875 h 212725"/>
              <a:gd name="connsiteX25" fmla="*/ 152400 w 234950"/>
              <a:gd name="connsiteY25" fmla="*/ 22225 h 212725"/>
              <a:gd name="connsiteX26" fmla="*/ 165100 w 234950"/>
              <a:gd name="connsiteY26" fmla="*/ 6350 h 212725"/>
              <a:gd name="connsiteX27" fmla="*/ 171450 w 234950"/>
              <a:gd name="connsiteY27" fmla="*/ 41275 h 212725"/>
              <a:gd name="connsiteX28" fmla="*/ 155575 w 234950"/>
              <a:gd name="connsiteY28" fmla="*/ 25400 h 212725"/>
              <a:gd name="connsiteX29" fmla="*/ 152996 w 234950"/>
              <a:gd name="connsiteY29" fmla="*/ 38298 h 212725"/>
              <a:gd name="connsiteX30" fmla="*/ 155122 w 234950"/>
              <a:gd name="connsiteY30" fmla="*/ 39007 h 212725"/>
              <a:gd name="connsiteX31" fmla="*/ 155575 w 234950"/>
              <a:gd name="connsiteY31" fmla="*/ 38100 h 212725"/>
              <a:gd name="connsiteX32" fmla="*/ 156210 w 234950"/>
              <a:gd name="connsiteY32" fmla="*/ 39370 h 212725"/>
              <a:gd name="connsiteX33" fmla="*/ 161925 w 234950"/>
              <a:gd name="connsiteY33" fmla="*/ 41275 h 212725"/>
              <a:gd name="connsiteX34" fmla="*/ 171450 w 234950"/>
              <a:gd name="connsiteY34" fmla="*/ 63500 h 212725"/>
              <a:gd name="connsiteX35" fmla="*/ 161925 w 234950"/>
              <a:gd name="connsiteY35" fmla="*/ 66675 h 212725"/>
              <a:gd name="connsiteX36" fmla="*/ 168275 w 234950"/>
              <a:gd name="connsiteY36" fmla="*/ 60325 h 212725"/>
              <a:gd name="connsiteX37" fmla="*/ 158750 w 234950"/>
              <a:gd name="connsiteY37" fmla="*/ 57150 h 212725"/>
              <a:gd name="connsiteX38" fmla="*/ 161925 w 234950"/>
              <a:gd name="connsiteY38" fmla="*/ 63500 h 212725"/>
              <a:gd name="connsiteX39" fmla="*/ 158750 w 234950"/>
              <a:gd name="connsiteY39" fmla="*/ 63500 h 212725"/>
              <a:gd name="connsiteX40" fmla="*/ 152400 w 234950"/>
              <a:gd name="connsiteY40" fmla="*/ 69850 h 212725"/>
              <a:gd name="connsiteX41" fmla="*/ 149225 w 234950"/>
              <a:gd name="connsiteY41" fmla="*/ 60325 h 212725"/>
              <a:gd name="connsiteX42" fmla="*/ 149225 w 234950"/>
              <a:gd name="connsiteY42" fmla="*/ 66675 h 212725"/>
              <a:gd name="connsiteX43" fmla="*/ 139700 w 234950"/>
              <a:gd name="connsiteY43" fmla="*/ 63500 h 212725"/>
              <a:gd name="connsiteX44" fmla="*/ 146050 w 234950"/>
              <a:gd name="connsiteY44" fmla="*/ 66675 h 212725"/>
              <a:gd name="connsiteX45" fmla="*/ 142875 w 234950"/>
              <a:gd name="connsiteY45" fmla="*/ 73025 h 212725"/>
              <a:gd name="connsiteX46" fmla="*/ 123825 w 234950"/>
              <a:gd name="connsiteY46" fmla="*/ 69850 h 212725"/>
              <a:gd name="connsiteX47" fmla="*/ 146050 w 234950"/>
              <a:gd name="connsiteY47" fmla="*/ 79375 h 212725"/>
              <a:gd name="connsiteX48" fmla="*/ 146050 w 234950"/>
              <a:gd name="connsiteY48" fmla="*/ 85725 h 212725"/>
              <a:gd name="connsiteX49" fmla="*/ 140759 w 234950"/>
              <a:gd name="connsiteY49" fmla="*/ 88900 h 212725"/>
              <a:gd name="connsiteX50" fmla="*/ 152400 w 234950"/>
              <a:gd name="connsiteY50" fmla="*/ 88900 h 212725"/>
              <a:gd name="connsiteX51" fmla="*/ 146050 w 234950"/>
              <a:gd name="connsiteY51" fmla="*/ 73025 h 212725"/>
              <a:gd name="connsiteX52" fmla="*/ 158750 w 234950"/>
              <a:gd name="connsiteY52" fmla="*/ 76200 h 212725"/>
              <a:gd name="connsiteX53" fmla="*/ 158750 w 234950"/>
              <a:gd name="connsiteY53" fmla="*/ 69850 h 212725"/>
              <a:gd name="connsiteX54" fmla="*/ 168275 w 234950"/>
              <a:gd name="connsiteY54" fmla="*/ 66675 h 212725"/>
              <a:gd name="connsiteX55" fmla="*/ 180975 w 234950"/>
              <a:gd name="connsiteY55" fmla="*/ 85725 h 212725"/>
              <a:gd name="connsiteX56" fmla="*/ 171450 w 234950"/>
              <a:gd name="connsiteY56" fmla="*/ 69850 h 212725"/>
              <a:gd name="connsiteX57" fmla="*/ 180975 w 234950"/>
              <a:gd name="connsiteY57" fmla="*/ 63500 h 212725"/>
              <a:gd name="connsiteX58" fmla="*/ 187325 w 234950"/>
              <a:gd name="connsiteY58" fmla="*/ 88900 h 212725"/>
              <a:gd name="connsiteX59" fmla="*/ 212725 w 234950"/>
              <a:gd name="connsiteY59" fmla="*/ 149225 h 212725"/>
              <a:gd name="connsiteX60" fmla="*/ 190500 w 234950"/>
              <a:gd name="connsiteY60" fmla="*/ 114300 h 212725"/>
              <a:gd name="connsiteX61" fmla="*/ 209550 w 234950"/>
              <a:gd name="connsiteY61" fmla="*/ 149225 h 212725"/>
              <a:gd name="connsiteX62" fmla="*/ 212725 w 234950"/>
              <a:gd name="connsiteY62" fmla="*/ 168275 h 212725"/>
              <a:gd name="connsiteX63" fmla="*/ 225425 w 234950"/>
              <a:gd name="connsiteY63" fmla="*/ 177800 h 212725"/>
              <a:gd name="connsiteX64" fmla="*/ 212725 w 234950"/>
              <a:gd name="connsiteY64" fmla="*/ 161925 h 212725"/>
              <a:gd name="connsiteX65" fmla="*/ 215900 w 234950"/>
              <a:gd name="connsiteY65" fmla="*/ 152400 h 212725"/>
              <a:gd name="connsiteX66" fmla="*/ 234950 w 234950"/>
              <a:gd name="connsiteY66" fmla="*/ 193675 h 212725"/>
              <a:gd name="connsiteX67" fmla="*/ 215900 w 234950"/>
              <a:gd name="connsiteY67" fmla="*/ 200025 h 212725"/>
              <a:gd name="connsiteX68" fmla="*/ 219075 w 234950"/>
              <a:gd name="connsiteY68" fmla="*/ 206375 h 212725"/>
              <a:gd name="connsiteX69" fmla="*/ 187325 w 234950"/>
              <a:gd name="connsiteY69" fmla="*/ 212725 h 212725"/>
              <a:gd name="connsiteX70" fmla="*/ 180975 w 234950"/>
              <a:gd name="connsiteY70" fmla="*/ 187325 h 212725"/>
              <a:gd name="connsiteX71" fmla="*/ 174625 w 234950"/>
              <a:gd name="connsiteY71" fmla="*/ 168275 h 212725"/>
              <a:gd name="connsiteX72" fmla="*/ 165100 w 234950"/>
              <a:gd name="connsiteY72" fmla="*/ 161925 h 212725"/>
              <a:gd name="connsiteX73" fmla="*/ 171450 w 234950"/>
              <a:gd name="connsiteY73" fmla="*/ 149225 h 212725"/>
              <a:gd name="connsiteX74" fmla="*/ 149225 w 234950"/>
              <a:gd name="connsiteY74" fmla="*/ 139700 h 212725"/>
              <a:gd name="connsiteX75" fmla="*/ 155575 w 234950"/>
              <a:gd name="connsiteY75" fmla="*/ 120650 h 212725"/>
              <a:gd name="connsiteX76" fmla="*/ 146050 w 234950"/>
              <a:gd name="connsiteY76" fmla="*/ 120650 h 212725"/>
              <a:gd name="connsiteX77" fmla="*/ 149225 w 234950"/>
              <a:gd name="connsiteY77" fmla="*/ 104775 h 212725"/>
              <a:gd name="connsiteX78" fmla="*/ 139980 w 234950"/>
              <a:gd name="connsiteY78" fmla="*/ 89367 h 212725"/>
              <a:gd name="connsiteX79" fmla="*/ 130175 w 234950"/>
              <a:gd name="connsiteY79" fmla="*/ 95250 h 212725"/>
              <a:gd name="connsiteX80" fmla="*/ 142875 w 234950"/>
              <a:gd name="connsiteY80" fmla="*/ 101600 h 212725"/>
              <a:gd name="connsiteX81" fmla="*/ 139700 w 234950"/>
              <a:gd name="connsiteY81" fmla="*/ 111125 h 212725"/>
              <a:gd name="connsiteX82" fmla="*/ 130175 w 234950"/>
              <a:gd name="connsiteY82" fmla="*/ 130175 h 212725"/>
              <a:gd name="connsiteX83" fmla="*/ 133350 w 234950"/>
              <a:gd name="connsiteY83" fmla="*/ 133350 h 212725"/>
              <a:gd name="connsiteX84" fmla="*/ 142875 w 234950"/>
              <a:gd name="connsiteY84" fmla="*/ 120650 h 212725"/>
              <a:gd name="connsiteX85" fmla="*/ 139700 w 234950"/>
              <a:gd name="connsiteY85" fmla="*/ 139700 h 212725"/>
              <a:gd name="connsiteX86" fmla="*/ 161925 w 234950"/>
              <a:gd name="connsiteY86" fmla="*/ 152400 h 212725"/>
              <a:gd name="connsiteX87" fmla="*/ 165100 w 234950"/>
              <a:gd name="connsiteY87" fmla="*/ 174625 h 212725"/>
              <a:gd name="connsiteX88" fmla="*/ 130175 w 234950"/>
              <a:gd name="connsiteY88" fmla="*/ 184150 h 212725"/>
              <a:gd name="connsiteX89" fmla="*/ 114300 w 234950"/>
              <a:gd name="connsiteY89" fmla="*/ 196850 h 212725"/>
              <a:gd name="connsiteX90" fmla="*/ 114300 w 234950"/>
              <a:gd name="connsiteY90" fmla="*/ 203200 h 212725"/>
              <a:gd name="connsiteX91" fmla="*/ 95250 w 234950"/>
              <a:gd name="connsiteY91" fmla="*/ 212725 h 212725"/>
              <a:gd name="connsiteX92" fmla="*/ 82550 w 234950"/>
              <a:gd name="connsiteY92" fmla="*/ 133350 h 212725"/>
              <a:gd name="connsiteX93" fmla="*/ 66675 w 234950"/>
              <a:gd name="connsiteY93" fmla="*/ 136525 h 212725"/>
              <a:gd name="connsiteX94" fmla="*/ 15875 w 234950"/>
              <a:gd name="connsiteY94" fmla="*/ 149225 h 212725"/>
              <a:gd name="connsiteX95" fmla="*/ 0 w 234950"/>
              <a:gd name="connsiteY95" fmla="*/ 63500 h 212725"/>
              <a:gd name="connsiteX96" fmla="*/ 9525 w 234950"/>
              <a:gd name="connsiteY96" fmla="*/ 63500 h 212725"/>
              <a:gd name="connsiteX97" fmla="*/ 41275 w 234950"/>
              <a:gd name="connsiteY97" fmla="*/ 60325 h 212725"/>
              <a:gd name="connsiteX98" fmla="*/ 38100 w 234950"/>
              <a:gd name="connsiteY98" fmla="*/ 66675 h 212725"/>
              <a:gd name="connsiteX99" fmla="*/ 50800 w 234950"/>
              <a:gd name="connsiteY99" fmla="*/ 95250 h 212725"/>
              <a:gd name="connsiteX100" fmla="*/ 76200 w 234950"/>
              <a:gd name="connsiteY100" fmla="*/ 92075 h 212725"/>
              <a:gd name="connsiteX101" fmla="*/ 73025 w 234950"/>
              <a:gd name="connsiteY101" fmla="*/ 53975 h 212725"/>
              <a:gd name="connsiteX102" fmla="*/ 66675 w 234950"/>
              <a:gd name="connsiteY102" fmla="*/ 38100 h 212725"/>
              <a:gd name="connsiteX103" fmla="*/ 63500 w 234950"/>
              <a:gd name="connsiteY103" fmla="*/ 19050 h 212725"/>
              <a:gd name="connsiteX104" fmla="*/ 66675 w 234950"/>
              <a:gd name="connsiteY104" fmla="*/ 12700 h 212725"/>
              <a:gd name="connsiteX105" fmla="*/ 73025 w 234950"/>
              <a:gd name="connsiteY105" fmla="*/ 12700 h 212725"/>
              <a:gd name="connsiteX106" fmla="*/ 73025 w 234950"/>
              <a:gd name="connsiteY106" fmla="*/ 3175 h 212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234950" h="212725">
                <a:moveTo>
                  <a:pt x="171450" y="57150"/>
                </a:moveTo>
                <a:lnTo>
                  <a:pt x="174625" y="63500"/>
                </a:lnTo>
                <a:lnTo>
                  <a:pt x="171450" y="66675"/>
                </a:lnTo>
                <a:lnTo>
                  <a:pt x="171450" y="63500"/>
                </a:lnTo>
                <a:close/>
                <a:moveTo>
                  <a:pt x="165100" y="44450"/>
                </a:moveTo>
                <a:lnTo>
                  <a:pt x="171450" y="50800"/>
                </a:lnTo>
                <a:lnTo>
                  <a:pt x="174625" y="47625"/>
                </a:lnTo>
                <a:lnTo>
                  <a:pt x="174625" y="60325"/>
                </a:lnTo>
                <a:close/>
                <a:moveTo>
                  <a:pt x="142875" y="38100"/>
                </a:moveTo>
                <a:lnTo>
                  <a:pt x="149225" y="41275"/>
                </a:lnTo>
                <a:lnTo>
                  <a:pt x="149225" y="47625"/>
                </a:lnTo>
                <a:lnTo>
                  <a:pt x="161925" y="50800"/>
                </a:lnTo>
                <a:lnTo>
                  <a:pt x="157163" y="44450"/>
                </a:lnTo>
                <a:lnTo>
                  <a:pt x="152400" y="44450"/>
                </a:lnTo>
                <a:lnTo>
                  <a:pt x="154305" y="40640"/>
                </a:lnTo>
                <a:lnTo>
                  <a:pt x="152902" y="38768"/>
                </a:lnTo>
                <a:lnTo>
                  <a:pt x="152400" y="41275"/>
                </a:lnTo>
                <a:close/>
                <a:moveTo>
                  <a:pt x="82550" y="0"/>
                </a:moveTo>
                <a:lnTo>
                  <a:pt x="104775" y="9525"/>
                </a:lnTo>
                <a:lnTo>
                  <a:pt x="123825" y="6350"/>
                </a:lnTo>
                <a:lnTo>
                  <a:pt x="133350" y="9525"/>
                </a:lnTo>
                <a:lnTo>
                  <a:pt x="149225" y="15875"/>
                </a:lnTo>
                <a:lnTo>
                  <a:pt x="155575" y="12700"/>
                </a:lnTo>
                <a:lnTo>
                  <a:pt x="149225" y="19050"/>
                </a:lnTo>
                <a:lnTo>
                  <a:pt x="155575" y="15875"/>
                </a:lnTo>
                <a:lnTo>
                  <a:pt x="152400" y="22225"/>
                </a:lnTo>
                <a:lnTo>
                  <a:pt x="165100" y="6350"/>
                </a:lnTo>
                <a:lnTo>
                  <a:pt x="171450" y="41275"/>
                </a:lnTo>
                <a:lnTo>
                  <a:pt x="155575" y="25400"/>
                </a:lnTo>
                <a:lnTo>
                  <a:pt x="152996" y="38298"/>
                </a:lnTo>
                <a:lnTo>
                  <a:pt x="155122" y="39007"/>
                </a:lnTo>
                <a:lnTo>
                  <a:pt x="155575" y="38100"/>
                </a:lnTo>
                <a:lnTo>
                  <a:pt x="156210" y="39370"/>
                </a:lnTo>
                <a:lnTo>
                  <a:pt x="161925" y="41275"/>
                </a:lnTo>
                <a:lnTo>
                  <a:pt x="171450" y="63500"/>
                </a:lnTo>
                <a:lnTo>
                  <a:pt x="161925" y="66675"/>
                </a:lnTo>
                <a:lnTo>
                  <a:pt x="168275" y="60325"/>
                </a:lnTo>
                <a:lnTo>
                  <a:pt x="158750" y="57150"/>
                </a:lnTo>
                <a:lnTo>
                  <a:pt x="161925" y="63500"/>
                </a:lnTo>
                <a:lnTo>
                  <a:pt x="158750" y="63500"/>
                </a:lnTo>
                <a:lnTo>
                  <a:pt x="152400" y="69850"/>
                </a:lnTo>
                <a:lnTo>
                  <a:pt x="149225" y="60325"/>
                </a:lnTo>
                <a:lnTo>
                  <a:pt x="149225" y="66675"/>
                </a:lnTo>
                <a:lnTo>
                  <a:pt x="139700" y="63500"/>
                </a:lnTo>
                <a:lnTo>
                  <a:pt x="146050" y="66675"/>
                </a:lnTo>
                <a:lnTo>
                  <a:pt x="142875" y="73025"/>
                </a:lnTo>
                <a:lnTo>
                  <a:pt x="123825" y="69850"/>
                </a:lnTo>
                <a:lnTo>
                  <a:pt x="146050" y="79375"/>
                </a:lnTo>
                <a:lnTo>
                  <a:pt x="146050" y="85725"/>
                </a:lnTo>
                <a:lnTo>
                  <a:pt x="140759" y="88900"/>
                </a:lnTo>
                <a:lnTo>
                  <a:pt x="152400" y="88900"/>
                </a:lnTo>
                <a:lnTo>
                  <a:pt x="146050" y="73025"/>
                </a:lnTo>
                <a:lnTo>
                  <a:pt x="158750" y="76200"/>
                </a:lnTo>
                <a:lnTo>
                  <a:pt x="158750" y="69850"/>
                </a:lnTo>
                <a:lnTo>
                  <a:pt x="168275" y="66675"/>
                </a:lnTo>
                <a:lnTo>
                  <a:pt x="180975" y="85725"/>
                </a:lnTo>
                <a:lnTo>
                  <a:pt x="171450" y="69850"/>
                </a:lnTo>
                <a:lnTo>
                  <a:pt x="180975" y="63500"/>
                </a:lnTo>
                <a:lnTo>
                  <a:pt x="187325" y="88900"/>
                </a:lnTo>
                <a:lnTo>
                  <a:pt x="212725" y="149225"/>
                </a:lnTo>
                <a:lnTo>
                  <a:pt x="190500" y="114300"/>
                </a:lnTo>
                <a:lnTo>
                  <a:pt x="209550" y="149225"/>
                </a:lnTo>
                <a:lnTo>
                  <a:pt x="212725" y="168275"/>
                </a:lnTo>
                <a:lnTo>
                  <a:pt x="225425" y="177800"/>
                </a:lnTo>
                <a:lnTo>
                  <a:pt x="212725" y="161925"/>
                </a:lnTo>
                <a:lnTo>
                  <a:pt x="215900" y="152400"/>
                </a:lnTo>
                <a:lnTo>
                  <a:pt x="234950" y="193675"/>
                </a:lnTo>
                <a:lnTo>
                  <a:pt x="215900" y="200025"/>
                </a:lnTo>
                <a:lnTo>
                  <a:pt x="219075" y="206375"/>
                </a:lnTo>
                <a:lnTo>
                  <a:pt x="187325" y="212725"/>
                </a:lnTo>
                <a:lnTo>
                  <a:pt x="180975" y="187325"/>
                </a:lnTo>
                <a:lnTo>
                  <a:pt x="174625" y="168275"/>
                </a:lnTo>
                <a:lnTo>
                  <a:pt x="165100" y="161925"/>
                </a:lnTo>
                <a:lnTo>
                  <a:pt x="171450" y="149225"/>
                </a:lnTo>
                <a:lnTo>
                  <a:pt x="149225" y="139700"/>
                </a:lnTo>
                <a:lnTo>
                  <a:pt x="155575" y="120650"/>
                </a:lnTo>
                <a:lnTo>
                  <a:pt x="146050" y="120650"/>
                </a:lnTo>
                <a:lnTo>
                  <a:pt x="149225" y="104775"/>
                </a:lnTo>
                <a:lnTo>
                  <a:pt x="139980" y="89367"/>
                </a:lnTo>
                <a:lnTo>
                  <a:pt x="130175" y="95250"/>
                </a:lnTo>
                <a:lnTo>
                  <a:pt x="142875" y="101600"/>
                </a:lnTo>
                <a:lnTo>
                  <a:pt x="139700" y="111125"/>
                </a:lnTo>
                <a:lnTo>
                  <a:pt x="130175" y="130175"/>
                </a:lnTo>
                <a:lnTo>
                  <a:pt x="133350" y="133350"/>
                </a:lnTo>
                <a:lnTo>
                  <a:pt x="142875" y="120650"/>
                </a:lnTo>
                <a:lnTo>
                  <a:pt x="139700" y="139700"/>
                </a:lnTo>
                <a:lnTo>
                  <a:pt x="161925" y="152400"/>
                </a:lnTo>
                <a:lnTo>
                  <a:pt x="165100" y="174625"/>
                </a:lnTo>
                <a:lnTo>
                  <a:pt x="130175" y="184150"/>
                </a:lnTo>
                <a:lnTo>
                  <a:pt x="114300" y="196850"/>
                </a:lnTo>
                <a:lnTo>
                  <a:pt x="114300" y="203200"/>
                </a:lnTo>
                <a:lnTo>
                  <a:pt x="95250" y="212725"/>
                </a:lnTo>
                <a:lnTo>
                  <a:pt x="82550" y="133350"/>
                </a:lnTo>
                <a:lnTo>
                  <a:pt x="66675" y="136525"/>
                </a:lnTo>
                <a:lnTo>
                  <a:pt x="15875" y="149225"/>
                </a:lnTo>
                <a:lnTo>
                  <a:pt x="0" y="63500"/>
                </a:lnTo>
                <a:lnTo>
                  <a:pt x="9525" y="63500"/>
                </a:lnTo>
                <a:lnTo>
                  <a:pt x="41275" y="60325"/>
                </a:lnTo>
                <a:lnTo>
                  <a:pt x="38100" y="66675"/>
                </a:lnTo>
                <a:lnTo>
                  <a:pt x="50800" y="95250"/>
                </a:lnTo>
                <a:lnTo>
                  <a:pt x="76200" y="92075"/>
                </a:lnTo>
                <a:lnTo>
                  <a:pt x="73025" y="53975"/>
                </a:lnTo>
                <a:lnTo>
                  <a:pt x="66675" y="38100"/>
                </a:lnTo>
                <a:lnTo>
                  <a:pt x="63500" y="19050"/>
                </a:lnTo>
                <a:lnTo>
                  <a:pt x="66675" y="12700"/>
                </a:lnTo>
                <a:lnTo>
                  <a:pt x="73025" y="12700"/>
                </a:lnTo>
                <a:lnTo>
                  <a:pt x="73025" y="3175"/>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29" name="Tallahassee, FL">
            <a:extLst>
              <a:ext uri="{FF2B5EF4-FFF2-40B4-BE49-F238E27FC236}">
                <a16:creationId xmlns:a16="http://schemas.microsoft.com/office/drawing/2014/main" xmlns="" id="{00000000-0008-0000-0000-00002F010000}"/>
              </a:ext>
            </a:extLst>
          </p:cNvPr>
          <p:cNvSpPr>
            <a:spLocks/>
          </p:cNvSpPr>
          <p:nvPr/>
        </p:nvSpPr>
        <p:spPr bwMode="auto">
          <a:xfrm>
            <a:off x="9401237" y="6193541"/>
            <a:ext cx="215900" cy="153778"/>
          </a:xfrm>
          <a:custGeom>
            <a:avLst/>
            <a:gdLst>
              <a:gd name="connsiteX0" fmla="*/ 212725 w 215900"/>
              <a:gd name="connsiteY0" fmla="*/ 0 h 155575"/>
              <a:gd name="connsiteX1" fmla="*/ 215900 w 215900"/>
              <a:gd name="connsiteY1" fmla="*/ 12700 h 155575"/>
              <a:gd name="connsiteX2" fmla="*/ 196850 w 215900"/>
              <a:gd name="connsiteY2" fmla="*/ 31750 h 155575"/>
              <a:gd name="connsiteX3" fmla="*/ 200025 w 215900"/>
              <a:gd name="connsiteY3" fmla="*/ 44450 h 155575"/>
              <a:gd name="connsiteX4" fmla="*/ 187325 w 215900"/>
              <a:gd name="connsiteY4" fmla="*/ 60325 h 155575"/>
              <a:gd name="connsiteX5" fmla="*/ 193675 w 215900"/>
              <a:gd name="connsiteY5" fmla="*/ 66675 h 155575"/>
              <a:gd name="connsiteX6" fmla="*/ 187325 w 215900"/>
              <a:gd name="connsiteY6" fmla="*/ 73025 h 155575"/>
              <a:gd name="connsiteX7" fmla="*/ 174625 w 215900"/>
              <a:gd name="connsiteY7" fmla="*/ 88900 h 155575"/>
              <a:gd name="connsiteX8" fmla="*/ 168275 w 215900"/>
              <a:gd name="connsiteY8" fmla="*/ 120650 h 155575"/>
              <a:gd name="connsiteX9" fmla="*/ 165100 w 215900"/>
              <a:gd name="connsiteY9" fmla="*/ 114300 h 155575"/>
              <a:gd name="connsiteX10" fmla="*/ 152400 w 215900"/>
              <a:gd name="connsiteY10" fmla="*/ 120650 h 155575"/>
              <a:gd name="connsiteX11" fmla="*/ 136525 w 215900"/>
              <a:gd name="connsiteY11" fmla="*/ 127000 h 155575"/>
              <a:gd name="connsiteX12" fmla="*/ 130175 w 215900"/>
              <a:gd name="connsiteY12" fmla="*/ 117475 h 155575"/>
              <a:gd name="connsiteX13" fmla="*/ 127000 w 215900"/>
              <a:gd name="connsiteY13" fmla="*/ 127000 h 155575"/>
              <a:gd name="connsiteX14" fmla="*/ 120650 w 215900"/>
              <a:gd name="connsiteY14" fmla="*/ 123825 h 155575"/>
              <a:gd name="connsiteX15" fmla="*/ 120650 w 215900"/>
              <a:gd name="connsiteY15" fmla="*/ 133350 h 155575"/>
              <a:gd name="connsiteX16" fmla="*/ 114300 w 215900"/>
              <a:gd name="connsiteY16" fmla="*/ 130175 h 155575"/>
              <a:gd name="connsiteX17" fmla="*/ 107950 w 215900"/>
              <a:gd name="connsiteY17" fmla="*/ 142875 h 155575"/>
              <a:gd name="connsiteX18" fmla="*/ 104775 w 215900"/>
              <a:gd name="connsiteY18" fmla="*/ 139700 h 155575"/>
              <a:gd name="connsiteX19" fmla="*/ 104775 w 215900"/>
              <a:gd name="connsiteY19" fmla="*/ 149225 h 155575"/>
              <a:gd name="connsiteX20" fmla="*/ 114300 w 215900"/>
              <a:gd name="connsiteY20" fmla="*/ 152400 h 155575"/>
              <a:gd name="connsiteX21" fmla="*/ 95250 w 215900"/>
              <a:gd name="connsiteY21" fmla="*/ 149225 h 155575"/>
              <a:gd name="connsiteX22" fmla="*/ 98425 w 215900"/>
              <a:gd name="connsiteY22" fmla="*/ 152400 h 155575"/>
              <a:gd name="connsiteX23" fmla="*/ 92075 w 215900"/>
              <a:gd name="connsiteY23" fmla="*/ 149225 h 155575"/>
              <a:gd name="connsiteX24" fmla="*/ 85725 w 215900"/>
              <a:gd name="connsiteY24" fmla="*/ 155575 h 155575"/>
              <a:gd name="connsiteX25" fmla="*/ 79375 w 215900"/>
              <a:gd name="connsiteY25" fmla="*/ 152400 h 155575"/>
              <a:gd name="connsiteX26" fmla="*/ 60325 w 215900"/>
              <a:gd name="connsiteY26" fmla="*/ 136525 h 155575"/>
              <a:gd name="connsiteX27" fmla="*/ 50800 w 215900"/>
              <a:gd name="connsiteY27" fmla="*/ 114300 h 155575"/>
              <a:gd name="connsiteX28" fmla="*/ 41275 w 215900"/>
              <a:gd name="connsiteY28" fmla="*/ 107950 h 155575"/>
              <a:gd name="connsiteX29" fmla="*/ 44450 w 215900"/>
              <a:gd name="connsiteY29" fmla="*/ 101600 h 155575"/>
              <a:gd name="connsiteX30" fmla="*/ 44450 w 215900"/>
              <a:gd name="connsiteY30" fmla="*/ 82550 h 155575"/>
              <a:gd name="connsiteX31" fmla="*/ 38100 w 215900"/>
              <a:gd name="connsiteY31" fmla="*/ 69850 h 155575"/>
              <a:gd name="connsiteX32" fmla="*/ 28575 w 215900"/>
              <a:gd name="connsiteY32" fmla="*/ 73025 h 155575"/>
              <a:gd name="connsiteX33" fmla="*/ 25400 w 215900"/>
              <a:gd name="connsiteY33" fmla="*/ 60325 h 155575"/>
              <a:gd name="connsiteX34" fmla="*/ 9525 w 215900"/>
              <a:gd name="connsiteY34" fmla="*/ 60325 h 155575"/>
              <a:gd name="connsiteX35" fmla="*/ 6350 w 215900"/>
              <a:gd name="connsiteY35" fmla="*/ 47625 h 155575"/>
              <a:gd name="connsiteX36" fmla="*/ 0 w 215900"/>
              <a:gd name="connsiteY36" fmla="*/ 50800 h 155575"/>
              <a:gd name="connsiteX37" fmla="*/ 6350 w 215900"/>
              <a:gd name="connsiteY37" fmla="*/ 28575 h 155575"/>
              <a:gd name="connsiteX38" fmla="*/ 85725 w 215900"/>
              <a:gd name="connsiteY38" fmla="*/ 15875 h 155575"/>
              <a:gd name="connsiteX39" fmla="*/ 101600 w 215900"/>
              <a:gd name="connsiteY39" fmla="*/ 15875 h 155575"/>
              <a:gd name="connsiteX40" fmla="*/ 133350 w 215900"/>
              <a:gd name="connsiteY40" fmla="*/ 9525 h 155575"/>
              <a:gd name="connsiteX41" fmla="*/ 146050 w 215900"/>
              <a:gd name="connsiteY41" fmla="*/ 9525 h 155575"/>
              <a:gd name="connsiteX42" fmla="*/ 190500 w 215900"/>
              <a:gd name="connsiteY42" fmla="*/ 3175 h 15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15900" h="155575">
                <a:moveTo>
                  <a:pt x="212725" y="0"/>
                </a:moveTo>
                <a:lnTo>
                  <a:pt x="215900" y="12700"/>
                </a:lnTo>
                <a:lnTo>
                  <a:pt x="196850" y="31750"/>
                </a:lnTo>
                <a:lnTo>
                  <a:pt x="200025" y="44450"/>
                </a:lnTo>
                <a:lnTo>
                  <a:pt x="187325" y="60325"/>
                </a:lnTo>
                <a:lnTo>
                  <a:pt x="193675" y="66675"/>
                </a:lnTo>
                <a:lnTo>
                  <a:pt x="187325" y="73025"/>
                </a:lnTo>
                <a:lnTo>
                  <a:pt x="174625" y="88900"/>
                </a:lnTo>
                <a:lnTo>
                  <a:pt x="168275" y="120650"/>
                </a:lnTo>
                <a:lnTo>
                  <a:pt x="165100" y="114300"/>
                </a:lnTo>
                <a:lnTo>
                  <a:pt x="152400" y="120650"/>
                </a:lnTo>
                <a:lnTo>
                  <a:pt x="136525" y="127000"/>
                </a:lnTo>
                <a:lnTo>
                  <a:pt x="130175" y="117475"/>
                </a:lnTo>
                <a:lnTo>
                  <a:pt x="127000" y="127000"/>
                </a:lnTo>
                <a:lnTo>
                  <a:pt x="120650" y="123825"/>
                </a:lnTo>
                <a:lnTo>
                  <a:pt x="120650" y="133350"/>
                </a:lnTo>
                <a:lnTo>
                  <a:pt x="114300" y="130175"/>
                </a:lnTo>
                <a:lnTo>
                  <a:pt x="107950" y="142875"/>
                </a:lnTo>
                <a:lnTo>
                  <a:pt x="104775" y="139700"/>
                </a:lnTo>
                <a:lnTo>
                  <a:pt x="104775" y="149225"/>
                </a:lnTo>
                <a:lnTo>
                  <a:pt x="114300" y="152400"/>
                </a:lnTo>
                <a:lnTo>
                  <a:pt x="95250" y="149225"/>
                </a:lnTo>
                <a:lnTo>
                  <a:pt x="98425" y="152400"/>
                </a:lnTo>
                <a:lnTo>
                  <a:pt x="92075" y="149225"/>
                </a:lnTo>
                <a:lnTo>
                  <a:pt x="85725" y="155575"/>
                </a:lnTo>
                <a:lnTo>
                  <a:pt x="79375" y="152400"/>
                </a:lnTo>
                <a:lnTo>
                  <a:pt x="60325" y="136525"/>
                </a:lnTo>
                <a:lnTo>
                  <a:pt x="50800" y="114300"/>
                </a:lnTo>
                <a:lnTo>
                  <a:pt x="41275" y="107950"/>
                </a:lnTo>
                <a:lnTo>
                  <a:pt x="44450" y="101600"/>
                </a:lnTo>
                <a:lnTo>
                  <a:pt x="44450" y="82550"/>
                </a:lnTo>
                <a:lnTo>
                  <a:pt x="38100" y="69850"/>
                </a:lnTo>
                <a:lnTo>
                  <a:pt x="28575" y="73025"/>
                </a:lnTo>
                <a:lnTo>
                  <a:pt x="25400" y="60325"/>
                </a:lnTo>
                <a:lnTo>
                  <a:pt x="9525" y="60325"/>
                </a:lnTo>
                <a:lnTo>
                  <a:pt x="6350" y="47625"/>
                </a:lnTo>
                <a:lnTo>
                  <a:pt x="0" y="50800"/>
                </a:lnTo>
                <a:lnTo>
                  <a:pt x="6350" y="28575"/>
                </a:lnTo>
                <a:lnTo>
                  <a:pt x="85725" y="15875"/>
                </a:lnTo>
                <a:lnTo>
                  <a:pt x="101600" y="15875"/>
                </a:lnTo>
                <a:lnTo>
                  <a:pt x="133350" y="9525"/>
                </a:lnTo>
                <a:lnTo>
                  <a:pt x="146050" y="9525"/>
                </a:lnTo>
                <a:lnTo>
                  <a:pt x="190500" y="3175"/>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30" name="Savannah, GA">
            <a:extLst>
              <a:ext uri="{FF2B5EF4-FFF2-40B4-BE49-F238E27FC236}">
                <a16:creationId xmlns:a16="http://schemas.microsoft.com/office/drawing/2014/main" xmlns="" id="{00000000-0008-0000-0000-000030010000}"/>
              </a:ext>
            </a:extLst>
          </p:cNvPr>
          <p:cNvSpPr>
            <a:spLocks/>
          </p:cNvSpPr>
          <p:nvPr/>
        </p:nvSpPr>
        <p:spPr bwMode="auto">
          <a:xfrm>
            <a:off x="9858287" y="5758985"/>
            <a:ext cx="152400" cy="153778"/>
          </a:xfrm>
          <a:custGeom>
            <a:avLst/>
            <a:gdLst>
              <a:gd name="connsiteX0" fmla="*/ 98425 w 152400"/>
              <a:gd name="connsiteY0" fmla="*/ 123825 h 155575"/>
              <a:gd name="connsiteX1" fmla="*/ 98425 w 152400"/>
              <a:gd name="connsiteY1" fmla="*/ 127000 h 155575"/>
              <a:gd name="connsiteX2" fmla="*/ 102960 w 152400"/>
              <a:gd name="connsiteY2" fmla="*/ 124732 h 155575"/>
              <a:gd name="connsiteX3" fmla="*/ 85725 w 152400"/>
              <a:gd name="connsiteY3" fmla="*/ 117475 h 155575"/>
              <a:gd name="connsiteX4" fmla="*/ 92075 w 152400"/>
              <a:gd name="connsiteY4" fmla="*/ 127000 h 155575"/>
              <a:gd name="connsiteX5" fmla="*/ 98425 w 152400"/>
              <a:gd name="connsiteY5" fmla="*/ 120650 h 155575"/>
              <a:gd name="connsiteX6" fmla="*/ 98425 w 152400"/>
              <a:gd name="connsiteY6" fmla="*/ 117475 h 155575"/>
              <a:gd name="connsiteX7" fmla="*/ 92075 w 152400"/>
              <a:gd name="connsiteY7" fmla="*/ 123825 h 155575"/>
              <a:gd name="connsiteX8" fmla="*/ 44450 w 152400"/>
              <a:gd name="connsiteY8" fmla="*/ 0 h 155575"/>
              <a:gd name="connsiteX9" fmla="*/ 63500 w 152400"/>
              <a:gd name="connsiteY9" fmla="*/ 3175 h 155575"/>
              <a:gd name="connsiteX10" fmla="*/ 82550 w 152400"/>
              <a:gd name="connsiteY10" fmla="*/ 15875 h 155575"/>
              <a:gd name="connsiteX11" fmla="*/ 79375 w 152400"/>
              <a:gd name="connsiteY11" fmla="*/ 25400 h 155575"/>
              <a:gd name="connsiteX12" fmla="*/ 95250 w 152400"/>
              <a:gd name="connsiteY12" fmla="*/ 38100 h 155575"/>
              <a:gd name="connsiteX13" fmla="*/ 95250 w 152400"/>
              <a:gd name="connsiteY13" fmla="*/ 60325 h 155575"/>
              <a:gd name="connsiteX14" fmla="*/ 104775 w 152400"/>
              <a:gd name="connsiteY14" fmla="*/ 79375 h 155575"/>
              <a:gd name="connsiteX15" fmla="*/ 123825 w 152400"/>
              <a:gd name="connsiteY15" fmla="*/ 79375 h 155575"/>
              <a:gd name="connsiteX16" fmla="*/ 139700 w 152400"/>
              <a:gd name="connsiteY16" fmla="*/ 85725 h 155575"/>
              <a:gd name="connsiteX17" fmla="*/ 152400 w 152400"/>
              <a:gd name="connsiteY17" fmla="*/ 88900 h 155575"/>
              <a:gd name="connsiteX18" fmla="*/ 142875 w 152400"/>
              <a:gd name="connsiteY18" fmla="*/ 104775 h 155575"/>
              <a:gd name="connsiteX19" fmla="*/ 136525 w 152400"/>
              <a:gd name="connsiteY19" fmla="*/ 88900 h 155575"/>
              <a:gd name="connsiteX20" fmla="*/ 139700 w 152400"/>
              <a:gd name="connsiteY20" fmla="*/ 101600 h 155575"/>
              <a:gd name="connsiteX21" fmla="*/ 134409 w 152400"/>
              <a:gd name="connsiteY21" fmla="*/ 106891 h 155575"/>
              <a:gd name="connsiteX22" fmla="*/ 130175 w 152400"/>
              <a:gd name="connsiteY22" fmla="*/ 104775 h 155575"/>
              <a:gd name="connsiteX23" fmla="*/ 120650 w 152400"/>
              <a:gd name="connsiteY23" fmla="*/ 95250 h 155575"/>
              <a:gd name="connsiteX24" fmla="*/ 133350 w 152400"/>
              <a:gd name="connsiteY24" fmla="*/ 107950 h 155575"/>
              <a:gd name="connsiteX25" fmla="*/ 134409 w 152400"/>
              <a:gd name="connsiteY25" fmla="*/ 106891 h 155575"/>
              <a:gd name="connsiteX26" fmla="*/ 142875 w 152400"/>
              <a:gd name="connsiteY26" fmla="*/ 111125 h 155575"/>
              <a:gd name="connsiteX27" fmla="*/ 133350 w 152400"/>
              <a:gd name="connsiteY27" fmla="*/ 123825 h 155575"/>
              <a:gd name="connsiteX28" fmla="*/ 120650 w 152400"/>
              <a:gd name="connsiteY28" fmla="*/ 123825 h 155575"/>
              <a:gd name="connsiteX29" fmla="*/ 111125 w 152400"/>
              <a:gd name="connsiteY29" fmla="*/ 107950 h 155575"/>
              <a:gd name="connsiteX30" fmla="*/ 114300 w 152400"/>
              <a:gd name="connsiteY30" fmla="*/ 120650 h 155575"/>
              <a:gd name="connsiteX31" fmla="*/ 101600 w 152400"/>
              <a:gd name="connsiteY31" fmla="*/ 111125 h 155575"/>
              <a:gd name="connsiteX32" fmla="*/ 104775 w 152400"/>
              <a:gd name="connsiteY32" fmla="*/ 117475 h 155575"/>
              <a:gd name="connsiteX33" fmla="*/ 101600 w 152400"/>
              <a:gd name="connsiteY33" fmla="*/ 117475 h 155575"/>
              <a:gd name="connsiteX34" fmla="*/ 117475 w 152400"/>
              <a:gd name="connsiteY34" fmla="*/ 123825 h 155575"/>
              <a:gd name="connsiteX35" fmla="*/ 114300 w 152400"/>
              <a:gd name="connsiteY35" fmla="*/ 127000 h 155575"/>
              <a:gd name="connsiteX36" fmla="*/ 106362 w 152400"/>
              <a:gd name="connsiteY36" fmla="*/ 125412 h 155575"/>
              <a:gd name="connsiteX37" fmla="*/ 111125 w 152400"/>
              <a:gd name="connsiteY37" fmla="*/ 130175 h 155575"/>
              <a:gd name="connsiteX38" fmla="*/ 130175 w 152400"/>
              <a:gd name="connsiteY38" fmla="*/ 133350 h 155575"/>
              <a:gd name="connsiteX39" fmla="*/ 127000 w 152400"/>
              <a:gd name="connsiteY39" fmla="*/ 142875 h 155575"/>
              <a:gd name="connsiteX40" fmla="*/ 114300 w 152400"/>
              <a:gd name="connsiteY40" fmla="*/ 155575 h 155575"/>
              <a:gd name="connsiteX41" fmla="*/ 107950 w 152400"/>
              <a:gd name="connsiteY41" fmla="*/ 142875 h 155575"/>
              <a:gd name="connsiteX42" fmla="*/ 111125 w 152400"/>
              <a:gd name="connsiteY42" fmla="*/ 155575 h 155575"/>
              <a:gd name="connsiteX43" fmla="*/ 85725 w 152400"/>
              <a:gd name="connsiteY43" fmla="*/ 142875 h 155575"/>
              <a:gd name="connsiteX44" fmla="*/ 79375 w 152400"/>
              <a:gd name="connsiteY44" fmla="*/ 139700 h 155575"/>
              <a:gd name="connsiteX45" fmla="*/ 79375 w 152400"/>
              <a:gd name="connsiteY45" fmla="*/ 146050 h 155575"/>
              <a:gd name="connsiteX46" fmla="*/ 66675 w 152400"/>
              <a:gd name="connsiteY46" fmla="*/ 123825 h 155575"/>
              <a:gd name="connsiteX47" fmla="*/ 53975 w 152400"/>
              <a:gd name="connsiteY47" fmla="*/ 120650 h 155575"/>
              <a:gd name="connsiteX48" fmla="*/ 34925 w 152400"/>
              <a:gd name="connsiteY48" fmla="*/ 123825 h 155575"/>
              <a:gd name="connsiteX49" fmla="*/ 28575 w 152400"/>
              <a:gd name="connsiteY49" fmla="*/ 114300 h 155575"/>
              <a:gd name="connsiteX50" fmla="*/ 12700 w 152400"/>
              <a:gd name="connsiteY50" fmla="*/ 104775 h 155575"/>
              <a:gd name="connsiteX51" fmla="*/ 0 w 152400"/>
              <a:gd name="connsiteY51" fmla="*/ 95250 h 155575"/>
              <a:gd name="connsiteX52" fmla="*/ 50800 w 152400"/>
              <a:gd name="connsiteY52" fmla="*/ 66675 h 155575"/>
              <a:gd name="connsiteX53" fmla="*/ 41275 w 152400"/>
              <a:gd name="connsiteY53" fmla="*/ 50800 h 155575"/>
              <a:gd name="connsiteX54" fmla="*/ 28575 w 152400"/>
              <a:gd name="connsiteY54" fmla="*/ 44450 h 155575"/>
              <a:gd name="connsiteX55" fmla="*/ 22225 w 152400"/>
              <a:gd name="connsiteY55" fmla="*/ 25400 h 15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52400" h="155575">
                <a:moveTo>
                  <a:pt x="98425" y="123825"/>
                </a:moveTo>
                <a:lnTo>
                  <a:pt x="98425" y="127000"/>
                </a:lnTo>
                <a:lnTo>
                  <a:pt x="102960" y="124732"/>
                </a:lnTo>
                <a:close/>
                <a:moveTo>
                  <a:pt x="85725" y="117475"/>
                </a:moveTo>
                <a:lnTo>
                  <a:pt x="92075" y="127000"/>
                </a:lnTo>
                <a:lnTo>
                  <a:pt x="98425" y="120650"/>
                </a:lnTo>
                <a:lnTo>
                  <a:pt x="98425" y="117475"/>
                </a:lnTo>
                <a:lnTo>
                  <a:pt x="92075" y="123825"/>
                </a:lnTo>
                <a:close/>
                <a:moveTo>
                  <a:pt x="44450" y="0"/>
                </a:moveTo>
                <a:lnTo>
                  <a:pt x="63500" y="3175"/>
                </a:lnTo>
                <a:lnTo>
                  <a:pt x="82550" y="15875"/>
                </a:lnTo>
                <a:lnTo>
                  <a:pt x="79375" y="25400"/>
                </a:lnTo>
                <a:lnTo>
                  <a:pt x="95250" y="38100"/>
                </a:lnTo>
                <a:lnTo>
                  <a:pt x="95250" y="60325"/>
                </a:lnTo>
                <a:lnTo>
                  <a:pt x="104775" y="79375"/>
                </a:lnTo>
                <a:lnTo>
                  <a:pt x="123825" y="79375"/>
                </a:lnTo>
                <a:lnTo>
                  <a:pt x="139700" y="85725"/>
                </a:lnTo>
                <a:lnTo>
                  <a:pt x="152400" y="88900"/>
                </a:lnTo>
                <a:lnTo>
                  <a:pt x="142875" y="104775"/>
                </a:lnTo>
                <a:lnTo>
                  <a:pt x="136525" y="88900"/>
                </a:lnTo>
                <a:lnTo>
                  <a:pt x="139700" y="101600"/>
                </a:lnTo>
                <a:lnTo>
                  <a:pt x="134409" y="106891"/>
                </a:lnTo>
                <a:lnTo>
                  <a:pt x="130175" y="104775"/>
                </a:lnTo>
                <a:lnTo>
                  <a:pt x="120650" y="95250"/>
                </a:lnTo>
                <a:lnTo>
                  <a:pt x="133350" y="107950"/>
                </a:lnTo>
                <a:lnTo>
                  <a:pt x="134409" y="106891"/>
                </a:lnTo>
                <a:lnTo>
                  <a:pt x="142875" y="111125"/>
                </a:lnTo>
                <a:lnTo>
                  <a:pt x="133350" y="123825"/>
                </a:lnTo>
                <a:lnTo>
                  <a:pt x="120650" y="123825"/>
                </a:lnTo>
                <a:lnTo>
                  <a:pt x="111125" y="107950"/>
                </a:lnTo>
                <a:lnTo>
                  <a:pt x="114300" y="120650"/>
                </a:lnTo>
                <a:lnTo>
                  <a:pt x="101600" y="111125"/>
                </a:lnTo>
                <a:lnTo>
                  <a:pt x="104775" y="117475"/>
                </a:lnTo>
                <a:lnTo>
                  <a:pt x="101600" y="117475"/>
                </a:lnTo>
                <a:lnTo>
                  <a:pt x="117475" y="123825"/>
                </a:lnTo>
                <a:lnTo>
                  <a:pt x="114300" y="127000"/>
                </a:lnTo>
                <a:lnTo>
                  <a:pt x="106362" y="125412"/>
                </a:lnTo>
                <a:lnTo>
                  <a:pt x="111125" y="130175"/>
                </a:lnTo>
                <a:lnTo>
                  <a:pt x="130175" y="133350"/>
                </a:lnTo>
                <a:lnTo>
                  <a:pt x="127000" y="142875"/>
                </a:lnTo>
                <a:lnTo>
                  <a:pt x="114300" y="155575"/>
                </a:lnTo>
                <a:lnTo>
                  <a:pt x="107950" y="142875"/>
                </a:lnTo>
                <a:lnTo>
                  <a:pt x="111125" y="155575"/>
                </a:lnTo>
                <a:lnTo>
                  <a:pt x="85725" y="142875"/>
                </a:lnTo>
                <a:lnTo>
                  <a:pt x="79375" y="139700"/>
                </a:lnTo>
                <a:lnTo>
                  <a:pt x="79375" y="146050"/>
                </a:lnTo>
                <a:lnTo>
                  <a:pt x="66675" y="123825"/>
                </a:lnTo>
                <a:lnTo>
                  <a:pt x="53975" y="120650"/>
                </a:lnTo>
                <a:lnTo>
                  <a:pt x="34925" y="123825"/>
                </a:lnTo>
                <a:lnTo>
                  <a:pt x="28575" y="114300"/>
                </a:lnTo>
                <a:lnTo>
                  <a:pt x="12700" y="104775"/>
                </a:lnTo>
                <a:lnTo>
                  <a:pt x="0" y="95250"/>
                </a:lnTo>
                <a:lnTo>
                  <a:pt x="50800" y="66675"/>
                </a:lnTo>
                <a:lnTo>
                  <a:pt x="41275" y="50800"/>
                </a:lnTo>
                <a:lnTo>
                  <a:pt x="28575" y="44450"/>
                </a:lnTo>
                <a:lnTo>
                  <a:pt x="22225" y="25400"/>
                </a:lnTo>
                <a:close/>
              </a:path>
            </a:pathLst>
          </a:custGeom>
          <a:solidFill>
            <a:srgbClr val="A6A6A6"/>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31" name="Spartanburg, SC">
            <a:extLst>
              <a:ext uri="{FF2B5EF4-FFF2-40B4-BE49-F238E27FC236}">
                <a16:creationId xmlns:a16="http://schemas.microsoft.com/office/drawing/2014/main" xmlns="" id="{00000000-0008-0000-0000-000031010000}"/>
              </a:ext>
            </a:extLst>
          </p:cNvPr>
          <p:cNvSpPr>
            <a:spLocks/>
          </p:cNvSpPr>
          <p:nvPr/>
        </p:nvSpPr>
        <p:spPr bwMode="auto">
          <a:xfrm>
            <a:off x="9678899" y="5292889"/>
            <a:ext cx="146050" cy="125203"/>
          </a:xfrm>
          <a:custGeom>
            <a:avLst/>
            <a:gdLst>
              <a:gd name="connsiteX0" fmla="*/ 50800 w 146050"/>
              <a:gd name="connsiteY0" fmla="*/ 0 h 127000"/>
              <a:gd name="connsiteX1" fmla="*/ 79375 w 146050"/>
              <a:gd name="connsiteY1" fmla="*/ 44450 h 127000"/>
              <a:gd name="connsiteX2" fmla="*/ 88900 w 146050"/>
              <a:gd name="connsiteY2" fmla="*/ 44450 h 127000"/>
              <a:gd name="connsiteX3" fmla="*/ 101600 w 146050"/>
              <a:gd name="connsiteY3" fmla="*/ 47625 h 127000"/>
              <a:gd name="connsiteX4" fmla="*/ 117475 w 146050"/>
              <a:gd name="connsiteY4" fmla="*/ 44450 h 127000"/>
              <a:gd name="connsiteX5" fmla="*/ 130175 w 146050"/>
              <a:gd name="connsiteY5" fmla="*/ 50800 h 127000"/>
              <a:gd name="connsiteX6" fmla="*/ 127000 w 146050"/>
              <a:gd name="connsiteY6" fmla="*/ 53975 h 127000"/>
              <a:gd name="connsiteX7" fmla="*/ 133350 w 146050"/>
              <a:gd name="connsiteY7" fmla="*/ 66675 h 127000"/>
              <a:gd name="connsiteX8" fmla="*/ 130175 w 146050"/>
              <a:gd name="connsiteY8" fmla="*/ 69850 h 127000"/>
              <a:gd name="connsiteX9" fmla="*/ 142875 w 146050"/>
              <a:gd name="connsiteY9" fmla="*/ 88900 h 127000"/>
              <a:gd name="connsiteX10" fmla="*/ 146050 w 146050"/>
              <a:gd name="connsiteY10" fmla="*/ 98425 h 127000"/>
              <a:gd name="connsiteX11" fmla="*/ 146050 w 146050"/>
              <a:gd name="connsiteY11" fmla="*/ 114300 h 127000"/>
              <a:gd name="connsiteX12" fmla="*/ 130175 w 146050"/>
              <a:gd name="connsiteY12" fmla="*/ 127000 h 127000"/>
              <a:gd name="connsiteX13" fmla="*/ 111125 w 146050"/>
              <a:gd name="connsiteY13" fmla="*/ 114300 h 127000"/>
              <a:gd name="connsiteX14" fmla="*/ 76200 w 146050"/>
              <a:gd name="connsiteY14" fmla="*/ 111125 h 127000"/>
              <a:gd name="connsiteX15" fmla="*/ 41275 w 146050"/>
              <a:gd name="connsiteY15" fmla="*/ 95250 h 127000"/>
              <a:gd name="connsiteX16" fmla="*/ 25400 w 146050"/>
              <a:gd name="connsiteY16" fmla="*/ 82550 h 127000"/>
              <a:gd name="connsiteX17" fmla="*/ 9525 w 146050"/>
              <a:gd name="connsiteY17" fmla="*/ 73025 h 127000"/>
              <a:gd name="connsiteX18" fmla="*/ 0 w 146050"/>
              <a:gd name="connsiteY18" fmla="*/ 9525 h 127000"/>
              <a:gd name="connsiteX19" fmla="*/ 38100 w 146050"/>
              <a:gd name="connsiteY19" fmla="*/ 3175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050" h="127000">
                <a:moveTo>
                  <a:pt x="50800" y="0"/>
                </a:moveTo>
                <a:lnTo>
                  <a:pt x="79375" y="44450"/>
                </a:lnTo>
                <a:lnTo>
                  <a:pt x="88900" y="44450"/>
                </a:lnTo>
                <a:lnTo>
                  <a:pt x="101600" y="47625"/>
                </a:lnTo>
                <a:lnTo>
                  <a:pt x="117475" y="44450"/>
                </a:lnTo>
                <a:lnTo>
                  <a:pt x="130175" y="50800"/>
                </a:lnTo>
                <a:lnTo>
                  <a:pt x="127000" y="53975"/>
                </a:lnTo>
                <a:lnTo>
                  <a:pt x="133350" y="66675"/>
                </a:lnTo>
                <a:lnTo>
                  <a:pt x="130175" y="69850"/>
                </a:lnTo>
                <a:lnTo>
                  <a:pt x="142875" y="88900"/>
                </a:lnTo>
                <a:lnTo>
                  <a:pt x="146050" y="98425"/>
                </a:lnTo>
                <a:lnTo>
                  <a:pt x="146050" y="114300"/>
                </a:lnTo>
                <a:lnTo>
                  <a:pt x="130175" y="127000"/>
                </a:lnTo>
                <a:lnTo>
                  <a:pt x="111125" y="114300"/>
                </a:lnTo>
                <a:lnTo>
                  <a:pt x="76200" y="111125"/>
                </a:lnTo>
                <a:lnTo>
                  <a:pt x="41275" y="95250"/>
                </a:lnTo>
                <a:lnTo>
                  <a:pt x="25400" y="82550"/>
                </a:lnTo>
                <a:lnTo>
                  <a:pt x="9525" y="73025"/>
                </a:lnTo>
                <a:lnTo>
                  <a:pt x="0" y="9525"/>
                </a:lnTo>
                <a:lnTo>
                  <a:pt x="38100" y="3175"/>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32" name="Augusta-Richmond County, GA-SC">
            <a:extLst>
              <a:ext uri="{FF2B5EF4-FFF2-40B4-BE49-F238E27FC236}">
                <a16:creationId xmlns:a16="http://schemas.microsoft.com/office/drawing/2014/main" xmlns="" id="{00000000-0008-0000-0000-000032010000}"/>
              </a:ext>
            </a:extLst>
          </p:cNvPr>
          <p:cNvSpPr>
            <a:spLocks/>
          </p:cNvSpPr>
          <p:nvPr/>
        </p:nvSpPr>
        <p:spPr bwMode="auto">
          <a:xfrm>
            <a:off x="9656825" y="5517895"/>
            <a:ext cx="237974" cy="225215"/>
          </a:xfrm>
          <a:custGeom>
            <a:avLst/>
            <a:gdLst>
              <a:gd name="connsiteX0" fmla="*/ 135467 w 236537"/>
              <a:gd name="connsiteY0" fmla="*/ 123825 h 227012"/>
              <a:gd name="connsiteX1" fmla="*/ 136525 w 236537"/>
              <a:gd name="connsiteY1" fmla="*/ 125412 h 227012"/>
              <a:gd name="connsiteX2" fmla="*/ 147637 w 236537"/>
              <a:gd name="connsiteY2" fmla="*/ 125412 h 227012"/>
              <a:gd name="connsiteX3" fmla="*/ 147637 w 236537"/>
              <a:gd name="connsiteY3" fmla="*/ 123825 h 227012"/>
              <a:gd name="connsiteX4" fmla="*/ 112712 w 236537"/>
              <a:gd name="connsiteY4" fmla="*/ 0 h 227012"/>
              <a:gd name="connsiteX5" fmla="*/ 122237 w 236537"/>
              <a:gd name="connsiteY5" fmla="*/ 15875 h 227012"/>
              <a:gd name="connsiteX6" fmla="*/ 157162 w 236537"/>
              <a:gd name="connsiteY6" fmla="*/ 22225 h 227012"/>
              <a:gd name="connsiteX7" fmla="*/ 166687 w 236537"/>
              <a:gd name="connsiteY7" fmla="*/ 6350 h 227012"/>
              <a:gd name="connsiteX8" fmla="*/ 198437 w 236537"/>
              <a:gd name="connsiteY8" fmla="*/ 28575 h 227012"/>
              <a:gd name="connsiteX9" fmla="*/ 236537 w 236537"/>
              <a:gd name="connsiteY9" fmla="*/ 34925 h 227012"/>
              <a:gd name="connsiteX10" fmla="*/ 211137 w 236537"/>
              <a:gd name="connsiteY10" fmla="*/ 73025 h 227012"/>
              <a:gd name="connsiteX11" fmla="*/ 163512 w 236537"/>
              <a:gd name="connsiteY11" fmla="*/ 139700 h 227012"/>
              <a:gd name="connsiteX12" fmla="*/ 149225 w 236537"/>
              <a:gd name="connsiteY12" fmla="*/ 133985 h 227012"/>
              <a:gd name="connsiteX13" fmla="*/ 149225 w 236537"/>
              <a:gd name="connsiteY13" fmla="*/ 134937 h 227012"/>
              <a:gd name="connsiteX14" fmla="*/ 165100 w 236537"/>
              <a:gd name="connsiteY14" fmla="*/ 141287 h 227012"/>
              <a:gd name="connsiteX15" fmla="*/ 171450 w 236537"/>
              <a:gd name="connsiteY15" fmla="*/ 153987 h 227012"/>
              <a:gd name="connsiteX16" fmla="*/ 190500 w 236537"/>
              <a:gd name="connsiteY16" fmla="*/ 157162 h 227012"/>
              <a:gd name="connsiteX17" fmla="*/ 203200 w 236537"/>
              <a:gd name="connsiteY17" fmla="*/ 163512 h 227012"/>
              <a:gd name="connsiteX18" fmla="*/ 174625 w 236537"/>
              <a:gd name="connsiteY18" fmla="*/ 195262 h 227012"/>
              <a:gd name="connsiteX19" fmla="*/ 158750 w 236537"/>
              <a:gd name="connsiteY19" fmla="*/ 192087 h 227012"/>
              <a:gd name="connsiteX20" fmla="*/ 123825 w 236537"/>
              <a:gd name="connsiteY20" fmla="*/ 207962 h 227012"/>
              <a:gd name="connsiteX21" fmla="*/ 117475 w 236537"/>
              <a:gd name="connsiteY21" fmla="*/ 227012 h 227012"/>
              <a:gd name="connsiteX22" fmla="*/ 92075 w 236537"/>
              <a:gd name="connsiteY22" fmla="*/ 227012 h 227012"/>
              <a:gd name="connsiteX23" fmla="*/ 88900 w 236537"/>
              <a:gd name="connsiteY23" fmla="*/ 150812 h 227012"/>
              <a:gd name="connsiteX24" fmla="*/ 82550 w 236537"/>
              <a:gd name="connsiteY24" fmla="*/ 144462 h 227012"/>
              <a:gd name="connsiteX25" fmla="*/ 69850 w 236537"/>
              <a:gd name="connsiteY25" fmla="*/ 141287 h 227012"/>
              <a:gd name="connsiteX26" fmla="*/ 63500 w 236537"/>
              <a:gd name="connsiteY26" fmla="*/ 141287 h 227012"/>
              <a:gd name="connsiteX27" fmla="*/ 34925 w 236537"/>
              <a:gd name="connsiteY27" fmla="*/ 141287 h 227012"/>
              <a:gd name="connsiteX28" fmla="*/ 9525 w 236537"/>
              <a:gd name="connsiteY28" fmla="*/ 93662 h 227012"/>
              <a:gd name="connsiteX29" fmla="*/ 19050 w 236537"/>
              <a:gd name="connsiteY29" fmla="*/ 84137 h 227012"/>
              <a:gd name="connsiteX30" fmla="*/ 34925 w 236537"/>
              <a:gd name="connsiteY30" fmla="*/ 84137 h 227012"/>
              <a:gd name="connsiteX31" fmla="*/ 15875 w 236537"/>
              <a:gd name="connsiteY31" fmla="*/ 58737 h 227012"/>
              <a:gd name="connsiteX32" fmla="*/ 12700 w 236537"/>
              <a:gd name="connsiteY32" fmla="*/ 42862 h 227012"/>
              <a:gd name="connsiteX33" fmla="*/ 9525 w 236537"/>
              <a:gd name="connsiteY33" fmla="*/ 46037 h 227012"/>
              <a:gd name="connsiteX34" fmla="*/ 0 w 236537"/>
              <a:gd name="connsiteY34" fmla="*/ 23812 h 227012"/>
              <a:gd name="connsiteX35" fmla="*/ 12700 w 236537"/>
              <a:gd name="connsiteY35" fmla="*/ 26987 h 227012"/>
              <a:gd name="connsiteX36" fmla="*/ 57150 w 236537"/>
              <a:gd name="connsiteY36" fmla="*/ 46037 h 227012"/>
              <a:gd name="connsiteX37" fmla="*/ 76200 w 236537"/>
              <a:gd name="connsiteY37" fmla="*/ 65087 h 227012"/>
              <a:gd name="connsiteX38" fmla="*/ 82550 w 236537"/>
              <a:gd name="connsiteY38" fmla="*/ 77787 h 227012"/>
              <a:gd name="connsiteX39" fmla="*/ 95250 w 236537"/>
              <a:gd name="connsiteY39" fmla="*/ 77787 h 227012"/>
              <a:gd name="connsiteX40" fmla="*/ 111123 w 236537"/>
              <a:gd name="connsiteY40" fmla="*/ 84136 h 227012"/>
              <a:gd name="connsiteX41" fmla="*/ 109537 w 236537"/>
              <a:gd name="connsiteY41" fmla="*/ 82550 h 227012"/>
              <a:gd name="connsiteX42" fmla="*/ 93662 w 236537"/>
              <a:gd name="connsiteY42" fmla="*/ 76200 h 227012"/>
              <a:gd name="connsiteX43" fmla="*/ 93662 w 236537"/>
              <a:gd name="connsiteY43" fmla="*/ 69850 h 227012"/>
              <a:gd name="connsiteX44" fmla="*/ 77787 w 236537"/>
              <a:gd name="connsiteY44" fmla="*/ 57150 h 227012"/>
              <a:gd name="connsiteX45" fmla="*/ 87312 w 236537"/>
              <a:gd name="connsiteY45" fmla="*/ 34925 h 227012"/>
              <a:gd name="connsiteX46" fmla="*/ 74612 w 236537"/>
              <a:gd name="connsiteY46" fmla="*/ 15875 h 227012"/>
              <a:gd name="connsiteX47" fmla="*/ 90487 w 236537"/>
              <a:gd name="connsiteY47" fmla="*/ 6350 h 227012"/>
              <a:gd name="connsiteX48" fmla="*/ 96837 w 236537"/>
              <a:gd name="connsiteY48" fmla="*/ 6350 h 22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36537" h="227012">
                <a:moveTo>
                  <a:pt x="135467" y="123825"/>
                </a:moveTo>
                <a:lnTo>
                  <a:pt x="136525" y="125412"/>
                </a:lnTo>
                <a:lnTo>
                  <a:pt x="147637" y="125412"/>
                </a:lnTo>
                <a:lnTo>
                  <a:pt x="147637" y="123825"/>
                </a:lnTo>
                <a:close/>
                <a:moveTo>
                  <a:pt x="112712" y="0"/>
                </a:moveTo>
                <a:lnTo>
                  <a:pt x="122237" y="15875"/>
                </a:lnTo>
                <a:lnTo>
                  <a:pt x="157162" y="22225"/>
                </a:lnTo>
                <a:lnTo>
                  <a:pt x="166687" y="6350"/>
                </a:lnTo>
                <a:lnTo>
                  <a:pt x="198437" y="28575"/>
                </a:lnTo>
                <a:lnTo>
                  <a:pt x="236537" y="34925"/>
                </a:lnTo>
                <a:lnTo>
                  <a:pt x="211137" y="73025"/>
                </a:lnTo>
                <a:lnTo>
                  <a:pt x="163512" y="139700"/>
                </a:lnTo>
                <a:lnTo>
                  <a:pt x="149225" y="133985"/>
                </a:lnTo>
                <a:lnTo>
                  <a:pt x="149225" y="134937"/>
                </a:lnTo>
                <a:lnTo>
                  <a:pt x="165100" y="141287"/>
                </a:lnTo>
                <a:lnTo>
                  <a:pt x="171450" y="153987"/>
                </a:lnTo>
                <a:lnTo>
                  <a:pt x="190500" y="157162"/>
                </a:lnTo>
                <a:lnTo>
                  <a:pt x="203200" y="163512"/>
                </a:lnTo>
                <a:lnTo>
                  <a:pt x="174625" y="195262"/>
                </a:lnTo>
                <a:lnTo>
                  <a:pt x="158750" y="192087"/>
                </a:lnTo>
                <a:lnTo>
                  <a:pt x="123825" y="207962"/>
                </a:lnTo>
                <a:lnTo>
                  <a:pt x="117475" y="227012"/>
                </a:lnTo>
                <a:lnTo>
                  <a:pt x="92075" y="227012"/>
                </a:lnTo>
                <a:lnTo>
                  <a:pt x="88900" y="150812"/>
                </a:lnTo>
                <a:lnTo>
                  <a:pt x="82550" y="144462"/>
                </a:lnTo>
                <a:lnTo>
                  <a:pt x="69850" y="141287"/>
                </a:lnTo>
                <a:lnTo>
                  <a:pt x="63500" y="141287"/>
                </a:lnTo>
                <a:lnTo>
                  <a:pt x="34925" y="141287"/>
                </a:lnTo>
                <a:lnTo>
                  <a:pt x="9525" y="93662"/>
                </a:lnTo>
                <a:lnTo>
                  <a:pt x="19050" y="84137"/>
                </a:lnTo>
                <a:lnTo>
                  <a:pt x="34925" y="84137"/>
                </a:lnTo>
                <a:lnTo>
                  <a:pt x="15875" y="58737"/>
                </a:lnTo>
                <a:lnTo>
                  <a:pt x="12700" y="42862"/>
                </a:lnTo>
                <a:lnTo>
                  <a:pt x="9525" y="46037"/>
                </a:lnTo>
                <a:lnTo>
                  <a:pt x="0" y="23812"/>
                </a:lnTo>
                <a:lnTo>
                  <a:pt x="12700" y="26987"/>
                </a:lnTo>
                <a:lnTo>
                  <a:pt x="57150" y="46037"/>
                </a:lnTo>
                <a:lnTo>
                  <a:pt x="76200" y="65087"/>
                </a:lnTo>
                <a:lnTo>
                  <a:pt x="82550" y="77787"/>
                </a:lnTo>
                <a:lnTo>
                  <a:pt x="95250" y="77787"/>
                </a:lnTo>
                <a:lnTo>
                  <a:pt x="111123" y="84136"/>
                </a:lnTo>
                <a:lnTo>
                  <a:pt x="109537" y="82550"/>
                </a:lnTo>
                <a:lnTo>
                  <a:pt x="93662" y="76200"/>
                </a:lnTo>
                <a:lnTo>
                  <a:pt x="93662" y="69850"/>
                </a:lnTo>
                <a:lnTo>
                  <a:pt x="77787" y="57150"/>
                </a:lnTo>
                <a:lnTo>
                  <a:pt x="87312" y="34925"/>
                </a:lnTo>
                <a:lnTo>
                  <a:pt x="74612" y="15875"/>
                </a:lnTo>
                <a:lnTo>
                  <a:pt x="90487" y="6350"/>
                </a:lnTo>
                <a:lnTo>
                  <a:pt x="96837" y="6350"/>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33" name="Charleston-North Charleston, SC">
            <a:extLst>
              <a:ext uri="{FF2B5EF4-FFF2-40B4-BE49-F238E27FC236}">
                <a16:creationId xmlns:a16="http://schemas.microsoft.com/office/drawing/2014/main" xmlns="" id="{00000000-0008-0000-0000-000033010000}"/>
              </a:ext>
            </a:extLst>
          </p:cNvPr>
          <p:cNvSpPr>
            <a:spLocks/>
          </p:cNvSpPr>
          <p:nvPr/>
        </p:nvSpPr>
        <p:spPr bwMode="auto">
          <a:xfrm>
            <a:off x="9970999" y="5536945"/>
            <a:ext cx="241300" cy="204577"/>
          </a:xfrm>
          <a:custGeom>
            <a:avLst/>
            <a:gdLst>
              <a:gd name="connsiteX0" fmla="*/ 146050 w 241300"/>
              <a:gd name="connsiteY0" fmla="*/ 104775 h 206375"/>
              <a:gd name="connsiteX1" fmla="*/ 142875 w 241300"/>
              <a:gd name="connsiteY1" fmla="*/ 111125 h 206375"/>
              <a:gd name="connsiteX2" fmla="*/ 143471 w 241300"/>
              <a:gd name="connsiteY2" fmla="*/ 112514 h 206375"/>
              <a:gd name="connsiteX3" fmla="*/ 120650 w 241300"/>
              <a:gd name="connsiteY3" fmla="*/ 0 h 206375"/>
              <a:gd name="connsiteX4" fmla="*/ 158750 w 241300"/>
              <a:gd name="connsiteY4" fmla="*/ 25400 h 206375"/>
              <a:gd name="connsiteX5" fmla="*/ 171450 w 241300"/>
              <a:gd name="connsiteY5" fmla="*/ 25400 h 206375"/>
              <a:gd name="connsiteX6" fmla="*/ 209550 w 241300"/>
              <a:gd name="connsiteY6" fmla="*/ 34925 h 206375"/>
              <a:gd name="connsiteX7" fmla="*/ 228600 w 241300"/>
              <a:gd name="connsiteY7" fmla="*/ 41275 h 206375"/>
              <a:gd name="connsiteX8" fmla="*/ 241300 w 241300"/>
              <a:gd name="connsiteY8" fmla="*/ 44450 h 206375"/>
              <a:gd name="connsiteX9" fmla="*/ 225425 w 241300"/>
              <a:gd name="connsiteY9" fmla="*/ 63500 h 206375"/>
              <a:gd name="connsiteX10" fmla="*/ 228600 w 241300"/>
              <a:gd name="connsiteY10" fmla="*/ 66675 h 206375"/>
              <a:gd name="connsiteX11" fmla="*/ 219075 w 241300"/>
              <a:gd name="connsiteY11" fmla="*/ 66675 h 206375"/>
              <a:gd name="connsiteX12" fmla="*/ 231775 w 241300"/>
              <a:gd name="connsiteY12" fmla="*/ 69850 h 206375"/>
              <a:gd name="connsiteX13" fmla="*/ 212725 w 241300"/>
              <a:gd name="connsiteY13" fmla="*/ 76200 h 206375"/>
              <a:gd name="connsiteX14" fmla="*/ 212725 w 241300"/>
              <a:gd name="connsiteY14" fmla="*/ 69850 h 206375"/>
              <a:gd name="connsiteX15" fmla="*/ 203200 w 241300"/>
              <a:gd name="connsiteY15" fmla="*/ 69850 h 206375"/>
              <a:gd name="connsiteX16" fmla="*/ 193675 w 241300"/>
              <a:gd name="connsiteY16" fmla="*/ 92075 h 206375"/>
              <a:gd name="connsiteX17" fmla="*/ 196850 w 241300"/>
              <a:gd name="connsiteY17" fmla="*/ 98425 h 206375"/>
              <a:gd name="connsiteX18" fmla="*/ 203200 w 241300"/>
              <a:gd name="connsiteY18" fmla="*/ 92075 h 206375"/>
              <a:gd name="connsiteX19" fmla="*/ 203200 w 241300"/>
              <a:gd name="connsiteY19" fmla="*/ 95250 h 206375"/>
              <a:gd name="connsiteX20" fmla="*/ 190500 w 241300"/>
              <a:gd name="connsiteY20" fmla="*/ 104775 h 206375"/>
              <a:gd name="connsiteX21" fmla="*/ 184150 w 241300"/>
              <a:gd name="connsiteY21" fmla="*/ 123825 h 206375"/>
              <a:gd name="connsiteX22" fmla="*/ 165100 w 241300"/>
              <a:gd name="connsiteY22" fmla="*/ 136525 h 206375"/>
              <a:gd name="connsiteX23" fmla="*/ 155575 w 241300"/>
              <a:gd name="connsiteY23" fmla="*/ 130175 h 206375"/>
              <a:gd name="connsiteX24" fmla="*/ 155575 w 241300"/>
              <a:gd name="connsiteY24" fmla="*/ 118269 h 206375"/>
              <a:gd name="connsiteX25" fmla="*/ 152400 w 241300"/>
              <a:gd name="connsiteY25" fmla="*/ 123825 h 206375"/>
              <a:gd name="connsiteX26" fmla="*/ 145257 w 241300"/>
              <a:gd name="connsiteY26" fmla="*/ 116681 h 206375"/>
              <a:gd name="connsiteX27" fmla="*/ 152400 w 241300"/>
              <a:gd name="connsiteY27" fmla="*/ 133350 h 206375"/>
              <a:gd name="connsiteX28" fmla="*/ 142875 w 241300"/>
              <a:gd name="connsiteY28" fmla="*/ 123825 h 206375"/>
              <a:gd name="connsiteX29" fmla="*/ 136525 w 241300"/>
              <a:gd name="connsiteY29" fmla="*/ 127000 h 206375"/>
              <a:gd name="connsiteX30" fmla="*/ 142875 w 241300"/>
              <a:gd name="connsiteY30" fmla="*/ 127000 h 206375"/>
              <a:gd name="connsiteX31" fmla="*/ 149225 w 241300"/>
              <a:gd name="connsiteY31" fmla="*/ 139700 h 206375"/>
              <a:gd name="connsiteX32" fmla="*/ 165100 w 241300"/>
              <a:gd name="connsiteY32" fmla="*/ 139700 h 206375"/>
              <a:gd name="connsiteX33" fmla="*/ 161925 w 241300"/>
              <a:gd name="connsiteY33" fmla="*/ 149225 h 206375"/>
              <a:gd name="connsiteX34" fmla="*/ 152400 w 241300"/>
              <a:gd name="connsiteY34" fmla="*/ 161925 h 206375"/>
              <a:gd name="connsiteX35" fmla="*/ 146050 w 241300"/>
              <a:gd name="connsiteY35" fmla="*/ 165100 h 206375"/>
              <a:gd name="connsiteX36" fmla="*/ 142875 w 241300"/>
              <a:gd name="connsiteY36" fmla="*/ 152400 h 206375"/>
              <a:gd name="connsiteX37" fmla="*/ 139700 w 241300"/>
              <a:gd name="connsiteY37" fmla="*/ 165100 h 206375"/>
              <a:gd name="connsiteX38" fmla="*/ 149225 w 241300"/>
              <a:gd name="connsiteY38" fmla="*/ 168275 h 206375"/>
              <a:gd name="connsiteX39" fmla="*/ 120650 w 241300"/>
              <a:gd name="connsiteY39" fmla="*/ 184150 h 206375"/>
              <a:gd name="connsiteX40" fmla="*/ 107950 w 241300"/>
              <a:gd name="connsiteY40" fmla="*/ 174625 h 206375"/>
              <a:gd name="connsiteX41" fmla="*/ 117475 w 241300"/>
              <a:gd name="connsiteY41" fmla="*/ 158750 h 206375"/>
              <a:gd name="connsiteX42" fmla="*/ 111125 w 241300"/>
              <a:gd name="connsiteY42" fmla="*/ 155575 h 206375"/>
              <a:gd name="connsiteX43" fmla="*/ 98425 w 241300"/>
              <a:gd name="connsiteY43" fmla="*/ 177800 h 206375"/>
              <a:gd name="connsiteX44" fmla="*/ 104775 w 241300"/>
              <a:gd name="connsiteY44" fmla="*/ 177800 h 206375"/>
              <a:gd name="connsiteX45" fmla="*/ 120650 w 241300"/>
              <a:gd name="connsiteY45" fmla="*/ 184150 h 206375"/>
              <a:gd name="connsiteX46" fmla="*/ 101600 w 241300"/>
              <a:gd name="connsiteY46" fmla="*/ 206375 h 206375"/>
              <a:gd name="connsiteX47" fmla="*/ 85725 w 241300"/>
              <a:gd name="connsiteY47" fmla="*/ 193675 h 206375"/>
              <a:gd name="connsiteX48" fmla="*/ 88900 w 241300"/>
              <a:gd name="connsiteY48" fmla="*/ 180975 h 206375"/>
              <a:gd name="connsiteX49" fmla="*/ 82550 w 241300"/>
              <a:gd name="connsiteY49" fmla="*/ 184150 h 206375"/>
              <a:gd name="connsiteX50" fmla="*/ 85725 w 241300"/>
              <a:gd name="connsiteY50" fmla="*/ 174625 h 206375"/>
              <a:gd name="connsiteX51" fmla="*/ 79375 w 241300"/>
              <a:gd name="connsiteY51" fmla="*/ 171450 h 206375"/>
              <a:gd name="connsiteX52" fmla="*/ 73025 w 241300"/>
              <a:gd name="connsiteY52" fmla="*/ 161925 h 206375"/>
              <a:gd name="connsiteX53" fmla="*/ 76200 w 241300"/>
              <a:gd name="connsiteY53" fmla="*/ 136525 h 206375"/>
              <a:gd name="connsiteX54" fmla="*/ 69850 w 241300"/>
              <a:gd name="connsiteY54" fmla="*/ 101600 h 206375"/>
              <a:gd name="connsiteX55" fmla="*/ 34925 w 241300"/>
              <a:gd name="connsiteY55" fmla="*/ 104775 h 206375"/>
              <a:gd name="connsiteX56" fmla="*/ 15875 w 241300"/>
              <a:gd name="connsiteY56" fmla="*/ 92075 h 206375"/>
              <a:gd name="connsiteX57" fmla="*/ 0 w 241300"/>
              <a:gd name="connsiteY57" fmla="*/ 92075 h 206375"/>
              <a:gd name="connsiteX58" fmla="*/ 41275 w 241300"/>
              <a:gd name="connsiteY58" fmla="*/ 50800 h 206375"/>
              <a:gd name="connsiteX59" fmla="*/ 47625 w 241300"/>
              <a:gd name="connsiteY59" fmla="*/ 60325 h 206375"/>
              <a:gd name="connsiteX60" fmla="*/ 66675 w 241300"/>
              <a:gd name="connsiteY60" fmla="*/ 60325 h 206375"/>
              <a:gd name="connsiteX61" fmla="*/ 82550 w 241300"/>
              <a:gd name="connsiteY61" fmla="*/ 47625 h 206375"/>
              <a:gd name="connsiteX62" fmla="*/ 79375 w 241300"/>
              <a:gd name="connsiteY62" fmla="*/ 22225 h 206375"/>
              <a:gd name="connsiteX63" fmla="*/ 92075 w 241300"/>
              <a:gd name="connsiteY63" fmla="*/ 15875 h 206375"/>
              <a:gd name="connsiteX64" fmla="*/ 92075 w 241300"/>
              <a:gd name="connsiteY64" fmla="*/ 9525 h 206375"/>
              <a:gd name="connsiteX65" fmla="*/ 98425 w 241300"/>
              <a:gd name="connsiteY65" fmla="*/ 6350 h 20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241300" h="206375">
                <a:moveTo>
                  <a:pt x="146050" y="104775"/>
                </a:moveTo>
                <a:lnTo>
                  <a:pt x="142875" y="111125"/>
                </a:lnTo>
                <a:lnTo>
                  <a:pt x="143471" y="112514"/>
                </a:lnTo>
                <a:close/>
                <a:moveTo>
                  <a:pt x="120650" y="0"/>
                </a:moveTo>
                <a:lnTo>
                  <a:pt x="158750" y="25400"/>
                </a:lnTo>
                <a:lnTo>
                  <a:pt x="171450" y="25400"/>
                </a:lnTo>
                <a:lnTo>
                  <a:pt x="209550" y="34925"/>
                </a:lnTo>
                <a:lnTo>
                  <a:pt x="228600" y="41275"/>
                </a:lnTo>
                <a:lnTo>
                  <a:pt x="241300" y="44450"/>
                </a:lnTo>
                <a:lnTo>
                  <a:pt x="225425" y="63500"/>
                </a:lnTo>
                <a:lnTo>
                  <a:pt x="228600" y="66675"/>
                </a:lnTo>
                <a:lnTo>
                  <a:pt x="219075" y="66675"/>
                </a:lnTo>
                <a:lnTo>
                  <a:pt x="231775" y="69850"/>
                </a:lnTo>
                <a:lnTo>
                  <a:pt x="212725" y="76200"/>
                </a:lnTo>
                <a:lnTo>
                  <a:pt x="212725" y="69850"/>
                </a:lnTo>
                <a:lnTo>
                  <a:pt x="203200" y="69850"/>
                </a:lnTo>
                <a:lnTo>
                  <a:pt x="193675" y="92075"/>
                </a:lnTo>
                <a:lnTo>
                  <a:pt x="196850" y="98425"/>
                </a:lnTo>
                <a:lnTo>
                  <a:pt x="203200" y="92075"/>
                </a:lnTo>
                <a:lnTo>
                  <a:pt x="203200" y="95250"/>
                </a:lnTo>
                <a:lnTo>
                  <a:pt x="190500" y="104775"/>
                </a:lnTo>
                <a:lnTo>
                  <a:pt x="184150" y="123825"/>
                </a:lnTo>
                <a:lnTo>
                  <a:pt x="165100" y="136525"/>
                </a:lnTo>
                <a:lnTo>
                  <a:pt x="155575" y="130175"/>
                </a:lnTo>
                <a:lnTo>
                  <a:pt x="155575" y="118269"/>
                </a:lnTo>
                <a:lnTo>
                  <a:pt x="152400" y="123825"/>
                </a:lnTo>
                <a:lnTo>
                  <a:pt x="145257" y="116681"/>
                </a:lnTo>
                <a:lnTo>
                  <a:pt x="152400" y="133350"/>
                </a:lnTo>
                <a:lnTo>
                  <a:pt x="142875" y="123825"/>
                </a:lnTo>
                <a:lnTo>
                  <a:pt x="136525" y="127000"/>
                </a:lnTo>
                <a:lnTo>
                  <a:pt x="142875" y="127000"/>
                </a:lnTo>
                <a:lnTo>
                  <a:pt x="149225" y="139700"/>
                </a:lnTo>
                <a:lnTo>
                  <a:pt x="165100" y="139700"/>
                </a:lnTo>
                <a:lnTo>
                  <a:pt x="161925" y="149225"/>
                </a:lnTo>
                <a:lnTo>
                  <a:pt x="152400" y="161925"/>
                </a:lnTo>
                <a:lnTo>
                  <a:pt x="146050" y="165100"/>
                </a:lnTo>
                <a:lnTo>
                  <a:pt x="142875" y="152400"/>
                </a:lnTo>
                <a:lnTo>
                  <a:pt x="139700" y="165100"/>
                </a:lnTo>
                <a:lnTo>
                  <a:pt x="149225" y="168275"/>
                </a:lnTo>
                <a:lnTo>
                  <a:pt x="120650" y="184150"/>
                </a:lnTo>
                <a:lnTo>
                  <a:pt x="107950" y="174625"/>
                </a:lnTo>
                <a:lnTo>
                  <a:pt x="117475" y="158750"/>
                </a:lnTo>
                <a:lnTo>
                  <a:pt x="111125" y="155575"/>
                </a:lnTo>
                <a:lnTo>
                  <a:pt x="98425" y="177800"/>
                </a:lnTo>
                <a:lnTo>
                  <a:pt x="104775" y="177800"/>
                </a:lnTo>
                <a:lnTo>
                  <a:pt x="120650" y="184150"/>
                </a:lnTo>
                <a:lnTo>
                  <a:pt x="101600" y="206375"/>
                </a:lnTo>
                <a:lnTo>
                  <a:pt x="85725" y="193675"/>
                </a:lnTo>
                <a:lnTo>
                  <a:pt x="88900" y="180975"/>
                </a:lnTo>
                <a:lnTo>
                  <a:pt x="82550" y="184150"/>
                </a:lnTo>
                <a:lnTo>
                  <a:pt x="85725" y="174625"/>
                </a:lnTo>
                <a:lnTo>
                  <a:pt x="79375" y="171450"/>
                </a:lnTo>
                <a:lnTo>
                  <a:pt x="73025" y="161925"/>
                </a:lnTo>
                <a:lnTo>
                  <a:pt x="76200" y="136525"/>
                </a:lnTo>
                <a:lnTo>
                  <a:pt x="69850" y="101600"/>
                </a:lnTo>
                <a:lnTo>
                  <a:pt x="34925" y="104775"/>
                </a:lnTo>
                <a:lnTo>
                  <a:pt x="15875" y="92075"/>
                </a:lnTo>
                <a:lnTo>
                  <a:pt x="0" y="92075"/>
                </a:lnTo>
                <a:lnTo>
                  <a:pt x="41275" y="50800"/>
                </a:lnTo>
                <a:lnTo>
                  <a:pt x="47625" y="60325"/>
                </a:lnTo>
                <a:lnTo>
                  <a:pt x="66675" y="60325"/>
                </a:lnTo>
                <a:lnTo>
                  <a:pt x="82550" y="47625"/>
                </a:lnTo>
                <a:lnTo>
                  <a:pt x="79375" y="22225"/>
                </a:lnTo>
                <a:lnTo>
                  <a:pt x="92075" y="15875"/>
                </a:lnTo>
                <a:lnTo>
                  <a:pt x="92075" y="9525"/>
                </a:lnTo>
                <a:lnTo>
                  <a:pt x="98425" y="6350"/>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34" name="Greenville-Anderson-Mauldin, SC">
            <a:extLst>
              <a:ext uri="{FF2B5EF4-FFF2-40B4-BE49-F238E27FC236}">
                <a16:creationId xmlns:a16="http://schemas.microsoft.com/office/drawing/2014/main" xmlns="" id="{00000000-0008-0000-0000-000034010000}"/>
              </a:ext>
            </a:extLst>
          </p:cNvPr>
          <p:cNvSpPr>
            <a:spLocks/>
          </p:cNvSpPr>
          <p:nvPr/>
        </p:nvSpPr>
        <p:spPr bwMode="auto">
          <a:xfrm>
            <a:off x="9572687" y="5302414"/>
            <a:ext cx="217337" cy="196431"/>
          </a:xfrm>
          <a:custGeom>
            <a:avLst/>
            <a:gdLst>
              <a:gd name="connsiteX0" fmla="*/ 76200 w 215900"/>
              <a:gd name="connsiteY0" fmla="*/ 0 h 200025"/>
              <a:gd name="connsiteX1" fmla="*/ 82550 w 215900"/>
              <a:gd name="connsiteY1" fmla="*/ 3175 h 200025"/>
              <a:gd name="connsiteX2" fmla="*/ 104775 w 215900"/>
              <a:gd name="connsiteY2" fmla="*/ 0 h 200025"/>
              <a:gd name="connsiteX3" fmla="*/ 114300 w 215900"/>
              <a:gd name="connsiteY3" fmla="*/ 63500 h 200025"/>
              <a:gd name="connsiteX4" fmla="*/ 130175 w 215900"/>
              <a:gd name="connsiteY4" fmla="*/ 73025 h 200025"/>
              <a:gd name="connsiteX5" fmla="*/ 146050 w 215900"/>
              <a:gd name="connsiteY5" fmla="*/ 85725 h 200025"/>
              <a:gd name="connsiteX6" fmla="*/ 180975 w 215900"/>
              <a:gd name="connsiteY6" fmla="*/ 101600 h 200025"/>
              <a:gd name="connsiteX7" fmla="*/ 215900 w 215900"/>
              <a:gd name="connsiteY7" fmla="*/ 104775 h 200025"/>
              <a:gd name="connsiteX8" fmla="*/ 200025 w 215900"/>
              <a:gd name="connsiteY8" fmla="*/ 139700 h 200025"/>
              <a:gd name="connsiteX9" fmla="*/ 187325 w 215900"/>
              <a:gd name="connsiteY9" fmla="*/ 155575 h 200025"/>
              <a:gd name="connsiteX10" fmla="*/ 180975 w 215900"/>
              <a:gd name="connsiteY10" fmla="*/ 177800 h 200025"/>
              <a:gd name="connsiteX11" fmla="*/ 142875 w 215900"/>
              <a:gd name="connsiteY11" fmla="*/ 161925 h 200025"/>
              <a:gd name="connsiteX12" fmla="*/ 130175 w 215900"/>
              <a:gd name="connsiteY12" fmla="*/ 146050 h 200025"/>
              <a:gd name="connsiteX13" fmla="*/ 114300 w 215900"/>
              <a:gd name="connsiteY13" fmla="*/ 136525 h 200025"/>
              <a:gd name="connsiteX14" fmla="*/ 57150 w 215900"/>
              <a:gd name="connsiteY14" fmla="*/ 200025 h 200025"/>
              <a:gd name="connsiteX15" fmla="*/ 50800 w 215900"/>
              <a:gd name="connsiteY15" fmla="*/ 187325 h 200025"/>
              <a:gd name="connsiteX16" fmla="*/ 28575 w 215900"/>
              <a:gd name="connsiteY16" fmla="*/ 155575 h 200025"/>
              <a:gd name="connsiteX17" fmla="*/ 12700 w 215900"/>
              <a:gd name="connsiteY17" fmla="*/ 158750 h 200025"/>
              <a:gd name="connsiteX18" fmla="*/ 25400 w 215900"/>
              <a:gd name="connsiteY18" fmla="*/ 133350 h 200025"/>
              <a:gd name="connsiteX19" fmla="*/ 22225 w 215900"/>
              <a:gd name="connsiteY19" fmla="*/ 107950 h 200025"/>
              <a:gd name="connsiteX20" fmla="*/ 15875 w 215900"/>
              <a:gd name="connsiteY20" fmla="*/ 104775 h 200025"/>
              <a:gd name="connsiteX21" fmla="*/ 19050 w 215900"/>
              <a:gd name="connsiteY21" fmla="*/ 98425 h 200025"/>
              <a:gd name="connsiteX22" fmla="*/ 0 w 215900"/>
              <a:gd name="connsiteY22" fmla="*/ 60325 h 200025"/>
              <a:gd name="connsiteX23" fmla="*/ 6350 w 215900"/>
              <a:gd name="connsiteY23" fmla="*/ 47625 h 200025"/>
              <a:gd name="connsiteX24" fmla="*/ 22225 w 215900"/>
              <a:gd name="connsiteY24" fmla="*/ 38100 h 200025"/>
              <a:gd name="connsiteX25" fmla="*/ 25400 w 215900"/>
              <a:gd name="connsiteY25" fmla="*/ 41275 h 200025"/>
              <a:gd name="connsiteX26" fmla="*/ 34925 w 215900"/>
              <a:gd name="connsiteY26" fmla="*/ 25400 h 200025"/>
              <a:gd name="connsiteX27" fmla="*/ 50800 w 215900"/>
              <a:gd name="connsiteY27" fmla="*/ 19050 h 200025"/>
              <a:gd name="connsiteX28" fmla="*/ 73025 w 215900"/>
              <a:gd name="connsiteY28" fmla="*/ 12700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15900" h="200025">
                <a:moveTo>
                  <a:pt x="76200" y="0"/>
                </a:moveTo>
                <a:lnTo>
                  <a:pt x="82550" y="3175"/>
                </a:lnTo>
                <a:lnTo>
                  <a:pt x="104775" y="0"/>
                </a:lnTo>
                <a:lnTo>
                  <a:pt x="114300" y="63500"/>
                </a:lnTo>
                <a:lnTo>
                  <a:pt x="130175" y="73025"/>
                </a:lnTo>
                <a:lnTo>
                  <a:pt x="146050" y="85725"/>
                </a:lnTo>
                <a:lnTo>
                  <a:pt x="180975" y="101600"/>
                </a:lnTo>
                <a:lnTo>
                  <a:pt x="215900" y="104775"/>
                </a:lnTo>
                <a:lnTo>
                  <a:pt x="200025" y="139700"/>
                </a:lnTo>
                <a:lnTo>
                  <a:pt x="187325" y="155575"/>
                </a:lnTo>
                <a:lnTo>
                  <a:pt x="180975" y="177800"/>
                </a:lnTo>
                <a:lnTo>
                  <a:pt x="142875" y="161925"/>
                </a:lnTo>
                <a:lnTo>
                  <a:pt x="130175" y="146050"/>
                </a:lnTo>
                <a:lnTo>
                  <a:pt x="114300" y="136525"/>
                </a:lnTo>
                <a:lnTo>
                  <a:pt x="57150" y="200025"/>
                </a:lnTo>
                <a:lnTo>
                  <a:pt x="50800" y="187325"/>
                </a:lnTo>
                <a:lnTo>
                  <a:pt x="28575" y="155575"/>
                </a:lnTo>
                <a:lnTo>
                  <a:pt x="12700" y="158750"/>
                </a:lnTo>
                <a:lnTo>
                  <a:pt x="25400" y="133350"/>
                </a:lnTo>
                <a:lnTo>
                  <a:pt x="22225" y="107950"/>
                </a:lnTo>
                <a:lnTo>
                  <a:pt x="15875" y="104775"/>
                </a:lnTo>
                <a:lnTo>
                  <a:pt x="19050" y="98425"/>
                </a:lnTo>
                <a:lnTo>
                  <a:pt x="0" y="60325"/>
                </a:lnTo>
                <a:lnTo>
                  <a:pt x="6350" y="47625"/>
                </a:lnTo>
                <a:lnTo>
                  <a:pt x="22225" y="38100"/>
                </a:lnTo>
                <a:lnTo>
                  <a:pt x="25400" y="41275"/>
                </a:lnTo>
                <a:lnTo>
                  <a:pt x="34925" y="25400"/>
                </a:lnTo>
                <a:lnTo>
                  <a:pt x="50800" y="19050"/>
                </a:lnTo>
                <a:lnTo>
                  <a:pt x="73025" y="12700"/>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35" name="Columbia, SC">
            <a:extLst>
              <a:ext uri="{FF2B5EF4-FFF2-40B4-BE49-F238E27FC236}">
                <a16:creationId xmlns:a16="http://schemas.microsoft.com/office/drawing/2014/main" xmlns="" id="{00000000-0008-0000-0000-000035010000}"/>
              </a:ext>
            </a:extLst>
          </p:cNvPr>
          <p:cNvSpPr>
            <a:spLocks/>
          </p:cNvSpPr>
          <p:nvPr/>
        </p:nvSpPr>
        <p:spPr bwMode="auto">
          <a:xfrm>
            <a:off x="9755099" y="5345067"/>
            <a:ext cx="250825" cy="223628"/>
          </a:xfrm>
          <a:custGeom>
            <a:avLst/>
            <a:gdLst>
              <a:gd name="connsiteX0" fmla="*/ 219075 w 250825"/>
              <a:gd name="connsiteY0" fmla="*/ 0 h 225425"/>
              <a:gd name="connsiteX1" fmla="*/ 238125 w 250825"/>
              <a:gd name="connsiteY1" fmla="*/ 19050 h 225425"/>
              <a:gd name="connsiteX2" fmla="*/ 250825 w 250825"/>
              <a:gd name="connsiteY2" fmla="*/ 41275 h 225425"/>
              <a:gd name="connsiteX3" fmla="*/ 238125 w 250825"/>
              <a:gd name="connsiteY3" fmla="*/ 50800 h 225425"/>
              <a:gd name="connsiteX4" fmla="*/ 241300 w 250825"/>
              <a:gd name="connsiteY4" fmla="*/ 57150 h 225425"/>
              <a:gd name="connsiteX5" fmla="*/ 231775 w 250825"/>
              <a:gd name="connsiteY5" fmla="*/ 63500 h 225425"/>
              <a:gd name="connsiteX6" fmla="*/ 228600 w 250825"/>
              <a:gd name="connsiteY6" fmla="*/ 88900 h 225425"/>
              <a:gd name="connsiteX7" fmla="*/ 209550 w 250825"/>
              <a:gd name="connsiteY7" fmla="*/ 104775 h 225425"/>
              <a:gd name="connsiteX8" fmla="*/ 206375 w 250825"/>
              <a:gd name="connsiteY8" fmla="*/ 111125 h 225425"/>
              <a:gd name="connsiteX9" fmla="*/ 215900 w 250825"/>
              <a:gd name="connsiteY9" fmla="*/ 117475 h 225425"/>
              <a:gd name="connsiteX10" fmla="*/ 209550 w 250825"/>
              <a:gd name="connsiteY10" fmla="*/ 123825 h 225425"/>
              <a:gd name="connsiteX11" fmla="*/ 225425 w 250825"/>
              <a:gd name="connsiteY11" fmla="*/ 161925 h 225425"/>
              <a:gd name="connsiteX12" fmla="*/ 222250 w 250825"/>
              <a:gd name="connsiteY12" fmla="*/ 171450 h 225425"/>
              <a:gd name="connsiteX13" fmla="*/ 241300 w 250825"/>
              <a:gd name="connsiteY13" fmla="*/ 187325 h 225425"/>
              <a:gd name="connsiteX14" fmla="*/ 250825 w 250825"/>
              <a:gd name="connsiteY14" fmla="*/ 203200 h 225425"/>
              <a:gd name="connsiteX15" fmla="*/ 250825 w 250825"/>
              <a:gd name="connsiteY15" fmla="*/ 206375 h 225425"/>
              <a:gd name="connsiteX16" fmla="*/ 234950 w 250825"/>
              <a:gd name="connsiteY16" fmla="*/ 206375 h 225425"/>
              <a:gd name="connsiteX17" fmla="*/ 234950 w 250825"/>
              <a:gd name="connsiteY17" fmla="*/ 222250 h 225425"/>
              <a:gd name="connsiteX18" fmla="*/ 228600 w 250825"/>
              <a:gd name="connsiteY18" fmla="*/ 225425 h 225425"/>
              <a:gd name="connsiteX19" fmla="*/ 200025 w 250825"/>
              <a:gd name="connsiteY19" fmla="*/ 206375 h 225425"/>
              <a:gd name="connsiteX20" fmla="*/ 177800 w 250825"/>
              <a:gd name="connsiteY20" fmla="*/ 209550 h 225425"/>
              <a:gd name="connsiteX21" fmla="*/ 177800 w 250825"/>
              <a:gd name="connsiteY21" fmla="*/ 203200 h 225425"/>
              <a:gd name="connsiteX22" fmla="*/ 174625 w 250825"/>
              <a:gd name="connsiteY22" fmla="*/ 206375 h 225425"/>
              <a:gd name="connsiteX23" fmla="*/ 158750 w 250825"/>
              <a:gd name="connsiteY23" fmla="*/ 193675 h 225425"/>
              <a:gd name="connsiteX24" fmla="*/ 139700 w 250825"/>
              <a:gd name="connsiteY24" fmla="*/ 209550 h 225425"/>
              <a:gd name="connsiteX25" fmla="*/ 101600 w 250825"/>
              <a:gd name="connsiteY25" fmla="*/ 203200 h 225425"/>
              <a:gd name="connsiteX26" fmla="*/ 69850 w 250825"/>
              <a:gd name="connsiteY26" fmla="*/ 180975 h 225425"/>
              <a:gd name="connsiteX27" fmla="*/ 60325 w 250825"/>
              <a:gd name="connsiteY27" fmla="*/ 196850 h 225425"/>
              <a:gd name="connsiteX28" fmla="*/ 25400 w 250825"/>
              <a:gd name="connsiteY28" fmla="*/ 190500 h 225425"/>
              <a:gd name="connsiteX29" fmla="*/ 15875 w 250825"/>
              <a:gd name="connsiteY29" fmla="*/ 174625 h 225425"/>
              <a:gd name="connsiteX30" fmla="*/ 0 w 250825"/>
              <a:gd name="connsiteY30" fmla="*/ 180975 h 225425"/>
              <a:gd name="connsiteX31" fmla="*/ 15875 w 250825"/>
              <a:gd name="connsiteY31" fmla="*/ 142875 h 225425"/>
              <a:gd name="connsiteX32" fmla="*/ 15875 w 250825"/>
              <a:gd name="connsiteY32" fmla="*/ 133350 h 225425"/>
              <a:gd name="connsiteX33" fmla="*/ 34925 w 250825"/>
              <a:gd name="connsiteY33" fmla="*/ 127000 h 225425"/>
              <a:gd name="connsiteX34" fmla="*/ 69850 w 250825"/>
              <a:gd name="connsiteY34" fmla="*/ 139700 h 225425"/>
              <a:gd name="connsiteX35" fmla="*/ 79375 w 250825"/>
              <a:gd name="connsiteY35" fmla="*/ 136525 h 225425"/>
              <a:gd name="connsiteX36" fmla="*/ 92075 w 250825"/>
              <a:gd name="connsiteY36" fmla="*/ 136525 h 225425"/>
              <a:gd name="connsiteX37" fmla="*/ 82550 w 250825"/>
              <a:gd name="connsiteY37" fmla="*/ 130175 h 225425"/>
              <a:gd name="connsiteX38" fmla="*/ 95250 w 250825"/>
              <a:gd name="connsiteY38" fmla="*/ 114300 h 225425"/>
              <a:gd name="connsiteX39" fmla="*/ 95250 w 250825"/>
              <a:gd name="connsiteY39" fmla="*/ 104775 h 225425"/>
              <a:gd name="connsiteX40" fmla="*/ 69850 w 250825"/>
              <a:gd name="connsiteY40" fmla="*/ 60325 h 225425"/>
              <a:gd name="connsiteX41" fmla="*/ 69850 w 250825"/>
              <a:gd name="connsiteY41" fmla="*/ 44450 h 225425"/>
              <a:gd name="connsiteX42" fmla="*/ 152400 w 250825"/>
              <a:gd name="connsiteY42" fmla="*/ 31750 h 225425"/>
              <a:gd name="connsiteX43" fmla="*/ 155575 w 250825"/>
              <a:gd name="connsiteY43" fmla="*/ 47625 h 225425"/>
              <a:gd name="connsiteX44" fmla="*/ 174625 w 250825"/>
              <a:gd name="connsiteY44" fmla="*/ 28575 h 225425"/>
              <a:gd name="connsiteX45" fmla="*/ 174625 w 250825"/>
              <a:gd name="connsiteY45" fmla="*/ 38100 h 225425"/>
              <a:gd name="connsiteX46" fmla="*/ 180975 w 250825"/>
              <a:gd name="connsiteY46" fmla="*/ 31750 h 225425"/>
              <a:gd name="connsiteX47" fmla="*/ 190500 w 250825"/>
              <a:gd name="connsiteY47" fmla="*/ 34925 h 225425"/>
              <a:gd name="connsiteX48" fmla="*/ 206375 w 250825"/>
              <a:gd name="connsiteY48" fmla="*/ 28575 h 225425"/>
              <a:gd name="connsiteX49" fmla="*/ 209550 w 250825"/>
              <a:gd name="connsiteY49" fmla="*/ 25400 h 225425"/>
              <a:gd name="connsiteX50" fmla="*/ 203200 w 250825"/>
              <a:gd name="connsiteY50" fmla="*/ 15875 h 22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50825" h="225425">
                <a:moveTo>
                  <a:pt x="219075" y="0"/>
                </a:moveTo>
                <a:lnTo>
                  <a:pt x="238125" y="19050"/>
                </a:lnTo>
                <a:lnTo>
                  <a:pt x="250825" y="41275"/>
                </a:lnTo>
                <a:lnTo>
                  <a:pt x="238125" y="50800"/>
                </a:lnTo>
                <a:lnTo>
                  <a:pt x="241300" y="57150"/>
                </a:lnTo>
                <a:lnTo>
                  <a:pt x="231775" y="63500"/>
                </a:lnTo>
                <a:lnTo>
                  <a:pt x="228600" y="88900"/>
                </a:lnTo>
                <a:lnTo>
                  <a:pt x="209550" y="104775"/>
                </a:lnTo>
                <a:lnTo>
                  <a:pt x="206375" y="111125"/>
                </a:lnTo>
                <a:lnTo>
                  <a:pt x="215900" y="117475"/>
                </a:lnTo>
                <a:lnTo>
                  <a:pt x="209550" y="123825"/>
                </a:lnTo>
                <a:lnTo>
                  <a:pt x="225425" y="161925"/>
                </a:lnTo>
                <a:lnTo>
                  <a:pt x="222250" y="171450"/>
                </a:lnTo>
                <a:lnTo>
                  <a:pt x="241300" y="187325"/>
                </a:lnTo>
                <a:lnTo>
                  <a:pt x="250825" y="203200"/>
                </a:lnTo>
                <a:lnTo>
                  <a:pt x="250825" y="206375"/>
                </a:lnTo>
                <a:lnTo>
                  <a:pt x="234950" y="206375"/>
                </a:lnTo>
                <a:lnTo>
                  <a:pt x="234950" y="222250"/>
                </a:lnTo>
                <a:lnTo>
                  <a:pt x="228600" y="225425"/>
                </a:lnTo>
                <a:lnTo>
                  <a:pt x="200025" y="206375"/>
                </a:lnTo>
                <a:lnTo>
                  <a:pt x="177800" y="209550"/>
                </a:lnTo>
                <a:lnTo>
                  <a:pt x="177800" y="203200"/>
                </a:lnTo>
                <a:lnTo>
                  <a:pt x="174625" y="206375"/>
                </a:lnTo>
                <a:lnTo>
                  <a:pt x="158750" y="193675"/>
                </a:lnTo>
                <a:lnTo>
                  <a:pt x="139700" y="209550"/>
                </a:lnTo>
                <a:lnTo>
                  <a:pt x="101600" y="203200"/>
                </a:lnTo>
                <a:lnTo>
                  <a:pt x="69850" y="180975"/>
                </a:lnTo>
                <a:lnTo>
                  <a:pt x="60325" y="196850"/>
                </a:lnTo>
                <a:lnTo>
                  <a:pt x="25400" y="190500"/>
                </a:lnTo>
                <a:lnTo>
                  <a:pt x="15875" y="174625"/>
                </a:lnTo>
                <a:lnTo>
                  <a:pt x="0" y="180975"/>
                </a:lnTo>
                <a:lnTo>
                  <a:pt x="15875" y="142875"/>
                </a:lnTo>
                <a:lnTo>
                  <a:pt x="15875" y="133350"/>
                </a:lnTo>
                <a:lnTo>
                  <a:pt x="34925" y="127000"/>
                </a:lnTo>
                <a:lnTo>
                  <a:pt x="69850" y="139700"/>
                </a:lnTo>
                <a:lnTo>
                  <a:pt x="79375" y="136525"/>
                </a:lnTo>
                <a:lnTo>
                  <a:pt x="92075" y="136525"/>
                </a:lnTo>
                <a:lnTo>
                  <a:pt x="82550" y="130175"/>
                </a:lnTo>
                <a:lnTo>
                  <a:pt x="95250" y="114300"/>
                </a:lnTo>
                <a:lnTo>
                  <a:pt x="95250" y="104775"/>
                </a:lnTo>
                <a:lnTo>
                  <a:pt x="69850" y="60325"/>
                </a:lnTo>
                <a:lnTo>
                  <a:pt x="69850" y="44450"/>
                </a:lnTo>
                <a:lnTo>
                  <a:pt x="152400" y="31750"/>
                </a:lnTo>
                <a:lnTo>
                  <a:pt x="155575" y="47625"/>
                </a:lnTo>
                <a:lnTo>
                  <a:pt x="174625" y="28575"/>
                </a:lnTo>
                <a:lnTo>
                  <a:pt x="174625" y="38100"/>
                </a:lnTo>
                <a:lnTo>
                  <a:pt x="180975" y="31750"/>
                </a:lnTo>
                <a:lnTo>
                  <a:pt x="190500" y="34925"/>
                </a:lnTo>
                <a:lnTo>
                  <a:pt x="206375" y="28575"/>
                </a:lnTo>
                <a:lnTo>
                  <a:pt x="209550" y="25400"/>
                </a:lnTo>
                <a:lnTo>
                  <a:pt x="203200" y="15875"/>
                </a:lnTo>
                <a:close/>
              </a:path>
            </a:pathLst>
          </a:custGeom>
          <a:solidFill>
            <a:srgbClr val="632523"/>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36" name="Rocky Mount, NC">
            <a:extLst>
              <a:ext uri="{FF2B5EF4-FFF2-40B4-BE49-F238E27FC236}">
                <a16:creationId xmlns:a16="http://schemas.microsoft.com/office/drawing/2014/main" xmlns="" id="{00000000-0008-0000-0000-000036010000}"/>
              </a:ext>
            </a:extLst>
          </p:cNvPr>
          <p:cNvSpPr>
            <a:spLocks/>
          </p:cNvSpPr>
          <p:nvPr/>
        </p:nvSpPr>
        <p:spPr bwMode="auto">
          <a:xfrm>
            <a:off x="10250399" y="4958136"/>
            <a:ext cx="137963" cy="98425"/>
          </a:xfrm>
          <a:custGeom>
            <a:avLst/>
            <a:gdLst>
              <a:gd name="connsiteX0" fmla="*/ 66675 w 136525"/>
              <a:gd name="connsiteY0" fmla="*/ 0 h 98425"/>
              <a:gd name="connsiteX1" fmla="*/ 95250 w 136525"/>
              <a:gd name="connsiteY1" fmla="*/ 3175 h 98425"/>
              <a:gd name="connsiteX2" fmla="*/ 101600 w 136525"/>
              <a:gd name="connsiteY2" fmla="*/ 12700 h 98425"/>
              <a:gd name="connsiteX3" fmla="*/ 120650 w 136525"/>
              <a:gd name="connsiteY3" fmla="*/ 15875 h 98425"/>
              <a:gd name="connsiteX4" fmla="*/ 133350 w 136525"/>
              <a:gd name="connsiteY4" fmla="*/ 31750 h 98425"/>
              <a:gd name="connsiteX5" fmla="*/ 136525 w 136525"/>
              <a:gd name="connsiteY5" fmla="*/ 47625 h 98425"/>
              <a:gd name="connsiteX6" fmla="*/ 120650 w 136525"/>
              <a:gd name="connsiteY6" fmla="*/ 53975 h 98425"/>
              <a:gd name="connsiteX7" fmla="*/ 95250 w 136525"/>
              <a:gd name="connsiteY7" fmla="*/ 85725 h 98425"/>
              <a:gd name="connsiteX8" fmla="*/ 76200 w 136525"/>
              <a:gd name="connsiteY8" fmla="*/ 63500 h 98425"/>
              <a:gd name="connsiteX9" fmla="*/ 63500 w 136525"/>
              <a:gd name="connsiteY9" fmla="*/ 57150 h 98425"/>
              <a:gd name="connsiteX10" fmla="*/ 63500 w 136525"/>
              <a:gd name="connsiteY10" fmla="*/ 63500 h 98425"/>
              <a:gd name="connsiteX11" fmla="*/ 57150 w 136525"/>
              <a:gd name="connsiteY11" fmla="*/ 60325 h 98425"/>
              <a:gd name="connsiteX12" fmla="*/ 15875 w 136525"/>
              <a:gd name="connsiteY12" fmla="*/ 98425 h 98425"/>
              <a:gd name="connsiteX13" fmla="*/ 0 w 136525"/>
              <a:gd name="connsiteY13" fmla="*/ 82550 h 98425"/>
              <a:gd name="connsiteX14" fmla="*/ 19050 w 136525"/>
              <a:gd name="connsiteY14" fmla="*/ 3175 h 98425"/>
              <a:gd name="connsiteX15" fmla="*/ 34925 w 136525"/>
              <a:gd name="connsiteY15" fmla="*/ 3175 h 98425"/>
              <a:gd name="connsiteX16" fmla="*/ 41275 w 136525"/>
              <a:gd name="connsiteY16" fmla="*/ 9525 h 98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525" h="98425">
                <a:moveTo>
                  <a:pt x="66675" y="0"/>
                </a:moveTo>
                <a:lnTo>
                  <a:pt x="95250" y="3175"/>
                </a:lnTo>
                <a:lnTo>
                  <a:pt x="101600" y="12700"/>
                </a:lnTo>
                <a:lnTo>
                  <a:pt x="120650" y="15875"/>
                </a:lnTo>
                <a:lnTo>
                  <a:pt x="133350" y="31750"/>
                </a:lnTo>
                <a:lnTo>
                  <a:pt x="136525" y="47625"/>
                </a:lnTo>
                <a:lnTo>
                  <a:pt x="120650" y="53975"/>
                </a:lnTo>
                <a:lnTo>
                  <a:pt x="95250" y="85725"/>
                </a:lnTo>
                <a:lnTo>
                  <a:pt x="76200" y="63500"/>
                </a:lnTo>
                <a:lnTo>
                  <a:pt x="63500" y="57150"/>
                </a:lnTo>
                <a:lnTo>
                  <a:pt x="63500" y="63500"/>
                </a:lnTo>
                <a:lnTo>
                  <a:pt x="57150" y="60325"/>
                </a:lnTo>
                <a:lnTo>
                  <a:pt x="15875" y="98425"/>
                </a:lnTo>
                <a:lnTo>
                  <a:pt x="0" y="82550"/>
                </a:lnTo>
                <a:lnTo>
                  <a:pt x="19050" y="3175"/>
                </a:lnTo>
                <a:lnTo>
                  <a:pt x="34925" y="3175"/>
                </a:lnTo>
                <a:lnTo>
                  <a:pt x="41275" y="9525"/>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37" name="Burlington, NC">
            <a:extLst>
              <a:ext uri="{FF2B5EF4-FFF2-40B4-BE49-F238E27FC236}">
                <a16:creationId xmlns:a16="http://schemas.microsoft.com/office/drawing/2014/main" xmlns="" id="{00000000-0008-0000-0000-000037010000}"/>
              </a:ext>
            </a:extLst>
          </p:cNvPr>
          <p:cNvSpPr>
            <a:spLocks/>
          </p:cNvSpPr>
          <p:nvPr/>
        </p:nvSpPr>
        <p:spPr bwMode="auto">
          <a:xfrm>
            <a:off x="10040849" y="4999411"/>
            <a:ext cx="63500" cy="88900"/>
          </a:xfrm>
          <a:custGeom>
            <a:avLst/>
            <a:gdLst>
              <a:gd name="T0" fmla="*/ 2147483646 w 40"/>
              <a:gd name="T1" fmla="*/ 0 h 56"/>
              <a:gd name="T2" fmla="*/ 2147483646 w 40"/>
              <a:gd name="T3" fmla="*/ 2147483646 h 56"/>
              <a:gd name="T4" fmla="*/ 2147483646 w 40"/>
              <a:gd name="T5" fmla="*/ 2147483646 h 56"/>
              <a:gd name="T6" fmla="*/ 2147483646 w 40"/>
              <a:gd name="T7" fmla="*/ 2147483646 h 56"/>
              <a:gd name="T8" fmla="*/ 2147483646 w 40"/>
              <a:gd name="T9" fmla="*/ 2147483646 h 56"/>
              <a:gd name="T10" fmla="*/ 2147483646 w 40"/>
              <a:gd name="T11" fmla="*/ 2147483646 h 56"/>
              <a:gd name="T12" fmla="*/ 0 w 40"/>
              <a:gd name="T13" fmla="*/ 2147483646 h 56"/>
              <a:gd name="T14" fmla="*/ 2147483646 w 40"/>
              <a:gd name="T15" fmla="*/ 0 h 56"/>
              <a:gd name="T16" fmla="*/ 0 60000 65536"/>
              <a:gd name="T17" fmla="*/ 0 60000 65536"/>
              <a:gd name="T18" fmla="*/ 0 60000 65536"/>
              <a:gd name="T19" fmla="*/ 0 60000 65536"/>
              <a:gd name="T20" fmla="*/ 0 60000 65536"/>
              <a:gd name="T21" fmla="*/ 0 60000 65536"/>
              <a:gd name="T22" fmla="*/ 0 60000 65536"/>
              <a:gd name="T23" fmla="*/ 0 60000 65536"/>
              <a:gd name="T24" fmla="*/ 0 w 40"/>
              <a:gd name="T25" fmla="*/ 0 h 56"/>
              <a:gd name="T26" fmla="*/ 40 w 40"/>
              <a:gd name="T27" fmla="*/ 56 h 5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 h="56">
                <a:moveTo>
                  <a:pt x="26" y="0"/>
                </a:moveTo>
                <a:lnTo>
                  <a:pt x="38" y="44"/>
                </a:lnTo>
                <a:lnTo>
                  <a:pt x="40" y="48"/>
                </a:lnTo>
                <a:lnTo>
                  <a:pt x="10" y="56"/>
                </a:lnTo>
                <a:lnTo>
                  <a:pt x="8" y="48"/>
                </a:lnTo>
                <a:lnTo>
                  <a:pt x="2" y="8"/>
                </a:lnTo>
                <a:lnTo>
                  <a:pt x="0" y="8"/>
                </a:lnTo>
                <a:lnTo>
                  <a:pt x="26" y="0"/>
                </a:lnTo>
              </a:path>
            </a:pathLst>
          </a:custGeom>
          <a:solidFill>
            <a:srgbClr val="A6A6A6"/>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38" name="Greenville, NC">
            <a:extLst>
              <a:ext uri="{FF2B5EF4-FFF2-40B4-BE49-F238E27FC236}">
                <a16:creationId xmlns:a16="http://schemas.microsoft.com/office/drawing/2014/main" xmlns="" id="{00000000-0008-0000-0000-000038010000}"/>
              </a:ext>
            </a:extLst>
          </p:cNvPr>
          <p:cNvSpPr>
            <a:spLocks/>
          </p:cNvSpPr>
          <p:nvPr/>
        </p:nvSpPr>
        <p:spPr bwMode="auto">
          <a:xfrm>
            <a:off x="10343912" y="5005761"/>
            <a:ext cx="95250" cy="92075"/>
          </a:xfrm>
          <a:custGeom>
            <a:avLst/>
            <a:gdLst>
              <a:gd name="T0" fmla="*/ 2147483646 w 60"/>
              <a:gd name="T1" fmla="*/ 2147483646 h 58"/>
              <a:gd name="T2" fmla="*/ 2147483646 w 60"/>
              <a:gd name="T3" fmla="*/ 2147483646 h 58"/>
              <a:gd name="T4" fmla="*/ 2147483646 w 60"/>
              <a:gd name="T5" fmla="*/ 2147483646 h 58"/>
              <a:gd name="T6" fmla="*/ 2147483646 w 60"/>
              <a:gd name="T7" fmla="*/ 2147483646 h 58"/>
              <a:gd name="T8" fmla="*/ 2147483646 w 60"/>
              <a:gd name="T9" fmla="*/ 2147483646 h 58"/>
              <a:gd name="T10" fmla="*/ 2147483646 w 60"/>
              <a:gd name="T11" fmla="*/ 2147483646 h 58"/>
              <a:gd name="T12" fmla="*/ 2147483646 w 60"/>
              <a:gd name="T13" fmla="*/ 2147483646 h 58"/>
              <a:gd name="T14" fmla="*/ 2147483646 w 60"/>
              <a:gd name="T15" fmla="*/ 2147483646 h 58"/>
              <a:gd name="T16" fmla="*/ 2147483646 w 60"/>
              <a:gd name="T17" fmla="*/ 2147483646 h 58"/>
              <a:gd name="T18" fmla="*/ 2147483646 w 60"/>
              <a:gd name="T19" fmla="*/ 2147483646 h 58"/>
              <a:gd name="T20" fmla="*/ 2147483646 w 60"/>
              <a:gd name="T21" fmla="*/ 2147483646 h 58"/>
              <a:gd name="T22" fmla="*/ 2147483646 w 60"/>
              <a:gd name="T23" fmla="*/ 2147483646 h 58"/>
              <a:gd name="T24" fmla="*/ 0 w 60"/>
              <a:gd name="T25" fmla="*/ 2147483646 h 58"/>
              <a:gd name="T26" fmla="*/ 2147483646 w 60"/>
              <a:gd name="T27" fmla="*/ 2147483646 h 58"/>
              <a:gd name="T28" fmla="*/ 2147483646 w 60"/>
              <a:gd name="T29" fmla="*/ 2147483646 h 58"/>
              <a:gd name="T30" fmla="*/ 2147483646 w 60"/>
              <a:gd name="T31" fmla="*/ 0 h 58"/>
              <a:gd name="T32" fmla="*/ 2147483646 w 60"/>
              <a:gd name="T33" fmla="*/ 2147483646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58"/>
              <a:gd name="T53" fmla="*/ 60 w 60"/>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58">
                <a:moveTo>
                  <a:pt x="46" y="6"/>
                </a:moveTo>
                <a:lnTo>
                  <a:pt x="50" y="16"/>
                </a:lnTo>
                <a:lnTo>
                  <a:pt x="60" y="22"/>
                </a:lnTo>
                <a:lnTo>
                  <a:pt x="58" y="24"/>
                </a:lnTo>
                <a:lnTo>
                  <a:pt x="54" y="30"/>
                </a:lnTo>
                <a:lnTo>
                  <a:pt x="54" y="42"/>
                </a:lnTo>
                <a:lnTo>
                  <a:pt x="52" y="52"/>
                </a:lnTo>
                <a:lnTo>
                  <a:pt x="46" y="50"/>
                </a:lnTo>
                <a:lnTo>
                  <a:pt x="42" y="58"/>
                </a:lnTo>
                <a:lnTo>
                  <a:pt x="38" y="58"/>
                </a:lnTo>
                <a:lnTo>
                  <a:pt x="28" y="48"/>
                </a:lnTo>
                <a:lnTo>
                  <a:pt x="22" y="38"/>
                </a:lnTo>
                <a:lnTo>
                  <a:pt x="0" y="28"/>
                </a:lnTo>
                <a:lnTo>
                  <a:pt x="2" y="24"/>
                </a:lnTo>
                <a:lnTo>
                  <a:pt x="18" y="4"/>
                </a:lnTo>
                <a:lnTo>
                  <a:pt x="28" y="0"/>
                </a:lnTo>
                <a:lnTo>
                  <a:pt x="46" y="6"/>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39" name="Raleigh, NC">
            <a:extLst>
              <a:ext uri="{FF2B5EF4-FFF2-40B4-BE49-F238E27FC236}">
                <a16:creationId xmlns:a16="http://schemas.microsoft.com/office/drawing/2014/main" xmlns="" id="{00000000-0008-0000-0000-00003A010000}"/>
              </a:ext>
            </a:extLst>
          </p:cNvPr>
          <p:cNvSpPr>
            <a:spLocks/>
          </p:cNvSpPr>
          <p:nvPr/>
        </p:nvSpPr>
        <p:spPr bwMode="auto">
          <a:xfrm>
            <a:off x="10151974" y="4958136"/>
            <a:ext cx="141138" cy="195053"/>
          </a:xfrm>
          <a:custGeom>
            <a:avLst/>
            <a:gdLst>
              <a:gd name="connsiteX0" fmla="*/ 98425 w 139700"/>
              <a:gd name="connsiteY0" fmla="*/ 0 h 196850"/>
              <a:gd name="connsiteX1" fmla="*/ 104775 w 139700"/>
              <a:gd name="connsiteY1" fmla="*/ 3175 h 196850"/>
              <a:gd name="connsiteX2" fmla="*/ 117475 w 139700"/>
              <a:gd name="connsiteY2" fmla="*/ 3175 h 196850"/>
              <a:gd name="connsiteX3" fmla="*/ 98425 w 139700"/>
              <a:gd name="connsiteY3" fmla="*/ 82550 h 196850"/>
              <a:gd name="connsiteX4" fmla="*/ 114300 w 139700"/>
              <a:gd name="connsiteY4" fmla="*/ 98425 h 196850"/>
              <a:gd name="connsiteX5" fmla="*/ 127000 w 139700"/>
              <a:gd name="connsiteY5" fmla="*/ 120650 h 196850"/>
              <a:gd name="connsiteX6" fmla="*/ 139700 w 139700"/>
              <a:gd name="connsiteY6" fmla="*/ 120650 h 196850"/>
              <a:gd name="connsiteX7" fmla="*/ 133350 w 139700"/>
              <a:gd name="connsiteY7" fmla="*/ 168275 h 196850"/>
              <a:gd name="connsiteX8" fmla="*/ 117475 w 139700"/>
              <a:gd name="connsiteY8" fmla="*/ 184150 h 196850"/>
              <a:gd name="connsiteX9" fmla="*/ 88900 w 139700"/>
              <a:gd name="connsiteY9" fmla="*/ 196850 h 196850"/>
              <a:gd name="connsiteX10" fmla="*/ 79375 w 139700"/>
              <a:gd name="connsiteY10" fmla="*/ 187325 h 196850"/>
              <a:gd name="connsiteX11" fmla="*/ 53975 w 139700"/>
              <a:gd name="connsiteY11" fmla="*/ 161925 h 196850"/>
              <a:gd name="connsiteX12" fmla="*/ 44450 w 139700"/>
              <a:gd name="connsiteY12" fmla="*/ 158750 h 196850"/>
              <a:gd name="connsiteX13" fmla="*/ 9525 w 139700"/>
              <a:gd name="connsiteY13" fmla="*/ 152400 h 196850"/>
              <a:gd name="connsiteX14" fmla="*/ 0 w 139700"/>
              <a:gd name="connsiteY14" fmla="*/ 152400 h 196850"/>
              <a:gd name="connsiteX15" fmla="*/ 0 w 139700"/>
              <a:gd name="connsiteY15" fmla="*/ 101600 h 196850"/>
              <a:gd name="connsiteX16" fmla="*/ 12700 w 139700"/>
              <a:gd name="connsiteY16" fmla="*/ 98425 h 196850"/>
              <a:gd name="connsiteX17" fmla="*/ 12700 w 139700"/>
              <a:gd name="connsiteY17" fmla="*/ 85725 h 196850"/>
              <a:gd name="connsiteX18" fmla="*/ 22225 w 139700"/>
              <a:gd name="connsiteY18" fmla="*/ 79375 h 196850"/>
              <a:gd name="connsiteX19" fmla="*/ 25400 w 139700"/>
              <a:gd name="connsiteY19" fmla="*/ 63500 h 196850"/>
              <a:gd name="connsiteX20" fmla="*/ 15875 w 139700"/>
              <a:gd name="connsiteY20" fmla="*/ 63500 h 196850"/>
              <a:gd name="connsiteX21" fmla="*/ 15875 w 139700"/>
              <a:gd name="connsiteY21" fmla="*/ 57150 h 196850"/>
              <a:gd name="connsiteX22" fmla="*/ 47625 w 139700"/>
              <a:gd name="connsiteY22" fmla="*/ 57150 h 196850"/>
              <a:gd name="connsiteX23" fmla="*/ 47625 w 139700"/>
              <a:gd name="connsiteY23" fmla="*/ 25400 h 196850"/>
              <a:gd name="connsiteX24" fmla="*/ 60325 w 139700"/>
              <a:gd name="connsiteY24" fmla="*/ 22225 h 196850"/>
              <a:gd name="connsiteX25" fmla="*/ 60325 w 139700"/>
              <a:gd name="connsiteY25" fmla="*/ 9525 h 196850"/>
              <a:gd name="connsiteX26" fmla="*/ 73025 w 139700"/>
              <a:gd name="connsiteY26" fmla="*/ 3175 h 196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9700" h="196850">
                <a:moveTo>
                  <a:pt x="98425" y="0"/>
                </a:moveTo>
                <a:lnTo>
                  <a:pt x="104775" y="3175"/>
                </a:lnTo>
                <a:lnTo>
                  <a:pt x="117475" y="3175"/>
                </a:lnTo>
                <a:lnTo>
                  <a:pt x="98425" y="82550"/>
                </a:lnTo>
                <a:lnTo>
                  <a:pt x="114300" y="98425"/>
                </a:lnTo>
                <a:lnTo>
                  <a:pt x="127000" y="120650"/>
                </a:lnTo>
                <a:lnTo>
                  <a:pt x="139700" y="120650"/>
                </a:lnTo>
                <a:lnTo>
                  <a:pt x="133350" y="168275"/>
                </a:lnTo>
                <a:lnTo>
                  <a:pt x="117475" y="184150"/>
                </a:lnTo>
                <a:lnTo>
                  <a:pt x="88900" y="196850"/>
                </a:lnTo>
                <a:lnTo>
                  <a:pt x="79375" y="187325"/>
                </a:lnTo>
                <a:lnTo>
                  <a:pt x="53975" y="161925"/>
                </a:lnTo>
                <a:lnTo>
                  <a:pt x="44450" y="158750"/>
                </a:lnTo>
                <a:lnTo>
                  <a:pt x="9525" y="152400"/>
                </a:lnTo>
                <a:lnTo>
                  <a:pt x="0" y="152400"/>
                </a:lnTo>
                <a:lnTo>
                  <a:pt x="0" y="101600"/>
                </a:lnTo>
                <a:lnTo>
                  <a:pt x="12700" y="98425"/>
                </a:lnTo>
                <a:lnTo>
                  <a:pt x="12700" y="85725"/>
                </a:lnTo>
                <a:lnTo>
                  <a:pt x="22225" y="79375"/>
                </a:lnTo>
                <a:lnTo>
                  <a:pt x="25400" y="63500"/>
                </a:lnTo>
                <a:lnTo>
                  <a:pt x="15875" y="63500"/>
                </a:lnTo>
                <a:lnTo>
                  <a:pt x="15875" y="57150"/>
                </a:lnTo>
                <a:lnTo>
                  <a:pt x="47625" y="57150"/>
                </a:lnTo>
                <a:lnTo>
                  <a:pt x="47625" y="25400"/>
                </a:lnTo>
                <a:lnTo>
                  <a:pt x="60325" y="22225"/>
                </a:lnTo>
                <a:lnTo>
                  <a:pt x="60325" y="9525"/>
                </a:lnTo>
                <a:lnTo>
                  <a:pt x="73025" y="3175"/>
                </a:lnTo>
                <a:close/>
              </a:path>
            </a:pathLst>
          </a:custGeom>
          <a:solidFill>
            <a:srgbClr val="4F6228"/>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40" name="Freeform 314">
            <a:extLst>
              <a:ext uri="{FF2B5EF4-FFF2-40B4-BE49-F238E27FC236}">
                <a16:creationId xmlns:a16="http://schemas.microsoft.com/office/drawing/2014/main" xmlns="" id="{00000000-0008-0000-0000-00003B010000}"/>
              </a:ext>
            </a:extLst>
          </p:cNvPr>
          <p:cNvSpPr>
            <a:spLocks/>
          </p:cNvSpPr>
          <p:nvPr/>
        </p:nvSpPr>
        <p:spPr bwMode="auto">
          <a:xfrm>
            <a:off x="9783674" y="5101011"/>
            <a:ext cx="47625" cy="58528"/>
          </a:xfrm>
          <a:custGeom>
            <a:avLst/>
            <a:gdLst>
              <a:gd name="T0" fmla="*/ 2147483646 w 30"/>
              <a:gd name="T1" fmla="*/ 0 h 38"/>
              <a:gd name="T2" fmla="*/ 2147483646 w 30"/>
              <a:gd name="T3" fmla="*/ 2147483646 h 38"/>
              <a:gd name="T4" fmla="*/ 2147483646 w 30"/>
              <a:gd name="T5" fmla="*/ 2147483646 h 38"/>
              <a:gd name="T6" fmla="*/ 2147483646 w 30"/>
              <a:gd name="T7" fmla="*/ 2147483646 h 38"/>
              <a:gd name="T8" fmla="*/ 2147483646 w 30"/>
              <a:gd name="T9" fmla="*/ 2147483646 h 38"/>
              <a:gd name="T10" fmla="*/ 0 w 30"/>
              <a:gd name="T11" fmla="*/ 2147483646 h 38"/>
              <a:gd name="T12" fmla="*/ 2147483646 w 30"/>
              <a:gd name="T13" fmla="*/ 0 h 38"/>
              <a:gd name="T14" fmla="*/ 0 60000 65536"/>
              <a:gd name="T15" fmla="*/ 0 60000 65536"/>
              <a:gd name="T16" fmla="*/ 0 60000 65536"/>
              <a:gd name="T17" fmla="*/ 0 60000 65536"/>
              <a:gd name="T18" fmla="*/ 0 60000 65536"/>
              <a:gd name="T19" fmla="*/ 0 60000 65536"/>
              <a:gd name="T20" fmla="*/ 0 60000 65536"/>
              <a:gd name="T21" fmla="*/ 0 w 30"/>
              <a:gd name="T22" fmla="*/ 0 h 38"/>
              <a:gd name="T23" fmla="*/ 30 w 30"/>
              <a:gd name="T24" fmla="*/ 38 h 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 h="38">
                <a:moveTo>
                  <a:pt x="28" y="0"/>
                </a:moveTo>
                <a:lnTo>
                  <a:pt x="30" y="12"/>
                </a:lnTo>
                <a:lnTo>
                  <a:pt x="26" y="34"/>
                </a:lnTo>
                <a:lnTo>
                  <a:pt x="22" y="30"/>
                </a:lnTo>
                <a:lnTo>
                  <a:pt x="4" y="38"/>
                </a:lnTo>
                <a:lnTo>
                  <a:pt x="0" y="14"/>
                </a:lnTo>
                <a:lnTo>
                  <a:pt x="28" y="0"/>
                </a:lnTo>
              </a:path>
            </a:pathLst>
          </a:custGeom>
          <a:noFill/>
          <a:ln w="3175">
            <a:solidFill>
              <a:schemeClr val="bg1">
                <a:lumMod val="50000"/>
              </a:schemeClr>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541" name="Freeform 315">
            <a:extLst>
              <a:ext uri="{FF2B5EF4-FFF2-40B4-BE49-F238E27FC236}">
                <a16:creationId xmlns:a16="http://schemas.microsoft.com/office/drawing/2014/main" xmlns="" id="{00000000-0008-0000-0000-00003C010000}"/>
              </a:ext>
            </a:extLst>
          </p:cNvPr>
          <p:cNvSpPr>
            <a:spLocks/>
          </p:cNvSpPr>
          <p:nvPr/>
        </p:nvSpPr>
        <p:spPr bwMode="auto">
          <a:xfrm>
            <a:off x="9707474" y="5107361"/>
            <a:ext cx="82550" cy="61703"/>
          </a:xfrm>
          <a:custGeom>
            <a:avLst/>
            <a:gdLst>
              <a:gd name="T0" fmla="*/ 2147483646 w 52"/>
              <a:gd name="T1" fmla="*/ 0 h 40"/>
              <a:gd name="T2" fmla="*/ 2147483646 w 52"/>
              <a:gd name="T3" fmla="*/ 2147483646 h 40"/>
              <a:gd name="T4" fmla="*/ 2147483646 w 52"/>
              <a:gd name="T5" fmla="*/ 2147483646 h 40"/>
              <a:gd name="T6" fmla="*/ 2147483646 w 52"/>
              <a:gd name="T7" fmla="*/ 2147483646 h 40"/>
              <a:gd name="T8" fmla="*/ 2147483646 w 52"/>
              <a:gd name="T9" fmla="*/ 2147483646 h 40"/>
              <a:gd name="T10" fmla="*/ 2147483646 w 52"/>
              <a:gd name="T11" fmla="*/ 2147483646 h 40"/>
              <a:gd name="T12" fmla="*/ 2147483646 w 52"/>
              <a:gd name="T13" fmla="*/ 2147483646 h 40"/>
              <a:gd name="T14" fmla="*/ 2147483646 w 52"/>
              <a:gd name="T15" fmla="*/ 2147483646 h 40"/>
              <a:gd name="T16" fmla="*/ 2147483646 w 52"/>
              <a:gd name="T17" fmla="*/ 2147483646 h 40"/>
              <a:gd name="T18" fmla="*/ 0 w 52"/>
              <a:gd name="T19" fmla="*/ 2147483646 h 40"/>
              <a:gd name="T20" fmla="*/ 2147483646 w 52"/>
              <a:gd name="T21" fmla="*/ 0 h 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2"/>
              <a:gd name="T34" fmla="*/ 0 h 40"/>
              <a:gd name="T35" fmla="*/ 52 w 52"/>
              <a:gd name="T36" fmla="*/ 40 h 4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2" h="40">
                <a:moveTo>
                  <a:pt x="24" y="0"/>
                </a:moveTo>
                <a:lnTo>
                  <a:pt x="38" y="2"/>
                </a:lnTo>
                <a:lnTo>
                  <a:pt x="48" y="10"/>
                </a:lnTo>
                <a:lnTo>
                  <a:pt x="52" y="34"/>
                </a:lnTo>
                <a:lnTo>
                  <a:pt x="50" y="40"/>
                </a:lnTo>
                <a:lnTo>
                  <a:pt x="40" y="36"/>
                </a:lnTo>
                <a:lnTo>
                  <a:pt x="30" y="40"/>
                </a:lnTo>
                <a:lnTo>
                  <a:pt x="2" y="24"/>
                </a:lnTo>
                <a:lnTo>
                  <a:pt x="8" y="10"/>
                </a:lnTo>
                <a:lnTo>
                  <a:pt x="0" y="6"/>
                </a:lnTo>
                <a:lnTo>
                  <a:pt x="24" y="0"/>
                </a:lnTo>
                <a:close/>
              </a:path>
            </a:pathLst>
          </a:custGeom>
          <a:solidFill>
            <a:srgbClr val="262261"/>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542" name="Freeform 316">
            <a:extLst>
              <a:ext uri="{FF2B5EF4-FFF2-40B4-BE49-F238E27FC236}">
                <a16:creationId xmlns:a16="http://schemas.microsoft.com/office/drawing/2014/main" xmlns="" id="{00000000-0008-0000-0000-00003D010000}"/>
              </a:ext>
            </a:extLst>
          </p:cNvPr>
          <p:cNvSpPr>
            <a:spLocks/>
          </p:cNvSpPr>
          <p:nvPr/>
        </p:nvSpPr>
        <p:spPr bwMode="auto">
          <a:xfrm>
            <a:off x="9688424" y="5140489"/>
            <a:ext cx="98425" cy="76200"/>
          </a:xfrm>
          <a:custGeom>
            <a:avLst/>
            <a:gdLst>
              <a:gd name="T0" fmla="*/ 2147483646 w 62"/>
              <a:gd name="T1" fmla="*/ 2147483646 h 48"/>
              <a:gd name="T2" fmla="*/ 2147483646 w 62"/>
              <a:gd name="T3" fmla="*/ 2147483646 h 48"/>
              <a:gd name="T4" fmla="*/ 2147483646 w 62"/>
              <a:gd name="T5" fmla="*/ 2147483646 h 48"/>
              <a:gd name="T6" fmla="*/ 2147483646 w 62"/>
              <a:gd name="T7" fmla="*/ 2147483646 h 48"/>
              <a:gd name="T8" fmla="*/ 2147483646 w 62"/>
              <a:gd name="T9" fmla="*/ 2147483646 h 48"/>
              <a:gd name="T10" fmla="*/ 2147483646 w 62"/>
              <a:gd name="T11" fmla="*/ 2147483646 h 48"/>
              <a:gd name="T12" fmla="*/ 2147483646 w 62"/>
              <a:gd name="T13" fmla="*/ 2147483646 h 48"/>
              <a:gd name="T14" fmla="*/ 2147483646 w 62"/>
              <a:gd name="T15" fmla="*/ 2147483646 h 48"/>
              <a:gd name="T16" fmla="*/ 2147483646 w 62"/>
              <a:gd name="T17" fmla="*/ 2147483646 h 48"/>
              <a:gd name="T18" fmla="*/ 2147483646 w 62"/>
              <a:gd name="T19" fmla="*/ 2147483646 h 48"/>
              <a:gd name="T20" fmla="*/ 0 w 62"/>
              <a:gd name="T21" fmla="*/ 2147483646 h 48"/>
              <a:gd name="T22" fmla="*/ 2147483646 w 62"/>
              <a:gd name="T23" fmla="*/ 2147483646 h 48"/>
              <a:gd name="T24" fmla="*/ 2147483646 w 62"/>
              <a:gd name="T25" fmla="*/ 2147483646 h 48"/>
              <a:gd name="T26" fmla="*/ 2147483646 w 62"/>
              <a:gd name="T27" fmla="*/ 0 h 48"/>
              <a:gd name="T28" fmla="*/ 2147483646 w 62"/>
              <a:gd name="T29" fmla="*/ 2147483646 h 4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2"/>
              <a:gd name="T46" fmla="*/ 0 h 48"/>
              <a:gd name="T47" fmla="*/ 62 w 62"/>
              <a:gd name="T48" fmla="*/ 48 h 4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2" h="48">
                <a:moveTo>
                  <a:pt x="14" y="2"/>
                </a:moveTo>
                <a:lnTo>
                  <a:pt x="42" y="18"/>
                </a:lnTo>
                <a:lnTo>
                  <a:pt x="52" y="14"/>
                </a:lnTo>
                <a:lnTo>
                  <a:pt x="62" y="18"/>
                </a:lnTo>
                <a:lnTo>
                  <a:pt x="50" y="42"/>
                </a:lnTo>
                <a:lnTo>
                  <a:pt x="34" y="46"/>
                </a:lnTo>
                <a:lnTo>
                  <a:pt x="32" y="42"/>
                </a:lnTo>
                <a:lnTo>
                  <a:pt x="22" y="48"/>
                </a:lnTo>
                <a:lnTo>
                  <a:pt x="14" y="32"/>
                </a:lnTo>
                <a:lnTo>
                  <a:pt x="0" y="24"/>
                </a:lnTo>
                <a:lnTo>
                  <a:pt x="8" y="14"/>
                </a:lnTo>
                <a:lnTo>
                  <a:pt x="2" y="6"/>
                </a:lnTo>
                <a:lnTo>
                  <a:pt x="6" y="0"/>
                </a:lnTo>
                <a:lnTo>
                  <a:pt x="14" y="2"/>
                </a:lnTo>
              </a:path>
            </a:pathLst>
          </a:custGeom>
          <a:noFill/>
          <a:ln w="3175">
            <a:solidFill>
              <a:schemeClr val="bg1">
                <a:lumMod val="50000"/>
              </a:schemeClr>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543" name="Hickory-Lenoir-Morganton, NC">
            <a:extLst>
              <a:ext uri="{FF2B5EF4-FFF2-40B4-BE49-F238E27FC236}">
                <a16:creationId xmlns:a16="http://schemas.microsoft.com/office/drawing/2014/main" xmlns="" id="{00000000-0008-0000-0000-00003E010000}"/>
              </a:ext>
            </a:extLst>
          </p:cNvPr>
          <p:cNvSpPr>
            <a:spLocks/>
          </p:cNvSpPr>
          <p:nvPr/>
        </p:nvSpPr>
        <p:spPr bwMode="auto">
          <a:xfrm>
            <a:off x="9688424" y="5101011"/>
            <a:ext cx="168275" cy="115678"/>
          </a:xfrm>
          <a:custGeom>
            <a:avLst/>
            <a:gdLst>
              <a:gd name="connsiteX0" fmla="*/ 139700 w 168275"/>
              <a:gd name="connsiteY0" fmla="*/ 0 h 117475"/>
              <a:gd name="connsiteX1" fmla="*/ 142875 w 168275"/>
              <a:gd name="connsiteY1" fmla="*/ 19050 h 117475"/>
              <a:gd name="connsiteX2" fmla="*/ 136525 w 168275"/>
              <a:gd name="connsiteY2" fmla="*/ 53975 h 117475"/>
              <a:gd name="connsiteX3" fmla="*/ 168275 w 168275"/>
              <a:gd name="connsiteY3" fmla="*/ 79375 h 117475"/>
              <a:gd name="connsiteX4" fmla="*/ 168275 w 168275"/>
              <a:gd name="connsiteY4" fmla="*/ 95250 h 117475"/>
              <a:gd name="connsiteX5" fmla="*/ 79375 w 168275"/>
              <a:gd name="connsiteY5" fmla="*/ 107950 h 117475"/>
              <a:gd name="connsiteX6" fmla="*/ 53975 w 168275"/>
              <a:gd name="connsiteY6" fmla="*/ 114300 h 117475"/>
              <a:gd name="connsiteX7" fmla="*/ 50800 w 168275"/>
              <a:gd name="connsiteY7" fmla="*/ 107950 h 117475"/>
              <a:gd name="connsiteX8" fmla="*/ 34925 w 168275"/>
              <a:gd name="connsiteY8" fmla="*/ 117475 h 117475"/>
              <a:gd name="connsiteX9" fmla="*/ 22225 w 168275"/>
              <a:gd name="connsiteY9" fmla="*/ 92075 h 117475"/>
              <a:gd name="connsiteX10" fmla="*/ 0 w 168275"/>
              <a:gd name="connsiteY10" fmla="*/ 79375 h 117475"/>
              <a:gd name="connsiteX11" fmla="*/ 12700 w 168275"/>
              <a:gd name="connsiteY11" fmla="*/ 63500 h 117475"/>
              <a:gd name="connsiteX12" fmla="*/ 3175 w 168275"/>
              <a:gd name="connsiteY12" fmla="*/ 50800 h 117475"/>
              <a:gd name="connsiteX13" fmla="*/ 9525 w 168275"/>
              <a:gd name="connsiteY13" fmla="*/ 41275 h 117475"/>
              <a:gd name="connsiteX14" fmla="*/ 22225 w 168275"/>
              <a:gd name="connsiteY14" fmla="*/ 44450 h 117475"/>
              <a:gd name="connsiteX15" fmla="*/ 31750 w 168275"/>
              <a:gd name="connsiteY15" fmla="*/ 22225 h 117475"/>
              <a:gd name="connsiteX16" fmla="*/ 19050 w 168275"/>
              <a:gd name="connsiteY16" fmla="*/ 15875 h 117475"/>
              <a:gd name="connsiteX17" fmla="*/ 57150 w 168275"/>
              <a:gd name="connsiteY17" fmla="*/ 6350 h 117475"/>
              <a:gd name="connsiteX18" fmla="*/ 79375 w 168275"/>
              <a:gd name="connsiteY18" fmla="*/ 9525 h 117475"/>
              <a:gd name="connsiteX19" fmla="*/ 95250 w 168275"/>
              <a:gd name="connsiteY19" fmla="*/ 22225 h 117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8275" h="117475">
                <a:moveTo>
                  <a:pt x="139700" y="0"/>
                </a:moveTo>
                <a:lnTo>
                  <a:pt x="142875" y="19050"/>
                </a:lnTo>
                <a:lnTo>
                  <a:pt x="136525" y="53975"/>
                </a:lnTo>
                <a:lnTo>
                  <a:pt x="168275" y="79375"/>
                </a:lnTo>
                <a:lnTo>
                  <a:pt x="168275" y="95250"/>
                </a:lnTo>
                <a:lnTo>
                  <a:pt x="79375" y="107950"/>
                </a:lnTo>
                <a:lnTo>
                  <a:pt x="53975" y="114300"/>
                </a:lnTo>
                <a:lnTo>
                  <a:pt x="50800" y="107950"/>
                </a:lnTo>
                <a:lnTo>
                  <a:pt x="34925" y="117475"/>
                </a:lnTo>
                <a:lnTo>
                  <a:pt x="22225" y="92075"/>
                </a:lnTo>
                <a:lnTo>
                  <a:pt x="0" y="79375"/>
                </a:lnTo>
                <a:lnTo>
                  <a:pt x="12700" y="63500"/>
                </a:lnTo>
                <a:lnTo>
                  <a:pt x="3175" y="50800"/>
                </a:lnTo>
                <a:lnTo>
                  <a:pt x="9525" y="41275"/>
                </a:lnTo>
                <a:lnTo>
                  <a:pt x="22225" y="44450"/>
                </a:lnTo>
                <a:lnTo>
                  <a:pt x="31750" y="22225"/>
                </a:lnTo>
                <a:lnTo>
                  <a:pt x="19050" y="15875"/>
                </a:lnTo>
                <a:lnTo>
                  <a:pt x="57150" y="6350"/>
                </a:lnTo>
                <a:lnTo>
                  <a:pt x="79375" y="9525"/>
                </a:lnTo>
                <a:lnTo>
                  <a:pt x="95250" y="22225"/>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44" name="Fayetteville, NC">
            <a:extLst>
              <a:ext uri="{FF2B5EF4-FFF2-40B4-BE49-F238E27FC236}">
                <a16:creationId xmlns:a16="http://schemas.microsoft.com/office/drawing/2014/main" xmlns="" id="{00000000-0008-0000-0000-00003F010000}"/>
              </a:ext>
            </a:extLst>
          </p:cNvPr>
          <p:cNvSpPr>
            <a:spLocks/>
          </p:cNvSpPr>
          <p:nvPr/>
        </p:nvSpPr>
        <p:spPr bwMode="auto">
          <a:xfrm>
            <a:off x="10104349" y="5159539"/>
            <a:ext cx="152400" cy="107950"/>
          </a:xfrm>
          <a:custGeom>
            <a:avLst/>
            <a:gdLst>
              <a:gd name="connsiteX0" fmla="*/ 117475 w 152400"/>
              <a:gd name="connsiteY0" fmla="*/ 0 h 107950"/>
              <a:gd name="connsiteX1" fmla="*/ 117475 w 152400"/>
              <a:gd name="connsiteY1" fmla="*/ 34925 h 107950"/>
              <a:gd name="connsiteX2" fmla="*/ 123825 w 152400"/>
              <a:gd name="connsiteY2" fmla="*/ 50800 h 107950"/>
              <a:gd name="connsiteX3" fmla="*/ 152400 w 152400"/>
              <a:gd name="connsiteY3" fmla="*/ 69850 h 107950"/>
              <a:gd name="connsiteX4" fmla="*/ 92075 w 152400"/>
              <a:gd name="connsiteY4" fmla="*/ 88900 h 107950"/>
              <a:gd name="connsiteX5" fmla="*/ 85725 w 152400"/>
              <a:gd name="connsiteY5" fmla="*/ 79375 h 107950"/>
              <a:gd name="connsiteX6" fmla="*/ 66675 w 152400"/>
              <a:gd name="connsiteY6" fmla="*/ 73025 h 107950"/>
              <a:gd name="connsiteX7" fmla="*/ 50800 w 152400"/>
              <a:gd name="connsiteY7" fmla="*/ 101600 h 107950"/>
              <a:gd name="connsiteX8" fmla="*/ 25400 w 152400"/>
              <a:gd name="connsiteY8" fmla="*/ 107950 h 107950"/>
              <a:gd name="connsiteX9" fmla="*/ 19050 w 152400"/>
              <a:gd name="connsiteY9" fmla="*/ 85725 h 107950"/>
              <a:gd name="connsiteX10" fmla="*/ 0 w 152400"/>
              <a:gd name="connsiteY10" fmla="*/ 73025 h 107950"/>
              <a:gd name="connsiteX11" fmla="*/ 25400 w 152400"/>
              <a:gd name="connsiteY11" fmla="*/ 34925 h 107950"/>
              <a:gd name="connsiteX12" fmla="*/ 41275 w 152400"/>
              <a:gd name="connsiteY12" fmla="*/ 38100 h 107950"/>
              <a:gd name="connsiteX13" fmla="*/ 47625 w 152400"/>
              <a:gd name="connsiteY13" fmla="*/ 34925 h 107950"/>
              <a:gd name="connsiteX14" fmla="*/ 47625 w 152400"/>
              <a:gd name="connsiteY14" fmla="*/ 31750 h 107950"/>
              <a:gd name="connsiteX15" fmla="*/ 88900 w 152400"/>
              <a:gd name="connsiteY15" fmla="*/ 6350 h 10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2400" h="107950">
                <a:moveTo>
                  <a:pt x="117475" y="0"/>
                </a:moveTo>
                <a:lnTo>
                  <a:pt x="117475" y="34925"/>
                </a:lnTo>
                <a:lnTo>
                  <a:pt x="123825" y="50800"/>
                </a:lnTo>
                <a:lnTo>
                  <a:pt x="152400" y="69850"/>
                </a:lnTo>
                <a:lnTo>
                  <a:pt x="92075" y="88900"/>
                </a:lnTo>
                <a:lnTo>
                  <a:pt x="85725" y="79375"/>
                </a:lnTo>
                <a:lnTo>
                  <a:pt x="66675" y="73025"/>
                </a:lnTo>
                <a:lnTo>
                  <a:pt x="50800" y="101600"/>
                </a:lnTo>
                <a:lnTo>
                  <a:pt x="25400" y="107950"/>
                </a:lnTo>
                <a:lnTo>
                  <a:pt x="19050" y="85725"/>
                </a:lnTo>
                <a:lnTo>
                  <a:pt x="0" y="73025"/>
                </a:lnTo>
                <a:lnTo>
                  <a:pt x="25400" y="34925"/>
                </a:lnTo>
                <a:lnTo>
                  <a:pt x="41275" y="38100"/>
                </a:lnTo>
                <a:lnTo>
                  <a:pt x="47625" y="34925"/>
                </a:lnTo>
                <a:lnTo>
                  <a:pt x="47625" y="31750"/>
                </a:lnTo>
                <a:lnTo>
                  <a:pt x="88900" y="6350"/>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45" name="Winston-Salem, NC">
            <a:extLst>
              <a:ext uri="{FF2B5EF4-FFF2-40B4-BE49-F238E27FC236}">
                <a16:creationId xmlns:a16="http://schemas.microsoft.com/office/drawing/2014/main" xmlns="" id="{00000000-0008-0000-0000-000040010000}"/>
              </a:ext>
            </a:extLst>
          </p:cNvPr>
          <p:cNvSpPr>
            <a:spLocks/>
          </p:cNvSpPr>
          <p:nvPr/>
        </p:nvSpPr>
        <p:spPr bwMode="auto">
          <a:xfrm>
            <a:off x="9840824" y="4974011"/>
            <a:ext cx="152400" cy="198228"/>
          </a:xfrm>
          <a:custGeom>
            <a:avLst/>
            <a:gdLst>
              <a:gd name="connsiteX0" fmla="*/ 111125 w 152400"/>
              <a:gd name="connsiteY0" fmla="*/ 0 h 200025"/>
              <a:gd name="connsiteX1" fmla="*/ 114300 w 152400"/>
              <a:gd name="connsiteY1" fmla="*/ 0 h 200025"/>
              <a:gd name="connsiteX2" fmla="*/ 127000 w 152400"/>
              <a:gd name="connsiteY2" fmla="*/ 53975 h 200025"/>
              <a:gd name="connsiteX3" fmla="*/ 133350 w 152400"/>
              <a:gd name="connsiteY3" fmla="*/ 101600 h 200025"/>
              <a:gd name="connsiteX4" fmla="*/ 136525 w 152400"/>
              <a:gd name="connsiteY4" fmla="*/ 117475 h 200025"/>
              <a:gd name="connsiteX5" fmla="*/ 152400 w 152400"/>
              <a:gd name="connsiteY5" fmla="*/ 196850 h 200025"/>
              <a:gd name="connsiteX6" fmla="*/ 133350 w 152400"/>
              <a:gd name="connsiteY6" fmla="*/ 200025 h 200025"/>
              <a:gd name="connsiteX7" fmla="*/ 127000 w 152400"/>
              <a:gd name="connsiteY7" fmla="*/ 187325 h 200025"/>
              <a:gd name="connsiteX8" fmla="*/ 104775 w 152400"/>
              <a:gd name="connsiteY8" fmla="*/ 171450 h 200025"/>
              <a:gd name="connsiteX9" fmla="*/ 104775 w 152400"/>
              <a:gd name="connsiteY9" fmla="*/ 165100 h 200025"/>
              <a:gd name="connsiteX10" fmla="*/ 82550 w 152400"/>
              <a:gd name="connsiteY10" fmla="*/ 165100 h 200025"/>
              <a:gd name="connsiteX11" fmla="*/ 50800 w 152400"/>
              <a:gd name="connsiteY11" fmla="*/ 152400 h 200025"/>
              <a:gd name="connsiteX12" fmla="*/ 41275 w 152400"/>
              <a:gd name="connsiteY12" fmla="*/ 152400 h 200025"/>
              <a:gd name="connsiteX13" fmla="*/ 34925 w 152400"/>
              <a:gd name="connsiteY13" fmla="*/ 117475 h 200025"/>
              <a:gd name="connsiteX14" fmla="*/ 6350 w 152400"/>
              <a:gd name="connsiteY14" fmla="*/ 123825 h 200025"/>
              <a:gd name="connsiteX15" fmla="*/ 0 w 152400"/>
              <a:gd name="connsiteY15" fmla="*/ 88900 h 200025"/>
              <a:gd name="connsiteX16" fmla="*/ 12700 w 152400"/>
              <a:gd name="connsiteY16" fmla="*/ 76200 h 200025"/>
              <a:gd name="connsiteX17" fmla="*/ 31750 w 152400"/>
              <a:gd name="connsiteY17" fmla="*/ 76200 h 200025"/>
              <a:gd name="connsiteX18" fmla="*/ 34925 w 152400"/>
              <a:gd name="connsiteY18" fmla="*/ 69850 h 200025"/>
              <a:gd name="connsiteX19" fmla="*/ 63500 w 152400"/>
              <a:gd name="connsiteY19" fmla="*/ 73025 h 200025"/>
              <a:gd name="connsiteX20" fmla="*/ 63500 w 152400"/>
              <a:gd name="connsiteY20" fmla="*/ 66675 h 200025"/>
              <a:gd name="connsiteX21" fmla="*/ 53975 w 152400"/>
              <a:gd name="connsiteY21" fmla="*/ 12700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2400" h="200025">
                <a:moveTo>
                  <a:pt x="111125" y="0"/>
                </a:moveTo>
                <a:lnTo>
                  <a:pt x="114300" y="0"/>
                </a:lnTo>
                <a:lnTo>
                  <a:pt x="127000" y="53975"/>
                </a:lnTo>
                <a:lnTo>
                  <a:pt x="133350" y="101600"/>
                </a:lnTo>
                <a:lnTo>
                  <a:pt x="136525" y="117475"/>
                </a:lnTo>
                <a:lnTo>
                  <a:pt x="152400" y="196850"/>
                </a:lnTo>
                <a:lnTo>
                  <a:pt x="133350" y="200025"/>
                </a:lnTo>
                <a:lnTo>
                  <a:pt x="127000" y="187325"/>
                </a:lnTo>
                <a:lnTo>
                  <a:pt x="104775" y="171450"/>
                </a:lnTo>
                <a:lnTo>
                  <a:pt x="104775" y="165100"/>
                </a:lnTo>
                <a:lnTo>
                  <a:pt x="82550" y="165100"/>
                </a:lnTo>
                <a:lnTo>
                  <a:pt x="50800" y="152400"/>
                </a:lnTo>
                <a:lnTo>
                  <a:pt x="41275" y="152400"/>
                </a:lnTo>
                <a:lnTo>
                  <a:pt x="34925" y="117475"/>
                </a:lnTo>
                <a:lnTo>
                  <a:pt x="6350" y="123825"/>
                </a:lnTo>
                <a:lnTo>
                  <a:pt x="0" y="88900"/>
                </a:lnTo>
                <a:lnTo>
                  <a:pt x="12700" y="76200"/>
                </a:lnTo>
                <a:lnTo>
                  <a:pt x="31750" y="76200"/>
                </a:lnTo>
                <a:lnTo>
                  <a:pt x="34925" y="69850"/>
                </a:lnTo>
                <a:lnTo>
                  <a:pt x="63500" y="73025"/>
                </a:lnTo>
                <a:lnTo>
                  <a:pt x="63500" y="66675"/>
                </a:lnTo>
                <a:lnTo>
                  <a:pt x="53975" y="12700"/>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46" name="Greensboro-High Point, NC">
            <a:extLst>
              <a:ext uri="{FF2B5EF4-FFF2-40B4-BE49-F238E27FC236}">
                <a16:creationId xmlns:a16="http://schemas.microsoft.com/office/drawing/2014/main" xmlns="" id="{00000000-0008-0000-0000-000041010000}"/>
              </a:ext>
            </a:extLst>
          </p:cNvPr>
          <p:cNvSpPr>
            <a:spLocks/>
          </p:cNvSpPr>
          <p:nvPr/>
        </p:nvSpPr>
        <p:spPr bwMode="auto">
          <a:xfrm>
            <a:off x="9955124" y="4954961"/>
            <a:ext cx="114300" cy="214103"/>
          </a:xfrm>
          <a:custGeom>
            <a:avLst/>
            <a:gdLst>
              <a:gd name="connsiteX0" fmla="*/ 76200 w 114300"/>
              <a:gd name="connsiteY0" fmla="*/ 0 h 215900"/>
              <a:gd name="connsiteX1" fmla="*/ 85725 w 114300"/>
              <a:gd name="connsiteY1" fmla="*/ 57150 h 215900"/>
              <a:gd name="connsiteX2" fmla="*/ 88900 w 114300"/>
              <a:gd name="connsiteY2" fmla="*/ 57150 h 215900"/>
              <a:gd name="connsiteX3" fmla="*/ 98425 w 114300"/>
              <a:gd name="connsiteY3" fmla="*/ 120650 h 215900"/>
              <a:gd name="connsiteX4" fmla="*/ 101600 w 114300"/>
              <a:gd name="connsiteY4" fmla="*/ 133350 h 215900"/>
              <a:gd name="connsiteX5" fmla="*/ 114300 w 114300"/>
              <a:gd name="connsiteY5" fmla="*/ 193675 h 215900"/>
              <a:gd name="connsiteX6" fmla="*/ 82550 w 114300"/>
              <a:gd name="connsiteY6" fmla="*/ 203200 h 215900"/>
              <a:gd name="connsiteX7" fmla="*/ 38100 w 114300"/>
              <a:gd name="connsiteY7" fmla="*/ 215900 h 215900"/>
              <a:gd name="connsiteX8" fmla="*/ 22225 w 114300"/>
              <a:gd name="connsiteY8" fmla="*/ 136525 h 215900"/>
              <a:gd name="connsiteX9" fmla="*/ 19050 w 114300"/>
              <a:gd name="connsiteY9" fmla="*/ 120650 h 215900"/>
              <a:gd name="connsiteX10" fmla="*/ 12700 w 114300"/>
              <a:gd name="connsiteY10" fmla="*/ 73025 h 215900"/>
              <a:gd name="connsiteX11" fmla="*/ 0 w 114300"/>
              <a:gd name="connsiteY11" fmla="*/ 19050 h 215900"/>
              <a:gd name="connsiteX12" fmla="*/ 47625 w 114300"/>
              <a:gd name="connsiteY12" fmla="*/ 6350 h 215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4300" h="215900">
                <a:moveTo>
                  <a:pt x="76200" y="0"/>
                </a:moveTo>
                <a:lnTo>
                  <a:pt x="85725" y="57150"/>
                </a:lnTo>
                <a:lnTo>
                  <a:pt x="88900" y="57150"/>
                </a:lnTo>
                <a:lnTo>
                  <a:pt x="98425" y="120650"/>
                </a:lnTo>
                <a:lnTo>
                  <a:pt x="101600" y="133350"/>
                </a:lnTo>
                <a:lnTo>
                  <a:pt x="114300" y="193675"/>
                </a:lnTo>
                <a:lnTo>
                  <a:pt x="82550" y="203200"/>
                </a:lnTo>
                <a:lnTo>
                  <a:pt x="38100" y="215900"/>
                </a:lnTo>
                <a:lnTo>
                  <a:pt x="22225" y="136525"/>
                </a:lnTo>
                <a:lnTo>
                  <a:pt x="19050" y="120650"/>
                </a:lnTo>
                <a:lnTo>
                  <a:pt x="12700" y="73025"/>
                </a:lnTo>
                <a:lnTo>
                  <a:pt x="0" y="19050"/>
                </a:lnTo>
                <a:lnTo>
                  <a:pt x="47625" y="6350"/>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47" name="Charlotte, NC-SC">
            <a:extLst>
              <a:ext uri="{FF2B5EF4-FFF2-40B4-BE49-F238E27FC236}">
                <a16:creationId xmlns:a16="http://schemas.microsoft.com/office/drawing/2014/main" xmlns="" id="{00000000-0008-0000-0000-000042010000}"/>
              </a:ext>
            </a:extLst>
          </p:cNvPr>
          <p:cNvSpPr>
            <a:spLocks/>
          </p:cNvSpPr>
          <p:nvPr/>
        </p:nvSpPr>
        <p:spPr bwMode="auto">
          <a:xfrm>
            <a:off x="9767799" y="5091486"/>
            <a:ext cx="215900" cy="301206"/>
          </a:xfrm>
          <a:custGeom>
            <a:avLst/>
            <a:gdLst>
              <a:gd name="connsiteX0" fmla="*/ 107950 w 215900"/>
              <a:gd name="connsiteY0" fmla="*/ 0 h 304800"/>
              <a:gd name="connsiteX1" fmla="*/ 114300 w 215900"/>
              <a:gd name="connsiteY1" fmla="*/ 34925 h 304800"/>
              <a:gd name="connsiteX2" fmla="*/ 123825 w 215900"/>
              <a:gd name="connsiteY2" fmla="*/ 34925 h 304800"/>
              <a:gd name="connsiteX3" fmla="*/ 155575 w 215900"/>
              <a:gd name="connsiteY3" fmla="*/ 47625 h 304800"/>
              <a:gd name="connsiteX4" fmla="*/ 177800 w 215900"/>
              <a:gd name="connsiteY4" fmla="*/ 47625 h 304800"/>
              <a:gd name="connsiteX5" fmla="*/ 177800 w 215900"/>
              <a:gd name="connsiteY5" fmla="*/ 53975 h 304800"/>
              <a:gd name="connsiteX6" fmla="*/ 200025 w 215900"/>
              <a:gd name="connsiteY6" fmla="*/ 69850 h 304800"/>
              <a:gd name="connsiteX7" fmla="*/ 206375 w 215900"/>
              <a:gd name="connsiteY7" fmla="*/ 82550 h 304800"/>
              <a:gd name="connsiteX8" fmla="*/ 190500 w 215900"/>
              <a:gd name="connsiteY8" fmla="*/ 85725 h 304800"/>
              <a:gd name="connsiteX9" fmla="*/ 171450 w 215900"/>
              <a:gd name="connsiteY9" fmla="*/ 155575 h 304800"/>
              <a:gd name="connsiteX10" fmla="*/ 184150 w 215900"/>
              <a:gd name="connsiteY10" fmla="*/ 155575 h 304800"/>
              <a:gd name="connsiteX11" fmla="*/ 206375 w 215900"/>
              <a:gd name="connsiteY11" fmla="*/ 142875 h 304800"/>
              <a:gd name="connsiteX12" fmla="*/ 215900 w 215900"/>
              <a:gd name="connsiteY12" fmla="*/ 215900 h 304800"/>
              <a:gd name="connsiteX13" fmla="*/ 177800 w 215900"/>
              <a:gd name="connsiteY13" fmla="*/ 225425 h 304800"/>
              <a:gd name="connsiteX14" fmla="*/ 206375 w 215900"/>
              <a:gd name="connsiteY14" fmla="*/ 257175 h 304800"/>
              <a:gd name="connsiteX15" fmla="*/ 190500 w 215900"/>
              <a:gd name="connsiteY15" fmla="*/ 273050 h 304800"/>
              <a:gd name="connsiteX16" fmla="*/ 196850 w 215900"/>
              <a:gd name="connsiteY16" fmla="*/ 282575 h 304800"/>
              <a:gd name="connsiteX17" fmla="*/ 193675 w 215900"/>
              <a:gd name="connsiteY17" fmla="*/ 285750 h 304800"/>
              <a:gd name="connsiteX18" fmla="*/ 177800 w 215900"/>
              <a:gd name="connsiteY18" fmla="*/ 292100 h 304800"/>
              <a:gd name="connsiteX19" fmla="*/ 168275 w 215900"/>
              <a:gd name="connsiteY19" fmla="*/ 288925 h 304800"/>
              <a:gd name="connsiteX20" fmla="*/ 161925 w 215900"/>
              <a:gd name="connsiteY20" fmla="*/ 295275 h 304800"/>
              <a:gd name="connsiteX21" fmla="*/ 161925 w 215900"/>
              <a:gd name="connsiteY21" fmla="*/ 285750 h 304800"/>
              <a:gd name="connsiteX22" fmla="*/ 142875 w 215900"/>
              <a:gd name="connsiteY22" fmla="*/ 304800 h 304800"/>
              <a:gd name="connsiteX23" fmla="*/ 139700 w 215900"/>
              <a:gd name="connsiteY23" fmla="*/ 288925 h 304800"/>
              <a:gd name="connsiteX24" fmla="*/ 57150 w 215900"/>
              <a:gd name="connsiteY24" fmla="*/ 301625 h 304800"/>
              <a:gd name="connsiteX25" fmla="*/ 53975 w 215900"/>
              <a:gd name="connsiteY25" fmla="*/ 292100 h 304800"/>
              <a:gd name="connsiteX26" fmla="*/ 41275 w 215900"/>
              <a:gd name="connsiteY26" fmla="*/ 273050 h 304800"/>
              <a:gd name="connsiteX27" fmla="*/ 44450 w 215900"/>
              <a:gd name="connsiteY27" fmla="*/ 269875 h 304800"/>
              <a:gd name="connsiteX28" fmla="*/ 38100 w 215900"/>
              <a:gd name="connsiteY28" fmla="*/ 257175 h 304800"/>
              <a:gd name="connsiteX29" fmla="*/ 41275 w 215900"/>
              <a:gd name="connsiteY29" fmla="*/ 254000 h 304800"/>
              <a:gd name="connsiteX30" fmla="*/ 28575 w 215900"/>
              <a:gd name="connsiteY30" fmla="*/ 219075 h 304800"/>
              <a:gd name="connsiteX31" fmla="*/ 41275 w 215900"/>
              <a:gd name="connsiteY31" fmla="*/ 212725 h 304800"/>
              <a:gd name="connsiteX32" fmla="*/ 41275 w 215900"/>
              <a:gd name="connsiteY32" fmla="*/ 190500 h 304800"/>
              <a:gd name="connsiteX33" fmla="*/ 47625 w 215900"/>
              <a:gd name="connsiteY33" fmla="*/ 187325 h 304800"/>
              <a:gd name="connsiteX34" fmla="*/ 44450 w 215900"/>
              <a:gd name="connsiteY34" fmla="*/ 171450 h 304800"/>
              <a:gd name="connsiteX35" fmla="*/ 19050 w 215900"/>
              <a:gd name="connsiteY35" fmla="*/ 142875 h 304800"/>
              <a:gd name="connsiteX36" fmla="*/ 0 w 215900"/>
              <a:gd name="connsiteY36" fmla="*/ 117475 h 304800"/>
              <a:gd name="connsiteX37" fmla="*/ 88900 w 215900"/>
              <a:gd name="connsiteY37" fmla="*/ 104775 h 304800"/>
              <a:gd name="connsiteX38" fmla="*/ 88900 w 215900"/>
              <a:gd name="connsiteY38" fmla="*/ 88900 h 304800"/>
              <a:gd name="connsiteX39" fmla="*/ 57150 w 215900"/>
              <a:gd name="connsiteY39" fmla="*/ 63500 h 304800"/>
              <a:gd name="connsiteX40" fmla="*/ 63500 w 215900"/>
              <a:gd name="connsiteY40" fmla="*/ 28575 h 304800"/>
              <a:gd name="connsiteX41" fmla="*/ 60325 w 215900"/>
              <a:gd name="connsiteY41" fmla="*/ 9525 h 304800"/>
              <a:gd name="connsiteX42" fmla="*/ 79375 w 215900"/>
              <a:gd name="connsiteY42" fmla="*/ 6350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15900" h="304800">
                <a:moveTo>
                  <a:pt x="107950" y="0"/>
                </a:moveTo>
                <a:lnTo>
                  <a:pt x="114300" y="34925"/>
                </a:lnTo>
                <a:lnTo>
                  <a:pt x="123825" y="34925"/>
                </a:lnTo>
                <a:lnTo>
                  <a:pt x="155575" y="47625"/>
                </a:lnTo>
                <a:lnTo>
                  <a:pt x="177800" y="47625"/>
                </a:lnTo>
                <a:lnTo>
                  <a:pt x="177800" y="53975"/>
                </a:lnTo>
                <a:lnTo>
                  <a:pt x="200025" y="69850"/>
                </a:lnTo>
                <a:lnTo>
                  <a:pt x="206375" y="82550"/>
                </a:lnTo>
                <a:lnTo>
                  <a:pt x="190500" y="85725"/>
                </a:lnTo>
                <a:lnTo>
                  <a:pt x="171450" y="155575"/>
                </a:lnTo>
                <a:lnTo>
                  <a:pt x="184150" y="155575"/>
                </a:lnTo>
                <a:lnTo>
                  <a:pt x="206375" y="142875"/>
                </a:lnTo>
                <a:lnTo>
                  <a:pt x="215900" y="215900"/>
                </a:lnTo>
                <a:lnTo>
                  <a:pt x="177800" y="225425"/>
                </a:lnTo>
                <a:lnTo>
                  <a:pt x="206375" y="257175"/>
                </a:lnTo>
                <a:lnTo>
                  <a:pt x="190500" y="273050"/>
                </a:lnTo>
                <a:lnTo>
                  <a:pt x="196850" y="282575"/>
                </a:lnTo>
                <a:lnTo>
                  <a:pt x="193675" y="285750"/>
                </a:lnTo>
                <a:lnTo>
                  <a:pt x="177800" y="292100"/>
                </a:lnTo>
                <a:lnTo>
                  <a:pt x="168275" y="288925"/>
                </a:lnTo>
                <a:lnTo>
                  <a:pt x="161925" y="295275"/>
                </a:lnTo>
                <a:lnTo>
                  <a:pt x="161925" y="285750"/>
                </a:lnTo>
                <a:lnTo>
                  <a:pt x="142875" y="304800"/>
                </a:lnTo>
                <a:lnTo>
                  <a:pt x="139700" y="288925"/>
                </a:lnTo>
                <a:lnTo>
                  <a:pt x="57150" y="301625"/>
                </a:lnTo>
                <a:lnTo>
                  <a:pt x="53975" y="292100"/>
                </a:lnTo>
                <a:lnTo>
                  <a:pt x="41275" y="273050"/>
                </a:lnTo>
                <a:lnTo>
                  <a:pt x="44450" y="269875"/>
                </a:lnTo>
                <a:lnTo>
                  <a:pt x="38100" y="257175"/>
                </a:lnTo>
                <a:lnTo>
                  <a:pt x="41275" y="254000"/>
                </a:lnTo>
                <a:lnTo>
                  <a:pt x="28575" y="219075"/>
                </a:lnTo>
                <a:lnTo>
                  <a:pt x="41275" y="212725"/>
                </a:lnTo>
                <a:lnTo>
                  <a:pt x="41275" y="190500"/>
                </a:lnTo>
                <a:lnTo>
                  <a:pt x="47625" y="187325"/>
                </a:lnTo>
                <a:lnTo>
                  <a:pt x="44450" y="171450"/>
                </a:lnTo>
                <a:lnTo>
                  <a:pt x="19050" y="142875"/>
                </a:lnTo>
                <a:lnTo>
                  <a:pt x="0" y="117475"/>
                </a:lnTo>
                <a:lnTo>
                  <a:pt x="88900" y="104775"/>
                </a:lnTo>
                <a:lnTo>
                  <a:pt x="88900" y="88900"/>
                </a:lnTo>
                <a:lnTo>
                  <a:pt x="57150" y="63500"/>
                </a:lnTo>
                <a:lnTo>
                  <a:pt x="63500" y="28575"/>
                </a:lnTo>
                <a:lnTo>
                  <a:pt x="60325" y="9525"/>
                </a:lnTo>
                <a:lnTo>
                  <a:pt x="79375" y="6350"/>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48" name="Durham-Chapel Hill, NC">
            <a:extLst>
              <a:ext uri="{FF2B5EF4-FFF2-40B4-BE49-F238E27FC236}">
                <a16:creationId xmlns:a16="http://schemas.microsoft.com/office/drawing/2014/main" xmlns="" id="{00000000-0008-0000-0000-000043010000}"/>
              </a:ext>
            </a:extLst>
          </p:cNvPr>
          <p:cNvSpPr>
            <a:spLocks/>
          </p:cNvSpPr>
          <p:nvPr/>
        </p:nvSpPr>
        <p:spPr bwMode="auto">
          <a:xfrm>
            <a:off x="10056724" y="4928183"/>
            <a:ext cx="120650" cy="218656"/>
          </a:xfrm>
          <a:custGeom>
            <a:avLst/>
            <a:gdLst>
              <a:gd name="connsiteX0" fmla="*/ 82550 w 120650"/>
              <a:gd name="connsiteY0" fmla="*/ 0 h 222250"/>
              <a:gd name="connsiteX1" fmla="*/ 95250 w 120650"/>
              <a:gd name="connsiteY1" fmla="*/ 57150 h 222250"/>
              <a:gd name="connsiteX2" fmla="*/ 93823 w 120650"/>
              <a:gd name="connsiteY2" fmla="*/ 57558 h 222250"/>
              <a:gd name="connsiteX3" fmla="*/ 93823 w 120650"/>
              <a:gd name="connsiteY3" fmla="*/ 57559 h 222250"/>
              <a:gd name="connsiteX4" fmla="*/ 95250 w 120650"/>
              <a:gd name="connsiteY4" fmla="*/ 57151 h 222250"/>
              <a:gd name="connsiteX5" fmla="*/ 101600 w 120650"/>
              <a:gd name="connsiteY5" fmla="*/ 85726 h 222250"/>
              <a:gd name="connsiteX6" fmla="*/ 111125 w 120650"/>
              <a:gd name="connsiteY6" fmla="*/ 88901 h 222250"/>
              <a:gd name="connsiteX7" fmla="*/ 111125 w 120650"/>
              <a:gd name="connsiteY7" fmla="*/ 95251 h 222250"/>
              <a:gd name="connsiteX8" fmla="*/ 120650 w 120650"/>
              <a:gd name="connsiteY8" fmla="*/ 95251 h 222250"/>
              <a:gd name="connsiteX9" fmla="*/ 117475 w 120650"/>
              <a:gd name="connsiteY9" fmla="*/ 111126 h 222250"/>
              <a:gd name="connsiteX10" fmla="*/ 107950 w 120650"/>
              <a:gd name="connsiteY10" fmla="*/ 117476 h 222250"/>
              <a:gd name="connsiteX11" fmla="*/ 107950 w 120650"/>
              <a:gd name="connsiteY11" fmla="*/ 130176 h 222250"/>
              <a:gd name="connsiteX12" fmla="*/ 95250 w 120650"/>
              <a:gd name="connsiteY12" fmla="*/ 133351 h 222250"/>
              <a:gd name="connsiteX13" fmla="*/ 95250 w 120650"/>
              <a:gd name="connsiteY13" fmla="*/ 184150 h 222250"/>
              <a:gd name="connsiteX14" fmla="*/ 104775 w 120650"/>
              <a:gd name="connsiteY14" fmla="*/ 184150 h 222250"/>
              <a:gd name="connsiteX15" fmla="*/ 101600 w 120650"/>
              <a:gd name="connsiteY15" fmla="*/ 200025 h 222250"/>
              <a:gd name="connsiteX16" fmla="*/ 73025 w 120650"/>
              <a:gd name="connsiteY16" fmla="*/ 184150 h 222250"/>
              <a:gd name="connsiteX17" fmla="*/ 63500 w 120650"/>
              <a:gd name="connsiteY17" fmla="*/ 200025 h 222250"/>
              <a:gd name="connsiteX18" fmla="*/ 57150 w 120650"/>
              <a:gd name="connsiteY18" fmla="*/ 200025 h 222250"/>
              <a:gd name="connsiteX19" fmla="*/ 53975 w 120650"/>
              <a:gd name="connsiteY19" fmla="*/ 209550 h 222250"/>
              <a:gd name="connsiteX20" fmla="*/ 50800 w 120650"/>
              <a:gd name="connsiteY20" fmla="*/ 206375 h 222250"/>
              <a:gd name="connsiteX21" fmla="*/ 44450 w 120650"/>
              <a:gd name="connsiteY21" fmla="*/ 215900 h 222250"/>
              <a:gd name="connsiteX22" fmla="*/ 12700 w 120650"/>
              <a:gd name="connsiteY22" fmla="*/ 222250 h 222250"/>
              <a:gd name="connsiteX23" fmla="*/ 0 w 120650"/>
              <a:gd name="connsiteY23" fmla="*/ 161925 h 222250"/>
              <a:gd name="connsiteX24" fmla="*/ 47625 w 120650"/>
              <a:gd name="connsiteY24" fmla="*/ 149225 h 222250"/>
              <a:gd name="connsiteX25" fmla="*/ 44450 w 120650"/>
              <a:gd name="connsiteY25" fmla="*/ 142875 h 222250"/>
              <a:gd name="connsiteX26" fmla="*/ 25400 w 120650"/>
              <a:gd name="connsiteY26" fmla="*/ 73025 h 222250"/>
              <a:gd name="connsiteX27" fmla="*/ 41275 w 120650"/>
              <a:gd name="connsiteY27" fmla="*/ 73025 h 222250"/>
              <a:gd name="connsiteX28" fmla="*/ 31750 w 120650"/>
              <a:gd name="connsiteY28" fmla="*/ 1270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0650" h="222250">
                <a:moveTo>
                  <a:pt x="82550" y="0"/>
                </a:moveTo>
                <a:lnTo>
                  <a:pt x="95250" y="57150"/>
                </a:lnTo>
                <a:lnTo>
                  <a:pt x="93823" y="57558"/>
                </a:lnTo>
                <a:lnTo>
                  <a:pt x="93823" y="57559"/>
                </a:lnTo>
                <a:lnTo>
                  <a:pt x="95250" y="57151"/>
                </a:lnTo>
                <a:lnTo>
                  <a:pt x="101600" y="85726"/>
                </a:lnTo>
                <a:lnTo>
                  <a:pt x="111125" y="88901"/>
                </a:lnTo>
                <a:lnTo>
                  <a:pt x="111125" y="95251"/>
                </a:lnTo>
                <a:lnTo>
                  <a:pt x="120650" y="95251"/>
                </a:lnTo>
                <a:lnTo>
                  <a:pt x="117475" y="111126"/>
                </a:lnTo>
                <a:lnTo>
                  <a:pt x="107950" y="117476"/>
                </a:lnTo>
                <a:lnTo>
                  <a:pt x="107950" y="130176"/>
                </a:lnTo>
                <a:lnTo>
                  <a:pt x="95250" y="133351"/>
                </a:lnTo>
                <a:lnTo>
                  <a:pt x="95250" y="184150"/>
                </a:lnTo>
                <a:lnTo>
                  <a:pt x="104775" y="184150"/>
                </a:lnTo>
                <a:lnTo>
                  <a:pt x="101600" y="200025"/>
                </a:lnTo>
                <a:lnTo>
                  <a:pt x="73025" y="184150"/>
                </a:lnTo>
                <a:lnTo>
                  <a:pt x="63500" y="200025"/>
                </a:lnTo>
                <a:lnTo>
                  <a:pt x="57150" y="200025"/>
                </a:lnTo>
                <a:lnTo>
                  <a:pt x="53975" y="209550"/>
                </a:lnTo>
                <a:lnTo>
                  <a:pt x="50800" y="206375"/>
                </a:lnTo>
                <a:lnTo>
                  <a:pt x="44450" y="215900"/>
                </a:lnTo>
                <a:lnTo>
                  <a:pt x="12700" y="222250"/>
                </a:lnTo>
                <a:lnTo>
                  <a:pt x="0" y="161925"/>
                </a:lnTo>
                <a:lnTo>
                  <a:pt x="47625" y="149225"/>
                </a:lnTo>
                <a:lnTo>
                  <a:pt x="44450" y="142875"/>
                </a:lnTo>
                <a:lnTo>
                  <a:pt x="25400" y="73025"/>
                </a:lnTo>
                <a:lnTo>
                  <a:pt x="41275" y="73025"/>
                </a:lnTo>
                <a:lnTo>
                  <a:pt x="31750" y="12700"/>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49" name="Wilmington, NC">
            <a:extLst>
              <a:ext uri="{FF2B5EF4-FFF2-40B4-BE49-F238E27FC236}">
                <a16:creationId xmlns:a16="http://schemas.microsoft.com/office/drawing/2014/main" xmlns="" id="{00000000-0008-0000-0000-000044010000}"/>
              </a:ext>
            </a:extLst>
          </p:cNvPr>
          <p:cNvSpPr>
            <a:spLocks/>
          </p:cNvSpPr>
          <p:nvPr/>
        </p:nvSpPr>
        <p:spPr bwMode="auto">
          <a:xfrm>
            <a:off x="10308987" y="5219864"/>
            <a:ext cx="117475" cy="134728"/>
          </a:xfrm>
          <a:custGeom>
            <a:avLst/>
            <a:gdLst>
              <a:gd name="connsiteX0" fmla="*/ 114300 w 117475"/>
              <a:gd name="connsiteY0" fmla="*/ 44450 h 136525"/>
              <a:gd name="connsiteX1" fmla="*/ 117475 w 117475"/>
              <a:gd name="connsiteY1" fmla="*/ 47625 h 136525"/>
              <a:gd name="connsiteX2" fmla="*/ 101600 w 117475"/>
              <a:gd name="connsiteY2" fmla="*/ 69850 h 136525"/>
              <a:gd name="connsiteX3" fmla="*/ 79375 w 117475"/>
              <a:gd name="connsiteY3" fmla="*/ 0 h 136525"/>
              <a:gd name="connsiteX4" fmla="*/ 107950 w 117475"/>
              <a:gd name="connsiteY4" fmla="*/ 41275 h 136525"/>
              <a:gd name="connsiteX5" fmla="*/ 114300 w 117475"/>
              <a:gd name="connsiteY5" fmla="*/ 44450 h 136525"/>
              <a:gd name="connsiteX6" fmla="*/ 85725 w 117475"/>
              <a:gd name="connsiteY6" fmla="*/ 82550 h 136525"/>
              <a:gd name="connsiteX7" fmla="*/ 76200 w 117475"/>
              <a:gd name="connsiteY7" fmla="*/ 107950 h 136525"/>
              <a:gd name="connsiteX8" fmla="*/ 76200 w 117475"/>
              <a:gd name="connsiteY8" fmla="*/ 133350 h 136525"/>
              <a:gd name="connsiteX9" fmla="*/ 73025 w 117475"/>
              <a:gd name="connsiteY9" fmla="*/ 136525 h 136525"/>
              <a:gd name="connsiteX10" fmla="*/ 60325 w 117475"/>
              <a:gd name="connsiteY10" fmla="*/ 114300 h 136525"/>
              <a:gd name="connsiteX11" fmla="*/ 60325 w 117475"/>
              <a:gd name="connsiteY11" fmla="*/ 104775 h 136525"/>
              <a:gd name="connsiteX12" fmla="*/ 44450 w 117475"/>
              <a:gd name="connsiteY12" fmla="*/ 88900 h 136525"/>
              <a:gd name="connsiteX13" fmla="*/ 25400 w 117475"/>
              <a:gd name="connsiteY13" fmla="*/ 88900 h 136525"/>
              <a:gd name="connsiteX14" fmla="*/ 15875 w 117475"/>
              <a:gd name="connsiteY14" fmla="*/ 92075 h 136525"/>
              <a:gd name="connsiteX15" fmla="*/ 6350 w 117475"/>
              <a:gd name="connsiteY15" fmla="*/ 85725 h 136525"/>
              <a:gd name="connsiteX16" fmla="*/ 15875 w 117475"/>
              <a:gd name="connsiteY16" fmla="*/ 69850 h 136525"/>
              <a:gd name="connsiteX17" fmla="*/ 3175 w 117475"/>
              <a:gd name="connsiteY17" fmla="*/ 66675 h 136525"/>
              <a:gd name="connsiteX18" fmla="*/ 0 w 117475"/>
              <a:gd name="connsiteY18" fmla="*/ 57150 h 136525"/>
              <a:gd name="connsiteX19" fmla="*/ 15875 w 117475"/>
              <a:gd name="connsiteY19" fmla="*/ 19050 h 13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7475" h="136525">
                <a:moveTo>
                  <a:pt x="114300" y="44450"/>
                </a:moveTo>
                <a:lnTo>
                  <a:pt x="117475" y="47625"/>
                </a:lnTo>
                <a:lnTo>
                  <a:pt x="101600" y="69850"/>
                </a:lnTo>
                <a:close/>
                <a:moveTo>
                  <a:pt x="79375" y="0"/>
                </a:moveTo>
                <a:lnTo>
                  <a:pt x="107950" y="41275"/>
                </a:lnTo>
                <a:lnTo>
                  <a:pt x="114300" y="44450"/>
                </a:lnTo>
                <a:lnTo>
                  <a:pt x="85725" y="82550"/>
                </a:lnTo>
                <a:lnTo>
                  <a:pt x="76200" y="107950"/>
                </a:lnTo>
                <a:lnTo>
                  <a:pt x="76200" y="133350"/>
                </a:lnTo>
                <a:lnTo>
                  <a:pt x="73025" y="136525"/>
                </a:lnTo>
                <a:lnTo>
                  <a:pt x="60325" y="114300"/>
                </a:lnTo>
                <a:lnTo>
                  <a:pt x="60325" y="104775"/>
                </a:lnTo>
                <a:lnTo>
                  <a:pt x="44450" y="88900"/>
                </a:lnTo>
                <a:lnTo>
                  <a:pt x="25400" y="88900"/>
                </a:lnTo>
                <a:lnTo>
                  <a:pt x="15875" y="92075"/>
                </a:lnTo>
                <a:lnTo>
                  <a:pt x="6350" y="85725"/>
                </a:lnTo>
                <a:lnTo>
                  <a:pt x="15875" y="69850"/>
                </a:lnTo>
                <a:lnTo>
                  <a:pt x="3175" y="66675"/>
                </a:lnTo>
                <a:lnTo>
                  <a:pt x="0" y="57150"/>
                </a:lnTo>
                <a:lnTo>
                  <a:pt x="15875" y="19050"/>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50" name="Myrtle Beach, SC">
            <a:extLst>
              <a:ext uri="{FF2B5EF4-FFF2-40B4-BE49-F238E27FC236}">
                <a16:creationId xmlns:a16="http://schemas.microsoft.com/office/drawing/2014/main" xmlns="" id="{00000000-0008-0000-0000-000045010000}"/>
              </a:ext>
            </a:extLst>
          </p:cNvPr>
          <p:cNvSpPr>
            <a:spLocks/>
          </p:cNvSpPr>
          <p:nvPr/>
        </p:nvSpPr>
        <p:spPr bwMode="auto">
          <a:xfrm>
            <a:off x="10167849" y="5308764"/>
            <a:ext cx="220513" cy="182353"/>
          </a:xfrm>
          <a:custGeom>
            <a:avLst/>
            <a:gdLst>
              <a:gd name="connsiteX0" fmla="*/ 215900 w 219075"/>
              <a:gd name="connsiteY0" fmla="*/ 73025 h 184150"/>
              <a:gd name="connsiteX1" fmla="*/ 215900 w 219075"/>
              <a:gd name="connsiteY1" fmla="*/ 88900 h 184150"/>
              <a:gd name="connsiteX2" fmla="*/ 206375 w 219075"/>
              <a:gd name="connsiteY2" fmla="*/ 85725 h 184150"/>
              <a:gd name="connsiteX3" fmla="*/ 219075 w 219075"/>
              <a:gd name="connsiteY3" fmla="*/ 47625 h 184150"/>
              <a:gd name="connsiteX4" fmla="*/ 215900 w 219075"/>
              <a:gd name="connsiteY4" fmla="*/ 73025 h 184150"/>
              <a:gd name="connsiteX5" fmla="*/ 215900 w 219075"/>
              <a:gd name="connsiteY5" fmla="*/ 69850 h 184150"/>
              <a:gd name="connsiteX6" fmla="*/ 212725 w 219075"/>
              <a:gd name="connsiteY6" fmla="*/ 50800 h 184150"/>
              <a:gd name="connsiteX7" fmla="*/ 165100 w 219075"/>
              <a:gd name="connsiteY7" fmla="*/ 0 h 184150"/>
              <a:gd name="connsiteX8" fmla="*/ 184150 w 219075"/>
              <a:gd name="connsiteY8" fmla="*/ 0 h 184150"/>
              <a:gd name="connsiteX9" fmla="*/ 200025 w 219075"/>
              <a:gd name="connsiteY9" fmla="*/ 15875 h 184150"/>
              <a:gd name="connsiteX10" fmla="*/ 200025 w 219075"/>
              <a:gd name="connsiteY10" fmla="*/ 25400 h 184150"/>
              <a:gd name="connsiteX11" fmla="*/ 209550 w 219075"/>
              <a:gd name="connsiteY11" fmla="*/ 63500 h 184150"/>
              <a:gd name="connsiteX12" fmla="*/ 206375 w 219075"/>
              <a:gd name="connsiteY12" fmla="*/ 82550 h 184150"/>
              <a:gd name="connsiteX13" fmla="*/ 171450 w 219075"/>
              <a:gd name="connsiteY13" fmla="*/ 85725 h 184150"/>
              <a:gd name="connsiteX14" fmla="*/ 177800 w 219075"/>
              <a:gd name="connsiteY14" fmla="*/ 82550 h 184150"/>
              <a:gd name="connsiteX15" fmla="*/ 168275 w 219075"/>
              <a:gd name="connsiteY15" fmla="*/ 79375 h 184150"/>
              <a:gd name="connsiteX16" fmla="*/ 168275 w 219075"/>
              <a:gd name="connsiteY16" fmla="*/ 85725 h 184150"/>
              <a:gd name="connsiteX17" fmla="*/ 149225 w 219075"/>
              <a:gd name="connsiteY17" fmla="*/ 95250 h 184150"/>
              <a:gd name="connsiteX18" fmla="*/ 149225 w 219075"/>
              <a:gd name="connsiteY18" fmla="*/ 85725 h 184150"/>
              <a:gd name="connsiteX19" fmla="*/ 146050 w 219075"/>
              <a:gd name="connsiteY19" fmla="*/ 95250 h 184150"/>
              <a:gd name="connsiteX20" fmla="*/ 123825 w 219075"/>
              <a:gd name="connsiteY20" fmla="*/ 111125 h 184150"/>
              <a:gd name="connsiteX21" fmla="*/ 120650 w 219075"/>
              <a:gd name="connsiteY21" fmla="*/ 107950 h 184150"/>
              <a:gd name="connsiteX22" fmla="*/ 114300 w 219075"/>
              <a:gd name="connsiteY22" fmla="*/ 111125 h 184150"/>
              <a:gd name="connsiteX23" fmla="*/ 123825 w 219075"/>
              <a:gd name="connsiteY23" fmla="*/ 111125 h 184150"/>
              <a:gd name="connsiteX24" fmla="*/ 92075 w 219075"/>
              <a:gd name="connsiteY24" fmla="*/ 136525 h 184150"/>
              <a:gd name="connsiteX25" fmla="*/ 66675 w 219075"/>
              <a:gd name="connsiteY25" fmla="*/ 180975 h 184150"/>
              <a:gd name="connsiteX26" fmla="*/ 53975 w 219075"/>
              <a:gd name="connsiteY26" fmla="*/ 184150 h 184150"/>
              <a:gd name="connsiteX27" fmla="*/ 44450 w 219075"/>
              <a:gd name="connsiteY27" fmla="*/ 171450 h 184150"/>
              <a:gd name="connsiteX28" fmla="*/ 31750 w 219075"/>
              <a:gd name="connsiteY28" fmla="*/ 165100 h 184150"/>
              <a:gd name="connsiteX29" fmla="*/ 22225 w 219075"/>
              <a:gd name="connsiteY29" fmla="*/ 152400 h 184150"/>
              <a:gd name="connsiteX30" fmla="*/ 12700 w 219075"/>
              <a:gd name="connsiteY30" fmla="*/ 133350 h 184150"/>
              <a:gd name="connsiteX31" fmla="*/ 0 w 219075"/>
              <a:gd name="connsiteY31" fmla="*/ 117475 h 184150"/>
              <a:gd name="connsiteX32" fmla="*/ 19050 w 219075"/>
              <a:gd name="connsiteY32" fmla="*/ 57150 h 184150"/>
              <a:gd name="connsiteX33" fmla="*/ 25400 w 219075"/>
              <a:gd name="connsiteY33" fmla="*/ 47625 h 184150"/>
              <a:gd name="connsiteX34" fmla="*/ 104775 w 219075"/>
              <a:gd name="connsiteY34" fmla="*/ 98425 h 184150"/>
              <a:gd name="connsiteX35" fmla="*/ 104775 w 219075"/>
              <a:gd name="connsiteY35" fmla="*/ 85725 h 184150"/>
              <a:gd name="connsiteX36" fmla="*/ 114300 w 219075"/>
              <a:gd name="connsiteY36" fmla="*/ 73025 h 184150"/>
              <a:gd name="connsiteX37" fmla="*/ 114300 w 219075"/>
              <a:gd name="connsiteY37" fmla="*/ 57150 h 184150"/>
              <a:gd name="connsiteX38" fmla="*/ 120650 w 219075"/>
              <a:gd name="connsiteY38" fmla="*/ 50800 h 184150"/>
              <a:gd name="connsiteX39" fmla="*/ 133350 w 219075"/>
              <a:gd name="connsiteY39" fmla="*/ 53975 h 184150"/>
              <a:gd name="connsiteX40" fmla="*/ 136525 w 219075"/>
              <a:gd name="connsiteY40" fmla="*/ 38100 h 184150"/>
              <a:gd name="connsiteX41" fmla="*/ 155575 w 219075"/>
              <a:gd name="connsiteY41" fmla="*/ 31750 h 184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19075" h="184150">
                <a:moveTo>
                  <a:pt x="215900" y="73025"/>
                </a:moveTo>
                <a:lnTo>
                  <a:pt x="215900" y="88900"/>
                </a:lnTo>
                <a:lnTo>
                  <a:pt x="206375" y="85725"/>
                </a:lnTo>
                <a:close/>
                <a:moveTo>
                  <a:pt x="219075" y="47625"/>
                </a:moveTo>
                <a:lnTo>
                  <a:pt x="215900" y="73025"/>
                </a:lnTo>
                <a:lnTo>
                  <a:pt x="215900" y="69850"/>
                </a:lnTo>
                <a:lnTo>
                  <a:pt x="212725" y="50800"/>
                </a:lnTo>
                <a:close/>
                <a:moveTo>
                  <a:pt x="165100" y="0"/>
                </a:moveTo>
                <a:lnTo>
                  <a:pt x="184150" y="0"/>
                </a:lnTo>
                <a:lnTo>
                  <a:pt x="200025" y="15875"/>
                </a:lnTo>
                <a:lnTo>
                  <a:pt x="200025" y="25400"/>
                </a:lnTo>
                <a:lnTo>
                  <a:pt x="209550" y="63500"/>
                </a:lnTo>
                <a:lnTo>
                  <a:pt x="206375" y="82550"/>
                </a:lnTo>
                <a:lnTo>
                  <a:pt x="171450" y="85725"/>
                </a:lnTo>
                <a:lnTo>
                  <a:pt x="177800" y="82550"/>
                </a:lnTo>
                <a:lnTo>
                  <a:pt x="168275" y="79375"/>
                </a:lnTo>
                <a:lnTo>
                  <a:pt x="168275" y="85725"/>
                </a:lnTo>
                <a:lnTo>
                  <a:pt x="149225" y="95250"/>
                </a:lnTo>
                <a:lnTo>
                  <a:pt x="149225" y="85725"/>
                </a:lnTo>
                <a:lnTo>
                  <a:pt x="146050" y="95250"/>
                </a:lnTo>
                <a:lnTo>
                  <a:pt x="123825" y="111125"/>
                </a:lnTo>
                <a:lnTo>
                  <a:pt x="120650" y="107950"/>
                </a:lnTo>
                <a:lnTo>
                  <a:pt x="114300" y="111125"/>
                </a:lnTo>
                <a:lnTo>
                  <a:pt x="123825" y="111125"/>
                </a:lnTo>
                <a:lnTo>
                  <a:pt x="92075" y="136525"/>
                </a:lnTo>
                <a:lnTo>
                  <a:pt x="66675" y="180975"/>
                </a:lnTo>
                <a:lnTo>
                  <a:pt x="53975" y="184150"/>
                </a:lnTo>
                <a:lnTo>
                  <a:pt x="44450" y="171450"/>
                </a:lnTo>
                <a:lnTo>
                  <a:pt x="31750" y="165100"/>
                </a:lnTo>
                <a:lnTo>
                  <a:pt x="22225" y="152400"/>
                </a:lnTo>
                <a:lnTo>
                  <a:pt x="12700" y="133350"/>
                </a:lnTo>
                <a:lnTo>
                  <a:pt x="0" y="117475"/>
                </a:lnTo>
                <a:lnTo>
                  <a:pt x="19050" y="57150"/>
                </a:lnTo>
                <a:lnTo>
                  <a:pt x="25400" y="47625"/>
                </a:lnTo>
                <a:lnTo>
                  <a:pt x="104775" y="98425"/>
                </a:lnTo>
                <a:lnTo>
                  <a:pt x="104775" y="85725"/>
                </a:lnTo>
                <a:lnTo>
                  <a:pt x="114300" y="73025"/>
                </a:lnTo>
                <a:lnTo>
                  <a:pt x="114300" y="57150"/>
                </a:lnTo>
                <a:lnTo>
                  <a:pt x="120650" y="50800"/>
                </a:lnTo>
                <a:lnTo>
                  <a:pt x="133350" y="53975"/>
                </a:lnTo>
                <a:lnTo>
                  <a:pt x="136525" y="38100"/>
                </a:lnTo>
                <a:lnTo>
                  <a:pt x="155575" y="31750"/>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51" name="Knoxville, TN">
            <a:extLst>
              <a:ext uri="{FF2B5EF4-FFF2-40B4-BE49-F238E27FC236}">
                <a16:creationId xmlns:a16="http://schemas.microsoft.com/office/drawing/2014/main" xmlns="" id="{00000000-0008-0000-0000-000047010000}"/>
              </a:ext>
            </a:extLst>
          </p:cNvPr>
          <p:cNvSpPr>
            <a:spLocks/>
          </p:cNvSpPr>
          <p:nvPr/>
        </p:nvSpPr>
        <p:spPr bwMode="auto">
          <a:xfrm>
            <a:off x="9236137" y="5093074"/>
            <a:ext cx="244475" cy="210928"/>
          </a:xfrm>
          <a:custGeom>
            <a:avLst/>
            <a:gdLst>
              <a:gd name="connsiteX0" fmla="*/ 120650 w 244475"/>
              <a:gd name="connsiteY0" fmla="*/ 0 h 212725"/>
              <a:gd name="connsiteX1" fmla="*/ 142875 w 244475"/>
              <a:gd name="connsiteY1" fmla="*/ 28575 h 212725"/>
              <a:gd name="connsiteX2" fmla="*/ 155575 w 244475"/>
              <a:gd name="connsiteY2" fmla="*/ 25400 h 212725"/>
              <a:gd name="connsiteX3" fmla="*/ 168275 w 244475"/>
              <a:gd name="connsiteY3" fmla="*/ 38100 h 212725"/>
              <a:gd name="connsiteX4" fmla="*/ 180975 w 244475"/>
              <a:gd name="connsiteY4" fmla="*/ 38100 h 212725"/>
              <a:gd name="connsiteX5" fmla="*/ 193675 w 244475"/>
              <a:gd name="connsiteY5" fmla="*/ 28575 h 212725"/>
              <a:gd name="connsiteX6" fmla="*/ 203200 w 244475"/>
              <a:gd name="connsiteY6" fmla="*/ 31750 h 212725"/>
              <a:gd name="connsiteX7" fmla="*/ 212725 w 244475"/>
              <a:gd name="connsiteY7" fmla="*/ 25400 h 212725"/>
              <a:gd name="connsiteX8" fmla="*/ 212725 w 244475"/>
              <a:gd name="connsiteY8" fmla="*/ 19050 h 212725"/>
              <a:gd name="connsiteX9" fmla="*/ 219075 w 244475"/>
              <a:gd name="connsiteY9" fmla="*/ 15875 h 212725"/>
              <a:gd name="connsiteX10" fmla="*/ 234950 w 244475"/>
              <a:gd name="connsiteY10" fmla="*/ 15875 h 212725"/>
              <a:gd name="connsiteX11" fmla="*/ 244475 w 244475"/>
              <a:gd name="connsiteY11" fmla="*/ 34925 h 212725"/>
              <a:gd name="connsiteX12" fmla="*/ 241300 w 244475"/>
              <a:gd name="connsiteY12" fmla="*/ 41275 h 212725"/>
              <a:gd name="connsiteX13" fmla="*/ 231775 w 244475"/>
              <a:gd name="connsiteY13" fmla="*/ 34925 h 212725"/>
              <a:gd name="connsiteX14" fmla="*/ 228600 w 244475"/>
              <a:gd name="connsiteY14" fmla="*/ 41275 h 212725"/>
              <a:gd name="connsiteX15" fmla="*/ 215900 w 244475"/>
              <a:gd name="connsiteY15" fmla="*/ 63500 h 212725"/>
              <a:gd name="connsiteX16" fmla="*/ 206375 w 244475"/>
              <a:gd name="connsiteY16" fmla="*/ 66675 h 212725"/>
              <a:gd name="connsiteX17" fmla="*/ 200025 w 244475"/>
              <a:gd name="connsiteY17" fmla="*/ 63500 h 212725"/>
              <a:gd name="connsiteX18" fmla="*/ 196850 w 244475"/>
              <a:gd name="connsiteY18" fmla="*/ 76200 h 212725"/>
              <a:gd name="connsiteX19" fmla="*/ 190500 w 244475"/>
              <a:gd name="connsiteY19" fmla="*/ 73025 h 212725"/>
              <a:gd name="connsiteX20" fmla="*/ 193675 w 244475"/>
              <a:gd name="connsiteY20" fmla="*/ 82550 h 212725"/>
              <a:gd name="connsiteX21" fmla="*/ 187325 w 244475"/>
              <a:gd name="connsiteY21" fmla="*/ 79375 h 212725"/>
              <a:gd name="connsiteX22" fmla="*/ 187325 w 244475"/>
              <a:gd name="connsiteY22" fmla="*/ 88900 h 212725"/>
              <a:gd name="connsiteX23" fmla="*/ 180975 w 244475"/>
              <a:gd name="connsiteY23" fmla="*/ 88900 h 212725"/>
              <a:gd name="connsiteX24" fmla="*/ 187325 w 244475"/>
              <a:gd name="connsiteY24" fmla="*/ 95250 h 212725"/>
              <a:gd name="connsiteX25" fmla="*/ 193675 w 244475"/>
              <a:gd name="connsiteY25" fmla="*/ 107950 h 212725"/>
              <a:gd name="connsiteX26" fmla="*/ 174625 w 244475"/>
              <a:gd name="connsiteY26" fmla="*/ 127000 h 212725"/>
              <a:gd name="connsiteX27" fmla="*/ 203200 w 244475"/>
              <a:gd name="connsiteY27" fmla="*/ 161925 h 212725"/>
              <a:gd name="connsiteX28" fmla="*/ 206375 w 244475"/>
              <a:gd name="connsiteY28" fmla="*/ 184150 h 212725"/>
              <a:gd name="connsiteX29" fmla="*/ 190500 w 244475"/>
              <a:gd name="connsiteY29" fmla="*/ 190500 h 212725"/>
              <a:gd name="connsiteX30" fmla="*/ 165100 w 244475"/>
              <a:gd name="connsiteY30" fmla="*/ 212725 h 212725"/>
              <a:gd name="connsiteX31" fmla="*/ 168275 w 244475"/>
              <a:gd name="connsiteY31" fmla="*/ 209550 h 212725"/>
              <a:gd name="connsiteX32" fmla="*/ 155575 w 244475"/>
              <a:gd name="connsiteY32" fmla="*/ 206375 h 212725"/>
              <a:gd name="connsiteX33" fmla="*/ 155575 w 244475"/>
              <a:gd name="connsiteY33" fmla="*/ 196850 h 212725"/>
              <a:gd name="connsiteX34" fmla="*/ 142875 w 244475"/>
              <a:gd name="connsiteY34" fmla="*/ 203200 h 212725"/>
              <a:gd name="connsiteX35" fmla="*/ 136525 w 244475"/>
              <a:gd name="connsiteY35" fmla="*/ 193675 h 212725"/>
              <a:gd name="connsiteX36" fmla="*/ 127000 w 244475"/>
              <a:gd name="connsiteY36" fmla="*/ 190500 h 212725"/>
              <a:gd name="connsiteX37" fmla="*/ 114300 w 244475"/>
              <a:gd name="connsiteY37" fmla="*/ 190500 h 212725"/>
              <a:gd name="connsiteX38" fmla="*/ 104775 w 244475"/>
              <a:gd name="connsiteY38" fmla="*/ 184150 h 212725"/>
              <a:gd name="connsiteX39" fmla="*/ 95250 w 244475"/>
              <a:gd name="connsiteY39" fmla="*/ 190500 h 212725"/>
              <a:gd name="connsiteX40" fmla="*/ 85725 w 244475"/>
              <a:gd name="connsiteY40" fmla="*/ 187325 h 212725"/>
              <a:gd name="connsiteX41" fmla="*/ 73025 w 244475"/>
              <a:gd name="connsiteY41" fmla="*/ 190500 h 212725"/>
              <a:gd name="connsiteX42" fmla="*/ 76200 w 244475"/>
              <a:gd name="connsiteY42" fmla="*/ 200025 h 212725"/>
              <a:gd name="connsiteX43" fmla="*/ 73025 w 244475"/>
              <a:gd name="connsiteY43" fmla="*/ 196850 h 212725"/>
              <a:gd name="connsiteX44" fmla="*/ 63500 w 244475"/>
              <a:gd name="connsiteY44" fmla="*/ 196850 h 212725"/>
              <a:gd name="connsiteX45" fmla="*/ 57150 w 244475"/>
              <a:gd name="connsiteY45" fmla="*/ 196850 h 212725"/>
              <a:gd name="connsiteX46" fmla="*/ 53975 w 244475"/>
              <a:gd name="connsiteY46" fmla="*/ 184150 h 212725"/>
              <a:gd name="connsiteX47" fmla="*/ 47625 w 244475"/>
              <a:gd name="connsiteY47" fmla="*/ 187325 h 212725"/>
              <a:gd name="connsiteX48" fmla="*/ 38100 w 244475"/>
              <a:gd name="connsiteY48" fmla="*/ 180975 h 212725"/>
              <a:gd name="connsiteX49" fmla="*/ 28575 w 244475"/>
              <a:gd name="connsiteY49" fmla="*/ 168275 h 212725"/>
              <a:gd name="connsiteX50" fmla="*/ 41275 w 244475"/>
              <a:gd name="connsiteY50" fmla="*/ 149225 h 212725"/>
              <a:gd name="connsiteX51" fmla="*/ 15875 w 244475"/>
              <a:gd name="connsiteY51" fmla="*/ 117475 h 212725"/>
              <a:gd name="connsiteX52" fmla="*/ 0 w 244475"/>
              <a:gd name="connsiteY52" fmla="*/ 107950 h 212725"/>
              <a:gd name="connsiteX53" fmla="*/ 0 w 244475"/>
              <a:gd name="connsiteY53" fmla="*/ 82550 h 212725"/>
              <a:gd name="connsiteX54" fmla="*/ 9525 w 244475"/>
              <a:gd name="connsiteY54" fmla="*/ 79375 h 212725"/>
              <a:gd name="connsiteX55" fmla="*/ 22225 w 244475"/>
              <a:gd name="connsiteY55" fmla="*/ 63500 h 212725"/>
              <a:gd name="connsiteX56" fmla="*/ 44450 w 244475"/>
              <a:gd name="connsiteY56" fmla="*/ 79375 h 212725"/>
              <a:gd name="connsiteX57" fmla="*/ 44450 w 244475"/>
              <a:gd name="connsiteY57" fmla="*/ 85725 h 212725"/>
              <a:gd name="connsiteX58" fmla="*/ 63500 w 244475"/>
              <a:gd name="connsiteY58" fmla="*/ 88900 h 212725"/>
              <a:gd name="connsiteX59" fmla="*/ 66675 w 244475"/>
              <a:gd name="connsiteY59" fmla="*/ 95250 h 212725"/>
              <a:gd name="connsiteX60" fmla="*/ 76200 w 244475"/>
              <a:gd name="connsiteY60" fmla="*/ 82550 h 212725"/>
              <a:gd name="connsiteX61" fmla="*/ 82550 w 244475"/>
              <a:gd name="connsiteY61" fmla="*/ 47625 h 212725"/>
              <a:gd name="connsiteX62" fmla="*/ 73025 w 244475"/>
              <a:gd name="connsiteY62" fmla="*/ 34925 h 212725"/>
              <a:gd name="connsiteX63" fmla="*/ 73025 w 244475"/>
              <a:gd name="connsiteY63" fmla="*/ 25400 h 212725"/>
              <a:gd name="connsiteX64" fmla="*/ 85725 w 244475"/>
              <a:gd name="connsiteY64" fmla="*/ 22225 h 212725"/>
              <a:gd name="connsiteX65" fmla="*/ 82550 w 244475"/>
              <a:gd name="connsiteY65" fmla="*/ 6350 h 212725"/>
              <a:gd name="connsiteX66" fmla="*/ 85725 w 244475"/>
              <a:gd name="connsiteY66" fmla="*/ 6350 h 212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244475" h="212725">
                <a:moveTo>
                  <a:pt x="120650" y="0"/>
                </a:moveTo>
                <a:lnTo>
                  <a:pt x="142875" y="28575"/>
                </a:lnTo>
                <a:lnTo>
                  <a:pt x="155575" y="25400"/>
                </a:lnTo>
                <a:lnTo>
                  <a:pt x="168275" y="38100"/>
                </a:lnTo>
                <a:lnTo>
                  <a:pt x="180975" y="38100"/>
                </a:lnTo>
                <a:lnTo>
                  <a:pt x="193675" y="28575"/>
                </a:lnTo>
                <a:lnTo>
                  <a:pt x="203200" y="31750"/>
                </a:lnTo>
                <a:lnTo>
                  <a:pt x="212725" y="25400"/>
                </a:lnTo>
                <a:lnTo>
                  <a:pt x="212725" y="19050"/>
                </a:lnTo>
                <a:lnTo>
                  <a:pt x="219075" y="15875"/>
                </a:lnTo>
                <a:lnTo>
                  <a:pt x="234950" y="15875"/>
                </a:lnTo>
                <a:lnTo>
                  <a:pt x="244475" y="34925"/>
                </a:lnTo>
                <a:lnTo>
                  <a:pt x="241300" y="41275"/>
                </a:lnTo>
                <a:lnTo>
                  <a:pt x="231775" y="34925"/>
                </a:lnTo>
                <a:lnTo>
                  <a:pt x="228600" y="41275"/>
                </a:lnTo>
                <a:lnTo>
                  <a:pt x="215900" y="63500"/>
                </a:lnTo>
                <a:lnTo>
                  <a:pt x="206375" y="66675"/>
                </a:lnTo>
                <a:lnTo>
                  <a:pt x="200025" y="63500"/>
                </a:lnTo>
                <a:lnTo>
                  <a:pt x="196850" y="76200"/>
                </a:lnTo>
                <a:lnTo>
                  <a:pt x="190500" y="73025"/>
                </a:lnTo>
                <a:lnTo>
                  <a:pt x="193675" y="82550"/>
                </a:lnTo>
                <a:lnTo>
                  <a:pt x="187325" y="79375"/>
                </a:lnTo>
                <a:lnTo>
                  <a:pt x="187325" y="88900"/>
                </a:lnTo>
                <a:lnTo>
                  <a:pt x="180975" y="88900"/>
                </a:lnTo>
                <a:lnTo>
                  <a:pt x="187325" y="95250"/>
                </a:lnTo>
                <a:lnTo>
                  <a:pt x="193675" y="107950"/>
                </a:lnTo>
                <a:lnTo>
                  <a:pt x="174625" y="127000"/>
                </a:lnTo>
                <a:lnTo>
                  <a:pt x="203200" y="161925"/>
                </a:lnTo>
                <a:lnTo>
                  <a:pt x="206375" y="184150"/>
                </a:lnTo>
                <a:lnTo>
                  <a:pt x="190500" y="190500"/>
                </a:lnTo>
                <a:lnTo>
                  <a:pt x="165100" y="212725"/>
                </a:lnTo>
                <a:lnTo>
                  <a:pt x="168275" y="209550"/>
                </a:lnTo>
                <a:lnTo>
                  <a:pt x="155575" y="206375"/>
                </a:lnTo>
                <a:lnTo>
                  <a:pt x="155575" y="196850"/>
                </a:lnTo>
                <a:lnTo>
                  <a:pt x="142875" y="203200"/>
                </a:lnTo>
                <a:lnTo>
                  <a:pt x="136525" y="193675"/>
                </a:lnTo>
                <a:lnTo>
                  <a:pt x="127000" y="190500"/>
                </a:lnTo>
                <a:lnTo>
                  <a:pt x="114300" y="190500"/>
                </a:lnTo>
                <a:lnTo>
                  <a:pt x="104775" y="184150"/>
                </a:lnTo>
                <a:lnTo>
                  <a:pt x="95250" y="190500"/>
                </a:lnTo>
                <a:lnTo>
                  <a:pt x="85725" y="187325"/>
                </a:lnTo>
                <a:lnTo>
                  <a:pt x="73025" y="190500"/>
                </a:lnTo>
                <a:lnTo>
                  <a:pt x="76200" y="200025"/>
                </a:lnTo>
                <a:lnTo>
                  <a:pt x="73025" y="196850"/>
                </a:lnTo>
                <a:lnTo>
                  <a:pt x="63500" y="196850"/>
                </a:lnTo>
                <a:lnTo>
                  <a:pt x="57150" y="196850"/>
                </a:lnTo>
                <a:lnTo>
                  <a:pt x="53975" y="184150"/>
                </a:lnTo>
                <a:lnTo>
                  <a:pt x="47625" y="187325"/>
                </a:lnTo>
                <a:lnTo>
                  <a:pt x="38100" y="180975"/>
                </a:lnTo>
                <a:lnTo>
                  <a:pt x="28575" y="168275"/>
                </a:lnTo>
                <a:lnTo>
                  <a:pt x="41275" y="149225"/>
                </a:lnTo>
                <a:lnTo>
                  <a:pt x="15875" y="117475"/>
                </a:lnTo>
                <a:lnTo>
                  <a:pt x="0" y="107950"/>
                </a:lnTo>
                <a:lnTo>
                  <a:pt x="0" y="82550"/>
                </a:lnTo>
                <a:lnTo>
                  <a:pt x="9525" y="79375"/>
                </a:lnTo>
                <a:lnTo>
                  <a:pt x="22225" y="63500"/>
                </a:lnTo>
                <a:lnTo>
                  <a:pt x="44450" y="79375"/>
                </a:lnTo>
                <a:lnTo>
                  <a:pt x="44450" y="85725"/>
                </a:lnTo>
                <a:lnTo>
                  <a:pt x="63500" y="88900"/>
                </a:lnTo>
                <a:lnTo>
                  <a:pt x="66675" y="95250"/>
                </a:lnTo>
                <a:lnTo>
                  <a:pt x="76200" y="82550"/>
                </a:lnTo>
                <a:lnTo>
                  <a:pt x="82550" y="47625"/>
                </a:lnTo>
                <a:lnTo>
                  <a:pt x="73025" y="34925"/>
                </a:lnTo>
                <a:lnTo>
                  <a:pt x="73025" y="25400"/>
                </a:lnTo>
                <a:lnTo>
                  <a:pt x="85725" y="22225"/>
                </a:lnTo>
                <a:lnTo>
                  <a:pt x="82550" y="6350"/>
                </a:lnTo>
                <a:lnTo>
                  <a:pt x="85725" y="6350"/>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52" name="Freeform 327">
            <a:extLst>
              <a:ext uri="{FF2B5EF4-FFF2-40B4-BE49-F238E27FC236}">
                <a16:creationId xmlns:a16="http://schemas.microsoft.com/office/drawing/2014/main" xmlns="" id="{00000000-0008-0000-0000-000048010000}"/>
              </a:ext>
            </a:extLst>
          </p:cNvPr>
          <p:cNvSpPr>
            <a:spLocks/>
          </p:cNvSpPr>
          <p:nvPr/>
        </p:nvSpPr>
        <p:spPr bwMode="auto">
          <a:xfrm>
            <a:off x="9452037" y="5115299"/>
            <a:ext cx="53975" cy="49003"/>
          </a:xfrm>
          <a:custGeom>
            <a:avLst/>
            <a:gdLst>
              <a:gd name="T0" fmla="*/ 2147483646 w 34"/>
              <a:gd name="T1" fmla="*/ 2147483646 h 32"/>
              <a:gd name="T2" fmla="*/ 2147483646 w 34"/>
              <a:gd name="T3" fmla="*/ 2147483646 h 32"/>
              <a:gd name="T4" fmla="*/ 2147483646 w 34"/>
              <a:gd name="T5" fmla="*/ 2147483646 h 32"/>
              <a:gd name="T6" fmla="*/ 2147483646 w 34"/>
              <a:gd name="T7" fmla="*/ 2147483646 h 32"/>
              <a:gd name="T8" fmla="*/ 2147483646 w 34"/>
              <a:gd name="T9" fmla="*/ 2147483646 h 32"/>
              <a:gd name="T10" fmla="*/ 2147483646 w 34"/>
              <a:gd name="T11" fmla="*/ 2147483646 h 32"/>
              <a:gd name="T12" fmla="*/ 2147483646 w 34"/>
              <a:gd name="T13" fmla="*/ 2147483646 h 32"/>
              <a:gd name="T14" fmla="*/ 0 w 34"/>
              <a:gd name="T15" fmla="*/ 2147483646 h 32"/>
              <a:gd name="T16" fmla="*/ 2147483646 w 34"/>
              <a:gd name="T17" fmla="*/ 2147483646 h 32"/>
              <a:gd name="T18" fmla="*/ 2147483646 w 34"/>
              <a:gd name="T19" fmla="*/ 2147483646 h 32"/>
              <a:gd name="T20" fmla="*/ 2147483646 w 34"/>
              <a:gd name="T21" fmla="*/ 2147483646 h 32"/>
              <a:gd name="T22" fmla="*/ 2147483646 w 34"/>
              <a:gd name="T23" fmla="*/ 2147483646 h 32"/>
              <a:gd name="T24" fmla="*/ 2147483646 w 34"/>
              <a:gd name="T25" fmla="*/ 0 h 32"/>
              <a:gd name="T26" fmla="*/ 2147483646 w 34"/>
              <a:gd name="T27" fmla="*/ 2147483646 h 3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4"/>
              <a:gd name="T43" fmla="*/ 0 h 32"/>
              <a:gd name="T44" fmla="*/ 34 w 34"/>
              <a:gd name="T45" fmla="*/ 32 h 3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4" h="32">
                <a:moveTo>
                  <a:pt x="34" y="10"/>
                </a:moveTo>
                <a:lnTo>
                  <a:pt x="28" y="20"/>
                </a:lnTo>
                <a:lnTo>
                  <a:pt x="28" y="26"/>
                </a:lnTo>
                <a:lnTo>
                  <a:pt x="24" y="24"/>
                </a:lnTo>
                <a:lnTo>
                  <a:pt x="22" y="28"/>
                </a:lnTo>
                <a:lnTo>
                  <a:pt x="24" y="32"/>
                </a:lnTo>
                <a:lnTo>
                  <a:pt x="20" y="28"/>
                </a:lnTo>
                <a:lnTo>
                  <a:pt x="0" y="26"/>
                </a:lnTo>
                <a:lnTo>
                  <a:pt x="8" y="12"/>
                </a:lnTo>
                <a:lnTo>
                  <a:pt x="10" y="8"/>
                </a:lnTo>
                <a:lnTo>
                  <a:pt x="16" y="12"/>
                </a:lnTo>
                <a:lnTo>
                  <a:pt x="18" y="8"/>
                </a:lnTo>
                <a:lnTo>
                  <a:pt x="26" y="0"/>
                </a:lnTo>
                <a:lnTo>
                  <a:pt x="34" y="10"/>
                </a:lnTo>
                <a:close/>
              </a:path>
            </a:pathLst>
          </a:custGeom>
          <a:solidFill>
            <a:srgbClr val="F9ED25"/>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553" name="Morristown, TN">
            <a:extLst>
              <a:ext uri="{FF2B5EF4-FFF2-40B4-BE49-F238E27FC236}">
                <a16:creationId xmlns:a16="http://schemas.microsoft.com/office/drawing/2014/main" xmlns="" id="{00000000-0008-0000-0000-000049010000}"/>
              </a:ext>
            </a:extLst>
          </p:cNvPr>
          <p:cNvSpPr>
            <a:spLocks/>
          </p:cNvSpPr>
          <p:nvPr/>
        </p:nvSpPr>
        <p:spPr bwMode="auto">
          <a:xfrm>
            <a:off x="9417112" y="5115299"/>
            <a:ext cx="88900" cy="87103"/>
          </a:xfrm>
          <a:custGeom>
            <a:avLst/>
            <a:gdLst>
              <a:gd name="connsiteX0" fmla="*/ 76200 w 88900"/>
              <a:gd name="connsiteY0" fmla="*/ 0 h 88900"/>
              <a:gd name="connsiteX1" fmla="*/ 88900 w 88900"/>
              <a:gd name="connsiteY1" fmla="*/ 15875 h 88900"/>
              <a:gd name="connsiteX2" fmla="*/ 79375 w 88900"/>
              <a:gd name="connsiteY2" fmla="*/ 31750 h 88900"/>
              <a:gd name="connsiteX3" fmla="*/ 79375 w 88900"/>
              <a:gd name="connsiteY3" fmla="*/ 41275 h 88900"/>
              <a:gd name="connsiteX4" fmla="*/ 73025 w 88900"/>
              <a:gd name="connsiteY4" fmla="*/ 38100 h 88900"/>
              <a:gd name="connsiteX5" fmla="*/ 69850 w 88900"/>
              <a:gd name="connsiteY5" fmla="*/ 44450 h 88900"/>
              <a:gd name="connsiteX6" fmla="*/ 73025 w 88900"/>
              <a:gd name="connsiteY6" fmla="*/ 50800 h 88900"/>
              <a:gd name="connsiteX7" fmla="*/ 69850 w 88900"/>
              <a:gd name="connsiteY7" fmla="*/ 88900 h 88900"/>
              <a:gd name="connsiteX8" fmla="*/ 41275 w 88900"/>
              <a:gd name="connsiteY8" fmla="*/ 88900 h 88900"/>
              <a:gd name="connsiteX9" fmla="*/ 6350 w 88900"/>
              <a:gd name="connsiteY9" fmla="*/ 73025 h 88900"/>
              <a:gd name="connsiteX10" fmla="*/ 0 w 88900"/>
              <a:gd name="connsiteY10" fmla="*/ 66675 h 88900"/>
              <a:gd name="connsiteX11" fmla="*/ 6350 w 88900"/>
              <a:gd name="connsiteY11" fmla="*/ 66675 h 88900"/>
              <a:gd name="connsiteX12" fmla="*/ 6350 w 88900"/>
              <a:gd name="connsiteY12" fmla="*/ 57150 h 88900"/>
              <a:gd name="connsiteX13" fmla="*/ 12700 w 88900"/>
              <a:gd name="connsiteY13" fmla="*/ 60325 h 88900"/>
              <a:gd name="connsiteX14" fmla="*/ 9525 w 88900"/>
              <a:gd name="connsiteY14" fmla="*/ 50800 h 88900"/>
              <a:gd name="connsiteX15" fmla="*/ 15875 w 88900"/>
              <a:gd name="connsiteY15" fmla="*/ 53975 h 88900"/>
              <a:gd name="connsiteX16" fmla="*/ 19050 w 88900"/>
              <a:gd name="connsiteY16" fmla="*/ 41275 h 88900"/>
              <a:gd name="connsiteX17" fmla="*/ 25400 w 88900"/>
              <a:gd name="connsiteY17" fmla="*/ 44450 h 88900"/>
              <a:gd name="connsiteX18" fmla="*/ 34925 w 88900"/>
              <a:gd name="connsiteY18" fmla="*/ 41275 h 88900"/>
              <a:gd name="connsiteX19" fmla="*/ 47625 w 88900"/>
              <a:gd name="connsiteY19" fmla="*/ 19050 h 88900"/>
              <a:gd name="connsiteX20" fmla="*/ 50800 w 88900"/>
              <a:gd name="connsiteY20" fmla="*/ 12700 h 88900"/>
              <a:gd name="connsiteX21" fmla="*/ 60325 w 88900"/>
              <a:gd name="connsiteY21" fmla="*/ 19050 h 88900"/>
              <a:gd name="connsiteX22" fmla="*/ 63500 w 88900"/>
              <a:gd name="connsiteY22" fmla="*/ 12700 h 8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8900" h="88900">
                <a:moveTo>
                  <a:pt x="76200" y="0"/>
                </a:moveTo>
                <a:lnTo>
                  <a:pt x="88900" y="15875"/>
                </a:lnTo>
                <a:lnTo>
                  <a:pt x="79375" y="31750"/>
                </a:lnTo>
                <a:lnTo>
                  <a:pt x="79375" y="41275"/>
                </a:lnTo>
                <a:lnTo>
                  <a:pt x="73025" y="38100"/>
                </a:lnTo>
                <a:lnTo>
                  <a:pt x="69850" y="44450"/>
                </a:lnTo>
                <a:lnTo>
                  <a:pt x="73025" y="50800"/>
                </a:lnTo>
                <a:lnTo>
                  <a:pt x="69850" y="88900"/>
                </a:lnTo>
                <a:lnTo>
                  <a:pt x="41275" y="88900"/>
                </a:lnTo>
                <a:lnTo>
                  <a:pt x="6350" y="73025"/>
                </a:lnTo>
                <a:lnTo>
                  <a:pt x="0" y="66675"/>
                </a:lnTo>
                <a:lnTo>
                  <a:pt x="6350" y="66675"/>
                </a:lnTo>
                <a:lnTo>
                  <a:pt x="6350" y="57150"/>
                </a:lnTo>
                <a:lnTo>
                  <a:pt x="12700" y="60325"/>
                </a:lnTo>
                <a:lnTo>
                  <a:pt x="9525" y="50800"/>
                </a:lnTo>
                <a:lnTo>
                  <a:pt x="15875" y="53975"/>
                </a:lnTo>
                <a:lnTo>
                  <a:pt x="19050" y="41275"/>
                </a:lnTo>
                <a:lnTo>
                  <a:pt x="25400" y="44450"/>
                </a:lnTo>
                <a:lnTo>
                  <a:pt x="34925" y="41275"/>
                </a:lnTo>
                <a:lnTo>
                  <a:pt x="47625" y="19050"/>
                </a:lnTo>
                <a:lnTo>
                  <a:pt x="50800" y="12700"/>
                </a:lnTo>
                <a:lnTo>
                  <a:pt x="60325" y="19050"/>
                </a:lnTo>
                <a:lnTo>
                  <a:pt x="63500" y="12700"/>
                </a:lnTo>
                <a:close/>
              </a:path>
            </a:pathLst>
          </a:custGeom>
          <a:solidFill>
            <a:srgbClr val="A6A6A6"/>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54" name="Chattanooga, TN-GA">
            <a:extLst>
              <a:ext uri="{FF2B5EF4-FFF2-40B4-BE49-F238E27FC236}">
                <a16:creationId xmlns:a16="http://schemas.microsoft.com/office/drawing/2014/main" xmlns="" id="{00000000-0008-0000-0000-00004D010000}"/>
              </a:ext>
            </a:extLst>
          </p:cNvPr>
          <p:cNvSpPr>
            <a:spLocks/>
          </p:cNvSpPr>
          <p:nvPr/>
        </p:nvSpPr>
        <p:spPr bwMode="auto">
          <a:xfrm>
            <a:off x="9115487" y="5324430"/>
            <a:ext cx="147638" cy="188703"/>
          </a:xfrm>
          <a:custGeom>
            <a:avLst/>
            <a:gdLst>
              <a:gd name="connsiteX0" fmla="*/ 147639 w 147639"/>
              <a:gd name="connsiteY0" fmla="*/ 98426 h 190501"/>
              <a:gd name="connsiteX1" fmla="*/ 138114 w 147639"/>
              <a:gd name="connsiteY1" fmla="*/ 133351 h 190501"/>
              <a:gd name="connsiteX2" fmla="*/ 125414 w 147639"/>
              <a:gd name="connsiteY2" fmla="*/ 136526 h 190501"/>
              <a:gd name="connsiteX3" fmla="*/ 125414 w 147639"/>
              <a:gd name="connsiteY3" fmla="*/ 146051 h 190501"/>
              <a:gd name="connsiteX4" fmla="*/ 125414 w 147639"/>
              <a:gd name="connsiteY4" fmla="*/ 155576 h 190501"/>
              <a:gd name="connsiteX5" fmla="*/ 144464 w 147639"/>
              <a:gd name="connsiteY5" fmla="*/ 152401 h 190501"/>
              <a:gd name="connsiteX6" fmla="*/ 147639 w 147639"/>
              <a:gd name="connsiteY6" fmla="*/ 171451 h 190501"/>
              <a:gd name="connsiteX7" fmla="*/ 144464 w 147639"/>
              <a:gd name="connsiteY7" fmla="*/ 177801 h 190501"/>
              <a:gd name="connsiteX8" fmla="*/ 138114 w 147639"/>
              <a:gd name="connsiteY8" fmla="*/ 177801 h 190501"/>
              <a:gd name="connsiteX9" fmla="*/ 71439 w 147639"/>
              <a:gd name="connsiteY9" fmla="*/ 190501 h 190501"/>
              <a:gd name="connsiteX10" fmla="*/ 71439 w 147639"/>
              <a:gd name="connsiteY10" fmla="*/ 184151 h 190501"/>
              <a:gd name="connsiteX11" fmla="*/ 49214 w 147639"/>
              <a:gd name="connsiteY11" fmla="*/ 117476 h 190501"/>
              <a:gd name="connsiteX12" fmla="*/ 68264 w 147639"/>
              <a:gd name="connsiteY12" fmla="*/ 114301 h 190501"/>
              <a:gd name="connsiteX13" fmla="*/ 87314 w 147639"/>
              <a:gd name="connsiteY13" fmla="*/ 111126 h 190501"/>
              <a:gd name="connsiteX14" fmla="*/ 103189 w 147639"/>
              <a:gd name="connsiteY14" fmla="*/ 107951 h 190501"/>
              <a:gd name="connsiteX15" fmla="*/ 57150 w 147639"/>
              <a:gd name="connsiteY15" fmla="*/ 0 h 190501"/>
              <a:gd name="connsiteX16" fmla="*/ 63500 w 147639"/>
              <a:gd name="connsiteY16" fmla="*/ 12700 h 190501"/>
              <a:gd name="connsiteX17" fmla="*/ 95250 w 147639"/>
              <a:gd name="connsiteY17" fmla="*/ 34925 h 190501"/>
              <a:gd name="connsiteX18" fmla="*/ 101600 w 147639"/>
              <a:gd name="connsiteY18" fmla="*/ 12700 h 190501"/>
              <a:gd name="connsiteX19" fmla="*/ 104775 w 147639"/>
              <a:gd name="connsiteY19" fmla="*/ 12700 h 190501"/>
              <a:gd name="connsiteX20" fmla="*/ 123825 w 147639"/>
              <a:gd name="connsiteY20" fmla="*/ 15875 h 190501"/>
              <a:gd name="connsiteX21" fmla="*/ 123825 w 147639"/>
              <a:gd name="connsiteY21" fmla="*/ 25400 h 190501"/>
              <a:gd name="connsiteX22" fmla="*/ 130175 w 147639"/>
              <a:gd name="connsiteY22" fmla="*/ 25400 h 190501"/>
              <a:gd name="connsiteX23" fmla="*/ 139700 w 147639"/>
              <a:gd name="connsiteY23" fmla="*/ 38100 h 190501"/>
              <a:gd name="connsiteX24" fmla="*/ 133350 w 147639"/>
              <a:gd name="connsiteY24" fmla="*/ 73025 h 190501"/>
              <a:gd name="connsiteX25" fmla="*/ 146050 w 147639"/>
              <a:gd name="connsiteY25" fmla="*/ 92075 h 190501"/>
              <a:gd name="connsiteX26" fmla="*/ 146050 w 147639"/>
              <a:gd name="connsiteY26" fmla="*/ 95250 h 190501"/>
              <a:gd name="connsiteX27" fmla="*/ 101600 w 147639"/>
              <a:gd name="connsiteY27" fmla="*/ 104775 h 190501"/>
              <a:gd name="connsiteX28" fmla="*/ 85725 w 147639"/>
              <a:gd name="connsiteY28" fmla="*/ 107950 h 190501"/>
              <a:gd name="connsiteX29" fmla="*/ 66675 w 147639"/>
              <a:gd name="connsiteY29" fmla="*/ 111125 h 190501"/>
              <a:gd name="connsiteX30" fmla="*/ 47625 w 147639"/>
              <a:gd name="connsiteY30" fmla="*/ 114300 h 190501"/>
              <a:gd name="connsiteX31" fmla="*/ 6350 w 147639"/>
              <a:gd name="connsiteY31" fmla="*/ 120650 h 190501"/>
              <a:gd name="connsiteX32" fmla="*/ 0 w 147639"/>
              <a:gd name="connsiteY32" fmla="*/ 76200 h 190501"/>
              <a:gd name="connsiteX33" fmla="*/ 6350 w 147639"/>
              <a:gd name="connsiteY33" fmla="*/ 73025 h 190501"/>
              <a:gd name="connsiteX34" fmla="*/ 19050 w 147639"/>
              <a:gd name="connsiteY34" fmla="*/ 76200 h 190501"/>
              <a:gd name="connsiteX35" fmla="*/ 25400 w 147639"/>
              <a:gd name="connsiteY35" fmla="*/ 69850 h 190501"/>
              <a:gd name="connsiteX36" fmla="*/ 22225 w 147639"/>
              <a:gd name="connsiteY36" fmla="*/ 57150 h 190501"/>
              <a:gd name="connsiteX37" fmla="*/ 44450 w 147639"/>
              <a:gd name="connsiteY37" fmla="*/ 50800 h 190501"/>
              <a:gd name="connsiteX38" fmla="*/ 53975 w 147639"/>
              <a:gd name="connsiteY38" fmla="*/ 31750 h 190501"/>
              <a:gd name="connsiteX39" fmla="*/ 31750 w 147639"/>
              <a:gd name="connsiteY39" fmla="*/ 12700 h 190501"/>
              <a:gd name="connsiteX40" fmla="*/ 38100 w 147639"/>
              <a:gd name="connsiteY40" fmla="*/ 9525 h 19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47639" h="190501">
                <a:moveTo>
                  <a:pt x="147639" y="98426"/>
                </a:moveTo>
                <a:lnTo>
                  <a:pt x="138114" y="133351"/>
                </a:lnTo>
                <a:lnTo>
                  <a:pt x="125414" y="136526"/>
                </a:lnTo>
                <a:lnTo>
                  <a:pt x="125414" y="146051"/>
                </a:lnTo>
                <a:lnTo>
                  <a:pt x="125414" y="155576"/>
                </a:lnTo>
                <a:lnTo>
                  <a:pt x="144464" y="152401"/>
                </a:lnTo>
                <a:lnTo>
                  <a:pt x="147639" y="171451"/>
                </a:lnTo>
                <a:lnTo>
                  <a:pt x="144464" y="177801"/>
                </a:lnTo>
                <a:lnTo>
                  <a:pt x="138114" y="177801"/>
                </a:lnTo>
                <a:lnTo>
                  <a:pt x="71439" y="190501"/>
                </a:lnTo>
                <a:lnTo>
                  <a:pt x="71439" y="184151"/>
                </a:lnTo>
                <a:lnTo>
                  <a:pt x="49214" y="117476"/>
                </a:lnTo>
                <a:lnTo>
                  <a:pt x="68264" y="114301"/>
                </a:lnTo>
                <a:lnTo>
                  <a:pt x="87314" y="111126"/>
                </a:lnTo>
                <a:lnTo>
                  <a:pt x="103189" y="107951"/>
                </a:lnTo>
                <a:close/>
                <a:moveTo>
                  <a:pt x="57150" y="0"/>
                </a:moveTo>
                <a:lnTo>
                  <a:pt x="63500" y="12700"/>
                </a:lnTo>
                <a:lnTo>
                  <a:pt x="95250" y="34925"/>
                </a:lnTo>
                <a:lnTo>
                  <a:pt x="101600" y="12700"/>
                </a:lnTo>
                <a:lnTo>
                  <a:pt x="104775" y="12700"/>
                </a:lnTo>
                <a:lnTo>
                  <a:pt x="123825" y="15875"/>
                </a:lnTo>
                <a:lnTo>
                  <a:pt x="123825" y="25400"/>
                </a:lnTo>
                <a:lnTo>
                  <a:pt x="130175" y="25400"/>
                </a:lnTo>
                <a:lnTo>
                  <a:pt x="139700" y="38100"/>
                </a:lnTo>
                <a:lnTo>
                  <a:pt x="133350" y="73025"/>
                </a:lnTo>
                <a:lnTo>
                  <a:pt x="146050" y="92075"/>
                </a:lnTo>
                <a:lnTo>
                  <a:pt x="146050" y="95250"/>
                </a:lnTo>
                <a:lnTo>
                  <a:pt x="101600" y="104775"/>
                </a:lnTo>
                <a:lnTo>
                  <a:pt x="85725" y="107950"/>
                </a:lnTo>
                <a:lnTo>
                  <a:pt x="66675" y="111125"/>
                </a:lnTo>
                <a:lnTo>
                  <a:pt x="47625" y="114300"/>
                </a:lnTo>
                <a:lnTo>
                  <a:pt x="6350" y="120650"/>
                </a:lnTo>
                <a:lnTo>
                  <a:pt x="0" y="76200"/>
                </a:lnTo>
                <a:lnTo>
                  <a:pt x="6350" y="73025"/>
                </a:lnTo>
                <a:lnTo>
                  <a:pt x="19050" y="76200"/>
                </a:lnTo>
                <a:lnTo>
                  <a:pt x="25400" y="69850"/>
                </a:lnTo>
                <a:lnTo>
                  <a:pt x="22225" y="57150"/>
                </a:lnTo>
                <a:lnTo>
                  <a:pt x="44450" y="50800"/>
                </a:lnTo>
                <a:lnTo>
                  <a:pt x="53975" y="31750"/>
                </a:lnTo>
                <a:lnTo>
                  <a:pt x="31750" y="12700"/>
                </a:lnTo>
                <a:lnTo>
                  <a:pt x="38100" y="9525"/>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55" name="Cleveland, TN">
            <a:extLst>
              <a:ext uri="{FF2B5EF4-FFF2-40B4-BE49-F238E27FC236}">
                <a16:creationId xmlns:a16="http://schemas.microsoft.com/office/drawing/2014/main" xmlns="" id="{00000000-0008-0000-0000-00004E010000}"/>
              </a:ext>
            </a:extLst>
          </p:cNvPr>
          <p:cNvSpPr>
            <a:spLocks/>
          </p:cNvSpPr>
          <p:nvPr/>
        </p:nvSpPr>
        <p:spPr bwMode="auto">
          <a:xfrm>
            <a:off x="9248837" y="5349830"/>
            <a:ext cx="114300" cy="69850"/>
          </a:xfrm>
          <a:custGeom>
            <a:avLst/>
            <a:gdLst>
              <a:gd name="connsiteX0" fmla="*/ 19050 w 114300"/>
              <a:gd name="connsiteY0" fmla="*/ 0 h 69850"/>
              <a:gd name="connsiteX1" fmla="*/ 41275 w 114300"/>
              <a:gd name="connsiteY1" fmla="*/ 9525 h 69850"/>
              <a:gd name="connsiteX2" fmla="*/ 38100 w 114300"/>
              <a:gd name="connsiteY2" fmla="*/ 12700 h 69850"/>
              <a:gd name="connsiteX3" fmla="*/ 44450 w 114300"/>
              <a:gd name="connsiteY3" fmla="*/ 15875 h 69850"/>
              <a:gd name="connsiteX4" fmla="*/ 50800 w 114300"/>
              <a:gd name="connsiteY4" fmla="*/ 9525 h 69850"/>
              <a:gd name="connsiteX5" fmla="*/ 76200 w 114300"/>
              <a:gd name="connsiteY5" fmla="*/ 3175 h 69850"/>
              <a:gd name="connsiteX6" fmla="*/ 98425 w 114300"/>
              <a:gd name="connsiteY6" fmla="*/ 9525 h 69850"/>
              <a:gd name="connsiteX7" fmla="*/ 101600 w 114300"/>
              <a:gd name="connsiteY7" fmla="*/ 12700 h 69850"/>
              <a:gd name="connsiteX8" fmla="*/ 111125 w 114300"/>
              <a:gd name="connsiteY8" fmla="*/ 9525 h 69850"/>
              <a:gd name="connsiteX9" fmla="*/ 114300 w 114300"/>
              <a:gd name="connsiteY9" fmla="*/ 50800 h 69850"/>
              <a:gd name="connsiteX10" fmla="*/ 66675 w 114300"/>
              <a:gd name="connsiteY10" fmla="*/ 60325 h 69850"/>
              <a:gd name="connsiteX11" fmla="*/ 41275 w 114300"/>
              <a:gd name="connsiteY11" fmla="*/ 66675 h 69850"/>
              <a:gd name="connsiteX12" fmla="*/ 34925 w 114300"/>
              <a:gd name="connsiteY12" fmla="*/ 66675 h 69850"/>
              <a:gd name="connsiteX13" fmla="*/ 12700 w 114300"/>
              <a:gd name="connsiteY13" fmla="*/ 69850 h 69850"/>
              <a:gd name="connsiteX14" fmla="*/ 12700 w 114300"/>
              <a:gd name="connsiteY14" fmla="*/ 66675 h 69850"/>
              <a:gd name="connsiteX15" fmla="*/ 0 w 114300"/>
              <a:gd name="connsiteY15" fmla="*/ 47625 h 69850"/>
              <a:gd name="connsiteX16" fmla="*/ 6350 w 114300"/>
              <a:gd name="connsiteY16" fmla="*/ 12700 h 69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300" h="69850">
                <a:moveTo>
                  <a:pt x="19050" y="0"/>
                </a:moveTo>
                <a:lnTo>
                  <a:pt x="41275" y="9525"/>
                </a:lnTo>
                <a:lnTo>
                  <a:pt x="38100" y="12700"/>
                </a:lnTo>
                <a:lnTo>
                  <a:pt x="44450" y="15875"/>
                </a:lnTo>
                <a:lnTo>
                  <a:pt x="50800" y="9525"/>
                </a:lnTo>
                <a:lnTo>
                  <a:pt x="76200" y="3175"/>
                </a:lnTo>
                <a:lnTo>
                  <a:pt x="98425" y="9525"/>
                </a:lnTo>
                <a:lnTo>
                  <a:pt x="101600" y="12700"/>
                </a:lnTo>
                <a:lnTo>
                  <a:pt x="111125" y="9525"/>
                </a:lnTo>
                <a:lnTo>
                  <a:pt x="114300" y="50800"/>
                </a:lnTo>
                <a:lnTo>
                  <a:pt x="66675" y="60325"/>
                </a:lnTo>
                <a:lnTo>
                  <a:pt x="41275" y="66675"/>
                </a:lnTo>
                <a:lnTo>
                  <a:pt x="34925" y="66675"/>
                </a:lnTo>
                <a:lnTo>
                  <a:pt x="12700" y="69850"/>
                </a:lnTo>
                <a:lnTo>
                  <a:pt x="12700" y="66675"/>
                </a:lnTo>
                <a:lnTo>
                  <a:pt x="0" y="47625"/>
                </a:lnTo>
                <a:lnTo>
                  <a:pt x="6350" y="12700"/>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56" name="Jackson, TN">
            <a:extLst>
              <a:ext uri="{FF2B5EF4-FFF2-40B4-BE49-F238E27FC236}">
                <a16:creationId xmlns:a16="http://schemas.microsoft.com/office/drawing/2014/main" xmlns="" id="{00000000-0008-0000-0000-00004F010000}"/>
              </a:ext>
            </a:extLst>
          </p:cNvPr>
          <p:cNvSpPr>
            <a:spLocks/>
          </p:cNvSpPr>
          <p:nvPr/>
        </p:nvSpPr>
        <p:spPr bwMode="auto">
          <a:xfrm>
            <a:off x="8561599" y="5330780"/>
            <a:ext cx="161925" cy="133350"/>
          </a:xfrm>
          <a:custGeom>
            <a:avLst/>
            <a:gdLst>
              <a:gd name="connsiteX0" fmla="*/ 22225 w 161925"/>
              <a:gd name="connsiteY0" fmla="*/ 0 h 133350"/>
              <a:gd name="connsiteX1" fmla="*/ 28575 w 161925"/>
              <a:gd name="connsiteY1" fmla="*/ 6350 h 133350"/>
              <a:gd name="connsiteX2" fmla="*/ 34925 w 161925"/>
              <a:gd name="connsiteY2" fmla="*/ 25400 h 133350"/>
              <a:gd name="connsiteX3" fmla="*/ 50800 w 161925"/>
              <a:gd name="connsiteY3" fmla="*/ 22225 h 133350"/>
              <a:gd name="connsiteX4" fmla="*/ 66675 w 161925"/>
              <a:gd name="connsiteY4" fmla="*/ 31750 h 133350"/>
              <a:gd name="connsiteX5" fmla="*/ 98425 w 161925"/>
              <a:gd name="connsiteY5" fmla="*/ 28575 h 133350"/>
              <a:gd name="connsiteX6" fmla="*/ 114300 w 161925"/>
              <a:gd name="connsiteY6" fmla="*/ 28575 h 133350"/>
              <a:gd name="connsiteX7" fmla="*/ 117475 w 161925"/>
              <a:gd name="connsiteY7" fmla="*/ 66675 h 133350"/>
              <a:gd name="connsiteX8" fmla="*/ 127000 w 161925"/>
              <a:gd name="connsiteY8" fmla="*/ 66675 h 133350"/>
              <a:gd name="connsiteX9" fmla="*/ 142875 w 161925"/>
              <a:gd name="connsiteY9" fmla="*/ 79375 h 133350"/>
              <a:gd name="connsiteX10" fmla="*/ 158750 w 161925"/>
              <a:gd name="connsiteY10" fmla="*/ 79375 h 133350"/>
              <a:gd name="connsiteX11" fmla="*/ 161925 w 161925"/>
              <a:gd name="connsiteY11" fmla="*/ 92075 h 133350"/>
              <a:gd name="connsiteX12" fmla="*/ 161925 w 161925"/>
              <a:gd name="connsiteY12" fmla="*/ 98425 h 133350"/>
              <a:gd name="connsiteX13" fmla="*/ 123825 w 161925"/>
              <a:gd name="connsiteY13" fmla="*/ 107950 h 133350"/>
              <a:gd name="connsiteX14" fmla="*/ 111125 w 161925"/>
              <a:gd name="connsiteY14" fmla="*/ 120650 h 133350"/>
              <a:gd name="connsiteX15" fmla="*/ 111125 w 161925"/>
              <a:gd name="connsiteY15" fmla="*/ 133350 h 133350"/>
              <a:gd name="connsiteX16" fmla="*/ 101600 w 161925"/>
              <a:gd name="connsiteY16" fmla="*/ 133350 h 133350"/>
              <a:gd name="connsiteX17" fmla="*/ 88900 w 161925"/>
              <a:gd name="connsiteY17" fmla="*/ 101600 h 133350"/>
              <a:gd name="connsiteX18" fmla="*/ 50800 w 161925"/>
              <a:gd name="connsiteY18" fmla="*/ 104775 h 133350"/>
              <a:gd name="connsiteX19" fmla="*/ 47625 w 161925"/>
              <a:gd name="connsiteY19" fmla="*/ 57150 h 133350"/>
              <a:gd name="connsiteX20" fmla="*/ 0 w 161925"/>
              <a:gd name="connsiteY20" fmla="*/ 38100 h 133350"/>
              <a:gd name="connsiteX21" fmla="*/ 0 w 161925"/>
              <a:gd name="connsiteY21" fmla="*/ 25400 h 133350"/>
              <a:gd name="connsiteX22" fmla="*/ 9525 w 161925"/>
              <a:gd name="connsiteY22" fmla="*/ 22225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1925" h="133350">
                <a:moveTo>
                  <a:pt x="22225" y="0"/>
                </a:moveTo>
                <a:lnTo>
                  <a:pt x="28575" y="6350"/>
                </a:lnTo>
                <a:lnTo>
                  <a:pt x="34925" y="25400"/>
                </a:lnTo>
                <a:lnTo>
                  <a:pt x="50800" y="22225"/>
                </a:lnTo>
                <a:lnTo>
                  <a:pt x="66675" y="31750"/>
                </a:lnTo>
                <a:lnTo>
                  <a:pt x="98425" y="28575"/>
                </a:lnTo>
                <a:lnTo>
                  <a:pt x="114300" y="28575"/>
                </a:lnTo>
                <a:lnTo>
                  <a:pt x="117475" y="66675"/>
                </a:lnTo>
                <a:lnTo>
                  <a:pt x="127000" y="66675"/>
                </a:lnTo>
                <a:lnTo>
                  <a:pt x="142875" y="79375"/>
                </a:lnTo>
                <a:lnTo>
                  <a:pt x="158750" y="79375"/>
                </a:lnTo>
                <a:lnTo>
                  <a:pt x="161925" y="92075"/>
                </a:lnTo>
                <a:lnTo>
                  <a:pt x="161925" y="98425"/>
                </a:lnTo>
                <a:lnTo>
                  <a:pt x="123825" y="107950"/>
                </a:lnTo>
                <a:lnTo>
                  <a:pt x="111125" y="120650"/>
                </a:lnTo>
                <a:lnTo>
                  <a:pt x="111125" y="133350"/>
                </a:lnTo>
                <a:lnTo>
                  <a:pt x="101600" y="133350"/>
                </a:lnTo>
                <a:lnTo>
                  <a:pt x="88900" y="101600"/>
                </a:lnTo>
                <a:lnTo>
                  <a:pt x="50800" y="104775"/>
                </a:lnTo>
                <a:lnTo>
                  <a:pt x="47625" y="57150"/>
                </a:lnTo>
                <a:lnTo>
                  <a:pt x="0" y="38100"/>
                </a:lnTo>
                <a:lnTo>
                  <a:pt x="0" y="25400"/>
                </a:lnTo>
                <a:lnTo>
                  <a:pt x="9525" y="22225"/>
                </a:lnTo>
                <a:close/>
              </a:path>
            </a:pathLst>
          </a:custGeom>
          <a:solidFill>
            <a:srgbClr val="A6A6A6"/>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57" name="Clarksville, TN-KY">
            <a:extLst>
              <a:ext uri="{FF2B5EF4-FFF2-40B4-BE49-F238E27FC236}">
                <a16:creationId xmlns:a16="http://schemas.microsoft.com/office/drawing/2014/main" xmlns="" id="{00000000-0008-0000-0000-000052010000}"/>
              </a:ext>
            </a:extLst>
          </p:cNvPr>
          <p:cNvSpPr>
            <a:spLocks/>
          </p:cNvSpPr>
          <p:nvPr/>
        </p:nvSpPr>
        <p:spPr bwMode="auto">
          <a:xfrm>
            <a:off x="8723524" y="5072436"/>
            <a:ext cx="161925" cy="161716"/>
          </a:xfrm>
          <a:custGeom>
            <a:avLst/>
            <a:gdLst>
              <a:gd name="connsiteX0" fmla="*/ 158750 w 161925"/>
              <a:gd name="connsiteY0" fmla="*/ 93663 h 163513"/>
              <a:gd name="connsiteX1" fmla="*/ 161925 w 161925"/>
              <a:gd name="connsiteY1" fmla="*/ 128588 h 163513"/>
              <a:gd name="connsiteX2" fmla="*/ 142875 w 161925"/>
              <a:gd name="connsiteY2" fmla="*/ 150813 h 163513"/>
              <a:gd name="connsiteX3" fmla="*/ 142875 w 161925"/>
              <a:gd name="connsiteY3" fmla="*/ 160338 h 163513"/>
              <a:gd name="connsiteX4" fmla="*/ 107950 w 161925"/>
              <a:gd name="connsiteY4" fmla="*/ 163513 h 163513"/>
              <a:gd name="connsiteX5" fmla="*/ 95250 w 161925"/>
              <a:gd name="connsiteY5" fmla="*/ 163513 h 163513"/>
              <a:gd name="connsiteX6" fmla="*/ 95250 w 161925"/>
              <a:gd name="connsiteY6" fmla="*/ 157163 h 163513"/>
              <a:gd name="connsiteX7" fmla="*/ 79375 w 161925"/>
              <a:gd name="connsiteY7" fmla="*/ 106363 h 163513"/>
              <a:gd name="connsiteX8" fmla="*/ 127000 w 161925"/>
              <a:gd name="connsiteY8" fmla="*/ 100013 h 163513"/>
              <a:gd name="connsiteX9" fmla="*/ 114300 w 161925"/>
              <a:gd name="connsiteY9" fmla="*/ 0 h 163513"/>
              <a:gd name="connsiteX10" fmla="*/ 130175 w 161925"/>
              <a:gd name="connsiteY10" fmla="*/ 15875 h 163513"/>
              <a:gd name="connsiteX11" fmla="*/ 130175 w 161925"/>
              <a:gd name="connsiteY11" fmla="*/ 98425 h 163513"/>
              <a:gd name="connsiteX12" fmla="*/ 82550 w 161925"/>
              <a:gd name="connsiteY12" fmla="*/ 104775 h 163513"/>
              <a:gd name="connsiteX13" fmla="*/ 76200 w 161925"/>
              <a:gd name="connsiteY13" fmla="*/ 107950 h 163513"/>
              <a:gd name="connsiteX14" fmla="*/ 50800 w 161925"/>
              <a:gd name="connsiteY14" fmla="*/ 111125 h 163513"/>
              <a:gd name="connsiteX15" fmla="*/ 50800 w 161925"/>
              <a:gd name="connsiteY15" fmla="*/ 104775 h 163513"/>
              <a:gd name="connsiteX16" fmla="*/ 15875 w 161925"/>
              <a:gd name="connsiteY16" fmla="*/ 107950 h 163513"/>
              <a:gd name="connsiteX17" fmla="*/ 9525 w 161925"/>
              <a:gd name="connsiteY17" fmla="*/ 95250 h 163513"/>
              <a:gd name="connsiteX18" fmla="*/ 0 w 161925"/>
              <a:gd name="connsiteY18" fmla="*/ 73025 h 163513"/>
              <a:gd name="connsiteX19" fmla="*/ 38100 w 161925"/>
              <a:gd name="connsiteY19" fmla="*/ 50800 h 163513"/>
              <a:gd name="connsiteX20" fmla="*/ 60325 w 161925"/>
              <a:gd name="connsiteY20" fmla="*/ 38100 h 163513"/>
              <a:gd name="connsiteX21" fmla="*/ 63500 w 161925"/>
              <a:gd name="connsiteY21" fmla="*/ 9525 h 163513"/>
              <a:gd name="connsiteX22" fmla="*/ 88900 w 161925"/>
              <a:gd name="connsiteY22" fmla="*/ 12700 h 163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1925" h="163513">
                <a:moveTo>
                  <a:pt x="158750" y="93663"/>
                </a:moveTo>
                <a:lnTo>
                  <a:pt x="161925" y="128588"/>
                </a:lnTo>
                <a:lnTo>
                  <a:pt x="142875" y="150813"/>
                </a:lnTo>
                <a:lnTo>
                  <a:pt x="142875" y="160338"/>
                </a:lnTo>
                <a:lnTo>
                  <a:pt x="107950" y="163513"/>
                </a:lnTo>
                <a:lnTo>
                  <a:pt x="95250" y="163513"/>
                </a:lnTo>
                <a:lnTo>
                  <a:pt x="95250" y="157163"/>
                </a:lnTo>
                <a:lnTo>
                  <a:pt x="79375" y="106363"/>
                </a:lnTo>
                <a:lnTo>
                  <a:pt x="127000" y="100013"/>
                </a:lnTo>
                <a:close/>
                <a:moveTo>
                  <a:pt x="114300" y="0"/>
                </a:moveTo>
                <a:lnTo>
                  <a:pt x="130175" y="15875"/>
                </a:lnTo>
                <a:lnTo>
                  <a:pt x="130175" y="98425"/>
                </a:lnTo>
                <a:lnTo>
                  <a:pt x="82550" y="104775"/>
                </a:lnTo>
                <a:lnTo>
                  <a:pt x="76200" y="107950"/>
                </a:lnTo>
                <a:lnTo>
                  <a:pt x="50800" y="111125"/>
                </a:lnTo>
                <a:lnTo>
                  <a:pt x="50800" y="104775"/>
                </a:lnTo>
                <a:lnTo>
                  <a:pt x="15875" y="107950"/>
                </a:lnTo>
                <a:lnTo>
                  <a:pt x="9525" y="95250"/>
                </a:lnTo>
                <a:lnTo>
                  <a:pt x="0" y="73025"/>
                </a:lnTo>
                <a:lnTo>
                  <a:pt x="38100" y="50800"/>
                </a:lnTo>
                <a:lnTo>
                  <a:pt x="60325" y="38100"/>
                </a:lnTo>
                <a:lnTo>
                  <a:pt x="63500" y="9525"/>
                </a:lnTo>
                <a:lnTo>
                  <a:pt x="88900" y="12700"/>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58" name="Memphis, TN-MS-AR">
            <a:extLst>
              <a:ext uri="{FF2B5EF4-FFF2-40B4-BE49-F238E27FC236}">
                <a16:creationId xmlns:a16="http://schemas.microsoft.com/office/drawing/2014/main" xmlns="" id="{00000000-0008-0000-0000-000054010000}"/>
              </a:ext>
            </a:extLst>
          </p:cNvPr>
          <p:cNvSpPr>
            <a:spLocks/>
          </p:cNvSpPr>
          <p:nvPr/>
        </p:nvSpPr>
        <p:spPr bwMode="auto">
          <a:xfrm>
            <a:off x="8388711" y="5403805"/>
            <a:ext cx="247501" cy="247440"/>
          </a:xfrm>
          <a:custGeom>
            <a:avLst/>
            <a:gdLst>
              <a:gd name="connsiteX0" fmla="*/ 59532 w 246063"/>
              <a:gd name="connsiteY0" fmla="*/ 83344 h 249237"/>
              <a:gd name="connsiteX1" fmla="*/ 57150 w 246063"/>
              <a:gd name="connsiteY1" fmla="*/ 85725 h 249237"/>
              <a:gd name="connsiteX2" fmla="*/ 66675 w 246063"/>
              <a:gd name="connsiteY2" fmla="*/ 88900 h 249237"/>
              <a:gd name="connsiteX3" fmla="*/ 74877 w 246063"/>
              <a:gd name="connsiteY3" fmla="*/ 105304 h 249237"/>
              <a:gd name="connsiteX4" fmla="*/ 76200 w 246063"/>
              <a:gd name="connsiteY4" fmla="*/ 104775 h 249237"/>
              <a:gd name="connsiteX5" fmla="*/ 66675 w 246063"/>
              <a:gd name="connsiteY5" fmla="*/ 85725 h 249237"/>
              <a:gd name="connsiteX6" fmla="*/ 54769 w 246063"/>
              <a:gd name="connsiteY6" fmla="*/ 63500 h 249237"/>
              <a:gd name="connsiteX7" fmla="*/ 53975 w 246063"/>
              <a:gd name="connsiteY7" fmla="*/ 66675 h 249237"/>
              <a:gd name="connsiteX8" fmla="*/ 60325 w 246063"/>
              <a:gd name="connsiteY8" fmla="*/ 66675 h 249237"/>
              <a:gd name="connsiteX9" fmla="*/ 60325 w 246063"/>
              <a:gd name="connsiteY9" fmla="*/ 63500 h 249237"/>
              <a:gd name="connsiteX10" fmla="*/ 60325 w 246063"/>
              <a:gd name="connsiteY10" fmla="*/ 57150 h 249237"/>
              <a:gd name="connsiteX11" fmla="*/ 60325 w 246063"/>
              <a:gd name="connsiteY11" fmla="*/ 60325 h 249237"/>
              <a:gd name="connsiteX12" fmla="*/ 66098 w 246063"/>
              <a:gd name="connsiteY12" fmla="*/ 63211 h 249237"/>
              <a:gd name="connsiteX13" fmla="*/ 66675 w 246063"/>
              <a:gd name="connsiteY13" fmla="*/ 60325 h 249237"/>
              <a:gd name="connsiteX14" fmla="*/ 133350 w 246063"/>
              <a:gd name="connsiteY14" fmla="*/ 0 h 249237"/>
              <a:gd name="connsiteX15" fmla="*/ 152400 w 246063"/>
              <a:gd name="connsiteY15" fmla="*/ 12700 h 249237"/>
              <a:gd name="connsiteX16" fmla="*/ 158750 w 246063"/>
              <a:gd name="connsiteY16" fmla="*/ 19050 h 249237"/>
              <a:gd name="connsiteX17" fmla="*/ 161925 w 246063"/>
              <a:gd name="connsiteY17" fmla="*/ 44450 h 249237"/>
              <a:gd name="connsiteX18" fmla="*/ 206375 w 246063"/>
              <a:gd name="connsiteY18" fmla="*/ 41275 h 249237"/>
              <a:gd name="connsiteX19" fmla="*/ 212725 w 246063"/>
              <a:gd name="connsiteY19" fmla="*/ 117475 h 249237"/>
              <a:gd name="connsiteX20" fmla="*/ 187325 w 246063"/>
              <a:gd name="connsiteY20" fmla="*/ 120650 h 249237"/>
              <a:gd name="connsiteX21" fmla="*/ 142875 w 246063"/>
              <a:gd name="connsiteY21" fmla="*/ 127000 h 249237"/>
              <a:gd name="connsiteX22" fmla="*/ 130175 w 246063"/>
              <a:gd name="connsiteY22" fmla="*/ 127000 h 249237"/>
              <a:gd name="connsiteX23" fmla="*/ 41275 w 246063"/>
              <a:gd name="connsiteY23" fmla="*/ 136525 h 249237"/>
              <a:gd name="connsiteX24" fmla="*/ 41275 w 246063"/>
              <a:gd name="connsiteY24" fmla="*/ 139700 h 249237"/>
              <a:gd name="connsiteX25" fmla="*/ 50800 w 246063"/>
              <a:gd name="connsiteY25" fmla="*/ 152400 h 249237"/>
              <a:gd name="connsiteX26" fmla="*/ 41956 w 246063"/>
              <a:gd name="connsiteY26" fmla="*/ 164193 h 249237"/>
              <a:gd name="connsiteX27" fmla="*/ 42863 w 246063"/>
              <a:gd name="connsiteY27" fmla="*/ 163512 h 249237"/>
              <a:gd name="connsiteX28" fmla="*/ 52388 w 246063"/>
              <a:gd name="connsiteY28" fmla="*/ 150812 h 249237"/>
              <a:gd name="connsiteX29" fmla="*/ 42863 w 246063"/>
              <a:gd name="connsiteY29" fmla="*/ 138112 h 249237"/>
              <a:gd name="connsiteX30" fmla="*/ 131763 w 246063"/>
              <a:gd name="connsiteY30" fmla="*/ 128587 h 249237"/>
              <a:gd name="connsiteX31" fmla="*/ 144463 w 246063"/>
              <a:gd name="connsiteY31" fmla="*/ 128587 h 249237"/>
              <a:gd name="connsiteX32" fmla="*/ 188913 w 246063"/>
              <a:gd name="connsiteY32" fmla="*/ 122237 h 249237"/>
              <a:gd name="connsiteX33" fmla="*/ 214313 w 246063"/>
              <a:gd name="connsiteY33" fmla="*/ 119062 h 249237"/>
              <a:gd name="connsiteX34" fmla="*/ 242888 w 246063"/>
              <a:gd name="connsiteY34" fmla="*/ 115887 h 249237"/>
              <a:gd name="connsiteX35" fmla="*/ 246063 w 246063"/>
              <a:gd name="connsiteY35" fmla="*/ 141287 h 249237"/>
              <a:gd name="connsiteX36" fmla="*/ 246063 w 246063"/>
              <a:gd name="connsiteY36" fmla="*/ 147637 h 249237"/>
              <a:gd name="connsiteX37" fmla="*/ 236538 w 246063"/>
              <a:gd name="connsiteY37" fmla="*/ 150812 h 249237"/>
              <a:gd name="connsiteX38" fmla="*/ 239713 w 246063"/>
              <a:gd name="connsiteY38" fmla="*/ 192087 h 249237"/>
              <a:gd name="connsiteX39" fmla="*/ 217488 w 246063"/>
              <a:gd name="connsiteY39" fmla="*/ 198437 h 249237"/>
              <a:gd name="connsiteX40" fmla="*/ 217488 w 246063"/>
              <a:gd name="connsiteY40" fmla="*/ 214312 h 249237"/>
              <a:gd name="connsiteX41" fmla="*/ 204788 w 246063"/>
              <a:gd name="connsiteY41" fmla="*/ 211137 h 249237"/>
              <a:gd name="connsiteX42" fmla="*/ 188913 w 246063"/>
              <a:gd name="connsiteY42" fmla="*/ 214312 h 249237"/>
              <a:gd name="connsiteX43" fmla="*/ 182563 w 246063"/>
              <a:gd name="connsiteY43" fmla="*/ 207962 h 249237"/>
              <a:gd name="connsiteX44" fmla="*/ 150813 w 246063"/>
              <a:gd name="connsiteY44" fmla="*/ 211137 h 249237"/>
              <a:gd name="connsiteX45" fmla="*/ 144463 w 246063"/>
              <a:gd name="connsiteY45" fmla="*/ 211137 h 249237"/>
              <a:gd name="connsiteX46" fmla="*/ 65088 w 246063"/>
              <a:gd name="connsiteY46" fmla="*/ 220662 h 249237"/>
              <a:gd name="connsiteX47" fmla="*/ 68263 w 246063"/>
              <a:gd name="connsiteY47" fmla="*/ 230187 h 249237"/>
              <a:gd name="connsiteX48" fmla="*/ 52388 w 246063"/>
              <a:gd name="connsiteY48" fmla="*/ 230187 h 249237"/>
              <a:gd name="connsiteX49" fmla="*/ 52388 w 246063"/>
              <a:gd name="connsiteY49" fmla="*/ 246062 h 249237"/>
              <a:gd name="connsiteX50" fmla="*/ 39688 w 246063"/>
              <a:gd name="connsiteY50" fmla="*/ 249237 h 249237"/>
              <a:gd name="connsiteX51" fmla="*/ 11113 w 246063"/>
              <a:gd name="connsiteY51" fmla="*/ 233362 h 249237"/>
              <a:gd name="connsiteX52" fmla="*/ 14288 w 246063"/>
              <a:gd name="connsiteY52" fmla="*/ 227012 h 249237"/>
              <a:gd name="connsiteX53" fmla="*/ 4763 w 246063"/>
              <a:gd name="connsiteY53" fmla="*/ 211137 h 249237"/>
              <a:gd name="connsiteX54" fmla="*/ 7938 w 246063"/>
              <a:gd name="connsiteY54" fmla="*/ 201612 h 249237"/>
              <a:gd name="connsiteX55" fmla="*/ 11113 w 246063"/>
              <a:gd name="connsiteY55" fmla="*/ 214312 h 249237"/>
              <a:gd name="connsiteX56" fmla="*/ 23813 w 246063"/>
              <a:gd name="connsiteY56" fmla="*/ 201612 h 249237"/>
              <a:gd name="connsiteX57" fmla="*/ 4763 w 246063"/>
              <a:gd name="connsiteY57" fmla="*/ 195262 h 249237"/>
              <a:gd name="connsiteX58" fmla="*/ 11113 w 246063"/>
              <a:gd name="connsiteY58" fmla="*/ 179387 h 249237"/>
              <a:gd name="connsiteX59" fmla="*/ 14288 w 246063"/>
              <a:gd name="connsiteY59" fmla="*/ 192087 h 249237"/>
              <a:gd name="connsiteX60" fmla="*/ 23813 w 246063"/>
              <a:gd name="connsiteY60" fmla="*/ 188912 h 249237"/>
              <a:gd name="connsiteX61" fmla="*/ 17463 w 246063"/>
              <a:gd name="connsiteY61" fmla="*/ 163512 h 249237"/>
              <a:gd name="connsiteX62" fmla="*/ 20638 w 246063"/>
              <a:gd name="connsiteY62" fmla="*/ 163512 h 249237"/>
              <a:gd name="connsiteX63" fmla="*/ 27517 w 246063"/>
              <a:gd name="connsiteY63" fmla="*/ 170390 h 249237"/>
              <a:gd name="connsiteX64" fmla="*/ 25400 w 246063"/>
              <a:gd name="connsiteY64" fmla="*/ 161925 h 249237"/>
              <a:gd name="connsiteX65" fmla="*/ 22225 w 246063"/>
              <a:gd name="connsiteY65" fmla="*/ 114300 h 249237"/>
              <a:gd name="connsiteX66" fmla="*/ 6350 w 246063"/>
              <a:gd name="connsiteY66" fmla="*/ 117475 h 249237"/>
              <a:gd name="connsiteX67" fmla="*/ 0 w 246063"/>
              <a:gd name="connsiteY67" fmla="*/ 60325 h 249237"/>
              <a:gd name="connsiteX68" fmla="*/ 34925 w 246063"/>
              <a:gd name="connsiteY68" fmla="*/ 57150 h 249237"/>
              <a:gd name="connsiteX69" fmla="*/ 56327 w 246063"/>
              <a:gd name="connsiteY69" fmla="*/ 54093 h 249237"/>
              <a:gd name="connsiteX70" fmla="*/ 57150 w 246063"/>
              <a:gd name="connsiteY70" fmla="*/ 50800 h 249237"/>
              <a:gd name="connsiteX71" fmla="*/ 63500 w 246063"/>
              <a:gd name="connsiteY71" fmla="*/ 41275 h 249237"/>
              <a:gd name="connsiteX72" fmla="*/ 73025 w 246063"/>
              <a:gd name="connsiteY72" fmla="*/ 53975 h 249237"/>
              <a:gd name="connsiteX73" fmla="*/ 79375 w 246063"/>
              <a:gd name="connsiteY73" fmla="*/ 50800 h 249237"/>
              <a:gd name="connsiteX74" fmla="*/ 69850 w 246063"/>
              <a:gd name="connsiteY74" fmla="*/ 28575 h 249237"/>
              <a:gd name="connsiteX75" fmla="*/ 79375 w 246063"/>
              <a:gd name="connsiteY75" fmla="*/ 25400 h 249237"/>
              <a:gd name="connsiteX76" fmla="*/ 88900 w 246063"/>
              <a:gd name="connsiteY76" fmla="*/ 31750 h 249237"/>
              <a:gd name="connsiteX77" fmla="*/ 92075 w 246063"/>
              <a:gd name="connsiteY77" fmla="*/ 25400 h 249237"/>
              <a:gd name="connsiteX78" fmla="*/ 111125 w 246063"/>
              <a:gd name="connsiteY78" fmla="*/ 3175 h 249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46063" h="249237">
                <a:moveTo>
                  <a:pt x="59532" y="83344"/>
                </a:moveTo>
                <a:lnTo>
                  <a:pt x="57150" y="85725"/>
                </a:lnTo>
                <a:lnTo>
                  <a:pt x="66675" y="88900"/>
                </a:lnTo>
                <a:lnTo>
                  <a:pt x="74877" y="105304"/>
                </a:lnTo>
                <a:lnTo>
                  <a:pt x="76200" y="104775"/>
                </a:lnTo>
                <a:lnTo>
                  <a:pt x="66675" y="85725"/>
                </a:lnTo>
                <a:close/>
                <a:moveTo>
                  <a:pt x="54769" y="63500"/>
                </a:moveTo>
                <a:lnTo>
                  <a:pt x="53975" y="66675"/>
                </a:lnTo>
                <a:lnTo>
                  <a:pt x="60325" y="66675"/>
                </a:lnTo>
                <a:lnTo>
                  <a:pt x="60325" y="63500"/>
                </a:lnTo>
                <a:close/>
                <a:moveTo>
                  <a:pt x="60325" y="57150"/>
                </a:moveTo>
                <a:lnTo>
                  <a:pt x="60325" y="60325"/>
                </a:lnTo>
                <a:lnTo>
                  <a:pt x="66098" y="63211"/>
                </a:lnTo>
                <a:lnTo>
                  <a:pt x="66675" y="60325"/>
                </a:lnTo>
                <a:close/>
                <a:moveTo>
                  <a:pt x="133350" y="0"/>
                </a:moveTo>
                <a:lnTo>
                  <a:pt x="152400" y="12700"/>
                </a:lnTo>
                <a:lnTo>
                  <a:pt x="158750" y="19050"/>
                </a:lnTo>
                <a:lnTo>
                  <a:pt x="161925" y="44450"/>
                </a:lnTo>
                <a:lnTo>
                  <a:pt x="206375" y="41275"/>
                </a:lnTo>
                <a:lnTo>
                  <a:pt x="212725" y="117475"/>
                </a:lnTo>
                <a:lnTo>
                  <a:pt x="187325" y="120650"/>
                </a:lnTo>
                <a:lnTo>
                  <a:pt x="142875" y="127000"/>
                </a:lnTo>
                <a:lnTo>
                  <a:pt x="130175" y="127000"/>
                </a:lnTo>
                <a:lnTo>
                  <a:pt x="41275" y="136525"/>
                </a:lnTo>
                <a:lnTo>
                  <a:pt x="41275" y="139700"/>
                </a:lnTo>
                <a:lnTo>
                  <a:pt x="50800" y="152400"/>
                </a:lnTo>
                <a:lnTo>
                  <a:pt x="41956" y="164193"/>
                </a:lnTo>
                <a:lnTo>
                  <a:pt x="42863" y="163512"/>
                </a:lnTo>
                <a:lnTo>
                  <a:pt x="52388" y="150812"/>
                </a:lnTo>
                <a:lnTo>
                  <a:pt x="42863" y="138112"/>
                </a:lnTo>
                <a:lnTo>
                  <a:pt x="131763" y="128587"/>
                </a:lnTo>
                <a:lnTo>
                  <a:pt x="144463" y="128587"/>
                </a:lnTo>
                <a:lnTo>
                  <a:pt x="188913" y="122237"/>
                </a:lnTo>
                <a:lnTo>
                  <a:pt x="214313" y="119062"/>
                </a:lnTo>
                <a:lnTo>
                  <a:pt x="242888" y="115887"/>
                </a:lnTo>
                <a:lnTo>
                  <a:pt x="246063" y="141287"/>
                </a:lnTo>
                <a:lnTo>
                  <a:pt x="246063" y="147637"/>
                </a:lnTo>
                <a:lnTo>
                  <a:pt x="236538" y="150812"/>
                </a:lnTo>
                <a:lnTo>
                  <a:pt x="239713" y="192087"/>
                </a:lnTo>
                <a:lnTo>
                  <a:pt x="217488" y="198437"/>
                </a:lnTo>
                <a:lnTo>
                  <a:pt x="217488" y="214312"/>
                </a:lnTo>
                <a:lnTo>
                  <a:pt x="204788" y="211137"/>
                </a:lnTo>
                <a:lnTo>
                  <a:pt x="188913" y="214312"/>
                </a:lnTo>
                <a:lnTo>
                  <a:pt x="182563" y="207962"/>
                </a:lnTo>
                <a:lnTo>
                  <a:pt x="150813" y="211137"/>
                </a:lnTo>
                <a:lnTo>
                  <a:pt x="144463" y="211137"/>
                </a:lnTo>
                <a:lnTo>
                  <a:pt x="65088" y="220662"/>
                </a:lnTo>
                <a:lnTo>
                  <a:pt x="68263" y="230187"/>
                </a:lnTo>
                <a:lnTo>
                  <a:pt x="52388" y="230187"/>
                </a:lnTo>
                <a:lnTo>
                  <a:pt x="52388" y="246062"/>
                </a:lnTo>
                <a:lnTo>
                  <a:pt x="39688" y="249237"/>
                </a:lnTo>
                <a:lnTo>
                  <a:pt x="11113" y="233362"/>
                </a:lnTo>
                <a:lnTo>
                  <a:pt x="14288" y="227012"/>
                </a:lnTo>
                <a:lnTo>
                  <a:pt x="4763" y="211137"/>
                </a:lnTo>
                <a:lnTo>
                  <a:pt x="7938" y="201612"/>
                </a:lnTo>
                <a:lnTo>
                  <a:pt x="11113" y="214312"/>
                </a:lnTo>
                <a:lnTo>
                  <a:pt x="23813" y="201612"/>
                </a:lnTo>
                <a:lnTo>
                  <a:pt x="4763" y="195262"/>
                </a:lnTo>
                <a:lnTo>
                  <a:pt x="11113" y="179387"/>
                </a:lnTo>
                <a:lnTo>
                  <a:pt x="14288" y="192087"/>
                </a:lnTo>
                <a:lnTo>
                  <a:pt x="23813" y="188912"/>
                </a:lnTo>
                <a:lnTo>
                  <a:pt x="17463" y="163512"/>
                </a:lnTo>
                <a:lnTo>
                  <a:pt x="20638" y="163512"/>
                </a:lnTo>
                <a:lnTo>
                  <a:pt x="27517" y="170390"/>
                </a:lnTo>
                <a:lnTo>
                  <a:pt x="25400" y="161925"/>
                </a:lnTo>
                <a:lnTo>
                  <a:pt x="22225" y="114300"/>
                </a:lnTo>
                <a:lnTo>
                  <a:pt x="6350" y="117475"/>
                </a:lnTo>
                <a:lnTo>
                  <a:pt x="0" y="60325"/>
                </a:lnTo>
                <a:lnTo>
                  <a:pt x="34925" y="57150"/>
                </a:lnTo>
                <a:lnTo>
                  <a:pt x="56327" y="54093"/>
                </a:lnTo>
                <a:lnTo>
                  <a:pt x="57150" y="50800"/>
                </a:lnTo>
                <a:lnTo>
                  <a:pt x="63500" y="41275"/>
                </a:lnTo>
                <a:lnTo>
                  <a:pt x="73025" y="53975"/>
                </a:lnTo>
                <a:lnTo>
                  <a:pt x="79375" y="50800"/>
                </a:lnTo>
                <a:lnTo>
                  <a:pt x="69850" y="28575"/>
                </a:lnTo>
                <a:lnTo>
                  <a:pt x="79375" y="25400"/>
                </a:lnTo>
                <a:lnTo>
                  <a:pt x="88900" y="31750"/>
                </a:lnTo>
                <a:lnTo>
                  <a:pt x="92075" y="25400"/>
                </a:lnTo>
                <a:lnTo>
                  <a:pt x="111125" y="3175"/>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59" name="Jackson, MS">
            <a:extLst>
              <a:ext uri="{FF2B5EF4-FFF2-40B4-BE49-F238E27FC236}">
                <a16:creationId xmlns:a16="http://schemas.microsoft.com/office/drawing/2014/main" xmlns="" id="{00000000-0008-0000-0000-000055010000}"/>
              </a:ext>
            </a:extLst>
          </p:cNvPr>
          <p:cNvSpPr>
            <a:spLocks/>
          </p:cNvSpPr>
          <p:nvPr/>
        </p:nvSpPr>
        <p:spPr bwMode="auto">
          <a:xfrm>
            <a:off x="8399824" y="5917525"/>
            <a:ext cx="198288" cy="252203"/>
          </a:xfrm>
          <a:custGeom>
            <a:avLst/>
            <a:gdLst>
              <a:gd name="connsiteX0" fmla="*/ 47625 w 196850"/>
              <a:gd name="connsiteY0" fmla="*/ 0 h 254000"/>
              <a:gd name="connsiteX1" fmla="*/ 60325 w 196850"/>
              <a:gd name="connsiteY1" fmla="*/ 0 h 254000"/>
              <a:gd name="connsiteX2" fmla="*/ 127000 w 196850"/>
              <a:gd name="connsiteY2" fmla="*/ 15875 h 254000"/>
              <a:gd name="connsiteX3" fmla="*/ 165100 w 196850"/>
              <a:gd name="connsiteY3" fmla="*/ 9525 h 254000"/>
              <a:gd name="connsiteX4" fmla="*/ 168275 w 196850"/>
              <a:gd name="connsiteY4" fmla="*/ 57150 h 254000"/>
              <a:gd name="connsiteX5" fmla="*/ 161925 w 196850"/>
              <a:gd name="connsiteY5" fmla="*/ 66675 h 254000"/>
              <a:gd name="connsiteX6" fmla="*/ 177800 w 196850"/>
              <a:gd name="connsiteY6" fmla="*/ 136525 h 254000"/>
              <a:gd name="connsiteX7" fmla="*/ 180975 w 196850"/>
              <a:gd name="connsiteY7" fmla="*/ 168275 h 254000"/>
              <a:gd name="connsiteX8" fmla="*/ 190500 w 196850"/>
              <a:gd name="connsiteY8" fmla="*/ 168275 h 254000"/>
              <a:gd name="connsiteX9" fmla="*/ 193675 w 196850"/>
              <a:gd name="connsiteY9" fmla="*/ 174625 h 254000"/>
              <a:gd name="connsiteX10" fmla="*/ 196850 w 196850"/>
              <a:gd name="connsiteY10" fmla="*/ 219075 h 254000"/>
              <a:gd name="connsiteX11" fmla="*/ 180975 w 196850"/>
              <a:gd name="connsiteY11" fmla="*/ 222250 h 254000"/>
              <a:gd name="connsiteX12" fmla="*/ 146050 w 196850"/>
              <a:gd name="connsiteY12" fmla="*/ 228600 h 254000"/>
              <a:gd name="connsiteX13" fmla="*/ 123825 w 196850"/>
              <a:gd name="connsiteY13" fmla="*/ 231775 h 254000"/>
              <a:gd name="connsiteX14" fmla="*/ 104775 w 196850"/>
              <a:gd name="connsiteY14" fmla="*/ 244475 h 254000"/>
              <a:gd name="connsiteX15" fmla="*/ 82550 w 196850"/>
              <a:gd name="connsiteY15" fmla="*/ 250825 h 254000"/>
              <a:gd name="connsiteX16" fmla="*/ 25400 w 196850"/>
              <a:gd name="connsiteY16" fmla="*/ 254000 h 254000"/>
              <a:gd name="connsiteX17" fmla="*/ 22225 w 196850"/>
              <a:gd name="connsiteY17" fmla="*/ 238125 h 254000"/>
              <a:gd name="connsiteX18" fmla="*/ 22225 w 196850"/>
              <a:gd name="connsiteY18" fmla="*/ 187325 h 254000"/>
              <a:gd name="connsiteX19" fmla="*/ 15875 w 196850"/>
              <a:gd name="connsiteY19" fmla="*/ 152400 h 254000"/>
              <a:gd name="connsiteX20" fmla="*/ 15875 w 196850"/>
              <a:gd name="connsiteY20" fmla="*/ 130175 h 254000"/>
              <a:gd name="connsiteX21" fmla="*/ 31750 w 196850"/>
              <a:gd name="connsiteY21" fmla="*/ 130175 h 254000"/>
              <a:gd name="connsiteX22" fmla="*/ 34925 w 196850"/>
              <a:gd name="connsiteY22" fmla="*/ 111125 h 254000"/>
              <a:gd name="connsiteX23" fmla="*/ 31750 w 196850"/>
              <a:gd name="connsiteY23" fmla="*/ 104775 h 254000"/>
              <a:gd name="connsiteX24" fmla="*/ 38100 w 196850"/>
              <a:gd name="connsiteY24" fmla="*/ 98425 h 254000"/>
              <a:gd name="connsiteX25" fmla="*/ 31750 w 196850"/>
              <a:gd name="connsiteY25" fmla="*/ 92075 h 254000"/>
              <a:gd name="connsiteX26" fmla="*/ 22225 w 196850"/>
              <a:gd name="connsiteY26" fmla="*/ 92075 h 254000"/>
              <a:gd name="connsiteX27" fmla="*/ 22225 w 196850"/>
              <a:gd name="connsiteY27" fmla="*/ 82550 h 254000"/>
              <a:gd name="connsiteX28" fmla="*/ 9525 w 196850"/>
              <a:gd name="connsiteY28" fmla="*/ 79375 h 254000"/>
              <a:gd name="connsiteX29" fmla="*/ 12700 w 196850"/>
              <a:gd name="connsiteY29" fmla="*/ 73025 h 254000"/>
              <a:gd name="connsiteX30" fmla="*/ 9525 w 196850"/>
              <a:gd name="connsiteY30" fmla="*/ 69850 h 254000"/>
              <a:gd name="connsiteX31" fmla="*/ 9525 w 196850"/>
              <a:gd name="connsiteY31" fmla="*/ 63500 h 254000"/>
              <a:gd name="connsiteX32" fmla="*/ 15875 w 196850"/>
              <a:gd name="connsiteY32" fmla="*/ 69850 h 254000"/>
              <a:gd name="connsiteX33" fmla="*/ 19050 w 196850"/>
              <a:gd name="connsiteY33" fmla="*/ 66675 h 254000"/>
              <a:gd name="connsiteX34" fmla="*/ 6350 w 196850"/>
              <a:gd name="connsiteY34" fmla="*/ 60325 h 254000"/>
              <a:gd name="connsiteX35" fmla="*/ 6350 w 196850"/>
              <a:gd name="connsiteY35" fmla="*/ 53975 h 254000"/>
              <a:gd name="connsiteX36" fmla="*/ 12700 w 196850"/>
              <a:gd name="connsiteY36" fmla="*/ 53975 h 254000"/>
              <a:gd name="connsiteX37" fmla="*/ 9525 w 196850"/>
              <a:gd name="connsiteY37" fmla="*/ 41275 h 254000"/>
              <a:gd name="connsiteX38" fmla="*/ 0 w 196850"/>
              <a:gd name="connsiteY38" fmla="*/ 38100 h 254000"/>
              <a:gd name="connsiteX39" fmla="*/ 15875 w 196850"/>
              <a:gd name="connsiteY39" fmla="*/ 22225 h 254000"/>
              <a:gd name="connsiteX40" fmla="*/ 47625 w 196850"/>
              <a:gd name="connsiteY40" fmla="*/ 19050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96850" h="254000">
                <a:moveTo>
                  <a:pt x="47625" y="0"/>
                </a:moveTo>
                <a:lnTo>
                  <a:pt x="60325" y="0"/>
                </a:lnTo>
                <a:lnTo>
                  <a:pt x="127000" y="15875"/>
                </a:lnTo>
                <a:lnTo>
                  <a:pt x="165100" y="9525"/>
                </a:lnTo>
                <a:lnTo>
                  <a:pt x="168275" y="57150"/>
                </a:lnTo>
                <a:lnTo>
                  <a:pt x="161925" y="66675"/>
                </a:lnTo>
                <a:lnTo>
                  <a:pt x="177800" y="136525"/>
                </a:lnTo>
                <a:lnTo>
                  <a:pt x="180975" y="168275"/>
                </a:lnTo>
                <a:lnTo>
                  <a:pt x="190500" y="168275"/>
                </a:lnTo>
                <a:lnTo>
                  <a:pt x="193675" y="174625"/>
                </a:lnTo>
                <a:lnTo>
                  <a:pt x="196850" y="219075"/>
                </a:lnTo>
                <a:lnTo>
                  <a:pt x="180975" y="222250"/>
                </a:lnTo>
                <a:lnTo>
                  <a:pt x="146050" y="228600"/>
                </a:lnTo>
                <a:lnTo>
                  <a:pt x="123825" y="231775"/>
                </a:lnTo>
                <a:lnTo>
                  <a:pt x="104775" y="244475"/>
                </a:lnTo>
                <a:lnTo>
                  <a:pt x="82550" y="250825"/>
                </a:lnTo>
                <a:lnTo>
                  <a:pt x="25400" y="254000"/>
                </a:lnTo>
                <a:lnTo>
                  <a:pt x="22225" y="238125"/>
                </a:lnTo>
                <a:lnTo>
                  <a:pt x="22225" y="187325"/>
                </a:lnTo>
                <a:lnTo>
                  <a:pt x="15875" y="152400"/>
                </a:lnTo>
                <a:lnTo>
                  <a:pt x="15875" y="130175"/>
                </a:lnTo>
                <a:lnTo>
                  <a:pt x="31750" y="130175"/>
                </a:lnTo>
                <a:lnTo>
                  <a:pt x="34925" y="111125"/>
                </a:lnTo>
                <a:lnTo>
                  <a:pt x="31750" y="104775"/>
                </a:lnTo>
                <a:lnTo>
                  <a:pt x="38100" y="98425"/>
                </a:lnTo>
                <a:lnTo>
                  <a:pt x="31750" y="92075"/>
                </a:lnTo>
                <a:lnTo>
                  <a:pt x="22225" y="92075"/>
                </a:lnTo>
                <a:lnTo>
                  <a:pt x="22225" y="82550"/>
                </a:lnTo>
                <a:lnTo>
                  <a:pt x="9525" y="79375"/>
                </a:lnTo>
                <a:lnTo>
                  <a:pt x="12700" y="73025"/>
                </a:lnTo>
                <a:lnTo>
                  <a:pt x="9525" y="69850"/>
                </a:lnTo>
                <a:lnTo>
                  <a:pt x="9525" y="63500"/>
                </a:lnTo>
                <a:lnTo>
                  <a:pt x="15875" y="69850"/>
                </a:lnTo>
                <a:lnTo>
                  <a:pt x="19050" y="66675"/>
                </a:lnTo>
                <a:lnTo>
                  <a:pt x="6350" y="60325"/>
                </a:lnTo>
                <a:lnTo>
                  <a:pt x="6350" y="53975"/>
                </a:lnTo>
                <a:lnTo>
                  <a:pt x="12700" y="53975"/>
                </a:lnTo>
                <a:lnTo>
                  <a:pt x="9525" y="41275"/>
                </a:lnTo>
                <a:lnTo>
                  <a:pt x="0" y="38100"/>
                </a:lnTo>
                <a:lnTo>
                  <a:pt x="15875" y="22225"/>
                </a:lnTo>
                <a:lnTo>
                  <a:pt x="47625" y="19050"/>
                </a:lnTo>
                <a:close/>
              </a:path>
            </a:pathLst>
          </a:custGeom>
          <a:solidFill>
            <a:srgbClr val="A6A6A6"/>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60" name="Gulfport-Biloxi-Pascagoula, MS">
            <a:extLst>
              <a:ext uri="{FF2B5EF4-FFF2-40B4-BE49-F238E27FC236}">
                <a16:creationId xmlns:a16="http://schemas.microsoft.com/office/drawing/2014/main" xmlns="" id="{00000000-0008-0000-0000-000056010000}"/>
              </a:ext>
            </a:extLst>
          </p:cNvPr>
          <p:cNvSpPr>
            <a:spLocks/>
          </p:cNvSpPr>
          <p:nvPr/>
        </p:nvSpPr>
        <p:spPr bwMode="auto">
          <a:xfrm>
            <a:off x="8620337" y="6304456"/>
            <a:ext cx="215900" cy="130175"/>
          </a:xfrm>
          <a:custGeom>
            <a:avLst/>
            <a:gdLst>
              <a:gd name="connsiteX0" fmla="*/ 107950 w 215900"/>
              <a:gd name="connsiteY0" fmla="*/ 104775 h 130175"/>
              <a:gd name="connsiteX1" fmla="*/ 101600 w 215900"/>
              <a:gd name="connsiteY1" fmla="*/ 117475 h 130175"/>
              <a:gd name="connsiteX2" fmla="*/ 101600 w 215900"/>
              <a:gd name="connsiteY2" fmla="*/ 111125 h 130175"/>
              <a:gd name="connsiteX3" fmla="*/ 92075 w 215900"/>
              <a:gd name="connsiteY3" fmla="*/ 111125 h 130175"/>
              <a:gd name="connsiteX4" fmla="*/ 203200 w 215900"/>
              <a:gd name="connsiteY4" fmla="*/ 0 h 130175"/>
              <a:gd name="connsiteX5" fmla="*/ 215900 w 215900"/>
              <a:gd name="connsiteY5" fmla="*/ 63500 h 130175"/>
              <a:gd name="connsiteX6" fmla="*/ 215900 w 215900"/>
              <a:gd name="connsiteY6" fmla="*/ 73025 h 130175"/>
              <a:gd name="connsiteX7" fmla="*/ 206375 w 215900"/>
              <a:gd name="connsiteY7" fmla="*/ 73025 h 130175"/>
              <a:gd name="connsiteX8" fmla="*/ 200025 w 215900"/>
              <a:gd name="connsiteY8" fmla="*/ 79375 h 130175"/>
              <a:gd name="connsiteX9" fmla="*/ 187325 w 215900"/>
              <a:gd name="connsiteY9" fmla="*/ 76200 h 130175"/>
              <a:gd name="connsiteX10" fmla="*/ 180975 w 215900"/>
              <a:gd name="connsiteY10" fmla="*/ 69850 h 130175"/>
              <a:gd name="connsiteX11" fmla="*/ 161925 w 215900"/>
              <a:gd name="connsiteY11" fmla="*/ 79375 h 130175"/>
              <a:gd name="connsiteX12" fmla="*/ 139700 w 215900"/>
              <a:gd name="connsiteY12" fmla="*/ 66675 h 130175"/>
              <a:gd name="connsiteX13" fmla="*/ 133350 w 215900"/>
              <a:gd name="connsiteY13" fmla="*/ 69850 h 130175"/>
              <a:gd name="connsiteX14" fmla="*/ 128270 w 215900"/>
              <a:gd name="connsiteY14" fmla="*/ 70696 h 130175"/>
              <a:gd name="connsiteX15" fmla="*/ 127000 w 215900"/>
              <a:gd name="connsiteY15" fmla="*/ 69850 h 130175"/>
              <a:gd name="connsiteX16" fmla="*/ 114300 w 215900"/>
              <a:gd name="connsiteY16" fmla="*/ 73025 h 130175"/>
              <a:gd name="connsiteX17" fmla="*/ 128270 w 215900"/>
              <a:gd name="connsiteY17" fmla="*/ 70696 h 130175"/>
              <a:gd name="connsiteX18" fmla="*/ 136525 w 215900"/>
              <a:gd name="connsiteY18" fmla="*/ 76200 h 130175"/>
              <a:gd name="connsiteX19" fmla="*/ 107950 w 215900"/>
              <a:gd name="connsiteY19" fmla="*/ 79375 h 130175"/>
              <a:gd name="connsiteX20" fmla="*/ 69850 w 215900"/>
              <a:gd name="connsiteY20" fmla="*/ 98425 h 130175"/>
              <a:gd name="connsiteX21" fmla="*/ 66675 w 215900"/>
              <a:gd name="connsiteY21" fmla="*/ 95250 h 130175"/>
              <a:gd name="connsiteX22" fmla="*/ 76200 w 215900"/>
              <a:gd name="connsiteY22" fmla="*/ 92075 h 130175"/>
              <a:gd name="connsiteX23" fmla="*/ 57150 w 215900"/>
              <a:gd name="connsiteY23" fmla="*/ 88900 h 130175"/>
              <a:gd name="connsiteX24" fmla="*/ 53975 w 215900"/>
              <a:gd name="connsiteY24" fmla="*/ 95250 h 130175"/>
              <a:gd name="connsiteX25" fmla="*/ 60325 w 215900"/>
              <a:gd name="connsiteY25" fmla="*/ 95250 h 130175"/>
              <a:gd name="connsiteX26" fmla="*/ 63500 w 215900"/>
              <a:gd name="connsiteY26" fmla="*/ 98425 h 130175"/>
              <a:gd name="connsiteX27" fmla="*/ 47625 w 215900"/>
              <a:gd name="connsiteY27" fmla="*/ 114300 h 130175"/>
              <a:gd name="connsiteX28" fmla="*/ 47625 w 215900"/>
              <a:gd name="connsiteY28" fmla="*/ 123825 h 130175"/>
              <a:gd name="connsiteX29" fmla="*/ 31750 w 215900"/>
              <a:gd name="connsiteY29" fmla="*/ 127000 h 130175"/>
              <a:gd name="connsiteX30" fmla="*/ 25400 w 215900"/>
              <a:gd name="connsiteY30" fmla="*/ 130175 h 130175"/>
              <a:gd name="connsiteX31" fmla="*/ 15875 w 215900"/>
              <a:gd name="connsiteY31" fmla="*/ 120650 h 130175"/>
              <a:gd name="connsiteX32" fmla="*/ 0 w 215900"/>
              <a:gd name="connsiteY32" fmla="*/ 79375 h 130175"/>
              <a:gd name="connsiteX33" fmla="*/ 6350 w 215900"/>
              <a:gd name="connsiteY33" fmla="*/ 79375 h 130175"/>
              <a:gd name="connsiteX34" fmla="*/ 6350 w 215900"/>
              <a:gd name="connsiteY34" fmla="*/ 69850 h 130175"/>
              <a:gd name="connsiteX35" fmla="*/ 22225 w 215900"/>
              <a:gd name="connsiteY35" fmla="*/ 63500 h 130175"/>
              <a:gd name="connsiteX36" fmla="*/ 19050 w 215900"/>
              <a:gd name="connsiteY36" fmla="*/ 38100 h 130175"/>
              <a:gd name="connsiteX37" fmla="*/ 53975 w 215900"/>
              <a:gd name="connsiteY37" fmla="*/ 38100 h 130175"/>
              <a:gd name="connsiteX38" fmla="*/ 69850 w 215900"/>
              <a:gd name="connsiteY38" fmla="*/ 34925 h 130175"/>
              <a:gd name="connsiteX39" fmla="*/ 69850 w 215900"/>
              <a:gd name="connsiteY39" fmla="*/ 28575 h 130175"/>
              <a:gd name="connsiteX40" fmla="*/ 127000 w 215900"/>
              <a:gd name="connsiteY40" fmla="*/ 19050 h 130175"/>
              <a:gd name="connsiteX41" fmla="*/ 127000 w 215900"/>
              <a:gd name="connsiteY41" fmla="*/ 9525 h 130175"/>
              <a:gd name="connsiteX0" fmla="*/ 92075 w 215900"/>
              <a:gd name="connsiteY0" fmla="*/ 111125 h 130175"/>
              <a:gd name="connsiteX1" fmla="*/ 101600 w 215900"/>
              <a:gd name="connsiteY1" fmla="*/ 117475 h 130175"/>
              <a:gd name="connsiteX2" fmla="*/ 101600 w 215900"/>
              <a:gd name="connsiteY2" fmla="*/ 111125 h 130175"/>
              <a:gd name="connsiteX3" fmla="*/ 92075 w 215900"/>
              <a:gd name="connsiteY3" fmla="*/ 111125 h 130175"/>
              <a:gd name="connsiteX4" fmla="*/ 203200 w 215900"/>
              <a:gd name="connsiteY4" fmla="*/ 0 h 130175"/>
              <a:gd name="connsiteX5" fmla="*/ 215900 w 215900"/>
              <a:gd name="connsiteY5" fmla="*/ 63500 h 130175"/>
              <a:gd name="connsiteX6" fmla="*/ 215900 w 215900"/>
              <a:gd name="connsiteY6" fmla="*/ 73025 h 130175"/>
              <a:gd name="connsiteX7" fmla="*/ 206375 w 215900"/>
              <a:gd name="connsiteY7" fmla="*/ 73025 h 130175"/>
              <a:gd name="connsiteX8" fmla="*/ 200025 w 215900"/>
              <a:gd name="connsiteY8" fmla="*/ 79375 h 130175"/>
              <a:gd name="connsiteX9" fmla="*/ 187325 w 215900"/>
              <a:gd name="connsiteY9" fmla="*/ 76200 h 130175"/>
              <a:gd name="connsiteX10" fmla="*/ 180975 w 215900"/>
              <a:gd name="connsiteY10" fmla="*/ 69850 h 130175"/>
              <a:gd name="connsiteX11" fmla="*/ 161925 w 215900"/>
              <a:gd name="connsiteY11" fmla="*/ 79375 h 130175"/>
              <a:gd name="connsiteX12" fmla="*/ 139700 w 215900"/>
              <a:gd name="connsiteY12" fmla="*/ 66675 h 130175"/>
              <a:gd name="connsiteX13" fmla="*/ 133350 w 215900"/>
              <a:gd name="connsiteY13" fmla="*/ 69850 h 130175"/>
              <a:gd name="connsiteX14" fmla="*/ 128270 w 215900"/>
              <a:gd name="connsiteY14" fmla="*/ 70696 h 130175"/>
              <a:gd name="connsiteX15" fmla="*/ 127000 w 215900"/>
              <a:gd name="connsiteY15" fmla="*/ 69850 h 130175"/>
              <a:gd name="connsiteX16" fmla="*/ 114300 w 215900"/>
              <a:gd name="connsiteY16" fmla="*/ 73025 h 130175"/>
              <a:gd name="connsiteX17" fmla="*/ 128270 w 215900"/>
              <a:gd name="connsiteY17" fmla="*/ 70696 h 130175"/>
              <a:gd name="connsiteX18" fmla="*/ 136525 w 215900"/>
              <a:gd name="connsiteY18" fmla="*/ 76200 h 130175"/>
              <a:gd name="connsiteX19" fmla="*/ 107950 w 215900"/>
              <a:gd name="connsiteY19" fmla="*/ 79375 h 130175"/>
              <a:gd name="connsiteX20" fmla="*/ 69850 w 215900"/>
              <a:gd name="connsiteY20" fmla="*/ 98425 h 130175"/>
              <a:gd name="connsiteX21" fmla="*/ 66675 w 215900"/>
              <a:gd name="connsiteY21" fmla="*/ 95250 h 130175"/>
              <a:gd name="connsiteX22" fmla="*/ 76200 w 215900"/>
              <a:gd name="connsiteY22" fmla="*/ 92075 h 130175"/>
              <a:gd name="connsiteX23" fmla="*/ 57150 w 215900"/>
              <a:gd name="connsiteY23" fmla="*/ 88900 h 130175"/>
              <a:gd name="connsiteX24" fmla="*/ 53975 w 215900"/>
              <a:gd name="connsiteY24" fmla="*/ 95250 h 130175"/>
              <a:gd name="connsiteX25" fmla="*/ 60325 w 215900"/>
              <a:gd name="connsiteY25" fmla="*/ 95250 h 130175"/>
              <a:gd name="connsiteX26" fmla="*/ 63500 w 215900"/>
              <a:gd name="connsiteY26" fmla="*/ 98425 h 130175"/>
              <a:gd name="connsiteX27" fmla="*/ 47625 w 215900"/>
              <a:gd name="connsiteY27" fmla="*/ 114300 h 130175"/>
              <a:gd name="connsiteX28" fmla="*/ 47625 w 215900"/>
              <a:gd name="connsiteY28" fmla="*/ 123825 h 130175"/>
              <a:gd name="connsiteX29" fmla="*/ 31750 w 215900"/>
              <a:gd name="connsiteY29" fmla="*/ 127000 h 130175"/>
              <a:gd name="connsiteX30" fmla="*/ 25400 w 215900"/>
              <a:gd name="connsiteY30" fmla="*/ 130175 h 130175"/>
              <a:gd name="connsiteX31" fmla="*/ 15875 w 215900"/>
              <a:gd name="connsiteY31" fmla="*/ 120650 h 130175"/>
              <a:gd name="connsiteX32" fmla="*/ 0 w 215900"/>
              <a:gd name="connsiteY32" fmla="*/ 79375 h 130175"/>
              <a:gd name="connsiteX33" fmla="*/ 6350 w 215900"/>
              <a:gd name="connsiteY33" fmla="*/ 79375 h 130175"/>
              <a:gd name="connsiteX34" fmla="*/ 6350 w 215900"/>
              <a:gd name="connsiteY34" fmla="*/ 69850 h 130175"/>
              <a:gd name="connsiteX35" fmla="*/ 22225 w 215900"/>
              <a:gd name="connsiteY35" fmla="*/ 63500 h 130175"/>
              <a:gd name="connsiteX36" fmla="*/ 19050 w 215900"/>
              <a:gd name="connsiteY36" fmla="*/ 38100 h 130175"/>
              <a:gd name="connsiteX37" fmla="*/ 53975 w 215900"/>
              <a:gd name="connsiteY37" fmla="*/ 38100 h 130175"/>
              <a:gd name="connsiteX38" fmla="*/ 69850 w 215900"/>
              <a:gd name="connsiteY38" fmla="*/ 34925 h 130175"/>
              <a:gd name="connsiteX39" fmla="*/ 69850 w 215900"/>
              <a:gd name="connsiteY39" fmla="*/ 28575 h 130175"/>
              <a:gd name="connsiteX40" fmla="*/ 127000 w 215900"/>
              <a:gd name="connsiteY40" fmla="*/ 19050 h 130175"/>
              <a:gd name="connsiteX41" fmla="*/ 127000 w 215900"/>
              <a:gd name="connsiteY41" fmla="*/ 9525 h 130175"/>
              <a:gd name="connsiteX42" fmla="*/ 203200 w 215900"/>
              <a:gd name="connsiteY42" fmla="*/ 0 h 130175"/>
              <a:gd name="connsiteX0" fmla="*/ 92075 w 215900"/>
              <a:gd name="connsiteY0" fmla="*/ 111125 h 130175"/>
              <a:gd name="connsiteX1" fmla="*/ 101600 w 215900"/>
              <a:gd name="connsiteY1" fmla="*/ 117475 h 130175"/>
              <a:gd name="connsiteX2" fmla="*/ 92075 w 215900"/>
              <a:gd name="connsiteY2" fmla="*/ 111125 h 130175"/>
              <a:gd name="connsiteX3" fmla="*/ 203200 w 215900"/>
              <a:gd name="connsiteY3" fmla="*/ 0 h 130175"/>
              <a:gd name="connsiteX4" fmla="*/ 215900 w 215900"/>
              <a:gd name="connsiteY4" fmla="*/ 63500 h 130175"/>
              <a:gd name="connsiteX5" fmla="*/ 215900 w 215900"/>
              <a:gd name="connsiteY5" fmla="*/ 73025 h 130175"/>
              <a:gd name="connsiteX6" fmla="*/ 206375 w 215900"/>
              <a:gd name="connsiteY6" fmla="*/ 73025 h 130175"/>
              <a:gd name="connsiteX7" fmla="*/ 200025 w 215900"/>
              <a:gd name="connsiteY7" fmla="*/ 79375 h 130175"/>
              <a:gd name="connsiteX8" fmla="*/ 187325 w 215900"/>
              <a:gd name="connsiteY8" fmla="*/ 76200 h 130175"/>
              <a:gd name="connsiteX9" fmla="*/ 180975 w 215900"/>
              <a:gd name="connsiteY9" fmla="*/ 69850 h 130175"/>
              <a:gd name="connsiteX10" fmla="*/ 161925 w 215900"/>
              <a:gd name="connsiteY10" fmla="*/ 79375 h 130175"/>
              <a:gd name="connsiteX11" fmla="*/ 139700 w 215900"/>
              <a:gd name="connsiteY11" fmla="*/ 66675 h 130175"/>
              <a:gd name="connsiteX12" fmla="*/ 133350 w 215900"/>
              <a:gd name="connsiteY12" fmla="*/ 69850 h 130175"/>
              <a:gd name="connsiteX13" fmla="*/ 128270 w 215900"/>
              <a:gd name="connsiteY13" fmla="*/ 70696 h 130175"/>
              <a:gd name="connsiteX14" fmla="*/ 127000 w 215900"/>
              <a:gd name="connsiteY14" fmla="*/ 69850 h 130175"/>
              <a:gd name="connsiteX15" fmla="*/ 114300 w 215900"/>
              <a:gd name="connsiteY15" fmla="*/ 73025 h 130175"/>
              <a:gd name="connsiteX16" fmla="*/ 128270 w 215900"/>
              <a:gd name="connsiteY16" fmla="*/ 70696 h 130175"/>
              <a:gd name="connsiteX17" fmla="*/ 136525 w 215900"/>
              <a:gd name="connsiteY17" fmla="*/ 76200 h 130175"/>
              <a:gd name="connsiteX18" fmla="*/ 107950 w 215900"/>
              <a:gd name="connsiteY18" fmla="*/ 79375 h 130175"/>
              <a:gd name="connsiteX19" fmla="*/ 69850 w 215900"/>
              <a:gd name="connsiteY19" fmla="*/ 98425 h 130175"/>
              <a:gd name="connsiteX20" fmla="*/ 66675 w 215900"/>
              <a:gd name="connsiteY20" fmla="*/ 95250 h 130175"/>
              <a:gd name="connsiteX21" fmla="*/ 76200 w 215900"/>
              <a:gd name="connsiteY21" fmla="*/ 92075 h 130175"/>
              <a:gd name="connsiteX22" fmla="*/ 57150 w 215900"/>
              <a:gd name="connsiteY22" fmla="*/ 88900 h 130175"/>
              <a:gd name="connsiteX23" fmla="*/ 53975 w 215900"/>
              <a:gd name="connsiteY23" fmla="*/ 95250 h 130175"/>
              <a:gd name="connsiteX24" fmla="*/ 60325 w 215900"/>
              <a:gd name="connsiteY24" fmla="*/ 95250 h 130175"/>
              <a:gd name="connsiteX25" fmla="*/ 63500 w 215900"/>
              <a:gd name="connsiteY25" fmla="*/ 98425 h 130175"/>
              <a:gd name="connsiteX26" fmla="*/ 47625 w 215900"/>
              <a:gd name="connsiteY26" fmla="*/ 114300 h 130175"/>
              <a:gd name="connsiteX27" fmla="*/ 47625 w 215900"/>
              <a:gd name="connsiteY27" fmla="*/ 123825 h 130175"/>
              <a:gd name="connsiteX28" fmla="*/ 31750 w 215900"/>
              <a:gd name="connsiteY28" fmla="*/ 127000 h 130175"/>
              <a:gd name="connsiteX29" fmla="*/ 25400 w 215900"/>
              <a:gd name="connsiteY29" fmla="*/ 130175 h 130175"/>
              <a:gd name="connsiteX30" fmla="*/ 15875 w 215900"/>
              <a:gd name="connsiteY30" fmla="*/ 120650 h 130175"/>
              <a:gd name="connsiteX31" fmla="*/ 0 w 215900"/>
              <a:gd name="connsiteY31" fmla="*/ 79375 h 130175"/>
              <a:gd name="connsiteX32" fmla="*/ 6350 w 215900"/>
              <a:gd name="connsiteY32" fmla="*/ 79375 h 130175"/>
              <a:gd name="connsiteX33" fmla="*/ 6350 w 215900"/>
              <a:gd name="connsiteY33" fmla="*/ 69850 h 130175"/>
              <a:gd name="connsiteX34" fmla="*/ 22225 w 215900"/>
              <a:gd name="connsiteY34" fmla="*/ 63500 h 130175"/>
              <a:gd name="connsiteX35" fmla="*/ 19050 w 215900"/>
              <a:gd name="connsiteY35" fmla="*/ 38100 h 130175"/>
              <a:gd name="connsiteX36" fmla="*/ 53975 w 215900"/>
              <a:gd name="connsiteY36" fmla="*/ 38100 h 130175"/>
              <a:gd name="connsiteX37" fmla="*/ 69850 w 215900"/>
              <a:gd name="connsiteY37" fmla="*/ 34925 h 130175"/>
              <a:gd name="connsiteX38" fmla="*/ 69850 w 215900"/>
              <a:gd name="connsiteY38" fmla="*/ 28575 h 130175"/>
              <a:gd name="connsiteX39" fmla="*/ 127000 w 215900"/>
              <a:gd name="connsiteY39" fmla="*/ 19050 h 130175"/>
              <a:gd name="connsiteX40" fmla="*/ 127000 w 215900"/>
              <a:gd name="connsiteY40" fmla="*/ 9525 h 130175"/>
              <a:gd name="connsiteX41" fmla="*/ 203200 w 215900"/>
              <a:gd name="connsiteY41" fmla="*/ 0 h 130175"/>
              <a:gd name="connsiteX0" fmla="*/ 203200 w 215900"/>
              <a:gd name="connsiteY0" fmla="*/ 0 h 130175"/>
              <a:gd name="connsiteX1" fmla="*/ 215900 w 215900"/>
              <a:gd name="connsiteY1" fmla="*/ 63500 h 130175"/>
              <a:gd name="connsiteX2" fmla="*/ 215900 w 215900"/>
              <a:gd name="connsiteY2" fmla="*/ 73025 h 130175"/>
              <a:gd name="connsiteX3" fmla="*/ 206375 w 215900"/>
              <a:gd name="connsiteY3" fmla="*/ 73025 h 130175"/>
              <a:gd name="connsiteX4" fmla="*/ 200025 w 215900"/>
              <a:gd name="connsiteY4" fmla="*/ 79375 h 130175"/>
              <a:gd name="connsiteX5" fmla="*/ 187325 w 215900"/>
              <a:gd name="connsiteY5" fmla="*/ 76200 h 130175"/>
              <a:gd name="connsiteX6" fmla="*/ 180975 w 215900"/>
              <a:gd name="connsiteY6" fmla="*/ 69850 h 130175"/>
              <a:gd name="connsiteX7" fmla="*/ 161925 w 215900"/>
              <a:gd name="connsiteY7" fmla="*/ 79375 h 130175"/>
              <a:gd name="connsiteX8" fmla="*/ 139700 w 215900"/>
              <a:gd name="connsiteY8" fmla="*/ 66675 h 130175"/>
              <a:gd name="connsiteX9" fmla="*/ 133350 w 215900"/>
              <a:gd name="connsiteY9" fmla="*/ 69850 h 130175"/>
              <a:gd name="connsiteX10" fmla="*/ 128270 w 215900"/>
              <a:gd name="connsiteY10" fmla="*/ 70696 h 130175"/>
              <a:gd name="connsiteX11" fmla="*/ 127000 w 215900"/>
              <a:gd name="connsiteY11" fmla="*/ 69850 h 130175"/>
              <a:gd name="connsiteX12" fmla="*/ 114300 w 215900"/>
              <a:gd name="connsiteY12" fmla="*/ 73025 h 130175"/>
              <a:gd name="connsiteX13" fmla="*/ 128270 w 215900"/>
              <a:gd name="connsiteY13" fmla="*/ 70696 h 130175"/>
              <a:gd name="connsiteX14" fmla="*/ 136525 w 215900"/>
              <a:gd name="connsiteY14" fmla="*/ 76200 h 130175"/>
              <a:gd name="connsiteX15" fmla="*/ 107950 w 215900"/>
              <a:gd name="connsiteY15" fmla="*/ 79375 h 130175"/>
              <a:gd name="connsiteX16" fmla="*/ 69850 w 215900"/>
              <a:gd name="connsiteY16" fmla="*/ 98425 h 130175"/>
              <a:gd name="connsiteX17" fmla="*/ 66675 w 215900"/>
              <a:gd name="connsiteY17" fmla="*/ 95250 h 130175"/>
              <a:gd name="connsiteX18" fmla="*/ 76200 w 215900"/>
              <a:gd name="connsiteY18" fmla="*/ 92075 h 130175"/>
              <a:gd name="connsiteX19" fmla="*/ 57150 w 215900"/>
              <a:gd name="connsiteY19" fmla="*/ 88900 h 130175"/>
              <a:gd name="connsiteX20" fmla="*/ 53975 w 215900"/>
              <a:gd name="connsiteY20" fmla="*/ 95250 h 130175"/>
              <a:gd name="connsiteX21" fmla="*/ 60325 w 215900"/>
              <a:gd name="connsiteY21" fmla="*/ 95250 h 130175"/>
              <a:gd name="connsiteX22" fmla="*/ 63500 w 215900"/>
              <a:gd name="connsiteY22" fmla="*/ 98425 h 130175"/>
              <a:gd name="connsiteX23" fmla="*/ 47625 w 215900"/>
              <a:gd name="connsiteY23" fmla="*/ 114300 h 130175"/>
              <a:gd name="connsiteX24" fmla="*/ 47625 w 215900"/>
              <a:gd name="connsiteY24" fmla="*/ 123825 h 130175"/>
              <a:gd name="connsiteX25" fmla="*/ 31750 w 215900"/>
              <a:gd name="connsiteY25" fmla="*/ 127000 h 130175"/>
              <a:gd name="connsiteX26" fmla="*/ 25400 w 215900"/>
              <a:gd name="connsiteY26" fmla="*/ 130175 h 130175"/>
              <a:gd name="connsiteX27" fmla="*/ 15875 w 215900"/>
              <a:gd name="connsiteY27" fmla="*/ 120650 h 130175"/>
              <a:gd name="connsiteX28" fmla="*/ 0 w 215900"/>
              <a:gd name="connsiteY28" fmla="*/ 79375 h 130175"/>
              <a:gd name="connsiteX29" fmla="*/ 6350 w 215900"/>
              <a:gd name="connsiteY29" fmla="*/ 79375 h 130175"/>
              <a:gd name="connsiteX30" fmla="*/ 6350 w 215900"/>
              <a:gd name="connsiteY30" fmla="*/ 69850 h 130175"/>
              <a:gd name="connsiteX31" fmla="*/ 22225 w 215900"/>
              <a:gd name="connsiteY31" fmla="*/ 63500 h 130175"/>
              <a:gd name="connsiteX32" fmla="*/ 19050 w 215900"/>
              <a:gd name="connsiteY32" fmla="*/ 38100 h 130175"/>
              <a:gd name="connsiteX33" fmla="*/ 53975 w 215900"/>
              <a:gd name="connsiteY33" fmla="*/ 38100 h 130175"/>
              <a:gd name="connsiteX34" fmla="*/ 69850 w 215900"/>
              <a:gd name="connsiteY34" fmla="*/ 34925 h 130175"/>
              <a:gd name="connsiteX35" fmla="*/ 69850 w 215900"/>
              <a:gd name="connsiteY35" fmla="*/ 28575 h 130175"/>
              <a:gd name="connsiteX36" fmla="*/ 127000 w 215900"/>
              <a:gd name="connsiteY36" fmla="*/ 19050 h 130175"/>
              <a:gd name="connsiteX37" fmla="*/ 127000 w 215900"/>
              <a:gd name="connsiteY37" fmla="*/ 9525 h 130175"/>
              <a:gd name="connsiteX38" fmla="*/ 203200 w 215900"/>
              <a:gd name="connsiteY38" fmla="*/ 0 h 13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15900" h="130175">
                <a:moveTo>
                  <a:pt x="203200" y="0"/>
                </a:moveTo>
                <a:lnTo>
                  <a:pt x="215900" y="63500"/>
                </a:lnTo>
                <a:lnTo>
                  <a:pt x="215900" y="73025"/>
                </a:lnTo>
                <a:lnTo>
                  <a:pt x="206375" y="73025"/>
                </a:lnTo>
                <a:lnTo>
                  <a:pt x="200025" y="79375"/>
                </a:lnTo>
                <a:lnTo>
                  <a:pt x="187325" y="76200"/>
                </a:lnTo>
                <a:lnTo>
                  <a:pt x="180975" y="69850"/>
                </a:lnTo>
                <a:lnTo>
                  <a:pt x="161925" y="79375"/>
                </a:lnTo>
                <a:lnTo>
                  <a:pt x="139700" y="66675"/>
                </a:lnTo>
                <a:lnTo>
                  <a:pt x="133350" y="69850"/>
                </a:lnTo>
                <a:lnTo>
                  <a:pt x="128270" y="70696"/>
                </a:lnTo>
                <a:lnTo>
                  <a:pt x="127000" y="69850"/>
                </a:lnTo>
                <a:lnTo>
                  <a:pt x="114300" y="73025"/>
                </a:lnTo>
                <a:lnTo>
                  <a:pt x="128270" y="70696"/>
                </a:lnTo>
                <a:lnTo>
                  <a:pt x="136525" y="76200"/>
                </a:lnTo>
                <a:lnTo>
                  <a:pt x="107950" y="79375"/>
                </a:lnTo>
                <a:lnTo>
                  <a:pt x="69850" y="98425"/>
                </a:lnTo>
                <a:lnTo>
                  <a:pt x="66675" y="95250"/>
                </a:lnTo>
                <a:lnTo>
                  <a:pt x="76200" y="92075"/>
                </a:lnTo>
                <a:lnTo>
                  <a:pt x="57150" y="88900"/>
                </a:lnTo>
                <a:lnTo>
                  <a:pt x="53975" y="95250"/>
                </a:lnTo>
                <a:lnTo>
                  <a:pt x="60325" y="95250"/>
                </a:lnTo>
                <a:lnTo>
                  <a:pt x="63500" y="98425"/>
                </a:lnTo>
                <a:lnTo>
                  <a:pt x="47625" y="114300"/>
                </a:lnTo>
                <a:lnTo>
                  <a:pt x="47625" y="123825"/>
                </a:lnTo>
                <a:lnTo>
                  <a:pt x="31750" y="127000"/>
                </a:lnTo>
                <a:lnTo>
                  <a:pt x="25400" y="130175"/>
                </a:lnTo>
                <a:lnTo>
                  <a:pt x="15875" y="120650"/>
                </a:lnTo>
                <a:lnTo>
                  <a:pt x="0" y="79375"/>
                </a:lnTo>
                <a:lnTo>
                  <a:pt x="6350" y="79375"/>
                </a:lnTo>
                <a:lnTo>
                  <a:pt x="6350" y="69850"/>
                </a:lnTo>
                <a:lnTo>
                  <a:pt x="22225" y="63500"/>
                </a:lnTo>
                <a:lnTo>
                  <a:pt x="19050" y="38100"/>
                </a:lnTo>
                <a:lnTo>
                  <a:pt x="53975" y="38100"/>
                </a:lnTo>
                <a:lnTo>
                  <a:pt x="69850" y="34925"/>
                </a:lnTo>
                <a:lnTo>
                  <a:pt x="69850" y="28575"/>
                </a:lnTo>
                <a:lnTo>
                  <a:pt x="127000" y="19050"/>
                </a:lnTo>
                <a:lnTo>
                  <a:pt x="127000" y="9525"/>
                </a:lnTo>
                <a:lnTo>
                  <a:pt x="203200" y="0"/>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61" name="Lake Charles, LA">
            <a:extLst>
              <a:ext uri="{FF2B5EF4-FFF2-40B4-BE49-F238E27FC236}">
                <a16:creationId xmlns:a16="http://schemas.microsoft.com/office/drawing/2014/main" xmlns="" id="{00000000-0008-0000-0000-000057010000}"/>
              </a:ext>
            </a:extLst>
          </p:cNvPr>
          <p:cNvSpPr>
            <a:spLocks/>
          </p:cNvSpPr>
          <p:nvPr/>
        </p:nvSpPr>
        <p:spPr bwMode="auto">
          <a:xfrm>
            <a:off x="7921986" y="6439394"/>
            <a:ext cx="225425" cy="160128"/>
          </a:xfrm>
          <a:custGeom>
            <a:avLst/>
            <a:gdLst>
              <a:gd name="connsiteX0" fmla="*/ 66675 w 225425"/>
              <a:gd name="connsiteY0" fmla="*/ 0 h 161925"/>
              <a:gd name="connsiteX1" fmla="*/ 82550 w 225425"/>
              <a:gd name="connsiteY1" fmla="*/ 0 h 161925"/>
              <a:gd name="connsiteX2" fmla="*/ 82550 w 225425"/>
              <a:gd name="connsiteY2" fmla="*/ 15875 h 161925"/>
              <a:gd name="connsiteX3" fmla="*/ 127000 w 225425"/>
              <a:gd name="connsiteY3" fmla="*/ 12700 h 161925"/>
              <a:gd name="connsiteX4" fmla="*/ 127000 w 225425"/>
              <a:gd name="connsiteY4" fmla="*/ 15875 h 161925"/>
              <a:gd name="connsiteX5" fmla="*/ 142875 w 225425"/>
              <a:gd name="connsiteY5" fmla="*/ 15875 h 161925"/>
              <a:gd name="connsiteX6" fmla="*/ 152400 w 225425"/>
              <a:gd name="connsiteY6" fmla="*/ 57150 h 161925"/>
              <a:gd name="connsiteX7" fmla="*/ 168275 w 225425"/>
              <a:gd name="connsiteY7" fmla="*/ 57150 h 161925"/>
              <a:gd name="connsiteX8" fmla="*/ 171450 w 225425"/>
              <a:gd name="connsiteY8" fmla="*/ 69850 h 161925"/>
              <a:gd name="connsiteX9" fmla="*/ 155575 w 225425"/>
              <a:gd name="connsiteY9" fmla="*/ 69850 h 161925"/>
              <a:gd name="connsiteX10" fmla="*/ 155575 w 225425"/>
              <a:gd name="connsiteY10" fmla="*/ 79375 h 161925"/>
              <a:gd name="connsiteX11" fmla="*/ 196850 w 225425"/>
              <a:gd name="connsiteY11" fmla="*/ 76200 h 161925"/>
              <a:gd name="connsiteX12" fmla="*/ 215900 w 225425"/>
              <a:gd name="connsiteY12" fmla="*/ 76200 h 161925"/>
              <a:gd name="connsiteX13" fmla="*/ 225425 w 225425"/>
              <a:gd name="connsiteY13" fmla="*/ 161925 h 161925"/>
              <a:gd name="connsiteX14" fmla="*/ 117475 w 225425"/>
              <a:gd name="connsiteY14" fmla="*/ 133350 h 161925"/>
              <a:gd name="connsiteX15" fmla="*/ 38100 w 225425"/>
              <a:gd name="connsiteY15" fmla="*/ 146050 h 161925"/>
              <a:gd name="connsiteX16" fmla="*/ 19050 w 225425"/>
              <a:gd name="connsiteY16" fmla="*/ 158750 h 161925"/>
              <a:gd name="connsiteX17" fmla="*/ 0 w 225425"/>
              <a:gd name="connsiteY17" fmla="*/ 136525 h 161925"/>
              <a:gd name="connsiteX18" fmla="*/ 15875 w 225425"/>
              <a:gd name="connsiteY18" fmla="*/ 120650 h 161925"/>
              <a:gd name="connsiteX19" fmla="*/ 31750 w 225425"/>
              <a:gd name="connsiteY19" fmla="*/ 85725 h 161925"/>
              <a:gd name="connsiteX20" fmla="*/ 37647 w 225425"/>
              <a:gd name="connsiteY20" fmla="*/ 85423 h 161925"/>
              <a:gd name="connsiteX21" fmla="*/ 28575 w 225425"/>
              <a:gd name="connsiteY21" fmla="*/ 79375 h 161925"/>
              <a:gd name="connsiteX22" fmla="*/ 38100 w 225425"/>
              <a:gd name="connsiteY22" fmla="*/ 69850 h 161925"/>
              <a:gd name="connsiteX23" fmla="*/ 31750 w 225425"/>
              <a:gd name="connsiteY23" fmla="*/ 50800 h 161925"/>
              <a:gd name="connsiteX24" fmla="*/ 31750 w 225425"/>
              <a:gd name="connsiteY24" fmla="*/ 41275 h 161925"/>
              <a:gd name="connsiteX25" fmla="*/ 22225 w 225425"/>
              <a:gd name="connsiteY25" fmla="*/ 34925 h 161925"/>
              <a:gd name="connsiteX26" fmla="*/ 25400 w 225425"/>
              <a:gd name="connsiteY26" fmla="*/ 22225 h 161925"/>
              <a:gd name="connsiteX27" fmla="*/ 66675 w 225425"/>
              <a:gd name="connsiteY27" fmla="*/ 19050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5425" h="161925">
                <a:moveTo>
                  <a:pt x="66675" y="0"/>
                </a:moveTo>
                <a:lnTo>
                  <a:pt x="82550" y="0"/>
                </a:lnTo>
                <a:lnTo>
                  <a:pt x="82550" y="15875"/>
                </a:lnTo>
                <a:lnTo>
                  <a:pt x="127000" y="12700"/>
                </a:lnTo>
                <a:lnTo>
                  <a:pt x="127000" y="15875"/>
                </a:lnTo>
                <a:lnTo>
                  <a:pt x="142875" y="15875"/>
                </a:lnTo>
                <a:lnTo>
                  <a:pt x="152400" y="57150"/>
                </a:lnTo>
                <a:lnTo>
                  <a:pt x="168275" y="57150"/>
                </a:lnTo>
                <a:lnTo>
                  <a:pt x="171450" y="69850"/>
                </a:lnTo>
                <a:lnTo>
                  <a:pt x="155575" y="69850"/>
                </a:lnTo>
                <a:lnTo>
                  <a:pt x="155575" y="79375"/>
                </a:lnTo>
                <a:lnTo>
                  <a:pt x="196850" y="76200"/>
                </a:lnTo>
                <a:lnTo>
                  <a:pt x="215900" y="76200"/>
                </a:lnTo>
                <a:lnTo>
                  <a:pt x="225425" y="161925"/>
                </a:lnTo>
                <a:lnTo>
                  <a:pt x="117475" y="133350"/>
                </a:lnTo>
                <a:lnTo>
                  <a:pt x="38100" y="146050"/>
                </a:lnTo>
                <a:lnTo>
                  <a:pt x="19050" y="158750"/>
                </a:lnTo>
                <a:lnTo>
                  <a:pt x="0" y="136525"/>
                </a:lnTo>
                <a:lnTo>
                  <a:pt x="15875" y="120650"/>
                </a:lnTo>
                <a:lnTo>
                  <a:pt x="31750" y="85725"/>
                </a:lnTo>
                <a:lnTo>
                  <a:pt x="37647" y="85423"/>
                </a:lnTo>
                <a:lnTo>
                  <a:pt x="28575" y="79375"/>
                </a:lnTo>
                <a:lnTo>
                  <a:pt x="38100" y="69850"/>
                </a:lnTo>
                <a:lnTo>
                  <a:pt x="31750" y="50800"/>
                </a:lnTo>
                <a:lnTo>
                  <a:pt x="31750" y="41275"/>
                </a:lnTo>
                <a:lnTo>
                  <a:pt x="22225" y="34925"/>
                </a:lnTo>
                <a:lnTo>
                  <a:pt x="25400" y="22225"/>
                </a:lnTo>
                <a:lnTo>
                  <a:pt x="66675" y="19050"/>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62" name="Houma-Thibodaux, LA">
            <a:extLst>
              <a:ext uri="{FF2B5EF4-FFF2-40B4-BE49-F238E27FC236}">
                <a16:creationId xmlns:a16="http://schemas.microsoft.com/office/drawing/2014/main" xmlns="" id="{00000000-0008-0000-0000-000058010000}"/>
              </a:ext>
            </a:extLst>
          </p:cNvPr>
          <p:cNvSpPr>
            <a:spLocks/>
          </p:cNvSpPr>
          <p:nvPr/>
        </p:nvSpPr>
        <p:spPr bwMode="auto">
          <a:xfrm>
            <a:off x="8372836" y="6497922"/>
            <a:ext cx="220513" cy="160128"/>
          </a:xfrm>
          <a:custGeom>
            <a:avLst/>
            <a:gdLst>
              <a:gd name="connsiteX0" fmla="*/ 101600 w 219075"/>
              <a:gd name="connsiteY0" fmla="*/ 152400 h 161925"/>
              <a:gd name="connsiteX1" fmla="*/ 104775 w 219075"/>
              <a:gd name="connsiteY1" fmla="*/ 155575 h 161925"/>
              <a:gd name="connsiteX2" fmla="*/ 98425 w 219075"/>
              <a:gd name="connsiteY2" fmla="*/ 158750 h 161925"/>
              <a:gd name="connsiteX3" fmla="*/ 57150 w 219075"/>
              <a:gd name="connsiteY3" fmla="*/ 142875 h 161925"/>
              <a:gd name="connsiteX4" fmla="*/ 55563 w 219075"/>
              <a:gd name="connsiteY4" fmla="*/ 147638 h 161925"/>
              <a:gd name="connsiteX5" fmla="*/ 57150 w 219075"/>
              <a:gd name="connsiteY5" fmla="*/ 146050 h 161925"/>
              <a:gd name="connsiteX6" fmla="*/ 66675 w 219075"/>
              <a:gd name="connsiteY6" fmla="*/ 142875 h 161925"/>
              <a:gd name="connsiteX7" fmla="*/ 60325 w 219075"/>
              <a:gd name="connsiteY7" fmla="*/ 149225 h 161925"/>
              <a:gd name="connsiteX8" fmla="*/ 55034 w 219075"/>
              <a:gd name="connsiteY8" fmla="*/ 149225 h 161925"/>
              <a:gd name="connsiteX9" fmla="*/ 53975 w 219075"/>
              <a:gd name="connsiteY9" fmla="*/ 152400 h 161925"/>
              <a:gd name="connsiteX10" fmla="*/ 47625 w 219075"/>
              <a:gd name="connsiteY10" fmla="*/ 152400 h 161925"/>
              <a:gd name="connsiteX11" fmla="*/ 50800 w 219075"/>
              <a:gd name="connsiteY11" fmla="*/ 146050 h 161925"/>
              <a:gd name="connsiteX12" fmla="*/ 117475 w 219075"/>
              <a:gd name="connsiteY12" fmla="*/ 133350 h 161925"/>
              <a:gd name="connsiteX13" fmla="*/ 123825 w 219075"/>
              <a:gd name="connsiteY13" fmla="*/ 139700 h 161925"/>
              <a:gd name="connsiteX14" fmla="*/ 117475 w 219075"/>
              <a:gd name="connsiteY14" fmla="*/ 139700 h 161925"/>
              <a:gd name="connsiteX15" fmla="*/ 107950 w 219075"/>
              <a:gd name="connsiteY15" fmla="*/ 133350 h 161925"/>
              <a:gd name="connsiteX16" fmla="*/ 109311 w 219075"/>
              <a:gd name="connsiteY16" fmla="*/ 134257 h 161925"/>
              <a:gd name="connsiteX17" fmla="*/ 111125 w 219075"/>
              <a:gd name="connsiteY17" fmla="*/ 139700 h 161925"/>
              <a:gd name="connsiteX18" fmla="*/ 139700 w 219075"/>
              <a:gd name="connsiteY18" fmla="*/ 127000 h 161925"/>
              <a:gd name="connsiteX19" fmla="*/ 142875 w 219075"/>
              <a:gd name="connsiteY19" fmla="*/ 127000 h 161925"/>
              <a:gd name="connsiteX20" fmla="*/ 139700 w 219075"/>
              <a:gd name="connsiteY20" fmla="*/ 133350 h 161925"/>
              <a:gd name="connsiteX21" fmla="*/ 47625 w 219075"/>
              <a:gd name="connsiteY21" fmla="*/ 127000 h 161925"/>
              <a:gd name="connsiteX22" fmla="*/ 57150 w 219075"/>
              <a:gd name="connsiteY22" fmla="*/ 136525 h 161925"/>
              <a:gd name="connsiteX23" fmla="*/ 50800 w 219075"/>
              <a:gd name="connsiteY23" fmla="*/ 142875 h 161925"/>
              <a:gd name="connsiteX24" fmla="*/ 53975 w 219075"/>
              <a:gd name="connsiteY24" fmla="*/ 133350 h 161925"/>
              <a:gd name="connsiteX25" fmla="*/ 47625 w 219075"/>
              <a:gd name="connsiteY25" fmla="*/ 136525 h 161925"/>
              <a:gd name="connsiteX26" fmla="*/ 50800 w 219075"/>
              <a:gd name="connsiteY26" fmla="*/ 146050 h 161925"/>
              <a:gd name="connsiteX27" fmla="*/ 44450 w 219075"/>
              <a:gd name="connsiteY27" fmla="*/ 142875 h 161925"/>
              <a:gd name="connsiteX28" fmla="*/ 41275 w 219075"/>
              <a:gd name="connsiteY28" fmla="*/ 149225 h 161925"/>
              <a:gd name="connsiteX29" fmla="*/ 44450 w 219075"/>
              <a:gd name="connsiteY29" fmla="*/ 133350 h 161925"/>
              <a:gd name="connsiteX30" fmla="*/ 34925 w 219075"/>
              <a:gd name="connsiteY30" fmla="*/ 142875 h 161925"/>
              <a:gd name="connsiteX31" fmla="*/ 38100 w 219075"/>
              <a:gd name="connsiteY31" fmla="*/ 152400 h 161925"/>
              <a:gd name="connsiteX32" fmla="*/ 28575 w 219075"/>
              <a:gd name="connsiteY32" fmla="*/ 146050 h 161925"/>
              <a:gd name="connsiteX33" fmla="*/ 25400 w 219075"/>
              <a:gd name="connsiteY33" fmla="*/ 133350 h 161925"/>
              <a:gd name="connsiteX34" fmla="*/ 34925 w 219075"/>
              <a:gd name="connsiteY34" fmla="*/ 130175 h 161925"/>
              <a:gd name="connsiteX35" fmla="*/ 38100 w 219075"/>
              <a:gd name="connsiteY35" fmla="*/ 130175 h 161925"/>
              <a:gd name="connsiteX36" fmla="*/ 44450 w 219075"/>
              <a:gd name="connsiteY36" fmla="*/ 130175 h 161925"/>
              <a:gd name="connsiteX37" fmla="*/ 212725 w 219075"/>
              <a:gd name="connsiteY37" fmla="*/ 101600 h 161925"/>
              <a:gd name="connsiteX38" fmla="*/ 219075 w 219075"/>
              <a:gd name="connsiteY38" fmla="*/ 101600 h 161925"/>
              <a:gd name="connsiteX39" fmla="*/ 215900 w 219075"/>
              <a:gd name="connsiteY39" fmla="*/ 104775 h 161925"/>
              <a:gd name="connsiteX40" fmla="*/ 200025 w 219075"/>
              <a:gd name="connsiteY40" fmla="*/ 79375 h 161925"/>
              <a:gd name="connsiteX41" fmla="*/ 209550 w 219075"/>
              <a:gd name="connsiteY41" fmla="*/ 79375 h 161925"/>
              <a:gd name="connsiteX42" fmla="*/ 215900 w 219075"/>
              <a:gd name="connsiteY42" fmla="*/ 85725 h 161925"/>
              <a:gd name="connsiteX43" fmla="*/ 212725 w 219075"/>
              <a:gd name="connsiteY43" fmla="*/ 85725 h 161925"/>
              <a:gd name="connsiteX44" fmla="*/ 73025 w 219075"/>
              <a:gd name="connsiteY44" fmla="*/ 6350 h 161925"/>
              <a:gd name="connsiteX45" fmla="*/ 95250 w 219075"/>
              <a:gd name="connsiteY45" fmla="*/ 9525 h 161925"/>
              <a:gd name="connsiteX46" fmla="*/ 114300 w 219075"/>
              <a:gd name="connsiteY46" fmla="*/ 6350 h 161925"/>
              <a:gd name="connsiteX47" fmla="*/ 130175 w 219075"/>
              <a:gd name="connsiteY47" fmla="*/ 25400 h 161925"/>
              <a:gd name="connsiteX48" fmla="*/ 142875 w 219075"/>
              <a:gd name="connsiteY48" fmla="*/ 31750 h 161925"/>
              <a:gd name="connsiteX49" fmla="*/ 149225 w 219075"/>
              <a:gd name="connsiteY49" fmla="*/ 41275 h 161925"/>
              <a:gd name="connsiteX50" fmla="*/ 171450 w 219075"/>
              <a:gd name="connsiteY50" fmla="*/ 41275 h 161925"/>
              <a:gd name="connsiteX51" fmla="*/ 174625 w 219075"/>
              <a:gd name="connsiteY51" fmla="*/ 41275 h 161925"/>
              <a:gd name="connsiteX52" fmla="*/ 180975 w 219075"/>
              <a:gd name="connsiteY52" fmla="*/ 41275 h 161925"/>
              <a:gd name="connsiteX53" fmla="*/ 184150 w 219075"/>
              <a:gd name="connsiteY53" fmla="*/ 57150 h 161925"/>
              <a:gd name="connsiteX54" fmla="*/ 174625 w 219075"/>
              <a:gd name="connsiteY54" fmla="*/ 69850 h 161925"/>
              <a:gd name="connsiteX55" fmla="*/ 180975 w 219075"/>
              <a:gd name="connsiteY55" fmla="*/ 73025 h 161925"/>
              <a:gd name="connsiteX56" fmla="*/ 174625 w 219075"/>
              <a:gd name="connsiteY56" fmla="*/ 73025 h 161925"/>
              <a:gd name="connsiteX57" fmla="*/ 196453 w 219075"/>
              <a:gd name="connsiteY57" fmla="*/ 81756 h 161925"/>
              <a:gd name="connsiteX58" fmla="*/ 193675 w 219075"/>
              <a:gd name="connsiteY58" fmla="*/ 76200 h 161925"/>
              <a:gd name="connsiteX59" fmla="*/ 193675 w 219075"/>
              <a:gd name="connsiteY59" fmla="*/ 69850 h 161925"/>
              <a:gd name="connsiteX60" fmla="*/ 203200 w 219075"/>
              <a:gd name="connsiteY60" fmla="*/ 76200 h 161925"/>
              <a:gd name="connsiteX61" fmla="*/ 197304 w 219075"/>
              <a:gd name="connsiteY61" fmla="*/ 82096 h 161925"/>
              <a:gd name="connsiteX62" fmla="*/ 206375 w 219075"/>
              <a:gd name="connsiteY62" fmla="*/ 85725 h 161925"/>
              <a:gd name="connsiteX63" fmla="*/ 196850 w 219075"/>
              <a:gd name="connsiteY63" fmla="*/ 85725 h 161925"/>
              <a:gd name="connsiteX64" fmla="*/ 203200 w 219075"/>
              <a:gd name="connsiteY64" fmla="*/ 88900 h 161925"/>
              <a:gd name="connsiteX65" fmla="*/ 203200 w 219075"/>
              <a:gd name="connsiteY65" fmla="*/ 101600 h 161925"/>
              <a:gd name="connsiteX66" fmla="*/ 206375 w 219075"/>
              <a:gd name="connsiteY66" fmla="*/ 95250 h 161925"/>
              <a:gd name="connsiteX67" fmla="*/ 206375 w 219075"/>
              <a:gd name="connsiteY67" fmla="*/ 104775 h 161925"/>
              <a:gd name="connsiteX68" fmla="*/ 203200 w 219075"/>
              <a:gd name="connsiteY68" fmla="*/ 104775 h 161925"/>
              <a:gd name="connsiteX69" fmla="*/ 209550 w 219075"/>
              <a:gd name="connsiteY69" fmla="*/ 111125 h 161925"/>
              <a:gd name="connsiteX70" fmla="*/ 200025 w 219075"/>
              <a:gd name="connsiteY70" fmla="*/ 111125 h 161925"/>
              <a:gd name="connsiteX71" fmla="*/ 203200 w 219075"/>
              <a:gd name="connsiteY71" fmla="*/ 107950 h 161925"/>
              <a:gd name="connsiteX72" fmla="*/ 196850 w 219075"/>
              <a:gd name="connsiteY72" fmla="*/ 104775 h 161925"/>
              <a:gd name="connsiteX73" fmla="*/ 196850 w 219075"/>
              <a:gd name="connsiteY73" fmla="*/ 111125 h 161925"/>
              <a:gd name="connsiteX74" fmla="*/ 193675 w 219075"/>
              <a:gd name="connsiteY74" fmla="*/ 111125 h 161925"/>
              <a:gd name="connsiteX75" fmla="*/ 200025 w 219075"/>
              <a:gd name="connsiteY75" fmla="*/ 127000 h 161925"/>
              <a:gd name="connsiteX76" fmla="*/ 206375 w 219075"/>
              <a:gd name="connsiteY76" fmla="*/ 127000 h 161925"/>
              <a:gd name="connsiteX77" fmla="*/ 203200 w 219075"/>
              <a:gd name="connsiteY77" fmla="*/ 139700 h 161925"/>
              <a:gd name="connsiteX78" fmla="*/ 174625 w 219075"/>
              <a:gd name="connsiteY78" fmla="*/ 158750 h 161925"/>
              <a:gd name="connsiteX79" fmla="*/ 177800 w 219075"/>
              <a:gd name="connsiteY79" fmla="*/ 152400 h 161925"/>
              <a:gd name="connsiteX80" fmla="*/ 177800 w 219075"/>
              <a:gd name="connsiteY80" fmla="*/ 146050 h 161925"/>
              <a:gd name="connsiteX81" fmla="*/ 171450 w 219075"/>
              <a:gd name="connsiteY81" fmla="*/ 146050 h 161925"/>
              <a:gd name="connsiteX82" fmla="*/ 177800 w 219075"/>
              <a:gd name="connsiteY82" fmla="*/ 142875 h 161925"/>
              <a:gd name="connsiteX83" fmla="*/ 168275 w 219075"/>
              <a:gd name="connsiteY83" fmla="*/ 142875 h 161925"/>
              <a:gd name="connsiteX84" fmla="*/ 177800 w 219075"/>
              <a:gd name="connsiteY84" fmla="*/ 127000 h 161925"/>
              <a:gd name="connsiteX85" fmla="*/ 168275 w 219075"/>
              <a:gd name="connsiteY85" fmla="*/ 123825 h 161925"/>
              <a:gd name="connsiteX86" fmla="*/ 168275 w 219075"/>
              <a:gd name="connsiteY86" fmla="*/ 130175 h 161925"/>
              <a:gd name="connsiteX87" fmla="*/ 155575 w 219075"/>
              <a:gd name="connsiteY87" fmla="*/ 114300 h 161925"/>
              <a:gd name="connsiteX88" fmla="*/ 152400 w 219075"/>
              <a:gd name="connsiteY88" fmla="*/ 130175 h 161925"/>
              <a:gd name="connsiteX89" fmla="*/ 149225 w 219075"/>
              <a:gd name="connsiteY89" fmla="*/ 127000 h 161925"/>
              <a:gd name="connsiteX90" fmla="*/ 139700 w 219075"/>
              <a:gd name="connsiteY90" fmla="*/ 107950 h 161925"/>
              <a:gd name="connsiteX91" fmla="*/ 136525 w 219075"/>
              <a:gd name="connsiteY91" fmla="*/ 111125 h 161925"/>
              <a:gd name="connsiteX92" fmla="*/ 136525 w 219075"/>
              <a:gd name="connsiteY92" fmla="*/ 123825 h 161925"/>
              <a:gd name="connsiteX93" fmla="*/ 127000 w 219075"/>
              <a:gd name="connsiteY93" fmla="*/ 107950 h 161925"/>
              <a:gd name="connsiteX94" fmla="*/ 127000 w 219075"/>
              <a:gd name="connsiteY94" fmla="*/ 123825 h 161925"/>
              <a:gd name="connsiteX95" fmla="*/ 111125 w 219075"/>
              <a:gd name="connsiteY95" fmla="*/ 120650 h 161925"/>
              <a:gd name="connsiteX96" fmla="*/ 117475 w 219075"/>
              <a:gd name="connsiteY96" fmla="*/ 130175 h 161925"/>
              <a:gd name="connsiteX97" fmla="*/ 111125 w 219075"/>
              <a:gd name="connsiteY97" fmla="*/ 130175 h 161925"/>
              <a:gd name="connsiteX98" fmla="*/ 117475 w 219075"/>
              <a:gd name="connsiteY98" fmla="*/ 139700 h 161925"/>
              <a:gd name="connsiteX99" fmla="*/ 109311 w 219075"/>
              <a:gd name="connsiteY99" fmla="*/ 134257 h 161925"/>
              <a:gd name="connsiteX100" fmla="*/ 107950 w 219075"/>
              <a:gd name="connsiteY100" fmla="*/ 130175 h 161925"/>
              <a:gd name="connsiteX101" fmla="*/ 98425 w 219075"/>
              <a:gd name="connsiteY101" fmla="*/ 127000 h 161925"/>
              <a:gd name="connsiteX102" fmla="*/ 111125 w 219075"/>
              <a:gd name="connsiteY102" fmla="*/ 142875 h 161925"/>
              <a:gd name="connsiteX103" fmla="*/ 104775 w 219075"/>
              <a:gd name="connsiteY103" fmla="*/ 139700 h 161925"/>
              <a:gd name="connsiteX104" fmla="*/ 111125 w 219075"/>
              <a:gd name="connsiteY104" fmla="*/ 149225 h 161925"/>
              <a:gd name="connsiteX105" fmla="*/ 104775 w 219075"/>
              <a:gd name="connsiteY105" fmla="*/ 142875 h 161925"/>
              <a:gd name="connsiteX106" fmla="*/ 111125 w 219075"/>
              <a:gd name="connsiteY106" fmla="*/ 155575 h 161925"/>
              <a:gd name="connsiteX107" fmla="*/ 98425 w 219075"/>
              <a:gd name="connsiteY107" fmla="*/ 142875 h 161925"/>
              <a:gd name="connsiteX108" fmla="*/ 101600 w 219075"/>
              <a:gd name="connsiteY108" fmla="*/ 152400 h 161925"/>
              <a:gd name="connsiteX109" fmla="*/ 98425 w 219075"/>
              <a:gd name="connsiteY109" fmla="*/ 149225 h 161925"/>
              <a:gd name="connsiteX110" fmla="*/ 88900 w 219075"/>
              <a:gd name="connsiteY110" fmla="*/ 161925 h 161925"/>
              <a:gd name="connsiteX111" fmla="*/ 82550 w 219075"/>
              <a:gd name="connsiteY111" fmla="*/ 158750 h 161925"/>
              <a:gd name="connsiteX112" fmla="*/ 88900 w 219075"/>
              <a:gd name="connsiteY112" fmla="*/ 152400 h 161925"/>
              <a:gd name="connsiteX113" fmla="*/ 76200 w 219075"/>
              <a:gd name="connsiteY113" fmla="*/ 146050 h 161925"/>
              <a:gd name="connsiteX114" fmla="*/ 76200 w 219075"/>
              <a:gd name="connsiteY114" fmla="*/ 155575 h 161925"/>
              <a:gd name="connsiteX115" fmla="*/ 69850 w 219075"/>
              <a:gd name="connsiteY115" fmla="*/ 161925 h 161925"/>
              <a:gd name="connsiteX116" fmla="*/ 60325 w 219075"/>
              <a:gd name="connsiteY116" fmla="*/ 149225 h 161925"/>
              <a:gd name="connsiteX117" fmla="*/ 82550 w 219075"/>
              <a:gd name="connsiteY117" fmla="*/ 139700 h 161925"/>
              <a:gd name="connsiteX118" fmla="*/ 76200 w 219075"/>
              <a:gd name="connsiteY118" fmla="*/ 136525 h 161925"/>
              <a:gd name="connsiteX119" fmla="*/ 76200 w 219075"/>
              <a:gd name="connsiteY119" fmla="*/ 130175 h 161925"/>
              <a:gd name="connsiteX120" fmla="*/ 73025 w 219075"/>
              <a:gd name="connsiteY120" fmla="*/ 136525 h 161925"/>
              <a:gd name="connsiteX121" fmla="*/ 60325 w 219075"/>
              <a:gd name="connsiteY121" fmla="*/ 136525 h 161925"/>
              <a:gd name="connsiteX122" fmla="*/ 57150 w 219075"/>
              <a:gd name="connsiteY122" fmla="*/ 130175 h 161925"/>
              <a:gd name="connsiteX123" fmla="*/ 60325 w 219075"/>
              <a:gd name="connsiteY123" fmla="*/ 123825 h 161925"/>
              <a:gd name="connsiteX124" fmla="*/ 53975 w 219075"/>
              <a:gd name="connsiteY124" fmla="*/ 120650 h 161925"/>
              <a:gd name="connsiteX125" fmla="*/ 38100 w 219075"/>
              <a:gd name="connsiteY125" fmla="*/ 130175 h 161925"/>
              <a:gd name="connsiteX126" fmla="*/ 44450 w 219075"/>
              <a:gd name="connsiteY126" fmla="*/ 120650 h 161925"/>
              <a:gd name="connsiteX127" fmla="*/ 34925 w 219075"/>
              <a:gd name="connsiteY127" fmla="*/ 120650 h 161925"/>
              <a:gd name="connsiteX128" fmla="*/ 34925 w 219075"/>
              <a:gd name="connsiteY128" fmla="*/ 127000 h 161925"/>
              <a:gd name="connsiteX129" fmla="*/ 25400 w 219075"/>
              <a:gd name="connsiteY129" fmla="*/ 130175 h 161925"/>
              <a:gd name="connsiteX130" fmla="*/ 25400 w 219075"/>
              <a:gd name="connsiteY130" fmla="*/ 123825 h 161925"/>
              <a:gd name="connsiteX131" fmla="*/ 9525 w 219075"/>
              <a:gd name="connsiteY131" fmla="*/ 114300 h 161925"/>
              <a:gd name="connsiteX132" fmla="*/ 9525 w 219075"/>
              <a:gd name="connsiteY132" fmla="*/ 107950 h 161925"/>
              <a:gd name="connsiteX133" fmla="*/ 0 w 219075"/>
              <a:gd name="connsiteY133" fmla="*/ 104775 h 161925"/>
              <a:gd name="connsiteX134" fmla="*/ 0 w 219075"/>
              <a:gd name="connsiteY134" fmla="*/ 95250 h 161925"/>
              <a:gd name="connsiteX135" fmla="*/ 9525 w 219075"/>
              <a:gd name="connsiteY135" fmla="*/ 76200 h 161925"/>
              <a:gd name="connsiteX136" fmla="*/ 28575 w 219075"/>
              <a:gd name="connsiteY136" fmla="*/ 66675 h 161925"/>
              <a:gd name="connsiteX137" fmla="*/ 38100 w 219075"/>
              <a:gd name="connsiteY137" fmla="*/ 50800 h 161925"/>
              <a:gd name="connsiteX138" fmla="*/ 57150 w 219075"/>
              <a:gd name="connsiteY138" fmla="*/ 12700 h 161925"/>
              <a:gd name="connsiteX139" fmla="*/ 212725 w 219075"/>
              <a:gd name="connsiteY139" fmla="*/ 0 h 161925"/>
              <a:gd name="connsiteX140" fmla="*/ 212725 w 219075"/>
              <a:gd name="connsiteY140" fmla="*/ 6350 h 161925"/>
              <a:gd name="connsiteX141" fmla="*/ 203200 w 219075"/>
              <a:gd name="connsiteY141" fmla="*/ 12700 h 161925"/>
              <a:gd name="connsiteX142" fmla="*/ 196850 w 219075"/>
              <a:gd name="connsiteY142" fmla="*/ 12700 h 161925"/>
              <a:gd name="connsiteX143" fmla="*/ 200025 w 219075"/>
              <a:gd name="connsiteY143" fmla="*/ 6350 h 161925"/>
              <a:gd name="connsiteX144" fmla="*/ 206375 w 219075"/>
              <a:gd name="connsiteY144" fmla="*/ 6350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219075" h="161925">
                <a:moveTo>
                  <a:pt x="101600" y="152400"/>
                </a:moveTo>
                <a:lnTo>
                  <a:pt x="104775" y="155575"/>
                </a:lnTo>
                <a:lnTo>
                  <a:pt x="98425" y="158750"/>
                </a:lnTo>
                <a:close/>
                <a:moveTo>
                  <a:pt x="57150" y="142875"/>
                </a:moveTo>
                <a:lnTo>
                  <a:pt x="55563" y="147638"/>
                </a:lnTo>
                <a:lnTo>
                  <a:pt x="57150" y="146050"/>
                </a:lnTo>
                <a:lnTo>
                  <a:pt x="66675" y="142875"/>
                </a:lnTo>
                <a:lnTo>
                  <a:pt x="60325" y="149225"/>
                </a:lnTo>
                <a:lnTo>
                  <a:pt x="55034" y="149225"/>
                </a:lnTo>
                <a:lnTo>
                  <a:pt x="53975" y="152400"/>
                </a:lnTo>
                <a:lnTo>
                  <a:pt x="47625" y="152400"/>
                </a:lnTo>
                <a:lnTo>
                  <a:pt x="50800" y="146050"/>
                </a:lnTo>
                <a:close/>
                <a:moveTo>
                  <a:pt x="117475" y="133350"/>
                </a:moveTo>
                <a:lnTo>
                  <a:pt x="123825" y="139700"/>
                </a:lnTo>
                <a:lnTo>
                  <a:pt x="117475" y="139700"/>
                </a:lnTo>
                <a:close/>
                <a:moveTo>
                  <a:pt x="107950" y="133350"/>
                </a:moveTo>
                <a:lnTo>
                  <a:pt x="109311" y="134257"/>
                </a:lnTo>
                <a:lnTo>
                  <a:pt x="111125" y="139700"/>
                </a:lnTo>
                <a:close/>
                <a:moveTo>
                  <a:pt x="139700" y="127000"/>
                </a:moveTo>
                <a:lnTo>
                  <a:pt x="142875" y="127000"/>
                </a:lnTo>
                <a:lnTo>
                  <a:pt x="139700" y="133350"/>
                </a:lnTo>
                <a:close/>
                <a:moveTo>
                  <a:pt x="47625" y="127000"/>
                </a:moveTo>
                <a:lnTo>
                  <a:pt x="57150" y="136525"/>
                </a:lnTo>
                <a:lnTo>
                  <a:pt x="50800" y="142875"/>
                </a:lnTo>
                <a:lnTo>
                  <a:pt x="53975" y="133350"/>
                </a:lnTo>
                <a:lnTo>
                  <a:pt x="47625" y="136525"/>
                </a:lnTo>
                <a:lnTo>
                  <a:pt x="50800" y="146050"/>
                </a:lnTo>
                <a:lnTo>
                  <a:pt x="44450" y="142875"/>
                </a:lnTo>
                <a:lnTo>
                  <a:pt x="41275" y="149225"/>
                </a:lnTo>
                <a:lnTo>
                  <a:pt x="44450" y="133350"/>
                </a:lnTo>
                <a:lnTo>
                  <a:pt x="34925" y="142875"/>
                </a:lnTo>
                <a:lnTo>
                  <a:pt x="38100" y="152400"/>
                </a:lnTo>
                <a:lnTo>
                  <a:pt x="28575" y="146050"/>
                </a:lnTo>
                <a:lnTo>
                  <a:pt x="25400" y="133350"/>
                </a:lnTo>
                <a:lnTo>
                  <a:pt x="34925" y="130175"/>
                </a:lnTo>
                <a:lnTo>
                  <a:pt x="38100" y="130175"/>
                </a:lnTo>
                <a:lnTo>
                  <a:pt x="44450" y="130175"/>
                </a:lnTo>
                <a:close/>
                <a:moveTo>
                  <a:pt x="212725" y="101600"/>
                </a:moveTo>
                <a:lnTo>
                  <a:pt x="219075" y="101600"/>
                </a:lnTo>
                <a:lnTo>
                  <a:pt x="215900" y="104775"/>
                </a:lnTo>
                <a:close/>
                <a:moveTo>
                  <a:pt x="200025" y="79375"/>
                </a:moveTo>
                <a:lnTo>
                  <a:pt x="209550" y="79375"/>
                </a:lnTo>
                <a:lnTo>
                  <a:pt x="215900" y="85725"/>
                </a:lnTo>
                <a:lnTo>
                  <a:pt x="212725" y="85725"/>
                </a:lnTo>
                <a:close/>
                <a:moveTo>
                  <a:pt x="73025" y="6350"/>
                </a:moveTo>
                <a:lnTo>
                  <a:pt x="95250" y="9525"/>
                </a:lnTo>
                <a:lnTo>
                  <a:pt x="114300" y="6350"/>
                </a:lnTo>
                <a:lnTo>
                  <a:pt x="130175" y="25400"/>
                </a:lnTo>
                <a:lnTo>
                  <a:pt x="142875" y="31750"/>
                </a:lnTo>
                <a:lnTo>
                  <a:pt x="149225" y="41275"/>
                </a:lnTo>
                <a:lnTo>
                  <a:pt x="171450" y="41275"/>
                </a:lnTo>
                <a:lnTo>
                  <a:pt x="174625" y="41275"/>
                </a:lnTo>
                <a:lnTo>
                  <a:pt x="180975" y="41275"/>
                </a:lnTo>
                <a:lnTo>
                  <a:pt x="184150" y="57150"/>
                </a:lnTo>
                <a:lnTo>
                  <a:pt x="174625" y="69850"/>
                </a:lnTo>
                <a:lnTo>
                  <a:pt x="180975" y="73025"/>
                </a:lnTo>
                <a:lnTo>
                  <a:pt x="174625" y="73025"/>
                </a:lnTo>
                <a:lnTo>
                  <a:pt x="196453" y="81756"/>
                </a:lnTo>
                <a:lnTo>
                  <a:pt x="193675" y="76200"/>
                </a:lnTo>
                <a:lnTo>
                  <a:pt x="193675" y="69850"/>
                </a:lnTo>
                <a:lnTo>
                  <a:pt x="203200" y="76200"/>
                </a:lnTo>
                <a:lnTo>
                  <a:pt x="197304" y="82096"/>
                </a:lnTo>
                <a:lnTo>
                  <a:pt x="206375" y="85725"/>
                </a:lnTo>
                <a:lnTo>
                  <a:pt x="196850" y="85725"/>
                </a:lnTo>
                <a:lnTo>
                  <a:pt x="203200" y="88900"/>
                </a:lnTo>
                <a:lnTo>
                  <a:pt x="203200" y="101600"/>
                </a:lnTo>
                <a:lnTo>
                  <a:pt x="206375" y="95250"/>
                </a:lnTo>
                <a:lnTo>
                  <a:pt x="206375" y="104775"/>
                </a:lnTo>
                <a:lnTo>
                  <a:pt x="203200" y="104775"/>
                </a:lnTo>
                <a:lnTo>
                  <a:pt x="209550" y="111125"/>
                </a:lnTo>
                <a:lnTo>
                  <a:pt x="200025" y="111125"/>
                </a:lnTo>
                <a:lnTo>
                  <a:pt x="203200" y="107950"/>
                </a:lnTo>
                <a:lnTo>
                  <a:pt x="196850" y="104775"/>
                </a:lnTo>
                <a:lnTo>
                  <a:pt x="196850" y="111125"/>
                </a:lnTo>
                <a:lnTo>
                  <a:pt x="193675" y="111125"/>
                </a:lnTo>
                <a:lnTo>
                  <a:pt x="200025" y="127000"/>
                </a:lnTo>
                <a:lnTo>
                  <a:pt x="206375" y="127000"/>
                </a:lnTo>
                <a:lnTo>
                  <a:pt x="203200" y="139700"/>
                </a:lnTo>
                <a:lnTo>
                  <a:pt x="174625" y="158750"/>
                </a:lnTo>
                <a:lnTo>
                  <a:pt x="177800" y="152400"/>
                </a:lnTo>
                <a:lnTo>
                  <a:pt x="177800" y="146050"/>
                </a:lnTo>
                <a:lnTo>
                  <a:pt x="171450" y="146050"/>
                </a:lnTo>
                <a:lnTo>
                  <a:pt x="177800" y="142875"/>
                </a:lnTo>
                <a:lnTo>
                  <a:pt x="168275" y="142875"/>
                </a:lnTo>
                <a:lnTo>
                  <a:pt x="177800" y="127000"/>
                </a:lnTo>
                <a:lnTo>
                  <a:pt x="168275" y="123825"/>
                </a:lnTo>
                <a:lnTo>
                  <a:pt x="168275" y="130175"/>
                </a:lnTo>
                <a:lnTo>
                  <a:pt x="155575" y="114300"/>
                </a:lnTo>
                <a:lnTo>
                  <a:pt x="152400" y="130175"/>
                </a:lnTo>
                <a:lnTo>
                  <a:pt x="149225" y="127000"/>
                </a:lnTo>
                <a:lnTo>
                  <a:pt x="139700" y="107950"/>
                </a:lnTo>
                <a:lnTo>
                  <a:pt x="136525" y="111125"/>
                </a:lnTo>
                <a:lnTo>
                  <a:pt x="136525" y="123825"/>
                </a:lnTo>
                <a:lnTo>
                  <a:pt x="127000" y="107950"/>
                </a:lnTo>
                <a:lnTo>
                  <a:pt x="127000" y="123825"/>
                </a:lnTo>
                <a:lnTo>
                  <a:pt x="111125" y="120650"/>
                </a:lnTo>
                <a:lnTo>
                  <a:pt x="117475" y="130175"/>
                </a:lnTo>
                <a:lnTo>
                  <a:pt x="111125" y="130175"/>
                </a:lnTo>
                <a:lnTo>
                  <a:pt x="117475" y="139700"/>
                </a:lnTo>
                <a:lnTo>
                  <a:pt x="109311" y="134257"/>
                </a:lnTo>
                <a:lnTo>
                  <a:pt x="107950" y="130175"/>
                </a:lnTo>
                <a:lnTo>
                  <a:pt x="98425" y="127000"/>
                </a:lnTo>
                <a:lnTo>
                  <a:pt x="111125" y="142875"/>
                </a:lnTo>
                <a:lnTo>
                  <a:pt x="104775" y="139700"/>
                </a:lnTo>
                <a:lnTo>
                  <a:pt x="111125" y="149225"/>
                </a:lnTo>
                <a:lnTo>
                  <a:pt x="104775" y="142875"/>
                </a:lnTo>
                <a:lnTo>
                  <a:pt x="111125" y="155575"/>
                </a:lnTo>
                <a:lnTo>
                  <a:pt x="98425" y="142875"/>
                </a:lnTo>
                <a:lnTo>
                  <a:pt x="101600" y="152400"/>
                </a:lnTo>
                <a:lnTo>
                  <a:pt x="98425" y="149225"/>
                </a:lnTo>
                <a:lnTo>
                  <a:pt x="88900" y="161925"/>
                </a:lnTo>
                <a:lnTo>
                  <a:pt x="82550" y="158750"/>
                </a:lnTo>
                <a:lnTo>
                  <a:pt x="88900" y="152400"/>
                </a:lnTo>
                <a:lnTo>
                  <a:pt x="76200" y="146050"/>
                </a:lnTo>
                <a:lnTo>
                  <a:pt x="76200" y="155575"/>
                </a:lnTo>
                <a:lnTo>
                  <a:pt x="69850" y="161925"/>
                </a:lnTo>
                <a:lnTo>
                  <a:pt x="60325" y="149225"/>
                </a:lnTo>
                <a:lnTo>
                  <a:pt x="82550" y="139700"/>
                </a:lnTo>
                <a:lnTo>
                  <a:pt x="76200" y="136525"/>
                </a:lnTo>
                <a:lnTo>
                  <a:pt x="76200" y="130175"/>
                </a:lnTo>
                <a:lnTo>
                  <a:pt x="73025" y="136525"/>
                </a:lnTo>
                <a:lnTo>
                  <a:pt x="60325" y="136525"/>
                </a:lnTo>
                <a:lnTo>
                  <a:pt x="57150" y="130175"/>
                </a:lnTo>
                <a:lnTo>
                  <a:pt x="60325" y="123825"/>
                </a:lnTo>
                <a:lnTo>
                  <a:pt x="53975" y="120650"/>
                </a:lnTo>
                <a:lnTo>
                  <a:pt x="38100" y="130175"/>
                </a:lnTo>
                <a:lnTo>
                  <a:pt x="44450" y="120650"/>
                </a:lnTo>
                <a:lnTo>
                  <a:pt x="34925" y="120650"/>
                </a:lnTo>
                <a:lnTo>
                  <a:pt x="34925" y="127000"/>
                </a:lnTo>
                <a:lnTo>
                  <a:pt x="25400" y="130175"/>
                </a:lnTo>
                <a:lnTo>
                  <a:pt x="25400" y="123825"/>
                </a:lnTo>
                <a:lnTo>
                  <a:pt x="9525" y="114300"/>
                </a:lnTo>
                <a:lnTo>
                  <a:pt x="9525" y="107950"/>
                </a:lnTo>
                <a:lnTo>
                  <a:pt x="0" y="104775"/>
                </a:lnTo>
                <a:lnTo>
                  <a:pt x="0" y="95250"/>
                </a:lnTo>
                <a:lnTo>
                  <a:pt x="9525" y="76200"/>
                </a:lnTo>
                <a:lnTo>
                  <a:pt x="28575" y="66675"/>
                </a:lnTo>
                <a:lnTo>
                  <a:pt x="38100" y="50800"/>
                </a:lnTo>
                <a:lnTo>
                  <a:pt x="57150" y="12700"/>
                </a:lnTo>
                <a:close/>
                <a:moveTo>
                  <a:pt x="212725" y="0"/>
                </a:moveTo>
                <a:lnTo>
                  <a:pt x="212725" y="6350"/>
                </a:lnTo>
                <a:lnTo>
                  <a:pt x="203200" y="12700"/>
                </a:lnTo>
                <a:lnTo>
                  <a:pt x="196850" y="12700"/>
                </a:lnTo>
                <a:lnTo>
                  <a:pt x="200025" y="6350"/>
                </a:lnTo>
                <a:lnTo>
                  <a:pt x="206375" y="6350"/>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63" name="Baton Rouge, LA">
            <a:extLst>
              <a:ext uri="{FF2B5EF4-FFF2-40B4-BE49-F238E27FC236}">
                <a16:creationId xmlns:a16="http://schemas.microsoft.com/office/drawing/2014/main" xmlns="" id="{00000000-0008-0000-0000-000059010000}"/>
              </a:ext>
            </a:extLst>
          </p:cNvPr>
          <p:cNvSpPr>
            <a:spLocks/>
          </p:cNvSpPr>
          <p:nvPr/>
        </p:nvSpPr>
        <p:spPr bwMode="auto">
          <a:xfrm>
            <a:off x="8258536" y="6299694"/>
            <a:ext cx="245913" cy="195053"/>
          </a:xfrm>
          <a:custGeom>
            <a:avLst/>
            <a:gdLst>
              <a:gd name="connsiteX0" fmla="*/ 203200 w 244475"/>
              <a:gd name="connsiteY0" fmla="*/ 0 h 196850"/>
              <a:gd name="connsiteX1" fmla="*/ 209550 w 244475"/>
              <a:gd name="connsiteY1" fmla="*/ 63500 h 196850"/>
              <a:gd name="connsiteX2" fmla="*/ 215900 w 244475"/>
              <a:gd name="connsiteY2" fmla="*/ 104775 h 196850"/>
              <a:gd name="connsiteX3" fmla="*/ 244475 w 244475"/>
              <a:gd name="connsiteY3" fmla="*/ 130175 h 196850"/>
              <a:gd name="connsiteX4" fmla="*/ 228600 w 244475"/>
              <a:gd name="connsiteY4" fmla="*/ 139700 h 196850"/>
              <a:gd name="connsiteX5" fmla="*/ 219075 w 244475"/>
              <a:gd name="connsiteY5" fmla="*/ 152400 h 196850"/>
              <a:gd name="connsiteX6" fmla="*/ 206375 w 244475"/>
              <a:gd name="connsiteY6" fmla="*/ 146050 h 196850"/>
              <a:gd name="connsiteX7" fmla="*/ 206375 w 244475"/>
              <a:gd name="connsiteY7" fmla="*/ 158750 h 196850"/>
              <a:gd name="connsiteX8" fmla="*/ 161925 w 244475"/>
              <a:gd name="connsiteY8" fmla="*/ 174625 h 196850"/>
              <a:gd name="connsiteX9" fmla="*/ 155575 w 244475"/>
              <a:gd name="connsiteY9" fmla="*/ 184150 h 196850"/>
              <a:gd name="connsiteX10" fmla="*/ 130175 w 244475"/>
              <a:gd name="connsiteY10" fmla="*/ 184150 h 196850"/>
              <a:gd name="connsiteX11" fmla="*/ 111125 w 244475"/>
              <a:gd name="connsiteY11" fmla="*/ 196850 h 196850"/>
              <a:gd name="connsiteX12" fmla="*/ 104775 w 244475"/>
              <a:gd name="connsiteY12" fmla="*/ 190500 h 196850"/>
              <a:gd name="connsiteX13" fmla="*/ 88900 w 244475"/>
              <a:gd name="connsiteY13" fmla="*/ 190500 h 196850"/>
              <a:gd name="connsiteX14" fmla="*/ 82550 w 244475"/>
              <a:gd name="connsiteY14" fmla="*/ 184150 h 196850"/>
              <a:gd name="connsiteX15" fmla="*/ 69850 w 244475"/>
              <a:gd name="connsiteY15" fmla="*/ 184150 h 196850"/>
              <a:gd name="connsiteX16" fmla="*/ 66675 w 244475"/>
              <a:gd name="connsiteY16" fmla="*/ 161925 h 196850"/>
              <a:gd name="connsiteX17" fmla="*/ 47625 w 244475"/>
              <a:gd name="connsiteY17" fmla="*/ 158750 h 196850"/>
              <a:gd name="connsiteX18" fmla="*/ 34925 w 244475"/>
              <a:gd name="connsiteY18" fmla="*/ 136525 h 196850"/>
              <a:gd name="connsiteX19" fmla="*/ 38100 w 244475"/>
              <a:gd name="connsiteY19" fmla="*/ 123825 h 196850"/>
              <a:gd name="connsiteX20" fmla="*/ 25400 w 244475"/>
              <a:gd name="connsiteY20" fmla="*/ 114300 h 196850"/>
              <a:gd name="connsiteX21" fmla="*/ 15875 w 244475"/>
              <a:gd name="connsiteY21" fmla="*/ 114300 h 196850"/>
              <a:gd name="connsiteX22" fmla="*/ 19050 w 244475"/>
              <a:gd name="connsiteY22" fmla="*/ 111125 h 196850"/>
              <a:gd name="connsiteX23" fmla="*/ 15875 w 244475"/>
              <a:gd name="connsiteY23" fmla="*/ 101600 h 196850"/>
              <a:gd name="connsiteX24" fmla="*/ 15875 w 244475"/>
              <a:gd name="connsiteY24" fmla="*/ 76200 h 196850"/>
              <a:gd name="connsiteX25" fmla="*/ 0 w 244475"/>
              <a:gd name="connsiteY25" fmla="*/ 47625 h 196850"/>
              <a:gd name="connsiteX26" fmla="*/ 0 w 244475"/>
              <a:gd name="connsiteY26" fmla="*/ 25400 h 196850"/>
              <a:gd name="connsiteX27" fmla="*/ 9525 w 244475"/>
              <a:gd name="connsiteY27" fmla="*/ 15875 h 196850"/>
              <a:gd name="connsiteX28" fmla="*/ 25400 w 244475"/>
              <a:gd name="connsiteY28" fmla="*/ 19050 h 196850"/>
              <a:gd name="connsiteX29" fmla="*/ 25400 w 244475"/>
              <a:gd name="connsiteY29" fmla="*/ 22225 h 196850"/>
              <a:gd name="connsiteX30" fmla="*/ 28575 w 244475"/>
              <a:gd name="connsiteY30" fmla="*/ 19050 h 196850"/>
              <a:gd name="connsiteX31" fmla="*/ 104775 w 244475"/>
              <a:gd name="connsiteY31" fmla="*/ 9525 h 196850"/>
              <a:gd name="connsiteX32" fmla="*/ 123825 w 244475"/>
              <a:gd name="connsiteY32" fmla="*/ 6350 h 196850"/>
              <a:gd name="connsiteX33" fmla="*/ 161925 w 244475"/>
              <a:gd name="connsiteY33" fmla="*/ 3175 h 196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44475" h="196850">
                <a:moveTo>
                  <a:pt x="203200" y="0"/>
                </a:moveTo>
                <a:lnTo>
                  <a:pt x="209550" y="63500"/>
                </a:lnTo>
                <a:lnTo>
                  <a:pt x="215900" y="104775"/>
                </a:lnTo>
                <a:lnTo>
                  <a:pt x="244475" y="130175"/>
                </a:lnTo>
                <a:lnTo>
                  <a:pt x="228600" y="139700"/>
                </a:lnTo>
                <a:lnTo>
                  <a:pt x="219075" y="152400"/>
                </a:lnTo>
                <a:lnTo>
                  <a:pt x="206375" y="146050"/>
                </a:lnTo>
                <a:lnTo>
                  <a:pt x="206375" y="158750"/>
                </a:lnTo>
                <a:lnTo>
                  <a:pt x="161925" y="174625"/>
                </a:lnTo>
                <a:lnTo>
                  <a:pt x="155575" y="184150"/>
                </a:lnTo>
                <a:lnTo>
                  <a:pt x="130175" y="184150"/>
                </a:lnTo>
                <a:lnTo>
                  <a:pt x="111125" y="196850"/>
                </a:lnTo>
                <a:lnTo>
                  <a:pt x="104775" y="190500"/>
                </a:lnTo>
                <a:lnTo>
                  <a:pt x="88900" y="190500"/>
                </a:lnTo>
                <a:lnTo>
                  <a:pt x="82550" y="184150"/>
                </a:lnTo>
                <a:lnTo>
                  <a:pt x="69850" y="184150"/>
                </a:lnTo>
                <a:lnTo>
                  <a:pt x="66675" y="161925"/>
                </a:lnTo>
                <a:lnTo>
                  <a:pt x="47625" y="158750"/>
                </a:lnTo>
                <a:lnTo>
                  <a:pt x="34925" y="136525"/>
                </a:lnTo>
                <a:lnTo>
                  <a:pt x="38100" y="123825"/>
                </a:lnTo>
                <a:lnTo>
                  <a:pt x="25400" y="114300"/>
                </a:lnTo>
                <a:lnTo>
                  <a:pt x="15875" y="114300"/>
                </a:lnTo>
                <a:lnTo>
                  <a:pt x="19050" y="111125"/>
                </a:lnTo>
                <a:lnTo>
                  <a:pt x="15875" y="101600"/>
                </a:lnTo>
                <a:lnTo>
                  <a:pt x="15875" y="76200"/>
                </a:lnTo>
                <a:lnTo>
                  <a:pt x="0" y="47625"/>
                </a:lnTo>
                <a:lnTo>
                  <a:pt x="0" y="25400"/>
                </a:lnTo>
                <a:lnTo>
                  <a:pt x="9525" y="15875"/>
                </a:lnTo>
                <a:lnTo>
                  <a:pt x="25400" y="19050"/>
                </a:lnTo>
                <a:lnTo>
                  <a:pt x="25400" y="22225"/>
                </a:lnTo>
                <a:lnTo>
                  <a:pt x="28575" y="19050"/>
                </a:lnTo>
                <a:lnTo>
                  <a:pt x="104775" y="9525"/>
                </a:lnTo>
                <a:lnTo>
                  <a:pt x="123825" y="6350"/>
                </a:lnTo>
                <a:lnTo>
                  <a:pt x="161925" y="3175"/>
                </a:lnTo>
                <a:close/>
              </a:path>
            </a:pathLst>
          </a:custGeom>
          <a:solidFill>
            <a:srgbClr val="DA9694"/>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64" name="Shreveport-Bossier City, LA">
            <a:extLst>
              <a:ext uri="{FF2B5EF4-FFF2-40B4-BE49-F238E27FC236}">
                <a16:creationId xmlns:a16="http://schemas.microsoft.com/office/drawing/2014/main" xmlns="" id="{00000000-0008-0000-0000-00005A010000}"/>
              </a:ext>
            </a:extLst>
          </p:cNvPr>
          <p:cNvSpPr>
            <a:spLocks/>
          </p:cNvSpPr>
          <p:nvPr/>
        </p:nvSpPr>
        <p:spPr bwMode="auto">
          <a:xfrm>
            <a:off x="7864836" y="5960388"/>
            <a:ext cx="155575" cy="229978"/>
          </a:xfrm>
          <a:custGeom>
            <a:avLst/>
            <a:gdLst>
              <a:gd name="connsiteX0" fmla="*/ 133350 w 155575"/>
              <a:gd name="connsiteY0" fmla="*/ 0 h 231775"/>
              <a:gd name="connsiteX1" fmla="*/ 136525 w 155575"/>
              <a:gd name="connsiteY1" fmla="*/ 57150 h 231775"/>
              <a:gd name="connsiteX2" fmla="*/ 142875 w 155575"/>
              <a:gd name="connsiteY2" fmla="*/ 57150 h 231775"/>
              <a:gd name="connsiteX3" fmla="*/ 146050 w 155575"/>
              <a:gd name="connsiteY3" fmla="*/ 82550 h 231775"/>
              <a:gd name="connsiteX4" fmla="*/ 155575 w 155575"/>
              <a:gd name="connsiteY4" fmla="*/ 104775 h 231775"/>
              <a:gd name="connsiteX5" fmla="*/ 139700 w 155575"/>
              <a:gd name="connsiteY5" fmla="*/ 107950 h 231775"/>
              <a:gd name="connsiteX6" fmla="*/ 139700 w 155575"/>
              <a:gd name="connsiteY6" fmla="*/ 117475 h 231775"/>
              <a:gd name="connsiteX7" fmla="*/ 117475 w 155575"/>
              <a:gd name="connsiteY7" fmla="*/ 117475 h 231775"/>
              <a:gd name="connsiteX8" fmla="*/ 111125 w 155575"/>
              <a:gd name="connsiteY8" fmla="*/ 123825 h 231775"/>
              <a:gd name="connsiteX9" fmla="*/ 114300 w 155575"/>
              <a:gd name="connsiteY9" fmla="*/ 127000 h 231775"/>
              <a:gd name="connsiteX10" fmla="*/ 111125 w 155575"/>
              <a:gd name="connsiteY10" fmla="*/ 152400 h 231775"/>
              <a:gd name="connsiteX11" fmla="*/ 104775 w 155575"/>
              <a:gd name="connsiteY11" fmla="*/ 152400 h 231775"/>
              <a:gd name="connsiteX12" fmla="*/ 79375 w 155575"/>
              <a:gd name="connsiteY12" fmla="*/ 152400 h 231775"/>
              <a:gd name="connsiteX13" fmla="*/ 95250 w 155575"/>
              <a:gd name="connsiteY13" fmla="*/ 161925 h 231775"/>
              <a:gd name="connsiteX14" fmla="*/ 98425 w 155575"/>
              <a:gd name="connsiteY14" fmla="*/ 171450 h 231775"/>
              <a:gd name="connsiteX15" fmla="*/ 95250 w 155575"/>
              <a:gd name="connsiteY15" fmla="*/ 177800 h 231775"/>
              <a:gd name="connsiteX16" fmla="*/ 104775 w 155575"/>
              <a:gd name="connsiteY16" fmla="*/ 190500 h 231775"/>
              <a:gd name="connsiteX17" fmla="*/ 127000 w 155575"/>
              <a:gd name="connsiteY17" fmla="*/ 206375 h 231775"/>
              <a:gd name="connsiteX18" fmla="*/ 114300 w 155575"/>
              <a:gd name="connsiteY18" fmla="*/ 209550 h 231775"/>
              <a:gd name="connsiteX19" fmla="*/ 114300 w 155575"/>
              <a:gd name="connsiteY19" fmla="*/ 225425 h 231775"/>
              <a:gd name="connsiteX20" fmla="*/ 41275 w 155575"/>
              <a:gd name="connsiteY20" fmla="*/ 231775 h 231775"/>
              <a:gd name="connsiteX21" fmla="*/ 38100 w 155575"/>
              <a:gd name="connsiteY21" fmla="*/ 222250 h 231775"/>
              <a:gd name="connsiteX22" fmla="*/ 34925 w 155575"/>
              <a:gd name="connsiteY22" fmla="*/ 225425 h 231775"/>
              <a:gd name="connsiteX23" fmla="*/ 19050 w 155575"/>
              <a:gd name="connsiteY23" fmla="*/ 206375 h 231775"/>
              <a:gd name="connsiteX24" fmla="*/ 15875 w 155575"/>
              <a:gd name="connsiteY24" fmla="*/ 203200 h 231775"/>
              <a:gd name="connsiteX25" fmla="*/ 12700 w 155575"/>
              <a:gd name="connsiteY25" fmla="*/ 165100 h 231775"/>
              <a:gd name="connsiteX26" fmla="*/ 9525 w 155575"/>
              <a:gd name="connsiteY26" fmla="*/ 130175 h 231775"/>
              <a:gd name="connsiteX27" fmla="*/ 6350 w 155575"/>
              <a:gd name="connsiteY27" fmla="*/ 73025 h 231775"/>
              <a:gd name="connsiteX28" fmla="*/ 3175 w 155575"/>
              <a:gd name="connsiteY28" fmla="*/ 38100 h 231775"/>
              <a:gd name="connsiteX29" fmla="*/ 0 w 155575"/>
              <a:gd name="connsiteY29" fmla="*/ 9525 h 231775"/>
              <a:gd name="connsiteX30" fmla="*/ 38100 w 155575"/>
              <a:gd name="connsiteY30" fmla="*/ 6350 h 231775"/>
              <a:gd name="connsiteX31" fmla="*/ 85725 w 155575"/>
              <a:gd name="connsiteY31" fmla="*/ 3175 h 231775"/>
              <a:gd name="connsiteX32" fmla="*/ 92075 w 155575"/>
              <a:gd name="connsiteY32" fmla="*/ 3175 h 231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575" h="231775">
                <a:moveTo>
                  <a:pt x="133350" y="0"/>
                </a:moveTo>
                <a:lnTo>
                  <a:pt x="136525" y="57150"/>
                </a:lnTo>
                <a:lnTo>
                  <a:pt x="142875" y="57150"/>
                </a:lnTo>
                <a:lnTo>
                  <a:pt x="146050" y="82550"/>
                </a:lnTo>
                <a:lnTo>
                  <a:pt x="155575" y="104775"/>
                </a:lnTo>
                <a:lnTo>
                  <a:pt x="139700" y="107950"/>
                </a:lnTo>
                <a:lnTo>
                  <a:pt x="139700" y="117475"/>
                </a:lnTo>
                <a:lnTo>
                  <a:pt x="117475" y="117475"/>
                </a:lnTo>
                <a:lnTo>
                  <a:pt x="111125" y="123825"/>
                </a:lnTo>
                <a:lnTo>
                  <a:pt x="114300" y="127000"/>
                </a:lnTo>
                <a:lnTo>
                  <a:pt x="111125" y="152400"/>
                </a:lnTo>
                <a:lnTo>
                  <a:pt x="104775" y="152400"/>
                </a:lnTo>
                <a:lnTo>
                  <a:pt x="79375" y="152400"/>
                </a:lnTo>
                <a:lnTo>
                  <a:pt x="95250" y="161925"/>
                </a:lnTo>
                <a:lnTo>
                  <a:pt x="98425" y="171450"/>
                </a:lnTo>
                <a:lnTo>
                  <a:pt x="95250" y="177800"/>
                </a:lnTo>
                <a:lnTo>
                  <a:pt x="104775" y="190500"/>
                </a:lnTo>
                <a:lnTo>
                  <a:pt x="127000" y="206375"/>
                </a:lnTo>
                <a:lnTo>
                  <a:pt x="114300" y="209550"/>
                </a:lnTo>
                <a:lnTo>
                  <a:pt x="114300" y="225425"/>
                </a:lnTo>
                <a:lnTo>
                  <a:pt x="41275" y="231775"/>
                </a:lnTo>
                <a:lnTo>
                  <a:pt x="38100" y="222250"/>
                </a:lnTo>
                <a:lnTo>
                  <a:pt x="34925" y="225425"/>
                </a:lnTo>
                <a:lnTo>
                  <a:pt x="19050" y="206375"/>
                </a:lnTo>
                <a:lnTo>
                  <a:pt x="15875" y="203200"/>
                </a:lnTo>
                <a:lnTo>
                  <a:pt x="12700" y="165100"/>
                </a:lnTo>
                <a:lnTo>
                  <a:pt x="9525" y="130175"/>
                </a:lnTo>
                <a:lnTo>
                  <a:pt x="6350" y="73025"/>
                </a:lnTo>
                <a:lnTo>
                  <a:pt x="3175" y="38100"/>
                </a:lnTo>
                <a:lnTo>
                  <a:pt x="0" y="9525"/>
                </a:lnTo>
                <a:lnTo>
                  <a:pt x="38100" y="6350"/>
                </a:lnTo>
                <a:lnTo>
                  <a:pt x="85725" y="3175"/>
                </a:lnTo>
                <a:lnTo>
                  <a:pt x="92075" y="3175"/>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65" name="Fayetteville-Springdale-Rogers">
            <a:extLst>
              <a:ext uri="{FF2B5EF4-FFF2-40B4-BE49-F238E27FC236}">
                <a16:creationId xmlns:a16="http://schemas.microsoft.com/office/drawing/2014/main" xmlns="" id="{00000000-0008-0000-0000-00005B010000}"/>
              </a:ext>
            </a:extLst>
          </p:cNvPr>
          <p:cNvSpPr>
            <a:spLocks/>
          </p:cNvSpPr>
          <p:nvPr/>
        </p:nvSpPr>
        <p:spPr bwMode="auto">
          <a:xfrm>
            <a:off x="7734811" y="5265902"/>
            <a:ext cx="190350" cy="191878"/>
          </a:xfrm>
          <a:custGeom>
            <a:avLst/>
            <a:gdLst>
              <a:gd name="connsiteX0" fmla="*/ 82550 w 189575"/>
              <a:gd name="connsiteY0" fmla="*/ 0 h 193675"/>
              <a:gd name="connsiteX1" fmla="*/ 85720 w 189575"/>
              <a:gd name="connsiteY1" fmla="*/ 50708 h 193675"/>
              <a:gd name="connsiteX2" fmla="*/ 116550 w 189575"/>
              <a:gd name="connsiteY2" fmla="*/ 47625 h 193675"/>
              <a:gd name="connsiteX3" fmla="*/ 119725 w 189575"/>
              <a:gd name="connsiteY3" fmla="*/ 82550 h 193675"/>
              <a:gd name="connsiteX4" fmla="*/ 151475 w 189575"/>
              <a:gd name="connsiteY4" fmla="*/ 82550 h 193675"/>
              <a:gd name="connsiteX5" fmla="*/ 164175 w 189575"/>
              <a:gd name="connsiteY5" fmla="*/ 107950 h 193675"/>
              <a:gd name="connsiteX6" fmla="*/ 180050 w 189575"/>
              <a:gd name="connsiteY6" fmla="*/ 114300 h 193675"/>
              <a:gd name="connsiteX7" fmla="*/ 183225 w 189575"/>
              <a:gd name="connsiteY7" fmla="*/ 120650 h 193675"/>
              <a:gd name="connsiteX8" fmla="*/ 186400 w 189575"/>
              <a:gd name="connsiteY8" fmla="*/ 120650 h 193675"/>
              <a:gd name="connsiteX9" fmla="*/ 189575 w 189575"/>
              <a:gd name="connsiteY9" fmla="*/ 142875 h 193675"/>
              <a:gd name="connsiteX10" fmla="*/ 176875 w 189575"/>
              <a:gd name="connsiteY10" fmla="*/ 158750 h 193675"/>
              <a:gd name="connsiteX11" fmla="*/ 180050 w 189575"/>
              <a:gd name="connsiteY11" fmla="*/ 184150 h 193675"/>
              <a:gd name="connsiteX12" fmla="*/ 151475 w 189575"/>
              <a:gd name="connsiteY12" fmla="*/ 184150 h 193675"/>
              <a:gd name="connsiteX13" fmla="*/ 119725 w 189575"/>
              <a:gd name="connsiteY13" fmla="*/ 187325 h 193675"/>
              <a:gd name="connsiteX14" fmla="*/ 110200 w 189575"/>
              <a:gd name="connsiteY14" fmla="*/ 187325 h 193675"/>
              <a:gd name="connsiteX15" fmla="*/ 27650 w 189575"/>
              <a:gd name="connsiteY15" fmla="*/ 193675 h 193675"/>
              <a:gd name="connsiteX16" fmla="*/ 14950 w 189575"/>
              <a:gd name="connsiteY16" fmla="*/ 130175 h 193675"/>
              <a:gd name="connsiteX17" fmla="*/ 14950 w 189575"/>
              <a:gd name="connsiteY17" fmla="*/ 117475 h 193675"/>
              <a:gd name="connsiteX18" fmla="*/ 2250 w 189575"/>
              <a:gd name="connsiteY18" fmla="*/ 57150 h 193675"/>
              <a:gd name="connsiteX19" fmla="*/ 3169 w 189575"/>
              <a:gd name="connsiteY19" fmla="*/ 57079 h 193675"/>
              <a:gd name="connsiteX20" fmla="*/ 0 w 189575"/>
              <a:gd name="connsiteY20" fmla="*/ 22225 h 193675"/>
              <a:gd name="connsiteX21" fmla="*/ 0 w 189575"/>
              <a:gd name="connsiteY21" fmla="*/ 3175 h 193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9575" h="193675">
                <a:moveTo>
                  <a:pt x="82550" y="0"/>
                </a:moveTo>
                <a:lnTo>
                  <a:pt x="85720" y="50708"/>
                </a:lnTo>
                <a:lnTo>
                  <a:pt x="116550" y="47625"/>
                </a:lnTo>
                <a:lnTo>
                  <a:pt x="119725" y="82550"/>
                </a:lnTo>
                <a:lnTo>
                  <a:pt x="151475" y="82550"/>
                </a:lnTo>
                <a:lnTo>
                  <a:pt x="164175" y="107950"/>
                </a:lnTo>
                <a:lnTo>
                  <a:pt x="180050" y="114300"/>
                </a:lnTo>
                <a:lnTo>
                  <a:pt x="183225" y="120650"/>
                </a:lnTo>
                <a:lnTo>
                  <a:pt x="186400" y="120650"/>
                </a:lnTo>
                <a:lnTo>
                  <a:pt x="189575" y="142875"/>
                </a:lnTo>
                <a:lnTo>
                  <a:pt x="176875" y="158750"/>
                </a:lnTo>
                <a:lnTo>
                  <a:pt x="180050" y="184150"/>
                </a:lnTo>
                <a:lnTo>
                  <a:pt x="151475" y="184150"/>
                </a:lnTo>
                <a:lnTo>
                  <a:pt x="119725" y="187325"/>
                </a:lnTo>
                <a:lnTo>
                  <a:pt x="110200" y="187325"/>
                </a:lnTo>
                <a:lnTo>
                  <a:pt x="27650" y="193675"/>
                </a:lnTo>
                <a:lnTo>
                  <a:pt x="14950" y="130175"/>
                </a:lnTo>
                <a:lnTo>
                  <a:pt x="14950" y="117475"/>
                </a:lnTo>
                <a:lnTo>
                  <a:pt x="2250" y="57150"/>
                </a:lnTo>
                <a:lnTo>
                  <a:pt x="3169" y="57079"/>
                </a:lnTo>
                <a:lnTo>
                  <a:pt x="0" y="22225"/>
                </a:lnTo>
                <a:lnTo>
                  <a:pt x="0" y="3175"/>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66" name="Little Rock-North Little Rock">
            <a:extLst>
              <a:ext uri="{FF2B5EF4-FFF2-40B4-BE49-F238E27FC236}">
                <a16:creationId xmlns:a16="http://schemas.microsoft.com/office/drawing/2014/main" xmlns="" id="{00000000-0008-0000-0000-00005C010000}"/>
              </a:ext>
            </a:extLst>
          </p:cNvPr>
          <p:cNvSpPr>
            <a:spLocks/>
          </p:cNvSpPr>
          <p:nvPr/>
        </p:nvSpPr>
        <p:spPr bwMode="auto">
          <a:xfrm>
            <a:off x="7960086" y="5503608"/>
            <a:ext cx="269875" cy="249027"/>
          </a:xfrm>
          <a:custGeom>
            <a:avLst/>
            <a:gdLst>
              <a:gd name="connsiteX0" fmla="*/ 158750 w 269875"/>
              <a:gd name="connsiteY0" fmla="*/ 0 h 250825"/>
              <a:gd name="connsiteX1" fmla="*/ 180975 w 269875"/>
              <a:gd name="connsiteY1" fmla="*/ 0 h 250825"/>
              <a:gd name="connsiteX2" fmla="*/ 184150 w 269875"/>
              <a:gd name="connsiteY2" fmla="*/ 57150 h 250825"/>
              <a:gd name="connsiteX3" fmla="*/ 200025 w 269875"/>
              <a:gd name="connsiteY3" fmla="*/ 53975 h 250825"/>
              <a:gd name="connsiteX4" fmla="*/ 219075 w 269875"/>
              <a:gd name="connsiteY4" fmla="*/ 60325 h 250825"/>
              <a:gd name="connsiteX5" fmla="*/ 234950 w 269875"/>
              <a:gd name="connsiteY5" fmla="*/ 57150 h 250825"/>
              <a:gd name="connsiteX6" fmla="*/ 234950 w 269875"/>
              <a:gd name="connsiteY6" fmla="*/ 79375 h 250825"/>
              <a:gd name="connsiteX7" fmla="*/ 254000 w 269875"/>
              <a:gd name="connsiteY7" fmla="*/ 79375 h 250825"/>
              <a:gd name="connsiteX8" fmla="*/ 257175 w 269875"/>
              <a:gd name="connsiteY8" fmla="*/ 123825 h 250825"/>
              <a:gd name="connsiteX9" fmla="*/ 266700 w 269875"/>
              <a:gd name="connsiteY9" fmla="*/ 130175 h 250825"/>
              <a:gd name="connsiteX10" fmla="*/ 263525 w 269875"/>
              <a:gd name="connsiteY10" fmla="*/ 139700 h 250825"/>
              <a:gd name="connsiteX11" fmla="*/ 269875 w 269875"/>
              <a:gd name="connsiteY11" fmla="*/ 142875 h 250825"/>
              <a:gd name="connsiteX12" fmla="*/ 263525 w 269875"/>
              <a:gd name="connsiteY12" fmla="*/ 158750 h 250825"/>
              <a:gd name="connsiteX13" fmla="*/ 257175 w 269875"/>
              <a:gd name="connsiteY13" fmla="*/ 158750 h 250825"/>
              <a:gd name="connsiteX14" fmla="*/ 206375 w 269875"/>
              <a:gd name="connsiteY14" fmla="*/ 165100 h 250825"/>
              <a:gd name="connsiteX15" fmla="*/ 177800 w 269875"/>
              <a:gd name="connsiteY15" fmla="*/ 165100 h 250825"/>
              <a:gd name="connsiteX16" fmla="*/ 184150 w 269875"/>
              <a:gd name="connsiteY16" fmla="*/ 247650 h 250825"/>
              <a:gd name="connsiteX17" fmla="*/ 165100 w 269875"/>
              <a:gd name="connsiteY17" fmla="*/ 250825 h 250825"/>
              <a:gd name="connsiteX18" fmla="*/ 139700 w 269875"/>
              <a:gd name="connsiteY18" fmla="*/ 238125 h 250825"/>
              <a:gd name="connsiteX19" fmla="*/ 111125 w 269875"/>
              <a:gd name="connsiteY19" fmla="*/ 238125 h 250825"/>
              <a:gd name="connsiteX20" fmla="*/ 107950 w 269875"/>
              <a:gd name="connsiteY20" fmla="*/ 187325 h 250825"/>
              <a:gd name="connsiteX21" fmla="*/ 104775 w 269875"/>
              <a:gd name="connsiteY21" fmla="*/ 177800 h 250825"/>
              <a:gd name="connsiteX22" fmla="*/ 85725 w 269875"/>
              <a:gd name="connsiteY22" fmla="*/ 171450 h 250825"/>
              <a:gd name="connsiteX23" fmla="*/ 82550 w 269875"/>
              <a:gd name="connsiteY23" fmla="*/ 155575 h 250825"/>
              <a:gd name="connsiteX24" fmla="*/ 73025 w 269875"/>
              <a:gd name="connsiteY24" fmla="*/ 158750 h 250825"/>
              <a:gd name="connsiteX25" fmla="*/ 73025 w 269875"/>
              <a:gd name="connsiteY25" fmla="*/ 149225 h 250825"/>
              <a:gd name="connsiteX26" fmla="*/ 53975 w 269875"/>
              <a:gd name="connsiteY26" fmla="*/ 149225 h 250825"/>
              <a:gd name="connsiteX27" fmla="*/ 53975 w 269875"/>
              <a:gd name="connsiteY27" fmla="*/ 123825 h 250825"/>
              <a:gd name="connsiteX28" fmla="*/ 38100 w 269875"/>
              <a:gd name="connsiteY28" fmla="*/ 123825 h 250825"/>
              <a:gd name="connsiteX29" fmla="*/ 3175 w 269875"/>
              <a:gd name="connsiteY29" fmla="*/ 127000 h 250825"/>
              <a:gd name="connsiteX30" fmla="*/ 0 w 269875"/>
              <a:gd name="connsiteY30" fmla="*/ 107950 h 250825"/>
              <a:gd name="connsiteX31" fmla="*/ 41275 w 269875"/>
              <a:gd name="connsiteY31" fmla="*/ 66675 h 250825"/>
              <a:gd name="connsiteX32" fmla="*/ 88900 w 269875"/>
              <a:gd name="connsiteY32" fmla="*/ 63500 h 250825"/>
              <a:gd name="connsiteX33" fmla="*/ 104775 w 269875"/>
              <a:gd name="connsiteY33" fmla="*/ 53975 h 250825"/>
              <a:gd name="connsiteX34" fmla="*/ 104775 w 269875"/>
              <a:gd name="connsiteY34" fmla="*/ 60325 h 250825"/>
              <a:gd name="connsiteX35" fmla="*/ 114300 w 269875"/>
              <a:gd name="connsiteY35" fmla="*/ 53975 h 250825"/>
              <a:gd name="connsiteX36" fmla="*/ 123825 w 269875"/>
              <a:gd name="connsiteY36" fmla="*/ 47625 h 250825"/>
              <a:gd name="connsiteX37" fmla="*/ 117475 w 269875"/>
              <a:gd name="connsiteY37" fmla="*/ 31750 h 250825"/>
              <a:gd name="connsiteX38" fmla="*/ 123825 w 269875"/>
              <a:gd name="connsiteY38" fmla="*/ 19050 h 250825"/>
              <a:gd name="connsiteX39" fmla="*/ 123825 w 269875"/>
              <a:gd name="connsiteY39" fmla="*/ 3175 h 250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69875" h="250825">
                <a:moveTo>
                  <a:pt x="158750" y="0"/>
                </a:moveTo>
                <a:lnTo>
                  <a:pt x="180975" y="0"/>
                </a:lnTo>
                <a:lnTo>
                  <a:pt x="184150" y="57150"/>
                </a:lnTo>
                <a:lnTo>
                  <a:pt x="200025" y="53975"/>
                </a:lnTo>
                <a:lnTo>
                  <a:pt x="219075" y="60325"/>
                </a:lnTo>
                <a:lnTo>
                  <a:pt x="234950" y="57150"/>
                </a:lnTo>
                <a:lnTo>
                  <a:pt x="234950" y="79375"/>
                </a:lnTo>
                <a:lnTo>
                  <a:pt x="254000" y="79375"/>
                </a:lnTo>
                <a:lnTo>
                  <a:pt x="257175" y="123825"/>
                </a:lnTo>
                <a:lnTo>
                  <a:pt x="266700" y="130175"/>
                </a:lnTo>
                <a:lnTo>
                  <a:pt x="263525" y="139700"/>
                </a:lnTo>
                <a:lnTo>
                  <a:pt x="269875" y="142875"/>
                </a:lnTo>
                <a:lnTo>
                  <a:pt x="263525" y="158750"/>
                </a:lnTo>
                <a:lnTo>
                  <a:pt x="257175" y="158750"/>
                </a:lnTo>
                <a:lnTo>
                  <a:pt x="206375" y="165100"/>
                </a:lnTo>
                <a:lnTo>
                  <a:pt x="177800" y="165100"/>
                </a:lnTo>
                <a:lnTo>
                  <a:pt x="184150" y="247650"/>
                </a:lnTo>
                <a:lnTo>
                  <a:pt x="165100" y="250825"/>
                </a:lnTo>
                <a:lnTo>
                  <a:pt x="139700" y="238125"/>
                </a:lnTo>
                <a:lnTo>
                  <a:pt x="111125" y="238125"/>
                </a:lnTo>
                <a:lnTo>
                  <a:pt x="107950" y="187325"/>
                </a:lnTo>
                <a:lnTo>
                  <a:pt x="104775" y="177800"/>
                </a:lnTo>
                <a:lnTo>
                  <a:pt x="85725" y="171450"/>
                </a:lnTo>
                <a:lnTo>
                  <a:pt x="82550" y="155575"/>
                </a:lnTo>
                <a:lnTo>
                  <a:pt x="73025" y="158750"/>
                </a:lnTo>
                <a:lnTo>
                  <a:pt x="73025" y="149225"/>
                </a:lnTo>
                <a:lnTo>
                  <a:pt x="53975" y="149225"/>
                </a:lnTo>
                <a:lnTo>
                  <a:pt x="53975" y="123825"/>
                </a:lnTo>
                <a:lnTo>
                  <a:pt x="38100" y="123825"/>
                </a:lnTo>
                <a:lnTo>
                  <a:pt x="3175" y="127000"/>
                </a:lnTo>
                <a:lnTo>
                  <a:pt x="0" y="107950"/>
                </a:lnTo>
                <a:lnTo>
                  <a:pt x="41275" y="66675"/>
                </a:lnTo>
                <a:lnTo>
                  <a:pt x="88900" y="63500"/>
                </a:lnTo>
                <a:lnTo>
                  <a:pt x="104775" y="53975"/>
                </a:lnTo>
                <a:lnTo>
                  <a:pt x="104775" y="60325"/>
                </a:lnTo>
                <a:lnTo>
                  <a:pt x="114300" y="53975"/>
                </a:lnTo>
                <a:lnTo>
                  <a:pt x="123825" y="47625"/>
                </a:lnTo>
                <a:lnTo>
                  <a:pt x="117475" y="31750"/>
                </a:lnTo>
                <a:lnTo>
                  <a:pt x="123825" y="19050"/>
                </a:lnTo>
                <a:lnTo>
                  <a:pt x="123825" y="3175"/>
                </a:lnTo>
                <a:close/>
              </a:path>
            </a:pathLst>
          </a:custGeom>
          <a:solidFill>
            <a:srgbClr val="DA9694"/>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67" name="Odessa, TX">
            <a:extLst>
              <a:ext uri="{FF2B5EF4-FFF2-40B4-BE49-F238E27FC236}">
                <a16:creationId xmlns:a16="http://schemas.microsoft.com/office/drawing/2014/main" xmlns="" id="{00000000-0008-0000-0000-00005D010000}"/>
              </a:ext>
            </a:extLst>
          </p:cNvPr>
          <p:cNvSpPr>
            <a:spLocks/>
          </p:cNvSpPr>
          <p:nvPr/>
        </p:nvSpPr>
        <p:spPr bwMode="auto">
          <a:xfrm>
            <a:off x="6442886" y="6172903"/>
            <a:ext cx="82550" cy="83928"/>
          </a:xfrm>
          <a:custGeom>
            <a:avLst/>
            <a:gdLst>
              <a:gd name="T0" fmla="*/ 2147483646 w 52"/>
              <a:gd name="T1" fmla="*/ 2147483646 h 54"/>
              <a:gd name="T2" fmla="*/ 2147483646 w 52"/>
              <a:gd name="T3" fmla="*/ 2147483646 h 54"/>
              <a:gd name="T4" fmla="*/ 2147483646 w 52"/>
              <a:gd name="T5" fmla="*/ 2147483646 h 54"/>
              <a:gd name="T6" fmla="*/ 2147483646 w 52"/>
              <a:gd name="T7" fmla="*/ 2147483646 h 54"/>
              <a:gd name="T8" fmla="*/ 0 w 52"/>
              <a:gd name="T9" fmla="*/ 2147483646 h 54"/>
              <a:gd name="T10" fmla="*/ 0 w 52"/>
              <a:gd name="T11" fmla="*/ 0 h 54"/>
              <a:gd name="T12" fmla="*/ 2147483646 w 52"/>
              <a:gd name="T13" fmla="*/ 2147483646 h 54"/>
              <a:gd name="T14" fmla="*/ 0 60000 65536"/>
              <a:gd name="T15" fmla="*/ 0 60000 65536"/>
              <a:gd name="T16" fmla="*/ 0 60000 65536"/>
              <a:gd name="T17" fmla="*/ 0 60000 65536"/>
              <a:gd name="T18" fmla="*/ 0 60000 65536"/>
              <a:gd name="T19" fmla="*/ 0 60000 65536"/>
              <a:gd name="T20" fmla="*/ 0 60000 65536"/>
              <a:gd name="T21" fmla="*/ 0 w 52"/>
              <a:gd name="T22" fmla="*/ 0 h 54"/>
              <a:gd name="T23" fmla="*/ 52 w 52"/>
              <a:gd name="T24" fmla="*/ 54 h 5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2" h="54">
                <a:moveTo>
                  <a:pt x="52" y="2"/>
                </a:moveTo>
                <a:lnTo>
                  <a:pt x="52" y="54"/>
                </a:lnTo>
                <a:lnTo>
                  <a:pt x="50" y="54"/>
                </a:lnTo>
                <a:lnTo>
                  <a:pt x="2" y="52"/>
                </a:lnTo>
                <a:lnTo>
                  <a:pt x="0" y="52"/>
                </a:lnTo>
                <a:lnTo>
                  <a:pt x="0" y="0"/>
                </a:lnTo>
                <a:lnTo>
                  <a:pt x="52" y="2"/>
                </a:lnTo>
                <a:close/>
              </a:path>
            </a:pathLst>
          </a:custGeom>
          <a:solidFill>
            <a:srgbClr val="4F6228"/>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68" name="Midland, TX">
            <a:extLst>
              <a:ext uri="{FF2B5EF4-FFF2-40B4-BE49-F238E27FC236}">
                <a16:creationId xmlns:a16="http://schemas.microsoft.com/office/drawing/2014/main" xmlns="" id="{00000000-0008-0000-0000-00005E010000}"/>
              </a:ext>
            </a:extLst>
          </p:cNvPr>
          <p:cNvSpPr>
            <a:spLocks/>
          </p:cNvSpPr>
          <p:nvPr/>
        </p:nvSpPr>
        <p:spPr bwMode="auto">
          <a:xfrm>
            <a:off x="6525436" y="6093528"/>
            <a:ext cx="99863" cy="166478"/>
          </a:xfrm>
          <a:custGeom>
            <a:avLst/>
            <a:gdLst>
              <a:gd name="connsiteX0" fmla="*/ 15875 w 98425"/>
              <a:gd name="connsiteY0" fmla="*/ 0 h 168275"/>
              <a:gd name="connsiteX1" fmla="*/ 19050 w 98425"/>
              <a:gd name="connsiteY1" fmla="*/ 0 h 168275"/>
              <a:gd name="connsiteX2" fmla="*/ 98425 w 98425"/>
              <a:gd name="connsiteY2" fmla="*/ 0 h 168275"/>
              <a:gd name="connsiteX3" fmla="*/ 98425 w 98425"/>
              <a:gd name="connsiteY3" fmla="*/ 85725 h 168275"/>
              <a:gd name="connsiteX4" fmla="*/ 85725 w 98425"/>
              <a:gd name="connsiteY4" fmla="*/ 85725 h 168275"/>
              <a:gd name="connsiteX5" fmla="*/ 82550 w 98425"/>
              <a:gd name="connsiteY5" fmla="*/ 168275 h 168275"/>
              <a:gd name="connsiteX6" fmla="*/ 0 w 98425"/>
              <a:gd name="connsiteY6" fmla="*/ 165100 h 168275"/>
              <a:gd name="connsiteX7" fmla="*/ 0 w 98425"/>
              <a:gd name="connsiteY7" fmla="*/ 82550 h 168275"/>
              <a:gd name="connsiteX8" fmla="*/ 15875 w 98425"/>
              <a:gd name="connsiteY8" fmla="*/ 82550 h 16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425" h="168275">
                <a:moveTo>
                  <a:pt x="15875" y="0"/>
                </a:moveTo>
                <a:lnTo>
                  <a:pt x="19050" y="0"/>
                </a:lnTo>
                <a:lnTo>
                  <a:pt x="98425" y="0"/>
                </a:lnTo>
                <a:lnTo>
                  <a:pt x="98425" y="85725"/>
                </a:lnTo>
                <a:lnTo>
                  <a:pt x="85725" y="85725"/>
                </a:lnTo>
                <a:lnTo>
                  <a:pt x="82550" y="168275"/>
                </a:lnTo>
                <a:lnTo>
                  <a:pt x="0" y="165100"/>
                </a:lnTo>
                <a:lnTo>
                  <a:pt x="0" y="82550"/>
                </a:lnTo>
                <a:lnTo>
                  <a:pt x="15875" y="82550"/>
                </a:lnTo>
                <a:close/>
              </a:path>
            </a:pathLst>
          </a:custGeom>
          <a:solidFill>
            <a:srgbClr val="4F6228"/>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69" name="Freeform 350">
            <a:extLst>
              <a:ext uri="{FF2B5EF4-FFF2-40B4-BE49-F238E27FC236}">
                <a16:creationId xmlns:a16="http://schemas.microsoft.com/office/drawing/2014/main" xmlns="" id="{00000000-0008-0000-0000-00005F010000}"/>
              </a:ext>
            </a:extLst>
          </p:cNvPr>
          <p:cNvSpPr>
            <a:spLocks/>
          </p:cNvSpPr>
          <p:nvPr/>
        </p:nvSpPr>
        <p:spPr bwMode="auto">
          <a:xfrm>
            <a:off x="7203149" y="6245928"/>
            <a:ext cx="125262" cy="122028"/>
          </a:xfrm>
          <a:custGeom>
            <a:avLst/>
            <a:gdLst>
              <a:gd name="T0" fmla="*/ 2147483646 w 78"/>
              <a:gd name="T1" fmla="*/ 2147483646 h 78"/>
              <a:gd name="T2" fmla="*/ 2147483646 w 78"/>
              <a:gd name="T3" fmla="*/ 2147483646 h 78"/>
              <a:gd name="T4" fmla="*/ 2147483646 w 78"/>
              <a:gd name="T5" fmla="*/ 2147483646 h 78"/>
              <a:gd name="T6" fmla="*/ 0 w 78"/>
              <a:gd name="T7" fmla="*/ 2147483646 h 78"/>
              <a:gd name="T8" fmla="*/ 2147483646 w 78"/>
              <a:gd name="T9" fmla="*/ 2147483646 h 78"/>
              <a:gd name="T10" fmla="*/ 2147483646 w 78"/>
              <a:gd name="T11" fmla="*/ 0 h 78"/>
              <a:gd name="T12" fmla="*/ 2147483646 w 78"/>
              <a:gd name="T13" fmla="*/ 2147483646 h 78"/>
              <a:gd name="T14" fmla="*/ 0 60000 65536"/>
              <a:gd name="T15" fmla="*/ 0 60000 65536"/>
              <a:gd name="T16" fmla="*/ 0 60000 65536"/>
              <a:gd name="T17" fmla="*/ 0 60000 65536"/>
              <a:gd name="T18" fmla="*/ 0 60000 65536"/>
              <a:gd name="T19" fmla="*/ 0 60000 65536"/>
              <a:gd name="T20" fmla="*/ 0 60000 65536"/>
              <a:gd name="T21" fmla="*/ 0 w 78"/>
              <a:gd name="T22" fmla="*/ 0 h 78"/>
              <a:gd name="T23" fmla="*/ 78 w 78"/>
              <a:gd name="T24" fmla="*/ 78 h 7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78">
                <a:moveTo>
                  <a:pt x="58" y="16"/>
                </a:moveTo>
                <a:lnTo>
                  <a:pt x="78" y="46"/>
                </a:lnTo>
                <a:lnTo>
                  <a:pt x="28" y="78"/>
                </a:lnTo>
                <a:lnTo>
                  <a:pt x="0" y="32"/>
                </a:lnTo>
                <a:lnTo>
                  <a:pt x="42" y="6"/>
                </a:lnTo>
                <a:lnTo>
                  <a:pt x="48" y="0"/>
                </a:lnTo>
                <a:lnTo>
                  <a:pt x="58" y="16"/>
                </a:lnTo>
              </a:path>
            </a:pathLst>
          </a:custGeom>
          <a:noFill/>
          <a:ln w="3175">
            <a:solidFill>
              <a:schemeClr val="bg1">
                <a:lumMod val="50000"/>
              </a:schemeClr>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570" name="Freeform 351">
            <a:extLst>
              <a:ext uri="{FF2B5EF4-FFF2-40B4-BE49-F238E27FC236}">
                <a16:creationId xmlns:a16="http://schemas.microsoft.com/office/drawing/2014/main" xmlns="" id="{00000000-0008-0000-0000-000060010000}"/>
              </a:ext>
            </a:extLst>
          </p:cNvPr>
          <p:cNvSpPr>
            <a:spLocks/>
          </p:cNvSpPr>
          <p:nvPr/>
        </p:nvSpPr>
        <p:spPr bwMode="auto">
          <a:xfrm>
            <a:off x="6695149" y="6252278"/>
            <a:ext cx="187325" cy="115678"/>
          </a:xfrm>
          <a:custGeom>
            <a:avLst/>
            <a:gdLst>
              <a:gd name="T0" fmla="*/ 2147483646 w 118"/>
              <a:gd name="T1" fmla="*/ 2147483646 h 74"/>
              <a:gd name="T2" fmla="*/ 2147483646 w 118"/>
              <a:gd name="T3" fmla="*/ 2147483646 h 74"/>
              <a:gd name="T4" fmla="*/ 2147483646 w 118"/>
              <a:gd name="T5" fmla="*/ 2147483646 h 74"/>
              <a:gd name="T6" fmla="*/ 2147483646 w 118"/>
              <a:gd name="T7" fmla="*/ 2147483646 h 74"/>
              <a:gd name="T8" fmla="*/ 2147483646 w 118"/>
              <a:gd name="T9" fmla="*/ 2147483646 h 74"/>
              <a:gd name="T10" fmla="*/ 2147483646 w 118"/>
              <a:gd name="T11" fmla="*/ 2147483646 h 74"/>
              <a:gd name="T12" fmla="*/ 0 w 118"/>
              <a:gd name="T13" fmla="*/ 2147483646 h 74"/>
              <a:gd name="T14" fmla="*/ 0 w 118"/>
              <a:gd name="T15" fmla="*/ 2147483646 h 74"/>
              <a:gd name="T16" fmla="*/ 2147483646 w 118"/>
              <a:gd name="T17" fmla="*/ 2147483646 h 74"/>
              <a:gd name="T18" fmla="*/ 2147483646 w 118"/>
              <a:gd name="T19" fmla="*/ 0 h 74"/>
              <a:gd name="T20" fmla="*/ 2147483646 w 118"/>
              <a:gd name="T21" fmla="*/ 2147483646 h 74"/>
              <a:gd name="T22" fmla="*/ 2147483646 w 118"/>
              <a:gd name="T23" fmla="*/ 2147483646 h 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8"/>
              <a:gd name="T37" fmla="*/ 0 h 74"/>
              <a:gd name="T38" fmla="*/ 118 w 118"/>
              <a:gd name="T39" fmla="*/ 74 h 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8" h="74">
                <a:moveTo>
                  <a:pt x="106" y="2"/>
                </a:moveTo>
                <a:lnTo>
                  <a:pt x="106" y="16"/>
                </a:lnTo>
                <a:lnTo>
                  <a:pt x="118" y="16"/>
                </a:lnTo>
                <a:lnTo>
                  <a:pt x="118" y="74"/>
                </a:lnTo>
                <a:lnTo>
                  <a:pt x="58" y="74"/>
                </a:lnTo>
                <a:lnTo>
                  <a:pt x="58" y="22"/>
                </a:lnTo>
                <a:lnTo>
                  <a:pt x="0" y="22"/>
                </a:lnTo>
                <a:lnTo>
                  <a:pt x="0" y="18"/>
                </a:lnTo>
                <a:lnTo>
                  <a:pt x="40" y="18"/>
                </a:lnTo>
                <a:lnTo>
                  <a:pt x="42" y="0"/>
                </a:lnTo>
                <a:lnTo>
                  <a:pt x="46" y="2"/>
                </a:lnTo>
                <a:lnTo>
                  <a:pt x="106" y="2"/>
                </a:lnTo>
              </a:path>
            </a:pathLst>
          </a:custGeom>
          <a:noFill/>
          <a:ln w="3175">
            <a:solidFill>
              <a:schemeClr val="bg1">
                <a:lumMod val="50000"/>
              </a:schemeClr>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571" name="San Angelo, TX">
            <a:extLst>
              <a:ext uri="{FF2B5EF4-FFF2-40B4-BE49-F238E27FC236}">
                <a16:creationId xmlns:a16="http://schemas.microsoft.com/office/drawing/2014/main" xmlns="" id="{00000000-0008-0000-0000-000061010000}"/>
              </a:ext>
            </a:extLst>
          </p:cNvPr>
          <p:cNvSpPr>
            <a:spLocks/>
          </p:cNvSpPr>
          <p:nvPr/>
        </p:nvSpPr>
        <p:spPr bwMode="auto">
          <a:xfrm>
            <a:off x="6691974" y="6252278"/>
            <a:ext cx="190500" cy="115678"/>
          </a:xfrm>
          <a:custGeom>
            <a:avLst/>
            <a:gdLst>
              <a:gd name="connsiteX0" fmla="*/ 69850 w 190500"/>
              <a:gd name="connsiteY0" fmla="*/ 0 h 117475"/>
              <a:gd name="connsiteX1" fmla="*/ 76200 w 190500"/>
              <a:gd name="connsiteY1" fmla="*/ 3175 h 117475"/>
              <a:gd name="connsiteX2" fmla="*/ 171450 w 190500"/>
              <a:gd name="connsiteY2" fmla="*/ 3175 h 117475"/>
              <a:gd name="connsiteX3" fmla="*/ 171450 w 190500"/>
              <a:gd name="connsiteY3" fmla="*/ 25400 h 117475"/>
              <a:gd name="connsiteX4" fmla="*/ 190500 w 190500"/>
              <a:gd name="connsiteY4" fmla="*/ 25400 h 117475"/>
              <a:gd name="connsiteX5" fmla="*/ 190500 w 190500"/>
              <a:gd name="connsiteY5" fmla="*/ 117475 h 117475"/>
              <a:gd name="connsiteX6" fmla="*/ 95250 w 190500"/>
              <a:gd name="connsiteY6" fmla="*/ 117475 h 117475"/>
              <a:gd name="connsiteX7" fmla="*/ 50800 w 190500"/>
              <a:gd name="connsiteY7" fmla="*/ 117475 h 117475"/>
              <a:gd name="connsiteX8" fmla="*/ 0 w 190500"/>
              <a:gd name="connsiteY8" fmla="*/ 117475 h 117475"/>
              <a:gd name="connsiteX9" fmla="*/ 3175 w 190500"/>
              <a:gd name="connsiteY9" fmla="*/ 34925 h 117475"/>
              <a:gd name="connsiteX10" fmla="*/ 3175 w 190500"/>
              <a:gd name="connsiteY10" fmla="*/ 28575 h 117475"/>
              <a:gd name="connsiteX11" fmla="*/ 66675 w 190500"/>
              <a:gd name="connsiteY11" fmla="*/ 28575 h 117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500" h="117475">
                <a:moveTo>
                  <a:pt x="69850" y="0"/>
                </a:moveTo>
                <a:lnTo>
                  <a:pt x="76200" y="3175"/>
                </a:lnTo>
                <a:lnTo>
                  <a:pt x="171450" y="3175"/>
                </a:lnTo>
                <a:lnTo>
                  <a:pt x="171450" y="25400"/>
                </a:lnTo>
                <a:lnTo>
                  <a:pt x="190500" y="25400"/>
                </a:lnTo>
                <a:lnTo>
                  <a:pt x="190500" y="117475"/>
                </a:lnTo>
                <a:lnTo>
                  <a:pt x="95250" y="117475"/>
                </a:lnTo>
                <a:lnTo>
                  <a:pt x="50800" y="117475"/>
                </a:lnTo>
                <a:lnTo>
                  <a:pt x="0" y="117475"/>
                </a:lnTo>
                <a:lnTo>
                  <a:pt x="3175" y="34925"/>
                </a:lnTo>
                <a:lnTo>
                  <a:pt x="3175" y="28575"/>
                </a:lnTo>
                <a:lnTo>
                  <a:pt x="66675" y="28575"/>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72" name="Killeen-Temple, TX">
            <a:extLst>
              <a:ext uri="{FF2B5EF4-FFF2-40B4-BE49-F238E27FC236}">
                <a16:creationId xmlns:a16="http://schemas.microsoft.com/office/drawing/2014/main" xmlns="" id="{00000000-0008-0000-0000-000062010000}"/>
              </a:ext>
            </a:extLst>
          </p:cNvPr>
          <p:cNvSpPr>
            <a:spLocks/>
          </p:cNvSpPr>
          <p:nvPr/>
        </p:nvSpPr>
        <p:spPr bwMode="auto">
          <a:xfrm>
            <a:off x="7139649" y="6245928"/>
            <a:ext cx="249087" cy="179178"/>
          </a:xfrm>
          <a:custGeom>
            <a:avLst/>
            <a:gdLst>
              <a:gd name="connsiteX0" fmla="*/ 139700 w 247650"/>
              <a:gd name="connsiteY0" fmla="*/ 0 h 180975"/>
              <a:gd name="connsiteX1" fmla="*/ 155575 w 247650"/>
              <a:gd name="connsiteY1" fmla="*/ 25400 h 180975"/>
              <a:gd name="connsiteX2" fmla="*/ 187325 w 247650"/>
              <a:gd name="connsiteY2" fmla="*/ 73025 h 180975"/>
              <a:gd name="connsiteX3" fmla="*/ 200025 w 247650"/>
              <a:gd name="connsiteY3" fmla="*/ 88900 h 180975"/>
              <a:gd name="connsiteX4" fmla="*/ 212725 w 247650"/>
              <a:gd name="connsiteY4" fmla="*/ 79375 h 180975"/>
              <a:gd name="connsiteX5" fmla="*/ 247650 w 247650"/>
              <a:gd name="connsiteY5" fmla="*/ 136525 h 180975"/>
              <a:gd name="connsiteX6" fmla="*/ 215900 w 247650"/>
              <a:gd name="connsiteY6" fmla="*/ 155575 h 180975"/>
              <a:gd name="connsiteX7" fmla="*/ 206375 w 247650"/>
              <a:gd name="connsiteY7" fmla="*/ 180975 h 180975"/>
              <a:gd name="connsiteX8" fmla="*/ 120650 w 247650"/>
              <a:gd name="connsiteY8" fmla="*/ 155575 h 180975"/>
              <a:gd name="connsiteX9" fmla="*/ 107950 w 247650"/>
              <a:gd name="connsiteY9" fmla="*/ 130175 h 180975"/>
              <a:gd name="connsiteX10" fmla="*/ 19050 w 247650"/>
              <a:gd name="connsiteY10" fmla="*/ 133350 h 180975"/>
              <a:gd name="connsiteX11" fmla="*/ 12700 w 247650"/>
              <a:gd name="connsiteY11" fmla="*/ 127000 h 180975"/>
              <a:gd name="connsiteX12" fmla="*/ 15875 w 247650"/>
              <a:gd name="connsiteY12" fmla="*/ 117475 h 180975"/>
              <a:gd name="connsiteX13" fmla="*/ 6350 w 247650"/>
              <a:gd name="connsiteY13" fmla="*/ 120650 h 180975"/>
              <a:gd name="connsiteX14" fmla="*/ 3175 w 247650"/>
              <a:gd name="connsiteY14" fmla="*/ 117475 h 180975"/>
              <a:gd name="connsiteX15" fmla="*/ 9525 w 247650"/>
              <a:gd name="connsiteY15" fmla="*/ 107950 h 180975"/>
              <a:gd name="connsiteX16" fmla="*/ 0 w 247650"/>
              <a:gd name="connsiteY16" fmla="*/ 101600 h 180975"/>
              <a:gd name="connsiteX17" fmla="*/ 0 w 247650"/>
              <a:gd name="connsiteY17" fmla="*/ 95250 h 180975"/>
              <a:gd name="connsiteX18" fmla="*/ 47625 w 247650"/>
              <a:gd name="connsiteY18" fmla="*/ 60325 h 180975"/>
              <a:gd name="connsiteX19" fmla="*/ 63500 w 247650"/>
              <a:gd name="connsiteY19" fmla="*/ 50800 h 180975"/>
              <a:gd name="connsiteX20" fmla="*/ 130175 w 247650"/>
              <a:gd name="connsiteY20" fmla="*/ 9525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7650" h="180975">
                <a:moveTo>
                  <a:pt x="139700" y="0"/>
                </a:moveTo>
                <a:lnTo>
                  <a:pt x="155575" y="25400"/>
                </a:lnTo>
                <a:lnTo>
                  <a:pt x="187325" y="73025"/>
                </a:lnTo>
                <a:lnTo>
                  <a:pt x="200025" y="88900"/>
                </a:lnTo>
                <a:lnTo>
                  <a:pt x="212725" y="79375"/>
                </a:lnTo>
                <a:lnTo>
                  <a:pt x="247650" y="136525"/>
                </a:lnTo>
                <a:lnTo>
                  <a:pt x="215900" y="155575"/>
                </a:lnTo>
                <a:lnTo>
                  <a:pt x="206375" y="180975"/>
                </a:lnTo>
                <a:lnTo>
                  <a:pt x="120650" y="155575"/>
                </a:lnTo>
                <a:lnTo>
                  <a:pt x="107950" y="130175"/>
                </a:lnTo>
                <a:lnTo>
                  <a:pt x="19050" y="133350"/>
                </a:lnTo>
                <a:lnTo>
                  <a:pt x="12700" y="127000"/>
                </a:lnTo>
                <a:lnTo>
                  <a:pt x="15875" y="117475"/>
                </a:lnTo>
                <a:lnTo>
                  <a:pt x="6350" y="120650"/>
                </a:lnTo>
                <a:lnTo>
                  <a:pt x="3175" y="117475"/>
                </a:lnTo>
                <a:lnTo>
                  <a:pt x="9525" y="107950"/>
                </a:lnTo>
                <a:lnTo>
                  <a:pt x="0" y="101600"/>
                </a:lnTo>
                <a:lnTo>
                  <a:pt x="0" y="95250"/>
                </a:lnTo>
                <a:lnTo>
                  <a:pt x="47625" y="60325"/>
                </a:lnTo>
                <a:lnTo>
                  <a:pt x="63500" y="50800"/>
                </a:lnTo>
                <a:lnTo>
                  <a:pt x="130175" y="9525"/>
                </a:lnTo>
                <a:close/>
              </a:path>
            </a:pathLst>
          </a:custGeom>
          <a:solidFill>
            <a:srgbClr val="A6A6A6"/>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73" name="College Station-Bryan, TX">
            <a:extLst>
              <a:ext uri="{FF2B5EF4-FFF2-40B4-BE49-F238E27FC236}">
                <a16:creationId xmlns:a16="http://schemas.microsoft.com/office/drawing/2014/main" xmlns="" id="{00000000-0008-0000-0000-000063010000}"/>
              </a:ext>
            </a:extLst>
          </p:cNvPr>
          <p:cNvSpPr>
            <a:spLocks/>
          </p:cNvSpPr>
          <p:nvPr/>
        </p:nvSpPr>
        <p:spPr bwMode="auto">
          <a:xfrm>
            <a:off x="7407786" y="6304456"/>
            <a:ext cx="149225" cy="201403"/>
          </a:xfrm>
          <a:custGeom>
            <a:avLst/>
            <a:gdLst>
              <a:gd name="connsiteX0" fmla="*/ 101600 w 149225"/>
              <a:gd name="connsiteY0" fmla="*/ 0 h 203200"/>
              <a:gd name="connsiteX1" fmla="*/ 101600 w 149225"/>
              <a:gd name="connsiteY1" fmla="*/ 19050 h 203200"/>
              <a:gd name="connsiteX2" fmla="*/ 117475 w 149225"/>
              <a:gd name="connsiteY2" fmla="*/ 73025 h 203200"/>
              <a:gd name="connsiteX3" fmla="*/ 130175 w 149225"/>
              <a:gd name="connsiteY3" fmla="*/ 101600 h 203200"/>
              <a:gd name="connsiteX4" fmla="*/ 130175 w 149225"/>
              <a:gd name="connsiteY4" fmla="*/ 142875 h 203200"/>
              <a:gd name="connsiteX5" fmla="*/ 139700 w 149225"/>
              <a:gd name="connsiteY5" fmla="*/ 171450 h 203200"/>
              <a:gd name="connsiteX6" fmla="*/ 149225 w 149225"/>
              <a:gd name="connsiteY6" fmla="*/ 174625 h 203200"/>
              <a:gd name="connsiteX7" fmla="*/ 136525 w 149225"/>
              <a:gd name="connsiteY7" fmla="*/ 184150 h 203200"/>
              <a:gd name="connsiteX8" fmla="*/ 136525 w 149225"/>
              <a:gd name="connsiteY8" fmla="*/ 193675 h 203200"/>
              <a:gd name="connsiteX9" fmla="*/ 130175 w 149225"/>
              <a:gd name="connsiteY9" fmla="*/ 180975 h 203200"/>
              <a:gd name="connsiteX10" fmla="*/ 117475 w 149225"/>
              <a:gd name="connsiteY10" fmla="*/ 190500 h 203200"/>
              <a:gd name="connsiteX11" fmla="*/ 111125 w 149225"/>
              <a:gd name="connsiteY11" fmla="*/ 184150 h 203200"/>
              <a:gd name="connsiteX12" fmla="*/ 53975 w 149225"/>
              <a:gd name="connsiteY12" fmla="*/ 203200 h 203200"/>
              <a:gd name="connsiteX13" fmla="*/ 34925 w 149225"/>
              <a:gd name="connsiteY13" fmla="*/ 200025 h 203200"/>
              <a:gd name="connsiteX14" fmla="*/ 28575 w 149225"/>
              <a:gd name="connsiteY14" fmla="*/ 187325 h 203200"/>
              <a:gd name="connsiteX15" fmla="*/ 9525 w 149225"/>
              <a:gd name="connsiteY15" fmla="*/ 174625 h 203200"/>
              <a:gd name="connsiteX16" fmla="*/ 9525 w 149225"/>
              <a:gd name="connsiteY16" fmla="*/ 161925 h 203200"/>
              <a:gd name="connsiteX17" fmla="*/ 0 w 149225"/>
              <a:gd name="connsiteY17" fmla="*/ 158750 h 203200"/>
              <a:gd name="connsiteX18" fmla="*/ 53975 w 149225"/>
              <a:gd name="connsiteY18" fmla="*/ 120650 h 203200"/>
              <a:gd name="connsiteX19" fmla="*/ 44450 w 149225"/>
              <a:gd name="connsiteY19" fmla="*/ 88900 h 203200"/>
              <a:gd name="connsiteX20" fmla="*/ 38100 w 149225"/>
              <a:gd name="connsiteY20" fmla="*/ 92075 h 203200"/>
              <a:gd name="connsiteX21" fmla="*/ 31750 w 149225"/>
              <a:gd name="connsiteY21" fmla="*/ 85725 h 203200"/>
              <a:gd name="connsiteX22" fmla="*/ 31750 w 149225"/>
              <a:gd name="connsiteY22" fmla="*/ 69850 h 203200"/>
              <a:gd name="connsiteX23" fmla="*/ 19050 w 149225"/>
              <a:gd name="connsiteY23" fmla="*/ 50800 h 203200"/>
              <a:gd name="connsiteX24" fmla="*/ 57150 w 149225"/>
              <a:gd name="connsiteY24" fmla="*/ 28575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49225" h="203200">
                <a:moveTo>
                  <a:pt x="101600" y="0"/>
                </a:moveTo>
                <a:lnTo>
                  <a:pt x="101600" y="19050"/>
                </a:lnTo>
                <a:lnTo>
                  <a:pt x="117475" y="73025"/>
                </a:lnTo>
                <a:lnTo>
                  <a:pt x="130175" y="101600"/>
                </a:lnTo>
                <a:lnTo>
                  <a:pt x="130175" y="142875"/>
                </a:lnTo>
                <a:lnTo>
                  <a:pt x="139700" y="171450"/>
                </a:lnTo>
                <a:lnTo>
                  <a:pt x="149225" y="174625"/>
                </a:lnTo>
                <a:lnTo>
                  <a:pt x="136525" y="184150"/>
                </a:lnTo>
                <a:lnTo>
                  <a:pt x="136525" y="193675"/>
                </a:lnTo>
                <a:lnTo>
                  <a:pt x="130175" y="180975"/>
                </a:lnTo>
                <a:lnTo>
                  <a:pt x="117475" y="190500"/>
                </a:lnTo>
                <a:lnTo>
                  <a:pt x="111125" y="184150"/>
                </a:lnTo>
                <a:lnTo>
                  <a:pt x="53975" y="203200"/>
                </a:lnTo>
                <a:lnTo>
                  <a:pt x="34925" y="200025"/>
                </a:lnTo>
                <a:lnTo>
                  <a:pt x="28575" y="187325"/>
                </a:lnTo>
                <a:lnTo>
                  <a:pt x="9525" y="174625"/>
                </a:lnTo>
                <a:lnTo>
                  <a:pt x="9525" y="161925"/>
                </a:lnTo>
                <a:lnTo>
                  <a:pt x="0" y="158750"/>
                </a:lnTo>
                <a:lnTo>
                  <a:pt x="53975" y="120650"/>
                </a:lnTo>
                <a:lnTo>
                  <a:pt x="44450" y="88900"/>
                </a:lnTo>
                <a:lnTo>
                  <a:pt x="38100" y="92075"/>
                </a:lnTo>
                <a:lnTo>
                  <a:pt x="31750" y="85725"/>
                </a:lnTo>
                <a:lnTo>
                  <a:pt x="31750" y="69850"/>
                </a:lnTo>
                <a:lnTo>
                  <a:pt x="19050" y="50800"/>
                </a:lnTo>
                <a:lnTo>
                  <a:pt x="57150" y="28575"/>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74" name="Austin-Round Rock, TX">
            <a:extLst>
              <a:ext uri="{FF2B5EF4-FFF2-40B4-BE49-F238E27FC236}">
                <a16:creationId xmlns:a16="http://schemas.microsoft.com/office/drawing/2014/main" xmlns="" id="{00000000-0008-0000-0000-000064010000}"/>
              </a:ext>
            </a:extLst>
          </p:cNvPr>
          <p:cNvSpPr>
            <a:spLocks/>
          </p:cNvSpPr>
          <p:nvPr/>
        </p:nvSpPr>
        <p:spPr bwMode="auto">
          <a:xfrm>
            <a:off x="7187274" y="6399706"/>
            <a:ext cx="214162" cy="237706"/>
          </a:xfrm>
          <a:custGeom>
            <a:avLst/>
            <a:gdLst>
              <a:gd name="connsiteX0" fmla="*/ 73025 w 212725"/>
              <a:gd name="connsiteY0" fmla="*/ 0 h 241300"/>
              <a:gd name="connsiteX1" fmla="*/ 158750 w 212725"/>
              <a:gd name="connsiteY1" fmla="*/ 25400 h 241300"/>
              <a:gd name="connsiteX2" fmla="*/ 168275 w 212725"/>
              <a:gd name="connsiteY2" fmla="*/ 28575 h 241300"/>
              <a:gd name="connsiteX3" fmla="*/ 187325 w 212725"/>
              <a:gd name="connsiteY3" fmla="*/ 82550 h 241300"/>
              <a:gd name="connsiteX4" fmla="*/ 158750 w 212725"/>
              <a:gd name="connsiteY4" fmla="*/ 92075 h 241300"/>
              <a:gd name="connsiteX5" fmla="*/ 203200 w 212725"/>
              <a:gd name="connsiteY5" fmla="*/ 120650 h 241300"/>
              <a:gd name="connsiteX6" fmla="*/ 212725 w 212725"/>
              <a:gd name="connsiteY6" fmla="*/ 158750 h 241300"/>
              <a:gd name="connsiteX7" fmla="*/ 165100 w 212725"/>
              <a:gd name="connsiteY7" fmla="*/ 209550 h 241300"/>
              <a:gd name="connsiteX8" fmla="*/ 117475 w 212725"/>
              <a:gd name="connsiteY8" fmla="*/ 241300 h 241300"/>
              <a:gd name="connsiteX9" fmla="*/ 111125 w 212725"/>
              <a:gd name="connsiteY9" fmla="*/ 234950 h 241300"/>
              <a:gd name="connsiteX10" fmla="*/ 88900 w 212725"/>
              <a:gd name="connsiteY10" fmla="*/ 225425 h 241300"/>
              <a:gd name="connsiteX11" fmla="*/ 69850 w 212725"/>
              <a:gd name="connsiteY11" fmla="*/ 200025 h 241300"/>
              <a:gd name="connsiteX12" fmla="*/ 50800 w 212725"/>
              <a:gd name="connsiteY12" fmla="*/ 219075 h 241300"/>
              <a:gd name="connsiteX13" fmla="*/ 44450 w 212725"/>
              <a:gd name="connsiteY13" fmla="*/ 200025 h 241300"/>
              <a:gd name="connsiteX14" fmla="*/ 0 w 212725"/>
              <a:gd name="connsiteY14" fmla="*/ 165100 h 241300"/>
              <a:gd name="connsiteX15" fmla="*/ 19050 w 212725"/>
              <a:gd name="connsiteY15" fmla="*/ 107950 h 241300"/>
              <a:gd name="connsiteX16" fmla="*/ 25400 w 212725"/>
              <a:gd name="connsiteY16" fmla="*/ 92075 h 241300"/>
              <a:gd name="connsiteX17" fmla="*/ 38100 w 212725"/>
              <a:gd name="connsiteY17" fmla="*/ 53975 h 241300"/>
              <a:gd name="connsiteX18" fmla="*/ 50800 w 212725"/>
              <a:gd name="connsiteY18" fmla="*/ 25400 h 241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2725" h="241300">
                <a:moveTo>
                  <a:pt x="73025" y="0"/>
                </a:moveTo>
                <a:lnTo>
                  <a:pt x="158750" y="25400"/>
                </a:lnTo>
                <a:lnTo>
                  <a:pt x="168275" y="28575"/>
                </a:lnTo>
                <a:lnTo>
                  <a:pt x="187325" y="82550"/>
                </a:lnTo>
                <a:lnTo>
                  <a:pt x="158750" y="92075"/>
                </a:lnTo>
                <a:lnTo>
                  <a:pt x="203200" y="120650"/>
                </a:lnTo>
                <a:lnTo>
                  <a:pt x="212725" y="158750"/>
                </a:lnTo>
                <a:lnTo>
                  <a:pt x="165100" y="209550"/>
                </a:lnTo>
                <a:lnTo>
                  <a:pt x="117475" y="241300"/>
                </a:lnTo>
                <a:lnTo>
                  <a:pt x="111125" y="234950"/>
                </a:lnTo>
                <a:lnTo>
                  <a:pt x="88900" y="225425"/>
                </a:lnTo>
                <a:lnTo>
                  <a:pt x="69850" y="200025"/>
                </a:lnTo>
                <a:lnTo>
                  <a:pt x="50800" y="219075"/>
                </a:lnTo>
                <a:lnTo>
                  <a:pt x="44450" y="200025"/>
                </a:lnTo>
                <a:lnTo>
                  <a:pt x="0" y="165100"/>
                </a:lnTo>
                <a:lnTo>
                  <a:pt x="19050" y="107950"/>
                </a:lnTo>
                <a:lnTo>
                  <a:pt x="25400" y="92075"/>
                </a:lnTo>
                <a:lnTo>
                  <a:pt x="38100" y="53975"/>
                </a:lnTo>
                <a:lnTo>
                  <a:pt x="50800" y="25400"/>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75" name="Beaumont-Port Arthur, TX">
            <a:extLst>
              <a:ext uri="{FF2B5EF4-FFF2-40B4-BE49-F238E27FC236}">
                <a16:creationId xmlns:a16="http://schemas.microsoft.com/office/drawing/2014/main" xmlns="" id="{00000000-0008-0000-0000-000065010000}"/>
              </a:ext>
            </a:extLst>
          </p:cNvPr>
          <p:cNvSpPr>
            <a:spLocks/>
          </p:cNvSpPr>
          <p:nvPr/>
        </p:nvSpPr>
        <p:spPr bwMode="auto">
          <a:xfrm>
            <a:off x="7779261" y="6310806"/>
            <a:ext cx="198288" cy="315703"/>
          </a:xfrm>
          <a:custGeom>
            <a:avLst/>
            <a:gdLst>
              <a:gd name="connsiteX0" fmla="*/ 180975 w 196850"/>
              <a:gd name="connsiteY0" fmla="*/ 0 h 317500"/>
              <a:gd name="connsiteX1" fmla="*/ 187325 w 196850"/>
              <a:gd name="connsiteY1" fmla="*/ 0 h 317500"/>
              <a:gd name="connsiteX2" fmla="*/ 184150 w 196850"/>
              <a:gd name="connsiteY2" fmla="*/ 15875 h 317500"/>
              <a:gd name="connsiteX3" fmla="*/ 196850 w 196850"/>
              <a:gd name="connsiteY3" fmla="*/ 28575 h 317500"/>
              <a:gd name="connsiteX4" fmla="*/ 184150 w 196850"/>
              <a:gd name="connsiteY4" fmla="*/ 34925 h 317500"/>
              <a:gd name="connsiteX5" fmla="*/ 193675 w 196850"/>
              <a:gd name="connsiteY5" fmla="*/ 47625 h 317500"/>
              <a:gd name="connsiteX6" fmla="*/ 190500 w 196850"/>
              <a:gd name="connsiteY6" fmla="*/ 60325 h 317500"/>
              <a:gd name="connsiteX7" fmla="*/ 180975 w 196850"/>
              <a:gd name="connsiteY7" fmla="*/ 95250 h 317500"/>
              <a:gd name="connsiteX8" fmla="*/ 165100 w 196850"/>
              <a:gd name="connsiteY8" fmla="*/ 117475 h 317500"/>
              <a:gd name="connsiteX9" fmla="*/ 171450 w 196850"/>
              <a:gd name="connsiteY9" fmla="*/ 142875 h 317500"/>
              <a:gd name="connsiteX10" fmla="*/ 165100 w 196850"/>
              <a:gd name="connsiteY10" fmla="*/ 152400 h 317500"/>
              <a:gd name="connsiteX11" fmla="*/ 161925 w 196850"/>
              <a:gd name="connsiteY11" fmla="*/ 165100 h 317500"/>
              <a:gd name="connsiteX12" fmla="*/ 171450 w 196850"/>
              <a:gd name="connsiteY12" fmla="*/ 171450 h 317500"/>
              <a:gd name="connsiteX13" fmla="*/ 171450 w 196850"/>
              <a:gd name="connsiteY13" fmla="*/ 180975 h 317500"/>
              <a:gd name="connsiteX14" fmla="*/ 177800 w 196850"/>
              <a:gd name="connsiteY14" fmla="*/ 200025 h 317500"/>
              <a:gd name="connsiteX15" fmla="*/ 168275 w 196850"/>
              <a:gd name="connsiteY15" fmla="*/ 209550 h 317500"/>
              <a:gd name="connsiteX16" fmla="*/ 177800 w 196850"/>
              <a:gd name="connsiteY16" fmla="*/ 215900 h 317500"/>
              <a:gd name="connsiteX17" fmla="*/ 171450 w 196850"/>
              <a:gd name="connsiteY17" fmla="*/ 215900 h 317500"/>
              <a:gd name="connsiteX18" fmla="*/ 155575 w 196850"/>
              <a:gd name="connsiteY18" fmla="*/ 250825 h 317500"/>
              <a:gd name="connsiteX19" fmla="*/ 139700 w 196850"/>
              <a:gd name="connsiteY19" fmla="*/ 266700 h 317500"/>
              <a:gd name="connsiteX20" fmla="*/ 158750 w 196850"/>
              <a:gd name="connsiteY20" fmla="*/ 288925 h 317500"/>
              <a:gd name="connsiteX21" fmla="*/ 120650 w 196850"/>
              <a:gd name="connsiteY21" fmla="*/ 292100 h 317500"/>
              <a:gd name="connsiteX22" fmla="*/ 73025 w 196850"/>
              <a:gd name="connsiteY22" fmla="*/ 317500 h 317500"/>
              <a:gd name="connsiteX23" fmla="*/ 66675 w 196850"/>
              <a:gd name="connsiteY23" fmla="*/ 257175 h 317500"/>
              <a:gd name="connsiteX24" fmla="*/ 53975 w 196850"/>
              <a:gd name="connsiteY24" fmla="*/ 257175 h 317500"/>
              <a:gd name="connsiteX25" fmla="*/ 50800 w 196850"/>
              <a:gd name="connsiteY25" fmla="*/ 212725 h 317500"/>
              <a:gd name="connsiteX26" fmla="*/ 25400 w 196850"/>
              <a:gd name="connsiteY26" fmla="*/ 215900 h 317500"/>
              <a:gd name="connsiteX27" fmla="*/ 0 w 196850"/>
              <a:gd name="connsiteY27" fmla="*/ 146050 h 317500"/>
              <a:gd name="connsiteX28" fmla="*/ 31750 w 196850"/>
              <a:gd name="connsiteY28" fmla="*/ 142875 h 317500"/>
              <a:gd name="connsiteX29" fmla="*/ 28575 w 196850"/>
              <a:gd name="connsiteY29" fmla="*/ 136525 h 317500"/>
              <a:gd name="connsiteX30" fmla="*/ 107950 w 196850"/>
              <a:gd name="connsiteY30" fmla="*/ 130175 h 317500"/>
              <a:gd name="connsiteX31" fmla="*/ 101600 w 196850"/>
              <a:gd name="connsiteY31" fmla="*/ 149225 h 317500"/>
              <a:gd name="connsiteX32" fmla="*/ 107950 w 196850"/>
              <a:gd name="connsiteY32" fmla="*/ 165100 h 317500"/>
              <a:gd name="connsiteX33" fmla="*/ 104775 w 196850"/>
              <a:gd name="connsiteY33" fmla="*/ 184150 h 317500"/>
              <a:gd name="connsiteX34" fmla="*/ 139700 w 196850"/>
              <a:gd name="connsiteY34" fmla="*/ 184150 h 317500"/>
              <a:gd name="connsiteX35" fmla="*/ 139700 w 196850"/>
              <a:gd name="connsiteY35" fmla="*/ 47625 h 317500"/>
              <a:gd name="connsiteX36" fmla="*/ 127000 w 196850"/>
              <a:gd name="connsiteY36" fmla="*/ 9525 h 31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96850" h="317500">
                <a:moveTo>
                  <a:pt x="180975" y="0"/>
                </a:moveTo>
                <a:lnTo>
                  <a:pt x="187325" y="0"/>
                </a:lnTo>
                <a:lnTo>
                  <a:pt x="184150" y="15875"/>
                </a:lnTo>
                <a:lnTo>
                  <a:pt x="196850" y="28575"/>
                </a:lnTo>
                <a:lnTo>
                  <a:pt x="184150" y="34925"/>
                </a:lnTo>
                <a:lnTo>
                  <a:pt x="193675" y="47625"/>
                </a:lnTo>
                <a:lnTo>
                  <a:pt x="190500" y="60325"/>
                </a:lnTo>
                <a:lnTo>
                  <a:pt x="180975" y="95250"/>
                </a:lnTo>
                <a:lnTo>
                  <a:pt x="165100" y="117475"/>
                </a:lnTo>
                <a:lnTo>
                  <a:pt x="171450" y="142875"/>
                </a:lnTo>
                <a:lnTo>
                  <a:pt x="165100" y="152400"/>
                </a:lnTo>
                <a:lnTo>
                  <a:pt x="161925" y="165100"/>
                </a:lnTo>
                <a:lnTo>
                  <a:pt x="171450" y="171450"/>
                </a:lnTo>
                <a:lnTo>
                  <a:pt x="171450" y="180975"/>
                </a:lnTo>
                <a:lnTo>
                  <a:pt x="177800" y="200025"/>
                </a:lnTo>
                <a:lnTo>
                  <a:pt x="168275" y="209550"/>
                </a:lnTo>
                <a:lnTo>
                  <a:pt x="177800" y="215900"/>
                </a:lnTo>
                <a:lnTo>
                  <a:pt x="171450" y="215900"/>
                </a:lnTo>
                <a:lnTo>
                  <a:pt x="155575" y="250825"/>
                </a:lnTo>
                <a:lnTo>
                  <a:pt x="139700" y="266700"/>
                </a:lnTo>
                <a:lnTo>
                  <a:pt x="158750" y="288925"/>
                </a:lnTo>
                <a:lnTo>
                  <a:pt x="120650" y="292100"/>
                </a:lnTo>
                <a:lnTo>
                  <a:pt x="73025" y="317500"/>
                </a:lnTo>
                <a:lnTo>
                  <a:pt x="66675" y="257175"/>
                </a:lnTo>
                <a:lnTo>
                  <a:pt x="53975" y="257175"/>
                </a:lnTo>
                <a:lnTo>
                  <a:pt x="50800" y="212725"/>
                </a:lnTo>
                <a:lnTo>
                  <a:pt x="25400" y="215900"/>
                </a:lnTo>
                <a:lnTo>
                  <a:pt x="0" y="146050"/>
                </a:lnTo>
                <a:lnTo>
                  <a:pt x="31750" y="142875"/>
                </a:lnTo>
                <a:lnTo>
                  <a:pt x="28575" y="136525"/>
                </a:lnTo>
                <a:lnTo>
                  <a:pt x="107950" y="130175"/>
                </a:lnTo>
                <a:lnTo>
                  <a:pt x="101600" y="149225"/>
                </a:lnTo>
                <a:lnTo>
                  <a:pt x="107950" y="165100"/>
                </a:lnTo>
                <a:lnTo>
                  <a:pt x="104775" y="184150"/>
                </a:lnTo>
                <a:lnTo>
                  <a:pt x="139700" y="184150"/>
                </a:lnTo>
                <a:lnTo>
                  <a:pt x="139700" y="47625"/>
                </a:lnTo>
                <a:lnTo>
                  <a:pt x="127000" y="9525"/>
                </a:lnTo>
                <a:close/>
              </a:path>
            </a:pathLst>
          </a:custGeom>
          <a:solidFill>
            <a:srgbClr val="DA9694"/>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76" name="Houston, TX">
            <a:extLst>
              <a:ext uri="{FF2B5EF4-FFF2-40B4-BE49-F238E27FC236}">
                <a16:creationId xmlns:a16="http://schemas.microsoft.com/office/drawing/2014/main" xmlns="" id="{00000000-0008-0000-0000-000066010000}"/>
              </a:ext>
            </a:extLst>
          </p:cNvPr>
          <p:cNvSpPr>
            <a:spLocks/>
          </p:cNvSpPr>
          <p:nvPr/>
        </p:nvSpPr>
        <p:spPr bwMode="auto">
          <a:xfrm>
            <a:off x="7468111" y="6440981"/>
            <a:ext cx="385613" cy="336131"/>
          </a:xfrm>
          <a:custGeom>
            <a:avLst/>
            <a:gdLst>
              <a:gd name="connsiteX0" fmla="*/ 314325 w 384175"/>
              <a:gd name="connsiteY0" fmla="*/ 234950 h 339725"/>
              <a:gd name="connsiteX1" fmla="*/ 323850 w 384175"/>
              <a:gd name="connsiteY1" fmla="*/ 234950 h 339725"/>
              <a:gd name="connsiteX2" fmla="*/ 311150 w 384175"/>
              <a:gd name="connsiteY2" fmla="*/ 244475 h 339725"/>
              <a:gd name="connsiteX3" fmla="*/ 260350 w 384175"/>
              <a:gd name="connsiteY3" fmla="*/ 285750 h 339725"/>
              <a:gd name="connsiteX4" fmla="*/ 292100 w 384175"/>
              <a:gd name="connsiteY4" fmla="*/ 250825 h 339725"/>
              <a:gd name="connsiteX5" fmla="*/ 304800 w 384175"/>
              <a:gd name="connsiteY5" fmla="*/ 247650 h 339725"/>
              <a:gd name="connsiteX6" fmla="*/ 298450 w 384175"/>
              <a:gd name="connsiteY6" fmla="*/ 244475 h 339725"/>
              <a:gd name="connsiteX7" fmla="*/ 304800 w 384175"/>
              <a:gd name="connsiteY7" fmla="*/ 231775 h 339725"/>
              <a:gd name="connsiteX8" fmla="*/ 307975 w 384175"/>
              <a:gd name="connsiteY8" fmla="*/ 231775 h 339725"/>
              <a:gd name="connsiteX9" fmla="*/ 314325 w 384175"/>
              <a:gd name="connsiteY9" fmla="*/ 234950 h 339725"/>
              <a:gd name="connsiteX10" fmla="*/ 307975 w 384175"/>
              <a:gd name="connsiteY10" fmla="*/ 238125 h 339725"/>
              <a:gd name="connsiteX11" fmla="*/ 127000 w 384175"/>
              <a:gd name="connsiteY11" fmla="*/ 0 h 339725"/>
              <a:gd name="connsiteX12" fmla="*/ 168275 w 384175"/>
              <a:gd name="connsiteY12" fmla="*/ 19050 h 339725"/>
              <a:gd name="connsiteX13" fmla="*/ 206375 w 384175"/>
              <a:gd name="connsiteY13" fmla="*/ 15875 h 339725"/>
              <a:gd name="connsiteX14" fmla="*/ 215900 w 384175"/>
              <a:gd name="connsiteY14" fmla="*/ 34925 h 339725"/>
              <a:gd name="connsiteX15" fmla="*/ 231775 w 384175"/>
              <a:gd name="connsiteY15" fmla="*/ 44450 h 339725"/>
              <a:gd name="connsiteX16" fmla="*/ 231775 w 384175"/>
              <a:gd name="connsiteY16" fmla="*/ 50800 h 339725"/>
              <a:gd name="connsiteX17" fmla="*/ 241300 w 384175"/>
              <a:gd name="connsiteY17" fmla="*/ 44450 h 339725"/>
              <a:gd name="connsiteX18" fmla="*/ 292100 w 384175"/>
              <a:gd name="connsiteY18" fmla="*/ 15875 h 339725"/>
              <a:gd name="connsiteX19" fmla="*/ 311150 w 384175"/>
              <a:gd name="connsiteY19" fmla="*/ 15875 h 339725"/>
              <a:gd name="connsiteX20" fmla="*/ 336550 w 384175"/>
              <a:gd name="connsiteY20" fmla="*/ 85725 h 339725"/>
              <a:gd name="connsiteX21" fmla="*/ 361950 w 384175"/>
              <a:gd name="connsiteY21" fmla="*/ 82550 h 339725"/>
              <a:gd name="connsiteX22" fmla="*/ 365125 w 384175"/>
              <a:gd name="connsiteY22" fmla="*/ 127000 h 339725"/>
              <a:gd name="connsiteX23" fmla="*/ 377825 w 384175"/>
              <a:gd name="connsiteY23" fmla="*/ 127000 h 339725"/>
              <a:gd name="connsiteX24" fmla="*/ 384175 w 384175"/>
              <a:gd name="connsiteY24" fmla="*/ 187325 h 339725"/>
              <a:gd name="connsiteX25" fmla="*/ 381000 w 384175"/>
              <a:gd name="connsiteY25" fmla="*/ 187325 h 339725"/>
              <a:gd name="connsiteX26" fmla="*/ 314325 w 384175"/>
              <a:gd name="connsiteY26" fmla="*/ 228600 h 339725"/>
              <a:gd name="connsiteX27" fmla="*/ 330200 w 384175"/>
              <a:gd name="connsiteY27" fmla="*/ 206375 h 339725"/>
              <a:gd name="connsiteX28" fmla="*/ 346075 w 384175"/>
              <a:gd name="connsiteY28" fmla="*/ 196850 h 339725"/>
              <a:gd name="connsiteX29" fmla="*/ 361950 w 384175"/>
              <a:gd name="connsiteY29" fmla="*/ 196850 h 339725"/>
              <a:gd name="connsiteX30" fmla="*/ 365125 w 384175"/>
              <a:gd name="connsiteY30" fmla="*/ 187325 h 339725"/>
              <a:gd name="connsiteX31" fmla="*/ 355600 w 384175"/>
              <a:gd name="connsiteY31" fmla="*/ 193675 h 339725"/>
              <a:gd name="connsiteX32" fmla="*/ 349250 w 384175"/>
              <a:gd name="connsiteY32" fmla="*/ 187325 h 339725"/>
              <a:gd name="connsiteX33" fmla="*/ 311150 w 384175"/>
              <a:gd name="connsiteY33" fmla="*/ 196850 h 339725"/>
              <a:gd name="connsiteX34" fmla="*/ 323850 w 384175"/>
              <a:gd name="connsiteY34" fmla="*/ 174625 h 339725"/>
              <a:gd name="connsiteX35" fmla="*/ 327025 w 384175"/>
              <a:gd name="connsiteY35" fmla="*/ 152400 h 339725"/>
              <a:gd name="connsiteX36" fmla="*/ 320675 w 384175"/>
              <a:gd name="connsiteY36" fmla="*/ 152400 h 339725"/>
              <a:gd name="connsiteX37" fmla="*/ 317500 w 384175"/>
              <a:gd name="connsiteY37" fmla="*/ 149225 h 339725"/>
              <a:gd name="connsiteX38" fmla="*/ 304800 w 384175"/>
              <a:gd name="connsiteY38" fmla="*/ 155575 h 339725"/>
              <a:gd name="connsiteX39" fmla="*/ 292100 w 384175"/>
              <a:gd name="connsiteY39" fmla="*/ 174625 h 339725"/>
              <a:gd name="connsiteX40" fmla="*/ 285750 w 384175"/>
              <a:gd name="connsiteY40" fmla="*/ 171450 h 339725"/>
              <a:gd name="connsiteX41" fmla="*/ 279400 w 384175"/>
              <a:gd name="connsiteY41" fmla="*/ 165100 h 339725"/>
              <a:gd name="connsiteX42" fmla="*/ 273050 w 384175"/>
              <a:gd name="connsiteY42" fmla="*/ 177800 h 339725"/>
              <a:gd name="connsiteX43" fmla="*/ 276225 w 384175"/>
              <a:gd name="connsiteY43" fmla="*/ 187325 h 339725"/>
              <a:gd name="connsiteX44" fmla="*/ 273050 w 384175"/>
              <a:gd name="connsiteY44" fmla="*/ 196850 h 339725"/>
              <a:gd name="connsiteX45" fmla="*/ 292100 w 384175"/>
              <a:gd name="connsiteY45" fmla="*/ 206375 h 339725"/>
              <a:gd name="connsiteX46" fmla="*/ 279400 w 384175"/>
              <a:gd name="connsiteY46" fmla="*/ 212725 h 339725"/>
              <a:gd name="connsiteX47" fmla="*/ 285750 w 384175"/>
              <a:gd name="connsiteY47" fmla="*/ 212725 h 339725"/>
              <a:gd name="connsiteX48" fmla="*/ 285750 w 384175"/>
              <a:gd name="connsiteY48" fmla="*/ 219075 h 339725"/>
              <a:gd name="connsiteX49" fmla="*/ 292100 w 384175"/>
              <a:gd name="connsiteY49" fmla="*/ 219075 h 339725"/>
              <a:gd name="connsiteX50" fmla="*/ 292100 w 384175"/>
              <a:gd name="connsiteY50" fmla="*/ 215900 h 339725"/>
              <a:gd name="connsiteX51" fmla="*/ 295275 w 384175"/>
              <a:gd name="connsiteY51" fmla="*/ 225425 h 339725"/>
              <a:gd name="connsiteX52" fmla="*/ 295275 w 384175"/>
              <a:gd name="connsiteY52" fmla="*/ 241300 h 339725"/>
              <a:gd name="connsiteX53" fmla="*/ 285750 w 384175"/>
              <a:gd name="connsiteY53" fmla="*/ 238125 h 339725"/>
              <a:gd name="connsiteX54" fmla="*/ 269875 w 384175"/>
              <a:gd name="connsiteY54" fmla="*/ 263525 h 339725"/>
              <a:gd name="connsiteX55" fmla="*/ 260350 w 384175"/>
              <a:gd name="connsiteY55" fmla="*/ 266700 h 339725"/>
              <a:gd name="connsiteX56" fmla="*/ 257175 w 384175"/>
              <a:gd name="connsiteY56" fmla="*/ 263525 h 339725"/>
              <a:gd name="connsiteX57" fmla="*/ 241300 w 384175"/>
              <a:gd name="connsiteY57" fmla="*/ 260350 h 339725"/>
              <a:gd name="connsiteX58" fmla="*/ 254000 w 384175"/>
              <a:gd name="connsiteY58" fmla="*/ 266700 h 339725"/>
              <a:gd name="connsiteX59" fmla="*/ 254000 w 384175"/>
              <a:gd name="connsiteY59" fmla="*/ 288925 h 339725"/>
              <a:gd name="connsiteX60" fmla="*/ 247650 w 384175"/>
              <a:gd name="connsiteY60" fmla="*/ 279400 h 339725"/>
              <a:gd name="connsiteX61" fmla="*/ 241300 w 384175"/>
              <a:gd name="connsiteY61" fmla="*/ 288925 h 339725"/>
              <a:gd name="connsiteX62" fmla="*/ 247650 w 384175"/>
              <a:gd name="connsiteY62" fmla="*/ 282575 h 339725"/>
              <a:gd name="connsiteX63" fmla="*/ 247650 w 384175"/>
              <a:gd name="connsiteY63" fmla="*/ 288925 h 339725"/>
              <a:gd name="connsiteX64" fmla="*/ 238125 w 384175"/>
              <a:gd name="connsiteY64" fmla="*/ 301625 h 339725"/>
              <a:gd name="connsiteX65" fmla="*/ 257175 w 384175"/>
              <a:gd name="connsiteY65" fmla="*/ 288925 h 339725"/>
              <a:gd name="connsiteX66" fmla="*/ 215900 w 384175"/>
              <a:gd name="connsiteY66" fmla="*/ 327025 h 339725"/>
              <a:gd name="connsiteX67" fmla="*/ 196850 w 384175"/>
              <a:gd name="connsiteY67" fmla="*/ 339725 h 339725"/>
              <a:gd name="connsiteX68" fmla="*/ 184150 w 384175"/>
              <a:gd name="connsiteY68" fmla="*/ 336550 h 339725"/>
              <a:gd name="connsiteX69" fmla="*/ 171450 w 384175"/>
              <a:gd name="connsiteY69" fmla="*/ 317500 h 339725"/>
              <a:gd name="connsiteX70" fmla="*/ 149225 w 384175"/>
              <a:gd name="connsiteY70" fmla="*/ 311150 h 339725"/>
              <a:gd name="connsiteX71" fmla="*/ 149225 w 384175"/>
              <a:gd name="connsiteY71" fmla="*/ 295275 h 339725"/>
              <a:gd name="connsiteX72" fmla="*/ 130175 w 384175"/>
              <a:gd name="connsiteY72" fmla="*/ 266700 h 339725"/>
              <a:gd name="connsiteX73" fmla="*/ 133350 w 384175"/>
              <a:gd name="connsiteY73" fmla="*/ 257175 h 339725"/>
              <a:gd name="connsiteX74" fmla="*/ 117475 w 384175"/>
              <a:gd name="connsiteY74" fmla="*/ 247650 h 339725"/>
              <a:gd name="connsiteX75" fmla="*/ 111125 w 384175"/>
              <a:gd name="connsiteY75" fmla="*/ 231775 h 339725"/>
              <a:gd name="connsiteX76" fmla="*/ 98425 w 384175"/>
              <a:gd name="connsiteY76" fmla="*/ 219075 h 339725"/>
              <a:gd name="connsiteX77" fmla="*/ 104775 w 384175"/>
              <a:gd name="connsiteY77" fmla="*/ 212725 h 339725"/>
              <a:gd name="connsiteX78" fmla="*/ 98425 w 384175"/>
              <a:gd name="connsiteY78" fmla="*/ 212725 h 339725"/>
              <a:gd name="connsiteX79" fmla="*/ 101600 w 384175"/>
              <a:gd name="connsiteY79" fmla="*/ 203200 h 339725"/>
              <a:gd name="connsiteX80" fmla="*/ 92075 w 384175"/>
              <a:gd name="connsiteY80" fmla="*/ 196850 h 339725"/>
              <a:gd name="connsiteX81" fmla="*/ 76200 w 384175"/>
              <a:gd name="connsiteY81" fmla="*/ 190500 h 339725"/>
              <a:gd name="connsiteX82" fmla="*/ 63500 w 384175"/>
              <a:gd name="connsiteY82" fmla="*/ 184150 h 339725"/>
              <a:gd name="connsiteX83" fmla="*/ 47625 w 384175"/>
              <a:gd name="connsiteY83" fmla="*/ 155575 h 339725"/>
              <a:gd name="connsiteX84" fmla="*/ 34925 w 384175"/>
              <a:gd name="connsiteY84" fmla="*/ 155575 h 339725"/>
              <a:gd name="connsiteX85" fmla="*/ 9525 w 384175"/>
              <a:gd name="connsiteY85" fmla="*/ 130175 h 339725"/>
              <a:gd name="connsiteX86" fmla="*/ 0 w 384175"/>
              <a:gd name="connsiteY86" fmla="*/ 114300 h 339725"/>
              <a:gd name="connsiteX87" fmla="*/ 53975 w 384175"/>
              <a:gd name="connsiteY87" fmla="*/ 104775 h 339725"/>
              <a:gd name="connsiteX88" fmla="*/ 79375 w 384175"/>
              <a:gd name="connsiteY88" fmla="*/ 107950 h 339725"/>
              <a:gd name="connsiteX89" fmla="*/ 69850 w 384175"/>
              <a:gd name="connsiteY89" fmla="*/ 95250 h 339725"/>
              <a:gd name="connsiteX90" fmla="*/ 76200 w 384175"/>
              <a:gd name="connsiteY90" fmla="*/ 92075 h 339725"/>
              <a:gd name="connsiteX91" fmla="*/ 76200 w 384175"/>
              <a:gd name="connsiteY91" fmla="*/ 82550 h 339725"/>
              <a:gd name="connsiteX92" fmla="*/ 85725 w 384175"/>
              <a:gd name="connsiteY92" fmla="*/ 76200 h 339725"/>
              <a:gd name="connsiteX93" fmla="*/ 133350 w 384175"/>
              <a:gd name="connsiteY93" fmla="*/ 73025 h 339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384175" h="339725">
                <a:moveTo>
                  <a:pt x="314325" y="234950"/>
                </a:moveTo>
                <a:lnTo>
                  <a:pt x="323850" y="234950"/>
                </a:lnTo>
                <a:lnTo>
                  <a:pt x="311150" y="244475"/>
                </a:lnTo>
                <a:lnTo>
                  <a:pt x="260350" y="285750"/>
                </a:lnTo>
                <a:lnTo>
                  <a:pt x="292100" y="250825"/>
                </a:lnTo>
                <a:lnTo>
                  <a:pt x="304800" y="247650"/>
                </a:lnTo>
                <a:lnTo>
                  <a:pt x="298450" y="244475"/>
                </a:lnTo>
                <a:close/>
                <a:moveTo>
                  <a:pt x="304800" y="231775"/>
                </a:moveTo>
                <a:lnTo>
                  <a:pt x="307975" y="231775"/>
                </a:lnTo>
                <a:lnTo>
                  <a:pt x="314325" y="234950"/>
                </a:lnTo>
                <a:lnTo>
                  <a:pt x="307975" y="238125"/>
                </a:lnTo>
                <a:close/>
                <a:moveTo>
                  <a:pt x="127000" y="0"/>
                </a:moveTo>
                <a:lnTo>
                  <a:pt x="168275" y="19050"/>
                </a:lnTo>
                <a:lnTo>
                  <a:pt x="206375" y="15875"/>
                </a:lnTo>
                <a:lnTo>
                  <a:pt x="215900" y="34925"/>
                </a:lnTo>
                <a:lnTo>
                  <a:pt x="231775" y="44450"/>
                </a:lnTo>
                <a:lnTo>
                  <a:pt x="231775" y="50800"/>
                </a:lnTo>
                <a:lnTo>
                  <a:pt x="241300" y="44450"/>
                </a:lnTo>
                <a:lnTo>
                  <a:pt x="292100" y="15875"/>
                </a:lnTo>
                <a:lnTo>
                  <a:pt x="311150" y="15875"/>
                </a:lnTo>
                <a:lnTo>
                  <a:pt x="336550" y="85725"/>
                </a:lnTo>
                <a:lnTo>
                  <a:pt x="361950" y="82550"/>
                </a:lnTo>
                <a:lnTo>
                  <a:pt x="365125" y="127000"/>
                </a:lnTo>
                <a:lnTo>
                  <a:pt x="377825" y="127000"/>
                </a:lnTo>
                <a:lnTo>
                  <a:pt x="384175" y="187325"/>
                </a:lnTo>
                <a:lnTo>
                  <a:pt x="381000" y="187325"/>
                </a:lnTo>
                <a:lnTo>
                  <a:pt x="314325" y="228600"/>
                </a:lnTo>
                <a:lnTo>
                  <a:pt x="330200" y="206375"/>
                </a:lnTo>
                <a:lnTo>
                  <a:pt x="346075" y="196850"/>
                </a:lnTo>
                <a:lnTo>
                  <a:pt x="361950" y="196850"/>
                </a:lnTo>
                <a:lnTo>
                  <a:pt x="365125" y="187325"/>
                </a:lnTo>
                <a:lnTo>
                  <a:pt x="355600" y="193675"/>
                </a:lnTo>
                <a:lnTo>
                  <a:pt x="349250" y="187325"/>
                </a:lnTo>
                <a:lnTo>
                  <a:pt x="311150" y="196850"/>
                </a:lnTo>
                <a:lnTo>
                  <a:pt x="323850" y="174625"/>
                </a:lnTo>
                <a:lnTo>
                  <a:pt x="327025" y="152400"/>
                </a:lnTo>
                <a:lnTo>
                  <a:pt x="320675" y="152400"/>
                </a:lnTo>
                <a:lnTo>
                  <a:pt x="317500" y="149225"/>
                </a:lnTo>
                <a:lnTo>
                  <a:pt x="304800" y="155575"/>
                </a:lnTo>
                <a:lnTo>
                  <a:pt x="292100" y="174625"/>
                </a:lnTo>
                <a:lnTo>
                  <a:pt x="285750" y="171450"/>
                </a:lnTo>
                <a:lnTo>
                  <a:pt x="279400" y="165100"/>
                </a:lnTo>
                <a:lnTo>
                  <a:pt x="273050" y="177800"/>
                </a:lnTo>
                <a:lnTo>
                  <a:pt x="276225" y="187325"/>
                </a:lnTo>
                <a:lnTo>
                  <a:pt x="273050" y="196850"/>
                </a:lnTo>
                <a:lnTo>
                  <a:pt x="292100" y="206375"/>
                </a:lnTo>
                <a:lnTo>
                  <a:pt x="279400" y="212725"/>
                </a:lnTo>
                <a:lnTo>
                  <a:pt x="285750" y="212725"/>
                </a:lnTo>
                <a:lnTo>
                  <a:pt x="285750" y="219075"/>
                </a:lnTo>
                <a:lnTo>
                  <a:pt x="292100" y="219075"/>
                </a:lnTo>
                <a:lnTo>
                  <a:pt x="292100" y="215900"/>
                </a:lnTo>
                <a:lnTo>
                  <a:pt x="295275" y="225425"/>
                </a:lnTo>
                <a:lnTo>
                  <a:pt x="295275" y="241300"/>
                </a:lnTo>
                <a:lnTo>
                  <a:pt x="285750" y="238125"/>
                </a:lnTo>
                <a:lnTo>
                  <a:pt x="269875" y="263525"/>
                </a:lnTo>
                <a:lnTo>
                  <a:pt x="260350" y="266700"/>
                </a:lnTo>
                <a:lnTo>
                  <a:pt x="257175" y="263525"/>
                </a:lnTo>
                <a:lnTo>
                  <a:pt x="241300" y="260350"/>
                </a:lnTo>
                <a:lnTo>
                  <a:pt x="254000" y="266700"/>
                </a:lnTo>
                <a:lnTo>
                  <a:pt x="254000" y="288925"/>
                </a:lnTo>
                <a:lnTo>
                  <a:pt x="247650" y="279400"/>
                </a:lnTo>
                <a:lnTo>
                  <a:pt x="241300" y="288925"/>
                </a:lnTo>
                <a:lnTo>
                  <a:pt x="247650" y="282575"/>
                </a:lnTo>
                <a:lnTo>
                  <a:pt x="247650" y="288925"/>
                </a:lnTo>
                <a:lnTo>
                  <a:pt x="238125" y="301625"/>
                </a:lnTo>
                <a:lnTo>
                  <a:pt x="257175" y="288925"/>
                </a:lnTo>
                <a:lnTo>
                  <a:pt x="215900" y="327025"/>
                </a:lnTo>
                <a:lnTo>
                  <a:pt x="196850" y="339725"/>
                </a:lnTo>
                <a:lnTo>
                  <a:pt x="184150" y="336550"/>
                </a:lnTo>
                <a:lnTo>
                  <a:pt x="171450" y="317500"/>
                </a:lnTo>
                <a:lnTo>
                  <a:pt x="149225" y="311150"/>
                </a:lnTo>
                <a:lnTo>
                  <a:pt x="149225" y="295275"/>
                </a:lnTo>
                <a:lnTo>
                  <a:pt x="130175" y="266700"/>
                </a:lnTo>
                <a:lnTo>
                  <a:pt x="133350" y="257175"/>
                </a:lnTo>
                <a:lnTo>
                  <a:pt x="117475" y="247650"/>
                </a:lnTo>
                <a:lnTo>
                  <a:pt x="111125" y="231775"/>
                </a:lnTo>
                <a:lnTo>
                  <a:pt x="98425" y="219075"/>
                </a:lnTo>
                <a:lnTo>
                  <a:pt x="104775" y="212725"/>
                </a:lnTo>
                <a:lnTo>
                  <a:pt x="98425" y="212725"/>
                </a:lnTo>
                <a:lnTo>
                  <a:pt x="101600" y="203200"/>
                </a:lnTo>
                <a:lnTo>
                  <a:pt x="92075" y="196850"/>
                </a:lnTo>
                <a:lnTo>
                  <a:pt x="76200" y="190500"/>
                </a:lnTo>
                <a:lnTo>
                  <a:pt x="63500" y="184150"/>
                </a:lnTo>
                <a:lnTo>
                  <a:pt x="47625" y="155575"/>
                </a:lnTo>
                <a:lnTo>
                  <a:pt x="34925" y="155575"/>
                </a:lnTo>
                <a:lnTo>
                  <a:pt x="9525" y="130175"/>
                </a:lnTo>
                <a:lnTo>
                  <a:pt x="0" y="114300"/>
                </a:lnTo>
                <a:lnTo>
                  <a:pt x="53975" y="104775"/>
                </a:lnTo>
                <a:lnTo>
                  <a:pt x="79375" y="107950"/>
                </a:lnTo>
                <a:lnTo>
                  <a:pt x="69850" y="95250"/>
                </a:lnTo>
                <a:lnTo>
                  <a:pt x="76200" y="92075"/>
                </a:lnTo>
                <a:lnTo>
                  <a:pt x="76200" y="82550"/>
                </a:lnTo>
                <a:lnTo>
                  <a:pt x="85725" y="76200"/>
                </a:lnTo>
                <a:lnTo>
                  <a:pt x="133350" y="73025"/>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77" name="San Antonio-New Braunfels, TX">
            <a:extLst>
              <a:ext uri="{FF2B5EF4-FFF2-40B4-BE49-F238E27FC236}">
                <a16:creationId xmlns:a16="http://schemas.microsoft.com/office/drawing/2014/main" xmlns="" id="{00000000-0008-0000-0000-000067010000}"/>
              </a:ext>
            </a:extLst>
          </p:cNvPr>
          <p:cNvSpPr>
            <a:spLocks/>
          </p:cNvSpPr>
          <p:nvPr/>
        </p:nvSpPr>
        <p:spPr bwMode="auto">
          <a:xfrm>
            <a:off x="6965024" y="6547134"/>
            <a:ext cx="334812" cy="282155"/>
          </a:xfrm>
          <a:custGeom>
            <a:avLst/>
            <a:gdLst>
              <a:gd name="connsiteX0" fmla="*/ 117475 w 333375"/>
              <a:gd name="connsiteY0" fmla="*/ 0 h 285750"/>
              <a:gd name="connsiteX1" fmla="*/ 171450 w 333375"/>
              <a:gd name="connsiteY1" fmla="*/ 0 h 285750"/>
              <a:gd name="connsiteX2" fmla="*/ 203200 w 333375"/>
              <a:gd name="connsiteY2" fmla="*/ 34925 h 285750"/>
              <a:gd name="connsiteX3" fmla="*/ 222250 w 333375"/>
              <a:gd name="connsiteY3" fmla="*/ 15875 h 285750"/>
              <a:gd name="connsiteX4" fmla="*/ 266700 w 333375"/>
              <a:gd name="connsiteY4" fmla="*/ 50800 h 285750"/>
              <a:gd name="connsiteX5" fmla="*/ 273050 w 333375"/>
              <a:gd name="connsiteY5" fmla="*/ 69850 h 285750"/>
              <a:gd name="connsiteX6" fmla="*/ 292100 w 333375"/>
              <a:gd name="connsiteY6" fmla="*/ 50800 h 285750"/>
              <a:gd name="connsiteX7" fmla="*/ 311150 w 333375"/>
              <a:gd name="connsiteY7" fmla="*/ 76200 h 285750"/>
              <a:gd name="connsiteX8" fmla="*/ 333375 w 333375"/>
              <a:gd name="connsiteY8" fmla="*/ 85725 h 285750"/>
              <a:gd name="connsiteX9" fmla="*/ 301625 w 333375"/>
              <a:gd name="connsiteY9" fmla="*/ 139700 h 285750"/>
              <a:gd name="connsiteX10" fmla="*/ 298450 w 333375"/>
              <a:gd name="connsiteY10" fmla="*/ 146050 h 285750"/>
              <a:gd name="connsiteX11" fmla="*/ 320675 w 333375"/>
              <a:gd name="connsiteY11" fmla="*/ 168275 h 285750"/>
              <a:gd name="connsiteX12" fmla="*/ 244475 w 333375"/>
              <a:gd name="connsiteY12" fmla="*/ 234950 h 285750"/>
              <a:gd name="connsiteX13" fmla="*/ 260350 w 333375"/>
              <a:gd name="connsiteY13" fmla="*/ 254000 h 285750"/>
              <a:gd name="connsiteX14" fmla="*/ 219075 w 333375"/>
              <a:gd name="connsiteY14" fmla="*/ 285750 h 285750"/>
              <a:gd name="connsiteX15" fmla="*/ 219075 w 333375"/>
              <a:gd name="connsiteY15" fmla="*/ 279400 h 285750"/>
              <a:gd name="connsiteX16" fmla="*/ 139700 w 333375"/>
              <a:gd name="connsiteY16" fmla="*/ 282575 h 285750"/>
              <a:gd name="connsiteX17" fmla="*/ 139700 w 333375"/>
              <a:gd name="connsiteY17" fmla="*/ 200025 h 285750"/>
              <a:gd name="connsiteX18" fmla="*/ 38100 w 333375"/>
              <a:gd name="connsiteY18" fmla="*/ 200025 h 285750"/>
              <a:gd name="connsiteX19" fmla="*/ 34925 w 333375"/>
              <a:gd name="connsiteY19" fmla="*/ 98425 h 285750"/>
              <a:gd name="connsiteX20" fmla="*/ 3175 w 333375"/>
              <a:gd name="connsiteY20" fmla="*/ 98425 h 285750"/>
              <a:gd name="connsiteX21" fmla="*/ 0 w 333375"/>
              <a:gd name="connsiteY21" fmla="*/ 41275 h 285750"/>
              <a:gd name="connsiteX22" fmla="*/ 73025 w 333375"/>
              <a:gd name="connsiteY22" fmla="*/ 44450 h 285750"/>
              <a:gd name="connsiteX23" fmla="*/ 117475 w 333375"/>
              <a:gd name="connsiteY23" fmla="*/ 66675 h 28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3375" h="285750">
                <a:moveTo>
                  <a:pt x="117475" y="0"/>
                </a:moveTo>
                <a:lnTo>
                  <a:pt x="171450" y="0"/>
                </a:lnTo>
                <a:lnTo>
                  <a:pt x="203200" y="34925"/>
                </a:lnTo>
                <a:lnTo>
                  <a:pt x="222250" y="15875"/>
                </a:lnTo>
                <a:lnTo>
                  <a:pt x="266700" y="50800"/>
                </a:lnTo>
                <a:lnTo>
                  <a:pt x="273050" y="69850"/>
                </a:lnTo>
                <a:lnTo>
                  <a:pt x="292100" y="50800"/>
                </a:lnTo>
                <a:lnTo>
                  <a:pt x="311150" y="76200"/>
                </a:lnTo>
                <a:lnTo>
                  <a:pt x="333375" y="85725"/>
                </a:lnTo>
                <a:lnTo>
                  <a:pt x="301625" y="139700"/>
                </a:lnTo>
                <a:lnTo>
                  <a:pt x="298450" y="146050"/>
                </a:lnTo>
                <a:lnTo>
                  <a:pt x="320675" y="168275"/>
                </a:lnTo>
                <a:lnTo>
                  <a:pt x="244475" y="234950"/>
                </a:lnTo>
                <a:lnTo>
                  <a:pt x="260350" y="254000"/>
                </a:lnTo>
                <a:lnTo>
                  <a:pt x="219075" y="285750"/>
                </a:lnTo>
                <a:lnTo>
                  <a:pt x="219075" y="279400"/>
                </a:lnTo>
                <a:lnTo>
                  <a:pt x="139700" y="282575"/>
                </a:lnTo>
                <a:lnTo>
                  <a:pt x="139700" y="200025"/>
                </a:lnTo>
                <a:lnTo>
                  <a:pt x="38100" y="200025"/>
                </a:lnTo>
                <a:lnTo>
                  <a:pt x="34925" y="98425"/>
                </a:lnTo>
                <a:lnTo>
                  <a:pt x="3175" y="98425"/>
                </a:lnTo>
                <a:lnTo>
                  <a:pt x="0" y="41275"/>
                </a:lnTo>
                <a:lnTo>
                  <a:pt x="73025" y="44450"/>
                </a:lnTo>
                <a:lnTo>
                  <a:pt x="117475" y="66675"/>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78" name="Victoria, TX">
            <a:extLst>
              <a:ext uri="{FF2B5EF4-FFF2-40B4-BE49-F238E27FC236}">
                <a16:creationId xmlns:a16="http://schemas.microsoft.com/office/drawing/2014/main" xmlns="" id="{00000000-0008-0000-0000-000068010000}"/>
              </a:ext>
            </a:extLst>
          </p:cNvPr>
          <p:cNvSpPr>
            <a:spLocks/>
          </p:cNvSpPr>
          <p:nvPr/>
        </p:nvSpPr>
        <p:spPr bwMode="auto">
          <a:xfrm>
            <a:off x="7280786" y="6732662"/>
            <a:ext cx="190500" cy="137902"/>
          </a:xfrm>
          <a:custGeom>
            <a:avLst/>
            <a:gdLst>
              <a:gd name="connsiteX0" fmla="*/ 133350 w 190500"/>
              <a:gd name="connsiteY0" fmla="*/ 0 h 139700"/>
              <a:gd name="connsiteX1" fmla="*/ 139700 w 190500"/>
              <a:gd name="connsiteY1" fmla="*/ 9525 h 139700"/>
              <a:gd name="connsiteX2" fmla="*/ 158750 w 190500"/>
              <a:gd name="connsiteY2" fmla="*/ 15875 h 139700"/>
              <a:gd name="connsiteX3" fmla="*/ 165100 w 190500"/>
              <a:gd name="connsiteY3" fmla="*/ 34925 h 139700"/>
              <a:gd name="connsiteX4" fmla="*/ 180975 w 190500"/>
              <a:gd name="connsiteY4" fmla="*/ 47625 h 139700"/>
              <a:gd name="connsiteX5" fmla="*/ 177800 w 190500"/>
              <a:gd name="connsiteY5" fmla="*/ 53975 h 139700"/>
              <a:gd name="connsiteX6" fmla="*/ 190500 w 190500"/>
              <a:gd name="connsiteY6" fmla="*/ 73025 h 139700"/>
              <a:gd name="connsiteX7" fmla="*/ 142875 w 190500"/>
              <a:gd name="connsiteY7" fmla="*/ 98425 h 139700"/>
              <a:gd name="connsiteX8" fmla="*/ 152400 w 190500"/>
              <a:gd name="connsiteY8" fmla="*/ 114300 h 139700"/>
              <a:gd name="connsiteX9" fmla="*/ 146050 w 190500"/>
              <a:gd name="connsiteY9" fmla="*/ 117475 h 139700"/>
              <a:gd name="connsiteX10" fmla="*/ 123825 w 190500"/>
              <a:gd name="connsiteY10" fmla="*/ 107950 h 139700"/>
              <a:gd name="connsiteX11" fmla="*/ 107950 w 190500"/>
              <a:gd name="connsiteY11" fmla="*/ 107950 h 139700"/>
              <a:gd name="connsiteX12" fmla="*/ 69850 w 190500"/>
              <a:gd name="connsiteY12" fmla="*/ 139700 h 139700"/>
              <a:gd name="connsiteX13" fmla="*/ 38100 w 190500"/>
              <a:gd name="connsiteY13" fmla="*/ 127000 h 139700"/>
              <a:gd name="connsiteX14" fmla="*/ 38100 w 190500"/>
              <a:gd name="connsiteY14" fmla="*/ 114300 h 139700"/>
              <a:gd name="connsiteX15" fmla="*/ 12700 w 190500"/>
              <a:gd name="connsiteY15" fmla="*/ 111125 h 139700"/>
              <a:gd name="connsiteX16" fmla="*/ 0 w 190500"/>
              <a:gd name="connsiteY16" fmla="*/ 88900 h 139700"/>
              <a:gd name="connsiteX17" fmla="*/ 34925 w 190500"/>
              <a:gd name="connsiteY17" fmla="*/ 57150 h 139700"/>
              <a:gd name="connsiteX18" fmla="*/ 60325 w 190500"/>
              <a:gd name="connsiteY18" fmla="*/ 38100 h 139700"/>
              <a:gd name="connsiteX19" fmla="*/ 79375 w 190500"/>
              <a:gd name="connsiteY19" fmla="*/ 47625 h 139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0500" h="139700">
                <a:moveTo>
                  <a:pt x="133350" y="0"/>
                </a:moveTo>
                <a:lnTo>
                  <a:pt x="139700" y="9525"/>
                </a:lnTo>
                <a:lnTo>
                  <a:pt x="158750" y="15875"/>
                </a:lnTo>
                <a:lnTo>
                  <a:pt x="165100" y="34925"/>
                </a:lnTo>
                <a:lnTo>
                  <a:pt x="180975" y="47625"/>
                </a:lnTo>
                <a:lnTo>
                  <a:pt x="177800" y="53975"/>
                </a:lnTo>
                <a:lnTo>
                  <a:pt x="190500" y="73025"/>
                </a:lnTo>
                <a:lnTo>
                  <a:pt x="142875" y="98425"/>
                </a:lnTo>
                <a:lnTo>
                  <a:pt x="152400" y="114300"/>
                </a:lnTo>
                <a:lnTo>
                  <a:pt x="146050" y="117475"/>
                </a:lnTo>
                <a:lnTo>
                  <a:pt x="123825" y="107950"/>
                </a:lnTo>
                <a:lnTo>
                  <a:pt x="107950" y="107950"/>
                </a:lnTo>
                <a:lnTo>
                  <a:pt x="69850" y="139700"/>
                </a:lnTo>
                <a:lnTo>
                  <a:pt x="38100" y="127000"/>
                </a:lnTo>
                <a:lnTo>
                  <a:pt x="38100" y="114300"/>
                </a:lnTo>
                <a:lnTo>
                  <a:pt x="12700" y="111125"/>
                </a:lnTo>
                <a:lnTo>
                  <a:pt x="0" y="88900"/>
                </a:lnTo>
                <a:lnTo>
                  <a:pt x="34925" y="57150"/>
                </a:lnTo>
                <a:lnTo>
                  <a:pt x="60325" y="38100"/>
                </a:lnTo>
                <a:lnTo>
                  <a:pt x="79375" y="47625"/>
                </a:lnTo>
                <a:close/>
              </a:path>
            </a:pathLst>
          </a:custGeom>
          <a:solidFill>
            <a:srgbClr val="DA9694"/>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79" name="Laredo, TX">
            <a:extLst>
              <a:ext uri="{FF2B5EF4-FFF2-40B4-BE49-F238E27FC236}">
                <a16:creationId xmlns:a16="http://schemas.microsoft.com/office/drawing/2014/main" xmlns="" id="{00000000-0008-0000-0000-000069010000}"/>
              </a:ext>
            </a:extLst>
          </p:cNvPr>
          <p:cNvSpPr>
            <a:spLocks/>
          </p:cNvSpPr>
          <p:nvPr/>
        </p:nvSpPr>
        <p:spPr bwMode="auto">
          <a:xfrm>
            <a:off x="6866599" y="6911839"/>
            <a:ext cx="241300" cy="176003"/>
          </a:xfrm>
          <a:custGeom>
            <a:avLst/>
            <a:gdLst>
              <a:gd name="T0" fmla="*/ 2147483646 w 152"/>
              <a:gd name="T1" fmla="*/ 0 h 112"/>
              <a:gd name="T2" fmla="*/ 2147483646 w 152"/>
              <a:gd name="T3" fmla="*/ 0 h 112"/>
              <a:gd name="T4" fmla="*/ 2147483646 w 152"/>
              <a:gd name="T5" fmla="*/ 2147483646 h 112"/>
              <a:gd name="T6" fmla="*/ 2147483646 w 152"/>
              <a:gd name="T7" fmla="*/ 2147483646 h 112"/>
              <a:gd name="T8" fmla="*/ 2147483646 w 152"/>
              <a:gd name="T9" fmla="*/ 2147483646 h 112"/>
              <a:gd name="T10" fmla="*/ 2147483646 w 152"/>
              <a:gd name="T11" fmla="*/ 2147483646 h 112"/>
              <a:gd name="T12" fmla="*/ 2147483646 w 152"/>
              <a:gd name="T13" fmla="*/ 2147483646 h 112"/>
              <a:gd name="T14" fmla="*/ 2147483646 w 152"/>
              <a:gd name="T15" fmla="*/ 2147483646 h 112"/>
              <a:gd name="T16" fmla="*/ 2147483646 w 152"/>
              <a:gd name="T17" fmla="*/ 2147483646 h 112"/>
              <a:gd name="T18" fmla="*/ 2147483646 w 152"/>
              <a:gd name="T19" fmla="*/ 2147483646 h 112"/>
              <a:gd name="T20" fmla="*/ 2147483646 w 152"/>
              <a:gd name="T21" fmla="*/ 2147483646 h 112"/>
              <a:gd name="T22" fmla="*/ 2147483646 w 152"/>
              <a:gd name="T23" fmla="*/ 2147483646 h 112"/>
              <a:gd name="T24" fmla="*/ 2147483646 w 152"/>
              <a:gd name="T25" fmla="*/ 2147483646 h 112"/>
              <a:gd name="T26" fmla="*/ 2147483646 w 152"/>
              <a:gd name="T27" fmla="*/ 2147483646 h 112"/>
              <a:gd name="T28" fmla="*/ 2147483646 w 152"/>
              <a:gd name="T29" fmla="*/ 2147483646 h 112"/>
              <a:gd name="T30" fmla="*/ 2147483646 w 152"/>
              <a:gd name="T31" fmla="*/ 2147483646 h 112"/>
              <a:gd name="T32" fmla="*/ 2147483646 w 152"/>
              <a:gd name="T33" fmla="*/ 2147483646 h 112"/>
              <a:gd name="T34" fmla="*/ 2147483646 w 152"/>
              <a:gd name="T35" fmla="*/ 2147483646 h 112"/>
              <a:gd name="T36" fmla="*/ 2147483646 w 152"/>
              <a:gd name="T37" fmla="*/ 2147483646 h 112"/>
              <a:gd name="T38" fmla="*/ 2147483646 w 152"/>
              <a:gd name="T39" fmla="*/ 2147483646 h 112"/>
              <a:gd name="T40" fmla="*/ 2147483646 w 152"/>
              <a:gd name="T41" fmla="*/ 2147483646 h 112"/>
              <a:gd name="T42" fmla="*/ 2147483646 w 152"/>
              <a:gd name="T43" fmla="*/ 2147483646 h 112"/>
              <a:gd name="T44" fmla="*/ 2147483646 w 152"/>
              <a:gd name="T45" fmla="*/ 2147483646 h 112"/>
              <a:gd name="T46" fmla="*/ 2147483646 w 152"/>
              <a:gd name="T47" fmla="*/ 2147483646 h 112"/>
              <a:gd name="T48" fmla="*/ 0 w 152"/>
              <a:gd name="T49" fmla="*/ 0 h 112"/>
              <a:gd name="T50" fmla="*/ 2147483646 w 152"/>
              <a:gd name="T51" fmla="*/ 0 h 11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52"/>
              <a:gd name="T79" fmla="*/ 0 h 112"/>
              <a:gd name="T80" fmla="*/ 152 w 152"/>
              <a:gd name="T81" fmla="*/ 112 h 11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52" h="112">
                <a:moveTo>
                  <a:pt x="10" y="0"/>
                </a:moveTo>
                <a:lnTo>
                  <a:pt x="88" y="0"/>
                </a:lnTo>
                <a:lnTo>
                  <a:pt x="88" y="20"/>
                </a:lnTo>
                <a:lnTo>
                  <a:pt x="152" y="16"/>
                </a:lnTo>
                <a:lnTo>
                  <a:pt x="152" y="100"/>
                </a:lnTo>
                <a:lnTo>
                  <a:pt x="152" y="110"/>
                </a:lnTo>
                <a:lnTo>
                  <a:pt x="136" y="110"/>
                </a:lnTo>
                <a:lnTo>
                  <a:pt x="94" y="110"/>
                </a:lnTo>
                <a:lnTo>
                  <a:pt x="90" y="106"/>
                </a:lnTo>
                <a:lnTo>
                  <a:pt x="80" y="110"/>
                </a:lnTo>
                <a:lnTo>
                  <a:pt x="78" y="112"/>
                </a:lnTo>
                <a:lnTo>
                  <a:pt x="78" y="106"/>
                </a:lnTo>
                <a:lnTo>
                  <a:pt x="72" y="106"/>
                </a:lnTo>
                <a:lnTo>
                  <a:pt x="76" y="102"/>
                </a:lnTo>
                <a:lnTo>
                  <a:pt x="78" y="86"/>
                </a:lnTo>
                <a:lnTo>
                  <a:pt x="74" y="84"/>
                </a:lnTo>
                <a:lnTo>
                  <a:pt x="76" y="76"/>
                </a:lnTo>
                <a:lnTo>
                  <a:pt x="72" y="72"/>
                </a:lnTo>
                <a:lnTo>
                  <a:pt x="52" y="64"/>
                </a:lnTo>
                <a:lnTo>
                  <a:pt x="42" y="50"/>
                </a:lnTo>
                <a:lnTo>
                  <a:pt x="40" y="52"/>
                </a:lnTo>
                <a:lnTo>
                  <a:pt x="28" y="26"/>
                </a:lnTo>
                <a:lnTo>
                  <a:pt x="24" y="24"/>
                </a:lnTo>
                <a:lnTo>
                  <a:pt x="14" y="6"/>
                </a:lnTo>
                <a:lnTo>
                  <a:pt x="0" y="0"/>
                </a:lnTo>
                <a:lnTo>
                  <a:pt x="10" y="0"/>
                </a:lnTo>
                <a:close/>
              </a:path>
            </a:pathLst>
          </a:custGeom>
          <a:solidFill>
            <a:srgbClr val="A6A6A6"/>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80" name="Corpus Christi, TX">
            <a:extLst>
              <a:ext uri="{FF2B5EF4-FFF2-40B4-BE49-F238E27FC236}">
                <a16:creationId xmlns:a16="http://schemas.microsoft.com/office/drawing/2014/main" xmlns="" id="{00000000-0008-0000-0000-00006B010000}"/>
              </a:ext>
            </a:extLst>
          </p:cNvPr>
          <p:cNvSpPr>
            <a:spLocks/>
          </p:cNvSpPr>
          <p:nvPr/>
        </p:nvSpPr>
        <p:spPr bwMode="auto">
          <a:xfrm>
            <a:off x="7255386" y="6880089"/>
            <a:ext cx="196850" cy="147428"/>
          </a:xfrm>
          <a:custGeom>
            <a:avLst/>
            <a:gdLst>
              <a:gd name="connsiteX0" fmla="*/ 142875 w 196850"/>
              <a:gd name="connsiteY0" fmla="*/ 92075 h 149225"/>
              <a:gd name="connsiteX1" fmla="*/ 152400 w 196850"/>
              <a:gd name="connsiteY1" fmla="*/ 92075 h 149225"/>
              <a:gd name="connsiteX2" fmla="*/ 123825 w 196850"/>
              <a:gd name="connsiteY2" fmla="*/ 142875 h 149225"/>
              <a:gd name="connsiteX3" fmla="*/ 120650 w 196850"/>
              <a:gd name="connsiteY3" fmla="*/ 139700 h 149225"/>
              <a:gd name="connsiteX4" fmla="*/ 120650 w 196850"/>
              <a:gd name="connsiteY4" fmla="*/ 127000 h 149225"/>
              <a:gd name="connsiteX5" fmla="*/ 127000 w 196850"/>
              <a:gd name="connsiteY5" fmla="*/ 136525 h 149225"/>
              <a:gd name="connsiteX6" fmla="*/ 149225 w 196850"/>
              <a:gd name="connsiteY6" fmla="*/ 95250 h 149225"/>
              <a:gd name="connsiteX7" fmla="*/ 180975 w 196850"/>
              <a:gd name="connsiteY7" fmla="*/ 34925 h 149225"/>
              <a:gd name="connsiteX8" fmla="*/ 187325 w 196850"/>
              <a:gd name="connsiteY8" fmla="*/ 38100 h 149225"/>
              <a:gd name="connsiteX9" fmla="*/ 184150 w 196850"/>
              <a:gd name="connsiteY9" fmla="*/ 47625 h 149225"/>
              <a:gd name="connsiteX10" fmla="*/ 155575 w 196850"/>
              <a:gd name="connsiteY10" fmla="*/ 85725 h 149225"/>
              <a:gd name="connsiteX11" fmla="*/ 168275 w 196850"/>
              <a:gd name="connsiteY11" fmla="*/ 63500 h 149225"/>
              <a:gd name="connsiteX12" fmla="*/ 165100 w 196850"/>
              <a:gd name="connsiteY12" fmla="*/ 60325 h 149225"/>
              <a:gd name="connsiteX13" fmla="*/ 171450 w 196850"/>
              <a:gd name="connsiteY13" fmla="*/ 44450 h 149225"/>
              <a:gd name="connsiteX14" fmla="*/ 193675 w 196850"/>
              <a:gd name="connsiteY14" fmla="*/ 0 h 149225"/>
              <a:gd name="connsiteX15" fmla="*/ 193675 w 196850"/>
              <a:gd name="connsiteY15" fmla="*/ 6350 h 149225"/>
              <a:gd name="connsiteX16" fmla="*/ 196850 w 196850"/>
              <a:gd name="connsiteY16" fmla="*/ 15875 h 149225"/>
              <a:gd name="connsiteX17" fmla="*/ 193675 w 196850"/>
              <a:gd name="connsiteY17" fmla="*/ 19050 h 149225"/>
              <a:gd name="connsiteX18" fmla="*/ 177800 w 196850"/>
              <a:gd name="connsiteY18" fmla="*/ 34925 h 149225"/>
              <a:gd name="connsiteX19" fmla="*/ 158750 w 196850"/>
              <a:gd name="connsiteY19" fmla="*/ 34925 h 149225"/>
              <a:gd name="connsiteX20" fmla="*/ 155575 w 196850"/>
              <a:gd name="connsiteY20" fmla="*/ 53975 h 149225"/>
              <a:gd name="connsiteX21" fmla="*/ 139700 w 196850"/>
              <a:gd name="connsiteY21" fmla="*/ 79375 h 149225"/>
              <a:gd name="connsiteX22" fmla="*/ 127000 w 196850"/>
              <a:gd name="connsiteY22" fmla="*/ 95250 h 149225"/>
              <a:gd name="connsiteX23" fmla="*/ 120650 w 196850"/>
              <a:gd name="connsiteY23" fmla="*/ 92075 h 149225"/>
              <a:gd name="connsiteX24" fmla="*/ 123825 w 196850"/>
              <a:gd name="connsiteY24" fmla="*/ 88900 h 149225"/>
              <a:gd name="connsiteX25" fmla="*/ 117475 w 196850"/>
              <a:gd name="connsiteY25" fmla="*/ 85725 h 149225"/>
              <a:gd name="connsiteX26" fmla="*/ 101600 w 196850"/>
              <a:gd name="connsiteY26" fmla="*/ 88900 h 149225"/>
              <a:gd name="connsiteX27" fmla="*/ 95250 w 196850"/>
              <a:gd name="connsiteY27" fmla="*/ 104775 h 149225"/>
              <a:gd name="connsiteX28" fmla="*/ 120650 w 196850"/>
              <a:gd name="connsiteY28" fmla="*/ 120650 h 149225"/>
              <a:gd name="connsiteX29" fmla="*/ 107950 w 196850"/>
              <a:gd name="connsiteY29" fmla="*/ 146050 h 149225"/>
              <a:gd name="connsiteX30" fmla="*/ 19050 w 196850"/>
              <a:gd name="connsiteY30" fmla="*/ 149225 h 149225"/>
              <a:gd name="connsiteX31" fmla="*/ 9525 w 196850"/>
              <a:gd name="connsiteY31" fmla="*/ 136525 h 149225"/>
              <a:gd name="connsiteX32" fmla="*/ 0 w 196850"/>
              <a:gd name="connsiteY32" fmla="*/ 133350 h 149225"/>
              <a:gd name="connsiteX33" fmla="*/ 0 w 196850"/>
              <a:gd name="connsiteY33" fmla="*/ 85725 h 149225"/>
              <a:gd name="connsiteX34" fmla="*/ 25400 w 196850"/>
              <a:gd name="connsiteY34" fmla="*/ 66675 h 149225"/>
              <a:gd name="connsiteX35" fmla="*/ 22225 w 196850"/>
              <a:gd name="connsiteY35" fmla="*/ 57150 h 149225"/>
              <a:gd name="connsiteX36" fmla="*/ 9525 w 196850"/>
              <a:gd name="connsiteY36" fmla="*/ 53975 h 149225"/>
              <a:gd name="connsiteX37" fmla="*/ 6350 w 196850"/>
              <a:gd name="connsiteY37" fmla="*/ 44450 h 149225"/>
              <a:gd name="connsiteX38" fmla="*/ 22225 w 196850"/>
              <a:gd name="connsiteY38" fmla="*/ 31750 h 149225"/>
              <a:gd name="connsiteX39" fmla="*/ 63500 w 196850"/>
              <a:gd name="connsiteY39" fmla="*/ 41275 h 149225"/>
              <a:gd name="connsiteX40" fmla="*/ 69850 w 196850"/>
              <a:gd name="connsiteY40" fmla="*/ 31750 h 149225"/>
              <a:gd name="connsiteX41" fmla="*/ 79375 w 196850"/>
              <a:gd name="connsiteY41" fmla="*/ 28575 h 149225"/>
              <a:gd name="connsiteX42" fmla="*/ 92075 w 196850"/>
              <a:gd name="connsiteY42" fmla="*/ 44450 h 149225"/>
              <a:gd name="connsiteX43" fmla="*/ 92075 w 196850"/>
              <a:gd name="connsiteY43" fmla="*/ 38100 h 149225"/>
              <a:gd name="connsiteX44" fmla="*/ 107950 w 196850"/>
              <a:gd name="connsiteY44" fmla="*/ 38100 h 149225"/>
              <a:gd name="connsiteX45" fmla="*/ 117475 w 196850"/>
              <a:gd name="connsiteY45" fmla="*/ 47625 h 149225"/>
              <a:gd name="connsiteX46" fmla="*/ 133350 w 196850"/>
              <a:gd name="connsiteY46" fmla="*/ 44450 h 149225"/>
              <a:gd name="connsiteX47" fmla="*/ 155575 w 196850"/>
              <a:gd name="connsiteY47" fmla="*/ 25400 h 149225"/>
              <a:gd name="connsiteX48" fmla="*/ 142875 w 196850"/>
              <a:gd name="connsiteY48" fmla="*/ 19050 h 149225"/>
              <a:gd name="connsiteX49" fmla="*/ 136525 w 196850"/>
              <a:gd name="connsiteY49" fmla="*/ 9525 h 14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96850" h="149225">
                <a:moveTo>
                  <a:pt x="142875" y="92075"/>
                </a:moveTo>
                <a:lnTo>
                  <a:pt x="152400" y="92075"/>
                </a:lnTo>
                <a:lnTo>
                  <a:pt x="123825" y="142875"/>
                </a:lnTo>
                <a:lnTo>
                  <a:pt x="120650" y="139700"/>
                </a:lnTo>
                <a:lnTo>
                  <a:pt x="120650" y="127000"/>
                </a:lnTo>
                <a:lnTo>
                  <a:pt x="127000" y="136525"/>
                </a:lnTo>
                <a:lnTo>
                  <a:pt x="149225" y="95250"/>
                </a:lnTo>
                <a:close/>
                <a:moveTo>
                  <a:pt x="180975" y="34925"/>
                </a:moveTo>
                <a:lnTo>
                  <a:pt x="187325" y="38100"/>
                </a:lnTo>
                <a:lnTo>
                  <a:pt x="184150" y="47625"/>
                </a:lnTo>
                <a:lnTo>
                  <a:pt x="155575" y="85725"/>
                </a:lnTo>
                <a:lnTo>
                  <a:pt x="168275" y="63500"/>
                </a:lnTo>
                <a:lnTo>
                  <a:pt x="165100" y="60325"/>
                </a:lnTo>
                <a:lnTo>
                  <a:pt x="171450" y="44450"/>
                </a:lnTo>
                <a:close/>
                <a:moveTo>
                  <a:pt x="193675" y="0"/>
                </a:moveTo>
                <a:lnTo>
                  <a:pt x="193675" y="6350"/>
                </a:lnTo>
                <a:lnTo>
                  <a:pt x="196850" y="15875"/>
                </a:lnTo>
                <a:lnTo>
                  <a:pt x="193675" y="19050"/>
                </a:lnTo>
                <a:lnTo>
                  <a:pt x="177800" y="34925"/>
                </a:lnTo>
                <a:lnTo>
                  <a:pt x="158750" y="34925"/>
                </a:lnTo>
                <a:lnTo>
                  <a:pt x="155575" y="53975"/>
                </a:lnTo>
                <a:lnTo>
                  <a:pt x="139700" y="79375"/>
                </a:lnTo>
                <a:lnTo>
                  <a:pt x="127000" y="95250"/>
                </a:lnTo>
                <a:lnTo>
                  <a:pt x="120650" y="92075"/>
                </a:lnTo>
                <a:lnTo>
                  <a:pt x="123825" y="88900"/>
                </a:lnTo>
                <a:lnTo>
                  <a:pt x="117475" y="85725"/>
                </a:lnTo>
                <a:lnTo>
                  <a:pt x="101600" y="88900"/>
                </a:lnTo>
                <a:lnTo>
                  <a:pt x="95250" y="104775"/>
                </a:lnTo>
                <a:lnTo>
                  <a:pt x="120650" y="120650"/>
                </a:lnTo>
                <a:lnTo>
                  <a:pt x="107950" y="146050"/>
                </a:lnTo>
                <a:lnTo>
                  <a:pt x="19050" y="149225"/>
                </a:lnTo>
                <a:lnTo>
                  <a:pt x="9525" y="136525"/>
                </a:lnTo>
                <a:lnTo>
                  <a:pt x="0" y="133350"/>
                </a:lnTo>
                <a:lnTo>
                  <a:pt x="0" y="85725"/>
                </a:lnTo>
                <a:lnTo>
                  <a:pt x="25400" y="66675"/>
                </a:lnTo>
                <a:lnTo>
                  <a:pt x="22225" y="57150"/>
                </a:lnTo>
                <a:lnTo>
                  <a:pt x="9525" y="53975"/>
                </a:lnTo>
                <a:lnTo>
                  <a:pt x="6350" y="44450"/>
                </a:lnTo>
                <a:lnTo>
                  <a:pt x="22225" y="31750"/>
                </a:lnTo>
                <a:lnTo>
                  <a:pt x="63500" y="41275"/>
                </a:lnTo>
                <a:lnTo>
                  <a:pt x="69850" y="31750"/>
                </a:lnTo>
                <a:lnTo>
                  <a:pt x="79375" y="28575"/>
                </a:lnTo>
                <a:lnTo>
                  <a:pt x="92075" y="44450"/>
                </a:lnTo>
                <a:lnTo>
                  <a:pt x="92075" y="38100"/>
                </a:lnTo>
                <a:lnTo>
                  <a:pt x="107950" y="38100"/>
                </a:lnTo>
                <a:lnTo>
                  <a:pt x="117475" y="47625"/>
                </a:lnTo>
                <a:lnTo>
                  <a:pt x="133350" y="44450"/>
                </a:lnTo>
                <a:lnTo>
                  <a:pt x="155575" y="25400"/>
                </a:lnTo>
                <a:lnTo>
                  <a:pt x="142875" y="19050"/>
                </a:lnTo>
                <a:lnTo>
                  <a:pt x="136525" y="9525"/>
                </a:lnTo>
                <a:close/>
              </a:path>
            </a:pathLst>
          </a:custGeom>
          <a:solidFill>
            <a:srgbClr val="A6A6A6"/>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81" name="McAllen-Edinburg-Mission, TX">
            <a:extLst>
              <a:ext uri="{FF2B5EF4-FFF2-40B4-BE49-F238E27FC236}">
                <a16:creationId xmlns:a16="http://schemas.microsoft.com/office/drawing/2014/main" xmlns="" id="{00000000-0008-0000-0000-00006C010000}"/>
              </a:ext>
            </a:extLst>
          </p:cNvPr>
          <p:cNvSpPr>
            <a:spLocks/>
          </p:cNvSpPr>
          <p:nvPr/>
        </p:nvSpPr>
        <p:spPr bwMode="auto">
          <a:xfrm>
            <a:off x="7149174" y="7173567"/>
            <a:ext cx="125262" cy="141078"/>
          </a:xfrm>
          <a:custGeom>
            <a:avLst/>
            <a:gdLst>
              <a:gd name="T0" fmla="*/ 2147483646 w 78"/>
              <a:gd name="T1" fmla="*/ 0 h 90"/>
              <a:gd name="T2" fmla="*/ 2147483646 w 78"/>
              <a:gd name="T3" fmla="*/ 2147483646 h 90"/>
              <a:gd name="T4" fmla="*/ 2147483646 w 78"/>
              <a:gd name="T5" fmla="*/ 2147483646 h 90"/>
              <a:gd name="T6" fmla="*/ 2147483646 w 78"/>
              <a:gd name="T7" fmla="*/ 2147483646 h 90"/>
              <a:gd name="T8" fmla="*/ 2147483646 w 78"/>
              <a:gd name="T9" fmla="*/ 2147483646 h 90"/>
              <a:gd name="T10" fmla="*/ 2147483646 w 78"/>
              <a:gd name="T11" fmla="*/ 2147483646 h 90"/>
              <a:gd name="T12" fmla="*/ 2147483646 w 78"/>
              <a:gd name="T13" fmla="*/ 2147483646 h 90"/>
              <a:gd name="T14" fmla="*/ 2147483646 w 78"/>
              <a:gd name="T15" fmla="*/ 2147483646 h 90"/>
              <a:gd name="T16" fmla="*/ 2147483646 w 78"/>
              <a:gd name="T17" fmla="*/ 2147483646 h 90"/>
              <a:gd name="T18" fmla="*/ 2147483646 w 78"/>
              <a:gd name="T19" fmla="*/ 2147483646 h 90"/>
              <a:gd name="T20" fmla="*/ 2147483646 w 78"/>
              <a:gd name="T21" fmla="*/ 2147483646 h 90"/>
              <a:gd name="T22" fmla="*/ 2147483646 w 78"/>
              <a:gd name="T23" fmla="*/ 2147483646 h 90"/>
              <a:gd name="T24" fmla="*/ 2147483646 w 78"/>
              <a:gd name="T25" fmla="*/ 2147483646 h 90"/>
              <a:gd name="T26" fmla="*/ 2147483646 w 78"/>
              <a:gd name="T27" fmla="*/ 2147483646 h 90"/>
              <a:gd name="T28" fmla="*/ 2147483646 w 78"/>
              <a:gd name="T29" fmla="*/ 2147483646 h 90"/>
              <a:gd name="T30" fmla="*/ 2147483646 w 78"/>
              <a:gd name="T31" fmla="*/ 2147483646 h 90"/>
              <a:gd name="T32" fmla="*/ 2147483646 w 78"/>
              <a:gd name="T33" fmla="*/ 2147483646 h 90"/>
              <a:gd name="T34" fmla="*/ 2147483646 w 78"/>
              <a:gd name="T35" fmla="*/ 2147483646 h 90"/>
              <a:gd name="T36" fmla="*/ 0 w 78"/>
              <a:gd name="T37" fmla="*/ 2147483646 h 90"/>
              <a:gd name="T38" fmla="*/ 2147483646 w 78"/>
              <a:gd name="T39" fmla="*/ 0 h 90"/>
              <a:gd name="T40" fmla="*/ 2147483646 w 78"/>
              <a:gd name="T41" fmla="*/ 0 h 9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8"/>
              <a:gd name="T64" fmla="*/ 0 h 90"/>
              <a:gd name="T65" fmla="*/ 78 w 78"/>
              <a:gd name="T66" fmla="*/ 90 h 9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8" h="90">
                <a:moveTo>
                  <a:pt x="64" y="0"/>
                </a:moveTo>
                <a:lnTo>
                  <a:pt x="64" y="20"/>
                </a:lnTo>
                <a:lnTo>
                  <a:pt x="66" y="20"/>
                </a:lnTo>
                <a:lnTo>
                  <a:pt x="64" y="38"/>
                </a:lnTo>
                <a:lnTo>
                  <a:pt x="78" y="40"/>
                </a:lnTo>
                <a:lnTo>
                  <a:pt x="78" y="52"/>
                </a:lnTo>
                <a:lnTo>
                  <a:pt x="78" y="86"/>
                </a:lnTo>
                <a:lnTo>
                  <a:pt x="60" y="86"/>
                </a:lnTo>
                <a:lnTo>
                  <a:pt x="56" y="90"/>
                </a:lnTo>
                <a:lnTo>
                  <a:pt x="54" y="84"/>
                </a:lnTo>
                <a:lnTo>
                  <a:pt x="42" y="88"/>
                </a:lnTo>
                <a:lnTo>
                  <a:pt x="32" y="82"/>
                </a:lnTo>
                <a:lnTo>
                  <a:pt x="32" y="80"/>
                </a:lnTo>
                <a:lnTo>
                  <a:pt x="30" y="82"/>
                </a:lnTo>
                <a:lnTo>
                  <a:pt x="28" y="74"/>
                </a:lnTo>
                <a:lnTo>
                  <a:pt x="22" y="76"/>
                </a:lnTo>
                <a:lnTo>
                  <a:pt x="14" y="68"/>
                </a:lnTo>
                <a:lnTo>
                  <a:pt x="8" y="70"/>
                </a:lnTo>
                <a:lnTo>
                  <a:pt x="0" y="64"/>
                </a:lnTo>
                <a:lnTo>
                  <a:pt x="28" y="0"/>
                </a:lnTo>
                <a:lnTo>
                  <a:pt x="64" y="0"/>
                </a:lnTo>
                <a:close/>
              </a:path>
            </a:pathLst>
          </a:custGeom>
          <a:solidFill>
            <a:srgbClr val="A6A6A6"/>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82" name="Freeform 365">
            <a:extLst>
              <a:ext uri="{FF2B5EF4-FFF2-40B4-BE49-F238E27FC236}">
                <a16:creationId xmlns:a16="http://schemas.microsoft.com/office/drawing/2014/main" xmlns="" id="{00000000-0008-0000-0000-00006E010000}"/>
              </a:ext>
            </a:extLst>
          </p:cNvPr>
          <p:cNvSpPr>
            <a:spLocks/>
          </p:cNvSpPr>
          <p:nvPr/>
        </p:nvSpPr>
        <p:spPr bwMode="auto">
          <a:xfrm>
            <a:off x="7382386" y="7238445"/>
            <a:ext cx="15875" cy="66675"/>
          </a:xfrm>
          <a:custGeom>
            <a:avLst/>
            <a:gdLst>
              <a:gd name="T0" fmla="*/ 2147483646 w 10"/>
              <a:gd name="T1" fmla="*/ 0 h 42"/>
              <a:gd name="T2" fmla="*/ 2147483646 w 10"/>
              <a:gd name="T3" fmla="*/ 2147483646 h 42"/>
              <a:gd name="T4" fmla="*/ 0 w 10"/>
              <a:gd name="T5" fmla="*/ 0 h 42"/>
              <a:gd name="T6" fmla="*/ 2147483646 w 10"/>
              <a:gd name="T7" fmla="*/ 0 h 42"/>
              <a:gd name="T8" fmla="*/ 0 60000 65536"/>
              <a:gd name="T9" fmla="*/ 0 60000 65536"/>
              <a:gd name="T10" fmla="*/ 0 60000 65536"/>
              <a:gd name="T11" fmla="*/ 0 60000 65536"/>
              <a:gd name="T12" fmla="*/ 0 w 10"/>
              <a:gd name="T13" fmla="*/ 0 h 42"/>
              <a:gd name="T14" fmla="*/ 10 w 10"/>
              <a:gd name="T15" fmla="*/ 42 h 42"/>
            </a:gdLst>
            <a:ahLst/>
            <a:cxnLst>
              <a:cxn ang="T8">
                <a:pos x="T0" y="T1"/>
              </a:cxn>
              <a:cxn ang="T9">
                <a:pos x="T2" y="T3"/>
              </a:cxn>
              <a:cxn ang="T10">
                <a:pos x="T4" y="T5"/>
              </a:cxn>
              <a:cxn ang="T11">
                <a:pos x="T6" y="T7"/>
              </a:cxn>
            </a:cxnLst>
            <a:rect l="T12" t="T13" r="T14" b="T15"/>
            <a:pathLst>
              <a:path w="10" h="42">
                <a:moveTo>
                  <a:pt x="2" y="0"/>
                </a:moveTo>
                <a:lnTo>
                  <a:pt x="10" y="42"/>
                </a:lnTo>
                <a:lnTo>
                  <a:pt x="0" y="0"/>
                </a:lnTo>
                <a:lnTo>
                  <a:pt x="2" y="0"/>
                </a:lnTo>
                <a:close/>
              </a:path>
            </a:pathLst>
          </a:custGeom>
          <a:solidFill>
            <a:srgbClr val="673092"/>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583" name="Brownsville-Harlingen, TX">
            <a:extLst>
              <a:ext uri="{FF2B5EF4-FFF2-40B4-BE49-F238E27FC236}">
                <a16:creationId xmlns:a16="http://schemas.microsoft.com/office/drawing/2014/main" xmlns="" id="{00000000-0008-0000-0000-000070010000}"/>
              </a:ext>
            </a:extLst>
          </p:cNvPr>
          <p:cNvSpPr>
            <a:spLocks/>
          </p:cNvSpPr>
          <p:nvPr/>
        </p:nvSpPr>
        <p:spPr bwMode="auto">
          <a:xfrm>
            <a:off x="7274436" y="7244795"/>
            <a:ext cx="127000" cy="101600"/>
          </a:xfrm>
          <a:custGeom>
            <a:avLst/>
            <a:gdLst>
              <a:gd name="T0" fmla="*/ 2147483646 w 80"/>
              <a:gd name="T1" fmla="*/ 0 h 64"/>
              <a:gd name="T2" fmla="*/ 2147483646 w 80"/>
              <a:gd name="T3" fmla="*/ 2147483646 h 64"/>
              <a:gd name="T4" fmla="*/ 2147483646 w 80"/>
              <a:gd name="T5" fmla="*/ 2147483646 h 64"/>
              <a:gd name="T6" fmla="*/ 2147483646 w 80"/>
              <a:gd name="T7" fmla="*/ 2147483646 h 64"/>
              <a:gd name="T8" fmla="*/ 2147483646 w 80"/>
              <a:gd name="T9" fmla="*/ 2147483646 h 64"/>
              <a:gd name="T10" fmla="*/ 2147483646 w 80"/>
              <a:gd name="T11" fmla="*/ 2147483646 h 64"/>
              <a:gd name="T12" fmla="*/ 2147483646 w 80"/>
              <a:gd name="T13" fmla="*/ 2147483646 h 64"/>
              <a:gd name="T14" fmla="*/ 2147483646 w 80"/>
              <a:gd name="T15" fmla="*/ 2147483646 h 64"/>
              <a:gd name="T16" fmla="*/ 2147483646 w 80"/>
              <a:gd name="T17" fmla="*/ 2147483646 h 64"/>
              <a:gd name="T18" fmla="*/ 2147483646 w 80"/>
              <a:gd name="T19" fmla="*/ 2147483646 h 64"/>
              <a:gd name="T20" fmla="*/ 2147483646 w 80"/>
              <a:gd name="T21" fmla="*/ 2147483646 h 64"/>
              <a:gd name="T22" fmla="*/ 2147483646 w 80"/>
              <a:gd name="T23" fmla="*/ 2147483646 h 64"/>
              <a:gd name="T24" fmla="*/ 2147483646 w 80"/>
              <a:gd name="T25" fmla="*/ 2147483646 h 64"/>
              <a:gd name="T26" fmla="*/ 2147483646 w 80"/>
              <a:gd name="T27" fmla="*/ 2147483646 h 64"/>
              <a:gd name="T28" fmla="*/ 2147483646 w 80"/>
              <a:gd name="T29" fmla="*/ 2147483646 h 64"/>
              <a:gd name="T30" fmla="*/ 2147483646 w 80"/>
              <a:gd name="T31" fmla="*/ 2147483646 h 64"/>
              <a:gd name="T32" fmla="*/ 2147483646 w 80"/>
              <a:gd name="T33" fmla="*/ 2147483646 h 64"/>
              <a:gd name="T34" fmla="*/ 2147483646 w 80"/>
              <a:gd name="T35" fmla="*/ 2147483646 h 64"/>
              <a:gd name="T36" fmla="*/ 2147483646 w 80"/>
              <a:gd name="T37" fmla="*/ 2147483646 h 64"/>
              <a:gd name="T38" fmla="*/ 2147483646 w 80"/>
              <a:gd name="T39" fmla="*/ 2147483646 h 64"/>
              <a:gd name="T40" fmla="*/ 2147483646 w 80"/>
              <a:gd name="T41" fmla="*/ 2147483646 h 64"/>
              <a:gd name="T42" fmla="*/ 2147483646 w 80"/>
              <a:gd name="T43" fmla="*/ 2147483646 h 64"/>
              <a:gd name="T44" fmla="*/ 2147483646 w 80"/>
              <a:gd name="T45" fmla="*/ 2147483646 h 64"/>
              <a:gd name="T46" fmla="*/ 2147483646 w 80"/>
              <a:gd name="T47" fmla="*/ 2147483646 h 64"/>
              <a:gd name="T48" fmla="*/ 2147483646 w 80"/>
              <a:gd name="T49" fmla="*/ 2147483646 h 64"/>
              <a:gd name="T50" fmla="*/ 2147483646 w 80"/>
              <a:gd name="T51" fmla="*/ 2147483646 h 64"/>
              <a:gd name="T52" fmla="*/ 2147483646 w 80"/>
              <a:gd name="T53" fmla="*/ 2147483646 h 64"/>
              <a:gd name="T54" fmla="*/ 2147483646 w 80"/>
              <a:gd name="T55" fmla="*/ 2147483646 h 64"/>
              <a:gd name="T56" fmla="*/ 2147483646 w 80"/>
              <a:gd name="T57" fmla="*/ 2147483646 h 64"/>
              <a:gd name="T58" fmla="*/ 2147483646 w 80"/>
              <a:gd name="T59" fmla="*/ 2147483646 h 64"/>
              <a:gd name="T60" fmla="*/ 2147483646 w 80"/>
              <a:gd name="T61" fmla="*/ 2147483646 h 64"/>
              <a:gd name="T62" fmla="*/ 2147483646 w 80"/>
              <a:gd name="T63" fmla="*/ 2147483646 h 64"/>
              <a:gd name="T64" fmla="*/ 2147483646 w 80"/>
              <a:gd name="T65" fmla="*/ 2147483646 h 64"/>
              <a:gd name="T66" fmla="*/ 2147483646 w 80"/>
              <a:gd name="T67" fmla="*/ 2147483646 h 64"/>
              <a:gd name="T68" fmla="*/ 2147483646 w 80"/>
              <a:gd name="T69" fmla="*/ 2147483646 h 64"/>
              <a:gd name="T70" fmla="*/ 2147483646 w 80"/>
              <a:gd name="T71" fmla="*/ 2147483646 h 64"/>
              <a:gd name="T72" fmla="*/ 2147483646 w 80"/>
              <a:gd name="T73" fmla="*/ 2147483646 h 64"/>
              <a:gd name="T74" fmla="*/ 2147483646 w 80"/>
              <a:gd name="T75" fmla="*/ 2147483646 h 64"/>
              <a:gd name="T76" fmla="*/ 2147483646 w 80"/>
              <a:gd name="T77" fmla="*/ 2147483646 h 64"/>
              <a:gd name="T78" fmla="*/ 2147483646 w 80"/>
              <a:gd name="T79" fmla="*/ 2147483646 h 64"/>
              <a:gd name="T80" fmla="*/ 2147483646 w 80"/>
              <a:gd name="T81" fmla="*/ 2147483646 h 64"/>
              <a:gd name="T82" fmla="*/ 0 w 80"/>
              <a:gd name="T83" fmla="*/ 2147483646 h 64"/>
              <a:gd name="T84" fmla="*/ 0 w 80"/>
              <a:gd name="T85" fmla="*/ 2147483646 h 64"/>
              <a:gd name="T86" fmla="*/ 2147483646 w 80"/>
              <a:gd name="T87" fmla="*/ 2147483646 h 64"/>
              <a:gd name="T88" fmla="*/ 2147483646 w 80"/>
              <a:gd name="T89" fmla="*/ 2147483646 h 64"/>
              <a:gd name="T90" fmla="*/ 2147483646 w 80"/>
              <a:gd name="T91" fmla="*/ 2147483646 h 64"/>
              <a:gd name="T92" fmla="*/ 2147483646 w 80"/>
              <a:gd name="T93" fmla="*/ 0 h 6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80"/>
              <a:gd name="T142" fmla="*/ 0 h 64"/>
              <a:gd name="T143" fmla="*/ 80 w 80"/>
              <a:gd name="T144" fmla="*/ 64 h 6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80" h="64">
                <a:moveTo>
                  <a:pt x="52" y="0"/>
                </a:moveTo>
                <a:lnTo>
                  <a:pt x="50" y="4"/>
                </a:lnTo>
                <a:lnTo>
                  <a:pt x="56" y="2"/>
                </a:lnTo>
                <a:lnTo>
                  <a:pt x="56" y="8"/>
                </a:lnTo>
                <a:lnTo>
                  <a:pt x="58" y="4"/>
                </a:lnTo>
                <a:lnTo>
                  <a:pt x="58" y="14"/>
                </a:lnTo>
                <a:lnTo>
                  <a:pt x="62" y="14"/>
                </a:lnTo>
                <a:lnTo>
                  <a:pt x="56" y="22"/>
                </a:lnTo>
                <a:lnTo>
                  <a:pt x="58" y="24"/>
                </a:lnTo>
                <a:lnTo>
                  <a:pt x="60" y="18"/>
                </a:lnTo>
                <a:lnTo>
                  <a:pt x="64" y="22"/>
                </a:lnTo>
                <a:lnTo>
                  <a:pt x="64" y="32"/>
                </a:lnTo>
                <a:lnTo>
                  <a:pt x="62" y="30"/>
                </a:lnTo>
                <a:lnTo>
                  <a:pt x="74" y="38"/>
                </a:lnTo>
                <a:lnTo>
                  <a:pt x="70" y="38"/>
                </a:lnTo>
                <a:lnTo>
                  <a:pt x="70" y="40"/>
                </a:lnTo>
                <a:lnTo>
                  <a:pt x="60" y="50"/>
                </a:lnTo>
                <a:lnTo>
                  <a:pt x="68" y="44"/>
                </a:lnTo>
                <a:lnTo>
                  <a:pt x="68" y="50"/>
                </a:lnTo>
                <a:lnTo>
                  <a:pt x="74" y="48"/>
                </a:lnTo>
                <a:lnTo>
                  <a:pt x="78" y="44"/>
                </a:lnTo>
                <a:lnTo>
                  <a:pt x="78" y="38"/>
                </a:lnTo>
                <a:lnTo>
                  <a:pt x="72" y="40"/>
                </a:lnTo>
                <a:lnTo>
                  <a:pt x="78" y="38"/>
                </a:lnTo>
                <a:lnTo>
                  <a:pt x="80" y="50"/>
                </a:lnTo>
                <a:lnTo>
                  <a:pt x="64" y="50"/>
                </a:lnTo>
                <a:lnTo>
                  <a:pt x="66" y="52"/>
                </a:lnTo>
                <a:lnTo>
                  <a:pt x="64" y="52"/>
                </a:lnTo>
                <a:lnTo>
                  <a:pt x="56" y="56"/>
                </a:lnTo>
                <a:lnTo>
                  <a:pt x="54" y="64"/>
                </a:lnTo>
                <a:lnTo>
                  <a:pt x="52" y="62"/>
                </a:lnTo>
                <a:lnTo>
                  <a:pt x="50" y="64"/>
                </a:lnTo>
                <a:lnTo>
                  <a:pt x="46" y="60"/>
                </a:lnTo>
                <a:lnTo>
                  <a:pt x="38" y="60"/>
                </a:lnTo>
                <a:lnTo>
                  <a:pt x="38" y="54"/>
                </a:lnTo>
                <a:lnTo>
                  <a:pt x="32" y="54"/>
                </a:lnTo>
                <a:lnTo>
                  <a:pt x="34" y="52"/>
                </a:lnTo>
                <a:lnTo>
                  <a:pt x="28" y="52"/>
                </a:lnTo>
                <a:lnTo>
                  <a:pt x="26" y="44"/>
                </a:lnTo>
                <a:lnTo>
                  <a:pt x="12" y="44"/>
                </a:lnTo>
                <a:lnTo>
                  <a:pt x="0" y="40"/>
                </a:lnTo>
                <a:lnTo>
                  <a:pt x="0" y="6"/>
                </a:lnTo>
                <a:lnTo>
                  <a:pt x="38" y="10"/>
                </a:lnTo>
                <a:lnTo>
                  <a:pt x="40" y="6"/>
                </a:lnTo>
                <a:lnTo>
                  <a:pt x="46" y="6"/>
                </a:lnTo>
                <a:lnTo>
                  <a:pt x="52" y="0"/>
                </a:lnTo>
                <a:close/>
              </a:path>
            </a:pathLst>
          </a:custGeom>
          <a:solidFill>
            <a:srgbClr val="963634"/>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84" name="Tyler, TX">
            <a:extLst>
              <a:ext uri="{FF2B5EF4-FFF2-40B4-BE49-F238E27FC236}">
                <a16:creationId xmlns:a16="http://schemas.microsoft.com/office/drawing/2014/main" xmlns="" id="{00000000-0008-0000-0000-000073010000}"/>
              </a:ext>
            </a:extLst>
          </p:cNvPr>
          <p:cNvSpPr>
            <a:spLocks/>
          </p:cNvSpPr>
          <p:nvPr/>
        </p:nvSpPr>
        <p:spPr bwMode="auto">
          <a:xfrm>
            <a:off x="7617336" y="6050875"/>
            <a:ext cx="104775" cy="99803"/>
          </a:xfrm>
          <a:custGeom>
            <a:avLst/>
            <a:gdLst>
              <a:gd name="T0" fmla="*/ 2147483646 w 66"/>
              <a:gd name="T1" fmla="*/ 2147483646 h 64"/>
              <a:gd name="T2" fmla="*/ 2147483646 w 66"/>
              <a:gd name="T3" fmla="*/ 2147483646 h 64"/>
              <a:gd name="T4" fmla="*/ 2147483646 w 66"/>
              <a:gd name="T5" fmla="*/ 2147483646 h 64"/>
              <a:gd name="T6" fmla="*/ 2147483646 w 66"/>
              <a:gd name="T7" fmla="*/ 2147483646 h 64"/>
              <a:gd name="T8" fmla="*/ 2147483646 w 66"/>
              <a:gd name="T9" fmla="*/ 2147483646 h 64"/>
              <a:gd name="T10" fmla="*/ 2147483646 w 66"/>
              <a:gd name="T11" fmla="*/ 2147483646 h 64"/>
              <a:gd name="T12" fmla="*/ 2147483646 w 66"/>
              <a:gd name="T13" fmla="*/ 2147483646 h 64"/>
              <a:gd name="T14" fmla="*/ 2147483646 w 66"/>
              <a:gd name="T15" fmla="*/ 2147483646 h 64"/>
              <a:gd name="T16" fmla="*/ 2147483646 w 66"/>
              <a:gd name="T17" fmla="*/ 2147483646 h 64"/>
              <a:gd name="T18" fmla="*/ 2147483646 w 66"/>
              <a:gd name="T19" fmla="*/ 2147483646 h 64"/>
              <a:gd name="T20" fmla="*/ 0 w 66"/>
              <a:gd name="T21" fmla="*/ 2147483646 h 64"/>
              <a:gd name="T22" fmla="*/ 0 w 66"/>
              <a:gd name="T23" fmla="*/ 0 h 64"/>
              <a:gd name="T24" fmla="*/ 2147483646 w 66"/>
              <a:gd name="T25" fmla="*/ 2147483646 h 64"/>
              <a:gd name="T26" fmla="*/ 2147483646 w 66"/>
              <a:gd name="T27" fmla="*/ 2147483646 h 64"/>
              <a:gd name="T28" fmla="*/ 2147483646 w 66"/>
              <a:gd name="T29" fmla="*/ 2147483646 h 64"/>
              <a:gd name="T30" fmla="*/ 2147483646 w 66"/>
              <a:gd name="T31" fmla="*/ 2147483646 h 64"/>
              <a:gd name="T32" fmla="*/ 2147483646 w 66"/>
              <a:gd name="T33" fmla="*/ 2147483646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64"/>
              <a:gd name="T53" fmla="*/ 66 w 66"/>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64">
                <a:moveTo>
                  <a:pt x="46" y="10"/>
                </a:moveTo>
                <a:lnTo>
                  <a:pt x="50" y="14"/>
                </a:lnTo>
                <a:lnTo>
                  <a:pt x="60" y="14"/>
                </a:lnTo>
                <a:lnTo>
                  <a:pt x="60" y="16"/>
                </a:lnTo>
                <a:lnTo>
                  <a:pt x="62" y="14"/>
                </a:lnTo>
                <a:lnTo>
                  <a:pt x="64" y="34"/>
                </a:lnTo>
                <a:lnTo>
                  <a:pt x="66" y="62"/>
                </a:lnTo>
                <a:lnTo>
                  <a:pt x="16" y="64"/>
                </a:lnTo>
                <a:lnTo>
                  <a:pt x="14" y="52"/>
                </a:lnTo>
                <a:lnTo>
                  <a:pt x="16" y="38"/>
                </a:lnTo>
                <a:lnTo>
                  <a:pt x="0" y="24"/>
                </a:lnTo>
                <a:lnTo>
                  <a:pt x="0" y="0"/>
                </a:lnTo>
                <a:lnTo>
                  <a:pt x="12" y="8"/>
                </a:lnTo>
                <a:lnTo>
                  <a:pt x="26" y="8"/>
                </a:lnTo>
                <a:lnTo>
                  <a:pt x="40" y="10"/>
                </a:lnTo>
                <a:lnTo>
                  <a:pt x="42" y="14"/>
                </a:lnTo>
                <a:lnTo>
                  <a:pt x="46" y="10"/>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85" name="Freeform 374">
            <a:extLst>
              <a:ext uri="{FF2B5EF4-FFF2-40B4-BE49-F238E27FC236}">
                <a16:creationId xmlns:a16="http://schemas.microsoft.com/office/drawing/2014/main" xmlns="" id="{00000000-0008-0000-0000-000077010000}"/>
              </a:ext>
            </a:extLst>
          </p:cNvPr>
          <p:cNvSpPr>
            <a:spLocks/>
          </p:cNvSpPr>
          <p:nvPr/>
        </p:nvSpPr>
        <p:spPr bwMode="auto">
          <a:xfrm>
            <a:off x="7718936" y="6093528"/>
            <a:ext cx="92075" cy="111125"/>
          </a:xfrm>
          <a:custGeom>
            <a:avLst/>
            <a:gdLst>
              <a:gd name="T0" fmla="*/ 2147483646 w 58"/>
              <a:gd name="T1" fmla="*/ 0 h 70"/>
              <a:gd name="T2" fmla="*/ 2147483646 w 58"/>
              <a:gd name="T3" fmla="*/ 2147483646 h 70"/>
              <a:gd name="T4" fmla="*/ 2147483646 w 58"/>
              <a:gd name="T5" fmla="*/ 2147483646 h 70"/>
              <a:gd name="T6" fmla="*/ 2147483646 w 58"/>
              <a:gd name="T7" fmla="*/ 2147483646 h 70"/>
              <a:gd name="T8" fmla="*/ 2147483646 w 58"/>
              <a:gd name="T9" fmla="*/ 2147483646 h 70"/>
              <a:gd name="T10" fmla="*/ 2147483646 w 58"/>
              <a:gd name="T11" fmla="*/ 2147483646 h 70"/>
              <a:gd name="T12" fmla="*/ 2147483646 w 58"/>
              <a:gd name="T13" fmla="*/ 2147483646 h 70"/>
              <a:gd name="T14" fmla="*/ 2147483646 w 58"/>
              <a:gd name="T15" fmla="*/ 2147483646 h 70"/>
              <a:gd name="T16" fmla="*/ 0 w 58"/>
              <a:gd name="T17" fmla="*/ 2147483646 h 70"/>
              <a:gd name="T18" fmla="*/ 2147483646 w 58"/>
              <a:gd name="T19" fmla="*/ 2147483646 h 70"/>
              <a:gd name="T20" fmla="*/ 2147483646 w 58"/>
              <a:gd name="T21" fmla="*/ 0 h 70"/>
              <a:gd name="T22" fmla="*/ 2147483646 w 58"/>
              <a:gd name="T23" fmla="*/ 0 h 7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8"/>
              <a:gd name="T37" fmla="*/ 0 h 70"/>
              <a:gd name="T38" fmla="*/ 58 w 58"/>
              <a:gd name="T39" fmla="*/ 70 h 7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8" h="70">
                <a:moveTo>
                  <a:pt x="50" y="0"/>
                </a:moveTo>
                <a:lnTo>
                  <a:pt x="42" y="22"/>
                </a:lnTo>
                <a:lnTo>
                  <a:pt x="40" y="38"/>
                </a:lnTo>
                <a:lnTo>
                  <a:pt x="42" y="52"/>
                </a:lnTo>
                <a:lnTo>
                  <a:pt x="50" y="50"/>
                </a:lnTo>
                <a:lnTo>
                  <a:pt x="58" y="66"/>
                </a:lnTo>
                <a:lnTo>
                  <a:pt x="2" y="70"/>
                </a:lnTo>
                <a:lnTo>
                  <a:pt x="2" y="34"/>
                </a:lnTo>
                <a:lnTo>
                  <a:pt x="0" y="6"/>
                </a:lnTo>
                <a:lnTo>
                  <a:pt x="38" y="6"/>
                </a:lnTo>
                <a:lnTo>
                  <a:pt x="42" y="0"/>
                </a:lnTo>
                <a:lnTo>
                  <a:pt x="50" y="0"/>
                </a:lnTo>
              </a:path>
            </a:pathLst>
          </a:custGeom>
          <a:noFill/>
          <a:ln w="3175">
            <a:solidFill>
              <a:schemeClr val="bg1">
                <a:lumMod val="50000"/>
              </a:schemeClr>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586" name="Lubbock, TX">
            <a:extLst>
              <a:ext uri="{FF2B5EF4-FFF2-40B4-BE49-F238E27FC236}">
                <a16:creationId xmlns:a16="http://schemas.microsoft.com/office/drawing/2014/main" xmlns="" id="{00000000-0008-0000-0000-000079010000}"/>
              </a:ext>
            </a:extLst>
          </p:cNvPr>
          <p:cNvSpPr>
            <a:spLocks noChangeArrowheads="1"/>
          </p:cNvSpPr>
          <p:nvPr/>
        </p:nvSpPr>
        <p:spPr bwMode="auto">
          <a:xfrm>
            <a:off x="6563536" y="5849472"/>
            <a:ext cx="172888" cy="166478"/>
          </a:xfrm>
          <a:custGeom>
            <a:avLst/>
            <a:gdLst>
              <a:gd name="connsiteX0" fmla="*/ 3175 w 171450"/>
              <a:gd name="connsiteY0" fmla="*/ 0 h 168275"/>
              <a:gd name="connsiteX1" fmla="*/ 85725 w 171450"/>
              <a:gd name="connsiteY1" fmla="*/ 0 h 168275"/>
              <a:gd name="connsiteX2" fmla="*/ 171450 w 171450"/>
              <a:gd name="connsiteY2" fmla="*/ 0 h 168275"/>
              <a:gd name="connsiteX3" fmla="*/ 168275 w 171450"/>
              <a:gd name="connsiteY3" fmla="*/ 85725 h 168275"/>
              <a:gd name="connsiteX4" fmla="*/ 85725 w 171450"/>
              <a:gd name="connsiteY4" fmla="*/ 82550 h 168275"/>
              <a:gd name="connsiteX5" fmla="*/ 85725 w 171450"/>
              <a:gd name="connsiteY5" fmla="*/ 168275 h 168275"/>
              <a:gd name="connsiteX6" fmla="*/ 63500 w 171450"/>
              <a:gd name="connsiteY6" fmla="*/ 165100 h 168275"/>
              <a:gd name="connsiteX7" fmla="*/ 0 w 171450"/>
              <a:gd name="connsiteY7" fmla="*/ 165100 h 168275"/>
              <a:gd name="connsiteX8" fmla="*/ 3175 w 171450"/>
              <a:gd name="connsiteY8" fmla="*/ 82550 h 16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450" h="168275">
                <a:moveTo>
                  <a:pt x="3175" y="0"/>
                </a:moveTo>
                <a:lnTo>
                  <a:pt x="85725" y="0"/>
                </a:lnTo>
                <a:lnTo>
                  <a:pt x="171450" y="0"/>
                </a:lnTo>
                <a:lnTo>
                  <a:pt x="168275" y="85725"/>
                </a:lnTo>
                <a:lnTo>
                  <a:pt x="85725" y="82550"/>
                </a:lnTo>
                <a:lnTo>
                  <a:pt x="85725" y="168275"/>
                </a:lnTo>
                <a:lnTo>
                  <a:pt x="63500" y="165100"/>
                </a:lnTo>
                <a:lnTo>
                  <a:pt x="0" y="165100"/>
                </a:lnTo>
                <a:lnTo>
                  <a:pt x="3175" y="82550"/>
                </a:lnTo>
                <a:close/>
              </a:path>
            </a:pathLst>
          </a:custGeom>
          <a:solidFill>
            <a:srgbClr val="C4D79B"/>
          </a:solidFill>
          <a:ln w="3175">
            <a:solidFill>
              <a:schemeClr val="bg1">
                <a:lumMod val="50000"/>
              </a:schemeClr>
            </a:solidFill>
            <a:miter lim="800000"/>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defRPr/>
            </a:pPr>
            <a:endParaRPr lang="en-US" altLang="en-US" sz="1800">
              <a:latin typeface="Arial" panose="020B0604020202020204" pitchFamily="34" charset="0"/>
            </a:endParaRPr>
          </a:p>
        </p:txBody>
      </p:sp>
      <p:sp>
        <p:nvSpPr>
          <p:cNvPr id="1587" name="Sherman-Denison, TX">
            <a:extLst>
              <a:ext uri="{FF2B5EF4-FFF2-40B4-BE49-F238E27FC236}">
                <a16:creationId xmlns:a16="http://schemas.microsoft.com/office/drawing/2014/main" xmlns="" id="{00000000-0008-0000-0000-00007B010000}"/>
              </a:ext>
            </a:extLst>
          </p:cNvPr>
          <p:cNvSpPr>
            <a:spLocks/>
          </p:cNvSpPr>
          <p:nvPr/>
        </p:nvSpPr>
        <p:spPr bwMode="auto">
          <a:xfrm>
            <a:off x="7391911" y="5820897"/>
            <a:ext cx="92075" cy="102978"/>
          </a:xfrm>
          <a:custGeom>
            <a:avLst/>
            <a:gdLst>
              <a:gd name="T0" fmla="*/ 0 w 58"/>
              <a:gd name="T1" fmla="*/ 0 h 66"/>
              <a:gd name="T2" fmla="*/ 2147483646 w 58"/>
              <a:gd name="T3" fmla="*/ 2147483646 h 66"/>
              <a:gd name="T4" fmla="*/ 2147483646 w 58"/>
              <a:gd name="T5" fmla="*/ 2147483646 h 66"/>
              <a:gd name="T6" fmla="*/ 2147483646 w 58"/>
              <a:gd name="T7" fmla="*/ 2147483646 h 66"/>
              <a:gd name="T8" fmla="*/ 2147483646 w 58"/>
              <a:gd name="T9" fmla="*/ 2147483646 h 66"/>
              <a:gd name="T10" fmla="*/ 2147483646 w 58"/>
              <a:gd name="T11" fmla="*/ 2147483646 h 66"/>
              <a:gd name="T12" fmla="*/ 2147483646 w 58"/>
              <a:gd name="T13" fmla="*/ 2147483646 h 66"/>
              <a:gd name="T14" fmla="*/ 2147483646 w 58"/>
              <a:gd name="T15" fmla="*/ 2147483646 h 66"/>
              <a:gd name="T16" fmla="*/ 2147483646 w 58"/>
              <a:gd name="T17" fmla="*/ 2147483646 h 66"/>
              <a:gd name="T18" fmla="*/ 2147483646 w 58"/>
              <a:gd name="T19" fmla="*/ 2147483646 h 66"/>
              <a:gd name="T20" fmla="*/ 2147483646 w 58"/>
              <a:gd name="T21" fmla="*/ 2147483646 h 66"/>
              <a:gd name="T22" fmla="*/ 2147483646 w 58"/>
              <a:gd name="T23" fmla="*/ 2147483646 h 66"/>
              <a:gd name="T24" fmla="*/ 2147483646 w 58"/>
              <a:gd name="T25" fmla="*/ 2147483646 h 66"/>
              <a:gd name="T26" fmla="*/ 2147483646 w 58"/>
              <a:gd name="T27" fmla="*/ 2147483646 h 66"/>
              <a:gd name="T28" fmla="*/ 2147483646 w 58"/>
              <a:gd name="T29" fmla="*/ 2147483646 h 66"/>
              <a:gd name="T30" fmla="*/ 0 w 58"/>
              <a:gd name="T31" fmla="*/ 0 h 66"/>
              <a:gd name="T32" fmla="*/ 0 w 58"/>
              <a:gd name="T33" fmla="*/ 0 h 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66"/>
              <a:gd name="T53" fmla="*/ 58 w 58"/>
              <a:gd name="T54" fmla="*/ 66 h 6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66">
                <a:moveTo>
                  <a:pt x="0" y="0"/>
                </a:moveTo>
                <a:lnTo>
                  <a:pt x="8" y="12"/>
                </a:lnTo>
                <a:lnTo>
                  <a:pt x="16" y="10"/>
                </a:lnTo>
                <a:lnTo>
                  <a:pt x="18" y="14"/>
                </a:lnTo>
                <a:lnTo>
                  <a:pt x="24" y="12"/>
                </a:lnTo>
                <a:lnTo>
                  <a:pt x="28" y="2"/>
                </a:lnTo>
                <a:lnTo>
                  <a:pt x="36" y="4"/>
                </a:lnTo>
                <a:lnTo>
                  <a:pt x="32" y="12"/>
                </a:lnTo>
                <a:lnTo>
                  <a:pt x="42" y="14"/>
                </a:lnTo>
                <a:lnTo>
                  <a:pt x="44" y="20"/>
                </a:lnTo>
                <a:lnTo>
                  <a:pt x="52" y="18"/>
                </a:lnTo>
                <a:lnTo>
                  <a:pt x="58" y="24"/>
                </a:lnTo>
                <a:lnTo>
                  <a:pt x="58" y="64"/>
                </a:lnTo>
                <a:lnTo>
                  <a:pt x="12" y="66"/>
                </a:lnTo>
                <a:lnTo>
                  <a:pt x="2" y="64"/>
                </a:lnTo>
                <a:lnTo>
                  <a:pt x="0" y="0"/>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88" name="Texarkana, TX-AR">
            <a:extLst>
              <a:ext uri="{FF2B5EF4-FFF2-40B4-BE49-F238E27FC236}">
                <a16:creationId xmlns:a16="http://schemas.microsoft.com/office/drawing/2014/main" xmlns="" id="{00000000-0008-0000-0000-00007D010000}"/>
              </a:ext>
            </a:extLst>
          </p:cNvPr>
          <p:cNvSpPr>
            <a:spLocks/>
          </p:cNvSpPr>
          <p:nvPr/>
        </p:nvSpPr>
        <p:spPr bwMode="auto">
          <a:xfrm>
            <a:off x="7744336" y="5800260"/>
            <a:ext cx="180825" cy="169653"/>
          </a:xfrm>
          <a:custGeom>
            <a:avLst/>
            <a:gdLst>
              <a:gd name="connsiteX0" fmla="*/ 55561 w 179386"/>
              <a:gd name="connsiteY0" fmla="*/ 0 h 171450"/>
              <a:gd name="connsiteX1" fmla="*/ 55561 w 179386"/>
              <a:gd name="connsiteY1" fmla="*/ 9525 h 171450"/>
              <a:gd name="connsiteX2" fmla="*/ 65086 w 179386"/>
              <a:gd name="connsiteY2" fmla="*/ 9525 h 171450"/>
              <a:gd name="connsiteX3" fmla="*/ 71436 w 179386"/>
              <a:gd name="connsiteY3" fmla="*/ 22225 h 171450"/>
              <a:gd name="connsiteX4" fmla="*/ 125411 w 179386"/>
              <a:gd name="connsiteY4" fmla="*/ 31750 h 171450"/>
              <a:gd name="connsiteX5" fmla="*/ 125411 w 179386"/>
              <a:gd name="connsiteY5" fmla="*/ 47625 h 171450"/>
              <a:gd name="connsiteX6" fmla="*/ 150811 w 179386"/>
              <a:gd name="connsiteY6" fmla="*/ 57150 h 171450"/>
              <a:gd name="connsiteX7" fmla="*/ 157161 w 179386"/>
              <a:gd name="connsiteY7" fmla="*/ 79375 h 171450"/>
              <a:gd name="connsiteX8" fmla="*/ 163511 w 179386"/>
              <a:gd name="connsiteY8" fmla="*/ 69850 h 171450"/>
              <a:gd name="connsiteX9" fmla="*/ 166686 w 179386"/>
              <a:gd name="connsiteY9" fmla="*/ 79375 h 171450"/>
              <a:gd name="connsiteX10" fmla="*/ 163511 w 179386"/>
              <a:gd name="connsiteY10" fmla="*/ 88900 h 171450"/>
              <a:gd name="connsiteX11" fmla="*/ 169861 w 179386"/>
              <a:gd name="connsiteY11" fmla="*/ 88900 h 171450"/>
              <a:gd name="connsiteX12" fmla="*/ 169861 w 179386"/>
              <a:gd name="connsiteY12" fmla="*/ 101600 h 171450"/>
              <a:gd name="connsiteX13" fmla="*/ 176211 w 179386"/>
              <a:gd name="connsiteY13" fmla="*/ 98425 h 171450"/>
              <a:gd name="connsiteX14" fmla="*/ 173036 w 179386"/>
              <a:gd name="connsiteY14" fmla="*/ 104775 h 171450"/>
              <a:gd name="connsiteX15" fmla="*/ 179386 w 179386"/>
              <a:gd name="connsiteY15" fmla="*/ 107950 h 171450"/>
              <a:gd name="connsiteX16" fmla="*/ 176211 w 179386"/>
              <a:gd name="connsiteY16" fmla="*/ 117475 h 171450"/>
              <a:gd name="connsiteX17" fmla="*/ 169861 w 179386"/>
              <a:gd name="connsiteY17" fmla="*/ 120650 h 171450"/>
              <a:gd name="connsiteX18" fmla="*/ 173036 w 179386"/>
              <a:gd name="connsiteY18" fmla="*/ 123825 h 171450"/>
              <a:gd name="connsiteX19" fmla="*/ 169861 w 179386"/>
              <a:gd name="connsiteY19" fmla="*/ 127000 h 171450"/>
              <a:gd name="connsiteX20" fmla="*/ 176211 w 179386"/>
              <a:gd name="connsiteY20" fmla="*/ 127000 h 171450"/>
              <a:gd name="connsiteX21" fmla="*/ 166686 w 179386"/>
              <a:gd name="connsiteY21" fmla="*/ 139700 h 171450"/>
              <a:gd name="connsiteX22" fmla="*/ 169861 w 179386"/>
              <a:gd name="connsiteY22" fmla="*/ 142875 h 171450"/>
              <a:gd name="connsiteX23" fmla="*/ 150811 w 179386"/>
              <a:gd name="connsiteY23" fmla="*/ 146050 h 171450"/>
              <a:gd name="connsiteX24" fmla="*/ 150811 w 179386"/>
              <a:gd name="connsiteY24" fmla="*/ 155575 h 171450"/>
              <a:gd name="connsiteX25" fmla="*/ 157161 w 179386"/>
              <a:gd name="connsiteY25" fmla="*/ 168275 h 171450"/>
              <a:gd name="connsiteX26" fmla="*/ 119061 w 179386"/>
              <a:gd name="connsiteY26" fmla="*/ 171450 h 171450"/>
              <a:gd name="connsiteX27" fmla="*/ 119061 w 179386"/>
              <a:gd name="connsiteY27" fmla="*/ 123825 h 171450"/>
              <a:gd name="connsiteX28" fmla="*/ 115886 w 179386"/>
              <a:gd name="connsiteY28" fmla="*/ 69850 h 171450"/>
              <a:gd name="connsiteX29" fmla="*/ 109536 w 179386"/>
              <a:gd name="connsiteY29" fmla="*/ 66675 h 171450"/>
              <a:gd name="connsiteX30" fmla="*/ 100011 w 179386"/>
              <a:gd name="connsiteY30" fmla="*/ 69850 h 171450"/>
              <a:gd name="connsiteX31" fmla="*/ 93661 w 179386"/>
              <a:gd name="connsiteY31" fmla="*/ 63500 h 171450"/>
              <a:gd name="connsiteX32" fmla="*/ 84136 w 179386"/>
              <a:gd name="connsiteY32" fmla="*/ 73025 h 171450"/>
              <a:gd name="connsiteX33" fmla="*/ 80961 w 179386"/>
              <a:gd name="connsiteY33" fmla="*/ 63500 h 171450"/>
              <a:gd name="connsiteX34" fmla="*/ 79904 w 179386"/>
              <a:gd name="connsiteY34" fmla="*/ 66673 h 171450"/>
              <a:gd name="connsiteX35" fmla="*/ 82550 w 179386"/>
              <a:gd name="connsiteY35" fmla="*/ 74612 h 171450"/>
              <a:gd name="connsiteX36" fmla="*/ 92075 w 179386"/>
              <a:gd name="connsiteY36" fmla="*/ 65087 h 171450"/>
              <a:gd name="connsiteX37" fmla="*/ 98425 w 179386"/>
              <a:gd name="connsiteY37" fmla="*/ 71437 h 171450"/>
              <a:gd name="connsiteX38" fmla="*/ 107950 w 179386"/>
              <a:gd name="connsiteY38" fmla="*/ 68262 h 171450"/>
              <a:gd name="connsiteX39" fmla="*/ 114300 w 179386"/>
              <a:gd name="connsiteY39" fmla="*/ 71437 h 171450"/>
              <a:gd name="connsiteX40" fmla="*/ 117475 w 179386"/>
              <a:gd name="connsiteY40" fmla="*/ 125412 h 171450"/>
              <a:gd name="connsiteX41" fmla="*/ 114300 w 179386"/>
              <a:gd name="connsiteY41" fmla="*/ 122237 h 171450"/>
              <a:gd name="connsiteX42" fmla="*/ 95250 w 179386"/>
              <a:gd name="connsiteY42" fmla="*/ 119062 h 171450"/>
              <a:gd name="connsiteX43" fmla="*/ 88900 w 179386"/>
              <a:gd name="connsiteY43" fmla="*/ 122237 h 171450"/>
              <a:gd name="connsiteX44" fmla="*/ 85725 w 179386"/>
              <a:gd name="connsiteY44" fmla="*/ 131762 h 171450"/>
              <a:gd name="connsiteX45" fmla="*/ 47625 w 179386"/>
              <a:gd name="connsiteY45" fmla="*/ 125412 h 171450"/>
              <a:gd name="connsiteX46" fmla="*/ 31750 w 179386"/>
              <a:gd name="connsiteY46" fmla="*/ 134937 h 171450"/>
              <a:gd name="connsiteX47" fmla="*/ 15875 w 179386"/>
              <a:gd name="connsiteY47" fmla="*/ 131762 h 171450"/>
              <a:gd name="connsiteX48" fmla="*/ 3175 w 179386"/>
              <a:gd name="connsiteY48" fmla="*/ 122237 h 171450"/>
              <a:gd name="connsiteX49" fmla="*/ 0 w 179386"/>
              <a:gd name="connsiteY49" fmla="*/ 46037 h 171450"/>
              <a:gd name="connsiteX50" fmla="*/ 3175 w 179386"/>
              <a:gd name="connsiteY50" fmla="*/ 52387 h 171450"/>
              <a:gd name="connsiteX51" fmla="*/ 15875 w 179386"/>
              <a:gd name="connsiteY51" fmla="*/ 52387 h 171450"/>
              <a:gd name="connsiteX52" fmla="*/ 12700 w 179386"/>
              <a:gd name="connsiteY52" fmla="*/ 58737 h 171450"/>
              <a:gd name="connsiteX53" fmla="*/ 25400 w 179386"/>
              <a:gd name="connsiteY53" fmla="*/ 52387 h 171450"/>
              <a:gd name="connsiteX54" fmla="*/ 25400 w 179386"/>
              <a:gd name="connsiteY54" fmla="*/ 61912 h 171450"/>
              <a:gd name="connsiteX55" fmla="*/ 31750 w 179386"/>
              <a:gd name="connsiteY55" fmla="*/ 58737 h 171450"/>
              <a:gd name="connsiteX56" fmla="*/ 28575 w 179386"/>
              <a:gd name="connsiteY56" fmla="*/ 65087 h 171450"/>
              <a:gd name="connsiteX57" fmla="*/ 41275 w 179386"/>
              <a:gd name="connsiteY57" fmla="*/ 58737 h 171450"/>
              <a:gd name="connsiteX58" fmla="*/ 47625 w 179386"/>
              <a:gd name="connsiteY58" fmla="*/ 58737 h 171450"/>
              <a:gd name="connsiteX59" fmla="*/ 44450 w 179386"/>
              <a:gd name="connsiteY59" fmla="*/ 68262 h 171450"/>
              <a:gd name="connsiteX60" fmla="*/ 53975 w 179386"/>
              <a:gd name="connsiteY60" fmla="*/ 71437 h 171450"/>
              <a:gd name="connsiteX61" fmla="*/ 60325 w 179386"/>
              <a:gd name="connsiteY61" fmla="*/ 68262 h 171450"/>
              <a:gd name="connsiteX62" fmla="*/ 57150 w 179386"/>
              <a:gd name="connsiteY62" fmla="*/ 77787 h 171450"/>
              <a:gd name="connsiteX63" fmla="*/ 76200 w 179386"/>
              <a:gd name="connsiteY63" fmla="*/ 68262 h 171450"/>
              <a:gd name="connsiteX64" fmla="*/ 76200 w 179386"/>
              <a:gd name="connsiteY64" fmla="*/ 74612 h 171450"/>
              <a:gd name="connsiteX65" fmla="*/ 77786 w 179386"/>
              <a:gd name="connsiteY65" fmla="*/ 69854 h 171450"/>
              <a:gd name="connsiteX66" fmla="*/ 77786 w 179386"/>
              <a:gd name="connsiteY66" fmla="*/ 66675 h 171450"/>
              <a:gd name="connsiteX67" fmla="*/ 58736 w 179386"/>
              <a:gd name="connsiteY67" fmla="*/ 76200 h 171450"/>
              <a:gd name="connsiteX68" fmla="*/ 61911 w 179386"/>
              <a:gd name="connsiteY68" fmla="*/ 66675 h 171450"/>
              <a:gd name="connsiteX69" fmla="*/ 55561 w 179386"/>
              <a:gd name="connsiteY69" fmla="*/ 69850 h 171450"/>
              <a:gd name="connsiteX70" fmla="*/ 46036 w 179386"/>
              <a:gd name="connsiteY70" fmla="*/ 66675 h 171450"/>
              <a:gd name="connsiteX71" fmla="*/ 49211 w 179386"/>
              <a:gd name="connsiteY71" fmla="*/ 57150 h 171450"/>
              <a:gd name="connsiteX72" fmla="*/ 42861 w 179386"/>
              <a:gd name="connsiteY72" fmla="*/ 57150 h 171450"/>
              <a:gd name="connsiteX73" fmla="*/ 39686 w 179386"/>
              <a:gd name="connsiteY73" fmla="*/ 3175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79386" h="171450">
                <a:moveTo>
                  <a:pt x="55561" y="0"/>
                </a:moveTo>
                <a:lnTo>
                  <a:pt x="55561" y="9525"/>
                </a:lnTo>
                <a:lnTo>
                  <a:pt x="65086" y="9525"/>
                </a:lnTo>
                <a:lnTo>
                  <a:pt x="71436" y="22225"/>
                </a:lnTo>
                <a:lnTo>
                  <a:pt x="125411" y="31750"/>
                </a:lnTo>
                <a:lnTo>
                  <a:pt x="125411" y="47625"/>
                </a:lnTo>
                <a:lnTo>
                  <a:pt x="150811" y="57150"/>
                </a:lnTo>
                <a:lnTo>
                  <a:pt x="157161" y="79375"/>
                </a:lnTo>
                <a:lnTo>
                  <a:pt x="163511" y="69850"/>
                </a:lnTo>
                <a:lnTo>
                  <a:pt x="166686" y="79375"/>
                </a:lnTo>
                <a:lnTo>
                  <a:pt x="163511" y="88900"/>
                </a:lnTo>
                <a:lnTo>
                  <a:pt x="169861" y="88900"/>
                </a:lnTo>
                <a:lnTo>
                  <a:pt x="169861" y="101600"/>
                </a:lnTo>
                <a:lnTo>
                  <a:pt x="176211" y="98425"/>
                </a:lnTo>
                <a:lnTo>
                  <a:pt x="173036" y="104775"/>
                </a:lnTo>
                <a:lnTo>
                  <a:pt x="179386" y="107950"/>
                </a:lnTo>
                <a:lnTo>
                  <a:pt x="176211" y="117475"/>
                </a:lnTo>
                <a:lnTo>
                  <a:pt x="169861" y="120650"/>
                </a:lnTo>
                <a:lnTo>
                  <a:pt x="173036" y="123825"/>
                </a:lnTo>
                <a:lnTo>
                  <a:pt x="169861" y="127000"/>
                </a:lnTo>
                <a:lnTo>
                  <a:pt x="176211" y="127000"/>
                </a:lnTo>
                <a:lnTo>
                  <a:pt x="166686" y="139700"/>
                </a:lnTo>
                <a:lnTo>
                  <a:pt x="169861" y="142875"/>
                </a:lnTo>
                <a:lnTo>
                  <a:pt x="150811" y="146050"/>
                </a:lnTo>
                <a:lnTo>
                  <a:pt x="150811" y="155575"/>
                </a:lnTo>
                <a:lnTo>
                  <a:pt x="157161" y="168275"/>
                </a:lnTo>
                <a:lnTo>
                  <a:pt x="119061" y="171450"/>
                </a:lnTo>
                <a:lnTo>
                  <a:pt x="119061" y="123825"/>
                </a:lnTo>
                <a:lnTo>
                  <a:pt x="115886" y="69850"/>
                </a:lnTo>
                <a:lnTo>
                  <a:pt x="109536" y="66675"/>
                </a:lnTo>
                <a:lnTo>
                  <a:pt x="100011" y="69850"/>
                </a:lnTo>
                <a:lnTo>
                  <a:pt x="93661" y="63500"/>
                </a:lnTo>
                <a:lnTo>
                  <a:pt x="84136" y="73025"/>
                </a:lnTo>
                <a:lnTo>
                  <a:pt x="80961" y="63500"/>
                </a:lnTo>
                <a:lnTo>
                  <a:pt x="79904" y="66673"/>
                </a:lnTo>
                <a:lnTo>
                  <a:pt x="82550" y="74612"/>
                </a:lnTo>
                <a:lnTo>
                  <a:pt x="92075" y="65087"/>
                </a:lnTo>
                <a:lnTo>
                  <a:pt x="98425" y="71437"/>
                </a:lnTo>
                <a:lnTo>
                  <a:pt x="107950" y="68262"/>
                </a:lnTo>
                <a:lnTo>
                  <a:pt x="114300" y="71437"/>
                </a:lnTo>
                <a:lnTo>
                  <a:pt x="117475" y="125412"/>
                </a:lnTo>
                <a:lnTo>
                  <a:pt x="114300" y="122237"/>
                </a:lnTo>
                <a:lnTo>
                  <a:pt x="95250" y="119062"/>
                </a:lnTo>
                <a:lnTo>
                  <a:pt x="88900" y="122237"/>
                </a:lnTo>
                <a:lnTo>
                  <a:pt x="85725" y="131762"/>
                </a:lnTo>
                <a:lnTo>
                  <a:pt x="47625" y="125412"/>
                </a:lnTo>
                <a:lnTo>
                  <a:pt x="31750" y="134937"/>
                </a:lnTo>
                <a:lnTo>
                  <a:pt x="15875" y="131762"/>
                </a:lnTo>
                <a:lnTo>
                  <a:pt x="3175" y="122237"/>
                </a:lnTo>
                <a:lnTo>
                  <a:pt x="0" y="46037"/>
                </a:lnTo>
                <a:lnTo>
                  <a:pt x="3175" y="52387"/>
                </a:lnTo>
                <a:lnTo>
                  <a:pt x="15875" y="52387"/>
                </a:lnTo>
                <a:lnTo>
                  <a:pt x="12700" y="58737"/>
                </a:lnTo>
                <a:lnTo>
                  <a:pt x="25400" y="52387"/>
                </a:lnTo>
                <a:lnTo>
                  <a:pt x="25400" y="61912"/>
                </a:lnTo>
                <a:lnTo>
                  <a:pt x="31750" y="58737"/>
                </a:lnTo>
                <a:lnTo>
                  <a:pt x="28575" y="65087"/>
                </a:lnTo>
                <a:lnTo>
                  <a:pt x="41275" y="58737"/>
                </a:lnTo>
                <a:lnTo>
                  <a:pt x="47625" y="58737"/>
                </a:lnTo>
                <a:lnTo>
                  <a:pt x="44450" y="68262"/>
                </a:lnTo>
                <a:lnTo>
                  <a:pt x="53975" y="71437"/>
                </a:lnTo>
                <a:lnTo>
                  <a:pt x="60325" y="68262"/>
                </a:lnTo>
                <a:lnTo>
                  <a:pt x="57150" y="77787"/>
                </a:lnTo>
                <a:lnTo>
                  <a:pt x="76200" y="68262"/>
                </a:lnTo>
                <a:lnTo>
                  <a:pt x="76200" y="74612"/>
                </a:lnTo>
                <a:lnTo>
                  <a:pt x="77786" y="69854"/>
                </a:lnTo>
                <a:lnTo>
                  <a:pt x="77786" y="66675"/>
                </a:lnTo>
                <a:lnTo>
                  <a:pt x="58736" y="76200"/>
                </a:lnTo>
                <a:lnTo>
                  <a:pt x="61911" y="66675"/>
                </a:lnTo>
                <a:lnTo>
                  <a:pt x="55561" y="69850"/>
                </a:lnTo>
                <a:lnTo>
                  <a:pt x="46036" y="66675"/>
                </a:lnTo>
                <a:lnTo>
                  <a:pt x="49211" y="57150"/>
                </a:lnTo>
                <a:lnTo>
                  <a:pt x="42861" y="57150"/>
                </a:lnTo>
                <a:lnTo>
                  <a:pt x="39686" y="3175"/>
                </a:lnTo>
                <a:close/>
              </a:path>
            </a:pathLst>
          </a:custGeom>
          <a:solidFill>
            <a:srgbClr val="A6A6A6"/>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89" name="Freeform 381">
            <a:extLst>
              <a:ext uri="{FF2B5EF4-FFF2-40B4-BE49-F238E27FC236}">
                <a16:creationId xmlns:a16="http://schemas.microsoft.com/office/drawing/2014/main" xmlns="" id="{00000000-0008-0000-0000-00007E010000}"/>
              </a:ext>
            </a:extLst>
          </p:cNvPr>
          <p:cNvSpPr>
            <a:spLocks/>
          </p:cNvSpPr>
          <p:nvPr/>
        </p:nvSpPr>
        <p:spPr bwMode="auto">
          <a:xfrm>
            <a:off x="7744336" y="5846297"/>
            <a:ext cx="118913" cy="87103"/>
          </a:xfrm>
          <a:custGeom>
            <a:avLst/>
            <a:gdLst>
              <a:gd name="T0" fmla="*/ 0 w 74"/>
              <a:gd name="T1" fmla="*/ 0 h 56"/>
              <a:gd name="T2" fmla="*/ 2147483646 w 74"/>
              <a:gd name="T3" fmla="*/ 2147483646 h 56"/>
              <a:gd name="T4" fmla="*/ 2147483646 w 74"/>
              <a:gd name="T5" fmla="*/ 2147483646 h 56"/>
              <a:gd name="T6" fmla="*/ 2147483646 w 74"/>
              <a:gd name="T7" fmla="*/ 2147483646 h 56"/>
              <a:gd name="T8" fmla="*/ 2147483646 w 74"/>
              <a:gd name="T9" fmla="*/ 2147483646 h 56"/>
              <a:gd name="T10" fmla="*/ 2147483646 w 74"/>
              <a:gd name="T11" fmla="*/ 2147483646 h 56"/>
              <a:gd name="T12" fmla="*/ 2147483646 w 74"/>
              <a:gd name="T13" fmla="*/ 2147483646 h 56"/>
              <a:gd name="T14" fmla="*/ 2147483646 w 74"/>
              <a:gd name="T15" fmla="*/ 2147483646 h 56"/>
              <a:gd name="T16" fmla="*/ 2147483646 w 74"/>
              <a:gd name="T17" fmla="*/ 2147483646 h 56"/>
              <a:gd name="T18" fmla="*/ 2147483646 w 74"/>
              <a:gd name="T19" fmla="*/ 2147483646 h 56"/>
              <a:gd name="T20" fmla="*/ 2147483646 w 74"/>
              <a:gd name="T21" fmla="*/ 2147483646 h 56"/>
              <a:gd name="T22" fmla="*/ 2147483646 w 74"/>
              <a:gd name="T23" fmla="*/ 2147483646 h 56"/>
              <a:gd name="T24" fmla="*/ 2147483646 w 74"/>
              <a:gd name="T25" fmla="*/ 2147483646 h 56"/>
              <a:gd name="T26" fmla="*/ 2147483646 w 74"/>
              <a:gd name="T27" fmla="*/ 2147483646 h 56"/>
              <a:gd name="T28" fmla="*/ 2147483646 w 74"/>
              <a:gd name="T29" fmla="*/ 2147483646 h 56"/>
              <a:gd name="T30" fmla="*/ 2147483646 w 74"/>
              <a:gd name="T31" fmla="*/ 2147483646 h 56"/>
              <a:gd name="T32" fmla="*/ 2147483646 w 74"/>
              <a:gd name="T33" fmla="*/ 2147483646 h 56"/>
              <a:gd name="T34" fmla="*/ 2147483646 w 74"/>
              <a:gd name="T35" fmla="*/ 2147483646 h 56"/>
              <a:gd name="T36" fmla="*/ 2147483646 w 74"/>
              <a:gd name="T37" fmla="*/ 2147483646 h 56"/>
              <a:gd name="T38" fmla="*/ 2147483646 w 74"/>
              <a:gd name="T39" fmla="*/ 2147483646 h 56"/>
              <a:gd name="T40" fmla="*/ 2147483646 w 74"/>
              <a:gd name="T41" fmla="*/ 2147483646 h 56"/>
              <a:gd name="T42" fmla="*/ 2147483646 w 74"/>
              <a:gd name="T43" fmla="*/ 2147483646 h 56"/>
              <a:gd name="T44" fmla="*/ 2147483646 w 74"/>
              <a:gd name="T45" fmla="*/ 2147483646 h 56"/>
              <a:gd name="T46" fmla="*/ 2147483646 w 74"/>
              <a:gd name="T47" fmla="*/ 2147483646 h 56"/>
              <a:gd name="T48" fmla="*/ 2147483646 w 74"/>
              <a:gd name="T49" fmla="*/ 2147483646 h 56"/>
              <a:gd name="T50" fmla="*/ 2147483646 w 74"/>
              <a:gd name="T51" fmla="*/ 2147483646 h 56"/>
              <a:gd name="T52" fmla="*/ 2147483646 w 74"/>
              <a:gd name="T53" fmla="*/ 2147483646 h 56"/>
              <a:gd name="T54" fmla="*/ 2147483646 w 74"/>
              <a:gd name="T55" fmla="*/ 2147483646 h 56"/>
              <a:gd name="T56" fmla="*/ 2147483646 w 74"/>
              <a:gd name="T57" fmla="*/ 2147483646 h 56"/>
              <a:gd name="T58" fmla="*/ 2147483646 w 74"/>
              <a:gd name="T59" fmla="*/ 2147483646 h 56"/>
              <a:gd name="T60" fmla="*/ 2147483646 w 74"/>
              <a:gd name="T61" fmla="*/ 2147483646 h 56"/>
              <a:gd name="T62" fmla="*/ 0 w 74"/>
              <a:gd name="T63" fmla="*/ 0 h 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4"/>
              <a:gd name="T97" fmla="*/ 0 h 56"/>
              <a:gd name="T98" fmla="*/ 74 w 74"/>
              <a:gd name="T99" fmla="*/ 56 h 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4" h="56">
                <a:moveTo>
                  <a:pt x="0" y="0"/>
                </a:moveTo>
                <a:lnTo>
                  <a:pt x="2" y="4"/>
                </a:lnTo>
                <a:lnTo>
                  <a:pt x="10" y="4"/>
                </a:lnTo>
                <a:lnTo>
                  <a:pt x="8" y="8"/>
                </a:lnTo>
                <a:lnTo>
                  <a:pt x="16" y="4"/>
                </a:lnTo>
                <a:lnTo>
                  <a:pt x="16" y="10"/>
                </a:lnTo>
                <a:lnTo>
                  <a:pt x="20" y="8"/>
                </a:lnTo>
                <a:lnTo>
                  <a:pt x="18" y="12"/>
                </a:lnTo>
                <a:lnTo>
                  <a:pt x="26" y="8"/>
                </a:lnTo>
                <a:lnTo>
                  <a:pt x="30" y="8"/>
                </a:lnTo>
                <a:lnTo>
                  <a:pt x="28" y="14"/>
                </a:lnTo>
                <a:lnTo>
                  <a:pt x="34" y="16"/>
                </a:lnTo>
                <a:lnTo>
                  <a:pt x="38" y="14"/>
                </a:lnTo>
                <a:lnTo>
                  <a:pt x="36" y="20"/>
                </a:lnTo>
                <a:lnTo>
                  <a:pt x="48" y="14"/>
                </a:lnTo>
                <a:lnTo>
                  <a:pt x="48" y="18"/>
                </a:lnTo>
                <a:lnTo>
                  <a:pt x="50" y="12"/>
                </a:lnTo>
                <a:lnTo>
                  <a:pt x="52" y="18"/>
                </a:lnTo>
                <a:lnTo>
                  <a:pt x="58" y="12"/>
                </a:lnTo>
                <a:lnTo>
                  <a:pt x="62" y="16"/>
                </a:lnTo>
                <a:lnTo>
                  <a:pt x="68" y="14"/>
                </a:lnTo>
                <a:lnTo>
                  <a:pt x="72" y="16"/>
                </a:lnTo>
                <a:lnTo>
                  <a:pt x="74" y="50"/>
                </a:lnTo>
                <a:lnTo>
                  <a:pt x="72" y="48"/>
                </a:lnTo>
                <a:lnTo>
                  <a:pt x="60" y="46"/>
                </a:lnTo>
                <a:lnTo>
                  <a:pt x="56" y="48"/>
                </a:lnTo>
                <a:lnTo>
                  <a:pt x="54" y="54"/>
                </a:lnTo>
                <a:lnTo>
                  <a:pt x="30" y="50"/>
                </a:lnTo>
                <a:lnTo>
                  <a:pt x="20" y="56"/>
                </a:lnTo>
                <a:lnTo>
                  <a:pt x="10" y="54"/>
                </a:lnTo>
                <a:lnTo>
                  <a:pt x="2" y="48"/>
                </a:lnTo>
                <a:lnTo>
                  <a:pt x="0" y="0"/>
                </a:lnTo>
              </a:path>
            </a:pathLst>
          </a:custGeom>
          <a:noFill/>
          <a:ln w="3175">
            <a:solidFill>
              <a:schemeClr val="bg1">
                <a:lumMod val="50000"/>
              </a:schemeClr>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590" name="Longview, TX">
            <a:extLst>
              <a:ext uri="{FF2B5EF4-FFF2-40B4-BE49-F238E27FC236}">
                <a16:creationId xmlns:a16="http://schemas.microsoft.com/office/drawing/2014/main" xmlns="" id="{00000000-0008-0000-0000-000080010000}"/>
              </a:ext>
            </a:extLst>
          </p:cNvPr>
          <p:cNvSpPr>
            <a:spLocks/>
          </p:cNvSpPr>
          <p:nvPr/>
        </p:nvSpPr>
        <p:spPr bwMode="auto">
          <a:xfrm>
            <a:off x="7687186" y="6000075"/>
            <a:ext cx="123825" cy="204578"/>
          </a:xfrm>
          <a:custGeom>
            <a:avLst/>
            <a:gdLst>
              <a:gd name="connsiteX0" fmla="*/ 69850 w 123825"/>
              <a:gd name="connsiteY0" fmla="*/ 0 h 206375"/>
              <a:gd name="connsiteX1" fmla="*/ 73025 w 123825"/>
              <a:gd name="connsiteY1" fmla="*/ 3175 h 206375"/>
              <a:gd name="connsiteX2" fmla="*/ 76200 w 123825"/>
              <a:gd name="connsiteY2" fmla="*/ 12700 h 206375"/>
              <a:gd name="connsiteX3" fmla="*/ 73025 w 123825"/>
              <a:gd name="connsiteY3" fmla="*/ 22225 h 206375"/>
              <a:gd name="connsiteX4" fmla="*/ 73025 w 123825"/>
              <a:gd name="connsiteY4" fmla="*/ 47625 h 206375"/>
              <a:gd name="connsiteX5" fmla="*/ 76200 w 123825"/>
              <a:gd name="connsiteY5" fmla="*/ 92075 h 206375"/>
              <a:gd name="connsiteX6" fmla="*/ 98425 w 123825"/>
              <a:gd name="connsiteY6" fmla="*/ 95250 h 206375"/>
              <a:gd name="connsiteX7" fmla="*/ 111125 w 123825"/>
              <a:gd name="connsiteY7" fmla="*/ 95250 h 206375"/>
              <a:gd name="connsiteX8" fmla="*/ 98425 w 123825"/>
              <a:gd name="connsiteY8" fmla="*/ 130175 h 206375"/>
              <a:gd name="connsiteX9" fmla="*/ 95250 w 123825"/>
              <a:gd name="connsiteY9" fmla="*/ 155575 h 206375"/>
              <a:gd name="connsiteX10" fmla="*/ 98425 w 123825"/>
              <a:gd name="connsiteY10" fmla="*/ 177800 h 206375"/>
              <a:gd name="connsiteX11" fmla="*/ 111125 w 123825"/>
              <a:gd name="connsiteY11" fmla="*/ 174625 h 206375"/>
              <a:gd name="connsiteX12" fmla="*/ 123825 w 123825"/>
              <a:gd name="connsiteY12" fmla="*/ 200025 h 206375"/>
              <a:gd name="connsiteX13" fmla="*/ 34925 w 123825"/>
              <a:gd name="connsiteY13" fmla="*/ 206375 h 206375"/>
              <a:gd name="connsiteX14" fmla="*/ 34925 w 123825"/>
              <a:gd name="connsiteY14" fmla="*/ 149225 h 206375"/>
              <a:gd name="connsiteX15" fmla="*/ 31750 w 123825"/>
              <a:gd name="connsiteY15" fmla="*/ 104775 h 206375"/>
              <a:gd name="connsiteX16" fmla="*/ 28575 w 123825"/>
              <a:gd name="connsiteY16" fmla="*/ 73025 h 206375"/>
              <a:gd name="connsiteX17" fmla="*/ 25400 w 123825"/>
              <a:gd name="connsiteY17" fmla="*/ 76200 h 206375"/>
              <a:gd name="connsiteX18" fmla="*/ 25400 w 123825"/>
              <a:gd name="connsiteY18" fmla="*/ 73025 h 206375"/>
              <a:gd name="connsiteX19" fmla="*/ 9525 w 123825"/>
              <a:gd name="connsiteY19" fmla="*/ 73025 h 206375"/>
              <a:gd name="connsiteX20" fmla="*/ 3175 w 123825"/>
              <a:gd name="connsiteY20" fmla="*/ 66675 h 206375"/>
              <a:gd name="connsiteX21" fmla="*/ 0 w 123825"/>
              <a:gd name="connsiteY21" fmla="*/ 3175 h 20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3825" h="206375">
                <a:moveTo>
                  <a:pt x="69850" y="0"/>
                </a:moveTo>
                <a:lnTo>
                  <a:pt x="73025" y="3175"/>
                </a:lnTo>
                <a:lnTo>
                  <a:pt x="76200" y="12700"/>
                </a:lnTo>
                <a:lnTo>
                  <a:pt x="73025" y="22225"/>
                </a:lnTo>
                <a:lnTo>
                  <a:pt x="73025" y="47625"/>
                </a:lnTo>
                <a:lnTo>
                  <a:pt x="76200" y="92075"/>
                </a:lnTo>
                <a:lnTo>
                  <a:pt x="98425" y="95250"/>
                </a:lnTo>
                <a:lnTo>
                  <a:pt x="111125" y="95250"/>
                </a:lnTo>
                <a:lnTo>
                  <a:pt x="98425" y="130175"/>
                </a:lnTo>
                <a:lnTo>
                  <a:pt x="95250" y="155575"/>
                </a:lnTo>
                <a:lnTo>
                  <a:pt x="98425" y="177800"/>
                </a:lnTo>
                <a:lnTo>
                  <a:pt x="111125" y="174625"/>
                </a:lnTo>
                <a:lnTo>
                  <a:pt x="123825" y="200025"/>
                </a:lnTo>
                <a:lnTo>
                  <a:pt x="34925" y="206375"/>
                </a:lnTo>
                <a:lnTo>
                  <a:pt x="34925" y="149225"/>
                </a:lnTo>
                <a:lnTo>
                  <a:pt x="31750" y="104775"/>
                </a:lnTo>
                <a:lnTo>
                  <a:pt x="28575" y="73025"/>
                </a:lnTo>
                <a:lnTo>
                  <a:pt x="25400" y="76200"/>
                </a:lnTo>
                <a:lnTo>
                  <a:pt x="25400" y="73025"/>
                </a:lnTo>
                <a:lnTo>
                  <a:pt x="9525" y="73025"/>
                </a:lnTo>
                <a:lnTo>
                  <a:pt x="3175" y="66675"/>
                </a:lnTo>
                <a:lnTo>
                  <a:pt x="0" y="3175"/>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91" name="Tulsa, OK">
            <a:extLst>
              <a:ext uri="{FF2B5EF4-FFF2-40B4-BE49-F238E27FC236}">
                <a16:creationId xmlns:a16="http://schemas.microsoft.com/office/drawing/2014/main" xmlns="" id="{00000000-0008-0000-0000-000081010000}"/>
              </a:ext>
            </a:extLst>
          </p:cNvPr>
          <p:cNvSpPr>
            <a:spLocks/>
          </p:cNvSpPr>
          <p:nvPr/>
        </p:nvSpPr>
        <p:spPr bwMode="auto">
          <a:xfrm>
            <a:off x="7355398" y="5238914"/>
            <a:ext cx="288925" cy="307556"/>
          </a:xfrm>
          <a:custGeom>
            <a:avLst/>
            <a:gdLst>
              <a:gd name="connsiteX0" fmla="*/ 158750 w 288925"/>
              <a:gd name="connsiteY0" fmla="*/ 0 h 311150"/>
              <a:gd name="connsiteX1" fmla="*/ 165100 w 288925"/>
              <a:gd name="connsiteY1" fmla="*/ 107950 h 311150"/>
              <a:gd name="connsiteX2" fmla="*/ 193675 w 288925"/>
              <a:gd name="connsiteY2" fmla="*/ 107950 h 311150"/>
              <a:gd name="connsiteX3" fmla="*/ 193675 w 288925"/>
              <a:gd name="connsiteY3" fmla="*/ 76200 h 311150"/>
              <a:gd name="connsiteX4" fmla="*/ 250825 w 288925"/>
              <a:gd name="connsiteY4" fmla="*/ 73025 h 311150"/>
              <a:gd name="connsiteX5" fmla="*/ 266700 w 288925"/>
              <a:gd name="connsiteY5" fmla="*/ 69850 h 311150"/>
              <a:gd name="connsiteX6" fmla="*/ 266700 w 288925"/>
              <a:gd name="connsiteY6" fmla="*/ 85725 h 311150"/>
              <a:gd name="connsiteX7" fmla="*/ 250825 w 288925"/>
              <a:gd name="connsiteY7" fmla="*/ 88900 h 311150"/>
              <a:gd name="connsiteX8" fmla="*/ 254000 w 288925"/>
              <a:gd name="connsiteY8" fmla="*/ 171450 h 311150"/>
              <a:gd name="connsiteX9" fmla="*/ 288925 w 288925"/>
              <a:gd name="connsiteY9" fmla="*/ 168275 h 311150"/>
              <a:gd name="connsiteX10" fmla="*/ 288925 w 288925"/>
              <a:gd name="connsiteY10" fmla="*/ 184150 h 311150"/>
              <a:gd name="connsiteX11" fmla="*/ 279400 w 288925"/>
              <a:gd name="connsiteY11" fmla="*/ 190500 h 311150"/>
              <a:gd name="connsiteX12" fmla="*/ 279400 w 288925"/>
              <a:gd name="connsiteY12" fmla="*/ 203200 h 311150"/>
              <a:gd name="connsiteX13" fmla="*/ 288925 w 288925"/>
              <a:gd name="connsiteY13" fmla="*/ 209550 h 311150"/>
              <a:gd name="connsiteX14" fmla="*/ 282575 w 288925"/>
              <a:gd name="connsiteY14" fmla="*/ 219075 h 311150"/>
              <a:gd name="connsiteX15" fmla="*/ 250825 w 288925"/>
              <a:gd name="connsiteY15" fmla="*/ 225425 h 311150"/>
              <a:gd name="connsiteX16" fmla="*/ 231775 w 288925"/>
              <a:gd name="connsiteY16" fmla="*/ 231775 h 311150"/>
              <a:gd name="connsiteX17" fmla="*/ 222250 w 288925"/>
              <a:gd name="connsiteY17" fmla="*/ 215900 h 311150"/>
              <a:gd name="connsiteX18" fmla="*/ 203200 w 288925"/>
              <a:gd name="connsiteY18" fmla="*/ 215900 h 311150"/>
              <a:gd name="connsiteX19" fmla="*/ 206375 w 288925"/>
              <a:gd name="connsiteY19" fmla="*/ 241300 h 311150"/>
              <a:gd name="connsiteX20" fmla="*/ 215900 w 288925"/>
              <a:gd name="connsiteY20" fmla="*/ 241300 h 311150"/>
              <a:gd name="connsiteX21" fmla="*/ 215900 w 288925"/>
              <a:gd name="connsiteY21" fmla="*/ 273050 h 311150"/>
              <a:gd name="connsiteX22" fmla="*/ 200025 w 288925"/>
              <a:gd name="connsiteY22" fmla="*/ 273050 h 311150"/>
              <a:gd name="connsiteX23" fmla="*/ 200025 w 288925"/>
              <a:gd name="connsiteY23" fmla="*/ 292100 h 311150"/>
              <a:gd name="connsiteX24" fmla="*/ 193675 w 288925"/>
              <a:gd name="connsiteY24" fmla="*/ 292100 h 311150"/>
              <a:gd name="connsiteX25" fmla="*/ 193675 w 288925"/>
              <a:gd name="connsiteY25" fmla="*/ 307975 h 311150"/>
              <a:gd name="connsiteX26" fmla="*/ 177800 w 288925"/>
              <a:gd name="connsiteY26" fmla="*/ 307975 h 311150"/>
              <a:gd name="connsiteX27" fmla="*/ 158750 w 288925"/>
              <a:gd name="connsiteY27" fmla="*/ 311150 h 311150"/>
              <a:gd name="connsiteX28" fmla="*/ 158750 w 288925"/>
              <a:gd name="connsiteY28" fmla="*/ 276225 h 311150"/>
              <a:gd name="connsiteX29" fmla="*/ 139700 w 288925"/>
              <a:gd name="connsiteY29" fmla="*/ 276225 h 311150"/>
              <a:gd name="connsiteX30" fmla="*/ 139700 w 288925"/>
              <a:gd name="connsiteY30" fmla="*/ 260350 h 311150"/>
              <a:gd name="connsiteX31" fmla="*/ 73025 w 288925"/>
              <a:gd name="connsiteY31" fmla="*/ 263525 h 311150"/>
              <a:gd name="connsiteX32" fmla="*/ 73025 w 288925"/>
              <a:gd name="connsiteY32" fmla="*/ 206375 h 311150"/>
              <a:gd name="connsiteX33" fmla="*/ 69850 w 288925"/>
              <a:gd name="connsiteY33" fmla="*/ 165100 h 311150"/>
              <a:gd name="connsiteX34" fmla="*/ 38100 w 288925"/>
              <a:gd name="connsiteY34" fmla="*/ 165100 h 311150"/>
              <a:gd name="connsiteX35" fmla="*/ 38100 w 288925"/>
              <a:gd name="connsiteY35" fmla="*/ 149225 h 311150"/>
              <a:gd name="connsiteX36" fmla="*/ 22225 w 288925"/>
              <a:gd name="connsiteY36" fmla="*/ 149225 h 311150"/>
              <a:gd name="connsiteX37" fmla="*/ 22225 w 288925"/>
              <a:gd name="connsiteY37" fmla="*/ 133350 h 311150"/>
              <a:gd name="connsiteX38" fmla="*/ 6350 w 288925"/>
              <a:gd name="connsiteY38" fmla="*/ 133350 h 311150"/>
              <a:gd name="connsiteX39" fmla="*/ 6350 w 288925"/>
              <a:gd name="connsiteY39" fmla="*/ 101600 h 311150"/>
              <a:gd name="connsiteX40" fmla="*/ 25400 w 288925"/>
              <a:gd name="connsiteY40" fmla="*/ 85725 h 311150"/>
              <a:gd name="connsiteX41" fmla="*/ 0 w 288925"/>
              <a:gd name="connsiteY41" fmla="*/ 85725 h 311150"/>
              <a:gd name="connsiteX42" fmla="*/ 0 w 288925"/>
              <a:gd name="connsiteY42" fmla="*/ 66675 h 311150"/>
              <a:gd name="connsiteX43" fmla="*/ 19050 w 288925"/>
              <a:gd name="connsiteY43" fmla="*/ 66675 h 311150"/>
              <a:gd name="connsiteX44" fmla="*/ 25400 w 288925"/>
              <a:gd name="connsiteY44" fmla="*/ 53975 h 311150"/>
              <a:gd name="connsiteX45" fmla="*/ 31750 w 288925"/>
              <a:gd name="connsiteY45" fmla="*/ 53975 h 311150"/>
              <a:gd name="connsiteX46" fmla="*/ 44450 w 288925"/>
              <a:gd name="connsiteY46" fmla="*/ 47625 h 311150"/>
              <a:gd name="connsiteX47" fmla="*/ 44450 w 288925"/>
              <a:gd name="connsiteY47" fmla="*/ 6350 h 311150"/>
              <a:gd name="connsiteX48" fmla="*/ 79375 w 288925"/>
              <a:gd name="connsiteY48" fmla="*/ 3175 h 31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88925" h="311150">
                <a:moveTo>
                  <a:pt x="158750" y="0"/>
                </a:moveTo>
                <a:lnTo>
                  <a:pt x="165100" y="107950"/>
                </a:lnTo>
                <a:lnTo>
                  <a:pt x="193675" y="107950"/>
                </a:lnTo>
                <a:lnTo>
                  <a:pt x="193675" y="76200"/>
                </a:lnTo>
                <a:lnTo>
                  <a:pt x="250825" y="73025"/>
                </a:lnTo>
                <a:lnTo>
                  <a:pt x="266700" y="69850"/>
                </a:lnTo>
                <a:lnTo>
                  <a:pt x="266700" y="85725"/>
                </a:lnTo>
                <a:lnTo>
                  <a:pt x="250825" y="88900"/>
                </a:lnTo>
                <a:lnTo>
                  <a:pt x="254000" y="171450"/>
                </a:lnTo>
                <a:lnTo>
                  <a:pt x="288925" y="168275"/>
                </a:lnTo>
                <a:lnTo>
                  <a:pt x="288925" y="184150"/>
                </a:lnTo>
                <a:lnTo>
                  <a:pt x="279400" y="190500"/>
                </a:lnTo>
                <a:lnTo>
                  <a:pt x="279400" y="203200"/>
                </a:lnTo>
                <a:lnTo>
                  <a:pt x="288925" y="209550"/>
                </a:lnTo>
                <a:lnTo>
                  <a:pt x="282575" y="219075"/>
                </a:lnTo>
                <a:lnTo>
                  <a:pt x="250825" y="225425"/>
                </a:lnTo>
                <a:lnTo>
                  <a:pt x="231775" y="231775"/>
                </a:lnTo>
                <a:lnTo>
                  <a:pt x="222250" y="215900"/>
                </a:lnTo>
                <a:lnTo>
                  <a:pt x="203200" y="215900"/>
                </a:lnTo>
                <a:lnTo>
                  <a:pt x="206375" y="241300"/>
                </a:lnTo>
                <a:lnTo>
                  <a:pt x="215900" y="241300"/>
                </a:lnTo>
                <a:lnTo>
                  <a:pt x="215900" y="273050"/>
                </a:lnTo>
                <a:lnTo>
                  <a:pt x="200025" y="273050"/>
                </a:lnTo>
                <a:lnTo>
                  <a:pt x="200025" y="292100"/>
                </a:lnTo>
                <a:lnTo>
                  <a:pt x="193675" y="292100"/>
                </a:lnTo>
                <a:lnTo>
                  <a:pt x="193675" y="307975"/>
                </a:lnTo>
                <a:lnTo>
                  <a:pt x="177800" y="307975"/>
                </a:lnTo>
                <a:lnTo>
                  <a:pt x="158750" y="311150"/>
                </a:lnTo>
                <a:lnTo>
                  <a:pt x="158750" y="276225"/>
                </a:lnTo>
                <a:lnTo>
                  <a:pt x="139700" y="276225"/>
                </a:lnTo>
                <a:lnTo>
                  <a:pt x="139700" y="260350"/>
                </a:lnTo>
                <a:lnTo>
                  <a:pt x="73025" y="263525"/>
                </a:lnTo>
                <a:lnTo>
                  <a:pt x="73025" y="206375"/>
                </a:lnTo>
                <a:lnTo>
                  <a:pt x="69850" y="165100"/>
                </a:lnTo>
                <a:lnTo>
                  <a:pt x="38100" y="165100"/>
                </a:lnTo>
                <a:lnTo>
                  <a:pt x="38100" y="149225"/>
                </a:lnTo>
                <a:lnTo>
                  <a:pt x="22225" y="149225"/>
                </a:lnTo>
                <a:lnTo>
                  <a:pt x="22225" y="133350"/>
                </a:lnTo>
                <a:lnTo>
                  <a:pt x="6350" y="133350"/>
                </a:lnTo>
                <a:lnTo>
                  <a:pt x="6350" y="101600"/>
                </a:lnTo>
                <a:lnTo>
                  <a:pt x="25400" y="85725"/>
                </a:lnTo>
                <a:lnTo>
                  <a:pt x="0" y="85725"/>
                </a:lnTo>
                <a:lnTo>
                  <a:pt x="0" y="66675"/>
                </a:lnTo>
                <a:lnTo>
                  <a:pt x="19050" y="66675"/>
                </a:lnTo>
                <a:lnTo>
                  <a:pt x="25400" y="53975"/>
                </a:lnTo>
                <a:lnTo>
                  <a:pt x="31750" y="53975"/>
                </a:lnTo>
                <a:lnTo>
                  <a:pt x="44450" y="47625"/>
                </a:lnTo>
                <a:lnTo>
                  <a:pt x="44450" y="6350"/>
                </a:lnTo>
                <a:lnTo>
                  <a:pt x="79375" y="3175"/>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92" name="Fort Smith, AR-OK">
            <a:extLst>
              <a:ext uri="{FF2B5EF4-FFF2-40B4-BE49-F238E27FC236}">
                <a16:creationId xmlns:a16="http://schemas.microsoft.com/office/drawing/2014/main" xmlns="" id="{00000000-0008-0000-0000-000082010000}"/>
              </a:ext>
            </a:extLst>
          </p:cNvPr>
          <p:cNvSpPr>
            <a:spLocks/>
          </p:cNvSpPr>
          <p:nvPr/>
        </p:nvSpPr>
        <p:spPr bwMode="auto">
          <a:xfrm>
            <a:off x="7660198" y="5451430"/>
            <a:ext cx="195113" cy="248817"/>
          </a:xfrm>
          <a:custGeom>
            <a:avLst/>
            <a:gdLst>
              <a:gd name="connsiteX0" fmla="*/ 50800 w 193012"/>
              <a:gd name="connsiteY0" fmla="*/ 33337 h 252412"/>
              <a:gd name="connsiteX1" fmla="*/ 104775 w 193012"/>
              <a:gd name="connsiteY1" fmla="*/ 33337 h 252412"/>
              <a:gd name="connsiteX2" fmla="*/ 114300 w 193012"/>
              <a:gd name="connsiteY2" fmla="*/ 74612 h 252412"/>
              <a:gd name="connsiteX3" fmla="*/ 114300 w 193012"/>
              <a:gd name="connsiteY3" fmla="*/ 80962 h 252412"/>
              <a:gd name="connsiteX4" fmla="*/ 117475 w 193012"/>
              <a:gd name="connsiteY4" fmla="*/ 166687 h 252412"/>
              <a:gd name="connsiteX5" fmla="*/ 117475 w 193012"/>
              <a:gd name="connsiteY5" fmla="*/ 204787 h 252412"/>
              <a:gd name="connsiteX6" fmla="*/ 117475 w 193012"/>
              <a:gd name="connsiteY6" fmla="*/ 246062 h 252412"/>
              <a:gd name="connsiteX7" fmla="*/ 44450 w 193012"/>
              <a:gd name="connsiteY7" fmla="*/ 252412 h 252412"/>
              <a:gd name="connsiteX8" fmla="*/ 41275 w 193012"/>
              <a:gd name="connsiteY8" fmla="*/ 217487 h 252412"/>
              <a:gd name="connsiteX9" fmla="*/ 22225 w 193012"/>
              <a:gd name="connsiteY9" fmla="*/ 220662 h 252412"/>
              <a:gd name="connsiteX10" fmla="*/ 19050 w 193012"/>
              <a:gd name="connsiteY10" fmla="*/ 188912 h 252412"/>
              <a:gd name="connsiteX11" fmla="*/ 28575 w 193012"/>
              <a:gd name="connsiteY11" fmla="*/ 185737 h 252412"/>
              <a:gd name="connsiteX12" fmla="*/ 28575 w 193012"/>
              <a:gd name="connsiteY12" fmla="*/ 169862 h 252412"/>
              <a:gd name="connsiteX13" fmla="*/ 38100 w 193012"/>
              <a:gd name="connsiteY13" fmla="*/ 169862 h 252412"/>
              <a:gd name="connsiteX14" fmla="*/ 38100 w 193012"/>
              <a:gd name="connsiteY14" fmla="*/ 147637 h 252412"/>
              <a:gd name="connsiteX15" fmla="*/ 38100 w 193012"/>
              <a:gd name="connsiteY15" fmla="*/ 119062 h 252412"/>
              <a:gd name="connsiteX16" fmla="*/ 57150 w 193012"/>
              <a:gd name="connsiteY16" fmla="*/ 119062 h 252412"/>
              <a:gd name="connsiteX17" fmla="*/ 53975 w 193012"/>
              <a:gd name="connsiteY17" fmla="*/ 93662 h 252412"/>
              <a:gd name="connsiteX18" fmla="*/ 47625 w 193012"/>
              <a:gd name="connsiteY18" fmla="*/ 87312 h 252412"/>
              <a:gd name="connsiteX19" fmla="*/ 38100 w 193012"/>
              <a:gd name="connsiteY19" fmla="*/ 90487 h 252412"/>
              <a:gd name="connsiteX20" fmla="*/ 38100 w 193012"/>
              <a:gd name="connsiteY20" fmla="*/ 80962 h 252412"/>
              <a:gd name="connsiteX21" fmla="*/ 31750 w 193012"/>
              <a:gd name="connsiteY21" fmla="*/ 84137 h 252412"/>
              <a:gd name="connsiteX22" fmla="*/ 28575 w 193012"/>
              <a:gd name="connsiteY22" fmla="*/ 74612 h 252412"/>
              <a:gd name="connsiteX23" fmla="*/ 22225 w 193012"/>
              <a:gd name="connsiteY23" fmla="*/ 80962 h 252412"/>
              <a:gd name="connsiteX24" fmla="*/ 12700 w 193012"/>
              <a:gd name="connsiteY24" fmla="*/ 71437 h 252412"/>
              <a:gd name="connsiteX25" fmla="*/ 3175 w 193012"/>
              <a:gd name="connsiteY25" fmla="*/ 58737 h 252412"/>
              <a:gd name="connsiteX26" fmla="*/ 0 w 193012"/>
              <a:gd name="connsiteY26" fmla="*/ 36512 h 252412"/>
              <a:gd name="connsiteX27" fmla="*/ 183487 w 193012"/>
              <a:gd name="connsiteY27" fmla="*/ 0 h 252412"/>
              <a:gd name="connsiteX28" fmla="*/ 193012 w 193012"/>
              <a:gd name="connsiteY28" fmla="*/ 0 h 252412"/>
              <a:gd name="connsiteX29" fmla="*/ 193012 w 193012"/>
              <a:gd name="connsiteY29" fmla="*/ 6350 h 252412"/>
              <a:gd name="connsiteX30" fmla="*/ 183487 w 193012"/>
              <a:gd name="connsiteY30" fmla="*/ 6350 h 252412"/>
              <a:gd name="connsiteX31" fmla="*/ 180312 w 193012"/>
              <a:gd name="connsiteY31" fmla="*/ 19050 h 252412"/>
              <a:gd name="connsiteX32" fmla="*/ 167612 w 193012"/>
              <a:gd name="connsiteY32" fmla="*/ 22225 h 252412"/>
              <a:gd name="connsiteX33" fmla="*/ 167612 w 193012"/>
              <a:gd name="connsiteY33" fmla="*/ 38100 h 252412"/>
              <a:gd name="connsiteX34" fmla="*/ 177137 w 193012"/>
              <a:gd name="connsiteY34" fmla="*/ 38100 h 252412"/>
              <a:gd name="connsiteX35" fmla="*/ 177137 w 193012"/>
              <a:gd name="connsiteY35" fmla="*/ 57150 h 252412"/>
              <a:gd name="connsiteX36" fmla="*/ 170787 w 193012"/>
              <a:gd name="connsiteY36" fmla="*/ 63500 h 252412"/>
              <a:gd name="connsiteX37" fmla="*/ 173962 w 193012"/>
              <a:gd name="connsiteY37" fmla="*/ 107950 h 252412"/>
              <a:gd name="connsiteX38" fmla="*/ 180312 w 193012"/>
              <a:gd name="connsiteY38" fmla="*/ 107950 h 252412"/>
              <a:gd name="connsiteX39" fmla="*/ 180312 w 193012"/>
              <a:gd name="connsiteY39" fmla="*/ 120650 h 252412"/>
              <a:gd name="connsiteX40" fmla="*/ 164437 w 193012"/>
              <a:gd name="connsiteY40" fmla="*/ 120650 h 252412"/>
              <a:gd name="connsiteX41" fmla="*/ 164437 w 193012"/>
              <a:gd name="connsiteY41" fmla="*/ 130175 h 252412"/>
              <a:gd name="connsiteX42" fmla="*/ 148562 w 193012"/>
              <a:gd name="connsiteY42" fmla="*/ 136525 h 252412"/>
              <a:gd name="connsiteX43" fmla="*/ 151737 w 193012"/>
              <a:gd name="connsiteY43" fmla="*/ 155575 h 252412"/>
              <a:gd name="connsiteX44" fmla="*/ 119987 w 193012"/>
              <a:gd name="connsiteY44" fmla="*/ 165100 h 252412"/>
              <a:gd name="connsiteX45" fmla="*/ 116812 w 193012"/>
              <a:gd name="connsiteY45" fmla="*/ 79375 h 252412"/>
              <a:gd name="connsiteX46" fmla="*/ 116812 w 193012"/>
              <a:gd name="connsiteY46" fmla="*/ 73025 h 252412"/>
              <a:gd name="connsiteX47" fmla="*/ 107287 w 193012"/>
              <a:gd name="connsiteY47" fmla="*/ 31750 h 252412"/>
              <a:gd name="connsiteX48" fmla="*/ 100937 w 193012"/>
              <a:gd name="connsiteY48" fmla="*/ 6350 h 25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93012" h="252412">
                <a:moveTo>
                  <a:pt x="50800" y="33337"/>
                </a:moveTo>
                <a:lnTo>
                  <a:pt x="104775" y="33337"/>
                </a:lnTo>
                <a:lnTo>
                  <a:pt x="114300" y="74612"/>
                </a:lnTo>
                <a:lnTo>
                  <a:pt x="114300" y="80962"/>
                </a:lnTo>
                <a:lnTo>
                  <a:pt x="117475" y="166687"/>
                </a:lnTo>
                <a:lnTo>
                  <a:pt x="117475" y="204787"/>
                </a:lnTo>
                <a:lnTo>
                  <a:pt x="117475" y="246062"/>
                </a:lnTo>
                <a:lnTo>
                  <a:pt x="44450" y="252412"/>
                </a:lnTo>
                <a:lnTo>
                  <a:pt x="41275" y="217487"/>
                </a:lnTo>
                <a:lnTo>
                  <a:pt x="22225" y="220662"/>
                </a:lnTo>
                <a:lnTo>
                  <a:pt x="19050" y="188912"/>
                </a:lnTo>
                <a:lnTo>
                  <a:pt x="28575" y="185737"/>
                </a:lnTo>
                <a:lnTo>
                  <a:pt x="28575" y="169862"/>
                </a:lnTo>
                <a:lnTo>
                  <a:pt x="38100" y="169862"/>
                </a:lnTo>
                <a:lnTo>
                  <a:pt x="38100" y="147637"/>
                </a:lnTo>
                <a:lnTo>
                  <a:pt x="38100" y="119062"/>
                </a:lnTo>
                <a:lnTo>
                  <a:pt x="57150" y="119062"/>
                </a:lnTo>
                <a:lnTo>
                  <a:pt x="53975" y="93662"/>
                </a:lnTo>
                <a:lnTo>
                  <a:pt x="47625" y="87312"/>
                </a:lnTo>
                <a:lnTo>
                  <a:pt x="38100" y="90487"/>
                </a:lnTo>
                <a:lnTo>
                  <a:pt x="38100" y="80962"/>
                </a:lnTo>
                <a:lnTo>
                  <a:pt x="31750" y="84137"/>
                </a:lnTo>
                <a:lnTo>
                  <a:pt x="28575" y="74612"/>
                </a:lnTo>
                <a:lnTo>
                  <a:pt x="22225" y="80962"/>
                </a:lnTo>
                <a:lnTo>
                  <a:pt x="12700" y="71437"/>
                </a:lnTo>
                <a:lnTo>
                  <a:pt x="3175" y="58737"/>
                </a:lnTo>
                <a:lnTo>
                  <a:pt x="0" y="36512"/>
                </a:lnTo>
                <a:close/>
                <a:moveTo>
                  <a:pt x="183487" y="0"/>
                </a:moveTo>
                <a:lnTo>
                  <a:pt x="193012" y="0"/>
                </a:lnTo>
                <a:lnTo>
                  <a:pt x="193012" y="6350"/>
                </a:lnTo>
                <a:lnTo>
                  <a:pt x="183487" y="6350"/>
                </a:lnTo>
                <a:lnTo>
                  <a:pt x="180312" y="19050"/>
                </a:lnTo>
                <a:lnTo>
                  <a:pt x="167612" y="22225"/>
                </a:lnTo>
                <a:lnTo>
                  <a:pt x="167612" y="38100"/>
                </a:lnTo>
                <a:lnTo>
                  <a:pt x="177137" y="38100"/>
                </a:lnTo>
                <a:lnTo>
                  <a:pt x="177137" y="57150"/>
                </a:lnTo>
                <a:lnTo>
                  <a:pt x="170787" y="63500"/>
                </a:lnTo>
                <a:lnTo>
                  <a:pt x="173962" y="107950"/>
                </a:lnTo>
                <a:lnTo>
                  <a:pt x="180312" y="107950"/>
                </a:lnTo>
                <a:lnTo>
                  <a:pt x="180312" y="120650"/>
                </a:lnTo>
                <a:lnTo>
                  <a:pt x="164437" y="120650"/>
                </a:lnTo>
                <a:lnTo>
                  <a:pt x="164437" y="130175"/>
                </a:lnTo>
                <a:lnTo>
                  <a:pt x="148562" y="136525"/>
                </a:lnTo>
                <a:lnTo>
                  <a:pt x="151737" y="155575"/>
                </a:lnTo>
                <a:lnTo>
                  <a:pt x="119987" y="165100"/>
                </a:lnTo>
                <a:lnTo>
                  <a:pt x="116812" y="79375"/>
                </a:lnTo>
                <a:lnTo>
                  <a:pt x="116812" y="73025"/>
                </a:lnTo>
                <a:lnTo>
                  <a:pt x="107287" y="31750"/>
                </a:lnTo>
                <a:lnTo>
                  <a:pt x="100937" y="6350"/>
                </a:lnTo>
                <a:close/>
              </a:path>
            </a:pathLst>
          </a:custGeom>
          <a:solidFill>
            <a:srgbClr val="A6A6A6"/>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93" name="Oklahoma City, OK">
            <a:extLst>
              <a:ext uri="{FF2B5EF4-FFF2-40B4-BE49-F238E27FC236}">
                <a16:creationId xmlns:a16="http://schemas.microsoft.com/office/drawing/2014/main" xmlns="" id="{00000000-0008-0000-0000-000083010000}"/>
              </a:ext>
            </a:extLst>
          </p:cNvPr>
          <p:cNvSpPr>
            <a:spLocks/>
          </p:cNvSpPr>
          <p:nvPr/>
        </p:nvSpPr>
        <p:spPr bwMode="auto">
          <a:xfrm>
            <a:off x="7163461" y="5405392"/>
            <a:ext cx="268137" cy="280778"/>
          </a:xfrm>
          <a:custGeom>
            <a:avLst/>
            <a:gdLst>
              <a:gd name="connsiteX0" fmla="*/ 98425 w 266700"/>
              <a:gd name="connsiteY0" fmla="*/ 0 h 282575"/>
              <a:gd name="connsiteX1" fmla="*/ 130175 w 266700"/>
              <a:gd name="connsiteY1" fmla="*/ 0 h 282575"/>
              <a:gd name="connsiteX2" fmla="*/ 146050 w 266700"/>
              <a:gd name="connsiteY2" fmla="*/ 0 h 282575"/>
              <a:gd name="connsiteX3" fmla="*/ 149225 w 266700"/>
              <a:gd name="connsiteY3" fmla="*/ 34925 h 282575"/>
              <a:gd name="connsiteX4" fmla="*/ 155575 w 266700"/>
              <a:gd name="connsiteY4" fmla="*/ 28575 h 282575"/>
              <a:gd name="connsiteX5" fmla="*/ 158750 w 266700"/>
              <a:gd name="connsiteY5" fmla="*/ 34925 h 282575"/>
              <a:gd name="connsiteX6" fmla="*/ 174625 w 266700"/>
              <a:gd name="connsiteY6" fmla="*/ 41275 h 282575"/>
              <a:gd name="connsiteX7" fmla="*/ 180975 w 266700"/>
              <a:gd name="connsiteY7" fmla="*/ 38100 h 282575"/>
              <a:gd name="connsiteX8" fmla="*/ 263525 w 266700"/>
              <a:gd name="connsiteY8" fmla="*/ 38100 h 282575"/>
              <a:gd name="connsiteX9" fmla="*/ 263525 w 266700"/>
              <a:gd name="connsiteY9" fmla="*/ 95250 h 282575"/>
              <a:gd name="connsiteX10" fmla="*/ 266700 w 266700"/>
              <a:gd name="connsiteY10" fmla="*/ 130175 h 282575"/>
              <a:gd name="connsiteX11" fmla="*/ 184150 w 266700"/>
              <a:gd name="connsiteY11" fmla="*/ 130175 h 282575"/>
              <a:gd name="connsiteX12" fmla="*/ 184150 w 266700"/>
              <a:gd name="connsiteY12" fmla="*/ 149225 h 282575"/>
              <a:gd name="connsiteX13" fmla="*/ 187325 w 266700"/>
              <a:gd name="connsiteY13" fmla="*/ 234950 h 282575"/>
              <a:gd name="connsiteX14" fmla="*/ 209550 w 266700"/>
              <a:gd name="connsiteY14" fmla="*/ 238125 h 282575"/>
              <a:gd name="connsiteX15" fmla="*/ 219075 w 266700"/>
              <a:gd name="connsiteY15" fmla="*/ 225425 h 282575"/>
              <a:gd name="connsiteX16" fmla="*/ 219075 w 266700"/>
              <a:gd name="connsiteY16" fmla="*/ 247650 h 282575"/>
              <a:gd name="connsiteX17" fmla="*/ 104775 w 266700"/>
              <a:gd name="connsiteY17" fmla="*/ 250825 h 282575"/>
              <a:gd name="connsiteX18" fmla="*/ 104775 w 266700"/>
              <a:gd name="connsiteY18" fmla="*/ 282575 h 282575"/>
              <a:gd name="connsiteX19" fmla="*/ 38100 w 266700"/>
              <a:gd name="connsiteY19" fmla="*/ 282575 h 282575"/>
              <a:gd name="connsiteX20" fmla="*/ 38100 w 266700"/>
              <a:gd name="connsiteY20" fmla="*/ 250825 h 282575"/>
              <a:gd name="connsiteX21" fmla="*/ 34925 w 266700"/>
              <a:gd name="connsiteY21" fmla="*/ 152400 h 282575"/>
              <a:gd name="connsiteX22" fmla="*/ 3175 w 266700"/>
              <a:gd name="connsiteY22" fmla="*/ 152400 h 282575"/>
              <a:gd name="connsiteX23" fmla="*/ 0 w 266700"/>
              <a:gd name="connsiteY23" fmla="*/ 120650 h 282575"/>
              <a:gd name="connsiteX24" fmla="*/ 0 w 266700"/>
              <a:gd name="connsiteY24" fmla="*/ 85725 h 282575"/>
              <a:gd name="connsiteX25" fmla="*/ 15875 w 266700"/>
              <a:gd name="connsiteY25" fmla="*/ 85725 h 282575"/>
              <a:gd name="connsiteX26" fmla="*/ 98425 w 266700"/>
              <a:gd name="connsiteY26" fmla="*/ 82550 h 282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6700" h="282575">
                <a:moveTo>
                  <a:pt x="98425" y="0"/>
                </a:moveTo>
                <a:lnTo>
                  <a:pt x="130175" y="0"/>
                </a:lnTo>
                <a:lnTo>
                  <a:pt x="146050" y="0"/>
                </a:lnTo>
                <a:lnTo>
                  <a:pt x="149225" y="34925"/>
                </a:lnTo>
                <a:lnTo>
                  <a:pt x="155575" y="28575"/>
                </a:lnTo>
                <a:lnTo>
                  <a:pt x="158750" y="34925"/>
                </a:lnTo>
                <a:lnTo>
                  <a:pt x="174625" y="41275"/>
                </a:lnTo>
                <a:lnTo>
                  <a:pt x="180975" y="38100"/>
                </a:lnTo>
                <a:lnTo>
                  <a:pt x="263525" y="38100"/>
                </a:lnTo>
                <a:lnTo>
                  <a:pt x="263525" y="95250"/>
                </a:lnTo>
                <a:lnTo>
                  <a:pt x="266700" y="130175"/>
                </a:lnTo>
                <a:lnTo>
                  <a:pt x="184150" y="130175"/>
                </a:lnTo>
                <a:lnTo>
                  <a:pt x="184150" y="149225"/>
                </a:lnTo>
                <a:lnTo>
                  <a:pt x="187325" y="234950"/>
                </a:lnTo>
                <a:lnTo>
                  <a:pt x="209550" y="238125"/>
                </a:lnTo>
                <a:lnTo>
                  <a:pt x="219075" y="225425"/>
                </a:lnTo>
                <a:lnTo>
                  <a:pt x="219075" y="247650"/>
                </a:lnTo>
                <a:lnTo>
                  <a:pt x="104775" y="250825"/>
                </a:lnTo>
                <a:lnTo>
                  <a:pt x="104775" y="282575"/>
                </a:lnTo>
                <a:lnTo>
                  <a:pt x="38100" y="282575"/>
                </a:lnTo>
                <a:lnTo>
                  <a:pt x="38100" y="250825"/>
                </a:lnTo>
                <a:lnTo>
                  <a:pt x="34925" y="152400"/>
                </a:lnTo>
                <a:lnTo>
                  <a:pt x="3175" y="152400"/>
                </a:lnTo>
                <a:lnTo>
                  <a:pt x="0" y="120650"/>
                </a:lnTo>
                <a:lnTo>
                  <a:pt x="0" y="85725"/>
                </a:lnTo>
                <a:lnTo>
                  <a:pt x="15875" y="85725"/>
                </a:lnTo>
                <a:lnTo>
                  <a:pt x="98425" y="82550"/>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94" name="Freeform 393">
            <a:extLst>
              <a:ext uri="{FF2B5EF4-FFF2-40B4-BE49-F238E27FC236}">
                <a16:creationId xmlns:a16="http://schemas.microsoft.com/office/drawing/2014/main" xmlns="" id="{00000000-0008-0000-0000-00008A010000}"/>
              </a:ext>
            </a:extLst>
          </p:cNvPr>
          <p:cNvSpPr>
            <a:spLocks/>
          </p:cNvSpPr>
          <p:nvPr/>
        </p:nvSpPr>
        <p:spPr bwMode="auto">
          <a:xfrm>
            <a:off x="10407412" y="4729955"/>
            <a:ext cx="53975" cy="99803"/>
          </a:xfrm>
          <a:custGeom>
            <a:avLst/>
            <a:gdLst>
              <a:gd name="T0" fmla="*/ 2147483646 w 34"/>
              <a:gd name="T1" fmla="*/ 0 h 64"/>
              <a:gd name="T2" fmla="*/ 2147483646 w 34"/>
              <a:gd name="T3" fmla="*/ 2147483646 h 64"/>
              <a:gd name="T4" fmla="*/ 2147483646 w 34"/>
              <a:gd name="T5" fmla="*/ 2147483646 h 64"/>
              <a:gd name="T6" fmla="*/ 2147483646 w 34"/>
              <a:gd name="T7" fmla="*/ 2147483646 h 64"/>
              <a:gd name="T8" fmla="*/ 2147483646 w 34"/>
              <a:gd name="T9" fmla="*/ 2147483646 h 64"/>
              <a:gd name="T10" fmla="*/ 2147483646 w 34"/>
              <a:gd name="T11" fmla="*/ 2147483646 h 64"/>
              <a:gd name="T12" fmla="*/ 2147483646 w 34"/>
              <a:gd name="T13" fmla="*/ 2147483646 h 64"/>
              <a:gd name="T14" fmla="*/ 2147483646 w 34"/>
              <a:gd name="T15" fmla="*/ 2147483646 h 64"/>
              <a:gd name="T16" fmla="*/ 2147483646 w 34"/>
              <a:gd name="T17" fmla="*/ 2147483646 h 64"/>
              <a:gd name="T18" fmla="*/ 2147483646 w 34"/>
              <a:gd name="T19" fmla="*/ 2147483646 h 64"/>
              <a:gd name="T20" fmla="*/ 2147483646 w 34"/>
              <a:gd name="T21" fmla="*/ 2147483646 h 64"/>
              <a:gd name="T22" fmla="*/ 2147483646 w 34"/>
              <a:gd name="T23" fmla="*/ 2147483646 h 64"/>
              <a:gd name="T24" fmla="*/ 0 w 34"/>
              <a:gd name="T25" fmla="*/ 2147483646 h 64"/>
              <a:gd name="T26" fmla="*/ 2147483646 w 34"/>
              <a:gd name="T27" fmla="*/ 2147483646 h 64"/>
              <a:gd name="T28" fmla="*/ 2147483646 w 34"/>
              <a:gd name="T29" fmla="*/ 0 h 6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4"/>
              <a:gd name="T46" fmla="*/ 0 h 64"/>
              <a:gd name="T47" fmla="*/ 34 w 34"/>
              <a:gd name="T48" fmla="*/ 64 h 6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4" h="64">
                <a:moveTo>
                  <a:pt x="12" y="0"/>
                </a:moveTo>
                <a:lnTo>
                  <a:pt x="16" y="12"/>
                </a:lnTo>
                <a:lnTo>
                  <a:pt x="24" y="12"/>
                </a:lnTo>
                <a:lnTo>
                  <a:pt x="22" y="16"/>
                </a:lnTo>
                <a:lnTo>
                  <a:pt x="28" y="14"/>
                </a:lnTo>
                <a:lnTo>
                  <a:pt x="34" y="16"/>
                </a:lnTo>
                <a:lnTo>
                  <a:pt x="34" y="22"/>
                </a:lnTo>
                <a:lnTo>
                  <a:pt x="8" y="64"/>
                </a:lnTo>
                <a:lnTo>
                  <a:pt x="6" y="64"/>
                </a:lnTo>
                <a:lnTo>
                  <a:pt x="4" y="60"/>
                </a:lnTo>
                <a:lnTo>
                  <a:pt x="8" y="32"/>
                </a:lnTo>
                <a:lnTo>
                  <a:pt x="2" y="28"/>
                </a:lnTo>
                <a:lnTo>
                  <a:pt x="0" y="22"/>
                </a:lnTo>
                <a:lnTo>
                  <a:pt x="12" y="10"/>
                </a:lnTo>
                <a:lnTo>
                  <a:pt x="12" y="0"/>
                </a:lnTo>
              </a:path>
            </a:pathLst>
          </a:custGeom>
          <a:noFill/>
          <a:ln w="3175">
            <a:solidFill>
              <a:schemeClr val="bg1">
                <a:lumMod val="50000"/>
              </a:schemeClr>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595" name="Virginia Beach, VA">
            <a:extLst>
              <a:ext uri="{FF2B5EF4-FFF2-40B4-BE49-F238E27FC236}">
                <a16:creationId xmlns:a16="http://schemas.microsoft.com/office/drawing/2014/main" xmlns="" id="{00000000-0008-0000-0000-00008C010000}"/>
              </a:ext>
            </a:extLst>
          </p:cNvPr>
          <p:cNvSpPr>
            <a:spLocks/>
          </p:cNvSpPr>
          <p:nvPr/>
        </p:nvSpPr>
        <p:spPr bwMode="auto">
          <a:xfrm>
            <a:off x="10382012" y="4644230"/>
            <a:ext cx="225425" cy="245853"/>
          </a:xfrm>
          <a:custGeom>
            <a:avLst/>
            <a:gdLst>
              <a:gd name="connsiteX0" fmla="*/ 92075 w 225425"/>
              <a:gd name="connsiteY0" fmla="*/ 193676 h 247650"/>
              <a:gd name="connsiteX1" fmla="*/ 98425 w 225425"/>
              <a:gd name="connsiteY1" fmla="*/ 196851 h 247650"/>
              <a:gd name="connsiteX2" fmla="*/ 111125 w 225425"/>
              <a:gd name="connsiteY2" fmla="*/ 222251 h 247650"/>
              <a:gd name="connsiteX3" fmla="*/ 98425 w 225425"/>
              <a:gd name="connsiteY3" fmla="*/ 231776 h 247650"/>
              <a:gd name="connsiteX4" fmla="*/ 82550 w 225425"/>
              <a:gd name="connsiteY4" fmla="*/ 244476 h 247650"/>
              <a:gd name="connsiteX5" fmla="*/ 66675 w 225425"/>
              <a:gd name="connsiteY5" fmla="*/ 238126 h 247650"/>
              <a:gd name="connsiteX6" fmla="*/ 41275 w 225425"/>
              <a:gd name="connsiteY6" fmla="*/ 238126 h 247650"/>
              <a:gd name="connsiteX7" fmla="*/ 34925 w 225425"/>
              <a:gd name="connsiteY7" fmla="*/ 225426 h 247650"/>
              <a:gd name="connsiteX8" fmla="*/ 38100 w 225425"/>
              <a:gd name="connsiteY8" fmla="*/ 219076 h 247650"/>
              <a:gd name="connsiteX9" fmla="*/ 34925 w 225425"/>
              <a:gd name="connsiteY9" fmla="*/ 212726 h 247650"/>
              <a:gd name="connsiteX10" fmla="*/ 34925 w 225425"/>
              <a:gd name="connsiteY10" fmla="*/ 209551 h 247650"/>
              <a:gd name="connsiteX11" fmla="*/ 165100 w 225425"/>
              <a:gd name="connsiteY11" fmla="*/ 171450 h 247650"/>
              <a:gd name="connsiteX12" fmla="*/ 168275 w 225425"/>
              <a:gd name="connsiteY12" fmla="*/ 177800 h 247650"/>
              <a:gd name="connsiteX13" fmla="*/ 158750 w 225425"/>
              <a:gd name="connsiteY13" fmla="*/ 184150 h 247650"/>
              <a:gd name="connsiteX14" fmla="*/ 165100 w 225425"/>
              <a:gd name="connsiteY14" fmla="*/ 180975 h 247650"/>
              <a:gd name="connsiteX15" fmla="*/ 174625 w 225425"/>
              <a:gd name="connsiteY15" fmla="*/ 190500 h 247650"/>
              <a:gd name="connsiteX16" fmla="*/ 177800 w 225425"/>
              <a:gd name="connsiteY16" fmla="*/ 190500 h 247650"/>
              <a:gd name="connsiteX17" fmla="*/ 180975 w 225425"/>
              <a:gd name="connsiteY17" fmla="*/ 193675 h 247650"/>
              <a:gd name="connsiteX18" fmla="*/ 174625 w 225425"/>
              <a:gd name="connsiteY18" fmla="*/ 193675 h 247650"/>
              <a:gd name="connsiteX19" fmla="*/ 187325 w 225425"/>
              <a:gd name="connsiteY19" fmla="*/ 203200 h 247650"/>
              <a:gd name="connsiteX20" fmla="*/ 187325 w 225425"/>
              <a:gd name="connsiteY20" fmla="*/ 190500 h 247650"/>
              <a:gd name="connsiteX21" fmla="*/ 190500 w 225425"/>
              <a:gd name="connsiteY21" fmla="*/ 203200 h 247650"/>
              <a:gd name="connsiteX22" fmla="*/ 225425 w 225425"/>
              <a:gd name="connsiteY22" fmla="*/ 247650 h 247650"/>
              <a:gd name="connsiteX23" fmla="*/ 215900 w 225425"/>
              <a:gd name="connsiteY23" fmla="*/ 247650 h 247650"/>
              <a:gd name="connsiteX24" fmla="*/ 193675 w 225425"/>
              <a:gd name="connsiteY24" fmla="*/ 222250 h 247650"/>
              <a:gd name="connsiteX25" fmla="*/ 193675 w 225425"/>
              <a:gd name="connsiteY25" fmla="*/ 215900 h 247650"/>
              <a:gd name="connsiteX26" fmla="*/ 180975 w 225425"/>
              <a:gd name="connsiteY26" fmla="*/ 212725 h 247650"/>
              <a:gd name="connsiteX27" fmla="*/ 171450 w 225425"/>
              <a:gd name="connsiteY27" fmla="*/ 209550 h 247650"/>
              <a:gd name="connsiteX28" fmla="*/ 161925 w 225425"/>
              <a:gd name="connsiteY28" fmla="*/ 212725 h 247650"/>
              <a:gd name="connsiteX29" fmla="*/ 123825 w 225425"/>
              <a:gd name="connsiteY29" fmla="*/ 184150 h 247650"/>
              <a:gd name="connsiteX30" fmla="*/ 152400 w 225425"/>
              <a:gd name="connsiteY30" fmla="*/ 177800 h 247650"/>
              <a:gd name="connsiteX31" fmla="*/ 184150 w 225425"/>
              <a:gd name="connsiteY31" fmla="*/ 165100 h 247650"/>
              <a:gd name="connsiteX32" fmla="*/ 190500 w 225425"/>
              <a:gd name="connsiteY32" fmla="*/ 165100 h 247650"/>
              <a:gd name="connsiteX33" fmla="*/ 219075 w 225425"/>
              <a:gd name="connsiteY33" fmla="*/ 219075 h 247650"/>
              <a:gd name="connsiteX34" fmla="*/ 180975 w 225425"/>
              <a:gd name="connsiteY34" fmla="*/ 161925 h 247650"/>
              <a:gd name="connsiteX35" fmla="*/ 180975 w 225425"/>
              <a:gd name="connsiteY35" fmla="*/ 168275 h 247650"/>
              <a:gd name="connsiteX36" fmla="*/ 184150 w 225425"/>
              <a:gd name="connsiteY36" fmla="*/ 180975 h 247650"/>
              <a:gd name="connsiteX37" fmla="*/ 177800 w 225425"/>
              <a:gd name="connsiteY37" fmla="*/ 177800 h 247650"/>
              <a:gd name="connsiteX38" fmla="*/ 177800 w 225425"/>
              <a:gd name="connsiteY38" fmla="*/ 180975 h 247650"/>
              <a:gd name="connsiteX39" fmla="*/ 168275 w 225425"/>
              <a:gd name="connsiteY39" fmla="*/ 171450 h 247650"/>
              <a:gd name="connsiteX40" fmla="*/ 171450 w 225425"/>
              <a:gd name="connsiteY40" fmla="*/ 168275 h 247650"/>
              <a:gd name="connsiteX41" fmla="*/ 174625 w 225425"/>
              <a:gd name="connsiteY41" fmla="*/ 168275 h 247650"/>
              <a:gd name="connsiteX42" fmla="*/ 44450 w 225425"/>
              <a:gd name="connsiteY42" fmla="*/ 85725 h 247650"/>
              <a:gd name="connsiteX43" fmla="*/ 50800 w 225425"/>
              <a:gd name="connsiteY43" fmla="*/ 104775 h 247650"/>
              <a:gd name="connsiteX44" fmla="*/ 63500 w 225425"/>
              <a:gd name="connsiteY44" fmla="*/ 104775 h 247650"/>
              <a:gd name="connsiteX45" fmla="*/ 60325 w 225425"/>
              <a:gd name="connsiteY45" fmla="*/ 111125 h 247650"/>
              <a:gd name="connsiteX46" fmla="*/ 69850 w 225425"/>
              <a:gd name="connsiteY46" fmla="*/ 107950 h 247650"/>
              <a:gd name="connsiteX47" fmla="*/ 79375 w 225425"/>
              <a:gd name="connsiteY47" fmla="*/ 111125 h 247650"/>
              <a:gd name="connsiteX48" fmla="*/ 79375 w 225425"/>
              <a:gd name="connsiteY48" fmla="*/ 120650 h 247650"/>
              <a:gd name="connsiteX49" fmla="*/ 82550 w 225425"/>
              <a:gd name="connsiteY49" fmla="*/ 117475 h 247650"/>
              <a:gd name="connsiteX50" fmla="*/ 85725 w 225425"/>
              <a:gd name="connsiteY50" fmla="*/ 123825 h 247650"/>
              <a:gd name="connsiteX51" fmla="*/ 76200 w 225425"/>
              <a:gd name="connsiteY51" fmla="*/ 136525 h 247650"/>
              <a:gd name="connsiteX52" fmla="*/ 79375 w 225425"/>
              <a:gd name="connsiteY52" fmla="*/ 146050 h 247650"/>
              <a:gd name="connsiteX53" fmla="*/ 82550 w 225425"/>
              <a:gd name="connsiteY53" fmla="*/ 130175 h 247650"/>
              <a:gd name="connsiteX54" fmla="*/ 98425 w 225425"/>
              <a:gd name="connsiteY54" fmla="*/ 120650 h 247650"/>
              <a:gd name="connsiteX55" fmla="*/ 104775 w 225425"/>
              <a:gd name="connsiteY55" fmla="*/ 114300 h 247650"/>
              <a:gd name="connsiteX56" fmla="*/ 107950 w 225425"/>
              <a:gd name="connsiteY56" fmla="*/ 123825 h 247650"/>
              <a:gd name="connsiteX57" fmla="*/ 101600 w 225425"/>
              <a:gd name="connsiteY57" fmla="*/ 130175 h 247650"/>
              <a:gd name="connsiteX58" fmla="*/ 101600 w 225425"/>
              <a:gd name="connsiteY58" fmla="*/ 136525 h 247650"/>
              <a:gd name="connsiteX59" fmla="*/ 107950 w 225425"/>
              <a:gd name="connsiteY59" fmla="*/ 123825 h 247650"/>
              <a:gd name="connsiteX60" fmla="*/ 114300 w 225425"/>
              <a:gd name="connsiteY60" fmla="*/ 127000 h 247650"/>
              <a:gd name="connsiteX61" fmla="*/ 123825 w 225425"/>
              <a:gd name="connsiteY61" fmla="*/ 123825 h 247650"/>
              <a:gd name="connsiteX62" fmla="*/ 111125 w 225425"/>
              <a:gd name="connsiteY62" fmla="*/ 120650 h 247650"/>
              <a:gd name="connsiteX63" fmla="*/ 111125 w 225425"/>
              <a:gd name="connsiteY63" fmla="*/ 114300 h 247650"/>
              <a:gd name="connsiteX64" fmla="*/ 104775 w 225425"/>
              <a:gd name="connsiteY64" fmla="*/ 114300 h 247650"/>
              <a:gd name="connsiteX65" fmla="*/ 104775 w 225425"/>
              <a:gd name="connsiteY65" fmla="*/ 104775 h 247650"/>
              <a:gd name="connsiteX66" fmla="*/ 127000 w 225425"/>
              <a:gd name="connsiteY66" fmla="*/ 104775 h 247650"/>
              <a:gd name="connsiteX67" fmla="*/ 127000 w 225425"/>
              <a:gd name="connsiteY67" fmla="*/ 107950 h 247650"/>
              <a:gd name="connsiteX68" fmla="*/ 123825 w 225425"/>
              <a:gd name="connsiteY68" fmla="*/ 111125 h 247650"/>
              <a:gd name="connsiteX69" fmla="*/ 127000 w 225425"/>
              <a:gd name="connsiteY69" fmla="*/ 111125 h 247650"/>
              <a:gd name="connsiteX70" fmla="*/ 136525 w 225425"/>
              <a:gd name="connsiteY70" fmla="*/ 114300 h 247650"/>
              <a:gd name="connsiteX71" fmla="*/ 130175 w 225425"/>
              <a:gd name="connsiteY71" fmla="*/ 104775 h 247650"/>
              <a:gd name="connsiteX72" fmla="*/ 139700 w 225425"/>
              <a:gd name="connsiteY72" fmla="*/ 104775 h 247650"/>
              <a:gd name="connsiteX73" fmla="*/ 139700 w 225425"/>
              <a:gd name="connsiteY73" fmla="*/ 114300 h 247650"/>
              <a:gd name="connsiteX74" fmla="*/ 142875 w 225425"/>
              <a:gd name="connsiteY74" fmla="*/ 107950 h 247650"/>
              <a:gd name="connsiteX75" fmla="*/ 149225 w 225425"/>
              <a:gd name="connsiteY75" fmla="*/ 114300 h 247650"/>
              <a:gd name="connsiteX76" fmla="*/ 142875 w 225425"/>
              <a:gd name="connsiteY76" fmla="*/ 104775 h 247650"/>
              <a:gd name="connsiteX77" fmla="*/ 155575 w 225425"/>
              <a:gd name="connsiteY77" fmla="*/ 98425 h 247650"/>
              <a:gd name="connsiteX78" fmla="*/ 193675 w 225425"/>
              <a:gd name="connsiteY78" fmla="*/ 161925 h 247650"/>
              <a:gd name="connsiteX79" fmla="*/ 187325 w 225425"/>
              <a:gd name="connsiteY79" fmla="*/ 161925 h 247650"/>
              <a:gd name="connsiteX80" fmla="*/ 171450 w 225425"/>
              <a:gd name="connsiteY80" fmla="*/ 133350 h 247650"/>
              <a:gd name="connsiteX81" fmla="*/ 174625 w 225425"/>
              <a:gd name="connsiteY81" fmla="*/ 165100 h 247650"/>
              <a:gd name="connsiteX82" fmla="*/ 171450 w 225425"/>
              <a:gd name="connsiteY82" fmla="*/ 168275 h 247650"/>
              <a:gd name="connsiteX83" fmla="*/ 161925 w 225425"/>
              <a:gd name="connsiteY83" fmla="*/ 158750 h 247650"/>
              <a:gd name="connsiteX84" fmla="*/ 168275 w 225425"/>
              <a:gd name="connsiteY84" fmla="*/ 168275 h 247650"/>
              <a:gd name="connsiteX85" fmla="*/ 155575 w 225425"/>
              <a:gd name="connsiteY85" fmla="*/ 174625 h 247650"/>
              <a:gd name="connsiteX86" fmla="*/ 127000 w 225425"/>
              <a:gd name="connsiteY86" fmla="*/ 180975 h 247650"/>
              <a:gd name="connsiteX87" fmla="*/ 101600 w 225425"/>
              <a:gd name="connsiteY87" fmla="*/ 187325 h 247650"/>
              <a:gd name="connsiteX88" fmla="*/ 95250 w 225425"/>
              <a:gd name="connsiteY88" fmla="*/ 190500 h 247650"/>
              <a:gd name="connsiteX89" fmla="*/ 38100 w 225425"/>
              <a:gd name="connsiteY89" fmla="*/ 206375 h 247650"/>
              <a:gd name="connsiteX90" fmla="*/ 38100 w 225425"/>
              <a:gd name="connsiteY90" fmla="*/ 187325 h 247650"/>
              <a:gd name="connsiteX91" fmla="*/ 34925 w 225425"/>
              <a:gd name="connsiteY91" fmla="*/ 187325 h 247650"/>
              <a:gd name="connsiteX92" fmla="*/ 25400 w 225425"/>
              <a:gd name="connsiteY92" fmla="*/ 184150 h 247650"/>
              <a:gd name="connsiteX93" fmla="*/ 31750 w 225425"/>
              <a:gd name="connsiteY93" fmla="*/ 180975 h 247650"/>
              <a:gd name="connsiteX94" fmla="*/ 38100 w 225425"/>
              <a:gd name="connsiteY94" fmla="*/ 136525 h 247650"/>
              <a:gd name="connsiteX95" fmla="*/ 28575 w 225425"/>
              <a:gd name="connsiteY95" fmla="*/ 130175 h 247650"/>
              <a:gd name="connsiteX96" fmla="*/ 25400 w 225425"/>
              <a:gd name="connsiteY96" fmla="*/ 120650 h 247650"/>
              <a:gd name="connsiteX97" fmla="*/ 44450 w 225425"/>
              <a:gd name="connsiteY97" fmla="*/ 101600 h 247650"/>
              <a:gd name="connsiteX98" fmla="*/ 15875 w 225425"/>
              <a:gd name="connsiteY98" fmla="*/ 31750 h 247650"/>
              <a:gd name="connsiteX99" fmla="*/ 34925 w 225425"/>
              <a:gd name="connsiteY99" fmla="*/ 44450 h 247650"/>
              <a:gd name="connsiteX100" fmla="*/ 50800 w 225425"/>
              <a:gd name="connsiteY100" fmla="*/ 57150 h 247650"/>
              <a:gd name="connsiteX101" fmla="*/ 82550 w 225425"/>
              <a:gd name="connsiteY101" fmla="*/ 60325 h 247650"/>
              <a:gd name="connsiteX102" fmla="*/ 85725 w 225425"/>
              <a:gd name="connsiteY102" fmla="*/ 66675 h 247650"/>
              <a:gd name="connsiteX103" fmla="*/ 82550 w 225425"/>
              <a:gd name="connsiteY103" fmla="*/ 66675 h 247650"/>
              <a:gd name="connsiteX104" fmla="*/ 76200 w 225425"/>
              <a:gd name="connsiteY104" fmla="*/ 76200 h 247650"/>
              <a:gd name="connsiteX105" fmla="*/ 82550 w 225425"/>
              <a:gd name="connsiteY105" fmla="*/ 73025 h 247650"/>
              <a:gd name="connsiteX106" fmla="*/ 92075 w 225425"/>
              <a:gd name="connsiteY106" fmla="*/ 66675 h 247650"/>
              <a:gd name="connsiteX107" fmla="*/ 101600 w 225425"/>
              <a:gd name="connsiteY107" fmla="*/ 73025 h 247650"/>
              <a:gd name="connsiteX108" fmla="*/ 88900 w 225425"/>
              <a:gd name="connsiteY108" fmla="*/ 79375 h 247650"/>
              <a:gd name="connsiteX109" fmla="*/ 98425 w 225425"/>
              <a:gd name="connsiteY109" fmla="*/ 82550 h 247650"/>
              <a:gd name="connsiteX110" fmla="*/ 98425 w 225425"/>
              <a:gd name="connsiteY110" fmla="*/ 79375 h 247650"/>
              <a:gd name="connsiteX111" fmla="*/ 107950 w 225425"/>
              <a:gd name="connsiteY111" fmla="*/ 76200 h 247650"/>
              <a:gd name="connsiteX112" fmla="*/ 104775 w 225425"/>
              <a:gd name="connsiteY112" fmla="*/ 95250 h 247650"/>
              <a:gd name="connsiteX113" fmla="*/ 104775 w 225425"/>
              <a:gd name="connsiteY113" fmla="*/ 92075 h 247650"/>
              <a:gd name="connsiteX114" fmla="*/ 95250 w 225425"/>
              <a:gd name="connsiteY114" fmla="*/ 101600 h 247650"/>
              <a:gd name="connsiteX115" fmla="*/ 92075 w 225425"/>
              <a:gd name="connsiteY115" fmla="*/ 107950 h 247650"/>
              <a:gd name="connsiteX116" fmla="*/ 69850 w 225425"/>
              <a:gd name="connsiteY116" fmla="*/ 88900 h 247650"/>
              <a:gd name="connsiteX117" fmla="*/ 60325 w 225425"/>
              <a:gd name="connsiteY117" fmla="*/ 85725 h 247650"/>
              <a:gd name="connsiteX118" fmla="*/ 63500 w 225425"/>
              <a:gd name="connsiteY118" fmla="*/ 92075 h 247650"/>
              <a:gd name="connsiteX119" fmla="*/ 53975 w 225425"/>
              <a:gd name="connsiteY119" fmla="*/ 85725 h 247650"/>
              <a:gd name="connsiteX120" fmla="*/ 53975 w 225425"/>
              <a:gd name="connsiteY120" fmla="*/ 76200 h 247650"/>
              <a:gd name="connsiteX121" fmla="*/ 44450 w 225425"/>
              <a:gd name="connsiteY121" fmla="*/ 69850 h 247650"/>
              <a:gd name="connsiteX122" fmla="*/ 31750 w 225425"/>
              <a:gd name="connsiteY122" fmla="*/ 76200 h 247650"/>
              <a:gd name="connsiteX123" fmla="*/ 31750 w 225425"/>
              <a:gd name="connsiteY123" fmla="*/ 79375 h 247650"/>
              <a:gd name="connsiteX124" fmla="*/ 22225 w 225425"/>
              <a:gd name="connsiteY124" fmla="*/ 73025 h 247650"/>
              <a:gd name="connsiteX125" fmla="*/ 12700 w 225425"/>
              <a:gd name="connsiteY125" fmla="*/ 76200 h 247650"/>
              <a:gd name="connsiteX126" fmla="*/ 6350 w 225425"/>
              <a:gd name="connsiteY126" fmla="*/ 60325 h 247650"/>
              <a:gd name="connsiteX127" fmla="*/ 0 w 225425"/>
              <a:gd name="connsiteY127" fmla="*/ 53975 h 247650"/>
              <a:gd name="connsiteX128" fmla="*/ 0 w 225425"/>
              <a:gd name="connsiteY128" fmla="*/ 38100 h 247650"/>
              <a:gd name="connsiteX129" fmla="*/ 15875 w 225425"/>
              <a:gd name="connsiteY129" fmla="*/ 34925 h 247650"/>
              <a:gd name="connsiteX130" fmla="*/ 82550 w 225425"/>
              <a:gd name="connsiteY130" fmla="*/ 0 h 247650"/>
              <a:gd name="connsiteX131" fmla="*/ 88900 w 225425"/>
              <a:gd name="connsiteY131" fmla="*/ 6350 h 247650"/>
              <a:gd name="connsiteX132" fmla="*/ 85725 w 225425"/>
              <a:gd name="connsiteY132" fmla="*/ 6350 h 247650"/>
              <a:gd name="connsiteX133" fmla="*/ 79375 w 225425"/>
              <a:gd name="connsiteY133" fmla="*/ 6350 h 247650"/>
              <a:gd name="connsiteX134" fmla="*/ 25400 w 225425"/>
              <a:gd name="connsiteY134" fmla="*/ 0 h 247650"/>
              <a:gd name="connsiteX135" fmla="*/ 47625 w 225425"/>
              <a:gd name="connsiteY135" fmla="*/ 3175 h 247650"/>
              <a:gd name="connsiteX136" fmla="*/ 60325 w 225425"/>
              <a:gd name="connsiteY136" fmla="*/ 6350 h 247650"/>
              <a:gd name="connsiteX137" fmla="*/ 73025 w 225425"/>
              <a:gd name="connsiteY137" fmla="*/ 3175 h 247650"/>
              <a:gd name="connsiteX138" fmla="*/ 76200 w 225425"/>
              <a:gd name="connsiteY138" fmla="*/ 6350 h 247650"/>
              <a:gd name="connsiteX139" fmla="*/ 76200 w 225425"/>
              <a:gd name="connsiteY139" fmla="*/ 9525 h 247650"/>
              <a:gd name="connsiteX140" fmla="*/ 85725 w 225425"/>
              <a:gd name="connsiteY140" fmla="*/ 6350 h 247650"/>
              <a:gd name="connsiteX141" fmla="*/ 79375 w 225425"/>
              <a:gd name="connsiteY141" fmla="*/ 9525 h 247650"/>
              <a:gd name="connsiteX142" fmla="*/ 82550 w 225425"/>
              <a:gd name="connsiteY142" fmla="*/ 12700 h 247650"/>
              <a:gd name="connsiteX143" fmla="*/ 92075 w 225425"/>
              <a:gd name="connsiteY143" fmla="*/ 6350 h 247650"/>
              <a:gd name="connsiteX144" fmla="*/ 95250 w 225425"/>
              <a:gd name="connsiteY144" fmla="*/ 22225 h 247650"/>
              <a:gd name="connsiteX145" fmla="*/ 92075 w 225425"/>
              <a:gd name="connsiteY145" fmla="*/ 22225 h 247650"/>
              <a:gd name="connsiteX146" fmla="*/ 95250 w 225425"/>
              <a:gd name="connsiteY146" fmla="*/ 28575 h 247650"/>
              <a:gd name="connsiteX147" fmla="*/ 88900 w 225425"/>
              <a:gd name="connsiteY147" fmla="*/ 28575 h 247650"/>
              <a:gd name="connsiteX148" fmla="*/ 95250 w 225425"/>
              <a:gd name="connsiteY148" fmla="*/ 38100 h 247650"/>
              <a:gd name="connsiteX149" fmla="*/ 82550 w 225425"/>
              <a:gd name="connsiteY149" fmla="*/ 31750 h 247650"/>
              <a:gd name="connsiteX150" fmla="*/ 79375 w 225425"/>
              <a:gd name="connsiteY150" fmla="*/ 19050 h 247650"/>
              <a:gd name="connsiteX151" fmla="*/ 76200 w 225425"/>
              <a:gd name="connsiteY151" fmla="*/ 19050 h 247650"/>
              <a:gd name="connsiteX152" fmla="*/ 79375 w 225425"/>
              <a:gd name="connsiteY152" fmla="*/ 28575 h 247650"/>
              <a:gd name="connsiteX153" fmla="*/ 63500 w 225425"/>
              <a:gd name="connsiteY153" fmla="*/ 15875 h 247650"/>
              <a:gd name="connsiteX154" fmla="*/ 60325 w 225425"/>
              <a:gd name="connsiteY154" fmla="*/ 25400 h 247650"/>
              <a:gd name="connsiteX155" fmla="*/ 69850 w 225425"/>
              <a:gd name="connsiteY155" fmla="*/ 25400 h 247650"/>
              <a:gd name="connsiteX156" fmla="*/ 73025 w 225425"/>
              <a:gd name="connsiteY156" fmla="*/ 31750 h 247650"/>
              <a:gd name="connsiteX157" fmla="*/ 57150 w 225425"/>
              <a:gd name="connsiteY157" fmla="*/ 28575 h 247650"/>
              <a:gd name="connsiteX158" fmla="*/ 63500 w 225425"/>
              <a:gd name="connsiteY158" fmla="*/ 31750 h 247650"/>
              <a:gd name="connsiteX159" fmla="*/ 60325 w 225425"/>
              <a:gd name="connsiteY159" fmla="*/ 34925 h 247650"/>
              <a:gd name="connsiteX160" fmla="*/ 76200 w 225425"/>
              <a:gd name="connsiteY160" fmla="*/ 38100 h 247650"/>
              <a:gd name="connsiteX161" fmla="*/ 63500 w 225425"/>
              <a:gd name="connsiteY161" fmla="*/ 41275 h 247650"/>
              <a:gd name="connsiteX162" fmla="*/ 69850 w 225425"/>
              <a:gd name="connsiteY162" fmla="*/ 41275 h 247650"/>
              <a:gd name="connsiteX163" fmla="*/ 69850 w 225425"/>
              <a:gd name="connsiteY163" fmla="*/ 50800 h 247650"/>
              <a:gd name="connsiteX164" fmla="*/ 76200 w 225425"/>
              <a:gd name="connsiteY164" fmla="*/ 41275 h 247650"/>
              <a:gd name="connsiteX165" fmla="*/ 79375 w 225425"/>
              <a:gd name="connsiteY165" fmla="*/ 47625 h 247650"/>
              <a:gd name="connsiteX166" fmla="*/ 63500 w 225425"/>
              <a:gd name="connsiteY166" fmla="*/ 57150 h 247650"/>
              <a:gd name="connsiteX167" fmla="*/ 25400 w 225425"/>
              <a:gd name="connsiteY167" fmla="*/ 31750 h 247650"/>
              <a:gd name="connsiteX168" fmla="*/ 31750 w 225425"/>
              <a:gd name="connsiteY168" fmla="*/ 19050 h 2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225425" h="247650">
                <a:moveTo>
                  <a:pt x="92075" y="193676"/>
                </a:moveTo>
                <a:lnTo>
                  <a:pt x="98425" y="196851"/>
                </a:lnTo>
                <a:lnTo>
                  <a:pt x="111125" y="222251"/>
                </a:lnTo>
                <a:lnTo>
                  <a:pt x="98425" y="231776"/>
                </a:lnTo>
                <a:lnTo>
                  <a:pt x="82550" y="244476"/>
                </a:lnTo>
                <a:lnTo>
                  <a:pt x="66675" y="238126"/>
                </a:lnTo>
                <a:lnTo>
                  <a:pt x="41275" y="238126"/>
                </a:lnTo>
                <a:lnTo>
                  <a:pt x="34925" y="225426"/>
                </a:lnTo>
                <a:lnTo>
                  <a:pt x="38100" y="219076"/>
                </a:lnTo>
                <a:lnTo>
                  <a:pt x="34925" y="212726"/>
                </a:lnTo>
                <a:lnTo>
                  <a:pt x="34925" y="209551"/>
                </a:lnTo>
                <a:close/>
                <a:moveTo>
                  <a:pt x="165100" y="171450"/>
                </a:moveTo>
                <a:lnTo>
                  <a:pt x="168275" y="177800"/>
                </a:lnTo>
                <a:lnTo>
                  <a:pt x="158750" y="184150"/>
                </a:lnTo>
                <a:lnTo>
                  <a:pt x="165100" y="180975"/>
                </a:lnTo>
                <a:lnTo>
                  <a:pt x="174625" y="190500"/>
                </a:lnTo>
                <a:lnTo>
                  <a:pt x="177800" y="190500"/>
                </a:lnTo>
                <a:lnTo>
                  <a:pt x="180975" y="193675"/>
                </a:lnTo>
                <a:lnTo>
                  <a:pt x="174625" y="193675"/>
                </a:lnTo>
                <a:lnTo>
                  <a:pt x="187325" y="203200"/>
                </a:lnTo>
                <a:lnTo>
                  <a:pt x="187325" y="190500"/>
                </a:lnTo>
                <a:lnTo>
                  <a:pt x="190500" y="203200"/>
                </a:lnTo>
                <a:lnTo>
                  <a:pt x="225425" y="247650"/>
                </a:lnTo>
                <a:lnTo>
                  <a:pt x="215900" y="247650"/>
                </a:lnTo>
                <a:lnTo>
                  <a:pt x="193675" y="222250"/>
                </a:lnTo>
                <a:lnTo>
                  <a:pt x="193675" y="215900"/>
                </a:lnTo>
                <a:lnTo>
                  <a:pt x="180975" y="212725"/>
                </a:lnTo>
                <a:lnTo>
                  <a:pt x="171450" y="209550"/>
                </a:lnTo>
                <a:lnTo>
                  <a:pt x="161925" y="212725"/>
                </a:lnTo>
                <a:lnTo>
                  <a:pt x="123825" y="184150"/>
                </a:lnTo>
                <a:lnTo>
                  <a:pt x="152400" y="177800"/>
                </a:lnTo>
                <a:close/>
                <a:moveTo>
                  <a:pt x="184150" y="165100"/>
                </a:moveTo>
                <a:lnTo>
                  <a:pt x="190500" y="165100"/>
                </a:lnTo>
                <a:lnTo>
                  <a:pt x="219075" y="219075"/>
                </a:lnTo>
                <a:close/>
                <a:moveTo>
                  <a:pt x="180975" y="161925"/>
                </a:moveTo>
                <a:lnTo>
                  <a:pt x="180975" y="168275"/>
                </a:lnTo>
                <a:lnTo>
                  <a:pt x="184150" y="180975"/>
                </a:lnTo>
                <a:lnTo>
                  <a:pt x="177800" y="177800"/>
                </a:lnTo>
                <a:lnTo>
                  <a:pt x="177800" y="180975"/>
                </a:lnTo>
                <a:lnTo>
                  <a:pt x="168275" y="171450"/>
                </a:lnTo>
                <a:lnTo>
                  <a:pt x="171450" y="168275"/>
                </a:lnTo>
                <a:lnTo>
                  <a:pt x="174625" y="168275"/>
                </a:lnTo>
                <a:close/>
                <a:moveTo>
                  <a:pt x="44450" y="85725"/>
                </a:moveTo>
                <a:lnTo>
                  <a:pt x="50800" y="104775"/>
                </a:lnTo>
                <a:lnTo>
                  <a:pt x="63500" y="104775"/>
                </a:lnTo>
                <a:lnTo>
                  <a:pt x="60325" y="111125"/>
                </a:lnTo>
                <a:lnTo>
                  <a:pt x="69850" y="107950"/>
                </a:lnTo>
                <a:lnTo>
                  <a:pt x="79375" y="111125"/>
                </a:lnTo>
                <a:lnTo>
                  <a:pt x="79375" y="120650"/>
                </a:lnTo>
                <a:lnTo>
                  <a:pt x="82550" y="117475"/>
                </a:lnTo>
                <a:lnTo>
                  <a:pt x="85725" y="123825"/>
                </a:lnTo>
                <a:lnTo>
                  <a:pt x="76200" y="136525"/>
                </a:lnTo>
                <a:lnTo>
                  <a:pt x="79375" y="146050"/>
                </a:lnTo>
                <a:lnTo>
                  <a:pt x="82550" y="130175"/>
                </a:lnTo>
                <a:lnTo>
                  <a:pt x="98425" y="120650"/>
                </a:lnTo>
                <a:lnTo>
                  <a:pt x="104775" y="114300"/>
                </a:lnTo>
                <a:lnTo>
                  <a:pt x="107950" y="123825"/>
                </a:lnTo>
                <a:lnTo>
                  <a:pt x="101600" y="130175"/>
                </a:lnTo>
                <a:lnTo>
                  <a:pt x="101600" y="136525"/>
                </a:lnTo>
                <a:lnTo>
                  <a:pt x="107950" y="123825"/>
                </a:lnTo>
                <a:lnTo>
                  <a:pt x="114300" y="127000"/>
                </a:lnTo>
                <a:lnTo>
                  <a:pt x="123825" y="123825"/>
                </a:lnTo>
                <a:lnTo>
                  <a:pt x="111125" y="120650"/>
                </a:lnTo>
                <a:lnTo>
                  <a:pt x="111125" y="114300"/>
                </a:lnTo>
                <a:lnTo>
                  <a:pt x="104775" y="114300"/>
                </a:lnTo>
                <a:lnTo>
                  <a:pt x="104775" y="104775"/>
                </a:lnTo>
                <a:lnTo>
                  <a:pt x="127000" y="104775"/>
                </a:lnTo>
                <a:lnTo>
                  <a:pt x="127000" y="107950"/>
                </a:lnTo>
                <a:lnTo>
                  <a:pt x="123825" y="111125"/>
                </a:lnTo>
                <a:lnTo>
                  <a:pt x="127000" y="111125"/>
                </a:lnTo>
                <a:lnTo>
                  <a:pt x="136525" y="114300"/>
                </a:lnTo>
                <a:lnTo>
                  <a:pt x="130175" y="104775"/>
                </a:lnTo>
                <a:lnTo>
                  <a:pt x="139700" y="104775"/>
                </a:lnTo>
                <a:lnTo>
                  <a:pt x="139700" y="114300"/>
                </a:lnTo>
                <a:lnTo>
                  <a:pt x="142875" y="107950"/>
                </a:lnTo>
                <a:lnTo>
                  <a:pt x="149225" y="114300"/>
                </a:lnTo>
                <a:lnTo>
                  <a:pt x="142875" y="104775"/>
                </a:lnTo>
                <a:lnTo>
                  <a:pt x="155575" y="98425"/>
                </a:lnTo>
                <a:lnTo>
                  <a:pt x="193675" y="161925"/>
                </a:lnTo>
                <a:lnTo>
                  <a:pt x="187325" y="161925"/>
                </a:lnTo>
                <a:lnTo>
                  <a:pt x="171450" y="133350"/>
                </a:lnTo>
                <a:lnTo>
                  <a:pt x="174625" y="165100"/>
                </a:lnTo>
                <a:lnTo>
                  <a:pt x="171450" y="168275"/>
                </a:lnTo>
                <a:lnTo>
                  <a:pt x="161925" y="158750"/>
                </a:lnTo>
                <a:lnTo>
                  <a:pt x="168275" y="168275"/>
                </a:lnTo>
                <a:lnTo>
                  <a:pt x="155575" y="174625"/>
                </a:lnTo>
                <a:lnTo>
                  <a:pt x="127000" y="180975"/>
                </a:lnTo>
                <a:lnTo>
                  <a:pt x="101600" y="187325"/>
                </a:lnTo>
                <a:lnTo>
                  <a:pt x="95250" y="190500"/>
                </a:lnTo>
                <a:lnTo>
                  <a:pt x="38100" y="206375"/>
                </a:lnTo>
                <a:lnTo>
                  <a:pt x="38100" y="187325"/>
                </a:lnTo>
                <a:lnTo>
                  <a:pt x="34925" y="187325"/>
                </a:lnTo>
                <a:lnTo>
                  <a:pt x="25400" y="184150"/>
                </a:lnTo>
                <a:lnTo>
                  <a:pt x="31750" y="180975"/>
                </a:lnTo>
                <a:lnTo>
                  <a:pt x="38100" y="136525"/>
                </a:lnTo>
                <a:lnTo>
                  <a:pt x="28575" y="130175"/>
                </a:lnTo>
                <a:lnTo>
                  <a:pt x="25400" y="120650"/>
                </a:lnTo>
                <a:lnTo>
                  <a:pt x="44450" y="101600"/>
                </a:lnTo>
                <a:close/>
                <a:moveTo>
                  <a:pt x="15875" y="31750"/>
                </a:moveTo>
                <a:lnTo>
                  <a:pt x="34925" y="44450"/>
                </a:lnTo>
                <a:lnTo>
                  <a:pt x="50800" y="57150"/>
                </a:lnTo>
                <a:lnTo>
                  <a:pt x="82550" y="60325"/>
                </a:lnTo>
                <a:lnTo>
                  <a:pt x="85725" y="66675"/>
                </a:lnTo>
                <a:lnTo>
                  <a:pt x="82550" y="66675"/>
                </a:lnTo>
                <a:lnTo>
                  <a:pt x="76200" y="76200"/>
                </a:lnTo>
                <a:lnTo>
                  <a:pt x="82550" y="73025"/>
                </a:lnTo>
                <a:lnTo>
                  <a:pt x="92075" y="66675"/>
                </a:lnTo>
                <a:lnTo>
                  <a:pt x="101600" y="73025"/>
                </a:lnTo>
                <a:lnTo>
                  <a:pt x="88900" y="79375"/>
                </a:lnTo>
                <a:lnTo>
                  <a:pt x="98425" y="82550"/>
                </a:lnTo>
                <a:lnTo>
                  <a:pt x="98425" y="79375"/>
                </a:lnTo>
                <a:lnTo>
                  <a:pt x="107950" y="76200"/>
                </a:lnTo>
                <a:lnTo>
                  <a:pt x="104775" y="95250"/>
                </a:lnTo>
                <a:lnTo>
                  <a:pt x="104775" y="92075"/>
                </a:lnTo>
                <a:lnTo>
                  <a:pt x="95250" y="101600"/>
                </a:lnTo>
                <a:lnTo>
                  <a:pt x="92075" y="107950"/>
                </a:lnTo>
                <a:lnTo>
                  <a:pt x="69850" y="88900"/>
                </a:lnTo>
                <a:lnTo>
                  <a:pt x="60325" y="85725"/>
                </a:lnTo>
                <a:lnTo>
                  <a:pt x="63500" y="92075"/>
                </a:lnTo>
                <a:lnTo>
                  <a:pt x="53975" y="85725"/>
                </a:lnTo>
                <a:lnTo>
                  <a:pt x="53975" y="76200"/>
                </a:lnTo>
                <a:lnTo>
                  <a:pt x="44450" y="69850"/>
                </a:lnTo>
                <a:lnTo>
                  <a:pt x="31750" y="76200"/>
                </a:lnTo>
                <a:lnTo>
                  <a:pt x="31750" y="79375"/>
                </a:lnTo>
                <a:lnTo>
                  <a:pt x="22225" y="73025"/>
                </a:lnTo>
                <a:lnTo>
                  <a:pt x="12700" y="76200"/>
                </a:lnTo>
                <a:lnTo>
                  <a:pt x="6350" y="60325"/>
                </a:lnTo>
                <a:lnTo>
                  <a:pt x="0" y="53975"/>
                </a:lnTo>
                <a:lnTo>
                  <a:pt x="0" y="38100"/>
                </a:lnTo>
                <a:lnTo>
                  <a:pt x="15875" y="34925"/>
                </a:lnTo>
                <a:close/>
                <a:moveTo>
                  <a:pt x="82550" y="0"/>
                </a:moveTo>
                <a:lnTo>
                  <a:pt x="88900" y="6350"/>
                </a:lnTo>
                <a:lnTo>
                  <a:pt x="85725" y="6350"/>
                </a:lnTo>
                <a:lnTo>
                  <a:pt x="79375" y="6350"/>
                </a:lnTo>
                <a:close/>
                <a:moveTo>
                  <a:pt x="25400" y="0"/>
                </a:moveTo>
                <a:lnTo>
                  <a:pt x="47625" y="3175"/>
                </a:lnTo>
                <a:lnTo>
                  <a:pt x="60325" y="6350"/>
                </a:lnTo>
                <a:lnTo>
                  <a:pt x="73025" y="3175"/>
                </a:lnTo>
                <a:lnTo>
                  <a:pt x="76200" y="6350"/>
                </a:lnTo>
                <a:lnTo>
                  <a:pt x="76200" y="9525"/>
                </a:lnTo>
                <a:lnTo>
                  <a:pt x="85725" y="6350"/>
                </a:lnTo>
                <a:lnTo>
                  <a:pt x="79375" y="9525"/>
                </a:lnTo>
                <a:lnTo>
                  <a:pt x="82550" y="12700"/>
                </a:lnTo>
                <a:lnTo>
                  <a:pt x="92075" y="6350"/>
                </a:lnTo>
                <a:lnTo>
                  <a:pt x="95250" y="22225"/>
                </a:lnTo>
                <a:lnTo>
                  <a:pt x="92075" y="22225"/>
                </a:lnTo>
                <a:lnTo>
                  <a:pt x="95250" y="28575"/>
                </a:lnTo>
                <a:lnTo>
                  <a:pt x="88900" y="28575"/>
                </a:lnTo>
                <a:lnTo>
                  <a:pt x="95250" y="38100"/>
                </a:lnTo>
                <a:lnTo>
                  <a:pt x="82550" y="31750"/>
                </a:lnTo>
                <a:lnTo>
                  <a:pt x="79375" y="19050"/>
                </a:lnTo>
                <a:lnTo>
                  <a:pt x="76200" y="19050"/>
                </a:lnTo>
                <a:lnTo>
                  <a:pt x="79375" y="28575"/>
                </a:lnTo>
                <a:lnTo>
                  <a:pt x="63500" y="15875"/>
                </a:lnTo>
                <a:lnTo>
                  <a:pt x="60325" y="25400"/>
                </a:lnTo>
                <a:lnTo>
                  <a:pt x="69850" y="25400"/>
                </a:lnTo>
                <a:lnTo>
                  <a:pt x="73025" y="31750"/>
                </a:lnTo>
                <a:lnTo>
                  <a:pt x="57150" y="28575"/>
                </a:lnTo>
                <a:lnTo>
                  <a:pt x="63500" y="31750"/>
                </a:lnTo>
                <a:lnTo>
                  <a:pt x="60325" y="34925"/>
                </a:lnTo>
                <a:lnTo>
                  <a:pt x="76200" y="38100"/>
                </a:lnTo>
                <a:lnTo>
                  <a:pt x="63500" y="41275"/>
                </a:lnTo>
                <a:lnTo>
                  <a:pt x="69850" y="41275"/>
                </a:lnTo>
                <a:lnTo>
                  <a:pt x="69850" y="50800"/>
                </a:lnTo>
                <a:lnTo>
                  <a:pt x="76200" y="41275"/>
                </a:lnTo>
                <a:lnTo>
                  <a:pt x="79375" y="47625"/>
                </a:lnTo>
                <a:lnTo>
                  <a:pt x="63500" y="57150"/>
                </a:lnTo>
                <a:lnTo>
                  <a:pt x="25400" y="31750"/>
                </a:lnTo>
                <a:lnTo>
                  <a:pt x="31750" y="19050"/>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96" name="Freeform 397">
            <a:extLst>
              <a:ext uri="{FF2B5EF4-FFF2-40B4-BE49-F238E27FC236}">
                <a16:creationId xmlns:a16="http://schemas.microsoft.com/office/drawing/2014/main" xmlns="" id="{00000000-0008-0000-0000-00008E010000}"/>
              </a:ext>
            </a:extLst>
          </p:cNvPr>
          <p:cNvSpPr>
            <a:spLocks/>
          </p:cNvSpPr>
          <p:nvPr/>
        </p:nvSpPr>
        <p:spPr bwMode="auto">
          <a:xfrm>
            <a:off x="10093237" y="4319213"/>
            <a:ext cx="50800" cy="71228"/>
          </a:xfrm>
          <a:custGeom>
            <a:avLst/>
            <a:gdLst>
              <a:gd name="T0" fmla="*/ 2147483646 w 32"/>
              <a:gd name="T1" fmla="*/ 2147483646 h 46"/>
              <a:gd name="T2" fmla="*/ 2147483646 w 32"/>
              <a:gd name="T3" fmla="*/ 2147483646 h 46"/>
              <a:gd name="T4" fmla="*/ 0 w 32"/>
              <a:gd name="T5" fmla="*/ 2147483646 h 46"/>
              <a:gd name="T6" fmla="*/ 0 w 32"/>
              <a:gd name="T7" fmla="*/ 2147483646 h 46"/>
              <a:gd name="T8" fmla="*/ 2147483646 w 32"/>
              <a:gd name="T9" fmla="*/ 2147483646 h 46"/>
              <a:gd name="T10" fmla="*/ 2147483646 w 32"/>
              <a:gd name="T11" fmla="*/ 2147483646 h 46"/>
              <a:gd name="T12" fmla="*/ 2147483646 w 32"/>
              <a:gd name="T13" fmla="*/ 2147483646 h 46"/>
              <a:gd name="T14" fmla="*/ 2147483646 w 32"/>
              <a:gd name="T15" fmla="*/ 2147483646 h 46"/>
              <a:gd name="T16" fmla="*/ 2147483646 w 32"/>
              <a:gd name="T17" fmla="*/ 0 h 46"/>
              <a:gd name="T18" fmla="*/ 2147483646 w 32"/>
              <a:gd name="T19" fmla="*/ 2147483646 h 46"/>
              <a:gd name="T20" fmla="*/ 2147483646 w 32"/>
              <a:gd name="T21" fmla="*/ 2147483646 h 46"/>
              <a:gd name="T22" fmla="*/ 2147483646 w 32"/>
              <a:gd name="T23" fmla="*/ 2147483646 h 46"/>
              <a:gd name="T24" fmla="*/ 2147483646 w 32"/>
              <a:gd name="T25" fmla="*/ 2147483646 h 46"/>
              <a:gd name="T26" fmla="*/ 2147483646 w 32"/>
              <a:gd name="T27" fmla="*/ 2147483646 h 4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2"/>
              <a:gd name="T43" fmla="*/ 0 h 46"/>
              <a:gd name="T44" fmla="*/ 32 w 32"/>
              <a:gd name="T45" fmla="*/ 46 h 4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2" h="46">
                <a:moveTo>
                  <a:pt x="32" y="12"/>
                </a:moveTo>
                <a:lnTo>
                  <a:pt x="20" y="46"/>
                </a:lnTo>
                <a:lnTo>
                  <a:pt x="0" y="36"/>
                </a:lnTo>
                <a:lnTo>
                  <a:pt x="0" y="10"/>
                </a:lnTo>
                <a:lnTo>
                  <a:pt x="6" y="10"/>
                </a:lnTo>
                <a:lnTo>
                  <a:pt x="10" y="4"/>
                </a:lnTo>
                <a:lnTo>
                  <a:pt x="18" y="6"/>
                </a:lnTo>
                <a:lnTo>
                  <a:pt x="18" y="2"/>
                </a:lnTo>
                <a:lnTo>
                  <a:pt x="28" y="0"/>
                </a:lnTo>
                <a:lnTo>
                  <a:pt x="28" y="4"/>
                </a:lnTo>
                <a:lnTo>
                  <a:pt x="24" y="8"/>
                </a:lnTo>
                <a:lnTo>
                  <a:pt x="28" y="12"/>
                </a:lnTo>
                <a:lnTo>
                  <a:pt x="32" y="10"/>
                </a:lnTo>
                <a:lnTo>
                  <a:pt x="32" y="12"/>
                </a:lnTo>
              </a:path>
            </a:pathLst>
          </a:custGeom>
          <a:noFill/>
          <a:ln w="3175">
            <a:solidFill>
              <a:schemeClr val="bg1">
                <a:lumMod val="50000"/>
              </a:schemeClr>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597" name="Freeform 404">
            <a:extLst>
              <a:ext uri="{FF2B5EF4-FFF2-40B4-BE49-F238E27FC236}">
                <a16:creationId xmlns:a16="http://schemas.microsoft.com/office/drawing/2014/main" xmlns="" id="{00000000-0008-0000-0000-000095010000}"/>
              </a:ext>
            </a:extLst>
          </p:cNvPr>
          <p:cNvSpPr>
            <a:spLocks/>
          </p:cNvSpPr>
          <p:nvPr/>
        </p:nvSpPr>
        <p:spPr bwMode="auto">
          <a:xfrm>
            <a:off x="8872749" y="4902783"/>
            <a:ext cx="57150" cy="58528"/>
          </a:xfrm>
          <a:custGeom>
            <a:avLst/>
            <a:gdLst>
              <a:gd name="T0" fmla="*/ 2147483646 w 36"/>
              <a:gd name="T1" fmla="*/ 0 h 38"/>
              <a:gd name="T2" fmla="*/ 2147483646 w 36"/>
              <a:gd name="T3" fmla="*/ 2147483646 h 38"/>
              <a:gd name="T4" fmla="*/ 2147483646 w 36"/>
              <a:gd name="T5" fmla="*/ 2147483646 h 38"/>
              <a:gd name="T6" fmla="*/ 2147483646 w 36"/>
              <a:gd name="T7" fmla="*/ 2147483646 h 38"/>
              <a:gd name="T8" fmla="*/ 2147483646 w 36"/>
              <a:gd name="T9" fmla="*/ 2147483646 h 38"/>
              <a:gd name="T10" fmla="*/ 2147483646 w 36"/>
              <a:gd name="T11" fmla="*/ 2147483646 h 38"/>
              <a:gd name="T12" fmla="*/ 2147483646 w 36"/>
              <a:gd name="T13" fmla="*/ 2147483646 h 38"/>
              <a:gd name="T14" fmla="*/ 2147483646 w 36"/>
              <a:gd name="T15" fmla="*/ 2147483646 h 38"/>
              <a:gd name="T16" fmla="*/ 2147483646 w 36"/>
              <a:gd name="T17" fmla="*/ 2147483646 h 38"/>
              <a:gd name="T18" fmla="*/ 2147483646 w 36"/>
              <a:gd name="T19" fmla="*/ 2147483646 h 38"/>
              <a:gd name="T20" fmla="*/ 2147483646 w 36"/>
              <a:gd name="T21" fmla="*/ 2147483646 h 38"/>
              <a:gd name="T22" fmla="*/ 0 w 36"/>
              <a:gd name="T23" fmla="*/ 2147483646 h 38"/>
              <a:gd name="T24" fmla="*/ 0 w 36"/>
              <a:gd name="T25" fmla="*/ 2147483646 h 38"/>
              <a:gd name="T26" fmla="*/ 2147483646 w 36"/>
              <a:gd name="T27" fmla="*/ 0 h 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6"/>
              <a:gd name="T43" fmla="*/ 0 h 38"/>
              <a:gd name="T44" fmla="*/ 36 w 36"/>
              <a:gd name="T45" fmla="*/ 38 h 3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6" h="38">
                <a:moveTo>
                  <a:pt x="14" y="0"/>
                </a:moveTo>
                <a:lnTo>
                  <a:pt x="24" y="10"/>
                </a:lnTo>
                <a:lnTo>
                  <a:pt x="30" y="8"/>
                </a:lnTo>
                <a:lnTo>
                  <a:pt x="30" y="16"/>
                </a:lnTo>
                <a:lnTo>
                  <a:pt x="30" y="22"/>
                </a:lnTo>
                <a:lnTo>
                  <a:pt x="36" y="38"/>
                </a:lnTo>
                <a:lnTo>
                  <a:pt x="16" y="32"/>
                </a:lnTo>
                <a:lnTo>
                  <a:pt x="12" y="20"/>
                </a:lnTo>
                <a:lnTo>
                  <a:pt x="8" y="22"/>
                </a:lnTo>
                <a:lnTo>
                  <a:pt x="8" y="14"/>
                </a:lnTo>
                <a:lnTo>
                  <a:pt x="4" y="12"/>
                </a:lnTo>
                <a:lnTo>
                  <a:pt x="0" y="14"/>
                </a:lnTo>
                <a:lnTo>
                  <a:pt x="0" y="10"/>
                </a:lnTo>
                <a:lnTo>
                  <a:pt x="14" y="0"/>
                </a:lnTo>
              </a:path>
            </a:pathLst>
          </a:custGeom>
          <a:noFill/>
          <a:ln w="3175">
            <a:solidFill>
              <a:schemeClr val="bg1">
                <a:lumMod val="50000"/>
              </a:schemeClr>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598" name="Owensboro, KY">
            <a:extLst>
              <a:ext uri="{FF2B5EF4-FFF2-40B4-BE49-F238E27FC236}">
                <a16:creationId xmlns:a16="http://schemas.microsoft.com/office/drawing/2014/main" xmlns="" id="{00000000-0008-0000-0000-000096010000}"/>
              </a:ext>
            </a:extLst>
          </p:cNvPr>
          <p:cNvSpPr>
            <a:spLocks/>
          </p:cNvSpPr>
          <p:nvPr/>
        </p:nvSpPr>
        <p:spPr bwMode="auto">
          <a:xfrm>
            <a:off x="8802899" y="4902783"/>
            <a:ext cx="127000" cy="125203"/>
          </a:xfrm>
          <a:custGeom>
            <a:avLst/>
            <a:gdLst>
              <a:gd name="connsiteX0" fmla="*/ 76200 w 127000"/>
              <a:gd name="connsiteY0" fmla="*/ 19050 h 127000"/>
              <a:gd name="connsiteX1" fmla="*/ 69850 w 127000"/>
              <a:gd name="connsiteY1" fmla="*/ 22225 h 127000"/>
              <a:gd name="connsiteX2" fmla="*/ 69850 w 127000"/>
              <a:gd name="connsiteY2" fmla="*/ 22226 h 127000"/>
              <a:gd name="connsiteX3" fmla="*/ 76200 w 127000"/>
              <a:gd name="connsiteY3" fmla="*/ 19051 h 127000"/>
              <a:gd name="connsiteX4" fmla="*/ 82550 w 127000"/>
              <a:gd name="connsiteY4" fmla="*/ 22226 h 127000"/>
              <a:gd name="connsiteX5" fmla="*/ 82550 w 127000"/>
              <a:gd name="connsiteY5" fmla="*/ 22225 h 127000"/>
              <a:gd name="connsiteX6" fmla="*/ 92075 w 127000"/>
              <a:gd name="connsiteY6" fmla="*/ 0 h 127000"/>
              <a:gd name="connsiteX7" fmla="*/ 107950 w 127000"/>
              <a:gd name="connsiteY7" fmla="*/ 15875 h 127000"/>
              <a:gd name="connsiteX8" fmla="*/ 117475 w 127000"/>
              <a:gd name="connsiteY8" fmla="*/ 12700 h 127000"/>
              <a:gd name="connsiteX9" fmla="*/ 117475 w 127000"/>
              <a:gd name="connsiteY9" fmla="*/ 25400 h 127000"/>
              <a:gd name="connsiteX10" fmla="*/ 117475 w 127000"/>
              <a:gd name="connsiteY10" fmla="*/ 34925 h 127000"/>
              <a:gd name="connsiteX11" fmla="*/ 127000 w 127000"/>
              <a:gd name="connsiteY11" fmla="*/ 60325 h 127000"/>
              <a:gd name="connsiteX12" fmla="*/ 95250 w 127000"/>
              <a:gd name="connsiteY12" fmla="*/ 50800 h 127000"/>
              <a:gd name="connsiteX13" fmla="*/ 88900 w 127000"/>
              <a:gd name="connsiteY13" fmla="*/ 31750 h 127000"/>
              <a:gd name="connsiteX14" fmla="*/ 82550 w 127000"/>
              <a:gd name="connsiteY14" fmla="*/ 34925 h 127000"/>
              <a:gd name="connsiteX15" fmla="*/ 82550 w 127000"/>
              <a:gd name="connsiteY15" fmla="*/ 34926 h 127000"/>
              <a:gd name="connsiteX16" fmla="*/ 88900 w 127000"/>
              <a:gd name="connsiteY16" fmla="*/ 31751 h 127000"/>
              <a:gd name="connsiteX17" fmla="*/ 95250 w 127000"/>
              <a:gd name="connsiteY17" fmla="*/ 50801 h 127000"/>
              <a:gd name="connsiteX18" fmla="*/ 92075 w 127000"/>
              <a:gd name="connsiteY18" fmla="*/ 57151 h 127000"/>
              <a:gd name="connsiteX19" fmla="*/ 98425 w 127000"/>
              <a:gd name="connsiteY19" fmla="*/ 60326 h 127000"/>
              <a:gd name="connsiteX20" fmla="*/ 82550 w 127000"/>
              <a:gd name="connsiteY20" fmla="*/ 73026 h 127000"/>
              <a:gd name="connsiteX21" fmla="*/ 69850 w 127000"/>
              <a:gd name="connsiteY21" fmla="*/ 88901 h 127000"/>
              <a:gd name="connsiteX22" fmla="*/ 69850 w 127000"/>
              <a:gd name="connsiteY22" fmla="*/ 88901 h 127000"/>
              <a:gd name="connsiteX23" fmla="*/ 60325 w 127000"/>
              <a:gd name="connsiteY23" fmla="*/ 107950 h 127000"/>
              <a:gd name="connsiteX24" fmla="*/ 57150 w 127000"/>
              <a:gd name="connsiteY24" fmla="*/ 104775 h 127000"/>
              <a:gd name="connsiteX25" fmla="*/ 63500 w 127000"/>
              <a:gd name="connsiteY25" fmla="*/ 117475 h 127000"/>
              <a:gd name="connsiteX26" fmla="*/ 50800 w 127000"/>
              <a:gd name="connsiteY26" fmla="*/ 127000 h 127000"/>
              <a:gd name="connsiteX27" fmla="*/ 34925 w 127000"/>
              <a:gd name="connsiteY27" fmla="*/ 127000 h 127000"/>
              <a:gd name="connsiteX28" fmla="*/ 25400 w 127000"/>
              <a:gd name="connsiteY28" fmla="*/ 120650 h 127000"/>
              <a:gd name="connsiteX29" fmla="*/ 19050 w 127000"/>
              <a:gd name="connsiteY29" fmla="*/ 95250 h 127000"/>
              <a:gd name="connsiteX30" fmla="*/ 3175 w 127000"/>
              <a:gd name="connsiteY30" fmla="*/ 92075 h 127000"/>
              <a:gd name="connsiteX31" fmla="*/ 0 w 127000"/>
              <a:gd name="connsiteY31" fmla="*/ 82550 h 127000"/>
              <a:gd name="connsiteX32" fmla="*/ 12700 w 127000"/>
              <a:gd name="connsiteY32" fmla="*/ 73025 h 127000"/>
              <a:gd name="connsiteX33" fmla="*/ 12701 w 127000"/>
              <a:gd name="connsiteY33" fmla="*/ 73025 h 127000"/>
              <a:gd name="connsiteX34" fmla="*/ 15875 w 127000"/>
              <a:gd name="connsiteY34" fmla="*/ 63501 h 127000"/>
              <a:gd name="connsiteX35" fmla="*/ 28575 w 127000"/>
              <a:gd name="connsiteY35" fmla="*/ 50801 h 127000"/>
              <a:gd name="connsiteX36" fmla="*/ 19050 w 127000"/>
              <a:gd name="connsiteY36" fmla="*/ 44451 h 127000"/>
              <a:gd name="connsiteX37" fmla="*/ 22225 w 127000"/>
              <a:gd name="connsiteY37" fmla="*/ 31751 h 127000"/>
              <a:gd name="connsiteX38" fmla="*/ 28575 w 127000"/>
              <a:gd name="connsiteY38" fmla="*/ 34926 h 127000"/>
              <a:gd name="connsiteX39" fmla="*/ 53975 w 127000"/>
              <a:gd name="connsiteY39" fmla="*/ 47626 h 127000"/>
              <a:gd name="connsiteX40" fmla="*/ 60325 w 127000"/>
              <a:gd name="connsiteY40" fmla="*/ 22226 h 127000"/>
              <a:gd name="connsiteX41" fmla="*/ 69850 w 127000"/>
              <a:gd name="connsiteY41" fmla="*/ 15876 h 127000"/>
              <a:gd name="connsiteX42" fmla="*/ 69850 w 127000"/>
              <a:gd name="connsiteY42" fmla="*/ 15875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27000" h="127000">
                <a:moveTo>
                  <a:pt x="76200" y="19050"/>
                </a:moveTo>
                <a:lnTo>
                  <a:pt x="69850" y="22225"/>
                </a:lnTo>
                <a:lnTo>
                  <a:pt x="69850" y="22226"/>
                </a:lnTo>
                <a:lnTo>
                  <a:pt x="76200" y="19051"/>
                </a:lnTo>
                <a:lnTo>
                  <a:pt x="82550" y="22226"/>
                </a:lnTo>
                <a:lnTo>
                  <a:pt x="82550" y="22225"/>
                </a:lnTo>
                <a:close/>
                <a:moveTo>
                  <a:pt x="92075" y="0"/>
                </a:moveTo>
                <a:lnTo>
                  <a:pt x="107950" y="15875"/>
                </a:lnTo>
                <a:lnTo>
                  <a:pt x="117475" y="12700"/>
                </a:lnTo>
                <a:lnTo>
                  <a:pt x="117475" y="25400"/>
                </a:lnTo>
                <a:lnTo>
                  <a:pt x="117475" y="34925"/>
                </a:lnTo>
                <a:lnTo>
                  <a:pt x="127000" y="60325"/>
                </a:lnTo>
                <a:lnTo>
                  <a:pt x="95250" y="50800"/>
                </a:lnTo>
                <a:lnTo>
                  <a:pt x="88900" y="31750"/>
                </a:lnTo>
                <a:lnTo>
                  <a:pt x="82550" y="34925"/>
                </a:lnTo>
                <a:lnTo>
                  <a:pt x="82550" y="34926"/>
                </a:lnTo>
                <a:lnTo>
                  <a:pt x="88900" y="31751"/>
                </a:lnTo>
                <a:lnTo>
                  <a:pt x="95250" y="50801"/>
                </a:lnTo>
                <a:lnTo>
                  <a:pt x="92075" y="57151"/>
                </a:lnTo>
                <a:lnTo>
                  <a:pt x="98425" y="60326"/>
                </a:lnTo>
                <a:lnTo>
                  <a:pt x="82550" y="73026"/>
                </a:lnTo>
                <a:lnTo>
                  <a:pt x="69850" y="88901"/>
                </a:lnTo>
                <a:lnTo>
                  <a:pt x="69850" y="88901"/>
                </a:lnTo>
                <a:lnTo>
                  <a:pt x="60325" y="107950"/>
                </a:lnTo>
                <a:lnTo>
                  <a:pt x="57150" y="104775"/>
                </a:lnTo>
                <a:lnTo>
                  <a:pt x="63500" y="117475"/>
                </a:lnTo>
                <a:lnTo>
                  <a:pt x="50800" y="127000"/>
                </a:lnTo>
                <a:lnTo>
                  <a:pt x="34925" y="127000"/>
                </a:lnTo>
                <a:lnTo>
                  <a:pt x="25400" y="120650"/>
                </a:lnTo>
                <a:lnTo>
                  <a:pt x="19050" y="95250"/>
                </a:lnTo>
                <a:lnTo>
                  <a:pt x="3175" y="92075"/>
                </a:lnTo>
                <a:lnTo>
                  <a:pt x="0" y="82550"/>
                </a:lnTo>
                <a:lnTo>
                  <a:pt x="12700" y="73025"/>
                </a:lnTo>
                <a:lnTo>
                  <a:pt x="12701" y="73025"/>
                </a:lnTo>
                <a:lnTo>
                  <a:pt x="15875" y="63501"/>
                </a:lnTo>
                <a:lnTo>
                  <a:pt x="28575" y="50801"/>
                </a:lnTo>
                <a:lnTo>
                  <a:pt x="19050" y="44451"/>
                </a:lnTo>
                <a:lnTo>
                  <a:pt x="22225" y="31751"/>
                </a:lnTo>
                <a:lnTo>
                  <a:pt x="28575" y="34926"/>
                </a:lnTo>
                <a:lnTo>
                  <a:pt x="53975" y="47626"/>
                </a:lnTo>
                <a:lnTo>
                  <a:pt x="60325" y="22226"/>
                </a:lnTo>
                <a:lnTo>
                  <a:pt x="69850" y="15876"/>
                </a:lnTo>
                <a:lnTo>
                  <a:pt x="69850" y="15875"/>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599" name="Evansville, IN-KY">
            <a:extLst>
              <a:ext uri="{FF2B5EF4-FFF2-40B4-BE49-F238E27FC236}">
                <a16:creationId xmlns:a16="http://schemas.microsoft.com/office/drawing/2014/main" xmlns="" id="{00000000-0008-0000-0000-000097010000}"/>
              </a:ext>
            </a:extLst>
          </p:cNvPr>
          <p:cNvSpPr>
            <a:spLocks/>
          </p:cNvSpPr>
          <p:nvPr/>
        </p:nvSpPr>
        <p:spPr bwMode="auto">
          <a:xfrm>
            <a:off x="8704474" y="4866271"/>
            <a:ext cx="152400" cy="123615"/>
          </a:xfrm>
          <a:custGeom>
            <a:avLst/>
            <a:gdLst>
              <a:gd name="connsiteX0" fmla="*/ 92075 w 152400"/>
              <a:gd name="connsiteY0" fmla="*/ 63500 h 125413"/>
              <a:gd name="connsiteX1" fmla="*/ 87520 w 152400"/>
              <a:gd name="connsiteY1" fmla="*/ 70334 h 125413"/>
              <a:gd name="connsiteX2" fmla="*/ 88900 w 152400"/>
              <a:gd name="connsiteY2" fmla="*/ 71438 h 125413"/>
              <a:gd name="connsiteX3" fmla="*/ 93890 w 152400"/>
              <a:gd name="connsiteY3" fmla="*/ 63954 h 125413"/>
              <a:gd name="connsiteX4" fmla="*/ 69850 w 152400"/>
              <a:gd name="connsiteY4" fmla="*/ 60325 h 125413"/>
              <a:gd name="connsiteX5" fmla="*/ 66675 w 152400"/>
              <a:gd name="connsiteY5" fmla="*/ 73025 h 125413"/>
              <a:gd name="connsiteX6" fmla="*/ 73025 w 152400"/>
              <a:gd name="connsiteY6" fmla="*/ 79375 h 125413"/>
              <a:gd name="connsiteX7" fmla="*/ 70379 w 152400"/>
              <a:gd name="connsiteY7" fmla="*/ 87313 h 125413"/>
              <a:gd name="connsiteX8" fmla="*/ 73025 w 152400"/>
              <a:gd name="connsiteY8" fmla="*/ 87313 h 125413"/>
              <a:gd name="connsiteX9" fmla="*/ 76200 w 152400"/>
              <a:gd name="connsiteY9" fmla="*/ 77788 h 125413"/>
              <a:gd name="connsiteX10" fmla="*/ 69850 w 152400"/>
              <a:gd name="connsiteY10" fmla="*/ 71438 h 125413"/>
              <a:gd name="connsiteX11" fmla="*/ 72165 w 152400"/>
              <a:gd name="connsiteY11" fmla="*/ 62177 h 125413"/>
              <a:gd name="connsiteX12" fmla="*/ 142875 w 152400"/>
              <a:gd name="connsiteY12" fmla="*/ 0 h 125413"/>
              <a:gd name="connsiteX13" fmla="*/ 142875 w 152400"/>
              <a:gd name="connsiteY13" fmla="*/ 3175 h 125413"/>
              <a:gd name="connsiteX14" fmla="*/ 149225 w 152400"/>
              <a:gd name="connsiteY14" fmla="*/ 3175 h 125413"/>
              <a:gd name="connsiteX15" fmla="*/ 152400 w 152400"/>
              <a:gd name="connsiteY15" fmla="*/ 19050 h 125413"/>
              <a:gd name="connsiteX16" fmla="*/ 146050 w 152400"/>
              <a:gd name="connsiteY16" fmla="*/ 19050 h 125413"/>
              <a:gd name="connsiteX17" fmla="*/ 146050 w 152400"/>
              <a:gd name="connsiteY17" fmla="*/ 34925 h 125413"/>
              <a:gd name="connsiteX18" fmla="*/ 133350 w 152400"/>
              <a:gd name="connsiteY18" fmla="*/ 34925 h 125413"/>
              <a:gd name="connsiteX19" fmla="*/ 136525 w 152400"/>
              <a:gd name="connsiteY19" fmla="*/ 41275 h 125413"/>
              <a:gd name="connsiteX20" fmla="*/ 120650 w 152400"/>
              <a:gd name="connsiteY20" fmla="*/ 63500 h 125413"/>
              <a:gd name="connsiteX21" fmla="*/ 123825 w 152400"/>
              <a:gd name="connsiteY21" fmla="*/ 73025 h 125413"/>
              <a:gd name="connsiteX22" fmla="*/ 119945 w 152400"/>
              <a:gd name="connsiteY22" fmla="*/ 71085 h 125413"/>
              <a:gd name="connsiteX23" fmla="*/ 117475 w 152400"/>
              <a:gd name="connsiteY23" fmla="*/ 80963 h 125413"/>
              <a:gd name="connsiteX24" fmla="*/ 127000 w 152400"/>
              <a:gd name="connsiteY24" fmla="*/ 87313 h 125413"/>
              <a:gd name="connsiteX25" fmla="*/ 114300 w 152400"/>
              <a:gd name="connsiteY25" fmla="*/ 100013 h 125413"/>
              <a:gd name="connsiteX26" fmla="*/ 111125 w 152400"/>
              <a:gd name="connsiteY26" fmla="*/ 109538 h 125413"/>
              <a:gd name="connsiteX27" fmla="*/ 98425 w 152400"/>
              <a:gd name="connsiteY27" fmla="*/ 119063 h 125413"/>
              <a:gd name="connsiteX28" fmla="*/ 63500 w 152400"/>
              <a:gd name="connsiteY28" fmla="*/ 125413 h 125413"/>
              <a:gd name="connsiteX29" fmla="*/ 53975 w 152400"/>
              <a:gd name="connsiteY29" fmla="*/ 103188 h 125413"/>
              <a:gd name="connsiteX30" fmla="*/ 47625 w 152400"/>
              <a:gd name="connsiteY30" fmla="*/ 103188 h 125413"/>
              <a:gd name="connsiteX31" fmla="*/ 25400 w 152400"/>
              <a:gd name="connsiteY31" fmla="*/ 80963 h 125413"/>
              <a:gd name="connsiteX32" fmla="*/ 29634 w 152400"/>
              <a:gd name="connsiteY32" fmla="*/ 76729 h 125413"/>
              <a:gd name="connsiteX33" fmla="*/ 28575 w 152400"/>
              <a:gd name="connsiteY33" fmla="*/ 76200 h 125413"/>
              <a:gd name="connsiteX34" fmla="*/ 22225 w 152400"/>
              <a:gd name="connsiteY34" fmla="*/ 82550 h 125413"/>
              <a:gd name="connsiteX35" fmla="*/ 28575 w 152400"/>
              <a:gd name="connsiteY35" fmla="*/ 98425 h 125413"/>
              <a:gd name="connsiteX36" fmla="*/ 22225 w 152400"/>
              <a:gd name="connsiteY36" fmla="*/ 107950 h 125413"/>
              <a:gd name="connsiteX37" fmla="*/ 9525 w 152400"/>
              <a:gd name="connsiteY37" fmla="*/ 104775 h 125413"/>
              <a:gd name="connsiteX38" fmla="*/ 3175 w 152400"/>
              <a:gd name="connsiteY38" fmla="*/ 101600 h 125413"/>
              <a:gd name="connsiteX39" fmla="*/ 3175 w 152400"/>
              <a:gd name="connsiteY39" fmla="*/ 98425 h 125413"/>
              <a:gd name="connsiteX40" fmla="*/ 9525 w 152400"/>
              <a:gd name="connsiteY40" fmla="*/ 95250 h 125413"/>
              <a:gd name="connsiteX41" fmla="*/ 0 w 152400"/>
              <a:gd name="connsiteY41" fmla="*/ 85725 h 125413"/>
              <a:gd name="connsiteX42" fmla="*/ 9525 w 152400"/>
              <a:gd name="connsiteY42" fmla="*/ 85725 h 125413"/>
              <a:gd name="connsiteX43" fmla="*/ 3175 w 152400"/>
              <a:gd name="connsiteY43" fmla="*/ 79375 h 125413"/>
              <a:gd name="connsiteX44" fmla="*/ 9525 w 152400"/>
              <a:gd name="connsiteY44" fmla="*/ 69850 h 125413"/>
              <a:gd name="connsiteX45" fmla="*/ 9525 w 152400"/>
              <a:gd name="connsiteY45" fmla="*/ 57150 h 125413"/>
              <a:gd name="connsiteX46" fmla="*/ 3175 w 152400"/>
              <a:gd name="connsiteY46" fmla="*/ 57150 h 125413"/>
              <a:gd name="connsiteX47" fmla="*/ 12700 w 152400"/>
              <a:gd name="connsiteY47" fmla="*/ 50800 h 125413"/>
              <a:gd name="connsiteX48" fmla="*/ 12700 w 152400"/>
              <a:gd name="connsiteY48" fmla="*/ 44450 h 125413"/>
              <a:gd name="connsiteX49" fmla="*/ 6350 w 152400"/>
              <a:gd name="connsiteY49" fmla="*/ 47625 h 125413"/>
              <a:gd name="connsiteX50" fmla="*/ 19050 w 152400"/>
              <a:gd name="connsiteY50" fmla="*/ 31750 h 125413"/>
              <a:gd name="connsiteX51" fmla="*/ 6350 w 152400"/>
              <a:gd name="connsiteY51" fmla="*/ 19050 h 125413"/>
              <a:gd name="connsiteX52" fmla="*/ 31750 w 152400"/>
              <a:gd name="connsiteY52" fmla="*/ 15875 h 125413"/>
              <a:gd name="connsiteX53" fmla="*/ 34925 w 152400"/>
              <a:gd name="connsiteY53" fmla="*/ 22225 h 125413"/>
              <a:gd name="connsiteX54" fmla="*/ 50800 w 152400"/>
              <a:gd name="connsiteY54" fmla="*/ 19050 h 125413"/>
              <a:gd name="connsiteX55" fmla="*/ 50800 w 152400"/>
              <a:gd name="connsiteY55" fmla="*/ 25400 h 125413"/>
              <a:gd name="connsiteX56" fmla="*/ 85725 w 152400"/>
              <a:gd name="connsiteY56" fmla="*/ 22225 h 125413"/>
              <a:gd name="connsiteX57" fmla="*/ 85725 w 152400"/>
              <a:gd name="connsiteY57" fmla="*/ 12700 h 125413"/>
              <a:gd name="connsiteX58" fmla="*/ 107950 w 152400"/>
              <a:gd name="connsiteY58" fmla="*/ 9525 h 125413"/>
              <a:gd name="connsiteX59" fmla="*/ 104775 w 152400"/>
              <a:gd name="connsiteY59" fmla="*/ 3175 h 125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52400" h="125413">
                <a:moveTo>
                  <a:pt x="92075" y="63500"/>
                </a:moveTo>
                <a:lnTo>
                  <a:pt x="87520" y="70334"/>
                </a:lnTo>
                <a:lnTo>
                  <a:pt x="88900" y="71438"/>
                </a:lnTo>
                <a:lnTo>
                  <a:pt x="93890" y="63954"/>
                </a:lnTo>
                <a:close/>
                <a:moveTo>
                  <a:pt x="69850" y="60325"/>
                </a:moveTo>
                <a:lnTo>
                  <a:pt x="66675" y="73025"/>
                </a:lnTo>
                <a:lnTo>
                  <a:pt x="73025" y="79375"/>
                </a:lnTo>
                <a:lnTo>
                  <a:pt x="70379" y="87313"/>
                </a:lnTo>
                <a:lnTo>
                  <a:pt x="73025" y="87313"/>
                </a:lnTo>
                <a:lnTo>
                  <a:pt x="76200" y="77788"/>
                </a:lnTo>
                <a:lnTo>
                  <a:pt x="69850" y="71438"/>
                </a:lnTo>
                <a:lnTo>
                  <a:pt x="72165" y="62177"/>
                </a:lnTo>
                <a:close/>
                <a:moveTo>
                  <a:pt x="142875" y="0"/>
                </a:moveTo>
                <a:lnTo>
                  <a:pt x="142875" y="3175"/>
                </a:lnTo>
                <a:lnTo>
                  <a:pt x="149225" y="3175"/>
                </a:lnTo>
                <a:lnTo>
                  <a:pt x="152400" y="19050"/>
                </a:lnTo>
                <a:lnTo>
                  <a:pt x="146050" y="19050"/>
                </a:lnTo>
                <a:lnTo>
                  <a:pt x="146050" y="34925"/>
                </a:lnTo>
                <a:lnTo>
                  <a:pt x="133350" y="34925"/>
                </a:lnTo>
                <a:lnTo>
                  <a:pt x="136525" y="41275"/>
                </a:lnTo>
                <a:lnTo>
                  <a:pt x="120650" y="63500"/>
                </a:lnTo>
                <a:lnTo>
                  <a:pt x="123825" y="73025"/>
                </a:lnTo>
                <a:lnTo>
                  <a:pt x="119945" y="71085"/>
                </a:lnTo>
                <a:lnTo>
                  <a:pt x="117475" y="80963"/>
                </a:lnTo>
                <a:lnTo>
                  <a:pt x="127000" y="87313"/>
                </a:lnTo>
                <a:lnTo>
                  <a:pt x="114300" y="100013"/>
                </a:lnTo>
                <a:lnTo>
                  <a:pt x="111125" y="109538"/>
                </a:lnTo>
                <a:lnTo>
                  <a:pt x="98425" y="119063"/>
                </a:lnTo>
                <a:lnTo>
                  <a:pt x="63500" y="125413"/>
                </a:lnTo>
                <a:lnTo>
                  <a:pt x="53975" y="103188"/>
                </a:lnTo>
                <a:lnTo>
                  <a:pt x="47625" y="103188"/>
                </a:lnTo>
                <a:lnTo>
                  <a:pt x="25400" y="80963"/>
                </a:lnTo>
                <a:lnTo>
                  <a:pt x="29634" y="76729"/>
                </a:lnTo>
                <a:lnTo>
                  <a:pt x="28575" y="76200"/>
                </a:lnTo>
                <a:lnTo>
                  <a:pt x="22225" y="82550"/>
                </a:lnTo>
                <a:lnTo>
                  <a:pt x="28575" y="98425"/>
                </a:lnTo>
                <a:lnTo>
                  <a:pt x="22225" y="107950"/>
                </a:lnTo>
                <a:lnTo>
                  <a:pt x="9525" y="104775"/>
                </a:lnTo>
                <a:lnTo>
                  <a:pt x="3175" y="101600"/>
                </a:lnTo>
                <a:lnTo>
                  <a:pt x="3175" y="98425"/>
                </a:lnTo>
                <a:lnTo>
                  <a:pt x="9525" y="95250"/>
                </a:lnTo>
                <a:lnTo>
                  <a:pt x="0" y="85725"/>
                </a:lnTo>
                <a:lnTo>
                  <a:pt x="9525" y="85725"/>
                </a:lnTo>
                <a:lnTo>
                  <a:pt x="3175" y="79375"/>
                </a:lnTo>
                <a:lnTo>
                  <a:pt x="9525" y="69850"/>
                </a:lnTo>
                <a:lnTo>
                  <a:pt x="9525" y="57150"/>
                </a:lnTo>
                <a:lnTo>
                  <a:pt x="3175" y="57150"/>
                </a:lnTo>
                <a:lnTo>
                  <a:pt x="12700" y="50800"/>
                </a:lnTo>
                <a:lnTo>
                  <a:pt x="12700" y="44450"/>
                </a:lnTo>
                <a:lnTo>
                  <a:pt x="6350" y="47625"/>
                </a:lnTo>
                <a:lnTo>
                  <a:pt x="19050" y="31750"/>
                </a:lnTo>
                <a:lnTo>
                  <a:pt x="6350" y="19050"/>
                </a:lnTo>
                <a:lnTo>
                  <a:pt x="31750" y="15875"/>
                </a:lnTo>
                <a:lnTo>
                  <a:pt x="34925" y="22225"/>
                </a:lnTo>
                <a:lnTo>
                  <a:pt x="50800" y="19050"/>
                </a:lnTo>
                <a:lnTo>
                  <a:pt x="50800" y="25400"/>
                </a:lnTo>
                <a:lnTo>
                  <a:pt x="85725" y="22225"/>
                </a:lnTo>
                <a:lnTo>
                  <a:pt x="85725" y="12700"/>
                </a:lnTo>
                <a:lnTo>
                  <a:pt x="107950" y="9525"/>
                </a:lnTo>
                <a:lnTo>
                  <a:pt x="104775" y="3175"/>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00" name="Freeform 407">
            <a:extLst>
              <a:ext uri="{FF2B5EF4-FFF2-40B4-BE49-F238E27FC236}">
                <a16:creationId xmlns:a16="http://schemas.microsoft.com/office/drawing/2014/main" xmlns="" id="{00000000-0008-0000-0000-000098010000}"/>
              </a:ext>
            </a:extLst>
          </p:cNvPr>
          <p:cNvSpPr>
            <a:spLocks/>
          </p:cNvSpPr>
          <p:nvPr/>
        </p:nvSpPr>
        <p:spPr bwMode="auto">
          <a:xfrm>
            <a:off x="8729874" y="4925008"/>
            <a:ext cx="101600" cy="64878"/>
          </a:xfrm>
          <a:custGeom>
            <a:avLst/>
            <a:gdLst>
              <a:gd name="T0" fmla="*/ 2147483646 w 64"/>
              <a:gd name="T1" fmla="*/ 2147483646 h 42"/>
              <a:gd name="T2" fmla="*/ 2147483646 w 64"/>
              <a:gd name="T3" fmla="*/ 2147483646 h 42"/>
              <a:gd name="T4" fmla="*/ 2147483646 w 64"/>
              <a:gd name="T5" fmla="*/ 2147483646 h 42"/>
              <a:gd name="T6" fmla="*/ 2147483646 w 64"/>
              <a:gd name="T7" fmla="*/ 2147483646 h 42"/>
              <a:gd name="T8" fmla="*/ 2147483646 w 64"/>
              <a:gd name="T9" fmla="*/ 2147483646 h 42"/>
              <a:gd name="T10" fmla="*/ 2147483646 w 64"/>
              <a:gd name="T11" fmla="*/ 2147483646 h 42"/>
              <a:gd name="T12" fmla="*/ 2147483646 w 64"/>
              <a:gd name="T13" fmla="*/ 2147483646 h 42"/>
              <a:gd name="T14" fmla="*/ 2147483646 w 64"/>
              <a:gd name="T15" fmla="*/ 2147483646 h 42"/>
              <a:gd name="T16" fmla="*/ 2147483646 w 64"/>
              <a:gd name="T17" fmla="*/ 2147483646 h 42"/>
              <a:gd name="T18" fmla="*/ 0 w 64"/>
              <a:gd name="T19" fmla="*/ 2147483646 h 42"/>
              <a:gd name="T20" fmla="*/ 2147483646 w 64"/>
              <a:gd name="T21" fmla="*/ 2147483646 h 42"/>
              <a:gd name="T22" fmla="*/ 2147483646 w 64"/>
              <a:gd name="T23" fmla="*/ 2147483646 h 42"/>
              <a:gd name="T24" fmla="*/ 2147483646 w 64"/>
              <a:gd name="T25" fmla="*/ 2147483646 h 42"/>
              <a:gd name="T26" fmla="*/ 2147483646 w 64"/>
              <a:gd name="T27" fmla="*/ 2147483646 h 42"/>
              <a:gd name="T28" fmla="*/ 2147483646 w 64"/>
              <a:gd name="T29" fmla="*/ 2147483646 h 42"/>
              <a:gd name="T30" fmla="*/ 2147483646 w 64"/>
              <a:gd name="T31" fmla="*/ 2147483646 h 42"/>
              <a:gd name="T32" fmla="*/ 2147483646 w 64"/>
              <a:gd name="T33" fmla="*/ 2147483646 h 42"/>
              <a:gd name="T34" fmla="*/ 2147483646 w 64"/>
              <a:gd name="T35" fmla="*/ 2147483646 h 42"/>
              <a:gd name="T36" fmla="*/ 2147483646 w 64"/>
              <a:gd name="T37" fmla="*/ 0 h 42"/>
              <a:gd name="T38" fmla="*/ 2147483646 w 64"/>
              <a:gd name="T39" fmla="*/ 2147483646 h 42"/>
              <a:gd name="T40" fmla="*/ 2147483646 w 64"/>
              <a:gd name="T41" fmla="*/ 2147483646 h 42"/>
              <a:gd name="T42" fmla="*/ 2147483646 w 64"/>
              <a:gd name="T43" fmla="*/ 2147483646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4"/>
              <a:gd name="T67" fmla="*/ 0 h 42"/>
              <a:gd name="T68" fmla="*/ 64 w 64"/>
              <a:gd name="T69" fmla="*/ 42 h 4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4" h="42">
                <a:moveTo>
                  <a:pt x="60" y="6"/>
                </a:moveTo>
                <a:lnTo>
                  <a:pt x="58" y="14"/>
                </a:lnTo>
                <a:lnTo>
                  <a:pt x="64" y="18"/>
                </a:lnTo>
                <a:lnTo>
                  <a:pt x="56" y="26"/>
                </a:lnTo>
                <a:lnTo>
                  <a:pt x="54" y="32"/>
                </a:lnTo>
                <a:lnTo>
                  <a:pt x="46" y="38"/>
                </a:lnTo>
                <a:lnTo>
                  <a:pt x="24" y="42"/>
                </a:lnTo>
                <a:lnTo>
                  <a:pt x="18" y="28"/>
                </a:lnTo>
                <a:lnTo>
                  <a:pt x="14" y="28"/>
                </a:lnTo>
                <a:lnTo>
                  <a:pt x="0" y="14"/>
                </a:lnTo>
                <a:lnTo>
                  <a:pt x="4" y="10"/>
                </a:lnTo>
                <a:lnTo>
                  <a:pt x="12" y="14"/>
                </a:lnTo>
                <a:lnTo>
                  <a:pt x="22" y="10"/>
                </a:lnTo>
                <a:lnTo>
                  <a:pt x="26" y="10"/>
                </a:lnTo>
                <a:lnTo>
                  <a:pt x="26" y="18"/>
                </a:lnTo>
                <a:lnTo>
                  <a:pt x="30" y="18"/>
                </a:lnTo>
                <a:lnTo>
                  <a:pt x="32" y="12"/>
                </a:lnTo>
                <a:lnTo>
                  <a:pt x="28" y="8"/>
                </a:lnTo>
                <a:lnTo>
                  <a:pt x="30" y="0"/>
                </a:lnTo>
                <a:lnTo>
                  <a:pt x="40" y="8"/>
                </a:lnTo>
                <a:lnTo>
                  <a:pt x="44" y="2"/>
                </a:lnTo>
                <a:lnTo>
                  <a:pt x="60" y="6"/>
                </a:lnTo>
              </a:path>
            </a:pathLst>
          </a:custGeom>
          <a:noFill/>
          <a:ln w="3175">
            <a:solidFill>
              <a:schemeClr val="bg1">
                <a:lumMod val="50000"/>
              </a:schemeClr>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601" name="Kansas City, MO">
            <a:extLst>
              <a:ext uri="{FF2B5EF4-FFF2-40B4-BE49-F238E27FC236}">
                <a16:creationId xmlns:a16="http://schemas.microsoft.com/office/drawing/2014/main" xmlns="" id="{00000000-0008-0000-0000-00009F010000}"/>
              </a:ext>
            </a:extLst>
          </p:cNvPr>
          <p:cNvSpPr>
            <a:spLocks/>
          </p:cNvSpPr>
          <p:nvPr/>
        </p:nvSpPr>
        <p:spPr bwMode="auto">
          <a:xfrm>
            <a:off x="7626861" y="4690268"/>
            <a:ext cx="245913" cy="332956"/>
          </a:xfrm>
          <a:custGeom>
            <a:avLst/>
            <a:gdLst>
              <a:gd name="connsiteX0" fmla="*/ 193675 w 244475"/>
              <a:gd name="connsiteY0" fmla="*/ 0 h 336550"/>
              <a:gd name="connsiteX1" fmla="*/ 196850 w 244475"/>
              <a:gd name="connsiteY1" fmla="*/ 50800 h 336550"/>
              <a:gd name="connsiteX2" fmla="*/ 203200 w 244475"/>
              <a:gd name="connsiteY2" fmla="*/ 111125 h 336550"/>
              <a:gd name="connsiteX3" fmla="*/ 219075 w 244475"/>
              <a:gd name="connsiteY3" fmla="*/ 101600 h 336550"/>
              <a:gd name="connsiteX4" fmla="*/ 238125 w 244475"/>
              <a:gd name="connsiteY4" fmla="*/ 104775 h 336550"/>
              <a:gd name="connsiteX5" fmla="*/ 241300 w 244475"/>
              <a:gd name="connsiteY5" fmla="*/ 92075 h 336550"/>
              <a:gd name="connsiteX6" fmla="*/ 244475 w 244475"/>
              <a:gd name="connsiteY6" fmla="*/ 155575 h 336550"/>
              <a:gd name="connsiteX7" fmla="*/ 244475 w 244475"/>
              <a:gd name="connsiteY7" fmla="*/ 158750 h 336550"/>
              <a:gd name="connsiteX8" fmla="*/ 152400 w 244475"/>
              <a:gd name="connsiteY8" fmla="*/ 168275 h 336550"/>
              <a:gd name="connsiteX9" fmla="*/ 152400 w 244475"/>
              <a:gd name="connsiteY9" fmla="*/ 187325 h 336550"/>
              <a:gd name="connsiteX10" fmla="*/ 155575 w 244475"/>
              <a:gd name="connsiteY10" fmla="*/ 234950 h 336550"/>
              <a:gd name="connsiteX11" fmla="*/ 165100 w 244475"/>
              <a:gd name="connsiteY11" fmla="*/ 234950 h 336550"/>
              <a:gd name="connsiteX12" fmla="*/ 168275 w 244475"/>
              <a:gd name="connsiteY12" fmla="*/ 257175 h 336550"/>
              <a:gd name="connsiteX13" fmla="*/ 168275 w 244475"/>
              <a:gd name="connsiteY13" fmla="*/ 301625 h 336550"/>
              <a:gd name="connsiteX14" fmla="*/ 171450 w 244475"/>
              <a:gd name="connsiteY14" fmla="*/ 301625 h 336550"/>
              <a:gd name="connsiteX15" fmla="*/ 171450 w 244475"/>
              <a:gd name="connsiteY15" fmla="*/ 336550 h 336550"/>
              <a:gd name="connsiteX16" fmla="*/ 88900 w 244475"/>
              <a:gd name="connsiteY16" fmla="*/ 336550 h 336550"/>
              <a:gd name="connsiteX17" fmla="*/ 85725 w 244475"/>
              <a:gd name="connsiteY17" fmla="*/ 276225 h 336550"/>
              <a:gd name="connsiteX18" fmla="*/ 85725 w 244475"/>
              <a:gd name="connsiteY18" fmla="*/ 257175 h 336550"/>
              <a:gd name="connsiteX19" fmla="*/ 82550 w 244475"/>
              <a:gd name="connsiteY19" fmla="*/ 209550 h 336550"/>
              <a:gd name="connsiteX20" fmla="*/ 82550 w 244475"/>
              <a:gd name="connsiteY20" fmla="*/ 187325 h 336550"/>
              <a:gd name="connsiteX21" fmla="*/ 79375 w 244475"/>
              <a:gd name="connsiteY21" fmla="*/ 149225 h 336550"/>
              <a:gd name="connsiteX22" fmla="*/ 76200 w 244475"/>
              <a:gd name="connsiteY22" fmla="*/ 136525 h 336550"/>
              <a:gd name="connsiteX23" fmla="*/ 76200 w 244475"/>
              <a:gd name="connsiteY23" fmla="*/ 127000 h 336550"/>
              <a:gd name="connsiteX24" fmla="*/ 57150 w 244475"/>
              <a:gd name="connsiteY24" fmla="*/ 127000 h 336550"/>
              <a:gd name="connsiteX25" fmla="*/ 50800 w 244475"/>
              <a:gd name="connsiteY25" fmla="*/ 120650 h 336550"/>
              <a:gd name="connsiteX26" fmla="*/ 44450 w 244475"/>
              <a:gd name="connsiteY26" fmla="*/ 117475 h 336550"/>
              <a:gd name="connsiteX27" fmla="*/ 44450 w 244475"/>
              <a:gd name="connsiteY27" fmla="*/ 111125 h 336550"/>
              <a:gd name="connsiteX28" fmla="*/ 31750 w 244475"/>
              <a:gd name="connsiteY28" fmla="*/ 101600 h 336550"/>
              <a:gd name="connsiteX29" fmla="*/ 31750 w 244475"/>
              <a:gd name="connsiteY29" fmla="*/ 85725 h 336550"/>
              <a:gd name="connsiteX30" fmla="*/ 22225 w 244475"/>
              <a:gd name="connsiteY30" fmla="*/ 82550 h 336550"/>
              <a:gd name="connsiteX31" fmla="*/ 0 w 244475"/>
              <a:gd name="connsiteY31" fmla="*/ 60325 h 336550"/>
              <a:gd name="connsiteX32" fmla="*/ 73025 w 244475"/>
              <a:gd name="connsiteY32" fmla="*/ 57150 h 336550"/>
              <a:gd name="connsiteX33" fmla="*/ 73025 w 244475"/>
              <a:gd name="connsiteY33" fmla="*/ 15875 h 336550"/>
              <a:gd name="connsiteX34" fmla="*/ 130175 w 244475"/>
              <a:gd name="connsiteY34" fmla="*/ 12700 h 336550"/>
              <a:gd name="connsiteX35" fmla="*/ 130175 w 244475"/>
              <a:gd name="connsiteY35" fmla="*/ 3175 h 33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4475" h="336550">
                <a:moveTo>
                  <a:pt x="193675" y="0"/>
                </a:moveTo>
                <a:lnTo>
                  <a:pt x="196850" y="50800"/>
                </a:lnTo>
                <a:lnTo>
                  <a:pt x="203200" y="111125"/>
                </a:lnTo>
                <a:lnTo>
                  <a:pt x="219075" y="101600"/>
                </a:lnTo>
                <a:lnTo>
                  <a:pt x="238125" y="104775"/>
                </a:lnTo>
                <a:lnTo>
                  <a:pt x="241300" y="92075"/>
                </a:lnTo>
                <a:lnTo>
                  <a:pt x="244475" y="155575"/>
                </a:lnTo>
                <a:lnTo>
                  <a:pt x="244475" y="158750"/>
                </a:lnTo>
                <a:lnTo>
                  <a:pt x="152400" y="168275"/>
                </a:lnTo>
                <a:lnTo>
                  <a:pt x="152400" y="187325"/>
                </a:lnTo>
                <a:lnTo>
                  <a:pt x="155575" y="234950"/>
                </a:lnTo>
                <a:lnTo>
                  <a:pt x="165100" y="234950"/>
                </a:lnTo>
                <a:lnTo>
                  <a:pt x="168275" y="257175"/>
                </a:lnTo>
                <a:lnTo>
                  <a:pt x="168275" y="301625"/>
                </a:lnTo>
                <a:lnTo>
                  <a:pt x="171450" y="301625"/>
                </a:lnTo>
                <a:lnTo>
                  <a:pt x="171450" y="336550"/>
                </a:lnTo>
                <a:lnTo>
                  <a:pt x="88900" y="336550"/>
                </a:lnTo>
                <a:lnTo>
                  <a:pt x="85725" y="276225"/>
                </a:lnTo>
                <a:lnTo>
                  <a:pt x="85725" y="257175"/>
                </a:lnTo>
                <a:lnTo>
                  <a:pt x="82550" y="209550"/>
                </a:lnTo>
                <a:lnTo>
                  <a:pt x="82550" y="187325"/>
                </a:lnTo>
                <a:lnTo>
                  <a:pt x="79375" y="149225"/>
                </a:lnTo>
                <a:lnTo>
                  <a:pt x="76200" y="136525"/>
                </a:lnTo>
                <a:lnTo>
                  <a:pt x="76200" y="127000"/>
                </a:lnTo>
                <a:lnTo>
                  <a:pt x="57150" y="127000"/>
                </a:lnTo>
                <a:lnTo>
                  <a:pt x="50800" y="120650"/>
                </a:lnTo>
                <a:lnTo>
                  <a:pt x="44450" y="117475"/>
                </a:lnTo>
                <a:lnTo>
                  <a:pt x="44450" y="111125"/>
                </a:lnTo>
                <a:lnTo>
                  <a:pt x="31750" y="101600"/>
                </a:lnTo>
                <a:lnTo>
                  <a:pt x="31750" y="85725"/>
                </a:lnTo>
                <a:lnTo>
                  <a:pt x="22225" y="82550"/>
                </a:lnTo>
                <a:lnTo>
                  <a:pt x="0" y="60325"/>
                </a:lnTo>
                <a:lnTo>
                  <a:pt x="73025" y="57150"/>
                </a:lnTo>
                <a:lnTo>
                  <a:pt x="73025" y="15875"/>
                </a:lnTo>
                <a:lnTo>
                  <a:pt x="130175" y="12700"/>
                </a:lnTo>
                <a:lnTo>
                  <a:pt x="130175" y="3175"/>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02" name="Springfield, MO">
            <a:extLst>
              <a:ext uri="{FF2B5EF4-FFF2-40B4-BE49-F238E27FC236}">
                <a16:creationId xmlns:a16="http://schemas.microsoft.com/office/drawing/2014/main" xmlns="" id="{00000000-0008-0000-0000-0000A0010000}"/>
              </a:ext>
            </a:extLst>
          </p:cNvPr>
          <p:cNvSpPr>
            <a:spLocks/>
          </p:cNvSpPr>
          <p:nvPr/>
        </p:nvSpPr>
        <p:spPr bwMode="auto">
          <a:xfrm>
            <a:off x="7869599" y="5035924"/>
            <a:ext cx="155575" cy="210928"/>
          </a:xfrm>
          <a:custGeom>
            <a:avLst/>
            <a:gdLst>
              <a:gd name="connsiteX0" fmla="*/ 82550 w 155575"/>
              <a:gd name="connsiteY0" fmla="*/ 0 h 212725"/>
              <a:gd name="connsiteX1" fmla="*/ 114300 w 155575"/>
              <a:gd name="connsiteY1" fmla="*/ 0 h 212725"/>
              <a:gd name="connsiteX2" fmla="*/ 120650 w 155575"/>
              <a:gd name="connsiteY2" fmla="*/ 79375 h 212725"/>
              <a:gd name="connsiteX3" fmla="*/ 146050 w 155575"/>
              <a:gd name="connsiteY3" fmla="*/ 76200 h 212725"/>
              <a:gd name="connsiteX4" fmla="*/ 155575 w 155575"/>
              <a:gd name="connsiteY4" fmla="*/ 155575 h 212725"/>
              <a:gd name="connsiteX5" fmla="*/ 120650 w 155575"/>
              <a:gd name="connsiteY5" fmla="*/ 158750 h 212725"/>
              <a:gd name="connsiteX6" fmla="*/ 123825 w 155575"/>
              <a:gd name="connsiteY6" fmla="*/ 209550 h 212725"/>
              <a:gd name="connsiteX7" fmla="*/ 63500 w 155575"/>
              <a:gd name="connsiteY7" fmla="*/ 209550 h 212725"/>
              <a:gd name="connsiteX8" fmla="*/ 57150 w 155575"/>
              <a:gd name="connsiteY8" fmla="*/ 212725 h 212725"/>
              <a:gd name="connsiteX9" fmla="*/ 53975 w 155575"/>
              <a:gd name="connsiteY9" fmla="*/ 177800 h 212725"/>
              <a:gd name="connsiteX10" fmla="*/ 12700 w 155575"/>
              <a:gd name="connsiteY10" fmla="*/ 180975 h 212725"/>
              <a:gd name="connsiteX11" fmla="*/ 12700 w 155575"/>
              <a:gd name="connsiteY11" fmla="*/ 161925 h 212725"/>
              <a:gd name="connsiteX12" fmla="*/ 9525 w 155575"/>
              <a:gd name="connsiteY12" fmla="*/ 127000 h 212725"/>
              <a:gd name="connsiteX13" fmla="*/ 6350 w 155575"/>
              <a:gd name="connsiteY13" fmla="*/ 98425 h 212725"/>
              <a:gd name="connsiteX14" fmla="*/ 6350 w 155575"/>
              <a:gd name="connsiteY14" fmla="*/ 69850 h 212725"/>
              <a:gd name="connsiteX15" fmla="*/ 0 w 155575"/>
              <a:gd name="connsiteY15" fmla="*/ 22225 h 212725"/>
              <a:gd name="connsiteX16" fmla="*/ 9525 w 155575"/>
              <a:gd name="connsiteY16" fmla="*/ 22225 h 212725"/>
              <a:gd name="connsiteX17" fmla="*/ 66675 w 155575"/>
              <a:gd name="connsiteY17" fmla="*/ 22225 h 212725"/>
              <a:gd name="connsiteX18" fmla="*/ 66675 w 155575"/>
              <a:gd name="connsiteY18" fmla="*/ 3175 h 212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5575" h="212725">
                <a:moveTo>
                  <a:pt x="82550" y="0"/>
                </a:moveTo>
                <a:lnTo>
                  <a:pt x="114300" y="0"/>
                </a:lnTo>
                <a:lnTo>
                  <a:pt x="120650" y="79375"/>
                </a:lnTo>
                <a:lnTo>
                  <a:pt x="146050" y="76200"/>
                </a:lnTo>
                <a:lnTo>
                  <a:pt x="155575" y="155575"/>
                </a:lnTo>
                <a:lnTo>
                  <a:pt x="120650" y="158750"/>
                </a:lnTo>
                <a:lnTo>
                  <a:pt x="123825" y="209550"/>
                </a:lnTo>
                <a:lnTo>
                  <a:pt x="63500" y="209550"/>
                </a:lnTo>
                <a:lnTo>
                  <a:pt x="57150" y="212725"/>
                </a:lnTo>
                <a:lnTo>
                  <a:pt x="53975" y="177800"/>
                </a:lnTo>
                <a:lnTo>
                  <a:pt x="12700" y="180975"/>
                </a:lnTo>
                <a:lnTo>
                  <a:pt x="12700" y="161925"/>
                </a:lnTo>
                <a:lnTo>
                  <a:pt x="9525" y="127000"/>
                </a:lnTo>
                <a:lnTo>
                  <a:pt x="6350" y="98425"/>
                </a:lnTo>
                <a:lnTo>
                  <a:pt x="6350" y="69850"/>
                </a:lnTo>
                <a:lnTo>
                  <a:pt x="0" y="22225"/>
                </a:lnTo>
                <a:lnTo>
                  <a:pt x="9525" y="22225"/>
                </a:lnTo>
                <a:lnTo>
                  <a:pt x="66675" y="22225"/>
                </a:lnTo>
                <a:lnTo>
                  <a:pt x="66675" y="3175"/>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03" name="Rockford, IL">
            <a:extLst>
              <a:ext uri="{FF2B5EF4-FFF2-40B4-BE49-F238E27FC236}">
                <a16:creationId xmlns:a16="http://schemas.microsoft.com/office/drawing/2014/main" xmlns="" id="{00000000-0008-0000-0000-0000A2010000}"/>
              </a:ext>
            </a:extLst>
          </p:cNvPr>
          <p:cNvSpPr>
            <a:spLocks/>
          </p:cNvSpPr>
          <p:nvPr/>
        </p:nvSpPr>
        <p:spPr bwMode="auto">
          <a:xfrm>
            <a:off x="8398236" y="4098760"/>
            <a:ext cx="106213" cy="73025"/>
          </a:xfrm>
          <a:custGeom>
            <a:avLst/>
            <a:gdLst>
              <a:gd name="connsiteX0" fmla="*/ 88900 w 104775"/>
              <a:gd name="connsiteY0" fmla="*/ 0 h 73025"/>
              <a:gd name="connsiteX1" fmla="*/ 95250 w 104775"/>
              <a:gd name="connsiteY1" fmla="*/ 0 h 73025"/>
              <a:gd name="connsiteX2" fmla="*/ 104775 w 104775"/>
              <a:gd name="connsiteY2" fmla="*/ 63500 h 73025"/>
              <a:gd name="connsiteX3" fmla="*/ 73025 w 104775"/>
              <a:gd name="connsiteY3" fmla="*/ 69850 h 73025"/>
              <a:gd name="connsiteX4" fmla="*/ 41275 w 104775"/>
              <a:gd name="connsiteY4" fmla="*/ 73025 h 73025"/>
              <a:gd name="connsiteX5" fmla="*/ 38100 w 104775"/>
              <a:gd name="connsiteY5" fmla="*/ 63500 h 73025"/>
              <a:gd name="connsiteX6" fmla="*/ 6350 w 104775"/>
              <a:gd name="connsiteY6" fmla="*/ 66675 h 73025"/>
              <a:gd name="connsiteX7" fmla="*/ 0 w 104775"/>
              <a:gd name="connsiteY7" fmla="*/ 12700 h 73025"/>
              <a:gd name="connsiteX8" fmla="*/ 6350 w 104775"/>
              <a:gd name="connsiteY8" fmla="*/ 9525 h 73025"/>
              <a:gd name="connsiteX9" fmla="*/ 63500 w 104775"/>
              <a:gd name="connsiteY9" fmla="*/ 3175 h 73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775" h="73025">
                <a:moveTo>
                  <a:pt x="88900" y="0"/>
                </a:moveTo>
                <a:lnTo>
                  <a:pt x="95250" y="0"/>
                </a:lnTo>
                <a:lnTo>
                  <a:pt x="104775" y="63500"/>
                </a:lnTo>
                <a:lnTo>
                  <a:pt x="73025" y="69850"/>
                </a:lnTo>
                <a:lnTo>
                  <a:pt x="41275" y="73025"/>
                </a:lnTo>
                <a:lnTo>
                  <a:pt x="38100" y="63500"/>
                </a:lnTo>
                <a:lnTo>
                  <a:pt x="6350" y="66675"/>
                </a:lnTo>
                <a:lnTo>
                  <a:pt x="0" y="12700"/>
                </a:lnTo>
                <a:lnTo>
                  <a:pt x="6350" y="9525"/>
                </a:lnTo>
                <a:lnTo>
                  <a:pt x="63500" y="3175"/>
                </a:lnTo>
                <a:close/>
              </a:path>
            </a:pathLst>
          </a:custGeom>
          <a:solidFill>
            <a:srgbClr val="DA9694"/>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04" name="Chicago-Naperville">
            <a:extLst>
              <a:ext uri="{FF2B5EF4-FFF2-40B4-BE49-F238E27FC236}">
                <a16:creationId xmlns:a16="http://schemas.microsoft.com/office/drawing/2014/main" xmlns="" id="{00000000-0008-0000-0000-0000A3010000}"/>
              </a:ext>
            </a:extLst>
          </p:cNvPr>
          <p:cNvSpPr>
            <a:spLocks/>
          </p:cNvSpPr>
          <p:nvPr/>
        </p:nvSpPr>
        <p:spPr bwMode="auto">
          <a:xfrm>
            <a:off x="8533024" y="4143210"/>
            <a:ext cx="161925" cy="214103"/>
          </a:xfrm>
          <a:custGeom>
            <a:avLst/>
            <a:gdLst>
              <a:gd name="connsiteX0" fmla="*/ 104775 w 161925"/>
              <a:gd name="connsiteY0" fmla="*/ 0 h 215900"/>
              <a:gd name="connsiteX1" fmla="*/ 120650 w 161925"/>
              <a:gd name="connsiteY1" fmla="*/ 15875 h 215900"/>
              <a:gd name="connsiteX2" fmla="*/ 149225 w 161925"/>
              <a:gd name="connsiteY2" fmla="*/ 79375 h 215900"/>
              <a:gd name="connsiteX3" fmla="*/ 158750 w 161925"/>
              <a:gd name="connsiteY3" fmla="*/ 123825 h 215900"/>
              <a:gd name="connsiteX4" fmla="*/ 161925 w 161925"/>
              <a:gd name="connsiteY4" fmla="*/ 158750 h 215900"/>
              <a:gd name="connsiteX5" fmla="*/ 92075 w 161925"/>
              <a:gd name="connsiteY5" fmla="*/ 168275 h 215900"/>
              <a:gd name="connsiteX6" fmla="*/ 95250 w 161925"/>
              <a:gd name="connsiteY6" fmla="*/ 187325 h 215900"/>
              <a:gd name="connsiteX7" fmla="*/ 60325 w 161925"/>
              <a:gd name="connsiteY7" fmla="*/ 190500 h 215900"/>
              <a:gd name="connsiteX8" fmla="*/ 63500 w 161925"/>
              <a:gd name="connsiteY8" fmla="*/ 209550 h 215900"/>
              <a:gd name="connsiteX9" fmla="*/ 15875 w 161925"/>
              <a:gd name="connsiteY9" fmla="*/ 215900 h 215900"/>
              <a:gd name="connsiteX10" fmla="*/ 6350 w 161925"/>
              <a:gd name="connsiteY10" fmla="*/ 149225 h 215900"/>
              <a:gd name="connsiteX11" fmla="*/ 0 w 161925"/>
              <a:gd name="connsiteY11" fmla="*/ 117475 h 215900"/>
              <a:gd name="connsiteX12" fmla="*/ 0 w 161925"/>
              <a:gd name="connsiteY12" fmla="*/ 98425 h 215900"/>
              <a:gd name="connsiteX13" fmla="*/ 44450 w 161925"/>
              <a:gd name="connsiteY13" fmla="*/ 92075 h 215900"/>
              <a:gd name="connsiteX14" fmla="*/ 38100 w 161925"/>
              <a:gd name="connsiteY14" fmla="*/ 41275 h 215900"/>
              <a:gd name="connsiteX15" fmla="*/ 38100 w 161925"/>
              <a:gd name="connsiteY15" fmla="*/ 9525 h 215900"/>
              <a:gd name="connsiteX16" fmla="*/ 44450 w 161925"/>
              <a:gd name="connsiteY16" fmla="*/ 9525 h 215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925" h="215900">
                <a:moveTo>
                  <a:pt x="104775" y="0"/>
                </a:moveTo>
                <a:lnTo>
                  <a:pt x="120650" y="15875"/>
                </a:lnTo>
                <a:lnTo>
                  <a:pt x="149225" y="79375"/>
                </a:lnTo>
                <a:lnTo>
                  <a:pt x="158750" y="123825"/>
                </a:lnTo>
                <a:lnTo>
                  <a:pt x="161925" y="158750"/>
                </a:lnTo>
                <a:lnTo>
                  <a:pt x="92075" y="168275"/>
                </a:lnTo>
                <a:lnTo>
                  <a:pt x="95250" y="187325"/>
                </a:lnTo>
                <a:lnTo>
                  <a:pt x="60325" y="190500"/>
                </a:lnTo>
                <a:lnTo>
                  <a:pt x="63500" y="209550"/>
                </a:lnTo>
                <a:lnTo>
                  <a:pt x="15875" y="215900"/>
                </a:lnTo>
                <a:lnTo>
                  <a:pt x="6350" y="149225"/>
                </a:lnTo>
                <a:lnTo>
                  <a:pt x="0" y="117475"/>
                </a:lnTo>
                <a:lnTo>
                  <a:pt x="0" y="98425"/>
                </a:lnTo>
                <a:lnTo>
                  <a:pt x="44450" y="92075"/>
                </a:lnTo>
                <a:lnTo>
                  <a:pt x="38100" y="41275"/>
                </a:lnTo>
                <a:lnTo>
                  <a:pt x="38100" y="9525"/>
                </a:lnTo>
                <a:lnTo>
                  <a:pt x="44450" y="9525"/>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05" name="Elgin, IL Div.">
            <a:extLst>
              <a:ext uri="{FF2B5EF4-FFF2-40B4-BE49-F238E27FC236}">
                <a16:creationId xmlns:a16="http://schemas.microsoft.com/office/drawing/2014/main" xmlns="" id="{00000000-0008-0000-0000-0000A4010000}"/>
              </a:ext>
            </a:extLst>
          </p:cNvPr>
          <p:cNvSpPr>
            <a:spLocks/>
          </p:cNvSpPr>
          <p:nvPr/>
        </p:nvSpPr>
        <p:spPr bwMode="auto">
          <a:xfrm>
            <a:off x="8472699" y="4152735"/>
            <a:ext cx="104775" cy="112503"/>
          </a:xfrm>
          <a:custGeom>
            <a:avLst/>
            <a:gdLst>
              <a:gd name="connsiteX0" fmla="*/ 98425 w 104775"/>
              <a:gd name="connsiteY0" fmla="*/ 0 h 114300"/>
              <a:gd name="connsiteX1" fmla="*/ 98425 w 104775"/>
              <a:gd name="connsiteY1" fmla="*/ 31750 h 114300"/>
              <a:gd name="connsiteX2" fmla="*/ 104775 w 104775"/>
              <a:gd name="connsiteY2" fmla="*/ 82550 h 114300"/>
              <a:gd name="connsiteX3" fmla="*/ 60325 w 104775"/>
              <a:gd name="connsiteY3" fmla="*/ 88900 h 114300"/>
              <a:gd name="connsiteX4" fmla="*/ 60325 w 104775"/>
              <a:gd name="connsiteY4" fmla="*/ 107950 h 114300"/>
              <a:gd name="connsiteX5" fmla="*/ 12700 w 104775"/>
              <a:gd name="connsiteY5" fmla="*/ 114300 h 114300"/>
              <a:gd name="connsiteX6" fmla="*/ 6350 w 104775"/>
              <a:gd name="connsiteY6" fmla="*/ 66675 h 114300"/>
              <a:gd name="connsiteX7" fmla="*/ 0 w 104775"/>
              <a:gd name="connsiteY7" fmla="*/ 15875 h 114300"/>
              <a:gd name="connsiteX8" fmla="*/ 31750 w 104775"/>
              <a:gd name="connsiteY8" fmla="*/ 9525 h 114300"/>
              <a:gd name="connsiteX9" fmla="*/ 47625 w 104775"/>
              <a:gd name="connsiteY9" fmla="*/ 635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775" h="114300">
                <a:moveTo>
                  <a:pt x="98425" y="0"/>
                </a:moveTo>
                <a:lnTo>
                  <a:pt x="98425" y="31750"/>
                </a:lnTo>
                <a:lnTo>
                  <a:pt x="104775" y="82550"/>
                </a:lnTo>
                <a:lnTo>
                  <a:pt x="60325" y="88900"/>
                </a:lnTo>
                <a:lnTo>
                  <a:pt x="60325" y="107950"/>
                </a:lnTo>
                <a:lnTo>
                  <a:pt x="12700" y="114300"/>
                </a:lnTo>
                <a:lnTo>
                  <a:pt x="6350" y="66675"/>
                </a:lnTo>
                <a:lnTo>
                  <a:pt x="0" y="15875"/>
                </a:lnTo>
                <a:lnTo>
                  <a:pt x="31750" y="9525"/>
                </a:lnTo>
                <a:lnTo>
                  <a:pt x="47625" y="6350"/>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06" name="Davenport">
            <a:extLst>
              <a:ext uri="{FF2B5EF4-FFF2-40B4-BE49-F238E27FC236}">
                <a16:creationId xmlns:a16="http://schemas.microsoft.com/office/drawing/2014/main" xmlns="" id="{00000000-0008-0000-0000-0000A5010000}"/>
              </a:ext>
            </a:extLst>
          </p:cNvPr>
          <p:cNvSpPr>
            <a:spLocks/>
          </p:cNvSpPr>
          <p:nvPr/>
        </p:nvSpPr>
        <p:spPr bwMode="auto">
          <a:xfrm>
            <a:off x="8185511" y="4258888"/>
            <a:ext cx="177800" cy="147428"/>
          </a:xfrm>
          <a:custGeom>
            <a:avLst/>
            <a:gdLst>
              <a:gd name="connsiteX0" fmla="*/ 60325 w 177800"/>
              <a:gd name="connsiteY0" fmla="*/ 66675 h 149225"/>
              <a:gd name="connsiteX1" fmla="*/ 57150 w 177800"/>
              <a:gd name="connsiteY1" fmla="*/ 69850 h 149225"/>
              <a:gd name="connsiteX2" fmla="*/ 57150 w 177800"/>
              <a:gd name="connsiteY2" fmla="*/ 69850 h 149225"/>
              <a:gd name="connsiteX3" fmla="*/ 111125 w 177800"/>
              <a:gd name="connsiteY3" fmla="*/ 0 h 149225"/>
              <a:gd name="connsiteX4" fmla="*/ 114300 w 177800"/>
              <a:gd name="connsiteY4" fmla="*/ 19050 h 149225"/>
              <a:gd name="connsiteX5" fmla="*/ 123825 w 177800"/>
              <a:gd name="connsiteY5" fmla="*/ 25400 h 149225"/>
              <a:gd name="connsiteX6" fmla="*/ 123825 w 177800"/>
              <a:gd name="connsiteY6" fmla="*/ 38100 h 149225"/>
              <a:gd name="connsiteX7" fmla="*/ 168275 w 177800"/>
              <a:gd name="connsiteY7" fmla="*/ 31750 h 149225"/>
              <a:gd name="connsiteX8" fmla="*/ 177800 w 177800"/>
              <a:gd name="connsiteY8" fmla="*/ 98425 h 149225"/>
              <a:gd name="connsiteX9" fmla="*/ 177800 w 177800"/>
              <a:gd name="connsiteY9" fmla="*/ 114300 h 149225"/>
              <a:gd name="connsiteX10" fmla="*/ 161925 w 177800"/>
              <a:gd name="connsiteY10" fmla="*/ 117475 h 149225"/>
              <a:gd name="connsiteX11" fmla="*/ 95250 w 177800"/>
              <a:gd name="connsiteY11" fmla="*/ 123825 h 149225"/>
              <a:gd name="connsiteX12" fmla="*/ 98425 w 177800"/>
              <a:gd name="connsiteY12" fmla="*/ 139700 h 149225"/>
              <a:gd name="connsiteX13" fmla="*/ 47625 w 177800"/>
              <a:gd name="connsiteY13" fmla="*/ 146050 h 149225"/>
              <a:gd name="connsiteX14" fmla="*/ 25400 w 177800"/>
              <a:gd name="connsiteY14" fmla="*/ 149225 h 149225"/>
              <a:gd name="connsiteX15" fmla="*/ 19050 w 177800"/>
              <a:gd name="connsiteY15" fmla="*/ 133350 h 149225"/>
              <a:gd name="connsiteX16" fmla="*/ 9525 w 177800"/>
              <a:gd name="connsiteY16" fmla="*/ 130175 h 149225"/>
              <a:gd name="connsiteX17" fmla="*/ 0 w 177800"/>
              <a:gd name="connsiteY17" fmla="*/ 117475 h 149225"/>
              <a:gd name="connsiteX18" fmla="*/ 3175 w 177800"/>
              <a:gd name="connsiteY18" fmla="*/ 101600 h 149225"/>
              <a:gd name="connsiteX19" fmla="*/ 6350 w 177800"/>
              <a:gd name="connsiteY19" fmla="*/ 82550 h 149225"/>
              <a:gd name="connsiteX20" fmla="*/ 37851 w 177800"/>
              <a:gd name="connsiteY20" fmla="*/ 73959 h 149225"/>
              <a:gd name="connsiteX21" fmla="*/ 34925 w 177800"/>
              <a:gd name="connsiteY21" fmla="*/ 47625 h 149225"/>
              <a:gd name="connsiteX22" fmla="*/ 19050 w 177800"/>
              <a:gd name="connsiteY22" fmla="*/ 50800 h 149225"/>
              <a:gd name="connsiteX23" fmla="*/ 15875 w 177800"/>
              <a:gd name="connsiteY23" fmla="*/ 19050 h 149225"/>
              <a:gd name="connsiteX24" fmla="*/ 31750 w 177800"/>
              <a:gd name="connsiteY24" fmla="*/ 15875 h 149225"/>
              <a:gd name="connsiteX25" fmla="*/ 38100 w 177800"/>
              <a:gd name="connsiteY25" fmla="*/ 22225 h 149225"/>
              <a:gd name="connsiteX26" fmla="*/ 47625 w 177800"/>
              <a:gd name="connsiteY26" fmla="*/ 15875 h 149225"/>
              <a:gd name="connsiteX27" fmla="*/ 76200 w 177800"/>
              <a:gd name="connsiteY27" fmla="*/ 9525 h 149225"/>
              <a:gd name="connsiteX28" fmla="*/ 85725 w 177800"/>
              <a:gd name="connsiteY28" fmla="*/ 19050 h 149225"/>
              <a:gd name="connsiteX29" fmla="*/ 98425 w 177800"/>
              <a:gd name="connsiteY29" fmla="*/ 15875 h 149225"/>
              <a:gd name="connsiteX30" fmla="*/ 95328 w 177800"/>
              <a:gd name="connsiteY30" fmla="*/ 43753 h 149225"/>
              <a:gd name="connsiteX31" fmla="*/ 98425 w 177800"/>
              <a:gd name="connsiteY31" fmla="*/ 41275 h 149225"/>
              <a:gd name="connsiteX32" fmla="*/ 101600 w 177800"/>
              <a:gd name="connsiteY32" fmla="*/ 12700 h 14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7800" h="149225">
                <a:moveTo>
                  <a:pt x="60325" y="66675"/>
                </a:moveTo>
                <a:lnTo>
                  <a:pt x="57150" y="69850"/>
                </a:lnTo>
                <a:lnTo>
                  <a:pt x="57150" y="69850"/>
                </a:lnTo>
                <a:close/>
                <a:moveTo>
                  <a:pt x="111125" y="0"/>
                </a:moveTo>
                <a:lnTo>
                  <a:pt x="114300" y="19050"/>
                </a:lnTo>
                <a:lnTo>
                  <a:pt x="123825" y="25400"/>
                </a:lnTo>
                <a:lnTo>
                  <a:pt x="123825" y="38100"/>
                </a:lnTo>
                <a:lnTo>
                  <a:pt x="168275" y="31750"/>
                </a:lnTo>
                <a:lnTo>
                  <a:pt x="177800" y="98425"/>
                </a:lnTo>
                <a:lnTo>
                  <a:pt x="177800" y="114300"/>
                </a:lnTo>
                <a:lnTo>
                  <a:pt x="161925" y="117475"/>
                </a:lnTo>
                <a:lnTo>
                  <a:pt x="95250" y="123825"/>
                </a:lnTo>
                <a:lnTo>
                  <a:pt x="98425" y="139700"/>
                </a:lnTo>
                <a:lnTo>
                  <a:pt x="47625" y="146050"/>
                </a:lnTo>
                <a:lnTo>
                  <a:pt x="25400" y="149225"/>
                </a:lnTo>
                <a:lnTo>
                  <a:pt x="19050" y="133350"/>
                </a:lnTo>
                <a:lnTo>
                  <a:pt x="9525" y="130175"/>
                </a:lnTo>
                <a:lnTo>
                  <a:pt x="0" y="117475"/>
                </a:lnTo>
                <a:lnTo>
                  <a:pt x="3175" y="101600"/>
                </a:lnTo>
                <a:lnTo>
                  <a:pt x="6350" y="82550"/>
                </a:lnTo>
                <a:lnTo>
                  <a:pt x="37851" y="73959"/>
                </a:lnTo>
                <a:lnTo>
                  <a:pt x="34925" y="47625"/>
                </a:lnTo>
                <a:lnTo>
                  <a:pt x="19050" y="50800"/>
                </a:lnTo>
                <a:lnTo>
                  <a:pt x="15875" y="19050"/>
                </a:lnTo>
                <a:lnTo>
                  <a:pt x="31750" y="15875"/>
                </a:lnTo>
                <a:lnTo>
                  <a:pt x="38100" y="22225"/>
                </a:lnTo>
                <a:lnTo>
                  <a:pt x="47625" y="15875"/>
                </a:lnTo>
                <a:lnTo>
                  <a:pt x="76200" y="9525"/>
                </a:lnTo>
                <a:lnTo>
                  <a:pt x="85725" y="19050"/>
                </a:lnTo>
                <a:lnTo>
                  <a:pt x="98425" y="15875"/>
                </a:lnTo>
                <a:lnTo>
                  <a:pt x="95328" y="43753"/>
                </a:lnTo>
                <a:lnTo>
                  <a:pt x="98425" y="41275"/>
                </a:lnTo>
                <a:lnTo>
                  <a:pt x="101600" y="12700"/>
                </a:lnTo>
                <a:close/>
              </a:path>
            </a:pathLst>
          </a:custGeom>
          <a:solidFill>
            <a:srgbClr val="DA9694"/>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07" name="Kankakee, IL">
            <a:extLst>
              <a:ext uri="{FF2B5EF4-FFF2-40B4-BE49-F238E27FC236}">
                <a16:creationId xmlns:a16="http://schemas.microsoft.com/office/drawing/2014/main" xmlns="" id="{00000000-0008-0000-0000-0000A6010000}"/>
              </a:ext>
            </a:extLst>
          </p:cNvPr>
          <p:cNvSpPr>
            <a:spLocks/>
          </p:cNvSpPr>
          <p:nvPr/>
        </p:nvSpPr>
        <p:spPr bwMode="auto">
          <a:xfrm>
            <a:off x="8593349" y="4300163"/>
            <a:ext cx="107950" cy="71228"/>
          </a:xfrm>
          <a:custGeom>
            <a:avLst/>
            <a:gdLst>
              <a:gd name="T0" fmla="*/ 2147483646 w 68"/>
              <a:gd name="T1" fmla="*/ 2147483646 h 46"/>
              <a:gd name="T2" fmla="*/ 2147483646 w 68"/>
              <a:gd name="T3" fmla="*/ 2147483646 h 46"/>
              <a:gd name="T4" fmla="*/ 2147483646 w 68"/>
              <a:gd name="T5" fmla="*/ 2147483646 h 46"/>
              <a:gd name="T6" fmla="*/ 2147483646 w 68"/>
              <a:gd name="T7" fmla="*/ 2147483646 h 46"/>
              <a:gd name="T8" fmla="*/ 2147483646 w 68"/>
              <a:gd name="T9" fmla="*/ 2147483646 h 46"/>
              <a:gd name="T10" fmla="*/ 0 w 68"/>
              <a:gd name="T11" fmla="*/ 2147483646 h 46"/>
              <a:gd name="T12" fmla="*/ 2147483646 w 68"/>
              <a:gd name="T13" fmla="*/ 2147483646 h 46"/>
              <a:gd name="T14" fmla="*/ 2147483646 w 68"/>
              <a:gd name="T15" fmla="*/ 2147483646 h 46"/>
              <a:gd name="T16" fmla="*/ 2147483646 w 68"/>
              <a:gd name="T17" fmla="*/ 0 h 46"/>
              <a:gd name="T18" fmla="*/ 2147483646 w 68"/>
              <a:gd name="T19" fmla="*/ 2147483646 h 4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8"/>
              <a:gd name="T31" fmla="*/ 0 h 46"/>
              <a:gd name="T32" fmla="*/ 68 w 68"/>
              <a:gd name="T33" fmla="*/ 46 h 4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8" h="46">
                <a:moveTo>
                  <a:pt x="66" y="16"/>
                </a:moveTo>
                <a:lnTo>
                  <a:pt x="68" y="34"/>
                </a:lnTo>
                <a:lnTo>
                  <a:pt x="14" y="44"/>
                </a:lnTo>
                <a:lnTo>
                  <a:pt x="4" y="46"/>
                </a:lnTo>
                <a:lnTo>
                  <a:pt x="2" y="32"/>
                </a:lnTo>
                <a:lnTo>
                  <a:pt x="0" y="20"/>
                </a:lnTo>
                <a:lnTo>
                  <a:pt x="22" y="18"/>
                </a:lnTo>
                <a:lnTo>
                  <a:pt x="20" y="6"/>
                </a:lnTo>
                <a:lnTo>
                  <a:pt x="64" y="0"/>
                </a:lnTo>
                <a:lnTo>
                  <a:pt x="66" y="16"/>
                </a:lnTo>
              </a:path>
            </a:pathLst>
          </a:custGeom>
          <a:solidFill>
            <a:srgbClr val="A6A6A6"/>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08" name="Freeform 422">
            <a:extLst>
              <a:ext uri="{FF2B5EF4-FFF2-40B4-BE49-F238E27FC236}">
                <a16:creationId xmlns:a16="http://schemas.microsoft.com/office/drawing/2014/main" xmlns="" id="{00000000-0008-0000-0000-0000A7010000}"/>
              </a:ext>
            </a:extLst>
          </p:cNvPr>
          <p:cNvSpPr>
            <a:spLocks/>
          </p:cNvSpPr>
          <p:nvPr/>
        </p:nvSpPr>
        <p:spPr bwMode="auto">
          <a:xfrm>
            <a:off x="8580649" y="4368216"/>
            <a:ext cx="79375" cy="120650"/>
          </a:xfrm>
          <a:custGeom>
            <a:avLst/>
            <a:gdLst>
              <a:gd name="T0" fmla="*/ 2147483646 w 50"/>
              <a:gd name="T1" fmla="*/ 0 h 76"/>
              <a:gd name="T2" fmla="*/ 2147483646 w 50"/>
              <a:gd name="T3" fmla="*/ 2147483646 h 76"/>
              <a:gd name="T4" fmla="*/ 2147483646 w 50"/>
              <a:gd name="T5" fmla="*/ 2147483646 h 76"/>
              <a:gd name="T6" fmla="*/ 2147483646 w 50"/>
              <a:gd name="T7" fmla="*/ 2147483646 h 76"/>
              <a:gd name="T8" fmla="*/ 2147483646 w 50"/>
              <a:gd name="T9" fmla="*/ 2147483646 h 76"/>
              <a:gd name="T10" fmla="*/ 0 w 50"/>
              <a:gd name="T11" fmla="*/ 2147483646 h 76"/>
              <a:gd name="T12" fmla="*/ 2147483646 w 50"/>
              <a:gd name="T13" fmla="*/ 2147483646 h 76"/>
              <a:gd name="T14" fmla="*/ 2147483646 w 50"/>
              <a:gd name="T15" fmla="*/ 2147483646 h 76"/>
              <a:gd name="T16" fmla="*/ 2147483646 w 50"/>
              <a:gd name="T17" fmla="*/ 0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0"/>
              <a:gd name="T28" fmla="*/ 0 h 76"/>
              <a:gd name="T29" fmla="*/ 50 w 50"/>
              <a:gd name="T30" fmla="*/ 76 h 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0" h="76">
                <a:moveTo>
                  <a:pt x="22" y="0"/>
                </a:moveTo>
                <a:lnTo>
                  <a:pt x="32" y="60"/>
                </a:lnTo>
                <a:lnTo>
                  <a:pt x="48" y="58"/>
                </a:lnTo>
                <a:lnTo>
                  <a:pt x="50" y="68"/>
                </a:lnTo>
                <a:lnTo>
                  <a:pt x="4" y="76"/>
                </a:lnTo>
                <a:lnTo>
                  <a:pt x="0" y="50"/>
                </a:lnTo>
                <a:lnTo>
                  <a:pt x="20" y="46"/>
                </a:lnTo>
                <a:lnTo>
                  <a:pt x="12" y="2"/>
                </a:lnTo>
                <a:lnTo>
                  <a:pt x="22" y="0"/>
                </a:lnTo>
              </a:path>
            </a:pathLst>
          </a:custGeom>
          <a:noFill/>
          <a:ln w="3175">
            <a:solidFill>
              <a:schemeClr val="bg1">
                <a:lumMod val="50000"/>
              </a:schemeClr>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609" name="Peoria, IL">
            <a:extLst>
              <a:ext uri="{FF2B5EF4-FFF2-40B4-BE49-F238E27FC236}">
                <a16:creationId xmlns:a16="http://schemas.microsoft.com/office/drawing/2014/main" xmlns="" id="{00000000-0008-0000-0000-0000A8010000}"/>
              </a:ext>
            </a:extLst>
          </p:cNvPr>
          <p:cNvSpPr>
            <a:spLocks/>
          </p:cNvSpPr>
          <p:nvPr/>
        </p:nvSpPr>
        <p:spPr bwMode="auto">
          <a:xfrm>
            <a:off x="8347436" y="4354138"/>
            <a:ext cx="163363" cy="172828"/>
          </a:xfrm>
          <a:custGeom>
            <a:avLst/>
            <a:gdLst>
              <a:gd name="connsiteX0" fmla="*/ 47625 w 161925"/>
              <a:gd name="connsiteY0" fmla="*/ 0 h 174625"/>
              <a:gd name="connsiteX1" fmla="*/ 47625 w 161925"/>
              <a:gd name="connsiteY1" fmla="*/ 15875 h 174625"/>
              <a:gd name="connsiteX2" fmla="*/ 73025 w 161925"/>
              <a:gd name="connsiteY2" fmla="*/ 12700 h 174625"/>
              <a:gd name="connsiteX3" fmla="*/ 95250 w 161925"/>
              <a:gd name="connsiteY3" fmla="*/ 9525 h 174625"/>
              <a:gd name="connsiteX4" fmla="*/ 92075 w 161925"/>
              <a:gd name="connsiteY4" fmla="*/ 19050 h 174625"/>
              <a:gd name="connsiteX5" fmla="*/ 117475 w 161925"/>
              <a:gd name="connsiteY5" fmla="*/ 15875 h 174625"/>
              <a:gd name="connsiteX6" fmla="*/ 133350 w 161925"/>
              <a:gd name="connsiteY6" fmla="*/ 12700 h 174625"/>
              <a:gd name="connsiteX7" fmla="*/ 139700 w 161925"/>
              <a:gd name="connsiteY7" fmla="*/ 47625 h 174625"/>
              <a:gd name="connsiteX8" fmla="*/ 155575 w 161925"/>
              <a:gd name="connsiteY8" fmla="*/ 44450 h 174625"/>
              <a:gd name="connsiteX9" fmla="*/ 161925 w 161925"/>
              <a:gd name="connsiteY9" fmla="*/ 79375 h 174625"/>
              <a:gd name="connsiteX10" fmla="*/ 152400 w 161925"/>
              <a:gd name="connsiteY10" fmla="*/ 79375 h 174625"/>
              <a:gd name="connsiteX11" fmla="*/ 155575 w 161925"/>
              <a:gd name="connsiteY11" fmla="*/ 95250 h 174625"/>
              <a:gd name="connsiteX12" fmla="*/ 146050 w 161925"/>
              <a:gd name="connsiteY12" fmla="*/ 98425 h 174625"/>
              <a:gd name="connsiteX13" fmla="*/ 146050 w 161925"/>
              <a:gd name="connsiteY13" fmla="*/ 104775 h 174625"/>
              <a:gd name="connsiteX14" fmla="*/ 114300 w 161925"/>
              <a:gd name="connsiteY14" fmla="*/ 114300 h 174625"/>
              <a:gd name="connsiteX15" fmla="*/ 123825 w 161925"/>
              <a:gd name="connsiteY15" fmla="*/ 165100 h 174625"/>
              <a:gd name="connsiteX16" fmla="*/ 73025 w 161925"/>
              <a:gd name="connsiteY16" fmla="*/ 171450 h 174625"/>
              <a:gd name="connsiteX17" fmla="*/ 57150 w 161925"/>
              <a:gd name="connsiteY17" fmla="*/ 174625 h 174625"/>
              <a:gd name="connsiteX18" fmla="*/ 53975 w 161925"/>
              <a:gd name="connsiteY18" fmla="*/ 152400 h 174625"/>
              <a:gd name="connsiteX19" fmla="*/ 22225 w 161925"/>
              <a:gd name="connsiteY19" fmla="*/ 155575 h 174625"/>
              <a:gd name="connsiteX20" fmla="*/ 28575 w 161925"/>
              <a:gd name="connsiteY20" fmla="*/ 142875 h 174625"/>
              <a:gd name="connsiteX21" fmla="*/ 25400 w 161925"/>
              <a:gd name="connsiteY21" fmla="*/ 120650 h 174625"/>
              <a:gd name="connsiteX22" fmla="*/ 9525 w 161925"/>
              <a:gd name="connsiteY22" fmla="*/ 123825 h 174625"/>
              <a:gd name="connsiteX23" fmla="*/ 9525 w 161925"/>
              <a:gd name="connsiteY23" fmla="*/ 104775 h 174625"/>
              <a:gd name="connsiteX24" fmla="*/ 3175 w 161925"/>
              <a:gd name="connsiteY24" fmla="*/ 53975 h 174625"/>
              <a:gd name="connsiteX25" fmla="*/ 0 w 161925"/>
              <a:gd name="connsiteY25" fmla="*/ 22225 h 174625"/>
              <a:gd name="connsiteX26" fmla="*/ 15875 w 161925"/>
              <a:gd name="connsiteY26" fmla="*/ 19050 h 174625"/>
              <a:gd name="connsiteX27" fmla="*/ 15875 w 161925"/>
              <a:gd name="connsiteY27" fmla="*/ 3175 h 17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1925" h="174625">
                <a:moveTo>
                  <a:pt x="47625" y="0"/>
                </a:moveTo>
                <a:lnTo>
                  <a:pt x="47625" y="15875"/>
                </a:lnTo>
                <a:lnTo>
                  <a:pt x="73025" y="12700"/>
                </a:lnTo>
                <a:lnTo>
                  <a:pt x="95250" y="9525"/>
                </a:lnTo>
                <a:lnTo>
                  <a:pt x="92075" y="19050"/>
                </a:lnTo>
                <a:lnTo>
                  <a:pt x="117475" y="15875"/>
                </a:lnTo>
                <a:lnTo>
                  <a:pt x="133350" y="12700"/>
                </a:lnTo>
                <a:lnTo>
                  <a:pt x="139700" y="47625"/>
                </a:lnTo>
                <a:lnTo>
                  <a:pt x="155575" y="44450"/>
                </a:lnTo>
                <a:lnTo>
                  <a:pt x="161925" y="79375"/>
                </a:lnTo>
                <a:lnTo>
                  <a:pt x="152400" y="79375"/>
                </a:lnTo>
                <a:lnTo>
                  <a:pt x="155575" y="95250"/>
                </a:lnTo>
                <a:lnTo>
                  <a:pt x="146050" y="98425"/>
                </a:lnTo>
                <a:lnTo>
                  <a:pt x="146050" y="104775"/>
                </a:lnTo>
                <a:lnTo>
                  <a:pt x="114300" y="114300"/>
                </a:lnTo>
                <a:lnTo>
                  <a:pt x="123825" y="165100"/>
                </a:lnTo>
                <a:lnTo>
                  <a:pt x="73025" y="171450"/>
                </a:lnTo>
                <a:lnTo>
                  <a:pt x="57150" y="174625"/>
                </a:lnTo>
                <a:lnTo>
                  <a:pt x="53975" y="152400"/>
                </a:lnTo>
                <a:lnTo>
                  <a:pt x="22225" y="155575"/>
                </a:lnTo>
                <a:lnTo>
                  <a:pt x="28575" y="142875"/>
                </a:lnTo>
                <a:lnTo>
                  <a:pt x="25400" y="120650"/>
                </a:lnTo>
                <a:lnTo>
                  <a:pt x="9525" y="123825"/>
                </a:lnTo>
                <a:lnTo>
                  <a:pt x="9525" y="104775"/>
                </a:lnTo>
                <a:lnTo>
                  <a:pt x="3175" y="53975"/>
                </a:lnTo>
                <a:lnTo>
                  <a:pt x="0" y="22225"/>
                </a:lnTo>
                <a:lnTo>
                  <a:pt x="15875" y="19050"/>
                </a:lnTo>
                <a:lnTo>
                  <a:pt x="15875" y="3175"/>
                </a:lnTo>
                <a:close/>
              </a:path>
            </a:pathLst>
          </a:custGeom>
          <a:solidFill>
            <a:srgbClr val="DA9694"/>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10" name="Bloomington, IL">
            <a:extLst>
              <a:ext uri="{FF2B5EF4-FFF2-40B4-BE49-F238E27FC236}">
                <a16:creationId xmlns:a16="http://schemas.microsoft.com/office/drawing/2014/main" xmlns="" id="{00000000-0008-0000-0000-0000A9010000}"/>
              </a:ext>
            </a:extLst>
          </p:cNvPr>
          <p:cNvSpPr>
            <a:spLocks/>
          </p:cNvSpPr>
          <p:nvPr/>
        </p:nvSpPr>
        <p:spPr bwMode="auto">
          <a:xfrm>
            <a:off x="8463174" y="4422191"/>
            <a:ext cx="127000" cy="144252"/>
          </a:xfrm>
          <a:custGeom>
            <a:avLst/>
            <a:gdLst>
              <a:gd name="connsiteX0" fmla="*/ 95250 w 127000"/>
              <a:gd name="connsiteY0" fmla="*/ 0 h 146050"/>
              <a:gd name="connsiteX1" fmla="*/ 101600 w 127000"/>
              <a:gd name="connsiteY1" fmla="*/ 28575 h 146050"/>
              <a:gd name="connsiteX2" fmla="*/ 117475 w 127000"/>
              <a:gd name="connsiteY2" fmla="*/ 25400 h 146050"/>
              <a:gd name="connsiteX3" fmla="*/ 123825 w 127000"/>
              <a:gd name="connsiteY3" fmla="*/ 66675 h 146050"/>
              <a:gd name="connsiteX4" fmla="*/ 127000 w 127000"/>
              <a:gd name="connsiteY4" fmla="*/ 88900 h 146050"/>
              <a:gd name="connsiteX5" fmla="*/ 107950 w 127000"/>
              <a:gd name="connsiteY5" fmla="*/ 92075 h 146050"/>
              <a:gd name="connsiteX6" fmla="*/ 95250 w 127000"/>
              <a:gd name="connsiteY6" fmla="*/ 127000 h 146050"/>
              <a:gd name="connsiteX7" fmla="*/ 88900 w 127000"/>
              <a:gd name="connsiteY7" fmla="*/ 130175 h 146050"/>
              <a:gd name="connsiteX8" fmla="*/ 88900 w 127000"/>
              <a:gd name="connsiteY8" fmla="*/ 136525 h 146050"/>
              <a:gd name="connsiteX9" fmla="*/ 31750 w 127000"/>
              <a:gd name="connsiteY9" fmla="*/ 146050 h 146050"/>
              <a:gd name="connsiteX10" fmla="*/ 25400 w 127000"/>
              <a:gd name="connsiteY10" fmla="*/ 101600 h 146050"/>
              <a:gd name="connsiteX11" fmla="*/ 9525 w 127000"/>
              <a:gd name="connsiteY11" fmla="*/ 104775 h 146050"/>
              <a:gd name="connsiteX12" fmla="*/ 9525 w 127000"/>
              <a:gd name="connsiteY12" fmla="*/ 95250 h 146050"/>
              <a:gd name="connsiteX13" fmla="*/ 0 w 127000"/>
              <a:gd name="connsiteY13" fmla="*/ 44450 h 146050"/>
              <a:gd name="connsiteX14" fmla="*/ 31750 w 127000"/>
              <a:gd name="connsiteY14" fmla="*/ 34925 h 146050"/>
              <a:gd name="connsiteX15" fmla="*/ 31750 w 127000"/>
              <a:gd name="connsiteY15" fmla="*/ 28575 h 146050"/>
              <a:gd name="connsiteX16" fmla="*/ 41275 w 127000"/>
              <a:gd name="connsiteY16" fmla="*/ 25400 h 146050"/>
              <a:gd name="connsiteX17" fmla="*/ 38100 w 127000"/>
              <a:gd name="connsiteY17" fmla="*/ 9525 h 146050"/>
              <a:gd name="connsiteX18" fmla="*/ 47625 w 127000"/>
              <a:gd name="connsiteY18" fmla="*/ 9525 h 14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7000" h="146050">
                <a:moveTo>
                  <a:pt x="95250" y="0"/>
                </a:moveTo>
                <a:lnTo>
                  <a:pt x="101600" y="28575"/>
                </a:lnTo>
                <a:lnTo>
                  <a:pt x="117475" y="25400"/>
                </a:lnTo>
                <a:lnTo>
                  <a:pt x="123825" y="66675"/>
                </a:lnTo>
                <a:lnTo>
                  <a:pt x="127000" y="88900"/>
                </a:lnTo>
                <a:lnTo>
                  <a:pt x="107950" y="92075"/>
                </a:lnTo>
                <a:lnTo>
                  <a:pt x="95250" y="127000"/>
                </a:lnTo>
                <a:lnTo>
                  <a:pt x="88900" y="130175"/>
                </a:lnTo>
                <a:lnTo>
                  <a:pt x="88900" y="136525"/>
                </a:lnTo>
                <a:lnTo>
                  <a:pt x="31750" y="146050"/>
                </a:lnTo>
                <a:lnTo>
                  <a:pt x="25400" y="101600"/>
                </a:lnTo>
                <a:lnTo>
                  <a:pt x="9525" y="104775"/>
                </a:lnTo>
                <a:lnTo>
                  <a:pt x="9525" y="95250"/>
                </a:lnTo>
                <a:lnTo>
                  <a:pt x="0" y="44450"/>
                </a:lnTo>
                <a:lnTo>
                  <a:pt x="31750" y="34925"/>
                </a:lnTo>
                <a:lnTo>
                  <a:pt x="31750" y="28575"/>
                </a:lnTo>
                <a:lnTo>
                  <a:pt x="41275" y="25400"/>
                </a:lnTo>
                <a:lnTo>
                  <a:pt x="38100" y="9525"/>
                </a:lnTo>
                <a:lnTo>
                  <a:pt x="47625" y="9525"/>
                </a:lnTo>
                <a:close/>
              </a:path>
            </a:pathLst>
          </a:custGeom>
          <a:solidFill>
            <a:srgbClr val="632523"/>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11" name="Danville, IL">
            <a:extLst>
              <a:ext uri="{FF2B5EF4-FFF2-40B4-BE49-F238E27FC236}">
                <a16:creationId xmlns:a16="http://schemas.microsoft.com/office/drawing/2014/main" xmlns="" id="{00000000-0008-0000-0000-0000AA010000}"/>
              </a:ext>
            </a:extLst>
          </p:cNvPr>
          <p:cNvSpPr>
            <a:spLocks/>
          </p:cNvSpPr>
          <p:nvPr/>
        </p:nvSpPr>
        <p:spPr bwMode="auto">
          <a:xfrm>
            <a:off x="8656849" y="4450766"/>
            <a:ext cx="76200" cy="125202"/>
          </a:xfrm>
          <a:custGeom>
            <a:avLst/>
            <a:gdLst>
              <a:gd name="T0" fmla="*/ 2147483646 w 48"/>
              <a:gd name="T1" fmla="*/ 2147483646 h 80"/>
              <a:gd name="T2" fmla="*/ 2147483646 w 48"/>
              <a:gd name="T3" fmla="*/ 2147483646 h 80"/>
              <a:gd name="T4" fmla="*/ 2147483646 w 48"/>
              <a:gd name="T5" fmla="*/ 2147483646 h 80"/>
              <a:gd name="T6" fmla="*/ 2147483646 w 48"/>
              <a:gd name="T7" fmla="*/ 2147483646 h 80"/>
              <a:gd name="T8" fmla="*/ 2147483646 w 48"/>
              <a:gd name="T9" fmla="*/ 2147483646 h 80"/>
              <a:gd name="T10" fmla="*/ 0 w 48"/>
              <a:gd name="T11" fmla="*/ 2147483646 h 80"/>
              <a:gd name="T12" fmla="*/ 2147483646 w 48"/>
              <a:gd name="T13" fmla="*/ 0 h 80"/>
              <a:gd name="T14" fmla="*/ 2147483646 w 48"/>
              <a:gd name="T15" fmla="*/ 2147483646 h 80"/>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80"/>
              <a:gd name="T26" fmla="*/ 48 w 48"/>
              <a:gd name="T27" fmla="*/ 80 h 8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80">
                <a:moveTo>
                  <a:pt x="38" y="2"/>
                </a:moveTo>
                <a:lnTo>
                  <a:pt x="44" y="42"/>
                </a:lnTo>
                <a:lnTo>
                  <a:pt x="48" y="74"/>
                </a:lnTo>
                <a:lnTo>
                  <a:pt x="10" y="80"/>
                </a:lnTo>
                <a:lnTo>
                  <a:pt x="2" y="16"/>
                </a:lnTo>
                <a:lnTo>
                  <a:pt x="0" y="6"/>
                </a:lnTo>
                <a:lnTo>
                  <a:pt x="38" y="0"/>
                </a:lnTo>
                <a:lnTo>
                  <a:pt x="38" y="2"/>
                </a:lnTo>
              </a:path>
            </a:pathLst>
          </a:custGeom>
          <a:solidFill>
            <a:srgbClr val="A6A6A6"/>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12" name="Champaign-Urbana, IL">
            <a:extLst>
              <a:ext uri="{FF2B5EF4-FFF2-40B4-BE49-F238E27FC236}">
                <a16:creationId xmlns:a16="http://schemas.microsoft.com/office/drawing/2014/main" xmlns="" id="{00000000-0008-0000-0000-0000AB010000}"/>
              </a:ext>
            </a:extLst>
          </p:cNvPr>
          <p:cNvSpPr>
            <a:spLocks/>
          </p:cNvSpPr>
          <p:nvPr/>
        </p:nvSpPr>
        <p:spPr bwMode="auto">
          <a:xfrm>
            <a:off x="8552074" y="4368216"/>
            <a:ext cx="120650" cy="239502"/>
          </a:xfrm>
          <a:custGeom>
            <a:avLst/>
            <a:gdLst>
              <a:gd name="connsiteX0" fmla="*/ 63500 w 120650"/>
              <a:gd name="connsiteY0" fmla="*/ 0 h 241300"/>
              <a:gd name="connsiteX1" fmla="*/ 79375 w 120650"/>
              <a:gd name="connsiteY1" fmla="*/ 95250 h 241300"/>
              <a:gd name="connsiteX2" fmla="*/ 104775 w 120650"/>
              <a:gd name="connsiteY2" fmla="*/ 92075 h 241300"/>
              <a:gd name="connsiteX3" fmla="*/ 107950 w 120650"/>
              <a:gd name="connsiteY3" fmla="*/ 107950 h 241300"/>
              <a:gd name="connsiteX4" fmla="*/ 120650 w 120650"/>
              <a:gd name="connsiteY4" fmla="*/ 209550 h 241300"/>
              <a:gd name="connsiteX5" fmla="*/ 44450 w 120650"/>
              <a:gd name="connsiteY5" fmla="*/ 219075 h 241300"/>
              <a:gd name="connsiteX6" fmla="*/ 47625 w 120650"/>
              <a:gd name="connsiteY6" fmla="*/ 234950 h 241300"/>
              <a:gd name="connsiteX7" fmla="*/ 6350 w 120650"/>
              <a:gd name="connsiteY7" fmla="*/ 241300 h 241300"/>
              <a:gd name="connsiteX8" fmla="*/ 0 w 120650"/>
              <a:gd name="connsiteY8" fmla="*/ 190500 h 241300"/>
              <a:gd name="connsiteX9" fmla="*/ 0 w 120650"/>
              <a:gd name="connsiteY9" fmla="*/ 184150 h 241300"/>
              <a:gd name="connsiteX10" fmla="*/ 6350 w 120650"/>
              <a:gd name="connsiteY10" fmla="*/ 180975 h 241300"/>
              <a:gd name="connsiteX11" fmla="*/ 19050 w 120650"/>
              <a:gd name="connsiteY11" fmla="*/ 146050 h 241300"/>
              <a:gd name="connsiteX12" fmla="*/ 38100 w 120650"/>
              <a:gd name="connsiteY12" fmla="*/ 142875 h 241300"/>
              <a:gd name="connsiteX13" fmla="*/ 34925 w 120650"/>
              <a:gd name="connsiteY13" fmla="*/ 120650 h 241300"/>
              <a:gd name="connsiteX14" fmla="*/ 28575 w 120650"/>
              <a:gd name="connsiteY14" fmla="*/ 79375 h 241300"/>
              <a:gd name="connsiteX15" fmla="*/ 60325 w 120650"/>
              <a:gd name="connsiteY15" fmla="*/ 73025 h 241300"/>
              <a:gd name="connsiteX16" fmla="*/ 47625 w 120650"/>
              <a:gd name="connsiteY16" fmla="*/ 3175 h 241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0650" h="241300">
                <a:moveTo>
                  <a:pt x="63500" y="0"/>
                </a:moveTo>
                <a:lnTo>
                  <a:pt x="79375" y="95250"/>
                </a:lnTo>
                <a:lnTo>
                  <a:pt x="104775" y="92075"/>
                </a:lnTo>
                <a:lnTo>
                  <a:pt x="107950" y="107950"/>
                </a:lnTo>
                <a:lnTo>
                  <a:pt x="120650" y="209550"/>
                </a:lnTo>
                <a:lnTo>
                  <a:pt x="44450" y="219075"/>
                </a:lnTo>
                <a:lnTo>
                  <a:pt x="47625" y="234950"/>
                </a:lnTo>
                <a:lnTo>
                  <a:pt x="6350" y="241300"/>
                </a:lnTo>
                <a:lnTo>
                  <a:pt x="0" y="190500"/>
                </a:lnTo>
                <a:lnTo>
                  <a:pt x="0" y="184150"/>
                </a:lnTo>
                <a:lnTo>
                  <a:pt x="6350" y="180975"/>
                </a:lnTo>
                <a:lnTo>
                  <a:pt x="19050" y="146050"/>
                </a:lnTo>
                <a:lnTo>
                  <a:pt x="38100" y="142875"/>
                </a:lnTo>
                <a:lnTo>
                  <a:pt x="34925" y="120650"/>
                </a:lnTo>
                <a:lnTo>
                  <a:pt x="28575" y="79375"/>
                </a:lnTo>
                <a:lnTo>
                  <a:pt x="60325" y="73025"/>
                </a:lnTo>
                <a:lnTo>
                  <a:pt x="47625" y="3175"/>
                </a:lnTo>
                <a:close/>
              </a:path>
            </a:pathLst>
          </a:custGeom>
          <a:solidFill>
            <a:srgbClr val="A6A6A6"/>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13" name="Springfield, IL">
            <a:extLst>
              <a:ext uri="{FF2B5EF4-FFF2-40B4-BE49-F238E27FC236}">
                <a16:creationId xmlns:a16="http://schemas.microsoft.com/office/drawing/2014/main" xmlns="" id="{00000000-0008-0000-0000-0000AC010000}"/>
              </a:ext>
            </a:extLst>
          </p:cNvPr>
          <p:cNvSpPr>
            <a:spLocks/>
          </p:cNvSpPr>
          <p:nvPr/>
        </p:nvSpPr>
        <p:spPr bwMode="auto">
          <a:xfrm>
            <a:off x="8369661" y="4556918"/>
            <a:ext cx="122088" cy="123825"/>
          </a:xfrm>
          <a:custGeom>
            <a:avLst/>
            <a:gdLst>
              <a:gd name="connsiteX0" fmla="*/ 44450 w 120650"/>
              <a:gd name="connsiteY0" fmla="*/ 0 h 123825"/>
              <a:gd name="connsiteX1" fmla="*/ 57150 w 120650"/>
              <a:gd name="connsiteY1" fmla="*/ 3175 h 123825"/>
              <a:gd name="connsiteX2" fmla="*/ 63500 w 120650"/>
              <a:gd name="connsiteY2" fmla="*/ 31750 h 123825"/>
              <a:gd name="connsiteX3" fmla="*/ 76200 w 120650"/>
              <a:gd name="connsiteY3" fmla="*/ 28575 h 123825"/>
              <a:gd name="connsiteX4" fmla="*/ 76200 w 120650"/>
              <a:gd name="connsiteY4" fmla="*/ 38100 h 123825"/>
              <a:gd name="connsiteX5" fmla="*/ 88900 w 120650"/>
              <a:gd name="connsiteY5" fmla="*/ 41275 h 123825"/>
              <a:gd name="connsiteX6" fmla="*/ 117475 w 120650"/>
              <a:gd name="connsiteY6" fmla="*/ 38100 h 123825"/>
              <a:gd name="connsiteX7" fmla="*/ 120650 w 120650"/>
              <a:gd name="connsiteY7" fmla="*/ 57150 h 123825"/>
              <a:gd name="connsiteX8" fmla="*/ 114300 w 120650"/>
              <a:gd name="connsiteY8" fmla="*/ 53975 h 123825"/>
              <a:gd name="connsiteX9" fmla="*/ 95250 w 120650"/>
              <a:gd name="connsiteY9" fmla="*/ 73025 h 123825"/>
              <a:gd name="connsiteX10" fmla="*/ 88900 w 120650"/>
              <a:gd name="connsiteY10" fmla="*/ 69850 h 123825"/>
              <a:gd name="connsiteX11" fmla="*/ 92075 w 120650"/>
              <a:gd name="connsiteY11" fmla="*/ 82550 h 123825"/>
              <a:gd name="connsiteX12" fmla="*/ 82550 w 120650"/>
              <a:gd name="connsiteY12" fmla="*/ 85725 h 123825"/>
              <a:gd name="connsiteX13" fmla="*/ 85725 w 120650"/>
              <a:gd name="connsiteY13" fmla="*/ 95250 h 123825"/>
              <a:gd name="connsiteX14" fmla="*/ 76200 w 120650"/>
              <a:gd name="connsiteY14" fmla="*/ 95250 h 123825"/>
              <a:gd name="connsiteX15" fmla="*/ 79375 w 120650"/>
              <a:gd name="connsiteY15" fmla="*/ 117475 h 123825"/>
              <a:gd name="connsiteX16" fmla="*/ 53975 w 120650"/>
              <a:gd name="connsiteY16" fmla="*/ 120650 h 123825"/>
              <a:gd name="connsiteX17" fmla="*/ 22225 w 120650"/>
              <a:gd name="connsiteY17" fmla="*/ 123825 h 123825"/>
              <a:gd name="connsiteX18" fmla="*/ 3175 w 120650"/>
              <a:gd name="connsiteY18" fmla="*/ 60325 h 123825"/>
              <a:gd name="connsiteX19" fmla="*/ 3175 w 120650"/>
              <a:gd name="connsiteY19" fmla="*/ 53975 h 123825"/>
              <a:gd name="connsiteX20" fmla="*/ 0 w 120650"/>
              <a:gd name="connsiteY20" fmla="*/ 12700 h 123825"/>
              <a:gd name="connsiteX21" fmla="*/ 3175 w 120650"/>
              <a:gd name="connsiteY21" fmla="*/ 6350 h 123825"/>
              <a:gd name="connsiteX22" fmla="*/ 25400 w 120650"/>
              <a:gd name="connsiteY22" fmla="*/ 9525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0650" h="123825">
                <a:moveTo>
                  <a:pt x="44450" y="0"/>
                </a:moveTo>
                <a:lnTo>
                  <a:pt x="57150" y="3175"/>
                </a:lnTo>
                <a:lnTo>
                  <a:pt x="63500" y="31750"/>
                </a:lnTo>
                <a:lnTo>
                  <a:pt x="76200" y="28575"/>
                </a:lnTo>
                <a:lnTo>
                  <a:pt x="76200" y="38100"/>
                </a:lnTo>
                <a:lnTo>
                  <a:pt x="88900" y="41275"/>
                </a:lnTo>
                <a:lnTo>
                  <a:pt x="117475" y="38100"/>
                </a:lnTo>
                <a:lnTo>
                  <a:pt x="120650" y="57150"/>
                </a:lnTo>
                <a:lnTo>
                  <a:pt x="114300" y="53975"/>
                </a:lnTo>
                <a:lnTo>
                  <a:pt x="95250" y="73025"/>
                </a:lnTo>
                <a:lnTo>
                  <a:pt x="88900" y="69850"/>
                </a:lnTo>
                <a:lnTo>
                  <a:pt x="92075" y="82550"/>
                </a:lnTo>
                <a:lnTo>
                  <a:pt x="82550" y="85725"/>
                </a:lnTo>
                <a:lnTo>
                  <a:pt x="85725" y="95250"/>
                </a:lnTo>
                <a:lnTo>
                  <a:pt x="76200" y="95250"/>
                </a:lnTo>
                <a:lnTo>
                  <a:pt x="79375" y="117475"/>
                </a:lnTo>
                <a:lnTo>
                  <a:pt x="53975" y="120650"/>
                </a:lnTo>
                <a:lnTo>
                  <a:pt x="22225" y="123825"/>
                </a:lnTo>
                <a:lnTo>
                  <a:pt x="3175" y="60325"/>
                </a:lnTo>
                <a:lnTo>
                  <a:pt x="3175" y="53975"/>
                </a:lnTo>
                <a:lnTo>
                  <a:pt x="0" y="12700"/>
                </a:lnTo>
                <a:lnTo>
                  <a:pt x="3175" y="6350"/>
                </a:lnTo>
                <a:lnTo>
                  <a:pt x="25400" y="9525"/>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14" name="Decatur, IL">
            <a:extLst>
              <a:ext uri="{FF2B5EF4-FFF2-40B4-BE49-F238E27FC236}">
                <a16:creationId xmlns:a16="http://schemas.microsoft.com/office/drawing/2014/main" xmlns="" id="{00000000-0008-0000-0000-0000AD010000}"/>
              </a:ext>
            </a:extLst>
          </p:cNvPr>
          <p:cNvSpPr>
            <a:spLocks/>
          </p:cNvSpPr>
          <p:nvPr/>
        </p:nvSpPr>
        <p:spPr bwMode="auto">
          <a:xfrm>
            <a:off x="8488574" y="4556918"/>
            <a:ext cx="69850" cy="85725"/>
          </a:xfrm>
          <a:custGeom>
            <a:avLst/>
            <a:gdLst>
              <a:gd name="T0" fmla="*/ 2147483646 w 44"/>
              <a:gd name="T1" fmla="*/ 0 h 54"/>
              <a:gd name="T2" fmla="*/ 2147483646 w 44"/>
              <a:gd name="T3" fmla="*/ 2147483646 h 54"/>
              <a:gd name="T4" fmla="*/ 2147483646 w 44"/>
              <a:gd name="T5" fmla="*/ 2147483646 h 54"/>
              <a:gd name="T6" fmla="*/ 2147483646 w 44"/>
              <a:gd name="T7" fmla="*/ 2147483646 h 54"/>
              <a:gd name="T8" fmla="*/ 2147483646 w 44"/>
              <a:gd name="T9" fmla="*/ 2147483646 h 54"/>
              <a:gd name="T10" fmla="*/ 2147483646 w 44"/>
              <a:gd name="T11" fmla="*/ 2147483646 h 54"/>
              <a:gd name="T12" fmla="*/ 2147483646 w 44"/>
              <a:gd name="T13" fmla="*/ 2147483646 h 54"/>
              <a:gd name="T14" fmla="*/ 2147483646 w 44"/>
              <a:gd name="T15" fmla="*/ 2147483646 h 54"/>
              <a:gd name="T16" fmla="*/ 2147483646 w 44"/>
              <a:gd name="T17" fmla="*/ 2147483646 h 54"/>
              <a:gd name="T18" fmla="*/ 0 w 44"/>
              <a:gd name="T19" fmla="*/ 2147483646 h 54"/>
              <a:gd name="T20" fmla="*/ 2147483646 w 44"/>
              <a:gd name="T21" fmla="*/ 2147483646 h 54"/>
              <a:gd name="T22" fmla="*/ 2147483646 w 44"/>
              <a:gd name="T23" fmla="*/ 2147483646 h 54"/>
              <a:gd name="T24" fmla="*/ 2147483646 w 44"/>
              <a:gd name="T25" fmla="*/ 0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4"/>
              <a:gd name="T40" fmla="*/ 0 h 54"/>
              <a:gd name="T41" fmla="*/ 44 w 44"/>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4" h="54">
                <a:moveTo>
                  <a:pt x="40" y="0"/>
                </a:moveTo>
                <a:lnTo>
                  <a:pt x="44" y="32"/>
                </a:lnTo>
                <a:lnTo>
                  <a:pt x="44" y="38"/>
                </a:lnTo>
                <a:lnTo>
                  <a:pt x="40" y="40"/>
                </a:lnTo>
                <a:lnTo>
                  <a:pt x="40" y="50"/>
                </a:lnTo>
                <a:lnTo>
                  <a:pt x="20" y="52"/>
                </a:lnTo>
                <a:lnTo>
                  <a:pt x="10" y="54"/>
                </a:lnTo>
                <a:lnTo>
                  <a:pt x="8" y="36"/>
                </a:lnTo>
                <a:lnTo>
                  <a:pt x="2" y="36"/>
                </a:lnTo>
                <a:lnTo>
                  <a:pt x="0" y="24"/>
                </a:lnTo>
                <a:lnTo>
                  <a:pt x="6" y="22"/>
                </a:lnTo>
                <a:lnTo>
                  <a:pt x="4" y="6"/>
                </a:lnTo>
                <a:lnTo>
                  <a:pt x="40" y="0"/>
                </a:lnTo>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15" name="Elkhart-Goshen, IN">
            <a:extLst>
              <a:ext uri="{FF2B5EF4-FFF2-40B4-BE49-F238E27FC236}">
                <a16:creationId xmlns:a16="http://schemas.microsoft.com/office/drawing/2014/main" xmlns="" id="{00000000-0008-0000-0000-0000AE010000}"/>
              </a:ext>
            </a:extLst>
          </p:cNvPr>
          <p:cNvSpPr>
            <a:spLocks/>
          </p:cNvSpPr>
          <p:nvPr/>
        </p:nvSpPr>
        <p:spPr bwMode="auto">
          <a:xfrm>
            <a:off x="8888624" y="4171785"/>
            <a:ext cx="66675" cy="68053"/>
          </a:xfrm>
          <a:custGeom>
            <a:avLst/>
            <a:gdLst>
              <a:gd name="T0" fmla="*/ 2147483646 w 42"/>
              <a:gd name="T1" fmla="*/ 0 h 44"/>
              <a:gd name="T2" fmla="*/ 2147483646 w 42"/>
              <a:gd name="T3" fmla="*/ 2147483646 h 44"/>
              <a:gd name="T4" fmla="*/ 2147483646 w 42"/>
              <a:gd name="T5" fmla="*/ 2147483646 h 44"/>
              <a:gd name="T6" fmla="*/ 2147483646 w 42"/>
              <a:gd name="T7" fmla="*/ 2147483646 h 44"/>
              <a:gd name="T8" fmla="*/ 2147483646 w 42"/>
              <a:gd name="T9" fmla="*/ 2147483646 h 44"/>
              <a:gd name="T10" fmla="*/ 0 w 42"/>
              <a:gd name="T11" fmla="*/ 2147483646 h 44"/>
              <a:gd name="T12" fmla="*/ 2147483646 w 42"/>
              <a:gd name="T13" fmla="*/ 2147483646 h 44"/>
              <a:gd name="T14" fmla="*/ 2147483646 w 42"/>
              <a:gd name="T15" fmla="*/ 0 h 44"/>
              <a:gd name="T16" fmla="*/ 0 60000 65536"/>
              <a:gd name="T17" fmla="*/ 0 60000 65536"/>
              <a:gd name="T18" fmla="*/ 0 60000 65536"/>
              <a:gd name="T19" fmla="*/ 0 60000 65536"/>
              <a:gd name="T20" fmla="*/ 0 60000 65536"/>
              <a:gd name="T21" fmla="*/ 0 60000 65536"/>
              <a:gd name="T22" fmla="*/ 0 60000 65536"/>
              <a:gd name="T23" fmla="*/ 0 60000 65536"/>
              <a:gd name="T24" fmla="*/ 0 w 42"/>
              <a:gd name="T25" fmla="*/ 0 h 44"/>
              <a:gd name="T26" fmla="*/ 42 w 42"/>
              <a:gd name="T27" fmla="*/ 44 h 4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2" h="44">
                <a:moveTo>
                  <a:pt x="34" y="0"/>
                </a:moveTo>
                <a:lnTo>
                  <a:pt x="40" y="28"/>
                </a:lnTo>
                <a:lnTo>
                  <a:pt x="42" y="38"/>
                </a:lnTo>
                <a:lnTo>
                  <a:pt x="6" y="44"/>
                </a:lnTo>
                <a:lnTo>
                  <a:pt x="4" y="40"/>
                </a:lnTo>
                <a:lnTo>
                  <a:pt x="0" y="4"/>
                </a:lnTo>
                <a:lnTo>
                  <a:pt x="24" y="2"/>
                </a:lnTo>
                <a:lnTo>
                  <a:pt x="34" y="0"/>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16" name="Freeform 431">
            <a:extLst>
              <a:ext uri="{FF2B5EF4-FFF2-40B4-BE49-F238E27FC236}">
                <a16:creationId xmlns:a16="http://schemas.microsoft.com/office/drawing/2014/main" xmlns="" id="{00000000-0008-0000-0000-0000B0010000}"/>
              </a:ext>
            </a:extLst>
          </p:cNvPr>
          <p:cNvSpPr>
            <a:spLocks/>
          </p:cNvSpPr>
          <p:nvPr/>
        </p:nvSpPr>
        <p:spPr bwMode="auto">
          <a:xfrm>
            <a:off x="8821949" y="4176338"/>
            <a:ext cx="73025" cy="76200"/>
          </a:xfrm>
          <a:custGeom>
            <a:avLst/>
            <a:gdLst>
              <a:gd name="T0" fmla="*/ 2147483646 w 46"/>
              <a:gd name="T1" fmla="*/ 0 h 48"/>
              <a:gd name="T2" fmla="*/ 2147483646 w 46"/>
              <a:gd name="T3" fmla="*/ 2147483646 h 48"/>
              <a:gd name="T4" fmla="*/ 2147483646 w 46"/>
              <a:gd name="T5" fmla="*/ 2147483646 h 48"/>
              <a:gd name="T6" fmla="*/ 2147483646 w 46"/>
              <a:gd name="T7" fmla="*/ 2147483646 h 48"/>
              <a:gd name="T8" fmla="*/ 2147483646 w 46"/>
              <a:gd name="T9" fmla="*/ 2147483646 h 48"/>
              <a:gd name="T10" fmla="*/ 2147483646 w 46"/>
              <a:gd name="T11" fmla="*/ 2147483646 h 48"/>
              <a:gd name="T12" fmla="*/ 0 w 46"/>
              <a:gd name="T13" fmla="*/ 2147483646 h 48"/>
              <a:gd name="T14" fmla="*/ 2147483646 w 46"/>
              <a:gd name="T15" fmla="*/ 2147483646 h 48"/>
              <a:gd name="T16" fmla="*/ 2147483646 w 46"/>
              <a:gd name="T17" fmla="*/ 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6"/>
              <a:gd name="T28" fmla="*/ 0 h 48"/>
              <a:gd name="T29" fmla="*/ 46 w 46"/>
              <a:gd name="T30" fmla="*/ 48 h 4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6" h="48">
                <a:moveTo>
                  <a:pt x="42" y="0"/>
                </a:moveTo>
                <a:lnTo>
                  <a:pt x="46" y="36"/>
                </a:lnTo>
                <a:lnTo>
                  <a:pt x="10" y="40"/>
                </a:lnTo>
                <a:lnTo>
                  <a:pt x="12" y="46"/>
                </a:lnTo>
                <a:lnTo>
                  <a:pt x="8" y="48"/>
                </a:lnTo>
                <a:lnTo>
                  <a:pt x="8" y="30"/>
                </a:lnTo>
                <a:lnTo>
                  <a:pt x="0" y="8"/>
                </a:lnTo>
                <a:lnTo>
                  <a:pt x="26" y="4"/>
                </a:lnTo>
                <a:lnTo>
                  <a:pt x="42" y="0"/>
                </a:lnTo>
              </a:path>
            </a:pathLst>
          </a:custGeom>
          <a:noFill/>
          <a:ln w="3175">
            <a:solidFill>
              <a:schemeClr val="bg1">
                <a:lumMod val="50000"/>
              </a:schemeClr>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617" name="Michigan City-La Porte, IN">
            <a:extLst>
              <a:ext uri="{FF2B5EF4-FFF2-40B4-BE49-F238E27FC236}">
                <a16:creationId xmlns:a16="http://schemas.microsoft.com/office/drawing/2014/main" xmlns="" id="{00000000-0008-0000-0000-0000B1010000}"/>
              </a:ext>
            </a:extLst>
          </p:cNvPr>
          <p:cNvSpPr>
            <a:spLocks/>
          </p:cNvSpPr>
          <p:nvPr/>
        </p:nvSpPr>
        <p:spPr bwMode="auto">
          <a:xfrm>
            <a:off x="8767974" y="4189038"/>
            <a:ext cx="66675" cy="111125"/>
          </a:xfrm>
          <a:custGeom>
            <a:avLst/>
            <a:gdLst>
              <a:gd name="T0" fmla="*/ 2147483646 w 42"/>
              <a:gd name="T1" fmla="*/ 0 h 70"/>
              <a:gd name="T2" fmla="*/ 2147483646 w 42"/>
              <a:gd name="T3" fmla="*/ 2147483646 h 70"/>
              <a:gd name="T4" fmla="*/ 2147483646 w 42"/>
              <a:gd name="T5" fmla="*/ 2147483646 h 70"/>
              <a:gd name="T6" fmla="*/ 2147483646 w 42"/>
              <a:gd name="T7" fmla="*/ 2147483646 h 70"/>
              <a:gd name="T8" fmla="*/ 2147483646 w 42"/>
              <a:gd name="T9" fmla="*/ 2147483646 h 70"/>
              <a:gd name="T10" fmla="*/ 2147483646 w 42"/>
              <a:gd name="T11" fmla="*/ 2147483646 h 70"/>
              <a:gd name="T12" fmla="*/ 0 w 42"/>
              <a:gd name="T13" fmla="*/ 2147483646 h 70"/>
              <a:gd name="T14" fmla="*/ 2147483646 w 42"/>
              <a:gd name="T15" fmla="*/ 2147483646 h 70"/>
              <a:gd name="T16" fmla="*/ 2147483646 w 42"/>
              <a:gd name="T17" fmla="*/ 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
              <a:gd name="T28" fmla="*/ 0 h 70"/>
              <a:gd name="T29" fmla="*/ 42 w 42"/>
              <a:gd name="T30" fmla="*/ 70 h 7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 h="70">
                <a:moveTo>
                  <a:pt x="34" y="0"/>
                </a:moveTo>
                <a:lnTo>
                  <a:pt x="42" y="22"/>
                </a:lnTo>
                <a:lnTo>
                  <a:pt x="42" y="40"/>
                </a:lnTo>
                <a:lnTo>
                  <a:pt x="30" y="42"/>
                </a:lnTo>
                <a:lnTo>
                  <a:pt x="20" y="60"/>
                </a:lnTo>
                <a:lnTo>
                  <a:pt x="8" y="70"/>
                </a:lnTo>
                <a:lnTo>
                  <a:pt x="0" y="12"/>
                </a:lnTo>
                <a:lnTo>
                  <a:pt x="8" y="6"/>
                </a:lnTo>
                <a:lnTo>
                  <a:pt x="34" y="0"/>
                </a:lnTo>
                <a:close/>
              </a:path>
            </a:pathLst>
          </a:custGeom>
          <a:solidFill>
            <a:srgbClr val="A6A6A6"/>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18" name="Gary, IN Div.">
            <a:extLst>
              <a:ext uri="{FF2B5EF4-FFF2-40B4-BE49-F238E27FC236}">
                <a16:creationId xmlns:a16="http://schemas.microsoft.com/office/drawing/2014/main" xmlns="" id="{00000000-0008-0000-0000-0000B3010000}"/>
              </a:ext>
            </a:extLst>
          </p:cNvPr>
          <p:cNvSpPr>
            <a:spLocks/>
          </p:cNvSpPr>
          <p:nvPr/>
        </p:nvSpPr>
        <p:spPr bwMode="auto">
          <a:xfrm>
            <a:off x="8682249" y="4208088"/>
            <a:ext cx="107950" cy="195053"/>
          </a:xfrm>
          <a:custGeom>
            <a:avLst/>
            <a:gdLst>
              <a:gd name="connsiteX0" fmla="*/ 85725 w 107950"/>
              <a:gd name="connsiteY0" fmla="*/ 0 h 196850"/>
              <a:gd name="connsiteX1" fmla="*/ 98425 w 107950"/>
              <a:gd name="connsiteY1" fmla="*/ 92075 h 196850"/>
              <a:gd name="connsiteX2" fmla="*/ 101600 w 107950"/>
              <a:gd name="connsiteY2" fmla="*/ 101600 h 196850"/>
              <a:gd name="connsiteX3" fmla="*/ 107950 w 107950"/>
              <a:gd name="connsiteY3" fmla="*/ 152400 h 196850"/>
              <a:gd name="connsiteX4" fmla="*/ 98425 w 107950"/>
              <a:gd name="connsiteY4" fmla="*/ 152400 h 196850"/>
              <a:gd name="connsiteX5" fmla="*/ 101600 w 107950"/>
              <a:gd name="connsiteY5" fmla="*/ 168275 h 196850"/>
              <a:gd name="connsiteX6" fmla="*/ 85725 w 107950"/>
              <a:gd name="connsiteY6" fmla="*/ 168275 h 196850"/>
              <a:gd name="connsiteX7" fmla="*/ 88900 w 107950"/>
              <a:gd name="connsiteY7" fmla="*/ 190500 h 196850"/>
              <a:gd name="connsiteX8" fmla="*/ 66675 w 107950"/>
              <a:gd name="connsiteY8" fmla="*/ 190500 h 196850"/>
              <a:gd name="connsiteX9" fmla="*/ 28575 w 107950"/>
              <a:gd name="connsiteY9" fmla="*/ 196850 h 196850"/>
              <a:gd name="connsiteX10" fmla="*/ 19050 w 107950"/>
              <a:gd name="connsiteY10" fmla="*/ 146050 h 196850"/>
              <a:gd name="connsiteX11" fmla="*/ 15875 w 107950"/>
              <a:gd name="connsiteY11" fmla="*/ 117475 h 196850"/>
              <a:gd name="connsiteX12" fmla="*/ 12700 w 107950"/>
              <a:gd name="connsiteY12" fmla="*/ 92075 h 196850"/>
              <a:gd name="connsiteX13" fmla="*/ 9525 w 107950"/>
              <a:gd name="connsiteY13" fmla="*/ 57150 h 196850"/>
              <a:gd name="connsiteX14" fmla="*/ 0 w 107950"/>
              <a:gd name="connsiteY14" fmla="*/ 12700 h 196850"/>
              <a:gd name="connsiteX15" fmla="*/ 15875 w 107950"/>
              <a:gd name="connsiteY15" fmla="*/ 15875 h 196850"/>
              <a:gd name="connsiteX16" fmla="*/ 15875 w 107950"/>
              <a:gd name="connsiteY16" fmla="*/ 25400 h 196850"/>
              <a:gd name="connsiteX17" fmla="*/ 47625 w 107950"/>
              <a:gd name="connsiteY17" fmla="*/ 22225 h 196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950" h="196850">
                <a:moveTo>
                  <a:pt x="85725" y="0"/>
                </a:moveTo>
                <a:lnTo>
                  <a:pt x="98425" y="92075"/>
                </a:lnTo>
                <a:lnTo>
                  <a:pt x="101600" y="101600"/>
                </a:lnTo>
                <a:lnTo>
                  <a:pt x="107950" y="152400"/>
                </a:lnTo>
                <a:lnTo>
                  <a:pt x="98425" y="152400"/>
                </a:lnTo>
                <a:lnTo>
                  <a:pt x="101600" y="168275"/>
                </a:lnTo>
                <a:lnTo>
                  <a:pt x="85725" y="168275"/>
                </a:lnTo>
                <a:lnTo>
                  <a:pt x="88900" y="190500"/>
                </a:lnTo>
                <a:lnTo>
                  <a:pt x="66675" y="190500"/>
                </a:lnTo>
                <a:lnTo>
                  <a:pt x="28575" y="196850"/>
                </a:lnTo>
                <a:lnTo>
                  <a:pt x="19050" y="146050"/>
                </a:lnTo>
                <a:lnTo>
                  <a:pt x="15875" y="117475"/>
                </a:lnTo>
                <a:lnTo>
                  <a:pt x="12700" y="92075"/>
                </a:lnTo>
                <a:lnTo>
                  <a:pt x="9525" y="57150"/>
                </a:lnTo>
                <a:lnTo>
                  <a:pt x="0" y="12700"/>
                </a:lnTo>
                <a:lnTo>
                  <a:pt x="15875" y="15875"/>
                </a:lnTo>
                <a:lnTo>
                  <a:pt x="15875" y="25400"/>
                </a:lnTo>
                <a:lnTo>
                  <a:pt x="47625" y="22225"/>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19" name="Fort Wayne, IN">
            <a:extLst>
              <a:ext uri="{FF2B5EF4-FFF2-40B4-BE49-F238E27FC236}">
                <a16:creationId xmlns:a16="http://schemas.microsoft.com/office/drawing/2014/main" xmlns="" id="{00000000-0008-0000-0000-0000B4010000}"/>
              </a:ext>
            </a:extLst>
          </p:cNvPr>
          <p:cNvSpPr>
            <a:spLocks/>
          </p:cNvSpPr>
          <p:nvPr/>
        </p:nvSpPr>
        <p:spPr bwMode="auto">
          <a:xfrm>
            <a:off x="8958474" y="4239838"/>
            <a:ext cx="134788" cy="147428"/>
          </a:xfrm>
          <a:custGeom>
            <a:avLst/>
            <a:gdLst>
              <a:gd name="connsiteX0" fmla="*/ 120650 w 133350"/>
              <a:gd name="connsiteY0" fmla="*/ 0 h 149225"/>
              <a:gd name="connsiteX1" fmla="*/ 120650 w 133350"/>
              <a:gd name="connsiteY1" fmla="*/ 3175 h 149225"/>
              <a:gd name="connsiteX2" fmla="*/ 133350 w 133350"/>
              <a:gd name="connsiteY2" fmla="*/ 53975 h 149225"/>
              <a:gd name="connsiteX3" fmla="*/ 133350 w 133350"/>
              <a:gd name="connsiteY3" fmla="*/ 63500 h 149225"/>
              <a:gd name="connsiteX4" fmla="*/ 95250 w 133350"/>
              <a:gd name="connsiteY4" fmla="*/ 73025 h 149225"/>
              <a:gd name="connsiteX5" fmla="*/ 107950 w 133350"/>
              <a:gd name="connsiteY5" fmla="*/ 139700 h 149225"/>
              <a:gd name="connsiteX6" fmla="*/ 88900 w 133350"/>
              <a:gd name="connsiteY6" fmla="*/ 142875 h 149225"/>
              <a:gd name="connsiteX7" fmla="*/ 53975 w 133350"/>
              <a:gd name="connsiteY7" fmla="*/ 149225 h 149225"/>
              <a:gd name="connsiteX8" fmla="*/ 50800 w 133350"/>
              <a:gd name="connsiteY8" fmla="*/ 133350 h 149225"/>
              <a:gd name="connsiteX9" fmla="*/ 66675 w 133350"/>
              <a:gd name="connsiteY9" fmla="*/ 130175 h 149225"/>
              <a:gd name="connsiteX10" fmla="*/ 57150 w 133350"/>
              <a:gd name="connsiteY10" fmla="*/ 79375 h 149225"/>
              <a:gd name="connsiteX11" fmla="*/ 57150 w 133350"/>
              <a:gd name="connsiteY11" fmla="*/ 63500 h 149225"/>
              <a:gd name="connsiteX12" fmla="*/ 12700 w 133350"/>
              <a:gd name="connsiteY12" fmla="*/ 73025 h 149225"/>
              <a:gd name="connsiteX13" fmla="*/ 6350 w 133350"/>
              <a:gd name="connsiteY13" fmla="*/ 73025 h 149225"/>
              <a:gd name="connsiteX14" fmla="*/ 6350 w 133350"/>
              <a:gd name="connsiteY14" fmla="*/ 63500 h 149225"/>
              <a:gd name="connsiteX15" fmla="*/ 0 w 133350"/>
              <a:gd name="connsiteY15" fmla="*/ 15875 h 149225"/>
              <a:gd name="connsiteX16" fmla="*/ 50800 w 133350"/>
              <a:gd name="connsiteY16" fmla="*/ 12700 h 149225"/>
              <a:gd name="connsiteX17" fmla="*/ 66675 w 133350"/>
              <a:gd name="connsiteY17" fmla="*/ 9525 h 14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3350" h="149225">
                <a:moveTo>
                  <a:pt x="120650" y="0"/>
                </a:moveTo>
                <a:lnTo>
                  <a:pt x="120650" y="3175"/>
                </a:lnTo>
                <a:lnTo>
                  <a:pt x="133350" y="53975"/>
                </a:lnTo>
                <a:lnTo>
                  <a:pt x="133350" y="63500"/>
                </a:lnTo>
                <a:lnTo>
                  <a:pt x="95250" y="73025"/>
                </a:lnTo>
                <a:lnTo>
                  <a:pt x="107950" y="139700"/>
                </a:lnTo>
                <a:lnTo>
                  <a:pt x="88900" y="142875"/>
                </a:lnTo>
                <a:lnTo>
                  <a:pt x="53975" y="149225"/>
                </a:lnTo>
                <a:lnTo>
                  <a:pt x="50800" y="133350"/>
                </a:lnTo>
                <a:lnTo>
                  <a:pt x="66675" y="130175"/>
                </a:lnTo>
                <a:lnTo>
                  <a:pt x="57150" y="79375"/>
                </a:lnTo>
                <a:lnTo>
                  <a:pt x="57150" y="63500"/>
                </a:lnTo>
                <a:lnTo>
                  <a:pt x="12700" y="73025"/>
                </a:lnTo>
                <a:lnTo>
                  <a:pt x="6350" y="73025"/>
                </a:lnTo>
                <a:lnTo>
                  <a:pt x="6350" y="63500"/>
                </a:lnTo>
                <a:lnTo>
                  <a:pt x="0" y="15875"/>
                </a:lnTo>
                <a:lnTo>
                  <a:pt x="50800" y="12700"/>
                </a:lnTo>
                <a:lnTo>
                  <a:pt x="66675" y="9525"/>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20" name="Lafayette-West Lafayette, IN">
            <a:extLst>
              <a:ext uri="{FF2B5EF4-FFF2-40B4-BE49-F238E27FC236}">
                <a16:creationId xmlns:a16="http://schemas.microsoft.com/office/drawing/2014/main" xmlns="" id="{00000000-0008-0000-0000-0000B5010000}"/>
              </a:ext>
            </a:extLst>
          </p:cNvPr>
          <p:cNvSpPr>
            <a:spLocks/>
          </p:cNvSpPr>
          <p:nvPr/>
        </p:nvSpPr>
        <p:spPr bwMode="auto">
          <a:xfrm>
            <a:off x="8710824" y="4380916"/>
            <a:ext cx="174625" cy="114300"/>
          </a:xfrm>
          <a:custGeom>
            <a:avLst/>
            <a:gdLst>
              <a:gd name="connsiteX0" fmla="*/ 142875 w 174625"/>
              <a:gd name="connsiteY0" fmla="*/ 0 h 114300"/>
              <a:gd name="connsiteX1" fmla="*/ 142875 w 174625"/>
              <a:gd name="connsiteY1" fmla="*/ 9525 h 114300"/>
              <a:gd name="connsiteX2" fmla="*/ 165100 w 174625"/>
              <a:gd name="connsiteY2" fmla="*/ 6350 h 114300"/>
              <a:gd name="connsiteX3" fmla="*/ 168275 w 174625"/>
              <a:gd name="connsiteY3" fmla="*/ 31750 h 114300"/>
              <a:gd name="connsiteX4" fmla="*/ 174625 w 174625"/>
              <a:gd name="connsiteY4" fmla="*/ 57150 h 114300"/>
              <a:gd name="connsiteX5" fmla="*/ 127000 w 174625"/>
              <a:gd name="connsiteY5" fmla="*/ 63500 h 114300"/>
              <a:gd name="connsiteX6" fmla="*/ 133350 w 174625"/>
              <a:gd name="connsiteY6" fmla="*/ 104775 h 114300"/>
              <a:gd name="connsiteX7" fmla="*/ 76200 w 174625"/>
              <a:gd name="connsiteY7" fmla="*/ 114300 h 114300"/>
              <a:gd name="connsiteX8" fmla="*/ 73025 w 174625"/>
              <a:gd name="connsiteY8" fmla="*/ 82550 h 114300"/>
              <a:gd name="connsiteX9" fmla="*/ 69850 w 174625"/>
              <a:gd name="connsiteY9" fmla="*/ 63500 h 114300"/>
              <a:gd name="connsiteX10" fmla="*/ 6350 w 174625"/>
              <a:gd name="connsiteY10" fmla="*/ 73025 h 114300"/>
              <a:gd name="connsiteX11" fmla="*/ 6350 w 174625"/>
              <a:gd name="connsiteY11" fmla="*/ 69850 h 114300"/>
              <a:gd name="connsiteX12" fmla="*/ 0 w 174625"/>
              <a:gd name="connsiteY12" fmla="*/ 22225 h 114300"/>
              <a:gd name="connsiteX13" fmla="*/ 38100 w 174625"/>
              <a:gd name="connsiteY13" fmla="*/ 15875 h 114300"/>
              <a:gd name="connsiteX14" fmla="*/ 60325 w 174625"/>
              <a:gd name="connsiteY14" fmla="*/ 15875 h 114300"/>
              <a:gd name="connsiteX15" fmla="*/ 66675 w 174625"/>
              <a:gd name="connsiteY15" fmla="*/ 47625 h 114300"/>
              <a:gd name="connsiteX16" fmla="*/ 111125 w 174625"/>
              <a:gd name="connsiteY16" fmla="*/ 38100 h 114300"/>
              <a:gd name="connsiteX17" fmla="*/ 111125 w 174625"/>
              <a:gd name="connsiteY17" fmla="*/ 6350 h 114300"/>
              <a:gd name="connsiteX18" fmla="*/ 133350 w 174625"/>
              <a:gd name="connsiteY18" fmla="*/ 3175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4625" h="114300">
                <a:moveTo>
                  <a:pt x="142875" y="0"/>
                </a:moveTo>
                <a:lnTo>
                  <a:pt x="142875" y="9525"/>
                </a:lnTo>
                <a:lnTo>
                  <a:pt x="165100" y="6350"/>
                </a:lnTo>
                <a:lnTo>
                  <a:pt x="168275" y="31750"/>
                </a:lnTo>
                <a:lnTo>
                  <a:pt x="174625" y="57150"/>
                </a:lnTo>
                <a:lnTo>
                  <a:pt x="127000" y="63500"/>
                </a:lnTo>
                <a:lnTo>
                  <a:pt x="133350" y="104775"/>
                </a:lnTo>
                <a:lnTo>
                  <a:pt x="76200" y="114300"/>
                </a:lnTo>
                <a:lnTo>
                  <a:pt x="73025" y="82550"/>
                </a:lnTo>
                <a:lnTo>
                  <a:pt x="69850" y="63500"/>
                </a:lnTo>
                <a:lnTo>
                  <a:pt x="6350" y="73025"/>
                </a:lnTo>
                <a:lnTo>
                  <a:pt x="6350" y="69850"/>
                </a:lnTo>
                <a:lnTo>
                  <a:pt x="0" y="22225"/>
                </a:lnTo>
                <a:lnTo>
                  <a:pt x="38100" y="15875"/>
                </a:lnTo>
                <a:lnTo>
                  <a:pt x="60325" y="15875"/>
                </a:lnTo>
                <a:lnTo>
                  <a:pt x="66675" y="47625"/>
                </a:lnTo>
                <a:lnTo>
                  <a:pt x="111125" y="38100"/>
                </a:lnTo>
                <a:lnTo>
                  <a:pt x="111125" y="6350"/>
                </a:lnTo>
                <a:lnTo>
                  <a:pt x="133350" y="3175"/>
                </a:lnTo>
                <a:close/>
              </a:path>
            </a:pathLst>
          </a:custGeom>
          <a:solidFill>
            <a:srgbClr val="4F6228"/>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21" name="Kokomo, IN">
            <a:extLst>
              <a:ext uri="{FF2B5EF4-FFF2-40B4-BE49-F238E27FC236}">
                <a16:creationId xmlns:a16="http://schemas.microsoft.com/office/drawing/2014/main" xmlns="" id="{00000000-0008-0000-0000-0000B6010000}"/>
              </a:ext>
            </a:extLst>
          </p:cNvPr>
          <p:cNvSpPr>
            <a:spLocks/>
          </p:cNvSpPr>
          <p:nvPr/>
        </p:nvSpPr>
        <p:spPr bwMode="auto">
          <a:xfrm>
            <a:off x="8879099" y="4396791"/>
            <a:ext cx="79375" cy="47625"/>
          </a:xfrm>
          <a:custGeom>
            <a:avLst/>
            <a:gdLst>
              <a:gd name="T0" fmla="*/ 2147483646 w 50"/>
              <a:gd name="T1" fmla="*/ 0 h 30"/>
              <a:gd name="T2" fmla="*/ 2147483646 w 50"/>
              <a:gd name="T3" fmla="*/ 2147483646 h 30"/>
              <a:gd name="T4" fmla="*/ 2147483646 w 50"/>
              <a:gd name="T5" fmla="*/ 2147483646 h 30"/>
              <a:gd name="T6" fmla="*/ 2147483646 w 50"/>
              <a:gd name="T7" fmla="*/ 2147483646 h 30"/>
              <a:gd name="T8" fmla="*/ 2147483646 w 50"/>
              <a:gd name="T9" fmla="*/ 2147483646 h 30"/>
              <a:gd name="T10" fmla="*/ 2147483646 w 50"/>
              <a:gd name="T11" fmla="*/ 2147483646 h 30"/>
              <a:gd name="T12" fmla="*/ 2147483646 w 50"/>
              <a:gd name="T13" fmla="*/ 2147483646 h 30"/>
              <a:gd name="T14" fmla="*/ 0 w 50"/>
              <a:gd name="T15" fmla="*/ 2147483646 h 30"/>
              <a:gd name="T16" fmla="*/ 2147483646 w 50"/>
              <a:gd name="T17" fmla="*/ 2147483646 h 30"/>
              <a:gd name="T18" fmla="*/ 2147483646 w 50"/>
              <a:gd name="T19" fmla="*/ 0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0"/>
              <a:gd name="T31" fmla="*/ 0 h 30"/>
              <a:gd name="T32" fmla="*/ 50 w 50"/>
              <a:gd name="T33" fmla="*/ 30 h 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0" h="30">
                <a:moveTo>
                  <a:pt x="48" y="0"/>
                </a:moveTo>
                <a:lnTo>
                  <a:pt x="50" y="20"/>
                </a:lnTo>
                <a:lnTo>
                  <a:pt x="16" y="26"/>
                </a:lnTo>
                <a:lnTo>
                  <a:pt x="16" y="30"/>
                </a:lnTo>
                <a:lnTo>
                  <a:pt x="10" y="28"/>
                </a:lnTo>
                <a:lnTo>
                  <a:pt x="10" y="24"/>
                </a:lnTo>
                <a:lnTo>
                  <a:pt x="4" y="26"/>
                </a:lnTo>
                <a:lnTo>
                  <a:pt x="0" y="10"/>
                </a:lnTo>
                <a:lnTo>
                  <a:pt x="20" y="6"/>
                </a:lnTo>
                <a:lnTo>
                  <a:pt x="48" y="0"/>
                </a:lnTo>
                <a:close/>
              </a:path>
            </a:pathLst>
          </a:custGeom>
          <a:solidFill>
            <a:srgbClr val="A6A6A6"/>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622" name="Muncie, IN">
            <a:extLst>
              <a:ext uri="{FF2B5EF4-FFF2-40B4-BE49-F238E27FC236}">
                <a16:creationId xmlns:a16="http://schemas.microsoft.com/office/drawing/2014/main" xmlns="" id="{00000000-0008-0000-0000-0000B8010000}"/>
              </a:ext>
            </a:extLst>
          </p:cNvPr>
          <p:cNvSpPr>
            <a:spLocks/>
          </p:cNvSpPr>
          <p:nvPr/>
        </p:nvSpPr>
        <p:spPr bwMode="auto">
          <a:xfrm>
            <a:off x="8999749" y="4419016"/>
            <a:ext cx="61763" cy="63500"/>
          </a:xfrm>
          <a:custGeom>
            <a:avLst/>
            <a:gdLst>
              <a:gd name="T0" fmla="*/ 2147483646 w 38"/>
              <a:gd name="T1" fmla="*/ 0 h 40"/>
              <a:gd name="T2" fmla="*/ 2147483646 w 38"/>
              <a:gd name="T3" fmla="*/ 2147483646 h 40"/>
              <a:gd name="T4" fmla="*/ 2147483646 w 38"/>
              <a:gd name="T5" fmla="*/ 2147483646 h 40"/>
              <a:gd name="T6" fmla="*/ 2147483646 w 38"/>
              <a:gd name="T7" fmla="*/ 2147483646 h 40"/>
              <a:gd name="T8" fmla="*/ 0 w 38"/>
              <a:gd name="T9" fmla="*/ 2147483646 h 40"/>
              <a:gd name="T10" fmla="*/ 2147483646 w 38"/>
              <a:gd name="T11" fmla="*/ 2147483646 h 40"/>
              <a:gd name="T12" fmla="*/ 2147483646 w 38"/>
              <a:gd name="T13" fmla="*/ 0 h 40"/>
              <a:gd name="T14" fmla="*/ 0 60000 65536"/>
              <a:gd name="T15" fmla="*/ 0 60000 65536"/>
              <a:gd name="T16" fmla="*/ 0 60000 65536"/>
              <a:gd name="T17" fmla="*/ 0 60000 65536"/>
              <a:gd name="T18" fmla="*/ 0 60000 65536"/>
              <a:gd name="T19" fmla="*/ 0 60000 65536"/>
              <a:gd name="T20" fmla="*/ 0 60000 65536"/>
              <a:gd name="T21" fmla="*/ 0 w 38"/>
              <a:gd name="T22" fmla="*/ 0 h 40"/>
              <a:gd name="T23" fmla="*/ 38 w 38"/>
              <a:gd name="T24" fmla="*/ 40 h 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8" h="40">
                <a:moveTo>
                  <a:pt x="32" y="0"/>
                </a:moveTo>
                <a:lnTo>
                  <a:pt x="34" y="8"/>
                </a:lnTo>
                <a:lnTo>
                  <a:pt x="38" y="36"/>
                </a:lnTo>
                <a:lnTo>
                  <a:pt x="6" y="40"/>
                </a:lnTo>
                <a:lnTo>
                  <a:pt x="0" y="4"/>
                </a:lnTo>
                <a:lnTo>
                  <a:pt x="12" y="2"/>
                </a:lnTo>
                <a:lnTo>
                  <a:pt x="32" y="0"/>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23" name="Terre Haute, IN">
            <a:extLst>
              <a:ext uri="{FF2B5EF4-FFF2-40B4-BE49-F238E27FC236}">
                <a16:creationId xmlns:a16="http://schemas.microsoft.com/office/drawing/2014/main" xmlns="" id="{00000000-0008-0000-0000-0000BB010000}"/>
              </a:ext>
            </a:extLst>
          </p:cNvPr>
          <p:cNvSpPr>
            <a:spLocks/>
          </p:cNvSpPr>
          <p:nvPr/>
        </p:nvSpPr>
        <p:spPr bwMode="auto">
          <a:xfrm>
            <a:off x="8726699" y="4517441"/>
            <a:ext cx="107950" cy="231355"/>
          </a:xfrm>
          <a:custGeom>
            <a:avLst/>
            <a:gdLst>
              <a:gd name="connsiteX0" fmla="*/ 0 w 107950"/>
              <a:gd name="connsiteY0" fmla="*/ 0 h 234950"/>
              <a:gd name="connsiteX1" fmla="*/ 19050 w 107950"/>
              <a:gd name="connsiteY1" fmla="*/ 0 h 234950"/>
              <a:gd name="connsiteX2" fmla="*/ 22225 w 107950"/>
              <a:gd name="connsiteY2" fmla="*/ 34925 h 234950"/>
              <a:gd name="connsiteX3" fmla="*/ 19050 w 107950"/>
              <a:gd name="connsiteY3" fmla="*/ 38100 h 234950"/>
              <a:gd name="connsiteX4" fmla="*/ 31750 w 107950"/>
              <a:gd name="connsiteY4" fmla="*/ 47625 h 234950"/>
              <a:gd name="connsiteX5" fmla="*/ 34925 w 107950"/>
              <a:gd name="connsiteY5" fmla="*/ 98425 h 234950"/>
              <a:gd name="connsiteX6" fmla="*/ 63500 w 107950"/>
              <a:gd name="connsiteY6" fmla="*/ 95250 h 234950"/>
              <a:gd name="connsiteX7" fmla="*/ 88900 w 107950"/>
              <a:gd name="connsiteY7" fmla="*/ 88900 h 234950"/>
              <a:gd name="connsiteX8" fmla="*/ 92075 w 107950"/>
              <a:gd name="connsiteY8" fmla="*/ 114300 h 234950"/>
              <a:gd name="connsiteX9" fmla="*/ 104775 w 107950"/>
              <a:gd name="connsiteY9" fmla="*/ 114300 h 234950"/>
              <a:gd name="connsiteX10" fmla="*/ 107950 w 107950"/>
              <a:gd name="connsiteY10" fmla="*/ 139700 h 234950"/>
              <a:gd name="connsiteX11" fmla="*/ 92075 w 107950"/>
              <a:gd name="connsiteY11" fmla="*/ 142875 h 234950"/>
              <a:gd name="connsiteX12" fmla="*/ 95250 w 107950"/>
              <a:gd name="connsiteY12" fmla="*/ 174625 h 234950"/>
              <a:gd name="connsiteX13" fmla="*/ 69850 w 107950"/>
              <a:gd name="connsiteY13" fmla="*/ 177800 h 234950"/>
              <a:gd name="connsiteX14" fmla="*/ 76200 w 107950"/>
              <a:gd name="connsiteY14" fmla="*/ 225425 h 234950"/>
              <a:gd name="connsiteX15" fmla="*/ 34925 w 107950"/>
              <a:gd name="connsiteY15" fmla="*/ 234950 h 234950"/>
              <a:gd name="connsiteX16" fmla="*/ 34925 w 107950"/>
              <a:gd name="connsiteY16" fmla="*/ 225425 h 234950"/>
              <a:gd name="connsiteX17" fmla="*/ 25400 w 107950"/>
              <a:gd name="connsiteY17" fmla="*/ 219075 h 234950"/>
              <a:gd name="connsiteX18" fmla="*/ 22225 w 107950"/>
              <a:gd name="connsiteY18" fmla="*/ 206375 h 234950"/>
              <a:gd name="connsiteX19" fmla="*/ 9525 w 107950"/>
              <a:gd name="connsiteY19" fmla="*/ 200025 h 234950"/>
              <a:gd name="connsiteX20" fmla="*/ 12700 w 107950"/>
              <a:gd name="connsiteY20" fmla="*/ 187325 h 234950"/>
              <a:gd name="connsiteX21" fmla="*/ 19050 w 107950"/>
              <a:gd name="connsiteY21" fmla="*/ 177800 h 234950"/>
              <a:gd name="connsiteX22" fmla="*/ 12700 w 107950"/>
              <a:gd name="connsiteY22" fmla="*/ 168275 h 234950"/>
              <a:gd name="connsiteX23" fmla="*/ 9525 w 107950"/>
              <a:gd name="connsiteY23" fmla="*/ 161925 h 234950"/>
              <a:gd name="connsiteX24" fmla="*/ 22225 w 107950"/>
              <a:gd name="connsiteY24" fmla="*/ 149225 h 234950"/>
              <a:gd name="connsiteX25" fmla="*/ 19050 w 107950"/>
              <a:gd name="connsiteY25" fmla="*/ 127000 h 234950"/>
              <a:gd name="connsiteX26" fmla="*/ 12700 w 107950"/>
              <a:gd name="connsiteY26" fmla="*/ 101600 h 234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07950" h="234950">
                <a:moveTo>
                  <a:pt x="0" y="0"/>
                </a:moveTo>
                <a:lnTo>
                  <a:pt x="19050" y="0"/>
                </a:lnTo>
                <a:lnTo>
                  <a:pt x="22225" y="34925"/>
                </a:lnTo>
                <a:lnTo>
                  <a:pt x="19050" y="38100"/>
                </a:lnTo>
                <a:lnTo>
                  <a:pt x="31750" y="47625"/>
                </a:lnTo>
                <a:lnTo>
                  <a:pt x="34925" y="98425"/>
                </a:lnTo>
                <a:lnTo>
                  <a:pt x="63500" y="95250"/>
                </a:lnTo>
                <a:lnTo>
                  <a:pt x="88900" y="88900"/>
                </a:lnTo>
                <a:lnTo>
                  <a:pt x="92075" y="114300"/>
                </a:lnTo>
                <a:lnTo>
                  <a:pt x="104775" y="114300"/>
                </a:lnTo>
                <a:lnTo>
                  <a:pt x="107950" y="139700"/>
                </a:lnTo>
                <a:lnTo>
                  <a:pt x="92075" y="142875"/>
                </a:lnTo>
                <a:lnTo>
                  <a:pt x="95250" y="174625"/>
                </a:lnTo>
                <a:lnTo>
                  <a:pt x="69850" y="177800"/>
                </a:lnTo>
                <a:lnTo>
                  <a:pt x="76200" y="225425"/>
                </a:lnTo>
                <a:lnTo>
                  <a:pt x="34925" y="234950"/>
                </a:lnTo>
                <a:lnTo>
                  <a:pt x="34925" y="225425"/>
                </a:lnTo>
                <a:lnTo>
                  <a:pt x="25400" y="219075"/>
                </a:lnTo>
                <a:lnTo>
                  <a:pt x="22225" y="206375"/>
                </a:lnTo>
                <a:lnTo>
                  <a:pt x="9525" y="200025"/>
                </a:lnTo>
                <a:lnTo>
                  <a:pt x="12700" y="187325"/>
                </a:lnTo>
                <a:lnTo>
                  <a:pt x="19050" y="177800"/>
                </a:lnTo>
                <a:lnTo>
                  <a:pt x="12700" y="168275"/>
                </a:lnTo>
                <a:lnTo>
                  <a:pt x="9525" y="161925"/>
                </a:lnTo>
                <a:lnTo>
                  <a:pt x="22225" y="149225"/>
                </a:lnTo>
                <a:lnTo>
                  <a:pt x="19050" y="127000"/>
                </a:lnTo>
                <a:lnTo>
                  <a:pt x="12700" y="101600"/>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24" name="Columbus, IN">
            <a:extLst>
              <a:ext uri="{FF2B5EF4-FFF2-40B4-BE49-F238E27FC236}">
                <a16:creationId xmlns:a16="http://schemas.microsoft.com/office/drawing/2014/main" xmlns="" id="{00000000-0008-0000-0000-0000BC010000}"/>
              </a:ext>
            </a:extLst>
          </p:cNvPr>
          <p:cNvSpPr>
            <a:spLocks/>
          </p:cNvSpPr>
          <p:nvPr/>
        </p:nvSpPr>
        <p:spPr bwMode="auto">
          <a:xfrm>
            <a:off x="8958474" y="4620418"/>
            <a:ext cx="63500" cy="69850"/>
          </a:xfrm>
          <a:custGeom>
            <a:avLst/>
            <a:gdLst>
              <a:gd name="T0" fmla="*/ 2147483646 w 40"/>
              <a:gd name="T1" fmla="*/ 0 h 44"/>
              <a:gd name="T2" fmla="*/ 2147483646 w 40"/>
              <a:gd name="T3" fmla="*/ 2147483646 h 44"/>
              <a:gd name="T4" fmla="*/ 2147483646 w 40"/>
              <a:gd name="T5" fmla="*/ 2147483646 h 44"/>
              <a:gd name="T6" fmla="*/ 2147483646 w 40"/>
              <a:gd name="T7" fmla="*/ 2147483646 h 44"/>
              <a:gd name="T8" fmla="*/ 2147483646 w 40"/>
              <a:gd name="T9" fmla="*/ 2147483646 h 44"/>
              <a:gd name="T10" fmla="*/ 2147483646 w 40"/>
              <a:gd name="T11" fmla="*/ 2147483646 h 44"/>
              <a:gd name="T12" fmla="*/ 0 w 40"/>
              <a:gd name="T13" fmla="*/ 2147483646 h 44"/>
              <a:gd name="T14" fmla="*/ 2147483646 w 40"/>
              <a:gd name="T15" fmla="*/ 2147483646 h 44"/>
              <a:gd name="T16" fmla="*/ 2147483646 w 40"/>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44"/>
              <a:gd name="T29" fmla="*/ 40 w 40"/>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44">
                <a:moveTo>
                  <a:pt x="36" y="0"/>
                </a:moveTo>
                <a:lnTo>
                  <a:pt x="40" y="26"/>
                </a:lnTo>
                <a:lnTo>
                  <a:pt x="30" y="30"/>
                </a:lnTo>
                <a:lnTo>
                  <a:pt x="32" y="36"/>
                </a:lnTo>
                <a:lnTo>
                  <a:pt x="26" y="40"/>
                </a:lnTo>
                <a:lnTo>
                  <a:pt x="6" y="44"/>
                </a:lnTo>
                <a:lnTo>
                  <a:pt x="0" y="8"/>
                </a:lnTo>
                <a:lnTo>
                  <a:pt x="12" y="6"/>
                </a:lnTo>
                <a:lnTo>
                  <a:pt x="36" y="0"/>
                </a:lnTo>
                <a:close/>
              </a:path>
            </a:pathLst>
          </a:custGeom>
          <a:solidFill>
            <a:srgbClr val="A6A6A6"/>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25" name="Bloomington, IN">
            <a:extLst>
              <a:ext uri="{FF2B5EF4-FFF2-40B4-BE49-F238E27FC236}">
                <a16:creationId xmlns:a16="http://schemas.microsoft.com/office/drawing/2014/main" xmlns="" id="{00000000-0008-0000-0000-0000BE010000}"/>
              </a:ext>
            </a:extLst>
          </p:cNvPr>
          <p:cNvSpPr>
            <a:spLocks/>
          </p:cNvSpPr>
          <p:nvPr/>
        </p:nvSpPr>
        <p:spPr bwMode="auto">
          <a:xfrm>
            <a:off x="8818774" y="4623593"/>
            <a:ext cx="117475" cy="92075"/>
          </a:xfrm>
          <a:custGeom>
            <a:avLst/>
            <a:gdLst>
              <a:gd name="connsiteX0" fmla="*/ 50800 w 117475"/>
              <a:gd name="connsiteY0" fmla="*/ 0 h 92075"/>
              <a:gd name="connsiteX1" fmla="*/ 57150 w 117475"/>
              <a:gd name="connsiteY1" fmla="*/ 0 h 92075"/>
              <a:gd name="connsiteX2" fmla="*/ 60325 w 117475"/>
              <a:gd name="connsiteY2" fmla="*/ 22225 h 92075"/>
              <a:gd name="connsiteX3" fmla="*/ 95250 w 117475"/>
              <a:gd name="connsiteY3" fmla="*/ 15875 h 92075"/>
              <a:gd name="connsiteX4" fmla="*/ 107950 w 117475"/>
              <a:gd name="connsiteY4" fmla="*/ 73025 h 92075"/>
              <a:gd name="connsiteX5" fmla="*/ 114300 w 117475"/>
              <a:gd name="connsiteY5" fmla="*/ 73025 h 92075"/>
              <a:gd name="connsiteX6" fmla="*/ 117475 w 117475"/>
              <a:gd name="connsiteY6" fmla="*/ 82550 h 92075"/>
              <a:gd name="connsiteX7" fmla="*/ 63500 w 117475"/>
              <a:gd name="connsiteY7" fmla="*/ 92075 h 92075"/>
              <a:gd name="connsiteX8" fmla="*/ 57150 w 117475"/>
              <a:gd name="connsiteY8" fmla="*/ 57150 h 92075"/>
              <a:gd name="connsiteX9" fmla="*/ 3175 w 117475"/>
              <a:gd name="connsiteY9" fmla="*/ 66675 h 92075"/>
              <a:gd name="connsiteX10" fmla="*/ 0 w 117475"/>
              <a:gd name="connsiteY10" fmla="*/ 34925 h 92075"/>
              <a:gd name="connsiteX11" fmla="*/ 15875 w 117475"/>
              <a:gd name="connsiteY11" fmla="*/ 31750 h 92075"/>
              <a:gd name="connsiteX12" fmla="*/ 12700 w 117475"/>
              <a:gd name="connsiteY12" fmla="*/ 6350 h 9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475" h="92075">
                <a:moveTo>
                  <a:pt x="50800" y="0"/>
                </a:moveTo>
                <a:lnTo>
                  <a:pt x="57150" y="0"/>
                </a:lnTo>
                <a:lnTo>
                  <a:pt x="60325" y="22225"/>
                </a:lnTo>
                <a:lnTo>
                  <a:pt x="95250" y="15875"/>
                </a:lnTo>
                <a:lnTo>
                  <a:pt x="107950" y="73025"/>
                </a:lnTo>
                <a:lnTo>
                  <a:pt x="114300" y="73025"/>
                </a:lnTo>
                <a:lnTo>
                  <a:pt x="117475" y="82550"/>
                </a:lnTo>
                <a:lnTo>
                  <a:pt x="63500" y="92075"/>
                </a:lnTo>
                <a:lnTo>
                  <a:pt x="57150" y="57150"/>
                </a:lnTo>
                <a:lnTo>
                  <a:pt x="3175" y="66675"/>
                </a:lnTo>
                <a:lnTo>
                  <a:pt x="0" y="34925"/>
                </a:lnTo>
                <a:lnTo>
                  <a:pt x="15875" y="31750"/>
                </a:lnTo>
                <a:lnTo>
                  <a:pt x="12700" y="6350"/>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26" name="Toledo, OH">
            <a:extLst>
              <a:ext uri="{FF2B5EF4-FFF2-40B4-BE49-F238E27FC236}">
                <a16:creationId xmlns:a16="http://schemas.microsoft.com/office/drawing/2014/main" xmlns="" id="{00000000-0008-0000-0000-0000C2010000}"/>
              </a:ext>
            </a:extLst>
          </p:cNvPr>
          <p:cNvSpPr>
            <a:spLocks/>
          </p:cNvSpPr>
          <p:nvPr/>
        </p:nvSpPr>
        <p:spPr bwMode="auto">
          <a:xfrm>
            <a:off x="9125012" y="4113047"/>
            <a:ext cx="177800" cy="115678"/>
          </a:xfrm>
          <a:custGeom>
            <a:avLst/>
            <a:gdLst>
              <a:gd name="T0" fmla="*/ 130175 w 177800"/>
              <a:gd name="T1" fmla="*/ 0 h 117475"/>
              <a:gd name="T2" fmla="*/ 133350 w 177800"/>
              <a:gd name="T3" fmla="*/ 0 h 117475"/>
              <a:gd name="T4" fmla="*/ 130175 w 177800"/>
              <a:gd name="T5" fmla="*/ 3175 h 117475"/>
              <a:gd name="T6" fmla="*/ 139700 w 177800"/>
              <a:gd name="T7" fmla="*/ 6350 h 117475"/>
              <a:gd name="T8" fmla="*/ 152400 w 177800"/>
              <a:gd name="T9" fmla="*/ 0 h 117475"/>
              <a:gd name="T10" fmla="*/ 177800 w 177800"/>
              <a:gd name="T11" fmla="*/ 9525 h 117475"/>
              <a:gd name="T12" fmla="*/ 142875 w 177800"/>
              <a:gd name="T13" fmla="*/ 19050 h 117475"/>
              <a:gd name="T14" fmla="*/ 146050 w 177800"/>
              <a:gd name="T15" fmla="*/ 41275 h 117475"/>
              <a:gd name="T16" fmla="*/ 155575 w 177800"/>
              <a:gd name="T17" fmla="*/ 88900 h 117475"/>
              <a:gd name="T18" fmla="*/ 158750 w 177800"/>
              <a:gd name="T19" fmla="*/ 104775 h 117475"/>
              <a:gd name="T20" fmla="*/ 95250 w 177800"/>
              <a:gd name="T21" fmla="*/ 117475 h 117475"/>
              <a:gd name="T22" fmla="*/ 85725 w 177800"/>
              <a:gd name="T23" fmla="*/ 69850 h 117475"/>
              <a:gd name="T24" fmla="*/ 82550 w 177800"/>
              <a:gd name="T25" fmla="*/ 57150 h 117475"/>
              <a:gd name="T26" fmla="*/ 19050 w 177800"/>
              <a:gd name="T27" fmla="*/ 69850 h 117475"/>
              <a:gd name="T28" fmla="*/ 15875 w 177800"/>
              <a:gd name="T29" fmla="*/ 63500 h 117475"/>
              <a:gd name="T30" fmla="*/ 12700 w 177800"/>
              <a:gd name="T31" fmla="*/ 66675 h 117475"/>
              <a:gd name="T32" fmla="*/ 0 w 177800"/>
              <a:gd name="T33" fmla="*/ 28575 h 117475"/>
              <a:gd name="T34" fmla="*/ 6350 w 177800"/>
              <a:gd name="T35" fmla="*/ 28575 h 117475"/>
              <a:gd name="T36" fmla="*/ 73025 w 177800"/>
              <a:gd name="T37" fmla="*/ 12700 h 117475"/>
              <a:gd name="T38" fmla="*/ 88900 w 177800"/>
              <a:gd name="T39" fmla="*/ 9525 h 11747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77800" h="117475">
                <a:moveTo>
                  <a:pt x="130175" y="0"/>
                </a:moveTo>
                <a:lnTo>
                  <a:pt x="133350" y="0"/>
                </a:lnTo>
                <a:lnTo>
                  <a:pt x="130175" y="3175"/>
                </a:lnTo>
                <a:lnTo>
                  <a:pt x="139700" y="6350"/>
                </a:lnTo>
                <a:lnTo>
                  <a:pt x="152400" y="0"/>
                </a:lnTo>
                <a:lnTo>
                  <a:pt x="177800" y="9525"/>
                </a:lnTo>
                <a:lnTo>
                  <a:pt x="142875" y="19050"/>
                </a:lnTo>
                <a:lnTo>
                  <a:pt x="146050" y="41275"/>
                </a:lnTo>
                <a:lnTo>
                  <a:pt x="155575" y="88900"/>
                </a:lnTo>
                <a:lnTo>
                  <a:pt x="158750" y="104775"/>
                </a:lnTo>
                <a:lnTo>
                  <a:pt x="95250" y="117475"/>
                </a:lnTo>
                <a:lnTo>
                  <a:pt x="85725" y="69850"/>
                </a:lnTo>
                <a:lnTo>
                  <a:pt x="82550" y="57150"/>
                </a:lnTo>
                <a:lnTo>
                  <a:pt x="19050" y="69850"/>
                </a:lnTo>
                <a:lnTo>
                  <a:pt x="15875" y="63500"/>
                </a:lnTo>
                <a:lnTo>
                  <a:pt x="12700" y="66675"/>
                </a:lnTo>
                <a:lnTo>
                  <a:pt x="0" y="28575"/>
                </a:lnTo>
                <a:lnTo>
                  <a:pt x="6350" y="28575"/>
                </a:lnTo>
                <a:lnTo>
                  <a:pt x="73025" y="12700"/>
                </a:lnTo>
                <a:lnTo>
                  <a:pt x="88900" y="9525"/>
                </a:lnTo>
                <a:lnTo>
                  <a:pt x="130175" y="0"/>
                </a:lnTo>
                <a:close/>
              </a:path>
            </a:pathLst>
          </a:custGeom>
          <a:solidFill>
            <a:srgbClr val="DA9694"/>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627" name="Mansfield, OH">
            <a:extLst>
              <a:ext uri="{FF2B5EF4-FFF2-40B4-BE49-F238E27FC236}">
                <a16:creationId xmlns:a16="http://schemas.microsoft.com/office/drawing/2014/main" xmlns="" id="{00000000-0008-0000-0000-0000C5010000}"/>
              </a:ext>
            </a:extLst>
          </p:cNvPr>
          <p:cNvSpPr>
            <a:spLocks/>
          </p:cNvSpPr>
          <p:nvPr/>
        </p:nvSpPr>
        <p:spPr bwMode="auto">
          <a:xfrm>
            <a:off x="9388537" y="4219200"/>
            <a:ext cx="73025" cy="88900"/>
          </a:xfrm>
          <a:custGeom>
            <a:avLst/>
            <a:gdLst>
              <a:gd name="T0" fmla="*/ 2147483646 w 46"/>
              <a:gd name="T1" fmla="*/ 0 h 56"/>
              <a:gd name="T2" fmla="*/ 2147483646 w 46"/>
              <a:gd name="T3" fmla="*/ 2147483646 h 56"/>
              <a:gd name="T4" fmla="*/ 2147483646 w 46"/>
              <a:gd name="T5" fmla="*/ 2147483646 h 56"/>
              <a:gd name="T6" fmla="*/ 2147483646 w 46"/>
              <a:gd name="T7" fmla="*/ 2147483646 h 56"/>
              <a:gd name="T8" fmla="*/ 2147483646 w 46"/>
              <a:gd name="T9" fmla="*/ 2147483646 h 56"/>
              <a:gd name="T10" fmla="*/ 2147483646 w 46"/>
              <a:gd name="T11" fmla="*/ 2147483646 h 56"/>
              <a:gd name="T12" fmla="*/ 2147483646 w 46"/>
              <a:gd name="T13" fmla="*/ 2147483646 h 56"/>
              <a:gd name="T14" fmla="*/ 2147483646 w 46"/>
              <a:gd name="T15" fmla="*/ 2147483646 h 56"/>
              <a:gd name="T16" fmla="*/ 0 w 46"/>
              <a:gd name="T17" fmla="*/ 2147483646 h 56"/>
              <a:gd name="T18" fmla="*/ 2147483646 w 46"/>
              <a:gd name="T19" fmla="*/ 0 h 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6"/>
              <a:gd name="T31" fmla="*/ 0 h 56"/>
              <a:gd name="T32" fmla="*/ 46 w 46"/>
              <a:gd name="T33" fmla="*/ 56 h 5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6" h="56">
                <a:moveTo>
                  <a:pt x="26" y="0"/>
                </a:moveTo>
                <a:lnTo>
                  <a:pt x="32" y="22"/>
                </a:lnTo>
                <a:lnTo>
                  <a:pt x="36" y="30"/>
                </a:lnTo>
                <a:lnTo>
                  <a:pt x="40" y="30"/>
                </a:lnTo>
                <a:lnTo>
                  <a:pt x="46" y="50"/>
                </a:lnTo>
                <a:lnTo>
                  <a:pt x="20" y="56"/>
                </a:lnTo>
                <a:lnTo>
                  <a:pt x="16" y="38"/>
                </a:lnTo>
                <a:lnTo>
                  <a:pt x="6" y="38"/>
                </a:lnTo>
                <a:lnTo>
                  <a:pt x="0" y="6"/>
                </a:lnTo>
                <a:lnTo>
                  <a:pt x="26" y="0"/>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28" name="Lima, OH">
            <a:extLst>
              <a:ext uri="{FF2B5EF4-FFF2-40B4-BE49-F238E27FC236}">
                <a16:creationId xmlns:a16="http://schemas.microsoft.com/office/drawing/2014/main" xmlns="" id="{00000000-0008-0000-0000-0000C7010000}"/>
              </a:ext>
            </a:extLst>
          </p:cNvPr>
          <p:cNvSpPr>
            <a:spLocks/>
          </p:cNvSpPr>
          <p:nvPr/>
        </p:nvSpPr>
        <p:spPr bwMode="auto">
          <a:xfrm>
            <a:off x="9159937" y="4273175"/>
            <a:ext cx="79375" cy="60325"/>
          </a:xfrm>
          <a:custGeom>
            <a:avLst/>
            <a:gdLst>
              <a:gd name="T0" fmla="*/ 2147483646 w 50"/>
              <a:gd name="T1" fmla="*/ 2147483646 h 38"/>
              <a:gd name="T2" fmla="*/ 2147483646 w 50"/>
              <a:gd name="T3" fmla="*/ 2147483646 h 38"/>
              <a:gd name="T4" fmla="*/ 2147483646 w 50"/>
              <a:gd name="T5" fmla="*/ 2147483646 h 38"/>
              <a:gd name="T6" fmla="*/ 2147483646 w 50"/>
              <a:gd name="T7" fmla="*/ 2147483646 h 38"/>
              <a:gd name="T8" fmla="*/ 2147483646 w 50"/>
              <a:gd name="T9" fmla="*/ 2147483646 h 38"/>
              <a:gd name="T10" fmla="*/ 2147483646 w 50"/>
              <a:gd name="T11" fmla="*/ 2147483646 h 38"/>
              <a:gd name="T12" fmla="*/ 0 w 50"/>
              <a:gd name="T13" fmla="*/ 2147483646 h 38"/>
              <a:gd name="T14" fmla="*/ 2147483646 w 50"/>
              <a:gd name="T15" fmla="*/ 2147483646 h 38"/>
              <a:gd name="T16" fmla="*/ 2147483646 w 50"/>
              <a:gd name="T17" fmla="*/ 2147483646 h 38"/>
              <a:gd name="T18" fmla="*/ 2147483646 w 50"/>
              <a:gd name="T19" fmla="*/ 2147483646 h 38"/>
              <a:gd name="T20" fmla="*/ 2147483646 w 50"/>
              <a:gd name="T21" fmla="*/ 2147483646 h 38"/>
              <a:gd name="T22" fmla="*/ 2147483646 w 50"/>
              <a:gd name="T23" fmla="*/ 0 h 38"/>
              <a:gd name="T24" fmla="*/ 2147483646 w 50"/>
              <a:gd name="T25" fmla="*/ 2147483646 h 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0"/>
              <a:gd name="T40" fmla="*/ 0 h 38"/>
              <a:gd name="T41" fmla="*/ 50 w 50"/>
              <a:gd name="T42" fmla="*/ 38 h 3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0" h="38">
                <a:moveTo>
                  <a:pt x="44" y="14"/>
                </a:moveTo>
                <a:lnTo>
                  <a:pt x="50" y="34"/>
                </a:lnTo>
                <a:lnTo>
                  <a:pt x="28" y="38"/>
                </a:lnTo>
                <a:lnTo>
                  <a:pt x="18" y="38"/>
                </a:lnTo>
                <a:lnTo>
                  <a:pt x="18" y="36"/>
                </a:lnTo>
                <a:lnTo>
                  <a:pt x="2" y="38"/>
                </a:lnTo>
                <a:lnTo>
                  <a:pt x="0" y="24"/>
                </a:lnTo>
                <a:lnTo>
                  <a:pt x="4" y="22"/>
                </a:lnTo>
                <a:lnTo>
                  <a:pt x="2" y="16"/>
                </a:lnTo>
                <a:lnTo>
                  <a:pt x="24" y="14"/>
                </a:lnTo>
                <a:lnTo>
                  <a:pt x="22" y="8"/>
                </a:lnTo>
                <a:lnTo>
                  <a:pt x="42" y="0"/>
                </a:lnTo>
                <a:lnTo>
                  <a:pt x="44" y="14"/>
                </a:lnTo>
                <a:close/>
              </a:path>
            </a:pathLst>
          </a:custGeom>
          <a:solidFill>
            <a:srgbClr val="A6A6A6"/>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629" name="Dayton, OH">
            <a:extLst>
              <a:ext uri="{FF2B5EF4-FFF2-40B4-BE49-F238E27FC236}">
                <a16:creationId xmlns:a16="http://schemas.microsoft.com/office/drawing/2014/main" xmlns="" id="{00000000-0008-0000-0000-0000CB010000}"/>
              </a:ext>
            </a:extLst>
          </p:cNvPr>
          <p:cNvSpPr>
            <a:spLocks/>
          </p:cNvSpPr>
          <p:nvPr/>
        </p:nvSpPr>
        <p:spPr bwMode="auto">
          <a:xfrm>
            <a:off x="9175812" y="4417428"/>
            <a:ext cx="130175" cy="123825"/>
          </a:xfrm>
          <a:custGeom>
            <a:avLst/>
            <a:gdLst>
              <a:gd name="T0" fmla="*/ 57150 w 130175"/>
              <a:gd name="T1" fmla="*/ 0 h 123825"/>
              <a:gd name="T2" fmla="*/ 60325 w 130175"/>
              <a:gd name="T3" fmla="*/ 25400 h 123825"/>
              <a:gd name="T4" fmla="*/ 66675 w 130175"/>
              <a:gd name="T5" fmla="*/ 57150 h 123825"/>
              <a:gd name="T6" fmla="*/ 66675 w 130175"/>
              <a:gd name="T7" fmla="*/ 63500 h 123825"/>
              <a:gd name="T8" fmla="*/ 127000 w 130175"/>
              <a:gd name="T9" fmla="*/ 66675 h 123825"/>
              <a:gd name="T10" fmla="*/ 127000 w 130175"/>
              <a:gd name="T11" fmla="*/ 76200 h 123825"/>
              <a:gd name="T12" fmla="*/ 130175 w 130175"/>
              <a:gd name="T13" fmla="*/ 107950 h 123825"/>
              <a:gd name="T14" fmla="*/ 85725 w 130175"/>
              <a:gd name="T15" fmla="*/ 114300 h 123825"/>
              <a:gd name="T16" fmla="*/ 66675 w 130175"/>
              <a:gd name="T17" fmla="*/ 117475 h 123825"/>
              <a:gd name="T18" fmla="*/ 28575 w 130175"/>
              <a:gd name="T19" fmla="*/ 120650 h 123825"/>
              <a:gd name="T20" fmla="*/ 12700 w 130175"/>
              <a:gd name="T21" fmla="*/ 123825 h 123825"/>
              <a:gd name="T22" fmla="*/ 0 w 130175"/>
              <a:gd name="T23" fmla="*/ 63500 h 123825"/>
              <a:gd name="T24" fmla="*/ 9525 w 130175"/>
              <a:gd name="T25" fmla="*/ 60325 h 123825"/>
              <a:gd name="T26" fmla="*/ 0 w 130175"/>
              <a:gd name="T27" fmla="*/ 9525 h 12382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30175" h="123825">
                <a:moveTo>
                  <a:pt x="57150" y="0"/>
                </a:moveTo>
                <a:lnTo>
                  <a:pt x="60325" y="25400"/>
                </a:lnTo>
                <a:lnTo>
                  <a:pt x="66675" y="57150"/>
                </a:lnTo>
                <a:lnTo>
                  <a:pt x="66675" y="63500"/>
                </a:lnTo>
                <a:lnTo>
                  <a:pt x="127000" y="66675"/>
                </a:lnTo>
                <a:lnTo>
                  <a:pt x="127000" y="76200"/>
                </a:lnTo>
                <a:lnTo>
                  <a:pt x="130175" y="107950"/>
                </a:lnTo>
                <a:lnTo>
                  <a:pt x="85725" y="114300"/>
                </a:lnTo>
                <a:lnTo>
                  <a:pt x="66675" y="117475"/>
                </a:lnTo>
                <a:lnTo>
                  <a:pt x="28575" y="120650"/>
                </a:lnTo>
                <a:lnTo>
                  <a:pt x="12700" y="123825"/>
                </a:lnTo>
                <a:lnTo>
                  <a:pt x="0" y="63500"/>
                </a:lnTo>
                <a:lnTo>
                  <a:pt x="9525" y="60325"/>
                </a:lnTo>
                <a:lnTo>
                  <a:pt x="0" y="9525"/>
                </a:lnTo>
                <a:lnTo>
                  <a:pt x="57150" y="0"/>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630" name="Springfield, OH">
            <a:extLst>
              <a:ext uri="{FF2B5EF4-FFF2-40B4-BE49-F238E27FC236}">
                <a16:creationId xmlns:a16="http://schemas.microsoft.com/office/drawing/2014/main" xmlns="" id="{00000000-0008-0000-0000-0000CC010000}"/>
              </a:ext>
            </a:extLst>
          </p:cNvPr>
          <p:cNvSpPr>
            <a:spLocks/>
          </p:cNvSpPr>
          <p:nvPr/>
        </p:nvSpPr>
        <p:spPr bwMode="auto">
          <a:xfrm>
            <a:off x="9236137" y="4433303"/>
            <a:ext cx="76200" cy="50800"/>
          </a:xfrm>
          <a:custGeom>
            <a:avLst/>
            <a:gdLst>
              <a:gd name="T0" fmla="*/ 2147483646 w 48"/>
              <a:gd name="T1" fmla="*/ 0 h 32"/>
              <a:gd name="T2" fmla="*/ 2147483646 w 48"/>
              <a:gd name="T3" fmla="*/ 2147483646 h 32"/>
              <a:gd name="T4" fmla="*/ 2147483646 w 48"/>
              <a:gd name="T5" fmla="*/ 2147483646 h 32"/>
              <a:gd name="T6" fmla="*/ 2147483646 w 48"/>
              <a:gd name="T7" fmla="*/ 2147483646 h 32"/>
              <a:gd name="T8" fmla="*/ 2147483646 w 48"/>
              <a:gd name="T9" fmla="*/ 2147483646 h 32"/>
              <a:gd name="T10" fmla="*/ 0 w 48"/>
              <a:gd name="T11" fmla="*/ 2147483646 h 32"/>
              <a:gd name="T12" fmla="*/ 2147483646 w 48"/>
              <a:gd name="T13" fmla="*/ 0 h 32"/>
              <a:gd name="T14" fmla="*/ 0 60000 65536"/>
              <a:gd name="T15" fmla="*/ 0 60000 65536"/>
              <a:gd name="T16" fmla="*/ 0 60000 65536"/>
              <a:gd name="T17" fmla="*/ 0 60000 65536"/>
              <a:gd name="T18" fmla="*/ 0 60000 65536"/>
              <a:gd name="T19" fmla="*/ 0 60000 65536"/>
              <a:gd name="T20" fmla="*/ 0 60000 65536"/>
              <a:gd name="T21" fmla="*/ 0 w 48"/>
              <a:gd name="T22" fmla="*/ 0 h 32"/>
              <a:gd name="T23" fmla="*/ 48 w 48"/>
              <a:gd name="T24" fmla="*/ 32 h 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32">
                <a:moveTo>
                  <a:pt x="48" y="0"/>
                </a:moveTo>
                <a:lnTo>
                  <a:pt x="46" y="32"/>
                </a:lnTo>
                <a:lnTo>
                  <a:pt x="42" y="32"/>
                </a:lnTo>
                <a:lnTo>
                  <a:pt x="4" y="30"/>
                </a:lnTo>
                <a:lnTo>
                  <a:pt x="4" y="26"/>
                </a:lnTo>
                <a:lnTo>
                  <a:pt x="0" y="6"/>
                </a:lnTo>
                <a:lnTo>
                  <a:pt x="48" y="0"/>
                </a:lnTo>
                <a:close/>
              </a:path>
            </a:pathLst>
          </a:custGeom>
          <a:solidFill>
            <a:srgbClr val="963634"/>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31" name="Erie, PA">
            <a:extLst>
              <a:ext uri="{FF2B5EF4-FFF2-40B4-BE49-F238E27FC236}">
                <a16:creationId xmlns:a16="http://schemas.microsoft.com/office/drawing/2014/main" xmlns="" id="{00000000-0008-0000-0000-0000D2010000}"/>
              </a:ext>
            </a:extLst>
          </p:cNvPr>
          <p:cNvSpPr>
            <a:spLocks/>
          </p:cNvSpPr>
          <p:nvPr/>
        </p:nvSpPr>
        <p:spPr bwMode="auto">
          <a:xfrm>
            <a:off x="9655237" y="3897357"/>
            <a:ext cx="131612" cy="102978"/>
          </a:xfrm>
          <a:custGeom>
            <a:avLst/>
            <a:gdLst>
              <a:gd name="T0" fmla="*/ 2147483646 w 82"/>
              <a:gd name="T1" fmla="*/ 2147483646 h 66"/>
              <a:gd name="T2" fmla="*/ 2147483646 w 82"/>
              <a:gd name="T3" fmla="*/ 2147483646 h 66"/>
              <a:gd name="T4" fmla="*/ 2147483646 w 82"/>
              <a:gd name="T5" fmla="*/ 2147483646 h 66"/>
              <a:gd name="T6" fmla="*/ 0 w 82"/>
              <a:gd name="T7" fmla="*/ 2147483646 h 66"/>
              <a:gd name="T8" fmla="*/ 2147483646 w 82"/>
              <a:gd name="T9" fmla="*/ 2147483646 h 66"/>
              <a:gd name="T10" fmla="*/ 2147483646 w 82"/>
              <a:gd name="T11" fmla="*/ 2147483646 h 66"/>
              <a:gd name="T12" fmla="*/ 2147483646 w 82"/>
              <a:gd name="T13" fmla="*/ 2147483646 h 66"/>
              <a:gd name="T14" fmla="*/ 2147483646 w 82"/>
              <a:gd name="T15" fmla="*/ 2147483646 h 66"/>
              <a:gd name="T16" fmla="*/ 2147483646 w 82"/>
              <a:gd name="T17" fmla="*/ 0 h 66"/>
              <a:gd name="T18" fmla="*/ 2147483646 w 82"/>
              <a:gd name="T19" fmla="*/ 2147483646 h 66"/>
              <a:gd name="T20" fmla="*/ 2147483646 w 82"/>
              <a:gd name="T21" fmla="*/ 2147483646 h 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2"/>
              <a:gd name="T34" fmla="*/ 0 h 66"/>
              <a:gd name="T35" fmla="*/ 82 w 82"/>
              <a:gd name="T36" fmla="*/ 66 h 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2" h="66">
                <a:moveTo>
                  <a:pt x="78" y="28"/>
                </a:moveTo>
                <a:lnTo>
                  <a:pt x="82" y="46"/>
                </a:lnTo>
                <a:lnTo>
                  <a:pt x="2" y="66"/>
                </a:lnTo>
                <a:lnTo>
                  <a:pt x="0" y="50"/>
                </a:lnTo>
                <a:lnTo>
                  <a:pt x="24" y="30"/>
                </a:lnTo>
                <a:lnTo>
                  <a:pt x="30" y="20"/>
                </a:lnTo>
                <a:lnTo>
                  <a:pt x="32" y="20"/>
                </a:lnTo>
                <a:lnTo>
                  <a:pt x="28" y="26"/>
                </a:lnTo>
                <a:lnTo>
                  <a:pt x="56" y="0"/>
                </a:lnTo>
                <a:lnTo>
                  <a:pt x="64" y="32"/>
                </a:lnTo>
                <a:lnTo>
                  <a:pt x="78" y="28"/>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32" name="Scranton, PA">
            <a:extLst>
              <a:ext uri="{FF2B5EF4-FFF2-40B4-BE49-F238E27FC236}">
                <a16:creationId xmlns:a16="http://schemas.microsoft.com/office/drawing/2014/main" xmlns="" id="{00000000-0008-0000-0000-0000D6010000}"/>
              </a:ext>
            </a:extLst>
          </p:cNvPr>
          <p:cNvSpPr>
            <a:spLocks/>
          </p:cNvSpPr>
          <p:nvPr/>
        </p:nvSpPr>
        <p:spPr bwMode="auto">
          <a:xfrm>
            <a:off x="10259924" y="3846557"/>
            <a:ext cx="128438" cy="160128"/>
          </a:xfrm>
          <a:custGeom>
            <a:avLst/>
            <a:gdLst>
              <a:gd name="connsiteX0" fmla="*/ 101600 w 127000"/>
              <a:gd name="connsiteY0" fmla="*/ 0 h 161925"/>
              <a:gd name="connsiteX1" fmla="*/ 127000 w 127000"/>
              <a:gd name="connsiteY1" fmla="*/ 69850 h 161925"/>
              <a:gd name="connsiteX2" fmla="*/ 117475 w 127000"/>
              <a:gd name="connsiteY2" fmla="*/ 79375 h 161925"/>
              <a:gd name="connsiteX3" fmla="*/ 111125 w 127000"/>
              <a:gd name="connsiteY3" fmla="*/ 95250 h 161925"/>
              <a:gd name="connsiteX4" fmla="*/ 104775 w 127000"/>
              <a:gd name="connsiteY4" fmla="*/ 104775 h 161925"/>
              <a:gd name="connsiteX5" fmla="*/ 92075 w 127000"/>
              <a:gd name="connsiteY5" fmla="*/ 114300 h 161925"/>
              <a:gd name="connsiteX6" fmla="*/ 98425 w 127000"/>
              <a:gd name="connsiteY6" fmla="*/ 130175 h 161925"/>
              <a:gd name="connsiteX7" fmla="*/ 69850 w 127000"/>
              <a:gd name="connsiteY7" fmla="*/ 158750 h 161925"/>
              <a:gd name="connsiteX8" fmla="*/ 38100 w 127000"/>
              <a:gd name="connsiteY8" fmla="*/ 161925 h 161925"/>
              <a:gd name="connsiteX9" fmla="*/ 25400 w 127000"/>
              <a:gd name="connsiteY9" fmla="*/ 127000 h 161925"/>
              <a:gd name="connsiteX10" fmla="*/ 19050 w 127000"/>
              <a:gd name="connsiteY10" fmla="*/ 130175 h 161925"/>
              <a:gd name="connsiteX11" fmla="*/ 9525 w 127000"/>
              <a:gd name="connsiteY11" fmla="*/ 117475 h 161925"/>
              <a:gd name="connsiteX12" fmla="*/ 3175 w 127000"/>
              <a:gd name="connsiteY12" fmla="*/ 98425 h 161925"/>
              <a:gd name="connsiteX13" fmla="*/ 3175 w 127000"/>
              <a:gd name="connsiteY13" fmla="*/ 85725 h 161925"/>
              <a:gd name="connsiteX14" fmla="*/ 3175 w 127000"/>
              <a:gd name="connsiteY14" fmla="*/ 50800 h 161925"/>
              <a:gd name="connsiteX15" fmla="*/ 0 w 127000"/>
              <a:gd name="connsiteY15" fmla="*/ 31750 h 161925"/>
              <a:gd name="connsiteX16" fmla="*/ 12700 w 127000"/>
              <a:gd name="connsiteY16" fmla="*/ 28575 h 161925"/>
              <a:gd name="connsiteX17" fmla="*/ 66675 w 127000"/>
              <a:gd name="connsiteY17" fmla="*/ 12700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0" h="161925">
                <a:moveTo>
                  <a:pt x="101600" y="0"/>
                </a:moveTo>
                <a:lnTo>
                  <a:pt x="127000" y="69850"/>
                </a:lnTo>
                <a:lnTo>
                  <a:pt x="117475" y="79375"/>
                </a:lnTo>
                <a:lnTo>
                  <a:pt x="111125" y="95250"/>
                </a:lnTo>
                <a:lnTo>
                  <a:pt x="104775" y="104775"/>
                </a:lnTo>
                <a:lnTo>
                  <a:pt x="92075" y="114300"/>
                </a:lnTo>
                <a:lnTo>
                  <a:pt x="98425" y="130175"/>
                </a:lnTo>
                <a:lnTo>
                  <a:pt x="69850" y="158750"/>
                </a:lnTo>
                <a:lnTo>
                  <a:pt x="38100" y="161925"/>
                </a:lnTo>
                <a:lnTo>
                  <a:pt x="25400" y="127000"/>
                </a:lnTo>
                <a:lnTo>
                  <a:pt x="19050" y="130175"/>
                </a:lnTo>
                <a:lnTo>
                  <a:pt x="9525" y="117475"/>
                </a:lnTo>
                <a:lnTo>
                  <a:pt x="3175" y="98425"/>
                </a:lnTo>
                <a:lnTo>
                  <a:pt x="3175" y="85725"/>
                </a:lnTo>
                <a:lnTo>
                  <a:pt x="3175" y="50800"/>
                </a:lnTo>
                <a:lnTo>
                  <a:pt x="0" y="31750"/>
                </a:lnTo>
                <a:lnTo>
                  <a:pt x="12700" y="28575"/>
                </a:lnTo>
                <a:lnTo>
                  <a:pt x="66675" y="12700"/>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33" name="East Stroudsburg, PA">
            <a:extLst>
              <a:ext uri="{FF2B5EF4-FFF2-40B4-BE49-F238E27FC236}">
                <a16:creationId xmlns:a16="http://schemas.microsoft.com/office/drawing/2014/main" xmlns="" id="{00000000-0008-0000-0000-0000D7010000}"/>
              </a:ext>
            </a:extLst>
          </p:cNvPr>
          <p:cNvSpPr>
            <a:spLocks/>
          </p:cNvSpPr>
          <p:nvPr/>
        </p:nvSpPr>
        <p:spPr bwMode="auto">
          <a:xfrm>
            <a:off x="10366137" y="3906882"/>
            <a:ext cx="95250" cy="93453"/>
          </a:xfrm>
          <a:custGeom>
            <a:avLst/>
            <a:gdLst>
              <a:gd name="T0" fmla="*/ 2147483646 w 60"/>
              <a:gd name="T1" fmla="*/ 2147483646 h 60"/>
              <a:gd name="T2" fmla="*/ 2147483646 w 60"/>
              <a:gd name="T3" fmla="*/ 0 h 60"/>
              <a:gd name="T4" fmla="*/ 2147483646 w 60"/>
              <a:gd name="T5" fmla="*/ 2147483646 h 60"/>
              <a:gd name="T6" fmla="*/ 2147483646 w 60"/>
              <a:gd name="T7" fmla="*/ 2147483646 h 60"/>
              <a:gd name="T8" fmla="*/ 2147483646 w 60"/>
              <a:gd name="T9" fmla="*/ 2147483646 h 60"/>
              <a:gd name="T10" fmla="*/ 2147483646 w 60"/>
              <a:gd name="T11" fmla="*/ 2147483646 h 60"/>
              <a:gd name="T12" fmla="*/ 2147483646 w 60"/>
              <a:gd name="T13" fmla="*/ 2147483646 h 60"/>
              <a:gd name="T14" fmla="*/ 2147483646 w 60"/>
              <a:gd name="T15" fmla="*/ 2147483646 h 60"/>
              <a:gd name="T16" fmla="*/ 2147483646 w 60"/>
              <a:gd name="T17" fmla="*/ 2147483646 h 60"/>
              <a:gd name="T18" fmla="*/ 2147483646 w 60"/>
              <a:gd name="T19" fmla="*/ 2147483646 h 60"/>
              <a:gd name="T20" fmla="*/ 2147483646 w 60"/>
              <a:gd name="T21" fmla="*/ 2147483646 h 60"/>
              <a:gd name="T22" fmla="*/ 2147483646 w 60"/>
              <a:gd name="T23" fmla="*/ 2147483646 h 60"/>
              <a:gd name="T24" fmla="*/ 2147483646 w 60"/>
              <a:gd name="T25" fmla="*/ 2147483646 h 60"/>
              <a:gd name="T26" fmla="*/ 0 w 60"/>
              <a:gd name="T27" fmla="*/ 2147483646 h 60"/>
              <a:gd name="T28" fmla="*/ 2147483646 w 60"/>
              <a:gd name="T29" fmla="*/ 2147483646 h 60"/>
              <a:gd name="T30" fmla="*/ 2147483646 w 60"/>
              <a:gd name="T31" fmla="*/ 2147483646 h 60"/>
              <a:gd name="T32" fmla="*/ 2147483646 w 60"/>
              <a:gd name="T33" fmla="*/ 2147483646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60"/>
              <a:gd name="T53" fmla="*/ 60 w 60"/>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60">
                <a:moveTo>
                  <a:pt x="24" y="6"/>
                </a:moveTo>
                <a:lnTo>
                  <a:pt x="40" y="0"/>
                </a:lnTo>
                <a:lnTo>
                  <a:pt x="42" y="12"/>
                </a:lnTo>
                <a:lnTo>
                  <a:pt x="48" y="10"/>
                </a:lnTo>
                <a:lnTo>
                  <a:pt x="56" y="16"/>
                </a:lnTo>
                <a:lnTo>
                  <a:pt x="58" y="14"/>
                </a:lnTo>
                <a:lnTo>
                  <a:pt x="60" y="14"/>
                </a:lnTo>
                <a:lnTo>
                  <a:pt x="48" y="30"/>
                </a:lnTo>
                <a:lnTo>
                  <a:pt x="50" y="32"/>
                </a:lnTo>
                <a:lnTo>
                  <a:pt x="40" y="50"/>
                </a:lnTo>
                <a:lnTo>
                  <a:pt x="26" y="60"/>
                </a:lnTo>
                <a:lnTo>
                  <a:pt x="14" y="46"/>
                </a:lnTo>
                <a:lnTo>
                  <a:pt x="18" y="40"/>
                </a:lnTo>
                <a:lnTo>
                  <a:pt x="0" y="28"/>
                </a:lnTo>
                <a:lnTo>
                  <a:pt x="4" y="22"/>
                </a:lnTo>
                <a:lnTo>
                  <a:pt x="8" y="12"/>
                </a:lnTo>
                <a:lnTo>
                  <a:pt x="24" y="6"/>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34" name="Montgomery County, PA">
            <a:extLst>
              <a:ext uri="{FF2B5EF4-FFF2-40B4-BE49-F238E27FC236}">
                <a16:creationId xmlns:a16="http://schemas.microsoft.com/office/drawing/2014/main" xmlns="" id="{00000000-0008-0000-0000-0000DB010000}"/>
              </a:ext>
            </a:extLst>
          </p:cNvPr>
          <p:cNvSpPr>
            <a:spLocks/>
          </p:cNvSpPr>
          <p:nvPr/>
        </p:nvSpPr>
        <p:spPr bwMode="auto">
          <a:xfrm>
            <a:off x="10372487" y="4025735"/>
            <a:ext cx="174625" cy="204578"/>
          </a:xfrm>
          <a:custGeom>
            <a:avLst/>
            <a:gdLst>
              <a:gd name="connsiteX0" fmla="*/ 82550 w 174625"/>
              <a:gd name="connsiteY0" fmla="*/ 0 h 206375"/>
              <a:gd name="connsiteX1" fmla="*/ 85725 w 174625"/>
              <a:gd name="connsiteY1" fmla="*/ 3175 h 206375"/>
              <a:gd name="connsiteX2" fmla="*/ 104775 w 174625"/>
              <a:gd name="connsiteY2" fmla="*/ 6350 h 206375"/>
              <a:gd name="connsiteX3" fmla="*/ 111125 w 174625"/>
              <a:gd name="connsiteY3" fmla="*/ 28575 h 206375"/>
              <a:gd name="connsiteX4" fmla="*/ 127000 w 174625"/>
              <a:gd name="connsiteY4" fmla="*/ 28575 h 206375"/>
              <a:gd name="connsiteX5" fmla="*/ 133350 w 174625"/>
              <a:gd name="connsiteY5" fmla="*/ 38100 h 206375"/>
              <a:gd name="connsiteX6" fmla="*/ 174625 w 174625"/>
              <a:gd name="connsiteY6" fmla="*/ 63500 h 206375"/>
              <a:gd name="connsiteX7" fmla="*/ 146050 w 174625"/>
              <a:gd name="connsiteY7" fmla="*/ 95250 h 206375"/>
              <a:gd name="connsiteX8" fmla="*/ 142875 w 174625"/>
              <a:gd name="connsiteY8" fmla="*/ 82550 h 206375"/>
              <a:gd name="connsiteX9" fmla="*/ 133350 w 174625"/>
              <a:gd name="connsiteY9" fmla="*/ 79375 h 206375"/>
              <a:gd name="connsiteX10" fmla="*/ 127000 w 174625"/>
              <a:gd name="connsiteY10" fmla="*/ 101600 h 206375"/>
              <a:gd name="connsiteX11" fmla="*/ 107950 w 174625"/>
              <a:gd name="connsiteY11" fmla="*/ 98425 h 206375"/>
              <a:gd name="connsiteX12" fmla="*/ 104775 w 174625"/>
              <a:gd name="connsiteY12" fmla="*/ 107950 h 206375"/>
              <a:gd name="connsiteX13" fmla="*/ 114300 w 174625"/>
              <a:gd name="connsiteY13" fmla="*/ 111125 h 206375"/>
              <a:gd name="connsiteX14" fmla="*/ 107950 w 174625"/>
              <a:gd name="connsiteY14" fmla="*/ 120650 h 206375"/>
              <a:gd name="connsiteX15" fmla="*/ 88900 w 174625"/>
              <a:gd name="connsiteY15" fmla="*/ 107950 h 206375"/>
              <a:gd name="connsiteX16" fmla="*/ 66675 w 174625"/>
              <a:gd name="connsiteY16" fmla="*/ 152400 h 206375"/>
              <a:gd name="connsiteX17" fmla="*/ 69850 w 174625"/>
              <a:gd name="connsiteY17" fmla="*/ 161925 h 206375"/>
              <a:gd name="connsiteX18" fmla="*/ 57150 w 174625"/>
              <a:gd name="connsiteY18" fmla="*/ 171450 h 206375"/>
              <a:gd name="connsiteX19" fmla="*/ 47625 w 174625"/>
              <a:gd name="connsiteY19" fmla="*/ 190500 h 206375"/>
              <a:gd name="connsiteX20" fmla="*/ 0 w 174625"/>
              <a:gd name="connsiteY20" fmla="*/ 206375 h 206375"/>
              <a:gd name="connsiteX21" fmla="*/ 6350 w 174625"/>
              <a:gd name="connsiteY21" fmla="*/ 203200 h 206375"/>
              <a:gd name="connsiteX22" fmla="*/ 12700 w 174625"/>
              <a:gd name="connsiteY22" fmla="*/ 171450 h 206375"/>
              <a:gd name="connsiteX23" fmla="*/ 6350 w 174625"/>
              <a:gd name="connsiteY23" fmla="*/ 127000 h 206375"/>
              <a:gd name="connsiteX24" fmla="*/ 15875 w 174625"/>
              <a:gd name="connsiteY24" fmla="*/ 117475 h 206375"/>
              <a:gd name="connsiteX25" fmla="*/ 34925 w 174625"/>
              <a:gd name="connsiteY25" fmla="*/ 92075 h 206375"/>
              <a:gd name="connsiteX26" fmla="*/ 47625 w 174625"/>
              <a:gd name="connsiteY26" fmla="*/ 44450 h 206375"/>
              <a:gd name="connsiteX27" fmla="*/ 53975 w 174625"/>
              <a:gd name="connsiteY27" fmla="*/ 47625 h 206375"/>
              <a:gd name="connsiteX28" fmla="*/ 66675 w 174625"/>
              <a:gd name="connsiteY28" fmla="*/ 19050 h 20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74625" h="206375">
                <a:moveTo>
                  <a:pt x="82550" y="0"/>
                </a:moveTo>
                <a:lnTo>
                  <a:pt x="85725" y="3175"/>
                </a:lnTo>
                <a:lnTo>
                  <a:pt x="104775" y="6350"/>
                </a:lnTo>
                <a:lnTo>
                  <a:pt x="111125" y="28575"/>
                </a:lnTo>
                <a:lnTo>
                  <a:pt x="127000" y="28575"/>
                </a:lnTo>
                <a:lnTo>
                  <a:pt x="133350" y="38100"/>
                </a:lnTo>
                <a:lnTo>
                  <a:pt x="174625" y="63500"/>
                </a:lnTo>
                <a:lnTo>
                  <a:pt x="146050" y="95250"/>
                </a:lnTo>
                <a:lnTo>
                  <a:pt x="142875" y="82550"/>
                </a:lnTo>
                <a:lnTo>
                  <a:pt x="133350" y="79375"/>
                </a:lnTo>
                <a:lnTo>
                  <a:pt x="127000" y="101600"/>
                </a:lnTo>
                <a:lnTo>
                  <a:pt x="107950" y="98425"/>
                </a:lnTo>
                <a:lnTo>
                  <a:pt x="104775" y="107950"/>
                </a:lnTo>
                <a:lnTo>
                  <a:pt x="114300" y="111125"/>
                </a:lnTo>
                <a:lnTo>
                  <a:pt x="107950" y="120650"/>
                </a:lnTo>
                <a:lnTo>
                  <a:pt x="88900" y="107950"/>
                </a:lnTo>
                <a:lnTo>
                  <a:pt x="66675" y="152400"/>
                </a:lnTo>
                <a:lnTo>
                  <a:pt x="69850" y="161925"/>
                </a:lnTo>
                <a:lnTo>
                  <a:pt x="57150" y="171450"/>
                </a:lnTo>
                <a:lnTo>
                  <a:pt x="47625" y="190500"/>
                </a:lnTo>
                <a:lnTo>
                  <a:pt x="0" y="206375"/>
                </a:lnTo>
                <a:lnTo>
                  <a:pt x="6350" y="203200"/>
                </a:lnTo>
                <a:lnTo>
                  <a:pt x="12700" y="171450"/>
                </a:lnTo>
                <a:lnTo>
                  <a:pt x="6350" y="127000"/>
                </a:lnTo>
                <a:lnTo>
                  <a:pt x="15875" y="117475"/>
                </a:lnTo>
                <a:lnTo>
                  <a:pt x="34925" y="92075"/>
                </a:lnTo>
                <a:lnTo>
                  <a:pt x="47625" y="44450"/>
                </a:lnTo>
                <a:lnTo>
                  <a:pt x="53975" y="47625"/>
                </a:lnTo>
                <a:lnTo>
                  <a:pt x="66675" y="19050"/>
                </a:lnTo>
                <a:close/>
              </a:path>
            </a:pathLst>
          </a:custGeom>
          <a:solidFill>
            <a:srgbClr val="DA9694"/>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35" name="Reading, PA">
            <a:extLst>
              <a:ext uri="{FF2B5EF4-FFF2-40B4-BE49-F238E27FC236}">
                <a16:creationId xmlns:a16="http://schemas.microsoft.com/office/drawing/2014/main" xmlns="" id="{00000000-0008-0000-0000-0000DC010000}"/>
              </a:ext>
            </a:extLst>
          </p:cNvPr>
          <p:cNvSpPr>
            <a:spLocks/>
          </p:cNvSpPr>
          <p:nvPr/>
        </p:nvSpPr>
        <p:spPr bwMode="auto">
          <a:xfrm>
            <a:off x="10289937" y="4044785"/>
            <a:ext cx="130175" cy="98425"/>
          </a:xfrm>
          <a:custGeom>
            <a:avLst/>
            <a:gdLst>
              <a:gd name="T0" fmla="*/ 2147483646 w 82"/>
              <a:gd name="T1" fmla="*/ 2147483646 h 62"/>
              <a:gd name="T2" fmla="*/ 2147483646 w 82"/>
              <a:gd name="T3" fmla="*/ 2147483646 h 62"/>
              <a:gd name="T4" fmla="*/ 2147483646 w 82"/>
              <a:gd name="T5" fmla="*/ 2147483646 h 62"/>
              <a:gd name="T6" fmla="*/ 2147483646 w 82"/>
              <a:gd name="T7" fmla="*/ 2147483646 h 62"/>
              <a:gd name="T8" fmla="*/ 0 w 82"/>
              <a:gd name="T9" fmla="*/ 2147483646 h 62"/>
              <a:gd name="T10" fmla="*/ 2147483646 w 82"/>
              <a:gd name="T11" fmla="*/ 2147483646 h 62"/>
              <a:gd name="T12" fmla="*/ 2147483646 w 82"/>
              <a:gd name="T13" fmla="*/ 2147483646 h 62"/>
              <a:gd name="T14" fmla="*/ 2147483646 w 82"/>
              <a:gd name="T15" fmla="*/ 0 h 62"/>
              <a:gd name="T16" fmla="*/ 2147483646 w 82"/>
              <a:gd name="T17" fmla="*/ 2147483646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2"/>
              <a:gd name="T28" fmla="*/ 0 h 62"/>
              <a:gd name="T29" fmla="*/ 82 w 82"/>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2" h="62">
                <a:moveTo>
                  <a:pt x="82" y="16"/>
                </a:moveTo>
                <a:lnTo>
                  <a:pt x="74" y="46"/>
                </a:lnTo>
                <a:lnTo>
                  <a:pt x="62" y="62"/>
                </a:lnTo>
                <a:lnTo>
                  <a:pt x="32" y="48"/>
                </a:lnTo>
                <a:lnTo>
                  <a:pt x="0" y="34"/>
                </a:lnTo>
                <a:lnTo>
                  <a:pt x="34" y="14"/>
                </a:lnTo>
                <a:lnTo>
                  <a:pt x="34" y="6"/>
                </a:lnTo>
                <a:lnTo>
                  <a:pt x="42" y="0"/>
                </a:lnTo>
                <a:lnTo>
                  <a:pt x="82" y="16"/>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36" name="Altoona, PA">
            <a:extLst>
              <a:ext uri="{FF2B5EF4-FFF2-40B4-BE49-F238E27FC236}">
                <a16:creationId xmlns:a16="http://schemas.microsoft.com/office/drawing/2014/main" xmlns="" id="{00000000-0008-0000-0000-0000E2010000}"/>
              </a:ext>
            </a:extLst>
          </p:cNvPr>
          <p:cNvSpPr>
            <a:spLocks/>
          </p:cNvSpPr>
          <p:nvPr/>
        </p:nvSpPr>
        <p:spPr bwMode="auto">
          <a:xfrm>
            <a:off x="9993224" y="4120985"/>
            <a:ext cx="60325" cy="102978"/>
          </a:xfrm>
          <a:custGeom>
            <a:avLst/>
            <a:gdLst>
              <a:gd name="T0" fmla="*/ 2147483646 w 38"/>
              <a:gd name="T1" fmla="*/ 0 h 66"/>
              <a:gd name="T2" fmla="*/ 2147483646 w 38"/>
              <a:gd name="T3" fmla="*/ 2147483646 h 66"/>
              <a:gd name="T4" fmla="*/ 2147483646 w 38"/>
              <a:gd name="T5" fmla="*/ 2147483646 h 66"/>
              <a:gd name="T6" fmla="*/ 2147483646 w 38"/>
              <a:gd name="T7" fmla="*/ 2147483646 h 66"/>
              <a:gd name="T8" fmla="*/ 2147483646 w 38"/>
              <a:gd name="T9" fmla="*/ 2147483646 h 66"/>
              <a:gd name="T10" fmla="*/ 2147483646 w 38"/>
              <a:gd name="T11" fmla="*/ 2147483646 h 66"/>
              <a:gd name="T12" fmla="*/ 2147483646 w 38"/>
              <a:gd name="T13" fmla="*/ 2147483646 h 66"/>
              <a:gd name="T14" fmla="*/ 2147483646 w 38"/>
              <a:gd name="T15" fmla="*/ 2147483646 h 66"/>
              <a:gd name="T16" fmla="*/ 2147483646 w 38"/>
              <a:gd name="T17" fmla="*/ 2147483646 h 66"/>
              <a:gd name="T18" fmla="*/ 2147483646 w 38"/>
              <a:gd name="T19" fmla="*/ 2147483646 h 66"/>
              <a:gd name="T20" fmla="*/ 2147483646 w 38"/>
              <a:gd name="T21" fmla="*/ 2147483646 h 66"/>
              <a:gd name="T22" fmla="*/ 2147483646 w 38"/>
              <a:gd name="T23" fmla="*/ 2147483646 h 66"/>
              <a:gd name="T24" fmla="*/ 0 w 38"/>
              <a:gd name="T25" fmla="*/ 2147483646 h 66"/>
              <a:gd name="T26" fmla="*/ 2147483646 w 38"/>
              <a:gd name="T27" fmla="*/ 2147483646 h 66"/>
              <a:gd name="T28" fmla="*/ 2147483646 w 38"/>
              <a:gd name="T29" fmla="*/ 2147483646 h 66"/>
              <a:gd name="T30" fmla="*/ 2147483646 w 38"/>
              <a:gd name="T31" fmla="*/ 2147483646 h 66"/>
              <a:gd name="T32" fmla="*/ 2147483646 w 38"/>
              <a:gd name="T33" fmla="*/ 2147483646 h 66"/>
              <a:gd name="T34" fmla="*/ 2147483646 w 38"/>
              <a:gd name="T35" fmla="*/ 0 h 6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8"/>
              <a:gd name="T55" fmla="*/ 0 h 66"/>
              <a:gd name="T56" fmla="*/ 38 w 38"/>
              <a:gd name="T57" fmla="*/ 66 h 6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8" h="66">
                <a:moveTo>
                  <a:pt x="32" y="0"/>
                </a:moveTo>
                <a:lnTo>
                  <a:pt x="26" y="10"/>
                </a:lnTo>
                <a:lnTo>
                  <a:pt x="32" y="16"/>
                </a:lnTo>
                <a:lnTo>
                  <a:pt x="30" y="22"/>
                </a:lnTo>
                <a:lnTo>
                  <a:pt x="34" y="26"/>
                </a:lnTo>
                <a:lnTo>
                  <a:pt x="36" y="20"/>
                </a:lnTo>
                <a:lnTo>
                  <a:pt x="38" y="30"/>
                </a:lnTo>
                <a:lnTo>
                  <a:pt x="34" y="56"/>
                </a:lnTo>
                <a:lnTo>
                  <a:pt x="32" y="62"/>
                </a:lnTo>
                <a:lnTo>
                  <a:pt x="18" y="60"/>
                </a:lnTo>
                <a:lnTo>
                  <a:pt x="18" y="66"/>
                </a:lnTo>
                <a:lnTo>
                  <a:pt x="0" y="60"/>
                </a:lnTo>
                <a:lnTo>
                  <a:pt x="4" y="54"/>
                </a:lnTo>
                <a:lnTo>
                  <a:pt x="2" y="38"/>
                </a:lnTo>
                <a:lnTo>
                  <a:pt x="12" y="8"/>
                </a:lnTo>
                <a:lnTo>
                  <a:pt x="12" y="6"/>
                </a:lnTo>
                <a:lnTo>
                  <a:pt x="32" y="0"/>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37" name="Lancaster, PA">
            <a:extLst>
              <a:ext uri="{FF2B5EF4-FFF2-40B4-BE49-F238E27FC236}">
                <a16:creationId xmlns:a16="http://schemas.microsoft.com/office/drawing/2014/main" xmlns="" id="{00000000-0008-0000-0000-0000E4010000}"/>
              </a:ext>
            </a:extLst>
          </p:cNvPr>
          <p:cNvSpPr>
            <a:spLocks/>
          </p:cNvSpPr>
          <p:nvPr/>
        </p:nvSpPr>
        <p:spPr bwMode="auto">
          <a:xfrm>
            <a:off x="10269449" y="4120985"/>
            <a:ext cx="118913" cy="112503"/>
          </a:xfrm>
          <a:custGeom>
            <a:avLst/>
            <a:gdLst>
              <a:gd name="T0" fmla="*/ 2147483646 w 74"/>
              <a:gd name="T1" fmla="*/ 2147483646 h 72"/>
              <a:gd name="T2" fmla="*/ 2147483646 w 74"/>
              <a:gd name="T3" fmla="*/ 2147483646 h 72"/>
              <a:gd name="T4" fmla="*/ 2147483646 w 74"/>
              <a:gd name="T5" fmla="*/ 2147483646 h 72"/>
              <a:gd name="T6" fmla="*/ 2147483646 w 74"/>
              <a:gd name="T7" fmla="*/ 2147483646 h 72"/>
              <a:gd name="T8" fmla="*/ 2147483646 w 74"/>
              <a:gd name="T9" fmla="*/ 2147483646 h 72"/>
              <a:gd name="T10" fmla="*/ 2147483646 w 74"/>
              <a:gd name="T11" fmla="*/ 2147483646 h 72"/>
              <a:gd name="T12" fmla="*/ 2147483646 w 74"/>
              <a:gd name="T13" fmla="*/ 2147483646 h 72"/>
              <a:gd name="T14" fmla="*/ 2147483646 w 74"/>
              <a:gd name="T15" fmla="*/ 2147483646 h 72"/>
              <a:gd name="T16" fmla="*/ 2147483646 w 74"/>
              <a:gd name="T17" fmla="*/ 2147483646 h 72"/>
              <a:gd name="T18" fmla="*/ 2147483646 w 74"/>
              <a:gd name="T19" fmla="*/ 2147483646 h 72"/>
              <a:gd name="T20" fmla="*/ 2147483646 w 74"/>
              <a:gd name="T21" fmla="*/ 2147483646 h 72"/>
              <a:gd name="T22" fmla="*/ 0 w 74"/>
              <a:gd name="T23" fmla="*/ 2147483646 h 72"/>
              <a:gd name="T24" fmla="*/ 2147483646 w 74"/>
              <a:gd name="T25" fmla="*/ 2147483646 h 72"/>
              <a:gd name="T26" fmla="*/ 2147483646 w 74"/>
              <a:gd name="T27" fmla="*/ 0 h 72"/>
              <a:gd name="T28" fmla="*/ 2147483646 w 74"/>
              <a:gd name="T29" fmla="*/ 2147483646 h 7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4"/>
              <a:gd name="T46" fmla="*/ 0 h 72"/>
              <a:gd name="T47" fmla="*/ 74 w 74"/>
              <a:gd name="T48" fmla="*/ 72 h 7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4" h="72">
                <a:moveTo>
                  <a:pt x="74" y="14"/>
                </a:moveTo>
                <a:lnTo>
                  <a:pt x="68" y="20"/>
                </a:lnTo>
                <a:lnTo>
                  <a:pt x="72" y="48"/>
                </a:lnTo>
                <a:lnTo>
                  <a:pt x="68" y="68"/>
                </a:lnTo>
                <a:lnTo>
                  <a:pt x="64" y="70"/>
                </a:lnTo>
                <a:lnTo>
                  <a:pt x="56" y="72"/>
                </a:lnTo>
                <a:lnTo>
                  <a:pt x="54" y="72"/>
                </a:lnTo>
                <a:lnTo>
                  <a:pt x="36" y="54"/>
                </a:lnTo>
                <a:lnTo>
                  <a:pt x="26" y="52"/>
                </a:lnTo>
                <a:lnTo>
                  <a:pt x="18" y="40"/>
                </a:lnTo>
                <a:lnTo>
                  <a:pt x="8" y="44"/>
                </a:lnTo>
                <a:lnTo>
                  <a:pt x="0" y="38"/>
                </a:lnTo>
                <a:lnTo>
                  <a:pt x="10" y="24"/>
                </a:lnTo>
                <a:lnTo>
                  <a:pt x="44" y="0"/>
                </a:lnTo>
                <a:lnTo>
                  <a:pt x="74" y="14"/>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38" name="Johnstown, PA">
            <a:extLst>
              <a:ext uri="{FF2B5EF4-FFF2-40B4-BE49-F238E27FC236}">
                <a16:creationId xmlns:a16="http://schemas.microsoft.com/office/drawing/2014/main" xmlns="" id="{00000000-0008-0000-0000-0000E6010000}"/>
              </a:ext>
            </a:extLst>
          </p:cNvPr>
          <p:cNvSpPr>
            <a:spLocks/>
          </p:cNvSpPr>
          <p:nvPr/>
        </p:nvSpPr>
        <p:spPr bwMode="auto">
          <a:xfrm>
            <a:off x="9932899" y="4133685"/>
            <a:ext cx="79375" cy="106153"/>
          </a:xfrm>
          <a:custGeom>
            <a:avLst/>
            <a:gdLst>
              <a:gd name="T0" fmla="*/ 2147483646 w 50"/>
              <a:gd name="T1" fmla="*/ 0 h 68"/>
              <a:gd name="T2" fmla="*/ 2147483646 w 50"/>
              <a:gd name="T3" fmla="*/ 2147483646 h 68"/>
              <a:gd name="T4" fmla="*/ 2147483646 w 50"/>
              <a:gd name="T5" fmla="*/ 2147483646 h 68"/>
              <a:gd name="T6" fmla="*/ 2147483646 w 50"/>
              <a:gd name="T7" fmla="*/ 2147483646 h 68"/>
              <a:gd name="T8" fmla="*/ 2147483646 w 50"/>
              <a:gd name="T9" fmla="*/ 2147483646 h 68"/>
              <a:gd name="T10" fmla="*/ 2147483646 w 50"/>
              <a:gd name="T11" fmla="*/ 2147483646 h 68"/>
              <a:gd name="T12" fmla="*/ 2147483646 w 50"/>
              <a:gd name="T13" fmla="*/ 2147483646 h 68"/>
              <a:gd name="T14" fmla="*/ 0 w 50"/>
              <a:gd name="T15" fmla="*/ 2147483646 h 68"/>
              <a:gd name="T16" fmla="*/ 2147483646 w 50"/>
              <a:gd name="T17" fmla="*/ 2147483646 h 68"/>
              <a:gd name="T18" fmla="*/ 2147483646 w 50"/>
              <a:gd name="T19" fmla="*/ 2147483646 h 68"/>
              <a:gd name="T20" fmla="*/ 2147483646 w 50"/>
              <a:gd name="T21" fmla="*/ 0 h 6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0"/>
              <a:gd name="T34" fmla="*/ 0 h 68"/>
              <a:gd name="T35" fmla="*/ 50 w 50"/>
              <a:gd name="T36" fmla="*/ 68 h 6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0" h="68">
                <a:moveTo>
                  <a:pt x="50" y="0"/>
                </a:moveTo>
                <a:lnTo>
                  <a:pt x="40" y="30"/>
                </a:lnTo>
                <a:lnTo>
                  <a:pt x="42" y="46"/>
                </a:lnTo>
                <a:lnTo>
                  <a:pt x="38" y="52"/>
                </a:lnTo>
                <a:lnTo>
                  <a:pt x="38" y="64"/>
                </a:lnTo>
                <a:lnTo>
                  <a:pt x="18" y="68"/>
                </a:lnTo>
                <a:lnTo>
                  <a:pt x="12" y="64"/>
                </a:lnTo>
                <a:lnTo>
                  <a:pt x="0" y="68"/>
                </a:lnTo>
                <a:lnTo>
                  <a:pt x="6" y="52"/>
                </a:lnTo>
                <a:lnTo>
                  <a:pt x="12" y="10"/>
                </a:lnTo>
                <a:lnTo>
                  <a:pt x="50" y="0"/>
                </a:lnTo>
                <a:close/>
              </a:path>
            </a:pathLst>
          </a:custGeom>
          <a:solidFill>
            <a:srgbClr val="DA9694"/>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39" name="Freeform 487">
            <a:extLst>
              <a:ext uri="{FF2B5EF4-FFF2-40B4-BE49-F238E27FC236}">
                <a16:creationId xmlns:a16="http://schemas.microsoft.com/office/drawing/2014/main" xmlns="" id="{00000000-0008-0000-0000-0000E8010000}"/>
              </a:ext>
            </a:extLst>
          </p:cNvPr>
          <p:cNvSpPr>
            <a:spLocks/>
          </p:cNvSpPr>
          <p:nvPr/>
        </p:nvSpPr>
        <p:spPr bwMode="auto">
          <a:xfrm>
            <a:off x="10439162" y="4133685"/>
            <a:ext cx="57150" cy="52178"/>
          </a:xfrm>
          <a:custGeom>
            <a:avLst/>
            <a:gdLst>
              <a:gd name="T0" fmla="*/ 2147483646 w 36"/>
              <a:gd name="T1" fmla="*/ 2147483646 h 34"/>
              <a:gd name="T2" fmla="*/ 2147483646 w 36"/>
              <a:gd name="T3" fmla="*/ 2147483646 h 34"/>
              <a:gd name="T4" fmla="*/ 2147483646 w 36"/>
              <a:gd name="T5" fmla="*/ 2147483646 h 34"/>
              <a:gd name="T6" fmla="*/ 2147483646 w 36"/>
              <a:gd name="T7" fmla="*/ 2147483646 h 34"/>
              <a:gd name="T8" fmla="*/ 2147483646 w 36"/>
              <a:gd name="T9" fmla="*/ 2147483646 h 34"/>
              <a:gd name="T10" fmla="*/ 2147483646 w 36"/>
              <a:gd name="T11" fmla="*/ 2147483646 h 34"/>
              <a:gd name="T12" fmla="*/ 2147483646 w 36"/>
              <a:gd name="T13" fmla="*/ 2147483646 h 34"/>
              <a:gd name="T14" fmla="*/ 0 w 36"/>
              <a:gd name="T15" fmla="*/ 2147483646 h 34"/>
              <a:gd name="T16" fmla="*/ 2147483646 w 36"/>
              <a:gd name="T17" fmla="*/ 0 h 34"/>
              <a:gd name="T18" fmla="*/ 2147483646 w 36"/>
              <a:gd name="T19" fmla="*/ 2147483646 h 3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34"/>
              <a:gd name="T32" fmla="*/ 36 w 36"/>
              <a:gd name="T33" fmla="*/ 34 h 3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34">
                <a:moveTo>
                  <a:pt x="26" y="8"/>
                </a:moveTo>
                <a:lnTo>
                  <a:pt x="30" y="12"/>
                </a:lnTo>
                <a:lnTo>
                  <a:pt x="30" y="20"/>
                </a:lnTo>
                <a:lnTo>
                  <a:pt x="36" y="20"/>
                </a:lnTo>
                <a:lnTo>
                  <a:pt x="24" y="26"/>
                </a:lnTo>
                <a:lnTo>
                  <a:pt x="20" y="32"/>
                </a:lnTo>
                <a:lnTo>
                  <a:pt x="2" y="34"/>
                </a:lnTo>
                <a:lnTo>
                  <a:pt x="0" y="28"/>
                </a:lnTo>
                <a:lnTo>
                  <a:pt x="14" y="0"/>
                </a:lnTo>
                <a:lnTo>
                  <a:pt x="26" y="8"/>
                </a:lnTo>
              </a:path>
            </a:pathLst>
          </a:custGeom>
          <a:noFill/>
          <a:ln w="3175">
            <a:solidFill>
              <a:schemeClr val="bg1">
                <a:lumMod val="50000"/>
              </a:schemeClr>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640" name="Chambersburg-Waynesboro, PA">
            <a:extLst>
              <a:ext uri="{FF2B5EF4-FFF2-40B4-BE49-F238E27FC236}">
                <a16:creationId xmlns:a16="http://schemas.microsoft.com/office/drawing/2014/main" xmlns="" id="{00000000-0008-0000-0000-0000EA010000}"/>
              </a:ext>
            </a:extLst>
          </p:cNvPr>
          <p:cNvSpPr>
            <a:spLocks/>
          </p:cNvSpPr>
          <p:nvPr/>
        </p:nvSpPr>
        <p:spPr bwMode="auto">
          <a:xfrm>
            <a:off x="10094824" y="4185863"/>
            <a:ext cx="92075" cy="123825"/>
          </a:xfrm>
          <a:custGeom>
            <a:avLst/>
            <a:gdLst>
              <a:gd name="T0" fmla="*/ 2147483646 w 58"/>
              <a:gd name="T1" fmla="*/ 0 h 78"/>
              <a:gd name="T2" fmla="*/ 2147483646 w 58"/>
              <a:gd name="T3" fmla="*/ 2147483646 h 78"/>
              <a:gd name="T4" fmla="*/ 2147483646 w 58"/>
              <a:gd name="T5" fmla="*/ 2147483646 h 78"/>
              <a:gd name="T6" fmla="*/ 2147483646 w 58"/>
              <a:gd name="T7" fmla="*/ 2147483646 h 78"/>
              <a:gd name="T8" fmla="*/ 2147483646 w 58"/>
              <a:gd name="T9" fmla="*/ 2147483646 h 78"/>
              <a:gd name="T10" fmla="*/ 2147483646 w 58"/>
              <a:gd name="T11" fmla="*/ 2147483646 h 78"/>
              <a:gd name="T12" fmla="*/ 2147483646 w 58"/>
              <a:gd name="T13" fmla="*/ 2147483646 h 78"/>
              <a:gd name="T14" fmla="*/ 0 w 58"/>
              <a:gd name="T15" fmla="*/ 2147483646 h 78"/>
              <a:gd name="T16" fmla="*/ 2147483646 w 58"/>
              <a:gd name="T17" fmla="*/ 2147483646 h 78"/>
              <a:gd name="T18" fmla="*/ 2147483646 w 58"/>
              <a:gd name="T19" fmla="*/ 2147483646 h 78"/>
              <a:gd name="T20" fmla="*/ 2147483646 w 58"/>
              <a:gd name="T21" fmla="*/ 0 h 7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8"/>
              <a:gd name="T34" fmla="*/ 0 h 78"/>
              <a:gd name="T35" fmla="*/ 58 w 58"/>
              <a:gd name="T36" fmla="*/ 78 h 7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8" h="78">
                <a:moveTo>
                  <a:pt x="22" y="0"/>
                </a:moveTo>
                <a:lnTo>
                  <a:pt x="26" y="8"/>
                </a:lnTo>
                <a:lnTo>
                  <a:pt x="28" y="6"/>
                </a:lnTo>
                <a:lnTo>
                  <a:pt x="30" y="12"/>
                </a:lnTo>
                <a:lnTo>
                  <a:pt x="50" y="32"/>
                </a:lnTo>
                <a:lnTo>
                  <a:pt x="50" y="36"/>
                </a:lnTo>
                <a:lnTo>
                  <a:pt x="58" y="62"/>
                </a:lnTo>
                <a:lnTo>
                  <a:pt x="0" y="78"/>
                </a:lnTo>
                <a:lnTo>
                  <a:pt x="12" y="30"/>
                </a:lnTo>
                <a:lnTo>
                  <a:pt x="20" y="4"/>
                </a:lnTo>
                <a:lnTo>
                  <a:pt x="22" y="0"/>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41" name="Gettysburg, PA">
            <a:extLst>
              <a:ext uri="{FF2B5EF4-FFF2-40B4-BE49-F238E27FC236}">
                <a16:creationId xmlns:a16="http://schemas.microsoft.com/office/drawing/2014/main" xmlns="" id="{00000000-0008-0000-0000-0000EC010000}"/>
              </a:ext>
            </a:extLst>
          </p:cNvPr>
          <p:cNvSpPr>
            <a:spLocks/>
          </p:cNvSpPr>
          <p:nvPr/>
        </p:nvSpPr>
        <p:spPr bwMode="auto">
          <a:xfrm>
            <a:off x="10174199" y="4204913"/>
            <a:ext cx="76200" cy="79375"/>
          </a:xfrm>
          <a:custGeom>
            <a:avLst/>
            <a:gdLst>
              <a:gd name="T0" fmla="*/ 2147483646 w 48"/>
              <a:gd name="T1" fmla="*/ 0 h 50"/>
              <a:gd name="T2" fmla="*/ 2147483646 w 48"/>
              <a:gd name="T3" fmla="*/ 2147483646 h 50"/>
              <a:gd name="T4" fmla="*/ 2147483646 w 48"/>
              <a:gd name="T5" fmla="*/ 2147483646 h 50"/>
              <a:gd name="T6" fmla="*/ 2147483646 w 48"/>
              <a:gd name="T7" fmla="*/ 2147483646 h 50"/>
              <a:gd name="T8" fmla="*/ 2147483646 w 48"/>
              <a:gd name="T9" fmla="*/ 2147483646 h 50"/>
              <a:gd name="T10" fmla="*/ 2147483646 w 48"/>
              <a:gd name="T11" fmla="*/ 2147483646 h 50"/>
              <a:gd name="T12" fmla="*/ 0 w 48"/>
              <a:gd name="T13" fmla="*/ 2147483646 h 50"/>
              <a:gd name="T14" fmla="*/ 2147483646 w 48"/>
              <a:gd name="T15" fmla="*/ 2147483646 h 50"/>
              <a:gd name="T16" fmla="*/ 2147483646 w 48"/>
              <a:gd name="T17" fmla="*/ 2147483646 h 50"/>
              <a:gd name="T18" fmla="*/ 2147483646 w 48"/>
              <a:gd name="T19" fmla="*/ 0 h 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8"/>
              <a:gd name="T31" fmla="*/ 0 h 50"/>
              <a:gd name="T32" fmla="*/ 48 w 48"/>
              <a:gd name="T33" fmla="*/ 50 h 5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8" h="50">
                <a:moveTo>
                  <a:pt x="26" y="0"/>
                </a:moveTo>
                <a:lnTo>
                  <a:pt x="38" y="4"/>
                </a:lnTo>
                <a:lnTo>
                  <a:pt x="44" y="12"/>
                </a:lnTo>
                <a:lnTo>
                  <a:pt x="48" y="38"/>
                </a:lnTo>
                <a:lnTo>
                  <a:pt x="30" y="44"/>
                </a:lnTo>
                <a:lnTo>
                  <a:pt x="8" y="50"/>
                </a:lnTo>
                <a:lnTo>
                  <a:pt x="0" y="24"/>
                </a:lnTo>
                <a:lnTo>
                  <a:pt x="4" y="16"/>
                </a:lnTo>
                <a:lnTo>
                  <a:pt x="22" y="6"/>
                </a:lnTo>
                <a:lnTo>
                  <a:pt x="26" y="0"/>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42" name="Philadelphia, PA Div.">
            <a:extLst>
              <a:ext uri="{FF2B5EF4-FFF2-40B4-BE49-F238E27FC236}">
                <a16:creationId xmlns:a16="http://schemas.microsoft.com/office/drawing/2014/main" xmlns="" id="{00000000-0008-0000-0000-0000EF010000}"/>
              </a:ext>
            </a:extLst>
          </p:cNvPr>
          <p:cNvSpPr>
            <a:spLocks/>
          </p:cNvSpPr>
          <p:nvPr/>
        </p:nvSpPr>
        <p:spPr bwMode="auto">
          <a:xfrm>
            <a:off x="10477262" y="4105110"/>
            <a:ext cx="41275" cy="60325"/>
          </a:xfrm>
          <a:custGeom>
            <a:avLst/>
            <a:gdLst>
              <a:gd name="T0" fmla="*/ 2147483646 w 26"/>
              <a:gd name="T1" fmla="*/ 2147483646 h 38"/>
              <a:gd name="T2" fmla="*/ 2147483646 w 26"/>
              <a:gd name="T3" fmla="*/ 2147483646 h 38"/>
              <a:gd name="T4" fmla="*/ 2147483646 w 26"/>
              <a:gd name="T5" fmla="*/ 2147483646 h 38"/>
              <a:gd name="T6" fmla="*/ 2147483646 w 26"/>
              <a:gd name="T7" fmla="*/ 2147483646 h 38"/>
              <a:gd name="T8" fmla="*/ 2147483646 w 26"/>
              <a:gd name="T9" fmla="*/ 2147483646 h 38"/>
              <a:gd name="T10" fmla="*/ 2147483646 w 26"/>
              <a:gd name="T11" fmla="*/ 2147483646 h 38"/>
              <a:gd name="T12" fmla="*/ 2147483646 w 26"/>
              <a:gd name="T13" fmla="*/ 2147483646 h 38"/>
              <a:gd name="T14" fmla="*/ 2147483646 w 26"/>
              <a:gd name="T15" fmla="*/ 2147483646 h 38"/>
              <a:gd name="T16" fmla="*/ 2147483646 w 26"/>
              <a:gd name="T17" fmla="*/ 2147483646 h 38"/>
              <a:gd name="T18" fmla="*/ 0 w 26"/>
              <a:gd name="T19" fmla="*/ 2147483646 h 38"/>
              <a:gd name="T20" fmla="*/ 2147483646 w 26"/>
              <a:gd name="T21" fmla="*/ 2147483646 h 38"/>
              <a:gd name="T22" fmla="*/ 2147483646 w 26"/>
              <a:gd name="T23" fmla="*/ 2147483646 h 38"/>
              <a:gd name="T24" fmla="*/ 2147483646 w 26"/>
              <a:gd name="T25" fmla="*/ 0 h 38"/>
              <a:gd name="T26" fmla="*/ 2147483646 w 26"/>
              <a:gd name="T27" fmla="*/ 2147483646 h 38"/>
              <a:gd name="T28" fmla="*/ 2147483646 w 26"/>
              <a:gd name="T29" fmla="*/ 2147483646 h 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
              <a:gd name="T46" fmla="*/ 0 h 38"/>
              <a:gd name="T47" fmla="*/ 26 w 26"/>
              <a:gd name="T48" fmla="*/ 38 h 3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 h="38">
                <a:moveTo>
                  <a:pt x="26" y="10"/>
                </a:moveTo>
                <a:lnTo>
                  <a:pt x="20" y="18"/>
                </a:lnTo>
                <a:lnTo>
                  <a:pt x="14" y="24"/>
                </a:lnTo>
                <a:lnTo>
                  <a:pt x="16" y="32"/>
                </a:lnTo>
                <a:lnTo>
                  <a:pt x="12" y="38"/>
                </a:lnTo>
                <a:lnTo>
                  <a:pt x="6" y="38"/>
                </a:lnTo>
                <a:lnTo>
                  <a:pt x="6" y="30"/>
                </a:lnTo>
                <a:lnTo>
                  <a:pt x="2" y="26"/>
                </a:lnTo>
                <a:lnTo>
                  <a:pt x="6" y="20"/>
                </a:lnTo>
                <a:lnTo>
                  <a:pt x="0" y="18"/>
                </a:lnTo>
                <a:lnTo>
                  <a:pt x="2" y="12"/>
                </a:lnTo>
                <a:lnTo>
                  <a:pt x="14" y="14"/>
                </a:lnTo>
                <a:lnTo>
                  <a:pt x="18" y="0"/>
                </a:lnTo>
                <a:lnTo>
                  <a:pt x="24" y="2"/>
                </a:lnTo>
                <a:lnTo>
                  <a:pt x="26" y="10"/>
                </a:lnTo>
                <a:close/>
              </a:path>
            </a:pathLst>
          </a:custGeom>
          <a:solidFill>
            <a:srgbClr val="DA9694"/>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43" name="Hagerstown-Martinsburg, MD-WV">
            <a:extLst>
              <a:ext uri="{FF2B5EF4-FFF2-40B4-BE49-F238E27FC236}">
                <a16:creationId xmlns:a16="http://schemas.microsoft.com/office/drawing/2014/main" xmlns="" id="{00000000-0008-0000-0000-0000F0010000}"/>
              </a:ext>
            </a:extLst>
          </p:cNvPr>
          <p:cNvSpPr>
            <a:spLocks/>
          </p:cNvSpPr>
          <p:nvPr/>
        </p:nvSpPr>
        <p:spPr bwMode="auto">
          <a:xfrm>
            <a:off x="10061487" y="4285875"/>
            <a:ext cx="123825" cy="104566"/>
          </a:xfrm>
          <a:custGeom>
            <a:avLst/>
            <a:gdLst>
              <a:gd name="connsiteX0" fmla="*/ 76200 w 123825"/>
              <a:gd name="connsiteY0" fmla="*/ 39688 h 106363"/>
              <a:gd name="connsiteX1" fmla="*/ 69850 w 123825"/>
              <a:gd name="connsiteY1" fmla="*/ 46038 h 106363"/>
              <a:gd name="connsiteX2" fmla="*/ 70644 w 123825"/>
              <a:gd name="connsiteY2" fmla="*/ 46832 h 106363"/>
              <a:gd name="connsiteX3" fmla="*/ 76200 w 123825"/>
              <a:gd name="connsiteY3" fmla="*/ 41275 h 106363"/>
              <a:gd name="connsiteX4" fmla="*/ 123825 w 123825"/>
              <a:gd name="connsiteY4" fmla="*/ 0 h 106363"/>
              <a:gd name="connsiteX5" fmla="*/ 111125 w 123825"/>
              <a:gd name="connsiteY5" fmla="*/ 25400 h 106363"/>
              <a:gd name="connsiteX6" fmla="*/ 111125 w 123825"/>
              <a:gd name="connsiteY6" fmla="*/ 82550 h 106363"/>
              <a:gd name="connsiteX7" fmla="*/ 104775 w 123825"/>
              <a:gd name="connsiteY7" fmla="*/ 82550 h 106363"/>
              <a:gd name="connsiteX8" fmla="*/ 98425 w 123825"/>
              <a:gd name="connsiteY8" fmla="*/ 82550 h 106363"/>
              <a:gd name="connsiteX9" fmla="*/ 95250 w 123825"/>
              <a:gd name="connsiteY9" fmla="*/ 66675 h 106363"/>
              <a:gd name="connsiteX10" fmla="*/ 88900 w 123825"/>
              <a:gd name="connsiteY10" fmla="*/ 66675 h 106363"/>
              <a:gd name="connsiteX11" fmla="*/ 92075 w 123825"/>
              <a:gd name="connsiteY11" fmla="*/ 53975 h 106363"/>
              <a:gd name="connsiteX12" fmla="*/ 82550 w 123825"/>
              <a:gd name="connsiteY12" fmla="*/ 53975 h 106363"/>
              <a:gd name="connsiteX13" fmla="*/ 82550 w 123825"/>
              <a:gd name="connsiteY13" fmla="*/ 52388 h 106363"/>
              <a:gd name="connsiteX14" fmla="*/ 63500 w 123825"/>
              <a:gd name="connsiteY14" fmla="*/ 106363 h 106363"/>
              <a:gd name="connsiteX15" fmla="*/ 31750 w 123825"/>
              <a:gd name="connsiteY15" fmla="*/ 90488 h 106363"/>
              <a:gd name="connsiteX16" fmla="*/ 31750 w 123825"/>
              <a:gd name="connsiteY16" fmla="*/ 49213 h 106363"/>
              <a:gd name="connsiteX17" fmla="*/ 41275 w 123825"/>
              <a:gd name="connsiteY17" fmla="*/ 49213 h 106363"/>
              <a:gd name="connsiteX18" fmla="*/ 46802 w 123825"/>
              <a:gd name="connsiteY18" fmla="*/ 40922 h 106363"/>
              <a:gd name="connsiteX19" fmla="*/ 25400 w 123825"/>
              <a:gd name="connsiteY19" fmla="*/ 31750 h 106363"/>
              <a:gd name="connsiteX20" fmla="*/ 12700 w 123825"/>
              <a:gd name="connsiteY20" fmla="*/ 50800 h 106363"/>
              <a:gd name="connsiteX21" fmla="*/ 6350 w 123825"/>
              <a:gd name="connsiteY21" fmla="*/ 50800 h 106363"/>
              <a:gd name="connsiteX22" fmla="*/ 0 w 123825"/>
              <a:gd name="connsiteY22" fmla="*/ 47625 h 106363"/>
              <a:gd name="connsiteX23" fmla="*/ 3175 w 123825"/>
              <a:gd name="connsiteY23" fmla="*/ 38100 h 106363"/>
              <a:gd name="connsiteX24" fmla="*/ 0 w 123825"/>
              <a:gd name="connsiteY24" fmla="*/ 31750 h 106363"/>
              <a:gd name="connsiteX25" fmla="*/ 31750 w 123825"/>
              <a:gd name="connsiteY25" fmla="*/ 25400 h 106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3825" h="106363">
                <a:moveTo>
                  <a:pt x="76200" y="39688"/>
                </a:moveTo>
                <a:lnTo>
                  <a:pt x="69850" y="46038"/>
                </a:lnTo>
                <a:lnTo>
                  <a:pt x="70644" y="46832"/>
                </a:lnTo>
                <a:lnTo>
                  <a:pt x="76200" y="41275"/>
                </a:lnTo>
                <a:close/>
                <a:moveTo>
                  <a:pt x="123825" y="0"/>
                </a:moveTo>
                <a:lnTo>
                  <a:pt x="111125" y="25400"/>
                </a:lnTo>
                <a:lnTo>
                  <a:pt x="111125" y="82550"/>
                </a:lnTo>
                <a:lnTo>
                  <a:pt x="104775" y="82550"/>
                </a:lnTo>
                <a:lnTo>
                  <a:pt x="98425" y="82550"/>
                </a:lnTo>
                <a:lnTo>
                  <a:pt x="95250" y="66675"/>
                </a:lnTo>
                <a:lnTo>
                  <a:pt x="88900" y="66675"/>
                </a:lnTo>
                <a:lnTo>
                  <a:pt x="92075" y="53975"/>
                </a:lnTo>
                <a:lnTo>
                  <a:pt x="82550" y="53975"/>
                </a:lnTo>
                <a:lnTo>
                  <a:pt x="82550" y="52388"/>
                </a:lnTo>
                <a:lnTo>
                  <a:pt x="63500" y="106363"/>
                </a:lnTo>
                <a:lnTo>
                  <a:pt x="31750" y="90488"/>
                </a:lnTo>
                <a:lnTo>
                  <a:pt x="31750" y="49213"/>
                </a:lnTo>
                <a:lnTo>
                  <a:pt x="41275" y="49213"/>
                </a:lnTo>
                <a:lnTo>
                  <a:pt x="46802" y="40922"/>
                </a:lnTo>
                <a:lnTo>
                  <a:pt x="25400" y="31750"/>
                </a:lnTo>
                <a:lnTo>
                  <a:pt x="12700" y="50800"/>
                </a:lnTo>
                <a:lnTo>
                  <a:pt x="6350" y="50800"/>
                </a:lnTo>
                <a:lnTo>
                  <a:pt x="0" y="47625"/>
                </a:lnTo>
                <a:lnTo>
                  <a:pt x="3175" y="38100"/>
                </a:lnTo>
                <a:lnTo>
                  <a:pt x="0" y="31750"/>
                </a:lnTo>
                <a:lnTo>
                  <a:pt x="31750" y="25400"/>
                </a:lnTo>
                <a:close/>
              </a:path>
            </a:pathLst>
          </a:custGeom>
          <a:solidFill>
            <a:srgbClr val="A6A6A6"/>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44" name="Salisbury, MD-DE">
            <a:extLst>
              <a:ext uri="{FF2B5EF4-FFF2-40B4-BE49-F238E27FC236}">
                <a16:creationId xmlns:a16="http://schemas.microsoft.com/office/drawing/2014/main" xmlns="" id="{00000000-0008-0000-0000-0000F2010000}"/>
              </a:ext>
            </a:extLst>
          </p:cNvPr>
          <p:cNvSpPr>
            <a:spLocks/>
          </p:cNvSpPr>
          <p:nvPr/>
        </p:nvSpPr>
        <p:spPr bwMode="auto">
          <a:xfrm>
            <a:off x="10469325" y="4338263"/>
            <a:ext cx="125412" cy="212515"/>
          </a:xfrm>
          <a:custGeom>
            <a:avLst/>
            <a:gdLst>
              <a:gd name="connsiteX0" fmla="*/ 110067 w 125412"/>
              <a:gd name="connsiteY0" fmla="*/ 196320 h 214312"/>
              <a:gd name="connsiteX1" fmla="*/ 107950 w 125412"/>
              <a:gd name="connsiteY1" fmla="*/ 204787 h 214312"/>
              <a:gd name="connsiteX2" fmla="*/ 104775 w 125412"/>
              <a:gd name="connsiteY2" fmla="*/ 201612 h 214312"/>
              <a:gd name="connsiteX3" fmla="*/ 111125 w 125412"/>
              <a:gd name="connsiteY3" fmla="*/ 195262 h 214312"/>
              <a:gd name="connsiteX4" fmla="*/ 110067 w 125412"/>
              <a:gd name="connsiteY4" fmla="*/ 196320 h 214312"/>
              <a:gd name="connsiteX5" fmla="*/ 110157 w 125412"/>
              <a:gd name="connsiteY5" fmla="*/ 195959 h 214312"/>
              <a:gd name="connsiteX6" fmla="*/ 110218 w 125412"/>
              <a:gd name="connsiteY6" fmla="*/ 195716 h 214312"/>
              <a:gd name="connsiteX7" fmla="*/ 0 w 125412"/>
              <a:gd name="connsiteY7" fmla="*/ 188912 h 214312"/>
              <a:gd name="connsiteX8" fmla="*/ 6350 w 125412"/>
              <a:gd name="connsiteY8" fmla="*/ 188912 h 214312"/>
              <a:gd name="connsiteX9" fmla="*/ 6350 w 125412"/>
              <a:gd name="connsiteY9" fmla="*/ 195262 h 214312"/>
              <a:gd name="connsiteX10" fmla="*/ 123825 w 125412"/>
              <a:gd name="connsiteY10" fmla="*/ 106362 h 214312"/>
              <a:gd name="connsiteX11" fmla="*/ 117475 w 125412"/>
              <a:gd name="connsiteY11" fmla="*/ 166687 h 214312"/>
              <a:gd name="connsiteX12" fmla="*/ 110218 w 125412"/>
              <a:gd name="connsiteY12" fmla="*/ 195716 h 214312"/>
              <a:gd name="connsiteX13" fmla="*/ 104775 w 125412"/>
              <a:gd name="connsiteY13" fmla="*/ 198437 h 214312"/>
              <a:gd name="connsiteX14" fmla="*/ 114300 w 125412"/>
              <a:gd name="connsiteY14" fmla="*/ 169862 h 214312"/>
              <a:gd name="connsiteX15" fmla="*/ 111125 w 125412"/>
              <a:gd name="connsiteY15" fmla="*/ 84137 h 214312"/>
              <a:gd name="connsiteX16" fmla="*/ 117475 w 125412"/>
              <a:gd name="connsiteY16" fmla="*/ 93662 h 214312"/>
              <a:gd name="connsiteX17" fmla="*/ 104775 w 125412"/>
              <a:gd name="connsiteY17" fmla="*/ 90487 h 214312"/>
              <a:gd name="connsiteX18" fmla="*/ 104775 w 125412"/>
              <a:gd name="connsiteY18" fmla="*/ 96837 h 214312"/>
              <a:gd name="connsiteX19" fmla="*/ 114300 w 125412"/>
              <a:gd name="connsiteY19" fmla="*/ 96837 h 214312"/>
              <a:gd name="connsiteX20" fmla="*/ 111125 w 125412"/>
              <a:gd name="connsiteY20" fmla="*/ 103187 h 214312"/>
              <a:gd name="connsiteX21" fmla="*/ 117475 w 125412"/>
              <a:gd name="connsiteY21" fmla="*/ 100012 h 214312"/>
              <a:gd name="connsiteX22" fmla="*/ 123825 w 125412"/>
              <a:gd name="connsiteY22" fmla="*/ 106362 h 214312"/>
              <a:gd name="connsiteX23" fmla="*/ 114300 w 125412"/>
              <a:gd name="connsiteY23" fmla="*/ 131762 h 214312"/>
              <a:gd name="connsiteX24" fmla="*/ 114300 w 125412"/>
              <a:gd name="connsiteY24" fmla="*/ 122237 h 214312"/>
              <a:gd name="connsiteX25" fmla="*/ 107950 w 125412"/>
              <a:gd name="connsiteY25" fmla="*/ 128587 h 214312"/>
              <a:gd name="connsiteX26" fmla="*/ 107950 w 125412"/>
              <a:gd name="connsiteY26" fmla="*/ 157162 h 214312"/>
              <a:gd name="connsiteX27" fmla="*/ 101600 w 125412"/>
              <a:gd name="connsiteY27" fmla="*/ 157162 h 214312"/>
              <a:gd name="connsiteX28" fmla="*/ 95250 w 125412"/>
              <a:gd name="connsiteY28" fmla="*/ 163512 h 214312"/>
              <a:gd name="connsiteX29" fmla="*/ 98425 w 125412"/>
              <a:gd name="connsiteY29" fmla="*/ 176212 h 214312"/>
              <a:gd name="connsiteX30" fmla="*/ 66675 w 125412"/>
              <a:gd name="connsiteY30" fmla="*/ 192087 h 214312"/>
              <a:gd name="connsiteX31" fmla="*/ 63500 w 125412"/>
              <a:gd name="connsiteY31" fmla="*/ 198437 h 214312"/>
              <a:gd name="connsiteX32" fmla="*/ 50800 w 125412"/>
              <a:gd name="connsiteY32" fmla="*/ 195262 h 214312"/>
              <a:gd name="connsiteX33" fmla="*/ 50800 w 125412"/>
              <a:gd name="connsiteY33" fmla="*/ 201612 h 214312"/>
              <a:gd name="connsiteX34" fmla="*/ 47625 w 125412"/>
              <a:gd name="connsiteY34" fmla="*/ 198437 h 214312"/>
              <a:gd name="connsiteX35" fmla="*/ 38100 w 125412"/>
              <a:gd name="connsiteY35" fmla="*/ 204787 h 214312"/>
              <a:gd name="connsiteX36" fmla="*/ 34925 w 125412"/>
              <a:gd name="connsiteY36" fmla="*/ 214312 h 214312"/>
              <a:gd name="connsiteX37" fmla="*/ 28575 w 125412"/>
              <a:gd name="connsiteY37" fmla="*/ 214312 h 214312"/>
              <a:gd name="connsiteX38" fmla="*/ 34925 w 125412"/>
              <a:gd name="connsiteY38" fmla="*/ 204787 h 214312"/>
              <a:gd name="connsiteX39" fmla="*/ 31750 w 125412"/>
              <a:gd name="connsiteY39" fmla="*/ 201612 h 214312"/>
              <a:gd name="connsiteX40" fmla="*/ 25400 w 125412"/>
              <a:gd name="connsiteY40" fmla="*/ 204787 h 214312"/>
              <a:gd name="connsiteX41" fmla="*/ 28575 w 125412"/>
              <a:gd name="connsiteY41" fmla="*/ 195262 h 214312"/>
              <a:gd name="connsiteX42" fmla="*/ 34925 w 125412"/>
              <a:gd name="connsiteY42" fmla="*/ 195262 h 214312"/>
              <a:gd name="connsiteX43" fmla="*/ 31750 w 125412"/>
              <a:gd name="connsiteY43" fmla="*/ 192087 h 214312"/>
              <a:gd name="connsiteX44" fmla="*/ 41275 w 125412"/>
              <a:gd name="connsiteY44" fmla="*/ 179387 h 214312"/>
              <a:gd name="connsiteX45" fmla="*/ 25400 w 125412"/>
              <a:gd name="connsiteY45" fmla="*/ 188912 h 214312"/>
              <a:gd name="connsiteX46" fmla="*/ 25400 w 125412"/>
              <a:gd name="connsiteY46" fmla="*/ 182562 h 214312"/>
              <a:gd name="connsiteX47" fmla="*/ 38100 w 125412"/>
              <a:gd name="connsiteY47" fmla="*/ 166687 h 214312"/>
              <a:gd name="connsiteX48" fmla="*/ 9525 w 125412"/>
              <a:gd name="connsiteY48" fmla="*/ 182562 h 214312"/>
              <a:gd name="connsiteX49" fmla="*/ 9525 w 125412"/>
              <a:gd name="connsiteY49" fmla="*/ 169862 h 214312"/>
              <a:gd name="connsiteX50" fmla="*/ 25400 w 125412"/>
              <a:gd name="connsiteY50" fmla="*/ 160337 h 214312"/>
              <a:gd name="connsiteX51" fmla="*/ 19050 w 125412"/>
              <a:gd name="connsiteY51" fmla="*/ 157162 h 214312"/>
              <a:gd name="connsiteX52" fmla="*/ 28575 w 125412"/>
              <a:gd name="connsiteY52" fmla="*/ 147637 h 214312"/>
              <a:gd name="connsiteX53" fmla="*/ 12700 w 125412"/>
              <a:gd name="connsiteY53" fmla="*/ 150812 h 214312"/>
              <a:gd name="connsiteX54" fmla="*/ 12700 w 125412"/>
              <a:gd name="connsiteY54" fmla="*/ 160337 h 214312"/>
              <a:gd name="connsiteX55" fmla="*/ 9525 w 125412"/>
              <a:gd name="connsiteY55" fmla="*/ 153987 h 214312"/>
              <a:gd name="connsiteX56" fmla="*/ 15875 w 125412"/>
              <a:gd name="connsiteY56" fmla="*/ 125412 h 214312"/>
              <a:gd name="connsiteX57" fmla="*/ 12700 w 125412"/>
              <a:gd name="connsiteY57" fmla="*/ 112712 h 214312"/>
              <a:gd name="connsiteX58" fmla="*/ 25400 w 125412"/>
              <a:gd name="connsiteY58" fmla="*/ 90487 h 214312"/>
              <a:gd name="connsiteX59" fmla="*/ 28575 w 125412"/>
              <a:gd name="connsiteY59" fmla="*/ 109537 h 214312"/>
              <a:gd name="connsiteX60" fmla="*/ 82550 w 125412"/>
              <a:gd name="connsiteY60" fmla="*/ 93662 h 214312"/>
              <a:gd name="connsiteX61" fmla="*/ 120650 w 125412"/>
              <a:gd name="connsiteY61" fmla="*/ 80962 h 214312"/>
              <a:gd name="connsiteX62" fmla="*/ 123825 w 125412"/>
              <a:gd name="connsiteY62" fmla="*/ 80962 h 214312"/>
              <a:gd name="connsiteX63" fmla="*/ 123825 w 125412"/>
              <a:gd name="connsiteY63" fmla="*/ 106362 h 214312"/>
              <a:gd name="connsiteX64" fmla="*/ 49212 w 125412"/>
              <a:gd name="connsiteY64" fmla="*/ 0 h 214312"/>
              <a:gd name="connsiteX65" fmla="*/ 61912 w 125412"/>
              <a:gd name="connsiteY65" fmla="*/ 0 h 214312"/>
              <a:gd name="connsiteX66" fmla="*/ 84137 w 125412"/>
              <a:gd name="connsiteY66" fmla="*/ 19050 h 214312"/>
              <a:gd name="connsiteX67" fmla="*/ 93662 w 125412"/>
              <a:gd name="connsiteY67" fmla="*/ 22225 h 214312"/>
              <a:gd name="connsiteX68" fmla="*/ 100012 w 125412"/>
              <a:gd name="connsiteY68" fmla="*/ 15875 h 214312"/>
              <a:gd name="connsiteX69" fmla="*/ 112712 w 125412"/>
              <a:gd name="connsiteY69" fmla="*/ 38100 h 214312"/>
              <a:gd name="connsiteX70" fmla="*/ 112712 w 125412"/>
              <a:gd name="connsiteY70" fmla="*/ 50800 h 214312"/>
              <a:gd name="connsiteX71" fmla="*/ 106362 w 125412"/>
              <a:gd name="connsiteY71" fmla="*/ 38100 h 214312"/>
              <a:gd name="connsiteX72" fmla="*/ 96837 w 125412"/>
              <a:gd name="connsiteY72" fmla="*/ 38100 h 214312"/>
              <a:gd name="connsiteX73" fmla="*/ 103187 w 125412"/>
              <a:gd name="connsiteY73" fmla="*/ 47625 h 214312"/>
              <a:gd name="connsiteX74" fmla="*/ 93662 w 125412"/>
              <a:gd name="connsiteY74" fmla="*/ 47625 h 214312"/>
              <a:gd name="connsiteX75" fmla="*/ 109537 w 125412"/>
              <a:gd name="connsiteY75" fmla="*/ 50800 h 214312"/>
              <a:gd name="connsiteX76" fmla="*/ 84137 w 125412"/>
              <a:gd name="connsiteY76" fmla="*/ 63500 h 214312"/>
              <a:gd name="connsiteX77" fmla="*/ 96837 w 125412"/>
              <a:gd name="connsiteY77" fmla="*/ 60325 h 214312"/>
              <a:gd name="connsiteX78" fmla="*/ 96837 w 125412"/>
              <a:gd name="connsiteY78" fmla="*/ 69850 h 214312"/>
              <a:gd name="connsiteX79" fmla="*/ 103187 w 125412"/>
              <a:gd name="connsiteY79" fmla="*/ 57150 h 214312"/>
              <a:gd name="connsiteX80" fmla="*/ 112712 w 125412"/>
              <a:gd name="connsiteY80" fmla="*/ 60325 h 214312"/>
              <a:gd name="connsiteX81" fmla="*/ 112712 w 125412"/>
              <a:gd name="connsiteY81" fmla="*/ 50800 h 214312"/>
              <a:gd name="connsiteX82" fmla="*/ 125412 w 125412"/>
              <a:gd name="connsiteY82" fmla="*/ 79375 h 214312"/>
              <a:gd name="connsiteX83" fmla="*/ 122237 w 125412"/>
              <a:gd name="connsiteY83" fmla="*/ 79375 h 214312"/>
              <a:gd name="connsiteX84" fmla="*/ 112712 w 125412"/>
              <a:gd name="connsiteY84" fmla="*/ 82550 h 214312"/>
              <a:gd name="connsiteX85" fmla="*/ 84137 w 125412"/>
              <a:gd name="connsiteY85" fmla="*/ 92075 h 214312"/>
              <a:gd name="connsiteX86" fmla="*/ 30162 w 125412"/>
              <a:gd name="connsiteY86" fmla="*/ 107950 h 214312"/>
              <a:gd name="connsiteX87" fmla="*/ 26987 w 125412"/>
              <a:gd name="connsiteY87" fmla="*/ 88900 h 214312"/>
              <a:gd name="connsiteX88" fmla="*/ 20637 w 125412"/>
              <a:gd name="connsiteY88" fmla="*/ 76200 h 214312"/>
              <a:gd name="connsiteX89" fmla="*/ 11112 w 125412"/>
              <a:gd name="connsiteY89" fmla="*/ 38100 h 214312"/>
              <a:gd name="connsiteX90" fmla="*/ 30162 w 125412"/>
              <a:gd name="connsiteY90" fmla="*/ 31750 h 214312"/>
              <a:gd name="connsiteX91" fmla="*/ 39687 w 125412"/>
              <a:gd name="connsiteY91" fmla="*/ 15875 h 214312"/>
              <a:gd name="connsiteX92" fmla="*/ 49212 w 125412"/>
              <a:gd name="connsiteY92" fmla="*/ 9525 h 214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25412" h="214312">
                <a:moveTo>
                  <a:pt x="110067" y="196320"/>
                </a:moveTo>
                <a:lnTo>
                  <a:pt x="107950" y="204787"/>
                </a:lnTo>
                <a:lnTo>
                  <a:pt x="104775" y="201612"/>
                </a:lnTo>
                <a:close/>
                <a:moveTo>
                  <a:pt x="111125" y="195262"/>
                </a:moveTo>
                <a:lnTo>
                  <a:pt x="110067" y="196320"/>
                </a:lnTo>
                <a:lnTo>
                  <a:pt x="110157" y="195959"/>
                </a:lnTo>
                <a:lnTo>
                  <a:pt x="110218" y="195716"/>
                </a:lnTo>
                <a:close/>
                <a:moveTo>
                  <a:pt x="0" y="188912"/>
                </a:moveTo>
                <a:lnTo>
                  <a:pt x="6350" y="188912"/>
                </a:lnTo>
                <a:lnTo>
                  <a:pt x="6350" y="195262"/>
                </a:lnTo>
                <a:close/>
                <a:moveTo>
                  <a:pt x="123825" y="106362"/>
                </a:moveTo>
                <a:lnTo>
                  <a:pt x="117475" y="166687"/>
                </a:lnTo>
                <a:lnTo>
                  <a:pt x="110218" y="195716"/>
                </a:lnTo>
                <a:lnTo>
                  <a:pt x="104775" y="198437"/>
                </a:lnTo>
                <a:lnTo>
                  <a:pt x="114300" y="169862"/>
                </a:lnTo>
                <a:close/>
                <a:moveTo>
                  <a:pt x="111125" y="84137"/>
                </a:moveTo>
                <a:lnTo>
                  <a:pt x="117475" y="93662"/>
                </a:lnTo>
                <a:lnTo>
                  <a:pt x="104775" y="90487"/>
                </a:lnTo>
                <a:lnTo>
                  <a:pt x="104775" y="96837"/>
                </a:lnTo>
                <a:lnTo>
                  <a:pt x="114300" y="96837"/>
                </a:lnTo>
                <a:lnTo>
                  <a:pt x="111125" y="103187"/>
                </a:lnTo>
                <a:lnTo>
                  <a:pt x="117475" y="100012"/>
                </a:lnTo>
                <a:lnTo>
                  <a:pt x="123825" y="106362"/>
                </a:lnTo>
                <a:lnTo>
                  <a:pt x="114300" y="131762"/>
                </a:lnTo>
                <a:lnTo>
                  <a:pt x="114300" y="122237"/>
                </a:lnTo>
                <a:lnTo>
                  <a:pt x="107950" y="128587"/>
                </a:lnTo>
                <a:lnTo>
                  <a:pt x="107950" y="157162"/>
                </a:lnTo>
                <a:lnTo>
                  <a:pt x="101600" y="157162"/>
                </a:lnTo>
                <a:lnTo>
                  <a:pt x="95250" y="163512"/>
                </a:lnTo>
                <a:lnTo>
                  <a:pt x="98425" y="176212"/>
                </a:lnTo>
                <a:lnTo>
                  <a:pt x="66675" y="192087"/>
                </a:lnTo>
                <a:lnTo>
                  <a:pt x="63500" y="198437"/>
                </a:lnTo>
                <a:lnTo>
                  <a:pt x="50800" y="195262"/>
                </a:lnTo>
                <a:lnTo>
                  <a:pt x="50800" y="201612"/>
                </a:lnTo>
                <a:lnTo>
                  <a:pt x="47625" y="198437"/>
                </a:lnTo>
                <a:lnTo>
                  <a:pt x="38100" y="204787"/>
                </a:lnTo>
                <a:lnTo>
                  <a:pt x="34925" y="214312"/>
                </a:lnTo>
                <a:lnTo>
                  <a:pt x="28575" y="214312"/>
                </a:lnTo>
                <a:lnTo>
                  <a:pt x="34925" y="204787"/>
                </a:lnTo>
                <a:lnTo>
                  <a:pt x="31750" y="201612"/>
                </a:lnTo>
                <a:lnTo>
                  <a:pt x="25400" y="204787"/>
                </a:lnTo>
                <a:lnTo>
                  <a:pt x="28575" y="195262"/>
                </a:lnTo>
                <a:lnTo>
                  <a:pt x="34925" y="195262"/>
                </a:lnTo>
                <a:lnTo>
                  <a:pt x="31750" y="192087"/>
                </a:lnTo>
                <a:lnTo>
                  <a:pt x="41275" y="179387"/>
                </a:lnTo>
                <a:lnTo>
                  <a:pt x="25400" y="188912"/>
                </a:lnTo>
                <a:lnTo>
                  <a:pt x="25400" y="182562"/>
                </a:lnTo>
                <a:lnTo>
                  <a:pt x="38100" y="166687"/>
                </a:lnTo>
                <a:lnTo>
                  <a:pt x="9525" y="182562"/>
                </a:lnTo>
                <a:lnTo>
                  <a:pt x="9525" y="169862"/>
                </a:lnTo>
                <a:lnTo>
                  <a:pt x="25400" y="160337"/>
                </a:lnTo>
                <a:lnTo>
                  <a:pt x="19050" y="157162"/>
                </a:lnTo>
                <a:lnTo>
                  <a:pt x="28575" y="147637"/>
                </a:lnTo>
                <a:lnTo>
                  <a:pt x="12700" y="150812"/>
                </a:lnTo>
                <a:lnTo>
                  <a:pt x="12700" y="160337"/>
                </a:lnTo>
                <a:lnTo>
                  <a:pt x="9525" y="153987"/>
                </a:lnTo>
                <a:lnTo>
                  <a:pt x="15875" y="125412"/>
                </a:lnTo>
                <a:lnTo>
                  <a:pt x="12700" y="112712"/>
                </a:lnTo>
                <a:lnTo>
                  <a:pt x="25400" y="90487"/>
                </a:lnTo>
                <a:lnTo>
                  <a:pt x="28575" y="109537"/>
                </a:lnTo>
                <a:lnTo>
                  <a:pt x="82550" y="93662"/>
                </a:lnTo>
                <a:close/>
                <a:moveTo>
                  <a:pt x="120650" y="80962"/>
                </a:moveTo>
                <a:lnTo>
                  <a:pt x="123825" y="80962"/>
                </a:lnTo>
                <a:lnTo>
                  <a:pt x="123825" y="106362"/>
                </a:lnTo>
                <a:close/>
                <a:moveTo>
                  <a:pt x="49212" y="0"/>
                </a:moveTo>
                <a:lnTo>
                  <a:pt x="61912" y="0"/>
                </a:lnTo>
                <a:lnTo>
                  <a:pt x="84137" y="19050"/>
                </a:lnTo>
                <a:lnTo>
                  <a:pt x="93662" y="22225"/>
                </a:lnTo>
                <a:lnTo>
                  <a:pt x="100012" y="15875"/>
                </a:lnTo>
                <a:lnTo>
                  <a:pt x="112712" y="38100"/>
                </a:lnTo>
                <a:lnTo>
                  <a:pt x="112712" y="50800"/>
                </a:lnTo>
                <a:lnTo>
                  <a:pt x="106362" y="38100"/>
                </a:lnTo>
                <a:lnTo>
                  <a:pt x="96837" y="38100"/>
                </a:lnTo>
                <a:lnTo>
                  <a:pt x="103187" y="47625"/>
                </a:lnTo>
                <a:lnTo>
                  <a:pt x="93662" y="47625"/>
                </a:lnTo>
                <a:lnTo>
                  <a:pt x="109537" y="50800"/>
                </a:lnTo>
                <a:lnTo>
                  <a:pt x="84137" y="63500"/>
                </a:lnTo>
                <a:lnTo>
                  <a:pt x="96837" y="60325"/>
                </a:lnTo>
                <a:lnTo>
                  <a:pt x="96837" y="69850"/>
                </a:lnTo>
                <a:lnTo>
                  <a:pt x="103187" y="57150"/>
                </a:lnTo>
                <a:lnTo>
                  <a:pt x="112712" y="60325"/>
                </a:lnTo>
                <a:lnTo>
                  <a:pt x="112712" y="50800"/>
                </a:lnTo>
                <a:lnTo>
                  <a:pt x="125412" y="79375"/>
                </a:lnTo>
                <a:lnTo>
                  <a:pt x="122237" y="79375"/>
                </a:lnTo>
                <a:lnTo>
                  <a:pt x="112712" y="82550"/>
                </a:lnTo>
                <a:lnTo>
                  <a:pt x="84137" y="92075"/>
                </a:lnTo>
                <a:lnTo>
                  <a:pt x="30162" y="107950"/>
                </a:lnTo>
                <a:lnTo>
                  <a:pt x="26987" y="88900"/>
                </a:lnTo>
                <a:lnTo>
                  <a:pt x="20637" y="76200"/>
                </a:lnTo>
                <a:lnTo>
                  <a:pt x="11112" y="38100"/>
                </a:lnTo>
                <a:lnTo>
                  <a:pt x="30162" y="31750"/>
                </a:lnTo>
                <a:lnTo>
                  <a:pt x="39687" y="15875"/>
                </a:lnTo>
                <a:lnTo>
                  <a:pt x="49212" y="9525"/>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45" name="Wilmington, DE-MD-NJ Div.">
            <a:extLst>
              <a:ext uri="{FF2B5EF4-FFF2-40B4-BE49-F238E27FC236}">
                <a16:creationId xmlns:a16="http://schemas.microsoft.com/office/drawing/2014/main" xmlns="" id="{00000000-0008-0000-0000-0000F3010000}"/>
              </a:ext>
            </a:extLst>
          </p:cNvPr>
          <p:cNvSpPr>
            <a:spLocks/>
          </p:cNvSpPr>
          <p:nvPr/>
        </p:nvSpPr>
        <p:spPr bwMode="auto">
          <a:xfrm>
            <a:off x="10358200" y="4182688"/>
            <a:ext cx="177800" cy="111125"/>
          </a:xfrm>
          <a:custGeom>
            <a:avLst/>
            <a:gdLst>
              <a:gd name="connsiteX0" fmla="*/ 60325 w 177800"/>
              <a:gd name="connsiteY0" fmla="*/ 33337 h 111125"/>
              <a:gd name="connsiteX1" fmla="*/ 82550 w 177800"/>
              <a:gd name="connsiteY1" fmla="*/ 96837 h 111125"/>
              <a:gd name="connsiteX2" fmla="*/ 76200 w 177800"/>
              <a:gd name="connsiteY2" fmla="*/ 100012 h 111125"/>
              <a:gd name="connsiteX3" fmla="*/ 44450 w 177800"/>
              <a:gd name="connsiteY3" fmla="*/ 106362 h 111125"/>
              <a:gd name="connsiteX4" fmla="*/ 53975 w 177800"/>
              <a:gd name="connsiteY4" fmla="*/ 84137 h 111125"/>
              <a:gd name="connsiteX5" fmla="*/ 69850 w 177800"/>
              <a:gd name="connsiteY5" fmla="*/ 84137 h 111125"/>
              <a:gd name="connsiteX6" fmla="*/ 53975 w 177800"/>
              <a:gd name="connsiteY6" fmla="*/ 80962 h 111125"/>
              <a:gd name="connsiteX7" fmla="*/ 63500 w 177800"/>
              <a:gd name="connsiteY7" fmla="*/ 74612 h 111125"/>
              <a:gd name="connsiteX8" fmla="*/ 60325 w 177800"/>
              <a:gd name="connsiteY8" fmla="*/ 58737 h 111125"/>
              <a:gd name="connsiteX9" fmla="*/ 44450 w 177800"/>
              <a:gd name="connsiteY9" fmla="*/ 93662 h 111125"/>
              <a:gd name="connsiteX10" fmla="*/ 44450 w 177800"/>
              <a:gd name="connsiteY10" fmla="*/ 65087 h 111125"/>
              <a:gd name="connsiteX11" fmla="*/ 41275 w 177800"/>
              <a:gd name="connsiteY11" fmla="*/ 74612 h 111125"/>
              <a:gd name="connsiteX12" fmla="*/ 38100 w 177800"/>
              <a:gd name="connsiteY12" fmla="*/ 71437 h 111125"/>
              <a:gd name="connsiteX13" fmla="*/ 31750 w 177800"/>
              <a:gd name="connsiteY13" fmla="*/ 77787 h 111125"/>
              <a:gd name="connsiteX14" fmla="*/ 0 w 177800"/>
              <a:gd name="connsiteY14" fmla="*/ 52387 h 111125"/>
              <a:gd name="connsiteX15" fmla="*/ 12700 w 177800"/>
              <a:gd name="connsiteY15" fmla="*/ 49212 h 111125"/>
              <a:gd name="connsiteX16" fmla="*/ 112712 w 177800"/>
              <a:gd name="connsiteY16" fmla="*/ 0 h 111125"/>
              <a:gd name="connsiteX17" fmla="*/ 109537 w 177800"/>
              <a:gd name="connsiteY17" fmla="*/ 6350 h 111125"/>
              <a:gd name="connsiteX18" fmla="*/ 100012 w 177800"/>
              <a:gd name="connsiteY18" fmla="*/ 41275 h 111125"/>
              <a:gd name="connsiteX19" fmla="*/ 109537 w 177800"/>
              <a:gd name="connsiteY19" fmla="*/ 47625 h 111125"/>
              <a:gd name="connsiteX20" fmla="*/ 112712 w 177800"/>
              <a:gd name="connsiteY20" fmla="*/ 60325 h 111125"/>
              <a:gd name="connsiteX21" fmla="*/ 114300 w 177800"/>
              <a:gd name="connsiteY21" fmla="*/ 58737 h 111125"/>
              <a:gd name="connsiteX22" fmla="*/ 111125 w 177800"/>
              <a:gd name="connsiteY22" fmla="*/ 46037 h 111125"/>
              <a:gd name="connsiteX23" fmla="*/ 101600 w 177800"/>
              <a:gd name="connsiteY23" fmla="*/ 39687 h 111125"/>
              <a:gd name="connsiteX24" fmla="*/ 111125 w 177800"/>
              <a:gd name="connsiteY24" fmla="*/ 4762 h 111125"/>
              <a:gd name="connsiteX25" fmla="*/ 130175 w 177800"/>
              <a:gd name="connsiteY25" fmla="*/ 14287 h 111125"/>
              <a:gd name="connsiteX26" fmla="*/ 149225 w 177800"/>
              <a:gd name="connsiteY26" fmla="*/ 14287 h 111125"/>
              <a:gd name="connsiteX27" fmla="*/ 174625 w 177800"/>
              <a:gd name="connsiteY27" fmla="*/ 26987 h 111125"/>
              <a:gd name="connsiteX28" fmla="*/ 177800 w 177800"/>
              <a:gd name="connsiteY28" fmla="*/ 49212 h 111125"/>
              <a:gd name="connsiteX29" fmla="*/ 149225 w 177800"/>
              <a:gd name="connsiteY29" fmla="*/ 36512 h 111125"/>
              <a:gd name="connsiteX30" fmla="*/ 139700 w 177800"/>
              <a:gd name="connsiteY30" fmla="*/ 61912 h 111125"/>
              <a:gd name="connsiteX31" fmla="*/ 133350 w 177800"/>
              <a:gd name="connsiteY31" fmla="*/ 61912 h 111125"/>
              <a:gd name="connsiteX32" fmla="*/ 136525 w 177800"/>
              <a:gd name="connsiteY32" fmla="*/ 74612 h 111125"/>
              <a:gd name="connsiteX33" fmla="*/ 114300 w 177800"/>
              <a:gd name="connsiteY33" fmla="*/ 71437 h 111125"/>
              <a:gd name="connsiteX34" fmla="*/ 107950 w 177800"/>
              <a:gd name="connsiteY34" fmla="*/ 65087 h 111125"/>
              <a:gd name="connsiteX35" fmla="*/ 106362 w 177800"/>
              <a:gd name="connsiteY35" fmla="*/ 66675 h 111125"/>
              <a:gd name="connsiteX36" fmla="*/ 112712 w 177800"/>
              <a:gd name="connsiteY36" fmla="*/ 73025 h 111125"/>
              <a:gd name="connsiteX37" fmla="*/ 122237 w 177800"/>
              <a:gd name="connsiteY37" fmla="*/ 85725 h 111125"/>
              <a:gd name="connsiteX38" fmla="*/ 115887 w 177800"/>
              <a:gd name="connsiteY38" fmla="*/ 98425 h 111125"/>
              <a:gd name="connsiteX39" fmla="*/ 90487 w 177800"/>
              <a:gd name="connsiteY39" fmla="*/ 111125 h 111125"/>
              <a:gd name="connsiteX40" fmla="*/ 84137 w 177800"/>
              <a:gd name="connsiteY40" fmla="*/ 95250 h 111125"/>
              <a:gd name="connsiteX41" fmla="*/ 61912 w 177800"/>
              <a:gd name="connsiteY41" fmla="*/ 31750 h 111125"/>
              <a:gd name="connsiteX42" fmla="*/ 71437 w 177800"/>
              <a:gd name="connsiteY42" fmla="*/ 12700 h 111125"/>
              <a:gd name="connsiteX43" fmla="*/ 84137 w 177800"/>
              <a:gd name="connsiteY43" fmla="*/ 3175 h 11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77800" h="111125">
                <a:moveTo>
                  <a:pt x="60325" y="33337"/>
                </a:moveTo>
                <a:lnTo>
                  <a:pt x="82550" y="96837"/>
                </a:lnTo>
                <a:lnTo>
                  <a:pt x="76200" y="100012"/>
                </a:lnTo>
                <a:lnTo>
                  <a:pt x="44450" y="106362"/>
                </a:lnTo>
                <a:lnTo>
                  <a:pt x="53975" y="84137"/>
                </a:lnTo>
                <a:lnTo>
                  <a:pt x="69850" y="84137"/>
                </a:lnTo>
                <a:lnTo>
                  <a:pt x="53975" y="80962"/>
                </a:lnTo>
                <a:lnTo>
                  <a:pt x="63500" y="74612"/>
                </a:lnTo>
                <a:lnTo>
                  <a:pt x="60325" y="58737"/>
                </a:lnTo>
                <a:lnTo>
                  <a:pt x="44450" y="93662"/>
                </a:lnTo>
                <a:lnTo>
                  <a:pt x="44450" y="65087"/>
                </a:lnTo>
                <a:lnTo>
                  <a:pt x="41275" y="74612"/>
                </a:lnTo>
                <a:lnTo>
                  <a:pt x="38100" y="71437"/>
                </a:lnTo>
                <a:lnTo>
                  <a:pt x="31750" y="77787"/>
                </a:lnTo>
                <a:lnTo>
                  <a:pt x="0" y="52387"/>
                </a:lnTo>
                <a:lnTo>
                  <a:pt x="12700" y="49212"/>
                </a:lnTo>
                <a:close/>
                <a:moveTo>
                  <a:pt x="112712" y="0"/>
                </a:moveTo>
                <a:lnTo>
                  <a:pt x="109537" y="6350"/>
                </a:lnTo>
                <a:lnTo>
                  <a:pt x="100012" y="41275"/>
                </a:lnTo>
                <a:lnTo>
                  <a:pt x="109537" y="47625"/>
                </a:lnTo>
                <a:lnTo>
                  <a:pt x="112712" y="60325"/>
                </a:lnTo>
                <a:lnTo>
                  <a:pt x="114300" y="58737"/>
                </a:lnTo>
                <a:lnTo>
                  <a:pt x="111125" y="46037"/>
                </a:lnTo>
                <a:lnTo>
                  <a:pt x="101600" y="39687"/>
                </a:lnTo>
                <a:lnTo>
                  <a:pt x="111125" y="4762"/>
                </a:lnTo>
                <a:lnTo>
                  <a:pt x="130175" y="14287"/>
                </a:lnTo>
                <a:lnTo>
                  <a:pt x="149225" y="14287"/>
                </a:lnTo>
                <a:lnTo>
                  <a:pt x="174625" y="26987"/>
                </a:lnTo>
                <a:lnTo>
                  <a:pt x="177800" y="49212"/>
                </a:lnTo>
                <a:lnTo>
                  <a:pt x="149225" y="36512"/>
                </a:lnTo>
                <a:lnTo>
                  <a:pt x="139700" y="61912"/>
                </a:lnTo>
                <a:lnTo>
                  <a:pt x="133350" y="61912"/>
                </a:lnTo>
                <a:lnTo>
                  <a:pt x="136525" y="74612"/>
                </a:lnTo>
                <a:lnTo>
                  <a:pt x="114300" y="71437"/>
                </a:lnTo>
                <a:lnTo>
                  <a:pt x="107950" y="65087"/>
                </a:lnTo>
                <a:lnTo>
                  <a:pt x="106362" y="66675"/>
                </a:lnTo>
                <a:lnTo>
                  <a:pt x="112712" y="73025"/>
                </a:lnTo>
                <a:lnTo>
                  <a:pt x="122237" y="85725"/>
                </a:lnTo>
                <a:lnTo>
                  <a:pt x="115887" y="98425"/>
                </a:lnTo>
                <a:lnTo>
                  <a:pt x="90487" y="111125"/>
                </a:lnTo>
                <a:lnTo>
                  <a:pt x="84137" y="95250"/>
                </a:lnTo>
                <a:lnTo>
                  <a:pt x="61912" y="31750"/>
                </a:lnTo>
                <a:lnTo>
                  <a:pt x="71437" y="12700"/>
                </a:lnTo>
                <a:lnTo>
                  <a:pt x="84137" y="3175"/>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46" name="Calvert, MD">
            <a:extLst>
              <a:ext uri="{FF2B5EF4-FFF2-40B4-BE49-F238E27FC236}">
                <a16:creationId xmlns:a16="http://schemas.microsoft.com/office/drawing/2014/main" xmlns="" id="{00000000-0008-0000-0000-0000F4010000}"/>
              </a:ext>
            </a:extLst>
          </p:cNvPr>
          <p:cNvSpPr>
            <a:spLocks/>
          </p:cNvSpPr>
          <p:nvPr/>
        </p:nvSpPr>
        <p:spPr bwMode="auto">
          <a:xfrm>
            <a:off x="10271037" y="4369803"/>
            <a:ext cx="134788" cy="158750"/>
          </a:xfrm>
          <a:custGeom>
            <a:avLst/>
            <a:gdLst>
              <a:gd name="connsiteX0" fmla="*/ 22225 w 133350"/>
              <a:gd name="connsiteY0" fmla="*/ 0 h 158750"/>
              <a:gd name="connsiteX1" fmla="*/ 31750 w 133350"/>
              <a:gd name="connsiteY1" fmla="*/ 3175 h 158750"/>
              <a:gd name="connsiteX2" fmla="*/ 34925 w 133350"/>
              <a:gd name="connsiteY2" fmla="*/ 9525 h 158750"/>
              <a:gd name="connsiteX3" fmla="*/ 57150 w 133350"/>
              <a:gd name="connsiteY3" fmla="*/ 22225 h 158750"/>
              <a:gd name="connsiteX4" fmla="*/ 66675 w 133350"/>
              <a:gd name="connsiteY4" fmla="*/ 34925 h 158750"/>
              <a:gd name="connsiteX5" fmla="*/ 66675 w 133350"/>
              <a:gd name="connsiteY5" fmla="*/ 60325 h 158750"/>
              <a:gd name="connsiteX6" fmla="*/ 73025 w 133350"/>
              <a:gd name="connsiteY6" fmla="*/ 63500 h 158750"/>
              <a:gd name="connsiteX7" fmla="*/ 79375 w 133350"/>
              <a:gd name="connsiteY7" fmla="*/ 57150 h 158750"/>
              <a:gd name="connsiteX8" fmla="*/ 82550 w 133350"/>
              <a:gd name="connsiteY8" fmla="*/ 66675 h 158750"/>
              <a:gd name="connsiteX9" fmla="*/ 95250 w 133350"/>
              <a:gd name="connsiteY9" fmla="*/ 63500 h 158750"/>
              <a:gd name="connsiteX10" fmla="*/ 114300 w 133350"/>
              <a:gd name="connsiteY10" fmla="*/ 104775 h 158750"/>
              <a:gd name="connsiteX11" fmla="*/ 133350 w 133350"/>
              <a:gd name="connsiteY11" fmla="*/ 117475 h 158750"/>
              <a:gd name="connsiteX12" fmla="*/ 130175 w 133350"/>
              <a:gd name="connsiteY12" fmla="*/ 130175 h 158750"/>
              <a:gd name="connsiteX13" fmla="*/ 123825 w 133350"/>
              <a:gd name="connsiteY13" fmla="*/ 130175 h 158750"/>
              <a:gd name="connsiteX14" fmla="*/ 117475 w 133350"/>
              <a:gd name="connsiteY14" fmla="*/ 114300 h 158750"/>
              <a:gd name="connsiteX15" fmla="*/ 117475 w 133350"/>
              <a:gd name="connsiteY15" fmla="*/ 123825 h 158750"/>
              <a:gd name="connsiteX16" fmla="*/ 101600 w 133350"/>
              <a:gd name="connsiteY16" fmla="*/ 117475 h 158750"/>
              <a:gd name="connsiteX17" fmla="*/ 98425 w 133350"/>
              <a:gd name="connsiteY17" fmla="*/ 111125 h 158750"/>
              <a:gd name="connsiteX18" fmla="*/ 98425 w 133350"/>
              <a:gd name="connsiteY18" fmla="*/ 117475 h 158750"/>
              <a:gd name="connsiteX19" fmla="*/ 92075 w 133350"/>
              <a:gd name="connsiteY19" fmla="*/ 114300 h 158750"/>
              <a:gd name="connsiteX20" fmla="*/ 73025 w 133350"/>
              <a:gd name="connsiteY20" fmla="*/ 76200 h 158750"/>
              <a:gd name="connsiteX21" fmla="*/ 82550 w 133350"/>
              <a:gd name="connsiteY21" fmla="*/ 101600 h 158750"/>
              <a:gd name="connsiteX22" fmla="*/ 79375 w 133350"/>
              <a:gd name="connsiteY22" fmla="*/ 101600 h 158750"/>
              <a:gd name="connsiteX23" fmla="*/ 82550 w 133350"/>
              <a:gd name="connsiteY23" fmla="*/ 111125 h 158750"/>
              <a:gd name="connsiteX24" fmla="*/ 73025 w 133350"/>
              <a:gd name="connsiteY24" fmla="*/ 111125 h 158750"/>
              <a:gd name="connsiteX25" fmla="*/ 63500 w 133350"/>
              <a:gd name="connsiteY25" fmla="*/ 136525 h 158750"/>
              <a:gd name="connsiteX26" fmla="*/ 60325 w 133350"/>
              <a:gd name="connsiteY26" fmla="*/ 139700 h 158750"/>
              <a:gd name="connsiteX27" fmla="*/ 66675 w 133350"/>
              <a:gd name="connsiteY27" fmla="*/ 142875 h 158750"/>
              <a:gd name="connsiteX28" fmla="*/ 73025 w 133350"/>
              <a:gd name="connsiteY28" fmla="*/ 158750 h 158750"/>
              <a:gd name="connsiteX29" fmla="*/ 50800 w 133350"/>
              <a:gd name="connsiteY29" fmla="*/ 149225 h 158750"/>
              <a:gd name="connsiteX30" fmla="*/ 38100 w 133350"/>
              <a:gd name="connsiteY30" fmla="*/ 123825 h 158750"/>
              <a:gd name="connsiteX31" fmla="*/ 31750 w 133350"/>
              <a:gd name="connsiteY31" fmla="*/ 142875 h 158750"/>
              <a:gd name="connsiteX32" fmla="*/ 28575 w 133350"/>
              <a:gd name="connsiteY32" fmla="*/ 133350 h 158750"/>
              <a:gd name="connsiteX33" fmla="*/ 22225 w 133350"/>
              <a:gd name="connsiteY33" fmla="*/ 136525 h 158750"/>
              <a:gd name="connsiteX34" fmla="*/ 25400 w 133350"/>
              <a:gd name="connsiteY34" fmla="*/ 139700 h 158750"/>
              <a:gd name="connsiteX35" fmla="*/ 22225 w 133350"/>
              <a:gd name="connsiteY35" fmla="*/ 149225 h 158750"/>
              <a:gd name="connsiteX36" fmla="*/ 15875 w 133350"/>
              <a:gd name="connsiteY36" fmla="*/ 158750 h 158750"/>
              <a:gd name="connsiteX37" fmla="*/ 9525 w 133350"/>
              <a:gd name="connsiteY37" fmla="*/ 152400 h 158750"/>
              <a:gd name="connsiteX38" fmla="*/ 0 w 133350"/>
              <a:gd name="connsiteY38" fmla="*/ 130175 h 158750"/>
              <a:gd name="connsiteX39" fmla="*/ 3175 w 133350"/>
              <a:gd name="connsiteY39" fmla="*/ 120650 h 158750"/>
              <a:gd name="connsiteX40" fmla="*/ 15875 w 133350"/>
              <a:gd name="connsiteY40" fmla="*/ 111125 h 158750"/>
              <a:gd name="connsiteX41" fmla="*/ 6350 w 133350"/>
              <a:gd name="connsiteY41" fmla="*/ 117475 h 158750"/>
              <a:gd name="connsiteX42" fmla="*/ 15875 w 133350"/>
              <a:gd name="connsiteY42" fmla="*/ 104775 h 158750"/>
              <a:gd name="connsiteX43" fmla="*/ 19050 w 133350"/>
              <a:gd name="connsiteY43" fmla="*/ 88900 h 158750"/>
              <a:gd name="connsiteX44" fmla="*/ 28575 w 133350"/>
              <a:gd name="connsiteY44" fmla="*/ 85725 h 158750"/>
              <a:gd name="connsiteX45" fmla="*/ 22225 w 133350"/>
              <a:gd name="connsiteY45" fmla="*/ 85725 h 158750"/>
              <a:gd name="connsiteX46" fmla="*/ 25400 w 133350"/>
              <a:gd name="connsiteY46" fmla="*/ 76200 h 158750"/>
              <a:gd name="connsiteX47" fmla="*/ 22225 w 133350"/>
              <a:gd name="connsiteY47" fmla="*/ 66675 h 158750"/>
              <a:gd name="connsiteX48" fmla="*/ 31750 w 133350"/>
              <a:gd name="connsiteY48" fmla="*/ 47625 h 158750"/>
              <a:gd name="connsiteX49" fmla="*/ 15875 w 133350"/>
              <a:gd name="connsiteY49" fmla="*/ 34925 h 158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33350" h="158750">
                <a:moveTo>
                  <a:pt x="22225" y="0"/>
                </a:moveTo>
                <a:lnTo>
                  <a:pt x="31750" y="3175"/>
                </a:lnTo>
                <a:lnTo>
                  <a:pt x="34925" y="9525"/>
                </a:lnTo>
                <a:lnTo>
                  <a:pt x="57150" y="22225"/>
                </a:lnTo>
                <a:lnTo>
                  <a:pt x="66675" y="34925"/>
                </a:lnTo>
                <a:lnTo>
                  <a:pt x="66675" y="60325"/>
                </a:lnTo>
                <a:lnTo>
                  <a:pt x="73025" y="63500"/>
                </a:lnTo>
                <a:lnTo>
                  <a:pt x="79375" y="57150"/>
                </a:lnTo>
                <a:lnTo>
                  <a:pt x="82550" y="66675"/>
                </a:lnTo>
                <a:lnTo>
                  <a:pt x="95250" y="63500"/>
                </a:lnTo>
                <a:lnTo>
                  <a:pt x="114300" y="104775"/>
                </a:lnTo>
                <a:lnTo>
                  <a:pt x="133350" y="117475"/>
                </a:lnTo>
                <a:lnTo>
                  <a:pt x="130175" y="130175"/>
                </a:lnTo>
                <a:lnTo>
                  <a:pt x="123825" y="130175"/>
                </a:lnTo>
                <a:lnTo>
                  <a:pt x="117475" y="114300"/>
                </a:lnTo>
                <a:lnTo>
                  <a:pt x="117475" y="123825"/>
                </a:lnTo>
                <a:lnTo>
                  <a:pt x="101600" y="117475"/>
                </a:lnTo>
                <a:lnTo>
                  <a:pt x="98425" y="111125"/>
                </a:lnTo>
                <a:lnTo>
                  <a:pt x="98425" y="117475"/>
                </a:lnTo>
                <a:lnTo>
                  <a:pt x="92075" y="114300"/>
                </a:lnTo>
                <a:lnTo>
                  <a:pt x="73025" y="76200"/>
                </a:lnTo>
                <a:lnTo>
                  <a:pt x="82550" y="101600"/>
                </a:lnTo>
                <a:lnTo>
                  <a:pt x="79375" y="101600"/>
                </a:lnTo>
                <a:lnTo>
                  <a:pt x="82550" y="111125"/>
                </a:lnTo>
                <a:lnTo>
                  <a:pt x="73025" y="111125"/>
                </a:lnTo>
                <a:lnTo>
                  <a:pt x="63500" y="136525"/>
                </a:lnTo>
                <a:lnTo>
                  <a:pt x="60325" y="139700"/>
                </a:lnTo>
                <a:lnTo>
                  <a:pt x="66675" y="142875"/>
                </a:lnTo>
                <a:lnTo>
                  <a:pt x="73025" y="158750"/>
                </a:lnTo>
                <a:lnTo>
                  <a:pt x="50800" y="149225"/>
                </a:lnTo>
                <a:lnTo>
                  <a:pt x="38100" y="123825"/>
                </a:lnTo>
                <a:lnTo>
                  <a:pt x="31750" y="142875"/>
                </a:lnTo>
                <a:lnTo>
                  <a:pt x="28575" y="133350"/>
                </a:lnTo>
                <a:lnTo>
                  <a:pt x="22225" y="136525"/>
                </a:lnTo>
                <a:lnTo>
                  <a:pt x="25400" y="139700"/>
                </a:lnTo>
                <a:lnTo>
                  <a:pt x="22225" y="149225"/>
                </a:lnTo>
                <a:lnTo>
                  <a:pt x="15875" y="158750"/>
                </a:lnTo>
                <a:lnTo>
                  <a:pt x="9525" y="152400"/>
                </a:lnTo>
                <a:lnTo>
                  <a:pt x="0" y="130175"/>
                </a:lnTo>
                <a:lnTo>
                  <a:pt x="3175" y="120650"/>
                </a:lnTo>
                <a:lnTo>
                  <a:pt x="15875" y="111125"/>
                </a:lnTo>
                <a:lnTo>
                  <a:pt x="6350" y="117475"/>
                </a:lnTo>
                <a:lnTo>
                  <a:pt x="15875" y="104775"/>
                </a:lnTo>
                <a:lnTo>
                  <a:pt x="19050" y="88900"/>
                </a:lnTo>
                <a:lnTo>
                  <a:pt x="28575" y="85725"/>
                </a:lnTo>
                <a:lnTo>
                  <a:pt x="22225" y="85725"/>
                </a:lnTo>
                <a:lnTo>
                  <a:pt x="25400" y="76200"/>
                </a:lnTo>
                <a:lnTo>
                  <a:pt x="22225" y="66675"/>
                </a:lnTo>
                <a:lnTo>
                  <a:pt x="31750" y="47625"/>
                </a:lnTo>
                <a:lnTo>
                  <a:pt x="15875" y="34925"/>
                </a:lnTo>
                <a:close/>
              </a:path>
            </a:pathLst>
          </a:custGeom>
          <a:solidFill>
            <a:srgbClr val="DA9694"/>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47" name="Kansas City, KS">
            <a:extLst>
              <a:ext uri="{FF2B5EF4-FFF2-40B4-BE49-F238E27FC236}">
                <a16:creationId xmlns:a16="http://schemas.microsoft.com/office/drawing/2014/main" xmlns="" id="{00000000-0008-0000-0000-0000F5010000}"/>
              </a:ext>
            </a:extLst>
          </p:cNvPr>
          <p:cNvSpPr>
            <a:spLocks/>
          </p:cNvSpPr>
          <p:nvPr/>
        </p:nvSpPr>
        <p:spPr bwMode="auto">
          <a:xfrm>
            <a:off x="7617336" y="4771021"/>
            <a:ext cx="98425" cy="261728"/>
          </a:xfrm>
          <a:custGeom>
            <a:avLst/>
            <a:gdLst>
              <a:gd name="connsiteX0" fmla="*/ 0 w 98425"/>
              <a:gd name="connsiteY0" fmla="*/ 0 h 263525"/>
              <a:gd name="connsiteX1" fmla="*/ 31750 w 98425"/>
              <a:gd name="connsiteY1" fmla="*/ 0 h 263525"/>
              <a:gd name="connsiteX2" fmla="*/ 41275 w 98425"/>
              <a:gd name="connsiteY2" fmla="*/ 3175 h 263525"/>
              <a:gd name="connsiteX3" fmla="*/ 41275 w 98425"/>
              <a:gd name="connsiteY3" fmla="*/ 19050 h 263525"/>
              <a:gd name="connsiteX4" fmla="*/ 53975 w 98425"/>
              <a:gd name="connsiteY4" fmla="*/ 28575 h 263525"/>
              <a:gd name="connsiteX5" fmla="*/ 53975 w 98425"/>
              <a:gd name="connsiteY5" fmla="*/ 34925 h 263525"/>
              <a:gd name="connsiteX6" fmla="*/ 60325 w 98425"/>
              <a:gd name="connsiteY6" fmla="*/ 38100 h 263525"/>
              <a:gd name="connsiteX7" fmla="*/ 66675 w 98425"/>
              <a:gd name="connsiteY7" fmla="*/ 44450 h 263525"/>
              <a:gd name="connsiteX8" fmla="*/ 85725 w 98425"/>
              <a:gd name="connsiteY8" fmla="*/ 44450 h 263525"/>
              <a:gd name="connsiteX9" fmla="*/ 85725 w 98425"/>
              <a:gd name="connsiteY9" fmla="*/ 53975 h 263525"/>
              <a:gd name="connsiteX10" fmla="*/ 88900 w 98425"/>
              <a:gd name="connsiteY10" fmla="*/ 66675 h 263525"/>
              <a:gd name="connsiteX11" fmla="*/ 92075 w 98425"/>
              <a:gd name="connsiteY11" fmla="*/ 104775 h 263525"/>
              <a:gd name="connsiteX12" fmla="*/ 92075 w 98425"/>
              <a:gd name="connsiteY12" fmla="*/ 127000 h 263525"/>
              <a:gd name="connsiteX13" fmla="*/ 95250 w 98425"/>
              <a:gd name="connsiteY13" fmla="*/ 174625 h 263525"/>
              <a:gd name="connsiteX14" fmla="*/ 95250 w 98425"/>
              <a:gd name="connsiteY14" fmla="*/ 193675 h 263525"/>
              <a:gd name="connsiteX15" fmla="*/ 98425 w 98425"/>
              <a:gd name="connsiteY15" fmla="*/ 254000 h 263525"/>
              <a:gd name="connsiteX16" fmla="*/ 98425 w 98425"/>
              <a:gd name="connsiteY16" fmla="*/ 260350 h 263525"/>
              <a:gd name="connsiteX17" fmla="*/ 28575 w 98425"/>
              <a:gd name="connsiteY17" fmla="*/ 263525 h 263525"/>
              <a:gd name="connsiteX18" fmla="*/ 28575 w 98425"/>
              <a:gd name="connsiteY18" fmla="*/ 196850 h 263525"/>
              <a:gd name="connsiteX19" fmla="*/ 25400 w 98425"/>
              <a:gd name="connsiteY19" fmla="*/ 130175 h 263525"/>
              <a:gd name="connsiteX20" fmla="*/ 22225 w 98425"/>
              <a:gd name="connsiteY20" fmla="*/ 82550 h 263525"/>
              <a:gd name="connsiteX21" fmla="*/ 19050 w 98425"/>
              <a:gd name="connsiteY21" fmla="*/ 88900 h 263525"/>
              <a:gd name="connsiteX22" fmla="*/ 6350 w 98425"/>
              <a:gd name="connsiteY22" fmla="*/ 85725 h 263525"/>
              <a:gd name="connsiteX23" fmla="*/ 3175 w 98425"/>
              <a:gd name="connsiteY23" fmla="*/ 88900 h 263525"/>
              <a:gd name="connsiteX24" fmla="*/ 3175 w 98425"/>
              <a:gd name="connsiteY24" fmla="*/ 73025 h 263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8425" h="263525">
                <a:moveTo>
                  <a:pt x="0" y="0"/>
                </a:moveTo>
                <a:lnTo>
                  <a:pt x="31750" y="0"/>
                </a:lnTo>
                <a:lnTo>
                  <a:pt x="41275" y="3175"/>
                </a:lnTo>
                <a:lnTo>
                  <a:pt x="41275" y="19050"/>
                </a:lnTo>
                <a:lnTo>
                  <a:pt x="53975" y="28575"/>
                </a:lnTo>
                <a:lnTo>
                  <a:pt x="53975" y="34925"/>
                </a:lnTo>
                <a:lnTo>
                  <a:pt x="60325" y="38100"/>
                </a:lnTo>
                <a:lnTo>
                  <a:pt x="66675" y="44450"/>
                </a:lnTo>
                <a:lnTo>
                  <a:pt x="85725" y="44450"/>
                </a:lnTo>
                <a:lnTo>
                  <a:pt x="85725" y="53975"/>
                </a:lnTo>
                <a:lnTo>
                  <a:pt x="88900" y="66675"/>
                </a:lnTo>
                <a:lnTo>
                  <a:pt x="92075" y="104775"/>
                </a:lnTo>
                <a:lnTo>
                  <a:pt x="92075" y="127000"/>
                </a:lnTo>
                <a:lnTo>
                  <a:pt x="95250" y="174625"/>
                </a:lnTo>
                <a:lnTo>
                  <a:pt x="95250" y="193675"/>
                </a:lnTo>
                <a:lnTo>
                  <a:pt x="98425" y="254000"/>
                </a:lnTo>
                <a:lnTo>
                  <a:pt x="98425" y="260350"/>
                </a:lnTo>
                <a:lnTo>
                  <a:pt x="28575" y="263525"/>
                </a:lnTo>
                <a:lnTo>
                  <a:pt x="28575" y="196850"/>
                </a:lnTo>
                <a:lnTo>
                  <a:pt x="25400" y="130175"/>
                </a:lnTo>
                <a:lnTo>
                  <a:pt x="22225" y="82550"/>
                </a:lnTo>
                <a:lnTo>
                  <a:pt x="19050" y="88900"/>
                </a:lnTo>
                <a:lnTo>
                  <a:pt x="6350" y="85725"/>
                </a:lnTo>
                <a:lnTo>
                  <a:pt x="3175" y="88900"/>
                </a:lnTo>
                <a:lnTo>
                  <a:pt x="3175" y="73025"/>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48" name="Topeka, KS">
            <a:extLst>
              <a:ext uri="{FF2B5EF4-FFF2-40B4-BE49-F238E27FC236}">
                <a16:creationId xmlns:a16="http://schemas.microsoft.com/office/drawing/2014/main" xmlns="" id="{00000000-0008-0000-0000-0000F6010000}"/>
              </a:ext>
            </a:extLst>
          </p:cNvPr>
          <p:cNvSpPr>
            <a:spLocks/>
          </p:cNvSpPr>
          <p:nvPr/>
        </p:nvSpPr>
        <p:spPr bwMode="auto">
          <a:xfrm>
            <a:off x="7423661" y="4731543"/>
            <a:ext cx="196850" cy="231356"/>
          </a:xfrm>
          <a:custGeom>
            <a:avLst/>
            <a:gdLst>
              <a:gd name="connsiteX0" fmla="*/ 133350 w 196850"/>
              <a:gd name="connsiteY0" fmla="*/ 0 h 234950"/>
              <a:gd name="connsiteX1" fmla="*/ 133350 w 196850"/>
              <a:gd name="connsiteY1" fmla="*/ 44450 h 234950"/>
              <a:gd name="connsiteX2" fmla="*/ 193675 w 196850"/>
              <a:gd name="connsiteY2" fmla="*/ 41275 h 234950"/>
              <a:gd name="connsiteX3" fmla="*/ 196850 w 196850"/>
              <a:gd name="connsiteY3" fmla="*/ 114300 h 234950"/>
              <a:gd name="connsiteX4" fmla="*/ 149225 w 196850"/>
              <a:gd name="connsiteY4" fmla="*/ 114300 h 234950"/>
              <a:gd name="connsiteX5" fmla="*/ 152400 w 196850"/>
              <a:gd name="connsiteY5" fmla="*/ 149225 h 234950"/>
              <a:gd name="connsiteX6" fmla="*/ 152400 w 196850"/>
              <a:gd name="connsiteY6" fmla="*/ 174625 h 234950"/>
              <a:gd name="connsiteX7" fmla="*/ 152400 w 196850"/>
              <a:gd name="connsiteY7" fmla="*/ 234950 h 234950"/>
              <a:gd name="connsiteX8" fmla="*/ 88900 w 196850"/>
              <a:gd name="connsiteY8" fmla="*/ 234950 h 234950"/>
              <a:gd name="connsiteX9" fmla="*/ 85725 w 196850"/>
              <a:gd name="connsiteY9" fmla="*/ 177800 h 234950"/>
              <a:gd name="connsiteX10" fmla="*/ 25400 w 196850"/>
              <a:gd name="connsiteY10" fmla="*/ 180975 h 234950"/>
              <a:gd name="connsiteX11" fmla="*/ 19050 w 196850"/>
              <a:gd name="connsiteY11" fmla="*/ 180975 h 234950"/>
              <a:gd name="connsiteX12" fmla="*/ 19050 w 196850"/>
              <a:gd name="connsiteY12" fmla="*/ 165100 h 234950"/>
              <a:gd name="connsiteX13" fmla="*/ 3175 w 196850"/>
              <a:gd name="connsiteY13" fmla="*/ 165100 h 234950"/>
              <a:gd name="connsiteX14" fmla="*/ 3175 w 196850"/>
              <a:gd name="connsiteY14" fmla="*/ 155575 h 234950"/>
              <a:gd name="connsiteX15" fmla="*/ 0 w 196850"/>
              <a:gd name="connsiteY15" fmla="*/ 123825 h 234950"/>
              <a:gd name="connsiteX16" fmla="*/ 15875 w 196850"/>
              <a:gd name="connsiteY16" fmla="*/ 123825 h 234950"/>
              <a:gd name="connsiteX17" fmla="*/ 15875 w 196850"/>
              <a:gd name="connsiteY17" fmla="*/ 98425 h 234950"/>
              <a:gd name="connsiteX18" fmla="*/ 22225 w 196850"/>
              <a:gd name="connsiteY18" fmla="*/ 101600 h 234950"/>
              <a:gd name="connsiteX19" fmla="*/ 38100 w 196850"/>
              <a:gd name="connsiteY19" fmla="*/ 92075 h 234950"/>
              <a:gd name="connsiteX20" fmla="*/ 57150 w 196850"/>
              <a:gd name="connsiteY20" fmla="*/ 92075 h 234950"/>
              <a:gd name="connsiteX21" fmla="*/ 69850 w 196850"/>
              <a:gd name="connsiteY21" fmla="*/ 104775 h 234950"/>
              <a:gd name="connsiteX22" fmla="*/ 69850 w 196850"/>
              <a:gd name="connsiteY22" fmla="*/ 88900 h 234950"/>
              <a:gd name="connsiteX23" fmla="*/ 66675 w 196850"/>
              <a:gd name="connsiteY23" fmla="*/ 22225 h 234950"/>
              <a:gd name="connsiteX24" fmla="*/ 101600 w 196850"/>
              <a:gd name="connsiteY24" fmla="*/ 19050 h 234950"/>
              <a:gd name="connsiteX25" fmla="*/ 101600 w 196850"/>
              <a:gd name="connsiteY25" fmla="*/ 3175 h 234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6850" h="234950">
                <a:moveTo>
                  <a:pt x="133350" y="0"/>
                </a:moveTo>
                <a:lnTo>
                  <a:pt x="133350" y="44450"/>
                </a:lnTo>
                <a:lnTo>
                  <a:pt x="193675" y="41275"/>
                </a:lnTo>
                <a:lnTo>
                  <a:pt x="196850" y="114300"/>
                </a:lnTo>
                <a:lnTo>
                  <a:pt x="149225" y="114300"/>
                </a:lnTo>
                <a:lnTo>
                  <a:pt x="152400" y="149225"/>
                </a:lnTo>
                <a:lnTo>
                  <a:pt x="152400" y="174625"/>
                </a:lnTo>
                <a:lnTo>
                  <a:pt x="152400" y="234950"/>
                </a:lnTo>
                <a:lnTo>
                  <a:pt x="88900" y="234950"/>
                </a:lnTo>
                <a:lnTo>
                  <a:pt x="85725" y="177800"/>
                </a:lnTo>
                <a:lnTo>
                  <a:pt x="25400" y="180975"/>
                </a:lnTo>
                <a:lnTo>
                  <a:pt x="19050" y="180975"/>
                </a:lnTo>
                <a:lnTo>
                  <a:pt x="19050" y="165100"/>
                </a:lnTo>
                <a:lnTo>
                  <a:pt x="3175" y="165100"/>
                </a:lnTo>
                <a:lnTo>
                  <a:pt x="3175" y="155575"/>
                </a:lnTo>
                <a:lnTo>
                  <a:pt x="0" y="123825"/>
                </a:lnTo>
                <a:lnTo>
                  <a:pt x="15875" y="123825"/>
                </a:lnTo>
                <a:lnTo>
                  <a:pt x="15875" y="98425"/>
                </a:lnTo>
                <a:lnTo>
                  <a:pt x="22225" y="101600"/>
                </a:lnTo>
                <a:lnTo>
                  <a:pt x="38100" y="92075"/>
                </a:lnTo>
                <a:lnTo>
                  <a:pt x="57150" y="92075"/>
                </a:lnTo>
                <a:lnTo>
                  <a:pt x="69850" y="104775"/>
                </a:lnTo>
                <a:lnTo>
                  <a:pt x="69850" y="88900"/>
                </a:lnTo>
                <a:lnTo>
                  <a:pt x="66675" y="22225"/>
                </a:lnTo>
                <a:lnTo>
                  <a:pt x="101600" y="19050"/>
                </a:lnTo>
                <a:lnTo>
                  <a:pt x="101600" y="3175"/>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49" name="Wichita, KS">
            <a:extLst>
              <a:ext uri="{FF2B5EF4-FFF2-40B4-BE49-F238E27FC236}">
                <a16:creationId xmlns:a16="http://schemas.microsoft.com/office/drawing/2014/main" xmlns="" id="{00000000-0008-0000-0000-0000F7010000}"/>
              </a:ext>
            </a:extLst>
          </p:cNvPr>
          <p:cNvSpPr>
            <a:spLocks/>
          </p:cNvSpPr>
          <p:nvPr/>
        </p:nvSpPr>
        <p:spPr bwMode="auto">
          <a:xfrm>
            <a:off x="7133299" y="5023224"/>
            <a:ext cx="299887" cy="223628"/>
          </a:xfrm>
          <a:custGeom>
            <a:avLst/>
            <a:gdLst>
              <a:gd name="connsiteX0" fmla="*/ 114300 w 298450"/>
              <a:gd name="connsiteY0" fmla="*/ 0 h 225425"/>
              <a:gd name="connsiteX1" fmla="*/ 165100 w 298450"/>
              <a:gd name="connsiteY1" fmla="*/ 0 h 225425"/>
              <a:gd name="connsiteX2" fmla="*/ 200025 w 298450"/>
              <a:gd name="connsiteY2" fmla="*/ 0 h 225425"/>
              <a:gd name="connsiteX3" fmla="*/ 200025 w 298450"/>
              <a:gd name="connsiteY3" fmla="*/ 15875 h 225425"/>
              <a:gd name="connsiteX4" fmla="*/ 244475 w 298450"/>
              <a:gd name="connsiteY4" fmla="*/ 12700 h 225425"/>
              <a:gd name="connsiteX5" fmla="*/ 292100 w 298450"/>
              <a:gd name="connsiteY5" fmla="*/ 12700 h 225425"/>
              <a:gd name="connsiteX6" fmla="*/ 298450 w 298450"/>
              <a:gd name="connsiteY6" fmla="*/ 101600 h 225425"/>
              <a:gd name="connsiteX7" fmla="*/ 298450 w 298450"/>
              <a:gd name="connsiteY7" fmla="*/ 127000 h 225425"/>
              <a:gd name="connsiteX8" fmla="*/ 203200 w 298450"/>
              <a:gd name="connsiteY8" fmla="*/ 133350 h 225425"/>
              <a:gd name="connsiteX9" fmla="*/ 206375 w 298450"/>
              <a:gd name="connsiteY9" fmla="*/ 222250 h 225425"/>
              <a:gd name="connsiteX10" fmla="*/ 158750 w 298450"/>
              <a:gd name="connsiteY10" fmla="*/ 222250 h 225425"/>
              <a:gd name="connsiteX11" fmla="*/ 104775 w 298450"/>
              <a:gd name="connsiteY11" fmla="*/ 225425 h 225425"/>
              <a:gd name="connsiteX12" fmla="*/ 101600 w 298450"/>
              <a:gd name="connsiteY12" fmla="*/ 152400 h 225425"/>
              <a:gd name="connsiteX13" fmla="*/ 19050 w 298450"/>
              <a:gd name="connsiteY13" fmla="*/ 155575 h 225425"/>
              <a:gd name="connsiteX14" fmla="*/ 3175 w 298450"/>
              <a:gd name="connsiteY14" fmla="*/ 155575 h 225425"/>
              <a:gd name="connsiteX15" fmla="*/ 3175 w 298450"/>
              <a:gd name="connsiteY15" fmla="*/ 139700 h 225425"/>
              <a:gd name="connsiteX16" fmla="*/ 0 w 298450"/>
              <a:gd name="connsiteY16" fmla="*/ 88900 h 225425"/>
              <a:gd name="connsiteX17" fmla="*/ 101600 w 298450"/>
              <a:gd name="connsiteY17" fmla="*/ 85725 h 225425"/>
              <a:gd name="connsiteX18" fmla="*/ 117475 w 298450"/>
              <a:gd name="connsiteY18" fmla="*/ 85725 h 225425"/>
              <a:gd name="connsiteX19" fmla="*/ 117475 w 298450"/>
              <a:gd name="connsiteY19" fmla="*/ 50800 h 22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8450" h="225425">
                <a:moveTo>
                  <a:pt x="114300" y="0"/>
                </a:moveTo>
                <a:lnTo>
                  <a:pt x="165100" y="0"/>
                </a:lnTo>
                <a:lnTo>
                  <a:pt x="200025" y="0"/>
                </a:lnTo>
                <a:lnTo>
                  <a:pt x="200025" y="15875"/>
                </a:lnTo>
                <a:lnTo>
                  <a:pt x="244475" y="12700"/>
                </a:lnTo>
                <a:lnTo>
                  <a:pt x="292100" y="12700"/>
                </a:lnTo>
                <a:lnTo>
                  <a:pt x="298450" y="101600"/>
                </a:lnTo>
                <a:lnTo>
                  <a:pt x="298450" y="127000"/>
                </a:lnTo>
                <a:lnTo>
                  <a:pt x="203200" y="133350"/>
                </a:lnTo>
                <a:lnTo>
                  <a:pt x="206375" y="222250"/>
                </a:lnTo>
                <a:lnTo>
                  <a:pt x="158750" y="222250"/>
                </a:lnTo>
                <a:lnTo>
                  <a:pt x="104775" y="225425"/>
                </a:lnTo>
                <a:lnTo>
                  <a:pt x="101600" y="152400"/>
                </a:lnTo>
                <a:lnTo>
                  <a:pt x="19050" y="155575"/>
                </a:lnTo>
                <a:lnTo>
                  <a:pt x="3175" y="155575"/>
                </a:lnTo>
                <a:lnTo>
                  <a:pt x="3175" y="139700"/>
                </a:lnTo>
                <a:lnTo>
                  <a:pt x="0" y="88900"/>
                </a:lnTo>
                <a:lnTo>
                  <a:pt x="101600" y="85725"/>
                </a:lnTo>
                <a:lnTo>
                  <a:pt x="117475" y="85725"/>
                </a:lnTo>
                <a:lnTo>
                  <a:pt x="117475" y="50800"/>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50" name="Cedar Rapids, IA">
            <a:extLst>
              <a:ext uri="{FF2B5EF4-FFF2-40B4-BE49-F238E27FC236}">
                <a16:creationId xmlns:a16="http://schemas.microsoft.com/office/drawing/2014/main" xmlns="" id="{00000000-0008-0000-0000-0000F8010000}"/>
              </a:ext>
            </a:extLst>
          </p:cNvPr>
          <p:cNvSpPr>
            <a:spLocks/>
          </p:cNvSpPr>
          <p:nvPr/>
        </p:nvSpPr>
        <p:spPr bwMode="auto">
          <a:xfrm>
            <a:off x="7991836" y="4176338"/>
            <a:ext cx="206375" cy="104775"/>
          </a:xfrm>
          <a:custGeom>
            <a:avLst/>
            <a:gdLst>
              <a:gd name="connsiteX0" fmla="*/ 196850 w 206375"/>
              <a:gd name="connsiteY0" fmla="*/ 0 h 104775"/>
              <a:gd name="connsiteX1" fmla="*/ 203200 w 206375"/>
              <a:gd name="connsiteY1" fmla="*/ 50800 h 104775"/>
              <a:gd name="connsiteX2" fmla="*/ 206375 w 206375"/>
              <a:gd name="connsiteY2" fmla="*/ 66675 h 104775"/>
              <a:gd name="connsiteX3" fmla="*/ 139700 w 206375"/>
              <a:gd name="connsiteY3" fmla="*/ 73025 h 104775"/>
              <a:gd name="connsiteX4" fmla="*/ 139700 w 206375"/>
              <a:gd name="connsiteY4" fmla="*/ 88900 h 104775"/>
              <a:gd name="connsiteX5" fmla="*/ 73025 w 206375"/>
              <a:gd name="connsiteY5" fmla="*/ 95250 h 104775"/>
              <a:gd name="connsiteX6" fmla="*/ 9525 w 206375"/>
              <a:gd name="connsiteY6" fmla="*/ 104775 h 104775"/>
              <a:gd name="connsiteX7" fmla="*/ 0 w 206375"/>
              <a:gd name="connsiteY7" fmla="*/ 19050 h 104775"/>
              <a:gd name="connsiteX8" fmla="*/ 31750 w 206375"/>
              <a:gd name="connsiteY8" fmla="*/ 15875 h 104775"/>
              <a:gd name="connsiteX9" fmla="*/ 66675 w 206375"/>
              <a:gd name="connsiteY9" fmla="*/ 12700 h 104775"/>
              <a:gd name="connsiteX10" fmla="*/ 98425 w 206375"/>
              <a:gd name="connsiteY10" fmla="*/ 9525 h 104775"/>
              <a:gd name="connsiteX11" fmla="*/ 130175 w 206375"/>
              <a:gd name="connsiteY11" fmla="*/ 6350 h 104775"/>
              <a:gd name="connsiteX12" fmla="*/ 165100 w 206375"/>
              <a:gd name="connsiteY12" fmla="*/ 3175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6375" h="104775">
                <a:moveTo>
                  <a:pt x="196850" y="0"/>
                </a:moveTo>
                <a:lnTo>
                  <a:pt x="203200" y="50800"/>
                </a:lnTo>
                <a:lnTo>
                  <a:pt x="206375" y="66675"/>
                </a:lnTo>
                <a:lnTo>
                  <a:pt x="139700" y="73025"/>
                </a:lnTo>
                <a:lnTo>
                  <a:pt x="139700" y="88900"/>
                </a:lnTo>
                <a:lnTo>
                  <a:pt x="73025" y="95250"/>
                </a:lnTo>
                <a:lnTo>
                  <a:pt x="9525" y="104775"/>
                </a:lnTo>
                <a:lnTo>
                  <a:pt x="0" y="19050"/>
                </a:lnTo>
                <a:lnTo>
                  <a:pt x="31750" y="15875"/>
                </a:lnTo>
                <a:lnTo>
                  <a:pt x="66675" y="12700"/>
                </a:lnTo>
                <a:lnTo>
                  <a:pt x="98425" y="9525"/>
                </a:lnTo>
                <a:lnTo>
                  <a:pt x="130175" y="6350"/>
                </a:lnTo>
                <a:lnTo>
                  <a:pt x="165100" y="3175"/>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51" name="Des Moines-West Des Moines, IA">
            <a:extLst>
              <a:ext uri="{FF2B5EF4-FFF2-40B4-BE49-F238E27FC236}">
                <a16:creationId xmlns:a16="http://schemas.microsoft.com/office/drawing/2014/main" xmlns="" id="{00000000-0008-0000-0000-0000F9010000}"/>
              </a:ext>
            </a:extLst>
          </p:cNvPr>
          <p:cNvSpPr>
            <a:spLocks/>
          </p:cNvSpPr>
          <p:nvPr/>
        </p:nvSpPr>
        <p:spPr bwMode="auto">
          <a:xfrm>
            <a:off x="7650673" y="4293813"/>
            <a:ext cx="214163" cy="141078"/>
          </a:xfrm>
          <a:custGeom>
            <a:avLst/>
            <a:gdLst>
              <a:gd name="connsiteX0" fmla="*/ 200025 w 212725"/>
              <a:gd name="connsiteY0" fmla="*/ 0 h 142875"/>
              <a:gd name="connsiteX1" fmla="*/ 206375 w 212725"/>
              <a:gd name="connsiteY1" fmla="*/ 66675 h 142875"/>
              <a:gd name="connsiteX2" fmla="*/ 206375 w 212725"/>
              <a:gd name="connsiteY2" fmla="*/ 69850 h 142875"/>
              <a:gd name="connsiteX3" fmla="*/ 212725 w 212725"/>
              <a:gd name="connsiteY3" fmla="*/ 133350 h 142875"/>
              <a:gd name="connsiteX4" fmla="*/ 177800 w 212725"/>
              <a:gd name="connsiteY4" fmla="*/ 133350 h 142875"/>
              <a:gd name="connsiteX5" fmla="*/ 146050 w 212725"/>
              <a:gd name="connsiteY5" fmla="*/ 136525 h 142875"/>
              <a:gd name="connsiteX6" fmla="*/ 114300 w 212725"/>
              <a:gd name="connsiteY6" fmla="*/ 139700 h 142875"/>
              <a:gd name="connsiteX7" fmla="*/ 82550 w 212725"/>
              <a:gd name="connsiteY7" fmla="*/ 142875 h 142875"/>
              <a:gd name="connsiteX8" fmla="*/ 76200 w 212725"/>
              <a:gd name="connsiteY8" fmla="*/ 76200 h 142875"/>
              <a:gd name="connsiteX9" fmla="*/ 9525 w 212725"/>
              <a:gd name="connsiteY9" fmla="*/ 82550 h 142875"/>
              <a:gd name="connsiteX10" fmla="*/ 9525 w 212725"/>
              <a:gd name="connsiteY10" fmla="*/ 63500 h 142875"/>
              <a:gd name="connsiteX11" fmla="*/ 3175 w 212725"/>
              <a:gd name="connsiteY11" fmla="*/ 63500 h 142875"/>
              <a:gd name="connsiteX12" fmla="*/ 0 w 212725"/>
              <a:gd name="connsiteY12" fmla="*/ 12700 h 142875"/>
              <a:gd name="connsiteX13" fmla="*/ 15875 w 212725"/>
              <a:gd name="connsiteY13" fmla="*/ 12700 h 142875"/>
              <a:gd name="connsiteX14" fmla="*/ 66675 w 212725"/>
              <a:gd name="connsiteY14" fmla="*/ 9525 h 142875"/>
              <a:gd name="connsiteX15" fmla="*/ 82550 w 212725"/>
              <a:gd name="connsiteY15" fmla="*/ 9525 h 142875"/>
              <a:gd name="connsiteX16" fmla="*/ 133350 w 212725"/>
              <a:gd name="connsiteY16" fmla="*/ 3175 h 142875"/>
              <a:gd name="connsiteX17" fmla="*/ 149225 w 212725"/>
              <a:gd name="connsiteY17" fmla="*/ 3175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2725" h="142875">
                <a:moveTo>
                  <a:pt x="200025" y="0"/>
                </a:moveTo>
                <a:lnTo>
                  <a:pt x="206375" y="66675"/>
                </a:lnTo>
                <a:lnTo>
                  <a:pt x="206375" y="69850"/>
                </a:lnTo>
                <a:lnTo>
                  <a:pt x="212725" y="133350"/>
                </a:lnTo>
                <a:lnTo>
                  <a:pt x="177800" y="133350"/>
                </a:lnTo>
                <a:lnTo>
                  <a:pt x="146050" y="136525"/>
                </a:lnTo>
                <a:lnTo>
                  <a:pt x="114300" y="139700"/>
                </a:lnTo>
                <a:lnTo>
                  <a:pt x="82550" y="142875"/>
                </a:lnTo>
                <a:lnTo>
                  <a:pt x="76200" y="76200"/>
                </a:lnTo>
                <a:lnTo>
                  <a:pt x="9525" y="82550"/>
                </a:lnTo>
                <a:lnTo>
                  <a:pt x="9525" y="63500"/>
                </a:lnTo>
                <a:lnTo>
                  <a:pt x="3175" y="63500"/>
                </a:lnTo>
                <a:lnTo>
                  <a:pt x="0" y="12700"/>
                </a:lnTo>
                <a:lnTo>
                  <a:pt x="15875" y="12700"/>
                </a:lnTo>
                <a:lnTo>
                  <a:pt x="66675" y="9525"/>
                </a:lnTo>
                <a:lnTo>
                  <a:pt x="82550" y="9525"/>
                </a:lnTo>
                <a:lnTo>
                  <a:pt x="133350" y="3175"/>
                </a:lnTo>
                <a:lnTo>
                  <a:pt x="149225" y="3175"/>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52" name="Dover, DE">
            <a:extLst>
              <a:ext uri="{FF2B5EF4-FFF2-40B4-BE49-F238E27FC236}">
                <a16:creationId xmlns:a16="http://schemas.microsoft.com/office/drawing/2014/main" xmlns="" id="{00000000-0008-0000-0000-0000FA010000}"/>
              </a:ext>
            </a:extLst>
          </p:cNvPr>
          <p:cNvSpPr>
            <a:spLocks/>
          </p:cNvSpPr>
          <p:nvPr/>
        </p:nvSpPr>
        <p:spPr bwMode="auto">
          <a:xfrm>
            <a:off x="10448687" y="4268413"/>
            <a:ext cx="82550" cy="106153"/>
          </a:xfrm>
          <a:custGeom>
            <a:avLst/>
            <a:gdLst>
              <a:gd name="T0" fmla="*/ 2147483646 w 52"/>
              <a:gd name="T1" fmla="*/ 0 h 68"/>
              <a:gd name="T2" fmla="*/ 2147483646 w 52"/>
              <a:gd name="T3" fmla="*/ 2147483646 h 68"/>
              <a:gd name="T4" fmla="*/ 2147483646 w 52"/>
              <a:gd name="T5" fmla="*/ 2147483646 h 68"/>
              <a:gd name="T6" fmla="*/ 2147483646 w 52"/>
              <a:gd name="T7" fmla="*/ 2147483646 h 68"/>
              <a:gd name="T8" fmla="*/ 2147483646 w 52"/>
              <a:gd name="T9" fmla="*/ 2147483646 h 68"/>
              <a:gd name="T10" fmla="*/ 2147483646 w 52"/>
              <a:gd name="T11" fmla="*/ 2147483646 h 68"/>
              <a:gd name="T12" fmla="*/ 2147483646 w 52"/>
              <a:gd name="T13" fmla="*/ 2147483646 h 68"/>
              <a:gd name="T14" fmla="*/ 2147483646 w 52"/>
              <a:gd name="T15" fmla="*/ 2147483646 h 68"/>
              <a:gd name="T16" fmla="*/ 2147483646 w 52"/>
              <a:gd name="T17" fmla="*/ 2147483646 h 68"/>
              <a:gd name="T18" fmla="*/ 2147483646 w 52"/>
              <a:gd name="T19" fmla="*/ 2147483646 h 68"/>
              <a:gd name="T20" fmla="*/ 2147483646 w 52"/>
              <a:gd name="T21" fmla="*/ 2147483646 h 68"/>
              <a:gd name="T22" fmla="*/ 2147483646 w 52"/>
              <a:gd name="T23" fmla="*/ 2147483646 h 68"/>
              <a:gd name="T24" fmla="*/ 0 w 52"/>
              <a:gd name="T25" fmla="*/ 2147483646 h 68"/>
              <a:gd name="T26" fmla="*/ 2147483646 w 52"/>
              <a:gd name="T27" fmla="*/ 2147483646 h 68"/>
              <a:gd name="T28" fmla="*/ 2147483646 w 52"/>
              <a:gd name="T29" fmla="*/ 0 h 6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2"/>
              <a:gd name="T46" fmla="*/ 0 h 68"/>
              <a:gd name="T47" fmla="*/ 52 w 52"/>
              <a:gd name="T48" fmla="*/ 68 h 6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2" h="68">
                <a:moveTo>
                  <a:pt x="20" y="0"/>
                </a:moveTo>
                <a:lnTo>
                  <a:pt x="32" y="10"/>
                </a:lnTo>
                <a:lnTo>
                  <a:pt x="40" y="32"/>
                </a:lnTo>
                <a:lnTo>
                  <a:pt x="48" y="36"/>
                </a:lnTo>
                <a:lnTo>
                  <a:pt x="52" y="44"/>
                </a:lnTo>
                <a:lnTo>
                  <a:pt x="44" y="44"/>
                </a:lnTo>
                <a:lnTo>
                  <a:pt x="44" y="50"/>
                </a:lnTo>
                <a:lnTo>
                  <a:pt x="38" y="54"/>
                </a:lnTo>
                <a:lnTo>
                  <a:pt x="32" y="64"/>
                </a:lnTo>
                <a:lnTo>
                  <a:pt x="20" y="68"/>
                </a:lnTo>
                <a:lnTo>
                  <a:pt x="6" y="32"/>
                </a:lnTo>
                <a:lnTo>
                  <a:pt x="2" y="20"/>
                </a:lnTo>
                <a:lnTo>
                  <a:pt x="0" y="16"/>
                </a:lnTo>
                <a:lnTo>
                  <a:pt x="16" y="8"/>
                </a:lnTo>
                <a:lnTo>
                  <a:pt x="20" y="0"/>
                </a:lnTo>
                <a:close/>
              </a:path>
            </a:pathLst>
          </a:custGeom>
          <a:solidFill>
            <a:srgbClr val="DA9694"/>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53" name="New York City, NY">
            <a:extLst>
              <a:ext uri="{FF2B5EF4-FFF2-40B4-BE49-F238E27FC236}">
                <a16:creationId xmlns:a16="http://schemas.microsoft.com/office/drawing/2014/main" xmlns="" id="{00000000-0008-0000-0000-0000FD010000}"/>
              </a:ext>
            </a:extLst>
          </p:cNvPr>
          <p:cNvSpPr>
            <a:spLocks/>
          </p:cNvSpPr>
          <p:nvPr/>
        </p:nvSpPr>
        <p:spPr bwMode="auto">
          <a:xfrm>
            <a:off x="10593150" y="3913232"/>
            <a:ext cx="60325" cy="88690"/>
          </a:xfrm>
          <a:custGeom>
            <a:avLst/>
            <a:gdLst>
              <a:gd name="connsiteX0" fmla="*/ 57150 w 60325"/>
              <a:gd name="connsiteY0" fmla="*/ 50800 h 90487"/>
              <a:gd name="connsiteX1" fmla="*/ 60325 w 60325"/>
              <a:gd name="connsiteY1" fmla="*/ 53975 h 90487"/>
              <a:gd name="connsiteX2" fmla="*/ 38100 w 60325"/>
              <a:gd name="connsiteY2" fmla="*/ 69850 h 90487"/>
              <a:gd name="connsiteX3" fmla="*/ 47625 w 60325"/>
              <a:gd name="connsiteY3" fmla="*/ 19050 h 90487"/>
              <a:gd name="connsiteX4" fmla="*/ 57150 w 60325"/>
              <a:gd name="connsiteY4" fmla="*/ 25400 h 90487"/>
              <a:gd name="connsiteX5" fmla="*/ 57150 w 60325"/>
              <a:gd name="connsiteY5" fmla="*/ 47625 h 90487"/>
              <a:gd name="connsiteX6" fmla="*/ 44450 w 60325"/>
              <a:gd name="connsiteY6" fmla="*/ 47625 h 90487"/>
              <a:gd name="connsiteX7" fmla="*/ 34925 w 60325"/>
              <a:gd name="connsiteY7" fmla="*/ 53975 h 90487"/>
              <a:gd name="connsiteX8" fmla="*/ 44450 w 60325"/>
              <a:gd name="connsiteY8" fmla="*/ 60325 h 90487"/>
              <a:gd name="connsiteX9" fmla="*/ 34925 w 60325"/>
              <a:gd name="connsiteY9" fmla="*/ 60325 h 90487"/>
              <a:gd name="connsiteX10" fmla="*/ 34925 w 60325"/>
              <a:gd name="connsiteY10" fmla="*/ 63500 h 90487"/>
              <a:gd name="connsiteX11" fmla="*/ 25400 w 60325"/>
              <a:gd name="connsiteY11" fmla="*/ 66675 h 90487"/>
              <a:gd name="connsiteX12" fmla="*/ 21696 w 60325"/>
              <a:gd name="connsiteY12" fmla="*/ 62971 h 90487"/>
              <a:gd name="connsiteX13" fmla="*/ 12700 w 60325"/>
              <a:gd name="connsiteY13" fmla="*/ 80962 h 90487"/>
              <a:gd name="connsiteX14" fmla="*/ 0 w 60325"/>
              <a:gd name="connsiteY14" fmla="*/ 90487 h 90487"/>
              <a:gd name="connsiteX15" fmla="*/ 0 w 60325"/>
              <a:gd name="connsiteY15" fmla="*/ 61912 h 90487"/>
              <a:gd name="connsiteX16" fmla="*/ 15875 w 60325"/>
              <a:gd name="connsiteY16" fmla="*/ 55562 h 90487"/>
              <a:gd name="connsiteX17" fmla="*/ 19368 w 60325"/>
              <a:gd name="connsiteY17" fmla="*/ 59055 h 90487"/>
              <a:gd name="connsiteX18" fmla="*/ 25400 w 60325"/>
              <a:gd name="connsiteY18" fmla="*/ 34925 h 90487"/>
              <a:gd name="connsiteX19" fmla="*/ 28575 w 60325"/>
              <a:gd name="connsiteY19" fmla="*/ 22225 h 90487"/>
              <a:gd name="connsiteX20" fmla="*/ 19050 w 60325"/>
              <a:gd name="connsiteY20" fmla="*/ 0 h 90487"/>
              <a:gd name="connsiteX21" fmla="*/ 38100 w 60325"/>
              <a:gd name="connsiteY21" fmla="*/ 3175 h 90487"/>
              <a:gd name="connsiteX22" fmla="*/ 41275 w 60325"/>
              <a:gd name="connsiteY22" fmla="*/ 15875 h 90487"/>
              <a:gd name="connsiteX23" fmla="*/ 34925 w 60325"/>
              <a:gd name="connsiteY23" fmla="*/ 12700 h 90487"/>
              <a:gd name="connsiteX24" fmla="*/ 25400 w 60325"/>
              <a:gd name="connsiteY24" fmla="*/ 22225 h 90487"/>
              <a:gd name="connsiteX25" fmla="*/ 19050 w 60325"/>
              <a:gd name="connsiteY25" fmla="*/ 9525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0325" h="90487">
                <a:moveTo>
                  <a:pt x="57150" y="50800"/>
                </a:moveTo>
                <a:lnTo>
                  <a:pt x="60325" y="53975"/>
                </a:lnTo>
                <a:lnTo>
                  <a:pt x="38100" y="69850"/>
                </a:lnTo>
                <a:close/>
                <a:moveTo>
                  <a:pt x="47625" y="19050"/>
                </a:moveTo>
                <a:lnTo>
                  <a:pt x="57150" y="25400"/>
                </a:lnTo>
                <a:lnTo>
                  <a:pt x="57150" y="47625"/>
                </a:lnTo>
                <a:lnTo>
                  <a:pt x="44450" y="47625"/>
                </a:lnTo>
                <a:lnTo>
                  <a:pt x="34925" y="53975"/>
                </a:lnTo>
                <a:lnTo>
                  <a:pt x="44450" y="60325"/>
                </a:lnTo>
                <a:lnTo>
                  <a:pt x="34925" y="60325"/>
                </a:lnTo>
                <a:lnTo>
                  <a:pt x="34925" y="63500"/>
                </a:lnTo>
                <a:lnTo>
                  <a:pt x="25400" y="66675"/>
                </a:lnTo>
                <a:lnTo>
                  <a:pt x="21696" y="62971"/>
                </a:lnTo>
                <a:lnTo>
                  <a:pt x="12700" y="80962"/>
                </a:lnTo>
                <a:lnTo>
                  <a:pt x="0" y="90487"/>
                </a:lnTo>
                <a:lnTo>
                  <a:pt x="0" y="61912"/>
                </a:lnTo>
                <a:lnTo>
                  <a:pt x="15875" y="55562"/>
                </a:lnTo>
                <a:lnTo>
                  <a:pt x="19368" y="59055"/>
                </a:lnTo>
                <a:lnTo>
                  <a:pt x="25400" y="34925"/>
                </a:lnTo>
                <a:lnTo>
                  <a:pt x="28575" y="22225"/>
                </a:lnTo>
                <a:close/>
                <a:moveTo>
                  <a:pt x="19050" y="0"/>
                </a:moveTo>
                <a:lnTo>
                  <a:pt x="38100" y="3175"/>
                </a:lnTo>
                <a:lnTo>
                  <a:pt x="41275" y="15875"/>
                </a:lnTo>
                <a:lnTo>
                  <a:pt x="34925" y="12700"/>
                </a:lnTo>
                <a:lnTo>
                  <a:pt x="25400" y="22225"/>
                </a:lnTo>
                <a:lnTo>
                  <a:pt x="19050" y="9525"/>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54" name="Middlesex-Monmouth-Ocean, NJ">
            <a:extLst>
              <a:ext uri="{FF2B5EF4-FFF2-40B4-BE49-F238E27FC236}">
                <a16:creationId xmlns:a16="http://schemas.microsoft.com/office/drawing/2014/main" xmlns="" id="{00000000-0008-0000-0000-0000FF010000}"/>
              </a:ext>
            </a:extLst>
          </p:cNvPr>
          <p:cNvSpPr>
            <a:spLocks/>
          </p:cNvSpPr>
          <p:nvPr/>
        </p:nvSpPr>
        <p:spPr bwMode="auto">
          <a:xfrm>
            <a:off x="10548700" y="3984669"/>
            <a:ext cx="107950" cy="202781"/>
          </a:xfrm>
          <a:custGeom>
            <a:avLst/>
            <a:gdLst>
              <a:gd name="connsiteX0" fmla="*/ 86240 w 107950"/>
              <a:gd name="connsiteY0" fmla="*/ 24456 h 206375"/>
              <a:gd name="connsiteX1" fmla="*/ 92075 w 107950"/>
              <a:gd name="connsiteY1" fmla="*/ 31750 h 206375"/>
              <a:gd name="connsiteX2" fmla="*/ 89916 w 107950"/>
              <a:gd name="connsiteY2" fmla="*/ 40386 h 206375"/>
              <a:gd name="connsiteX3" fmla="*/ 88900 w 107950"/>
              <a:gd name="connsiteY3" fmla="*/ 35983 h 206375"/>
              <a:gd name="connsiteX4" fmla="*/ 88900 w 107950"/>
              <a:gd name="connsiteY4" fmla="*/ 31750 h 206375"/>
              <a:gd name="connsiteX5" fmla="*/ 87086 w 107950"/>
              <a:gd name="connsiteY5" fmla="*/ 28121 h 206375"/>
              <a:gd name="connsiteX6" fmla="*/ 79375 w 107950"/>
              <a:gd name="connsiteY6" fmla="*/ 15875 h 206375"/>
              <a:gd name="connsiteX7" fmla="*/ 85725 w 107950"/>
              <a:gd name="connsiteY7" fmla="*/ 22225 h 206375"/>
              <a:gd name="connsiteX8" fmla="*/ 86240 w 107950"/>
              <a:gd name="connsiteY8" fmla="*/ 24456 h 206375"/>
              <a:gd name="connsiteX9" fmla="*/ 44450 w 107950"/>
              <a:gd name="connsiteY9" fmla="*/ 0 h 206375"/>
              <a:gd name="connsiteX10" fmla="*/ 44450 w 107950"/>
              <a:gd name="connsiteY10" fmla="*/ 22225 h 206375"/>
              <a:gd name="connsiteX11" fmla="*/ 38100 w 107950"/>
              <a:gd name="connsiteY11" fmla="*/ 22225 h 206375"/>
              <a:gd name="connsiteX12" fmla="*/ 34925 w 107950"/>
              <a:gd name="connsiteY12" fmla="*/ 22225 h 206375"/>
              <a:gd name="connsiteX13" fmla="*/ 31750 w 107950"/>
              <a:gd name="connsiteY13" fmla="*/ 31750 h 206375"/>
              <a:gd name="connsiteX14" fmla="*/ 38100 w 107950"/>
              <a:gd name="connsiteY14" fmla="*/ 22225 h 206375"/>
              <a:gd name="connsiteX15" fmla="*/ 50800 w 107950"/>
              <a:gd name="connsiteY15" fmla="*/ 28575 h 206375"/>
              <a:gd name="connsiteX16" fmla="*/ 85725 w 107950"/>
              <a:gd name="connsiteY16" fmla="*/ 25400 h 206375"/>
              <a:gd name="connsiteX17" fmla="*/ 87086 w 107950"/>
              <a:gd name="connsiteY17" fmla="*/ 28121 h 206375"/>
              <a:gd name="connsiteX18" fmla="*/ 88054 w 107950"/>
              <a:gd name="connsiteY18" fmla="*/ 32314 h 206375"/>
              <a:gd name="connsiteX19" fmla="*/ 88900 w 107950"/>
              <a:gd name="connsiteY19" fmla="*/ 35983 h 206375"/>
              <a:gd name="connsiteX20" fmla="*/ 88900 w 107950"/>
              <a:gd name="connsiteY20" fmla="*/ 44450 h 206375"/>
              <a:gd name="connsiteX21" fmla="*/ 89916 w 107950"/>
              <a:gd name="connsiteY21" fmla="*/ 40386 h 206375"/>
              <a:gd name="connsiteX22" fmla="*/ 95250 w 107950"/>
              <a:gd name="connsiteY22" fmla="*/ 63500 h 206375"/>
              <a:gd name="connsiteX23" fmla="*/ 88900 w 107950"/>
              <a:gd name="connsiteY23" fmla="*/ 69850 h 206375"/>
              <a:gd name="connsiteX24" fmla="*/ 95250 w 107950"/>
              <a:gd name="connsiteY24" fmla="*/ 69850 h 206375"/>
              <a:gd name="connsiteX25" fmla="*/ 98425 w 107950"/>
              <a:gd name="connsiteY25" fmla="*/ 82550 h 206375"/>
              <a:gd name="connsiteX26" fmla="*/ 88900 w 107950"/>
              <a:gd name="connsiteY26" fmla="*/ 85725 h 206375"/>
              <a:gd name="connsiteX27" fmla="*/ 98425 w 107950"/>
              <a:gd name="connsiteY27" fmla="*/ 88900 h 206375"/>
              <a:gd name="connsiteX28" fmla="*/ 107950 w 107950"/>
              <a:gd name="connsiteY28" fmla="*/ 146050 h 206375"/>
              <a:gd name="connsiteX29" fmla="*/ 98425 w 107950"/>
              <a:gd name="connsiteY29" fmla="*/ 92075 h 206375"/>
              <a:gd name="connsiteX30" fmla="*/ 88900 w 107950"/>
              <a:gd name="connsiteY30" fmla="*/ 98425 h 206375"/>
              <a:gd name="connsiteX31" fmla="*/ 95250 w 107950"/>
              <a:gd name="connsiteY31" fmla="*/ 95250 h 206375"/>
              <a:gd name="connsiteX32" fmla="*/ 95250 w 107950"/>
              <a:gd name="connsiteY32" fmla="*/ 101600 h 206375"/>
              <a:gd name="connsiteX33" fmla="*/ 88900 w 107950"/>
              <a:gd name="connsiteY33" fmla="*/ 101600 h 206375"/>
              <a:gd name="connsiteX34" fmla="*/ 92075 w 107950"/>
              <a:gd name="connsiteY34" fmla="*/ 104775 h 206375"/>
              <a:gd name="connsiteX35" fmla="*/ 88900 w 107950"/>
              <a:gd name="connsiteY35" fmla="*/ 111125 h 206375"/>
              <a:gd name="connsiteX36" fmla="*/ 95250 w 107950"/>
              <a:gd name="connsiteY36" fmla="*/ 117475 h 206375"/>
              <a:gd name="connsiteX37" fmla="*/ 85725 w 107950"/>
              <a:gd name="connsiteY37" fmla="*/ 120650 h 206375"/>
              <a:gd name="connsiteX38" fmla="*/ 98425 w 107950"/>
              <a:gd name="connsiteY38" fmla="*/ 120650 h 206375"/>
              <a:gd name="connsiteX39" fmla="*/ 95250 w 107950"/>
              <a:gd name="connsiteY39" fmla="*/ 149225 h 206375"/>
              <a:gd name="connsiteX40" fmla="*/ 101600 w 107950"/>
              <a:gd name="connsiteY40" fmla="*/ 161925 h 206375"/>
              <a:gd name="connsiteX41" fmla="*/ 85725 w 107950"/>
              <a:gd name="connsiteY41" fmla="*/ 193675 h 206375"/>
              <a:gd name="connsiteX42" fmla="*/ 92075 w 107950"/>
              <a:gd name="connsiteY42" fmla="*/ 206375 h 206375"/>
              <a:gd name="connsiteX43" fmla="*/ 73025 w 107950"/>
              <a:gd name="connsiteY43" fmla="*/ 203200 h 206375"/>
              <a:gd name="connsiteX44" fmla="*/ 69850 w 107950"/>
              <a:gd name="connsiteY44" fmla="*/ 161925 h 206375"/>
              <a:gd name="connsiteX45" fmla="*/ 28575 w 107950"/>
              <a:gd name="connsiteY45" fmla="*/ 111125 h 206375"/>
              <a:gd name="connsiteX46" fmla="*/ 19050 w 107950"/>
              <a:gd name="connsiteY46" fmla="*/ 101600 h 206375"/>
              <a:gd name="connsiteX47" fmla="*/ 12700 w 107950"/>
              <a:gd name="connsiteY47" fmla="*/ 95250 h 206375"/>
              <a:gd name="connsiteX48" fmla="*/ 25400 w 107950"/>
              <a:gd name="connsiteY48" fmla="*/ 76200 h 206375"/>
              <a:gd name="connsiteX49" fmla="*/ 3175 w 107950"/>
              <a:gd name="connsiteY49" fmla="*/ 69850 h 206375"/>
              <a:gd name="connsiteX50" fmla="*/ 0 w 107950"/>
              <a:gd name="connsiteY50" fmla="*/ 60325 h 206375"/>
              <a:gd name="connsiteX51" fmla="*/ 15875 w 107950"/>
              <a:gd name="connsiteY51" fmla="*/ 31750 h 206375"/>
              <a:gd name="connsiteX52" fmla="*/ 3175 w 107950"/>
              <a:gd name="connsiteY52" fmla="*/ 22225 h 206375"/>
              <a:gd name="connsiteX53" fmla="*/ 9525 w 107950"/>
              <a:gd name="connsiteY53" fmla="*/ 12700 h 20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07950" h="206375">
                <a:moveTo>
                  <a:pt x="86240" y="24456"/>
                </a:moveTo>
                <a:lnTo>
                  <a:pt x="92075" y="31750"/>
                </a:lnTo>
                <a:lnTo>
                  <a:pt x="89916" y="40386"/>
                </a:lnTo>
                <a:lnTo>
                  <a:pt x="88900" y="35983"/>
                </a:lnTo>
                <a:lnTo>
                  <a:pt x="88900" y="31750"/>
                </a:lnTo>
                <a:lnTo>
                  <a:pt x="87086" y="28121"/>
                </a:lnTo>
                <a:close/>
                <a:moveTo>
                  <a:pt x="79375" y="15875"/>
                </a:moveTo>
                <a:lnTo>
                  <a:pt x="85725" y="22225"/>
                </a:lnTo>
                <a:lnTo>
                  <a:pt x="86240" y="24456"/>
                </a:lnTo>
                <a:close/>
                <a:moveTo>
                  <a:pt x="44450" y="0"/>
                </a:moveTo>
                <a:lnTo>
                  <a:pt x="44450" y="22225"/>
                </a:lnTo>
                <a:lnTo>
                  <a:pt x="38100" y="22225"/>
                </a:lnTo>
                <a:lnTo>
                  <a:pt x="34925" y="22225"/>
                </a:lnTo>
                <a:lnTo>
                  <a:pt x="31750" y="31750"/>
                </a:lnTo>
                <a:lnTo>
                  <a:pt x="38100" y="22225"/>
                </a:lnTo>
                <a:lnTo>
                  <a:pt x="50800" y="28575"/>
                </a:lnTo>
                <a:lnTo>
                  <a:pt x="85725" y="25400"/>
                </a:lnTo>
                <a:lnTo>
                  <a:pt x="87086" y="28121"/>
                </a:lnTo>
                <a:lnTo>
                  <a:pt x="88054" y="32314"/>
                </a:lnTo>
                <a:lnTo>
                  <a:pt x="88900" y="35983"/>
                </a:lnTo>
                <a:lnTo>
                  <a:pt x="88900" y="44450"/>
                </a:lnTo>
                <a:lnTo>
                  <a:pt x="89916" y="40386"/>
                </a:lnTo>
                <a:lnTo>
                  <a:pt x="95250" y="63500"/>
                </a:lnTo>
                <a:lnTo>
                  <a:pt x="88900" y="69850"/>
                </a:lnTo>
                <a:lnTo>
                  <a:pt x="95250" y="69850"/>
                </a:lnTo>
                <a:lnTo>
                  <a:pt x="98425" y="82550"/>
                </a:lnTo>
                <a:lnTo>
                  <a:pt x="88900" y="85725"/>
                </a:lnTo>
                <a:lnTo>
                  <a:pt x="98425" y="88900"/>
                </a:lnTo>
                <a:lnTo>
                  <a:pt x="107950" y="146050"/>
                </a:lnTo>
                <a:lnTo>
                  <a:pt x="98425" y="92075"/>
                </a:lnTo>
                <a:lnTo>
                  <a:pt x="88900" y="98425"/>
                </a:lnTo>
                <a:lnTo>
                  <a:pt x="95250" y="95250"/>
                </a:lnTo>
                <a:lnTo>
                  <a:pt x="95250" y="101600"/>
                </a:lnTo>
                <a:lnTo>
                  <a:pt x="88900" y="101600"/>
                </a:lnTo>
                <a:lnTo>
                  <a:pt x="92075" y="104775"/>
                </a:lnTo>
                <a:lnTo>
                  <a:pt x="88900" y="111125"/>
                </a:lnTo>
                <a:lnTo>
                  <a:pt x="95250" y="117475"/>
                </a:lnTo>
                <a:lnTo>
                  <a:pt x="85725" y="120650"/>
                </a:lnTo>
                <a:lnTo>
                  <a:pt x="98425" y="120650"/>
                </a:lnTo>
                <a:lnTo>
                  <a:pt x="95250" y="149225"/>
                </a:lnTo>
                <a:lnTo>
                  <a:pt x="101600" y="161925"/>
                </a:lnTo>
                <a:lnTo>
                  <a:pt x="85725" y="193675"/>
                </a:lnTo>
                <a:lnTo>
                  <a:pt x="92075" y="206375"/>
                </a:lnTo>
                <a:lnTo>
                  <a:pt x="73025" y="203200"/>
                </a:lnTo>
                <a:lnTo>
                  <a:pt x="69850" y="161925"/>
                </a:lnTo>
                <a:lnTo>
                  <a:pt x="28575" y="111125"/>
                </a:lnTo>
                <a:lnTo>
                  <a:pt x="19050" y="101600"/>
                </a:lnTo>
                <a:lnTo>
                  <a:pt x="12700" y="95250"/>
                </a:lnTo>
                <a:lnTo>
                  <a:pt x="25400" y="76200"/>
                </a:lnTo>
                <a:lnTo>
                  <a:pt x="3175" y="69850"/>
                </a:lnTo>
                <a:lnTo>
                  <a:pt x="0" y="60325"/>
                </a:lnTo>
                <a:lnTo>
                  <a:pt x="15875" y="31750"/>
                </a:lnTo>
                <a:lnTo>
                  <a:pt x="3175" y="22225"/>
                </a:lnTo>
                <a:lnTo>
                  <a:pt x="9525" y="12700"/>
                </a:lnTo>
                <a:close/>
              </a:path>
            </a:pathLst>
          </a:custGeom>
          <a:solidFill>
            <a:srgbClr val="963634"/>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55" name="Atlantic City-Hammonton, NJ">
            <a:extLst>
              <a:ext uri="{FF2B5EF4-FFF2-40B4-BE49-F238E27FC236}">
                <a16:creationId xmlns:a16="http://schemas.microsoft.com/office/drawing/2014/main" xmlns="" id="{00000000-0008-0000-0000-000003020000}"/>
              </a:ext>
            </a:extLst>
          </p:cNvPr>
          <p:cNvSpPr>
            <a:spLocks/>
          </p:cNvSpPr>
          <p:nvPr/>
        </p:nvSpPr>
        <p:spPr bwMode="auto">
          <a:xfrm>
            <a:off x="10545525" y="4167022"/>
            <a:ext cx="92075" cy="77578"/>
          </a:xfrm>
          <a:custGeom>
            <a:avLst/>
            <a:gdLst>
              <a:gd name="T0" fmla="*/ 2147483646 w 58"/>
              <a:gd name="T1" fmla="*/ 2147483646 h 50"/>
              <a:gd name="T2" fmla="*/ 2147483646 w 58"/>
              <a:gd name="T3" fmla="*/ 2147483646 h 50"/>
              <a:gd name="T4" fmla="*/ 2147483646 w 58"/>
              <a:gd name="T5" fmla="*/ 2147483646 h 50"/>
              <a:gd name="T6" fmla="*/ 2147483646 w 58"/>
              <a:gd name="T7" fmla="*/ 2147483646 h 50"/>
              <a:gd name="T8" fmla="*/ 2147483646 w 58"/>
              <a:gd name="T9" fmla="*/ 2147483646 h 50"/>
              <a:gd name="T10" fmla="*/ 2147483646 w 58"/>
              <a:gd name="T11" fmla="*/ 2147483646 h 50"/>
              <a:gd name="T12" fmla="*/ 2147483646 w 58"/>
              <a:gd name="T13" fmla="*/ 2147483646 h 50"/>
              <a:gd name="T14" fmla="*/ 2147483646 w 58"/>
              <a:gd name="T15" fmla="*/ 2147483646 h 50"/>
              <a:gd name="T16" fmla="*/ 2147483646 w 58"/>
              <a:gd name="T17" fmla="*/ 2147483646 h 50"/>
              <a:gd name="T18" fmla="*/ 2147483646 w 58"/>
              <a:gd name="T19" fmla="*/ 2147483646 h 50"/>
              <a:gd name="T20" fmla="*/ 2147483646 w 58"/>
              <a:gd name="T21" fmla="*/ 2147483646 h 50"/>
              <a:gd name="T22" fmla="*/ 2147483646 w 58"/>
              <a:gd name="T23" fmla="*/ 2147483646 h 50"/>
              <a:gd name="T24" fmla="*/ 0 w 58"/>
              <a:gd name="T25" fmla="*/ 2147483646 h 50"/>
              <a:gd name="T26" fmla="*/ 2147483646 w 58"/>
              <a:gd name="T27" fmla="*/ 2147483646 h 50"/>
              <a:gd name="T28" fmla="*/ 2147483646 w 58"/>
              <a:gd name="T29" fmla="*/ 0 h 50"/>
              <a:gd name="T30" fmla="*/ 2147483646 w 58"/>
              <a:gd name="T31" fmla="*/ 2147483646 h 50"/>
              <a:gd name="T32" fmla="*/ 2147483646 w 58"/>
              <a:gd name="T33" fmla="*/ 2147483646 h 50"/>
              <a:gd name="T34" fmla="*/ 2147483646 w 58"/>
              <a:gd name="T35" fmla="*/ 2147483646 h 50"/>
              <a:gd name="T36" fmla="*/ 2147483646 w 58"/>
              <a:gd name="T37" fmla="*/ 2147483646 h 5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8"/>
              <a:gd name="T58" fmla="*/ 0 h 50"/>
              <a:gd name="T59" fmla="*/ 58 w 58"/>
              <a:gd name="T60" fmla="*/ 50 h 5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8" h="50">
                <a:moveTo>
                  <a:pt x="48" y="12"/>
                </a:moveTo>
                <a:lnTo>
                  <a:pt x="56" y="24"/>
                </a:lnTo>
                <a:lnTo>
                  <a:pt x="50" y="24"/>
                </a:lnTo>
                <a:lnTo>
                  <a:pt x="48" y="30"/>
                </a:lnTo>
                <a:lnTo>
                  <a:pt x="58" y="34"/>
                </a:lnTo>
                <a:lnTo>
                  <a:pt x="48" y="44"/>
                </a:lnTo>
                <a:lnTo>
                  <a:pt x="50" y="36"/>
                </a:lnTo>
                <a:lnTo>
                  <a:pt x="48" y="36"/>
                </a:lnTo>
                <a:lnTo>
                  <a:pt x="46" y="44"/>
                </a:lnTo>
                <a:lnTo>
                  <a:pt x="38" y="50"/>
                </a:lnTo>
                <a:lnTo>
                  <a:pt x="18" y="50"/>
                </a:lnTo>
                <a:lnTo>
                  <a:pt x="14" y="40"/>
                </a:lnTo>
                <a:lnTo>
                  <a:pt x="0" y="32"/>
                </a:lnTo>
                <a:lnTo>
                  <a:pt x="8" y="18"/>
                </a:lnTo>
                <a:lnTo>
                  <a:pt x="16" y="0"/>
                </a:lnTo>
                <a:lnTo>
                  <a:pt x="24" y="4"/>
                </a:lnTo>
                <a:lnTo>
                  <a:pt x="26" y="10"/>
                </a:lnTo>
                <a:lnTo>
                  <a:pt x="48" y="14"/>
                </a:lnTo>
                <a:lnTo>
                  <a:pt x="48" y="12"/>
                </a:lnTo>
                <a:close/>
              </a:path>
            </a:pathLst>
          </a:custGeom>
          <a:solidFill>
            <a:srgbClr val="4F6228"/>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656" name="Vineland-Bridgeton, NJ">
            <a:extLst>
              <a:ext uri="{FF2B5EF4-FFF2-40B4-BE49-F238E27FC236}">
                <a16:creationId xmlns:a16="http://schemas.microsoft.com/office/drawing/2014/main" xmlns="" id="{00000000-0008-0000-0000-000005020000}"/>
              </a:ext>
            </a:extLst>
          </p:cNvPr>
          <p:cNvSpPr>
            <a:spLocks/>
          </p:cNvSpPr>
          <p:nvPr/>
        </p:nvSpPr>
        <p:spPr bwMode="auto">
          <a:xfrm>
            <a:off x="10491550" y="4209675"/>
            <a:ext cx="85725" cy="76200"/>
          </a:xfrm>
          <a:custGeom>
            <a:avLst/>
            <a:gdLst>
              <a:gd name="T0" fmla="*/ 2147483646 w 54"/>
              <a:gd name="T1" fmla="*/ 2147483646 h 48"/>
              <a:gd name="T2" fmla="*/ 2147483646 w 54"/>
              <a:gd name="T3" fmla="*/ 2147483646 h 48"/>
              <a:gd name="T4" fmla="*/ 2147483646 w 54"/>
              <a:gd name="T5" fmla="*/ 2147483646 h 48"/>
              <a:gd name="T6" fmla="*/ 2147483646 w 54"/>
              <a:gd name="T7" fmla="*/ 2147483646 h 48"/>
              <a:gd name="T8" fmla="*/ 2147483646 w 54"/>
              <a:gd name="T9" fmla="*/ 2147483646 h 48"/>
              <a:gd name="T10" fmla="*/ 2147483646 w 54"/>
              <a:gd name="T11" fmla="*/ 2147483646 h 48"/>
              <a:gd name="T12" fmla="*/ 2147483646 w 54"/>
              <a:gd name="T13" fmla="*/ 2147483646 h 48"/>
              <a:gd name="T14" fmla="*/ 2147483646 w 54"/>
              <a:gd name="T15" fmla="*/ 2147483646 h 48"/>
              <a:gd name="T16" fmla="*/ 2147483646 w 54"/>
              <a:gd name="T17" fmla="*/ 2147483646 h 48"/>
              <a:gd name="T18" fmla="*/ 2147483646 w 54"/>
              <a:gd name="T19" fmla="*/ 2147483646 h 48"/>
              <a:gd name="T20" fmla="*/ 2147483646 w 54"/>
              <a:gd name="T21" fmla="*/ 2147483646 h 48"/>
              <a:gd name="T22" fmla="*/ 2147483646 w 54"/>
              <a:gd name="T23" fmla="*/ 2147483646 h 48"/>
              <a:gd name="T24" fmla="*/ 0 w 54"/>
              <a:gd name="T25" fmla="*/ 2147483646 h 48"/>
              <a:gd name="T26" fmla="*/ 2147483646 w 54"/>
              <a:gd name="T27" fmla="*/ 2147483646 h 48"/>
              <a:gd name="T28" fmla="*/ 2147483646 w 54"/>
              <a:gd name="T29" fmla="*/ 2147483646 h 48"/>
              <a:gd name="T30" fmla="*/ 2147483646 w 54"/>
              <a:gd name="T31" fmla="*/ 2147483646 h 48"/>
              <a:gd name="T32" fmla="*/ 2147483646 w 54"/>
              <a:gd name="T33" fmla="*/ 0 h 48"/>
              <a:gd name="T34" fmla="*/ 2147483646 w 54"/>
              <a:gd name="T35" fmla="*/ 2147483646 h 4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4"/>
              <a:gd name="T55" fmla="*/ 0 h 48"/>
              <a:gd name="T56" fmla="*/ 54 w 54"/>
              <a:gd name="T57" fmla="*/ 48 h 4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4" h="48">
                <a:moveTo>
                  <a:pt x="34" y="4"/>
                </a:moveTo>
                <a:lnTo>
                  <a:pt x="48" y="12"/>
                </a:lnTo>
                <a:lnTo>
                  <a:pt x="52" y="22"/>
                </a:lnTo>
                <a:lnTo>
                  <a:pt x="50" y="36"/>
                </a:lnTo>
                <a:lnTo>
                  <a:pt x="54" y="42"/>
                </a:lnTo>
                <a:lnTo>
                  <a:pt x="42" y="44"/>
                </a:lnTo>
                <a:lnTo>
                  <a:pt x="40" y="40"/>
                </a:lnTo>
                <a:lnTo>
                  <a:pt x="32" y="48"/>
                </a:lnTo>
                <a:lnTo>
                  <a:pt x="28" y="42"/>
                </a:lnTo>
                <a:lnTo>
                  <a:pt x="18" y="38"/>
                </a:lnTo>
                <a:lnTo>
                  <a:pt x="14" y="38"/>
                </a:lnTo>
                <a:lnTo>
                  <a:pt x="2" y="30"/>
                </a:lnTo>
                <a:lnTo>
                  <a:pt x="0" y="22"/>
                </a:lnTo>
                <a:lnTo>
                  <a:pt x="4" y="22"/>
                </a:lnTo>
                <a:lnTo>
                  <a:pt x="10" y="6"/>
                </a:lnTo>
                <a:lnTo>
                  <a:pt x="28" y="14"/>
                </a:lnTo>
                <a:lnTo>
                  <a:pt x="26" y="0"/>
                </a:lnTo>
                <a:lnTo>
                  <a:pt x="34" y="4"/>
                </a:lnTo>
                <a:close/>
              </a:path>
            </a:pathLst>
          </a:custGeom>
          <a:solidFill>
            <a:srgbClr val="4F6228"/>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57" name="Trenton, NJ">
            <a:extLst>
              <a:ext uri="{FF2B5EF4-FFF2-40B4-BE49-F238E27FC236}">
                <a16:creationId xmlns:a16="http://schemas.microsoft.com/office/drawing/2014/main" xmlns="" id="{00000000-0008-0000-0000-000009020000}"/>
              </a:ext>
            </a:extLst>
          </p:cNvPr>
          <p:cNvSpPr>
            <a:spLocks/>
          </p:cNvSpPr>
          <p:nvPr/>
        </p:nvSpPr>
        <p:spPr bwMode="auto">
          <a:xfrm>
            <a:off x="10507425" y="4040022"/>
            <a:ext cx="66675" cy="47625"/>
          </a:xfrm>
          <a:custGeom>
            <a:avLst/>
            <a:gdLst>
              <a:gd name="T0" fmla="*/ 2147483646 w 42"/>
              <a:gd name="T1" fmla="*/ 2147483646 h 30"/>
              <a:gd name="T2" fmla="*/ 2147483646 w 42"/>
              <a:gd name="T3" fmla="*/ 2147483646 h 30"/>
              <a:gd name="T4" fmla="*/ 2147483646 w 42"/>
              <a:gd name="T5" fmla="*/ 2147483646 h 30"/>
              <a:gd name="T6" fmla="*/ 2147483646 w 42"/>
              <a:gd name="T7" fmla="*/ 2147483646 h 30"/>
              <a:gd name="T8" fmla="*/ 2147483646 w 42"/>
              <a:gd name="T9" fmla="*/ 2147483646 h 30"/>
              <a:gd name="T10" fmla="*/ 2147483646 w 42"/>
              <a:gd name="T11" fmla="*/ 2147483646 h 30"/>
              <a:gd name="T12" fmla="*/ 2147483646 w 42"/>
              <a:gd name="T13" fmla="*/ 2147483646 h 30"/>
              <a:gd name="T14" fmla="*/ 0 w 42"/>
              <a:gd name="T15" fmla="*/ 2147483646 h 30"/>
              <a:gd name="T16" fmla="*/ 2147483646 w 42"/>
              <a:gd name="T17" fmla="*/ 2147483646 h 30"/>
              <a:gd name="T18" fmla="*/ 2147483646 w 42"/>
              <a:gd name="T19" fmla="*/ 2147483646 h 30"/>
              <a:gd name="T20" fmla="*/ 2147483646 w 42"/>
              <a:gd name="T21" fmla="*/ 0 h 30"/>
              <a:gd name="T22" fmla="*/ 2147483646 w 42"/>
              <a:gd name="T23" fmla="*/ 2147483646 h 30"/>
              <a:gd name="T24" fmla="*/ 2147483646 w 42"/>
              <a:gd name="T25" fmla="*/ 2147483646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30"/>
              <a:gd name="T41" fmla="*/ 42 w 42"/>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30">
                <a:moveTo>
                  <a:pt x="26" y="2"/>
                </a:moveTo>
                <a:lnTo>
                  <a:pt x="28" y="8"/>
                </a:lnTo>
                <a:lnTo>
                  <a:pt x="42" y="12"/>
                </a:lnTo>
                <a:lnTo>
                  <a:pt x="34" y="24"/>
                </a:lnTo>
                <a:lnTo>
                  <a:pt x="38" y="28"/>
                </a:lnTo>
                <a:lnTo>
                  <a:pt x="26" y="26"/>
                </a:lnTo>
                <a:lnTo>
                  <a:pt x="26" y="30"/>
                </a:lnTo>
                <a:lnTo>
                  <a:pt x="0" y="14"/>
                </a:lnTo>
                <a:lnTo>
                  <a:pt x="8" y="12"/>
                </a:lnTo>
                <a:lnTo>
                  <a:pt x="6" y="8"/>
                </a:lnTo>
                <a:lnTo>
                  <a:pt x="14" y="0"/>
                </a:lnTo>
                <a:lnTo>
                  <a:pt x="18" y="4"/>
                </a:lnTo>
                <a:lnTo>
                  <a:pt x="26" y="2"/>
                </a:lnTo>
                <a:close/>
              </a:path>
            </a:pathLst>
          </a:custGeom>
          <a:solidFill>
            <a:srgbClr val="4F6228"/>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58" name="Glens Falls, NY">
            <a:extLst>
              <a:ext uri="{FF2B5EF4-FFF2-40B4-BE49-F238E27FC236}">
                <a16:creationId xmlns:a16="http://schemas.microsoft.com/office/drawing/2014/main" xmlns="" id="{00000000-0008-0000-0000-00000B020000}"/>
              </a:ext>
            </a:extLst>
          </p:cNvPr>
          <p:cNvSpPr>
            <a:spLocks/>
          </p:cNvSpPr>
          <p:nvPr/>
        </p:nvSpPr>
        <p:spPr bwMode="auto">
          <a:xfrm>
            <a:off x="10405825" y="3362999"/>
            <a:ext cx="171450" cy="169652"/>
          </a:xfrm>
          <a:custGeom>
            <a:avLst/>
            <a:gdLst>
              <a:gd name="connsiteX0" fmla="*/ 104775 w 171450"/>
              <a:gd name="connsiteY0" fmla="*/ 0 h 171450"/>
              <a:gd name="connsiteX1" fmla="*/ 111125 w 171450"/>
              <a:gd name="connsiteY1" fmla="*/ 9525 h 171450"/>
              <a:gd name="connsiteX2" fmla="*/ 111125 w 171450"/>
              <a:gd name="connsiteY2" fmla="*/ 41275 h 171450"/>
              <a:gd name="connsiteX3" fmla="*/ 117475 w 171450"/>
              <a:gd name="connsiteY3" fmla="*/ 44450 h 171450"/>
              <a:gd name="connsiteX4" fmla="*/ 117475 w 171450"/>
              <a:gd name="connsiteY4" fmla="*/ 31750 h 171450"/>
              <a:gd name="connsiteX5" fmla="*/ 127000 w 171450"/>
              <a:gd name="connsiteY5" fmla="*/ 28575 h 171450"/>
              <a:gd name="connsiteX6" fmla="*/ 136525 w 171450"/>
              <a:gd name="connsiteY6" fmla="*/ 41275 h 171450"/>
              <a:gd name="connsiteX7" fmla="*/ 152400 w 171450"/>
              <a:gd name="connsiteY7" fmla="*/ 85725 h 171450"/>
              <a:gd name="connsiteX8" fmla="*/ 171450 w 171450"/>
              <a:gd name="connsiteY8" fmla="*/ 155575 h 171450"/>
              <a:gd name="connsiteX9" fmla="*/ 123825 w 171450"/>
              <a:gd name="connsiteY9" fmla="*/ 171450 h 171450"/>
              <a:gd name="connsiteX10" fmla="*/ 123825 w 171450"/>
              <a:gd name="connsiteY10" fmla="*/ 146050 h 171450"/>
              <a:gd name="connsiteX11" fmla="*/ 107950 w 171450"/>
              <a:gd name="connsiteY11" fmla="*/ 101600 h 171450"/>
              <a:gd name="connsiteX12" fmla="*/ 98425 w 171450"/>
              <a:gd name="connsiteY12" fmla="*/ 107950 h 171450"/>
              <a:gd name="connsiteX13" fmla="*/ 98425 w 171450"/>
              <a:gd name="connsiteY13" fmla="*/ 114300 h 171450"/>
              <a:gd name="connsiteX14" fmla="*/ 92075 w 171450"/>
              <a:gd name="connsiteY14" fmla="*/ 114300 h 171450"/>
              <a:gd name="connsiteX15" fmla="*/ 88900 w 171450"/>
              <a:gd name="connsiteY15" fmla="*/ 123825 h 171450"/>
              <a:gd name="connsiteX16" fmla="*/ 79375 w 171450"/>
              <a:gd name="connsiteY16" fmla="*/ 120650 h 171450"/>
              <a:gd name="connsiteX17" fmla="*/ 76200 w 171450"/>
              <a:gd name="connsiteY17" fmla="*/ 114300 h 171450"/>
              <a:gd name="connsiteX18" fmla="*/ 63500 w 171450"/>
              <a:gd name="connsiteY18" fmla="*/ 98425 h 171450"/>
              <a:gd name="connsiteX19" fmla="*/ 31750 w 171450"/>
              <a:gd name="connsiteY19" fmla="*/ 114300 h 171450"/>
              <a:gd name="connsiteX20" fmla="*/ 0 w 171450"/>
              <a:gd name="connsiteY20" fmla="*/ 53975 h 171450"/>
              <a:gd name="connsiteX21" fmla="*/ 19050 w 171450"/>
              <a:gd name="connsiteY21" fmla="*/ 41275 h 171450"/>
              <a:gd name="connsiteX22" fmla="*/ 95250 w 171450"/>
              <a:gd name="connsiteY22" fmla="*/ 3175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1450" h="171450">
                <a:moveTo>
                  <a:pt x="104775" y="0"/>
                </a:moveTo>
                <a:lnTo>
                  <a:pt x="111125" y="9525"/>
                </a:lnTo>
                <a:lnTo>
                  <a:pt x="111125" y="41275"/>
                </a:lnTo>
                <a:lnTo>
                  <a:pt x="117475" y="44450"/>
                </a:lnTo>
                <a:lnTo>
                  <a:pt x="117475" y="31750"/>
                </a:lnTo>
                <a:lnTo>
                  <a:pt x="127000" y="28575"/>
                </a:lnTo>
                <a:lnTo>
                  <a:pt x="136525" y="41275"/>
                </a:lnTo>
                <a:lnTo>
                  <a:pt x="152400" y="85725"/>
                </a:lnTo>
                <a:lnTo>
                  <a:pt x="171450" y="155575"/>
                </a:lnTo>
                <a:lnTo>
                  <a:pt x="123825" y="171450"/>
                </a:lnTo>
                <a:lnTo>
                  <a:pt x="123825" y="146050"/>
                </a:lnTo>
                <a:lnTo>
                  <a:pt x="107950" y="101600"/>
                </a:lnTo>
                <a:lnTo>
                  <a:pt x="98425" y="107950"/>
                </a:lnTo>
                <a:lnTo>
                  <a:pt x="98425" y="114300"/>
                </a:lnTo>
                <a:lnTo>
                  <a:pt x="92075" y="114300"/>
                </a:lnTo>
                <a:lnTo>
                  <a:pt x="88900" y="123825"/>
                </a:lnTo>
                <a:lnTo>
                  <a:pt x="79375" y="120650"/>
                </a:lnTo>
                <a:lnTo>
                  <a:pt x="76200" y="114300"/>
                </a:lnTo>
                <a:lnTo>
                  <a:pt x="63500" y="98425"/>
                </a:lnTo>
                <a:lnTo>
                  <a:pt x="31750" y="114300"/>
                </a:lnTo>
                <a:lnTo>
                  <a:pt x="0" y="53975"/>
                </a:lnTo>
                <a:lnTo>
                  <a:pt x="19050" y="41275"/>
                </a:lnTo>
                <a:lnTo>
                  <a:pt x="95250" y="3175"/>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59" name="Utica-Rome, NY">
            <a:extLst>
              <a:ext uri="{FF2B5EF4-FFF2-40B4-BE49-F238E27FC236}">
                <a16:creationId xmlns:a16="http://schemas.microsoft.com/office/drawing/2014/main" xmlns="" id="{00000000-0008-0000-0000-00000C020000}"/>
              </a:ext>
            </a:extLst>
          </p:cNvPr>
          <p:cNvSpPr>
            <a:spLocks/>
          </p:cNvSpPr>
          <p:nvPr/>
        </p:nvSpPr>
        <p:spPr bwMode="auto">
          <a:xfrm>
            <a:off x="10210712" y="3378874"/>
            <a:ext cx="176063" cy="244055"/>
          </a:xfrm>
          <a:custGeom>
            <a:avLst/>
            <a:gdLst>
              <a:gd name="connsiteX0" fmla="*/ 92075 w 174625"/>
              <a:gd name="connsiteY0" fmla="*/ 0 h 247650"/>
              <a:gd name="connsiteX1" fmla="*/ 136525 w 174625"/>
              <a:gd name="connsiteY1" fmla="*/ 104775 h 247650"/>
              <a:gd name="connsiteX2" fmla="*/ 133350 w 174625"/>
              <a:gd name="connsiteY2" fmla="*/ 136525 h 247650"/>
              <a:gd name="connsiteX3" fmla="*/ 155575 w 174625"/>
              <a:gd name="connsiteY3" fmla="*/ 139700 h 247650"/>
              <a:gd name="connsiteX4" fmla="*/ 165100 w 174625"/>
              <a:gd name="connsiteY4" fmla="*/ 158750 h 247650"/>
              <a:gd name="connsiteX5" fmla="*/ 158750 w 174625"/>
              <a:gd name="connsiteY5" fmla="*/ 171450 h 247650"/>
              <a:gd name="connsiteX6" fmla="*/ 165100 w 174625"/>
              <a:gd name="connsiteY6" fmla="*/ 184150 h 247650"/>
              <a:gd name="connsiteX7" fmla="*/ 174625 w 174625"/>
              <a:gd name="connsiteY7" fmla="*/ 219075 h 247650"/>
              <a:gd name="connsiteX8" fmla="*/ 155575 w 174625"/>
              <a:gd name="connsiteY8" fmla="*/ 219075 h 247650"/>
              <a:gd name="connsiteX9" fmla="*/ 158750 w 174625"/>
              <a:gd name="connsiteY9" fmla="*/ 231775 h 247650"/>
              <a:gd name="connsiteX10" fmla="*/ 127000 w 174625"/>
              <a:gd name="connsiteY10" fmla="*/ 225425 h 247650"/>
              <a:gd name="connsiteX11" fmla="*/ 123825 w 174625"/>
              <a:gd name="connsiteY11" fmla="*/ 234950 h 247650"/>
              <a:gd name="connsiteX12" fmla="*/ 114300 w 174625"/>
              <a:gd name="connsiteY12" fmla="*/ 238125 h 247650"/>
              <a:gd name="connsiteX13" fmla="*/ 114300 w 174625"/>
              <a:gd name="connsiteY13" fmla="*/ 234950 h 247650"/>
              <a:gd name="connsiteX14" fmla="*/ 111125 w 174625"/>
              <a:gd name="connsiteY14" fmla="*/ 238125 h 247650"/>
              <a:gd name="connsiteX15" fmla="*/ 85725 w 174625"/>
              <a:gd name="connsiteY15" fmla="*/ 247650 h 247650"/>
              <a:gd name="connsiteX16" fmla="*/ 79375 w 174625"/>
              <a:gd name="connsiteY16" fmla="*/ 234950 h 247650"/>
              <a:gd name="connsiteX17" fmla="*/ 66675 w 174625"/>
              <a:gd name="connsiteY17" fmla="*/ 238125 h 247650"/>
              <a:gd name="connsiteX18" fmla="*/ 60325 w 174625"/>
              <a:gd name="connsiteY18" fmla="*/ 219075 h 247650"/>
              <a:gd name="connsiteX19" fmla="*/ 53975 w 174625"/>
              <a:gd name="connsiteY19" fmla="*/ 222250 h 247650"/>
              <a:gd name="connsiteX20" fmla="*/ 31750 w 174625"/>
              <a:gd name="connsiteY20" fmla="*/ 203200 h 247650"/>
              <a:gd name="connsiteX21" fmla="*/ 9525 w 174625"/>
              <a:gd name="connsiteY21" fmla="*/ 212725 h 247650"/>
              <a:gd name="connsiteX22" fmla="*/ 0 w 174625"/>
              <a:gd name="connsiteY22" fmla="*/ 177800 h 247650"/>
              <a:gd name="connsiteX23" fmla="*/ 0 w 174625"/>
              <a:gd name="connsiteY23" fmla="*/ 149225 h 247650"/>
              <a:gd name="connsiteX24" fmla="*/ 41275 w 174625"/>
              <a:gd name="connsiteY24" fmla="*/ 149225 h 247650"/>
              <a:gd name="connsiteX25" fmla="*/ 85725 w 174625"/>
              <a:gd name="connsiteY25" fmla="*/ 95250 h 247650"/>
              <a:gd name="connsiteX26" fmla="*/ 50800 w 174625"/>
              <a:gd name="connsiteY26" fmla="*/ 9525 h 247650"/>
              <a:gd name="connsiteX27" fmla="*/ 66675 w 174625"/>
              <a:gd name="connsiteY27" fmla="*/ 12700 h 2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4625" h="247650">
                <a:moveTo>
                  <a:pt x="92075" y="0"/>
                </a:moveTo>
                <a:lnTo>
                  <a:pt x="136525" y="104775"/>
                </a:lnTo>
                <a:lnTo>
                  <a:pt x="133350" y="136525"/>
                </a:lnTo>
                <a:lnTo>
                  <a:pt x="155575" y="139700"/>
                </a:lnTo>
                <a:lnTo>
                  <a:pt x="165100" y="158750"/>
                </a:lnTo>
                <a:lnTo>
                  <a:pt x="158750" y="171450"/>
                </a:lnTo>
                <a:lnTo>
                  <a:pt x="165100" y="184150"/>
                </a:lnTo>
                <a:lnTo>
                  <a:pt x="174625" y="219075"/>
                </a:lnTo>
                <a:lnTo>
                  <a:pt x="155575" y="219075"/>
                </a:lnTo>
                <a:lnTo>
                  <a:pt x="158750" y="231775"/>
                </a:lnTo>
                <a:lnTo>
                  <a:pt x="127000" y="225425"/>
                </a:lnTo>
                <a:lnTo>
                  <a:pt x="123825" y="234950"/>
                </a:lnTo>
                <a:lnTo>
                  <a:pt x="114300" y="238125"/>
                </a:lnTo>
                <a:lnTo>
                  <a:pt x="114300" y="234950"/>
                </a:lnTo>
                <a:lnTo>
                  <a:pt x="111125" y="238125"/>
                </a:lnTo>
                <a:lnTo>
                  <a:pt x="85725" y="247650"/>
                </a:lnTo>
                <a:lnTo>
                  <a:pt x="79375" y="234950"/>
                </a:lnTo>
                <a:lnTo>
                  <a:pt x="66675" y="238125"/>
                </a:lnTo>
                <a:lnTo>
                  <a:pt x="60325" y="219075"/>
                </a:lnTo>
                <a:lnTo>
                  <a:pt x="53975" y="222250"/>
                </a:lnTo>
                <a:lnTo>
                  <a:pt x="31750" y="203200"/>
                </a:lnTo>
                <a:lnTo>
                  <a:pt x="9525" y="212725"/>
                </a:lnTo>
                <a:lnTo>
                  <a:pt x="0" y="177800"/>
                </a:lnTo>
                <a:lnTo>
                  <a:pt x="0" y="149225"/>
                </a:lnTo>
                <a:lnTo>
                  <a:pt x="41275" y="149225"/>
                </a:lnTo>
                <a:lnTo>
                  <a:pt x="85725" y="95250"/>
                </a:lnTo>
                <a:lnTo>
                  <a:pt x="50800" y="9525"/>
                </a:lnTo>
                <a:lnTo>
                  <a:pt x="66675" y="12700"/>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60" name="Albany-Schenectady-Troy, NY">
            <a:extLst>
              <a:ext uri="{FF2B5EF4-FFF2-40B4-BE49-F238E27FC236}">
                <a16:creationId xmlns:a16="http://schemas.microsoft.com/office/drawing/2014/main" xmlns="" id="{00000000-0008-0000-0000-00000E020000}"/>
              </a:ext>
            </a:extLst>
          </p:cNvPr>
          <p:cNvSpPr>
            <a:spLocks/>
          </p:cNvSpPr>
          <p:nvPr/>
        </p:nvSpPr>
        <p:spPr bwMode="auto">
          <a:xfrm>
            <a:off x="10402650" y="3459626"/>
            <a:ext cx="190500" cy="214103"/>
          </a:xfrm>
          <a:custGeom>
            <a:avLst/>
            <a:gdLst>
              <a:gd name="connsiteX0" fmla="*/ 66675 w 190500"/>
              <a:gd name="connsiteY0" fmla="*/ 0 h 215900"/>
              <a:gd name="connsiteX1" fmla="*/ 79375 w 190500"/>
              <a:gd name="connsiteY1" fmla="*/ 15875 h 215900"/>
              <a:gd name="connsiteX2" fmla="*/ 82550 w 190500"/>
              <a:gd name="connsiteY2" fmla="*/ 22225 h 215900"/>
              <a:gd name="connsiteX3" fmla="*/ 92075 w 190500"/>
              <a:gd name="connsiteY3" fmla="*/ 25400 h 215900"/>
              <a:gd name="connsiteX4" fmla="*/ 95250 w 190500"/>
              <a:gd name="connsiteY4" fmla="*/ 15875 h 215900"/>
              <a:gd name="connsiteX5" fmla="*/ 101600 w 190500"/>
              <a:gd name="connsiteY5" fmla="*/ 15875 h 215900"/>
              <a:gd name="connsiteX6" fmla="*/ 101600 w 190500"/>
              <a:gd name="connsiteY6" fmla="*/ 9525 h 215900"/>
              <a:gd name="connsiteX7" fmla="*/ 111125 w 190500"/>
              <a:gd name="connsiteY7" fmla="*/ 3175 h 215900"/>
              <a:gd name="connsiteX8" fmla="*/ 127000 w 190500"/>
              <a:gd name="connsiteY8" fmla="*/ 47625 h 215900"/>
              <a:gd name="connsiteX9" fmla="*/ 127000 w 190500"/>
              <a:gd name="connsiteY9" fmla="*/ 73025 h 215900"/>
              <a:gd name="connsiteX10" fmla="*/ 174625 w 190500"/>
              <a:gd name="connsiteY10" fmla="*/ 57150 h 215900"/>
              <a:gd name="connsiteX11" fmla="*/ 187325 w 190500"/>
              <a:gd name="connsiteY11" fmla="*/ 92075 h 215900"/>
              <a:gd name="connsiteX12" fmla="*/ 190500 w 190500"/>
              <a:gd name="connsiteY12" fmla="*/ 139700 h 215900"/>
              <a:gd name="connsiteX13" fmla="*/ 136525 w 190500"/>
              <a:gd name="connsiteY13" fmla="*/ 165100 h 215900"/>
              <a:gd name="connsiteX14" fmla="*/ 76200 w 190500"/>
              <a:gd name="connsiteY14" fmla="*/ 196850 h 215900"/>
              <a:gd name="connsiteX15" fmla="*/ 76200 w 190500"/>
              <a:gd name="connsiteY15" fmla="*/ 206375 h 215900"/>
              <a:gd name="connsiteX16" fmla="*/ 53975 w 190500"/>
              <a:gd name="connsiteY16" fmla="*/ 215900 h 215900"/>
              <a:gd name="connsiteX17" fmla="*/ 28575 w 190500"/>
              <a:gd name="connsiteY17" fmla="*/ 212725 h 215900"/>
              <a:gd name="connsiteX18" fmla="*/ 9525 w 190500"/>
              <a:gd name="connsiteY18" fmla="*/ 196850 h 215900"/>
              <a:gd name="connsiteX19" fmla="*/ 15875 w 190500"/>
              <a:gd name="connsiteY19" fmla="*/ 174625 h 215900"/>
              <a:gd name="connsiteX20" fmla="*/ 0 w 190500"/>
              <a:gd name="connsiteY20" fmla="*/ 136525 h 215900"/>
              <a:gd name="connsiteX21" fmla="*/ 28575 w 190500"/>
              <a:gd name="connsiteY21" fmla="*/ 139700 h 215900"/>
              <a:gd name="connsiteX22" fmla="*/ 53975 w 190500"/>
              <a:gd name="connsiteY22" fmla="*/ 127000 h 215900"/>
              <a:gd name="connsiteX23" fmla="*/ 73025 w 190500"/>
              <a:gd name="connsiteY23" fmla="*/ 98425 h 215900"/>
              <a:gd name="connsiteX24" fmla="*/ 66675 w 190500"/>
              <a:gd name="connsiteY24" fmla="*/ 88900 h 215900"/>
              <a:gd name="connsiteX25" fmla="*/ 63500 w 190500"/>
              <a:gd name="connsiteY25" fmla="*/ 85725 h 215900"/>
              <a:gd name="connsiteX26" fmla="*/ 41275 w 190500"/>
              <a:gd name="connsiteY26" fmla="*/ 38100 h 215900"/>
              <a:gd name="connsiteX27" fmla="*/ 34925 w 190500"/>
              <a:gd name="connsiteY27" fmla="*/ 15875 h 215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0500" h="215900">
                <a:moveTo>
                  <a:pt x="66675" y="0"/>
                </a:moveTo>
                <a:lnTo>
                  <a:pt x="79375" y="15875"/>
                </a:lnTo>
                <a:lnTo>
                  <a:pt x="82550" y="22225"/>
                </a:lnTo>
                <a:lnTo>
                  <a:pt x="92075" y="25400"/>
                </a:lnTo>
                <a:lnTo>
                  <a:pt x="95250" y="15875"/>
                </a:lnTo>
                <a:lnTo>
                  <a:pt x="101600" y="15875"/>
                </a:lnTo>
                <a:lnTo>
                  <a:pt x="101600" y="9525"/>
                </a:lnTo>
                <a:lnTo>
                  <a:pt x="111125" y="3175"/>
                </a:lnTo>
                <a:lnTo>
                  <a:pt x="127000" y="47625"/>
                </a:lnTo>
                <a:lnTo>
                  <a:pt x="127000" y="73025"/>
                </a:lnTo>
                <a:lnTo>
                  <a:pt x="174625" y="57150"/>
                </a:lnTo>
                <a:lnTo>
                  <a:pt x="187325" y="92075"/>
                </a:lnTo>
                <a:lnTo>
                  <a:pt x="190500" y="139700"/>
                </a:lnTo>
                <a:lnTo>
                  <a:pt x="136525" y="165100"/>
                </a:lnTo>
                <a:lnTo>
                  <a:pt x="76200" y="196850"/>
                </a:lnTo>
                <a:lnTo>
                  <a:pt x="76200" y="206375"/>
                </a:lnTo>
                <a:lnTo>
                  <a:pt x="53975" y="215900"/>
                </a:lnTo>
                <a:lnTo>
                  <a:pt x="28575" y="212725"/>
                </a:lnTo>
                <a:lnTo>
                  <a:pt x="9525" y="196850"/>
                </a:lnTo>
                <a:lnTo>
                  <a:pt x="15875" y="174625"/>
                </a:lnTo>
                <a:lnTo>
                  <a:pt x="0" y="136525"/>
                </a:lnTo>
                <a:lnTo>
                  <a:pt x="28575" y="139700"/>
                </a:lnTo>
                <a:lnTo>
                  <a:pt x="53975" y="127000"/>
                </a:lnTo>
                <a:lnTo>
                  <a:pt x="73025" y="98425"/>
                </a:lnTo>
                <a:lnTo>
                  <a:pt x="66675" y="88900"/>
                </a:lnTo>
                <a:lnTo>
                  <a:pt x="63500" y="85725"/>
                </a:lnTo>
                <a:lnTo>
                  <a:pt x="41275" y="38100"/>
                </a:lnTo>
                <a:lnTo>
                  <a:pt x="34925" y="15875"/>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61" name="Kingston, NY">
            <a:extLst>
              <a:ext uri="{FF2B5EF4-FFF2-40B4-BE49-F238E27FC236}">
                <a16:creationId xmlns:a16="http://schemas.microsoft.com/office/drawing/2014/main" xmlns="" id="{00000000-0008-0000-0000-000012020000}"/>
              </a:ext>
            </a:extLst>
          </p:cNvPr>
          <p:cNvSpPr>
            <a:spLocks/>
          </p:cNvSpPr>
          <p:nvPr/>
        </p:nvSpPr>
        <p:spPr bwMode="auto">
          <a:xfrm>
            <a:off x="10431225" y="3686429"/>
            <a:ext cx="136525" cy="125203"/>
          </a:xfrm>
          <a:custGeom>
            <a:avLst/>
            <a:gdLst>
              <a:gd name="T0" fmla="*/ 2147483646 w 86"/>
              <a:gd name="T1" fmla="*/ 2147483646 h 80"/>
              <a:gd name="T2" fmla="*/ 2147483646 w 86"/>
              <a:gd name="T3" fmla="*/ 2147483646 h 80"/>
              <a:gd name="T4" fmla="*/ 2147483646 w 86"/>
              <a:gd name="T5" fmla="*/ 2147483646 h 80"/>
              <a:gd name="T6" fmla="*/ 2147483646 w 86"/>
              <a:gd name="T7" fmla="*/ 2147483646 h 80"/>
              <a:gd name="T8" fmla="*/ 2147483646 w 86"/>
              <a:gd name="T9" fmla="*/ 2147483646 h 80"/>
              <a:gd name="T10" fmla="*/ 2147483646 w 86"/>
              <a:gd name="T11" fmla="*/ 2147483646 h 80"/>
              <a:gd name="T12" fmla="*/ 2147483646 w 86"/>
              <a:gd name="T13" fmla="*/ 2147483646 h 80"/>
              <a:gd name="T14" fmla="*/ 2147483646 w 86"/>
              <a:gd name="T15" fmla="*/ 2147483646 h 80"/>
              <a:gd name="T16" fmla="*/ 2147483646 w 86"/>
              <a:gd name="T17" fmla="*/ 2147483646 h 80"/>
              <a:gd name="T18" fmla="*/ 2147483646 w 86"/>
              <a:gd name="T19" fmla="*/ 2147483646 h 80"/>
              <a:gd name="T20" fmla="*/ 2147483646 w 86"/>
              <a:gd name="T21" fmla="*/ 2147483646 h 80"/>
              <a:gd name="T22" fmla="*/ 0 w 86"/>
              <a:gd name="T23" fmla="*/ 2147483646 h 80"/>
              <a:gd name="T24" fmla="*/ 2147483646 w 86"/>
              <a:gd name="T25" fmla="*/ 2147483646 h 80"/>
              <a:gd name="T26" fmla="*/ 2147483646 w 86"/>
              <a:gd name="T27" fmla="*/ 2147483646 h 80"/>
              <a:gd name="T28" fmla="*/ 2147483646 w 86"/>
              <a:gd name="T29" fmla="*/ 2147483646 h 80"/>
              <a:gd name="T30" fmla="*/ 2147483646 w 86"/>
              <a:gd name="T31" fmla="*/ 0 h 80"/>
              <a:gd name="T32" fmla="*/ 2147483646 w 86"/>
              <a:gd name="T33" fmla="*/ 2147483646 h 80"/>
              <a:gd name="T34" fmla="*/ 2147483646 w 86"/>
              <a:gd name="T35" fmla="*/ 2147483646 h 8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6"/>
              <a:gd name="T55" fmla="*/ 0 h 80"/>
              <a:gd name="T56" fmla="*/ 86 w 86"/>
              <a:gd name="T57" fmla="*/ 80 h 8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6" h="80">
                <a:moveTo>
                  <a:pt x="70" y="10"/>
                </a:moveTo>
                <a:lnTo>
                  <a:pt x="86" y="68"/>
                </a:lnTo>
                <a:lnTo>
                  <a:pt x="78" y="70"/>
                </a:lnTo>
                <a:lnTo>
                  <a:pt x="70" y="70"/>
                </a:lnTo>
                <a:lnTo>
                  <a:pt x="72" y="72"/>
                </a:lnTo>
                <a:lnTo>
                  <a:pt x="66" y="74"/>
                </a:lnTo>
                <a:lnTo>
                  <a:pt x="58" y="70"/>
                </a:lnTo>
                <a:lnTo>
                  <a:pt x="52" y="80"/>
                </a:lnTo>
                <a:lnTo>
                  <a:pt x="46" y="74"/>
                </a:lnTo>
                <a:lnTo>
                  <a:pt x="28" y="66"/>
                </a:lnTo>
                <a:lnTo>
                  <a:pt x="32" y="48"/>
                </a:lnTo>
                <a:lnTo>
                  <a:pt x="0" y="40"/>
                </a:lnTo>
                <a:lnTo>
                  <a:pt x="22" y="14"/>
                </a:lnTo>
                <a:lnTo>
                  <a:pt x="38" y="16"/>
                </a:lnTo>
                <a:lnTo>
                  <a:pt x="56" y="12"/>
                </a:lnTo>
                <a:lnTo>
                  <a:pt x="60" y="0"/>
                </a:lnTo>
                <a:lnTo>
                  <a:pt x="70" y="4"/>
                </a:lnTo>
                <a:lnTo>
                  <a:pt x="70" y="10"/>
                </a:lnTo>
                <a:close/>
              </a:path>
            </a:pathLst>
          </a:custGeom>
          <a:solidFill>
            <a:srgbClr val="4F6228"/>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62" name="Dutchess County, NY">
            <a:extLst>
              <a:ext uri="{FF2B5EF4-FFF2-40B4-BE49-F238E27FC236}">
                <a16:creationId xmlns:a16="http://schemas.microsoft.com/office/drawing/2014/main" xmlns="" id="{00000000-0008-0000-0000-000014020000}"/>
              </a:ext>
            </a:extLst>
          </p:cNvPr>
          <p:cNvSpPr>
            <a:spLocks/>
          </p:cNvSpPr>
          <p:nvPr/>
        </p:nvSpPr>
        <p:spPr bwMode="auto">
          <a:xfrm>
            <a:off x="10542350" y="3686429"/>
            <a:ext cx="95250" cy="156953"/>
          </a:xfrm>
          <a:custGeom>
            <a:avLst/>
            <a:gdLst>
              <a:gd name="connsiteX0" fmla="*/ 60325 w 95250"/>
              <a:gd name="connsiteY0" fmla="*/ 0 h 158750"/>
              <a:gd name="connsiteX1" fmla="*/ 79375 w 95250"/>
              <a:gd name="connsiteY1" fmla="*/ 73025 h 158750"/>
              <a:gd name="connsiteX2" fmla="*/ 85725 w 95250"/>
              <a:gd name="connsiteY2" fmla="*/ 101600 h 158750"/>
              <a:gd name="connsiteX3" fmla="*/ 95250 w 95250"/>
              <a:gd name="connsiteY3" fmla="*/ 130175 h 158750"/>
              <a:gd name="connsiteX4" fmla="*/ 38100 w 95250"/>
              <a:gd name="connsiteY4" fmla="*/ 158750 h 158750"/>
              <a:gd name="connsiteX5" fmla="*/ 38100 w 95250"/>
              <a:gd name="connsiteY5" fmla="*/ 142875 h 158750"/>
              <a:gd name="connsiteX6" fmla="*/ 31750 w 95250"/>
              <a:gd name="connsiteY6" fmla="*/ 136525 h 158750"/>
              <a:gd name="connsiteX7" fmla="*/ 22225 w 95250"/>
              <a:gd name="connsiteY7" fmla="*/ 120650 h 158750"/>
              <a:gd name="connsiteX8" fmla="*/ 25400 w 95250"/>
              <a:gd name="connsiteY8" fmla="*/ 107950 h 158750"/>
              <a:gd name="connsiteX9" fmla="*/ 0 w 95250"/>
              <a:gd name="connsiteY9" fmla="*/ 15875 h 158750"/>
              <a:gd name="connsiteX10" fmla="*/ 60325 w 95250"/>
              <a:gd name="connsiteY10" fmla="*/ 15875 h 158750"/>
              <a:gd name="connsiteX11" fmla="*/ 57150 w 95250"/>
              <a:gd name="connsiteY11" fmla="*/ 3175 h 158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250" h="158750">
                <a:moveTo>
                  <a:pt x="60325" y="0"/>
                </a:moveTo>
                <a:lnTo>
                  <a:pt x="79375" y="73025"/>
                </a:lnTo>
                <a:lnTo>
                  <a:pt x="85725" y="101600"/>
                </a:lnTo>
                <a:lnTo>
                  <a:pt x="95250" y="130175"/>
                </a:lnTo>
                <a:lnTo>
                  <a:pt x="38100" y="158750"/>
                </a:lnTo>
                <a:lnTo>
                  <a:pt x="38100" y="142875"/>
                </a:lnTo>
                <a:lnTo>
                  <a:pt x="31750" y="136525"/>
                </a:lnTo>
                <a:lnTo>
                  <a:pt x="22225" y="120650"/>
                </a:lnTo>
                <a:lnTo>
                  <a:pt x="25400" y="107950"/>
                </a:lnTo>
                <a:lnTo>
                  <a:pt x="0" y="15875"/>
                </a:lnTo>
                <a:lnTo>
                  <a:pt x="60325" y="15875"/>
                </a:lnTo>
                <a:lnTo>
                  <a:pt x="57150" y="3175"/>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63" name="Ithaca, NY">
            <a:extLst>
              <a:ext uri="{FF2B5EF4-FFF2-40B4-BE49-F238E27FC236}">
                <a16:creationId xmlns:a16="http://schemas.microsoft.com/office/drawing/2014/main" xmlns="" id="{00000000-0008-0000-0000-000016020000}"/>
              </a:ext>
            </a:extLst>
          </p:cNvPr>
          <p:cNvSpPr>
            <a:spLocks/>
          </p:cNvSpPr>
          <p:nvPr/>
        </p:nvSpPr>
        <p:spPr bwMode="auto">
          <a:xfrm>
            <a:off x="10144037" y="3702304"/>
            <a:ext cx="73025" cy="79375"/>
          </a:xfrm>
          <a:custGeom>
            <a:avLst/>
            <a:gdLst>
              <a:gd name="T0" fmla="*/ 2147483646 w 46"/>
              <a:gd name="T1" fmla="*/ 0 h 50"/>
              <a:gd name="T2" fmla="*/ 2147483646 w 46"/>
              <a:gd name="T3" fmla="*/ 2147483646 h 50"/>
              <a:gd name="T4" fmla="*/ 2147483646 w 46"/>
              <a:gd name="T5" fmla="*/ 2147483646 h 50"/>
              <a:gd name="T6" fmla="*/ 2147483646 w 46"/>
              <a:gd name="T7" fmla="*/ 2147483646 h 50"/>
              <a:gd name="T8" fmla="*/ 2147483646 w 46"/>
              <a:gd name="T9" fmla="*/ 2147483646 h 50"/>
              <a:gd name="T10" fmla="*/ 2147483646 w 46"/>
              <a:gd name="T11" fmla="*/ 2147483646 h 50"/>
              <a:gd name="T12" fmla="*/ 2147483646 w 46"/>
              <a:gd name="T13" fmla="*/ 2147483646 h 50"/>
              <a:gd name="T14" fmla="*/ 2147483646 w 46"/>
              <a:gd name="T15" fmla="*/ 2147483646 h 50"/>
              <a:gd name="T16" fmla="*/ 2147483646 w 46"/>
              <a:gd name="T17" fmla="*/ 2147483646 h 50"/>
              <a:gd name="T18" fmla="*/ 2147483646 w 46"/>
              <a:gd name="T19" fmla="*/ 2147483646 h 50"/>
              <a:gd name="T20" fmla="*/ 0 w 46"/>
              <a:gd name="T21" fmla="*/ 2147483646 h 50"/>
              <a:gd name="T22" fmla="*/ 2147483646 w 46"/>
              <a:gd name="T23" fmla="*/ 2147483646 h 50"/>
              <a:gd name="T24" fmla="*/ 0 w 46"/>
              <a:gd name="T25" fmla="*/ 2147483646 h 50"/>
              <a:gd name="T26" fmla="*/ 2147483646 w 46"/>
              <a:gd name="T27" fmla="*/ 0 h 5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6"/>
              <a:gd name="T43" fmla="*/ 0 h 50"/>
              <a:gd name="T44" fmla="*/ 46 w 46"/>
              <a:gd name="T45" fmla="*/ 50 h 5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6" h="50">
                <a:moveTo>
                  <a:pt x="34" y="0"/>
                </a:moveTo>
                <a:lnTo>
                  <a:pt x="44" y="24"/>
                </a:lnTo>
                <a:lnTo>
                  <a:pt x="40" y="28"/>
                </a:lnTo>
                <a:lnTo>
                  <a:pt x="46" y="30"/>
                </a:lnTo>
                <a:lnTo>
                  <a:pt x="46" y="36"/>
                </a:lnTo>
                <a:lnTo>
                  <a:pt x="32" y="38"/>
                </a:lnTo>
                <a:lnTo>
                  <a:pt x="34" y="46"/>
                </a:lnTo>
                <a:lnTo>
                  <a:pt x="22" y="46"/>
                </a:lnTo>
                <a:lnTo>
                  <a:pt x="16" y="48"/>
                </a:lnTo>
                <a:lnTo>
                  <a:pt x="10" y="50"/>
                </a:lnTo>
                <a:lnTo>
                  <a:pt x="0" y="20"/>
                </a:lnTo>
                <a:lnTo>
                  <a:pt x="10" y="16"/>
                </a:lnTo>
                <a:lnTo>
                  <a:pt x="0" y="8"/>
                </a:lnTo>
                <a:lnTo>
                  <a:pt x="34" y="0"/>
                </a:lnTo>
                <a:close/>
              </a:path>
            </a:pathLst>
          </a:custGeom>
          <a:solidFill>
            <a:srgbClr val="A6A6A6"/>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64" name="Buffalo, NY">
            <a:extLst>
              <a:ext uri="{FF2B5EF4-FFF2-40B4-BE49-F238E27FC236}">
                <a16:creationId xmlns:a16="http://schemas.microsoft.com/office/drawing/2014/main" xmlns="" id="{00000000-0008-0000-0000-000017020000}"/>
              </a:ext>
            </a:extLst>
          </p:cNvPr>
          <p:cNvSpPr>
            <a:spLocks/>
          </p:cNvSpPr>
          <p:nvPr/>
        </p:nvSpPr>
        <p:spPr bwMode="auto">
          <a:xfrm>
            <a:off x="9791612" y="3645154"/>
            <a:ext cx="117475" cy="188703"/>
          </a:xfrm>
          <a:custGeom>
            <a:avLst/>
            <a:gdLst>
              <a:gd name="connsiteX0" fmla="*/ 76200 w 117475"/>
              <a:gd name="connsiteY0" fmla="*/ 0 h 190500"/>
              <a:gd name="connsiteX1" fmla="*/ 85725 w 117475"/>
              <a:gd name="connsiteY1" fmla="*/ 47625 h 190500"/>
              <a:gd name="connsiteX2" fmla="*/ 88900 w 117475"/>
              <a:gd name="connsiteY2" fmla="*/ 53975 h 190500"/>
              <a:gd name="connsiteX3" fmla="*/ 98425 w 117475"/>
              <a:gd name="connsiteY3" fmla="*/ 95250 h 190500"/>
              <a:gd name="connsiteX4" fmla="*/ 117475 w 117475"/>
              <a:gd name="connsiteY4" fmla="*/ 158750 h 190500"/>
              <a:gd name="connsiteX5" fmla="*/ 63500 w 117475"/>
              <a:gd name="connsiteY5" fmla="*/ 190500 h 190500"/>
              <a:gd name="connsiteX6" fmla="*/ 44450 w 117475"/>
              <a:gd name="connsiteY6" fmla="*/ 177800 h 190500"/>
              <a:gd name="connsiteX7" fmla="*/ 34925 w 117475"/>
              <a:gd name="connsiteY7" fmla="*/ 177800 h 190500"/>
              <a:gd name="connsiteX8" fmla="*/ 22225 w 117475"/>
              <a:gd name="connsiteY8" fmla="*/ 174625 h 190500"/>
              <a:gd name="connsiteX9" fmla="*/ 28575 w 117475"/>
              <a:gd name="connsiteY9" fmla="*/ 149225 h 190500"/>
              <a:gd name="connsiteX10" fmla="*/ 50800 w 117475"/>
              <a:gd name="connsiteY10" fmla="*/ 127000 h 190500"/>
              <a:gd name="connsiteX11" fmla="*/ 38100 w 117475"/>
              <a:gd name="connsiteY11" fmla="*/ 104775 h 190500"/>
              <a:gd name="connsiteX12" fmla="*/ 32597 w 117475"/>
              <a:gd name="connsiteY12" fmla="*/ 91017 h 190500"/>
              <a:gd name="connsiteX13" fmla="*/ 31750 w 117475"/>
              <a:gd name="connsiteY13" fmla="*/ 95250 h 190500"/>
              <a:gd name="connsiteX14" fmla="*/ 19050 w 117475"/>
              <a:gd name="connsiteY14" fmla="*/ 92075 h 190500"/>
              <a:gd name="connsiteX15" fmla="*/ 19050 w 117475"/>
              <a:gd name="connsiteY15" fmla="*/ 76200 h 190500"/>
              <a:gd name="connsiteX16" fmla="*/ 34925 w 117475"/>
              <a:gd name="connsiteY16" fmla="*/ 79375 h 190500"/>
              <a:gd name="connsiteX17" fmla="*/ 33338 w 117475"/>
              <a:gd name="connsiteY17" fmla="*/ 87313 h 190500"/>
              <a:gd name="connsiteX18" fmla="*/ 38100 w 117475"/>
              <a:gd name="connsiteY18" fmla="*/ 82550 h 190500"/>
              <a:gd name="connsiteX19" fmla="*/ 34925 w 117475"/>
              <a:gd name="connsiteY19" fmla="*/ 79375 h 190500"/>
              <a:gd name="connsiteX20" fmla="*/ 28575 w 117475"/>
              <a:gd name="connsiteY20" fmla="*/ 73025 h 190500"/>
              <a:gd name="connsiteX21" fmla="*/ 9525 w 117475"/>
              <a:gd name="connsiteY21" fmla="*/ 76200 h 190500"/>
              <a:gd name="connsiteX22" fmla="*/ 9525 w 117475"/>
              <a:gd name="connsiteY22" fmla="*/ 66675 h 190500"/>
              <a:gd name="connsiteX23" fmla="*/ 0 w 117475"/>
              <a:gd name="connsiteY23" fmla="*/ 4445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7475" h="190500">
                <a:moveTo>
                  <a:pt x="76200" y="0"/>
                </a:moveTo>
                <a:lnTo>
                  <a:pt x="85725" y="47625"/>
                </a:lnTo>
                <a:lnTo>
                  <a:pt x="88900" y="53975"/>
                </a:lnTo>
                <a:lnTo>
                  <a:pt x="98425" y="95250"/>
                </a:lnTo>
                <a:lnTo>
                  <a:pt x="117475" y="158750"/>
                </a:lnTo>
                <a:lnTo>
                  <a:pt x="63500" y="190500"/>
                </a:lnTo>
                <a:lnTo>
                  <a:pt x="44450" y="177800"/>
                </a:lnTo>
                <a:lnTo>
                  <a:pt x="34925" y="177800"/>
                </a:lnTo>
                <a:lnTo>
                  <a:pt x="22225" y="174625"/>
                </a:lnTo>
                <a:lnTo>
                  <a:pt x="28575" y="149225"/>
                </a:lnTo>
                <a:lnTo>
                  <a:pt x="50800" y="127000"/>
                </a:lnTo>
                <a:lnTo>
                  <a:pt x="38100" y="104775"/>
                </a:lnTo>
                <a:lnTo>
                  <a:pt x="32597" y="91017"/>
                </a:lnTo>
                <a:lnTo>
                  <a:pt x="31750" y="95250"/>
                </a:lnTo>
                <a:lnTo>
                  <a:pt x="19050" y="92075"/>
                </a:lnTo>
                <a:lnTo>
                  <a:pt x="19050" y="76200"/>
                </a:lnTo>
                <a:lnTo>
                  <a:pt x="34925" y="79375"/>
                </a:lnTo>
                <a:lnTo>
                  <a:pt x="33338" y="87313"/>
                </a:lnTo>
                <a:lnTo>
                  <a:pt x="38100" y="82550"/>
                </a:lnTo>
                <a:lnTo>
                  <a:pt x="34925" y="79375"/>
                </a:lnTo>
                <a:lnTo>
                  <a:pt x="28575" y="73025"/>
                </a:lnTo>
                <a:lnTo>
                  <a:pt x="9525" y="76200"/>
                </a:lnTo>
                <a:lnTo>
                  <a:pt x="9525" y="66675"/>
                </a:lnTo>
                <a:lnTo>
                  <a:pt x="0" y="44450"/>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65" name="Elmira, NY">
            <a:extLst>
              <a:ext uri="{FF2B5EF4-FFF2-40B4-BE49-F238E27FC236}">
                <a16:creationId xmlns:a16="http://schemas.microsoft.com/office/drawing/2014/main" xmlns="" id="{00000000-0008-0000-0000-000018020000}"/>
              </a:ext>
            </a:extLst>
          </p:cNvPr>
          <p:cNvSpPr>
            <a:spLocks/>
          </p:cNvSpPr>
          <p:nvPr/>
        </p:nvSpPr>
        <p:spPr bwMode="auto">
          <a:xfrm>
            <a:off x="10121812" y="3775329"/>
            <a:ext cx="69850" cy="68053"/>
          </a:xfrm>
          <a:custGeom>
            <a:avLst/>
            <a:gdLst>
              <a:gd name="T0" fmla="*/ 2147483646 w 44"/>
              <a:gd name="T1" fmla="*/ 0 h 44"/>
              <a:gd name="T2" fmla="*/ 2147483646 w 44"/>
              <a:gd name="T3" fmla="*/ 2147483646 h 44"/>
              <a:gd name="T4" fmla="*/ 2147483646 w 44"/>
              <a:gd name="T5" fmla="*/ 2147483646 h 44"/>
              <a:gd name="T6" fmla="*/ 2147483646 w 44"/>
              <a:gd name="T7" fmla="*/ 2147483646 h 44"/>
              <a:gd name="T8" fmla="*/ 0 w 44"/>
              <a:gd name="T9" fmla="*/ 2147483646 h 44"/>
              <a:gd name="T10" fmla="*/ 2147483646 w 44"/>
              <a:gd name="T11" fmla="*/ 2147483646 h 44"/>
              <a:gd name="T12" fmla="*/ 2147483646 w 44"/>
              <a:gd name="T13" fmla="*/ 2147483646 h 44"/>
              <a:gd name="T14" fmla="*/ 2147483646 w 44"/>
              <a:gd name="T15" fmla="*/ 2147483646 h 44"/>
              <a:gd name="T16" fmla="*/ 2147483646 w 44"/>
              <a:gd name="T17" fmla="*/ 2147483646 h 44"/>
              <a:gd name="T18" fmla="*/ 2147483646 w 44"/>
              <a:gd name="T19" fmla="*/ 0 h 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4"/>
              <a:gd name="T31" fmla="*/ 0 h 44"/>
              <a:gd name="T32" fmla="*/ 44 w 44"/>
              <a:gd name="T33" fmla="*/ 44 h 4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4" h="44">
                <a:moveTo>
                  <a:pt x="36" y="0"/>
                </a:moveTo>
                <a:lnTo>
                  <a:pt x="44" y="34"/>
                </a:lnTo>
                <a:lnTo>
                  <a:pt x="12" y="42"/>
                </a:lnTo>
                <a:lnTo>
                  <a:pt x="10" y="44"/>
                </a:lnTo>
                <a:lnTo>
                  <a:pt x="0" y="12"/>
                </a:lnTo>
                <a:lnTo>
                  <a:pt x="20" y="4"/>
                </a:lnTo>
                <a:lnTo>
                  <a:pt x="22" y="8"/>
                </a:lnTo>
                <a:lnTo>
                  <a:pt x="30" y="8"/>
                </a:lnTo>
                <a:lnTo>
                  <a:pt x="30" y="2"/>
                </a:lnTo>
                <a:lnTo>
                  <a:pt x="36" y="0"/>
                </a:lnTo>
                <a:close/>
              </a:path>
            </a:pathLst>
          </a:custGeom>
          <a:solidFill>
            <a:srgbClr val="A6A6A6"/>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66" name="Nassau County, NY">
            <a:extLst>
              <a:ext uri="{FF2B5EF4-FFF2-40B4-BE49-F238E27FC236}">
                <a16:creationId xmlns:a16="http://schemas.microsoft.com/office/drawing/2014/main" xmlns="" id="{00000000-0008-0000-0000-00001C020000}"/>
              </a:ext>
            </a:extLst>
          </p:cNvPr>
          <p:cNvSpPr>
            <a:spLocks/>
          </p:cNvSpPr>
          <p:nvPr/>
        </p:nvSpPr>
        <p:spPr bwMode="auto">
          <a:xfrm>
            <a:off x="10637600" y="3791204"/>
            <a:ext cx="244475" cy="176003"/>
          </a:xfrm>
          <a:custGeom>
            <a:avLst/>
            <a:gdLst>
              <a:gd name="connsiteX0" fmla="*/ 82550 w 244475"/>
              <a:gd name="connsiteY0" fmla="*/ 142875 h 177800"/>
              <a:gd name="connsiteX1" fmla="*/ 60325 w 244475"/>
              <a:gd name="connsiteY1" fmla="*/ 158750 h 177800"/>
              <a:gd name="connsiteX2" fmla="*/ 41275 w 244475"/>
              <a:gd name="connsiteY2" fmla="*/ 171450 h 177800"/>
              <a:gd name="connsiteX3" fmla="*/ 60325 w 244475"/>
              <a:gd name="connsiteY3" fmla="*/ 155575 h 177800"/>
              <a:gd name="connsiteX4" fmla="*/ 177800 w 244475"/>
              <a:gd name="connsiteY4" fmla="*/ 15875 h 177800"/>
              <a:gd name="connsiteX5" fmla="*/ 187325 w 244475"/>
              <a:gd name="connsiteY5" fmla="*/ 19050 h 177800"/>
              <a:gd name="connsiteX6" fmla="*/ 180975 w 244475"/>
              <a:gd name="connsiteY6" fmla="*/ 22225 h 177800"/>
              <a:gd name="connsiteX7" fmla="*/ 190500 w 244475"/>
              <a:gd name="connsiteY7" fmla="*/ 28575 h 177800"/>
              <a:gd name="connsiteX8" fmla="*/ 174625 w 244475"/>
              <a:gd name="connsiteY8" fmla="*/ 25400 h 177800"/>
              <a:gd name="connsiteX9" fmla="*/ 174625 w 244475"/>
              <a:gd name="connsiteY9" fmla="*/ 9525 h 177800"/>
              <a:gd name="connsiteX10" fmla="*/ 176609 w 244475"/>
              <a:gd name="connsiteY10" fmla="*/ 9525 h 177800"/>
              <a:gd name="connsiteX11" fmla="*/ 172757 w 244475"/>
              <a:gd name="connsiteY11" fmla="*/ 15128 h 177800"/>
              <a:gd name="connsiteX12" fmla="*/ 203200 w 244475"/>
              <a:gd name="connsiteY12" fmla="*/ 3175 h 177800"/>
              <a:gd name="connsiteX13" fmla="*/ 212725 w 244475"/>
              <a:gd name="connsiteY13" fmla="*/ 6350 h 177800"/>
              <a:gd name="connsiteX14" fmla="*/ 209550 w 244475"/>
              <a:gd name="connsiteY14" fmla="*/ 15875 h 177800"/>
              <a:gd name="connsiteX15" fmla="*/ 203200 w 244475"/>
              <a:gd name="connsiteY15" fmla="*/ 9525 h 177800"/>
              <a:gd name="connsiteX16" fmla="*/ 180975 w 244475"/>
              <a:gd name="connsiteY16" fmla="*/ 3175 h 177800"/>
              <a:gd name="connsiteX17" fmla="*/ 184150 w 244475"/>
              <a:gd name="connsiteY17" fmla="*/ 3175 h 177800"/>
              <a:gd name="connsiteX18" fmla="*/ 184150 w 244475"/>
              <a:gd name="connsiteY18" fmla="*/ 9525 h 177800"/>
              <a:gd name="connsiteX19" fmla="*/ 176609 w 244475"/>
              <a:gd name="connsiteY19" fmla="*/ 9525 h 177800"/>
              <a:gd name="connsiteX20" fmla="*/ 238125 w 244475"/>
              <a:gd name="connsiteY20" fmla="*/ 0 h 177800"/>
              <a:gd name="connsiteX21" fmla="*/ 244475 w 244475"/>
              <a:gd name="connsiteY21" fmla="*/ 0 h 177800"/>
              <a:gd name="connsiteX22" fmla="*/ 238125 w 244475"/>
              <a:gd name="connsiteY22" fmla="*/ 6350 h 177800"/>
              <a:gd name="connsiteX23" fmla="*/ 180975 w 244475"/>
              <a:gd name="connsiteY23" fmla="*/ 63500 h 177800"/>
              <a:gd name="connsiteX24" fmla="*/ 168275 w 244475"/>
              <a:gd name="connsiteY24" fmla="*/ 66675 h 177800"/>
              <a:gd name="connsiteX25" fmla="*/ 161925 w 244475"/>
              <a:gd name="connsiteY25" fmla="*/ 79375 h 177800"/>
              <a:gd name="connsiteX26" fmla="*/ 171450 w 244475"/>
              <a:gd name="connsiteY26" fmla="*/ 73025 h 177800"/>
              <a:gd name="connsiteX27" fmla="*/ 149225 w 244475"/>
              <a:gd name="connsiteY27" fmla="*/ 92075 h 177800"/>
              <a:gd name="connsiteX28" fmla="*/ 155575 w 244475"/>
              <a:gd name="connsiteY28" fmla="*/ 85725 h 177800"/>
              <a:gd name="connsiteX29" fmla="*/ 142875 w 244475"/>
              <a:gd name="connsiteY29" fmla="*/ 85725 h 177800"/>
              <a:gd name="connsiteX30" fmla="*/ 142875 w 244475"/>
              <a:gd name="connsiteY30" fmla="*/ 95250 h 177800"/>
              <a:gd name="connsiteX31" fmla="*/ 130175 w 244475"/>
              <a:gd name="connsiteY31" fmla="*/ 95250 h 177800"/>
              <a:gd name="connsiteX32" fmla="*/ 133350 w 244475"/>
              <a:gd name="connsiteY32" fmla="*/ 101600 h 177800"/>
              <a:gd name="connsiteX33" fmla="*/ 127000 w 244475"/>
              <a:gd name="connsiteY33" fmla="*/ 107950 h 177800"/>
              <a:gd name="connsiteX34" fmla="*/ 123825 w 244475"/>
              <a:gd name="connsiteY34" fmla="*/ 104775 h 177800"/>
              <a:gd name="connsiteX35" fmla="*/ 98425 w 244475"/>
              <a:gd name="connsiteY35" fmla="*/ 123825 h 177800"/>
              <a:gd name="connsiteX36" fmla="*/ 88900 w 244475"/>
              <a:gd name="connsiteY36" fmla="*/ 123825 h 177800"/>
              <a:gd name="connsiteX37" fmla="*/ 92075 w 244475"/>
              <a:gd name="connsiteY37" fmla="*/ 127000 h 177800"/>
              <a:gd name="connsiteX38" fmla="*/ 79375 w 244475"/>
              <a:gd name="connsiteY38" fmla="*/ 127000 h 177800"/>
              <a:gd name="connsiteX39" fmla="*/ 57150 w 244475"/>
              <a:gd name="connsiteY39" fmla="*/ 149225 h 177800"/>
              <a:gd name="connsiteX40" fmla="*/ 22225 w 244475"/>
              <a:gd name="connsiteY40" fmla="*/ 168275 h 177800"/>
              <a:gd name="connsiteX41" fmla="*/ 22225 w 244475"/>
              <a:gd name="connsiteY41" fmla="*/ 174625 h 177800"/>
              <a:gd name="connsiteX42" fmla="*/ 41275 w 244475"/>
              <a:gd name="connsiteY42" fmla="*/ 171450 h 177800"/>
              <a:gd name="connsiteX43" fmla="*/ 15875 w 244475"/>
              <a:gd name="connsiteY43" fmla="*/ 177800 h 177800"/>
              <a:gd name="connsiteX44" fmla="*/ 12700 w 244475"/>
              <a:gd name="connsiteY44" fmla="*/ 174625 h 177800"/>
              <a:gd name="connsiteX45" fmla="*/ 12700 w 244475"/>
              <a:gd name="connsiteY45" fmla="*/ 171450 h 177800"/>
              <a:gd name="connsiteX46" fmla="*/ 12700 w 244475"/>
              <a:gd name="connsiteY46" fmla="*/ 149225 h 177800"/>
              <a:gd name="connsiteX47" fmla="*/ 3175 w 244475"/>
              <a:gd name="connsiteY47" fmla="*/ 142875 h 177800"/>
              <a:gd name="connsiteX48" fmla="*/ 0 w 244475"/>
              <a:gd name="connsiteY48" fmla="*/ 133350 h 177800"/>
              <a:gd name="connsiteX49" fmla="*/ 9525 w 244475"/>
              <a:gd name="connsiteY49" fmla="*/ 136525 h 177800"/>
              <a:gd name="connsiteX50" fmla="*/ 3175 w 244475"/>
              <a:gd name="connsiteY50" fmla="*/ 123825 h 177800"/>
              <a:gd name="connsiteX51" fmla="*/ 19050 w 244475"/>
              <a:gd name="connsiteY51" fmla="*/ 130175 h 177800"/>
              <a:gd name="connsiteX52" fmla="*/ 15875 w 244475"/>
              <a:gd name="connsiteY52" fmla="*/ 114300 h 177800"/>
              <a:gd name="connsiteX53" fmla="*/ 28575 w 244475"/>
              <a:gd name="connsiteY53" fmla="*/ 104775 h 177800"/>
              <a:gd name="connsiteX54" fmla="*/ 28575 w 244475"/>
              <a:gd name="connsiteY54" fmla="*/ 111125 h 177800"/>
              <a:gd name="connsiteX55" fmla="*/ 25400 w 244475"/>
              <a:gd name="connsiteY55" fmla="*/ 107950 h 177800"/>
              <a:gd name="connsiteX56" fmla="*/ 22225 w 244475"/>
              <a:gd name="connsiteY56" fmla="*/ 114300 h 177800"/>
              <a:gd name="connsiteX57" fmla="*/ 38100 w 244475"/>
              <a:gd name="connsiteY57" fmla="*/ 111125 h 177800"/>
              <a:gd name="connsiteX58" fmla="*/ 31750 w 244475"/>
              <a:gd name="connsiteY58" fmla="*/ 101600 h 177800"/>
              <a:gd name="connsiteX59" fmla="*/ 38100 w 244475"/>
              <a:gd name="connsiteY59" fmla="*/ 101600 h 177800"/>
              <a:gd name="connsiteX60" fmla="*/ 41275 w 244475"/>
              <a:gd name="connsiteY60" fmla="*/ 107950 h 177800"/>
              <a:gd name="connsiteX61" fmla="*/ 44450 w 244475"/>
              <a:gd name="connsiteY61" fmla="*/ 101600 h 177800"/>
              <a:gd name="connsiteX62" fmla="*/ 50800 w 244475"/>
              <a:gd name="connsiteY62" fmla="*/ 104775 h 177800"/>
              <a:gd name="connsiteX63" fmla="*/ 50800 w 244475"/>
              <a:gd name="connsiteY63" fmla="*/ 98425 h 177800"/>
              <a:gd name="connsiteX64" fmla="*/ 41275 w 244475"/>
              <a:gd name="connsiteY64" fmla="*/ 101600 h 177800"/>
              <a:gd name="connsiteX65" fmla="*/ 41275 w 244475"/>
              <a:gd name="connsiteY65" fmla="*/ 92075 h 177800"/>
              <a:gd name="connsiteX66" fmla="*/ 73025 w 244475"/>
              <a:gd name="connsiteY66" fmla="*/ 98425 h 177800"/>
              <a:gd name="connsiteX67" fmla="*/ 69850 w 244475"/>
              <a:gd name="connsiteY67" fmla="*/ 95250 h 177800"/>
              <a:gd name="connsiteX68" fmla="*/ 74735 w 244475"/>
              <a:gd name="connsiteY68" fmla="*/ 87923 h 177800"/>
              <a:gd name="connsiteX69" fmla="*/ 76200 w 244475"/>
              <a:gd name="connsiteY69" fmla="*/ 95250 h 177800"/>
              <a:gd name="connsiteX70" fmla="*/ 76200 w 244475"/>
              <a:gd name="connsiteY70" fmla="*/ 85725 h 177800"/>
              <a:gd name="connsiteX71" fmla="*/ 74735 w 244475"/>
              <a:gd name="connsiteY71" fmla="*/ 87923 h 177800"/>
              <a:gd name="connsiteX72" fmla="*/ 73025 w 244475"/>
              <a:gd name="connsiteY72" fmla="*/ 79375 h 177800"/>
              <a:gd name="connsiteX73" fmla="*/ 79375 w 244475"/>
              <a:gd name="connsiteY73" fmla="*/ 76200 h 177800"/>
              <a:gd name="connsiteX74" fmla="*/ 82550 w 244475"/>
              <a:gd name="connsiteY74" fmla="*/ 82550 h 177800"/>
              <a:gd name="connsiteX75" fmla="*/ 85725 w 244475"/>
              <a:gd name="connsiteY75" fmla="*/ 76200 h 177800"/>
              <a:gd name="connsiteX76" fmla="*/ 146050 w 244475"/>
              <a:gd name="connsiteY76" fmla="*/ 53975 h 177800"/>
              <a:gd name="connsiteX77" fmla="*/ 172757 w 244475"/>
              <a:gd name="connsiteY77" fmla="*/ 15128 h 177800"/>
              <a:gd name="connsiteX78" fmla="*/ 168275 w 244475"/>
              <a:gd name="connsiteY78" fmla="*/ 28575 h 177800"/>
              <a:gd name="connsiteX79" fmla="*/ 174625 w 244475"/>
              <a:gd name="connsiteY79" fmla="*/ 28575 h 177800"/>
              <a:gd name="connsiteX80" fmla="*/ 165100 w 244475"/>
              <a:gd name="connsiteY80" fmla="*/ 38100 h 177800"/>
              <a:gd name="connsiteX81" fmla="*/ 149225 w 244475"/>
              <a:gd name="connsiteY81" fmla="*/ 66675 h 177800"/>
              <a:gd name="connsiteX82" fmla="*/ 174625 w 244475"/>
              <a:gd name="connsiteY82" fmla="*/ 57150 h 177800"/>
              <a:gd name="connsiteX83" fmla="*/ 184150 w 244475"/>
              <a:gd name="connsiteY83" fmla="*/ 28575 h 177800"/>
              <a:gd name="connsiteX84" fmla="*/ 187325 w 244475"/>
              <a:gd name="connsiteY84" fmla="*/ 34925 h 177800"/>
              <a:gd name="connsiteX85" fmla="*/ 193675 w 244475"/>
              <a:gd name="connsiteY85" fmla="*/ 28575 h 177800"/>
              <a:gd name="connsiteX86" fmla="*/ 190500 w 244475"/>
              <a:gd name="connsiteY86" fmla="*/ 22225 h 177800"/>
              <a:gd name="connsiteX87" fmla="*/ 203200 w 244475"/>
              <a:gd name="connsiteY87" fmla="*/ 28575 h 177800"/>
              <a:gd name="connsiteX88" fmla="*/ 203200 w 244475"/>
              <a:gd name="connsiteY88" fmla="*/ 19050 h 177800"/>
              <a:gd name="connsiteX89" fmla="*/ 215900 w 244475"/>
              <a:gd name="connsiteY89" fmla="*/ 25400 h 17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44475" h="177800">
                <a:moveTo>
                  <a:pt x="82550" y="142875"/>
                </a:moveTo>
                <a:lnTo>
                  <a:pt x="60325" y="158750"/>
                </a:lnTo>
                <a:lnTo>
                  <a:pt x="41275" y="171450"/>
                </a:lnTo>
                <a:lnTo>
                  <a:pt x="60325" y="155575"/>
                </a:lnTo>
                <a:close/>
                <a:moveTo>
                  <a:pt x="177800" y="15875"/>
                </a:moveTo>
                <a:lnTo>
                  <a:pt x="187325" y="19050"/>
                </a:lnTo>
                <a:lnTo>
                  <a:pt x="180975" y="22225"/>
                </a:lnTo>
                <a:lnTo>
                  <a:pt x="190500" y="28575"/>
                </a:lnTo>
                <a:lnTo>
                  <a:pt x="174625" y="25400"/>
                </a:lnTo>
                <a:close/>
                <a:moveTo>
                  <a:pt x="174625" y="9525"/>
                </a:moveTo>
                <a:lnTo>
                  <a:pt x="176609" y="9525"/>
                </a:lnTo>
                <a:lnTo>
                  <a:pt x="172757" y="15128"/>
                </a:lnTo>
                <a:close/>
                <a:moveTo>
                  <a:pt x="203200" y="3175"/>
                </a:moveTo>
                <a:lnTo>
                  <a:pt x="212725" y="6350"/>
                </a:lnTo>
                <a:lnTo>
                  <a:pt x="209550" y="15875"/>
                </a:lnTo>
                <a:lnTo>
                  <a:pt x="203200" y="9525"/>
                </a:lnTo>
                <a:close/>
                <a:moveTo>
                  <a:pt x="180975" y="3175"/>
                </a:moveTo>
                <a:lnTo>
                  <a:pt x="184150" y="3175"/>
                </a:lnTo>
                <a:lnTo>
                  <a:pt x="184150" y="9525"/>
                </a:lnTo>
                <a:lnTo>
                  <a:pt x="176609" y="9525"/>
                </a:lnTo>
                <a:close/>
                <a:moveTo>
                  <a:pt x="238125" y="0"/>
                </a:moveTo>
                <a:lnTo>
                  <a:pt x="244475" y="0"/>
                </a:lnTo>
                <a:lnTo>
                  <a:pt x="238125" y="6350"/>
                </a:lnTo>
                <a:lnTo>
                  <a:pt x="180975" y="63500"/>
                </a:lnTo>
                <a:lnTo>
                  <a:pt x="168275" y="66675"/>
                </a:lnTo>
                <a:lnTo>
                  <a:pt x="161925" y="79375"/>
                </a:lnTo>
                <a:lnTo>
                  <a:pt x="171450" y="73025"/>
                </a:lnTo>
                <a:lnTo>
                  <a:pt x="149225" y="92075"/>
                </a:lnTo>
                <a:lnTo>
                  <a:pt x="155575" y="85725"/>
                </a:lnTo>
                <a:lnTo>
                  <a:pt x="142875" y="85725"/>
                </a:lnTo>
                <a:lnTo>
                  <a:pt x="142875" y="95250"/>
                </a:lnTo>
                <a:lnTo>
                  <a:pt x="130175" y="95250"/>
                </a:lnTo>
                <a:lnTo>
                  <a:pt x="133350" y="101600"/>
                </a:lnTo>
                <a:lnTo>
                  <a:pt x="127000" y="107950"/>
                </a:lnTo>
                <a:lnTo>
                  <a:pt x="123825" y="104775"/>
                </a:lnTo>
                <a:lnTo>
                  <a:pt x="98425" y="123825"/>
                </a:lnTo>
                <a:lnTo>
                  <a:pt x="88900" y="123825"/>
                </a:lnTo>
                <a:lnTo>
                  <a:pt x="92075" y="127000"/>
                </a:lnTo>
                <a:lnTo>
                  <a:pt x="79375" y="127000"/>
                </a:lnTo>
                <a:lnTo>
                  <a:pt x="57150" y="149225"/>
                </a:lnTo>
                <a:lnTo>
                  <a:pt x="22225" y="168275"/>
                </a:lnTo>
                <a:lnTo>
                  <a:pt x="22225" y="174625"/>
                </a:lnTo>
                <a:lnTo>
                  <a:pt x="41275" y="171450"/>
                </a:lnTo>
                <a:lnTo>
                  <a:pt x="15875" y="177800"/>
                </a:lnTo>
                <a:lnTo>
                  <a:pt x="12700" y="174625"/>
                </a:lnTo>
                <a:lnTo>
                  <a:pt x="12700" y="171450"/>
                </a:lnTo>
                <a:lnTo>
                  <a:pt x="12700" y="149225"/>
                </a:lnTo>
                <a:lnTo>
                  <a:pt x="3175" y="142875"/>
                </a:lnTo>
                <a:lnTo>
                  <a:pt x="0" y="133350"/>
                </a:lnTo>
                <a:lnTo>
                  <a:pt x="9525" y="136525"/>
                </a:lnTo>
                <a:lnTo>
                  <a:pt x="3175" y="123825"/>
                </a:lnTo>
                <a:lnTo>
                  <a:pt x="19050" y="130175"/>
                </a:lnTo>
                <a:lnTo>
                  <a:pt x="15875" y="114300"/>
                </a:lnTo>
                <a:lnTo>
                  <a:pt x="28575" y="104775"/>
                </a:lnTo>
                <a:lnTo>
                  <a:pt x="28575" y="111125"/>
                </a:lnTo>
                <a:lnTo>
                  <a:pt x="25400" y="107950"/>
                </a:lnTo>
                <a:lnTo>
                  <a:pt x="22225" y="114300"/>
                </a:lnTo>
                <a:lnTo>
                  <a:pt x="38100" y="111125"/>
                </a:lnTo>
                <a:lnTo>
                  <a:pt x="31750" y="101600"/>
                </a:lnTo>
                <a:lnTo>
                  <a:pt x="38100" y="101600"/>
                </a:lnTo>
                <a:lnTo>
                  <a:pt x="41275" y="107950"/>
                </a:lnTo>
                <a:lnTo>
                  <a:pt x="44450" y="101600"/>
                </a:lnTo>
                <a:lnTo>
                  <a:pt x="50800" y="104775"/>
                </a:lnTo>
                <a:lnTo>
                  <a:pt x="50800" y="98425"/>
                </a:lnTo>
                <a:lnTo>
                  <a:pt x="41275" y="101600"/>
                </a:lnTo>
                <a:lnTo>
                  <a:pt x="41275" y="92075"/>
                </a:lnTo>
                <a:lnTo>
                  <a:pt x="73025" y="98425"/>
                </a:lnTo>
                <a:lnTo>
                  <a:pt x="69850" y="95250"/>
                </a:lnTo>
                <a:lnTo>
                  <a:pt x="74735" y="87923"/>
                </a:lnTo>
                <a:lnTo>
                  <a:pt x="76200" y="95250"/>
                </a:lnTo>
                <a:lnTo>
                  <a:pt x="76200" y="85725"/>
                </a:lnTo>
                <a:lnTo>
                  <a:pt x="74735" y="87923"/>
                </a:lnTo>
                <a:lnTo>
                  <a:pt x="73025" y="79375"/>
                </a:lnTo>
                <a:lnTo>
                  <a:pt x="79375" y="76200"/>
                </a:lnTo>
                <a:lnTo>
                  <a:pt x="82550" y="82550"/>
                </a:lnTo>
                <a:lnTo>
                  <a:pt x="85725" y="76200"/>
                </a:lnTo>
                <a:lnTo>
                  <a:pt x="146050" y="53975"/>
                </a:lnTo>
                <a:lnTo>
                  <a:pt x="172757" y="15128"/>
                </a:lnTo>
                <a:lnTo>
                  <a:pt x="168275" y="28575"/>
                </a:lnTo>
                <a:lnTo>
                  <a:pt x="174625" y="28575"/>
                </a:lnTo>
                <a:lnTo>
                  <a:pt x="165100" y="38100"/>
                </a:lnTo>
                <a:lnTo>
                  <a:pt x="149225" y="66675"/>
                </a:lnTo>
                <a:lnTo>
                  <a:pt x="174625" y="57150"/>
                </a:lnTo>
                <a:lnTo>
                  <a:pt x="184150" y="28575"/>
                </a:lnTo>
                <a:lnTo>
                  <a:pt x="187325" y="34925"/>
                </a:lnTo>
                <a:lnTo>
                  <a:pt x="193675" y="28575"/>
                </a:lnTo>
                <a:lnTo>
                  <a:pt x="190500" y="22225"/>
                </a:lnTo>
                <a:lnTo>
                  <a:pt x="203200" y="28575"/>
                </a:lnTo>
                <a:lnTo>
                  <a:pt x="203200" y="19050"/>
                </a:lnTo>
                <a:lnTo>
                  <a:pt x="215900" y="25400"/>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67" name="Watertown-Fort Drum, NY">
            <a:extLst>
              <a:ext uri="{FF2B5EF4-FFF2-40B4-BE49-F238E27FC236}">
                <a16:creationId xmlns:a16="http://schemas.microsoft.com/office/drawing/2014/main" xmlns="" id="{00000000-0008-0000-0000-00001D020000}"/>
              </a:ext>
            </a:extLst>
          </p:cNvPr>
          <p:cNvSpPr>
            <a:spLocks/>
          </p:cNvSpPr>
          <p:nvPr/>
        </p:nvSpPr>
        <p:spPr bwMode="auto">
          <a:xfrm>
            <a:off x="10102762" y="3359824"/>
            <a:ext cx="120650" cy="144252"/>
          </a:xfrm>
          <a:custGeom>
            <a:avLst/>
            <a:gdLst>
              <a:gd name="T0" fmla="*/ 2147483646 w 76"/>
              <a:gd name="T1" fmla="*/ 2147483646 h 92"/>
              <a:gd name="T2" fmla="*/ 2147483646 w 76"/>
              <a:gd name="T3" fmla="*/ 2147483646 h 92"/>
              <a:gd name="T4" fmla="*/ 2147483646 w 76"/>
              <a:gd name="T5" fmla="*/ 2147483646 h 92"/>
              <a:gd name="T6" fmla="*/ 2147483646 w 76"/>
              <a:gd name="T7" fmla="*/ 2147483646 h 92"/>
              <a:gd name="T8" fmla="*/ 2147483646 w 76"/>
              <a:gd name="T9" fmla="*/ 2147483646 h 92"/>
              <a:gd name="T10" fmla="*/ 2147483646 w 76"/>
              <a:gd name="T11" fmla="*/ 2147483646 h 92"/>
              <a:gd name="T12" fmla="*/ 2147483646 w 76"/>
              <a:gd name="T13" fmla="*/ 2147483646 h 92"/>
              <a:gd name="T14" fmla="*/ 2147483646 w 76"/>
              <a:gd name="T15" fmla="*/ 2147483646 h 92"/>
              <a:gd name="T16" fmla="*/ 2147483646 w 76"/>
              <a:gd name="T17" fmla="*/ 2147483646 h 92"/>
              <a:gd name="T18" fmla="*/ 2147483646 w 76"/>
              <a:gd name="T19" fmla="*/ 2147483646 h 92"/>
              <a:gd name="T20" fmla="*/ 2147483646 w 76"/>
              <a:gd name="T21" fmla="*/ 2147483646 h 92"/>
              <a:gd name="T22" fmla="*/ 2147483646 w 76"/>
              <a:gd name="T23" fmla="*/ 2147483646 h 92"/>
              <a:gd name="T24" fmla="*/ 2147483646 w 76"/>
              <a:gd name="T25" fmla="*/ 2147483646 h 92"/>
              <a:gd name="T26" fmla="*/ 2147483646 w 76"/>
              <a:gd name="T27" fmla="*/ 2147483646 h 92"/>
              <a:gd name="T28" fmla="*/ 2147483646 w 76"/>
              <a:gd name="T29" fmla="*/ 2147483646 h 92"/>
              <a:gd name="T30" fmla="*/ 2147483646 w 76"/>
              <a:gd name="T31" fmla="*/ 2147483646 h 92"/>
              <a:gd name="T32" fmla="*/ 2147483646 w 76"/>
              <a:gd name="T33" fmla="*/ 2147483646 h 92"/>
              <a:gd name="T34" fmla="*/ 2147483646 w 76"/>
              <a:gd name="T35" fmla="*/ 2147483646 h 92"/>
              <a:gd name="T36" fmla="*/ 2147483646 w 76"/>
              <a:gd name="T37" fmla="*/ 2147483646 h 92"/>
              <a:gd name="T38" fmla="*/ 2147483646 w 76"/>
              <a:gd name="T39" fmla="*/ 2147483646 h 92"/>
              <a:gd name="T40" fmla="*/ 2147483646 w 76"/>
              <a:gd name="T41" fmla="*/ 2147483646 h 92"/>
              <a:gd name="T42" fmla="*/ 2147483646 w 76"/>
              <a:gd name="T43" fmla="*/ 2147483646 h 92"/>
              <a:gd name="T44" fmla="*/ 2147483646 w 76"/>
              <a:gd name="T45" fmla="*/ 2147483646 h 92"/>
              <a:gd name="T46" fmla="*/ 2147483646 w 76"/>
              <a:gd name="T47" fmla="*/ 2147483646 h 92"/>
              <a:gd name="T48" fmla="*/ 2147483646 w 76"/>
              <a:gd name="T49" fmla="*/ 2147483646 h 92"/>
              <a:gd name="T50" fmla="*/ 2147483646 w 76"/>
              <a:gd name="T51" fmla="*/ 2147483646 h 92"/>
              <a:gd name="T52" fmla="*/ 2147483646 w 76"/>
              <a:gd name="T53" fmla="*/ 2147483646 h 92"/>
              <a:gd name="T54" fmla="*/ 2147483646 w 76"/>
              <a:gd name="T55" fmla="*/ 2147483646 h 92"/>
              <a:gd name="T56" fmla="*/ 2147483646 w 76"/>
              <a:gd name="T57" fmla="*/ 2147483646 h 92"/>
              <a:gd name="T58" fmla="*/ 2147483646 w 76"/>
              <a:gd name="T59" fmla="*/ 2147483646 h 92"/>
              <a:gd name="T60" fmla="*/ 2147483646 w 76"/>
              <a:gd name="T61" fmla="*/ 2147483646 h 92"/>
              <a:gd name="T62" fmla="*/ 2147483646 w 76"/>
              <a:gd name="T63" fmla="*/ 2147483646 h 92"/>
              <a:gd name="T64" fmla="*/ 2147483646 w 76"/>
              <a:gd name="T65" fmla="*/ 2147483646 h 92"/>
              <a:gd name="T66" fmla="*/ 0 w 76"/>
              <a:gd name="T67" fmla="*/ 2147483646 h 92"/>
              <a:gd name="T68" fmla="*/ 2147483646 w 76"/>
              <a:gd name="T69" fmla="*/ 2147483646 h 92"/>
              <a:gd name="T70" fmla="*/ 2147483646 w 76"/>
              <a:gd name="T71" fmla="*/ 2147483646 h 92"/>
              <a:gd name="T72" fmla="*/ 2147483646 w 76"/>
              <a:gd name="T73" fmla="*/ 0 h 92"/>
              <a:gd name="T74" fmla="*/ 2147483646 w 76"/>
              <a:gd name="T75" fmla="*/ 2147483646 h 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6"/>
              <a:gd name="T115" fmla="*/ 0 h 92"/>
              <a:gd name="T116" fmla="*/ 76 w 76"/>
              <a:gd name="T117" fmla="*/ 92 h 9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6" h="92">
                <a:moveTo>
                  <a:pt x="72" y="10"/>
                </a:moveTo>
                <a:lnTo>
                  <a:pt x="68" y="26"/>
                </a:lnTo>
                <a:lnTo>
                  <a:pt x="74" y="28"/>
                </a:lnTo>
                <a:lnTo>
                  <a:pt x="76" y="36"/>
                </a:lnTo>
                <a:lnTo>
                  <a:pt x="70" y="36"/>
                </a:lnTo>
                <a:lnTo>
                  <a:pt x="72" y="42"/>
                </a:lnTo>
                <a:lnTo>
                  <a:pt x="68" y="42"/>
                </a:lnTo>
                <a:lnTo>
                  <a:pt x="58" y="58"/>
                </a:lnTo>
                <a:lnTo>
                  <a:pt x="52" y="60"/>
                </a:lnTo>
                <a:lnTo>
                  <a:pt x="54" y="70"/>
                </a:lnTo>
                <a:lnTo>
                  <a:pt x="60" y="70"/>
                </a:lnTo>
                <a:lnTo>
                  <a:pt x="64" y="80"/>
                </a:lnTo>
                <a:lnTo>
                  <a:pt x="44" y="84"/>
                </a:lnTo>
                <a:lnTo>
                  <a:pt x="44" y="88"/>
                </a:lnTo>
                <a:lnTo>
                  <a:pt x="30" y="92"/>
                </a:lnTo>
                <a:lnTo>
                  <a:pt x="22" y="76"/>
                </a:lnTo>
                <a:lnTo>
                  <a:pt x="16" y="74"/>
                </a:lnTo>
                <a:lnTo>
                  <a:pt x="20" y="68"/>
                </a:lnTo>
                <a:lnTo>
                  <a:pt x="24" y="72"/>
                </a:lnTo>
                <a:lnTo>
                  <a:pt x="28" y="64"/>
                </a:lnTo>
                <a:lnTo>
                  <a:pt x="26" y="60"/>
                </a:lnTo>
                <a:lnTo>
                  <a:pt x="34" y="50"/>
                </a:lnTo>
                <a:lnTo>
                  <a:pt x="20" y="58"/>
                </a:lnTo>
                <a:lnTo>
                  <a:pt x="24" y="48"/>
                </a:lnTo>
                <a:lnTo>
                  <a:pt x="20" y="50"/>
                </a:lnTo>
                <a:lnTo>
                  <a:pt x="20" y="46"/>
                </a:lnTo>
                <a:lnTo>
                  <a:pt x="16" y="48"/>
                </a:lnTo>
                <a:lnTo>
                  <a:pt x="16" y="46"/>
                </a:lnTo>
                <a:lnTo>
                  <a:pt x="10" y="50"/>
                </a:lnTo>
                <a:lnTo>
                  <a:pt x="12" y="54"/>
                </a:lnTo>
                <a:lnTo>
                  <a:pt x="18" y="52"/>
                </a:lnTo>
                <a:lnTo>
                  <a:pt x="12" y="60"/>
                </a:lnTo>
                <a:lnTo>
                  <a:pt x="8" y="50"/>
                </a:lnTo>
                <a:lnTo>
                  <a:pt x="0" y="48"/>
                </a:lnTo>
                <a:lnTo>
                  <a:pt x="10" y="32"/>
                </a:lnTo>
                <a:lnTo>
                  <a:pt x="24" y="20"/>
                </a:lnTo>
                <a:lnTo>
                  <a:pt x="34" y="0"/>
                </a:lnTo>
                <a:lnTo>
                  <a:pt x="72" y="10"/>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68" name="Binghamton, NY">
            <a:extLst>
              <a:ext uri="{FF2B5EF4-FFF2-40B4-BE49-F238E27FC236}">
                <a16:creationId xmlns:a16="http://schemas.microsoft.com/office/drawing/2014/main" xmlns="" id="{00000000-0008-0000-0000-000021020000}"/>
              </a:ext>
            </a:extLst>
          </p:cNvPr>
          <p:cNvSpPr>
            <a:spLocks/>
          </p:cNvSpPr>
          <p:nvPr/>
        </p:nvSpPr>
        <p:spPr bwMode="auto">
          <a:xfrm>
            <a:off x="10178962" y="3724529"/>
            <a:ext cx="176063" cy="102978"/>
          </a:xfrm>
          <a:custGeom>
            <a:avLst/>
            <a:gdLst>
              <a:gd name="connsiteX0" fmla="*/ 85725 w 174625"/>
              <a:gd name="connsiteY0" fmla="*/ 0 h 104775"/>
              <a:gd name="connsiteX1" fmla="*/ 98425 w 174625"/>
              <a:gd name="connsiteY1" fmla="*/ 28575 h 104775"/>
              <a:gd name="connsiteX2" fmla="*/ 123825 w 174625"/>
              <a:gd name="connsiteY2" fmla="*/ 19050 h 104775"/>
              <a:gd name="connsiteX3" fmla="*/ 127000 w 174625"/>
              <a:gd name="connsiteY3" fmla="*/ 31750 h 104775"/>
              <a:gd name="connsiteX4" fmla="*/ 155575 w 174625"/>
              <a:gd name="connsiteY4" fmla="*/ 22225 h 104775"/>
              <a:gd name="connsiteX5" fmla="*/ 161925 w 174625"/>
              <a:gd name="connsiteY5" fmla="*/ 47625 h 104775"/>
              <a:gd name="connsiteX6" fmla="*/ 174625 w 174625"/>
              <a:gd name="connsiteY6" fmla="*/ 53975 h 104775"/>
              <a:gd name="connsiteX7" fmla="*/ 158750 w 174625"/>
              <a:gd name="connsiteY7" fmla="*/ 60325 h 104775"/>
              <a:gd name="connsiteX8" fmla="*/ 76200 w 174625"/>
              <a:gd name="connsiteY8" fmla="*/ 85725 h 104775"/>
              <a:gd name="connsiteX9" fmla="*/ 69850 w 174625"/>
              <a:gd name="connsiteY9" fmla="*/ 88900 h 104775"/>
              <a:gd name="connsiteX10" fmla="*/ 12700 w 174625"/>
              <a:gd name="connsiteY10" fmla="*/ 104775 h 104775"/>
              <a:gd name="connsiteX11" fmla="*/ 0 w 174625"/>
              <a:gd name="connsiteY11" fmla="*/ 50800 h 104775"/>
              <a:gd name="connsiteX12" fmla="*/ 19050 w 174625"/>
              <a:gd name="connsiteY12" fmla="*/ 50800 h 104775"/>
              <a:gd name="connsiteX13" fmla="*/ 15875 w 174625"/>
              <a:gd name="connsiteY13" fmla="*/ 38100 h 104775"/>
              <a:gd name="connsiteX14" fmla="*/ 38100 w 174625"/>
              <a:gd name="connsiteY14" fmla="*/ 34925 h 104775"/>
              <a:gd name="connsiteX15" fmla="*/ 38100 w 174625"/>
              <a:gd name="connsiteY15" fmla="*/ 25400 h 104775"/>
              <a:gd name="connsiteX16" fmla="*/ 28575 w 174625"/>
              <a:gd name="connsiteY16" fmla="*/ 22225 h 104775"/>
              <a:gd name="connsiteX17" fmla="*/ 34925 w 174625"/>
              <a:gd name="connsiteY17" fmla="*/ 15875 h 104775"/>
              <a:gd name="connsiteX18" fmla="*/ 50800 w 174625"/>
              <a:gd name="connsiteY18" fmla="*/ 9525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4625" h="104775">
                <a:moveTo>
                  <a:pt x="85725" y="0"/>
                </a:moveTo>
                <a:lnTo>
                  <a:pt x="98425" y="28575"/>
                </a:lnTo>
                <a:lnTo>
                  <a:pt x="123825" y="19050"/>
                </a:lnTo>
                <a:lnTo>
                  <a:pt x="127000" y="31750"/>
                </a:lnTo>
                <a:lnTo>
                  <a:pt x="155575" y="22225"/>
                </a:lnTo>
                <a:lnTo>
                  <a:pt x="161925" y="47625"/>
                </a:lnTo>
                <a:lnTo>
                  <a:pt x="174625" y="53975"/>
                </a:lnTo>
                <a:lnTo>
                  <a:pt x="158750" y="60325"/>
                </a:lnTo>
                <a:lnTo>
                  <a:pt x="76200" y="85725"/>
                </a:lnTo>
                <a:lnTo>
                  <a:pt x="69850" y="88900"/>
                </a:lnTo>
                <a:lnTo>
                  <a:pt x="12700" y="104775"/>
                </a:lnTo>
                <a:lnTo>
                  <a:pt x="0" y="50800"/>
                </a:lnTo>
                <a:lnTo>
                  <a:pt x="19050" y="50800"/>
                </a:lnTo>
                <a:lnTo>
                  <a:pt x="15875" y="38100"/>
                </a:lnTo>
                <a:lnTo>
                  <a:pt x="38100" y="34925"/>
                </a:lnTo>
                <a:lnTo>
                  <a:pt x="38100" y="25400"/>
                </a:lnTo>
                <a:lnTo>
                  <a:pt x="28575" y="22225"/>
                </a:lnTo>
                <a:lnTo>
                  <a:pt x="34925" y="15875"/>
                </a:lnTo>
                <a:lnTo>
                  <a:pt x="50800" y="9525"/>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69" name="AutoShape 3">
            <a:extLst>
              <a:ext uri="{FF2B5EF4-FFF2-40B4-BE49-F238E27FC236}">
                <a16:creationId xmlns:a16="http://schemas.microsoft.com/office/drawing/2014/main" xmlns="" id="{00000000-0008-0000-0000-000022020000}"/>
              </a:ext>
            </a:extLst>
          </p:cNvPr>
          <p:cNvSpPr>
            <a:spLocks noChangeAspect="1" noChangeArrowheads="1" noTextEdit="1"/>
          </p:cNvSpPr>
          <p:nvPr/>
        </p:nvSpPr>
        <p:spPr bwMode="auto">
          <a:xfrm>
            <a:off x="8161699" y="3145721"/>
            <a:ext cx="1187151" cy="1052842"/>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670" name="Bay City, MI">
            <a:extLst>
              <a:ext uri="{FF2B5EF4-FFF2-40B4-BE49-F238E27FC236}">
                <a16:creationId xmlns:a16="http://schemas.microsoft.com/office/drawing/2014/main" xmlns="" id="{00000000-0008-0000-0000-000023020000}"/>
              </a:ext>
            </a:extLst>
          </p:cNvPr>
          <p:cNvSpPr>
            <a:spLocks/>
          </p:cNvSpPr>
          <p:nvPr/>
        </p:nvSpPr>
        <p:spPr bwMode="auto">
          <a:xfrm>
            <a:off x="9072625" y="3708654"/>
            <a:ext cx="82550" cy="90278"/>
          </a:xfrm>
          <a:custGeom>
            <a:avLst/>
            <a:gdLst>
              <a:gd name="T0" fmla="*/ 2147483646 w 52"/>
              <a:gd name="T1" fmla="*/ 2147483646 h 58"/>
              <a:gd name="T2" fmla="*/ 2147483646 w 52"/>
              <a:gd name="T3" fmla="*/ 2147483646 h 58"/>
              <a:gd name="T4" fmla="*/ 2147483646 w 52"/>
              <a:gd name="T5" fmla="*/ 2147483646 h 58"/>
              <a:gd name="T6" fmla="*/ 2147483646 w 52"/>
              <a:gd name="T7" fmla="*/ 2147483646 h 58"/>
              <a:gd name="T8" fmla="*/ 2147483646 w 52"/>
              <a:gd name="T9" fmla="*/ 2147483646 h 58"/>
              <a:gd name="T10" fmla="*/ 2147483646 w 52"/>
              <a:gd name="T11" fmla="*/ 2147483646 h 58"/>
              <a:gd name="T12" fmla="*/ 2147483646 w 52"/>
              <a:gd name="T13" fmla="*/ 2147483646 h 58"/>
              <a:gd name="T14" fmla="*/ 2147483646 w 52"/>
              <a:gd name="T15" fmla="*/ 2147483646 h 58"/>
              <a:gd name="T16" fmla="*/ 2147483646 w 52"/>
              <a:gd name="T17" fmla="*/ 2147483646 h 58"/>
              <a:gd name="T18" fmla="*/ 2147483646 w 52"/>
              <a:gd name="T19" fmla="*/ 2147483646 h 58"/>
              <a:gd name="T20" fmla="*/ 2147483646 w 52"/>
              <a:gd name="T21" fmla="*/ 2147483646 h 58"/>
              <a:gd name="T22" fmla="*/ 2147483646 w 52"/>
              <a:gd name="T23" fmla="*/ 2147483646 h 58"/>
              <a:gd name="T24" fmla="*/ 2147483646 w 52"/>
              <a:gd name="T25" fmla="*/ 2147483646 h 58"/>
              <a:gd name="T26" fmla="*/ 0 w 52"/>
              <a:gd name="T27" fmla="*/ 2147483646 h 58"/>
              <a:gd name="T28" fmla="*/ 2147483646 w 52"/>
              <a:gd name="T29" fmla="*/ 0 h 58"/>
              <a:gd name="T30" fmla="*/ 2147483646 w 52"/>
              <a:gd name="T31" fmla="*/ 2147483646 h 58"/>
              <a:gd name="T32" fmla="*/ 2147483646 w 52"/>
              <a:gd name="T33" fmla="*/ 2147483646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58"/>
              <a:gd name="T53" fmla="*/ 52 w 52"/>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58">
                <a:moveTo>
                  <a:pt x="22" y="8"/>
                </a:moveTo>
                <a:lnTo>
                  <a:pt x="26" y="16"/>
                </a:lnTo>
                <a:lnTo>
                  <a:pt x="24" y="28"/>
                </a:lnTo>
                <a:lnTo>
                  <a:pt x="26" y="32"/>
                </a:lnTo>
                <a:lnTo>
                  <a:pt x="30" y="38"/>
                </a:lnTo>
                <a:lnTo>
                  <a:pt x="48" y="42"/>
                </a:lnTo>
                <a:lnTo>
                  <a:pt x="52" y="56"/>
                </a:lnTo>
                <a:lnTo>
                  <a:pt x="42" y="58"/>
                </a:lnTo>
                <a:lnTo>
                  <a:pt x="40" y="54"/>
                </a:lnTo>
                <a:lnTo>
                  <a:pt x="20" y="58"/>
                </a:lnTo>
                <a:lnTo>
                  <a:pt x="18" y="52"/>
                </a:lnTo>
                <a:lnTo>
                  <a:pt x="8" y="54"/>
                </a:lnTo>
                <a:lnTo>
                  <a:pt x="2" y="22"/>
                </a:lnTo>
                <a:lnTo>
                  <a:pt x="0" y="2"/>
                </a:lnTo>
                <a:lnTo>
                  <a:pt x="10" y="0"/>
                </a:lnTo>
                <a:lnTo>
                  <a:pt x="12" y="10"/>
                </a:lnTo>
                <a:lnTo>
                  <a:pt x="22" y="8"/>
                </a:lnTo>
                <a:close/>
              </a:path>
            </a:pathLst>
          </a:custGeom>
          <a:solidFill>
            <a:srgbClr val="A6A6A6"/>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671" name="Saginaw, MI">
            <a:extLst>
              <a:ext uri="{FF2B5EF4-FFF2-40B4-BE49-F238E27FC236}">
                <a16:creationId xmlns:a16="http://schemas.microsoft.com/office/drawing/2014/main" xmlns="" id="{00000000-0008-0000-0000-000025020000}"/>
              </a:ext>
            </a:extLst>
          </p:cNvPr>
          <p:cNvSpPr>
            <a:spLocks/>
          </p:cNvSpPr>
          <p:nvPr/>
        </p:nvSpPr>
        <p:spPr bwMode="auto">
          <a:xfrm>
            <a:off x="9063100" y="3791204"/>
            <a:ext cx="101600" cy="87103"/>
          </a:xfrm>
          <a:custGeom>
            <a:avLst/>
            <a:gdLst>
              <a:gd name="T0" fmla="*/ 2147483646 w 64"/>
              <a:gd name="T1" fmla="*/ 2147483646 h 56"/>
              <a:gd name="T2" fmla="*/ 2147483646 w 64"/>
              <a:gd name="T3" fmla="*/ 2147483646 h 56"/>
              <a:gd name="T4" fmla="*/ 2147483646 w 64"/>
              <a:gd name="T5" fmla="*/ 2147483646 h 56"/>
              <a:gd name="T6" fmla="*/ 2147483646 w 64"/>
              <a:gd name="T7" fmla="*/ 2147483646 h 56"/>
              <a:gd name="T8" fmla="*/ 2147483646 w 64"/>
              <a:gd name="T9" fmla="*/ 2147483646 h 56"/>
              <a:gd name="T10" fmla="*/ 0 w 64"/>
              <a:gd name="T11" fmla="*/ 2147483646 h 56"/>
              <a:gd name="T12" fmla="*/ 2147483646 w 64"/>
              <a:gd name="T13" fmla="*/ 2147483646 h 56"/>
              <a:gd name="T14" fmla="*/ 2147483646 w 64"/>
              <a:gd name="T15" fmla="*/ 2147483646 h 56"/>
              <a:gd name="T16" fmla="*/ 2147483646 w 64"/>
              <a:gd name="T17" fmla="*/ 0 h 56"/>
              <a:gd name="T18" fmla="*/ 2147483646 w 64"/>
              <a:gd name="T19" fmla="*/ 2147483646 h 56"/>
              <a:gd name="T20" fmla="*/ 2147483646 w 64"/>
              <a:gd name="T21" fmla="*/ 2147483646 h 56"/>
              <a:gd name="T22" fmla="*/ 2147483646 w 64"/>
              <a:gd name="T23" fmla="*/ 2147483646 h 56"/>
              <a:gd name="T24" fmla="*/ 2147483646 w 64"/>
              <a:gd name="T25" fmla="*/ 2147483646 h 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4"/>
              <a:gd name="T40" fmla="*/ 0 h 56"/>
              <a:gd name="T41" fmla="*/ 64 w 64"/>
              <a:gd name="T42" fmla="*/ 56 h 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 h="56">
                <a:moveTo>
                  <a:pt x="58" y="4"/>
                </a:moveTo>
                <a:lnTo>
                  <a:pt x="64" y="34"/>
                </a:lnTo>
                <a:lnTo>
                  <a:pt x="44" y="38"/>
                </a:lnTo>
                <a:lnTo>
                  <a:pt x="46" y="50"/>
                </a:lnTo>
                <a:lnTo>
                  <a:pt x="8" y="56"/>
                </a:lnTo>
                <a:lnTo>
                  <a:pt x="0" y="18"/>
                </a:lnTo>
                <a:lnTo>
                  <a:pt x="16" y="12"/>
                </a:lnTo>
                <a:lnTo>
                  <a:pt x="14" y="2"/>
                </a:lnTo>
                <a:lnTo>
                  <a:pt x="24" y="0"/>
                </a:lnTo>
                <a:lnTo>
                  <a:pt x="26" y="6"/>
                </a:lnTo>
                <a:lnTo>
                  <a:pt x="46" y="2"/>
                </a:lnTo>
                <a:lnTo>
                  <a:pt x="48" y="6"/>
                </a:lnTo>
                <a:lnTo>
                  <a:pt x="58" y="4"/>
                </a:lnTo>
                <a:close/>
              </a:path>
            </a:pathLst>
          </a:custGeom>
          <a:solidFill>
            <a:srgbClr val="A6A6A6"/>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72" name="Flint, MI">
            <a:extLst>
              <a:ext uri="{FF2B5EF4-FFF2-40B4-BE49-F238E27FC236}">
                <a16:creationId xmlns:a16="http://schemas.microsoft.com/office/drawing/2014/main" xmlns="" id="{00000000-0008-0000-0000-00002A020000}"/>
              </a:ext>
            </a:extLst>
          </p:cNvPr>
          <p:cNvSpPr>
            <a:spLocks/>
          </p:cNvSpPr>
          <p:nvPr/>
        </p:nvSpPr>
        <p:spPr bwMode="auto">
          <a:xfrm>
            <a:off x="9132950" y="3837032"/>
            <a:ext cx="76200" cy="98425"/>
          </a:xfrm>
          <a:custGeom>
            <a:avLst/>
            <a:gdLst>
              <a:gd name="T0" fmla="*/ 2147483646 w 48"/>
              <a:gd name="T1" fmla="*/ 0 h 62"/>
              <a:gd name="T2" fmla="*/ 2147483646 w 48"/>
              <a:gd name="T3" fmla="*/ 2147483646 h 62"/>
              <a:gd name="T4" fmla="*/ 2147483646 w 48"/>
              <a:gd name="T5" fmla="*/ 2147483646 h 62"/>
              <a:gd name="T6" fmla="*/ 2147483646 w 48"/>
              <a:gd name="T7" fmla="*/ 2147483646 h 62"/>
              <a:gd name="T8" fmla="*/ 2147483646 w 48"/>
              <a:gd name="T9" fmla="*/ 2147483646 h 62"/>
              <a:gd name="T10" fmla="*/ 2147483646 w 48"/>
              <a:gd name="T11" fmla="*/ 2147483646 h 62"/>
              <a:gd name="T12" fmla="*/ 0 w 48"/>
              <a:gd name="T13" fmla="*/ 2147483646 h 62"/>
              <a:gd name="T14" fmla="*/ 2147483646 w 48"/>
              <a:gd name="T15" fmla="*/ 2147483646 h 62"/>
              <a:gd name="T16" fmla="*/ 2147483646 w 48"/>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62"/>
              <a:gd name="T29" fmla="*/ 48 w 48"/>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62">
                <a:moveTo>
                  <a:pt x="40" y="0"/>
                </a:moveTo>
                <a:lnTo>
                  <a:pt x="48" y="40"/>
                </a:lnTo>
                <a:lnTo>
                  <a:pt x="28" y="46"/>
                </a:lnTo>
                <a:lnTo>
                  <a:pt x="30" y="56"/>
                </a:lnTo>
                <a:lnTo>
                  <a:pt x="10" y="62"/>
                </a:lnTo>
                <a:lnTo>
                  <a:pt x="2" y="20"/>
                </a:lnTo>
                <a:lnTo>
                  <a:pt x="0" y="8"/>
                </a:lnTo>
                <a:lnTo>
                  <a:pt x="20" y="4"/>
                </a:lnTo>
                <a:lnTo>
                  <a:pt x="40" y="0"/>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73" name="Muskegon, MI">
            <a:extLst>
              <a:ext uri="{FF2B5EF4-FFF2-40B4-BE49-F238E27FC236}">
                <a16:creationId xmlns:a16="http://schemas.microsoft.com/office/drawing/2014/main" xmlns="" id="{00000000-0008-0000-0000-00002C020000}"/>
              </a:ext>
            </a:extLst>
          </p:cNvPr>
          <p:cNvSpPr>
            <a:spLocks/>
          </p:cNvSpPr>
          <p:nvPr/>
        </p:nvSpPr>
        <p:spPr bwMode="auto">
          <a:xfrm>
            <a:off x="8775912" y="3859257"/>
            <a:ext cx="101600" cy="69850"/>
          </a:xfrm>
          <a:custGeom>
            <a:avLst/>
            <a:gdLst>
              <a:gd name="T0" fmla="*/ 2147483646 w 64"/>
              <a:gd name="T1" fmla="*/ 0 h 44"/>
              <a:gd name="T2" fmla="*/ 2147483646 w 64"/>
              <a:gd name="T3" fmla="*/ 2147483646 h 44"/>
              <a:gd name="T4" fmla="*/ 2147483646 w 64"/>
              <a:gd name="T5" fmla="*/ 2147483646 h 44"/>
              <a:gd name="T6" fmla="*/ 2147483646 w 64"/>
              <a:gd name="T7" fmla="*/ 2147483646 h 44"/>
              <a:gd name="T8" fmla="*/ 2147483646 w 64"/>
              <a:gd name="T9" fmla="*/ 2147483646 h 44"/>
              <a:gd name="T10" fmla="*/ 2147483646 w 64"/>
              <a:gd name="T11" fmla="*/ 2147483646 h 44"/>
              <a:gd name="T12" fmla="*/ 2147483646 w 64"/>
              <a:gd name="T13" fmla="*/ 2147483646 h 44"/>
              <a:gd name="T14" fmla="*/ 2147483646 w 64"/>
              <a:gd name="T15" fmla="*/ 2147483646 h 44"/>
              <a:gd name="T16" fmla="*/ 2147483646 w 64"/>
              <a:gd name="T17" fmla="*/ 2147483646 h 44"/>
              <a:gd name="T18" fmla="*/ 2147483646 w 64"/>
              <a:gd name="T19" fmla="*/ 2147483646 h 44"/>
              <a:gd name="T20" fmla="*/ 2147483646 w 64"/>
              <a:gd name="T21" fmla="*/ 2147483646 h 44"/>
              <a:gd name="T22" fmla="*/ 0 w 64"/>
              <a:gd name="T23" fmla="*/ 2147483646 h 44"/>
              <a:gd name="T24" fmla="*/ 2147483646 w 64"/>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4"/>
              <a:gd name="T40" fmla="*/ 0 h 44"/>
              <a:gd name="T41" fmla="*/ 64 w 64"/>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 h="44">
                <a:moveTo>
                  <a:pt x="36" y="0"/>
                </a:moveTo>
                <a:lnTo>
                  <a:pt x="40" y="20"/>
                </a:lnTo>
                <a:lnTo>
                  <a:pt x="62" y="16"/>
                </a:lnTo>
                <a:lnTo>
                  <a:pt x="64" y="26"/>
                </a:lnTo>
                <a:lnTo>
                  <a:pt x="54" y="28"/>
                </a:lnTo>
                <a:lnTo>
                  <a:pt x="56" y="38"/>
                </a:lnTo>
                <a:lnTo>
                  <a:pt x="24" y="44"/>
                </a:lnTo>
                <a:lnTo>
                  <a:pt x="16" y="32"/>
                </a:lnTo>
                <a:lnTo>
                  <a:pt x="20" y="34"/>
                </a:lnTo>
                <a:lnTo>
                  <a:pt x="26" y="24"/>
                </a:lnTo>
                <a:lnTo>
                  <a:pt x="16" y="32"/>
                </a:lnTo>
                <a:lnTo>
                  <a:pt x="0" y="4"/>
                </a:lnTo>
                <a:lnTo>
                  <a:pt x="36" y="0"/>
                </a:lnTo>
                <a:close/>
              </a:path>
            </a:pathLst>
          </a:custGeom>
          <a:solidFill>
            <a:srgbClr val="A6A6A6"/>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74" name="Freeform 561">
            <a:extLst>
              <a:ext uri="{FF2B5EF4-FFF2-40B4-BE49-F238E27FC236}">
                <a16:creationId xmlns:a16="http://schemas.microsoft.com/office/drawing/2014/main" xmlns="" id="{00000000-0008-0000-0000-000032020000}"/>
              </a:ext>
            </a:extLst>
          </p:cNvPr>
          <p:cNvSpPr>
            <a:spLocks/>
          </p:cNvSpPr>
          <p:nvPr/>
        </p:nvSpPr>
        <p:spPr bwMode="auto">
          <a:xfrm>
            <a:off x="9329800" y="3925932"/>
            <a:ext cx="19050" cy="15875"/>
          </a:xfrm>
          <a:custGeom>
            <a:avLst/>
            <a:gdLst>
              <a:gd name="T0" fmla="*/ 2147483646 w 12"/>
              <a:gd name="T1" fmla="*/ 2147483646 h 10"/>
              <a:gd name="T2" fmla="*/ 2147483646 w 12"/>
              <a:gd name="T3" fmla="*/ 2147483646 h 10"/>
              <a:gd name="T4" fmla="*/ 2147483646 w 12"/>
              <a:gd name="T5" fmla="*/ 2147483646 h 10"/>
              <a:gd name="T6" fmla="*/ 0 w 12"/>
              <a:gd name="T7" fmla="*/ 2147483646 h 10"/>
              <a:gd name="T8" fmla="*/ 2147483646 w 12"/>
              <a:gd name="T9" fmla="*/ 0 h 10"/>
              <a:gd name="T10" fmla="*/ 2147483646 w 12"/>
              <a:gd name="T11" fmla="*/ 0 h 10"/>
              <a:gd name="T12" fmla="*/ 2147483646 w 12"/>
              <a:gd name="T13" fmla="*/ 2147483646 h 10"/>
              <a:gd name="T14" fmla="*/ 0 w 12"/>
              <a:gd name="T15" fmla="*/ 2147483646 h 10"/>
              <a:gd name="T16" fmla="*/ 2147483646 w 12"/>
              <a:gd name="T17" fmla="*/ 2147483646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0"/>
              <a:gd name="T29" fmla="*/ 12 w 12"/>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0">
                <a:moveTo>
                  <a:pt x="2" y="8"/>
                </a:moveTo>
                <a:lnTo>
                  <a:pt x="6" y="6"/>
                </a:lnTo>
                <a:lnTo>
                  <a:pt x="2" y="4"/>
                </a:lnTo>
                <a:lnTo>
                  <a:pt x="0" y="8"/>
                </a:lnTo>
                <a:lnTo>
                  <a:pt x="6" y="0"/>
                </a:lnTo>
                <a:lnTo>
                  <a:pt x="12" y="0"/>
                </a:lnTo>
                <a:lnTo>
                  <a:pt x="6" y="8"/>
                </a:lnTo>
                <a:lnTo>
                  <a:pt x="0" y="10"/>
                </a:lnTo>
                <a:lnTo>
                  <a:pt x="2" y="8"/>
                </a:lnTo>
                <a:close/>
              </a:path>
            </a:pathLst>
          </a:custGeom>
          <a:solidFill>
            <a:srgbClr val="2C3790"/>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675" name="Freeform 563">
            <a:extLst>
              <a:ext uri="{FF2B5EF4-FFF2-40B4-BE49-F238E27FC236}">
                <a16:creationId xmlns:a16="http://schemas.microsoft.com/office/drawing/2014/main" xmlns="" id="{00000000-0008-0000-0000-000034020000}"/>
              </a:ext>
            </a:extLst>
          </p:cNvPr>
          <p:cNvSpPr>
            <a:spLocks/>
          </p:cNvSpPr>
          <p:nvPr/>
        </p:nvSpPr>
        <p:spPr bwMode="auto">
          <a:xfrm>
            <a:off x="9329800" y="3925932"/>
            <a:ext cx="9525" cy="6350"/>
          </a:xfrm>
          <a:custGeom>
            <a:avLst/>
            <a:gdLst>
              <a:gd name="T0" fmla="*/ 2147483646 w 6"/>
              <a:gd name="T1" fmla="*/ 2147483646 h 4"/>
              <a:gd name="T2" fmla="*/ 2147483646 w 6"/>
              <a:gd name="T3" fmla="*/ 0 h 4"/>
              <a:gd name="T4" fmla="*/ 0 w 6"/>
              <a:gd name="T5" fmla="*/ 0 h 4"/>
              <a:gd name="T6" fmla="*/ 2147483646 w 6"/>
              <a:gd name="T7" fmla="*/ 0 h 4"/>
              <a:gd name="T8" fmla="*/ 2147483646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2" y="4"/>
                </a:moveTo>
                <a:lnTo>
                  <a:pt x="4" y="0"/>
                </a:lnTo>
                <a:lnTo>
                  <a:pt x="0" y="0"/>
                </a:lnTo>
                <a:lnTo>
                  <a:pt x="6" y="0"/>
                </a:lnTo>
                <a:lnTo>
                  <a:pt x="2" y="4"/>
                </a:lnTo>
                <a:close/>
              </a:path>
            </a:pathLst>
          </a:custGeom>
          <a:solidFill>
            <a:srgbClr val="2C3790"/>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676" name="Detroit, MI">
            <a:extLst>
              <a:ext uri="{FF2B5EF4-FFF2-40B4-BE49-F238E27FC236}">
                <a16:creationId xmlns:a16="http://schemas.microsoft.com/office/drawing/2014/main" xmlns="" id="{00000000-0008-0000-0000-000037020000}"/>
              </a:ext>
            </a:extLst>
          </p:cNvPr>
          <p:cNvSpPr>
            <a:spLocks/>
          </p:cNvSpPr>
          <p:nvPr/>
        </p:nvSpPr>
        <p:spPr bwMode="auto">
          <a:xfrm>
            <a:off x="9212325" y="3964032"/>
            <a:ext cx="95250" cy="90278"/>
          </a:xfrm>
          <a:custGeom>
            <a:avLst/>
            <a:gdLst>
              <a:gd name="T0" fmla="*/ 2147483646 w 60"/>
              <a:gd name="T1" fmla="*/ 0 h 58"/>
              <a:gd name="T2" fmla="*/ 2147483646 w 60"/>
              <a:gd name="T3" fmla="*/ 2147483646 h 58"/>
              <a:gd name="T4" fmla="*/ 2147483646 w 60"/>
              <a:gd name="T5" fmla="*/ 2147483646 h 58"/>
              <a:gd name="T6" fmla="*/ 2147483646 w 60"/>
              <a:gd name="T7" fmla="*/ 2147483646 h 58"/>
              <a:gd name="T8" fmla="*/ 2147483646 w 60"/>
              <a:gd name="T9" fmla="*/ 2147483646 h 58"/>
              <a:gd name="T10" fmla="*/ 2147483646 w 60"/>
              <a:gd name="T11" fmla="*/ 2147483646 h 58"/>
              <a:gd name="T12" fmla="*/ 2147483646 w 60"/>
              <a:gd name="T13" fmla="*/ 2147483646 h 58"/>
              <a:gd name="T14" fmla="*/ 0 w 60"/>
              <a:gd name="T15" fmla="*/ 2147483646 h 58"/>
              <a:gd name="T16" fmla="*/ 2147483646 w 60"/>
              <a:gd name="T17" fmla="*/ 2147483646 h 58"/>
              <a:gd name="T18" fmla="*/ 2147483646 w 60"/>
              <a:gd name="T19" fmla="*/ 0 h 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0"/>
              <a:gd name="T31" fmla="*/ 0 h 58"/>
              <a:gd name="T32" fmla="*/ 60 w 60"/>
              <a:gd name="T33" fmla="*/ 58 h 5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0" h="58">
                <a:moveTo>
                  <a:pt x="60" y="0"/>
                </a:moveTo>
                <a:lnTo>
                  <a:pt x="56" y="14"/>
                </a:lnTo>
                <a:lnTo>
                  <a:pt x="46" y="20"/>
                </a:lnTo>
                <a:lnTo>
                  <a:pt x="40" y="32"/>
                </a:lnTo>
                <a:lnTo>
                  <a:pt x="42" y="58"/>
                </a:lnTo>
                <a:lnTo>
                  <a:pt x="30" y="52"/>
                </a:lnTo>
                <a:lnTo>
                  <a:pt x="10" y="58"/>
                </a:lnTo>
                <a:lnTo>
                  <a:pt x="0" y="16"/>
                </a:lnTo>
                <a:lnTo>
                  <a:pt x="42" y="6"/>
                </a:lnTo>
                <a:lnTo>
                  <a:pt x="60" y="0"/>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77" name="Ann Arbor, MI">
            <a:extLst>
              <a:ext uri="{FF2B5EF4-FFF2-40B4-BE49-F238E27FC236}">
                <a16:creationId xmlns:a16="http://schemas.microsoft.com/office/drawing/2014/main" xmlns="" id="{00000000-0008-0000-0000-000039020000}"/>
              </a:ext>
            </a:extLst>
          </p:cNvPr>
          <p:cNvSpPr>
            <a:spLocks/>
          </p:cNvSpPr>
          <p:nvPr/>
        </p:nvSpPr>
        <p:spPr bwMode="auto">
          <a:xfrm>
            <a:off x="9132950" y="3987635"/>
            <a:ext cx="95250" cy="82550"/>
          </a:xfrm>
          <a:custGeom>
            <a:avLst/>
            <a:gdLst>
              <a:gd name="T0" fmla="*/ 2147483646 w 60"/>
              <a:gd name="T1" fmla="*/ 0 h 52"/>
              <a:gd name="T2" fmla="*/ 2147483646 w 60"/>
              <a:gd name="T3" fmla="*/ 2147483646 h 52"/>
              <a:gd name="T4" fmla="*/ 2147483646 w 60"/>
              <a:gd name="T5" fmla="*/ 2147483646 h 52"/>
              <a:gd name="T6" fmla="*/ 2147483646 w 60"/>
              <a:gd name="T7" fmla="*/ 2147483646 h 52"/>
              <a:gd name="T8" fmla="*/ 0 w 60"/>
              <a:gd name="T9" fmla="*/ 2147483646 h 52"/>
              <a:gd name="T10" fmla="*/ 2147483646 w 60"/>
              <a:gd name="T11" fmla="*/ 2147483646 h 52"/>
              <a:gd name="T12" fmla="*/ 2147483646 w 60"/>
              <a:gd name="T13" fmla="*/ 0 h 52"/>
              <a:gd name="T14" fmla="*/ 0 60000 65536"/>
              <a:gd name="T15" fmla="*/ 0 60000 65536"/>
              <a:gd name="T16" fmla="*/ 0 60000 65536"/>
              <a:gd name="T17" fmla="*/ 0 60000 65536"/>
              <a:gd name="T18" fmla="*/ 0 60000 65536"/>
              <a:gd name="T19" fmla="*/ 0 60000 65536"/>
              <a:gd name="T20" fmla="*/ 0 60000 65536"/>
              <a:gd name="T21" fmla="*/ 0 w 60"/>
              <a:gd name="T22" fmla="*/ 0 h 52"/>
              <a:gd name="T23" fmla="*/ 60 w 60"/>
              <a:gd name="T24" fmla="*/ 52 h 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0" h="52">
                <a:moveTo>
                  <a:pt x="50" y="0"/>
                </a:moveTo>
                <a:lnTo>
                  <a:pt x="60" y="42"/>
                </a:lnTo>
                <a:lnTo>
                  <a:pt x="40" y="44"/>
                </a:lnTo>
                <a:lnTo>
                  <a:pt x="8" y="52"/>
                </a:lnTo>
                <a:lnTo>
                  <a:pt x="0" y="10"/>
                </a:lnTo>
                <a:lnTo>
                  <a:pt x="42" y="2"/>
                </a:lnTo>
                <a:lnTo>
                  <a:pt x="50" y="0"/>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78" name="Jackson, MI">
            <a:extLst>
              <a:ext uri="{FF2B5EF4-FFF2-40B4-BE49-F238E27FC236}">
                <a16:creationId xmlns:a16="http://schemas.microsoft.com/office/drawing/2014/main" xmlns="" id="{00000000-0008-0000-0000-00003B020000}"/>
              </a:ext>
            </a:extLst>
          </p:cNvPr>
          <p:cNvSpPr>
            <a:spLocks/>
          </p:cNvSpPr>
          <p:nvPr/>
        </p:nvSpPr>
        <p:spPr bwMode="auto">
          <a:xfrm>
            <a:off x="9053575" y="4003510"/>
            <a:ext cx="92075" cy="82550"/>
          </a:xfrm>
          <a:custGeom>
            <a:avLst/>
            <a:gdLst>
              <a:gd name="T0" fmla="*/ 2147483646 w 58"/>
              <a:gd name="T1" fmla="*/ 0 h 52"/>
              <a:gd name="T2" fmla="*/ 2147483646 w 58"/>
              <a:gd name="T3" fmla="*/ 2147483646 h 52"/>
              <a:gd name="T4" fmla="*/ 2147483646 w 58"/>
              <a:gd name="T5" fmla="*/ 2147483646 h 52"/>
              <a:gd name="T6" fmla="*/ 2147483646 w 58"/>
              <a:gd name="T7" fmla="*/ 2147483646 h 52"/>
              <a:gd name="T8" fmla="*/ 0 w 58"/>
              <a:gd name="T9" fmla="*/ 2147483646 h 52"/>
              <a:gd name="T10" fmla="*/ 2147483646 w 58"/>
              <a:gd name="T11" fmla="*/ 2147483646 h 52"/>
              <a:gd name="T12" fmla="*/ 2147483646 w 58"/>
              <a:gd name="T13" fmla="*/ 0 h 52"/>
              <a:gd name="T14" fmla="*/ 0 60000 65536"/>
              <a:gd name="T15" fmla="*/ 0 60000 65536"/>
              <a:gd name="T16" fmla="*/ 0 60000 65536"/>
              <a:gd name="T17" fmla="*/ 0 60000 65536"/>
              <a:gd name="T18" fmla="*/ 0 60000 65536"/>
              <a:gd name="T19" fmla="*/ 0 60000 65536"/>
              <a:gd name="T20" fmla="*/ 0 60000 65536"/>
              <a:gd name="T21" fmla="*/ 0 w 58"/>
              <a:gd name="T22" fmla="*/ 0 h 52"/>
              <a:gd name="T23" fmla="*/ 58 w 58"/>
              <a:gd name="T24" fmla="*/ 52 h 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8" h="52">
                <a:moveTo>
                  <a:pt x="50" y="0"/>
                </a:moveTo>
                <a:lnTo>
                  <a:pt x="58" y="42"/>
                </a:lnTo>
                <a:lnTo>
                  <a:pt x="38" y="46"/>
                </a:lnTo>
                <a:lnTo>
                  <a:pt x="8" y="52"/>
                </a:lnTo>
                <a:lnTo>
                  <a:pt x="0" y="10"/>
                </a:lnTo>
                <a:lnTo>
                  <a:pt x="10" y="10"/>
                </a:lnTo>
                <a:lnTo>
                  <a:pt x="50" y="0"/>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79" name="Monroe, MI">
            <a:extLst>
              <a:ext uri="{FF2B5EF4-FFF2-40B4-BE49-F238E27FC236}">
                <a16:creationId xmlns:a16="http://schemas.microsoft.com/office/drawing/2014/main" xmlns="" id="{00000000-0008-0000-0000-000040020000}"/>
              </a:ext>
            </a:extLst>
          </p:cNvPr>
          <p:cNvSpPr>
            <a:spLocks/>
          </p:cNvSpPr>
          <p:nvPr/>
        </p:nvSpPr>
        <p:spPr bwMode="auto">
          <a:xfrm>
            <a:off x="9196450" y="4044785"/>
            <a:ext cx="82550" cy="82550"/>
          </a:xfrm>
          <a:custGeom>
            <a:avLst/>
            <a:gdLst>
              <a:gd name="T0" fmla="*/ 2147483646 w 52"/>
              <a:gd name="T1" fmla="*/ 2147483646 h 52"/>
              <a:gd name="T2" fmla="*/ 2147483646 w 52"/>
              <a:gd name="T3" fmla="*/ 2147483646 h 52"/>
              <a:gd name="T4" fmla="*/ 2147483646 w 52"/>
              <a:gd name="T5" fmla="*/ 2147483646 h 52"/>
              <a:gd name="T6" fmla="*/ 2147483646 w 52"/>
              <a:gd name="T7" fmla="*/ 2147483646 h 52"/>
              <a:gd name="T8" fmla="*/ 2147483646 w 52"/>
              <a:gd name="T9" fmla="*/ 2147483646 h 52"/>
              <a:gd name="T10" fmla="*/ 2147483646 w 52"/>
              <a:gd name="T11" fmla="*/ 2147483646 h 52"/>
              <a:gd name="T12" fmla="*/ 2147483646 w 52"/>
              <a:gd name="T13" fmla="*/ 2147483646 h 52"/>
              <a:gd name="T14" fmla="*/ 2147483646 w 52"/>
              <a:gd name="T15" fmla="*/ 2147483646 h 52"/>
              <a:gd name="T16" fmla="*/ 2147483646 w 52"/>
              <a:gd name="T17" fmla="*/ 2147483646 h 52"/>
              <a:gd name="T18" fmla="*/ 0 w 52"/>
              <a:gd name="T19" fmla="*/ 2147483646 h 52"/>
              <a:gd name="T20" fmla="*/ 2147483646 w 52"/>
              <a:gd name="T21" fmla="*/ 2147483646 h 52"/>
              <a:gd name="T22" fmla="*/ 2147483646 w 52"/>
              <a:gd name="T23" fmla="*/ 0 h 52"/>
              <a:gd name="T24" fmla="*/ 2147483646 w 52"/>
              <a:gd name="T25" fmla="*/ 2147483646 h 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2"/>
              <a:gd name="T40" fmla="*/ 0 h 52"/>
              <a:gd name="T41" fmla="*/ 52 w 52"/>
              <a:gd name="T42" fmla="*/ 52 h 5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2" h="52">
                <a:moveTo>
                  <a:pt x="52" y="6"/>
                </a:moveTo>
                <a:lnTo>
                  <a:pt x="46" y="12"/>
                </a:lnTo>
                <a:lnTo>
                  <a:pt x="48" y="16"/>
                </a:lnTo>
                <a:lnTo>
                  <a:pt x="44" y="18"/>
                </a:lnTo>
                <a:lnTo>
                  <a:pt x="36" y="34"/>
                </a:lnTo>
                <a:lnTo>
                  <a:pt x="38" y="44"/>
                </a:lnTo>
                <a:lnTo>
                  <a:pt x="36" y="38"/>
                </a:lnTo>
                <a:lnTo>
                  <a:pt x="34" y="46"/>
                </a:lnTo>
                <a:lnTo>
                  <a:pt x="8" y="52"/>
                </a:lnTo>
                <a:lnTo>
                  <a:pt x="0" y="8"/>
                </a:lnTo>
                <a:lnTo>
                  <a:pt x="20" y="6"/>
                </a:lnTo>
                <a:lnTo>
                  <a:pt x="40" y="0"/>
                </a:lnTo>
                <a:lnTo>
                  <a:pt x="52" y="6"/>
                </a:lnTo>
                <a:close/>
              </a:path>
            </a:pathLst>
          </a:custGeom>
          <a:solidFill>
            <a:srgbClr val="A6A6A6"/>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80" name="Niles-Benton Harbor, MI">
            <a:extLst>
              <a:ext uri="{FF2B5EF4-FFF2-40B4-BE49-F238E27FC236}">
                <a16:creationId xmlns:a16="http://schemas.microsoft.com/office/drawing/2014/main" xmlns="" id="{00000000-0008-0000-0000-000043020000}"/>
              </a:ext>
            </a:extLst>
          </p:cNvPr>
          <p:cNvSpPr>
            <a:spLocks/>
          </p:cNvSpPr>
          <p:nvPr/>
        </p:nvSpPr>
        <p:spPr bwMode="auto">
          <a:xfrm>
            <a:off x="8779087" y="4092410"/>
            <a:ext cx="82550" cy="106153"/>
          </a:xfrm>
          <a:custGeom>
            <a:avLst/>
            <a:gdLst>
              <a:gd name="T0" fmla="*/ 2147483646 w 52"/>
              <a:gd name="T1" fmla="*/ 2147483646 h 68"/>
              <a:gd name="T2" fmla="*/ 2147483646 w 52"/>
              <a:gd name="T3" fmla="*/ 2147483646 h 68"/>
              <a:gd name="T4" fmla="*/ 2147483646 w 52"/>
              <a:gd name="T5" fmla="*/ 2147483646 h 68"/>
              <a:gd name="T6" fmla="*/ 0 w 52"/>
              <a:gd name="T7" fmla="*/ 2147483646 h 68"/>
              <a:gd name="T8" fmla="*/ 2147483646 w 52"/>
              <a:gd name="T9" fmla="*/ 2147483646 h 68"/>
              <a:gd name="T10" fmla="*/ 2147483646 w 52"/>
              <a:gd name="T11" fmla="*/ 2147483646 h 68"/>
              <a:gd name="T12" fmla="*/ 2147483646 w 52"/>
              <a:gd name="T13" fmla="*/ 2147483646 h 68"/>
              <a:gd name="T14" fmla="*/ 2147483646 w 52"/>
              <a:gd name="T15" fmla="*/ 0 h 68"/>
              <a:gd name="T16" fmla="*/ 2147483646 w 52"/>
              <a:gd name="T17" fmla="*/ 2147483646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2"/>
              <a:gd name="T28" fmla="*/ 0 h 68"/>
              <a:gd name="T29" fmla="*/ 52 w 52"/>
              <a:gd name="T30" fmla="*/ 68 h 6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2" h="68">
                <a:moveTo>
                  <a:pt x="46" y="20"/>
                </a:moveTo>
                <a:lnTo>
                  <a:pt x="52" y="58"/>
                </a:lnTo>
                <a:lnTo>
                  <a:pt x="26" y="62"/>
                </a:lnTo>
                <a:lnTo>
                  <a:pt x="0" y="68"/>
                </a:lnTo>
                <a:lnTo>
                  <a:pt x="16" y="46"/>
                </a:lnTo>
                <a:lnTo>
                  <a:pt x="22" y="20"/>
                </a:lnTo>
                <a:lnTo>
                  <a:pt x="32" y="2"/>
                </a:lnTo>
                <a:lnTo>
                  <a:pt x="44" y="0"/>
                </a:lnTo>
                <a:lnTo>
                  <a:pt x="46" y="20"/>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81" name="South Bend-Mishawaka, IN-MI">
            <a:extLst>
              <a:ext uri="{FF2B5EF4-FFF2-40B4-BE49-F238E27FC236}">
                <a16:creationId xmlns:a16="http://schemas.microsoft.com/office/drawing/2014/main" xmlns="" id="{00000000-0008-0000-0000-000045020000}"/>
              </a:ext>
            </a:extLst>
          </p:cNvPr>
          <p:cNvSpPr>
            <a:spLocks/>
          </p:cNvSpPr>
          <p:nvPr/>
        </p:nvSpPr>
        <p:spPr bwMode="auto">
          <a:xfrm>
            <a:off x="8821949" y="4114635"/>
            <a:ext cx="103188" cy="137903"/>
          </a:xfrm>
          <a:custGeom>
            <a:avLst/>
            <a:gdLst>
              <a:gd name="connsiteX0" fmla="*/ 66675 w 103188"/>
              <a:gd name="connsiteY0" fmla="*/ 63500 h 139700"/>
              <a:gd name="connsiteX1" fmla="*/ 73025 w 103188"/>
              <a:gd name="connsiteY1" fmla="*/ 120650 h 139700"/>
              <a:gd name="connsiteX2" fmla="*/ 15875 w 103188"/>
              <a:gd name="connsiteY2" fmla="*/ 127000 h 139700"/>
              <a:gd name="connsiteX3" fmla="*/ 19050 w 103188"/>
              <a:gd name="connsiteY3" fmla="*/ 136525 h 139700"/>
              <a:gd name="connsiteX4" fmla="*/ 12700 w 103188"/>
              <a:gd name="connsiteY4" fmla="*/ 139700 h 139700"/>
              <a:gd name="connsiteX5" fmla="*/ 12700 w 103188"/>
              <a:gd name="connsiteY5" fmla="*/ 111125 h 139700"/>
              <a:gd name="connsiteX6" fmla="*/ 0 w 103188"/>
              <a:gd name="connsiteY6" fmla="*/ 76200 h 139700"/>
              <a:gd name="connsiteX7" fmla="*/ 41275 w 103188"/>
              <a:gd name="connsiteY7" fmla="*/ 69850 h 139700"/>
              <a:gd name="connsiteX8" fmla="*/ 96838 w 103188"/>
              <a:gd name="connsiteY8" fmla="*/ 0 h 139700"/>
              <a:gd name="connsiteX9" fmla="*/ 103188 w 103188"/>
              <a:gd name="connsiteY9" fmla="*/ 60325 h 139700"/>
              <a:gd name="connsiteX10" fmla="*/ 65088 w 103188"/>
              <a:gd name="connsiteY10" fmla="*/ 63500 h 139700"/>
              <a:gd name="connsiteX11" fmla="*/ 39688 w 103188"/>
              <a:gd name="connsiteY11" fmla="*/ 69850 h 139700"/>
              <a:gd name="connsiteX12" fmla="*/ 30163 w 103188"/>
              <a:gd name="connsiteY12" fmla="*/ 9525 h 139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188" h="139700">
                <a:moveTo>
                  <a:pt x="66675" y="63500"/>
                </a:moveTo>
                <a:lnTo>
                  <a:pt x="73025" y="120650"/>
                </a:lnTo>
                <a:lnTo>
                  <a:pt x="15875" y="127000"/>
                </a:lnTo>
                <a:lnTo>
                  <a:pt x="19050" y="136525"/>
                </a:lnTo>
                <a:lnTo>
                  <a:pt x="12700" y="139700"/>
                </a:lnTo>
                <a:lnTo>
                  <a:pt x="12700" y="111125"/>
                </a:lnTo>
                <a:lnTo>
                  <a:pt x="0" y="76200"/>
                </a:lnTo>
                <a:lnTo>
                  <a:pt x="41275" y="69850"/>
                </a:lnTo>
                <a:close/>
                <a:moveTo>
                  <a:pt x="96838" y="0"/>
                </a:moveTo>
                <a:lnTo>
                  <a:pt x="103188" y="60325"/>
                </a:lnTo>
                <a:lnTo>
                  <a:pt x="65088" y="63500"/>
                </a:lnTo>
                <a:lnTo>
                  <a:pt x="39688" y="69850"/>
                </a:lnTo>
                <a:lnTo>
                  <a:pt x="30163" y="9525"/>
                </a:lnTo>
                <a:close/>
              </a:path>
            </a:pathLst>
          </a:custGeom>
          <a:solidFill>
            <a:srgbClr val="A6A6A6"/>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82" name="Freeform 581">
            <a:extLst>
              <a:ext uri="{FF2B5EF4-FFF2-40B4-BE49-F238E27FC236}">
                <a16:creationId xmlns:a16="http://schemas.microsoft.com/office/drawing/2014/main" xmlns="" id="{00000000-0008-0000-0000-000046020000}"/>
              </a:ext>
            </a:extLst>
          </p:cNvPr>
          <p:cNvSpPr>
            <a:spLocks/>
          </p:cNvSpPr>
          <p:nvPr/>
        </p:nvSpPr>
        <p:spPr bwMode="auto">
          <a:xfrm>
            <a:off x="8852112" y="4114635"/>
            <a:ext cx="73025" cy="68053"/>
          </a:xfrm>
          <a:custGeom>
            <a:avLst/>
            <a:gdLst>
              <a:gd name="T0" fmla="*/ 2147483646 w 46"/>
              <a:gd name="T1" fmla="*/ 0 h 44"/>
              <a:gd name="T2" fmla="*/ 2147483646 w 46"/>
              <a:gd name="T3" fmla="*/ 2147483646 h 44"/>
              <a:gd name="T4" fmla="*/ 2147483646 w 46"/>
              <a:gd name="T5" fmla="*/ 2147483646 h 44"/>
              <a:gd name="T6" fmla="*/ 2147483646 w 46"/>
              <a:gd name="T7" fmla="*/ 2147483646 h 44"/>
              <a:gd name="T8" fmla="*/ 0 w 46"/>
              <a:gd name="T9" fmla="*/ 2147483646 h 44"/>
              <a:gd name="T10" fmla="*/ 2147483646 w 46"/>
              <a:gd name="T11" fmla="*/ 0 h 44"/>
              <a:gd name="T12" fmla="*/ 0 60000 65536"/>
              <a:gd name="T13" fmla="*/ 0 60000 65536"/>
              <a:gd name="T14" fmla="*/ 0 60000 65536"/>
              <a:gd name="T15" fmla="*/ 0 60000 65536"/>
              <a:gd name="T16" fmla="*/ 0 60000 65536"/>
              <a:gd name="T17" fmla="*/ 0 60000 65536"/>
              <a:gd name="T18" fmla="*/ 0 w 46"/>
              <a:gd name="T19" fmla="*/ 0 h 44"/>
              <a:gd name="T20" fmla="*/ 46 w 46"/>
              <a:gd name="T21" fmla="*/ 44 h 44"/>
            </a:gdLst>
            <a:ahLst/>
            <a:cxnLst>
              <a:cxn ang="T12">
                <a:pos x="T0" y="T1"/>
              </a:cxn>
              <a:cxn ang="T13">
                <a:pos x="T2" y="T3"/>
              </a:cxn>
              <a:cxn ang="T14">
                <a:pos x="T4" y="T5"/>
              </a:cxn>
              <a:cxn ang="T15">
                <a:pos x="T6" y="T7"/>
              </a:cxn>
              <a:cxn ang="T16">
                <a:pos x="T8" y="T9"/>
              </a:cxn>
              <a:cxn ang="T17">
                <a:pos x="T10" y="T11"/>
              </a:cxn>
            </a:cxnLst>
            <a:rect l="T18" t="T19" r="T20" b="T21"/>
            <a:pathLst>
              <a:path w="46" h="44">
                <a:moveTo>
                  <a:pt x="42" y="0"/>
                </a:moveTo>
                <a:lnTo>
                  <a:pt x="46" y="38"/>
                </a:lnTo>
                <a:lnTo>
                  <a:pt x="22" y="40"/>
                </a:lnTo>
                <a:lnTo>
                  <a:pt x="6" y="44"/>
                </a:lnTo>
                <a:lnTo>
                  <a:pt x="0" y="6"/>
                </a:lnTo>
                <a:lnTo>
                  <a:pt x="42" y="0"/>
                </a:lnTo>
              </a:path>
            </a:pathLst>
          </a:custGeom>
          <a:noFill/>
          <a:ln w="3175">
            <a:solidFill>
              <a:schemeClr val="bg1">
                <a:lumMod val="50000"/>
              </a:schemeClr>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683" name="Green Bay, WI">
            <a:extLst>
              <a:ext uri="{FF2B5EF4-FFF2-40B4-BE49-F238E27FC236}">
                <a16:creationId xmlns:a16="http://schemas.microsoft.com/office/drawing/2014/main" xmlns="" id="{00000000-0008-0000-0000-000047020000}"/>
              </a:ext>
            </a:extLst>
          </p:cNvPr>
          <p:cNvSpPr>
            <a:spLocks/>
          </p:cNvSpPr>
          <p:nvPr/>
        </p:nvSpPr>
        <p:spPr bwMode="auto">
          <a:xfrm>
            <a:off x="8420461" y="3550113"/>
            <a:ext cx="195113" cy="210928"/>
          </a:xfrm>
          <a:custGeom>
            <a:avLst/>
            <a:gdLst>
              <a:gd name="connsiteX0" fmla="*/ 47625 w 193675"/>
              <a:gd name="connsiteY0" fmla="*/ 0 h 212725"/>
              <a:gd name="connsiteX1" fmla="*/ 53975 w 193675"/>
              <a:gd name="connsiteY1" fmla="*/ 31750 h 212725"/>
              <a:gd name="connsiteX2" fmla="*/ 69850 w 193675"/>
              <a:gd name="connsiteY2" fmla="*/ 31750 h 212725"/>
              <a:gd name="connsiteX3" fmla="*/ 69850 w 193675"/>
              <a:gd name="connsiteY3" fmla="*/ 47625 h 212725"/>
              <a:gd name="connsiteX4" fmla="*/ 82550 w 193675"/>
              <a:gd name="connsiteY4" fmla="*/ 47625 h 212725"/>
              <a:gd name="connsiteX5" fmla="*/ 82550 w 193675"/>
              <a:gd name="connsiteY5" fmla="*/ 63500 h 212725"/>
              <a:gd name="connsiteX6" fmla="*/ 107950 w 193675"/>
              <a:gd name="connsiteY6" fmla="*/ 60325 h 212725"/>
              <a:gd name="connsiteX7" fmla="*/ 107950 w 193675"/>
              <a:gd name="connsiteY7" fmla="*/ 66675 h 212725"/>
              <a:gd name="connsiteX8" fmla="*/ 133350 w 193675"/>
              <a:gd name="connsiteY8" fmla="*/ 63500 h 212725"/>
              <a:gd name="connsiteX9" fmla="*/ 133350 w 193675"/>
              <a:gd name="connsiteY9" fmla="*/ 66675 h 212725"/>
              <a:gd name="connsiteX10" fmla="*/ 123825 w 193675"/>
              <a:gd name="connsiteY10" fmla="*/ 76200 h 212725"/>
              <a:gd name="connsiteX11" fmla="*/ 127000 w 193675"/>
              <a:gd name="connsiteY11" fmla="*/ 85725 h 212725"/>
              <a:gd name="connsiteX12" fmla="*/ 111125 w 193675"/>
              <a:gd name="connsiteY12" fmla="*/ 127000 h 212725"/>
              <a:gd name="connsiteX13" fmla="*/ 107950 w 193675"/>
              <a:gd name="connsiteY13" fmla="*/ 133350 h 212725"/>
              <a:gd name="connsiteX14" fmla="*/ 114300 w 193675"/>
              <a:gd name="connsiteY14" fmla="*/ 142875 h 212725"/>
              <a:gd name="connsiteX15" fmla="*/ 107950 w 193675"/>
              <a:gd name="connsiteY15" fmla="*/ 136525 h 212725"/>
              <a:gd name="connsiteX16" fmla="*/ 107950 w 193675"/>
              <a:gd name="connsiteY16" fmla="*/ 149225 h 212725"/>
              <a:gd name="connsiteX17" fmla="*/ 117475 w 193675"/>
              <a:gd name="connsiteY17" fmla="*/ 152400 h 212725"/>
              <a:gd name="connsiteX18" fmla="*/ 127000 w 193675"/>
              <a:gd name="connsiteY18" fmla="*/ 136525 h 212725"/>
              <a:gd name="connsiteX19" fmla="*/ 142875 w 193675"/>
              <a:gd name="connsiteY19" fmla="*/ 127000 h 212725"/>
              <a:gd name="connsiteX20" fmla="*/ 146050 w 193675"/>
              <a:gd name="connsiteY20" fmla="*/ 120650 h 212725"/>
              <a:gd name="connsiteX21" fmla="*/ 193675 w 193675"/>
              <a:gd name="connsiteY21" fmla="*/ 114300 h 212725"/>
              <a:gd name="connsiteX22" fmla="*/ 184150 w 193675"/>
              <a:gd name="connsiteY22" fmla="*/ 139700 h 212725"/>
              <a:gd name="connsiteX23" fmla="*/ 180975 w 193675"/>
              <a:gd name="connsiteY23" fmla="*/ 184150 h 212725"/>
              <a:gd name="connsiteX24" fmla="*/ 149225 w 193675"/>
              <a:gd name="connsiteY24" fmla="*/ 190500 h 212725"/>
              <a:gd name="connsiteX25" fmla="*/ 133350 w 193675"/>
              <a:gd name="connsiteY25" fmla="*/ 190500 h 212725"/>
              <a:gd name="connsiteX26" fmla="*/ 136525 w 193675"/>
              <a:gd name="connsiteY26" fmla="*/ 206375 h 212725"/>
              <a:gd name="connsiteX27" fmla="*/ 114300 w 193675"/>
              <a:gd name="connsiteY27" fmla="*/ 209550 h 212725"/>
              <a:gd name="connsiteX28" fmla="*/ 95250 w 193675"/>
              <a:gd name="connsiteY28" fmla="*/ 212725 h 212725"/>
              <a:gd name="connsiteX29" fmla="*/ 85725 w 193675"/>
              <a:gd name="connsiteY29" fmla="*/ 149225 h 212725"/>
              <a:gd name="connsiteX30" fmla="*/ 79375 w 193675"/>
              <a:gd name="connsiteY30" fmla="*/ 149225 h 212725"/>
              <a:gd name="connsiteX31" fmla="*/ 76200 w 193675"/>
              <a:gd name="connsiteY31" fmla="*/ 130175 h 212725"/>
              <a:gd name="connsiteX32" fmla="*/ 69850 w 193675"/>
              <a:gd name="connsiteY32" fmla="*/ 98425 h 212725"/>
              <a:gd name="connsiteX33" fmla="*/ 38100 w 193675"/>
              <a:gd name="connsiteY33" fmla="*/ 101600 h 212725"/>
              <a:gd name="connsiteX34" fmla="*/ 31750 w 193675"/>
              <a:gd name="connsiteY34" fmla="*/ 50800 h 212725"/>
              <a:gd name="connsiteX35" fmla="*/ 12700 w 193675"/>
              <a:gd name="connsiteY35" fmla="*/ 53975 h 212725"/>
              <a:gd name="connsiteX36" fmla="*/ 0 w 193675"/>
              <a:gd name="connsiteY36" fmla="*/ 6350 h 212725"/>
              <a:gd name="connsiteX37" fmla="*/ 31750 w 193675"/>
              <a:gd name="connsiteY37" fmla="*/ 3175 h 212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93675" h="212725">
                <a:moveTo>
                  <a:pt x="47625" y="0"/>
                </a:moveTo>
                <a:lnTo>
                  <a:pt x="53975" y="31750"/>
                </a:lnTo>
                <a:lnTo>
                  <a:pt x="69850" y="31750"/>
                </a:lnTo>
                <a:lnTo>
                  <a:pt x="69850" y="47625"/>
                </a:lnTo>
                <a:lnTo>
                  <a:pt x="82550" y="47625"/>
                </a:lnTo>
                <a:lnTo>
                  <a:pt x="82550" y="63500"/>
                </a:lnTo>
                <a:lnTo>
                  <a:pt x="107950" y="60325"/>
                </a:lnTo>
                <a:lnTo>
                  <a:pt x="107950" y="66675"/>
                </a:lnTo>
                <a:lnTo>
                  <a:pt x="133350" y="63500"/>
                </a:lnTo>
                <a:lnTo>
                  <a:pt x="133350" y="66675"/>
                </a:lnTo>
                <a:lnTo>
                  <a:pt x="123825" y="76200"/>
                </a:lnTo>
                <a:lnTo>
                  <a:pt x="127000" y="85725"/>
                </a:lnTo>
                <a:lnTo>
                  <a:pt x="111125" y="127000"/>
                </a:lnTo>
                <a:lnTo>
                  <a:pt x="107950" y="133350"/>
                </a:lnTo>
                <a:lnTo>
                  <a:pt x="114300" y="142875"/>
                </a:lnTo>
                <a:lnTo>
                  <a:pt x="107950" y="136525"/>
                </a:lnTo>
                <a:lnTo>
                  <a:pt x="107950" y="149225"/>
                </a:lnTo>
                <a:lnTo>
                  <a:pt x="117475" y="152400"/>
                </a:lnTo>
                <a:lnTo>
                  <a:pt x="127000" y="136525"/>
                </a:lnTo>
                <a:lnTo>
                  <a:pt x="142875" y="127000"/>
                </a:lnTo>
                <a:lnTo>
                  <a:pt x="146050" y="120650"/>
                </a:lnTo>
                <a:lnTo>
                  <a:pt x="193675" y="114300"/>
                </a:lnTo>
                <a:lnTo>
                  <a:pt x="184150" y="139700"/>
                </a:lnTo>
                <a:lnTo>
                  <a:pt x="180975" y="184150"/>
                </a:lnTo>
                <a:lnTo>
                  <a:pt x="149225" y="190500"/>
                </a:lnTo>
                <a:lnTo>
                  <a:pt x="133350" y="190500"/>
                </a:lnTo>
                <a:lnTo>
                  <a:pt x="136525" y="206375"/>
                </a:lnTo>
                <a:lnTo>
                  <a:pt x="114300" y="209550"/>
                </a:lnTo>
                <a:lnTo>
                  <a:pt x="95250" y="212725"/>
                </a:lnTo>
                <a:lnTo>
                  <a:pt x="85725" y="149225"/>
                </a:lnTo>
                <a:lnTo>
                  <a:pt x="79375" y="149225"/>
                </a:lnTo>
                <a:lnTo>
                  <a:pt x="76200" y="130175"/>
                </a:lnTo>
                <a:lnTo>
                  <a:pt x="69850" y="98425"/>
                </a:lnTo>
                <a:lnTo>
                  <a:pt x="38100" y="101600"/>
                </a:lnTo>
                <a:lnTo>
                  <a:pt x="31750" y="50800"/>
                </a:lnTo>
                <a:lnTo>
                  <a:pt x="12700" y="53975"/>
                </a:lnTo>
                <a:lnTo>
                  <a:pt x="0" y="6350"/>
                </a:lnTo>
                <a:lnTo>
                  <a:pt x="31750" y="3175"/>
                </a:lnTo>
                <a:close/>
              </a:path>
            </a:pathLst>
          </a:custGeom>
          <a:solidFill>
            <a:srgbClr val="A6A6A6"/>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84" name="Eau Claire, WI">
            <a:extLst>
              <a:ext uri="{FF2B5EF4-FFF2-40B4-BE49-F238E27FC236}">
                <a16:creationId xmlns:a16="http://schemas.microsoft.com/office/drawing/2014/main" xmlns="" id="{00000000-0008-0000-0000-000048020000}"/>
              </a:ext>
            </a:extLst>
          </p:cNvPr>
          <p:cNvSpPr>
            <a:spLocks/>
          </p:cNvSpPr>
          <p:nvPr/>
        </p:nvSpPr>
        <p:spPr bwMode="auto">
          <a:xfrm>
            <a:off x="8023586" y="3610438"/>
            <a:ext cx="114300" cy="141078"/>
          </a:xfrm>
          <a:custGeom>
            <a:avLst/>
            <a:gdLst>
              <a:gd name="connsiteX0" fmla="*/ 98425 w 114300"/>
              <a:gd name="connsiteY0" fmla="*/ 0 h 142875"/>
              <a:gd name="connsiteX1" fmla="*/ 104775 w 114300"/>
              <a:gd name="connsiteY1" fmla="*/ 50800 h 142875"/>
              <a:gd name="connsiteX2" fmla="*/ 107950 w 114300"/>
              <a:gd name="connsiteY2" fmla="*/ 82550 h 142875"/>
              <a:gd name="connsiteX3" fmla="*/ 114300 w 114300"/>
              <a:gd name="connsiteY3" fmla="*/ 133350 h 142875"/>
              <a:gd name="connsiteX4" fmla="*/ 79375 w 114300"/>
              <a:gd name="connsiteY4" fmla="*/ 136525 h 142875"/>
              <a:gd name="connsiteX5" fmla="*/ 31750 w 114300"/>
              <a:gd name="connsiteY5" fmla="*/ 142875 h 142875"/>
              <a:gd name="connsiteX6" fmla="*/ 15875 w 114300"/>
              <a:gd name="connsiteY6" fmla="*/ 142875 h 142875"/>
              <a:gd name="connsiteX7" fmla="*/ 15875 w 114300"/>
              <a:gd name="connsiteY7" fmla="*/ 127000 h 142875"/>
              <a:gd name="connsiteX8" fmla="*/ 9525 w 114300"/>
              <a:gd name="connsiteY8" fmla="*/ 95250 h 142875"/>
              <a:gd name="connsiteX9" fmla="*/ 0 w 114300"/>
              <a:gd name="connsiteY9" fmla="*/ 28575 h 142875"/>
              <a:gd name="connsiteX10" fmla="*/ 19050 w 114300"/>
              <a:gd name="connsiteY10" fmla="*/ 25400 h 142875"/>
              <a:gd name="connsiteX11" fmla="*/ 15875 w 114300"/>
              <a:gd name="connsiteY11" fmla="*/ 9525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 h="142875">
                <a:moveTo>
                  <a:pt x="98425" y="0"/>
                </a:moveTo>
                <a:lnTo>
                  <a:pt x="104775" y="50800"/>
                </a:lnTo>
                <a:lnTo>
                  <a:pt x="107950" y="82550"/>
                </a:lnTo>
                <a:lnTo>
                  <a:pt x="114300" y="133350"/>
                </a:lnTo>
                <a:lnTo>
                  <a:pt x="79375" y="136525"/>
                </a:lnTo>
                <a:lnTo>
                  <a:pt x="31750" y="142875"/>
                </a:lnTo>
                <a:lnTo>
                  <a:pt x="15875" y="142875"/>
                </a:lnTo>
                <a:lnTo>
                  <a:pt x="15875" y="127000"/>
                </a:lnTo>
                <a:lnTo>
                  <a:pt x="9525" y="95250"/>
                </a:lnTo>
                <a:lnTo>
                  <a:pt x="0" y="28575"/>
                </a:lnTo>
                <a:lnTo>
                  <a:pt x="19050" y="25400"/>
                </a:lnTo>
                <a:lnTo>
                  <a:pt x="15875" y="9525"/>
                </a:lnTo>
                <a:close/>
              </a:path>
            </a:pathLst>
          </a:custGeom>
          <a:solidFill>
            <a:srgbClr val="4F6228"/>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85" name="Wausau, WI">
            <a:extLst>
              <a:ext uri="{FF2B5EF4-FFF2-40B4-BE49-F238E27FC236}">
                <a16:creationId xmlns:a16="http://schemas.microsoft.com/office/drawing/2014/main" xmlns="" id="{00000000-0008-0000-0000-000049020000}"/>
              </a:ext>
            </a:extLst>
          </p:cNvPr>
          <p:cNvSpPr>
            <a:spLocks/>
          </p:cNvSpPr>
          <p:nvPr/>
        </p:nvSpPr>
        <p:spPr bwMode="auto">
          <a:xfrm>
            <a:off x="8210911" y="3614991"/>
            <a:ext cx="155575" cy="101600"/>
          </a:xfrm>
          <a:custGeom>
            <a:avLst/>
            <a:gdLst>
              <a:gd name="T0" fmla="*/ 2147483646 w 98"/>
              <a:gd name="T1" fmla="*/ 2147483646 h 64"/>
              <a:gd name="T2" fmla="*/ 2147483646 w 98"/>
              <a:gd name="T3" fmla="*/ 0 h 64"/>
              <a:gd name="T4" fmla="*/ 2147483646 w 98"/>
              <a:gd name="T5" fmla="*/ 2147483646 h 64"/>
              <a:gd name="T6" fmla="*/ 2147483646 w 98"/>
              <a:gd name="T7" fmla="*/ 2147483646 h 64"/>
              <a:gd name="T8" fmla="*/ 2147483646 w 98"/>
              <a:gd name="T9" fmla="*/ 2147483646 h 64"/>
              <a:gd name="T10" fmla="*/ 2147483646 w 98"/>
              <a:gd name="T11" fmla="*/ 2147483646 h 64"/>
              <a:gd name="T12" fmla="*/ 0 w 98"/>
              <a:gd name="T13" fmla="*/ 2147483646 h 64"/>
              <a:gd name="T14" fmla="*/ 2147483646 w 98"/>
              <a:gd name="T15" fmla="*/ 2147483646 h 64"/>
              <a:gd name="T16" fmla="*/ 2147483646 w 98"/>
              <a:gd name="T17" fmla="*/ 2147483646 h 64"/>
              <a:gd name="T18" fmla="*/ 2147483646 w 98"/>
              <a:gd name="T19" fmla="*/ 2147483646 h 64"/>
              <a:gd name="T20" fmla="*/ 2147483646 w 98"/>
              <a:gd name="T21" fmla="*/ 2147483646 h 6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8"/>
              <a:gd name="T34" fmla="*/ 0 h 64"/>
              <a:gd name="T35" fmla="*/ 98 w 98"/>
              <a:gd name="T36" fmla="*/ 64 h 6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8" h="64">
                <a:moveTo>
                  <a:pt x="72" y="2"/>
                </a:moveTo>
                <a:lnTo>
                  <a:pt x="90" y="0"/>
                </a:lnTo>
                <a:lnTo>
                  <a:pt x="92" y="10"/>
                </a:lnTo>
                <a:lnTo>
                  <a:pt x="98" y="52"/>
                </a:lnTo>
                <a:lnTo>
                  <a:pt x="44" y="58"/>
                </a:lnTo>
                <a:lnTo>
                  <a:pt x="4" y="64"/>
                </a:lnTo>
                <a:lnTo>
                  <a:pt x="0" y="22"/>
                </a:lnTo>
                <a:lnTo>
                  <a:pt x="8" y="20"/>
                </a:lnTo>
                <a:lnTo>
                  <a:pt x="8" y="10"/>
                </a:lnTo>
                <a:lnTo>
                  <a:pt x="20" y="8"/>
                </a:lnTo>
                <a:lnTo>
                  <a:pt x="72" y="2"/>
                </a:lnTo>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86" name="Appleton, WI">
            <a:extLst>
              <a:ext uri="{FF2B5EF4-FFF2-40B4-BE49-F238E27FC236}">
                <a16:creationId xmlns:a16="http://schemas.microsoft.com/office/drawing/2014/main" xmlns="" id="{00000000-0008-0000-0000-00004A020000}"/>
              </a:ext>
            </a:extLst>
          </p:cNvPr>
          <p:cNvSpPr>
            <a:spLocks/>
          </p:cNvSpPr>
          <p:nvPr/>
        </p:nvSpPr>
        <p:spPr bwMode="auto">
          <a:xfrm>
            <a:off x="8433161" y="3697541"/>
            <a:ext cx="115738" cy="128378"/>
          </a:xfrm>
          <a:custGeom>
            <a:avLst/>
            <a:gdLst>
              <a:gd name="connsiteX0" fmla="*/ 66675 w 114300"/>
              <a:gd name="connsiteY0" fmla="*/ 0 h 130175"/>
              <a:gd name="connsiteX1" fmla="*/ 73025 w 114300"/>
              <a:gd name="connsiteY1" fmla="*/ 0 h 130175"/>
              <a:gd name="connsiteX2" fmla="*/ 82550 w 114300"/>
              <a:gd name="connsiteY2" fmla="*/ 63500 h 130175"/>
              <a:gd name="connsiteX3" fmla="*/ 101600 w 114300"/>
              <a:gd name="connsiteY3" fmla="*/ 60325 h 130175"/>
              <a:gd name="connsiteX4" fmla="*/ 114300 w 114300"/>
              <a:gd name="connsiteY4" fmla="*/ 127000 h 130175"/>
              <a:gd name="connsiteX5" fmla="*/ 95250 w 114300"/>
              <a:gd name="connsiteY5" fmla="*/ 130175 h 130175"/>
              <a:gd name="connsiteX6" fmla="*/ 95250 w 114300"/>
              <a:gd name="connsiteY6" fmla="*/ 120650 h 130175"/>
              <a:gd name="connsiteX7" fmla="*/ 63500 w 114300"/>
              <a:gd name="connsiteY7" fmla="*/ 123825 h 130175"/>
              <a:gd name="connsiteX8" fmla="*/ 53975 w 114300"/>
              <a:gd name="connsiteY8" fmla="*/ 66675 h 130175"/>
              <a:gd name="connsiteX9" fmla="*/ 9525 w 114300"/>
              <a:gd name="connsiteY9" fmla="*/ 73025 h 130175"/>
              <a:gd name="connsiteX10" fmla="*/ 0 w 114300"/>
              <a:gd name="connsiteY10" fmla="*/ 9525 h 130175"/>
              <a:gd name="connsiteX11" fmla="*/ 15875 w 114300"/>
              <a:gd name="connsiteY11" fmla="*/ 6350 h 13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 h="130175">
                <a:moveTo>
                  <a:pt x="66675" y="0"/>
                </a:moveTo>
                <a:lnTo>
                  <a:pt x="73025" y="0"/>
                </a:lnTo>
                <a:lnTo>
                  <a:pt x="82550" y="63500"/>
                </a:lnTo>
                <a:lnTo>
                  <a:pt x="101600" y="60325"/>
                </a:lnTo>
                <a:lnTo>
                  <a:pt x="114300" y="127000"/>
                </a:lnTo>
                <a:lnTo>
                  <a:pt x="95250" y="130175"/>
                </a:lnTo>
                <a:lnTo>
                  <a:pt x="95250" y="120650"/>
                </a:lnTo>
                <a:lnTo>
                  <a:pt x="63500" y="123825"/>
                </a:lnTo>
                <a:lnTo>
                  <a:pt x="53975" y="66675"/>
                </a:lnTo>
                <a:lnTo>
                  <a:pt x="9525" y="73025"/>
                </a:lnTo>
                <a:lnTo>
                  <a:pt x="0" y="9525"/>
                </a:lnTo>
                <a:lnTo>
                  <a:pt x="15875" y="6350"/>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87" name="Sheboygan, WI">
            <a:extLst>
              <a:ext uri="{FF2B5EF4-FFF2-40B4-BE49-F238E27FC236}">
                <a16:creationId xmlns:a16="http://schemas.microsoft.com/office/drawing/2014/main" xmlns="" id="{00000000-0008-0000-0000-00004B020000}"/>
              </a:ext>
            </a:extLst>
          </p:cNvPr>
          <p:cNvSpPr>
            <a:spLocks/>
          </p:cNvSpPr>
          <p:nvPr/>
        </p:nvSpPr>
        <p:spPr bwMode="auto">
          <a:xfrm>
            <a:off x="8529849" y="3816394"/>
            <a:ext cx="69850" cy="76200"/>
          </a:xfrm>
          <a:custGeom>
            <a:avLst/>
            <a:gdLst>
              <a:gd name="T0" fmla="*/ 2147483646 w 44"/>
              <a:gd name="T1" fmla="*/ 0 h 48"/>
              <a:gd name="T2" fmla="*/ 2147483646 w 44"/>
              <a:gd name="T3" fmla="*/ 2147483646 h 48"/>
              <a:gd name="T4" fmla="*/ 2147483646 w 44"/>
              <a:gd name="T5" fmla="*/ 2147483646 h 48"/>
              <a:gd name="T6" fmla="*/ 2147483646 w 44"/>
              <a:gd name="T7" fmla="*/ 2147483646 h 48"/>
              <a:gd name="T8" fmla="*/ 2147483646 w 44"/>
              <a:gd name="T9" fmla="*/ 2147483646 h 48"/>
              <a:gd name="T10" fmla="*/ 0 w 44"/>
              <a:gd name="T11" fmla="*/ 2147483646 h 48"/>
              <a:gd name="T12" fmla="*/ 2147483646 w 44"/>
              <a:gd name="T13" fmla="*/ 2147483646 h 48"/>
              <a:gd name="T14" fmla="*/ 2147483646 w 44"/>
              <a:gd name="T15" fmla="*/ 0 h 48"/>
              <a:gd name="T16" fmla="*/ 0 60000 65536"/>
              <a:gd name="T17" fmla="*/ 0 60000 65536"/>
              <a:gd name="T18" fmla="*/ 0 60000 65536"/>
              <a:gd name="T19" fmla="*/ 0 60000 65536"/>
              <a:gd name="T20" fmla="*/ 0 60000 65536"/>
              <a:gd name="T21" fmla="*/ 0 60000 65536"/>
              <a:gd name="T22" fmla="*/ 0 60000 65536"/>
              <a:gd name="T23" fmla="*/ 0 60000 65536"/>
              <a:gd name="T24" fmla="*/ 0 w 44"/>
              <a:gd name="T25" fmla="*/ 0 h 48"/>
              <a:gd name="T26" fmla="*/ 44 w 44"/>
              <a:gd name="T27" fmla="*/ 48 h 4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4" h="48">
                <a:moveTo>
                  <a:pt x="38" y="0"/>
                </a:moveTo>
                <a:lnTo>
                  <a:pt x="44" y="24"/>
                </a:lnTo>
                <a:lnTo>
                  <a:pt x="38" y="42"/>
                </a:lnTo>
                <a:lnTo>
                  <a:pt x="18" y="46"/>
                </a:lnTo>
                <a:lnTo>
                  <a:pt x="8" y="48"/>
                </a:lnTo>
                <a:lnTo>
                  <a:pt x="0" y="6"/>
                </a:lnTo>
                <a:lnTo>
                  <a:pt x="12" y="4"/>
                </a:lnTo>
                <a:lnTo>
                  <a:pt x="38" y="0"/>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88" name="Fond du Lac, WI">
            <a:extLst>
              <a:ext uri="{FF2B5EF4-FFF2-40B4-BE49-F238E27FC236}">
                <a16:creationId xmlns:a16="http://schemas.microsoft.com/office/drawing/2014/main" xmlns="" id="{00000000-0008-0000-0000-00004C020000}"/>
              </a:ext>
            </a:extLst>
          </p:cNvPr>
          <p:cNvSpPr>
            <a:spLocks/>
          </p:cNvSpPr>
          <p:nvPr/>
        </p:nvSpPr>
        <p:spPr bwMode="auto">
          <a:xfrm>
            <a:off x="8429986" y="3816394"/>
            <a:ext cx="112563" cy="79375"/>
          </a:xfrm>
          <a:custGeom>
            <a:avLst/>
            <a:gdLst>
              <a:gd name="T0" fmla="*/ 2147483646 w 70"/>
              <a:gd name="T1" fmla="*/ 2147483646 h 50"/>
              <a:gd name="T2" fmla="*/ 2147483646 w 70"/>
              <a:gd name="T3" fmla="*/ 2147483646 h 50"/>
              <a:gd name="T4" fmla="*/ 2147483646 w 70"/>
              <a:gd name="T5" fmla="*/ 2147483646 h 50"/>
              <a:gd name="T6" fmla="*/ 2147483646 w 70"/>
              <a:gd name="T7" fmla="*/ 2147483646 h 50"/>
              <a:gd name="T8" fmla="*/ 2147483646 w 70"/>
              <a:gd name="T9" fmla="*/ 2147483646 h 50"/>
              <a:gd name="T10" fmla="*/ 0 w 70"/>
              <a:gd name="T11" fmla="*/ 2147483646 h 50"/>
              <a:gd name="T12" fmla="*/ 2147483646 w 70"/>
              <a:gd name="T13" fmla="*/ 2147483646 h 50"/>
              <a:gd name="T14" fmla="*/ 2147483646 w 70"/>
              <a:gd name="T15" fmla="*/ 2147483646 h 50"/>
              <a:gd name="T16" fmla="*/ 2147483646 w 70"/>
              <a:gd name="T17" fmla="*/ 0 h 50"/>
              <a:gd name="T18" fmla="*/ 2147483646 w 70"/>
              <a:gd name="T19" fmla="*/ 2147483646 h 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0"/>
              <a:gd name="T31" fmla="*/ 0 h 50"/>
              <a:gd name="T32" fmla="*/ 70 w 70"/>
              <a:gd name="T33" fmla="*/ 50 h 5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0" h="50">
                <a:moveTo>
                  <a:pt x="62" y="6"/>
                </a:moveTo>
                <a:lnTo>
                  <a:pt x="70" y="48"/>
                </a:lnTo>
                <a:lnTo>
                  <a:pt x="48" y="50"/>
                </a:lnTo>
                <a:lnTo>
                  <a:pt x="48" y="40"/>
                </a:lnTo>
                <a:lnTo>
                  <a:pt x="4" y="46"/>
                </a:lnTo>
                <a:lnTo>
                  <a:pt x="0" y="14"/>
                </a:lnTo>
                <a:lnTo>
                  <a:pt x="42" y="8"/>
                </a:lnTo>
                <a:lnTo>
                  <a:pt x="42" y="2"/>
                </a:lnTo>
                <a:lnTo>
                  <a:pt x="62" y="0"/>
                </a:lnTo>
                <a:lnTo>
                  <a:pt x="62" y="6"/>
                </a:lnTo>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89" name="Milwaukee, WI">
            <a:extLst>
              <a:ext uri="{FF2B5EF4-FFF2-40B4-BE49-F238E27FC236}">
                <a16:creationId xmlns:a16="http://schemas.microsoft.com/office/drawing/2014/main" xmlns="" id="{00000000-0008-0000-0000-00004D020000}"/>
              </a:ext>
            </a:extLst>
          </p:cNvPr>
          <p:cNvSpPr>
            <a:spLocks/>
          </p:cNvSpPr>
          <p:nvPr/>
        </p:nvSpPr>
        <p:spPr bwMode="auto">
          <a:xfrm>
            <a:off x="8498099" y="3883069"/>
            <a:ext cx="107950" cy="147428"/>
          </a:xfrm>
          <a:custGeom>
            <a:avLst/>
            <a:gdLst>
              <a:gd name="connsiteX0" fmla="*/ 92075 w 107950"/>
              <a:gd name="connsiteY0" fmla="*/ 0 h 149225"/>
              <a:gd name="connsiteX1" fmla="*/ 85725 w 107950"/>
              <a:gd name="connsiteY1" fmla="*/ 57150 h 149225"/>
              <a:gd name="connsiteX2" fmla="*/ 88900 w 107950"/>
              <a:gd name="connsiteY2" fmla="*/ 69850 h 149225"/>
              <a:gd name="connsiteX3" fmla="*/ 95250 w 107950"/>
              <a:gd name="connsiteY3" fmla="*/ 92075 h 149225"/>
              <a:gd name="connsiteX4" fmla="*/ 92075 w 107950"/>
              <a:gd name="connsiteY4" fmla="*/ 101600 h 149225"/>
              <a:gd name="connsiteX5" fmla="*/ 101600 w 107950"/>
              <a:gd name="connsiteY5" fmla="*/ 111125 h 149225"/>
              <a:gd name="connsiteX6" fmla="*/ 107950 w 107950"/>
              <a:gd name="connsiteY6" fmla="*/ 136525 h 149225"/>
              <a:gd name="connsiteX7" fmla="*/ 73025 w 107950"/>
              <a:gd name="connsiteY7" fmla="*/ 139700 h 149225"/>
              <a:gd name="connsiteX8" fmla="*/ 41275 w 107950"/>
              <a:gd name="connsiteY8" fmla="*/ 142875 h 149225"/>
              <a:gd name="connsiteX9" fmla="*/ 9525 w 107950"/>
              <a:gd name="connsiteY9" fmla="*/ 149225 h 149225"/>
              <a:gd name="connsiteX10" fmla="*/ 0 w 107950"/>
              <a:gd name="connsiteY10" fmla="*/ 82550 h 149225"/>
              <a:gd name="connsiteX11" fmla="*/ 15875 w 107950"/>
              <a:gd name="connsiteY11" fmla="*/ 79375 h 149225"/>
              <a:gd name="connsiteX12" fmla="*/ 9525 w 107950"/>
              <a:gd name="connsiteY12" fmla="*/ 12700 h 149225"/>
              <a:gd name="connsiteX13" fmla="*/ 44450 w 107950"/>
              <a:gd name="connsiteY13" fmla="*/ 9525 h 149225"/>
              <a:gd name="connsiteX14" fmla="*/ 60325 w 107950"/>
              <a:gd name="connsiteY14" fmla="*/ 6350 h 14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7950" h="149225">
                <a:moveTo>
                  <a:pt x="92075" y="0"/>
                </a:moveTo>
                <a:lnTo>
                  <a:pt x="85725" y="57150"/>
                </a:lnTo>
                <a:lnTo>
                  <a:pt x="88900" y="69850"/>
                </a:lnTo>
                <a:lnTo>
                  <a:pt x="95250" y="92075"/>
                </a:lnTo>
                <a:lnTo>
                  <a:pt x="92075" y="101600"/>
                </a:lnTo>
                <a:lnTo>
                  <a:pt x="101600" y="111125"/>
                </a:lnTo>
                <a:lnTo>
                  <a:pt x="107950" y="136525"/>
                </a:lnTo>
                <a:lnTo>
                  <a:pt x="73025" y="139700"/>
                </a:lnTo>
                <a:lnTo>
                  <a:pt x="41275" y="142875"/>
                </a:lnTo>
                <a:lnTo>
                  <a:pt x="9525" y="149225"/>
                </a:lnTo>
                <a:lnTo>
                  <a:pt x="0" y="82550"/>
                </a:lnTo>
                <a:lnTo>
                  <a:pt x="15875" y="79375"/>
                </a:lnTo>
                <a:lnTo>
                  <a:pt x="9525" y="12700"/>
                </a:lnTo>
                <a:lnTo>
                  <a:pt x="44450" y="9525"/>
                </a:lnTo>
                <a:lnTo>
                  <a:pt x="60325" y="6350"/>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90" name="Racine, WI">
            <a:extLst>
              <a:ext uri="{FF2B5EF4-FFF2-40B4-BE49-F238E27FC236}">
                <a16:creationId xmlns:a16="http://schemas.microsoft.com/office/drawing/2014/main" xmlns="" id="{00000000-0008-0000-0000-00004E020000}"/>
              </a:ext>
            </a:extLst>
          </p:cNvPr>
          <p:cNvSpPr>
            <a:spLocks/>
          </p:cNvSpPr>
          <p:nvPr/>
        </p:nvSpPr>
        <p:spPr bwMode="auto">
          <a:xfrm>
            <a:off x="8539374" y="4017797"/>
            <a:ext cx="79375" cy="50800"/>
          </a:xfrm>
          <a:custGeom>
            <a:avLst/>
            <a:gdLst>
              <a:gd name="T0" fmla="*/ 2147483646 w 50"/>
              <a:gd name="T1" fmla="*/ 0 h 32"/>
              <a:gd name="T2" fmla="*/ 2147483646 w 50"/>
              <a:gd name="T3" fmla="*/ 2147483646 h 32"/>
              <a:gd name="T4" fmla="*/ 2147483646 w 50"/>
              <a:gd name="T5" fmla="*/ 2147483646 h 32"/>
              <a:gd name="T6" fmla="*/ 2147483646 w 50"/>
              <a:gd name="T7" fmla="*/ 2147483646 h 32"/>
              <a:gd name="T8" fmla="*/ 2147483646 w 50"/>
              <a:gd name="T9" fmla="*/ 2147483646 h 32"/>
              <a:gd name="T10" fmla="*/ 2147483646 w 50"/>
              <a:gd name="T11" fmla="*/ 2147483646 h 32"/>
              <a:gd name="T12" fmla="*/ 0 w 50"/>
              <a:gd name="T13" fmla="*/ 2147483646 h 32"/>
              <a:gd name="T14" fmla="*/ 2147483646 w 50"/>
              <a:gd name="T15" fmla="*/ 2147483646 h 32"/>
              <a:gd name="T16" fmla="*/ 2147483646 w 50"/>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0"/>
              <a:gd name="T28" fmla="*/ 0 h 32"/>
              <a:gd name="T29" fmla="*/ 50 w 50"/>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0" h="32">
                <a:moveTo>
                  <a:pt x="42" y="0"/>
                </a:moveTo>
                <a:lnTo>
                  <a:pt x="50" y="6"/>
                </a:lnTo>
                <a:lnTo>
                  <a:pt x="48" y="20"/>
                </a:lnTo>
                <a:lnTo>
                  <a:pt x="14" y="24"/>
                </a:lnTo>
                <a:lnTo>
                  <a:pt x="14" y="30"/>
                </a:lnTo>
                <a:lnTo>
                  <a:pt x="4" y="32"/>
                </a:lnTo>
                <a:lnTo>
                  <a:pt x="0" y="4"/>
                </a:lnTo>
                <a:lnTo>
                  <a:pt x="20" y="2"/>
                </a:lnTo>
                <a:lnTo>
                  <a:pt x="42" y="0"/>
                </a:lnTo>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91" name="Janesville-Beloit, WI">
            <a:extLst>
              <a:ext uri="{FF2B5EF4-FFF2-40B4-BE49-F238E27FC236}">
                <a16:creationId xmlns:a16="http://schemas.microsoft.com/office/drawing/2014/main" xmlns="" id="{00000000-0008-0000-0000-00004F020000}"/>
              </a:ext>
            </a:extLst>
          </p:cNvPr>
          <p:cNvSpPr>
            <a:spLocks/>
          </p:cNvSpPr>
          <p:nvPr/>
        </p:nvSpPr>
        <p:spPr bwMode="auto">
          <a:xfrm>
            <a:off x="8391886" y="4033672"/>
            <a:ext cx="93513" cy="76200"/>
          </a:xfrm>
          <a:custGeom>
            <a:avLst/>
            <a:gdLst>
              <a:gd name="T0" fmla="*/ 2147483646 w 58"/>
              <a:gd name="T1" fmla="*/ 0 h 48"/>
              <a:gd name="T2" fmla="*/ 2147483646 w 58"/>
              <a:gd name="T3" fmla="*/ 2147483646 h 48"/>
              <a:gd name="T4" fmla="*/ 2147483646 w 58"/>
              <a:gd name="T5" fmla="*/ 2147483646 h 48"/>
              <a:gd name="T6" fmla="*/ 2147483646 w 58"/>
              <a:gd name="T7" fmla="*/ 2147483646 h 48"/>
              <a:gd name="T8" fmla="*/ 0 w 58"/>
              <a:gd name="T9" fmla="*/ 2147483646 h 48"/>
              <a:gd name="T10" fmla="*/ 2147483646 w 58"/>
              <a:gd name="T11" fmla="*/ 2147483646 h 48"/>
              <a:gd name="T12" fmla="*/ 2147483646 w 58"/>
              <a:gd name="T13" fmla="*/ 0 h 48"/>
              <a:gd name="T14" fmla="*/ 0 60000 65536"/>
              <a:gd name="T15" fmla="*/ 0 60000 65536"/>
              <a:gd name="T16" fmla="*/ 0 60000 65536"/>
              <a:gd name="T17" fmla="*/ 0 60000 65536"/>
              <a:gd name="T18" fmla="*/ 0 60000 65536"/>
              <a:gd name="T19" fmla="*/ 0 60000 65536"/>
              <a:gd name="T20" fmla="*/ 0 60000 65536"/>
              <a:gd name="T21" fmla="*/ 0 w 58"/>
              <a:gd name="T22" fmla="*/ 0 h 48"/>
              <a:gd name="T23" fmla="*/ 58 w 58"/>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8" h="48">
                <a:moveTo>
                  <a:pt x="52" y="0"/>
                </a:moveTo>
                <a:lnTo>
                  <a:pt x="58" y="42"/>
                </a:lnTo>
                <a:lnTo>
                  <a:pt x="42" y="44"/>
                </a:lnTo>
                <a:lnTo>
                  <a:pt x="6" y="48"/>
                </a:lnTo>
                <a:lnTo>
                  <a:pt x="0" y="8"/>
                </a:lnTo>
                <a:lnTo>
                  <a:pt x="30" y="4"/>
                </a:lnTo>
                <a:lnTo>
                  <a:pt x="52" y="0"/>
                </a:lnTo>
              </a:path>
            </a:pathLst>
          </a:custGeom>
          <a:solidFill>
            <a:srgbClr val="4F6228"/>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92" name="Lake County">
            <a:extLst>
              <a:ext uri="{FF2B5EF4-FFF2-40B4-BE49-F238E27FC236}">
                <a16:creationId xmlns:a16="http://schemas.microsoft.com/office/drawing/2014/main" xmlns="" id="{00000000-0008-0000-0000-000050020000}"/>
              </a:ext>
            </a:extLst>
          </p:cNvPr>
          <p:cNvSpPr>
            <a:spLocks/>
          </p:cNvSpPr>
          <p:nvPr/>
        </p:nvSpPr>
        <p:spPr bwMode="auto">
          <a:xfrm>
            <a:off x="8545724" y="4049547"/>
            <a:ext cx="92075" cy="103188"/>
          </a:xfrm>
          <a:custGeom>
            <a:avLst/>
            <a:gdLst>
              <a:gd name="connsiteX0" fmla="*/ 69850 w 92075"/>
              <a:gd name="connsiteY0" fmla="*/ 0 h 103188"/>
              <a:gd name="connsiteX1" fmla="*/ 72924 w 92075"/>
              <a:gd name="connsiteY1" fmla="*/ 30741 h 103188"/>
              <a:gd name="connsiteX2" fmla="*/ 76200 w 92075"/>
              <a:gd name="connsiteY2" fmla="*/ 30163 h 103188"/>
              <a:gd name="connsiteX3" fmla="*/ 79375 w 92075"/>
              <a:gd name="connsiteY3" fmla="*/ 71438 h 103188"/>
              <a:gd name="connsiteX4" fmla="*/ 92075 w 92075"/>
              <a:gd name="connsiteY4" fmla="*/ 93663 h 103188"/>
              <a:gd name="connsiteX5" fmla="*/ 31750 w 92075"/>
              <a:gd name="connsiteY5" fmla="*/ 103188 h 103188"/>
              <a:gd name="connsiteX6" fmla="*/ 22375 w 92075"/>
              <a:gd name="connsiteY6" fmla="*/ 40688 h 103188"/>
              <a:gd name="connsiteX7" fmla="*/ 19050 w 92075"/>
              <a:gd name="connsiteY7" fmla="*/ 41275 h 103188"/>
              <a:gd name="connsiteX8" fmla="*/ 3175 w 92075"/>
              <a:gd name="connsiteY8" fmla="*/ 41275 h 103188"/>
              <a:gd name="connsiteX9" fmla="*/ 0 w 92075"/>
              <a:gd name="connsiteY9" fmla="*/ 19050 h 103188"/>
              <a:gd name="connsiteX10" fmla="*/ 15875 w 92075"/>
              <a:gd name="connsiteY10" fmla="*/ 15875 h 103188"/>
              <a:gd name="connsiteX11" fmla="*/ 15875 w 92075"/>
              <a:gd name="connsiteY11" fmla="*/ 6350 h 103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075" h="103188">
                <a:moveTo>
                  <a:pt x="69850" y="0"/>
                </a:moveTo>
                <a:lnTo>
                  <a:pt x="72924" y="30741"/>
                </a:lnTo>
                <a:lnTo>
                  <a:pt x="76200" y="30163"/>
                </a:lnTo>
                <a:lnTo>
                  <a:pt x="79375" y="71438"/>
                </a:lnTo>
                <a:lnTo>
                  <a:pt x="92075" y="93663"/>
                </a:lnTo>
                <a:lnTo>
                  <a:pt x="31750" y="103188"/>
                </a:lnTo>
                <a:lnTo>
                  <a:pt x="22375" y="40688"/>
                </a:lnTo>
                <a:lnTo>
                  <a:pt x="19050" y="41275"/>
                </a:lnTo>
                <a:lnTo>
                  <a:pt x="3175" y="41275"/>
                </a:lnTo>
                <a:lnTo>
                  <a:pt x="0" y="19050"/>
                </a:lnTo>
                <a:lnTo>
                  <a:pt x="15875" y="15875"/>
                </a:lnTo>
                <a:lnTo>
                  <a:pt x="15875" y="6350"/>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93" name="Omaha-Council Bluffs, NE-IA">
            <a:extLst>
              <a:ext uri="{FF2B5EF4-FFF2-40B4-BE49-F238E27FC236}">
                <a16:creationId xmlns:a16="http://schemas.microsoft.com/office/drawing/2014/main" xmlns="" id="{00000000-0008-0000-0000-000051020000}"/>
              </a:ext>
            </a:extLst>
          </p:cNvPr>
          <p:cNvSpPr>
            <a:spLocks/>
          </p:cNvSpPr>
          <p:nvPr/>
        </p:nvSpPr>
        <p:spPr bwMode="auto">
          <a:xfrm>
            <a:off x="7347461" y="4312863"/>
            <a:ext cx="252412" cy="209340"/>
          </a:xfrm>
          <a:custGeom>
            <a:avLst/>
            <a:gdLst>
              <a:gd name="connsiteX0" fmla="*/ 152929 w 252412"/>
              <a:gd name="connsiteY0" fmla="*/ 133085 h 211137"/>
              <a:gd name="connsiteX1" fmla="*/ 149225 w 252412"/>
              <a:gd name="connsiteY1" fmla="*/ 134937 h 211137"/>
              <a:gd name="connsiteX2" fmla="*/ 149225 w 252412"/>
              <a:gd name="connsiteY2" fmla="*/ 135731 h 211137"/>
              <a:gd name="connsiteX3" fmla="*/ 153987 w 252412"/>
              <a:gd name="connsiteY3" fmla="*/ 133350 h 211137"/>
              <a:gd name="connsiteX4" fmla="*/ 142875 w 252412"/>
              <a:gd name="connsiteY4" fmla="*/ 109537 h 211137"/>
              <a:gd name="connsiteX5" fmla="*/ 142875 w 252412"/>
              <a:gd name="connsiteY5" fmla="*/ 112713 h 211137"/>
              <a:gd name="connsiteX6" fmla="*/ 144462 w 252412"/>
              <a:gd name="connsiteY6" fmla="*/ 114300 h 211137"/>
              <a:gd name="connsiteX7" fmla="*/ 147637 w 252412"/>
              <a:gd name="connsiteY7" fmla="*/ 111125 h 211137"/>
              <a:gd name="connsiteX8" fmla="*/ 146050 w 252412"/>
              <a:gd name="connsiteY8" fmla="*/ 112712 h 211137"/>
              <a:gd name="connsiteX9" fmla="*/ 188912 w 252412"/>
              <a:gd name="connsiteY9" fmla="*/ 0 h 211137"/>
              <a:gd name="connsiteX10" fmla="*/ 188912 w 252412"/>
              <a:gd name="connsiteY10" fmla="*/ 50800 h 211137"/>
              <a:gd name="connsiteX11" fmla="*/ 198437 w 252412"/>
              <a:gd name="connsiteY11" fmla="*/ 50800 h 211137"/>
              <a:gd name="connsiteX12" fmla="*/ 201612 w 252412"/>
              <a:gd name="connsiteY12" fmla="*/ 69850 h 211137"/>
              <a:gd name="connsiteX13" fmla="*/ 249237 w 252412"/>
              <a:gd name="connsiteY13" fmla="*/ 66675 h 211137"/>
              <a:gd name="connsiteX14" fmla="*/ 252412 w 252412"/>
              <a:gd name="connsiteY14" fmla="*/ 130175 h 211137"/>
              <a:gd name="connsiteX15" fmla="*/ 220662 w 252412"/>
              <a:gd name="connsiteY15" fmla="*/ 133350 h 211137"/>
              <a:gd name="connsiteX16" fmla="*/ 223837 w 252412"/>
              <a:gd name="connsiteY16" fmla="*/ 184150 h 211137"/>
              <a:gd name="connsiteX17" fmla="*/ 161152 w 252412"/>
              <a:gd name="connsiteY17" fmla="*/ 187284 h 211137"/>
              <a:gd name="connsiteX18" fmla="*/ 158750 w 252412"/>
              <a:gd name="connsiteY18" fmla="*/ 192087 h 211137"/>
              <a:gd name="connsiteX19" fmla="*/ 161925 w 252412"/>
              <a:gd name="connsiteY19" fmla="*/ 207962 h 211137"/>
              <a:gd name="connsiteX20" fmla="*/ 69850 w 252412"/>
              <a:gd name="connsiteY20" fmla="*/ 211137 h 211137"/>
              <a:gd name="connsiteX21" fmla="*/ 66675 w 252412"/>
              <a:gd name="connsiteY21" fmla="*/ 166687 h 211137"/>
              <a:gd name="connsiteX22" fmla="*/ 66675 w 252412"/>
              <a:gd name="connsiteY22" fmla="*/ 160337 h 211137"/>
              <a:gd name="connsiteX23" fmla="*/ 3175 w 252412"/>
              <a:gd name="connsiteY23" fmla="*/ 163512 h 211137"/>
              <a:gd name="connsiteX24" fmla="*/ 0 w 252412"/>
              <a:gd name="connsiteY24" fmla="*/ 87312 h 211137"/>
              <a:gd name="connsiteX25" fmla="*/ 47625 w 252412"/>
              <a:gd name="connsiteY25" fmla="*/ 87312 h 211137"/>
              <a:gd name="connsiteX26" fmla="*/ 63500 w 252412"/>
              <a:gd name="connsiteY26" fmla="*/ 93662 h 211137"/>
              <a:gd name="connsiteX27" fmla="*/ 82550 w 252412"/>
              <a:gd name="connsiteY27" fmla="*/ 93662 h 211137"/>
              <a:gd name="connsiteX28" fmla="*/ 82550 w 252412"/>
              <a:gd name="connsiteY28" fmla="*/ 87312 h 211137"/>
              <a:gd name="connsiteX29" fmla="*/ 69850 w 252412"/>
              <a:gd name="connsiteY29" fmla="*/ 74612 h 211137"/>
              <a:gd name="connsiteX30" fmla="*/ 66675 w 252412"/>
              <a:gd name="connsiteY30" fmla="*/ 39687 h 211137"/>
              <a:gd name="connsiteX31" fmla="*/ 111125 w 252412"/>
              <a:gd name="connsiteY31" fmla="*/ 36512 h 211137"/>
              <a:gd name="connsiteX32" fmla="*/ 111284 w 252412"/>
              <a:gd name="connsiteY32" fmla="*/ 37227 h 211137"/>
              <a:gd name="connsiteX33" fmla="*/ 115887 w 252412"/>
              <a:gd name="connsiteY33" fmla="*/ 34925 h 211137"/>
              <a:gd name="connsiteX34" fmla="*/ 109537 w 252412"/>
              <a:gd name="connsiteY34" fmla="*/ 28575 h 211137"/>
              <a:gd name="connsiteX35" fmla="*/ 115887 w 252412"/>
              <a:gd name="connsiteY35" fmla="*/ 15875 h 211137"/>
              <a:gd name="connsiteX36" fmla="*/ 106362 w 252412"/>
              <a:gd name="connsiteY36" fmla="*/ 3175 h 211137"/>
              <a:gd name="connsiteX37" fmla="*/ 169862 w 252412"/>
              <a:gd name="connsiteY37" fmla="*/ 3175 h 21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52412" h="211137">
                <a:moveTo>
                  <a:pt x="152929" y="133085"/>
                </a:moveTo>
                <a:lnTo>
                  <a:pt x="149225" y="134937"/>
                </a:lnTo>
                <a:lnTo>
                  <a:pt x="149225" y="135731"/>
                </a:lnTo>
                <a:lnTo>
                  <a:pt x="153987" y="133350"/>
                </a:lnTo>
                <a:close/>
                <a:moveTo>
                  <a:pt x="142875" y="109537"/>
                </a:moveTo>
                <a:lnTo>
                  <a:pt x="142875" y="112713"/>
                </a:lnTo>
                <a:lnTo>
                  <a:pt x="144462" y="114300"/>
                </a:lnTo>
                <a:lnTo>
                  <a:pt x="147637" y="111125"/>
                </a:lnTo>
                <a:lnTo>
                  <a:pt x="146050" y="112712"/>
                </a:lnTo>
                <a:close/>
                <a:moveTo>
                  <a:pt x="188912" y="0"/>
                </a:moveTo>
                <a:lnTo>
                  <a:pt x="188912" y="50800"/>
                </a:lnTo>
                <a:lnTo>
                  <a:pt x="198437" y="50800"/>
                </a:lnTo>
                <a:lnTo>
                  <a:pt x="201612" y="69850"/>
                </a:lnTo>
                <a:lnTo>
                  <a:pt x="249237" y="66675"/>
                </a:lnTo>
                <a:lnTo>
                  <a:pt x="252412" y="130175"/>
                </a:lnTo>
                <a:lnTo>
                  <a:pt x="220662" y="133350"/>
                </a:lnTo>
                <a:lnTo>
                  <a:pt x="223837" y="184150"/>
                </a:lnTo>
                <a:lnTo>
                  <a:pt x="161152" y="187284"/>
                </a:lnTo>
                <a:lnTo>
                  <a:pt x="158750" y="192087"/>
                </a:lnTo>
                <a:lnTo>
                  <a:pt x="161925" y="207962"/>
                </a:lnTo>
                <a:lnTo>
                  <a:pt x="69850" y="211137"/>
                </a:lnTo>
                <a:lnTo>
                  <a:pt x="66675" y="166687"/>
                </a:lnTo>
                <a:lnTo>
                  <a:pt x="66675" y="160337"/>
                </a:lnTo>
                <a:lnTo>
                  <a:pt x="3175" y="163512"/>
                </a:lnTo>
                <a:lnTo>
                  <a:pt x="0" y="87312"/>
                </a:lnTo>
                <a:lnTo>
                  <a:pt x="47625" y="87312"/>
                </a:lnTo>
                <a:lnTo>
                  <a:pt x="63500" y="93662"/>
                </a:lnTo>
                <a:lnTo>
                  <a:pt x="82550" y="93662"/>
                </a:lnTo>
                <a:lnTo>
                  <a:pt x="82550" y="87312"/>
                </a:lnTo>
                <a:lnTo>
                  <a:pt x="69850" y="74612"/>
                </a:lnTo>
                <a:lnTo>
                  <a:pt x="66675" y="39687"/>
                </a:lnTo>
                <a:lnTo>
                  <a:pt x="111125" y="36512"/>
                </a:lnTo>
                <a:lnTo>
                  <a:pt x="111284" y="37227"/>
                </a:lnTo>
                <a:lnTo>
                  <a:pt x="115887" y="34925"/>
                </a:lnTo>
                <a:lnTo>
                  <a:pt x="109537" y="28575"/>
                </a:lnTo>
                <a:lnTo>
                  <a:pt x="115887" y="15875"/>
                </a:lnTo>
                <a:lnTo>
                  <a:pt x="106362" y="3175"/>
                </a:lnTo>
                <a:lnTo>
                  <a:pt x="169862" y="3175"/>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94" name="Lincoln, NE">
            <a:extLst>
              <a:ext uri="{FF2B5EF4-FFF2-40B4-BE49-F238E27FC236}">
                <a16:creationId xmlns:a16="http://schemas.microsoft.com/office/drawing/2014/main" xmlns="" id="{00000000-0008-0000-0000-000052020000}"/>
              </a:ext>
            </a:extLst>
          </p:cNvPr>
          <p:cNvSpPr>
            <a:spLocks/>
          </p:cNvSpPr>
          <p:nvPr/>
        </p:nvSpPr>
        <p:spPr bwMode="auto">
          <a:xfrm>
            <a:off x="7283961" y="4471403"/>
            <a:ext cx="133350" cy="102977"/>
          </a:xfrm>
          <a:custGeom>
            <a:avLst/>
            <a:gdLst>
              <a:gd name="connsiteX0" fmla="*/ 130175 w 133350"/>
              <a:gd name="connsiteY0" fmla="*/ 0 h 104775"/>
              <a:gd name="connsiteX1" fmla="*/ 130175 w 133350"/>
              <a:gd name="connsiteY1" fmla="*/ 6350 h 104775"/>
              <a:gd name="connsiteX2" fmla="*/ 133350 w 133350"/>
              <a:gd name="connsiteY2" fmla="*/ 50800 h 104775"/>
              <a:gd name="connsiteX3" fmla="*/ 133350 w 133350"/>
              <a:gd name="connsiteY3" fmla="*/ 101600 h 104775"/>
              <a:gd name="connsiteX4" fmla="*/ 69850 w 133350"/>
              <a:gd name="connsiteY4" fmla="*/ 104775 h 104775"/>
              <a:gd name="connsiteX5" fmla="*/ 69850 w 133350"/>
              <a:gd name="connsiteY5" fmla="*/ 69850 h 104775"/>
              <a:gd name="connsiteX6" fmla="*/ 3175 w 133350"/>
              <a:gd name="connsiteY6" fmla="*/ 73025 h 104775"/>
              <a:gd name="connsiteX7" fmla="*/ 0 w 133350"/>
              <a:gd name="connsiteY7" fmla="*/ 6350 h 104775"/>
              <a:gd name="connsiteX8" fmla="*/ 66675 w 133350"/>
              <a:gd name="connsiteY8" fmla="*/ 3175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350" h="104775">
                <a:moveTo>
                  <a:pt x="130175" y="0"/>
                </a:moveTo>
                <a:lnTo>
                  <a:pt x="130175" y="6350"/>
                </a:lnTo>
                <a:lnTo>
                  <a:pt x="133350" y="50800"/>
                </a:lnTo>
                <a:lnTo>
                  <a:pt x="133350" y="101600"/>
                </a:lnTo>
                <a:lnTo>
                  <a:pt x="69850" y="104775"/>
                </a:lnTo>
                <a:lnTo>
                  <a:pt x="69850" y="69850"/>
                </a:lnTo>
                <a:lnTo>
                  <a:pt x="3175" y="73025"/>
                </a:lnTo>
                <a:lnTo>
                  <a:pt x="0" y="6350"/>
                </a:lnTo>
                <a:lnTo>
                  <a:pt x="66675" y="3175"/>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95" name="Duluth, MN-WI">
            <a:extLst>
              <a:ext uri="{FF2B5EF4-FFF2-40B4-BE49-F238E27FC236}">
                <a16:creationId xmlns:a16="http://schemas.microsoft.com/office/drawing/2014/main" xmlns="" id="{00000000-0008-0000-0000-000053020000}"/>
              </a:ext>
            </a:extLst>
          </p:cNvPr>
          <p:cNvSpPr>
            <a:spLocks/>
          </p:cNvSpPr>
          <p:nvPr/>
        </p:nvSpPr>
        <p:spPr bwMode="auto">
          <a:xfrm>
            <a:off x="7772911" y="3008611"/>
            <a:ext cx="250675" cy="458158"/>
          </a:xfrm>
          <a:custGeom>
            <a:avLst/>
            <a:gdLst>
              <a:gd name="connsiteX0" fmla="*/ 19050 w 249237"/>
              <a:gd name="connsiteY0" fmla="*/ 0 h 463550"/>
              <a:gd name="connsiteX1" fmla="*/ 47625 w 249237"/>
              <a:gd name="connsiteY1" fmla="*/ 15875 h 463550"/>
              <a:gd name="connsiteX2" fmla="*/ 60325 w 249237"/>
              <a:gd name="connsiteY2" fmla="*/ 15875 h 463550"/>
              <a:gd name="connsiteX3" fmla="*/ 60325 w 249237"/>
              <a:gd name="connsiteY3" fmla="*/ 22225 h 463550"/>
              <a:gd name="connsiteX4" fmla="*/ 50800 w 249237"/>
              <a:gd name="connsiteY4" fmla="*/ 28575 h 463550"/>
              <a:gd name="connsiteX5" fmla="*/ 60325 w 249237"/>
              <a:gd name="connsiteY5" fmla="*/ 34925 h 463550"/>
              <a:gd name="connsiteX6" fmla="*/ 79375 w 249237"/>
              <a:gd name="connsiteY6" fmla="*/ 31750 h 463550"/>
              <a:gd name="connsiteX7" fmla="*/ 98425 w 249237"/>
              <a:gd name="connsiteY7" fmla="*/ 73025 h 463550"/>
              <a:gd name="connsiteX8" fmla="*/ 111125 w 249237"/>
              <a:gd name="connsiteY8" fmla="*/ 66675 h 463550"/>
              <a:gd name="connsiteX9" fmla="*/ 107950 w 249237"/>
              <a:gd name="connsiteY9" fmla="*/ 47625 h 463550"/>
              <a:gd name="connsiteX10" fmla="*/ 123825 w 249237"/>
              <a:gd name="connsiteY10" fmla="*/ 41275 h 463550"/>
              <a:gd name="connsiteX11" fmla="*/ 136525 w 249237"/>
              <a:gd name="connsiteY11" fmla="*/ 41275 h 463550"/>
              <a:gd name="connsiteX12" fmla="*/ 152400 w 249237"/>
              <a:gd name="connsiteY12" fmla="*/ 63500 h 463550"/>
              <a:gd name="connsiteX13" fmla="*/ 171450 w 249237"/>
              <a:gd name="connsiteY13" fmla="*/ 66675 h 463550"/>
              <a:gd name="connsiteX14" fmla="*/ 196850 w 249237"/>
              <a:gd name="connsiteY14" fmla="*/ 311150 h 463550"/>
              <a:gd name="connsiteX15" fmla="*/ 161925 w 249237"/>
              <a:gd name="connsiteY15" fmla="*/ 339725 h 463550"/>
              <a:gd name="connsiteX16" fmla="*/ 161925 w 249237"/>
              <a:gd name="connsiteY16" fmla="*/ 349250 h 463550"/>
              <a:gd name="connsiteX17" fmla="*/ 149225 w 249237"/>
              <a:gd name="connsiteY17" fmla="*/ 358775 h 463550"/>
              <a:gd name="connsiteX18" fmla="*/ 149225 w 249237"/>
              <a:gd name="connsiteY18" fmla="*/ 368300 h 463550"/>
              <a:gd name="connsiteX19" fmla="*/ 150812 w 249237"/>
              <a:gd name="connsiteY19" fmla="*/ 368300 h 463550"/>
              <a:gd name="connsiteX20" fmla="*/ 150812 w 249237"/>
              <a:gd name="connsiteY20" fmla="*/ 358775 h 463550"/>
              <a:gd name="connsiteX21" fmla="*/ 163512 w 249237"/>
              <a:gd name="connsiteY21" fmla="*/ 349250 h 463550"/>
              <a:gd name="connsiteX22" fmla="*/ 176212 w 249237"/>
              <a:gd name="connsiteY22" fmla="*/ 361950 h 463550"/>
              <a:gd name="connsiteX23" fmla="*/ 176212 w 249237"/>
              <a:gd name="connsiteY23" fmla="*/ 358775 h 463550"/>
              <a:gd name="connsiteX24" fmla="*/ 185737 w 249237"/>
              <a:gd name="connsiteY24" fmla="*/ 361950 h 463550"/>
              <a:gd name="connsiteX25" fmla="*/ 233362 w 249237"/>
              <a:gd name="connsiteY25" fmla="*/ 339725 h 463550"/>
              <a:gd name="connsiteX26" fmla="*/ 249237 w 249237"/>
              <a:gd name="connsiteY26" fmla="*/ 454025 h 463550"/>
              <a:gd name="connsiteX27" fmla="*/ 182562 w 249237"/>
              <a:gd name="connsiteY27" fmla="*/ 460375 h 463550"/>
              <a:gd name="connsiteX28" fmla="*/ 147637 w 249237"/>
              <a:gd name="connsiteY28" fmla="*/ 463550 h 463550"/>
              <a:gd name="connsiteX29" fmla="*/ 144462 w 249237"/>
              <a:gd name="connsiteY29" fmla="*/ 415925 h 463550"/>
              <a:gd name="connsiteX30" fmla="*/ 141287 w 249237"/>
              <a:gd name="connsiteY30" fmla="*/ 368300 h 463550"/>
              <a:gd name="connsiteX31" fmla="*/ 139700 w 249237"/>
              <a:gd name="connsiteY31" fmla="*/ 368300 h 463550"/>
              <a:gd name="connsiteX32" fmla="*/ 142875 w 249237"/>
              <a:gd name="connsiteY32" fmla="*/ 415925 h 463550"/>
              <a:gd name="connsiteX33" fmla="*/ 44450 w 249237"/>
              <a:gd name="connsiteY33" fmla="*/ 422275 h 463550"/>
              <a:gd name="connsiteX34" fmla="*/ 34925 w 249237"/>
              <a:gd name="connsiteY34" fmla="*/ 358775 h 463550"/>
              <a:gd name="connsiteX35" fmla="*/ 31750 w 249237"/>
              <a:gd name="connsiteY35" fmla="*/ 307975 h 463550"/>
              <a:gd name="connsiteX36" fmla="*/ 15875 w 249237"/>
              <a:gd name="connsiteY36" fmla="*/ 142875 h 463550"/>
              <a:gd name="connsiteX37" fmla="*/ 0 w 249237"/>
              <a:gd name="connsiteY37" fmla="*/ 3175 h 463550"/>
              <a:gd name="connsiteX0" fmla="*/ 19050 w 249237"/>
              <a:gd name="connsiteY0" fmla="*/ 0 h 463550"/>
              <a:gd name="connsiteX1" fmla="*/ 47625 w 249237"/>
              <a:gd name="connsiteY1" fmla="*/ 15875 h 463550"/>
              <a:gd name="connsiteX2" fmla="*/ 60325 w 249237"/>
              <a:gd name="connsiteY2" fmla="*/ 15875 h 463550"/>
              <a:gd name="connsiteX3" fmla="*/ 60325 w 249237"/>
              <a:gd name="connsiteY3" fmla="*/ 22225 h 463550"/>
              <a:gd name="connsiteX4" fmla="*/ 50800 w 249237"/>
              <a:gd name="connsiteY4" fmla="*/ 28575 h 463550"/>
              <a:gd name="connsiteX5" fmla="*/ 60325 w 249237"/>
              <a:gd name="connsiteY5" fmla="*/ 34925 h 463550"/>
              <a:gd name="connsiteX6" fmla="*/ 79375 w 249237"/>
              <a:gd name="connsiteY6" fmla="*/ 31750 h 463550"/>
              <a:gd name="connsiteX7" fmla="*/ 98425 w 249237"/>
              <a:gd name="connsiteY7" fmla="*/ 73025 h 463550"/>
              <a:gd name="connsiteX8" fmla="*/ 111125 w 249237"/>
              <a:gd name="connsiteY8" fmla="*/ 66675 h 463550"/>
              <a:gd name="connsiteX9" fmla="*/ 107950 w 249237"/>
              <a:gd name="connsiteY9" fmla="*/ 47625 h 463550"/>
              <a:gd name="connsiteX10" fmla="*/ 123825 w 249237"/>
              <a:gd name="connsiteY10" fmla="*/ 41275 h 463550"/>
              <a:gd name="connsiteX11" fmla="*/ 136525 w 249237"/>
              <a:gd name="connsiteY11" fmla="*/ 41275 h 463550"/>
              <a:gd name="connsiteX12" fmla="*/ 152400 w 249237"/>
              <a:gd name="connsiteY12" fmla="*/ 63500 h 463550"/>
              <a:gd name="connsiteX13" fmla="*/ 171450 w 249237"/>
              <a:gd name="connsiteY13" fmla="*/ 66675 h 463550"/>
              <a:gd name="connsiteX14" fmla="*/ 196850 w 249237"/>
              <a:gd name="connsiteY14" fmla="*/ 311150 h 463550"/>
              <a:gd name="connsiteX15" fmla="*/ 161925 w 249237"/>
              <a:gd name="connsiteY15" fmla="*/ 339725 h 463550"/>
              <a:gd name="connsiteX16" fmla="*/ 161925 w 249237"/>
              <a:gd name="connsiteY16" fmla="*/ 349250 h 463550"/>
              <a:gd name="connsiteX17" fmla="*/ 149225 w 249237"/>
              <a:gd name="connsiteY17" fmla="*/ 358775 h 463550"/>
              <a:gd name="connsiteX18" fmla="*/ 149225 w 249237"/>
              <a:gd name="connsiteY18" fmla="*/ 368300 h 463550"/>
              <a:gd name="connsiteX19" fmla="*/ 150812 w 249237"/>
              <a:gd name="connsiteY19" fmla="*/ 368300 h 463550"/>
              <a:gd name="connsiteX20" fmla="*/ 150812 w 249237"/>
              <a:gd name="connsiteY20" fmla="*/ 358775 h 463550"/>
              <a:gd name="connsiteX21" fmla="*/ 163512 w 249237"/>
              <a:gd name="connsiteY21" fmla="*/ 349250 h 463550"/>
              <a:gd name="connsiteX22" fmla="*/ 176212 w 249237"/>
              <a:gd name="connsiteY22" fmla="*/ 361950 h 463550"/>
              <a:gd name="connsiteX23" fmla="*/ 176212 w 249237"/>
              <a:gd name="connsiteY23" fmla="*/ 358775 h 463550"/>
              <a:gd name="connsiteX24" fmla="*/ 185737 w 249237"/>
              <a:gd name="connsiteY24" fmla="*/ 361950 h 463550"/>
              <a:gd name="connsiteX25" fmla="*/ 233362 w 249237"/>
              <a:gd name="connsiteY25" fmla="*/ 339725 h 463550"/>
              <a:gd name="connsiteX26" fmla="*/ 249237 w 249237"/>
              <a:gd name="connsiteY26" fmla="*/ 454025 h 463550"/>
              <a:gd name="connsiteX27" fmla="*/ 182562 w 249237"/>
              <a:gd name="connsiteY27" fmla="*/ 460375 h 463550"/>
              <a:gd name="connsiteX28" fmla="*/ 147637 w 249237"/>
              <a:gd name="connsiteY28" fmla="*/ 463550 h 463550"/>
              <a:gd name="connsiteX29" fmla="*/ 144462 w 249237"/>
              <a:gd name="connsiteY29" fmla="*/ 415925 h 463550"/>
              <a:gd name="connsiteX30" fmla="*/ 141287 w 249237"/>
              <a:gd name="connsiteY30" fmla="*/ 368300 h 463550"/>
              <a:gd name="connsiteX31" fmla="*/ 142875 w 249237"/>
              <a:gd name="connsiteY31" fmla="*/ 415925 h 463550"/>
              <a:gd name="connsiteX32" fmla="*/ 44450 w 249237"/>
              <a:gd name="connsiteY32" fmla="*/ 422275 h 463550"/>
              <a:gd name="connsiteX33" fmla="*/ 34925 w 249237"/>
              <a:gd name="connsiteY33" fmla="*/ 358775 h 463550"/>
              <a:gd name="connsiteX34" fmla="*/ 31750 w 249237"/>
              <a:gd name="connsiteY34" fmla="*/ 307975 h 463550"/>
              <a:gd name="connsiteX35" fmla="*/ 15875 w 249237"/>
              <a:gd name="connsiteY35" fmla="*/ 142875 h 463550"/>
              <a:gd name="connsiteX36" fmla="*/ 0 w 249237"/>
              <a:gd name="connsiteY36" fmla="*/ 3175 h 463550"/>
              <a:gd name="connsiteX37" fmla="*/ 19050 w 249237"/>
              <a:gd name="connsiteY37" fmla="*/ 0 h 463550"/>
              <a:gd name="connsiteX0" fmla="*/ 19050 w 249237"/>
              <a:gd name="connsiteY0" fmla="*/ 0 h 463550"/>
              <a:gd name="connsiteX1" fmla="*/ 47625 w 249237"/>
              <a:gd name="connsiteY1" fmla="*/ 15875 h 463550"/>
              <a:gd name="connsiteX2" fmla="*/ 60325 w 249237"/>
              <a:gd name="connsiteY2" fmla="*/ 15875 h 463550"/>
              <a:gd name="connsiteX3" fmla="*/ 60325 w 249237"/>
              <a:gd name="connsiteY3" fmla="*/ 22225 h 463550"/>
              <a:gd name="connsiteX4" fmla="*/ 50800 w 249237"/>
              <a:gd name="connsiteY4" fmla="*/ 28575 h 463550"/>
              <a:gd name="connsiteX5" fmla="*/ 60325 w 249237"/>
              <a:gd name="connsiteY5" fmla="*/ 34925 h 463550"/>
              <a:gd name="connsiteX6" fmla="*/ 79375 w 249237"/>
              <a:gd name="connsiteY6" fmla="*/ 31750 h 463550"/>
              <a:gd name="connsiteX7" fmla="*/ 98425 w 249237"/>
              <a:gd name="connsiteY7" fmla="*/ 73025 h 463550"/>
              <a:gd name="connsiteX8" fmla="*/ 111125 w 249237"/>
              <a:gd name="connsiteY8" fmla="*/ 66675 h 463550"/>
              <a:gd name="connsiteX9" fmla="*/ 107950 w 249237"/>
              <a:gd name="connsiteY9" fmla="*/ 47625 h 463550"/>
              <a:gd name="connsiteX10" fmla="*/ 123825 w 249237"/>
              <a:gd name="connsiteY10" fmla="*/ 41275 h 463550"/>
              <a:gd name="connsiteX11" fmla="*/ 136525 w 249237"/>
              <a:gd name="connsiteY11" fmla="*/ 41275 h 463550"/>
              <a:gd name="connsiteX12" fmla="*/ 152400 w 249237"/>
              <a:gd name="connsiteY12" fmla="*/ 63500 h 463550"/>
              <a:gd name="connsiteX13" fmla="*/ 171450 w 249237"/>
              <a:gd name="connsiteY13" fmla="*/ 66675 h 463550"/>
              <a:gd name="connsiteX14" fmla="*/ 196850 w 249237"/>
              <a:gd name="connsiteY14" fmla="*/ 311150 h 463550"/>
              <a:gd name="connsiteX15" fmla="*/ 161925 w 249237"/>
              <a:gd name="connsiteY15" fmla="*/ 339725 h 463550"/>
              <a:gd name="connsiteX16" fmla="*/ 161925 w 249237"/>
              <a:gd name="connsiteY16" fmla="*/ 349250 h 463550"/>
              <a:gd name="connsiteX17" fmla="*/ 149225 w 249237"/>
              <a:gd name="connsiteY17" fmla="*/ 358775 h 463550"/>
              <a:gd name="connsiteX18" fmla="*/ 149225 w 249237"/>
              <a:gd name="connsiteY18" fmla="*/ 368300 h 463550"/>
              <a:gd name="connsiteX19" fmla="*/ 150812 w 249237"/>
              <a:gd name="connsiteY19" fmla="*/ 368300 h 463550"/>
              <a:gd name="connsiteX20" fmla="*/ 150812 w 249237"/>
              <a:gd name="connsiteY20" fmla="*/ 358775 h 463550"/>
              <a:gd name="connsiteX21" fmla="*/ 163512 w 249237"/>
              <a:gd name="connsiteY21" fmla="*/ 349250 h 463550"/>
              <a:gd name="connsiteX22" fmla="*/ 176212 w 249237"/>
              <a:gd name="connsiteY22" fmla="*/ 361950 h 463550"/>
              <a:gd name="connsiteX23" fmla="*/ 176212 w 249237"/>
              <a:gd name="connsiteY23" fmla="*/ 358775 h 463550"/>
              <a:gd name="connsiteX24" fmla="*/ 185737 w 249237"/>
              <a:gd name="connsiteY24" fmla="*/ 361950 h 463550"/>
              <a:gd name="connsiteX25" fmla="*/ 233362 w 249237"/>
              <a:gd name="connsiteY25" fmla="*/ 339725 h 463550"/>
              <a:gd name="connsiteX26" fmla="*/ 249237 w 249237"/>
              <a:gd name="connsiteY26" fmla="*/ 454025 h 463550"/>
              <a:gd name="connsiteX27" fmla="*/ 182562 w 249237"/>
              <a:gd name="connsiteY27" fmla="*/ 460375 h 463550"/>
              <a:gd name="connsiteX28" fmla="*/ 147637 w 249237"/>
              <a:gd name="connsiteY28" fmla="*/ 463550 h 463550"/>
              <a:gd name="connsiteX29" fmla="*/ 144462 w 249237"/>
              <a:gd name="connsiteY29" fmla="*/ 415925 h 463550"/>
              <a:gd name="connsiteX30" fmla="*/ 142875 w 249237"/>
              <a:gd name="connsiteY30" fmla="*/ 415925 h 463550"/>
              <a:gd name="connsiteX31" fmla="*/ 44450 w 249237"/>
              <a:gd name="connsiteY31" fmla="*/ 422275 h 463550"/>
              <a:gd name="connsiteX32" fmla="*/ 34925 w 249237"/>
              <a:gd name="connsiteY32" fmla="*/ 358775 h 463550"/>
              <a:gd name="connsiteX33" fmla="*/ 31750 w 249237"/>
              <a:gd name="connsiteY33" fmla="*/ 307975 h 463550"/>
              <a:gd name="connsiteX34" fmla="*/ 15875 w 249237"/>
              <a:gd name="connsiteY34" fmla="*/ 142875 h 463550"/>
              <a:gd name="connsiteX35" fmla="*/ 0 w 249237"/>
              <a:gd name="connsiteY35" fmla="*/ 3175 h 463550"/>
              <a:gd name="connsiteX36" fmla="*/ 19050 w 249237"/>
              <a:gd name="connsiteY36" fmla="*/ 0 h 463550"/>
              <a:gd name="connsiteX0" fmla="*/ 19050 w 249237"/>
              <a:gd name="connsiteY0" fmla="*/ 0 h 463550"/>
              <a:gd name="connsiteX1" fmla="*/ 47625 w 249237"/>
              <a:gd name="connsiteY1" fmla="*/ 15875 h 463550"/>
              <a:gd name="connsiteX2" fmla="*/ 60325 w 249237"/>
              <a:gd name="connsiteY2" fmla="*/ 15875 h 463550"/>
              <a:gd name="connsiteX3" fmla="*/ 60325 w 249237"/>
              <a:gd name="connsiteY3" fmla="*/ 22225 h 463550"/>
              <a:gd name="connsiteX4" fmla="*/ 50800 w 249237"/>
              <a:gd name="connsiteY4" fmla="*/ 28575 h 463550"/>
              <a:gd name="connsiteX5" fmla="*/ 60325 w 249237"/>
              <a:gd name="connsiteY5" fmla="*/ 34925 h 463550"/>
              <a:gd name="connsiteX6" fmla="*/ 79375 w 249237"/>
              <a:gd name="connsiteY6" fmla="*/ 31750 h 463550"/>
              <a:gd name="connsiteX7" fmla="*/ 98425 w 249237"/>
              <a:gd name="connsiteY7" fmla="*/ 73025 h 463550"/>
              <a:gd name="connsiteX8" fmla="*/ 111125 w 249237"/>
              <a:gd name="connsiteY8" fmla="*/ 66675 h 463550"/>
              <a:gd name="connsiteX9" fmla="*/ 107950 w 249237"/>
              <a:gd name="connsiteY9" fmla="*/ 47625 h 463550"/>
              <a:gd name="connsiteX10" fmla="*/ 123825 w 249237"/>
              <a:gd name="connsiteY10" fmla="*/ 41275 h 463550"/>
              <a:gd name="connsiteX11" fmla="*/ 136525 w 249237"/>
              <a:gd name="connsiteY11" fmla="*/ 41275 h 463550"/>
              <a:gd name="connsiteX12" fmla="*/ 152400 w 249237"/>
              <a:gd name="connsiteY12" fmla="*/ 63500 h 463550"/>
              <a:gd name="connsiteX13" fmla="*/ 171450 w 249237"/>
              <a:gd name="connsiteY13" fmla="*/ 66675 h 463550"/>
              <a:gd name="connsiteX14" fmla="*/ 196850 w 249237"/>
              <a:gd name="connsiteY14" fmla="*/ 311150 h 463550"/>
              <a:gd name="connsiteX15" fmla="*/ 161925 w 249237"/>
              <a:gd name="connsiteY15" fmla="*/ 339725 h 463550"/>
              <a:gd name="connsiteX16" fmla="*/ 161925 w 249237"/>
              <a:gd name="connsiteY16" fmla="*/ 349250 h 463550"/>
              <a:gd name="connsiteX17" fmla="*/ 149225 w 249237"/>
              <a:gd name="connsiteY17" fmla="*/ 358775 h 463550"/>
              <a:gd name="connsiteX18" fmla="*/ 149225 w 249237"/>
              <a:gd name="connsiteY18" fmla="*/ 368300 h 463550"/>
              <a:gd name="connsiteX19" fmla="*/ 150812 w 249237"/>
              <a:gd name="connsiteY19" fmla="*/ 368300 h 463550"/>
              <a:gd name="connsiteX20" fmla="*/ 163512 w 249237"/>
              <a:gd name="connsiteY20" fmla="*/ 349250 h 463550"/>
              <a:gd name="connsiteX21" fmla="*/ 176212 w 249237"/>
              <a:gd name="connsiteY21" fmla="*/ 361950 h 463550"/>
              <a:gd name="connsiteX22" fmla="*/ 176212 w 249237"/>
              <a:gd name="connsiteY22" fmla="*/ 358775 h 463550"/>
              <a:gd name="connsiteX23" fmla="*/ 185737 w 249237"/>
              <a:gd name="connsiteY23" fmla="*/ 361950 h 463550"/>
              <a:gd name="connsiteX24" fmla="*/ 233362 w 249237"/>
              <a:gd name="connsiteY24" fmla="*/ 339725 h 463550"/>
              <a:gd name="connsiteX25" fmla="*/ 249237 w 249237"/>
              <a:gd name="connsiteY25" fmla="*/ 454025 h 463550"/>
              <a:gd name="connsiteX26" fmla="*/ 182562 w 249237"/>
              <a:gd name="connsiteY26" fmla="*/ 460375 h 463550"/>
              <a:gd name="connsiteX27" fmla="*/ 147637 w 249237"/>
              <a:gd name="connsiteY27" fmla="*/ 463550 h 463550"/>
              <a:gd name="connsiteX28" fmla="*/ 144462 w 249237"/>
              <a:gd name="connsiteY28" fmla="*/ 415925 h 463550"/>
              <a:gd name="connsiteX29" fmla="*/ 142875 w 249237"/>
              <a:gd name="connsiteY29" fmla="*/ 415925 h 463550"/>
              <a:gd name="connsiteX30" fmla="*/ 44450 w 249237"/>
              <a:gd name="connsiteY30" fmla="*/ 422275 h 463550"/>
              <a:gd name="connsiteX31" fmla="*/ 34925 w 249237"/>
              <a:gd name="connsiteY31" fmla="*/ 358775 h 463550"/>
              <a:gd name="connsiteX32" fmla="*/ 31750 w 249237"/>
              <a:gd name="connsiteY32" fmla="*/ 307975 h 463550"/>
              <a:gd name="connsiteX33" fmla="*/ 15875 w 249237"/>
              <a:gd name="connsiteY33" fmla="*/ 142875 h 463550"/>
              <a:gd name="connsiteX34" fmla="*/ 0 w 249237"/>
              <a:gd name="connsiteY34" fmla="*/ 3175 h 463550"/>
              <a:gd name="connsiteX35" fmla="*/ 19050 w 249237"/>
              <a:gd name="connsiteY35" fmla="*/ 0 h 463550"/>
              <a:gd name="connsiteX0" fmla="*/ 19050 w 249237"/>
              <a:gd name="connsiteY0" fmla="*/ 0 h 463550"/>
              <a:gd name="connsiteX1" fmla="*/ 47625 w 249237"/>
              <a:gd name="connsiteY1" fmla="*/ 15875 h 463550"/>
              <a:gd name="connsiteX2" fmla="*/ 60325 w 249237"/>
              <a:gd name="connsiteY2" fmla="*/ 15875 h 463550"/>
              <a:gd name="connsiteX3" fmla="*/ 60325 w 249237"/>
              <a:gd name="connsiteY3" fmla="*/ 22225 h 463550"/>
              <a:gd name="connsiteX4" fmla="*/ 50800 w 249237"/>
              <a:gd name="connsiteY4" fmla="*/ 28575 h 463550"/>
              <a:gd name="connsiteX5" fmla="*/ 60325 w 249237"/>
              <a:gd name="connsiteY5" fmla="*/ 34925 h 463550"/>
              <a:gd name="connsiteX6" fmla="*/ 79375 w 249237"/>
              <a:gd name="connsiteY6" fmla="*/ 31750 h 463550"/>
              <a:gd name="connsiteX7" fmla="*/ 98425 w 249237"/>
              <a:gd name="connsiteY7" fmla="*/ 73025 h 463550"/>
              <a:gd name="connsiteX8" fmla="*/ 111125 w 249237"/>
              <a:gd name="connsiteY8" fmla="*/ 66675 h 463550"/>
              <a:gd name="connsiteX9" fmla="*/ 107950 w 249237"/>
              <a:gd name="connsiteY9" fmla="*/ 47625 h 463550"/>
              <a:gd name="connsiteX10" fmla="*/ 123825 w 249237"/>
              <a:gd name="connsiteY10" fmla="*/ 41275 h 463550"/>
              <a:gd name="connsiteX11" fmla="*/ 136525 w 249237"/>
              <a:gd name="connsiteY11" fmla="*/ 41275 h 463550"/>
              <a:gd name="connsiteX12" fmla="*/ 152400 w 249237"/>
              <a:gd name="connsiteY12" fmla="*/ 63500 h 463550"/>
              <a:gd name="connsiteX13" fmla="*/ 171450 w 249237"/>
              <a:gd name="connsiteY13" fmla="*/ 66675 h 463550"/>
              <a:gd name="connsiteX14" fmla="*/ 196850 w 249237"/>
              <a:gd name="connsiteY14" fmla="*/ 311150 h 463550"/>
              <a:gd name="connsiteX15" fmla="*/ 161925 w 249237"/>
              <a:gd name="connsiteY15" fmla="*/ 339725 h 463550"/>
              <a:gd name="connsiteX16" fmla="*/ 161925 w 249237"/>
              <a:gd name="connsiteY16" fmla="*/ 349250 h 463550"/>
              <a:gd name="connsiteX17" fmla="*/ 149225 w 249237"/>
              <a:gd name="connsiteY17" fmla="*/ 358775 h 463550"/>
              <a:gd name="connsiteX18" fmla="*/ 149225 w 249237"/>
              <a:gd name="connsiteY18" fmla="*/ 368300 h 463550"/>
              <a:gd name="connsiteX19" fmla="*/ 163512 w 249237"/>
              <a:gd name="connsiteY19" fmla="*/ 349250 h 463550"/>
              <a:gd name="connsiteX20" fmla="*/ 176212 w 249237"/>
              <a:gd name="connsiteY20" fmla="*/ 361950 h 463550"/>
              <a:gd name="connsiteX21" fmla="*/ 176212 w 249237"/>
              <a:gd name="connsiteY21" fmla="*/ 358775 h 463550"/>
              <a:gd name="connsiteX22" fmla="*/ 185737 w 249237"/>
              <a:gd name="connsiteY22" fmla="*/ 361950 h 463550"/>
              <a:gd name="connsiteX23" fmla="*/ 233362 w 249237"/>
              <a:gd name="connsiteY23" fmla="*/ 339725 h 463550"/>
              <a:gd name="connsiteX24" fmla="*/ 249237 w 249237"/>
              <a:gd name="connsiteY24" fmla="*/ 454025 h 463550"/>
              <a:gd name="connsiteX25" fmla="*/ 182562 w 249237"/>
              <a:gd name="connsiteY25" fmla="*/ 460375 h 463550"/>
              <a:gd name="connsiteX26" fmla="*/ 147637 w 249237"/>
              <a:gd name="connsiteY26" fmla="*/ 463550 h 463550"/>
              <a:gd name="connsiteX27" fmla="*/ 144462 w 249237"/>
              <a:gd name="connsiteY27" fmla="*/ 415925 h 463550"/>
              <a:gd name="connsiteX28" fmla="*/ 142875 w 249237"/>
              <a:gd name="connsiteY28" fmla="*/ 415925 h 463550"/>
              <a:gd name="connsiteX29" fmla="*/ 44450 w 249237"/>
              <a:gd name="connsiteY29" fmla="*/ 422275 h 463550"/>
              <a:gd name="connsiteX30" fmla="*/ 34925 w 249237"/>
              <a:gd name="connsiteY30" fmla="*/ 358775 h 463550"/>
              <a:gd name="connsiteX31" fmla="*/ 31750 w 249237"/>
              <a:gd name="connsiteY31" fmla="*/ 307975 h 463550"/>
              <a:gd name="connsiteX32" fmla="*/ 15875 w 249237"/>
              <a:gd name="connsiteY32" fmla="*/ 142875 h 463550"/>
              <a:gd name="connsiteX33" fmla="*/ 0 w 249237"/>
              <a:gd name="connsiteY33" fmla="*/ 3175 h 463550"/>
              <a:gd name="connsiteX34" fmla="*/ 19050 w 249237"/>
              <a:gd name="connsiteY34" fmla="*/ 0 h 463550"/>
              <a:gd name="connsiteX0" fmla="*/ 19050 w 249237"/>
              <a:gd name="connsiteY0" fmla="*/ 0 h 463550"/>
              <a:gd name="connsiteX1" fmla="*/ 47625 w 249237"/>
              <a:gd name="connsiteY1" fmla="*/ 15875 h 463550"/>
              <a:gd name="connsiteX2" fmla="*/ 60325 w 249237"/>
              <a:gd name="connsiteY2" fmla="*/ 15875 h 463550"/>
              <a:gd name="connsiteX3" fmla="*/ 60325 w 249237"/>
              <a:gd name="connsiteY3" fmla="*/ 22225 h 463550"/>
              <a:gd name="connsiteX4" fmla="*/ 50800 w 249237"/>
              <a:gd name="connsiteY4" fmla="*/ 28575 h 463550"/>
              <a:gd name="connsiteX5" fmla="*/ 60325 w 249237"/>
              <a:gd name="connsiteY5" fmla="*/ 34925 h 463550"/>
              <a:gd name="connsiteX6" fmla="*/ 79375 w 249237"/>
              <a:gd name="connsiteY6" fmla="*/ 31750 h 463550"/>
              <a:gd name="connsiteX7" fmla="*/ 98425 w 249237"/>
              <a:gd name="connsiteY7" fmla="*/ 73025 h 463550"/>
              <a:gd name="connsiteX8" fmla="*/ 111125 w 249237"/>
              <a:gd name="connsiteY8" fmla="*/ 66675 h 463550"/>
              <a:gd name="connsiteX9" fmla="*/ 107950 w 249237"/>
              <a:gd name="connsiteY9" fmla="*/ 47625 h 463550"/>
              <a:gd name="connsiteX10" fmla="*/ 123825 w 249237"/>
              <a:gd name="connsiteY10" fmla="*/ 41275 h 463550"/>
              <a:gd name="connsiteX11" fmla="*/ 136525 w 249237"/>
              <a:gd name="connsiteY11" fmla="*/ 41275 h 463550"/>
              <a:gd name="connsiteX12" fmla="*/ 152400 w 249237"/>
              <a:gd name="connsiteY12" fmla="*/ 63500 h 463550"/>
              <a:gd name="connsiteX13" fmla="*/ 171450 w 249237"/>
              <a:gd name="connsiteY13" fmla="*/ 66675 h 463550"/>
              <a:gd name="connsiteX14" fmla="*/ 196850 w 249237"/>
              <a:gd name="connsiteY14" fmla="*/ 311150 h 463550"/>
              <a:gd name="connsiteX15" fmla="*/ 161925 w 249237"/>
              <a:gd name="connsiteY15" fmla="*/ 339725 h 463550"/>
              <a:gd name="connsiteX16" fmla="*/ 161925 w 249237"/>
              <a:gd name="connsiteY16" fmla="*/ 349250 h 463550"/>
              <a:gd name="connsiteX17" fmla="*/ 149225 w 249237"/>
              <a:gd name="connsiteY17" fmla="*/ 358775 h 463550"/>
              <a:gd name="connsiteX18" fmla="*/ 163512 w 249237"/>
              <a:gd name="connsiteY18" fmla="*/ 349250 h 463550"/>
              <a:gd name="connsiteX19" fmla="*/ 176212 w 249237"/>
              <a:gd name="connsiteY19" fmla="*/ 361950 h 463550"/>
              <a:gd name="connsiteX20" fmla="*/ 176212 w 249237"/>
              <a:gd name="connsiteY20" fmla="*/ 358775 h 463550"/>
              <a:gd name="connsiteX21" fmla="*/ 185737 w 249237"/>
              <a:gd name="connsiteY21" fmla="*/ 361950 h 463550"/>
              <a:gd name="connsiteX22" fmla="*/ 233362 w 249237"/>
              <a:gd name="connsiteY22" fmla="*/ 339725 h 463550"/>
              <a:gd name="connsiteX23" fmla="*/ 249237 w 249237"/>
              <a:gd name="connsiteY23" fmla="*/ 454025 h 463550"/>
              <a:gd name="connsiteX24" fmla="*/ 182562 w 249237"/>
              <a:gd name="connsiteY24" fmla="*/ 460375 h 463550"/>
              <a:gd name="connsiteX25" fmla="*/ 147637 w 249237"/>
              <a:gd name="connsiteY25" fmla="*/ 463550 h 463550"/>
              <a:gd name="connsiteX26" fmla="*/ 144462 w 249237"/>
              <a:gd name="connsiteY26" fmla="*/ 415925 h 463550"/>
              <a:gd name="connsiteX27" fmla="*/ 142875 w 249237"/>
              <a:gd name="connsiteY27" fmla="*/ 415925 h 463550"/>
              <a:gd name="connsiteX28" fmla="*/ 44450 w 249237"/>
              <a:gd name="connsiteY28" fmla="*/ 422275 h 463550"/>
              <a:gd name="connsiteX29" fmla="*/ 34925 w 249237"/>
              <a:gd name="connsiteY29" fmla="*/ 358775 h 463550"/>
              <a:gd name="connsiteX30" fmla="*/ 31750 w 249237"/>
              <a:gd name="connsiteY30" fmla="*/ 307975 h 463550"/>
              <a:gd name="connsiteX31" fmla="*/ 15875 w 249237"/>
              <a:gd name="connsiteY31" fmla="*/ 142875 h 463550"/>
              <a:gd name="connsiteX32" fmla="*/ 0 w 249237"/>
              <a:gd name="connsiteY32" fmla="*/ 3175 h 463550"/>
              <a:gd name="connsiteX33" fmla="*/ 19050 w 249237"/>
              <a:gd name="connsiteY33" fmla="*/ 0 h 463550"/>
              <a:gd name="connsiteX0" fmla="*/ 19050 w 249237"/>
              <a:gd name="connsiteY0" fmla="*/ 0 h 463550"/>
              <a:gd name="connsiteX1" fmla="*/ 47625 w 249237"/>
              <a:gd name="connsiteY1" fmla="*/ 15875 h 463550"/>
              <a:gd name="connsiteX2" fmla="*/ 60325 w 249237"/>
              <a:gd name="connsiteY2" fmla="*/ 15875 h 463550"/>
              <a:gd name="connsiteX3" fmla="*/ 60325 w 249237"/>
              <a:gd name="connsiteY3" fmla="*/ 22225 h 463550"/>
              <a:gd name="connsiteX4" fmla="*/ 50800 w 249237"/>
              <a:gd name="connsiteY4" fmla="*/ 28575 h 463550"/>
              <a:gd name="connsiteX5" fmla="*/ 60325 w 249237"/>
              <a:gd name="connsiteY5" fmla="*/ 34925 h 463550"/>
              <a:gd name="connsiteX6" fmla="*/ 79375 w 249237"/>
              <a:gd name="connsiteY6" fmla="*/ 31750 h 463550"/>
              <a:gd name="connsiteX7" fmla="*/ 98425 w 249237"/>
              <a:gd name="connsiteY7" fmla="*/ 73025 h 463550"/>
              <a:gd name="connsiteX8" fmla="*/ 111125 w 249237"/>
              <a:gd name="connsiteY8" fmla="*/ 66675 h 463550"/>
              <a:gd name="connsiteX9" fmla="*/ 107950 w 249237"/>
              <a:gd name="connsiteY9" fmla="*/ 47625 h 463550"/>
              <a:gd name="connsiteX10" fmla="*/ 123825 w 249237"/>
              <a:gd name="connsiteY10" fmla="*/ 41275 h 463550"/>
              <a:gd name="connsiteX11" fmla="*/ 136525 w 249237"/>
              <a:gd name="connsiteY11" fmla="*/ 41275 h 463550"/>
              <a:gd name="connsiteX12" fmla="*/ 152400 w 249237"/>
              <a:gd name="connsiteY12" fmla="*/ 63500 h 463550"/>
              <a:gd name="connsiteX13" fmla="*/ 171450 w 249237"/>
              <a:gd name="connsiteY13" fmla="*/ 66675 h 463550"/>
              <a:gd name="connsiteX14" fmla="*/ 196850 w 249237"/>
              <a:gd name="connsiteY14" fmla="*/ 311150 h 463550"/>
              <a:gd name="connsiteX15" fmla="*/ 161925 w 249237"/>
              <a:gd name="connsiteY15" fmla="*/ 339725 h 463550"/>
              <a:gd name="connsiteX16" fmla="*/ 161925 w 249237"/>
              <a:gd name="connsiteY16" fmla="*/ 349250 h 463550"/>
              <a:gd name="connsiteX17" fmla="*/ 163512 w 249237"/>
              <a:gd name="connsiteY17" fmla="*/ 349250 h 463550"/>
              <a:gd name="connsiteX18" fmla="*/ 176212 w 249237"/>
              <a:gd name="connsiteY18" fmla="*/ 361950 h 463550"/>
              <a:gd name="connsiteX19" fmla="*/ 176212 w 249237"/>
              <a:gd name="connsiteY19" fmla="*/ 358775 h 463550"/>
              <a:gd name="connsiteX20" fmla="*/ 185737 w 249237"/>
              <a:gd name="connsiteY20" fmla="*/ 361950 h 463550"/>
              <a:gd name="connsiteX21" fmla="*/ 233362 w 249237"/>
              <a:gd name="connsiteY21" fmla="*/ 339725 h 463550"/>
              <a:gd name="connsiteX22" fmla="*/ 249237 w 249237"/>
              <a:gd name="connsiteY22" fmla="*/ 454025 h 463550"/>
              <a:gd name="connsiteX23" fmla="*/ 182562 w 249237"/>
              <a:gd name="connsiteY23" fmla="*/ 460375 h 463550"/>
              <a:gd name="connsiteX24" fmla="*/ 147637 w 249237"/>
              <a:gd name="connsiteY24" fmla="*/ 463550 h 463550"/>
              <a:gd name="connsiteX25" fmla="*/ 144462 w 249237"/>
              <a:gd name="connsiteY25" fmla="*/ 415925 h 463550"/>
              <a:gd name="connsiteX26" fmla="*/ 142875 w 249237"/>
              <a:gd name="connsiteY26" fmla="*/ 415925 h 463550"/>
              <a:gd name="connsiteX27" fmla="*/ 44450 w 249237"/>
              <a:gd name="connsiteY27" fmla="*/ 422275 h 463550"/>
              <a:gd name="connsiteX28" fmla="*/ 34925 w 249237"/>
              <a:gd name="connsiteY28" fmla="*/ 358775 h 463550"/>
              <a:gd name="connsiteX29" fmla="*/ 31750 w 249237"/>
              <a:gd name="connsiteY29" fmla="*/ 307975 h 463550"/>
              <a:gd name="connsiteX30" fmla="*/ 15875 w 249237"/>
              <a:gd name="connsiteY30" fmla="*/ 142875 h 463550"/>
              <a:gd name="connsiteX31" fmla="*/ 0 w 249237"/>
              <a:gd name="connsiteY31" fmla="*/ 3175 h 463550"/>
              <a:gd name="connsiteX32" fmla="*/ 19050 w 249237"/>
              <a:gd name="connsiteY32" fmla="*/ 0 h 46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49237" h="463550">
                <a:moveTo>
                  <a:pt x="19050" y="0"/>
                </a:moveTo>
                <a:lnTo>
                  <a:pt x="47625" y="15875"/>
                </a:lnTo>
                <a:lnTo>
                  <a:pt x="60325" y="15875"/>
                </a:lnTo>
                <a:lnTo>
                  <a:pt x="60325" y="22225"/>
                </a:lnTo>
                <a:lnTo>
                  <a:pt x="50800" y="28575"/>
                </a:lnTo>
                <a:lnTo>
                  <a:pt x="60325" y="34925"/>
                </a:lnTo>
                <a:lnTo>
                  <a:pt x="79375" y="31750"/>
                </a:lnTo>
                <a:lnTo>
                  <a:pt x="98425" y="73025"/>
                </a:lnTo>
                <a:lnTo>
                  <a:pt x="111125" y="66675"/>
                </a:lnTo>
                <a:lnTo>
                  <a:pt x="107950" y="47625"/>
                </a:lnTo>
                <a:lnTo>
                  <a:pt x="123825" y="41275"/>
                </a:lnTo>
                <a:lnTo>
                  <a:pt x="136525" y="41275"/>
                </a:lnTo>
                <a:lnTo>
                  <a:pt x="152400" y="63500"/>
                </a:lnTo>
                <a:lnTo>
                  <a:pt x="171450" y="66675"/>
                </a:lnTo>
                <a:lnTo>
                  <a:pt x="196850" y="311150"/>
                </a:lnTo>
                <a:lnTo>
                  <a:pt x="161925" y="339725"/>
                </a:lnTo>
                <a:lnTo>
                  <a:pt x="161925" y="349250"/>
                </a:lnTo>
                <a:lnTo>
                  <a:pt x="163512" y="349250"/>
                </a:lnTo>
                <a:lnTo>
                  <a:pt x="176212" y="361950"/>
                </a:lnTo>
                <a:lnTo>
                  <a:pt x="176212" y="358775"/>
                </a:lnTo>
                <a:lnTo>
                  <a:pt x="185737" y="361950"/>
                </a:lnTo>
                <a:lnTo>
                  <a:pt x="233362" y="339725"/>
                </a:lnTo>
                <a:lnTo>
                  <a:pt x="249237" y="454025"/>
                </a:lnTo>
                <a:lnTo>
                  <a:pt x="182562" y="460375"/>
                </a:lnTo>
                <a:lnTo>
                  <a:pt x="147637" y="463550"/>
                </a:lnTo>
                <a:lnTo>
                  <a:pt x="144462" y="415925"/>
                </a:lnTo>
                <a:lnTo>
                  <a:pt x="142875" y="415925"/>
                </a:lnTo>
                <a:lnTo>
                  <a:pt x="44450" y="422275"/>
                </a:lnTo>
                <a:lnTo>
                  <a:pt x="34925" y="358775"/>
                </a:lnTo>
                <a:lnTo>
                  <a:pt x="31750" y="307975"/>
                </a:lnTo>
                <a:lnTo>
                  <a:pt x="15875" y="142875"/>
                </a:lnTo>
                <a:lnTo>
                  <a:pt x="0" y="3175"/>
                </a:lnTo>
                <a:lnTo>
                  <a:pt x="19050" y="0"/>
                </a:lnTo>
                <a:close/>
              </a:path>
            </a:pathLst>
          </a:custGeom>
          <a:solidFill>
            <a:srgbClr val="A6A6A6"/>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96" name="Minneapolis, MN-WI">
            <a:extLst>
              <a:ext uri="{FF2B5EF4-FFF2-40B4-BE49-F238E27FC236}">
                <a16:creationId xmlns:a16="http://schemas.microsoft.com/office/drawing/2014/main" xmlns="" id="{00000000-0008-0000-0000-000054020000}"/>
              </a:ext>
            </a:extLst>
          </p:cNvPr>
          <p:cNvSpPr>
            <a:spLocks/>
          </p:cNvSpPr>
          <p:nvPr/>
        </p:nvSpPr>
        <p:spPr bwMode="auto">
          <a:xfrm>
            <a:off x="7630036" y="3461213"/>
            <a:ext cx="345925" cy="393281"/>
          </a:xfrm>
          <a:custGeom>
            <a:avLst/>
            <a:gdLst>
              <a:gd name="connsiteX0" fmla="*/ 328612 w 344487"/>
              <a:gd name="connsiteY0" fmla="*/ 184150 h 396875"/>
              <a:gd name="connsiteX1" fmla="*/ 338137 w 344487"/>
              <a:gd name="connsiteY1" fmla="*/ 250825 h 396875"/>
              <a:gd name="connsiteX2" fmla="*/ 341312 w 344487"/>
              <a:gd name="connsiteY2" fmla="*/ 282575 h 396875"/>
              <a:gd name="connsiteX3" fmla="*/ 344487 w 344487"/>
              <a:gd name="connsiteY3" fmla="*/ 311150 h 396875"/>
              <a:gd name="connsiteX4" fmla="*/ 319087 w 344487"/>
              <a:gd name="connsiteY4" fmla="*/ 314325 h 396875"/>
              <a:gd name="connsiteX5" fmla="*/ 287337 w 344487"/>
              <a:gd name="connsiteY5" fmla="*/ 311150 h 396875"/>
              <a:gd name="connsiteX6" fmla="*/ 258762 w 344487"/>
              <a:gd name="connsiteY6" fmla="*/ 282575 h 396875"/>
              <a:gd name="connsiteX7" fmla="*/ 249237 w 344487"/>
              <a:gd name="connsiteY7" fmla="*/ 279400 h 396875"/>
              <a:gd name="connsiteX8" fmla="*/ 252412 w 344487"/>
              <a:gd name="connsiteY8" fmla="*/ 257175 h 396875"/>
              <a:gd name="connsiteX9" fmla="*/ 249237 w 344487"/>
              <a:gd name="connsiteY9" fmla="*/ 225425 h 396875"/>
              <a:gd name="connsiteX10" fmla="*/ 242887 w 344487"/>
              <a:gd name="connsiteY10" fmla="*/ 219075 h 396875"/>
              <a:gd name="connsiteX11" fmla="*/ 249237 w 344487"/>
              <a:gd name="connsiteY11" fmla="*/ 209550 h 396875"/>
              <a:gd name="connsiteX12" fmla="*/ 249237 w 344487"/>
              <a:gd name="connsiteY12" fmla="*/ 190500 h 396875"/>
              <a:gd name="connsiteX13" fmla="*/ 139700 w 344487"/>
              <a:gd name="connsiteY13" fmla="*/ 0 h 396875"/>
              <a:gd name="connsiteX14" fmla="*/ 139700 w 344487"/>
              <a:gd name="connsiteY14" fmla="*/ 19050 h 396875"/>
              <a:gd name="connsiteX15" fmla="*/ 142875 w 344487"/>
              <a:gd name="connsiteY15" fmla="*/ 50800 h 396875"/>
              <a:gd name="connsiteX16" fmla="*/ 130175 w 344487"/>
              <a:gd name="connsiteY16" fmla="*/ 53975 h 396875"/>
              <a:gd name="connsiteX17" fmla="*/ 136525 w 344487"/>
              <a:gd name="connsiteY17" fmla="*/ 98425 h 396875"/>
              <a:gd name="connsiteX18" fmla="*/ 139700 w 344487"/>
              <a:gd name="connsiteY18" fmla="*/ 133350 h 396875"/>
              <a:gd name="connsiteX19" fmla="*/ 142875 w 344487"/>
              <a:gd name="connsiteY19" fmla="*/ 158750 h 396875"/>
              <a:gd name="connsiteX20" fmla="*/ 206375 w 344487"/>
              <a:gd name="connsiteY20" fmla="*/ 155575 h 396875"/>
              <a:gd name="connsiteX21" fmla="*/ 209550 w 344487"/>
              <a:gd name="connsiteY21" fmla="*/ 177800 h 396875"/>
              <a:gd name="connsiteX22" fmla="*/ 247650 w 344487"/>
              <a:gd name="connsiteY22" fmla="*/ 174625 h 396875"/>
              <a:gd name="connsiteX23" fmla="*/ 247650 w 344487"/>
              <a:gd name="connsiteY23" fmla="*/ 190500 h 396875"/>
              <a:gd name="connsiteX24" fmla="*/ 247650 w 344487"/>
              <a:gd name="connsiteY24" fmla="*/ 209550 h 396875"/>
              <a:gd name="connsiteX25" fmla="*/ 241300 w 344487"/>
              <a:gd name="connsiteY25" fmla="*/ 219075 h 396875"/>
              <a:gd name="connsiteX26" fmla="*/ 247650 w 344487"/>
              <a:gd name="connsiteY26" fmla="*/ 225425 h 396875"/>
              <a:gd name="connsiteX27" fmla="*/ 250825 w 344487"/>
              <a:gd name="connsiteY27" fmla="*/ 257175 h 396875"/>
              <a:gd name="connsiteX28" fmla="*/ 247650 w 344487"/>
              <a:gd name="connsiteY28" fmla="*/ 279400 h 396875"/>
              <a:gd name="connsiteX29" fmla="*/ 257175 w 344487"/>
              <a:gd name="connsiteY29" fmla="*/ 282575 h 396875"/>
              <a:gd name="connsiteX30" fmla="*/ 257175 w 344487"/>
              <a:gd name="connsiteY30" fmla="*/ 301625 h 396875"/>
              <a:gd name="connsiteX31" fmla="*/ 250825 w 344487"/>
              <a:gd name="connsiteY31" fmla="*/ 301625 h 396875"/>
              <a:gd name="connsiteX32" fmla="*/ 250825 w 344487"/>
              <a:gd name="connsiteY32" fmla="*/ 317500 h 396875"/>
              <a:gd name="connsiteX33" fmla="*/ 219075 w 344487"/>
              <a:gd name="connsiteY33" fmla="*/ 327025 h 396875"/>
              <a:gd name="connsiteX34" fmla="*/ 219075 w 344487"/>
              <a:gd name="connsiteY34" fmla="*/ 333375 h 396875"/>
              <a:gd name="connsiteX35" fmla="*/ 187325 w 344487"/>
              <a:gd name="connsiteY35" fmla="*/ 336550 h 396875"/>
              <a:gd name="connsiteX36" fmla="*/ 187325 w 344487"/>
              <a:gd name="connsiteY36" fmla="*/ 323850 h 396875"/>
              <a:gd name="connsiteX37" fmla="*/ 152400 w 344487"/>
              <a:gd name="connsiteY37" fmla="*/ 327025 h 396875"/>
              <a:gd name="connsiteX38" fmla="*/ 158750 w 344487"/>
              <a:gd name="connsiteY38" fmla="*/ 393700 h 396875"/>
              <a:gd name="connsiteX39" fmla="*/ 127000 w 344487"/>
              <a:gd name="connsiteY39" fmla="*/ 396875 h 396875"/>
              <a:gd name="connsiteX40" fmla="*/ 123825 w 344487"/>
              <a:gd name="connsiteY40" fmla="*/ 387350 h 396875"/>
              <a:gd name="connsiteX41" fmla="*/ 88900 w 344487"/>
              <a:gd name="connsiteY41" fmla="*/ 390525 h 396875"/>
              <a:gd name="connsiteX42" fmla="*/ 101600 w 344487"/>
              <a:gd name="connsiteY42" fmla="*/ 368300 h 396875"/>
              <a:gd name="connsiteX43" fmla="*/ 95250 w 344487"/>
              <a:gd name="connsiteY43" fmla="*/ 361950 h 396875"/>
              <a:gd name="connsiteX44" fmla="*/ 98425 w 344487"/>
              <a:gd name="connsiteY44" fmla="*/ 346075 h 396875"/>
              <a:gd name="connsiteX45" fmla="*/ 6350 w 344487"/>
              <a:gd name="connsiteY45" fmla="*/ 355600 h 396875"/>
              <a:gd name="connsiteX46" fmla="*/ 0 w 344487"/>
              <a:gd name="connsiteY46" fmla="*/ 304800 h 396875"/>
              <a:gd name="connsiteX47" fmla="*/ 19050 w 344487"/>
              <a:gd name="connsiteY47" fmla="*/ 301625 h 396875"/>
              <a:gd name="connsiteX48" fmla="*/ 19050 w 344487"/>
              <a:gd name="connsiteY48" fmla="*/ 320675 h 396875"/>
              <a:gd name="connsiteX49" fmla="*/ 50800 w 344487"/>
              <a:gd name="connsiteY49" fmla="*/ 317500 h 396875"/>
              <a:gd name="connsiteX50" fmla="*/ 50800 w 344487"/>
              <a:gd name="connsiteY50" fmla="*/ 301625 h 396875"/>
              <a:gd name="connsiteX51" fmla="*/ 85725 w 344487"/>
              <a:gd name="connsiteY51" fmla="*/ 298450 h 396875"/>
              <a:gd name="connsiteX52" fmla="*/ 79375 w 344487"/>
              <a:gd name="connsiteY52" fmla="*/ 247650 h 396875"/>
              <a:gd name="connsiteX53" fmla="*/ 47625 w 344487"/>
              <a:gd name="connsiteY53" fmla="*/ 250825 h 396875"/>
              <a:gd name="connsiteX54" fmla="*/ 44450 w 344487"/>
              <a:gd name="connsiteY54" fmla="*/ 193675 h 396875"/>
              <a:gd name="connsiteX55" fmla="*/ 41275 w 344487"/>
              <a:gd name="connsiteY55" fmla="*/ 187325 h 396875"/>
              <a:gd name="connsiteX56" fmla="*/ 60325 w 344487"/>
              <a:gd name="connsiteY56" fmla="*/ 184150 h 396875"/>
              <a:gd name="connsiteX57" fmla="*/ 69850 w 344487"/>
              <a:gd name="connsiteY57" fmla="*/ 161925 h 396875"/>
              <a:gd name="connsiteX58" fmla="*/ 57150 w 344487"/>
              <a:gd name="connsiteY58" fmla="*/ 152400 h 396875"/>
              <a:gd name="connsiteX59" fmla="*/ 53975 w 344487"/>
              <a:gd name="connsiteY59" fmla="*/ 139700 h 396875"/>
              <a:gd name="connsiteX60" fmla="*/ 104775 w 344487"/>
              <a:gd name="connsiteY60" fmla="*/ 136525 h 396875"/>
              <a:gd name="connsiteX61" fmla="*/ 101600 w 344487"/>
              <a:gd name="connsiteY61" fmla="*/ 85725 h 396875"/>
              <a:gd name="connsiteX62" fmla="*/ 88900 w 344487"/>
              <a:gd name="connsiteY62" fmla="*/ 22225 h 396875"/>
              <a:gd name="connsiteX63" fmla="*/ 88900 w 344487"/>
              <a:gd name="connsiteY63" fmla="*/ 6350 h 396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44487" h="396875">
                <a:moveTo>
                  <a:pt x="328612" y="184150"/>
                </a:moveTo>
                <a:lnTo>
                  <a:pt x="338137" y="250825"/>
                </a:lnTo>
                <a:lnTo>
                  <a:pt x="341312" y="282575"/>
                </a:lnTo>
                <a:lnTo>
                  <a:pt x="344487" y="311150"/>
                </a:lnTo>
                <a:lnTo>
                  <a:pt x="319087" y="314325"/>
                </a:lnTo>
                <a:lnTo>
                  <a:pt x="287337" y="311150"/>
                </a:lnTo>
                <a:lnTo>
                  <a:pt x="258762" y="282575"/>
                </a:lnTo>
                <a:lnTo>
                  <a:pt x="249237" y="279400"/>
                </a:lnTo>
                <a:lnTo>
                  <a:pt x="252412" y="257175"/>
                </a:lnTo>
                <a:lnTo>
                  <a:pt x="249237" y="225425"/>
                </a:lnTo>
                <a:lnTo>
                  <a:pt x="242887" y="219075"/>
                </a:lnTo>
                <a:lnTo>
                  <a:pt x="249237" y="209550"/>
                </a:lnTo>
                <a:lnTo>
                  <a:pt x="249237" y="190500"/>
                </a:lnTo>
                <a:close/>
                <a:moveTo>
                  <a:pt x="139700" y="0"/>
                </a:moveTo>
                <a:lnTo>
                  <a:pt x="139700" y="19050"/>
                </a:lnTo>
                <a:lnTo>
                  <a:pt x="142875" y="50800"/>
                </a:lnTo>
                <a:lnTo>
                  <a:pt x="130175" y="53975"/>
                </a:lnTo>
                <a:lnTo>
                  <a:pt x="136525" y="98425"/>
                </a:lnTo>
                <a:lnTo>
                  <a:pt x="139700" y="133350"/>
                </a:lnTo>
                <a:lnTo>
                  <a:pt x="142875" y="158750"/>
                </a:lnTo>
                <a:lnTo>
                  <a:pt x="206375" y="155575"/>
                </a:lnTo>
                <a:lnTo>
                  <a:pt x="209550" y="177800"/>
                </a:lnTo>
                <a:lnTo>
                  <a:pt x="247650" y="174625"/>
                </a:lnTo>
                <a:lnTo>
                  <a:pt x="247650" y="190500"/>
                </a:lnTo>
                <a:lnTo>
                  <a:pt x="247650" y="209550"/>
                </a:lnTo>
                <a:lnTo>
                  <a:pt x="241300" y="219075"/>
                </a:lnTo>
                <a:lnTo>
                  <a:pt x="247650" y="225425"/>
                </a:lnTo>
                <a:lnTo>
                  <a:pt x="250825" y="257175"/>
                </a:lnTo>
                <a:lnTo>
                  <a:pt x="247650" y="279400"/>
                </a:lnTo>
                <a:lnTo>
                  <a:pt x="257175" y="282575"/>
                </a:lnTo>
                <a:lnTo>
                  <a:pt x="257175" y="301625"/>
                </a:lnTo>
                <a:lnTo>
                  <a:pt x="250825" y="301625"/>
                </a:lnTo>
                <a:lnTo>
                  <a:pt x="250825" y="317500"/>
                </a:lnTo>
                <a:lnTo>
                  <a:pt x="219075" y="327025"/>
                </a:lnTo>
                <a:lnTo>
                  <a:pt x="219075" y="333375"/>
                </a:lnTo>
                <a:lnTo>
                  <a:pt x="187325" y="336550"/>
                </a:lnTo>
                <a:lnTo>
                  <a:pt x="187325" y="323850"/>
                </a:lnTo>
                <a:lnTo>
                  <a:pt x="152400" y="327025"/>
                </a:lnTo>
                <a:lnTo>
                  <a:pt x="158750" y="393700"/>
                </a:lnTo>
                <a:lnTo>
                  <a:pt x="127000" y="396875"/>
                </a:lnTo>
                <a:lnTo>
                  <a:pt x="123825" y="387350"/>
                </a:lnTo>
                <a:lnTo>
                  <a:pt x="88900" y="390525"/>
                </a:lnTo>
                <a:lnTo>
                  <a:pt x="101600" y="368300"/>
                </a:lnTo>
                <a:lnTo>
                  <a:pt x="95250" y="361950"/>
                </a:lnTo>
                <a:lnTo>
                  <a:pt x="98425" y="346075"/>
                </a:lnTo>
                <a:lnTo>
                  <a:pt x="6350" y="355600"/>
                </a:lnTo>
                <a:lnTo>
                  <a:pt x="0" y="304800"/>
                </a:lnTo>
                <a:lnTo>
                  <a:pt x="19050" y="301625"/>
                </a:lnTo>
                <a:lnTo>
                  <a:pt x="19050" y="320675"/>
                </a:lnTo>
                <a:lnTo>
                  <a:pt x="50800" y="317500"/>
                </a:lnTo>
                <a:lnTo>
                  <a:pt x="50800" y="301625"/>
                </a:lnTo>
                <a:lnTo>
                  <a:pt x="85725" y="298450"/>
                </a:lnTo>
                <a:lnTo>
                  <a:pt x="79375" y="247650"/>
                </a:lnTo>
                <a:lnTo>
                  <a:pt x="47625" y="250825"/>
                </a:lnTo>
                <a:lnTo>
                  <a:pt x="44450" y="193675"/>
                </a:lnTo>
                <a:lnTo>
                  <a:pt x="41275" y="187325"/>
                </a:lnTo>
                <a:lnTo>
                  <a:pt x="60325" y="184150"/>
                </a:lnTo>
                <a:lnTo>
                  <a:pt x="69850" y="161925"/>
                </a:lnTo>
                <a:lnTo>
                  <a:pt x="57150" y="152400"/>
                </a:lnTo>
                <a:lnTo>
                  <a:pt x="53975" y="139700"/>
                </a:lnTo>
                <a:lnTo>
                  <a:pt x="104775" y="136525"/>
                </a:lnTo>
                <a:lnTo>
                  <a:pt x="101600" y="85725"/>
                </a:lnTo>
                <a:lnTo>
                  <a:pt x="88900" y="22225"/>
                </a:lnTo>
                <a:lnTo>
                  <a:pt x="88900" y="6350"/>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97" name="La Crosse-Onalaska, WI-MN">
            <a:extLst>
              <a:ext uri="{FF2B5EF4-FFF2-40B4-BE49-F238E27FC236}">
                <a16:creationId xmlns:a16="http://schemas.microsoft.com/office/drawing/2014/main" xmlns="" id="{00000000-0008-0000-0000-000055020000}"/>
              </a:ext>
            </a:extLst>
          </p:cNvPr>
          <p:cNvSpPr>
            <a:spLocks/>
          </p:cNvSpPr>
          <p:nvPr/>
        </p:nvSpPr>
        <p:spPr bwMode="auto">
          <a:xfrm>
            <a:off x="8041049" y="3838619"/>
            <a:ext cx="115887" cy="123825"/>
          </a:xfrm>
          <a:custGeom>
            <a:avLst/>
            <a:gdLst>
              <a:gd name="connsiteX0" fmla="*/ 60325 w 115887"/>
              <a:gd name="connsiteY0" fmla="*/ 47625 h 123825"/>
              <a:gd name="connsiteX1" fmla="*/ 66675 w 115887"/>
              <a:gd name="connsiteY1" fmla="*/ 73025 h 123825"/>
              <a:gd name="connsiteX2" fmla="*/ 79375 w 115887"/>
              <a:gd name="connsiteY2" fmla="*/ 114300 h 123825"/>
              <a:gd name="connsiteX3" fmla="*/ 22225 w 115887"/>
              <a:gd name="connsiteY3" fmla="*/ 120650 h 123825"/>
              <a:gd name="connsiteX4" fmla="*/ 6350 w 115887"/>
              <a:gd name="connsiteY4" fmla="*/ 123825 h 123825"/>
              <a:gd name="connsiteX5" fmla="*/ 0 w 115887"/>
              <a:gd name="connsiteY5" fmla="*/ 57150 h 123825"/>
              <a:gd name="connsiteX6" fmla="*/ 109537 w 115887"/>
              <a:gd name="connsiteY6" fmla="*/ 0 h 123825"/>
              <a:gd name="connsiteX7" fmla="*/ 115887 w 115887"/>
              <a:gd name="connsiteY7" fmla="*/ 66675 h 123825"/>
              <a:gd name="connsiteX8" fmla="*/ 68262 w 115887"/>
              <a:gd name="connsiteY8" fmla="*/ 73025 h 123825"/>
              <a:gd name="connsiteX9" fmla="*/ 61912 w 115887"/>
              <a:gd name="connsiteY9" fmla="*/ 47625 h 123825"/>
              <a:gd name="connsiteX10" fmla="*/ 42862 w 115887"/>
              <a:gd name="connsiteY10" fmla="*/ 25400 h 123825"/>
              <a:gd name="connsiteX11" fmla="*/ 55562 w 115887"/>
              <a:gd name="connsiteY11" fmla="*/ 22225 h 123825"/>
              <a:gd name="connsiteX12" fmla="*/ 55562 w 115887"/>
              <a:gd name="connsiteY12" fmla="*/ 9525 h 123825"/>
              <a:gd name="connsiteX13" fmla="*/ 77787 w 115887"/>
              <a:gd name="connsiteY13" fmla="*/ 3175 h 123825"/>
              <a:gd name="connsiteX14" fmla="*/ 103187 w 115887"/>
              <a:gd name="connsiteY14" fmla="*/ 3175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5887" h="123825">
                <a:moveTo>
                  <a:pt x="60325" y="47625"/>
                </a:moveTo>
                <a:lnTo>
                  <a:pt x="66675" y="73025"/>
                </a:lnTo>
                <a:lnTo>
                  <a:pt x="79375" y="114300"/>
                </a:lnTo>
                <a:lnTo>
                  <a:pt x="22225" y="120650"/>
                </a:lnTo>
                <a:lnTo>
                  <a:pt x="6350" y="123825"/>
                </a:lnTo>
                <a:lnTo>
                  <a:pt x="0" y="57150"/>
                </a:lnTo>
                <a:close/>
                <a:moveTo>
                  <a:pt x="109537" y="0"/>
                </a:moveTo>
                <a:lnTo>
                  <a:pt x="115887" y="66675"/>
                </a:lnTo>
                <a:lnTo>
                  <a:pt x="68262" y="73025"/>
                </a:lnTo>
                <a:lnTo>
                  <a:pt x="61912" y="47625"/>
                </a:lnTo>
                <a:lnTo>
                  <a:pt x="42862" y="25400"/>
                </a:lnTo>
                <a:lnTo>
                  <a:pt x="55562" y="22225"/>
                </a:lnTo>
                <a:lnTo>
                  <a:pt x="55562" y="9525"/>
                </a:lnTo>
                <a:lnTo>
                  <a:pt x="77787" y="3175"/>
                </a:lnTo>
                <a:lnTo>
                  <a:pt x="103187" y="3175"/>
                </a:lnTo>
                <a:close/>
              </a:path>
            </a:pathLst>
          </a:custGeom>
          <a:solidFill>
            <a:srgbClr val="A6A6A6"/>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98" name="Rochester, MN">
            <a:extLst>
              <a:ext uri="{FF2B5EF4-FFF2-40B4-BE49-F238E27FC236}">
                <a16:creationId xmlns:a16="http://schemas.microsoft.com/office/drawing/2014/main" xmlns="" id="{00000000-0008-0000-0000-000056020000}"/>
              </a:ext>
            </a:extLst>
          </p:cNvPr>
          <p:cNvSpPr>
            <a:spLocks/>
          </p:cNvSpPr>
          <p:nvPr/>
        </p:nvSpPr>
        <p:spPr bwMode="auto">
          <a:xfrm>
            <a:off x="7856899" y="3786441"/>
            <a:ext cx="190500" cy="182353"/>
          </a:xfrm>
          <a:custGeom>
            <a:avLst/>
            <a:gdLst>
              <a:gd name="connsiteX0" fmla="*/ 101600 w 190500"/>
              <a:gd name="connsiteY0" fmla="*/ 0 h 184150"/>
              <a:gd name="connsiteX1" fmla="*/ 123825 w 190500"/>
              <a:gd name="connsiteY1" fmla="*/ 9525 h 184150"/>
              <a:gd name="connsiteX2" fmla="*/ 149225 w 190500"/>
              <a:gd name="connsiteY2" fmla="*/ 19050 h 184150"/>
              <a:gd name="connsiteX3" fmla="*/ 161925 w 190500"/>
              <a:gd name="connsiteY3" fmla="*/ 44450 h 184150"/>
              <a:gd name="connsiteX4" fmla="*/ 130175 w 190500"/>
              <a:gd name="connsiteY4" fmla="*/ 47625 h 184150"/>
              <a:gd name="connsiteX5" fmla="*/ 130175 w 190500"/>
              <a:gd name="connsiteY5" fmla="*/ 66675 h 184150"/>
              <a:gd name="connsiteX6" fmla="*/ 136525 w 190500"/>
              <a:gd name="connsiteY6" fmla="*/ 114300 h 184150"/>
              <a:gd name="connsiteX7" fmla="*/ 184150 w 190500"/>
              <a:gd name="connsiteY7" fmla="*/ 111125 h 184150"/>
              <a:gd name="connsiteX8" fmla="*/ 190500 w 190500"/>
              <a:gd name="connsiteY8" fmla="*/ 177800 h 184150"/>
              <a:gd name="connsiteX9" fmla="*/ 142875 w 190500"/>
              <a:gd name="connsiteY9" fmla="*/ 180975 h 184150"/>
              <a:gd name="connsiteX10" fmla="*/ 92075 w 190500"/>
              <a:gd name="connsiteY10" fmla="*/ 184150 h 184150"/>
              <a:gd name="connsiteX11" fmla="*/ 85725 w 190500"/>
              <a:gd name="connsiteY11" fmla="*/ 120650 h 184150"/>
              <a:gd name="connsiteX12" fmla="*/ 53975 w 190500"/>
              <a:gd name="connsiteY12" fmla="*/ 120650 h 184150"/>
              <a:gd name="connsiteX13" fmla="*/ 3175 w 190500"/>
              <a:gd name="connsiteY13" fmla="*/ 127000 h 184150"/>
              <a:gd name="connsiteX14" fmla="*/ 0 w 190500"/>
              <a:gd name="connsiteY14" fmla="*/ 60325 h 184150"/>
              <a:gd name="connsiteX15" fmla="*/ 47625 w 190500"/>
              <a:gd name="connsiteY15" fmla="*/ 53975 h 184150"/>
              <a:gd name="connsiteX16" fmla="*/ 66675 w 190500"/>
              <a:gd name="connsiteY16" fmla="*/ 53975 h 184150"/>
              <a:gd name="connsiteX17" fmla="*/ 63500 w 190500"/>
              <a:gd name="connsiteY17" fmla="*/ 22225 h 184150"/>
              <a:gd name="connsiteX18" fmla="*/ 79375 w 190500"/>
              <a:gd name="connsiteY18" fmla="*/ 19050 h 184150"/>
              <a:gd name="connsiteX19" fmla="*/ 79375 w 190500"/>
              <a:gd name="connsiteY19" fmla="*/ 3175 h 184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0500" h="184150">
                <a:moveTo>
                  <a:pt x="101600" y="0"/>
                </a:moveTo>
                <a:lnTo>
                  <a:pt x="123825" y="9525"/>
                </a:lnTo>
                <a:lnTo>
                  <a:pt x="149225" y="19050"/>
                </a:lnTo>
                <a:lnTo>
                  <a:pt x="161925" y="44450"/>
                </a:lnTo>
                <a:lnTo>
                  <a:pt x="130175" y="47625"/>
                </a:lnTo>
                <a:lnTo>
                  <a:pt x="130175" y="66675"/>
                </a:lnTo>
                <a:lnTo>
                  <a:pt x="136525" y="114300"/>
                </a:lnTo>
                <a:lnTo>
                  <a:pt x="184150" y="111125"/>
                </a:lnTo>
                <a:lnTo>
                  <a:pt x="190500" y="177800"/>
                </a:lnTo>
                <a:lnTo>
                  <a:pt x="142875" y="180975"/>
                </a:lnTo>
                <a:lnTo>
                  <a:pt x="92075" y="184150"/>
                </a:lnTo>
                <a:lnTo>
                  <a:pt x="85725" y="120650"/>
                </a:lnTo>
                <a:lnTo>
                  <a:pt x="53975" y="120650"/>
                </a:lnTo>
                <a:lnTo>
                  <a:pt x="3175" y="127000"/>
                </a:lnTo>
                <a:lnTo>
                  <a:pt x="0" y="60325"/>
                </a:lnTo>
                <a:lnTo>
                  <a:pt x="47625" y="53975"/>
                </a:lnTo>
                <a:lnTo>
                  <a:pt x="66675" y="53975"/>
                </a:lnTo>
                <a:lnTo>
                  <a:pt x="63500" y="22225"/>
                </a:lnTo>
                <a:lnTo>
                  <a:pt x="79375" y="19050"/>
                </a:lnTo>
                <a:lnTo>
                  <a:pt x="79375" y="3175"/>
                </a:lnTo>
                <a:close/>
              </a:path>
            </a:pathLst>
          </a:custGeom>
          <a:solidFill>
            <a:srgbClr val="DA9694"/>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699" name="Sioux Falls, SD">
            <a:extLst>
              <a:ext uri="{FF2B5EF4-FFF2-40B4-BE49-F238E27FC236}">
                <a16:creationId xmlns:a16="http://schemas.microsoft.com/office/drawing/2014/main" xmlns="" id="{00000000-0008-0000-0000-000058020000}"/>
              </a:ext>
            </a:extLst>
          </p:cNvPr>
          <p:cNvSpPr>
            <a:spLocks/>
          </p:cNvSpPr>
          <p:nvPr/>
        </p:nvSpPr>
        <p:spPr bwMode="auto">
          <a:xfrm>
            <a:off x="7229986" y="3944982"/>
            <a:ext cx="168275" cy="147428"/>
          </a:xfrm>
          <a:custGeom>
            <a:avLst/>
            <a:gdLst>
              <a:gd name="connsiteX0" fmla="*/ 161925 w 168275"/>
              <a:gd name="connsiteY0" fmla="*/ 0 h 149225"/>
              <a:gd name="connsiteX1" fmla="*/ 161925 w 168275"/>
              <a:gd name="connsiteY1" fmla="*/ 63500 h 149225"/>
              <a:gd name="connsiteX2" fmla="*/ 142875 w 168275"/>
              <a:gd name="connsiteY2" fmla="*/ 66675 h 149225"/>
              <a:gd name="connsiteX3" fmla="*/ 142875 w 168275"/>
              <a:gd name="connsiteY3" fmla="*/ 79375 h 149225"/>
              <a:gd name="connsiteX4" fmla="*/ 155575 w 168275"/>
              <a:gd name="connsiteY4" fmla="*/ 85725 h 149225"/>
              <a:gd name="connsiteX5" fmla="*/ 155575 w 168275"/>
              <a:gd name="connsiteY5" fmla="*/ 104775 h 149225"/>
              <a:gd name="connsiteX6" fmla="*/ 146050 w 168275"/>
              <a:gd name="connsiteY6" fmla="*/ 104775 h 149225"/>
              <a:gd name="connsiteX7" fmla="*/ 152400 w 168275"/>
              <a:gd name="connsiteY7" fmla="*/ 111125 h 149225"/>
              <a:gd name="connsiteX8" fmla="*/ 152400 w 168275"/>
              <a:gd name="connsiteY8" fmla="*/ 120650 h 149225"/>
              <a:gd name="connsiteX9" fmla="*/ 161925 w 168275"/>
              <a:gd name="connsiteY9" fmla="*/ 120650 h 149225"/>
              <a:gd name="connsiteX10" fmla="*/ 168275 w 168275"/>
              <a:gd name="connsiteY10" fmla="*/ 146050 h 149225"/>
              <a:gd name="connsiteX11" fmla="*/ 120650 w 168275"/>
              <a:gd name="connsiteY11" fmla="*/ 146050 h 149225"/>
              <a:gd name="connsiteX12" fmla="*/ 101600 w 168275"/>
              <a:gd name="connsiteY12" fmla="*/ 146050 h 149225"/>
              <a:gd name="connsiteX13" fmla="*/ 69850 w 168275"/>
              <a:gd name="connsiteY13" fmla="*/ 149225 h 149225"/>
              <a:gd name="connsiteX14" fmla="*/ 69850 w 168275"/>
              <a:gd name="connsiteY14" fmla="*/ 133350 h 149225"/>
              <a:gd name="connsiteX15" fmla="*/ 34925 w 168275"/>
              <a:gd name="connsiteY15" fmla="*/ 133350 h 149225"/>
              <a:gd name="connsiteX16" fmla="*/ 31750 w 168275"/>
              <a:gd name="connsiteY16" fmla="*/ 69850 h 149225"/>
              <a:gd name="connsiteX17" fmla="*/ 3175 w 168275"/>
              <a:gd name="connsiteY17" fmla="*/ 73025 h 149225"/>
              <a:gd name="connsiteX18" fmla="*/ 0 w 168275"/>
              <a:gd name="connsiteY18" fmla="*/ 3175 h 149225"/>
              <a:gd name="connsiteX19" fmla="*/ 34925 w 168275"/>
              <a:gd name="connsiteY19" fmla="*/ 3175 h 149225"/>
              <a:gd name="connsiteX20" fmla="*/ 66675 w 168275"/>
              <a:gd name="connsiteY20" fmla="*/ 3175 h 149225"/>
              <a:gd name="connsiteX21" fmla="*/ 101600 w 168275"/>
              <a:gd name="connsiteY21" fmla="*/ 3175 h 14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8275" h="149225">
                <a:moveTo>
                  <a:pt x="161925" y="0"/>
                </a:moveTo>
                <a:lnTo>
                  <a:pt x="161925" y="63500"/>
                </a:lnTo>
                <a:lnTo>
                  <a:pt x="142875" y="66675"/>
                </a:lnTo>
                <a:lnTo>
                  <a:pt x="142875" y="79375"/>
                </a:lnTo>
                <a:lnTo>
                  <a:pt x="155575" y="85725"/>
                </a:lnTo>
                <a:lnTo>
                  <a:pt x="155575" y="104775"/>
                </a:lnTo>
                <a:lnTo>
                  <a:pt x="146050" y="104775"/>
                </a:lnTo>
                <a:lnTo>
                  <a:pt x="152400" y="111125"/>
                </a:lnTo>
                <a:lnTo>
                  <a:pt x="152400" y="120650"/>
                </a:lnTo>
                <a:lnTo>
                  <a:pt x="161925" y="120650"/>
                </a:lnTo>
                <a:lnTo>
                  <a:pt x="168275" y="146050"/>
                </a:lnTo>
                <a:lnTo>
                  <a:pt x="120650" y="146050"/>
                </a:lnTo>
                <a:lnTo>
                  <a:pt x="101600" y="146050"/>
                </a:lnTo>
                <a:lnTo>
                  <a:pt x="69850" y="149225"/>
                </a:lnTo>
                <a:lnTo>
                  <a:pt x="69850" y="133350"/>
                </a:lnTo>
                <a:lnTo>
                  <a:pt x="34925" y="133350"/>
                </a:lnTo>
                <a:lnTo>
                  <a:pt x="31750" y="69850"/>
                </a:lnTo>
                <a:lnTo>
                  <a:pt x="3175" y="73025"/>
                </a:lnTo>
                <a:lnTo>
                  <a:pt x="0" y="3175"/>
                </a:lnTo>
                <a:lnTo>
                  <a:pt x="34925" y="3175"/>
                </a:lnTo>
                <a:lnTo>
                  <a:pt x="66675" y="3175"/>
                </a:lnTo>
                <a:lnTo>
                  <a:pt x="101600" y="3175"/>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700" name="Grand Forks, ND-MN">
            <a:extLst>
              <a:ext uri="{FF2B5EF4-FFF2-40B4-BE49-F238E27FC236}">
                <a16:creationId xmlns:a16="http://schemas.microsoft.com/office/drawing/2014/main" xmlns="" id="{00000000-0008-0000-0000-000059020000}"/>
              </a:ext>
            </a:extLst>
          </p:cNvPr>
          <p:cNvSpPr>
            <a:spLocks/>
          </p:cNvSpPr>
          <p:nvPr/>
        </p:nvSpPr>
        <p:spPr bwMode="auto">
          <a:xfrm>
            <a:off x="7168224" y="3121908"/>
            <a:ext cx="306237" cy="128378"/>
          </a:xfrm>
          <a:custGeom>
            <a:avLst/>
            <a:gdLst>
              <a:gd name="connsiteX0" fmla="*/ 98425 w 304800"/>
              <a:gd name="connsiteY0" fmla="*/ 0 h 130175"/>
              <a:gd name="connsiteX1" fmla="*/ 98425 w 304800"/>
              <a:gd name="connsiteY1" fmla="*/ 3053 h 130175"/>
              <a:gd name="connsiteX2" fmla="*/ 177800 w 304800"/>
              <a:gd name="connsiteY2" fmla="*/ 0 h 130175"/>
              <a:gd name="connsiteX3" fmla="*/ 180975 w 304800"/>
              <a:gd name="connsiteY3" fmla="*/ 38100 h 130175"/>
              <a:gd name="connsiteX4" fmla="*/ 184150 w 304800"/>
              <a:gd name="connsiteY4" fmla="*/ 60325 h 130175"/>
              <a:gd name="connsiteX5" fmla="*/ 200025 w 304800"/>
              <a:gd name="connsiteY5" fmla="*/ 60325 h 130175"/>
              <a:gd name="connsiteX6" fmla="*/ 200025 w 304800"/>
              <a:gd name="connsiteY6" fmla="*/ 79375 h 130175"/>
              <a:gd name="connsiteX7" fmla="*/ 266700 w 304800"/>
              <a:gd name="connsiteY7" fmla="*/ 76200 h 130175"/>
              <a:gd name="connsiteX8" fmla="*/ 263525 w 304800"/>
              <a:gd name="connsiteY8" fmla="*/ 57150 h 130175"/>
              <a:gd name="connsiteX9" fmla="*/ 282575 w 304800"/>
              <a:gd name="connsiteY9" fmla="*/ 57150 h 130175"/>
              <a:gd name="connsiteX10" fmla="*/ 282575 w 304800"/>
              <a:gd name="connsiteY10" fmla="*/ 41275 h 130175"/>
              <a:gd name="connsiteX11" fmla="*/ 298450 w 304800"/>
              <a:gd name="connsiteY11" fmla="*/ 38100 h 130175"/>
              <a:gd name="connsiteX12" fmla="*/ 304800 w 304800"/>
              <a:gd name="connsiteY12" fmla="*/ 120650 h 130175"/>
              <a:gd name="connsiteX13" fmla="*/ 238125 w 304800"/>
              <a:gd name="connsiteY13" fmla="*/ 127000 h 130175"/>
              <a:gd name="connsiteX14" fmla="*/ 139700 w 304800"/>
              <a:gd name="connsiteY14" fmla="*/ 130175 h 130175"/>
              <a:gd name="connsiteX15" fmla="*/ 133350 w 304800"/>
              <a:gd name="connsiteY15" fmla="*/ 98425 h 130175"/>
              <a:gd name="connsiteX16" fmla="*/ 57150 w 304800"/>
              <a:gd name="connsiteY16" fmla="*/ 101600 h 130175"/>
              <a:gd name="connsiteX17" fmla="*/ 3175 w 304800"/>
              <a:gd name="connsiteY17" fmla="*/ 101600 h 130175"/>
              <a:gd name="connsiteX18" fmla="*/ 0 w 304800"/>
              <a:gd name="connsiteY18" fmla="*/ 3175 h 130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00" h="130175">
                <a:moveTo>
                  <a:pt x="98425" y="0"/>
                </a:moveTo>
                <a:lnTo>
                  <a:pt x="98425" y="3053"/>
                </a:lnTo>
                <a:lnTo>
                  <a:pt x="177800" y="0"/>
                </a:lnTo>
                <a:lnTo>
                  <a:pt x="180975" y="38100"/>
                </a:lnTo>
                <a:lnTo>
                  <a:pt x="184150" y="60325"/>
                </a:lnTo>
                <a:lnTo>
                  <a:pt x="200025" y="60325"/>
                </a:lnTo>
                <a:lnTo>
                  <a:pt x="200025" y="79375"/>
                </a:lnTo>
                <a:lnTo>
                  <a:pt x="266700" y="76200"/>
                </a:lnTo>
                <a:lnTo>
                  <a:pt x="263525" y="57150"/>
                </a:lnTo>
                <a:lnTo>
                  <a:pt x="282575" y="57150"/>
                </a:lnTo>
                <a:lnTo>
                  <a:pt x="282575" y="41275"/>
                </a:lnTo>
                <a:lnTo>
                  <a:pt x="298450" y="38100"/>
                </a:lnTo>
                <a:lnTo>
                  <a:pt x="304800" y="120650"/>
                </a:lnTo>
                <a:lnTo>
                  <a:pt x="238125" y="127000"/>
                </a:lnTo>
                <a:lnTo>
                  <a:pt x="139700" y="130175"/>
                </a:lnTo>
                <a:lnTo>
                  <a:pt x="133350" y="98425"/>
                </a:lnTo>
                <a:lnTo>
                  <a:pt x="57150" y="101600"/>
                </a:lnTo>
                <a:lnTo>
                  <a:pt x="3175" y="101600"/>
                </a:lnTo>
                <a:lnTo>
                  <a:pt x="0" y="3175"/>
                </a:lnTo>
                <a:close/>
              </a:path>
            </a:pathLst>
          </a:custGeom>
          <a:solidFill>
            <a:srgbClr val="A6A6A6"/>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701" name="Fargo, ND-MN">
            <a:extLst>
              <a:ext uri="{FF2B5EF4-FFF2-40B4-BE49-F238E27FC236}">
                <a16:creationId xmlns:a16="http://schemas.microsoft.com/office/drawing/2014/main" xmlns="" id="{00000000-0008-0000-0000-00005A020000}"/>
              </a:ext>
            </a:extLst>
          </p:cNvPr>
          <p:cNvSpPr>
            <a:spLocks/>
          </p:cNvSpPr>
          <p:nvPr/>
        </p:nvSpPr>
        <p:spPr bwMode="auto">
          <a:xfrm>
            <a:off x="7199974" y="3301086"/>
            <a:ext cx="204637" cy="120650"/>
          </a:xfrm>
          <a:custGeom>
            <a:avLst/>
            <a:gdLst>
              <a:gd name="connsiteX0" fmla="*/ 111125 w 203200"/>
              <a:gd name="connsiteY0" fmla="*/ 0 h 120650"/>
              <a:gd name="connsiteX1" fmla="*/ 111125 w 203200"/>
              <a:gd name="connsiteY1" fmla="*/ 15875 h 120650"/>
              <a:gd name="connsiteX2" fmla="*/ 193675 w 203200"/>
              <a:gd name="connsiteY2" fmla="*/ 12700 h 120650"/>
              <a:gd name="connsiteX3" fmla="*/ 200025 w 203200"/>
              <a:gd name="connsiteY3" fmla="*/ 95250 h 120650"/>
              <a:gd name="connsiteX4" fmla="*/ 203200 w 203200"/>
              <a:gd name="connsiteY4" fmla="*/ 111125 h 120650"/>
              <a:gd name="connsiteX5" fmla="*/ 187325 w 203200"/>
              <a:gd name="connsiteY5" fmla="*/ 114300 h 120650"/>
              <a:gd name="connsiteX6" fmla="*/ 123810 w 203200"/>
              <a:gd name="connsiteY6" fmla="*/ 117325 h 120650"/>
              <a:gd name="connsiteX7" fmla="*/ 123825 w 203200"/>
              <a:gd name="connsiteY7" fmla="*/ 117475 h 120650"/>
              <a:gd name="connsiteX8" fmla="*/ 57150 w 203200"/>
              <a:gd name="connsiteY8" fmla="*/ 120650 h 120650"/>
              <a:gd name="connsiteX9" fmla="*/ 6350 w 203200"/>
              <a:gd name="connsiteY9" fmla="*/ 120650 h 120650"/>
              <a:gd name="connsiteX10" fmla="*/ 0 w 203200"/>
              <a:gd name="connsiteY10" fmla="*/ 3175 h 120650"/>
              <a:gd name="connsiteX11" fmla="*/ 31750 w 203200"/>
              <a:gd name="connsiteY11" fmla="*/ 3175 h 12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3200" h="120650">
                <a:moveTo>
                  <a:pt x="111125" y="0"/>
                </a:moveTo>
                <a:lnTo>
                  <a:pt x="111125" y="15875"/>
                </a:lnTo>
                <a:lnTo>
                  <a:pt x="193675" y="12700"/>
                </a:lnTo>
                <a:lnTo>
                  <a:pt x="200025" y="95250"/>
                </a:lnTo>
                <a:lnTo>
                  <a:pt x="203200" y="111125"/>
                </a:lnTo>
                <a:lnTo>
                  <a:pt x="187325" y="114300"/>
                </a:lnTo>
                <a:lnTo>
                  <a:pt x="123810" y="117325"/>
                </a:lnTo>
                <a:lnTo>
                  <a:pt x="123825" y="117475"/>
                </a:lnTo>
                <a:lnTo>
                  <a:pt x="57150" y="120650"/>
                </a:lnTo>
                <a:lnTo>
                  <a:pt x="6350" y="120650"/>
                </a:lnTo>
                <a:lnTo>
                  <a:pt x="0" y="3175"/>
                </a:lnTo>
                <a:lnTo>
                  <a:pt x="31750" y="3175"/>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702" name="Albuquerque, NM">
            <a:extLst>
              <a:ext uri="{FF2B5EF4-FFF2-40B4-BE49-F238E27FC236}">
                <a16:creationId xmlns:a16="http://schemas.microsoft.com/office/drawing/2014/main" xmlns="" id="{00000000-0008-0000-0000-00005B020000}"/>
              </a:ext>
            </a:extLst>
          </p:cNvPr>
          <p:cNvSpPr>
            <a:spLocks/>
          </p:cNvSpPr>
          <p:nvPr/>
        </p:nvSpPr>
        <p:spPr bwMode="auto">
          <a:xfrm>
            <a:off x="5720723" y="5345067"/>
            <a:ext cx="347513" cy="399630"/>
          </a:xfrm>
          <a:custGeom>
            <a:avLst/>
            <a:gdLst>
              <a:gd name="connsiteX0" fmla="*/ 3175 w 346075"/>
              <a:gd name="connsiteY0" fmla="*/ 0 h 403225"/>
              <a:gd name="connsiteX1" fmla="*/ 6350 w 346075"/>
              <a:gd name="connsiteY1" fmla="*/ 0 h 403225"/>
              <a:gd name="connsiteX2" fmla="*/ 9525 w 346075"/>
              <a:gd name="connsiteY2" fmla="*/ 0 h 403225"/>
              <a:gd name="connsiteX3" fmla="*/ 12700 w 346075"/>
              <a:gd name="connsiteY3" fmla="*/ 3175 h 403225"/>
              <a:gd name="connsiteX4" fmla="*/ 19050 w 346075"/>
              <a:gd name="connsiteY4" fmla="*/ 3175 h 403225"/>
              <a:gd name="connsiteX5" fmla="*/ 22225 w 346075"/>
              <a:gd name="connsiteY5" fmla="*/ 3175 h 403225"/>
              <a:gd name="connsiteX6" fmla="*/ 25400 w 346075"/>
              <a:gd name="connsiteY6" fmla="*/ 3175 h 403225"/>
              <a:gd name="connsiteX7" fmla="*/ 31750 w 346075"/>
              <a:gd name="connsiteY7" fmla="*/ 3175 h 403225"/>
              <a:gd name="connsiteX8" fmla="*/ 34925 w 346075"/>
              <a:gd name="connsiteY8" fmla="*/ 3175 h 403225"/>
              <a:gd name="connsiteX9" fmla="*/ 38100 w 346075"/>
              <a:gd name="connsiteY9" fmla="*/ 3175 h 403225"/>
              <a:gd name="connsiteX10" fmla="*/ 41275 w 346075"/>
              <a:gd name="connsiteY10" fmla="*/ 6350 h 403225"/>
              <a:gd name="connsiteX11" fmla="*/ 47625 w 346075"/>
              <a:gd name="connsiteY11" fmla="*/ 3175 h 403225"/>
              <a:gd name="connsiteX12" fmla="*/ 50800 w 346075"/>
              <a:gd name="connsiteY12" fmla="*/ 6350 h 403225"/>
              <a:gd name="connsiteX13" fmla="*/ 53975 w 346075"/>
              <a:gd name="connsiteY13" fmla="*/ 6350 h 403225"/>
              <a:gd name="connsiteX14" fmla="*/ 57150 w 346075"/>
              <a:gd name="connsiteY14" fmla="*/ 6350 h 403225"/>
              <a:gd name="connsiteX15" fmla="*/ 63500 w 346075"/>
              <a:gd name="connsiteY15" fmla="*/ 6350 h 403225"/>
              <a:gd name="connsiteX16" fmla="*/ 69850 w 346075"/>
              <a:gd name="connsiteY16" fmla="*/ 6350 h 403225"/>
              <a:gd name="connsiteX17" fmla="*/ 73025 w 346075"/>
              <a:gd name="connsiteY17" fmla="*/ 6350 h 403225"/>
              <a:gd name="connsiteX18" fmla="*/ 79375 w 346075"/>
              <a:gd name="connsiteY18" fmla="*/ 6350 h 403225"/>
              <a:gd name="connsiteX19" fmla="*/ 79375 w 346075"/>
              <a:gd name="connsiteY19" fmla="*/ 9525 h 403225"/>
              <a:gd name="connsiteX20" fmla="*/ 88900 w 346075"/>
              <a:gd name="connsiteY20" fmla="*/ 9525 h 403225"/>
              <a:gd name="connsiteX21" fmla="*/ 95250 w 346075"/>
              <a:gd name="connsiteY21" fmla="*/ 9525 h 403225"/>
              <a:gd name="connsiteX22" fmla="*/ 98425 w 346075"/>
              <a:gd name="connsiteY22" fmla="*/ 9525 h 403225"/>
              <a:gd name="connsiteX23" fmla="*/ 101600 w 346075"/>
              <a:gd name="connsiteY23" fmla="*/ 9525 h 403225"/>
              <a:gd name="connsiteX24" fmla="*/ 107950 w 346075"/>
              <a:gd name="connsiteY24" fmla="*/ 9525 h 403225"/>
              <a:gd name="connsiteX25" fmla="*/ 114300 w 346075"/>
              <a:gd name="connsiteY25" fmla="*/ 9525 h 403225"/>
              <a:gd name="connsiteX26" fmla="*/ 117475 w 346075"/>
              <a:gd name="connsiteY26" fmla="*/ 19050 h 403225"/>
              <a:gd name="connsiteX27" fmla="*/ 114300 w 346075"/>
              <a:gd name="connsiteY27" fmla="*/ 19050 h 403225"/>
              <a:gd name="connsiteX28" fmla="*/ 114300 w 346075"/>
              <a:gd name="connsiteY28" fmla="*/ 25400 h 403225"/>
              <a:gd name="connsiteX29" fmla="*/ 114300 w 346075"/>
              <a:gd name="connsiteY29" fmla="*/ 28575 h 403225"/>
              <a:gd name="connsiteX30" fmla="*/ 114300 w 346075"/>
              <a:gd name="connsiteY30" fmla="*/ 34925 h 403225"/>
              <a:gd name="connsiteX31" fmla="*/ 114300 w 346075"/>
              <a:gd name="connsiteY31" fmla="*/ 41275 h 403225"/>
              <a:gd name="connsiteX32" fmla="*/ 114300 w 346075"/>
              <a:gd name="connsiteY32" fmla="*/ 44450 h 403225"/>
              <a:gd name="connsiteX33" fmla="*/ 114300 w 346075"/>
              <a:gd name="connsiteY33" fmla="*/ 50800 h 403225"/>
              <a:gd name="connsiteX34" fmla="*/ 114300 w 346075"/>
              <a:gd name="connsiteY34" fmla="*/ 53975 h 403225"/>
              <a:gd name="connsiteX35" fmla="*/ 120650 w 346075"/>
              <a:gd name="connsiteY35" fmla="*/ 53975 h 403225"/>
              <a:gd name="connsiteX36" fmla="*/ 123825 w 346075"/>
              <a:gd name="connsiteY36" fmla="*/ 53975 h 403225"/>
              <a:gd name="connsiteX37" fmla="*/ 130175 w 346075"/>
              <a:gd name="connsiteY37" fmla="*/ 53975 h 403225"/>
              <a:gd name="connsiteX38" fmla="*/ 133350 w 346075"/>
              <a:gd name="connsiteY38" fmla="*/ 53975 h 403225"/>
              <a:gd name="connsiteX39" fmla="*/ 139700 w 346075"/>
              <a:gd name="connsiteY39" fmla="*/ 53975 h 403225"/>
              <a:gd name="connsiteX40" fmla="*/ 142875 w 346075"/>
              <a:gd name="connsiteY40" fmla="*/ 53975 h 403225"/>
              <a:gd name="connsiteX41" fmla="*/ 149225 w 346075"/>
              <a:gd name="connsiteY41" fmla="*/ 53975 h 403225"/>
              <a:gd name="connsiteX42" fmla="*/ 149225 w 346075"/>
              <a:gd name="connsiteY42" fmla="*/ 57150 h 403225"/>
              <a:gd name="connsiteX43" fmla="*/ 158750 w 346075"/>
              <a:gd name="connsiteY43" fmla="*/ 53975 h 403225"/>
              <a:gd name="connsiteX44" fmla="*/ 161925 w 346075"/>
              <a:gd name="connsiteY44" fmla="*/ 57150 h 403225"/>
              <a:gd name="connsiteX45" fmla="*/ 168275 w 346075"/>
              <a:gd name="connsiteY45" fmla="*/ 57150 h 403225"/>
              <a:gd name="connsiteX46" fmla="*/ 171450 w 346075"/>
              <a:gd name="connsiteY46" fmla="*/ 57150 h 403225"/>
              <a:gd name="connsiteX47" fmla="*/ 177800 w 346075"/>
              <a:gd name="connsiteY47" fmla="*/ 57150 h 403225"/>
              <a:gd name="connsiteX48" fmla="*/ 180975 w 346075"/>
              <a:gd name="connsiteY48" fmla="*/ 57150 h 403225"/>
              <a:gd name="connsiteX49" fmla="*/ 187325 w 346075"/>
              <a:gd name="connsiteY49" fmla="*/ 57150 h 403225"/>
              <a:gd name="connsiteX50" fmla="*/ 193675 w 346075"/>
              <a:gd name="connsiteY50" fmla="*/ 57150 h 403225"/>
              <a:gd name="connsiteX51" fmla="*/ 196850 w 346075"/>
              <a:gd name="connsiteY51" fmla="*/ 60325 h 403225"/>
              <a:gd name="connsiteX52" fmla="*/ 203200 w 346075"/>
              <a:gd name="connsiteY52" fmla="*/ 60325 h 403225"/>
              <a:gd name="connsiteX53" fmla="*/ 206375 w 346075"/>
              <a:gd name="connsiteY53" fmla="*/ 60325 h 403225"/>
              <a:gd name="connsiteX54" fmla="*/ 209550 w 346075"/>
              <a:gd name="connsiteY54" fmla="*/ 60325 h 403225"/>
              <a:gd name="connsiteX55" fmla="*/ 209550 w 346075"/>
              <a:gd name="connsiteY55" fmla="*/ 63500 h 403225"/>
              <a:gd name="connsiteX56" fmla="*/ 209550 w 346075"/>
              <a:gd name="connsiteY56" fmla="*/ 66675 h 403225"/>
              <a:gd name="connsiteX57" fmla="*/ 206375 w 346075"/>
              <a:gd name="connsiteY57" fmla="*/ 66675 h 403225"/>
              <a:gd name="connsiteX58" fmla="*/ 206375 w 346075"/>
              <a:gd name="connsiteY58" fmla="*/ 63500 h 403225"/>
              <a:gd name="connsiteX59" fmla="*/ 203200 w 346075"/>
              <a:gd name="connsiteY59" fmla="*/ 63500 h 403225"/>
              <a:gd name="connsiteX60" fmla="*/ 203200 w 346075"/>
              <a:gd name="connsiteY60" fmla="*/ 66675 h 403225"/>
              <a:gd name="connsiteX61" fmla="*/ 200025 w 346075"/>
              <a:gd name="connsiteY61" fmla="*/ 66675 h 403225"/>
              <a:gd name="connsiteX62" fmla="*/ 200025 w 346075"/>
              <a:gd name="connsiteY62" fmla="*/ 69850 h 403225"/>
              <a:gd name="connsiteX63" fmla="*/ 196850 w 346075"/>
              <a:gd name="connsiteY63" fmla="*/ 69850 h 403225"/>
              <a:gd name="connsiteX64" fmla="*/ 196850 w 346075"/>
              <a:gd name="connsiteY64" fmla="*/ 66675 h 403225"/>
              <a:gd name="connsiteX65" fmla="*/ 190500 w 346075"/>
              <a:gd name="connsiteY65" fmla="*/ 66675 h 403225"/>
              <a:gd name="connsiteX66" fmla="*/ 187325 w 346075"/>
              <a:gd name="connsiteY66" fmla="*/ 66675 h 403225"/>
              <a:gd name="connsiteX67" fmla="*/ 184150 w 346075"/>
              <a:gd name="connsiteY67" fmla="*/ 66675 h 403225"/>
              <a:gd name="connsiteX68" fmla="*/ 187325 w 346075"/>
              <a:gd name="connsiteY68" fmla="*/ 76200 h 403225"/>
              <a:gd name="connsiteX69" fmla="*/ 184150 w 346075"/>
              <a:gd name="connsiteY69" fmla="*/ 76200 h 403225"/>
              <a:gd name="connsiteX70" fmla="*/ 184150 w 346075"/>
              <a:gd name="connsiteY70" fmla="*/ 82550 h 403225"/>
              <a:gd name="connsiteX71" fmla="*/ 184150 w 346075"/>
              <a:gd name="connsiteY71" fmla="*/ 92075 h 403225"/>
              <a:gd name="connsiteX72" fmla="*/ 180975 w 346075"/>
              <a:gd name="connsiteY72" fmla="*/ 92075 h 403225"/>
              <a:gd name="connsiteX73" fmla="*/ 180975 w 346075"/>
              <a:gd name="connsiteY73" fmla="*/ 95250 h 403225"/>
              <a:gd name="connsiteX74" fmla="*/ 184150 w 346075"/>
              <a:gd name="connsiteY74" fmla="*/ 95250 h 403225"/>
              <a:gd name="connsiteX75" fmla="*/ 187325 w 346075"/>
              <a:gd name="connsiteY75" fmla="*/ 95250 h 403225"/>
              <a:gd name="connsiteX76" fmla="*/ 190500 w 346075"/>
              <a:gd name="connsiteY76" fmla="*/ 95250 h 403225"/>
              <a:gd name="connsiteX77" fmla="*/ 193675 w 346075"/>
              <a:gd name="connsiteY77" fmla="*/ 95250 h 403225"/>
              <a:gd name="connsiteX78" fmla="*/ 196850 w 346075"/>
              <a:gd name="connsiteY78" fmla="*/ 95250 h 403225"/>
              <a:gd name="connsiteX79" fmla="*/ 200025 w 346075"/>
              <a:gd name="connsiteY79" fmla="*/ 98425 h 403225"/>
              <a:gd name="connsiteX80" fmla="*/ 203200 w 346075"/>
              <a:gd name="connsiteY80" fmla="*/ 98425 h 403225"/>
              <a:gd name="connsiteX81" fmla="*/ 203200 w 346075"/>
              <a:gd name="connsiteY81" fmla="*/ 101600 h 403225"/>
              <a:gd name="connsiteX82" fmla="*/ 206375 w 346075"/>
              <a:gd name="connsiteY82" fmla="*/ 104775 h 403225"/>
              <a:gd name="connsiteX83" fmla="*/ 206375 w 346075"/>
              <a:gd name="connsiteY83" fmla="*/ 107950 h 403225"/>
              <a:gd name="connsiteX84" fmla="*/ 206375 w 346075"/>
              <a:gd name="connsiteY84" fmla="*/ 114300 h 403225"/>
              <a:gd name="connsiteX85" fmla="*/ 206375 w 346075"/>
              <a:gd name="connsiteY85" fmla="*/ 117475 h 403225"/>
              <a:gd name="connsiteX86" fmla="*/ 206375 w 346075"/>
              <a:gd name="connsiteY86" fmla="*/ 123825 h 403225"/>
              <a:gd name="connsiteX87" fmla="*/ 206375 w 346075"/>
              <a:gd name="connsiteY87" fmla="*/ 130175 h 403225"/>
              <a:gd name="connsiteX88" fmla="*/ 203200 w 346075"/>
              <a:gd name="connsiteY88" fmla="*/ 133350 h 403225"/>
              <a:gd name="connsiteX89" fmla="*/ 203200 w 346075"/>
              <a:gd name="connsiteY89" fmla="*/ 139700 h 403225"/>
              <a:gd name="connsiteX90" fmla="*/ 203200 w 346075"/>
              <a:gd name="connsiteY90" fmla="*/ 142875 h 403225"/>
              <a:gd name="connsiteX91" fmla="*/ 203200 w 346075"/>
              <a:gd name="connsiteY91" fmla="*/ 149225 h 403225"/>
              <a:gd name="connsiteX92" fmla="*/ 203200 w 346075"/>
              <a:gd name="connsiteY92" fmla="*/ 152400 h 403225"/>
              <a:gd name="connsiteX93" fmla="*/ 203200 w 346075"/>
              <a:gd name="connsiteY93" fmla="*/ 158750 h 403225"/>
              <a:gd name="connsiteX94" fmla="*/ 203200 w 346075"/>
              <a:gd name="connsiteY94" fmla="*/ 165100 h 403225"/>
              <a:gd name="connsiteX95" fmla="*/ 203200 w 346075"/>
              <a:gd name="connsiteY95" fmla="*/ 171450 h 403225"/>
              <a:gd name="connsiteX96" fmla="*/ 203200 w 346075"/>
              <a:gd name="connsiteY96" fmla="*/ 174625 h 403225"/>
              <a:gd name="connsiteX97" fmla="*/ 200025 w 346075"/>
              <a:gd name="connsiteY97" fmla="*/ 177800 h 403225"/>
              <a:gd name="connsiteX98" fmla="*/ 200025 w 346075"/>
              <a:gd name="connsiteY98" fmla="*/ 184150 h 403225"/>
              <a:gd name="connsiteX99" fmla="*/ 200025 w 346075"/>
              <a:gd name="connsiteY99" fmla="*/ 196850 h 403225"/>
              <a:gd name="connsiteX100" fmla="*/ 200025 w 346075"/>
              <a:gd name="connsiteY100" fmla="*/ 203200 h 403225"/>
              <a:gd name="connsiteX101" fmla="*/ 200025 w 346075"/>
              <a:gd name="connsiteY101" fmla="*/ 206375 h 403225"/>
              <a:gd name="connsiteX102" fmla="*/ 200025 w 346075"/>
              <a:gd name="connsiteY102" fmla="*/ 209550 h 403225"/>
              <a:gd name="connsiteX103" fmla="*/ 200025 w 346075"/>
              <a:gd name="connsiteY103" fmla="*/ 219075 h 403225"/>
              <a:gd name="connsiteX104" fmla="*/ 200025 w 346075"/>
              <a:gd name="connsiteY104" fmla="*/ 228600 h 403225"/>
              <a:gd name="connsiteX105" fmla="*/ 196850 w 346075"/>
              <a:gd name="connsiteY105" fmla="*/ 228600 h 403225"/>
              <a:gd name="connsiteX106" fmla="*/ 196850 w 346075"/>
              <a:gd name="connsiteY106" fmla="*/ 234950 h 403225"/>
              <a:gd name="connsiteX107" fmla="*/ 196850 w 346075"/>
              <a:gd name="connsiteY107" fmla="*/ 244475 h 403225"/>
              <a:gd name="connsiteX108" fmla="*/ 206375 w 346075"/>
              <a:gd name="connsiteY108" fmla="*/ 244475 h 403225"/>
              <a:gd name="connsiteX109" fmla="*/ 215900 w 346075"/>
              <a:gd name="connsiteY109" fmla="*/ 244475 h 403225"/>
              <a:gd name="connsiteX110" fmla="*/ 219075 w 346075"/>
              <a:gd name="connsiteY110" fmla="*/ 244475 h 403225"/>
              <a:gd name="connsiteX111" fmla="*/ 225425 w 346075"/>
              <a:gd name="connsiteY111" fmla="*/ 244475 h 403225"/>
              <a:gd name="connsiteX112" fmla="*/ 228600 w 346075"/>
              <a:gd name="connsiteY112" fmla="*/ 247650 h 403225"/>
              <a:gd name="connsiteX113" fmla="*/ 231775 w 346075"/>
              <a:gd name="connsiteY113" fmla="*/ 244475 h 403225"/>
              <a:gd name="connsiteX114" fmla="*/ 234950 w 346075"/>
              <a:gd name="connsiteY114" fmla="*/ 247650 h 403225"/>
              <a:gd name="connsiteX115" fmla="*/ 244475 w 346075"/>
              <a:gd name="connsiteY115" fmla="*/ 247650 h 403225"/>
              <a:gd name="connsiteX116" fmla="*/ 250825 w 346075"/>
              <a:gd name="connsiteY116" fmla="*/ 247650 h 403225"/>
              <a:gd name="connsiteX117" fmla="*/ 254000 w 346075"/>
              <a:gd name="connsiteY117" fmla="*/ 247650 h 403225"/>
              <a:gd name="connsiteX118" fmla="*/ 260350 w 346075"/>
              <a:gd name="connsiteY118" fmla="*/ 247650 h 403225"/>
              <a:gd name="connsiteX119" fmla="*/ 263525 w 346075"/>
              <a:gd name="connsiteY119" fmla="*/ 247650 h 403225"/>
              <a:gd name="connsiteX120" fmla="*/ 269875 w 346075"/>
              <a:gd name="connsiteY120" fmla="*/ 247650 h 403225"/>
              <a:gd name="connsiteX121" fmla="*/ 273050 w 346075"/>
              <a:gd name="connsiteY121" fmla="*/ 250825 h 403225"/>
              <a:gd name="connsiteX122" fmla="*/ 279400 w 346075"/>
              <a:gd name="connsiteY122" fmla="*/ 247650 h 403225"/>
              <a:gd name="connsiteX123" fmla="*/ 282575 w 346075"/>
              <a:gd name="connsiteY123" fmla="*/ 250825 h 403225"/>
              <a:gd name="connsiteX124" fmla="*/ 288925 w 346075"/>
              <a:gd name="connsiteY124" fmla="*/ 250825 h 403225"/>
              <a:gd name="connsiteX125" fmla="*/ 292100 w 346075"/>
              <a:gd name="connsiteY125" fmla="*/ 250825 h 403225"/>
              <a:gd name="connsiteX126" fmla="*/ 298450 w 346075"/>
              <a:gd name="connsiteY126" fmla="*/ 250825 h 403225"/>
              <a:gd name="connsiteX127" fmla="*/ 301625 w 346075"/>
              <a:gd name="connsiteY127" fmla="*/ 250825 h 403225"/>
              <a:gd name="connsiteX128" fmla="*/ 307975 w 346075"/>
              <a:gd name="connsiteY128" fmla="*/ 250825 h 403225"/>
              <a:gd name="connsiteX129" fmla="*/ 311150 w 346075"/>
              <a:gd name="connsiteY129" fmla="*/ 250825 h 403225"/>
              <a:gd name="connsiteX130" fmla="*/ 317500 w 346075"/>
              <a:gd name="connsiteY130" fmla="*/ 250825 h 403225"/>
              <a:gd name="connsiteX131" fmla="*/ 320675 w 346075"/>
              <a:gd name="connsiteY131" fmla="*/ 254000 h 403225"/>
              <a:gd name="connsiteX132" fmla="*/ 330200 w 346075"/>
              <a:gd name="connsiteY132" fmla="*/ 250825 h 403225"/>
              <a:gd name="connsiteX133" fmla="*/ 333375 w 346075"/>
              <a:gd name="connsiteY133" fmla="*/ 254000 h 403225"/>
              <a:gd name="connsiteX134" fmla="*/ 339725 w 346075"/>
              <a:gd name="connsiteY134" fmla="*/ 254000 h 403225"/>
              <a:gd name="connsiteX135" fmla="*/ 346075 w 346075"/>
              <a:gd name="connsiteY135" fmla="*/ 254000 h 403225"/>
              <a:gd name="connsiteX136" fmla="*/ 346075 w 346075"/>
              <a:gd name="connsiteY136" fmla="*/ 260350 h 403225"/>
              <a:gd name="connsiteX137" fmla="*/ 342900 w 346075"/>
              <a:gd name="connsiteY137" fmla="*/ 260350 h 403225"/>
              <a:gd name="connsiteX138" fmla="*/ 342900 w 346075"/>
              <a:gd name="connsiteY138" fmla="*/ 269875 h 403225"/>
              <a:gd name="connsiteX139" fmla="*/ 342900 w 346075"/>
              <a:gd name="connsiteY139" fmla="*/ 276225 h 403225"/>
              <a:gd name="connsiteX140" fmla="*/ 342900 w 346075"/>
              <a:gd name="connsiteY140" fmla="*/ 282575 h 403225"/>
              <a:gd name="connsiteX141" fmla="*/ 342900 w 346075"/>
              <a:gd name="connsiteY141" fmla="*/ 288925 h 403225"/>
              <a:gd name="connsiteX142" fmla="*/ 342900 w 346075"/>
              <a:gd name="connsiteY142" fmla="*/ 295275 h 403225"/>
              <a:gd name="connsiteX143" fmla="*/ 342900 w 346075"/>
              <a:gd name="connsiteY143" fmla="*/ 301625 h 403225"/>
              <a:gd name="connsiteX144" fmla="*/ 342900 w 346075"/>
              <a:gd name="connsiteY144" fmla="*/ 307975 h 403225"/>
              <a:gd name="connsiteX145" fmla="*/ 339725 w 346075"/>
              <a:gd name="connsiteY145" fmla="*/ 311150 h 403225"/>
              <a:gd name="connsiteX146" fmla="*/ 339725 w 346075"/>
              <a:gd name="connsiteY146" fmla="*/ 320675 h 403225"/>
              <a:gd name="connsiteX147" fmla="*/ 339725 w 346075"/>
              <a:gd name="connsiteY147" fmla="*/ 327025 h 403225"/>
              <a:gd name="connsiteX148" fmla="*/ 339725 w 346075"/>
              <a:gd name="connsiteY148" fmla="*/ 330200 h 403225"/>
              <a:gd name="connsiteX149" fmla="*/ 339725 w 346075"/>
              <a:gd name="connsiteY149" fmla="*/ 336550 h 403225"/>
              <a:gd name="connsiteX150" fmla="*/ 336550 w 346075"/>
              <a:gd name="connsiteY150" fmla="*/ 336550 h 403225"/>
              <a:gd name="connsiteX151" fmla="*/ 336550 w 346075"/>
              <a:gd name="connsiteY151" fmla="*/ 342900 h 403225"/>
              <a:gd name="connsiteX152" fmla="*/ 336550 w 346075"/>
              <a:gd name="connsiteY152" fmla="*/ 349250 h 403225"/>
              <a:gd name="connsiteX153" fmla="*/ 333375 w 346075"/>
              <a:gd name="connsiteY153" fmla="*/ 355600 h 403225"/>
              <a:gd name="connsiteX154" fmla="*/ 333375 w 346075"/>
              <a:gd name="connsiteY154" fmla="*/ 361950 h 403225"/>
              <a:gd name="connsiteX155" fmla="*/ 333375 w 346075"/>
              <a:gd name="connsiteY155" fmla="*/ 365125 h 403225"/>
              <a:gd name="connsiteX156" fmla="*/ 333375 w 346075"/>
              <a:gd name="connsiteY156" fmla="*/ 371475 h 403225"/>
              <a:gd name="connsiteX157" fmla="*/ 333375 w 346075"/>
              <a:gd name="connsiteY157" fmla="*/ 374650 h 403225"/>
              <a:gd name="connsiteX158" fmla="*/ 333375 w 346075"/>
              <a:gd name="connsiteY158" fmla="*/ 381000 h 403225"/>
              <a:gd name="connsiteX159" fmla="*/ 333375 w 346075"/>
              <a:gd name="connsiteY159" fmla="*/ 387350 h 403225"/>
              <a:gd name="connsiteX160" fmla="*/ 333375 w 346075"/>
              <a:gd name="connsiteY160" fmla="*/ 390525 h 403225"/>
              <a:gd name="connsiteX161" fmla="*/ 333375 w 346075"/>
              <a:gd name="connsiteY161" fmla="*/ 393700 h 403225"/>
              <a:gd name="connsiteX162" fmla="*/ 333375 w 346075"/>
              <a:gd name="connsiteY162" fmla="*/ 400050 h 403225"/>
              <a:gd name="connsiteX163" fmla="*/ 330200 w 346075"/>
              <a:gd name="connsiteY163" fmla="*/ 403225 h 403225"/>
              <a:gd name="connsiteX164" fmla="*/ 323850 w 346075"/>
              <a:gd name="connsiteY164" fmla="*/ 403225 h 403225"/>
              <a:gd name="connsiteX165" fmla="*/ 314325 w 346075"/>
              <a:gd name="connsiteY165" fmla="*/ 403225 h 403225"/>
              <a:gd name="connsiteX166" fmla="*/ 314325 w 346075"/>
              <a:gd name="connsiteY166" fmla="*/ 400050 h 403225"/>
              <a:gd name="connsiteX167" fmla="*/ 304800 w 346075"/>
              <a:gd name="connsiteY167" fmla="*/ 403225 h 403225"/>
              <a:gd name="connsiteX168" fmla="*/ 304800 w 346075"/>
              <a:gd name="connsiteY168" fmla="*/ 400050 h 403225"/>
              <a:gd name="connsiteX169" fmla="*/ 295275 w 346075"/>
              <a:gd name="connsiteY169" fmla="*/ 400050 h 403225"/>
              <a:gd name="connsiteX170" fmla="*/ 285750 w 346075"/>
              <a:gd name="connsiteY170" fmla="*/ 400050 h 403225"/>
              <a:gd name="connsiteX171" fmla="*/ 282575 w 346075"/>
              <a:gd name="connsiteY171" fmla="*/ 400050 h 403225"/>
              <a:gd name="connsiteX172" fmla="*/ 276225 w 346075"/>
              <a:gd name="connsiteY172" fmla="*/ 400050 h 403225"/>
              <a:gd name="connsiteX173" fmla="*/ 273050 w 346075"/>
              <a:gd name="connsiteY173" fmla="*/ 400050 h 403225"/>
              <a:gd name="connsiteX174" fmla="*/ 266700 w 346075"/>
              <a:gd name="connsiteY174" fmla="*/ 400050 h 403225"/>
              <a:gd name="connsiteX175" fmla="*/ 266700 w 346075"/>
              <a:gd name="connsiteY175" fmla="*/ 396875 h 403225"/>
              <a:gd name="connsiteX176" fmla="*/ 260350 w 346075"/>
              <a:gd name="connsiteY176" fmla="*/ 400050 h 403225"/>
              <a:gd name="connsiteX177" fmla="*/ 250825 w 346075"/>
              <a:gd name="connsiteY177" fmla="*/ 396875 h 403225"/>
              <a:gd name="connsiteX178" fmla="*/ 247650 w 346075"/>
              <a:gd name="connsiteY178" fmla="*/ 396875 h 403225"/>
              <a:gd name="connsiteX179" fmla="*/ 238125 w 346075"/>
              <a:gd name="connsiteY179" fmla="*/ 396875 h 403225"/>
              <a:gd name="connsiteX180" fmla="*/ 231775 w 346075"/>
              <a:gd name="connsiteY180" fmla="*/ 396875 h 403225"/>
              <a:gd name="connsiteX181" fmla="*/ 228600 w 346075"/>
              <a:gd name="connsiteY181" fmla="*/ 396875 h 403225"/>
              <a:gd name="connsiteX182" fmla="*/ 222250 w 346075"/>
              <a:gd name="connsiteY182" fmla="*/ 396875 h 403225"/>
              <a:gd name="connsiteX183" fmla="*/ 219075 w 346075"/>
              <a:gd name="connsiteY183" fmla="*/ 393700 h 403225"/>
              <a:gd name="connsiteX184" fmla="*/ 212725 w 346075"/>
              <a:gd name="connsiteY184" fmla="*/ 396875 h 403225"/>
              <a:gd name="connsiteX185" fmla="*/ 209550 w 346075"/>
              <a:gd name="connsiteY185" fmla="*/ 393700 h 403225"/>
              <a:gd name="connsiteX186" fmla="*/ 203200 w 346075"/>
              <a:gd name="connsiteY186" fmla="*/ 393700 h 403225"/>
              <a:gd name="connsiteX187" fmla="*/ 200025 w 346075"/>
              <a:gd name="connsiteY187" fmla="*/ 393700 h 403225"/>
              <a:gd name="connsiteX188" fmla="*/ 193675 w 346075"/>
              <a:gd name="connsiteY188" fmla="*/ 393700 h 403225"/>
              <a:gd name="connsiteX189" fmla="*/ 190500 w 346075"/>
              <a:gd name="connsiteY189" fmla="*/ 393700 h 403225"/>
              <a:gd name="connsiteX190" fmla="*/ 184150 w 346075"/>
              <a:gd name="connsiteY190" fmla="*/ 393700 h 403225"/>
              <a:gd name="connsiteX191" fmla="*/ 180975 w 346075"/>
              <a:gd name="connsiteY191" fmla="*/ 393700 h 403225"/>
              <a:gd name="connsiteX192" fmla="*/ 174625 w 346075"/>
              <a:gd name="connsiteY192" fmla="*/ 393700 h 403225"/>
              <a:gd name="connsiteX193" fmla="*/ 171450 w 346075"/>
              <a:gd name="connsiteY193" fmla="*/ 390525 h 403225"/>
              <a:gd name="connsiteX194" fmla="*/ 168275 w 346075"/>
              <a:gd name="connsiteY194" fmla="*/ 390525 h 403225"/>
              <a:gd name="connsiteX195" fmla="*/ 165100 w 346075"/>
              <a:gd name="connsiteY195" fmla="*/ 390525 h 403225"/>
              <a:gd name="connsiteX196" fmla="*/ 158750 w 346075"/>
              <a:gd name="connsiteY196" fmla="*/ 390525 h 403225"/>
              <a:gd name="connsiteX197" fmla="*/ 158750 w 346075"/>
              <a:gd name="connsiteY197" fmla="*/ 387350 h 403225"/>
              <a:gd name="connsiteX198" fmla="*/ 158750 w 346075"/>
              <a:gd name="connsiteY198" fmla="*/ 384175 h 403225"/>
              <a:gd name="connsiteX199" fmla="*/ 158750 w 346075"/>
              <a:gd name="connsiteY199" fmla="*/ 377825 h 403225"/>
              <a:gd name="connsiteX200" fmla="*/ 161925 w 346075"/>
              <a:gd name="connsiteY200" fmla="*/ 374650 h 403225"/>
              <a:gd name="connsiteX201" fmla="*/ 161925 w 346075"/>
              <a:gd name="connsiteY201" fmla="*/ 368300 h 403225"/>
              <a:gd name="connsiteX202" fmla="*/ 161925 w 346075"/>
              <a:gd name="connsiteY202" fmla="*/ 358775 h 403225"/>
              <a:gd name="connsiteX203" fmla="*/ 161925 w 346075"/>
              <a:gd name="connsiteY203" fmla="*/ 355600 h 403225"/>
              <a:gd name="connsiteX204" fmla="*/ 155575 w 346075"/>
              <a:gd name="connsiteY204" fmla="*/ 355600 h 403225"/>
              <a:gd name="connsiteX205" fmla="*/ 152400 w 346075"/>
              <a:gd name="connsiteY205" fmla="*/ 355600 h 403225"/>
              <a:gd name="connsiteX206" fmla="*/ 149225 w 346075"/>
              <a:gd name="connsiteY206" fmla="*/ 352425 h 403225"/>
              <a:gd name="connsiteX207" fmla="*/ 146050 w 346075"/>
              <a:gd name="connsiteY207" fmla="*/ 352425 h 403225"/>
              <a:gd name="connsiteX208" fmla="*/ 146050 w 346075"/>
              <a:gd name="connsiteY208" fmla="*/ 349250 h 403225"/>
              <a:gd name="connsiteX209" fmla="*/ 139700 w 346075"/>
              <a:gd name="connsiteY209" fmla="*/ 349250 h 403225"/>
              <a:gd name="connsiteX210" fmla="*/ 136525 w 346075"/>
              <a:gd name="connsiteY210" fmla="*/ 349250 h 403225"/>
              <a:gd name="connsiteX211" fmla="*/ 136525 w 346075"/>
              <a:gd name="connsiteY211" fmla="*/ 346075 h 403225"/>
              <a:gd name="connsiteX212" fmla="*/ 133350 w 346075"/>
              <a:gd name="connsiteY212" fmla="*/ 346075 h 403225"/>
              <a:gd name="connsiteX213" fmla="*/ 130175 w 346075"/>
              <a:gd name="connsiteY213" fmla="*/ 346075 h 403225"/>
              <a:gd name="connsiteX214" fmla="*/ 130175 w 346075"/>
              <a:gd name="connsiteY214" fmla="*/ 342900 h 403225"/>
              <a:gd name="connsiteX215" fmla="*/ 127000 w 346075"/>
              <a:gd name="connsiteY215" fmla="*/ 342900 h 403225"/>
              <a:gd name="connsiteX216" fmla="*/ 123825 w 346075"/>
              <a:gd name="connsiteY216" fmla="*/ 342900 h 403225"/>
              <a:gd name="connsiteX217" fmla="*/ 120650 w 346075"/>
              <a:gd name="connsiteY217" fmla="*/ 339725 h 403225"/>
              <a:gd name="connsiteX218" fmla="*/ 117475 w 346075"/>
              <a:gd name="connsiteY218" fmla="*/ 339725 h 403225"/>
              <a:gd name="connsiteX219" fmla="*/ 114300 w 346075"/>
              <a:gd name="connsiteY219" fmla="*/ 336550 h 403225"/>
              <a:gd name="connsiteX220" fmla="*/ 111125 w 346075"/>
              <a:gd name="connsiteY220" fmla="*/ 336550 h 403225"/>
              <a:gd name="connsiteX221" fmla="*/ 107950 w 346075"/>
              <a:gd name="connsiteY221" fmla="*/ 333375 h 403225"/>
              <a:gd name="connsiteX222" fmla="*/ 104775 w 346075"/>
              <a:gd name="connsiteY222" fmla="*/ 333375 h 403225"/>
              <a:gd name="connsiteX223" fmla="*/ 101600 w 346075"/>
              <a:gd name="connsiteY223" fmla="*/ 330200 h 403225"/>
              <a:gd name="connsiteX224" fmla="*/ 98425 w 346075"/>
              <a:gd name="connsiteY224" fmla="*/ 330200 h 403225"/>
              <a:gd name="connsiteX225" fmla="*/ 98425 w 346075"/>
              <a:gd name="connsiteY225" fmla="*/ 327025 h 403225"/>
              <a:gd name="connsiteX226" fmla="*/ 95250 w 346075"/>
              <a:gd name="connsiteY226" fmla="*/ 327025 h 403225"/>
              <a:gd name="connsiteX227" fmla="*/ 92075 w 346075"/>
              <a:gd name="connsiteY227" fmla="*/ 327025 h 403225"/>
              <a:gd name="connsiteX228" fmla="*/ 92075 w 346075"/>
              <a:gd name="connsiteY228" fmla="*/ 323850 h 403225"/>
              <a:gd name="connsiteX229" fmla="*/ 88900 w 346075"/>
              <a:gd name="connsiteY229" fmla="*/ 323850 h 403225"/>
              <a:gd name="connsiteX230" fmla="*/ 82550 w 346075"/>
              <a:gd name="connsiteY230" fmla="*/ 323850 h 403225"/>
              <a:gd name="connsiteX231" fmla="*/ 79375 w 346075"/>
              <a:gd name="connsiteY231" fmla="*/ 323850 h 403225"/>
              <a:gd name="connsiteX232" fmla="*/ 76200 w 346075"/>
              <a:gd name="connsiteY232" fmla="*/ 323850 h 403225"/>
              <a:gd name="connsiteX233" fmla="*/ 73025 w 346075"/>
              <a:gd name="connsiteY233" fmla="*/ 323850 h 403225"/>
              <a:gd name="connsiteX234" fmla="*/ 69850 w 346075"/>
              <a:gd name="connsiteY234" fmla="*/ 323850 h 403225"/>
              <a:gd name="connsiteX235" fmla="*/ 63500 w 346075"/>
              <a:gd name="connsiteY235" fmla="*/ 320675 h 403225"/>
              <a:gd name="connsiteX236" fmla="*/ 57150 w 346075"/>
              <a:gd name="connsiteY236" fmla="*/ 320675 h 403225"/>
              <a:gd name="connsiteX237" fmla="*/ 53975 w 346075"/>
              <a:gd name="connsiteY237" fmla="*/ 320675 h 403225"/>
              <a:gd name="connsiteX238" fmla="*/ 47625 w 346075"/>
              <a:gd name="connsiteY238" fmla="*/ 320675 h 403225"/>
              <a:gd name="connsiteX239" fmla="*/ 44450 w 346075"/>
              <a:gd name="connsiteY239" fmla="*/ 320675 h 403225"/>
              <a:gd name="connsiteX240" fmla="*/ 41275 w 346075"/>
              <a:gd name="connsiteY240" fmla="*/ 320675 h 403225"/>
              <a:gd name="connsiteX241" fmla="*/ 41275 w 346075"/>
              <a:gd name="connsiteY241" fmla="*/ 317500 h 403225"/>
              <a:gd name="connsiteX242" fmla="*/ 41275 w 346075"/>
              <a:gd name="connsiteY242" fmla="*/ 311150 h 403225"/>
              <a:gd name="connsiteX243" fmla="*/ 41275 w 346075"/>
              <a:gd name="connsiteY243" fmla="*/ 304800 h 403225"/>
              <a:gd name="connsiteX244" fmla="*/ 44450 w 346075"/>
              <a:gd name="connsiteY244" fmla="*/ 301625 h 403225"/>
              <a:gd name="connsiteX245" fmla="*/ 44450 w 346075"/>
              <a:gd name="connsiteY245" fmla="*/ 298450 h 403225"/>
              <a:gd name="connsiteX246" fmla="*/ 44450 w 346075"/>
              <a:gd name="connsiteY246" fmla="*/ 292100 h 403225"/>
              <a:gd name="connsiteX247" fmla="*/ 44450 w 346075"/>
              <a:gd name="connsiteY247" fmla="*/ 288925 h 403225"/>
              <a:gd name="connsiteX248" fmla="*/ 44450 w 346075"/>
              <a:gd name="connsiteY248" fmla="*/ 282575 h 403225"/>
              <a:gd name="connsiteX249" fmla="*/ 44450 w 346075"/>
              <a:gd name="connsiteY249" fmla="*/ 279400 h 403225"/>
              <a:gd name="connsiteX250" fmla="*/ 44450 w 346075"/>
              <a:gd name="connsiteY250" fmla="*/ 273050 h 403225"/>
              <a:gd name="connsiteX251" fmla="*/ 44450 w 346075"/>
              <a:gd name="connsiteY251" fmla="*/ 263525 h 403225"/>
              <a:gd name="connsiteX252" fmla="*/ 47625 w 346075"/>
              <a:gd name="connsiteY252" fmla="*/ 263525 h 403225"/>
              <a:gd name="connsiteX253" fmla="*/ 47625 w 346075"/>
              <a:gd name="connsiteY253" fmla="*/ 260350 h 403225"/>
              <a:gd name="connsiteX254" fmla="*/ 47625 w 346075"/>
              <a:gd name="connsiteY254" fmla="*/ 257175 h 403225"/>
              <a:gd name="connsiteX255" fmla="*/ 47625 w 346075"/>
              <a:gd name="connsiteY255" fmla="*/ 247650 h 403225"/>
              <a:gd name="connsiteX256" fmla="*/ 50800 w 346075"/>
              <a:gd name="connsiteY256" fmla="*/ 247650 h 403225"/>
              <a:gd name="connsiteX257" fmla="*/ 57150 w 346075"/>
              <a:gd name="connsiteY257" fmla="*/ 247650 h 403225"/>
              <a:gd name="connsiteX258" fmla="*/ 63500 w 346075"/>
              <a:gd name="connsiteY258" fmla="*/ 247650 h 403225"/>
              <a:gd name="connsiteX259" fmla="*/ 63500 w 346075"/>
              <a:gd name="connsiteY259" fmla="*/ 250825 h 403225"/>
              <a:gd name="connsiteX260" fmla="*/ 69850 w 346075"/>
              <a:gd name="connsiteY260" fmla="*/ 250825 h 403225"/>
              <a:gd name="connsiteX261" fmla="*/ 66675 w 346075"/>
              <a:gd name="connsiteY261" fmla="*/ 247650 h 403225"/>
              <a:gd name="connsiteX262" fmla="*/ 66675 w 346075"/>
              <a:gd name="connsiteY262" fmla="*/ 244475 h 403225"/>
              <a:gd name="connsiteX263" fmla="*/ 66675 w 346075"/>
              <a:gd name="connsiteY263" fmla="*/ 241300 h 403225"/>
              <a:gd name="connsiteX264" fmla="*/ 63500 w 346075"/>
              <a:gd name="connsiteY264" fmla="*/ 238125 h 403225"/>
              <a:gd name="connsiteX265" fmla="*/ 63500 w 346075"/>
              <a:gd name="connsiteY265" fmla="*/ 234950 h 403225"/>
              <a:gd name="connsiteX266" fmla="*/ 63500 w 346075"/>
              <a:gd name="connsiteY266" fmla="*/ 231775 h 403225"/>
              <a:gd name="connsiteX267" fmla="*/ 63500 w 346075"/>
              <a:gd name="connsiteY267" fmla="*/ 228600 h 403225"/>
              <a:gd name="connsiteX268" fmla="*/ 60325 w 346075"/>
              <a:gd name="connsiteY268" fmla="*/ 228600 h 403225"/>
              <a:gd name="connsiteX269" fmla="*/ 60325 w 346075"/>
              <a:gd name="connsiteY269" fmla="*/ 225425 h 403225"/>
              <a:gd name="connsiteX270" fmla="*/ 60325 w 346075"/>
              <a:gd name="connsiteY270" fmla="*/ 222250 h 403225"/>
              <a:gd name="connsiteX271" fmla="*/ 60325 w 346075"/>
              <a:gd name="connsiteY271" fmla="*/ 219075 h 403225"/>
              <a:gd name="connsiteX272" fmla="*/ 57150 w 346075"/>
              <a:gd name="connsiteY272" fmla="*/ 219075 h 403225"/>
              <a:gd name="connsiteX273" fmla="*/ 57150 w 346075"/>
              <a:gd name="connsiteY273" fmla="*/ 215900 h 403225"/>
              <a:gd name="connsiteX274" fmla="*/ 57150 w 346075"/>
              <a:gd name="connsiteY274" fmla="*/ 212725 h 403225"/>
              <a:gd name="connsiteX275" fmla="*/ 57150 w 346075"/>
              <a:gd name="connsiteY275" fmla="*/ 209550 h 403225"/>
              <a:gd name="connsiteX276" fmla="*/ 57150 w 346075"/>
              <a:gd name="connsiteY276" fmla="*/ 206375 h 403225"/>
              <a:gd name="connsiteX277" fmla="*/ 53975 w 346075"/>
              <a:gd name="connsiteY277" fmla="*/ 206375 h 403225"/>
              <a:gd name="connsiteX278" fmla="*/ 53975 w 346075"/>
              <a:gd name="connsiteY278" fmla="*/ 203200 h 403225"/>
              <a:gd name="connsiteX279" fmla="*/ 53975 w 346075"/>
              <a:gd name="connsiteY279" fmla="*/ 200025 h 403225"/>
              <a:gd name="connsiteX280" fmla="*/ 53975 w 346075"/>
              <a:gd name="connsiteY280" fmla="*/ 196850 h 403225"/>
              <a:gd name="connsiteX281" fmla="*/ 50800 w 346075"/>
              <a:gd name="connsiteY281" fmla="*/ 196850 h 403225"/>
              <a:gd name="connsiteX282" fmla="*/ 50800 w 346075"/>
              <a:gd name="connsiteY282" fmla="*/ 193675 h 403225"/>
              <a:gd name="connsiteX283" fmla="*/ 50800 w 346075"/>
              <a:gd name="connsiteY283" fmla="*/ 190500 h 403225"/>
              <a:gd name="connsiteX284" fmla="*/ 50800 w 346075"/>
              <a:gd name="connsiteY284" fmla="*/ 187325 h 403225"/>
              <a:gd name="connsiteX285" fmla="*/ 47625 w 346075"/>
              <a:gd name="connsiteY285" fmla="*/ 187325 h 403225"/>
              <a:gd name="connsiteX286" fmla="*/ 47625 w 346075"/>
              <a:gd name="connsiteY286" fmla="*/ 184150 h 403225"/>
              <a:gd name="connsiteX287" fmla="*/ 47625 w 346075"/>
              <a:gd name="connsiteY287" fmla="*/ 180975 h 403225"/>
              <a:gd name="connsiteX288" fmla="*/ 44450 w 346075"/>
              <a:gd name="connsiteY288" fmla="*/ 180975 h 403225"/>
              <a:gd name="connsiteX289" fmla="*/ 41275 w 346075"/>
              <a:gd name="connsiteY289" fmla="*/ 180975 h 403225"/>
              <a:gd name="connsiteX290" fmla="*/ 38100 w 346075"/>
              <a:gd name="connsiteY290" fmla="*/ 180975 h 403225"/>
              <a:gd name="connsiteX291" fmla="*/ 38100 w 346075"/>
              <a:gd name="connsiteY291" fmla="*/ 171450 h 403225"/>
              <a:gd name="connsiteX292" fmla="*/ 38100 w 346075"/>
              <a:gd name="connsiteY292" fmla="*/ 165100 h 403225"/>
              <a:gd name="connsiteX293" fmla="*/ 38100 w 346075"/>
              <a:gd name="connsiteY293" fmla="*/ 158750 h 403225"/>
              <a:gd name="connsiteX294" fmla="*/ 38100 w 346075"/>
              <a:gd name="connsiteY294" fmla="*/ 152400 h 403225"/>
              <a:gd name="connsiteX295" fmla="*/ 41275 w 346075"/>
              <a:gd name="connsiteY295" fmla="*/ 149225 h 403225"/>
              <a:gd name="connsiteX296" fmla="*/ 41275 w 346075"/>
              <a:gd name="connsiteY296" fmla="*/ 146050 h 403225"/>
              <a:gd name="connsiteX297" fmla="*/ 41275 w 346075"/>
              <a:gd name="connsiteY297" fmla="*/ 142875 h 403225"/>
              <a:gd name="connsiteX298" fmla="*/ 41275 w 346075"/>
              <a:gd name="connsiteY298" fmla="*/ 136525 h 403225"/>
              <a:gd name="connsiteX299" fmla="*/ 41275 w 346075"/>
              <a:gd name="connsiteY299" fmla="*/ 133350 h 403225"/>
              <a:gd name="connsiteX300" fmla="*/ 41275 w 346075"/>
              <a:gd name="connsiteY300" fmla="*/ 127000 h 403225"/>
              <a:gd name="connsiteX301" fmla="*/ 41275 w 346075"/>
              <a:gd name="connsiteY301" fmla="*/ 117475 h 403225"/>
              <a:gd name="connsiteX302" fmla="*/ 41275 w 346075"/>
              <a:gd name="connsiteY302" fmla="*/ 107950 h 403225"/>
              <a:gd name="connsiteX303" fmla="*/ 44450 w 346075"/>
              <a:gd name="connsiteY303" fmla="*/ 107950 h 403225"/>
              <a:gd name="connsiteX304" fmla="*/ 44450 w 346075"/>
              <a:gd name="connsiteY304" fmla="*/ 101600 h 403225"/>
              <a:gd name="connsiteX305" fmla="*/ 44450 w 346075"/>
              <a:gd name="connsiteY305" fmla="*/ 95250 h 403225"/>
              <a:gd name="connsiteX306" fmla="*/ 44450 w 346075"/>
              <a:gd name="connsiteY306" fmla="*/ 92075 h 403225"/>
              <a:gd name="connsiteX307" fmla="*/ 44450 w 346075"/>
              <a:gd name="connsiteY307" fmla="*/ 85725 h 403225"/>
              <a:gd name="connsiteX308" fmla="*/ 44450 w 346075"/>
              <a:gd name="connsiteY308" fmla="*/ 79375 h 403225"/>
              <a:gd name="connsiteX309" fmla="*/ 44450 w 346075"/>
              <a:gd name="connsiteY309" fmla="*/ 76200 h 403225"/>
              <a:gd name="connsiteX310" fmla="*/ 44450 w 346075"/>
              <a:gd name="connsiteY310" fmla="*/ 69850 h 403225"/>
              <a:gd name="connsiteX311" fmla="*/ 47625 w 346075"/>
              <a:gd name="connsiteY311" fmla="*/ 69850 h 403225"/>
              <a:gd name="connsiteX312" fmla="*/ 47625 w 346075"/>
              <a:gd name="connsiteY312" fmla="*/ 63500 h 403225"/>
              <a:gd name="connsiteX313" fmla="*/ 47625 w 346075"/>
              <a:gd name="connsiteY313" fmla="*/ 60325 h 403225"/>
              <a:gd name="connsiteX314" fmla="*/ 47625 w 346075"/>
              <a:gd name="connsiteY314" fmla="*/ 53975 h 403225"/>
              <a:gd name="connsiteX315" fmla="*/ 47625 w 346075"/>
              <a:gd name="connsiteY315" fmla="*/ 47625 h 403225"/>
              <a:gd name="connsiteX316" fmla="*/ 41275 w 346075"/>
              <a:gd name="connsiteY316" fmla="*/ 47625 h 403225"/>
              <a:gd name="connsiteX317" fmla="*/ 38100 w 346075"/>
              <a:gd name="connsiteY317" fmla="*/ 47625 h 403225"/>
              <a:gd name="connsiteX318" fmla="*/ 34925 w 346075"/>
              <a:gd name="connsiteY318" fmla="*/ 47625 h 403225"/>
              <a:gd name="connsiteX319" fmla="*/ 34925 w 346075"/>
              <a:gd name="connsiteY319" fmla="*/ 44450 h 403225"/>
              <a:gd name="connsiteX320" fmla="*/ 25400 w 346075"/>
              <a:gd name="connsiteY320" fmla="*/ 44450 h 403225"/>
              <a:gd name="connsiteX321" fmla="*/ 22225 w 346075"/>
              <a:gd name="connsiteY321" fmla="*/ 44450 h 403225"/>
              <a:gd name="connsiteX322" fmla="*/ 19050 w 346075"/>
              <a:gd name="connsiteY322" fmla="*/ 44450 h 403225"/>
              <a:gd name="connsiteX323" fmla="*/ 12700 w 346075"/>
              <a:gd name="connsiteY323" fmla="*/ 44450 h 403225"/>
              <a:gd name="connsiteX324" fmla="*/ 3175 w 346075"/>
              <a:gd name="connsiteY324" fmla="*/ 44450 h 403225"/>
              <a:gd name="connsiteX325" fmla="*/ 3175 w 346075"/>
              <a:gd name="connsiteY325" fmla="*/ 41275 h 403225"/>
              <a:gd name="connsiteX326" fmla="*/ 0 w 346075"/>
              <a:gd name="connsiteY326" fmla="*/ 41275 h 403225"/>
              <a:gd name="connsiteX327" fmla="*/ 0 w 346075"/>
              <a:gd name="connsiteY327" fmla="*/ 38100 h 403225"/>
              <a:gd name="connsiteX328" fmla="*/ 0 w 346075"/>
              <a:gd name="connsiteY328" fmla="*/ 31750 h 403225"/>
              <a:gd name="connsiteX329" fmla="*/ 0 w 346075"/>
              <a:gd name="connsiteY329" fmla="*/ 28575 h 403225"/>
              <a:gd name="connsiteX330" fmla="*/ 0 w 346075"/>
              <a:gd name="connsiteY330" fmla="*/ 25400 h 403225"/>
              <a:gd name="connsiteX331" fmla="*/ 3175 w 346075"/>
              <a:gd name="connsiteY331" fmla="*/ 22225 h 403225"/>
              <a:gd name="connsiteX332" fmla="*/ 3175 w 346075"/>
              <a:gd name="connsiteY332" fmla="*/ 15875 h 403225"/>
              <a:gd name="connsiteX333" fmla="*/ 3175 w 346075"/>
              <a:gd name="connsiteY333" fmla="*/ 9525 h 403225"/>
              <a:gd name="connsiteX334" fmla="*/ 3175 w 346075"/>
              <a:gd name="connsiteY334" fmla="*/ 3175 h 403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Lst>
            <a:rect l="l" t="t" r="r" b="b"/>
            <a:pathLst>
              <a:path w="346075" h="403225">
                <a:moveTo>
                  <a:pt x="3175" y="0"/>
                </a:moveTo>
                <a:lnTo>
                  <a:pt x="6350" y="0"/>
                </a:lnTo>
                <a:lnTo>
                  <a:pt x="9525" y="0"/>
                </a:lnTo>
                <a:lnTo>
                  <a:pt x="12700" y="3175"/>
                </a:lnTo>
                <a:lnTo>
                  <a:pt x="19050" y="3175"/>
                </a:lnTo>
                <a:lnTo>
                  <a:pt x="22225" y="3175"/>
                </a:lnTo>
                <a:lnTo>
                  <a:pt x="25400" y="3175"/>
                </a:lnTo>
                <a:lnTo>
                  <a:pt x="31750" y="3175"/>
                </a:lnTo>
                <a:lnTo>
                  <a:pt x="34925" y="3175"/>
                </a:lnTo>
                <a:lnTo>
                  <a:pt x="38100" y="3175"/>
                </a:lnTo>
                <a:lnTo>
                  <a:pt x="41275" y="6350"/>
                </a:lnTo>
                <a:lnTo>
                  <a:pt x="47625" y="3175"/>
                </a:lnTo>
                <a:lnTo>
                  <a:pt x="50800" y="6350"/>
                </a:lnTo>
                <a:lnTo>
                  <a:pt x="53975" y="6350"/>
                </a:lnTo>
                <a:lnTo>
                  <a:pt x="57150" y="6350"/>
                </a:lnTo>
                <a:lnTo>
                  <a:pt x="63500" y="6350"/>
                </a:lnTo>
                <a:lnTo>
                  <a:pt x="69850" y="6350"/>
                </a:lnTo>
                <a:lnTo>
                  <a:pt x="73025" y="6350"/>
                </a:lnTo>
                <a:lnTo>
                  <a:pt x="79375" y="6350"/>
                </a:lnTo>
                <a:lnTo>
                  <a:pt x="79375" y="9525"/>
                </a:lnTo>
                <a:lnTo>
                  <a:pt x="88900" y="9525"/>
                </a:lnTo>
                <a:lnTo>
                  <a:pt x="95250" y="9525"/>
                </a:lnTo>
                <a:lnTo>
                  <a:pt x="98425" y="9525"/>
                </a:lnTo>
                <a:lnTo>
                  <a:pt x="101600" y="9525"/>
                </a:lnTo>
                <a:lnTo>
                  <a:pt x="107950" y="9525"/>
                </a:lnTo>
                <a:lnTo>
                  <a:pt x="114300" y="9525"/>
                </a:lnTo>
                <a:lnTo>
                  <a:pt x="117475" y="19050"/>
                </a:lnTo>
                <a:lnTo>
                  <a:pt x="114300" y="19050"/>
                </a:lnTo>
                <a:lnTo>
                  <a:pt x="114300" y="25400"/>
                </a:lnTo>
                <a:lnTo>
                  <a:pt x="114300" y="28575"/>
                </a:lnTo>
                <a:lnTo>
                  <a:pt x="114300" y="34925"/>
                </a:lnTo>
                <a:lnTo>
                  <a:pt x="114300" y="41275"/>
                </a:lnTo>
                <a:lnTo>
                  <a:pt x="114300" y="44450"/>
                </a:lnTo>
                <a:lnTo>
                  <a:pt x="114300" y="50800"/>
                </a:lnTo>
                <a:lnTo>
                  <a:pt x="114300" y="53975"/>
                </a:lnTo>
                <a:lnTo>
                  <a:pt x="120650" y="53975"/>
                </a:lnTo>
                <a:lnTo>
                  <a:pt x="123825" y="53975"/>
                </a:lnTo>
                <a:lnTo>
                  <a:pt x="130175" y="53975"/>
                </a:lnTo>
                <a:lnTo>
                  <a:pt x="133350" y="53975"/>
                </a:lnTo>
                <a:lnTo>
                  <a:pt x="139700" y="53975"/>
                </a:lnTo>
                <a:lnTo>
                  <a:pt x="142875" y="53975"/>
                </a:lnTo>
                <a:lnTo>
                  <a:pt x="149225" y="53975"/>
                </a:lnTo>
                <a:lnTo>
                  <a:pt x="149225" y="57150"/>
                </a:lnTo>
                <a:lnTo>
                  <a:pt x="158750" y="53975"/>
                </a:lnTo>
                <a:lnTo>
                  <a:pt x="161925" y="57150"/>
                </a:lnTo>
                <a:lnTo>
                  <a:pt x="168275" y="57150"/>
                </a:lnTo>
                <a:lnTo>
                  <a:pt x="171450" y="57150"/>
                </a:lnTo>
                <a:lnTo>
                  <a:pt x="177800" y="57150"/>
                </a:lnTo>
                <a:lnTo>
                  <a:pt x="180975" y="57150"/>
                </a:lnTo>
                <a:lnTo>
                  <a:pt x="187325" y="57150"/>
                </a:lnTo>
                <a:lnTo>
                  <a:pt x="193675" y="57150"/>
                </a:lnTo>
                <a:lnTo>
                  <a:pt x="196850" y="60325"/>
                </a:lnTo>
                <a:lnTo>
                  <a:pt x="203200" y="60325"/>
                </a:lnTo>
                <a:lnTo>
                  <a:pt x="206375" y="60325"/>
                </a:lnTo>
                <a:lnTo>
                  <a:pt x="209550" y="60325"/>
                </a:lnTo>
                <a:lnTo>
                  <a:pt x="209550" y="63500"/>
                </a:lnTo>
                <a:lnTo>
                  <a:pt x="209550" y="66675"/>
                </a:lnTo>
                <a:lnTo>
                  <a:pt x="206375" y="66675"/>
                </a:lnTo>
                <a:lnTo>
                  <a:pt x="206375" y="63500"/>
                </a:lnTo>
                <a:lnTo>
                  <a:pt x="203200" y="63500"/>
                </a:lnTo>
                <a:lnTo>
                  <a:pt x="203200" y="66675"/>
                </a:lnTo>
                <a:lnTo>
                  <a:pt x="200025" y="66675"/>
                </a:lnTo>
                <a:lnTo>
                  <a:pt x="200025" y="69850"/>
                </a:lnTo>
                <a:lnTo>
                  <a:pt x="196850" y="69850"/>
                </a:lnTo>
                <a:lnTo>
                  <a:pt x="196850" y="66675"/>
                </a:lnTo>
                <a:lnTo>
                  <a:pt x="190500" y="66675"/>
                </a:lnTo>
                <a:lnTo>
                  <a:pt x="187325" y="66675"/>
                </a:lnTo>
                <a:lnTo>
                  <a:pt x="184150" y="66675"/>
                </a:lnTo>
                <a:lnTo>
                  <a:pt x="187325" y="76200"/>
                </a:lnTo>
                <a:lnTo>
                  <a:pt x="184150" y="76200"/>
                </a:lnTo>
                <a:lnTo>
                  <a:pt x="184150" y="82550"/>
                </a:lnTo>
                <a:lnTo>
                  <a:pt x="184150" y="92075"/>
                </a:lnTo>
                <a:lnTo>
                  <a:pt x="180975" y="92075"/>
                </a:lnTo>
                <a:lnTo>
                  <a:pt x="180975" y="95250"/>
                </a:lnTo>
                <a:lnTo>
                  <a:pt x="184150" y="95250"/>
                </a:lnTo>
                <a:lnTo>
                  <a:pt x="187325" y="95250"/>
                </a:lnTo>
                <a:lnTo>
                  <a:pt x="190500" y="95250"/>
                </a:lnTo>
                <a:lnTo>
                  <a:pt x="193675" y="95250"/>
                </a:lnTo>
                <a:lnTo>
                  <a:pt x="196850" y="95250"/>
                </a:lnTo>
                <a:lnTo>
                  <a:pt x="200025" y="98425"/>
                </a:lnTo>
                <a:lnTo>
                  <a:pt x="203200" y="98425"/>
                </a:lnTo>
                <a:lnTo>
                  <a:pt x="203200" y="101600"/>
                </a:lnTo>
                <a:lnTo>
                  <a:pt x="206375" y="104775"/>
                </a:lnTo>
                <a:lnTo>
                  <a:pt x="206375" y="107950"/>
                </a:lnTo>
                <a:lnTo>
                  <a:pt x="206375" y="114300"/>
                </a:lnTo>
                <a:lnTo>
                  <a:pt x="206375" y="117475"/>
                </a:lnTo>
                <a:lnTo>
                  <a:pt x="206375" y="123825"/>
                </a:lnTo>
                <a:lnTo>
                  <a:pt x="206375" y="130175"/>
                </a:lnTo>
                <a:lnTo>
                  <a:pt x="203200" y="133350"/>
                </a:lnTo>
                <a:lnTo>
                  <a:pt x="203200" y="139700"/>
                </a:lnTo>
                <a:lnTo>
                  <a:pt x="203200" y="142875"/>
                </a:lnTo>
                <a:lnTo>
                  <a:pt x="203200" y="149225"/>
                </a:lnTo>
                <a:lnTo>
                  <a:pt x="203200" y="152400"/>
                </a:lnTo>
                <a:lnTo>
                  <a:pt x="203200" y="158750"/>
                </a:lnTo>
                <a:lnTo>
                  <a:pt x="203200" y="165100"/>
                </a:lnTo>
                <a:lnTo>
                  <a:pt x="203200" y="171450"/>
                </a:lnTo>
                <a:lnTo>
                  <a:pt x="203200" y="174625"/>
                </a:lnTo>
                <a:lnTo>
                  <a:pt x="200025" y="177800"/>
                </a:lnTo>
                <a:lnTo>
                  <a:pt x="200025" y="184150"/>
                </a:lnTo>
                <a:lnTo>
                  <a:pt x="200025" y="196850"/>
                </a:lnTo>
                <a:lnTo>
                  <a:pt x="200025" y="203200"/>
                </a:lnTo>
                <a:lnTo>
                  <a:pt x="200025" y="206375"/>
                </a:lnTo>
                <a:lnTo>
                  <a:pt x="200025" y="209550"/>
                </a:lnTo>
                <a:lnTo>
                  <a:pt x="200025" y="219075"/>
                </a:lnTo>
                <a:lnTo>
                  <a:pt x="200025" y="228600"/>
                </a:lnTo>
                <a:lnTo>
                  <a:pt x="196850" y="228600"/>
                </a:lnTo>
                <a:lnTo>
                  <a:pt x="196850" y="234950"/>
                </a:lnTo>
                <a:lnTo>
                  <a:pt x="196850" y="244475"/>
                </a:lnTo>
                <a:lnTo>
                  <a:pt x="206375" y="244475"/>
                </a:lnTo>
                <a:lnTo>
                  <a:pt x="215900" y="244475"/>
                </a:lnTo>
                <a:lnTo>
                  <a:pt x="219075" y="244475"/>
                </a:lnTo>
                <a:lnTo>
                  <a:pt x="225425" y="244475"/>
                </a:lnTo>
                <a:lnTo>
                  <a:pt x="228600" y="247650"/>
                </a:lnTo>
                <a:lnTo>
                  <a:pt x="231775" y="244475"/>
                </a:lnTo>
                <a:lnTo>
                  <a:pt x="234950" y="247650"/>
                </a:lnTo>
                <a:lnTo>
                  <a:pt x="244475" y="247650"/>
                </a:lnTo>
                <a:lnTo>
                  <a:pt x="250825" y="247650"/>
                </a:lnTo>
                <a:lnTo>
                  <a:pt x="254000" y="247650"/>
                </a:lnTo>
                <a:lnTo>
                  <a:pt x="260350" y="247650"/>
                </a:lnTo>
                <a:lnTo>
                  <a:pt x="263525" y="247650"/>
                </a:lnTo>
                <a:lnTo>
                  <a:pt x="269875" y="247650"/>
                </a:lnTo>
                <a:lnTo>
                  <a:pt x="273050" y="250825"/>
                </a:lnTo>
                <a:lnTo>
                  <a:pt x="279400" y="247650"/>
                </a:lnTo>
                <a:lnTo>
                  <a:pt x="282575" y="250825"/>
                </a:lnTo>
                <a:lnTo>
                  <a:pt x="288925" y="250825"/>
                </a:lnTo>
                <a:lnTo>
                  <a:pt x="292100" y="250825"/>
                </a:lnTo>
                <a:lnTo>
                  <a:pt x="298450" y="250825"/>
                </a:lnTo>
                <a:lnTo>
                  <a:pt x="301625" y="250825"/>
                </a:lnTo>
                <a:lnTo>
                  <a:pt x="307975" y="250825"/>
                </a:lnTo>
                <a:lnTo>
                  <a:pt x="311150" y="250825"/>
                </a:lnTo>
                <a:lnTo>
                  <a:pt x="317500" y="250825"/>
                </a:lnTo>
                <a:lnTo>
                  <a:pt x="320675" y="254000"/>
                </a:lnTo>
                <a:lnTo>
                  <a:pt x="330200" y="250825"/>
                </a:lnTo>
                <a:lnTo>
                  <a:pt x="333375" y="254000"/>
                </a:lnTo>
                <a:lnTo>
                  <a:pt x="339725" y="254000"/>
                </a:lnTo>
                <a:lnTo>
                  <a:pt x="346075" y="254000"/>
                </a:lnTo>
                <a:lnTo>
                  <a:pt x="346075" y="260350"/>
                </a:lnTo>
                <a:lnTo>
                  <a:pt x="342900" y="260350"/>
                </a:lnTo>
                <a:lnTo>
                  <a:pt x="342900" y="269875"/>
                </a:lnTo>
                <a:lnTo>
                  <a:pt x="342900" y="276225"/>
                </a:lnTo>
                <a:lnTo>
                  <a:pt x="342900" y="282575"/>
                </a:lnTo>
                <a:lnTo>
                  <a:pt x="342900" y="288925"/>
                </a:lnTo>
                <a:lnTo>
                  <a:pt x="342900" y="295275"/>
                </a:lnTo>
                <a:lnTo>
                  <a:pt x="342900" y="301625"/>
                </a:lnTo>
                <a:lnTo>
                  <a:pt x="342900" y="307975"/>
                </a:lnTo>
                <a:lnTo>
                  <a:pt x="339725" y="311150"/>
                </a:lnTo>
                <a:lnTo>
                  <a:pt x="339725" y="320675"/>
                </a:lnTo>
                <a:lnTo>
                  <a:pt x="339725" y="327025"/>
                </a:lnTo>
                <a:lnTo>
                  <a:pt x="339725" y="330200"/>
                </a:lnTo>
                <a:lnTo>
                  <a:pt x="339725" y="336550"/>
                </a:lnTo>
                <a:lnTo>
                  <a:pt x="336550" y="336550"/>
                </a:lnTo>
                <a:lnTo>
                  <a:pt x="336550" y="342900"/>
                </a:lnTo>
                <a:lnTo>
                  <a:pt x="336550" y="349250"/>
                </a:lnTo>
                <a:lnTo>
                  <a:pt x="333375" y="355600"/>
                </a:lnTo>
                <a:lnTo>
                  <a:pt x="333375" y="361950"/>
                </a:lnTo>
                <a:lnTo>
                  <a:pt x="333375" y="365125"/>
                </a:lnTo>
                <a:lnTo>
                  <a:pt x="333375" y="371475"/>
                </a:lnTo>
                <a:lnTo>
                  <a:pt x="333375" y="374650"/>
                </a:lnTo>
                <a:lnTo>
                  <a:pt x="333375" y="381000"/>
                </a:lnTo>
                <a:lnTo>
                  <a:pt x="333375" y="387350"/>
                </a:lnTo>
                <a:lnTo>
                  <a:pt x="333375" y="390525"/>
                </a:lnTo>
                <a:lnTo>
                  <a:pt x="333375" y="393700"/>
                </a:lnTo>
                <a:lnTo>
                  <a:pt x="333375" y="400050"/>
                </a:lnTo>
                <a:lnTo>
                  <a:pt x="330200" y="403225"/>
                </a:lnTo>
                <a:lnTo>
                  <a:pt x="323850" y="403225"/>
                </a:lnTo>
                <a:lnTo>
                  <a:pt x="314325" y="403225"/>
                </a:lnTo>
                <a:lnTo>
                  <a:pt x="314325" y="400050"/>
                </a:lnTo>
                <a:lnTo>
                  <a:pt x="304800" y="403225"/>
                </a:lnTo>
                <a:lnTo>
                  <a:pt x="304800" y="400050"/>
                </a:lnTo>
                <a:lnTo>
                  <a:pt x="295275" y="400050"/>
                </a:lnTo>
                <a:lnTo>
                  <a:pt x="285750" y="400050"/>
                </a:lnTo>
                <a:lnTo>
                  <a:pt x="282575" y="400050"/>
                </a:lnTo>
                <a:lnTo>
                  <a:pt x="276225" y="400050"/>
                </a:lnTo>
                <a:lnTo>
                  <a:pt x="273050" y="400050"/>
                </a:lnTo>
                <a:lnTo>
                  <a:pt x="266700" y="400050"/>
                </a:lnTo>
                <a:lnTo>
                  <a:pt x="266700" y="396875"/>
                </a:lnTo>
                <a:lnTo>
                  <a:pt x="260350" y="400050"/>
                </a:lnTo>
                <a:lnTo>
                  <a:pt x="250825" y="396875"/>
                </a:lnTo>
                <a:lnTo>
                  <a:pt x="247650" y="396875"/>
                </a:lnTo>
                <a:lnTo>
                  <a:pt x="238125" y="396875"/>
                </a:lnTo>
                <a:lnTo>
                  <a:pt x="231775" y="396875"/>
                </a:lnTo>
                <a:lnTo>
                  <a:pt x="228600" y="396875"/>
                </a:lnTo>
                <a:lnTo>
                  <a:pt x="222250" y="396875"/>
                </a:lnTo>
                <a:lnTo>
                  <a:pt x="219075" y="393700"/>
                </a:lnTo>
                <a:lnTo>
                  <a:pt x="212725" y="396875"/>
                </a:lnTo>
                <a:lnTo>
                  <a:pt x="209550" y="393700"/>
                </a:lnTo>
                <a:lnTo>
                  <a:pt x="203200" y="393700"/>
                </a:lnTo>
                <a:lnTo>
                  <a:pt x="200025" y="393700"/>
                </a:lnTo>
                <a:lnTo>
                  <a:pt x="193675" y="393700"/>
                </a:lnTo>
                <a:lnTo>
                  <a:pt x="190500" y="393700"/>
                </a:lnTo>
                <a:lnTo>
                  <a:pt x="184150" y="393700"/>
                </a:lnTo>
                <a:lnTo>
                  <a:pt x="180975" y="393700"/>
                </a:lnTo>
                <a:lnTo>
                  <a:pt x="174625" y="393700"/>
                </a:lnTo>
                <a:lnTo>
                  <a:pt x="171450" y="390525"/>
                </a:lnTo>
                <a:lnTo>
                  <a:pt x="168275" y="390525"/>
                </a:lnTo>
                <a:lnTo>
                  <a:pt x="165100" y="390525"/>
                </a:lnTo>
                <a:lnTo>
                  <a:pt x="158750" y="390525"/>
                </a:lnTo>
                <a:lnTo>
                  <a:pt x="158750" y="387350"/>
                </a:lnTo>
                <a:lnTo>
                  <a:pt x="158750" y="384175"/>
                </a:lnTo>
                <a:lnTo>
                  <a:pt x="158750" y="377825"/>
                </a:lnTo>
                <a:lnTo>
                  <a:pt x="161925" y="374650"/>
                </a:lnTo>
                <a:lnTo>
                  <a:pt x="161925" y="368300"/>
                </a:lnTo>
                <a:lnTo>
                  <a:pt x="161925" y="358775"/>
                </a:lnTo>
                <a:lnTo>
                  <a:pt x="161925" y="355600"/>
                </a:lnTo>
                <a:lnTo>
                  <a:pt x="155575" y="355600"/>
                </a:lnTo>
                <a:lnTo>
                  <a:pt x="152400" y="355600"/>
                </a:lnTo>
                <a:lnTo>
                  <a:pt x="149225" y="352425"/>
                </a:lnTo>
                <a:lnTo>
                  <a:pt x="146050" y="352425"/>
                </a:lnTo>
                <a:lnTo>
                  <a:pt x="146050" y="349250"/>
                </a:lnTo>
                <a:lnTo>
                  <a:pt x="139700" y="349250"/>
                </a:lnTo>
                <a:lnTo>
                  <a:pt x="136525" y="349250"/>
                </a:lnTo>
                <a:lnTo>
                  <a:pt x="136525" y="346075"/>
                </a:lnTo>
                <a:lnTo>
                  <a:pt x="133350" y="346075"/>
                </a:lnTo>
                <a:lnTo>
                  <a:pt x="130175" y="346075"/>
                </a:lnTo>
                <a:lnTo>
                  <a:pt x="130175" y="342900"/>
                </a:lnTo>
                <a:lnTo>
                  <a:pt x="127000" y="342900"/>
                </a:lnTo>
                <a:lnTo>
                  <a:pt x="123825" y="342900"/>
                </a:lnTo>
                <a:lnTo>
                  <a:pt x="120650" y="339725"/>
                </a:lnTo>
                <a:lnTo>
                  <a:pt x="117475" y="339725"/>
                </a:lnTo>
                <a:lnTo>
                  <a:pt x="114300" y="336550"/>
                </a:lnTo>
                <a:lnTo>
                  <a:pt x="111125" y="336550"/>
                </a:lnTo>
                <a:lnTo>
                  <a:pt x="107950" y="333375"/>
                </a:lnTo>
                <a:lnTo>
                  <a:pt x="104775" y="333375"/>
                </a:lnTo>
                <a:lnTo>
                  <a:pt x="101600" y="330200"/>
                </a:lnTo>
                <a:lnTo>
                  <a:pt x="98425" y="330200"/>
                </a:lnTo>
                <a:lnTo>
                  <a:pt x="98425" y="327025"/>
                </a:lnTo>
                <a:lnTo>
                  <a:pt x="95250" y="327025"/>
                </a:lnTo>
                <a:lnTo>
                  <a:pt x="92075" y="327025"/>
                </a:lnTo>
                <a:lnTo>
                  <a:pt x="92075" y="323850"/>
                </a:lnTo>
                <a:lnTo>
                  <a:pt x="88900" y="323850"/>
                </a:lnTo>
                <a:lnTo>
                  <a:pt x="82550" y="323850"/>
                </a:lnTo>
                <a:lnTo>
                  <a:pt x="79375" y="323850"/>
                </a:lnTo>
                <a:lnTo>
                  <a:pt x="76200" y="323850"/>
                </a:lnTo>
                <a:lnTo>
                  <a:pt x="73025" y="323850"/>
                </a:lnTo>
                <a:lnTo>
                  <a:pt x="69850" y="323850"/>
                </a:lnTo>
                <a:lnTo>
                  <a:pt x="63500" y="320675"/>
                </a:lnTo>
                <a:lnTo>
                  <a:pt x="57150" y="320675"/>
                </a:lnTo>
                <a:lnTo>
                  <a:pt x="53975" y="320675"/>
                </a:lnTo>
                <a:lnTo>
                  <a:pt x="47625" y="320675"/>
                </a:lnTo>
                <a:lnTo>
                  <a:pt x="44450" y="320675"/>
                </a:lnTo>
                <a:lnTo>
                  <a:pt x="41275" y="320675"/>
                </a:lnTo>
                <a:lnTo>
                  <a:pt x="41275" y="317500"/>
                </a:lnTo>
                <a:lnTo>
                  <a:pt x="41275" y="311150"/>
                </a:lnTo>
                <a:lnTo>
                  <a:pt x="41275" y="304800"/>
                </a:lnTo>
                <a:lnTo>
                  <a:pt x="44450" y="301625"/>
                </a:lnTo>
                <a:lnTo>
                  <a:pt x="44450" y="298450"/>
                </a:lnTo>
                <a:lnTo>
                  <a:pt x="44450" y="292100"/>
                </a:lnTo>
                <a:lnTo>
                  <a:pt x="44450" y="288925"/>
                </a:lnTo>
                <a:lnTo>
                  <a:pt x="44450" y="282575"/>
                </a:lnTo>
                <a:lnTo>
                  <a:pt x="44450" y="279400"/>
                </a:lnTo>
                <a:lnTo>
                  <a:pt x="44450" y="273050"/>
                </a:lnTo>
                <a:lnTo>
                  <a:pt x="44450" y="263525"/>
                </a:lnTo>
                <a:lnTo>
                  <a:pt x="47625" y="263525"/>
                </a:lnTo>
                <a:lnTo>
                  <a:pt x="47625" y="260350"/>
                </a:lnTo>
                <a:lnTo>
                  <a:pt x="47625" y="257175"/>
                </a:lnTo>
                <a:lnTo>
                  <a:pt x="47625" y="247650"/>
                </a:lnTo>
                <a:lnTo>
                  <a:pt x="50800" y="247650"/>
                </a:lnTo>
                <a:lnTo>
                  <a:pt x="57150" y="247650"/>
                </a:lnTo>
                <a:lnTo>
                  <a:pt x="63500" y="247650"/>
                </a:lnTo>
                <a:lnTo>
                  <a:pt x="63500" y="250825"/>
                </a:lnTo>
                <a:lnTo>
                  <a:pt x="69850" y="250825"/>
                </a:lnTo>
                <a:lnTo>
                  <a:pt x="66675" y="247650"/>
                </a:lnTo>
                <a:lnTo>
                  <a:pt x="66675" y="244475"/>
                </a:lnTo>
                <a:lnTo>
                  <a:pt x="66675" y="241300"/>
                </a:lnTo>
                <a:lnTo>
                  <a:pt x="63500" y="238125"/>
                </a:lnTo>
                <a:lnTo>
                  <a:pt x="63500" y="234950"/>
                </a:lnTo>
                <a:lnTo>
                  <a:pt x="63500" y="231775"/>
                </a:lnTo>
                <a:lnTo>
                  <a:pt x="63500" y="228600"/>
                </a:lnTo>
                <a:lnTo>
                  <a:pt x="60325" y="228600"/>
                </a:lnTo>
                <a:lnTo>
                  <a:pt x="60325" y="225425"/>
                </a:lnTo>
                <a:lnTo>
                  <a:pt x="60325" y="222250"/>
                </a:lnTo>
                <a:lnTo>
                  <a:pt x="60325" y="219075"/>
                </a:lnTo>
                <a:lnTo>
                  <a:pt x="57150" y="219075"/>
                </a:lnTo>
                <a:lnTo>
                  <a:pt x="57150" y="215900"/>
                </a:lnTo>
                <a:lnTo>
                  <a:pt x="57150" y="212725"/>
                </a:lnTo>
                <a:lnTo>
                  <a:pt x="57150" y="209550"/>
                </a:lnTo>
                <a:lnTo>
                  <a:pt x="57150" y="206375"/>
                </a:lnTo>
                <a:lnTo>
                  <a:pt x="53975" y="206375"/>
                </a:lnTo>
                <a:lnTo>
                  <a:pt x="53975" y="203200"/>
                </a:lnTo>
                <a:lnTo>
                  <a:pt x="53975" y="200025"/>
                </a:lnTo>
                <a:lnTo>
                  <a:pt x="53975" y="196850"/>
                </a:lnTo>
                <a:lnTo>
                  <a:pt x="50800" y="196850"/>
                </a:lnTo>
                <a:lnTo>
                  <a:pt x="50800" y="193675"/>
                </a:lnTo>
                <a:lnTo>
                  <a:pt x="50800" y="190500"/>
                </a:lnTo>
                <a:lnTo>
                  <a:pt x="50800" y="187325"/>
                </a:lnTo>
                <a:lnTo>
                  <a:pt x="47625" y="187325"/>
                </a:lnTo>
                <a:lnTo>
                  <a:pt x="47625" y="184150"/>
                </a:lnTo>
                <a:lnTo>
                  <a:pt x="47625" y="180975"/>
                </a:lnTo>
                <a:lnTo>
                  <a:pt x="44450" y="180975"/>
                </a:lnTo>
                <a:lnTo>
                  <a:pt x="41275" y="180975"/>
                </a:lnTo>
                <a:lnTo>
                  <a:pt x="38100" y="180975"/>
                </a:lnTo>
                <a:lnTo>
                  <a:pt x="38100" y="171450"/>
                </a:lnTo>
                <a:lnTo>
                  <a:pt x="38100" y="165100"/>
                </a:lnTo>
                <a:lnTo>
                  <a:pt x="38100" y="158750"/>
                </a:lnTo>
                <a:lnTo>
                  <a:pt x="38100" y="152400"/>
                </a:lnTo>
                <a:lnTo>
                  <a:pt x="41275" y="149225"/>
                </a:lnTo>
                <a:lnTo>
                  <a:pt x="41275" y="146050"/>
                </a:lnTo>
                <a:lnTo>
                  <a:pt x="41275" y="142875"/>
                </a:lnTo>
                <a:lnTo>
                  <a:pt x="41275" y="136525"/>
                </a:lnTo>
                <a:lnTo>
                  <a:pt x="41275" y="133350"/>
                </a:lnTo>
                <a:lnTo>
                  <a:pt x="41275" y="127000"/>
                </a:lnTo>
                <a:lnTo>
                  <a:pt x="41275" y="117475"/>
                </a:lnTo>
                <a:lnTo>
                  <a:pt x="41275" y="107950"/>
                </a:lnTo>
                <a:lnTo>
                  <a:pt x="44450" y="107950"/>
                </a:lnTo>
                <a:lnTo>
                  <a:pt x="44450" y="101600"/>
                </a:lnTo>
                <a:lnTo>
                  <a:pt x="44450" y="95250"/>
                </a:lnTo>
                <a:lnTo>
                  <a:pt x="44450" y="92075"/>
                </a:lnTo>
                <a:lnTo>
                  <a:pt x="44450" y="85725"/>
                </a:lnTo>
                <a:lnTo>
                  <a:pt x="44450" y="79375"/>
                </a:lnTo>
                <a:lnTo>
                  <a:pt x="44450" y="76200"/>
                </a:lnTo>
                <a:lnTo>
                  <a:pt x="44450" y="69850"/>
                </a:lnTo>
                <a:lnTo>
                  <a:pt x="47625" y="69850"/>
                </a:lnTo>
                <a:lnTo>
                  <a:pt x="47625" y="63500"/>
                </a:lnTo>
                <a:lnTo>
                  <a:pt x="47625" y="60325"/>
                </a:lnTo>
                <a:lnTo>
                  <a:pt x="47625" y="53975"/>
                </a:lnTo>
                <a:lnTo>
                  <a:pt x="47625" y="47625"/>
                </a:lnTo>
                <a:lnTo>
                  <a:pt x="41275" y="47625"/>
                </a:lnTo>
                <a:lnTo>
                  <a:pt x="38100" y="47625"/>
                </a:lnTo>
                <a:lnTo>
                  <a:pt x="34925" y="47625"/>
                </a:lnTo>
                <a:lnTo>
                  <a:pt x="34925" y="44450"/>
                </a:lnTo>
                <a:lnTo>
                  <a:pt x="25400" y="44450"/>
                </a:lnTo>
                <a:lnTo>
                  <a:pt x="22225" y="44450"/>
                </a:lnTo>
                <a:lnTo>
                  <a:pt x="19050" y="44450"/>
                </a:lnTo>
                <a:lnTo>
                  <a:pt x="12700" y="44450"/>
                </a:lnTo>
                <a:lnTo>
                  <a:pt x="3175" y="44450"/>
                </a:lnTo>
                <a:lnTo>
                  <a:pt x="3175" y="41275"/>
                </a:lnTo>
                <a:lnTo>
                  <a:pt x="0" y="41275"/>
                </a:lnTo>
                <a:lnTo>
                  <a:pt x="0" y="38100"/>
                </a:lnTo>
                <a:lnTo>
                  <a:pt x="0" y="31750"/>
                </a:lnTo>
                <a:lnTo>
                  <a:pt x="0" y="28575"/>
                </a:lnTo>
                <a:lnTo>
                  <a:pt x="0" y="25400"/>
                </a:lnTo>
                <a:lnTo>
                  <a:pt x="3175" y="22225"/>
                </a:lnTo>
                <a:lnTo>
                  <a:pt x="3175" y="15875"/>
                </a:lnTo>
                <a:lnTo>
                  <a:pt x="3175" y="9525"/>
                </a:lnTo>
                <a:lnTo>
                  <a:pt x="3175" y="3175"/>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703" name="Las Cruces, NM">
            <a:extLst>
              <a:ext uri="{FF2B5EF4-FFF2-40B4-BE49-F238E27FC236}">
                <a16:creationId xmlns:a16="http://schemas.microsoft.com/office/drawing/2014/main" xmlns="" id="{00000000-0008-0000-0000-00005C020000}"/>
              </a:ext>
            </a:extLst>
          </p:cNvPr>
          <p:cNvSpPr>
            <a:spLocks/>
          </p:cNvSpPr>
          <p:nvPr/>
        </p:nvSpPr>
        <p:spPr bwMode="auto">
          <a:xfrm>
            <a:off x="5701673" y="5961975"/>
            <a:ext cx="174625" cy="239503"/>
          </a:xfrm>
          <a:custGeom>
            <a:avLst/>
            <a:gdLst>
              <a:gd name="T0" fmla="*/ 2147483647 w 110"/>
              <a:gd name="T1" fmla="*/ 2147483647 h 152"/>
              <a:gd name="T2" fmla="*/ 2147483647 w 110"/>
              <a:gd name="T3" fmla="*/ 2147483647 h 152"/>
              <a:gd name="T4" fmla="*/ 2147483647 w 110"/>
              <a:gd name="T5" fmla="*/ 2147483647 h 152"/>
              <a:gd name="T6" fmla="*/ 2147483647 w 110"/>
              <a:gd name="T7" fmla="*/ 2147483647 h 152"/>
              <a:gd name="T8" fmla="*/ 2147483647 w 110"/>
              <a:gd name="T9" fmla="*/ 2147483647 h 152"/>
              <a:gd name="T10" fmla="*/ 2147483647 w 110"/>
              <a:gd name="T11" fmla="*/ 2147483647 h 152"/>
              <a:gd name="T12" fmla="*/ 2147483647 w 110"/>
              <a:gd name="T13" fmla="*/ 2147483647 h 152"/>
              <a:gd name="T14" fmla="*/ 2147483647 w 110"/>
              <a:gd name="T15" fmla="*/ 2147483647 h 152"/>
              <a:gd name="T16" fmla="*/ 2147483647 w 110"/>
              <a:gd name="T17" fmla="*/ 2147483647 h 152"/>
              <a:gd name="T18" fmla="*/ 2147483647 w 110"/>
              <a:gd name="T19" fmla="*/ 2147483647 h 152"/>
              <a:gd name="T20" fmla="*/ 2147483647 w 110"/>
              <a:gd name="T21" fmla="*/ 2147483647 h 152"/>
              <a:gd name="T22" fmla="*/ 2147483647 w 110"/>
              <a:gd name="T23" fmla="*/ 2147483647 h 152"/>
              <a:gd name="T24" fmla="*/ 2147483647 w 110"/>
              <a:gd name="T25" fmla="*/ 2147483647 h 152"/>
              <a:gd name="T26" fmla="*/ 2147483647 w 110"/>
              <a:gd name="T27" fmla="*/ 2147483647 h 152"/>
              <a:gd name="T28" fmla="*/ 2147483647 w 110"/>
              <a:gd name="T29" fmla="*/ 2147483647 h 152"/>
              <a:gd name="T30" fmla="*/ 2147483647 w 110"/>
              <a:gd name="T31" fmla="*/ 2147483647 h 152"/>
              <a:gd name="T32" fmla="*/ 2147483647 w 110"/>
              <a:gd name="T33" fmla="*/ 2147483647 h 152"/>
              <a:gd name="T34" fmla="*/ 2147483647 w 110"/>
              <a:gd name="T35" fmla="*/ 2147483647 h 152"/>
              <a:gd name="T36" fmla="*/ 2147483647 w 110"/>
              <a:gd name="T37" fmla="*/ 2147483647 h 152"/>
              <a:gd name="T38" fmla="*/ 2147483647 w 110"/>
              <a:gd name="T39" fmla="*/ 2147483647 h 152"/>
              <a:gd name="T40" fmla="*/ 2147483647 w 110"/>
              <a:gd name="T41" fmla="*/ 2147483647 h 152"/>
              <a:gd name="T42" fmla="*/ 2147483647 w 110"/>
              <a:gd name="T43" fmla="*/ 2147483647 h 152"/>
              <a:gd name="T44" fmla="*/ 2147483647 w 110"/>
              <a:gd name="T45" fmla="*/ 2147483647 h 152"/>
              <a:gd name="T46" fmla="*/ 2147483647 w 110"/>
              <a:gd name="T47" fmla="*/ 2147483647 h 152"/>
              <a:gd name="T48" fmla="*/ 2147483647 w 110"/>
              <a:gd name="T49" fmla="*/ 2147483647 h 152"/>
              <a:gd name="T50" fmla="*/ 2147483647 w 110"/>
              <a:gd name="T51" fmla="*/ 2147483647 h 152"/>
              <a:gd name="T52" fmla="*/ 2147483647 w 110"/>
              <a:gd name="T53" fmla="*/ 2147483647 h 152"/>
              <a:gd name="T54" fmla="*/ 2147483647 w 110"/>
              <a:gd name="T55" fmla="*/ 2147483647 h 152"/>
              <a:gd name="T56" fmla="*/ 2147483647 w 110"/>
              <a:gd name="T57" fmla="*/ 2147483647 h 152"/>
              <a:gd name="T58" fmla="*/ 2147483647 w 110"/>
              <a:gd name="T59" fmla="*/ 2147483647 h 152"/>
              <a:gd name="T60" fmla="*/ 2147483647 w 110"/>
              <a:gd name="T61" fmla="*/ 2147483647 h 152"/>
              <a:gd name="T62" fmla="*/ 2147483647 w 110"/>
              <a:gd name="T63" fmla="*/ 2147483647 h 152"/>
              <a:gd name="T64" fmla="*/ 2147483647 w 110"/>
              <a:gd name="T65" fmla="*/ 2147483647 h 152"/>
              <a:gd name="T66" fmla="*/ 2147483647 w 110"/>
              <a:gd name="T67" fmla="*/ 2147483647 h 152"/>
              <a:gd name="T68" fmla="*/ 2147483647 w 110"/>
              <a:gd name="T69" fmla="*/ 2147483647 h 152"/>
              <a:gd name="T70" fmla="*/ 2147483647 w 110"/>
              <a:gd name="T71" fmla="*/ 2147483647 h 152"/>
              <a:gd name="T72" fmla="*/ 2147483647 w 110"/>
              <a:gd name="T73" fmla="*/ 2147483647 h 152"/>
              <a:gd name="T74" fmla="*/ 2147483647 w 110"/>
              <a:gd name="T75" fmla="*/ 2147483647 h 152"/>
              <a:gd name="T76" fmla="*/ 2147483647 w 110"/>
              <a:gd name="T77" fmla="*/ 2147483647 h 152"/>
              <a:gd name="T78" fmla="*/ 2147483647 w 110"/>
              <a:gd name="T79" fmla="*/ 2147483647 h 152"/>
              <a:gd name="T80" fmla="*/ 2147483647 w 110"/>
              <a:gd name="T81" fmla="*/ 2147483647 h 152"/>
              <a:gd name="T82" fmla="*/ 0 w 110"/>
              <a:gd name="T83" fmla="*/ 2147483647 h 152"/>
              <a:gd name="T84" fmla="*/ 2147483647 w 110"/>
              <a:gd name="T85" fmla="*/ 2147483647 h 152"/>
              <a:gd name="T86" fmla="*/ 2147483647 w 110"/>
              <a:gd name="T87" fmla="*/ 2147483647 h 152"/>
              <a:gd name="T88" fmla="*/ 2147483647 w 110"/>
              <a:gd name="T89" fmla="*/ 2147483647 h 152"/>
              <a:gd name="T90" fmla="*/ 2147483647 w 110"/>
              <a:gd name="T91" fmla="*/ 2147483647 h 152"/>
              <a:gd name="T92" fmla="*/ 2147483647 w 110"/>
              <a:gd name="T93" fmla="*/ 2147483647 h 152"/>
              <a:gd name="T94" fmla="*/ 2147483647 w 110"/>
              <a:gd name="T95" fmla="*/ 2147483647 h 152"/>
              <a:gd name="T96" fmla="*/ 2147483647 w 110"/>
              <a:gd name="T97" fmla="*/ 2147483647 h 152"/>
              <a:gd name="T98" fmla="*/ 2147483647 w 110"/>
              <a:gd name="T99" fmla="*/ 2147483647 h 152"/>
              <a:gd name="T100" fmla="*/ 2147483647 w 110"/>
              <a:gd name="T101" fmla="*/ 2147483647 h 152"/>
              <a:gd name="T102" fmla="*/ 2147483647 w 110"/>
              <a:gd name="T103" fmla="*/ 2147483647 h 15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0"/>
              <a:gd name="T157" fmla="*/ 0 h 152"/>
              <a:gd name="T158" fmla="*/ 110 w 110"/>
              <a:gd name="T159" fmla="*/ 152 h 15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0" h="152">
                <a:moveTo>
                  <a:pt x="8" y="46"/>
                </a:moveTo>
                <a:lnTo>
                  <a:pt x="8" y="46"/>
                </a:lnTo>
                <a:lnTo>
                  <a:pt x="10" y="44"/>
                </a:lnTo>
                <a:lnTo>
                  <a:pt x="10" y="42"/>
                </a:lnTo>
                <a:lnTo>
                  <a:pt x="10" y="38"/>
                </a:lnTo>
                <a:lnTo>
                  <a:pt x="10" y="34"/>
                </a:lnTo>
                <a:lnTo>
                  <a:pt x="10" y="30"/>
                </a:lnTo>
                <a:lnTo>
                  <a:pt x="10" y="26"/>
                </a:lnTo>
                <a:lnTo>
                  <a:pt x="14" y="26"/>
                </a:lnTo>
                <a:lnTo>
                  <a:pt x="18" y="26"/>
                </a:lnTo>
                <a:lnTo>
                  <a:pt x="20" y="26"/>
                </a:lnTo>
                <a:lnTo>
                  <a:pt x="24" y="26"/>
                </a:lnTo>
                <a:lnTo>
                  <a:pt x="28" y="26"/>
                </a:lnTo>
                <a:lnTo>
                  <a:pt x="28" y="28"/>
                </a:lnTo>
                <a:lnTo>
                  <a:pt x="32" y="28"/>
                </a:lnTo>
                <a:lnTo>
                  <a:pt x="34" y="28"/>
                </a:lnTo>
                <a:lnTo>
                  <a:pt x="38" y="28"/>
                </a:lnTo>
                <a:lnTo>
                  <a:pt x="44" y="28"/>
                </a:lnTo>
                <a:lnTo>
                  <a:pt x="46" y="28"/>
                </a:lnTo>
                <a:lnTo>
                  <a:pt x="48" y="28"/>
                </a:lnTo>
                <a:lnTo>
                  <a:pt x="52" y="28"/>
                </a:lnTo>
                <a:lnTo>
                  <a:pt x="52" y="24"/>
                </a:lnTo>
                <a:lnTo>
                  <a:pt x="54" y="24"/>
                </a:lnTo>
                <a:lnTo>
                  <a:pt x="56" y="22"/>
                </a:lnTo>
                <a:lnTo>
                  <a:pt x="60" y="20"/>
                </a:lnTo>
                <a:lnTo>
                  <a:pt x="62" y="20"/>
                </a:lnTo>
                <a:lnTo>
                  <a:pt x="64" y="20"/>
                </a:lnTo>
                <a:lnTo>
                  <a:pt x="64" y="18"/>
                </a:lnTo>
                <a:lnTo>
                  <a:pt x="66" y="18"/>
                </a:lnTo>
                <a:lnTo>
                  <a:pt x="68" y="18"/>
                </a:lnTo>
                <a:lnTo>
                  <a:pt x="68" y="16"/>
                </a:lnTo>
                <a:lnTo>
                  <a:pt x="70" y="16"/>
                </a:lnTo>
                <a:lnTo>
                  <a:pt x="72" y="16"/>
                </a:lnTo>
                <a:lnTo>
                  <a:pt x="78" y="14"/>
                </a:lnTo>
                <a:lnTo>
                  <a:pt x="78" y="12"/>
                </a:lnTo>
                <a:lnTo>
                  <a:pt x="80" y="12"/>
                </a:lnTo>
                <a:lnTo>
                  <a:pt x="82" y="12"/>
                </a:lnTo>
                <a:lnTo>
                  <a:pt x="86" y="10"/>
                </a:lnTo>
                <a:lnTo>
                  <a:pt x="88" y="10"/>
                </a:lnTo>
                <a:lnTo>
                  <a:pt x="90" y="8"/>
                </a:lnTo>
                <a:lnTo>
                  <a:pt x="92" y="6"/>
                </a:lnTo>
                <a:lnTo>
                  <a:pt x="96" y="6"/>
                </a:lnTo>
                <a:lnTo>
                  <a:pt x="98" y="4"/>
                </a:lnTo>
                <a:lnTo>
                  <a:pt x="100" y="4"/>
                </a:lnTo>
                <a:lnTo>
                  <a:pt x="104" y="2"/>
                </a:lnTo>
                <a:lnTo>
                  <a:pt x="106" y="2"/>
                </a:lnTo>
                <a:lnTo>
                  <a:pt x="110" y="0"/>
                </a:lnTo>
                <a:lnTo>
                  <a:pt x="108" y="6"/>
                </a:lnTo>
                <a:lnTo>
                  <a:pt x="108" y="12"/>
                </a:lnTo>
                <a:lnTo>
                  <a:pt x="106" y="12"/>
                </a:lnTo>
                <a:lnTo>
                  <a:pt x="104" y="12"/>
                </a:lnTo>
                <a:lnTo>
                  <a:pt x="104" y="14"/>
                </a:lnTo>
                <a:lnTo>
                  <a:pt x="104" y="16"/>
                </a:lnTo>
                <a:lnTo>
                  <a:pt x="104" y="18"/>
                </a:lnTo>
                <a:lnTo>
                  <a:pt x="104" y="22"/>
                </a:lnTo>
                <a:lnTo>
                  <a:pt x="102" y="36"/>
                </a:lnTo>
                <a:lnTo>
                  <a:pt x="102" y="42"/>
                </a:lnTo>
                <a:lnTo>
                  <a:pt x="102" y="46"/>
                </a:lnTo>
                <a:lnTo>
                  <a:pt x="102" y="48"/>
                </a:lnTo>
                <a:lnTo>
                  <a:pt x="102" y="52"/>
                </a:lnTo>
                <a:lnTo>
                  <a:pt x="102" y="54"/>
                </a:lnTo>
                <a:lnTo>
                  <a:pt x="102" y="58"/>
                </a:lnTo>
                <a:lnTo>
                  <a:pt x="100" y="60"/>
                </a:lnTo>
                <a:lnTo>
                  <a:pt x="102" y="64"/>
                </a:lnTo>
                <a:lnTo>
                  <a:pt x="100" y="64"/>
                </a:lnTo>
                <a:lnTo>
                  <a:pt x="100" y="68"/>
                </a:lnTo>
                <a:lnTo>
                  <a:pt x="100" y="70"/>
                </a:lnTo>
                <a:lnTo>
                  <a:pt x="100" y="74"/>
                </a:lnTo>
                <a:lnTo>
                  <a:pt x="100" y="76"/>
                </a:lnTo>
                <a:lnTo>
                  <a:pt x="100" y="80"/>
                </a:lnTo>
                <a:lnTo>
                  <a:pt x="100" y="82"/>
                </a:lnTo>
                <a:lnTo>
                  <a:pt x="100" y="86"/>
                </a:lnTo>
                <a:lnTo>
                  <a:pt x="98" y="92"/>
                </a:lnTo>
                <a:lnTo>
                  <a:pt x="98" y="96"/>
                </a:lnTo>
                <a:lnTo>
                  <a:pt x="98" y="100"/>
                </a:lnTo>
                <a:lnTo>
                  <a:pt x="98" y="106"/>
                </a:lnTo>
                <a:lnTo>
                  <a:pt x="98" y="112"/>
                </a:lnTo>
                <a:lnTo>
                  <a:pt x="96" y="114"/>
                </a:lnTo>
                <a:lnTo>
                  <a:pt x="96" y="116"/>
                </a:lnTo>
                <a:lnTo>
                  <a:pt x="96" y="122"/>
                </a:lnTo>
                <a:lnTo>
                  <a:pt x="96" y="124"/>
                </a:lnTo>
                <a:lnTo>
                  <a:pt x="96" y="126"/>
                </a:lnTo>
                <a:lnTo>
                  <a:pt x="90" y="126"/>
                </a:lnTo>
                <a:lnTo>
                  <a:pt x="74" y="124"/>
                </a:lnTo>
                <a:lnTo>
                  <a:pt x="72" y="124"/>
                </a:lnTo>
                <a:lnTo>
                  <a:pt x="70" y="126"/>
                </a:lnTo>
                <a:lnTo>
                  <a:pt x="70" y="128"/>
                </a:lnTo>
                <a:lnTo>
                  <a:pt x="72" y="130"/>
                </a:lnTo>
                <a:lnTo>
                  <a:pt x="70" y="134"/>
                </a:lnTo>
                <a:lnTo>
                  <a:pt x="70" y="136"/>
                </a:lnTo>
                <a:lnTo>
                  <a:pt x="68" y="136"/>
                </a:lnTo>
                <a:lnTo>
                  <a:pt x="68" y="138"/>
                </a:lnTo>
                <a:lnTo>
                  <a:pt x="68" y="140"/>
                </a:lnTo>
                <a:lnTo>
                  <a:pt x="72" y="146"/>
                </a:lnTo>
                <a:lnTo>
                  <a:pt x="74" y="148"/>
                </a:lnTo>
                <a:lnTo>
                  <a:pt x="76" y="148"/>
                </a:lnTo>
                <a:lnTo>
                  <a:pt x="78" y="150"/>
                </a:lnTo>
                <a:lnTo>
                  <a:pt x="78" y="152"/>
                </a:lnTo>
                <a:lnTo>
                  <a:pt x="78" y="150"/>
                </a:lnTo>
                <a:lnTo>
                  <a:pt x="0" y="144"/>
                </a:lnTo>
                <a:lnTo>
                  <a:pt x="2" y="142"/>
                </a:lnTo>
                <a:lnTo>
                  <a:pt x="0" y="140"/>
                </a:lnTo>
                <a:lnTo>
                  <a:pt x="2" y="138"/>
                </a:lnTo>
                <a:lnTo>
                  <a:pt x="2" y="134"/>
                </a:lnTo>
                <a:lnTo>
                  <a:pt x="2" y="132"/>
                </a:lnTo>
                <a:lnTo>
                  <a:pt x="2" y="130"/>
                </a:lnTo>
                <a:lnTo>
                  <a:pt x="2" y="128"/>
                </a:lnTo>
                <a:lnTo>
                  <a:pt x="2" y="120"/>
                </a:lnTo>
                <a:lnTo>
                  <a:pt x="2" y="118"/>
                </a:lnTo>
                <a:lnTo>
                  <a:pt x="4" y="112"/>
                </a:lnTo>
                <a:lnTo>
                  <a:pt x="4" y="110"/>
                </a:lnTo>
                <a:lnTo>
                  <a:pt x="4" y="104"/>
                </a:lnTo>
                <a:lnTo>
                  <a:pt x="4" y="96"/>
                </a:lnTo>
                <a:lnTo>
                  <a:pt x="4" y="92"/>
                </a:lnTo>
                <a:lnTo>
                  <a:pt x="6" y="90"/>
                </a:lnTo>
                <a:lnTo>
                  <a:pt x="6" y="88"/>
                </a:lnTo>
                <a:lnTo>
                  <a:pt x="6" y="86"/>
                </a:lnTo>
                <a:lnTo>
                  <a:pt x="6" y="82"/>
                </a:lnTo>
                <a:lnTo>
                  <a:pt x="6" y="80"/>
                </a:lnTo>
                <a:lnTo>
                  <a:pt x="6" y="74"/>
                </a:lnTo>
                <a:lnTo>
                  <a:pt x="6" y="72"/>
                </a:lnTo>
                <a:lnTo>
                  <a:pt x="6" y="70"/>
                </a:lnTo>
                <a:lnTo>
                  <a:pt x="6" y="66"/>
                </a:lnTo>
                <a:lnTo>
                  <a:pt x="8" y="64"/>
                </a:lnTo>
                <a:lnTo>
                  <a:pt x="8" y="62"/>
                </a:lnTo>
                <a:lnTo>
                  <a:pt x="8" y="60"/>
                </a:lnTo>
                <a:lnTo>
                  <a:pt x="8" y="58"/>
                </a:lnTo>
                <a:lnTo>
                  <a:pt x="8" y="56"/>
                </a:lnTo>
                <a:lnTo>
                  <a:pt x="8" y="50"/>
                </a:lnTo>
                <a:lnTo>
                  <a:pt x="8" y="46"/>
                </a:lnTo>
              </a:path>
            </a:pathLst>
          </a:custGeom>
          <a:solidFill>
            <a:srgbClr val="DA9694"/>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704" name="Santa Fe, NM">
            <a:extLst>
              <a:ext uri="{FF2B5EF4-FFF2-40B4-BE49-F238E27FC236}">
                <a16:creationId xmlns:a16="http://schemas.microsoft.com/office/drawing/2014/main" xmlns="" id="{00000000-0008-0000-0000-00005D020000}"/>
              </a:ext>
            </a:extLst>
          </p:cNvPr>
          <p:cNvSpPr>
            <a:spLocks/>
          </p:cNvSpPr>
          <p:nvPr/>
        </p:nvSpPr>
        <p:spPr bwMode="auto">
          <a:xfrm>
            <a:off x="5917573" y="5405392"/>
            <a:ext cx="96688" cy="188703"/>
          </a:xfrm>
          <a:custGeom>
            <a:avLst/>
            <a:gdLst>
              <a:gd name="T0" fmla="*/ 2147483647 w 60"/>
              <a:gd name="T1" fmla="*/ 2147483647 h 120"/>
              <a:gd name="T2" fmla="*/ 2147483647 w 60"/>
              <a:gd name="T3" fmla="*/ 2147483647 h 120"/>
              <a:gd name="T4" fmla="*/ 2147483647 w 60"/>
              <a:gd name="T5" fmla="*/ 2147483647 h 120"/>
              <a:gd name="T6" fmla="*/ 2147483647 w 60"/>
              <a:gd name="T7" fmla="*/ 2147483647 h 120"/>
              <a:gd name="T8" fmla="*/ 2147483647 w 60"/>
              <a:gd name="T9" fmla="*/ 2147483647 h 120"/>
              <a:gd name="T10" fmla="*/ 2147483647 w 60"/>
              <a:gd name="T11" fmla="*/ 2147483647 h 120"/>
              <a:gd name="T12" fmla="*/ 2147483647 w 60"/>
              <a:gd name="T13" fmla="*/ 2147483647 h 120"/>
              <a:gd name="T14" fmla="*/ 2147483647 w 60"/>
              <a:gd name="T15" fmla="*/ 2147483647 h 120"/>
              <a:gd name="T16" fmla="*/ 2147483647 w 60"/>
              <a:gd name="T17" fmla="*/ 2147483647 h 120"/>
              <a:gd name="T18" fmla="*/ 2147483647 w 60"/>
              <a:gd name="T19" fmla="*/ 2147483647 h 120"/>
              <a:gd name="T20" fmla="*/ 2147483647 w 60"/>
              <a:gd name="T21" fmla="*/ 2147483647 h 120"/>
              <a:gd name="T22" fmla="*/ 2147483647 w 60"/>
              <a:gd name="T23" fmla="*/ 2147483647 h 120"/>
              <a:gd name="T24" fmla="*/ 2147483647 w 60"/>
              <a:gd name="T25" fmla="*/ 2147483647 h 120"/>
              <a:gd name="T26" fmla="*/ 2147483647 w 60"/>
              <a:gd name="T27" fmla="*/ 2147483647 h 120"/>
              <a:gd name="T28" fmla="*/ 2147483647 w 60"/>
              <a:gd name="T29" fmla="*/ 2147483647 h 120"/>
              <a:gd name="T30" fmla="*/ 2147483647 w 60"/>
              <a:gd name="T31" fmla="*/ 2147483647 h 120"/>
              <a:gd name="T32" fmla="*/ 2147483647 w 60"/>
              <a:gd name="T33" fmla="*/ 2147483647 h 120"/>
              <a:gd name="T34" fmla="*/ 2147483647 w 60"/>
              <a:gd name="T35" fmla="*/ 2147483647 h 120"/>
              <a:gd name="T36" fmla="*/ 2147483647 w 60"/>
              <a:gd name="T37" fmla="*/ 2147483647 h 120"/>
              <a:gd name="T38" fmla="*/ 2147483647 w 60"/>
              <a:gd name="T39" fmla="*/ 2147483647 h 120"/>
              <a:gd name="T40" fmla="*/ 2147483647 w 60"/>
              <a:gd name="T41" fmla="*/ 2147483647 h 120"/>
              <a:gd name="T42" fmla="*/ 2147483647 w 60"/>
              <a:gd name="T43" fmla="*/ 2147483647 h 120"/>
              <a:gd name="T44" fmla="*/ 2147483647 w 60"/>
              <a:gd name="T45" fmla="*/ 2147483647 h 120"/>
              <a:gd name="T46" fmla="*/ 2147483647 w 60"/>
              <a:gd name="T47" fmla="*/ 2147483647 h 120"/>
              <a:gd name="T48" fmla="*/ 2147483647 w 60"/>
              <a:gd name="T49" fmla="*/ 2147483647 h 120"/>
              <a:gd name="T50" fmla="*/ 2147483647 w 60"/>
              <a:gd name="T51" fmla="*/ 2147483647 h 120"/>
              <a:gd name="T52" fmla="*/ 0 w 60"/>
              <a:gd name="T53" fmla="*/ 2147483647 h 120"/>
              <a:gd name="T54" fmla="*/ 2147483647 w 60"/>
              <a:gd name="T55" fmla="*/ 2147483647 h 120"/>
              <a:gd name="T56" fmla="*/ 2147483647 w 60"/>
              <a:gd name="T57" fmla="*/ 2147483647 h 120"/>
              <a:gd name="T58" fmla="*/ 2147483647 w 60"/>
              <a:gd name="T59" fmla="*/ 2147483647 h 120"/>
              <a:gd name="T60" fmla="*/ 2147483647 w 60"/>
              <a:gd name="T61" fmla="*/ 2147483647 h 120"/>
              <a:gd name="T62" fmla="*/ 2147483647 w 60"/>
              <a:gd name="T63" fmla="*/ 2147483647 h 120"/>
              <a:gd name="T64" fmla="*/ 2147483647 w 60"/>
              <a:gd name="T65" fmla="*/ 2147483647 h 120"/>
              <a:gd name="T66" fmla="*/ 2147483647 w 60"/>
              <a:gd name="T67" fmla="*/ 2147483647 h 120"/>
              <a:gd name="T68" fmla="*/ 2147483647 w 60"/>
              <a:gd name="T69" fmla="*/ 2147483647 h 120"/>
              <a:gd name="T70" fmla="*/ 2147483647 w 60"/>
              <a:gd name="T71" fmla="*/ 2147483647 h 120"/>
              <a:gd name="T72" fmla="*/ 2147483647 w 60"/>
              <a:gd name="T73" fmla="*/ 2147483647 h 120"/>
              <a:gd name="T74" fmla="*/ 2147483647 w 60"/>
              <a:gd name="T75" fmla="*/ 2147483647 h 120"/>
              <a:gd name="T76" fmla="*/ 2147483647 w 60"/>
              <a:gd name="T77" fmla="*/ 2147483647 h 120"/>
              <a:gd name="T78" fmla="*/ 2147483647 w 60"/>
              <a:gd name="T79" fmla="*/ 2147483647 h 120"/>
              <a:gd name="T80" fmla="*/ 2147483647 w 60"/>
              <a:gd name="T81" fmla="*/ 2147483647 h 120"/>
              <a:gd name="T82" fmla="*/ 2147483647 w 60"/>
              <a:gd name="T83" fmla="*/ 2147483647 h 120"/>
              <a:gd name="T84" fmla="*/ 2147483647 w 60"/>
              <a:gd name="T85" fmla="*/ 2147483647 h 120"/>
              <a:gd name="T86" fmla="*/ 2147483647 w 60"/>
              <a:gd name="T87" fmla="*/ 2147483647 h 120"/>
              <a:gd name="T88" fmla="*/ 2147483647 w 60"/>
              <a:gd name="T89" fmla="*/ 2147483647 h 120"/>
              <a:gd name="T90" fmla="*/ 2147483647 w 60"/>
              <a:gd name="T91" fmla="*/ 2147483647 h 12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0"/>
              <a:gd name="T139" fmla="*/ 0 h 120"/>
              <a:gd name="T140" fmla="*/ 60 w 60"/>
              <a:gd name="T141" fmla="*/ 120 h 12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0" h="120">
                <a:moveTo>
                  <a:pt x="8" y="8"/>
                </a:moveTo>
                <a:lnTo>
                  <a:pt x="10" y="8"/>
                </a:lnTo>
                <a:lnTo>
                  <a:pt x="14" y="8"/>
                </a:lnTo>
                <a:lnTo>
                  <a:pt x="16" y="8"/>
                </a:lnTo>
                <a:lnTo>
                  <a:pt x="20" y="8"/>
                </a:lnTo>
                <a:lnTo>
                  <a:pt x="22" y="10"/>
                </a:lnTo>
                <a:lnTo>
                  <a:pt x="26" y="10"/>
                </a:lnTo>
                <a:lnTo>
                  <a:pt x="26" y="8"/>
                </a:lnTo>
                <a:lnTo>
                  <a:pt x="26" y="6"/>
                </a:lnTo>
                <a:lnTo>
                  <a:pt x="26" y="2"/>
                </a:lnTo>
                <a:lnTo>
                  <a:pt x="26" y="0"/>
                </a:lnTo>
                <a:lnTo>
                  <a:pt x="28" y="0"/>
                </a:lnTo>
                <a:lnTo>
                  <a:pt x="30" y="2"/>
                </a:lnTo>
                <a:lnTo>
                  <a:pt x="34" y="0"/>
                </a:lnTo>
                <a:lnTo>
                  <a:pt x="36" y="2"/>
                </a:lnTo>
                <a:lnTo>
                  <a:pt x="40" y="2"/>
                </a:lnTo>
                <a:lnTo>
                  <a:pt x="46" y="2"/>
                </a:lnTo>
                <a:lnTo>
                  <a:pt x="52" y="2"/>
                </a:lnTo>
                <a:lnTo>
                  <a:pt x="56" y="2"/>
                </a:lnTo>
                <a:lnTo>
                  <a:pt x="60" y="4"/>
                </a:lnTo>
                <a:lnTo>
                  <a:pt x="60" y="6"/>
                </a:lnTo>
                <a:lnTo>
                  <a:pt x="60" y="10"/>
                </a:lnTo>
                <a:lnTo>
                  <a:pt x="58" y="14"/>
                </a:lnTo>
                <a:lnTo>
                  <a:pt x="58" y="18"/>
                </a:lnTo>
                <a:lnTo>
                  <a:pt x="58" y="20"/>
                </a:lnTo>
                <a:lnTo>
                  <a:pt x="58" y="22"/>
                </a:lnTo>
                <a:lnTo>
                  <a:pt x="58" y="26"/>
                </a:lnTo>
                <a:lnTo>
                  <a:pt x="58" y="28"/>
                </a:lnTo>
                <a:lnTo>
                  <a:pt x="58" y="32"/>
                </a:lnTo>
                <a:lnTo>
                  <a:pt x="56" y="34"/>
                </a:lnTo>
                <a:lnTo>
                  <a:pt x="58" y="42"/>
                </a:lnTo>
                <a:lnTo>
                  <a:pt x="56" y="44"/>
                </a:lnTo>
                <a:lnTo>
                  <a:pt x="56" y="46"/>
                </a:lnTo>
                <a:lnTo>
                  <a:pt x="56" y="48"/>
                </a:lnTo>
                <a:lnTo>
                  <a:pt x="56" y="52"/>
                </a:lnTo>
                <a:lnTo>
                  <a:pt x="56" y="54"/>
                </a:lnTo>
                <a:lnTo>
                  <a:pt x="56" y="58"/>
                </a:lnTo>
                <a:lnTo>
                  <a:pt x="56" y="60"/>
                </a:lnTo>
                <a:lnTo>
                  <a:pt x="56" y="64"/>
                </a:lnTo>
                <a:lnTo>
                  <a:pt x="54" y="66"/>
                </a:lnTo>
                <a:lnTo>
                  <a:pt x="56" y="70"/>
                </a:lnTo>
                <a:lnTo>
                  <a:pt x="54" y="72"/>
                </a:lnTo>
                <a:lnTo>
                  <a:pt x="54" y="78"/>
                </a:lnTo>
                <a:lnTo>
                  <a:pt x="54" y="82"/>
                </a:lnTo>
                <a:lnTo>
                  <a:pt x="54" y="84"/>
                </a:lnTo>
                <a:lnTo>
                  <a:pt x="54" y="90"/>
                </a:lnTo>
                <a:lnTo>
                  <a:pt x="54" y="92"/>
                </a:lnTo>
                <a:lnTo>
                  <a:pt x="54" y="96"/>
                </a:lnTo>
                <a:lnTo>
                  <a:pt x="54" y="98"/>
                </a:lnTo>
                <a:lnTo>
                  <a:pt x="54" y="102"/>
                </a:lnTo>
                <a:lnTo>
                  <a:pt x="52" y="104"/>
                </a:lnTo>
                <a:lnTo>
                  <a:pt x="52" y="110"/>
                </a:lnTo>
                <a:lnTo>
                  <a:pt x="52" y="116"/>
                </a:lnTo>
                <a:lnTo>
                  <a:pt x="52" y="118"/>
                </a:lnTo>
                <a:lnTo>
                  <a:pt x="48" y="120"/>
                </a:lnTo>
                <a:lnTo>
                  <a:pt x="46" y="118"/>
                </a:lnTo>
                <a:lnTo>
                  <a:pt x="42" y="118"/>
                </a:lnTo>
                <a:lnTo>
                  <a:pt x="40" y="118"/>
                </a:lnTo>
                <a:lnTo>
                  <a:pt x="36" y="118"/>
                </a:lnTo>
                <a:lnTo>
                  <a:pt x="34" y="118"/>
                </a:lnTo>
                <a:lnTo>
                  <a:pt x="30" y="118"/>
                </a:lnTo>
                <a:lnTo>
                  <a:pt x="24" y="118"/>
                </a:lnTo>
                <a:lnTo>
                  <a:pt x="22" y="116"/>
                </a:lnTo>
                <a:lnTo>
                  <a:pt x="20" y="118"/>
                </a:lnTo>
                <a:lnTo>
                  <a:pt x="18" y="116"/>
                </a:lnTo>
                <a:lnTo>
                  <a:pt x="14" y="116"/>
                </a:lnTo>
                <a:lnTo>
                  <a:pt x="12" y="116"/>
                </a:lnTo>
                <a:lnTo>
                  <a:pt x="6" y="116"/>
                </a:lnTo>
                <a:lnTo>
                  <a:pt x="0" y="116"/>
                </a:lnTo>
                <a:lnTo>
                  <a:pt x="0" y="110"/>
                </a:lnTo>
                <a:lnTo>
                  <a:pt x="0" y="106"/>
                </a:lnTo>
                <a:lnTo>
                  <a:pt x="2" y="106"/>
                </a:lnTo>
                <a:lnTo>
                  <a:pt x="2" y="100"/>
                </a:lnTo>
                <a:lnTo>
                  <a:pt x="2" y="94"/>
                </a:lnTo>
                <a:lnTo>
                  <a:pt x="2" y="92"/>
                </a:lnTo>
                <a:lnTo>
                  <a:pt x="2" y="90"/>
                </a:lnTo>
                <a:lnTo>
                  <a:pt x="2" y="86"/>
                </a:lnTo>
                <a:lnTo>
                  <a:pt x="2" y="78"/>
                </a:lnTo>
                <a:lnTo>
                  <a:pt x="2" y="74"/>
                </a:lnTo>
                <a:lnTo>
                  <a:pt x="4" y="72"/>
                </a:lnTo>
                <a:lnTo>
                  <a:pt x="4" y="70"/>
                </a:lnTo>
                <a:lnTo>
                  <a:pt x="4" y="66"/>
                </a:lnTo>
                <a:lnTo>
                  <a:pt x="4" y="62"/>
                </a:lnTo>
                <a:lnTo>
                  <a:pt x="4" y="58"/>
                </a:lnTo>
                <a:lnTo>
                  <a:pt x="4" y="56"/>
                </a:lnTo>
                <a:lnTo>
                  <a:pt x="4" y="52"/>
                </a:lnTo>
                <a:lnTo>
                  <a:pt x="4" y="50"/>
                </a:lnTo>
                <a:lnTo>
                  <a:pt x="4" y="46"/>
                </a:lnTo>
                <a:lnTo>
                  <a:pt x="6" y="44"/>
                </a:lnTo>
                <a:lnTo>
                  <a:pt x="6" y="40"/>
                </a:lnTo>
                <a:lnTo>
                  <a:pt x="6" y="36"/>
                </a:lnTo>
                <a:lnTo>
                  <a:pt x="6" y="34"/>
                </a:lnTo>
                <a:lnTo>
                  <a:pt x="6" y="30"/>
                </a:lnTo>
                <a:lnTo>
                  <a:pt x="6" y="28"/>
                </a:lnTo>
                <a:lnTo>
                  <a:pt x="8" y="28"/>
                </a:lnTo>
                <a:lnTo>
                  <a:pt x="10" y="28"/>
                </a:lnTo>
                <a:lnTo>
                  <a:pt x="10" y="26"/>
                </a:lnTo>
                <a:lnTo>
                  <a:pt x="12" y="26"/>
                </a:lnTo>
                <a:lnTo>
                  <a:pt x="12" y="24"/>
                </a:lnTo>
                <a:lnTo>
                  <a:pt x="14" y="24"/>
                </a:lnTo>
                <a:lnTo>
                  <a:pt x="14" y="22"/>
                </a:lnTo>
                <a:lnTo>
                  <a:pt x="12" y="22"/>
                </a:lnTo>
                <a:lnTo>
                  <a:pt x="12" y="20"/>
                </a:lnTo>
                <a:lnTo>
                  <a:pt x="10" y="20"/>
                </a:lnTo>
                <a:lnTo>
                  <a:pt x="8" y="20"/>
                </a:lnTo>
                <a:lnTo>
                  <a:pt x="6" y="18"/>
                </a:lnTo>
                <a:lnTo>
                  <a:pt x="8" y="18"/>
                </a:lnTo>
                <a:lnTo>
                  <a:pt x="8" y="14"/>
                </a:lnTo>
                <a:lnTo>
                  <a:pt x="8" y="10"/>
                </a:lnTo>
                <a:lnTo>
                  <a:pt x="8" y="8"/>
                </a:lnTo>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705" name="Greeley, CO">
            <a:extLst>
              <a:ext uri="{FF2B5EF4-FFF2-40B4-BE49-F238E27FC236}">
                <a16:creationId xmlns:a16="http://schemas.microsoft.com/office/drawing/2014/main" xmlns="" id="{00000000-0008-0000-0000-00005E020000}"/>
              </a:ext>
            </a:extLst>
          </p:cNvPr>
          <p:cNvSpPr>
            <a:spLocks/>
          </p:cNvSpPr>
          <p:nvPr/>
        </p:nvSpPr>
        <p:spPr bwMode="auto">
          <a:xfrm>
            <a:off x="6158723" y="4474578"/>
            <a:ext cx="225425" cy="195052"/>
          </a:xfrm>
          <a:custGeom>
            <a:avLst/>
            <a:gdLst>
              <a:gd name="T0" fmla="*/ 2147483647 w 142"/>
              <a:gd name="T1" fmla="*/ 0 h 124"/>
              <a:gd name="T2" fmla="*/ 2147483647 w 142"/>
              <a:gd name="T3" fmla="*/ 0 h 124"/>
              <a:gd name="T4" fmla="*/ 2147483647 w 142"/>
              <a:gd name="T5" fmla="*/ 2147483647 h 124"/>
              <a:gd name="T6" fmla="*/ 2147483647 w 142"/>
              <a:gd name="T7" fmla="*/ 2147483647 h 124"/>
              <a:gd name="T8" fmla="*/ 2147483647 w 142"/>
              <a:gd name="T9" fmla="*/ 2147483647 h 124"/>
              <a:gd name="T10" fmla="*/ 2147483647 w 142"/>
              <a:gd name="T11" fmla="*/ 2147483647 h 124"/>
              <a:gd name="T12" fmla="*/ 2147483647 w 142"/>
              <a:gd name="T13" fmla="*/ 2147483647 h 124"/>
              <a:gd name="T14" fmla="*/ 2147483647 w 142"/>
              <a:gd name="T15" fmla="*/ 2147483647 h 124"/>
              <a:gd name="T16" fmla="*/ 2147483647 w 142"/>
              <a:gd name="T17" fmla="*/ 2147483647 h 124"/>
              <a:gd name="T18" fmla="*/ 2147483647 w 142"/>
              <a:gd name="T19" fmla="*/ 2147483647 h 124"/>
              <a:gd name="T20" fmla="*/ 2147483647 w 142"/>
              <a:gd name="T21" fmla="*/ 2147483647 h 124"/>
              <a:gd name="T22" fmla="*/ 2147483647 w 142"/>
              <a:gd name="T23" fmla="*/ 2147483647 h 124"/>
              <a:gd name="T24" fmla="*/ 2147483647 w 142"/>
              <a:gd name="T25" fmla="*/ 2147483647 h 124"/>
              <a:gd name="T26" fmla="*/ 2147483647 w 142"/>
              <a:gd name="T27" fmla="*/ 2147483647 h 124"/>
              <a:gd name="T28" fmla="*/ 2147483647 w 142"/>
              <a:gd name="T29" fmla="*/ 2147483647 h 124"/>
              <a:gd name="T30" fmla="*/ 2147483647 w 142"/>
              <a:gd name="T31" fmla="*/ 2147483647 h 124"/>
              <a:gd name="T32" fmla="*/ 2147483647 w 142"/>
              <a:gd name="T33" fmla="*/ 2147483647 h 124"/>
              <a:gd name="T34" fmla="*/ 2147483647 w 142"/>
              <a:gd name="T35" fmla="*/ 2147483647 h 124"/>
              <a:gd name="T36" fmla="*/ 2147483647 w 142"/>
              <a:gd name="T37" fmla="*/ 2147483647 h 124"/>
              <a:gd name="T38" fmla="*/ 2147483647 w 142"/>
              <a:gd name="T39" fmla="*/ 2147483647 h 124"/>
              <a:gd name="T40" fmla="*/ 2147483647 w 142"/>
              <a:gd name="T41" fmla="*/ 2147483647 h 124"/>
              <a:gd name="T42" fmla="*/ 2147483647 w 142"/>
              <a:gd name="T43" fmla="*/ 2147483647 h 124"/>
              <a:gd name="T44" fmla="*/ 2147483647 w 142"/>
              <a:gd name="T45" fmla="*/ 2147483647 h 124"/>
              <a:gd name="T46" fmla="*/ 2147483647 w 142"/>
              <a:gd name="T47" fmla="*/ 2147483647 h 124"/>
              <a:gd name="T48" fmla="*/ 2147483647 w 142"/>
              <a:gd name="T49" fmla="*/ 2147483647 h 124"/>
              <a:gd name="T50" fmla="*/ 2147483647 w 142"/>
              <a:gd name="T51" fmla="*/ 2147483647 h 124"/>
              <a:gd name="T52" fmla="*/ 2147483647 w 142"/>
              <a:gd name="T53" fmla="*/ 2147483647 h 124"/>
              <a:gd name="T54" fmla="*/ 2147483647 w 142"/>
              <a:gd name="T55" fmla="*/ 2147483647 h 124"/>
              <a:gd name="T56" fmla="*/ 2147483647 w 142"/>
              <a:gd name="T57" fmla="*/ 2147483647 h 124"/>
              <a:gd name="T58" fmla="*/ 2147483647 w 142"/>
              <a:gd name="T59" fmla="*/ 2147483647 h 124"/>
              <a:gd name="T60" fmla="*/ 0 w 142"/>
              <a:gd name="T61" fmla="*/ 2147483647 h 124"/>
              <a:gd name="T62" fmla="*/ 2147483647 w 142"/>
              <a:gd name="T63" fmla="*/ 2147483647 h 124"/>
              <a:gd name="T64" fmla="*/ 2147483647 w 142"/>
              <a:gd name="T65" fmla="*/ 2147483647 h 124"/>
              <a:gd name="T66" fmla="*/ 2147483647 w 142"/>
              <a:gd name="T67" fmla="*/ 2147483647 h 124"/>
              <a:gd name="T68" fmla="*/ 2147483647 w 142"/>
              <a:gd name="T69" fmla="*/ 2147483647 h 124"/>
              <a:gd name="T70" fmla="*/ 2147483647 w 142"/>
              <a:gd name="T71" fmla="*/ 2147483647 h 124"/>
              <a:gd name="T72" fmla="*/ 2147483647 w 142"/>
              <a:gd name="T73" fmla="*/ 2147483647 h 124"/>
              <a:gd name="T74" fmla="*/ 2147483647 w 142"/>
              <a:gd name="T75" fmla="*/ 2147483647 h 124"/>
              <a:gd name="T76" fmla="*/ 2147483647 w 142"/>
              <a:gd name="T77" fmla="*/ 2147483647 h 124"/>
              <a:gd name="T78" fmla="*/ 2147483647 w 142"/>
              <a:gd name="T79" fmla="*/ 2147483647 h 124"/>
              <a:gd name="T80" fmla="*/ 2147483647 w 142"/>
              <a:gd name="T81" fmla="*/ 2147483647 h 124"/>
              <a:gd name="T82" fmla="*/ 2147483647 w 142"/>
              <a:gd name="T83" fmla="*/ 2147483647 h 124"/>
              <a:gd name="T84" fmla="*/ 2147483647 w 142"/>
              <a:gd name="T85" fmla="*/ 2147483647 h 124"/>
              <a:gd name="T86" fmla="*/ 2147483647 w 142"/>
              <a:gd name="T87" fmla="*/ 2147483647 h 1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2"/>
              <a:gd name="T133" fmla="*/ 0 h 124"/>
              <a:gd name="T134" fmla="*/ 142 w 142"/>
              <a:gd name="T135" fmla="*/ 124 h 12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2" h="124">
                <a:moveTo>
                  <a:pt x="18" y="0"/>
                </a:moveTo>
                <a:lnTo>
                  <a:pt x="22" y="0"/>
                </a:lnTo>
                <a:lnTo>
                  <a:pt x="26" y="0"/>
                </a:lnTo>
                <a:lnTo>
                  <a:pt x="32" y="0"/>
                </a:lnTo>
                <a:lnTo>
                  <a:pt x="42" y="0"/>
                </a:lnTo>
                <a:lnTo>
                  <a:pt x="46" y="0"/>
                </a:lnTo>
                <a:lnTo>
                  <a:pt x="52" y="2"/>
                </a:lnTo>
                <a:lnTo>
                  <a:pt x="56" y="2"/>
                </a:lnTo>
                <a:lnTo>
                  <a:pt x="80" y="2"/>
                </a:lnTo>
                <a:lnTo>
                  <a:pt x="98" y="4"/>
                </a:lnTo>
                <a:lnTo>
                  <a:pt x="104" y="4"/>
                </a:lnTo>
                <a:lnTo>
                  <a:pt x="112" y="4"/>
                </a:lnTo>
                <a:lnTo>
                  <a:pt x="138" y="6"/>
                </a:lnTo>
                <a:lnTo>
                  <a:pt x="142" y="6"/>
                </a:lnTo>
                <a:lnTo>
                  <a:pt x="142" y="10"/>
                </a:lnTo>
                <a:lnTo>
                  <a:pt x="140" y="12"/>
                </a:lnTo>
                <a:lnTo>
                  <a:pt x="142" y="18"/>
                </a:lnTo>
                <a:lnTo>
                  <a:pt x="140" y="20"/>
                </a:lnTo>
                <a:lnTo>
                  <a:pt x="140" y="26"/>
                </a:lnTo>
                <a:lnTo>
                  <a:pt x="140" y="30"/>
                </a:lnTo>
                <a:lnTo>
                  <a:pt x="140" y="34"/>
                </a:lnTo>
                <a:lnTo>
                  <a:pt x="140" y="36"/>
                </a:lnTo>
                <a:lnTo>
                  <a:pt x="140" y="40"/>
                </a:lnTo>
                <a:lnTo>
                  <a:pt x="140" y="42"/>
                </a:lnTo>
                <a:lnTo>
                  <a:pt x="138" y="42"/>
                </a:lnTo>
                <a:lnTo>
                  <a:pt x="138" y="48"/>
                </a:lnTo>
                <a:lnTo>
                  <a:pt x="138" y="54"/>
                </a:lnTo>
                <a:lnTo>
                  <a:pt x="138" y="56"/>
                </a:lnTo>
                <a:lnTo>
                  <a:pt x="138" y="62"/>
                </a:lnTo>
                <a:lnTo>
                  <a:pt x="138" y="64"/>
                </a:lnTo>
                <a:lnTo>
                  <a:pt x="132" y="64"/>
                </a:lnTo>
                <a:lnTo>
                  <a:pt x="126" y="64"/>
                </a:lnTo>
                <a:lnTo>
                  <a:pt x="124" y="62"/>
                </a:lnTo>
                <a:lnTo>
                  <a:pt x="122" y="62"/>
                </a:lnTo>
                <a:lnTo>
                  <a:pt x="118" y="62"/>
                </a:lnTo>
                <a:lnTo>
                  <a:pt x="112" y="62"/>
                </a:lnTo>
                <a:lnTo>
                  <a:pt x="106" y="62"/>
                </a:lnTo>
                <a:lnTo>
                  <a:pt x="98" y="62"/>
                </a:lnTo>
                <a:lnTo>
                  <a:pt x="92" y="62"/>
                </a:lnTo>
                <a:lnTo>
                  <a:pt x="90" y="60"/>
                </a:lnTo>
                <a:lnTo>
                  <a:pt x="86" y="62"/>
                </a:lnTo>
                <a:lnTo>
                  <a:pt x="86" y="70"/>
                </a:lnTo>
                <a:lnTo>
                  <a:pt x="86" y="72"/>
                </a:lnTo>
                <a:lnTo>
                  <a:pt x="86" y="76"/>
                </a:lnTo>
                <a:lnTo>
                  <a:pt x="86" y="78"/>
                </a:lnTo>
                <a:lnTo>
                  <a:pt x="86" y="82"/>
                </a:lnTo>
                <a:lnTo>
                  <a:pt x="86" y="88"/>
                </a:lnTo>
                <a:lnTo>
                  <a:pt x="84" y="88"/>
                </a:lnTo>
                <a:lnTo>
                  <a:pt x="86" y="94"/>
                </a:lnTo>
                <a:lnTo>
                  <a:pt x="84" y="94"/>
                </a:lnTo>
                <a:lnTo>
                  <a:pt x="84" y="100"/>
                </a:lnTo>
                <a:lnTo>
                  <a:pt x="84" y="102"/>
                </a:lnTo>
                <a:lnTo>
                  <a:pt x="84" y="108"/>
                </a:lnTo>
                <a:lnTo>
                  <a:pt x="84" y="110"/>
                </a:lnTo>
                <a:lnTo>
                  <a:pt x="84" y="116"/>
                </a:lnTo>
                <a:lnTo>
                  <a:pt x="84" y="118"/>
                </a:lnTo>
                <a:lnTo>
                  <a:pt x="84" y="122"/>
                </a:lnTo>
                <a:lnTo>
                  <a:pt x="84" y="124"/>
                </a:lnTo>
                <a:lnTo>
                  <a:pt x="78" y="124"/>
                </a:lnTo>
                <a:lnTo>
                  <a:pt x="76" y="124"/>
                </a:lnTo>
                <a:lnTo>
                  <a:pt x="70" y="124"/>
                </a:lnTo>
                <a:lnTo>
                  <a:pt x="64" y="124"/>
                </a:lnTo>
                <a:lnTo>
                  <a:pt x="62" y="122"/>
                </a:lnTo>
                <a:lnTo>
                  <a:pt x="58" y="124"/>
                </a:lnTo>
                <a:lnTo>
                  <a:pt x="56" y="122"/>
                </a:lnTo>
                <a:lnTo>
                  <a:pt x="50" y="122"/>
                </a:lnTo>
                <a:lnTo>
                  <a:pt x="44" y="122"/>
                </a:lnTo>
                <a:lnTo>
                  <a:pt x="42" y="122"/>
                </a:lnTo>
                <a:lnTo>
                  <a:pt x="38" y="122"/>
                </a:lnTo>
                <a:lnTo>
                  <a:pt x="36" y="122"/>
                </a:lnTo>
                <a:lnTo>
                  <a:pt x="30" y="122"/>
                </a:lnTo>
                <a:lnTo>
                  <a:pt x="28" y="122"/>
                </a:lnTo>
                <a:lnTo>
                  <a:pt x="24" y="122"/>
                </a:lnTo>
                <a:lnTo>
                  <a:pt x="22" y="120"/>
                </a:lnTo>
                <a:lnTo>
                  <a:pt x="16" y="120"/>
                </a:lnTo>
                <a:lnTo>
                  <a:pt x="14" y="120"/>
                </a:lnTo>
                <a:lnTo>
                  <a:pt x="10" y="120"/>
                </a:lnTo>
                <a:lnTo>
                  <a:pt x="4" y="120"/>
                </a:lnTo>
                <a:lnTo>
                  <a:pt x="2" y="120"/>
                </a:lnTo>
                <a:lnTo>
                  <a:pt x="0" y="120"/>
                </a:lnTo>
                <a:lnTo>
                  <a:pt x="0" y="116"/>
                </a:lnTo>
                <a:lnTo>
                  <a:pt x="2" y="114"/>
                </a:lnTo>
                <a:lnTo>
                  <a:pt x="0" y="108"/>
                </a:lnTo>
                <a:lnTo>
                  <a:pt x="2" y="108"/>
                </a:lnTo>
                <a:lnTo>
                  <a:pt x="2" y="104"/>
                </a:lnTo>
                <a:lnTo>
                  <a:pt x="2" y="102"/>
                </a:lnTo>
                <a:lnTo>
                  <a:pt x="2" y="96"/>
                </a:lnTo>
                <a:lnTo>
                  <a:pt x="2" y="90"/>
                </a:lnTo>
                <a:lnTo>
                  <a:pt x="2" y="84"/>
                </a:lnTo>
                <a:lnTo>
                  <a:pt x="4" y="82"/>
                </a:lnTo>
                <a:lnTo>
                  <a:pt x="2" y="78"/>
                </a:lnTo>
                <a:lnTo>
                  <a:pt x="4" y="78"/>
                </a:lnTo>
                <a:lnTo>
                  <a:pt x="10" y="78"/>
                </a:lnTo>
                <a:lnTo>
                  <a:pt x="14" y="78"/>
                </a:lnTo>
                <a:lnTo>
                  <a:pt x="14" y="76"/>
                </a:lnTo>
                <a:lnTo>
                  <a:pt x="14" y="74"/>
                </a:lnTo>
                <a:lnTo>
                  <a:pt x="14" y="70"/>
                </a:lnTo>
                <a:lnTo>
                  <a:pt x="14" y="68"/>
                </a:lnTo>
                <a:lnTo>
                  <a:pt x="14" y="62"/>
                </a:lnTo>
                <a:lnTo>
                  <a:pt x="14" y="56"/>
                </a:lnTo>
                <a:lnTo>
                  <a:pt x="14" y="50"/>
                </a:lnTo>
                <a:lnTo>
                  <a:pt x="16" y="50"/>
                </a:lnTo>
                <a:lnTo>
                  <a:pt x="16" y="44"/>
                </a:lnTo>
                <a:lnTo>
                  <a:pt x="16" y="40"/>
                </a:lnTo>
                <a:lnTo>
                  <a:pt x="16" y="38"/>
                </a:lnTo>
                <a:lnTo>
                  <a:pt x="16" y="32"/>
                </a:lnTo>
                <a:lnTo>
                  <a:pt x="16" y="30"/>
                </a:lnTo>
                <a:lnTo>
                  <a:pt x="16" y="26"/>
                </a:lnTo>
                <a:lnTo>
                  <a:pt x="16" y="24"/>
                </a:lnTo>
                <a:lnTo>
                  <a:pt x="16" y="20"/>
                </a:lnTo>
                <a:lnTo>
                  <a:pt x="18" y="18"/>
                </a:lnTo>
                <a:lnTo>
                  <a:pt x="16" y="14"/>
                </a:lnTo>
                <a:lnTo>
                  <a:pt x="18" y="12"/>
                </a:lnTo>
                <a:lnTo>
                  <a:pt x="18" y="6"/>
                </a:lnTo>
                <a:lnTo>
                  <a:pt x="18" y="0"/>
                </a:lnTo>
                <a:close/>
              </a:path>
            </a:pathLst>
          </a:custGeom>
          <a:solidFill>
            <a:srgbClr val="4F6228"/>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706" name="Freeform 606">
            <a:extLst>
              <a:ext uri="{FF2B5EF4-FFF2-40B4-BE49-F238E27FC236}">
                <a16:creationId xmlns:a16="http://schemas.microsoft.com/office/drawing/2014/main" xmlns="" id="{00000000-0008-0000-0000-00005F020000}"/>
              </a:ext>
            </a:extLst>
          </p:cNvPr>
          <p:cNvSpPr>
            <a:spLocks/>
          </p:cNvSpPr>
          <p:nvPr/>
        </p:nvSpPr>
        <p:spPr bwMode="auto">
          <a:xfrm>
            <a:off x="6160311" y="4474578"/>
            <a:ext cx="225425" cy="195052"/>
          </a:xfrm>
          <a:custGeom>
            <a:avLst/>
            <a:gdLst>
              <a:gd name="T0" fmla="*/ 2147483646 w 142"/>
              <a:gd name="T1" fmla="*/ 0 h 124"/>
              <a:gd name="T2" fmla="*/ 2147483646 w 142"/>
              <a:gd name="T3" fmla="*/ 0 h 124"/>
              <a:gd name="T4" fmla="*/ 2147483646 w 142"/>
              <a:gd name="T5" fmla="*/ 2147483646 h 124"/>
              <a:gd name="T6" fmla="*/ 2147483646 w 142"/>
              <a:gd name="T7" fmla="*/ 2147483646 h 124"/>
              <a:gd name="T8" fmla="*/ 2147483646 w 142"/>
              <a:gd name="T9" fmla="*/ 2147483646 h 124"/>
              <a:gd name="T10" fmla="*/ 2147483646 w 142"/>
              <a:gd name="T11" fmla="*/ 2147483646 h 124"/>
              <a:gd name="T12" fmla="*/ 2147483646 w 142"/>
              <a:gd name="T13" fmla="*/ 2147483646 h 124"/>
              <a:gd name="T14" fmla="*/ 2147483646 w 142"/>
              <a:gd name="T15" fmla="*/ 2147483646 h 124"/>
              <a:gd name="T16" fmla="*/ 2147483646 w 142"/>
              <a:gd name="T17" fmla="*/ 2147483646 h 124"/>
              <a:gd name="T18" fmla="*/ 2147483646 w 142"/>
              <a:gd name="T19" fmla="*/ 2147483646 h 124"/>
              <a:gd name="T20" fmla="*/ 2147483646 w 142"/>
              <a:gd name="T21" fmla="*/ 2147483646 h 124"/>
              <a:gd name="T22" fmla="*/ 2147483646 w 142"/>
              <a:gd name="T23" fmla="*/ 2147483646 h 124"/>
              <a:gd name="T24" fmla="*/ 2147483646 w 142"/>
              <a:gd name="T25" fmla="*/ 2147483646 h 124"/>
              <a:gd name="T26" fmla="*/ 2147483646 w 142"/>
              <a:gd name="T27" fmla="*/ 2147483646 h 124"/>
              <a:gd name="T28" fmla="*/ 2147483646 w 142"/>
              <a:gd name="T29" fmla="*/ 2147483646 h 124"/>
              <a:gd name="T30" fmla="*/ 2147483646 w 142"/>
              <a:gd name="T31" fmla="*/ 2147483646 h 124"/>
              <a:gd name="T32" fmla="*/ 2147483646 w 142"/>
              <a:gd name="T33" fmla="*/ 2147483646 h 124"/>
              <a:gd name="T34" fmla="*/ 2147483646 w 142"/>
              <a:gd name="T35" fmla="*/ 2147483646 h 124"/>
              <a:gd name="T36" fmla="*/ 2147483646 w 142"/>
              <a:gd name="T37" fmla="*/ 2147483646 h 124"/>
              <a:gd name="T38" fmla="*/ 2147483646 w 142"/>
              <a:gd name="T39" fmla="*/ 2147483646 h 124"/>
              <a:gd name="T40" fmla="*/ 2147483646 w 142"/>
              <a:gd name="T41" fmla="*/ 2147483646 h 124"/>
              <a:gd name="T42" fmla="*/ 2147483646 w 142"/>
              <a:gd name="T43" fmla="*/ 2147483646 h 124"/>
              <a:gd name="T44" fmla="*/ 2147483646 w 142"/>
              <a:gd name="T45" fmla="*/ 2147483646 h 124"/>
              <a:gd name="T46" fmla="*/ 2147483646 w 142"/>
              <a:gd name="T47" fmla="*/ 2147483646 h 124"/>
              <a:gd name="T48" fmla="*/ 2147483646 w 142"/>
              <a:gd name="T49" fmla="*/ 2147483646 h 124"/>
              <a:gd name="T50" fmla="*/ 2147483646 w 142"/>
              <a:gd name="T51" fmla="*/ 2147483646 h 124"/>
              <a:gd name="T52" fmla="*/ 2147483646 w 142"/>
              <a:gd name="T53" fmla="*/ 2147483646 h 124"/>
              <a:gd name="T54" fmla="*/ 2147483646 w 142"/>
              <a:gd name="T55" fmla="*/ 2147483646 h 124"/>
              <a:gd name="T56" fmla="*/ 2147483646 w 142"/>
              <a:gd name="T57" fmla="*/ 2147483646 h 124"/>
              <a:gd name="T58" fmla="*/ 2147483646 w 142"/>
              <a:gd name="T59" fmla="*/ 2147483646 h 124"/>
              <a:gd name="T60" fmla="*/ 0 w 142"/>
              <a:gd name="T61" fmla="*/ 2147483646 h 124"/>
              <a:gd name="T62" fmla="*/ 2147483646 w 142"/>
              <a:gd name="T63" fmla="*/ 2147483646 h 124"/>
              <a:gd name="T64" fmla="*/ 2147483646 w 142"/>
              <a:gd name="T65" fmla="*/ 2147483646 h 124"/>
              <a:gd name="T66" fmla="*/ 2147483646 w 142"/>
              <a:gd name="T67" fmla="*/ 2147483646 h 124"/>
              <a:gd name="T68" fmla="*/ 2147483646 w 142"/>
              <a:gd name="T69" fmla="*/ 2147483646 h 124"/>
              <a:gd name="T70" fmla="*/ 2147483646 w 142"/>
              <a:gd name="T71" fmla="*/ 2147483646 h 124"/>
              <a:gd name="T72" fmla="*/ 2147483646 w 142"/>
              <a:gd name="T73" fmla="*/ 2147483646 h 124"/>
              <a:gd name="T74" fmla="*/ 2147483646 w 142"/>
              <a:gd name="T75" fmla="*/ 2147483646 h 124"/>
              <a:gd name="T76" fmla="*/ 2147483646 w 142"/>
              <a:gd name="T77" fmla="*/ 2147483646 h 124"/>
              <a:gd name="T78" fmla="*/ 2147483646 w 142"/>
              <a:gd name="T79" fmla="*/ 2147483646 h 124"/>
              <a:gd name="T80" fmla="*/ 2147483646 w 142"/>
              <a:gd name="T81" fmla="*/ 2147483646 h 124"/>
              <a:gd name="T82" fmla="*/ 2147483646 w 142"/>
              <a:gd name="T83" fmla="*/ 2147483646 h 124"/>
              <a:gd name="T84" fmla="*/ 2147483646 w 142"/>
              <a:gd name="T85" fmla="*/ 2147483646 h 124"/>
              <a:gd name="T86" fmla="*/ 2147483646 w 142"/>
              <a:gd name="T87" fmla="*/ 2147483646 h 1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2"/>
              <a:gd name="T133" fmla="*/ 0 h 124"/>
              <a:gd name="T134" fmla="*/ 142 w 142"/>
              <a:gd name="T135" fmla="*/ 124 h 12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2" h="124">
                <a:moveTo>
                  <a:pt x="18" y="0"/>
                </a:moveTo>
                <a:lnTo>
                  <a:pt x="22" y="0"/>
                </a:lnTo>
                <a:lnTo>
                  <a:pt x="26" y="0"/>
                </a:lnTo>
                <a:lnTo>
                  <a:pt x="32" y="0"/>
                </a:lnTo>
                <a:lnTo>
                  <a:pt x="42" y="0"/>
                </a:lnTo>
                <a:lnTo>
                  <a:pt x="46" y="0"/>
                </a:lnTo>
                <a:lnTo>
                  <a:pt x="52" y="2"/>
                </a:lnTo>
                <a:lnTo>
                  <a:pt x="56" y="2"/>
                </a:lnTo>
                <a:lnTo>
                  <a:pt x="80" y="2"/>
                </a:lnTo>
                <a:lnTo>
                  <a:pt x="98" y="4"/>
                </a:lnTo>
                <a:lnTo>
                  <a:pt x="104" y="4"/>
                </a:lnTo>
                <a:lnTo>
                  <a:pt x="112" y="4"/>
                </a:lnTo>
                <a:lnTo>
                  <a:pt x="138" y="6"/>
                </a:lnTo>
                <a:lnTo>
                  <a:pt x="142" y="6"/>
                </a:lnTo>
                <a:lnTo>
                  <a:pt x="142" y="10"/>
                </a:lnTo>
                <a:lnTo>
                  <a:pt x="140" y="12"/>
                </a:lnTo>
                <a:lnTo>
                  <a:pt x="142" y="18"/>
                </a:lnTo>
                <a:lnTo>
                  <a:pt x="140" y="20"/>
                </a:lnTo>
                <a:lnTo>
                  <a:pt x="140" y="26"/>
                </a:lnTo>
                <a:lnTo>
                  <a:pt x="140" y="30"/>
                </a:lnTo>
                <a:lnTo>
                  <a:pt x="140" y="34"/>
                </a:lnTo>
                <a:lnTo>
                  <a:pt x="140" y="36"/>
                </a:lnTo>
                <a:lnTo>
                  <a:pt x="140" y="40"/>
                </a:lnTo>
                <a:lnTo>
                  <a:pt x="140" y="42"/>
                </a:lnTo>
                <a:lnTo>
                  <a:pt x="138" y="42"/>
                </a:lnTo>
                <a:lnTo>
                  <a:pt x="138" y="48"/>
                </a:lnTo>
                <a:lnTo>
                  <a:pt x="138" y="54"/>
                </a:lnTo>
                <a:lnTo>
                  <a:pt x="138" y="56"/>
                </a:lnTo>
                <a:lnTo>
                  <a:pt x="138" y="62"/>
                </a:lnTo>
                <a:lnTo>
                  <a:pt x="138" y="64"/>
                </a:lnTo>
                <a:lnTo>
                  <a:pt x="132" y="64"/>
                </a:lnTo>
                <a:lnTo>
                  <a:pt x="126" y="64"/>
                </a:lnTo>
                <a:lnTo>
                  <a:pt x="124" y="62"/>
                </a:lnTo>
                <a:lnTo>
                  <a:pt x="122" y="62"/>
                </a:lnTo>
                <a:lnTo>
                  <a:pt x="118" y="62"/>
                </a:lnTo>
                <a:lnTo>
                  <a:pt x="112" y="62"/>
                </a:lnTo>
                <a:lnTo>
                  <a:pt x="106" y="62"/>
                </a:lnTo>
                <a:lnTo>
                  <a:pt x="98" y="62"/>
                </a:lnTo>
                <a:lnTo>
                  <a:pt x="92" y="62"/>
                </a:lnTo>
                <a:lnTo>
                  <a:pt x="90" y="60"/>
                </a:lnTo>
                <a:lnTo>
                  <a:pt x="86" y="62"/>
                </a:lnTo>
                <a:lnTo>
                  <a:pt x="86" y="70"/>
                </a:lnTo>
                <a:lnTo>
                  <a:pt x="86" y="72"/>
                </a:lnTo>
                <a:lnTo>
                  <a:pt x="86" y="76"/>
                </a:lnTo>
                <a:lnTo>
                  <a:pt x="86" y="78"/>
                </a:lnTo>
                <a:lnTo>
                  <a:pt x="86" y="82"/>
                </a:lnTo>
                <a:lnTo>
                  <a:pt x="86" y="88"/>
                </a:lnTo>
                <a:lnTo>
                  <a:pt x="84" y="88"/>
                </a:lnTo>
                <a:lnTo>
                  <a:pt x="86" y="94"/>
                </a:lnTo>
                <a:lnTo>
                  <a:pt x="84" y="94"/>
                </a:lnTo>
                <a:lnTo>
                  <a:pt x="84" y="100"/>
                </a:lnTo>
                <a:lnTo>
                  <a:pt x="84" y="102"/>
                </a:lnTo>
                <a:lnTo>
                  <a:pt x="84" y="108"/>
                </a:lnTo>
                <a:lnTo>
                  <a:pt x="84" y="110"/>
                </a:lnTo>
                <a:lnTo>
                  <a:pt x="84" y="116"/>
                </a:lnTo>
                <a:lnTo>
                  <a:pt x="84" y="118"/>
                </a:lnTo>
                <a:lnTo>
                  <a:pt x="84" y="122"/>
                </a:lnTo>
                <a:lnTo>
                  <a:pt x="84" y="124"/>
                </a:lnTo>
                <a:lnTo>
                  <a:pt x="78" y="124"/>
                </a:lnTo>
                <a:lnTo>
                  <a:pt x="76" y="124"/>
                </a:lnTo>
                <a:lnTo>
                  <a:pt x="70" y="124"/>
                </a:lnTo>
                <a:lnTo>
                  <a:pt x="64" y="124"/>
                </a:lnTo>
                <a:lnTo>
                  <a:pt x="62" y="122"/>
                </a:lnTo>
                <a:lnTo>
                  <a:pt x="58" y="124"/>
                </a:lnTo>
                <a:lnTo>
                  <a:pt x="56" y="122"/>
                </a:lnTo>
                <a:lnTo>
                  <a:pt x="50" y="122"/>
                </a:lnTo>
                <a:lnTo>
                  <a:pt x="44" y="122"/>
                </a:lnTo>
                <a:lnTo>
                  <a:pt x="42" y="122"/>
                </a:lnTo>
                <a:lnTo>
                  <a:pt x="38" y="122"/>
                </a:lnTo>
                <a:lnTo>
                  <a:pt x="36" y="122"/>
                </a:lnTo>
                <a:lnTo>
                  <a:pt x="30" y="122"/>
                </a:lnTo>
                <a:lnTo>
                  <a:pt x="28" y="122"/>
                </a:lnTo>
                <a:lnTo>
                  <a:pt x="24" y="122"/>
                </a:lnTo>
                <a:lnTo>
                  <a:pt x="22" y="120"/>
                </a:lnTo>
                <a:lnTo>
                  <a:pt x="16" y="120"/>
                </a:lnTo>
                <a:lnTo>
                  <a:pt x="14" y="120"/>
                </a:lnTo>
                <a:lnTo>
                  <a:pt x="10" y="120"/>
                </a:lnTo>
                <a:lnTo>
                  <a:pt x="4" y="120"/>
                </a:lnTo>
                <a:lnTo>
                  <a:pt x="2" y="120"/>
                </a:lnTo>
                <a:lnTo>
                  <a:pt x="0" y="120"/>
                </a:lnTo>
                <a:lnTo>
                  <a:pt x="0" y="116"/>
                </a:lnTo>
                <a:lnTo>
                  <a:pt x="2" y="114"/>
                </a:lnTo>
                <a:lnTo>
                  <a:pt x="0" y="108"/>
                </a:lnTo>
                <a:lnTo>
                  <a:pt x="2" y="108"/>
                </a:lnTo>
                <a:lnTo>
                  <a:pt x="2" y="104"/>
                </a:lnTo>
                <a:lnTo>
                  <a:pt x="2" y="102"/>
                </a:lnTo>
                <a:lnTo>
                  <a:pt x="2" y="96"/>
                </a:lnTo>
                <a:lnTo>
                  <a:pt x="2" y="90"/>
                </a:lnTo>
                <a:lnTo>
                  <a:pt x="2" y="84"/>
                </a:lnTo>
                <a:lnTo>
                  <a:pt x="4" y="82"/>
                </a:lnTo>
                <a:lnTo>
                  <a:pt x="2" y="78"/>
                </a:lnTo>
                <a:lnTo>
                  <a:pt x="4" y="78"/>
                </a:lnTo>
                <a:lnTo>
                  <a:pt x="10" y="78"/>
                </a:lnTo>
                <a:lnTo>
                  <a:pt x="14" y="78"/>
                </a:lnTo>
                <a:lnTo>
                  <a:pt x="14" y="76"/>
                </a:lnTo>
                <a:lnTo>
                  <a:pt x="14" y="74"/>
                </a:lnTo>
                <a:lnTo>
                  <a:pt x="14" y="70"/>
                </a:lnTo>
                <a:lnTo>
                  <a:pt x="14" y="68"/>
                </a:lnTo>
                <a:lnTo>
                  <a:pt x="14" y="62"/>
                </a:lnTo>
                <a:lnTo>
                  <a:pt x="14" y="56"/>
                </a:lnTo>
                <a:lnTo>
                  <a:pt x="14" y="50"/>
                </a:lnTo>
                <a:lnTo>
                  <a:pt x="16" y="50"/>
                </a:lnTo>
                <a:lnTo>
                  <a:pt x="16" y="44"/>
                </a:lnTo>
                <a:lnTo>
                  <a:pt x="16" y="40"/>
                </a:lnTo>
                <a:lnTo>
                  <a:pt x="16" y="38"/>
                </a:lnTo>
                <a:lnTo>
                  <a:pt x="16" y="32"/>
                </a:lnTo>
                <a:lnTo>
                  <a:pt x="16" y="30"/>
                </a:lnTo>
                <a:lnTo>
                  <a:pt x="16" y="26"/>
                </a:lnTo>
                <a:lnTo>
                  <a:pt x="16" y="24"/>
                </a:lnTo>
                <a:lnTo>
                  <a:pt x="16" y="20"/>
                </a:lnTo>
                <a:lnTo>
                  <a:pt x="18" y="18"/>
                </a:lnTo>
                <a:lnTo>
                  <a:pt x="16" y="14"/>
                </a:lnTo>
                <a:lnTo>
                  <a:pt x="18" y="12"/>
                </a:lnTo>
                <a:lnTo>
                  <a:pt x="18" y="6"/>
                </a:lnTo>
                <a:lnTo>
                  <a:pt x="18" y="0"/>
                </a:lnTo>
              </a:path>
            </a:pathLst>
          </a:custGeom>
          <a:noFill/>
          <a:ln w="3175">
            <a:solidFill>
              <a:schemeClr val="bg1">
                <a:lumMod val="50000"/>
              </a:schemeClr>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707" name="Colorado Springs, CO">
            <a:extLst>
              <a:ext uri="{FF2B5EF4-FFF2-40B4-BE49-F238E27FC236}">
                <a16:creationId xmlns:a16="http://schemas.microsoft.com/office/drawing/2014/main" xmlns="" id="{00000000-0008-0000-0000-000060020000}"/>
              </a:ext>
            </a:extLst>
          </p:cNvPr>
          <p:cNvSpPr>
            <a:spLocks/>
          </p:cNvSpPr>
          <p:nvPr/>
        </p:nvSpPr>
        <p:spPr bwMode="auto">
          <a:xfrm>
            <a:off x="6106336" y="4826583"/>
            <a:ext cx="190500" cy="125203"/>
          </a:xfrm>
          <a:custGeom>
            <a:avLst/>
            <a:gdLst>
              <a:gd name="connsiteX0" fmla="*/ 3175 w 190500"/>
              <a:gd name="connsiteY0" fmla="*/ 0 h 127000"/>
              <a:gd name="connsiteX1" fmla="*/ 9525 w 190500"/>
              <a:gd name="connsiteY1" fmla="*/ 0 h 127000"/>
              <a:gd name="connsiteX2" fmla="*/ 12700 w 190500"/>
              <a:gd name="connsiteY2" fmla="*/ 0 h 127000"/>
              <a:gd name="connsiteX3" fmla="*/ 19050 w 190500"/>
              <a:gd name="connsiteY3" fmla="*/ 0 h 127000"/>
              <a:gd name="connsiteX4" fmla="*/ 22225 w 190500"/>
              <a:gd name="connsiteY4" fmla="*/ 0 h 127000"/>
              <a:gd name="connsiteX5" fmla="*/ 28575 w 190500"/>
              <a:gd name="connsiteY5" fmla="*/ 0 h 127000"/>
              <a:gd name="connsiteX6" fmla="*/ 34925 w 190500"/>
              <a:gd name="connsiteY6" fmla="*/ 0 h 127000"/>
              <a:gd name="connsiteX7" fmla="*/ 38100 w 190500"/>
              <a:gd name="connsiteY7" fmla="*/ 0 h 127000"/>
              <a:gd name="connsiteX8" fmla="*/ 44450 w 190500"/>
              <a:gd name="connsiteY8" fmla="*/ 3175 h 127000"/>
              <a:gd name="connsiteX9" fmla="*/ 47625 w 190500"/>
              <a:gd name="connsiteY9" fmla="*/ 0 h 127000"/>
              <a:gd name="connsiteX10" fmla="*/ 50800 w 190500"/>
              <a:gd name="connsiteY10" fmla="*/ 0 h 127000"/>
              <a:gd name="connsiteX11" fmla="*/ 53975 w 190500"/>
              <a:gd name="connsiteY11" fmla="*/ 3175 h 127000"/>
              <a:gd name="connsiteX12" fmla="*/ 60325 w 190500"/>
              <a:gd name="connsiteY12" fmla="*/ 3175 h 127000"/>
              <a:gd name="connsiteX13" fmla="*/ 63500 w 190500"/>
              <a:gd name="connsiteY13" fmla="*/ 3175 h 127000"/>
              <a:gd name="connsiteX14" fmla="*/ 73025 w 190500"/>
              <a:gd name="connsiteY14" fmla="*/ 3175 h 127000"/>
              <a:gd name="connsiteX15" fmla="*/ 82550 w 190500"/>
              <a:gd name="connsiteY15" fmla="*/ 3175 h 127000"/>
              <a:gd name="connsiteX16" fmla="*/ 92075 w 190500"/>
              <a:gd name="connsiteY16" fmla="*/ 3175 h 127000"/>
              <a:gd name="connsiteX17" fmla="*/ 92075 w 190500"/>
              <a:gd name="connsiteY17" fmla="*/ 6350 h 127000"/>
              <a:gd name="connsiteX18" fmla="*/ 101600 w 190500"/>
              <a:gd name="connsiteY18" fmla="*/ 3175 h 127000"/>
              <a:gd name="connsiteX19" fmla="*/ 101600 w 190500"/>
              <a:gd name="connsiteY19" fmla="*/ 6350 h 127000"/>
              <a:gd name="connsiteX20" fmla="*/ 114300 w 190500"/>
              <a:gd name="connsiteY20" fmla="*/ 6350 h 127000"/>
              <a:gd name="connsiteX21" fmla="*/ 117475 w 190500"/>
              <a:gd name="connsiteY21" fmla="*/ 6350 h 127000"/>
              <a:gd name="connsiteX22" fmla="*/ 123825 w 190500"/>
              <a:gd name="connsiteY22" fmla="*/ 6350 h 127000"/>
              <a:gd name="connsiteX23" fmla="*/ 133350 w 190500"/>
              <a:gd name="connsiteY23" fmla="*/ 6350 h 127000"/>
              <a:gd name="connsiteX24" fmla="*/ 139700 w 190500"/>
              <a:gd name="connsiteY24" fmla="*/ 6350 h 127000"/>
              <a:gd name="connsiteX25" fmla="*/ 146050 w 190500"/>
              <a:gd name="connsiteY25" fmla="*/ 6350 h 127000"/>
              <a:gd name="connsiteX26" fmla="*/ 155575 w 190500"/>
              <a:gd name="connsiteY26" fmla="*/ 6350 h 127000"/>
              <a:gd name="connsiteX27" fmla="*/ 155575 w 190500"/>
              <a:gd name="connsiteY27" fmla="*/ 9525 h 127000"/>
              <a:gd name="connsiteX28" fmla="*/ 165100 w 190500"/>
              <a:gd name="connsiteY28" fmla="*/ 9525 h 127000"/>
              <a:gd name="connsiteX29" fmla="*/ 177800 w 190500"/>
              <a:gd name="connsiteY29" fmla="*/ 9525 h 127000"/>
              <a:gd name="connsiteX30" fmla="*/ 184150 w 190500"/>
              <a:gd name="connsiteY30" fmla="*/ 9525 h 127000"/>
              <a:gd name="connsiteX31" fmla="*/ 187325 w 190500"/>
              <a:gd name="connsiteY31" fmla="*/ 9525 h 127000"/>
              <a:gd name="connsiteX32" fmla="*/ 190500 w 190500"/>
              <a:gd name="connsiteY32" fmla="*/ 9525 h 127000"/>
              <a:gd name="connsiteX33" fmla="*/ 190500 w 190500"/>
              <a:gd name="connsiteY33" fmla="*/ 15875 h 127000"/>
              <a:gd name="connsiteX34" fmla="*/ 190500 w 190500"/>
              <a:gd name="connsiteY34" fmla="*/ 19050 h 127000"/>
              <a:gd name="connsiteX35" fmla="*/ 190500 w 190500"/>
              <a:gd name="connsiteY35" fmla="*/ 28575 h 127000"/>
              <a:gd name="connsiteX36" fmla="*/ 190500 w 190500"/>
              <a:gd name="connsiteY36" fmla="*/ 41275 h 127000"/>
              <a:gd name="connsiteX37" fmla="*/ 190500 w 190500"/>
              <a:gd name="connsiteY37" fmla="*/ 47625 h 127000"/>
              <a:gd name="connsiteX38" fmla="*/ 190500 w 190500"/>
              <a:gd name="connsiteY38" fmla="*/ 50800 h 127000"/>
              <a:gd name="connsiteX39" fmla="*/ 190500 w 190500"/>
              <a:gd name="connsiteY39" fmla="*/ 57150 h 127000"/>
              <a:gd name="connsiteX40" fmla="*/ 187325 w 190500"/>
              <a:gd name="connsiteY40" fmla="*/ 60325 h 127000"/>
              <a:gd name="connsiteX41" fmla="*/ 187325 w 190500"/>
              <a:gd name="connsiteY41" fmla="*/ 69850 h 127000"/>
              <a:gd name="connsiteX42" fmla="*/ 187325 w 190500"/>
              <a:gd name="connsiteY42" fmla="*/ 82550 h 127000"/>
              <a:gd name="connsiteX43" fmla="*/ 187325 w 190500"/>
              <a:gd name="connsiteY43" fmla="*/ 85725 h 127000"/>
              <a:gd name="connsiteX44" fmla="*/ 187325 w 190500"/>
              <a:gd name="connsiteY44" fmla="*/ 95250 h 127000"/>
              <a:gd name="connsiteX45" fmla="*/ 187325 w 190500"/>
              <a:gd name="connsiteY45" fmla="*/ 101600 h 127000"/>
              <a:gd name="connsiteX46" fmla="*/ 187325 w 190500"/>
              <a:gd name="connsiteY46" fmla="*/ 104775 h 127000"/>
              <a:gd name="connsiteX47" fmla="*/ 187325 w 190500"/>
              <a:gd name="connsiteY47" fmla="*/ 107950 h 127000"/>
              <a:gd name="connsiteX48" fmla="*/ 187325 w 190500"/>
              <a:gd name="connsiteY48" fmla="*/ 117475 h 127000"/>
              <a:gd name="connsiteX49" fmla="*/ 187325 w 190500"/>
              <a:gd name="connsiteY49" fmla="*/ 127000 h 127000"/>
              <a:gd name="connsiteX50" fmla="*/ 177800 w 190500"/>
              <a:gd name="connsiteY50" fmla="*/ 127000 h 127000"/>
              <a:gd name="connsiteX51" fmla="*/ 168275 w 190500"/>
              <a:gd name="connsiteY51" fmla="*/ 127000 h 127000"/>
              <a:gd name="connsiteX52" fmla="*/ 168275 w 190500"/>
              <a:gd name="connsiteY52" fmla="*/ 123825 h 127000"/>
              <a:gd name="connsiteX53" fmla="*/ 155575 w 190500"/>
              <a:gd name="connsiteY53" fmla="*/ 127000 h 127000"/>
              <a:gd name="connsiteX54" fmla="*/ 155575 w 190500"/>
              <a:gd name="connsiteY54" fmla="*/ 123825 h 127000"/>
              <a:gd name="connsiteX55" fmla="*/ 142875 w 190500"/>
              <a:gd name="connsiteY55" fmla="*/ 123825 h 127000"/>
              <a:gd name="connsiteX56" fmla="*/ 130175 w 190500"/>
              <a:gd name="connsiteY56" fmla="*/ 123825 h 127000"/>
              <a:gd name="connsiteX57" fmla="*/ 120650 w 190500"/>
              <a:gd name="connsiteY57" fmla="*/ 123825 h 127000"/>
              <a:gd name="connsiteX58" fmla="*/ 114300 w 190500"/>
              <a:gd name="connsiteY58" fmla="*/ 123825 h 127000"/>
              <a:gd name="connsiteX59" fmla="*/ 107950 w 190500"/>
              <a:gd name="connsiteY59" fmla="*/ 123825 h 127000"/>
              <a:gd name="connsiteX60" fmla="*/ 104775 w 190500"/>
              <a:gd name="connsiteY60" fmla="*/ 123825 h 127000"/>
              <a:gd name="connsiteX61" fmla="*/ 101600 w 190500"/>
              <a:gd name="connsiteY61" fmla="*/ 123825 h 127000"/>
              <a:gd name="connsiteX62" fmla="*/ 95250 w 190500"/>
              <a:gd name="connsiteY62" fmla="*/ 120650 h 127000"/>
              <a:gd name="connsiteX63" fmla="*/ 85725 w 190500"/>
              <a:gd name="connsiteY63" fmla="*/ 120650 h 127000"/>
              <a:gd name="connsiteX64" fmla="*/ 79375 w 190500"/>
              <a:gd name="connsiteY64" fmla="*/ 120650 h 127000"/>
              <a:gd name="connsiteX65" fmla="*/ 76200 w 190500"/>
              <a:gd name="connsiteY65" fmla="*/ 120650 h 127000"/>
              <a:gd name="connsiteX66" fmla="*/ 66675 w 190500"/>
              <a:gd name="connsiteY66" fmla="*/ 120650 h 127000"/>
              <a:gd name="connsiteX67" fmla="*/ 57150 w 190500"/>
              <a:gd name="connsiteY67" fmla="*/ 120650 h 127000"/>
              <a:gd name="connsiteX68" fmla="*/ 53975 w 190500"/>
              <a:gd name="connsiteY68" fmla="*/ 120650 h 127000"/>
              <a:gd name="connsiteX69" fmla="*/ 53975 w 190500"/>
              <a:gd name="connsiteY69" fmla="*/ 117475 h 127000"/>
              <a:gd name="connsiteX70" fmla="*/ 53975 w 190500"/>
              <a:gd name="connsiteY70" fmla="*/ 114300 h 127000"/>
              <a:gd name="connsiteX71" fmla="*/ 53975 w 190500"/>
              <a:gd name="connsiteY71" fmla="*/ 107950 h 127000"/>
              <a:gd name="connsiteX72" fmla="*/ 57150 w 190500"/>
              <a:gd name="connsiteY72" fmla="*/ 98425 h 127000"/>
              <a:gd name="connsiteX73" fmla="*/ 53975 w 190500"/>
              <a:gd name="connsiteY73" fmla="*/ 95250 h 127000"/>
              <a:gd name="connsiteX74" fmla="*/ 50800 w 190500"/>
              <a:gd name="connsiteY74" fmla="*/ 95250 h 127000"/>
              <a:gd name="connsiteX75" fmla="*/ 47625 w 190500"/>
              <a:gd name="connsiteY75" fmla="*/ 92075 h 127000"/>
              <a:gd name="connsiteX76" fmla="*/ 41275 w 190500"/>
              <a:gd name="connsiteY76" fmla="*/ 95250 h 127000"/>
              <a:gd name="connsiteX77" fmla="*/ 38100 w 190500"/>
              <a:gd name="connsiteY77" fmla="*/ 92075 h 127000"/>
              <a:gd name="connsiteX78" fmla="*/ 38100 w 190500"/>
              <a:gd name="connsiteY78" fmla="*/ 95250 h 127000"/>
              <a:gd name="connsiteX79" fmla="*/ 34925 w 190500"/>
              <a:gd name="connsiteY79" fmla="*/ 95250 h 127000"/>
              <a:gd name="connsiteX80" fmla="*/ 31750 w 190500"/>
              <a:gd name="connsiteY80" fmla="*/ 92075 h 127000"/>
              <a:gd name="connsiteX81" fmla="*/ 25400 w 190500"/>
              <a:gd name="connsiteY81" fmla="*/ 92075 h 127000"/>
              <a:gd name="connsiteX82" fmla="*/ 22225 w 190500"/>
              <a:gd name="connsiteY82" fmla="*/ 92075 h 127000"/>
              <a:gd name="connsiteX83" fmla="*/ 15875 w 190500"/>
              <a:gd name="connsiteY83" fmla="*/ 92075 h 127000"/>
              <a:gd name="connsiteX84" fmla="*/ 12700 w 190500"/>
              <a:gd name="connsiteY84" fmla="*/ 92075 h 127000"/>
              <a:gd name="connsiteX85" fmla="*/ 12700 w 190500"/>
              <a:gd name="connsiteY85" fmla="*/ 85725 h 127000"/>
              <a:gd name="connsiteX86" fmla="*/ 12700 w 190500"/>
              <a:gd name="connsiteY86" fmla="*/ 82550 h 127000"/>
              <a:gd name="connsiteX87" fmla="*/ 9525 w 190500"/>
              <a:gd name="connsiteY87" fmla="*/ 82550 h 127000"/>
              <a:gd name="connsiteX88" fmla="*/ 6350 w 190500"/>
              <a:gd name="connsiteY88" fmla="*/ 82550 h 127000"/>
              <a:gd name="connsiteX89" fmla="*/ 0 w 190500"/>
              <a:gd name="connsiteY89" fmla="*/ 82550 h 127000"/>
              <a:gd name="connsiteX90" fmla="*/ 0 w 190500"/>
              <a:gd name="connsiteY90" fmla="*/ 79375 h 127000"/>
              <a:gd name="connsiteX91" fmla="*/ 0 w 190500"/>
              <a:gd name="connsiteY91" fmla="*/ 76200 h 127000"/>
              <a:gd name="connsiteX92" fmla="*/ 0 w 190500"/>
              <a:gd name="connsiteY92" fmla="*/ 66675 h 127000"/>
              <a:gd name="connsiteX93" fmla="*/ 0 w 190500"/>
              <a:gd name="connsiteY93" fmla="*/ 60325 h 127000"/>
              <a:gd name="connsiteX94" fmla="*/ 0 w 190500"/>
              <a:gd name="connsiteY94" fmla="*/ 50800 h 127000"/>
              <a:gd name="connsiteX95" fmla="*/ 0 w 190500"/>
              <a:gd name="connsiteY95" fmla="*/ 47625 h 127000"/>
              <a:gd name="connsiteX96" fmla="*/ 3175 w 190500"/>
              <a:gd name="connsiteY96" fmla="*/ 47625 h 127000"/>
              <a:gd name="connsiteX97" fmla="*/ 3175 w 190500"/>
              <a:gd name="connsiteY97" fmla="*/ 38100 h 127000"/>
              <a:gd name="connsiteX98" fmla="*/ 3175 w 190500"/>
              <a:gd name="connsiteY98" fmla="*/ 34925 h 127000"/>
              <a:gd name="connsiteX99" fmla="*/ 3175 w 190500"/>
              <a:gd name="connsiteY99" fmla="*/ 28575 h 127000"/>
              <a:gd name="connsiteX100" fmla="*/ 3175 w 190500"/>
              <a:gd name="connsiteY100" fmla="*/ 25400 h 127000"/>
              <a:gd name="connsiteX101" fmla="*/ 3175 w 190500"/>
              <a:gd name="connsiteY101" fmla="*/ 19050 h 127000"/>
              <a:gd name="connsiteX102" fmla="*/ 3175 w 190500"/>
              <a:gd name="connsiteY102" fmla="*/ 15875 h 127000"/>
              <a:gd name="connsiteX103" fmla="*/ 3175 w 190500"/>
              <a:gd name="connsiteY103" fmla="*/ 6350 h 127000"/>
              <a:gd name="connsiteX104" fmla="*/ 3175 w 190500"/>
              <a:gd name="connsiteY104" fmla="*/ 3175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190500" h="127000">
                <a:moveTo>
                  <a:pt x="3175" y="0"/>
                </a:moveTo>
                <a:lnTo>
                  <a:pt x="9525" y="0"/>
                </a:lnTo>
                <a:lnTo>
                  <a:pt x="12700" y="0"/>
                </a:lnTo>
                <a:lnTo>
                  <a:pt x="19050" y="0"/>
                </a:lnTo>
                <a:lnTo>
                  <a:pt x="22225" y="0"/>
                </a:lnTo>
                <a:lnTo>
                  <a:pt x="28575" y="0"/>
                </a:lnTo>
                <a:lnTo>
                  <a:pt x="34925" y="0"/>
                </a:lnTo>
                <a:lnTo>
                  <a:pt x="38100" y="0"/>
                </a:lnTo>
                <a:lnTo>
                  <a:pt x="44450" y="3175"/>
                </a:lnTo>
                <a:lnTo>
                  <a:pt x="47625" y="0"/>
                </a:lnTo>
                <a:lnTo>
                  <a:pt x="50800" y="0"/>
                </a:lnTo>
                <a:lnTo>
                  <a:pt x="53975" y="3175"/>
                </a:lnTo>
                <a:lnTo>
                  <a:pt x="60325" y="3175"/>
                </a:lnTo>
                <a:lnTo>
                  <a:pt x="63500" y="3175"/>
                </a:lnTo>
                <a:lnTo>
                  <a:pt x="73025" y="3175"/>
                </a:lnTo>
                <a:lnTo>
                  <a:pt x="82550" y="3175"/>
                </a:lnTo>
                <a:lnTo>
                  <a:pt x="92075" y="3175"/>
                </a:lnTo>
                <a:lnTo>
                  <a:pt x="92075" y="6350"/>
                </a:lnTo>
                <a:lnTo>
                  <a:pt x="101600" y="3175"/>
                </a:lnTo>
                <a:lnTo>
                  <a:pt x="101600" y="6350"/>
                </a:lnTo>
                <a:lnTo>
                  <a:pt x="114300" y="6350"/>
                </a:lnTo>
                <a:lnTo>
                  <a:pt x="117475" y="6350"/>
                </a:lnTo>
                <a:lnTo>
                  <a:pt x="123825" y="6350"/>
                </a:lnTo>
                <a:lnTo>
                  <a:pt x="133350" y="6350"/>
                </a:lnTo>
                <a:lnTo>
                  <a:pt x="139700" y="6350"/>
                </a:lnTo>
                <a:lnTo>
                  <a:pt x="146050" y="6350"/>
                </a:lnTo>
                <a:lnTo>
                  <a:pt x="155575" y="6350"/>
                </a:lnTo>
                <a:lnTo>
                  <a:pt x="155575" y="9525"/>
                </a:lnTo>
                <a:lnTo>
                  <a:pt x="165100" y="9525"/>
                </a:lnTo>
                <a:lnTo>
                  <a:pt x="177800" y="9525"/>
                </a:lnTo>
                <a:lnTo>
                  <a:pt x="184150" y="9525"/>
                </a:lnTo>
                <a:lnTo>
                  <a:pt x="187325" y="9525"/>
                </a:lnTo>
                <a:lnTo>
                  <a:pt x="190500" y="9525"/>
                </a:lnTo>
                <a:lnTo>
                  <a:pt x="190500" y="15875"/>
                </a:lnTo>
                <a:lnTo>
                  <a:pt x="190500" y="19050"/>
                </a:lnTo>
                <a:lnTo>
                  <a:pt x="190500" y="28575"/>
                </a:lnTo>
                <a:lnTo>
                  <a:pt x="190500" y="41275"/>
                </a:lnTo>
                <a:lnTo>
                  <a:pt x="190500" y="47625"/>
                </a:lnTo>
                <a:lnTo>
                  <a:pt x="190500" y="50800"/>
                </a:lnTo>
                <a:lnTo>
                  <a:pt x="190500" y="57150"/>
                </a:lnTo>
                <a:lnTo>
                  <a:pt x="187325" y="60325"/>
                </a:lnTo>
                <a:lnTo>
                  <a:pt x="187325" y="69850"/>
                </a:lnTo>
                <a:lnTo>
                  <a:pt x="187325" y="82550"/>
                </a:lnTo>
                <a:lnTo>
                  <a:pt x="187325" y="85725"/>
                </a:lnTo>
                <a:lnTo>
                  <a:pt x="187325" y="95250"/>
                </a:lnTo>
                <a:lnTo>
                  <a:pt x="187325" y="101600"/>
                </a:lnTo>
                <a:lnTo>
                  <a:pt x="187325" y="104775"/>
                </a:lnTo>
                <a:lnTo>
                  <a:pt x="187325" y="107950"/>
                </a:lnTo>
                <a:lnTo>
                  <a:pt x="187325" y="117475"/>
                </a:lnTo>
                <a:lnTo>
                  <a:pt x="187325" y="127000"/>
                </a:lnTo>
                <a:lnTo>
                  <a:pt x="177800" y="127000"/>
                </a:lnTo>
                <a:lnTo>
                  <a:pt x="168275" y="127000"/>
                </a:lnTo>
                <a:lnTo>
                  <a:pt x="168275" y="123825"/>
                </a:lnTo>
                <a:lnTo>
                  <a:pt x="155575" y="127000"/>
                </a:lnTo>
                <a:lnTo>
                  <a:pt x="155575" y="123825"/>
                </a:lnTo>
                <a:lnTo>
                  <a:pt x="142875" y="123825"/>
                </a:lnTo>
                <a:lnTo>
                  <a:pt x="130175" y="123825"/>
                </a:lnTo>
                <a:lnTo>
                  <a:pt x="120650" y="123825"/>
                </a:lnTo>
                <a:lnTo>
                  <a:pt x="114300" y="123825"/>
                </a:lnTo>
                <a:lnTo>
                  <a:pt x="107950" y="123825"/>
                </a:lnTo>
                <a:lnTo>
                  <a:pt x="104775" y="123825"/>
                </a:lnTo>
                <a:lnTo>
                  <a:pt x="101600" y="123825"/>
                </a:lnTo>
                <a:lnTo>
                  <a:pt x="95250" y="120650"/>
                </a:lnTo>
                <a:lnTo>
                  <a:pt x="85725" y="120650"/>
                </a:lnTo>
                <a:lnTo>
                  <a:pt x="79375" y="120650"/>
                </a:lnTo>
                <a:lnTo>
                  <a:pt x="76200" y="120650"/>
                </a:lnTo>
                <a:lnTo>
                  <a:pt x="66675" y="120650"/>
                </a:lnTo>
                <a:lnTo>
                  <a:pt x="57150" y="120650"/>
                </a:lnTo>
                <a:lnTo>
                  <a:pt x="53975" y="120650"/>
                </a:lnTo>
                <a:lnTo>
                  <a:pt x="53975" y="117475"/>
                </a:lnTo>
                <a:lnTo>
                  <a:pt x="53975" y="114300"/>
                </a:lnTo>
                <a:lnTo>
                  <a:pt x="53975" y="107950"/>
                </a:lnTo>
                <a:lnTo>
                  <a:pt x="57150" y="98425"/>
                </a:lnTo>
                <a:lnTo>
                  <a:pt x="53975" y="95250"/>
                </a:lnTo>
                <a:lnTo>
                  <a:pt x="50800" y="95250"/>
                </a:lnTo>
                <a:lnTo>
                  <a:pt x="47625" y="92075"/>
                </a:lnTo>
                <a:lnTo>
                  <a:pt x="41275" y="95250"/>
                </a:lnTo>
                <a:lnTo>
                  <a:pt x="38100" y="92075"/>
                </a:lnTo>
                <a:lnTo>
                  <a:pt x="38100" y="95250"/>
                </a:lnTo>
                <a:lnTo>
                  <a:pt x="34925" y="95250"/>
                </a:lnTo>
                <a:lnTo>
                  <a:pt x="31750" y="92075"/>
                </a:lnTo>
                <a:lnTo>
                  <a:pt x="25400" y="92075"/>
                </a:lnTo>
                <a:lnTo>
                  <a:pt x="22225" y="92075"/>
                </a:lnTo>
                <a:lnTo>
                  <a:pt x="15875" y="92075"/>
                </a:lnTo>
                <a:lnTo>
                  <a:pt x="12700" y="92075"/>
                </a:lnTo>
                <a:lnTo>
                  <a:pt x="12700" y="85725"/>
                </a:lnTo>
                <a:lnTo>
                  <a:pt x="12700" y="82550"/>
                </a:lnTo>
                <a:lnTo>
                  <a:pt x="9525" y="82550"/>
                </a:lnTo>
                <a:lnTo>
                  <a:pt x="6350" y="82550"/>
                </a:lnTo>
                <a:lnTo>
                  <a:pt x="0" y="82550"/>
                </a:lnTo>
                <a:lnTo>
                  <a:pt x="0" y="79375"/>
                </a:lnTo>
                <a:lnTo>
                  <a:pt x="0" y="76200"/>
                </a:lnTo>
                <a:lnTo>
                  <a:pt x="0" y="66675"/>
                </a:lnTo>
                <a:lnTo>
                  <a:pt x="0" y="60325"/>
                </a:lnTo>
                <a:lnTo>
                  <a:pt x="0" y="50800"/>
                </a:lnTo>
                <a:lnTo>
                  <a:pt x="0" y="47625"/>
                </a:lnTo>
                <a:lnTo>
                  <a:pt x="3175" y="47625"/>
                </a:lnTo>
                <a:lnTo>
                  <a:pt x="3175" y="38100"/>
                </a:lnTo>
                <a:lnTo>
                  <a:pt x="3175" y="34925"/>
                </a:lnTo>
                <a:lnTo>
                  <a:pt x="3175" y="28575"/>
                </a:lnTo>
                <a:lnTo>
                  <a:pt x="3175" y="25400"/>
                </a:lnTo>
                <a:lnTo>
                  <a:pt x="3175" y="19050"/>
                </a:lnTo>
                <a:lnTo>
                  <a:pt x="3175" y="15875"/>
                </a:lnTo>
                <a:lnTo>
                  <a:pt x="3175" y="6350"/>
                </a:lnTo>
                <a:lnTo>
                  <a:pt x="3175" y="3175"/>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708" name="Denver-Aurora-Lakewood, CO">
            <a:extLst>
              <a:ext uri="{FF2B5EF4-FFF2-40B4-BE49-F238E27FC236}">
                <a16:creationId xmlns:a16="http://schemas.microsoft.com/office/drawing/2014/main" xmlns="" id="{00000000-0008-0000-0000-000061020000}"/>
              </a:ext>
            </a:extLst>
          </p:cNvPr>
          <p:cNvSpPr>
            <a:spLocks/>
          </p:cNvSpPr>
          <p:nvPr/>
        </p:nvSpPr>
        <p:spPr bwMode="auto">
          <a:xfrm>
            <a:off x="5984248" y="4663280"/>
            <a:ext cx="372913" cy="245853"/>
          </a:xfrm>
          <a:custGeom>
            <a:avLst/>
            <a:gdLst>
              <a:gd name="connsiteX0" fmla="*/ 196850 w 371475"/>
              <a:gd name="connsiteY0" fmla="*/ 38100 h 247650"/>
              <a:gd name="connsiteX1" fmla="*/ 196850 w 371475"/>
              <a:gd name="connsiteY1" fmla="*/ 41275 h 247650"/>
              <a:gd name="connsiteX2" fmla="*/ 200025 w 371475"/>
              <a:gd name="connsiteY2" fmla="*/ 41275 h 247650"/>
              <a:gd name="connsiteX3" fmla="*/ 174625 w 371475"/>
              <a:gd name="connsiteY3" fmla="*/ 0 h 247650"/>
              <a:gd name="connsiteX4" fmla="*/ 177800 w 371475"/>
              <a:gd name="connsiteY4" fmla="*/ 0 h 247650"/>
              <a:gd name="connsiteX5" fmla="*/ 180975 w 371475"/>
              <a:gd name="connsiteY5" fmla="*/ 0 h 247650"/>
              <a:gd name="connsiteX6" fmla="*/ 190500 w 371475"/>
              <a:gd name="connsiteY6" fmla="*/ 0 h 247650"/>
              <a:gd name="connsiteX7" fmla="*/ 196850 w 371475"/>
              <a:gd name="connsiteY7" fmla="*/ 0 h 247650"/>
              <a:gd name="connsiteX8" fmla="*/ 200025 w 371475"/>
              <a:gd name="connsiteY8" fmla="*/ 0 h 247650"/>
              <a:gd name="connsiteX9" fmla="*/ 209550 w 371475"/>
              <a:gd name="connsiteY9" fmla="*/ 0 h 247650"/>
              <a:gd name="connsiteX10" fmla="*/ 212725 w 371475"/>
              <a:gd name="connsiteY10" fmla="*/ 3175 h 247650"/>
              <a:gd name="connsiteX11" fmla="*/ 219075 w 371475"/>
              <a:gd name="connsiteY11" fmla="*/ 3175 h 247650"/>
              <a:gd name="connsiteX12" fmla="*/ 222250 w 371475"/>
              <a:gd name="connsiteY12" fmla="*/ 3175 h 247650"/>
              <a:gd name="connsiteX13" fmla="*/ 231775 w 371475"/>
              <a:gd name="connsiteY13" fmla="*/ 3175 h 247650"/>
              <a:gd name="connsiteX14" fmla="*/ 234950 w 371475"/>
              <a:gd name="connsiteY14" fmla="*/ 3175 h 247650"/>
              <a:gd name="connsiteX15" fmla="*/ 241300 w 371475"/>
              <a:gd name="connsiteY15" fmla="*/ 3175 h 247650"/>
              <a:gd name="connsiteX16" fmla="*/ 244475 w 371475"/>
              <a:gd name="connsiteY16" fmla="*/ 3175 h 247650"/>
              <a:gd name="connsiteX17" fmla="*/ 254000 w 371475"/>
              <a:gd name="connsiteY17" fmla="*/ 3175 h 247650"/>
              <a:gd name="connsiteX18" fmla="*/ 263525 w 371475"/>
              <a:gd name="connsiteY18" fmla="*/ 3175 h 247650"/>
              <a:gd name="connsiteX19" fmla="*/ 266700 w 371475"/>
              <a:gd name="connsiteY19" fmla="*/ 6350 h 247650"/>
              <a:gd name="connsiteX20" fmla="*/ 273050 w 371475"/>
              <a:gd name="connsiteY20" fmla="*/ 3175 h 247650"/>
              <a:gd name="connsiteX21" fmla="*/ 276225 w 371475"/>
              <a:gd name="connsiteY21" fmla="*/ 6350 h 247650"/>
              <a:gd name="connsiteX22" fmla="*/ 285750 w 371475"/>
              <a:gd name="connsiteY22" fmla="*/ 6350 h 247650"/>
              <a:gd name="connsiteX23" fmla="*/ 295275 w 371475"/>
              <a:gd name="connsiteY23" fmla="*/ 6350 h 247650"/>
              <a:gd name="connsiteX24" fmla="*/ 298450 w 371475"/>
              <a:gd name="connsiteY24" fmla="*/ 6350 h 247650"/>
              <a:gd name="connsiteX25" fmla="*/ 307975 w 371475"/>
              <a:gd name="connsiteY25" fmla="*/ 6350 h 247650"/>
              <a:gd name="connsiteX26" fmla="*/ 320675 w 371475"/>
              <a:gd name="connsiteY26" fmla="*/ 6350 h 247650"/>
              <a:gd name="connsiteX27" fmla="*/ 330200 w 371475"/>
              <a:gd name="connsiteY27" fmla="*/ 6350 h 247650"/>
              <a:gd name="connsiteX28" fmla="*/ 330200 w 371475"/>
              <a:gd name="connsiteY28" fmla="*/ 9525 h 247650"/>
              <a:gd name="connsiteX29" fmla="*/ 342900 w 371475"/>
              <a:gd name="connsiteY29" fmla="*/ 9525 h 247650"/>
              <a:gd name="connsiteX30" fmla="*/ 352425 w 371475"/>
              <a:gd name="connsiteY30" fmla="*/ 9525 h 247650"/>
              <a:gd name="connsiteX31" fmla="*/ 355600 w 371475"/>
              <a:gd name="connsiteY31" fmla="*/ 9525 h 247650"/>
              <a:gd name="connsiteX32" fmla="*/ 365125 w 371475"/>
              <a:gd name="connsiteY32" fmla="*/ 9525 h 247650"/>
              <a:gd name="connsiteX33" fmla="*/ 368300 w 371475"/>
              <a:gd name="connsiteY33" fmla="*/ 9525 h 247650"/>
              <a:gd name="connsiteX34" fmla="*/ 371475 w 371475"/>
              <a:gd name="connsiteY34" fmla="*/ 9525 h 247650"/>
              <a:gd name="connsiteX35" fmla="*/ 371475 w 371475"/>
              <a:gd name="connsiteY35" fmla="*/ 19050 h 247650"/>
              <a:gd name="connsiteX36" fmla="*/ 371475 w 371475"/>
              <a:gd name="connsiteY36" fmla="*/ 22225 h 247650"/>
              <a:gd name="connsiteX37" fmla="*/ 371475 w 371475"/>
              <a:gd name="connsiteY37" fmla="*/ 28575 h 247650"/>
              <a:gd name="connsiteX38" fmla="*/ 368300 w 371475"/>
              <a:gd name="connsiteY38" fmla="*/ 31750 h 247650"/>
              <a:gd name="connsiteX39" fmla="*/ 371475 w 371475"/>
              <a:gd name="connsiteY39" fmla="*/ 41275 h 247650"/>
              <a:gd name="connsiteX40" fmla="*/ 368300 w 371475"/>
              <a:gd name="connsiteY40" fmla="*/ 41275 h 247650"/>
              <a:gd name="connsiteX41" fmla="*/ 368300 w 371475"/>
              <a:gd name="connsiteY41" fmla="*/ 53975 h 247650"/>
              <a:gd name="connsiteX42" fmla="*/ 368300 w 371475"/>
              <a:gd name="connsiteY42" fmla="*/ 60325 h 247650"/>
              <a:gd name="connsiteX43" fmla="*/ 368300 w 371475"/>
              <a:gd name="connsiteY43" fmla="*/ 63500 h 247650"/>
              <a:gd name="connsiteX44" fmla="*/ 368300 w 371475"/>
              <a:gd name="connsiteY44" fmla="*/ 69850 h 247650"/>
              <a:gd name="connsiteX45" fmla="*/ 368300 w 371475"/>
              <a:gd name="connsiteY45" fmla="*/ 76200 h 247650"/>
              <a:gd name="connsiteX46" fmla="*/ 368300 w 371475"/>
              <a:gd name="connsiteY46" fmla="*/ 79375 h 247650"/>
              <a:gd name="connsiteX47" fmla="*/ 368300 w 371475"/>
              <a:gd name="connsiteY47" fmla="*/ 88900 h 247650"/>
              <a:gd name="connsiteX48" fmla="*/ 368300 w 371475"/>
              <a:gd name="connsiteY48" fmla="*/ 92075 h 247650"/>
              <a:gd name="connsiteX49" fmla="*/ 365125 w 371475"/>
              <a:gd name="connsiteY49" fmla="*/ 92075 h 247650"/>
              <a:gd name="connsiteX50" fmla="*/ 365125 w 371475"/>
              <a:gd name="connsiteY50" fmla="*/ 98425 h 247650"/>
              <a:gd name="connsiteX51" fmla="*/ 365125 w 371475"/>
              <a:gd name="connsiteY51" fmla="*/ 111125 h 247650"/>
              <a:gd name="connsiteX52" fmla="*/ 365125 w 371475"/>
              <a:gd name="connsiteY52" fmla="*/ 120650 h 247650"/>
              <a:gd name="connsiteX53" fmla="*/ 365125 w 371475"/>
              <a:gd name="connsiteY53" fmla="*/ 133350 h 247650"/>
              <a:gd name="connsiteX54" fmla="*/ 365125 w 371475"/>
              <a:gd name="connsiteY54" fmla="*/ 142875 h 247650"/>
              <a:gd name="connsiteX55" fmla="*/ 361950 w 371475"/>
              <a:gd name="connsiteY55" fmla="*/ 146050 h 247650"/>
              <a:gd name="connsiteX56" fmla="*/ 361950 w 371475"/>
              <a:gd name="connsiteY56" fmla="*/ 155575 h 247650"/>
              <a:gd name="connsiteX57" fmla="*/ 361950 w 371475"/>
              <a:gd name="connsiteY57" fmla="*/ 158750 h 247650"/>
              <a:gd name="connsiteX58" fmla="*/ 361950 w 371475"/>
              <a:gd name="connsiteY58" fmla="*/ 168275 h 247650"/>
              <a:gd name="connsiteX59" fmla="*/ 361950 w 371475"/>
              <a:gd name="connsiteY59" fmla="*/ 177800 h 247650"/>
              <a:gd name="connsiteX60" fmla="*/ 361950 w 371475"/>
              <a:gd name="connsiteY60" fmla="*/ 180975 h 247650"/>
              <a:gd name="connsiteX61" fmla="*/ 361950 w 371475"/>
              <a:gd name="connsiteY61" fmla="*/ 184150 h 247650"/>
              <a:gd name="connsiteX62" fmla="*/ 361950 w 371475"/>
              <a:gd name="connsiteY62" fmla="*/ 193675 h 247650"/>
              <a:gd name="connsiteX63" fmla="*/ 358775 w 371475"/>
              <a:gd name="connsiteY63" fmla="*/ 193675 h 247650"/>
              <a:gd name="connsiteX64" fmla="*/ 358775 w 371475"/>
              <a:gd name="connsiteY64" fmla="*/ 206375 h 247650"/>
              <a:gd name="connsiteX65" fmla="*/ 358775 w 371475"/>
              <a:gd name="connsiteY65" fmla="*/ 215900 h 247650"/>
              <a:gd name="connsiteX66" fmla="*/ 358775 w 371475"/>
              <a:gd name="connsiteY66" fmla="*/ 219075 h 247650"/>
              <a:gd name="connsiteX67" fmla="*/ 358775 w 371475"/>
              <a:gd name="connsiteY67" fmla="*/ 228600 h 247650"/>
              <a:gd name="connsiteX68" fmla="*/ 346075 w 371475"/>
              <a:gd name="connsiteY68" fmla="*/ 228600 h 247650"/>
              <a:gd name="connsiteX69" fmla="*/ 346075 w 371475"/>
              <a:gd name="connsiteY69" fmla="*/ 225425 h 247650"/>
              <a:gd name="connsiteX70" fmla="*/ 336550 w 371475"/>
              <a:gd name="connsiteY70" fmla="*/ 225425 h 247650"/>
              <a:gd name="connsiteX71" fmla="*/ 330200 w 371475"/>
              <a:gd name="connsiteY71" fmla="*/ 225425 h 247650"/>
              <a:gd name="connsiteX72" fmla="*/ 327025 w 371475"/>
              <a:gd name="connsiteY72" fmla="*/ 225425 h 247650"/>
              <a:gd name="connsiteX73" fmla="*/ 317500 w 371475"/>
              <a:gd name="connsiteY73" fmla="*/ 225425 h 247650"/>
              <a:gd name="connsiteX74" fmla="*/ 314325 w 371475"/>
              <a:gd name="connsiteY74" fmla="*/ 225425 h 247650"/>
              <a:gd name="connsiteX75" fmla="*/ 307975 w 371475"/>
              <a:gd name="connsiteY75" fmla="*/ 225425 h 247650"/>
              <a:gd name="connsiteX76" fmla="*/ 311150 w 371475"/>
              <a:gd name="connsiteY76" fmla="*/ 222250 h 247650"/>
              <a:gd name="connsiteX77" fmla="*/ 311150 w 371475"/>
              <a:gd name="connsiteY77" fmla="*/ 215900 h 247650"/>
              <a:gd name="connsiteX78" fmla="*/ 311150 w 371475"/>
              <a:gd name="connsiteY78" fmla="*/ 212725 h 247650"/>
              <a:gd name="connsiteX79" fmla="*/ 311150 w 371475"/>
              <a:gd name="connsiteY79" fmla="*/ 206375 h 247650"/>
              <a:gd name="connsiteX80" fmla="*/ 311150 w 371475"/>
              <a:gd name="connsiteY80" fmla="*/ 193675 h 247650"/>
              <a:gd name="connsiteX81" fmla="*/ 311150 w 371475"/>
              <a:gd name="connsiteY81" fmla="*/ 184150 h 247650"/>
              <a:gd name="connsiteX82" fmla="*/ 311150 w 371475"/>
              <a:gd name="connsiteY82" fmla="*/ 180975 h 247650"/>
              <a:gd name="connsiteX83" fmla="*/ 311150 w 371475"/>
              <a:gd name="connsiteY83" fmla="*/ 174625 h 247650"/>
              <a:gd name="connsiteX84" fmla="*/ 307975 w 371475"/>
              <a:gd name="connsiteY84" fmla="*/ 174625 h 247650"/>
              <a:gd name="connsiteX85" fmla="*/ 304800 w 371475"/>
              <a:gd name="connsiteY85" fmla="*/ 174625 h 247650"/>
              <a:gd name="connsiteX86" fmla="*/ 298450 w 371475"/>
              <a:gd name="connsiteY86" fmla="*/ 174625 h 247650"/>
              <a:gd name="connsiteX87" fmla="*/ 285750 w 371475"/>
              <a:gd name="connsiteY87" fmla="*/ 174625 h 247650"/>
              <a:gd name="connsiteX88" fmla="*/ 276225 w 371475"/>
              <a:gd name="connsiteY88" fmla="*/ 174625 h 247650"/>
              <a:gd name="connsiteX89" fmla="*/ 276225 w 371475"/>
              <a:gd name="connsiteY89" fmla="*/ 171450 h 247650"/>
              <a:gd name="connsiteX90" fmla="*/ 266700 w 371475"/>
              <a:gd name="connsiteY90" fmla="*/ 171450 h 247650"/>
              <a:gd name="connsiteX91" fmla="*/ 260350 w 371475"/>
              <a:gd name="connsiteY91" fmla="*/ 171450 h 247650"/>
              <a:gd name="connsiteX92" fmla="*/ 254000 w 371475"/>
              <a:gd name="connsiteY92" fmla="*/ 171450 h 247650"/>
              <a:gd name="connsiteX93" fmla="*/ 244475 w 371475"/>
              <a:gd name="connsiteY93" fmla="*/ 171450 h 247650"/>
              <a:gd name="connsiteX94" fmla="*/ 238125 w 371475"/>
              <a:gd name="connsiteY94" fmla="*/ 171450 h 247650"/>
              <a:gd name="connsiteX95" fmla="*/ 234950 w 371475"/>
              <a:gd name="connsiteY95" fmla="*/ 171450 h 247650"/>
              <a:gd name="connsiteX96" fmla="*/ 222250 w 371475"/>
              <a:gd name="connsiteY96" fmla="*/ 171450 h 247650"/>
              <a:gd name="connsiteX97" fmla="*/ 222250 w 371475"/>
              <a:gd name="connsiteY97" fmla="*/ 168275 h 247650"/>
              <a:gd name="connsiteX98" fmla="*/ 212725 w 371475"/>
              <a:gd name="connsiteY98" fmla="*/ 171450 h 247650"/>
              <a:gd name="connsiteX99" fmla="*/ 212725 w 371475"/>
              <a:gd name="connsiteY99" fmla="*/ 168275 h 247650"/>
              <a:gd name="connsiteX100" fmla="*/ 203200 w 371475"/>
              <a:gd name="connsiteY100" fmla="*/ 168275 h 247650"/>
              <a:gd name="connsiteX101" fmla="*/ 193675 w 371475"/>
              <a:gd name="connsiteY101" fmla="*/ 168275 h 247650"/>
              <a:gd name="connsiteX102" fmla="*/ 184150 w 371475"/>
              <a:gd name="connsiteY102" fmla="*/ 168275 h 247650"/>
              <a:gd name="connsiteX103" fmla="*/ 180975 w 371475"/>
              <a:gd name="connsiteY103" fmla="*/ 168275 h 247650"/>
              <a:gd name="connsiteX104" fmla="*/ 174625 w 371475"/>
              <a:gd name="connsiteY104" fmla="*/ 168275 h 247650"/>
              <a:gd name="connsiteX105" fmla="*/ 171450 w 371475"/>
              <a:gd name="connsiteY105" fmla="*/ 165100 h 247650"/>
              <a:gd name="connsiteX106" fmla="*/ 165100 w 371475"/>
              <a:gd name="connsiteY106" fmla="*/ 168275 h 247650"/>
              <a:gd name="connsiteX107" fmla="*/ 158750 w 371475"/>
              <a:gd name="connsiteY107" fmla="*/ 165100 h 247650"/>
              <a:gd name="connsiteX108" fmla="*/ 155575 w 371475"/>
              <a:gd name="connsiteY108" fmla="*/ 165100 h 247650"/>
              <a:gd name="connsiteX109" fmla="*/ 149225 w 371475"/>
              <a:gd name="connsiteY109" fmla="*/ 165100 h 247650"/>
              <a:gd name="connsiteX110" fmla="*/ 142875 w 371475"/>
              <a:gd name="connsiteY110" fmla="*/ 165100 h 247650"/>
              <a:gd name="connsiteX111" fmla="*/ 139700 w 371475"/>
              <a:gd name="connsiteY111" fmla="*/ 165100 h 247650"/>
              <a:gd name="connsiteX112" fmla="*/ 133350 w 371475"/>
              <a:gd name="connsiteY112" fmla="*/ 165100 h 247650"/>
              <a:gd name="connsiteX113" fmla="*/ 130175 w 371475"/>
              <a:gd name="connsiteY113" fmla="*/ 165100 h 247650"/>
              <a:gd name="connsiteX114" fmla="*/ 127000 w 371475"/>
              <a:gd name="connsiteY114" fmla="*/ 165100 h 247650"/>
              <a:gd name="connsiteX115" fmla="*/ 127000 w 371475"/>
              <a:gd name="connsiteY115" fmla="*/ 168275 h 247650"/>
              <a:gd name="connsiteX116" fmla="*/ 127000 w 371475"/>
              <a:gd name="connsiteY116" fmla="*/ 171450 h 247650"/>
              <a:gd name="connsiteX117" fmla="*/ 127000 w 371475"/>
              <a:gd name="connsiteY117" fmla="*/ 177800 h 247650"/>
              <a:gd name="connsiteX118" fmla="*/ 127000 w 371475"/>
              <a:gd name="connsiteY118" fmla="*/ 180975 h 247650"/>
              <a:gd name="connsiteX119" fmla="*/ 127000 w 371475"/>
              <a:gd name="connsiteY119" fmla="*/ 190500 h 247650"/>
              <a:gd name="connsiteX120" fmla="*/ 127000 w 371475"/>
              <a:gd name="connsiteY120" fmla="*/ 193675 h 247650"/>
              <a:gd name="connsiteX121" fmla="*/ 127000 w 371475"/>
              <a:gd name="connsiteY121" fmla="*/ 200025 h 247650"/>
              <a:gd name="connsiteX122" fmla="*/ 123825 w 371475"/>
              <a:gd name="connsiteY122" fmla="*/ 203200 h 247650"/>
              <a:gd name="connsiteX123" fmla="*/ 123825 w 371475"/>
              <a:gd name="connsiteY123" fmla="*/ 212725 h 247650"/>
              <a:gd name="connsiteX124" fmla="*/ 123825 w 371475"/>
              <a:gd name="connsiteY124" fmla="*/ 215900 h 247650"/>
              <a:gd name="connsiteX125" fmla="*/ 123825 w 371475"/>
              <a:gd name="connsiteY125" fmla="*/ 222250 h 247650"/>
              <a:gd name="connsiteX126" fmla="*/ 123825 w 371475"/>
              <a:gd name="connsiteY126" fmla="*/ 231775 h 247650"/>
              <a:gd name="connsiteX127" fmla="*/ 123825 w 371475"/>
              <a:gd name="connsiteY127" fmla="*/ 241300 h 247650"/>
              <a:gd name="connsiteX128" fmla="*/ 123825 w 371475"/>
              <a:gd name="connsiteY128" fmla="*/ 247650 h 247650"/>
              <a:gd name="connsiteX129" fmla="*/ 117475 w 371475"/>
              <a:gd name="connsiteY129" fmla="*/ 244475 h 247650"/>
              <a:gd name="connsiteX130" fmla="*/ 114300 w 371475"/>
              <a:gd name="connsiteY130" fmla="*/ 244475 h 247650"/>
              <a:gd name="connsiteX131" fmla="*/ 107950 w 371475"/>
              <a:gd name="connsiteY131" fmla="*/ 244475 h 247650"/>
              <a:gd name="connsiteX132" fmla="*/ 95250 w 371475"/>
              <a:gd name="connsiteY132" fmla="*/ 244475 h 247650"/>
              <a:gd name="connsiteX133" fmla="*/ 85725 w 371475"/>
              <a:gd name="connsiteY133" fmla="*/ 244475 h 247650"/>
              <a:gd name="connsiteX134" fmla="*/ 79375 w 371475"/>
              <a:gd name="connsiteY134" fmla="*/ 244475 h 247650"/>
              <a:gd name="connsiteX135" fmla="*/ 76200 w 371475"/>
              <a:gd name="connsiteY135" fmla="*/ 244475 h 247650"/>
              <a:gd name="connsiteX136" fmla="*/ 73025 w 371475"/>
              <a:gd name="connsiteY136" fmla="*/ 244475 h 247650"/>
              <a:gd name="connsiteX137" fmla="*/ 63500 w 371475"/>
              <a:gd name="connsiteY137" fmla="*/ 244475 h 247650"/>
              <a:gd name="connsiteX138" fmla="*/ 63500 w 371475"/>
              <a:gd name="connsiteY138" fmla="*/ 241300 h 247650"/>
              <a:gd name="connsiteX139" fmla="*/ 57150 w 371475"/>
              <a:gd name="connsiteY139" fmla="*/ 241300 h 247650"/>
              <a:gd name="connsiteX140" fmla="*/ 53975 w 371475"/>
              <a:gd name="connsiteY140" fmla="*/ 241300 h 247650"/>
              <a:gd name="connsiteX141" fmla="*/ 44450 w 371475"/>
              <a:gd name="connsiteY141" fmla="*/ 241300 h 247650"/>
              <a:gd name="connsiteX142" fmla="*/ 41275 w 371475"/>
              <a:gd name="connsiteY142" fmla="*/ 241300 h 247650"/>
              <a:gd name="connsiteX143" fmla="*/ 34925 w 371475"/>
              <a:gd name="connsiteY143" fmla="*/ 241300 h 247650"/>
              <a:gd name="connsiteX144" fmla="*/ 31750 w 371475"/>
              <a:gd name="connsiteY144" fmla="*/ 241300 h 247650"/>
              <a:gd name="connsiteX145" fmla="*/ 28575 w 371475"/>
              <a:gd name="connsiteY145" fmla="*/ 241300 h 247650"/>
              <a:gd name="connsiteX146" fmla="*/ 28575 w 371475"/>
              <a:gd name="connsiteY146" fmla="*/ 238125 h 247650"/>
              <a:gd name="connsiteX147" fmla="*/ 31750 w 371475"/>
              <a:gd name="connsiteY147" fmla="*/ 238125 h 247650"/>
              <a:gd name="connsiteX148" fmla="*/ 31750 w 371475"/>
              <a:gd name="connsiteY148" fmla="*/ 234950 h 247650"/>
              <a:gd name="connsiteX149" fmla="*/ 31750 w 371475"/>
              <a:gd name="connsiteY149" fmla="*/ 231775 h 247650"/>
              <a:gd name="connsiteX150" fmla="*/ 31750 w 371475"/>
              <a:gd name="connsiteY150" fmla="*/ 228600 h 247650"/>
              <a:gd name="connsiteX151" fmla="*/ 31750 w 371475"/>
              <a:gd name="connsiteY151" fmla="*/ 225425 h 247650"/>
              <a:gd name="connsiteX152" fmla="*/ 34925 w 371475"/>
              <a:gd name="connsiteY152" fmla="*/ 225425 h 247650"/>
              <a:gd name="connsiteX153" fmla="*/ 34925 w 371475"/>
              <a:gd name="connsiteY153" fmla="*/ 222250 h 247650"/>
              <a:gd name="connsiteX154" fmla="*/ 38100 w 371475"/>
              <a:gd name="connsiteY154" fmla="*/ 222250 h 247650"/>
              <a:gd name="connsiteX155" fmla="*/ 38100 w 371475"/>
              <a:gd name="connsiteY155" fmla="*/ 215900 h 247650"/>
              <a:gd name="connsiteX156" fmla="*/ 34925 w 371475"/>
              <a:gd name="connsiteY156" fmla="*/ 215900 h 247650"/>
              <a:gd name="connsiteX157" fmla="*/ 34925 w 371475"/>
              <a:gd name="connsiteY157" fmla="*/ 212725 h 247650"/>
              <a:gd name="connsiteX158" fmla="*/ 34925 w 371475"/>
              <a:gd name="connsiteY158" fmla="*/ 209550 h 247650"/>
              <a:gd name="connsiteX159" fmla="*/ 34925 w 371475"/>
              <a:gd name="connsiteY159" fmla="*/ 206375 h 247650"/>
              <a:gd name="connsiteX160" fmla="*/ 34925 w 371475"/>
              <a:gd name="connsiteY160" fmla="*/ 203200 h 247650"/>
              <a:gd name="connsiteX161" fmla="*/ 28575 w 371475"/>
              <a:gd name="connsiteY161" fmla="*/ 203200 h 247650"/>
              <a:gd name="connsiteX162" fmla="*/ 28575 w 371475"/>
              <a:gd name="connsiteY162" fmla="*/ 200025 h 247650"/>
              <a:gd name="connsiteX163" fmla="*/ 28575 w 371475"/>
              <a:gd name="connsiteY163" fmla="*/ 196850 h 247650"/>
              <a:gd name="connsiteX164" fmla="*/ 25400 w 371475"/>
              <a:gd name="connsiteY164" fmla="*/ 196850 h 247650"/>
              <a:gd name="connsiteX165" fmla="*/ 25400 w 371475"/>
              <a:gd name="connsiteY165" fmla="*/ 193675 h 247650"/>
              <a:gd name="connsiteX166" fmla="*/ 22225 w 371475"/>
              <a:gd name="connsiteY166" fmla="*/ 193675 h 247650"/>
              <a:gd name="connsiteX167" fmla="*/ 22225 w 371475"/>
              <a:gd name="connsiteY167" fmla="*/ 190500 h 247650"/>
              <a:gd name="connsiteX168" fmla="*/ 19050 w 371475"/>
              <a:gd name="connsiteY168" fmla="*/ 193675 h 247650"/>
              <a:gd name="connsiteX169" fmla="*/ 15875 w 371475"/>
              <a:gd name="connsiteY169" fmla="*/ 193675 h 247650"/>
              <a:gd name="connsiteX170" fmla="*/ 12700 w 371475"/>
              <a:gd name="connsiteY170" fmla="*/ 193675 h 247650"/>
              <a:gd name="connsiteX171" fmla="*/ 12700 w 371475"/>
              <a:gd name="connsiteY171" fmla="*/ 190500 h 247650"/>
              <a:gd name="connsiteX172" fmla="*/ 9525 w 371475"/>
              <a:gd name="connsiteY172" fmla="*/ 190500 h 247650"/>
              <a:gd name="connsiteX173" fmla="*/ 9525 w 371475"/>
              <a:gd name="connsiteY173" fmla="*/ 187325 h 247650"/>
              <a:gd name="connsiteX174" fmla="*/ 12700 w 371475"/>
              <a:gd name="connsiteY174" fmla="*/ 187325 h 247650"/>
              <a:gd name="connsiteX175" fmla="*/ 12700 w 371475"/>
              <a:gd name="connsiteY175" fmla="*/ 184150 h 247650"/>
              <a:gd name="connsiteX176" fmla="*/ 9525 w 371475"/>
              <a:gd name="connsiteY176" fmla="*/ 184150 h 247650"/>
              <a:gd name="connsiteX177" fmla="*/ 9525 w 371475"/>
              <a:gd name="connsiteY177" fmla="*/ 180975 h 247650"/>
              <a:gd name="connsiteX178" fmla="*/ 6350 w 371475"/>
              <a:gd name="connsiteY178" fmla="*/ 180975 h 247650"/>
              <a:gd name="connsiteX179" fmla="*/ 3175 w 371475"/>
              <a:gd name="connsiteY179" fmla="*/ 180975 h 247650"/>
              <a:gd name="connsiteX180" fmla="*/ 3175 w 371475"/>
              <a:gd name="connsiteY180" fmla="*/ 177800 h 247650"/>
              <a:gd name="connsiteX181" fmla="*/ 0 w 371475"/>
              <a:gd name="connsiteY181" fmla="*/ 177800 h 247650"/>
              <a:gd name="connsiteX182" fmla="*/ 0 w 371475"/>
              <a:gd name="connsiteY182" fmla="*/ 174625 h 247650"/>
              <a:gd name="connsiteX183" fmla="*/ 0 w 371475"/>
              <a:gd name="connsiteY183" fmla="*/ 168275 h 247650"/>
              <a:gd name="connsiteX184" fmla="*/ 0 w 371475"/>
              <a:gd name="connsiteY184" fmla="*/ 165100 h 247650"/>
              <a:gd name="connsiteX185" fmla="*/ 3175 w 371475"/>
              <a:gd name="connsiteY185" fmla="*/ 165100 h 247650"/>
              <a:gd name="connsiteX186" fmla="*/ 3175 w 371475"/>
              <a:gd name="connsiteY186" fmla="*/ 158750 h 247650"/>
              <a:gd name="connsiteX187" fmla="*/ 0 w 371475"/>
              <a:gd name="connsiteY187" fmla="*/ 158750 h 247650"/>
              <a:gd name="connsiteX188" fmla="*/ 3175 w 371475"/>
              <a:gd name="connsiteY188" fmla="*/ 155575 h 247650"/>
              <a:gd name="connsiteX189" fmla="*/ 3175 w 371475"/>
              <a:gd name="connsiteY189" fmla="*/ 152400 h 247650"/>
              <a:gd name="connsiteX190" fmla="*/ 3175 w 371475"/>
              <a:gd name="connsiteY190" fmla="*/ 146050 h 247650"/>
              <a:gd name="connsiteX191" fmla="*/ 3175 w 371475"/>
              <a:gd name="connsiteY191" fmla="*/ 142875 h 247650"/>
              <a:gd name="connsiteX192" fmla="*/ 3175 w 371475"/>
              <a:gd name="connsiteY192" fmla="*/ 139700 h 247650"/>
              <a:gd name="connsiteX193" fmla="*/ 6350 w 371475"/>
              <a:gd name="connsiteY193" fmla="*/ 139700 h 247650"/>
              <a:gd name="connsiteX194" fmla="*/ 6350 w 371475"/>
              <a:gd name="connsiteY194" fmla="*/ 136525 h 247650"/>
              <a:gd name="connsiteX195" fmla="*/ 6350 w 371475"/>
              <a:gd name="connsiteY195" fmla="*/ 133350 h 247650"/>
              <a:gd name="connsiteX196" fmla="*/ 3175 w 371475"/>
              <a:gd name="connsiteY196" fmla="*/ 133350 h 247650"/>
              <a:gd name="connsiteX197" fmla="*/ 3175 w 371475"/>
              <a:gd name="connsiteY197" fmla="*/ 123825 h 247650"/>
              <a:gd name="connsiteX198" fmla="*/ 6350 w 371475"/>
              <a:gd name="connsiteY198" fmla="*/ 123825 h 247650"/>
              <a:gd name="connsiteX199" fmla="*/ 6350 w 371475"/>
              <a:gd name="connsiteY199" fmla="*/ 120650 h 247650"/>
              <a:gd name="connsiteX200" fmla="*/ 6350 w 371475"/>
              <a:gd name="connsiteY200" fmla="*/ 117475 h 247650"/>
              <a:gd name="connsiteX201" fmla="*/ 9525 w 371475"/>
              <a:gd name="connsiteY201" fmla="*/ 117475 h 247650"/>
              <a:gd name="connsiteX202" fmla="*/ 9525 w 371475"/>
              <a:gd name="connsiteY202" fmla="*/ 114300 h 247650"/>
              <a:gd name="connsiteX203" fmla="*/ 9525 w 371475"/>
              <a:gd name="connsiteY203" fmla="*/ 107950 h 247650"/>
              <a:gd name="connsiteX204" fmla="*/ 12700 w 371475"/>
              <a:gd name="connsiteY204" fmla="*/ 107950 h 247650"/>
              <a:gd name="connsiteX205" fmla="*/ 19050 w 371475"/>
              <a:gd name="connsiteY205" fmla="*/ 107950 h 247650"/>
              <a:gd name="connsiteX206" fmla="*/ 19050 w 371475"/>
              <a:gd name="connsiteY206" fmla="*/ 111125 h 247650"/>
              <a:gd name="connsiteX207" fmla="*/ 22225 w 371475"/>
              <a:gd name="connsiteY207" fmla="*/ 107950 h 247650"/>
              <a:gd name="connsiteX208" fmla="*/ 22225 w 371475"/>
              <a:gd name="connsiteY208" fmla="*/ 111125 h 247650"/>
              <a:gd name="connsiteX209" fmla="*/ 25400 w 371475"/>
              <a:gd name="connsiteY209" fmla="*/ 111125 h 247650"/>
              <a:gd name="connsiteX210" fmla="*/ 28575 w 371475"/>
              <a:gd name="connsiteY210" fmla="*/ 111125 h 247650"/>
              <a:gd name="connsiteX211" fmla="*/ 31750 w 371475"/>
              <a:gd name="connsiteY211" fmla="*/ 111125 h 247650"/>
              <a:gd name="connsiteX212" fmla="*/ 31750 w 371475"/>
              <a:gd name="connsiteY212" fmla="*/ 107950 h 247650"/>
              <a:gd name="connsiteX213" fmla="*/ 31750 w 371475"/>
              <a:gd name="connsiteY213" fmla="*/ 104775 h 247650"/>
              <a:gd name="connsiteX214" fmla="*/ 34925 w 371475"/>
              <a:gd name="connsiteY214" fmla="*/ 104775 h 247650"/>
              <a:gd name="connsiteX215" fmla="*/ 41275 w 371475"/>
              <a:gd name="connsiteY215" fmla="*/ 101600 h 247650"/>
              <a:gd name="connsiteX216" fmla="*/ 41275 w 371475"/>
              <a:gd name="connsiteY216" fmla="*/ 98425 h 247650"/>
              <a:gd name="connsiteX217" fmla="*/ 41275 w 371475"/>
              <a:gd name="connsiteY217" fmla="*/ 95250 h 247650"/>
              <a:gd name="connsiteX218" fmla="*/ 47625 w 371475"/>
              <a:gd name="connsiteY218" fmla="*/ 95250 h 247650"/>
              <a:gd name="connsiteX219" fmla="*/ 47625 w 371475"/>
              <a:gd name="connsiteY219" fmla="*/ 92075 h 247650"/>
              <a:gd name="connsiteX220" fmla="*/ 50800 w 371475"/>
              <a:gd name="connsiteY220" fmla="*/ 92075 h 247650"/>
              <a:gd name="connsiteX221" fmla="*/ 50800 w 371475"/>
              <a:gd name="connsiteY221" fmla="*/ 88900 h 247650"/>
              <a:gd name="connsiteX222" fmla="*/ 53975 w 371475"/>
              <a:gd name="connsiteY222" fmla="*/ 88900 h 247650"/>
              <a:gd name="connsiteX223" fmla="*/ 53975 w 371475"/>
              <a:gd name="connsiteY223" fmla="*/ 85725 h 247650"/>
              <a:gd name="connsiteX224" fmla="*/ 53975 w 371475"/>
              <a:gd name="connsiteY224" fmla="*/ 82550 h 247650"/>
              <a:gd name="connsiteX225" fmla="*/ 57150 w 371475"/>
              <a:gd name="connsiteY225" fmla="*/ 82550 h 247650"/>
              <a:gd name="connsiteX226" fmla="*/ 60325 w 371475"/>
              <a:gd name="connsiteY226" fmla="*/ 82550 h 247650"/>
              <a:gd name="connsiteX227" fmla="*/ 60325 w 371475"/>
              <a:gd name="connsiteY227" fmla="*/ 79375 h 247650"/>
              <a:gd name="connsiteX228" fmla="*/ 63500 w 371475"/>
              <a:gd name="connsiteY228" fmla="*/ 79375 h 247650"/>
              <a:gd name="connsiteX229" fmla="*/ 63500 w 371475"/>
              <a:gd name="connsiteY229" fmla="*/ 76200 h 247650"/>
              <a:gd name="connsiteX230" fmla="*/ 60325 w 371475"/>
              <a:gd name="connsiteY230" fmla="*/ 76200 h 247650"/>
              <a:gd name="connsiteX231" fmla="*/ 57150 w 371475"/>
              <a:gd name="connsiteY231" fmla="*/ 76200 h 247650"/>
              <a:gd name="connsiteX232" fmla="*/ 57150 w 371475"/>
              <a:gd name="connsiteY232" fmla="*/ 73025 h 247650"/>
              <a:gd name="connsiteX233" fmla="*/ 60325 w 371475"/>
              <a:gd name="connsiteY233" fmla="*/ 73025 h 247650"/>
              <a:gd name="connsiteX234" fmla="*/ 63500 w 371475"/>
              <a:gd name="connsiteY234" fmla="*/ 69850 h 247650"/>
              <a:gd name="connsiteX235" fmla="*/ 66675 w 371475"/>
              <a:gd name="connsiteY235" fmla="*/ 69850 h 247650"/>
              <a:gd name="connsiteX236" fmla="*/ 66675 w 371475"/>
              <a:gd name="connsiteY236" fmla="*/ 66675 h 247650"/>
              <a:gd name="connsiteX237" fmla="*/ 63500 w 371475"/>
              <a:gd name="connsiteY237" fmla="*/ 66675 h 247650"/>
              <a:gd name="connsiteX238" fmla="*/ 63500 w 371475"/>
              <a:gd name="connsiteY238" fmla="*/ 63500 h 247650"/>
              <a:gd name="connsiteX239" fmla="*/ 60325 w 371475"/>
              <a:gd name="connsiteY239" fmla="*/ 63500 h 247650"/>
              <a:gd name="connsiteX240" fmla="*/ 60325 w 371475"/>
              <a:gd name="connsiteY240" fmla="*/ 60325 h 247650"/>
              <a:gd name="connsiteX241" fmla="*/ 57150 w 371475"/>
              <a:gd name="connsiteY241" fmla="*/ 60325 h 247650"/>
              <a:gd name="connsiteX242" fmla="*/ 53975 w 371475"/>
              <a:gd name="connsiteY242" fmla="*/ 60325 h 247650"/>
              <a:gd name="connsiteX243" fmla="*/ 53975 w 371475"/>
              <a:gd name="connsiteY243" fmla="*/ 57150 h 247650"/>
              <a:gd name="connsiteX244" fmla="*/ 53975 w 371475"/>
              <a:gd name="connsiteY244" fmla="*/ 53975 h 247650"/>
              <a:gd name="connsiteX245" fmla="*/ 50800 w 371475"/>
              <a:gd name="connsiteY245" fmla="*/ 53975 h 247650"/>
              <a:gd name="connsiteX246" fmla="*/ 50800 w 371475"/>
              <a:gd name="connsiteY246" fmla="*/ 57150 h 247650"/>
              <a:gd name="connsiteX247" fmla="*/ 47625 w 371475"/>
              <a:gd name="connsiteY247" fmla="*/ 57150 h 247650"/>
              <a:gd name="connsiteX248" fmla="*/ 47625 w 371475"/>
              <a:gd name="connsiteY248" fmla="*/ 53975 h 247650"/>
              <a:gd name="connsiteX249" fmla="*/ 44450 w 371475"/>
              <a:gd name="connsiteY249" fmla="*/ 53975 h 247650"/>
              <a:gd name="connsiteX250" fmla="*/ 47625 w 371475"/>
              <a:gd name="connsiteY250" fmla="*/ 50800 h 247650"/>
              <a:gd name="connsiteX251" fmla="*/ 44450 w 371475"/>
              <a:gd name="connsiteY251" fmla="*/ 47625 h 247650"/>
              <a:gd name="connsiteX252" fmla="*/ 47625 w 371475"/>
              <a:gd name="connsiteY252" fmla="*/ 47625 h 247650"/>
              <a:gd name="connsiteX253" fmla="*/ 47625 w 371475"/>
              <a:gd name="connsiteY253" fmla="*/ 44450 h 247650"/>
              <a:gd name="connsiteX254" fmla="*/ 50800 w 371475"/>
              <a:gd name="connsiteY254" fmla="*/ 44450 h 247650"/>
              <a:gd name="connsiteX255" fmla="*/ 50800 w 371475"/>
              <a:gd name="connsiteY255" fmla="*/ 41275 h 247650"/>
              <a:gd name="connsiteX256" fmla="*/ 53975 w 371475"/>
              <a:gd name="connsiteY256" fmla="*/ 41275 h 247650"/>
              <a:gd name="connsiteX257" fmla="*/ 50800 w 371475"/>
              <a:gd name="connsiteY257" fmla="*/ 34925 h 247650"/>
              <a:gd name="connsiteX258" fmla="*/ 50800 w 371475"/>
              <a:gd name="connsiteY258" fmla="*/ 31750 h 247650"/>
              <a:gd name="connsiteX259" fmla="*/ 57150 w 371475"/>
              <a:gd name="connsiteY259" fmla="*/ 31750 h 247650"/>
              <a:gd name="connsiteX260" fmla="*/ 60325 w 371475"/>
              <a:gd name="connsiteY260" fmla="*/ 31750 h 247650"/>
              <a:gd name="connsiteX261" fmla="*/ 63500 w 371475"/>
              <a:gd name="connsiteY261" fmla="*/ 31750 h 247650"/>
              <a:gd name="connsiteX262" fmla="*/ 63500 w 371475"/>
              <a:gd name="connsiteY262" fmla="*/ 28575 h 247650"/>
              <a:gd name="connsiteX263" fmla="*/ 66675 w 371475"/>
              <a:gd name="connsiteY263" fmla="*/ 28575 h 247650"/>
              <a:gd name="connsiteX264" fmla="*/ 66675 w 371475"/>
              <a:gd name="connsiteY264" fmla="*/ 31750 h 247650"/>
              <a:gd name="connsiteX265" fmla="*/ 69850 w 371475"/>
              <a:gd name="connsiteY265" fmla="*/ 31750 h 247650"/>
              <a:gd name="connsiteX266" fmla="*/ 73025 w 371475"/>
              <a:gd name="connsiteY266" fmla="*/ 31750 h 247650"/>
              <a:gd name="connsiteX267" fmla="*/ 73025 w 371475"/>
              <a:gd name="connsiteY267" fmla="*/ 28575 h 247650"/>
              <a:gd name="connsiteX268" fmla="*/ 76200 w 371475"/>
              <a:gd name="connsiteY268" fmla="*/ 28575 h 247650"/>
              <a:gd name="connsiteX269" fmla="*/ 76200 w 371475"/>
              <a:gd name="connsiteY269" fmla="*/ 25400 h 247650"/>
              <a:gd name="connsiteX270" fmla="*/ 79375 w 371475"/>
              <a:gd name="connsiteY270" fmla="*/ 25400 h 247650"/>
              <a:gd name="connsiteX271" fmla="*/ 79375 w 371475"/>
              <a:gd name="connsiteY271" fmla="*/ 22225 h 247650"/>
              <a:gd name="connsiteX272" fmla="*/ 82550 w 371475"/>
              <a:gd name="connsiteY272" fmla="*/ 22225 h 247650"/>
              <a:gd name="connsiteX273" fmla="*/ 79375 w 371475"/>
              <a:gd name="connsiteY273" fmla="*/ 19050 h 247650"/>
              <a:gd name="connsiteX274" fmla="*/ 79375 w 371475"/>
              <a:gd name="connsiteY274" fmla="*/ 12700 h 247650"/>
              <a:gd name="connsiteX275" fmla="*/ 82550 w 371475"/>
              <a:gd name="connsiteY275" fmla="*/ 12700 h 247650"/>
              <a:gd name="connsiteX276" fmla="*/ 82550 w 371475"/>
              <a:gd name="connsiteY276" fmla="*/ 9525 h 247650"/>
              <a:gd name="connsiteX277" fmla="*/ 82550 w 371475"/>
              <a:gd name="connsiteY277" fmla="*/ 6350 h 247650"/>
              <a:gd name="connsiteX278" fmla="*/ 85725 w 371475"/>
              <a:gd name="connsiteY278" fmla="*/ 6350 h 247650"/>
              <a:gd name="connsiteX279" fmla="*/ 95250 w 371475"/>
              <a:gd name="connsiteY279" fmla="*/ 6350 h 247650"/>
              <a:gd name="connsiteX280" fmla="*/ 104775 w 371475"/>
              <a:gd name="connsiteY280" fmla="*/ 6350 h 247650"/>
              <a:gd name="connsiteX281" fmla="*/ 104775 w 371475"/>
              <a:gd name="connsiteY281" fmla="*/ 9525 h 247650"/>
              <a:gd name="connsiteX282" fmla="*/ 111125 w 371475"/>
              <a:gd name="connsiteY282" fmla="*/ 9525 h 247650"/>
              <a:gd name="connsiteX283" fmla="*/ 114300 w 371475"/>
              <a:gd name="connsiteY283" fmla="*/ 9525 h 247650"/>
              <a:gd name="connsiteX284" fmla="*/ 117475 w 371475"/>
              <a:gd name="connsiteY284" fmla="*/ 9525 h 247650"/>
              <a:gd name="connsiteX285" fmla="*/ 120650 w 371475"/>
              <a:gd name="connsiteY285" fmla="*/ 9525 h 247650"/>
              <a:gd name="connsiteX286" fmla="*/ 123825 w 371475"/>
              <a:gd name="connsiteY286" fmla="*/ 9525 h 247650"/>
              <a:gd name="connsiteX287" fmla="*/ 123825 w 371475"/>
              <a:gd name="connsiteY287" fmla="*/ 12700 h 247650"/>
              <a:gd name="connsiteX288" fmla="*/ 127000 w 371475"/>
              <a:gd name="connsiteY288" fmla="*/ 12700 h 247650"/>
              <a:gd name="connsiteX289" fmla="*/ 136525 w 371475"/>
              <a:gd name="connsiteY289" fmla="*/ 12700 h 247650"/>
              <a:gd name="connsiteX290" fmla="*/ 146050 w 371475"/>
              <a:gd name="connsiteY290" fmla="*/ 12700 h 247650"/>
              <a:gd name="connsiteX291" fmla="*/ 146050 w 371475"/>
              <a:gd name="connsiteY291" fmla="*/ 15875 h 247650"/>
              <a:gd name="connsiteX292" fmla="*/ 155575 w 371475"/>
              <a:gd name="connsiteY292" fmla="*/ 15875 h 247650"/>
              <a:gd name="connsiteX293" fmla="*/ 158750 w 371475"/>
              <a:gd name="connsiteY293" fmla="*/ 15875 h 247650"/>
              <a:gd name="connsiteX294" fmla="*/ 168275 w 371475"/>
              <a:gd name="connsiteY294" fmla="*/ 15875 h 247650"/>
              <a:gd name="connsiteX295" fmla="*/ 174625 w 371475"/>
              <a:gd name="connsiteY295" fmla="*/ 15875 h 247650"/>
              <a:gd name="connsiteX296" fmla="*/ 174625 w 371475"/>
              <a:gd name="connsiteY296" fmla="*/ 6350 h 2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371475" h="247650">
                <a:moveTo>
                  <a:pt x="196850" y="38100"/>
                </a:moveTo>
                <a:lnTo>
                  <a:pt x="196850" y="41275"/>
                </a:lnTo>
                <a:lnTo>
                  <a:pt x="200025" y="41275"/>
                </a:lnTo>
                <a:close/>
                <a:moveTo>
                  <a:pt x="174625" y="0"/>
                </a:moveTo>
                <a:lnTo>
                  <a:pt x="177800" y="0"/>
                </a:lnTo>
                <a:lnTo>
                  <a:pt x="180975" y="0"/>
                </a:lnTo>
                <a:lnTo>
                  <a:pt x="190500" y="0"/>
                </a:lnTo>
                <a:lnTo>
                  <a:pt x="196850" y="0"/>
                </a:lnTo>
                <a:lnTo>
                  <a:pt x="200025" y="0"/>
                </a:lnTo>
                <a:lnTo>
                  <a:pt x="209550" y="0"/>
                </a:lnTo>
                <a:lnTo>
                  <a:pt x="212725" y="3175"/>
                </a:lnTo>
                <a:lnTo>
                  <a:pt x="219075" y="3175"/>
                </a:lnTo>
                <a:lnTo>
                  <a:pt x="222250" y="3175"/>
                </a:lnTo>
                <a:lnTo>
                  <a:pt x="231775" y="3175"/>
                </a:lnTo>
                <a:lnTo>
                  <a:pt x="234950" y="3175"/>
                </a:lnTo>
                <a:lnTo>
                  <a:pt x="241300" y="3175"/>
                </a:lnTo>
                <a:lnTo>
                  <a:pt x="244475" y="3175"/>
                </a:lnTo>
                <a:lnTo>
                  <a:pt x="254000" y="3175"/>
                </a:lnTo>
                <a:lnTo>
                  <a:pt x="263525" y="3175"/>
                </a:lnTo>
                <a:lnTo>
                  <a:pt x="266700" y="6350"/>
                </a:lnTo>
                <a:lnTo>
                  <a:pt x="273050" y="3175"/>
                </a:lnTo>
                <a:lnTo>
                  <a:pt x="276225" y="6350"/>
                </a:lnTo>
                <a:lnTo>
                  <a:pt x="285750" y="6350"/>
                </a:lnTo>
                <a:lnTo>
                  <a:pt x="295275" y="6350"/>
                </a:lnTo>
                <a:lnTo>
                  <a:pt x="298450" y="6350"/>
                </a:lnTo>
                <a:lnTo>
                  <a:pt x="307975" y="6350"/>
                </a:lnTo>
                <a:lnTo>
                  <a:pt x="320675" y="6350"/>
                </a:lnTo>
                <a:lnTo>
                  <a:pt x="330200" y="6350"/>
                </a:lnTo>
                <a:lnTo>
                  <a:pt x="330200" y="9525"/>
                </a:lnTo>
                <a:lnTo>
                  <a:pt x="342900" y="9525"/>
                </a:lnTo>
                <a:lnTo>
                  <a:pt x="352425" y="9525"/>
                </a:lnTo>
                <a:lnTo>
                  <a:pt x="355600" y="9525"/>
                </a:lnTo>
                <a:lnTo>
                  <a:pt x="365125" y="9525"/>
                </a:lnTo>
                <a:lnTo>
                  <a:pt x="368300" y="9525"/>
                </a:lnTo>
                <a:lnTo>
                  <a:pt x="371475" y="9525"/>
                </a:lnTo>
                <a:lnTo>
                  <a:pt x="371475" y="19050"/>
                </a:lnTo>
                <a:lnTo>
                  <a:pt x="371475" y="22225"/>
                </a:lnTo>
                <a:lnTo>
                  <a:pt x="371475" y="28575"/>
                </a:lnTo>
                <a:lnTo>
                  <a:pt x="368300" y="31750"/>
                </a:lnTo>
                <a:lnTo>
                  <a:pt x="371475" y="41275"/>
                </a:lnTo>
                <a:lnTo>
                  <a:pt x="368300" y="41275"/>
                </a:lnTo>
                <a:lnTo>
                  <a:pt x="368300" y="53975"/>
                </a:lnTo>
                <a:lnTo>
                  <a:pt x="368300" y="60325"/>
                </a:lnTo>
                <a:lnTo>
                  <a:pt x="368300" y="63500"/>
                </a:lnTo>
                <a:lnTo>
                  <a:pt x="368300" y="69850"/>
                </a:lnTo>
                <a:lnTo>
                  <a:pt x="368300" y="76200"/>
                </a:lnTo>
                <a:lnTo>
                  <a:pt x="368300" y="79375"/>
                </a:lnTo>
                <a:lnTo>
                  <a:pt x="368300" y="88900"/>
                </a:lnTo>
                <a:lnTo>
                  <a:pt x="368300" y="92075"/>
                </a:lnTo>
                <a:lnTo>
                  <a:pt x="365125" y="92075"/>
                </a:lnTo>
                <a:lnTo>
                  <a:pt x="365125" y="98425"/>
                </a:lnTo>
                <a:lnTo>
                  <a:pt x="365125" y="111125"/>
                </a:lnTo>
                <a:lnTo>
                  <a:pt x="365125" y="120650"/>
                </a:lnTo>
                <a:lnTo>
                  <a:pt x="365125" y="133350"/>
                </a:lnTo>
                <a:lnTo>
                  <a:pt x="365125" y="142875"/>
                </a:lnTo>
                <a:lnTo>
                  <a:pt x="361950" y="146050"/>
                </a:lnTo>
                <a:lnTo>
                  <a:pt x="361950" y="155575"/>
                </a:lnTo>
                <a:lnTo>
                  <a:pt x="361950" y="158750"/>
                </a:lnTo>
                <a:lnTo>
                  <a:pt x="361950" y="168275"/>
                </a:lnTo>
                <a:lnTo>
                  <a:pt x="361950" y="177800"/>
                </a:lnTo>
                <a:lnTo>
                  <a:pt x="361950" y="180975"/>
                </a:lnTo>
                <a:lnTo>
                  <a:pt x="361950" y="184150"/>
                </a:lnTo>
                <a:lnTo>
                  <a:pt x="361950" y="193675"/>
                </a:lnTo>
                <a:lnTo>
                  <a:pt x="358775" y="193675"/>
                </a:lnTo>
                <a:lnTo>
                  <a:pt x="358775" y="206375"/>
                </a:lnTo>
                <a:lnTo>
                  <a:pt x="358775" y="215900"/>
                </a:lnTo>
                <a:lnTo>
                  <a:pt x="358775" y="219075"/>
                </a:lnTo>
                <a:lnTo>
                  <a:pt x="358775" y="228600"/>
                </a:lnTo>
                <a:lnTo>
                  <a:pt x="346075" y="228600"/>
                </a:lnTo>
                <a:lnTo>
                  <a:pt x="346075" y="225425"/>
                </a:lnTo>
                <a:lnTo>
                  <a:pt x="336550" y="225425"/>
                </a:lnTo>
                <a:lnTo>
                  <a:pt x="330200" y="225425"/>
                </a:lnTo>
                <a:lnTo>
                  <a:pt x="327025" y="225425"/>
                </a:lnTo>
                <a:lnTo>
                  <a:pt x="317500" y="225425"/>
                </a:lnTo>
                <a:lnTo>
                  <a:pt x="314325" y="225425"/>
                </a:lnTo>
                <a:lnTo>
                  <a:pt x="307975" y="225425"/>
                </a:lnTo>
                <a:lnTo>
                  <a:pt x="311150" y="222250"/>
                </a:lnTo>
                <a:lnTo>
                  <a:pt x="311150" y="215900"/>
                </a:lnTo>
                <a:lnTo>
                  <a:pt x="311150" y="212725"/>
                </a:lnTo>
                <a:lnTo>
                  <a:pt x="311150" y="206375"/>
                </a:lnTo>
                <a:lnTo>
                  <a:pt x="311150" y="193675"/>
                </a:lnTo>
                <a:lnTo>
                  <a:pt x="311150" y="184150"/>
                </a:lnTo>
                <a:lnTo>
                  <a:pt x="311150" y="180975"/>
                </a:lnTo>
                <a:lnTo>
                  <a:pt x="311150" y="174625"/>
                </a:lnTo>
                <a:lnTo>
                  <a:pt x="307975" y="174625"/>
                </a:lnTo>
                <a:lnTo>
                  <a:pt x="304800" y="174625"/>
                </a:lnTo>
                <a:lnTo>
                  <a:pt x="298450" y="174625"/>
                </a:lnTo>
                <a:lnTo>
                  <a:pt x="285750" y="174625"/>
                </a:lnTo>
                <a:lnTo>
                  <a:pt x="276225" y="174625"/>
                </a:lnTo>
                <a:lnTo>
                  <a:pt x="276225" y="171450"/>
                </a:lnTo>
                <a:lnTo>
                  <a:pt x="266700" y="171450"/>
                </a:lnTo>
                <a:lnTo>
                  <a:pt x="260350" y="171450"/>
                </a:lnTo>
                <a:lnTo>
                  <a:pt x="254000" y="171450"/>
                </a:lnTo>
                <a:lnTo>
                  <a:pt x="244475" y="171450"/>
                </a:lnTo>
                <a:lnTo>
                  <a:pt x="238125" y="171450"/>
                </a:lnTo>
                <a:lnTo>
                  <a:pt x="234950" y="171450"/>
                </a:lnTo>
                <a:lnTo>
                  <a:pt x="222250" y="171450"/>
                </a:lnTo>
                <a:lnTo>
                  <a:pt x="222250" y="168275"/>
                </a:lnTo>
                <a:lnTo>
                  <a:pt x="212725" y="171450"/>
                </a:lnTo>
                <a:lnTo>
                  <a:pt x="212725" y="168275"/>
                </a:lnTo>
                <a:lnTo>
                  <a:pt x="203200" y="168275"/>
                </a:lnTo>
                <a:lnTo>
                  <a:pt x="193675" y="168275"/>
                </a:lnTo>
                <a:lnTo>
                  <a:pt x="184150" y="168275"/>
                </a:lnTo>
                <a:lnTo>
                  <a:pt x="180975" y="168275"/>
                </a:lnTo>
                <a:lnTo>
                  <a:pt x="174625" y="168275"/>
                </a:lnTo>
                <a:lnTo>
                  <a:pt x="171450" y="165100"/>
                </a:lnTo>
                <a:lnTo>
                  <a:pt x="165100" y="168275"/>
                </a:lnTo>
                <a:lnTo>
                  <a:pt x="158750" y="165100"/>
                </a:lnTo>
                <a:lnTo>
                  <a:pt x="155575" y="165100"/>
                </a:lnTo>
                <a:lnTo>
                  <a:pt x="149225" y="165100"/>
                </a:lnTo>
                <a:lnTo>
                  <a:pt x="142875" y="165100"/>
                </a:lnTo>
                <a:lnTo>
                  <a:pt x="139700" y="165100"/>
                </a:lnTo>
                <a:lnTo>
                  <a:pt x="133350" y="165100"/>
                </a:lnTo>
                <a:lnTo>
                  <a:pt x="130175" y="165100"/>
                </a:lnTo>
                <a:lnTo>
                  <a:pt x="127000" y="165100"/>
                </a:lnTo>
                <a:lnTo>
                  <a:pt x="127000" y="168275"/>
                </a:lnTo>
                <a:lnTo>
                  <a:pt x="127000" y="171450"/>
                </a:lnTo>
                <a:lnTo>
                  <a:pt x="127000" y="177800"/>
                </a:lnTo>
                <a:lnTo>
                  <a:pt x="127000" y="180975"/>
                </a:lnTo>
                <a:lnTo>
                  <a:pt x="127000" y="190500"/>
                </a:lnTo>
                <a:lnTo>
                  <a:pt x="127000" y="193675"/>
                </a:lnTo>
                <a:lnTo>
                  <a:pt x="127000" y="200025"/>
                </a:lnTo>
                <a:lnTo>
                  <a:pt x="123825" y="203200"/>
                </a:lnTo>
                <a:lnTo>
                  <a:pt x="123825" y="212725"/>
                </a:lnTo>
                <a:lnTo>
                  <a:pt x="123825" y="215900"/>
                </a:lnTo>
                <a:lnTo>
                  <a:pt x="123825" y="222250"/>
                </a:lnTo>
                <a:lnTo>
                  <a:pt x="123825" y="231775"/>
                </a:lnTo>
                <a:lnTo>
                  <a:pt x="123825" y="241300"/>
                </a:lnTo>
                <a:lnTo>
                  <a:pt x="123825" y="247650"/>
                </a:lnTo>
                <a:lnTo>
                  <a:pt x="117475" y="244475"/>
                </a:lnTo>
                <a:lnTo>
                  <a:pt x="114300" y="244475"/>
                </a:lnTo>
                <a:lnTo>
                  <a:pt x="107950" y="244475"/>
                </a:lnTo>
                <a:lnTo>
                  <a:pt x="95250" y="244475"/>
                </a:lnTo>
                <a:lnTo>
                  <a:pt x="85725" y="244475"/>
                </a:lnTo>
                <a:lnTo>
                  <a:pt x="79375" y="244475"/>
                </a:lnTo>
                <a:lnTo>
                  <a:pt x="76200" y="244475"/>
                </a:lnTo>
                <a:lnTo>
                  <a:pt x="73025" y="244475"/>
                </a:lnTo>
                <a:lnTo>
                  <a:pt x="63500" y="244475"/>
                </a:lnTo>
                <a:lnTo>
                  <a:pt x="63500" y="241300"/>
                </a:lnTo>
                <a:lnTo>
                  <a:pt x="57150" y="241300"/>
                </a:lnTo>
                <a:lnTo>
                  <a:pt x="53975" y="241300"/>
                </a:lnTo>
                <a:lnTo>
                  <a:pt x="44450" y="241300"/>
                </a:lnTo>
                <a:lnTo>
                  <a:pt x="41275" y="241300"/>
                </a:lnTo>
                <a:lnTo>
                  <a:pt x="34925" y="241300"/>
                </a:lnTo>
                <a:lnTo>
                  <a:pt x="31750" y="241300"/>
                </a:lnTo>
                <a:lnTo>
                  <a:pt x="28575" y="241300"/>
                </a:lnTo>
                <a:lnTo>
                  <a:pt x="28575" y="238125"/>
                </a:lnTo>
                <a:lnTo>
                  <a:pt x="31750" y="238125"/>
                </a:lnTo>
                <a:lnTo>
                  <a:pt x="31750" y="234950"/>
                </a:lnTo>
                <a:lnTo>
                  <a:pt x="31750" y="231775"/>
                </a:lnTo>
                <a:lnTo>
                  <a:pt x="31750" y="228600"/>
                </a:lnTo>
                <a:lnTo>
                  <a:pt x="31750" y="225425"/>
                </a:lnTo>
                <a:lnTo>
                  <a:pt x="34925" y="225425"/>
                </a:lnTo>
                <a:lnTo>
                  <a:pt x="34925" y="222250"/>
                </a:lnTo>
                <a:lnTo>
                  <a:pt x="38100" y="222250"/>
                </a:lnTo>
                <a:lnTo>
                  <a:pt x="38100" y="215900"/>
                </a:lnTo>
                <a:lnTo>
                  <a:pt x="34925" y="215900"/>
                </a:lnTo>
                <a:lnTo>
                  <a:pt x="34925" y="212725"/>
                </a:lnTo>
                <a:lnTo>
                  <a:pt x="34925" y="209550"/>
                </a:lnTo>
                <a:lnTo>
                  <a:pt x="34925" y="206375"/>
                </a:lnTo>
                <a:lnTo>
                  <a:pt x="34925" y="203200"/>
                </a:lnTo>
                <a:lnTo>
                  <a:pt x="28575" y="203200"/>
                </a:lnTo>
                <a:lnTo>
                  <a:pt x="28575" y="200025"/>
                </a:lnTo>
                <a:lnTo>
                  <a:pt x="28575" y="196850"/>
                </a:lnTo>
                <a:lnTo>
                  <a:pt x="25400" y="196850"/>
                </a:lnTo>
                <a:lnTo>
                  <a:pt x="25400" y="193675"/>
                </a:lnTo>
                <a:lnTo>
                  <a:pt x="22225" y="193675"/>
                </a:lnTo>
                <a:lnTo>
                  <a:pt x="22225" y="190500"/>
                </a:lnTo>
                <a:lnTo>
                  <a:pt x="19050" y="193675"/>
                </a:lnTo>
                <a:lnTo>
                  <a:pt x="15875" y="193675"/>
                </a:lnTo>
                <a:lnTo>
                  <a:pt x="12700" y="193675"/>
                </a:lnTo>
                <a:lnTo>
                  <a:pt x="12700" y="190500"/>
                </a:lnTo>
                <a:lnTo>
                  <a:pt x="9525" y="190500"/>
                </a:lnTo>
                <a:lnTo>
                  <a:pt x="9525" y="187325"/>
                </a:lnTo>
                <a:lnTo>
                  <a:pt x="12700" y="187325"/>
                </a:lnTo>
                <a:lnTo>
                  <a:pt x="12700" y="184150"/>
                </a:lnTo>
                <a:lnTo>
                  <a:pt x="9525" y="184150"/>
                </a:lnTo>
                <a:lnTo>
                  <a:pt x="9525" y="180975"/>
                </a:lnTo>
                <a:lnTo>
                  <a:pt x="6350" y="180975"/>
                </a:lnTo>
                <a:lnTo>
                  <a:pt x="3175" y="180975"/>
                </a:lnTo>
                <a:lnTo>
                  <a:pt x="3175" y="177800"/>
                </a:lnTo>
                <a:lnTo>
                  <a:pt x="0" y="177800"/>
                </a:lnTo>
                <a:lnTo>
                  <a:pt x="0" y="174625"/>
                </a:lnTo>
                <a:lnTo>
                  <a:pt x="0" y="168275"/>
                </a:lnTo>
                <a:lnTo>
                  <a:pt x="0" y="165100"/>
                </a:lnTo>
                <a:lnTo>
                  <a:pt x="3175" y="165100"/>
                </a:lnTo>
                <a:lnTo>
                  <a:pt x="3175" y="158750"/>
                </a:lnTo>
                <a:lnTo>
                  <a:pt x="0" y="158750"/>
                </a:lnTo>
                <a:lnTo>
                  <a:pt x="3175" y="155575"/>
                </a:lnTo>
                <a:lnTo>
                  <a:pt x="3175" y="152400"/>
                </a:lnTo>
                <a:lnTo>
                  <a:pt x="3175" y="146050"/>
                </a:lnTo>
                <a:lnTo>
                  <a:pt x="3175" y="142875"/>
                </a:lnTo>
                <a:lnTo>
                  <a:pt x="3175" y="139700"/>
                </a:lnTo>
                <a:lnTo>
                  <a:pt x="6350" y="139700"/>
                </a:lnTo>
                <a:lnTo>
                  <a:pt x="6350" y="136525"/>
                </a:lnTo>
                <a:lnTo>
                  <a:pt x="6350" y="133350"/>
                </a:lnTo>
                <a:lnTo>
                  <a:pt x="3175" y="133350"/>
                </a:lnTo>
                <a:lnTo>
                  <a:pt x="3175" y="123825"/>
                </a:lnTo>
                <a:lnTo>
                  <a:pt x="6350" y="123825"/>
                </a:lnTo>
                <a:lnTo>
                  <a:pt x="6350" y="120650"/>
                </a:lnTo>
                <a:lnTo>
                  <a:pt x="6350" y="117475"/>
                </a:lnTo>
                <a:lnTo>
                  <a:pt x="9525" y="117475"/>
                </a:lnTo>
                <a:lnTo>
                  <a:pt x="9525" y="114300"/>
                </a:lnTo>
                <a:lnTo>
                  <a:pt x="9525" y="107950"/>
                </a:lnTo>
                <a:lnTo>
                  <a:pt x="12700" y="107950"/>
                </a:lnTo>
                <a:lnTo>
                  <a:pt x="19050" y="107950"/>
                </a:lnTo>
                <a:lnTo>
                  <a:pt x="19050" y="111125"/>
                </a:lnTo>
                <a:lnTo>
                  <a:pt x="22225" y="107950"/>
                </a:lnTo>
                <a:lnTo>
                  <a:pt x="22225" y="111125"/>
                </a:lnTo>
                <a:lnTo>
                  <a:pt x="25400" y="111125"/>
                </a:lnTo>
                <a:lnTo>
                  <a:pt x="28575" y="111125"/>
                </a:lnTo>
                <a:lnTo>
                  <a:pt x="31750" y="111125"/>
                </a:lnTo>
                <a:lnTo>
                  <a:pt x="31750" y="107950"/>
                </a:lnTo>
                <a:lnTo>
                  <a:pt x="31750" y="104775"/>
                </a:lnTo>
                <a:lnTo>
                  <a:pt x="34925" y="104775"/>
                </a:lnTo>
                <a:lnTo>
                  <a:pt x="41275" y="101600"/>
                </a:lnTo>
                <a:lnTo>
                  <a:pt x="41275" y="98425"/>
                </a:lnTo>
                <a:lnTo>
                  <a:pt x="41275" y="95250"/>
                </a:lnTo>
                <a:lnTo>
                  <a:pt x="47625" y="95250"/>
                </a:lnTo>
                <a:lnTo>
                  <a:pt x="47625" y="92075"/>
                </a:lnTo>
                <a:lnTo>
                  <a:pt x="50800" y="92075"/>
                </a:lnTo>
                <a:lnTo>
                  <a:pt x="50800" y="88900"/>
                </a:lnTo>
                <a:lnTo>
                  <a:pt x="53975" y="88900"/>
                </a:lnTo>
                <a:lnTo>
                  <a:pt x="53975" y="85725"/>
                </a:lnTo>
                <a:lnTo>
                  <a:pt x="53975" y="82550"/>
                </a:lnTo>
                <a:lnTo>
                  <a:pt x="57150" y="82550"/>
                </a:lnTo>
                <a:lnTo>
                  <a:pt x="60325" y="82550"/>
                </a:lnTo>
                <a:lnTo>
                  <a:pt x="60325" y="79375"/>
                </a:lnTo>
                <a:lnTo>
                  <a:pt x="63500" y="79375"/>
                </a:lnTo>
                <a:lnTo>
                  <a:pt x="63500" y="76200"/>
                </a:lnTo>
                <a:lnTo>
                  <a:pt x="60325" y="76200"/>
                </a:lnTo>
                <a:lnTo>
                  <a:pt x="57150" y="76200"/>
                </a:lnTo>
                <a:lnTo>
                  <a:pt x="57150" y="73025"/>
                </a:lnTo>
                <a:lnTo>
                  <a:pt x="60325" y="73025"/>
                </a:lnTo>
                <a:lnTo>
                  <a:pt x="63500" y="69850"/>
                </a:lnTo>
                <a:lnTo>
                  <a:pt x="66675" y="69850"/>
                </a:lnTo>
                <a:lnTo>
                  <a:pt x="66675" y="66675"/>
                </a:lnTo>
                <a:lnTo>
                  <a:pt x="63500" y="66675"/>
                </a:lnTo>
                <a:lnTo>
                  <a:pt x="63500" y="63500"/>
                </a:lnTo>
                <a:lnTo>
                  <a:pt x="60325" y="63500"/>
                </a:lnTo>
                <a:lnTo>
                  <a:pt x="60325" y="60325"/>
                </a:lnTo>
                <a:lnTo>
                  <a:pt x="57150" y="60325"/>
                </a:lnTo>
                <a:lnTo>
                  <a:pt x="53975" y="60325"/>
                </a:lnTo>
                <a:lnTo>
                  <a:pt x="53975" y="57150"/>
                </a:lnTo>
                <a:lnTo>
                  <a:pt x="53975" y="53975"/>
                </a:lnTo>
                <a:lnTo>
                  <a:pt x="50800" y="53975"/>
                </a:lnTo>
                <a:lnTo>
                  <a:pt x="50800" y="57150"/>
                </a:lnTo>
                <a:lnTo>
                  <a:pt x="47625" y="57150"/>
                </a:lnTo>
                <a:lnTo>
                  <a:pt x="47625" y="53975"/>
                </a:lnTo>
                <a:lnTo>
                  <a:pt x="44450" y="53975"/>
                </a:lnTo>
                <a:lnTo>
                  <a:pt x="47625" y="50800"/>
                </a:lnTo>
                <a:lnTo>
                  <a:pt x="44450" y="47625"/>
                </a:lnTo>
                <a:lnTo>
                  <a:pt x="47625" y="47625"/>
                </a:lnTo>
                <a:lnTo>
                  <a:pt x="47625" y="44450"/>
                </a:lnTo>
                <a:lnTo>
                  <a:pt x="50800" y="44450"/>
                </a:lnTo>
                <a:lnTo>
                  <a:pt x="50800" y="41275"/>
                </a:lnTo>
                <a:lnTo>
                  <a:pt x="53975" y="41275"/>
                </a:lnTo>
                <a:lnTo>
                  <a:pt x="50800" y="34925"/>
                </a:lnTo>
                <a:lnTo>
                  <a:pt x="50800" y="31750"/>
                </a:lnTo>
                <a:lnTo>
                  <a:pt x="57150" y="31750"/>
                </a:lnTo>
                <a:lnTo>
                  <a:pt x="60325" y="31750"/>
                </a:lnTo>
                <a:lnTo>
                  <a:pt x="63500" y="31750"/>
                </a:lnTo>
                <a:lnTo>
                  <a:pt x="63500" y="28575"/>
                </a:lnTo>
                <a:lnTo>
                  <a:pt x="66675" y="28575"/>
                </a:lnTo>
                <a:lnTo>
                  <a:pt x="66675" y="31750"/>
                </a:lnTo>
                <a:lnTo>
                  <a:pt x="69850" y="31750"/>
                </a:lnTo>
                <a:lnTo>
                  <a:pt x="73025" y="31750"/>
                </a:lnTo>
                <a:lnTo>
                  <a:pt x="73025" y="28575"/>
                </a:lnTo>
                <a:lnTo>
                  <a:pt x="76200" y="28575"/>
                </a:lnTo>
                <a:lnTo>
                  <a:pt x="76200" y="25400"/>
                </a:lnTo>
                <a:lnTo>
                  <a:pt x="79375" y="25400"/>
                </a:lnTo>
                <a:lnTo>
                  <a:pt x="79375" y="22225"/>
                </a:lnTo>
                <a:lnTo>
                  <a:pt x="82550" y="22225"/>
                </a:lnTo>
                <a:lnTo>
                  <a:pt x="79375" y="19050"/>
                </a:lnTo>
                <a:lnTo>
                  <a:pt x="79375" y="12700"/>
                </a:lnTo>
                <a:lnTo>
                  <a:pt x="82550" y="12700"/>
                </a:lnTo>
                <a:lnTo>
                  <a:pt x="82550" y="9525"/>
                </a:lnTo>
                <a:lnTo>
                  <a:pt x="82550" y="6350"/>
                </a:lnTo>
                <a:lnTo>
                  <a:pt x="85725" y="6350"/>
                </a:lnTo>
                <a:lnTo>
                  <a:pt x="95250" y="6350"/>
                </a:lnTo>
                <a:lnTo>
                  <a:pt x="104775" y="6350"/>
                </a:lnTo>
                <a:lnTo>
                  <a:pt x="104775" y="9525"/>
                </a:lnTo>
                <a:lnTo>
                  <a:pt x="111125" y="9525"/>
                </a:lnTo>
                <a:lnTo>
                  <a:pt x="114300" y="9525"/>
                </a:lnTo>
                <a:lnTo>
                  <a:pt x="117475" y="9525"/>
                </a:lnTo>
                <a:lnTo>
                  <a:pt x="120650" y="9525"/>
                </a:lnTo>
                <a:lnTo>
                  <a:pt x="123825" y="9525"/>
                </a:lnTo>
                <a:lnTo>
                  <a:pt x="123825" y="12700"/>
                </a:lnTo>
                <a:lnTo>
                  <a:pt x="127000" y="12700"/>
                </a:lnTo>
                <a:lnTo>
                  <a:pt x="136525" y="12700"/>
                </a:lnTo>
                <a:lnTo>
                  <a:pt x="146050" y="12700"/>
                </a:lnTo>
                <a:lnTo>
                  <a:pt x="146050" y="15875"/>
                </a:lnTo>
                <a:lnTo>
                  <a:pt x="155575" y="15875"/>
                </a:lnTo>
                <a:lnTo>
                  <a:pt x="158750" y="15875"/>
                </a:lnTo>
                <a:lnTo>
                  <a:pt x="168275" y="15875"/>
                </a:lnTo>
                <a:lnTo>
                  <a:pt x="174625" y="15875"/>
                </a:lnTo>
                <a:lnTo>
                  <a:pt x="174625" y="6350"/>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709" name="Boulder, CO">
            <a:extLst>
              <a:ext uri="{FF2B5EF4-FFF2-40B4-BE49-F238E27FC236}">
                <a16:creationId xmlns:a16="http://schemas.microsoft.com/office/drawing/2014/main" xmlns="" id="{00000000-0008-0000-0000-000062020000}"/>
              </a:ext>
            </a:extLst>
          </p:cNvPr>
          <p:cNvSpPr>
            <a:spLocks/>
          </p:cNvSpPr>
          <p:nvPr/>
        </p:nvSpPr>
        <p:spPr bwMode="auto">
          <a:xfrm>
            <a:off x="6068236" y="4606130"/>
            <a:ext cx="95250" cy="73025"/>
          </a:xfrm>
          <a:custGeom>
            <a:avLst/>
            <a:gdLst>
              <a:gd name="T0" fmla="*/ 2147483647 w 60"/>
              <a:gd name="T1" fmla="*/ 2147483647 h 46"/>
              <a:gd name="T2" fmla="*/ 2147483647 w 60"/>
              <a:gd name="T3" fmla="*/ 2147483647 h 46"/>
              <a:gd name="T4" fmla="*/ 2147483647 w 60"/>
              <a:gd name="T5" fmla="*/ 2147483647 h 46"/>
              <a:gd name="T6" fmla="*/ 2147483647 w 60"/>
              <a:gd name="T7" fmla="*/ 2147483647 h 46"/>
              <a:gd name="T8" fmla="*/ 2147483647 w 60"/>
              <a:gd name="T9" fmla="*/ 2147483647 h 46"/>
              <a:gd name="T10" fmla="*/ 2147483647 w 60"/>
              <a:gd name="T11" fmla="*/ 2147483647 h 46"/>
              <a:gd name="T12" fmla="*/ 2147483647 w 60"/>
              <a:gd name="T13" fmla="*/ 2147483647 h 46"/>
              <a:gd name="T14" fmla="*/ 2147483647 w 60"/>
              <a:gd name="T15" fmla="*/ 2147483647 h 46"/>
              <a:gd name="T16" fmla="*/ 2147483647 w 60"/>
              <a:gd name="T17" fmla="*/ 2147483647 h 46"/>
              <a:gd name="T18" fmla="*/ 2147483647 w 60"/>
              <a:gd name="T19" fmla="*/ 2147483647 h 46"/>
              <a:gd name="T20" fmla="*/ 2147483647 w 60"/>
              <a:gd name="T21" fmla="*/ 2147483647 h 46"/>
              <a:gd name="T22" fmla="*/ 2147483647 w 60"/>
              <a:gd name="T23" fmla="*/ 2147483647 h 46"/>
              <a:gd name="T24" fmla="*/ 2147483647 w 60"/>
              <a:gd name="T25" fmla="*/ 2147483647 h 46"/>
              <a:gd name="T26" fmla="*/ 2147483647 w 60"/>
              <a:gd name="T27" fmla="*/ 2147483647 h 46"/>
              <a:gd name="T28" fmla="*/ 2147483647 w 60"/>
              <a:gd name="T29" fmla="*/ 2147483647 h 46"/>
              <a:gd name="T30" fmla="*/ 2147483647 w 60"/>
              <a:gd name="T31" fmla="*/ 2147483647 h 46"/>
              <a:gd name="T32" fmla="*/ 0 w 60"/>
              <a:gd name="T33" fmla="*/ 2147483647 h 46"/>
              <a:gd name="T34" fmla="*/ 0 w 60"/>
              <a:gd name="T35" fmla="*/ 2147483647 h 46"/>
              <a:gd name="T36" fmla="*/ 0 w 60"/>
              <a:gd name="T37" fmla="*/ 2147483647 h 46"/>
              <a:gd name="T38" fmla="*/ 0 w 60"/>
              <a:gd name="T39" fmla="*/ 2147483647 h 46"/>
              <a:gd name="T40" fmla="*/ 2147483647 w 60"/>
              <a:gd name="T41" fmla="*/ 2147483647 h 46"/>
              <a:gd name="T42" fmla="*/ 0 w 60"/>
              <a:gd name="T43" fmla="*/ 2147483647 h 46"/>
              <a:gd name="T44" fmla="*/ 2147483647 w 60"/>
              <a:gd name="T45" fmla="*/ 2147483647 h 46"/>
              <a:gd name="T46" fmla="*/ 2147483647 w 60"/>
              <a:gd name="T47" fmla="*/ 2147483647 h 46"/>
              <a:gd name="T48" fmla="*/ 2147483647 w 60"/>
              <a:gd name="T49" fmla="*/ 2147483647 h 46"/>
              <a:gd name="T50" fmla="*/ 2147483647 w 60"/>
              <a:gd name="T51" fmla="*/ 2147483647 h 46"/>
              <a:gd name="T52" fmla="*/ 2147483647 w 60"/>
              <a:gd name="T53" fmla="*/ 2147483647 h 46"/>
              <a:gd name="T54" fmla="*/ 2147483647 w 60"/>
              <a:gd name="T55" fmla="*/ 2147483647 h 46"/>
              <a:gd name="T56" fmla="*/ 2147483647 w 60"/>
              <a:gd name="T57" fmla="*/ 2147483647 h 46"/>
              <a:gd name="T58" fmla="*/ 2147483647 w 60"/>
              <a:gd name="T59" fmla="*/ 2147483647 h 46"/>
              <a:gd name="T60" fmla="*/ 2147483647 w 60"/>
              <a:gd name="T61" fmla="*/ 2147483647 h 46"/>
              <a:gd name="T62" fmla="*/ 2147483647 w 60"/>
              <a:gd name="T63" fmla="*/ 2147483647 h 46"/>
              <a:gd name="T64" fmla="*/ 2147483647 w 60"/>
              <a:gd name="T65" fmla="*/ 2147483647 h 46"/>
              <a:gd name="T66" fmla="*/ 2147483647 w 60"/>
              <a:gd name="T67" fmla="*/ 2147483647 h 46"/>
              <a:gd name="T68" fmla="*/ 2147483647 w 60"/>
              <a:gd name="T69" fmla="*/ 2147483647 h 46"/>
              <a:gd name="T70" fmla="*/ 2147483647 w 60"/>
              <a:gd name="T71" fmla="*/ 2147483647 h 46"/>
              <a:gd name="T72" fmla="*/ 2147483647 w 60"/>
              <a:gd name="T73" fmla="*/ 2147483647 h 46"/>
              <a:gd name="T74" fmla="*/ 2147483647 w 60"/>
              <a:gd name="T75" fmla="*/ 2147483647 h 46"/>
              <a:gd name="T76" fmla="*/ 2147483647 w 60"/>
              <a:gd name="T77" fmla="*/ 2147483647 h 46"/>
              <a:gd name="T78" fmla="*/ 2147483647 w 60"/>
              <a:gd name="T79" fmla="*/ 2147483647 h 46"/>
              <a:gd name="T80" fmla="*/ 2147483647 w 60"/>
              <a:gd name="T81" fmla="*/ 2147483647 h 46"/>
              <a:gd name="T82" fmla="*/ 2147483647 w 60"/>
              <a:gd name="T83" fmla="*/ 2147483647 h 46"/>
              <a:gd name="T84" fmla="*/ 2147483647 w 60"/>
              <a:gd name="T85" fmla="*/ 2147483647 h 46"/>
              <a:gd name="T86" fmla="*/ 2147483647 w 60"/>
              <a:gd name="T87" fmla="*/ 2147483647 h 46"/>
              <a:gd name="T88" fmla="*/ 2147483647 w 60"/>
              <a:gd name="T89" fmla="*/ 2147483647 h 46"/>
              <a:gd name="T90" fmla="*/ 2147483647 w 60"/>
              <a:gd name="T91" fmla="*/ 2147483647 h 46"/>
              <a:gd name="T92" fmla="*/ 2147483647 w 60"/>
              <a:gd name="T93" fmla="*/ 2147483647 h 4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0"/>
              <a:gd name="T142" fmla="*/ 0 h 46"/>
              <a:gd name="T143" fmla="*/ 60 w 60"/>
              <a:gd name="T144" fmla="*/ 46 h 4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0" h="46">
                <a:moveTo>
                  <a:pt x="60" y="4"/>
                </a:moveTo>
                <a:lnTo>
                  <a:pt x="60" y="6"/>
                </a:lnTo>
                <a:lnTo>
                  <a:pt x="60" y="12"/>
                </a:lnTo>
                <a:lnTo>
                  <a:pt x="60" y="18"/>
                </a:lnTo>
                <a:lnTo>
                  <a:pt x="60" y="20"/>
                </a:lnTo>
                <a:lnTo>
                  <a:pt x="60" y="24"/>
                </a:lnTo>
                <a:lnTo>
                  <a:pt x="58" y="24"/>
                </a:lnTo>
                <a:lnTo>
                  <a:pt x="60" y="30"/>
                </a:lnTo>
                <a:lnTo>
                  <a:pt x="58" y="32"/>
                </a:lnTo>
                <a:lnTo>
                  <a:pt x="58" y="36"/>
                </a:lnTo>
                <a:lnTo>
                  <a:pt x="58" y="40"/>
                </a:lnTo>
                <a:lnTo>
                  <a:pt x="58" y="46"/>
                </a:lnTo>
                <a:lnTo>
                  <a:pt x="54" y="46"/>
                </a:lnTo>
                <a:lnTo>
                  <a:pt x="48" y="46"/>
                </a:lnTo>
                <a:lnTo>
                  <a:pt x="46" y="46"/>
                </a:lnTo>
                <a:lnTo>
                  <a:pt x="40" y="46"/>
                </a:lnTo>
                <a:lnTo>
                  <a:pt x="40" y="44"/>
                </a:lnTo>
                <a:lnTo>
                  <a:pt x="34" y="44"/>
                </a:lnTo>
                <a:lnTo>
                  <a:pt x="28" y="44"/>
                </a:lnTo>
                <a:lnTo>
                  <a:pt x="26" y="44"/>
                </a:lnTo>
                <a:lnTo>
                  <a:pt x="28" y="44"/>
                </a:lnTo>
                <a:lnTo>
                  <a:pt x="26" y="44"/>
                </a:lnTo>
                <a:lnTo>
                  <a:pt x="26" y="42"/>
                </a:lnTo>
                <a:lnTo>
                  <a:pt x="24" y="42"/>
                </a:lnTo>
                <a:lnTo>
                  <a:pt x="22" y="42"/>
                </a:lnTo>
                <a:lnTo>
                  <a:pt x="20" y="42"/>
                </a:lnTo>
                <a:lnTo>
                  <a:pt x="18" y="42"/>
                </a:lnTo>
                <a:lnTo>
                  <a:pt x="14" y="42"/>
                </a:lnTo>
                <a:lnTo>
                  <a:pt x="14" y="40"/>
                </a:lnTo>
                <a:lnTo>
                  <a:pt x="8" y="40"/>
                </a:lnTo>
                <a:lnTo>
                  <a:pt x="2" y="40"/>
                </a:lnTo>
                <a:lnTo>
                  <a:pt x="0" y="40"/>
                </a:lnTo>
                <a:lnTo>
                  <a:pt x="0" y="38"/>
                </a:lnTo>
                <a:lnTo>
                  <a:pt x="0" y="36"/>
                </a:lnTo>
                <a:lnTo>
                  <a:pt x="0" y="34"/>
                </a:lnTo>
                <a:lnTo>
                  <a:pt x="2" y="34"/>
                </a:lnTo>
                <a:lnTo>
                  <a:pt x="2" y="32"/>
                </a:lnTo>
                <a:lnTo>
                  <a:pt x="0" y="32"/>
                </a:lnTo>
                <a:lnTo>
                  <a:pt x="0" y="30"/>
                </a:lnTo>
                <a:lnTo>
                  <a:pt x="4" y="30"/>
                </a:lnTo>
                <a:lnTo>
                  <a:pt x="4" y="28"/>
                </a:lnTo>
                <a:lnTo>
                  <a:pt x="6" y="28"/>
                </a:lnTo>
                <a:lnTo>
                  <a:pt x="6" y="26"/>
                </a:lnTo>
                <a:lnTo>
                  <a:pt x="4" y="26"/>
                </a:lnTo>
                <a:lnTo>
                  <a:pt x="4" y="24"/>
                </a:lnTo>
                <a:lnTo>
                  <a:pt x="6" y="24"/>
                </a:lnTo>
                <a:lnTo>
                  <a:pt x="6" y="20"/>
                </a:lnTo>
                <a:lnTo>
                  <a:pt x="6" y="18"/>
                </a:lnTo>
                <a:lnTo>
                  <a:pt x="8" y="18"/>
                </a:lnTo>
                <a:lnTo>
                  <a:pt x="8" y="16"/>
                </a:lnTo>
                <a:lnTo>
                  <a:pt x="6" y="16"/>
                </a:lnTo>
                <a:lnTo>
                  <a:pt x="6" y="14"/>
                </a:lnTo>
                <a:lnTo>
                  <a:pt x="4" y="14"/>
                </a:lnTo>
                <a:lnTo>
                  <a:pt x="4" y="12"/>
                </a:lnTo>
                <a:lnTo>
                  <a:pt x="4" y="10"/>
                </a:lnTo>
                <a:lnTo>
                  <a:pt x="4" y="8"/>
                </a:lnTo>
                <a:lnTo>
                  <a:pt x="4" y="6"/>
                </a:lnTo>
                <a:lnTo>
                  <a:pt x="4" y="4"/>
                </a:lnTo>
                <a:lnTo>
                  <a:pt x="6" y="4"/>
                </a:lnTo>
                <a:lnTo>
                  <a:pt x="6" y="2"/>
                </a:lnTo>
                <a:lnTo>
                  <a:pt x="6" y="0"/>
                </a:lnTo>
                <a:lnTo>
                  <a:pt x="8" y="0"/>
                </a:lnTo>
                <a:lnTo>
                  <a:pt x="8" y="2"/>
                </a:lnTo>
                <a:lnTo>
                  <a:pt x="14" y="0"/>
                </a:lnTo>
                <a:lnTo>
                  <a:pt x="14" y="2"/>
                </a:lnTo>
                <a:lnTo>
                  <a:pt x="18" y="2"/>
                </a:lnTo>
                <a:lnTo>
                  <a:pt x="20" y="2"/>
                </a:lnTo>
                <a:lnTo>
                  <a:pt x="24" y="2"/>
                </a:lnTo>
                <a:lnTo>
                  <a:pt x="28" y="2"/>
                </a:lnTo>
                <a:lnTo>
                  <a:pt x="30" y="2"/>
                </a:lnTo>
                <a:lnTo>
                  <a:pt x="32" y="2"/>
                </a:lnTo>
                <a:lnTo>
                  <a:pt x="34" y="2"/>
                </a:lnTo>
                <a:lnTo>
                  <a:pt x="40" y="2"/>
                </a:lnTo>
                <a:lnTo>
                  <a:pt x="40" y="4"/>
                </a:lnTo>
                <a:lnTo>
                  <a:pt x="44" y="2"/>
                </a:lnTo>
                <a:lnTo>
                  <a:pt x="46" y="4"/>
                </a:lnTo>
                <a:lnTo>
                  <a:pt x="50" y="4"/>
                </a:lnTo>
                <a:lnTo>
                  <a:pt x="52" y="4"/>
                </a:lnTo>
                <a:lnTo>
                  <a:pt x="50" y="4"/>
                </a:lnTo>
                <a:lnTo>
                  <a:pt x="52" y="4"/>
                </a:lnTo>
                <a:lnTo>
                  <a:pt x="58" y="4"/>
                </a:lnTo>
                <a:lnTo>
                  <a:pt x="60" y="4"/>
                </a:lnTo>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710" name="Pueblo, CO">
            <a:extLst>
              <a:ext uri="{FF2B5EF4-FFF2-40B4-BE49-F238E27FC236}">
                <a16:creationId xmlns:a16="http://schemas.microsoft.com/office/drawing/2014/main" xmlns="" id="{00000000-0008-0000-0000-000063020000}"/>
              </a:ext>
            </a:extLst>
          </p:cNvPr>
          <p:cNvSpPr>
            <a:spLocks/>
          </p:cNvSpPr>
          <p:nvPr/>
        </p:nvSpPr>
        <p:spPr bwMode="auto">
          <a:xfrm>
            <a:off x="6138086" y="4945436"/>
            <a:ext cx="155575" cy="155575"/>
          </a:xfrm>
          <a:custGeom>
            <a:avLst/>
            <a:gdLst>
              <a:gd name="T0" fmla="*/ 2147483647 w 98"/>
              <a:gd name="T1" fmla="*/ 2147483647 h 98"/>
              <a:gd name="T2" fmla="*/ 2147483647 w 98"/>
              <a:gd name="T3" fmla="*/ 2147483647 h 98"/>
              <a:gd name="T4" fmla="*/ 2147483647 w 98"/>
              <a:gd name="T5" fmla="*/ 2147483647 h 98"/>
              <a:gd name="T6" fmla="*/ 2147483647 w 98"/>
              <a:gd name="T7" fmla="*/ 2147483647 h 98"/>
              <a:gd name="T8" fmla="*/ 2147483647 w 98"/>
              <a:gd name="T9" fmla="*/ 2147483647 h 98"/>
              <a:gd name="T10" fmla="*/ 2147483647 w 98"/>
              <a:gd name="T11" fmla="*/ 2147483647 h 98"/>
              <a:gd name="T12" fmla="*/ 2147483647 w 98"/>
              <a:gd name="T13" fmla="*/ 2147483647 h 98"/>
              <a:gd name="T14" fmla="*/ 2147483647 w 98"/>
              <a:gd name="T15" fmla="*/ 2147483647 h 98"/>
              <a:gd name="T16" fmla="*/ 2147483647 w 98"/>
              <a:gd name="T17" fmla="*/ 2147483647 h 98"/>
              <a:gd name="T18" fmla="*/ 2147483647 w 98"/>
              <a:gd name="T19" fmla="*/ 2147483647 h 98"/>
              <a:gd name="T20" fmla="*/ 2147483647 w 98"/>
              <a:gd name="T21" fmla="*/ 2147483647 h 98"/>
              <a:gd name="T22" fmla="*/ 2147483647 w 98"/>
              <a:gd name="T23" fmla="*/ 2147483647 h 98"/>
              <a:gd name="T24" fmla="*/ 2147483647 w 98"/>
              <a:gd name="T25" fmla="*/ 2147483647 h 98"/>
              <a:gd name="T26" fmla="*/ 2147483647 w 98"/>
              <a:gd name="T27" fmla="*/ 2147483647 h 98"/>
              <a:gd name="T28" fmla="*/ 2147483647 w 98"/>
              <a:gd name="T29" fmla="*/ 2147483647 h 98"/>
              <a:gd name="T30" fmla="*/ 2147483647 w 98"/>
              <a:gd name="T31" fmla="*/ 2147483647 h 98"/>
              <a:gd name="T32" fmla="*/ 2147483647 w 98"/>
              <a:gd name="T33" fmla="*/ 2147483647 h 98"/>
              <a:gd name="T34" fmla="*/ 2147483647 w 98"/>
              <a:gd name="T35" fmla="*/ 2147483647 h 98"/>
              <a:gd name="T36" fmla="*/ 2147483647 w 98"/>
              <a:gd name="T37" fmla="*/ 2147483647 h 98"/>
              <a:gd name="T38" fmla="*/ 2147483647 w 98"/>
              <a:gd name="T39" fmla="*/ 2147483647 h 98"/>
              <a:gd name="T40" fmla="*/ 2147483647 w 98"/>
              <a:gd name="T41" fmla="*/ 2147483647 h 98"/>
              <a:gd name="T42" fmla="*/ 2147483647 w 98"/>
              <a:gd name="T43" fmla="*/ 2147483647 h 98"/>
              <a:gd name="T44" fmla="*/ 2147483647 w 98"/>
              <a:gd name="T45" fmla="*/ 2147483647 h 98"/>
              <a:gd name="T46" fmla="*/ 2147483647 w 98"/>
              <a:gd name="T47" fmla="*/ 2147483647 h 98"/>
              <a:gd name="T48" fmla="*/ 2147483647 w 98"/>
              <a:gd name="T49" fmla="*/ 2147483647 h 98"/>
              <a:gd name="T50" fmla="*/ 2147483647 w 98"/>
              <a:gd name="T51" fmla="*/ 2147483647 h 98"/>
              <a:gd name="T52" fmla="*/ 2147483647 w 98"/>
              <a:gd name="T53" fmla="*/ 2147483647 h 98"/>
              <a:gd name="T54" fmla="*/ 2147483647 w 98"/>
              <a:gd name="T55" fmla="*/ 2147483647 h 98"/>
              <a:gd name="T56" fmla="*/ 2147483647 w 98"/>
              <a:gd name="T57" fmla="*/ 2147483647 h 98"/>
              <a:gd name="T58" fmla="*/ 2147483647 w 98"/>
              <a:gd name="T59" fmla="*/ 2147483647 h 98"/>
              <a:gd name="T60" fmla="*/ 2147483647 w 98"/>
              <a:gd name="T61" fmla="*/ 2147483647 h 98"/>
              <a:gd name="T62" fmla="*/ 0 w 98"/>
              <a:gd name="T63" fmla="*/ 2147483647 h 98"/>
              <a:gd name="T64" fmla="*/ 0 w 98"/>
              <a:gd name="T65" fmla="*/ 2147483647 h 98"/>
              <a:gd name="T66" fmla="*/ 2147483647 w 98"/>
              <a:gd name="T67" fmla="*/ 2147483647 h 98"/>
              <a:gd name="T68" fmla="*/ 2147483647 w 98"/>
              <a:gd name="T69" fmla="*/ 2147483647 h 98"/>
              <a:gd name="T70" fmla="*/ 2147483647 w 98"/>
              <a:gd name="T71" fmla="*/ 2147483647 h 98"/>
              <a:gd name="T72" fmla="*/ 2147483647 w 98"/>
              <a:gd name="T73" fmla="*/ 2147483647 h 98"/>
              <a:gd name="T74" fmla="*/ 2147483647 w 98"/>
              <a:gd name="T75" fmla="*/ 2147483647 h 98"/>
              <a:gd name="T76" fmla="*/ 2147483647 w 98"/>
              <a:gd name="T77" fmla="*/ 2147483647 h 98"/>
              <a:gd name="T78" fmla="*/ 2147483647 w 98"/>
              <a:gd name="T79" fmla="*/ 2147483647 h 98"/>
              <a:gd name="T80" fmla="*/ 2147483647 w 98"/>
              <a:gd name="T81" fmla="*/ 2147483647 h 98"/>
              <a:gd name="T82" fmla="*/ 2147483647 w 98"/>
              <a:gd name="T83" fmla="*/ 0 h 98"/>
              <a:gd name="T84" fmla="*/ 2147483647 w 98"/>
              <a:gd name="T85" fmla="*/ 0 h 98"/>
              <a:gd name="T86" fmla="*/ 2147483647 w 98"/>
              <a:gd name="T87" fmla="*/ 0 h 98"/>
              <a:gd name="T88" fmla="*/ 2147483647 w 98"/>
              <a:gd name="T89" fmla="*/ 2147483647 h 98"/>
              <a:gd name="T90" fmla="*/ 2147483647 w 98"/>
              <a:gd name="T91" fmla="*/ 2147483647 h 98"/>
              <a:gd name="T92" fmla="*/ 2147483647 w 98"/>
              <a:gd name="T93" fmla="*/ 2147483647 h 98"/>
              <a:gd name="T94" fmla="*/ 2147483647 w 98"/>
              <a:gd name="T95" fmla="*/ 2147483647 h 98"/>
              <a:gd name="T96" fmla="*/ 2147483647 w 98"/>
              <a:gd name="T97" fmla="*/ 2147483647 h 9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8"/>
              <a:gd name="T148" fmla="*/ 0 h 98"/>
              <a:gd name="T149" fmla="*/ 98 w 98"/>
              <a:gd name="T150" fmla="*/ 98 h 9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8" h="98">
                <a:moveTo>
                  <a:pt x="98" y="4"/>
                </a:moveTo>
                <a:lnTo>
                  <a:pt x="98" y="4"/>
                </a:lnTo>
                <a:lnTo>
                  <a:pt x="96" y="6"/>
                </a:lnTo>
                <a:lnTo>
                  <a:pt x="96" y="10"/>
                </a:lnTo>
                <a:lnTo>
                  <a:pt x="96" y="16"/>
                </a:lnTo>
                <a:lnTo>
                  <a:pt x="96" y="24"/>
                </a:lnTo>
                <a:lnTo>
                  <a:pt x="96" y="26"/>
                </a:lnTo>
                <a:lnTo>
                  <a:pt x="96" y="32"/>
                </a:lnTo>
                <a:lnTo>
                  <a:pt x="96" y="34"/>
                </a:lnTo>
                <a:lnTo>
                  <a:pt x="96" y="36"/>
                </a:lnTo>
                <a:lnTo>
                  <a:pt x="94" y="36"/>
                </a:lnTo>
                <a:lnTo>
                  <a:pt x="94" y="42"/>
                </a:lnTo>
                <a:lnTo>
                  <a:pt x="94" y="44"/>
                </a:lnTo>
                <a:lnTo>
                  <a:pt x="94" y="50"/>
                </a:lnTo>
                <a:lnTo>
                  <a:pt x="94" y="56"/>
                </a:lnTo>
                <a:lnTo>
                  <a:pt x="94" y="58"/>
                </a:lnTo>
                <a:lnTo>
                  <a:pt x="94" y="62"/>
                </a:lnTo>
                <a:lnTo>
                  <a:pt x="94" y="64"/>
                </a:lnTo>
                <a:lnTo>
                  <a:pt x="94" y="70"/>
                </a:lnTo>
                <a:lnTo>
                  <a:pt x="92" y="70"/>
                </a:lnTo>
                <a:lnTo>
                  <a:pt x="94" y="76"/>
                </a:lnTo>
                <a:lnTo>
                  <a:pt x="92" y="78"/>
                </a:lnTo>
                <a:lnTo>
                  <a:pt x="92" y="84"/>
                </a:lnTo>
                <a:lnTo>
                  <a:pt x="92" y="88"/>
                </a:lnTo>
                <a:lnTo>
                  <a:pt x="92" y="96"/>
                </a:lnTo>
                <a:lnTo>
                  <a:pt x="92" y="98"/>
                </a:lnTo>
                <a:lnTo>
                  <a:pt x="90" y="98"/>
                </a:lnTo>
                <a:lnTo>
                  <a:pt x="88" y="98"/>
                </a:lnTo>
                <a:lnTo>
                  <a:pt x="88" y="96"/>
                </a:lnTo>
                <a:lnTo>
                  <a:pt x="86" y="96"/>
                </a:lnTo>
                <a:lnTo>
                  <a:pt x="84" y="96"/>
                </a:lnTo>
                <a:lnTo>
                  <a:pt x="82" y="96"/>
                </a:lnTo>
                <a:lnTo>
                  <a:pt x="82" y="94"/>
                </a:lnTo>
                <a:lnTo>
                  <a:pt x="80" y="94"/>
                </a:lnTo>
                <a:lnTo>
                  <a:pt x="78" y="92"/>
                </a:lnTo>
                <a:lnTo>
                  <a:pt x="76" y="92"/>
                </a:lnTo>
                <a:lnTo>
                  <a:pt x="74" y="92"/>
                </a:lnTo>
                <a:lnTo>
                  <a:pt x="72" y="90"/>
                </a:lnTo>
                <a:lnTo>
                  <a:pt x="70" y="90"/>
                </a:lnTo>
                <a:lnTo>
                  <a:pt x="68" y="90"/>
                </a:lnTo>
                <a:lnTo>
                  <a:pt x="68" y="88"/>
                </a:lnTo>
                <a:lnTo>
                  <a:pt x="66" y="88"/>
                </a:lnTo>
                <a:lnTo>
                  <a:pt x="64" y="88"/>
                </a:lnTo>
                <a:lnTo>
                  <a:pt x="64" y="86"/>
                </a:lnTo>
                <a:lnTo>
                  <a:pt x="62" y="86"/>
                </a:lnTo>
                <a:lnTo>
                  <a:pt x="60" y="86"/>
                </a:lnTo>
                <a:lnTo>
                  <a:pt x="58" y="86"/>
                </a:lnTo>
                <a:lnTo>
                  <a:pt x="56" y="84"/>
                </a:lnTo>
                <a:lnTo>
                  <a:pt x="56" y="82"/>
                </a:lnTo>
                <a:lnTo>
                  <a:pt x="54" y="84"/>
                </a:lnTo>
                <a:lnTo>
                  <a:pt x="52" y="82"/>
                </a:lnTo>
                <a:lnTo>
                  <a:pt x="50" y="82"/>
                </a:lnTo>
                <a:lnTo>
                  <a:pt x="48" y="80"/>
                </a:lnTo>
                <a:lnTo>
                  <a:pt x="46" y="80"/>
                </a:lnTo>
                <a:lnTo>
                  <a:pt x="44" y="80"/>
                </a:lnTo>
                <a:lnTo>
                  <a:pt x="44" y="78"/>
                </a:lnTo>
                <a:lnTo>
                  <a:pt x="42" y="78"/>
                </a:lnTo>
                <a:lnTo>
                  <a:pt x="40" y="76"/>
                </a:lnTo>
                <a:lnTo>
                  <a:pt x="38" y="76"/>
                </a:lnTo>
                <a:lnTo>
                  <a:pt x="20" y="76"/>
                </a:lnTo>
                <a:lnTo>
                  <a:pt x="18" y="76"/>
                </a:lnTo>
                <a:lnTo>
                  <a:pt x="4" y="76"/>
                </a:lnTo>
                <a:lnTo>
                  <a:pt x="2" y="76"/>
                </a:lnTo>
                <a:lnTo>
                  <a:pt x="2" y="74"/>
                </a:lnTo>
                <a:lnTo>
                  <a:pt x="0" y="74"/>
                </a:lnTo>
                <a:lnTo>
                  <a:pt x="0" y="72"/>
                </a:lnTo>
                <a:lnTo>
                  <a:pt x="0" y="70"/>
                </a:lnTo>
                <a:lnTo>
                  <a:pt x="0" y="66"/>
                </a:lnTo>
                <a:lnTo>
                  <a:pt x="0" y="62"/>
                </a:lnTo>
                <a:lnTo>
                  <a:pt x="0" y="60"/>
                </a:lnTo>
                <a:lnTo>
                  <a:pt x="0" y="56"/>
                </a:lnTo>
                <a:lnTo>
                  <a:pt x="2" y="54"/>
                </a:lnTo>
                <a:lnTo>
                  <a:pt x="0" y="50"/>
                </a:lnTo>
                <a:lnTo>
                  <a:pt x="2" y="48"/>
                </a:lnTo>
                <a:lnTo>
                  <a:pt x="2" y="46"/>
                </a:lnTo>
                <a:lnTo>
                  <a:pt x="2" y="42"/>
                </a:lnTo>
                <a:lnTo>
                  <a:pt x="2" y="40"/>
                </a:lnTo>
                <a:lnTo>
                  <a:pt x="2" y="36"/>
                </a:lnTo>
                <a:lnTo>
                  <a:pt x="2" y="30"/>
                </a:lnTo>
                <a:lnTo>
                  <a:pt x="4" y="30"/>
                </a:lnTo>
                <a:lnTo>
                  <a:pt x="6" y="30"/>
                </a:lnTo>
                <a:lnTo>
                  <a:pt x="10" y="30"/>
                </a:lnTo>
                <a:lnTo>
                  <a:pt x="12" y="32"/>
                </a:lnTo>
                <a:lnTo>
                  <a:pt x="12" y="30"/>
                </a:lnTo>
                <a:lnTo>
                  <a:pt x="12" y="24"/>
                </a:lnTo>
                <a:lnTo>
                  <a:pt x="14" y="22"/>
                </a:lnTo>
                <a:lnTo>
                  <a:pt x="14" y="16"/>
                </a:lnTo>
                <a:lnTo>
                  <a:pt x="14" y="12"/>
                </a:lnTo>
                <a:lnTo>
                  <a:pt x="14" y="10"/>
                </a:lnTo>
                <a:lnTo>
                  <a:pt x="14" y="4"/>
                </a:lnTo>
                <a:lnTo>
                  <a:pt x="14" y="2"/>
                </a:lnTo>
                <a:lnTo>
                  <a:pt x="14" y="0"/>
                </a:lnTo>
                <a:lnTo>
                  <a:pt x="16" y="0"/>
                </a:lnTo>
                <a:lnTo>
                  <a:pt x="22" y="0"/>
                </a:lnTo>
                <a:lnTo>
                  <a:pt x="28" y="0"/>
                </a:lnTo>
                <a:lnTo>
                  <a:pt x="30" y="0"/>
                </a:lnTo>
                <a:lnTo>
                  <a:pt x="34" y="0"/>
                </a:lnTo>
                <a:lnTo>
                  <a:pt x="40" y="0"/>
                </a:lnTo>
                <a:lnTo>
                  <a:pt x="44" y="2"/>
                </a:lnTo>
                <a:lnTo>
                  <a:pt x="46" y="2"/>
                </a:lnTo>
                <a:lnTo>
                  <a:pt x="48" y="2"/>
                </a:lnTo>
                <a:lnTo>
                  <a:pt x="52" y="2"/>
                </a:lnTo>
                <a:lnTo>
                  <a:pt x="56" y="2"/>
                </a:lnTo>
                <a:lnTo>
                  <a:pt x="62" y="2"/>
                </a:lnTo>
                <a:lnTo>
                  <a:pt x="70" y="2"/>
                </a:lnTo>
                <a:lnTo>
                  <a:pt x="78" y="2"/>
                </a:lnTo>
                <a:lnTo>
                  <a:pt x="78" y="4"/>
                </a:lnTo>
                <a:lnTo>
                  <a:pt x="86" y="2"/>
                </a:lnTo>
                <a:lnTo>
                  <a:pt x="86" y="4"/>
                </a:lnTo>
                <a:lnTo>
                  <a:pt x="92" y="4"/>
                </a:lnTo>
                <a:lnTo>
                  <a:pt x="98" y="4"/>
                </a:lnTo>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711" name="Grand Junction, CO">
            <a:extLst>
              <a:ext uri="{FF2B5EF4-FFF2-40B4-BE49-F238E27FC236}">
                <a16:creationId xmlns:a16="http://schemas.microsoft.com/office/drawing/2014/main" xmlns="" id="{00000000-0008-0000-0000-000064020000}"/>
              </a:ext>
            </a:extLst>
          </p:cNvPr>
          <p:cNvSpPr>
            <a:spLocks/>
          </p:cNvSpPr>
          <p:nvPr/>
        </p:nvSpPr>
        <p:spPr bwMode="auto">
          <a:xfrm>
            <a:off x="5549273" y="4736305"/>
            <a:ext cx="263525" cy="176003"/>
          </a:xfrm>
          <a:custGeom>
            <a:avLst/>
            <a:gdLst>
              <a:gd name="T0" fmla="*/ 2147483647 w 166"/>
              <a:gd name="T1" fmla="*/ 2147483647 h 112"/>
              <a:gd name="T2" fmla="*/ 2147483647 w 166"/>
              <a:gd name="T3" fmla="*/ 2147483647 h 112"/>
              <a:gd name="T4" fmla="*/ 2147483647 w 166"/>
              <a:gd name="T5" fmla="*/ 2147483647 h 112"/>
              <a:gd name="T6" fmla="*/ 2147483647 w 166"/>
              <a:gd name="T7" fmla="*/ 2147483647 h 112"/>
              <a:gd name="T8" fmla="*/ 2147483647 w 166"/>
              <a:gd name="T9" fmla="*/ 2147483647 h 112"/>
              <a:gd name="T10" fmla="*/ 2147483647 w 166"/>
              <a:gd name="T11" fmla="*/ 2147483647 h 112"/>
              <a:gd name="T12" fmla="*/ 2147483647 w 166"/>
              <a:gd name="T13" fmla="*/ 2147483647 h 112"/>
              <a:gd name="T14" fmla="*/ 2147483647 w 166"/>
              <a:gd name="T15" fmla="*/ 2147483647 h 112"/>
              <a:gd name="T16" fmla="*/ 2147483647 w 166"/>
              <a:gd name="T17" fmla="*/ 2147483647 h 112"/>
              <a:gd name="T18" fmla="*/ 2147483647 w 166"/>
              <a:gd name="T19" fmla="*/ 2147483647 h 112"/>
              <a:gd name="T20" fmla="*/ 2147483647 w 166"/>
              <a:gd name="T21" fmla="*/ 2147483647 h 112"/>
              <a:gd name="T22" fmla="*/ 2147483647 w 166"/>
              <a:gd name="T23" fmla="*/ 2147483647 h 112"/>
              <a:gd name="T24" fmla="*/ 2147483647 w 166"/>
              <a:gd name="T25" fmla="*/ 2147483647 h 112"/>
              <a:gd name="T26" fmla="*/ 2147483647 w 166"/>
              <a:gd name="T27" fmla="*/ 2147483647 h 112"/>
              <a:gd name="T28" fmla="*/ 2147483647 w 166"/>
              <a:gd name="T29" fmla="*/ 2147483647 h 112"/>
              <a:gd name="T30" fmla="*/ 2147483647 w 166"/>
              <a:gd name="T31" fmla="*/ 2147483647 h 112"/>
              <a:gd name="T32" fmla="*/ 2147483647 w 166"/>
              <a:gd name="T33" fmla="*/ 2147483647 h 112"/>
              <a:gd name="T34" fmla="*/ 2147483647 w 166"/>
              <a:gd name="T35" fmla="*/ 2147483647 h 112"/>
              <a:gd name="T36" fmla="*/ 2147483647 w 166"/>
              <a:gd name="T37" fmla="*/ 2147483647 h 112"/>
              <a:gd name="T38" fmla="*/ 2147483647 w 166"/>
              <a:gd name="T39" fmla="*/ 2147483647 h 112"/>
              <a:gd name="T40" fmla="*/ 2147483647 w 166"/>
              <a:gd name="T41" fmla="*/ 2147483647 h 112"/>
              <a:gd name="T42" fmla="*/ 2147483647 w 166"/>
              <a:gd name="T43" fmla="*/ 2147483647 h 112"/>
              <a:gd name="T44" fmla="*/ 2147483647 w 166"/>
              <a:gd name="T45" fmla="*/ 2147483647 h 112"/>
              <a:gd name="T46" fmla="*/ 2147483647 w 166"/>
              <a:gd name="T47" fmla="*/ 2147483647 h 112"/>
              <a:gd name="T48" fmla="*/ 2147483647 w 166"/>
              <a:gd name="T49" fmla="*/ 2147483647 h 112"/>
              <a:gd name="T50" fmla="*/ 2147483647 w 166"/>
              <a:gd name="T51" fmla="*/ 2147483647 h 112"/>
              <a:gd name="T52" fmla="*/ 2147483647 w 166"/>
              <a:gd name="T53" fmla="*/ 2147483647 h 112"/>
              <a:gd name="T54" fmla="*/ 2147483647 w 166"/>
              <a:gd name="T55" fmla="*/ 2147483647 h 112"/>
              <a:gd name="T56" fmla="*/ 2147483647 w 166"/>
              <a:gd name="T57" fmla="*/ 2147483647 h 112"/>
              <a:gd name="T58" fmla="*/ 2147483647 w 166"/>
              <a:gd name="T59" fmla="*/ 2147483647 h 112"/>
              <a:gd name="T60" fmla="*/ 2147483647 w 166"/>
              <a:gd name="T61" fmla="*/ 2147483647 h 112"/>
              <a:gd name="T62" fmla="*/ 2147483647 w 166"/>
              <a:gd name="T63" fmla="*/ 2147483647 h 112"/>
              <a:gd name="T64" fmla="*/ 2147483647 w 166"/>
              <a:gd name="T65" fmla="*/ 2147483647 h 112"/>
              <a:gd name="T66" fmla="*/ 2147483647 w 166"/>
              <a:gd name="T67" fmla="*/ 2147483647 h 112"/>
              <a:gd name="T68" fmla="*/ 2147483647 w 166"/>
              <a:gd name="T69" fmla="*/ 2147483647 h 112"/>
              <a:gd name="T70" fmla="*/ 2147483647 w 166"/>
              <a:gd name="T71" fmla="*/ 2147483647 h 112"/>
              <a:gd name="T72" fmla="*/ 2147483647 w 166"/>
              <a:gd name="T73" fmla="*/ 2147483647 h 112"/>
              <a:gd name="T74" fmla="*/ 2147483647 w 166"/>
              <a:gd name="T75" fmla="*/ 2147483647 h 112"/>
              <a:gd name="T76" fmla="*/ 2147483647 w 166"/>
              <a:gd name="T77" fmla="*/ 2147483647 h 112"/>
              <a:gd name="T78" fmla="*/ 2147483647 w 166"/>
              <a:gd name="T79" fmla="*/ 2147483647 h 112"/>
              <a:gd name="T80" fmla="*/ 2147483647 w 166"/>
              <a:gd name="T81" fmla="*/ 2147483647 h 112"/>
              <a:gd name="T82" fmla="*/ 2147483647 w 166"/>
              <a:gd name="T83" fmla="*/ 2147483647 h 112"/>
              <a:gd name="T84" fmla="*/ 2147483647 w 166"/>
              <a:gd name="T85" fmla="*/ 2147483647 h 112"/>
              <a:gd name="T86" fmla="*/ 2147483647 w 166"/>
              <a:gd name="T87" fmla="*/ 2147483647 h 112"/>
              <a:gd name="T88" fmla="*/ 2147483647 w 166"/>
              <a:gd name="T89" fmla="*/ 2147483647 h 112"/>
              <a:gd name="T90" fmla="*/ 2147483647 w 166"/>
              <a:gd name="T91" fmla="*/ 2147483647 h 112"/>
              <a:gd name="T92" fmla="*/ 2147483647 w 166"/>
              <a:gd name="T93" fmla="*/ 2147483647 h 112"/>
              <a:gd name="T94" fmla="*/ 2147483647 w 166"/>
              <a:gd name="T95" fmla="*/ 2147483647 h 112"/>
              <a:gd name="T96" fmla="*/ 2147483647 w 166"/>
              <a:gd name="T97" fmla="*/ 2147483647 h 112"/>
              <a:gd name="T98" fmla="*/ 2147483647 w 166"/>
              <a:gd name="T99" fmla="*/ 2147483647 h 112"/>
              <a:gd name="T100" fmla="*/ 2147483647 w 166"/>
              <a:gd name="T101" fmla="*/ 2147483647 h 112"/>
              <a:gd name="T102" fmla="*/ 2147483647 w 166"/>
              <a:gd name="T103" fmla="*/ 2147483647 h 112"/>
              <a:gd name="T104" fmla="*/ 2147483647 w 166"/>
              <a:gd name="T105" fmla="*/ 2147483647 h 112"/>
              <a:gd name="T106" fmla="*/ 2147483647 w 166"/>
              <a:gd name="T107" fmla="*/ 2147483647 h 112"/>
              <a:gd name="T108" fmla="*/ 2147483647 w 166"/>
              <a:gd name="T109" fmla="*/ 2147483647 h 112"/>
              <a:gd name="T110" fmla="*/ 2147483647 w 166"/>
              <a:gd name="T111" fmla="*/ 2147483647 h 112"/>
              <a:gd name="T112" fmla="*/ 2147483647 w 166"/>
              <a:gd name="T113" fmla="*/ 2147483647 h 112"/>
              <a:gd name="T114" fmla="*/ 2147483647 w 166"/>
              <a:gd name="T115" fmla="*/ 0 h 112"/>
              <a:gd name="T116" fmla="*/ 2147483647 w 166"/>
              <a:gd name="T117" fmla="*/ 2147483647 h 112"/>
              <a:gd name="T118" fmla="*/ 2147483647 w 166"/>
              <a:gd name="T119" fmla="*/ 2147483647 h 112"/>
              <a:gd name="T120" fmla="*/ 2147483647 w 166"/>
              <a:gd name="T121" fmla="*/ 2147483647 h 11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6"/>
              <a:gd name="T184" fmla="*/ 0 h 112"/>
              <a:gd name="T185" fmla="*/ 166 w 166"/>
              <a:gd name="T186" fmla="*/ 112 h 11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6" h="112">
                <a:moveTo>
                  <a:pt x="8" y="106"/>
                </a:moveTo>
                <a:lnTo>
                  <a:pt x="16" y="106"/>
                </a:lnTo>
                <a:lnTo>
                  <a:pt x="18" y="106"/>
                </a:lnTo>
                <a:lnTo>
                  <a:pt x="20" y="106"/>
                </a:lnTo>
                <a:lnTo>
                  <a:pt x="22" y="108"/>
                </a:lnTo>
                <a:lnTo>
                  <a:pt x="26" y="108"/>
                </a:lnTo>
                <a:lnTo>
                  <a:pt x="30" y="108"/>
                </a:lnTo>
                <a:lnTo>
                  <a:pt x="34" y="108"/>
                </a:lnTo>
                <a:lnTo>
                  <a:pt x="36" y="108"/>
                </a:lnTo>
                <a:lnTo>
                  <a:pt x="40" y="108"/>
                </a:lnTo>
                <a:lnTo>
                  <a:pt x="42" y="110"/>
                </a:lnTo>
                <a:lnTo>
                  <a:pt x="44" y="110"/>
                </a:lnTo>
                <a:lnTo>
                  <a:pt x="48" y="110"/>
                </a:lnTo>
                <a:lnTo>
                  <a:pt x="50" y="110"/>
                </a:lnTo>
                <a:lnTo>
                  <a:pt x="52" y="110"/>
                </a:lnTo>
                <a:lnTo>
                  <a:pt x="56" y="110"/>
                </a:lnTo>
                <a:lnTo>
                  <a:pt x="58" y="110"/>
                </a:lnTo>
                <a:lnTo>
                  <a:pt x="60" y="110"/>
                </a:lnTo>
                <a:lnTo>
                  <a:pt x="62" y="110"/>
                </a:lnTo>
                <a:lnTo>
                  <a:pt x="64" y="112"/>
                </a:lnTo>
                <a:lnTo>
                  <a:pt x="64" y="108"/>
                </a:lnTo>
                <a:lnTo>
                  <a:pt x="64" y="106"/>
                </a:lnTo>
                <a:lnTo>
                  <a:pt x="66" y="100"/>
                </a:lnTo>
                <a:lnTo>
                  <a:pt x="66" y="96"/>
                </a:lnTo>
                <a:lnTo>
                  <a:pt x="66" y="94"/>
                </a:lnTo>
                <a:lnTo>
                  <a:pt x="66" y="90"/>
                </a:lnTo>
                <a:lnTo>
                  <a:pt x="66" y="88"/>
                </a:lnTo>
                <a:lnTo>
                  <a:pt x="66" y="84"/>
                </a:lnTo>
                <a:lnTo>
                  <a:pt x="66" y="82"/>
                </a:lnTo>
                <a:lnTo>
                  <a:pt x="66" y="80"/>
                </a:lnTo>
                <a:lnTo>
                  <a:pt x="68" y="80"/>
                </a:lnTo>
                <a:lnTo>
                  <a:pt x="68" y="74"/>
                </a:lnTo>
                <a:lnTo>
                  <a:pt x="68" y="72"/>
                </a:lnTo>
                <a:lnTo>
                  <a:pt x="70" y="70"/>
                </a:lnTo>
                <a:lnTo>
                  <a:pt x="74" y="70"/>
                </a:lnTo>
                <a:lnTo>
                  <a:pt x="76" y="68"/>
                </a:lnTo>
                <a:lnTo>
                  <a:pt x="80" y="68"/>
                </a:lnTo>
                <a:lnTo>
                  <a:pt x="82" y="68"/>
                </a:lnTo>
                <a:lnTo>
                  <a:pt x="84" y="66"/>
                </a:lnTo>
                <a:lnTo>
                  <a:pt x="88" y="66"/>
                </a:lnTo>
                <a:lnTo>
                  <a:pt x="88" y="64"/>
                </a:lnTo>
                <a:lnTo>
                  <a:pt x="90" y="64"/>
                </a:lnTo>
                <a:lnTo>
                  <a:pt x="90" y="62"/>
                </a:lnTo>
                <a:lnTo>
                  <a:pt x="92" y="62"/>
                </a:lnTo>
                <a:lnTo>
                  <a:pt x="94" y="62"/>
                </a:lnTo>
                <a:lnTo>
                  <a:pt x="94" y="60"/>
                </a:lnTo>
                <a:lnTo>
                  <a:pt x="96" y="60"/>
                </a:lnTo>
                <a:lnTo>
                  <a:pt x="96" y="58"/>
                </a:lnTo>
                <a:lnTo>
                  <a:pt x="96" y="56"/>
                </a:lnTo>
                <a:lnTo>
                  <a:pt x="98" y="56"/>
                </a:lnTo>
                <a:lnTo>
                  <a:pt x="98" y="54"/>
                </a:lnTo>
                <a:lnTo>
                  <a:pt x="100" y="54"/>
                </a:lnTo>
                <a:lnTo>
                  <a:pt x="100" y="52"/>
                </a:lnTo>
                <a:lnTo>
                  <a:pt x="102" y="52"/>
                </a:lnTo>
                <a:lnTo>
                  <a:pt x="102" y="50"/>
                </a:lnTo>
                <a:lnTo>
                  <a:pt x="104" y="50"/>
                </a:lnTo>
                <a:lnTo>
                  <a:pt x="104" y="48"/>
                </a:lnTo>
                <a:lnTo>
                  <a:pt x="106" y="48"/>
                </a:lnTo>
                <a:lnTo>
                  <a:pt x="108" y="46"/>
                </a:lnTo>
                <a:lnTo>
                  <a:pt x="108" y="48"/>
                </a:lnTo>
                <a:lnTo>
                  <a:pt x="116" y="48"/>
                </a:lnTo>
                <a:lnTo>
                  <a:pt x="116" y="46"/>
                </a:lnTo>
                <a:lnTo>
                  <a:pt x="118" y="46"/>
                </a:lnTo>
                <a:lnTo>
                  <a:pt x="120" y="46"/>
                </a:lnTo>
                <a:lnTo>
                  <a:pt x="122" y="46"/>
                </a:lnTo>
                <a:lnTo>
                  <a:pt x="122" y="48"/>
                </a:lnTo>
                <a:lnTo>
                  <a:pt x="124" y="48"/>
                </a:lnTo>
                <a:lnTo>
                  <a:pt x="124" y="50"/>
                </a:lnTo>
                <a:lnTo>
                  <a:pt x="126" y="50"/>
                </a:lnTo>
                <a:lnTo>
                  <a:pt x="126" y="52"/>
                </a:lnTo>
                <a:lnTo>
                  <a:pt x="126" y="50"/>
                </a:lnTo>
                <a:lnTo>
                  <a:pt x="128" y="50"/>
                </a:lnTo>
                <a:lnTo>
                  <a:pt x="130" y="50"/>
                </a:lnTo>
                <a:lnTo>
                  <a:pt x="130" y="48"/>
                </a:lnTo>
                <a:lnTo>
                  <a:pt x="132" y="48"/>
                </a:lnTo>
                <a:lnTo>
                  <a:pt x="132" y="46"/>
                </a:lnTo>
                <a:lnTo>
                  <a:pt x="134" y="46"/>
                </a:lnTo>
                <a:lnTo>
                  <a:pt x="136" y="46"/>
                </a:lnTo>
                <a:lnTo>
                  <a:pt x="136" y="44"/>
                </a:lnTo>
                <a:lnTo>
                  <a:pt x="138" y="44"/>
                </a:lnTo>
                <a:lnTo>
                  <a:pt x="138" y="42"/>
                </a:lnTo>
                <a:lnTo>
                  <a:pt x="140" y="42"/>
                </a:lnTo>
                <a:lnTo>
                  <a:pt x="140" y="40"/>
                </a:lnTo>
                <a:lnTo>
                  <a:pt x="142" y="40"/>
                </a:lnTo>
                <a:lnTo>
                  <a:pt x="142" y="38"/>
                </a:lnTo>
                <a:lnTo>
                  <a:pt x="144" y="38"/>
                </a:lnTo>
                <a:lnTo>
                  <a:pt x="146" y="38"/>
                </a:lnTo>
                <a:lnTo>
                  <a:pt x="146" y="36"/>
                </a:lnTo>
                <a:lnTo>
                  <a:pt x="148" y="36"/>
                </a:lnTo>
                <a:lnTo>
                  <a:pt x="150" y="36"/>
                </a:lnTo>
                <a:lnTo>
                  <a:pt x="150" y="34"/>
                </a:lnTo>
                <a:lnTo>
                  <a:pt x="152" y="34"/>
                </a:lnTo>
                <a:lnTo>
                  <a:pt x="152" y="32"/>
                </a:lnTo>
                <a:lnTo>
                  <a:pt x="154" y="32"/>
                </a:lnTo>
                <a:lnTo>
                  <a:pt x="154" y="30"/>
                </a:lnTo>
                <a:lnTo>
                  <a:pt x="156" y="30"/>
                </a:lnTo>
                <a:lnTo>
                  <a:pt x="158" y="30"/>
                </a:lnTo>
                <a:lnTo>
                  <a:pt x="160" y="30"/>
                </a:lnTo>
                <a:lnTo>
                  <a:pt x="160" y="28"/>
                </a:lnTo>
                <a:lnTo>
                  <a:pt x="162" y="28"/>
                </a:lnTo>
                <a:lnTo>
                  <a:pt x="164" y="28"/>
                </a:lnTo>
                <a:lnTo>
                  <a:pt x="164" y="26"/>
                </a:lnTo>
                <a:lnTo>
                  <a:pt x="166" y="26"/>
                </a:lnTo>
                <a:lnTo>
                  <a:pt x="164" y="26"/>
                </a:lnTo>
                <a:lnTo>
                  <a:pt x="164" y="24"/>
                </a:lnTo>
                <a:lnTo>
                  <a:pt x="162" y="24"/>
                </a:lnTo>
                <a:lnTo>
                  <a:pt x="160" y="24"/>
                </a:lnTo>
                <a:lnTo>
                  <a:pt x="160" y="22"/>
                </a:lnTo>
                <a:lnTo>
                  <a:pt x="158" y="22"/>
                </a:lnTo>
                <a:lnTo>
                  <a:pt x="158" y="20"/>
                </a:lnTo>
                <a:lnTo>
                  <a:pt x="158" y="22"/>
                </a:lnTo>
                <a:lnTo>
                  <a:pt x="158" y="20"/>
                </a:lnTo>
                <a:lnTo>
                  <a:pt x="158" y="18"/>
                </a:lnTo>
                <a:lnTo>
                  <a:pt x="160" y="18"/>
                </a:lnTo>
                <a:lnTo>
                  <a:pt x="160" y="16"/>
                </a:lnTo>
                <a:lnTo>
                  <a:pt x="162" y="16"/>
                </a:lnTo>
                <a:lnTo>
                  <a:pt x="162" y="14"/>
                </a:lnTo>
                <a:lnTo>
                  <a:pt x="160" y="14"/>
                </a:lnTo>
                <a:lnTo>
                  <a:pt x="156" y="14"/>
                </a:lnTo>
                <a:lnTo>
                  <a:pt x="152" y="14"/>
                </a:lnTo>
                <a:lnTo>
                  <a:pt x="150" y="14"/>
                </a:lnTo>
                <a:lnTo>
                  <a:pt x="146" y="14"/>
                </a:lnTo>
                <a:lnTo>
                  <a:pt x="144" y="14"/>
                </a:lnTo>
                <a:lnTo>
                  <a:pt x="140" y="14"/>
                </a:lnTo>
                <a:lnTo>
                  <a:pt x="140" y="12"/>
                </a:lnTo>
                <a:lnTo>
                  <a:pt x="138" y="12"/>
                </a:lnTo>
                <a:lnTo>
                  <a:pt x="136" y="12"/>
                </a:lnTo>
                <a:lnTo>
                  <a:pt x="132" y="12"/>
                </a:lnTo>
                <a:lnTo>
                  <a:pt x="130" y="12"/>
                </a:lnTo>
                <a:lnTo>
                  <a:pt x="126" y="12"/>
                </a:lnTo>
                <a:lnTo>
                  <a:pt x="124" y="12"/>
                </a:lnTo>
                <a:lnTo>
                  <a:pt x="122" y="12"/>
                </a:lnTo>
                <a:lnTo>
                  <a:pt x="120" y="10"/>
                </a:lnTo>
                <a:lnTo>
                  <a:pt x="116" y="10"/>
                </a:lnTo>
                <a:lnTo>
                  <a:pt x="114" y="10"/>
                </a:lnTo>
                <a:lnTo>
                  <a:pt x="110" y="10"/>
                </a:lnTo>
                <a:lnTo>
                  <a:pt x="108" y="10"/>
                </a:lnTo>
                <a:lnTo>
                  <a:pt x="106" y="10"/>
                </a:lnTo>
                <a:lnTo>
                  <a:pt x="102" y="10"/>
                </a:lnTo>
                <a:lnTo>
                  <a:pt x="98" y="10"/>
                </a:lnTo>
                <a:lnTo>
                  <a:pt x="98" y="8"/>
                </a:lnTo>
                <a:lnTo>
                  <a:pt x="92" y="8"/>
                </a:lnTo>
                <a:lnTo>
                  <a:pt x="88" y="8"/>
                </a:lnTo>
                <a:lnTo>
                  <a:pt x="84" y="8"/>
                </a:lnTo>
                <a:lnTo>
                  <a:pt x="82" y="8"/>
                </a:lnTo>
                <a:lnTo>
                  <a:pt x="80" y="8"/>
                </a:lnTo>
                <a:lnTo>
                  <a:pt x="76" y="6"/>
                </a:lnTo>
                <a:lnTo>
                  <a:pt x="74" y="6"/>
                </a:lnTo>
                <a:lnTo>
                  <a:pt x="70" y="6"/>
                </a:lnTo>
                <a:lnTo>
                  <a:pt x="68" y="6"/>
                </a:lnTo>
                <a:lnTo>
                  <a:pt x="66" y="6"/>
                </a:lnTo>
                <a:lnTo>
                  <a:pt x="64" y="6"/>
                </a:lnTo>
                <a:lnTo>
                  <a:pt x="60" y="6"/>
                </a:lnTo>
                <a:lnTo>
                  <a:pt x="56" y="6"/>
                </a:lnTo>
                <a:lnTo>
                  <a:pt x="52" y="4"/>
                </a:lnTo>
                <a:lnTo>
                  <a:pt x="50" y="4"/>
                </a:lnTo>
                <a:lnTo>
                  <a:pt x="42" y="4"/>
                </a:lnTo>
                <a:lnTo>
                  <a:pt x="38" y="4"/>
                </a:lnTo>
                <a:lnTo>
                  <a:pt x="38" y="2"/>
                </a:lnTo>
                <a:lnTo>
                  <a:pt x="34" y="2"/>
                </a:lnTo>
                <a:lnTo>
                  <a:pt x="32" y="2"/>
                </a:lnTo>
                <a:lnTo>
                  <a:pt x="30" y="2"/>
                </a:lnTo>
                <a:lnTo>
                  <a:pt x="28" y="2"/>
                </a:lnTo>
                <a:lnTo>
                  <a:pt x="26" y="2"/>
                </a:lnTo>
                <a:lnTo>
                  <a:pt x="24" y="2"/>
                </a:lnTo>
                <a:lnTo>
                  <a:pt x="22" y="2"/>
                </a:lnTo>
                <a:lnTo>
                  <a:pt x="20" y="2"/>
                </a:lnTo>
                <a:lnTo>
                  <a:pt x="16" y="2"/>
                </a:lnTo>
                <a:lnTo>
                  <a:pt x="14" y="0"/>
                </a:lnTo>
                <a:lnTo>
                  <a:pt x="12" y="0"/>
                </a:lnTo>
                <a:lnTo>
                  <a:pt x="10" y="14"/>
                </a:lnTo>
                <a:lnTo>
                  <a:pt x="10" y="30"/>
                </a:lnTo>
                <a:lnTo>
                  <a:pt x="8" y="30"/>
                </a:lnTo>
                <a:lnTo>
                  <a:pt x="8" y="44"/>
                </a:lnTo>
                <a:lnTo>
                  <a:pt x="8" y="46"/>
                </a:lnTo>
                <a:lnTo>
                  <a:pt x="8" y="48"/>
                </a:lnTo>
                <a:lnTo>
                  <a:pt x="6" y="60"/>
                </a:lnTo>
                <a:lnTo>
                  <a:pt x="6" y="64"/>
                </a:lnTo>
                <a:lnTo>
                  <a:pt x="4" y="66"/>
                </a:lnTo>
                <a:lnTo>
                  <a:pt x="4" y="70"/>
                </a:lnTo>
                <a:lnTo>
                  <a:pt x="4" y="74"/>
                </a:lnTo>
                <a:lnTo>
                  <a:pt x="4" y="78"/>
                </a:lnTo>
                <a:lnTo>
                  <a:pt x="2" y="84"/>
                </a:lnTo>
                <a:lnTo>
                  <a:pt x="2" y="92"/>
                </a:lnTo>
                <a:lnTo>
                  <a:pt x="2" y="100"/>
                </a:lnTo>
                <a:lnTo>
                  <a:pt x="0" y="106"/>
                </a:lnTo>
                <a:lnTo>
                  <a:pt x="6" y="106"/>
                </a:lnTo>
                <a:lnTo>
                  <a:pt x="8" y="106"/>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712" name="Fort Collins, CO">
            <a:extLst>
              <a:ext uri="{FF2B5EF4-FFF2-40B4-BE49-F238E27FC236}">
                <a16:creationId xmlns:a16="http://schemas.microsoft.com/office/drawing/2014/main" xmlns="" id="{00000000-0008-0000-0000-000065020000}"/>
              </a:ext>
            </a:extLst>
          </p:cNvPr>
          <p:cNvSpPr>
            <a:spLocks/>
          </p:cNvSpPr>
          <p:nvPr/>
        </p:nvSpPr>
        <p:spPr bwMode="auto">
          <a:xfrm>
            <a:off x="6007911" y="4461878"/>
            <a:ext cx="177800" cy="150602"/>
          </a:xfrm>
          <a:custGeom>
            <a:avLst/>
            <a:gdLst>
              <a:gd name="T0" fmla="*/ 2147483647 w 112"/>
              <a:gd name="T1" fmla="*/ 2147483647 h 96"/>
              <a:gd name="T2" fmla="*/ 2147483647 w 112"/>
              <a:gd name="T3" fmla="*/ 2147483647 h 96"/>
              <a:gd name="T4" fmla="*/ 2147483647 w 112"/>
              <a:gd name="T5" fmla="*/ 2147483647 h 96"/>
              <a:gd name="T6" fmla="*/ 0 w 112"/>
              <a:gd name="T7" fmla="*/ 0 h 96"/>
              <a:gd name="T8" fmla="*/ 0 w 112"/>
              <a:gd name="T9" fmla="*/ 2147483647 h 96"/>
              <a:gd name="T10" fmla="*/ 2147483647 w 112"/>
              <a:gd name="T11" fmla="*/ 2147483647 h 96"/>
              <a:gd name="T12" fmla="*/ 2147483647 w 112"/>
              <a:gd name="T13" fmla="*/ 2147483647 h 96"/>
              <a:gd name="T14" fmla="*/ 2147483647 w 112"/>
              <a:gd name="T15" fmla="*/ 2147483647 h 96"/>
              <a:gd name="T16" fmla="*/ 2147483647 w 112"/>
              <a:gd name="T17" fmla="*/ 2147483647 h 96"/>
              <a:gd name="T18" fmla="*/ 2147483647 w 112"/>
              <a:gd name="T19" fmla="*/ 2147483647 h 96"/>
              <a:gd name="T20" fmla="*/ 2147483647 w 112"/>
              <a:gd name="T21" fmla="*/ 2147483647 h 96"/>
              <a:gd name="T22" fmla="*/ 2147483647 w 112"/>
              <a:gd name="T23" fmla="*/ 2147483647 h 96"/>
              <a:gd name="T24" fmla="*/ 2147483647 w 112"/>
              <a:gd name="T25" fmla="*/ 2147483647 h 96"/>
              <a:gd name="T26" fmla="*/ 2147483647 w 112"/>
              <a:gd name="T27" fmla="*/ 2147483647 h 96"/>
              <a:gd name="T28" fmla="*/ 2147483647 w 112"/>
              <a:gd name="T29" fmla="*/ 2147483647 h 96"/>
              <a:gd name="T30" fmla="*/ 2147483647 w 112"/>
              <a:gd name="T31" fmla="*/ 2147483647 h 96"/>
              <a:gd name="T32" fmla="*/ 2147483647 w 112"/>
              <a:gd name="T33" fmla="*/ 2147483647 h 96"/>
              <a:gd name="T34" fmla="*/ 2147483647 w 112"/>
              <a:gd name="T35" fmla="*/ 2147483647 h 96"/>
              <a:gd name="T36" fmla="*/ 2147483647 w 112"/>
              <a:gd name="T37" fmla="*/ 2147483647 h 96"/>
              <a:gd name="T38" fmla="*/ 2147483647 w 112"/>
              <a:gd name="T39" fmla="*/ 2147483647 h 96"/>
              <a:gd name="T40" fmla="*/ 2147483647 w 112"/>
              <a:gd name="T41" fmla="*/ 2147483647 h 96"/>
              <a:gd name="T42" fmla="*/ 2147483647 w 112"/>
              <a:gd name="T43" fmla="*/ 2147483647 h 96"/>
              <a:gd name="T44" fmla="*/ 2147483647 w 112"/>
              <a:gd name="T45" fmla="*/ 2147483647 h 96"/>
              <a:gd name="T46" fmla="*/ 2147483647 w 112"/>
              <a:gd name="T47" fmla="*/ 2147483647 h 96"/>
              <a:gd name="T48" fmla="*/ 2147483647 w 112"/>
              <a:gd name="T49" fmla="*/ 2147483647 h 96"/>
              <a:gd name="T50" fmla="*/ 2147483647 w 112"/>
              <a:gd name="T51" fmla="*/ 2147483647 h 96"/>
              <a:gd name="T52" fmla="*/ 2147483647 w 112"/>
              <a:gd name="T53" fmla="*/ 2147483647 h 96"/>
              <a:gd name="T54" fmla="*/ 2147483647 w 112"/>
              <a:gd name="T55" fmla="*/ 2147483647 h 96"/>
              <a:gd name="T56" fmla="*/ 2147483647 w 112"/>
              <a:gd name="T57" fmla="*/ 2147483647 h 96"/>
              <a:gd name="T58" fmla="*/ 2147483647 w 112"/>
              <a:gd name="T59" fmla="*/ 2147483647 h 96"/>
              <a:gd name="T60" fmla="*/ 2147483647 w 112"/>
              <a:gd name="T61" fmla="*/ 2147483647 h 96"/>
              <a:gd name="T62" fmla="*/ 2147483647 w 112"/>
              <a:gd name="T63" fmla="*/ 2147483647 h 96"/>
              <a:gd name="T64" fmla="*/ 2147483647 w 112"/>
              <a:gd name="T65" fmla="*/ 2147483647 h 96"/>
              <a:gd name="T66" fmla="*/ 2147483647 w 112"/>
              <a:gd name="T67" fmla="*/ 2147483647 h 96"/>
              <a:gd name="T68" fmla="*/ 2147483647 w 112"/>
              <a:gd name="T69" fmla="*/ 2147483647 h 96"/>
              <a:gd name="T70" fmla="*/ 2147483647 w 112"/>
              <a:gd name="T71" fmla="*/ 2147483647 h 96"/>
              <a:gd name="T72" fmla="*/ 2147483647 w 112"/>
              <a:gd name="T73" fmla="*/ 2147483647 h 96"/>
              <a:gd name="T74" fmla="*/ 2147483647 w 112"/>
              <a:gd name="T75" fmla="*/ 2147483647 h 96"/>
              <a:gd name="T76" fmla="*/ 2147483647 w 112"/>
              <a:gd name="T77" fmla="*/ 2147483647 h 96"/>
              <a:gd name="T78" fmla="*/ 2147483647 w 112"/>
              <a:gd name="T79" fmla="*/ 2147483647 h 96"/>
              <a:gd name="T80" fmla="*/ 2147483647 w 112"/>
              <a:gd name="T81" fmla="*/ 2147483647 h 96"/>
              <a:gd name="T82" fmla="*/ 2147483647 w 112"/>
              <a:gd name="T83" fmla="*/ 2147483647 h 96"/>
              <a:gd name="T84" fmla="*/ 2147483647 w 112"/>
              <a:gd name="T85" fmla="*/ 2147483647 h 96"/>
              <a:gd name="T86" fmla="*/ 2147483647 w 112"/>
              <a:gd name="T87" fmla="*/ 2147483647 h 96"/>
              <a:gd name="T88" fmla="*/ 2147483647 w 112"/>
              <a:gd name="T89" fmla="*/ 2147483647 h 96"/>
              <a:gd name="T90" fmla="*/ 2147483647 w 112"/>
              <a:gd name="T91" fmla="*/ 2147483647 h 96"/>
              <a:gd name="T92" fmla="*/ 2147483647 w 112"/>
              <a:gd name="T93" fmla="*/ 2147483647 h 96"/>
              <a:gd name="T94" fmla="*/ 2147483647 w 112"/>
              <a:gd name="T95" fmla="*/ 2147483647 h 96"/>
              <a:gd name="T96" fmla="*/ 2147483647 w 112"/>
              <a:gd name="T97" fmla="*/ 2147483647 h 96"/>
              <a:gd name="T98" fmla="*/ 2147483647 w 112"/>
              <a:gd name="T99" fmla="*/ 2147483647 h 96"/>
              <a:gd name="T100" fmla="*/ 2147483647 w 112"/>
              <a:gd name="T101" fmla="*/ 2147483647 h 96"/>
              <a:gd name="T102" fmla="*/ 2147483647 w 112"/>
              <a:gd name="T103" fmla="*/ 2147483647 h 96"/>
              <a:gd name="T104" fmla="*/ 2147483647 w 112"/>
              <a:gd name="T105" fmla="*/ 2147483647 h 96"/>
              <a:gd name="T106" fmla="*/ 2147483647 w 112"/>
              <a:gd name="T107" fmla="*/ 2147483647 h 96"/>
              <a:gd name="T108" fmla="*/ 2147483647 w 112"/>
              <a:gd name="T109" fmla="*/ 2147483647 h 9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12"/>
              <a:gd name="T166" fmla="*/ 0 h 96"/>
              <a:gd name="T167" fmla="*/ 112 w 112"/>
              <a:gd name="T168" fmla="*/ 96 h 9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12" h="96">
                <a:moveTo>
                  <a:pt x="98" y="6"/>
                </a:moveTo>
                <a:lnTo>
                  <a:pt x="82" y="6"/>
                </a:lnTo>
                <a:lnTo>
                  <a:pt x="76" y="6"/>
                </a:lnTo>
                <a:lnTo>
                  <a:pt x="72" y="6"/>
                </a:lnTo>
                <a:lnTo>
                  <a:pt x="56" y="4"/>
                </a:lnTo>
                <a:lnTo>
                  <a:pt x="54" y="4"/>
                </a:lnTo>
                <a:lnTo>
                  <a:pt x="52" y="4"/>
                </a:lnTo>
                <a:lnTo>
                  <a:pt x="44" y="4"/>
                </a:lnTo>
                <a:lnTo>
                  <a:pt x="42" y="4"/>
                </a:lnTo>
                <a:lnTo>
                  <a:pt x="40" y="4"/>
                </a:lnTo>
                <a:lnTo>
                  <a:pt x="30" y="2"/>
                </a:lnTo>
                <a:lnTo>
                  <a:pt x="14" y="2"/>
                </a:lnTo>
                <a:lnTo>
                  <a:pt x="10" y="2"/>
                </a:lnTo>
                <a:lnTo>
                  <a:pt x="6" y="0"/>
                </a:lnTo>
                <a:lnTo>
                  <a:pt x="0" y="0"/>
                </a:lnTo>
                <a:lnTo>
                  <a:pt x="0" y="2"/>
                </a:lnTo>
                <a:lnTo>
                  <a:pt x="0" y="6"/>
                </a:lnTo>
                <a:lnTo>
                  <a:pt x="0" y="8"/>
                </a:lnTo>
                <a:lnTo>
                  <a:pt x="2" y="8"/>
                </a:lnTo>
                <a:lnTo>
                  <a:pt x="2" y="10"/>
                </a:lnTo>
                <a:lnTo>
                  <a:pt x="2" y="12"/>
                </a:lnTo>
                <a:lnTo>
                  <a:pt x="4" y="12"/>
                </a:lnTo>
                <a:lnTo>
                  <a:pt x="6" y="12"/>
                </a:lnTo>
                <a:lnTo>
                  <a:pt x="6" y="16"/>
                </a:lnTo>
                <a:lnTo>
                  <a:pt x="4" y="16"/>
                </a:lnTo>
                <a:lnTo>
                  <a:pt x="6" y="16"/>
                </a:lnTo>
                <a:lnTo>
                  <a:pt x="6" y="18"/>
                </a:lnTo>
                <a:lnTo>
                  <a:pt x="8" y="20"/>
                </a:lnTo>
                <a:lnTo>
                  <a:pt x="8" y="22"/>
                </a:lnTo>
                <a:lnTo>
                  <a:pt x="10" y="22"/>
                </a:lnTo>
                <a:lnTo>
                  <a:pt x="10" y="24"/>
                </a:lnTo>
                <a:lnTo>
                  <a:pt x="12" y="24"/>
                </a:lnTo>
                <a:lnTo>
                  <a:pt x="12" y="26"/>
                </a:lnTo>
                <a:lnTo>
                  <a:pt x="12" y="28"/>
                </a:lnTo>
                <a:lnTo>
                  <a:pt x="14" y="28"/>
                </a:lnTo>
                <a:lnTo>
                  <a:pt x="12" y="28"/>
                </a:lnTo>
                <a:lnTo>
                  <a:pt x="14" y="28"/>
                </a:lnTo>
                <a:lnTo>
                  <a:pt x="14" y="30"/>
                </a:lnTo>
                <a:lnTo>
                  <a:pt x="14" y="32"/>
                </a:lnTo>
                <a:lnTo>
                  <a:pt x="14" y="34"/>
                </a:lnTo>
                <a:lnTo>
                  <a:pt x="16" y="34"/>
                </a:lnTo>
                <a:lnTo>
                  <a:pt x="16" y="36"/>
                </a:lnTo>
                <a:lnTo>
                  <a:pt x="16" y="38"/>
                </a:lnTo>
                <a:lnTo>
                  <a:pt x="18" y="38"/>
                </a:lnTo>
                <a:lnTo>
                  <a:pt x="18" y="40"/>
                </a:lnTo>
                <a:lnTo>
                  <a:pt x="18" y="42"/>
                </a:lnTo>
                <a:lnTo>
                  <a:pt x="18" y="44"/>
                </a:lnTo>
                <a:lnTo>
                  <a:pt x="20" y="44"/>
                </a:lnTo>
                <a:lnTo>
                  <a:pt x="20" y="46"/>
                </a:lnTo>
                <a:lnTo>
                  <a:pt x="18" y="46"/>
                </a:lnTo>
                <a:lnTo>
                  <a:pt x="20" y="46"/>
                </a:lnTo>
                <a:lnTo>
                  <a:pt x="20" y="48"/>
                </a:lnTo>
                <a:lnTo>
                  <a:pt x="18" y="48"/>
                </a:lnTo>
                <a:lnTo>
                  <a:pt x="20" y="48"/>
                </a:lnTo>
                <a:lnTo>
                  <a:pt x="20" y="50"/>
                </a:lnTo>
                <a:lnTo>
                  <a:pt x="20" y="54"/>
                </a:lnTo>
                <a:lnTo>
                  <a:pt x="22" y="54"/>
                </a:lnTo>
                <a:lnTo>
                  <a:pt x="22" y="56"/>
                </a:lnTo>
                <a:lnTo>
                  <a:pt x="22" y="58"/>
                </a:lnTo>
                <a:lnTo>
                  <a:pt x="22" y="60"/>
                </a:lnTo>
                <a:lnTo>
                  <a:pt x="24" y="60"/>
                </a:lnTo>
                <a:lnTo>
                  <a:pt x="26" y="60"/>
                </a:lnTo>
                <a:lnTo>
                  <a:pt x="26" y="62"/>
                </a:lnTo>
                <a:lnTo>
                  <a:pt x="26" y="64"/>
                </a:lnTo>
                <a:lnTo>
                  <a:pt x="28" y="64"/>
                </a:lnTo>
                <a:lnTo>
                  <a:pt x="28" y="66"/>
                </a:lnTo>
                <a:lnTo>
                  <a:pt x="30" y="66"/>
                </a:lnTo>
                <a:lnTo>
                  <a:pt x="30" y="70"/>
                </a:lnTo>
                <a:lnTo>
                  <a:pt x="30" y="72"/>
                </a:lnTo>
                <a:lnTo>
                  <a:pt x="30" y="74"/>
                </a:lnTo>
                <a:lnTo>
                  <a:pt x="32" y="74"/>
                </a:lnTo>
                <a:lnTo>
                  <a:pt x="32" y="78"/>
                </a:lnTo>
                <a:lnTo>
                  <a:pt x="32" y="80"/>
                </a:lnTo>
                <a:lnTo>
                  <a:pt x="34" y="80"/>
                </a:lnTo>
                <a:lnTo>
                  <a:pt x="34" y="82"/>
                </a:lnTo>
                <a:lnTo>
                  <a:pt x="36" y="82"/>
                </a:lnTo>
                <a:lnTo>
                  <a:pt x="36" y="84"/>
                </a:lnTo>
                <a:lnTo>
                  <a:pt x="38" y="84"/>
                </a:lnTo>
                <a:lnTo>
                  <a:pt x="40" y="86"/>
                </a:lnTo>
                <a:lnTo>
                  <a:pt x="40" y="88"/>
                </a:lnTo>
                <a:lnTo>
                  <a:pt x="40" y="92"/>
                </a:lnTo>
                <a:lnTo>
                  <a:pt x="42" y="92"/>
                </a:lnTo>
                <a:lnTo>
                  <a:pt x="44" y="92"/>
                </a:lnTo>
                <a:lnTo>
                  <a:pt x="44" y="94"/>
                </a:lnTo>
                <a:lnTo>
                  <a:pt x="52" y="92"/>
                </a:lnTo>
                <a:lnTo>
                  <a:pt x="52" y="94"/>
                </a:lnTo>
                <a:lnTo>
                  <a:pt x="54" y="94"/>
                </a:lnTo>
                <a:lnTo>
                  <a:pt x="56" y="94"/>
                </a:lnTo>
                <a:lnTo>
                  <a:pt x="60" y="94"/>
                </a:lnTo>
                <a:lnTo>
                  <a:pt x="62" y="94"/>
                </a:lnTo>
                <a:lnTo>
                  <a:pt x="64" y="94"/>
                </a:lnTo>
                <a:lnTo>
                  <a:pt x="66" y="94"/>
                </a:lnTo>
                <a:lnTo>
                  <a:pt x="68" y="94"/>
                </a:lnTo>
                <a:lnTo>
                  <a:pt x="70" y="94"/>
                </a:lnTo>
                <a:lnTo>
                  <a:pt x="76" y="94"/>
                </a:lnTo>
                <a:lnTo>
                  <a:pt x="76" y="96"/>
                </a:lnTo>
                <a:lnTo>
                  <a:pt x="82" y="94"/>
                </a:lnTo>
                <a:lnTo>
                  <a:pt x="82" y="96"/>
                </a:lnTo>
                <a:lnTo>
                  <a:pt x="86" y="96"/>
                </a:lnTo>
                <a:lnTo>
                  <a:pt x="88" y="96"/>
                </a:lnTo>
                <a:lnTo>
                  <a:pt x="94" y="96"/>
                </a:lnTo>
                <a:lnTo>
                  <a:pt x="98" y="96"/>
                </a:lnTo>
                <a:lnTo>
                  <a:pt x="98" y="92"/>
                </a:lnTo>
                <a:lnTo>
                  <a:pt x="98" y="90"/>
                </a:lnTo>
                <a:lnTo>
                  <a:pt x="98" y="86"/>
                </a:lnTo>
                <a:lnTo>
                  <a:pt x="104" y="86"/>
                </a:lnTo>
                <a:lnTo>
                  <a:pt x="108" y="86"/>
                </a:lnTo>
                <a:lnTo>
                  <a:pt x="108" y="84"/>
                </a:lnTo>
                <a:lnTo>
                  <a:pt x="108" y="82"/>
                </a:lnTo>
                <a:lnTo>
                  <a:pt x="108" y="78"/>
                </a:lnTo>
                <a:lnTo>
                  <a:pt x="108" y="72"/>
                </a:lnTo>
                <a:lnTo>
                  <a:pt x="110" y="70"/>
                </a:lnTo>
                <a:lnTo>
                  <a:pt x="108" y="64"/>
                </a:lnTo>
                <a:lnTo>
                  <a:pt x="110" y="64"/>
                </a:lnTo>
                <a:lnTo>
                  <a:pt x="110" y="58"/>
                </a:lnTo>
                <a:lnTo>
                  <a:pt x="110" y="52"/>
                </a:lnTo>
                <a:lnTo>
                  <a:pt x="110" y="48"/>
                </a:lnTo>
                <a:lnTo>
                  <a:pt x="110" y="46"/>
                </a:lnTo>
                <a:lnTo>
                  <a:pt x="110" y="40"/>
                </a:lnTo>
                <a:lnTo>
                  <a:pt x="110" y="38"/>
                </a:lnTo>
                <a:lnTo>
                  <a:pt x="110" y="34"/>
                </a:lnTo>
                <a:lnTo>
                  <a:pt x="112" y="32"/>
                </a:lnTo>
                <a:lnTo>
                  <a:pt x="112" y="28"/>
                </a:lnTo>
                <a:lnTo>
                  <a:pt x="112" y="26"/>
                </a:lnTo>
                <a:lnTo>
                  <a:pt x="112" y="22"/>
                </a:lnTo>
                <a:lnTo>
                  <a:pt x="112" y="20"/>
                </a:lnTo>
                <a:lnTo>
                  <a:pt x="112" y="14"/>
                </a:lnTo>
                <a:lnTo>
                  <a:pt x="112" y="8"/>
                </a:lnTo>
                <a:lnTo>
                  <a:pt x="98" y="6"/>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713" name="Casper, WY">
            <a:extLst>
              <a:ext uri="{FF2B5EF4-FFF2-40B4-BE49-F238E27FC236}">
                <a16:creationId xmlns:a16="http://schemas.microsoft.com/office/drawing/2014/main" xmlns="" id="{00000000-0008-0000-0000-000066020000}"/>
              </a:ext>
            </a:extLst>
          </p:cNvPr>
          <p:cNvSpPr>
            <a:spLocks/>
          </p:cNvSpPr>
          <p:nvPr/>
        </p:nvSpPr>
        <p:spPr bwMode="auto">
          <a:xfrm>
            <a:off x="5835023" y="3973557"/>
            <a:ext cx="220513" cy="215481"/>
          </a:xfrm>
          <a:custGeom>
            <a:avLst/>
            <a:gdLst>
              <a:gd name="T0" fmla="*/ 2147483647 w 138"/>
              <a:gd name="T1" fmla="*/ 0 h 138"/>
              <a:gd name="T2" fmla="*/ 2147483647 w 138"/>
              <a:gd name="T3" fmla="*/ 0 h 138"/>
              <a:gd name="T4" fmla="*/ 2147483647 w 138"/>
              <a:gd name="T5" fmla="*/ 2147483647 h 138"/>
              <a:gd name="T6" fmla="*/ 2147483647 w 138"/>
              <a:gd name="T7" fmla="*/ 2147483647 h 138"/>
              <a:gd name="T8" fmla="*/ 2147483647 w 138"/>
              <a:gd name="T9" fmla="*/ 2147483647 h 138"/>
              <a:gd name="T10" fmla="*/ 2147483647 w 138"/>
              <a:gd name="T11" fmla="*/ 2147483647 h 138"/>
              <a:gd name="T12" fmla="*/ 2147483647 w 138"/>
              <a:gd name="T13" fmla="*/ 2147483647 h 138"/>
              <a:gd name="T14" fmla="*/ 2147483647 w 138"/>
              <a:gd name="T15" fmla="*/ 2147483647 h 138"/>
              <a:gd name="T16" fmla="*/ 2147483647 w 138"/>
              <a:gd name="T17" fmla="*/ 2147483647 h 138"/>
              <a:gd name="T18" fmla="*/ 2147483647 w 138"/>
              <a:gd name="T19" fmla="*/ 2147483647 h 138"/>
              <a:gd name="T20" fmla="*/ 2147483647 w 138"/>
              <a:gd name="T21" fmla="*/ 2147483647 h 138"/>
              <a:gd name="T22" fmla="*/ 2147483647 w 138"/>
              <a:gd name="T23" fmla="*/ 2147483647 h 138"/>
              <a:gd name="T24" fmla="*/ 2147483647 w 138"/>
              <a:gd name="T25" fmla="*/ 2147483647 h 138"/>
              <a:gd name="T26" fmla="*/ 2147483647 w 138"/>
              <a:gd name="T27" fmla="*/ 2147483647 h 138"/>
              <a:gd name="T28" fmla="*/ 2147483647 w 138"/>
              <a:gd name="T29" fmla="*/ 2147483647 h 138"/>
              <a:gd name="T30" fmla="*/ 2147483647 w 138"/>
              <a:gd name="T31" fmla="*/ 2147483647 h 138"/>
              <a:gd name="T32" fmla="*/ 2147483647 w 138"/>
              <a:gd name="T33" fmla="*/ 2147483647 h 138"/>
              <a:gd name="T34" fmla="*/ 2147483647 w 138"/>
              <a:gd name="T35" fmla="*/ 2147483647 h 138"/>
              <a:gd name="T36" fmla="*/ 2147483647 w 138"/>
              <a:gd name="T37" fmla="*/ 2147483647 h 138"/>
              <a:gd name="T38" fmla="*/ 2147483647 w 138"/>
              <a:gd name="T39" fmla="*/ 2147483647 h 138"/>
              <a:gd name="T40" fmla="*/ 2147483647 w 138"/>
              <a:gd name="T41" fmla="*/ 2147483647 h 138"/>
              <a:gd name="T42" fmla="*/ 2147483647 w 138"/>
              <a:gd name="T43" fmla="*/ 2147483647 h 138"/>
              <a:gd name="T44" fmla="*/ 2147483647 w 138"/>
              <a:gd name="T45" fmla="*/ 2147483647 h 138"/>
              <a:gd name="T46" fmla="*/ 2147483647 w 138"/>
              <a:gd name="T47" fmla="*/ 2147483647 h 138"/>
              <a:gd name="T48" fmla="*/ 2147483647 w 138"/>
              <a:gd name="T49" fmla="*/ 2147483647 h 138"/>
              <a:gd name="T50" fmla="*/ 2147483647 w 138"/>
              <a:gd name="T51" fmla="*/ 2147483647 h 138"/>
              <a:gd name="T52" fmla="*/ 2147483647 w 138"/>
              <a:gd name="T53" fmla="*/ 2147483647 h 138"/>
              <a:gd name="T54" fmla="*/ 2147483647 w 138"/>
              <a:gd name="T55" fmla="*/ 2147483647 h 138"/>
              <a:gd name="T56" fmla="*/ 2147483647 w 138"/>
              <a:gd name="T57" fmla="*/ 2147483647 h 138"/>
              <a:gd name="T58" fmla="*/ 2147483647 w 138"/>
              <a:gd name="T59" fmla="*/ 2147483647 h 138"/>
              <a:gd name="T60" fmla="*/ 2147483647 w 138"/>
              <a:gd name="T61" fmla="*/ 2147483647 h 138"/>
              <a:gd name="T62" fmla="*/ 2147483647 w 138"/>
              <a:gd name="T63" fmla="*/ 2147483647 h 138"/>
              <a:gd name="T64" fmla="*/ 2147483647 w 138"/>
              <a:gd name="T65" fmla="*/ 2147483647 h 138"/>
              <a:gd name="T66" fmla="*/ 2147483647 w 138"/>
              <a:gd name="T67" fmla="*/ 2147483647 h 138"/>
              <a:gd name="T68" fmla="*/ 2147483647 w 138"/>
              <a:gd name="T69" fmla="*/ 2147483647 h 138"/>
              <a:gd name="T70" fmla="*/ 2147483647 w 138"/>
              <a:gd name="T71" fmla="*/ 2147483647 h 138"/>
              <a:gd name="T72" fmla="*/ 2147483647 w 138"/>
              <a:gd name="T73" fmla="*/ 2147483647 h 138"/>
              <a:gd name="T74" fmla="*/ 0 w 138"/>
              <a:gd name="T75" fmla="*/ 2147483647 h 138"/>
              <a:gd name="T76" fmla="*/ 0 w 138"/>
              <a:gd name="T77" fmla="*/ 2147483647 h 138"/>
              <a:gd name="T78" fmla="*/ 2147483647 w 138"/>
              <a:gd name="T79" fmla="*/ 2147483647 h 138"/>
              <a:gd name="T80" fmla="*/ 2147483647 w 138"/>
              <a:gd name="T81" fmla="*/ 2147483647 h 138"/>
              <a:gd name="T82" fmla="*/ 2147483647 w 138"/>
              <a:gd name="T83" fmla="*/ 2147483647 h 138"/>
              <a:gd name="T84" fmla="*/ 2147483647 w 138"/>
              <a:gd name="T85" fmla="*/ 2147483647 h 138"/>
              <a:gd name="T86" fmla="*/ 2147483647 w 138"/>
              <a:gd name="T87" fmla="*/ 2147483647 h 138"/>
              <a:gd name="T88" fmla="*/ 2147483647 w 138"/>
              <a:gd name="T89" fmla="*/ 2147483647 h 138"/>
              <a:gd name="T90" fmla="*/ 2147483647 w 138"/>
              <a:gd name="T91" fmla="*/ 2147483647 h 138"/>
              <a:gd name="T92" fmla="*/ 2147483647 w 138"/>
              <a:gd name="T93" fmla="*/ 2147483647 h 138"/>
              <a:gd name="T94" fmla="*/ 2147483647 w 138"/>
              <a:gd name="T95" fmla="*/ 2147483647 h 138"/>
              <a:gd name="T96" fmla="*/ 2147483647 w 138"/>
              <a:gd name="T97" fmla="*/ 2147483647 h 138"/>
              <a:gd name="T98" fmla="*/ 2147483647 w 138"/>
              <a:gd name="T99" fmla="*/ 2147483647 h 138"/>
              <a:gd name="T100" fmla="*/ 2147483647 w 138"/>
              <a:gd name="T101" fmla="*/ 2147483647 h 138"/>
              <a:gd name="T102" fmla="*/ 2147483647 w 138"/>
              <a:gd name="T103" fmla="*/ 2147483647 h 13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38"/>
              <a:gd name="T157" fmla="*/ 0 h 138"/>
              <a:gd name="T158" fmla="*/ 138 w 138"/>
              <a:gd name="T159" fmla="*/ 138 h 13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38" h="138">
                <a:moveTo>
                  <a:pt x="12" y="0"/>
                </a:moveTo>
                <a:lnTo>
                  <a:pt x="14" y="0"/>
                </a:lnTo>
                <a:lnTo>
                  <a:pt x="16" y="0"/>
                </a:lnTo>
                <a:lnTo>
                  <a:pt x="20" y="0"/>
                </a:lnTo>
                <a:lnTo>
                  <a:pt x="26" y="0"/>
                </a:lnTo>
                <a:lnTo>
                  <a:pt x="28" y="0"/>
                </a:lnTo>
                <a:lnTo>
                  <a:pt x="30" y="0"/>
                </a:lnTo>
                <a:lnTo>
                  <a:pt x="32" y="0"/>
                </a:lnTo>
                <a:lnTo>
                  <a:pt x="36" y="0"/>
                </a:lnTo>
                <a:lnTo>
                  <a:pt x="36" y="2"/>
                </a:lnTo>
                <a:lnTo>
                  <a:pt x="40" y="2"/>
                </a:lnTo>
                <a:lnTo>
                  <a:pt x="44" y="2"/>
                </a:lnTo>
                <a:lnTo>
                  <a:pt x="48" y="2"/>
                </a:lnTo>
                <a:lnTo>
                  <a:pt x="48" y="4"/>
                </a:lnTo>
                <a:lnTo>
                  <a:pt x="52" y="4"/>
                </a:lnTo>
                <a:lnTo>
                  <a:pt x="56" y="4"/>
                </a:lnTo>
                <a:lnTo>
                  <a:pt x="58" y="4"/>
                </a:lnTo>
                <a:lnTo>
                  <a:pt x="62" y="4"/>
                </a:lnTo>
                <a:lnTo>
                  <a:pt x="64" y="4"/>
                </a:lnTo>
                <a:lnTo>
                  <a:pt x="66" y="4"/>
                </a:lnTo>
                <a:lnTo>
                  <a:pt x="68" y="6"/>
                </a:lnTo>
                <a:lnTo>
                  <a:pt x="72" y="6"/>
                </a:lnTo>
                <a:lnTo>
                  <a:pt x="78" y="6"/>
                </a:lnTo>
                <a:lnTo>
                  <a:pt x="82" y="6"/>
                </a:lnTo>
                <a:lnTo>
                  <a:pt x="84" y="6"/>
                </a:lnTo>
                <a:lnTo>
                  <a:pt x="88" y="6"/>
                </a:lnTo>
                <a:lnTo>
                  <a:pt x="94" y="6"/>
                </a:lnTo>
                <a:lnTo>
                  <a:pt x="94" y="8"/>
                </a:lnTo>
                <a:lnTo>
                  <a:pt x="98" y="8"/>
                </a:lnTo>
                <a:lnTo>
                  <a:pt x="104" y="8"/>
                </a:lnTo>
                <a:lnTo>
                  <a:pt x="106" y="8"/>
                </a:lnTo>
                <a:lnTo>
                  <a:pt x="110" y="8"/>
                </a:lnTo>
                <a:lnTo>
                  <a:pt x="112" y="8"/>
                </a:lnTo>
                <a:lnTo>
                  <a:pt x="116" y="8"/>
                </a:lnTo>
                <a:lnTo>
                  <a:pt x="118" y="8"/>
                </a:lnTo>
                <a:lnTo>
                  <a:pt x="122" y="8"/>
                </a:lnTo>
                <a:lnTo>
                  <a:pt x="124" y="10"/>
                </a:lnTo>
                <a:lnTo>
                  <a:pt x="128" y="10"/>
                </a:lnTo>
                <a:lnTo>
                  <a:pt x="130" y="10"/>
                </a:lnTo>
                <a:lnTo>
                  <a:pt x="134" y="10"/>
                </a:lnTo>
                <a:lnTo>
                  <a:pt x="136" y="10"/>
                </a:lnTo>
                <a:lnTo>
                  <a:pt x="138" y="10"/>
                </a:lnTo>
                <a:lnTo>
                  <a:pt x="138" y="12"/>
                </a:lnTo>
                <a:lnTo>
                  <a:pt x="138" y="14"/>
                </a:lnTo>
                <a:lnTo>
                  <a:pt x="138" y="20"/>
                </a:lnTo>
                <a:lnTo>
                  <a:pt x="136" y="20"/>
                </a:lnTo>
                <a:lnTo>
                  <a:pt x="136" y="26"/>
                </a:lnTo>
                <a:lnTo>
                  <a:pt x="136" y="32"/>
                </a:lnTo>
                <a:lnTo>
                  <a:pt x="136" y="38"/>
                </a:lnTo>
                <a:lnTo>
                  <a:pt x="136" y="40"/>
                </a:lnTo>
                <a:lnTo>
                  <a:pt x="136" y="44"/>
                </a:lnTo>
                <a:lnTo>
                  <a:pt x="136" y="46"/>
                </a:lnTo>
                <a:lnTo>
                  <a:pt x="136" y="48"/>
                </a:lnTo>
                <a:lnTo>
                  <a:pt x="134" y="50"/>
                </a:lnTo>
                <a:lnTo>
                  <a:pt x="134" y="54"/>
                </a:lnTo>
                <a:lnTo>
                  <a:pt x="134" y="58"/>
                </a:lnTo>
                <a:lnTo>
                  <a:pt x="134" y="60"/>
                </a:lnTo>
                <a:lnTo>
                  <a:pt x="134" y="62"/>
                </a:lnTo>
                <a:lnTo>
                  <a:pt x="134" y="66"/>
                </a:lnTo>
                <a:lnTo>
                  <a:pt x="134" y="70"/>
                </a:lnTo>
                <a:lnTo>
                  <a:pt x="134" y="72"/>
                </a:lnTo>
                <a:lnTo>
                  <a:pt x="134" y="76"/>
                </a:lnTo>
                <a:lnTo>
                  <a:pt x="132" y="78"/>
                </a:lnTo>
                <a:lnTo>
                  <a:pt x="132" y="82"/>
                </a:lnTo>
                <a:lnTo>
                  <a:pt x="132" y="84"/>
                </a:lnTo>
                <a:lnTo>
                  <a:pt x="132" y="90"/>
                </a:lnTo>
                <a:lnTo>
                  <a:pt x="132" y="96"/>
                </a:lnTo>
                <a:lnTo>
                  <a:pt x="132" y="98"/>
                </a:lnTo>
                <a:lnTo>
                  <a:pt x="132" y="104"/>
                </a:lnTo>
                <a:lnTo>
                  <a:pt x="130" y="104"/>
                </a:lnTo>
                <a:lnTo>
                  <a:pt x="130" y="106"/>
                </a:lnTo>
                <a:lnTo>
                  <a:pt x="132" y="106"/>
                </a:lnTo>
                <a:lnTo>
                  <a:pt x="130" y="106"/>
                </a:lnTo>
                <a:lnTo>
                  <a:pt x="130" y="110"/>
                </a:lnTo>
                <a:lnTo>
                  <a:pt x="130" y="116"/>
                </a:lnTo>
                <a:lnTo>
                  <a:pt x="130" y="120"/>
                </a:lnTo>
                <a:lnTo>
                  <a:pt x="130" y="122"/>
                </a:lnTo>
                <a:lnTo>
                  <a:pt x="130" y="126"/>
                </a:lnTo>
                <a:lnTo>
                  <a:pt x="130" y="128"/>
                </a:lnTo>
                <a:lnTo>
                  <a:pt x="130" y="132"/>
                </a:lnTo>
                <a:lnTo>
                  <a:pt x="128" y="134"/>
                </a:lnTo>
                <a:lnTo>
                  <a:pt x="128" y="138"/>
                </a:lnTo>
                <a:lnTo>
                  <a:pt x="126" y="138"/>
                </a:lnTo>
                <a:lnTo>
                  <a:pt x="124" y="138"/>
                </a:lnTo>
                <a:lnTo>
                  <a:pt x="120" y="138"/>
                </a:lnTo>
                <a:lnTo>
                  <a:pt x="120" y="136"/>
                </a:lnTo>
                <a:lnTo>
                  <a:pt x="116" y="138"/>
                </a:lnTo>
                <a:lnTo>
                  <a:pt x="114" y="136"/>
                </a:lnTo>
                <a:lnTo>
                  <a:pt x="110" y="136"/>
                </a:lnTo>
                <a:lnTo>
                  <a:pt x="104" y="136"/>
                </a:lnTo>
                <a:lnTo>
                  <a:pt x="102" y="136"/>
                </a:lnTo>
                <a:lnTo>
                  <a:pt x="96" y="136"/>
                </a:lnTo>
                <a:lnTo>
                  <a:pt x="94" y="136"/>
                </a:lnTo>
                <a:lnTo>
                  <a:pt x="90" y="136"/>
                </a:lnTo>
                <a:lnTo>
                  <a:pt x="88" y="134"/>
                </a:lnTo>
                <a:lnTo>
                  <a:pt x="84" y="136"/>
                </a:lnTo>
                <a:lnTo>
                  <a:pt x="84" y="134"/>
                </a:lnTo>
                <a:lnTo>
                  <a:pt x="80" y="134"/>
                </a:lnTo>
                <a:lnTo>
                  <a:pt x="78" y="134"/>
                </a:lnTo>
                <a:lnTo>
                  <a:pt x="76" y="134"/>
                </a:lnTo>
                <a:lnTo>
                  <a:pt x="74" y="134"/>
                </a:lnTo>
                <a:lnTo>
                  <a:pt x="70" y="134"/>
                </a:lnTo>
                <a:lnTo>
                  <a:pt x="66" y="134"/>
                </a:lnTo>
                <a:lnTo>
                  <a:pt x="64" y="132"/>
                </a:lnTo>
                <a:lnTo>
                  <a:pt x="60" y="132"/>
                </a:lnTo>
                <a:lnTo>
                  <a:pt x="56" y="132"/>
                </a:lnTo>
                <a:lnTo>
                  <a:pt x="54" y="132"/>
                </a:lnTo>
                <a:lnTo>
                  <a:pt x="52" y="132"/>
                </a:lnTo>
                <a:lnTo>
                  <a:pt x="48" y="132"/>
                </a:lnTo>
                <a:lnTo>
                  <a:pt x="44" y="132"/>
                </a:lnTo>
                <a:lnTo>
                  <a:pt x="40" y="132"/>
                </a:lnTo>
                <a:lnTo>
                  <a:pt x="38" y="130"/>
                </a:lnTo>
                <a:lnTo>
                  <a:pt x="36" y="130"/>
                </a:lnTo>
                <a:lnTo>
                  <a:pt x="34" y="130"/>
                </a:lnTo>
                <a:lnTo>
                  <a:pt x="32" y="130"/>
                </a:lnTo>
                <a:lnTo>
                  <a:pt x="30" y="130"/>
                </a:lnTo>
                <a:lnTo>
                  <a:pt x="26" y="130"/>
                </a:lnTo>
                <a:lnTo>
                  <a:pt x="22" y="130"/>
                </a:lnTo>
                <a:lnTo>
                  <a:pt x="20" y="128"/>
                </a:lnTo>
                <a:lnTo>
                  <a:pt x="16" y="130"/>
                </a:lnTo>
                <a:lnTo>
                  <a:pt x="14" y="128"/>
                </a:lnTo>
                <a:lnTo>
                  <a:pt x="12" y="128"/>
                </a:lnTo>
                <a:lnTo>
                  <a:pt x="8" y="128"/>
                </a:lnTo>
                <a:lnTo>
                  <a:pt x="4" y="128"/>
                </a:lnTo>
                <a:lnTo>
                  <a:pt x="0" y="128"/>
                </a:lnTo>
                <a:lnTo>
                  <a:pt x="0" y="124"/>
                </a:lnTo>
                <a:lnTo>
                  <a:pt x="0" y="122"/>
                </a:lnTo>
                <a:lnTo>
                  <a:pt x="0" y="118"/>
                </a:lnTo>
                <a:lnTo>
                  <a:pt x="0" y="116"/>
                </a:lnTo>
                <a:lnTo>
                  <a:pt x="0" y="114"/>
                </a:lnTo>
                <a:lnTo>
                  <a:pt x="2" y="112"/>
                </a:lnTo>
                <a:lnTo>
                  <a:pt x="0" y="108"/>
                </a:lnTo>
                <a:lnTo>
                  <a:pt x="2" y="108"/>
                </a:lnTo>
                <a:lnTo>
                  <a:pt x="2" y="102"/>
                </a:lnTo>
                <a:lnTo>
                  <a:pt x="2" y="98"/>
                </a:lnTo>
                <a:lnTo>
                  <a:pt x="2" y="96"/>
                </a:lnTo>
                <a:lnTo>
                  <a:pt x="2" y="92"/>
                </a:lnTo>
                <a:lnTo>
                  <a:pt x="2" y="90"/>
                </a:lnTo>
                <a:lnTo>
                  <a:pt x="2" y="88"/>
                </a:lnTo>
                <a:lnTo>
                  <a:pt x="4" y="86"/>
                </a:lnTo>
                <a:lnTo>
                  <a:pt x="6" y="86"/>
                </a:lnTo>
                <a:lnTo>
                  <a:pt x="6" y="82"/>
                </a:lnTo>
                <a:lnTo>
                  <a:pt x="8" y="82"/>
                </a:lnTo>
                <a:lnTo>
                  <a:pt x="8" y="78"/>
                </a:lnTo>
                <a:lnTo>
                  <a:pt x="8" y="72"/>
                </a:lnTo>
                <a:lnTo>
                  <a:pt x="8" y="68"/>
                </a:lnTo>
                <a:lnTo>
                  <a:pt x="8" y="66"/>
                </a:lnTo>
                <a:lnTo>
                  <a:pt x="8" y="64"/>
                </a:lnTo>
                <a:lnTo>
                  <a:pt x="8" y="62"/>
                </a:lnTo>
                <a:lnTo>
                  <a:pt x="8" y="60"/>
                </a:lnTo>
                <a:lnTo>
                  <a:pt x="10" y="56"/>
                </a:lnTo>
                <a:lnTo>
                  <a:pt x="10" y="52"/>
                </a:lnTo>
                <a:lnTo>
                  <a:pt x="10" y="50"/>
                </a:lnTo>
                <a:lnTo>
                  <a:pt x="10" y="48"/>
                </a:lnTo>
                <a:lnTo>
                  <a:pt x="10" y="46"/>
                </a:lnTo>
                <a:lnTo>
                  <a:pt x="10" y="44"/>
                </a:lnTo>
                <a:lnTo>
                  <a:pt x="8" y="44"/>
                </a:lnTo>
                <a:lnTo>
                  <a:pt x="8" y="42"/>
                </a:lnTo>
                <a:lnTo>
                  <a:pt x="10" y="40"/>
                </a:lnTo>
                <a:lnTo>
                  <a:pt x="10" y="38"/>
                </a:lnTo>
                <a:lnTo>
                  <a:pt x="10" y="36"/>
                </a:lnTo>
                <a:lnTo>
                  <a:pt x="10" y="32"/>
                </a:lnTo>
                <a:lnTo>
                  <a:pt x="10" y="30"/>
                </a:lnTo>
                <a:lnTo>
                  <a:pt x="10" y="28"/>
                </a:lnTo>
                <a:lnTo>
                  <a:pt x="10" y="22"/>
                </a:lnTo>
                <a:lnTo>
                  <a:pt x="12" y="22"/>
                </a:lnTo>
                <a:lnTo>
                  <a:pt x="12" y="16"/>
                </a:lnTo>
                <a:lnTo>
                  <a:pt x="12" y="12"/>
                </a:lnTo>
                <a:lnTo>
                  <a:pt x="12" y="10"/>
                </a:lnTo>
                <a:lnTo>
                  <a:pt x="12" y="8"/>
                </a:lnTo>
                <a:lnTo>
                  <a:pt x="12" y="4"/>
                </a:lnTo>
                <a:lnTo>
                  <a:pt x="12" y="2"/>
                </a:lnTo>
                <a:lnTo>
                  <a:pt x="12" y="0"/>
                </a:lnTo>
                <a:close/>
              </a:path>
            </a:pathLst>
          </a:custGeom>
          <a:solidFill>
            <a:srgbClr val="DA9694"/>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714" name="Cheyenne, WY">
            <a:extLst>
              <a:ext uri="{FF2B5EF4-FFF2-40B4-BE49-F238E27FC236}">
                <a16:creationId xmlns:a16="http://schemas.microsoft.com/office/drawing/2014/main" xmlns="" id="{00000000-0008-0000-0000-000068020000}"/>
              </a:ext>
            </a:extLst>
          </p:cNvPr>
          <p:cNvSpPr>
            <a:spLocks/>
          </p:cNvSpPr>
          <p:nvPr/>
        </p:nvSpPr>
        <p:spPr bwMode="auto">
          <a:xfrm>
            <a:off x="6134911" y="4344613"/>
            <a:ext cx="180975" cy="134728"/>
          </a:xfrm>
          <a:custGeom>
            <a:avLst/>
            <a:gdLst>
              <a:gd name="T0" fmla="*/ 2147483647 w 114"/>
              <a:gd name="T1" fmla="*/ 0 h 86"/>
              <a:gd name="T2" fmla="*/ 2147483647 w 114"/>
              <a:gd name="T3" fmla="*/ 0 h 86"/>
              <a:gd name="T4" fmla="*/ 2147483647 w 114"/>
              <a:gd name="T5" fmla="*/ 2147483647 h 86"/>
              <a:gd name="T6" fmla="*/ 2147483647 w 114"/>
              <a:gd name="T7" fmla="*/ 2147483647 h 86"/>
              <a:gd name="T8" fmla="*/ 2147483647 w 114"/>
              <a:gd name="T9" fmla="*/ 2147483647 h 86"/>
              <a:gd name="T10" fmla="*/ 2147483647 w 114"/>
              <a:gd name="T11" fmla="*/ 2147483647 h 86"/>
              <a:gd name="T12" fmla="*/ 2147483647 w 114"/>
              <a:gd name="T13" fmla="*/ 2147483647 h 86"/>
              <a:gd name="T14" fmla="*/ 2147483647 w 114"/>
              <a:gd name="T15" fmla="*/ 2147483647 h 86"/>
              <a:gd name="T16" fmla="*/ 2147483647 w 114"/>
              <a:gd name="T17" fmla="*/ 2147483647 h 86"/>
              <a:gd name="T18" fmla="*/ 2147483647 w 114"/>
              <a:gd name="T19" fmla="*/ 2147483647 h 86"/>
              <a:gd name="T20" fmla="*/ 2147483647 w 114"/>
              <a:gd name="T21" fmla="*/ 2147483647 h 86"/>
              <a:gd name="T22" fmla="*/ 2147483647 w 114"/>
              <a:gd name="T23" fmla="*/ 2147483647 h 86"/>
              <a:gd name="T24" fmla="*/ 2147483647 w 114"/>
              <a:gd name="T25" fmla="*/ 2147483647 h 86"/>
              <a:gd name="T26" fmla="*/ 2147483647 w 114"/>
              <a:gd name="T27" fmla="*/ 2147483647 h 86"/>
              <a:gd name="T28" fmla="*/ 2147483647 w 114"/>
              <a:gd name="T29" fmla="*/ 2147483647 h 86"/>
              <a:gd name="T30" fmla="*/ 2147483647 w 114"/>
              <a:gd name="T31" fmla="*/ 2147483647 h 86"/>
              <a:gd name="T32" fmla="*/ 2147483647 w 114"/>
              <a:gd name="T33" fmla="*/ 2147483647 h 86"/>
              <a:gd name="T34" fmla="*/ 2147483647 w 114"/>
              <a:gd name="T35" fmla="*/ 2147483647 h 86"/>
              <a:gd name="T36" fmla="*/ 2147483647 w 114"/>
              <a:gd name="T37" fmla="*/ 2147483647 h 86"/>
              <a:gd name="T38" fmla="*/ 2147483647 w 114"/>
              <a:gd name="T39" fmla="*/ 2147483647 h 86"/>
              <a:gd name="T40" fmla="*/ 2147483647 w 114"/>
              <a:gd name="T41" fmla="*/ 2147483647 h 86"/>
              <a:gd name="T42" fmla="*/ 2147483647 w 114"/>
              <a:gd name="T43" fmla="*/ 2147483647 h 86"/>
              <a:gd name="T44" fmla="*/ 2147483647 w 114"/>
              <a:gd name="T45" fmla="*/ 2147483647 h 86"/>
              <a:gd name="T46" fmla="*/ 2147483647 w 114"/>
              <a:gd name="T47" fmla="*/ 2147483647 h 86"/>
              <a:gd name="T48" fmla="*/ 2147483647 w 114"/>
              <a:gd name="T49" fmla="*/ 2147483647 h 86"/>
              <a:gd name="T50" fmla="*/ 2147483647 w 114"/>
              <a:gd name="T51" fmla="*/ 2147483647 h 86"/>
              <a:gd name="T52" fmla="*/ 2147483647 w 114"/>
              <a:gd name="T53" fmla="*/ 2147483647 h 86"/>
              <a:gd name="T54" fmla="*/ 2147483647 w 114"/>
              <a:gd name="T55" fmla="*/ 2147483647 h 86"/>
              <a:gd name="T56" fmla="*/ 2147483647 w 114"/>
              <a:gd name="T57" fmla="*/ 2147483647 h 86"/>
              <a:gd name="T58" fmla="*/ 2147483647 w 114"/>
              <a:gd name="T59" fmla="*/ 2147483647 h 86"/>
              <a:gd name="T60" fmla="*/ 2147483647 w 114"/>
              <a:gd name="T61" fmla="*/ 2147483647 h 86"/>
              <a:gd name="T62" fmla="*/ 0 w 114"/>
              <a:gd name="T63" fmla="*/ 2147483647 h 86"/>
              <a:gd name="T64" fmla="*/ 0 w 114"/>
              <a:gd name="T65" fmla="*/ 2147483647 h 86"/>
              <a:gd name="T66" fmla="*/ 0 w 114"/>
              <a:gd name="T67" fmla="*/ 2147483647 h 86"/>
              <a:gd name="T68" fmla="*/ 2147483647 w 114"/>
              <a:gd name="T69" fmla="*/ 2147483647 h 86"/>
              <a:gd name="T70" fmla="*/ 2147483647 w 114"/>
              <a:gd name="T71" fmla="*/ 2147483647 h 86"/>
              <a:gd name="T72" fmla="*/ 2147483647 w 114"/>
              <a:gd name="T73" fmla="*/ 2147483647 h 86"/>
              <a:gd name="T74" fmla="*/ 2147483647 w 114"/>
              <a:gd name="T75" fmla="*/ 2147483647 h 86"/>
              <a:gd name="T76" fmla="*/ 2147483647 w 114"/>
              <a:gd name="T77" fmla="*/ 2147483647 h 86"/>
              <a:gd name="T78" fmla="*/ 2147483647 w 114"/>
              <a:gd name="T79" fmla="*/ 2147483647 h 86"/>
              <a:gd name="T80" fmla="*/ 2147483647 w 114"/>
              <a:gd name="T81" fmla="*/ 2147483647 h 86"/>
              <a:gd name="T82" fmla="*/ 2147483647 w 114"/>
              <a:gd name="T83" fmla="*/ 2147483647 h 86"/>
              <a:gd name="T84" fmla="*/ 2147483647 w 114"/>
              <a:gd name="T85" fmla="*/ 2147483647 h 86"/>
              <a:gd name="T86" fmla="*/ 2147483647 w 114"/>
              <a:gd name="T87" fmla="*/ 2147483647 h 8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4"/>
              <a:gd name="T133" fmla="*/ 0 h 86"/>
              <a:gd name="T134" fmla="*/ 114 w 114"/>
              <a:gd name="T135" fmla="*/ 86 h 8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4" h="86">
                <a:moveTo>
                  <a:pt x="6" y="0"/>
                </a:moveTo>
                <a:lnTo>
                  <a:pt x="6" y="0"/>
                </a:lnTo>
                <a:lnTo>
                  <a:pt x="10" y="0"/>
                </a:lnTo>
                <a:lnTo>
                  <a:pt x="12" y="0"/>
                </a:lnTo>
                <a:lnTo>
                  <a:pt x="16" y="0"/>
                </a:lnTo>
                <a:lnTo>
                  <a:pt x="16" y="2"/>
                </a:lnTo>
                <a:lnTo>
                  <a:pt x="20" y="2"/>
                </a:lnTo>
                <a:lnTo>
                  <a:pt x="24" y="2"/>
                </a:lnTo>
                <a:lnTo>
                  <a:pt x="28" y="2"/>
                </a:lnTo>
                <a:lnTo>
                  <a:pt x="30" y="2"/>
                </a:lnTo>
                <a:lnTo>
                  <a:pt x="34" y="2"/>
                </a:lnTo>
                <a:lnTo>
                  <a:pt x="36" y="2"/>
                </a:lnTo>
                <a:lnTo>
                  <a:pt x="38" y="2"/>
                </a:lnTo>
                <a:lnTo>
                  <a:pt x="40" y="4"/>
                </a:lnTo>
                <a:lnTo>
                  <a:pt x="46" y="2"/>
                </a:lnTo>
                <a:lnTo>
                  <a:pt x="46" y="4"/>
                </a:lnTo>
                <a:lnTo>
                  <a:pt x="48" y="4"/>
                </a:lnTo>
                <a:lnTo>
                  <a:pt x="52" y="4"/>
                </a:lnTo>
                <a:lnTo>
                  <a:pt x="54" y="4"/>
                </a:lnTo>
                <a:lnTo>
                  <a:pt x="60" y="4"/>
                </a:lnTo>
                <a:lnTo>
                  <a:pt x="60" y="6"/>
                </a:lnTo>
                <a:lnTo>
                  <a:pt x="60" y="10"/>
                </a:lnTo>
                <a:lnTo>
                  <a:pt x="60" y="12"/>
                </a:lnTo>
                <a:lnTo>
                  <a:pt x="60" y="14"/>
                </a:lnTo>
                <a:lnTo>
                  <a:pt x="64" y="14"/>
                </a:lnTo>
                <a:lnTo>
                  <a:pt x="66" y="16"/>
                </a:lnTo>
                <a:lnTo>
                  <a:pt x="72" y="16"/>
                </a:lnTo>
                <a:lnTo>
                  <a:pt x="74" y="16"/>
                </a:lnTo>
                <a:lnTo>
                  <a:pt x="78" y="16"/>
                </a:lnTo>
                <a:lnTo>
                  <a:pt x="82" y="16"/>
                </a:lnTo>
                <a:lnTo>
                  <a:pt x="86" y="16"/>
                </a:lnTo>
                <a:lnTo>
                  <a:pt x="88" y="16"/>
                </a:lnTo>
                <a:lnTo>
                  <a:pt x="94" y="16"/>
                </a:lnTo>
                <a:lnTo>
                  <a:pt x="100" y="16"/>
                </a:lnTo>
                <a:lnTo>
                  <a:pt x="102" y="18"/>
                </a:lnTo>
                <a:lnTo>
                  <a:pt x="108" y="18"/>
                </a:lnTo>
                <a:lnTo>
                  <a:pt x="114" y="18"/>
                </a:lnTo>
                <a:lnTo>
                  <a:pt x="114" y="30"/>
                </a:lnTo>
                <a:lnTo>
                  <a:pt x="112" y="38"/>
                </a:lnTo>
                <a:lnTo>
                  <a:pt x="112" y="40"/>
                </a:lnTo>
                <a:lnTo>
                  <a:pt x="112" y="46"/>
                </a:lnTo>
                <a:lnTo>
                  <a:pt x="112" y="68"/>
                </a:lnTo>
                <a:lnTo>
                  <a:pt x="110" y="68"/>
                </a:lnTo>
                <a:lnTo>
                  <a:pt x="110" y="74"/>
                </a:lnTo>
                <a:lnTo>
                  <a:pt x="110" y="80"/>
                </a:lnTo>
                <a:lnTo>
                  <a:pt x="110" y="82"/>
                </a:lnTo>
                <a:lnTo>
                  <a:pt x="110" y="86"/>
                </a:lnTo>
                <a:lnTo>
                  <a:pt x="92" y="84"/>
                </a:lnTo>
                <a:lnTo>
                  <a:pt x="68" y="84"/>
                </a:lnTo>
                <a:lnTo>
                  <a:pt x="64" y="84"/>
                </a:lnTo>
                <a:lnTo>
                  <a:pt x="58" y="82"/>
                </a:lnTo>
                <a:lnTo>
                  <a:pt x="54" y="82"/>
                </a:lnTo>
                <a:lnTo>
                  <a:pt x="44" y="82"/>
                </a:lnTo>
                <a:lnTo>
                  <a:pt x="38" y="82"/>
                </a:lnTo>
                <a:lnTo>
                  <a:pt x="34" y="82"/>
                </a:lnTo>
                <a:lnTo>
                  <a:pt x="30" y="82"/>
                </a:lnTo>
                <a:lnTo>
                  <a:pt x="16" y="80"/>
                </a:lnTo>
                <a:lnTo>
                  <a:pt x="0" y="80"/>
                </a:lnTo>
                <a:lnTo>
                  <a:pt x="0" y="76"/>
                </a:lnTo>
                <a:lnTo>
                  <a:pt x="0" y="70"/>
                </a:lnTo>
                <a:lnTo>
                  <a:pt x="0" y="68"/>
                </a:lnTo>
                <a:lnTo>
                  <a:pt x="0" y="62"/>
                </a:lnTo>
                <a:lnTo>
                  <a:pt x="2" y="62"/>
                </a:lnTo>
                <a:lnTo>
                  <a:pt x="2" y="56"/>
                </a:lnTo>
                <a:lnTo>
                  <a:pt x="2" y="52"/>
                </a:lnTo>
                <a:lnTo>
                  <a:pt x="2" y="50"/>
                </a:lnTo>
                <a:lnTo>
                  <a:pt x="2" y="48"/>
                </a:lnTo>
                <a:lnTo>
                  <a:pt x="2" y="42"/>
                </a:lnTo>
                <a:lnTo>
                  <a:pt x="2" y="36"/>
                </a:lnTo>
                <a:lnTo>
                  <a:pt x="2" y="32"/>
                </a:lnTo>
                <a:lnTo>
                  <a:pt x="4" y="32"/>
                </a:lnTo>
                <a:lnTo>
                  <a:pt x="4" y="26"/>
                </a:lnTo>
                <a:lnTo>
                  <a:pt x="4" y="22"/>
                </a:lnTo>
                <a:lnTo>
                  <a:pt x="4" y="20"/>
                </a:lnTo>
                <a:lnTo>
                  <a:pt x="4" y="18"/>
                </a:lnTo>
                <a:lnTo>
                  <a:pt x="4" y="12"/>
                </a:lnTo>
                <a:lnTo>
                  <a:pt x="4" y="8"/>
                </a:lnTo>
                <a:lnTo>
                  <a:pt x="4" y="4"/>
                </a:lnTo>
                <a:lnTo>
                  <a:pt x="4" y="2"/>
                </a:lnTo>
                <a:lnTo>
                  <a:pt x="6" y="0"/>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715" name="St. George, UT">
            <a:extLst>
              <a:ext uri="{FF2B5EF4-FFF2-40B4-BE49-F238E27FC236}">
                <a16:creationId xmlns:a16="http://schemas.microsoft.com/office/drawing/2014/main" xmlns="" id="{00000000-0008-0000-0000-00006A020000}"/>
              </a:ext>
            </a:extLst>
          </p:cNvPr>
          <p:cNvSpPr>
            <a:spLocks/>
          </p:cNvSpPr>
          <p:nvPr/>
        </p:nvSpPr>
        <p:spPr bwMode="auto">
          <a:xfrm>
            <a:off x="4765348" y="4972424"/>
            <a:ext cx="188762" cy="139700"/>
          </a:xfrm>
          <a:custGeom>
            <a:avLst/>
            <a:gdLst>
              <a:gd name="T0" fmla="*/ 2147483647 w 118"/>
              <a:gd name="T1" fmla="*/ 0 h 88"/>
              <a:gd name="T2" fmla="*/ 2147483647 w 118"/>
              <a:gd name="T3" fmla="*/ 0 h 88"/>
              <a:gd name="T4" fmla="*/ 2147483647 w 118"/>
              <a:gd name="T5" fmla="*/ 2147483647 h 88"/>
              <a:gd name="T6" fmla="*/ 2147483647 w 118"/>
              <a:gd name="T7" fmla="*/ 2147483647 h 88"/>
              <a:gd name="T8" fmla="*/ 2147483647 w 118"/>
              <a:gd name="T9" fmla="*/ 2147483647 h 88"/>
              <a:gd name="T10" fmla="*/ 2147483647 w 118"/>
              <a:gd name="T11" fmla="*/ 2147483647 h 88"/>
              <a:gd name="T12" fmla="*/ 2147483647 w 118"/>
              <a:gd name="T13" fmla="*/ 2147483647 h 88"/>
              <a:gd name="T14" fmla="*/ 2147483647 w 118"/>
              <a:gd name="T15" fmla="*/ 2147483647 h 88"/>
              <a:gd name="T16" fmla="*/ 2147483647 w 118"/>
              <a:gd name="T17" fmla="*/ 2147483647 h 88"/>
              <a:gd name="T18" fmla="*/ 2147483647 w 118"/>
              <a:gd name="T19" fmla="*/ 2147483647 h 88"/>
              <a:gd name="T20" fmla="*/ 2147483647 w 118"/>
              <a:gd name="T21" fmla="*/ 2147483647 h 88"/>
              <a:gd name="T22" fmla="*/ 2147483647 w 118"/>
              <a:gd name="T23" fmla="*/ 2147483647 h 88"/>
              <a:gd name="T24" fmla="*/ 2147483647 w 118"/>
              <a:gd name="T25" fmla="*/ 2147483647 h 88"/>
              <a:gd name="T26" fmla="*/ 2147483647 w 118"/>
              <a:gd name="T27" fmla="*/ 2147483647 h 88"/>
              <a:gd name="T28" fmla="*/ 2147483647 w 118"/>
              <a:gd name="T29" fmla="*/ 2147483647 h 88"/>
              <a:gd name="T30" fmla="*/ 2147483647 w 118"/>
              <a:gd name="T31" fmla="*/ 2147483647 h 88"/>
              <a:gd name="T32" fmla="*/ 2147483647 w 118"/>
              <a:gd name="T33" fmla="*/ 2147483647 h 88"/>
              <a:gd name="T34" fmla="*/ 2147483647 w 118"/>
              <a:gd name="T35" fmla="*/ 2147483647 h 88"/>
              <a:gd name="T36" fmla="*/ 2147483647 w 118"/>
              <a:gd name="T37" fmla="*/ 2147483647 h 88"/>
              <a:gd name="T38" fmla="*/ 2147483647 w 118"/>
              <a:gd name="T39" fmla="*/ 2147483647 h 88"/>
              <a:gd name="T40" fmla="*/ 2147483647 w 118"/>
              <a:gd name="T41" fmla="*/ 2147483647 h 88"/>
              <a:gd name="T42" fmla="*/ 2147483647 w 118"/>
              <a:gd name="T43" fmla="*/ 2147483647 h 88"/>
              <a:gd name="T44" fmla="*/ 2147483647 w 118"/>
              <a:gd name="T45" fmla="*/ 2147483647 h 88"/>
              <a:gd name="T46" fmla="*/ 2147483647 w 118"/>
              <a:gd name="T47" fmla="*/ 2147483647 h 88"/>
              <a:gd name="T48" fmla="*/ 2147483647 w 118"/>
              <a:gd name="T49" fmla="*/ 2147483647 h 88"/>
              <a:gd name="T50" fmla="*/ 2147483647 w 118"/>
              <a:gd name="T51" fmla="*/ 2147483647 h 88"/>
              <a:gd name="T52" fmla="*/ 2147483647 w 118"/>
              <a:gd name="T53" fmla="*/ 2147483647 h 88"/>
              <a:gd name="T54" fmla="*/ 2147483647 w 118"/>
              <a:gd name="T55" fmla="*/ 2147483647 h 88"/>
              <a:gd name="T56" fmla="*/ 2147483647 w 118"/>
              <a:gd name="T57" fmla="*/ 2147483647 h 88"/>
              <a:gd name="T58" fmla="*/ 2147483647 w 118"/>
              <a:gd name="T59" fmla="*/ 2147483647 h 88"/>
              <a:gd name="T60" fmla="*/ 2147483647 w 118"/>
              <a:gd name="T61" fmla="*/ 2147483647 h 88"/>
              <a:gd name="T62" fmla="*/ 2147483647 w 118"/>
              <a:gd name="T63" fmla="*/ 2147483647 h 88"/>
              <a:gd name="T64" fmla="*/ 2147483647 w 118"/>
              <a:gd name="T65" fmla="*/ 2147483647 h 88"/>
              <a:gd name="T66" fmla="*/ 2147483647 w 118"/>
              <a:gd name="T67" fmla="*/ 2147483647 h 88"/>
              <a:gd name="T68" fmla="*/ 2147483647 w 118"/>
              <a:gd name="T69" fmla="*/ 2147483647 h 88"/>
              <a:gd name="T70" fmla="*/ 2147483647 w 118"/>
              <a:gd name="T71" fmla="*/ 2147483647 h 88"/>
              <a:gd name="T72" fmla="*/ 2147483647 w 118"/>
              <a:gd name="T73" fmla="*/ 2147483647 h 88"/>
              <a:gd name="T74" fmla="*/ 2147483647 w 118"/>
              <a:gd name="T75" fmla="*/ 2147483647 h 88"/>
              <a:gd name="T76" fmla="*/ 2147483647 w 118"/>
              <a:gd name="T77" fmla="*/ 2147483647 h 88"/>
              <a:gd name="T78" fmla="*/ 2147483647 w 118"/>
              <a:gd name="T79" fmla="*/ 2147483647 h 88"/>
              <a:gd name="T80" fmla="*/ 2147483647 w 118"/>
              <a:gd name="T81" fmla="*/ 2147483647 h 88"/>
              <a:gd name="T82" fmla="*/ 2147483647 w 118"/>
              <a:gd name="T83" fmla="*/ 2147483647 h 88"/>
              <a:gd name="T84" fmla="*/ 2147483647 w 118"/>
              <a:gd name="T85" fmla="*/ 2147483647 h 88"/>
              <a:gd name="T86" fmla="*/ 2147483647 w 118"/>
              <a:gd name="T87" fmla="*/ 2147483647 h 88"/>
              <a:gd name="T88" fmla="*/ 2147483647 w 118"/>
              <a:gd name="T89" fmla="*/ 2147483647 h 88"/>
              <a:gd name="T90" fmla="*/ 2147483647 w 118"/>
              <a:gd name="T91" fmla="*/ 2147483647 h 88"/>
              <a:gd name="T92" fmla="*/ 2147483647 w 118"/>
              <a:gd name="T93" fmla="*/ 2147483647 h 88"/>
              <a:gd name="T94" fmla="*/ 2147483647 w 118"/>
              <a:gd name="T95" fmla="*/ 2147483647 h 88"/>
              <a:gd name="T96" fmla="*/ 2147483647 w 118"/>
              <a:gd name="T97" fmla="*/ 2147483647 h 88"/>
              <a:gd name="T98" fmla="*/ 2147483647 w 118"/>
              <a:gd name="T99" fmla="*/ 2147483647 h 88"/>
              <a:gd name="T100" fmla="*/ 2147483647 w 118"/>
              <a:gd name="T101" fmla="*/ 2147483647 h 88"/>
              <a:gd name="T102" fmla="*/ 2147483647 w 118"/>
              <a:gd name="T103" fmla="*/ 2147483647 h 88"/>
              <a:gd name="T104" fmla="*/ 2147483647 w 118"/>
              <a:gd name="T105" fmla="*/ 0 h 8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18"/>
              <a:gd name="T160" fmla="*/ 0 h 88"/>
              <a:gd name="T161" fmla="*/ 118 w 118"/>
              <a:gd name="T162" fmla="*/ 88 h 8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18" h="88">
                <a:moveTo>
                  <a:pt x="12" y="0"/>
                </a:moveTo>
                <a:lnTo>
                  <a:pt x="14" y="0"/>
                </a:lnTo>
                <a:lnTo>
                  <a:pt x="16" y="0"/>
                </a:lnTo>
                <a:lnTo>
                  <a:pt x="20" y="0"/>
                </a:lnTo>
                <a:lnTo>
                  <a:pt x="24" y="2"/>
                </a:lnTo>
                <a:lnTo>
                  <a:pt x="26" y="2"/>
                </a:lnTo>
                <a:lnTo>
                  <a:pt x="28" y="2"/>
                </a:lnTo>
                <a:lnTo>
                  <a:pt x="32" y="2"/>
                </a:lnTo>
                <a:lnTo>
                  <a:pt x="34" y="2"/>
                </a:lnTo>
                <a:lnTo>
                  <a:pt x="36" y="4"/>
                </a:lnTo>
                <a:lnTo>
                  <a:pt x="40" y="4"/>
                </a:lnTo>
                <a:lnTo>
                  <a:pt x="42" y="4"/>
                </a:lnTo>
                <a:lnTo>
                  <a:pt x="44" y="4"/>
                </a:lnTo>
                <a:lnTo>
                  <a:pt x="48" y="4"/>
                </a:lnTo>
                <a:lnTo>
                  <a:pt x="48" y="6"/>
                </a:lnTo>
                <a:lnTo>
                  <a:pt x="50" y="6"/>
                </a:lnTo>
                <a:lnTo>
                  <a:pt x="52" y="6"/>
                </a:lnTo>
                <a:lnTo>
                  <a:pt x="54" y="6"/>
                </a:lnTo>
                <a:lnTo>
                  <a:pt x="56" y="6"/>
                </a:lnTo>
                <a:lnTo>
                  <a:pt x="56" y="4"/>
                </a:lnTo>
                <a:lnTo>
                  <a:pt x="58" y="6"/>
                </a:lnTo>
                <a:lnTo>
                  <a:pt x="60" y="6"/>
                </a:lnTo>
                <a:lnTo>
                  <a:pt x="64" y="6"/>
                </a:lnTo>
                <a:lnTo>
                  <a:pt x="66" y="6"/>
                </a:lnTo>
                <a:lnTo>
                  <a:pt x="66" y="8"/>
                </a:lnTo>
                <a:lnTo>
                  <a:pt x="66" y="10"/>
                </a:lnTo>
                <a:lnTo>
                  <a:pt x="66" y="12"/>
                </a:lnTo>
                <a:lnTo>
                  <a:pt x="66" y="14"/>
                </a:lnTo>
                <a:lnTo>
                  <a:pt x="66" y="16"/>
                </a:lnTo>
                <a:lnTo>
                  <a:pt x="64" y="16"/>
                </a:lnTo>
                <a:lnTo>
                  <a:pt x="66" y="18"/>
                </a:lnTo>
                <a:lnTo>
                  <a:pt x="70" y="18"/>
                </a:lnTo>
                <a:lnTo>
                  <a:pt x="72" y="18"/>
                </a:lnTo>
                <a:lnTo>
                  <a:pt x="74" y="18"/>
                </a:lnTo>
                <a:lnTo>
                  <a:pt x="76" y="18"/>
                </a:lnTo>
                <a:lnTo>
                  <a:pt x="78" y="18"/>
                </a:lnTo>
                <a:lnTo>
                  <a:pt x="80" y="20"/>
                </a:lnTo>
                <a:lnTo>
                  <a:pt x="82" y="20"/>
                </a:lnTo>
                <a:lnTo>
                  <a:pt x="84" y="20"/>
                </a:lnTo>
                <a:lnTo>
                  <a:pt x="86" y="20"/>
                </a:lnTo>
                <a:lnTo>
                  <a:pt x="86" y="24"/>
                </a:lnTo>
                <a:lnTo>
                  <a:pt x="86" y="26"/>
                </a:lnTo>
                <a:lnTo>
                  <a:pt x="84" y="26"/>
                </a:lnTo>
                <a:lnTo>
                  <a:pt x="86" y="26"/>
                </a:lnTo>
                <a:lnTo>
                  <a:pt x="88" y="26"/>
                </a:lnTo>
                <a:lnTo>
                  <a:pt x="90" y="26"/>
                </a:lnTo>
                <a:lnTo>
                  <a:pt x="92" y="26"/>
                </a:lnTo>
                <a:lnTo>
                  <a:pt x="94" y="28"/>
                </a:lnTo>
                <a:lnTo>
                  <a:pt x="96" y="28"/>
                </a:lnTo>
                <a:lnTo>
                  <a:pt x="98" y="28"/>
                </a:lnTo>
                <a:lnTo>
                  <a:pt x="100" y="30"/>
                </a:lnTo>
                <a:lnTo>
                  <a:pt x="102" y="28"/>
                </a:lnTo>
                <a:lnTo>
                  <a:pt x="104" y="30"/>
                </a:lnTo>
                <a:lnTo>
                  <a:pt x="106" y="28"/>
                </a:lnTo>
                <a:lnTo>
                  <a:pt x="106" y="26"/>
                </a:lnTo>
                <a:lnTo>
                  <a:pt x="106" y="28"/>
                </a:lnTo>
                <a:lnTo>
                  <a:pt x="108" y="26"/>
                </a:lnTo>
                <a:lnTo>
                  <a:pt x="110" y="28"/>
                </a:lnTo>
                <a:lnTo>
                  <a:pt x="112" y="28"/>
                </a:lnTo>
                <a:lnTo>
                  <a:pt x="114" y="28"/>
                </a:lnTo>
                <a:lnTo>
                  <a:pt x="116" y="28"/>
                </a:lnTo>
                <a:lnTo>
                  <a:pt x="118" y="28"/>
                </a:lnTo>
                <a:lnTo>
                  <a:pt x="118" y="32"/>
                </a:lnTo>
                <a:lnTo>
                  <a:pt x="116" y="36"/>
                </a:lnTo>
                <a:lnTo>
                  <a:pt x="116" y="38"/>
                </a:lnTo>
                <a:lnTo>
                  <a:pt x="116" y="40"/>
                </a:lnTo>
                <a:lnTo>
                  <a:pt x="116" y="44"/>
                </a:lnTo>
                <a:lnTo>
                  <a:pt x="114" y="50"/>
                </a:lnTo>
                <a:lnTo>
                  <a:pt x="114" y="52"/>
                </a:lnTo>
                <a:lnTo>
                  <a:pt x="114" y="54"/>
                </a:lnTo>
                <a:lnTo>
                  <a:pt x="114" y="56"/>
                </a:lnTo>
                <a:lnTo>
                  <a:pt x="114" y="58"/>
                </a:lnTo>
                <a:lnTo>
                  <a:pt x="114" y="62"/>
                </a:lnTo>
                <a:lnTo>
                  <a:pt x="112" y="66"/>
                </a:lnTo>
                <a:lnTo>
                  <a:pt x="112" y="70"/>
                </a:lnTo>
                <a:lnTo>
                  <a:pt x="112" y="72"/>
                </a:lnTo>
                <a:lnTo>
                  <a:pt x="112" y="74"/>
                </a:lnTo>
                <a:lnTo>
                  <a:pt x="112" y="76"/>
                </a:lnTo>
                <a:lnTo>
                  <a:pt x="112" y="78"/>
                </a:lnTo>
                <a:lnTo>
                  <a:pt x="110" y="84"/>
                </a:lnTo>
                <a:lnTo>
                  <a:pt x="110" y="88"/>
                </a:lnTo>
                <a:lnTo>
                  <a:pt x="100" y="88"/>
                </a:lnTo>
                <a:lnTo>
                  <a:pt x="98" y="86"/>
                </a:lnTo>
                <a:lnTo>
                  <a:pt x="96" y="86"/>
                </a:lnTo>
                <a:lnTo>
                  <a:pt x="92" y="86"/>
                </a:lnTo>
                <a:lnTo>
                  <a:pt x="88" y="86"/>
                </a:lnTo>
                <a:lnTo>
                  <a:pt x="86" y="84"/>
                </a:lnTo>
                <a:lnTo>
                  <a:pt x="82" y="84"/>
                </a:lnTo>
                <a:lnTo>
                  <a:pt x="78" y="84"/>
                </a:lnTo>
                <a:lnTo>
                  <a:pt x="76" y="84"/>
                </a:lnTo>
                <a:lnTo>
                  <a:pt x="74" y="84"/>
                </a:lnTo>
                <a:lnTo>
                  <a:pt x="72" y="84"/>
                </a:lnTo>
                <a:lnTo>
                  <a:pt x="72" y="82"/>
                </a:lnTo>
                <a:lnTo>
                  <a:pt x="68" y="82"/>
                </a:lnTo>
                <a:lnTo>
                  <a:pt x="66" y="82"/>
                </a:lnTo>
                <a:lnTo>
                  <a:pt x="62" y="82"/>
                </a:lnTo>
                <a:lnTo>
                  <a:pt x="58" y="80"/>
                </a:lnTo>
                <a:lnTo>
                  <a:pt x="56" y="80"/>
                </a:lnTo>
                <a:lnTo>
                  <a:pt x="54" y="80"/>
                </a:lnTo>
                <a:lnTo>
                  <a:pt x="50" y="80"/>
                </a:lnTo>
                <a:lnTo>
                  <a:pt x="48" y="80"/>
                </a:lnTo>
                <a:lnTo>
                  <a:pt x="46" y="80"/>
                </a:lnTo>
                <a:lnTo>
                  <a:pt x="46" y="78"/>
                </a:lnTo>
                <a:lnTo>
                  <a:pt x="44" y="78"/>
                </a:lnTo>
                <a:lnTo>
                  <a:pt x="42" y="78"/>
                </a:lnTo>
                <a:lnTo>
                  <a:pt x="38" y="78"/>
                </a:lnTo>
                <a:lnTo>
                  <a:pt x="36" y="78"/>
                </a:lnTo>
                <a:lnTo>
                  <a:pt x="34" y="78"/>
                </a:lnTo>
                <a:lnTo>
                  <a:pt x="30" y="76"/>
                </a:lnTo>
                <a:lnTo>
                  <a:pt x="28" y="76"/>
                </a:lnTo>
                <a:lnTo>
                  <a:pt x="26" y="76"/>
                </a:lnTo>
                <a:lnTo>
                  <a:pt x="20" y="76"/>
                </a:lnTo>
                <a:lnTo>
                  <a:pt x="18" y="74"/>
                </a:lnTo>
                <a:lnTo>
                  <a:pt x="16" y="74"/>
                </a:lnTo>
                <a:lnTo>
                  <a:pt x="14" y="74"/>
                </a:lnTo>
                <a:lnTo>
                  <a:pt x="12" y="74"/>
                </a:lnTo>
                <a:lnTo>
                  <a:pt x="10" y="74"/>
                </a:lnTo>
                <a:lnTo>
                  <a:pt x="0" y="72"/>
                </a:lnTo>
                <a:lnTo>
                  <a:pt x="2" y="62"/>
                </a:lnTo>
                <a:lnTo>
                  <a:pt x="6" y="44"/>
                </a:lnTo>
                <a:lnTo>
                  <a:pt x="6" y="36"/>
                </a:lnTo>
                <a:lnTo>
                  <a:pt x="8" y="28"/>
                </a:lnTo>
                <a:lnTo>
                  <a:pt x="8" y="22"/>
                </a:lnTo>
                <a:lnTo>
                  <a:pt x="8" y="20"/>
                </a:lnTo>
                <a:lnTo>
                  <a:pt x="10" y="18"/>
                </a:lnTo>
                <a:lnTo>
                  <a:pt x="12" y="6"/>
                </a:lnTo>
                <a:lnTo>
                  <a:pt x="12" y="2"/>
                </a:lnTo>
                <a:lnTo>
                  <a:pt x="12" y="0"/>
                </a:lnTo>
                <a:close/>
              </a:path>
            </a:pathLst>
          </a:custGeom>
          <a:solidFill>
            <a:srgbClr val="4F6228"/>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716" name="Freeform 618">
            <a:extLst>
              <a:ext uri="{FF2B5EF4-FFF2-40B4-BE49-F238E27FC236}">
                <a16:creationId xmlns:a16="http://schemas.microsoft.com/office/drawing/2014/main" xmlns="" id="{00000000-0008-0000-0000-00006B020000}"/>
              </a:ext>
            </a:extLst>
          </p:cNvPr>
          <p:cNvSpPr>
            <a:spLocks/>
          </p:cNvSpPr>
          <p:nvPr/>
        </p:nvSpPr>
        <p:spPr bwMode="auto">
          <a:xfrm>
            <a:off x="4919185" y="5123027"/>
            <a:ext cx="187325" cy="139700"/>
          </a:xfrm>
          <a:custGeom>
            <a:avLst/>
            <a:gdLst>
              <a:gd name="T0" fmla="*/ 2147483646 w 118"/>
              <a:gd name="T1" fmla="*/ 0 h 88"/>
              <a:gd name="T2" fmla="*/ 2147483646 w 118"/>
              <a:gd name="T3" fmla="*/ 0 h 88"/>
              <a:gd name="T4" fmla="*/ 2147483646 w 118"/>
              <a:gd name="T5" fmla="*/ 2147483646 h 88"/>
              <a:gd name="T6" fmla="*/ 2147483646 w 118"/>
              <a:gd name="T7" fmla="*/ 2147483646 h 88"/>
              <a:gd name="T8" fmla="*/ 2147483646 w 118"/>
              <a:gd name="T9" fmla="*/ 2147483646 h 88"/>
              <a:gd name="T10" fmla="*/ 2147483646 w 118"/>
              <a:gd name="T11" fmla="*/ 2147483646 h 88"/>
              <a:gd name="T12" fmla="*/ 2147483646 w 118"/>
              <a:gd name="T13" fmla="*/ 2147483646 h 88"/>
              <a:gd name="T14" fmla="*/ 2147483646 w 118"/>
              <a:gd name="T15" fmla="*/ 2147483646 h 88"/>
              <a:gd name="T16" fmla="*/ 2147483646 w 118"/>
              <a:gd name="T17" fmla="*/ 2147483646 h 88"/>
              <a:gd name="T18" fmla="*/ 2147483646 w 118"/>
              <a:gd name="T19" fmla="*/ 2147483646 h 88"/>
              <a:gd name="T20" fmla="*/ 2147483646 w 118"/>
              <a:gd name="T21" fmla="*/ 2147483646 h 88"/>
              <a:gd name="T22" fmla="*/ 2147483646 w 118"/>
              <a:gd name="T23" fmla="*/ 2147483646 h 88"/>
              <a:gd name="T24" fmla="*/ 2147483646 w 118"/>
              <a:gd name="T25" fmla="*/ 2147483646 h 88"/>
              <a:gd name="T26" fmla="*/ 2147483646 w 118"/>
              <a:gd name="T27" fmla="*/ 2147483646 h 88"/>
              <a:gd name="T28" fmla="*/ 2147483646 w 118"/>
              <a:gd name="T29" fmla="*/ 2147483646 h 88"/>
              <a:gd name="T30" fmla="*/ 2147483646 w 118"/>
              <a:gd name="T31" fmla="*/ 2147483646 h 88"/>
              <a:gd name="T32" fmla="*/ 2147483646 w 118"/>
              <a:gd name="T33" fmla="*/ 2147483646 h 88"/>
              <a:gd name="T34" fmla="*/ 2147483646 w 118"/>
              <a:gd name="T35" fmla="*/ 2147483646 h 88"/>
              <a:gd name="T36" fmla="*/ 2147483646 w 118"/>
              <a:gd name="T37" fmla="*/ 2147483646 h 88"/>
              <a:gd name="T38" fmla="*/ 2147483646 w 118"/>
              <a:gd name="T39" fmla="*/ 2147483646 h 88"/>
              <a:gd name="T40" fmla="*/ 2147483646 w 118"/>
              <a:gd name="T41" fmla="*/ 2147483646 h 88"/>
              <a:gd name="T42" fmla="*/ 2147483646 w 118"/>
              <a:gd name="T43" fmla="*/ 2147483646 h 88"/>
              <a:gd name="T44" fmla="*/ 2147483646 w 118"/>
              <a:gd name="T45" fmla="*/ 2147483646 h 88"/>
              <a:gd name="T46" fmla="*/ 2147483646 w 118"/>
              <a:gd name="T47" fmla="*/ 2147483646 h 88"/>
              <a:gd name="T48" fmla="*/ 2147483646 w 118"/>
              <a:gd name="T49" fmla="*/ 2147483646 h 88"/>
              <a:gd name="T50" fmla="*/ 2147483646 w 118"/>
              <a:gd name="T51" fmla="*/ 2147483646 h 88"/>
              <a:gd name="T52" fmla="*/ 2147483646 w 118"/>
              <a:gd name="T53" fmla="*/ 2147483646 h 88"/>
              <a:gd name="T54" fmla="*/ 2147483646 w 118"/>
              <a:gd name="T55" fmla="*/ 2147483646 h 88"/>
              <a:gd name="T56" fmla="*/ 2147483646 w 118"/>
              <a:gd name="T57" fmla="*/ 2147483646 h 88"/>
              <a:gd name="T58" fmla="*/ 2147483646 w 118"/>
              <a:gd name="T59" fmla="*/ 2147483646 h 88"/>
              <a:gd name="T60" fmla="*/ 2147483646 w 118"/>
              <a:gd name="T61" fmla="*/ 2147483646 h 88"/>
              <a:gd name="T62" fmla="*/ 2147483646 w 118"/>
              <a:gd name="T63" fmla="*/ 2147483646 h 88"/>
              <a:gd name="T64" fmla="*/ 2147483646 w 118"/>
              <a:gd name="T65" fmla="*/ 2147483646 h 88"/>
              <a:gd name="T66" fmla="*/ 2147483646 w 118"/>
              <a:gd name="T67" fmla="*/ 2147483646 h 88"/>
              <a:gd name="T68" fmla="*/ 2147483646 w 118"/>
              <a:gd name="T69" fmla="*/ 2147483646 h 88"/>
              <a:gd name="T70" fmla="*/ 2147483646 w 118"/>
              <a:gd name="T71" fmla="*/ 2147483646 h 88"/>
              <a:gd name="T72" fmla="*/ 2147483646 w 118"/>
              <a:gd name="T73" fmla="*/ 2147483646 h 88"/>
              <a:gd name="T74" fmla="*/ 2147483646 w 118"/>
              <a:gd name="T75" fmla="*/ 2147483646 h 88"/>
              <a:gd name="T76" fmla="*/ 2147483646 w 118"/>
              <a:gd name="T77" fmla="*/ 2147483646 h 88"/>
              <a:gd name="T78" fmla="*/ 2147483646 w 118"/>
              <a:gd name="T79" fmla="*/ 2147483646 h 88"/>
              <a:gd name="T80" fmla="*/ 2147483646 w 118"/>
              <a:gd name="T81" fmla="*/ 2147483646 h 88"/>
              <a:gd name="T82" fmla="*/ 2147483646 w 118"/>
              <a:gd name="T83" fmla="*/ 2147483646 h 88"/>
              <a:gd name="T84" fmla="*/ 2147483646 w 118"/>
              <a:gd name="T85" fmla="*/ 2147483646 h 88"/>
              <a:gd name="T86" fmla="*/ 2147483646 w 118"/>
              <a:gd name="T87" fmla="*/ 2147483646 h 88"/>
              <a:gd name="T88" fmla="*/ 2147483646 w 118"/>
              <a:gd name="T89" fmla="*/ 2147483646 h 88"/>
              <a:gd name="T90" fmla="*/ 2147483646 w 118"/>
              <a:gd name="T91" fmla="*/ 2147483646 h 88"/>
              <a:gd name="T92" fmla="*/ 2147483646 w 118"/>
              <a:gd name="T93" fmla="*/ 2147483646 h 88"/>
              <a:gd name="T94" fmla="*/ 2147483646 w 118"/>
              <a:gd name="T95" fmla="*/ 2147483646 h 88"/>
              <a:gd name="T96" fmla="*/ 2147483646 w 118"/>
              <a:gd name="T97" fmla="*/ 2147483646 h 88"/>
              <a:gd name="T98" fmla="*/ 2147483646 w 118"/>
              <a:gd name="T99" fmla="*/ 2147483646 h 88"/>
              <a:gd name="T100" fmla="*/ 2147483646 w 118"/>
              <a:gd name="T101" fmla="*/ 2147483646 h 88"/>
              <a:gd name="T102" fmla="*/ 2147483646 w 118"/>
              <a:gd name="T103" fmla="*/ 2147483646 h 88"/>
              <a:gd name="T104" fmla="*/ 2147483646 w 118"/>
              <a:gd name="T105" fmla="*/ 0 h 8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18"/>
              <a:gd name="T160" fmla="*/ 0 h 88"/>
              <a:gd name="T161" fmla="*/ 118 w 118"/>
              <a:gd name="T162" fmla="*/ 88 h 8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18" h="88">
                <a:moveTo>
                  <a:pt x="12" y="0"/>
                </a:moveTo>
                <a:lnTo>
                  <a:pt x="14" y="0"/>
                </a:lnTo>
                <a:lnTo>
                  <a:pt x="16" y="0"/>
                </a:lnTo>
                <a:lnTo>
                  <a:pt x="20" y="0"/>
                </a:lnTo>
                <a:lnTo>
                  <a:pt x="24" y="2"/>
                </a:lnTo>
                <a:lnTo>
                  <a:pt x="26" y="2"/>
                </a:lnTo>
                <a:lnTo>
                  <a:pt x="28" y="2"/>
                </a:lnTo>
                <a:lnTo>
                  <a:pt x="32" y="2"/>
                </a:lnTo>
                <a:lnTo>
                  <a:pt x="34" y="2"/>
                </a:lnTo>
                <a:lnTo>
                  <a:pt x="36" y="4"/>
                </a:lnTo>
                <a:lnTo>
                  <a:pt x="40" y="4"/>
                </a:lnTo>
                <a:lnTo>
                  <a:pt x="42" y="4"/>
                </a:lnTo>
                <a:lnTo>
                  <a:pt x="44" y="4"/>
                </a:lnTo>
                <a:lnTo>
                  <a:pt x="48" y="4"/>
                </a:lnTo>
                <a:lnTo>
                  <a:pt x="48" y="6"/>
                </a:lnTo>
                <a:lnTo>
                  <a:pt x="50" y="6"/>
                </a:lnTo>
                <a:lnTo>
                  <a:pt x="52" y="6"/>
                </a:lnTo>
                <a:lnTo>
                  <a:pt x="54" y="6"/>
                </a:lnTo>
                <a:lnTo>
                  <a:pt x="56" y="6"/>
                </a:lnTo>
                <a:lnTo>
                  <a:pt x="56" y="4"/>
                </a:lnTo>
                <a:lnTo>
                  <a:pt x="58" y="6"/>
                </a:lnTo>
                <a:lnTo>
                  <a:pt x="60" y="6"/>
                </a:lnTo>
                <a:lnTo>
                  <a:pt x="64" y="6"/>
                </a:lnTo>
                <a:lnTo>
                  <a:pt x="66" y="6"/>
                </a:lnTo>
                <a:lnTo>
                  <a:pt x="66" y="8"/>
                </a:lnTo>
                <a:lnTo>
                  <a:pt x="66" y="10"/>
                </a:lnTo>
                <a:lnTo>
                  <a:pt x="66" y="12"/>
                </a:lnTo>
                <a:lnTo>
                  <a:pt x="66" y="14"/>
                </a:lnTo>
                <a:lnTo>
                  <a:pt x="66" y="16"/>
                </a:lnTo>
                <a:lnTo>
                  <a:pt x="64" y="16"/>
                </a:lnTo>
                <a:lnTo>
                  <a:pt x="66" y="18"/>
                </a:lnTo>
                <a:lnTo>
                  <a:pt x="70" y="18"/>
                </a:lnTo>
                <a:lnTo>
                  <a:pt x="72" y="18"/>
                </a:lnTo>
                <a:lnTo>
                  <a:pt x="74" y="18"/>
                </a:lnTo>
                <a:lnTo>
                  <a:pt x="76" y="18"/>
                </a:lnTo>
                <a:lnTo>
                  <a:pt x="78" y="18"/>
                </a:lnTo>
                <a:lnTo>
                  <a:pt x="80" y="20"/>
                </a:lnTo>
                <a:lnTo>
                  <a:pt x="82" y="20"/>
                </a:lnTo>
                <a:lnTo>
                  <a:pt x="84" y="20"/>
                </a:lnTo>
                <a:lnTo>
                  <a:pt x="86" y="20"/>
                </a:lnTo>
                <a:lnTo>
                  <a:pt x="86" y="24"/>
                </a:lnTo>
                <a:lnTo>
                  <a:pt x="86" y="26"/>
                </a:lnTo>
                <a:lnTo>
                  <a:pt x="84" y="26"/>
                </a:lnTo>
                <a:lnTo>
                  <a:pt x="86" y="26"/>
                </a:lnTo>
                <a:lnTo>
                  <a:pt x="88" y="26"/>
                </a:lnTo>
                <a:lnTo>
                  <a:pt x="90" y="26"/>
                </a:lnTo>
                <a:lnTo>
                  <a:pt x="92" y="26"/>
                </a:lnTo>
                <a:lnTo>
                  <a:pt x="94" y="28"/>
                </a:lnTo>
                <a:lnTo>
                  <a:pt x="96" y="28"/>
                </a:lnTo>
                <a:lnTo>
                  <a:pt x="98" y="28"/>
                </a:lnTo>
                <a:lnTo>
                  <a:pt x="100" y="30"/>
                </a:lnTo>
                <a:lnTo>
                  <a:pt x="102" y="28"/>
                </a:lnTo>
                <a:lnTo>
                  <a:pt x="104" y="30"/>
                </a:lnTo>
                <a:lnTo>
                  <a:pt x="106" y="28"/>
                </a:lnTo>
                <a:lnTo>
                  <a:pt x="106" y="26"/>
                </a:lnTo>
                <a:lnTo>
                  <a:pt x="106" y="28"/>
                </a:lnTo>
                <a:lnTo>
                  <a:pt x="108" y="26"/>
                </a:lnTo>
                <a:lnTo>
                  <a:pt x="110" y="28"/>
                </a:lnTo>
                <a:lnTo>
                  <a:pt x="112" y="28"/>
                </a:lnTo>
                <a:lnTo>
                  <a:pt x="114" y="28"/>
                </a:lnTo>
                <a:lnTo>
                  <a:pt x="116" y="28"/>
                </a:lnTo>
                <a:lnTo>
                  <a:pt x="118" y="28"/>
                </a:lnTo>
                <a:lnTo>
                  <a:pt x="118" y="32"/>
                </a:lnTo>
                <a:lnTo>
                  <a:pt x="116" y="36"/>
                </a:lnTo>
                <a:lnTo>
                  <a:pt x="116" y="38"/>
                </a:lnTo>
                <a:lnTo>
                  <a:pt x="116" y="40"/>
                </a:lnTo>
                <a:lnTo>
                  <a:pt x="116" y="44"/>
                </a:lnTo>
                <a:lnTo>
                  <a:pt x="114" y="50"/>
                </a:lnTo>
                <a:lnTo>
                  <a:pt x="114" y="52"/>
                </a:lnTo>
                <a:lnTo>
                  <a:pt x="114" y="54"/>
                </a:lnTo>
                <a:lnTo>
                  <a:pt x="114" y="56"/>
                </a:lnTo>
                <a:lnTo>
                  <a:pt x="114" y="58"/>
                </a:lnTo>
                <a:lnTo>
                  <a:pt x="114" y="62"/>
                </a:lnTo>
                <a:lnTo>
                  <a:pt x="112" y="66"/>
                </a:lnTo>
                <a:lnTo>
                  <a:pt x="112" y="70"/>
                </a:lnTo>
                <a:lnTo>
                  <a:pt x="112" y="72"/>
                </a:lnTo>
                <a:lnTo>
                  <a:pt x="112" y="74"/>
                </a:lnTo>
                <a:lnTo>
                  <a:pt x="112" y="76"/>
                </a:lnTo>
                <a:lnTo>
                  <a:pt x="112" y="78"/>
                </a:lnTo>
                <a:lnTo>
                  <a:pt x="110" y="84"/>
                </a:lnTo>
                <a:lnTo>
                  <a:pt x="110" y="88"/>
                </a:lnTo>
                <a:lnTo>
                  <a:pt x="100" y="88"/>
                </a:lnTo>
                <a:lnTo>
                  <a:pt x="98" y="86"/>
                </a:lnTo>
                <a:lnTo>
                  <a:pt x="96" y="86"/>
                </a:lnTo>
                <a:lnTo>
                  <a:pt x="92" y="86"/>
                </a:lnTo>
                <a:lnTo>
                  <a:pt x="88" y="86"/>
                </a:lnTo>
                <a:lnTo>
                  <a:pt x="86" y="84"/>
                </a:lnTo>
                <a:lnTo>
                  <a:pt x="82" y="84"/>
                </a:lnTo>
                <a:lnTo>
                  <a:pt x="78" y="84"/>
                </a:lnTo>
                <a:lnTo>
                  <a:pt x="76" y="84"/>
                </a:lnTo>
                <a:lnTo>
                  <a:pt x="74" y="84"/>
                </a:lnTo>
                <a:lnTo>
                  <a:pt x="72" y="84"/>
                </a:lnTo>
                <a:lnTo>
                  <a:pt x="72" y="82"/>
                </a:lnTo>
                <a:lnTo>
                  <a:pt x="68" y="82"/>
                </a:lnTo>
                <a:lnTo>
                  <a:pt x="66" y="82"/>
                </a:lnTo>
                <a:lnTo>
                  <a:pt x="62" y="82"/>
                </a:lnTo>
                <a:lnTo>
                  <a:pt x="58" y="80"/>
                </a:lnTo>
                <a:lnTo>
                  <a:pt x="56" y="80"/>
                </a:lnTo>
                <a:lnTo>
                  <a:pt x="54" y="80"/>
                </a:lnTo>
                <a:lnTo>
                  <a:pt x="50" y="80"/>
                </a:lnTo>
                <a:lnTo>
                  <a:pt x="48" y="80"/>
                </a:lnTo>
                <a:lnTo>
                  <a:pt x="46" y="80"/>
                </a:lnTo>
                <a:lnTo>
                  <a:pt x="46" y="78"/>
                </a:lnTo>
                <a:lnTo>
                  <a:pt x="44" y="78"/>
                </a:lnTo>
                <a:lnTo>
                  <a:pt x="42" y="78"/>
                </a:lnTo>
                <a:lnTo>
                  <a:pt x="38" y="78"/>
                </a:lnTo>
                <a:lnTo>
                  <a:pt x="36" y="78"/>
                </a:lnTo>
                <a:lnTo>
                  <a:pt x="34" y="78"/>
                </a:lnTo>
                <a:lnTo>
                  <a:pt x="30" y="76"/>
                </a:lnTo>
                <a:lnTo>
                  <a:pt x="28" y="76"/>
                </a:lnTo>
                <a:lnTo>
                  <a:pt x="26" y="76"/>
                </a:lnTo>
                <a:lnTo>
                  <a:pt x="20" y="76"/>
                </a:lnTo>
                <a:lnTo>
                  <a:pt x="18" y="74"/>
                </a:lnTo>
                <a:lnTo>
                  <a:pt x="16" y="74"/>
                </a:lnTo>
                <a:lnTo>
                  <a:pt x="14" y="74"/>
                </a:lnTo>
                <a:lnTo>
                  <a:pt x="12" y="74"/>
                </a:lnTo>
                <a:lnTo>
                  <a:pt x="10" y="74"/>
                </a:lnTo>
                <a:lnTo>
                  <a:pt x="0" y="72"/>
                </a:lnTo>
                <a:lnTo>
                  <a:pt x="2" y="62"/>
                </a:lnTo>
                <a:lnTo>
                  <a:pt x="6" y="44"/>
                </a:lnTo>
                <a:lnTo>
                  <a:pt x="6" y="36"/>
                </a:lnTo>
                <a:lnTo>
                  <a:pt x="8" y="28"/>
                </a:lnTo>
                <a:lnTo>
                  <a:pt x="8" y="22"/>
                </a:lnTo>
                <a:lnTo>
                  <a:pt x="8" y="20"/>
                </a:lnTo>
                <a:lnTo>
                  <a:pt x="10" y="18"/>
                </a:lnTo>
                <a:lnTo>
                  <a:pt x="12" y="6"/>
                </a:lnTo>
                <a:lnTo>
                  <a:pt x="12" y="2"/>
                </a:lnTo>
                <a:lnTo>
                  <a:pt x="12" y="0"/>
                </a:lnTo>
              </a:path>
            </a:pathLst>
          </a:custGeom>
          <a:noFill/>
          <a:ln w="3175">
            <a:solidFill>
              <a:schemeClr val="bg1">
                <a:lumMod val="50000"/>
              </a:schemeClr>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717" name="Freeform 619">
            <a:extLst>
              <a:ext uri="{FF2B5EF4-FFF2-40B4-BE49-F238E27FC236}">
                <a16:creationId xmlns:a16="http://schemas.microsoft.com/office/drawing/2014/main" xmlns="" id="{00000000-0008-0000-0000-00006C020000}"/>
              </a:ext>
            </a:extLst>
          </p:cNvPr>
          <p:cNvSpPr>
            <a:spLocks/>
          </p:cNvSpPr>
          <p:nvPr/>
        </p:nvSpPr>
        <p:spPr bwMode="auto">
          <a:xfrm>
            <a:off x="4974747" y="5170652"/>
            <a:ext cx="3175" cy="1587"/>
          </a:xfrm>
          <a:custGeom>
            <a:avLst/>
            <a:gdLst>
              <a:gd name="T0" fmla="*/ 2147483646 w 2"/>
              <a:gd name="T1" fmla="*/ 0 h 1588"/>
              <a:gd name="T2" fmla="*/ 0 w 2"/>
              <a:gd name="T3" fmla="*/ 0 h 1588"/>
              <a:gd name="T4" fmla="*/ 2147483646 w 2"/>
              <a:gd name="T5" fmla="*/ 0 h 1588"/>
              <a:gd name="T6" fmla="*/ 2147483646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2" y="0"/>
                </a:moveTo>
                <a:lnTo>
                  <a:pt x="0" y="0"/>
                </a:lnTo>
                <a:lnTo>
                  <a:pt x="2" y="0"/>
                </a:lnTo>
                <a:close/>
              </a:path>
            </a:pathLst>
          </a:custGeom>
          <a:solidFill>
            <a:srgbClr val="00A651"/>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718" name="Lake Havasu City-Kingman, AZ">
            <a:extLst>
              <a:ext uri="{FF2B5EF4-FFF2-40B4-BE49-F238E27FC236}">
                <a16:creationId xmlns:a16="http://schemas.microsoft.com/office/drawing/2014/main" xmlns="" id="{00000000-0008-0000-0000-00006D020000}"/>
              </a:ext>
            </a:extLst>
          </p:cNvPr>
          <p:cNvSpPr>
            <a:spLocks/>
          </p:cNvSpPr>
          <p:nvPr/>
        </p:nvSpPr>
        <p:spPr bwMode="auto">
          <a:xfrm>
            <a:off x="4614535" y="5086724"/>
            <a:ext cx="382437" cy="534359"/>
          </a:xfrm>
          <a:custGeom>
            <a:avLst/>
            <a:gdLst>
              <a:gd name="T0" fmla="*/ 2147483647 w 240"/>
              <a:gd name="T1" fmla="*/ 2147483647 h 340"/>
              <a:gd name="T2" fmla="*/ 2147483647 w 240"/>
              <a:gd name="T3" fmla="*/ 2147483647 h 340"/>
              <a:gd name="T4" fmla="*/ 2147483647 w 240"/>
              <a:gd name="T5" fmla="*/ 2147483647 h 340"/>
              <a:gd name="T6" fmla="*/ 2147483647 w 240"/>
              <a:gd name="T7" fmla="*/ 2147483647 h 340"/>
              <a:gd name="T8" fmla="*/ 2147483647 w 240"/>
              <a:gd name="T9" fmla="*/ 2147483647 h 340"/>
              <a:gd name="T10" fmla="*/ 2147483647 w 240"/>
              <a:gd name="T11" fmla="*/ 2147483647 h 340"/>
              <a:gd name="T12" fmla="*/ 2147483647 w 240"/>
              <a:gd name="T13" fmla="*/ 2147483647 h 340"/>
              <a:gd name="T14" fmla="*/ 2147483647 w 240"/>
              <a:gd name="T15" fmla="*/ 2147483647 h 340"/>
              <a:gd name="T16" fmla="*/ 2147483647 w 240"/>
              <a:gd name="T17" fmla="*/ 2147483647 h 340"/>
              <a:gd name="T18" fmla="*/ 2147483647 w 240"/>
              <a:gd name="T19" fmla="*/ 2147483647 h 340"/>
              <a:gd name="T20" fmla="*/ 2147483647 w 240"/>
              <a:gd name="T21" fmla="*/ 2147483647 h 340"/>
              <a:gd name="T22" fmla="*/ 2147483647 w 240"/>
              <a:gd name="T23" fmla="*/ 2147483647 h 340"/>
              <a:gd name="T24" fmla="*/ 2147483647 w 240"/>
              <a:gd name="T25" fmla="*/ 2147483647 h 340"/>
              <a:gd name="T26" fmla="*/ 2147483647 w 240"/>
              <a:gd name="T27" fmla="*/ 2147483647 h 340"/>
              <a:gd name="T28" fmla="*/ 2147483647 w 240"/>
              <a:gd name="T29" fmla="*/ 2147483647 h 340"/>
              <a:gd name="T30" fmla="*/ 2147483647 w 240"/>
              <a:gd name="T31" fmla="*/ 2147483647 h 340"/>
              <a:gd name="T32" fmla="*/ 2147483647 w 240"/>
              <a:gd name="T33" fmla="*/ 2147483647 h 340"/>
              <a:gd name="T34" fmla="*/ 2147483647 w 240"/>
              <a:gd name="T35" fmla="*/ 2147483647 h 340"/>
              <a:gd name="T36" fmla="*/ 2147483647 w 240"/>
              <a:gd name="T37" fmla="*/ 2147483647 h 340"/>
              <a:gd name="T38" fmla="*/ 2147483647 w 240"/>
              <a:gd name="T39" fmla="*/ 2147483647 h 340"/>
              <a:gd name="T40" fmla="*/ 2147483647 w 240"/>
              <a:gd name="T41" fmla="*/ 2147483647 h 340"/>
              <a:gd name="T42" fmla="*/ 2147483647 w 240"/>
              <a:gd name="T43" fmla="*/ 2147483647 h 340"/>
              <a:gd name="T44" fmla="*/ 2147483647 w 240"/>
              <a:gd name="T45" fmla="*/ 2147483647 h 340"/>
              <a:gd name="T46" fmla="*/ 2147483647 w 240"/>
              <a:gd name="T47" fmla="*/ 2147483647 h 340"/>
              <a:gd name="T48" fmla="*/ 2147483647 w 240"/>
              <a:gd name="T49" fmla="*/ 2147483647 h 340"/>
              <a:gd name="T50" fmla="*/ 2147483647 w 240"/>
              <a:gd name="T51" fmla="*/ 2147483647 h 340"/>
              <a:gd name="T52" fmla="*/ 2147483647 w 240"/>
              <a:gd name="T53" fmla="*/ 2147483647 h 340"/>
              <a:gd name="T54" fmla="*/ 2147483647 w 240"/>
              <a:gd name="T55" fmla="*/ 2147483647 h 340"/>
              <a:gd name="T56" fmla="*/ 2147483647 w 240"/>
              <a:gd name="T57" fmla="*/ 2147483647 h 340"/>
              <a:gd name="T58" fmla="*/ 2147483647 w 240"/>
              <a:gd name="T59" fmla="*/ 2147483647 h 340"/>
              <a:gd name="T60" fmla="*/ 2147483647 w 240"/>
              <a:gd name="T61" fmla="*/ 2147483647 h 340"/>
              <a:gd name="T62" fmla="*/ 2147483647 w 240"/>
              <a:gd name="T63" fmla="*/ 2147483647 h 340"/>
              <a:gd name="T64" fmla="*/ 2147483647 w 240"/>
              <a:gd name="T65" fmla="*/ 2147483647 h 340"/>
              <a:gd name="T66" fmla="*/ 2147483647 w 240"/>
              <a:gd name="T67" fmla="*/ 2147483647 h 340"/>
              <a:gd name="T68" fmla="*/ 2147483647 w 240"/>
              <a:gd name="T69" fmla="*/ 2147483647 h 340"/>
              <a:gd name="T70" fmla="*/ 2147483647 w 240"/>
              <a:gd name="T71" fmla="*/ 2147483647 h 340"/>
              <a:gd name="T72" fmla="*/ 2147483647 w 240"/>
              <a:gd name="T73" fmla="*/ 2147483647 h 340"/>
              <a:gd name="T74" fmla="*/ 2147483647 w 240"/>
              <a:gd name="T75" fmla="*/ 2147483647 h 340"/>
              <a:gd name="T76" fmla="*/ 2147483647 w 240"/>
              <a:gd name="T77" fmla="*/ 2147483647 h 340"/>
              <a:gd name="T78" fmla="*/ 2147483647 w 240"/>
              <a:gd name="T79" fmla="*/ 2147483647 h 340"/>
              <a:gd name="T80" fmla="*/ 2147483647 w 240"/>
              <a:gd name="T81" fmla="*/ 2147483647 h 340"/>
              <a:gd name="T82" fmla="*/ 2147483647 w 240"/>
              <a:gd name="T83" fmla="*/ 2147483647 h 340"/>
              <a:gd name="T84" fmla="*/ 2147483647 w 240"/>
              <a:gd name="T85" fmla="*/ 2147483647 h 340"/>
              <a:gd name="T86" fmla="*/ 2147483647 w 240"/>
              <a:gd name="T87" fmla="*/ 2147483647 h 340"/>
              <a:gd name="T88" fmla="*/ 2147483647 w 240"/>
              <a:gd name="T89" fmla="*/ 2147483647 h 340"/>
              <a:gd name="T90" fmla="*/ 2147483647 w 240"/>
              <a:gd name="T91" fmla="*/ 2147483647 h 340"/>
              <a:gd name="T92" fmla="*/ 2147483647 w 240"/>
              <a:gd name="T93" fmla="*/ 2147483647 h 340"/>
              <a:gd name="T94" fmla="*/ 2147483647 w 240"/>
              <a:gd name="T95" fmla="*/ 2147483647 h 340"/>
              <a:gd name="T96" fmla="*/ 2147483647 w 240"/>
              <a:gd name="T97" fmla="*/ 2147483647 h 340"/>
              <a:gd name="T98" fmla="*/ 2147483647 w 240"/>
              <a:gd name="T99" fmla="*/ 2147483647 h 340"/>
              <a:gd name="T100" fmla="*/ 2147483647 w 240"/>
              <a:gd name="T101" fmla="*/ 2147483647 h 340"/>
              <a:gd name="T102" fmla="*/ 2147483647 w 240"/>
              <a:gd name="T103" fmla="*/ 2147483647 h 340"/>
              <a:gd name="T104" fmla="*/ 2147483647 w 240"/>
              <a:gd name="T105" fmla="*/ 2147483647 h 340"/>
              <a:gd name="T106" fmla="*/ 2147483647 w 240"/>
              <a:gd name="T107" fmla="*/ 2147483647 h 340"/>
              <a:gd name="T108" fmla="*/ 2147483647 w 240"/>
              <a:gd name="T109" fmla="*/ 2147483647 h 340"/>
              <a:gd name="T110" fmla="*/ 2147483647 w 240"/>
              <a:gd name="T111" fmla="*/ 2147483647 h 340"/>
              <a:gd name="T112" fmla="*/ 2147483647 w 240"/>
              <a:gd name="T113" fmla="*/ 2147483647 h 340"/>
              <a:gd name="T114" fmla="*/ 2147483647 w 240"/>
              <a:gd name="T115" fmla="*/ 2147483647 h 340"/>
              <a:gd name="T116" fmla="*/ 2147483647 w 240"/>
              <a:gd name="T117" fmla="*/ 2147483647 h 340"/>
              <a:gd name="T118" fmla="*/ 2147483647 w 240"/>
              <a:gd name="T119" fmla="*/ 2147483647 h 340"/>
              <a:gd name="T120" fmla="*/ 2147483647 w 240"/>
              <a:gd name="T121" fmla="*/ 2147483647 h 340"/>
              <a:gd name="T122" fmla="*/ 2147483647 w 240"/>
              <a:gd name="T123" fmla="*/ 2147483647 h 3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40"/>
              <a:gd name="T187" fmla="*/ 0 h 340"/>
              <a:gd name="T188" fmla="*/ 240 w 240"/>
              <a:gd name="T189" fmla="*/ 340 h 3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40" h="340">
                <a:moveTo>
                  <a:pt x="240" y="26"/>
                </a:moveTo>
                <a:lnTo>
                  <a:pt x="240" y="26"/>
                </a:lnTo>
                <a:lnTo>
                  <a:pt x="240" y="24"/>
                </a:lnTo>
                <a:lnTo>
                  <a:pt x="240" y="22"/>
                </a:lnTo>
                <a:lnTo>
                  <a:pt x="240" y="20"/>
                </a:lnTo>
                <a:lnTo>
                  <a:pt x="232" y="20"/>
                </a:lnTo>
                <a:lnTo>
                  <a:pt x="220" y="18"/>
                </a:lnTo>
                <a:lnTo>
                  <a:pt x="206" y="16"/>
                </a:lnTo>
                <a:lnTo>
                  <a:pt x="196" y="16"/>
                </a:lnTo>
                <a:lnTo>
                  <a:pt x="194" y="14"/>
                </a:lnTo>
                <a:lnTo>
                  <a:pt x="192" y="14"/>
                </a:lnTo>
                <a:lnTo>
                  <a:pt x="188" y="14"/>
                </a:lnTo>
                <a:lnTo>
                  <a:pt x="184" y="14"/>
                </a:lnTo>
                <a:lnTo>
                  <a:pt x="182" y="12"/>
                </a:lnTo>
                <a:lnTo>
                  <a:pt x="178" y="12"/>
                </a:lnTo>
                <a:lnTo>
                  <a:pt x="174" y="12"/>
                </a:lnTo>
                <a:lnTo>
                  <a:pt x="172" y="12"/>
                </a:lnTo>
                <a:lnTo>
                  <a:pt x="170" y="12"/>
                </a:lnTo>
                <a:lnTo>
                  <a:pt x="168" y="12"/>
                </a:lnTo>
                <a:lnTo>
                  <a:pt x="168" y="10"/>
                </a:lnTo>
                <a:lnTo>
                  <a:pt x="164" y="10"/>
                </a:lnTo>
                <a:lnTo>
                  <a:pt x="162" y="10"/>
                </a:lnTo>
                <a:lnTo>
                  <a:pt x="158" y="10"/>
                </a:lnTo>
                <a:lnTo>
                  <a:pt x="154" y="8"/>
                </a:lnTo>
                <a:lnTo>
                  <a:pt x="152" y="8"/>
                </a:lnTo>
                <a:lnTo>
                  <a:pt x="150" y="8"/>
                </a:lnTo>
                <a:lnTo>
                  <a:pt x="146" y="8"/>
                </a:lnTo>
                <a:lnTo>
                  <a:pt x="144" y="8"/>
                </a:lnTo>
                <a:lnTo>
                  <a:pt x="142" y="8"/>
                </a:lnTo>
                <a:lnTo>
                  <a:pt x="142" y="6"/>
                </a:lnTo>
                <a:lnTo>
                  <a:pt x="140" y="6"/>
                </a:lnTo>
                <a:lnTo>
                  <a:pt x="138" y="6"/>
                </a:lnTo>
                <a:lnTo>
                  <a:pt x="134" y="6"/>
                </a:lnTo>
                <a:lnTo>
                  <a:pt x="132" y="6"/>
                </a:lnTo>
                <a:lnTo>
                  <a:pt x="130" y="6"/>
                </a:lnTo>
                <a:lnTo>
                  <a:pt x="126" y="4"/>
                </a:lnTo>
                <a:lnTo>
                  <a:pt x="124" y="4"/>
                </a:lnTo>
                <a:lnTo>
                  <a:pt x="122" y="4"/>
                </a:lnTo>
                <a:lnTo>
                  <a:pt x="116" y="4"/>
                </a:lnTo>
                <a:lnTo>
                  <a:pt x="116" y="2"/>
                </a:lnTo>
                <a:lnTo>
                  <a:pt x="114" y="2"/>
                </a:lnTo>
                <a:lnTo>
                  <a:pt x="112" y="2"/>
                </a:lnTo>
                <a:lnTo>
                  <a:pt x="110" y="2"/>
                </a:lnTo>
                <a:lnTo>
                  <a:pt x="108" y="2"/>
                </a:lnTo>
                <a:lnTo>
                  <a:pt x="106" y="2"/>
                </a:lnTo>
                <a:lnTo>
                  <a:pt x="96" y="0"/>
                </a:lnTo>
                <a:lnTo>
                  <a:pt x="96" y="6"/>
                </a:lnTo>
                <a:lnTo>
                  <a:pt x="96" y="14"/>
                </a:lnTo>
                <a:lnTo>
                  <a:pt x="94" y="18"/>
                </a:lnTo>
                <a:lnTo>
                  <a:pt x="94" y="22"/>
                </a:lnTo>
                <a:lnTo>
                  <a:pt x="92" y="30"/>
                </a:lnTo>
                <a:lnTo>
                  <a:pt x="92" y="36"/>
                </a:lnTo>
                <a:lnTo>
                  <a:pt x="92" y="38"/>
                </a:lnTo>
                <a:lnTo>
                  <a:pt x="92" y="40"/>
                </a:lnTo>
                <a:lnTo>
                  <a:pt x="90" y="42"/>
                </a:lnTo>
                <a:lnTo>
                  <a:pt x="90" y="44"/>
                </a:lnTo>
                <a:lnTo>
                  <a:pt x="88" y="56"/>
                </a:lnTo>
                <a:lnTo>
                  <a:pt x="88" y="62"/>
                </a:lnTo>
                <a:lnTo>
                  <a:pt x="86" y="76"/>
                </a:lnTo>
                <a:lnTo>
                  <a:pt x="84" y="90"/>
                </a:lnTo>
                <a:lnTo>
                  <a:pt x="80" y="98"/>
                </a:lnTo>
                <a:lnTo>
                  <a:pt x="76" y="104"/>
                </a:lnTo>
                <a:lnTo>
                  <a:pt x="74" y="106"/>
                </a:lnTo>
                <a:lnTo>
                  <a:pt x="72" y="112"/>
                </a:lnTo>
                <a:lnTo>
                  <a:pt x="72" y="114"/>
                </a:lnTo>
                <a:lnTo>
                  <a:pt x="70" y="114"/>
                </a:lnTo>
                <a:lnTo>
                  <a:pt x="60" y="116"/>
                </a:lnTo>
                <a:lnTo>
                  <a:pt x="60" y="114"/>
                </a:lnTo>
                <a:lnTo>
                  <a:pt x="58" y="114"/>
                </a:lnTo>
                <a:lnTo>
                  <a:pt x="56" y="110"/>
                </a:lnTo>
                <a:lnTo>
                  <a:pt x="56" y="106"/>
                </a:lnTo>
                <a:lnTo>
                  <a:pt x="54" y="102"/>
                </a:lnTo>
                <a:lnTo>
                  <a:pt x="50" y="98"/>
                </a:lnTo>
                <a:lnTo>
                  <a:pt x="48" y="96"/>
                </a:lnTo>
                <a:lnTo>
                  <a:pt x="46" y="96"/>
                </a:lnTo>
                <a:lnTo>
                  <a:pt x="42" y="98"/>
                </a:lnTo>
                <a:lnTo>
                  <a:pt x="38" y="98"/>
                </a:lnTo>
                <a:lnTo>
                  <a:pt x="36" y="98"/>
                </a:lnTo>
                <a:lnTo>
                  <a:pt x="36" y="96"/>
                </a:lnTo>
                <a:lnTo>
                  <a:pt x="38" y="96"/>
                </a:lnTo>
                <a:lnTo>
                  <a:pt x="38" y="94"/>
                </a:lnTo>
                <a:lnTo>
                  <a:pt x="34" y="94"/>
                </a:lnTo>
                <a:lnTo>
                  <a:pt x="26" y="94"/>
                </a:lnTo>
                <a:lnTo>
                  <a:pt x="22" y="96"/>
                </a:lnTo>
                <a:lnTo>
                  <a:pt x="16" y="96"/>
                </a:lnTo>
                <a:lnTo>
                  <a:pt x="14" y="98"/>
                </a:lnTo>
                <a:lnTo>
                  <a:pt x="12" y="98"/>
                </a:lnTo>
                <a:lnTo>
                  <a:pt x="12" y="100"/>
                </a:lnTo>
                <a:lnTo>
                  <a:pt x="14" y="100"/>
                </a:lnTo>
                <a:lnTo>
                  <a:pt x="14" y="106"/>
                </a:lnTo>
                <a:lnTo>
                  <a:pt x="14" y="108"/>
                </a:lnTo>
                <a:lnTo>
                  <a:pt x="12" y="108"/>
                </a:lnTo>
                <a:lnTo>
                  <a:pt x="12" y="110"/>
                </a:lnTo>
                <a:lnTo>
                  <a:pt x="12" y="116"/>
                </a:lnTo>
                <a:lnTo>
                  <a:pt x="14" y="120"/>
                </a:lnTo>
                <a:lnTo>
                  <a:pt x="14" y="126"/>
                </a:lnTo>
                <a:lnTo>
                  <a:pt x="14" y="128"/>
                </a:lnTo>
                <a:lnTo>
                  <a:pt x="14" y="130"/>
                </a:lnTo>
                <a:lnTo>
                  <a:pt x="12" y="132"/>
                </a:lnTo>
                <a:lnTo>
                  <a:pt x="10" y="144"/>
                </a:lnTo>
                <a:lnTo>
                  <a:pt x="10" y="150"/>
                </a:lnTo>
                <a:lnTo>
                  <a:pt x="12" y="154"/>
                </a:lnTo>
                <a:lnTo>
                  <a:pt x="12" y="156"/>
                </a:lnTo>
                <a:lnTo>
                  <a:pt x="14" y="156"/>
                </a:lnTo>
                <a:lnTo>
                  <a:pt x="14" y="158"/>
                </a:lnTo>
                <a:lnTo>
                  <a:pt x="12" y="160"/>
                </a:lnTo>
                <a:lnTo>
                  <a:pt x="12" y="162"/>
                </a:lnTo>
                <a:lnTo>
                  <a:pt x="10" y="168"/>
                </a:lnTo>
                <a:lnTo>
                  <a:pt x="10" y="170"/>
                </a:lnTo>
                <a:lnTo>
                  <a:pt x="8" y="170"/>
                </a:lnTo>
                <a:lnTo>
                  <a:pt x="8" y="172"/>
                </a:lnTo>
                <a:lnTo>
                  <a:pt x="10" y="176"/>
                </a:lnTo>
                <a:lnTo>
                  <a:pt x="10" y="178"/>
                </a:lnTo>
                <a:lnTo>
                  <a:pt x="12" y="180"/>
                </a:lnTo>
                <a:lnTo>
                  <a:pt x="12" y="182"/>
                </a:lnTo>
                <a:lnTo>
                  <a:pt x="12" y="188"/>
                </a:lnTo>
                <a:lnTo>
                  <a:pt x="14" y="190"/>
                </a:lnTo>
                <a:lnTo>
                  <a:pt x="14" y="192"/>
                </a:lnTo>
                <a:lnTo>
                  <a:pt x="14" y="194"/>
                </a:lnTo>
                <a:lnTo>
                  <a:pt x="12" y="198"/>
                </a:lnTo>
                <a:lnTo>
                  <a:pt x="14" y="212"/>
                </a:lnTo>
                <a:lnTo>
                  <a:pt x="12" y="212"/>
                </a:lnTo>
                <a:lnTo>
                  <a:pt x="12" y="214"/>
                </a:lnTo>
                <a:lnTo>
                  <a:pt x="12" y="216"/>
                </a:lnTo>
                <a:lnTo>
                  <a:pt x="10" y="216"/>
                </a:lnTo>
                <a:lnTo>
                  <a:pt x="8" y="216"/>
                </a:lnTo>
                <a:lnTo>
                  <a:pt x="6" y="220"/>
                </a:lnTo>
                <a:lnTo>
                  <a:pt x="4" y="226"/>
                </a:lnTo>
                <a:lnTo>
                  <a:pt x="4" y="232"/>
                </a:lnTo>
                <a:lnTo>
                  <a:pt x="2" y="238"/>
                </a:lnTo>
                <a:lnTo>
                  <a:pt x="2" y="240"/>
                </a:lnTo>
                <a:lnTo>
                  <a:pt x="2" y="242"/>
                </a:lnTo>
                <a:lnTo>
                  <a:pt x="0" y="244"/>
                </a:lnTo>
                <a:lnTo>
                  <a:pt x="0" y="246"/>
                </a:lnTo>
                <a:lnTo>
                  <a:pt x="6" y="258"/>
                </a:lnTo>
                <a:lnTo>
                  <a:pt x="6" y="260"/>
                </a:lnTo>
                <a:lnTo>
                  <a:pt x="10" y="264"/>
                </a:lnTo>
                <a:lnTo>
                  <a:pt x="12" y="266"/>
                </a:lnTo>
                <a:lnTo>
                  <a:pt x="14" y="266"/>
                </a:lnTo>
                <a:lnTo>
                  <a:pt x="14" y="268"/>
                </a:lnTo>
                <a:lnTo>
                  <a:pt x="14" y="272"/>
                </a:lnTo>
                <a:lnTo>
                  <a:pt x="14" y="274"/>
                </a:lnTo>
                <a:lnTo>
                  <a:pt x="16" y="282"/>
                </a:lnTo>
                <a:lnTo>
                  <a:pt x="18" y="290"/>
                </a:lnTo>
                <a:lnTo>
                  <a:pt x="18" y="294"/>
                </a:lnTo>
                <a:lnTo>
                  <a:pt x="18" y="296"/>
                </a:lnTo>
                <a:lnTo>
                  <a:pt x="16" y="298"/>
                </a:lnTo>
                <a:lnTo>
                  <a:pt x="18" y="300"/>
                </a:lnTo>
                <a:lnTo>
                  <a:pt x="22" y="300"/>
                </a:lnTo>
                <a:lnTo>
                  <a:pt x="34" y="314"/>
                </a:lnTo>
                <a:lnTo>
                  <a:pt x="36" y="316"/>
                </a:lnTo>
                <a:lnTo>
                  <a:pt x="38" y="320"/>
                </a:lnTo>
                <a:lnTo>
                  <a:pt x="40" y="320"/>
                </a:lnTo>
                <a:lnTo>
                  <a:pt x="40" y="322"/>
                </a:lnTo>
                <a:lnTo>
                  <a:pt x="42" y="322"/>
                </a:lnTo>
                <a:lnTo>
                  <a:pt x="42" y="324"/>
                </a:lnTo>
                <a:lnTo>
                  <a:pt x="44" y="324"/>
                </a:lnTo>
                <a:lnTo>
                  <a:pt x="46" y="324"/>
                </a:lnTo>
                <a:lnTo>
                  <a:pt x="46" y="326"/>
                </a:lnTo>
                <a:lnTo>
                  <a:pt x="46" y="328"/>
                </a:lnTo>
                <a:lnTo>
                  <a:pt x="48" y="328"/>
                </a:lnTo>
                <a:lnTo>
                  <a:pt x="50" y="328"/>
                </a:lnTo>
                <a:lnTo>
                  <a:pt x="50" y="330"/>
                </a:lnTo>
                <a:lnTo>
                  <a:pt x="54" y="328"/>
                </a:lnTo>
                <a:lnTo>
                  <a:pt x="54" y="330"/>
                </a:lnTo>
                <a:lnTo>
                  <a:pt x="56" y="330"/>
                </a:lnTo>
                <a:lnTo>
                  <a:pt x="58" y="330"/>
                </a:lnTo>
                <a:lnTo>
                  <a:pt x="58" y="332"/>
                </a:lnTo>
                <a:lnTo>
                  <a:pt x="64" y="330"/>
                </a:lnTo>
                <a:lnTo>
                  <a:pt x="64" y="332"/>
                </a:lnTo>
                <a:lnTo>
                  <a:pt x="64" y="334"/>
                </a:lnTo>
                <a:lnTo>
                  <a:pt x="66" y="334"/>
                </a:lnTo>
                <a:lnTo>
                  <a:pt x="66" y="336"/>
                </a:lnTo>
                <a:lnTo>
                  <a:pt x="68" y="336"/>
                </a:lnTo>
                <a:lnTo>
                  <a:pt x="68" y="334"/>
                </a:lnTo>
                <a:lnTo>
                  <a:pt x="70" y="334"/>
                </a:lnTo>
                <a:lnTo>
                  <a:pt x="72" y="334"/>
                </a:lnTo>
                <a:lnTo>
                  <a:pt x="72" y="336"/>
                </a:lnTo>
                <a:lnTo>
                  <a:pt x="72" y="334"/>
                </a:lnTo>
                <a:lnTo>
                  <a:pt x="76" y="334"/>
                </a:lnTo>
                <a:lnTo>
                  <a:pt x="76" y="336"/>
                </a:lnTo>
                <a:lnTo>
                  <a:pt x="78" y="336"/>
                </a:lnTo>
                <a:lnTo>
                  <a:pt x="78" y="338"/>
                </a:lnTo>
                <a:lnTo>
                  <a:pt x="80" y="338"/>
                </a:lnTo>
                <a:lnTo>
                  <a:pt x="80" y="340"/>
                </a:lnTo>
                <a:lnTo>
                  <a:pt x="82" y="340"/>
                </a:lnTo>
                <a:lnTo>
                  <a:pt x="82" y="338"/>
                </a:lnTo>
                <a:lnTo>
                  <a:pt x="84" y="338"/>
                </a:lnTo>
                <a:lnTo>
                  <a:pt x="90" y="338"/>
                </a:lnTo>
                <a:lnTo>
                  <a:pt x="90" y="336"/>
                </a:lnTo>
                <a:lnTo>
                  <a:pt x="92" y="336"/>
                </a:lnTo>
                <a:lnTo>
                  <a:pt x="92" y="334"/>
                </a:lnTo>
                <a:lnTo>
                  <a:pt x="94" y="334"/>
                </a:lnTo>
                <a:lnTo>
                  <a:pt x="94" y="332"/>
                </a:lnTo>
                <a:lnTo>
                  <a:pt x="96" y="332"/>
                </a:lnTo>
                <a:lnTo>
                  <a:pt x="96" y="330"/>
                </a:lnTo>
                <a:lnTo>
                  <a:pt x="100" y="330"/>
                </a:lnTo>
                <a:lnTo>
                  <a:pt x="102" y="330"/>
                </a:lnTo>
                <a:lnTo>
                  <a:pt x="102" y="332"/>
                </a:lnTo>
                <a:lnTo>
                  <a:pt x="104" y="332"/>
                </a:lnTo>
                <a:lnTo>
                  <a:pt x="108" y="332"/>
                </a:lnTo>
                <a:lnTo>
                  <a:pt x="108" y="334"/>
                </a:lnTo>
                <a:lnTo>
                  <a:pt x="110" y="334"/>
                </a:lnTo>
                <a:lnTo>
                  <a:pt x="110" y="332"/>
                </a:lnTo>
                <a:lnTo>
                  <a:pt x="112" y="334"/>
                </a:lnTo>
                <a:lnTo>
                  <a:pt x="114" y="334"/>
                </a:lnTo>
                <a:lnTo>
                  <a:pt x="116" y="334"/>
                </a:lnTo>
                <a:lnTo>
                  <a:pt x="116" y="332"/>
                </a:lnTo>
                <a:lnTo>
                  <a:pt x="116" y="330"/>
                </a:lnTo>
                <a:lnTo>
                  <a:pt x="116" y="332"/>
                </a:lnTo>
                <a:lnTo>
                  <a:pt x="118" y="324"/>
                </a:lnTo>
                <a:lnTo>
                  <a:pt x="118" y="320"/>
                </a:lnTo>
                <a:lnTo>
                  <a:pt x="118" y="318"/>
                </a:lnTo>
                <a:lnTo>
                  <a:pt x="120" y="316"/>
                </a:lnTo>
                <a:lnTo>
                  <a:pt x="120" y="314"/>
                </a:lnTo>
                <a:lnTo>
                  <a:pt x="120" y="310"/>
                </a:lnTo>
                <a:lnTo>
                  <a:pt x="120" y="308"/>
                </a:lnTo>
                <a:lnTo>
                  <a:pt x="120" y="306"/>
                </a:lnTo>
                <a:lnTo>
                  <a:pt x="120" y="304"/>
                </a:lnTo>
                <a:lnTo>
                  <a:pt x="122" y="302"/>
                </a:lnTo>
                <a:lnTo>
                  <a:pt x="122" y="300"/>
                </a:lnTo>
                <a:lnTo>
                  <a:pt x="122" y="296"/>
                </a:lnTo>
                <a:lnTo>
                  <a:pt x="122" y="294"/>
                </a:lnTo>
                <a:lnTo>
                  <a:pt x="122" y="292"/>
                </a:lnTo>
                <a:lnTo>
                  <a:pt x="124" y="288"/>
                </a:lnTo>
                <a:lnTo>
                  <a:pt x="124" y="284"/>
                </a:lnTo>
                <a:lnTo>
                  <a:pt x="124" y="280"/>
                </a:lnTo>
                <a:lnTo>
                  <a:pt x="126" y="276"/>
                </a:lnTo>
                <a:lnTo>
                  <a:pt x="126" y="272"/>
                </a:lnTo>
                <a:lnTo>
                  <a:pt x="126" y="270"/>
                </a:lnTo>
                <a:lnTo>
                  <a:pt x="126" y="268"/>
                </a:lnTo>
                <a:lnTo>
                  <a:pt x="126" y="264"/>
                </a:lnTo>
                <a:lnTo>
                  <a:pt x="128" y="258"/>
                </a:lnTo>
                <a:lnTo>
                  <a:pt x="128" y="256"/>
                </a:lnTo>
                <a:lnTo>
                  <a:pt x="128" y="254"/>
                </a:lnTo>
                <a:lnTo>
                  <a:pt x="128" y="252"/>
                </a:lnTo>
                <a:lnTo>
                  <a:pt x="130" y="250"/>
                </a:lnTo>
                <a:lnTo>
                  <a:pt x="130" y="248"/>
                </a:lnTo>
                <a:lnTo>
                  <a:pt x="130" y="244"/>
                </a:lnTo>
                <a:lnTo>
                  <a:pt x="130" y="242"/>
                </a:lnTo>
                <a:lnTo>
                  <a:pt x="130" y="240"/>
                </a:lnTo>
                <a:lnTo>
                  <a:pt x="132" y="236"/>
                </a:lnTo>
                <a:lnTo>
                  <a:pt x="132" y="234"/>
                </a:lnTo>
                <a:lnTo>
                  <a:pt x="132" y="232"/>
                </a:lnTo>
                <a:lnTo>
                  <a:pt x="132" y="230"/>
                </a:lnTo>
                <a:lnTo>
                  <a:pt x="132" y="228"/>
                </a:lnTo>
                <a:lnTo>
                  <a:pt x="132" y="224"/>
                </a:lnTo>
                <a:lnTo>
                  <a:pt x="134" y="224"/>
                </a:lnTo>
                <a:lnTo>
                  <a:pt x="134" y="222"/>
                </a:lnTo>
                <a:lnTo>
                  <a:pt x="134" y="220"/>
                </a:lnTo>
                <a:lnTo>
                  <a:pt x="134" y="218"/>
                </a:lnTo>
                <a:lnTo>
                  <a:pt x="134" y="216"/>
                </a:lnTo>
                <a:lnTo>
                  <a:pt x="134" y="214"/>
                </a:lnTo>
                <a:lnTo>
                  <a:pt x="136" y="210"/>
                </a:lnTo>
                <a:lnTo>
                  <a:pt x="136" y="206"/>
                </a:lnTo>
                <a:lnTo>
                  <a:pt x="136" y="204"/>
                </a:lnTo>
                <a:lnTo>
                  <a:pt x="136" y="202"/>
                </a:lnTo>
                <a:lnTo>
                  <a:pt x="136" y="200"/>
                </a:lnTo>
                <a:lnTo>
                  <a:pt x="136" y="198"/>
                </a:lnTo>
                <a:lnTo>
                  <a:pt x="138" y="194"/>
                </a:lnTo>
                <a:lnTo>
                  <a:pt x="138" y="192"/>
                </a:lnTo>
                <a:lnTo>
                  <a:pt x="138" y="190"/>
                </a:lnTo>
                <a:lnTo>
                  <a:pt x="138" y="188"/>
                </a:lnTo>
                <a:lnTo>
                  <a:pt x="138" y="186"/>
                </a:lnTo>
                <a:lnTo>
                  <a:pt x="138" y="184"/>
                </a:lnTo>
                <a:lnTo>
                  <a:pt x="138" y="182"/>
                </a:lnTo>
                <a:lnTo>
                  <a:pt x="140" y="180"/>
                </a:lnTo>
                <a:lnTo>
                  <a:pt x="140" y="178"/>
                </a:lnTo>
                <a:lnTo>
                  <a:pt x="140" y="176"/>
                </a:lnTo>
                <a:lnTo>
                  <a:pt x="140" y="174"/>
                </a:lnTo>
                <a:lnTo>
                  <a:pt x="140" y="172"/>
                </a:lnTo>
                <a:lnTo>
                  <a:pt x="140" y="170"/>
                </a:lnTo>
                <a:lnTo>
                  <a:pt x="142" y="168"/>
                </a:lnTo>
                <a:lnTo>
                  <a:pt x="142" y="166"/>
                </a:lnTo>
                <a:lnTo>
                  <a:pt x="142" y="164"/>
                </a:lnTo>
                <a:lnTo>
                  <a:pt x="142" y="162"/>
                </a:lnTo>
                <a:lnTo>
                  <a:pt x="142" y="160"/>
                </a:lnTo>
                <a:lnTo>
                  <a:pt x="142" y="158"/>
                </a:lnTo>
                <a:lnTo>
                  <a:pt x="142" y="156"/>
                </a:lnTo>
                <a:lnTo>
                  <a:pt x="144" y="154"/>
                </a:lnTo>
                <a:lnTo>
                  <a:pt x="144" y="152"/>
                </a:lnTo>
                <a:lnTo>
                  <a:pt x="144" y="150"/>
                </a:lnTo>
                <a:lnTo>
                  <a:pt x="146" y="150"/>
                </a:lnTo>
                <a:lnTo>
                  <a:pt x="144" y="148"/>
                </a:lnTo>
                <a:lnTo>
                  <a:pt x="146" y="148"/>
                </a:lnTo>
                <a:lnTo>
                  <a:pt x="146" y="144"/>
                </a:lnTo>
                <a:lnTo>
                  <a:pt x="148" y="144"/>
                </a:lnTo>
                <a:lnTo>
                  <a:pt x="146" y="144"/>
                </a:lnTo>
                <a:lnTo>
                  <a:pt x="146" y="142"/>
                </a:lnTo>
                <a:lnTo>
                  <a:pt x="146" y="140"/>
                </a:lnTo>
                <a:lnTo>
                  <a:pt x="146" y="138"/>
                </a:lnTo>
                <a:lnTo>
                  <a:pt x="146" y="136"/>
                </a:lnTo>
                <a:lnTo>
                  <a:pt x="148" y="136"/>
                </a:lnTo>
                <a:lnTo>
                  <a:pt x="148" y="132"/>
                </a:lnTo>
                <a:lnTo>
                  <a:pt x="146" y="132"/>
                </a:lnTo>
                <a:lnTo>
                  <a:pt x="146" y="128"/>
                </a:lnTo>
                <a:lnTo>
                  <a:pt x="146" y="126"/>
                </a:lnTo>
                <a:lnTo>
                  <a:pt x="146" y="124"/>
                </a:lnTo>
                <a:lnTo>
                  <a:pt x="148" y="124"/>
                </a:lnTo>
                <a:lnTo>
                  <a:pt x="148" y="122"/>
                </a:lnTo>
                <a:lnTo>
                  <a:pt x="148" y="120"/>
                </a:lnTo>
                <a:lnTo>
                  <a:pt x="150" y="120"/>
                </a:lnTo>
                <a:lnTo>
                  <a:pt x="150" y="118"/>
                </a:lnTo>
                <a:lnTo>
                  <a:pt x="152" y="118"/>
                </a:lnTo>
                <a:lnTo>
                  <a:pt x="152" y="120"/>
                </a:lnTo>
                <a:lnTo>
                  <a:pt x="154" y="120"/>
                </a:lnTo>
                <a:lnTo>
                  <a:pt x="156" y="120"/>
                </a:lnTo>
                <a:lnTo>
                  <a:pt x="158" y="120"/>
                </a:lnTo>
                <a:lnTo>
                  <a:pt x="160" y="120"/>
                </a:lnTo>
                <a:lnTo>
                  <a:pt x="160" y="118"/>
                </a:lnTo>
                <a:lnTo>
                  <a:pt x="162" y="118"/>
                </a:lnTo>
                <a:lnTo>
                  <a:pt x="162" y="116"/>
                </a:lnTo>
                <a:lnTo>
                  <a:pt x="162" y="114"/>
                </a:lnTo>
                <a:lnTo>
                  <a:pt x="164" y="114"/>
                </a:lnTo>
                <a:lnTo>
                  <a:pt x="164" y="112"/>
                </a:lnTo>
                <a:lnTo>
                  <a:pt x="166" y="112"/>
                </a:lnTo>
                <a:lnTo>
                  <a:pt x="168" y="112"/>
                </a:lnTo>
                <a:lnTo>
                  <a:pt x="170" y="112"/>
                </a:lnTo>
                <a:lnTo>
                  <a:pt x="172" y="110"/>
                </a:lnTo>
                <a:lnTo>
                  <a:pt x="176" y="110"/>
                </a:lnTo>
                <a:lnTo>
                  <a:pt x="176" y="108"/>
                </a:lnTo>
                <a:lnTo>
                  <a:pt x="176" y="110"/>
                </a:lnTo>
                <a:lnTo>
                  <a:pt x="176" y="108"/>
                </a:lnTo>
                <a:lnTo>
                  <a:pt x="178" y="108"/>
                </a:lnTo>
                <a:lnTo>
                  <a:pt x="178" y="106"/>
                </a:lnTo>
                <a:lnTo>
                  <a:pt x="180" y="106"/>
                </a:lnTo>
                <a:lnTo>
                  <a:pt x="182" y="106"/>
                </a:lnTo>
                <a:lnTo>
                  <a:pt x="184" y="106"/>
                </a:lnTo>
                <a:lnTo>
                  <a:pt x="184" y="108"/>
                </a:lnTo>
                <a:lnTo>
                  <a:pt x="186" y="108"/>
                </a:lnTo>
                <a:lnTo>
                  <a:pt x="188" y="106"/>
                </a:lnTo>
                <a:lnTo>
                  <a:pt x="190" y="106"/>
                </a:lnTo>
                <a:lnTo>
                  <a:pt x="190" y="104"/>
                </a:lnTo>
                <a:lnTo>
                  <a:pt x="192" y="106"/>
                </a:lnTo>
                <a:lnTo>
                  <a:pt x="194" y="106"/>
                </a:lnTo>
                <a:lnTo>
                  <a:pt x="194" y="104"/>
                </a:lnTo>
                <a:lnTo>
                  <a:pt x="196" y="104"/>
                </a:lnTo>
                <a:lnTo>
                  <a:pt x="196" y="102"/>
                </a:lnTo>
                <a:lnTo>
                  <a:pt x="196" y="104"/>
                </a:lnTo>
                <a:lnTo>
                  <a:pt x="198" y="104"/>
                </a:lnTo>
                <a:lnTo>
                  <a:pt x="200" y="104"/>
                </a:lnTo>
                <a:lnTo>
                  <a:pt x="198" y="104"/>
                </a:lnTo>
                <a:lnTo>
                  <a:pt x="200" y="104"/>
                </a:lnTo>
                <a:lnTo>
                  <a:pt x="200" y="102"/>
                </a:lnTo>
                <a:lnTo>
                  <a:pt x="202" y="102"/>
                </a:lnTo>
                <a:lnTo>
                  <a:pt x="202" y="104"/>
                </a:lnTo>
                <a:lnTo>
                  <a:pt x="204" y="104"/>
                </a:lnTo>
                <a:lnTo>
                  <a:pt x="204" y="102"/>
                </a:lnTo>
                <a:lnTo>
                  <a:pt x="206" y="102"/>
                </a:lnTo>
                <a:lnTo>
                  <a:pt x="206" y="100"/>
                </a:lnTo>
                <a:lnTo>
                  <a:pt x="208" y="100"/>
                </a:lnTo>
                <a:lnTo>
                  <a:pt x="210" y="100"/>
                </a:lnTo>
                <a:lnTo>
                  <a:pt x="210" y="96"/>
                </a:lnTo>
                <a:lnTo>
                  <a:pt x="214" y="96"/>
                </a:lnTo>
                <a:lnTo>
                  <a:pt x="214" y="98"/>
                </a:lnTo>
                <a:lnTo>
                  <a:pt x="216" y="98"/>
                </a:lnTo>
                <a:lnTo>
                  <a:pt x="218" y="98"/>
                </a:lnTo>
                <a:lnTo>
                  <a:pt x="218" y="96"/>
                </a:lnTo>
                <a:lnTo>
                  <a:pt x="218" y="94"/>
                </a:lnTo>
                <a:lnTo>
                  <a:pt x="220" y="94"/>
                </a:lnTo>
                <a:lnTo>
                  <a:pt x="220" y="92"/>
                </a:lnTo>
                <a:lnTo>
                  <a:pt x="220" y="90"/>
                </a:lnTo>
                <a:lnTo>
                  <a:pt x="222" y="90"/>
                </a:lnTo>
                <a:lnTo>
                  <a:pt x="222" y="88"/>
                </a:lnTo>
                <a:lnTo>
                  <a:pt x="220" y="88"/>
                </a:lnTo>
                <a:lnTo>
                  <a:pt x="220" y="84"/>
                </a:lnTo>
                <a:lnTo>
                  <a:pt x="222" y="84"/>
                </a:lnTo>
                <a:lnTo>
                  <a:pt x="222" y="82"/>
                </a:lnTo>
                <a:lnTo>
                  <a:pt x="224" y="82"/>
                </a:lnTo>
                <a:lnTo>
                  <a:pt x="222" y="82"/>
                </a:lnTo>
                <a:lnTo>
                  <a:pt x="222" y="80"/>
                </a:lnTo>
                <a:lnTo>
                  <a:pt x="222" y="78"/>
                </a:lnTo>
                <a:lnTo>
                  <a:pt x="220" y="78"/>
                </a:lnTo>
                <a:lnTo>
                  <a:pt x="220" y="76"/>
                </a:lnTo>
                <a:lnTo>
                  <a:pt x="222" y="76"/>
                </a:lnTo>
                <a:lnTo>
                  <a:pt x="220" y="76"/>
                </a:lnTo>
                <a:lnTo>
                  <a:pt x="220" y="74"/>
                </a:lnTo>
                <a:lnTo>
                  <a:pt x="222" y="74"/>
                </a:lnTo>
                <a:lnTo>
                  <a:pt x="220" y="74"/>
                </a:lnTo>
                <a:lnTo>
                  <a:pt x="220" y="72"/>
                </a:lnTo>
                <a:lnTo>
                  <a:pt x="222" y="72"/>
                </a:lnTo>
                <a:lnTo>
                  <a:pt x="224" y="72"/>
                </a:lnTo>
                <a:lnTo>
                  <a:pt x="224" y="70"/>
                </a:lnTo>
                <a:lnTo>
                  <a:pt x="224" y="68"/>
                </a:lnTo>
                <a:lnTo>
                  <a:pt x="226" y="66"/>
                </a:lnTo>
                <a:lnTo>
                  <a:pt x="226" y="64"/>
                </a:lnTo>
                <a:lnTo>
                  <a:pt x="224" y="64"/>
                </a:lnTo>
                <a:lnTo>
                  <a:pt x="226" y="64"/>
                </a:lnTo>
                <a:lnTo>
                  <a:pt x="224" y="64"/>
                </a:lnTo>
                <a:lnTo>
                  <a:pt x="226" y="64"/>
                </a:lnTo>
                <a:lnTo>
                  <a:pt x="226" y="62"/>
                </a:lnTo>
                <a:lnTo>
                  <a:pt x="224" y="62"/>
                </a:lnTo>
                <a:lnTo>
                  <a:pt x="224" y="58"/>
                </a:lnTo>
                <a:lnTo>
                  <a:pt x="226" y="58"/>
                </a:lnTo>
                <a:lnTo>
                  <a:pt x="226" y="56"/>
                </a:lnTo>
                <a:lnTo>
                  <a:pt x="226" y="54"/>
                </a:lnTo>
                <a:lnTo>
                  <a:pt x="228" y="52"/>
                </a:lnTo>
                <a:lnTo>
                  <a:pt x="228" y="50"/>
                </a:lnTo>
                <a:lnTo>
                  <a:pt x="228" y="48"/>
                </a:lnTo>
                <a:lnTo>
                  <a:pt x="228" y="46"/>
                </a:lnTo>
                <a:lnTo>
                  <a:pt x="230" y="46"/>
                </a:lnTo>
                <a:lnTo>
                  <a:pt x="228" y="44"/>
                </a:lnTo>
                <a:lnTo>
                  <a:pt x="230" y="44"/>
                </a:lnTo>
                <a:lnTo>
                  <a:pt x="230" y="42"/>
                </a:lnTo>
                <a:lnTo>
                  <a:pt x="232" y="42"/>
                </a:lnTo>
                <a:lnTo>
                  <a:pt x="232" y="40"/>
                </a:lnTo>
                <a:lnTo>
                  <a:pt x="232" y="38"/>
                </a:lnTo>
                <a:lnTo>
                  <a:pt x="234" y="38"/>
                </a:lnTo>
                <a:lnTo>
                  <a:pt x="234" y="36"/>
                </a:lnTo>
                <a:lnTo>
                  <a:pt x="234" y="34"/>
                </a:lnTo>
                <a:lnTo>
                  <a:pt x="236" y="34"/>
                </a:lnTo>
                <a:lnTo>
                  <a:pt x="236" y="32"/>
                </a:lnTo>
                <a:lnTo>
                  <a:pt x="238" y="32"/>
                </a:lnTo>
                <a:lnTo>
                  <a:pt x="238" y="30"/>
                </a:lnTo>
                <a:lnTo>
                  <a:pt x="238" y="28"/>
                </a:lnTo>
                <a:lnTo>
                  <a:pt x="240" y="28"/>
                </a:lnTo>
                <a:lnTo>
                  <a:pt x="240" y="26"/>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719" name="Line 10">
            <a:extLst>
              <a:ext uri="{FF2B5EF4-FFF2-40B4-BE49-F238E27FC236}">
                <a16:creationId xmlns:a16="http://schemas.microsoft.com/office/drawing/2014/main" xmlns="" id="{00000000-0008-0000-0000-00006E020000}"/>
              </a:ext>
            </a:extLst>
          </p:cNvPr>
          <p:cNvSpPr>
            <a:spLocks noChangeShapeType="1"/>
          </p:cNvSpPr>
          <p:nvPr/>
        </p:nvSpPr>
        <p:spPr bwMode="auto">
          <a:xfrm>
            <a:off x="4946172" y="5708185"/>
            <a:ext cx="1588" cy="1587"/>
          </a:xfrm>
          <a:prstGeom prst="line">
            <a:avLst/>
          </a:prstGeom>
          <a:noFill/>
          <a:ln w="3175">
            <a:solidFill>
              <a:schemeClr val="bg1">
                <a:lumMod val="50000"/>
              </a:schemeClr>
            </a:solidFill>
            <a:round/>
            <a:headEnd/>
            <a:tailEnd/>
          </a:ln>
          <a:extLst>
            <a:ext uri="{909E8E84-426E-40DD-AFC4-6F175D3DCCD1}">
              <a14:hiddenFill xmlns:a14="http://schemas.microsoft.com/office/drawing/2010/main">
                <a:no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720" name="Line 11">
            <a:extLst>
              <a:ext uri="{FF2B5EF4-FFF2-40B4-BE49-F238E27FC236}">
                <a16:creationId xmlns:a16="http://schemas.microsoft.com/office/drawing/2014/main" xmlns="" id="{00000000-0008-0000-0000-00006F020000}"/>
              </a:ext>
            </a:extLst>
          </p:cNvPr>
          <p:cNvSpPr>
            <a:spLocks noChangeShapeType="1"/>
          </p:cNvSpPr>
          <p:nvPr/>
        </p:nvSpPr>
        <p:spPr bwMode="auto">
          <a:xfrm>
            <a:off x="5098572" y="5860585"/>
            <a:ext cx="1588" cy="1587"/>
          </a:xfrm>
          <a:prstGeom prst="line">
            <a:avLst/>
          </a:prstGeom>
          <a:noFill/>
          <a:ln w="3175">
            <a:solidFill>
              <a:schemeClr val="bg1">
                <a:lumMod val="50000"/>
              </a:schemeClr>
            </a:solidFill>
            <a:round/>
            <a:headEnd/>
            <a:tailEnd/>
          </a:ln>
          <a:extLst>
            <a:ext uri="{909E8E84-426E-40DD-AFC4-6F175D3DCCD1}">
              <a14:hiddenFill xmlns:a14="http://schemas.microsoft.com/office/drawing/2010/main">
                <a:no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721" name="Freeform 623">
            <a:extLst>
              <a:ext uri="{FF2B5EF4-FFF2-40B4-BE49-F238E27FC236}">
                <a16:creationId xmlns:a16="http://schemas.microsoft.com/office/drawing/2014/main" xmlns="" id="{00000000-0008-0000-0000-000070020000}"/>
              </a:ext>
            </a:extLst>
          </p:cNvPr>
          <p:cNvSpPr>
            <a:spLocks/>
          </p:cNvSpPr>
          <p:nvPr/>
        </p:nvSpPr>
        <p:spPr bwMode="auto">
          <a:xfrm>
            <a:off x="4974747" y="5684583"/>
            <a:ext cx="3175" cy="1587"/>
          </a:xfrm>
          <a:custGeom>
            <a:avLst/>
            <a:gdLst>
              <a:gd name="T0" fmla="*/ 0 w 2"/>
              <a:gd name="T1" fmla="*/ 0 h 1588"/>
              <a:gd name="T2" fmla="*/ 2147483646 w 2"/>
              <a:gd name="T3" fmla="*/ 0 h 1588"/>
              <a:gd name="T4" fmla="*/ 0 w 2"/>
              <a:gd name="T5" fmla="*/ 0 h 1588"/>
              <a:gd name="T6" fmla="*/ 0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2" y="0"/>
                </a:lnTo>
                <a:lnTo>
                  <a:pt x="0" y="0"/>
                </a:lnTo>
                <a:close/>
              </a:path>
            </a:pathLst>
          </a:custGeom>
          <a:solidFill>
            <a:srgbClr val="00A651"/>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722" name="Prescott, AZ">
            <a:extLst>
              <a:ext uri="{FF2B5EF4-FFF2-40B4-BE49-F238E27FC236}">
                <a16:creationId xmlns:a16="http://schemas.microsoft.com/office/drawing/2014/main" xmlns="" id="{00000000-0008-0000-0000-000071020000}"/>
              </a:ext>
            </a:extLst>
          </p:cNvPr>
          <p:cNvSpPr>
            <a:spLocks/>
          </p:cNvSpPr>
          <p:nvPr/>
        </p:nvSpPr>
        <p:spPr bwMode="auto">
          <a:xfrm>
            <a:off x="4790597" y="5378405"/>
            <a:ext cx="298450" cy="332955"/>
          </a:xfrm>
          <a:custGeom>
            <a:avLst/>
            <a:gdLst>
              <a:gd name="T0" fmla="*/ 2147483647 w 188"/>
              <a:gd name="T1" fmla="*/ 2147483647 h 212"/>
              <a:gd name="T2" fmla="*/ 2147483647 w 188"/>
              <a:gd name="T3" fmla="*/ 2147483647 h 212"/>
              <a:gd name="T4" fmla="*/ 2147483647 w 188"/>
              <a:gd name="T5" fmla="*/ 2147483647 h 212"/>
              <a:gd name="T6" fmla="*/ 2147483647 w 188"/>
              <a:gd name="T7" fmla="*/ 2147483647 h 212"/>
              <a:gd name="T8" fmla="*/ 2147483647 w 188"/>
              <a:gd name="T9" fmla="*/ 2147483647 h 212"/>
              <a:gd name="T10" fmla="*/ 2147483647 w 188"/>
              <a:gd name="T11" fmla="*/ 2147483647 h 212"/>
              <a:gd name="T12" fmla="*/ 2147483647 w 188"/>
              <a:gd name="T13" fmla="*/ 2147483647 h 212"/>
              <a:gd name="T14" fmla="*/ 2147483647 w 188"/>
              <a:gd name="T15" fmla="*/ 2147483647 h 212"/>
              <a:gd name="T16" fmla="*/ 2147483647 w 188"/>
              <a:gd name="T17" fmla="*/ 2147483647 h 212"/>
              <a:gd name="T18" fmla="*/ 2147483647 w 188"/>
              <a:gd name="T19" fmla="*/ 2147483647 h 212"/>
              <a:gd name="T20" fmla="*/ 2147483647 w 188"/>
              <a:gd name="T21" fmla="*/ 2147483647 h 212"/>
              <a:gd name="T22" fmla="*/ 2147483647 w 188"/>
              <a:gd name="T23" fmla="*/ 2147483647 h 212"/>
              <a:gd name="T24" fmla="*/ 2147483647 w 188"/>
              <a:gd name="T25" fmla="*/ 2147483647 h 212"/>
              <a:gd name="T26" fmla="*/ 2147483647 w 188"/>
              <a:gd name="T27" fmla="*/ 2147483647 h 212"/>
              <a:gd name="T28" fmla="*/ 2147483647 w 188"/>
              <a:gd name="T29" fmla="*/ 2147483647 h 212"/>
              <a:gd name="T30" fmla="*/ 2147483647 w 188"/>
              <a:gd name="T31" fmla="*/ 2147483647 h 212"/>
              <a:gd name="T32" fmla="*/ 2147483647 w 188"/>
              <a:gd name="T33" fmla="*/ 2147483647 h 212"/>
              <a:gd name="T34" fmla="*/ 2147483647 w 188"/>
              <a:gd name="T35" fmla="*/ 2147483647 h 212"/>
              <a:gd name="T36" fmla="*/ 2147483647 w 188"/>
              <a:gd name="T37" fmla="*/ 2147483647 h 212"/>
              <a:gd name="T38" fmla="*/ 2147483647 w 188"/>
              <a:gd name="T39" fmla="*/ 0 h 212"/>
              <a:gd name="T40" fmla="*/ 2147483647 w 188"/>
              <a:gd name="T41" fmla="*/ 2147483647 h 212"/>
              <a:gd name="T42" fmla="*/ 2147483647 w 188"/>
              <a:gd name="T43" fmla="*/ 2147483647 h 212"/>
              <a:gd name="T44" fmla="*/ 2147483647 w 188"/>
              <a:gd name="T45" fmla="*/ 2147483647 h 212"/>
              <a:gd name="T46" fmla="*/ 2147483647 w 188"/>
              <a:gd name="T47" fmla="*/ 2147483647 h 212"/>
              <a:gd name="T48" fmla="*/ 2147483647 w 188"/>
              <a:gd name="T49" fmla="*/ 2147483647 h 212"/>
              <a:gd name="T50" fmla="*/ 2147483647 w 188"/>
              <a:gd name="T51" fmla="*/ 2147483647 h 212"/>
              <a:gd name="T52" fmla="*/ 2147483647 w 188"/>
              <a:gd name="T53" fmla="*/ 2147483647 h 212"/>
              <a:gd name="T54" fmla="*/ 2147483647 w 188"/>
              <a:gd name="T55" fmla="*/ 2147483647 h 212"/>
              <a:gd name="T56" fmla="*/ 2147483647 w 188"/>
              <a:gd name="T57" fmla="*/ 2147483647 h 212"/>
              <a:gd name="T58" fmla="*/ 0 w 188"/>
              <a:gd name="T59" fmla="*/ 2147483647 h 212"/>
              <a:gd name="T60" fmla="*/ 2147483647 w 188"/>
              <a:gd name="T61" fmla="*/ 2147483647 h 212"/>
              <a:gd name="T62" fmla="*/ 2147483647 w 188"/>
              <a:gd name="T63" fmla="*/ 2147483647 h 212"/>
              <a:gd name="T64" fmla="*/ 2147483647 w 188"/>
              <a:gd name="T65" fmla="*/ 2147483647 h 212"/>
              <a:gd name="T66" fmla="*/ 2147483647 w 188"/>
              <a:gd name="T67" fmla="*/ 2147483647 h 212"/>
              <a:gd name="T68" fmla="*/ 2147483647 w 188"/>
              <a:gd name="T69" fmla="*/ 2147483647 h 212"/>
              <a:gd name="T70" fmla="*/ 2147483647 w 188"/>
              <a:gd name="T71" fmla="*/ 2147483647 h 212"/>
              <a:gd name="T72" fmla="*/ 2147483647 w 188"/>
              <a:gd name="T73" fmla="*/ 2147483647 h 212"/>
              <a:gd name="T74" fmla="*/ 2147483647 w 188"/>
              <a:gd name="T75" fmla="*/ 2147483647 h 212"/>
              <a:gd name="T76" fmla="*/ 2147483647 w 188"/>
              <a:gd name="T77" fmla="*/ 2147483647 h 212"/>
              <a:gd name="T78" fmla="*/ 2147483647 w 188"/>
              <a:gd name="T79" fmla="*/ 2147483647 h 212"/>
              <a:gd name="T80" fmla="*/ 2147483647 w 188"/>
              <a:gd name="T81" fmla="*/ 2147483647 h 212"/>
              <a:gd name="T82" fmla="*/ 2147483647 w 188"/>
              <a:gd name="T83" fmla="*/ 2147483647 h 212"/>
              <a:gd name="T84" fmla="*/ 2147483647 w 188"/>
              <a:gd name="T85" fmla="*/ 2147483647 h 212"/>
              <a:gd name="T86" fmla="*/ 2147483647 w 188"/>
              <a:gd name="T87" fmla="*/ 2147483647 h 212"/>
              <a:gd name="T88" fmla="*/ 2147483647 w 188"/>
              <a:gd name="T89" fmla="*/ 2147483647 h 212"/>
              <a:gd name="T90" fmla="*/ 2147483647 w 188"/>
              <a:gd name="T91" fmla="*/ 2147483647 h 212"/>
              <a:gd name="T92" fmla="*/ 2147483647 w 188"/>
              <a:gd name="T93" fmla="*/ 2147483647 h 212"/>
              <a:gd name="T94" fmla="*/ 2147483647 w 188"/>
              <a:gd name="T95" fmla="*/ 2147483647 h 212"/>
              <a:gd name="T96" fmla="*/ 2147483647 w 188"/>
              <a:gd name="T97" fmla="*/ 2147483647 h 212"/>
              <a:gd name="T98" fmla="*/ 2147483647 w 188"/>
              <a:gd name="T99" fmla="*/ 2147483647 h 212"/>
              <a:gd name="T100" fmla="*/ 2147483647 w 188"/>
              <a:gd name="T101" fmla="*/ 2147483647 h 212"/>
              <a:gd name="T102" fmla="*/ 2147483647 w 188"/>
              <a:gd name="T103" fmla="*/ 2147483647 h 212"/>
              <a:gd name="T104" fmla="*/ 2147483647 w 188"/>
              <a:gd name="T105" fmla="*/ 2147483647 h 212"/>
              <a:gd name="T106" fmla="*/ 2147483647 w 188"/>
              <a:gd name="T107" fmla="*/ 2147483647 h 212"/>
              <a:gd name="T108" fmla="*/ 2147483647 w 188"/>
              <a:gd name="T109" fmla="*/ 2147483647 h 212"/>
              <a:gd name="T110" fmla="*/ 2147483647 w 188"/>
              <a:gd name="T111" fmla="*/ 2147483647 h 212"/>
              <a:gd name="T112" fmla="*/ 2147483647 w 188"/>
              <a:gd name="T113" fmla="*/ 2147483647 h 212"/>
              <a:gd name="T114" fmla="*/ 2147483647 w 188"/>
              <a:gd name="T115" fmla="*/ 2147483647 h 21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88"/>
              <a:gd name="T175" fmla="*/ 0 h 212"/>
              <a:gd name="T176" fmla="*/ 188 w 188"/>
              <a:gd name="T177" fmla="*/ 212 h 21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88" h="212">
                <a:moveTo>
                  <a:pt x="188" y="114"/>
                </a:moveTo>
                <a:lnTo>
                  <a:pt x="188" y="112"/>
                </a:lnTo>
                <a:lnTo>
                  <a:pt x="186" y="112"/>
                </a:lnTo>
                <a:lnTo>
                  <a:pt x="186" y="110"/>
                </a:lnTo>
                <a:lnTo>
                  <a:pt x="184" y="112"/>
                </a:lnTo>
                <a:lnTo>
                  <a:pt x="182" y="110"/>
                </a:lnTo>
                <a:lnTo>
                  <a:pt x="180" y="110"/>
                </a:lnTo>
                <a:lnTo>
                  <a:pt x="178" y="110"/>
                </a:lnTo>
                <a:lnTo>
                  <a:pt x="176" y="110"/>
                </a:lnTo>
                <a:lnTo>
                  <a:pt x="174" y="110"/>
                </a:lnTo>
                <a:lnTo>
                  <a:pt x="172" y="110"/>
                </a:lnTo>
                <a:lnTo>
                  <a:pt x="170" y="110"/>
                </a:lnTo>
                <a:lnTo>
                  <a:pt x="168" y="108"/>
                </a:lnTo>
                <a:lnTo>
                  <a:pt x="166" y="108"/>
                </a:lnTo>
                <a:lnTo>
                  <a:pt x="166" y="104"/>
                </a:lnTo>
                <a:lnTo>
                  <a:pt x="168" y="104"/>
                </a:lnTo>
                <a:lnTo>
                  <a:pt x="168" y="102"/>
                </a:lnTo>
                <a:lnTo>
                  <a:pt x="168" y="98"/>
                </a:lnTo>
                <a:lnTo>
                  <a:pt x="168" y="94"/>
                </a:lnTo>
                <a:lnTo>
                  <a:pt x="168" y="92"/>
                </a:lnTo>
                <a:lnTo>
                  <a:pt x="168" y="90"/>
                </a:lnTo>
                <a:lnTo>
                  <a:pt x="170" y="88"/>
                </a:lnTo>
                <a:lnTo>
                  <a:pt x="168" y="88"/>
                </a:lnTo>
                <a:lnTo>
                  <a:pt x="168" y="86"/>
                </a:lnTo>
                <a:lnTo>
                  <a:pt x="166" y="86"/>
                </a:lnTo>
                <a:lnTo>
                  <a:pt x="166" y="88"/>
                </a:lnTo>
                <a:lnTo>
                  <a:pt x="164" y="88"/>
                </a:lnTo>
                <a:lnTo>
                  <a:pt x="164" y="86"/>
                </a:lnTo>
                <a:lnTo>
                  <a:pt x="162" y="88"/>
                </a:lnTo>
                <a:lnTo>
                  <a:pt x="160" y="86"/>
                </a:lnTo>
                <a:lnTo>
                  <a:pt x="158" y="86"/>
                </a:lnTo>
                <a:lnTo>
                  <a:pt x="156" y="86"/>
                </a:lnTo>
                <a:lnTo>
                  <a:pt x="154" y="86"/>
                </a:lnTo>
                <a:lnTo>
                  <a:pt x="152" y="86"/>
                </a:lnTo>
                <a:lnTo>
                  <a:pt x="148" y="86"/>
                </a:lnTo>
                <a:lnTo>
                  <a:pt x="146" y="86"/>
                </a:lnTo>
                <a:lnTo>
                  <a:pt x="146" y="84"/>
                </a:lnTo>
                <a:lnTo>
                  <a:pt x="146" y="86"/>
                </a:lnTo>
                <a:lnTo>
                  <a:pt x="144" y="86"/>
                </a:lnTo>
                <a:lnTo>
                  <a:pt x="144" y="84"/>
                </a:lnTo>
                <a:lnTo>
                  <a:pt x="136" y="84"/>
                </a:lnTo>
                <a:lnTo>
                  <a:pt x="134" y="84"/>
                </a:lnTo>
                <a:lnTo>
                  <a:pt x="128" y="82"/>
                </a:lnTo>
                <a:lnTo>
                  <a:pt x="126" y="82"/>
                </a:lnTo>
                <a:lnTo>
                  <a:pt x="124" y="82"/>
                </a:lnTo>
                <a:lnTo>
                  <a:pt x="122" y="82"/>
                </a:lnTo>
                <a:lnTo>
                  <a:pt x="120" y="82"/>
                </a:lnTo>
                <a:lnTo>
                  <a:pt x="118" y="82"/>
                </a:lnTo>
                <a:lnTo>
                  <a:pt x="116" y="82"/>
                </a:lnTo>
                <a:lnTo>
                  <a:pt x="116" y="80"/>
                </a:lnTo>
                <a:lnTo>
                  <a:pt x="116" y="78"/>
                </a:lnTo>
                <a:lnTo>
                  <a:pt x="116" y="76"/>
                </a:lnTo>
                <a:lnTo>
                  <a:pt x="116" y="72"/>
                </a:lnTo>
                <a:lnTo>
                  <a:pt x="116" y="70"/>
                </a:lnTo>
                <a:lnTo>
                  <a:pt x="118" y="68"/>
                </a:lnTo>
                <a:lnTo>
                  <a:pt x="118" y="64"/>
                </a:lnTo>
                <a:lnTo>
                  <a:pt x="118" y="62"/>
                </a:lnTo>
                <a:lnTo>
                  <a:pt x="118" y="60"/>
                </a:lnTo>
                <a:lnTo>
                  <a:pt x="116" y="60"/>
                </a:lnTo>
                <a:lnTo>
                  <a:pt x="114" y="58"/>
                </a:lnTo>
                <a:lnTo>
                  <a:pt x="112" y="60"/>
                </a:lnTo>
                <a:lnTo>
                  <a:pt x="110" y="58"/>
                </a:lnTo>
                <a:lnTo>
                  <a:pt x="108" y="58"/>
                </a:lnTo>
                <a:lnTo>
                  <a:pt x="108" y="56"/>
                </a:lnTo>
                <a:lnTo>
                  <a:pt x="108" y="54"/>
                </a:lnTo>
                <a:lnTo>
                  <a:pt x="108" y="52"/>
                </a:lnTo>
                <a:lnTo>
                  <a:pt x="108" y="50"/>
                </a:lnTo>
                <a:lnTo>
                  <a:pt x="110" y="50"/>
                </a:lnTo>
                <a:lnTo>
                  <a:pt x="110" y="48"/>
                </a:lnTo>
                <a:lnTo>
                  <a:pt x="110" y="46"/>
                </a:lnTo>
                <a:lnTo>
                  <a:pt x="108" y="46"/>
                </a:lnTo>
                <a:lnTo>
                  <a:pt x="106" y="46"/>
                </a:lnTo>
                <a:lnTo>
                  <a:pt x="106" y="48"/>
                </a:lnTo>
                <a:lnTo>
                  <a:pt x="106" y="46"/>
                </a:lnTo>
                <a:lnTo>
                  <a:pt x="100" y="46"/>
                </a:lnTo>
                <a:lnTo>
                  <a:pt x="98" y="46"/>
                </a:lnTo>
                <a:lnTo>
                  <a:pt x="96" y="46"/>
                </a:lnTo>
                <a:lnTo>
                  <a:pt x="96" y="44"/>
                </a:lnTo>
                <a:lnTo>
                  <a:pt x="94" y="42"/>
                </a:lnTo>
                <a:lnTo>
                  <a:pt x="92" y="42"/>
                </a:lnTo>
                <a:lnTo>
                  <a:pt x="92" y="40"/>
                </a:lnTo>
                <a:lnTo>
                  <a:pt x="94" y="40"/>
                </a:lnTo>
                <a:lnTo>
                  <a:pt x="94" y="38"/>
                </a:lnTo>
                <a:lnTo>
                  <a:pt x="92" y="38"/>
                </a:lnTo>
                <a:lnTo>
                  <a:pt x="90" y="38"/>
                </a:lnTo>
                <a:lnTo>
                  <a:pt x="88" y="38"/>
                </a:lnTo>
                <a:lnTo>
                  <a:pt x="88" y="36"/>
                </a:lnTo>
                <a:lnTo>
                  <a:pt x="86" y="36"/>
                </a:lnTo>
                <a:lnTo>
                  <a:pt x="84" y="36"/>
                </a:lnTo>
                <a:lnTo>
                  <a:pt x="82" y="36"/>
                </a:lnTo>
                <a:lnTo>
                  <a:pt x="80" y="36"/>
                </a:lnTo>
                <a:lnTo>
                  <a:pt x="80" y="34"/>
                </a:lnTo>
                <a:lnTo>
                  <a:pt x="78" y="34"/>
                </a:lnTo>
                <a:lnTo>
                  <a:pt x="76" y="34"/>
                </a:lnTo>
                <a:lnTo>
                  <a:pt x="76" y="32"/>
                </a:lnTo>
                <a:lnTo>
                  <a:pt x="74" y="32"/>
                </a:lnTo>
                <a:lnTo>
                  <a:pt x="72" y="32"/>
                </a:lnTo>
                <a:lnTo>
                  <a:pt x="72" y="30"/>
                </a:lnTo>
                <a:lnTo>
                  <a:pt x="70" y="30"/>
                </a:lnTo>
                <a:lnTo>
                  <a:pt x="68" y="30"/>
                </a:lnTo>
                <a:lnTo>
                  <a:pt x="68" y="28"/>
                </a:lnTo>
                <a:lnTo>
                  <a:pt x="66" y="28"/>
                </a:lnTo>
                <a:lnTo>
                  <a:pt x="64" y="28"/>
                </a:lnTo>
                <a:lnTo>
                  <a:pt x="64" y="26"/>
                </a:lnTo>
                <a:lnTo>
                  <a:pt x="62" y="26"/>
                </a:lnTo>
                <a:lnTo>
                  <a:pt x="62" y="24"/>
                </a:lnTo>
                <a:lnTo>
                  <a:pt x="62" y="22"/>
                </a:lnTo>
                <a:lnTo>
                  <a:pt x="60" y="22"/>
                </a:lnTo>
                <a:lnTo>
                  <a:pt x="60" y="20"/>
                </a:lnTo>
                <a:lnTo>
                  <a:pt x="58" y="20"/>
                </a:lnTo>
                <a:lnTo>
                  <a:pt x="50" y="12"/>
                </a:lnTo>
                <a:lnTo>
                  <a:pt x="48" y="12"/>
                </a:lnTo>
                <a:lnTo>
                  <a:pt x="48" y="10"/>
                </a:lnTo>
                <a:lnTo>
                  <a:pt x="46" y="10"/>
                </a:lnTo>
                <a:lnTo>
                  <a:pt x="46" y="8"/>
                </a:lnTo>
                <a:lnTo>
                  <a:pt x="44" y="6"/>
                </a:lnTo>
                <a:lnTo>
                  <a:pt x="44" y="8"/>
                </a:lnTo>
                <a:lnTo>
                  <a:pt x="44" y="6"/>
                </a:lnTo>
                <a:lnTo>
                  <a:pt x="42" y="6"/>
                </a:lnTo>
                <a:lnTo>
                  <a:pt x="42" y="4"/>
                </a:lnTo>
                <a:lnTo>
                  <a:pt x="38" y="4"/>
                </a:lnTo>
                <a:lnTo>
                  <a:pt x="36" y="4"/>
                </a:lnTo>
                <a:lnTo>
                  <a:pt x="36" y="2"/>
                </a:lnTo>
                <a:lnTo>
                  <a:pt x="32" y="2"/>
                </a:lnTo>
                <a:lnTo>
                  <a:pt x="32" y="0"/>
                </a:lnTo>
                <a:lnTo>
                  <a:pt x="30" y="0"/>
                </a:lnTo>
                <a:lnTo>
                  <a:pt x="28" y="0"/>
                </a:lnTo>
                <a:lnTo>
                  <a:pt x="28" y="2"/>
                </a:lnTo>
                <a:lnTo>
                  <a:pt x="28" y="4"/>
                </a:lnTo>
                <a:lnTo>
                  <a:pt x="28" y="6"/>
                </a:lnTo>
                <a:lnTo>
                  <a:pt x="28" y="8"/>
                </a:lnTo>
                <a:lnTo>
                  <a:pt x="26" y="12"/>
                </a:lnTo>
                <a:lnTo>
                  <a:pt x="26" y="14"/>
                </a:lnTo>
                <a:lnTo>
                  <a:pt x="26" y="16"/>
                </a:lnTo>
                <a:lnTo>
                  <a:pt x="26" y="18"/>
                </a:lnTo>
                <a:lnTo>
                  <a:pt x="26" y="20"/>
                </a:lnTo>
                <a:lnTo>
                  <a:pt x="26" y="24"/>
                </a:lnTo>
                <a:lnTo>
                  <a:pt x="24" y="28"/>
                </a:lnTo>
                <a:lnTo>
                  <a:pt x="24" y="30"/>
                </a:lnTo>
                <a:lnTo>
                  <a:pt x="24" y="32"/>
                </a:lnTo>
                <a:lnTo>
                  <a:pt x="24" y="34"/>
                </a:lnTo>
                <a:lnTo>
                  <a:pt x="24" y="36"/>
                </a:lnTo>
                <a:lnTo>
                  <a:pt x="24" y="38"/>
                </a:lnTo>
                <a:lnTo>
                  <a:pt x="22" y="38"/>
                </a:lnTo>
                <a:lnTo>
                  <a:pt x="22" y="42"/>
                </a:lnTo>
                <a:lnTo>
                  <a:pt x="22" y="44"/>
                </a:lnTo>
                <a:lnTo>
                  <a:pt x="22" y="46"/>
                </a:lnTo>
                <a:lnTo>
                  <a:pt x="22" y="48"/>
                </a:lnTo>
                <a:lnTo>
                  <a:pt x="22" y="50"/>
                </a:lnTo>
                <a:lnTo>
                  <a:pt x="20" y="54"/>
                </a:lnTo>
                <a:lnTo>
                  <a:pt x="20" y="56"/>
                </a:lnTo>
                <a:lnTo>
                  <a:pt x="20" y="58"/>
                </a:lnTo>
                <a:lnTo>
                  <a:pt x="20" y="62"/>
                </a:lnTo>
                <a:lnTo>
                  <a:pt x="20" y="64"/>
                </a:lnTo>
                <a:lnTo>
                  <a:pt x="18" y="66"/>
                </a:lnTo>
                <a:lnTo>
                  <a:pt x="18" y="68"/>
                </a:lnTo>
                <a:lnTo>
                  <a:pt x="18" y="70"/>
                </a:lnTo>
                <a:lnTo>
                  <a:pt x="18" y="72"/>
                </a:lnTo>
                <a:lnTo>
                  <a:pt x="16" y="78"/>
                </a:lnTo>
                <a:lnTo>
                  <a:pt x="16" y="82"/>
                </a:lnTo>
                <a:lnTo>
                  <a:pt x="16" y="84"/>
                </a:lnTo>
                <a:lnTo>
                  <a:pt x="16" y="86"/>
                </a:lnTo>
                <a:lnTo>
                  <a:pt x="16" y="90"/>
                </a:lnTo>
                <a:lnTo>
                  <a:pt x="14" y="94"/>
                </a:lnTo>
                <a:lnTo>
                  <a:pt x="14" y="98"/>
                </a:lnTo>
                <a:lnTo>
                  <a:pt x="14" y="102"/>
                </a:lnTo>
                <a:lnTo>
                  <a:pt x="12" y="106"/>
                </a:lnTo>
                <a:lnTo>
                  <a:pt x="12" y="108"/>
                </a:lnTo>
                <a:lnTo>
                  <a:pt x="12" y="110"/>
                </a:lnTo>
                <a:lnTo>
                  <a:pt x="12" y="114"/>
                </a:lnTo>
                <a:lnTo>
                  <a:pt x="12" y="116"/>
                </a:lnTo>
                <a:lnTo>
                  <a:pt x="10" y="118"/>
                </a:lnTo>
                <a:lnTo>
                  <a:pt x="10" y="120"/>
                </a:lnTo>
                <a:lnTo>
                  <a:pt x="10" y="122"/>
                </a:lnTo>
                <a:lnTo>
                  <a:pt x="10" y="124"/>
                </a:lnTo>
                <a:lnTo>
                  <a:pt x="10" y="128"/>
                </a:lnTo>
                <a:lnTo>
                  <a:pt x="10" y="130"/>
                </a:lnTo>
                <a:lnTo>
                  <a:pt x="8" y="132"/>
                </a:lnTo>
                <a:lnTo>
                  <a:pt x="8" y="134"/>
                </a:lnTo>
                <a:lnTo>
                  <a:pt x="8" y="138"/>
                </a:lnTo>
                <a:lnTo>
                  <a:pt x="6" y="146"/>
                </a:lnTo>
                <a:lnTo>
                  <a:pt x="6" y="148"/>
                </a:lnTo>
                <a:lnTo>
                  <a:pt x="6" y="150"/>
                </a:lnTo>
                <a:lnTo>
                  <a:pt x="6" y="154"/>
                </a:lnTo>
                <a:lnTo>
                  <a:pt x="6" y="158"/>
                </a:lnTo>
                <a:lnTo>
                  <a:pt x="4" y="158"/>
                </a:lnTo>
                <a:lnTo>
                  <a:pt x="4" y="160"/>
                </a:lnTo>
                <a:lnTo>
                  <a:pt x="4" y="162"/>
                </a:lnTo>
                <a:lnTo>
                  <a:pt x="4" y="164"/>
                </a:lnTo>
                <a:lnTo>
                  <a:pt x="4" y="166"/>
                </a:lnTo>
                <a:lnTo>
                  <a:pt x="4" y="168"/>
                </a:lnTo>
                <a:lnTo>
                  <a:pt x="2" y="170"/>
                </a:lnTo>
                <a:lnTo>
                  <a:pt x="2" y="172"/>
                </a:lnTo>
                <a:lnTo>
                  <a:pt x="2" y="174"/>
                </a:lnTo>
                <a:lnTo>
                  <a:pt x="2" y="176"/>
                </a:lnTo>
                <a:lnTo>
                  <a:pt x="2" y="178"/>
                </a:lnTo>
                <a:lnTo>
                  <a:pt x="2" y="182"/>
                </a:lnTo>
                <a:lnTo>
                  <a:pt x="2" y="184"/>
                </a:lnTo>
                <a:lnTo>
                  <a:pt x="0" y="184"/>
                </a:lnTo>
                <a:lnTo>
                  <a:pt x="2" y="184"/>
                </a:lnTo>
                <a:lnTo>
                  <a:pt x="4" y="184"/>
                </a:lnTo>
                <a:lnTo>
                  <a:pt x="6" y="184"/>
                </a:lnTo>
                <a:lnTo>
                  <a:pt x="8" y="184"/>
                </a:lnTo>
                <a:lnTo>
                  <a:pt x="12" y="184"/>
                </a:lnTo>
                <a:lnTo>
                  <a:pt x="14" y="186"/>
                </a:lnTo>
                <a:lnTo>
                  <a:pt x="16" y="186"/>
                </a:lnTo>
                <a:lnTo>
                  <a:pt x="22" y="186"/>
                </a:lnTo>
                <a:lnTo>
                  <a:pt x="24" y="186"/>
                </a:lnTo>
                <a:lnTo>
                  <a:pt x="26" y="188"/>
                </a:lnTo>
                <a:lnTo>
                  <a:pt x="30" y="188"/>
                </a:lnTo>
                <a:lnTo>
                  <a:pt x="32" y="188"/>
                </a:lnTo>
                <a:lnTo>
                  <a:pt x="34" y="188"/>
                </a:lnTo>
                <a:lnTo>
                  <a:pt x="36" y="188"/>
                </a:lnTo>
                <a:lnTo>
                  <a:pt x="38" y="188"/>
                </a:lnTo>
                <a:lnTo>
                  <a:pt x="40" y="190"/>
                </a:lnTo>
                <a:lnTo>
                  <a:pt x="42" y="190"/>
                </a:lnTo>
                <a:lnTo>
                  <a:pt x="44" y="190"/>
                </a:lnTo>
                <a:lnTo>
                  <a:pt x="46" y="190"/>
                </a:lnTo>
                <a:lnTo>
                  <a:pt x="48" y="190"/>
                </a:lnTo>
                <a:lnTo>
                  <a:pt x="52" y="190"/>
                </a:lnTo>
                <a:lnTo>
                  <a:pt x="52" y="192"/>
                </a:lnTo>
                <a:lnTo>
                  <a:pt x="54" y="192"/>
                </a:lnTo>
                <a:lnTo>
                  <a:pt x="56" y="192"/>
                </a:lnTo>
                <a:lnTo>
                  <a:pt x="58" y="192"/>
                </a:lnTo>
                <a:lnTo>
                  <a:pt x="60" y="192"/>
                </a:lnTo>
                <a:lnTo>
                  <a:pt x="62" y="192"/>
                </a:lnTo>
                <a:lnTo>
                  <a:pt x="62" y="194"/>
                </a:lnTo>
                <a:lnTo>
                  <a:pt x="64" y="194"/>
                </a:lnTo>
                <a:lnTo>
                  <a:pt x="66" y="194"/>
                </a:lnTo>
                <a:lnTo>
                  <a:pt x="66" y="196"/>
                </a:lnTo>
                <a:lnTo>
                  <a:pt x="70" y="196"/>
                </a:lnTo>
                <a:lnTo>
                  <a:pt x="70" y="198"/>
                </a:lnTo>
                <a:lnTo>
                  <a:pt x="72" y="198"/>
                </a:lnTo>
                <a:lnTo>
                  <a:pt x="76" y="200"/>
                </a:lnTo>
                <a:lnTo>
                  <a:pt x="80" y="202"/>
                </a:lnTo>
                <a:lnTo>
                  <a:pt x="82" y="202"/>
                </a:lnTo>
                <a:lnTo>
                  <a:pt x="84" y="204"/>
                </a:lnTo>
                <a:lnTo>
                  <a:pt x="86" y="204"/>
                </a:lnTo>
                <a:lnTo>
                  <a:pt x="90" y="206"/>
                </a:lnTo>
                <a:lnTo>
                  <a:pt x="94" y="208"/>
                </a:lnTo>
                <a:lnTo>
                  <a:pt x="96" y="208"/>
                </a:lnTo>
                <a:lnTo>
                  <a:pt x="98" y="210"/>
                </a:lnTo>
                <a:lnTo>
                  <a:pt x="100" y="212"/>
                </a:lnTo>
                <a:lnTo>
                  <a:pt x="102" y="212"/>
                </a:lnTo>
                <a:lnTo>
                  <a:pt x="104" y="212"/>
                </a:lnTo>
                <a:lnTo>
                  <a:pt x="104" y="210"/>
                </a:lnTo>
                <a:lnTo>
                  <a:pt x="106" y="210"/>
                </a:lnTo>
                <a:lnTo>
                  <a:pt x="108" y="210"/>
                </a:lnTo>
                <a:lnTo>
                  <a:pt x="108" y="208"/>
                </a:lnTo>
                <a:lnTo>
                  <a:pt x="108" y="206"/>
                </a:lnTo>
                <a:lnTo>
                  <a:pt x="108" y="204"/>
                </a:lnTo>
                <a:lnTo>
                  <a:pt x="110" y="204"/>
                </a:lnTo>
                <a:lnTo>
                  <a:pt x="110" y="202"/>
                </a:lnTo>
                <a:lnTo>
                  <a:pt x="112" y="202"/>
                </a:lnTo>
                <a:lnTo>
                  <a:pt x="112" y="200"/>
                </a:lnTo>
                <a:lnTo>
                  <a:pt x="114" y="200"/>
                </a:lnTo>
                <a:lnTo>
                  <a:pt x="114" y="198"/>
                </a:lnTo>
                <a:lnTo>
                  <a:pt x="116" y="198"/>
                </a:lnTo>
                <a:lnTo>
                  <a:pt x="116" y="196"/>
                </a:lnTo>
                <a:lnTo>
                  <a:pt x="116" y="194"/>
                </a:lnTo>
                <a:lnTo>
                  <a:pt x="118" y="194"/>
                </a:lnTo>
                <a:lnTo>
                  <a:pt x="120" y="194"/>
                </a:lnTo>
                <a:lnTo>
                  <a:pt x="122" y="196"/>
                </a:lnTo>
                <a:lnTo>
                  <a:pt x="124" y="196"/>
                </a:lnTo>
                <a:lnTo>
                  <a:pt x="126" y="196"/>
                </a:lnTo>
                <a:lnTo>
                  <a:pt x="128" y="198"/>
                </a:lnTo>
                <a:lnTo>
                  <a:pt x="130" y="198"/>
                </a:lnTo>
                <a:lnTo>
                  <a:pt x="132" y="198"/>
                </a:lnTo>
                <a:lnTo>
                  <a:pt x="134" y="198"/>
                </a:lnTo>
                <a:lnTo>
                  <a:pt x="136" y="200"/>
                </a:lnTo>
                <a:lnTo>
                  <a:pt x="140" y="200"/>
                </a:lnTo>
                <a:lnTo>
                  <a:pt x="142" y="202"/>
                </a:lnTo>
                <a:lnTo>
                  <a:pt x="144" y="202"/>
                </a:lnTo>
                <a:lnTo>
                  <a:pt x="146" y="202"/>
                </a:lnTo>
                <a:lnTo>
                  <a:pt x="148" y="202"/>
                </a:lnTo>
                <a:lnTo>
                  <a:pt x="152" y="204"/>
                </a:lnTo>
                <a:lnTo>
                  <a:pt x="154" y="204"/>
                </a:lnTo>
                <a:lnTo>
                  <a:pt x="156" y="206"/>
                </a:lnTo>
                <a:lnTo>
                  <a:pt x="158" y="206"/>
                </a:lnTo>
                <a:lnTo>
                  <a:pt x="160" y="206"/>
                </a:lnTo>
                <a:lnTo>
                  <a:pt x="164" y="206"/>
                </a:lnTo>
                <a:lnTo>
                  <a:pt x="168" y="206"/>
                </a:lnTo>
                <a:lnTo>
                  <a:pt x="168" y="208"/>
                </a:lnTo>
                <a:lnTo>
                  <a:pt x="170" y="206"/>
                </a:lnTo>
                <a:lnTo>
                  <a:pt x="172" y="208"/>
                </a:lnTo>
                <a:lnTo>
                  <a:pt x="176" y="208"/>
                </a:lnTo>
                <a:lnTo>
                  <a:pt x="178" y="208"/>
                </a:lnTo>
                <a:lnTo>
                  <a:pt x="180" y="208"/>
                </a:lnTo>
                <a:lnTo>
                  <a:pt x="182" y="208"/>
                </a:lnTo>
                <a:lnTo>
                  <a:pt x="182" y="204"/>
                </a:lnTo>
                <a:lnTo>
                  <a:pt x="184" y="204"/>
                </a:lnTo>
                <a:lnTo>
                  <a:pt x="184" y="202"/>
                </a:lnTo>
                <a:lnTo>
                  <a:pt x="186" y="202"/>
                </a:lnTo>
                <a:lnTo>
                  <a:pt x="186" y="200"/>
                </a:lnTo>
                <a:lnTo>
                  <a:pt x="184" y="200"/>
                </a:lnTo>
                <a:lnTo>
                  <a:pt x="184" y="198"/>
                </a:lnTo>
                <a:lnTo>
                  <a:pt x="184" y="196"/>
                </a:lnTo>
                <a:lnTo>
                  <a:pt x="186" y="196"/>
                </a:lnTo>
                <a:lnTo>
                  <a:pt x="184" y="196"/>
                </a:lnTo>
                <a:lnTo>
                  <a:pt x="186" y="196"/>
                </a:lnTo>
                <a:lnTo>
                  <a:pt x="186" y="194"/>
                </a:lnTo>
                <a:lnTo>
                  <a:pt x="184" y="194"/>
                </a:lnTo>
                <a:lnTo>
                  <a:pt x="184" y="192"/>
                </a:lnTo>
                <a:lnTo>
                  <a:pt x="184" y="190"/>
                </a:lnTo>
                <a:lnTo>
                  <a:pt x="186" y="190"/>
                </a:lnTo>
                <a:lnTo>
                  <a:pt x="184" y="190"/>
                </a:lnTo>
                <a:lnTo>
                  <a:pt x="178" y="190"/>
                </a:lnTo>
                <a:lnTo>
                  <a:pt x="176" y="190"/>
                </a:lnTo>
                <a:lnTo>
                  <a:pt x="172" y="188"/>
                </a:lnTo>
                <a:lnTo>
                  <a:pt x="170" y="188"/>
                </a:lnTo>
                <a:lnTo>
                  <a:pt x="168" y="188"/>
                </a:lnTo>
                <a:lnTo>
                  <a:pt x="166" y="188"/>
                </a:lnTo>
                <a:lnTo>
                  <a:pt x="162" y="188"/>
                </a:lnTo>
                <a:lnTo>
                  <a:pt x="162" y="186"/>
                </a:lnTo>
                <a:lnTo>
                  <a:pt x="164" y="186"/>
                </a:lnTo>
                <a:lnTo>
                  <a:pt x="164" y="184"/>
                </a:lnTo>
                <a:lnTo>
                  <a:pt x="166" y="184"/>
                </a:lnTo>
                <a:lnTo>
                  <a:pt x="164" y="184"/>
                </a:lnTo>
                <a:lnTo>
                  <a:pt x="164" y="182"/>
                </a:lnTo>
                <a:lnTo>
                  <a:pt x="164" y="184"/>
                </a:lnTo>
                <a:lnTo>
                  <a:pt x="164" y="182"/>
                </a:lnTo>
                <a:lnTo>
                  <a:pt x="166" y="182"/>
                </a:lnTo>
                <a:lnTo>
                  <a:pt x="166" y="180"/>
                </a:lnTo>
                <a:lnTo>
                  <a:pt x="164" y="180"/>
                </a:lnTo>
                <a:lnTo>
                  <a:pt x="164" y="178"/>
                </a:lnTo>
                <a:lnTo>
                  <a:pt x="166" y="178"/>
                </a:lnTo>
                <a:lnTo>
                  <a:pt x="166" y="176"/>
                </a:lnTo>
                <a:lnTo>
                  <a:pt x="168" y="176"/>
                </a:lnTo>
                <a:lnTo>
                  <a:pt x="168" y="174"/>
                </a:lnTo>
                <a:lnTo>
                  <a:pt x="168" y="172"/>
                </a:lnTo>
                <a:lnTo>
                  <a:pt x="170" y="172"/>
                </a:lnTo>
                <a:lnTo>
                  <a:pt x="170" y="170"/>
                </a:lnTo>
                <a:lnTo>
                  <a:pt x="168" y="170"/>
                </a:lnTo>
                <a:lnTo>
                  <a:pt x="168" y="172"/>
                </a:lnTo>
                <a:lnTo>
                  <a:pt x="168" y="170"/>
                </a:lnTo>
                <a:lnTo>
                  <a:pt x="170" y="170"/>
                </a:lnTo>
                <a:lnTo>
                  <a:pt x="170" y="168"/>
                </a:lnTo>
                <a:lnTo>
                  <a:pt x="170" y="164"/>
                </a:lnTo>
                <a:lnTo>
                  <a:pt x="172" y="164"/>
                </a:lnTo>
                <a:lnTo>
                  <a:pt x="172" y="162"/>
                </a:lnTo>
                <a:lnTo>
                  <a:pt x="172" y="160"/>
                </a:lnTo>
                <a:lnTo>
                  <a:pt x="174" y="160"/>
                </a:lnTo>
                <a:lnTo>
                  <a:pt x="176" y="160"/>
                </a:lnTo>
                <a:lnTo>
                  <a:pt x="176" y="158"/>
                </a:lnTo>
                <a:lnTo>
                  <a:pt x="178" y="158"/>
                </a:lnTo>
                <a:lnTo>
                  <a:pt x="176" y="158"/>
                </a:lnTo>
                <a:lnTo>
                  <a:pt x="180" y="158"/>
                </a:lnTo>
                <a:lnTo>
                  <a:pt x="180" y="156"/>
                </a:lnTo>
                <a:lnTo>
                  <a:pt x="182" y="156"/>
                </a:lnTo>
                <a:lnTo>
                  <a:pt x="182" y="152"/>
                </a:lnTo>
                <a:lnTo>
                  <a:pt x="182" y="150"/>
                </a:lnTo>
                <a:lnTo>
                  <a:pt x="184" y="150"/>
                </a:lnTo>
                <a:lnTo>
                  <a:pt x="184" y="148"/>
                </a:lnTo>
                <a:lnTo>
                  <a:pt x="184" y="146"/>
                </a:lnTo>
                <a:lnTo>
                  <a:pt x="184" y="144"/>
                </a:lnTo>
                <a:lnTo>
                  <a:pt x="184" y="142"/>
                </a:lnTo>
                <a:lnTo>
                  <a:pt x="184" y="140"/>
                </a:lnTo>
                <a:lnTo>
                  <a:pt x="184" y="136"/>
                </a:lnTo>
                <a:lnTo>
                  <a:pt x="186" y="136"/>
                </a:lnTo>
                <a:lnTo>
                  <a:pt x="186" y="134"/>
                </a:lnTo>
                <a:lnTo>
                  <a:pt x="186" y="132"/>
                </a:lnTo>
                <a:lnTo>
                  <a:pt x="186" y="130"/>
                </a:lnTo>
                <a:lnTo>
                  <a:pt x="186" y="128"/>
                </a:lnTo>
                <a:lnTo>
                  <a:pt x="186" y="126"/>
                </a:lnTo>
                <a:lnTo>
                  <a:pt x="186" y="122"/>
                </a:lnTo>
                <a:lnTo>
                  <a:pt x="188" y="122"/>
                </a:lnTo>
                <a:lnTo>
                  <a:pt x="188" y="120"/>
                </a:lnTo>
                <a:lnTo>
                  <a:pt x="188" y="118"/>
                </a:lnTo>
                <a:lnTo>
                  <a:pt x="188" y="116"/>
                </a:lnTo>
                <a:lnTo>
                  <a:pt x="188" y="114"/>
                </a:lnTo>
                <a:close/>
              </a:path>
            </a:pathLst>
          </a:custGeom>
          <a:solidFill>
            <a:srgbClr val="4F6228"/>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723" name="Freeform 625">
            <a:extLst>
              <a:ext uri="{FF2B5EF4-FFF2-40B4-BE49-F238E27FC236}">
                <a16:creationId xmlns:a16="http://schemas.microsoft.com/office/drawing/2014/main" xmlns="" id="{00000000-0008-0000-0000-000072020000}"/>
              </a:ext>
            </a:extLst>
          </p:cNvPr>
          <p:cNvSpPr>
            <a:spLocks/>
          </p:cNvSpPr>
          <p:nvPr/>
        </p:nvSpPr>
        <p:spPr bwMode="auto">
          <a:xfrm>
            <a:off x="5127147" y="5835185"/>
            <a:ext cx="3175" cy="1587"/>
          </a:xfrm>
          <a:custGeom>
            <a:avLst/>
            <a:gdLst>
              <a:gd name="T0" fmla="*/ 2147483646 w 2"/>
              <a:gd name="T1" fmla="*/ 0 h 1588"/>
              <a:gd name="T2" fmla="*/ 2147483646 w 2"/>
              <a:gd name="T3" fmla="*/ 0 h 1588"/>
              <a:gd name="T4" fmla="*/ 0 w 2"/>
              <a:gd name="T5" fmla="*/ 0 h 1588"/>
              <a:gd name="T6" fmla="*/ 2147483646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2" y="0"/>
                </a:moveTo>
                <a:lnTo>
                  <a:pt x="2" y="0"/>
                </a:lnTo>
                <a:lnTo>
                  <a:pt x="0" y="0"/>
                </a:lnTo>
                <a:lnTo>
                  <a:pt x="2" y="0"/>
                </a:lnTo>
                <a:close/>
              </a:path>
            </a:pathLst>
          </a:custGeom>
          <a:solidFill>
            <a:srgbClr val="00A651"/>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724" name="Rectangle 1723">
            <a:extLst>
              <a:ext uri="{FF2B5EF4-FFF2-40B4-BE49-F238E27FC236}">
                <a16:creationId xmlns:a16="http://schemas.microsoft.com/office/drawing/2014/main" xmlns="" id="{00000000-0008-0000-0000-000074020000}"/>
              </a:ext>
            </a:extLst>
          </p:cNvPr>
          <p:cNvSpPr>
            <a:spLocks noChangeArrowheads="1"/>
          </p:cNvSpPr>
          <p:nvPr/>
        </p:nvSpPr>
        <p:spPr bwMode="auto">
          <a:xfrm>
            <a:off x="4974747" y="5684583"/>
            <a:ext cx="1588" cy="1587"/>
          </a:xfrm>
          <a:prstGeom prst="rect">
            <a:avLst/>
          </a:prstGeom>
          <a:solidFill>
            <a:srgbClr val="00A651"/>
          </a:solidFill>
          <a:ln w="3175">
            <a:solidFill>
              <a:schemeClr val="bg1">
                <a:lumMod val="50000"/>
              </a:schemeClr>
            </a:solidFill>
            <a:miter lim="800000"/>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1725" name="Sierra Vista-Douglas, AZ">
            <a:extLst>
              <a:ext uri="{FF2B5EF4-FFF2-40B4-BE49-F238E27FC236}">
                <a16:creationId xmlns:a16="http://schemas.microsoft.com/office/drawing/2014/main" xmlns="" id="{00000000-0008-0000-0000-000076020000}"/>
              </a:ext>
            </a:extLst>
          </p:cNvPr>
          <p:cNvSpPr>
            <a:spLocks/>
          </p:cNvSpPr>
          <p:nvPr/>
        </p:nvSpPr>
        <p:spPr bwMode="auto">
          <a:xfrm>
            <a:off x="5181122" y="6023888"/>
            <a:ext cx="252263" cy="226803"/>
          </a:xfrm>
          <a:custGeom>
            <a:avLst/>
            <a:gdLst>
              <a:gd name="T0" fmla="*/ 2147483647 w 158"/>
              <a:gd name="T1" fmla="*/ 0 h 144"/>
              <a:gd name="T2" fmla="*/ 2147483647 w 158"/>
              <a:gd name="T3" fmla="*/ 2147483647 h 144"/>
              <a:gd name="T4" fmla="*/ 2147483647 w 158"/>
              <a:gd name="T5" fmla="*/ 2147483647 h 144"/>
              <a:gd name="T6" fmla="*/ 2147483647 w 158"/>
              <a:gd name="T7" fmla="*/ 2147483647 h 144"/>
              <a:gd name="T8" fmla="*/ 2147483647 w 158"/>
              <a:gd name="T9" fmla="*/ 2147483647 h 144"/>
              <a:gd name="T10" fmla="*/ 2147483647 w 158"/>
              <a:gd name="T11" fmla="*/ 2147483647 h 144"/>
              <a:gd name="T12" fmla="*/ 2147483647 w 158"/>
              <a:gd name="T13" fmla="*/ 2147483647 h 144"/>
              <a:gd name="T14" fmla="*/ 2147483647 w 158"/>
              <a:gd name="T15" fmla="*/ 2147483647 h 144"/>
              <a:gd name="T16" fmla="*/ 2147483647 w 158"/>
              <a:gd name="T17" fmla="*/ 2147483647 h 144"/>
              <a:gd name="T18" fmla="*/ 2147483647 w 158"/>
              <a:gd name="T19" fmla="*/ 2147483647 h 144"/>
              <a:gd name="T20" fmla="*/ 2147483647 w 158"/>
              <a:gd name="T21" fmla="*/ 2147483647 h 144"/>
              <a:gd name="T22" fmla="*/ 2147483647 w 158"/>
              <a:gd name="T23" fmla="*/ 2147483647 h 144"/>
              <a:gd name="T24" fmla="*/ 2147483647 w 158"/>
              <a:gd name="T25" fmla="*/ 2147483647 h 144"/>
              <a:gd name="T26" fmla="*/ 2147483647 w 158"/>
              <a:gd name="T27" fmla="*/ 2147483647 h 144"/>
              <a:gd name="T28" fmla="*/ 2147483647 w 158"/>
              <a:gd name="T29" fmla="*/ 2147483647 h 144"/>
              <a:gd name="T30" fmla="*/ 2147483647 w 158"/>
              <a:gd name="T31" fmla="*/ 2147483647 h 144"/>
              <a:gd name="T32" fmla="*/ 2147483647 w 158"/>
              <a:gd name="T33" fmla="*/ 2147483647 h 144"/>
              <a:gd name="T34" fmla="*/ 2147483647 w 158"/>
              <a:gd name="T35" fmla="*/ 2147483647 h 144"/>
              <a:gd name="T36" fmla="*/ 2147483647 w 158"/>
              <a:gd name="T37" fmla="*/ 2147483647 h 144"/>
              <a:gd name="T38" fmla="*/ 2147483647 w 158"/>
              <a:gd name="T39" fmla="*/ 2147483647 h 144"/>
              <a:gd name="T40" fmla="*/ 2147483647 w 158"/>
              <a:gd name="T41" fmla="*/ 2147483647 h 144"/>
              <a:gd name="T42" fmla="*/ 2147483647 w 158"/>
              <a:gd name="T43" fmla="*/ 2147483647 h 144"/>
              <a:gd name="T44" fmla="*/ 2147483647 w 158"/>
              <a:gd name="T45" fmla="*/ 2147483647 h 144"/>
              <a:gd name="T46" fmla="*/ 2147483647 w 158"/>
              <a:gd name="T47" fmla="*/ 2147483647 h 144"/>
              <a:gd name="T48" fmla="*/ 0 w 158"/>
              <a:gd name="T49" fmla="*/ 2147483647 h 144"/>
              <a:gd name="T50" fmla="*/ 0 w 158"/>
              <a:gd name="T51" fmla="*/ 2147483647 h 144"/>
              <a:gd name="T52" fmla="*/ 2147483647 w 158"/>
              <a:gd name="T53" fmla="*/ 2147483647 h 144"/>
              <a:gd name="T54" fmla="*/ 2147483647 w 158"/>
              <a:gd name="T55" fmla="*/ 2147483647 h 144"/>
              <a:gd name="T56" fmla="*/ 2147483647 w 158"/>
              <a:gd name="T57" fmla="*/ 2147483647 h 144"/>
              <a:gd name="T58" fmla="*/ 2147483647 w 158"/>
              <a:gd name="T59" fmla="*/ 2147483647 h 144"/>
              <a:gd name="T60" fmla="*/ 2147483647 w 158"/>
              <a:gd name="T61" fmla="*/ 2147483647 h 144"/>
              <a:gd name="T62" fmla="*/ 2147483647 w 158"/>
              <a:gd name="T63" fmla="*/ 2147483647 h 144"/>
              <a:gd name="T64" fmla="*/ 2147483647 w 158"/>
              <a:gd name="T65" fmla="*/ 2147483647 h 144"/>
              <a:gd name="T66" fmla="*/ 2147483647 w 158"/>
              <a:gd name="T67" fmla="*/ 2147483647 h 144"/>
              <a:gd name="T68" fmla="*/ 2147483647 w 158"/>
              <a:gd name="T69" fmla="*/ 2147483647 h 144"/>
              <a:gd name="T70" fmla="*/ 2147483647 w 158"/>
              <a:gd name="T71" fmla="*/ 2147483647 h 144"/>
              <a:gd name="T72" fmla="*/ 2147483647 w 158"/>
              <a:gd name="T73" fmla="*/ 2147483647 h 144"/>
              <a:gd name="T74" fmla="*/ 2147483647 w 158"/>
              <a:gd name="T75" fmla="*/ 2147483647 h 144"/>
              <a:gd name="T76" fmla="*/ 2147483647 w 158"/>
              <a:gd name="T77" fmla="*/ 2147483647 h 144"/>
              <a:gd name="T78" fmla="*/ 2147483647 w 158"/>
              <a:gd name="T79" fmla="*/ 2147483647 h 144"/>
              <a:gd name="T80" fmla="*/ 2147483647 w 158"/>
              <a:gd name="T81" fmla="*/ 2147483647 h 144"/>
              <a:gd name="T82" fmla="*/ 2147483647 w 158"/>
              <a:gd name="T83" fmla="*/ 2147483647 h 144"/>
              <a:gd name="T84" fmla="*/ 2147483647 w 158"/>
              <a:gd name="T85" fmla="*/ 2147483647 h 144"/>
              <a:gd name="T86" fmla="*/ 2147483647 w 158"/>
              <a:gd name="T87" fmla="*/ 2147483647 h 144"/>
              <a:gd name="T88" fmla="*/ 2147483647 w 158"/>
              <a:gd name="T89" fmla="*/ 2147483647 h 144"/>
              <a:gd name="T90" fmla="*/ 2147483647 w 158"/>
              <a:gd name="T91" fmla="*/ 2147483647 h 144"/>
              <a:gd name="T92" fmla="*/ 2147483647 w 158"/>
              <a:gd name="T93" fmla="*/ 0 h 1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58"/>
              <a:gd name="T142" fmla="*/ 0 h 144"/>
              <a:gd name="T143" fmla="*/ 158 w 158"/>
              <a:gd name="T144" fmla="*/ 144 h 1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58" h="144">
                <a:moveTo>
                  <a:pt x="16" y="0"/>
                </a:moveTo>
                <a:lnTo>
                  <a:pt x="20" y="0"/>
                </a:lnTo>
                <a:lnTo>
                  <a:pt x="24" y="0"/>
                </a:lnTo>
                <a:lnTo>
                  <a:pt x="26" y="0"/>
                </a:lnTo>
                <a:lnTo>
                  <a:pt x="28" y="2"/>
                </a:lnTo>
                <a:lnTo>
                  <a:pt x="34" y="2"/>
                </a:lnTo>
                <a:lnTo>
                  <a:pt x="36" y="2"/>
                </a:lnTo>
                <a:lnTo>
                  <a:pt x="38" y="2"/>
                </a:lnTo>
                <a:lnTo>
                  <a:pt x="42" y="2"/>
                </a:lnTo>
                <a:lnTo>
                  <a:pt x="44" y="4"/>
                </a:lnTo>
                <a:lnTo>
                  <a:pt x="46" y="4"/>
                </a:lnTo>
                <a:lnTo>
                  <a:pt x="48" y="4"/>
                </a:lnTo>
                <a:lnTo>
                  <a:pt x="50" y="4"/>
                </a:lnTo>
                <a:lnTo>
                  <a:pt x="52" y="4"/>
                </a:lnTo>
                <a:lnTo>
                  <a:pt x="56" y="4"/>
                </a:lnTo>
                <a:lnTo>
                  <a:pt x="60" y="4"/>
                </a:lnTo>
                <a:lnTo>
                  <a:pt x="60" y="6"/>
                </a:lnTo>
                <a:lnTo>
                  <a:pt x="64" y="4"/>
                </a:lnTo>
                <a:lnTo>
                  <a:pt x="64" y="6"/>
                </a:lnTo>
                <a:lnTo>
                  <a:pt x="66" y="6"/>
                </a:lnTo>
                <a:lnTo>
                  <a:pt x="68" y="6"/>
                </a:lnTo>
                <a:lnTo>
                  <a:pt x="72" y="6"/>
                </a:lnTo>
                <a:lnTo>
                  <a:pt x="76" y="6"/>
                </a:lnTo>
                <a:lnTo>
                  <a:pt x="78" y="6"/>
                </a:lnTo>
                <a:lnTo>
                  <a:pt x="80" y="8"/>
                </a:lnTo>
                <a:lnTo>
                  <a:pt x="84" y="8"/>
                </a:lnTo>
                <a:lnTo>
                  <a:pt x="86" y="8"/>
                </a:lnTo>
                <a:lnTo>
                  <a:pt x="88" y="8"/>
                </a:lnTo>
                <a:lnTo>
                  <a:pt x="92" y="8"/>
                </a:lnTo>
                <a:lnTo>
                  <a:pt x="96" y="8"/>
                </a:lnTo>
                <a:lnTo>
                  <a:pt x="98" y="10"/>
                </a:lnTo>
                <a:lnTo>
                  <a:pt x="104" y="10"/>
                </a:lnTo>
                <a:lnTo>
                  <a:pt x="106" y="10"/>
                </a:lnTo>
                <a:lnTo>
                  <a:pt x="110" y="10"/>
                </a:lnTo>
                <a:lnTo>
                  <a:pt x="112" y="10"/>
                </a:lnTo>
                <a:lnTo>
                  <a:pt x="114" y="12"/>
                </a:lnTo>
                <a:lnTo>
                  <a:pt x="118" y="10"/>
                </a:lnTo>
                <a:lnTo>
                  <a:pt x="118" y="12"/>
                </a:lnTo>
                <a:lnTo>
                  <a:pt x="122" y="12"/>
                </a:lnTo>
                <a:lnTo>
                  <a:pt x="124" y="12"/>
                </a:lnTo>
                <a:lnTo>
                  <a:pt x="126" y="12"/>
                </a:lnTo>
                <a:lnTo>
                  <a:pt x="128" y="12"/>
                </a:lnTo>
                <a:lnTo>
                  <a:pt x="134" y="12"/>
                </a:lnTo>
                <a:lnTo>
                  <a:pt x="136" y="14"/>
                </a:lnTo>
                <a:lnTo>
                  <a:pt x="138" y="14"/>
                </a:lnTo>
                <a:lnTo>
                  <a:pt x="140" y="14"/>
                </a:lnTo>
                <a:lnTo>
                  <a:pt x="146" y="14"/>
                </a:lnTo>
                <a:lnTo>
                  <a:pt x="150" y="14"/>
                </a:lnTo>
                <a:lnTo>
                  <a:pt x="152" y="14"/>
                </a:lnTo>
                <a:lnTo>
                  <a:pt x="156" y="16"/>
                </a:lnTo>
                <a:lnTo>
                  <a:pt x="158" y="16"/>
                </a:lnTo>
                <a:lnTo>
                  <a:pt x="156" y="34"/>
                </a:lnTo>
                <a:lnTo>
                  <a:pt x="150" y="78"/>
                </a:lnTo>
                <a:lnTo>
                  <a:pt x="148" y="112"/>
                </a:lnTo>
                <a:lnTo>
                  <a:pt x="146" y="120"/>
                </a:lnTo>
                <a:lnTo>
                  <a:pt x="146" y="122"/>
                </a:lnTo>
                <a:lnTo>
                  <a:pt x="146" y="124"/>
                </a:lnTo>
                <a:lnTo>
                  <a:pt x="144" y="130"/>
                </a:lnTo>
                <a:lnTo>
                  <a:pt x="144" y="142"/>
                </a:lnTo>
                <a:lnTo>
                  <a:pt x="144" y="144"/>
                </a:lnTo>
                <a:lnTo>
                  <a:pt x="84" y="140"/>
                </a:lnTo>
                <a:lnTo>
                  <a:pt x="0" y="130"/>
                </a:lnTo>
                <a:lnTo>
                  <a:pt x="0" y="128"/>
                </a:lnTo>
                <a:lnTo>
                  <a:pt x="0" y="126"/>
                </a:lnTo>
                <a:lnTo>
                  <a:pt x="0" y="124"/>
                </a:lnTo>
                <a:lnTo>
                  <a:pt x="0" y="122"/>
                </a:lnTo>
                <a:lnTo>
                  <a:pt x="0" y="120"/>
                </a:lnTo>
                <a:lnTo>
                  <a:pt x="2" y="118"/>
                </a:lnTo>
                <a:lnTo>
                  <a:pt x="2" y="114"/>
                </a:lnTo>
                <a:lnTo>
                  <a:pt x="2" y="112"/>
                </a:lnTo>
                <a:lnTo>
                  <a:pt x="2" y="110"/>
                </a:lnTo>
                <a:lnTo>
                  <a:pt x="2" y="108"/>
                </a:lnTo>
                <a:lnTo>
                  <a:pt x="2" y="106"/>
                </a:lnTo>
                <a:lnTo>
                  <a:pt x="2" y="104"/>
                </a:lnTo>
                <a:lnTo>
                  <a:pt x="4" y="102"/>
                </a:lnTo>
                <a:lnTo>
                  <a:pt x="2" y="100"/>
                </a:lnTo>
                <a:lnTo>
                  <a:pt x="4" y="98"/>
                </a:lnTo>
                <a:lnTo>
                  <a:pt x="4" y="96"/>
                </a:lnTo>
                <a:lnTo>
                  <a:pt x="4" y="94"/>
                </a:lnTo>
                <a:lnTo>
                  <a:pt x="6" y="92"/>
                </a:lnTo>
                <a:lnTo>
                  <a:pt x="6" y="90"/>
                </a:lnTo>
                <a:lnTo>
                  <a:pt x="6" y="88"/>
                </a:lnTo>
                <a:lnTo>
                  <a:pt x="6" y="86"/>
                </a:lnTo>
                <a:lnTo>
                  <a:pt x="6" y="84"/>
                </a:lnTo>
                <a:lnTo>
                  <a:pt x="6" y="82"/>
                </a:lnTo>
                <a:lnTo>
                  <a:pt x="6" y="80"/>
                </a:lnTo>
                <a:lnTo>
                  <a:pt x="6" y="76"/>
                </a:lnTo>
                <a:lnTo>
                  <a:pt x="6" y="74"/>
                </a:lnTo>
                <a:lnTo>
                  <a:pt x="8" y="72"/>
                </a:lnTo>
                <a:lnTo>
                  <a:pt x="8" y="70"/>
                </a:lnTo>
                <a:lnTo>
                  <a:pt x="8" y="68"/>
                </a:lnTo>
                <a:lnTo>
                  <a:pt x="8" y="66"/>
                </a:lnTo>
                <a:lnTo>
                  <a:pt x="8" y="62"/>
                </a:lnTo>
                <a:lnTo>
                  <a:pt x="8" y="60"/>
                </a:lnTo>
                <a:lnTo>
                  <a:pt x="10" y="58"/>
                </a:lnTo>
                <a:lnTo>
                  <a:pt x="10" y="54"/>
                </a:lnTo>
                <a:lnTo>
                  <a:pt x="10" y="50"/>
                </a:lnTo>
                <a:lnTo>
                  <a:pt x="10" y="46"/>
                </a:lnTo>
                <a:lnTo>
                  <a:pt x="10" y="42"/>
                </a:lnTo>
                <a:lnTo>
                  <a:pt x="12" y="42"/>
                </a:lnTo>
                <a:lnTo>
                  <a:pt x="12" y="40"/>
                </a:lnTo>
                <a:lnTo>
                  <a:pt x="12" y="38"/>
                </a:lnTo>
                <a:lnTo>
                  <a:pt x="12" y="36"/>
                </a:lnTo>
                <a:lnTo>
                  <a:pt x="12" y="32"/>
                </a:lnTo>
                <a:lnTo>
                  <a:pt x="12" y="30"/>
                </a:lnTo>
                <a:lnTo>
                  <a:pt x="14" y="28"/>
                </a:lnTo>
                <a:lnTo>
                  <a:pt x="14" y="26"/>
                </a:lnTo>
                <a:lnTo>
                  <a:pt x="14" y="24"/>
                </a:lnTo>
                <a:lnTo>
                  <a:pt x="14" y="22"/>
                </a:lnTo>
                <a:lnTo>
                  <a:pt x="14" y="20"/>
                </a:lnTo>
                <a:lnTo>
                  <a:pt x="14" y="18"/>
                </a:lnTo>
                <a:lnTo>
                  <a:pt x="14" y="16"/>
                </a:lnTo>
                <a:lnTo>
                  <a:pt x="14" y="12"/>
                </a:lnTo>
                <a:lnTo>
                  <a:pt x="14" y="10"/>
                </a:lnTo>
                <a:lnTo>
                  <a:pt x="16" y="6"/>
                </a:lnTo>
                <a:lnTo>
                  <a:pt x="16" y="2"/>
                </a:lnTo>
                <a:lnTo>
                  <a:pt x="16" y="0"/>
                </a:lnTo>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726" name="Tucson, AZ">
            <a:extLst>
              <a:ext uri="{FF2B5EF4-FFF2-40B4-BE49-F238E27FC236}">
                <a16:creationId xmlns:a16="http://schemas.microsoft.com/office/drawing/2014/main" xmlns="" id="{00000000-0008-0000-0000-000077020000}"/>
              </a:ext>
            </a:extLst>
          </p:cNvPr>
          <p:cNvSpPr>
            <a:spLocks/>
          </p:cNvSpPr>
          <p:nvPr/>
        </p:nvSpPr>
        <p:spPr bwMode="auto">
          <a:xfrm>
            <a:off x="4735185" y="5947688"/>
            <a:ext cx="474512" cy="245853"/>
          </a:xfrm>
          <a:custGeom>
            <a:avLst/>
            <a:gdLst>
              <a:gd name="T0" fmla="*/ 2147483647 w 298"/>
              <a:gd name="T1" fmla="*/ 0 h 156"/>
              <a:gd name="T2" fmla="*/ 2147483647 w 298"/>
              <a:gd name="T3" fmla="*/ 2147483647 h 156"/>
              <a:gd name="T4" fmla="*/ 2147483647 w 298"/>
              <a:gd name="T5" fmla="*/ 2147483647 h 156"/>
              <a:gd name="T6" fmla="*/ 2147483647 w 298"/>
              <a:gd name="T7" fmla="*/ 2147483647 h 156"/>
              <a:gd name="T8" fmla="*/ 2147483647 w 298"/>
              <a:gd name="T9" fmla="*/ 2147483647 h 156"/>
              <a:gd name="T10" fmla="*/ 2147483647 w 298"/>
              <a:gd name="T11" fmla="*/ 2147483647 h 156"/>
              <a:gd name="T12" fmla="*/ 2147483647 w 298"/>
              <a:gd name="T13" fmla="*/ 2147483647 h 156"/>
              <a:gd name="T14" fmla="*/ 2147483647 w 298"/>
              <a:gd name="T15" fmla="*/ 2147483647 h 156"/>
              <a:gd name="T16" fmla="*/ 2147483647 w 298"/>
              <a:gd name="T17" fmla="*/ 2147483647 h 156"/>
              <a:gd name="T18" fmla="*/ 2147483647 w 298"/>
              <a:gd name="T19" fmla="*/ 2147483647 h 156"/>
              <a:gd name="T20" fmla="*/ 2147483647 w 298"/>
              <a:gd name="T21" fmla="*/ 2147483647 h 156"/>
              <a:gd name="T22" fmla="*/ 2147483647 w 298"/>
              <a:gd name="T23" fmla="*/ 2147483647 h 156"/>
              <a:gd name="T24" fmla="*/ 2147483647 w 298"/>
              <a:gd name="T25" fmla="*/ 2147483647 h 156"/>
              <a:gd name="T26" fmla="*/ 2147483647 w 298"/>
              <a:gd name="T27" fmla="*/ 2147483647 h 156"/>
              <a:gd name="T28" fmla="*/ 2147483647 w 298"/>
              <a:gd name="T29" fmla="*/ 2147483647 h 156"/>
              <a:gd name="T30" fmla="*/ 2147483647 w 298"/>
              <a:gd name="T31" fmla="*/ 2147483647 h 156"/>
              <a:gd name="T32" fmla="*/ 2147483647 w 298"/>
              <a:gd name="T33" fmla="*/ 2147483647 h 156"/>
              <a:gd name="T34" fmla="*/ 2147483647 w 298"/>
              <a:gd name="T35" fmla="*/ 2147483647 h 156"/>
              <a:gd name="T36" fmla="*/ 2147483647 w 298"/>
              <a:gd name="T37" fmla="*/ 2147483647 h 156"/>
              <a:gd name="T38" fmla="*/ 2147483647 w 298"/>
              <a:gd name="T39" fmla="*/ 2147483647 h 156"/>
              <a:gd name="T40" fmla="*/ 2147483647 w 298"/>
              <a:gd name="T41" fmla="*/ 2147483647 h 156"/>
              <a:gd name="T42" fmla="*/ 2147483647 w 298"/>
              <a:gd name="T43" fmla="*/ 2147483647 h 156"/>
              <a:gd name="T44" fmla="*/ 2147483647 w 298"/>
              <a:gd name="T45" fmla="*/ 2147483647 h 156"/>
              <a:gd name="T46" fmla="*/ 2147483647 w 298"/>
              <a:gd name="T47" fmla="*/ 2147483647 h 156"/>
              <a:gd name="T48" fmla="*/ 2147483647 w 298"/>
              <a:gd name="T49" fmla="*/ 2147483647 h 156"/>
              <a:gd name="T50" fmla="*/ 2147483647 w 298"/>
              <a:gd name="T51" fmla="*/ 2147483647 h 156"/>
              <a:gd name="T52" fmla="*/ 2147483647 w 298"/>
              <a:gd name="T53" fmla="*/ 2147483647 h 156"/>
              <a:gd name="T54" fmla="*/ 2147483647 w 298"/>
              <a:gd name="T55" fmla="*/ 2147483647 h 156"/>
              <a:gd name="T56" fmla="*/ 2147483647 w 298"/>
              <a:gd name="T57" fmla="*/ 2147483647 h 156"/>
              <a:gd name="T58" fmla="*/ 2147483647 w 298"/>
              <a:gd name="T59" fmla="*/ 2147483647 h 156"/>
              <a:gd name="T60" fmla="*/ 2147483647 w 298"/>
              <a:gd name="T61" fmla="*/ 2147483647 h 156"/>
              <a:gd name="T62" fmla="*/ 2147483647 w 298"/>
              <a:gd name="T63" fmla="*/ 2147483647 h 156"/>
              <a:gd name="T64" fmla="*/ 2147483647 w 298"/>
              <a:gd name="T65" fmla="*/ 2147483647 h 156"/>
              <a:gd name="T66" fmla="*/ 2147483647 w 298"/>
              <a:gd name="T67" fmla="*/ 2147483647 h 156"/>
              <a:gd name="T68" fmla="*/ 2147483647 w 298"/>
              <a:gd name="T69" fmla="*/ 2147483647 h 156"/>
              <a:gd name="T70" fmla="*/ 2147483647 w 298"/>
              <a:gd name="T71" fmla="*/ 2147483647 h 156"/>
              <a:gd name="T72" fmla="*/ 2147483647 w 298"/>
              <a:gd name="T73" fmla="*/ 2147483647 h 156"/>
              <a:gd name="T74" fmla="*/ 2147483647 w 298"/>
              <a:gd name="T75" fmla="*/ 2147483647 h 156"/>
              <a:gd name="T76" fmla="*/ 2147483647 w 298"/>
              <a:gd name="T77" fmla="*/ 2147483647 h 156"/>
              <a:gd name="T78" fmla="*/ 2147483647 w 298"/>
              <a:gd name="T79" fmla="*/ 2147483647 h 156"/>
              <a:gd name="T80" fmla="*/ 2147483647 w 298"/>
              <a:gd name="T81" fmla="*/ 2147483647 h 156"/>
              <a:gd name="T82" fmla="*/ 2147483647 w 298"/>
              <a:gd name="T83" fmla="*/ 2147483647 h 156"/>
              <a:gd name="T84" fmla="*/ 2147483647 w 298"/>
              <a:gd name="T85" fmla="*/ 2147483647 h 156"/>
              <a:gd name="T86" fmla="*/ 2147483647 w 298"/>
              <a:gd name="T87" fmla="*/ 2147483647 h 156"/>
              <a:gd name="T88" fmla="*/ 2147483647 w 298"/>
              <a:gd name="T89" fmla="*/ 2147483647 h 156"/>
              <a:gd name="T90" fmla="*/ 2147483647 w 298"/>
              <a:gd name="T91" fmla="*/ 2147483647 h 156"/>
              <a:gd name="T92" fmla="*/ 2147483647 w 298"/>
              <a:gd name="T93" fmla="*/ 2147483647 h 156"/>
              <a:gd name="T94" fmla="*/ 2147483647 w 298"/>
              <a:gd name="T95" fmla="*/ 2147483647 h 156"/>
              <a:gd name="T96" fmla="*/ 2147483647 w 298"/>
              <a:gd name="T97" fmla="*/ 2147483647 h 156"/>
              <a:gd name="T98" fmla="*/ 2147483647 w 298"/>
              <a:gd name="T99" fmla="*/ 2147483647 h 156"/>
              <a:gd name="T100" fmla="*/ 0 w 298"/>
              <a:gd name="T101" fmla="*/ 2147483647 h 156"/>
              <a:gd name="T102" fmla="*/ 2147483647 w 298"/>
              <a:gd name="T103" fmla="*/ 2147483647 h 156"/>
              <a:gd name="T104" fmla="*/ 2147483647 w 298"/>
              <a:gd name="T105" fmla="*/ 2147483647 h 156"/>
              <a:gd name="T106" fmla="*/ 2147483647 w 298"/>
              <a:gd name="T107" fmla="*/ 2147483647 h 156"/>
              <a:gd name="T108" fmla="*/ 2147483647 w 298"/>
              <a:gd name="T109" fmla="*/ 2147483647 h 156"/>
              <a:gd name="T110" fmla="*/ 2147483647 w 298"/>
              <a:gd name="T111" fmla="*/ 2147483647 h 15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98"/>
              <a:gd name="T169" fmla="*/ 0 h 156"/>
              <a:gd name="T170" fmla="*/ 298 w 298"/>
              <a:gd name="T171" fmla="*/ 156 h 15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98" h="156">
                <a:moveTo>
                  <a:pt x="8" y="0"/>
                </a:moveTo>
                <a:lnTo>
                  <a:pt x="12" y="0"/>
                </a:lnTo>
                <a:lnTo>
                  <a:pt x="14" y="0"/>
                </a:lnTo>
                <a:lnTo>
                  <a:pt x="18" y="2"/>
                </a:lnTo>
                <a:lnTo>
                  <a:pt x="20" y="2"/>
                </a:lnTo>
                <a:lnTo>
                  <a:pt x="24" y="2"/>
                </a:lnTo>
                <a:lnTo>
                  <a:pt x="28" y="2"/>
                </a:lnTo>
                <a:lnTo>
                  <a:pt x="30" y="2"/>
                </a:lnTo>
                <a:lnTo>
                  <a:pt x="32" y="4"/>
                </a:lnTo>
                <a:lnTo>
                  <a:pt x="34" y="4"/>
                </a:lnTo>
                <a:lnTo>
                  <a:pt x="36" y="4"/>
                </a:lnTo>
                <a:lnTo>
                  <a:pt x="38" y="4"/>
                </a:lnTo>
                <a:lnTo>
                  <a:pt x="40" y="4"/>
                </a:lnTo>
                <a:lnTo>
                  <a:pt x="42" y="4"/>
                </a:lnTo>
                <a:lnTo>
                  <a:pt x="48" y="6"/>
                </a:lnTo>
                <a:lnTo>
                  <a:pt x="52" y="6"/>
                </a:lnTo>
                <a:lnTo>
                  <a:pt x="54" y="6"/>
                </a:lnTo>
                <a:lnTo>
                  <a:pt x="56" y="6"/>
                </a:lnTo>
                <a:lnTo>
                  <a:pt x="58" y="8"/>
                </a:lnTo>
                <a:lnTo>
                  <a:pt x="60" y="8"/>
                </a:lnTo>
                <a:lnTo>
                  <a:pt x="64" y="8"/>
                </a:lnTo>
                <a:lnTo>
                  <a:pt x="66" y="8"/>
                </a:lnTo>
                <a:lnTo>
                  <a:pt x="72" y="10"/>
                </a:lnTo>
                <a:lnTo>
                  <a:pt x="80" y="10"/>
                </a:lnTo>
                <a:lnTo>
                  <a:pt x="82" y="10"/>
                </a:lnTo>
                <a:lnTo>
                  <a:pt x="84" y="10"/>
                </a:lnTo>
                <a:lnTo>
                  <a:pt x="84" y="12"/>
                </a:lnTo>
                <a:lnTo>
                  <a:pt x="88" y="12"/>
                </a:lnTo>
                <a:lnTo>
                  <a:pt x="92" y="12"/>
                </a:lnTo>
                <a:lnTo>
                  <a:pt x="94" y="12"/>
                </a:lnTo>
                <a:lnTo>
                  <a:pt x="96" y="12"/>
                </a:lnTo>
                <a:lnTo>
                  <a:pt x="98" y="12"/>
                </a:lnTo>
                <a:lnTo>
                  <a:pt x="100" y="14"/>
                </a:lnTo>
                <a:lnTo>
                  <a:pt x="102" y="12"/>
                </a:lnTo>
                <a:lnTo>
                  <a:pt x="102" y="14"/>
                </a:lnTo>
                <a:lnTo>
                  <a:pt x="106" y="14"/>
                </a:lnTo>
                <a:lnTo>
                  <a:pt x="108" y="14"/>
                </a:lnTo>
                <a:lnTo>
                  <a:pt x="110" y="14"/>
                </a:lnTo>
                <a:lnTo>
                  <a:pt x="112" y="14"/>
                </a:lnTo>
                <a:lnTo>
                  <a:pt x="114" y="14"/>
                </a:lnTo>
                <a:lnTo>
                  <a:pt x="116" y="14"/>
                </a:lnTo>
                <a:lnTo>
                  <a:pt x="118" y="16"/>
                </a:lnTo>
                <a:lnTo>
                  <a:pt x="120" y="16"/>
                </a:lnTo>
                <a:lnTo>
                  <a:pt x="122" y="16"/>
                </a:lnTo>
                <a:lnTo>
                  <a:pt x="124" y="16"/>
                </a:lnTo>
                <a:lnTo>
                  <a:pt x="128" y="16"/>
                </a:lnTo>
                <a:lnTo>
                  <a:pt x="130" y="16"/>
                </a:lnTo>
                <a:lnTo>
                  <a:pt x="132" y="18"/>
                </a:lnTo>
                <a:lnTo>
                  <a:pt x="138" y="18"/>
                </a:lnTo>
                <a:lnTo>
                  <a:pt x="140" y="18"/>
                </a:lnTo>
                <a:lnTo>
                  <a:pt x="142" y="18"/>
                </a:lnTo>
                <a:lnTo>
                  <a:pt x="146" y="20"/>
                </a:lnTo>
                <a:lnTo>
                  <a:pt x="148" y="20"/>
                </a:lnTo>
                <a:lnTo>
                  <a:pt x="152" y="20"/>
                </a:lnTo>
                <a:lnTo>
                  <a:pt x="154" y="20"/>
                </a:lnTo>
                <a:lnTo>
                  <a:pt x="156" y="20"/>
                </a:lnTo>
                <a:lnTo>
                  <a:pt x="160" y="22"/>
                </a:lnTo>
                <a:lnTo>
                  <a:pt x="162" y="22"/>
                </a:lnTo>
                <a:lnTo>
                  <a:pt x="164" y="22"/>
                </a:lnTo>
                <a:lnTo>
                  <a:pt x="166" y="22"/>
                </a:lnTo>
                <a:lnTo>
                  <a:pt x="170" y="22"/>
                </a:lnTo>
                <a:lnTo>
                  <a:pt x="174" y="22"/>
                </a:lnTo>
                <a:lnTo>
                  <a:pt x="178" y="24"/>
                </a:lnTo>
                <a:lnTo>
                  <a:pt x="182" y="24"/>
                </a:lnTo>
                <a:lnTo>
                  <a:pt x="184" y="24"/>
                </a:lnTo>
                <a:lnTo>
                  <a:pt x="186" y="24"/>
                </a:lnTo>
                <a:lnTo>
                  <a:pt x="186" y="26"/>
                </a:lnTo>
                <a:lnTo>
                  <a:pt x="188" y="26"/>
                </a:lnTo>
                <a:lnTo>
                  <a:pt x="190" y="26"/>
                </a:lnTo>
                <a:lnTo>
                  <a:pt x="192" y="26"/>
                </a:lnTo>
                <a:lnTo>
                  <a:pt x="194" y="26"/>
                </a:lnTo>
                <a:lnTo>
                  <a:pt x="196" y="26"/>
                </a:lnTo>
                <a:lnTo>
                  <a:pt x="198" y="26"/>
                </a:lnTo>
                <a:lnTo>
                  <a:pt x="200" y="28"/>
                </a:lnTo>
                <a:lnTo>
                  <a:pt x="202" y="28"/>
                </a:lnTo>
                <a:lnTo>
                  <a:pt x="204" y="28"/>
                </a:lnTo>
                <a:lnTo>
                  <a:pt x="208" y="28"/>
                </a:lnTo>
                <a:lnTo>
                  <a:pt x="210" y="28"/>
                </a:lnTo>
                <a:lnTo>
                  <a:pt x="212" y="28"/>
                </a:lnTo>
                <a:lnTo>
                  <a:pt x="214" y="28"/>
                </a:lnTo>
                <a:lnTo>
                  <a:pt x="218" y="28"/>
                </a:lnTo>
                <a:lnTo>
                  <a:pt x="220" y="30"/>
                </a:lnTo>
                <a:lnTo>
                  <a:pt x="222" y="30"/>
                </a:lnTo>
                <a:lnTo>
                  <a:pt x="226" y="30"/>
                </a:lnTo>
                <a:lnTo>
                  <a:pt x="230" y="30"/>
                </a:lnTo>
                <a:lnTo>
                  <a:pt x="234" y="30"/>
                </a:lnTo>
                <a:lnTo>
                  <a:pt x="238" y="30"/>
                </a:lnTo>
                <a:lnTo>
                  <a:pt x="240" y="30"/>
                </a:lnTo>
                <a:lnTo>
                  <a:pt x="242" y="32"/>
                </a:lnTo>
                <a:lnTo>
                  <a:pt x="244" y="30"/>
                </a:lnTo>
                <a:lnTo>
                  <a:pt x="244" y="32"/>
                </a:lnTo>
                <a:lnTo>
                  <a:pt x="248" y="32"/>
                </a:lnTo>
                <a:lnTo>
                  <a:pt x="252" y="32"/>
                </a:lnTo>
                <a:lnTo>
                  <a:pt x="254" y="32"/>
                </a:lnTo>
                <a:lnTo>
                  <a:pt x="256" y="32"/>
                </a:lnTo>
                <a:lnTo>
                  <a:pt x="256" y="34"/>
                </a:lnTo>
                <a:lnTo>
                  <a:pt x="262" y="32"/>
                </a:lnTo>
                <a:lnTo>
                  <a:pt x="264" y="34"/>
                </a:lnTo>
                <a:lnTo>
                  <a:pt x="268" y="34"/>
                </a:lnTo>
                <a:lnTo>
                  <a:pt x="270" y="34"/>
                </a:lnTo>
                <a:lnTo>
                  <a:pt x="272" y="34"/>
                </a:lnTo>
                <a:lnTo>
                  <a:pt x="274" y="34"/>
                </a:lnTo>
                <a:lnTo>
                  <a:pt x="276" y="34"/>
                </a:lnTo>
                <a:lnTo>
                  <a:pt x="278" y="36"/>
                </a:lnTo>
                <a:lnTo>
                  <a:pt x="280" y="36"/>
                </a:lnTo>
                <a:lnTo>
                  <a:pt x="284" y="36"/>
                </a:lnTo>
                <a:lnTo>
                  <a:pt x="286" y="36"/>
                </a:lnTo>
                <a:lnTo>
                  <a:pt x="288" y="36"/>
                </a:lnTo>
                <a:lnTo>
                  <a:pt x="290" y="36"/>
                </a:lnTo>
                <a:lnTo>
                  <a:pt x="294" y="36"/>
                </a:lnTo>
                <a:lnTo>
                  <a:pt x="294" y="38"/>
                </a:lnTo>
                <a:lnTo>
                  <a:pt x="296" y="38"/>
                </a:lnTo>
                <a:lnTo>
                  <a:pt x="298" y="38"/>
                </a:lnTo>
                <a:lnTo>
                  <a:pt x="296" y="38"/>
                </a:lnTo>
                <a:lnTo>
                  <a:pt x="296" y="42"/>
                </a:lnTo>
                <a:lnTo>
                  <a:pt x="296" y="46"/>
                </a:lnTo>
                <a:lnTo>
                  <a:pt x="296" y="48"/>
                </a:lnTo>
                <a:lnTo>
                  <a:pt x="296" y="50"/>
                </a:lnTo>
                <a:lnTo>
                  <a:pt x="296" y="54"/>
                </a:lnTo>
                <a:lnTo>
                  <a:pt x="296" y="58"/>
                </a:lnTo>
                <a:lnTo>
                  <a:pt x="294" y="60"/>
                </a:lnTo>
                <a:lnTo>
                  <a:pt x="294" y="64"/>
                </a:lnTo>
                <a:lnTo>
                  <a:pt x="294" y="66"/>
                </a:lnTo>
                <a:lnTo>
                  <a:pt x="294" y="68"/>
                </a:lnTo>
                <a:lnTo>
                  <a:pt x="294" y="70"/>
                </a:lnTo>
                <a:lnTo>
                  <a:pt x="294" y="72"/>
                </a:lnTo>
                <a:lnTo>
                  <a:pt x="294" y="74"/>
                </a:lnTo>
                <a:lnTo>
                  <a:pt x="294" y="76"/>
                </a:lnTo>
                <a:lnTo>
                  <a:pt x="292" y="78"/>
                </a:lnTo>
                <a:lnTo>
                  <a:pt x="292" y="80"/>
                </a:lnTo>
                <a:lnTo>
                  <a:pt x="292" y="84"/>
                </a:lnTo>
                <a:lnTo>
                  <a:pt x="292" y="86"/>
                </a:lnTo>
                <a:lnTo>
                  <a:pt x="292" y="88"/>
                </a:lnTo>
                <a:lnTo>
                  <a:pt x="292" y="90"/>
                </a:lnTo>
                <a:lnTo>
                  <a:pt x="290" y="90"/>
                </a:lnTo>
                <a:lnTo>
                  <a:pt x="290" y="94"/>
                </a:lnTo>
                <a:lnTo>
                  <a:pt x="290" y="98"/>
                </a:lnTo>
                <a:lnTo>
                  <a:pt x="290" y="102"/>
                </a:lnTo>
                <a:lnTo>
                  <a:pt x="290" y="106"/>
                </a:lnTo>
                <a:lnTo>
                  <a:pt x="288" y="108"/>
                </a:lnTo>
                <a:lnTo>
                  <a:pt x="290" y="110"/>
                </a:lnTo>
                <a:lnTo>
                  <a:pt x="288" y="110"/>
                </a:lnTo>
                <a:lnTo>
                  <a:pt x="288" y="114"/>
                </a:lnTo>
                <a:lnTo>
                  <a:pt x="288" y="116"/>
                </a:lnTo>
                <a:lnTo>
                  <a:pt x="288" y="118"/>
                </a:lnTo>
                <a:lnTo>
                  <a:pt x="288" y="120"/>
                </a:lnTo>
                <a:lnTo>
                  <a:pt x="288" y="122"/>
                </a:lnTo>
                <a:lnTo>
                  <a:pt x="288" y="124"/>
                </a:lnTo>
                <a:lnTo>
                  <a:pt x="286" y="128"/>
                </a:lnTo>
                <a:lnTo>
                  <a:pt x="286" y="130"/>
                </a:lnTo>
                <a:lnTo>
                  <a:pt x="286" y="132"/>
                </a:lnTo>
                <a:lnTo>
                  <a:pt x="284" y="130"/>
                </a:lnTo>
                <a:lnTo>
                  <a:pt x="282" y="130"/>
                </a:lnTo>
                <a:lnTo>
                  <a:pt x="280" y="130"/>
                </a:lnTo>
                <a:lnTo>
                  <a:pt x="272" y="130"/>
                </a:lnTo>
                <a:lnTo>
                  <a:pt x="270" y="130"/>
                </a:lnTo>
                <a:lnTo>
                  <a:pt x="270" y="128"/>
                </a:lnTo>
                <a:lnTo>
                  <a:pt x="266" y="128"/>
                </a:lnTo>
                <a:lnTo>
                  <a:pt x="262" y="128"/>
                </a:lnTo>
                <a:lnTo>
                  <a:pt x="256" y="128"/>
                </a:lnTo>
                <a:lnTo>
                  <a:pt x="252" y="126"/>
                </a:lnTo>
                <a:lnTo>
                  <a:pt x="250" y="126"/>
                </a:lnTo>
                <a:lnTo>
                  <a:pt x="246" y="126"/>
                </a:lnTo>
                <a:lnTo>
                  <a:pt x="242" y="126"/>
                </a:lnTo>
                <a:lnTo>
                  <a:pt x="238" y="126"/>
                </a:lnTo>
                <a:lnTo>
                  <a:pt x="236" y="126"/>
                </a:lnTo>
                <a:lnTo>
                  <a:pt x="234" y="126"/>
                </a:lnTo>
                <a:lnTo>
                  <a:pt x="232" y="126"/>
                </a:lnTo>
                <a:lnTo>
                  <a:pt x="230" y="124"/>
                </a:lnTo>
                <a:lnTo>
                  <a:pt x="228" y="124"/>
                </a:lnTo>
                <a:lnTo>
                  <a:pt x="226" y="124"/>
                </a:lnTo>
                <a:lnTo>
                  <a:pt x="224" y="124"/>
                </a:lnTo>
                <a:lnTo>
                  <a:pt x="222" y="124"/>
                </a:lnTo>
                <a:lnTo>
                  <a:pt x="220" y="124"/>
                </a:lnTo>
                <a:lnTo>
                  <a:pt x="218" y="124"/>
                </a:lnTo>
                <a:lnTo>
                  <a:pt x="216" y="124"/>
                </a:lnTo>
                <a:lnTo>
                  <a:pt x="214" y="122"/>
                </a:lnTo>
                <a:lnTo>
                  <a:pt x="214" y="126"/>
                </a:lnTo>
                <a:lnTo>
                  <a:pt x="214" y="130"/>
                </a:lnTo>
                <a:lnTo>
                  <a:pt x="212" y="134"/>
                </a:lnTo>
                <a:lnTo>
                  <a:pt x="212" y="136"/>
                </a:lnTo>
                <a:lnTo>
                  <a:pt x="212" y="138"/>
                </a:lnTo>
                <a:lnTo>
                  <a:pt x="212" y="140"/>
                </a:lnTo>
                <a:lnTo>
                  <a:pt x="212" y="144"/>
                </a:lnTo>
                <a:lnTo>
                  <a:pt x="212" y="146"/>
                </a:lnTo>
                <a:lnTo>
                  <a:pt x="206" y="146"/>
                </a:lnTo>
                <a:lnTo>
                  <a:pt x="204" y="146"/>
                </a:lnTo>
                <a:lnTo>
                  <a:pt x="202" y="146"/>
                </a:lnTo>
                <a:lnTo>
                  <a:pt x="200" y="146"/>
                </a:lnTo>
                <a:lnTo>
                  <a:pt x="196" y="146"/>
                </a:lnTo>
                <a:lnTo>
                  <a:pt x="194" y="146"/>
                </a:lnTo>
                <a:lnTo>
                  <a:pt x="192" y="144"/>
                </a:lnTo>
                <a:lnTo>
                  <a:pt x="190" y="144"/>
                </a:lnTo>
                <a:lnTo>
                  <a:pt x="190" y="146"/>
                </a:lnTo>
                <a:lnTo>
                  <a:pt x="190" y="148"/>
                </a:lnTo>
                <a:lnTo>
                  <a:pt x="190" y="150"/>
                </a:lnTo>
                <a:lnTo>
                  <a:pt x="190" y="154"/>
                </a:lnTo>
                <a:lnTo>
                  <a:pt x="190" y="156"/>
                </a:lnTo>
                <a:lnTo>
                  <a:pt x="0" y="56"/>
                </a:lnTo>
                <a:lnTo>
                  <a:pt x="0" y="54"/>
                </a:lnTo>
                <a:lnTo>
                  <a:pt x="0" y="52"/>
                </a:lnTo>
                <a:lnTo>
                  <a:pt x="2" y="52"/>
                </a:lnTo>
                <a:lnTo>
                  <a:pt x="2" y="50"/>
                </a:lnTo>
                <a:lnTo>
                  <a:pt x="2" y="48"/>
                </a:lnTo>
                <a:lnTo>
                  <a:pt x="2" y="46"/>
                </a:lnTo>
                <a:lnTo>
                  <a:pt x="2" y="42"/>
                </a:lnTo>
                <a:lnTo>
                  <a:pt x="2" y="40"/>
                </a:lnTo>
                <a:lnTo>
                  <a:pt x="4" y="38"/>
                </a:lnTo>
                <a:lnTo>
                  <a:pt x="4" y="36"/>
                </a:lnTo>
                <a:lnTo>
                  <a:pt x="4" y="30"/>
                </a:lnTo>
                <a:lnTo>
                  <a:pt x="6" y="24"/>
                </a:lnTo>
                <a:lnTo>
                  <a:pt x="6" y="22"/>
                </a:lnTo>
                <a:lnTo>
                  <a:pt x="6" y="20"/>
                </a:lnTo>
                <a:lnTo>
                  <a:pt x="6" y="18"/>
                </a:lnTo>
                <a:lnTo>
                  <a:pt x="6" y="16"/>
                </a:lnTo>
                <a:lnTo>
                  <a:pt x="6" y="12"/>
                </a:lnTo>
                <a:lnTo>
                  <a:pt x="8" y="10"/>
                </a:lnTo>
                <a:lnTo>
                  <a:pt x="8" y="8"/>
                </a:lnTo>
                <a:lnTo>
                  <a:pt x="8" y="6"/>
                </a:lnTo>
                <a:lnTo>
                  <a:pt x="8" y="4"/>
                </a:lnTo>
                <a:lnTo>
                  <a:pt x="8" y="2"/>
                </a:lnTo>
                <a:lnTo>
                  <a:pt x="8" y="0"/>
                </a:lnTo>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727" name="Flagstaff, AZ">
            <a:extLst>
              <a:ext uri="{FF2B5EF4-FFF2-40B4-BE49-F238E27FC236}">
                <a16:creationId xmlns:a16="http://schemas.microsoft.com/office/drawing/2014/main" xmlns="" id="{00000000-0008-0000-0000-000078020000}"/>
              </a:ext>
            </a:extLst>
          </p:cNvPr>
          <p:cNvSpPr>
            <a:spLocks/>
          </p:cNvSpPr>
          <p:nvPr/>
        </p:nvSpPr>
        <p:spPr bwMode="auto">
          <a:xfrm>
            <a:off x="4835047" y="5118474"/>
            <a:ext cx="428625" cy="553409"/>
          </a:xfrm>
          <a:custGeom>
            <a:avLst/>
            <a:gdLst>
              <a:gd name="T0" fmla="*/ 2147483647 w 270"/>
              <a:gd name="T1" fmla="*/ 2147483647 h 352"/>
              <a:gd name="T2" fmla="*/ 2147483647 w 270"/>
              <a:gd name="T3" fmla="*/ 2147483647 h 352"/>
              <a:gd name="T4" fmla="*/ 2147483647 w 270"/>
              <a:gd name="T5" fmla="*/ 2147483647 h 352"/>
              <a:gd name="T6" fmla="*/ 2147483647 w 270"/>
              <a:gd name="T7" fmla="*/ 2147483647 h 352"/>
              <a:gd name="T8" fmla="*/ 2147483647 w 270"/>
              <a:gd name="T9" fmla="*/ 2147483647 h 352"/>
              <a:gd name="T10" fmla="*/ 2147483647 w 270"/>
              <a:gd name="T11" fmla="*/ 2147483647 h 352"/>
              <a:gd name="T12" fmla="*/ 2147483647 w 270"/>
              <a:gd name="T13" fmla="*/ 2147483647 h 352"/>
              <a:gd name="T14" fmla="*/ 2147483647 w 270"/>
              <a:gd name="T15" fmla="*/ 2147483647 h 352"/>
              <a:gd name="T16" fmla="*/ 2147483647 w 270"/>
              <a:gd name="T17" fmla="*/ 2147483647 h 352"/>
              <a:gd name="T18" fmla="*/ 2147483647 w 270"/>
              <a:gd name="T19" fmla="*/ 2147483647 h 352"/>
              <a:gd name="T20" fmla="*/ 2147483647 w 270"/>
              <a:gd name="T21" fmla="*/ 2147483647 h 352"/>
              <a:gd name="T22" fmla="*/ 2147483647 w 270"/>
              <a:gd name="T23" fmla="*/ 2147483647 h 352"/>
              <a:gd name="T24" fmla="*/ 2147483647 w 270"/>
              <a:gd name="T25" fmla="*/ 2147483647 h 352"/>
              <a:gd name="T26" fmla="*/ 2147483647 w 270"/>
              <a:gd name="T27" fmla="*/ 2147483647 h 352"/>
              <a:gd name="T28" fmla="*/ 2147483647 w 270"/>
              <a:gd name="T29" fmla="*/ 2147483647 h 352"/>
              <a:gd name="T30" fmla="*/ 2147483647 w 270"/>
              <a:gd name="T31" fmla="*/ 2147483647 h 352"/>
              <a:gd name="T32" fmla="*/ 2147483647 w 270"/>
              <a:gd name="T33" fmla="*/ 2147483647 h 352"/>
              <a:gd name="T34" fmla="*/ 2147483647 w 270"/>
              <a:gd name="T35" fmla="*/ 2147483647 h 352"/>
              <a:gd name="T36" fmla="*/ 2147483647 w 270"/>
              <a:gd name="T37" fmla="*/ 2147483647 h 352"/>
              <a:gd name="T38" fmla="*/ 2147483647 w 270"/>
              <a:gd name="T39" fmla="*/ 2147483647 h 352"/>
              <a:gd name="T40" fmla="*/ 2147483647 w 270"/>
              <a:gd name="T41" fmla="*/ 2147483647 h 352"/>
              <a:gd name="T42" fmla="*/ 2147483647 w 270"/>
              <a:gd name="T43" fmla="*/ 2147483647 h 352"/>
              <a:gd name="T44" fmla="*/ 2147483647 w 270"/>
              <a:gd name="T45" fmla="*/ 2147483647 h 352"/>
              <a:gd name="T46" fmla="*/ 2147483647 w 270"/>
              <a:gd name="T47" fmla="*/ 2147483647 h 352"/>
              <a:gd name="T48" fmla="*/ 2147483647 w 270"/>
              <a:gd name="T49" fmla="*/ 2147483647 h 352"/>
              <a:gd name="T50" fmla="*/ 2147483647 w 270"/>
              <a:gd name="T51" fmla="*/ 2147483647 h 352"/>
              <a:gd name="T52" fmla="*/ 2147483647 w 270"/>
              <a:gd name="T53" fmla="*/ 2147483647 h 352"/>
              <a:gd name="T54" fmla="*/ 2147483647 w 270"/>
              <a:gd name="T55" fmla="*/ 2147483647 h 352"/>
              <a:gd name="T56" fmla="*/ 2147483647 w 270"/>
              <a:gd name="T57" fmla="*/ 2147483647 h 352"/>
              <a:gd name="T58" fmla="*/ 2147483647 w 270"/>
              <a:gd name="T59" fmla="*/ 2147483647 h 352"/>
              <a:gd name="T60" fmla="*/ 2147483647 w 270"/>
              <a:gd name="T61" fmla="*/ 2147483647 h 352"/>
              <a:gd name="T62" fmla="*/ 2147483647 w 270"/>
              <a:gd name="T63" fmla="*/ 2147483647 h 352"/>
              <a:gd name="T64" fmla="*/ 2147483647 w 270"/>
              <a:gd name="T65" fmla="*/ 2147483647 h 352"/>
              <a:gd name="T66" fmla="*/ 2147483647 w 270"/>
              <a:gd name="T67" fmla="*/ 2147483647 h 352"/>
              <a:gd name="T68" fmla="*/ 2147483647 w 270"/>
              <a:gd name="T69" fmla="*/ 2147483647 h 352"/>
              <a:gd name="T70" fmla="*/ 2147483647 w 270"/>
              <a:gd name="T71" fmla="*/ 2147483647 h 352"/>
              <a:gd name="T72" fmla="*/ 2147483647 w 270"/>
              <a:gd name="T73" fmla="*/ 2147483647 h 352"/>
              <a:gd name="T74" fmla="*/ 2147483647 w 270"/>
              <a:gd name="T75" fmla="*/ 2147483647 h 352"/>
              <a:gd name="T76" fmla="*/ 2147483647 w 270"/>
              <a:gd name="T77" fmla="*/ 2147483647 h 352"/>
              <a:gd name="T78" fmla="*/ 2147483647 w 270"/>
              <a:gd name="T79" fmla="*/ 2147483647 h 352"/>
              <a:gd name="T80" fmla="*/ 2147483647 w 270"/>
              <a:gd name="T81" fmla="*/ 2147483647 h 352"/>
              <a:gd name="T82" fmla="*/ 2147483647 w 270"/>
              <a:gd name="T83" fmla="*/ 2147483647 h 352"/>
              <a:gd name="T84" fmla="*/ 2147483647 w 270"/>
              <a:gd name="T85" fmla="*/ 2147483647 h 352"/>
              <a:gd name="T86" fmla="*/ 2147483647 w 270"/>
              <a:gd name="T87" fmla="*/ 2147483647 h 352"/>
              <a:gd name="T88" fmla="*/ 2147483647 w 270"/>
              <a:gd name="T89" fmla="*/ 2147483647 h 352"/>
              <a:gd name="T90" fmla="*/ 2147483647 w 270"/>
              <a:gd name="T91" fmla="*/ 2147483647 h 352"/>
              <a:gd name="T92" fmla="*/ 2147483647 w 270"/>
              <a:gd name="T93" fmla="*/ 2147483647 h 352"/>
              <a:gd name="T94" fmla="*/ 2147483647 w 270"/>
              <a:gd name="T95" fmla="*/ 2147483647 h 352"/>
              <a:gd name="T96" fmla="*/ 2147483647 w 270"/>
              <a:gd name="T97" fmla="*/ 2147483647 h 352"/>
              <a:gd name="T98" fmla="*/ 2147483647 w 270"/>
              <a:gd name="T99" fmla="*/ 2147483647 h 352"/>
              <a:gd name="T100" fmla="*/ 2147483647 w 270"/>
              <a:gd name="T101" fmla="*/ 2147483647 h 352"/>
              <a:gd name="T102" fmla="*/ 2147483647 w 270"/>
              <a:gd name="T103" fmla="*/ 2147483647 h 352"/>
              <a:gd name="T104" fmla="*/ 2147483647 w 270"/>
              <a:gd name="T105" fmla="*/ 2147483647 h 352"/>
              <a:gd name="T106" fmla="*/ 2147483647 w 270"/>
              <a:gd name="T107" fmla="*/ 2147483647 h 352"/>
              <a:gd name="T108" fmla="*/ 2147483647 w 270"/>
              <a:gd name="T109" fmla="*/ 2147483647 h 352"/>
              <a:gd name="T110" fmla="*/ 2147483647 w 270"/>
              <a:gd name="T111" fmla="*/ 2147483647 h 352"/>
              <a:gd name="T112" fmla="*/ 2147483647 w 270"/>
              <a:gd name="T113" fmla="*/ 2147483647 h 352"/>
              <a:gd name="T114" fmla="*/ 2147483647 w 270"/>
              <a:gd name="T115" fmla="*/ 2147483647 h 352"/>
              <a:gd name="T116" fmla="*/ 2147483647 w 270"/>
              <a:gd name="T117" fmla="*/ 2147483647 h 352"/>
              <a:gd name="T118" fmla="*/ 2147483647 w 270"/>
              <a:gd name="T119" fmla="*/ 2147483647 h 35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70"/>
              <a:gd name="T181" fmla="*/ 0 h 352"/>
              <a:gd name="T182" fmla="*/ 270 w 270"/>
              <a:gd name="T183" fmla="*/ 352 h 35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70" h="352">
                <a:moveTo>
                  <a:pt x="0" y="166"/>
                </a:moveTo>
                <a:lnTo>
                  <a:pt x="2" y="166"/>
                </a:lnTo>
                <a:lnTo>
                  <a:pt x="4" y="166"/>
                </a:lnTo>
                <a:lnTo>
                  <a:pt x="8" y="166"/>
                </a:lnTo>
                <a:lnTo>
                  <a:pt x="8" y="168"/>
                </a:lnTo>
                <a:lnTo>
                  <a:pt x="10" y="168"/>
                </a:lnTo>
                <a:lnTo>
                  <a:pt x="10" y="170"/>
                </a:lnTo>
                <a:lnTo>
                  <a:pt x="14" y="170"/>
                </a:lnTo>
                <a:lnTo>
                  <a:pt x="16" y="170"/>
                </a:lnTo>
                <a:lnTo>
                  <a:pt x="16" y="172"/>
                </a:lnTo>
                <a:lnTo>
                  <a:pt x="18" y="174"/>
                </a:lnTo>
                <a:lnTo>
                  <a:pt x="18" y="176"/>
                </a:lnTo>
                <a:lnTo>
                  <a:pt x="20" y="176"/>
                </a:lnTo>
                <a:lnTo>
                  <a:pt x="22" y="176"/>
                </a:lnTo>
                <a:lnTo>
                  <a:pt x="22" y="178"/>
                </a:lnTo>
                <a:lnTo>
                  <a:pt x="26" y="180"/>
                </a:lnTo>
                <a:lnTo>
                  <a:pt x="30" y="184"/>
                </a:lnTo>
                <a:lnTo>
                  <a:pt x="30" y="186"/>
                </a:lnTo>
                <a:lnTo>
                  <a:pt x="32" y="186"/>
                </a:lnTo>
                <a:lnTo>
                  <a:pt x="32" y="188"/>
                </a:lnTo>
                <a:lnTo>
                  <a:pt x="34" y="188"/>
                </a:lnTo>
                <a:lnTo>
                  <a:pt x="34" y="192"/>
                </a:lnTo>
                <a:lnTo>
                  <a:pt x="36" y="192"/>
                </a:lnTo>
                <a:lnTo>
                  <a:pt x="38" y="192"/>
                </a:lnTo>
                <a:lnTo>
                  <a:pt x="38" y="194"/>
                </a:lnTo>
                <a:lnTo>
                  <a:pt x="40" y="194"/>
                </a:lnTo>
                <a:lnTo>
                  <a:pt x="42" y="194"/>
                </a:lnTo>
                <a:lnTo>
                  <a:pt x="44" y="196"/>
                </a:lnTo>
                <a:lnTo>
                  <a:pt x="46" y="196"/>
                </a:lnTo>
                <a:lnTo>
                  <a:pt x="48" y="196"/>
                </a:lnTo>
                <a:lnTo>
                  <a:pt x="48" y="198"/>
                </a:lnTo>
                <a:lnTo>
                  <a:pt x="50" y="198"/>
                </a:lnTo>
                <a:lnTo>
                  <a:pt x="50" y="200"/>
                </a:lnTo>
                <a:lnTo>
                  <a:pt x="52" y="200"/>
                </a:lnTo>
                <a:lnTo>
                  <a:pt x="54" y="200"/>
                </a:lnTo>
                <a:lnTo>
                  <a:pt x="56" y="200"/>
                </a:lnTo>
                <a:lnTo>
                  <a:pt x="58" y="200"/>
                </a:lnTo>
                <a:lnTo>
                  <a:pt x="60" y="200"/>
                </a:lnTo>
                <a:lnTo>
                  <a:pt x="60" y="202"/>
                </a:lnTo>
                <a:lnTo>
                  <a:pt x="60" y="204"/>
                </a:lnTo>
                <a:lnTo>
                  <a:pt x="62" y="204"/>
                </a:lnTo>
                <a:lnTo>
                  <a:pt x="62" y="202"/>
                </a:lnTo>
                <a:lnTo>
                  <a:pt x="64" y="202"/>
                </a:lnTo>
                <a:lnTo>
                  <a:pt x="64" y="204"/>
                </a:lnTo>
                <a:lnTo>
                  <a:pt x="66" y="204"/>
                </a:lnTo>
                <a:lnTo>
                  <a:pt x="66" y="206"/>
                </a:lnTo>
                <a:lnTo>
                  <a:pt x="64" y="206"/>
                </a:lnTo>
                <a:lnTo>
                  <a:pt x="66" y="206"/>
                </a:lnTo>
                <a:lnTo>
                  <a:pt x="66" y="208"/>
                </a:lnTo>
                <a:lnTo>
                  <a:pt x="68" y="208"/>
                </a:lnTo>
                <a:lnTo>
                  <a:pt x="68" y="210"/>
                </a:lnTo>
                <a:lnTo>
                  <a:pt x="70" y="210"/>
                </a:lnTo>
                <a:lnTo>
                  <a:pt x="70" y="212"/>
                </a:lnTo>
                <a:lnTo>
                  <a:pt x="72" y="212"/>
                </a:lnTo>
                <a:lnTo>
                  <a:pt x="78" y="212"/>
                </a:lnTo>
                <a:lnTo>
                  <a:pt x="80" y="212"/>
                </a:lnTo>
                <a:lnTo>
                  <a:pt x="80" y="210"/>
                </a:lnTo>
                <a:lnTo>
                  <a:pt x="82" y="210"/>
                </a:lnTo>
                <a:lnTo>
                  <a:pt x="82" y="212"/>
                </a:lnTo>
                <a:lnTo>
                  <a:pt x="82" y="214"/>
                </a:lnTo>
                <a:lnTo>
                  <a:pt x="80" y="214"/>
                </a:lnTo>
                <a:lnTo>
                  <a:pt x="80" y="218"/>
                </a:lnTo>
                <a:lnTo>
                  <a:pt x="80" y="220"/>
                </a:lnTo>
                <a:lnTo>
                  <a:pt x="80" y="222"/>
                </a:lnTo>
                <a:lnTo>
                  <a:pt x="80" y="224"/>
                </a:lnTo>
                <a:lnTo>
                  <a:pt x="82" y="224"/>
                </a:lnTo>
                <a:lnTo>
                  <a:pt x="84" y="224"/>
                </a:lnTo>
                <a:lnTo>
                  <a:pt x="86" y="224"/>
                </a:lnTo>
                <a:lnTo>
                  <a:pt x="88" y="224"/>
                </a:lnTo>
                <a:lnTo>
                  <a:pt x="90" y="226"/>
                </a:lnTo>
                <a:lnTo>
                  <a:pt x="90" y="230"/>
                </a:lnTo>
                <a:lnTo>
                  <a:pt x="90" y="234"/>
                </a:lnTo>
                <a:lnTo>
                  <a:pt x="88" y="234"/>
                </a:lnTo>
                <a:lnTo>
                  <a:pt x="88" y="236"/>
                </a:lnTo>
                <a:lnTo>
                  <a:pt x="88" y="238"/>
                </a:lnTo>
                <a:lnTo>
                  <a:pt x="88" y="240"/>
                </a:lnTo>
                <a:lnTo>
                  <a:pt x="88" y="242"/>
                </a:lnTo>
                <a:lnTo>
                  <a:pt x="88" y="244"/>
                </a:lnTo>
                <a:lnTo>
                  <a:pt x="88" y="246"/>
                </a:lnTo>
                <a:lnTo>
                  <a:pt x="90" y="246"/>
                </a:lnTo>
                <a:lnTo>
                  <a:pt x="92" y="246"/>
                </a:lnTo>
                <a:lnTo>
                  <a:pt x="94" y="246"/>
                </a:lnTo>
                <a:lnTo>
                  <a:pt x="96" y="248"/>
                </a:lnTo>
                <a:lnTo>
                  <a:pt x="98" y="248"/>
                </a:lnTo>
                <a:lnTo>
                  <a:pt x="100" y="248"/>
                </a:lnTo>
                <a:lnTo>
                  <a:pt x="106" y="248"/>
                </a:lnTo>
                <a:lnTo>
                  <a:pt x="108" y="248"/>
                </a:lnTo>
                <a:lnTo>
                  <a:pt x="116" y="250"/>
                </a:lnTo>
                <a:lnTo>
                  <a:pt x="118" y="250"/>
                </a:lnTo>
                <a:lnTo>
                  <a:pt x="120" y="250"/>
                </a:lnTo>
                <a:lnTo>
                  <a:pt x="124" y="250"/>
                </a:lnTo>
                <a:lnTo>
                  <a:pt x="126" y="250"/>
                </a:lnTo>
                <a:lnTo>
                  <a:pt x="128" y="250"/>
                </a:lnTo>
                <a:lnTo>
                  <a:pt x="130" y="252"/>
                </a:lnTo>
                <a:lnTo>
                  <a:pt x="132" y="252"/>
                </a:lnTo>
                <a:lnTo>
                  <a:pt x="134" y="252"/>
                </a:lnTo>
                <a:lnTo>
                  <a:pt x="136" y="252"/>
                </a:lnTo>
                <a:lnTo>
                  <a:pt x="138" y="252"/>
                </a:lnTo>
                <a:lnTo>
                  <a:pt x="140" y="252"/>
                </a:lnTo>
                <a:lnTo>
                  <a:pt x="142" y="252"/>
                </a:lnTo>
                <a:lnTo>
                  <a:pt x="142" y="254"/>
                </a:lnTo>
                <a:lnTo>
                  <a:pt x="140" y="256"/>
                </a:lnTo>
                <a:lnTo>
                  <a:pt x="140" y="258"/>
                </a:lnTo>
                <a:lnTo>
                  <a:pt x="140" y="260"/>
                </a:lnTo>
                <a:lnTo>
                  <a:pt x="140" y="262"/>
                </a:lnTo>
                <a:lnTo>
                  <a:pt x="140" y="264"/>
                </a:lnTo>
                <a:lnTo>
                  <a:pt x="140" y="266"/>
                </a:lnTo>
                <a:lnTo>
                  <a:pt x="140" y="270"/>
                </a:lnTo>
                <a:lnTo>
                  <a:pt x="138" y="270"/>
                </a:lnTo>
                <a:lnTo>
                  <a:pt x="138" y="272"/>
                </a:lnTo>
                <a:lnTo>
                  <a:pt x="138" y="274"/>
                </a:lnTo>
                <a:lnTo>
                  <a:pt x="140" y="274"/>
                </a:lnTo>
                <a:lnTo>
                  <a:pt x="142" y="274"/>
                </a:lnTo>
                <a:lnTo>
                  <a:pt x="144" y="274"/>
                </a:lnTo>
                <a:lnTo>
                  <a:pt x="146" y="274"/>
                </a:lnTo>
                <a:lnTo>
                  <a:pt x="148" y="276"/>
                </a:lnTo>
                <a:lnTo>
                  <a:pt x="150" y="274"/>
                </a:lnTo>
                <a:lnTo>
                  <a:pt x="152" y="276"/>
                </a:lnTo>
                <a:lnTo>
                  <a:pt x="154" y="276"/>
                </a:lnTo>
                <a:lnTo>
                  <a:pt x="156" y="276"/>
                </a:lnTo>
                <a:lnTo>
                  <a:pt x="158" y="276"/>
                </a:lnTo>
                <a:lnTo>
                  <a:pt x="160" y="276"/>
                </a:lnTo>
                <a:lnTo>
                  <a:pt x="160" y="280"/>
                </a:lnTo>
                <a:lnTo>
                  <a:pt x="160" y="284"/>
                </a:lnTo>
                <a:lnTo>
                  <a:pt x="160" y="286"/>
                </a:lnTo>
                <a:lnTo>
                  <a:pt x="160" y="288"/>
                </a:lnTo>
                <a:lnTo>
                  <a:pt x="158" y="288"/>
                </a:lnTo>
                <a:lnTo>
                  <a:pt x="158" y="292"/>
                </a:lnTo>
                <a:lnTo>
                  <a:pt x="158" y="294"/>
                </a:lnTo>
                <a:lnTo>
                  <a:pt x="158" y="296"/>
                </a:lnTo>
                <a:lnTo>
                  <a:pt x="158" y="298"/>
                </a:lnTo>
                <a:lnTo>
                  <a:pt x="158" y="300"/>
                </a:lnTo>
                <a:lnTo>
                  <a:pt x="156" y="302"/>
                </a:lnTo>
                <a:lnTo>
                  <a:pt x="156" y="304"/>
                </a:lnTo>
                <a:lnTo>
                  <a:pt x="156" y="306"/>
                </a:lnTo>
                <a:lnTo>
                  <a:pt x="156" y="310"/>
                </a:lnTo>
                <a:lnTo>
                  <a:pt x="156" y="312"/>
                </a:lnTo>
                <a:lnTo>
                  <a:pt x="156" y="314"/>
                </a:lnTo>
                <a:lnTo>
                  <a:pt x="154" y="316"/>
                </a:lnTo>
                <a:lnTo>
                  <a:pt x="156" y="318"/>
                </a:lnTo>
                <a:lnTo>
                  <a:pt x="158" y="316"/>
                </a:lnTo>
                <a:lnTo>
                  <a:pt x="160" y="318"/>
                </a:lnTo>
                <a:lnTo>
                  <a:pt x="158" y="320"/>
                </a:lnTo>
                <a:lnTo>
                  <a:pt x="158" y="322"/>
                </a:lnTo>
                <a:lnTo>
                  <a:pt x="160" y="322"/>
                </a:lnTo>
                <a:lnTo>
                  <a:pt x="162" y="324"/>
                </a:lnTo>
                <a:lnTo>
                  <a:pt x="164" y="324"/>
                </a:lnTo>
                <a:lnTo>
                  <a:pt x="166" y="324"/>
                </a:lnTo>
                <a:lnTo>
                  <a:pt x="170" y="324"/>
                </a:lnTo>
                <a:lnTo>
                  <a:pt x="172" y="324"/>
                </a:lnTo>
                <a:lnTo>
                  <a:pt x="172" y="322"/>
                </a:lnTo>
                <a:lnTo>
                  <a:pt x="174" y="322"/>
                </a:lnTo>
                <a:lnTo>
                  <a:pt x="174" y="324"/>
                </a:lnTo>
                <a:lnTo>
                  <a:pt x="176" y="324"/>
                </a:lnTo>
                <a:lnTo>
                  <a:pt x="178" y="324"/>
                </a:lnTo>
                <a:lnTo>
                  <a:pt x="180" y="324"/>
                </a:lnTo>
                <a:lnTo>
                  <a:pt x="182" y="324"/>
                </a:lnTo>
                <a:lnTo>
                  <a:pt x="182" y="322"/>
                </a:lnTo>
                <a:lnTo>
                  <a:pt x="182" y="324"/>
                </a:lnTo>
                <a:lnTo>
                  <a:pt x="184" y="324"/>
                </a:lnTo>
                <a:lnTo>
                  <a:pt x="184" y="322"/>
                </a:lnTo>
                <a:lnTo>
                  <a:pt x="184" y="324"/>
                </a:lnTo>
                <a:lnTo>
                  <a:pt x="186" y="324"/>
                </a:lnTo>
                <a:lnTo>
                  <a:pt x="186" y="326"/>
                </a:lnTo>
                <a:lnTo>
                  <a:pt x="188" y="326"/>
                </a:lnTo>
                <a:lnTo>
                  <a:pt x="188" y="328"/>
                </a:lnTo>
                <a:lnTo>
                  <a:pt x="190" y="328"/>
                </a:lnTo>
                <a:lnTo>
                  <a:pt x="192" y="328"/>
                </a:lnTo>
                <a:lnTo>
                  <a:pt x="192" y="330"/>
                </a:lnTo>
                <a:lnTo>
                  <a:pt x="194" y="330"/>
                </a:lnTo>
                <a:lnTo>
                  <a:pt x="194" y="332"/>
                </a:lnTo>
                <a:lnTo>
                  <a:pt x="192" y="332"/>
                </a:lnTo>
                <a:lnTo>
                  <a:pt x="194" y="332"/>
                </a:lnTo>
                <a:lnTo>
                  <a:pt x="194" y="338"/>
                </a:lnTo>
                <a:lnTo>
                  <a:pt x="202" y="338"/>
                </a:lnTo>
                <a:lnTo>
                  <a:pt x="204" y="338"/>
                </a:lnTo>
                <a:lnTo>
                  <a:pt x="206" y="338"/>
                </a:lnTo>
                <a:lnTo>
                  <a:pt x="208" y="338"/>
                </a:lnTo>
                <a:lnTo>
                  <a:pt x="208" y="340"/>
                </a:lnTo>
                <a:lnTo>
                  <a:pt x="210" y="340"/>
                </a:lnTo>
                <a:lnTo>
                  <a:pt x="210" y="342"/>
                </a:lnTo>
                <a:lnTo>
                  <a:pt x="212" y="342"/>
                </a:lnTo>
                <a:lnTo>
                  <a:pt x="214" y="342"/>
                </a:lnTo>
                <a:lnTo>
                  <a:pt x="214" y="344"/>
                </a:lnTo>
                <a:lnTo>
                  <a:pt x="216" y="344"/>
                </a:lnTo>
                <a:lnTo>
                  <a:pt x="216" y="346"/>
                </a:lnTo>
                <a:lnTo>
                  <a:pt x="218" y="346"/>
                </a:lnTo>
                <a:lnTo>
                  <a:pt x="218" y="348"/>
                </a:lnTo>
                <a:lnTo>
                  <a:pt x="220" y="348"/>
                </a:lnTo>
                <a:lnTo>
                  <a:pt x="220" y="350"/>
                </a:lnTo>
                <a:lnTo>
                  <a:pt x="224" y="350"/>
                </a:lnTo>
                <a:lnTo>
                  <a:pt x="222" y="348"/>
                </a:lnTo>
                <a:lnTo>
                  <a:pt x="224" y="348"/>
                </a:lnTo>
                <a:lnTo>
                  <a:pt x="224" y="346"/>
                </a:lnTo>
                <a:lnTo>
                  <a:pt x="222" y="346"/>
                </a:lnTo>
                <a:lnTo>
                  <a:pt x="222" y="344"/>
                </a:lnTo>
                <a:lnTo>
                  <a:pt x="224" y="346"/>
                </a:lnTo>
                <a:lnTo>
                  <a:pt x="226" y="346"/>
                </a:lnTo>
                <a:lnTo>
                  <a:pt x="226" y="344"/>
                </a:lnTo>
                <a:lnTo>
                  <a:pt x="226" y="346"/>
                </a:lnTo>
                <a:lnTo>
                  <a:pt x="228" y="346"/>
                </a:lnTo>
                <a:lnTo>
                  <a:pt x="230" y="348"/>
                </a:lnTo>
                <a:lnTo>
                  <a:pt x="230" y="350"/>
                </a:lnTo>
                <a:lnTo>
                  <a:pt x="230" y="352"/>
                </a:lnTo>
                <a:lnTo>
                  <a:pt x="230" y="350"/>
                </a:lnTo>
                <a:lnTo>
                  <a:pt x="230" y="348"/>
                </a:lnTo>
                <a:lnTo>
                  <a:pt x="232" y="346"/>
                </a:lnTo>
                <a:lnTo>
                  <a:pt x="232" y="344"/>
                </a:lnTo>
                <a:lnTo>
                  <a:pt x="232" y="342"/>
                </a:lnTo>
                <a:lnTo>
                  <a:pt x="232" y="338"/>
                </a:lnTo>
                <a:lnTo>
                  <a:pt x="232" y="334"/>
                </a:lnTo>
                <a:lnTo>
                  <a:pt x="232" y="332"/>
                </a:lnTo>
                <a:lnTo>
                  <a:pt x="234" y="330"/>
                </a:lnTo>
                <a:lnTo>
                  <a:pt x="234" y="328"/>
                </a:lnTo>
                <a:lnTo>
                  <a:pt x="234" y="326"/>
                </a:lnTo>
                <a:lnTo>
                  <a:pt x="234" y="322"/>
                </a:lnTo>
                <a:lnTo>
                  <a:pt x="234" y="318"/>
                </a:lnTo>
                <a:lnTo>
                  <a:pt x="236" y="314"/>
                </a:lnTo>
                <a:lnTo>
                  <a:pt x="236" y="312"/>
                </a:lnTo>
                <a:lnTo>
                  <a:pt x="236" y="308"/>
                </a:lnTo>
                <a:lnTo>
                  <a:pt x="236" y="306"/>
                </a:lnTo>
                <a:lnTo>
                  <a:pt x="236" y="302"/>
                </a:lnTo>
                <a:lnTo>
                  <a:pt x="236" y="300"/>
                </a:lnTo>
                <a:lnTo>
                  <a:pt x="236" y="296"/>
                </a:lnTo>
                <a:lnTo>
                  <a:pt x="238" y="294"/>
                </a:lnTo>
                <a:lnTo>
                  <a:pt x="238" y="292"/>
                </a:lnTo>
                <a:lnTo>
                  <a:pt x="238" y="290"/>
                </a:lnTo>
                <a:lnTo>
                  <a:pt x="238" y="288"/>
                </a:lnTo>
                <a:lnTo>
                  <a:pt x="238" y="286"/>
                </a:lnTo>
                <a:lnTo>
                  <a:pt x="238" y="284"/>
                </a:lnTo>
                <a:lnTo>
                  <a:pt x="238" y="280"/>
                </a:lnTo>
                <a:lnTo>
                  <a:pt x="240" y="278"/>
                </a:lnTo>
                <a:lnTo>
                  <a:pt x="240" y="272"/>
                </a:lnTo>
                <a:lnTo>
                  <a:pt x="240" y="268"/>
                </a:lnTo>
                <a:lnTo>
                  <a:pt x="242" y="262"/>
                </a:lnTo>
                <a:lnTo>
                  <a:pt x="242" y="258"/>
                </a:lnTo>
                <a:lnTo>
                  <a:pt x="242" y="256"/>
                </a:lnTo>
                <a:lnTo>
                  <a:pt x="242" y="250"/>
                </a:lnTo>
                <a:lnTo>
                  <a:pt x="244" y="250"/>
                </a:lnTo>
                <a:lnTo>
                  <a:pt x="244" y="246"/>
                </a:lnTo>
                <a:lnTo>
                  <a:pt x="244" y="244"/>
                </a:lnTo>
                <a:lnTo>
                  <a:pt x="244" y="242"/>
                </a:lnTo>
                <a:lnTo>
                  <a:pt x="244" y="240"/>
                </a:lnTo>
                <a:lnTo>
                  <a:pt x="244" y="238"/>
                </a:lnTo>
                <a:lnTo>
                  <a:pt x="244" y="234"/>
                </a:lnTo>
                <a:lnTo>
                  <a:pt x="244" y="232"/>
                </a:lnTo>
                <a:lnTo>
                  <a:pt x="244" y="230"/>
                </a:lnTo>
                <a:lnTo>
                  <a:pt x="246" y="230"/>
                </a:lnTo>
                <a:lnTo>
                  <a:pt x="246" y="226"/>
                </a:lnTo>
                <a:lnTo>
                  <a:pt x="246" y="222"/>
                </a:lnTo>
                <a:lnTo>
                  <a:pt x="246" y="218"/>
                </a:lnTo>
                <a:lnTo>
                  <a:pt x="246" y="216"/>
                </a:lnTo>
                <a:lnTo>
                  <a:pt x="248" y="212"/>
                </a:lnTo>
                <a:lnTo>
                  <a:pt x="248" y="208"/>
                </a:lnTo>
                <a:lnTo>
                  <a:pt x="248" y="206"/>
                </a:lnTo>
                <a:lnTo>
                  <a:pt x="248" y="204"/>
                </a:lnTo>
                <a:lnTo>
                  <a:pt x="248" y="200"/>
                </a:lnTo>
                <a:lnTo>
                  <a:pt x="250" y="198"/>
                </a:lnTo>
                <a:lnTo>
                  <a:pt x="250" y="196"/>
                </a:lnTo>
                <a:lnTo>
                  <a:pt x="250" y="194"/>
                </a:lnTo>
                <a:lnTo>
                  <a:pt x="250" y="190"/>
                </a:lnTo>
                <a:lnTo>
                  <a:pt x="250" y="188"/>
                </a:lnTo>
                <a:lnTo>
                  <a:pt x="250" y="184"/>
                </a:lnTo>
                <a:lnTo>
                  <a:pt x="252" y="180"/>
                </a:lnTo>
                <a:lnTo>
                  <a:pt x="252" y="178"/>
                </a:lnTo>
                <a:lnTo>
                  <a:pt x="252" y="172"/>
                </a:lnTo>
                <a:lnTo>
                  <a:pt x="252" y="170"/>
                </a:lnTo>
                <a:lnTo>
                  <a:pt x="254" y="164"/>
                </a:lnTo>
                <a:lnTo>
                  <a:pt x="254" y="162"/>
                </a:lnTo>
                <a:lnTo>
                  <a:pt x="254" y="158"/>
                </a:lnTo>
                <a:lnTo>
                  <a:pt x="254" y="156"/>
                </a:lnTo>
                <a:lnTo>
                  <a:pt x="254" y="154"/>
                </a:lnTo>
                <a:lnTo>
                  <a:pt x="254" y="152"/>
                </a:lnTo>
                <a:lnTo>
                  <a:pt x="254" y="150"/>
                </a:lnTo>
                <a:lnTo>
                  <a:pt x="256" y="150"/>
                </a:lnTo>
                <a:lnTo>
                  <a:pt x="256" y="144"/>
                </a:lnTo>
                <a:lnTo>
                  <a:pt x="256" y="142"/>
                </a:lnTo>
                <a:lnTo>
                  <a:pt x="256" y="140"/>
                </a:lnTo>
                <a:lnTo>
                  <a:pt x="256" y="138"/>
                </a:lnTo>
                <a:lnTo>
                  <a:pt x="256" y="134"/>
                </a:lnTo>
                <a:lnTo>
                  <a:pt x="258" y="132"/>
                </a:lnTo>
                <a:lnTo>
                  <a:pt x="258" y="130"/>
                </a:lnTo>
                <a:lnTo>
                  <a:pt x="258" y="128"/>
                </a:lnTo>
                <a:lnTo>
                  <a:pt x="258" y="126"/>
                </a:lnTo>
                <a:lnTo>
                  <a:pt x="258" y="124"/>
                </a:lnTo>
                <a:lnTo>
                  <a:pt x="258" y="122"/>
                </a:lnTo>
                <a:lnTo>
                  <a:pt x="260" y="118"/>
                </a:lnTo>
                <a:lnTo>
                  <a:pt x="260" y="116"/>
                </a:lnTo>
                <a:lnTo>
                  <a:pt x="260" y="112"/>
                </a:lnTo>
                <a:lnTo>
                  <a:pt x="260" y="110"/>
                </a:lnTo>
                <a:lnTo>
                  <a:pt x="260" y="106"/>
                </a:lnTo>
                <a:lnTo>
                  <a:pt x="260" y="104"/>
                </a:lnTo>
                <a:lnTo>
                  <a:pt x="260" y="102"/>
                </a:lnTo>
                <a:lnTo>
                  <a:pt x="260" y="98"/>
                </a:lnTo>
                <a:lnTo>
                  <a:pt x="262" y="98"/>
                </a:lnTo>
                <a:lnTo>
                  <a:pt x="262" y="96"/>
                </a:lnTo>
                <a:lnTo>
                  <a:pt x="262" y="94"/>
                </a:lnTo>
                <a:lnTo>
                  <a:pt x="262" y="90"/>
                </a:lnTo>
                <a:lnTo>
                  <a:pt x="262" y="88"/>
                </a:lnTo>
                <a:lnTo>
                  <a:pt x="262" y="86"/>
                </a:lnTo>
                <a:lnTo>
                  <a:pt x="264" y="84"/>
                </a:lnTo>
                <a:lnTo>
                  <a:pt x="264" y="80"/>
                </a:lnTo>
                <a:lnTo>
                  <a:pt x="264" y="78"/>
                </a:lnTo>
                <a:lnTo>
                  <a:pt x="264" y="76"/>
                </a:lnTo>
                <a:lnTo>
                  <a:pt x="264" y="72"/>
                </a:lnTo>
                <a:lnTo>
                  <a:pt x="264" y="68"/>
                </a:lnTo>
                <a:lnTo>
                  <a:pt x="266" y="68"/>
                </a:lnTo>
                <a:lnTo>
                  <a:pt x="266" y="66"/>
                </a:lnTo>
                <a:lnTo>
                  <a:pt x="266" y="62"/>
                </a:lnTo>
                <a:lnTo>
                  <a:pt x="266" y="60"/>
                </a:lnTo>
                <a:lnTo>
                  <a:pt x="266" y="58"/>
                </a:lnTo>
                <a:lnTo>
                  <a:pt x="266" y="56"/>
                </a:lnTo>
                <a:lnTo>
                  <a:pt x="266" y="54"/>
                </a:lnTo>
                <a:lnTo>
                  <a:pt x="266" y="52"/>
                </a:lnTo>
                <a:lnTo>
                  <a:pt x="268" y="52"/>
                </a:lnTo>
                <a:lnTo>
                  <a:pt x="268" y="50"/>
                </a:lnTo>
                <a:lnTo>
                  <a:pt x="268" y="48"/>
                </a:lnTo>
                <a:lnTo>
                  <a:pt x="268" y="44"/>
                </a:lnTo>
                <a:lnTo>
                  <a:pt x="268" y="42"/>
                </a:lnTo>
                <a:lnTo>
                  <a:pt x="268" y="40"/>
                </a:lnTo>
                <a:lnTo>
                  <a:pt x="268" y="38"/>
                </a:lnTo>
                <a:lnTo>
                  <a:pt x="268" y="36"/>
                </a:lnTo>
                <a:lnTo>
                  <a:pt x="268" y="32"/>
                </a:lnTo>
                <a:lnTo>
                  <a:pt x="270" y="32"/>
                </a:lnTo>
                <a:lnTo>
                  <a:pt x="270" y="30"/>
                </a:lnTo>
                <a:lnTo>
                  <a:pt x="270" y="28"/>
                </a:lnTo>
                <a:lnTo>
                  <a:pt x="270" y="24"/>
                </a:lnTo>
                <a:lnTo>
                  <a:pt x="270" y="22"/>
                </a:lnTo>
                <a:lnTo>
                  <a:pt x="256" y="20"/>
                </a:lnTo>
                <a:lnTo>
                  <a:pt x="234" y="18"/>
                </a:lnTo>
                <a:lnTo>
                  <a:pt x="232" y="16"/>
                </a:lnTo>
                <a:lnTo>
                  <a:pt x="216" y="16"/>
                </a:lnTo>
                <a:lnTo>
                  <a:pt x="208" y="14"/>
                </a:lnTo>
                <a:lnTo>
                  <a:pt x="206" y="14"/>
                </a:lnTo>
                <a:lnTo>
                  <a:pt x="200" y="14"/>
                </a:lnTo>
                <a:lnTo>
                  <a:pt x="196" y="12"/>
                </a:lnTo>
                <a:lnTo>
                  <a:pt x="190" y="12"/>
                </a:lnTo>
                <a:lnTo>
                  <a:pt x="186" y="12"/>
                </a:lnTo>
                <a:lnTo>
                  <a:pt x="176" y="10"/>
                </a:lnTo>
                <a:lnTo>
                  <a:pt x="174" y="10"/>
                </a:lnTo>
                <a:lnTo>
                  <a:pt x="152" y="8"/>
                </a:lnTo>
                <a:lnTo>
                  <a:pt x="132" y="4"/>
                </a:lnTo>
                <a:lnTo>
                  <a:pt x="128" y="4"/>
                </a:lnTo>
                <a:lnTo>
                  <a:pt x="122" y="2"/>
                </a:lnTo>
                <a:lnTo>
                  <a:pt x="102" y="0"/>
                </a:lnTo>
                <a:lnTo>
                  <a:pt x="102" y="2"/>
                </a:lnTo>
                <a:lnTo>
                  <a:pt x="102" y="4"/>
                </a:lnTo>
                <a:lnTo>
                  <a:pt x="102" y="6"/>
                </a:lnTo>
                <a:lnTo>
                  <a:pt x="100" y="6"/>
                </a:lnTo>
                <a:lnTo>
                  <a:pt x="100" y="8"/>
                </a:lnTo>
                <a:lnTo>
                  <a:pt x="100" y="10"/>
                </a:lnTo>
                <a:lnTo>
                  <a:pt x="98" y="10"/>
                </a:lnTo>
                <a:lnTo>
                  <a:pt x="98" y="12"/>
                </a:lnTo>
                <a:lnTo>
                  <a:pt x="96" y="12"/>
                </a:lnTo>
                <a:lnTo>
                  <a:pt x="96" y="14"/>
                </a:lnTo>
                <a:lnTo>
                  <a:pt x="96" y="16"/>
                </a:lnTo>
                <a:lnTo>
                  <a:pt x="94" y="16"/>
                </a:lnTo>
                <a:lnTo>
                  <a:pt x="94" y="18"/>
                </a:lnTo>
                <a:lnTo>
                  <a:pt x="94" y="20"/>
                </a:lnTo>
                <a:lnTo>
                  <a:pt x="92" y="20"/>
                </a:lnTo>
                <a:lnTo>
                  <a:pt x="92" y="22"/>
                </a:lnTo>
                <a:lnTo>
                  <a:pt x="92" y="24"/>
                </a:lnTo>
                <a:lnTo>
                  <a:pt x="90" y="24"/>
                </a:lnTo>
                <a:lnTo>
                  <a:pt x="92" y="24"/>
                </a:lnTo>
                <a:lnTo>
                  <a:pt x="90" y="24"/>
                </a:lnTo>
                <a:lnTo>
                  <a:pt x="90" y="26"/>
                </a:lnTo>
                <a:lnTo>
                  <a:pt x="90" y="28"/>
                </a:lnTo>
                <a:lnTo>
                  <a:pt x="90" y="30"/>
                </a:lnTo>
                <a:lnTo>
                  <a:pt x="90" y="32"/>
                </a:lnTo>
                <a:lnTo>
                  <a:pt x="88" y="32"/>
                </a:lnTo>
                <a:lnTo>
                  <a:pt x="88" y="34"/>
                </a:lnTo>
                <a:lnTo>
                  <a:pt x="88" y="36"/>
                </a:lnTo>
                <a:lnTo>
                  <a:pt x="88" y="38"/>
                </a:lnTo>
                <a:lnTo>
                  <a:pt x="86" y="38"/>
                </a:lnTo>
                <a:lnTo>
                  <a:pt x="86" y="40"/>
                </a:lnTo>
                <a:lnTo>
                  <a:pt x="88" y="40"/>
                </a:lnTo>
                <a:lnTo>
                  <a:pt x="88" y="42"/>
                </a:lnTo>
                <a:lnTo>
                  <a:pt x="86" y="42"/>
                </a:lnTo>
                <a:lnTo>
                  <a:pt x="88" y="42"/>
                </a:lnTo>
                <a:lnTo>
                  <a:pt x="88" y="44"/>
                </a:lnTo>
                <a:lnTo>
                  <a:pt x="86" y="44"/>
                </a:lnTo>
                <a:lnTo>
                  <a:pt x="88" y="44"/>
                </a:lnTo>
                <a:lnTo>
                  <a:pt x="86" y="44"/>
                </a:lnTo>
                <a:lnTo>
                  <a:pt x="88" y="44"/>
                </a:lnTo>
                <a:lnTo>
                  <a:pt x="88" y="46"/>
                </a:lnTo>
                <a:lnTo>
                  <a:pt x="86" y="46"/>
                </a:lnTo>
                <a:lnTo>
                  <a:pt x="86" y="48"/>
                </a:lnTo>
                <a:lnTo>
                  <a:pt x="86" y="50"/>
                </a:lnTo>
                <a:lnTo>
                  <a:pt x="84" y="50"/>
                </a:lnTo>
                <a:lnTo>
                  <a:pt x="84" y="52"/>
                </a:lnTo>
                <a:lnTo>
                  <a:pt x="82" y="52"/>
                </a:lnTo>
                <a:lnTo>
                  <a:pt x="84" y="52"/>
                </a:lnTo>
                <a:lnTo>
                  <a:pt x="82" y="52"/>
                </a:lnTo>
                <a:lnTo>
                  <a:pt x="82" y="54"/>
                </a:lnTo>
                <a:lnTo>
                  <a:pt x="84" y="56"/>
                </a:lnTo>
                <a:lnTo>
                  <a:pt x="82" y="56"/>
                </a:lnTo>
                <a:lnTo>
                  <a:pt x="82" y="58"/>
                </a:lnTo>
                <a:lnTo>
                  <a:pt x="84" y="58"/>
                </a:lnTo>
                <a:lnTo>
                  <a:pt x="84" y="60"/>
                </a:lnTo>
                <a:lnTo>
                  <a:pt x="86" y="60"/>
                </a:lnTo>
                <a:lnTo>
                  <a:pt x="86" y="62"/>
                </a:lnTo>
                <a:lnTo>
                  <a:pt x="84" y="62"/>
                </a:lnTo>
                <a:lnTo>
                  <a:pt x="84" y="64"/>
                </a:lnTo>
                <a:lnTo>
                  <a:pt x="82" y="64"/>
                </a:lnTo>
                <a:lnTo>
                  <a:pt x="82" y="66"/>
                </a:lnTo>
                <a:lnTo>
                  <a:pt x="82" y="68"/>
                </a:lnTo>
                <a:lnTo>
                  <a:pt x="84" y="68"/>
                </a:lnTo>
                <a:lnTo>
                  <a:pt x="84" y="70"/>
                </a:lnTo>
                <a:lnTo>
                  <a:pt x="82" y="70"/>
                </a:lnTo>
                <a:lnTo>
                  <a:pt x="82" y="72"/>
                </a:lnTo>
                <a:lnTo>
                  <a:pt x="80" y="72"/>
                </a:lnTo>
                <a:lnTo>
                  <a:pt x="80" y="74"/>
                </a:lnTo>
                <a:lnTo>
                  <a:pt x="80" y="76"/>
                </a:lnTo>
                <a:lnTo>
                  <a:pt x="78" y="76"/>
                </a:lnTo>
                <a:lnTo>
                  <a:pt x="78" y="78"/>
                </a:lnTo>
                <a:lnTo>
                  <a:pt x="76" y="76"/>
                </a:lnTo>
                <a:lnTo>
                  <a:pt x="72" y="76"/>
                </a:lnTo>
                <a:lnTo>
                  <a:pt x="72" y="80"/>
                </a:lnTo>
                <a:lnTo>
                  <a:pt x="72" y="78"/>
                </a:lnTo>
                <a:lnTo>
                  <a:pt x="70" y="78"/>
                </a:lnTo>
                <a:lnTo>
                  <a:pt x="68" y="80"/>
                </a:lnTo>
                <a:lnTo>
                  <a:pt x="66" y="80"/>
                </a:lnTo>
                <a:lnTo>
                  <a:pt x="66" y="82"/>
                </a:lnTo>
                <a:lnTo>
                  <a:pt x="64" y="82"/>
                </a:lnTo>
                <a:lnTo>
                  <a:pt x="62" y="82"/>
                </a:lnTo>
                <a:lnTo>
                  <a:pt x="60" y="82"/>
                </a:lnTo>
                <a:lnTo>
                  <a:pt x="58" y="82"/>
                </a:lnTo>
                <a:lnTo>
                  <a:pt x="56" y="82"/>
                </a:lnTo>
                <a:lnTo>
                  <a:pt x="56" y="84"/>
                </a:lnTo>
                <a:lnTo>
                  <a:pt x="54" y="84"/>
                </a:lnTo>
                <a:lnTo>
                  <a:pt x="52" y="84"/>
                </a:lnTo>
                <a:lnTo>
                  <a:pt x="52" y="86"/>
                </a:lnTo>
                <a:lnTo>
                  <a:pt x="50" y="86"/>
                </a:lnTo>
                <a:lnTo>
                  <a:pt x="48" y="86"/>
                </a:lnTo>
                <a:lnTo>
                  <a:pt x="46" y="86"/>
                </a:lnTo>
                <a:lnTo>
                  <a:pt x="44" y="86"/>
                </a:lnTo>
                <a:lnTo>
                  <a:pt x="42" y="86"/>
                </a:lnTo>
                <a:lnTo>
                  <a:pt x="40" y="86"/>
                </a:lnTo>
                <a:lnTo>
                  <a:pt x="40" y="88"/>
                </a:lnTo>
                <a:lnTo>
                  <a:pt x="38" y="88"/>
                </a:lnTo>
                <a:lnTo>
                  <a:pt x="38" y="90"/>
                </a:lnTo>
                <a:lnTo>
                  <a:pt x="34" y="90"/>
                </a:lnTo>
                <a:lnTo>
                  <a:pt x="32" y="90"/>
                </a:lnTo>
                <a:lnTo>
                  <a:pt x="32" y="92"/>
                </a:lnTo>
                <a:lnTo>
                  <a:pt x="30" y="92"/>
                </a:lnTo>
                <a:lnTo>
                  <a:pt x="28" y="92"/>
                </a:lnTo>
                <a:lnTo>
                  <a:pt x="26" y="92"/>
                </a:lnTo>
                <a:lnTo>
                  <a:pt x="24" y="92"/>
                </a:lnTo>
                <a:lnTo>
                  <a:pt x="24" y="94"/>
                </a:lnTo>
                <a:lnTo>
                  <a:pt x="24" y="96"/>
                </a:lnTo>
                <a:lnTo>
                  <a:pt x="22" y="98"/>
                </a:lnTo>
                <a:lnTo>
                  <a:pt x="22" y="100"/>
                </a:lnTo>
                <a:lnTo>
                  <a:pt x="20" y="100"/>
                </a:lnTo>
                <a:lnTo>
                  <a:pt x="18" y="100"/>
                </a:lnTo>
                <a:lnTo>
                  <a:pt x="16" y="98"/>
                </a:lnTo>
                <a:lnTo>
                  <a:pt x="14" y="98"/>
                </a:lnTo>
                <a:lnTo>
                  <a:pt x="12" y="98"/>
                </a:lnTo>
                <a:lnTo>
                  <a:pt x="10" y="100"/>
                </a:lnTo>
                <a:lnTo>
                  <a:pt x="10" y="102"/>
                </a:lnTo>
                <a:lnTo>
                  <a:pt x="8" y="102"/>
                </a:lnTo>
                <a:lnTo>
                  <a:pt x="8" y="104"/>
                </a:lnTo>
                <a:lnTo>
                  <a:pt x="8" y="106"/>
                </a:lnTo>
                <a:lnTo>
                  <a:pt x="8" y="108"/>
                </a:lnTo>
                <a:lnTo>
                  <a:pt x="8" y="112"/>
                </a:lnTo>
                <a:lnTo>
                  <a:pt x="10" y="112"/>
                </a:lnTo>
                <a:lnTo>
                  <a:pt x="10" y="114"/>
                </a:lnTo>
                <a:lnTo>
                  <a:pt x="8" y="114"/>
                </a:lnTo>
                <a:lnTo>
                  <a:pt x="8" y="118"/>
                </a:lnTo>
                <a:lnTo>
                  <a:pt x="8" y="120"/>
                </a:lnTo>
                <a:lnTo>
                  <a:pt x="8" y="122"/>
                </a:lnTo>
                <a:lnTo>
                  <a:pt x="10" y="122"/>
                </a:lnTo>
                <a:lnTo>
                  <a:pt x="10" y="124"/>
                </a:lnTo>
                <a:lnTo>
                  <a:pt x="8" y="124"/>
                </a:lnTo>
                <a:lnTo>
                  <a:pt x="8" y="126"/>
                </a:lnTo>
                <a:lnTo>
                  <a:pt x="8" y="128"/>
                </a:lnTo>
                <a:lnTo>
                  <a:pt x="6" y="128"/>
                </a:lnTo>
                <a:lnTo>
                  <a:pt x="8" y="128"/>
                </a:lnTo>
                <a:lnTo>
                  <a:pt x="6" y="128"/>
                </a:lnTo>
                <a:lnTo>
                  <a:pt x="6" y="130"/>
                </a:lnTo>
                <a:lnTo>
                  <a:pt x="6" y="132"/>
                </a:lnTo>
                <a:lnTo>
                  <a:pt x="6" y="134"/>
                </a:lnTo>
                <a:lnTo>
                  <a:pt x="4" y="134"/>
                </a:lnTo>
                <a:lnTo>
                  <a:pt x="4" y="136"/>
                </a:lnTo>
                <a:lnTo>
                  <a:pt x="4" y="140"/>
                </a:lnTo>
                <a:lnTo>
                  <a:pt x="4" y="142"/>
                </a:lnTo>
                <a:lnTo>
                  <a:pt x="4" y="146"/>
                </a:lnTo>
                <a:lnTo>
                  <a:pt x="2" y="148"/>
                </a:lnTo>
                <a:lnTo>
                  <a:pt x="2" y="150"/>
                </a:lnTo>
                <a:lnTo>
                  <a:pt x="2" y="154"/>
                </a:lnTo>
                <a:lnTo>
                  <a:pt x="2" y="158"/>
                </a:lnTo>
                <a:lnTo>
                  <a:pt x="2" y="160"/>
                </a:lnTo>
                <a:lnTo>
                  <a:pt x="0" y="160"/>
                </a:lnTo>
                <a:lnTo>
                  <a:pt x="0" y="162"/>
                </a:lnTo>
                <a:lnTo>
                  <a:pt x="0" y="164"/>
                </a:lnTo>
                <a:lnTo>
                  <a:pt x="0" y="166"/>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728" name="Freeform 632">
            <a:extLst>
              <a:ext uri="{FF2B5EF4-FFF2-40B4-BE49-F238E27FC236}">
                <a16:creationId xmlns:a16="http://schemas.microsoft.com/office/drawing/2014/main" xmlns="" id="{00000000-0008-0000-0000-000079020000}"/>
              </a:ext>
            </a:extLst>
          </p:cNvPr>
          <p:cNvSpPr>
            <a:spLocks/>
          </p:cNvSpPr>
          <p:nvPr/>
        </p:nvSpPr>
        <p:spPr bwMode="auto">
          <a:xfrm>
            <a:off x="4092397" y="4457116"/>
            <a:ext cx="1588" cy="1587"/>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3175">
            <a:solidFill>
              <a:schemeClr val="bg1">
                <a:lumMod val="50000"/>
              </a:schemeClr>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729" name="Las Vegas-Henderson-Paradise, NV">
            <a:extLst>
              <a:ext uri="{FF2B5EF4-FFF2-40B4-BE49-F238E27FC236}">
                <a16:creationId xmlns:a16="http://schemas.microsoft.com/office/drawing/2014/main" xmlns="" id="{00000000-0008-0000-0000-00007A020000}"/>
              </a:ext>
            </a:extLst>
          </p:cNvPr>
          <p:cNvSpPr>
            <a:spLocks/>
          </p:cNvSpPr>
          <p:nvPr/>
        </p:nvSpPr>
        <p:spPr bwMode="auto">
          <a:xfrm>
            <a:off x="4455785" y="5074024"/>
            <a:ext cx="304800" cy="377406"/>
          </a:xfrm>
          <a:custGeom>
            <a:avLst/>
            <a:gdLst>
              <a:gd name="T0" fmla="*/ 2147483647 w 192"/>
              <a:gd name="T1" fmla="*/ 2147483647 h 240"/>
              <a:gd name="T2" fmla="*/ 2147483647 w 192"/>
              <a:gd name="T3" fmla="*/ 2147483647 h 240"/>
              <a:gd name="T4" fmla="*/ 2147483647 w 192"/>
              <a:gd name="T5" fmla="*/ 2147483647 h 240"/>
              <a:gd name="T6" fmla="*/ 2147483647 w 192"/>
              <a:gd name="T7" fmla="*/ 2147483647 h 240"/>
              <a:gd name="T8" fmla="*/ 2147483647 w 192"/>
              <a:gd name="T9" fmla="*/ 2147483647 h 240"/>
              <a:gd name="T10" fmla="*/ 2147483647 w 192"/>
              <a:gd name="T11" fmla="*/ 2147483647 h 240"/>
              <a:gd name="T12" fmla="*/ 2147483647 w 192"/>
              <a:gd name="T13" fmla="*/ 2147483647 h 240"/>
              <a:gd name="T14" fmla="*/ 2147483647 w 192"/>
              <a:gd name="T15" fmla="*/ 2147483647 h 240"/>
              <a:gd name="T16" fmla="*/ 2147483647 w 192"/>
              <a:gd name="T17" fmla="*/ 2147483647 h 240"/>
              <a:gd name="T18" fmla="*/ 2147483647 w 192"/>
              <a:gd name="T19" fmla="*/ 2147483647 h 240"/>
              <a:gd name="T20" fmla="*/ 2147483647 w 192"/>
              <a:gd name="T21" fmla="*/ 2147483647 h 240"/>
              <a:gd name="T22" fmla="*/ 2147483647 w 192"/>
              <a:gd name="T23" fmla="*/ 2147483647 h 240"/>
              <a:gd name="T24" fmla="*/ 2147483647 w 192"/>
              <a:gd name="T25" fmla="*/ 2147483647 h 240"/>
              <a:gd name="T26" fmla="*/ 2147483647 w 192"/>
              <a:gd name="T27" fmla="*/ 2147483647 h 240"/>
              <a:gd name="T28" fmla="*/ 2147483647 w 192"/>
              <a:gd name="T29" fmla="*/ 2147483647 h 240"/>
              <a:gd name="T30" fmla="*/ 2147483647 w 192"/>
              <a:gd name="T31" fmla="*/ 2147483647 h 240"/>
              <a:gd name="T32" fmla="*/ 2147483647 w 192"/>
              <a:gd name="T33" fmla="*/ 2147483647 h 240"/>
              <a:gd name="T34" fmla="*/ 2147483647 w 192"/>
              <a:gd name="T35" fmla="*/ 2147483647 h 240"/>
              <a:gd name="T36" fmla="*/ 2147483647 w 192"/>
              <a:gd name="T37" fmla="*/ 2147483647 h 240"/>
              <a:gd name="T38" fmla="*/ 2147483647 w 192"/>
              <a:gd name="T39" fmla="*/ 2147483647 h 240"/>
              <a:gd name="T40" fmla="*/ 2147483647 w 192"/>
              <a:gd name="T41" fmla="*/ 2147483647 h 240"/>
              <a:gd name="T42" fmla="*/ 2147483647 w 192"/>
              <a:gd name="T43" fmla="*/ 2147483647 h 240"/>
              <a:gd name="T44" fmla="*/ 2147483647 w 192"/>
              <a:gd name="T45" fmla="*/ 2147483647 h 240"/>
              <a:gd name="T46" fmla="*/ 2147483647 w 192"/>
              <a:gd name="T47" fmla="*/ 2147483647 h 240"/>
              <a:gd name="T48" fmla="*/ 2147483647 w 192"/>
              <a:gd name="T49" fmla="*/ 2147483647 h 240"/>
              <a:gd name="T50" fmla="*/ 2147483647 w 192"/>
              <a:gd name="T51" fmla="*/ 2147483647 h 240"/>
              <a:gd name="T52" fmla="*/ 2147483647 w 192"/>
              <a:gd name="T53" fmla="*/ 2147483647 h 240"/>
              <a:gd name="T54" fmla="*/ 2147483647 w 192"/>
              <a:gd name="T55" fmla="*/ 2147483647 h 240"/>
              <a:gd name="T56" fmla="*/ 2147483647 w 192"/>
              <a:gd name="T57" fmla="*/ 2147483647 h 240"/>
              <a:gd name="T58" fmla="*/ 2147483647 w 192"/>
              <a:gd name="T59" fmla="*/ 2147483647 h 240"/>
              <a:gd name="T60" fmla="*/ 2147483647 w 192"/>
              <a:gd name="T61" fmla="*/ 2147483647 h 240"/>
              <a:gd name="T62" fmla="*/ 2147483647 w 192"/>
              <a:gd name="T63" fmla="*/ 2147483647 h 240"/>
              <a:gd name="T64" fmla="*/ 2147483647 w 192"/>
              <a:gd name="T65" fmla="*/ 2147483647 h 240"/>
              <a:gd name="T66" fmla="*/ 2147483647 w 192"/>
              <a:gd name="T67" fmla="*/ 2147483647 h 240"/>
              <a:gd name="T68" fmla="*/ 2147483647 w 192"/>
              <a:gd name="T69" fmla="*/ 2147483647 h 240"/>
              <a:gd name="T70" fmla="*/ 2147483647 w 192"/>
              <a:gd name="T71" fmla="*/ 0 h 240"/>
              <a:gd name="T72" fmla="*/ 2147483647 w 192"/>
              <a:gd name="T73" fmla="*/ 2147483647 h 240"/>
              <a:gd name="T74" fmla="*/ 2147483647 w 192"/>
              <a:gd name="T75" fmla="*/ 2147483647 h 240"/>
              <a:gd name="T76" fmla="*/ 2147483647 w 192"/>
              <a:gd name="T77" fmla="*/ 2147483647 h 240"/>
              <a:gd name="T78" fmla="*/ 2147483647 w 192"/>
              <a:gd name="T79" fmla="*/ 2147483647 h 240"/>
              <a:gd name="T80" fmla="*/ 2147483647 w 192"/>
              <a:gd name="T81" fmla="*/ 2147483647 h 240"/>
              <a:gd name="T82" fmla="*/ 2147483647 w 192"/>
              <a:gd name="T83" fmla="*/ 2147483647 h 240"/>
              <a:gd name="T84" fmla="*/ 2147483647 w 192"/>
              <a:gd name="T85" fmla="*/ 2147483647 h 240"/>
              <a:gd name="T86" fmla="*/ 2147483647 w 192"/>
              <a:gd name="T87" fmla="*/ 2147483647 h 240"/>
              <a:gd name="T88" fmla="*/ 2147483647 w 192"/>
              <a:gd name="T89" fmla="*/ 2147483647 h 240"/>
              <a:gd name="T90" fmla="*/ 2147483647 w 192"/>
              <a:gd name="T91" fmla="*/ 2147483647 h 240"/>
              <a:gd name="T92" fmla="*/ 2147483647 w 192"/>
              <a:gd name="T93" fmla="*/ 2147483647 h 240"/>
              <a:gd name="T94" fmla="*/ 2147483647 w 192"/>
              <a:gd name="T95" fmla="*/ 2147483647 h 240"/>
              <a:gd name="T96" fmla="*/ 2147483647 w 192"/>
              <a:gd name="T97" fmla="*/ 2147483647 h 240"/>
              <a:gd name="T98" fmla="*/ 2147483647 w 192"/>
              <a:gd name="T99" fmla="*/ 2147483647 h 240"/>
              <a:gd name="T100" fmla="*/ 2147483647 w 192"/>
              <a:gd name="T101" fmla="*/ 2147483647 h 240"/>
              <a:gd name="T102" fmla="*/ 2147483647 w 192"/>
              <a:gd name="T103" fmla="*/ 2147483647 h 240"/>
              <a:gd name="T104" fmla="*/ 2147483647 w 192"/>
              <a:gd name="T105" fmla="*/ 2147483647 h 240"/>
              <a:gd name="T106" fmla="*/ 2147483647 w 192"/>
              <a:gd name="T107" fmla="*/ 2147483647 h 240"/>
              <a:gd name="T108" fmla="*/ 2147483647 w 192"/>
              <a:gd name="T109" fmla="*/ 2147483647 h 24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92"/>
              <a:gd name="T166" fmla="*/ 0 h 240"/>
              <a:gd name="T167" fmla="*/ 192 w 192"/>
              <a:gd name="T168" fmla="*/ 240 h 24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92" h="240">
                <a:moveTo>
                  <a:pt x="192" y="28"/>
                </a:moveTo>
                <a:lnTo>
                  <a:pt x="192" y="32"/>
                </a:lnTo>
                <a:lnTo>
                  <a:pt x="190" y="40"/>
                </a:lnTo>
                <a:lnTo>
                  <a:pt x="190" y="46"/>
                </a:lnTo>
                <a:lnTo>
                  <a:pt x="190" y="48"/>
                </a:lnTo>
                <a:lnTo>
                  <a:pt x="190" y="50"/>
                </a:lnTo>
                <a:lnTo>
                  <a:pt x="188" y="52"/>
                </a:lnTo>
                <a:lnTo>
                  <a:pt x="188" y="54"/>
                </a:lnTo>
                <a:lnTo>
                  <a:pt x="186" y="66"/>
                </a:lnTo>
                <a:lnTo>
                  <a:pt x="186" y="72"/>
                </a:lnTo>
                <a:lnTo>
                  <a:pt x="184" y="86"/>
                </a:lnTo>
                <a:lnTo>
                  <a:pt x="182" y="100"/>
                </a:lnTo>
                <a:lnTo>
                  <a:pt x="178" y="108"/>
                </a:lnTo>
                <a:lnTo>
                  <a:pt x="174" y="114"/>
                </a:lnTo>
                <a:lnTo>
                  <a:pt x="172" y="116"/>
                </a:lnTo>
                <a:lnTo>
                  <a:pt x="170" y="122"/>
                </a:lnTo>
                <a:lnTo>
                  <a:pt x="170" y="124"/>
                </a:lnTo>
                <a:lnTo>
                  <a:pt x="168" y="124"/>
                </a:lnTo>
                <a:lnTo>
                  <a:pt x="158" y="126"/>
                </a:lnTo>
                <a:lnTo>
                  <a:pt x="158" y="124"/>
                </a:lnTo>
                <a:lnTo>
                  <a:pt x="156" y="124"/>
                </a:lnTo>
                <a:lnTo>
                  <a:pt x="154" y="120"/>
                </a:lnTo>
                <a:lnTo>
                  <a:pt x="154" y="116"/>
                </a:lnTo>
                <a:lnTo>
                  <a:pt x="152" y="112"/>
                </a:lnTo>
                <a:lnTo>
                  <a:pt x="148" y="108"/>
                </a:lnTo>
                <a:lnTo>
                  <a:pt x="146" y="106"/>
                </a:lnTo>
                <a:lnTo>
                  <a:pt x="144" y="106"/>
                </a:lnTo>
                <a:lnTo>
                  <a:pt x="140" y="108"/>
                </a:lnTo>
                <a:lnTo>
                  <a:pt x="136" y="108"/>
                </a:lnTo>
                <a:lnTo>
                  <a:pt x="134" y="108"/>
                </a:lnTo>
                <a:lnTo>
                  <a:pt x="134" y="106"/>
                </a:lnTo>
                <a:lnTo>
                  <a:pt x="136" y="106"/>
                </a:lnTo>
                <a:lnTo>
                  <a:pt x="136" y="104"/>
                </a:lnTo>
                <a:lnTo>
                  <a:pt x="132" y="104"/>
                </a:lnTo>
                <a:lnTo>
                  <a:pt x="124" y="104"/>
                </a:lnTo>
                <a:lnTo>
                  <a:pt x="120" y="106"/>
                </a:lnTo>
                <a:lnTo>
                  <a:pt x="114" y="106"/>
                </a:lnTo>
                <a:lnTo>
                  <a:pt x="112" y="108"/>
                </a:lnTo>
                <a:lnTo>
                  <a:pt x="110" y="108"/>
                </a:lnTo>
                <a:lnTo>
                  <a:pt x="110" y="110"/>
                </a:lnTo>
                <a:lnTo>
                  <a:pt x="112" y="110"/>
                </a:lnTo>
                <a:lnTo>
                  <a:pt x="112" y="116"/>
                </a:lnTo>
                <a:lnTo>
                  <a:pt x="112" y="118"/>
                </a:lnTo>
                <a:lnTo>
                  <a:pt x="110" y="118"/>
                </a:lnTo>
                <a:lnTo>
                  <a:pt x="110" y="120"/>
                </a:lnTo>
                <a:lnTo>
                  <a:pt x="110" y="126"/>
                </a:lnTo>
                <a:lnTo>
                  <a:pt x="112" y="130"/>
                </a:lnTo>
                <a:lnTo>
                  <a:pt x="112" y="136"/>
                </a:lnTo>
                <a:lnTo>
                  <a:pt x="112" y="138"/>
                </a:lnTo>
                <a:lnTo>
                  <a:pt x="112" y="140"/>
                </a:lnTo>
                <a:lnTo>
                  <a:pt x="110" y="142"/>
                </a:lnTo>
                <a:lnTo>
                  <a:pt x="108" y="154"/>
                </a:lnTo>
                <a:lnTo>
                  <a:pt x="108" y="160"/>
                </a:lnTo>
                <a:lnTo>
                  <a:pt x="110" y="164"/>
                </a:lnTo>
                <a:lnTo>
                  <a:pt x="110" y="166"/>
                </a:lnTo>
                <a:lnTo>
                  <a:pt x="112" y="166"/>
                </a:lnTo>
                <a:lnTo>
                  <a:pt x="112" y="168"/>
                </a:lnTo>
                <a:lnTo>
                  <a:pt x="110" y="170"/>
                </a:lnTo>
                <a:lnTo>
                  <a:pt x="110" y="172"/>
                </a:lnTo>
                <a:lnTo>
                  <a:pt x="108" y="178"/>
                </a:lnTo>
                <a:lnTo>
                  <a:pt x="108" y="180"/>
                </a:lnTo>
                <a:lnTo>
                  <a:pt x="106" y="180"/>
                </a:lnTo>
                <a:lnTo>
                  <a:pt x="108" y="186"/>
                </a:lnTo>
                <a:lnTo>
                  <a:pt x="108" y="188"/>
                </a:lnTo>
                <a:lnTo>
                  <a:pt x="110" y="190"/>
                </a:lnTo>
                <a:lnTo>
                  <a:pt x="110" y="192"/>
                </a:lnTo>
                <a:lnTo>
                  <a:pt x="110" y="198"/>
                </a:lnTo>
                <a:lnTo>
                  <a:pt x="112" y="200"/>
                </a:lnTo>
                <a:lnTo>
                  <a:pt x="112" y="202"/>
                </a:lnTo>
                <a:lnTo>
                  <a:pt x="112" y="204"/>
                </a:lnTo>
                <a:lnTo>
                  <a:pt x="110" y="208"/>
                </a:lnTo>
                <a:lnTo>
                  <a:pt x="112" y="222"/>
                </a:lnTo>
                <a:lnTo>
                  <a:pt x="110" y="222"/>
                </a:lnTo>
                <a:lnTo>
                  <a:pt x="110" y="224"/>
                </a:lnTo>
                <a:lnTo>
                  <a:pt x="110" y="226"/>
                </a:lnTo>
                <a:lnTo>
                  <a:pt x="108" y="226"/>
                </a:lnTo>
                <a:lnTo>
                  <a:pt x="106" y="226"/>
                </a:lnTo>
                <a:lnTo>
                  <a:pt x="104" y="230"/>
                </a:lnTo>
                <a:lnTo>
                  <a:pt x="102" y="236"/>
                </a:lnTo>
                <a:lnTo>
                  <a:pt x="102" y="240"/>
                </a:lnTo>
                <a:lnTo>
                  <a:pt x="100" y="240"/>
                </a:lnTo>
                <a:lnTo>
                  <a:pt x="100" y="238"/>
                </a:lnTo>
                <a:lnTo>
                  <a:pt x="88" y="222"/>
                </a:lnTo>
                <a:lnTo>
                  <a:pt x="84" y="216"/>
                </a:lnTo>
                <a:lnTo>
                  <a:pt x="82" y="214"/>
                </a:lnTo>
                <a:lnTo>
                  <a:pt x="78" y="208"/>
                </a:lnTo>
                <a:lnTo>
                  <a:pt x="68" y="194"/>
                </a:lnTo>
                <a:lnTo>
                  <a:pt x="64" y="188"/>
                </a:lnTo>
                <a:lnTo>
                  <a:pt x="54" y="174"/>
                </a:lnTo>
                <a:lnTo>
                  <a:pt x="42" y="156"/>
                </a:lnTo>
                <a:lnTo>
                  <a:pt x="32" y="144"/>
                </a:lnTo>
                <a:lnTo>
                  <a:pt x="32" y="142"/>
                </a:lnTo>
                <a:lnTo>
                  <a:pt x="28" y="138"/>
                </a:lnTo>
                <a:lnTo>
                  <a:pt x="20" y="126"/>
                </a:lnTo>
                <a:lnTo>
                  <a:pt x="16" y="122"/>
                </a:lnTo>
                <a:lnTo>
                  <a:pt x="6" y="108"/>
                </a:lnTo>
                <a:lnTo>
                  <a:pt x="4" y="104"/>
                </a:lnTo>
                <a:lnTo>
                  <a:pt x="2" y="102"/>
                </a:lnTo>
                <a:lnTo>
                  <a:pt x="0" y="100"/>
                </a:lnTo>
                <a:lnTo>
                  <a:pt x="2" y="98"/>
                </a:lnTo>
                <a:lnTo>
                  <a:pt x="2" y="96"/>
                </a:lnTo>
                <a:lnTo>
                  <a:pt x="2" y="92"/>
                </a:lnTo>
                <a:lnTo>
                  <a:pt x="2" y="90"/>
                </a:lnTo>
                <a:lnTo>
                  <a:pt x="2" y="88"/>
                </a:lnTo>
                <a:lnTo>
                  <a:pt x="4" y="86"/>
                </a:lnTo>
                <a:lnTo>
                  <a:pt x="4" y="84"/>
                </a:lnTo>
                <a:lnTo>
                  <a:pt x="4" y="82"/>
                </a:lnTo>
                <a:lnTo>
                  <a:pt x="4" y="80"/>
                </a:lnTo>
                <a:lnTo>
                  <a:pt x="4" y="76"/>
                </a:lnTo>
                <a:lnTo>
                  <a:pt x="6" y="74"/>
                </a:lnTo>
                <a:lnTo>
                  <a:pt x="6" y="70"/>
                </a:lnTo>
                <a:lnTo>
                  <a:pt x="6" y="68"/>
                </a:lnTo>
                <a:lnTo>
                  <a:pt x="6" y="66"/>
                </a:lnTo>
                <a:lnTo>
                  <a:pt x="8" y="62"/>
                </a:lnTo>
                <a:lnTo>
                  <a:pt x="8" y="60"/>
                </a:lnTo>
                <a:lnTo>
                  <a:pt x="8" y="56"/>
                </a:lnTo>
                <a:lnTo>
                  <a:pt x="8" y="54"/>
                </a:lnTo>
                <a:lnTo>
                  <a:pt x="10" y="54"/>
                </a:lnTo>
                <a:lnTo>
                  <a:pt x="10" y="52"/>
                </a:lnTo>
                <a:lnTo>
                  <a:pt x="10" y="50"/>
                </a:lnTo>
                <a:lnTo>
                  <a:pt x="12" y="42"/>
                </a:lnTo>
                <a:lnTo>
                  <a:pt x="12" y="40"/>
                </a:lnTo>
                <a:lnTo>
                  <a:pt x="12" y="36"/>
                </a:lnTo>
                <a:lnTo>
                  <a:pt x="12" y="32"/>
                </a:lnTo>
                <a:lnTo>
                  <a:pt x="14" y="30"/>
                </a:lnTo>
                <a:lnTo>
                  <a:pt x="14" y="26"/>
                </a:lnTo>
                <a:lnTo>
                  <a:pt x="14" y="22"/>
                </a:lnTo>
                <a:lnTo>
                  <a:pt x="16" y="20"/>
                </a:lnTo>
                <a:lnTo>
                  <a:pt x="16" y="18"/>
                </a:lnTo>
                <a:lnTo>
                  <a:pt x="16" y="16"/>
                </a:lnTo>
                <a:lnTo>
                  <a:pt x="16" y="14"/>
                </a:lnTo>
                <a:lnTo>
                  <a:pt x="16" y="12"/>
                </a:lnTo>
                <a:lnTo>
                  <a:pt x="16" y="10"/>
                </a:lnTo>
                <a:lnTo>
                  <a:pt x="18" y="8"/>
                </a:lnTo>
                <a:lnTo>
                  <a:pt x="18" y="6"/>
                </a:lnTo>
                <a:lnTo>
                  <a:pt x="18" y="4"/>
                </a:lnTo>
                <a:lnTo>
                  <a:pt x="18" y="2"/>
                </a:lnTo>
                <a:lnTo>
                  <a:pt x="18" y="0"/>
                </a:lnTo>
                <a:lnTo>
                  <a:pt x="20" y="0"/>
                </a:lnTo>
                <a:lnTo>
                  <a:pt x="22" y="0"/>
                </a:lnTo>
                <a:lnTo>
                  <a:pt x="24" y="2"/>
                </a:lnTo>
                <a:lnTo>
                  <a:pt x="26" y="2"/>
                </a:lnTo>
                <a:lnTo>
                  <a:pt x="28" y="2"/>
                </a:lnTo>
                <a:lnTo>
                  <a:pt x="30" y="2"/>
                </a:lnTo>
                <a:lnTo>
                  <a:pt x="32" y="2"/>
                </a:lnTo>
                <a:lnTo>
                  <a:pt x="34" y="2"/>
                </a:lnTo>
                <a:lnTo>
                  <a:pt x="36" y="2"/>
                </a:lnTo>
                <a:lnTo>
                  <a:pt x="38" y="2"/>
                </a:lnTo>
                <a:lnTo>
                  <a:pt x="42" y="2"/>
                </a:lnTo>
                <a:lnTo>
                  <a:pt x="44" y="2"/>
                </a:lnTo>
                <a:lnTo>
                  <a:pt x="44" y="4"/>
                </a:lnTo>
                <a:lnTo>
                  <a:pt x="50" y="4"/>
                </a:lnTo>
                <a:lnTo>
                  <a:pt x="54" y="4"/>
                </a:lnTo>
                <a:lnTo>
                  <a:pt x="56" y="4"/>
                </a:lnTo>
                <a:lnTo>
                  <a:pt x="58" y="6"/>
                </a:lnTo>
                <a:lnTo>
                  <a:pt x="60" y="6"/>
                </a:lnTo>
                <a:lnTo>
                  <a:pt x="62" y="6"/>
                </a:lnTo>
                <a:lnTo>
                  <a:pt x="68" y="6"/>
                </a:lnTo>
                <a:lnTo>
                  <a:pt x="72" y="8"/>
                </a:lnTo>
                <a:lnTo>
                  <a:pt x="74" y="8"/>
                </a:lnTo>
                <a:lnTo>
                  <a:pt x="76" y="8"/>
                </a:lnTo>
                <a:lnTo>
                  <a:pt x="78" y="8"/>
                </a:lnTo>
                <a:lnTo>
                  <a:pt x="80" y="8"/>
                </a:lnTo>
                <a:lnTo>
                  <a:pt x="80" y="10"/>
                </a:lnTo>
                <a:lnTo>
                  <a:pt x="82" y="10"/>
                </a:lnTo>
                <a:lnTo>
                  <a:pt x="84" y="10"/>
                </a:lnTo>
                <a:lnTo>
                  <a:pt x="86" y="10"/>
                </a:lnTo>
                <a:lnTo>
                  <a:pt x="88" y="10"/>
                </a:lnTo>
                <a:lnTo>
                  <a:pt x="90" y="10"/>
                </a:lnTo>
                <a:lnTo>
                  <a:pt x="92" y="10"/>
                </a:lnTo>
                <a:lnTo>
                  <a:pt x="94" y="12"/>
                </a:lnTo>
                <a:lnTo>
                  <a:pt x="96" y="12"/>
                </a:lnTo>
                <a:lnTo>
                  <a:pt x="98" y="12"/>
                </a:lnTo>
                <a:lnTo>
                  <a:pt x="100" y="12"/>
                </a:lnTo>
                <a:lnTo>
                  <a:pt x="102" y="12"/>
                </a:lnTo>
                <a:lnTo>
                  <a:pt x="104" y="12"/>
                </a:lnTo>
                <a:lnTo>
                  <a:pt x="106" y="14"/>
                </a:lnTo>
                <a:lnTo>
                  <a:pt x="112" y="14"/>
                </a:lnTo>
                <a:lnTo>
                  <a:pt x="116" y="14"/>
                </a:lnTo>
                <a:lnTo>
                  <a:pt x="116" y="16"/>
                </a:lnTo>
                <a:lnTo>
                  <a:pt x="118" y="16"/>
                </a:lnTo>
                <a:lnTo>
                  <a:pt x="120" y="16"/>
                </a:lnTo>
                <a:lnTo>
                  <a:pt x="122" y="16"/>
                </a:lnTo>
                <a:lnTo>
                  <a:pt x="124" y="16"/>
                </a:lnTo>
                <a:lnTo>
                  <a:pt x="126" y="16"/>
                </a:lnTo>
                <a:lnTo>
                  <a:pt x="126" y="18"/>
                </a:lnTo>
                <a:lnTo>
                  <a:pt x="128" y="18"/>
                </a:lnTo>
                <a:lnTo>
                  <a:pt x="130" y="18"/>
                </a:lnTo>
                <a:lnTo>
                  <a:pt x="132" y="20"/>
                </a:lnTo>
                <a:lnTo>
                  <a:pt x="134" y="20"/>
                </a:lnTo>
                <a:lnTo>
                  <a:pt x="136" y="20"/>
                </a:lnTo>
                <a:lnTo>
                  <a:pt x="138" y="20"/>
                </a:lnTo>
                <a:lnTo>
                  <a:pt x="140" y="20"/>
                </a:lnTo>
                <a:lnTo>
                  <a:pt x="142" y="20"/>
                </a:lnTo>
                <a:lnTo>
                  <a:pt x="144" y="22"/>
                </a:lnTo>
                <a:lnTo>
                  <a:pt x="146" y="22"/>
                </a:lnTo>
                <a:lnTo>
                  <a:pt x="148" y="22"/>
                </a:lnTo>
                <a:lnTo>
                  <a:pt x="150" y="22"/>
                </a:lnTo>
                <a:lnTo>
                  <a:pt x="154" y="22"/>
                </a:lnTo>
                <a:lnTo>
                  <a:pt x="156" y="24"/>
                </a:lnTo>
                <a:lnTo>
                  <a:pt x="158" y="24"/>
                </a:lnTo>
                <a:lnTo>
                  <a:pt x="160" y="24"/>
                </a:lnTo>
                <a:lnTo>
                  <a:pt x="162" y="24"/>
                </a:lnTo>
                <a:lnTo>
                  <a:pt x="164" y="24"/>
                </a:lnTo>
                <a:lnTo>
                  <a:pt x="166" y="24"/>
                </a:lnTo>
                <a:lnTo>
                  <a:pt x="168" y="26"/>
                </a:lnTo>
                <a:lnTo>
                  <a:pt x="170" y="26"/>
                </a:lnTo>
                <a:lnTo>
                  <a:pt x="172" y="26"/>
                </a:lnTo>
                <a:lnTo>
                  <a:pt x="174" y="26"/>
                </a:lnTo>
                <a:lnTo>
                  <a:pt x="176" y="26"/>
                </a:lnTo>
                <a:lnTo>
                  <a:pt x="178" y="26"/>
                </a:lnTo>
                <a:lnTo>
                  <a:pt x="180" y="26"/>
                </a:lnTo>
                <a:lnTo>
                  <a:pt x="182" y="28"/>
                </a:lnTo>
                <a:lnTo>
                  <a:pt x="184" y="28"/>
                </a:lnTo>
                <a:lnTo>
                  <a:pt x="186" y="28"/>
                </a:lnTo>
                <a:lnTo>
                  <a:pt x="188" y="28"/>
                </a:lnTo>
                <a:lnTo>
                  <a:pt x="190" y="28"/>
                </a:lnTo>
                <a:lnTo>
                  <a:pt x="192" y="28"/>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730" name="Freeform 635">
            <a:extLst>
              <a:ext uri="{FF2B5EF4-FFF2-40B4-BE49-F238E27FC236}">
                <a16:creationId xmlns:a16="http://schemas.microsoft.com/office/drawing/2014/main" xmlns="" id="{00000000-0008-0000-0000-00007C020000}"/>
              </a:ext>
            </a:extLst>
          </p:cNvPr>
          <p:cNvSpPr>
            <a:spLocks/>
          </p:cNvSpPr>
          <p:nvPr/>
        </p:nvSpPr>
        <p:spPr bwMode="auto">
          <a:xfrm>
            <a:off x="4246235" y="4607718"/>
            <a:ext cx="1588" cy="1587"/>
          </a:xfrm>
          <a:custGeom>
            <a:avLst/>
            <a:gdLst>
              <a:gd name="T0" fmla="*/ 0 w 1588"/>
              <a:gd name="T1" fmla="*/ 0 h 1588"/>
              <a:gd name="T2" fmla="*/ 0 w 1588"/>
              <a:gd name="T3" fmla="*/ 0 h 1588"/>
              <a:gd name="T4" fmla="*/ 0 w 1588"/>
              <a:gd name="T5" fmla="*/ 0 h 1588"/>
              <a:gd name="T6" fmla="*/ 0 w 1588"/>
              <a:gd name="T7" fmla="*/ 0 h 1588"/>
              <a:gd name="T8" fmla="*/ 0 60000 65536"/>
              <a:gd name="T9" fmla="*/ 0 60000 65536"/>
              <a:gd name="T10" fmla="*/ 0 60000 65536"/>
              <a:gd name="T11" fmla="*/ 0 60000 65536"/>
              <a:gd name="T12" fmla="*/ 0 w 1588"/>
              <a:gd name="T13" fmla="*/ 0 h 1588"/>
              <a:gd name="T14" fmla="*/ 1588 w 1588"/>
              <a:gd name="T15" fmla="*/ 1588 h 1588"/>
            </a:gdLst>
            <a:ahLst/>
            <a:cxnLst>
              <a:cxn ang="T8">
                <a:pos x="T0" y="T1"/>
              </a:cxn>
              <a:cxn ang="T9">
                <a:pos x="T2" y="T3"/>
              </a:cxn>
              <a:cxn ang="T10">
                <a:pos x="T4" y="T5"/>
              </a:cxn>
              <a:cxn ang="T11">
                <a:pos x="T6" y="T7"/>
              </a:cxn>
            </a:cxnLst>
            <a:rect l="T12" t="T13" r="T14" b="T15"/>
            <a:pathLst>
              <a:path w="1588" h="1588">
                <a:moveTo>
                  <a:pt x="0" y="0"/>
                </a:moveTo>
                <a:lnTo>
                  <a:pt x="0" y="0"/>
                </a:lnTo>
              </a:path>
            </a:pathLst>
          </a:custGeom>
          <a:noFill/>
          <a:ln w="3175">
            <a:solidFill>
              <a:schemeClr val="bg1">
                <a:lumMod val="50000"/>
              </a:schemeClr>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731" name="Freeform 636">
            <a:extLst>
              <a:ext uri="{FF2B5EF4-FFF2-40B4-BE49-F238E27FC236}">
                <a16:creationId xmlns:a16="http://schemas.microsoft.com/office/drawing/2014/main" xmlns="" id="{00000000-0008-0000-0000-00007D020000}"/>
              </a:ext>
            </a:extLst>
          </p:cNvPr>
          <p:cNvSpPr>
            <a:spLocks/>
          </p:cNvSpPr>
          <p:nvPr/>
        </p:nvSpPr>
        <p:spPr bwMode="auto">
          <a:xfrm>
            <a:off x="3860622" y="3309024"/>
            <a:ext cx="3175" cy="1587"/>
          </a:xfrm>
          <a:custGeom>
            <a:avLst/>
            <a:gdLst>
              <a:gd name="T0" fmla="*/ 0 w 2"/>
              <a:gd name="T1" fmla="*/ 0 h 1588"/>
              <a:gd name="T2" fmla="*/ 0 w 2"/>
              <a:gd name="T3" fmla="*/ 0 h 1588"/>
              <a:gd name="T4" fmla="*/ 2147483646 w 2"/>
              <a:gd name="T5" fmla="*/ 0 h 1588"/>
              <a:gd name="T6" fmla="*/ 0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lnTo>
                  <a:pt x="0" y="0"/>
                </a:lnTo>
                <a:close/>
              </a:path>
            </a:pathLst>
          </a:custGeom>
          <a:solidFill>
            <a:srgbClr val="00AEEF"/>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732" name="Rectangle 1731">
            <a:extLst>
              <a:ext uri="{FF2B5EF4-FFF2-40B4-BE49-F238E27FC236}">
                <a16:creationId xmlns:a16="http://schemas.microsoft.com/office/drawing/2014/main" xmlns="" id="{00000000-0008-0000-0000-00007E020000}"/>
              </a:ext>
            </a:extLst>
          </p:cNvPr>
          <p:cNvSpPr>
            <a:spLocks noChangeArrowheads="1"/>
          </p:cNvSpPr>
          <p:nvPr/>
        </p:nvSpPr>
        <p:spPr bwMode="auto">
          <a:xfrm>
            <a:off x="3860622" y="3309024"/>
            <a:ext cx="1588" cy="1587"/>
          </a:xfrm>
          <a:prstGeom prst="rect">
            <a:avLst/>
          </a:prstGeom>
          <a:solidFill>
            <a:srgbClr val="00AEEF"/>
          </a:solidFill>
          <a:ln w="3175">
            <a:solidFill>
              <a:schemeClr val="bg1">
                <a:lumMod val="50000"/>
              </a:schemeClr>
            </a:solidFill>
            <a:miter lim="800000"/>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1733" name="Freeform 638">
            <a:extLst>
              <a:ext uri="{FF2B5EF4-FFF2-40B4-BE49-F238E27FC236}">
                <a16:creationId xmlns:a16="http://schemas.microsoft.com/office/drawing/2014/main" xmlns="" id="{00000000-0008-0000-0000-00007F020000}"/>
              </a:ext>
            </a:extLst>
          </p:cNvPr>
          <p:cNvSpPr>
            <a:spLocks/>
          </p:cNvSpPr>
          <p:nvPr/>
        </p:nvSpPr>
        <p:spPr bwMode="auto">
          <a:xfrm>
            <a:off x="3882847" y="3267749"/>
            <a:ext cx="3175" cy="1587"/>
          </a:xfrm>
          <a:custGeom>
            <a:avLst/>
            <a:gdLst>
              <a:gd name="T0" fmla="*/ 0 w 2"/>
              <a:gd name="T1" fmla="*/ 0 h 1588"/>
              <a:gd name="T2" fmla="*/ 2147483646 w 2"/>
              <a:gd name="T3" fmla="*/ 0 h 1588"/>
              <a:gd name="T4" fmla="*/ 0 w 2"/>
              <a:gd name="T5" fmla="*/ 0 h 1588"/>
              <a:gd name="T6" fmla="*/ 0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2" y="0"/>
                </a:lnTo>
                <a:lnTo>
                  <a:pt x="0" y="0"/>
                </a:lnTo>
                <a:close/>
              </a:path>
            </a:pathLst>
          </a:custGeom>
          <a:solidFill>
            <a:srgbClr val="00AEEF"/>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734" name="Rectangle 1733">
            <a:extLst>
              <a:ext uri="{FF2B5EF4-FFF2-40B4-BE49-F238E27FC236}">
                <a16:creationId xmlns:a16="http://schemas.microsoft.com/office/drawing/2014/main" xmlns="" id="{00000000-0008-0000-0000-000080020000}"/>
              </a:ext>
            </a:extLst>
          </p:cNvPr>
          <p:cNvSpPr>
            <a:spLocks noChangeArrowheads="1"/>
          </p:cNvSpPr>
          <p:nvPr/>
        </p:nvSpPr>
        <p:spPr bwMode="auto">
          <a:xfrm>
            <a:off x="3857447" y="3315374"/>
            <a:ext cx="3175" cy="1587"/>
          </a:xfrm>
          <a:prstGeom prst="rect">
            <a:avLst/>
          </a:prstGeom>
          <a:solidFill>
            <a:srgbClr val="00AEEF"/>
          </a:solidFill>
          <a:ln w="3175">
            <a:solidFill>
              <a:schemeClr val="bg1">
                <a:lumMod val="50000"/>
              </a:schemeClr>
            </a:solidFill>
            <a:miter lim="800000"/>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1735" name="Rectangle 1734">
            <a:extLst>
              <a:ext uri="{FF2B5EF4-FFF2-40B4-BE49-F238E27FC236}">
                <a16:creationId xmlns:a16="http://schemas.microsoft.com/office/drawing/2014/main" xmlns="" id="{00000000-0008-0000-0000-00008A020000}"/>
              </a:ext>
            </a:extLst>
          </p:cNvPr>
          <p:cNvSpPr>
            <a:spLocks noChangeArrowheads="1"/>
          </p:cNvSpPr>
          <p:nvPr/>
        </p:nvSpPr>
        <p:spPr bwMode="auto">
          <a:xfrm>
            <a:off x="3693935" y="4679155"/>
            <a:ext cx="3175" cy="3175"/>
          </a:xfrm>
          <a:prstGeom prst="rect">
            <a:avLst/>
          </a:prstGeom>
          <a:solidFill>
            <a:srgbClr val="2E3192"/>
          </a:solidFill>
          <a:ln w="3175">
            <a:solidFill>
              <a:schemeClr val="bg1">
                <a:lumMod val="50000"/>
              </a:schemeClr>
            </a:solidFill>
            <a:miter lim="800000"/>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1736" name="Stockton-Lodi, CA">
            <a:extLst>
              <a:ext uri="{FF2B5EF4-FFF2-40B4-BE49-F238E27FC236}">
                <a16:creationId xmlns:a16="http://schemas.microsoft.com/office/drawing/2014/main" xmlns="" id="{00000000-0008-0000-0000-00008B020000}"/>
              </a:ext>
            </a:extLst>
          </p:cNvPr>
          <p:cNvSpPr>
            <a:spLocks/>
          </p:cNvSpPr>
          <p:nvPr/>
        </p:nvSpPr>
        <p:spPr bwMode="auto">
          <a:xfrm>
            <a:off x="3678060" y="4637880"/>
            <a:ext cx="114300" cy="144253"/>
          </a:xfrm>
          <a:custGeom>
            <a:avLst/>
            <a:gdLst>
              <a:gd name="T0" fmla="*/ 2147483647 w 72"/>
              <a:gd name="T1" fmla="*/ 2147483647 h 92"/>
              <a:gd name="T2" fmla="*/ 2147483647 w 72"/>
              <a:gd name="T3" fmla="*/ 2147483647 h 92"/>
              <a:gd name="T4" fmla="*/ 2147483647 w 72"/>
              <a:gd name="T5" fmla="*/ 2147483647 h 92"/>
              <a:gd name="T6" fmla="*/ 2147483647 w 72"/>
              <a:gd name="T7" fmla="*/ 2147483647 h 92"/>
              <a:gd name="T8" fmla="*/ 2147483647 w 72"/>
              <a:gd name="T9" fmla="*/ 2147483647 h 92"/>
              <a:gd name="T10" fmla="*/ 2147483647 w 72"/>
              <a:gd name="T11" fmla="*/ 2147483647 h 92"/>
              <a:gd name="T12" fmla="*/ 2147483647 w 72"/>
              <a:gd name="T13" fmla="*/ 2147483647 h 92"/>
              <a:gd name="T14" fmla="*/ 2147483647 w 72"/>
              <a:gd name="T15" fmla="*/ 2147483647 h 92"/>
              <a:gd name="T16" fmla="*/ 2147483647 w 72"/>
              <a:gd name="T17" fmla="*/ 2147483647 h 92"/>
              <a:gd name="T18" fmla="*/ 2147483647 w 72"/>
              <a:gd name="T19" fmla="*/ 2147483647 h 92"/>
              <a:gd name="T20" fmla="*/ 2147483647 w 72"/>
              <a:gd name="T21" fmla="*/ 2147483647 h 92"/>
              <a:gd name="T22" fmla="*/ 2147483647 w 72"/>
              <a:gd name="T23" fmla="*/ 0 h 92"/>
              <a:gd name="T24" fmla="*/ 2147483647 w 72"/>
              <a:gd name="T25" fmla="*/ 2147483647 h 92"/>
              <a:gd name="T26" fmla="*/ 2147483647 w 72"/>
              <a:gd name="T27" fmla="*/ 2147483647 h 92"/>
              <a:gd name="T28" fmla="*/ 2147483647 w 72"/>
              <a:gd name="T29" fmla="*/ 2147483647 h 92"/>
              <a:gd name="T30" fmla="*/ 2147483647 w 72"/>
              <a:gd name="T31" fmla="*/ 2147483647 h 92"/>
              <a:gd name="T32" fmla="*/ 2147483647 w 72"/>
              <a:gd name="T33" fmla="*/ 2147483647 h 92"/>
              <a:gd name="T34" fmla="*/ 2147483647 w 72"/>
              <a:gd name="T35" fmla="*/ 2147483647 h 92"/>
              <a:gd name="T36" fmla="*/ 2147483647 w 72"/>
              <a:gd name="T37" fmla="*/ 2147483647 h 92"/>
              <a:gd name="T38" fmla="*/ 2147483647 w 72"/>
              <a:gd name="T39" fmla="*/ 2147483647 h 92"/>
              <a:gd name="T40" fmla="*/ 2147483647 w 72"/>
              <a:gd name="T41" fmla="*/ 2147483647 h 92"/>
              <a:gd name="T42" fmla="*/ 2147483647 w 72"/>
              <a:gd name="T43" fmla="*/ 2147483647 h 92"/>
              <a:gd name="T44" fmla="*/ 2147483647 w 72"/>
              <a:gd name="T45" fmla="*/ 2147483647 h 92"/>
              <a:gd name="T46" fmla="*/ 2147483647 w 72"/>
              <a:gd name="T47" fmla="*/ 2147483647 h 92"/>
              <a:gd name="T48" fmla="*/ 2147483647 w 72"/>
              <a:gd name="T49" fmla="*/ 2147483647 h 92"/>
              <a:gd name="T50" fmla="*/ 2147483647 w 72"/>
              <a:gd name="T51" fmla="*/ 2147483647 h 92"/>
              <a:gd name="T52" fmla="*/ 2147483647 w 72"/>
              <a:gd name="T53" fmla="*/ 2147483647 h 92"/>
              <a:gd name="T54" fmla="*/ 2147483647 w 72"/>
              <a:gd name="T55" fmla="*/ 2147483647 h 92"/>
              <a:gd name="T56" fmla="*/ 2147483647 w 72"/>
              <a:gd name="T57" fmla="*/ 2147483647 h 92"/>
              <a:gd name="T58" fmla="*/ 2147483647 w 72"/>
              <a:gd name="T59" fmla="*/ 2147483647 h 92"/>
              <a:gd name="T60" fmla="*/ 2147483647 w 72"/>
              <a:gd name="T61" fmla="*/ 2147483647 h 92"/>
              <a:gd name="T62" fmla="*/ 2147483647 w 72"/>
              <a:gd name="T63" fmla="*/ 2147483647 h 92"/>
              <a:gd name="T64" fmla="*/ 2147483647 w 72"/>
              <a:gd name="T65" fmla="*/ 2147483647 h 92"/>
              <a:gd name="T66" fmla="*/ 2147483647 w 72"/>
              <a:gd name="T67" fmla="*/ 2147483647 h 92"/>
              <a:gd name="T68" fmla="*/ 2147483647 w 72"/>
              <a:gd name="T69" fmla="*/ 2147483647 h 92"/>
              <a:gd name="T70" fmla="*/ 2147483647 w 72"/>
              <a:gd name="T71" fmla="*/ 2147483647 h 92"/>
              <a:gd name="T72" fmla="*/ 0 w 72"/>
              <a:gd name="T73" fmla="*/ 2147483647 h 92"/>
              <a:gd name="T74" fmla="*/ 2147483647 w 72"/>
              <a:gd name="T75" fmla="*/ 2147483647 h 92"/>
              <a:gd name="T76" fmla="*/ 2147483647 w 72"/>
              <a:gd name="T77" fmla="*/ 2147483647 h 92"/>
              <a:gd name="T78" fmla="*/ 2147483647 w 72"/>
              <a:gd name="T79" fmla="*/ 2147483647 h 92"/>
              <a:gd name="T80" fmla="*/ 2147483647 w 72"/>
              <a:gd name="T81" fmla="*/ 2147483647 h 92"/>
              <a:gd name="T82" fmla="*/ 2147483647 w 72"/>
              <a:gd name="T83" fmla="*/ 2147483647 h 92"/>
              <a:gd name="T84" fmla="*/ 2147483647 w 72"/>
              <a:gd name="T85" fmla="*/ 2147483647 h 92"/>
              <a:gd name="T86" fmla="*/ 2147483647 w 72"/>
              <a:gd name="T87" fmla="*/ 2147483647 h 92"/>
              <a:gd name="T88" fmla="*/ 2147483647 w 72"/>
              <a:gd name="T89" fmla="*/ 2147483647 h 92"/>
              <a:gd name="T90" fmla="*/ 2147483647 w 72"/>
              <a:gd name="T91" fmla="*/ 2147483647 h 92"/>
              <a:gd name="T92" fmla="*/ 2147483647 w 72"/>
              <a:gd name="T93" fmla="*/ 2147483647 h 92"/>
              <a:gd name="T94" fmla="*/ 2147483647 w 72"/>
              <a:gd name="T95" fmla="*/ 2147483647 h 92"/>
              <a:gd name="T96" fmla="*/ 2147483647 w 72"/>
              <a:gd name="T97" fmla="*/ 2147483647 h 92"/>
              <a:gd name="T98" fmla="*/ 2147483647 w 72"/>
              <a:gd name="T99" fmla="*/ 2147483647 h 92"/>
              <a:gd name="T100" fmla="*/ 2147483647 w 72"/>
              <a:gd name="T101" fmla="*/ 2147483647 h 92"/>
              <a:gd name="T102" fmla="*/ 2147483647 w 72"/>
              <a:gd name="T103" fmla="*/ 2147483647 h 92"/>
              <a:gd name="T104" fmla="*/ 2147483647 w 72"/>
              <a:gd name="T105" fmla="*/ 2147483647 h 92"/>
              <a:gd name="T106" fmla="*/ 2147483647 w 72"/>
              <a:gd name="T107" fmla="*/ 2147483647 h 92"/>
              <a:gd name="T108" fmla="*/ 2147483647 w 72"/>
              <a:gd name="T109" fmla="*/ 2147483647 h 92"/>
              <a:gd name="T110" fmla="*/ 2147483647 w 72"/>
              <a:gd name="T111" fmla="*/ 2147483647 h 92"/>
              <a:gd name="T112" fmla="*/ 2147483647 w 72"/>
              <a:gd name="T113" fmla="*/ 2147483647 h 92"/>
              <a:gd name="T114" fmla="*/ 2147483647 w 72"/>
              <a:gd name="T115" fmla="*/ 2147483647 h 92"/>
              <a:gd name="T116" fmla="*/ 2147483647 w 72"/>
              <a:gd name="T117" fmla="*/ 2147483647 h 92"/>
              <a:gd name="T118" fmla="*/ 2147483647 w 72"/>
              <a:gd name="T119" fmla="*/ 2147483647 h 92"/>
              <a:gd name="T120" fmla="*/ 2147483647 w 72"/>
              <a:gd name="T121" fmla="*/ 2147483647 h 9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2"/>
              <a:gd name="T184" fmla="*/ 0 h 92"/>
              <a:gd name="T185" fmla="*/ 72 w 72"/>
              <a:gd name="T186" fmla="*/ 92 h 9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2" h="92">
                <a:moveTo>
                  <a:pt x="72" y="36"/>
                </a:moveTo>
                <a:lnTo>
                  <a:pt x="72" y="34"/>
                </a:lnTo>
                <a:lnTo>
                  <a:pt x="70" y="34"/>
                </a:lnTo>
                <a:lnTo>
                  <a:pt x="70" y="28"/>
                </a:lnTo>
                <a:lnTo>
                  <a:pt x="70" y="22"/>
                </a:lnTo>
                <a:lnTo>
                  <a:pt x="70" y="16"/>
                </a:lnTo>
                <a:lnTo>
                  <a:pt x="70" y="12"/>
                </a:lnTo>
                <a:lnTo>
                  <a:pt x="68" y="6"/>
                </a:lnTo>
                <a:lnTo>
                  <a:pt x="68" y="8"/>
                </a:lnTo>
                <a:lnTo>
                  <a:pt x="66" y="6"/>
                </a:lnTo>
                <a:lnTo>
                  <a:pt x="66" y="4"/>
                </a:lnTo>
                <a:lnTo>
                  <a:pt x="66" y="6"/>
                </a:lnTo>
                <a:lnTo>
                  <a:pt x="64" y="6"/>
                </a:lnTo>
                <a:lnTo>
                  <a:pt x="62" y="6"/>
                </a:lnTo>
                <a:lnTo>
                  <a:pt x="58" y="6"/>
                </a:lnTo>
                <a:lnTo>
                  <a:pt x="58" y="8"/>
                </a:lnTo>
                <a:lnTo>
                  <a:pt x="56" y="8"/>
                </a:lnTo>
                <a:lnTo>
                  <a:pt x="54" y="8"/>
                </a:lnTo>
                <a:lnTo>
                  <a:pt x="48" y="8"/>
                </a:lnTo>
                <a:lnTo>
                  <a:pt x="46" y="8"/>
                </a:lnTo>
                <a:lnTo>
                  <a:pt x="46" y="6"/>
                </a:lnTo>
                <a:lnTo>
                  <a:pt x="44" y="6"/>
                </a:lnTo>
                <a:lnTo>
                  <a:pt x="42" y="6"/>
                </a:lnTo>
                <a:lnTo>
                  <a:pt x="42" y="8"/>
                </a:lnTo>
                <a:lnTo>
                  <a:pt x="42" y="6"/>
                </a:lnTo>
                <a:lnTo>
                  <a:pt x="38" y="8"/>
                </a:lnTo>
                <a:lnTo>
                  <a:pt x="36" y="8"/>
                </a:lnTo>
                <a:lnTo>
                  <a:pt x="36" y="6"/>
                </a:lnTo>
                <a:lnTo>
                  <a:pt x="34" y="6"/>
                </a:lnTo>
                <a:lnTo>
                  <a:pt x="32" y="6"/>
                </a:lnTo>
                <a:lnTo>
                  <a:pt x="32" y="4"/>
                </a:lnTo>
                <a:lnTo>
                  <a:pt x="30" y="4"/>
                </a:lnTo>
                <a:lnTo>
                  <a:pt x="32" y="4"/>
                </a:lnTo>
                <a:lnTo>
                  <a:pt x="30" y="4"/>
                </a:lnTo>
                <a:lnTo>
                  <a:pt x="30" y="2"/>
                </a:lnTo>
                <a:lnTo>
                  <a:pt x="28" y="2"/>
                </a:lnTo>
                <a:lnTo>
                  <a:pt x="28" y="0"/>
                </a:lnTo>
                <a:lnTo>
                  <a:pt x="26" y="0"/>
                </a:lnTo>
                <a:lnTo>
                  <a:pt x="26" y="2"/>
                </a:lnTo>
                <a:lnTo>
                  <a:pt x="26" y="4"/>
                </a:lnTo>
                <a:lnTo>
                  <a:pt x="24" y="4"/>
                </a:lnTo>
                <a:lnTo>
                  <a:pt x="22" y="4"/>
                </a:lnTo>
                <a:lnTo>
                  <a:pt x="22" y="6"/>
                </a:lnTo>
                <a:lnTo>
                  <a:pt x="20" y="6"/>
                </a:lnTo>
                <a:lnTo>
                  <a:pt x="20" y="8"/>
                </a:lnTo>
                <a:lnTo>
                  <a:pt x="20" y="10"/>
                </a:lnTo>
                <a:lnTo>
                  <a:pt x="18" y="10"/>
                </a:lnTo>
                <a:lnTo>
                  <a:pt x="18" y="12"/>
                </a:lnTo>
                <a:lnTo>
                  <a:pt x="16" y="12"/>
                </a:lnTo>
                <a:lnTo>
                  <a:pt x="16" y="14"/>
                </a:lnTo>
                <a:lnTo>
                  <a:pt x="14" y="14"/>
                </a:lnTo>
                <a:lnTo>
                  <a:pt x="12" y="14"/>
                </a:lnTo>
                <a:lnTo>
                  <a:pt x="14" y="16"/>
                </a:lnTo>
                <a:lnTo>
                  <a:pt x="14" y="18"/>
                </a:lnTo>
                <a:lnTo>
                  <a:pt x="14" y="20"/>
                </a:lnTo>
                <a:lnTo>
                  <a:pt x="16" y="22"/>
                </a:lnTo>
                <a:lnTo>
                  <a:pt x="18" y="22"/>
                </a:lnTo>
                <a:lnTo>
                  <a:pt x="20" y="24"/>
                </a:lnTo>
                <a:lnTo>
                  <a:pt x="22" y="26"/>
                </a:lnTo>
                <a:lnTo>
                  <a:pt x="22" y="28"/>
                </a:lnTo>
                <a:lnTo>
                  <a:pt x="24" y="30"/>
                </a:lnTo>
                <a:lnTo>
                  <a:pt x="24" y="32"/>
                </a:lnTo>
                <a:lnTo>
                  <a:pt x="22" y="34"/>
                </a:lnTo>
                <a:lnTo>
                  <a:pt x="20" y="32"/>
                </a:lnTo>
                <a:lnTo>
                  <a:pt x="20" y="30"/>
                </a:lnTo>
                <a:lnTo>
                  <a:pt x="18" y="26"/>
                </a:lnTo>
                <a:lnTo>
                  <a:pt x="16" y="26"/>
                </a:lnTo>
                <a:lnTo>
                  <a:pt x="14" y="24"/>
                </a:lnTo>
                <a:lnTo>
                  <a:pt x="12" y="22"/>
                </a:lnTo>
                <a:lnTo>
                  <a:pt x="12" y="20"/>
                </a:lnTo>
                <a:lnTo>
                  <a:pt x="12" y="22"/>
                </a:lnTo>
                <a:lnTo>
                  <a:pt x="10" y="22"/>
                </a:lnTo>
                <a:lnTo>
                  <a:pt x="10" y="24"/>
                </a:lnTo>
                <a:lnTo>
                  <a:pt x="10" y="26"/>
                </a:lnTo>
                <a:lnTo>
                  <a:pt x="10" y="24"/>
                </a:lnTo>
                <a:lnTo>
                  <a:pt x="12" y="24"/>
                </a:lnTo>
                <a:lnTo>
                  <a:pt x="12" y="26"/>
                </a:lnTo>
                <a:lnTo>
                  <a:pt x="12" y="28"/>
                </a:lnTo>
                <a:lnTo>
                  <a:pt x="10" y="28"/>
                </a:lnTo>
                <a:lnTo>
                  <a:pt x="12" y="28"/>
                </a:lnTo>
                <a:lnTo>
                  <a:pt x="12" y="30"/>
                </a:lnTo>
                <a:lnTo>
                  <a:pt x="10" y="30"/>
                </a:lnTo>
                <a:lnTo>
                  <a:pt x="10" y="32"/>
                </a:lnTo>
                <a:lnTo>
                  <a:pt x="10" y="30"/>
                </a:lnTo>
                <a:lnTo>
                  <a:pt x="10" y="32"/>
                </a:lnTo>
                <a:lnTo>
                  <a:pt x="10" y="34"/>
                </a:lnTo>
                <a:lnTo>
                  <a:pt x="8" y="34"/>
                </a:lnTo>
                <a:lnTo>
                  <a:pt x="10" y="34"/>
                </a:lnTo>
                <a:lnTo>
                  <a:pt x="10" y="36"/>
                </a:lnTo>
                <a:lnTo>
                  <a:pt x="10" y="38"/>
                </a:lnTo>
                <a:lnTo>
                  <a:pt x="8" y="38"/>
                </a:lnTo>
                <a:lnTo>
                  <a:pt x="10" y="40"/>
                </a:lnTo>
                <a:lnTo>
                  <a:pt x="8" y="40"/>
                </a:lnTo>
                <a:lnTo>
                  <a:pt x="8" y="42"/>
                </a:lnTo>
                <a:lnTo>
                  <a:pt x="8" y="44"/>
                </a:lnTo>
                <a:lnTo>
                  <a:pt x="6" y="44"/>
                </a:lnTo>
                <a:lnTo>
                  <a:pt x="6" y="46"/>
                </a:lnTo>
                <a:lnTo>
                  <a:pt x="8" y="46"/>
                </a:lnTo>
                <a:lnTo>
                  <a:pt x="10" y="46"/>
                </a:lnTo>
                <a:lnTo>
                  <a:pt x="10" y="48"/>
                </a:lnTo>
                <a:lnTo>
                  <a:pt x="10" y="50"/>
                </a:lnTo>
                <a:lnTo>
                  <a:pt x="8" y="50"/>
                </a:lnTo>
                <a:lnTo>
                  <a:pt x="6" y="50"/>
                </a:lnTo>
                <a:lnTo>
                  <a:pt x="6" y="52"/>
                </a:lnTo>
                <a:lnTo>
                  <a:pt x="6" y="54"/>
                </a:lnTo>
                <a:lnTo>
                  <a:pt x="6" y="56"/>
                </a:lnTo>
                <a:lnTo>
                  <a:pt x="6" y="58"/>
                </a:lnTo>
                <a:lnTo>
                  <a:pt x="4" y="60"/>
                </a:lnTo>
                <a:lnTo>
                  <a:pt x="4" y="64"/>
                </a:lnTo>
                <a:lnTo>
                  <a:pt x="2" y="68"/>
                </a:lnTo>
                <a:lnTo>
                  <a:pt x="2" y="72"/>
                </a:lnTo>
                <a:lnTo>
                  <a:pt x="2" y="74"/>
                </a:lnTo>
                <a:lnTo>
                  <a:pt x="0" y="78"/>
                </a:lnTo>
                <a:lnTo>
                  <a:pt x="0" y="80"/>
                </a:lnTo>
                <a:lnTo>
                  <a:pt x="0" y="82"/>
                </a:lnTo>
                <a:lnTo>
                  <a:pt x="0" y="84"/>
                </a:lnTo>
                <a:lnTo>
                  <a:pt x="0" y="86"/>
                </a:lnTo>
                <a:lnTo>
                  <a:pt x="2" y="86"/>
                </a:lnTo>
                <a:lnTo>
                  <a:pt x="4" y="86"/>
                </a:lnTo>
                <a:lnTo>
                  <a:pt x="4" y="88"/>
                </a:lnTo>
                <a:lnTo>
                  <a:pt x="4" y="90"/>
                </a:lnTo>
                <a:lnTo>
                  <a:pt x="6" y="90"/>
                </a:lnTo>
                <a:lnTo>
                  <a:pt x="6" y="92"/>
                </a:lnTo>
                <a:lnTo>
                  <a:pt x="8" y="90"/>
                </a:lnTo>
                <a:lnTo>
                  <a:pt x="10" y="90"/>
                </a:lnTo>
                <a:lnTo>
                  <a:pt x="12" y="88"/>
                </a:lnTo>
                <a:lnTo>
                  <a:pt x="14" y="88"/>
                </a:lnTo>
                <a:lnTo>
                  <a:pt x="16" y="86"/>
                </a:lnTo>
                <a:lnTo>
                  <a:pt x="22" y="82"/>
                </a:lnTo>
                <a:lnTo>
                  <a:pt x="24" y="82"/>
                </a:lnTo>
                <a:lnTo>
                  <a:pt x="26" y="80"/>
                </a:lnTo>
                <a:lnTo>
                  <a:pt x="28" y="78"/>
                </a:lnTo>
                <a:lnTo>
                  <a:pt x="30" y="76"/>
                </a:lnTo>
                <a:lnTo>
                  <a:pt x="32" y="76"/>
                </a:lnTo>
                <a:lnTo>
                  <a:pt x="34" y="76"/>
                </a:lnTo>
                <a:lnTo>
                  <a:pt x="34" y="74"/>
                </a:lnTo>
                <a:lnTo>
                  <a:pt x="36" y="74"/>
                </a:lnTo>
                <a:lnTo>
                  <a:pt x="36" y="72"/>
                </a:lnTo>
                <a:lnTo>
                  <a:pt x="36" y="74"/>
                </a:lnTo>
                <a:lnTo>
                  <a:pt x="38" y="74"/>
                </a:lnTo>
                <a:lnTo>
                  <a:pt x="38" y="72"/>
                </a:lnTo>
                <a:lnTo>
                  <a:pt x="40" y="74"/>
                </a:lnTo>
                <a:lnTo>
                  <a:pt x="40" y="72"/>
                </a:lnTo>
                <a:lnTo>
                  <a:pt x="42" y="72"/>
                </a:lnTo>
                <a:lnTo>
                  <a:pt x="42" y="70"/>
                </a:lnTo>
                <a:lnTo>
                  <a:pt x="44" y="72"/>
                </a:lnTo>
                <a:lnTo>
                  <a:pt x="46" y="72"/>
                </a:lnTo>
                <a:lnTo>
                  <a:pt x="46" y="70"/>
                </a:lnTo>
                <a:lnTo>
                  <a:pt x="48" y="70"/>
                </a:lnTo>
                <a:lnTo>
                  <a:pt x="50" y="70"/>
                </a:lnTo>
                <a:lnTo>
                  <a:pt x="52" y="70"/>
                </a:lnTo>
                <a:lnTo>
                  <a:pt x="52" y="72"/>
                </a:lnTo>
                <a:lnTo>
                  <a:pt x="54" y="72"/>
                </a:lnTo>
                <a:lnTo>
                  <a:pt x="54" y="70"/>
                </a:lnTo>
                <a:lnTo>
                  <a:pt x="56" y="70"/>
                </a:lnTo>
                <a:lnTo>
                  <a:pt x="54" y="72"/>
                </a:lnTo>
                <a:lnTo>
                  <a:pt x="56" y="72"/>
                </a:lnTo>
                <a:lnTo>
                  <a:pt x="56" y="70"/>
                </a:lnTo>
                <a:lnTo>
                  <a:pt x="58" y="70"/>
                </a:lnTo>
                <a:lnTo>
                  <a:pt x="58" y="72"/>
                </a:lnTo>
                <a:lnTo>
                  <a:pt x="60" y="72"/>
                </a:lnTo>
                <a:lnTo>
                  <a:pt x="60" y="74"/>
                </a:lnTo>
                <a:lnTo>
                  <a:pt x="62" y="74"/>
                </a:lnTo>
                <a:lnTo>
                  <a:pt x="64" y="74"/>
                </a:lnTo>
                <a:lnTo>
                  <a:pt x="64" y="72"/>
                </a:lnTo>
                <a:lnTo>
                  <a:pt x="64" y="70"/>
                </a:lnTo>
                <a:lnTo>
                  <a:pt x="64" y="68"/>
                </a:lnTo>
                <a:lnTo>
                  <a:pt x="64" y="66"/>
                </a:lnTo>
                <a:lnTo>
                  <a:pt x="64" y="64"/>
                </a:lnTo>
                <a:lnTo>
                  <a:pt x="66" y="64"/>
                </a:lnTo>
                <a:lnTo>
                  <a:pt x="66" y="62"/>
                </a:lnTo>
                <a:lnTo>
                  <a:pt x="66" y="60"/>
                </a:lnTo>
                <a:lnTo>
                  <a:pt x="66" y="58"/>
                </a:lnTo>
                <a:lnTo>
                  <a:pt x="66" y="56"/>
                </a:lnTo>
                <a:lnTo>
                  <a:pt x="68" y="54"/>
                </a:lnTo>
                <a:lnTo>
                  <a:pt x="68" y="52"/>
                </a:lnTo>
                <a:lnTo>
                  <a:pt x="68" y="50"/>
                </a:lnTo>
                <a:lnTo>
                  <a:pt x="70" y="46"/>
                </a:lnTo>
                <a:lnTo>
                  <a:pt x="68" y="46"/>
                </a:lnTo>
                <a:lnTo>
                  <a:pt x="70" y="46"/>
                </a:lnTo>
                <a:lnTo>
                  <a:pt x="70" y="44"/>
                </a:lnTo>
                <a:lnTo>
                  <a:pt x="70" y="42"/>
                </a:lnTo>
                <a:lnTo>
                  <a:pt x="72" y="36"/>
                </a:lnTo>
                <a:close/>
              </a:path>
            </a:pathLst>
          </a:custGeom>
          <a:solidFill>
            <a:srgbClr val="4F6228"/>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737" name="Riverside-San Bernardino-Ontario">
            <a:extLst>
              <a:ext uri="{FF2B5EF4-FFF2-40B4-BE49-F238E27FC236}">
                <a16:creationId xmlns:a16="http://schemas.microsoft.com/office/drawing/2014/main" xmlns="" id="{00000000-0008-0000-0000-00008C020000}"/>
              </a:ext>
            </a:extLst>
          </p:cNvPr>
          <p:cNvSpPr>
            <a:spLocks/>
          </p:cNvSpPr>
          <p:nvPr/>
        </p:nvSpPr>
        <p:spPr bwMode="auto">
          <a:xfrm>
            <a:off x="4093985" y="5219864"/>
            <a:ext cx="579288" cy="521658"/>
          </a:xfrm>
          <a:custGeom>
            <a:avLst/>
            <a:gdLst>
              <a:gd name="connsiteX0" fmla="*/ 95250 w 577850"/>
              <a:gd name="connsiteY0" fmla="*/ 0 h 527050"/>
              <a:gd name="connsiteX1" fmla="*/ 98425 w 577850"/>
              <a:gd name="connsiteY1" fmla="*/ 0 h 527050"/>
              <a:gd name="connsiteX2" fmla="*/ 101600 w 577850"/>
              <a:gd name="connsiteY2" fmla="*/ 0 h 527050"/>
              <a:gd name="connsiteX3" fmla="*/ 104775 w 577850"/>
              <a:gd name="connsiteY3" fmla="*/ 3175 h 527050"/>
              <a:gd name="connsiteX4" fmla="*/ 107950 w 577850"/>
              <a:gd name="connsiteY4" fmla="*/ 3175 h 527050"/>
              <a:gd name="connsiteX5" fmla="*/ 114300 w 577850"/>
              <a:gd name="connsiteY5" fmla="*/ 3175 h 527050"/>
              <a:gd name="connsiteX6" fmla="*/ 117475 w 577850"/>
              <a:gd name="connsiteY6" fmla="*/ 3175 h 527050"/>
              <a:gd name="connsiteX7" fmla="*/ 120650 w 577850"/>
              <a:gd name="connsiteY7" fmla="*/ 6350 h 527050"/>
              <a:gd name="connsiteX8" fmla="*/ 123825 w 577850"/>
              <a:gd name="connsiteY8" fmla="*/ 6350 h 527050"/>
              <a:gd name="connsiteX9" fmla="*/ 127000 w 577850"/>
              <a:gd name="connsiteY9" fmla="*/ 6350 h 527050"/>
              <a:gd name="connsiteX10" fmla="*/ 133350 w 577850"/>
              <a:gd name="connsiteY10" fmla="*/ 6350 h 527050"/>
              <a:gd name="connsiteX11" fmla="*/ 136525 w 577850"/>
              <a:gd name="connsiteY11" fmla="*/ 6350 h 527050"/>
              <a:gd name="connsiteX12" fmla="*/ 136525 w 577850"/>
              <a:gd name="connsiteY12" fmla="*/ 9525 h 527050"/>
              <a:gd name="connsiteX13" fmla="*/ 139700 w 577850"/>
              <a:gd name="connsiteY13" fmla="*/ 9525 h 527050"/>
              <a:gd name="connsiteX14" fmla="*/ 142875 w 577850"/>
              <a:gd name="connsiteY14" fmla="*/ 9525 h 527050"/>
              <a:gd name="connsiteX15" fmla="*/ 146050 w 577850"/>
              <a:gd name="connsiteY15" fmla="*/ 9525 h 527050"/>
              <a:gd name="connsiteX16" fmla="*/ 149225 w 577850"/>
              <a:gd name="connsiteY16" fmla="*/ 9525 h 527050"/>
              <a:gd name="connsiteX17" fmla="*/ 152400 w 577850"/>
              <a:gd name="connsiteY17" fmla="*/ 9525 h 527050"/>
              <a:gd name="connsiteX18" fmla="*/ 152400 w 577850"/>
              <a:gd name="connsiteY18" fmla="*/ 12700 h 527050"/>
              <a:gd name="connsiteX19" fmla="*/ 158750 w 577850"/>
              <a:gd name="connsiteY19" fmla="*/ 12700 h 527050"/>
              <a:gd name="connsiteX20" fmla="*/ 165100 w 577850"/>
              <a:gd name="connsiteY20" fmla="*/ 12700 h 527050"/>
              <a:gd name="connsiteX21" fmla="*/ 168275 w 577850"/>
              <a:gd name="connsiteY21" fmla="*/ 12700 h 527050"/>
              <a:gd name="connsiteX22" fmla="*/ 171450 w 577850"/>
              <a:gd name="connsiteY22" fmla="*/ 15875 h 527050"/>
              <a:gd name="connsiteX23" fmla="*/ 174625 w 577850"/>
              <a:gd name="connsiteY23" fmla="*/ 15875 h 527050"/>
              <a:gd name="connsiteX24" fmla="*/ 177800 w 577850"/>
              <a:gd name="connsiteY24" fmla="*/ 15875 h 527050"/>
              <a:gd name="connsiteX25" fmla="*/ 180975 w 577850"/>
              <a:gd name="connsiteY25" fmla="*/ 15875 h 527050"/>
              <a:gd name="connsiteX26" fmla="*/ 184150 w 577850"/>
              <a:gd name="connsiteY26" fmla="*/ 19050 h 527050"/>
              <a:gd name="connsiteX27" fmla="*/ 187325 w 577850"/>
              <a:gd name="connsiteY27" fmla="*/ 15875 h 527050"/>
              <a:gd name="connsiteX28" fmla="*/ 187325 w 577850"/>
              <a:gd name="connsiteY28" fmla="*/ 19050 h 527050"/>
              <a:gd name="connsiteX29" fmla="*/ 190500 w 577850"/>
              <a:gd name="connsiteY29" fmla="*/ 19050 h 527050"/>
              <a:gd name="connsiteX30" fmla="*/ 193675 w 577850"/>
              <a:gd name="connsiteY30" fmla="*/ 19050 h 527050"/>
              <a:gd name="connsiteX31" fmla="*/ 196850 w 577850"/>
              <a:gd name="connsiteY31" fmla="*/ 19050 h 527050"/>
              <a:gd name="connsiteX32" fmla="*/ 200025 w 577850"/>
              <a:gd name="connsiteY32" fmla="*/ 22225 h 527050"/>
              <a:gd name="connsiteX33" fmla="*/ 203200 w 577850"/>
              <a:gd name="connsiteY33" fmla="*/ 22225 h 527050"/>
              <a:gd name="connsiteX34" fmla="*/ 206375 w 577850"/>
              <a:gd name="connsiteY34" fmla="*/ 22225 h 527050"/>
              <a:gd name="connsiteX35" fmla="*/ 209550 w 577850"/>
              <a:gd name="connsiteY35" fmla="*/ 22225 h 527050"/>
              <a:gd name="connsiteX36" fmla="*/ 219075 w 577850"/>
              <a:gd name="connsiteY36" fmla="*/ 25400 h 527050"/>
              <a:gd name="connsiteX37" fmla="*/ 228600 w 577850"/>
              <a:gd name="connsiteY37" fmla="*/ 25400 h 527050"/>
              <a:gd name="connsiteX38" fmla="*/ 231775 w 577850"/>
              <a:gd name="connsiteY38" fmla="*/ 25400 h 527050"/>
              <a:gd name="connsiteX39" fmla="*/ 234950 w 577850"/>
              <a:gd name="connsiteY39" fmla="*/ 28575 h 527050"/>
              <a:gd name="connsiteX40" fmla="*/ 241300 w 577850"/>
              <a:gd name="connsiteY40" fmla="*/ 28575 h 527050"/>
              <a:gd name="connsiteX41" fmla="*/ 244475 w 577850"/>
              <a:gd name="connsiteY41" fmla="*/ 28575 h 527050"/>
              <a:gd name="connsiteX42" fmla="*/ 250825 w 577850"/>
              <a:gd name="connsiteY42" fmla="*/ 28575 h 527050"/>
              <a:gd name="connsiteX43" fmla="*/ 254000 w 577850"/>
              <a:gd name="connsiteY43" fmla="*/ 31750 h 527050"/>
              <a:gd name="connsiteX44" fmla="*/ 257175 w 577850"/>
              <a:gd name="connsiteY44" fmla="*/ 31750 h 527050"/>
              <a:gd name="connsiteX45" fmla="*/ 260350 w 577850"/>
              <a:gd name="connsiteY45" fmla="*/ 31750 h 527050"/>
              <a:gd name="connsiteX46" fmla="*/ 263525 w 577850"/>
              <a:gd name="connsiteY46" fmla="*/ 31750 h 527050"/>
              <a:gd name="connsiteX47" fmla="*/ 266700 w 577850"/>
              <a:gd name="connsiteY47" fmla="*/ 31750 h 527050"/>
              <a:gd name="connsiteX48" fmla="*/ 269875 w 577850"/>
              <a:gd name="connsiteY48" fmla="*/ 34925 h 527050"/>
              <a:gd name="connsiteX49" fmla="*/ 273050 w 577850"/>
              <a:gd name="connsiteY49" fmla="*/ 34925 h 527050"/>
              <a:gd name="connsiteX50" fmla="*/ 276225 w 577850"/>
              <a:gd name="connsiteY50" fmla="*/ 34925 h 527050"/>
              <a:gd name="connsiteX51" fmla="*/ 279400 w 577850"/>
              <a:gd name="connsiteY51" fmla="*/ 34925 h 527050"/>
              <a:gd name="connsiteX52" fmla="*/ 282575 w 577850"/>
              <a:gd name="connsiteY52" fmla="*/ 34925 h 527050"/>
              <a:gd name="connsiteX53" fmla="*/ 285750 w 577850"/>
              <a:gd name="connsiteY53" fmla="*/ 34925 h 527050"/>
              <a:gd name="connsiteX54" fmla="*/ 285750 w 577850"/>
              <a:gd name="connsiteY54" fmla="*/ 38100 h 527050"/>
              <a:gd name="connsiteX55" fmla="*/ 288925 w 577850"/>
              <a:gd name="connsiteY55" fmla="*/ 38100 h 527050"/>
              <a:gd name="connsiteX56" fmla="*/ 298450 w 577850"/>
              <a:gd name="connsiteY56" fmla="*/ 38100 h 527050"/>
              <a:gd name="connsiteX57" fmla="*/ 301625 w 577850"/>
              <a:gd name="connsiteY57" fmla="*/ 38100 h 527050"/>
              <a:gd name="connsiteX58" fmla="*/ 307975 w 577850"/>
              <a:gd name="connsiteY58" fmla="*/ 41275 h 527050"/>
              <a:gd name="connsiteX59" fmla="*/ 311150 w 577850"/>
              <a:gd name="connsiteY59" fmla="*/ 41275 h 527050"/>
              <a:gd name="connsiteX60" fmla="*/ 317500 w 577850"/>
              <a:gd name="connsiteY60" fmla="*/ 41275 h 527050"/>
              <a:gd name="connsiteX61" fmla="*/ 320675 w 577850"/>
              <a:gd name="connsiteY61" fmla="*/ 44450 h 527050"/>
              <a:gd name="connsiteX62" fmla="*/ 323850 w 577850"/>
              <a:gd name="connsiteY62" fmla="*/ 44450 h 527050"/>
              <a:gd name="connsiteX63" fmla="*/ 327025 w 577850"/>
              <a:gd name="connsiteY63" fmla="*/ 44450 h 527050"/>
              <a:gd name="connsiteX64" fmla="*/ 330200 w 577850"/>
              <a:gd name="connsiteY64" fmla="*/ 44450 h 527050"/>
              <a:gd name="connsiteX65" fmla="*/ 333375 w 577850"/>
              <a:gd name="connsiteY65" fmla="*/ 44450 h 527050"/>
              <a:gd name="connsiteX66" fmla="*/ 336550 w 577850"/>
              <a:gd name="connsiteY66" fmla="*/ 44450 h 527050"/>
              <a:gd name="connsiteX67" fmla="*/ 339725 w 577850"/>
              <a:gd name="connsiteY67" fmla="*/ 47625 h 527050"/>
              <a:gd name="connsiteX68" fmla="*/ 342900 w 577850"/>
              <a:gd name="connsiteY68" fmla="*/ 47625 h 527050"/>
              <a:gd name="connsiteX69" fmla="*/ 346075 w 577850"/>
              <a:gd name="connsiteY69" fmla="*/ 47625 h 527050"/>
              <a:gd name="connsiteX70" fmla="*/ 349250 w 577850"/>
              <a:gd name="connsiteY70" fmla="*/ 47625 h 527050"/>
              <a:gd name="connsiteX71" fmla="*/ 355600 w 577850"/>
              <a:gd name="connsiteY71" fmla="*/ 47625 h 527050"/>
              <a:gd name="connsiteX72" fmla="*/ 358775 w 577850"/>
              <a:gd name="connsiteY72" fmla="*/ 47625 h 527050"/>
              <a:gd name="connsiteX73" fmla="*/ 358775 w 577850"/>
              <a:gd name="connsiteY73" fmla="*/ 50800 h 527050"/>
              <a:gd name="connsiteX74" fmla="*/ 361950 w 577850"/>
              <a:gd name="connsiteY74" fmla="*/ 50800 h 527050"/>
              <a:gd name="connsiteX75" fmla="*/ 365125 w 577850"/>
              <a:gd name="connsiteY75" fmla="*/ 50800 h 527050"/>
              <a:gd name="connsiteX76" fmla="*/ 377825 w 577850"/>
              <a:gd name="connsiteY76" fmla="*/ 53975 h 527050"/>
              <a:gd name="connsiteX77" fmla="*/ 381000 w 577850"/>
              <a:gd name="connsiteY77" fmla="*/ 53975 h 527050"/>
              <a:gd name="connsiteX78" fmla="*/ 381000 w 577850"/>
              <a:gd name="connsiteY78" fmla="*/ 50800 h 527050"/>
              <a:gd name="connsiteX79" fmla="*/ 384175 w 577850"/>
              <a:gd name="connsiteY79" fmla="*/ 50800 h 527050"/>
              <a:gd name="connsiteX80" fmla="*/ 387350 w 577850"/>
              <a:gd name="connsiteY80" fmla="*/ 50800 h 527050"/>
              <a:gd name="connsiteX81" fmla="*/ 390525 w 577850"/>
              <a:gd name="connsiteY81" fmla="*/ 50800 h 527050"/>
              <a:gd name="connsiteX82" fmla="*/ 390525 w 577850"/>
              <a:gd name="connsiteY82" fmla="*/ 53975 h 527050"/>
              <a:gd name="connsiteX83" fmla="*/ 393700 w 577850"/>
              <a:gd name="connsiteY83" fmla="*/ 50800 h 527050"/>
              <a:gd name="connsiteX84" fmla="*/ 406400 w 577850"/>
              <a:gd name="connsiteY84" fmla="*/ 69850 h 527050"/>
              <a:gd name="connsiteX85" fmla="*/ 412750 w 577850"/>
              <a:gd name="connsiteY85" fmla="*/ 76200 h 527050"/>
              <a:gd name="connsiteX86" fmla="*/ 412750 w 577850"/>
              <a:gd name="connsiteY86" fmla="*/ 79375 h 527050"/>
              <a:gd name="connsiteX87" fmla="*/ 428625 w 577850"/>
              <a:gd name="connsiteY87" fmla="*/ 98425 h 527050"/>
              <a:gd name="connsiteX88" fmla="*/ 447675 w 577850"/>
              <a:gd name="connsiteY88" fmla="*/ 127000 h 527050"/>
              <a:gd name="connsiteX89" fmla="*/ 463550 w 577850"/>
              <a:gd name="connsiteY89" fmla="*/ 149225 h 527050"/>
              <a:gd name="connsiteX90" fmla="*/ 469900 w 577850"/>
              <a:gd name="connsiteY90" fmla="*/ 158750 h 527050"/>
              <a:gd name="connsiteX91" fmla="*/ 485775 w 577850"/>
              <a:gd name="connsiteY91" fmla="*/ 180975 h 527050"/>
              <a:gd name="connsiteX92" fmla="*/ 492125 w 577850"/>
              <a:gd name="connsiteY92" fmla="*/ 190500 h 527050"/>
              <a:gd name="connsiteX93" fmla="*/ 495300 w 577850"/>
              <a:gd name="connsiteY93" fmla="*/ 193675 h 527050"/>
              <a:gd name="connsiteX94" fmla="*/ 501650 w 577850"/>
              <a:gd name="connsiteY94" fmla="*/ 203200 h 527050"/>
              <a:gd name="connsiteX95" fmla="*/ 520700 w 577850"/>
              <a:gd name="connsiteY95" fmla="*/ 228600 h 527050"/>
              <a:gd name="connsiteX96" fmla="*/ 520700 w 577850"/>
              <a:gd name="connsiteY96" fmla="*/ 231775 h 527050"/>
              <a:gd name="connsiteX97" fmla="*/ 523875 w 577850"/>
              <a:gd name="connsiteY97" fmla="*/ 231775 h 527050"/>
              <a:gd name="connsiteX98" fmla="*/ 523875 w 577850"/>
              <a:gd name="connsiteY98" fmla="*/ 234950 h 527050"/>
              <a:gd name="connsiteX99" fmla="*/ 520700 w 577850"/>
              <a:gd name="connsiteY99" fmla="*/ 244475 h 527050"/>
              <a:gd name="connsiteX100" fmla="*/ 520700 w 577850"/>
              <a:gd name="connsiteY100" fmla="*/ 247650 h 527050"/>
              <a:gd name="connsiteX101" fmla="*/ 520700 w 577850"/>
              <a:gd name="connsiteY101" fmla="*/ 250825 h 527050"/>
              <a:gd name="connsiteX102" fmla="*/ 517525 w 577850"/>
              <a:gd name="connsiteY102" fmla="*/ 254000 h 527050"/>
              <a:gd name="connsiteX103" fmla="*/ 517525 w 577850"/>
              <a:gd name="connsiteY103" fmla="*/ 257175 h 527050"/>
              <a:gd name="connsiteX104" fmla="*/ 527050 w 577850"/>
              <a:gd name="connsiteY104" fmla="*/ 276225 h 527050"/>
              <a:gd name="connsiteX105" fmla="*/ 527050 w 577850"/>
              <a:gd name="connsiteY105" fmla="*/ 279400 h 527050"/>
              <a:gd name="connsiteX106" fmla="*/ 533400 w 577850"/>
              <a:gd name="connsiteY106" fmla="*/ 285750 h 527050"/>
              <a:gd name="connsiteX107" fmla="*/ 536575 w 577850"/>
              <a:gd name="connsiteY107" fmla="*/ 288925 h 527050"/>
              <a:gd name="connsiteX108" fmla="*/ 539750 w 577850"/>
              <a:gd name="connsiteY108" fmla="*/ 288925 h 527050"/>
              <a:gd name="connsiteX109" fmla="*/ 539750 w 577850"/>
              <a:gd name="connsiteY109" fmla="*/ 292100 h 527050"/>
              <a:gd name="connsiteX110" fmla="*/ 539750 w 577850"/>
              <a:gd name="connsiteY110" fmla="*/ 298450 h 527050"/>
              <a:gd name="connsiteX111" fmla="*/ 539750 w 577850"/>
              <a:gd name="connsiteY111" fmla="*/ 301625 h 527050"/>
              <a:gd name="connsiteX112" fmla="*/ 542925 w 577850"/>
              <a:gd name="connsiteY112" fmla="*/ 314325 h 527050"/>
              <a:gd name="connsiteX113" fmla="*/ 546100 w 577850"/>
              <a:gd name="connsiteY113" fmla="*/ 327025 h 527050"/>
              <a:gd name="connsiteX114" fmla="*/ 546100 w 577850"/>
              <a:gd name="connsiteY114" fmla="*/ 333375 h 527050"/>
              <a:gd name="connsiteX115" fmla="*/ 546100 w 577850"/>
              <a:gd name="connsiteY115" fmla="*/ 336550 h 527050"/>
              <a:gd name="connsiteX116" fmla="*/ 542925 w 577850"/>
              <a:gd name="connsiteY116" fmla="*/ 339725 h 527050"/>
              <a:gd name="connsiteX117" fmla="*/ 546100 w 577850"/>
              <a:gd name="connsiteY117" fmla="*/ 342900 h 527050"/>
              <a:gd name="connsiteX118" fmla="*/ 552450 w 577850"/>
              <a:gd name="connsiteY118" fmla="*/ 342900 h 527050"/>
              <a:gd name="connsiteX119" fmla="*/ 571500 w 577850"/>
              <a:gd name="connsiteY119" fmla="*/ 365125 h 527050"/>
              <a:gd name="connsiteX120" fmla="*/ 574675 w 577850"/>
              <a:gd name="connsiteY120" fmla="*/ 368300 h 527050"/>
              <a:gd name="connsiteX121" fmla="*/ 577850 w 577850"/>
              <a:gd name="connsiteY121" fmla="*/ 374650 h 527050"/>
              <a:gd name="connsiteX122" fmla="*/ 577850 w 577850"/>
              <a:gd name="connsiteY122" fmla="*/ 381000 h 527050"/>
              <a:gd name="connsiteX123" fmla="*/ 568325 w 577850"/>
              <a:gd name="connsiteY123" fmla="*/ 387350 h 527050"/>
              <a:gd name="connsiteX124" fmla="*/ 561975 w 577850"/>
              <a:gd name="connsiteY124" fmla="*/ 393700 h 527050"/>
              <a:gd name="connsiteX125" fmla="*/ 561975 w 577850"/>
              <a:gd name="connsiteY125" fmla="*/ 396875 h 527050"/>
              <a:gd name="connsiteX126" fmla="*/ 558800 w 577850"/>
              <a:gd name="connsiteY126" fmla="*/ 396875 h 527050"/>
              <a:gd name="connsiteX127" fmla="*/ 555625 w 577850"/>
              <a:gd name="connsiteY127" fmla="*/ 396875 h 527050"/>
              <a:gd name="connsiteX128" fmla="*/ 542925 w 577850"/>
              <a:gd name="connsiteY128" fmla="*/ 403225 h 527050"/>
              <a:gd name="connsiteX129" fmla="*/ 536575 w 577850"/>
              <a:gd name="connsiteY129" fmla="*/ 406400 h 527050"/>
              <a:gd name="connsiteX130" fmla="*/ 530225 w 577850"/>
              <a:gd name="connsiteY130" fmla="*/ 406400 h 527050"/>
              <a:gd name="connsiteX131" fmla="*/ 527050 w 577850"/>
              <a:gd name="connsiteY131" fmla="*/ 406400 h 527050"/>
              <a:gd name="connsiteX132" fmla="*/ 527050 w 577850"/>
              <a:gd name="connsiteY132" fmla="*/ 409575 h 527050"/>
              <a:gd name="connsiteX133" fmla="*/ 523875 w 577850"/>
              <a:gd name="connsiteY133" fmla="*/ 409575 h 527050"/>
              <a:gd name="connsiteX134" fmla="*/ 523875 w 577850"/>
              <a:gd name="connsiteY134" fmla="*/ 412750 h 527050"/>
              <a:gd name="connsiteX135" fmla="*/ 523875 w 577850"/>
              <a:gd name="connsiteY135" fmla="*/ 415925 h 527050"/>
              <a:gd name="connsiteX136" fmla="*/ 520700 w 577850"/>
              <a:gd name="connsiteY136" fmla="*/ 425450 h 527050"/>
              <a:gd name="connsiteX137" fmla="*/ 514350 w 577850"/>
              <a:gd name="connsiteY137" fmla="*/ 428625 h 527050"/>
              <a:gd name="connsiteX138" fmla="*/ 508000 w 577850"/>
              <a:gd name="connsiteY138" fmla="*/ 431800 h 527050"/>
              <a:gd name="connsiteX139" fmla="*/ 504825 w 577850"/>
              <a:gd name="connsiteY139" fmla="*/ 438150 h 527050"/>
              <a:gd name="connsiteX140" fmla="*/ 508000 w 577850"/>
              <a:gd name="connsiteY140" fmla="*/ 438150 h 527050"/>
              <a:gd name="connsiteX141" fmla="*/ 508000 w 577850"/>
              <a:gd name="connsiteY141" fmla="*/ 441325 h 527050"/>
              <a:gd name="connsiteX142" fmla="*/ 508000 w 577850"/>
              <a:gd name="connsiteY142" fmla="*/ 450850 h 527050"/>
              <a:gd name="connsiteX143" fmla="*/ 504825 w 577850"/>
              <a:gd name="connsiteY143" fmla="*/ 450850 h 527050"/>
              <a:gd name="connsiteX144" fmla="*/ 504825 w 577850"/>
              <a:gd name="connsiteY144" fmla="*/ 454025 h 527050"/>
              <a:gd name="connsiteX145" fmla="*/ 501650 w 577850"/>
              <a:gd name="connsiteY145" fmla="*/ 460375 h 527050"/>
              <a:gd name="connsiteX146" fmla="*/ 504825 w 577850"/>
              <a:gd name="connsiteY146" fmla="*/ 466725 h 527050"/>
              <a:gd name="connsiteX147" fmla="*/ 504825 w 577850"/>
              <a:gd name="connsiteY147" fmla="*/ 479425 h 527050"/>
              <a:gd name="connsiteX148" fmla="*/ 504825 w 577850"/>
              <a:gd name="connsiteY148" fmla="*/ 482600 h 527050"/>
              <a:gd name="connsiteX149" fmla="*/ 501650 w 577850"/>
              <a:gd name="connsiteY149" fmla="*/ 482600 h 527050"/>
              <a:gd name="connsiteX150" fmla="*/ 498475 w 577850"/>
              <a:gd name="connsiteY150" fmla="*/ 482600 h 527050"/>
              <a:gd name="connsiteX151" fmla="*/ 498475 w 577850"/>
              <a:gd name="connsiteY151" fmla="*/ 485775 h 527050"/>
              <a:gd name="connsiteX152" fmla="*/ 498475 w 577850"/>
              <a:gd name="connsiteY152" fmla="*/ 488950 h 527050"/>
              <a:gd name="connsiteX153" fmla="*/ 495300 w 577850"/>
              <a:gd name="connsiteY153" fmla="*/ 498475 h 527050"/>
              <a:gd name="connsiteX154" fmla="*/ 495300 w 577850"/>
              <a:gd name="connsiteY154" fmla="*/ 504825 h 527050"/>
              <a:gd name="connsiteX155" fmla="*/ 488950 w 577850"/>
              <a:gd name="connsiteY155" fmla="*/ 511175 h 527050"/>
              <a:gd name="connsiteX156" fmla="*/ 482600 w 577850"/>
              <a:gd name="connsiteY156" fmla="*/ 517525 h 527050"/>
              <a:gd name="connsiteX157" fmla="*/ 476250 w 577850"/>
              <a:gd name="connsiteY157" fmla="*/ 523875 h 527050"/>
              <a:gd name="connsiteX158" fmla="*/ 476250 w 577850"/>
              <a:gd name="connsiteY158" fmla="*/ 527050 h 527050"/>
              <a:gd name="connsiteX159" fmla="*/ 469900 w 577850"/>
              <a:gd name="connsiteY159" fmla="*/ 527050 h 527050"/>
              <a:gd name="connsiteX160" fmla="*/ 466725 w 577850"/>
              <a:gd name="connsiteY160" fmla="*/ 527050 h 527050"/>
              <a:gd name="connsiteX161" fmla="*/ 460375 w 577850"/>
              <a:gd name="connsiteY161" fmla="*/ 527050 h 527050"/>
              <a:gd name="connsiteX162" fmla="*/ 457200 w 577850"/>
              <a:gd name="connsiteY162" fmla="*/ 527050 h 527050"/>
              <a:gd name="connsiteX163" fmla="*/ 457200 w 577850"/>
              <a:gd name="connsiteY163" fmla="*/ 523875 h 527050"/>
              <a:gd name="connsiteX164" fmla="*/ 454025 w 577850"/>
              <a:gd name="connsiteY164" fmla="*/ 523875 h 527050"/>
              <a:gd name="connsiteX165" fmla="*/ 450850 w 577850"/>
              <a:gd name="connsiteY165" fmla="*/ 523875 h 527050"/>
              <a:gd name="connsiteX166" fmla="*/ 447675 w 577850"/>
              <a:gd name="connsiteY166" fmla="*/ 523875 h 527050"/>
              <a:gd name="connsiteX167" fmla="*/ 444500 w 577850"/>
              <a:gd name="connsiteY167" fmla="*/ 523875 h 527050"/>
              <a:gd name="connsiteX168" fmla="*/ 441325 w 577850"/>
              <a:gd name="connsiteY168" fmla="*/ 523875 h 527050"/>
              <a:gd name="connsiteX169" fmla="*/ 438150 w 577850"/>
              <a:gd name="connsiteY169" fmla="*/ 523875 h 527050"/>
              <a:gd name="connsiteX170" fmla="*/ 434975 w 577850"/>
              <a:gd name="connsiteY170" fmla="*/ 523875 h 527050"/>
              <a:gd name="connsiteX171" fmla="*/ 431800 w 577850"/>
              <a:gd name="connsiteY171" fmla="*/ 520700 h 527050"/>
              <a:gd name="connsiteX172" fmla="*/ 428625 w 577850"/>
              <a:gd name="connsiteY172" fmla="*/ 523875 h 527050"/>
              <a:gd name="connsiteX173" fmla="*/ 428625 w 577850"/>
              <a:gd name="connsiteY173" fmla="*/ 520700 h 527050"/>
              <a:gd name="connsiteX174" fmla="*/ 425450 w 577850"/>
              <a:gd name="connsiteY174" fmla="*/ 520700 h 527050"/>
              <a:gd name="connsiteX175" fmla="*/ 422275 w 577850"/>
              <a:gd name="connsiteY175" fmla="*/ 520700 h 527050"/>
              <a:gd name="connsiteX176" fmla="*/ 415925 w 577850"/>
              <a:gd name="connsiteY176" fmla="*/ 520700 h 527050"/>
              <a:gd name="connsiteX177" fmla="*/ 412750 w 577850"/>
              <a:gd name="connsiteY177" fmla="*/ 517525 h 527050"/>
              <a:gd name="connsiteX178" fmla="*/ 409575 w 577850"/>
              <a:gd name="connsiteY178" fmla="*/ 520700 h 527050"/>
              <a:gd name="connsiteX179" fmla="*/ 406400 w 577850"/>
              <a:gd name="connsiteY179" fmla="*/ 517525 h 527050"/>
              <a:gd name="connsiteX180" fmla="*/ 400050 w 577850"/>
              <a:gd name="connsiteY180" fmla="*/ 517525 h 527050"/>
              <a:gd name="connsiteX181" fmla="*/ 396875 w 577850"/>
              <a:gd name="connsiteY181" fmla="*/ 517525 h 527050"/>
              <a:gd name="connsiteX182" fmla="*/ 393700 w 577850"/>
              <a:gd name="connsiteY182" fmla="*/ 514350 h 527050"/>
              <a:gd name="connsiteX183" fmla="*/ 390525 w 577850"/>
              <a:gd name="connsiteY183" fmla="*/ 517525 h 527050"/>
              <a:gd name="connsiteX184" fmla="*/ 387350 w 577850"/>
              <a:gd name="connsiteY184" fmla="*/ 514350 h 527050"/>
              <a:gd name="connsiteX185" fmla="*/ 384175 w 577850"/>
              <a:gd name="connsiteY185" fmla="*/ 514350 h 527050"/>
              <a:gd name="connsiteX186" fmla="*/ 381000 w 577850"/>
              <a:gd name="connsiteY186" fmla="*/ 514350 h 527050"/>
              <a:gd name="connsiteX187" fmla="*/ 377825 w 577850"/>
              <a:gd name="connsiteY187" fmla="*/ 514350 h 527050"/>
              <a:gd name="connsiteX188" fmla="*/ 374650 w 577850"/>
              <a:gd name="connsiteY188" fmla="*/ 511175 h 527050"/>
              <a:gd name="connsiteX189" fmla="*/ 371475 w 577850"/>
              <a:gd name="connsiteY189" fmla="*/ 514350 h 527050"/>
              <a:gd name="connsiteX190" fmla="*/ 368300 w 577850"/>
              <a:gd name="connsiteY190" fmla="*/ 511175 h 527050"/>
              <a:gd name="connsiteX191" fmla="*/ 361950 w 577850"/>
              <a:gd name="connsiteY191" fmla="*/ 511175 h 527050"/>
              <a:gd name="connsiteX192" fmla="*/ 358775 w 577850"/>
              <a:gd name="connsiteY192" fmla="*/ 511175 h 527050"/>
              <a:gd name="connsiteX193" fmla="*/ 355600 w 577850"/>
              <a:gd name="connsiteY193" fmla="*/ 511175 h 527050"/>
              <a:gd name="connsiteX194" fmla="*/ 352425 w 577850"/>
              <a:gd name="connsiteY194" fmla="*/ 511175 h 527050"/>
              <a:gd name="connsiteX195" fmla="*/ 349250 w 577850"/>
              <a:gd name="connsiteY195" fmla="*/ 508000 h 527050"/>
              <a:gd name="connsiteX196" fmla="*/ 346075 w 577850"/>
              <a:gd name="connsiteY196" fmla="*/ 508000 h 527050"/>
              <a:gd name="connsiteX197" fmla="*/ 342900 w 577850"/>
              <a:gd name="connsiteY197" fmla="*/ 508000 h 527050"/>
              <a:gd name="connsiteX198" fmla="*/ 339725 w 577850"/>
              <a:gd name="connsiteY198" fmla="*/ 508000 h 527050"/>
              <a:gd name="connsiteX199" fmla="*/ 336550 w 577850"/>
              <a:gd name="connsiteY199" fmla="*/ 508000 h 527050"/>
              <a:gd name="connsiteX200" fmla="*/ 333375 w 577850"/>
              <a:gd name="connsiteY200" fmla="*/ 508000 h 527050"/>
              <a:gd name="connsiteX201" fmla="*/ 327025 w 577850"/>
              <a:gd name="connsiteY201" fmla="*/ 504825 h 527050"/>
              <a:gd name="connsiteX202" fmla="*/ 323850 w 577850"/>
              <a:gd name="connsiteY202" fmla="*/ 504825 h 527050"/>
              <a:gd name="connsiteX203" fmla="*/ 320675 w 577850"/>
              <a:gd name="connsiteY203" fmla="*/ 504825 h 527050"/>
              <a:gd name="connsiteX204" fmla="*/ 314325 w 577850"/>
              <a:gd name="connsiteY204" fmla="*/ 504825 h 527050"/>
              <a:gd name="connsiteX205" fmla="*/ 311150 w 577850"/>
              <a:gd name="connsiteY205" fmla="*/ 501650 h 527050"/>
              <a:gd name="connsiteX206" fmla="*/ 307975 w 577850"/>
              <a:gd name="connsiteY206" fmla="*/ 501650 h 527050"/>
              <a:gd name="connsiteX207" fmla="*/ 304800 w 577850"/>
              <a:gd name="connsiteY207" fmla="*/ 501650 h 527050"/>
              <a:gd name="connsiteX208" fmla="*/ 301625 w 577850"/>
              <a:gd name="connsiteY208" fmla="*/ 501650 h 527050"/>
              <a:gd name="connsiteX209" fmla="*/ 298450 w 577850"/>
              <a:gd name="connsiteY209" fmla="*/ 501650 h 527050"/>
              <a:gd name="connsiteX210" fmla="*/ 295275 w 577850"/>
              <a:gd name="connsiteY210" fmla="*/ 501650 h 527050"/>
              <a:gd name="connsiteX211" fmla="*/ 288925 w 577850"/>
              <a:gd name="connsiteY211" fmla="*/ 498475 h 527050"/>
              <a:gd name="connsiteX212" fmla="*/ 285750 w 577850"/>
              <a:gd name="connsiteY212" fmla="*/ 498475 h 527050"/>
              <a:gd name="connsiteX213" fmla="*/ 279400 w 577850"/>
              <a:gd name="connsiteY213" fmla="*/ 495300 h 527050"/>
              <a:gd name="connsiteX214" fmla="*/ 276225 w 577850"/>
              <a:gd name="connsiteY214" fmla="*/ 495300 h 527050"/>
              <a:gd name="connsiteX215" fmla="*/ 269875 w 577850"/>
              <a:gd name="connsiteY215" fmla="*/ 495300 h 527050"/>
              <a:gd name="connsiteX216" fmla="*/ 263525 w 577850"/>
              <a:gd name="connsiteY216" fmla="*/ 495300 h 527050"/>
              <a:gd name="connsiteX217" fmla="*/ 260350 w 577850"/>
              <a:gd name="connsiteY217" fmla="*/ 492125 h 527050"/>
              <a:gd name="connsiteX218" fmla="*/ 257175 w 577850"/>
              <a:gd name="connsiteY218" fmla="*/ 492125 h 527050"/>
              <a:gd name="connsiteX219" fmla="*/ 254000 w 577850"/>
              <a:gd name="connsiteY219" fmla="*/ 492125 h 527050"/>
              <a:gd name="connsiteX220" fmla="*/ 247650 w 577850"/>
              <a:gd name="connsiteY220" fmla="*/ 492125 h 527050"/>
              <a:gd name="connsiteX221" fmla="*/ 244475 w 577850"/>
              <a:gd name="connsiteY221" fmla="*/ 488950 h 527050"/>
              <a:gd name="connsiteX222" fmla="*/ 241300 w 577850"/>
              <a:gd name="connsiteY222" fmla="*/ 488950 h 527050"/>
              <a:gd name="connsiteX223" fmla="*/ 238125 w 577850"/>
              <a:gd name="connsiteY223" fmla="*/ 488950 h 527050"/>
              <a:gd name="connsiteX224" fmla="*/ 234950 w 577850"/>
              <a:gd name="connsiteY224" fmla="*/ 488950 h 527050"/>
              <a:gd name="connsiteX225" fmla="*/ 231775 w 577850"/>
              <a:gd name="connsiteY225" fmla="*/ 488950 h 527050"/>
              <a:gd name="connsiteX226" fmla="*/ 228600 w 577850"/>
              <a:gd name="connsiteY226" fmla="*/ 485775 h 527050"/>
              <a:gd name="connsiteX227" fmla="*/ 225425 w 577850"/>
              <a:gd name="connsiteY227" fmla="*/ 485775 h 527050"/>
              <a:gd name="connsiteX228" fmla="*/ 222250 w 577850"/>
              <a:gd name="connsiteY228" fmla="*/ 485775 h 527050"/>
              <a:gd name="connsiteX229" fmla="*/ 219075 w 577850"/>
              <a:gd name="connsiteY229" fmla="*/ 485775 h 527050"/>
              <a:gd name="connsiteX230" fmla="*/ 212725 w 577850"/>
              <a:gd name="connsiteY230" fmla="*/ 485775 h 527050"/>
              <a:gd name="connsiteX231" fmla="*/ 209550 w 577850"/>
              <a:gd name="connsiteY231" fmla="*/ 485775 h 527050"/>
              <a:gd name="connsiteX232" fmla="*/ 206375 w 577850"/>
              <a:gd name="connsiteY232" fmla="*/ 482600 h 527050"/>
              <a:gd name="connsiteX233" fmla="*/ 203200 w 577850"/>
              <a:gd name="connsiteY233" fmla="*/ 482600 h 527050"/>
              <a:gd name="connsiteX234" fmla="*/ 200025 w 577850"/>
              <a:gd name="connsiteY234" fmla="*/ 482600 h 527050"/>
              <a:gd name="connsiteX235" fmla="*/ 196850 w 577850"/>
              <a:gd name="connsiteY235" fmla="*/ 482600 h 527050"/>
              <a:gd name="connsiteX236" fmla="*/ 193675 w 577850"/>
              <a:gd name="connsiteY236" fmla="*/ 482600 h 527050"/>
              <a:gd name="connsiteX237" fmla="*/ 187325 w 577850"/>
              <a:gd name="connsiteY237" fmla="*/ 479425 h 527050"/>
              <a:gd name="connsiteX238" fmla="*/ 184150 w 577850"/>
              <a:gd name="connsiteY238" fmla="*/ 479425 h 527050"/>
              <a:gd name="connsiteX239" fmla="*/ 180975 w 577850"/>
              <a:gd name="connsiteY239" fmla="*/ 479425 h 527050"/>
              <a:gd name="connsiteX240" fmla="*/ 177800 w 577850"/>
              <a:gd name="connsiteY240" fmla="*/ 479425 h 527050"/>
              <a:gd name="connsiteX241" fmla="*/ 174625 w 577850"/>
              <a:gd name="connsiteY241" fmla="*/ 479425 h 527050"/>
              <a:gd name="connsiteX242" fmla="*/ 174625 w 577850"/>
              <a:gd name="connsiteY242" fmla="*/ 476250 h 527050"/>
              <a:gd name="connsiteX243" fmla="*/ 171450 w 577850"/>
              <a:gd name="connsiteY243" fmla="*/ 476250 h 527050"/>
              <a:gd name="connsiteX244" fmla="*/ 168275 w 577850"/>
              <a:gd name="connsiteY244" fmla="*/ 476250 h 527050"/>
              <a:gd name="connsiteX245" fmla="*/ 165100 w 577850"/>
              <a:gd name="connsiteY245" fmla="*/ 476250 h 527050"/>
              <a:gd name="connsiteX246" fmla="*/ 161925 w 577850"/>
              <a:gd name="connsiteY246" fmla="*/ 476250 h 527050"/>
              <a:gd name="connsiteX247" fmla="*/ 158750 w 577850"/>
              <a:gd name="connsiteY247" fmla="*/ 476250 h 527050"/>
              <a:gd name="connsiteX248" fmla="*/ 155575 w 577850"/>
              <a:gd name="connsiteY248" fmla="*/ 473075 h 527050"/>
              <a:gd name="connsiteX249" fmla="*/ 152400 w 577850"/>
              <a:gd name="connsiteY249" fmla="*/ 473075 h 527050"/>
              <a:gd name="connsiteX250" fmla="*/ 149225 w 577850"/>
              <a:gd name="connsiteY250" fmla="*/ 473075 h 527050"/>
              <a:gd name="connsiteX251" fmla="*/ 146050 w 577850"/>
              <a:gd name="connsiteY251" fmla="*/ 473075 h 527050"/>
              <a:gd name="connsiteX252" fmla="*/ 142875 w 577850"/>
              <a:gd name="connsiteY252" fmla="*/ 473075 h 527050"/>
              <a:gd name="connsiteX253" fmla="*/ 136525 w 577850"/>
              <a:gd name="connsiteY253" fmla="*/ 469900 h 527050"/>
              <a:gd name="connsiteX254" fmla="*/ 130175 w 577850"/>
              <a:gd name="connsiteY254" fmla="*/ 469900 h 527050"/>
              <a:gd name="connsiteX255" fmla="*/ 127000 w 577850"/>
              <a:gd name="connsiteY255" fmla="*/ 469900 h 527050"/>
              <a:gd name="connsiteX256" fmla="*/ 123825 w 577850"/>
              <a:gd name="connsiteY256" fmla="*/ 469900 h 527050"/>
              <a:gd name="connsiteX257" fmla="*/ 120650 w 577850"/>
              <a:gd name="connsiteY257" fmla="*/ 466725 h 527050"/>
              <a:gd name="connsiteX258" fmla="*/ 117475 w 577850"/>
              <a:gd name="connsiteY258" fmla="*/ 466725 h 527050"/>
              <a:gd name="connsiteX259" fmla="*/ 114300 w 577850"/>
              <a:gd name="connsiteY259" fmla="*/ 466725 h 527050"/>
              <a:gd name="connsiteX260" fmla="*/ 111125 w 577850"/>
              <a:gd name="connsiteY260" fmla="*/ 466725 h 527050"/>
              <a:gd name="connsiteX261" fmla="*/ 107950 w 577850"/>
              <a:gd name="connsiteY261" fmla="*/ 466725 h 527050"/>
              <a:gd name="connsiteX262" fmla="*/ 104775 w 577850"/>
              <a:gd name="connsiteY262" fmla="*/ 466725 h 527050"/>
              <a:gd name="connsiteX263" fmla="*/ 104775 w 577850"/>
              <a:gd name="connsiteY263" fmla="*/ 463550 h 527050"/>
              <a:gd name="connsiteX264" fmla="*/ 101600 w 577850"/>
              <a:gd name="connsiteY264" fmla="*/ 463550 h 527050"/>
              <a:gd name="connsiteX265" fmla="*/ 98425 w 577850"/>
              <a:gd name="connsiteY265" fmla="*/ 463550 h 527050"/>
              <a:gd name="connsiteX266" fmla="*/ 95250 w 577850"/>
              <a:gd name="connsiteY266" fmla="*/ 463550 h 527050"/>
              <a:gd name="connsiteX267" fmla="*/ 92075 w 577850"/>
              <a:gd name="connsiteY267" fmla="*/ 463550 h 527050"/>
              <a:gd name="connsiteX268" fmla="*/ 88900 w 577850"/>
              <a:gd name="connsiteY268" fmla="*/ 460375 h 527050"/>
              <a:gd name="connsiteX269" fmla="*/ 85725 w 577850"/>
              <a:gd name="connsiteY269" fmla="*/ 460375 h 527050"/>
              <a:gd name="connsiteX270" fmla="*/ 82550 w 577850"/>
              <a:gd name="connsiteY270" fmla="*/ 460375 h 527050"/>
              <a:gd name="connsiteX271" fmla="*/ 79375 w 577850"/>
              <a:gd name="connsiteY271" fmla="*/ 460375 h 527050"/>
              <a:gd name="connsiteX272" fmla="*/ 79375 w 577850"/>
              <a:gd name="connsiteY272" fmla="*/ 457200 h 527050"/>
              <a:gd name="connsiteX273" fmla="*/ 76200 w 577850"/>
              <a:gd name="connsiteY273" fmla="*/ 457200 h 527050"/>
              <a:gd name="connsiteX274" fmla="*/ 73025 w 577850"/>
              <a:gd name="connsiteY274" fmla="*/ 457200 h 527050"/>
              <a:gd name="connsiteX275" fmla="*/ 69850 w 577850"/>
              <a:gd name="connsiteY275" fmla="*/ 457200 h 527050"/>
              <a:gd name="connsiteX276" fmla="*/ 66675 w 577850"/>
              <a:gd name="connsiteY276" fmla="*/ 457200 h 527050"/>
              <a:gd name="connsiteX277" fmla="*/ 69850 w 577850"/>
              <a:gd name="connsiteY277" fmla="*/ 454025 h 527050"/>
              <a:gd name="connsiteX278" fmla="*/ 66675 w 577850"/>
              <a:gd name="connsiteY278" fmla="*/ 454025 h 527050"/>
              <a:gd name="connsiteX279" fmla="*/ 66675 w 577850"/>
              <a:gd name="connsiteY279" fmla="*/ 450850 h 527050"/>
              <a:gd name="connsiteX280" fmla="*/ 63500 w 577850"/>
              <a:gd name="connsiteY280" fmla="*/ 450850 h 527050"/>
              <a:gd name="connsiteX281" fmla="*/ 60325 w 577850"/>
              <a:gd name="connsiteY281" fmla="*/ 450850 h 527050"/>
              <a:gd name="connsiteX282" fmla="*/ 60325 w 577850"/>
              <a:gd name="connsiteY282" fmla="*/ 447675 h 527050"/>
              <a:gd name="connsiteX283" fmla="*/ 57150 w 577850"/>
              <a:gd name="connsiteY283" fmla="*/ 447675 h 527050"/>
              <a:gd name="connsiteX284" fmla="*/ 57150 w 577850"/>
              <a:gd name="connsiteY284" fmla="*/ 444500 h 527050"/>
              <a:gd name="connsiteX285" fmla="*/ 53975 w 577850"/>
              <a:gd name="connsiteY285" fmla="*/ 444500 h 527050"/>
              <a:gd name="connsiteX286" fmla="*/ 50800 w 577850"/>
              <a:gd name="connsiteY286" fmla="*/ 444500 h 527050"/>
              <a:gd name="connsiteX287" fmla="*/ 50800 w 577850"/>
              <a:gd name="connsiteY287" fmla="*/ 441325 h 527050"/>
              <a:gd name="connsiteX288" fmla="*/ 50800 w 577850"/>
              <a:gd name="connsiteY288" fmla="*/ 438150 h 527050"/>
              <a:gd name="connsiteX289" fmla="*/ 38100 w 577850"/>
              <a:gd name="connsiteY289" fmla="*/ 438150 h 527050"/>
              <a:gd name="connsiteX290" fmla="*/ 34925 w 577850"/>
              <a:gd name="connsiteY290" fmla="*/ 434975 h 527050"/>
              <a:gd name="connsiteX291" fmla="*/ 31750 w 577850"/>
              <a:gd name="connsiteY291" fmla="*/ 434975 h 527050"/>
              <a:gd name="connsiteX292" fmla="*/ 31750 w 577850"/>
              <a:gd name="connsiteY292" fmla="*/ 431800 h 527050"/>
              <a:gd name="connsiteX293" fmla="*/ 28575 w 577850"/>
              <a:gd name="connsiteY293" fmla="*/ 431800 h 527050"/>
              <a:gd name="connsiteX294" fmla="*/ 31750 w 577850"/>
              <a:gd name="connsiteY294" fmla="*/ 428625 h 527050"/>
              <a:gd name="connsiteX295" fmla="*/ 31750 w 577850"/>
              <a:gd name="connsiteY295" fmla="*/ 425450 h 527050"/>
              <a:gd name="connsiteX296" fmla="*/ 34925 w 577850"/>
              <a:gd name="connsiteY296" fmla="*/ 425450 h 527050"/>
              <a:gd name="connsiteX297" fmla="*/ 38100 w 577850"/>
              <a:gd name="connsiteY297" fmla="*/ 422275 h 527050"/>
              <a:gd name="connsiteX298" fmla="*/ 38100 w 577850"/>
              <a:gd name="connsiteY298" fmla="*/ 419100 h 527050"/>
              <a:gd name="connsiteX299" fmla="*/ 41275 w 577850"/>
              <a:gd name="connsiteY299" fmla="*/ 419100 h 527050"/>
              <a:gd name="connsiteX300" fmla="*/ 44450 w 577850"/>
              <a:gd name="connsiteY300" fmla="*/ 412750 h 527050"/>
              <a:gd name="connsiteX301" fmla="*/ 47625 w 577850"/>
              <a:gd name="connsiteY301" fmla="*/ 409575 h 527050"/>
              <a:gd name="connsiteX302" fmla="*/ 47625 w 577850"/>
              <a:gd name="connsiteY302" fmla="*/ 406400 h 527050"/>
              <a:gd name="connsiteX303" fmla="*/ 44450 w 577850"/>
              <a:gd name="connsiteY303" fmla="*/ 403225 h 527050"/>
              <a:gd name="connsiteX304" fmla="*/ 44450 w 577850"/>
              <a:gd name="connsiteY304" fmla="*/ 400050 h 527050"/>
              <a:gd name="connsiteX305" fmla="*/ 41275 w 577850"/>
              <a:gd name="connsiteY305" fmla="*/ 400050 h 527050"/>
              <a:gd name="connsiteX306" fmla="*/ 38100 w 577850"/>
              <a:gd name="connsiteY306" fmla="*/ 396875 h 527050"/>
              <a:gd name="connsiteX307" fmla="*/ 34925 w 577850"/>
              <a:gd name="connsiteY307" fmla="*/ 396875 h 527050"/>
              <a:gd name="connsiteX308" fmla="*/ 31750 w 577850"/>
              <a:gd name="connsiteY308" fmla="*/ 396875 h 527050"/>
              <a:gd name="connsiteX309" fmla="*/ 31750 w 577850"/>
              <a:gd name="connsiteY309" fmla="*/ 393700 h 527050"/>
              <a:gd name="connsiteX310" fmla="*/ 34925 w 577850"/>
              <a:gd name="connsiteY310" fmla="*/ 390525 h 527050"/>
              <a:gd name="connsiteX311" fmla="*/ 34925 w 577850"/>
              <a:gd name="connsiteY311" fmla="*/ 387350 h 527050"/>
              <a:gd name="connsiteX312" fmla="*/ 31750 w 577850"/>
              <a:gd name="connsiteY312" fmla="*/ 384175 h 527050"/>
              <a:gd name="connsiteX313" fmla="*/ 28575 w 577850"/>
              <a:gd name="connsiteY313" fmla="*/ 384175 h 527050"/>
              <a:gd name="connsiteX314" fmla="*/ 25400 w 577850"/>
              <a:gd name="connsiteY314" fmla="*/ 384175 h 527050"/>
              <a:gd name="connsiteX315" fmla="*/ 25400 w 577850"/>
              <a:gd name="connsiteY315" fmla="*/ 381000 h 527050"/>
              <a:gd name="connsiteX316" fmla="*/ 25400 w 577850"/>
              <a:gd name="connsiteY316" fmla="*/ 377825 h 527050"/>
              <a:gd name="connsiteX317" fmla="*/ 22225 w 577850"/>
              <a:gd name="connsiteY317" fmla="*/ 371475 h 527050"/>
              <a:gd name="connsiteX318" fmla="*/ 19050 w 577850"/>
              <a:gd name="connsiteY318" fmla="*/ 371475 h 527050"/>
              <a:gd name="connsiteX319" fmla="*/ 19050 w 577850"/>
              <a:gd name="connsiteY319" fmla="*/ 365125 h 527050"/>
              <a:gd name="connsiteX320" fmla="*/ 15875 w 577850"/>
              <a:gd name="connsiteY320" fmla="*/ 365125 h 527050"/>
              <a:gd name="connsiteX321" fmla="*/ 15875 w 577850"/>
              <a:gd name="connsiteY321" fmla="*/ 361950 h 527050"/>
              <a:gd name="connsiteX322" fmla="*/ 15875 w 577850"/>
              <a:gd name="connsiteY322" fmla="*/ 358775 h 527050"/>
              <a:gd name="connsiteX323" fmla="*/ 12700 w 577850"/>
              <a:gd name="connsiteY323" fmla="*/ 358775 h 527050"/>
              <a:gd name="connsiteX324" fmla="*/ 12700 w 577850"/>
              <a:gd name="connsiteY324" fmla="*/ 355600 h 527050"/>
              <a:gd name="connsiteX325" fmla="*/ 9525 w 577850"/>
              <a:gd name="connsiteY325" fmla="*/ 352425 h 527050"/>
              <a:gd name="connsiteX326" fmla="*/ 6350 w 577850"/>
              <a:gd name="connsiteY326" fmla="*/ 349250 h 527050"/>
              <a:gd name="connsiteX327" fmla="*/ 3175 w 577850"/>
              <a:gd name="connsiteY327" fmla="*/ 346075 h 527050"/>
              <a:gd name="connsiteX328" fmla="*/ 3175 w 577850"/>
              <a:gd name="connsiteY328" fmla="*/ 342900 h 527050"/>
              <a:gd name="connsiteX329" fmla="*/ 0 w 577850"/>
              <a:gd name="connsiteY329" fmla="*/ 342900 h 527050"/>
              <a:gd name="connsiteX330" fmla="*/ 3175 w 577850"/>
              <a:gd name="connsiteY330" fmla="*/ 339725 h 527050"/>
              <a:gd name="connsiteX331" fmla="*/ 0 w 577850"/>
              <a:gd name="connsiteY331" fmla="*/ 339725 h 527050"/>
              <a:gd name="connsiteX332" fmla="*/ 0 w 577850"/>
              <a:gd name="connsiteY332" fmla="*/ 336550 h 527050"/>
              <a:gd name="connsiteX333" fmla="*/ 3175 w 577850"/>
              <a:gd name="connsiteY333" fmla="*/ 333375 h 527050"/>
              <a:gd name="connsiteX334" fmla="*/ 6350 w 577850"/>
              <a:gd name="connsiteY334" fmla="*/ 333375 h 527050"/>
              <a:gd name="connsiteX335" fmla="*/ 6350 w 577850"/>
              <a:gd name="connsiteY335" fmla="*/ 330200 h 527050"/>
              <a:gd name="connsiteX336" fmla="*/ 9525 w 577850"/>
              <a:gd name="connsiteY336" fmla="*/ 330200 h 527050"/>
              <a:gd name="connsiteX337" fmla="*/ 12700 w 577850"/>
              <a:gd name="connsiteY337" fmla="*/ 330200 h 527050"/>
              <a:gd name="connsiteX338" fmla="*/ 15875 w 577850"/>
              <a:gd name="connsiteY338" fmla="*/ 330200 h 527050"/>
              <a:gd name="connsiteX339" fmla="*/ 12700 w 577850"/>
              <a:gd name="connsiteY339" fmla="*/ 327025 h 527050"/>
              <a:gd name="connsiteX340" fmla="*/ 15875 w 577850"/>
              <a:gd name="connsiteY340" fmla="*/ 327025 h 527050"/>
              <a:gd name="connsiteX341" fmla="*/ 15875 w 577850"/>
              <a:gd name="connsiteY341" fmla="*/ 323850 h 527050"/>
              <a:gd name="connsiteX342" fmla="*/ 19050 w 577850"/>
              <a:gd name="connsiteY342" fmla="*/ 323850 h 527050"/>
              <a:gd name="connsiteX343" fmla="*/ 19050 w 577850"/>
              <a:gd name="connsiteY343" fmla="*/ 320675 h 527050"/>
              <a:gd name="connsiteX344" fmla="*/ 19050 w 577850"/>
              <a:gd name="connsiteY344" fmla="*/ 317500 h 527050"/>
              <a:gd name="connsiteX345" fmla="*/ 22225 w 577850"/>
              <a:gd name="connsiteY345" fmla="*/ 314325 h 527050"/>
              <a:gd name="connsiteX346" fmla="*/ 22225 w 577850"/>
              <a:gd name="connsiteY346" fmla="*/ 311150 h 527050"/>
              <a:gd name="connsiteX347" fmla="*/ 25400 w 577850"/>
              <a:gd name="connsiteY347" fmla="*/ 311150 h 527050"/>
              <a:gd name="connsiteX348" fmla="*/ 25400 w 577850"/>
              <a:gd name="connsiteY348" fmla="*/ 307975 h 527050"/>
              <a:gd name="connsiteX349" fmla="*/ 25400 w 577850"/>
              <a:gd name="connsiteY349" fmla="*/ 304800 h 527050"/>
              <a:gd name="connsiteX350" fmla="*/ 28575 w 577850"/>
              <a:gd name="connsiteY350" fmla="*/ 304800 h 527050"/>
              <a:gd name="connsiteX351" fmla="*/ 31750 w 577850"/>
              <a:gd name="connsiteY351" fmla="*/ 298450 h 527050"/>
              <a:gd name="connsiteX352" fmla="*/ 31750 w 577850"/>
              <a:gd name="connsiteY352" fmla="*/ 295275 h 527050"/>
              <a:gd name="connsiteX353" fmla="*/ 31750 w 577850"/>
              <a:gd name="connsiteY353" fmla="*/ 292100 h 527050"/>
              <a:gd name="connsiteX354" fmla="*/ 31750 w 577850"/>
              <a:gd name="connsiteY354" fmla="*/ 288925 h 527050"/>
              <a:gd name="connsiteX355" fmla="*/ 34925 w 577850"/>
              <a:gd name="connsiteY355" fmla="*/ 285750 h 527050"/>
              <a:gd name="connsiteX356" fmla="*/ 38100 w 577850"/>
              <a:gd name="connsiteY356" fmla="*/ 282575 h 527050"/>
              <a:gd name="connsiteX357" fmla="*/ 38100 w 577850"/>
              <a:gd name="connsiteY357" fmla="*/ 276225 h 527050"/>
              <a:gd name="connsiteX358" fmla="*/ 38100 w 577850"/>
              <a:gd name="connsiteY358" fmla="*/ 273050 h 527050"/>
              <a:gd name="connsiteX359" fmla="*/ 38100 w 577850"/>
              <a:gd name="connsiteY359" fmla="*/ 269875 h 527050"/>
              <a:gd name="connsiteX360" fmla="*/ 38100 w 577850"/>
              <a:gd name="connsiteY360" fmla="*/ 266700 h 527050"/>
              <a:gd name="connsiteX361" fmla="*/ 38100 w 577850"/>
              <a:gd name="connsiteY361" fmla="*/ 263525 h 527050"/>
              <a:gd name="connsiteX362" fmla="*/ 38100 w 577850"/>
              <a:gd name="connsiteY362" fmla="*/ 260350 h 527050"/>
              <a:gd name="connsiteX363" fmla="*/ 38100 w 577850"/>
              <a:gd name="connsiteY363" fmla="*/ 257175 h 527050"/>
              <a:gd name="connsiteX364" fmla="*/ 41275 w 577850"/>
              <a:gd name="connsiteY364" fmla="*/ 254000 h 527050"/>
              <a:gd name="connsiteX365" fmla="*/ 41275 w 577850"/>
              <a:gd name="connsiteY365" fmla="*/ 250825 h 527050"/>
              <a:gd name="connsiteX366" fmla="*/ 41275 w 577850"/>
              <a:gd name="connsiteY366" fmla="*/ 247650 h 527050"/>
              <a:gd name="connsiteX367" fmla="*/ 41275 w 577850"/>
              <a:gd name="connsiteY367" fmla="*/ 244475 h 527050"/>
              <a:gd name="connsiteX368" fmla="*/ 44450 w 577850"/>
              <a:gd name="connsiteY368" fmla="*/ 241300 h 527050"/>
              <a:gd name="connsiteX369" fmla="*/ 41275 w 577850"/>
              <a:gd name="connsiteY369" fmla="*/ 238125 h 527050"/>
              <a:gd name="connsiteX370" fmla="*/ 44450 w 577850"/>
              <a:gd name="connsiteY370" fmla="*/ 234950 h 527050"/>
              <a:gd name="connsiteX371" fmla="*/ 44450 w 577850"/>
              <a:gd name="connsiteY371" fmla="*/ 231775 h 527050"/>
              <a:gd name="connsiteX372" fmla="*/ 44450 w 577850"/>
              <a:gd name="connsiteY372" fmla="*/ 228600 h 527050"/>
              <a:gd name="connsiteX373" fmla="*/ 44450 w 577850"/>
              <a:gd name="connsiteY373" fmla="*/ 225425 h 527050"/>
              <a:gd name="connsiteX374" fmla="*/ 44450 w 577850"/>
              <a:gd name="connsiteY374" fmla="*/ 222250 h 527050"/>
              <a:gd name="connsiteX375" fmla="*/ 44450 w 577850"/>
              <a:gd name="connsiteY375" fmla="*/ 219075 h 527050"/>
              <a:gd name="connsiteX376" fmla="*/ 44450 w 577850"/>
              <a:gd name="connsiteY376" fmla="*/ 215900 h 527050"/>
              <a:gd name="connsiteX377" fmla="*/ 47625 w 577850"/>
              <a:gd name="connsiteY377" fmla="*/ 215900 h 527050"/>
              <a:gd name="connsiteX378" fmla="*/ 47625 w 577850"/>
              <a:gd name="connsiteY378" fmla="*/ 212725 h 527050"/>
              <a:gd name="connsiteX379" fmla="*/ 47625 w 577850"/>
              <a:gd name="connsiteY379" fmla="*/ 206375 h 527050"/>
              <a:gd name="connsiteX380" fmla="*/ 47625 w 577850"/>
              <a:gd name="connsiteY380" fmla="*/ 203200 h 527050"/>
              <a:gd name="connsiteX381" fmla="*/ 47625 w 577850"/>
              <a:gd name="connsiteY381" fmla="*/ 200025 h 527050"/>
              <a:gd name="connsiteX382" fmla="*/ 50800 w 577850"/>
              <a:gd name="connsiteY382" fmla="*/ 200025 h 527050"/>
              <a:gd name="connsiteX383" fmla="*/ 50800 w 577850"/>
              <a:gd name="connsiteY383" fmla="*/ 196850 h 527050"/>
              <a:gd name="connsiteX384" fmla="*/ 50800 w 577850"/>
              <a:gd name="connsiteY384" fmla="*/ 193675 h 527050"/>
              <a:gd name="connsiteX385" fmla="*/ 50800 w 577850"/>
              <a:gd name="connsiteY385" fmla="*/ 190500 h 527050"/>
              <a:gd name="connsiteX386" fmla="*/ 50800 w 577850"/>
              <a:gd name="connsiteY386" fmla="*/ 187325 h 527050"/>
              <a:gd name="connsiteX387" fmla="*/ 53975 w 577850"/>
              <a:gd name="connsiteY387" fmla="*/ 187325 h 527050"/>
              <a:gd name="connsiteX388" fmla="*/ 53975 w 577850"/>
              <a:gd name="connsiteY388" fmla="*/ 180975 h 527050"/>
              <a:gd name="connsiteX389" fmla="*/ 57150 w 577850"/>
              <a:gd name="connsiteY389" fmla="*/ 184150 h 527050"/>
              <a:gd name="connsiteX390" fmla="*/ 57150 w 577850"/>
              <a:gd name="connsiteY390" fmla="*/ 180975 h 527050"/>
              <a:gd name="connsiteX391" fmla="*/ 60325 w 577850"/>
              <a:gd name="connsiteY391" fmla="*/ 180975 h 527050"/>
              <a:gd name="connsiteX392" fmla="*/ 60325 w 577850"/>
              <a:gd name="connsiteY392" fmla="*/ 177800 h 527050"/>
              <a:gd name="connsiteX393" fmla="*/ 60325 w 577850"/>
              <a:gd name="connsiteY393" fmla="*/ 174625 h 527050"/>
              <a:gd name="connsiteX394" fmla="*/ 60325 w 577850"/>
              <a:gd name="connsiteY394" fmla="*/ 168275 h 527050"/>
              <a:gd name="connsiteX395" fmla="*/ 63500 w 577850"/>
              <a:gd name="connsiteY395" fmla="*/ 165100 h 527050"/>
              <a:gd name="connsiteX396" fmla="*/ 63500 w 577850"/>
              <a:gd name="connsiteY396" fmla="*/ 161925 h 527050"/>
              <a:gd name="connsiteX397" fmla="*/ 63500 w 577850"/>
              <a:gd name="connsiteY397" fmla="*/ 158750 h 527050"/>
              <a:gd name="connsiteX398" fmla="*/ 63500 w 577850"/>
              <a:gd name="connsiteY398" fmla="*/ 155575 h 527050"/>
              <a:gd name="connsiteX399" fmla="*/ 63500 w 577850"/>
              <a:gd name="connsiteY399" fmla="*/ 152400 h 527050"/>
              <a:gd name="connsiteX400" fmla="*/ 63500 w 577850"/>
              <a:gd name="connsiteY400" fmla="*/ 149225 h 527050"/>
              <a:gd name="connsiteX401" fmla="*/ 66675 w 577850"/>
              <a:gd name="connsiteY401" fmla="*/ 149225 h 527050"/>
              <a:gd name="connsiteX402" fmla="*/ 66675 w 577850"/>
              <a:gd name="connsiteY402" fmla="*/ 142875 h 527050"/>
              <a:gd name="connsiteX403" fmla="*/ 66675 w 577850"/>
              <a:gd name="connsiteY403" fmla="*/ 139700 h 527050"/>
              <a:gd name="connsiteX404" fmla="*/ 66675 w 577850"/>
              <a:gd name="connsiteY404" fmla="*/ 136525 h 527050"/>
              <a:gd name="connsiteX405" fmla="*/ 66675 w 577850"/>
              <a:gd name="connsiteY405" fmla="*/ 133350 h 527050"/>
              <a:gd name="connsiteX406" fmla="*/ 69850 w 577850"/>
              <a:gd name="connsiteY406" fmla="*/ 133350 h 527050"/>
              <a:gd name="connsiteX407" fmla="*/ 69850 w 577850"/>
              <a:gd name="connsiteY407" fmla="*/ 130175 h 527050"/>
              <a:gd name="connsiteX408" fmla="*/ 69850 w 577850"/>
              <a:gd name="connsiteY408" fmla="*/ 127000 h 527050"/>
              <a:gd name="connsiteX409" fmla="*/ 69850 w 577850"/>
              <a:gd name="connsiteY409" fmla="*/ 123825 h 527050"/>
              <a:gd name="connsiteX410" fmla="*/ 69850 w 577850"/>
              <a:gd name="connsiteY410" fmla="*/ 120650 h 527050"/>
              <a:gd name="connsiteX411" fmla="*/ 69850 w 577850"/>
              <a:gd name="connsiteY411" fmla="*/ 117475 h 527050"/>
              <a:gd name="connsiteX412" fmla="*/ 73025 w 577850"/>
              <a:gd name="connsiteY412" fmla="*/ 114300 h 527050"/>
              <a:gd name="connsiteX413" fmla="*/ 73025 w 577850"/>
              <a:gd name="connsiteY413" fmla="*/ 111125 h 527050"/>
              <a:gd name="connsiteX414" fmla="*/ 73025 w 577850"/>
              <a:gd name="connsiteY414" fmla="*/ 107950 h 527050"/>
              <a:gd name="connsiteX415" fmla="*/ 73025 w 577850"/>
              <a:gd name="connsiteY415" fmla="*/ 104775 h 527050"/>
              <a:gd name="connsiteX416" fmla="*/ 73025 w 577850"/>
              <a:gd name="connsiteY416" fmla="*/ 101600 h 527050"/>
              <a:gd name="connsiteX417" fmla="*/ 76200 w 577850"/>
              <a:gd name="connsiteY417" fmla="*/ 98425 h 527050"/>
              <a:gd name="connsiteX418" fmla="*/ 76200 w 577850"/>
              <a:gd name="connsiteY418" fmla="*/ 95250 h 527050"/>
              <a:gd name="connsiteX419" fmla="*/ 76200 w 577850"/>
              <a:gd name="connsiteY419" fmla="*/ 92075 h 527050"/>
              <a:gd name="connsiteX420" fmla="*/ 76200 w 577850"/>
              <a:gd name="connsiteY420" fmla="*/ 88900 h 527050"/>
              <a:gd name="connsiteX421" fmla="*/ 76200 w 577850"/>
              <a:gd name="connsiteY421" fmla="*/ 85725 h 527050"/>
              <a:gd name="connsiteX422" fmla="*/ 76200 w 577850"/>
              <a:gd name="connsiteY422" fmla="*/ 82550 h 527050"/>
              <a:gd name="connsiteX423" fmla="*/ 79375 w 577850"/>
              <a:gd name="connsiteY423" fmla="*/ 82550 h 527050"/>
              <a:gd name="connsiteX424" fmla="*/ 79375 w 577850"/>
              <a:gd name="connsiteY424" fmla="*/ 79375 h 527050"/>
              <a:gd name="connsiteX425" fmla="*/ 79375 w 577850"/>
              <a:gd name="connsiteY425" fmla="*/ 76200 h 527050"/>
              <a:gd name="connsiteX426" fmla="*/ 79375 w 577850"/>
              <a:gd name="connsiteY426" fmla="*/ 73025 h 527050"/>
              <a:gd name="connsiteX427" fmla="*/ 79375 w 577850"/>
              <a:gd name="connsiteY427" fmla="*/ 69850 h 527050"/>
              <a:gd name="connsiteX428" fmla="*/ 82550 w 577850"/>
              <a:gd name="connsiteY428" fmla="*/ 66675 h 527050"/>
              <a:gd name="connsiteX429" fmla="*/ 79375 w 577850"/>
              <a:gd name="connsiteY429" fmla="*/ 66675 h 527050"/>
              <a:gd name="connsiteX430" fmla="*/ 82550 w 577850"/>
              <a:gd name="connsiteY430" fmla="*/ 63500 h 527050"/>
              <a:gd name="connsiteX431" fmla="*/ 82550 w 577850"/>
              <a:gd name="connsiteY431" fmla="*/ 60325 h 527050"/>
              <a:gd name="connsiteX432" fmla="*/ 82550 w 577850"/>
              <a:gd name="connsiteY432" fmla="*/ 57150 h 527050"/>
              <a:gd name="connsiteX433" fmla="*/ 82550 w 577850"/>
              <a:gd name="connsiteY433" fmla="*/ 53975 h 527050"/>
              <a:gd name="connsiteX434" fmla="*/ 85725 w 577850"/>
              <a:gd name="connsiteY434" fmla="*/ 53975 h 527050"/>
              <a:gd name="connsiteX435" fmla="*/ 85725 w 577850"/>
              <a:gd name="connsiteY435" fmla="*/ 50800 h 527050"/>
              <a:gd name="connsiteX436" fmla="*/ 85725 w 577850"/>
              <a:gd name="connsiteY436" fmla="*/ 47625 h 527050"/>
              <a:gd name="connsiteX437" fmla="*/ 85725 w 577850"/>
              <a:gd name="connsiteY437" fmla="*/ 44450 h 527050"/>
              <a:gd name="connsiteX438" fmla="*/ 85725 w 577850"/>
              <a:gd name="connsiteY438" fmla="*/ 41275 h 527050"/>
              <a:gd name="connsiteX439" fmla="*/ 85725 w 577850"/>
              <a:gd name="connsiteY439" fmla="*/ 38100 h 527050"/>
              <a:gd name="connsiteX440" fmla="*/ 85725 w 577850"/>
              <a:gd name="connsiteY440" fmla="*/ 34925 h 527050"/>
              <a:gd name="connsiteX441" fmla="*/ 88900 w 577850"/>
              <a:gd name="connsiteY441" fmla="*/ 31750 h 527050"/>
              <a:gd name="connsiteX442" fmla="*/ 88900 w 577850"/>
              <a:gd name="connsiteY442" fmla="*/ 28575 h 527050"/>
              <a:gd name="connsiteX443" fmla="*/ 92075 w 577850"/>
              <a:gd name="connsiteY443" fmla="*/ 28575 h 527050"/>
              <a:gd name="connsiteX444" fmla="*/ 92075 w 577850"/>
              <a:gd name="connsiteY444" fmla="*/ 25400 h 527050"/>
              <a:gd name="connsiteX445" fmla="*/ 92075 w 577850"/>
              <a:gd name="connsiteY445" fmla="*/ 22225 h 527050"/>
              <a:gd name="connsiteX446" fmla="*/ 88900 w 577850"/>
              <a:gd name="connsiteY446" fmla="*/ 22225 h 527050"/>
              <a:gd name="connsiteX447" fmla="*/ 85725 w 577850"/>
              <a:gd name="connsiteY447" fmla="*/ 22225 h 527050"/>
              <a:gd name="connsiteX448" fmla="*/ 85725 w 577850"/>
              <a:gd name="connsiteY448" fmla="*/ 19050 h 527050"/>
              <a:gd name="connsiteX449" fmla="*/ 88900 w 577850"/>
              <a:gd name="connsiteY449" fmla="*/ 15875 h 527050"/>
              <a:gd name="connsiteX450" fmla="*/ 92075 w 577850"/>
              <a:gd name="connsiteY450" fmla="*/ 15875 h 527050"/>
              <a:gd name="connsiteX451" fmla="*/ 92075 w 577850"/>
              <a:gd name="connsiteY451" fmla="*/ 9525 h 527050"/>
              <a:gd name="connsiteX452" fmla="*/ 92075 w 577850"/>
              <a:gd name="connsiteY452" fmla="*/ 6350 h 527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Lst>
            <a:rect l="l" t="t" r="r" b="b"/>
            <a:pathLst>
              <a:path w="577850" h="527050">
                <a:moveTo>
                  <a:pt x="95250" y="0"/>
                </a:moveTo>
                <a:lnTo>
                  <a:pt x="98425" y="0"/>
                </a:lnTo>
                <a:lnTo>
                  <a:pt x="101600" y="0"/>
                </a:lnTo>
                <a:lnTo>
                  <a:pt x="104775" y="3175"/>
                </a:lnTo>
                <a:lnTo>
                  <a:pt x="107950" y="3175"/>
                </a:lnTo>
                <a:lnTo>
                  <a:pt x="114300" y="3175"/>
                </a:lnTo>
                <a:lnTo>
                  <a:pt x="117475" y="3175"/>
                </a:lnTo>
                <a:lnTo>
                  <a:pt x="120650" y="6350"/>
                </a:lnTo>
                <a:lnTo>
                  <a:pt x="123825" y="6350"/>
                </a:lnTo>
                <a:lnTo>
                  <a:pt x="127000" y="6350"/>
                </a:lnTo>
                <a:lnTo>
                  <a:pt x="133350" y="6350"/>
                </a:lnTo>
                <a:lnTo>
                  <a:pt x="136525" y="6350"/>
                </a:lnTo>
                <a:lnTo>
                  <a:pt x="136525" y="9525"/>
                </a:lnTo>
                <a:lnTo>
                  <a:pt x="139700" y="9525"/>
                </a:lnTo>
                <a:lnTo>
                  <a:pt x="142875" y="9525"/>
                </a:lnTo>
                <a:lnTo>
                  <a:pt x="146050" y="9525"/>
                </a:lnTo>
                <a:lnTo>
                  <a:pt x="149225" y="9525"/>
                </a:lnTo>
                <a:lnTo>
                  <a:pt x="152400" y="9525"/>
                </a:lnTo>
                <a:lnTo>
                  <a:pt x="152400" y="12700"/>
                </a:lnTo>
                <a:lnTo>
                  <a:pt x="158750" y="12700"/>
                </a:lnTo>
                <a:lnTo>
                  <a:pt x="165100" y="12700"/>
                </a:lnTo>
                <a:lnTo>
                  <a:pt x="168275" y="12700"/>
                </a:lnTo>
                <a:lnTo>
                  <a:pt x="171450" y="15875"/>
                </a:lnTo>
                <a:lnTo>
                  <a:pt x="174625" y="15875"/>
                </a:lnTo>
                <a:lnTo>
                  <a:pt x="177800" y="15875"/>
                </a:lnTo>
                <a:lnTo>
                  <a:pt x="180975" y="15875"/>
                </a:lnTo>
                <a:lnTo>
                  <a:pt x="184150" y="19050"/>
                </a:lnTo>
                <a:lnTo>
                  <a:pt x="187325" y="15875"/>
                </a:lnTo>
                <a:lnTo>
                  <a:pt x="187325" y="19050"/>
                </a:lnTo>
                <a:lnTo>
                  <a:pt x="190500" y="19050"/>
                </a:lnTo>
                <a:lnTo>
                  <a:pt x="193675" y="19050"/>
                </a:lnTo>
                <a:lnTo>
                  <a:pt x="196850" y="19050"/>
                </a:lnTo>
                <a:lnTo>
                  <a:pt x="200025" y="22225"/>
                </a:lnTo>
                <a:lnTo>
                  <a:pt x="203200" y="22225"/>
                </a:lnTo>
                <a:lnTo>
                  <a:pt x="206375" y="22225"/>
                </a:lnTo>
                <a:lnTo>
                  <a:pt x="209550" y="22225"/>
                </a:lnTo>
                <a:lnTo>
                  <a:pt x="219075" y="25400"/>
                </a:lnTo>
                <a:lnTo>
                  <a:pt x="228600" y="25400"/>
                </a:lnTo>
                <a:lnTo>
                  <a:pt x="231775" y="25400"/>
                </a:lnTo>
                <a:lnTo>
                  <a:pt x="234950" y="28575"/>
                </a:lnTo>
                <a:lnTo>
                  <a:pt x="241300" y="28575"/>
                </a:lnTo>
                <a:lnTo>
                  <a:pt x="244475" y="28575"/>
                </a:lnTo>
                <a:lnTo>
                  <a:pt x="250825" y="28575"/>
                </a:lnTo>
                <a:lnTo>
                  <a:pt x="254000" y="31750"/>
                </a:lnTo>
                <a:lnTo>
                  <a:pt x="257175" y="31750"/>
                </a:lnTo>
                <a:lnTo>
                  <a:pt x="260350" y="31750"/>
                </a:lnTo>
                <a:lnTo>
                  <a:pt x="263525" y="31750"/>
                </a:lnTo>
                <a:lnTo>
                  <a:pt x="266700" y="31750"/>
                </a:lnTo>
                <a:lnTo>
                  <a:pt x="269875" y="34925"/>
                </a:lnTo>
                <a:lnTo>
                  <a:pt x="273050" y="34925"/>
                </a:lnTo>
                <a:lnTo>
                  <a:pt x="276225" y="34925"/>
                </a:lnTo>
                <a:lnTo>
                  <a:pt x="279400" y="34925"/>
                </a:lnTo>
                <a:lnTo>
                  <a:pt x="282575" y="34925"/>
                </a:lnTo>
                <a:lnTo>
                  <a:pt x="285750" y="34925"/>
                </a:lnTo>
                <a:lnTo>
                  <a:pt x="285750" y="38100"/>
                </a:lnTo>
                <a:lnTo>
                  <a:pt x="288925" y="38100"/>
                </a:lnTo>
                <a:lnTo>
                  <a:pt x="298450" y="38100"/>
                </a:lnTo>
                <a:lnTo>
                  <a:pt x="301625" y="38100"/>
                </a:lnTo>
                <a:lnTo>
                  <a:pt x="307975" y="41275"/>
                </a:lnTo>
                <a:lnTo>
                  <a:pt x="311150" y="41275"/>
                </a:lnTo>
                <a:lnTo>
                  <a:pt x="317500" y="41275"/>
                </a:lnTo>
                <a:lnTo>
                  <a:pt x="320675" y="44450"/>
                </a:lnTo>
                <a:lnTo>
                  <a:pt x="323850" y="44450"/>
                </a:lnTo>
                <a:lnTo>
                  <a:pt x="327025" y="44450"/>
                </a:lnTo>
                <a:lnTo>
                  <a:pt x="330200" y="44450"/>
                </a:lnTo>
                <a:lnTo>
                  <a:pt x="333375" y="44450"/>
                </a:lnTo>
                <a:lnTo>
                  <a:pt x="336550" y="44450"/>
                </a:lnTo>
                <a:lnTo>
                  <a:pt x="339725" y="47625"/>
                </a:lnTo>
                <a:lnTo>
                  <a:pt x="342900" y="47625"/>
                </a:lnTo>
                <a:lnTo>
                  <a:pt x="346075" y="47625"/>
                </a:lnTo>
                <a:lnTo>
                  <a:pt x="349250" y="47625"/>
                </a:lnTo>
                <a:lnTo>
                  <a:pt x="355600" y="47625"/>
                </a:lnTo>
                <a:lnTo>
                  <a:pt x="358775" y="47625"/>
                </a:lnTo>
                <a:lnTo>
                  <a:pt x="358775" y="50800"/>
                </a:lnTo>
                <a:lnTo>
                  <a:pt x="361950" y="50800"/>
                </a:lnTo>
                <a:lnTo>
                  <a:pt x="365125" y="50800"/>
                </a:lnTo>
                <a:lnTo>
                  <a:pt x="377825" y="53975"/>
                </a:lnTo>
                <a:lnTo>
                  <a:pt x="381000" y="53975"/>
                </a:lnTo>
                <a:lnTo>
                  <a:pt x="381000" y="50800"/>
                </a:lnTo>
                <a:lnTo>
                  <a:pt x="384175" y="50800"/>
                </a:lnTo>
                <a:lnTo>
                  <a:pt x="387350" y="50800"/>
                </a:lnTo>
                <a:lnTo>
                  <a:pt x="390525" y="50800"/>
                </a:lnTo>
                <a:lnTo>
                  <a:pt x="390525" y="53975"/>
                </a:lnTo>
                <a:lnTo>
                  <a:pt x="393700" y="50800"/>
                </a:lnTo>
                <a:lnTo>
                  <a:pt x="406400" y="69850"/>
                </a:lnTo>
                <a:lnTo>
                  <a:pt x="412750" y="76200"/>
                </a:lnTo>
                <a:lnTo>
                  <a:pt x="412750" y="79375"/>
                </a:lnTo>
                <a:lnTo>
                  <a:pt x="428625" y="98425"/>
                </a:lnTo>
                <a:lnTo>
                  <a:pt x="447675" y="127000"/>
                </a:lnTo>
                <a:lnTo>
                  <a:pt x="463550" y="149225"/>
                </a:lnTo>
                <a:lnTo>
                  <a:pt x="469900" y="158750"/>
                </a:lnTo>
                <a:lnTo>
                  <a:pt x="485775" y="180975"/>
                </a:lnTo>
                <a:lnTo>
                  <a:pt x="492125" y="190500"/>
                </a:lnTo>
                <a:lnTo>
                  <a:pt x="495300" y="193675"/>
                </a:lnTo>
                <a:lnTo>
                  <a:pt x="501650" y="203200"/>
                </a:lnTo>
                <a:lnTo>
                  <a:pt x="520700" y="228600"/>
                </a:lnTo>
                <a:lnTo>
                  <a:pt x="520700" y="231775"/>
                </a:lnTo>
                <a:lnTo>
                  <a:pt x="523875" y="231775"/>
                </a:lnTo>
                <a:lnTo>
                  <a:pt x="523875" y="234950"/>
                </a:lnTo>
                <a:lnTo>
                  <a:pt x="520700" y="244475"/>
                </a:lnTo>
                <a:lnTo>
                  <a:pt x="520700" y="247650"/>
                </a:lnTo>
                <a:lnTo>
                  <a:pt x="520700" y="250825"/>
                </a:lnTo>
                <a:lnTo>
                  <a:pt x="517525" y="254000"/>
                </a:lnTo>
                <a:lnTo>
                  <a:pt x="517525" y="257175"/>
                </a:lnTo>
                <a:lnTo>
                  <a:pt x="527050" y="276225"/>
                </a:lnTo>
                <a:lnTo>
                  <a:pt x="527050" y="279400"/>
                </a:lnTo>
                <a:lnTo>
                  <a:pt x="533400" y="285750"/>
                </a:lnTo>
                <a:lnTo>
                  <a:pt x="536575" y="288925"/>
                </a:lnTo>
                <a:lnTo>
                  <a:pt x="539750" y="288925"/>
                </a:lnTo>
                <a:lnTo>
                  <a:pt x="539750" y="292100"/>
                </a:lnTo>
                <a:lnTo>
                  <a:pt x="539750" y="298450"/>
                </a:lnTo>
                <a:lnTo>
                  <a:pt x="539750" y="301625"/>
                </a:lnTo>
                <a:lnTo>
                  <a:pt x="542925" y="314325"/>
                </a:lnTo>
                <a:lnTo>
                  <a:pt x="546100" y="327025"/>
                </a:lnTo>
                <a:lnTo>
                  <a:pt x="546100" y="333375"/>
                </a:lnTo>
                <a:lnTo>
                  <a:pt x="546100" y="336550"/>
                </a:lnTo>
                <a:lnTo>
                  <a:pt x="542925" y="339725"/>
                </a:lnTo>
                <a:lnTo>
                  <a:pt x="546100" y="342900"/>
                </a:lnTo>
                <a:lnTo>
                  <a:pt x="552450" y="342900"/>
                </a:lnTo>
                <a:lnTo>
                  <a:pt x="571500" y="365125"/>
                </a:lnTo>
                <a:lnTo>
                  <a:pt x="574675" y="368300"/>
                </a:lnTo>
                <a:lnTo>
                  <a:pt x="577850" y="374650"/>
                </a:lnTo>
                <a:lnTo>
                  <a:pt x="577850" y="381000"/>
                </a:lnTo>
                <a:lnTo>
                  <a:pt x="568325" y="387350"/>
                </a:lnTo>
                <a:lnTo>
                  <a:pt x="561975" y="393700"/>
                </a:lnTo>
                <a:lnTo>
                  <a:pt x="561975" y="396875"/>
                </a:lnTo>
                <a:lnTo>
                  <a:pt x="558800" y="396875"/>
                </a:lnTo>
                <a:lnTo>
                  <a:pt x="555625" y="396875"/>
                </a:lnTo>
                <a:lnTo>
                  <a:pt x="542925" y="403225"/>
                </a:lnTo>
                <a:lnTo>
                  <a:pt x="536575" y="406400"/>
                </a:lnTo>
                <a:lnTo>
                  <a:pt x="530225" y="406400"/>
                </a:lnTo>
                <a:lnTo>
                  <a:pt x="527050" y="406400"/>
                </a:lnTo>
                <a:lnTo>
                  <a:pt x="527050" y="409575"/>
                </a:lnTo>
                <a:lnTo>
                  <a:pt x="523875" y="409575"/>
                </a:lnTo>
                <a:lnTo>
                  <a:pt x="523875" y="412750"/>
                </a:lnTo>
                <a:lnTo>
                  <a:pt x="523875" y="415925"/>
                </a:lnTo>
                <a:lnTo>
                  <a:pt x="520700" y="425450"/>
                </a:lnTo>
                <a:lnTo>
                  <a:pt x="514350" y="428625"/>
                </a:lnTo>
                <a:lnTo>
                  <a:pt x="508000" y="431800"/>
                </a:lnTo>
                <a:lnTo>
                  <a:pt x="504825" y="438150"/>
                </a:lnTo>
                <a:lnTo>
                  <a:pt x="508000" y="438150"/>
                </a:lnTo>
                <a:lnTo>
                  <a:pt x="508000" y="441325"/>
                </a:lnTo>
                <a:lnTo>
                  <a:pt x="508000" y="450850"/>
                </a:lnTo>
                <a:lnTo>
                  <a:pt x="504825" y="450850"/>
                </a:lnTo>
                <a:lnTo>
                  <a:pt x="504825" y="454025"/>
                </a:lnTo>
                <a:lnTo>
                  <a:pt x="501650" y="460375"/>
                </a:lnTo>
                <a:lnTo>
                  <a:pt x="504825" y="466725"/>
                </a:lnTo>
                <a:lnTo>
                  <a:pt x="504825" y="479425"/>
                </a:lnTo>
                <a:lnTo>
                  <a:pt x="504825" y="482600"/>
                </a:lnTo>
                <a:lnTo>
                  <a:pt x="501650" y="482600"/>
                </a:lnTo>
                <a:lnTo>
                  <a:pt x="498475" y="482600"/>
                </a:lnTo>
                <a:lnTo>
                  <a:pt x="498475" y="485775"/>
                </a:lnTo>
                <a:lnTo>
                  <a:pt x="498475" y="488950"/>
                </a:lnTo>
                <a:lnTo>
                  <a:pt x="495300" y="498475"/>
                </a:lnTo>
                <a:lnTo>
                  <a:pt x="495300" y="504825"/>
                </a:lnTo>
                <a:lnTo>
                  <a:pt x="488950" y="511175"/>
                </a:lnTo>
                <a:lnTo>
                  <a:pt x="482600" y="517525"/>
                </a:lnTo>
                <a:lnTo>
                  <a:pt x="476250" y="523875"/>
                </a:lnTo>
                <a:lnTo>
                  <a:pt x="476250" y="527050"/>
                </a:lnTo>
                <a:lnTo>
                  <a:pt x="469900" y="527050"/>
                </a:lnTo>
                <a:lnTo>
                  <a:pt x="466725" y="527050"/>
                </a:lnTo>
                <a:lnTo>
                  <a:pt x="460375" y="527050"/>
                </a:lnTo>
                <a:lnTo>
                  <a:pt x="457200" y="527050"/>
                </a:lnTo>
                <a:lnTo>
                  <a:pt x="457200" y="523875"/>
                </a:lnTo>
                <a:lnTo>
                  <a:pt x="454025" y="523875"/>
                </a:lnTo>
                <a:lnTo>
                  <a:pt x="450850" y="523875"/>
                </a:lnTo>
                <a:lnTo>
                  <a:pt x="447675" y="523875"/>
                </a:lnTo>
                <a:lnTo>
                  <a:pt x="444500" y="523875"/>
                </a:lnTo>
                <a:lnTo>
                  <a:pt x="441325" y="523875"/>
                </a:lnTo>
                <a:lnTo>
                  <a:pt x="438150" y="523875"/>
                </a:lnTo>
                <a:lnTo>
                  <a:pt x="434975" y="523875"/>
                </a:lnTo>
                <a:lnTo>
                  <a:pt x="431800" y="520700"/>
                </a:lnTo>
                <a:lnTo>
                  <a:pt x="428625" y="523875"/>
                </a:lnTo>
                <a:lnTo>
                  <a:pt x="428625" y="520700"/>
                </a:lnTo>
                <a:lnTo>
                  <a:pt x="425450" y="520700"/>
                </a:lnTo>
                <a:lnTo>
                  <a:pt x="422275" y="520700"/>
                </a:lnTo>
                <a:lnTo>
                  <a:pt x="415925" y="520700"/>
                </a:lnTo>
                <a:lnTo>
                  <a:pt x="412750" y="517525"/>
                </a:lnTo>
                <a:lnTo>
                  <a:pt x="409575" y="520700"/>
                </a:lnTo>
                <a:lnTo>
                  <a:pt x="406400" y="517525"/>
                </a:lnTo>
                <a:lnTo>
                  <a:pt x="400050" y="517525"/>
                </a:lnTo>
                <a:lnTo>
                  <a:pt x="396875" y="517525"/>
                </a:lnTo>
                <a:lnTo>
                  <a:pt x="393700" y="514350"/>
                </a:lnTo>
                <a:lnTo>
                  <a:pt x="390525" y="517525"/>
                </a:lnTo>
                <a:lnTo>
                  <a:pt x="387350" y="514350"/>
                </a:lnTo>
                <a:lnTo>
                  <a:pt x="384175" y="514350"/>
                </a:lnTo>
                <a:lnTo>
                  <a:pt x="381000" y="514350"/>
                </a:lnTo>
                <a:lnTo>
                  <a:pt x="377825" y="514350"/>
                </a:lnTo>
                <a:lnTo>
                  <a:pt x="374650" y="511175"/>
                </a:lnTo>
                <a:lnTo>
                  <a:pt x="371475" y="514350"/>
                </a:lnTo>
                <a:lnTo>
                  <a:pt x="368300" y="511175"/>
                </a:lnTo>
                <a:lnTo>
                  <a:pt x="361950" y="511175"/>
                </a:lnTo>
                <a:lnTo>
                  <a:pt x="358775" y="511175"/>
                </a:lnTo>
                <a:lnTo>
                  <a:pt x="355600" y="511175"/>
                </a:lnTo>
                <a:lnTo>
                  <a:pt x="352425" y="511175"/>
                </a:lnTo>
                <a:lnTo>
                  <a:pt x="349250" y="508000"/>
                </a:lnTo>
                <a:lnTo>
                  <a:pt x="346075" y="508000"/>
                </a:lnTo>
                <a:lnTo>
                  <a:pt x="342900" y="508000"/>
                </a:lnTo>
                <a:lnTo>
                  <a:pt x="339725" y="508000"/>
                </a:lnTo>
                <a:lnTo>
                  <a:pt x="336550" y="508000"/>
                </a:lnTo>
                <a:lnTo>
                  <a:pt x="333375" y="508000"/>
                </a:lnTo>
                <a:lnTo>
                  <a:pt x="327025" y="504825"/>
                </a:lnTo>
                <a:lnTo>
                  <a:pt x="323850" y="504825"/>
                </a:lnTo>
                <a:lnTo>
                  <a:pt x="320675" y="504825"/>
                </a:lnTo>
                <a:lnTo>
                  <a:pt x="314325" y="504825"/>
                </a:lnTo>
                <a:lnTo>
                  <a:pt x="311150" y="501650"/>
                </a:lnTo>
                <a:lnTo>
                  <a:pt x="307975" y="501650"/>
                </a:lnTo>
                <a:lnTo>
                  <a:pt x="304800" y="501650"/>
                </a:lnTo>
                <a:lnTo>
                  <a:pt x="301625" y="501650"/>
                </a:lnTo>
                <a:lnTo>
                  <a:pt x="298450" y="501650"/>
                </a:lnTo>
                <a:lnTo>
                  <a:pt x="295275" y="501650"/>
                </a:lnTo>
                <a:lnTo>
                  <a:pt x="288925" y="498475"/>
                </a:lnTo>
                <a:lnTo>
                  <a:pt x="285750" y="498475"/>
                </a:lnTo>
                <a:lnTo>
                  <a:pt x="279400" y="495300"/>
                </a:lnTo>
                <a:lnTo>
                  <a:pt x="276225" y="495300"/>
                </a:lnTo>
                <a:lnTo>
                  <a:pt x="269875" y="495300"/>
                </a:lnTo>
                <a:lnTo>
                  <a:pt x="263525" y="495300"/>
                </a:lnTo>
                <a:lnTo>
                  <a:pt x="260350" y="492125"/>
                </a:lnTo>
                <a:lnTo>
                  <a:pt x="257175" y="492125"/>
                </a:lnTo>
                <a:lnTo>
                  <a:pt x="254000" y="492125"/>
                </a:lnTo>
                <a:lnTo>
                  <a:pt x="247650" y="492125"/>
                </a:lnTo>
                <a:lnTo>
                  <a:pt x="244475" y="488950"/>
                </a:lnTo>
                <a:lnTo>
                  <a:pt x="241300" y="488950"/>
                </a:lnTo>
                <a:lnTo>
                  <a:pt x="238125" y="488950"/>
                </a:lnTo>
                <a:lnTo>
                  <a:pt x="234950" y="488950"/>
                </a:lnTo>
                <a:lnTo>
                  <a:pt x="231775" y="488950"/>
                </a:lnTo>
                <a:lnTo>
                  <a:pt x="228600" y="485775"/>
                </a:lnTo>
                <a:lnTo>
                  <a:pt x="225425" y="485775"/>
                </a:lnTo>
                <a:lnTo>
                  <a:pt x="222250" y="485775"/>
                </a:lnTo>
                <a:lnTo>
                  <a:pt x="219075" y="485775"/>
                </a:lnTo>
                <a:lnTo>
                  <a:pt x="212725" y="485775"/>
                </a:lnTo>
                <a:lnTo>
                  <a:pt x="209550" y="485775"/>
                </a:lnTo>
                <a:lnTo>
                  <a:pt x="206375" y="482600"/>
                </a:lnTo>
                <a:lnTo>
                  <a:pt x="203200" y="482600"/>
                </a:lnTo>
                <a:lnTo>
                  <a:pt x="200025" y="482600"/>
                </a:lnTo>
                <a:lnTo>
                  <a:pt x="196850" y="482600"/>
                </a:lnTo>
                <a:lnTo>
                  <a:pt x="193675" y="482600"/>
                </a:lnTo>
                <a:lnTo>
                  <a:pt x="187325" y="479425"/>
                </a:lnTo>
                <a:lnTo>
                  <a:pt x="184150" y="479425"/>
                </a:lnTo>
                <a:lnTo>
                  <a:pt x="180975" y="479425"/>
                </a:lnTo>
                <a:lnTo>
                  <a:pt x="177800" y="479425"/>
                </a:lnTo>
                <a:lnTo>
                  <a:pt x="174625" y="479425"/>
                </a:lnTo>
                <a:lnTo>
                  <a:pt x="174625" y="476250"/>
                </a:lnTo>
                <a:lnTo>
                  <a:pt x="171450" y="476250"/>
                </a:lnTo>
                <a:lnTo>
                  <a:pt x="168275" y="476250"/>
                </a:lnTo>
                <a:lnTo>
                  <a:pt x="165100" y="476250"/>
                </a:lnTo>
                <a:lnTo>
                  <a:pt x="161925" y="476250"/>
                </a:lnTo>
                <a:lnTo>
                  <a:pt x="158750" y="476250"/>
                </a:lnTo>
                <a:lnTo>
                  <a:pt x="155575" y="473075"/>
                </a:lnTo>
                <a:lnTo>
                  <a:pt x="152400" y="473075"/>
                </a:lnTo>
                <a:lnTo>
                  <a:pt x="149225" y="473075"/>
                </a:lnTo>
                <a:lnTo>
                  <a:pt x="146050" y="473075"/>
                </a:lnTo>
                <a:lnTo>
                  <a:pt x="142875" y="473075"/>
                </a:lnTo>
                <a:lnTo>
                  <a:pt x="136525" y="469900"/>
                </a:lnTo>
                <a:lnTo>
                  <a:pt x="130175" y="469900"/>
                </a:lnTo>
                <a:lnTo>
                  <a:pt x="127000" y="469900"/>
                </a:lnTo>
                <a:lnTo>
                  <a:pt x="123825" y="469900"/>
                </a:lnTo>
                <a:lnTo>
                  <a:pt x="120650" y="466725"/>
                </a:lnTo>
                <a:lnTo>
                  <a:pt x="117475" y="466725"/>
                </a:lnTo>
                <a:lnTo>
                  <a:pt x="114300" y="466725"/>
                </a:lnTo>
                <a:lnTo>
                  <a:pt x="111125" y="466725"/>
                </a:lnTo>
                <a:lnTo>
                  <a:pt x="107950" y="466725"/>
                </a:lnTo>
                <a:lnTo>
                  <a:pt x="104775" y="466725"/>
                </a:lnTo>
                <a:lnTo>
                  <a:pt x="104775" y="463550"/>
                </a:lnTo>
                <a:lnTo>
                  <a:pt x="101600" y="463550"/>
                </a:lnTo>
                <a:lnTo>
                  <a:pt x="98425" y="463550"/>
                </a:lnTo>
                <a:lnTo>
                  <a:pt x="95250" y="463550"/>
                </a:lnTo>
                <a:lnTo>
                  <a:pt x="92075" y="463550"/>
                </a:lnTo>
                <a:lnTo>
                  <a:pt x="88900" y="460375"/>
                </a:lnTo>
                <a:lnTo>
                  <a:pt x="85725" y="460375"/>
                </a:lnTo>
                <a:lnTo>
                  <a:pt x="82550" y="460375"/>
                </a:lnTo>
                <a:lnTo>
                  <a:pt x="79375" y="460375"/>
                </a:lnTo>
                <a:lnTo>
                  <a:pt x="79375" y="457200"/>
                </a:lnTo>
                <a:lnTo>
                  <a:pt x="76200" y="457200"/>
                </a:lnTo>
                <a:lnTo>
                  <a:pt x="73025" y="457200"/>
                </a:lnTo>
                <a:lnTo>
                  <a:pt x="69850" y="457200"/>
                </a:lnTo>
                <a:lnTo>
                  <a:pt x="66675" y="457200"/>
                </a:lnTo>
                <a:lnTo>
                  <a:pt x="69850" y="454025"/>
                </a:lnTo>
                <a:lnTo>
                  <a:pt x="66675" y="454025"/>
                </a:lnTo>
                <a:lnTo>
                  <a:pt x="66675" y="450850"/>
                </a:lnTo>
                <a:lnTo>
                  <a:pt x="63500" y="450850"/>
                </a:lnTo>
                <a:lnTo>
                  <a:pt x="60325" y="450850"/>
                </a:lnTo>
                <a:lnTo>
                  <a:pt x="60325" y="447675"/>
                </a:lnTo>
                <a:lnTo>
                  <a:pt x="57150" y="447675"/>
                </a:lnTo>
                <a:lnTo>
                  <a:pt x="57150" y="444500"/>
                </a:lnTo>
                <a:lnTo>
                  <a:pt x="53975" y="444500"/>
                </a:lnTo>
                <a:lnTo>
                  <a:pt x="50800" y="444500"/>
                </a:lnTo>
                <a:lnTo>
                  <a:pt x="50800" y="441325"/>
                </a:lnTo>
                <a:lnTo>
                  <a:pt x="50800" y="438150"/>
                </a:lnTo>
                <a:lnTo>
                  <a:pt x="38100" y="438150"/>
                </a:lnTo>
                <a:lnTo>
                  <a:pt x="34925" y="434975"/>
                </a:lnTo>
                <a:lnTo>
                  <a:pt x="31750" y="434975"/>
                </a:lnTo>
                <a:lnTo>
                  <a:pt x="31750" y="431800"/>
                </a:lnTo>
                <a:lnTo>
                  <a:pt x="28575" y="431800"/>
                </a:lnTo>
                <a:lnTo>
                  <a:pt x="31750" y="428625"/>
                </a:lnTo>
                <a:lnTo>
                  <a:pt x="31750" y="425450"/>
                </a:lnTo>
                <a:lnTo>
                  <a:pt x="34925" y="425450"/>
                </a:lnTo>
                <a:lnTo>
                  <a:pt x="38100" y="422275"/>
                </a:lnTo>
                <a:lnTo>
                  <a:pt x="38100" y="419100"/>
                </a:lnTo>
                <a:lnTo>
                  <a:pt x="41275" y="419100"/>
                </a:lnTo>
                <a:lnTo>
                  <a:pt x="44450" y="412750"/>
                </a:lnTo>
                <a:lnTo>
                  <a:pt x="47625" y="409575"/>
                </a:lnTo>
                <a:lnTo>
                  <a:pt x="47625" y="406400"/>
                </a:lnTo>
                <a:lnTo>
                  <a:pt x="44450" y="403225"/>
                </a:lnTo>
                <a:lnTo>
                  <a:pt x="44450" y="400050"/>
                </a:lnTo>
                <a:lnTo>
                  <a:pt x="41275" y="400050"/>
                </a:lnTo>
                <a:lnTo>
                  <a:pt x="38100" y="396875"/>
                </a:lnTo>
                <a:lnTo>
                  <a:pt x="34925" y="396875"/>
                </a:lnTo>
                <a:lnTo>
                  <a:pt x="31750" y="396875"/>
                </a:lnTo>
                <a:lnTo>
                  <a:pt x="31750" y="393700"/>
                </a:lnTo>
                <a:lnTo>
                  <a:pt x="34925" y="390525"/>
                </a:lnTo>
                <a:lnTo>
                  <a:pt x="34925" y="387350"/>
                </a:lnTo>
                <a:lnTo>
                  <a:pt x="31750" y="384175"/>
                </a:lnTo>
                <a:lnTo>
                  <a:pt x="28575" y="384175"/>
                </a:lnTo>
                <a:lnTo>
                  <a:pt x="25400" y="384175"/>
                </a:lnTo>
                <a:lnTo>
                  <a:pt x="25400" y="381000"/>
                </a:lnTo>
                <a:lnTo>
                  <a:pt x="25400" y="377825"/>
                </a:lnTo>
                <a:lnTo>
                  <a:pt x="22225" y="371475"/>
                </a:lnTo>
                <a:lnTo>
                  <a:pt x="19050" y="371475"/>
                </a:lnTo>
                <a:lnTo>
                  <a:pt x="19050" y="365125"/>
                </a:lnTo>
                <a:lnTo>
                  <a:pt x="15875" y="365125"/>
                </a:lnTo>
                <a:lnTo>
                  <a:pt x="15875" y="361950"/>
                </a:lnTo>
                <a:lnTo>
                  <a:pt x="15875" y="358775"/>
                </a:lnTo>
                <a:lnTo>
                  <a:pt x="12700" y="358775"/>
                </a:lnTo>
                <a:lnTo>
                  <a:pt x="12700" y="355600"/>
                </a:lnTo>
                <a:lnTo>
                  <a:pt x="9525" y="352425"/>
                </a:lnTo>
                <a:lnTo>
                  <a:pt x="6350" y="349250"/>
                </a:lnTo>
                <a:lnTo>
                  <a:pt x="3175" y="346075"/>
                </a:lnTo>
                <a:lnTo>
                  <a:pt x="3175" y="342900"/>
                </a:lnTo>
                <a:lnTo>
                  <a:pt x="0" y="342900"/>
                </a:lnTo>
                <a:lnTo>
                  <a:pt x="3175" y="339725"/>
                </a:lnTo>
                <a:lnTo>
                  <a:pt x="0" y="339725"/>
                </a:lnTo>
                <a:lnTo>
                  <a:pt x="0" y="336550"/>
                </a:lnTo>
                <a:lnTo>
                  <a:pt x="3175" y="333375"/>
                </a:lnTo>
                <a:lnTo>
                  <a:pt x="6350" y="333375"/>
                </a:lnTo>
                <a:lnTo>
                  <a:pt x="6350" y="330200"/>
                </a:lnTo>
                <a:lnTo>
                  <a:pt x="9525" y="330200"/>
                </a:lnTo>
                <a:lnTo>
                  <a:pt x="12700" y="330200"/>
                </a:lnTo>
                <a:lnTo>
                  <a:pt x="15875" y="330200"/>
                </a:lnTo>
                <a:lnTo>
                  <a:pt x="12700" y="327025"/>
                </a:lnTo>
                <a:lnTo>
                  <a:pt x="15875" y="327025"/>
                </a:lnTo>
                <a:lnTo>
                  <a:pt x="15875" y="323850"/>
                </a:lnTo>
                <a:lnTo>
                  <a:pt x="19050" y="323850"/>
                </a:lnTo>
                <a:lnTo>
                  <a:pt x="19050" y="320675"/>
                </a:lnTo>
                <a:lnTo>
                  <a:pt x="19050" y="317500"/>
                </a:lnTo>
                <a:lnTo>
                  <a:pt x="22225" y="314325"/>
                </a:lnTo>
                <a:lnTo>
                  <a:pt x="22225" y="311150"/>
                </a:lnTo>
                <a:lnTo>
                  <a:pt x="25400" y="311150"/>
                </a:lnTo>
                <a:lnTo>
                  <a:pt x="25400" y="307975"/>
                </a:lnTo>
                <a:lnTo>
                  <a:pt x="25400" y="304800"/>
                </a:lnTo>
                <a:lnTo>
                  <a:pt x="28575" y="304800"/>
                </a:lnTo>
                <a:lnTo>
                  <a:pt x="31750" y="298450"/>
                </a:lnTo>
                <a:lnTo>
                  <a:pt x="31750" y="295275"/>
                </a:lnTo>
                <a:lnTo>
                  <a:pt x="31750" y="292100"/>
                </a:lnTo>
                <a:lnTo>
                  <a:pt x="31750" y="288925"/>
                </a:lnTo>
                <a:lnTo>
                  <a:pt x="34925" y="285750"/>
                </a:lnTo>
                <a:lnTo>
                  <a:pt x="38100" y="282575"/>
                </a:lnTo>
                <a:lnTo>
                  <a:pt x="38100" y="276225"/>
                </a:lnTo>
                <a:lnTo>
                  <a:pt x="38100" y="273050"/>
                </a:lnTo>
                <a:lnTo>
                  <a:pt x="38100" y="269875"/>
                </a:lnTo>
                <a:lnTo>
                  <a:pt x="38100" y="266700"/>
                </a:lnTo>
                <a:lnTo>
                  <a:pt x="38100" y="263525"/>
                </a:lnTo>
                <a:lnTo>
                  <a:pt x="38100" y="260350"/>
                </a:lnTo>
                <a:lnTo>
                  <a:pt x="38100" y="257175"/>
                </a:lnTo>
                <a:lnTo>
                  <a:pt x="41275" y="254000"/>
                </a:lnTo>
                <a:lnTo>
                  <a:pt x="41275" y="250825"/>
                </a:lnTo>
                <a:lnTo>
                  <a:pt x="41275" y="247650"/>
                </a:lnTo>
                <a:lnTo>
                  <a:pt x="41275" y="244475"/>
                </a:lnTo>
                <a:lnTo>
                  <a:pt x="44450" y="241300"/>
                </a:lnTo>
                <a:lnTo>
                  <a:pt x="41275" y="238125"/>
                </a:lnTo>
                <a:lnTo>
                  <a:pt x="44450" y="234950"/>
                </a:lnTo>
                <a:lnTo>
                  <a:pt x="44450" y="231775"/>
                </a:lnTo>
                <a:lnTo>
                  <a:pt x="44450" y="228600"/>
                </a:lnTo>
                <a:lnTo>
                  <a:pt x="44450" y="225425"/>
                </a:lnTo>
                <a:lnTo>
                  <a:pt x="44450" y="222250"/>
                </a:lnTo>
                <a:lnTo>
                  <a:pt x="44450" y="219075"/>
                </a:lnTo>
                <a:lnTo>
                  <a:pt x="44450" y="215900"/>
                </a:lnTo>
                <a:lnTo>
                  <a:pt x="47625" y="215900"/>
                </a:lnTo>
                <a:lnTo>
                  <a:pt x="47625" y="212725"/>
                </a:lnTo>
                <a:lnTo>
                  <a:pt x="47625" y="206375"/>
                </a:lnTo>
                <a:lnTo>
                  <a:pt x="47625" y="203200"/>
                </a:lnTo>
                <a:lnTo>
                  <a:pt x="47625" y="200025"/>
                </a:lnTo>
                <a:lnTo>
                  <a:pt x="50800" y="200025"/>
                </a:lnTo>
                <a:lnTo>
                  <a:pt x="50800" y="196850"/>
                </a:lnTo>
                <a:lnTo>
                  <a:pt x="50800" y="193675"/>
                </a:lnTo>
                <a:lnTo>
                  <a:pt x="50800" y="190500"/>
                </a:lnTo>
                <a:lnTo>
                  <a:pt x="50800" y="187325"/>
                </a:lnTo>
                <a:lnTo>
                  <a:pt x="53975" y="187325"/>
                </a:lnTo>
                <a:lnTo>
                  <a:pt x="53975" y="180975"/>
                </a:lnTo>
                <a:lnTo>
                  <a:pt x="57150" y="184150"/>
                </a:lnTo>
                <a:lnTo>
                  <a:pt x="57150" y="180975"/>
                </a:lnTo>
                <a:lnTo>
                  <a:pt x="60325" y="180975"/>
                </a:lnTo>
                <a:lnTo>
                  <a:pt x="60325" y="177800"/>
                </a:lnTo>
                <a:lnTo>
                  <a:pt x="60325" y="174625"/>
                </a:lnTo>
                <a:lnTo>
                  <a:pt x="60325" y="168275"/>
                </a:lnTo>
                <a:lnTo>
                  <a:pt x="63500" y="165100"/>
                </a:lnTo>
                <a:lnTo>
                  <a:pt x="63500" y="161925"/>
                </a:lnTo>
                <a:lnTo>
                  <a:pt x="63500" y="158750"/>
                </a:lnTo>
                <a:lnTo>
                  <a:pt x="63500" y="155575"/>
                </a:lnTo>
                <a:lnTo>
                  <a:pt x="63500" y="152400"/>
                </a:lnTo>
                <a:lnTo>
                  <a:pt x="63500" y="149225"/>
                </a:lnTo>
                <a:lnTo>
                  <a:pt x="66675" y="149225"/>
                </a:lnTo>
                <a:lnTo>
                  <a:pt x="66675" y="142875"/>
                </a:lnTo>
                <a:lnTo>
                  <a:pt x="66675" y="139700"/>
                </a:lnTo>
                <a:lnTo>
                  <a:pt x="66675" y="136525"/>
                </a:lnTo>
                <a:lnTo>
                  <a:pt x="66675" y="133350"/>
                </a:lnTo>
                <a:lnTo>
                  <a:pt x="69850" y="133350"/>
                </a:lnTo>
                <a:lnTo>
                  <a:pt x="69850" y="130175"/>
                </a:lnTo>
                <a:lnTo>
                  <a:pt x="69850" y="127000"/>
                </a:lnTo>
                <a:lnTo>
                  <a:pt x="69850" y="123825"/>
                </a:lnTo>
                <a:lnTo>
                  <a:pt x="69850" y="120650"/>
                </a:lnTo>
                <a:lnTo>
                  <a:pt x="69850" y="117475"/>
                </a:lnTo>
                <a:lnTo>
                  <a:pt x="73025" y="114300"/>
                </a:lnTo>
                <a:lnTo>
                  <a:pt x="73025" y="111125"/>
                </a:lnTo>
                <a:lnTo>
                  <a:pt x="73025" y="107950"/>
                </a:lnTo>
                <a:lnTo>
                  <a:pt x="73025" y="104775"/>
                </a:lnTo>
                <a:lnTo>
                  <a:pt x="73025" y="101600"/>
                </a:lnTo>
                <a:lnTo>
                  <a:pt x="76200" y="98425"/>
                </a:lnTo>
                <a:lnTo>
                  <a:pt x="76200" y="95250"/>
                </a:lnTo>
                <a:lnTo>
                  <a:pt x="76200" y="92075"/>
                </a:lnTo>
                <a:lnTo>
                  <a:pt x="76200" y="88900"/>
                </a:lnTo>
                <a:lnTo>
                  <a:pt x="76200" y="85725"/>
                </a:lnTo>
                <a:lnTo>
                  <a:pt x="76200" y="82550"/>
                </a:lnTo>
                <a:lnTo>
                  <a:pt x="79375" y="82550"/>
                </a:lnTo>
                <a:lnTo>
                  <a:pt x="79375" y="79375"/>
                </a:lnTo>
                <a:lnTo>
                  <a:pt x="79375" y="76200"/>
                </a:lnTo>
                <a:lnTo>
                  <a:pt x="79375" y="73025"/>
                </a:lnTo>
                <a:lnTo>
                  <a:pt x="79375" y="69850"/>
                </a:lnTo>
                <a:lnTo>
                  <a:pt x="82550" y="66675"/>
                </a:lnTo>
                <a:lnTo>
                  <a:pt x="79375" y="66675"/>
                </a:lnTo>
                <a:lnTo>
                  <a:pt x="82550" y="63500"/>
                </a:lnTo>
                <a:lnTo>
                  <a:pt x="82550" y="60325"/>
                </a:lnTo>
                <a:lnTo>
                  <a:pt x="82550" y="57150"/>
                </a:lnTo>
                <a:lnTo>
                  <a:pt x="82550" y="53975"/>
                </a:lnTo>
                <a:lnTo>
                  <a:pt x="85725" y="53975"/>
                </a:lnTo>
                <a:lnTo>
                  <a:pt x="85725" y="50800"/>
                </a:lnTo>
                <a:lnTo>
                  <a:pt x="85725" y="47625"/>
                </a:lnTo>
                <a:lnTo>
                  <a:pt x="85725" y="44450"/>
                </a:lnTo>
                <a:lnTo>
                  <a:pt x="85725" y="41275"/>
                </a:lnTo>
                <a:lnTo>
                  <a:pt x="85725" y="38100"/>
                </a:lnTo>
                <a:lnTo>
                  <a:pt x="85725" y="34925"/>
                </a:lnTo>
                <a:lnTo>
                  <a:pt x="88900" y="31750"/>
                </a:lnTo>
                <a:lnTo>
                  <a:pt x="88900" y="28575"/>
                </a:lnTo>
                <a:lnTo>
                  <a:pt x="92075" y="28575"/>
                </a:lnTo>
                <a:lnTo>
                  <a:pt x="92075" y="25400"/>
                </a:lnTo>
                <a:lnTo>
                  <a:pt x="92075" y="22225"/>
                </a:lnTo>
                <a:lnTo>
                  <a:pt x="88900" y="22225"/>
                </a:lnTo>
                <a:lnTo>
                  <a:pt x="85725" y="22225"/>
                </a:lnTo>
                <a:lnTo>
                  <a:pt x="85725" y="19050"/>
                </a:lnTo>
                <a:lnTo>
                  <a:pt x="88900" y="15875"/>
                </a:lnTo>
                <a:lnTo>
                  <a:pt x="92075" y="15875"/>
                </a:lnTo>
                <a:lnTo>
                  <a:pt x="92075" y="9525"/>
                </a:lnTo>
                <a:lnTo>
                  <a:pt x="92075" y="6350"/>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738" name="Oxnard-Thousand Oaks-Ventura, CA">
            <a:extLst>
              <a:ext uri="{FF2B5EF4-FFF2-40B4-BE49-F238E27FC236}">
                <a16:creationId xmlns:a16="http://schemas.microsoft.com/office/drawing/2014/main" xmlns="" id="{00000000-0008-0000-0000-00008D020000}"/>
              </a:ext>
            </a:extLst>
          </p:cNvPr>
          <p:cNvSpPr>
            <a:spLocks/>
          </p:cNvSpPr>
          <p:nvPr/>
        </p:nvSpPr>
        <p:spPr bwMode="auto">
          <a:xfrm>
            <a:off x="3792360" y="5329192"/>
            <a:ext cx="187325" cy="315703"/>
          </a:xfrm>
          <a:custGeom>
            <a:avLst/>
            <a:gdLst>
              <a:gd name="connsiteX0" fmla="*/ 0 w 187325"/>
              <a:gd name="connsiteY0" fmla="*/ 301625 h 317500"/>
              <a:gd name="connsiteX1" fmla="*/ 6350 w 187325"/>
              <a:gd name="connsiteY1" fmla="*/ 301625 h 317500"/>
              <a:gd name="connsiteX2" fmla="*/ 9525 w 187325"/>
              <a:gd name="connsiteY2" fmla="*/ 301625 h 317500"/>
              <a:gd name="connsiteX3" fmla="*/ 19050 w 187325"/>
              <a:gd name="connsiteY3" fmla="*/ 311150 h 317500"/>
              <a:gd name="connsiteX4" fmla="*/ 22225 w 187325"/>
              <a:gd name="connsiteY4" fmla="*/ 314325 h 317500"/>
              <a:gd name="connsiteX5" fmla="*/ 25400 w 187325"/>
              <a:gd name="connsiteY5" fmla="*/ 317500 h 317500"/>
              <a:gd name="connsiteX6" fmla="*/ 22225 w 187325"/>
              <a:gd name="connsiteY6" fmla="*/ 317500 h 317500"/>
              <a:gd name="connsiteX7" fmla="*/ 15875 w 187325"/>
              <a:gd name="connsiteY7" fmla="*/ 317500 h 317500"/>
              <a:gd name="connsiteX8" fmla="*/ 9525 w 187325"/>
              <a:gd name="connsiteY8" fmla="*/ 314325 h 317500"/>
              <a:gd name="connsiteX9" fmla="*/ 3175 w 187325"/>
              <a:gd name="connsiteY9" fmla="*/ 311150 h 317500"/>
              <a:gd name="connsiteX10" fmla="*/ 0 w 187325"/>
              <a:gd name="connsiteY10" fmla="*/ 307975 h 317500"/>
              <a:gd name="connsiteX11" fmla="*/ 85725 w 187325"/>
              <a:gd name="connsiteY11" fmla="*/ 0 h 317500"/>
              <a:gd name="connsiteX12" fmla="*/ 88900 w 187325"/>
              <a:gd name="connsiteY12" fmla="*/ 0 h 317500"/>
              <a:gd name="connsiteX13" fmla="*/ 92075 w 187325"/>
              <a:gd name="connsiteY13" fmla="*/ 3175 h 317500"/>
              <a:gd name="connsiteX14" fmla="*/ 95250 w 187325"/>
              <a:gd name="connsiteY14" fmla="*/ 3175 h 317500"/>
              <a:gd name="connsiteX15" fmla="*/ 95250 w 187325"/>
              <a:gd name="connsiteY15" fmla="*/ 6350 h 317500"/>
              <a:gd name="connsiteX16" fmla="*/ 98425 w 187325"/>
              <a:gd name="connsiteY16" fmla="*/ 9525 h 317500"/>
              <a:gd name="connsiteX17" fmla="*/ 101600 w 187325"/>
              <a:gd name="connsiteY17" fmla="*/ 6350 h 317500"/>
              <a:gd name="connsiteX18" fmla="*/ 101600 w 187325"/>
              <a:gd name="connsiteY18" fmla="*/ 9525 h 317500"/>
              <a:gd name="connsiteX19" fmla="*/ 104775 w 187325"/>
              <a:gd name="connsiteY19" fmla="*/ 9525 h 317500"/>
              <a:gd name="connsiteX20" fmla="*/ 107950 w 187325"/>
              <a:gd name="connsiteY20" fmla="*/ 9525 h 317500"/>
              <a:gd name="connsiteX21" fmla="*/ 111125 w 187325"/>
              <a:gd name="connsiteY21" fmla="*/ 9525 h 317500"/>
              <a:gd name="connsiteX22" fmla="*/ 111125 w 187325"/>
              <a:gd name="connsiteY22" fmla="*/ 12700 h 317500"/>
              <a:gd name="connsiteX23" fmla="*/ 111125 w 187325"/>
              <a:gd name="connsiteY23" fmla="*/ 15875 h 317500"/>
              <a:gd name="connsiteX24" fmla="*/ 114300 w 187325"/>
              <a:gd name="connsiteY24" fmla="*/ 15875 h 317500"/>
              <a:gd name="connsiteX25" fmla="*/ 114300 w 187325"/>
              <a:gd name="connsiteY25" fmla="*/ 19050 h 317500"/>
              <a:gd name="connsiteX26" fmla="*/ 114300 w 187325"/>
              <a:gd name="connsiteY26" fmla="*/ 22225 h 317500"/>
              <a:gd name="connsiteX27" fmla="*/ 117475 w 187325"/>
              <a:gd name="connsiteY27" fmla="*/ 25400 h 317500"/>
              <a:gd name="connsiteX28" fmla="*/ 120650 w 187325"/>
              <a:gd name="connsiteY28" fmla="*/ 25400 h 317500"/>
              <a:gd name="connsiteX29" fmla="*/ 127000 w 187325"/>
              <a:gd name="connsiteY29" fmla="*/ 25400 h 317500"/>
              <a:gd name="connsiteX30" fmla="*/ 130175 w 187325"/>
              <a:gd name="connsiteY30" fmla="*/ 28575 h 317500"/>
              <a:gd name="connsiteX31" fmla="*/ 130175 w 187325"/>
              <a:gd name="connsiteY31" fmla="*/ 25400 h 317500"/>
              <a:gd name="connsiteX32" fmla="*/ 133350 w 187325"/>
              <a:gd name="connsiteY32" fmla="*/ 28575 h 317500"/>
              <a:gd name="connsiteX33" fmla="*/ 136525 w 187325"/>
              <a:gd name="connsiteY33" fmla="*/ 28575 h 317500"/>
              <a:gd name="connsiteX34" fmla="*/ 139700 w 187325"/>
              <a:gd name="connsiteY34" fmla="*/ 28575 h 317500"/>
              <a:gd name="connsiteX35" fmla="*/ 142875 w 187325"/>
              <a:gd name="connsiteY35" fmla="*/ 31750 h 317500"/>
              <a:gd name="connsiteX36" fmla="*/ 146050 w 187325"/>
              <a:gd name="connsiteY36" fmla="*/ 31750 h 317500"/>
              <a:gd name="connsiteX37" fmla="*/ 149225 w 187325"/>
              <a:gd name="connsiteY37" fmla="*/ 31750 h 317500"/>
              <a:gd name="connsiteX38" fmla="*/ 152400 w 187325"/>
              <a:gd name="connsiteY38" fmla="*/ 31750 h 317500"/>
              <a:gd name="connsiteX39" fmla="*/ 155575 w 187325"/>
              <a:gd name="connsiteY39" fmla="*/ 31750 h 317500"/>
              <a:gd name="connsiteX40" fmla="*/ 155575 w 187325"/>
              <a:gd name="connsiteY40" fmla="*/ 34925 h 317500"/>
              <a:gd name="connsiteX41" fmla="*/ 152400 w 187325"/>
              <a:gd name="connsiteY41" fmla="*/ 38100 h 317500"/>
              <a:gd name="connsiteX42" fmla="*/ 155575 w 187325"/>
              <a:gd name="connsiteY42" fmla="*/ 38100 h 317500"/>
              <a:gd name="connsiteX43" fmla="*/ 158750 w 187325"/>
              <a:gd name="connsiteY43" fmla="*/ 38100 h 317500"/>
              <a:gd name="connsiteX44" fmla="*/ 165100 w 187325"/>
              <a:gd name="connsiteY44" fmla="*/ 38100 h 317500"/>
              <a:gd name="connsiteX45" fmla="*/ 168275 w 187325"/>
              <a:gd name="connsiteY45" fmla="*/ 38100 h 317500"/>
              <a:gd name="connsiteX46" fmla="*/ 168275 w 187325"/>
              <a:gd name="connsiteY46" fmla="*/ 41275 h 317500"/>
              <a:gd name="connsiteX47" fmla="*/ 171450 w 187325"/>
              <a:gd name="connsiteY47" fmla="*/ 53975 h 317500"/>
              <a:gd name="connsiteX48" fmla="*/ 171450 w 187325"/>
              <a:gd name="connsiteY48" fmla="*/ 57150 h 317500"/>
              <a:gd name="connsiteX49" fmla="*/ 171450 w 187325"/>
              <a:gd name="connsiteY49" fmla="*/ 63500 h 317500"/>
              <a:gd name="connsiteX50" fmla="*/ 171450 w 187325"/>
              <a:gd name="connsiteY50" fmla="*/ 69850 h 317500"/>
              <a:gd name="connsiteX51" fmla="*/ 174625 w 187325"/>
              <a:gd name="connsiteY51" fmla="*/ 76200 h 317500"/>
              <a:gd name="connsiteX52" fmla="*/ 174625 w 187325"/>
              <a:gd name="connsiteY52" fmla="*/ 79375 h 317500"/>
              <a:gd name="connsiteX53" fmla="*/ 174625 w 187325"/>
              <a:gd name="connsiteY53" fmla="*/ 82550 h 317500"/>
              <a:gd name="connsiteX54" fmla="*/ 174625 w 187325"/>
              <a:gd name="connsiteY54" fmla="*/ 88900 h 317500"/>
              <a:gd name="connsiteX55" fmla="*/ 177800 w 187325"/>
              <a:gd name="connsiteY55" fmla="*/ 95250 h 317500"/>
              <a:gd name="connsiteX56" fmla="*/ 177800 w 187325"/>
              <a:gd name="connsiteY56" fmla="*/ 98425 h 317500"/>
              <a:gd name="connsiteX57" fmla="*/ 180975 w 187325"/>
              <a:gd name="connsiteY57" fmla="*/ 104775 h 317500"/>
              <a:gd name="connsiteX58" fmla="*/ 180975 w 187325"/>
              <a:gd name="connsiteY58" fmla="*/ 107950 h 317500"/>
              <a:gd name="connsiteX59" fmla="*/ 180975 w 187325"/>
              <a:gd name="connsiteY59" fmla="*/ 114300 h 317500"/>
              <a:gd name="connsiteX60" fmla="*/ 180975 w 187325"/>
              <a:gd name="connsiteY60" fmla="*/ 120650 h 317500"/>
              <a:gd name="connsiteX61" fmla="*/ 184150 w 187325"/>
              <a:gd name="connsiteY61" fmla="*/ 123825 h 317500"/>
              <a:gd name="connsiteX62" fmla="*/ 184150 w 187325"/>
              <a:gd name="connsiteY62" fmla="*/ 127000 h 317500"/>
              <a:gd name="connsiteX63" fmla="*/ 184150 w 187325"/>
              <a:gd name="connsiteY63" fmla="*/ 133350 h 317500"/>
              <a:gd name="connsiteX64" fmla="*/ 184150 w 187325"/>
              <a:gd name="connsiteY64" fmla="*/ 136525 h 317500"/>
              <a:gd name="connsiteX65" fmla="*/ 187325 w 187325"/>
              <a:gd name="connsiteY65" fmla="*/ 146050 h 317500"/>
              <a:gd name="connsiteX66" fmla="*/ 184150 w 187325"/>
              <a:gd name="connsiteY66" fmla="*/ 146050 h 317500"/>
              <a:gd name="connsiteX67" fmla="*/ 184150 w 187325"/>
              <a:gd name="connsiteY67" fmla="*/ 152400 h 317500"/>
              <a:gd name="connsiteX68" fmla="*/ 180975 w 187325"/>
              <a:gd name="connsiteY68" fmla="*/ 152400 h 317500"/>
              <a:gd name="connsiteX69" fmla="*/ 180975 w 187325"/>
              <a:gd name="connsiteY69" fmla="*/ 149225 h 317500"/>
              <a:gd name="connsiteX70" fmla="*/ 177800 w 187325"/>
              <a:gd name="connsiteY70" fmla="*/ 149225 h 317500"/>
              <a:gd name="connsiteX71" fmla="*/ 177800 w 187325"/>
              <a:gd name="connsiteY71" fmla="*/ 152400 h 317500"/>
              <a:gd name="connsiteX72" fmla="*/ 177800 w 187325"/>
              <a:gd name="connsiteY72" fmla="*/ 155575 h 317500"/>
              <a:gd name="connsiteX73" fmla="*/ 177800 w 187325"/>
              <a:gd name="connsiteY73" fmla="*/ 158750 h 317500"/>
              <a:gd name="connsiteX74" fmla="*/ 177800 w 187325"/>
              <a:gd name="connsiteY74" fmla="*/ 165100 h 317500"/>
              <a:gd name="connsiteX75" fmla="*/ 174625 w 187325"/>
              <a:gd name="connsiteY75" fmla="*/ 165100 h 317500"/>
              <a:gd name="connsiteX76" fmla="*/ 174625 w 187325"/>
              <a:gd name="connsiteY76" fmla="*/ 161925 h 317500"/>
              <a:gd name="connsiteX77" fmla="*/ 171450 w 187325"/>
              <a:gd name="connsiteY77" fmla="*/ 161925 h 317500"/>
              <a:gd name="connsiteX78" fmla="*/ 168275 w 187325"/>
              <a:gd name="connsiteY78" fmla="*/ 161925 h 317500"/>
              <a:gd name="connsiteX79" fmla="*/ 161925 w 187325"/>
              <a:gd name="connsiteY79" fmla="*/ 161925 h 317500"/>
              <a:gd name="connsiteX80" fmla="*/ 161925 w 187325"/>
              <a:gd name="connsiteY80" fmla="*/ 158750 h 317500"/>
              <a:gd name="connsiteX81" fmla="*/ 158750 w 187325"/>
              <a:gd name="connsiteY81" fmla="*/ 161925 h 317500"/>
              <a:gd name="connsiteX82" fmla="*/ 158750 w 187325"/>
              <a:gd name="connsiteY82" fmla="*/ 158750 h 317500"/>
              <a:gd name="connsiteX83" fmla="*/ 155575 w 187325"/>
              <a:gd name="connsiteY83" fmla="*/ 161925 h 317500"/>
              <a:gd name="connsiteX84" fmla="*/ 152400 w 187325"/>
              <a:gd name="connsiteY84" fmla="*/ 161925 h 317500"/>
              <a:gd name="connsiteX85" fmla="*/ 149225 w 187325"/>
              <a:gd name="connsiteY85" fmla="*/ 161925 h 317500"/>
              <a:gd name="connsiteX86" fmla="*/ 149225 w 187325"/>
              <a:gd name="connsiteY86" fmla="*/ 165100 h 317500"/>
              <a:gd name="connsiteX87" fmla="*/ 146050 w 187325"/>
              <a:gd name="connsiteY87" fmla="*/ 165100 h 317500"/>
              <a:gd name="connsiteX88" fmla="*/ 142875 w 187325"/>
              <a:gd name="connsiteY88" fmla="*/ 165100 h 317500"/>
              <a:gd name="connsiteX89" fmla="*/ 139700 w 187325"/>
              <a:gd name="connsiteY89" fmla="*/ 168275 h 317500"/>
              <a:gd name="connsiteX90" fmla="*/ 136525 w 187325"/>
              <a:gd name="connsiteY90" fmla="*/ 168275 h 317500"/>
              <a:gd name="connsiteX91" fmla="*/ 133350 w 187325"/>
              <a:gd name="connsiteY91" fmla="*/ 171450 h 317500"/>
              <a:gd name="connsiteX92" fmla="*/ 130175 w 187325"/>
              <a:gd name="connsiteY92" fmla="*/ 171450 h 317500"/>
              <a:gd name="connsiteX93" fmla="*/ 130175 w 187325"/>
              <a:gd name="connsiteY93" fmla="*/ 174625 h 317500"/>
              <a:gd name="connsiteX94" fmla="*/ 130175 w 187325"/>
              <a:gd name="connsiteY94" fmla="*/ 177800 h 317500"/>
              <a:gd name="connsiteX95" fmla="*/ 127000 w 187325"/>
              <a:gd name="connsiteY95" fmla="*/ 177800 h 317500"/>
              <a:gd name="connsiteX96" fmla="*/ 107950 w 187325"/>
              <a:gd name="connsiteY96" fmla="*/ 161925 h 317500"/>
              <a:gd name="connsiteX97" fmla="*/ 101600 w 187325"/>
              <a:gd name="connsiteY97" fmla="*/ 161925 h 317500"/>
              <a:gd name="connsiteX98" fmla="*/ 95250 w 187325"/>
              <a:gd name="connsiteY98" fmla="*/ 149225 h 317500"/>
              <a:gd name="connsiteX99" fmla="*/ 92075 w 187325"/>
              <a:gd name="connsiteY99" fmla="*/ 149225 h 317500"/>
              <a:gd name="connsiteX100" fmla="*/ 88900 w 187325"/>
              <a:gd name="connsiteY100" fmla="*/ 146050 h 317500"/>
              <a:gd name="connsiteX101" fmla="*/ 88900 w 187325"/>
              <a:gd name="connsiteY101" fmla="*/ 139700 h 317500"/>
              <a:gd name="connsiteX102" fmla="*/ 88900 w 187325"/>
              <a:gd name="connsiteY102" fmla="*/ 133350 h 317500"/>
              <a:gd name="connsiteX103" fmla="*/ 88900 w 187325"/>
              <a:gd name="connsiteY103" fmla="*/ 130175 h 317500"/>
              <a:gd name="connsiteX104" fmla="*/ 88900 w 187325"/>
              <a:gd name="connsiteY104" fmla="*/ 127000 h 317500"/>
              <a:gd name="connsiteX105" fmla="*/ 88900 w 187325"/>
              <a:gd name="connsiteY105" fmla="*/ 123825 h 317500"/>
              <a:gd name="connsiteX106" fmla="*/ 85725 w 187325"/>
              <a:gd name="connsiteY106" fmla="*/ 123825 h 317500"/>
              <a:gd name="connsiteX107" fmla="*/ 79375 w 187325"/>
              <a:gd name="connsiteY107" fmla="*/ 120650 h 317500"/>
              <a:gd name="connsiteX108" fmla="*/ 76200 w 187325"/>
              <a:gd name="connsiteY108" fmla="*/ 117475 h 317500"/>
              <a:gd name="connsiteX109" fmla="*/ 76200 w 187325"/>
              <a:gd name="connsiteY109" fmla="*/ 114300 h 317500"/>
              <a:gd name="connsiteX110" fmla="*/ 73025 w 187325"/>
              <a:gd name="connsiteY110" fmla="*/ 111125 h 317500"/>
              <a:gd name="connsiteX111" fmla="*/ 66675 w 187325"/>
              <a:gd name="connsiteY111" fmla="*/ 104775 h 317500"/>
              <a:gd name="connsiteX112" fmla="*/ 63500 w 187325"/>
              <a:gd name="connsiteY112" fmla="*/ 101600 h 317500"/>
              <a:gd name="connsiteX113" fmla="*/ 60325 w 187325"/>
              <a:gd name="connsiteY113" fmla="*/ 98425 h 317500"/>
              <a:gd name="connsiteX114" fmla="*/ 60325 w 187325"/>
              <a:gd name="connsiteY114" fmla="*/ 95250 h 317500"/>
              <a:gd name="connsiteX115" fmla="*/ 63500 w 187325"/>
              <a:gd name="connsiteY115" fmla="*/ 95250 h 317500"/>
              <a:gd name="connsiteX116" fmla="*/ 66675 w 187325"/>
              <a:gd name="connsiteY116" fmla="*/ 95250 h 317500"/>
              <a:gd name="connsiteX117" fmla="*/ 66675 w 187325"/>
              <a:gd name="connsiteY117" fmla="*/ 92075 h 317500"/>
              <a:gd name="connsiteX118" fmla="*/ 66675 w 187325"/>
              <a:gd name="connsiteY118" fmla="*/ 88900 h 317500"/>
              <a:gd name="connsiteX119" fmla="*/ 69850 w 187325"/>
              <a:gd name="connsiteY119" fmla="*/ 88900 h 317500"/>
              <a:gd name="connsiteX120" fmla="*/ 69850 w 187325"/>
              <a:gd name="connsiteY120" fmla="*/ 85725 h 317500"/>
              <a:gd name="connsiteX121" fmla="*/ 69850 w 187325"/>
              <a:gd name="connsiteY121" fmla="*/ 79375 h 317500"/>
              <a:gd name="connsiteX122" fmla="*/ 69850 w 187325"/>
              <a:gd name="connsiteY122" fmla="*/ 76200 h 317500"/>
              <a:gd name="connsiteX123" fmla="*/ 69850 w 187325"/>
              <a:gd name="connsiteY123" fmla="*/ 73025 h 317500"/>
              <a:gd name="connsiteX124" fmla="*/ 73025 w 187325"/>
              <a:gd name="connsiteY124" fmla="*/ 73025 h 317500"/>
              <a:gd name="connsiteX125" fmla="*/ 73025 w 187325"/>
              <a:gd name="connsiteY125" fmla="*/ 69850 h 317500"/>
              <a:gd name="connsiteX126" fmla="*/ 73025 w 187325"/>
              <a:gd name="connsiteY126" fmla="*/ 66675 h 317500"/>
              <a:gd name="connsiteX127" fmla="*/ 73025 w 187325"/>
              <a:gd name="connsiteY127" fmla="*/ 63500 h 317500"/>
              <a:gd name="connsiteX128" fmla="*/ 73025 w 187325"/>
              <a:gd name="connsiteY128" fmla="*/ 60325 h 317500"/>
              <a:gd name="connsiteX129" fmla="*/ 76200 w 187325"/>
              <a:gd name="connsiteY129" fmla="*/ 53975 h 317500"/>
              <a:gd name="connsiteX130" fmla="*/ 76200 w 187325"/>
              <a:gd name="connsiteY130" fmla="*/ 50800 h 317500"/>
              <a:gd name="connsiteX131" fmla="*/ 76200 w 187325"/>
              <a:gd name="connsiteY131" fmla="*/ 47625 h 317500"/>
              <a:gd name="connsiteX132" fmla="*/ 76200 w 187325"/>
              <a:gd name="connsiteY132" fmla="*/ 44450 h 317500"/>
              <a:gd name="connsiteX133" fmla="*/ 79375 w 187325"/>
              <a:gd name="connsiteY133" fmla="*/ 41275 h 317500"/>
              <a:gd name="connsiteX134" fmla="*/ 79375 w 187325"/>
              <a:gd name="connsiteY134" fmla="*/ 38100 h 317500"/>
              <a:gd name="connsiteX135" fmla="*/ 79375 w 187325"/>
              <a:gd name="connsiteY135" fmla="*/ 34925 h 317500"/>
              <a:gd name="connsiteX136" fmla="*/ 79375 w 187325"/>
              <a:gd name="connsiteY136" fmla="*/ 31750 h 317500"/>
              <a:gd name="connsiteX137" fmla="*/ 82550 w 187325"/>
              <a:gd name="connsiteY137" fmla="*/ 28575 h 317500"/>
              <a:gd name="connsiteX138" fmla="*/ 82550 w 187325"/>
              <a:gd name="connsiteY138" fmla="*/ 25400 h 317500"/>
              <a:gd name="connsiteX139" fmla="*/ 82550 w 187325"/>
              <a:gd name="connsiteY139" fmla="*/ 22225 h 317500"/>
              <a:gd name="connsiteX140" fmla="*/ 82550 w 187325"/>
              <a:gd name="connsiteY140" fmla="*/ 19050 h 317500"/>
              <a:gd name="connsiteX141" fmla="*/ 82550 w 187325"/>
              <a:gd name="connsiteY141" fmla="*/ 15875 h 317500"/>
              <a:gd name="connsiteX142" fmla="*/ 85725 w 187325"/>
              <a:gd name="connsiteY142" fmla="*/ 12700 h 317500"/>
              <a:gd name="connsiteX143" fmla="*/ 85725 w 187325"/>
              <a:gd name="connsiteY143" fmla="*/ 6350 h 317500"/>
              <a:gd name="connsiteX144" fmla="*/ 85725 w 187325"/>
              <a:gd name="connsiteY144" fmla="*/ 3175 h 31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187325" h="317500">
                <a:moveTo>
                  <a:pt x="0" y="301625"/>
                </a:moveTo>
                <a:lnTo>
                  <a:pt x="6350" y="301625"/>
                </a:lnTo>
                <a:lnTo>
                  <a:pt x="9525" y="301625"/>
                </a:lnTo>
                <a:lnTo>
                  <a:pt x="19050" y="311150"/>
                </a:lnTo>
                <a:lnTo>
                  <a:pt x="22225" y="314325"/>
                </a:lnTo>
                <a:lnTo>
                  <a:pt x="25400" y="317500"/>
                </a:lnTo>
                <a:lnTo>
                  <a:pt x="22225" y="317500"/>
                </a:lnTo>
                <a:lnTo>
                  <a:pt x="15875" y="317500"/>
                </a:lnTo>
                <a:lnTo>
                  <a:pt x="9525" y="314325"/>
                </a:lnTo>
                <a:lnTo>
                  <a:pt x="3175" y="311150"/>
                </a:lnTo>
                <a:lnTo>
                  <a:pt x="0" y="307975"/>
                </a:lnTo>
                <a:close/>
                <a:moveTo>
                  <a:pt x="85725" y="0"/>
                </a:moveTo>
                <a:lnTo>
                  <a:pt x="88900" y="0"/>
                </a:lnTo>
                <a:lnTo>
                  <a:pt x="92075" y="3175"/>
                </a:lnTo>
                <a:lnTo>
                  <a:pt x="95250" y="3175"/>
                </a:lnTo>
                <a:lnTo>
                  <a:pt x="95250" y="6350"/>
                </a:lnTo>
                <a:lnTo>
                  <a:pt x="98425" y="9525"/>
                </a:lnTo>
                <a:lnTo>
                  <a:pt x="101600" y="6350"/>
                </a:lnTo>
                <a:lnTo>
                  <a:pt x="101600" y="9525"/>
                </a:lnTo>
                <a:lnTo>
                  <a:pt x="104775" y="9525"/>
                </a:lnTo>
                <a:lnTo>
                  <a:pt x="107950" y="9525"/>
                </a:lnTo>
                <a:lnTo>
                  <a:pt x="111125" y="9525"/>
                </a:lnTo>
                <a:lnTo>
                  <a:pt x="111125" y="12700"/>
                </a:lnTo>
                <a:lnTo>
                  <a:pt x="111125" y="15875"/>
                </a:lnTo>
                <a:lnTo>
                  <a:pt x="114300" y="15875"/>
                </a:lnTo>
                <a:lnTo>
                  <a:pt x="114300" y="19050"/>
                </a:lnTo>
                <a:lnTo>
                  <a:pt x="114300" y="22225"/>
                </a:lnTo>
                <a:lnTo>
                  <a:pt x="117475" y="25400"/>
                </a:lnTo>
                <a:lnTo>
                  <a:pt x="120650" y="25400"/>
                </a:lnTo>
                <a:lnTo>
                  <a:pt x="127000" y="25400"/>
                </a:lnTo>
                <a:lnTo>
                  <a:pt x="130175" y="28575"/>
                </a:lnTo>
                <a:lnTo>
                  <a:pt x="130175" y="25400"/>
                </a:lnTo>
                <a:lnTo>
                  <a:pt x="133350" y="28575"/>
                </a:lnTo>
                <a:lnTo>
                  <a:pt x="136525" y="28575"/>
                </a:lnTo>
                <a:lnTo>
                  <a:pt x="139700" y="28575"/>
                </a:lnTo>
                <a:lnTo>
                  <a:pt x="142875" y="31750"/>
                </a:lnTo>
                <a:lnTo>
                  <a:pt x="146050" y="31750"/>
                </a:lnTo>
                <a:lnTo>
                  <a:pt x="149225" y="31750"/>
                </a:lnTo>
                <a:lnTo>
                  <a:pt x="152400" y="31750"/>
                </a:lnTo>
                <a:lnTo>
                  <a:pt x="155575" y="31750"/>
                </a:lnTo>
                <a:lnTo>
                  <a:pt x="155575" y="34925"/>
                </a:lnTo>
                <a:lnTo>
                  <a:pt x="152400" y="38100"/>
                </a:lnTo>
                <a:lnTo>
                  <a:pt x="155575" y="38100"/>
                </a:lnTo>
                <a:lnTo>
                  <a:pt x="158750" y="38100"/>
                </a:lnTo>
                <a:lnTo>
                  <a:pt x="165100" y="38100"/>
                </a:lnTo>
                <a:lnTo>
                  <a:pt x="168275" y="38100"/>
                </a:lnTo>
                <a:lnTo>
                  <a:pt x="168275" y="41275"/>
                </a:lnTo>
                <a:lnTo>
                  <a:pt x="171450" y="53975"/>
                </a:lnTo>
                <a:lnTo>
                  <a:pt x="171450" y="57150"/>
                </a:lnTo>
                <a:lnTo>
                  <a:pt x="171450" y="63500"/>
                </a:lnTo>
                <a:lnTo>
                  <a:pt x="171450" y="69850"/>
                </a:lnTo>
                <a:lnTo>
                  <a:pt x="174625" y="76200"/>
                </a:lnTo>
                <a:lnTo>
                  <a:pt x="174625" y="79375"/>
                </a:lnTo>
                <a:lnTo>
                  <a:pt x="174625" y="82550"/>
                </a:lnTo>
                <a:lnTo>
                  <a:pt x="174625" y="88900"/>
                </a:lnTo>
                <a:lnTo>
                  <a:pt x="177800" y="95250"/>
                </a:lnTo>
                <a:lnTo>
                  <a:pt x="177800" y="98425"/>
                </a:lnTo>
                <a:lnTo>
                  <a:pt x="180975" y="104775"/>
                </a:lnTo>
                <a:lnTo>
                  <a:pt x="180975" y="107950"/>
                </a:lnTo>
                <a:lnTo>
                  <a:pt x="180975" y="114300"/>
                </a:lnTo>
                <a:lnTo>
                  <a:pt x="180975" y="120650"/>
                </a:lnTo>
                <a:lnTo>
                  <a:pt x="184150" y="123825"/>
                </a:lnTo>
                <a:lnTo>
                  <a:pt x="184150" y="127000"/>
                </a:lnTo>
                <a:lnTo>
                  <a:pt x="184150" y="133350"/>
                </a:lnTo>
                <a:lnTo>
                  <a:pt x="184150" y="136525"/>
                </a:lnTo>
                <a:lnTo>
                  <a:pt x="187325" y="146050"/>
                </a:lnTo>
                <a:lnTo>
                  <a:pt x="184150" y="146050"/>
                </a:lnTo>
                <a:lnTo>
                  <a:pt x="184150" y="152400"/>
                </a:lnTo>
                <a:lnTo>
                  <a:pt x="180975" y="152400"/>
                </a:lnTo>
                <a:lnTo>
                  <a:pt x="180975" y="149225"/>
                </a:lnTo>
                <a:lnTo>
                  <a:pt x="177800" y="149225"/>
                </a:lnTo>
                <a:lnTo>
                  <a:pt x="177800" y="152400"/>
                </a:lnTo>
                <a:lnTo>
                  <a:pt x="177800" y="155575"/>
                </a:lnTo>
                <a:lnTo>
                  <a:pt x="177800" y="158750"/>
                </a:lnTo>
                <a:lnTo>
                  <a:pt x="177800" y="165100"/>
                </a:lnTo>
                <a:lnTo>
                  <a:pt x="174625" y="165100"/>
                </a:lnTo>
                <a:lnTo>
                  <a:pt x="174625" y="161925"/>
                </a:lnTo>
                <a:lnTo>
                  <a:pt x="171450" y="161925"/>
                </a:lnTo>
                <a:lnTo>
                  <a:pt x="168275" y="161925"/>
                </a:lnTo>
                <a:lnTo>
                  <a:pt x="161925" y="161925"/>
                </a:lnTo>
                <a:lnTo>
                  <a:pt x="161925" y="158750"/>
                </a:lnTo>
                <a:lnTo>
                  <a:pt x="158750" y="161925"/>
                </a:lnTo>
                <a:lnTo>
                  <a:pt x="158750" y="158750"/>
                </a:lnTo>
                <a:lnTo>
                  <a:pt x="155575" y="161925"/>
                </a:lnTo>
                <a:lnTo>
                  <a:pt x="152400" y="161925"/>
                </a:lnTo>
                <a:lnTo>
                  <a:pt x="149225" y="161925"/>
                </a:lnTo>
                <a:lnTo>
                  <a:pt x="149225" y="165100"/>
                </a:lnTo>
                <a:lnTo>
                  <a:pt x="146050" y="165100"/>
                </a:lnTo>
                <a:lnTo>
                  <a:pt x="142875" y="165100"/>
                </a:lnTo>
                <a:lnTo>
                  <a:pt x="139700" y="168275"/>
                </a:lnTo>
                <a:lnTo>
                  <a:pt x="136525" y="168275"/>
                </a:lnTo>
                <a:lnTo>
                  <a:pt x="133350" y="171450"/>
                </a:lnTo>
                <a:lnTo>
                  <a:pt x="130175" y="171450"/>
                </a:lnTo>
                <a:lnTo>
                  <a:pt x="130175" y="174625"/>
                </a:lnTo>
                <a:lnTo>
                  <a:pt x="130175" y="177800"/>
                </a:lnTo>
                <a:lnTo>
                  <a:pt x="127000" y="177800"/>
                </a:lnTo>
                <a:lnTo>
                  <a:pt x="107950" y="161925"/>
                </a:lnTo>
                <a:lnTo>
                  <a:pt x="101600" y="161925"/>
                </a:lnTo>
                <a:lnTo>
                  <a:pt x="95250" y="149225"/>
                </a:lnTo>
                <a:lnTo>
                  <a:pt x="92075" y="149225"/>
                </a:lnTo>
                <a:lnTo>
                  <a:pt x="88900" y="146050"/>
                </a:lnTo>
                <a:lnTo>
                  <a:pt x="88900" y="139700"/>
                </a:lnTo>
                <a:lnTo>
                  <a:pt x="88900" y="133350"/>
                </a:lnTo>
                <a:lnTo>
                  <a:pt x="88900" y="130175"/>
                </a:lnTo>
                <a:lnTo>
                  <a:pt x="88900" y="127000"/>
                </a:lnTo>
                <a:lnTo>
                  <a:pt x="88900" y="123825"/>
                </a:lnTo>
                <a:lnTo>
                  <a:pt x="85725" y="123825"/>
                </a:lnTo>
                <a:lnTo>
                  <a:pt x="79375" y="120650"/>
                </a:lnTo>
                <a:lnTo>
                  <a:pt x="76200" y="117475"/>
                </a:lnTo>
                <a:lnTo>
                  <a:pt x="76200" y="114300"/>
                </a:lnTo>
                <a:lnTo>
                  <a:pt x="73025" y="111125"/>
                </a:lnTo>
                <a:lnTo>
                  <a:pt x="66675" y="104775"/>
                </a:lnTo>
                <a:lnTo>
                  <a:pt x="63500" y="101600"/>
                </a:lnTo>
                <a:lnTo>
                  <a:pt x="60325" y="98425"/>
                </a:lnTo>
                <a:lnTo>
                  <a:pt x="60325" y="95250"/>
                </a:lnTo>
                <a:lnTo>
                  <a:pt x="63500" y="95250"/>
                </a:lnTo>
                <a:lnTo>
                  <a:pt x="66675" y="95250"/>
                </a:lnTo>
                <a:lnTo>
                  <a:pt x="66675" y="92075"/>
                </a:lnTo>
                <a:lnTo>
                  <a:pt x="66675" y="88900"/>
                </a:lnTo>
                <a:lnTo>
                  <a:pt x="69850" y="88900"/>
                </a:lnTo>
                <a:lnTo>
                  <a:pt x="69850" y="85725"/>
                </a:lnTo>
                <a:lnTo>
                  <a:pt x="69850" y="79375"/>
                </a:lnTo>
                <a:lnTo>
                  <a:pt x="69850" y="76200"/>
                </a:lnTo>
                <a:lnTo>
                  <a:pt x="69850" y="73025"/>
                </a:lnTo>
                <a:lnTo>
                  <a:pt x="73025" y="73025"/>
                </a:lnTo>
                <a:lnTo>
                  <a:pt x="73025" y="69850"/>
                </a:lnTo>
                <a:lnTo>
                  <a:pt x="73025" y="66675"/>
                </a:lnTo>
                <a:lnTo>
                  <a:pt x="73025" y="63500"/>
                </a:lnTo>
                <a:lnTo>
                  <a:pt x="73025" y="60325"/>
                </a:lnTo>
                <a:lnTo>
                  <a:pt x="76200" y="53975"/>
                </a:lnTo>
                <a:lnTo>
                  <a:pt x="76200" y="50800"/>
                </a:lnTo>
                <a:lnTo>
                  <a:pt x="76200" y="47625"/>
                </a:lnTo>
                <a:lnTo>
                  <a:pt x="76200" y="44450"/>
                </a:lnTo>
                <a:lnTo>
                  <a:pt x="79375" y="41275"/>
                </a:lnTo>
                <a:lnTo>
                  <a:pt x="79375" y="38100"/>
                </a:lnTo>
                <a:lnTo>
                  <a:pt x="79375" y="34925"/>
                </a:lnTo>
                <a:lnTo>
                  <a:pt x="79375" y="31750"/>
                </a:lnTo>
                <a:lnTo>
                  <a:pt x="82550" y="28575"/>
                </a:lnTo>
                <a:lnTo>
                  <a:pt x="82550" y="25400"/>
                </a:lnTo>
                <a:lnTo>
                  <a:pt x="82550" y="22225"/>
                </a:lnTo>
                <a:lnTo>
                  <a:pt x="82550" y="19050"/>
                </a:lnTo>
                <a:lnTo>
                  <a:pt x="82550" y="15875"/>
                </a:lnTo>
                <a:lnTo>
                  <a:pt x="85725" y="12700"/>
                </a:lnTo>
                <a:lnTo>
                  <a:pt x="85725" y="6350"/>
                </a:lnTo>
                <a:lnTo>
                  <a:pt x="85725" y="3175"/>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739" name="Freeform 653">
            <a:extLst>
              <a:ext uri="{FF2B5EF4-FFF2-40B4-BE49-F238E27FC236}">
                <a16:creationId xmlns:a16="http://schemas.microsoft.com/office/drawing/2014/main" xmlns="" id="{00000000-0008-0000-0000-00008E020000}"/>
              </a:ext>
            </a:extLst>
          </p:cNvPr>
          <p:cNvSpPr>
            <a:spLocks/>
          </p:cNvSpPr>
          <p:nvPr/>
        </p:nvSpPr>
        <p:spPr bwMode="auto">
          <a:xfrm>
            <a:off x="3852685" y="5329192"/>
            <a:ext cx="127000" cy="176003"/>
          </a:xfrm>
          <a:custGeom>
            <a:avLst/>
            <a:gdLst>
              <a:gd name="T0" fmla="*/ 2147483646 w 80"/>
              <a:gd name="T1" fmla="*/ 2147483646 h 112"/>
              <a:gd name="T2" fmla="*/ 2147483646 w 80"/>
              <a:gd name="T3" fmla="*/ 2147483646 h 112"/>
              <a:gd name="T4" fmla="*/ 2147483646 w 80"/>
              <a:gd name="T5" fmla="*/ 2147483646 h 112"/>
              <a:gd name="T6" fmla="*/ 2147483646 w 80"/>
              <a:gd name="T7" fmla="*/ 2147483646 h 112"/>
              <a:gd name="T8" fmla="*/ 2147483646 w 80"/>
              <a:gd name="T9" fmla="*/ 2147483646 h 112"/>
              <a:gd name="T10" fmla="*/ 2147483646 w 80"/>
              <a:gd name="T11" fmla="*/ 2147483646 h 112"/>
              <a:gd name="T12" fmla="*/ 2147483646 w 80"/>
              <a:gd name="T13" fmla="*/ 2147483646 h 112"/>
              <a:gd name="T14" fmla="*/ 2147483646 w 80"/>
              <a:gd name="T15" fmla="*/ 2147483646 h 112"/>
              <a:gd name="T16" fmla="*/ 2147483646 w 80"/>
              <a:gd name="T17" fmla="*/ 2147483646 h 112"/>
              <a:gd name="T18" fmla="*/ 2147483646 w 80"/>
              <a:gd name="T19" fmla="*/ 2147483646 h 112"/>
              <a:gd name="T20" fmla="*/ 2147483646 w 80"/>
              <a:gd name="T21" fmla="*/ 2147483646 h 112"/>
              <a:gd name="T22" fmla="*/ 2147483646 w 80"/>
              <a:gd name="T23" fmla="*/ 2147483646 h 112"/>
              <a:gd name="T24" fmla="*/ 2147483646 w 80"/>
              <a:gd name="T25" fmla="*/ 2147483646 h 112"/>
              <a:gd name="T26" fmla="*/ 2147483646 w 80"/>
              <a:gd name="T27" fmla="*/ 2147483646 h 112"/>
              <a:gd name="T28" fmla="*/ 2147483646 w 80"/>
              <a:gd name="T29" fmla="*/ 2147483646 h 112"/>
              <a:gd name="T30" fmla="*/ 2147483646 w 80"/>
              <a:gd name="T31" fmla="*/ 2147483646 h 112"/>
              <a:gd name="T32" fmla="*/ 2147483646 w 80"/>
              <a:gd name="T33" fmla="*/ 2147483646 h 112"/>
              <a:gd name="T34" fmla="*/ 2147483646 w 80"/>
              <a:gd name="T35" fmla="*/ 2147483646 h 112"/>
              <a:gd name="T36" fmla="*/ 2147483646 w 80"/>
              <a:gd name="T37" fmla="*/ 2147483646 h 112"/>
              <a:gd name="T38" fmla="*/ 2147483646 w 80"/>
              <a:gd name="T39" fmla="*/ 2147483646 h 112"/>
              <a:gd name="T40" fmla="*/ 2147483646 w 80"/>
              <a:gd name="T41" fmla="*/ 2147483646 h 112"/>
              <a:gd name="T42" fmla="*/ 2147483646 w 80"/>
              <a:gd name="T43" fmla="*/ 2147483646 h 112"/>
              <a:gd name="T44" fmla="*/ 2147483646 w 80"/>
              <a:gd name="T45" fmla="*/ 2147483646 h 112"/>
              <a:gd name="T46" fmla="*/ 2147483646 w 80"/>
              <a:gd name="T47" fmla="*/ 2147483646 h 112"/>
              <a:gd name="T48" fmla="*/ 2147483646 w 80"/>
              <a:gd name="T49" fmla="*/ 2147483646 h 112"/>
              <a:gd name="T50" fmla="*/ 2147483646 w 80"/>
              <a:gd name="T51" fmla="*/ 2147483646 h 112"/>
              <a:gd name="T52" fmla="*/ 2147483646 w 80"/>
              <a:gd name="T53" fmla="*/ 2147483646 h 112"/>
              <a:gd name="T54" fmla="*/ 2147483646 w 80"/>
              <a:gd name="T55" fmla="*/ 2147483646 h 112"/>
              <a:gd name="T56" fmla="*/ 2147483646 w 80"/>
              <a:gd name="T57" fmla="*/ 2147483646 h 112"/>
              <a:gd name="T58" fmla="*/ 2147483646 w 80"/>
              <a:gd name="T59" fmla="*/ 2147483646 h 112"/>
              <a:gd name="T60" fmla="*/ 2147483646 w 80"/>
              <a:gd name="T61" fmla="*/ 2147483646 h 112"/>
              <a:gd name="T62" fmla="*/ 2147483646 w 80"/>
              <a:gd name="T63" fmla="*/ 2147483646 h 112"/>
              <a:gd name="T64" fmla="*/ 2147483646 w 80"/>
              <a:gd name="T65" fmla="*/ 2147483646 h 112"/>
              <a:gd name="T66" fmla="*/ 2147483646 w 80"/>
              <a:gd name="T67" fmla="*/ 2147483646 h 112"/>
              <a:gd name="T68" fmla="*/ 2147483646 w 80"/>
              <a:gd name="T69" fmla="*/ 2147483646 h 112"/>
              <a:gd name="T70" fmla="*/ 0 w 80"/>
              <a:gd name="T71" fmla="*/ 2147483646 h 112"/>
              <a:gd name="T72" fmla="*/ 2147483646 w 80"/>
              <a:gd name="T73" fmla="*/ 2147483646 h 112"/>
              <a:gd name="T74" fmla="*/ 2147483646 w 80"/>
              <a:gd name="T75" fmla="*/ 2147483646 h 112"/>
              <a:gd name="T76" fmla="*/ 2147483646 w 80"/>
              <a:gd name="T77" fmla="*/ 2147483646 h 112"/>
              <a:gd name="T78" fmla="*/ 2147483646 w 80"/>
              <a:gd name="T79" fmla="*/ 2147483646 h 112"/>
              <a:gd name="T80" fmla="*/ 2147483646 w 80"/>
              <a:gd name="T81" fmla="*/ 2147483646 h 112"/>
              <a:gd name="T82" fmla="*/ 2147483646 w 80"/>
              <a:gd name="T83" fmla="*/ 2147483646 h 112"/>
              <a:gd name="T84" fmla="*/ 2147483646 w 80"/>
              <a:gd name="T85" fmla="*/ 2147483646 h 112"/>
              <a:gd name="T86" fmla="*/ 2147483646 w 80"/>
              <a:gd name="T87" fmla="*/ 2147483646 h 112"/>
              <a:gd name="T88" fmla="*/ 2147483646 w 80"/>
              <a:gd name="T89" fmla="*/ 2147483646 h 112"/>
              <a:gd name="T90" fmla="*/ 2147483646 w 80"/>
              <a:gd name="T91" fmla="*/ 2147483646 h 112"/>
              <a:gd name="T92" fmla="*/ 2147483646 w 80"/>
              <a:gd name="T93" fmla="*/ 2147483646 h 112"/>
              <a:gd name="T94" fmla="*/ 2147483646 w 80"/>
              <a:gd name="T95" fmla="*/ 2147483646 h 112"/>
              <a:gd name="T96" fmla="*/ 2147483646 w 80"/>
              <a:gd name="T97" fmla="*/ 2147483646 h 11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0"/>
              <a:gd name="T148" fmla="*/ 0 h 112"/>
              <a:gd name="T149" fmla="*/ 80 w 80"/>
              <a:gd name="T150" fmla="*/ 112 h 11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0" h="112">
                <a:moveTo>
                  <a:pt x="16" y="0"/>
                </a:moveTo>
                <a:lnTo>
                  <a:pt x="18" y="0"/>
                </a:lnTo>
                <a:lnTo>
                  <a:pt x="20" y="2"/>
                </a:lnTo>
                <a:lnTo>
                  <a:pt x="22" y="2"/>
                </a:lnTo>
                <a:lnTo>
                  <a:pt x="22" y="4"/>
                </a:lnTo>
                <a:lnTo>
                  <a:pt x="24" y="6"/>
                </a:lnTo>
                <a:lnTo>
                  <a:pt x="26" y="4"/>
                </a:lnTo>
                <a:lnTo>
                  <a:pt x="26" y="6"/>
                </a:lnTo>
                <a:lnTo>
                  <a:pt x="28" y="6"/>
                </a:lnTo>
                <a:lnTo>
                  <a:pt x="30" y="6"/>
                </a:lnTo>
                <a:lnTo>
                  <a:pt x="32" y="6"/>
                </a:lnTo>
                <a:lnTo>
                  <a:pt x="32" y="8"/>
                </a:lnTo>
                <a:lnTo>
                  <a:pt x="32" y="10"/>
                </a:lnTo>
                <a:lnTo>
                  <a:pt x="34" y="10"/>
                </a:lnTo>
                <a:lnTo>
                  <a:pt x="34" y="12"/>
                </a:lnTo>
                <a:lnTo>
                  <a:pt x="34" y="14"/>
                </a:lnTo>
                <a:lnTo>
                  <a:pt x="36" y="16"/>
                </a:lnTo>
                <a:lnTo>
                  <a:pt x="38" y="16"/>
                </a:lnTo>
                <a:lnTo>
                  <a:pt x="42" y="16"/>
                </a:lnTo>
                <a:lnTo>
                  <a:pt x="44" y="18"/>
                </a:lnTo>
                <a:lnTo>
                  <a:pt x="44" y="16"/>
                </a:lnTo>
                <a:lnTo>
                  <a:pt x="46" y="18"/>
                </a:lnTo>
                <a:lnTo>
                  <a:pt x="48" y="18"/>
                </a:lnTo>
                <a:lnTo>
                  <a:pt x="50" y="18"/>
                </a:lnTo>
                <a:lnTo>
                  <a:pt x="52" y="20"/>
                </a:lnTo>
                <a:lnTo>
                  <a:pt x="54" y="20"/>
                </a:lnTo>
                <a:lnTo>
                  <a:pt x="56" y="20"/>
                </a:lnTo>
                <a:lnTo>
                  <a:pt x="58" y="20"/>
                </a:lnTo>
                <a:lnTo>
                  <a:pt x="60" y="20"/>
                </a:lnTo>
                <a:lnTo>
                  <a:pt x="60" y="22"/>
                </a:lnTo>
                <a:lnTo>
                  <a:pt x="58" y="24"/>
                </a:lnTo>
                <a:lnTo>
                  <a:pt x="60" y="24"/>
                </a:lnTo>
                <a:lnTo>
                  <a:pt x="62" y="24"/>
                </a:lnTo>
                <a:lnTo>
                  <a:pt x="66" y="24"/>
                </a:lnTo>
                <a:lnTo>
                  <a:pt x="68" y="24"/>
                </a:lnTo>
                <a:lnTo>
                  <a:pt x="68" y="26"/>
                </a:lnTo>
                <a:lnTo>
                  <a:pt x="70" y="34"/>
                </a:lnTo>
                <a:lnTo>
                  <a:pt x="70" y="36"/>
                </a:lnTo>
                <a:lnTo>
                  <a:pt x="70" y="40"/>
                </a:lnTo>
                <a:lnTo>
                  <a:pt x="70" y="44"/>
                </a:lnTo>
                <a:lnTo>
                  <a:pt x="72" y="48"/>
                </a:lnTo>
                <a:lnTo>
                  <a:pt x="72" y="50"/>
                </a:lnTo>
                <a:lnTo>
                  <a:pt x="72" y="52"/>
                </a:lnTo>
                <a:lnTo>
                  <a:pt x="72" y="56"/>
                </a:lnTo>
                <a:lnTo>
                  <a:pt x="74" y="60"/>
                </a:lnTo>
                <a:lnTo>
                  <a:pt x="74" y="62"/>
                </a:lnTo>
                <a:lnTo>
                  <a:pt x="76" y="66"/>
                </a:lnTo>
                <a:lnTo>
                  <a:pt x="76" y="68"/>
                </a:lnTo>
                <a:lnTo>
                  <a:pt x="76" y="72"/>
                </a:lnTo>
                <a:lnTo>
                  <a:pt x="76" y="76"/>
                </a:lnTo>
                <a:lnTo>
                  <a:pt x="78" y="78"/>
                </a:lnTo>
                <a:lnTo>
                  <a:pt x="78" y="80"/>
                </a:lnTo>
                <a:lnTo>
                  <a:pt x="78" y="84"/>
                </a:lnTo>
                <a:lnTo>
                  <a:pt x="78" y="86"/>
                </a:lnTo>
                <a:lnTo>
                  <a:pt x="80" y="92"/>
                </a:lnTo>
                <a:lnTo>
                  <a:pt x="78" y="92"/>
                </a:lnTo>
                <a:lnTo>
                  <a:pt x="78" y="96"/>
                </a:lnTo>
                <a:lnTo>
                  <a:pt x="76" y="96"/>
                </a:lnTo>
                <a:lnTo>
                  <a:pt x="76" y="94"/>
                </a:lnTo>
                <a:lnTo>
                  <a:pt x="74" y="94"/>
                </a:lnTo>
                <a:lnTo>
                  <a:pt x="74" y="96"/>
                </a:lnTo>
                <a:lnTo>
                  <a:pt x="74" y="98"/>
                </a:lnTo>
                <a:lnTo>
                  <a:pt x="74" y="100"/>
                </a:lnTo>
                <a:lnTo>
                  <a:pt x="74" y="104"/>
                </a:lnTo>
                <a:lnTo>
                  <a:pt x="72" y="104"/>
                </a:lnTo>
                <a:lnTo>
                  <a:pt x="72" y="102"/>
                </a:lnTo>
                <a:lnTo>
                  <a:pt x="70" y="102"/>
                </a:lnTo>
                <a:lnTo>
                  <a:pt x="68" y="102"/>
                </a:lnTo>
                <a:lnTo>
                  <a:pt x="64" y="102"/>
                </a:lnTo>
                <a:lnTo>
                  <a:pt x="64" y="100"/>
                </a:lnTo>
                <a:lnTo>
                  <a:pt x="62" y="102"/>
                </a:lnTo>
                <a:lnTo>
                  <a:pt x="62" y="100"/>
                </a:lnTo>
                <a:lnTo>
                  <a:pt x="60" y="102"/>
                </a:lnTo>
                <a:lnTo>
                  <a:pt x="58" y="102"/>
                </a:lnTo>
                <a:lnTo>
                  <a:pt x="56" y="102"/>
                </a:lnTo>
                <a:lnTo>
                  <a:pt x="56" y="104"/>
                </a:lnTo>
                <a:lnTo>
                  <a:pt x="54" y="104"/>
                </a:lnTo>
                <a:lnTo>
                  <a:pt x="52" y="104"/>
                </a:lnTo>
                <a:lnTo>
                  <a:pt x="50" y="106"/>
                </a:lnTo>
                <a:lnTo>
                  <a:pt x="48" y="106"/>
                </a:lnTo>
                <a:lnTo>
                  <a:pt x="46" y="108"/>
                </a:lnTo>
                <a:lnTo>
                  <a:pt x="44" y="108"/>
                </a:lnTo>
                <a:lnTo>
                  <a:pt x="44" y="110"/>
                </a:lnTo>
                <a:lnTo>
                  <a:pt x="44" y="112"/>
                </a:lnTo>
                <a:lnTo>
                  <a:pt x="42" y="112"/>
                </a:lnTo>
                <a:lnTo>
                  <a:pt x="30" y="102"/>
                </a:lnTo>
                <a:lnTo>
                  <a:pt x="28" y="100"/>
                </a:lnTo>
                <a:lnTo>
                  <a:pt x="30" y="102"/>
                </a:lnTo>
                <a:lnTo>
                  <a:pt x="26" y="102"/>
                </a:lnTo>
                <a:lnTo>
                  <a:pt x="22" y="94"/>
                </a:lnTo>
                <a:lnTo>
                  <a:pt x="20" y="94"/>
                </a:lnTo>
                <a:lnTo>
                  <a:pt x="18" y="92"/>
                </a:lnTo>
                <a:lnTo>
                  <a:pt x="18" y="88"/>
                </a:lnTo>
                <a:lnTo>
                  <a:pt x="18" y="84"/>
                </a:lnTo>
                <a:lnTo>
                  <a:pt x="18" y="82"/>
                </a:lnTo>
                <a:lnTo>
                  <a:pt x="18" y="80"/>
                </a:lnTo>
                <a:lnTo>
                  <a:pt x="18" y="78"/>
                </a:lnTo>
                <a:lnTo>
                  <a:pt x="16" y="78"/>
                </a:lnTo>
                <a:lnTo>
                  <a:pt x="12" y="76"/>
                </a:lnTo>
                <a:lnTo>
                  <a:pt x="10" y="74"/>
                </a:lnTo>
                <a:lnTo>
                  <a:pt x="10" y="72"/>
                </a:lnTo>
                <a:lnTo>
                  <a:pt x="8" y="70"/>
                </a:lnTo>
                <a:lnTo>
                  <a:pt x="4" y="66"/>
                </a:lnTo>
                <a:lnTo>
                  <a:pt x="2" y="64"/>
                </a:lnTo>
                <a:lnTo>
                  <a:pt x="0" y="62"/>
                </a:lnTo>
                <a:lnTo>
                  <a:pt x="0" y="60"/>
                </a:lnTo>
                <a:lnTo>
                  <a:pt x="2" y="60"/>
                </a:lnTo>
                <a:lnTo>
                  <a:pt x="4" y="60"/>
                </a:lnTo>
                <a:lnTo>
                  <a:pt x="4" y="58"/>
                </a:lnTo>
                <a:lnTo>
                  <a:pt x="4" y="56"/>
                </a:lnTo>
                <a:lnTo>
                  <a:pt x="6" y="56"/>
                </a:lnTo>
                <a:lnTo>
                  <a:pt x="6" y="54"/>
                </a:lnTo>
                <a:lnTo>
                  <a:pt x="6" y="50"/>
                </a:lnTo>
                <a:lnTo>
                  <a:pt x="6" y="48"/>
                </a:lnTo>
                <a:lnTo>
                  <a:pt x="6" y="46"/>
                </a:lnTo>
                <a:lnTo>
                  <a:pt x="8" y="46"/>
                </a:lnTo>
                <a:lnTo>
                  <a:pt x="8" y="44"/>
                </a:lnTo>
                <a:lnTo>
                  <a:pt x="8" y="42"/>
                </a:lnTo>
                <a:lnTo>
                  <a:pt x="8" y="40"/>
                </a:lnTo>
                <a:lnTo>
                  <a:pt x="8" y="38"/>
                </a:lnTo>
                <a:lnTo>
                  <a:pt x="10" y="34"/>
                </a:lnTo>
                <a:lnTo>
                  <a:pt x="10" y="32"/>
                </a:lnTo>
                <a:lnTo>
                  <a:pt x="10" y="30"/>
                </a:lnTo>
                <a:lnTo>
                  <a:pt x="10" y="28"/>
                </a:lnTo>
                <a:lnTo>
                  <a:pt x="12" y="26"/>
                </a:lnTo>
                <a:lnTo>
                  <a:pt x="12" y="24"/>
                </a:lnTo>
                <a:lnTo>
                  <a:pt x="12" y="22"/>
                </a:lnTo>
                <a:lnTo>
                  <a:pt x="12" y="20"/>
                </a:lnTo>
                <a:lnTo>
                  <a:pt x="14" y="18"/>
                </a:lnTo>
                <a:lnTo>
                  <a:pt x="14" y="16"/>
                </a:lnTo>
                <a:lnTo>
                  <a:pt x="14" y="14"/>
                </a:lnTo>
                <a:lnTo>
                  <a:pt x="14" y="12"/>
                </a:lnTo>
                <a:lnTo>
                  <a:pt x="14" y="10"/>
                </a:lnTo>
                <a:lnTo>
                  <a:pt x="16" y="8"/>
                </a:lnTo>
                <a:lnTo>
                  <a:pt x="16" y="4"/>
                </a:lnTo>
                <a:lnTo>
                  <a:pt x="16" y="2"/>
                </a:lnTo>
                <a:lnTo>
                  <a:pt x="16" y="0"/>
                </a:lnTo>
              </a:path>
            </a:pathLst>
          </a:custGeom>
          <a:noFill/>
          <a:ln w="3175">
            <a:solidFill>
              <a:schemeClr val="bg1">
                <a:lumMod val="50000"/>
              </a:schemeClr>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740" name="San Diego-Carlsbad, CA">
            <a:extLst>
              <a:ext uri="{FF2B5EF4-FFF2-40B4-BE49-F238E27FC236}">
                <a16:creationId xmlns:a16="http://schemas.microsoft.com/office/drawing/2014/main" xmlns="" id="{00000000-0008-0000-0000-00008F020000}"/>
              </a:ext>
            </a:extLst>
          </p:cNvPr>
          <p:cNvSpPr>
            <a:spLocks/>
          </p:cNvSpPr>
          <p:nvPr/>
        </p:nvSpPr>
        <p:spPr bwMode="auto">
          <a:xfrm>
            <a:off x="4106685" y="5651245"/>
            <a:ext cx="236388" cy="204577"/>
          </a:xfrm>
          <a:custGeom>
            <a:avLst/>
            <a:gdLst>
              <a:gd name="T0" fmla="*/ 0 w 148"/>
              <a:gd name="T1" fmla="*/ 2147483647 h 130"/>
              <a:gd name="T2" fmla="*/ 2147483647 w 148"/>
              <a:gd name="T3" fmla="*/ 2147483647 h 130"/>
              <a:gd name="T4" fmla="*/ 2147483647 w 148"/>
              <a:gd name="T5" fmla="*/ 2147483647 h 130"/>
              <a:gd name="T6" fmla="*/ 2147483647 w 148"/>
              <a:gd name="T7" fmla="*/ 0 h 130"/>
              <a:gd name="T8" fmla="*/ 2147483647 w 148"/>
              <a:gd name="T9" fmla="*/ 2147483647 h 130"/>
              <a:gd name="T10" fmla="*/ 2147483647 w 148"/>
              <a:gd name="T11" fmla="*/ 2147483647 h 130"/>
              <a:gd name="T12" fmla="*/ 2147483647 w 148"/>
              <a:gd name="T13" fmla="*/ 2147483647 h 130"/>
              <a:gd name="T14" fmla="*/ 2147483647 w 148"/>
              <a:gd name="T15" fmla="*/ 2147483647 h 130"/>
              <a:gd name="T16" fmla="*/ 2147483647 w 148"/>
              <a:gd name="T17" fmla="*/ 2147483647 h 130"/>
              <a:gd name="T18" fmla="*/ 2147483647 w 148"/>
              <a:gd name="T19" fmla="*/ 2147483647 h 130"/>
              <a:gd name="T20" fmla="*/ 2147483647 w 148"/>
              <a:gd name="T21" fmla="*/ 2147483647 h 130"/>
              <a:gd name="T22" fmla="*/ 2147483647 w 148"/>
              <a:gd name="T23" fmla="*/ 2147483647 h 130"/>
              <a:gd name="T24" fmla="*/ 2147483647 w 148"/>
              <a:gd name="T25" fmla="*/ 2147483647 h 130"/>
              <a:gd name="T26" fmla="*/ 2147483647 w 148"/>
              <a:gd name="T27" fmla="*/ 2147483647 h 130"/>
              <a:gd name="T28" fmla="*/ 2147483647 w 148"/>
              <a:gd name="T29" fmla="*/ 2147483647 h 130"/>
              <a:gd name="T30" fmla="*/ 2147483647 w 148"/>
              <a:gd name="T31" fmla="*/ 2147483647 h 130"/>
              <a:gd name="T32" fmla="*/ 2147483647 w 148"/>
              <a:gd name="T33" fmla="*/ 2147483647 h 130"/>
              <a:gd name="T34" fmla="*/ 2147483647 w 148"/>
              <a:gd name="T35" fmla="*/ 2147483647 h 130"/>
              <a:gd name="T36" fmla="*/ 2147483647 w 148"/>
              <a:gd name="T37" fmla="*/ 2147483647 h 130"/>
              <a:gd name="T38" fmla="*/ 2147483647 w 148"/>
              <a:gd name="T39" fmla="*/ 2147483647 h 130"/>
              <a:gd name="T40" fmla="*/ 2147483647 w 148"/>
              <a:gd name="T41" fmla="*/ 2147483647 h 130"/>
              <a:gd name="T42" fmla="*/ 2147483647 w 148"/>
              <a:gd name="T43" fmla="*/ 2147483647 h 130"/>
              <a:gd name="T44" fmla="*/ 2147483647 w 148"/>
              <a:gd name="T45" fmla="*/ 2147483647 h 130"/>
              <a:gd name="T46" fmla="*/ 2147483647 w 148"/>
              <a:gd name="T47" fmla="*/ 2147483647 h 130"/>
              <a:gd name="T48" fmla="*/ 2147483647 w 148"/>
              <a:gd name="T49" fmla="*/ 2147483647 h 130"/>
              <a:gd name="T50" fmla="*/ 2147483647 w 148"/>
              <a:gd name="T51" fmla="*/ 2147483647 h 130"/>
              <a:gd name="T52" fmla="*/ 2147483647 w 148"/>
              <a:gd name="T53" fmla="*/ 2147483647 h 130"/>
              <a:gd name="T54" fmla="*/ 2147483647 w 148"/>
              <a:gd name="T55" fmla="*/ 2147483647 h 130"/>
              <a:gd name="T56" fmla="*/ 2147483647 w 148"/>
              <a:gd name="T57" fmla="*/ 2147483647 h 130"/>
              <a:gd name="T58" fmla="*/ 2147483647 w 148"/>
              <a:gd name="T59" fmla="*/ 2147483647 h 130"/>
              <a:gd name="T60" fmla="*/ 2147483647 w 148"/>
              <a:gd name="T61" fmla="*/ 2147483647 h 130"/>
              <a:gd name="T62" fmla="*/ 2147483647 w 148"/>
              <a:gd name="T63" fmla="*/ 2147483647 h 130"/>
              <a:gd name="T64" fmla="*/ 2147483647 w 148"/>
              <a:gd name="T65" fmla="*/ 2147483647 h 130"/>
              <a:gd name="T66" fmla="*/ 2147483647 w 148"/>
              <a:gd name="T67" fmla="*/ 2147483647 h 130"/>
              <a:gd name="T68" fmla="*/ 2147483647 w 148"/>
              <a:gd name="T69" fmla="*/ 2147483647 h 130"/>
              <a:gd name="T70" fmla="*/ 2147483647 w 148"/>
              <a:gd name="T71" fmla="*/ 2147483647 h 130"/>
              <a:gd name="T72" fmla="*/ 2147483647 w 148"/>
              <a:gd name="T73" fmla="*/ 2147483647 h 130"/>
              <a:gd name="T74" fmla="*/ 2147483647 w 148"/>
              <a:gd name="T75" fmla="*/ 2147483647 h 130"/>
              <a:gd name="T76" fmla="*/ 2147483647 w 148"/>
              <a:gd name="T77" fmla="*/ 2147483647 h 130"/>
              <a:gd name="T78" fmla="*/ 2147483647 w 148"/>
              <a:gd name="T79" fmla="*/ 2147483647 h 130"/>
              <a:gd name="T80" fmla="*/ 2147483647 w 148"/>
              <a:gd name="T81" fmla="*/ 2147483647 h 130"/>
              <a:gd name="T82" fmla="*/ 2147483647 w 148"/>
              <a:gd name="T83" fmla="*/ 2147483647 h 130"/>
              <a:gd name="T84" fmla="*/ 2147483647 w 148"/>
              <a:gd name="T85" fmla="*/ 2147483647 h 130"/>
              <a:gd name="T86" fmla="*/ 2147483647 w 148"/>
              <a:gd name="T87" fmla="*/ 2147483647 h 130"/>
              <a:gd name="T88" fmla="*/ 2147483647 w 148"/>
              <a:gd name="T89" fmla="*/ 2147483647 h 130"/>
              <a:gd name="T90" fmla="*/ 2147483647 w 148"/>
              <a:gd name="T91" fmla="*/ 2147483647 h 130"/>
              <a:gd name="T92" fmla="*/ 2147483647 w 148"/>
              <a:gd name="T93" fmla="*/ 2147483647 h 130"/>
              <a:gd name="T94" fmla="*/ 2147483647 w 148"/>
              <a:gd name="T95" fmla="*/ 2147483647 h 130"/>
              <a:gd name="T96" fmla="*/ 2147483647 w 148"/>
              <a:gd name="T97" fmla="*/ 2147483647 h 130"/>
              <a:gd name="T98" fmla="*/ 2147483647 w 148"/>
              <a:gd name="T99" fmla="*/ 2147483647 h 130"/>
              <a:gd name="T100" fmla="*/ 2147483647 w 148"/>
              <a:gd name="T101" fmla="*/ 2147483647 h 130"/>
              <a:gd name="T102" fmla="*/ 2147483647 w 148"/>
              <a:gd name="T103" fmla="*/ 2147483647 h 130"/>
              <a:gd name="T104" fmla="*/ 2147483647 w 148"/>
              <a:gd name="T105" fmla="*/ 2147483647 h 130"/>
              <a:gd name="T106" fmla="*/ 2147483647 w 148"/>
              <a:gd name="T107" fmla="*/ 2147483647 h 130"/>
              <a:gd name="T108" fmla="*/ 2147483647 w 148"/>
              <a:gd name="T109" fmla="*/ 2147483647 h 130"/>
              <a:gd name="T110" fmla="*/ 2147483647 w 148"/>
              <a:gd name="T111" fmla="*/ 2147483647 h 130"/>
              <a:gd name="T112" fmla="*/ 2147483647 w 148"/>
              <a:gd name="T113" fmla="*/ 2147483647 h 130"/>
              <a:gd name="T114" fmla="*/ 2147483647 w 148"/>
              <a:gd name="T115" fmla="*/ 2147483647 h 13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8"/>
              <a:gd name="T175" fmla="*/ 0 h 130"/>
              <a:gd name="T176" fmla="*/ 148 w 148"/>
              <a:gd name="T177" fmla="*/ 130 h 13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8" h="130">
                <a:moveTo>
                  <a:pt x="0" y="10"/>
                </a:moveTo>
                <a:lnTo>
                  <a:pt x="0" y="10"/>
                </a:lnTo>
                <a:lnTo>
                  <a:pt x="2" y="8"/>
                </a:lnTo>
                <a:lnTo>
                  <a:pt x="2" y="6"/>
                </a:lnTo>
                <a:lnTo>
                  <a:pt x="2" y="4"/>
                </a:lnTo>
                <a:lnTo>
                  <a:pt x="2" y="6"/>
                </a:lnTo>
                <a:lnTo>
                  <a:pt x="8" y="6"/>
                </a:lnTo>
                <a:lnTo>
                  <a:pt x="8" y="4"/>
                </a:lnTo>
                <a:lnTo>
                  <a:pt x="10" y="4"/>
                </a:lnTo>
                <a:lnTo>
                  <a:pt x="10" y="2"/>
                </a:lnTo>
                <a:lnTo>
                  <a:pt x="10" y="0"/>
                </a:lnTo>
                <a:lnTo>
                  <a:pt x="12" y="0"/>
                </a:lnTo>
                <a:lnTo>
                  <a:pt x="14" y="0"/>
                </a:lnTo>
                <a:lnTo>
                  <a:pt x="16" y="2"/>
                </a:lnTo>
                <a:lnTo>
                  <a:pt x="24" y="2"/>
                </a:lnTo>
                <a:lnTo>
                  <a:pt x="24" y="4"/>
                </a:lnTo>
                <a:lnTo>
                  <a:pt x="24" y="6"/>
                </a:lnTo>
                <a:lnTo>
                  <a:pt x="26" y="6"/>
                </a:lnTo>
                <a:lnTo>
                  <a:pt x="28" y="6"/>
                </a:lnTo>
                <a:lnTo>
                  <a:pt x="28" y="8"/>
                </a:lnTo>
                <a:lnTo>
                  <a:pt x="30" y="8"/>
                </a:lnTo>
                <a:lnTo>
                  <a:pt x="30" y="10"/>
                </a:lnTo>
                <a:lnTo>
                  <a:pt x="32" y="10"/>
                </a:lnTo>
                <a:lnTo>
                  <a:pt x="34" y="10"/>
                </a:lnTo>
                <a:lnTo>
                  <a:pt x="34" y="12"/>
                </a:lnTo>
                <a:lnTo>
                  <a:pt x="36" y="12"/>
                </a:lnTo>
                <a:lnTo>
                  <a:pt x="34" y="14"/>
                </a:lnTo>
                <a:lnTo>
                  <a:pt x="36" y="14"/>
                </a:lnTo>
                <a:lnTo>
                  <a:pt x="38" y="14"/>
                </a:lnTo>
                <a:lnTo>
                  <a:pt x="40" y="14"/>
                </a:lnTo>
                <a:lnTo>
                  <a:pt x="42" y="14"/>
                </a:lnTo>
                <a:lnTo>
                  <a:pt x="42" y="16"/>
                </a:lnTo>
                <a:lnTo>
                  <a:pt x="44" y="16"/>
                </a:lnTo>
                <a:lnTo>
                  <a:pt x="46" y="16"/>
                </a:lnTo>
                <a:lnTo>
                  <a:pt x="48" y="16"/>
                </a:lnTo>
                <a:lnTo>
                  <a:pt x="50" y="18"/>
                </a:lnTo>
                <a:lnTo>
                  <a:pt x="52" y="18"/>
                </a:lnTo>
                <a:lnTo>
                  <a:pt x="54" y="18"/>
                </a:lnTo>
                <a:lnTo>
                  <a:pt x="56" y="18"/>
                </a:lnTo>
                <a:lnTo>
                  <a:pt x="58" y="18"/>
                </a:lnTo>
                <a:lnTo>
                  <a:pt x="58" y="20"/>
                </a:lnTo>
                <a:lnTo>
                  <a:pt x="60" y="20"/>
                </a:lnTo>
                <a:lnTo>
                  <a:pt x="62" y="20"/>
                </a:lnTo>
                <a:lnTo>
                  <a:pt x="64" y="20"/>
                </a:lnTo>
                <a:lnTo>
                  <a:pt x="66" y="20"/>
                </a:lnTo>
                <a:lnTo>
                  <a:pt x="68" y="20"/>
                </a:lnTo>
                <a:lnTo>
                  <a:pt x="70" y="22"/>
                </a:lnTo>
                <a:lnTo>
                  <a:pt x="72" y="22"/>
                </a:lnTo>
                <a:lnTo>
                  <a:pt x="74" y="22"/>
                </a:lnTo>
                <a:lnTo>
                  <a:pt x="78" y="22"/>
                </a:lnTo>
                <a:lnTo>
                  <a:pt x="82" y="24"/>
                </a:lnTo>
                <a:lnTo>
                  <a:pt x="84" y="24"/>
                </a:lnTo>
                <a:lnTo>
                  <a:pt x="86" y="24"/>
                </a:lnTo>
                <a:lnTo>
                  <a:pt x="88" y="24"/>
                </a:lnTo>
                <a:lnTo>
                  <a:pt x="90" y="24"/>
                </a:lnTo>
                <a:lnTo>
                  <a:pt x="92" y="26"/>
                </a:lnTo>
                <a:lnTo>
                  <a:pt x="94" y="26"/>
                </a:lnTo>
                <a:lnTo>
                  <a:pt x="96" y="26"/>
                </a:lnTo>
                <a:lnTo>
                  <a:pt x="98" y="26"/>
                </a:lnTo>
                <a:lnTo>
                  <a:pt x="100" y="26"/>
                </a:lnTo>
                <a:lnTo>
                  <a:pt x="102" y="26"/>
                </a:lnTo>
                <a:lnTo>
                  <a:pt x="102" y="28"/>
                </a:lnTo>
                <a:lnTo>
                  <a:pt x="104" y="28"/>
                </a:lnTo>
                <a:lnTo>
                  <a:pt x="106" y="28"/>
                </a:lnTo>
                <a:lnTo>
                  <a:pt x="108" y="28"/>
                </a:lnTo>
                <a:lnTo>
                  <a:pt x="110" y="28"/>
                </a:lnTo>
                <a:lnTo>
                  <a:pt x="114" y="30"/>
                </a:lnTo>
                <a:lnTo>
                  <a:pt x="116" y="30"/>
                </a:lnTo>
                <a:lnTo>
                  <a:pt x="118" y="30"/>
                </a:lnTo>
                <a:lnTo>
                  <a:pt x="120" y="30"/>
                </a:lnTo>
                <a:lnTo>
                  <a:pt x="122" y="30"/>
                </a:lnTo>
                <a:lnTo>
                  <a:pt x="124" y="32"/>
                </a:lnTo>
                <a:lnTo>
                  <a:pt x="126" y="32"/>
                </a:lnTo>
                <a:lnTo>
                  <a:pt x="130" y="32"/>
                </a:lnTo>
                <a:lnTo>
                  <a:pt x="132" y="32"/>
                </a:lnTo>
                <a:lnTo>
                  <a:pt x="134" y="32"/>
                </a:lnTo>
                <a:lnTo>
                  <a:pt x="136" y="32"/>
                </a:lnTo>
                <a:lnTo>
                  <a:pt x="138" y="34"/>
                </a:lnTo>
                <a:lnTo>
                  <a:pt x="140" y="34"/>
                </a:lnTo>
                <a:lnTo>
                  <a:pt x="142" y="34"/>
                </a:lnTo>
                <a:lnTo>
                  <a:pt x="144" y="34"/>
                </a:lnTo>
                <a:lnTo>
                  <a:pt x="146" y="34"/>
                </a:lnTo>
                <a:lnTo>
                  <a:pt x="148" y="36"/>
                </a:lnTo>
                <a:lnTo>
                  <a:pt x="148" y="38"/>
                </a:lnTo>
                <a:lnTo>
                  <a:pt x="148" y="40"/>
                </a:lnTo>
                <a:lnTo>
                  <a:pt x="146" y="42"/>
                </a:lnTo>
                <a:lnTo>
                  <a:pt x="146" y="44"/>
                </a:lnTo>
                <a:lnTo>
                  <a:pt x="146" y="48"/>
                </a:lnTo>
                <a:lnTo>
                  <a:pt x="146" y="50"/>
                </a:lnTo>
                <a:lnTo>
                  <a:pt x="146" y="52"/>
                </a:lnTo>
                <a:lnTo>
                  <a:pt x="146" y="54"/>
                </a:lnTo>
                <a:lnTo>
                  <a:pt x="144" y="54"/>
                </a:lnTo>
                <a:lnTo>
                  <a:pt x="144" y="56"/>
                </a:lnTo>
                <a:lnTo>
                  <a:pt x="144" y="58"/>
                </a:lnTo>
                <a:lnTo>
                  <a:pt x="144" y="60"/>
                </a:lnTo>
                <a:lnTo>
                  <a:pt x="144" y="64"/>
                </a:lnTo>
                <a:lnTo>
                  <a:pt x="144" y="66"/>
                </a:lnTo>
                <a:lnTo>
                  <a:pt x="142" y="68"/>
                </a:lnTo>
                <a:lnTo>
                  <a:pt x="142" y="70"/>
                </a:lnTo>
                <a:lnTo>
                  <a:pt x="142" y="72"/>
                </a:lnTo>
                <a:lnTo>
                  <a:pt x="142" y="74"/>
                </a:lnTo>
                <a:lnTo>
                  <a:pt x="142" y="78"/>
                </a:lnTo>
                <a:lnTo>
                  <a:pt x="140" y="78"/>
                </a:lnTo>
                <a:lnTo>
                  <a:pt x="138" y="76"/>
                </a:lnTo>
                <a:lnTo>
                  <a:pt x="138" y="78"/>
                </a:lnTo>
                <a:lnTo>
                  <a:pt x="138" y="82"/>
                </a:lnTo>
                <a:lnTo>
                  <a:pt x="138" y="86"/>
                </a:lnTo>
                <a:lnTo>
                  <a:pt x="136" y="88"/>
                </a:lnTo>
                <a:lnTo>
                  <a:pt x="136" y="90"/>
                </a:lnTo>
                <a:lnTo>
                  <a:pt x="136" y="92"/>
                </a:lnTo>
                <a:lnTo>
                  <a:pt x="136" y="94"/>
                </a:lnTo>
                <a:lnTo>
                  <a:pt x="136" y="96"/>
                </a:lnTo>
                <a:lnTo>
                  <a:pt x="136" y="98"/>
                </a:lnTo>
                <a:lnTo>
                  <a:pt x="134" y="100"/>
                </a:lnTo>
                <a:lnTo>
                  <a:pt x="134" y="102"/>
                </a:lnTo>
                <a:lnTo>
                  <a:pt x="134" y="104"/>
                </a:lnTo>
                <a:lnTo>
                  <a:pt x="134" y="106"/>
                </a:lnTo>
                <a:lnTo>
                  <a:pt x="134" y="110"/>
                </a:lnTo>
                <a:lnTo>
                  <a:pt x="132" y="110"/>
                </a:lnTo>
                <a:lnTo>
                  <a:pt x="132" y="112"/>
                </a:lnTo>
                <a:lnTo>
                  <a:pt x="132" y="114"/>
                </a:lnTo>
                <a:lnTo>
                  <a:pt x="132" y="116"/>
                </a:lnTo>
                <a:lnTo>
                  <a:pt x="132" y="118"/>
                </a:lnTo>
                <a:lnTo>
                  <a:pt x="132" y="120"/>
                </a:lnTo>
                <a:lnTo>
                  <a:pt x="130" y="122"/>
                </a:lnTo>
                <a:lnTo>
                  <a:pt x="130" y="124"/>
                </a:lnTo>
                <a:lnTo>
                  <a:pt x="130" y="126"/>
                </a:lnTo>
                <a:lnTo>
                  <a:pt x="130" y="128"/>
                </a:lnTo>
                <a:lnTo>
                  <a:pt x="130" y="130"/>
                </a:lnTo>
                <a:lnTo>
                  <a:pt x="128" y="130"/>
                </a:lnTo>
                <a:lnTo>
                  <a:pt x="26" y="122"/>
                </a:lnTo>
                <a:lnTo>
                  <a:pt x="24" y="110"/>
                </a:lnTo>
                <a:lnTo>
                  <a:pt x="22" y="104"/>
                </a:lnTo>
                <a:lnTo>
                  <a:pt x="20" y="104"/>
                </a:lnTo>
                <a:lnTo>
                  <a:pt x="20" y="102"/>
                </a:lnTo>
                <a:lnTo>
                  <a:pt x="22" y="100"/>
                </a:lnTo>
                <a:lnTo>
                  <a:pt x="24" y="100"/>
                </a:lnTo>
                <a:lnTo>
                  <a:pt x="24" y="102"/>
                </a:lnTo>
                <a:lnTo>
                  <a:pt x="24" y="104"/>
                </a:lnTo>
                <a:lnTo>
                  <a:pt x="26" y="110"/>
                </a:lnTo>
                <a:lnTo>
                  <a:pt x="28" y="112"/>
                </a:lnTo>
                <a:lnTo>
                  <a:pt x="28" y="116"/>
                </a:lnTo>
                <a:lnTo>
                  <a:pt x="30" y="116"/>
                </a:lnTo>
                <a:lnTo>
                  <a:pt x="30" y="114"/>
                </a:lnTo>
                <a:lnTo>
                  <a:pt x="30" y="108"/>
                </a:lnTo>
                <a:lnTo>
                  <a:pt x="30" y="106"/>
                </a:lnTo>
                <a:lnTo>
                  <a:pt x="30" y="104"/>
                </a:lnTo>
                <a:lnTo>
                  <a:pt x="28" y="100"/>
                </a:lnTo>
                <a:lnTo>
                  <a:pt x="26" y="98"/>
                </a:lnTo>
                <a:lnTo>
                  <a:pt x="24" y="96"/>
                </a:lnTo>
                <a:lnTo>
                  <a:pt x="22" y="98"/>
                </a:lnTo>
                <a:lnTo>
                  <a:pt x="20" y="98"/>
                </a:lnTo>
                <a:lnTo>
                  <a:pt x="20" y="100"/>
                </a:lnTo>
                <a:lnTo>
                  <a:pt x="18" y="100"/>
                </a:lnTo>
                <a:lnTo>
                  <a:pt x="16" y="98"/>
                </a:lnTo>
                <a:lnTo>
                  <a:pt x="18" y="96"/>
                </a:lnTo>
                <a:lnTo>
                  <a:pt x="18" y="94"/>
                </a:lnTo>
                <a:lnTo>
                  <a:pt x="20" y="94"/>
                </a:lnTo>
                <a:lnTo>
                  <a:pt x="20" y="92"/>
                </a:lnTo>
                <a:lnTo>
                  <a:pt x="22" y="92"/>
                </a:lnTo>
                <a:lnTo>
                  <a:pt x="22" y="90"/>
                </a:lnTo>
                <a:lnTo>
                  <a:pt x="20" y="88"/>
                </a:lnTo>
                <a:lnTo>
                  <a:pt x="20" y="90"/>
                </a:lnTo>
                <a:lnTo>
                  <a:pt x="20" y="92"/>
                </a:lnTo>
                <a:lnTo>
                  <a:pt x="18" y="92"/>
                </a:lnTo>
                <a:lnTo>
                  <a:pt x="18" y="90"/>
                </a:lnTo>
                <a:lnTo>
                  <a:pt x="16" y="88"/>
                </a:lnTo>
                <a:lnTo>
                  <a:pt x="16" y="84"/>
                </a:lnTo>
                <a:lnTo>
                  <a:pt x="16" y="82"/>
                </a:lnTo>
                <a:lnTo>
                  <a:pt x="22" y="80"/>
                </a:lnTo>
                <a:lnTo>
                  <a:pt x="22" y="64"/>
                </a:lnTo>
                <a:lnTo>
                  <a:pt x="18" y="50"/>
                </a:lnTo>
                <a:lnTo>
                  <a:pt x="14" y="34"/>
                </a:lnTo>
                <a:lnTo>
                  <a:pt x="0" y="10"/>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741" name="Chico, CA">
            <a:extLst>
              <a:ext uri="{FF2B5EF4-FFF2-40B4-BE49-F238E27FC236}">
                <a16:creationId xmlns:a16="http://schemas.microsoft.com/office/drawing/2014/main" xmlns="" id="{00000000-0008-0000-0000-000091020000}"/>
              </a:ext>
            </a:extLst>
          </p:cNvPr>
          <p:cNvSpPr>
            <a:spLocks/>
          </p:cNvSpPr>
          <p:nvPr/>
        </p:nvSpPr>
        <p:spPr bwMode="auto">
          <a:xfrm>
            <a:off x="3703460" y="4289050"/>
            <a:ext cx="133350" cy="153778"/>
          </a:xfrm>
          <a:custGeom>
            <a:avLst/>
            <a:gdLst>
              <a:gd name="T0" fmla="*/ 2147483647 w 84"/>
              <a:gd name="T1" fmla="*/ 2147483647 h 98"/>
              <a:gd name="T2" fmla="*/ 2147483647 w 84"/>
              <a:gd name="T3" fmla="*/ 2147483647 h 98"/>
              <a:gd name="T4" fmla="*/ 2147483647 w 84"/>
              <a:gd name="T5" fmla="*/ 2147483647 h 98"/>
              <a:gd name="T6" fmla="*/ 2147483647 w 84"/>
              <a:gd name="T7" fmla="*/ 2147483647 h 98"/>
              <a:gd name="T8" fmla="*/ 2147483647 w 84"/>
              <a:gd name="T9" fmla="*/ 2147483647 h 98"/>
              <a:gd name="T10" fmla="*/ 2147483647 w 84"/>
              <a:gd name="T11" fmla="*/ 2147483647 h 98"/>
              <a:gd name="T12" fmla="*/ 2147483647 w 84"/>
              <a:gd name="T13" fmla="*/ 2147483647 h 98"/>
              <a:gd name="T14" fmla="*/ 2147483647 w 84"/>
              <a:gd name="T15" fmla="*/ 2147483647 h 98"/>
              <a:gd name="T16" fmla="*/ 2147483647 w 84"/>
              <a:gd name="T17" fmla="*/ 2147483647 h 98"/>
              <a:gd name="T18" fmla="*/ 2147483647 w 84"/>
              <a:gd name="T19" fmla="*/ 2147483647 h 98"/>
              <a:gd name="T20" fmla="*/ 2147483647 w 84"/>
              <a:gd name="T21" fmla="*/ 2147483647 h 98"/>
              <a:gd name="T22" fmla="*/ 2147483647 w 84"/>
              <a:gd name="T23" fmla="*/ 2147483647 h 98"/>
              <a:gd name="T24" fmla="*/ 2147483647 w 84"/>
              <a:gd name="T25" fmla="*/ 2147483647 h 98"/>
              <a:gd name="T26" fmla="*/ 2147483647 w 84"/>
              <a:gd name="T27" fmla="*/ 2147483647 h 98"/>
              <a:gd name="T28" fmla="*/ 2147483647 w 84"/>
              <a:gd name="T29" fmla="*/ 2147483647 h 98"/>
              <a:gd name="T30" fmla="*/ 2147483647 w 84"/>
              <a:gd name="T31" fmla="*/ 2147483647 h 98"/>
              <a:gd name="T32" fmla="*/ 2147483647 w 84"/>
              <a:gd name="T33" fmla="*/ 2147483647 h 98"/>
              <a:gd name="T34" fmla="*/ 2147483647 w 84"/>
              <a:gd name="T35" fmla="*/ 2147483647 h 98"/>
              <a:gd name="T36" fmla="*/ 2147483647 w 84"/>
              <a:gd name="T37" fmla="*/ 2147483647 h 98"/>
              <a:gd name="T38" fmla="*/ 2147483647 w 84"/>
              <a:gd name="T39" fmla="*/ 2147483647 h 98"/>
              <a:gd name="T40" fmla="*/ 2147483647 w 84"/>
              <a:gd name="T41" fmla="*/ 2147483647 h 98"/>
              <a:gd name="T42" fmla="*/ 2147483647 w 84"/>
              <a:gd name="T43" fmla="*/ 2147483647 h 98"/>
              <a:gd name="T44" fmla="*/ 2147483647 w 84"/>
              <a:gd name="T45" fmla="*/ 2147483647 h 98"/>
              <a:gd name="T46" fmla="*/ 2147483647 w 84"/>
              <a:gd name="T47" fmla="*/ 2147483647 h 98"/>
              <a:gd name="T48" fmla="*/ 2147483647 w 84"/>
              <a:gd name="T49" fmla="*/ 2147483647 h 98"/>
              <a:gd name="T50" fmla="*/ 2147483647 w 84"/>
              <a:gd name="T51" fmla="*/ 2147483647 h 98"/>
              <a:gd name="T52" fmla="*/ 2147483647 w 84"/>
              <a:gd name="T53" fmla="*/ 2147483647 h 98"/>
              <a:gd name="T54" fmla="*/ 2147483647 w 84"/>
              <a:gd name="T55" fmla="*/ 2147483647 h 98"/>
              <a:gd name="T56" fmla="*/ 2147483647 w 84"/>
              <a:gd name="T57" fmla="*/ 2147483647 h 98"/>
              <a:gd name="T58" fmla="*/ 2147483647 w 84"/>
              <a:gd name="T59" fmla="*/ 2147483647 h 98"/>
              <a:gd name="T60" fmla="*/ 2147483647 w 84"/>
              <a:gd name="T61" fmla="*/ 2147483647 h 98"/>
              <a:gd name="T62" fmla="*/ 2147483647 w 84"/>
              <a:gd name="T63" fmla="*/ 2147483647 h 98"/>
              <a:gd name="T64" fmla="*/ 2147483647 w 84"/>
              <a:gd name="T65" fmla="*/ 2147483647 h 98"/>
              <a:gd name="T66" fmla="*/ 0 w 84"/>
              <a:gd name="T67" fmla="*/ 2147483647 h 98"/>
              <a:gd name="T68" fmla="*/ 2147483647 w 84"/>
              <a:gd name="T69" fmla="*/ 2147483647 h 98"/>
              <a:gd name="T70" fmla="*/ 2147483647 w 84"/>
              <a:gd name="T71" fmla="*/ 2147483647 h 98"/>
              <a:gd name="T72" fmla="*/ 2147483647 w 84"/>
              <a:gd name="T73" fmla="*/ 2147483647 h 98"/>
              <a:gd name="T74" fmla="*/ 2147483647 w 84"/>
              <a:gd name="T75" fmla="*/ 2147483647 h 98"/>
              <a:gd name="T76" fmla="*/ 2147483647 w 84"/>
              <a:gd name="T77" fmla="*/ 2147483647 h 98"/>
              <a:gd name="T78" fmla="*/ 2147483647 w 84"/>
              <a:gd name="T79" fmla="*/ 2147483647 h 98"/>
              <a:gd name="T80" fmla="*/ 2147483647 w 84"/>
              <a:gd name="T81" fmla="*/ 2147483647 h 98"/>
              <a:gd name="T82" fmla="*/ 2147483647 w 84"/>
              <a:gd name="T83" fmla="*/ 2147483647 h 98"/>
              <a:gd name="T84" fmla="*/ 2147483647 w 84"/>
              <a:gd name="T85" fmla="*/ 2147483647 h 98"/>
              <a:gd name="T86" fmla="*/ 2147483647 w 84"/>
              <a:gd name="T87" fmla="*/ 2147483647 h 98"/>
              <a:gd name="T88" fmla="*/ 2147483647 w 84"/>
              <a:gd name="T89" fmla="*/ 2147483647 h 98"/>
              <a:gd name="T90" fmla="*/ 2147483647 w 84"/>
              <a:gd name="T91" fmla="*/ 2147483647 h 98"/>
              <a:gd name="T92" fmla="*/ 2147483647 w 84"/>
              <a:gd name="T93" fmla="*/ 2147483647 h 98"/>
              <a:gd name="T94" fmla="*/ 2147483647 w 84"/>
              <a:gd name="T95" fmla="*/ 2147483647 h 98"/>
              <a:gd name="T96" fmla="*/ 2147483647 w 84"/>
              <a:gd name="T97" fmla="*/ 2147483647 h 98"/>
              <a:gd name="T98" fmla="*/ 2147483647 w 84"/>
              <a:gd name="T99" fmla="*/ 2147483647 h 98"/>
              <a:gd name="T100" fmla="*/ 2147483647 w 84"/>
              <a:gd name="T101" fmla="*/ 2147483647 h 98"/>
              <a:gd name="T102" fmla="*/ 2147483647 w 84"/>
              <a:gd name="T103" fmla="*/ 2147483647 h 98"/>
              <a:gd name="T104" fmla="*/ 2147483647 w 84"/>
              <a:gd name="T105" fmla="*/ 2147483647 h 98"/>
              <a:gd name="T106" fmla="*/ 2147483647 w 84"/>
              <a:gd name="T107" fmla="*/ 2147483647 h 98"/>
              <a:gd name="T108" fmla="*/ 2147483647 w 84"/>
              <a:gd name="T109" fmla="*/ 2147483647 h 98"/>
              <a:gd name="T110" fmla="*/ 2147483647 w 84"/>
              <a:gd name="T111" fmla="*/ 2147483647 h 98"/>
              <a:gd name="T112" fmla="*/ 2147483647 w 84"/>
              <a:gd name="T113" fmla="*/ 2147483647 h 9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4"/>
              <a:gd name="T172" fmla="*/ 0 h 98"/>
              <a:gd name="T173" fmla="*/ 84 w 84"/>
              <a:gd name="T174" fmla="*/ 98 h 9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4" h="98">
                <a:moveTo>
                  <a:pt x="84" y="72"/>
                </a:moveTo>
                <a:lnTo>
                  <a:pt x="84" y="72"/>
                </a:lnTo>
                <a:lnTo>
                  <a:pt x="82" y="72"/>
                </a:lnTo>
                <a:lnTo>
                  <a:pt x="82" y="70"/>
                </a:lnTo>
                <a:lnTo>
                  <a:pt x="80" y="68"/>
                </a:lnTo>
                <a:lnTo>
                  <a:pt x="80" y="66"/>
                </a:lnTo>
                <a:lnTo>
                  <a:pt x="78" y="66"/>
                </a:lnTo>
                <a:lnTo>
                  <a:pt x="78" y="64"/>
                </a:lnTo>
                <a:lnTo>
                  <a:pt x="78" y="62"/>
                </a:lnTo>
                <a:lnTo>
                  <a:pt x="78" y="60"/>
                </a:lnTo>
                <a:lnTo>
                  <a:pt x="76" y="60"/>
                </a:lnTo>
                <a:lnTo>
                  <a:pt x="76" y="58"/>
                </a:lnTo>
                <a:lnTo>
                  <a:pt x="74" y="58"/>
                </a:lnTo>
                <a:lnTo>
                  <a:pt x="76" y="58"/>
                </a:lnTo>
                <a:lnTo>
                  <a:pt x="76" y="56"/>
                </a:lnTo>
                <a:lnTo>
                  <a:pt x="74" y="56"/>
                </a:lnTo>
                <a:lnTo>
                  <a:pt x="74" y="54"/>
                </a:lnTo>
                <a:lnTo>
                  <a:pt x="72" y="54"/>
                </a:lnTo>
                <a:lnTo>
                  <a:pt x="72" y="52"/>
                </a:lnTo>
                <a:lnTo>
                  <a:pt x="70" y="50"/>
                </a:lnTo>
                <a:lnTo>
                  <a:pt x="72" y="50"/>
                </a:lnTo>
                <a:lnTo>
                  <a:pt x="70" y="50"/>
                </a:lnTo>
                <a:lnTo>
                  <a:pt x="70" y="48"/>
                </a:lnTo>
                <a:lnTo>
                  <a:pt x="70" y="46"/>
                </a:lnTo>
                <a:lnTo>
                  <a:pt x="68" y="46"/>
                </a:lnTo>
                <a:lnTo>
                  <a:pt x="68" y="44"/>
                </a:lnTo>
                <a:lnTo>
                  <a:pt x="66" y="42"/>
                </a:lnTo>
                <a:lnTo>
                  <a:pt x="68" y="42"/>
                </a:lnTo>
                <a:lnTo>
                  <a:pt x="66" y="42"/>
                </a:lnTo>
                <a:lnTo>
                  <a:pt x="66" y="40"/>
                </a:lnTo>
                <a:lnTo>
                  <a:pt x="66" y="38"/>
                </a:lnTo>
                <a:lnTo>
                  <a:pt x="64" y="38"/>
                </a:lnTo>
                <a:lnTo>
                  <a:pt x="64" y="36"/>
                </a:lnTo>
                <a:lnTo>
                  <a:pt x="62" y="36"/>
                </a:lnTo>
                <a:lnTo>
                  <a:pt x="62" y="34"/>
                </a:lnTo>
                <a:lnTo>
                  <a:pt x="62" y="32"/>
                </a:lnTo>
                <a:lnTo>
                  <a:pt x="62" y="30"/>
                </a:lnTo>
                <a:lnTo>
                  <a:pt x="60" y="30"/>
                </a:lnTo>
                <a:lnTo>
                  <a:pt x="62" y="28"/>
                </a:lnTo>
                <a:lnTo>
                  <a:pt x="64" y="28"/>
                </a:lnTo>
                <a:lnTo>
                  <a:pt x="62" y="26"/>
                </a:lnTo>
                <a:lnTo>
                  <a:pt x="64" y="24"/>
                </a:lnTo>
                <a:lnTo>
                  <a:pt x="66" y="20"/>
                </a:lnTo>
                <a:lnTo>
                  <a:pt x="64" y="20"/>
                </a:lnTo>
                <a:lnTo>
                  <a:pt x="64" y="18"/>
                </a:lnTo>
                <a:lnTo>
                  <a:pt x="66" y="18"/>
                </a:lnTo>
                <a:lnTo>
                  <a:pt x="66" y="16"/>
                </a:lnTo>
                <a:lnTo>
                  <a:pt x="68" y="16"/>
                </a:lnTo>
                <a:lnTo>
                  <a:pt x="68" y="12"/>
                </a:lnTo>
                <a:lnTo>
                  <a:pt x="68" y="14"/>
                </a:lnTo>
                <a:lnTo>
                  <a:pt x="70" y="14"/>
                </a:lnTo>
                <a:lnTo>
                  <a:pt x="70" y="12"/>
                </a:lnTo>
                <a:lnTo>
                  <a:pt x="72" y="12"/>
                </a:lnTo>
                <a:lnTo>
                  <a:pt x="72" y="10"/>
                </a:lnTo>
                <a:lnTo>
                  <a:pt x="70" y="10"/>
                </a:lnTo>
                <a:lnTo>
                  <a:pt x="72" y="8"/>
                </a:lnTo>
                <a:lnTo>
                  <a:pt x="72" y="6"/>
                </a:lnTo>
                <a:lnTo>
                  <a:pt x="70" y="6"/>
                </a:lnTo>
                <a:lnTo>
                  <a:pt x="70" y="4"/>
                </a:lnTo>
                <a:lnTo>
                  <a:pt x="70" y="2"/>
                </a:lnTo>
                <a:lnTo>
                  <a:pt x="70" y="0"/>
                </a:lnTo>
                <a:lnTo>
                  <a:pt x="66" y="0"/>
                </a:lnTo>
                <a:lnTo>
                  <a:pt x="66" y="2"/>
                </a:lnTo>
                <a:lnTo>
                  <a:pt x="66" y="4"/>
                </a:lnTo>
                <a:lnTo>
                  <a:pt x="64" y="2"/>
                </a:lnTo>
                <a:lnTo>
                  <a:pt x="66" y="4"/>
                </a:lnTo>
                <a:lnTo>
                  <a:pt x="64" y="4"/>
                </a:lnTo>
                <a:lnTo>
                  <a:pt x="62" y="4"/>
                </a:lnTo>
                <a:lnTo>
                  <a:pt x="60" y="4"/>
                </a:lnTo>
                <a:lnTo>
                  <a:pt x="60" y="6"/>
                </a:lnTo>
                <a:lnTo>
                  <a:pt x="58" y="4"/>
                </a:lnTo>
                <a:lnTo>
                  <a:pt x="56" y="4"/>
                </a:lnTo>
                <a:lnTo>
                  <a:pt x="54" y="4"/>
                </a:lnTo>
                <a:lnTo>
                  <a:pt x="52" y="4"/>
                </a:lnTo>
                <a:lnTo>
                  <a:pt x="52" y="6"/>
                </a:lnTo>
                <a:lnTo>
                  <a:pt x="50" y="6"/>
                </a:lnTo>
                <a:lnTo>
                  <a:pt x="50" y="8"/>
                </a:lnTo>
                <a:lnTo>
                  <a:pt x="48" y="10"/>
                </a:lnTo>
                <a:lnTo>
                  <a:pt x="48" y="12"/>
                </a:lnTo>
                <a:lnTo>
                  <a:pt x="46" y="12"/>
                </a:lnTo>
                <a:lnTo>
                  <a:pt x="46" y="14"/>
                </a:lnTo>
                <a:lnTo>
                  <a:pt x="44" y="14"/>
                </a:lnTo>
                <a:lnTo>
                  <a:pt x="44" y="16"/>
                </a:lnTo>
                <a:lnTo>
                  <a:pt x="42" y="16"/>
                </a:lnTo>
                <a:lnTo>
                  <a:pt x="40" y="16"/>
                </a:lnTo>
                <a:lnTo>
                  <a:pt x="38" y="14"/>
                </a:lnTo>
                <a:lnTo>
                  <a:pt x="38" y="16"/>
                </a:lnTo>
                <a:lnTo>
                  <a:pt x="36" y="16"/>
                </a:lnTo>
                <a:lnTo>
                  <a:pt x="36" y="18"/>
                </a:lnTo>
                <a:lnTo>
                  <a:pt x="34" y="18"/>
                </a:lnTo>
                <a:lnTo>
                  <a:pt x="34" y="20"/>
                </a:lnTo>
                <a:lnTo>
                  <a:pt x="32" y="20"/>
                </a:lnTo>
                <a:lnTo>
                  <a:pt x="34" y="22"/>
                </a:lnTo>
                <a:lnTo>
                  <a:pt x="32" y="22"/>
                </a:lnTo>
                <a:lnTo>
                  <a:pt x="32" y="24"/>
                </a:lnTo>
                <a:lnTo>
                  <a:pt x="30" y="24"/>
                </a:lnTo>
                <a:lnTo>
                  <a:pt x="28" y="24"/>
                </a:lnTo>
                <a:lnTo>
                  <a:pt x="26" y="24"/>
                </a:lnTo>
                <a:lnTo>
                  <a:pt x="24" y="24"/>
                </a:lnTo>
                <a:lnTo>
                  <a:pt x="22" y="22"/>
                </a:lnTo>
                <a:lnTo>
                  <a:pt x="20" y="22"/>
                </a:lnTo>
                <a:lnTo>
                  <a:pt x="16" y="22"/>
                </a:lnTo>
                <a:lnTo>
                  <a:pt x="14" y="22"/>
                </a:lnTo>
                <a:lnTo>
                  <a:pt x="14" y="20"/>
                </a:lnTo>
                <a:lnTo>
                  <a:pt x="12" y="20"/>
                </a:lnTo>
                <a:lnTo>
                  <a:pt x="10" y="20"/>
                </a:lnTo>
                <a:lnTo>
                  <a:pt x="8" y="20"/>
                </a:lnTo>
                <a:lnTo>
                  <a:pt x="6" y="20"/>
                </a:lnTo>
                <a:lnTo>
                  <a:pt x="4" y="20"/>
                </a:lnTo>
                <a:lnTo>
                  <a:pt x="4" y="22"/>
                </a:lnTo>
                <a:lnTo>
                  <a:pt x="2" y="22"/>
                </a:lnTo>
                <a:lnTo>
                  <a:pt x="2" y="24"/>
                </a:lnTo>
                <a:lnTo>
                  <a:pt x="2" y="26"/>
                </a:lnTo>
                <a:lnTo>
                  <a:pt x="2" y="28"/>
                </a:lnTo>
                <a:lnTo>
                  <a:pt x="4" y="28"/>
                </a:lnTo>
                <a:lnTo>
                  <a:pt x="4" y="30"/>
                </a:lnTo>
                <a:lnTo>
                  <a:pt x="4" y="28"/>
                </a:lnTo>
                <a:lnTo>
                  <a:pt x="4" y="30"/>
                </a:lnTo>
                <a:lnTo>
                  <a:pt x="4" y="32"/>
                </a:lnTo>
                <a:lnTo>
                  <a:pt x="4" y="34"/>
                </a:lnTo>
                <a:lnTo>
                  <a:pt x="6" y="34"/>
                </a:lnTo>
                <a:lnTo>
                  <a:pt x="6" y="36"/>
                </a:lnTo>
                <a:lnTo>
                  <a:pt x="6" y="38"/>
                </a:lnTo>
                <a:lnTo>
                  <a:pt x="8" y="38"/>
                </a:lnTo>
                <a:lnTo>
                  <a:pt x="8" y="40"/>
                </a:lnTo>
                <a:lnTo>
                  <a:pt x="10" y="40"/>
                </a:lnTo>
                <a:lnTo>
                  <a:pt x="10" y="44"/>
                </a:lnTo>
                <a:lnTo>
                  <a:pt x="8" y="44"/>
                </a:lnTo>
                <a:lnTo>
                  <a:pt x="8" y="46"/>
                </a:lnTo>
                <a:lnTo>
                  <a:pt x="4" y="46"/>
                </a:lnTo>
                <a:lnTo>
                  <a:pt x="6" y="46"/>
                </a:lnTo>
                <a:lnTo>
                  <a:pt x="6" y="48"/>
                </a:lnTo>
                <a:lnTo>
                  <a:pt x="4" y="48"/>
                </a:lnTo>
                <a:lnTo>
                  <a:pt x="4" y="50"/>
                </a:lnTo>
                <a:lnTo>
                  <a:pt x="4" y="52"/>
                </a:lnTo>
                <a:lnTo>
                  <a:pt x="2" y="52"/>
                </a:lnTo>
                <a:lnTo>
                  <a:pt x="2" y="54"/>
                </a:lnTo>
                <a:lnTo>
                  <a:pt x="2" y="56"/>
                </a:lnTo>
                <a:lnTo>
                  <a:pt x="0" y="56"/>
                </a:lnTo>
                <a:lnTo>
                  <a:pt x="2" y="56"/>
                </a:lnTo>
                <a:lnTo>
                  <a:pt x="0" y="56"/>
                </a:lnTo>
                <a:lnTo>
                  <a:pt x="0" y="58"/>
                </a:lnTo>
                <a:lnTo>
                  <a:pt x="2" y="58"/>
                </a:lnTo>
                <a:lnTo>
                  <a:pt x="0" y="58"/>
                </a:lnTo>
                <a:lnTo>
                  <a:pt x="0" y="62"/>
                </a:lnTo>
                <a:lnTo>
                  <a:pt x="2" y="62"/>
                </a:lnTo>
                <a:lnTo>
                  <a:pt x="6" y="62"/>
                </a:lnTo>
                <a:lnTo>
                  <a:pt x="8" y="62"/>
                </a:lnTo>
                <a:lnTo>
                  <a:pt x="8" y="64"/>
                </a:lnTo>
                <a:lnTo>
                  <a:pt x="10" y="64"/>
                </a:lnTo>
                <a:lnTo>
                  <a:pt x="12" y="64"/>
                </a:lnTo>
                <a:lnTo>
                  <a:pt x="12" y="66"/>
                </a:lnTo>
                <a:lnTo>
                  <a:pt x="10" y="66"/>
                </a:lnTo>
                <a:lnTo>
                  <a:pt x="10" y="70"/>
                </a:lnTo>
                <a:lnTo>
                  <a:pt x="10" y="72"/>
                </a:lnTo>
                <a:lnTo>
                  <a:pt x="8" y="72"/>
                </a:lnTo>
                <a:lnTo>
                  <a:pt x="8" y="74"/>
                </a:lnTo>
                <a:lnTo>
                  <a:pt x="8" y="76"/>
                </a:lnTo>
                <a:lnTo>
                  <a:pt x="8" y="78"/>
                </a:lnTo>
                <a:lnTo>
                  <a:pt x="6" y="78"/>
                </a:lnTo>
                <a:lnTo>
                  <a:pt x="6" y="80"/>
                </a:lnTo>
                <a:lnTo>
                  <a:pt x="4" y="82"/>
                </a:lnTo>
                <a:lnTo>
                  <a:pt x="6" y="82"/>
                </a:lnTo>
                <a:lnTo>
                  <a:pt x="4" y="82"/>
                </a:lnTo>
                <a:lnTo>
                  <a:pt x="4" y="84"/>
                </a:lnTo>
                <a:lnTo>
                  <a:pt x="4" y="88"/>
                </a:lnTo>
                <a:lnTo>
                  <a:pt x="2" y="88"/>
                </a:lnTo>
                <a:lnTo>
                  <a:pt x="2" y="90"/>
                </a:lnTo>
                <a:lnTo>
                  <a:pt x="4" y="90"/>
                </a:lnTo>
                <a:lnTo>
                  <a:pt x="4" y="92"/>
                </a:lnTo>
                <a:lnTo>
                  <a:pt x="6" y="92"/>
                </a:lnTo>
                <a:lnTo>
                  <a:pt x="8" y="92"/>
                </a:lnTo>
                <a:lnTo>
                  <a:pt x="10" y="92"/>
                </a:lnTo>
                <a:lnTo>
                  <a:pt x="12" y="92"/>
                </a:lnTo>
                <a:lnTo>
                  <a:pt x="12" y="94"/>
                </a:lnTo>
                <a:lnTo>
                  <a:pt x="14" y="94"/>
                </a:lnTo>
                <a:lnTo>
                  <a:pt x="16" y="94"/>
                </a:lnTo>
                <a:lnTo>
                  <a:pt x="18" y="94"/>
                </a:lnTo>
                <a:lnTo>
                  <a:pt x="22" y="94"/>
                </a:lnTo>
                <a:lnTo>
                  <a:pt x="22" y="96"/>
                </a:lnTo>
                <a:lnTo>
                  <a:pt x="24" y="96"/>
                </a:lnTo>
                <a:lnTo>
                  <a:pt x="26" y="96"/>
                </a:lnTo>
                <a:lnTo>
                  <a:pt x="26" y="98"/>
                </a:lnTo>
                <a:lnTo>
                  <a:pt x="28" y="98"/>
                </a:lnTo>
                <a:lnTo>
                  <a:pt x="28" y="96"/>
                </a:lnTo>
                <a:lnTo>
                  <a:pt x="30" y="96"/>
                </a:lnTo>
                <a:lnTo>
                  <a:pt x="30" y="98"/>
                </a:lnTo>
                <a:lnTo>
                  <a:pt x="30" y="96"/>
                </a:lnTo>
                <a:lnTo>
                  <a:pt x="32" y="96"/>
                </a:lnTo>
                <a:lnTo>
                  <a:pt x="32" y="98"/>
                </a:lnTo>
                <a:lnTo>
                  <a:pt x="34" y="98"/>
                </a:lnTo>
                <a:lnTo>
                  <a:pt x="34" y="96"/>
                </a:lnTo>
                <a:lnTo>
                  <a:pt x="34" y="98"/>
                </a:lnTo>
                <a:lnTo>
                  <a:pt x="36" y="98"/>
                </a:lnTo>
                <a:lnTo>
                  <a:pt x="36" y="96"/>
                </a:lnTo>
                <a:lnTo>
                  <a:pt x="36" y="98"/>
                </a:lnTo>
                <a:lnTo>
                  <a:pt x="38" y="98"/>
                </a:lnTo>
                <a:lnTo>
                  <a:pt x="40" y="98"/>
                </a:lnTo>
                <a:lnTo>
                  <a:pt x="40" y="96"/>
                </a:lnTo>
                <a:lnTo>
                  <a:pt x="42" y="96"/>
                </a:lnTo>
                <a:lnTo>
                  <a:pt x="44" y="98"/>
                </a:lnTo>
                <a:lnTo>
                  <a:pt x="44" y="96"/>
                </a:lnTo>
                <a:lnTo>
                  <a:pt x="44" y="98"/>
                </a:lnTo>
                <a:lnTo>
                  <a:pt x="48" y="96"/>
                </a:lnTo>
                <a:lnTo>
                  <a:pt x="50" y="96"/>
                </a:lnTo>
                <a:lnTo>
                  <a:pt x="50" y="94"/>
                </a:lnTo>
                <a:lnTo>
                  <a:pt x="52" y="94"/>
                </a:lnTo>
                <a:lnTo>
                  <a:pt x="52" y="92"/>
                </a:lnTo>
                <a:lnTo>
                  <a:pt x="52" y="90"/>
                </a:lnTo>
                <a:lnTo>
                  <a:pt x="54" y="90"/>
                </a:lnTo>
                <a:lnTo>
                  <a:pt x="54" y="88"/>
                </a:lnTo>
                <a:lnTo>
                  <a:pt x="56" y="88"/>
                </a:lnTo>
                <a:lnTo>
                  <a:pt x="56" y="84"/>
                </a:lnTo>
                <a:lnTo>
                  <a:pt x="58" y="84"/>
                </a:lnTo>
                <a:lnTo>
                  <a:pt x="58" y="82"/>
                </a:lnTo>
                <a:lnTo>
                  <a:pt x="60" y="82"/>
                </a:lnTo>
                <a:lnTo>
                  <a:pt x="60" y="80"/>
                </a:lnTo>
                <a:lnTo>
                  <a:pt x="62" y="80"/>
                </a:lnTo>
                <a:lnTo>
                  <a:pt x="60" y="78"/>
                </a:lnTo>
                <a:lnTo>
                  <a:pt x="62" y="78"/>
                </a:lnTo>
                <a:lnTo>
                  <a:pt x="64" y="78"/>
                </a:lnTo>
                <a:lnTo>
                  <a:pt x="64" y="80"/>
                </a:lnTo>
                <a:lnTo>
                  <a:pt x="66" y="80"/>
                </a:lnTo>
                <a:lnTo>
                  <a:pt x="68" y="80"/>
                </a:lnTo>
                <a:lnTo>
                  <a:pt x="68" y="78"/>
                </a:lnTo>
                <a:lnTo>
                  <a:pt x="70" y="78"/>
                </a:lnTo>
                <a:lnTo>
                  <a:pt x="70" y="80"/>
                </a:lnTo>
                <a:lnTo>
                  <a:pt x="72" y="80"/>
                </a:lnTo>
                <a:lnTo>
                  <a:pt x="74" y="80"/>
                </a:lnTo>
                <a:lnTo>
                  <a:pt x="76" y="80"/>
                </a:lnTo>
                <a:lnTo>
                  <a:pt x="76" y="76"/>
                </a:lnTo>
                <a:lnTo>
                  <a:pt x="78" y="78"/>
                </a:lnTo>
                <a:lnTo>
                  <a:pt x="78" y="76"/>
                </a:lnTo>
                <a:lnTo>
                  <a:pt x="80" y="76"/>
                </a:lnTo>
                <a:lnTo>
                  <a:pt x="80" y="74"/>
                </a:lnTo>
                <a:lnTo>
                  <a:pt x="82" y="74"/>
                </a:lnTo>
                <a:lnTo>
                  <a:pt x="84" y="74"/>
                </a:lnTo>
                <a:lnTo>
                  <a:pt x="84" y="72"/>
                </a:lnTo>
                <a:close/>
              </a:path>
            </a:pathLst>
          </a:custGeom>
          <a:solidFill>
            <a:srgbClr val="4F6228"/>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742" name="Modesto, CA">
            <a:extLst>
              <a:ext uri="{FF2B5EF4-FFF2-40B4-BE49-F238E27FC236}">
                <a16:creationId xmlns:a16="http://schemas.microsoft.com/office/drawing/2014/main" xmlns="" id="{00000000-0008-0000-0000-000092020000}"/>
              </a:ext>
            </a:extLst>
          </p:cNvPr>
          <p:cNvSpPr>
            <a:spLocks/>
          </p:cNvSpPr>
          <p:nvPr/>
        </p:nvSpPr>
        <p:spPr bwMode="auto">
          <a:xfrm>
            <a:off x="3678060" y="4691855"/>
            <a:ext cx="174625" cy="163303"/>
          </a:xfrm>
          <a:custGeom>
            <a:avLst/>
            <a:gdLst>
              <a:gd name="T0" fmla="*/ 2147483647 w 110"/>
              <a:gd name="T1" fmla="*/ 2147483647 h 104"/>
              <a:gd name="T2" fmla="*/ 2147483647 w 110"/>
              <a:gd name="T3" fmla="*/ 2147483647 h 104"/>
              <a:gd name="T4" fmla="*/ 2147483647 w 110"/>
              <a:gd name="T5" fmla="*/ 2147483647 h 104"/>
              <a:gd name="T6" fmla="*/ 2147483647 w 110"/>
              <a:gd name="T7" fmla="*/ 2147483647 h 104"/>
              <a:gd name="T8" fmla="*/ 2147483647 w 110"/>
              <a:gd name="T9" fmla="*/ 2147483647 h 104"/>
              <a:gd name="T10" fmla="*/ 2147483647 w 110"/>
              <a:gd name="T11" fmla="*/ 2147483647 h 104"/>
              <a:gd name="T12" fmla="*/ 2147483647 w 110"/>
              <a:gd name="T13" fmla="*/ 2147483647 h 104"/>
              <a:gd name="T14" fmla="*/ 2147483647 w 110"/>
              <a:gd name="T15" fmla="*/ 2147483647 h 104"/>
              <a:gd name="T16" fmla="*/ 2147483647 w 110"/>
              <a:gd name="T17" fmla="*/ 2147483647 h 104"/>
              <a:gd name="T18" fmla="*/ 2147483647 w 110"/>
              <a:gd name="T19" fmla="*/ 2147483647 h 104"/>
              <a:gd name="T20" fmla="*/ 2147483647 w 110"/>
              <a:gd name="T21" fmla="*/ 2147483647 h 104"/>
              <a:gd name="T22" fmla="*/ 2147483647 w 110"/>
              <a:gd name="T23" fmla="*/ 0 h 104"/>
              <a:gd name="T24" fmla="*/ 2147483647 w 110"/>
              <a:gd name="T25" fmla="*/ 2147483647 h 104"/>
              <a:gd name="T26" fmla="*/ 2147483647 w 110"/>
              <a:gd name="T27" fmla="*/ 2147483647 h 104"/>
              <a:gd name="T28" fmla="*/ 2147483647 w 110"/>
              <a:gd name="T29" fmla="*/ 2147483647 h 104"/>
              <a:gd name="T30" fmla="*/ 2147483647 w 110"/>
              <a:gd name="T31" fmla="*/ 2147483647 h 104"/>
              <a:gd name="T32" fmla="*/ 2147483647 w 110"/>
              <a:gd name="T33" fmla="*/ 2147483647 h 104"/>
              <a:gd name="T34" fmla="*/ 2147483647 w 110"/>
              <a:gd name="T35" fmla="*/ 2147483647 h 104"/>
              <a:gd name="T36" fmla="*/ 2147483647 w 110"/>
              <a:gd name="T37" fmla="*/ 2147483647 h 104"/>
              <a:gd name="T38" fmla="*/ 2147483647 w 110"/>
              <a:gd name="T39" fmla="*/ 2147483647 h 104"/>
              <a:gd name="T40" fmla="*/ 2147483647 w 110"/>
              <a:gd name="T41" fmla="*/ 2147483647 h 104"/>
              <a:gd name="T42" fmla="*/ 2147483647 w 110"/>
              <a:gd name="T43" fmla="*/ 2147483647 h 104"/>
              <a:gd name="T44" fmla="*/ 2147483647 w 110"/>
              <a:gd name="T45" fmla="*/ 2147483647 h 104"/>
              <a:gd name="T46" fmla="*/ 2147483647 w 110"/>
              <a:gd name="T47" fmla="*/ 2147483647 h 104"/>
              <a:gd name="T48" fmla="*/ 2147483647 w 110"/>
              <a:gd name="T49" fmla="*/ 2147483647 h 104"/>
              <a:gd name="T50" fmla="*/ 2147483647 w 110"/>
              <a:gd name="T51" fmla="*/ 2147483647 h 104"/>
              <a:gd name="T52" fmla="*/ 2147483647 w 110"/>
              <a:gd name="T53" fmla="*/ 2147483647 h 104"/>
              <a:gd name="T54" fmla="*/ 2147483647 w 110"/>
              <a:gd name="T55" fmla="*/ 2147483647 h 104"/>
              <a:gd name="T56" fmla="*/ 2147483647 w 110"/>
              <a:gd name="T57" fmla="*/ 2147483647 h 104"/>
              <a:gd name="T58" fmla="*/ 2147483647 w 110"/>
              <a:gd name="T59" fmla="*/ 2147483647 h 104"/>
              <a:gd name="T60" fmla="*/ 2147483647 w 110"/>
              <a:gd name="T61" fmla="*/ 2147483647 h 104"/>
              <a:gd name="T62" fmla="*/ 2147483647 w 110"/>
              <a:gd name="T63" fmla="*/ 2147483647 h 104"/>
              <a:gd name="T64" fmla="*/ 2147483647 w 110"/>
              <a:gd name="T65" fmla="*/ 2147483647 h 104"/>
              <a:gd name="T66" fmla="*/ 2147483647 w 110"/>
              <a:gd name="T67" fmla="*/ 2147483647 h 104"/>
              <a:gd name="T68" fmla="*/ 2147483647 w 110"/>
              <a:gd name="T69" fmla="*/ 2147483647 h 104"/>
              <a:gd name="T70" fmla="*/ 2147483647 w 110"/>
              <a:gd name="T71" fmla="*/ 2147483647 h 104"/>
              <a:gd name="T72" fmla="*/ 0 w 110"/>
              <a:gd name="T73" fmla="*/ 2147483647 h 104"/>
              <a:gd name="T74" fmla="*/ 2147483647 w 110"/>
              <a:gd name="T75" fmla="*/ 2147483647 h 104"/>
              <a:gd name="T76" fmla="*/ 2147483647 w 110"/>
              <a:gd name="T77" fmla="*/ 2147483647 h 104"/>
              <a:gd name="T78" fmla="*/ 2147483647 w 110"/>
              <a:gd name="T79" fmla="*/ 2147483647 h 104"/>
              <a:gd name="T80" fmla="*/ 2147483647 w 110"/>
              <a:gd name="T81" fmla="*/ 2147483647 h 104"/>
              <a:gd name="T82" fmla="*/ 2147483647 w 110"/>
              <a:gd name="T83" fmla="*/ 2147483647 h 104"/>
              <a:gd name="T84" fmla="*/ 2147483647 w 110"/>
              <a:gd name="T85" fmla="*/ 2147483647 h 104"/>
              <a:gd name="T86" fmla="*/ 2147483647 w 110"/>
              <a:gd name="T87" fmla="*/ 2147483647 h 104"/>
              <a:gd name="T88" fmla="*/ 2147483647 w 110"/>
              <a:gd name="T89" fmla="*/ 2147483647 h 104"/>
              <a:gd name="T90" fmla="*/ 2147483647 w 110"/>
              <a:gd name="T91" fmla="*/ 2147483647 h 104"/>
              <a:gd name="T92" fmla="*/ 2147483647 w 110"/>
              <a:gd name="T93" fmla="*/ 2147483647 h 104"/>
              <a:gd name="T94" fmla="*/ 2147483647 w 110"/>
              <a:gd name="T95" fmla="*/ 2147483647 h 104"/>
              <a:gd name="T96" fmla="*/ 2147483647 w 110"/>
              <a:gd name="T97" fmla="*/ 2147483647 h 104"/>
              <a:gd name="T98" fmla="*/ 2147483647 w 110"/>
              <a:gd name="T99" fmla="*/ 2147483647 h 104"/>
              <a:gd name="T100" fmla="*/ 2147483647 w 110"/>
              <a:gd name="T101" fmla="*/ 2147483647 h 104"/>
              <a:gd name="T102" fmla="*/ 2147483647 w 110"/>
              <a:gd name="T103" fmla="*/ 2147483647 h 104"/>
              <a:gd name="T104" fmla="*/ 2147483647 w 110"/>
              <a:gd name="T105" fmla="*/ 2147483647 h 104"/>
              <a:gd name="T106" fmla="*/ 2147483647 w 110"/>
              <a:gd name="T107" fmla="*/ 2147483647 h 104"/>
              <a:gd name="T108" fmla="*/ 2147483647 w 110"/>
              <a:gd name="T109" fmla="*/ 2147483647 h 104"/>
              <a:gd name="T110" fmla="*/ 2147483647 w 110"/>
              <a:gd name="T111" fmla="*/ 2147483647 h 104"/>
              <a:gd name="T112" fmla="*/ 2147483647 w 110"/>
              <a:gd name="T113" fmla="*/ 2147483647 h 104"/>
              <a:gd name="T114" fmla="*/ 2147483647 w 110"/>
              <a:gd name="T115" fmla="*/ 2147483647 h 10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0"/>
              <a:gd name="T175" fmla="*/ 0 h 104"/>
              <a:gd name="T176" fmla="*/ 110 w 110"/>
              <a:gd name="T177" fmla="*/ 104 h 10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0" h="104">
                <a:moveTo>
                  <a:pt x="108" y="64"/>
                </a:moveTo>
                <a:lnTo>
                  <a:pt x="108" y="62"/>
                </a:lnTo>
                <a:lnTo>
                  <a:pt x="108" y="60"/>
                </a:lnTo>
                <a:lnTo>
                  <a:pt x="106" y="60"/>
                </a:lnTo>
                <a:lnTo>
                  <a:pt x="106" y="58"/>
                </a:lnTo>
                <a:lnTo>
                  <a:pt x="104" y="56"/>
                </a:lnTo>
                <a:lnTo>
                  <a:pt x="104" y="54"/>
                </a:lnTo>
                <a:lnTo>
                  <a:pt x="102" y="54"/>
                </a:lnTo>
                <a:lnTo>
                  <a:pt x="102" y="52"/>
                </a:lnTo>
                <a:lnTo>
                  <a:pt x="102" y="50"/>
                </a:lnTo>
                <a:lnTo>
                  <a:pt x="100" y="50"/>
                </a:lnTo>
                <a:lnTo>
                  <a:pt x="100" y="48"/>
                </a:lnTo>
                <a:lnTo>
                  <a:pt x="98" y="48"/>
                </a:lnTo>
                <a:lnTo>
                  <a:pt x="98" y="46"/>
                </a:lnTo>
                <a:lnTo>
                  <a:pt x="98" y="44"/>
                </a:lnTo>
                <a:lnTo>
                  <a:pt x="96" y="44"/>
                </a:lnTo>
                <a:lnTo>
                  <a:pt x="96" y="42"/>
                </a:lnTo>
                <a:lnTo>
                  <a:pt x="94" y="42"/>
                </a:lnTo>
                <a:lnTo>
                  <a:pt x="94" y="40"/>
                </a:lnTo>
                <a:lnTo>
                  <a:pt x="92" y="38"/>
                </a:lnTo>
                <a:lnTo>
                  <a:pt x="92" y="36"/>
                </a:lnTo>
                <a:lnTo>
                  <a:pt x="90" y="36"/>
                </a:lnTo>
                <a:lnTo>
                  <a:pt x="90" y="34"/>
                </a:lnTo>
                <a:lnTo>
                  <a:pt x="90" y="32"/>
                </a:lnTo>
                <a:lnTo>
                  <a:pt x="88" y="32"/>
                </a:lnTo>
                <a:lnTo>
                  <a:pt x="88" y="30"/>
                </a:lnTo>
                <a:lnTo>
                  <a:pt x="88" y="28"/>
                </a:lnTo>
                <a:lnTo>
                  <a:pt x="86" y="28"/>
                </a:lnTo>
                <a:lnTo>
                  <a:pt x="86" y="26"/>
                </a:lnTo>
                <a:lnTo>
                  <a:pt x="84" y="24"/>
                </a:lnTo>
                <a:lnTo>
                  <a:pt x="84" y="22"/>
                </a:lnTo>
                <a:lnTo>
                  <a:pt x="82" y="20"/>
                </a:lnTo>
                <a:lnTo>
                  <a:pt x="82" y="18"/>
                </a:lnTo>
                <a:lnTo>
                  <a:pt x="80" y="16"/>
                </a:lnTo>
                <a:lnTo>
                  <a:pt x="78" y="14"/>
                </a:lnTo>
                <a:lnTo>
                  <a:pt x="78" y="12"/>
                </a:lnTo>
                <a:lnTo>
                  <a:pt x="78" y="10"/>
                </a:lnTo>
                <a:lnTo>
                  <a:pt x="76" y="10"/>
                </a:lnTo>
                <a:lnTo>
                  <a:pt x="74" y="6"/>
                </a:lnTo>
                <a:lnTo>
                  <a:pt x="72" y="2"/>
                </a:lnTo>
                <a:lnTo>
                  <a:pt x="72" y="0"/>
                </a:lnTo>
                <a:lnTo>
                  <a:pt x="72" y="2"/>
                </a:lnTo>
                <a:lnTo>
                  <a:pt x="70" y="8"/>
                </a:lnTo>
                <a:lnTo>
                  <a:pt x="70" y="12"/>
                </a:lnTo>
                <a:lnTo>
                  <a:pt x="68" y="12"/>
                </a:lnTo>
                <a:lnTo>
                  <a:pt x="70" y="12"/>
                </a:lnTo>
                <a:lnTo>
                  <a:pt x="68" y="16"/>
                </a:lnTo>
                <a:lnTo>
                  <a:pt x="68" y="18"/>
                </a:lnTo>
                <a:lnTo>
                  <a:pt x="68" y="20"/>
                </a:lnTo>
                <a:lnTo>
                  <a:pt x="66" y="22"/>
                </a:lnTo>
                <a:lnTo>
                  <a:pt x="66" y="24"/>
                </a:lnTo>
                <a:lnTo>
                  <a:pt x="66" y="26"/>
                </a:lnTo>
                <a:lnTo>
                  <a:pt x="66" y="28"/>
                </a:lnTo>
                <a:lnTo>
                  <a:pt x="66" y="30"/>
                </a:lnTo>
                <a:lnTo>
                  <a:pt x="64" y="30"/>
                </a:lnTo>
                <a:lnTo>
                  <a:pt x="64" y="32"/>
                </a:lnTo>
                <a:lnTo>
                  <a:pt x="64" y="34"/>
                </a:lnTo>
                <a:lnTo>
                  <a:pt x="64" y="36"/>
                </a:lnTo>
                <a:lnTo>
                  <a:pt x="64" y="38"/>
                </a:lnTo>
                <a:lnTo>
                  <a:pt x="64" y="40"/>
                </a:lnTo>
                <a:lnTo>
                  <a:pt x="62" y="40"/>
                </a:lnTo>
                <a:lnTo>
                  <a:pt x="60" y="40"/>
                </a:lnTo>
                <a:lnTo>
                  <a:pt x="60" y="38"/>
                </a:lnTo>
                <a:lnTo>
                  <a:pt x="58" y="38"/>
                </a:lnTo>
                <a:lnTo>
                  <a:pt x="58" y="36"/>
                </a:lnTo>
                <a:lnTo>
                  <a:pt x="56" y="36"/>
                </a:lnTo>
                <a:lnTo>
                  <a:pt x="56" y="38"/>
                </a:lnTo>
                <a:lnTo>
                  <a:pt x="54" y="38"/>
                </a:lnTo>
                <a:lnTo>
                  <a:pt x="56" y="36"/>
                </a:lnTo>
                <a:lnTo>
                  <a:pt x="54" y="36"/>
                </a:lnTo>
                <a:lnTo>
                  <a:pt x="54" y="38"/>
                </a:lnTo>
                <a:lnTo>
                  <a:pt x="52" y="38"/>
                </a:lnTo>
                <a:lnTo>
                  <a:pt x="52" y="36"/>
                </a:lnTo>
                <a:lnTo>
                  <a:pt x="50" y="36"/>
                </a:lnTo>
                <a:lnTo>
                  <a:pt x="48" y="36"/>
                </a:lnTo>
                <a:lnTo>
                  <a:pt x="46" y="36"/>
                </a:lnTo>
                <a:lnTo>
                  <a:pt x="46" y="38"/>
                </a:lnTo>
                <a:lnTo>
                  <a:pt x="44" y="38"/>
                </a:lnTo>
                <a:lnTo>
                  <a:pt x="42" y="36"/>
                </a:lnTo>
                <a:lnTo>
                  <a:pt x="42" y="38"/>
                </a:lnTo>
                <a:lnTo>
                  <a:pt x="40" y="38"/>
                </a:lnTo>
                <a:lnTo>
                  <a:pt x="40" y="40"/>
                </a:lnTo>
                <a:lnTo>
                  <a:pt x="38" y="38"/>
                </a:lnTo>
                <a:lnTo>
                  <a:pt x="38" y="40"/>
                </a:lnTo>
                <a:lnTo>
                  <a:pt x="36" y="40"/>
                </a:lnTo>
                <a:lnTo>
                  <a:pt x="36" y="38"/>
                </a:lnTo>
                <a:lnTo>
                  <a:pt x="36" y="40"/>
                </a:lnTo>
                <a:lnTo>
                  <a:pt x="34" y="40"/>
                </a:lnTo>
                <a:lnTo>
                  <a:pt x="34" y="42"/>
                </a:lnTo>
                <a:lnTo>
                  <a:pt x="32" y="42"/>
                </a:lnTo>
                <a:lnTo>
                  <a:pt x="30" y="42"/>
                </a:lnTo>
                <a:lnTo>
                  <a:pt x="28" y="44"/>
                </a:lnTo>
                <a:lnTo>
                  <a:pt x="26" y="46"/>
                </a:lnTo>
                <a:lnTo>
                  <a:pt x="24" y="48"/>
                </a:lnTo>
                <a:lnTo>
                  <a:pt x="22" y="48"/>
                </a:lnTo>
                <a:lnTo>
                  <a:pt x="16" y="52"/>
                </a:lnTo>
                <a:lnTo>
                  <a:pt x="14" y="54"/>
                </a:lnTo>
                <a:lnTo>
                  <a:pt x="12" y="54"/>
                </a:lnTo>
                <a:lnTo>
                  <a:pt x="10" y="56"/>
                </a:lnTo>
                <a:lnTo>
                  <a:pt x="8" y="56"/>
                </a:lnTo>
                <a:lnTo>
                  <a:pt x="6" y="58"/>
                </a:lnTo>
                <a:lnTo>
                  <a:pt x="4" y="58"/>
                </a:lnTo>
                <a:lnTo>
                  <a:pt x="4" y="60"/>
                </a:lnTo>
                <a:lnTo>
                  <a:pt x="4" y="62"/>
                </a:lnTo>
                <a:lnTo>
                  <a:pt x="6" y="62"/>
                </a:lnTo>
                <a:lnTo>
                  <a:pt x="4" y="62"/>
                </a:lnTo>
                <a:lnTo>
                  <a:pt x="4" y="64"/>
                </a:lnTo>
                <a:lnTo>
                  <a:pt x="4" y="66"/>
                </a:lnTo>
                <a:lnTo>
                  <a:pt x="4" y="70"/>
                </a:lnTo>
                <a:lnTo>
                  <a:pt x="6" y="70"/>
                </a:lnTo>
                <a:lnTo>
                  <a:pt x="8" y="70"/>
                </a:lnTo>
                <a:lnTo>
                  <a:pt x="8" y="72"/>
                </a:lnTo>
                <a:lnTo>
                  <a:pt x="8" y="74"/>
                </a:lnTo>
                <a:lnTo>
                  <a:pt x="6" y="74"/>
                </a:lnTo>
                <a:lnTo>
                  <a:pt x="6" y="76"/>
                </a:lnTo>
                <a:lnTo>
                  <a:pt x="6" y="78"/>
                </a:lnTo>
                <a:lnTo>
                  <a:pt x="6" y="80"/>
                </a:lnTo>
                <a:lnTo>
                  <a:pt x="4" y="80"/>
                </a:lnTo>
                <a:lnTo>
                  <a:pt x="4" y="82"/>
                </a:lnTo>
                <a:lnTo>
                  <a:pt x="2" y="82"/>
                </a:lnTo>
                <a:lnTo>
                  <a:pt x="0" y="82"/>
                </a:lnTo>
                <a:lnTo>
                  <a:pt x="2" y="84"/>
                </a:lnTo>
                <a:lnTo>
                  <a:pt x="0" y="84"/>
                </a:lnTo>
                <a:lnTo>
                  <a:pt x="0" y="86"/>
                </a:lnTo>
                <a:lnTo>
                  <a:pt x="0" y="88"/>
                </a:lnTo>
                <a:lnTo>
                  <a:pt x="0" y="90"/>
                </a:lnTo>
                <a:lnTo>
                  <a:pt x="2" y="90"/>
                </a:lnTo>
                <a:lnTo>
                  <a:pt x="2" y="92"/>
                </a:lnTo>
                <a:lnTo>
                  <a:pt x="2" y="94"/>
                </a:lnTo>
                <a:lnTo>
                  <a:pt x="4" y="94"/>
                </a:lnTo>
                <a:lnTo>
                  <a:pt x="2" y="94"/>
                </a:lnTo>
                <a:lnTo>
                  <a:pt x="2" y="100"/>
                </a:lnTo>
                <a:lnTo>
                  <a:pt x="4" y="100"/>
                </a:lnTo>
                <a:lnTo>
                  <a:pt x="4" y="98"/>
                </a:lnTo>
                <a:lnTo>
                  <a:pt x="6" y="98"/>
                </a:lnTo>
                <a:lnTo>
                  <a:pt x="6" y="96"/>
                </a:lnTo>
                <a:lnTo>
                  <a:pt x="8" y="96"/>
                </a:lnTo>
                <a:lnTo>
                  <a:pt x="8" y="98"/>
                </a:lnTo>
                <a:lnTo>
                  <a:pt x="10" y="98"/>
                </a:lnTo>
                <a:lnTo>
                  <a:pt x="10" y="100"/>
                </a:lnTo>
                <a:lnTo>
                  <a:pt x="12" y="100"/>
                </a:lnTo>
                <a:lnTo>
                  <a:pt x="10" y="98"/>
                </a:lnTo>
                <a:lnTo>
                  <a:pt x="12" y="100"/>
                </a:lnTo>
                <a:lnTo>
                  <a:pt x="14" y="100"/>
                </a:lnTo>
                <a:lnTo>
                  <a:pt x="14" y="98"/>
                </a:lnTo>
                <a:lnTo>
                  <a:pt x="16" y="98"/>
                </a:lnTo>
                <a:lnTo>
                  <a:pt x="16" y="100"/>
                </a:lnTo>
                <a:lnTo>
                  <a:pt x="16" y="102"/>
                </a:lnTo>
                <a:lnTo>
                  <a:pt x="18" y="102"/>
                </a:lnTo>
                <a:lnTo>
                  <a:pt x="18" y="104"/>
                </a:lnTo>
                <a:lnTo>
                  <a:pt x="20" y="104"/>
                </a:lnTo>
                <a:lnTo>
                  <a:pt x="20" y="102"/>
                </a:lnTo>
                <a:lnTo>
                  <a:pt x="22" y="102"/>
                </a:lnTo>
                <a:lnTo>
                  <a:pt x="24" y="102"/>
                </a:lnTo>
                <a:lnTo>
                  <a:pt x="26" y="100"/>
                </a:lnTo>
                <a:lnTo>
                  <a:pt x="28" y="100"/>
                </a:lnTo>
                <a:lnTo>
                  <a:pt x="28" y="98"/>
                </a:lnTo>
                <a:lnTo>
                  <a:pt x="30" y="98"/>
                </a:lnTo>
                <a:lnTo>
                  <a:pt x="32" y="96"/>
                </a:lnTo>
                <a:lnTo>
                  <a:pt x="34" y="96"/>
                </a:lnTo>
                <a:lnTo>
                  <a:pt x="34" y="94"/>
                </a:lnTo>
                <a:lnTo>
                  <a:pt x="36" y="94"/>
                </a:lnTo>
                <a:lnTo>
                  <a:pt x="38" y="92"/>
                </a:lnTo>
                <a:lnTo>
                  <a:pt x="40" y="92"/>
                </a:lnTo>
                <a:lnTo>
                  <a:pt x="40" y="90"/>
                </a:lnTo>
                <a:lnTo>
                  <a:pt x="42" y="90"/>
                </a:lnTo>
                <a:lnTo>
                  <a:pt x="42" y="88"/>
                </a:lnTo>
                <a:lnTo>
                  <a:pt x="44" y="88"/>
                </a:lnTo>
                <a:lnTo>
                  <a:pt x="46" y="88"/>
                </a:lnTo>
                <a:lnTo>
                  <a:pt x="48" y="86"/>
                </a:lnTo>
                <a:lnTo>
                  <a:pt x="48" y="82"/>
                </a:lnTo>
                <a:lnTo>
                  <a:pt x="48" y="80"/>
                </a:lnTo>
                <a:lnTo>
                  <a:pt x="46" y="80"/>
                </a:lnTo>
                <a:lnTo>
                  <a:pt x="48" y="80"/>
                </a:lnTo>
                <a:lnTo>
                  <a:pt x="48" y="78"/>
                </a:lnTo>
                <a:lnTo>
                  <a:pt x="50" y="78"/>
                </a:lnTo>
                <a:lnTo>
                  <a:pt x="52" y="78"/>
                </a:lnTo>
                <a:lnTo>
                  <a:pt x="54" y="78"/>
                </a:lnTo>
                <a:lnTo>
                  <a:pt x="56" y="78"/>
                </a:lnTo>
                <a:lnTo>
                  <a:pt x="56" y="76"/>
                </a:lnTo>
                <a:lnTo>
                  <a:pt x="58" y="76"/>
                </a:lnTo>
                <a:lnTo>
                  <a:pt x="60" y="76"/>
                </a:lnTo>
                <a:lnTo>
                  <a:pt x="62" y="76"/>
                </a:lnTo>
                <a:lnTo>
                  <a:pt x="66" y="74"/>
                </a:lnTo>
                <a:lnTo>
                  <a:pt x="68" y="74"/>
                </a:lnTo>
                <a:lnTo>
                  <a:pt x="72" y="74"/>
                </a:lnTo>
                <a:lnTo>
                  <a:pt x="72" y="72"/>
                </a:lnTo>
                <a:lnTo>
                  <a:pt x="74" y="72"/>
                </a:lnTo>
                <a:lnTo>
                  <a:pt x="76" y="72"/>
                </a:lnTo>
                <a:lnTo>
                  <a:pt x="78" y="72"/>
                </a:lnTo>
                <a:lnTo>
                  <a:pt x="80" y="72"/>
                </a:lnTo>
                <a:lnTo>
                  <a:pt x="80" y="70"/>
                </a:lnTo>
                <a:lnTo>
                  <a:pt x="82" y="70"/>
                </a:lnTo>
                <a:lnTo>
                  <a:pt x="84" y="70"/>
                </a:lnTo>
                <a:lnTo>
                  <a:pt x="86" y="70"/>
                </a:lnTo>
                <a:lnTo>
                  <a:pt x="88" y="70"/>
                </a:lnTo>
                <a:lnTo>
                  <a:pt x="88" y="68"/>
                </a:lnTo>
                <a:lnTo>
                  <a:pt x="90" y="68"/>
                </a:lnTo>
                <a:lnTo>
                  <a:pt x="92" y="68"/>
                </a:lnTo>
                <a:lnTo>
                  <a:pt x="94" y="68"/>
                </a:lnTo>
                <a:lnTo>
                  <a:pt x="96" y="68"/>
                </a:lnTo>
                <a:lnTo>
                  <a:pt x="98" y="66"/>
                </a:lnTo>
                <a:lnTo>
                  <a:pt x="100" y="66"/>
                </a:lnTo>
                <a:lnTo>
                  <a:pt x="102" y="66"/>
                </a:lnTo>
                <a:lnTo>
                  <a:pt x="106" y="66"/>
                </a:lnTo>
                <a:lnTo>
                  <a:pt x="106" y="64"/>
                </a:lnTo>
                <a:lnTo>
                  <a:pt x="108" y="64"/>
                </a:lnTo>
                <a:lnTo>
                  <a:pt x="110" y="64"/>
                </a:lnTo>
                <a:lnTo>
                  <a:pt x="108" y="64"/>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743" name="Merced, CA">
            <a:extLst>
              <a:ext uri="{FF2B5EF4-FFF2-40B4-BE49-F238E27FC236}">
                <a16:creationId xmlns:a16="http://schemas.microsoft.com/office/drawing/2014/main" xmlns="" id="{00000000-0008-0000-0000-000093020000}"/>
              </a:ext>
            </a:extLst>
          </p:cNvPr>
          <p:cNvSpPr>
            <a:spLocks/>
          </p:cNvSpPr>
          <p:nvPr/>
        </p:nvSpPr>
        <p:spPr bwMode="auto">
          <a:xfrm>
            <a:off x="3697110" y="4791658"/>
            <a:ext cx="184150" cy="147428"/>
          </a:xfrm>
          <a:custGeom>
            <a:avLst/>
            <a:gdLst>
              <a:gd name="T0" fmla="*/ 2147483647 w 116"/>
              <a:gd name="T1" fmla="*/ 2147483647 h 94"/>
              <a:gd name="T2" fmla="*/ 2147483647 w 116"/>
              <a:gd name="T3" fmla="*/ 2147483647 h 94"/>
              <a:gd name="T4" fmla="*/ 2147483647 w 116"/>
              <a:gd name="T5" fmla="*/ 2147483647 h 94"/>
              <a:gd name="T6" fmla="*/ 2147483647 w 116"/>
              <a:gd name="T7" fmla="*/ 2147483647 h 94"/>
              <a:gd name="T8" fmla="*/ 2147483647 w 116"/>
              <a:gd name="T9" fmla="*/ 2147483647 h 94"/>
              <a:gd name="T10" fmla="*/ 2147483647 w 116"/>
              <a:gd name="T11" fmla="*/ 2147483647 h 94"/>
              <a:gd name="T12" fmla="*/ 2147483647 w 116"/>
              <a:gd name="T13" fmla="*/ 2147483647 h 94"/>
              <a:gd name="T14" fmla="*/ 2147483647 w 116"/>
              <a:gd name="T15" fmla="*/ 2147483647 h 94"/>
              <a:gd name="T16" fmla="*/ 2147483647 w 116"/>
              <a:gd name="T17" fmla="*/ 2147483647 h 94"/>
              <a:gd name="T18" fmla="*/ 2147483647 w 116"/>
              <a:gd name="T19" fmla="*/ 2147483647 h 94"/>
              <a:gd name="T20" fmla="*/ 2147483647 w 116"/>
              <a:gd name="T21" fmla="*/ 0 h 94"/>
              <a:gd name="T22" fmla="*/ 2147483647 w 116"/>
              <a:gd name="T23" fmla="*/ 2147483647 h 94"/>
              <a:gd name="T24" fmla="*/ 2147483647 w 116"/>
              <a:gd name="T25" fmla="*/ 2147483647 h 94"/>
              <a:gd name="T26" fmla="*/ 2147483647 w 116"/>
              <a:gd name="T27" fmla="*/ 2147483647 h 94"/>
              <a:gd name="T28" fmla="*/ 2147483647 w 116"/>
              <a:gd name="T29" fmla="*/ 2147483647 h 94"/>
              <a:gd name="T30" fmla="*/ 2147483647 w 116"/>
              <a:gd name="T31" fmla="*/ 2147483647 h 94"/>
              <a:gd name="T32" fmla="*/ 2147483647 w 116"/>
              <a:gd name="T33" fmla="*/ 2147483647 h 94"/>
              <a:gd name="T34" fmla="*/ 2147483647 w 116"/>
              <a:gd name="T35" fmla="*/ 2147483647 h 94"/>
              <a:gd name="T36" fmla="*/ 2147483647 w 116"/>
              <a:gd name="T37" fmla="*/ 2147483647 h 94"/>
              <a:gd name="T38" fmla="*/ 2147483647 w 116"/>
              <a:gd name="T39" fmla="*/ 2147483647 h 94"/>
              <a:gd name="T40" fmla="*/ 2147483647 w 116"/>
              <a:gd name="T41" fmla="*/ 2147483647 h 94"/>
              <a:gd name="T42" fmla="*/ 2147483647 w 116"/>
              <a:gd name="T43" fmla="*/ 2147483647 h 94"/>
              <a:gd name="T44" fmla="*/ 2147483647 w 116"/>
              <a:gd name="T45" fmla="*/ 2147483647 h 94"/>
              <a:gd name="T46" fmla="*/ 2147483647 w 116"/>
              <a:gd name="T47" fmla="*/ 2147483647 h 94"/>
              <a:gd name="T48" fmla="*/ 2147483647 w 116"/>
              <a:gd name="T49" fmla="*/ 2147483647 h 94"/>
              <a:gd name="T50" fmla="*/ 2147483647 w 116"/>
              <a:gd name="T51" fmla="*/ 2147483647 h 94"/>
              <a:gd name="T52" fmla="*/ 2147483647 w 116"/>
              <a:gd name="T53" fmla="*/ 2147483647 h 94"/>
              <a:gd name="T54" fmla="*/ 2147483647 w 116"/>
              <a:gd name="T55" fmla="*/ 2147483647 h 94"/>
              <a:gd name="T56" fmla="*/ 2147483647 w 116"/>
              <a:gd name="T57" fmla="*/ 2147483647 h 94"/>
              <a:gd name="T58" fmla="*/ 2147483647 w 116"/>
              <a:gd name="T59" fmla="*/ 2147483647 h 94"/>
              <a:gd name="T60" fmla="*/ 2147483647 w 116"/>
              <a:gd name="T61" fmla="*/ 2147483647 h 94"/>
              <a:gd name="T62" fmla="*/ 2147483647 w 116"/>
              <a:gd name="T63" fmla="*/ 2147483647 h 94"/>
              <a:gd name="T64" fmla="*/ 0 w 116"/>
              <a:gd name="T65" fmla="*/ 2147483647 h 94"/>
              <a:gd name="T66" fmla="*/ 2147483647 w 116"/>
              <a:gd name="T67" fmla="*/ 2147483647 h 94"/>
              <a:gd name="T68" fmla="*/ 2147483647 w 116"/>
              <a:gd name="T69" fmla="*/ 2147483647 h 94"/>
              <a:gd name="T70" fmla="*/ 0 w 116"/>
              <a:gd name="T71" fmla="*/ 2147483647 h 94"/>
              <a:gd name="T72" fmla="*/ 2147483647 w 116"/>
              <a:gd name="T73" fmla="*/ 2147483647 h 94"/>
              <a:gd name="T74" fmla="*/ 2147483647 w 116"/>
              <a:gd name="T75" fmla="*/ 2147483647 h 94"/>
              <a:gd name="T76" fmla="*/ 2147483647 w 116"/>
              <a:gd name="T77" fmla="*/ 2147483647 h 94"/>
              <a:gd name="T78" fmla="*/ 2147483647 w 116"/>
              <a:gd name="T79" fmla="*/ 2147483647 h 94"/>
              <a:gd name="T80" fmla="*/ 2147483647 w 116"/>
              <a:gd name="T81" fmla="*/ 2147483647 h 94"/>
              <a:gd name="T82" fmla="*/ 2147483647 w 116"/>
              <a:gd name="T83" fmla="*/ 2147483647 h 94"/>
              <a:gd name="T84" fmla="*/ 2147483647 w 116"/>
              <a:gd name="T85" fmla="*/ 2147483647 h 94"/>
              <a:gd name="T86" fmla="*/ 2147483647 w 116"/>
              <a:gd name="T87" fmla="*/ 2147483647 h 94"/>
              <a:gd name="T88" fmla="*/ 2147483647 w 116"/>
              <a:gd name="T89" fmla="*/ 2147483647 h 94"/>
              <a:gd name="T90" fmla="*/ 2147483647 w 116"/>
              <a:gd name="T91" fmla="*/ 2147483647 h 94"/>
              <a:gd name="T92" fmla="*/ 2147483647 w 116"/>
              <a:gd name="T93" fmla="*/ 2147483647 h 94"/>
              <a:gd name="T94" fmla="*/ 2147483647 w 116"/>
              <a:gd name="T95" fmla="*/ 2147483647 h 94"/>
              <a:gd name="T96" fmla="*/ 2147483647 w 116"/>
              <a:gd name="T97" fmla="*/ 2147483647 h 94"/>
              <a:gd name="T98" fmla="*/ 2147483647 w 116"/>
              <a:gd name="T99" fmla="*/ 2147483647 h 94"/>
              <a:gd name="T100" fmla="*/ 2147483647 w 116"/>
              <a:gd name="T101" fmla="*/ 2147483647 h 94"/>
              <a:gd name="T102" fmla="*/ 2147483647 w 116"/>
              <a:gd name="T103" fmla="*/ 2147483647 h 94"/>
              <a:gd name="T104" fmla="*/ 2147483647 w 116"/>
              <a:gd name="T105" fmla="*/ 2147483647 h 94"/>
              <a:gd name="T106" fmla="*/ 2147483647 w 116"/>
              <a:gd name="T107" fmla="*/ 2147483647 h 94"/>
              <a:gd name="T108" fmla="*/ 2147483647 w 116"/>
              <a:gd name="T109" fmla="*/ 2147483647 h 94"/>
              <a:gd name="T110" fmla="*/ 2147483647 w 116"/>
              <a:gd name="T111" fmla="*/ 2147483647 h 94"/>
              <a:gd name="T112" fmla="*/ 2147483647 w 116"/>
              <a:gd name="T113" fmla="*/ 2147483647 h 94"/>
              <a:gd name="T114" fmla="*/ 2147483647 w 116"/>
              <a:gd name="T115" fmla="*/ 2147483647 h 94"/>
              <a:gd name="T116" fmla="*/ 2147483647 w 116"/>
              <a:gd name="T117" fmla="*/ 2147483647 h 94"/>
              <a:gd name="T118" fmla="*/ 2147483647 w 116"/>
              <a:gd name="T119" fmla="*/ 2147483647 h 94"/>
              <a:gd name="T120" fmla="*/ 2147483647 w 116"/>
              <a:gd name="T121" fmla="*/ 2147483647 h 94"/>
              <a:gd name="T122" fmla="*/ 2147483647 w 116"/>
              <a:gd name="T123" fmla="*/ 2147483647 h 9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6"/>
              <a:gd name="T187" fmla="*/ 0 h 94"/>
              <a:gd name="T188" fmla="*/ 116 w 116"/>
              <a:gd name="T189" fmla="*/ 94 h 9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6" h="94">
                <a:moveTo>
                  <a:pt x="116" y="60"/>
                </a:moveTo>
                <a:lnTo>
                  <a:pt x="116" y="60"/>
                </a:lnTo>
                <a:lnTo>
                  <a:pt x="116" y="58"/>
                </a:lnTo>
                <a:lnTo>
                  <a:pt x="116" y="56"/>
                </a:lnTo>
                <a:lnTo>
                  <a:pt x="114" y="56"/>
                </a:lnTo>
                <a:lnTo>
                  <a:pt x="114" y="54"/>
                </a:lnTo>
                <a:lnTo>
                  <a:pt x="112" y="54"/>
                </a:lnTo>
                <a:lnTo>
                  <a:pt x="112" y="52"/>
                </a:lnTo>
                <a:lnTo>
                  <a:pt x="110" y="52"/>
                </a:lnTo>
                <a:lnTo>
                  <a:pt x="108" y="52"/>
                </a:lnTo>
                <a:lnTo>
                  <a:pt x="108" y="50"/>
                </a:lnTo>
                <a:lnTo>
                  <a:pt x="108" y="48"/>
                </a:lnTo>
                <a:lnTo>
                  <a:pt x="106" y="48"/>
                </a:lnTo>
                <a:lnTo>
                  <a:pt x="106" y="46"/>
                </a:lnTo>
                <a:lnTo>
                  <a:pt x="108" y="44"/>
                </a:lnTo>
                <a:lnTo>
                  <a:pt x="106" y="44"/>
                </a:lnTo>
                <a:lnTo>
                  <a:pt x="106" y="42"/>
                </a:lnTo>
                <a:lnTo>
                  <a:pt x="106" y="38"/>
                </a:lnTo>
                <a:lnTo>
                  <a:pt x="104" y="38"/>
                </a:lnTo>
                <a:lnTo>
                  <a:pt x="104" y="36"/>
                </a:lnTo>
                <a:lnTo>
                  <a:pt x="104" y="34"/>
                </a:lnTo>
                <a:lnTo>
                  <a:pt x="104" y="32"/>
                </a:lnTo>
                <a:lnTo>
                  <a:pt x="102" y="32"/>
                </a:lnTo>
                <a:lnTo>
                  <a:pt x="102" y="30"/>
                </a:lnTo>
                <a:lnTo>
                  <a:pt x="102" y="28"/>
                </a:lnTo>
                <a:lnTo>
                  <a:pt x="102" y="26"/>
                </a:lnTo>
                <a:lnTo>
                  <a:pt x="102" y="24"/>
                </a:lnTo>
                <a:lnTo>
                  <a:pt x="102" y="22"/>
                </a:lnTo>
                <a:lnTo>
                  <a:pt x="102" y="20"/>
                </a:lnTo>
                <a:lnTo>
                  <a:pt x="102" y="18"/>
                </a:lnTo>
                <a:lnTo>
                  <a:pt x="100" y="18"/>
                </a:lnTo>
                <a:lnTo>
                  <a:pt x="100" y="12"/>
                </a:lnTo>
                <a:lnTo>
                  <a:pt x="100" y="8"/>
                </a:lnTo>
                <a:lnTo>
                  <a:pt x="98" y="8"/>
                </a:lnTo>
                <a:lnTo>
                  <a:pt x="98" y="6"/>
                </a:lnTo>
                <a:lnTo>
                  <a:pt x="98" y="2"/>
                </a:lnTo>
                <a:lnTo>
                  <a:pt x="98" y="0"/>
                </a:lnTo>
                <a:lnTo>
                  <a:pt x="96" y="0"/>
                </a:lnTo>
                <a:lnTo>
                  <a:pt x="94" y="0"/>
                </a:lnTo>
                <a:lnTo>
                  <a:pt x="94" y="2"/>
                </a:lnTo>
                <a:lnTo>
                  <a:pt x="90" y="2"/>
                </a:lnTo>
                <a:lnTo>
                  <a:pt x="88" y="2"/>
                </a:lnTo>
                <a:lnTo>
                  <a:pt x="86" y="2"/>
                </a:lnTo>
                <a:lnTo>
                  <a:pt x="84" y="4"/>
                </a:lnTo>
                <a:lnTo>
                  <a:pt x="82" y="4"/>
                </a:lnTo>
                <a:lnTo>
                  <a:pt x="80" y="4"/>
                </a:lnTo>
                <a:lnTo>
                  <a:pt x="78" y="4"/>
                </a:lnTo>
                <a:lnTo>
                  <a:pt x="76" y="4"/>
                </a:lnTo>
                <a:lnTo>
                  <a:pt x="76" y="6"/>
                </a:lnTo>
                <a:lnTo>
                  <a:pt x="74" y="6"/>
                </a:lnTo>
                <a:lnTo>
                  <a:pt x="72" y="6"/>
                </a:lnTo>
                <a:lnTo>
                  <a:pt x="70" y="6"/>
                </a:lnTo>
                <a:lnTo>
                  <a:pt x="68" y="6"/>
                </a:lnTo>
                <a:lnTo>
                  <a:pt x="68" y="8"/>
                </a:lnTo>
                <a:lnTo>
                  <a:pt x="66" y="8"/>
                </a:lnTo>
                <a:lnTo>
                  <a:pt x="64" y="8"/>
                </a:lnTo>
                <a:lnTo>
                  <a:pt x="62" y="8"/>
                </a:lnTo>
                <a:lnTo>
                  <a:pt x="60" y="8"/>
                </a:lnTo>
                <a:lnTo>
                  <a:pt x="60" y="10"/>
                </a:lnTo>
                <a:lnTo>
                  <a:pt x="56" y="10"/>
                </a:lnTo>
                <a:lnTo>
                  <a:pt x="54" y="10"/>
                </a:lnTo>
                <a:lnTo>
                  <a:pt x="50" y="12"/>
                </a:lnTo>
                <a:lnTo>
                  <a:pt x="48" y="12"/>
                </a:lnTo>
                <a:lnTo>
                  <a:pt x="46" y="12"/>
                </a:lnTo>
                <a:lnTo>
                  <a:pt x="44" y="12"/>
                </a:lnTo>
                <a:lnTo>
                  <a:pt x="44" y="14"/>
                </a:lnTo>
                <a:lnTo>
                  <a:pt x="42" y="14"/>
                </a:lnTo>
                <a:lnTo>
                  <a:pt x="40" y="14"/>
                </a:lnTo>
                <a:lnTo>
                  <a:pt x="38" y="14"/>
                </a:lnTo>
                <a:lnTo>
                  <a:pt x="36" y="14"/>
                </a:lnTo>
                <a:lnTo>
                  <a:pt x="36" y="16"/>
                </a:lnTo>
                <a:lnTo>
                  <a:pt x="34" y="16"/>
                </a:lnTo>
                <a:lnTo>
                  <a:pt x="36" y="16"/>
                </a:lnTo>
                <a:lnTo>
                  <a:pt x="36" y="18"/>
                </a:lnTo>
                <a:lnTo>
                  <a:pt x="36" y="22"/>
                </a:lnTo>
                <a:lnTo>
                  <a:pt x="34" y="24"/>
                </a:lnTo>
                <a:lnTo>
                  <a:pt x="32" y="24"/>
                </a:lnTo>
                <a:lnTo>
                  <a:pt x="30" y="24"/>
                </a:lnTo>
                <a:lnTo>
                  <a:pt x="30" y="26"/>
                </a:lnTo>
                <a:lnTo>
                  <a:pt x="28" y="26"/>
                </a:lnTo>
                <a:lnTo>
                  <a:pt x="28" y="28"/>
                </a:lnTo>
                <a:lnTo>
                  <a:pt x="26" y="28"/>
                </a:lnTo>
                <a:lnTo>
                  <a:pt x="24" y="30"/>
                </a:lnTo>
                <a:lnTo>
                  <a:pt x="22" y="30"/>
                </a:lnTo>
                <a:lnTo>
                  <a:pt x="22" y="32"/>
                </a:lnTo>
                <a:lnTo>
                  <a:pt x="20" y="32"/>
                </a:lnTo>
                <a:lnTo>
                  <a:pt x="18" y="34"/>
                </a:lnTo>
                <a:lnTo>
                  <a:pt x="16" y="34"/>
                </a:lnTo>
                <a:lnTo>
                  <a:pt x="16" y="36"/>
                </a:lnTo>
                <a:lnTo>
                  <a:pt x="14" y="36"/>
                </a:lnTo>
                <a:lnTo>
                  <a:pt x="12" y="38"/>
                </a:lnTo>
                <a:lnTo>
                  <a:pt x="10" y="38"/>
                </a:lnTo>
                <a:lnTo>
                  <a:pt x="8" y="38"/>
                </a:lnTo>
                <a:lnTo>
                  <a:pt x="8" y="40"/>
                </a:lnTo>
                <a:lnTo>
                  <a:pt x="6" y="40"/>
                </a:lnTo>
                <a:lnTo>
                  <a:pt x="6" y="42"/>
                </a:lnTo>
                <a:lnTo>
                  <a:pt x="8" y="42"/>
                </a:lnTo>
                <a:lnTo>
                  <a:pt x="6" y="42"/>
                </a:lnTo>
                <a:lnTo>
                  <a:pt x="6" y="44"/>
                </a:lnTo>
                <a:lnTo>
                  <a:pt x="4" y="44"/>
                </a:lnTo>
                <a:lnTo>
                  <a:pt x="4" y="46"/>
                </a:lnTo>
                <a:lnTo>
                  <a:pt x="4" y="48"/>
                </a:lnTo>
                <a:lnTo>
                  <a:pt x="6" y="48"/>
                </a:lnTo>
                <a:lnTo>
                  <a:pt x="6" y="50"/>
                </a:lnTo>
                <a:lnTo>
                  <a:pt x="4" y="50"/>
                </a:lnTo>
                <a:lnTo>
                  <a:pt x="4" y="52"/>
                </a:lnTo>
                <a:lnTo>
                  <a:pt x="2" y="52"/>
                </a:lnTo>
                <a:lnTo>
                  <a:pt x="2" y="54"/>
                </a:lnTo>
                <a:lnTo>
                  <a:pt x="2" y="52"/>
                </a:lnTo>
                <a:lnTo>
                  <a:pt x="2" y="54"/>
                </a:lnTo>
                <a:lnTo>
                  <a:pt x="2" y="56"/>
                </a:lnTo>
                <a:lnTo>
                  <a:pt x="0" y="56"/>
                </a:lnTo>
                <a:lnTo>
                  <a:pt x="0" y="58"/>
                </a:lnTo>
                <a:lnTo>
                  <a:pt x="0" y="60"/>
                </a:lnTo>
                <a:lnTo>
                  <a:pt x="2" y="60"/>
                </a:lnTo>
                <a:lnTo>
                  <a:pt x="2" y="62"/>
                </a:lnTo>
                <a:lnTo>
                  <a:pt x="2" y="64"/>
                </a:lnTo>
                <a:lnTo>
                  <a:pt x="0" y="64"/>
                </a:lnTo>
                <a:lnTo>
                  <a:pt x="0" y="66"/>
                </a:lnTo>
                <a:lnTo>
                  <a:pt x="0" y="68"/>
                </a:lnTo>
                <a:lnTo>
                  <a:pt x="2" y="68"/>
                </a:lnTo>
                <a:lnTo>
                  <a:pt x="4" y="68"/>
                </a:lnTo>
                <a:lnTo>
                  <a:pt x="4" y="72"/>
                </a:lnTo>
                <a:lnTo>
                  <a:pt x="4" y="74"/>
                </a:lnTo>
                <a:lnTo>
                  <a:pt x="6" y="74"/>
                </a:lnTo>
                <a:lnTo>
                  <a:pt x="6" y="78"/>
                </a:lnTo>
                <a:lnTo>
                  <a:pt x="8" y="78"/>
                </a:lnTo>
                <a:lnTo>
                  <a:pt x="8" y="80"/>
                </a:lnTo>
                <a:lnTo>
                  <a:pt x="10" y="80"/>
                </a:lnTo>
                <a:lnTo>
                  <a:pt x="10" y="82"/>
                </a:lnTo>
                <a:lnTo>
                  <a:pt x="12" y="84"/>
                </a:lnTo>
                <a:lnTo>
                  <a:pt x="14" y="84"/>
                </a:lnTo>
                <a:lnTo>
                  <a:pt x="14" y="86"/>
                </a:lnTo>
                <a:lnTo>
                  <a:pt x="16" y="86"/>
                </a:lnTo>
                <a:lnTo>
                  <a:pt x="18" y="88"/>
                </a:lnTo>
                <a:lnTo>
                  <a:pt x="20" y="90"/>
                </a:lnTo>
                <a:lnTo>
                  <a:pt x="22" y="92"/>
                </a:lnTo>
                <a:lnTo>
                  <a:pt x="24" y="92"/>
                </a:lnTo>
                <a:lnTo>
                  <a:pt x="24" y="94"/>
                </a:lnTo>
                <a:lnTo>
                  <a:pt x="26" y="94"/>
                </a:lnTo>
                <a:lnTo>
                  <a:pt x="26" y="92"/>
                </a:lnTo>
                <a:lnTo>
                  <a:pt x="28" y="92"/>
                </a:lnTo>
                <a:lnTo>
                  <a:pt x="28" y="90"/>
                </a:lnTo>
                <a:lnTo>
                  <a:pt x="30" y="90"/>
                </a:lnTo>
                <a:lnTo>
                  <a:pt x="32" y="90"/>
                </a:lnTo>
                <a:lnTo>
                  <a:pt x="32" y="88"/>
                </a:lnTo>
                <a:lnTo>
                  <a:pt x="34" y="88"/>
                </a:lnTo>
                <a:lnTo>
                  <a:pt x="36" y="88"/>
                </a:lnTo>
                <a:lnTo>
                  <a:pt x="36" y="86"/>
                </a:lnTo>
                <a:lnTo>
                  <a:pt x="38" y="86"/>
                </a:lnTo>
                <a:lnTo>
                  <a:pt x="38" y="84"/>
                </a:lnTo>
                <a:lnTo>
                  <a:pt x="40" y="84"/>
                </a:lnTo>
                <a:lnTo>
                  <a:pt x="42" y="84"/>
                </a:lnTo>
                <a:lnTo>
                  <a:pt x="42" y="82"/>
                </a:lnTo>
                <a:lnTo>
                  <a:pt x="44" y="82"/>
                </a:lnTo>
                <a:lnTo>
                  <a:pt x="44" y="80"/>
                </a:lnTo>
                <a:lnTo>
                  <a:pt x="46" y="80"/>
                </a:lnTo>
                <a:lnTo>
                  <a:pt x="48" y="78"/>
                </a:lnTo>
                <a:lnTo>
                  <a:pt x="50" y="78"/>
                </a:lnTo>
                <a:lnTo>
                  <a:pt x="50" y="76"/>
                </a:lnTo>
                <a:lnTo>
                  <a:pt x="52" y="76"/>
                </a:lnTo>
                <a:lnTo>
                  <a:pt x="54" y="74"/>
                </a:lnTo>
                <a:lnTo>
                  <a:pt x="56" y="74"/>
                </a:lnTo>
                <a:lnTo>
                  <a:pt x="58" y="72"/>
                </a:lnTo>
                <a:lnTo>
                  <a:pt x="60" y="72"/>
                </a:lnTo>
                <a:lnTo>
                  <a:pt x="60" y="70"/>
                </a:lnTo>
                <a:lnTo>
                  <a:pt x="62" y="70"/>
                </a:lnTo>
                <a:lnTo>
                  <a:pt x="62" y="68"/>
                </a:lnTo>
                <a:lnTo>
                  <a:pt x="64" y="68"/>
                </a:lnTo>
                <a:lnTo>
                  <a:pt x="66" y="68"/>
                </a:lnTo>
                <a:lnTo>
                  <a:pt x="66" y="66"/>
                </a:lnTo>
                <a:lnTo>
                  <a:pt x="68" y="66"/>
                </a:lnTo>
                <a:lnTo>
                  <a:pt x="70" y="64"/>
                </a:lnTo>
                <a:lnTo>
                  <a:pt x="72" y="64"/>
                </a:lnTo>
                <a:lnTo>
                  <a:pt x="72" y="62"/>
                </a:lnTo>
                <a:lnTo>
                  <a:pt x="74" y="62"/>
                </a:lnTo>
                <a:lnTo>
                  <a:pt x="76" y="62"/>
                </a:lnTo>
                <a:lnTo>
                  <a:pt x="82" y="62"/>
                </a:lnTo>
                <a:lnTo>
                  <a:pt x="82" y="60"/>
                </a:lnTo>
                <a:lnTo>
                  <a:pt x="84" y="60"/>
                </a:lnTo>
                <a:lnTo>
                  <a:pt x="86" y="60"/>
                </a:lnTo>
                <a:lnTo>
                  <a:pt x="86" y="62"/>
                </a:lnTo>
                <a:lnTo>
                  <a:pt x="88" y="62"/>
                </a:lnTo>
                <a:lnTo>
                  <a:pt x="88" y="60"/>
                </a:lnTo>
                <a:lnTo>
                  <a:pt x="90" y="60"/>
                </a:lnTo>
                <a:lnTo>
                  <a:pt x="92" y="60"/>
                </a:lnTo>
                <a:lnTo>
                  <a:pt x="94" y="60"/>
                </a:lnTo>
                <a:lnTo>
                  <a:pt x="94" y="58"/>
                </a:lnTo>
                <a:lnTo>
                  <a:pt x="94" y="60"/>
                </a:lnTo>
                <a:lnTo>
                  <a:pt x="102" y="58"/>
                </a:lnTo>
                <a:lnTo>
                  <a:pt x="102" y="60"/>
                </a:lnTo>
                <a:lnTo>
                  <a:pt x="104" y="60"/>
                </a:lnTo>
                <a:lnTo>
                  <a:pt x="106" y="60"/>
                </a:lnTo>
                <a:lnTo>
                  <a:pt x="110" y="60"/>
                </a:lnTo>
                <a:lnTo>
                  <a:pt x="112" y="60"/>
                </a:lnTo>
                <a:lnTo>
                  <a:pt x="114" y="60"/>
                </a:lnTo>
                <a:lnTo>
                  <a:pt x="116" y="60"/>
                </a:lnTo>
                <a:close/>
              </a:path>
            </a:pathLst>
          </a:custGeom>
          <a:solidFill>
            <a:srgbClr val="4F6228"/>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744" name="Hanford-Corcoran, CA">
            <a:extLst>
              <a:ext uri="{FF2B5EF4-FFF2-40B4-BE49-F238E27FC236}">
                <a16:creationId xmlns:a16="http://schemas.microsoft.com/office/drawing/2014/main" xmlns="" id="{00000000-0008-0000-0000-000094020000}"/>
              </a:ext>
            </a:extLst>
          </p:cNvPr>
          <p:cNvSpPr>
            <a:spLocks/>
          </p:cNvSpPr>
          <p:nvPr/>
        </p:nvSpPr>
        <p:spPr bwMode="auto">
          <a:xfrm>
            <a:off x="3789185" y="5031161"/>
            <a:ext cx="146050" cy="131553"/>
          </a:xfrm>
          <a:custGeom>
            <a:avLst/>
            <a:gdLst>
              <a:gd name="T0" fmla="*/ 2147483647 w 92"/>
              <a:gd name="T1" fmla="*/ 2147483647 h 84"/>
              <a:gd name="T2" fmla="*/ 2147483647 w 92"/>
              <a:gd name="T3" fmla="*/ 2147483647 h 84"/>
              <a:gd name="T4" fmla="*/ 2147483647 w 92"/>
              <a:gd name="T5" fmla="*/ 2147483647 h 84"/>
              <a:gd name="T6" fmla="*/ 2147483647 w 92"/>
              <a:gd name="T7" fmla="*/ 2147483647 h 84"/>
              <a:gd name="T8" fmla="*/ 2147483647 w 92"/>
              <a:gd name="T9" fmla="*/ 2147483647 h 84"/>
              <a:gd name="T10" fmla="*/ 2147483647 w 92"/>
              <a:gd name="T11" fmla="*/ 2147483647 h 84"/>
              <a:gd name="T12" fmla="*/ 2147483647 w 92"/>
              <a:gd name="T13" fmla="*/ 2147483647 h 84"/>
              <a:gd name="T14" fmla="*/ 2147483647 w 92"/>
              <a:gd name="T15" fmla="*/ 2147483647 h 84"/>
              <a:gd name="T16" fmla="*/ 2147483647 w 92"/>
              <a:gd name="T17" fmla="*/ 2147483647 h 84"/>
              <a:gd name="T18" fmla="*/ 2147483647 w 92"/>
              <a:gd name="T19" fmla="*/ 2147483647 h 84"/>
              <a:gd name="T20" fmla="*/ 2147483647 w 92"/>
              <a:gd name="T21" fmla="*/ 2147483647 h 84"/>
              <a:gd name="T22" fmla="*/ 2147483647 w 92"/>
              <a:gd name="T23" fmla="*/ 2147483647 h 84"/>
              <a:gd name="T24" fmla="*/ 2147483647 w 92"/>
              <a:gd name="T25" fmla="*/ 2147483647 h 84"/>
              <a:gd name="T26" fmla="*/ 2147483647 w 92"/>
              <a:gd name="T27" fmla="*/ 2147483647 h 84"/>
              <a:gd name="T28" fmla="*/ 2147483647 w 92"/>
              <a:gd name="T29" fmla="*/ 2147483647 h 84"/>
              <a:gd name="T30" fmla="*/ 2147483647 w 92"/>
              <a:gd name="T31" fmla="*/ 2147483647 h 84"/>
              <a:gd name="T32" fmla="*/ 2147483647 w 92"/>
              <a:gd name="T33" fmla="*/ 2147483647 h 84"/>
              <a:gd name="T34" fmla="*/ 2147483647 w 92"/>
              <a:gd name="T35" fmla="*/ 2147483647 h 84"/>
              <a:gd name="T36" fmla="*/ 2147483647 w 92"/>
              <a:gd name="T37" fmla="*/ 2147483647 h 84"/>
              <a:gd name="T38" fmla="*/ 2147483647 w 92"/>
              <a:gd name="T39" fmla="*/ 2147483647 h 84"/>
              <a:gd name="T40" fmla="*/ 2147483647 w 92"/>
              <a:gd name="T41" fmla="*/ 2147483647 h 84"/>
              <a:gd name="T42" fmla="*/ 2147483647 w 92"/>
              <a:gd name="T43" fmla="*/ 2147483647 h 84"/>
              <a:gd name="T44" fmla="*/ 2147483647 w 92"/>
              <a:gd name="T45" fmla="*/ 2147483647 h 84"/>
              <a:gd name="T46" fmla="*/ 2147483647 w 92"/>
              <a:gd name="T47" fmla="*/ 2147483647 h 84"/>
              <a:gd name="T48" fmla="*/ 2147483647 w 92"/>
              <a:gd name="T49" fmla="*/ 2147483647 h 84"/>
              <a:gd name="T50" fmla="*/ 2147483647 w 92"/>
              <a:gd name="T51" fmla="*/ 2147483647 h 84"/>
              <a:gd name="T52" fmla="*/ 2147483647 w 92"/>
              <a:gd name="T53" fmla="*/ 2147483647 h 84"/>
              <a:gd name="T54" fmla="*/ 2147483647 w 92"/>
              <a:gd name="T55" fmla="*/ 2147483647 h 84"/>
              <a:gd name="T56" fmla="*/ 2147483647 w 92"/>
              <a:gd name="T57" fmla="*/ 2147483647 h 84"/>
              <a:gd name="T58" fmla="*/ 2147483647 w 92"/>
              <a:gd name="T59" fmla="*/ 2147483647 h 84"/>
              <a:gd name="T60" fmla="*/ 2147483647 w 92"/>
              <a:gd name="T61" fmla="*/ 2147483647 h 84"/>
              <a:gd name="T62" fmla="*/ 0 w 92"/>
              <a:gd name="T63" fmla="*/ 2147483647 h 84"/>
              <a:gd name="T64" fmla="*/ 2147483647 w 92"/>
              <a:gd name="T65" fmla="*/ 2147483647 h 84"/>
              <a:gd name="T66" fmla="*/ 2147483647 w 92"/>
              <a:gd name="T67" fmla="*/ 2147483647 h 84"/>
              <a:gd name="T68" fmla="*/ 2147483647 w 92"/>
              <a:gd name="T69" fmla="*/ 2147483647 h 84"/>
              <a:gd name="T70" fmla="*/ 2147483647 w 92"/>
              <a:gd name="T71" fmla="*/ 2147483647 h 84"/>
              <a:gd name="T72" fmla="*/ 2147483647 w 92"/>
              <a:gd name="T73" fmla="*/ 2147483647 h 84"/>
              <a:gd name="T74" fmla="*/ 2147483647 w 92"/>
              <a:gd name="T75" fmla="*/ 2147483647 h 84"/>
              <a:gd name="T76" fmla="*/ 2147483647 w 92"/>
              <a:gd name="T77" fmla="*/ 2147483647 h 84"/>
              <a:gd name="T78" fmla="*/ 2147483647 w 92"/>
              <a:gd name="T79" fmla="*/ 2147483647 h 84"/>
              <a:gd name="T80" fmla="*/ 2147483647 w 92"/>
              <a:gd name="T81" fmla="*/ 2147483647 h 84"/>
              <a:gd name="T82" fmla="*/ 2147483647 w 92"/>
              <a:gd name="T83" fmla="*/ 2147483647 h 84"/>
              <a:gd name="T84" fmla="*/ 2147483647 w 92"/>
              <a:gd name="T85" fmla="*/ 2147483647 h 84"/>
              <a:gd name="T86" fmla="*/ 2147483647 w 92"/>
              <a:gd name="T87" fmla="*/ 2147483647 h 84"/>
              <a:gd name="T88" fmla="*/ 2147483647 w 92"/>
              <a:gd name="T89" fmla="*/ 2147483647 h 84"/>
              <a:gd name="T90" fmla="*/ 2147483647 w 92"/>
              <a:gd name="T91" fmla="*/ 2147483647 h 84"/>
              <a:gd name="T92" fmla="*/ 2147483647 w 92"/>
              <a:gd name="T93" fmla="*/ 2147483647 h 84"/>
              <a:gd name="T94" fmla="*/ 2147483647 w 92"/>
              <a:gd name="T95" fmla="*/ 2147483647 h 84"/>
              <a:gd name="T96" fmla="*/ 2147483647 w 92"/>
              <a:gd name="T97" fmla="*/ 2147483647 h 84"/>
              <a:gd name="T98" fmla="*/ 2147483647 w 92"/>
              <a:gd name="T99" fmla="*/ 2147483647 h 84"/>
              <a:gd name="T100" fmla="*/ 2147483647 w 92"/>
              <a:gd name="T101" fmla="*/ 2147483647 h 84"/>
              <a:gd name="T102" fmla="*/ 2147483647 w 92"/>
              <a:gd name="T103" fmla="*/ 2147483647 h 84"/>
              <a:gd name="T104" fmla="*/ 2147483647 w 92"/>
              <a:gd name="T105" fmla="*/ 2147483647 h 84"/>
              <a:gd name="T106" fmla="*/ 2147483647 w 92"/>
              <a:gd name="T107" fmla="*/ 0 h 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2"/>
              <a:gd name="T163" fmla="*/ 0 h 84"/>
              <a:gd name="T164" fmla="*/ 92 w 92"/>
              <a:gd name="T165" fmla="*/ 84 h 8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2" h="84">
                <a:moveTo>
                  <a:pt x="86" y="0"/>
                </a:moveTo>
                <a:lnTo>
                  <a:pt x="86" y="0"/>
                </a:lnTo>
                <a:lnTo>
                  <a:pt x="88" y="0"/>
                </a:lnTo>
                <a:lnTo>
                  <a:pt x="90" y="0"/>
                </a:lnTo>
                <a:lnTo>
                  <a:pt x="90" y="2"/>
                </a:lnTo>
                <a:lnTo>
                  <a:pt x="88" y="2"/>
                </a:lnTo>
                <a:lnTo>
                  <a:pt x="88" y="4"/>
                </a:lnTo>
                <a:lnTo>
                  <a:pt x="88" y="6"/>
                </a:lnTo>
                <a:lnTo>
                  <a:pt x="88" y="8"/>
                </a:lnTo>
                <a:lnTo>
                  <a:pt x="88" y="10"/>
                </a:lnTo>
                <a:lnTo>
                  <a:pt x="86" y="12"/>
                </a:lnTo>
                <a:lnTo>
                  <a:pt x="88" y="12"/>
                </a:lnTo>
                <a:lnTo>
                  <a:pt x="90" y="12"/>
                </a:lnTo>
                <a:lnTo>
                  <a:pt x="92" y="12"/>
                </a:lnTo>
                <a:lnTo>
                  <a:pt x="92" y="14"/>
                </a:lnTo>
                <a:lnTo>
                  <a:pt x="92" y="16"/>
                </a:lnTo>
                <a:lnTo>
                  <a:pt x="90" y="18"/>
                </a:lnTo>
                <a:lnTo>
                  <a:pt x="90" y="20"/>
                </a:lnTo>
                <a:lnTo>
                  <a:pt x="90" y="22"/>
                </a:lnTo>
                <a:lnTo>
                  <a:pt x="90" y="24"/>
                </a:lnTo>
                <a:lnTo>
                  <a:pt x="90" y="26"/>
                </a:lnTo>
                <a:lnTo>
                  <a:pt x="88" y="28"/>
                </a:lnTo>
                <a:lnTo>
                  <a:pt x="86" y="28"/>
                </a:lnTo>
                <a:lnTo>
                  <a:pt x="84" y="26"/>
                </a:lnTo>
                <a:lnTo>
                  <a:pt x="84" y="28"/>
                </a:lnTo>
                <a:lnTo>
                  <a:pt x="84" y="30"/>
                </a:lnTo>
                <a:lnTo>
                  <a:pt x="82" y="32"/>
                </a:lnTo>
                <a:lnTo>
                  <a:pt x="82" y="34"/>
                </a:lnTo>
                <a:lnTo>
                  <a:pt x="82" y="36"/>
                </a:lnTo>
                <a:lnTo>
                  <a:pt x="82" y="40"/>
                </a:lnTo>
                <a:lnTo>
                  <a:pt x="80" y="40"/>
                </a:lnTo>
                <a:lnTo>
                  <a:pt x="80" y="42"/>
                </a:lnTo>
                <a:lnTo>
                  <a:pt x="80" y="44"/>
                </a:lnTo>
                <a:lnTo>
                  <a:pt x="78" y="44"/>
                </a:lnTo>
                <a:lnTo>
                  <a:pt x="78" y="46"/>
                </a:lnTo>
                <a:lnTo>
                  <a:pt x="78" y="48"/>
                </a:lnTo>
                <a:lnTo>
                  <a:pt x="78" y="52"/>
                </a:lnTo>
                <a:lnTo>
                  <a:pt x="76" y="54"/>
                </a:lnTo>
                <a:lnTo>
                  <a:pt x="76" y="56"/>
                </a:lnTo>
                <a:lnTo>
                  <a:pt x="76" y="58"/>
                </a:lnTo>
                <a:lnTo>
                  <a:pt x="76" y="60"/>
                </a:lnTo>
                <a:lnTo>
                  <a:pt x="76" y="62"/>
                </a:lnTo>
                <a:lnTo>
                  <a:pt x="74" y="62"/>
                </a:lnTo>
                <a:lnTo>
                  <a:pt x="74" y="64"/>
                </a:lnTo>
                <a:lnTo>
                  <a:pt x="74" y="66"/>
                </a:lnTo>
                <a:lnTo>
                  <a:pt x="74" y="68"/>
                </a:lnTo>
                <a:lnTo>
                  <a:pt x="74" y="70"/>
                </a:lnTo>
                <a:lnTo>
                  <a:pt x="74" y="72"/>
                </a:lnTo>
                <a:lnTo>
                  <a:pt x="72" y="72"/>
                </a:lnTo>
                <a:lnTo>
                  <a:pt x="72" y="74"/>
                </a:lnTo>
                <a:lnTo>
                  <a:pt x="72" y="76"/>
                </a:lnTo>
                <a:lnTo>
                  <a:pt x="72" y="78"/>
                </a:lnTo>
                <a:lnTo>
                  <a:pt x="72" y="80"/>
                </a:lnTo>
                <a:lnTo>
                  <a:pt x="72" y="82"/>
                </a:lnTo>
                <a:lnTo>
                  <a:pt x="70" y="82"/>
                </a:lnTo>
                <a:lnTo>
                  <a:pt x="70" y="84"/>
                </a:lnTo>
                <a:lnTo>
                  <a:pt x="70" y="82"/>
                </a:lnTo>
                <a:lnTo>
                  <a:pt x="68" y="84"/>
                </a:lnTo>
                <a:lnTo>
                  <a:pt x="66" y="82"/>
                </a:lnTo>
                <a:lnTo>
                  <a:pt x="62" y="82"/>
                </a:lnTo>
                <a:lnTo>
                  <a:pt x="60" y="80"/>
                </a:lnTo>
                <a:lnTo>
                  <a:pt x="58" y="80"/>
                </a:lnTo>
                <a:lnTo>
                  <a:pt x="56" y="80"/>
                </a:lnTo>
                <a:lnTo>
                  <a:pt x="54" y="80"/>
                </a:lnTo>
                <a:lnTo>
                  <a:pt x="50" y="78"/>
                </a:lnTo>
                <a:lnTo>
                  <a:pt x="48" y="78"/>
                </a:lnTo>
                <a:lnTo>
                  <a:pt x="46" y="78"/>
                </a:lnTo>
                <a:lnTo>
                  <a:pt x="44" y="78"/>
                </a:lnTo>
                <a:lnTo>
                  <a:pt x="40" y="78"/>
                </a:lnTo>
                <a:lnTo>
                  <a:pt x="40" y="76"/>
                </a:lnTo>
                <a:lnTo>
                  <a:pt x="38" y="76"/>
                </a:lnTo>
                <a:lnTo>
                  <a:pt x="36" y="76"/>
                </a:lnTo>
                <a:lnTo>
                  <a:pt x="34" y="76"/>
                </a:lnTo>
                <a:lnTo>
                  <a:pt x="32" y="76"/>
                </a:lnTo>
                <a:lnTo>
                  <a:pt x="30" y="74"/>
                </a:lnTo>
                <a:lnTo>
                  <a:pt x="26" y="74"/>
                </a:lnTo>
                <a:lnTo>
                  <a:pt x="24" y="74"/>
                </a:lnTo>
                <a:lnTo>
                  <a:pt x="22" y="74"/>
                </a:lnTo>
                <a:lnTo>
                  <a:pt x="22" y="72"/>
                </a:lnTo>
                <a:lnTo>
                  <a:pt x="20" y="72"/>
                </a:lnTo>
                <a:lnTo>
                  <a:pt x="18" y="72"/>
                </a:lnTo>
                <a:lnTo>
                  <a:pt x="16" y="72"/>
                </a:lnTo>
                <a:lnTo>
                  <a:pt x="14" y="72"/>
                </a:lnTo>
                <a:lnTo>
                  <a:pt x="14" y="70"/>
                </a:lnTo>
                <a:lnTo>
                  <a:pt x="12" y="72"/>
                </a:lnTo>
                <a:lnTo>
                  <a:pt x="12" y="70"/>
                </a:lnTo>
                <a:lnTo>
                  <a:pt x="10" y="70"/>
                </a:lnTo>
                <a:lnTo>
                  <a:pt x="8" y="70"/>
                </a:lnTo>
                <a:lnTo>
                  <a:pt x="6" y="70"/>
                </a:lnTo>
                <a:lnTo>
                  <a:pt x="6" y="66"/>
                </a:lnTo>
                <a:lnTo>
                  <a:pt x="6" y="64"/>
                </a:lnTo>
                <a:lnTo>
                  <a:pt x="4" y="64"/>
                </a:lnTo>
                <a:lnTo>
                  <a:pt x="4" y="62"/>
                </a:lnTo>
                <a:lnTo>
                  <a:pt x="4" y="60"/>
                </a:lnTo>
                <a:lnTo>
                  <a:pt x="6" y="60"/>
                </a:lnTo>
                <a:lnTo>
                  <a:pt x="6" y="58"/>
                </a:lnTo>
                <a:lnTo>
                  <a:pt x="6" y="56"/>
                </a:lnTo>
                <a:lnTo>
                  <a:pt x="4" y="56"/>
                </a:lnTo>
                <a:lnTo>
                  <a:pt x="4" y="54"/>
                </a:lnTo>
                <a:lnTo>
                  <a:pt x="2" y="54"/>
                </a:lnTo>
                <a:lnTo>
                  <a:pt x="0" y="54"/>
                </a:lnTo>
                <a:lnTo>
                  <a:pt x="0" y="52"/>
                </a:lnTo>
                <a:lnTo>
                  <a:pt x="2" y="52"/>
                </a:lnTo>
                <a:lnTo>
                  <a:pt x="4" y="52"/>
                </a:lnTo>
                <a:lnTo>
                  <a:pt x="4" y="50"/>
                </a:lnTo>
                <a:lnTo>
                  <a:pt x="6" y="50"/>
                </a:lnTo>
                <a:lnTo>
                  <a:pt x="8" y="48"/>
                </a:lnTo>
                <a:lnTo>
                  <a:pt x="12" y="46"/>
                </a:lnTo>
                <a:lnTo>
                  <a:pt x="14" y="46"/>
                </a:lnTo>
                <a:lnTo>
                  <a:pt x="14" y="44"/>
                </a:lnTo>
                <a:lnTo>
                  <a:pt x="16" y="44"/>
                </a:lnTo>
                <a:lnTo>
                  <a:pt x="18" y="44"/>
                </a:lnTo>
                <a:lnTo>
                  <a:pt x="18" y="42"/>
                </a:lnTo>
                <a:lnTo>
                  <a:pt x="20" y="42"/>
                </a:lnTo>
                <a:lnTo>
                  <a:pt x="20" y="40"/>
                </a:lnTo>
                <a:lnTo>
                  <a:pt x="22" y="40"/>
                </a:lnTo>
                <a:lnTo>
                  <a:pt x="24" y="40"/>
                </a:lnTo>
                <a:lnTo>
                  <a:pt x="24" y="38"/>
                </a:lnTo>
                <a:lnTo>
                  <a:pt x="26" y="38"/>
                </a:lnTo>
                <a:lnTo>
                  <a:pt x="26" y="36"/>
                </a:lnTo>
                <a:lnTo>
                  <a:pt x="28" y="36"/>
                </a:lnTo>
                <a:lnTo>
                  <a:pt x="30" y="36"/>
                </a:lnTo>
                <a:lnTo>
                  <a:pt x="30" y="34"/>
                </a:lnTo>
                <a:lnTo>
                  <a:pt x="32" y="34"/>
                </a:lnTo>
                <a:lnTo>
                  <a:pt x="34" y="32"/>
                </a:lnTo>
                <a:lnTo>
                  <a:pt x="36" y="32"/>
                </a:lnTo>
                <a:lnTo>
                  <a:pt x="36" y="30"/>
                </a:lnTo>
                <a:lnTo>
                  <a:pt x="38" y="30"/>
                </a:lnTo>
                <a:lnTo>
                  <a:pt x="40" y="30"/>
                </a:lnTo>
                <a:lnTo>
                  <a:pt x="40" y="28"/>
                </a:lnTo>
                <a:lnTo>
                  <a:pt x="42" y="28"/>
                </a:lnTo>
                <a:lnTo>
                  <a:pt x="42" y="24"/>
                </a:lnTo>
                <a:lnTo>
                  <a:pt x="42" y="22"/>
                </a:lnTo>
                <a:lnTo>
                  <a:pt x="42" y="20"/>
                </a:lnTo>
                <a:lnTo>
                  <a:pt x="42" y="18"/>
                </a:lnTo>
                <a:lnTo>
                  <a:pt x="44" y="16"/>
                </a:lnTo>
                <a:lnTo>
                  <a:pt x="44" y="14"/>
                </a:lnTo>
                <a:lnTo>
                  <a:pt x="44" y="12"/>
                </a:lnTo>
                <a:lnTo>
                  <a:pt x="44" y="10"/>
                </a:lnTo>
                <a:lnTo>
                  <a:pt x="46" y="10"/>
                </a:lnTo>
                <a:lnTo>
                  <a:pt x="46" y="8"/>
                </a:lnTo>
                <a:lnTo>
                  <a:pt x="46" y="6"/>
                </a:lnTo>
                <a:lnTo>
                  <a:pt x="46" y="4"/>
                </a:lnTo>
                <a:lnTo>
                  <a:pt x="46" y="2"/>
                </a:lnTo>
                <a:lnTo>
                  <a:pt x="48" y="2"/>
                </a:lnTo>
                <a:lnTo>
                  <a:pt x="50" y="4"/>
                </a:lnTo>
                <a:lnTo>
                  <a:pt x="52" y="4"/>
                </a:lnTo>
                <a:lnTo>
                  <a:pt x="54" y="4"/>
                </a:lnTo>
                <a:lnTo>
                  <a:pt x="56" y="4"/>
                </a:lnTo>
                <a:lnTo>
                  <a:pt x="58" y="4"/>
                </a:lnTo>
                <a:lnTo>
                  <a:pt x="60" y="6"/>
                </a:lnTo>
                <a:lnTo>
                  <a:pt x="62" y="6"/>
                </a:lnTo>
                <a:lnTo>
                  <a:pt x="64" y="6"/>
                </a:lnTo>
                <a:lnTo>
                  <a:pt x="66" y="6"/>
                </a:lnTo>
                <a:lnTo>
                  <a:pt x="68" y="6"/>
                </a:lnTo>
                <a:lnTo>
                  <a:pt x="70" y="6"/>
                </a:lnTo>
                <a:lnTo>
                  <a:pt x="70" y="4"/>
                </a:lnTo>
                <a:lnTo>
                  <a:pt x="72" y="4"/>
                </a:lnTo>
                <a:lnTo>
                  <a:pt x="74" y="4"/>
                </a:lnTo>
                <a:lnTo>
                  <a:pt x="74" y="6"/>
                </a:lnTo>
                <a:lnTo>
                  <a:pt x="76" y="6"/>
                </a:lnTo>
                <a:lnTo>
                  <a:pt x="76" y="4"/>
                </a:lnTo>
                <a:lnTo>
                  <a:pt x="78" y="4"/>
                </a:lnTo>
                <a:lnTo>
                  <a:pt x="80" y="4"/>
                </a:lnTo>
                <a:lnTo>
                  <a:pt x="82" y="2"/>
                </a:lnTo>
                <a:lnTo>
                  <a:pt x="82" y="0"/>
                </a:lnTo>
                <a:lnTo>
                  <a:pt x="84" y="0"/>
                </a:lnTo>
                <a:lnTo>
                  <a:pt x="86" y="0"/>
                </a:lnTo>
                <a:close/>
              </a:path>
            </a:pathLst>
          </a:custGeom>
          <a:solidFill>
            <a:srgbClr val="963634"/>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745" name="Freeform 660">
            <a:extLst>
              <a:ext uri="{FF2B5EF4-FFF2-40B4-BE49-F238E27FC236}">
                <a16:creationId xmlns:a16="http://schemas.microsoft.com/office/drawing/2014/main" xmlns="" id="{00000000-0008-0000-0000-000095020000}"/>
              </a:ext>
            </a:extLst>
          </p:cNvPr>
          <p:cNvSpPr>
            <a:spLocks/>
          </p:cNvSpPr>
          <p:nvPr/>
        </p:nvSpPr>
        <p:spPr bwMode="auto">
          <a:xfrm>
            <a:off x="3941585" y="5181764"/>
            <a:ext cx="146050" cy="131553"/>
          </a:xfrm>
          <a:custGeom>
            <a:avLst/>
            <a:gdLst>
              <a:gd name="T0" fmla="*/ 2147483646 w 92"/>
              <a:gd name="T1" fmla="*/ 2147483646 h 84"/>
              <a:gd name="T2" fmla="*/ 2147483646 w 92"/>
              <a:gd name="T3" fmla="*/ 2147483646 h 84"/>
              <a:gd name="T4" fmla="*/ 2147483646 w 92"/>
              <a:gd name="T5" fmla="*/ 2147483646 h 84"/>
              <a:gd name="T6" fmla="*/ 2147483646 w 92"/>
              <a:gd name="T7" fmla="*/ 2147483646 h 84"/>
              <a:gd name="T8" fmla="*/ 2147483646 w 92"/>
              <a:gd name="T9" fmla="*/ 2147483646 h 84"/>
              <a:gd name="T10" fmla="*/ 2147483646 w 92"/>
              <a:gd name="T11" fmla="*/ 2147483646 h 84"/>
              <a:gd name="T12" fmla="*/ 2147483646 w 92"/>
              <a:gd name="T13" fmla="*/ 2147483646 h 84"/>
              <a:gd name="T14" fmla="*/ 2147483646 w 92"/>
              <a:gd name="T15" fmla="*/ 2147483646 h 84"/>
              <a:gd name="T16" fmla="*/ 2147483646 w 92"/>
              <a:gd name="T17" fmla="*/ 2147483646 h 84"/>
              <a:gd name="T18" fmla="*/ 2147483646 w 92"/>
              <a:gd name="T19" fmla="*/ 2147483646 h 84"/>
              <a:gd name="T20" fmla="*/ 2147483646 w 92"/>
              <a:gd name="T21" fmla="*/ 2147483646 h 84"/>
              <a:gd name="T22" fmla="*/ 2147483646 w 92"/>
              <a:gd name="T23" fmla="*/ 2147483646 h 84"/>
              <a:gd name="T24" fmla="*/ 2147483646 w 92"/>
              <a:gd name="T25" fmla="*/ 2147483646 h 84"/>
              <a:gd name="T26" fmla="*/ 2147483646 w 92"/>
              <a:gd name="T27" fmla="*/ 2147483646 h 84"/>
              <a:gd name="T28" fmla="*/ 2147483646 w 92"/>
              <a:gd name="T29" fmla="*/ 2147483646 h 84"/>
              <a:gd name="T30" fmla="*/ 2147483646 w 92"/>
              <a:gd name="T31" fmla="*/ 2147483646 h 84"/>
              <a:gd name="T32" fmla="*/ 2147483646 w 92"/>
              <a:gd name="T33" fmla="*/ 2147483646 h 84"/>
              <a:gd name="T34" fmla="*/ 2147483646 w 92"/>
              <a:gd name="T35" fmla="*/ 2147483646 h 84"/>
              <a:gd name="T36" fmla="*/ 2147483646 w 92"/>
              <a:gd name="T37" fmla="*/ 2147483646 h 84"/>
              <a:gd name="T38" fmla="*/ 2147483646 w 92"/>
              <a:gd name="T39" fmla="*/ 2147483646 h 84"/>
              <a:gd name="T40" fmla="*/ 2147483646 w 92"/>
              <a:gd name="T41" fmla="*/ 2147483646 h 84"/>
              <a:gd name="T42" fmla="*/ 2147483646 w 92"/>
              <a:gd name="T43" fmla="*/ 2147483646 h 84"/>
              <a:gd name="T44" fmla="*/ 2147483646 w 92"/>
              <a:gd name="T45" fmla="*/ 2147483646 h 84"/>
              <a:gd name="T46" fmla="*/ 2147483646 w 92"/>
              <a:gd name="T47" fmla="*/ 2147483646 h 84"/>
              <a:gd name="T48" fmla="*/ 2147483646 w 92"/>
              <a:gd name="T49" fmla="*/ 2147483646 h 84"/>
              <a:gd name="T50" fmla="*/ 2147483646 w 92"/>
              <a:gd name="T51" fmla="*/ 2147483646 h 84"/>
              <a:gd name="T52" fmla="*/ 2147483646 w 92"/>
              <a:gd name="T53" fmla="*/ 2147483646 h 84"/>
              <a:gd name="T54" fmla="*/ 2147483646 w 92"/>
              <a:gd name="T55" fmla="*/ 2147483646 h 84"/>
              <a:gd name="T56" fmla="*/ 2147483646 w 92"/>
              <a:gd name="T57" fmla="*/ 2147483646 h 84"/>
              <a:gd name="T58" fmla="*/ 2147483646 w 92"/>
              <a:gd name="T59" fmla="*/ 2147483646 h 84"/>
              <a:gd name="T60" fmla="*/ 2147483646 w 92"/>
              <a:gd name="T61" fmla="*/ 2147483646 h 84"/>
              <a:gd name="T62" fmla="*/ 0 w 92"/>
              <a:gd name="T63" fmla="*/ 2147483646 h 84"/>
              <a:gd name="T64" fmla="*/ 2147483646 w 92"/>
              <a:gd name="T65" fmla="*/ 2147483646 h 84"/>
              <a:gd name="T66" fmla="*/ 2147483646 w 92"/>
              <a:gd name="T67" fmla="*/ 2147483646 h 84"/>
              <a:gd name="T68" fmla="*/ 2147483646 w 92"/>
              <a:gd name="T69" fmla="*/ 2147483646 h 84"/>
              <a:gd name="T70" fmla="*/ 2147483646 w 92"/>
              <a:gd name="T71" fmla="*/ 2147483646 h 84"/>
              <a:gd name="T72" fmla="*/ 2147483646 w 92"/>
              <a:gd name="T73" fmla="*/ 2147483646 h 84"/>
              <a:gd name="T74" fmla="*/ 2147483646 w 92"/>
              <a:gd name="T75" fmla="*/ 2147483646 h 84"/>
              <a:gd name="T76" fmla="*/ 2147483646 w 92"/>
              <a:gd name="T77" fmla="*/ 2147483646 h 84"/>
              <a:gd name="T78" fmla="*/ 2147483646 w 92"/>
              <a:gd name="T79" fmla="*/ 2147483646 h 84"/>
              <a:gd name="T80" fmla="*/ 2147483646 w 92"/>
              <a:gd name="T81" fmla="*/ 2147483646 h 84"/>
              <a:gd name="T82" fmla="*/ 2147483646 w 92"/>
              <a:gd name="T83" fmla="*/ 2147483646 h 84"/>
              <a:gd name="T84" fmla="*/ 2147483646 w 92"/>
              <a:gd name="T85" fmla="*/ 2147483646 h 84"/>
              <a:gd name="T86" fmla="*/ 2147483646 w 92"/>
              <a:gd name="T87" fmla="*/ 2147483646 h 84"/>
              <a:gd name="T88" fmla="*/ 2147483646 w 92"/>
              <a:gd name="T89" fmla="*/ 2147483646 h 84"/>
              <a:gd name="T90" fmla="*/ 2147483646 w 92"/>
              <a:gd name="T91" fmla="*/ 2147483646 h 84"/>
              <a:gd name="T92" fmla="*/ 2147483646 w 92"/>
              <a:gd name="T93" fmla="*/ 2147483646 h 84"/>
              <a:gd name="T94" fmla="*/ 2147483646 w 92"/>
              <a:gd name="T95" fmla="*/ 2147483646 h 84"/>
              <a:gd name="T96" fmla="*/ 2147483646 w 92"/>
              <a:gd name="T97" fmla="*/ 2147483646 h 84"/>
              <a:gd name="T98" fmla="*/ 2147483646 w 92"/>
              <a:gd name="T99" fmla="*/ 2147483646 h 84"/>
              <a:gd name="T100" fmla="*/ 2147483646 w 92"/>
              <a:gd name="T101" fmla="*/ 2147483646 h 84"/>
              <a:gd name="T102" fmla="*/ 2147483646 w 92"/>
              <a:gd name="T103" fmla="*/ 2147483646 h 84"/>
              <a:gd name="T104" fmla="*/ 2147483646 w 92"/>
              <a:gd name="T105" fmla="*/ 2147483646 h 84"/>
              <a:gd name="T106" fmla="*/ 2147483646 w 92"/>
              <a:gd name="T107" fmla="*/ 0 h 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92"/>
              <a:gd name="T163" fmla="*/ 0 h 84"/>
              <a:gd name="T164" fmla="*/ 92 w 92"/>
              <a:gd name="T165" fmla="*/ 84 h 8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92" h="84">
                <a:moveTo>
                  <a:pt x="86" y="0"/>
                </a:moveTo>
                <a:lnTo>
                  <a:pt x="86" y="0"/>
                </a:lnTo>
                <a:lnTo>
                  <a:pt x="88" y="0"/>
                </a:lnTo>
                <a:lnTo>
                  <a:pt x="90" y="0"/>
                </a:lnTo>
                <a:lnTo>
                  <a:pt x="90" y="2"/>
                </a:lnTo>
                <a:lnTo>
                  <a:pt x="88" y="2"/>
                </a:lnTo>
                <a:lnTo>
                  <a:pt x="88" y="4"/>
                </a:lnTo>
                <a:lnTo>
                  <a:pt x="88" y="6"/>
                </a:lnTo>
                <a:lnTo>
                  <a:pt x="88" y="8"/>
                </a:lnTo>
                <a:lnTo>
                  <a:pt x="88" y="10"/>
                </a:lnTo>
                <a:lnTo>
                  <a:pt x="86" y="12"/>
                </a:lnTo>
                <a:lnTo>
                  <a:pt x="88" y="12"/>
                </a:lnTo>
                <a:lnTo>
                  <a:pt x="90" y="12"/>
                </a:lnTo>
                <a:lnTo>
                  <a:pt x="92" y="12"/>
                </a:lnTo>
                <a:lnTo>
                  <a:pt x="92" y="14"/>
                </a:lnTo>
                <a:lnTo>
                  <a:pt x="92" y="16"/>
                </a:lnTo>
                <a:lnTo>
                  <a:pt x="90" y="18"/>
                </a:lnTo>
                <a:lnTo>
                  <a:pt x="90" y="20"/>
                </a:lnTo>
                <a:lnTo>
                  <a:pt x="90" y="22"/>
                </a:lnTo>
                <a:lnTo>
                  <a:pt x="90" y="24"/>
                </a:lnTo>
                <a:lnTo>
                  <a:pt x="90" y="26"/>
                </a:lnTo>
                <a:lnTo>
                  <a:pt x="88" y="28"/>
                </a:lnTo>
                <a:lnTo>
                  <a:pt x="86" y="28"/>
                </a:lnTo>
                <a:lnTo>
                  <a:pt x="84" y="26"/>
                </a:lnTo>
                <a:lnTo>
                  <a:pt x="84" y="28"/>
                </a:lnTo>
                <a:lnTo>
                  <a:pt x="84" y="30"/>
                </a:lnTo>
                <a:lnTo>
                  <a:pt x="82" y="32"/>
                </a:lnTo>
                <a:lnTo>
                  <a:pt x="82" y="34"/>
                </a:lnTo>
                <a:lnTo>
                  <a:pt x="82" y="36"/>
                </a:lnTo>
                <a:lnTo>
                  <a:pt x="82" y="40"/>
                </a:lnTo>
                <a:lnTo>
                  <a:pt x="80" y="40"/>
                </a:lnTo>
                <a:lnTo>
                  <a:pt x="80" y="42"/>
                </a:lnTo>
                <a:lnTo>
                  <a:pt x="80" y="44"/>
                </a:lnTo>
                <a:lnTo>
                  <a:pt x="78" y="44"/>
                </a:lnTo>
                <a:lnTo>
                  <a:pt x="78" y="46"/>
                </a:lnTo>
                <a:lnTo>
                  <a:pt x="78" y="48"/>
                </a:lnTo>
                <a:lnTo>
                  <a:pt x="78" y="52"/>
                </a:lnTo>
                <a:lnTo>
                  <a:pt x="76" y="54"/>
                </a:lnTo>
                <a:lnTo>
                  <a:pt x="76" y="56"/>
                </a:lnTo>
                <a:lnTo>
                  <a:pt x="76" y="58"/>
                </a:lnTo>
                <a:lnTo>
                  <a:pt x="76" y="60"/>
                </a:lnTo>
                <a:lnTo>
                  <a:pt x="76" y="62"/>
                </a:lnTo>
                <a:lnTo>
                  <a:pt x="74" y="62"/>
                </a:lnTo>
                <a:lnTo>
                  <a:pt x="74" y="64"/>
                </a:lnTo>
                <a:lnTo>
                  <a:pt x="74" y="66"/>
                </a:lnTo>
                <a:lnTo>
                  <a:pt x="74" y="68"/>
                </a:lnTo>
                <a:lnTo>
                  <a:pt x="74" y="70"/>
                </a:lnTo>
                <a:lnTo>
                  <a:pt x="74" y="72"/>
                </a:lnTo>
                <a:lnTo>
                  <a:pt x="72" y="72"/>
                </a:lnTo>
                <a:lnTo>
                  <a:pt x="72" y="74"/>
                </a:lnTo>
                <a:lnTo>
                  <a:pt x="72" y="76"/>
                </a:lnTo>
                <a:lnTo>
                  <a:pt x="72" y="78"/>
                </a:lnTo>
                <a:lnTo>
                  <a:pt x="72" y="80"/>
                </a:lnTo>
                <a:lnTo>
                  <a:pt x="72" y="82"/>
                </a:lnTo>
                <a:lnTo>
                  <a:pt x="70" y="82"/>
                </a:lnTo>
                <a:lnTo>
                  <a:pt x="70" y="84"/>
                </a:lnTo>
                <a:lnTo>
                  <a:pt x="70" y="82"/>
                </a:lnTo>
                <a:lnTo>
                  <a:pt x="68" y="84"/>
                </a:lnTo>
                <a:lnTo>
                  <a:pt x="66" y="82"/>
                </a:lnTo>
                <a:lnTo>
                  <a:pt x="62" y="82"/>
                </a:lnTo>
                <a:lnTo>
                  <a:pt x="60" y="80"/>
                </a:lnTo>
                <a:lnTo>
                  <a:pt x="58" y="80"/>
                </a:lnTo>
                <a:lnTo>
                  <a:pt x="56" y="80"/>
                </a:lnTo>
                <a:lnTo>
                  <a:pt x="54" y="80"/>
                </a:lnTo>
                <a:lnTo>
                  <a:pt x="50" y="78"/>
                </a:lnTo>
                <a:lnTo>
                  <a:pt x="48" y="78"/>
                </a:lnTo>
                <a:lnTo>
                  <a:pt x="46" y="78"/>
                </a:lnTo>
                <a:lnTo>
                  <a:pt x="44" y="78"/>
                </a:lnTo>
                <a:lnTo>
                  <a:pt x="40" y="78"/>
                </a:lnTo>
                <a:lnTo>
                  <a:pt x="40" y="76"/>
                </a:lnTo>
                <a:lnTo>
                  <a:pt x="38" y="76"/>
                </a:lnTo>
                <a:lnTo>
                  <a:pt x="36" y="76"/>
                </a:lnTo>
                <a:lnTo>
                  <a:pt x="34" y="76"/>
                </a:lnTo>
                <a:lnTo>
                  <a:pt x="32" y="76"/>
                </a:lnTo>
                <a:lnTo>
                  <a:pt x="30" y="74"/>
                </a:lnTo>
                <a:lnTo>
                  <a:pt x="26" y="74"/>
                </a:lnTo>
                <a:lnTo>
                  <a:pt x="24" y="74"/>
                </a:lnTo>
                <a:lnTo>
                  <a:pt x="22" y="74"/>
                </a:lnTo>
                <a:lnTo>
                  <a:pt x="22" y="72"/>
                </a:lnTo>
                <a:lnTo>
                  <a:pt x="20" y="72"/>
                </a:lnTo>
                <a:lnTo>
                  <a:pt x="18" y="72"/>
                </a:lnTo>
                <a:lnTo>
                  <a:pt x="16" y="72"/>
                </a:lnTo>
                <a:lnTo>
                  <a:pt x="14" y="72"/>
                </a:lnTo>
                <a:lnTo>
                  <a:pt x="14" y="70"/>
                </a:lnTo>
                <a:lnTo>
                  <a:pt x="12" y="72"/>
                </a:lnTo>
                <a:lnTo>
                  <a:pt x="12" y="70"/>
                </a:lnTo>
                <a:lnTo>
                  <a:pt x="10" y="70"/>
                </a:lnTo>
                <a:lnTo>
                  <a:pt x="8" y="70"/>
                </a:lnTo>
                <a:lnTo>
                  <a:pt x="6" y="70"/>
                </a:lnTo>
                <a:lnTo>
                  <a:pt x="6" y="66"/>
                </a:lnTo>
                <a:lnTo>
                  <a:pt x="6" y="64"/>
                </a:lnTo>
                <a:lnTo>
                  <a:pt x="4" y="64"/>
                </a:lnTo>
                <a:lnTo>
                  <a:pt x="4" y="62"/>
                </a:lnTo>
                <a:lnTo>
                  <a:pt x="4" y="60"/>
                </a:lnTo>
                <a:lnTo>
                  <a:pt x="6" y="60"/>
                </a:lnTo>
                <a:lnTo>
                  <a:pt x="6" y="58"/>
                </a:lnTo>
                <a:lnTo>
                  <a:pt x="6" y="56"/>
                </a:lnTo>
                <a:lnTo>
                  <a:pt x="4" y="56"/>
                </a:lnTo>
                <a:lnTo>
                  <a:pt x="4" y="54"/>
                </a:lnTo>
                <a:lnTo>
                  <a:pt x="2" y="54"/>
                </a:lnTo>
                <a:lnTo>
                  <a:pt x="0" y="54"/>
                </a:lnTo>
                <a:lnTo>
                  <a:pt x="0" y="52"/>
                </a:lnTo>
                <a:lnTo>
                  <a:pt x="2" y="52"/>
                </a:lnTo>
                <a:lnTo>
                  <a:pt x="4" y="52"/>
                </a:lnTo>
                <a:lnTo>
                  <a:pt x="4" y="50"/>
                </a:lnTo>
                <a:lnTo>
                  <a:pt x="6" y="50"/>
                </a:lnTo>
                <a:lnTo>
                  <a:pt x="8" y="48"/>
                </a:lnTo>
                <a:lnTo>
                  <a:pt x="12" y="46"/>
                </a:lnTo>
                <a:lnTo>
                  <a:pt x="14" y="46"/>
                </a:lnTo>
                <a:lnTo>
                  <a:pt x="14" y="44"/>
                </a:lnTo>
                <a:lnTo>
                  <a:pt x="16" y="44"/>
                </a:lnTo>
                <a:lnTo>
                  <a:pt x="18" y="44"/>
                </a:lnTo>
                <a:lnTo>
                  <a:pt x="18" y="42"/>
                </a:lnTo>
                <a:lnTo>
                  <a:pt x="20" y="42"/>
                </a:lnTo>
                <a:lnTo>
                  <a:pt x="20" y="40"/>
                </a:lnTo>
                <a:lnTo>
                  <a:pt x="22" y="40"/>
                </a:lnTo>
                <a:lnTo>
                  <a:pt x="24" y="40"/>
                </a:lnTo>
                <a:lnTo>
                  <a:pt x="24" y="38"/>
                </a:lnTo>
                <a:lnTo>
                  <a:pt x="26" y="38"/>
                </a:lnTo>
                <a:lnTo>
                  <a:pt x="26" y="36"/>
                </a:lnTo>
                <a:lnTo>
                  <a:pt x="28" y="36"/>
                </a:lnTo>
                <a:lnTo>
                  <a:pt x="30" y="36"/>
                </a:lnTo>
                <a:lnTo>
                  <a:pt x="30" y="34"/>
                </a:lnTo>
                <a:lnTo>
                  <a:pt x="32" y="34"/>
                </a:lnTo>
                <a:lnTo>
                  <a:pt x="34" y="32"/>
                </a:lnTo>
                <a:lnTo>
                  <a:pt x="36" y="32"/>
                </a:lnTo>
                <a:lnTo>
                  <a:pt x="36" y="30"/>
                </a:lnTo>
                <a:lnTo>
                  <a:pt x="38" y="30"/>
                </a:lnTo>
                <a:lnTo>
                  <a:pt x="40" y="30"/>
                </a:lnTo>
                <a:lnTo>
                  <a:pt x="40" y="28"/>
                </a:lnTo>
                <a:lnTo>
                  <a:pt x="42" y="28"/>
                </a:lnTo>
                <a:lnTo>
                  <a:pt x="42" y="24"/>
                </a:lnTo>
                <a:lnTo>
                  <a:pt x="42" y="22"/>
                </a:lnTo>
                <a:lnTo>
                  <a:pt x="42" y="20"/>
                </a:lnTo>
                <a:lnTo>
                  <a:pt x="42" y="18"/>
                </a:lnTo>
                <a:lnTo>
                  <a:pt x="44" y="16"/>
                </a:lnTo>
                <a:lnTo>
                  <a:pt x="44" y="14"/>
                </a:lnTo>
                <a:lnTo>
                  <a:pt x="44" y="12"/>
                </a:lnTo>
                <a:lnTo>
                  <a:pt x="44" y="10"/>
                </a:lnTo>
                <a:lnTo>
                  <a:pt x="46" y="10"/>
                </a:lnTo>
                <a:lnTo>
                  <a:pt x="46" y="8"/>
                </a:lnTo>
                <a:lnTo>
                  <a:pt x="46" y="6"/>
                </a:lnTo>
                <a:lnTo>
                  <a:pt x="46" y="4"/>
                </a:lnTo>
                <a:lnTo>
                  <a:pt x="46" y="2"/>
                </a:lnTo>
                <a:lnTo>
                  <a:pt x="48" y="2"/>
                </a:lnTo>
                <a:lnTo>
                  <a:pt x="50" y="4"/>
                </a:lnTo>
                <a:lnTo>
                  <a:pt x="52" y="4"/>
                </a:lnTo>
                <a:lnTo>
                  <a:pt x="54" y="4"/>
                </a:lnTo>
                <a:lnTo>
                  <a:pt x="56" y="4"/>
                </a:lnTo>
                <a:lnTo>
                  <a:pt x="58" y="4"/>
                </a:lnTo>
                <a:lnTo>
                  <a:pt x="60" y="6"/>
                </a:lnTo>
                <a:lnTo>
                  <a:pt x="62" y="6"/>
                </a:lnTo>
                <a:lnTo>
                  <a:pt x="64" y="6"/>
                </a:lnTo>
                <a:lnTo>
                  <a:pt x="66" y="6"/>
                </a:lnTo>
                <a:lnTo>
                  <a:pt x="68" y="6"/>
                </a:lnTo>
                <a:lnTo>
                  <a:pt x="70" y="6"/>
                </a:lnTo>
                <a:lnTo>
                  <a:pt x="70" y="4"/>
                </a:lnTo>
                <a:lnTo>
                  <a:pt x="72" y="4"/>
                </a:lnTo>
                <a:lnTo>
                  <a:pt x="74" y="4"/>
                </a:lnTo>
                <a:lnTo>
                  <a:pt x="74" y="6"/>
                </a:lnTo>
                <a:lnTo>
                  <a:pt x="76" y="6"/>
                </a:lnTo>
                <a:lnTo>
                  <a:pt x="76" y="4"/>
                </a:lnTo>
                <a:lnTo>
                  <a:pt x="78" y="4"/>
                </a:lnTo>
                <a:lnTo>
                  <a:pt x="80" y="4"/>
                </a:lnTo>
                <a:lnTo>
                  <a:pt x="82" y="2"/>
                </a:lnTo>
                <a:lnTo>
                  <a:pt x="82" y="0"/>
                </a:lnTo>
                <a:lnTo>
                  <a:pt x="84" y="0"/>
                </a:lnTo>
                <a:lnTo>
                  <a:pt x="86" y="0"/>
                </a:lnTo>
              </a:path>
            </a:pathLst>
          </a:custGeom>
          <a:noFill/>
          <a:ln w="3175">
            <a:solidFill>
              <a:schemeClr val="bg1">
                <a:lumMod val="50000"/>
              </a:schemeClr>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746" name="Anaheim-Santa Ana-Irvine">
            <a:extLst>
              <a:ext uri="{FF2B5EF4-FFF2-40B4-BE49-F238E27FC236}">
                <a16:creationId xmlns:a16="http://schemas.microsoft.com/office/drawing/2014/main" xmlns="" id="{00000000-0008-0000-0000-000096020000}"/>
              </a:ext>
            </a:extLst>
          </p:cNvPr>
          <p:cNvSpPr>
            <a:spLocks/>
          </p:cNvSpPr>
          <p:nvPr/>
        </p:nvSpPr>
        <p:spPr bwMode="auto">
          <a:xfrm>
            <a:off x="4036835" y="5552820"/>
            <a:ext cx="107950" cy="114300"/>
          </a:xfrm>
          <a:custGeom>
            <a:avLst/>
            <a:gdLst>
              <a:gd name="T0" fmla="*/ 2147483646 w 68"/>
              <a:gd name="T1" fmla="*/ 2147483646 h 72"/>
              <a:gd name="T2" fmla="*/ 2147483646 w 68"/>
              <a:gd name="T3" fmla="*/ 2147483646 h 72"/>
              <a:gd name="T4" fmla="*/ 2147483646 w 68"/>
              <a:gd name="T5" fmla="*/ 2147483646 h 72"/>
              <a:gd name="T6" fmla="*/ 2147483646 w 68"/>
              <a:gd name="T7" fmla="*/ 2147483646 h 72"/>
              <a:gd name="T8" fmla="*/ 2147483646 w 68"/>
              <a:gd name="T9" fmla="*/ 2147483646 h 72"/>
              <a:gd name="T10" fmla="*/ 2147483646 w 68"/>
              <a:gd name="T11" fmla="*/ 2147483646 h 72"/>
              <a:gd name="T12" fmla="*/ 2147483646 w 68"/>
              <a:gd name="T13" fmla="*/ 2147483646 h 72"/>
              <a:gd name="T14" fmla="*/ 2147483646 w 68"/>
              <a:gd name="T15" fmla="*/ 2147483646 h 72"/>
              <a:gd name="T16" fmla="*/ 2147483646 w 68"/>
              <a:gd name="T17" fmla="*/ 2147483646 h 72"/>
              <a:gd name="T18" fmla="*/ 2147483646 w 68"/>
              <a:gd name="T19" fmla="*/ 2147483646 h 72"/>
              <a:gd name="T20" fmla="*/ 2147483646 w 68"/>
              <a:gd name="T21" fmla="*/ 2147483646 h 72"/>
              <a:gd name="T22" fmla="*/ 2147483646 w 68"/>
              <a:gd name="T23" fmla="*/ 2147483646 h 72"/>
              <a:gd name="T24" fmla="*/ 2147483646 w 68"/>
              <a:gd name="T25" fmla="*/ 2147483646 h 72"/>
              <a:gd name="T26" fmla="*/ 2147483646 w 68"/>
              <a:gd name="T27" fmla="*/ 2147483646 h 72"/>
              <a:gd name="T28" fmla="*/ 2147483646 w 68"/>
              <a:gd name="T29" fmla="*/ 2147483646 h 72"/>
              <a:gd name="T30" fmla="*/ 2147483646 w 68"/>
              <a:gd name="T31" fmla="*/ 2147483646 h 72"/>
              <a:gd name="T32" fmla="*/ 2147483646 w 68"/>
              <a:gd name="T33" fmla="*/ 2147483646 h 72"/>
              <a:gd name="T34" fmla="*/ 2147483646 w 68"/>
              <a:gd name="T35" fmla="*/ 2147483646 h 72"/>
              <a:gd name="T36" fmla="*/ 2147483646 w 68"/>
              <a:gd name="T37" fmla="*/ 2147483646 h 72"/>
              <a:gd name="T38" fmla="*/ 2147483646 w 68"/>
              <a:gd name="T39" fmla="*/ 2147483646 h 72"/>
              <a:gd name="T40" fmla="*/ 2147483646 w 68"/>
              <a:gd name="T41" fmla="*/ 2147483646 h 72"/>
              <a:gd name="T42" fmla="*/ 2147483646 w 68"/>
              <a:gd name="T43" fmla="*/ 2147483646 h 72"/>
              <a:gd name="T44" fmla="*/ 2147483646 w 68"/>
              <a:gd name="T45" fmla="*/ 2147483646 h 72"/>
              <a:gd name="T46" fmla="*/ 2147483646 w 68"/>
              <a:gd name="T47" fmla="*/ 2147483646 h 72"/>
              <a:gd name="T48" fmla="*/ 2147483646 w 68"/>
              <a:gd name="T49" fmla="*/ 2147483646 h 72"/>
              <a:gd name="T50" fmla="*/ 2147483646 w 68"/>
              <a:gd name="T51" fmla="*/ 2147483646 h 72"/>
              <a:gd name="T52" fmla="*/ 2147483646 w 68"/>
              <a:gd name="T53" fmla="*/ 2147483646 h 72"/>
              <a:gd name="T54" fmla="*/ 2147483646 w 68"/>
              <a:gd name="T55" fmla="*/ 2147483646 h 72"/>
              <a:gd name="T56" fmla="*/ 2147483646 w 68"/>
              <a:gd name="T57" fmla="*/ 2147483646 h 72"/>
              <a:gd name="T58" fmla="*/ 2147483646 w 68"/>
              <a:gd name="T59" fmla="*/ 2147483646 h 72"/>
              <a:gd name="T60" fmla="*/ 0 w 68"/>
              <a:gd name="T61" fmla="*/ 2147483646 h 72"/>
              <a:gd name="T62" fmla="*/ 2147483646 w 68"/>
              <a:gd name="T63" fmla="*/ 2147483646 h 72"/>
              <a:gd name="T64" fmla="*/ 2147483646 w 68"/>
              <a:gd name="T65" fmla="*/ 2147483646 h 72"/>
              <a:gd name="T66" fmla="*/ 2147483646 w 68"/>
              <a:gd name="T67" fmla="*/ 2147483646 h 72"/>
              <a:gd name="T68" fmla="*/ 2147483646 w 68"/>
              <a:gd name="T69" fmla="*/ 2147483646 h 72"/>
              <a:gd name="T70" fmla="*/ 2147483646 w 68"/>
              <a:gd name="T71" fmla="*/ 2147483646 h 72"/>
              <a:gd name="T72" fmla="*/ 2147483646 w 68"/>
              <a:gd name="T73" fmla="*/ 2147483646 h 72"/>
              <a:gd name="T74" fmla="*/ 2147483646 w 68"/>
              <a:gd name="T75" fmla="*/ 2147483646 h 72"/>
              <a:gd name="T76" fmla="*/ 2147483646 w 68"/>
              <a:gd name="T77" fmla="*/ 2147483646 h 72"/>
              <a:gd name="T78" fmla="*/ 2147483646 w 68"/>
              <a:gd name="T79" fmla="*/ 2147483646 h 72"/>
              <a:gd name="T80" fmla="*/ 2147483646 w 68"/>
              <a:gd name="T81" fmla="*/ 2147483646 h 72"/>
              <a:gd name="T82" fmla="*/ 2147483646 w 68"/>
              <a:gd name="T83" fmla="*/ 2147483646 h 72"/>
              <a:gd name="T84" fmla="*/ 2147483646 w 68"/>
              <a:gd name="T85" fmla="*/ 2147483646 h 72"/>
              <a:gd name="T86" fmla="*/ 2147483646 w 68"/>
              <a:gd name="T87" fmla="*/ 2147483646 h 72"/>
              <a:gd name="T88" fmla="*/ 2147483646 w 68"/>
              <a:gd name="T89" fmla="*/ 2147483646 h 72"/>
              <a:gd name="T90" fmla="*/ 2147483646 w 68"/>
              <a:gd name="T91" fmla="*/ 2147483646 h 72"/>
              <a:gd name="T92" fmla="*/ 2147483646 w 68"/>
              <a:gd name="T93" fmla="*/ 2147483646 h 72"/>
              <a:gd name="T94" fmla="*/ 2147483646 w 68"/>
              <a:gd name="T95" fmla="*/ 2147483646 h 7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8"/>
              <a:gd name="T145" fmla="*/ 0 h 72"/>
              <a:gd name="T146" fmla="*/ 68 w 68"/>
              <a:gd name="T147" fmla="*/ 72 h 7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8" h="72">
                <a:moveTo>
                  <a:pt x="38" y="4"/>
                </a:moveTo>
                <a:lnTo>
                  <a:pt x="38" y="4"/>
                </a:lnTo>
                <a:lnTo>
                  <a:pt x="38" y="6"/>
                </a:lnTo>
                <a:lnTo>
                  <a:pt x="40" y="8"/>
                </a:lnTo>
                <a:lnTo>
                  <a:pt x="42" y="10"/>
                </a:lnTo>
                <a:lnTo>
                  <a:pt x="44" y="12"/>
                </a:lnTo>
                <a:lnTo>
                  <a:pt x="44" y="14"/>
                </a:lnTo>
                <a:lnTo>
                  <a:pt x="46" y="14"/>
                </a:lnTo>
                <a:lnTo>
                  <a:pt x="46" y="16"/>
                </a:lnTo>
                <a:lnTo>
                  <a:pt x="46" y="18"/>
                </a:lnTo>
                <a:lnTo>
                  <a:pt x="48" y="18"/>
                </a:lnTo>
                <a:lnTo>
                  <a:pt x="48" y="22"/>
                </a:lnTo>
                <a:lnTo>
                  <a:pt x="50" y="22"/>
                </a:lnTo>
                <a:lnTo>
                  <a:pt x="52" y="26"/>
                </a:lnTo>
                <a:lnTo>
                  <a:pt x="52" y="28"/>
                </a:lnTo>
                <a:lnTo>
                  <a:pt x="52" y="30"/>
                </a:lnTo>
                <a:lnTo>
                  <a:pt x="54" y="30"/>
                </a:lnTo>
                <a:lnTo>
                  <a:pt x="56" y="30"/>
                </a:lnTo>
                <a:lnTo>
                  <a:pt x="58" y="32"/>
                </a:lnTo>
                <a:lnTo>
                  <a:pt x="58" y="34"/>
                </a:lnTo>
                <a:lnTo>
                  <a:pt x="56" y="36"/>
                </a:lnTo>
                <a:lnTo>
                  <a:pt x="56" y="38"/>
                </a:lnTo>
                <a:lnTo>
                  <a:pt x="58" y="38"/>
                </a:lnTo>
                <a:lnTo>
                  <a:pt x="60" y="38"/>
                </a:lnTo>
                <a:lnTo>
                  <a:pt x="62" y="40"/>
                </a:lnTo>
                <a:lnTo>
                  <a:pt x="64" y="40"/>
                </a:lnTo>
                <a:lnTo>
                  <a:pt x="64" y="42"/>
                </a:lnTo>
                <a:lnTo>
                  <a:pt x="66" y="44"/>
                </a:lnTo>
                <a:lnTo>
                  <a:pt x="66" y="46"/>
                </a:lnTo>
                <a:lnTo>
                  <a:pt x="68" y="46"/>
                </a:lnTo>
                <a:lnTo>
                  <a:pt x="66" y="46"/>
                </a:lnTo>
                <a:lnTo>
                  <a:pt x="64" y="48"/>
                </a:lnTo>
                <a:lnTo>
                  <a:pt x="62" y="52"/>
                </a:lnTo>
                <a:lnTo>
                  <a:pt x="60" y="52"/>
                </a:lnTo>
                <a:lnTo>
                  <a:pt x="60" y="54"/>
                </a:lnTo>
                <a:lnTo>
                  <a:pt x="58" y="56"/>
                </a:lnTo>
                <a:lnTo>
                  <a:pt x="56" y="56"/>
                </a:lnTo>
                <a:lnTo>
                  <a:pt x="56" y="58"/>
                </a:lnTo>
                <a:lnTo>
                  <a:pt x="54" y="60"/>
                </a:lnTo>
                <a:lnTo>
                  <a:pt x="56" y="60"/>
                </a:lnTo>
                <a:lnTo>
                  <a:pt x="56" y="62"/>
                </a:lnTo>
                <a:lnTo>
                  <a:pt x="54" y="62"/>
                </a:lnTo>
                <a:lnTo>
                  <a:pt x="54" y="64"/>
                </a:lnTo>
                <a:lnTo>
                  <a:pt x="54" y="66"/>
                </a:lnTo>
                <a:lnTo>
                  <a:pt x="52" y="66"/>
                </a:lnTo>
                <a:lnTo>
                  <a:pt x="52" y="68"/>
                </a:lnTo>
                <a:lnTo>
                  <a:pt x="46" y="68"/>
                </a:lnTo>
                <a:lnTo>
                  <a:pt x="46" y="66"/>
                </a:lnTo>
                <a:lnTo>
                  <a:pt x="46" y="68"/>
                </a:lnTo>
                <a:lnTo>
                  <a:pt x="46" y="70"/>
                </a:lnTo>
                <a:lnTo>
                  <a:pt x="44" y="72"/>
                </a:lnTo>
                <a:lnTo>
                  <a:pt x="42" y="70"/>
                </a:lnTo>
                <a:lnTo>
                  <a:pt x="34" y="62"/>
                </a:lnTo>
                <a:lnTo>
                  <a:pt x="28" y="52"/>
                </a:lnTo>
                <a:lnTo>
                  <a:pt x="20" y="44"/>
                </a:lnTo>
                <a:lnTo>
                  <a:pt x="20" y="42"/>
                </a:lnTo>
                <a:lnTo>
                  <a:pt x="18" y="42"/>
                </a:lnTo>
                <a:lnTo>
                  <a:pt x="16" y="40"/>
                </a:lnTo>
                <a:lnTo>
                  <a:pt x="16" y="42"/>
                </a:lnTo>
                <a:lnTo>
                  <a:pt x="18" y="42"/>
                </a:lnTo>
                <a:lnTo>
                  <a:pt x="18" y="44"/>
                </a:lnTo>
                <a:lnTo>
                  <a:pt x="16" y="44"/>
                </a:lnTo>
                <a:lnTo>
                  <a:pt x="16" y="42"/>
                </a:lnTo>
                <a:lnTo>
                  <a:pt x="8" y="34"/>
                </a:lnTo>
                <a:lnTo>
                  <a:pt x="4" y="26"/>
                </a:lnTo>
                <a:lnTo>
                  <a:pt x="0" y="22"/>
                </a:lnTo>
                <a:lnTo>
                  <a:pt x="2" y="22"/>
                </a:lnTo>
                <a:lnTo>
                  <a:pt x="2" y="20"/>
                </a:lnTo>
                <a:lnTo>
                  <a:pt x="4" y="20"/>
                </a:lnTo>
                <a:lnTo>
                  <a:pt x="2" y="18"/>
                </a:lnTo>
                <a:lnTo>
                  <a:pt x="4" y="18"/>
                </a:lnTo>
                <a:lnTo>
                  <a:pt x="4" y="16"/>
                </a:lnTo>
                <a:lnTo>
                  <a:pt x="6" y="16"/>
                </a:lnTo>
                <a:lnTo>
                  <a:pt x="6" y="14"/>
                </a:lnTo>
                <a:lnTo>
                  <a:pt x="8" y="14"/>
                </a:lnTo>
                <a:lnTo>
                  <a:pt x="8" y="12"/>
                </a:lnTo>
                <a:lnTo>
                  <a:pt x="8" y="10"/>
                </a:lnTo>
                <a:lnTo>
                  <a:pt x="10" y="10"/>
                </a:lnTo>
                <a:lnTo>
                  <a:pt x="12" y="10"/>
                </a:lnTo>
                <a:lnTo>
                  <a:pt x="12" y="8"/>
                </a:lnTo>
                <a:lnTo>
                  <a:pt x="14" y="8"/>
                </a:lnTo>
                <a:lnTo>
                  <a:pt x="16" y="8"/>
                </a:lnTo>
                <a:lnTo>
                  <a:pt x="16" y="6"/>
                </a:lnTo>
                <a:lnTo>
                  <a:pt x="18" y="6"/>
                </a:lnTo>
                <a:lnTo>
                  <a:pt x="18" y="4"/>
                </a:lnTo>
                <a:lnTo>
                  <a:pt x="18" y="0"/>
                </a:lnTo>
                <a:lnTo>
                  <a:pt x="20" y="2"/>
                </a:lnTo>
                <a:lnTo>
                  <a:pt x="22" y="2"/>
                </a:lnTo>
                <a:lnTo>
                  <a:pt x="24" y="2"/>
                </a:lnTo>
                <a:lnTo>
                  <a:pt x="26" y="2"/>
                </a:lnTo>
                <a:lnTo>
                  <a:pt x="28" y="2"/>
                </a:lnTo>
                <a:lnTo>
                  <a:pt x="32" y="4"/>
                </a:lnTo>
                <a:lnTo>
                  <a:pt x="36" y="4"/>
                </a:lnTo>
                <a:lnTo>
                  <a:pt x="38" y="4"/>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747" name="Redding, CA">
            <a:extLst>
              <a:ext uri="{FF2B5EF4-FFF2-40B4-BE49-F238E27FC236}">
                <a16:creationId xmlns:a16="http://schemas.microsoft.com/office/drawing/2014/main" xmlns="" id="{00000000-0008-0000-0000-000098020000}"/>
              </a:ext>
            </a:extLst>
          </p:cNvPr>
          <p:cNvSpPr>
            <a:spLocks/>
          </p:cNvSpPr>
          <p:nvPr/>
        </p:nvSpPr>
        <p:spPr bwMode="auto">
          <a:xfrm>
            <a:off x="3589160" y="4062247"/>
            <a:ext cx="282575" cy="176003"/>
          </a:xfrm>
          <a:custGeom>
            <a:avLst/>
            <a:gdLst>
              <a:gd name="T0" fmla="*/ 2147483647 w 178"/>
              <a:gd name="T1" fmla="*/ 2147483647 h 112"/>
              <a:gd name="T2" fmla="*/ 2147483647 w 178"/>
              <a:gd name="T3" fmla="*/ 2147483647 h 112"/>
              <a:gd name="T4" fmla="*/ 2147483647 w 178"/>
              <a:gd name="T5" fmla="*/ 2147483647 h 112"/>
              <a:gd name="T6" fmla="*/ 2147483647 w 178"/>
              <a:gd name="T7" fmla="*/ 2147483647 h 112"/>
              <a:gd name="T8" fmla="*/ 2147483647 w 178"/>
              <a:gd name="T9" fmla="*/ 2147483647 h 112"/>
              <a:gd name="T10" fmla="*/ 2147483647 w 178"/>
              <a:gd name="T11" fmla="*/ 2147483647 h 112"/>
              <a:gd name="T12" fmla="*/ 2147483647 w 178"/>
              <a:gd name="T13" fmla="*/ 2147483647 h 112"/>
              <a:gd name="T14" fmla="*/ 2147483647 w 178"/>
              <a:gd name="T15" fmla="*/ 0 h 112"/>
              <a:gd name="T16" fmla="*/ 2147483647 w 178"/>
              <a:gd name="T17" fmla="*/ 2147483647 h 112"/>
              <a:gd name="T18" fmla="*/ 2147483647 w 178"/>
              <a:gd name="T19" fmla="*/ 2147483647 h 112"/>
              <a:gd name="T20" fmla="*/ 2147483647 w 178"/>
              <a:gd name="T21" fmla="*/ 2147483647 h 112"/>
              <a:gd name="T22" fmla="*/ 2147483647 w 178"/>
              <a:gd name="T23" fmla="*/ 2147483647 h 112"/>
              <a:gd name="T24" fmla="*/ 2147483647 w 178"/>
              <a:gd name="T25" fmla="*/ 2147483647 h 112"/>
              <a:gd name="T26" fmla="*/ 2147483647 w 178"/>
              <a:gd name="T27" fmla="*/ 2147483647 h 112"/>
              <a:gd name="T28" fmla="*/ 2147483647 w 178"/>
              <a:gd name="T29" fmla="*/ 2147483647 h 112"/>
              <a:gd name="T30" fmla="*/ 2147483647 w 178"/>
              <a:gd name="T31" fmla="*/ 2147483647 h 112"/>
              <a:gd name="T32" fmla="*/ 2147483647 w 178"/>
              <a:gd name="T33" fmla="*/ 2147483647 h 112"/>
              <a:gd name="T34" fmla="*/ 2147483647 w 178"/>
              <a:gd name="T35" fmla="*/ 2147483647 h 112"/>
              <a:gd name="T36" fmla="*/ 2147483647 w 178"/>
              <a:gd name="T37" fmla="*/ 2147483647 h 112"/>
              <a:gd name="T38" fmla="*/ 2147483647 w 178"/>
              <a:gd name="T39" fmla="*/ 2147483647 h 112"/>
              <a:gd name="T40" fmla="*/ 2147483647 w 178"/>
              <a:gd name="T41" fmla="*/ 2147483647 h 112"/>
              <a:gd name="T42" fmla="*/ 2147483647 w 178"/>
              <a:gd name="T43" fmla="*/ 2147483647 h 112"/>
              <a:gd name="T44" fmla="*/ 2147483647 w 178"/>
              <a:gd name="T45" fmla="*/ 2147483647 h 112"/>
              <a:gd name="T46" fmla="*/ 2147483647 w 178"/>
              <a:gd name="T47" fmla="*/ 2147483647 h 112"/>
              <a:gd name="T48" fmla="*/ 2147483647 w 178"/>
              <a:gd name="T49" fmla="*/ 2147483647 h 112"/>
              <a:gd name="T50" fmla="*/ 2147483647 w 178"/>
              <a:gd name="T51" fmla="*/ 2147483647 h 112"/>
              <a:gd name="T52" fmla="*/ 2147483647 w 178"/>
              <a:gd name="T53" fmla="*/ 2147483647 h 112"/>
              <a:gd name="T54" fmla="*/ 2147483647 w 178"/>
              <a:gd name="T55" fmla="*/ 2147483647 h 112"/>
              <a:gd name="T56" fmla="*/ 0 w 178"/>
              <a:gd name="T57" fmla="*/ 2147483647 h 112"/>
              <a:gd name="T58" fmla="*/ 2147483647 w 178"/>
              <a:gd name="T59" fmla="*/ 2147483647 h 112"/>
              <a:gd name="T60" fmla="*/ 2147483647 w 178"/>
              <a:gd name="T61" fmla="*/ 2147483647 h 112"/>
              <a:gd name="T62" fmla="*/ 2147483647 w 178"/>
              <a:gd name="T63" fmla="*/ 2147483647 h 112"/>
              <a:gd name="T64" fmla="*/ 2147483647 w 178"/>
              <a:gd name="T65" fmla="*/ 2147483647 h 112"/>
              <a:gd name="T66" fmla="*/ 2147483647 w 178"/>
              <a:gd name="T67" fmla="*/ 2147483647 h 112"/>
              <a:gd name="T68" fmla="*/ 2147483647 w 178"/>
              <a:gd name="T69" fmla="*/ 2147483647 h 112"/>
              <a:gd name="T70" fmla="*/ 2147483647 w 178"/>
              <a:gd name="T71" fmla="*/ 2147483647 h 112"/>
              <a:gd name="T72" fmla="*/ 2147483647 w 178"/>
              <a:gd name="T73" fmla="*/ 2147483647 h 112"/>
              <a:gd name="T74" fmla="*/ 2147483647 w 178"/>
              <a:gd name="T75" fmla="*/ 2147483647 h 112"/>
              <a:gd name="T76" fmla="*/ 2147483647 w 178"/>
              <a:gd name="T77" fmla="*/ 2147483647 h 112"/>
              <a:gd name="T78" fmla="*/ 2147483647 w 178"/>
              <a:gd name="T79" fmla="*/ 2147483647 h 112"/>
              <a:gd name="T80" fmla="*/ 2147483647 w 178"/>
              <a:gd name="T81" fmla="*/ 2147483647 h 112"/>
              <a:gd name="T82" fmla="*/ 2147483647 w 178"/>
              <a:gd name="T83" fmla="*/ 2147483647 h 112"/>
              <a:gd name="T84" fmla="*/ 2147483647 w 178"/>
              <a:gd name="T85" fmla="*/ 2147483647 h 112"/>
              <a:gd name="T86" fmla="*/ 2147483647 w 178"/>
              <a:gd name="T87" fmla="*/ 2147483647 h 112"/>
              <a:gd name="T88" fmla="*/ 2147483647 w 178"/>
              <a:gd name="T89" fmla="*/ 2147483647 h 112"/>
              <a:gd name="T90" fmla="*/ 2147483647 w 178"/>
              <a:gd name="T91" fmla="*/ 2147483647 h 112"/>
              <a:gd name="T92" fmla="*/ 2147483647 w 178"/>
              <a:gd name="T93" fmla="*/ 2147483647 h 112"/>
              <a:gd name="T94" fmla="*/ 2147483647 w 178"/>
              <a:gd name="T95" fmla="*/ 2147483647 h 112"/>
              <a:gd name="T96" fmla="*/ 2147483647 w 178"/>
              <a:gd name="T97" fmla="*/ 2147483647 h 112"/>
              <a:gd name="T98" fmla="*/ 2147483647 w 178"/>
              <a:gd name="T99" fmla="*/ 2147483647 h 112"/>
              <a:gd name="T100" fmla="*/ 2147483647 w 178"/>
              <a:gd name="T101" fmla="*/ 2147483647 h 112"/>
              <a:gd name="T102" fmla="*/ 2147483647 w 178"/>
              <a:gd name="T103" fmla="*/ 2147483647 h 112"/>
              <a:gd name="T104" fmla="*/ 2147483647 w 178"/>
              <a:gd name="T105" fmla="*/ 2147483647 h 112"/>
              <a:gd name="T106" fmla="*/ 2147483647 w 178"/>
              <a:gd name="T107" fmla="*/ 2147483647 h 112"/>
              <a:gd name="T108" fmla="*/ 2147483647 w 178"/>
              <a:gd name="T109" fmla="*/ 2147483647 h 112"/>
              <a:gd name="T110" fmla="*/ 2147483647 w 178"/>
              <a:gd name="T111" fmla="*/ 2147483647 h 112"/>
              <a:gd name="T112" fmla="*/ 2147483647 w 178"/>
              <a:gd name="T113" fmla="*/ 2147483647 h 11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78"/>
              <a:gd name="T172" fmla="*/ 0 h 112"/>
              <a:gd name="T173" fmla="*/ 178 w 178"/>
              <a:gd name="T174" fmla="*/ 112 h 11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78" h="112">
                <a:moveTo>
                  <a:pt x="176" y="26"/>
                </a:moveTo>
                <a:lnTo>
                  <a:pt x="178" y="24"/>
                </a:lnTo>
                <a:lnTo>
                  <a:pt x="176" y="26"/>
                </a:lnTo>
                <a:lnTo>
                  <a:pt x="174" y="24"/>
                </a:lnTo>
                <a:lnTo>
                  <a:pt x="172" y="24"/>
                </a:lnTo>
                <a:lnTo>
                  <a:pt x="168" y="22"/>
                </a:lnTo>
                <a:lnTo>
                  <a:pt x="166" y="22"/>
                </a:lnTo>
                <a:lnTo>
                  <a:pt x="164" y="22"/>
                </a:lnTo>
                <a:lnTo>
                  <a:pt x="162" y="22"/>
                </a:lnTo>
                <a:lnTo>
                  <a:pt x="158" y="20"/>
                </a:lnTo>
                <a:lnTo>
                  <a:pt x="156" y="20"/>
                </a:lnTo>
                <a:lnTo>
                  <a:pt x="154" y="20"/>
                </a:lnTo>
                <a:lnTo>
                  <a:pt x="152" y="20"/>
                </a:lnTo>
                <a:lnTo>
                  <a:pt x="152" y="18"/>
                </a:lnTo>
                <a:lnTo>
                  <a:pt x="148" y="18"/>
                </a:lnTo>
                <a:lnTo>
                  <a:pt x="146" y="18"/>
                </a:lnTo>
                <a:lnTo>
                  <a:pt x="144" y="18"/>
                </a:lnTo>
                <a:lnTo>
                  <a:pt x="142" y="18"/>
                </a:lnTo>
                <a:lnTo>
                  <a:pt x="142" y="16"/>
                </a:lnTo>
                <a:lnTo>
                  <a:pt x="140" y="16"/>
                </a:lnTo>
                <a:lnTo>
                  <a:pt x="138" y="16"/>
                </a:lnTo>
                <a:lnTo>
                  <a:pt x="136" y="16"/>
                </a:lnTo>
                <a:lnTo>
                  <a:pt x="136" y="14"/>
                </a:lnTo>
                <a:lnTo>
                  <a:pt x="134" y="16"/>
                </a:lnTo>
                <a:lnTo>
                  <a:pt x="132" y="14"/>
                </a:lnTo>
                <a:lnTo>
                  <a:pt x="130" y="14"/>
                </a:lnTo>
                <a:lnTo>
                  <a:pt x="128" y="14"/>
                </a:lnTo>
                <a:lnTo>
                  <a:pt x="126" y="14"/>
                </a:lnTo>
                <a:lnTo>
                  <a:pt x="126" y="12"/>
                </a:lnTo>
                <a:lnTo>
                  <a:pt x="124" y="12"/>
                </a:lnTo>
                <a:lnTo>
                  <a:pt x="122" y="12"/>
                </a:lnTo>
                <a:lnTo>
                  <a:pt x="120" y="12"/>
                </a:lnTo>
                <a:lnTo>
                  <a:pt x="118" y="10"/>
                </a:lnTo>
                <a:lnTo>
                  <a:pt x="116" y="10"/>
                </a:lnTo>
                <a:lnTo>
                  <a:pt x="114" y="10"/>
                </a:lnTo>
                <a:lnTo>
                  <a:pt x="112" y="10"/>
                </a:lnTo>
                <a:lnTo>
                  <a:pt x="110" y="10"/>
                </a:lnTo>
                <a:lnTo>
                  <a:pt x="108" y="8"/>
                </a:lnTo>
                <a:lnTo>
                  <a:pt x="106" y="8"/>
                </a:lnTo>
                <a:lnTo>
                  <a:pt x="104" y="8"/>
                </a:lnTo>
                <a:lnTo>
                  <a:pt x="102" y="8"/>
                </a:lnTo>
                <a:lnTo>
                  <a:pt x="100" y="6"/>
                </a:lnTo>
                <a:lnTo>
                  <a:pt x="98" y="6"/>
                </a:lnTo>
                <a:lnTo>
                  <a:pt x="96" y="6"/>
                </a:lnTo>
                <a:lnTo>
                  <a:pt x="96" y="4"/>
                </a:lnTo>
                <a:lnTo>
                  <a:pt x="92" y="4"/>
                </a:lnTo>
                <a:lnTo>
                  <a:pt x="86" y="4"/>
                </a:lnTo>
                <a:lnTo>
                  <a:pt x="86" y="2"/>
                </a:lnTo>
                <a:lnTo>
                  <a:pt x="84" y="2"/>
                </a:lnTo>
                <a:lnTo>
                  <a:pt x="82" y="2"/>
                </a:lnTo>
                <a:lnTo>
                  <a:pt x="80" y="2"/>
                </a:lnTo>
                <a:lnTo>
                  <a:pt x="78" y="2"/>
                </a:lnTo>
                <a:lnTo>
                  <a:pt x="76" y="0"/>
                </a:lnTo>
                <a:lnTo>
                  <a:pt x="76" y="2"/>
                </a:lnTo>
                <a:lnTo>
                  <a:pt x="78" y="2"/>
                </a:lnTo>
                <a:lnTo>
                  <a:pt x="78" y="4"/>
                </a:lnTo>
                <a:lnTo>
                  <a:pt x="78" y="6"/>
                </a:lnTo>
                <a:lnTo>
                  <a:pt x="78" y="8"/>
                </a:lnTo>
                <a:lnTo>
                  <a:pt x="78" y="10"/>
                </a:lnTo>
                <a:lnTo>
                  <a:pt x="76" y="10"/>
                </a:lnTo>
                <a:lnTo>
                  <a:pt x="76" y="12"/>
                </a:lnTo>
                <a:lnTo>
                  <a:pt x="74" y="12"/>
                </a:lnTo>
                <a:lnTo>
                  <a:pt x="72" y="12"/>
                </a:lnTo>
                <a:lnTo>
                  <a:pt x="70" y="12"/>
                </a:lnTo>
                <a:lnTo>
                  <a:pt x="68" y="12"/>
                </a:lnTo>
                <a:lnTo>
                  <a:pt x="68" y="14"/>
                </a:lnTo>
                <a:lnTo>
                  <a:pt x="70" y="14"/>
                </a:lnTo>
                <a:lnTo>
                  <a:pt x="70" y="16"/>
                </a:lnTo>
                <a:lnTo>
                  <a:pt x="68" y="16"/>
                </a:lnTo>
                <a:lnTo>
                  <a:pt x="68" y="18"/>
                </a:lnTo>
                <a:lnTo>
                  <a:pt x="68" y="20"/>
                </a:lnTo>
                <a:lnTo>
                  <a:pt x="66" y="20"/>
                </a:lnTo>
                <a:lnTo>
                  <a:pt x="64" y="20"/>
                </a:lnTo>
                <a:lnTo>
                  <a:pt x="64" y="22"/>
                </a:lnTo>
                <a:lnTo>
                  <a:pt x="62" y="22"/>
                </a:lnTo>
                <a:lnTo>
                  <a:pt x="60" y="22"/>
                </a:lnTo>
                <a:lnTo>
                  <a:pt x="60" y="24"/>
                </a:lnTo>
                <a:lnTo>
                  <a:pt x="60" y="26"/>
                </a:lnTo>
                <a:lnTo>
                  <a:pt x="58" y="26"/>
                </a:lnTo>
                <a:lnTo>
                  <a:pt x="58" y="28"/>
                </a:lnTo>
                <a:lnTo>
                  <a:pt x="58" y="30"/>
                </a:lnTo>
                <a:lnTo>
                  <a:pt x="58" y="32"/>
                </a:lnTo>
                <a:lnTo>
                  <a:pt x="56" y="32"/>
                </a:lnTo>
                <a:lnTo>
                  <a:pt x="56" y="34"/>
                </a:lnTo>
                <a:lnTo>
                  <a:pt x="54" y="34"/>
                </a:lnTo>
                <a:lnTo>
                  <a:pt x="54" y="36"/>
                </a:lnTo>
                <a:lnTo>
                  <a:pt x="52" y="36"/>
                </a:lnTo>
                <a:lnTo>
                  <a:pt x="52" y="38"/>
                </a:lnTo>
                <a:lnTo>
                  <a:pt x="50" y="38"/>
                </a:lnTo>
                <a:lnTo>
                  <a:pt x="50" y="40"/>
                </a:lnTo>
                <a:lnTo>
                  <a:pt x="50" y="42"/>
                </a:lnTo>
                <a:lnTo>
                  <a:pt x="50" y="44"/>
                </a:lnTo>
                <a:lnTo>
                  <a:pt x="48" y="44"/>
                </a:lnTo>
                <a:lnTo>
                  <a:pt x="48" y="46"/>
                </a:lnTo>
                <a:lnTo>
                  <a:pt x="46" y="46"/>
                </a:lnTo>
                <a:lnTo>
                  <a:pt x="44" y="46"/>
                </a:lnTo>
                <a:lnTo>
                  <a:pt x="44" y="48"/>
                </a:lnTo>
                <a:lnTo>
                  <a:pt x="42" y="48"/>
                </a:lnTo>
                <a:lnTo>
                  <a:pt x="44" y="48"/>
                </a:lnTo>
                <a:lnTo>
                  <a:pt x="44" y="50"/>
                </a:lnTo>
                <a:lnTo>
                  <a:pt x="44" y="52"/>
                </a:lnTo>
                <a:lnTo>
                  <a:pt x="42" y="52"/>
                </a:lnTo>
                <a:lnTo>
                  <a:pt x="38" y="52"/>
                </a:lnTo>
                <a:lnTo>
                  <a:pt x="38" y="54"/>
                </a:lnTo>
                <a:lnTo>
                  <a:pt x="40" y="56"/>
                </a:lnTo>
                <a:lnTo>
                  <a:pt x="40" y="58"/>
                </a:lnTo>
                <a:lnTo>
                  <a:pt x="38" y="58"/>
                </a:lnTo>
                <a:lnTo>
                  <a:pt x="38" y="60"/>
                </a:lnTo>
                <a:lnTo>
                  <a:pt x="40" y="60"/>
                </a:lnTo>
                <a:lnTo>
                  <a:pt x="40" y="62"/>
                </a:lnTo>
                <a:lnTo>
                  <a:pt x="40" y="64"/>
                </a:lnTo>
                <a:lnTo>
                  <a:pt x="40" y="66"/>
                </a:lnTo>
                <a:lnTo>
                  <a:pt x="40" y="68"/>
                </a:lnTo>
                <a:lnTo>
                  <a:pt x="38" y="68"/>
                </a:lnTo>
                <a:lnTo>
                  <a:pt x="38" y="66"/>
                </a:lnTo>
                <a:lnTo>
                  <a:pt x="38" y="68"/>
                </a:lnTo>
                <a:lnTo>
                  <a:pt x="36" y="68"/>
                </a:lnTo>
                <a:lnTo>
                  <a:pt x="32" y="68"/>
                </a:lnTo>
                <a:lnTo>
                  <a:pt x="32" y="70"/>
                </a:lnTo>
                <a:lnTo>
                  <a:pt x="32" y="72"/>
                </a:lnTo>
                <a:lnTo>
                  <a:pt x="30" y="72"/>
                </a:lnTo>
                <a:lnTo>
                  <a:pt x="24" y="72"/>
                </a:lnTo>
                <a:lnTo>
                  <a:pt x="24" y="74"/>
                </a:lnTo>
                <a:lnTo>
                  <a:pt x="24" y="76"/>
                </a:lnTo>
                <a:lnTo>
                  <a:pt x="22" y="76"/>
                </a:lnTo>
                <a:lnTo>
                  <a:pt x="22" y="74"/>
                </a:lnTo>
                <a:lnTo>
                  <a:pt x="22" y="76"/>
                </a:lnTo>
                <a:lnTo>
                  <a:pt x="20" y="76"/>
                </a:lnTo>
                <a:lnTo>
                  <a:pt x="20" y="78"/>
                </a:lnTo>
                <a:lnTo>
                  <a:pt x="18" y="78"/>
                </a:lnTo>
                <a:lnTo>
                  <a:pt x="16" y="78"/>
                </a:lnTo>
                <a:lnTo>
                  <a:pt x="14" y="78"/>
                </a:lnTo>
                <a:lnTo>
                  <a:pt x="14" y="80"/>
                </a:lnTo>
                <a:lnTo>
                  <a:pt x="12" y="80"/>
                </a:lnTo>
                <a:lnTo>
                  <a:pt x="10" y="80"/>
                </a:lnTo>
                <a:lnTo>
                  <a:pt x="8" y="80"/>
                </a:lnTo>
                <a:lnTo>
                  <a:pt x="8" y="82"/>
                </a:lnTo>
                <a:lnTo>
                  <a:pt x="6" y="82"/>
                </a:lnTo>
                <a:lnTo>
                  <a:pt x="6" y="84"/>
                </a:lnTo>
                <a:lnTo>
                  <a:pt x="4" y="84"/>
                </a:lnTo>
                <a:lnTo>
                  <a:pt x="4" y="86"/>
                </a:lnTo>
                <a:lnTo>
                  <a:pt x="2" y="86"/>
                </a:lnTo>
                <a:lnTo>
                  <a:pt x="0" y="86"/>
                </a:lnTo>
                <a:lnTo>
                  <a:pt x="0" y="88"/>
                </a:lnTo>
                <a:lnTo>
                  <a:pt x="0" y="90"/>
                </a:lnTo>
                <a:lnTo>
                  <a:pt x="0" y="94"/>
                </a:lnTo>
                <a:lnTo>
                  <a:pt x="0" y="92"/>
                </a:lnTo>
                <a:lnTo>
                  <a:pt x="2" y="92"/>
                </a:lnTo>
                <a:lnTo>
                  <a:pt x="2" y="94"/>
                </a:lnTo>
                <a:lnTo>
                  <a:pt x="2" y="92"/>
                </a:lnTo>
                <a:lnTo>
                  <a:pt x="4" y="92"/>
                </a:lnTo>
                <a:lnTo>
                  <a:pt x="8" y="92"/>
                </a:lnTo>
                <a:lnTo>
                  <a:pt x="10" y="94"/>
                </a:lnTo>
                <a:lnTo>
                  <a:pt x="12" y="94"/>
                </a:lnTo>
                <a:lnTo>
                  <a:pt x="14" y="94"/>
                </a:lnTo>
                <a:lnTo>
                  <a:pt x="14" y="92"/>
                </a:lnTo>
                <a:lnTo>
                  <a:pt x="16" y="92"/>
                </a:lnTo>
                <a:lnTo>
                  <a:pt x="18" y="90"/>
                </a:lnTo>
                <a:lnTo>
                  <a:pt x="20" y="90"/>
                </a:lnTo>
                <a:lnTo>
                  <a:pt x="20" y="92"/>
                </a:lnTo>
                <a:lnTo>
                  <a:pt x="20" y="90"/>
                </a:lnTo>
                <a:lnTo>
                  <a:pt x="22" y="90"/>
                </a:lnTo>
                <a:lnTo>
                  <a:pt x="22" y="92"/>
                </a:lnTo>
                <a:lnTo>
                  <a:pt x="24" y="92"/>
                </a:lnTo>
                <a:lnTo>
                  <a:pt x="24" y="90"/>
                </a:lnTo>
                <a:lnTo>
                  <a:pt x="24" y="92"/>
                </a:lnTo>
                <a:lnTo>
                  <a:pt x="30" y="92"/>
                </a:lnTo>
                <a:lnTo>
                  <a:pt x="30" y="94"/>
                </a:lnTo>
                <a:lnTo>
                  <a:pt x="32" y="94"/>
                </a:lnTo>
                <a:lnTo>
                  <a:pt x="34" y="94"/>
                </a:lnTo>
                <a:lnTo>
                  <a:pt x="34" y="96"/>
                </a:lnTo>
                <a:lnTo>
                  <a:pt x="36" y="98"/>
                </a:lnTo>
                <a:lnTo>
                  <a:pt x="36" y="96"/>
                </a:lnTo>
                <a:lnTo>
                  <a:pt x="36" y="98"/>
                </a:lnTo>
                <a:lnTo>
                  <a:pt x="38" y="98"/>
                </a:lnTo>
                <a:lnTo>
                  <a:pt x="38" y="96"/>
                </a:lnTo>
                <a:lnTo>
                  <a:pt x="38" y="98"/>
                </a:lnTo>
                <a:lnTo>
                  <a:pt x="38" y="96"/>
                </a:lnTo>
                <a:lnTo>
                  <a:pt x="40" y="96"/>
                </a:lnTo>
                <a:lnTo>
                  <a:pt x="42" y="96"/>
                </a:lnTo>
                <a:lnTo>
                  <a:pt x="44" y="96"/>
                </a:lnTo>
                <a:lnTo>
                  <a:pt x="44" y="94"/>
                </a:lnTo>
                <a:lnTo>
                  <a:pt x="46" y="94"/>
                </a:lnTo>
                <a:lnTo>
                  <a:pt x="48" y="94"/>
                </a:lnTo>
                <a:lnTo>
                  <a:pt x="50" y="94"/>
                </a:lnTo>
                <a:lnTo>
                  <a:pt x="50" y="92"/>
                </a:lnTo>
                <a:lnTo>
                  <a:pt x="50" y="94"/>
                </a:lnTo>
                <a:lnTo>
                  <a:pt x="52" y="94"/>
                </a:lnTo>
                <a:lnTo>
                  <a:pt x="54" y="94"/>
                </a:lnTo>
                <a:lnTo>
                  <a:pt x="54" y="96"/>
                </a:lnTo>
                <a:lnTo>
                  <a:pt x="54" y="94"/>
                </a:lnTo>
                <a:lnTo>
                  <a:pt x="54" y="96"/>
                </a:lnTo>
                <a:lnTo>
                  <a:pt x="56" y="96"/>
                </a:lnTo>
                <a:lnTo>
                  <a:pt x="60" y="96"/>
                </a:lnTo>
                <a:lnTo>
                  <a:pt x="60" y="98"/>
                </a:lnTo>
                <a:lnTo>
                  <a:pt x="62" y="98"/>
                </a:lnTo>
                <a:lnTo>
                  <a:pt x="64" y="98"/>
                </a:lnTo>
                <a:lnTo>
                  <a:pt x="64" y="100"/>
                </a:lnTo>
                <a:lnTo>
                  <a:pt x="66" y="100"/>
                </a:lnTo>
                <a:lnTo>
                  <a:pt x="66" y="98"/>
                </a:lnTo>
                <a:lnTo>
                  <a:pt x="66" y="100"/>
                </a:lnTo>
                <a:lnTo>
                  <a:pt x="68" y="100"/>
                </a:lnTo>
                <a:lnTo>
                  <a:pt x="70" y="100"/>
                </a:lnTo>
                <a:lnTo>
                  <a:pt x="74" y="100"/>
                </a:lnTo>
                <a:lnTo>
                  <a:pt x="76" y="100"/>
                </a:lnTo>
                <a:lnTo>
                  <a:pt x="76" y="102"/>
                </a:lnTo>
                <a:lnTo>
                  <a:pt x="78" y="100"/>
                </a:lnTo>
                <a:lnTo>
                  <a:pt x="78" y="102"/>
                </a:lnTo>
                <a:lnTo>
                  <a:pt x="78" y="100"/>
                </a:lnTo>
                <a:lnTo>
                  <a:pt x="80" y="100"/>
                </a:lnTo>
                <a:lnTo>
                  <a:pt x="80" y="102"/>
                </a:lnTo>
                <a:lnTo>
                  <a:pt x="80" y="100"/>
                </a:lnTo>
                <a:lnTo>
                  <a:pt x="84" y="100"/>
                </a:lnTo>
                <a:lnTo>
                  <a:pt x="86" y="100"/>
                </a:lnTo>
                <a:lnTo>
                  <a:pt x="88" y="100"/>
                </a:lnTo>
                <a:lnTo>
                  <a:pt x="90" y="100"/>
                </a:lnTo>
                <a:lnTo>
                  <a:pt x="94" y="100"/>
                </a:lnTo>
                <a:lnTo>
                  <a:pt x="96" y="100"/>
                </a:lnTo>
                <a:lnTo>
                  <a:pt x="98" y="100"/>
                </a:lnTo>
                <a:lnTo>
                  <a:pt x="100" y="102"/>
                </a:lnTo>
                <a:lnTo>
                  <a:pt x="102" y="102"/>
                </a:lnTo>
                <a:lnTo>
                  <a:pt x="106" y="102"/>
                </a:lnTo>
                <a:lnTo>
                  <a:pt x="106" y="104"/>
                </a:lnTo>
                <a:lnTo>
                  <a:pt x="106" y="102"/>
                </a:lnTo>
                <a:lnTo>
                  <a:pt x="108" y="102"/>
                </a:lnTo>
                <a:lnTo>
                  <a:pt x="112" y="102"/>
                </a:lnTo>
                <a:lnTo>
                  <a:pt x="114" y="102"/>
                </a:lnTo>
                <a:lnTo>
                  <a:pt x="116" y="102"/>
                </a:lnTo>
                <a:lnTo>
                  <a:pt x="116" y="104"/>
                </a:lnTo>
                <a:lnTo>
                  <a:pt x="118" y="104"/>
                </a:lnTo>
                <a:lnTo>
                  <a:pt x="120" y="104"/>
                </a:lnTo>
                <a:lnTo>
                  <a:pt x="122" y="104"/>
                </a:lnTo>
                <a:lnTo>
                  <a:pt x="124" y="104"/>
                </a:lnTo>
                <a:lnTo>
                  <a:pt x="126" y="104"/>
                </a:lnTo>
                <a:lnTo>
                  <a:pt x="128" y="104"/>
                </a:lnTo>
                <a:lnTo>
                  <a:pt x="128" y="106"/>
                </a:lnTo>
                <a:lnTo>
                  <a:pt x="128" y="108"/>
                </a:lnTo>
                <a:lnTo>
                  <a:pt x="128" y="106"/>
                </a:lnTo>
                <a:lnTo>
                  <a:pt x="130" y="106"/>
                </a:lnTo>
                <a:lnTo>
                  <a:pt x="130" y="108"/>
                </a:lnTo>
                <a:lnTo>
                  <a:pt x="132" y="106"/>
                </a:lnTo>
                <a:lnTo>
                  <a:pt x="132" y="108"/>
                </a:lnTo>
                <a:lnTo>
                  <a:pt x="134" y="108"/>
                </a:lnTo>
                <a:lnTo>
                  <a:pt x="136" y="108"/>
                </a:lnTo>
                <a:lnTo>
                  <a:pt x="138" y="108"/>
                </a:lnTo>
                <a:lnTo>
                  <a:pt x="140" y="108"/>
                </a:lnTo>
                <a:lnTo>
                  <a:pt x="142" y="108"/>
                </a:lnTo>
                <a:lnTo>
                  <a:pt x="142" y="110"/>
                </a:lnTo>
                <a:lnTo>
                  <a:pt x="144" y="108"/>
                </a:lnTo>
                <a:lnTo>
                  <a:pt x="146" y="110"/>
                </a:lnTo>
                <a:lnTo>
                  <a:pt x="148" y="110"/>
                </a:lnTo>
                <a:lnTo>
                  <a:pt x="150" y="110"/>
                </a:lnTo>
                <a:lnTo>
                  <a:pt x="152" y="112"/>
                </a:lnTo>
                <a:lnTo>
                  <a:pt x="154" y="112"/>
                </a:lnTo>
                <a:lnTo>
                  <a:pt x="156" y="112"/>
                </a:lnTo>
                <a:lnTo>
                  <a:pt x="158" y="110"/>
                </a:lnTo>
                <a:lnTo>
                  <a:pt x="158" y="108"/>
                </a:lnTo>
                <a:lnTo>
                  <a:pt x="158" y="106"/>
                </a:lnTo>
                <a:lnTo>
                  <a:pt x="160" y="106"/>
                </a:lnTo>
                <a:lnTo>
                  <a:pt x="160" y="104"/>
                </a:lnTo>
                <a:lnTo>
                  <a:pt x="160" y="102"/>
                </a:lnTo>
                <a:lnTo>
                  <a:pt x="160" y="100"/>
                </a:lnTo>
                <a:lnTo>
                  <a:pt x="160" y="98"/>
                </a:lnTo>
                <a:lnTo>
                  <a:pt x="162" y="96"/>
                </a:lnTo>
                <a:lnTo>
                  <a:pt x="162" y="92"/>
                </a:lnTo>
                <a:lnTo>
                  <a:pt x="162" y="90"/>
                </a:lnTo>
                <a:lnTo>
                  <a:pt x="164" y="88"/>
                </a:lnTo>
                <a:lnTo>
                  <a:pt x="164" y="86"/>
                </a:lnTo>
                <a:lnTo>
                  <a:pt x="164" y="84"/>
                </a:lnTo>
                <a:lnTo>
                  <a:pt x="164" y="82"/>
                </a:lnTo>
                <a:lnTo>
                  <a:pt x="166" y="78"/>
                </a:lnTo>
                <a:lnTo>
                  <a:pt x="166" y="76"/>
                </a:lnTo>
                <a:lnTo>
                  <a:pt x="168" y="74"/>
                </a:lnTo>
                <a:lnTo>
                  <a:pt x="168" y="72"/>
                </a:lnTo>
                <a:lnTo>
                  <a:pt x="168" y="70"/>
                </a:lnTo>
                <a:lnTo>
                  <a:pt x="168" y="68"/>
                </a:lnTo>
                <a:lnTo>
                  <a:pt x="168" y="66"/>
                </a:lnTo>
                <a:lnTo>
                  <a:pt x="170" y="64"/>
                </a:lnTo>
                <a:lnTo>
                  <a:pt x="170" y="62"/>
                </a:lnTo>
                <a:lnTo>
                  <a:pt x="170" y="60"/>
                </a:lnTo>
                <a:lnTo>
                  <a:pt x="170" y="58"/>
                </a:lnTo>
                <a:lnTo>
                  <a:pt x="170" y="56"/>
                </a:lnTo>
                <a:lnTo>
                  <a:pt x="170" y="54"/>
                </a:lnTo>
                <a:lnTo>
                  <a:pt x="172" y="52"/>
                </a:lnTo>
                <a:lnTo>
                  <a:pt x="172" y="50"/>
                </a:lnTo>
                <a:lnTo>
                  <a:pt x="172" y="48"/>
                </a:lnTo>
                <a:lnTo>
                  <a:pt x="172" y="46"/>
                </a:lnTo>
                <a:lnTo>
                  <a:pt x="174" y="44"/>
                </a:lnTo>
                <a:lnTo>
                  <a:pt x="174" y="42"/>
                </a:lnTo>
                <a:lnTo>
                  <a:pt x="174" y="40"/>
                </a:lnTo>
                <a:lnTo>
                  <a:pt x="174" y="38"/>
                </a:lnTo>
                <a:lnTo>
                  <a:pt x="174" y="36"/>
                </a:lnTo>
                <a:lnTo>
                  <a:pt x="176" y="34"/>
                </a:lnTo>
                <a:lnTo>
                  <a:pt x="176" y="32"/>
                </a:lnTo>
                <a:lnTo>
                  <a:pt x="176" y="30"/>
                </a:lnTo>
                <a:lnTo>
                  <a:pt x="176" y="28"/>
                </a:lnTo>
                <a:lnTo>
                  <a:pt x="176" y="26"/>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748" name="Freeform 664">
            <a:extLst>
              <a:ext uri="{FF2B5EF4-FFF2-40B4-BE49-F238E27FC236}">
                <a16:creationId xmlns:a16="http://schemas.microsoft.com/office/drawing/2014/main" xmlns="" id="{00000000-0008-0000-0000-000099020000}"/>
              </a:ext>
            </a:extLst>
          </p:cNvPr>
          <p:cNvSpPr>
            <a:spLocks/>
          </p:cNvSpPr>
          <p:nvPr/>
        </p:nvSpPr>
        <p:spPr bwMode="auto">
          <a:xfrm>
            <a:off x="3735210" y="4512678"/>
            <a:ext cx="1587" cy="3175"/>
          </a:xfrm>
          <a:custGeom>
            <a:avLst/>
            <a:gdLst>
              <a:gd name="T0" fmla="*/ 0 w 1588"/>
              <a:gd name="T1" fmla="*/ 0 h 2"/>
              <a:gd name="T2" fmla="*/ 0 w 1588"/>
              <a:gd name="T3" fmla="*/ 0 h 2"/>
              <a:gd name="T4" fmla="*/ 0 w 1588"/>
              <a:gd name="T5" fmla="*/ 2147483646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lnTo>
                  <a:pt x="0" y="0"/>
                </a:lnTo>
                <a:close/>
              </a:path>
            </a:pathLst>
          </a:custGeom>
          <a:solidFill>
            <a:srgbClr val="2E3192"/>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749" name="Rectangle 1748">
            <a:extLst>
              <a:ext uri="{FF2B5EF4-FFF2-40B4-BE49-F238E27FC236}">
                <a16:creationId xmlns:a16="http://schemas.microsoft.com/office/drawing/2014/main" xmlns="" id="{00000000-0008-0000-0000-00009A020000}"/>
              </a:ext>
            </a:extLst>
          </p:cNvPr>
          <p:cNvSpPr>
            <a:spLocks noChangeArrowheads="1"/>
          </p:cNvSpPr>
          <p:nvPr/>
        </p:nvSpPr>
        <p:spPr bwMode="auto">
          <a:xfrm>
            <a:off x="3719335" y="4538078"/>
            <a:ext cx="1587" cy="1588"/>
          </a:xfrm>
          <a:prstGeom prst="rect">
            <a:avLst/>
          </a:prstGeom>
          <a:solidFill>
            <a:srgbClr val="2E3192"/>
          </a:solidFill>
          <a:ln w="3175">
            <a:solidFill>
              <a:schemeClr val="bg1">
                <a:lumMod val="50000"/>
              </a:schemeClr>
            </a:solidFill>
            <a:miter lim="800000"/>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1750" name="Freeform 666">
            <a:extLst>
              <a:ext uri="{FF2B5EF4-FFF2-40B4-BE49-F238E27FC236}">
                <a16:creationId xmlns:a16="http://schemas.microsoft.com/office/drawing/2014/main" xmlns="" id="{00000000-0008-0000-0000-00009B020000}"/>
              </a:ext>
            </a:extLst>
          </p:cNvPr>
          <p:cNvSpPr>
            <a:spLocks/>
          </p:cNvSpPr>
          <p:nvPr/>
        </p:nvSpPr>
        <p:spPr bwMode="auto">
          <a:xfrm>
            <a:off x="3712985" y="4541253"/>
            <a:ext cx="3175" cy="3175"/>
          </a:xfrm>
          <a:custGeom>
            <a:avLst/>
            <a:gdLst>
              <a:gd name="T0" fmla="*/ 0 w 2"/>
              <a:gd name="T1" fmla="*/ 2147483646 h 2"/>
              <a:gd name="T2" fmla="*/ 2147483646 w 2"/>
              <a:gd name="T3" fmla="*/ 2147483646 h 2"/>
              <a:gd name="T4" fmla="*/ 0 w 2"/>
              <a:gd name="T5" fmla="*/ 0 h 2"/>
              <a:gd name="T6" fmla="*/ 0 w 2"/>
              <a:gd name="T7" fmla="*/ 0 h 2"/>
              <a:gd name="T8" fmla="*/ 0 w 2"/>
              <a:gd name="T9" fmla="*/ 2147483646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0" y="2"/>
                </a:moveTo>
                <a:lnTo>
                  <a:pt x="2" y="2"/>
                </a:lnTo>
                <a:lnTo>
                  <a:pt x="0" y="0"/>
                </a:lnTo>
                <a:lnTo>
                  <a:pt x="0" y="2"/>
                </a:lnTo>
                <a:close/>
              </a:path>
            </a:pathLst>
          </a:custGeom>
          <a:solidFill>
            <a:srgbClr val="2E3192"/>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751" name="Visalia-Porterville, CA">
            <a:extLst>
              <a:ext uri="{FF2B5EF4-FFF2-40B4-BE49-F238E27FC236}">
                <a16:creationId xmlns:a16="http://schemas.microsoft.com/office/drawing/2014/main" xmlns="" id="{00000000-0008-0000-0000-00009C020000}"/>
              </a:ext>
            </a:extLst>
          </p:cNvPr>
          <p:cNvSpPr>
            <a:spLocks/>
          </p:cNvSpPr>
          <p:nvPr/>
        </p:nvSpPr>
        <p:spPr bwMode="auto">
          <a:xfrm>
            <a:off x="3900310" y="5002586"/>
            <a:ext cx="238125" cy="207753"/>
          </a:xfrm>
          <a:custGeom>
            <a:avLst/>
            <a:gdLst>
              <a:gd name="T0" fmla="*/ 2147483647 w 150"/>
              <a:gd name="T1" fmla="*/ 2147483647 h 132"/>
              <a:gd name="T2" fmla="*/ 2147483647 w 150"/>
              <a:gd name="T3" fmla="*/ 2147483647 h 132"/>
              <a:gd name="T4" fmla="*/ 2147483647 w 150"/>
              <a:gd name="T5" fmla="*/ 2147483647 h 132"/>
              <a:gd name="T6" fmla="*/ 2147483647 w 150"/>
              <a:gd name="T7" fmla="*/ 2147483647 h 132"/>
              <a:gd name="T8" fmla="*/ 2147483647 w 150"/>
              <a:gd name="T9" fmla="*/ 2147483647 h 132"/>
              <a:gd name="T10" fmla="*/ 2147483647 w 150"/>
              <a:gd name="T11" fmla="*/ 2147483647 h 132"/>
              <a:gd name="T12" fmla="*/ 2147483647 w 150"/>
              <a:gd name="T13" fmla="*/ 2147483647 h 132"/>
              <a:gd name="T14" fmla="*/ 2147483647 w 150"/>
              <a:gd name="T15" fmla="*/ 2147483647 h 132"/>
              <a:gd name="T16" fmla="*/ 2147483647 w 150"/>
              <a:gd name="T17" fmla="*/ 2147483647 h 132"/>
              <a:gd name="T18" fmla="*/ 2147483647 w 150"/>
              <a:gd name="T19" fmla="*/ 2147483647 h 132"/>
              <a:gd name="T20" fmla="*/ 2147483647 w 150"/>
              <a:gd name="T21" fmla="*/ 2147483647 h 132"/>
              <a:gd name="T22" fmla="*/ 2147483647 w 150"/>
              <a:gd name="T23" fmla="*/ 2147483647 h 132"/>
              <a:gd name="T24" fmla="*/ 2147483647 w 150"/>
              <a:gd name="T25" fmla="*/ 2147483647 h 132"/>
              <a:gd name="T26" fmla="*/ 2147483647 w 150"/>
              <a:gd name="T27" fmla="*/ 2147483647 h 132"/>
              <a:gd name="T28" fmla="*/ 2147483647 w 150"/>
              <a:gd name="T29" fmla="*/ 2147483647 h 132"/>
              <a:gd name="T30" fmla="*/ 2147483647 w 150"/>
              <a:gd name="T31" fmla="*/ 2147483647 h 132"/>
              <a:gd name="T32" fmla="*/ 2147483647 w 150"/>
              <a:gd name="T33" fmla="*/ 2147483647 h 132"/>
              <a:gd name="T34" fmla="*/ 2147483647 w 150"/>
              <a:gd name="T35" fmla="*/ 2147483647 h 132"/>
              <a:gd name="T36" fmla="*/ 2147483647 w 150"/>
              <a:gd name="T37" fmla="*/ 2147483647 h 132"/>
              <a:gd name="T38" fmla="*/ 2147483647 w 150"/>
              <a:gd name="T39" fmla="*/ 2147483647 h 132"/>
              <a:gd name="T40" fmla="*/ 2147483647 w 150"/>
              <a:gd name="T41" fmla="*/ 2147483647 h 132"/>
              <a:gd name="T42" fmla="*/ 2147483647 w 150"/>
              <a:gd name="T43" fmla="*/ 2147483647 h 132"/>
              <a:gd name="T44" fmla="*/ 2147483647 w 150"/>
              <a:gd name="T45" fmla="*/ 2147483647 h 132"/>
              <a:gd name="T46" fmla="*/ 2147483647 w 150"/>
              <a:gd name="T47" fmla="*/ 2147483647 h 132"/>
              <a:gd name="T48" fmla="*/ 2147483647 w 150"/>
              <a:gd name="T49" fmla="*/ 0 h 132"/>
              <a:gd name="T50" fmla="*/ 2147483647 w 150"/>
              <a:gd name="T51" fmla="*/ 2147483647 h 132"/>
              <a:gd name="T52" fmla="*/ 2147483647 w 150"/>
              <a:gd name="T53" fmla="*/ 2147483647 h 132"/>
              <a:gd name="T54" fmla="*/ 2147483647 w 150"/>
              <a:gd name="T55" fmla="*/ 2147483647 h 132"/>
              <a:gd name="T56" fmla="*/ 2147483647 w 150"/>
              <a:gd name="T57" fmla="*/ 2147483647 h 132"/>
              <a:gd name="T58" fmla="*/ 2147483647 w 150"/>
              <a:gd name="T59" fmla="*/ 2147483647 h 132"/>
              <a:gd name="T60" fmla="*/ 2147483647 w 150"/>
              <a:gd name="T61" fmla="*/ 2147483647 h 132"/>
              <a:gd name="T62" fmla="*/ 2147483647 w 150"/>
              <a:gd name="T63" fmla="*/ 2147483647 h 132"/>
              <a:gd name="T64" fmla="*/ 2147483647 w 150"/>
              <a:gd name="T65" fmla="*/ 2147483647 h 132"/>
              <a:gd name="T66" fmla="*/ 2147483647 w 150"/>
              <a:gd name="T67" fmla="*/ 2147483647 h 132"/>
              <a:gd name="T68" fmla="*/ 2147483647 w 150"/>
              <a:gd name="T69" fmla="*/ 2147483647 h 132"/>
              <a:gd name="T70" fmla="*/ 2147483647 w 150"/>
              <a:gd name="T71" fmla="*/ 2147483647 h 132"/>
              <a:gd name="T72" fmla="*/ 2147483647 w 150"/>
              <a:gd name="T73" fmla="*/ 2147483647 h 132"/>
              <a:gd name="T74" fmla="*/ 2147483647 w 150"/>
              <a:gd name="T75" fmla="*/ 2147483647 h 132"/>
              <a:gd name="T76" fmla="*/ 2147483647 w 150"/>
              <a:gd name="T77" fmla="*/ 2147483647 h 132"/>
              <a:gd name="T78" fmla="*/ 2147483647 w 150"/>
              <a:gd name="T79" fmla="*/ 2147483647 h 132"/>
              <a:gd name="T80" fmla="*/ 2147483647 w 150"/>
              <a:gd name="T81" fmla="*/ 2147483647 h 132"/>
              <a:gd name="T82" fmla="*/ 2147483647 w 150"/>
              <a:gd name="T83" fmla="*/ 2147483647 h 132"/>
              <a:gd name="T84" fmla="*/ 2147483647 w 150"/>
              <a:gd name="T85" fmla="*/ 2147483647 h 132"/>
              <a:gd name="T86" fmla="*/ 2147483647 w 150"/>
              <a:gd name="T87" fmla="*/ 2147483647 h 132"/>
              <a:gd name="T88" fmla="*/ 0 w 150"/>
              <a:gd name="T89" fmla="*/ 2147483647 h 132"/>
              <a:gd name="T90" fmla="*/ 2147483647 w 150"/>
              <a:gd name="T91" fmla="*/ 2147483647 h 132"/>
              <a:gd name="T92" fmla="*/ 2147483647 w 150"/>
              <a:gd name="T93" fmla="*/ 2147483647 h 132"/>
              <a:gd name="T94" fmla="*/ 2147483647 w 150"/>
              <a:gd name="T95" fmla="*/ 2147483647 h 132"/>
              <a:gd name="T96" fmla="*/ 2147483647 w 150"/>
              <a:gd name="T97" fmla="*/ 2147483647 h 132"/>
              <a:gd name="T98" fmla="*/ 2147483647 w 150"/>
              <a:gd name="T99" fmla="*/ 2147483647 h 132"/>
              <a:gd name="T100" fmla="*/ 2147483647 w 150"/>
              <a:gd name="T101" fmla="*/ 2147483647 h 132"/>
              <a:gd name="T102" fmla="*/ 2147483647 w 150"/>
              <a:gd name="T103" fmla="*/ 2147483647 h 132"/>
              <a:gd name="T104" fmla="*/ 2147483647 w 150"/>
              <a:gd name="T105" fmla="*/ 2147483647 h 132"/>
              <a:gd name="T106" fmla="*/ 2147483647 w 150"/>
              <a:gd name="T107" fmla="*/ 2147483647 h 132"/>
              <a:gd name="T108" fmla="*/ 2147483647 w 150"/>
              <a:gd name="T109" fmla="*/ 2147483647 h 132"/>
              <a:gd name="T110" fmla="*/ 2147483647 w 150"/>
              <a:gd name="T111" fmla="*/ 2147483647 h 132"/>
              <a:gd name="T112" fmla="*/ 2147483647 w 150"/>
              <a:gd name="T113" fmla="*/ 2147483647 h 132"/>
              <a:gd name="T114" fmla="*/ 2147483647 w 150"/>
              <a:gd name="T115" fmla="*/ 2147483647 h 132"/>
              <a:gd name="T116" fmla="*/ 2147483647 w 150"/>
              <a:gd name="T117" fmla="*/ 2147483647 h 132"/>
              <a:gd name="T118" fmla="*/ 2147483647 w 150"/>
              <a:gd name="T119" fmla="*/ 2147483647 h 13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0"/>
              <a:gd name="T181" fmla="*/ 0 h 132"/>
              <a:gd name="T182" fmla="*/ 150 w 150"/>
              <a:gd name="T183" fmla="*/ 132 h 13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0" h="132">
                <a:moveTo>
                  <a:pt x="150" y="120"/>
                </a:moveTo>
                <a:lnTo>
                  <a:pt x="150" y="118"/>
                </a:lnTo>
                <a:lnTo>
                  <a:pt x="150" y="116"/>
                </a:lnTo>
                <a:lnTo>
                  <a:pt x="150" y="114"/>
                </a:lnTo>
                <a:lnTo>
                  <a:pt x="150" y="112"/>
                </a:lnTo>
                <a:lnTo>
                  <a:pt x="148" y="112"/>
                </a:lnTo>
                <a:lnTo>
                  <a:pt x="148" y="110"/>
                </a:lnTo>
                <a:lnTo>
                  <a:pt x="150" y="110"/>
                </a:lnTo>
                <a:lnTo>
                  <a:pt x="150" y="108"/>
                </a:lnTo>
                <a:lnTo>
                  <a:pt x="150" y="106"/>
                </a:lnTo>
                <a:lnTo>
                  <a:pt x="148" y="106"/>
                </a:lnTo>
                <a:lnTo>
                  <a:pt x="148" y="104"/>
                </a:lnTo>
                <a:lnTo>
                  <a:pt x="148" y="102"/>
                </a:lnTo>
                <a:lnTo>
                  <a:pt x="148" y="98"/>
                </a:lnTo>
                <a:lnTo>
                  <a:pt x="148" y="96"/>
                </a:lnTo>
                <a:lnTo>
                  <a:pt x="148" y="94"/>
                </a:lnTo>
                <a:lnTo>
                  <a:pt x="148" y="96"/>
                </a:lnTo>
                <a:lnTo>
                  <a:pt x="148" y="94"/>
                </a:lnTo>
                <a:lnTo>
                  <a:pt x="148" y="92"/>
                </a:lnTo>
                <a:lnTo>
                  <a:pt x="148" y="88"/>
                </a:lnTo>
                <a:lnTo>
                  <a:pt x="150" y="88"/>
                </a:lnTo>
                <a:lnTo>
                  <a:pt x="150" y="86"/>
                </a:lnTo>
                <a:lnTo>
                  <a:pt x="150" y="84"/>
                </a:lnTo>
                <a:lnTo>
                  <a:pt x="148" y="84"/>
                </a:lnTo>
                <a:lnTo>
                  <a:pt x="148" y="82"/>
                </a:lnTo>
                <a:lnTo>
                  <a:pt x="148" y="80"/>
                </a:lnTo>
                <a:lnTo>
                  <a:pt x="146" y="80"/>
                </a:lnTo>
                <a:lnTo>
                  <a:pt x="146" y="78"/>
                </a:lnTo>
                <a:lnTo>
                  <a:pt x="146" y="74"/>
                </a:lnTo>
                <a:lnTo>
                  <a:pt x="146" y="72"/>
                </a:lnTo>
                <a:lnTo>
                  <a:pt x="146" y="70"/>
                </a:lnTo>
                <a:lnTo>
                  <a:pt x="146" y="68"/>
                </a:lnTo>
                <a:lnTo>
                  <a:pt x="148" y="68"/>
                </a:lnTo>
                <a:lnTo>
                  <a:pt x="148" y="66"/>
                </a:lnTo>
                <a:lnTo>
                  <a:pt x="150" y="66"/>
                </a:lnTo>
                <a:lnTo>
                  <a:pt x="150" y="64"/>
                </a:lnTo>
                <a:lnTo>
                  <a:pt x="148" y="64"/>
                </a:lnTo>
                <a:lnTo>
                  <a:pt x="148" y="60"/>
                </a:lnTo>
                <a:lnTo>
                  <a:pt x="146" y="60"/>
                </a:lnTo>
                <a:lnTo>
                  <a:pt x="146" y="58"/>
                </a:lnTo>
                <a:lnTo>
                  <a:pt x="146" y="56"/>
                </a:lnTo>
                <a:lnTo>
                  <a:pt x="148" y="56"/>
                </a:lnTo>
                <a:lnTo>
                  <a:pt x="148" y="54"/>
                </a:lnTo>
                <a:lnTo>
                  <a:pt x="146" y="54"/>
                </a:lnTo>
                <a:lnTo>
                  <a:pt x="146" y="52"/>
                </a:lnTo>
                <a:lnTo>
                  <a:pt x="146" y="54"/>
                </a:lnTo>
                <a:lnTo>
                  <a:pt x="144" y="52"/>
                </a:lnTo>
                <a:lnTo>
                  <a:pt x="142" y="52"/>
                </a:lnTo>
                <a:lnTo>
                  <a:pt x="142" y="50"/>
                </a:lnTo>
                <a:lnTo>
                  <a:pt x="142" y="48"/>
                </a:lnTo>
                <a:lnTo>
                  <a:pt x="140" y="48"/>
                </a:lnTo>
                <a:lnTo>
                  <a:pt x="140" y="46"/>
                </a:lnTo>
                <a:lnTo>
                  <a:pt x="140" y="44"/>
                </a:lnTo>
                <a:lnTo>
                  <a:pt x="140" y="42"/>
                </a:lnTo>
                <a:lnTo>
                  <a:pt x="142" y="42"/>
                </a:lnTo>
                <a:lnTo>
                  <a:pt x="140" y="40"/>
                </a:lnTo>
                <a:lnTo>
                  <a:pt x="140" y="38"/>
                </a:lnTo>
                <a:lnTo>
                  <a:pt x="140" y="36"/>
                </a:lnTo>
                <a:lnTo>
                  <a:pt x="138" y="36"/>
                </a:lnTo>
                <a:lnTo>
                  <a:pt x="138" y="32"/>
                </a:lnTo>
                <a:lnTo>
                  <a:pt x="140" y="30"/>
                </a:lnTo>
                <a:lnTo>
                  <a:pt x="138" y="30"/>
                </a:lnTo>
                <a:lnTo>
                  <a:pt x="138" y="28"/>
                </a:lnTo>
                <a:lnTo>
                  <a:pt x="136" y="28"/>
                </a:lnTo>
                <a:lnTo>
                  <a:pt x="136" y="26"/>
                </a:lnTo>
                <a:lnTo>
                  <a:pt x="136" y="24"/>
                </a:lnTo>
                <a:lnTo>
                  <a:pt x="134" y="24"/>
                </a:lnTo>
                <a:lnTo>
                  <a:pt x="134" y="22"/>
                </a:lnTo>
                <a:lnTo>
                  <a:pt x="136" y="22"/>
                </a:lnTo>
                <a:lnTo>
                  <a:pt x="136" y="20"/>
                </a:lnTo>
                <a:lnTo>
                  <a:pt x="134" y="20"/>
                </a:lnTo>
                <a:lnTo>
                  <a:pt x="134" y="18"/>
                </a:lnTo>
                <a:lnTo>
                  <a:pt x="132" y="18"/>
                </a:lnTo>
                <a:lnTo>
                  <a:pt x="134" y="18"/>
                </a:lnTo>
                <a:lnTo>
                  <a:pt x="136" y="18"/>
                </a:lnTo>
                <a:lnTo>
                  <a:pt x="136" y="12"/>
                </a:lnTo>
                <a:lnTo>
                  <a:pt x="134" y="12"/>
                </a:lnTo>
                <a:lnTo>
                  <a:pt x="132" y="12"/>
                </a:lnTo>
                <a:lnTo>
                  <a:pt x="130" y="10"/>
                </a:lnTo>
                <a:lnTo>
                  <a:pt x="128" y="10"/>
                </a:lnTo>
                <a:lnTo>
                  <a:pt x="124" y="10"/>
                </a:lnTo>
                <a:lnTo>
                  <a:pt x="122" y="10"/>
                </a:lnTo>
                <a:lnTo>
                  <a:pt x="122" y="8"/>
                </a:lnTo>
                <a:lnTo>
                  <a:pt x="120" y="8"/>
                </a:lnTo>
                <a:lnTo>
                  <a:pt x="118" y="8"/>
                </a:lnTo>
                <a:lnTo>
                  <a:pt x="116" y="8"/>
                </a:lnTo>
                <a:lnTo>
                  <a:pt x="112" y="8"/>
                </a:lnTo>
                <a:lnTo>
                  <a:pt x="110" y="8"/>
                </a:lnTo>
                <a:lnTo>
                  <a:pt x="108" y="6"/>
                </a:lnTo>
                <a:lnTo>
                  <a:pt x="106" y="6"/>
                </a:lnTo>
                <a:lnTo>
                  <a:pt x="102" y="6"/>
                </a:lnTo>
                <a:lnTo>
                  <a:pt x="100" y="4"/>
                </a:lnTo>
                <a:lnTo>
                  <a:pt x="100" y="6"/>
                </a:lnTo>
                <a:lnTo>
                  <a:pt x="98" y="4"/>
                </a:lnTo>
                <a:lnTo>
                  <a:pt x="96" y="4"/>
                </a:lnTo>
                <a:lnTo>
                  <a:pt x="92" y="4"/>
                </a:lnTo>
                <a:lnTo>
                  <a:pt x="92" y="2"/>
                </a:lnTo>
                <a:lnTo>
                  <a:pt x="90" y="2"/>
                </a:lnTo>
                <a:lnTo>
                  <a:pt x="88" y="2"/>
                </a:lnTo>
                <a:lnTo>
                  <a:pt x="86" y="2"/>
                </a:lnTo>
                <a:lnTo>
                  <a:pt x="84" y="2"/>
                </a:lnTo>
                <a:lnTo>
                  <a:pt x="82" y="0"/>
                </a:lnTo>
                <a:lnTo>
                  <a:pt x="80" y="0"/>
                </a:lnTo>
                <a:lnTo>
                  <a:pt x="78" y="0"/>
                </a:lnTo>
                <a:lnTo>
                  <a:pt x="76" y="0"/>
                </a:lnTo>
                <a:lnTo>
                  <a:pt x="76" y="2"/>
                </a:lnTo>
                <a:lnTo>
                  <a:pt x="76" y="4"/>
                </a:lnTo>
                <a:lnTo>
                  <a:pt x="76" y="8"/>
                </a:lnTo>
                <a:lnTo>
                  <a:pt x="74" y="8"/>
                </a:lnTo>
                <a:lnTo>
                  <a:pt x="74" y="10"/>
                </a:lnTo>
                <a:lnTo>
                  <a:pt x="72" y="8"/>
                </a:lnTo>
                <a:lnTo>
                  <a:pt x="70" y="8"/>
                </a:lnTo>
                <a:lnTo>
                  <a:pt x="68" y="8"/>
                </a:lnTo>
                <a:lnTo>
                  <a:pt x="66" y="8"/>
                </a:lnTo>
                <a:lnTo>
                  <a:pt x="64" y="8"/>
                </a:lnTo>
                <a:lnTo>
                  <a:pt x="62" y="6"/>
                </a:lnTo>
                <a:lnTo>
                  <a:pt x="60" y="6"/>
                </a:lnTo>
                <a:lnTo>
                  <a:pt x="58" y="6"/>
                </a:lnTo>
                <a:lnTo>
                  <a:pt x="56" y="6"/>
                </a:lnTo>
                <a:lnTo>
                  <a:pt x="54" y="6"/>
                </a:lnTo>
                <a:lnTo>
                  <a:pt x="54" y="4"/>
                </a:lnTo>
                <a:lnTo>
                  <a:pt x="52" y="4"/>
                </a:lnTo>
                <a:lnTo>
                  <a:pt x="50" y="4"/>
                </a:lnTo>
                <a:lnTo>
                  <a:pt x="46" y="2"/>
                </a:lnTo>
                <a:lnTo>
                  <a:pt x="44" y="4"/>
                </a:lnTo>
                <a:lnTo>
                  <a:pt x="44" y="6"/>
                </a:lnTo>
                <a:lnTo>
                  <a:pt x="44" y="8"/>
                </a:lnTo>
                <a:lnTo>
                  <a:pt x="44" y="10"/>
                </a:lnTo>
                <a:lnTo>
                  <a:pt x="42" y="10"/>
                </a:lnTo>
                <a:lnTo>
                  <a:pt x="44" y="12"/>
                </a:lnTo>
                <a:lnTo>
                  <a:pt x="42" y="12"/>
                </a:lnTo>
                <a:lnTo>
                  <a:pt x="40" y="12"/>
                </a:lnTo>
                <a:lnTo>
                  <a:pt x="38" y="12"/>
                </a:lnTo>
                <a:lnTo>
                  <a:pt x="36" y="12"/>
                </a:lnTo>
                <a:lnTo>
                  <a:pt x="34" y="12"/>
                </a:lnTo>
                <a:lnTo>
                  <a:pt x="34" y="10"/>
                </a:lnTo>
                <a:lnTo>
                  <a:pt x="32" y="10"/>
                </a:lnTo>
                <a:lnTo>
                  <a:pt x="30" y="10"/>
                </a:lnTo>
                <a:lnTo>
                  <a:pt x="28" y="10"/>
                </a:lnTo>
                <a:lnTo>
                  <a:pt x="26" y="10"/>
                </a:lnTo>
                <a:lnTo>
                  <a:pt x="24" y="12"/>
                </a:lnTo>
                <a:lnTo>
                  <a:pt x="22" y="12"/>
                </a:lnTo>
                <a:lnTo>
                  <a:pt x="22" y="14"/>
                </a:lnTo>
                <a:lnTo>
                  <a:pt x="20" y="14"/>
                </a:lnTo>
                <a:lnTo>
                  <a:pt x="18" y="14"/>
                </a:lnTo>
                <a:lnTo>
                  <a:pt x="20" y="16"/>
                </a:lnTo>
                <a:lnTo>
                  <a:pt x="18" y="16"/>
                </a:lnTo>
                <a:lnTo>
                  <a:pt x="16" y="18"/>
                </a:lnTo>
                <a:lnTo>
                  <a:pt x="18" y="18"/>
                </a:lnTo>
                <a:lnTo>
                  <a:pt x="20" y="18"/>
                </a:lnTo>
                <a:lnTo>
                  <a:pt x="20" y="20"/>
                </a:lnTo>
                <a:lnTo>
                  <a:pt x="18" y="22"/>
                </a:lnTo>
                <a:lnTo>
                  <a:pt x="18" y="24"/>
                </a:lnTo>
                <a:lnTo>
                  <a:pt x="18" y="26"/>
                </a:lnTo>
                <a:lnTo>
                  <a:pt x="18" y="28"/>
                </a:lnTo>
                <a:lnTo>
                  <a:pt x="20" y="30"/>
                </a:lnTo>
                <a:lnTo>
                  <a:pt x="22" y="30"/>
                </a:lnTo>
                <a:lnTo>
                  <a:pt x="22" y="32"/>
                </a:lnTo>
                <a:lnTo>
                  <a:pt x="22" y="34"/>
                </a:lnTo>
                <a:lnTo>
                  <a:pt x="20" y="36"/>
                </a:lnTo>
                <a:lnTo>
                  <a:pt x="20" y="38"/>
                </a:lnTo>
                <a:lnTo>
                  <a:pt x="20" y="40"/>
                </a:lnTo>
                <a:lnTo>
                  <a:pt x="20" y="42"/>
                </a:lnTo>
                <a:lnTo>
                  <a:pt x="20" y="44"/>
                </a:lnTo>
                <a:lnTo>
                  <a:pt x="18" y="46"/>
                </a:lnTo>
                <a:lnTo>
                  <a:pt x="16" y="46"/>
                </a:lnTo>
                <a:lnTo>
                  <a:pt x="14" y="44"/>
                </a:lnTo>
                <a:lnTo>
                  <a:pt x="14" y="46"/>
                </a:lnTo>
                <a:lnTo>
                  <a:pt x="14" y="48"/>
                </a:lnTo>
                <a:lnTo>
                  <a:pt x="12" y="48"/>
                </a:lnTo>
                <a:lnTo>
                  <a:pt x="12" y="50"/>
                </a:lnTo>
                <a:lnTo>
                  <a:pt x="12" y="52"/>
                </a:lnTo>
                <a:lnTo>
                  <a:pt x="12" y="54"/>
                </a:lnTo>
                <a:lnTo>
                  <a:pt x="12" y="58"/>
                </a:lnTo>
                <a:lnTo>
                  <a:pt x="10" y="58"/>
                </a:lnTo>
                <a:lnTo>
                  <a:pt x="10" y="60"/>
                </a:lnTo>
                <a:lnTo>
                  <a:pt x="10" y="62"/>
                </a:lnTo>
                <a:lnTo>
                  <a:pt x="10" y="64"/>
                </a:lnTo>
                <a:lnTo>
                  <a:pt x="8" y="64"/>
                </a:lnTo>
                <a:lnTo>
                  <a:pt x="8" y="66"/>
                </a:lnTo>
                <a:lnTo>
                  <a:pt x="8" y="70"/>
                </a:lnTo>
                <a:lnTo>
                  <a:pt x="8" y="72"/>
                </a:lnTo>
                <a:lnTo>
                  <a:pt x="6" y="74"/>
                </a:lnTo>
                <a:lnTo>
                  <a:pt x="6" y="76"/>
                </a:lnTo>
                <a:lnTo>
                  <a:pt x="6" y="78"/>
                </a:lnTo>
                <a:lnTo>
                  <a:pt x="6" y="80"/>
                </a:lnTo>
                <a:lnTo>
                  <a:pt x="4" y="80"/>
                </a:lnTo>
                <a:lnTo>
                  <a:pt x="4" y="82"/>
                </a:lnTo>
                <a:lnTo>
                  <a:pt x="4" y="84"/>
                </a:lnTo>
                <a:lnTo>
                  <a:pt x="4" y="86"/>
                </a:lnTo>
                <a:lnTo>
                  <a:pt x="4" y="88"/>
                </a:lnTo>
                <a:lnTo>
                  <a:pt x="4" y="90"/>
                </a:lnTo>
                <a:lnTo>
                  <a:pt x="2" y="90"/>
                </a:lnTo>
                <a:lnTo>
                  <a:pt x="2" y="92"/>
                </a:lnTo>
                <a:lnTo>
                  <a:pt x="2" y="94"/>
                </a:lnTo>
                <a:lnTo>
                  <a:pt x="2" y="96"/>
                </a:lnTo>
                <a:lnTo>
                  <a:pt x="2" y="98"/>
                </a:lnTo>
                <a:lnTo>
                  <a:pt x="2" y="100"/>
                </a:lnTo>
                <a:lnTo>
                  <a:pt x="0" y="100"/>
                </a:lnTo>
                <a:lnTo>
                  <a:pt x="0" y="102"/>
                </a:lnTo>
                <a:lnTo>
                  <a:pt x="2" y="102"/>
                </a:lnTo>
                <a:lnTo>
                  <a:pt x="4" y="102"/>
                </a:lnTo>
                <a:lnTo>
                  <a:pt x="6" y="102"/>
                </a:lnTo>
                <a:lnTo>
                  <a:pt x="8" y="102"/>
                </a:lnTo>
                <a:lnTo>
                  <a:pt x="10" y="102"/>
                </a:lnTo>
                <a:lnTo>
                  <a:pt x="10" y="104"/>
                </a:lnTo>
                <a:lnTo>
                  <a:pt x="12" y="104"/>
                </a:lnTo>
                <a:lnTo>
                  <a:pt x="14" y="104"/>
                </a:lnTo>
                <a:lnTo>
                  <a:pt x="16" y="104"/>
                </a:lnTo>
                <a:lnTo>
                  <a:pt x="18" y="104"/>
                </a:lnTo>
                <a:lnTo>
                  <a:pt x="20" y="106"/>
                </a:lnTo>
                <a:lnTo>
                  <a:pt x="24" y="106"/>
                </a:lnTo>
                <a:lnTo>
                  <a:pt x="26" y="106"/>
                </a:lnTo>
                <a:lnTo>
                  <a:pt x="26" y="108"/>
                </a:lnTo>
                <a:lnTo>
                  <a:pt x="30" y="106"/>
                </a:lnTo>
                <a:lnTo>
                  <a:pt x="30" y="108"/>
                </a:lnTo>
                <a:lnTo>
                  <a:pt x="32" y="108"/>
                </a:lnTo>
                <a:lnTo>
                  <a:pt x="34" y="108"/>
                </a:lnTo>
                <a:lnTo>
                  <a:pt x="36" y="108"/>
                </a:lnTo>
                <a:lnTo>
                  <a:pt x="38" y="110"/>
                </a:lnTo>
                <a:lnTo>
                  <a:pt x="40" y="110"/>
                </a:lnTo>
                <a:lnTo>
                  <a:pt x="42" y="110"/>
                </a:lnTo>
                <a:lnTo>
                  <a:pt x="44" y="110"/>
                </a:lnTo>
                <a:lnTo>
                  <a:pt x="46" y="110"/>
                </a:lnTo>
                <a:lnTo>
                  <a:pt x="48" y="112"/>
                </a:lnTo>
                <a:lnTo>
                  <a:pt x="50" y="112"/>
                </a:lnTo>
                <a:lnTo>
                  <a:pt x="52" y="112"/>
                </a:lnTo>
                <a:lnTo>
                  <a:pt x="54" y="112"/>
                </a:lnTo>
                <a:lnTo>
                  <a:pt x="56" y="112"/>
                </a:lnTo>
                <a:lnTo>
                  <a:pt x="58" y="114"/>
                </a:lnTo>
                <a:lnTo>
                  <a:pt x="60" y="114"/>
                </a:lnTo>
                <a:lnTo>
                  <a:pt x="62" y="114"/>
                </a:lnTo>
                <a:lnTo>
                  <a:pt x="64" y="114"/>
                </a:lnTo>
                <a:lnTo>
                  <a:pt x="66" y="114"/>
                </a:lnTo>
                <a:lnTo>
                  <a:pt x="68" y="116"/>
                </a:lnTo>
                <a:lnTo>
                  <a:pt x="70" y="116"/>
                </a:lnTo>
                <a:lnTo>
                  <a:pt x="74" y="116"/>
                </a:lnTo>
                <a:lnTo>
                  <a:pt x="76" y="116"/>
                </a:lnTo>
                <a:lnTo>
                  <a:pt x="76" y="118"/>
                </a:lnTo>
                <a:lnTo>
                  <a:pt x="80" y="118"/>
                </a:lnTo>
                <a:lnTo>
                  <a:pt x="84" y="120"/>
                </a:lnTo>
                <a:lnTo>
                  <a:pt x="86" y="120"/>
                </a:lnTo>
                <a:lnTo>
                  <a:pt x="90" y="120"/>
                </a:lnTo>
                <a:lnTo>
                  <a:pt x="92" y="120"/>
                </a:lnTo>
                <a:lnTo>
                  <a:pt x="94" y="122"/>
                </a:lnTo>
                <a:lnTo>
                  <a:pt x="96" y="122"/>
                </a:lnTo>
                <a:lnTo>
                  <a:pt x="98" y="122"/>
                </a:lnTo>
                <a:lnTo>
                  <a:pt x="102" y="122"/>
                </a:lnTo>
                <a:lnTo>
                  <a:pt x="104" y="122"/>
                </a:lnTo>
                <a:lnTo>
                  <a:pt x="104" y="124"/>
                </a:lnTo>
                <a:lnTo>
                  <a:pt x="106" y="124"/>
                </a:lnTo>
                <a:lnTo>
                  <a:pt x="108" y="124"/>
                </a:lnTo>
                <a:lnTo>
                  <a:pt x="110" y="124"/>
                </a:lnTo>
                <a:lnTo>
                  <a:pt x="112" y="124"/>
                </a:lnTo>
                <a:lnTo>
                  <a:pt x="114" y="124"/>
                </a:lnTo>
                <a:lnTo>
                  <a:pt x="116" y="126"/>
                </a:lnTo>
                <a:lnTo>
                  <a:pt x="118" y="126"/>
                </a:lnTo>
                <a:lnTo>
                  <a:pt x="120" y="126"/>
                </a:lnTo>
                <a:lnTo>
                  <a:pt x="122" y="126"/>
                </a:lnTo>
                <a:lnTo>
                  <a:pt x="126" y="128"/>
                </a:lnTo>
                <a:lnTo>
                  <a:pt x="128" y="128"/>
                </a:lnTo>
                <a:lnTo>
                  <a:pt x="130" y="128"/>
                </a:lnTo>
                <a:lnTo>
                  <a:pt x="132" y="128"/>
                </a:lnTo>
                <a:lnTo>
                  <a:pt x="134" y="128"/>
                </a:lnTo>
                <a:lnTo>
                  <a:pt x="134" y="130"/>
                </a:lnTo>
                <a:lnTo>
                  <a:pt x="136" y="130"/>
                </a:lnTo>
                <a:lnTo>
                  <a:pt x="138" y="130"/>
                </a:lnTo>
                <a:lnTo>
                  <a:pt x="140" y="130"/>
                </a:lnTo>
                <a:lnTo>
                  <a:pt x="142" y="130"/>
                </a:lnTo>
                <a:lnTo>
                  <a:pt x="144" y="132"/>
                </a:lnTo>
                <a:lnTo>
                  <a:pt x="146" y="132"/>
                </a:lnTo>
                <a:lnTo>
                  <a:pt x="146" y="130"/>
                </a:lnTo>
                <a:lnTo>
                  <a:pt x="146" y="128"/>
                </a:lnTo>
                <a:lnTo>
                  <a:pt x="148" y="128"/>
                </a:lnTo>
                <a:lnTo>
                  <a:pt x="146" y="128"/>
                </a:lnTo>
                <a:lnTo>
                  <a:pt x="146" y="126"/>
                </a:lnTo>
                <a:lnTo>
                  <a:pt x="146" y="124"/>
                </a:lnTo>
                <a:lnTo>
                  <a:pt x="148" y="124"/>
                </a:lnTo>
                <a:lnTo>
                  <a:pt x="148" y="122"/>
                </a:lnTo>
                <a:lnTo>
                  <a:pt x="148" y="124"/>
                </a:lnTo>
                <a:lnTo>
                  <a:pt x="150" y="124"/>
                </a:lnTo>
                <a:lnTo>
                  <a:pt x="150" y="122"/>
                </a:lnTo>
                <a:lnTo>
                  <a:pt x="150" y="120"/>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752" name="Bakersfield, CA">
            <a:extLst>
              <a:ext uri="{FF2B5EF4-FFF2-40B4-BE49-F238E27FC236}">
                <a16:creationId xmlns:a16="http://schemas.microsoft.com/office/drawing/2014/main" xmlns="" id="{00000000-0008-0000-0000-00009D020000}"/>
              </a:ext>
            </a:extLst>
          </p:cNvPr>
          <p:cNvSpPr>
            <a:spLocks/>
          </p:cNvSpPr>
          <p:nvPr/>
        </p:nvSpPr>
        <p:spPr bwMode="auto">
          <a:xfrm>
            <a:off x="3795535" y="5140489"/>
            <a:ext cx="395138" cy="261728"/>
          </a:xfrm>
          <a:custGeom>
            <a:avLst/>
            <a:gdLst>
              <a:gd name="T0" fmla="*/ 2147483647 w 248"/>
              <a:gd name="T1" fmla="*/ 2147483647 h 166"/>
              <a:gd name="T2" fmla="*/ 2147483647 w 248"/>
              <a:gd name="T3" fmla="*/ 2147483647 h 166"/>
              <a:gd name="T4" fmla="*/ 2147483647 w 248"/>
              <a:gd name="T5" fmla="*/ 2147483647 h 166"/>
              <a:gd name="T6" fmla="*/ 2147483647 w 248"/>
              <a:gd name="T7" fmla="*/ 2147483647 h 166"/>
              <a:gd name="T8" fmla="*/ 2147483647 w 248"/>
              <a:gd name="T9" fmla="*/ 2147483647 h 166"/>
              <a:gd name="T10" fmla="*/ 2147483647 w 248"/>
              <a:gd name="T11" fmla="*/ 2147483647 h 166"/>
              <a:gd name="T12" fmla="*/ 2147483647 w 248"/>
              <a:gd name="T13" fmla="*/ 2147483647 h 166"/>
              <a:gd name="T14" fmla="*/ 2147483647 w 248"/>
              <a:gd name="T15" fmla="*/ 2147483647 h 166"/>
              <a:gd name="T16" fmla="*/ 2147483647 w 248"/>
              <a:gd name="T17" fmla="*/ 2147483647 h 166"/>
              <a:gd name="T18" fmla="*/ 2147483647 w 248"/>
              <a:gd name="T19" fmla="*/ 2147483647 h 166"/>
              <a:gd name="T20" fmla="*/ 2147483647 w 248"/>
              <a:gd name="T21" fmla="*/ 2147483647 h 166"/>
              <a:gd name="T22" fmla="*/ 2147483647 w 248"/>
              <a:gd name="T23" fmla="*/ 2147483647 h 166"/>
              <a:gd name="T24" fmla="*/ 2147483647 w 248"/>
              <a:gd name="T25" fmla="*/ 2147483647 h 166"/>
              <a:gd name="T26" fmla="*/ 2147483647 w 248"/>
              <a:gd name="T27" fmla="*/ 2147483647 h 166"/>
              <a:gd name="T28" fmla="*/ 2147483647 w 248"/>
              <a:gd name="T29" fmla="*/ 2147483647 h 166"/>
              <a:gd name="T30" fmla="*/ 2147483647 w 248"/>
              <a:gd name="T31" fmla="*/ 2147483647 h 166"/>
              <a:gd name="T32" fmla="*/ 2147483647 w 248"/>
              <a:gd name="T33" fmla="*/ 2147483647 h 166"/>
              <a:gd name="T34" fmla="*/ 2147483647 w 248"/>
              <a:gd name="T35" fmla="*/ 2147483647 h 166"/>
              <a:gd name="T36" fmla="*/ 2147483647 w 248"/>
              <a:gd name="T37" fmla="*/ 2147483647 h 166"/>
              <a:gd name="T38" fmla="*/ 2147483647 w 248"/>
              <a:gd name="T39" fmla="*/ 2147483647 h 166"/>
              <a:gd name="T40" fmla="*/ 2147483647 w 248"/>
              <a:gd name="T41" fmla="*/ 2147483647 h 166"/>
              <a:gd name="T42" fmla="*/ 2147483647 w 248"/>
              <a:gd name="T43" fmla="*/ 2147483647 h 166"/>
              <a:gd name="T44" fmla="*/ 2147483647 w 248"/>
              <a:gd name="T45" fmla="*/ 2147483647 h 166"/>
              <a:gd name="T46" fmla="*/ 2147483647 w 248"/>
              <a:gd name="T47" fmla="*/ 2147483647 h 166"/>
              <a:gd name="T48" fmla="*/ 2147483647 w 248"/>
              <a:gd name="T49" fmla="*/ 2147483647 h 166"/>
              <a:gd name="T50" fmla="*/ 2147483647 w 248"/>
              <a:gd name="T51" fmla="*/ 2147483647 h 166"/>
              <a:gd name="T52" fmla="*/ 2147483647 w 248"/>
              <a:gd name="T53" fmla="*/ 2147483647 h 166"/>
              <a:gd name="T54" fmla="*/ 2147483647 w 248"/>
              <a:gd name="T55" fmla="*/ 2147483647 h 166"/>
              <a:gd name="T56" fmla="*/ 2147483647 w 248"/>
              <a:gd name="T57" fmla="*/ 2147483647 h 166"/>
              <a:gd name="T58" fmla="*/ 2147483647 w 248"/>
              <a:gd name="T59" fmla="*/ 2147483647 h 166"/>
              <a:gd name="T60" fmla="*/ 2147483647 w 248"/>
              <a:gd name="T61" fmla="*/ 2147483647 h 166"/>
              <a:gd name="T62" fmla="*/ 2147483647 w 248"/>
              <a:gd name="T63" fmla="*/ 2147483647 h 166"/>
              <a:gd name="T64" fmla="*/ 2147483647 w 248"/>
              <a:gd name="T65" fmla="*/ 2147483647 h 166"/>
              <a:gd name="T66" fmla="*/ 2147483647 w 248"/>
              <a:gd name="T67" fmla="*/ 2147483647 h 166"/>
              <a:gd name="T68" fmla="*/ 2147483647 w 248"/>
              <a:gd name="T69" fmla="*/ 2147483647 h 166"/>
              <a:gd name="T70" fmla="*/ 2147483647 w 248"/>
              <a:gd name="T71" fmla="*/ 2147483647 h 166"/>
              <a:gd name="T72" fmla="*/ 2147483647 w 248"/>
              <a:gd name="T73" fmla="*/ 2147483647 h 166"/>
              <a:gd name="T74" fmla="*/ 2147483647 w 248"/>
              <a:gd name="T75" fmla="*/ 2147483647 h 166"/>
              <a:gd name="T76" fmla="*/ 2147483647 w 248"/>
              <a:gd name="T77" fmla="*/ 2147483647 h 166"/>
              <a:gd name="T78" fmla="*/ 2147483647 w 248"/>
              <a:gd name="T79" fmla="*/ 2147483647 h 166"/>
              <a:gd name="T80" fmla="*/ 2147483647 w 248"/>
              <a:gd name="T81" fmla="*/ 2147483647 h 166"/>
              <a:gd name="T82" fmla="*/ 2147483647 w 248"/>
              <a:gd name="T83" fmla="*/ 2147483647 h 166"/>
              <a:gd name="T84" fmla="*/ 2147483647 w 248"/>
              <a:gd name="T85" fmla="*/ 2147483647 h 166"/>
              <a:gd name="T86" fmla="*/ 2147483647 w 248"/>
              <a:gd name="T87" fmla="*/ 2147483647 h 166"/>
              <a:gd name="T88" fmla="*/ 2147483647 w 248"/>
              <a:gd name="T89" fmla="*/ 2147483647 h 166"/>
              <a:gd name="T90" fmla="*/ 2147483647 w 248"/>
              <a:gd name="T91" fmla="*/ 2147483647 h 166"/>
              <a:gd name="T92" fmla="*/ 2147483647 w 248"/>
              <a:gd name="T93" fmla="*/ 2147483647 h 166"/>
              <a:gd name="T94" fmla="*/ 2147483647 w 248"/>
              <a:gd name="T95" fmla="*/ 2147483647 h 166"/>
              <a:gd name="T96" fmla="*/ 2147483647 w 248"/>
              <a:gd name="T97" fmla="*/ 2147483647 h 166"/>
              <a:gd name="T98" fmla="*/ 2147483647 w 248"/>
              <a:gd name="T99" fmla="*/ 2147483647 h 166"/>
              <a:gd name="T100" fmla="*/ 2147483647 w 248"/>
              <a:gd name="T101" fmla="*/ 2147483647 h 166"/>
              <a:gd name="T102" fmla="*/ 2147483647 w 248"/>
              <a:gd name="T103" fmla="*/ 2147483647 h 166"/>
              <a:gd name="T104" fmla="*/ 2147483647 w 248"/>
              <a:gd name="T105" fmla="*/ 2147483647 h 166"/>
              <a:gd name="T106" fmla="*/ 2147483647 w 248"/>
              <a:gd name="T107" fmla="*/ 2147483647 h 166"/>
              <a:gd name="T108" fmla="*/ 2147483647 w 248"/>
              <a:gd name="T109" fmla="*/ 2147483647 h 166"/>
              <a:gd name="T110" fmla="*/ 2147483647 w 248"/>
              <a:gd name="T111" fmla="*/ 2147483647 h 166"/>
              <a:gd name="T112" fmla="*/ 2147483647 w 248"/>
              <a:gd name="T113" fmla="*/ 2147483647 h 166"/>
              <a:gd name="T114" fmla="*/ 0 w 248"/>
              <a:gd name="T115" fmla="*/ 2147483647 h 166"/>
              <a:gd name="T116" fmla="*/ 2147483647 w 248"/>
              <a:gd name="T117" fmla="*/ 2147483647 h 166"/>
              <a:gd name="T118" fmla="*/ 2147483647 w 248"/>
              <a:gd name="T119" fmla="*/ 0 h 16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48"/>
              <a:gd name="T181" fmla="*/ 0 h 166"/>
              <a:gd name="T182" fmla="*/ 248 w 248"/>
              <a:gd name="T183" fmla="*/ 166 h 16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48" h="166">
                <a:moveTo>
                  <a:pt x="4" y="0"/>
                </a:moveTo>
                <a:lnTo>
                  <a:pt x="6" y="0"/>
                </a:lnTo>
                <a:lnTo>
                  <a:pt x="8" y="0"/>
                </a:lnTo>
                <a:lnTo>
                  <a:pt x="8" y="2"/>
                </a:lnTo>
                <a:lnTo>
                  <a:pt x="10" y="0"/>
                </a:lnTo>
                <a:lnTo>
                  <a:pt x="10" y="2"/>
                </a:lnTo>
                <a:lnTo>
                  <a:pt x="12" y="2"/>
                </a:lnTo>
                <a:lnTo>
                  <a:pt x="14" y="2"/>
                </a:lnTo>
                <a:lnTo>
                  <a:pt x="16" y="2"/>
                </a:lnTo>
                <a:lnTo>
                  <a:pt x="18" y="2"/>
                </a:lnTo>
                <a:lnTo>
                  <a:pt x="18" y="4"/>
                </a:lnTo>
                <a:lnTo>
                  <a:pt x="20" y="4"/>
                </a:lnTo>
                <a:lnTo>
                  <a:pt x="22" y="4"/>
                </a:lnTo>
                <a:lnTo>
                  <a:pt x="26" y="4"/>
                </a:lnTo>
                <a:lnTo>
                  <a:pt x="28" y="6"/>
                </a:lnTo>
                <a:lnTo>
                  <a:pt x="30" y="6"/>
                </a:lnTo>
                <a:lnTo>
                  <a:pt x="32" y="6"/>
                </a:lnTo>
                <a:lnTo>
                  <a:pt x="34" y="6"/>
                </a:lnTo>
                <a:lnTo>
                  <a:pt x="36" y="6"/>
                </a:lnTo>
                <a:lnTo>
                  <a:pt x="36" y="8"/>
                </a:lnTo>
                <a:lnTo>
                  <a:pt x="40" y="8"/>
                </a:lnTo>
                <a:lnTo>
                  <a:pt x="42" y="8"/>
                </a:lnTo>
                <a:lnTo>
                  <a:pt x="44" y="8"/>
                </a:lnTo>
                <a:lnTo>
                  <a:pt x="46" y="8"/>
                </a:lnTo>
                <a:lnTo>
                  <a:pt x="50" y="10"/>
                </a:lnTo>
                <a:lnTo>
                  <a:pt x="52" y="10"/>
                </a:lnTo>
                <a:lnTo>
                  <a:pt x="54" y="10"/>
                </a:lnTo>
                <a:lnTo>
                  <a:pt x="56" y="10"/>
                </a:lnTo>
                <a:lnTo>
                  <a:pt x="58" y="12"/>
                </a:lnTo>
                <a:lnTo>
                  <a:pt x="62" y="12"/>
                </a:lnTo>
                <a:lnTo>
                  <a:pt x="64" y="14"/>
                </a:lnTo>
                <a:lnTo>
                  <a:pt x="66" y="12"/>
                </a:lnTo>
                <a:lnTo>
                  <a:pt x="66" y="14"/>
                </a:lnTo>
                <a:lnTo>
                  <a:pt x="68" y="14"/>
                </a:lnTo>
                <a:lnTo>
                  <a:pt x="70" y="14"/>
                </a:lnTo>
                <a:lnTo>
                  <a:pt x="72" y="14"/>
                </a:lnTo>
                <a:lnTo>
                  <a:pt x="74" y="16"/>
                </a:lnTo>
                <a:lnTo>
                  <a:pt x="76" y="16"/>
                </a:lnTo>
                <a:lnTo>
                  <a:pt x="78" y="16"/>
                </a:lnTo>
                <a:lnTo>
                  <a:pt x="80" y="16"/>
                </a:lnTo>
                <a:lnTo>
                  <a:pt x="82" y="16"/>
                </a:lnTo>
                <a:lnTo>
                  <a:pt x="84" y="18"/>
                </a:lnTo>
                <a:lnTo>
                  <a:pt x="86" y="18"/>
                </a:lnTo>
                <a:lnTo>
                  <a:pt x="90" y="18"/>
                </a:lnTo>
                <a:lnTo>
                  <a:pt x="92" y="18"/>
                </a:lnTo>
                <a:lnTo>
                  <a:pt x="92" y="20"/>
                </a:lnTo>
                <a:lnTo>
                  <a:pt x="96" y="20"/>
                </a:lnTo>
                <a:lnTo>
                  <a:pt x="98" y="20"/>
                </a:lnTo>
                <a:lnTo>
                  <a:pt x="100" y="20"/>
                </a:lnTo>
                <a:lnTo>
                  <a:pt x="102" y="20"/>
                </a:lnTo>
                <a:lnTo>
                  <a:pt x="104" y="22"/>
                </a:lnTo>
                <a:lnTo>
                  <a:pt x="106" y="22"/>
                </a:lnTo>
                <a:lnTo>
                  <a:pt x="108" y="22"/>
                </a:lnTo>
                <a:lnTo>
                  <a:pt x="110" y="22"/>
                </a:lnTo>
                <a:lnTo>
                  <a:pt x="112" y="22"/>
                </a:lnTo>
                <a:lnTo>
                  <a:pt x="114" y="24"/>
                </a:lnTo>
                <a:lnTo>
                  <a:pt x="116" y="24"/>
                </a:lnTo>
                <a:lnTo>
                  <a:pt x="118" y="24"/>
                </a:lnTo>
                <a:lnTo>
                  <a:pt x="120" y="24"/>
                </a:lnTo>
                <a:lnTo>
                  <a:pt x="122" y="24"/>
                </a:lnTo>
                <a:lnTo>
                  <a:pt x="124" y="26"/>
                </a:lnTo>
                <a:lnTo>
                  <a:pt x="126" y="26"/>
                </a:lnTo>
                <a:lnTo>
                  <a:pt x="130" y="26"/>
                </a:lnTo>
                <a:lnTo>
                  <a:pt x="130" y="28"/>
                </a:lnTo>
                <a:lnTo>
                  <a:pt x="132" y="26"/>
                </a:lnTo>
                <a:lnTo>
                  <a:pt x="132" y="28"/>
                </a:lnTo>
                <a:lnTo>
                  <a:pt x="134" y="28"/>
                </a:lnTo>
                <a:lnTo>
                  <a:pt x="136" y="28"/>
                </a:lnTo>
                <a:lnTo>
                  <a:pt x="140" y="28"/>
                </a:lnTo>
                <a:lnTo>
                  <a:pt x="140" y="30"/>
                </a:lnTo>
                <a:lnTo>
                  <a:pt x="142" y="30"/>
                </a:lnTo>
                <a:lnTo>
                  <a:pt x="146" y="30"/>
                </a:lnTo>
                <a:lnTo>
                  <a:pt x="150" y="32"/>
                </a:lnTo>
                <a:lnTo>
                  <a:pt x="152" y="32"/>
                </a:lnTo>
                <a:lnTo>
                  <a:pt x="156" y="32"/>
                </a:lnTo>
                <a:lnTo>
                  <a:pt x="158" y="32"/>
                </a:lnTo>
                <a:lnTo>
                  <a:pt x="160" y="34"/>
                </a:lnTo>
                <a:lnTo>
                  <a:pt x="162" y="34"/>
                </a:lnTo>
                <a:lnTo>
                  <a:pt x="164" y="34"/>
                </a:lnTo>
                <a:lnTo>
                  <a:pt x="168" y="34"/>
                </a:lnTo>
                <a:lnTo>
                  <a:pt x="170" y="34"/>
                </a:lnTo>
                <a:lnTo>
                  <a:pt x="170" y="36"/>
                </a:lnTo>
                <a:lnTo>
                  <a:pt x="172" y="36"/>
                </a:lnTo>
                <a:lnTo>
                  <a:pt x="174" y="36"/>
                </a:lnTo>
                <a:lnTo>
                  <a:pt x="176" y="36"/>
                </a:lnTo>
                <a:lnTo>
                  <a:pt x="178" y="36"/>
                </a:lnTo>
                <a:lnTo>
                  <a:pt x="180" y="36"/>
                </a:lnTo>
                <a:lnTo>
                  <a:pt x="182" y="38"/>
                </a:lnTo>
                <a:lnTo>
                  <a:pt x="184" y="38"/>
                </a:lnTo>
                <a:lnTo>
                  <a:pt x="186" y="38"/>
                </a:lnTo>
                <a:lnTo>
                  <a:pt x="188" y="38"/>
                </a:lnTo>
                <a:lnTo>
                  <a:pt x="192" y="40"/>
                </a:lnTo>
                <a:lnTo>
                  <a:pt x="194" y="40"/>
                </a:lnTo>
                <a:lnTo>
                  <a:pt x="196" y="40"/>
                </a:lnTo>
                <a:lnTo>
                  <a:pt x="198" y="40"/>
                </a:lnTo>
                <a:lnTo>
                  <a:pt x="200" y="40"/>
                </a:lnTo>
                <a:lnTo>
                  <a:pt x="200" y="42"/>
                </a:lnTo>
                <a:lnTo>
                  <a:pt x="202" y="42"/>
                </a:lnTo>
                <a:lnTo>
                  <a:pt x="204" y="42"/>
                </a:lnTo>
                <a:lnTo>
                  <a:pt x="206" y="42"/>
                </a:lnTo>
                <a:lnTo>
                  <a:pt x="208" y="42"/>
                </a:lnTo>
                <a:lnTo>
                  <a:pt x="210" y="44"/>
                </a:lnTo>
                <a:lnTo>
                  <a:pt x="212" y="44"/>
                </a:lnTo>
                <a:lnTo>
                  <a:pt x="214" y="44"/>
                </a:lnTo>
                <a:lnTo>
                  <a:pt x="216" y="44"/>
                </a:lnTo>
                <a:lnTo>
                  <a:pt x="218" y="46"/>
                </a:lnTo>
                <a:lnTo>
                  <a:pt x="220" y="46"/>
                </a:lnTo>
                <a:lnTo>
                  <a:pt x="220" y="44"/>
                </a:lnTo>
                <a:lnTo>
                  <a:pt x="222" y="44"/>
                </a:lnTo>
                <a:lnTo>
                  <a:pt x="222" y="46"/>
                </a:lnTo>
                <a:lnTo>
                  <a:pt x="224" y="44"/>
                </a:lnTo>
                <a:lnTo>
                  <a:pt x="226" y="46"/>
                </a:lnTo>
                <a:lnTo>
                  <a:pt x="228" y="46"/>
                </a:lnTo>
                <a:lnTo>
                  <a:pt x="230" y="46"/>
                </a:lnTo>
                <a:lnTo>
                  <a:pt x="232" y="46"/>
                </a:lnTo>
                <a:lnTo>
                  <a:pt x="234" y="48"/>
                </a:lnTo>
                <a:lnTo>
                  <a:pt x="236" y="48"/>
                </a:lnTo>
                <a:lnTo>
                  <a:pt x="238" y="48"/>
                </a:lnTo>
                <a:lnTo>
                  <a:pt x="242" y="48"/>
                </a:lnTo>
                <a:lnTo>
                  <a:pt x="244" y="50"/>
                </a:lnTo>
                <a:lnTo>
                  <a:pt x="246" y="50"/>
                </a:lnTo>
                <a:lnTo>
                  <a:pt x="248" y="50"/>
                </a:lnTo>
                <a:lnTo>
                  <a:pt x="246" y="54"/>
                </a:lnTo>
                <a:lnTo>
                  <a:pt x="246" y="56"/>
                </a:lnTo>
                <a:lnTo>
                  <a:pt x="246" y="60"/>
                </a:lnTo>
                <a:lnTo>
                  <a:pt x="244" y="60"/>
                </a:lnTo>
                <a:lnTo>
                  <a:pt x="242" y="62"/>
                </a:lnTo>
                <a:lnTo>
                  <a:pt x="242" y="64"/>
                </a:lnTo>
                <a:lnTo>
                  <a:pt x="244" y="64"/>
                </a:lnTo>
                <a:lnTo>
                  <a:pt x="246" y="64"/>
                </a:lnTo>
                <a:lnTo>
                  <a:pt x="246" y="66"/>
                </a:lnTo>
                <a:lnTo>
                  <a:pt x="246" y="68"/>
                </a:lnTo>
                <a:lnTo>
                  <a:pt x="244" y="68"/>
                </a:lnTo>
                <a:lnTo>
                  <a:pt x="244" y="70"/>
                </a:lnTo>
                <a:lnTo>
                  <a:pt x="242" y="72"/>
                </a:lnTo>
                <a:lnTo>
                  <a:pt x="242" y="74"/>
                </a:lnTo>
                <a:lnTo>
                  <a:pt x="242" y="76"/>
                </a:lnTo>
                <a:lnTo>
                  <a:pt x="242" y="78"/>
                </a:lnTo>
                <a:lnTo>
                  <a:pt x="242" y="80"/>
                </a:lnTo>
                <a:lnTo>
                  <a:pt x="242" y="82"/>
                </a:lnTo>
                <a:lnTo>
                  <a:pt x="242" y="84"/>
                </a:lnTo>
                <a:lnTo>
                  <a:pt x="240" y="84"/>
                </a:lnTo>
                <a:lnTo>
                  <a:pt x="240" y="86"/>
                </a:lnTo>
                <a:lnTo>
                  <a:pt x="240" y="88"/>
                </a:lnTo>
                <a:lnTo>
                  <a:pt x="240" y="90"/>
                </a:lnTo>
                <a:lnTo>
                  <a:pt x="238" y="92"/>
                </a:lnTo>
                <a:lnTo>
                  <a:pt x="240" y="92"/>
                </a:lnTo>
                <a:lnTo>
                  <a:pt x="238" y="94"/>
                </a:lnTo>
                <a:lnTo>
                  <a:pt x="238" y="96"/>
                </a:lnTo>
                <a:lnTo>
                  <a:pt x="238" y="98"/>
                </a:lnTo>
                <a:lnTo>
                  <a:pt x="238" y="100"/>
                </a:lnTo>
                <a:lnTo>
                  <a:pt x="238" y="102"/>
                </a:lnTo>
                <a:lnTo>
                  <a:pt x="236" y="102"/>
                </a:lnTo>
                <a:lnTo>
                  <a:pt x="236" y="104"/>
                </a:lnTo>
                <a:lnTo>
                  <a:pt x="236" y="106"/>
                </a:lnTo>
                <a:lnTo>
                  <a:pt x="236" y="108"/>
                </a:lnTo>
                <a:lnTo>
                  <a:pt x="236" y="110"/>
                </a:lnTo>
                <a:lnTo>
                  <a:pt x="236" y="112"/>
                </a:lnTo>
                <a:lnTo>
                  <a:pt x="234" y="114"/>
                </a:lnTo>
                <a:lnTo>
                  <a:pt x="234" y="116"/>
                </a:lnTo>
                <a:lnTo>
                  <a:pt x="234" y="118"/>
                </a:lnTo>
                <a:lnTo>
                  <a:pt x="234" y="120"/>
                </a:lnTo>
                <a:lnTo>
                  <a:pt x="234" y="122"/>
                </a:lnTo>
                <a:lnTo>
                  <a:pt x="232" y="124"/>
                </a:lnTo>
                <a:lnTo>
                  <a:pt x="232" y="126"/>
                </a:lnTo>
                <a:lnTo>
                  <a:pt x="232" y="128"/>
                </a:lnTo>
                <a:lnTo>
                  <a:pt x="232" y="130"/>
                </a:lnTo>
                <a:lnTo>
                  <a:pt x="232" y="132"/>
                </a:lnTo>
                <a:lnTo>
                  <a:pt x="232" y="134"/>
                </a:lnTo>
                <a:lnTo>
                  <a:pt x="230" y="134"/>
                </a:lnTo>
                <a:lnTo>
                  <a:pt x="230" y="136"/>
                </a:lnTo>
                <a:lnTo>
                  <a:pt x="230" y="138"/>
                </a:lnTo>
                <a:lnTo>
                  <a:pt x="230" y="140"/>
                </a:lnTo>
                <a:lnTo>
                  <a:pt x="230" y="144"/>
                </a:lnTo>
                <a:lnTo>
                  <a:pt x="228" y="144"/>
                </a:lnTo>
                <a:lnTo>
                  <a:pt x="228" y="146"/>
                </a:lnTo>
                <a:lnTo>
                  <a:pt x="228" y="148"/>
                </a:lnTo>
                <a:lnTo>
                  <a:pt x="228" y="150"/>
                </a:lnTo>
                <a:lnTo>
                  <a:pt x="228" y="152"/>
                </a:lnTo>
                <a:lnTo>
                  <a:pt x="228" y="154"/>
                </a:lnTo>
                <a:lnTo>
                  <a:pt x="226" y="156"/>
                </a:lnTo>
                <a:lnTo>
                  <a:pt x="226" y="160"/>
                </a:lnTo>
                <a:lnTo>
                  <a:pt x="226" y="162"/>
                </a:lnTo>
                <a:lnTo>
                  <a:pt x="226" y="164"/>
                </a:lnTo>
                <a:lnTo>
                  <a:pt x="224" y="164"/>
                </a:lnTo>
                <a:lnTo>
                  <a:pt x="224" y="166"/>
                </a:lnTo>
                <a:lnTo>
                  <a:pt x="222" y="164"/>
                </a:lnTo>
                <a:lnTo>
                  <a:pt x="218" y="164"/>
                </a:lnTo>
                <a:lnTo>
                  <a:pt x="216" y="164"/>
                </a:lnTo>
                <a:lnTo>
                  <a:pt x="214" y="164"/>
                </a:lnTo>
                <a:lnTo>
                  <a:pt x="212" y="164"/>
                </a:lnTo>
                <a:lnTo>
                  <a:pt x="212" y="162"/>
                </a:lnTo>
                <a:lnTo>
                  <a:pt x="210" y="162"/>
                </a:lnTo>
                <a:lnTo>
                  <a:pt x="208" y="162"/>
                </a:lnTo>
                <a:lnTo>
                  <a:pt x="206" y="162"/>
                </a:lnTo>
                <a:lnTo>
                  <a:pt x="204" y="162"/>
                </a:lnTo>
                <a:lnTo>
                  <a:pt x="202" y="162"/>
                </a:lnTo>
                <a:lnTo>
                  <a:pt x="200" y="160"/>
                </a:lnTo>
                <a:lnTo>
                  <a:pt x="198" y="160"/>
                </a:lnTo>
                <a:lnTo>
                  <a:pt x="196" y="160"/>
                </a:lnTo>
                <a:lnTo>
                  <a:pt x="194" y="160"/>
                </a:lnTo>
                <a:lnTo>
                  <a:pt x="192" y="160"/>
                </a:lnTo>
                <a:lnTo>
                  <a:pt x="190" y="158"/>
                </a:lnTo>
                <a:lnTo>
                  <a:pt x="188" y="158"/>
                </a:lnTo>
                <a:lnTo>
                  <a:pt x="184" y="158"/>
                </a:lnTo>
                <a:lnTo>
                  <a:pt x="180" y="158"/>
                </a:lnTo>
                <a:lnTo>
                  <a:pt x="180" y="156"/>
                </a:lnTo>
                <a:lnTo>
                  <a:pt x="178" y="156"/>
                </a:lnTo>
                <a:lnTo>
                  <a:pt x="174" y="156"/>
                </a:lnTo>
                <a:lnTo>
                  <a:pt x="172" y="156"/>
                </a:lnTo>
                <a:lnTo>
                  <a:pt x="172" y="154"/>
                </a:lnTo>
                <a:lnTo>
                  <a:pt x="170" y="156"/>
                </a:lnTo>
                <a:lnTo>
                  <a:pt x="168" y="154"/>
                </a:lnTo>
                <a:lnTo>
                  <a:pt x="166" y="154"/>
                </a:lnTo>
                <a:lnTo>
                  <a:pt x="164" y="154"/>
                </a:lnTo>
                <a:lnTo>
                  <a:pt x="162" y="154"/>
                </a:lnTo>
                <a:lnTo>
                  <a:pt x="162" y="152"/>
                </a:lnTo>
                <a:lnTo>
                  <a:pt x="158" y="154"/>
                </a:lnTo>
                <a:lnTo>
                  <a:pt x="158" y="152"/>
                </a:lnTo>
                <a:lnTo>
                  <a:pt x="156" y="152"/>
                </a:lnTo>
                <a:lnTo>
                  <a:pt x="154" y="152"/>
                </a:lnTo>
                <a:lnTo>
                  <a:pt x="152" y="152"/>
                </a:lnTo>
                <a:lnTo>
                  <a:pt x="152" y="150"/>
                </a:lnTo>
                <a:lnTo>
                  <a:pt x="148" y="150"/>
                </a:lnTo>
                <a:lnTo>
                  <a:pt x="144" y="150"/>
                </a:lnTo>
                <a:lnTo>
                  <a:pt x="142" y="150"/>
                </a:lnTo>
                <a:lnTo>
                  <a:pt x="140" y="150"/>
                </a:lnTo>
                <a:lnTo>
                  <a:pt x="140" y="148"/>
                </a:lnTo>
                <a:lnTo>
                  <a:pt x="138" y="148"/>
                </a:lnTo>
                <a:lnTo>
                  <a:pt x="136" y="148"/>
                </a:lnTo>
                <a:lnTo>
                  <a:pt x="132" y="148"/>
                </a:lnTo>
                <a:lnTo>
                  <a:pt x="130" y="148"/>
                </a:lnTo>
                <a:lnTo>
                  <a:pt x="130" y="146"/>
                </a:lnTo>
                <a:lnTo>
                  <a:pt x="128" y="146"/>
                </a:lnTo>
                <a:lnTo>
                  <a:pt x="126" y="146"/>
                </a:lnTo>
                <a:lnTo>
                  <a:pt x="124" y="146"/>
                </a:lnTo>
                <a:lnTo>
                  <a:pt x="122" y="146"/>
                </a:lnTo>
                <a:lnTo>
                  <a:pt x="120" y="146"/>
                </a:lnTo>
                <a:lnTo>
                  <a:pt x="118" y="144"/>
                </a:lnTo>
                <a:lnTo>
                  <a:pt x="114" y="144"/>
                </a:lnTo>
                <a:lnTo>
                  <a:pt x="112" y="144"/>
                </a:lnTo>
                <a:lnTo>
                  <a:pt x="110" y="142"/>
                </a:lnTo>
                <a:lnTo>
                  <a:pt x="108" y="142"/>
                </a:lnTo>
                <a:lnTo>
                  <a:pt x="106" y="142"/>
                </a:lnTo>
                <a:lnTo>
                  <a:pt x="104" y="142"/>
                </a:lnTo>
                <a:lnTo>
                  <a:pt x="104" y="146"/>
                </a:lnTo>
                <a:lnTo>
                  <a:pt x="104" y="144"/>
                </a:lnTo>
                <a:lnTo>
                  <a:pt x="102" y="144"/>
                </a:lnTo>
                <a:lnTo>
                  <a:pt x="98" y="144"/>
                </a:lnTo>
                <a:lnTo>
                  <a:pt x="96" y="144"/>
                </a:lnTo>
                <a:lnTo>
                  <a:pt x="94" y="144"/>
                </a:lnTo>
                <a:lnTo>
                  <a:pt x="96" y="142"/>
                </a:lnTo>
                <a:lnTo>
                  <a:pt x="96" y="140"/>
                </a:lnTo>
                <a:lnTo>
                  <a:pt x="94" y="140"/>
                </a:lnTo>
                <a:lnTo>
                  <a:pt x="92" y="140"/>
                </a:lnTo>
                <a:lnTo>
                  <a:pt x="90" y="140"/>
                </a:lnTo>
                <a:lnTo>
                  <a:pt x="88" y="140"/>
                </a:lnTo>
                <a:lnTo>
                  <a:pt x="86" y="138"/>
                </a:lnTo>
                <a:lnTo>
                  <a:pt x="84" y="138"/>
                </a:lnTo>
                <a:lnTo>
                  <a:pt x="82" y="138"/>
                </a:lnTo>
                <a:lnTo>
                  <a:pt x="80" y="136"/>
                </a:lnTo>
                <a:lnTo>
                  <a:pt x="80" y="138"/>
                </a:lnTo>
                <a:lnTo>
                  <a:pt x="78" y="136"/>
                </a:lnTo>
                <a:lnTo>
                  <a:pt x="74" y="136"/>
                </a:lnTo>
                <a:lnTo>
                  <a:pt x="72" y="136"/>
                </a:lnTo>
                <a:lnTo>
                  <a:pt x="70" y="134"/>
                </a:lnTo>
                <a:lnTo>
                  <a:pt x="70" y="132"/>
                </a:lnTo>
                <a:lnTo>
                  <a:pt x="70" y="130"/>
                </a:lnTo>
                <a:lnTo>
                  <a:pt x="68" y="130"/>
                </a:lnTo>
                <a:lnTo>
                  <a:pt x="68" y="128"/>
                </a:lnTo>
                <a:lnTo>
                  <a:pt x="68" y="126"/>
                </a:lnTo>
                <a:lnTo>
                  <a:pt x="66" y="126"/>
                </a:lnTo>
                <a:lnTo>
                  <a:pt x="64" y="126"/>
                </a:lnTo>
                <a:lnTo>
                  <a:pt x="62" y="126"/>
                </a:lnTo>
                <a:lnTo>
                  <a:pt x="62" y="124"/>
                </a:lnTo>
                <a:lnTo>
                  <a:pt x="60" y="126"/>
                </a:lnTo>
                <a:lnTo>
                  <a:pt x="58" y="124"/>
                </a:lnTo>
                <a:lnTo>
                  <a:pt x="58" y="122"/>
                </a:lnTo>
                <a:lnTo>
                  <a:pt x="56" y="122"/>
                </a:lnTo>
                <a:lnTo>
                  <a:pt x="54" y="120"/>
                </a:lnTo>
                <a:lnTo>
                  <a:pt x="52" y="120"/>
                </a:lnTo>
                <a:lnTo>
                  <a:pt x="50" y="120"/>
                </a:lnTo>
                <a:lnTo>
                  <a:pt x="50" y="118"/>
                </a:lnTo>
                <a:lnTo>
                  <a:pt x="50" y="116"/>
                </a:lnTo>
                <a:lnTo>
                  <a:pt x="52" y="116"/>
                </a:lnTo>
                <a:lnTo>
                  <a:pt x="52" y="114"/>
                </a:lnTo>
                <a:lnTo>
                  <a:pt x="52" y="112"/>
                </a:lnTo>
                <a:lnTo>
                  <a:pt x="52" y="110"/>
                </a:lnTo>
                <a:lnTo>
                  <a:pt x="52" y="108"/>
                </a:lnTo>
                <a:lnTo>
                  <a:pt x="52" y="106"/>
                </a:lnTo>
                <a:lnTo>
                  <a:pt x="54" y="106"/>
                </a:lnTo>
                <a:lnTo>
                  <a:pt x="54" y="102"/>
                </a:lnTo>
                <a:lnTo>
                  <a:pt x="54" y="100"/>
                </a:lnTo>
                <a:lnTo>
                  <a:pt x="54" y="98"/>
                </a:lnTo>
                <a:lnTo>
                  <a:pt x="52" y="98"/>
                </a:lnTo>
                <a:lnTo>
                  <a:pt x="54" y="98"/>
                </a:lnTo>
                <a:lnTo>
                  <a:pt x="54" y="96"/>
                </a:lnTo>
                <a:lnTo>
                  <a:pt x="52" y="96"/>
                </a:lnTo>
                <a:lnTo>
                  <a:pt x="50" y="96"/>
                </a:lnTo>
                <a:lnTo>
                  <a:pt x="48" y="96"/>
                </a:lnTo>
                <a:lnTo>
                  <a:pt x="46" y="96"/>
                </a:lnTo>
                <a:lnTo>
                  <a:pt x="46" y="94"/>
                </a:lnTo>
                <a:lnTo>
                  <a:pt x="46" y="92"/>
                </a:lnTo>
                <a:lnTo>
                  <a:pt x="48" y="92"/>
                </a:lnTo>
                <a:lnTo>
                  <a:pt x="48" y="90"/>
                </a:lnTo>
                <a:lnTo>
                  <a:pt x="48" y="88"/>
                </a:lnTo>
                <a:lnTo>
                  <a:pt x="50" y="86"/>
                </a:lnTo>
                <a:lnTo>
                  <a:pt x="50" y="84"/>
                </a:lnTo>
                <a:lnTo>
                  <a:pt x="46" y="84"/>
                </a:lnTo>
                <a:lnTo>
                  <a:pt x="44" y="84"/>
                </a:lnTo>
                <a:lnTo>
                  <a:pt x="42" y="84"/>
                </a:lnTo>
                <a:lnTo>
                  <a:pt x="40" y="84"/>
                </a:lnTo>
                <a:lnTo>
                  <a:pt x="38" y="84"/>
                </a:lnTo>
                <a:lnTo>
                  <a:pt x="38" y="82"/>
                </a:lnTo>
                <a:lnTo>
                  <a:pt x="40" y="80"/>
                </a:lnTo>
                <a:lnTo>
                  <a:pt x="40" y="78"/>
                </a:lnTo>
                <a:lnTo>
                  <a:pt x="40" y="76"/>
                </a:lnTo>
                <a:lnTo>
                  <a:pt x="40" y="74"/>
                </a:lnTo>
                <a:lnTo>
                  <a:pt x="40" y="72"/>
                </a:lnTo>
                <a:lnTo>
                  <a:pt x="38" y="72"/>
                </a:lnTo>
                <a:lnTo>
                  <a:pt x="36" y="72"/>
                </a:lnTo>
                <a:lnTo>
                  <a:pt x="34" y="72"/>
                </a:lnTo>
                <a:lnTo>
                  <a:pt x="32" y="72"/>
                </a:lnTo>
                <a:lnTo>
                  <a:pt x="32" y="70"/>
                </a:lnTo>
                <a:lnTo>
                  <a:pt x="30" y="70"/>
                </a:lnTo>
                <a:lnTo>
                  <a:pt x="28" y="70"/>
                </a:lnTo>
                <a:lnTo>
                  <a:pt x="28" y="68"/>
                </a:lnTo>
                <a:lnTo>
                  <a:pt x="28" y="66"/>
                </a:lnTo>
                <a:lnTo>
                  <a:pt x="28" y="64"/>
                </a:lnTo>
                <a:lnTo>
                  <a:pt x="28" y="62"/>
                </a:lnTo>
                <a:lnTo>
                  <a:pt x="28" y="60"/>
                </a:lnTo>
                <a:lnTo>
                  <a:pt x="30" y="60"/>
                </a:lnTo>
                <a:lnTo>
                  <a:pt x="28" y="60"/>
                </a:lnTo>
                <a:lnTo>
                  <a:pt x="26" y="60"/>
                </a:lnTo>
                <a:lnTo>
                  <a:pt x="26" y="58"/>
                </a:lnTo>
                <a:lnTo>
                  <a:pt x="24" y="58"/>
                </a:lnTo>
                <a:lnTo>
                  <a:pt x="22" y="58"/>
                </a:lnTo>
                <a:lnTo>
                  <a:pt x="24" y="56"/>
                </a:lnTo>
                <a:lnTo>
                  <a:pt x="24" y="54"/>
                </a:lnTo>
                <a:lnTo>
                  <a:pt x="24" y="48"/>
                </a:lnTo>
                <a:lnTo>
                  <a:pt x="22" y="48"/>
                </a:lnTo>
                <a:lnTo>
                  <a:pt x="22" y="46"/>
                </a:lnTo>
                <a:lnTo>
                  <a:pt x="18" y="46"/>
                </a:lnTo>
                <a:lnTo>
                  <a:pt x="16" y="46"/>
                </a:lnTo>
                <a:lnTo>
                  <a:pt x="14" y="46"/>
                </a:lnTo>
                <a:lnTo>
                  <a:pt x="14" y="44"/>
                </a:lnTo>
                <a:lnTo>
                  <a:pt x="14" y="42"/>
                </a:lnTo>
                <a:lnTo>
                  <a:pt x="14" y="40"/>
                </a:lnTo>
                <a:lnTo>
                  <a:pt x="12" y="40"/>
                </a:lnTo>
                <a:lnTo>
                  <a:pt x="12" y="38"/>
                </a:lnTo>
                <a:lnTo>
                  <a:pt x="10" y="38"/>
                </a:lnTo>
                <a:lnTo>
                  <a:pt x="10" y="36"/>
                </a:lnTo>
                <a:lnTo>
                  <a:pt x="8" y="34"/>
                </a:lnTo>
                <a:lnTo>
                  <a:pt x="10" y="34"/>
                </a:lnTo>
                <a:lnTo>
                  <a:pt x="8" y="34"/>
                </a:lnTo>
                <a:lnTo>
                  <a:pt x="8" y="32"/>
                </a:lnTo>
                <a:lnTo>
                  <a:pt x="8" y="30"/>
                </a:lnTo>
                <a:lnTo>
                  <a:pt x="10" y="28"/>
                </a:lnTo>
                <a:lnTo>
                  <a:pt x="10" y="26"/>
                </a:lnTo>
                <a:lnTo>
                  <a:pt x="10" y="24"/>
                </a:lnTo>
                <a:lnTo>
                  <a:pt x="10" y="22"/>
                </a:lnTo>
                <a:lnTo>
                  <a:pt x="8" y="22"/>
                </a:lnTo>
                <a:lnTo>
                  <a:pt x="6" y="22"/>
                </a:lnTo>
                <a:lnTo>
                  <a:pt x="4" y="22"/>
                </a:lnTo>
                <a:lnTo>
                  <a:pt x="2" y="22"/>
                </a:lnTo>
                <a:lnTo>
                  <a:pt x="0" y="20"/>
                </a:lnTo>
                <a:lnTo>
                  <a:pt x="0" y="18"/>
                </a:lnTo>
                <a:lnTo>
                  <a:pt x="0" y="16"/>
                </a:lnTo>
                <a:lnTo>
                  <a:pt x="2" y="14"/>
                </a:lnTo>
                <a:lnTo>
                  <a:pt x="2" y="12"/>
                </a:lnTo>
                <a:lnTo>
                  <a:pt x="2" y="10"/>
                </a:lnTo>
                <a:lnTo>
                  <a:pt x="2" y="8"/>
                </a:lnTo>
                <a:lnTo>
                  <a:pt x="2" y="6"/>
                </a:lnTo>
                <a:lnTo>
                  <a:pt x="4" y="6"/>
                </a:lnTo>
                <a:lnTo>
                  <a:pt x="4" y="4"/>
                </a:lnTo>
                <a:lnTo>
                  <a:pt x="4" y="2"/>
                </a:lnTo>
                <a:lnTo>
                  <a:pt x="4" y="0"/>
                </a:lnTo>
                <a:close/>
              </a:path>
            </a:pathLst>
          </a:custGeom>
          <a:solidFill>
            <a:srgbClr val="DA9694"/>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753" name="Rectangle 1752">
            <a:extLst>
              <a:ext uri="{FF2B5EF4-FFF2-40B4-BE49-F238E27FC236}">
                <a16:creationId xmlns:a16="http://schemas.microsoft.com/office/drawing/2014/main" xmlns="" id="{00000000-0008-0000-0000-00009F020000}"/>
              </a:ext>
            </a:extLst>
          </p:cNvPr>
          <p:cNvSpPr>
            <a:spLocks noChangeArrowheads="1"/>
          </p:cNvSpPr>
          <p:nvPr/>
        </p:nvSpPr>
        <p:spPr bwMode="auto">
          <a:xfrm>
            <a:off x="3779660" y="5273839"/>
            <a:ext cx="3175" cy="1588"/>
          </a:xfrm>
          <a:prstGeom prst="rect">
            <a:avLst/>
          </a:prstGeom>
          <a:solidFill>
            <a:srgbClr val="2E3192"/>
          </a:solidFill>
          <a:ln w="3175">
            <a:solidFill>
              <a:schemeClr val="bg1">
                <a:lumMod val="50000"/>
              </a:schemeClr>
            </a:solidFill>
            <a:miter lim="800000"/>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1754" name="Santa Maria-Santa Barbara, CA">
            <a:extLst>
              <a:ext uri="{FF2B5EF4-FFF2-40B4-BE49-F238E27FC236}">
                <a16:creationId xmlns:a16="http://schemas.microsoft.com/office/drawing/2014/main" xmlns="" id="{00000000-0008-0000-0000-0000A0020000}"/>
              </a:ext>
            </a:extLst>
          </p:cNvPr>
          <p:cNvSpPr>
            <a:spLocks/>
          </p:cNvSpPr>
          <p:nvPr/>
        </p:nvSpPr>
        <p:spPr bwMode="auto">
          <a:xfrm>
            <a:off x="3684410" y="5270664"/>
            <a:ext cx="193675" cy="226803"/>
          </a:xfrm>
          <a:custGeom>
            <a:avLst/>
            <a:gdLst>
              <a:gd name="connsiteX0" fmla="*/ 88900 w 193675"/>
              <a:gd name="connsiteY0" fmla="*/ 200025 h 228600"/>
              <a:gd name="connsiteX1" fmla="*/ 95250 w 193675"/>
              <a:gd name="connsiteY1" fmla="*/ 203200 h 228600"/>
              <a:gd name="connsiteX2" fmla="*/ 101600 w 193675"/>
              <a:gd name="connsiteY2" fmla="*/ 206375 h 228600"/>
              <a:gd name="connsiteX3" fmla="*/ 114300 w 193675"/>
              <a:gd name="connsiteY3" fmla="*/ 206375 h 228600"/>
              <a:gd name="connsiteX4" fmla="*/ 123825 w 193675"/>
              <a:gd name="connsiteY4" fmla="*/ 219075 h 228600"/>
              <a:gd name="connsiteX5" fmla="*/ 130175 w 193675"/>
              <a:gd name="connsiteY5" fmla="*/ 219075 h 228600"/>
              <a:gd name="connsiteX6" fmla="*/ 136525 w 193675"/>
              <a:gd name="connsiteY6" fmla="*/ 215900 h 228600"/>
              <a:gd name="connsiteX7" fmla="*/ 139700 w 193675"/>
              <a:gd name="connsiteY7" fmla="*/ 215900 h 228600"/>
              <a:gd name="connsiteX8" fmla="*/ 146050 w 193675"/>
              <a:gd name="connsiteY8" fmla="*/ 222250 h 228600"/>
              <a:gd name="connsiteX9" fmla="*/ 142875 w 193675"/>
              <a:gd name="connsiteY9" fmla="*/ 225425 h 228600"/>
              <a:gd name="connsiteX10" fmla="*/ 123825 w 193675"/>
              <a:gd name="connsiteY10" fmla="*/ 225425 h 228600"/>
              <a:gd name="connsiteX11" fmla="*/ 117475 w 193675"/>
              <a:gd name="connsiteY11" fmla="*/ 228600 h 228600"/>
              <a:gd name="connsiteX12" fmla="*/ 95250 w 193675"/>
              <a:gd name="connsiteY12" fmla="*/ 222250 h 228600"/>
              <a:gd name="connsiteX13" fmla="*/ 88900 w 193675"/>
              <a:gd name="connsiteY13" fmla="*/ 215900 h 228600"/>
              <a:gd name="connsiteX14" fmla="*/ 92075 w 193675"/>
              <a:gd name="connsiteY14" fmla="*/ 209550 h 228600"/>
              <a:gd name="connsiteX15" fmla="*/ 85725 w 193675"/>
              <a:gd name="connsiteY15" fmla="*/ 203200 h 228600"/>
              <a:gd name="connsiteX16" fmla="*/ 38100 w 193675"/>
              <a:gd name="connsiteY16" fmla="*/ 200025 h 228600"/>
              <a:gd name="connsiteX17" fmla="*/ 50800 w 193675"/>
              <a:gd name="connsiteY17" fmla="*/ 203200 h 228600"/>
              <a:gd name="connsiteX18" fmla="*/ 53975 w 193675"/>
              <a:gd name="connsiteY18" fmla="*/ 200025 h 228600"/>
              <a:gd name="connsiteX19" fmla="*/ 63500 w 193675"/>
              <a:gd name="connsiteY19" fmla="*/ 203200 h 228600"/>
              <a:gd name="connsiteX20" fmla="*/ 66675 w 193675"/>
              <a:gd name="connsiteY20" fmla="*/ 203200 h 228600"/>
              <a:gd name="connsiteX21" fmla="*/ 69850 w 193675"/>
              <a:gd name="connsiteY21" fmla="*/ 203200 h 228600"/>
              <a:gd name="connsiteX22" fmla="*/ 66675 w 193675"/>
              <a:gd name="connsiteY22" fmla="*/ 212725 h 228600"/>
              <a:gd name="connsiteX23" fmla="*/ 76200 w 193675"/>
              <a:gd name="connsiteY23" fmla="*/ 215900 h 228600"/>
              <a:gd name="connsiteX24" fmla="*/ 76200 w 193675"/>
              <a:gd name="connsiteY24" fmla="*/ 222250 h 228600"/>
              <a:gd name="connsiteX25" fmla="*/ 50800 w 193675"/>
              <a:gd name="connsiteY25" fmla="*/ 228600 h 228600"/>
              <a:gd name="connsiteX26" fmla="*/ 44450 w 193675"/>
              <a:gd name="connsiteY26" fmla="*/ 219075 h 228600"/>
              <a:gd name="connsiteX27" fmla="*/ 38100 w 193675"/>
              <a:gd name="connsiteY27" fmla="*/ 206375 h 228600"/>
              <a:gd name="connsiteX28" fmla="*/ 34925 w 193675"/>
              <a:gd name="connsiteY28" fmla="*/ 203200 h 228600"/>
              <a:gd name="connsiteX29" fmla="*/ 19050 w 193675"/>
              <a:gd name="connsiteY29" fmla="*/ 184150 h 228600"/>
              <a:gd name="connsiteX30" fmla="*/ 22225 w 193675"/>
              <a:gd name="connsiteY30" fmla="*/ 190500 h 228600"/>
              <a:gd name="connsiteX31" fmla="*/ 28575 w 193675"/>
              <a:gd name="connsiteY31" fmla="*/ 193675 h 228600"/>
              <a:gd name="connsiteX32" fmla="*/ 28575 w 193675"/>
              <a:gd name="connsiteY32" fmla="*/ 196850 h 228600"/>
              <a:gd name="connsiteX33" fmla="*/ 19050 w 193675"/>
              <a:gd name="connsiteY33" fmla="*/ 196850 h 228600"/>
              <a:gd name="connsiteX34" fmla="*/ 6350 w 193675"/>
              <a:gd name="connsiteY34" fmla="*/ 190500 h 228600"/>
              <a:gd name="connsiteX35" fmla="*/ 12700 w 193675"/>
              <a:gd name="connsiteY35" fmla="*/ 187325 h 228600"/>
              <a:gd name="connsiteX36" fmla="*/ 19050 w 193675"/>
              <a:gd name="connsiteY36" fmla="*/ 187325 h 228600"/>
              <a:gd name="connsiteX37" fmla="*/ 101600 w 193675"/>
              <a:gd name="connsiteY37" fmla="*/ 0 h 228600"/>
              <a:gd name="connsiteX38" fmla="*/ 107950 w 193675"/>
              <a:gd name="connsiteY38" fmla="*/ 0 h 228600"/>
              <a:gd name="connsiteX39" fmla="*/ 107950 w 193675"/>
              <a:gd name="connsiteY39" fmla="*/ 3175 h 228600"/>
              <a:gd name="connsiteX40" fmla="*/ 107950 w 193675"/>
              <a:gd name="connsiteY40" fmla="*/ 6350 h 228600"/>
              <a:gd name="connsiteX41" fmla="*/ 111125 w 193675"/>
              <a:gd name="connsiteY41" fmla="*/ 6350 h 228600"/>
              <a:gd name="connsiteX42" fmla="*/ 114300 w 193675"/>
              <a:gd name="connsiteY42" fmla="*/ 6350 h 228600"/>
              <a:gd name="connsiteX43" fmla="*/ 114300 w 193675"/>
              <a:gd name="connsiteY43" fmla="*/ 9525 h 228600"/>
              <a:gd name="connsiteX44" fmla="*/ 117475 w 193675"/>
              <a:gd name="connsiteY44" fmla="*/ 9525 h 228600"/>
              <a:gd name="connsiteX45" fmla="*/ 117475 w 193675"/>
              <a:gd name="connsiteY45" fmla="*/ 12700 h 228600"/>
              <a:gd name="connsiteX46" fmla="*/ 120650 w 193675"/>
              <a:gd name="connsiteY46" fmla="*/ 12700 h 228600"/>
              <a:gd name="connsiteX47" fmla="*/ 120650 w 193675"/>
              <a:gd name="connsiteY47" fmla="*/ 15875 h 228600"/>
              <a:gd name="connsiteX48" fmla="*/ 123825 w 193675"/>
              <a:gd name="connsiteY48" fmla="*/ 15875 h 228600"/>
              <a:gd name="connsiteX49" fmla="*/ 127000 w 193675"/>
              <a:gd name="connsiteY49" fmla="*/ 15875 h 228600"/>
              <a:gd name="connsiteX50" fmla="*/ 130175 w 193675"/>
              <a:gd name="connsiteY50" fmla="*/ 15875 h 228600"/>
              <a:gd name="connsiteX51" fmla="*/ 130175 w 193675"/>
              <a:gd name="connsiteY51" fmla="*/ 19050 h 228600"/>
              <a:gd name="connsiteX52" fmla="*/ 133350 w 193675"/>
              <a:gd name="connsiteY52" fmla="*/ 19050 h 228600"/>
              <a:gd name="connsiteX53" fmla="*/ 133350 w 193675"/>
              <a:gd name="connsiteY53" fmla="*/ 22225 h 228600"/>
              <a:gd name="connsiteX54" fmla="*/ 136525 w 193675"/>
              <a:gd name="connsiteY54" fmla="*/ 22225 h 228600"/>
              <a:gd name="connsiteX55" fmla="*/ 139700 w 193675"/>
              <a:gd name="connsiteY55" fmla="*/ 25400 h 228600"/>
              <a:gd name="connsiteX56" fmla="*/ 139700 w 193675"/>
              <a:gd name="connsiteY56" fmla="*/ 28575 h 228600"/>
              <a:gd name="connsiteX57" fmla="*/ 142875 w 193675"/>
              <a:gd name="connsiteY57" fmla="*/ 28575 h 228600"/>
              <a:gd name="connsiteX58" fmla="*/ 142875 w 193675"/>
              <a:gd name="connsiteY58" fmla="*/ 31750 h 228600"/>
              <a:gd name="connsiteX59" fmla="*/ 146050 w 193675"/>
              <a:gd name="connsiteY59" fmla="*/ 31750 h 228600"/>
              <a:gd name="connsiteX60" fmla="*/ 149225 w 193675"/>
              <a:gd name="connsiteY60" fmla="*/ 31750 h 228600"/>
              <a:gd name="connsiteX61" fmla="*/ 149225 w 193675"/>
              <a:gd name="connsiteY61" fmla="*/ 34925 h 228600"/>
              <a:gd name="connsiteX62" fmla="*/ 149225 w 193675"/>
              <a:gd name="connsiteY62" fmla="*/ 38100 h 228600"/>
              <a:gd name="connsiteX63" fmla="*/ 152400 w 193675"/>
              <a:gd name="connsiteY63" fmla="*/ 38100 h 228600"/>
              <a:gd name="connsiteX64" fmla="*/ 155575 w 193675"/>
              <a:gd name="connsiteY64" fmla="*/ 38100 h 228600"/>
              <a:gd name="connsiteX65" fmla="*/ 158750 w 193675"/>
              <a:gd name="connsiteY65" fmla="*/ 38100 h 228600"/>
              <a:gd name="connsiteX66" fmla="*/ 161925 w 193675"/>
              <a:gd name="connsiteY66" fmla="*/ 38100 h 228600"/>
              <a:gd name="connsiteX67" fmla="*/ 161925 w 193675"/>
              <a:gd name="connsiteY67" fmla="*/ 41275 h 228600"/>
              <a:gd name="connsiteX68" fmla="*/ 165100 w 193675"/>
              <a:gd name="connsiteY68" fmla="*/ 41275 h 228600"/>
              <a:gd name="connsiteX69" fmla="*/ 165100 w 193675"/>
              <a:gd name="connsiteY69" fmla="*/ 44450 h 228600"/>
              <a:gd name="connsiteX70" fmla="*/ 168275 w 193675"/>
              <a:gd name="connsiteY70" fmla="*/ 44450 h 228600"/>
              <a:gd name="connsiteX71" fmla="*/ 168275 w 193675"/>
              <a:gd name="connsiteY71" fmla="*/ 47625 h 228600"/>
              <a:gd name="connsiteX72" fmla="*/ 171450 w 193675"/>
              <a:gd name="connsiteY72" fmla="*/ 47625 h 228600"/>
              <a:gd name="connsiteX73" fmla="*/ 174625 w 193675"/>
              <a:gd name="connsiteY73" fmla="*/ 47625 h 228600"/>
              <a:gd name="connsiteX74" fmla="*/ 174625 w 193675"/>
              <a:gd name="connsiteY74" fmla="*/ 50800 h 228600"/>
              <a:gd name="connsiteX75" fmla="*/ 174625 w 193675"/>
              <a:gd name="connsiteY75" fmla="*/ 53975 h 228600"/>
              <a:gd name="connsiteX76" fmla="*/ 177800 w 193675"/>
              <a:gd name="connsiteY76" fmla="*/ 53975 h 228600"/>
              <a:gd name="connsiteX77" fmla="*/ 177800 w 193675"/>
              <a:gd name="connsiteY77" fmla="*/ 57150 h 228600"/>
              <a:gd name="connsiteX78" fmla="*/ 180975 w 193675"/>
              <a:gd name="connsiteY78" fmla="*/ 57150 h 228600"/>
              <a:gd name="connsiteX79" fmla="*/ 180975 w 193675"/>
              <a:gd name="connsiteY79" fmla="*/ 60325 h 228600"/>
              <a:gd name="connsiteX80" fmla="*/ 187325 w 193675"/>
              <a:gd name="connsiteY80" fmla="*/ 60325 h 228600"/>
              <a:gd name="connsiteX81" fmla="*/ 190500 w 193675"/>
              <a:gd name="connsiteY81" fmla="*/ 60325 h 228600"/>
              <a:gd name="connsiteX82" fmla="*/ 193675 w 193675"/>
              <a:gd name="connsiteY82" fmla="*/ 60325 h 228600"/>
              <a:gd name="connsiteX83" fmla="*/ 193675 w 193675"/>
              <a:gd name="connsiteY83" fmla="*/ 63500 h 228600"/>
              <a:gd name="connsiteX84" fmla="*/ 193675 w 193675"/>
              <a:gd name="connsiteY84" fmla="*/ 66675 h 228600"/>
              <a:gd name="connsiteX85" fmla="*/ 193675 w 193675"/>
              <a:gd name="connsiteY85" fmla="*/ 73025 h 228600"/>
              <a:gd name="connsiteX86" fmla="*/ 190500 w 193675"/>
              <a:gd name="connsiteY86" fmla="*/ 76200 h 228600"/>
              <a:gd name="connsiteX87" fmla="*/ 190500 w 193675"/>
              <a:gd name="connsiteY87" fmla="*/ 79375 h 228600"/>
              <a:gd name="connsiteX88" fmla="*/ 190500 w 193675"/>
              <a:gd name="connsiteY88" fmla="*/ 82550 h 228600"/>
              <a:gd name="connsiteX89" fmla="*/ 190500 w 193675"/>
              <a:gd name="connsiteY89" fmla="*/ 85725 h 228600"/>
              <a:gd name="connsiteX90" fmla="*/ 190500 w 193675"/>
              <a:gd name="connsiteY90" fmla="*/ 88900 h 228600"/>
              <a:gd name="connsiteX91" fmla="*/ 187325 w 193675"/>
              <a:gd name="connsiteY91" fmla="*/ 92075 h 228600"/>
              <a:gd name="connsiteX92" fmla="*/ 187325 w 193675"/>
              <a:gd name="connsiteY92" fmla="*/ 95250 h 228600"/>
              <a:gd name="connsiteX93" fmla="*/ 187325 w 193675"/>
              <a:gd name="connsiteY93" fmla="*/ 98425 h 228600"/>
              <a:gd name="connsiteX94" fmla="*/ 187325 w 193675"/>
              <a:gd name="connsiteY94" fmla="*/ 101600 h 228600"/>
              <a:gd name="connsiteX95" fmla="*/ 184150 w 193675"/>
              <a:gd name="connsiteY95" fmla="*/ 104775 h 228600"/>
              <a:gd name="connsiteX96" fmla="*/ 184150 w 193675"/>
              <a:gd name="connsiteY96" fmla="*/ 107950 h 228600"/>
              <a:gd name="connsiteX97" fmla="*/ 184150 w 193675"/>
              <a:gd name="connsiteY97" fmla="*/ 111125 h 228600"/>
              <a:gd name="connsiteX98" fmla="*/ 184150 w 193675"/>
              <a:gd name="connsiteY98" fmla="*/ 114300 h 228600"/>
              <a:gd name="connsiteX99" fmla="*/ 180975 w 193675"/>
              <a:gd name="connsiteY99" fmla="*/ 120650 h 228600"/>
              <a:gd name="connsiteX100" fmla="*/ 180975 w 193675"/>
              <a:gd name="connsiteY100" fmla="*/ 123825 h 228600"/>
              <a:gd name="connsiteX101" fmla="*/ 180975 w 193675"/>
              <a:gd name="connsiteY101" fmla="*/ 127000 h 228600"/>
              <a:gd name="connsiteX102" fmla="*/ 180975 w 193675"/>
              <a:gd name="connsiteY102" fmla="*/ 130175 h 228600"/>
              <a:gd name="connsiteX103" fmla="*/ 180975 w 193675"/>
              <a:gd name="connsiteY103" fmla="*/ 133350 h 228600"/>
              <a:gd name="connsiteX104" fmla="*/ 177800 w 193675"/>
              <a:gd name="connsiteY104" fmla="*/ 133350 h 228600"/>
              <a:gd name="connsiteX105" fmla="*/ 177800 w 193675"/>
              <a:gd name="connsiteY105" fmla="*/ 136525 h 228600"/>
              <a:gd name="connsiteX106" fmla="*/ 177800 w 193675"/>
              <a:gd name="connsiteY106" fmla="*/ 139700 h 228600"/>
              <a:gd name="connsiteX107" fmla="*/ 177800 w 193675"/>
              <a:gd name="connsiteY107" fmla="*/ 146050 h 228600"/>
              <a:gd name="connsiteX108" fmla="*/ 177800 w 193675"/>
              <a:gd name="connsiteY108" fmla="*/ 149225 h 228600"/>
              <a:gd name="connsiteX109" fmla="*/ 174625 w 193675"/>
              <a:gd name="connsiteY109" fmla="*/ 149225 h 228600"/>
              <a:gd name="connsiteX110" fmla="*/ 174625 w 193675"/>
              <a:gd name="connsiteY110" fmla="*/ 152400 h 228600"/>
              <a:gd name="connsiteX111" fmla="*/ 174625 w 193675"/>
              <a:gd name="connsiteY111" fmla="*/ 155575 h 228600"/>
              <a:gd name="connsiteX112" fmla="*/ 171450 w 193675"/>
              <a:gd name="connsiteY112" fmla="*/ 155575 h 228600"/>
              <a:gd name="connsiteX113" fmla="*/ 168275 w 193675"/>
              <a:gd name="connsiteY113" fmla="*/ 155575 h 228600"/>
              <a:gd name="connsiteX114" fmla="*/ 168275 w 193675"/>
              <a:gd name="connsiteY114" fmla="*/ 158750 h 228600"/>
              <a:gd name="connsiteX115" fmla="*/ 158750 w 193675"/>
              <a:gd name="connsiteY115" fmla="*/ 149225 h 228600"/>
              <a:gd name="connsiteX116" fmla="*/ 146050 w 193675"/>
              <a:gd name="connsiteY116" fmla="*/ 146050 h 228600"/>
              <a:gd name="connsiteX117" fmla="*/ 133350 w 193675"/>
              <a:gd name="connsiteY117" fmla="*/ 146050 h 228600"/>
              <a:gd name="connsiteX118" fmla="*/ 120650 w 193675"/>
              <a:gd name="connsiteY118" fmla="*/ 139700 h 228600"/>
              <a:gd name="connsiteX119" fmla="*/ 107950 w 193675"/>
              <a:gd name="connsiteY119" fmla="*/ 136525 h 228600"/>
              <a:gd name="connsiteX120" fmla="*/ 98425 w 193675"/>
              <a:gd name="connsiteY120" fmla="*/ 130175 h 228600"/>
              <a:gd name="connsiteX121" fmla="*/ 92075 w 193675"/>
              <a:gd name="connsiteY121" fmla="*/ 123825 h 228600"/>
              <a:gd name="connsiteX122" fmla="*/ 79375 w 193675"/>
              <a:gd name="connsiteY122" fmla="*/ 123825 h 228600"/>
              <a:gd name="connsiteX123" fmla="*/ 69850 w 193675"/>
              <a:gd name="connsiteY123" fmla="*/ 117475 h 228600"/>
              <a:gd name="connsiteX124" fmla="*/ 60325 w 193675"/>
              <a:gd name="connsiteY124" fmla="*/ 117475 h 228600"/>
              <a:gd name="connsiteX125" fmla="*/ 53975 w 193675"/>
              <a:gd name="connsiteY125" fmla="*/ 114300 h 228600"/>
              <a:gd name="connsiteX126" fmla="*/ 47625 w 193675"/>
              <a:gd name="connsiteY126" fmla="*/ 114300 h 228600"/>
              <a:gd name="connsiteX127" fmla="*/ 31750 w 193675"/>
              <a:gd name="connsiteY127" fmla="*/ 114300 h 228600"/>
              <a:gd name="connsiteX128" fmla="*/ 22225 w 193675"/>
              <a:gd name="connsiteY128" fmla="*/ 114300 h 228600"/>
              <a:gd name="connsiteX129" fmla="*/ 19050 w 193675"/>
              <a:gd name="connsiteY129" fmla="*/ 111125 h 228600"/>
              <a:gd name="connsiteX130" fmla="*/ 15875 w 193675"/>
              <a:gd name="connsiteY130" fmla="*/ 95250 h 228600"/>
              <a:gd name="connsiteX131" fmla="*/ 12700 w 193675"/>
              <a:gd name="connsiteY131" fmla="*/ 88900 h 228600"/>
              <a:gd name="connsiteX132" fmla="*/ 6350 w 193675"/>
              <a:gd name="connsiteY132" fmla="*/ 85725 h 228600"/>
              <a:gd name="connsiteX133" fmla="*/ 3175 w 193675"/>
              <a:gd name="connsiteY133" fmla="*/ 85725 h 228600"/>
              <a:gd name="connsiteX134" fmla="*/ 0 w 193675"/>
              <a:gd name="connsiteY134" fmla="*/ 85725 h 228600"/>
              <a:gd name="connsiteX135" fmla="*/ 0 w 193675"/>
              <a:gd name="connsiteY135" fmla="*/ 82550 h 228600"/>
              <a:gd name="connsiteX136" fmla="*/ 0 w 193675"/>
              <a:gd name="connsiteY136" fmla="*/ 79375 h 228600"/>
              <a:gd name="connsiteX137" fmla="*/ 0 w 193675"/>
              <a:gd name="connsiteY137" fmla="*/ 76200 h 228600"/>
              <a:gd name="connsiteX138" fmla="*/ 3175 w 193675"/>
              <a:gd name="connsiteY138" fmla="*/ 69850 h 228600"/>
              <a:gd name="connsiteX139" fmla="*/ 9525 w 193675"/>
              <a:gd name="connsiteY139" fmla="*/ 60325 h 228600"/>
              <a:gd name="connsiteX140" fmla="*/ 9525 w 193675"/>
              <a:gd name="connsiteY140" fmla="*/ 53975 h 228600"/>
              <a:gd name="connsiteX141" fmla="*/ 9525 w 193675"/>
              <a:gd name="connsiteY141" fmla="*/ 47625 h 228600"/>
              <a:gd name="connsiteX142" fmla="*/ 12700 w 193675"/>
              <a:gd name="connsiteY142" fmla="*/ 38100 h 228600"/>
              <a:gd name="connsiteX143" fmla="*/ 15875 w 193675"/>
              <a:gd name="connsiteY143" fmla="*/ 31750 h 228600"/>
              <a:gd name="connsiteX144" fmla="*/ 12700 w 193675"/>
              <a:gd name="connsiteY144" fmla="*/ 25400 h 228600"/>
              <a:gd name="connsiteX145" fmla="*/ 9525 w 193675"/>
              <a:gd name="connsiteY145" fmla="*/ 19050 h 228600"/>
              <a:gd name="connsiteX146" fmla="*/ 9525 w 193675"/>
              <a:gd name="connsiteY146" fmla="*/ 12700 h 228600"/>
              <a:gd name="connsiteX147" fmla="*/ 15875 w 193675"/>
              <a:gd name="connsiteY147" fmla="*/ 6350 h 228600"/>
              <a:gd name="connsiteX148" fmla="*/ 15875 w 193675"/>
              <a:gd name="connsiteY148" fmla="*/ 9525 h 228600"/>
              <a:gd name="connsiteX149" fmla="*/ 19050 w 193675"/>
              <a:gd name="connsiteY149" fmla="*/ 9525 h 228600"/>
              <a:gd name="connsiteX150" fmla="*/ 22225 w 193675"/>
              <a:gd name="connsiteY150" fmla="*/ 9525 h 228600"/>
              <a:gd name="connsiteX151" fmla="*/ 25400 w 193675"/>
              <a:gd name="connsiteY151" fmla="*/ 9525 h 228600"/>
              <a:gd name="connsiteX152" fmla="*/ 28575 w 193675"/>
              <a:gd name="connsiteY152" fmla="*/ 9525 h 228600"/>
              <a:gd name="connsiteX153" fmla="*/ 31750 w 193675"/>
              <a:gd name="connsiteY153" fmla="*/ 9525 h 228600"/>
              <a:gd name="connsiteX154" fmla="*/ 41275 w 193675"/>
              <a:gd name="connsiteY154" fmla="*/ 9525 h 228600"/>
              <a:gd name="connsiteX155" fmla="*/ 44450 w 193675"/>
              <a:gd name="connsiteY155" fmla="*/ 9525 h 228600"/>
              <a:gd name="connsiteX156" fmla="*/ 47625 w 193675"/>
              <a:gd name="connsiteY156" fmla="*/ 12700 h 228600"/>
              <a:gd name="connsiteX157" fmla="*/ 50800 w 193675"/>
              <a:gd name="connsiteY157" fmla="*/ 12700 h 228600"/>
              <a:gd name="connsiteX158" fmla="*/ 50800 w 193675"/>
              <a:gd name="connsiteY158" fmla="*/ 15875 h 228600"/>
              <a:gd name="connsiteX159" fmla="*/ 53975 w 193675"/>
              <a:gd name="connsiteY159" fmla="*/ 15875 h 228600"/>
              <a:gd name="connsiteX160" fmla="*/ 53975 w 193675"/>
              <a:gd name="connsiteY160" fmla="*/ 19050 h 228600"/>
              <a:gd name="connsiteX161" fmla="*/ 57150 w 193675"/>
              <a:gd name="connsiteY161" fmla="*/ 19050 h 228600"/>
              <a:gd name="connsiteX162" fmla="*/ 57150 w 193675"/>
              <a:gd name="connsiteY162" fmla="*/ 22225 h 228600"/>
              <a:gd name="connsiteX163" fmla="*/ 60325 w 193675"/>
              <a:gd name="connsiteY163" fmla="*/ 22225 h 228600"/>
              <a:gd name="connsiteX164" fmla="*/ 60325 w 193675"/>
              <a:gd name="connsiteY164" fmla="*/ 25400 h 228600"/>
              <a:gd name="connsiteX165" fmla="*/ 60325 w 193675"/>
              <a:gd name="connsiteY165" fmla="*/ 28575 h 228600"/>
              <a:gd name="connsiteX166" fmla="*/ 63500 w 193675"/>
              <a:gd name="connsiteY166" fmla="*/ 28575 h 228600"/>
              <a:gd name="connsiteX167" fmla="*/ 63500 w 193675"/>
              <a:gd name="connsiteY167" fmla="*/ 31750 h 228600"/>
              <a:gd name="connsiteX168" fmla="*/ 66675 w 193675"/>
              <a:gd name="connsiteY168" fmla="*/ 31750 h 228600"/>
              <a:gd name="connsiteX169" fmla="*/ 66675 w 193675"/>
              <a:gd name="connsiteY169" fmla="*/ 28575 h 228600"/>
              <a:gd name="connsiteX170" fmla="*/ 66675 w 193675"/>
              <a:gd name="connsiteY170" fmla="*/ 25400 h 228600"/>
              <a:gd name="connsiteX171" fmla="*/ 66675 w 193675"/>
              <a:gd name="connsiteY171" fmla="*/ 22225 h 228600"/>
              <a:gd name="connsiteX172" fmla="*/ 66675 w 193675"/>
              <a:gd name="connsiteY172" fmla="*/ 19050 h 228600"/>
              <a:gd name="connsiteX173" fmla="*/ 66675 w 193675"/>
              <a:gd name="connsiteY173" fmla="*/ 15875 h 228600"/>
              <a:gd name="connsiteX174" fmla="*/ 63500 w 193675"/>
              <a:gd name="connsiteY174" fmla="*/ 15875 h 228600"/>
              <a:gd name="connsiteX175" fmla="*/ 63500 w 193675"/>
              <a:gd name="connsiteY175" fmla="*/ 12700 h 228600"/>
              <a:gd name="connsiteX176" fmla="*/ 63500 w 193675"/>
              <a:gd name="connsiteY176" fmla="*/ 9525 h 228600"/>
              <a:gd name="connsiteX177" fmla="*/ 66675 w 193675"/>
              <a:gd name="connsiteY177" fmla="*/ 9525 h 228600"/>
              <a:gd name="connsiteX178" fmla="*/ 66675 w 193675"/>
              <a:gd name="connsiteY178" fmla="*/ 12700 h 228600"/>
              <a:gd name="connsiteX179" fmla="*/ 69850 w 193675"/>
              <a:gd name="connsiteY179" fmla="*/ 12700 h 228600"/>
              <a:gd name="connsiteX180" fmla="*/ 73025 w 193675"/>
              <a:gd name="connsiteY180" fmla="*/ 12700 h 228600"/>
              <a:gd name="connsiteX181" fmla="*/ 76200 w 193675"/>
              <a:gd name="connsiteY181" fmla="*/ 12700 h 228600"/>
              <a:gd name="connsiteX182" fmla="*/ 76200 w 193675"/>
              <a:gd name="connsiteY182" fmla="*/ 9525 h 228600"/>
              <a:gd name="connsiteX183" fmla="*/ 79375 w 193675"/>
              <a:gd name="connsiteY183" fmla="*/ 9525 h 228600"/>
              <a:gd name="connsiteX184" fmla="*/ 79375 w 193675"/>
              <a:gd name="connsiteY184" fmla="*/ 12700 h 228600"/>
              <a:gd name="connsiteX185" fmla="*/ 82550 w 193675"/>
              <a:gd name="connsiteY185" fmla="*/ 12700 h 228600"/>
              <a:gd name="connsiteX186" fmla="*/ 88900 w 193675"/>
              <a:gd name="connsiteY186" fmla="*/ 12700 h 228600"/>
              <a:gd name="connsiteX187" fmla="*/ 88900 w 193675"/>
              <a:gd name="connsiteY187" fmla="*/ 9525 h 228600"/>
              <a:gd name="connsiteX188" fmla="*/ 88900 w 193675"/>
              <a:gd name="connsiteY188" fmla="*/ 6350 h 228600"/>
              <a:gd name="connsiteX189" fmla="*/ 92075 w 193675"/>
              <a:gd name="connsiteY189" fmla="*/ 6350 h 228600"/>
              <a:gd name="connsiteX190" fmla="*/ 92075 w 193675"/>
              <a:gd name="connsiteY190" fmla="*/ 3175 h 228600"/>
              <a:gd name="connsiteX191" fmla="*/ 95250 w 193675"/>
              <a:gd name="connsiteY191" fmla="*/ 3175 h 228600"/>
              <a:gd name="connsiteX192" fmla="*/ 98425 w 193675"/>
              <a:gd name="connsiteY192" fmla="*/ 3175 h 228600"/>
              <a:gd name="connsiteX193" fmla="*/ 101600 w 193675"/>
              <a:gd name="connsiteY193" fmla="*/ 3175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Lst>
            <a:rect l="l" t="t" r="r" b="b"/>
            <a:pathLst>
              <a:path w="193675" h="228600">
                <a:moveTo>
                  <a:pt x="88900" y="200025"/>
                </a:moveTo>
                <a:lnTo>
                  <a:pt x="95250" y="203200"/>
                </a:lnTo>
                <a:lnTo>
                  <a:pt x="101600" y="206375"/>
                </a:lnTo>
                <a:lnTo>
                  <a:pt x="114300" y="206375"/>
                </a:lnTo>
                <a:lnTo>
                  <a:pt x="123825" y="219075"/>
                </a:lnTo>
                <a:lnTo>
                  <a:pt x="130175" y="219075"/>
                </a:lnTo>
                <a:lnTo>
                  <a:pt x="136525" y="215900"/>
                </a:lnTo>
                <a:lnTo>
                  <a:pt x="139700" y="215900"/>
                </a:lnTo>
                <a:lnTo>
                  <a:pt x="146050" y="222250"/>
                </a:lnTo>
                <a:lnTo>
                  <a:pt x="142875" y="225425"/>
                </a:lnTo>
                <a:lnTo>
                  <a:pt x="123825" y="225425"/>
                </a:lnTo>
                <a:lnTo>
                  <a:pt x="117475" y="228600"/>
                </a:lnTo>
                <a:lnTo>
                  <a:pt x="95250" y="222250"/>
                </a:lnTo>
                <a:lnTo>
                  <a:pt x="88900" y="215900"/>
                </a:lnTo>
                <a:lnTo>
                  <a:pt x="92075" y="209550"/>
                </a:lnTo>
                <a:lnTo>
                  <a:pt x="85725" y="203200"/>
                </a:lnTo>
                <a:close/>
                <a:moveTo>
                  <a:pt x="38100" y="200025"/>
                </a:moveTo>
                <a:lnTo>
                  <a:pt x="50800" y="203200"/>
                </a:lnTo>
                <a:lnTo>
                  <a:pt x="53975" y="200025"/>
                </a:lnTo>
                <a:lnTo>
                  <a:pt x="63500" y="203200"/>
                </a:lnTo>
                <a:lnTo>
                  <a:pt x="66675" y="203200"/>
                </a:lnTo>
                <a:lnTo>
                  <a:pt x="69850" y="203200"/>
                </a:lnTo>
                <a:lnTo>
                  <a:pt x="66675" y="212725"/>
                </a:lnTo>
                <a:lnTo>
                  <a:pt x="76200" y="215900"/>
                </a:lnTo>
                <a:lnTo>
                  <a:pt x="76200" y="222250"/>
                </a:lnTo>
                <a:lnTo>
                  <a:pt x="50800" y="228600"/>
                </a:lnTo>
                <a:lnTo>
                  <a:pt x="44450" y="219075"/>
                </a:lnTo>
                <a:lnTo>
                  <a:pt x="38100" y="206375"/>
                </a:lnTo>
                <a:lnTo>
                  <a:pt x="34925" y="203200"/>
                </a:lnTo>
                <a:close/>
                <a:moveTo>
                  <a:pt x="19050" y="184150"/>
                </a:moveTo>
                <a:lnTo>
                  <a:pt x="22225" y="190500"/>
                </a:lnTo>
                <a:lnTo>
                  <a:pt x="28575" y="193675"/>
                </a:lnTo>
                <a:lnTo>
                  <a:pt x="28575" y="196850"/>
                </a:lnTo>
                <a:lnTo>
                  <a:pt x="19050" y="196850"/>
                </a:lnTo>
                <a:lnTo>
                  <a:pt x="6350" y="190500"/>
                </a:lnTo>
                <a:lnTo>
                  <a:pt x="12700" y="187325"/>
                </a:lnTo>
                <a:lnTo>
                  <a:pt x="19050" y="187325"/>
                </a:lnTo>
                <a:close/>
                <a:moveTo>
                  <a:pt x="101600" y="0"/>
                </a:moveTo>
                <a:lnTo>
                  <a:pt x="107950" y="0"/>
                </a:lnTo>
                <a:lnTo>
                  <a:pt x="107950" y="3175"/>
                </a:lnTo>
                <a:lnTo>
                  <a:pt x="107950" y="6350"/>
                </a:lnTo>
                <a:lnTo>
                  <a:pt x="111125" y="6350"/>
                </a:lnTo>
                <a:lnTo>
                  <a:pt x="114300" y="6350"/>
                </a:lnTo>
                <a:lnTo>
                  <a:pt x="114300" y="9525"/>
                </a:lnTo>
                <a:lnTo>
                  <a:pt x="117475" y="9525"/>
                </a:lnTo>
                <a:lnTo>
                  <a:pt x="117475" y="12700"/>
                </a:lnTo>
                <a:lnTo>
                  <a:pt x="120650" y="12700"/>
                </a:lnTo>
                <a:lnTo>
                  <a:pt x="120650" y="15875"/>
                </a:lnTo>
                <a:lnTo>
                  <a:pt x="123825" y="15875"/>
                </a:lnTo>
                <a:lnTo>
                  <a:pt x="127000" y="15875"/>
                </a:lnTo>
                <a:lnTo>
                  <a:pt x="130175" y="15875"/>
                </a:lnTo>
                <a:lnTo>
                  <a:pt x="130175" y="19050"/>
                </a:lnTo>
                <a:lnTo>
                  <a:pt x="133350" y="19050"/>
                </a:lnTo>
                <a:lnTo>
                  <a:pt x="133350" y="22225"/>
                </a:lnTo>
                <a:lnTo>
                  <a:pt x="136525" y="22225"/>
                </a:lnTo>
                <a:lnTo>
                  <a:pt x="139700" y="25400"/>
                </a:lnTo>
                <a:lnTo>
                  <a:pt x="139700" y="28575"/>
                </a:lnTo>
                <a:lnTo>
                  <a:pt x="142875" y="28575"/>
                </a:lnTo>
                <a:lnTo>
                  <a:pt x="142875" y="31750"/>
                </a:lnTo>
                <a:lnTo>
                  <a:pt x="146050" y="31750"/>
                </a:lnTo>
                <a:lnTo>
                  <a:pt x="149225" y="31750"/>
                </a:lnTo>
                <a:lnTo>
                  <a:pt x="149225" y="34925"/>
                </a:lnTo>
                <a:lnTo>
                  <a:pt x="149225" y="38100"/>
                </a:lnTo>
                <a:lnTo>
                  <a:pt x="152400" y="38100"/>
                </a:lnTo>
                <a:lnTo>
                  <a:pt x="155575" y="38100"/>
                </a:lnTo>
                <a:lnTo>
                  <a:pt x="158750" y="38100"/>
                </a:lnTo>
                <a:lnTo>
                  <a:pt x="161925" y="38100"/>
                </a:lnTo>
                <a:lnTo>
                  <a:pt x="161925" y="41275"/>
                </a:lnTo>
                <a:lnTo>
                  <a:pt x="165100" y="41275"/>
                </a:lnTo>
                <a:lnTo>
                  <a:pt x="165100" y="44450"/>
                </a:lnTo>
                <a:lnTo>
                  <a:pt x="168275" y="44450"/>
                </a:lnTo>
                <a:lnTo>
                  <a:pt x="168275" y="47625"/>
                </a:lnTo>
                <a:lnTo>
                  <a:pt x="171450" y="47625"/>
                </a:lnTo>
                <a:lnTo>
                  <a:pt x="174625" y="47625"/>
                </a:lnTo>
                <a:lnTo>
                  <a:pt x="174625" y="50800"/>
                </a:lnTo>
                <a:lnTo>
                  <a:pt x="174625" y="53975"/>
                </a:lnTo>
                <a:lnTo>
                  <a:pt x="177800" y="53975"/>
                </a:lnTo>
                <a:lnTo>
                  <a:pt x="177800" y="57150"/>
                </a:lnTo>
                <a:lnTo>
                  <a:pt x="180975" y="57150"/>
                </a:lnTo>
                <a:lnTo>
                  <a:pt x="180975" y="60325"/>
                </a:lnTo>
                <a:lnTo>
                  <a:pt x="187325" y="60325"/>
                </a:lnTo>
                <a:lnTo>
                  <a:pt x="190500" y="60325"/>
                </a:lnTo>
                <a:lnTo>
                  <a:pt x="193675" y="60325"/>
                </a:lnTo>
                <a:lnTo>
                  <a:pt x="193675" y="63500"/>
                </a:lnTo>
                <a:lnTo>
                  <a:pt x="193675" y="66675"/>
                </a:lnTo>
                <a:lnTo>
                  <a:pt x="193675" y="73025"/>
                </a:lnTo>
                <a:lnTo>
                  <a:pt x="190500" y="76200"/>
                </a:lnTo>
                <a:lnTo>
                  <a:pt x="190500" y="79375"/>
                </a:lnTo>
                <a:lnTo>
                  <a:pt x="190500" y="82550"/>
                </a:lnTo>
                <a:lnTo>
                  <a:pt x="190500" y="85725"/>
                </a:lnTo>
                <a:lnTo>
                  <a:pt x="190500" y="88900"/>
                </a:lnTo>
                <a:lnTo>
                  <a:pt x="187325" y="92075"/>
                </a:lnTo>
                <a:lnTo>
                  <a:pt x="187325" y="95250"/>
                </a:lnTo>
                <a:lnTo>
                  <a:pt x="187325" y="98425"/>
                </a:lnTo>
                <a:lnTo>
                  <a:pt x="187325" y="101600"/>
                </a:lnTo>
                <a:lnTo>
                  <a:pt x="184150" y="104775"/>
                </a:lnTo>
                <a:lnTo>
                  <a:pt x="184150" y="107950"/>
                </a:lnTo>
                <a:lnTo>
                  <a:pt x="184150" y="111125"/>
                </a:lnTo>
                <a:lnTo>
                  <a:pt x="184150" y="114300"/>
                </a:lnTo>
                <a:lnTo>
                  <a:pt x="180975" y="120650"/>
                </a:lnTo>
                <a:lnTo>
                  <a:pt x="180975" y="123825"/>
                </a:lnTo>
                <a:lnTo>
                  <a:pt x="180975" y="127000"/>
                </a:lnTo>
                <a:lnTo>
                  <a:pt x="180975" y="130175"/>
                </a:lnTo>
                <a:lnTo>
                  <a:pt x="180975" y="133350"/>
                </a:lnTo>
                <a:lnTo>
                  <a:pt x="177800" y="133350"/>
                </a:lnTo>
                <a:lnTo>
                  <a:pt x="177800" y="136525"/>
                </a:lnTo>
                <a:lnTo>
                  <a:pt x="177800" y="139700"/>
                </a:lnTo>
                <a:lnTo>
                  <a:pt x="177800" y="146050"/>
                </a:lnTo>
                <a:lnTo>
                  <a:pt x="177800" y="149225"/>
                </a:lnTo>
                <a:lnTo>
                  <a:pt x="174625" y="149225"/>
                </a:lnTo>
                <a:lnTo>
                  <a:pt x="174625" y="152400"/>
                </a:lnTo>
                <a:lnTo>
                  <a:pt x="174625" y="155575"/>
                </a:lnTo>
                <a:lnTo>
                  <a:pt x="171450" y="155575"/>
                </a:lnTo>
                <a:lnTo>
                  <a:pt x="168275" y="155575"/>
                </a:lnTo>
                <a:lnTo>
                  <a:pt x="168275" y="158750"/>
                </a:lnTo>
                <a:lnTo>
                  <a:pt x="158750" y="149225"/>
                </a:lnTo>
                <a:lnTo>
                  <a:pt x="146050" y="146050"/>
                </a:lnTo>
                <a:lnTo>
                  <a:pt x="133350" y="146050"/>
                </a:lnTo>
                <a:lnTo>
                  <a:pt x="120650" y="139700"/>
                </a:lnTo>
                <a:lnTo>
                  <a:pt x="107950" y="136525"/>
                </a:lnTo>
                <a:lnTo>
                  <a:pt x="98425" y="130175"/>
                </a:lnTo>
                <a:lnTo>
                  <a:pt x="92075" y="123825"/>
                </a:lnTo>
                <a:lnTo>
                  <a:pt x="79375" y="123825"/>
                </a:lnTo>
                <a:lnTo>
                  <a:pt x="69850" y="117475"/>
                </a:lnTo>
                <a:lnTo>
                  <a:pt x="60325" y="117475"/>
                </a:lnTo>
                <a:lnTo>
                  <a:pt x="53975" y="114300"/>
                </a:lnTo>
                <a:lnTo>
                  <a:pt x="47625" y="114300"/>
                </a:lnTo>
                <a:lnTo>
                  <a:pt x="31750" y="114300"/>
                </a:lnTo>
                <a:lnTo>
                  <a:pt x="22225" y="114300"/>
                </a:lnTo>
                <a:lnTo>
                  <a:pt x="19050" y="111125"/>
                </a:lnTo>
                <a:lnTo>
                  <a:pt x="15875" y="95250"/>
                </a:lnTo>
                <a:lnTo>
                  <a:pt x="12700" y="88900"/>
                </a:lnTo>
                <a:lnTo>
                  <a:pt x="6350" y="85725"/>
                </a:lnTo>
                <a:lnTo>
                  <a:pt x="3175" y="85725"/>
                </a:lnTo>
                <a:lnTo>
                  <a:pt x="0" y="85725"/>
                </a:lnTo>
                <a:lnTo>
                  <a:pt x="0" y="82550"/>
                </a:lnTo>
                <a:lnTo>
                  <a:pt x="0" y="79375"/>
                </a:lnTo>
                <a:lnTo>
                  <a:pt x="0" y="76200"/>
                </a:lnTo>
                <a:lnTo>
                  <a:pt x="3175" y="69850"/>
                </a:lnTo>
                <a:lnTo>
                  <a:pt x="9525" y="60325"/>
                </a:lnTo>
                <a:lnTo>
                  <a:pt x="9525" y="53975"/>
                </a:lnTo>
                <a:lnTo>
                  <a:pt x="9525" y="47625"/>
                </a:lnTo>
                <a:lnTo>
                  <a:pt x="12700" y="38100"/>
                </a:lnTo>
                <a:lnTo>
                  <a:pt x="15875" y="31750"/>
                </a:lnTo>
                <a:lnTo>
                  <a:pt x="12700" y="25400"/>
                </a:lnTo>
                <a:lnTo>
                  <a:pt x="9525" y="19050"/>
                </a:lnTo>
                <a:lnTo>
                  <a:pt x="9525" y="12700"/>
                </a:lnTo>
                <a:lnTo>
                  <a:pt x="15875" y="6350"/>
                </a:lnTo>
                <a:lnTo>
                  <a:pt x="15875" y="9525"/>
                </a:lnTo>
                <a:lnTo>
                  <a:pt x="19050" y="9525"/>
                </a:lnTo>
                <a:lnTo>
                  <a:pt x="22225" y="9525"/>
                </a:lnTo>
                <a:lnTo>
                  <a:pt x="25400" y="9525"/>
                </a:lnTo>
                <a:lnTo>
                  <a:pt x="28575" y="9525"/>
                </a:lnTo>
                <a:lnTo>
                  <a:pt x="31750" y="9525"/>
                </a:lnTo>
                <a:lnTo>
                  <a:pt x="41275" y="9525"/>
                </a:lnTo>
                <a:lnTo>
                  <a:pt x="44450" y="9525"/>
                </a:lnTo>
                <a:lnTo>
                  <a:pt x="47625" y="12700"/>
                </a:lnTo>
                <a:lnTo>
                  <a:pt x="50800" y="12700"/>
                </a:lnTo>
                <a:lnTo>
                  <a:pt x="50800" y="15875"/>
                </a:lnTo>
                <a:lnTo>
                  <a:pt x="53975" y="15875"/>
                </a:lnTo>
                <a:lnTo>
                  <a:pt x="53975" y="19050"/>
                </a:lnTo>
                <a:lnTo>
                  <a:pt x="57150" y="19050"/>
                </a:lnTo>
                <a:lnTo>
                  <a:pt x="57150" y="22225"/>
                </a:lnTo>
                <a:lnTo>
                  <a:pt x="60325" y="22225"/>
                </a:lnTo>
                <a:lnTo>
                  <a:pt x="60325" y="25400"/>
                </a:lnTo>
                <a:lnTo>
                  <a:pt x="60325" y="28575"/>
                </a:lnTo>
                <a:lnTo>
                  <a:pt x="63500" y="28575"/>
                </a:lnTo>
                <a:lnTo>
                  <a:pt x="63500" y="31750"/>
                </a:lnTo>
                <a:lnTo>
                  <a:pt x="66675" y="31750"/>
                </a:lnTo>
                <a:lnTo>
                  <a:pt x="66675" y="28575"/>
                </a:lnTo>
                <a:lnTo>
                  <a:pt x="66675" y="25400"/>
                </a:lnTo>
                <a:lnTo>
                  <a:pt x="66675" y="22225"/>
                </a:lnTo>
                <a:lnTo>
                  <a:pt x="66675" y="19050"/>
                </a:lnTo>
                <a:lnTo>
                  <a:pt x="66675" y="15875"/>
                </a:lnTo>
                <a:lnTo>
                  <a:pt x="63500" y="15875"/>
                </a:lnTo>
                <a:lnTo>
                  <a:pt x="63500" y="12700"/>
                </a:lnTo>
                <a:lnTo>
                  <a:pt x="63500" y="9525"/>
                </a:lnTo>
                <a:lnTo>
                  <a:pt x="66675" y="9525"/>
                </a:lnTo>
                <a:lnTo>
                  <a:pt x="66675" y="12700"/>
                </a:lnTo>
                <a:lnTo>
                  <a:pt x="69850" y="12700"/>
                </a:lnTo>
                <a:lnTo>
                  <a:pt x="73025" y="12700"/>
                </a:lnTo>
                <a:lnTo>
                  <a:pt x="76200" y="12700"/>
                </a:lnTo>
                <a:lnTo>
                  <a:pt x="76200" y="9525"/>
                </a:lnTo>
                <a:lnTo>
                  <a:pt x="79375" y="9525"/>
                </a:lnTo>
                <a:lnTo>
                  <a:pt x="79375" y="12700"/>
                </a:lnTo>
                <a:lnTo>
                  <a:pt x="82550" y="12700"/>
                </a:lnTo>
                <a:lnTo>
                  <a:pt x="88900" y="12700"/>
                </a:lnTo>
                <a:lnTo>
                  <a:pt x="88900" y="9525"/>
                </a:lnTo>
                <a:lnTo>
                  <a:pt x="88900" y="6350"/>
                </a:lnTo>
                <a:lnTo>
                  <a:pt x="92075" y="6350"/>
                </a:lnTo>
                <a:lnTo>
                  <a:pt x="92075" y="3175"/>
                </a:lnTo>
                <a:lnTo>
                  <a:pt x="95250" y="3175"/>
                </a:lnTo>
                <a:lnTo>
                  <a:pt x="98425" y="3175"/>
                </a:lnTo>
                <a:lnTo>
                  <a:pt x="101600" y="3175"/>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755" name="Freeform 672">
            <a:extLst>
              <a:ext uri="{FF2B5EF4-FFF2-40B4-BE49-F238E27FC236}">
                <a16:creationId xmlns:a16="http://schemas.microsoft.com/office/drawing/2014/main" xmlns="" id="{00000000-0008-0000-0000-0000A1020000}"/>
              </a:ext>
            </a:extLst>
          </p:cNvPr>
          <p:cNvSpPr>
            <a:spLocks/>
          </p:cNvSpPr>
          <p:nvPr/>
        </p:nvSpPr>
        <p:spPr bwMode="auto">
          <a:xfrm>
            <a:off x="3719335" y="5468892"/>
            <a:ext cx="41275" cy="28575"/>
          </a:xfrm>
          <a:custGeom>
            <a:avLst/>
            <a:gdLst>
              <a:gd name="T0" fmla="*/ 2147483646 w 26"/>
              <a:gd name="T1" fmla="*/ 2147483646 h 18"/>
              <a:gd name="T2" fmla="*/ 2147483646 w 26"/>
              <a:gd name="T3" fmla="*/ 2147483646 h 18"/>
              <a:gd name="T4" fmla="*/ 0 w 26"/>
              <a:gd name="T5" fmla="*/ 2147483646 h 18"/>
              <a:gd name="T6" fmla="*/ 2147483646 w 26"/>
              <a:gd name="T7" fmla="*/ 0 h 18"/>
              <a:gd name="T8" fmla="*/ 2147483646 w 26"/>
              <a:gd name="T9" fmla="*/ 2147483646 h 18"/>
              <a:gd name="T10" fmla="*/ 2147483646 w 26"/>
              <a:gd name="T11" fmla="*/ 0 h 18"/>
              <a:gd name="T12" fmla="*/ 2147483646 w 26"/>
              <a:gd name="T13" fmla="*/ 2147483646 h 18"/>
              <a:gd name="T14" fmla="*/ 2147483646 w 26"/>
              <a:gd name="T15" fmla="*/ 2147483646 h 18"/>
              <a:gd name="T16" fmla="*/ 2147483646 w 26"/>
              <a:gd name="T17" fmla="*/ 2147483646 h 18"/>
              <a:gd name="T18" fmla="*/ 2147483646 w 26"/>
              <a:gd name="T19" fmla="*/ 2147483646 h 18"/>
              <a:gd name="T20" fmla="*/ 2147483646 w 26"/>
              <a:gd name="T21" fmla="*/ 2147483646 h 18"/>
              <a:gd name="T22" fmla="*/ 2147483646 w 26"/>
              <a:gd name="T23" fmla="*/ 2147483646 h 18"/>
              <a:gd name="T24" fmla="*/ 2147483646 w 26"/>
              <a:gd name="T25" fmla="*/ 2147483646 h 18"/>
              <a:gd name="T26" fmla="*/ 2147483646 w 26"/>
              <a:gd name="T27" fmla="*/ 2147483646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6"/>
              <a:gd name="T43" fmla="*/ 0 h 18"/>
              <a:gd name="T44" fmla="*/ 26 w 26"/>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6" h="18">
                <a:moveTo>
                  <a:pt x="6" y="12"/>
                </a:moveTo>
                <a:lnTo>
                  <a:pt x="2" y="4"/>
                </a:lnTo>
                <a:lnTo>
                  <a:pt x="0" y="2"/>
                </a:lnTo>
                <a:lnTo>
                  <a:pt x="2" y="0"/>
                </a:lnTo>
                <a:lnTo>
                  <a:pt x="10" y="2"/>
                </a:lnTo>
                <a:lnTo>
                  <a:pt x="12" y="0"/>
                </a:lnTo>
                <a:lnTo>
                  <a:pt x="18" y="2"/>
                </a:lnTo>
                <a:lnTo>
                  <a:pt x="20" y="2"/>
                </a:lnTo>
                <a:lnTo>
                  <a:pt x="22" y="2"/>
                </a:lnTo>
                <a:lnTo>
                  <a:pt x="20" y="8"/>
                </a:lnTo>
                <a:lnTo>
                  <a:pt x="26" y="10"/>
                </a:lnTo>
                <a:lnTo>
                  <a:pt x="26" y="14"/>
                </a:lnTo>
                <a:lnTo>
                  <a:pt x="10" y="18"/>
                </a:lnTo>
                <a:lnTo>
                  <a:pt x="6" y="12"/>
                </a:lnTo>
              </a:path>
            </a:pathLst>
          </a:custGeom>
          <a:noFill/>
          <a:ln w="3175">
            <a:solidFill>
              <a:schemeClr val="bg1">
                <a:lumMod val="50000"/>
              </a:schemeClr>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756" name="Santa Rosa, CA">
            <a:extLst>
              <a:ext uri="{FF2B5EF4-FFF2-40B4-BE49-F238E27FC236}">
                <a16:creationId xmlns:a16="http://schemas.microsoft.com/office/drawing/2014/main" xmlns="" id="{00000000-0008-0000-0000-0000A2020000}"/>
              </a:ext>
            </a:extLst>
          </p:cNvPr>
          <p:cNvSpPr>
            <a:spLocks/>
          </p:cNvSpPr>
          <p:nvPr/>
        </p:nvSpPr>
        <p:spPr bwMode="auto">
          <a:xfrm>
            <a:off x="3444847" y="4471403"/>
            <a:ext cx="147488" cy="160127"/>
          </a:xfrm>
          <a:custGeom>
            <a:avLst/>
            <a:gdLst>
              <a:gd name="T0" fmla="*/ 2147483647 w 92"/>
              <a:gd name="T1" fmla="*/ 2147483647 h 102"/>
              <a:gd name="T2" fmla="*/ 2147483647 w 92"/>
              <a:gd name="T3" fmla="*/ 2147483647 h 102"/>
              <a:gd name="T4" fmla="*/ 2147483647 w 92"/>
              <a:gd name="T5" fmla="*/ 2147483647 h 102"/>
              <a:gd name="T6" fmla="*/ 2147483647 w 92"/>
              <a:gd name="T7" fmla="*/ 2147483647 h 102"/>
              <a:gd name="T8" fmla="*/ 2147483647 w 92"/>
              <a:gd name="T9" fmla="*/ 2147483647 h 102"/>
              <a:gd name="T10" fmla="*/ 2147483647 w 92"/>
              <a:gd name="T11" fmla="*/ 2147483647 h 102"/>
              <a:gd name="T12" fmla="*/ 2147483647 w 92"/>
              <a:gd name="T13" fmla="*/ 2147483647 h 102"/>
              <a:gd name="T14" fmla="*/ 2147483647 w 92"/>
              <a:gd name="T15" fmla="*/ 2147483647 h 102"/>
              <a:gd name="T16" fmla="*/ 2147483647 w 92"/>
              <a:gd name="T17" fmla="*/ 2147483647 h 102"/>
              <a:gd name="T18" fmla="*/ 2147483647 w 92"/>
              <a:gd name="T19" fmla="*/ 2147483647 h 102"/>
              <a:gd name="T20" fmla="*/ 2147483647 w 92"/>
              <a:gd name="T21" fmla="*/ 2147483647 h 102"/>
              <a:gd name="T22" fmla="*/ 2147483647 w 92"/>
              <a:gd name="T23" fmla="*/ 2147483647 h 102"/>
              <a:gd name="T24" fmla="*/ 2147483647 w 92"/>
              <a:gd name="T25" fmla="*/ 2147483647 h 102"/>
              <a:gd name="T26" fmla="*/ 2147483647 w 92"/>
              <a:gd name="T27" fmla="*/ 2147483647 h 102"/>
              <a:gd name="T28" fmla="*/ 2147483647 w 92"/>
              <a:gd name="T29" fmla="*/ 2147483647 h 102"/>
              <a:gd name="T30" fmla="*/ 2147483647 w 92"/>
              <a:gd name="T31" fmla="*/ 2147483647 h 102"/>
              <a:gd name="T32" fmla="*/ 2147483647 w 92"/>
              <a:gd name="T33" fmla="*/ 2147483647 h 102"/>
              <a:gd name="T34" fmla="*/ 2147483647 w 92"/>
              <a:gd name="T35" fmla="*/ 2147483647 h 102"/>
              <a:gd name="T36" fmla="*/ 2147483647 w 92"/>
              <a:gd name="T37" fmla="*/ 2147483647 h 102"/>
              <a:gd name="T38" fmla="*/ 2147483647 w 92"/>
              <a:gd name="T39" fmla="*/ 2147483647 h 102"/>
              <a:gd name="T40" fmla="*/ 2147483647 w 92"/>
              <a:gd name="T41" fmla="*/ 2147483647 h 102"/>
              <a:gd name="T42" fmla="*/ 2147483647 w 92"/>
              <a:gd name="T43" fmla="*/ 2147483647 h 102"/>
              <a:gd name="T44" fmla="*/ 2147483647 w 92"/>
              <a:gd name="T45" fmla="*/ 2147483647 h 102"/>
              <a:gd name="T46" fmla="*/ 2147483647 w 92"/>
              <a:gd name="T47" fmla="*/ 2147483647 h 102"/>
              <a:gd name="T48" fmla="*/ 2147483647 w 92"/>
              <a:gd name="T49" fmla="*/ 2147483647 h 102"/>
              <a:gd name="T50" fmla="*/ 2147483647 w 92"/>
              <a:gd name="T51" fmla="*/ 2147483647 h 102"/>
              <a:gd name="T52" fmla="*/ 2147483647 w 92"/>
              <a:gd name="T53" fmla="*/ 2147483647 h 102"/>
              <a:gd name="T54" fmla="*/ 2147483647 w 92"/>
              <a:gd name="T55" fmla="*/ 2147483647 h 102"/>
              <a:gd name="T56" fmla="*/ 2147483647 w 92"/>
              <a:gd name="T57" fmla="*/ 2147483647 h 102"/>
              <a:gd name="T58" fmla="*/ 2147483647 w 92"/>
              <a:gd name="T59" fmla="*/ 2147483647 h 102"/>
              <a:gd name="T60" fmla="*/ 2147483647 w 92"/>
              <a:gd name="T61" fmla="*/ 0 h 102"/>
              <a:gd name="T62" fmla="*/ 2147483647 w 92"/>
              <a:gd name="T63" fmla="*/ 2147483647 h 102"/>
              <a:gd name="T64" fmla="*/ 2147483647 w 92"/>
              <a:gd name="T65" fmla="*/ 0 h 102"/>
              <a:gd name="T66" fmla="*/ 2147483647 w 92"/>
              <a:gd name="T67" fmla="*/ 0 h 102"/>
              <a:gd name="T68" fmla="*/ 0 w 92"/>
              <a:gd name="T69" fmla="*/ 0 h 102"/>
              <a:gd name="T70" fmla="*/ 2147483647 w 92"/>
              <a:gd name="T71" fmla="*/ 2147483647 h 102"/>
              <a:gd name="T72" fmla="*/ 2147483647 w 92"/>
              <a:gd name="T73" fmla="*/ 2147483647 h 102"/>
              <a:gd name="T74" fmla="*/ 2147483647 w 92"/>
              <a:gd name="T75" fmla="*/ 2147483647 h 102"/>
              <a:gd name="T76" fmla="*/ 2147483647 w 92"/>
              <a:gd name="T77" fmla="*/ 2147483647 h 102"/>
              <a:gd name="T78" fmla="*/ 2147483647 w 92"/>
              <a:gd name="T79" fmla="*/ 2147483647 h 102"/>
              <a:gd name="T80" fmla="*/ 2147483647 w 92"/>
              <a:gd name="T81" fmla="*/ 2147483647 h 102"/>
              <a:gd name="T82" fmla="*/ 2147483647 w 92"/>
              <a:gd name="T83" fmla="*/ 2147483647 h 102"/>
              <a:gd name="T84" fmla="*/ 2147483647 w 92"/>
              <a:gd name="T85" fmla="*/ 2147483647 h 102"/>
              <a:gd name="T86" fmla="*/ 2147483647 w 92"/>
              <a:gd name="T87" fmla="*/ 2147483647 h 102"/>
              <a:gd name="T88" fmla="*/ 2147483647 w 92"/>
              <a:gd name="T89" fmla="*/ 2147483647 h 102"/>
              <a:gd name="T90" fmla="*/ 2147483647 w 92"/>
              <a:gd name="T91" fmla="*/ 2147483647 h 102"/>
              <a:gd name="T92" fmla="*/ 2147483647 w 92"/>
              <a:gd name="T93" fmla="*/ 2147483647 h 102"/>
              <a:gd name="T94" fmla="*/ 2147483647 w 92"/>
              <a:gd name="T95" fmla="*/ 2147483647 h 102"/>
              <a:gd name="T96" fmla="*/ 2147483647 w 92"/>
              <a:gd name="T97" fmla="*/ 2147483647 h 102"/>
              <a:gd name="T98" fmla="*/ 2147483647 w 92"/>
              <a:gd name="T99" fmla="*/ 2147483647 h 102"/>
              <a:gd name="T100" fmla="*/ 2147483647 w 92"/>
              <a:gd name="T101" fmla="*/ 2147483647 h 102"/>
              <a:gd name="T102" fmla="*/ 2147483647 w 92"/>
              <a:gd name="T103" fmla="*/ 2147483647 h 102"/>
              <a:gd name="T104" fmla="*/ 2147483647 w 92"/>
              <a:gd name="T105" fmla="*/ 2147483647 h 10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
              <a:gd name="T160" fmla="*/ 0 h 102"/>
              <a:gd name="T161" fmla="*/ 92 w 92"/>
              <a:gd name="T162" fmla="*/ 102 h 10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 h="102">
                <a:moveTo>
                  <a:pt x="92" y="96"/>
                </a:moveTo>
                <a:lnTo>
                  <a:pt x="92" y="94"/>
                </a:lnTo>
                <a:lnTo>
                  <a:pt x="90" y="94"/>
                </a:lnTo>
                <a:lnTo>
                  <a:pt x="90" y="92"/>
                </a:lnTo>
                <a:lnTo>
                  <a:pt x="92" y="92"/>
                </a:lnTo>
                <a:lnTo>
                  <a:pt x="92" y="88"/>
                </a:lnTo>
                <a:lnTo>
                  <a:pt x="90" y="88"/>
                </a:lnTo>
                <a:lnTo>
                  <a:pt x="90" y="86"/>
                </a:lnTo>
                <a:lnTo>
                  <a:pt x="90" y="84"/>
                </a:lnTo>
                <a:lnTo>
                  <a:pt x="88" y="84"/>
                </a:lnTo>
                <a:lnTo>
                  <a:pt x="90" y="84"/>
                </a:lnTo>
                <a:lnTo>
                  <a:pt x="90" y="82"/>
                </a:lnTo>
                <a:lnTo>
                  <a:pt x="90" y="80"/>
                </a:lnTo>
                <a:lnTo>
                  <a:pt x="90" y="78"/>
                </a:lnTo>
                <a:lnTo>
                  <a:pt x="90" y="76"/>
                </a:lnTo>
                <a:lnTo>
                  <a:pt x="88" y="76"/>
                </a:lnTo>
                <a:lnTo>
                  <a:pt x="88" y="74"/>
                </a:lnTo>
                <a:lnTo>
                  <a:pt x="86" y="72"/>
                </a:lnTo>
                <a:lnTo>
                  <a:pt x="88" y="72"/>
                </a:lnTo>
                <a:lnTo>
                  <a:pt x="88" y="70"/>
                </a:lnTo>
                <a:lnTo>
                  <a:pt x="86" y="70"/>
                </a:lnTo>
                <a:lnTo>
                  <a:pt x="86" y="68"/>
                </a:lnTo>
                <a:lnTo>
                  <a:pt x="86" y="66"/>
                </a:lnTo>
                <a:lnTo>
                  <a:pt x="84" y="66"/>
                </a:lnTo>
                <a:lnTo>
                  <a:pt x="84" y="64"/>
                </a:lnTo>
                <a:lnTo>
                  <a:pt x="86" y="64"/>
                </a:lnTo>
                <a:lnTo>
                  <a:pt x="86" y="62"/>
                </a:lnTo>
                <a:lnTo>
                  <a:pt x="86" y="60"/>
                </a:lnTo>
                <a:lnTo>
                  <a:pt x="84" y="60"/>
                </a:lnTo>
                <a:lnTo>
                  <a:pt x="84" y="58"/>
                </a:lnTo>
                <a:lnTo>
                  <a:pt x="84" y="56"/>
                </a:lnTo>
                <a:lnTo>
                  <a:pt x="82" y="56"/>
                </a:lnTo>
                <a:lnTo>
                  <a:pt x="82" y="54"/>
                </a:lnTo>
                <a:lnTo>
                  <a:pt x="84" y="54"/>
                </a:lnTo>
                <a:lnTo>
                  <a:pt x="82" y="54"/>
                </a:lnTo>
                <a:lnTo>
                  <a:pt x="82" y="52"/>
                </a:lnTo>
                <a:lnTo>
                  <a:pt x="82" y="50"/>
                </a:lnTo>
                <a:lnTo>
                  <a:pt x="80" y="48"/>
                </a:lnTo>
                <a:lnTo>
                  <a:pt x="80" y="46"/>
                </a:lnTo>
                <a:lnTo>
                  <a:pt x="78" y="46"/>
                </a:lnTo>
                <a:lnTo>
                  <a:pt x="78" y="44"/>
                </a:lnTo>
                <a:lnTo>
                  <a:pt x="76" y="44"/>
                </a:lnTo>
                <a:lnTo>
                  <a:pt x="78" y="44"/>
                </a:lnTo>
                <a:lnTo>
                  <a:pt x="78" y="42"/>
                </a:lnTo>
                <a:lnTo>
                  <a:pt x="76" y="42"/>
                </a:lnTo>
                <a:lnTo>
                  <a:pt x="76" y="40"/>
                </a:lnTo>
                <a:lnTo>
                  <a:pt x="78" y="40"/>
                </a:lnTo>
                <a:lnTo>
                  <a:pt x="76" y="40"/>
                </a:lnTo>
                <a:lnTo>
                  <a:pt x="78" y="40"/>
                </a:lnTo>
                <a:lnTo>
                  <a:pt x="78" y="38"/>
                </a:lnTo>
                <a:lnTo>
                  <a:pt x="78" y="36"/>
                </a:lnTo>
                <a:lnTo>
                  <a:pt x="80" y="36"/>
                </a:lnTo>
                <a:lnTo>
                  <a:pt x="80" y="34"/>
                </a:lnTo>
                <a:lnTo>
                  <a:pt x="80" y="32"/>
                </a:lnTo>
                <a:lnTo>
                  <a:pt x="80" y="28"/>
                </a:lnTo>
                <a:lnTo>
                  <a:pt x="78" y="28"/>
                </a:lnTo>
                <a:lnTo>
                  <a:pt x="76" y="28"/>
                </a:lnTo>
                <a:lnTo>
                  <a:pt x="76" y="26"/>
                </a:lnTo>
                <a:lnTo>
                  <a:pt x="76" y="24"/>
                </a:lnTo>
                <a:lnTo>
                  <a:pt x="74" y="24"/>
                </a:lnTo>
                <a:lnTo>
                  <a:pt x="74" y="22"/>
                </a:lnTo>
                <a:lnTo>
                  <a:pt x="74" y="18"/>
                </a:lnTo>
                <a:lnTo>
                  <a:pt x="74" y="16"/>
                </a:lnTo>
                <a:lnTo>
                  <a:pt x="72" y="16"/>
                </a:lnTo>
                <a:lnTo>
                  <a:pt x="74" y="16"/>
                </a:lnTo>
                <a:lnTo>
                  <a:pt x="74" y="14"/>
                </a:lnTo>
                <a:lnTo>
                  <a:pt x="72" y="14"/>
                </a:lnTo>
                <a:lnTo>
                  <a:pt x="72" y="12"/>
                </a:lnTo>
                <a:lnTo>
                  <a:pt x="70" y="12"/>
                </a:lnTo>
                <a:lnTo>
                  <a:pt x="70" y="10"/>
                </a:lnTo>
                <a:lnTo>
                  <a:pt x="68" y="10"/>
                </a:lnTo>
                <a:lnTo>
                  <a:pt x="68" y="8"/>
                </a:lnTo>
                <a:lnTo>
                  <a:pt x="66" y="8"/>
                </a:lnTo>
                <a:lnTo>
                  <a:pt x="66" y="6"/>
                </a:lnTo>
                <a:lnTo>
                  <a:pt x="64" y="6"/>
                </a:lnTo>
                <a:lnTo>
                  <a:pt x="62" y="6"/>
                </a:lnTo>
                <a:lnTo>
                  <a:pt x="60" y="6"/>
                </a:lnTo>
                <a:lnTo>
                  <a:pt x="60" y="4"/>
                </a:lnTo>
                <a:lnTo>
                  <a:pt x="58" y="4"/>
                </a:lnTo>
                <a:lnTo>
                  <a:pt x="56" y="4"/>
                </a:lnTo>
                <a:lnTo>
                  <a:pt x="54" y="4"/>
                </a:lnTo>
                <a:lnTo>
                  <a:pt x="52" y="4"/>
                </a:lnTo>
                <a:lnTo>
                  <a:pt x="52" y="2"/>
                </a:lnTo>
                <a:lnTo>
                  <a:pt x="50" y="2"/>
                </a:lnTo>
                <a:lnTo>
                  <a:pt x="48" y="2"/>
                </a:lnTo>
                <a:lnTo>
                  <a:pt x="46" y="2"/>
                </a:lnTo>
                <a:lnTo>
                  <a:pt x="44" y="2"/>
                </a:lnTo>
                <a:lnTo>
                  <a:pt x="44" y="4"/>
                </a:lnTo>
                <a:lnTo>
                  <a:pt x="44" y="2"/>
                </a:lnTo>
                <a:lnTo>
                  <a:pt x="42" y="2"/>
                </a:lnTo>
                <a:lnTo>
                  <a:pt x="40" y="2"/>
                </a:lnTo>
                <a:lnTo>
                  <a:pt x="38" y="4"/>
                </a:lnTo>
                <a:lnTo>
                  <a:pt x="38" y="6"/>
                </a:lnTo>
                <a:lnTo>
                  <a:pt x="36" y="4"/>
                </a:lnTo>
                <a:lnTo>
                  <a:pt x="34" y="4"/>
                </a:lnTo>
                <a:lnTo>
                  <a:pt x="32" y="4"/>
                </a:lnTo>
                <a:lnTo>
                  <a:pt x="30" y="2"/>
                </a:lnTo>
                <a:lnTo>
                  <a:pt x="28" y="2"/>
                </a:lnTo>
                <a:lnTo>
                  <a:pt x="26" y="2"/>
                </a:lnTo>
                <a:lnTo>
                  <a:pt x="24" y="2"/>
                </a:lnTo>
                <a:lnTo>
                  <a:pt x="20" y="0"/>
                </a:lnTo>
                <a:lnTo>
                  <a:pt x="18" y="0"/>
                </a:lnTo>
                <a:lnTo>
                  <a:pt x="18" y="2"/>
                </a:lnTo>
                <a:lnTo>
                  <a:pt x="16" y="2"/>
                </a:lnTo>
                <a:lnTo>
                  <a:pt x="16" y="4"/>
                </a:lnTo>
                <a:lnTo>
                  <a:pt x="14" y="2"/>
                </a:lnTo>
                <a:lnTo>
                  <a:pt x="12" y="2"/>
                </a:lnTo>
                <a:lnTo>
                  <a:pt x="10" y="2"/>
                </a:lnTo>
                <a:lnTo>
                  <a:pt x="8" y="2"/>
                </a:lnTo>
                <a:lnTo>
                  <a:pt x="8" y="0"/>
                </a:lnTo>
                <a:lnTo>
                  <a:pt x="6" y="0"/>
                </a:lnTo>
                <a:lnTo>
                  <a:pt x="4" y="0"/>
                </a:lnTo>
                <a:lnTo>
                  <a:pt x="2" y="0"/>
                </a:lnTo>
                <a:lnTo>
                  <a:pt x="2" y="2"/>
                </a:lnTo>
                <a:lnTo>
                  <a:pt x="2" y="0"/>
                </a:lnTo>
                <a:lnTo>
                  <a:pt x="0" y="0"/>
                </a:lnTo>
                <a:lnTo>
                  <a:pt x="8" y="10"/>
                </a:lnTo>
                <a:lnTo>
                  <a:pt x="14" y="30"/>
                </a:lnTo>
                <a:lnTo>
                  <a:pt x="28" y="48"/>
                </a:lnTo>
                <a:lnTo>
                  <a:pt x="28" y="50"/>
                </a:lnTo>
                <a:lnTo>
                  <a:pt x="30" y="52"/>
                </a:lnTo>
                <a:lnTo>
                  <a:pt x="30" y="58"/>
                </a:lnTo>
                <a:lnTo>
                  <a:pt x="30" y="64"/>
                </a:lnTo>
                <a:lnTo>
                  <a:pt x="30" y="66"/>
                </a:lnTo>
                <a:lnTo>
                  <a:pt x="30" y="68"/>
                </a:lnTo>
                <a:lnTo>
                  <a:pt x="32" y="66"/>
                </a:lnTo>
                <a:lnTo>
                  <a:pt x="34" y="66"/>
                </a:lnTo>
                <a:lnTo>
                  <a:pt x="36" y="68"/>
                </a:lnTo>
                <a:lnTo>
                  <a:pt x="38" y="68"/>
                </a:lnTo>
                <a:lnTo>
                  <a:pt x="38" y="66"/>
                </a:lnTo>
                <a:lnTo>
                  <a:pt x="40" y="66"/>
                </a:lnTo>
                <a:lnTo>
                  <a:pt x="40" y="68"/>
                </a:lnTo>
                <a:lnTo>
                  <a:pt x="42" y="68"/>
                </a:lnTo>
                <a:lnTo>
                  <a:pt x="44" y="68"/>
                </a:lnTo>
                <a:lnTo>
                  <a:pt x="42" y="68"/>
                </a:lnTo>
                <a:lnTo>
                  <a:pt x="44" y="68"/>
                </a:lnTo>
                <a:lnTo>
                  <a:pt x="46" y="68"/>
                </a:lnTo>
                <a:lnTo>
                  <a:pt x="46" y="70"/>
                </a:lnTo>
                <a:lnTo>
                  <a:pt x="46" y="72"/>
                </a:lnTo>
                <a:lnTo>
                  <a:pt x="48" y="72"/>
                </a:lnTo>
                <a:lnTo>
                  <a:pt x="48" y="74"/>
                </a:lnTo>
                <a:lnTo>
                  <a:pt x="50" y="74"/>
                </a:lnTo>
                <a:lnTo>
                  <a:pt x="50" y="76"/>
                </a:lnTo>
                <a:lnTo>
                  <a:pt x="52" y="78"/>
                </a:lnTo>
                <a:lnTo>
                  <a:pt x="52" y="80"/>
                </a:lnTo>
                <a:lnTo>
                  <a:pt x="54" y="80"/>
                </a:lnTo>
                <a:lnTo>
                  <a:pt x="54" y="82"/>
                </a:lnTo>
                <a:lnTo>
                  <a:pt x="56" y="84"/>
                </a:lnTo>
                <a:lnTo>
                  <a:pt x="58" y="86"/>
                </a:lnTo>
                <a:lnTo>
                  <a:pt x="60" y="86"/>
                </a:lnTo>
                <a:lnTo>
                  <a:pt x="60" y="88"/>
                </a:lnTo>
                <a:lnTo>
                  <a:pt x="62" y="88"/>
                </a:lnTo>
                <a:lnTo>
                  <a:pt x="64" y="88"/>
                </a:lnTo>
                <a:lnTo>
                  <a:pt x="64" y="90"/>
                </a:lnTo>
                <a:lnTo>
                  <a:pt x="68" y="90"/>
                </a:lnTo>
                <a:lnTo>
                  <a:pt x="68" y="92"/>
                </a:lnTo>
                <a:lnTo>
                  <a:pt x="68" y="90"/>
                </a:lnTo>
                <a:lnTo>
                  <a:pt x="70" y="90"/>
                </a:lnTo>
                <a:lnTo>
                  <a:pt x="70" y="92"/>
                </a:lnTo>
                <a:lnTo>
                  <a:pt x="72" y="92"/>
                </a:lnTo>
                <a:lnTo>
                  <a:pt x="70" y="92"/>
                </a:lnTo>
                <a:lnTo>
                  <a:pt x="72" y="94"/>
                </a:lnTo>
                <a:lnTo>
                  <a:pt x="72" y="96"/>
                </a:lnTo>
                <a:lnTo>
                  <a:pt x="74" y="96"/>
                </a:lnTo>
                <a:lnTo>
                  <a:pt x="74" y="98"/>
                </a:lnTo>
                <a:lnTo>
                  <a:pt x="74" y="102"/>
                </a:lnTo>
                <a:lnTo>
                  <a:pt x="76" y="102"/>
                </a:lnTo>
                <a:lnTo>
                  <a:pt x="78" y="100"/>
                </a:lnTo>
                <a:lnTo>
                  <a:pt x="80" y="102"/>
                </a:lnTo>
                <a:lnTo>
                  <a:pt x="82" y="102"/>
                </a:lnTo>
                <a:lnTo>
                  <a:pt x="84" y="100"/>
                </a:lnTo>
                <a:lnTo>
                  <a:pt x="84" y="98"/>
                </a:lnTo>
                <a:lnTo>
                  <a:pt x="86" y="98"/>
                </a:lnTo>
                <a:lnTo>
                  <a:pt x="88" y="98"/>
                </a:lnTo>
                <a:lnTo>
                  <a:pt x="90" y="98"/>
                </a:lnTo>
                <a:lnTo>
                  <a:pt x="90" y="96"/>
                </a:lnTo>
                <a:lnTo>
                  <a:pt x="90" y="94"/>
                </a:lnTo>
                <a:lnTo>
                  <a:pt x="92" y="96"/>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757" name="Rectangle 1756">
            <a:extLst>
              <a:ext uri="{FF2B5EF4-FFF2-40B4-BE49-F238E27FC236}">
                <a16:creationId xmlns:a16="http://schemas.microsoft.com/office/drawing/2014/main" xmlns="" id="{00000000-0008-0000-0000-0000A3020000}"/>
              </a:ext>
            </a:extLst>
          </p:cNvPr>
          <p:cNvSpPr>
            <a:spLocks noChangeArrowheads="1"/>
          </p:cNvSpPr>
          <p:nvPr/>
        </p:nvSpPr>
        <p:spPr bwMode="auto">
          <a:xfrm>
            <a:off x="3639960" y="4547603"/>
            <a:ext cx="1587" cy="3175"/>
          </a:xfrm>
          <a:prstGeom prst="rect">
            <a:avLst/>
          </a:prstGeom>
          <a:solidFill>
            <a:srgbClr val="2E3192"/>
          </a:solidFill>
          <a:ln w="3175">
            <a:solidFill>
              <a:schemeClr val="bg1">
                <a:lumMod val="50000"/>
              </a:schemeClr>
            </a:solidFill>
            <a:miter lim="800000"/>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1758" name="Napa, CA">
            <a:extLst>
              <a:ext uri="{FF2B5EF4-FFF2-40B4-BE49-F238E27FC236}">
                <a16:creationId xmlns:a16="http://schemas.microsoft.com/office/drawing/2014/main" xmlns="" id="{00000000-0008-0000-0000-0000A4020000}"/>
              </a:ext>
            </a:extLst>
          </p:cNvPr>
          <p:cNvSpPr>
            <a:spLocks/>
          </p:cNvSpPr>
          <p:nvPr/>
        </p:nvSpPr>
        <p:spPr bwMode="auto">
          <a:xfrm>
            <a:off x="3566935" y="4496803"/>
            <a:ext cx="76200" cy="137902"/>
          </a:xfrm>
          <a:custGeom>
            <a:avLst/>
            <a:gdLst>
              <a:gd name="T0" fmla="*/ 2147483647 w 48"/>
              <a:gd name="T1" fmla="*/ 2147483647 h 88"/>
              <a:gd name="T2" fmla="*/ 2147483647 w 48"/>
              <a:gd name="T3" fmla="*/ 2147483647 h 88"/>
              <a:gd name="T4" fmla="*/ 2147483647 w 48"/>
              <a:gd name="T5" fmla="*/ 2147483647 h 88"/>
              <a:gd name="T6" fmla="*/ 2147483647 w 48"/>
              <a:gd name="T7" fmla="*/ 2147483647 h 88"/>
              <a:gd name="T8" fmla="*/ 2147483647 w 48"/>
              <a:gd name="T9" fmla="*/ 2147483647 h 88"/>
              <a:gd name="T10" fmla="*/ 2147483647 w 48"/>
              <a:gd name="T11" fmla="*/ 2147483647 h 88"/>
              <a:gd name="T12" fmla="*/ 2147483647 w 48"/>
              <a:gd name="T13" fmla="*/ 2147483647 h 88"/>
              <a:gd name="T14" fmla="*/ 2147483647 w 48"/>
              <a:gd name="T15" fmla="*/ 2147483647 h 88"/>
              <a:gd name="T16" fmla="*/ 2147483647 w 48"/>
              <a:gd name="T17" fmla="*/ 2147483647 h 88"/>
              <a:gd name="T18" fmla="*/ 2147483647 w 48"/>
              <a:gd name="T19" fmla="*/ 2147483647 h 88"/>
              <a:gd name="T20" fmla="*/ 2147483647 w 48"/>
              <a:gd name="T21" fmla="*/ 2147483647 h 88"/>
              <a:gd name="T22" fmla="*/ 2147483647 w 48"/>
              <a:gd name="T23" fmla="*/ 2147483647 h 88"/>
              <a:gd name="T24" fmla="*/ 2147483647 w 48"/>
              <a:gd name="T25" fmla="*/ 0 h 88"/>
              <a:gd name="T26" fmla="*/ 2147483647 w 48"/>
              <a:gd name="T27" fmla="*/ 2147483647 h 88"/>
              <a:gd name="T28" fmla="*/ 2147483647 w 48"/>
              <a:gd name="T29" fmla="*/ 2147483647 h 88"/>
              <a:gd name="T30" fmla="*/ 2147483647 w 48"/>
              <a:gd name="T31" fmla="*/ 2147483647 h 88"/>
              <a:gd name="T32" fmla="*/ 2147483647 w 48"/>
              <a:gd name="T33" fmla="*/ 2147483647 h 88"/>
              <a:gd name="T34" fmla="*/ 0 w 48"/>
              <a:gd name="T35" fmla="*/ 2147483647 h 88"/>
              <a:gd name="T36" fmla="*/ 0 w 48"/>
              <a:gd name="T37" fmla="*/ 2147483647 h 88"/>
              <a:gd name="T38" fmla="*/ 2147483647 w 48"/>
              <a:gd name="T39" fmla="*/ 2147483647 h 88"/>
              <a:gd name="T40" fmla="*/ 2147483647 w 48"/>
              <a:gd name="T41" fmla="*/ 2147483647 h 88"/>
              <a:gd name="T42" fmla="*/ 2147483647 w 48"/>
              <a:gd name="T43" fmla="*/ 2147483647 h 88"/>
              <a:gd name="T44" fmla="*/ 2147483647 w 48"/>
              <a:gd name="T45" fmla="*/ 2147483647 h 88"/>
              <a:gd name="T46" fmla="*/ 2147483647 w 48"/>
              <a:gd name="T47" fmla="*/ 2147483647 h 88"/>
              <a:gd name="T48" fmla="*/ 2147483647 w 48"/>
              <a:gd name="T49" fmla="*/ 2147483647 h 88"/>
              <a:gd name="T50" fmla="*/ 2147483647 w 48"/>
              <a:gd name="T51" fmla="*/ 2147483647 h 88"/>
              <a:gd name="T52" fmla="*/ 2147483647 w 48"/>
              <a:gd name="T53" fmla="*/ 2147483647 h 88"/>
              <a:gd name="T54" fmla="*/ 2147483647 w 48"/>
              <a:gd name="T55" fmla="*/ 2147483647 h 88"/>
              <a:gd name="T56" fmla="*/ 2147483647 w 48"/>
              <a:gd name="T57" fmla="*/ 2147483647 h 88"/>
              <a:gd name="T58" fmla="*/ 2147483647 w 48"/>
              <a:gd name="T59" fmla="*/ 2147483647 h 88"/>
              <a:gd name="T60" fmla="*/ 2147483647 w 48"/>
              <a:gd name="T61" fmla="*/ 2147483647 h 88"/>
              <a:gd name="T62" fmla="*/ 2147483647 w 48"/>
              <a:gd name="T63" fmla="*/ 2147483647 h 88"/>
              <a:gd name="T64" fmla="*/ 2147483647 w 48"/>
              <a:gd name="T65" fmla="*/ 2147483647 h 88"/>
              <a:gd name="T66" fmla="*/ 2147483647 w 48"/>
              <a:gd name="T67" fmla="*/ 2147483647 h 88"/>
              <a:gd name="T68" fmla="*/ 2147483647 w 48"/>
              <a:gd name="T69" fmla="*/ 2147483647 h 88"/>
              <a:gd name="T70" fmla="*/ 2147483647 w 48"/>
              <a:gd name="T71" fmla="*/ 2147483647 h 88"/>
              <a:gd name="T72" fmla="*/ 2147483647 w 48"/>
              <a:gd name="T73" fmla="*/ 2147483647 h 88"/>
              <a:gd name="T74" fmla="*/ 2147483647 w 48"/>
              <a:gd name="T75" fmla="*/ 2147483647 h 88"/>
              <a:gd name="T76" fmla="*/ 2147483647 w 48"/>
              <a:gd name="T77" fmla="*/ 2147483647 h 88"/>
              <a:gd name="T78" fmla="*/ 2147483647 w 48"/>
              <a:gd name="T79" fmla="*/ 2147483647 h 88"/>
              <a:gd name="T80" fmla="*/ 2147483647 w 48"/>
              <a:gd name="T81" fmla="*/ 2147483647 h 88"/>
              <a:gd name="T82" fmla="*/ 2147483647 w 48"/>
              <a:gd name="T83" fmla="*/ 2147483647 h 88"/>
              <a:gd name="T84" fmla="*/ 2147483647 w 48"/>
              <a:gd name="T85" fmla="*/ 2147483647 h 88"/>
              <a:gd name="T86" fmla="*/ 2147483647 w 48"/>
              <a:gd name="T87" fmla="*/ 2147483647 h 88"/>
              <a:gd name="T88" fmla="*/ 2147483647 w 48"/>
              <a:gd name="T89" fmla="*/ 2147483647 h 88"/>
              <a:gd name="T90" fmla="*/ 2147483647 w 48"/>
              <a:gd name="T91" fmla="*/ 2147483647 h 88"/>
              <a:gd name="T92" fmla="*/ 2147483647 w 48"/>
              <a:gd name="T93" fmla="*/ 2147483647 h 88"/>
              <a:gd name="T94" fmla="*/ 2147483647 w 48"/>
              <a:gd name="T95" fmla="*/ 2147483647 h 88"/>
              <a:gd name="T96" fmla="*/ 2147483647 w 48"/>
              <a:gd name="T97" fmla="*/ 2147483647 h 88"/>
              <a:gd name="T98" fmla="*/ 2147483647 w 48"/>
              <a:gd name="T99" fmla="*/ 2147483647 h 88"/>
              <a:gd name="T100" fmla="*/ 2147483647 w 48"/>
              <a:gd name="T101" fmla="*/ 2147483647 h 88"/>
              <a:gd name="T102" fmla="*/ 2147483647 w 48"/>
              <a:gd name="T103" fmla="*/ 2147483647 h 88"/>
              <a:gd name="T104" fmla="*/ 2147483647 w 48"/>
              <a:gd name="T105" fmla="*/ 2147483647 h 88"/>
              <a:gd name="T106" fmla="*/ 2147483647 w 48"/>
              <a:gd name="T107" fmla="*/ 2147483647 h 8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8"/>
              <a:gd name="T163" fmla="*/ 0 h 88"/>
              <a:gd name="T164" fmla="*/ 48 w 48"/>
              <a:gd name="T165" fmla="*/ 88 h 8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8" h="88">
                <a:moveTo>
                  <a:pt x="48" y="48"/>
                </a:moveTo>
                <a:lnTo>
                  <a:pt x="48" y="46"/>
                </a:lnTo>
                <a:lnTo>
                  <a:pt x="46" y="46"/>
                </a:lnTo>
                <a:lnTo>
                  <a:pt x="46" y="42"/>
                </a:lnTo>
                <a:lnTo>
                  <a:pt x="46" y="40"/>
                </a:lnTo>
                <a:lnTo>
                  <a:pt x="46" y="38"/>
                </a:lnTo>
                <a:lnTo>
                  <a:pt x="46" y="36"/>
                </a:lnTo>
                <a:lnTo>
                  <a:pt x="46" y="34"/>
                </a:lnTo>
                <a:lnTo>
                  <a:pt x="44" y="34"/>
                </a:lnTo>
                <a:lnTo>
                  <a:pt x="44" y="32"/>
                </a:lnTo>
                <a:lnTo>
                  <a:pt x="46" y="32"/>
                </a:lnTo>
                <a:lnTo>
                  <a:pt x="46" y="30"/>
                </a:lnTo>
                <a:lnTo>
                  <a:pt x="44" y="30"/>
                </a:lnTo>
                <a:lnTo>
                  <a:pt x="46" y="30"/>
                </a:lnTo>
                <a:lnTo>
                  <a:pt x="44" y="28"/>
                </a:lnTo>
                <a:lnTo>
                  <a:pt x="42" y="28"/>
                </a:lnTo>
                <a:lnTo>
                  <a:pt x="42" y="24"/>
                </a:lnTo>
                <a:lnTo>
                  <a:pt x="44" y="24"/>
                </a:lnTo>
                <a:lnTo>
                  <a:pt x="42" y="24"/>
                </a:lnTo>
                <a:lnTo>
                  <a:pt x="42" y="20"/>
                </a:lnTo>
                <a:lnTo>
                  <a:pt x="42" y="18"/>
                </a:lnTo>
                <a:lnTo>
                  <a:pt x="42" y="16"/>
                </a:lnTo>
                <a:lnTo>
                  <a:pt x="40" y="16"/>
                </a:lnTo>
                <a:lnTo>
                  <a:pt x="40" y="14"/>
                </a:lnTo>
                <a:lnTo>
                  <a:pt x="42" y="14"/>
                </a:lnTo>
                <a:lnTo>
                  <a:pt x="42" y="12"/>
                </a:lnTo>
                <a:lnTo>
                  <a:pt x="40" y="12"/>
                </a:lnTo>
                <a:lnTo>
                  <a:pt x="40" y="8"/>
                </a:lnTo>
                <a:lnTo>
                  <a:pt x="40" y="6"/>
                </a:lnTo>
                <a:lnTo>
                  <a:pt x="40" y="4"/>
                </a:lnTo>
                <a:lnTo>
                  <a:pt x="38" y="4"/>
                </a:lnTo>
                <a:lnTo>
                  <a:pt x="36" y="4"/>
                </a:lnTo>
                <a:lnTo>
                  <a:pt x="36" y="2"/>
                </a:lnTo>
                <a:lnTo>
                  <a:pt x="36" y="4"/>
                </a:lnTo>
                <a:lnTo>
                  <a:pt x="34" y="4"/>
                </a:lnTo>
                <a:lnTo>
                  <a:pt x="34" y="2"/>
                </a:lnTo>
                <a:lnTo>
                  <a:pt x="32" y="2"/>
                </a:lnTo>
                <a:lnTo>
                  <a:pt x="32" y="0"/>
                </a:lnTo>
                <a:lnTo>
                  <a:pt x="30" y="0"/>
                </a:lnTo>
                <a:lnTo>
                  <a:pt x="32" y="2"/>
                </a:lnTo>
                <a:lnTo>
                  <a:pt x="32" y="6"/>
                </a:lnTo>
                <a:lnTo>
                  <a:pt x="30" y="8"/>
                </a:lnTo>
                <a:lnTo>
                  <a:pt x="28" y="6"/>
                </a:lnTo>
                <a:lnTo>
                  <a:pt x="28" y="8"/>
                </a:lnTo>
                <a:lnTo>
                  <a:pt x="28" y="10"/>
                </a:lnTo>
                <a:lnTo>
                  <a:pt x="26" y="10"/>
                </a:lnTo>
                <a:lnTo>
                  <a:pt x="24" y="12"/>
                </a:lnTo>
                <a:lnTo>
                  <a:pt x="20" y="16"/>
                </a:lnTo>
                <a:lnTo>
                  <a:pt x="4" y="18"/>
                </a:lnTo>
                <a:lnTo>
                  <a:pt x="4" y="20"/>
                </a:lnTo>
                <a:lnTo>
                  <a:pt x="2" y="20"/>
                </a:lnTo>
                <a:lnTo>
                  <a:pt x="2" y="22"/>
                </a:lnTo>
                <a:lnTo>
                  <a:pt x="2" y="24"/>
                </a:lnTo>
                <a:lnTo>
                  <a:pt x="0" y="24"/>
                </a:lnTo>
                <a:lnTo>
                  <a:pt x="2" y="24"/>
                </a:lnTo>
                <a:lnTo>
                  <a:pt x="0" y="24"/>
                </a:lnTo>
                <a:lnTo>
                  <a:pt x="0" y="26"/>
                </a:lnTo>
                <a:lnTo>
                  <a:pt x="2" y="26"/>
                </a:lnTo>
                <a:lnTo>
                  <a:pt x="2" y="28"/>
                </a:lnTo>
                <a:lnTo>
                  <a:pt x="0" y="28"/>
                </a:lnTo>
                <a:lnTo>
                  <a:pt x="2" y="28"/>
                </a:lnTo>
                <a:lnTo>
                  <a:pt x="2" y="30"/>
                </a:lnTo>
                <a:lnTo>
                  <a:pt x="4" y="30"/>
                </a:lnTo>
                <a:lnTo>
                  <a:pt x="4" y="32"/>
                </a:lnTo>
                <a:lnTo>
                  <a:pt x="6" y="34"/>
                </a:lnTo>
                <a:lnTo>
                  <a:pt x="6" y="36"/>
                </a:lnTo>
                <a:lnTo>
                  <a:pt x="6" y="38"/>
                </a:lnTo>
                <a:lnTo>
                  <a:pt x="8" y="38"/>
                </a:lnTo>
                <a:lnTo>
                  <a:pt x="6" y="38"/>
                </a:lnTo>
                <a:lnTo>
                  <a:pt x="6" y="40"/>
                </a:lnTo>
                <a:lnTo>
                  <a:pt x="8" y="40"/>
                </a:lnTo>
                <a:lnTo>
                  <a:pt x="8" y="42"/>
                </a:lnTo>
                <a:lnTo>
                  <a:pt x="8" y="44"/>
                </a:lnTo>
                <a:lnTo>
                  <a:pt x="10" y="44"/>
                </a:lnTo>
                <a:lnTo>
                  <a:pt x="10" y="46"/>
                </a:lnTo>
                <a:lnTo>
                  <a:pt x="10" y="48"/>
                </a:lnTo>
                <a:lnTo>
                  <a:pt x="8" y="48"/>
                </a:lnTo>
                <a:lnTo>
                  <a:pt x="8" y="50"/>
                </a:lnTo>
                <a:lnTo>
                  <a:pt x="10" y="50"/>
                </a:lnTo>
                <a:lnTo>
                  <a:pt x="10" y="52"/>
                </a:lnTo>
                <a:lnTo>
                  <a:pt x="10" y="54"/>
                </a:lnTo>
                <a:lnTo>
                  <a:pt x="12" y="54"/>
                </a:lnTo>
                <a:lnTo>
                  <a:pt x="12" y="56"/>
                </a:lnTo>
                <a:lnTo>
                  <a:pt x="10" y="56"/>
                </a:lnTo>
                <a:lnTo>
                  <a:pt x="12" y="58"/>
                </a:lnTo>
                <a:lnTo>
                  <a:pt x="12" y="60"/>
                </a:lnTo>
                <a:lnTo>
                  <a:pt x="14" y="60"/>
                </a:lnTo>
                <a:lnTo>
                  <a:pt x="14" y="62"/>
                </a:lnTo>
                <a:lnTo>
                  <a:pt x="14" y="64"/>
                </a:lnTo>
                <a:lnTo>
                  <a:pt x="14" y="66"/>
                </a:lnTo>
                <a:lnTo>
                  <a:pt x="14" y="68"/>
                </a:lnTo>
                <a:lnTo>
                  <a:pt x="12" y="68"/>
                </a:lnTo>
                <a:lnTo>
                  <a:pt x="14" y="68"/>
                </a:lnTo>
                <a:lnTo>
                  <a:pt x="14" y="70"/>
                </a:lnTo>
                <a:lnTo>
                  <a:pt x="14" y="72"/>
                </a:lnTo>
                <a:lnTo>
                  <a:pt x="16" y="72"/>
                </a:lnTo>
                <a:lnTo>
                  <a:pt x="16" y="76"/>
                </a:lnTo>
                <a:lnTo>
                  <a:pt x="14" y="76"/>
                </a:lnTo>
                <a:lnTo>
                  <a:pt x="14" y="78"/>
                </a:lnTo>
                <a:lnTo>
                  <a:pt x="16" y="78"/>
                </a:lnTo>
                <a:lnTo>
                  <a:pt x="16" y="80"/>
                </a:lnTo>
                <a:lnTo>
                  <a:pt x="14" y="78"/>
                </a:lnTo>
                <a:lnTo>
                  <a:pt x="14" y="80"/>
                </a:lnTo>
                <a:lnTo>
                  <a:pt x="14" y="82"/>
                </a:lnTo>
                <a:lnTo>
                  <a:pt x="12" y="82"/>
                </a:lnTo>
                <a:lnTo>
                  <a:pt x="16" y="84"/>
                </a:lnTo>
                <a:lnTo>
                  <a:pt x="18" y="84"/>
                </a:lnTo>
                <a:lnTo>
                  <a:pt x="18" y="86"/>
                </a:lnTo>
                <a:lnTo>
                  <a:pt x="20" y="86"/>
                </a:lnTo>
                <a:lnTo>
                  <a:pt x="20" y="84"/>
                </a:lnTo>
                <a:lnTo>
                  <a:pt x="18" y="82"/>
                </a:lnTo>
                <a:lnTo>
                  <a:pt x="16" y="80"/>
                </a:lnTo>
                <a:lnTo>
                  <a:pt x="18" y="78"/>
                </a:lnTo>
                <a:lnTo>
                  <a:pt x="20" y="78"/>
                </a:lnTo>
                <a:lnTo>
                  <a:pt x="20" y="80"/>
                </a:lnTo>
                <a:lnTo>
                  <a:pt x="22" y="82"/>
                </a:lnTo>
                <a:lnTo>
                  <a:pt x="22" y="84"/>
                </a:lnTo>
                <a:lnTo>
                  <a:pt x="22" y="86"/>
                </a:lnTo>
                <a:lnTo>
                  <a:pt x="24" y="86"/>
                </a:lnTo>
                <a:lnTo>
                  <a:pt x="26" y="86"/>
                </a:lnTo>
                <a:lnTo>
                  <a:pt x="28" y="88"/>
                </a:lnTo>
                <a:lnTo>
                  <a:pt x="28" y="86"/>
                </a:lnTo>
                <a:lnTo>
                  <a:pt x="28" y="84"/>
                </a:lnTo>
                <a:lnTo>
                  <a:pt x="28" y="82"/>
                </a:lnTo>
                <a:lnTo>
                  <a:pt x="30" y="82"/>
                </a:lnTo>
                <a:lnTo>
                  <a:pt x="28" y="80"/>
                </a:lnTo>
                <a:lnTo>
                  <a:pt x="30" y="80"/>
                </a:lnTo>
                <a:lnTo>
                  <a:pt x="30" y="76"/>
                </a:lnTo>
                <a:lnTo>
                  <a:pt x="32" y="76"/>
                </a:lnTo>
                <a:lnTo>
                  <a:pt x="32" y="74"/>
                </a:lnTo>
                <a:lnTo>
                  <a:pt x="30" y="74"/>
                </a:lnTo>
                <a:lnTo>
                  <a:pt x="32" y="74"/>
                </a:lnTo>
                <a:lnTo>
                  <a:pt x="32" y="72"/>
                </a:lnTo>
                <a:lnTo>
                  <a:pt x="32" y="70"/>
                </a:lnTo>
                <a:lnTo>
                  <a:pt x="32" y="68"/>
                </a:lnTo>
                <a:lnTo>
                  <a:pt x="34" y="68"/>
                </a:lnTo>
                <a:lnTo>
                  <a:pt x="36" y="68"/>
                </a:lnTo>
                <a:lnTo>
                  <a:pt x="38" y="70"/>
                </a:lnTo>
                <a:lnTo>
                  <a:pt x="42" y="70"/>
                </a:lnTo>
                <a:lnTo>
                  <a:pt x="44" y="70"/>
                </a:lnTo>
                <a:lnTo>
                  <a:pt x="44" y="72"/>
                </a:lnTo>
                <a:lnTo>
                  <a:pt x="44" y="70"/>
                </a:lnTo>
                <a:lnTo>
                  <a:pt x="46" y="70"/>
                </a:lnTo>
                <a:lnTo>
                  <a:pt x="46" y="68"/>
                </a:lnTo>
                <a:lnTo>
                  <a:pt x="44" y="68"/>
                </a:lnTo>
                <a:lnTo>
                  <a:pt x="46" y="68"/>
                </a:lnTo>
                <a:lnTo>
                  <a:pt x="46" y="66"/>
                </a:lnTo>
                <a:lnTo>
                  <a:pt x="44" y="66"/>
                </a:lnTo>
                <a:lnTo>
                  <a:pt x="44" y="62"/>
                </a:lnTo>
                <a:lnTo>
                  <a:pt x="44" y="60"/>
                </a:lnTo>
                <a:lnTo>
                  <a:pt x="44" y="58"/>
                </a:lnTo>
                <a:lnTo>
                  <a:pt x="42" y="58"/>
                </a:lnTo>
                <a:lnTo>
                  <a:pt x="42" y="56"/>
                </a:lnTo>
                <a:lnTo>
                  <a:pt x="44" y="56"/>
                </a:lnTo>
                <a:lnTo>
                  <a:pt x="44" y="54"/>
                </a:lnTo>
                <a:lnTo>
                  <a:pt x="44" y="52"/>
                </a:lnTo>
                <a:lnTo>
                  <a:pt x="46" y="52"/>
                </a:lnTo>
                <a:lnTo>
                  <a:pt x="46" y="50"/>
                </a:lnTo>
                <a:lnTo>
                  <a:pt x="46" y="48"/>
                </a:lnTo>
                <a:lnTo>
                  <a:pt x="48" y="48"/>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759" name="Vallejo-Fairfield, CA">
            <a:extLst>
              <a:ext uri="{FF2B5EF4-FFF2-40B4-BE49-F238E27FC236}">
                <a16:creationId xmlns:a16="http://schemas.microsoft.com/office/drawing/2014/main" xmlns="" id="{00000000-0008-0000-0000-0000A5020000}"/>
              </a:ext>
            </a:extLst>
          </p:cNvPr>
          <p:cNvSpPr>
            <a:spLocks/>
          </p:cNvSpPr>
          <p:nvPr/>
        </p:nvSpPr>
        <p:spPr bwMode="auto">
          <a:xfrm>
            <a:off x="3601860" y="4571205"/>
            <a:ext cx="104775" cy="92075"/>
          </a:xfrm>
          <a:custGeom>
            <a:avLst/>
            <a:gdLst>
              <a:gd name="T0" fmla="*/ 2147483647 w 66"/>
              <a:gd name="T1" fmla="*/ 0 h 58"/>
              <a:gd name="T2" fmla="*/ 2147483647 w 66"/>
              <a:gd name="T3" fmla="*/ 2147483647 h 58"/>
              <a:gd name="T4" fmla="*/ 2147483647 w 66"/>
              <a:gd name="T5" fmla="*/ 2147483647 h 58"/>
              <a:gd name="T6" fmla="*/ 2147483647 w 66"/>
              <a:gd name="T7" fmla="*/ 2147483647 h 58"/>
              <a:gd name="T8" fmla="*/ 2147483647 w 66"/>
              <a:gd name="T9" fmla="*/ 2147483647 h 58"/>
              <a:gd name="T10" fmla="*/ 2147483647 w 66"/>
              <a:gd name="T11" fmla="*/ 2147483647 h 58"/>
              <a:gd name="T12" fmla="*/ 2147483647 w 66"/>
              <a:gd name="T13" fmla="*/ 0 h 58"/>
              <a:gd name="T14" fmla="*/ 2147483647 w 66"/>
              <a:gd name="T15" fmla="*/ 2147483647 h 58"/>
              <a:gd name="T16" fmla="*/ 2147483647 w 66"/>
              <a:gd name="T17" fmla="*/ 2147483647 h 58"/>
              <a:gd name="T18" fmla="*/ 2147483647 w 66"/>
              <a:gd name="T19" fmla="*/ 2147483647 h 58"/>
              <a:gd name="T20" fmla="*/ 2147483647 w 66"/>
              <a:gd name="T21" fmla="*/ 2147483647 h 58"/>
              <a:gd name="T22" fmla="*/ 2147483647 w 66"/>
              <a:gd name="T23" fmla="*/ 2147483647 h 58"/>
              <a:gd name="T24" fmla="*/ 2147483647 w 66"/>
              <a:gd name="T25" fmla="*/ 2147483647 h 58"/>
              <a:gd name="T26" fmla="*/ 2147483647 w 66"/>
              <a:gd name="T27" fmla="*/ 2147483647 h 58"/>
              <a:gd name="T28" fmla="*/ 2147483647 w 66"/>
              <a:gd name="T29" fmla="*/ 2147483647 h 58"/>
              <a:gd name="T30" fmla="*/ 2147483647 w 66"/>
              <a:gd name="T31" fmla="*/ 2147483647 h 58"/>
              <a:gd name="T32" fmla="*/ 2147483647 w 66"/>
              <a:gd name="T33" fmla="*/ 2147483647 h 58"/>
              <a:gd name="T34" fmla="*/ 2147483647 w 66"/>
              <a:gd name="T35" fmla="*/ 2147483647 h 58"/>
              <a:gd name="T36" fmla="*/ 2147483647 w 66"/>
              <a:gd name="T37" fmla="*/ 2147483647 h 58"/>
              <a:gd name="T38" fmla="*/ 2147483647 w 66"/>
              <a:gd name="T39" fmla="*/ 2147483647 h 58"/>
              <a:gd name="T40" fmla="*/ 2147483647 w 66"/>
              <a:gd name="T41" fmla="*/ 2147483647 h 58"/>
              <a:gd name="T42" fmla="*/ 2147483647 w 66"/>
              <a:gd name="T43" fmla="*/ 2147483647 h 58"/>
              <a:gd name="T44" fmla="*/ 2147483647 w 66"/>
              <a:gd name="T45" fmla="*/ 2147483647 h 58"/>
              <a:gd name="T46" fmla="*/ 2147483647 w 66"/>
              <a:gd name="T47" fmla="*/ 2147483647 h 58"/>
              <a:gd name="T48" fmla="*/ 2147483647 w 66"/>
              <a:gd name="T49" fmla="*/ 2147483647 h 58"/>
              <a:gd name="T50" fmla="*/ 2147483647 w 66"/>
              <a:gd name="T51" fmla="*/ 2147483647 h 58"/>
              <a:gd name="T52" fmla="*/ 2147483647 w 66"/>
              <a:gd name="T53" fmla="*/ 2147483647 h 58"/>
              <a:gd name="T54" fmla="*/ 2147483647 w 66"/>
              <a:gd name="T55" fmla="*/ 2147483647 h 58"/>
              <a:gd name="T56" fmla="*/ 2147483647 w 66"/>
              <a:gd name="T57" fmla="*/ 2147483647 h 58"/>
              <a:gd name="T58" fmla="*/ 2147483647 w 66"/>
              <a:gd name="T59" fmla="*/ 2147483647 h 58"/>
              <a:gd name="T60" fmla="*/ 2147483647 w 66"/>
              <a:gd name="T61" fmla="*/ 2147483647 h 58"/>
              <a:gd name="T62" fmla="*/ 2147483647 w 66"/>
              <a:gd name="T63" fmla="*/ 2147483647 h 58"/>
              <a:gd name="T64" fmla="*/ 2147483647 w 66"/>
              <a:gd name="T65" fmla="*/ 2147483647 h 58"/>
              <a:gd name="T66" fmla="*/ 2147483647 w 66"/>
              <a:gd name="T67" fmla="*/ 2147483647 h 58"/>
              <a:gd name="T68" fmla="*/ 2147483647 w 66"/>
              <a:gd name="T69" fmla="*/ 2147483647 h 58"/>
              <a:gd name="T70" fmla="*/ 2147483647 w 66"/>
              <a:gd name="T71" fmla="*/ 2147483647 h 58"/>
              <a:gd name="T72" fmla="*/ 0 w 66"/>
              <a:gd name="T73" fmla="*/ 2147483647 h 58"/>
              <a:gd name="T74" fmla="*/ 2147483647 w 66"/>
              <a:gd name="T75" fmla="*/ 2147483647 h 58"/>
              <a:gd name="T76" fmla="*/ 2147483647 w 66"/>
              <a:gd name="T77" fmla="*/ 2147483647 h 58"/>
              <a:gd name="T78" fmla="*/ 2147483647 w 66"/>
              <a:gd name="T79" fmla="*/ 2147483647 h 58"/>
              <a:gd name="T80" fmla="*/ 2147483647 w 66"/>
              <a:gd name="T81" fmla="*/ 2147483647 h 58"/>
              <a:gd name="T82" fmla="*/ 2147483647 w 66"/>
              <a:gd name="T83" fmla="*/ 2147483647 h 58"/>
              <a:gd name="T84" fmla="*/ 2147483647 w 66"/>
              <a:gd name="T85" fmla="*/ 2147483647 h 58"/>
              <a:gd name="T86" fmla="*/ 2147483647 w 66"/>
              <a:gd name="T87" fmla="*/ 2147483647 h 58"/>
              <a:gd name="T88" fmla="*/ 2147483647 w 66"/>
              <a:gd name="T89" fmla="*/ 2147483647 h 58"/>
              <a:gd name="T90" fmla="*/ 2147483647 w 66"/>
              <a:gd name="T91" fmla="*/ 2147483647 h 58"/>
              <a:gd name="T92" fmla="*/ 2147483647 w 66"/>
              <a:gd name="T93" fmla="*/ 2147483647 h 58"/>
              <a:gd name="T94" fmla="*/ 2147483647 w 66"/>
              <a:gd name="T95" fmla="*/ 2147483647 h 58"/>
              <a:gd name="T96" fmla="*/ 2147483647 w 66"/>
              <a:gd name="T97" fmla="*/ 2147483647 h 58"/>
              <a:gd name="T98" fmla="*/ 2147483647 w 66"/>
              <a:gd name="T99" fmla="*/ 2147483647 h 58"/>
              <a:gd name="T100" fmla="*/ 2147483647 w 66"/>
              <a:gd name="T101" fmla="*/ 2147483647 h 58"/>
              <a:gd name="T102" fmla="*/ 2147483647 w 66"/>
              <a:gd name="T103" fmla="*/ 2147483647 h 58"/>
              <a:gd name="T104" fmla="*/ 2147483647 w 66"/>
              <a:gd name="T105" fmla="*/ 2147483647 h 58"/>
              <a:gd name="T106" fmla="*/ 2147483647 w 66"/>
              <a:gd name="T107" fmla="*/ 2147483647 h 58"/>
              <a:gd name="T108" fmla="*/ 2147483647 w 66"/>
              <a:gd name="T109" fmla="*/ 2147483647 h 58"/>
              <a:gd name="T110" fmla="*/ 2147483647 w 66"/>
              <a:gd name="T111" fmla="*/ 0 h 5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6"/>
              <a:gd name="T169" fmla="*/ 0 h 58"/>
              <a:gd name="T170" fmla="*/ 66 w 66"/>
              <a:gd name="T171" fmla="*/ 58 h 5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6" h="58">
                <a:moveTo>
                  <a:pt x="26" y="0"/>
                </a:moveTo>
                <a:lnTo>
                  <a:pt x="26" y="0"/>
                </a:lnTo>
                <a:lnTo>
                  <a:pt x="28" y="0"/>
                </a:lnTo>
                <a:lnTo>
                  <a:pt x="30" y="0"/>
                </a:lnTo>
                <a:lnTo>
                  <a:pt x="30" y="2"/>
                </a:lnTo>
                <a:lnTo>
                  <a:pt x="32" y="4"/>
                </a:lnTo>
                <a:lnTo>
                  <a:pt x="34" y="4"/>
                </a:lnTo>
                <a:lnTo>
                  <a:pt x="34" y="2"/>
                </a:lnTo>
                <a:lnTo>
                  <a:pt x="36" y="2"/>
                </a:lnTo>
                <a:lnTo>
                  <a:pt x="40" y="2"/>
                </a:lnTo>
                <a:lnTo>
                  <a:pt x="40" y="0"/>
                </a:lnTo>
                <a:lnTo>
                  <a:pt x="40" y="2"/>
                </a:lnTo>
                <a:lnTo>
                  <a:pt x="42" y="2"/>
                </a:lnTo>
                <a:lnTo>
                  <a:pt x="44" y="2"/>
                </a:lnTo>
                <a:lnTo>
                  <a:pt x="44" y="0"/>
                </a:lnTo>
                <a:lnTo>
                  <a:pt x="46" y="0"/>
                </a:lnTo>
                <a:lnTo>
                  <a:pt x="46" y="2"/>
                </a:lnTo>
                <a:lnTo>
                  <a:pt x="48" y="2"/>
                </a:lnTo>
                <a:lnTo>
                  <a:pt x="50" y="2"/>
                </a:lnTo>
                <a:lnTo>
                  <a:pt x="50" y="4"/>
                </a:lnTo>
                <a:lnTo>
                  <a:pt x="52" y="4"/>
                </a:lnTo>
                <a:lnTo>
                  <a:pt x="54" y="4"/>
                </a:lnTo>
                <a:lnTo>
                  <a:pt x="56" y="4"/>
                </a:lnTo>
                <a:lnTo>
                  <a:pt x="56" y="6"/>
                </a:lnTo>
                <a:lnTo>
                  <a:pt x="56" y="4"/>
                </a:lnTo>
                <a:lnTo>
                  <a:pt x="58" y="4"/>
                </a:lnTo>
                <a:lnTo>
                  <a:pt x="60" y="4"/>
                </a:lnTo>
                <a:lnTo>
                  <a:pt x="60" y="6"/>
                </a:lnTo>
                <a:lnTo>
                  <a:pt x="60" y="4"/>
                </a:lnTo>
                <a:lnTo>
                  <a:pt x="62" y="6"/>
                </a:lnTo>
                <a:lnTo>
                  <a:pt x="62" y="8"/>
                </a:lnTo>
                <a:lnTo>
                  <a:pt x="62" y="10"/>
                </a:lnTo>
                <a:lnTo>
                  <a:pt x="62" y="12"/>
                </a:lnTo>
                <a:lnTo>
                  <a:pt x="60" y="14"/>
                </a:lnTo>
                <a:lnTo>
                  <a:pt x="60" y="16"/>
                </a:lnTo>
                <a:lnTo>
                  <a:pt x="60" y="18"/>
                </a:lnTo>
                <a:lnTo>
                  <a:pt x="60" y="20"/>
                </a:lnTo>
                <a:lnTo>
                  <a:pt x="60" y="22"/>
                </a:lnTo>
                <a:lnTo>
                  <a:pt x="58" y="22"/>
                </a:lnTo>
                <a:lnTo>
                  <a:pt x="58" y="24"/>
                </a:lnTo>
                <a:lnTo>
                  <a:pt x="58" y="26"/>
                </a:lnTo>
                <a:lnTo>
                  <a:pt x="58" y="28"/>
                </a:lnTo>
                <a:lnTo>
                  <a:pt x="56" y="28"/>
                </a:lnTo>
                <a:lnTo>
                  <a:pt x="58" y="30"/>
                </a:lnTo>
                <a:lnTo>
                  <a:pt x="56" y="32"/>
                </a:lnTo>
                <a:lnTo>
                  <a:pt x="58" y="32"/>
                </a:lnTo>
                <a:lnTo>
                  <a:pt x="60" y="32"/>
                </a:lnTo>
                <a:lnTo>
                  <a:pt x="62" y="32"/>
                </a:lnTo>
                <a:lnTo>
                  <a:pt x="64" y="34"/>
                </a:lnTo>
                <a:lnTo>
                  <a:pt x="66" y="34"/>
                </a:lnTo>
                <a:lnTo>
                  <a:pt x="64" y="34"/>
                </a:lnTo>
                <a:lnTo>
                  <a:pt x="64" y="36"/>
                </a:lnTo>
                <a:lnTo>
                  <a:pt x="64" y="38"/>
                </a:lnTo>
                <a:lnTo>
                  <a:pt x="64" y="40"/>
                </a:lnTo>
                <a:lnTo>
                  <a:pt x="62" y="40"/>
                </a:lnTo>
                <a:lnTo>
                  <a:pt x="62" y="42"/>
                </a:lnTo>
                <a:lnTo>
                  <a:pt x="62" y="44"/>
                </a:lnTo>
                <a:lnTo>
                  <a:pt x="62" y="46"/>
                </a:lnTo>
                <a:lnTo>
                  <a:pt x="60" y="46"/>
                </a:lnTo>
                <a:lnTo>
                  <a:pt x="60" y="48"/>
                </a:lnTo>
                <a:lnTo>
                  <a:pt x="58" y="46"/>
                </a:lnTo>
                <a:lnTo>
                  <a:pt x="58" y="48"/>
                </a:lnTo>
                <a:lnTo>
                  <a:pt x="56" y="48"/>
                </a:lnTo>
                <a:lnTo>
                  <a:pt x="54" y="48"/>
                </a:lnTo>
                <a:lnTo>
                  <a:pt x="52" y="50"/>
                </a:lnTo>
                <a:lnTo>
                  <a:pt x="50" y="52"/>
                </a:lnTo>
                <a:lnTo>
                  <a:pt x="46" y="56"/>
                </a:lnTo>
                <a:lnTo>
                  <a:pt x="44" y="58"/>
                </a:lnTo>
                <a:lnTo>
                  <a:pt x="42" y="58"/>
                </a:lnTo>
                <a:lnTo>
                  <a:pt x="36" y="58"/>
                </a:lnTo>
                <a:lnTo>
                  <a:pt x="34" y="56"/>
                </a:lnTo>
                <a:lnTo>
                  <a:pt x="32" y="58"/>
                </a:lnTo>
                <a:lnTo>
                  <a:pt x="30" y="58"/>
                </a:lnTo>
                <a:lnTo>
                  <a:pt x="30" y="56"/>
                </a:lnTo>
                <a:lnTo>
                  <a:pt x="30" y="54"/>
                </a:lnTo>
                <a:lnTo>
                  <a:pt x="26" y="54"/>
                </a:lnTo>
                <a:lnTo>
                  <a:pt x="24" y="52"/>
                </a:lnTo>
                <a:lnTo>
                  <a:pt x="22" y="50"/>
                </a:lnTo>
                <a:lnTo>
                  <a:pt x="26" y="50"/>
                </a:lnTo>
                <a:lnTo>
                  <a:pt x="26" y="48"/>
                </a:lnTo>
                <a:lnTo>
                  <a:pt x="26" y="46"/>
                </a:lnTo>
                <a:lnTo>
                  <a:pt x="24" y="46"/>
                </a:lnTo>
                <a:lnTo>
                  <a:pt x="24" y="44"/>
                </a:lnTo>
                <a:lnTo>
                  <a:pt x="18" y="44"/>
                </a:lnTo>
                <a:lnTo>
                  <a:pt x="18" y="46"/>
                </a:lnTo>
                <a:lnTo>
                  <a:pt x="16" y="50"/>
                </a:lnTo>
                <a:lnTo>
                  <a:pt x="14" y="52"/>
                </a:lnTo>
                <a:lnTo>
                  <a:pt x="10" y="54"/>
                </a:lnTo>
                <a:lnTo>
                  <a:pt x="8" y="54"/>
                </a:lnTo>
                <a:lnTo>
                  <a:pt x="6" y="52"/>
                </a:lnTo>
                <a:lnTo>
                  <a:pt x="4" y="48"/>
                </a:lnTo>
                <a:lnTo>
                  <a:pt x="2" y="48"/>
                </a:lnTo>
                <a:lnTo>
                  <a:pt x="0" y="48"/>
                </a:lnTo>
                <a:lnTo>
                  <a:pt x="0" y="46"/>
                </a:lnTo>
                <a:lnTo>
                  <a:pt x="0" y="42"/>
                </a:lnTo>
                <a:lnTo>
                  <a:pt x="0" y="38"/>
                </a:lnTo>
                <a:lnTo>
                  <a:pt x="2" y="38"/>
                </a:lnTo>
                <a:lnTo>
                  <a:pt x="4" y="38"/>
                </a:lnTo>
                <a:lnTo>
                  <a:pt x="6" y="40"/>
                </a:lnTo>
                <a:lnTo>
                  <a:pt x="6" y="38"/>
                </a:lnTo>
                <a:lnTo>
                  <a:pt x="6" y="36"/>
                </a:lnTo>
                <a:lnTo>
                  <a:pt x="6" y="34"/>
                </a:lnTo>
                <a:lnTo>
                  <a:pt x="8" y="34"/>
                </a:lnTo>
                <a:lnTo>
                  <a:pt x="6" y="32"/>
                </a:lnTo>
                <a:lnTo>
                  <a:pt x="8" y="32"/>
                </a:lnTo>
                <a:lnTo>
                  <a:pt x="8" y="28"/>
                </a:lnTo>
                <a:lnTo>
                  <a:pt x="10" y="28"/>
                </a:lnTo>
                <a:lnTo>
                  <a:pt x="10" y="26"/>
                </a:lnTo>
                <a:lnTo>
                  <a:pt x="8" y="26"/>
                </a:lnTo>
                <a:lnTo>
                  <a:pt x="10" y="26"/>
                </a:lnTo>
                <a:lnTo>
                  <a:pt x="10" y="24"/>
                </a:lnTo>
                <a:lnTo>
                  <a:pt x="10" y="22"/>
                </a:lnTo>
                <a:lnTo>
                  <a:pt x="10" y="20"/>
                </a:lnTo>
                <a:lnTo>
                  <a:pt x="12" y="20"/>
                </a:lnTo>
                <a:lnTo>
                  <a:pt x="14" y="20"/>
                </a:lnTo>
                <a:lnTo>
                  <a:pt x="16" y="22"/>
                </a:lnTo>
                <a:lnTo>
                  <a:pt x="20" y="22"/>
                </a:lnTo>
                <a:lnTo>
                  <a:pt x="22" y="22"/>
                </a:lnTo>
                <a:lnTo>
                  <a:pt x="22" y="24"/>
                </a:lnTo>
                <a:lnTo>
                  <a:pt x="22" y="22"/>
                </a:lnTo>
                <a:lnTo>
                  <a:pt x="24" y="22"/>
                </a:lnTo>
                <a:lnTo>
                  <a:pt x="24" y="20"/>
                </a:lnTo>
                <a:lnTo>
                  <a:pt x="22" y="20"/>
                </a:lnTo>
                <a:lnTo>
                  <a:pt x="24" y="20"/>
                </a:lnTo>
                <a:lnTo>
                  <a:pt x="24" y="18"/>
                </a:lnTo>
                <a:lnTo>
                  <a:pt x="22" y="18"/>
                </a:lnTo>
                <a:lnTo>
                  <a:pt x="22" y="14"/>
                </a:lnTo>
                <a:lnTo>
                  <a:pt x="22" y="12"/>
                </a:lnTo>
                <a:lnTo>
                  <a:pt x="22" y="10"/>
                </a:lnTo>
                <a:lnTo>
                  <a:pt x="20" y="10"/>
                </a:lnTo>
                <a:lnTo>
                  <a:pt x="20" y="8"/>
                </a:lnTo>
                <a:lnTo>
                  <a:pt x="22" y="8"/>
                </a:lnTo>
                <a:lnTo>
                  <a:pt x="22" y="6"/>
                </a:lnTo>
                <a:lnTo>
                  <a:pt x="22" y="4"/>
                </a:lnTo>
                <a:lnTo>
                  <a:pt x="24" y="4"/>
                </a:lnTo>
                <a:lnTo>
                  <a:pt x="24" y="2"/>
                </a:lnTo>
                <a:lnTo>
                  <a:pt x="24" y="0"/>
                </a:lnTo>
                <a:lnTo>
                  <a:pt x="26" y="0"/>
                </a:lnTo>
                <a:close/>
              </a:path>
            </a:pathLst>
          </a:custGeom>
          <a:solidFill>
            <a:srgbClr val="4F6228"/>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760" name="Freeform 678">
            <a:extLst>
              <a:ext uri="{FF2B5EF4-FFF2-40B4-BE49-F238E27FC236}">
                <a16:creationId xmlns:a16="http://schemas.microsoft.com/office/drawing/2014/main" xmlns="" id="{00000000-0008-0000-0000-0000A7020000}"/>
              </a:ext>
            </a:extLst>
          </p:cNvPr>
          <p:cNvSpPr>
            <a:spLocks/>
          </p:cNvSpPr>
          <p:nvPr/>
        </p:nvSpPr>
        <p:spPr bwMode="auto">
          <a:xfrm>
            <a:off x="3582810" y="4625180"/>
            <a:ext cx="15875" cy="19050"/>
          </a:xfrm>
          <a:custGeom>
            <a:avLst/>
            <a:gdLst>
              <a:gd name="T0" fmla="*/ 2147483646 w 10"/>
              <a:gd name="T1" fmla="*/ 0 h 12"/>
              <a:gd name="T2" fmla="*/ 2147483646 w 10"/>
              <a:gd name="T3" fmla="*/ 2147483646 h 12"/>
              <a:gd name="T4" fmla="*/ 2147483646 w 10"/>
              <a:gd name="T5" fmla="*/ 2147483646 h 12"/>
              <a:gd name="T6" fmla="*/ 2147483646 w 10"/>
              <a:gd name="T7" fmla="*/ 2147483646 h 12"/>
              <a:gd name="T8" fmla="*/ 2147483646 w 10"/>
              <a:gd name="T9" fmla="*/ 2147483646 h 12"/>
              <a:gd name="T10" fmla="*/ 2147483646 w 10"/>
              <a:gd name="T11" fmla="*/ 2147483646 h 12"/>
              <a:gd name="T12" fmla="*/ 2147483646 w 10"/>
              <a:gd name="T13" fmla="*/ 2147483646 h 12"/>
              <a:gd name="T14" fmla="*/ 2147483646 w 10"/>
              <a:gd name="T15" fmla="*/ 2147483646 h 12"/>
              <a:gd name="T16" fmla="*/ 2147483646 w 10"/>
              <a:gd name="T17" fmla="*/ 2147483646 h 12"/>
              <a:gd name="T18" fmla="*/ 2147483646 w 10"/>
              <a:gd name="T19" fmla="*/ 2147483646 h 12"/>
              <a:gd name="T20" fmla="*/ 2147483646 w 10"/>
              <a:gd name="T21" fmla="*/ 2147483646 h 12"/>
              <a:gd name="T22" fmla="*/ 2147483646 w 10"/>
              <a:gd name="T23" fmla="*/ 2147483646 h 12"/>
              <a:gd name="T24" fmla="*/ 2147483646 w 10"/>
              <a:gd name="T25" fmla="*/ 2147483646 h 12"/>
              <a:gd name="T26" fmla="*/ 2147483646 w 10"/>
              <a:gd name="T27" fmla="*/ 2147483646 h 12"/>
              <a:gd name="T28" fmla="*/ 2147483646 w 10"/>
              <a:gd name="T29" fmla="*/ 2147483646 h 12"/>
              <a:gd name="T30" fmla="*/ 2147483646 w 10"/>
              <a:gd name="T31" fmla="*/ 0 h 12"/>
              <a:gd name="T32" fmla="*/ 0 w 10"/>
              <a:gd name="T33" fmla="*/ 0 h 12"/>
              <a:gd name="T34" fmla="*/ 0 w 10"/>
              <a:gd name="T35" fmla="*/ 0 h 12"/>
              <a:gd name="T36" fmla="*/ 0 w 10"/>
              <a:gd name="T37" fmla="*/ 0 h 12"/>
              <a:gd name="T38" fmla="*/ 2147483646 w 10"/>
              <a:gd name="T39" fmla="*/ 0 h 12"/>
              <a:gd name="T40" fmla="*/ 2147483646 w 10"/>
              <a:gd name="T41" fmla="*/ 0 h 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
              <a:gd name="T64" fmla="*/ 0 h 12"/>
              <a:gd name="T65" fmla="*/ 10 w 10"/>
              <a:gd name="T66" fmla="*/ 12 h 1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 h="12">
                <a:moveTo>
                  <a:pt x="2" y="0"/>
                </a:moveTo>
                <a:lnTo>
                  <a:pt x="6" y="2"/>
                </a:lnTo>
                <a:lnTo>
                  <a:pt x="8" y="2"/>
                </a:lnTo>
                <a:lnTo>
                  <a:pt x="8" y="4"/>
                </a:lnTo>
                <a:lnTo>
                  <a:pt x="10" y="4"/>
                </a:lnTo>
                <a:lnTo>
                  <a:pt x="10" y="6"/>
                </a:lnTo>
                <a:lnTo>
                  <a:pt x="10" y="12"/>
                </a:lnTo>
                <a:lnTo>
                  <a:pt x="10" y="10"/>
                </a:lnTo>
                <a:lnTo>
                  <a:pt x="8" y="8"/>
                </a:lnTo>
                <a:lnTo>
                  <a:pt x="4" y="4"/>
                </a:lnTo>
                <a:lnTo>
                  <a:pt x="2" y="2"/>
                </a:lnTo>
                <a:lnTo>
                  <a:pt x="2" y="0"/>
                </a:lnTo>
                <a:lnTo>
                  <a:pt x="0" y="0"/>
                </a:lnTo>
                <a:lnTo>
                  <a:pt x="2" y="0"/>
                </a:lnTo>
                <a:close/>
              </a:path>
            </a:pathLst>
          </a:custGeom>
          <a:solidFill>
            <a:srgbClr val="2E3192"/>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761" name="Freeform 680">
            <a:extLst>
              <a:ext uri="{FF2B5EF4-FFF2-40B4-BE49-F238E27FC236}">
                <a16:creationId xmlns:a16="http://schemas.microsoft.com/office/drawing/2014/main" xmlns="" id="{00000000-0008-0000-0000-0000A9020000}"/>
              </a:ext>
            </a:extLst>
          </p:cNvPr>
          <p:cNvSpPr>
            <a:spLocks noEditPoints="1"/>
          </p:cNvSpPr>
          <p:nvPr/>
        </p:nvSpPr>
        <p:spPr bwMode="auto">
          <a:xfrm>
            <a:off x="3573285" y="4650580"/>
            <a:ext cx="123825" cy="73025"/>
          </a:xfrm>
          <a:custGeom>
            <a:avLst/>
            <a:gdLst>
              <a:gd name="T0" fmla="*/ 2147483646 w 78"/>
              <a:gd name="T1" fmla="*/ 2147483646 h 46"/>
              <a:gd name="T2" fmla="*/ 2147483646 w 78"/>
              <a:gd name="T3" fmla="*/ 2147483646 h 46"/>
              <a:gd name="T4" fmla="*/ 2147483646 w 78"/>
              <a:gd name="T5" fmla="*/ 2147483646 h 46"/>
              <a:gd name="T6" fmla="*/ 2147483646 w 78"/>
              <a:gd name="T7" fmla="*/ 2147483646 h 46"/>
              <a:gd name="T8" fmla="*/ 2147483646 w 78"/>
              <a:gd name="T9" fmla="*/ 2147483646 h 46"/>
              <a:gd name="T10" fmla="*/ 2147483646 w 78"/>
              <a:gd name="T11" fmla="*/ 2147483646 h 46"/>
              <a:gd name="T12" fmla="*/ 2147483646 w 78"/>
              <a:gd name="T13" fmla="*/ 2147483646 h 46"/>
              <a:gd name="T14" fmla="*/ 2147483646 w 78"/>
              <a:gd name="T15" fmla="*/ 2147483646 h 46"/>
              <a:gd name="T16" fmla="*/ 2147483646 w 78"/>
              <a:gd name="T17" fmla="*/ 2147483646 h 46"/>
              <a:gd name="T18" fmla="*/ 2147483646 w 78"/>
              <a:gd name="T19" fmla="*/ 2147483646 h 46"/>
              <a:gd name="T20" fmla="*/ 2147483646 w 78"/>
              <a:gd name="T21" fmla="*/ 2147483646 h 46"/>
              <a:gd name="T22" fmla="*/ 2147483646 w 78"/>
              <a:gd name="T23" fmla="*/ 2147483646 h 46"/>
              <a:gd name="T24" fmla="*/ 2147483646 w 78"/>
              <a:gd name="T25" fmla="*/ 2147483646 h 46"/>
              <a:gd name="T26" fmla="*/ 2147483646 w 78"/>
              <a:gd name="T27" fmla="*/ 2147483646 h 46"/>
              <a:gd name="T28" fmla="*/ 2147483646 w 78"/>
              <a:gd name="T29" fmla="*/ 2147483646 h 46"/>
              <a:gd name="T30" fmla="*/ 2147483646 w 78"/>
              <a:gd name="T31" fmla="*/ 2147483646 h 46"/>
              <a:gd name="T32" fmla="*/ 2147483646 w 78"/>
              <a:gd name="T33" fmla="*/ 2147483646 h 46"/>
              <a:gd name="T34" fmla="*/ 2147483646 w 78"/>
              <a:gd name="T35" fmla="*/ 2147483646 h 46"/>
              <a:gd name="T36" fmla="*/ 2147483646 w 78"/>
              <a:gd name="T37" fmla="*/ 2147483646 h 46"/>
              <a:gd name="T38" fmla="*/ 2147483646 w 78"/>
              <a:gd name="T39" fmla="*/ 2147483646 h 46"/>
              <a:gd name="T40" fmla="*/ 2147483646 w 78"/>
              <a:gd name="T41" fmla="*/ 2147483646 h 46"/>
              <a:gd name="T42" fmla="*/ 2147483646 w 78"/>
              <a:gd name="T43" fmla="*/ 2147483646 h 46"/>
              <a:gd name="T44" fmla="*/ 2147483646 w 78"/>
              <a:gd name="T45" fmla="*/ 2147483646 h 46"/>
              <a:gd name="T46" fmla="*/ 2147483646 w 78"/>
              <a:gd name="T47" fmla="*/ 2147483646 h 46"/>
              <a:gd name="T48" fmla="*/ 2147483646 w 78"/>
              <a:gd name="T49" fmla="*/ 2147483646 h 46"/>
              <a:gd name="T50" fmla="*/ 2147483646 w 78"/>
              <a:gd name="T51" fmla="*/ 2147483646 h 46"/>
              <a:gd name="T52" fmla="*/ 2147483646 w 78"/>
              <a:gd name="T53" fmla="*/ 2147483646 h 46"/>
              <a:gd name="T54" fmla="*/ 2147483646 w 78"/>
              <a:gd name="T55" fmla="*/ 2147483646 h 46"/>
              <a:gd name="T56" fmla="*/ 2147483646 w 78"/>
              <a:gd name="T57" fmla="*/ 2147483646 h 46"/>
              <a:gd name="T58" fmla="*/ 2147483646 w 78"/>
              <a:gd name="T59" fmla="*/ 2147483646 h 46"/>
              <a:gd name="T60" fmla="*/ 2147483646 w 78"/>
              <a:gd name="T61" fmla="*/ 2147483646 h 46"/>
              <a:gd name="T62" fmla="*/ 2147483646 w 78"/>
              <a:gd name="T63" fmla="*/ 2147483646 h 46"/>
              <a:gd name="T64" fmla="*/ 2147483646 w 78"/>
              <a:gd name="T65" fmla="*/ 2147483646 h 46"/>
              <a:gd name="T66" fmla="*/ 2147483646 w 78"/>
              <a:gd name="T67" fmla="*/ 2147483646 h 46"/>
              <a:gd name="T68" fmla="*/ 2147483646 w 78"/>
              <a:gd name="T69" fmla="*/ 2147483646 h 46"/>
              <a:gd name="T70" fmla="*/ 2147483646 w 78"/>
              <a:gd name="T71" fmla="*/ 2147483646 h 46"/>
              <a:gd name="T72" fmla="*/ 2147483646 w 78"/>
              <a:gd name="T73" fmla="*/ 2147483646 h 46"/>
              <a:gd name="T74" fmla="*/ 2147483646 w 78"/>
              <a:gd name="T75" fmla="*/ 2147483646 h 46"/>
              <a:gd name="T76" fmla="*/ 2147483646 w 78"/>
              <a:gd name="T77" fmla="*/ 2147483646 h 46"/>
              <a:gd name="T78" fmla="*/ 2147483646 w 78"/>
              <a:gd name="T79" fmla="*/ 2147483646 h 46"/>
              <a:gd name="T80" fmla="*/ 2147483646 w 78"/>
              <a:gd name="T81" fmla="*/ 2147483646 h 46"/>
              <a:gd name="T82" fmla="*/ 2147483646 w 78"/>
              <a:gd name="T83" fmla="*/ 2147483646 h 46"/>
              <a:gd name="T84" fmla="*/ 2147483646 w 78"/>
              <a:gd name="T85" fmla="*/ 2147483646 h 46"/>
              <a:gd name="T86" fmla="*/ 2147483646 w 78"/>
              <a:gd name="T87" fmla="*/ 2147483646 h 46"/>
              <a:gd name="T88" fmla="*/ 2147483646 w 78"/>
              <a:gd name="T89" fmla="*/ 2147483646 h 46"/>
              <a:gd name="T90" fmla="*/ 2147483646 w 78"/>
              <a:gd name="T91" fmla="*/ 2147483646 h 46"/>
              <a:gd name="T92" fmla="*/ 2147483646 w 78"/>
              <a:gd name="T93" fmla="*/ 2147483646 h 46"/>
              <a:gd name="T94" fmla="*/ 2147483646 w 78"/>
              <a:gd name="T95" fmla="*/ 2147483646 h 46"/>
              <a:gd name="T96" fmla="*/ 2147483646 w 78"/>
              <a:gd name="T97" fmla="*/ 2147483646 h 46"/>
              <a:gd name="T98" fmla="*/ 2147483646 w 78"/>
              <a:gd name="T99" fmla="*/ 2147483646 h 46"/>
              <a:gd name="T100" fmla="*/ 0 w 78"/>
              <a:gd name="T101" fmla="*/ 2147483646 h 46"/>
              <a:gd name="T102" fmla="*/ 0 w 78"/>
              <a:gd name="T103" fmla="*/ 2147483646 h 46"/>
              <a:gd name="T104" fmla="*/ 2147483646 w 78"/>
              <a:gd name="T105" fmla="*/ 2147483646 h 46"/>
              <a:gd name="T106" fmla="*/ 2147483646 w 78"/>
              <a:gd name="T107" fmla="*/ 2147483646 h 46"/>
              <a:gd name="T108" fmla="*/ 2147483646 w 78"/>
              <a:gd name="T109" fmla="*/ 2147483646 h 46"/>
              <a:gd name="T110" fmla="*/ 2147483646 w 78"/>
              <a:gd name="T111" fmla="*/ 2147483646 h 46"/>
              <a:gd name="T112" fmla="*/ 2147483646 w 78"/>
              <a:gd name="T113" fmla="*/ 2147483646 h 46"/>
              <a:gd name="T114" fmla="*/ 2147483646 w 78"/>
              <a:gd name="T115" fmla="*/ 2147483646 h 46"/>
              <a:gd name="T116" fmla="*/ 2147483646 w 78"/>
              <a:gd name="T117" fmla="*/ 2147483646 h 46"/>
              <a:gd name="T118" fmla="*/ 2147483646 w 78"/>
              <a:gd name="T119" fmla="*/ 2147483646 h 46"/>
              <a:gd name="T120" fmla="*/ 2147483646 w 78"/>
              <a:gd name="T121" fmla="*/ 2147483646 h 46"/>
              <a:gd name="T122" fmla="*/ 2147483646 w 78"/>
              <a:gd name="T123" fmla="*/ 2147483646 h 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8"/>
              <a:gd name="T187" fmla="*/ 0 h 46"/>
              <a:gd name="T188" fmla="*/ 78 w 78"/>
              <a:gd name="T189" fmla="*/ 46 h 4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8" h="46">
                <a:moveTo>
                  <a:pt x="76" y="20"/>
                </a:moveTo>
                <a:lnTo>
                  <a:pt x="78" y="20"/>
                </a:lnTo>
                <a:lnTo>
                  <a:pt x="78" y="18"/>
                </a:lnTo>
                <a:lnTo>
                  <a:pt x="76" y="18"/>
                </a:lnTo>
                <a:lnTo>
                  <a:pt x="76" y="20"/>
                </a:lnTo>
                <a:close/>
                <a:moveTo>
                  <a:pt x="78" y="12"/>
                </a:moveTo>
                <a:lnTo>
                  <a:pt x="78" y="12"/>
                </a:lnTo>
                <a:lnTo>
                  <a:pt x="78" y="14"/>
                </a:lnTo>
                <a:lnTo>
                  <a:pt x="76" y="14"/>
                </a:lnTo>
                <a:lnTo>
                  <a:pt x="76" y="16"/>
                </a:lnTo>
                <a:lnTo>
                  <a:pt x="76" y="18"/>
                </a:lnTo>
                <a:lnTo>
                  <a:pt x="76" y="16"/>
                </a:lnTo>
                <a:lnTo>
                  <a:pt x="78" y="16"/>
                </a:lnTo>
                <a:lnTo>
                  <a:pt x="78" y="18"/>
                </a:lnTo>
                <a:lnTo>
                  <a:pt x="78" y="20"/>
                </a:lnTo>
                <a:lnTo>
                  <a:pt x="76" y="20"/>
                </a:lnTo>
                <a:lnTo>
                  <a:pt x="78" y="20"/>
                </a:lnTo>
                <a:lnTo>
                  <a:pt x="78" y="22"/>
                </a:lnTo>
                <a:lnTo>
                  <a:pt x="76" y="22"/>
                </a:lnTo>
                <a:lnTo>
                  <a:pt x="76" y="24"/>
                </a:lnTo>
                <a:lnTo>
                  <a:pt x="76" y="22"/>
                </a:lnTo>
                <a:lnTo>
                  <a:pt x="76" y="24"/>
                </a:lnTo>
                <a:lnTo>
                  <a:pt x="76" y="26"/>
                </a:lnTo>
                <a:lnTo>
                  <a:pt x="74" y="26"/>
                </a:lnTo>
                <a:lnTo>
                  <a:pt x="76" y="26"/>
                </a:lnTo>
                <a:lnTo>
                  <a:pt x="76" y="28"/>
                </a:lnTo>
                <a:lnTo>
                  <a:pt x="76" y="30"/>
                </a:lnTo>
                <a:lnTo>
                  <a:pt x="74" y="30"/>
                </a:lnTo>
                <a:lnTo>
                  <a:pt x="76" y="32"/>
                </a:lnTo>
                <a:lnTo>
                  <a:pt x="74" y="32"/>
                </a:lnTo>
                <a:lnTo>
                  <a:pt x="74" y="34"/>
                </a:lnTo>
                <a:lnTo>
                  <a:pt x="74" y="36"/>
                </a:lnTo>
                <a:lnTo>
                  <a:pt x="72" y="36"/>
                </a:lnTo>
                <a:lnTo>
                  <a:pt x="72" y="38"/>
                </a:lnTo>
                <a:lnTo>
                  <a:pt x="74" y="38"/>
                </a:lnTo>
                <a:lnTo>
                  <a:pt x="76" y="38"/>
                </a:lnTo>
                <a:lnTo>
                  <a:pt x="76" y="40"/>
                </a:lnTo>
                <a:lnTo>
                  <a:pt x="76" y="42"/>
                </a:lnTo>
                <a:lnTo>
                  <a:pt x="74" y="42"/>
                </a:lnTo>
                <a:lnTo>
                  <a:pt x="72" y="42"/>
                </a:lnTo>
                <a:lnTo>
                  <a:pt x="72" y="44"/>
                </a:lnTo>
                <a:lnTo>
                  <a:pt x="68" y="44"/>
                </a:lnTo>
                <a:lnTo>
                  <a:pt x="54" y="44"/>
                </a:lnTo>
                <a:lnTo>
                  <a:pt x="50" y="46"/>
                </a:lnTo>
                <a:lnTo>
                  <a:pt x="34" y="46"/>
                </a:lnTo>
                <a:lnTo>
                  <a:pt x="32" y="44"/>
                </a:lnTo>
                <a:lnTo>
                  <a:pt x="30" y="44"/>
                </a:lnTo>
                <a:lnTo>
                  <a:pt x="30" y="42"/>
                </a:lnTo>
                <a:lnTo>
                  <a:pt x="30" y="40"/>
                </a:lnTo>
                <a:lnTo>
                  <a:pt x="32" y="40"/>
                </a:lnTo>
                <a:lnTo>
                  <a:pt x="30" y="40"/>
                </a:lnTo>
                <a:lnTo>
                  <a:pt x="30" y="38"/>
                </a:lnTo>
                <a:lnTo>
                  <a:pt x="30" y="36"/>
                </a:lnTo>
                <a:lnTo>
                  <a:pt x="28" y="36"/>
                </a:lnTo>
                <a:lnTo>
                  <a:pt x="28" y="34"/>
                </a:lnTo>
                <a:lnTo>
                  <a:pt x="26" y="34"/>
                </a:lnTo>
                <a:lnTo>
                  <a:pt x="24" y="34"/>
                </a:lnTo>
                <a:lnTo>
                  <a:pt x="22" y="32"/>
                </a:lnTo>
                <a:lnTo>
                  <a:pt x="20" y="32"/>
                </a:lnTo>
                <a:lnTo>
                  <a:pt x="18" y="32"/>
                </a:lnTo>
                <a:lnTo>
                  <a:pt x="18" y="30"/>
                </a:lnTo>
                <a:lnTo>
                  <a:pt x="16" y="30"/>
                </a:lnTo>
                <a:lnTo>
                  <a:pt x="16" y="28"/>
                </a:lnTo>
                <a:lnTo>
                  <a:pt x="16" y="26"/>
                </a:lnTo>
                <a:lnTo>
                  <a:pt x="14" y="24"/>
                </a:lnTo>
                <a:lnTo>
                  <a:pt x="14" y="22"/>
                </a:lnTo>
                <a:lnTo>
                  <a:pt x="14" y="20"/>
                </a:lnTo>
                <a:lnTo>
                  <a:pt x="12" y="20"/>
                </a:lnTo>
                <a:lnTo>
                  <a:pt x="12" y="18"/>
                </a:lnTo>
                <a:lnTo>
                  <a:pt x="10" y="18"/>
                </a:lnTo>
                <a:lnTo>
                  <a:pt x="10" y="16"/>
                </a:lnTo>
                <a:lnTo>
                  <a:pt x="10" y="18"/>
                </a:lnTo>
                <a:lnTo>
                  <a:pt x="8" y="18"/>
                </a:lnTo>
                <a:lnTo>
                  <a:pt x="8" y="16"/>
                </a:lnTo>
                <a:lnTo>
                  <a:pt x="6" y="16"/>
                </a:lnTo>
                <a:lnTo>
                  <a:pt x="4" y="14"/>
                </a:lnTo>
                <a:lnTo>
                  <a:pt x="2" y="14"/>
                </a:lnTo>
                <a:lnTo>
                  <a:pt x="0" y="14"/>
                </a:lnTo>
                <a:lnTo>
                  <a:pt x="0" y="12"/>
                </a:lnTo>
                <a:lnTo>
                  <a:pt x="0" y="10"/>
                </a:lnTo>
                <a:lnTo>
                  <a:pt x="0" y="8"/>
                </a:lnTo>
                <a:lnTo>
                  <a:pt x="2" y="8"/>
                </a:lnTo>
                <a:lnTo>
                  <a:pt x="4" y="6"/>
                </a:lnTo>
                <a:lnTo>
                  <a:pt x="6" y="4"/>
                </a:lnTo>
                <a:lnTo>
                  <a:pt x="6" y="2"/>
                </a:lnTo>
                <a:lnTo>
                  <a:pt x="8" y="4"/>
                </a:lnTo>
                <a:lnTo>
                  <a:pt x="12" y="4"/>
                </a:lnTo>
                <a:lnTo>
                  <a:pt x="14" y="2"/>
                </a:lnTo>
                <a:lnTo>
                  <a:pt x="18" y="0"/>
                </a:lnTo>
                <a:lnTo>
                  <a:pt x="20" y="2"/>
                </a:lnTo>
                <a:lnTo>
                  <a:pt x="22" y="4"/>
                </a:lnTo>
                <a:lnTo>
                  <a:pt x="24" y="4"/>
                </a:lnTo>
                <a:lnTo>
                  <a:pt x="26" y="6"/>
                </a:lnTo>
                <a:lnTo>
                  <a:pt x="32" y="6"/>
                </a:lnTo>
                <a:lnTo>
                  <a:pt x="36" y="6"/>
                </a:lnTo>
                <a:lnTo>
                  <a:pt x="40" y="6"/>
                </a:lnTo>
                <a:lnTo>
                  <a:pt x="40" y="8"/>
                </a:lnTo>
                <a:lnTo>
                  <a:pt x="44" y="8"/>
                </a:lnTo>
                <a:lnTo>
                  <a:pt x="50" y="12"/>
                </a:lnTo>
                <a:lnTo>
                  <a:pt x="58" y="16"/>
                </a:lnTo>
                <a:lnTo>
                  <a:pt x="66" y="18"/>
                </a:lnTo>
                <a:lnTo>
                  <a:pt x="68" y="18"/>
                </a:lnTo>
                <a:lnTo>
                  <a:pt x="68" y="16"/>
                </a:lnTo>
                <a:lnTo>
                  <a:pt x="66" y="16"/>
                </a:lnTo>
                <a:lnTo>
                  <a:pt x="68" y="14"/>
                </a:lnTo>
                <a:lnTo>
                  <a:pt x="70" y="14"/>
                </a:lnTo>
                <a:lnTo>
                  <a:pt x="70" y="12"/>
                </a:lnTo>
                <a:lnTo>
                  <a:pt x="72" y="10"/>
                </a:lnTo>
                <a:lnTo>
                  <a:pt x="76" y="10"/>
                </a:lnTo>
                <a:lnTo>
                  <a:pt x="78" y="12"/>
                </a:lnTo>
                <a:close/>
              </a:path>
            </a:pathLst>
          </a:custGeom>
          <a:solidFill>
            <a:srgbClr val="2E3192"/>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762" name="Oakland-Hayward-Berkeley">
            <a:extLst>
              <a:ext uri="{FF2B5EF4-FFF2-40B4-BE49-F238E27FC236}">
                <a16:creationId xmlns:a16="http://schemas.microsoft.com/office/drawing/2014/main" xmlns="" id="{00000000-0008-0000-0000-0000AB020000}"/>
              </a:ext>
            </a:extLst>
          </p:cNvPr>
          <p:cNvSpPr>
            <a:spLocks/>
          </p:cNvSpPr>
          <p:nvPr/>
        </p:nvSpPr>
        <p:spPr bwMode="auto">
          <a:xfrm>
            <a:off x="3573285" y="4650580"/>
            <a:ext cx="123825" cy="131553"/>
          </a:xfrm>
          <a:custGeom>
            <a:avLst/>
            <a:gdLst>
              <a:gd name="connsiteX0" fmla="*/ 28575 w 123825"/>
              <a:gd name="connsiteY0" fmla="*/ 0 h 133350"/>
              <a:gd name="connsiteX1" fmla="*/ 31750 w 123825"/>
              <a:gd name="connsiteY1" fmla="*/ 3175 h 133350"/>
              <a:gd name="connsiteX2" fmla="*/ 34925 w 123825"/>
              <a:gd name="connsiteY2" fmla="*/ 6350 h 133350"/>
              <a:gd name="connsiteX3" fmla="*/ 38100 w 123825"/>
              <a:gd name="connsiteY3" fmla="*/ 6350 h 133350"/>
              <a:gd name="connsiteX4" fmla="*/ 41275 w 123825"/>
              <a:gd name="connsiteY4" fmla="*/ 9525 h 133350"/>
              <a:gd name="connsiteX5" fmla="*/ 50800 w 123825"/>
              <a:gd name="connsiteY5" fmla="*/ 9525 h 133350"/>
              <a:gd name="connsiteX6" fmla="*/ 57150 w 123825"/>
              <a:gd name="connsiteY6" fmla="*/ 9525 h 133350"/>
              <a:gd name="connsiteX7" fmla="*/ 63500 w 123825"/>
              <a:gd name="connsiteY7" fmla="*/ 9525 h 133350"/>
              <a:gd name="connsiteX8" fmla="*/ 63500 w 123825"/>
              <a:gd name="connsiteY8" fmla="*/ 12700 h 133350"/>
              <a:gd name="connsiteX9" fmla="*/ 69850 w 123825"/>
              <a:gd name="connsiteY9" fmla="*/ 12700 h 133350"/>
              <a:gd name="connsiteX10" fmla="*/ 79375 w 123825"/>
              <a:gd name="connsiteY10" fmla="*/ 19050 h 133350"/>
              <a:gd name="connsiteX11" fmla="*/ 92075 w 123825"/>
              <a:gd name="connsiteY11" fmla="*/ 25400 h 133350"/>
              <a:gd name="connsiteX12" fmla="*/ 104775 w 123825"/>
              <a:gd name="connsiteY12" fmla="*/ 28575 h 133350"/>
              <a:gd name="connsiteX13" fmla="*/ 107950 w 123825"/>
              <a:gd name="connsiteY13" fmla="*/ 28575 h 133350"/>
              <a:gd name="connsiteX14" fmla="*/ 107950 w 123825"/>
              <a:gd name="connsiteY14" fmla="*/ 25400 h 133350"/>
              <a:gd name="connsiteX15" fmla="*/ 104775 w 123825"/>
              <a:gd name="connsiteY15" fmla="*/ 25400 h 133350"/>
              <a:gd name="connsiteX16" fmla="*/ 107950 w 123825"/>
              <a:gd name="connsiteY16" fmla="*/ 22225 h 133350"/>
              <a:gd name="connsiteX17" fmla="*/ 111125 w 123825"/>
              <a:gd name="connsiteY17" fmla="*/ 22225 h 133350"/>
              <a:gd name="connsiteX18" fmla="*/ 111125 w 123825"/>
              <a:gd name="connsiteY18" fmla="*/ 19050 h 133350"/>
              <a:gd name="connsiteX19" fmla="*/ 114300 w 123825"/>
              <a:gd name="connsiteY19" fmla="*/ 15875 h 133350"/>
              <a:gd name="connsiteX20" fmla="*/ 120650 w 123825"/>
              <a:gd name="connsiteY20" fmla="*/ 15875 h 133350"/>
              <a:gd name="connsiteX21" fmla="*/ 123825 w 123825"/>
              <a:gd name="connsiteY21" fmla="*/ 19050 h 133350"/>
              <a:gd name="connsiteX22" fmla="*/ 123825 w 123825"/>
              <a:gd name="connsiteY22" fmla="*/ 22225 h 133350"/>
              <a:gd name="connsiteX23" fmla="*/ 120650 w 123825"/>
              <a:gd name="connsiteY23" fmla="*/ 22225 h 133350"/>
              <a:gd name="connsiteX24" fmla="*/ 120650 w 123825"/>
              <a:gd name="connsiteY24" fmla="*/ 25400 h 133350"/>
              <a:gd name="connsiteX25" fmla="*/ 123825 w 123825"/>
              <a:gd name="connsiteY25" fmla="*/ 25400 h 133350"/>
              <a:gd name="connsiteX26" fmla="*/ 123825 w 123825"/>
              <a:gd name="connsiteY26" fmla="*/ 28575 h 133350"/>
              <a:gd name="connsiteX27" fmla="*/ 123825 w 123825"/>
              <a:gd name="connsiteY27" fmla="*/ 31750 h 133350"/>
              <a:gd name="connsiteX28" fmla="*/ 123825 w 123825"/>
              <a:gd name="connsiteY28" fmla="*/ 34925 h 133350"/>
              <a:gd name="connsiteX29" fmla="*/ 120650 w 123825"/>
              <a:gd name="connsiteY29" fmla="*/ 34925 h 133350"/>
              <a:gd name="connsiteX30" fmla="*/ 120650 w 123825"/>
              <a:gd name="connsiteY30" fmla="*/ 38100 h 133350"/>
              <a:gd name="connsiteX31" fmla="*/ 120650 w 123825"/>
              <a:gd name="connsiteY31" fmla="*/ 41275 h 133350"/>
              <a:gd name="connsiteX32" fmla="*/ 120650 w 123825"/>
              <a:gd name="connsiteY32" fmla="*/ 44450 h 133350"/>
              <a:gd name="connsiteX33" fmla="*/ 120650 w 123825"/>
              <a:gd name="connsiteY33" fmla="*/ 47625 h 133350"/>
              <a:gd name="connsiteX34" fmla="*/ 117475 w 123825"/>
              <a:gd name="connsiteY34" fmla="*/ 47625 h 133350"/>
              <a:gd name="connsiteX35" fmla="*/ 120650 w 123825"/>
              <a:gd name="connsiteY35" fmla="*/ 50800 h 133350"/>
              <a:gd name="connsiteX36" fmla="*/ 117475 w 123825"/>
              <a:gd name="connsiteY36" fmla="*/ 50800 h 133350"/>
              <a:gd name="connsiteX37" fmla="*/ 117475 w 123825"/>
              <a:gd name="connsiteY37" fmla="*/ 53975 h 133350"/>
              <a:gd name="connsiteX38" fmla="*/ 117475 w 123825"/>
              <a:gd name="connsiteY38" fmla="*/ 57150 h 133350"/>
              <a:gd name="connsiteX39" fmla="*/ 114300 w 123825"/>
              <a:gd name="connsiteY39" fmla="*/ 57150 h 133350"/>
              <a:gd name="connsiteX40" fmla="*/ 114300 w 123825"/>
              <a:gd name="connsiteY40" fmla="*/ 60325 h 133350"/>
              <a:gd name="connsiteX41" fmla="*/ 117475 w 123825"/>
              <a:gd name="connsiteY41" fmla="*/ 60325 h 133350"/>
              <a:gd name="connsiteX42" fmla="*/ 120650 w 123825"/>
              <a:gd name="connsiteY42" fmla="*/ 60325 h 133350"/>
              <a:gd name="connsiteX43" fmla="*/ 120650 w 123825"/>
              <a:gd name="connsiteY43" fmla="*/ 63500 h 133350"/>
              <a:gd name="connsiteX44" fmla="*/ 120650 w 123825"/>
              <a:gd name="connsiteY44" fmla="*/ 66675 h 133350"/>
              <a:gd name="connsiteX45" fmla="*/ 117475 w 123825"/>
              <a:gd name="connsiteY45" fmla="*/ 66675 h 133350"/>
              <a:gd name="connsiteX46" fmla="*/ 114300 w 123825"/>
              <a:gd name="connsiteY46" fmla="*/ 66675 h 133350"/>
              <a:gd name="connsiteX47" fmla="*/ 114300 w 123825"/>
              <a:gd name="connsiteY47" fmla="*/ 69850 h 133350"/>
              <a:gd name="connsiteX48" fmla="*/ 117475 w 123825"/>
              <a:gd name="connsiteY48" fmla="*/ 69850 h 133350"/>
              <a:gd name="connsiteX49" fmla="*/ 114300 w 123825"/>
              <a:gd name="connsiteY49" fmla="*/ 73025 h 133350"/>
              <a:gd name="connsiteX50" fmla="*/ 114300 w 123825"/>
              <a:gd name="connsiteY50" fmla="*/ 76200 h 133350"/>
              <a:gd name="connsiteX51" fmla="*/ 114300 w 123825"/>
              <a:gd name="connsiteY51" fmla="*/ 79375 h 133350"/>
              <a:gd name="connsiteX52" fmla="*/ 111125 w 123825"/>
              <a:gd name="connsiteY52" fmla="*/ 82550 h 133350"/>
              <a:gd name="connsiteX53" fmla="*/ 111125 w 123825"/>
              <a:gd name="connsiteY53" fmla="*/ 88900 h 133350"/>
              <a:gd name="connsiteX54" fmla="*/ 107950 w 123825"/>
              <a:gd name="connsiteY54" fmla="*/ 95250 h 133350"/>
              <a:gd name="connsiteX55" fmla="*/ 107950 w 123825"/>
              <a:gd name="connsiteY55" fmla="*/ 101600 h 133350"/>
              <a:gd name="connsiteX56" fmla="*/ 107950 w 123825"/>
              <a:gd name="connsiteY56" fmla="*/ 104775 h 133350"/>
              <a:gd name="connsiteX57" fmla="*/ 104775 w 123825"/>
              <a:gd name="connsiteY57" fmla="*/ 111125 h 133350"/>
              <a:gd name="connsiteX58" fmla="*/ 104775 w 123825"/>
              <a:gd name="connsiteY58" fmla="*/ 114300 h 133350"/>
              <a:gd name="connsiteX59" fmla="*/ 104775 w 123825"/>
              <a:gd name="connsiteY59" fmla="*/ 117475 h 133350"/>
              <a:gd name="connsiteX60" fmla="*/ 104775 w 123825"/>
              <a:gd name="connsiteY60" fmla="*/ 120650 h 133350"/>
              <a:gd name="connsiteX61" fmla="*/ 104775 w 123825"/>
              <a:gd name="connsiteY61" fmla="*/ 123825 h 133350"/>
              <a:gd name="connsiteX62" fmla="*/ 107950 w 123825"/>
              <a:gd name="connsiteY62" fmla="*/ 123825 h 133350"/>
              <a:gd name="connsiteX63" fmla="*/ 111125 w 123825"/>
              <a:gd name="connsiteY63" fmla="*/ 123825 h 133350"/>
              <a:gd name="connsiteX64" fmla="*/ 111125 w 123825"/>
              <a:gd name="connsiteY64" fmla="*/ 127000 h 133350"/>
              <a:gd name="connsiteX65" fmla="*/ 111125 w 123825"/>
              <a:gd name="connsiteY65" fmla="*/ 130175 h 133350"/>
              <a:gd name="connsiteX66" fmla="*/ 114300 w 123825"/>
              <a:gd name="connsiteY66" fmla="*/ 130175 h 133350"/>
              <a:gd name="connsiteX67" fmla="*/ 114300 w 123825"/>
              <a:gd name="connsiteY67" fmla="*/ 133350 h 133350"/>
              <a:gd name="connsiteX68" fmla="*/ 111125 w 123825"/>
              <a:gd name="connsiteY68" fmla="*/ 133350 h 133350"/>
              <a:gd name="connsiteX69" fmla="*/ 104775 w 123825"/>
              <a:gd name="connsiteY69" fmla="*/ 133350 h 133350"/>
              <a:gd name="connsiteX70" fmla="*/ 101600 w 123825"/>
              <a:gd name="connsiteY70" fmla="*/ 130175 h 133350"/>
              <a:gd name="connsiteX71" fmla="*/ 98425 w 123825"/>
              <a:gd name="connsiteY71" fmla="*/ 130175 h 133350"/>
              <a:gd name="connsiteX72" fmla="*/ 92075 w 123825"/>
              <a:gd name="connsiteY72" fmla="*/ 130175 h 133350"/>
              <a:gd name="connsiteX73" fmla="*/ 88900 w 123825"/>
              <a:gd name="connsiteY73" fmla="*/ 130175 h 133350"/>
              <a:gd name="connsiteX74" fmla="*/ 85725 w 123825"/>
              <a:gd name="connsiteY74" fmla="*/ 127000 h 133350"/>
              <a:gd name="connsiteX75" fmla="*/ 82550 w 123825"/>
              <a:gd name="connsiteY75" fmla="*/ 127000 h 133350"/>
              <a:gd name="connsiteX76" fmla="*/ 76200 w 123825"/>
              <a:gd name="connsiteY76" fmla="*/ 123825 h 133350"/>
              <a:gd name="connsiteX77" fmla="*/ 73025 w 123825"/>
              <a:gd name="connsiteY77" fmla="*/ 123825 h 133350"/>
              <a:gd name="connsiteX78" fmla="*/ 69850 w 123825"/>
              <a:gd name="connsiteY78" fmla="*/ 123825 h 133350"/>
              <a:gd name="connsiteX79" fmla="*/ 66675 w 123825"/>
              <a:gd name="connsiteY79" fmla="*/ 123825 h 133350"/>
              <a:gd name="connsiteX80" fmla="*/ 66675 w 123825"/>
              <a:gd name="connsiteY80" fmla="*/ 120650 h 133350"/>
              <a:gd name="connsiteX81" fmla="*/ 63500 w 123825"/>
              <a:gd name="connsiteY81" fmla="*/ 120650 h 133350"/>
              <a:gd name="connsiteX82" fmla="*/ 60325 w 123825"/>
              <a:gd name="connsiteY82" fmla="*/ 120650 h 133350"/>
              <a:gd name="connsiteX83" fmla="*/ 57150 w 123825"/>
              <a:gd name="connsiteY83" fmla="*/ 120650 h 133350"/>
              <a:gd name="connsiteX84" fmla="*/ 53975 w 123825"/>
              <a:gd name="connsiteY84" fmla="*/ 120650 h 133350"/>
              <a:gd name="connsiteX85" fmla="*/ 50800 w 123825"/>
              <a:gd name="connsiteY85" fmla="*/ 120650 h 133350"/>
              <a:gd name="connsiteX86" fmla="*/ 50800 w 123825"/>
              <a:gd name="connsiteY86" fmla="*/ 123825 h 133350"/>
              <a:gd name="connsiteX87" fmla="*/ 47625 w 123825"/>
              <a:gd name="connsiteY87" fmla="*/ 123825 h 133350"/>
              <a:gd name="connsiteX88" fmla="*/ 44450 w 123825"/>
              <a:gd name="connsiteY88" fmla="*/ 123825 h 133350"/>
              <a:gd name="connsiteX89" fmla="*/ 44450 w 123825"/>
              <a:gd name="connsiteY89" fmla="*/ 120650 h 133350"/>
              <a:gd name="connsiteX90" fmla="*/ 38100 w 123825"/>
              <a:gd name="connsiteY90" fmla="*/ 120650 h 133350"/>
              <a:gd name="connsiteX91" fmla="*/ 34925 w 123825"/>
              <a:gd name="connsiteY91" fmla="*/ 117475 h 133350"/>
              <a:gd name="connsiteX92" fmla="*/ 31750 w 123825"/>
              <a:gd name="connsiteY92" fmla="*/ 114300 h 133350"/>
              <a:gd name="connsiteX93" fmla="*/ 28575 w 123825"/>
              <a:gd name="connsiteY93" fmla="*/ 111125 h 133350"/>
              <a:gd name="connsiteX94" fmla="*/ 28575 w 123825"/>
              <a:gd name="connsiteY94" fmla="*/ 107950 h 133350"/>
              <a:gd name="connsiteX95" fmla="*/ 25400 w 123825"/>
              <a:gd name="connsiteY95" fmla="*/ 107950 h 133350"/>
              <a:gd name="connsiteX96" fmla="*/ 22225 w 123825"/>
              <a:gd name="connsiteY96" fmla="*/ 98425 h 133350"/>
              <a:gd name="connsiteX97" fmla="*/ 22225 w 123825"/>
              <a:gd name="connsiteY97" fmla="*/ 92075 h 133350"/>
              <a:gd name="connsiteX98" fmla="*/ 22225 w 123825"/>
              <a:gd name="connsiteY98" fmla="*/ 82550 h 133350"/>
              <a:gd name="connsiteX99" fmla="*/ 22225 w 123825"/>
              <a:gd name="connsiteY99" fmla="*/ 76200 h 133350"/>
              <a:gd name="connsiteX100" fmla="*/ 22225 w 123825"/>
              <a:gd name="connsiteY100" fmla="*/ 69850 h 133350"/>
              <a:gd name="connsiteX101" fmla="*/ 19050 w 123825"/>
              <a:gd name="connsiteY101" fmla="*/ 66675 h 133350"/>
              <a:gd name="connsiteX102" fmla="*/ 15875 w 123825"/>
              <a:gd name="connsiteY102" fmla="*/ 63500 h 133350"/>
              <a:gd name="connsiteX103" fmla="*/ 12700 w 123825"/>
              <a:gd name="connsiteY103" fmla="*/ 60325 h 133350"/>
              <a:gd name="connsiteX104" fmla="*/ 15875 w 123825"/>
              <a:gd name="connsiteY104" fmla="*/ 60325 h 133350"/>
              <a:gd name="connsiteX105" fmla="*/ 19050 w 123825"/>
              <a:gd name="connsiteY105" fmla="*/ 60325 h 133350"/>
              <a:gd name="connsiteX106" fmla="*/ 19050 w 123825"/>
              <a:gd name="connsiteY106" fmla="*/ 57150 h 133350"/>
              <a:gd name="connsiteX107" fmla="*/ 9525 w 123825"/>
              <a:gd name="connsiteY107" fmla="*/ 53975 h 133350"/>
              <a:gd name="connsiteX108" fmla="*/ 3175 w 123825"/>
              <a:gd name="connsiteY108" fmla="*/ 47625 h 133350"/>
              <a:gd name="connsiteX109" fmla="*/ 3175 w 123825"/>
              <a:gd name="connsiteY109" fmla="*/ 44450 h 133350"/>
              <a:gd name="connsiteX110" fmla="*/ 6350 w 123825"/>
              <a:gd name="connsiteY110" fmla="*/ 41275 h 133350"/>
              <a:gd name="connsiteX111" fmla="*/ 9525 w 123825"/>
              <a:gd name="connsiteY111" fmla="*/ 38100 h 133350"/>
              <a:gd name="connsiteX112" fmla="*/ 12700 w 123825"/>
              <a:gd name="connsiteY112" fmla="*/ 34925 h 133350"/>
              <a:gd name="connsiteX113" fmla="*/ 9525 w 123825"/>
              <a:gd name="connsiteY113" fmla="*/ 28575 h 133350"/>
              <a:gd name="connsiteX114" fmla="*/ 9525 w 123825"/>
              <a:gd name="connsiteY114" fmla="*/ 25400 h 133350"/>
              <a:gd name="connsiteX115" fmla="*/ 6350 w 123825"/>
              <a:gd name="connsiteY115" fmla="*/ 22225 h 133350"/>
              <a:gd name="connsiteX116" fmla="*/ 3175 w 123825"/>
              <a:gd name="connsiteY116" fmla="*/ 22225 h 133350"/>
              <a:gd name="connsiteX117" fmla="*/ 0 w 123825"/>
              <a:gd name="connsiteY117" fmla="*/ 22225 h 133350"/>
              <a:gd name="connsiteX118" fmla="*/ 0 w 123825"/>
              <a:gd name="connsiteY118" fmla="*/ 19050 h 133350"/>
              <a:gd name="connsiteX119" fmla="*/ 0 w 123825"/>
              <a:gd name="connsiteY119" fmla="*/ 15875 h 133350"/>
              <a:gd name="connsiteX120" fmla="*/ 0 w 123825"/>
              <a:gd name="connsiteY120" fmla="*/ 12700 h 133350"/>
              <a:gd name="connsiteX121" fmla="*/ 3175 w 123825"/>
              <a:gd name="connsiteY121" fmla="*/ 12700 h 133350"/>
              <a:gd name="connsiteX122" fmla="*/ 6350 w 123825"/>
              <a:gd name="connsiteY122" fmla="*/ 9525 h 133350"/>
              <a:gd name="connsiteX123" fmla="*/ 9525 w 123825"/>
              <a:gd name="connsiteY123" fmla="*/ 6350 h 133350"/>
              <a:gd name="connsiteX124" fmla="*/ 9525 w 123825"/>
              <a:gd name="connsiteY124" fmla="*/ 3175 h 133350"/>
              <a:gd name="connsiteX125" fmla="*/ 12700 w 123825"/>
              <a:gd name="connsiteY125" fmla="*/ 6350 h 133350"/>
              <a:gd name="connsiteX126" fmla="*/ 19050 w 123825"/>
              <a:gd name="connsiteY126" fmla="*/ 6350 h 133350"/>
              <a:gd name="connsiteX127" fmla="*/ 22225 w 123825"/>
              <a:gd name="connsiteY127" fmla="*/ 3175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123825" h="133350">
                <a:moveTo>
                  <a:pt x="28575" y="0"/>
                </a:moveTo>
                <a:lnTo>
                  <a:pt x="31750" y="3175"/>
                </a:lnTo>
                <a:lnTo>
                  <a:pt x="34925" y="6350"/>
                </a:lnTo>
                <a:lnTo>
                  <a:pt x="38100" y="6350"/>
                </a:lnTo>
                <a:lnTo>
                  <a:pt x="41275" y="9525"/>
                </a:lnTo>
                <a:lnTo>
                  <a:pt x="50800" y="9525"/>
                </a:lnTo>
                <a:lnTo>
                  <a:pt x="57150" y="9525"/>
                </a:lnTo>
                <a:lnTo>
                  <a:pt x="63500" y="9525"/>
                </a:lnTo>
                <a:lnTo>
                  <a:pt x="63500" y="12700"/>
                </a:lnTo>
                <a:lnTo>
                  <a:pt x="69850" y="12700"/>
                </a:lnTo>
                <a:lnTo>
                  <a:pt x="79375" y="19050"/>
                </a:lnTo>
                <a:lnTo>
                  <a:pt x="92075" y="25400"/>
                </a:lnTo>
                <a:lnTo>
                  <a:pt x="104775" y="28575"/>
                </a:lnTo>
                <a:lnTo>
                  <a:pt x="107950" y="28575"/>
                </a:lnTo>
                <a:lnTo>
                  <a:pt x="107950" y="25400"/>
                </a:lnTo>
                <a:lnTo>
                  <a:pt x="104775" y="25400"/>
                </a:lnTo>
                <a:lnTo>
                  <a:pt x="107950" y="22225"/>
                </a:lnTo>
                <a:lnTo>
                  <a:pt x="111125" y="22225"/>
                </a:lnTo>
                <a:lnTo>
                  <a:pt x="111125" y="19050"/>
                </a:lnTo>
                <a:lnTo>
                  <a:pt x="114300" y="15875"/>
                </a:lnTo>
                <a:lnTo>
                  <a:pt x="120650" y="15875"/>
                </a:lnTo>
                <a:lnTo>
                  <a:pt x="123825" y="19050"/>
                </a:lnTo>
                <a:lnTo>
                  <a:pt x="123825" y="22225"/>
                </a:lnTo>
                <a:lnTo>
                  <a:pt x="120650" y="22225"/>
                </a:lnTo>
                <a:lnTo>
                  <a:pt x="120650" y="25400"/>
                </a:lnTo>
                <a:lnTo>
                  <a:pt x="123825" y="25400"/>
                </a:lnTo>
                <a:lnTo>
                  <a:pt x="123825" y="28575"/>
                </a:lnTo>
                <a:lnTo>
                  <a:pt x="123825" y="31750"/>
                </a:lnTo>
                <a:lnTo>
                  <a:pt x="123825" y="34925"/>
                </a:lnTo>
                <a:lnTo>
                  <a:pt x="120650" y="34925"/>
                </a:lnTo>
                <a:lnTo>
                  <a:pt x="120650" y="38100"/>
                </a:lnTo>
                <a:lnTo>
                  <a:pt x="120650" y="41275"/>
                </a:lnTo>
                <a:lnTo>
                  <a:pt x="120650" y="44450"/>
                </a:lnTo>
                <a:lnTo>
                  <a:pt x="120650" y="47625"/>
                </a:lnTo>
                <a:lnTo>
                  <a:pt x="117475" y="47625"/>
                </a:lnTo>
                <a:lnTo>
                  <a:pt x="120650" y="50800"/>
                </a:lnTo>
                <a:lnTo>
                  <a:pt x="117475" y="50800"/>
                </a:lnTo>
                <a:lnTo>
                  <a:pt x="117475" y="53975"/>
                </a:lnTo>
                <a:lnTo>
                  <a:pt x="117475" y="57150"/>
                </a:lnTo>
                <a:lnTo>
                  <a:pt x="114300" y="57150"/>
                </a:lnTo>
                <a:lnTo>
                  <a:pt x="114300" y="60325"/>
                </a:lnTo>
                <a:lnTo>
                  <a:pt x="117475" y="60325"/>
                </a:lnTo>
                <a:lnTo>
                  <a:pt x="120650" y="60325"/>
                </a:lnTo>
                <a:lnTo>
                  <a:pt x="120650" y="63500"/>
                </a:lnTo>
                <a:lnTo>
                  <a:pt x="120650" y="66675"/>
                </a:lnTo>
                <a:lnTo>
                  <a:pt x="117475" y="66675"/>
                </a:lnTo>
                <a:lnTo>
                  <a:pt x="114300" y="66675"/>
                </a:lnTo>
                <a:lnTo>
                  <a:pt x="114300" y="69850"/>
                </a:lnTo>
                <a:lnTo>
                  <a:pt x="117475" y="69850"/>
                </a:lnTo>
                <a:lnTo>
                  <a:pt x="114300" y="73025"/>
                </a:lnTo>
                <a:lnTo>
                  <a:pt x="114300" y="76200"/>
                </a:lnTo>
                <a:lnTo>
                  <a:pt x="114300" y="79375"/>
                </a:lnTo>
                <a:lnTo>
                  <a:pt x="111125" y="82550"/>
                </a:lnTo>
                <a:lnTo>
                  <a:pt x="111125" y="88900"/>
                </a:lnTo>
                <a:lnTo>
                  <a:pt x="107950" y="95250"/>
                </a:lnTo>
                <a:lnTo>
                  <a:pt x="107950" y="101600"/>
                </a:lnTo>
                <a:lnTo>
                  <a:pt x="107950" y="104775"/>
                </a:lnTo>
                <a:lnTo>
                  <a:pt x="104775" y="111125"/>
                </a:lnTo>
                <a:lnTo>
                  <a:pt x="104775" y="114300"/>
                </a:lnTo>
                <a:lnTo>
                  <a:pt x="104775" y="117475"/>
                </a:lnTo>
                <a:lnTo>
                  <a:pt x="104775" y="120650"/>
                </a:lnTo>
                <a:lnTo>
                  <a:pt x="104775" y="123825"/>
                </a:lnTo>
                <a:lnTo>
                  <a:pt x="107950" y="123825"/>
                </a:lnTo>
                <a:lnTo>
                  <a:pt x="111125" y="123825"/>
                </a:lnTo>
                <a:lnTo>
                  <a:pt x="111125" y="127000"/>
                </a:lnTo>
                <a:lnTo>
                  <a:pt x="111125" y="130175"/>
                </a:lnTo>
                <a:lnTo>
                  <a:pt x="114300" y="130175"/>
                </a:lnTo>
                <a:lnTo>
                  <a:pt x="114300" y="133350"/>
                </a:lnTo>
                <a:lnTo>
                  <a:pt x="111125" y="133350"/>
                </a:lnTo>
                <a:lnTo>
                  <a:pt x="104775" y="133350"/>
                </a:lnTo>
                <a:lnTo>
                  <a:pt x="101600" y="130175"/>
                </a:lnTo>
                <a:lnTo>
                  <a:pt x="98425" y="130175"/>
                </a:lnTo>
                <a:lnTo>
                  <a:pt x="92075" y="130175"/>
                </a:lnTo>
                <a:lnTo>
                  <a:pt x="88900" y="130175"/>
                </a:lnTo>
                <a:lnTo>
                  <a:pt x="85725" y="127000"/>
                </a:lnTo>
                <a:lnTo>
                  <a:pt x="82550" y="127000"/>
                </a:lnTo>
                <a:lnTo>
                  <a:pt x="76200" y="123825"/>
                </a:lnTo>
                <a:lnTo>
                  <a:pt x="73025" y="123825"/>
                </a:lnTo>
                <a:lnTo>
                  <a:pt x="69850" y="123825"/>
                </a:lnTo>
                <a:lnTo>
                  <a:pt x="66675" y="123825"/>
                </a:lnTo>
                <a:lnTo>
                  <a:pt x="66675" y="120650"/>
                </a:lnTo>
                <a:lnTo>
                  <a:pt x="63500" y="120650"/>
                </a:lnTo>
                <a:lnTo>
                  <a:pt x="60325" y="120650"/>
                </a:lnTo>
                <a:lnTo>
                  <a:pt x="57150" y="120650"/>
                </a:lnTo>
                <a:lnTo>
                  <a:pt x="53975" y="120650"/>
                </a:lnTo>
                <a:lnTo>
                  <a:pt x="50800" y="120650"/>
                </a:lnTo>
                <a:lnTo>
                  <a:pt x="50800" y="123825"/>
                </a:lnTo>
                <a:lnTo>
                  <a:pt x="47625" y="123825"/>
                </a:lnTo>
                <a:lnTo>
                  <a:pt x="44450" y="123825"/>
                </a:lnTo>
                <a:lnTo>
                  <a:pt x="44450" y="120650"/>
                </a:lnTo>
                <a:lnTo>
                  <a:pt x="38100" y="120650"/>
                </a:lnTo>
                <a:lnTo>
                  <a:pt x="34925" y="117475"/>
                </a:lnTo>
                <a:lnTo>
                  <a:pt x="31750" y="114300"/>
                </a:lnTo>
                <a:lnTo>
                  <a:pt x="28575" y="111125"/>
                </a:lnTo>
                <a:lnTo>
                  <a:pt x="28575" y="107950"/>
                </a:lnTo>
                <a:lnTo>
                  <a:pt x="25400" y="107950"/>
                </a:lnTo>
                <a:lnTo>
                  <a:pt x="22225" y="98425"/>
                </a:lnTo>
                <a:lnTo>
                  <a:pt x="22225" y="92075"/>
                </a:lnTo>
                <a:lnTo>
                  <a:pt x="22225" y="82550"/>
                </a:lnTo>
                <a:lnTo>
                  <a:pt x="22225" y="76200"/>
                </a:lnTo>
                <a:lnTo>
                  <a:pt x="22225" y="69850"/>
                </a:lnTo>
                <a:lnTo>
                  <a:pt x="19050" y="66675"/>
                </a:lnTo>
                <a:lnTo>
                  <a:pt x="15875" y="63500"/>
                </a:lnTo>
                <a:lnTo>
                  <a:pt x="12700" y="60325"/>
                </a:lnTo>
                <a:lnTo>
                  <a:pt x="15875" y="60325"/>
                </a:lnTo>
                <a:lnTo>
                  <a:pt x="19050" y="60325"/>
                </a:lnTo>
                <a:lnTo>
                  <a:pt x="19050" y="57150"/>
                </a:lnTo>
                <a:lnTo>
                  <a:pt x="9525" y="53975"/>
                </a:lnTo>
                <a:lnTo>
                  <a:pt x="3175" y="47625"/>
                </a:lnTo>
                <a:lnTo>
                  <a:pt x="3175" y="44450"/>
                </a:lnTo>
                <a:lnTo>
                  <a:pt x="6350" y="41275"/>
                </a:lnTo>
                <a:lnTo>
                  <a:pt x="9525" y="38100"/>
                </a:lnTo>
                <a:lnTo>
                  <a:pt x="12700" y="34925"/>
                </a:lnTo>
                <a:lnTo>
                  <a:pt x="9525" y="28575"/>
                </a:lnTo>
                <a:lnTo>
                  <a:pt x="9525" y="25400"/>
                </a:lnTo>
                <a:lnTo>
                  <a:pt x="6350" y="22225"/>
                </a:lnTo>
                <a:lnTo>
                  <a:pt x="3175" y="22225"/>
                </a:lnTo>
                <a:lnTo>
                  <a:pt x="0" y="22225"/>
                </a:lnTo>
                <a:lnTo>
                  <a:pt x="0" y="19050"/>
                </a:lnTo>
                <a:lnTo>
                  <a:pt x="0" y="15875"/>
                </a:lnTo>
                <a:lnTo>
                  <a:pt x="0" y="12700"/>
                </a:lnTo>
                <a:lnTo>
                  <a:pt x="3175" y="12700"/>
                </a:lnTo>
                <a:lnTo>
                  <a:pt x="6350" y="9525"/>
                </a:lnTo>
                <a:lnTo>
                  <a:pt x="9525" y="6350"/>
                </a:lnTo>
                <a:lnTo>
                  <a:pt x="9525" y="3175"/>
                </a:lnTo>
                <a:lnTo>
                  <a:pt x="12700" y="6350"/>
                </a:lnTo>
                <a:lnTo>
                  <a:pt x="19050" y="6350"/>
                </a:lnTo>
                <a:lnTo>
                  <a:pt x="22225" y="3175"/>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763" name="San Jose">
            <a:extLst>
              <a:ext uri="{FF2B5EF4-FFF2-40B4-BE49-F238E27FC236}">
                <a16:creationId xmlns:a16="http://schemas.microsoft.com/office/drawing/2014/main" xmlns="" id="{00000000-0008-0000-0000-0000AC020000}"/>
              </a:ext>
            </a:extLst>
          </p:cNvPr>
          <p:cNvSpPr>
            <a:spLocks/>
          </p:cNvSpPr>
          <p:nvPr/>
        </p:nvSpPr>
        <p:spPr bwMode="auto">
          <a:xfrm>
            <a:off x="3573285" y="4763083"/>
            <a:ext cx="200025" cy="283953"/>
          </a:xfrm>
          <a:custGeom>
            <a:avLst/>
            <a:gdLst>
              <a:gd name="connsiteX0" fmla="*/ 76200 w 200025"/>
              <a:gd name="connsiteY0" fmla="*/ 161925 h 285750"/>
              <a:gd name="connsiteX1" fmla="*/ 79375 w 200025"/>
              <a:gd name="connsiteY1" fmla="*/ 161925 h 285750"/>
              <a:gd name="connsiteX2" fmla="*/ 79375 w 200025"/>
              <a:gd name="connsiteY2" fmla="*/ 165100 h 285750"/>
              <a:gd name="connsiteX3" fmla="*/ 76200 w 200025"/>
              <a:gd name="connsiteY3" fmla="*/ 165100 h 285750"/>
              <a:gd name="connsiteX4" fmla="*/ 9525 w 200025"/>
              <a:gd name="connsiteY4" fmla="*/ 0 h 285750"/>
              <a:gd name="connsiteX5" fmla="*/ 15875 w 200025"/>
              <a:gd name="connsiteY5" fmla="*/ 0 h 285750"/>
              <a:gd name="connsiteX6" fmla="*/ 19050 w 200025"/>
              <a:gd name="connsiteY6" fmla="*/ 0 h 285750"/>
              <a:gd name="connsiteX7" fmla="*/ 22225 w 200025"/>
              <a:gd name="connsiteY7" fmla="*/ 3175 h 285750"/>
              <a:gd name="connsiteX8" fmla="*/ 25400 w 200025"/>
              <a:gd name="connsiteY8" fmla="*/ 6350 h 285750"/>
              <a:gd name="connsiteX9" fmla="*/ 31750 w 200025"/>
              <a:gd name="connsiteY9" fmla="*/ 6350 h 285750"/>
              <a:gd name="connsiteX10" fmla="*/ 34925 w 200025"/>
              <a:gd name="connsiteY10" fmla="*/ 9525 h 285750"/>
              <a:gd name="connsiteX11" fmla="*/ 38100 w 200025"/>
              <a:gd name="connsiteY11" fmla="*/ 6350 h 285750"/>
              <a:gd name="connsiteX12" fmla="*/ 44450 w 200025"/>
              <a:gd name="connsiteY12" fmla="*/ 6350 h 285750"/>
              <a:gd name="connsiteX13" fmla="*/ 44450 w 200025"/>
              <a:gd name="connsiteY13" fmla="*/ 9525 h 285750"/>
              <a:gd name="connsiteX14" fmla="*/ 47625 w 200025"/>
              <a:gd name="connsiteY14" fmla="*/ 9525 h 285750"/>
              <a:gd name="connsiteX15" fmla="*/ 50800 w 200025"/>
              <a:gd name="connsiteY15" fmla="*/ 9525 h 285750"/>
              <a:gd name="connsiteX16" fmla="*/ 50800 w 200025"/>
              <a:gd name="connsiteY16" fmla="*/ 6350 h 285750"/>
              <a:gd name="connsiteX17" fmla="*/ 53975 w 200025"/>
              <a:gd name="connsiteY17" fmla="*/ 6350 h 285750"/>
              <a:gd name="connsiteX18" fmla="*/ 57150 w 200025"/>
              <a:gd name="connsiteY18" fmla="*/ 6350 h 285750"/>
              <a:gd name="connsiteX19" fmla="*/ 60325 w 200025"/>
              <a:gd name="connsiteY19" fmla="*/ 6350 h 285750"/>
              <a:gd name="connsiteX20" fmla="*/ 63500 w 200025"/>
              <a:gd name="connsiteY20" fmla="*/ 6350 h 285750"/>
              <a:gd name="connsiteX21" fmla="*/ 66675 w 200025"/>
              <a:gd name="connsiteY21" fmla="*/ 6350 h 285750"/>
              <a:gd name="connsiteX22" fmla="*/ 66675 w 200025"/>
              <a:gd name="connsiteY22" fmla="*/ 9525 h 285750"/>
              <a:gd name="connsiteX23" fmla="*/ 69850 w 200025"/>
              <a:gd name="connsiteY23" fmla="*/ 9525 h 285750"/>
              <a:gd name="connsiteX24" fmla="*/ 73025 w 200025"/>
              <a:gd name="connsiteY24" fmla="*/ 9525 h 285750"/>
              <a:gd name="connsiteX25" fmla="*/ 76200 w 200025"/>
              <a:gd name="connsiteY25" fmla="*/ 9525 h 285750"/>
              <a:gd name="connsiteX26" fmla="*/ 82550 w 200025"/>
              <a:gd name="connsiteY26" fmla="*/ 12700 h 285750"/>
              <a:gd name="connsiteX27" fmla="*/ 85725 w 200025"/>
              <a:gd name="connsiteY27" fmla="*/ 12700 h 285750"/>
              <a:gd name="connsiteX28" fmla="*/ 88900 w 200025"/>
              <a:gd name="connsiteY28" fmla="*/ 15875 h 285750"/>
              <a:gd name="connsiteX29" fmla="*/ 92075 w 200025"/>
              <a:gd name="connsiteY29" fmla="*/ 15875 h 285750"/>
              <a:gd name="connsiteX30" fmla="*/ 98425 w 200025"/>
              <a:gd name="connsiteY30" fmla="*/ 15875 h 285750"/>
              <a:gd name="connsiteX31" fmla="*/ 101600 w 200025"/>
              <a:gd name="connsiteY31" fmla="*/ 15875 h 285750"/>
              <a:gd name="connsiteX32" fmla="*/ 104775 w 200025"/>
              <a:gd name="connsiteY32" fmla="*/ 19050 h 285750"/>
              <a:gd name="connsiteX33" fmla="*/ 111125 w 200025"/>
              <a:gd name="connsiteY33" fmla="*/ 19050 h 285750"/>
              <a:gd name="connsiteX34" fmla="*/ 111125 w 200025"/>
              <a:gd name="connsiteY34" fmla="*/ 22225 h 285750"/>
              <a:gd name="connsiteX35" fmla="*/ 111125 w 200025"/>
              <a:gd name="connsiteY35" fmla="*/ 25400 h 285750"/>
              <a:gd name="connsiteX36" fmla="*/ 114300 w 200025"/>
              <a:gd name="connsiteY36" fmla="*/ 25400 h 285750"/>
              <a:gd name="connsiteX37" fmla="*/ 114300 w 200025"/>
              <a:gd name="connsiteY37" fmla="*/ 28575 h 285750"/>
              <a:gd name="connsiteX38" fmla="*/ 111125 w 200025"/>
              <a:gd name="connsiteY38" fmla="*/ 28575 h 285750"/>
              <a:gd name="connsiteX39" fmla="*/ 111125 w 200025"/>
              <a:gd name="connsiteY39" fmla="*/ 31750 h 285750"/>
              <a:gd name="connsiteX40" fmla="*/ 111125 w 200025"/>
              <a:gd name="connsiteY40" fmla="*/ 38100 h 285750"/>
              <a:gd name="connsiteX41" fmla="*/ 114300 w 200025"/>
              <a:gd name="connsiteY41" fmla="*/ 38100 h 285750"/>
              <a:gd name="connsiteX42" fmla="*/ 117475 w 200025"/>
              <a:gd name="connsiteY42" fmla="*/ 38100 h 285750"/>
              <a:gd name="connsiteX43" fmla="*/ 117475 w 200025"/>
              <a:gd name="connsiteY43" fmla="*/ 41275 h 285750"/>
              <a:gd name="connsiteX44" fmla="*/ 117475 w 200025"/>
              <a:gd name="connsiteY44" fmla="*/ 44450 h 285750"/>
              <a:gd name="connsiteX45" fmla="*/ 114300 w 200025"/>
              <a:gd name="connsiteY45" fmla="*/ 44450 h 285750"/>
              <a:gd name="connsiteX46" fmla="*/ 114300 w 200025"/>
              <a:gd name="connsiteY46" fmla="*/ 47625 h 285750"/>
              <a:gd name="connsiteX47" fmla="*/ 114300 w 200025"/>
              <a:gd name="connsiteY47" fmla="*/ 50800 h 285750"/>
              <a:gd name="connsiteX48" fmla="*/ 114300 w 200025"/>
              <a:gd name="connsiteY48" fmla="*/ 53975 h 285750"/>
              <a:gd name="connsiteX49" fmla="*/ 114300 w 200025"/>
              <a:gd name="connsiteY49" fmla="*/ 57150 h 285750"/>
              <a:gd name="connsiteX50" fmla="*/ 111125 w 200025"/>
              <a:gd name="connsiteY50" fmla="*/ 57150 h 285750"/>
              <a:gd name="connsiteX51" fmla="*/ 107950 w 200025"/>
              <a:gd name="connsiteY51" fmla="*/ 57150 h 285750"/>
              <a:gd name="connsiteX52" fmla="*/ 104775 w 200025"/>
              <a:gd name="connsiteY52" fmla="*/ 57150 h 285750"/>
              <a:gd name="connsiteX53" fmla="*/ 107950 w 200025"/>
              <a:gd name="connsiteY53" fmla="*/ 60325 h 285750"/>
              <a:gd name="connsiteX54" fmla="*/ 104775 w 200025"/>
              <a:gd name="connsiteY54" fmla="*/ 60325 h 285750"/>
              <a:gd name="connsiteX55" fmla="*/ 104775 w 200025"/>
              <a:gd name="connsiteY55" fmla="*/ 63500 h 285750"/>
              <a:gd name="connsiteX56" fmla="*/ 104775 w 200025"/>
              <a:gd name="connsiteY56" fmla="*/ 66675 h 285750"/>
              <a:gd name="connsiteX57" fmla="*/ 107950 w 200025"/>
              <a:gd name="connsiteY57" fmla="*/ 66675 h 285750"/>
              <a:gd name="connsiteX58" fmla="*/ 107950 w 200025"/>
              <a:gd name="connsiteY58" fmla="*/ 69850 h 285750"/>
              <a:gd name="connsiteX59" fmla="*/ 111125 w 200025"/>
              <a:gd name="connsiteY59" fmla="*/ 73025 h 285750"/>
              <a:gd name="connsiteX60" fmla="*/ 107950 w 200025"/>
              <a:gd name="connsiteY60" fmla="*/ 73025 h 285750"/>
              <a:gd name="connsiteX61" fmla="*/ 107950 w 200025"/>
              <a:gd name="connsiteY61" fmla="*/ 76200 h 285750"/>
              <a:gd name="connsiteX62" fmla="*/ 107950 w 200025"/>
              <a:gd name="connsiteY62" fmla="*/ 85725 h 285750"/>
              <a:gd name="connsiteX63" fmla="*/ 111125 w 200025"/>
              <a:gd name="connsiteY63" fmla="*/ 85725 h 285750"/>
              <a:gd name="connsiteX64" fmla="*/ 111125 w 200025"/>
              <a:gd name="connsiteY64" fmla="*/ 82550 h 285750"/>
              <a:gd name="connsiteX65" fmla="*/ 114300 w 200025"/>
              <a:gd name="connsiteY65" fmla="*/ 82550 h 285750"/>
              <a:gd name="connsiteX66" fmla="*/ 114300 w 200025"/>
              <a:gd name="connsiteY66" fmla="*/ 79375 h 285750"/>
              <a:gd name="connsiteX67" fmla="*/ 117475 w 200025"/>
              <a:gd name="connsiteY67" fmla="*/ 79375 h 285750"/>
              <a:gd name="connsiteX68" fmla="*/ 117475 w 200025"/>
              <a:gd name="connsiteY68" fmla="*/ 82550 h 285750"/>
              <a:gd name="connsiteX69" fmla="*/ 120650 w 200025"/>
              <a:gd name="connsiteY69" fmla="*/ 82550 h 285750"/>
              <a:gd name="connsiteX70" fmla="*/ 120650 w 200025"/>
              <a:gd name="connsiteY70" fmla="*/ 85725 h 285750"/>
              <a:gd name="connsiteX71" fmla="*/ 123825 w 200025"/>
              <a:gd name="connsiteY71" fmla="*/ 85725 h 285750"/>
              <a:gd name="connsiteX72" fmla="*/ 127000 w 200025"/>
              <a:gd name="connsiteY72" fmla="*/ 85725 h 285750"/>
              <a:gd name="connsiteX73" fmla="*/ 127000 w 200025"/>
              <a:gd name="connsiteY73" fmla="*/ 82550 h 285750"/>
              <a:gd name="connsiteX74" fmla="*/ 130175 w 200025"/>
              <a:gd name="connsiteY74" fmla="*/ 82550 h 285750"/>
              <a:gd name="connsiteX75" fmla="*/ 130175 w 200025"/>
              <a:gd name="connsiteY75" fmla="*/ 85725 h 285750"/>
              <a:gd name="connsiteX76" fmla="*/ 130175 w 200025"/>
              <a:gd name="connsiteY76" fmla="*/ 88900 h 285750"/>
              <a:gd name="connsiteX77" fmla="*/ 133350 w 200025"/>
              <a:gd name="connsiteY77" fmla="*/ 88900 h 285750"/>
              <a:gd name="connsiteX78" fmla="*/ 133350 w 200025"/>
              <a:gd name="connsiteY78" fmla="*/ 92075 h 285750"/>
              <a:gd name="connsiteX79" fmla="*/ 133350 w 200025"/>
              <a:gd name="connsiteY79" fmla="*/ 95250 h 285750"/>
              <a:gd name="connsiteX80" fmla="*/ 133350 w 200025"/>
              <a:gd name="connsiteY80" fmla="*/ 98425 h 285750"/>
              <a:gd name="connsiteX81" fmla="*/ 130175 w 200025"/>
              <a:gd name="connsiteY81" fmla="*/ 98425 h 285750"/>
              <a:gd name="connsiteX82" fmla="*/ 130175 w 200025"/>
              <a:gd name="connsiteY82" fmla="*/ 101600 h 285750"/>
              <a:gd name="connsiteX83" fmla="*/ 130175 w 200025"/>
              <a:gd name="connsiteY83" fmla="*/ 104775 h 285750"/>
              <a:gd name="connsiteX84" fmla="*/ 133350 w 200025"/>
              <a:gd name="connsiteY84" fmla="*/ 104775 h 285750"/>
              <a:gd name="connsiteX85" fmla="*/ 133350 w 200025"/>
              <a:gd name="connsiteY85" fmla="*/ 107950 h 285750"/>
              <a:gd name="connsiteX86" fmla="*/ 130175 w 200025"/>
              <a:gd name="connsiteY86" fmla="*/ 107950 h 285750"/>
              <a:gd name="connsiteX87" fmla="*/ 130175 w 200025"/>
              <a:gd name="connsiteY87" fmla="*/ 111125 h 285750"/>
              <a:gd name="connsiteX88" fmla="*/ 127000 w 200025"/>
              <a:gd name="connsiteY88" fmla="*/ 111125 h 285750"/>
              <a:gd name="connsiteX89" fmla="*/ 127000 w 200025"/>
              <a:gd name="connsiteY89" fmla="*/ 114300 h 285750"/>
              <a:gd name="connsiteX90" fmla="*/ 127000 w 200025"/>
              <a:gd name="connsiteY90" fmla="*/ 117475 h 285750"/>
              <a:gd name="connsiteX91" fmla="*/ 123825 w 200025"/>
              <a:gd name="connsiteY91" fmla="*/ 120650 h 285750"/>
              <a:gd name="connsiteX92" fmla="*/ 123825 w 200025"/>
              <a:gd name="connsiteY92" fmla="*/ 123825 h 285750"/>
              <a:gd name="connsiteX93" fmla="*/ 127000 w 200025"/>
              <a:gd name="connsiteY93" fmla="*/ 123825 h 285750"/>
              <a:gd name="connsiteX94" fmla="*/ 127000 w 200025"/>
              <a:gd name="connsiteY94" fmla="*/ 127000 h 285750"/>
              <a:gd name="connsiteX95" fmla="*/ 127000 w 200025"/>
              <a:gd name="connsiteY95" fmla="*/ 130175 h 285750"/>
              <a:gd name="connsiteX96" fmla="*/ 123825 w 200025"/>
              <a:gd name="connsiteY96" fmla="*/ 130175 h 285750"/>
              <a:gd name="connsiteX97" fmla="*/ 123825 w 200025"/>
              <a:gd name="connsiteY97" fmla="*/ 133350 h 285750"/>
              <a:gd name="connsiteX98" fmla="*/ 123825 w 200025"/>
              <a:gd name="connsiteY98" fmla="*/ 136525 h 285750"/>
              <a:gd name="connsiteX99" fmla="*/ 127000 w 200025"/>
              <a:gd name="connsiteY99" fmla="*/ 136525 h 285750"/>
              <a:gd name="connsiteX100" fmla="*/ 130175 w 200025"/>
              <a:gd name="connsiteY100" fmla="*/ 136525 h 285750"/>
              <a:gd name="connsiteX101" fmla="*/ 130175 w 200025"/>
              <a:gd name="connsiteY101" fmla="*/ 142875 h 285750"/>
              <a:gd name="connsiteX102" fmla="*/ 130175 w 200025"/>
              <a:gd name="connsiteY102" fmla="*/ 146050 h 285750"/>
              <a:gd name="connsiteX103" fmla="*/ 133350 w 200025"/>
              <a:gd name="connsiteY103" fmla="*/ 146050 h 285750"/>
              <a:gd name="connsiteX104" fmla="*/ 133350 w 200025"/>
              <a:gd name="connsiteY104" fmla="*/ 152400 h 285750"/>
              <a:gd name="connsiteX105" fmla="*/ 136525 w 200025"/>
              <a:gd name="connsiteY105" fmla="*/ 152400 h 285750"/>
              <a:gd name="connsiteX106" fmla="*/ 136525 w 200025"/>
              <a:gd name="connsiteY106" fmla="*/ 155575 h 285750"/>
              <a:gd name="connsiteX107" fmla="*/ 139700 w 200025"/>
              <a:gd name="connsiteY107" fmla="*/ 155575 h 285750"/>
              <a:gd name="connsiteX108" fmla="*/ 139700 w 200025"/>
              <a:gd name="connsiteY108" fmla="*/ 158750 h 285750"/>
              <a:gd name="connsiteX109" fmla="*/ 142875 w 200025"/>
              <a:gd name="connsiteY109" fmla="*/ 161925 h 285750"/>
              <a:gd name="connsiteX110" fmla="*/ 146050 w 200025"/>
              <a:gd name="connsiteY110" fmla="*/ 161925 h 285750"/>
              <a:gd name="connsiteX111" fmla="*/ 146050 w 200025"/>
              <a:gd name="connsiteY111" fmla="*/ 165100 h 285750"/>
              <a:gd name="connsiteX112" fmla="*/ 149225 w 200025"/>
              <a:gd name="connsiteY112" fmla="*/ 165100 h 285750"/>
              <a:gd name="connsiteX113" fmla="*/ 152400 w 200025"/>
              <a:gd name="connsiteY113" fmla="*/ 168275 h 285750"/>
              <a:gd name="connsiteX114" fmla="*/ 155575 w 200025"/>
              <a:gd name="connsiteY114" fmla="*/ 171450 h 285750"/>
              <a:gd name="connsiteX115" fmla="*/ 158750 w 200025"/>
              <a:gd name="connsiteY115" fmla="*/ 174625 h 285750"/>
              <a:gd name="connsiteX116" fmla="*/ 161925 w 200025"/>
              <a:gd name="connsiteY116" fmla="*/ 174625 h 285750"/>
              <a:gd name="connsiteX117" fmla="*/ 161925 w 200025"/>
              <a:gd name="connsiteY117" fmla="*/ 177800 h 285750"/>
              <a:gd name="connsiteX118" fmla="*/ 161925 w 200025"/>
              <a:gd name="connsiteY118" fmla="*/ 180975 h 285750"/>
              <a:gd name="connsiteX119" fmla="*/ 165100 w 200025"/>
              <a:gd name="connsiteY119" fmla="*/ 180975 h 285750"/>
              <a:gd name="connsiteX120" fmla="*/ 165100 w 200025"/>
              <a:gd name="connsiteY120" fmla="*/ 184150 h 285750"/>
              <a:gd name="connsiteX121" fmla="*/ 168275 w 200025"/>
              <a:gd name="connsiteY121" fmla="*/ 184150 h 285750"/>
              <a:gd name="connsiteX122" fmla="*/ 168275 w 200025"/>
              <a:gd name="connsiteY122" fmla="*/ 187325 h 285750"/>
              <a:gd name="connsiteX123" fmla="*/ 168275 w 200025"/>
              <a:gd name="connsiteY123" fmla="*/ 190500 h 285750"/>
              <a:gd name="connsiteX124" fmla="*/ 171450 w 200025"/>
              <a:gd name="connsiteY124" fmla="*/ 190500 h 285750"/>
              <a:gd name="connsiteX125" fmla="*/ 171450 w 200025"/>
              <a:gd name="connsiteY125" fmla="*/ 193675 h 285750"/>
              <a:gd name="connsiteX126" fmla="*/ 174625 w 200025"/>
              <a:gd name="connsiteY126" fmla="*/ 196850 h 285750"/>
              <a:gd name="connsiteX127" fmla="*/ 174625 w 200025"/>
              <a:gd name="connsiteY127" fmla="*/ 200025 h 285750"/>
              <a:gd name="connsiteX128" fmla="*/ 177800 w 200025"/>
              <a:gd name="connsiteY128" fmla="*/ 203200 h 285750"/>
              <a:gd name="connsiteX129" fmla="*/ 177800 w 200025"/>
              <a:gd name="connsiteY129" fmla="*/ 206375 h 285750"/>
              <a:gd name="connsiteX130" fmla="*/ 180975 w 200025"/>
              <a:gd name="connsiteY130" fmla="*/ 209550 h 285750"/>
              <a:gd name="connsiteX131" fmla="*/ 180975 w 200025"/>
              <a:gd name="connsiteY131" fmla="*/ 212725 h 285750"/>
              <a:gd name="connsiteX132" fmla="*/ 184150 w 200025"/>
              <a:gd name="connsiteY132" fmla="*/ 212725 h 285750"/>
              <a:gd name="connsiteX133" fmla="*/ 184150 w 200025"/>
              <a:gd name="connsiteY133" fmla="*/ 215900 h 285750"/>
              <a:gd name="connsiteX134" fmla="*/ 187325 w 200025"/>
              <a:gd name="connsiteY134" fmla="*/ 215900 h 285750"/>
              <a:gd name="connsiteX135" fmla="*/ 187325 w 200025"/>
              <a:gd name="connsiteY135" fmla="*/ 219075 h 285750"/>
              <a:gd name="connsiteX136" fmla="*/ 190500 w 200025"/>
              <a:gd name="connsiteY136" fmla="*/ 222250 h 285750"/>
              <a:gd name="connsiteX137" fmla="*/ 190500 w 200025"/>
              <a:gd name="connsiteY137" fmla="*/ 225425 h 285750"/>
              <a:gd name="connsiteX138" fmla="*/ 193675 w 200025"/>
              <a:gd name="connsiteY138" fmla="*/ 225425 h 285750"/>
              <a:gd name="connsiteX139" fmla="*/ 193675 w 200025"/>
              <a:gd name="connsiteY139" fmla="*/ 228600 h 285750"/>
              <a:gd name="connsiteX140" fmla="*/ 193675 w 200025"/>
              <a:gd name="connsiteY140" fmla="*/ 231775 h 285750"/>
              <a:gd name="connsiteX141" fmla="*/ 196850 w 200025"/>
              <a:gd name="connsiteY141" fmla="*/ 231775 h 285750"/>
              <a:gd name="connsiteX142" fmla="*/ 196850 w 200025"/>
              <a:gd name="connsiteY142" fmla="*/ 234950 h 285750"/>
              <a:gd name="connsiteX143" fmla="*/ 200025 w 200025"/>
              <a:gd name="connsiteY143" fmla="*/ 238125 h 285750"/>
              <a:gd name="connsiteX144" fmla="*/ 196850 w 200025"/>
              <a:gd name="connsiteY144" fmla="*/ 241300 h 285750"/>
              <a:gd name="connsiteX145" fmla="*/ 196850 w 200025"/>
              <a:gd name="connsiteY145" fmla="*/ 244475 h 285750"/>
              <a:gd name="connsiteX146" fmla="*/ 196850 w 200025"/>
              <a:gd name="connsiteY146" fmla="*/ 247650 h 285750"/>
              <a:gd name="connsiteX147" fmla="*/ 196850 w 200025"/>
              <a:gd name="connsiteY147" fmla="*/ 250825 h 285750"/>
              <a:gd name="connsiteX148" fmla="*/ 193675 w 200025"/>
              <a:gd name="connsiteY148" fmla="*/ 250825 h 285750"/>
              <a:gd name="connsiteX149" fmla="*/ 193675 w 200025"/>
              <a:gd name="connsiteY149" fmla="*/ 254000 h 285750"/>
              <a:gd name="connsiteX150" fmla="*/ 193675 w 200025"/>
              <a:gd name="connsiteY150" fmla="*/ 257175 h 285750"/>
              <a:gd name="connsiteX151" fmla="*/ 193675 w 200025"/>
              <a:gd name="connsiteY151" fmla="*/ 263525 h 285750"/>
              <a:gd name="connsiteX152" fmla="*/ 190500 w 200025"/>
              <a:gd name="connsiteY152" fmla="*/ 266700 h 285750"/>
              <a:gd name="connsiteX153" fmla="*/ 187325 w 200025"/>
              <a:gd name="connsiteY153" fmla="*/ 266700 h 285750"/>
              <a:gd name="connsiteX154" fmla="*/ 180975 w 200025"/>
              <a:gd name="connsiteY154" fmla="*/ 266700 h 285750"/>
              <a:gd name="connsiteX155" fmla="*/ 180975 w 200025"/>
              <a:gd name="connsiteY155" fmla="*/ 269875 h 285750"/>
              <a:gd name="connsiteX156" fmla="*/ 177800 w 200025"/>
              <a:gd name="connsiteY156" fmla="*/ 269875 h 285750"/>
              <a:gd name="connsiteX157" fmla="*/ 177800 w 200025"/>
              <a:gd name="connsiteY157" fmla="*/ 273050 h 285750"/>
              <a:gd name="connsiteX158" fmla="*/ 174625 w 200025"/>
              <a:gd name="connsiteY158" fmla="*/ 273050 h 285750"/>
              <a:gd name="connsiteX159" fmla="*/ 174625 w 200025"/>
              <a:gd name="connsiteY159" fmla="*/ 269875 h 285750"/>
              <a:gd name="connsiteX160" fmla="*/ 171450 w 200025"/>
              <a:gd name="connsiteY160" fmla="*/ 269875 h 285750"/>
              <a:gd name="connsiteX161" fmla="*/ 171450 w 200025"/>
              <a:gd name="connsiteY161" fmla="*/ 266700 h 285750"/>
              <a:gd name="connsiteX162" fmla="*/ 168275 w 200025"/>
              <a:gd name="connsiteY162" fmla="*/ 266700 h 285750"/>
              <a:gd name="connsiteX163" fmla="*/ 168275 w 200025"/>
              <a:gd name="connsiteY163" fmla="*/ 269875 h 285750"/>
              <a:gd name="connsiteX164" fmla="*/ 171450 w 200025"/>
              <a:gd name="connsiteY164" fmla="*/ 273050 h 285750"/>
              <a:gd name="connsiteX165" fmla="*/ 171450 w 200025"/>
              <a:gd name="connsiteY165" fmla="*/ 282575 h 285750"/>
              <a:gd name="connsiteX166" fmla="*/ 171450 w 200025"/>
              <a:gd name="connsiteY166" fmla="*/ 285750 h 285750"/>
              <a:gd name="connsiteX167" fmla="*/ 168275 w 200025"/>
              <a:gd name="connsiteY167" fmla="*/ 285750 h 285750"/>
              <a:gd name="connsiteX168" fmla="*/ 165100 w 200025"/>
              <a:gd name="connsiteY168" fmla="*/ 285750 h 285750"/>
              <a:gd name="connsiteX169" fmla="*/ 161925 w 200025"/>
              <a:gd name="connsiteY169" fmla="*/ 285750 h 285750"/>
              <a:gd name="connsiteX170" fmla="*/ 161925 w 200025"/>
              <a:gd name="connsiteY170" fmla="*/ 282575 h 285750"/>
              <a:gd name="connsiteX171" fmla="*/ 161925 w 200025"/>
              <a:gd name="connsiteY171" fmla="*/ 279400 h 285750"/>
              <a:gd name="connsiteX172" fmla="*/ 158750 w 200025"/>
              <a:gd name="connsiteY172" fmla="*/ 279400 h 285750"/>
              <a:gd name="connsiteX173" fmla="*/ 158750 w 200025"/>
              <a:gd name="connsiteY173" fmla="*/ 276225 h 285750"/>
              <a:gd name="connsiteX174" fmla="*/ 155575 w 200025"/>
              <a:gd name="connsiteY174" fmla="*/ 276225 h 285750"/>
              <a:gd name="connsiteX175" fmla="*/ 155575 w 200025"/>
              <a:gd name="connsiteY175" fmla="*/ 273050 h 285750"/>
              <a:gd name="connsiteX176" fmla="*/ 155575 w 200025"/>
              <a:gd name="connsiteY176" fmla="*/ 269875 h 285750"/>
              <a:gd name="connsiteX177" fmla="*/ 152400 w 200025"/>
              <a:gd name="connsiteY177" fmla="*/ 269875 h 285750"/>
              <a:gd name="connsiteX178" fmla="*/ 152400 w 200025"/>
              <a:gd name="connsiteY178" fmla="*/ 266700 h 285750"/>
              <a:gd name="connsiteX179" fmla="*/ 152400 w 200025"/>
              <a:gd name="connsiteY179" fmla="*/ 263525 h 285750"/>
              <a:gd name="connsiteX180" fmla="*/ 149225 w 200025"/>
              <a:gd name="connsiteY180" fmla="*/ 263525 h 285750"/>
              <a:gd name="connsiteX181" fmla="*/ 146050 w 200025"/>
              <a:gd name="connsiteY181" fmla="*/ 263525 h 285750"/>
              <a:gd name="connsiteX182" fmla="*/ 146050 w 200025"/>
              <a:gd name="connsiteY182" fmla="*/ 260350 h 285750"/>
              <a:gd name="connsiteX183" fmla="*/ 142875 w 200025"/>
              <a:gd name="connsiteY183" fmla="*/ 260350 h 285750"/>
              <a:gd name="connsiteX184" fmla="*/ 139700 w 200025"/>
              <a:gd name="connsiteY184" fmla="*/ 260350 h 285750"/>
              <a:gd name="connsiteX185" fmla="*/ 139700 w 200025"/>
              <a:gd name="connsiteY185" fmla="*/ 263525 h 285750"/>
              <a:gd name="connsiteX186" fmla="*/ 136525 w 200025"/>
              <a:gd name="connsiteY186" fmla="*/ 263525 h 285750"/>
              <a:gd name="connsiteX187" fmla="*/ 136525 w 200025"/>
              <a:gd name="connsiteY187" fmla="*/ 260350 h 285750"/>
              <a:gd name="connsiteX188" fmla="*/ 133350 w 200025"/>
              <a:gd name="connsiteY188" fmla="*/ 260350 h 285750"/>
              <a:gd name="connsiteX189" fmla="*/ 130175 w 200025"/>
              <a:gd name="connsiteY189" fmla="*/ 260350 h 285750"/>
              <a:gd name="connsiteX190" fmla="*/ 130175 w 200025"/>
              <a:gd name="connsiteY190" fmla="*/ 263525 h 285750"/>
              <a:gd name="connsiteX191" fmla="*/ 127000 w 200025"/>
              <a:gd name="connsiteY191" fmla="*/ 263525 h 285750"/>
              <a:gd name="connsiteX192" fmla="*/ 127000 w 200025"/>
              <a:gd name="connsiteY192" fmla="*/ 260350 h 285750"/>
              <a:gd name="connsiteX193" fmla="*/ 123825 w 200025"/>
              <a:gd name="connsiteY193" fmla="*/ 260350 h 285750"/>
              <a:gd name="connsiteX194" fmla="*/ 123825 w 200025"/>
              <a:gd name="connsiteY194" fmla="*/ 257175 h 285750"/>
              <a:gd name="connsiteX195" fmla="*/ 123825 w 200025"/>
              <a:gd name="connsiteY195" fmla="*/ 254000 h 285750"/>
              <a:gd name="connsiteX196" fmla="*/ 127000 w 200025"/>
              <a:gd name="connsiteY196" fmla="*/ 250825 h 285750"/>
              <a:gd name="connsiteX197" fmla="*/ 123825 w 200025"/>
              <a:gd name="connsiteY197" fmla="*/ 250825 h 285750"/>
              <a:gd name="connsiteX198" fmla="*/ 123825 w 200025"/>
              <a:gd name="connsiteY198" fmla="*/ 247650 h 285750"/>
              <a:gd name="connsiteX199" fmla="*/ 111125 w 200025"/>
              <a:gd name="connsiteY199" fmla="*/ 247650 h 285750"/>
              <a:gd name="connsiteX200" fmla="*/ 111125 w 200025"/>
              <a:gd name="connsiteY200" fmla="*/ 228600 h 285750"/>
              <a:gd name="connsiteX201" fmla="*/ 111125 w 200025"/>
              <a:gd name="connsiteY201" fmla="*/ 225425 h 285750"/>
              <a:gd name="connsiteX202" fmla="*/ 107950 w 200025"/>
              <a:gd name="connsiteY202" fmla="*/ 225425 h 285750"/>
              <a:gd name="connsiteX203" fmla="*/ 107950 w 200025"/>
              <a:gd name="connsiteY203" fmla="*/ 222250 h 285750"/>
              <a:gd name="connsiteX204" fmla="*/ 107950 w 200025"/>
              <a:gd name="connsiteY204" fmla="*/ 219075 h 285750"/>
              <a:gd name="connsiteX205" fmla="*/ 107950 w 200025"/>
              <a:gd name="connsiteY205" fmla="*/ 215900 h 285750"/>
              <a:gd name="connsiteX206" fmla="*/ 104775 w 200025"/>
              <a:gd name="connsiteY206" fmla="*/ 215900 h 285750"/>
              <a:gd name="connsiteX207" fmla="*/ 104775 w 200025"/>
              <a:gd name="connsiteY207" fmla="*/ 209550 h 285750"/>
              <a:gd name="connsiteX208" fmla="*/ 101600 w 200025"/>
              <a:gd name="connsiteY208" fmla="*/ 209550 h 285750"/>
              <a:gd name="connsiteX209" fmla="*/ 98425 w 200025"/>
              <a:gd name="connsiteY209" fmla="*/ 209550 h 285750"/>
              <a:gd name="connsiteX210" fmla="*/ 95250 w 200025"/>
              <a:gd name="connsiteY210" fmla="*/ 209550 h 285750"/>
              <a:gd name="connsiteX211" fmla="*/ 95250 w 200025"/>
              <a:gd name="connsiteY211" fmla="*/ 206375 h 285750"/>
              <a:gd name="connsiteX212" fmla="*/ 95250 w 200025"/>
              <a:gd name="connsiteY212" fmla="*/ 203200 h 285750"/>
              <a:gd name="connsiteX213" fmla="*/ 95250 w 200025"/>
              <a:gd name="connsiteY213" fmla="*/ 200025 h 285750"/>
              <a:gd name="connsiteX214" fmla="*/ 92075 w 200025"/>
              <a:gd name="connsiteY214" fmla="*/ 200025 h 285750"/>
              <a:gd name="connsiteX215" fmla="*/ 92075 w 200025"/>
              <a:gd name="connsiteY215" fmla="*/ 193675 h 285750"/>
              <a:gd name="connsiteX216" fmla="*/ 95250 w 200025"/>
              <a:gd name="connsiteY216" fmla="*/ 193675 h 285750"/>
              <a:gd name="connsiteX217" fmla="*/ 95250 w 200025"/>
              <a:gd name="connsiteY217" fmla="*/ 190500 h 285750"/>
              <a:gd name="connsiteX218" fmla="*/ 98425 w 200025"/>
              <a:gd name="connsiteY218" fmla="*/ 190500 h 285750"/>
              <a:gd name="connsiteX219" fmla="*/ 98425 w 200025"/>
              <a:gd name="connsiteY219" fmla="*/ 187325 h 285750"/>
              <a:gd name="connsiteX220" fmla="*/ 95250 w 200025"/>
              <a:gd name="connsiteY220" fmla="*/ 187325 h 285750"/>
              <a:gd name="connsiteX221" fmla="*/ 95250 w 200025"/>
              <a:gd name="connsiteY221" fmla="*/ 180975 h 285750"/>
              <a:gd name="connsiteX222" fmla="*/ 95250 w 200025"/>
              <a:gd name="connsiteY222" fmla="*/ 177800 h 285750"/>
              <a:gd name="connsiteX223" fmla="*/ 92075 w 200025"/>
              <a:gd name="connsiteY223" fmla="*/ 180975 h 285750"/>
              <a:gd name="connsiteX224" fmla="*/ 92075 w 200025"/>
              <a:gd name="connsiteY224" fmla="*/ 177800 h 285750"/>
              <a:gd name="connsiteX225" fmla="*/ 88900 w 200025"/>
              <a:gd name="connsiteY225" fmla="*/ 177800 h 285750"/>
              <a:gd name="connsiteX226" fmla="*/ 85725 w 200025"/>
              <a:gd name="connsiteY226" fmla="*/ 177800 h 285750"/>
              <a:gd name="connsiteX227" fmla="*/ 85725 w 200025"/>
              <a:gd name="connsiteY227" fmla="*/ 171450 h 285750"/>
              <a:gd name="connsiteX228" fmla="*/ 82550 w 200025"/>
              <a:gd name="connsiteY228" fmla="*/ 171450 h 285750"/>
              <a:gd name="connsiteX229" fmla="*/ 79375 w 200025"/>
              <a:gd name="connsiteY229" fmla="*/ 171450 h 285750"/>
              <a:gd name="connsiteX230" fmla="*/ 79375 w 200025"/>
              <a:gd name="connsiteY230" fmla="*/ 168275 h 285750"/>
              <a:gd name="connsiteX231" fmla="*/ 79375 w 200025"/>
              <a:gd name="connsiteY231" fmla="*/ 165100 h 285750"/>
              <a:gd name="connsiteX232" fmla="*/ 82550 w 200025"/>
              <a:gd name="connsiteY232" fmla="*/ 161925 h 285750"/>
              <a:gd name="connsiteX233" fmla="*/ 82550 w 200025"/>
              <a:gd name="connsiteY233" fmla="*/ 158750 h 285750"/>
              <a:gd name="connsiteX234" fmla="*/ 79375 w 200025"/>
              <a:gd name="connsiteY234" fmla="*/ 158750 h 285750"/>
              <a:gd name="connsiteX235" fmla="*/ 79375 w 200025"/>
              <a:gd name="connsiteY235" fmla="*/ 155575 h 285750"/>
              <a:gd name="connsiteX236" fmla="*/ 79375 w 200025"/>
              <a:gd name="connsiteY236" fmla="*/ 152400 h 285750"/>
              <a:gd name="connsiteX237" fmla="*/ 76200 w 200025"/>
              <a:gd name="connsiteY237" fmla="*/ 155575 h 285750"/>
              <a:gd name="connsiteX238" fmla="*/ 76200 w 200025"/>
              <a:gd name="connsiteY238" fmla="*/ 152400 h 285750"/>
              <a:gd name="connsiteX239" fmla="*/ 73025 w 200025"/>
              <a:gd name="connsiteY239" fmla="*/ 146050 h 285750"/>
              <a:gd name="connsiteX240" fmla="*/ 69850 w 200025"/>
              <a:gd name="connsiteY240" fmla="*/ 146050 h 285750"/>
              <a:gd name="connsiteX241" fmla="*/ 69850 w 200025"/>
              <a:gd name="connsiteY241" fmla="*/ 142875 h 285750"/>
              <a:gd name="connsiteX242" fmla="*/ 69850 w 200025"/>
              <a:gd name="connsiteY242" fmla="*/ 139700 h 285750"/>
              <a:gd name="connsiteX243" fmla="*/ 66675 w 200025"/>
              <a:gd name="connsiteY243" fmla="*/ 139700 h 285750"/>
              <a:gd name="connsiteX244" fmla="*/ 66675 w 200025"/>
              <a:gd name="connsiteY244" fmla="*/ 136525 h 285750"/>
              <a:gd name="connsiteX245" fmla="*/ 63500 w 200025"/>
              <a:gd name="connsiteY245" fmla="*/ 136525 h 285750"/>
              <a:gd name="connsiteX246" fmla="*/ 63500 w 200025"/>
              <a:gd name="connsiteY246" fmla="*/ 133350 h 285750"/>
              <a:gd name="connsiteX247" fmla="*/ 63500 w 200025"/>
              <a:gd name="connsiteY247" fmla="*/ 130175 h 285750"/>
              <a:gd name="connsiteX248" fmla="*/ 60325 w 200025"/>
              <a:gd name="connsiteY248" fmla="*/ 130175 h 285750"/>
              <a:gd name="connsiteX249" fmla="*/ 60325 w 200025"/>
              <a:gd name="connsiteY249" fmla="*/ 123825 h 285750"/>
              <a:gd name="connsiteX250" fmla="*/ 63500 w 200025"/>
              <a:gd name="connsiteY250" fmla="*/ 123825 h 285750"/>
              <a:gd name="connsiteX251" fmla="*/ 63500 w 200025"/>
              <a:gd name="connsiteY251" fmla="*/ 120650 h 285750"/>
              <a:gd name="connsiteX252" fmla="*/ 66675 w 200025"/>
              <a:gd name="connsiteY252" fmla="*/ 120650 h 285750"/>
              <a:gd name="connsiteX253" fmla="*/ 66675 w 200025"/>
              <a:gd name="connsiteY253" fmla="*/ 123825 h 285750"/>
              <a:gd name="connsiteX254" fmla="*/ 69850 w 200025"/>
              <a:gd name="connsiteY254" fmla="*/ 123825 h 285750"/>
              <a:gd name="connsiteX255" fmla="*/ 73025 w 200025"/>
              <a:gd name="connsiteY255" fmla="*/ 120650 h 285750"/>
              <a:gd name="connsiteX256" fmla="*/ 69850 w 200025"/>
              <a:gd name="connsiteY256" fmla="*/ 120650 h 285750"/>
              <a:gd name="connsiteX257" fmla="*/ 69850 w 200025"/>
              <a:gd name="connsiteY257" fmla="*/ 117475 h 285750"/>
              <a:gd name="connsiteX258" fmla="*/ 66675 w 200025"/>
              <a:gd name="connsiteY258" fmla="*/ 117475 h 285750"/>
              <a:gd name="connsiteX259" fmla="*/ 63500 w 200025"/>
              <a:gd name="connsiteY259" fmla="*/ 117475 h 285750"/>
              <a:gd name="connsiteX260" fmla="*/ 63500 w 200025"/>
              <a:gd name="connsiteY260" fmla="*/ 114300 h 285750"/>
              <a:gd name="connsiteX261" fmla="*/ 63500 w 200025"/>
              <a:gd name="connsiteY261" fmla="*/ 111125 h 285750"/>
              <a:gd name="connsiteX262" fmla="*/ 60325 w 200025"/>
              <a:gd name="connsiteY262" fmla="*/ 107950 h 285750"/>
              <a:gd name="connsiteX263" fmla="*/ 57150 w 200025"/>
              <a:gd name="connsiteY263" fmla="*/ 107950 h 285750"/>
              <a:gd name="connsiteX264" fmla="*/ 57150 w 200025"/>
              <a:gd name="connsiteY264" fmla="*/ 104775 h 285750"/>
              <a:gd name="connsiteX265" fmla="*/ 57150 w 200025"/>
              <a:gd name="connsiteY265" fmla="*/ 101600 h 285750"/>
              <a:gd name="connsiteX266" fmla="*/ 57150 w 200025"/>
              <a:gd name="connsiteY266" fmla="*/ 98425 h 285750"/>
              <a:gd name="connsiteX267" fmla="*/ 53975 w 200025"/>
              <a:gd name="connsiteY267" fmla="*/ 95250 h 285750"/>
              <a:gd name="connsiteX268" fmla="*/ 53975 w 200025"/>
              <a:gd name="connsiteY268" fmla="*/ 92075 h 285750"/>
              <a:gd name="connsiteX269" fmla="*/ 50800 w 200025"/>
              <a:gd name="connsiteY269" fmla="*/ 92075 h 285750"/>
              <a:gd name="connsiteX270" fmla="*/ 50800 w 200025"/>
              <a:gd name="connsiteY270" fmla="*/ 88900 h 285750"/>
              <a:gd name="connsiteX271" fmla="*/ 47625 w 200025"/>
              <a:gd name="connsiteY271" fmla="*/ 88900 h 285750"/>
              <a:gd name="connsiteX272" fmla="*/ 47625 w 200025"/>
              <a:gd name="connsiteY272" fmla="*/ 85725 h 285750"/>
              <a:gd name="connsiteX273" fmla="*/ 44450 w 200025"/>
              <a:gd name="connsiteY273" fmla="*/ 85725 h 285750"/>
              <a:gd name="connsiteX274" fmla="*/ 44450 w 200025"/>
              <a:gd name="connsiteY274" fmla="*/ 82550 h 285750"/>
              <a:gd name="connsiteX275" fmla="*/ 41275 w 200025"/>
              <a:gd name="connsiteY275" fmla="*/ 82550 h 285750"/>
              <a:gd name="connsiteX276" fmla="*/ 41275 w 200025"/>
              <a:gd name="connsiteY276" fmla="*/ 79375 h 285750"/>
              <a:gd name="connsiteX277" fmla="*/ 38100 w 200025"/>
              <a:gd name="connsiteY277" fmla="*/ 76200 h 285750"/>
              <a:gd name="connsiteX278" fmla="*/ 34925 w 200025"/>
              <a:gd name="connsiteY278" fmla="*/ 76200 h 285750"/>
              <a:gd name="connsiteX279" fmla="*/ 34925 w 200025"/>
              <a:gd name="connsiteY279" fmla="*/ 73025 h 285750"/>
              <a:gd name="connsiteX280" fmla="*/ 31750 w 200025"/>
              <a:gd name="connsiteY280" fmla="*/ 73025 h 285750"/>
              <a:gd name="connsiteX281" fmla="*/ 31750 w 200025"/>
              <a:gd name="connsiteY281" fmla="*/ 69850 h 285750"/>
              <a:gd name="connsiteX282" fmla="*/ 28575 w 200025"/>
              <a:gd name="connsiteY282" fmla="*/ 69850 h 285750"/>
              <a:gd name="connsiteX283" fmla="*/ 25400 w 200025"/>
              <a:gd name="connsiteY283" fmla="*/ 69850 h 285750"/>
              <a:gd name="connsiteX284" fmla="*/ 25400 w 200025"/>
              <a:gd name="connsiteY284" fmla="*/ 66675 h 285750"/>
              <a:gd name="connsiteX285" fmla="*/ 22225 w 200025"/>
              <a:gd name="connsiteY285" fmla="*/ 66675 h 285750"/>
              <a:gd name="connsiteX286" fmla="*/ 22225 w 200025"/>
              <a:gd name="connsiteY286" fmla="*/ 63500 h 285750"/>
              <a:gd name="connsiteX287" fmla="*/ 22225 w 200025"/>
              <a:gd name="connsiteY287" fmla="*/ 60325 h 285750"/>
              <a:gd name="connsiteX288" fmla="*/ 19050 w 200025"/>
              <a:gd name="connsiteY288" fmla="*/ 60325 h 285750"/>
              <a:gd name="connsiteX289" fmla="*/ 19050 w 200025"/>
              <a:gd name="connsiteY289" fmla="*/ 53975 h 285750"/>
              <a:gd name="connsiteX290" fmla="*/ 15875 w 200025"/>
              <a:gd name="connsiteY290" fmla="*/ 53975 h 285750"/>
              <a:gd name="connsiteX291" fmla="*/ 15875 w 200025"/>
              <a:gd name="connsiteY291" fmla="*/ 50800 h 285750"/>
              <a:gd name="connsiteX292" fmla="*/ 12700 w 200025"/>
              <a:gd name="connsiteY292" fmla="*/ 50800 h 285750"/>
              <a:gd name="connsiteX293" fmla="*/ 12700 w 200025"/>
              <a:gd name="connsiteY293" fmla="*/ 47625 h 285750"/>
              <a:gd name="connsiteX294" fmla="*/ 9525 w 200025"/>
              <a:gd name="connsiteY294" fmla="*/ 44450 h 285750"/>
              <a:gd name="connsiteX295" fmla="*/ 9525 w 200025"/>
              <a:gd name="connsiteY295" fmla="*/ 41275 h 285750"/>
              <a:gd name="connsiteX296" fmla="*/ 9525 w 200025"/>
              <a:gd name="connsiteY296" fmla="*/ 38100 h 285750"/>
              <a:gd name="connsiteX297" fmla="*/ 6350 w 200025"/>
              <a:gd name="connsiteY297" fmla="*/ 38100 h 285750"/>
              <a:gd name="connsiteX298" fmla="*/ 6350 w 200025"/>
              <a:gd name="connsiteY298" fmla="*/ 34925 h 285750"/>
              <a:gd name="connsiteX299" fmla="*/ 6350 w 200025"/>
              <a:gd name="connsiteY299" fmla="*/ 31750 h 285750"/>
              <a:gd name="connsiteX300" fmla="*/ 3175 w 200025"/>
              <a:gd name="connsiteY300" fmla="*/ 31750 h 285750"/>
              <a:gd name="connsiteX301" fmla="*/ 3175 w 200025"/>
              <a:gd name="connsiteY301" fmla="*/ 28575 h 285750"/>
              <a:gd name="connsiteX302" fmla="*/ 0 w 200025"/>
              <a:gd name="connsiteY302" fmla="*/ 28575 h 285750"/>
              <a:gd name="connsiteX303" fmla="*/ 0 w 200025"/>
              <a:gd name="connsiteY303" fmla="*/ 25400 h 285750"/>
              <a:gd name="connsiteX304" fmla="*/ 3175 w 200025"/>
              <a:gd name="connsiteY304" fmla="*/ 25400 h 285750"/>
              <a:gd name="connsiteX305" fmla="*/ 3175 w 200025"/>
              <a:gd name="connsiteY305" fmla="*/ 22225 h 285750"/>
              <a:gd name="connsiteX306" fmla="*/ 3175 w 200025"/>
              <a:gd name="connsiteY306" fmla="*/ 19050 h 285750"/>
              <a:gd name="connsiteX307" fmla="*/ 0 w 200025"/>
              <a:gd name="connsiteY307" fmla="*/ 19050 h 285750"/>
              <a:gd name="connsiteX308" fmla="*/ 0 w 200025"/>
              <a:gd name="connsiteY308" fmla="*/ 15875 h 285750"/>
              <a:gd name="connsiteX309" fmla="*/ 3175 w 200025"/>
              <a:gd name="connsiteY309" fmla="*/ 15875 h 285750"/>
              <a:gd name="connsiteX310" fmla="*/ 3175 w 200025"/>
              <a:gd name="connsiteY310" fmla="*/ 12700 h 285750"/>
              <a:gd name="connsiteX311" fmla="*/ 6350 w 200025"/>
              <a:gd name="connsiteY311" fmla="*/ 12700 h 285750"/>
              <a:gd name="connsiteX312" fmla="*/ 3175 w 200025"/>
              <a:gd name="connsiteY312" fmla="*/ 6350 h 285750"/>
              <a:gd name="connsiteX313" fmla="*/ 6350 w 200025"/>
              <a:gd name="connsiteY313" fmla="*/ 6350 h 285750"/>
              <a:gd name="connsiteX314" fmla="*/ 6350 w 200025"/>
              <a:gd name="connsiteY314" fmla="*/ 3175 h 285750"/>
              <a:gd name="connsiteX315" fmla="*/ 9525 w 200025"/>
              <a:gd name="connsiteY315" fmla="*/ 3175 h 28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Lst>
            <a:rect l="l" t="t" r="r" b="b"/>
            <a:pathLst>
              <a:path w="200025" h="285750">
                <a:moveTo>
                  <a:pt x="76200" y="161925"/>
                </a:moveTo>
                <a:lnTo>
                  <a:pt x="79375" y="161925"/>
                </a:lnTo>
                <a:lnTo>
                  <a:pt x="79375" y="165100"/>
                </a:lnTo>
                <a:lnTo>
                  <a:pt x="76200" y="165100"/>
                </a:lnTo>
                <a:close/>
                <a:moveTo>
                  <a:pt x="9525" y="0"/>
                </a:moveTo>
                <a:lnTo>
                  <a:pt x="15875" y="0"/>
                </a:lnTo>
                <a:lnTo>
                  <a:pt x="19050" y="0"/>
                </a:lnTo>
                <a:lnTo>
                  <a:pt x="22225" y="3175"/>
                </a:lnTo>
                <a:lnTo>
                  <a:pt x="25400" y="6350"/>
                </a:lnTo>
                <a:lnTo>
                  <a:pt x="31750" y="6350"/>
                </a:lnTo>
                <a:lnTo>
                  <a:pt x="34925" y="9525"/>
                </a:lnTo>
                <a:lnTo>
                  <a:pt x="38100" y="6350"/>
                </a:lnTo>
                <a:lnTo>
                  <a:pt x="44450" y="6350"/>
                </a:lnTo>
                <a:lnTo>
                  <a:pt x="44450" y="9525"/>
                </a:lnTo>
                <a:lnTo>
                  <a:pt x="47625" y="9525"/>
                </a:lnTo>
                <a:lnTo>
                  <a:pt x="50800" y="9525"/>
                </a:lnTo>
                <a:lnTo>
                  <a:pt x="50800" y="6350"/>
                </a:lnTo>
                <a:lnTo>
                  <a:pt x="53975" y="6350"/>
                </a:lnTo>
                <a:lnTo>
                  <a:pt x="57150" y="6350"/>
                </a:lnTo>
                <a:lnTo>
                  <a:pt x="60325" y="6350"/>
                </a:lnTo>
                <a:lnTo>
                  <a:pt x="63500" y="6350"/>
                </a:lnTo>
                <a:lnTo>
                  <a:pt x="66675" y="6350"/>
                </a:lnTo>
                <a:lnTo>
                  <a:pt x="66675" y="9525"/>
                </a:lnTo>
                <a:lnTo>
                  <a:pt x="69850" y="9525"/>
                </a:lnTo>
                <a:lnTo>
                  <a:pt x="73025" y="9525"/>
                </a:lnTo>
                <a:lnTo>
                  <a:pt x="76200" y="9525"/>
                </a:lnTo>
                <a:lnTo>
                  <a:pt x="82550" y="12700"/>
                </a:lnTo>
                <a:lnTo>
                  <a:pt x="85725" y="12700"/>
                </a:lnTo>
                <a:lnTo>
                  <a:pt x="88900" y="15875"/>
                </a:lnTo>
                <a:lnTo>
                  <a:pt x="92075" y="15875"/>
                </a:lnTo>
                <a:lnTo>
                  <a:pt x="98425" y="15875"/>
                </a:lnTo>
                <a:lnTo>
                  <a:pt x="101600" y="15875"/>
                </a:lnTo>
                <a:lnTo>
                  <a:pt x="104775" y="19050"/>
                </a:lnTo>
                <a:lnTo>
                  <a:pt x="111125" y="19050"/>
                </a:lnTo>
                <a:lnTo>
                  <a:pt x="111125" y="22225"/>
                </a:lnTo>
                <a:lnTo>
                  <a:pt x="111125" y="25400"/>
                </a:lnTo>
                <a:lnTo>
                  <a:pt x="114300" y="25400"/>
                </a:lnTo>
                <a:lnTo>
                  <a:pt x="114300" y="28575"/>
                </a:lnTo>
                <a:lnTo>
                  <a:pt x="111125" y="28575"/>
                </a:lnTo>
                <a:lnTo>
                  <a:pt x="111125" y="31750"/>
                </a:lnTo>
                <a:lnTo>
                  <a:pt x="111125" y="38100"/>
                </a:lnTo>
                <a:lnTo>
                  <a:pt x="114300" y="38100"/>
                </a:lnTo>
                <a:lnTo>
                  <a:pt x="117475" y="38100"/>
                </a:lnTo>
                <a:lnTo>
                  <a:pt x="117475" y="41275"/>
                </a:lnTo>
                <a:lnTo>
                  <a:pt x="117475" y="44450"/>
                </a:lnTo>
                <a:lnTo>
                  <a:pt x="114300" y="44450"/>
                </a:lnTo>
                <a:lnTo>
                  <a:pt x="114300" y="47625"/>
                </a:lnTo>
                <a:lnTo>
                  <a:pt x="114300" y="50800"/>
                </a:lnTo>
                <a:lnTo>
                  <a:pt x="114300" y="53975"/>
                </a:lnTo>
                <a:lnTo>
                  <a:pt x="114300" y="57150"/>
                </a:lnTo>
                <a:lnTo>
                  <a:pt x="111125" y="57150"/>
                </a:lnTo>
                <a:lnTo>
                  <a:pt x="107950" y="57150"/>
                </a:lnTo>
                <a:lnTo>
                  <a:pt x="104775" y="57150"/>
                </a:lnTo>
                <a:lnTo>
                  <a:pt x="107950" y="60325"/>
                </a:lnTo>
                <a:lnTo>
                  <a:pt x="104775" y="60325"/>
                </a:lnTo>
                <a:lnTo>
                  <a:pt x="104775" y="63500"/>
                </a:lnTo>
                <a:lnTo>
                  <a:pt x="104775" y="66675"/>
                </a:lnTo>
                <a:lnTo>
                  <a:pt x="107950" y="66675"/>
                </a:lnTo>
                <a:lnTo>
                  <a:pt x="107950" y="69850"/>
                </a:lnTo>
                <a:lnTo>
                  <a:pt x="111125" y="73025"/>
                </a:lnTo>
                <a:lnTo>
                  <a:pt x="107950" y="73025"/>
                </a:lnTo>
                <a:lnTo>
                  <a:pt x="107950" y="76200"/>
                </a:lnTo>
                <a:lnTo>
                  <a:pt x="107950" y="85725"/>
                </a:lnTo>
                <a:lnTo>
                  <a:pt x="111125" y="85725"/>
                </a:lnTo>
                <a:lnTo>
                  <a:pt x="111125" y="82550"/>
                </a:lnTo>
                <a:lnTo>
                  <a:pt x="114300" y="82550"/>
                </a:lnTo>
                <a:lnTo>
                  <a:pt x="114300" y="79375"/>
                </a:lnTo>
                <a:lnTo>
                  <a:pt x="117475" y="79375"/>
                </a:lnTo>
                <a:lnTo>
                  <a:pt x="117475" y="82550"/>
                </a:lnTo>
                <a:lnTo>
                  <a:pt x="120650" y="82550"/>
                </a:lnTo>
                <a:lnTo>
                  <a:pt x="120650" y="85725"/>
                </a:lnTo>
                <a:lnTo>
                  <a:pt x="123825" y="85725"/>
                </a:lnTo>
                <a:lnTo>
                  <a:pt x="127000" y="85725"/>
                </a:lnTo>
                <a:lnTo>
                  <a:pt x="127000" y="82550"/>
                </a:lnTo>
                <a:lnTo>
                  <a:pt x="130175" y="82550"/>
                </a:lnTo>
                <a:lnTo>
                  <a:pt x="130175" y="85725"/>
                </a:lnTo>
                <a:lnTo>
                  <a:pt x="130175" y="88900"/>
                </a:lnTo>
                <a:lnTo>
                  <a:pt x="133350" y="88900"/>
                </a:lnTo>
                <a:lnTo>
                  <a:pt x="133350" y="92075"/>
                </a:lnTo>
                <a:lnTo>
                  <a:pt x="133350" y="95250"/>
                </a:lnTo>
                <a:lnTo>
                  <a:pt x="133350" y="98425"/>
                </a:lnTo>
                <a:lnTo>
                  <a:pt x="130175" y="98425"/>
                </a:lnTo>
                <a:lnTo>
                  <a:pt x="130175" y="101600"/>
                </a:lnTo>
                <a:lnTo>
                  <a:pt x="130175" y="104775"/>
                </a:lnTo>
                <a:lnTo>
                  <a:pt x="133350" y="104775"/>
                </a:lnTo>
                <a:lnTo>
                  <a:pt x="133350" y="107950"/>
                </a:lnTo>
                <a:lnTo>
                  <a:pt x="130175" y="107950"/>
                </a:lnTo>
                <a:lnTo>
                  <a:pt x="130175" y="111125"/>
                </a:lnTo>
                <a:lnTo>
                  <a:pt x="127000" y="111125"/>
                </a:lnTo>
                <a:lnTo>
                  <a:pt x="127000" y="114300"/>
                </a:lnTo>
                <a:lnTo>
                  <a:pt x="127000" y="117475"/>
                </a:lnTo>
                <a:lnTo>
                  <a:pt x="123825" y="120650"/>
                </a:lnTo>
                <a:lnTo>
                  <a:pt x="123825" y="123825"/>
                </a:lnTo>
                <a:lnTo>
                  <a:pt x="127000" y="123825"/>
                </a:lnTo>
                <a:lnTo>
                  <a:pt x="127000" y="127000"/>
                </a:lnTo>
                <a:lnTo>
                  <a:pt x="127000" y="130175"/>
                </a:lnTo>
                <a:lnTo>
                  <a:pt x="123825" y="130175"/>
                </a:lnTo>
                <a:lnTo>
                  <a:pt x="123825" y="133350"/>
                </a:lnTo>
                <a:lnTo>
                  <a:pt x="123825" y="136525"/>
                </a:lnTo>
                <a:lnTo>
                  <a:pt x="127000" y="136525"/>
                </a:lnTo>
                <a:lnTo>
                  <a:pt x="130175" y="136525"/>
                </a:lnTo>
                <a:lnTo>
                  <a:pt x="130175" y="142875"/>
                </a:lnTo>
                <a:lnTo>
                  <a:pt x="130175" y="146050"/>
                </a:lnTo>
                <a:lnTo>
                  <a:pt x="133350" y="146050"/>
                </a:lnTo>
                <a:lnTo>
                  <a:pt x="133350" y="152400"/>
                </a:lnTo>
                <a:lnTo>
                  <a:pt x="136525" y="152400"/>
                </a:lnTo>
                <a:lnTo>
                  <a:pt x="136525" y="155575"/>
                </a:lnTo>
                <a:lnTo>
                  <a:pt x="139700" y="155575"/>
                </a:lnTo>
                <a:lnTo>
                  <a:pt x="139700" y="158750"/>
                </a:lnTo>
                <a:lnTo>
                  <a:pt x="142875" y="161925"/>
                </a:lnTo>
                <a:lnTo>
                  <a:pt x="146050" y="161925"/>
                </a:lnTo>
                <a:lnTo>
                  <a:pt x="146050" y="165100"/>
                </a:lnTo>
                <a:lnTo>
                  <a:pt x="149225" y="165100"/>
                </a:lnTo>
                <a:lnTo>
                  <a:pt x="152400" y="168275"/>
                </a:lnTo>
                <a:lnTo>
                  <a:pt x="155575" y="171450"/>
                </a:lnTo>
                <a:lnTo>
                  <a:pt x="158750" y="174625"/>
                </a:lnTo>
                <a:lnTo>
                  <a:pt x="161925" y="174625"/>
                </a:lnTo>
                <a:lnTo>
                  <a:pt x="161925" y="177800"/>
                </a:lnTo>
                <a:lnTo>
                  <a:pt x="161925" y="180975"/>
                </a:lnTo>
                <a:lnTo>
                  <a:pt x="165100" y="180975"/>
                </a:lnTo>
                <a:lnTo>
                  <a:pt x="165100" y="184150"/>
                </a:lnTo>
                <a:lnTo>
                  <a:pt x="168275" y="184150"/>
                </a:lnTo>
                <a:lnTo>
                  <a:pt x="168275" y="187325"/>
                </a:lnTo>
                <a:lnTo>
                  <a:pt x="168275" y="190500"/>
                </a:lnTo>
                <a:lnTo>
                  <a:pt x="171450" y="190500"/>
                </a:lnTo>
                <a:lnTo>
                  <a:pt x="171450" y="193675"/>
                </a:lnTo>
                <a:lnTo>
                  <a:pt x="174625" y="196850"/>
                </a:lnTo>
                <a:lnTo>
                  <a:pt x="174625" y="200025"/>
                </a:lnTo>
                <a:lnTo>
                  <a:pt x="177800" y="203200"/>
                </a:lnTo>
                <a:lnTo>
                  <a:pt x="177800" y="206375"/>
                </a:lnTo>
                <a:lnTo>
                  <a:pt x="180975" y="209550"/>
                </a:lnTo>
                <a:lnTo>
                  <a:pt x="180975" y="212725"/>
                </a:lnTo>
                <a:lnTo>
                  <a:pt x="184150" y="212725"/>
                </a:lnTo>
                <a:lnTo>
                  <a:pt x="184150" y="215900"/>
                </a:lnTo>
                <a:lnTo>
                  <a:pt x="187325" y="215900"/>
                </a:lnTo>
                <a:lnTo>
                  <a:pt x="187325" y="219075"/>
                </a:lnTo>
                <a:lnTo>
                  <a:pt x="190500" y="222250"/>
                </a:lnTo>
                <a:lnTo>
                  <a:pt x="190500" y="225425"/>
                </a:lnTo>
                <a:lnTo>
                  <a:pt x="193675" y="225425"/>
                </a:lnTo>
                <a:lnTo>
                  <a:pt x="193675" y="228600"/>
                </a:lnTo>
                <a:lnTo>
                  <a:pt x="193675" y="231775"/>
                </a:lnTo>
                <a:lnTo>
                  <a:pt x="196850" y="231775"/>
                </a:lnTo>
                <a:lnTo>
                  <a:pt x="196850" y="234950"/>
                </a:lnTo>
                <a:lnTo>
                  <a:pt x="200025" y="238125"/>
                </a:lnTo>
                <a:lnTo>
                  <a:pt x="196850" y="241300"/>
                </a:lnTo>
                <a:lnTo>
                  <a:pt x="196850" y="244475"/>
                </a:lnTo>
                <a:lnTo>
                  <a:pt x="196850" y="247650"/>
                </a:lnTo>
                <a:lnTo>
                  <a:pt x="196850" y="250825"/>
                </a:lnTo>
                <a:lnTo>
                  <a:pt x="193675" y="250825"/>
                </a:lnTo>
                <a:lnTo>
                  <a:pt x="193675" y="254000"/>
                </a:lnTo>
                <a:lnTo>
                  <a:pt x="193675" y="257175"/>
                </a:lnTo>
                <a:lnTo>
                  <a:pt x="193675" y="263525"/>
                </a:lnTo>
                <a:lnTo>
                  <a:pt x="190500" y="266700"/>
                </a:lnTo>
                <a:lnTo>
                  <a:pt x="187325" y="266700"/>
                </a:lnTo>
                <a:lnTo>
                  <a:pt x="180975" y="266700"/>
                </a:lnTo>
                <a:lnTo>
                  <a:pt x="180975" y="269875"/>
                </a:lnTo>
                <a:lnTo>
                  <a:pt x="177800" y="269875"/>
                </a:lnTo>
                <a:lnTo>
                  <a:pt x="177800" y="273050"/>
                </a:lnTo>
                <a:lnTo>
                  <a:pt x="174625" y="273050"/>
                </a:lnTo>
                <a:lnTo>
                  <a:pt x="174625" y="269875"/>
                </a:lnTo>
                <a:lnTo>
                  <a:pt x="171450" y="269875"/>
                </a:lnTo>
                <a:lnTo>
                  <a:pt x="171450" y="266700"/>
                </a:lnTo>
                <a:lnTo>
                  <a:pt x="168275" y="266700"/>
                </a:lnTo>
                <a:lnTo>
                  <a:pt x="168275" y="269875"/>
                </a:lnTo>
                <a:lnTo>
                  <a:pt x="171450" y="273050"/>
                </a:lnTo>
                <a:lnTo>
                  <a:pt x="171450" y="282575"/>
                </a:lnTo>
                <a:lnTo>
                  <a:pt x="171450" y="285750"/>
                </a:lnTo>
                <a:lnTo>
                  <a:pt x="168275" y="285750"/>
                </a:lnTo>
                <a:lnTo>
                  <a:pt x="165100" y="285750"/>
                </a:lnTo>
                <a:lnTo>
                  <a:pt x="161925" y="285750"/>
                </a:lnTo>
                <a:lnTo>
                  <a:pt x="161925" y="282575"/>
                </a:lnTo>
                <a:lnTo>
                  <a:pt x="161925" y="279400"/>
                </a:lnTo>
                <a:lnTo>
                  <a:pt x="158750" y="279400"/>
                </a:lnTo>
                <a:lnTo>
                  <a:pt x="158750" y="276225"/>
                </a:lnTo>
                <a:lnTo>
                  <a:pt x="155575" y="276225"/>
                </a:lnTo>
                <a:lnTo>
                  <a:pt x="155575" y="273050"/>
                </a:lnTo>
                <a:lnTo>
                  <a:pt x="155575" y="269875"/>
                </a:lnTo>
                <a:lnTo>
                  <a:pt x="152400" y="269875"/>
                </a:lnTo>
                <a:lnTo>
                  <a:pt x="152400" y="266700"/>
                </a:lnTo>
                <a:lnTo>
                  <a:pt x="152400" y="263525"/>
                </a:lnTo>
                <a:lnTo>
                  <a:pt x="149225" y="263525"/>
                </a:lnTo>
                <a:lnTo>
                  <a:pt x="146050" y="263525"/>
                </a:lnTo>
                <a:lnTo>
                  <a:pt x="146050" y="260350"/>
                </a:lnTo>
                <a:lnTo>
                  <a:pt x="142875" y="260350"/>
                </a:lnTo>
                <a:lnTo>
                  <a:pt x="139700" y="260350"/>
                </a:lnTo>
                <a:lnTo>
                  <a:pt x="139700" y="263525"/>
                </a:lnTo>
                <a:lnTo>
                  <a:pt x="136525" y="263525"/>
                </a:lnTo>
                <a:lnTo>
                  <a:pt x="136525" y="260350"/>
                </a:lnTo>
                <a:lnTo>
                  <a:pt x="133350" y="260350"/>
                </a:lnTo>
                <a:lnTo>
                  <a:pt x="130175" y="260350"/>
                </a:lnTo>
                <a:lnTo>
                  <a:pt x="130175" y="263525"/>
                </a:lnTo>
                <a:lnTo>
                  <a:pt x="127000" y="263525"/>
                </a:lnTo>
                <a:lnTo>
                  <a:pt x="127000" y="260350"/>
                </a:lnTo>
                <a:lnTo>
                  <a:pt x="123825" y="260350"/>
                </a:lnTo>
                <a:lnTo>
                  <a:pt x="123825" y="257175"/>
                </a:lnTo>
                <a:lnTo>
                  <a:pt x="123825" y="254000"/>
                </a:lnTo>
                <a:lnTo>
                  <a:pt x="127000" y="250825"/>
                </a:lnTo>
                <a:lnTo>
                  <a:pt x="123825" y="250825"/>
                </a:lnTo>
                <a:lnTo>
                  <a:pt x="123825" y="247650"/>
                </a:lnTo>
                <a:lnTo>
                  <a:pt x="111125" y="247650"/>
                </a:lnTo>
                <a:lnTo>
                  <a:pt x="111125" y="228600"/>
                </a:lnTo>
                <a:lnTo>
                  <a:pt x="111125" y="225425"/>
                </a:lnTo>
                <a:lnTo>
                  <a:pt x="107950" y="225425"/>
                </a:lnTo>
                <a:lnTo>
                  <a:pt x="107950" y="222250"/>
                </a:lnTo>
                <a:lnTo>
                  <a:pt x="107950" y="219075"/>
                </a:lnTo>
                <a:lnTo>
                  <a:pt x="107950" y="215900"/>
                </a:lnTo>
                <a:lnTo>
                  <a:pt x="104775" y="215900"/>
                </a:lnTo>
                <a:lnTo>
                  <a:pt x="104775" y="209550"/>
                </a:lnTo>
                <a:lnTo>
                  <a:pt x="101600" y="209550"/>
                </a:lnTo>
                <a:lnTo>
                  <a:pt x="98425" y="209550"/>
                </a:lnTo>
                <a:lnTo>
                  <a:pt x="95250" y="209550"/>
                </a:lnTo>
                <a:lnTo>
                  <a:pt x="95250" y="206375"/>
                </a:lnTo>
                <a:lnTo>
                  <a:pt x="95250" y="203200"/>
                </a:lnTo>
                <a:lnTo>
                  <a:pt x="95250" y="200025"/>
                </a:lnTo>
                <a:lnTo>
                  <a:pt x="92075" y="200025"/>
                </a:lnTo>
                <a:lnTo>
                  <a:pt x="92075" y="193675"/>
                </a:lnTo>
                <a:lnTo>
                  <a:pt x="95250" y="193675"/>
                </a:lnTo>
                <a:lnTo>
                  <a:pt x="95250" y="190500"/>
                </a:lnTo>
                <a:lnTo>
                  <a:pt x="98425" y="190500"/>
                </a:lnTo>
                <a:lnTo>
                  <a:pt x="98425" y="187325"/>
                </a:lnTo>
                <a:lnTo>
                  <a:pt x="95250" y="187325"/>
                </a:lnTo>
                <a:lnTo>
                  <a:pt x="95250" y="180975"/>
                </a:lnTo>
                <a:lnTo>
                  <a:pt x="95250" y="177800"/>
                </a:lnTo>
                <a:lnTo>
                  <a:pt x="92075" y="180975"/>
                </a:lnTo>
                <a:lnTo>
                  <a:pt x="92075" y="177800"/>
                </a:lnTo>
                <a:lnTo>
                  <a:pt x="88900" y="177800"/>
                </a:lnTo>
                <a:lnTo>
                  <a:pt x="85725" y="177800"/>
                </a:lnTo>
                <a:lnTo>
                  <a:pt x="85725" y="171450"/>
                </a:lnTo>
                <a:lnTo>
                  <a:pt x="82550" y="171450"/>
                </a:lnTo>
                <a:lnTo>
                  <a:pt x="79375" y="171450"/>
                </a:lnTo>
                <a:lnTo>
                  <a:pt x="79375" y="168275"/>
                </a:lnTo>
                <a:lnTo>
                  <a:pt x="79375" y="165100"/>
                </a:lnTo>
                <a:lnTo>
                  <a:pt x="82550" y="161925"/>
                </a:lnTo>
                <a:lnTo>
                  <a:pt x="82550" y="158750"/>
                </a:lnTo>
                <a:lnTo>
                  <a:pt x="79375" y="158750"/>
                </a:lnTo>
                <a:lnTo>
                  <a:pt x="79375" y="155575"/>
                </a:lnTo>
                <a:lnTo>
                  <a:pt x="79375" y="152400"/>
                </a:lnTo>
                <a:lnTo>
                  <a:pt x="76200" y="155575"/>
                </a:lnTo>
                <a:lnTo>
                  <a:pt x="76200" y="152400"/>
                </a:lnTo>
                <a:lnTo>
                  <a:pt x="73025" y="146050"/>
                </a:lnTo>
                <a:lnTo>
                  <a:pt x="69850" y="146050"/>
                </a:lnTo>
                <a:lnTo>
                  <a:pt x="69850" y="142875"/>
                </a:lnTo>
                <a:lnTo>
                  <a:pt x="69850" y="139700"/>
                </a:lnTo>
                <a:lnTo>
                  <a:pt x="66675" y="139700"/>
                </a:lnTo>
                <a:lnTo>
                  <a:pt x="66675" y="136525"/>
                </a:lnTo>
                <a:lnTo>
                  <a:pt x="63500" y="136525"/>
                </a:lnTo>
                <a:lnTo>
                  <a:pt x="63500" y="133350"/>
                </a:lnTo>
                <a:lnTo>
                  <a:pt x="63500" y="130175"/>
                </a:lnTo>
                <a:lnTo>
                  <a:pt x="60325" y="130175"/>
                </a:lnTo>
                <a:lnTo>
                  <a:pt x="60325" y="123825"/>
                </a:lnTo>
                <a:lnTo>
                  <a:pt x="63500" y="123825"/>
                </a:lnTo>
                <a:lnTo>
                  <a:pt x="63500" y="120650"/>
                </a:lnTo>
                <a:lnTo>
                  <a:pt x="66675" y="120650"/>
                </a:lnTo>
                <a:lnTo>
                  <a:pt x="66675" y="123825"/>
                </a:lnTo>
                <a:lnTo>
                  <a:pt x="69850" y="123825"/>
                </a:lnTo>
                <a:lnTo>
                  <a:pt x="73025" y="120650"/>
                </a:lnTo>
                <a:lnTo>
                  <a:pt x="69850" y="120650"/>
                </a:lnTo>
                <a:lnTo>
                  <a:pt x="69850" y="117475"/>
                </a:lnTo>
                <a:lnTo>
                  <a:pt x="66675" y="117475"/>
                </a:lnTo>
                <a:lnTo>
                  <a:pt x="63500" y="117475"/>
                </a:lnTo>
                <a:lnTo>
                  <a:pt x="63500" y="114300"/>
                </a:lnTo>
                <a:lnTo>
                  <a:pt x="63500" y="111125"/>
                </a:lnTo>
                <a:lnTo>
                  <a:pt x="60325" y="107950"/>
                </a:lnTo>
                <a:lnTo>
                  <a:pt x="57150" y="107950"/>
                </a:lnTo>
                <a:lnTo>
                  <a:pt x="57150" y="104775"/>
                </a:lnTo>
                <a:lnTo>
                  <a:pt x="57150" y="101600"/>
                </a:lnTo>
                <a:lnTo>
                  <a:pt x="57150" y="98425"/>
                </a:lnTo>
                <a:lnTo>
                  <a:pt x="53975" y="95250"/>
                </a:lnTo>
                <a:lnTo>
                  <a:pt x="53975" y="92075"/>
                </a:lnTo>
                <a:lnTo>
                  <a:pt x="50800" y="92075"/>
                </a:lnTo>
                <a:lnTo>
                  <a:pt x="50800" y="88900"/>
                </a:lnTo>
                <a:lnTo>
                  <a:pt x="47625" y="88900"/>
                </a:lnTo>
                <a:lnTo>
                  <a:pt x="47625" y="85725"/>
                </a:lnTo>
                <a:lnTo>
                  <a:pt x="44450" y="85725"/>
                </a:lnTo>
                <a:lnTo>
                  <a:pt x="44450" y="82550"/>
                </a:lnTo>
                <a:lnTo>
                  <a:pt x="41275" y="82550"/>
                </a:lnTo>
                <a:lnTo>
                  <a:pt x="41275" y="79375"/>
                </a:lnTo>
                <a:lnTo>
                  <a:pt x="38100" y="76200"/>
                </a:lnTo>
                <a:lnTo>
                  <a:pt x="34925" y="76200"/>
                </a:lnTo>
                <a:lnTo>
                  <a:pt x="34925" y="73025"/>
                </a:lnTo>
                <a:lnTo>
                  <a:pt x="31750" y="73025"/>
                </a:lnTo>
                <a:lnTo>
                  <a:pt x="31750" y="69850"/>
                </a:lnTo>
                <a:lnTo>
                  <a:pt x="28575" y="69850"/>
                </a:lnTo>
                <a:lnTo>
                  <a:pt x="25400" y="69850"/>
                </a:lnTo>
                <a:lnTo>
                  <a:pt x="25400" y="66675"/>
                </a:lnTo>
                <a:lnTo>
                  <a:pt x="22225" y="66675"/>
                </a:lnTo>
                <a:lnTo>
                  <a:pt x="22225" y="63500"/>
                </a:lnTo>
                <a:lnTo>
                  <a:pt x="22225" y="60325"/>
                </a:lnTo>
                <a:lnTo>
                  <a:pt x="19050" y="60325"/>
                </a:lnTo>
                <a:lnTo>
                  <a:pt x="19050" y="53975"/>
                </a:lnTo>
                <a:lnTo>
                  <a:pt x="15875" y="53975"/>
                </a:lnTo>
                <a:lnTo>
                  <a:pt x="15875" y="50800"/>
                </a:lnTo>
                <a:lnTo>
                  <a:pt x="12700" y="50800"/>
                </a:lnTo>
                <a:lnTo>
                  <a:pt x="12700" y="47625"/>
                </a:lnTo>
                <a:lnTo>
                  <a:pt x="9525" y="44450"/>
                </a:lnTo>
                <a:lnTo>
                  <a:pt x="9525" y="41275"/>
                </a:lnTo>
                <a:lnTo>
                  <a:pt x="9525" y="38100"/>
                </a:lnTo>
                <a:lnTo>
                  <a:pt x="6350" y="38100"/>
                </a:lnTo>
                <a:lnTo>
                  <a:pt x="6350" y="34925"/>
                </a:lnTo>
                <a:lnTo>
                  <a:pt x="6350" y="31750"/>
                </a:lnTo>
                <a:lnTo>
                  <a:pt x="3175" y="31750"/>
                </a:lnTo>
                <a:lnTo>
                  <a:pt x="3175" y="28575"/>
                </a:lnTo>
                <a:lnTo>
                  <a:pt x="0" y="28575"/>
                </a:lnTo>
                <a:lnTo>
                  <a:pt x="0" y="25400"/>
                </a:lnTo>
                <a:lnTo>
                  <a:pt x="3175" y="25400"/>
                </a:lnTo>
                <a:lnTo>
                  <a:pt x="3175" y="22225"/>
                </a:lnTo>
                <a:lnTo>
                  <a:pt x="3175" y="19050"/>
                </a:lnTo>
                <a:lnTo>
                  <a:pt x="0" y="19050"/>
                </a:lnTo>
                <a:lnTo>
                  <a:pt x="0" y="15875"/>
                </a:lnTo>
                <a:lnTo>
                  <a:pt x="3175" y="15875"/>
                </a:lnTo>
                <a:lnTo>
                  <a:pt x="3175" y="12700"/>
                </a:lnTo>
                <a:lnTo>
                  <a:pt x="6350" y="12700"/>
                </a:lnTo>
                <a:lnTo>
                  <a:pt x="3175" y="6350"/>
                </a:lnTo>
                <a:lnTo>
                  <a:pt x="6350" y="6350"/>
                </a:lnTo>
                <a:lnTo>
                  <a:pt x="6350" y="3175"/>
                </a:lnTo>
                <a:lnTo>
                  <a:pt x="9525" y="3175"/>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764" name="Salinas, CA">
            <a:extLst>
              <a:ext uri="{FF2B5EF4-FFF2-40B4-BE49-F238E27FC236}">
                <a16:creationId xmlns:a16="http://schemas.microsoft.com/office/drawing/2014/main" xmlns="" id="{00000000-0008-0000-0000-0000AD020000}"/>
              </a:ext>
            </a:extLst>
          </p:cNvPr>
          <p:cNvSpPr>
            <a:spLocks/>
          </p:cNvSpPr>
          <p:nvPr/>
        </p:nvSpPr>
        <p:spPr bwMode="auto">
          <a:xfrm>
            <a:off x="3573285" y="4880558"/>
            <a:ext cx="225425" cy="259931"/>
          </a:xfrm>
          <a:custGeom>
            <a:avLst/>
            <a:gdLst>
              <a:gd name="T0" fmla="*/ 2147483647 w 142"/>
              <a:gd name="T1" fmla="*/ 2147483647 h 166"/>
              <a:gd name="T2" fmla="*/ 2147483647 w 142"/>
              <a:gd name="T3" fmla="*/ 2147483647 h 166"/>
              <a:gd name="T4" fmla="*/ 2147483647 w 142"/>
              <a:gd name="T5" fmla="*/ 2147483647 h 166"/>
              <a:gd name="T6" fmla="*/ 2147483647 w 142"/>
              <a:gd name="T7" fmla="*/ 2147483647 h 166"/>
              <a:gd name="T8" fmla="*/ 2147483647 w 142"/>
              <a:gd name="T9" fmla="*/ 2147483647 h 166"/>
              <a:gd name="T10" fmla="*/ 2147483647 w 142"/>
              <a:gd name="T11" fmla="*/ 2147483647 h 166"/>
              <a:gd name="T12" fmla="*/ 2147483647 w 142"/>
              <a:gd name="T13" fmla="*/ 2147483647 h 166"/>
              <a:gd name="T14" fmla="*/ 2147483647 w 142"/>
              <a:gd name="T15" fmla="*/ 2147483647 h 166"/>
              <a:gd name="T16" fmla="*/ 2147483647 w 142"/>
              <a:gd name="T17" fmla="*/ 2147483647 h 166"/>
              <a:gd name="T18" fmla="*/ 2147483647 w 142"/>
              <a:gd name="T19" fmla="*/ 2147483647 h 166"/>
              <a:gd name="T20" fmla="*/ 2147483647 w 142"/>
              <a:gd name="T21" fmla="*/ 2147483647 h 166"/>
              <a:gd name="T22" fmla="*/ 2147483647 w 142"/>
              <a:gd name="T23" fmla="*/ 2147483647 h 166"/>
              <a:gd name="T24" fmla="*/ 2147483647 w 142"/>
              <a:gd name="T25" fmla="*/ 2147483647 h 166"/>
              <a:gd name="T26" fmla="*/ 2147483647 w 142"/>
              <a:gd name="T27" fmla="*/ 2147483647 h 166"/>
              <a:gd name="T28" fmla="*/ 2147483647 w 142"/>
              <a:gd name="T29" fmla="*/ 2147483647 h 166"/>
              <a:gd name="T30" fmla="*/ 2147483647 w 142"/>
              <a:gd name="T31" fmla="*/ 2147483647 h 166"/>
              <a:gd name="T32" fmla="*/ 2147483647 w 142"/>
              <a:gd name="T33" fmla="*/ 2147483647 h 166"/>
              <a:gd name="T34" fmla="*/ 2147483647 w 142"/>
              <a:gd name="T35" fmla="*/ 2147483647 h 166"/>
              <a:gd name="T36" fmla="*/ 2147483647 w 142"/>
              <a:gd name="T37" fmla="*/ 2147483647 h 166"/>
              <a:gd name="T38" fmla="*/ 2147483647 w 142"/>
              <a:gd name="T39" fmla="*/ 2147483647 h 166"/>
              <a:gd name="T40" fmla="*/ 2147483647 w 142"/>
              <a:gd name="T41" fmla="*/ 2147483647 h 166"/>
              <a:gd name="T42" fmla="*/ 2147483647 w 142"/>
              <a:gd name="T43" fmla="*/ 2147483647 h 166"/>
              <a:gd name="T44" fmla="*/ 2147483647 w 142"/>
              <a:gd name="T45" fmla="*/ 2147483647 h 166"/>
              <a:gd name="T46" fmla="*/ 2147483647 w 142"/>
              <a:gd name="T47" fmla="*/ 2147483647 h 166"/>
              <a:gd name="T48" fmla="*/ 2147483647 w 142"/>
              <a:gd name="T49" fmla="*/ 2147483647 h 166"/>
              <a:gd name="T50" fmla="*/ 2147483647 w 142"/>
              <a:gd name="T51" fmla="*/ 2147483647 h 166"/>
              <a:gd name="T52" fmla="*/ 2147483647 w 142"/>
              <a:gd name="T53" fmla="*/ 2147483647 h 166"/>
              <a:gd name="T54" fmla="*/ 2147483647 w 142"/>
              <a:gd name="T55" fmla="*/ 2147483647 h 166"/>
              <a:gd name="T56" fmla="*/ 2147483647 w 142"/>
              <a:gd name="T57" fmla="*/ 2147483647 h 166"/>
              <a:gd name="T58" fmla="*/ 2147483647 w 142"/>
              <a:gd name="T59" fmla="*/ 2147483647 h 166"/>
              <a:gd name="T60" fmla="*/ 2147483647 w 142"/>
              <a:gd name="T61" fmla="*/ 2147483647 h 166"/>
              <a:gd name="T62" fmla="*/ 2147483647 w 142"/>
              <a:gd name="T63" fmla="*/ 2147483647 h 166"/>
              <a:gd name="T64" fmla="*/ 2147483647 w 142"/>
              <a:gd name="T65" fmla="*/ 2147483647 h 166"/>
              <a:gd name="T66" fmla="*/ 2147483647 w 142"/>
              <a:gd name="T67" fmla="*/ 2147483647 h 166"/>
              <a:gd name="T68" fmla="*/ 2147483647 w 142"/>
              <a:gd name="T69" fmla="*/ 2147483647 h 166"/>
              <a:gd name="T70" fmla="*/ 2147483647 w 142"/>
              <a:gd name="T71" fmla="*/ 2147483647 h 166"/>
              <a:gd name="T72" fmla="*/ 2147483647 w 142"/>
              <a:gd name="T73" fmla="*/ 2147483647 h 166"/>
              <a:gd name="T74" fmla="*/ 2147483647 w 142"/>
              <a:gd name="T75" fmla="*/ 2147483647 h 166"/>
              <a:gd name="T76" fmla="*/ 2147483647 w 142"/>
              <a:gd name="T77" fmla="*/ 2147483647 h 166"/>
              <a:gd name="T78" fmla="*/ 2147483647 w 142"/>
              <a:gd name="T79" fmla="*/ 2147483647 h 166"/>
              <a:gd name="T80" fmla="*/ 2147483647 w 142"/>
              <a:gd name="T81" fmla="*/ 2147483647 h 166"/>
              <a:gd name="T82" fmla="*/ 2147483647 w 142"/>
              <a:gd name="T83" fmla="*/ 2147483647 h 166"/>
              <a:gd name="T84" fmla="*/ 2147483647 w 142"/>
              <a:gd name="T85" fmla="*/ 2147483647 h 166"/>
              <a:gd name="T86" fmla="*/ 2147483647 w 142"/>
              <a:gd name="T87" fmla="*/ 0 h 166"/>
              <a:gd name="T88" fmla="*/ 2147483647 w 142"/>
              <a:gd name="T89" fmla="*/ 2147483647 h 166"/>
              <a:gd name="T90" fmla="*/ 2147483647 w 142"/>
              <a:gd name="T91" fmla="*/ 2147483647 h 166"/>
              <a:gd name="T92" fmla="*/ 2147483647 w 142"/>
              <a:gd name="T93" fmla="*/ 2147483647 h 166"/>
              <a:gd name="T94" fmla="*/ 2147483647 w 142"/>
              <a:gd name="T95" fmla="*/ 2147483647 h 166"/>
              <a:gd name="T96" fmla="*/ 2147483647 w 142"/>
              <a:gd name="T97" fmla="*/ 2147483647 h 166"/>
              <a:gd name="T98" fmla="*/ 2147483647 w 142"/>
              <a:gd name="T99" fmla="*/ 2147483647 h 166"/>
              <a:gd name="T100" fmla="*/ 2147483647 w 142"/>
              <a:gd name="T101" fmla="*/ 2147483647 h 166"/>
              <a:gd name="T102" fmla="*/ 2147483647 w 142"/>
              <a:gd name="T103" fmla="*/ 2147483647 h 166"/>
              <a:gd name="T104" fmla="*/ 2147483647 w 142"/>
              <a:gd name="T105" fmla="*/ 2147483647 h 166"/>
              <a:gd name="T106" fmla="*/ 2147483647 w 142"/>
              <a:gd name="T107" fmla="*/ 2147483647 h 166"/>
              <a:gd name="T108" fmla="*/ 2147483647 w 142"/>
              <a:gd name="T109" fmla="*/ 2147483647 h 166"/>
              <a:gd name="T110" fmla="*/ 2147483647 w 142"/>
              <a:gd name="T111" fmla="*/ 2147483647 h 166"/>
              <a:gd name="T112" fmla="*/ 2147483647 w 142"/>
              <a:gd name="T113" fmla="*/ 2147483647 h 166"/>
              <a:gd name="T114" fmla="*/ 2147483647 w 142"/>
              <a:gd name="T115" fmla="*/ 2147483647 h 166"/>
              <a:gd name="T116" fmla="*/ 2147483647 w 142"/>
              <a:gd name="T117" fmla="*/ 2147483647 h 166"/>
              <a:gd name="T118" fmla="*/ 2147483647 w 142"/>
              <a:gd name="T119" fmla="*/ 2147483647 h 166"/>
              <a:gd name="T120" fmla="*/ 2147483647 w 142"/>
              <a:gd name="T121" fmla="*/ 2147483647 h 166"/>
              <a:gd name="T122" fmla="*/ 2147483647 w 142"/>
              <a:gd name="T123" fmla="*/ 2147483647 h 166"/>
              <a:gd name="T124" fmla="*/ 2147483647 w 142"/>
              <a:gd name="T125" fmla="*/ 2147483647 h 16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2"/>
              <a:gd name="T190" fmla="*/ 0 h 166"/>
              <a:gd name="T191" fmla="*/ 142 w 142"/>
              <a:gd name="T192" fmla="*/ 166 h 16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2" h="166">
                <a:moveTo>
                  <a:pt x="142" y="162"/>
                </a:moveTo>
                <a:lnTo>
                  <a:pt x="142" y="162"/>
                </a:lnTo>
                <a:lnTo>
                  <a:pt x="140" y="160"/>
                </a:lnTo>
                <a:lnTo>
                  <a:pt x="140" y="158"/>
                </a:lnTo>
                <a:lnTo>
                  <a:pt x="140" y="156"/>
                </a:lnTo>
                <a:lnTo>
                  <a:pt x="142" y="156"/>
                </a:lnTo>
                <a:lnTo>
                  <a:pt x="142" y="154"/>
                </a:lnTo>
                <a:lnTo>
                  <a:pt x="142" y="152"/>
                </a:lnTo>
                <a:lnTo>
                  <a:pt x="140" y="152"/>
                </a:lnTo>
                <a:lnTo>
                  <a:pt x="140" y="150"/>
                </a:lnTo>
                <a:lnTo>
                  <a:pt x="138" y="150"/>
                </a:lnTo>
                <a:lnTo>
                  <a:pt x="136" y="150"/>
                </a:lnTo>
                <a:lnTo>
                  <a:pt x="136" y="148"/>
                </a:lnTo>
                <a:lnTo>
                  <a:pt x="134" y="148"/>
                </a:lnTo>
                <a:lnTo>
                  <a:pt x="134" y="144"/>
                </a:lnTo>
                <a:lnTo>
                  <a:pt x="134" y="142"/>
                </a:lnTo>
                <a:lnTo>
                  <a:pt x="132" y="142"/>
                </a:lnTo>
                <a:lnTo>
                  <a:pt x="132" y="140"/>
                </a:lnTo>
                <a:lnTo>
                  <a:pt x="132" y="142"/>
                </a:lnTo>
                <a:lnTo>
                  <a:pt x="132" y="140"/>
                </a:lnTo>
                <a:lnTo>
                  <a:pt x="130" y="140"/>
                </a:lnTo>
                <a:lnTo>
                  <a:pt x="126" y="140"/>
                </a:lnTo>
                <a:lnTo>
                  <a:pt x="126" y="138"/>
                </a:lnTo>
                <a:lnTo>
                  <a:pt x="126" y="136"/>
                </a:lnTo>
                <a:lnTo>
                  <a:pt x="124" y="136"/>
                </a:lnTo>
                <a:lnTo>
                  <a:pt x="124" y="134"/>
                </a:lnTo>
                <a:lnTo>
                  <a:pt x="122" y="134"/>
                </a:lnTo>
                <a:lnTo>
                  <a:pt x="122" y="132"/>
                </a:lnTo>
                <a:lnTo>
                  <a:pt x="120" y="132"/>
                </a:lnTo>
                <a:lnTo>
                  <a:pt x="118" y="132"/>
                </a:lnTo>
                <a:lnTo>
                  <a:pt x="118" y="130"/>
                </a:lnTo>
                <a:lnTo>
                  <a:pt x="118" y="128"/>
                </a:lnTo>
                <a:lnTo>
                  <a:pt x="116" y="128"/>
                </a:lnTo>
                <a:lnTo>
                  <a:pt x="116" y="126"/>
                </a:lnTo>
                <a:lnTo>
                  <a:pt x="116" y="124"/>
                </a:lnTo>
                <a:lnTo>
                  <a:pt x="114" y="124"/>
                </a:lnTo>
                <a:lnTo>
                  <a:pt x="114" y="122"/>
                </a:lnTo>
                <a:lnTo>
                  <a:pt x="114" y="120"/>
                </a:lnTo>
                <a:lnTo>
                  <a:pt x="112" y="120"/>
                </a:lnTo>
                <a:lnTo>
                  <a:pt x="110" y="120"/>
                </a:lnTo>
                <a:lnTo>
                  <a:pt x="110" y="118"/>
                </a:lnTo>
                <a:lnTo>
                  <a:pt x="110" y="116"/>
                </a:lnTo>
                <a:lnTo>
                  <a:pt x="110" y="112"/>
                </a:lnTo>
                <a:lnTo>
                  <a:pt x="110" y="110"/>
                </a:lnTo>
                <a:lnTo>
                  <a:pt x="110" y="112"/>
                </a:lnTo>
                <a:lnTo>
                  <a:pt x="112" y="112"/>
                </a:lnTo>
                <a:lnTo>
                  <a:pt x="112" y="110"/>
                </a:lnTo>
                <a:lnTo>
                  <a:pt x="112" y="108"/>
                </a:lnTo>
                <a:lnTo>
                  <a:pt x="114" y="108"/>
                </a:lnTo>
                <a:lnTo>
                  <a:pt x="114" y="106"/>
                </a:lnTo>
                <a:lnTo>
                  <a:pt x="114" y="104"/>
                </a:lnTo>
                <a:lnTo>
                  <a:pt x="112" y="104"/>
                </a:lnTo>
                <a:lnTo>
                  <a:pt x="112" y="102"/>
                </a:lnTo>
                <a:lnTo>
                  <a:pt x="110" y="102"/>
                </a:lnTo>
                <a:lnTo>
                  <a:pt x="110" y="100"/>
                </a:lnTo>
                <a:lnTo>
                  <a:pt x="112" y="100"/>
                </a:lnTo>
                <a:lnTo>
                  <a:pt x="112" y="98"/>
                </a:lnTo>
                <a:lnTo>
                  <a:pt x="110" y="98"/>
                </a:lnTo>
                <a:lnTo>
                  <a:pt x="110" y="96"/>
                </a:lnTo>
                <a:lnTo>
                  <a:pt x="108" y="96"/>
                </a:lnTo>
                <a:lnTo>
                  <a:pt x="108" y="94"/>
                </a:lnTo>
                <a:lnTo>
                  <a:pt x="106" y="94"/>
                </a:lnTo>
                <a:lnTo>
                  <a:pt x="106" y="92"/>
                </a:lnTo>
                <a:lnTo>
                  <a:pt x="104" y="92"/>
                </a:lnTo>
                <a:lnTo>
                  <a:pt x="106" y="92"/>
                </a:lnTo>
                <a:lnTo>
                  <a:pt x="106" y="94"/>
                </a:lnTo>
                <a:lnTo>
                  <a:pt x="106" y="96"/>
                </a:lnTo>
                <a:lnTo>
                  <a:pt x="106" y="98"/>
                </a:lnTo>
                <a:lnTo>
                  <a:pt x="108" y="98"/>
                </a:lnTo>
                <a:lnTo>
                  <a:pt x="108" y="104"/>
                </a:lnTo>
                <a:lnTo>
                  <a:pt x="108" y="106"/>
                </a:lnTo>
                <a:lnTo>
                  <a:pt x="106" y="106"/>
                </a:lnTo>
                <a:lnTo>
                  <a:pt x="102" y="106"/>
                </a:lnTo>
                <a:lnTo>
                  <a:pt x="102" y="104"/>
                </a:lnTo>
                <a:lnTo>
                  <a:pt x="102" y="102"/>
                </a:lnTo>
                <a:lnTo>
                  <a:pt x="100" y="102"/>
                </a:lnTo>
                <a:lnTo>
                  <a:pt x="100" y="100"/>
                </a:lnTo>
                <a:lnTo>
                  <a:pt x="98" y="100"/>
                </a:lnTo>
                <a:lnTo>
                  <a:pt x="98" y="98"/>
                </a:lnTo>
                <a:lnTo>
                  <a:pt x="98" y="96"/>
                </a:lnTo>
                <a:lnTo>
                  <a:pt x="96" y="96"/>
                </a:lnTo>
                <a:lnTo>
                  <a:pt x="96" y="94"/>
                </a:lnTo>
                <a:lnTo>
                  <a:pt x="96" y="92"/>
                </a:lnTo>
                <a:lnTo>
                  <a:pt x="94" y="92"/>
                </a:lnTo>
                <a:lnTo>
                  <a:pt x="92" y="92"/>
                </a:lnTo>
                <a:lnTo>
                  <a:pt x="92" y="90"/>
                </a:lnTo>
                <a:lnTo>
                  <a:pt x="90" y="90"/>
                </a:lnTo>
                <a:lnTo>
                  <a:pt x="90" y="88"/>
                </a:lnTo>
                <a:lnTo>
                  <a:pt x="88" y="90"/>
                </a:lnTo>
                <a:lnTo>
                  <a:pt x="88" y="92"/>
                </a:lnTo>
                <a:lnTo>
                  <a:pt x="86" y="92"/>
                </a:lnTo>
                <a:lnTo>
                  <a:pt x="84" y="92"/>
                </a:lnTo>
                <a:lnTo>
                  <a:pt x="84" y="90"/>
                </a:lnTo>
                <a:lnTo>
                  <a:pt x="82" y="90"/>
                </a:lnTo>
                <a:lnTo>
                  <a:pt x="82" y="92"/>
                </a:lnTo>
                <a:lnTo>
                  <a:pt x="80" y="92"/>
                </a:lnTo>
                <a:lnTo>
                  <a:pt x="78" y="92"/>
                </a:lnTo>
                <a:lnTo>
                  <a:pt x="78" y="90"/>
                </a:lnTo>
                <a:lnTo>
                  <a:pt x="78" y="88"/>
                </a:lnTo>
                <a:lnTo>
                  <a:pt x="78" y="86"/>
                </a:lnTo>
                <a:lnTo>
                  <a:pt x="80" y="84"/>
                </a:lnTo>
                <a:lnTo>
                  <a:pt x="78" y="84"/>
                </a:lnTo>
                <a:lnTo>
                  <a:pt x="78" y="82"/>
                </a:lnTo>
                <a:lnTo>
                  <a:pt x="70" y="82"/>
                </a:lnTo>
                <a:lnTo>
                  <a:pt x="70" y="68"/>
                </a:lnTo>
                <a:lnTo>
                  <a:pt x="68" y="68"/>
                </a:lnTo>
                <a:lnTo>
                  <a:pt x="68" y="66"/>
                </a:lnTo>
                <a:lnTo>
                  <a:pt x="68" y="64"/>
                </a:lnTo>
                <a:lnTo>
                  <a:pt x="68" y="62"/>
                </a:lnTo>
                <a:lnTo>
                  <a:pt x="66" y="62"/>
                </a:lnTo>
                <a:lnTo>
                  <a:pt x="66" y="58"/>
                </a:lnTo>
                <a:lnTo>
                  <a:pt x="64" y="58"/>
                </a:lnTo>
                <a:lnTo>
                  <a:pt x="62" y="58"/>
                </a:lnTo>
                <a:lnTo>
                  <a:pt x="58" y="58"/>
                </a:lnTo>
                <a:lnTo>
                  <a:pt x="60" y="58"/>
                </a:lnTo>
                <a:lnTo>
                  <a:pt x="60" y="56"/>
                </a:lnTo>
                <a:lnTo>
                  <a:pt x="60" y="54"/>
                </a:lnTo>
                <a:lnTo>
                  <a:pt x="60" y="52"/>
                </a:lnTo>
                <a:lnTo>
                  <a:pt x="58" y="52"/>
                </a:lnTo>
                <a:lnTo>
                  <a:pt x="58" y="48"/>
                </a:lnTo>
                <a:lnTo>
                  <a:pt x="60" y="48"/>
                </a:lnTo>
                <a:lnTo>
                  <a:pt x="60" y="46"/>
                </a:lnTo>
                <a:lnTo>
                  <a:pt x="62" y="46"/>
                </a:lnTo>
                <a:lnTo>
                  <a:pt x="62" y="44"/>
                </a:lnTo>
                <a:lnTo>
                  <a:pt x="60" y="44"/>
                </a:lnTo>
                <a:lnTo>
                  <a:pt x="60" y="40"/>
                </a:lnTo>
                <a:lnTo>
                  <a:pt x="60" y="38"/>
                </a:lnTo>
                <a:lnTo>
                  <a:pt x="58" y="40"/>
                </a:lnTo>
                <a:lnTo>
                  <a:pt x="58" y="38"/>
                </a:lnTo>
                <a:lnTo>
                  <a:pt x="56" y="38"/>
                </a:lnTo>
                <a:lnTo>
                  <a:pt x="54" y="38"/>
                </a:lnTo>
                <a:lnTo>
                  <a:pt x="54" y="34"/>
                </a:lnTo>
                <a:lnTo>
                  <a:pt x="52" y="34"/>
                </a:lnTo>
                <a:lnTo>
                  <a:pt x="50" y="34"/>
                </a:lnTo>
                <a:lnTo>
                  <a:pt x="50" y="32"/>
                </a:lnTo>
                <a:lnTo>
                  <a:pt x="50" y="30"/>
                </a:lnTo>
                <a:lnTo>
                  <a:pt x="48" y="30"/>
                </a:lnTo>
                <a:lnTo>
                  <a:pt x="48" y="28"/>
                </a:lnTo>
                <a:lnTo>
                  <a:pt x="50" y="28"/>
                </a:lnTo>
                <a:lnTo>
                  <a:pt x="50" y="30"/>
                </a:lnTo>
                <a:lnTo>
                  <a:pt x="52" y="28"/>
                </a:lnTo>
                <a:lnTo>
                  <a:pt x="52" y="26"/>
                </a:lnTo>
                <a:lnTo>
                  <a:pt x="50" y="26"/>
                </a:lnTo>
                <a:lnTo>
                  <a:pt x="50" y="24"/>
                </a:lnTo>
                <a:lnTo>
                  <a:pt x="50" y="22"/>
                </a:lnTo>
                <a:lnTo>
                  <a:pt x="48" y="24"/>
                </a:lnTo>
                <a:lnTo>
                  <a:pt x="48" y="22"/>
                </a:lnTo>
                <a:lnTo>
                  <a:pt x="46" y="18"/>
                </a:lnTo>
                <a:lnTo>
                  <a:pt x="44" y="18"/>
                </a:lnTo>
                <a:lnTo>
                  <a:pt x="44" y="16"/>
                </a:lnTo>
                <a:lnTo>
                  <a:pt x="44" y="14"/>
                </a:lnTo>
                <a:lnTo>
                  <a:pt x="42" y="14"/>
                </a:lnTo>
                <a:lnTo>
                  <a:pt x="42" y="12"/>
                </a:lnTo>
                <a:lnTo>
                  <a:pt x="40" y="12"/>
                </a:lnTo>
                <a:lnTo>
                  <a:pt x="40" y="10"/>
                </a:lnTo>
                <a:lnTo>
                  <a:pt x="40" y="8"/>
                </a:lnTo>
                <a:lnTo>
                  <a:pt x="38" y="8"/>
                </a:lnTo>
                <a:lnTo>
                  <a:pt x="38" y="4"/>
                </a:lnTo>
                <a:lnTo>
                  <a:pt x="40" y="4"/>
                </a:lnTo>
                <a:lnTo>
                  <a:pt x="40" y="2"/>
                </a:lnTo>
                <a:lnTo>
                  <a:pt x="38" y="2"/>
                </a:lnTo>
                <a:lnTo>
                  <a:pt x="36" y="2"/>
                </a:lnTo>
                <a:lnTo>
                  <a:pt x="34" y="2"/>
                </a:lnTo>
                <a:lnTo>
                  <a:pt x="34" y="0"/>
                </a:lnTo>
                <a:lnTo>
                  <a:pt x="34" y="2"/>
                </a:lnTo>
                <a:lnTo>
                  <a:pt x="34" y="0"/>
                </a:lnTo>
                <a:lnTo>
                  <a:pt x="32" y="0"/>
                </a:lnTo>
                <a:lnTo>
                  <a:pt x="30" y="0"/>
                </a:lnTo>
                <a:lnTo>
                  <a:pt x="28" y="0"/>
                </a:lnTo>
                <a:lnTo>
                  <a:pt x="28" y="2"/>
                </a:lnTo>
                <a:lnTo>
                  <a:pt x="26" y="2"/>
                </a:lnTo>
                <a:lnTo>
                  <a:pt x="24" y="2"/>
                </a:lnTo>
                <a:lnTo>
                  <a:pt x="24" y="4"/>
                </a:lnTo>
                <a:lnTo>
                  <a:pt x="24" y="10"/>
                </a:lnTo>
                <a:lnTo>
                  <a:pt x="22" y="16"/>
                </a:lnTo>
                <a:lnTo>
                  <a:pt x="22" y="18"/>
                </a:lnTo>
                <a:lnTo>
                  <a:pt x="24" y="18"/>
                </a:lnTo>
                <a:lnTo>
                  <a:pt x="24" y="22"/>
                </a:lnTo>
                <a:lnTo>
                  <a:pt x="22" y="22"/>
                </a:lnTo>
                <a:lnTo>
                  <a:pt x="22" y="18"/>
                </a:lnTo>
                <a:lnTo>
                  <a:pt x="16" y="30"/>
                </a:lnTo>
                <a:lnTo>
                  <a:pt x="12" y="32"/>
                </a:lnTo>
                <a:lnTo>
                  <a:pt x="10" y="32"/>
                </a:lnTo>
                <a:lnTo>
                  <a:pt x="8" y="28"/>
                </a:lnTo>
                <a:lnTo>
                  <a:pt x="6" y="28"/>
                </a:lnTo>
                <a:lnTo>
                  <a:pt x="4" y="30"/>
                </a:lnTo>
                <a:lnTo>
                  <a:pt x="2" y="32"/>
                </a:lnTo>
                <a:lnTo>
                  <a:pt x="0" y="34"/>
                </a:lnTo>
                <a:lnTo>
                  <a:pt x="2" y="34"/>
                </a:lnTo>
                <a:lnTo>
                  <a:pt x="4" y="38"/>
                </a:lnTo>
                <a:lnTo>
                  <a:pt x="4" y="40"/>
                </a:lnTo>
                <a:lnTo>
                  <a:pt x="2" y="42"/>
                </a:lnTo>
                <a:lnTo>
                  <a:pt x="2" y="50"/>
                </a:lnTo>
                <a:lnTo>
                  <a:pt x="2" y="58"/>
                </a:lnTo>
                <a:lnTo>
                  <a:pt x="2" y="60"/>
                </a:lnTo>
                <a:lnTo>
                  <a:pt x="0" y="62"/>
                </a:lnTo>
                <a:lnTo>
                  <a:pt x="0" y="66"/>
                </a:lnTo>
                <a:lnTo>
                  <a:pt x="0" y="68"/>
                </a:lnTo>
                <a:lnTo>
                  <a:pt x="4" y="72"/>
                </a:lnTo>
                <a:lnTo>
                  <a:pt x="4" y="76"/>
                </a:lnTo>
                <a:lnTo>
                  <a:pt x="4" y="78"/>
                </a:lnTo>
                <a:lnTo>
                  <a:pt x="8" y="78"/>
                </a:lnTo>
                <a:lnTo>
                  <a:pt x="14" y="84"/>
                </a:lnTo>
                <a:lnTo>
                  <a:pt x="14" y="88"/>
                </a:lnTo>
                <a:lnTo>
                  <a:pt x="20" y="98"/>
                </a:lnTo>
                <a:lnTo>
                  <a:pt x="22" y="110"/>
                </a:lnTo>
                <a:lnTo>
                  <a:pt x="28" y="114"/>
                </a:lnTo>
                <a:lnTo>
                  <a:pt x="30" y="130"/>
                </a:lnTo>
                <a:lnTo>
                  <a:pt x="38" y="140"/>
                </a:lnTo>
                <a:lnTo>
                  <a:pt x="42" y="142"/>
                </a:lnTo>
                <a:lnTo>
                  <a:pt x="44" y="142"/>
                </a:lnTo>
                <a:lnTo>
                  <a:pt x="48" y="144"/>
                </a:lnTo>
                <a:lnTo>
                  <a:pt x="50" y="144"/>
                </a:lnTo>
                <a:lnTo>
                  <a:pt x="52" y="144"/>
                </a:lnTo>
                <a:lnTo>
                  <a:pt x="54" y="144"/>
                </a:lnTo>
                <a:lnTo>
                  <a:pt x="56" y="144"/>
                </a:lnTo>
                <a:lnTo>
                  <a:pt x="58" y="146"/>
                </a:lnTo>
                <a:lnTo>
                  <a:pt x="60" y="146"/>
                </a:lnTo>
                <a:lnTo>
                  <a:pt x="62" y="146"/>
                </a:lnTo>
                <a:lnTo>
                  <a:pt x="64" y="146"/>
                </a:lnTo>
                <a:lnTo>
                  <a:pt x="66" y="146"/>
                </a:lnTo>
                <a:lnTo>
                  <a:pt x="66" y="148"/>
                </a:lnTo>
                <a:lnTo>
                  <a:pt x="68" y="148"/>
                </a:lnTo>
                <a:lnTo>
                  <a:pt x="70" y="148"/>
                </a:lnTo>
                <a:lnTo>
                  <a:pt x="72" y="148"/>
                </a:lnTo>
                <a:lnTo>
                  <a:pt x="72" y="150"/>
                </a:lnTo>
                <a:lnTo>
                  <a:pt x="74" y="150"/>
                </a:lnTo>
                <a:lnTo>
                  <a:pt x="76" y="150"/>
                </a:lnTo>
                <a:lnTo>
                  <a:pt x="78" y="150"/>
                </a:lnTo>
                <a:lnTo>
                  <a:pt x="80" y="150"/>
                </a:lnTo>
                <a:lnTo>
                  <a:pt x="80" y="152"/>
                </a:lnTo>
                <a:lnTo>
                  <a:pt x="82" y="152"/>
                </a:lnTo>
                <a:lnTo>
                  <a:pt x="84" y="152"/>
                </a:lnTo>
                <a:lnTo>
                  <a:pt x="86" y="152"/>
                </a:lnTo>
                <a:lnTo>
                  <a:pt x="90" y="152"/>
                </a:lnTo>
                <a:lnTo>
                  <a:pt x="90" y="154"/>
                </a:lnTo>
                <a:lnTo>
                  <a:pt x="92" y="154"/>
                </a:lnTo>
                <a:lnTo>
                  <a:pt x="94" y="154"/>
                </a:lnTo>
                <a:lnTo>
                  <a:pt x="96" y="154"/>
                </a:lnTo>
                <a:lnTo>
                  <a:pt x="98" y="154"/>
                </a:lnTo>
                <a:lnTo>
                  <a:pt x="98" y="156"/>
                </a:lnTo>
                <a:lnTo>
                  <a:pt x="100" y="156"/>
                </a:lnTo>
                <a:lnTo>
                  <a:pt x="102" y="156"/>
                </a:lnTo>
                <a:lnTo>
                  <a:pt x="104" y="156"/>
                </a:lnTo>
                <a:lnTo>
                  <a:pt x="106" y="158"/>
                </a:lnTo>
                <a:lnTo>
                  <a:pt x="108" y="156"/>
                </a:lnTo>
                <a:lnTo>
                  <a:pt x="108" y="158"/>
                </a:lnTo>
                <a:lnTo>
                  <a:pt x="110" y="158"/>
                </a:lnTo>
                <a:lnTo>
                  <a:pt x="112" y="158"/>
                </a:lnTo>
                <a:lnTo>
                  <a:pt x="114" y="158"/>
                </a:lnTo>
                <a:lnTo>
                  <a:pt x="114" y="160"/>
                </a:lnTo>
                <a:lnTo>
                  <a:pt x="116" y="160"/>
                </a:lnTo>
                <a:lnTo>
                  <a:pt x="118" y="160"/>
                </a:lnTo>
                <a:lnTo>
                  <a:pt x="120" y="160"/>
                </a:lnTo>
                <a:lnTo>
                  <a:pt x="122" y="160"/>
                </a:lnTo>
                <a:lnTo>
                  <a:pt x="124" y="162"/>
                </a:lnTo>
                <a:lnTo>
                  <a:pt x="126" y="162"/>
                </a:lnTo>
                <a:lnTo>
                  <a:pt x="128" y="162"/>
                </a:lnTo>
                <a:lnTo>
                  <a:pt x="130" y="162"/>
                </a:lnTo>
                <a:lnTo>
                  <a:pt x="132" y="162"/>
                </a:lnTo>
                <a:lnTo>
                  <a:pt x="132" y="164"/>
                </a:lnTo>
                <a:lnTo>
                  <a:pt x="134" y="164"/>
                </a:lnTo>
                <a:lnTo>
                  <a:pt x="136" y="164"/>
                </a:lnTo>
                <a:lnTo>
                  <a:pt x="138" y="164"/>
                </a:lnTo>
                <a:lnTo>
                  <a:pt x="140" y="164"/>
                </a:lnTo>
                <a:lnTo>
                  <a:pt x="142" y="166"/>
                </a:lnTo>
                <a:lnTo>
                  <a:pt x="142" y="162"/>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765" name="El Centro, CA">
            <a:extLst>
              <a:ext uri="{FF2B5EF4-FFF2-40B4-BE49-F238E27FC236}">
                <a16:creationId xmlns:a16="http://schemas.microsoft.com/office/drawing/2014/main" xmlns="" id="{00000000-0008-0000-0000-0000AE020000}"/>
              </a:ext>
            </a:extLst>
          </p:cNvPr>
          <p:cNvSpPr>
            <a:spLocks/>
          </p:cNvSpPr>
          <p:nvPr/>
        </p:nvSpPr>
        <p:spPr bwMode="auto">
          <a:xfrm>
            <a:off x="4311323" y="5706597"/>
            <a:ext cx="269875" cy="169653"/>
          </a:xfrm>
          <a:custGeom>
            <a:avLst/>
            <a:gdLst>
              <a:gd name="T0" fmla="*/ 2147483647 w 170"/>
              <a:gd name="T1" fmla="*/ 0 h 108"/>
              <a:gd name="T2" fmla="*/ 2147483647 w 170"/>
              <a:gd name="T3" fmla="*/ 0 h 108"/>
              <a:gd name="T4" fmla="*/ 2147483647 w 170"/>
              <a:gd name="T5" fmla="*/ 2147483647 h 108"/>
              <a:gd name="T6" fmla="*/ 2147483647 w 170"/>
              <a:gd name="T7" fmla="*/ 2147483647 h 108"/>
              <a:gd name="T8" fmla="*/ 2147483647 w 170"/>
              <a:gd name="T9" fmla="*/ 2147483647 h 108"/>
              <a:gd name="T10" fmla="*/ 2147483647 w 170"/>
              <a:gd name="T11" fmla="*/ 2147483647 h 108"/>
              <a:gd name="T12" fmla="*/ 2147483647 w 170"/>
              <a:gd name="T13" fmla="*/ 2147483647 h 108"/>
              <a:gd name="T14" fmla="*/ 2147483647 w 170"/>
              <a:gd name="T15" fmla="*/ 2147483647 h 108"/>
              <a:gd name="T16" fmla="*/ 2147483647 w 170"/>
              <a:gd name="T17" fmla="*/ 2147483647 h 108"/>
              <a:gd name="T18" fmla="*/ 2147483647 w 170"/>
              <a:gd name="T19" fmla="*/ 2147483647 h 108"/>
              <a:gd name="T20" fmla="*/ 2147483647 w 170"/>
              <a:gd name="T21" fmla="*/ 2147483647 h 108"/>
              <a:gd name="T22" fmla="*/ 2147483647 w 170"/>
              <a:gd name="T23" fmla="*/ 2147483647 h 108"/>
              <a:gd name="T24" fmla="*/ 2147483647 w 170"/>
              <a:gd name="T25" fmla="*/ 2147483647 h 108"/>
              <a:gd name="T26" fmla="*/ 2147483647 w 170"/>
              <a:gd name="T27" fmla="*/ 2147483647 h 108"/>
              <a:gd name="T28" fmla="*/ 2147483647 w 170"/>
              <a:gd name="T29" fmla="*/ 2147483647 h 108"/>
              <a:gd name="T30" fmla="*/ 2147483647 w 170"/>
              <a:gd name="T31" fmla="*/ 2147483647 h 108"/>
              <a:gd name="T32" fmla="*/ 2147483647 w 170"/>
              <a:gd name="T33" fmla="*/ 2147483647 h 108"/>
              <a:gd name="T34" fmla="*/ 2147483647 w 170"/>
              <a:gd name="T35" fmla="*/ 2147483647 h 108"/>
              <a:gd name="T36" fmla="*/ 2147483647 w 170"/>
              <a:gd name="T37" fmla="*/ 2147483647 h 108"/>
              <a:gd name="T38" fmla="*/ 2147483647 w 170"/>
              <a:gd name="T39" fmla="*/ 2147483647 h 108"/>
              <a:gd name="T40" fmla="*/ 2147483647 w 170"/>
              <a:gd name="T41" fmla="*/ 2147483647 h 108"/>
              <a:gd name="T42" fmla="*/ 2147483647 w 170"/>
              <a:gd name="T43" fmla="*/ 2147483647 h 108"/>
              <a:gd name="T44" fmla="*/ 2147483647 w 170"/>
              <a:gd name="T45" fmla="*/ 2147483647 h 108"/>
              <a:gd name="T46" fmla="*/ 2147483647 w 170"/>
              <a:gd name="T47" fmla="*/ 2147483647 h 108"/>
              <a:gd name="T48" fmla="*/ 2147483647 w 170"/>
              <a:gd name="T49" fmla="*/ 2147483647 h 108"/>
              <a:gd name="T50" fmla="*/ 2147483647 w 170"/>
              <a:gd name="T51" fmla="*/ 2147483647 h 108"/>
              <a:gd name="T52" fmla="*/ 2147483647 w 170"/>
              <a:gd name="T53" fmla="*/ 2147483647 h 108"/>
              <a:gd name="T54" fmla="*/ 2147483647 w 170"/>
              <a:gd name="T55" fmla="*/ 2147483647 h 108"/>
              <a:gd name="T56" fmla="*/ 2147483647 w 170"/>
              <a:gd name="T57" fmla="*/ 2147483647 h 108"/>
              <a:gd name="T58" fmla="*/ 2147483647 w 170"/>
              <a:gd name="T59" fmla="*/ 2147483647 h 108"/>
              <a:gd name="T60" fmla="*/ 2147483647 w 170"/>
              <a:gd name="T61" fmla="*/ 2147483647 h 108"/>
              <a:gd name="T62" fmla="*/ 2147483647 w 170"/>
              <a:gd name="T63" fmla="*/ 2147483647 h 108"/>
              <a:gd name="T64" fmla="*/ 2147483647 w 170"/>
              <a:gd name="T65" fmla="*/ 2147483647 h 108"/>
              <a:gd name="T66" fmla="*/ 2147483647 w 170"/>
              <a:gd name="T67" fmla="*/ 2147483647 h 108"/>
              <a:gd name="T68" fmla="*/ 2147483647 w 170"/>
              <a:gd name="T69" fmla="*/ 2147483647 h 108"/>
              <a:gd name="T70" fmla="*/ 2147483647 w 170"/>
              <a:gd name="T71" fmla="*/ 2147483647 h 108"/>
              <a:gd name="T72" fmla="*/ 0 w 170"/>
              <a:gd name="T73" fmla="*/ 2147483647 h 108"/>
              <a:gd name="T74" fmla="*/ 2147483647 w 170"/>
              <a:gd name="T75" fmla="*/ 2147483647 h 108"/>
              <a:gd name="T76" fmla="*/ 2147483647 w 170"/>
              <a:gd name="T77" fmla="*/ 2147483647 h 108"/>
              <a:gd name="T78" fmla="*/ 2147483647 w 170"/>
              <a:gd name="T79" fmla="*/ 2147483647 h 108"/>
              <a:gd name="T80" fmla="*/ 2147483647 w 170"/>
              <a:gd name="T81" fmla="*/ 2147483647 h 108"/>
              <a:gd name="T82" fmla="*/ 2147483647 w 170"/>
              <a:gd name="T83" fmla="*/ 2147483647 h 108"/>
              <a:gd name="T84" fmla="*/ 2147483647 w 170"/>
              <a:gd name="T85" fmla="*/ 2147483647 h 108"/>
              <a:gd name="T86" fmla="*/ 2147483647 w 170"/>
              <a:gd name="T87" fmla="*/ 2147483647 h 108"/>
              <a:gd name="T88" fmla="*/ 2147483647 w 170"/>
              <a:gd name="T89" fmla="*/ 2147483647 h 108"/>
              <a:gd name="T90" fmla="*/ 2147483647 w 170"/>
              <a:gd name="T91" fmla="*/ 2147483647 h 108"/>
              <a:gd name="T92" fmla="*/ 2147483647 w 170"/>
              <a:gd name="T93" fmla="*/ 2147483647 h 108"/>
              <a:gd name="T94" fmla="*/ 2147483647 w 170"/>
              <a:gd name="T95" fmla="*/ 2147483647 h 108"/>
              <a:gd name="T96" fmla="*/ 2147483647 w 170"/>
              <a:gd name="T97" fmla="*/ 2147483647 h 108"/>
              <a:gd name="T98" fmla="*/ 2147483647 w 170"/>
              <a:gd name="T99" fmla="*/ 2147483647 h 108"/>
              <a:gd name="T100" fmla="*/ 2147483647 w 170"/>
              <a:gd name="T101" fmla="*/ 2147483647 h 108"/>
              <a:gd name="T102" fmla="*/ 2147483647 w 170"/>
              <a:gd name="T103" fmla="*/ 2147483647 h 10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0"/>
              <a:gd name="T157" fmla="*/ 0 h 108"/>
              <a:gd name="T158" fmla="*/ 170 w 170"/>
              <a:gd name="T159" fmla="*/ 108 h 10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0" h="108">
                <a:moveTo>
                  <a:pt x="20" y="0"/>
                </a:moveTo>
                <a:lnTo>
                  <a:pt x="20" y="0"/>
                </a:lnTo>
                <a:lnTo>
                  <a:pt x="24" y="0"/>
                </a:lnTo>
                <a:lnTo>
                  <a:pt x="26" y="0"/>
                </a:lnTo>
                <a:lnTo>
                  <a:pt x="28" y="0"/>
                </a:lnTo>
                <a:lnTo>
                  <a:pt x="30" y="2"/>
                </a:lnTo>
                <a:lnTo>
                  <a:pt x="34" y="2"/>
                </a:lnTo>
                <a:lnTo>
                  <a:pt x="38" y="2"/>
                </a:lnTo>
                <a:lnTo>
                  <a:pt x="40" y="2"/>
                </a:lnTo>
                <a:lnTo>
                  <a:pt x="44" y="4"/>
                </a:lnTo>
                <a:lnTo>
                  <a:pt x="46" y="4"/>
                </a:lnTo>
                <a:lnTo>
                  <a:pt x="50" y="6"/>
                </a:lnTo>
                <a:lnTo>
                  <a:pt x="52" y="4"/>
                </a:lnTo>
                <a:lnTo>
                  <a:pt x="54" y="6"/>
                </a:lnTo>
                <a:lnTo>
                  <a:pt x="56" y="6"/>
                </a:lnTo>
                <a:lnTo>
                  <a:pt x="58" y="6"/>
                </a:lnTo>
                <a:lnTo>
                  <a:pt x="60" y="6"/>
                </a:lnTo>
                <a:lnTo>
                  <a:pt x="62" y="8"/>
                </a:lnTo>
                <a:lnTo>
                  <a:pt x="62" y="6"/>
                </a:lnTo>
                <a:lnTo>
                  <a:pt x="66" y="8"/>
                </a:lnTo>
                <a:lnTo>
                  <a:pt x="68" y="8"/>
                </a:lnTo>
                <a:lnTo>
                  <a:pt x="70" y="8"/>
                </a:lnTo>
                <a:lnTo>
                  <a:pt x="74" y="10"/>
                </a:lnTo>
                <a:lnTo>
                  <a:pt x="76" y="10"/>
                </a:lnTo>
                <a:lnTo>
                  <a:pt x="78" y="10"/>
                </a:lnTo>
                <a:lnTo>
                  <a:pt x="80" y="10"/>
                </a:lnTo>
                <a:lnTo>
                  <a:pt x="82" y="10"/>
                </a:lnTo>
                <a:lnTo>
                  <a:pt x="84" y="10"/>
                </a:lnTo>
                <a:lnTo>
                  <a:pt x="86" y="12"/>
                </a:lnTo>
                <a:lnTo>
                  <a:pt x="88" y="12"/>
                </a:lnTo>
                <a:lnTo>
                  <a:pt x="90" y="12"/>
                </a:lnTo>
                <a:lnTo>
                  <a:pt x="92" y="12"/>
                </a:lnTo>
                <a:lnTo>
                  <a:pt x="96" y="12"/>
                </a:lnTo>
                <a:lnTo>
                  <a:pt x="98" y="14"/>
                </a:lnTo>
                <a:lnTo>
                  <a:pt x="100" y="12"/>
                </a:lnTo>
                <a:lnTo>
                  <a:pt x="102" y="14"/>
                </a:lnTo>
                <a:lnTo>
                  <a:pt x="104" y="14"/>
                </a:lnTo>
                <a:lnTo>
                  <a:pt x="106" y="14"/>
                </a:lnTo>
                <a:lnTo>
                  <a:pt x="110" y="14"/>
                </a:lnTo>
                <a:lnTo>
                  <a:pt x="110" y="16"/>
                </a:lnTo>
                <a:lnTo>
                  <a:pt x="112" y="14"/>
                </a:lnTo>
                <a:lnTo>
                  <a:pt x="114" y="16"/>
                </a:lnTo>
                <a:lnTo>
                  <a:pt x="116" y="16"/>
                </a:lnTo>
                <a:lnTo>
                  <a:pt x="120" y="16"/>
                </a:lnTo>
                <a:lnTo>
                  <a:pt x="122" y="18"/>
                </a:lnTo>
                <a:lnTo>
                  <a:pt x="124" y="16"/>
                </a:lnTo>
                <a:lnTo>
                  <a:pt x="126" y="18"/>
                </a:lnTo>
                <a:lnTo>
                  <a:pt x="130" y="18"/>
                </a:lnTo>
                <a:lnTo>
                  <a:pt x="132" y="18"/>
                </a:lnTo>
                <a:lnTo>
                  <a:pt x="134" y="18"/>
                </a:lnTo>
                <a:lnTo>
                  <a:pt x="134" y="20"/>
                </a:lnTo>
                <a:lnTo>
                  <a:pt x="136" y="18"/>
                </a:lnTo>
                <a:lnTo>
                  <a:pt x="138" y="20"/>
                </a:lnTo>
                <a:lnTo>
                  <a:pt x="140" y="20"/>
                </a:lnTo>
                <a:lnTo>
                  <a:pt x="142" y="20"/>
                </a:lnTo>
                <a:lnTo>
                  <a:pt x="144" y="20"/>
                </a:lnTo>
                <a:lnTo>
                  <a:pt x="146" y="20"/>
                </a:lnTo>
                <a:lnTo>
                  <a:pt x="148" y="20"/>
                </a:lnTo>
                <a:lnTo>
                  <a:pt x="150" y="20"/>
                </a:lnTo>
                <a:lnTo>
                  <a:pt x="152" y="20"/>
                </a:lnTo>
                <a:lnTo>
                  <a:pt x="152" y="22"/>
                </a:lnTo>
                <a:lnTo>
                  <a:pt x="154" y="22"/>
                </a:lnTo>
                <a:lnTo>
                  <a:pt x="158" y="22"/>
                </a:lnTo>
                <a:lnTo>
                  <a:pt x="160" y="22"/>
                </a:lnTo>
                <a:lnTo>
                  <a:pt x="164" y="22"/>
                </a:lnTo>
                <a:lnTo>
                  <a:pt x="164" y="24"/>
                </a:lnTo>
                <a:lnTo>
                  <a:pt x="162" y="24"/>
                </a:lnTo>
                <a:lnTo>
                  <a:pt x="162" y="26"/>
                </a:lnTo>
                <a:lnTo>
                  <a:pt x="160" y="26"/>
                </a:lnTo>
                <a:lnTo>
                  <a:pt x="160" y="24"/>
                </a:lnTo>
                <a:lnTo>
                  <a:pt x="154" y="28"/>
                </a:lnTo>
                <a:lnTo>
                  <a:pt x="154" y="34"/>
                </a:lnTo>
                <a:lnTo>
                  <a:pt x="156" y="44"/>
                </a:lnTo>
                <a:lnTo>
                  <a:pt x="154" y="48"/>
                </a:lnTo>
                <a:lnTo>
                  <a:pt x="154" y="52"/>
                </a:lnTo>
                <a:lnTo>
                  <a:pt x="154" y="54"/>
                </a:lnTo>
                <a:lnTo>
                  <a:pt x="154" y="56"/>
                </a:lnTo>
                <a:lnTo>
                  <a:pt x="152" y="58"/>
                </a:lnTo>
                <a:lnTo>
                  <a:pt x="150" y="60"/>
                </a:lnTo>
                <a:lnTo>
                  <a:pt x="150" y="62"/>
                </a:lnTo>
                <a:lnTo>
                  <a:pt x="148" y="62"/>
                </a:lnTo>
                <a:lnTo>
                  <a:pt x="150" y="64"/>
                </a:lnTo>
                <a:lnTo>
                  <a:pt x="152" y="68"/>
                </a:lnTo>
                <a:lnTo>
                  <a:pt x="152" y="70"/>
                </a:lnTo>
                <a:lnTo>
                  <a:pt x="156" y="72"/>
                </a:lnTo>
                <a:lnTo>
                  <a:pt x="158" y="72"/>
                </a:lnTo>
                <a:lnTo>
                  <a:pt x="160" y="72"/>
                </a:lnTo>
                <a:lnTo>
                  <a:pt x="162" y="72"/>
                </a:lnTo>
                <a:lnTo>
                  <a:pt x="164" y="72"/>
                </a:lnTo>
                <a:lnTo>
                  <a:pt x="166" y="72"/>
                </a:lnTo>
                <a:lnTo>
                  <a:pt x="166" y="74"/>
                </a:lnTo>
                <a:lnTo>
                  <a:pt x="170" y="80"/>
                </a:lnTo>
                <a:lnTo>
                  <a:pt x="170" y="82"/>
                </a:lnTo>
                <a:lnTo>
                  <a:pt x="170" y="88"/>
                </a:lnTo>
                <a:lnTo>
                  <a:pt x="170" y="90"/>
                </a:lnTo>
                <a:lnTo>
                  <a:pt x="170" y="92"/>
                </a:lnTo>
                <a:lnTo>
                  <a:pt x="168" y="96"/>
                </a:lnTo>
                <a:lnTo>
                  <a:pt x="166" y="98"/>
                </a:lnTo>
                <a:lnTo>
                  <a:pt x="160" y="104"/>
                </a:lnTo>
                <a:lnTo>
                  <a:pt x="160" y="106"/>
                </a:lnTo>
                <a:lnTo>
                  <a:pt x="154" y="108"/>
                </a:lnTo>
                <a:lnTo>
                  <a:pt x="150" y="108"/>
                </a:lnTo>
                <a:lnTo>
                  <a:pt x="146" y="106"/>
                </a:lnTo>
                <a:lnTo>
                  <a:pt x="144" y="106"/>
                </a:lnTo>
                <a:lnTo>
                  <a:pt x="144" y="104"/>
                </a:lnTo>
                <a:lnTo>
                  <a:pt x="142" y="104"/>
                </a:lnTo>
                <a:lnTo>
                  <a:pt x="142" y="106"/>
                </a:lnTo>
                <a:lnTo>
                  <a:pt x="140" y="106"/>
                </a:lnTo>
                <a:lnTo>
                  <a:pt x="0" y="94"/>
                </a:lnTo>
                <a:lnTo>
                  <a:pt x="2" y="94"/>
                </a:lnTo>
                <a:lnTo>
                  <a:pt x="2" y="92"/>
                </a:lnTo>
                <a:lnTo>
                  <a:pt x="2" y="90"/>
                </a:lnTo>
                <a:lnTo>
                  <a:pt x="2" y="88"/>
                </a:lnTo>
                <a:lnTo>
                  <a:pt x="2" y="86"/>
                </a:lnTo>
                <a:lnTo>
                  <a:pt x="4" y="84"/>
                </a:lnTo>
                <a:lnTo>
                  <a:pt x="4" y="82"/>
                </a:lnTo>
                <a:lnTo>
                  <a:pt x="4" y="80"/>
                </a:lnTo>
                <a:lnTo>
                  <a:pt x="4" y="78"/>
                </a:lnTo>
                <a:lnTo>
                  <a:pt x="4" y="76"/>
                </a:lnTo>
                <a:lnTo>
                  <a:pt x="4" y="74"/>
                </a:lnTo>
                <a:lnTo>
                  <a:pt x="6" y="74"/>
                </a:lnTo>
                <a:lnTo>
                  <a:pt x="6" y="70"/>
                </a:lnTo>
                <a:lnTo>
                  <a:pt x="6" y="68"/>
                </a:lnTo>
                <a:lnTo>
                  <a:pt x="6" y="66"/>
                </a:lnTo>
                <a:lnTo>
                  <a:pt x="6" y="64"/>
                </a:lnTo>
                <a:lnTo>
                  <a:pt x="8" y="62"/>
                </a:lnTo>
                <a:lnTo>
                  <a:pt x="8" y="60"/>
                </a:lnTo>
                <a:lnTo>
                  <a:pt x="8" y="58"/>
                </a:lnTo>
                <a:lnTo>
                  <a:pt x="8" y="56"/>
                </a:lnTo>
                <a:lnTo>
                  <a:pt x="8" y="54"/>
                </a:lnTo>
                <a:lnTo>
                  <a:pt x="8" y="52"/>
                </a:lnTo>
                <a:lnTo>
                  <a:pt x="10" y="50"/>
                </a:lnTo>
                <a:lnTo>
                  <a:pt x="10" y="46"/>
                </a:lnTo>
                <a:lnTo>
                  <a:pt x="10" y="42"/>
                </a:lnTo>
                <a:lnTo>
                  <a:pt x="10" y="40"/>
                </a:lnTo>
                <a:lnTo>
                  <a:pt x="12" y="42"/>
                </a:lnTo>
                <a:lnTo>
                  <a:pt x="14" y="42"/>
                </a:lnTo>
                <a:lnTo>
                  <a:pt x="14" y="38"/>
                </a:lnTo>
                <a:lnTo>
                  <a:pt x="14" y="36"/>
                </a:lnTo>
                <a:lnTo>
                  <a:pt x="14" y="34"/>
                </a:lnTo>
                <a:lnTo>
                  <a:pt x="14" y="32"/>
                </a:lnTo>
                <a:lnTo>
                  <a:pt x="16" y="30"/>
                </a:lnTo>
                <a:lnTo>
                  <a:pt x="16" y="28"/>
                </a:lnTo>
                <a:lnTo>
                  <a:pt x="16" y="24"/>
                </a:lnTo>
                <a:lnTo>
                  <a:pt x="16" y="22"/>
                </a:lnTo>
                <a:lnTo>
                  <a:pt x="16" y="20"/>
                </a:lnTo>
                <a:lnTo>
                  <a:pt x="16" y="18"/>
                </a:lnTo>
                <a:lnTo>
                  <a:pt x="18" y="18"/>
                </a:lnTo>
                <a:lnTo>
                  <a:pt x="18" y="16"/>
                </a:lnTo>
                <a:lnTo>
                  <a:pt x="18" y="14"/>
                </a:lnTo>
                <a:lnTo>
                  <a:pt x="18" y="12"/>
                </a:lnTo>
                <a:lnTo>
                  <a:pt x="18" y="8"/>
                </a:lnTo>
                <a:lnTo>
                  <a:pt x="18" y="6"/>
                </a:lnTo>
                <a:lnTo>
                  <a:pt x="20" y="4"/>
                </a:lnTo>
                <a:lnTo>
                  <a:pt x="20" y="2"/>
                </a:lnTo>
                <a:lnTo>
                  <a:pt x="20" y="0"/>
                </a:lnTo>
                <a:close/>
              </a:path>
            </a:pathLst>
          </a:custGeom>
          <a:solidFill>
            <a:srgbClr val="4F6228"/>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766" name="San Rafael, CA Div.">
            <a:extLst>
              <a:ext uri="{FF2B5EF4-FFF2-40B4-BE49-F238E27FC236}">
                <a16:creationId xmlns:a16="http://schemas.microsoft.com/office/drawing/2014/main" xmlns="" id="{00000000-0008-0000-0000-0000B0020000}"/>
              </a:ext>
            </a:extLst>
          </p:cNvPr>
          <p:cNvSpPr>
            <a:spLocks/>
          </p:cNvSpPr>
          <p:nvPr/>
        </p:nvSpPr>
        <p:spPr bwMode="auto">
          <a:xfrm>
            <a:off x="3486122" y="4574380"/>
            <a:ext cx="83988" cy="111125"/>
          </a:xfrm>
          <a:custGeom>
            <a:avLst/>
            <a:gdLst>
              <a:gd name="T0" fmla="*/ 2147483647 w 52"/>
              <a:gd name="T1" fmla="*/ 2147483647 h 70"/>
              <a:gd name="T2" fmla="*/ 2147483647 w 52"/>
              <a:gd name="T3" fmla="*/ 2147483647 h 70"/>
              <a:gd name="T4" fmla="*/ 2147483647 w 52"/>
              <a:gd name="T5" fmla="*/ 2147483647 h 70"/>
              <a:gd name="T6" fmla="*/ 2147483647 w 52"/>
              <a:gd name="T7" fmla="*/ 2147483647 h 70"/>
              <a:gd name="T8" fmla="*/ 2147483647 w 52"/>
              <a:gd name="T9" fmla="*/ 2147483647 h 70"/>
              <a:gd name="T10" fmla="*/ 2147483647 w 52"/>
              <a:gd name="T11" fmla="*/ 2147483647 h 70"/>
              <a:gd name="T12" fmla="*/ 2147483647 w 52"/>
              <a:gd name="T13" fmla="*/ 2147483647 h 70"/>
              <a:gd name="T14" fmla="*/ 2147483647 w 52"/>
              <a:gd name="T15" fmla="*/ 2147483647 h 70"/>
              <a:gd name="T16" fmla="*/ 2147483647 w 52"/>
              <a:gd name="T17" fmla="*/ 2147483647 h 70"/>
              <a:gd name="T18" fmla="*/ 2147483647 w 52"/>
              <a:gd name="T19" fmla="*/ 2147483647 h 70"/>
              <a:gd name="T20" fmla="*/ 2147483647 w 52"/>
              <a:gd name="T21" fmla="*/ 2147483647 h 70"/>
              <a:gd name="T22" fmla="*/ 2147483647 w 52"/>
              <a:gd name="T23" fmla="*/ 2147483647 h 70"/>
              <a:gd name="T24" fmla="*/ 2147483647 w 52"/>
              <a:gd name="T25" fmla="*/ 2147483647 h 70"/>
              <a:gd name="T26" fmla="*/ 2147483647 w 52"/>
              <a:gd name="T27" fmla="*/ 2147483647 h 70"/>
              <a:gd name="T28" fmla="*/ 2147483647 w 52"/>
              <a:gd name="T29" fmla="*/ 2147483647 h 70"/>
              <a:gd name="T30" fmla="*/ 2147483647 w 52"/>
              <a:gd name="T31" fmla="*/ 2147483647 h 70"/>
              <a:gd name="T32" fmla="*/ 2147483647 w 52"/>
              <a:gd name="T33" fmla="*/ 2147483647 h 70"/>
              <a:gd name="T34" fmla="*/ 2147483647 w 52"/>
              <a:gd name="T35" fmla="*/ 2147483647 h 70"/>
              <a:gd name="T36" fmla="*/ 2147483647 w 52"/>
              <a:gd name="T37" fmla="*/ 2147483647 h 70"/>
              <a:gd name="T38" fmla="*/ 2147483647 w 52"/>
              <a:gd name="T39" fmla="*/ 2147483647 h 70"/>
              <a:gd name="T40" fmla="*/ 2147483647 w 52"/>
              <a:gd name="T41" fmla="*/ 2147483647 h 70"/>
              <a:gd name="T42" fmla="*/ 2147483647 w 52"/>
              <a:gd name="T43" fmla="*/ 2147483647 h 70"/>
              <a:gd name="T44" fmla="*/ 2147483647 w 52"/>
              <a:gd name="T45" fmla="*/ 2147483647 h 70"/>
              <a:gd name="T46" fmla="*/ 2147483647 w 52"/>
              <a:gd name="T47" fmla="*/ 2147483647 h 70"/>
              <a:gd name="T48" fmla="*/ 2147483647 w 52"/>
              <a:gd name="T49" fmla="*/ 2147483647 h 70"/>
              <a:gd name="T50" fmla="*/ 2147483647 w 52"/>
              <a:gd name="T51" fmla="*/ 2147483647 h 70"/>
              <a:gd name="T52" fmla="*/ 2147483647 w 52"/>
              <a:gd name="T53" fmla="*/ 2147483647 h 70"/>
              <a:gd name="T54" fmla="*/ 2147483647 w 52"/>
              <a:gd name="T55" fmla="*/ 2147483647 h 70"/>
              <a:gd name="T56" fmla="*/ 2147483647 w 52"/>
              <a:gd name="T57" fmla="*/ 2147483647 h 70"/>
              <a:gd name="T58" fmla="*/ 2147483647 w 52"/>
              <a:gd name="T59" fmla="*/ 2147483647 h 70"/>
              <a:gd name="T60" fmla="*/ 2147483647 w 52"/>
              <a:gd name="T61" fmla="*/ 2147483647 h 70"/>
              <a:gd name="T62" fmla="*/ 2147483647 w 52"/>
              <a:gd name="T63" fmla="*/ 2147483647 h 70"/>
              <a:gd name="T64" fmla="*/ 2147483647 w 52"/>
              <a:gd name="T65" fmla="*/ 2147483647 h 70"/>
              <a:gd name="T66" fmla="*/ 2147483647 w 52"/>
              <a:gd name="T67" fmla="*/ 2147483647 h 70"/>
              <a:gd name="T68" fmla="*/ 2147483647 w 52"/>
              <a:gd name="T69" fmla="*/ 2147483647 h 70"/>
              <a:gd name="T70" fmla="*/ 2147483647 w 52"/>
              <a:gd name="T71" fmla="*/ 2147483647 h 70"/>
              <a:gd name="T72" fmla="*/ 2147483647 w 52"/>
              <a:gd name="T73" fmla="*/ 2147483647 h 70"/>
              <a:gd name="T74" fmla="*/ 2147483647 w 52"/>
              <a:gd name="T75" fmla="*/ 2147483647 h 70"/>
              <a:gd name="T76" fmla="*/ 2147483647 w 52"/>
              <a:gd name="T77" fmla="*/ 2147483647 h 70"/>
              <a:gd name="T78" fmla="*/ 2147483647 w 52"/>
              <a:gd name="T79" fmla="*/ 2147483647 h 70"/>
              <a:gd name="T80" fmla="*/ 2147483647 w 52"/>
              <a:gd name="T81" fmla="*/ 2147483647 h 70"/>
              <a:gd name="T82" fmla="*/ 2147483647 w 52"/>
              <a:gd name="T83" fmla="*/ 2147483647 h 70"/>
              <a:gd name="T84" fmla="*/ 2147483647 w 52"/>
              <a:gd name="T85" fmla="*/ 2147483647 h 70"/>
              <a:gd name="T86" fmla="*/ 2147483647 w 52"/>
              <a:gd name="T87" fmla="*/ 2147483647 h 70"/>
              <a:gd name="T88" fmla="*/ 2147483647 w 52"/>
              <a:gd name="T89" fmla="*/ 2147483647 h 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2"/>
              <a:gd name="T136" fmla="*/ 0 h 70"/>
              <a:gd name="T137" fmla="*/ 52 w 52"/>
              <a:gd name="T138" fmla="*/ 70 h 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2" h="70">
                <a:moveTo>
                  <a:pt x="10" y="2"/>
                </a:moveTo>
                <a:lnTo>
                  <a:pt x="10" y="2"/>
                </a:lnTo>
                <a:lnTo>
                  <a:pt x="12" y="2"/>
                </a:lnTo>
                <a:lnTo>
                  <a:pt x="12" y="0"/>
                </a:lnTo>
                <a:lnTo>
                  <a:pt x="14" y="0"/>
                </a:lnTo>
                <a:lnTo>
                  <a:pt x="14" y="2"/>
                </a:lnTo>
                <a:lnTo>
                  <a:pt x="16" y="2"/>
                </a:lnTo>
                <a:lnTo>
                  <a:pt x="18" y="2"/>
                </a:lnTo>
                <a:lnTo>
                  <a:pt x="20" y="2"/>
                </a:lnTo>
                <a:lnTo>
                  <a:pt x="20" y="4"/>
                </a:lnTo>
                <a:lnTo>
                  <a:pt x="20" y="6"/>
                </a:lnTo>
                <a:lnTo>
                  <a:pt x="22" y="6"/>
                </a:lnTo>
                <a:lnTo>
                  <a:pt x="22" y="8"/>
                </a:lnTo>
                <a:lnTo>
                  <a:pt x="24" y="8"/>
                </a:lnTo>
                <a:lnTo>
                  <a:pt x="24" y="10"/>
                </a:lnTo>
                <a:lnTo>
                  <a:pt x="26" y="12"/>
                </a:lnTo>
                <a:lnTo>
                  <a:pt x="26" y="14"/>
                </a:lnTo>
                <a:lnTo>
                  <a:pt x="28" y="14"/>
                </a:lnTo>
                <a:lnTo>
                  <a:pt x="28" y="16"/>
                </a:lnTo>
                <a:lnTo>
                  <a:pt x="30" y="18"/>
                </a:lnTo>
                <a:lnTo>
                  <a:pt x="32" y="20"/>
                </a:lnTo>
                <a:lnTo>
                  <a:pt x="34" y="20"/>
                </a:lnTo>
                <a:lnTo>
                  <a:pt x="34" y="22"/>
                </a:lnTo>
                <a:lnTo>
                  <a:pt x="36" y="22"/>
                </a:lnTo>
                <a:lnTo>
                  <a:pt x="38" y="22"/>
                </a:lnTo>
                <a:lnTo>
                  <a:pt x="38" y="24"/>
                </a:lnTo>
                <a:lnTo>
                  <a:pt x="42" y="24"/>
                </a:lnTo>
                <a:lnTo>
                  <a:pt x="42" y="26"/>
                </a:lnTo>
                <a:lnTo>
                  <a:pt x="42" y="24"/>
                </a:lnTo>
                <a:lnTo>
                  <a:pt x="44" y="24"/>
                </a:lnTo>
                <a:lnTo>
                  <a:pt x="44" y="26"/>
                </a:lnTo>
                <a:lnTo>
                  <a:pt x="46" y="26"/>
                </a:lnTo>
                <a:lnTo>
                  <a:pt x="46" y="28"/>
                </a:lnTo>
                <a:lnTo>
                  <a:pt x="46" y="30"/>
                </a:lnTo>
                <a:lnTo>
                  <a:pt x="48" y="30"/>
                </a:lnTo>
                <a:lnTo>
                  <a:pt x="48" y="32"/>
                </a:lnTo>
                <a:lnTo>
                  <a:pt x="50" y="36"/>
                </a:lnTo>
                <a:lnTo>
                  <a:pt x="50" y="40"/>
                </a:lnTo>
                <a:lnTo>
                  <a:pt x="52" y="40"/>
                </a:lnTo>
                <a:lnTo>
                  <a:pt x="50" y="44"/>
                </a:lnTo>
                <a:lnTo>
                  <a:pt x="48" y="46"/>
                </a:lnTo>
                <a:lnTo>
                  <a:pt x="48" y="48"/>
                </a:lnTo>
                <a:lnTo>
                  <a:pt x="52" y="50"/>
                </a:lnTo>
                <a:lnTo>
                  <a:pt x="52" y="52"/>
                </a:lnTo>
                <a:lnTo>
                  <a:pt x="50" y="52"/>
                </a:lnTo>
                <a:lnTo>
                  <a:pt x="46" y="52"/>
                </a:lnTo>
                <a:lnTo>
                  <a:pt x="46" y="54"/>
                </a:lnTo>
                <a:lnTo>
                  <a:pt x="46" y="56"/>
                </a:lnTo>
                <a:lnTo>
                  <a:pt x="44" y="58"/>
                </a:lnTo>
                <a:lnTo>
                  <a:pt x="46" y="58"/>
                </a:lnTo>
                <a:lnTo>
                  <a:pt x="48" y="60"/>
                </a:lnTo>
                <a:lnTo>
                  <a:pt x="48" y="62"/>
                </a:lnTo>
                <a:lnTo>
                  <a:pt x="50" y="64"/>
                </a:lnTo>
                <a:lnTo>
                  <a:pt x="48" y="64"/>
                </a:lnTo>
                <a:lnTo>
                  <a:pt x="48" y="66"/>
                </a:lnTo>
                <a:lnTo>
                  <a:pt x="46" y="66"/>
                </a:lnTo>
                <a:lnTo>
                  <a:pt x="46" y="62"/>
                </a:lnTo>
                <a:lnTo>
                  <a:pt x="44" y="62"/>
                </a:lnTo>
                <a:lnTo>
                  <a:pt x="44" y="68"/>
                </a:lnTo>
                <a:lnTo>
                  <a:pt x="44" y="70"/>
                </a:lnTo>
                <a:lnTo>
                  <a:pt x="42" y="70"/>
                </a:lnTo>
                <a:lnTo>
                  <a:pt x="40" y="70"/>
                </a:lnTo>
                <a:lnTo>
                  <a:pt x="40" y="68"/>
                </a:lnTo>
                <a:lnTo>
                  <a:pt x="30" y="56"/>
                </a:lnTo>
                <a:lnTo>
                  <a:pt x="28" y="54"/>
                </a:lnTo>
                <a:lnTo>
                  <a:pt x="28" y="56"/>
                </a:lnTo>
                <a:lnTo>
                  <a:pt x="26" y="56"/>
                </a:lnTo>
                <a:lnTo>
                  <a:pt x="20" y="48"/>
                </a:lnTo>
                <a:lnTo>
                  <a:pt x="18" y="40"/>
                </a:lnTo>
                <a:lnTo>
                  <a:pt x="10" y="36"/>
                </a:lnTo>
                <a:lnTo>
                  <a:pt x="10" y="32"/>
                </a:lnTo>
                <a:lnTo>
                  <a:pt x="12" y="30"/>
                </a:lnTo>
                <a:lnTo>
                  <a:pt x="10" y="32"/>
                </a:lnTo>
                <a:lnTo>
                  <a:pt x="10" y="30"/>
                </a:lnTo>
                <a:lnTo>
                  <a:pt x="6" y="32"/>
                </a:lnTo>
                <a:lnTo>
                  <a:pt x="8" y="36"/>
                </a:lnTo>
                <a:lnTo>
                  <a:pt x="8" y="34"/>
                </a:lnTo>
                <a:lnTo>
                  <a:pt x="4" y="36"/>
                </a:lnTo>
                <a:lnTo>
                  <a:pt x="4" y="40"/>
                </a:lnTo>
                <a:lnTo>
                  <a:pt x="0" y="38"/>
                </a:lnTo>
                <a:lnTo>
                  <a:pt x="10" y="20"/>
                </a:lnTo>
                <a:lnTo>
                  <a:pt x="10" y="10"/>
                </a:lnTo>
                <a:lnTo>
                  <a:pt x="16" y="26"/>
                </a:lnTo>
                <a:lnTo>
                  <a:pt x="20" y="32"/>
                </a:lnTo>
                <a:lnTo>
                  <a:pt x="14" y="14"/>
                </a:lnTo>
                <a:lnTo>
                  <a:pt x="12" y="10"/>
                </a:lnTo>
                <a:lnTo>
                  <a:pt x="10" y="2"/>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767" name="Freeform 689">
            <a:extLst>
              <a:ext uri="{FF2B5EF4-FFF2-40B4-BE49-F238E27FC236}">
                <a16:creationId xmlns:a16="http://schemas.microsoft.com/office/drawing/2014/main" xmlns="" id="{00000000-0008-0000-0000-0000B2020000}"/>
              </a:ext>
            </a:extLst>
          </p:cNvPr>
          <p:cNvSpPr>
            <a:spLocks/>
          </p:cNvSpPr>
          <p:nvPr/>
        </p:nvSpPr>
        <p:spPr bwMode="auto">
          <a:xfrm>
            <a:off x="3922535" y="5364117"/>
            <a:ext cx="225425" cy="226803"/>
          </a:xfrm>
          <a:custGeom>
            <a:avLst/>
            <a:gdLst>
              <a:gd name="T0" fmla="*/ 2147483646 w 142"/>
              <a:gd name="T1" fmla="*/ 0 h 144"/>
              <a:gd name="T2" fmla="*/ 2147483646 w 142"/>
              <a:gd name="T3" fmla="*/ 2147483646 h 144"/>
              <a:gd name="T4" fmla="*/ 2147483646 w 142"/>
              <a:gd name="T5" fmla="*/ 2147483646 h 144"/>
              <a:gd name="T6" fmla="*/ 2147483646 w 142"/>
              <a:gd name="T7" fmla="*/ 2147483646 h 144"/>
              <a:gd name="T8" fmla="*/ 2147483646 w 142"/>
              <a:gd name="T9" fmla="*/ 2147483646 h 144"/>
              <a:gd name="T10" fmla="*/ 2147483646 w 142"/>
              <a:gd name="T11" fmla="*/ 2147483646 h 144"/>
              <a:gd name="T12" fmla="*/ 2147483646 w 142"/>
              <a:gd name="T13" fmla="*/ 2147483646 h 144"/>
              <a:gd name="T14" fmla="*/ 2147483646 w 142"/>
              <a:gd name="T15" fmla="*/ 2147483646 h 144"/>
              <a:gd name="T16" fmla="*/ 2147483646 w 142"/>
              <a:gd name="T17" fmla="*/ 2147483646 h 144"/>
              <a:gd name="T18" fmla="*/ 2147483646 w 142"/>
              <a:gd name="T19" fmla="*/ 2147483646 h 144"/>
              <a:gd name="T20" fmla="*/ 2147483646 w 142"/>
              <a:gd name="T21" fmla="*/ 2147483646 h 144"/>
              <a:gd name="T22" fmla="*/ 2147483646 w 142"/>
              <a:gd name="T23" fmla="*/ 2147483646 h 144"/>
              <a:gd name="T24" fmla="*/ 2147483646 w 142"/>
              <a:gd name="T25" fmla="*/ 2147483646 h 144"/>
              <a:gd name="T26" fmla="*/ 2147483646 w 142"/>
              <a:gd name="T27" fmla="*/ 2147483646 h 144"/>
              <a:gd name="T28" fmla="*/ 2147483646 w 142"/>
              <a:gd name="T29" fmla="*/ 2147483646 h 144"/>
              <a:gd name="T30" fmla="*/ 2147483646 w 142"/>
              <a:gd name="T31" fmla="*/ 2147483646 h 144"/>
              <a:gd name="T32" fmla="*/ 2147483646 w 142"/>
              <a:gd name="T33" fmla="*/ 2147483646 h 144"/>
              <a:gd name="T34" fmla="*/ 2147483646 w 142"/>
              <a:gd name="T35" fmla="*/ 2147483646 h 144"/>
              <a:gd name="T36" fmla="*/ 2147483646 w 142"/>
              <a:gd name="T37" fmla="*/ 2147483646 h 144"/>
              <a:gd name="T38" fmla="*/ 2147483646 w 142"/>
              <a:gd name="T39" fmla="*/ 2147483646 h 144"/>
              <a:gd name="T40" fmla="*/ 2147483646 w 142"/>
              <a:gd name="T41" fmla="*/ 2147483646 h 144"/>
              <a:gd name="T42" fmla="*/ 2147483646 w 142"/>
              <a:gd name="T43" fmla="*/ 2147483646 h 144"/>
              <a:gd name="T44" fmla="*/ 2147483646 w 142"/>
              <a:gd name="T45" fmla="*/ 2147483646 h 144"/>
              <a:gd name="T46" fmla="*/ 2147483646 w 142"/>
              <a:gd name="T47" fmla="*/ 2147483646 h 144"/>
              <a:gd name="T48" fmla="*/ 2147483646 w 142"/>
              <a:gd name="T49" fmla="*/ 2147483646 h 144"/>
              <a:gd name="T50" fmla="*/ 2147483646 w 142"/>
              <a:gd name="T51" fmla="*/ 2147483646 h 144"/>
              <a:gd name="T52" fmla="*/ 2147483646 w 142"/>
              <a:gd name="T53" fmla="*/ 2147483646 h 144"/>
              <a:gd name="T54" fmla="*/ 2147483646 w 142"/>
              <a:gd name="T55" fmla="*/ 2147483646 h 144"/>
              <a:gd name="T56" fmla="*/ 2147483646 w 142"/>
              <a:gd name="T57" fmla="*/ 2147483646 h 144"/>
              <a:gd name="T58" fmla="*/ 2147483646 w 142"/>
              <a:gd name="T59" fmla="*/ 2147483646 h 144"/>
              <a:gd name="T60" fmla="*/ 2147483646 w 142"/>
              <a:gd name="T61" fmla="*/ 2147483646 h 144"/>
              <a:gd name="T62" fmla="*/ 2147483646 w 142"/>
              <a:gd name="T63" fmla="*/ 2147483646 h 144"/>
              <a:gd name="T64" fmla="*/ 2147483646 w 142"/>
              <a:gd name="T65" fmla="*/ 2147483646 h 144"/>
              <a:gd name="T66" fmla="*/ 2147483646 w 142"/>
              <a:gd name="T67" fmla="*/ 2147483646 h 144"/>
              <a:gd name="T68" fmla="*/ 2147483646 w 142"/>
              <a:gd name="T69" fmla="*/ 2147483646 h 144"/>
              <a:gd name="T70" fmla="*/ 2147483646 w 142"/>
              <a:gd name="T71" fmla="*/ 2147483646 h 144"/>
              <a:gd name="T72" fmla="*/ 2147483646 w 142"/>
              <a:gd name="T73" fmla="*/ 2147483646 h 144"/>
              <a:gd name="T74" fmla="*/ 2147483646 w 142"/>
              <a:gd name="T75" fmla="*/ 2147483646 h 144"/>
              <a:gd name="T76" fmla="*/ 2147483646 w 142"/>
              <a:gd name="T77" fmla="*/ 2147483646 h 144"/>
              <a:gd name="T78" fmla="*/ 2147483646 w 142"/>
              <a:gd name="T79" fmla="*/ 2147483646 h 144"/>
              <a:gd name="T80" fmla="*/ 2147483646 w 142"/>
              <a:gd name="T81" fmla="*/ 2147483646 h 144"/>
              <a:gd name="T82" fmla="*/ 2147483646 w 142"/>
              <a:gd name="T83" fmla="*/ 2147483646 h 144"/>
              <a:gd name="T84" fmla="*/ 0 w 142"/>
              <a:gd name="T85" fmla="*/ 2147483646 h 144"/>
              <a:gd name="T86" fmla="*/ 2147483646 w 142"/>
              <a:gd name="T87" fmla="*/ 2147483646 h 144"/>
              <a:gd name="T88" fmla="*/ 2147483646 w 142"/>
              <a:gd name="T89" fmla="*/ 2147483646 h 144"/>
              <a:gd name="T90" fmla="*/ 2147483646 w 142"/>
              <a:gd name="T91" fmla="*/ 2147483646 h 144"/>
              <a:gd name="T92" fmla="*/ 2147483646 w 142"/>
              <a:gd name="T93" fmla="*/ 2147483646 h 144"/>
              <a:gd name="T94" fmla="*/ 2147483646 w 142"/>
              <a:gd name="T95" fmla="*/ 2147483646 h 144"/>
              <a:gd name="T96" fmla="*/ 2147483646 w 142"/>
              <a:gd name="T97" fmla="*/ 2147483646 h 144"/>
              <a:gd name="T98" fmla="*/ 2147483646 w 142"/>
              <a:gd name="T99" fmla="*/ 2147483646 h 144"/>
              <a:gd name="T100" fmla="*/ 2147483646 w 142"/>
              <a:gd name="T101" fmla="*/ 2147483646 h 144"/>
              <a:gd name="T102" fmla="*/ 2147483646 w 142"/>
              <a:gd name="T103" fmla="*/ 2147483646 h 144"/>
              <a:gd name="T104" fmla="*/ 2147483646 w 142"/>
              <a:gd name="T105" fmla="*/ 2147483646 h 144"/>
              <a:gd name="T106" fmla="*/ 2147483646 w 142"/>
              <a:gd name="T107" fmla="*/ 2147483646 h 14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42"/>
              <a:gd name="T163" fmla="*/ 0 h 144"/>
              <a:gd name="T164" fmla="*/ 142 w 142"/>
              <a:gd name="T165" fmla="*/ 144 h 14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42" h="144">
                <a:moveTo>
                  <a:pt x="24" y="4"/>
                </a:moveTo>
                <a:lnTo>
                  <a:pt x="24" y="0"/>
                </a:lnTo>
                <a:lnTo>
                  <a:pt x="26" y="0"/>
                </a:lnTo>
                <a:lnTo>
                  <a:pt x="28" y="0"/>
                </a:lnTo>
                <a:lnTo>
                  <a:pt x="30" y="0"/>
                </a:lnTo>
                <a:lnTo>
                  <a:pt x="32" y="2"/>
                </a:lnTo>
                <a:lnTo>
                  <a:pt x="34" y="2"/>
                </a:lnTo>
                <a:lnTo>
                  <a:pt x="38" y="2"/>
                </a:lnTo>
                <a:lnTo>
                  <a:pt x="40" y="4"/>
                </a:lnTo>
                <a:lnTo>
                  <a:pt x="42" y="4"/>
                </a:lnTo>
                <a:lnTo>
                  <a:pt x="44" y="4"/>
                </a:lnTo>
                <a:lnTo>
                  <a:pt x="46" y="4"/>
                </a:lnTo>
                <a:lnTo>
                  <a:pt x="48" y="4"/>
                </a:lnTo>
                <a:lnTo>
                  <a:pt x="50" y="4"/>
                </a:lnTo>
                <a:lnTo>
                  <a:pt x="52" y="6"/>
                </a:lnTo>
                <a:lnTo>
                  <a:pt x="56" y="6"/>
                </a:lnTo>
                <a:lnTo>
                  <a:pt x="58" y="6"/>
                </a:lnTo>
                <a:lnTo>
                  <a:pt x="60" y="6"/>
                </a:lnTo>
                <a:lnTo>
                  <a:pt x="60" y="8"/>
                </a:lnTo>
                <a:lnTo>
                  <a:pt x="62" y="8"/>
                </a:lnTo>
                <a:lnTo>
                  <a:pt x="64" y="8"/>
                </a:lnTo>
                <a:lnTo>
                  <a:pt x="66" y="8"/>
                </a:lnTo>
                <a:lnTo>
                  <a:pt x="68" y="8"/>
                </a:lnTo>
                <a:lnTo>
                  <a:pt x="72" y="8"/>
                </a:lnTo>
                <a:lnTo>
                  <a:pt x="72" y="10"/>
                </a:lnTo>
                <a:lnTo>
                  <a:pt x="74" y="10"/>
                </a:lnTo>
                <a:lnTo>
                  <a:pt x="76" y="10"/>
                </a:lnTo>
                <a:lnTo>
                  <a:pt x="80" y="10"/>
                </a:lnTo>
                <a:lnTo>
                  <a:pt x="80" y="12"/>
                </a:lnTo>
                <a:lnTo>
                  <a:pt x="82" y="10"/>
                </a:lnTo>
                <a:lnTo>
                  <a:pt x="82" y="12"/>
                </a:lnTo>
                <a:lnTo>
                  <a:pt x="84" y="12"/>
                </a:lnTo>
                <a:lnTo>
                  <a:pt x="86" y="12"/>
                </a:lnTo>
                <a:lnTo>
                  <a:pt x="88" y="12"/>
                </a:lnTo>
                <a:lnTo>
                  <a:pt x="90" y="14"/>
                </a:lnTo>
                <a:lnTo>
                  <a:pt x="92" y="12"/>
                </a:lnTo>
                <a:lnTo>
                  <a:pt x="92" y="14"/>
                </a:lnTo>
                <a:lnTo>
                  <a:pt x="94" y="14"/>
                </a:lnTo>
                <a:lnTo>
                  <a:pt x="98" y="14"/>
                </a:lnTo>
                <a:lnTo>
                  <a:pt x="100" y="14"/>
                </a:lnTo>
                <a:lnTo>
                  <a:pt x="100" y="16"/>
                </a:lnTo>
                <a:lnTo>
                  <a:pt x="104" y="16"/>
                </a:lnTo>
                <a:lnTo>
                  <a:pt x="108" y="16"/>
                </a:lnTo>
                <a:lnTo>
                  <a:pt x="110" y="16"/>
                </a:lnTo>
                <a:lnTo>
                  <a:pt x="114" y="18"/>
                </a:lnTo>
                <a:lnTo>
                  <a:pt x="116" y="18"/>
                </a:lnTo>
                <a:lnTo>
                  <a:pt x="118" y="18"/>
                </a:lnTo>
                <a:lnTo>
                  <a:pt x="120" y="18"/>
                </a:lnTo>
                <a:lnTo>
                  <a:pt x="122" y="18"/>
                </a:lnTo>
                <a:lnTo>
                  <a:pt x="122" y="20"/>
                </a:lnTo>
                <a:lnTo>
                  <a:pt x="124" y="20"/>
                </a:lnTo>
                <a:lnTo>
                  <a:pt x="126" y="20"/>
                </a:lnTo>
                <a:lnTo>
                  <a:pt x="128" y="20"/>
                </a:lnTo>
                <a:lnTo>
                  <a:pt x="130" y="20"/>
                </a:lnTo>
                <a:lnTo>
                  <a:pt x="132" y="20"/>
                </a:lnTo>
                <a:lnTo>
                  <a:pt x="132" y="22"/>
                </a:lnTo>
                <a:lnTo>
                  <a:pt x="134" y="22"/>
                </a:lnTo>
                <a:lnTo>
                  <a:pt x="136" y="22"/>
                </a:lnTo>
                <a:lnTo>
                  <a:pt x="138" y="22"/>
                </a:lnTo>
                <a:lnTo>
                  <a:pt x="142" y="22"/>
                </a:lnTo>
                <a:lnTo>
                  <a:pt x="142" y="26"/>
                </a:lnTo>
                <a:lnTo>
                  <a:pt x="140" y="26"/>
                </a:lnTo>
                <a:lnTo>
                  <a:pt x="140" y="28"/>
                </a:lnTo>
                <a:lnTo>
                  <a:pt x="140" y="30"/>
                </a:lnTo>
                <a:lnTo>
                  <a:pt x="140" y="32"/>
                </a:lnTo>
                <a:lnTo>
                  <a:pt x="140" y="34"/>
                </a:lnTo>
                <a:lnTo>
                  <a:pt x="140" y="36"/>
                </a:lnTo>
                <a:lnTo>
                  <a:pt x="138" y="38"/>
                </a:lnTo>
                <a:lnTo>
                  <a:pt x="138" y="42"/>
                </a:lnTo>
                <a:lnTo>
                  <a:pt x="138" y="44"/>
                </a:lnTo>
                <a:lnTo>
                  <a:pt x="136" y="44"/>
                </a:lnTo>
                <a:lnTo>
                  <a:pt x="138" y="46"/>
                </a:lnTo>
                <a:lnTo>
                  <a:pt x="136" y="48"/>
                </a:lnTo>
                <a:lnTo>
                  <a:pt x="136" y="50"/>
                </a:lnTo>
                <a:lnTo>
                  <a:pt x="136" y="52"/>
                </a:lnTo>
                <a:lnTo>
                  <a:pt x="136" y="54"/>
                </a:lnTo>
                <a:lnTo>
                  <a:pt x="136" y="56"/>
                </a:lnTo>
                <a:lnTo>
                  <a:pt x="136" y="58"/>
                </a:lnTo>
                <a:lnTo>
                  <a:pt x="136" y="60"/>
                </a:lnTo>
                <a:lnTo>
                  <a:pt x="134" y="62"/>
                </a:lnTo>
                <a:lnTo>
                  <a:pt x="134" y="64"/>
                </a:lnTo>
                <a:lnTo>
                  <a:pt x="134" y="66"/>
                </a:lnTo>
                <a:lnTo>
                  <a:pt x="134" y="68"/>
                </a:lnTo>
                <a:lnTo>
                  <a:pt x="134" y="70"/>
                </a:lnTo>
                <a:lnTo>
                  <a:pt x="134" y="72"/>
                </a:lnTo>
                <a:lnTo>
                  <a:pt x="132" y="74"/>
                </a:lnTo>
                <a:lnTo>
                  <a:pt x="132" y="76"/>
                </a:lnTo>
                <a:lnTo>
                  <a:pt x="132" y="78"/>
                </a:lnTo>
                <a:lnTo>
                  <a:pt x="132" y="80"/>
                </a:lnTo>
                <a:lnTo>
                  <a:pt x="132" y="82"/>
                </a:lnTo>
                <a:lnTo>
                  <a:pt x="132" y="86"/>
                </a:lnTo>
                <a:lnTo>
                  <a:pt x="130" y="88"/>
                </a:lnTo>
                <a:lnTo>
                  <a:pt x="128" y="90"/>
                </a:lnTo>
                <a:lnTo>
                  <a:pt x="128" y="92"/>
                </a:lnTo>
                <a:lnTo>
                  <a:pt x="128" y="94"/>
                </a:lnTo>
                <a:lnTo>
                  <a:pt x="128" y="96"/>
                </a:lnTo>
                <a:lnTo>
                  <a:pt x="126" y="100"/>
                </a:lnTo>
                <a:lnTo>
                  <a:pt x="124" y="102"/>
                </a:lnTo>
                <a:lnTo>
                  <a:pt x="124" y="104"/>
                </a:lnTo>
                <a:lnTo>
                  <a:pt x="122" y="104"/>
                </a:lnTo>
                <a:lnTo>
                  <a:pt x="122" y="106"/>
                </a:lnTo>
                <a:lnTo>
                  <a:pt x="122" y="108"/>
                </a:lnTo>
                <a:lnTo>
                  <a:pt x="120" y="108"/>
                </a:lnTo>
                <a:lnTo>
                  <a:pt x="120" y="110"/>
                </a:lnTo>
                <a:lnTo>
                  <a:pt x="120" y="112"/>
                </a:lnTo>
                <a:lnTo>
                  <a:pt x="118" y="112"/>
                </a:lnTo>
                <a:lnTo>
                  <a:pt x="118" y="114"/>
                </a:lnTo>
                <a:lnTo>
                  <a:pt x="118" y="116"/>
                </a:lnTo>
                <a:lnTo>
                  <a:pt x="116" y="116"/>
                </a:lnTo>
                <a:lnTo>
                  <a:pt x="114" y="116"/>
                </a:lnTo>
                <a:lnTo>
                  <a:pt x="112" y="116"/>
                </a:lnTo>
                <a:lnTo>
                  <a:pt x="112" y="118"/>
                </a:lnTo>
                <a:lnTo>
                  <a:pt x="110" y="118"/>
                </a:lnTo>
                <a:lnTo>
                  <a:pt x="108" y="120"/>
                </a:lnTo>
                <a:lnTo>
                  <a:pt x="108" y="122"/>
                </a:lnTo>
                <a:lnTo>
                  <a:pt x="110" y="122"/>
                </a:lnTo>
                <a:lnTo>
                  <a:pt x="108" y="124"/>
                </a:lnTo>
                <a:lnTo>
                  <a:pt x="110" y="124"/>
                </a:lnTo>
                <a:lnTo>
                  <a:pt x="108" y="124"/>
                </a:lnTo>
                <a:lnTo>
                  <a:pt x="104" y="124"/>
                </a:lnTo>
                <a:lnTo>
                  <a:pt x="102" y="122"/>
                </a:lnTo>
                <a:lnTo>
                  <a:pt x="98" y="122"/>
                </a:lnTo>
                <a:lnTo>
                  <a:pt x="96" y="122"/>
                </a:lnTo>
                <a:lnTo>
                  <a:pt x="94" y="122"/>
                </a:lnTo>
                <a:lnTo>
                  <a:pt x="92" y="122"/>
                </a:lnTo>
                <a:lnTo>
                  <a:pt x="90" y="120"/>
                </a:lnTo>
                <a:lnTo>
                  <a:pt x="90" y="124"/>
                </a:lnTo>
                <a:lnTo>
                  <a:pt x="90" y="126"/>
                </a:lnTo>
                <a:lnTo>
                  <a:pt x="88" y="126"/>
                </a:lnTo>
                <a:lnTo>
                  <a:pt x="88" y="128"/>
                </a:lnTo>
                <a:lnTo>
                  <a:pt x="86" y="128"/>
                </a:lnTo>
                <a:lnTo>
                  <a:pt x="84" y="128"/>
                </a:lnTo>
                <a:lnTo>
                  <a:pt x="84" y="130"/>
                </a:lnTo>
                <a:lnTo>
                  <a:pt x="82" y="130"/>
                </a:lnTo>
                <a:lnTo>
                  <a:pt x="80" y="130"/>
                </a:lnTo>
                <a:lnTo>
                  <a:pt x="80" y="132"/>
                </a:lnTo>
                <a:lnTo>
                  <a:pt x="80" y="134"/>
                </a:lnTo>
                <a:lnTo>
                  <a:pt x="78" y="134"/>
                </a:lnTo>
                <a:lnTo>
                  <a:pt x="78" y="136"/>
                </a:lnTo>
                <a:lnTo>
                  <a:pt x="76" y="136"/>
                </a:lnTo>
                <a:lnTo>
                  <a:pt x="76" y="138"/>
                </a:lnTo>
                <a:lnTo>
                  <a:pt x="74" y="138"/>
                </a:lnTo>
                <a:lnTo>
                  <a:pt x="76" y="140"/>
                </a:lnTo>
                <a:lnTo>
                  <a:pt x="76" y="142"/>
                </a:lnTo>
                <a:lnTo>
                  <a:pt x="74" y="142"/>
                </a:lnTo>
                <a:lnTo>
                  <a:pt x="72" y="142"/>
                </a:lnTo>
                <a:lnTo>
                  <a:pt x="68" y="138"/>
                </a:lnTo>
                <a:lnTo>
                  <a:pt x="64" y="140"/>
                </a:lnTo>
                <a:lnTo>
                  <a:pt x="64" y="138"/>
                </a:lnTo>
                <a:lnTo>
                  <a:pt x="64" y="136"/>
                </a:lnTo>
                <a:lnTo>
                  <a:pt x="62" y="136"/>
                </a:lnTo>
                <a:lnTo>
                  <a:pt x="60" y="136"/>
                </a:lnTo>
                <a:lnTo>
                  <a:pt x="58" y="136"/>
                </a:lnTo>
                <a:lnTo>
                  <a:pt x="58" y="138"/>
                </a:lnTo>
                <a:lnTo>
                  <a:pt x="56" y="142"/>
                </a:lnTo>
                <a:lnTo>
                  <a:pt x="56" y="144"/>
                </a:lnTo>
                <a:lnTo>
                  <a:pt x="54" y="144"/>
                </a:lnTo>
                <a:lnTo>
                  <a:pt x="50" y="140"/>
                </a:lnTo>
                <a:lnTo>
                  <a:pt x="50" y="138"/>
                </a:lnTo>
                <a:lnTo>
                  <a:pt x="44" y="136"/>
                </a:lnTo>
                <a:lnTo>
                  <a:pt x="42" y="134"/>
                </a:lnTo>
                <a:lnTo>
                  <a:pt x="42" y="132"/>
                </a:lnTo>
                <a:lnTo>
                  <a:pt x="46" y="132"/>
                </a:lnTo>
                <a:lnTo>
                  <a:pt x="48" y="128"/>
                </a:lnTo>
                <a:lnTo>
                  <a:pt x="48" y="124"/>
                </a:lnTo>
                <a:lnTo>
                  <a:pt x="46" y="112"/>
                </a:lnTo>
                <a:lnTo>
                  <a:pt x="42" y="102"/>
                </a:lnTo>
                <a:lnTo>
                  <a:pt x="38" y="98"/>
                </a:lnTo>
                <a:lnTo>
                  <a:pt x="26" y="96"/>
                </a:lnTo>
                <a:lnTo>
                  <a:pt x="14" y="96"/>
                </a:lnTo>
                <a:lnTo>
                  <a:pt x="12" y="98"/>
                </a:lnTo>
                <a:lnTo>
                  <a:pt x="8" y="94"/>
                </a:lnTo>
                <a:lnTo>
                  <a:pt x="0" y="90"/>
                </a:lnTo>
                <a:lnTo>
                  <a:pt x="0" y="88"/>
                </a:lnTo>
                <a:lnTo>
                  <a:pt x="0" y="86"/>
                </a:lnTo>
                <a:lnTo>
                  <a:pt x="2" y="86"/>
                </a:lnTo>
                <a:lnTo>
                  <a:pt x="4" y="84"/>
                </a:lnTo>
                <a:lnTo>
                  <a:pt x="6" y="84"/>
                </a:lnTo>
                <a:lnTo>
                  <a:pt x="8" y="82"/>
                </a:lnTo>
                <a:lnTo>
                  <a:pt x="10" y="82"/>
                </a:lnTo>
                <a:lnTo>
                  <a:pt x="12" y="82"/>
                </a:lnTo>
                <a:lnTo>
                  <a:pt x="12" y="80"/>
                </a:lnTo>
                <a:lnTo>
                  <a:pt x="14" y="80"/>
                </a:lnTo>
                <a:lnTo>
                  <a:pt x="16" y="80"/>
                </a:lnTo>
                <a:lnTo>
                  <a:pt x="18" y="78"/>
                </a:lnTo>
                <a:lnTo>
                  <a:pt x="18" y="80"/>
                </a:lnTo>
                <a:lnTo>
                  <a:pt x="20" y="78"/>
                </a:lnTo>
                <a:lnTo>
                  <a:pt x="22" y="80"/>
                </a:lnTo>
                <a:lnTo>
                  <a:pt x="24" y="80"/>
                </a:lnTo>
                <a:lnTo>
                  <a:pt x="26" y="80"/>
                </a:lnTo>
                <a:lnTo>
                  <a:pt x="28" y="80"/>
                </a:lnTo>
                <a:lnTo>
                  <a:pt x="28" y="82"/>
                </a:lnTo>
                <a:lnTo>
                  <a:pt x="30" y="82"/>
                </a:lnTo>
                <a:lnTo>
                  <a:pt x="30" y="78"/>
                </a:lnTo>
                <a:lnTo>
                  <a:pt x="30" y="76"/>
                </a:lnTo>
                <a:lnTo>
                  <a:pt x="30" y="74"/>
                </a:lnTo>
                <a:lnTo>
                  <a:pt x="32" y="74"/>
                </a:lnTo>
                <a:lnTo>
                  <a:pt x="32" y="72"/>
                </a:lnTo>
                <a:lnTo>
                  <a:pt x="32" y="74"/>
                </a:lnTo>
                <a:lnTo>
                  <a:pt x="34" y="72"/>
                </a:lnTo>
                <a:lnTo>
                  <a:pt x="34" y="70"/>
                </a:lnTo>
                <a:lnTo>
                  <a:pt x="36" y="70"/>
                </a:lnTo>
                <a:lnTo>
                  <a:pt x="34" y="64"/>
                </a:lnTo>
                <a:lnTo>
                  <a:pt x="34" y="62"/>
                </a:lnTo>
                <a:lnTo>
                  <a:pt x="34" y="58"/>
                </a:lnTo>
                <a:lnTo>
                  <a:pt x="34" y="56"/>
                </a:lnTo>
                <a:lnTo>
                  <a:pt x="32" y="54"/>
                </a:lnTo>
                <a:lnTo>
                  <a:pt x="32" y="50"/>
                </a:lnTo>
                <a:lnTo>
                  <a:pt x="32" y="46"/>
                </a:lnTo>
                <a:lnTo>
                  <a:pt x="32" y="44"/>
                </a:lnTo>
                <a:lnTo>
                  <a:pt x="30" y="40"/>
                </a:lnTo>
                <a:lnTo>
                  <a:pt x="30" y="38"/>
                </a:lnTo>
                <a:lnTo>
                  <a:pt x="30" y="34"/>
                </a:lnTo>
                <a:lnTo>
                  <a:pt x="28" y="30"/>
                </a:lnTo>
                <a:lnTo>
                  <a:pt x="28" y="28"/>
                </a:lnTo>
                <a:lnTo>
                  <a:pt x="28" y="26"/>
                </a:lnTo>
                <a:lnTo>
                  <a:pt x="26" y="22"/>
                </a:lnTo>
                <a:lnTo>
                  <a:pt x="26" y="18"/>
                </a:lnTo>
                <a:lnTo>
                  <a:pt x="26" y="14"/>
                </a:lnTo>
                <a:lnTo>
                  <a:pt x="26" y="12"/>
                </a:lnTo>
                <a:lnTo>
                  <a:pt x="24" y="4"/>
                </a:lnTo>
              </a:path>
            </a:pathLst>
          </a:custGeom>
          <a:noFill/>
          <a:ln w="3175">
            <a:solidFill>
              <a:schemeClr val="bg1">
                <a:lumMod val="50000"/>
              </a:schemeClr>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grpSp>
        <p:nvGrpSpPr>
          <p:cNvPr id="1768" name="Los Angeles-Long Beach-Glendale">
            <a:extLst>
              <a:ext uri="{FF2B5EF4-FFF2-40B4-BE49-F238E27FC236}">
                <a16:creationId xmlns:a16="http://schemas.microsoft.com/office/drawing/2014/main" xmlns="" id="{00000000-0008-0000-0000-000002000000}"/>
              </a:ext>
            </a:extLst>
          </p:cNvPr>
          <p:cNvGrpSpPr/>
          <p:nvPr/>
        </p:nvGrpSpPr>
        <p:grpSpPr>
          <a:xfrm>
            <a:off x="3922535" y="5364109"/>
            <a:ext cx="225425" cy="390104"/>
            <a:chOff x="2432859" y="3055758"/>
            <a:chExt cx="225425" cy="393700"/>
          </a:xfrm>
        </p:grpSpPr>
        <p:sp>
          <p:nvSpPr>
            <p:cNvPr id="2959" name="Freeform 690">
              <a:extLst>
                <a:ext uri="{FF2B5EF4-FFF2-40B4-BE49-F238E27FC236}">
                  <a16:creationId xmlns:a16="http://schemas.microsoft.com/office/drawing/2014/main" xmlns="" id="{00000000-0008-0000-0000-0000B3020000}"/>
                </a:ext>
              </a:extLst>
            </p:cNvPr>
            <p:cNvSpPr>
              <a:spLocks/>
            </p:cNvSpPr>
            <p:nvPr/>
          </p:nvSpPr>
          <p:spPr bwMode="auto">
            <a:xfrm>
              <a:off x="2464609" y="3316108"/>
              <a:ext cx="41275" cy="41275"/>
            </a:xfrm>
            <a:custGeom>
              <a:avLst/>
              <a:gdLst>
                <a:gd name="T0" fmla="*/ 0 w 26"/>
                <a:gd name="T1" fmla="*/ 0 h 26"/>
                <a:gd name="T2" fmla="*/ 2147483646 w 26"/>
                <a:gd name="T3" fmla="*/ 0 h 26"/>
                <a:gd name="T4" fmla="*/ 2147483646 w 26"/>
                <a:gd name="T5" fmla="*/ 0 h 26"/>
                <a:gd name="T6" fmla="*/ 2147483646 w 26"/>
                <a:gd name="T7" fmla="*/ 2147483646 h 26"/>
                <a:gd name="T8" fmla="*/ 2147483646 w 26"/>
                <a:gd name="T9" fmla="*/ 2147483646 h 26"/>
                <a:gd name="T10" fmla="*/ 2147483646 w 26"/>
                <a:gd name="T11" fmla="*/ 2147483646 h 26"/>
                <a:gd name="T12" fmla="*/ 2147483646 w 26"/>
                <a:gd name="T13" fmla="*/ 2147483646 h 26"/>
                <a:gd name="T14" fmla="*/ 2147483646 w 26"/>
                <a:gd name="T15" fmla="*/ 2147483646 h 26"/>
                <a:gd name="T16" fmla="*/ 2147483646 w 26"/>
                <a:gd name="T17" fmla="*/ 2147483646 h 26"/>
                <a:gd name="T18" fmla="*/ 2147483646 w 26"/>
                <a:gd name="T19" fmla="*/ 2147483646 h 26"/>
                <a:gd name="T20" fmla="*/ 2147483646 w 26"/>
                <a:gd name="T21" fmla="*/ 2147483646 h 26"/>
                <a:gd name="T22" fmla="*/ 2147483646 w 26"/>
                <a:gd name="T23" fmla="*/ 2147483646 h 26"/>
                <a:gd name="T24" fmla="*/ 2147483646 w 26"/>
                <a:gd name="T25" fmla="*/ 2147483646 h 26"/>
                <a:gd name="T26" fmla="*/ 2147483646 w 26"/>
                <a:gd name="T27" fmla="*/ 2147483646 h 26"/>
                <a:gd name="T28" fmla="*/ 2147483646 w 26"/>
                <a:gd name="T29" fmla="*/ 2147483646 h 26"/>
                <a:gd name="T30" fmla="*/ 2147483646 w 26"/>
                <a:gd name="T31" fmla="*/ 2147483646 h 26"/>
                <a:gd name="T32" fmla="*/ 2147483646 w 26"/>
                <a:gd name="T33" fmla="*/ 2147483646 h 26"/>
                <a:gd name="T34" fmla="*/ 2147483646 w 26"/>
                <a:gd name="T35" fmla="*/ 2147483646 h 26"/>
                <a:gd name="T36" fmla="*/ 2147483646 w 26"/>
                <a:gd name="T37" fmla="*/ 2147483646 h 26"/>
                <a:gd name="T38" fmla="*/ 2147483646 w 26"/>
                <a:gd name="T39" fmla="*/ 2147483646 h 26"/>
                <a:gd name="T40" fmla="*/ 2147483646 w 26"/>
                <a:gd name="T41" fmla="*/ 2147483646 h 26"/>
                <a:gd name="T42" fmla="*/ 2147483646 w 26"/>
                <a:gd name="T43" fmla="*/ 2147483646 h 26"/>
                <a:gd name="T44" fmla="*/ 2147483646 w 26"/>
                <a:gd name="T45" fmla="*/ 2147483646 h 26"/>
                <a:gd name="T46" fmla="*/ 2147483646 w 26"/>
                <a:gd name="T47" fmla="*/ 2147483646 h 26"/>
                <a:gd name="T48" fmla="*/ 2147483646 w 26"/>
                <a:gd name="T49" fmla="*/ 2147483646 h 26"/>
                <a:gd name="T50" fmla="*/ 2147483646 w 26"/>
                <a:gd name="T51" fmla="*/ 2147483646 h 26"/>
                <a:gd name="T52" fmla="*/ 2147483646 w 26"/>
                <a:gd name="T53" fmla="*/ 2147483646 h 26"/>
                <a:gd name="T54" fmla="*/ 2147483646 w 26"/>
                <a:gd name="T55" fmla="*/ 2147483646 h 26"/>
                <a:gd name="T56" fmla="*/ 2147483646 w 26"/>
                <a:gd name="T57" fmla="*/ 2147483646 h 26"/>
                <a:gd name="T58" fmla="*/ 2147483646 w 26"/>
                <a:gd name="T59" fmla="*/ 2147483646 h 26"/>
                <a:gd name="T60" fmla="*/ 2147483646 w 26"/>
                <a:gd name="T61" fmla="*/ 2147483646 h 26"/>
                <a:gd name="T62" fmla="*/ 2147483646 w 26"/>
                <a:gd name="T63" fmla="*/ 2147483646 h 26"/>
                <a:gd name="T64" fmla="*/ 2147483646 w 26"/>
                <a:gd name="T65" fmla="*/ 2147483646 h 26"/>
                <a:gd name="T66" fmla="*/ 2147483646 w 26"/>
                <a:gd name="T67" fmla="*/ 2147483646 h 26"/>
                <a:gd name="T68" fmla="*/ 2147483646 w 26"/>
                <a:gd name="T69" fmla="*/ 2147483646 h 26"/>
                <a:gd name="T70" fmla="*/ 2147483646 w 26"/>
                <a:gd name="T71" fmla="*/ 2147483646 h 26"/>
                <a:gd name="T72" fmla="*/ 2147483646 w 26"/>
                <a:gd name="T73" fmla="*/ 2147483646 h 26"/>
                <a:gd name="T74" fmla="*/ 0 w 26"/>
                <a:gd name="T75" fmla="*/ 2147483646 h 26"/>
                <a:gd name="T76" fmla="*/ 0 w 26"/>
                <a:gd name="T77" fmla="*/ 2147483646 h 26"/>
                <a:gd name="T78" fmla="*/ 0 w 26"/>
                <a:gd name="T79" fmla="*/ 0 h 2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6"/>
                <a:gd name="T121" fmla="*/ 0 h 26"/>
                <a:gd name="T122" fmla="*/ 26 w 26"/>
                <a:gd name="T123" fmla="*/ 26 h 2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6" h="26">
                  <a:moveTo>
                    <a:pt x="0" y="0"/>
                  </a:moveTo>
                  <a:lnTo>
                    <a:pt x="2" y="0"/>
                  </a:lnTo>
                  <a:lnTo>
                    <a:pt x="4" y="0"/>
                  </a:lnTo>
                  <a:lnTo>
                    <a:pt x="6" y="2"/>
                  </a:lnTo>
                  <a:lnTo>
                    <a:pt x="8" y="2"/>
                  </a:lnTo>
                  <a:lnTo>
                    <a:pt x="8" y="6"/>
                  </a:lnTo>
                  <a:lnTo>
                    <a:pt x="10" y="6"/>
                  </a:lnTo>
                  <a:lnTo>
                    <a:pt x="12" y="6"/>
                  </a:lnTo>
                  <a:lnTo>
                    <a:pt x="14" y="6"/>
                  </a:lnTo>
                  <a:lnTo>
                    <a:pt x="16" y="10"/>
                  </a:lnTo>
                  <a:lnTo>
                    <a:pt x="20" y="12"/>
                  </a:lnTo>
                  <a:lnTo>
                    <a:pt x="20" y="14"/>
                  </a:lnTo>
                  <a:lnTo>
                    <a:pt x="22" y="18"/>
                  </a:lnTo>
                  <a:lnTo>
                    <a:pt x="24" y="22"/>
                  </a:lnTo>
                  <a:lnTo>
                    <a:pt x="26" y="22"/>
                  </a:lnTo>
                  <a:lnTo>
                    <a:pt x="26" y="24"/>
                  </a:lnTo>
                  <a:lnTo>
                    <a:pt x="26" y="26"/>
                  </a:lnTo>
                  <a:lnTo>
                    <a:pt x="24" y="26"/>
                  </a:lnTo>
                  <a:lnTo>
                    <a:pt x="22" y="26"/>
                  </a:lnTo>
                  <a:lnTo>
                    <a:pt x="18" y="26"/>
                  </a:lnTo>
                  <a:lnTo>
                    <a:pt x="16" y="24"/>
                  </a:lnTo>
                  <a:lnTo>
                    <a:pt x="12" y="22"/>
                  </a:lnTo>
                  <a:lnTo>
                    <a:pt x="10" y="20"/>
                  </a:lnTo>
                  <a:lnTo>
                    <a:pt x="8" y="22"/>
                  </a:lnTo>
                  <a:lnTo>
                    <a:pt x="8" y="20"/>
                  </a:lnTo>
                  <a:lnTo>
                    <a:pt x="8" y="16"/>
                  </a:lnTo>
                  <a:lnTo>
                    <a:pt x="10" y="14"/>
                  </a:lnTo>
                  <a:lnTo>
                    <a:pt x="10" y="10"/>
                  </a:lnTo>
                  <a:lnTo>
                    <a:pt x="8" y="6"/>
                  </a:lnTo>
                  <a:lnTo>
                    <a:pt x="6" y="6"/>
                  </a:lnTo>
                  <a:lnTo>
                    <a:pt x="4" y="6"/>
                  </a:lnTo>
                  <a:lnTo>
                    <a:pt x="2" y="6"/>
                  </a:lnTo>
                  <a:lnTo>
                    <a:pt x="2" y="4"/>
                  </a:lnTo>
                  <a:lnTo>
                    <a:pt x="0" y="4"/>
                  </a:lnTo>
                  <a:lnTo>
                    <a:pt x="0" y="2"/>
                  </a:lnTo>
                  <a:lnTo>
                    <a:pt x="0" y="0"/>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960" name="x">
              <a:extLst>
                <a:ext uri="{FF2B5EF4-FFF2-40B4-BE49-F238E27FC236}">
                  <a16:creationId xmlns:a16="http://schemas.microsoft.com/office/drawing/2014/main" xmlns="" id="{00000000-0008-0000-0000-0000B5020000}"/>
                </a:ext>
              </a:extLst>
            </p:cNvPr>
            <p:cNvSpPr>
              <a:spLocks/>
            </p:cNvSpPr>
            <p:nvPr/>
          </p:nvSpPr>
          <p:spPr bwMode="auto">
            <a:xfrm>
              <a:off x="2432859" y="3055758"/>
              <a:ext cx="225425" cy="393700"/>
            </a:xfrm>
            <a:custGeom>
              <a:avLst/>
              <a:gdLst>
                <a:gd name="connsiteX0" fmla="*/ 12700 w 225425"/>
                <a:gd name="connsiteY0" fmla="*/ 342900 h 393700"/>
                <a:gd name="connsiteX1" fmla="*/ 15875 w 225425"/>
                <a:gd name="connsiteY1" fmla="*/ 342900 h 393700"/>
                <a:gd name="connsiteX2" fmla="*/ 19050 w 225425"/>
                <a:gd name="connsiteY2" fmla="*/ 342900 h 393700"/>
                <a:gd name="connsiteX3" fmla="*/ 19050 w 225425"/>
                <a:gd name="connsiteY3" fmla="*/ 346075 h 393700"/>
                <a:gd name="connsiteX4" fmla="*/ 22225 w 225425"/>
                <a:gd name="connsiteY4" fmla="*/ 352425 h 393700"/>
                <a:gd name="connsiteX5" fmla="*/ 25400 w 225425"/>
                <a:gd name="connsiteY5" fmla="*/ 361950 h 393700"/>
                <a:gd name="connsiteX6" fmla="*/ 25400 w 225425"/>
                <a:gd name="connsiteY6" fmla="*/ 365125 h 393700"/>
                <a:gd name="connsiteX7" fmla="*/ 31750 w 225425"/>
                <a:gd name="connsiteY7" fmla="*/ 368300 h 393700"/>
                <a:gd name="connsiteX8" fmla="*/ 38100 w 225425"/>
                <a:gd name="connsiteY8" fmla="*/ 381000 h 393700"/>
                <a:gd name="connsiteX9" fmla="*/ 44450 w 225425"/>
                <a:gd name="connsiteY9" fmla="*/ 387350 h 393700"/>
                <a:gd name="connsiteX10" fmla="*/ 44450 w 225425"/>
                <a:gd name="connsiteY10" fmla="*/ 390525 h 393700"/>
                <a:gd name="connsiteX11" fmla="*/ 41275 w 225425"/>
                <a:gd name="connsiteY11" fmla="*/ 393700 h 393700"/>
                <a:gd name="connsiteX12" fmla="*/ 41275 w 225425"/>
                <a:gd name="connsiteY12" fmla="*/ 390525 h 393700"/>
                <a:gd name="connsiteX13" fmla="*/ 38100 w 225425"/>
                <a:gd name="connsiteY13" fmla="*/ 390525 h 393700"/>
                <a:gd name="connsiteX14" fmla="*/ 34925 w 225425"/>
                <a:gd name="connsiteY14" fmla="*/ 390525 h 393700"/>
                <a:gd name="connsiteX15" fmla="*/ 31750 w 225425"/>
                <a:gd name="connsiteY15" fmla="*/ 390525 h 393700"/>
                <a:gd name="connsiteX16" fmla="*/ 22225 w 225425"/>
                <a:gd name="connsiteY16" fmla="*/ 377825 h 393700"/>
                <a:gd name="connsiteX17" fmla="*/ 19050 w 225425"/>
                <a:gd name="connsiteY17" fmla="*/ 371475 h 393700"/>
                <a:gd name="connsiteX18" fmla="*/ 15875 w 225425"/>
                <a:gd name="connsiteY18" fmla="*/ 365125 h 393700"/>
                <a:gd name="connsiteX19" fmla="*/ 15875 w 225425"/>
                <a:gd name="connsiteY19" fmla="*/ 358775 h 393700"/>
                <a:gd name="connsiteX20" fmla="*/ 15875 w 225425"/>
                <a:gd name="connsiteY20" fmla="*/ 355600 h 393700"/>
                <a:gd name="connsiteX21" fmla="*/ 15875 w 225425"/>
                <a:gd name="connsiteY21" fmla="*/ 352425 h 393700"/>
                <a:gd name="connsiteX22" fmla="*/ 15875 w 225425"/>
                <a:gd name="connsiteY22" fmla="*/ 349250 h 393700"/>
                <a:gd name="connsiteX23" fmla="*/ 15875 w 225425"/>
                <a:gd name="connsiteY23" fmla="*/ 346075 h 393700"/>
                <a:gd name="connsiteX24" fmla="*/ 12700 w 225425"/>
                <a:gd name="connsiteY24" fmla="*/ 346075 h 393700"/>
                <a:gd name="connsiteX25" fmla="*/ 38100 w 225425"/>
                <a:gd name="connsiteY25" fmla="*/ 0 h 393700"/>
                <a:gd name="connsiteX26" fmla="*/ 41275 w 225425"/>
                <a:gd name="connsiteY26" fmla="*/ 0 h 393700"/>
                <a:gd name="connsiteX27" fmla="*/ 44450 w 225425"/>
                <a:gd name="connsiteY27" fmla="*/ 0 h 393700"/>
                <a:gd name="connsiteX28" fmla="*/ 47625 w 225425"/>
                <a:gd name="connsiteY28" fmla="*/ 0 h 393700"/>
                <a:gd name="connsiteX29" fmla="*/ 50800 w 225425"/>
                <a:gd name="connsiteY29" fmla="*/ 3175 h 393700"/>
                <a:gd name="connsiteX30" fmla="*/ 53975 w 225425"/>
                <a:gd name="connsiteY30" fmla="*/ 3175 h 393700"/>
                <a:gd name="connsiteX31" fmla="*/ 60325 w 225425"/>
                <a:gd name="connsiteY31" fmla="*/ 3175 h 393700"/>
                <a:gd name="connsiteX32" fmla="*/ 63500 w 225425"/>
                <a:gd name="connsiteY32" fmla="*/ 6350 h 393700"/>
                <a:gd name="connsiteX33" fmla="*/ 66675 w 225425"/>
                <a:gd name="connsiteY33" fmla="*/ 6350 h 393700"/>
                <a:gd name="connsiteX34" fmla="*/ 69850 w 225425"/>
                <a:gd name="connsiteY34" fmla="*/ 6350 h 393700"/>
                <a:gd name="connsiteX35" fmla="*/ 73025 w 225425"/>
                <a:gd name="connsiteY35" fmla="*/ 6350 h 393700"/>
                <a:gd name="connsiteX36" fmla="*/ 76200 w 225425"/>
                <a:gd name="connsiteY36" fmla="*/ 6350 h 393700"/>
                <a:gd name="connsiteX37" fmla="*/ 79375 w 225425"/>
                <a:gd name="connsiteY37" fmla="*/ 6350 h 393700"/>
                <a:gd name="connsiteX38" fmla="*/ 82550 w 225425"/>
                <a:gd name="connsiteY38" fmla="*/ 9525 h 393700"/>
                <a:gd name="connsiteX39" fmla="*/ 88900 w 225425"/>
                <a:gd name="connsiteY39" fmla="*/ 9525 h 393700"/>
                <a:gd name="connsiteX40" fmla="*/ 92075 w 225425"/>
                <a:gd name="connsiteY40" fmla="*/ 9525 h 393700"/>
                <a:gd name="connsiteX41" fmla="*/ 95250 w 225425"/>
                <a:gd name="connsiteY41" fmla="*/ 9525 h 393700"/>
                <a:gd name="connsiteX42" fmla="*/ 95250 w 225425"/>
                <a:gd name="connsiteY42" fmla="*/ 12700 h 393700"/>
                <a:gd name="connsiteX43" fmla="*/ 98425 w 225425"/>
                <a:gd name="connsiteY43" fmla="*/ 12700 h 393700"/>
                <a:gd name="connsiteX44" fmla="*/ 101600 w 225425"/>
                <a:gd name="connsiteY44" fmla="*/ 12700 h 393700"/>
                <a:gd name="connsiteX45" fmla="*/ 104775 w 225425"/>
                <a:gd name="connsiteY45" fmla="*/ 12700 h 393700"/>
                <a:gd name="connsiteX46" fmla="*/ 107950 w 225425"/>
                <a:gd name="connsiteY46" fmla="*/ 12700 h 393700"/>
                <a:gd name="connsiteX47" fmla="*/ 114300 w 225425"/>
                <a:gd name="connsiteY47" fmla="*/ 12700 h 393700"/>
                <a:gd name="connsiteX48" fmla="*/ 114300 w 225425"/>
                <a:gd name="connsiteY48" fmla="*/ 15875 h 393700"/>
                <a:gd name="connsiteX49" fmla="*/ 117475 w 225425"/>
                <a:gd name="connsiteY49" fmla="*/ 15875 h 393700"/>
                <a:gd name="connsiteX50" fmla="*/ 120650 w 225425"/>
                <a:gd name="connsiteY50" fmla="*/ 15875 h 393700"/>
                <a:gd name="connsiteX51" fmla="*/ 127000 w 225425"/>
                <a:gd name="connsiteY51" fmla="*/ 15875 h 393700"/>
                <a:gd name="connsiteX52" fmla="*/ 127000 w 225425"/>
                <a:gd name="connsiteY52" fmla="*/ 19050 h 393700"/>
                <a:gd name="connsiteX53" fmla="*/ 130175 w 225425"/>
                <a:gd name="connsiteY53" fmla="*/ 15875 h 393700"/>
                <a:gd name="connsiteX54" fmla="*/ 130175 w 225425"/>
                <a:gd name="connsiteY54" fmla="*/ 19050 h 393700"/>
                <a:gd name="connsiteX55" fmla="*/ 133350 w 225425"/>
                <a:gd name="connsiteY55" fmla="*/ 19050 h 393700"/>
                <a:gd name="connsiteX56" fmla="*/ 136525 w 225425"/>
                <a:gd name="connsiteY56" fmla="*/ 19050 h 393700"/>
                <a:gd name="connsiteX57" fmla="*/ 139700 w 225425"/>
                <a:gd name="connsiteY57" fmla="*/ 19050 h 393700"/>
                <a:gd name="connsiteX58" fmla="*/ 142875 w 225425"/>
                <a:gd name="connsiteY58" fmla="*/ 22225 h 393700"/>
                <a:gd name="connsiteX59" fmla="*/ 146050 w 225425"/>
                <a:gd name="connsiteY59" fmla="*/ 19050 h 393700"/>
                <a:gd name="connsiteX60" fmla="*/ 146050 w 225425"/>
                <a:gd name="connsiteY60" fmla="*/ 22225 h 393700"/>
                <a:gd name="connsiteX61" fmla="*/ 149225 w 225425"/>
                <a:gd name="connsiteY61" fmla="*/ 22225 h 393700"/>
                <a:gd name="connsiteX62" fmla="*/ 155575 w 225425"/>
                <a:gd name="connsiteY62" fmla="*/ 22225 h 393700"/>
                <a:gd name="connsiteX63" fmla="*/ 158750 w 225425"/>
                <a:gd name="connsiteY63" fmla="*/ 22225 h 393700"/>
                <a:gd name="connsiteX64" fmla="*/ 158750 w 225425"/>
                <a:gd name="connsiteY64" fmla="*/ 25400 h 393700"/>
                <a:gd name="connsiteX65" fmla="*/ 165100 w 225425"/>
                <a:gd name="connsiteY65" fmla="*/ 25400 h 393700"/>
                <a:gd name="connsiteX66" fmla="*/ 171450 w 225425"/>
                <a:gd name="connsiteY66" fmla="*/ 25400 h 393700"/>
                <a:gd name="connsiteX67" fmla="*/ 174625 w 225425"/>
                <a:gd name="connsiteY67" fmla="*/ 25400 h 393700"/>
                <a:gd name="connsiteX68" fmla="*/ 180975 w 225425"/>
                <a:gd name="connsiteY68" fmla="*/ 28575 h 393700"/>
                <a:gd name="connsiteX69" fmla="*/ 184150 w 225425"/>
                <a:gd name="connsiteY69" fmla="*/ 28575 h 393700"/>
                <a:gd name="connsiteX70" fmla="*/ 187325 w 225425"/>
                <a:gd name="connsiteY70" fmla="*/ 28575 h 393700"/>
                <a:gd name="connsiteX71" fmla="*/ 190500 w 225425"/>
                <a:gd name="connsiteY71" fmla="*/ 28575 h 393700"/>
                <a:gd name="connsiteX72" fmla="*/ 193675 w 225425"/>
                <a:gd name="connsiteY72" fmla="*/ 28575 h 393700"/>
                <a:gd name="connsiteX73" fmla="*/ 193675 w 225425"/>
                <a:gd name="connsiteY73" fmla="*/ 31750 h 393700"/>
                <a:gd name="connsiteX74" fmla="*/ 196850 w 225425"/>
                <a:gd name="connsiteY74" fmla="*/ 31750 h 393700"/>
                <a:gd name="connsiteX75" fmla="*/ 200025 w 225425"/>
                <a:gd name="connsiteY75" fmla="*/ 31750 h 393700"/>
                <a:gd name="connsiteX76" fmla="*/ 203200 w 225425"/>
                <a:gd name="connsiteY76" fmla="*/ 31750 h 393700"/>
                <a:gd name="connsiteX77" fmla="*/ 206375 w 225425"/>
                <a:gd name="connsiteY77" fmla="*/ 31750 h 393700"/>
                <a:gd name="connsiteX78" fmla="*/ 209550 w 225425"/>
                <a:gd name="connsiteY78" fmla="*/ 31750 h 393700"/>
                <a:gd name="connsiteX79" fmla="*/ 209550 w 225425"/>
                <a:gd name="connsiteY79" fmla="*/ 34925 h 393700"/>
                <a:gd name="connsiteX80" fmla="*/ 212725 w 225425"/>
                <a:gd name="connsiteY80" fmla="*/ 34925 h 393700"/>
                <a:gd name="connsiteX81" fmla="*/ 215900 w 225425"/>
                <a:gd name="connsiteY81" fmla="*/ 34925 h 393700"/>
                <a:gd name="connsiteX82" fmla="*/ 219075 w 225425"/>
                <a:gd name="connsiteY82" fmla="*/ 34925 h 393700"/>
                <a:gd name="connsiteX83" fmla="*/ 225425 w 225425"/>
                <a:gd name="connsiteY83" fmla="*/ 34925 h 393700"/>
                <a:gd name="connsiteX84" fmla="*/ 225425 w 225425"/>
                <a:gd name="connsiteY84" fmla="*/ 41275 h 393700"/>
                <a:gd name="connsiteX85" fmla="*/ 222250 w 225425"/>
                <a:gd name="connsiteY85" fmla="*/ 41275 h 393700"/>
                <a:gd name="connsiteX86" fmla="*/ 222250 w 225425"/>
                <a:gd name="connsiteY86" fmla="*/ 44450 h 393700"/>
                <a:gd name="connsiteX87" fmla="*/ 222250 w 225425"/>
                <a:gd name="connsiteY87" fmla="*/ 47625 h 393700"/>
                <a:gd name="connsiteX88" fmla="*/ 222250 w 225425"/>
                <a:gd name="connsiteY88" fmla="*/ 50800 h 393700"/>
                <a:gd name="connsiteX89" fmla="*/ 222250 w 225425"/>
                <a:gd name="connsiteY89" fmla="*/ 53975 h 393700"/>
                <a:gd name="connsiteX90" fmla="*/ 222250 w 225425"/>
                <a:gd name="connsiteY90" fmla="*/ 57150 h 393700"/>
                <a:gd name="connsiteX91" fmla="*/ 219075 w 225425"/>
                <a:gd name="connsiteY91" fmla="*/ 60325 h 393700"/>
                <a:gd name="connsiteX92" fmla="*/ 219075 w 225425"/>
                <a:gd name="connsiteY92" fmla="*/ 66675 h 393700"/>
                <a:gd name="connsiteX93" fmla="*/ 219075 w 225425"/>
                <a:gd name="connsiteY93" fmla="*/ 69850 h 393700"/>
                <a:gd name="connsiteX94" fmla="*/ 215900 w 225425"/>
                <a:gd name="connsiteY94" fmla="*/ 69850 h 393700"/>
                <a:gd name="connsiteX95" fmla="*/ 219075 w 225425"/>
                <a:gd name="connsiteY95" fmla="*/ 73025 h 393700"/>
                <a:gd name="connsiteX96" fmla="*/ 215900 w 225425"/>
                <a:gd name="connsiteY96" fmla="*/ 76200 h 393700"/>
                <a:gd name="connsiteX97" fmla="*/ 215900 w 225425"/>
                <a:gd name="connsiteY97" fmla="*/ 79375 h 393700"/>
                <a:gd name="connsiteX98" fmla="*/ 215900 w 225425"/>
                <a:gd name="connsiteY98" fmla="*/ 82550 h 393700"/>
                <a:gd name="connsiteX99" fmla="*/ 215900 w 225425"/>
                <a:gd name="connsiteY99" fmla="*/ 85725 h 393700"/>
                <a:gd name="connsiteX100" fmla="*/ 215900 w 225425"/>
                <a:gd name="connsiteY100" fmla="*/ 88900 h 393700"/>
                <a:gd name="connsiteX101" fmla="*/ 215900 w 225425"/>
                <a:gd name="connsiteY101" fmla="*/ 92075 h 393700"/>
                <a:gd name="connsiteX102" fmla="*/ 215900 w 225425"/>
                <a:gd name="connsiteY102" fmla="*/ 95250 h 393700"/>
                <a:gd name="connsiteX103" fmla="*/ 212725 w 225425"/>
                <a:gd name="connsiteY103" fmla="*/ 98425 h 393700"/>
                <a:gd name="connsiteX104" fmla="*/ 212725 w 225425"/>
                <a:gd name="connsiteY104" fmla="*/ 101600 h 393700"/>
                <a:gd name="connsiteX105" fmla="*/ 212725 w 225425"/>
                <a:gd name="connsiteY105" fmla="*/ 104775 h 393700"/>
                <a:gd name="connsiteX106" fmla="*/ 212725 w 225425"/>
                <a:gd name="connsiteY106" fmla="*/ 107950 h 393700"/>
                <a:gd name="connsiteX107" fmla="*/ 212725 w 225425"/>
                <a:gd name="connsiteY107" fmla="*/ 111125 h 393700"/>
                <a:gd name="connsiteX108" fmla="*/ 212725 w 225425"/>
                <a:gd name="connsiteY108" fmla="*/ 114300 h 393700"/>
                <a:gd name="connsiteX109" fmla="*/ 209550 w 225425"/>
                <a:gd name="connsiteY109" fmla="*/ 117475 h 393700"/>
                <a:gd name="connsiteX110" fmla="*/ 209550 w 225425"/>
                <a:gd name="connsiteY110" fmla="*/ 120650 h 393700"/>
                <a:gd name="connsiteX111" fmla="*/ 209550 w 225425"/>
                <a:gd name="connsiteY111" fmla="*/ 123825 h 393700"/>
                <a:gd name="connsiteX112" fmla="*/ 209550 w 225425"/>
                <a:gd name="connsiteY112" fmla="*/ 127000 h 393700"/>
                <a:gd name="connsiteX113" fmla="*/ 209550 w 225425"/>
                <a:gd name="connsiteY113" fmla="*/ 130175 h 393700"/>
                <a:gd name="connsiteX114" fmla="*/ 209550 w 225425"/>
                <a:gd name="connsiteY114" fmla="*/ 136525 h 393700"/>
                <a:gd name="connsiteX115" fmla="*/ 206375 w 225425"/>
                <a:gd name="connsiteY115" fmla="*/ 139700 h 393700"/>
                <a:gd name="connsiteX116" fmla="*/ 203200 w 225425"/>
                <a:gd name="connsiteY116" fmla="*/ 142875 h 393700"/>
                <a:gd name="connsiteX117" fmla="*/ 203200 w 225425"/>
                <a:gd name="connsiteY117" fmla="*/ 146050 h 393700"/>
                <a:gd name="connsiteX118" fmla="*/ 203200 w 225425"/>
                <a:gd name="connsiteY118" fmla="*/ 149225 h 393700"/>
                <a:gd name="connsiteX119" fmla="*/ 203200 w 225425"/>
                <a:gd name="connsiteY119" fmla="*/ 152400 h 393700"/>
                <a:gd name="connsiteX120" fmla="*/ 200025 w 225425"/>
                <a:gd name="connsiteY120" fmla="*/ 158750 h 393700"/>
                <a:gd name="connsiteX121" fmla="*/ 196850 w 225425"/>
                <a:gd name="connsiteY121" fmla="*/ 161925 h 393700"/>
                <a:gd name="connsiteX122" fmla="*/ 196850 w 225425"/>
                <a:gd name="connsiteY122" fmla="*/ 165100 h 393700"/>
                <a:gd name="connsiteX123" fmla="*/ 193675 w 225425"/>
                <a:gd name="connsiteY123" fmla="*/ 165100 h 393700"/>
                <a:gd name="connsiteX124" fmla="*/ 193675 w 225425"/>
                <a:gd name="connsiteY124" fmla="*/ 168275 h 393700"/>
                <a:gd name="connsiteX125" fmla="*/ 193675 w 225425"/>
                <a:gd name="connsiteY125" fmla="*/ 171450 h 393700"/>
                <a:gd name="connsiteX126" fmla="*/ 190500 w 225425"/>
                <a:gd name="connsiteY126" fmla="*/ 171450 h 393700"/>
                <a:gd name="connsiteX127" fmla="*/ 190500 w 225425"/>
                <a:gd name="connsiteY127" fmla="*/ 174625 h 393700"/>
                <a:gd name="connsiteX128" fmla="*/ 190500 w 225425"/>
                <a:gd name="connsiteY128" fmla="*/ 177800 h 393700"/>
                <a:gd name="connsiteX129" fmla="*/ 187325 w 225425"/>
                <a:gd name="connsiteY129" fmla="*/ 177800 h 393700"/>
                <a:gd name="connsiteX130" fmla="*/ 187325 w 225425"/>
                <a:gd name="connsiteY130" fmla="*/ 180975 h 393700"/>
                <a:gd name="connsiteX131" fmla="*/ 187325 w 225425"/>
                <a:gd name="connsiteY131" fmla="*/ 184150 h 393700"/>
                <a:gd name="connsiteX132" fmla="*/ 184150 w 225425"/>
                <a:gd name="connsiteY132" fmla="*/ 184150 h 393700"/>
                <a:gd name="connsiteX133" fmla="*/ 180975 w 225425"/>
                <a:gd name="connsiteY133" fmla="*/ 184150 h 393700"/>
                <a:gd name="connsiteX134" fmla="*/ 177800 w 225425"/>
                <a:gd name="connsiteY134" fmla="*/ 184150 h 393700"/>
                <a:gd name="connsiteX135" fmla="*/ 177800 w 225425"/>
                <a:gd name="connsiteY135" fmla="*/ 187325 h 393700"/>
                <a:gd name="connsiteX136" fmla="*/ 174625 w 225425"/>
                <a:gd name="connsiteY136" fmla="*/ 187325 h 393700"/>
                <a:gd name="connsiteX137" fmla="*/ 171450 w 225425"/>
                <a:gd name="connsiteY137" fmla="*/ 190500 h 393700"/>
                <a:gd name="connsiteX138" fmla="*/ 171450 w 225425"/>
                <a:gd name="connsiteY138" fmla="*/ 193675 h 393700"/>
                <a:gd name="connsiteX139" fmla="*/ 174625 w 225425"/>
                <a:gd name="connsiteY139" fmla="*/ 193675 h 393700"/>
                <a:gd name="connsiteX140" fmla="*/ 171450 w 225425"/>
                <a:gd name="connsiteY140" fmla="*/ 196850 h 393700"/>
                <a:gd name="connsiteX141" fmla="*/ 165100 w 225425"/>
                <a:gd name="connsiteY141" fmla="*/ 196850 h 393700"/>
                <a:gd name="connsiteX142" fmla="*/ 161925 w 225425"/>
                <a:gd name="connsiteY142" fmla="*/ 193675 h 393700"/>
                <a:gd name="connsiteX143" fmla="*/ 155575 w 225425"/>
                <a:gd name="connsiteY143" fmla="*/ 193675 h 393700"/>
                <a:gd name="connsiteX144" fmla="*/ 152400 w 225425"/>
                <a:gd name="connsiteY144" fmla="*/ 193675 h 393700"/>
                <a:gd name="connsiteX145" fmla="*/ 149225 w 225425"/>
                <a:gd name="connsiteY145" fmla="*/ 193675 h 393700"/>
                <a:gd name="connsiteX146" fmla="*/ 146050 w 225425"/>
                <a:gd name="connsiteY146" fmla="*/ 193675 h 393700"/>
                <a:gd name="connsiteX147" fmla="*/ 142875 w 225425"/>
                <a:gd name="connsiteY147" fmla="*/ 190500 h 393700"/>
                <a:gd name="connsiteX148" fmla="*/ 142875 w 225425"/>
                <a:gd name="connsiteY148" fmla="*/ 196850 h 393700"/>
                <a:gd name="connsiteX149" fmla="*/ 142875 w 225425"/>
                <a:gd name="connsiteY149" fmla="*/ 200025 h 393700"/>
                <a:gd name="connsiteX150" fmla="*/ 139700 w 225425"/>
                <a:gd name="connsiteY150" fmla="*/ 200025 h 393700"/>
                <a:gd name="connsiteX151" fmla="*/ 139700 w 225425"/>
                <a:gd name="connsiteY151" fmla="*/ 203200 h 393700"/>
                <a:gd name="connsiteX152" fmla="*/ 136525 w 225425"/>
                <a:gd name="connsiteY152" fmla="*/ 203200 h 393700"/>
                <a:gd name="connsiteX153" fmla="*/ 133350 w 225425"/>
                <a:gd name="connsiteY153" fmla="*/ 203200 h 393700"/>
                <a:gd name="connsiteX154" fmla="*/ 133350 w 225425"/>
                <a:gd name="connsiteY154" fmla="*/ 206375 h 393700"/>
                <a:gd name="connsiteX155" fmla="*/ 130175 w 225425"/>
                <a:gd name="connsiteY155" fmla="*/ 206375 h 393700"/>
                <a:gd name="connsiteX156" fmla="*/ 127000 w 225425"/>
                <a:gd name="connsiteY156" fmla="*/ 206375 h 393700"/>
                <a:gd name="connsiteX157" fmla="*/ 127000 w 225425"/>
                <a:gd name="connsiteY157" fmla="*/ 209550 h 393700"/>
                <a:gd name="connsiteX158" fmla="*/ 127000 w 225425"/>
                <a:gd name="connsiteY158" fmla="*/ 212725 h 393700"/>
                <a:gd name="connsiteX159" fmla="*/ 123825 w 225425"/>
                <a:gd name="connsiteY159" fmla="*/ 212725 h 393700"/>
                <a:gd name="connsiteX160" fmla="*/ 123825 w 225425"/>
                <a:gd name="connsiteY160" fmla="*/ 215900 h 393700"/>
                <a:gd name="connsiteX161" fmla="*/ 120650 w 225425"/>
                <a:gd name="connsiteY161" fmla="*/ 215900 h 393700"/>
                <a:gd name="connsiteX162" fmla="*/ 120650 w 225425"/>
                <a:gd name="connsiteY162" fmla="*/ 219075 h 393700"/>
                <a:gd name="connsiteX163" fmla="*/ 117475 w 225425"/>
                <a:gd name="connsiteY163" fmla="*/ 219075 h 393700"/>
                <a:gd name="connsiteX164" fmla="*/ 120650 w 225425"/>
                <a:gd name="connsiteY164" fmla="*/ 222250 h 393700"/>
                <a:gd name="connsiteX165" fmla="*/ 120650 w 225425"/>
                <a:gd name="connsiteY165" fmla="*/ 225425 h 393700"/>
                <a:gd name="connsiteX166" fmla="*/ 117475 w 225425"/>
                <a:gd name="connsiteY166" fmla="*/ 225425 h 393700"/>
                <a:gd name="connsiteX167" fmla="*/ 114300 w 225425"/>
                <a:gd name="connsiteY167" fmla="*/ 225425 h 393700"/>
                <a:gd name="connsiteX168" fmla="*/ 107950 w 225425"/>
                <a:gd name="connsiteY168" fmla="*/ 219075 h 393700"/>
                <a:gd name="connsiteX169" fmla="*/ 101600 w 225425"/>
                <a:gd name="connsiteY169" fmla="*/ 222250 h 393700"/>
                <a:gd name="connsiteX170" fmla="*/ 101600 w 225425"/>
                <a:gd name="connsiteY170" fmla="*/ 219075 h 393700"/>
                <a:gd name="connsiteX171" fmla="*/ 101600 w 225425"/>
                <a:gd name="connsiteY171" fmla="*/ 215900 h 393700"/>
                <a:gd name="connsiteX172" fmla="*/ 98425 w 225425"/>
                <a:gd name="connsiteY172" fmla="*/ 215900 h 393700"/>
                <a:gd name="connsiteX173" fmla="*/ 95250 w 225425"/>
                <a:gd name="connsiteY173" fmla="*/ 215900 h 393700"/>
                <a:gd name="connsiteX174" fmla="*/ 92075 w 225425"/>
                <a:gd name="connsiteY174" fmla="*/ 215900 h 393700"/>
                <a:gd name="connsiteX175" fmla="*/ 92075 w 225425"/>
                <a:gd name="connsiteY175" fmla="*/ 219075 h 393700"/>
                <a:gd name="connsiteX176" fmla="*/ 88900 w 225425"/>
                <a:gd name="connsiteY176" fmla="*/ 225425 h 393700"/>
                <a:gd name="connsiteX177" fmla="*/ 88900 w 225425"/>
                <a:gd name="connsiteY177" fmla="*/ 228600 h 393700"/>
                <a:gd name="connsiteX178" fmla="*/ 85725 w 225425"/>
                <a:gd name="connsiteY178" fmla="*/ 228600 h 393700"/>
                <a:gd name="connsiteX179" fmla="*/ 79375 w 225425"/>
                <a:gd name="connsiteY179" fmla="*/ 222250 h 393700"/>
                <a:gd name="connsiteX180" fmla="*/ 79375 w 225425"/>
                <a:gd name="connsiteY180" fmla="*/ 219075 h 393700"/>
                <a:gd name="connsiteX181" fmla="*/ 69850 w 225425"/>
                <a:gd name="connsiteY181" fmla="*/ 215900 h 393700"/>
                <a:gd name="connsiteX182" fmla="*/ 66675 w 225425"/>
                <a:gd name="connsiteY182" fmla="*/ 212725 h 393700"/>
                <a:gd name="connsiteX183" fmla="*/ 66675 w 225425"/>
                <a:gd name="connsiteY183" fmla="*/ 209550 h 393700"/>
                <a:gd name="connsiteX184" fmla="*/ 73025 w 225425"/>
                <a:gd name="connsiteY184" fmla="*/ 209550 h 393700"/>
                <a:gd name="connsiteX185" fmla="*/ 76200 w 225425"/>
                <a:gd name="connsiteY185" fmla="*/ 203200 h 393700"/>
                <a:gd name="connsiteX186" fmla="*/ 76200 w 225425"/>
                <a:gd name="connsiteY186" fmla="*/ 196850 h 393700"/>
                <a:gd name="connsiteX187" fmla="*/ 73025 w 225425"/>
                <a:gd name="connsiteY187" fmla="*/ 177800 h 393700"/>
                <a:gd name="connsiteX188" fmla="*/ 66675 w 225425"/>
                <a:gd name="connsiteY188" fmla="*/ 161925 h 393700"/>
                <a:gd name="connsiteX189" fmla="*/ 60325 w 225425"/>
                <a:gd name="connsiteY189" fmla="*/ 155575 h 393700"/>
                <a:gd name="connsiteX190" fmla="*/ 41275 w 225425"/>
                <a:gd name="connsiteY190" fmla="*/ 152400 h 393700"/>
                <a:gd name="connsiteX191" fmla="*/ 22225 w 225425"/>
                <a:gd name="connsiteY191" fmla="*/ 152400 h 393700"/>
                <a:gd name="connsiteX192" fmla="*/ 19050 w 225425"/>
                <a:gd name="connsiteY192" fmla="*/ 155575 h 393700"/>
                <a:gd name="connsiteX193" fmla="*/ 12700 w 225425"/>
                <a:gd name="connsiteY193" fmla="*/ 149225 h 393700"/>
                <a:gd name="connsiteX194" fmla="*/ 0 w 225425"/>
                <a:gd name="connsiteY194" fmla="*/ 142875 h 393700"/>
                <a:gd name="connsiteX195" fmla="*/ 0 w 225425"/>
                <a:gd name="connsiteY195" fmla="*/ 139700 h 393700"/>
                <a:gd name="connsiteX196" fmla="*/ 0 w 225425"/>
                <a:gd name="connsiteY196" fmla="*/ 136525 h 393700"/>
                <a:gd name="connsiteX197" fmla="*/ 3175 w 225425"/>
                <a:gd name="connsiteY197" fmla="*/ 136525 h 393700"/>
                <a:gd name="connsiteX198" fmla="*/ 6350 w 225425"/>
                <a:gd name="connsiteY198" fmla="*/ 133350 h 393700"/>
                <a:gd name="connsiteX199" fmla="*/ 9525 w 225425"/>
                <a:gd name="connsiteY199" fmla="*/ 133350 h 393700"/>
                <a:gd name="connsiteX200" fmla="*/ 12700 w 225425"/>
                <a:gd name="connsiteY200" fmla="*/ 130175 h 393700"/>
                <a:gd name="connsiteX201" fmla="*/ 15875 w 225425"/>
                <a:gd name="connsiteY201" fmla="*/ 130175 h 393700"/>
                <a:gd name="connsiteX202" fmla="*/ 19050 w 225425"/>
                <a:gd name="connsiteY202" fmla="*/ 130175 h 393700"/>
                <a:gd name="connsiteX203" fmla="*/ 19050 w 225425"/>
                <a:gd name="connsiteY203" fmla="*/ 127000 h 393700"/>
                <a:gd name="connsiteX204" fmla="*/ 22225 w 225425"/>
                <a:gd name="connsiteY204" fmla="*/ 127000 h 393700"/>
                <a:gd name="connsiteX205" fmla="*/ 25400 w 225425"/>
                <a:gd name="connsiteY205" fmla="*/ 127000 h 393700"/>
                <a:gd name="connsiteX206" fmla="*/ 28575 w 225425"/>
                <a:gd name="connsiteY206" fmla="*/ 123825 h 393700"/>
                <a:gd name="connsiteX207" fmla="*/ 28575 w 225425"/>
                <a:gd name="connsiteY207" fmla="*/ 127000 h 393700"/>
                <a:gd name="connsiteX208" fmla="*/ 31750 w 225425"/>
                <a:gd name="connsiteY208" fmla="*/ 123825 h 393700"/>
                <a:gd name="connsiteX209" fmla="*/ 34925 w 225425"/>
                <a:gd name="connsiteY209" fmla="*/ 127000 h 393700"/>
                <a:gd name="connsiteX210" fmla="*/ 38100 w 225425"/>
                <a:gd name="connsiteY210" fmla="*/ 127000 h 393700"/>
                <a:gd name="connsiteX211" fmla="*/ 41275 w 225425"/>
                <a:gd name="connsiteY211" fmla="*/ 127000 h 393700"/>
                <a:gd name="connsiteX212" fmla="*/ 44450 w 225425"/>
                <a:gd name="connsiteY212" fmla="*/ 127000 h 393700"/>
                <a:gd name="connsiteX213" fmla="*/ 44450 w 225425"/>
                <a:gd name="connsiteY213" fmla="*/ 130175 h 393700"/>
                <a:gd name="connsiteX214" fmla="*/ 47625 w 225425"/>
                <a:gd name="connsiteY214" fmla="*/ 130175 h 393700"/>
                <a:gd name="connsiteX215" fmla="*/ 47625 w 225425"/>
                <a:gd name="connsiteY215" fmla="*/ 123825 h 393700"/>
                <a:gd name="connsiteX216" fmla="*/ 47625 w 225425"/>
                <a:gd name="connsiteY216" fmla="*/ 120650 h 393700"/>
                <a:gd name="connsiteX217" fmla="*/ 47625 w 225425"/>
                <a:gd name="connsiteY217" fmla="*/ 117475 h 393700"/>
                <a:gd name="connsiteX218" fmla="*/ 50800 w 225425"/>
                <a:gd name="connsiteY218" fmla="*/ 117475 h 393700"/>
                <a:gd name="connsiteX219" fmla="*/ 53975 w 225425"/>
                <a:gd name="connsiteY219" fmla="*/ 114300 h 393700"/>
                <a:gd name="connsiteX220" fmla="*/ 53975 w 225425"/>
                <a:gd name="connsiteY220" fmla="*/ 111125 h 393700"/>
                <a:gd name="connsiteX221" fmla="*/ 57150 w 225425"/>
                <a:gd name="connsiteY221" fmla="*/ 111125 h 393700"/>
                <a:gd name="connsiteX222" fmla="*/ 53975 w 225425"/>
                <a:gd name="connsiteY222" fmla="*/ 101600 h 393700"/>
                <a:gd name="connsiteX223" fmla="*/ 53975 w 225425"/>
                <a:gd name="connsiteY223" fmla="*/ 98425 h 393700"/>
                <a:gd name="connsiteX224" fmla="*/ 53975 w 225425"/>
                <a:gd name="connsiteY224" fmla="*/ 92075 h 393700"/>
                <a:gd name="connsiteX225" fmla="*/ 53975 w 225425"/>
                <a:gd name="connsiteY225" fmla="*/ 88900 h 393700"/>
                <a:gd name="connsiteX226" fmla="*/ 50800 w 225425"/>
                <a:gd name="connsiteY226" fmla="*/ 85725 h 393700"/>
                <a:gd name="connsiteX227" fmla="*/ 50800 w 225425"/>
                <a:gd name="connsiteY227" fmla="*/ 79375 h 393700"/>
                <a:gd name="connsiteX228" fmla="*/ 50800 w 225425"/>
                <a:gd name="connsiteY228" fmla="*/ 73025 h 393700"/>
                <a:gd name="connsiteX229" fmla="*/ 50800 w 225425"/>
                <a:gd name="connsiteY229" fmla="*/ 69850 h 393700"/>
                <a:gd name="connsiteX230" fmla="*/ 47625 w 225425"/>
                <a:gd name="connsiteY230" fmla="*/ 63500 h 393700"/>
                <a:gd name="connsiteX231" fmla="*/ 47625 w 225425"/>
                <a:gd name="connsiteY231" fmla="*/ 60325 h 393700"/>
                <a:gd name="connsiteX232" fmla="*/ 47625 w 225425"/>
                <a:gd name="connsiteY232" fmla="*/ 53975 h 393700"/>
                <a:gd name="connsiteX233" fmla="*/ 44450 w 225425"/>
                <a:gd name="connsiteY233" fmla="*/ 47625 h 393700"/>
                <a:gd name="connsiteX234" fmla="*/ 44450 w 225425"/>
                <a:gd name="connsiteY234" fmla="*/ 44450 h 393700"/>
                <a:gd name="connsiteX235" fmla="*/ 44450 w 225425"/>
                <a:gd name="connsiteY235" fmla="*/ 41275 h 393700"/>
                <a:gd name="connsiteX236" fmla="*/ 41275 w 225425"/>
                <a:gd name="connsiteY236" fmla="*/ 34925 h 393700"/>
                <a:gd name="connsiteX237" fmla="*/ 41275 w 225425"/>
                <a:gd name="connsiteY237" fmla="*/ 28575 h 393700"/>
                <a:gd name="connsiteX238" fmla="*/ 41275 w 225425"/>
                <a:gd name="connsiteY238" fmla="*/ 22225 h 393700"/>
                <a:gd name="connsiteX239" fmla="*/ 41275 w 225425"/>
                <a:gd name="connsiteY239" fmla="*/ 19050 h 393700"/>
                <a:gd name="connsiteX240" fmla="*/ 38100 w 225425"/>
                <a:gd name="connsiteY240" fmla="*/ 6350 h 393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225425" h="393700">
                  <a:moveTo>
                    <a:pt x="12700" y="342900"/>
                  </a:moveTo>
                  <a:lnTo>
                    <a:pt x="15875" y="342900"/>
                  </a:lnTo>
                  <a:lnTo>
                    <a:pt x="19050" y="342900"/>
                  </a:lnTo>
                  <a:lnTo>
                    <a:pt x="19050" y="346075"/>
                  </a:lnTo>
                  <a:lnTo>
                    <a:pt x="22225" y="352425"/>
                  </a:lnTo>
                  <a:lnTo>
                    <a:pt x="25400" y="361950"/>
                  </a:lnTo>
                  <a:lnTo>
                    <a:pt x="25400" y="365125"/>
                  </a:lnTo>
                  <a:lnTo>
                    <a:pt x="31750" y="368300"/>
                  </a:lnTo>
                  <a:lnTo>
                    <a:pt x="38100" y="381000"/>
                  </a:lnTo>
                  <a:lnTo>
                    <a:pt x="44450" y="387350"/>
                  </a:lnTo>
                  <a:lnTo>
                    <a:pt x="44450" y="390525"/>
                  </a:lnTo>
                  <a:lnTo>
                    <a:pt x="41275" y="393700"/>
                  </a:lnTo>
                  <a:lnTo>
                    <a:pt x="41275" y="390525"/>
                  </a:lnTo>
                  <a:lnTo>
                    <a:pt x="38100" y="390525"/>
                  </a:lnTo>
                  <a:lnTo>
                    <a:pt x="34925" y="390525"/>
                  </a:lnTo>
                  <a:lnTo>
                    <a:pt x="31750" y="390525"/>
                  </a:lnTo>
                  <a:lnTo>
                    <a:pt x="22225" y="377825"/>
                  </a:lnTo>
                  <a:lnTo>
                    <a:pt x="19050" y="371475"/>
                  </a:lnTo>
                  <a:lnTo>
                    <a:pt x="15875" y="365125"/>
                  </a:lnTo>
                  <a:lnTo>
                    <a:pt x="15875" y="358775"/>
                  </a:lnTo>
                  <a:lnTo>
                    <a:pt x="15875" y="355600"/>
                  </a:lnTo>
                  <a:lnTo>
                    <a:pt x="15875" y="352425"/>
                  </a:lnTo>
                  <a:lnTo>
                    <a:pt x="15875" y="349250"/>
                  </a:lnTo>
                  <a:lnTo>
                    <a:pt x="15875" y="346075"/>
                  </a:lnTo>
                  <a:lnTo>
                    <a:pt x="12700" y="346075"/>
                  </a:lnTo>
                  <a:close/>
                  <a:moveTo>
                    <a:pt x="38100" y="0"/>
                  </a:moveTo>
                  <a:lnTo>
                    <a:pt x="41275" y="0"/>
                  </a:lnTo>
                  <a:lnTo>
                    <a:pt x="44450" y="0"/>
                  </a:lnTo>
                  <a:lnTo>
                    <a:pt x="47625" y="0"/>
                  </a:lnTo>
                  <a:lnTo>
                    <a:pt x="50800" y="3175"/>
                  </a:lnTo>
                  <a:lnTo>
                    <a:pt x="53975" y="3175"/>
                  </a:lnTo>
                  <a:lnTo>
                    <a:pt x="60325" y="3175"/>
                  </a:lnTo>
                  <a:lnTo>
                    <a:pt x="63500" y="6350"/>
                  </a:lnTo>
                  <a:lnTo>
                    <a:pt x="66675" y="6350"/>
                  </a:lnTo>
                  <a:lnTo>
                    <a:pt x="69850" y="6350"/>
                  </a:lnTo>
                  <a:lnTo>
                    <a:pt x="73025" y="6350"/>
                  </a:lnTo>
                  <a:lnTo>
                    <a:pt x="76200" y="6350"/>
                  </a:lnTo>
                  <a:lnTo>
                    <a:pt x="79375" y="6350"/>
                  </a:lnTo>
                  <a:lnTo>
                    <a:pt x="82550" y="9525"/>
                  </a:lnTo>
                  <a:lnTo>
                    <a:pt x="88900" y="9525"/>
                  </a:lnTo>
                  <a:lnTo>
                    <a:pt x="92075" y="9525"/>
                  </a:lnTo>
                  <a:lnTo>
                    <a:pt x="95250" y="9525"/>
                  </a:lnTo>
                  <a:lnTo>
                    <a:pt x="95250" y="12700"/>
                  </a:lnTo>
                  <a:lnTo>
                    <a:pt x="98425" y="12700"/>
                  </a:lnTo>
                  <a:lnTo>
                    <a:pt x="101600" y="12700"/>
                  </a:lnTo>
                  <a:lnTo>
                    <a:pt x="104775" y="12700"/>
                  </a:lnTo>
                  <a:lnTo>
                    <a:pt x="107950" y="12700"/>
                  </a:lnTo>
                  <a:lnTo>
                    <a:pt x="114300" y="12700"/>
                  </a:lnTo>
                  <a:lnTo>
                    <a:pt x="114300" y="15875"/>
                  </a:lnTo>
                  <a:lnTo>
                    <a:pt x="117475" y="15875"/>
                  </a:lnTo>
                  <a:lnTo>
                    <a:pt x="120650" y="15875"/>
                  </a:lnTo>
                  <a:lnTo>
                    <a:pt x="127000" y="15875"/>
                  </a:lnTo>
                  <a:lnTo>
                    <a:pt x="127000" y="19050"/>
                  </a:lnTo>
                  <a:lnTo>
                    <a:pt x="130175" y="15875"/>
                  </a:lnTo>
                  <a:lnTo>
                    <a:pt x="130175" y="19050"/>
                  </a:lnTo>
                  <a:lnTo>
                    <a:pt x="133350" y="19050"/>
                  </a:lnTo>
                  <a:lnTo>
                    <a:pt x="136525" y="19050"/>
                  </a:lnTo>
                  <a:lnTo>
                    <a:pt x="139700" y="19050"/>
                  </a:lnTo>
                  <a:lnTo>
                    <a:pt x="142875" y="22225"/>
                  </a:lnTo>
                  <a:lnTo>
                    <a:pt x="146050" y="19050"/>
                  </a:lnTo>
                  <a:lnTo>
                    <a:pt x="146050" y="22225"/>
                  </a:lnTo>
                  <a:lnTo>
                    <a:pt x="149225" y="22225"/>
                  </a:lnTo>
                  <a:lnTo>
                    <a:pt x="155575" y="22225"/>
                  </a:lnTo>
                  <a:lnTo>
                    <a:pt x="158750" y="22225"/>
                  </a:lnTo>
                  <a:lnTo>
                    <a:pt x="158750" y="25400"/>
                  </a:lnTo>
                  <a:lnTo>
                    <a:pt x="165100" y="25400"/>
                  </a:lnTo>
                  <a:lnTo>
                    <a:pt x="171450" y="25400"/>
                  </a:lnTo>
                  <a:lnTo>
                    <a:pt x="174625" y="25400"/>
                  </a:lnTo>
                  <a:lnTo>
                    <a:pt x="180975" y="28575"/>
                  </a:lnTo>
                  <a:lnTo>
                    <a:pt x="184150" y="28575"/>
                  </a:lnTo>
                  <a:lnTo>
                    <a:pt x="187325" y="28575"/>
                  </a:lnTo>
                  <a:lnTo>
                    <a:pt x="190500" y="28575"/>
                  </a:lnTo>
                  <a:lnTo>
                    <a:pt x="193675" y="28575"/>
                  </a:lnTo>
                  <a:lnTo>
                    <a:pt x="193675" y="31750"/>
                  </a:lnTo>
                  <a:lnTo>
                    <a:pt x="196850" y="31750"/>
                  </a:lnTo>
                  <a:lnTo>
                    <a:pt x="200025" y="31750"/>
                  </a:lnTo>
                  <a:lnTo>
                    <a:pt x="203200" y="31750"/>
                  </a:lnTo>
                  <a:lnTo>
                    <a:pt x="206375" y="31750"/>
                  </a:lnTo>
                  <a:lnTo>
                    <a:pt x="209550" y="31750"/>
                  </a:lnTo>
                  <a:lnTo>
                    <a:pt x="209550" y="34925"/>
                  </a:lnTo>
                  <a:lnTo>
                    <a:pt x="212725" y="34925"/>
                  </a:lnTo>
                  <a:lnTo>
                    <a:pt x="215900" y="34925"/>
                  </a:lnTo>
                  <a:lnTo>
                    <a:pt x="219075" y="34925"/>
                  </a:lnTo>
                  <a:lnTo>
                    <a:pt x="225425" y="34925"/>
                  </a:lnTo>
                  <a:lnTo>
                    <a:pt x="225425" y="41275"/>
                  </a:lnTo>
                  <a:lnTo>
                    <a:pt x="222250" y="41275"/>
                  </a:lnTo>
                  <a:lnTo>
                    <a:pt x="222250" y="44450"/>
                  </a:lnTo>
                  <a:lnTo>
                    <a:pt x="222250" y="47625"/>
                  </a:lnTo>
                  <a:lnTo>
                    <a:pt x="222250" y="50800"/>
                  </a:lnTo>
                  <a:lnTo>
                    <a:pt x="222250" y="53975"/>
                  </a:lnTo>
                  <a:lnTo>
                    <a:pt x="222250" y="57150"/>
                  </a:lnTo>
                  <a:lnTo>
                    <a:pt x="219075" y="60325"/>
                  </a:lnTo>
                  <a:lnTo>
                    <a:pt x="219075" y="66675"/>
                  </a:lnTo>
                  <a:lnTo>
                    <a:pt x="219075" y="69850"/>
                  </a:lnTo>
                  <a:lnTo>
                    <a:pt x="215900" y="69850"/>
                  </a:lnTo>
                  <a:lnTo>
                    <a:pt x="219075" y="73025"/>
                  </a:lnTo>
                  <a:lnTo>
                    <a:pt x="215900" y="76200"/>
                  </a:lnTo>
                  <a:lnTo>
                    <a:pt x="215900" y="79375"/>
                  </a:lnTo>
                  <a:lnTo>
                    <a:pt x="215900" y="82550"/>
                  </a:lnTo>
                  <a:lnTo>
                    <a:pt x="215900" y="85725"/>
                  </a:lnTo>
                  <a:lnTo>
                    <a:pt x="215900" y="88900"/>
                  </a:lnTo>
                  <a:lnTo>
                    <a:pt x="215900" y="92075"/>
                  </a:lnTo>
                  <a:lnTo>
                    <a:pt x="215900" y="95250"/>
                  </a:lnTo>
                  <a:lnTo>
                    <a:pt x="212725" y="98425"/>
                  </a:lnTo>
                  <a:lnTo>
                    <a:pt x="212725" y="101600"/>
                  </a:lnTo>
                  <a:lnTo>
                    <a:pt x="212725" y="104775"/>
                  </a:lnTo>
                  <a:lnTo>
                    <a:pt x="212725" y="107950"/>
                  </a:lnTo>
                  <a:lnTo>
                    <a:pt x="212725" y="111125"/>
                  </a:lnTo>
                  <a:lnTo>
                    <a:pt x="212725" y="114300"/>
                  </a:lnTo>
                  <a:lnTo>
                    <a:pt x="209550" y="117475"/>
                  </a:lnTo>
                  <a:lnTo>
                    <a:pt x="209550" y="120650"/>
                  </a:lnTo>
                  <a:lnTo>
                    <a:pt x="209550" y="123825"/>
                  </a:lnTo>
                  <a:lnTo>
                    <a:pt x="209550" y="127000"/>
                  </a:lnTo>
                  <a:lnTo>
                    <a:pt x="209550" y="130175"/>
                  </a:lnTo>
                  <a:lnTo>
                    <a:pt x="209550" y="136525"/>
                  </a:lnTo>
                  <a:lnTo>
                    <a:pt x="206375" y="139700"/>
                  </a:lnTo>
                  <a:lnTo>
                    <a:pt x="203200" y="142875"/>
                  </a:lnTo>
                  <a:lnTo>
                    <a:pt x="203200" y="146050"/>
                  </a:lnTo>
                  <a:lnTo>
                    <a:pt x="203200" y="149225"/>
                  </a:lnTo>
                  <a:lnTo>
                    <a:pt x="203200" y="152400"/>
                  </a:lnTo>
                  <a:lnTo>
                    <a:pt x="200025" y="158750"/>
                  </a:lnTo>
                  <a:lnTo>
                    <a:pt x="196850" y="161925"/>
                  </a:lnTo>
                  <a:lnTo>
                    <a:pt x="196850" y="165100"/>
                  </a:lnTo>
                  <a:lnTo>
                    <a:pt x="193675" y="165100"/>
                  </a:lnTo>
                  <a:lnTo>
                    <a:pt x="193675" y="168275"/>
                  </a:lnTo>
                  <a:lnTo>
                    <a:pt x="193675" y="171450"/>
                  </a:lnTo>
                  <a:lnTo>
                    <a:pt x="190500" y="171450"/>
                  </a:lnTo>
                  <a:lnTo>
                    <a:pt x="190500" y="174625"/>
                  </a:lnTo>
                  <a:lnTo>
                    <a:pt x="190500" y="177800"/>
                  </a:lnTo>
                  <a:lnTo>
                    <a:pt x="187325" y="177800"/>
                  </a:lnTo>
                  <a:lnTo>
                    <a:pt x="187325" y="180975"/>
                  </a:lnTo>
                  <a:lnTo>
                    <a:pt x="187325" y="184150"/>
                  </a:lnTo>
                  <a:lnTo>
                    <a:pt x="184150" y="184150"/>
                  </a:lnTo>
                  <a:lnTo>
                    <a:pt x="180975" y="184150"/>
                  </a:lnTo>
                  <a:lnTo>
                    <a:pt x="177800" y="184150"/>
                  </a:lnTo>
                  <a:lnTo>
                    <a:pt x="177800" y="187325"/>
                  </a:lnTo>
                  <a:lnTo>
                    <a:pt x="174625" y="187325"/>
                  </a:lnTo>
                  <a:lnTo>
                    <a:pt x="171450" y="190500"/>
                  </a:lnTo>
                  <a:lnTo>
                    <a:pt x="171450" y="193675"/>
                  </a:lnTo>
                  <a:lnTo>
                    <a:pt x="174625" y="193675"/>
                  </a:lnTo>
                  <a:lnTo>
                    <a:pt x="171450" y="196850"/>
                  </a:lnTo>
                  <a:lnTo>
                    <a:pt x="165100" y="196850"/>
                  </a:lnTo>
                  <a:lnTo>
                    <a:pt x="161925" y="193675"/>
                  </a:lnTo>
                  <a:lnTo>
                    <a:pt x="155575" y="193675"/>
                  </a:lnTo>
                  <a:lnTo>
                    <a:pt x="152400" y="193675"/>
                  </a:lnTo>
                  <a:lnTo>
                    <a:pt x="149225" y="193675"/>
                  </a:lnTo>
                  <a:lnTo>
                    <a:pt x="146050" y="193675"/>
                  </a:lnTo>
                  <a:lnTo>
                    <a:pt x="142875" y="190500"/>
                  </a:lnTo>
                  <a:lnTo>
                    <a:pt x="142875" y="196850"/>
                  </a:lnTo>
                  <a:lnTo>
                    <a:pt x="142875" y="200025"/>
                  </a:lnTo>
                  <a:lnTo>
                    <a:pt x="139700" y="200025"/>
                  </a:lnTo>
                  <a:lnTo>
                    <a:pt x="139700" y="203200"/>
                  </a:lnTo>
                  <a:lnTo>
                    <a:pt x="136525" y="203200"/>
                  </a:lnTo>
                  <a:lnTo>
                    <a:pt x="133350" y="203200"/>
                  </a:lnTo>
                  <a:lnTo>
                    <a:pt x="133350" y="206375"/>
                  </a:lnTo>
                  <a:lnTo>
                    <a:pt x="130175" y="206375"/>
                  </a:lnTo>
                  <a:lnTo>
                    <a:pt x="127000" y="206375"/>
                  </a:lnTo>
                  <a:lnTo>
                    <a:pt x="127000" y="209550"/>
                  </a:lnTo>
                  <a:lnTo>
                    <a:pt x="127000" y="212725"/>
                  </a:lnTo>
                  <a:lnTo>
                    <a:pt x="123825" y="212725"/>
                  </a:lnTo>
                  <a:lnTo>
                    <a:pt x="123825" y="215900"/>
                  </a:lnTo>
                  <a:lnTo>
                    <a:pt x="120650" y="215900"/>
                  </a:lnTo>
                  <a:lnTo>
                    <a:pt x="120650" y="219075"/>
                  </a:lnTo>
                  <a:lnTo>
                    <a:pt x="117475" y="219075"/>
                  </a:lnTo>
                  <a:lnTo>
                    <a:pt x="120650" y="222250"/>
                  </a:lnTo>
                  <a:lnTo>
                    <a:pt x="120650" y="225425"/>
                  </a:lnTo>
                  <a:lnTo>
                    <a:pt x="117475" y="225425"/>
                  </a:lnTo>
                  <a:lnTo>
                    <a:pt x="114300" y="225425"/>
                  </a:lnTo>
                  <a:lnTo>
                    <a:pt x="107950" y="219075"/>
                  </a:lnTo>
                  <a:lnTo>
                    <a:pt x="101600" y="222250"/>
                  </a:lnTo>
                  <a:lnTo>
                    <a:pt x="101600" y="219075"/>
                  </a:lnTo>
                  <a:lnTo>
                    <a:pt x="101600" y="215900"/>
                  </a:lnTo>
                  <a:lnTo>
                    <a:pt x="98425" y="215900"/>
                  </a:lnTo>
                  <a:lnTo>
                    <a:pt x="95250" y="215900"/>
                  </a:lnTo>
                  <a:lnTo>
                    <a:pt x="92075" y="215900"/>
                  </a:lnTo>
                  <a:lnTo>
                    <a:pt x="92075" y="219075"/>
                  </a:lnTo>
                  <a:lnTo>
                    <a:pt x="88900" y="225425"/>
                  </a:lnTo>
                  <a:lnTo>
                    <a:pt x="88900" y="228600"/>
                  </a:lnTo>
                  <a:lnTo>
                    <a:pt x="85725" y="228600"/>
                  </a:lnTo>
                  <a:lnTo>
                    <a:pt x="79375" y="222250"/>
                  </a:lnTo>
                  <a:lnTo>
                    <a:pt x="79375" y="219075"/>
                  </a:lnTo>
                  <a:lnTo>
                    <a:pt x="69850" y="215900"/>
                  </a:lnTo>
                  <a:lnTo>
                    <a:pt x="66675" y="212725"/>
                  </a:lnTo>
                  <a:lnTo>
                    <a:pt x="66675" y="209550"/>
                  </a:lnTo>
                  <a:lnTo>
                    <a:pt x="73025" y="209550"/>
                  </a:lnTo>
                  <a:lnTo>
                    <a:pt x="76200" y="203200"/>
                  </a:lnTo>
                  <a:lnTo>
                    <a:pt x="76200" y="196850"/>
                  </a:lnTo>
                  <a:lnTo>
                    <a:pt x="73025" y="177800"/>
                  </a:lnTo>
                  <a:lnTo>
                    <a:pt x="66675" y="161925"/>
                  </a:lnTo>
                  <a:lnTo>
                    <a:pt x="60325" y="155575"/>
                  </a:lnTo>
                  <a:lnTo>
                    <a:pt x="41275" y="152400"/>
                  </a:lnTo>
                  <a:lnTo>
                    <a:pt x="22225" y="152400"/>
                  </a:lnTo>
                  <a:lnTo>
                    <a:pt x="19050" y="155575"/>
                  </a:lnTo>
                  <a:lnTo>
                    <a:pt x="12700" y="149225"/>
                  </a:lnTo>
                  <a:lnTo>
                    <a:pt x="0" y="142875"/>
                  </a:lnTo>
                  <a:lnTo>
                    <a:pt x="0" y="139700"/>
                  </a:lnTo>
                  <a:lnTo>
                    <a:pt x="0" y="136525"/>
                  </a:lnTo>
                  <a:lnTo>
                    <a:pt x="3175" y="136525"/>
                  </a:lnTo>
                  <a:lnTo>
                    <a:pt x="6350" y="133350"/>
                  </a:lnTo>
                  <a:lnTo>
                    <a:pt x="9525" y="133350"/>
                  </a:lnTo>
                  <a:lnTo>
                    <a:pt x="12700" y="130175"/>
                  </a:lnTo>
                  <a:lnTo>
                    <a:pt x="15875" y="130175"/>
                  </a:lnTo>
                  <a:lnTo>
                    <a:pt x="19050" y="130175"/>
                  </a:lnTo>
                  <a:lnTo>
                    <a:pt x="19050" y="127000"/>
                  </a:lnTo>
                  <a:lnTo>
                    <a:pt x="22225" y="127000"/>
                  </a:lnTo>
                  <a:lnTo>
                    <a:pt x="25400" y="127000"/>
                  </a:lnTo>
                  <a:lnTo>
                    <a:pt x="28575" y="123825"/>
                  </a:lnTo>
                  <a:lnTo>
                    <a:pt x="28575" y="127000"/>
                  </a:lnTo>
                  <a:lnTo>
                    <a:pt x="31750" y="123825"/>
                  </a:lnTo>
                  <a:lnTo>
                    <a:pt x="34925" y="127000"/>
                  </a:lnTo>
                  <a:lnTo>
                    <a:pt x="38100" y="127000"/>
                  </a:lnTo>
                  <a:lnTo>
                    <a:pt x="41275" y="127000"/>
                  </a:lnTo>
                  <a:lnTo>
                    <a:pt x="44450" y="127000"/>
                  </a:lnTo>
                  <a:lnTo>
                    <a:pt x="44450" y="130175"/>
                  </a:lnTo>
                  <a:lnTo>
                    <a:pt x="47625" y="130175"/>
                  </a:lnTo>
                  <a:lnTo>
                    <a:pt x="47625" y="123825"/>
                  </a:lnTo>
                  <a:lnTo>
                    <a:pt x="47625" y="120650"/>
                  </a:lnTo>
                  <a:lnTo>
                    <a:pt x="47625" y="117475"/>
                  </a:lnTo>
                  <a:lnTo>
                    <a:pt x="50800" y="117475"/>
                  </a:lnTo>
                  <a:lnTo>
                    <a:pt x="53975" y="114300"/>
                  </a:lnTo>
                  <a:lnTo>
                    <a:pt x="53975" y="111125"/>
                  </a:lnTo>
                  <a:lnTo>
                    <a:pt x="57150" y="111125"/>
                  </a:lnTo>
                  <a:lnTo>
                    <a:pt x="53975" y="101600"/>
                  </a:lnTo>
                  <a:lnTo>
                    <a:pt x="53975" y="98425"/>
                  </a:lnTo>
                  <a:lnTo>
                    <a:pt x="53975" y="92075"/>
                  </a:lnTo>
                  <a:lnTo>
                    <a:pt x="53975" y="88900"/>
                  </a:lnTo>
                  <a:lnTo>
                    <a:pt x="50800" y="85725"/>
                  </a:lnTo>
                  <a:lnTo>
                    <a:pt x="50800" y="79375"/>
                  </a:lnTo>
                  <a:lnTo>
                    <a:pt x="50800" y="73025"/>
                  </a:lnTo>
                  <a:lnTo>
                    <a:pt x="50800" y="69850"/>
                  </a:lnTo>
                  <a:lnTo>
                    <a:pt x="47625" y="63500"/>
                  </a:lnTo>
                  <a:lnTo>
                    <a:pt x="47625" y="60325"/>
                  </a:lnTo>
                  <a:lnTo>
                    <a:pt x="47625" y="53975"/>
                  </a:lnTo>
                  <a:lnTo>
                    <a:pt x="44450" y="47625"/>
                  </a:lnTo>
                  <a:lnTo>
                    <a:pt x="44450" y="44450"/>
                  </a:lnTo>
                  <a:lnTo>
                    <a:pt x="44450" y="41275"/>
                  </a:lnTo>
                  <a:lnTo>
                    <a:pt x="41275" y="34925"/>
                  </a:lnTo>
                  <a:lnTo>
                    <a:pt x="41275" y="28575"/>
                  </a:lnTo>
                  <a:lnTo>
                    <a:pt x="41275" y="22225"/>
                  </a:lnTo>
                  <a:lnTo>
                    <a:pt x="41275" y="19050"/>
                  </a:lnTo>
                  <a:lnTo>
                    <a:pt x="38100" y="6350"/>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grpSp>
      <p:sp>
        <p:nvSpPr>
          <p:cNvPr id="1769" name="Freeform 693">
            <a:extLst>
              <a:ext uri="{FF2B5EF4-FFF2-40B4-BE49-F238E27FC236}">
                <a16:creationId xmlns:a16="http://schemas.microsoft.com/office/drawing/2014/main" xmlns="" id="{00000000-0008-0000-0000-0000B6020000}"/>
              </a:ext>
            </a:extLst>
          </p:cNvPr>
          <p:cNvSpPr>
            <a:spLocks/>
          </p:cNvSpPr>
          <p:nvPr/>
        </p:nvSpPr>
        <p:spPr bwMode="auto">
          <a:xfrm>
            <a:off x="3935235" y="5703422"/>
            <a:ext cx="31750" cy="50800"/>
          </a:xfrm>
          <a:custGeom>
            <a:avLst/>
            <a:gdLst>
              <a:gd name="T0" fmla="*/ 2147483646 w 20"/>
              <a:gd name="T1" fmla="*/ 2147483646 h 32"/>
              <a:gd name="T2" fmla="*/ 2147483646 w 20"/>
              <a:gd name="T3" fmla="*/ 2147483646 h 32"/>
              <a:gd name="T4" fmla="*/ 2147483646 w 20"/>
              <a:gd name="T5" fmla="*/ 2147483646 h 32"/>
              <a:gd name="T6" fmla="*/ 2147483646 w 20"/>
              <a:gd name="T7" fmla="*/ 2147483646 h 32"/>
              <a:gd name="T8" fmla="*/ 2147483646 w 20"/>
              <a:gd name="T9" fmla="*/ 2147483646 h 32"/>
              <a:gd name="T10" fmla="*/ 2147483646 w 20"/>
              <a:gd name="T11" fmla="*/ 2147483646 h 32"/>
              <a:gd name="T12" fmla="*/ 2147483646 w 20"/>
              <a:gd name="T13" fmla="*/ 2147483646 h 32"/>
              <a:gd name="T14" fmla="*/ 2147483646 w 20"/>
              <a:gd name="T15" fmla="*/ 2147483646 h 32"/>
              <a:gd name="T16" fmla="*/ 2147483646 w 20"/>
              <a:gd name="T17" fmla="*/ 2147483646 h 32"/>
              <a:gd name="T18" fmla="*/ 0 w 20"/>
              <a:gd name="T19" fmla="*/ 2147483646 h 32"/>
              <a:gd name="T20" fmla="*/ 0 w 20"/>
              <a:gd name="T21" fmla="*/ 0 h 32"/>
              <a:gd name="T22" fmla="*/ 2147483646 w 20"/>
              <a:gd name="T23" fmla="*/ 0 h 32"/>
              <a:gd name="T24" fmla="*/ 2147483646 w 20"/>
              <a:gd name="T25" fmla="*/ 0 h 32"/>
              <a:gd name="T26" fmla="*/ 2147483646 w 20"/>
              <a:gd name="T27" fmla="*/ 2147483646 h 32"/>
              <a:gd name="T28" fmla="*/ 2147483646 w 20"/>
              <a:gd name="T29" fmla="*/ 2147483646 h 32"/>
              <a:gd name="T30" fmla="*/ 2147483646 w 20"/>
              <a:gd name="T31" fmla="*/ 2147483646 h 32"/>
              <a:gd name="T32" fmla="*/ 2147483646 w 20"/>
              <a:gd name="T33" fmla="*/ 2147483646 h 32"/>
              <a:gd name="T34" fmla="*/ 2147483646 w 20"/>
              <a:gd name="T35" fmla="*/ 2147483646 h 32"/>
              <a:gd name="T36" fmla="*/ 2147483646 w 20"/>
              <a:gd name="T37" fmla="*/ 2147483646 h 32"/>
              <a:gd name="T38" fmla="*/ 2147483646 w 20"/>
              <a:gd name="T39" fmla="*/ 2147483646 h 32"/>
              <a:gd name="T40" fmla="*/ 2147483646 w 20"/>
              <a:gd name="T41" fmla="*/ 2147483646 h 32"/>
              <a:gd name="T42" fmla="*/ 2147483646 w 20"/>
              <a:gd name="T43" fmla="*/ 2147483646 h 32"/>
              <a:gd name="T44" fmla="*/ 2147483646 w 20"/>
              <a:gd name="T45" fmla="*/ 2147483646 h 32"/>
              <a:gd name="T46" fmla="*/ 2147483646 w 20"/>
              <a:gd name="T47" fmla="*/ 2147483646 h 32"/>
              <a:gd name="T48" fmla="*/ 2147483646 w 20"/>
              <a:gd name="T49" fmla="*/ 2147483646 h 32"/>
              <a:gd name="T50" fmla="*/ 2147483646 w 20"/>
              <a:gd name="T51" fmla="*/ 2147483646 h 32"/>
              <a:gd name="T52" fmla="*/ 2147483646 w 20"/>
              <a:gd name="T53" fmla="*/ 2147483646 h 32"/>
              <a:gd name="T54" fmla="*/ 2147483646 w 20"/>
              <a:gd name="T55" fmla="*/ 2147483646 h 32"/>
              <a:gd name="T56" fmla="*/ 2147483646 w 20"/>
              <a:gd name="T57" fmla="*/ 2147483646 h 32"/>
              <a:gd name="T58" fmla="*/ 2147483646 w 20"/>
              <a:gd name="T59" fmla="*/ 2147483646 h 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0"/>
              <a:gd name="T91" fmla="*/ 0 h 32"/>
              <a:gd name="T92" fmla="*/ 20 w 20"/>
              <a:gd name="T93" fmla="*/ 32 h 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0" h="32">
                <a:moveTo>
                  <a:pt x="6" y="22"/>
                </a:moveTo>
                <a:lnTo>
                  <a:pt x="4" y="18"/>
                </a:lnTo>
                <a:lnTo>
                  <a:pt x="2" y="14"/>
                </a:lnTo>
                <a:lnTo>
                  <a:pt x="2" y="10"/>
                </a:lnTo>
                <a:lnTo>
                  <a:pt x="2" y="8"/>
                </a:lnTo>
                <a:lnTo>
                  <a:pt x="2" y="6"/>
                </a:lnTo>
                <a:lnTo>
                  <a:pt x="2" y="4"/>
                </a:lnTo>
                <a:lnTo>
                  <a:pt x="2" y="2"/>
                </a:lnTo>
                <a:lnTo>
                  <a:pt x="0" y="2"/>
                </a:lnTo>
                <a:lnTo>
                  <a:pt x="0" y="0"/>
                </a:lnTo>
                <a:lnTo>
                  <a:pt x="2" y="0"/>
                </a:lnTo>
                <a:lnTo>
                  <a:pt x="4" y="0"/>
                </a:lnTo>
                <a:lnTo>
                  <a:pt x="4" y="2"/>
                </a:lnTo>
                <a:lnTo>
                  <a:pt x="6" y="6"/>
                </a:lnTo>
                <a:lnTo>
                  <a:pt x="8" y="12"/>
                </a:lnTo>
                <a:lnTo>
                  <a:pt x="8" y="14"/>
                </a:lnTo>
                <a:lnTo>
                  <a:pt x="12" y="16"/>
                </a:lnTo>
                <a:lnTo>
                  <a:pt x="16" y="24"/>
                </a:lnTo>
                <a:lnTo>
                  <a:pt x="20" y="28"/>
                </a:lnTo>
                <a:lnTo>
                  <a:pt x="20" y="30"/>
                </a:lnTo>
                <a:lnTo>
                  <a:pt x="18" y="32"/>
                </a:lnTo>
                <a:lnTo>
                  <a:pt x="18" y="30"/>
                </a:lnTo>
                <a:lnTo>
                  <a:pt x="16" y="30"/>
                </a:lnTo>
                <a:lnTo>
                  <a:pt x="14" y="30"/>
                </a:lnTo>
                <a:lnTo>
                  <a:pt x="12" y="30"/>
                </a:lnTo>
                <a:lnTo>
                  <a:pt x="6" y="22"/>
                </a:lnTo>
              </a:path>
            </a:pathLst>
          </a:custGeom>
          <a:noFill/>
          <a:ln w="3175">
            <a:solidFill>
              <a:schemeClr val="bg1">
                <a:lumMod val="50000"/>
              </a:schemeClr>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770" name="San Luis Obispo">
            <a:extLst>
              <a:ext uri="{FF2B5EF4-FFF2-40B4-BE49-F238E27FC236}">
                <a16:creationId xmlns:a16="http://schemas.microsoft.com/office/drawing/2014/main" xmlns="" id="{00000000-0008-0000-0000-0000B7020000}"/>
              </a:ext>
            </a:extLst>
          </p:cNvPr>
          <p:cNvSpPr>
            <a:spLocks/>
          </p:cNvSpPr>
          <p:nvPr/>
        </p:nvSpPr>
        <p:spPr bwMode="auto">
          <a:xfrm>
            <a:off x="3633610" y="5101011"/>
            <a:ext cx="247650" cy="228181"/>
          </a:xfrm>
          <a:custGeom>
            <a:avLst/>
            <a:gdLst>
              <a:gd name="T0" fmla="*/ 2147483647 w 156"/>
              <a:gd name="T1" fmla="*/ 2147483647 h 146"/>
              <a:gd name="T2" fmla="*/ 2147483647 w 156"/>
              <a:gd name="T3" fmla="*/ 2147483647 h 146"/>
              <a:gd name="T4" fmla="*/ 2147483647 w 156"/>
              <a:gd name="T5" fmla="*/ 2147483647 h 146"/>
              <a:gd name="T6" fmla="*/ 2147483647 w 156"/>
              <a:gd name="T7" fmla="*/ 2147483647 h 146"/>
              <a:gd name="T8" fmla="*/ 2147483647 w 156"/>
              <a:gd name="T9" fmla="*/ 2147483647 h 146"/>
              <a:gd name="T10" fmla="*/ 2147483647 w 156"/>
              <a:gd name="T11" fmla="*/ 2147483647 h 146"/>
              <a:gd name="T12" fmla="*/ 2147483647 w 156"/>
              <a:gd name="T13" fmla="*/ 2147483647 h 146"/>
              <a:gd name="T14" fmla="*/ 2147483647 w 156"/>
              <a:gd name="T15" fmla="*/ 2147483647 h 146"/>
              <a:gd name="T16" fmla="*/ 2147483647 w 156"/>
              <a:gd name="T17" fmla="*/ 2147483647 h 146"/>
              <a:gd name="T18" fmla="*/ 2147483647 w 156"/>
              <a:gd name="T19" fmla="*/ 2147483647 h 146"/>
              <a:gd name="T20" fmla="*/ 2147483647 w 156"/>
              <a:gd name="T21" fmla="*/ 2147483647 h 146"/>
              <a:gd name="T22" fmla="*/ 2147483647 w 156"/>
              <a:gd name="T23" fmla="*/ 2147483647 h 146"/>
              <a:gd name="T24" fmla="*/ 2147483647 w 156"/>
              <a:gd name="T25" fmla="*/ 2147483647 h 146"/>
              <a:gd name="T26" fmla="*/ 2147483647 w 156"/>
              <a:gd name="T27" fmla="*/ 2147483647 h 146"/>
              <a:gd name="T28" fmla="*/ 2147483647 w 156"/>
              <a:gd name="T29" fmla="*/ 2147483647 h 146"/>
              <a:gd name="T30" fmla="*/ 2147483647 w 156"/>
              <a:gd name="T31" fmla="*/ 2147483647 h 146"/>
              <a:gd name="T32" fmla="*/ 2147483647 w 156"/>
              <a:gd name="T33" fmla="*/ 2147483647 h 146"/>
              <a:gd name="T34" fmla="*/ 2147483647 w 156"/>
              <a:gd name="T35" fmla="*/ 2147483647 h 146"/>
              <a:gd name="T36" fmla="*/ 2147483647 w 156"/>
              <a:gd name="T37" fmla="*/ 2147483647 h 146"/>
              <a:gd name="T38" fmla="*/ 2147483647 w 156"/>
              <a:gd name="T39" fmla="*/ 2147483647 h 146"/>
              <a:gd name="T40" fmla="*/ 2147483647 w 156"/>
              <a:gd name="T41" fmla="*/ 2147483647 h 146"/>
              <a:gd name="T42" fmla="*/ 2147483647 w 156"/>
              <a:gd name="T43" fmla="*/ 2147483647 h 146"/>
              <a:gd name="T44" fmla="*/ 2147483647 w 156"/>
              <a:gd name="T45" fmla="*/ 2147483647 h 146"/>
              <a:gd name="T46" fmla="*/ 2147483647 w 156"/>
              <a:gd name="T47" fmla="*/ 2147483647 h 146"/>
              <a:gd name="T48" fmla="*/ 2147483647 w 156"/>
              <a:gd name="T49" fmla="*/ 2147483647 h 146"/>
              <a:gd name="T50" fmla="*/ 2147483647 w 156"/>
              <a:gd name="T51" fmla="*/ 2147483647 h 146"/>
              <a:gd name="T52" fmla="*/ 2147483647 w 156"/>
              <a:gd name="T53" fmla="*/ 2147483647 h 146"/>
              <a:gd name="T54" fmla="*/ 0 w 156"/>
              <a:gd name="T55" fmla="*/ 2147483647 h 146"/>
              <a:gd name="T56" fmla="*/ 2147483647 w 156"/>
              <a:gd name="T57" fmla="*/ 2147483647 h 146"/>
              <a:gd name="T58" fmla="*/ 2147483647 w 156"/>
              <a:gd name="T59" fmla="*/ 2147483647 h 146"/>
              <a:gd name="T60" fmla="*/ 2147483647 w 156"/>
              <a:gd name="T61" fmla="*/ 2147483647 h 146"/>
              <a:gd name="T62" fmla="*/ 2147483647 w 156"/>
              <a:gd name="T63" fmla="*/ 2147483647 h 146"/>
              <a:gd name="T64" fmla="*/ 2147483647 w 156"/>
              <a:gd name="T65" fmla="*/ 2147483647 h 146"/>
              <a:gd name="T66" fmla="*/ 2147483647 w 156"/>
              <a:gd name="T67" fmla="*/ 2147483647 h 146"/>
              <a:gd name="T68" fmla="*/ 2147483647 w 156"/>
              <a:gd name="T69" fmla="*/ 2147483647 h 146"/>
              <a:gd name="T70" fmla="*/ 2147483647 w 156"/>
              <a:gd name="T71" fmla="*/ 2147483647 h 146"/>
              <a:gd name="T72" fmla="*/ 2147483647 w 156"/>
              <a:gd name="T73" fmla="*/ 2147483647 h 146"/>
              <a:gd name="T74" fmla="*/ 2147483647 w 156"/>
              <a:gd name="T75" fmla="*/ 2147483647 h 146"/>
              <a:gd name="T76" fmla="*/ 2147483647 w 156"/>
              <a:gd name="T77" fmla="*/ 2147483647 h 146"/>
              <a:gd name="T78" fmla="*/ 2147483647 w 156"/>
              <a:gd name="T79" fmla="*/ 2147483647 h 146"/>
              <a:gd name="T80" fmla="*/ 2147483647 w 156"/>
              <a:gd name="T81" fmla="*/ 2147483647 h 146"/>
              <a:gd name="T82" fmla="*/ 2147483647 w 156"/>
              <a:gd name="T83" fmla="*/ 2147483647 h 146"/>
              <a:gd name="T84" fmla="*/ 2147483647 w 156"/>
              <a:gd name="T85" fmla="*/ 2147483647 h 146"/>
              <a:gd name="T86" fmla="*/ 2147483647 w 156"/>
              <a:gd name="T87" fmla="*/ 2147483647 h 146"/>
              <a:gd name="T88" fmla="*/ 2147483647 w 156"/>
              <a:gd name="T89" fmla="*/ 2147483647 h 146"/>
              <a:gd name="T90" fmla="*/ 2147483647 w 156"/>
              <a:gd name="T91" fmla="*/ 2147483647 h 146"/>
              <a:gd name="T92" fmla="*/ 2147483647 w 156"/>
              <a:gd name="T93" fmla="*/ 2147483647 h 146"/>
              <a:gd name="T94" fmla="*/ 2147483647 w 156"/>
              <a:gd name="T95" fmla="*/ 2147483647 h 146"/>
              <a:gd name="T96" fmla="*/ 2147483647 w 156"/>
              <a:gd name="T97" fmla="*/ 2147483647 h 146"/>
              <a:gd name="T98" fmla="*/ 2147483647 w 156"/>
              <a:gd name="T99" fmla="*/ 2147483647 h 146"/>
              <a:gd name="T100" fmla="*/ 2147483647 w 156"/>
              <a:gd name="T101" fmla="*/ 2147483647 h 146"/>
              <a:gd name="T102" fmla="*/ 2147483647 w 156"/>
              <a:gd name="T103" fmla="*/ 2147483647 h 146"/>
              <a:gd name="T104" fmla="*/ 2147483647 w 156"/>
              <a:gd name="T105" fmla="*/ 2147483647 h 146"/>
              <a:gd name="T106" fmla="*/ 2147483647 w 156"/>
              <a:gd name="T107" fmla="*/ 2147483647 h 146"/>
              <a:gd name="T108" fmla="*/ 2147483647 w 156"/>
              <a:gd name="T109" fmla="*/ 2147483647 h 146"/>
              <a:gd name="T110" fmla="*/ 2147483647 w 156"/>
              <a:gd name="T111" fmla="*/ 2147483647 h 146"/>
              <a:gd name="T112" fmla="*/ 2147483647 w 156"/>
              <a:gd name="T113" fmla="*/ 2147483647 h 146"/>
              <a:gd name="T114" fmla="*/ 2147483647 w 156"/>
              <a:gd name="T115" fmla="*/ 2147483647 h 146"/>
              <a:gd name="T116" fmla="*/ 2147483647 w 156"/>
              <a:gd name="T117" fmla="*/ 2147483647 h 146"/>
              <a:gd name="T118" fmla="*/ 2147483647 w 156"/>
              <a:gd name="T119" fmla="*/ 2147483647 h 14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56"/>
              <a:gd name="T181" fmla="*/ 0 h 146"/>
              <a:gd name="T182" fmla="*/ 156 w 156"/>
              <a:gd name="T183" fmla="*/ 146 h 14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56" h="146">
                <a:moveTo>
                  <a:pt x="156" y="126"/>
                </a:moveTo>
                <a:lnTo>
                  <a:pt x="156" y="126"/>
                </a:lnTo>
                <a:lnTo>
                  <a:pt x="156" y="124"/>
                </a:lnTo>
                <a:lnTo>
                  <a:pt x="154" y="124"/>
                </a:lnTo>
                <a:lnTo>
                  <a:pt x="156" y="124"/>
                </a:lnTo>
                <a:lnTo>
                  <a:pt x="156" y="122"/>
                </a:lnTo>
                <a:lnTo>
                  <a:pt x="154" y="122"/>
                </a:lnTo>
                <a:lnTo>
                  <a:pt x="152" y="122"/>
                </a:lnTo>
                <a:lnTo>
                  <a:pt x="150" y="122"/>
                </a:lnTo>
                <a:lnTo>
                  <a:pt x="148" y="122"/>
                </a:lnTo>
                <a:lnTo>
                  <a:pt x="150" y="120"/>
                </a:lnTo>
                <a:lnTo>
                  <a:pt x="150" y="118"/>
                </a:lnTo>
                <a:lnTo>
                  <a:pt x="150" y="116"/>
                </a:lnTo>
                <a:lnTo>
                  <a:pt x="150" y="114"/>
                </a:lnTo>
                <a:lnTo>
                  <a:pt x="152" y="112"/>
                </a:lnTo>
                <a:lnTo>
                  <a:pt x="152" y="110"/>
                </a:lnTo>
                <a:lnTo>
                  <a:pt x="148" y="110"/>
                </a:lnTo>
                <a:lnTo>
                  <a:pt x="146" y="110"/>
                </a:lnTo>
                <a:lnTo>
                  <a:pt x="144" y="110"/>
                </a:lnTo>
                <a:lnTo>
                  <a:pt x="142" y="110"/>
                </a:lnTo>
                <a:lnTo>
                  <a:pt x="140" y="110"/>
                </a:lnTo>
                <a:lnTo>
                  <a:pt x="140" y="108"/>
                </a:lnTo>
                <a:lnTo>
                  <a:pt x="140" y="106"/>
                </a:lnTo>
                <a:lnTo>
                  <a:pt x="142" y="106"/>
                </a:lnTo>
                <a:lnTo>
                  <a:pt x="142" y="104"/>
                </a:lnTo>
                <a:lnTo>
                  <a:pt x="142" y="102"/>
                </a:lnTo>
                <a:lnTo>
                  <a:pt x="142" y="100"/>
                </a:lnTo>
                <a:lnTo>
                  <a:pt x="142" y="98"/>
                </a:lnTo>
                <a:lnTo>
                  <a:pt x="140" y="98"/>
                </a:lnTo>
                <a:lnTo>
                  <a:pt x="138" y="98"/>
                </a:lnTo>
                <a:lnTo>
                  <a:pt x="136" y="98"/>
                </a:lnTo>
                <a:lnTo>
                  <a:pt x="134" y="96"/>
                </a:lnTo>
                <a:lnTo>
                  <a:pt x="132" y="96"/>
                </a:lnTo>
                <a:lnTo>
                  <a:pt x="130" y="96"/>
                </a:lnTo>
                <a:lnTo>
                  <a:pt x="130" y="94"/>
                </a:lnTo>
                <a:lnTo>
                  <a:pt x="130" y="92"/>
                </a:lnTo>
                <a:lnTo>
                  <a:pt x="130" y="90"/>
                </a:lnTo>
                <a:lnTo>
                  <a:pt x="132" y="88"/>
                </a:lnTo>
                <a:lnTo>
                  <a:pt x="132" y="86"/>
                </a:lnTo>
                <a:lnTo>
                  <a:pt x="130" y="86"/>
                </a:lnTo>
                <a:lnTo>
                  <a:pt x="130" y="84"/>
                </a:lnTo>
                <a:lnTo>
                  <a:pt x="128" y="84"/>
                </a:lnTo>
                <a:lnTo>
                  <a:pt x="126" y="84"/>
                </a:lnTo>
                <a:lnTo>
                  <a:pt x="124" y="84"/>
                </a:lnTo>
                <a:lnTo>
                  <a:pt x="126" y="82"/>
                </a:lnTo>
                <a:lnTo>
                  <a:pt x="126" y="80"/>
                </a:lnTo>
                <a:lnTo>
                  <a:pt x="126" y="78"/>
                </a:lnTo>
                <a:lnTo>
                  <a:pt x="128" y="74"/>
                </a:lnTo>
                <a:lnTo>
                  <a:pt x="126" y="74"/>
                </a:lnTo>
                <a:lnTo>
                  <a:pt x="126" y="72"/>
                </a:lnTo>
                <a:lnTo>
                  <a:pt x="124" y="72"/>
                </a:lnTo>
                <a:lnTo>
                  <a:pt x="120" y="72"/>
                </a:lnTo>
                <a:lnTo>
                  <a:pt x="116" y="72"/>
                </a:lnTo>
                <a:lnTo>
                  <a:pt x="116" y="70"/>
                </a:lnTo>
                <a:lnTo>
                  <a:pt x="116" y="68"/>
                </a:lnTo>
                <a:lnTo>
                  <a:pt x="116" y="66"/>
                </a:lnTo>
                <a:lnTo>
                  <a:pt x="114" y="66"/>
                </a:lnTo>
                <a:lnTo>
                  <a:pt x="114" y="64"/>
                </a:lnTo>
                <a:lnTo>
                  <a:pt x="112" y="64"/>
                </a:lnTo>
                <a:lnTo>
                  <a:pt x="112" y="62"/>
                </a:lnTo>
                <a:lnTo>
                  <a:pt x="110" y="60"/>
                </a:lnTo>
                <a:lnTo>
                  <a:pt x="112" y="60"/>
                </a:lnTo>
                <a:lnTo>
                  <a:pt x="110" y="60"/>
                </a:lnTo>
                <a:lnTo>
                  <a:pt x="110" y="58"/>
                </a:lnTo>
                <a:lnTo>
                  <a:pt x="110" y="56"/>
                </a:lnTo>
                <a:lnTo>
                  <a:pt x="112" y="52"/>
                </a:lnTo>
                <a:lnTo>
                  <a:pt x="112" y="50"/>
                </a:lnTo>
                <a:lnTo>
                  <a:pt x="112" y="48"/>
                </a:lnTo>
                <a:lnTo>
                  <a:pt x="108" y="48"/>
                </a:lnTo>
                <a:lnTo>
                  <a:pt x="106" y="48"/>
                </a:lnTo>
                <a:lnTo>
                  <a:pt x="104" y="48"/>
                </a:lnTo>
                <a:lnTo>
                  <a:pt x="102" y="46"/>
                </a:lnTo>
                <a:lnTo>
                  <a:pt x="102" y="44"/>
                </a:lnTo>
                <a:lnTo>
                  <a:pt x="102" y="42"/>
                </a:lnTo>
                <a:lnTo>
                  <a:pt x="104" y="40"/>
                </a:lnTo>
                <a:lnTo>
                  <a:pt x="104" y="38"/>
                </a:lnTo>
                <a:lnTo>
                  <a:pt x="104" y="36"/>
                </a:lnTo>
                <a:lnTo>
                  <a:pt x="104" y="34"/>
                </a:lnTo>
                <a:lnTo>
                  <a:pt x="106" y="34"/>
                </a:lnTo>
                <a:lnTo>
                  <a:pt x="106" y="32"/>
                </a:lnTo>
                <a:lnTo>
                  <a:pt x="106" y="30"/>
                </a:lnTo>
                <a:lnTo>
                  <a:pt x="106" y="28"/>
                </a:lnTo>
                <a:lnTo>
                  <a:pt x="106" y="26"/>
                </a:lnTo>
                <a:lnTo>
                  <a:pt x="104" y="26"/>
                </a:lnTo>
                <a:lnTo>
                  <a:pt x="102" y="24"/>
                </a:lnTo>
                <a:lnTo>
                  <a:pt x="100" y="24"/>
                </a:lnTo>
                <a:lnTo>
                  <a:pt x="98" y="24"/>
                </a:lnTo>
                <a:lnTo>
                  <a:pt x="96" y="24"/>
                </a:lnTo>
                <a:lnTo>
                  <a:pt x="94" y="24"/>
                </a:lnTo>
                <a:lnTo>
                  <a:pt x="94" y="22"/>
                </a:lnTo>
                <a:lnTo>
                  <a:pt x="92" y="22"/>
                </a:lnTo>
                <a:lnTo>
                  <a:pt x="90" y="22"/>
                </a:lnTo>
                <a:lnTo>
                  <a:pt x="88" y="22"/>
                </a:lnTo>
                <a:lnTo>
                  <a:pt x="86" y="22"/>
                </a:lnTo>
                <a:lnTo>
                  <a:pt x="86" y="20"/>
                </a:lnTo>
                <a:lnTo>
                  <a:pt x="84" y="20"/>
                </a:lnTo>
                <a:lnTo>
                  <a:pt x="82" y="20"/>
                </a:lnTo>
                <a:lnTo>
                  <a:pt x="80" y="20"/>
                </a:lnTo>
                <a:lnTo>
                  <a:pt x="78" y="18"/>
                </a:lnTo>
                <a:lnTo>
                  <a:pt x="78" y="20"/>
                </a:lnTo>
                <a:lnTo>
                  <a:pt x="76" y="18"/>
                </a:lnTo>
                <a:lnTo>
                  <a:pt x="74" y="18"/>
                </a:lnTo>
                <a:lnTo>
                  <a:pt x="72" y="18"/>
                </a:lnTo>
                <a:lnTo>
                  <a:pt x="70" y="18"/>
                </a:lnTo>
                <a:lnTo>
                  <a:pt x="70" y="16"/>
                </a:lnTo>
                <a:lnTo>
                  <a:pt x="68" y="16"/>
                </a:lnTo>
                <a:lnTo>
                  <a:pt x="66" y="16"/>
                </a:lnTo>
                <a:lnTo>
                  <a:pt x="64" y="16"/>
                </a:lnTo>
                <a:lnTo>
                  <a:pt x="60" y="16"/>
                </a:lnTo>
                <a:lnTo>
                  <a:pt x="60" y="14"/>
                </a:lnTo>
                <a:lnTo>
                  <a:pt x="58" y="14"/>
                </a:lnTo>
                <a:lnTo>
                  <a:pt x="56" y="14"/>
                </a:lnTo>
                <a:lnTo>
                  <a:pt x="54" y="14"/>
                </a:lnTo>
                <a:lnTo>
                  <a:pt x="52" y="14"/>
                </a:lnTo>
                <a:lnTo>
                  <a:pt x="52" y="12"/>
                </a:lnTo>
                <a:lnTo>
                  <a:pt x="50" y="12"/>
                </a:lnTo>
                <a:lnTo>
                  <a:pt x="48" y="12"/>
                </a:lnTo>
                <a:lnTo>
                  <a:pt x="46" y="12"/>
                </a:lnTo>
                <a:lnTo>
                  <a:pt x="44" y="12"/>
                </a:lnTo>
                <a:lnTo>
                  <a:pt x="44" y="10"/>
                </a:lnTo>
                <a:lnTo>
                  <a:pt x="42" y="10"/>
                </a:lnTo>
                <a:lnTo>
                  <a:pt x="40" y="10"/>
                </a:lnTo>
                <a:lnTo>
                  <a:pt x="38" y="10"/>
                </a:lnTo>
                <a:lnTo>
                  <a:pt x="36" y="8"/>
                </a:lnTo>
                <a:lnTo>
                  <a:pt x="36" y="10"/>
                </a:lnTo>
                <a:lnTo>
                  <a:pt x="34" y="8"/>
                </a:lnTo>
                <a:lnTo>
                  <a:pt x="32" y="8"/>
                </a:lnTo>
                <a:lnTo>
                  <a:pt x="30" y="8"/>
                </a:lnTo>
                <a:lnTo>
                  <a:pt x="28" y="8"/>
                </a:lnTo>
                <a:lnTo>
                  <a:pt x="28" y="6"/>
                </a:lnTo>
                <a:lnTo>
                  <a:pt x="26" y="6"/>
                </a:lnTo>
                <a:lnTo>
                  <a:pt x="24" y="6"/>
                </a:lnTo>
                <a:lnTo>
                  <a:pt x="22" y="6"/>
                </a:lnTo>
                <a:lnTo>
                  <a:pt x="20" y="6"/>
                </a:lnTo>
                <a:lnTo>
                  <a:pt x="20" y="4"/>
                </a:lnTo>
                <a:lnTo>
                  <a:pt x="18" y="4"/>
                </a:lnTo>
                <a:lnTo>
                  <a:pt x="16" y="4"/>
                </a:lnTo>
                <a:lnTo>
                  <a:pt x="14" y="4"/>
                </a:lnTo>
                <a:lnTo>
                  <a:pt x="12" y="4"/>
                </a:lnTo>
                <a:lnTo>
                  <a:pt x="10" y="4"/>
                </a:lnTo>
                <a:lnTo>
                  <a:pt x="8" y="2"/>
                </a:lnTo>
                <a:lnTo>
                  <a:pt x="4" y="2"/>
                </a:lnTo>
                <a:lnTo>
                  <a:pt x="2" y="0"/>
                </a:lnTo>
                <a:lnTo>
                  <a:pt x="0" y="0"/>
                </a:lnTo>
                <a:lnTo>
                  <a:pt x="0" y="2"/>
                </a:lnTo>
                <a:lnTo>
                  <a:pt x="2" y="4"/>
                </a:lnTo>
                <a:lnTo>
                  <a:pt x="2" y="6"/>
                </a:lnTo>
                <a:lnTo>
                  <a:pt x="0" y="8"/>
                </a:lnTo>
                <a:lnTo>
                  <a:pt x="0" y="14"/>
                </a:lnTo>
                <a:lnTo>
                  <a:pt x="2" y="18"/>
                </a:lnTo>
                <a:lnTo>
                  <a:pt x="8" y="22"/>
                </a:lnTo>
                <a:lnTo>
                  <a:pt x="12" y="24"/>
                </a:lnTo>
                <a:lnTo>
                  <a:pt x="14" y="30"/>
                </a:lnTo>
                <a:lnTo>
                  <a:pt x="16" y="36"/>
                </a:lnTo>
                <a:lnTo>
                  <a:pt x="18" y="42"/>
                </a:lnTo>
                <a:lnTo>
                  <a:pt x="22" y="48"/>
                </a:lnTo>
                <a:lnTo>
                  <a:pt x="28" y="52"/>
                </a:lnTo>
                <a:lnTo>
                  <a:pt x="34" y="54"/>
                </a:lnTo>
                <a:lnTo>
                  <a:pt x="34" y="56"/>
                </a:lnTo>
                <a:lnTo>
                  <a:pt x="36" y="60"/>
                </a:lnTo>
                <a:lnTo>
                  <a:pt x="36" y="64"/>
                </a:lnTo>
                <a:lnTo>
                  <a:pt x="36" y="66"/>
                </a:lnTo>
                <a:lnTo>
                  <a:pt x="32" y="68"/>
                </a:lnTo>
                <a:lnTo>
                  <a:pt x="30" y="70"/>
                </a:lnTo>
                <a:lnTo>
                  <a:pt x="28" y="74"/>
                </a:lnTo>
                <a:lnTo>
                  <a:pt x="28" y="80"/>
                </a:lnTo>
                <a:lnTo>
                  <a:pt x="38" y="88"/>
                </a:lnTo>
                <a:lnTo>
                  <a:pt x="40" y="86"/>
                </a:lnTo>
                <a:lnTo>
                  <a:pt x="48" y="92"/>
                </a:lnTo>
                <a:lnTo>
                  <a:pt x="48" y="98"/>
                </a:lnTo>
                <a:lnTo>
                  <a:pt x="48" y="100"/>
                </a:lnTo>
                <a:lnTo>
                  <a:pt x="48" y="102"/>
                </a:lnTo>
                <a:lnTo>
                  <a:pt x="44" y="106"/>
                </a:lnTo>
                <a:lnTo>
                  <a:pt x="42" y="110"/>
                </a:lnTo>
                <a:lnTo>
                  <a:pt x="42" y="112"/>
                </a:lnTo>
                <a:lnTo>
                  <a:pt x="42" y="114"/>
                </a:lnTo>
                <a:lnTo>
                  <a:pt x="44" y="114"/>
                </a:lnTo>
                <a:lnTo>
                  <a:pt x="46" y="114"/>
                </a:lnTo>
                <a:lnTo>
                  <a:pt x="48" y="114"/>
                </a:lnTo>
                <a:lnTo>
                  <a:pt x="50" y="114"/>
                </a:lnTo>
                <a:lnTo>
                  <a:pt x="52" y="114"/>
                </a:lnTo>
                <a:lnTo>
                  <a:pt x="58" y="114"/>
                </a:lnTo>
                <a:lnTo>
                  <a:pt x="60" y="114"/>
                </a:lnTo>
                <a:lnTo>
                  <a:pt x="62" y="114"/>
                </a:lnTo>
                <a:lnTo>
                  <a:pt x="62" y="116"/>
                </a:lnTo>
                <a:lnTo>
                  <a:pt x="64" y="116"/>
                </a:lnTo>
                <a:lnTo>
                  <a:pt x="66" y="118"/>
                </a:lnTo>
                <a:lnTo>
                  <a:pt x="66" y="120"/>
                </a:lnTo>
                <a:lnTo>
                  <a:pt x="68" y="120"/>
                </a:lnTo>
                <a:lnTo>
                  <a:pt x="68" y="122"/>
                </a:lnTo>
                <a:lnTo>
                  <a:pt x="70" y="122"/>
                </a:lnTo>
                <a:lnTo>
                  <a:pt x="70" y="124"/>
                </a:lnTo>
                <a:lnTo>
                  <a:pt x="72" y="124"/>
                </a:lnTo>
                <a:lnTo>
                  <a:pt x="72" y="128"/>
                </a:lnTo>
                <a:lnTo>
                  <a:pt x="74" y="128"/>
                </a:lnTo>
                <a:lnTo>
                  <a:pt x="74" y="126"/>
                </a:lnTo>
                <a:lnTo>
                  <a:pt x="74" y="124"/>
                </a:lnTo>
                <a:lnTo>
                  <a:pt x="76" y="124"/>
                </a:lnTo>
                <a:lnTo>
                  <a:pt x="76" y="122"/>
                </a:lnTo>
                <a:lnTo>
                  <a:pt x="74" y="122"/>
                </a:lnTo>
                <a:lnTo>
                  <a:pt x="74" y="120"/>
                </a:lnTo>
                <a:lnTo>
                  <a:pt x="74" y="118"/>
                </a:lnTo>
                <a:lnTo>
                  <a:pt x="72" y="118"/>
                </a:lnTo>
                <a:lnTo>
                  <a:pt x="72" y="116"/>
                </a:lnTo>
                <a:lnTo>
                  <a:pt x="74" y="116"/>
                </a:lnTo>
                <a:lnTo>
                  <a:pt x="74" y="114"/>
                </a:lnTo>
                <a:lnTo>
                  <a:pt x="74" y="116"/>
                </a:lnTo>
                <a:lnTo>
                  <a:pt x="76" y="116"/>
                </a:lnTo>
                <a:lnTo>
                  <a:pt x="78" y="116"/>
                </a:lnTo>
                <a:lnTo>
                  <a:pt x="78" y="114"/>
                </a:lnTo>
                <a:lnTo>
                  <a:pt x="80" y="114"/>
                </a:lnTo>
                <a:lnTo>
                  <a:pt x="80" y="116"/>
                </a:lnTo>
                <a:lnTo>
                  <a:pt x="80" y="114"/>
                </a:lnTo>
                <a:lnTo>
                  <a:pt x="80" y="116"/>
                </a:lnTo>
                <a:lnTo>
                  <a:pt x="80" y="114"/>
                </a:lnTo>
                <a:lnTo>
                  <a:pt x="82" y="114"/>
                </a:lnTo>
                <a:lnTo>
                  <a:pt x="82" y="116"/>
                </a:lnTo>
                <a:lnTo>
                  <a:pt x="84" y="116"/>
                </a:lnTo>
                <a:lnTo>
                  <a:pt x="88" y="116"/>
                </a:lnTo>
                <a:lnTo>
                  <a:pt x="88" y="114"/>
                </a:lnTo>
                <a:lnTo>
                  <a:pt x="88" y="112"/>
                </a:lnTo>
                <a:lnTo>
                  <a:pt x="90" y="112"/>
                </a:lnTo>
                <a:lnTo>
                  <a:pt x="88" y="112"/>
                </a:lnTo>
                <a:lnTo>
                  <a:pt x="90" y="112"/>
                </a:lnTo>
                <a:lnTo>
                  <a:pt x="90" y="110"/>
                </a:lnTo>
                <a:lnTo>
                  <a:pt x="92" y="110"/>
                </a:lnTo>
                <a:lnTo>
                  <a:pt x="94" y="110"/>
                </a:lnTo>
                <a:lnTo>
                  <a:pt x="94" y="108"/>
                </a:lnTo>
                <a:lnTo>
                  <a:pt x="94" y="110"/>
                </a:lnTo>
                <a:lnTo>
                  <a:pt x="96" y="110"/>
                </a:lnTo>
                <a:lnTo>
                  <a:pt x="96" y="108"/>
                </a:lnTo>
                <a:lnTo>
                  <a:pt x="100" y="108"/>
                </a:lnTo>
                <a:lnTo>
                  <a:pt x="100" y="110"/>
                </a:lnTo>
                <a:lnTo>
                  <a:pt x="102" y="110"/>
                </a:lnTo>
                <a:lnTo>
                  <a:pt x="102" y="112"/>
                </a:lnTo>
                <a:lnTo>
                  <a:pt x="104" y="112"/>
                </a:lnTo>
                <a:lnTo>
                  <a:pt x="104" y="114"/>
                </a:lnTo>
                <a:lnTo>
                  <a:pt x="106" y="114"/>
                </a:lnTo>
                <a:lnTo>
                  <a:pt x="106" y="116"/>
                </a:lnTo>
                <a:lnTo>
                  <a:pt x="108" y="116"/>
                </a:lnTo>
                <a:lnTo>
                  <a:pt x="108" y="118"/>
                </a:lnTo>
                <a:lnTo>
                  <a:pt x="110" y="118"/>
                </a:lnTo>
                <a:lnTo>
                  <a:pt x="112" y="118"/>
                </a:lnTo>
                <a:lnTo>
                  <a:pt x="114" y="118"/>
                </a:lnTo>
                <a:lnTo>
                  <a:pt x="114" y="120"/>
                </a:lnTo>
                <a:lnTo>
                  <a:pt x="116" y="120"/>
                </a:lnTo>
                <a:lnTo>
                  <a:pt x="116" y="122"/>
                </a:lnTo>
                <a:lnTo>
                  <a:pt x="118" y="120"/>
                </a:lnTo>
                <a:lnTo>
                  <a:pt x="118" y="122"/>
                </a:lnTo>
                <a:lnTo>
                  <a:pt x="120" y="122"/>
                </a:lnTo>
                <a:lnTo>
                  <a:pt x="120" y="124"/>
                </a:lnTo>
                <a:lnTo>
                  <a:pt x="120" y="126"/>
                </a:lnTo>
                <a:lnTo>
                  <a:pt x="122" y="126"/>
                </a:lnTo>
                <a:lnTo>
                  <a:pt x="122" y="128"/>
                </a:lnTo>
                <a:lnTo>
                  <a:pt x="124" y="128"/>
                </a:lnTo>
                <a:lnTo>
                  <a:pt x="124" y="130"/>
                </a:lnTo>
                <a:lnTo>
                  <a:pt x="124" y="128"/>
                </a:lnTo>
                <a:lnTo>
                  <a:pt x="126" y="128"/>
                </a:lnTo>
                <a:lnTo>
                  <a:pt x="126" y="130"/>
                </a:lnTo>
                <a:lnTo>
                  <a:pt x="128" y="130"/>
                </a:lnTo>
                <a:lnTo>
                  <a:pt x="128" y="132"/>
                </a:lnTo>
                <a:lnTo>
                  <a:pt x="130" y="132"/>
                </a:lnTo>
                <a:lnTo>
                  <a:pt x="132" y="132"/>
                </a:lnTo>
                <a:lnTo>
                  <a:pt x="134" y="132"/>
                </a:lnTo>
                <a:lnTo>
                  <a:pt x="134" y="134"/>
                </a:lnTo>
                <a:lnTo>
                  <a:pt x="136" y="134"/>
                </a:lnTo>
                <a:lnTo>
                  <a:pt x="136" y="136"/>
                </a:lnTo>
                <a:lnTo>
                  <a:pt x="138" y="136"/>
                </a:lnTo>
                <a:lnTo>
                  <a:pt x="138" y="138"/>
                </a:lnTo>
                <a:lnTo>
                  <a:pt x="140" y="138"/>
                </a:lnTo>
                <a:lnTo>
                  <a:pt x="142" y="138"/>
                </a:lnTo>
                <a:lnTo>
                  <a:pt x="142" y="140"/>
                </a:lnTo>
                <a:lnTo>
                  <a:pt x="142" y="142"/>
                </a:lnTo>
                <a:lnTo>
                  <a:pt x="144" y="142"/>
                </a:lnTo>
                <a:lnTo>
                  <a:pt x="144" y="144"/>
                </a:lnTo>
                <a:lnTo>
                  <a:pt x="146" y="144"/>
                </a:lnTo>
                <a:lnTo>
                  <a:pt x="146" y="146"/>
                </a:lnTo>
                <a:lnTo>
                  <a:pt x="150" y="146"/>
                </a:lnTo>
                <a:lnTo>
                  <a:pt x="152" y="146"/>
                </a:lnTo>
                <a:lnTo>
                  <a:pt x="152" y="144"/>
                </a:lnTo>
                <a:lnTo>
                  <a:pt x="152" y="142"/>
                </a:lnTo>
                <a:lnTo>
                  <a:pt x="154" y="140"/>
                </a:lnTo>
                <a:lnTo>
                  <a:pt x="154" y="138"/>
                </a:lnTo>
                <a:lnTo>
                  <a:pt x="154" y="136"/>
                </a:lnTo>
                <a:lnTo>
                  <a:pt x="154" y="134"/>
                </a:lnTo>
                <a:lnTo>
                  <a:pt x="156" y="132"/>
                </a:lnTo>
                <a:lnTo>
                  <a:pt x="154" y="132"/>
                </a:lnTo>
                <a:lnTo>
                  <a:pt x="156" y="132"/>
                </a:lnTo>
                <a:lnTo>
                  <a:pt x="156" y="128"/>
                </a:lnTo>
                <a:lnTo>
                  <a:pt x="156" y="126"/>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771" name="Fresno, CA">
            <a:extLst>
              <a:ext uri="{FF2B5EF4-FFF2-40B4-BE49-F238E27FC236}">
                <a16:creationId xmlns:a16="http://schemas.microsoft.com/office/drawing/2014/main" xmlns="" id="{00000000-0008-0000-0000-0000B8020000}"/>
              </a:ext>
            </a:extLst>
          </p:cNvPr>
          <p:cNvSpPr>
            <a:spLocks/>
          </p:cNvSpPr>
          <p:nvPr/>
        </p:nvSpPr>
        <p:spPr bwMode="auto">
          <a:xfrm>
            <a:off x="3735210" y="4845633"/>
            <a:ext cx="384175" cy="271253"/>
          </a:xfrm>
          <a:custGeom>
            <a:avLst/>
            <a:gdLst>
              <a:gd name="T0" fmla="*/ 2147483647 w 242"/>
              <a:gd name="T1" fmla="*/ 2147483647 h 172"/>
              <a:gd name="T2" fmla="*/ 2147483647 w 242"/>
              <a:gd name="T3" fmla="*/ 2147483647 h 172"/>
              <a:gd name="T4" fmla="*/ 2147483647 w 242"/>
              <a:gd name="T5" fmla="*/ 2147483647 h 172"/>
              <a:gd name="T6" fmla="*/ 2147483647 w 242"/>
              <a:gd name="T7" fmla="*/ 2147483647 h 172"/>
              <a:gd name="T8" fmla="*/ 2147483647 w 242"/>
              <a:gd name="T9" fmla="*/ 2147483647 h 172"/>
              <a:gd name="T10" fmla="*/ 2147483647 w 242"/>
              <a:gd name="T11" fmla="*/ 2147483647 h 172"/>
              <a:gd name="T12" fmla="*/ 2147483647 w 242"/>
              <a:gd name="T13" fmla="*/ 2147483647 h 172"/>
              <a:gd name="T14" fmla="*/ 2147483647 w 242"/>
              <a:gd name="T15" fmla="*/ 2147483647 h 172"/>
              <a:gd name="T16" fmla="*/ 2147483647 w 242"/>
              <a:gd name="T17" fmla="*/ 2147483647 h 172"/>
              <a:gd name="T18" fmla="*/ 2147483647 w 242"/>
              <a:gd name="T19" fmla="*/ 2147483647 h 172"/>
              <a:gd name="T20" fmla="*/ 2147483647 w 242"/>
              <a:gd name="T21" fmla="*/ 2147483647 h 172"/>
              <a:gd name="T22" fmla="*/ 2147483647 w 242"/>
              <a:gd name="T23" fmla="*/ 2147483647 h 172"/>
              <a:gd name="T24" fmla="*/ 2147483647 w 242"/>
              <a:gd name="T25" fmla="*/ 2147483647 h 172"/>
              <a:gd name="T26" fmla="*/ 2147483647 w 242"/>
              <a:gd name="T27" fmla="*/ 2147483647 h 172"/>
              <a:gd name="T28" fmla="*/ 2147483647 w 242"/>
              <a:gd name="T29" fmla="*/ 2147483647 h 172"/>
              <a:gd name="T30" fmla="*/ 2147483647 w 242"/>
              <a:gd name="T31" fmla="*/ 2147483647 h 172"/>
              <a:gd name="T32" fmla="*/ 2147483647 w 242"/>
              <a:gd name="T33" fmla="*/ 2147483647 h 172"/>
              <a:gd name="T34" fmla="*/ 2147483647 w 242"/>
              <a:gd name="T35" fmla="*/ 2147483647 h 172"/>
              <a:gd name="T36" fmla="*/ 2147483647 w 242"/>
              <a:gd name="T37" fmla="*/ 2147483647 h 172"/>
              <a:gd name="T38" fmla="*/ 2147483647 w 242"/>
              <a:gd name="T39" fmla="*/ 2147483647 h 172"/>
              <a:gd name="T40" fmla="*/ 2147483647 w 242"/>
              <a:gd name="T41" fmla="*/ 2147483647 h 172"/>
              <a:gd name="T42" fmla="*/ 2147483647 w 242"/>
              <a:gd name="T43" fmla="*/ 2147483647 h 172"/>
              <a:gd name="T44" fmla="*/ 2147483647 w 242"/>
              <a:gd name="T45" fmla="*/ 2147483647 h 172"/>
              <a:gd name="T46" fmla="*/ 2147483647 w 242"/>
              <a:gd name="T47" fmla="*/ 2147483647 h 172"/>
              <a:gd name="T48" fmla="*/ 2147483647 w 242"/>
              <a:gd name="T49" fmla="*/ 2147483647 h 172"/>
              <a:gd name="T50" fmla="*/ 2147483647 w 242"/>
              <a:gd name="T51" fmla="*/ 2147483647 h 172"/>
              <a:gd name="T52" fmla="*/ 2147483647 w 242"/>
              <a:gd name="T53" fmla="*/ 2147483647 h 172"/>
              <a:gd name="T54" fmla="*/ 2147483647 w 242"/>
              <a:gd name="T55" fmla="*/ 2147483647 h 172"/>
              <a:gd name="T56" fmla="*/ 2147483647 w 242"/>
              <a:gd name="T57" fmla="*/ 2147483647 h 172"/>
              <a:gd name="T58" fmla="*/ 2147483647 w 242"/>
              <a:gd name="T59" fmla="*/ 2147483647 h 172"/>
              <a:gd name="T60" fmla="*/ 2147483647 w 242"/>
              <a:gd name="T61" fmla="*/ 2147483647 h 172"/>
              <a:gd name="T62" fmla="*/ 2147483647 w 242"/>
              <a:gd name="T63" fmla="*/ 2147483647 h 172"/>
              <a:gd name="T64" fmla="*/ 2147483647 w 242"/>
              <a:gd name="T65" fmla="*/ 2147483647 h 172"/>
              <a:gd name="T66" fmla="*/ 2147483647 w 242"/>
              <a:gd name="T67" fmla="*/ 2147483647 h 172"/>
              <a:gd name="T68" fmla="*/ 2147483647 w 242"/>
              <a:gd name="T69" fmla="*/ 2147483647 h 172"/>
              <a:gd name="T70" fmla="*/ 2147483647 w 242"/>
              <a:gd name="T71" fmla="*/ 2147483647 h 172"/>
              <a:gd name="T72" fmla="*/ 2147483647 w 242"/>
              <a:gd name="T73" fmla="*/ 2147483647 h 172"/>
              <a:gd name="T74" fmla="*/ 2147483647 w 242"/>
              <a:gd name="T75" fmla="*/ 2147483647 h 172"/>
              <a:gd name="T76" fmla="*/ 2147483647 w 242"/>
              <a:gd name="T77" fmla="*/ 2147483647 h 172"/>
              <a:gd name="T78" fmla="*/ 2147483647 w 242"/>
              <a:gd name="T79" fmla="*/ 2147483647 h 172"/>
              <a:gd name="T80" fmla="*/ 2147483647 w 242"/>
              <a:gd name="T81" fmla="*/ 2147483647 h 172"/>
              <a:gd name="T82" fmla="*/ 2147483647 w 242"/>
              <a:gd name="T83" fmla="*/ 2147483647 h 172"/>
              <a:gd name="T84" fmla="*/ 2147483647 w 242"/>
              <a:gd name="T85" fmla="*/ 2147483647 h 172"/>
              <a:gd name="T86" fmla="*/ 2147483647 w 242"/>
              <a:gd name="T87" fmla="*/ 2147483647 h 172"/>
              <a:gd name="T88" fmla="*/ 2147483647 w 242"/>
              <a:gd name="T89" fmla="*/ 2147483647 h 172"/>
              <a:gd name="T90" fmla="*/ 2147483647 w 242"/>
              <a:gd name="T91" fmla="*/ 2147483647 h 172"/>
              <a:gd name="T92" fmla="*/ 2147483647 w 242"/>
              <a:gd name="T93" fmla="*/ 2147483647 h 172"/>
              <a:gd name="T94" fmla="*/ 2147483647 w 242"/>
              <a:gd name="T95" fmla="*/ 2147483647 h 172"/>
              <a:gd name="T96" fmla="*/ 2147483647 w 242"/>
              <a:gd name="T97" fmla="*/ 2147483647 h 172"/>
              <a:gd name="T98" fmla="*/ 2147483647 w 242"/>
              <a:gd name="T99" fmla="*/ 2147483647 h 172"/>
              <a:gd name="T100" fmla="*/ 2147483647 w 242"/>
              <a:gd name="T101" fmla="*/ 2147483647 h 172"/>
              <a:gd name="T102" fmla="*/ 2147483647 w 242"/>
              <a:gd name="T103" fmla="*/ 2147483647 h 172"/>
              <a:gd name="T104" fmla="*/ 2147483647 w 242"/>
              <a:gd name="T105" fmla="*/ 2147483647 h 172"/>
              <a:gd name="T106" fmla="*/ 2147483647 w 242"/>
              <a:gd name="T107" fmla="*/ 2147483647 h 172"/>
              <a:gd name="T108" fmla="*/ 2147483647 w 242"/>
              <a:gd name="T109" fmla="*/ 2147483647 h 172"/>
              <a:gd name="T110" fmla="*/ 2147483647 w 242"/>
              <a:gd name="T111" fmla="*/ 2147483647 h 172"/>
              <a:gd name="T112" fmla="*/ 2147483647 w 242"/>
              <a:gd name="T113" fmla="*/ 2147483647 h 172"/>
              <a:gd name="T114" fmla="*/ 2147483647 w 242"/>
              <a:gd name="T115" fmla="*/ 2147483647 h 172"/>
              <a:gd name="T116" fmla="*/ 2147483647 w 242"/>
              <a:gd name="T117" fmla="*/ 2147483647 h 172"/>
              <a:gd name="T118" fmla="*/ 2147483647 w 242"/>
              <a:gd name="T119" fmla="*/ 2147483647 h 172"/>
              <a:gd name="T120" fmla="*/ 2147483647 w 242"/>
              <a:gd name="T121" fmla="*/ 2147483647 h 17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42"/>
              <a:gd name="T184" fmla="*/ 0 h 172"/>
              <a:gd name="T185" fmla="*/ 242 w 242"/>
              <a:gd name="T186" fmla="*/ 172 h 17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42" h="172">
                <a:moveTo>
                  <a:pt x="0" y="60"/>
                </a:moveTo>
                <a:lnTo>
                  <a:pt x="0" y="62"/>
                </a:lnTo>
                <a:lnTo>
                  <a:pt x="2" y="62"/>
                </a:lnTo>
                <a:lnTo>
                  <a:pt x="2" y="64"/>
                </a:lnTo>
                <a:lnTo>
                  <a:pt x="2" y="66"/>
                </a:lnTo>
                <a:lnTo>
                  <a:pt x="4" y="66"/>
                </a:lnTo>
                <a:lnTo>
                  <a:pt x="4" y="68"/>
                </a:lnTo>
                <a:lnTo>
                  <a:pt x="4" y="70"/>
                </a:lnTo>
                <a:lnTo>
                  <a:pt x="6" y="70"/>
                </a:lnTo>
                <a:lnTo>
                  <a:pt x="6" y="72"/>
                </a:lnTo>
                <a:lnTo>
                  <a:pt x="8" y="74"/>
                </a:lnTo>
                <a:lnTo>
                  <a:pt x="8" y="76"/>
                </a:lnTo>
                <a:lnTo>
                  <a:pt x="10" y="76"/>
                </a:lnTo>
                <a:lnTo>
                  <a:pt x="10" y="78"/>
                </a:lnTo>
                <a:lnTo>
                  <a:pt x="12" y="80"/>
                </a:lnTo>
                <a:lnTo>
                  <a:pt x="12" y="82"/>
                </a:lnTo>
                <a:lnTo>
                  <a:pt x="14" y="82"/>
                </a:lnTo>
                <a:lnTo>
                  <a:pt x="14" y="84"/>
                </a:lnTo>
                <a:lnTo>
                  <a:pt x="16" y="86"/>
                </a:lnTo>
                <a:lnTo>
                  <a:pt x="16" y="88"/>
                </a:lnTo>
                <a:lnTo>
                  <a:pt x="18" y="88"/>
                </a:lnTo>
                <a:lnTo>
                  <a:pt x="18" y="90"/>
                </a:lnTo>
                <a:lnTo>
                  <a:pt x="18" y="92"/>
                </a:lnTo>
                <a:lnTo>
                  <a:pt x="20" y="92"/>
                </a:lnTo>
                <a:lnTo>
                  <a:pt x="20" y="94"/>
                </a:lnTo>
                <a:lnTo>
                  <a:pt x="22" y="96"/>
                </a:lnTo>
                <a:lnTo>
                  <a:pt x="22" y="98"/>
                </a:lnTo>
                <a:lnTo>
                  <a:pt x="22" y="100"/>
                </a:lnTo>
                <a:lnTo>
                  <a:pt x="22" y="102"/>
                </a:lnTo>
                <a:lnTo>
                  <a:pt x="22" y="104"/>
                </a:lnTo>
                <a:lnTo>
                  <a:pt x="22" y="106"/>
                </a:lnTo>
                <a:lnTo>
                  <a:pt x="20" y="106"/>
                </a:lnTo>
                <a:lnTo>
                  <a:pt x="20" y="108"/>
                </a:lnTo>
                <a:lnTo>
                  <a:pt x="20" y="110"/>
                </a:lnTo>
                <a:lnTo>
                  <a:pt x="20" y="114"/>
                </a:lnTo>
                <a:lnTo>
                  <a:pt x="18" y="116"/>
                </a:lnTo>
                <a:lnTo>
                  <a:pt x="16" y="116"/>
                </a:lnTo>
                <a:lnTo>
                  <a:pt x="14" y="116"/>
                </a:lnTo>
                <a:lnTo>
                  <a:pt x="12" y="116"/>
                </a:lnTo>
                <a:lnTo>
                  <a:pt x="10" y="116"/>
                </a:lnTo>
                <a:lnTo>
                  <a:pt x="10" y="118"/>
                </a:lnTo>
                <a:lnTo>
                  <a:pt x="10" y="120"/>
                </a:lnTo>
                <a:lnTo>
                  <a:pt x="10" y="122"/>
                </a:lnTo>
                <a:lnTo>
                  <a:pt x="8" y="122"/>
                </a:lnTo>
                <a:lnTo>
                  <a:pt x="8" y="124"/>
                </a:lnTo>
                <a:lnTo>
                  <a:pt x="10" y="124"/>
                </a:lnTo>
                <a:lnTo>
                  <a:pt x="10" y="126"/>
                </a:lnTo>
                <a:lnTo>
                  <a:pt x="12" y="126"/>
                </a:lnTo>
                <a:lnTo>
                  <a:pt x="12" y="128"/>
                </a:lnTo>
                <a:lnTo>
                  <a:pt x="12" y="130"/>
                </a:lnTo>
                <a:lnTo>
                  <a:pt x="14" y="130"/>
                </a:lnTo>
                <a:lnTo>
                  <a:pt x="12" y="130"/>
                </a:lnTo>
                <a:lnTo>
                  <a:pt x="10" y="130"/>
                </a:lnTo>
                <a:lnTo>
                  <a:pt x="10" y="132"/>
                </a:lnTo>
                <a:lnTo>
                  <a:pt x="10" y="134"/>
                </a:lnTo>
                <a:lnTo>
                  <a:pt x="8" y="134"/>
                </a:lnTo>
                <a:lnTo>
                  <a:pt x="8" y="138"/>
                </a:lnTo>
                <a:lnTo>
                  <a:pt x="8" y="140"/>
                </a:lnTo>
                <a:lnTo>
                  <a:pt x="8" y="142"/>
                </a:lnTo>
                <a:lnTo>
                  <a:pt x="10" y="142"/>
                </a:lnTo>
                <a:lnTo>
                  <a:pt x="12" y="142"/>
                </a:lnTo>
                <a:lnTo>
                  <a:pt x="12" y="144"/>
                </a:lnTo>
                <a:lnTo>
                  <a:pt x="12" y="146"/>
                </a:lnTo>
                <a:lnTo>
                  <a:pt x="14" y="148"/>
                </a:lnTo>
                <a:lnTo>
                  <a:pt x="14" y="150"/>
                </a:lnTo>
                <a:lnTo>
                  <a:pt x="16" y="150"/>
                </a:lnTo>
                <a:lnTo>
                  <a:pt x="16" y="152"/>
                </a:lnTo>
                <a:lnTo>
                  <a:pt x="16" y="154"/>
                </a:lnTo>
                <a:lnTo>
                  <a:pt x="18" y="154"/>
                </a:lnTo>
                <a:lnTo>
                  <a:pt x="20" y="154"/>
                </a:lnTo>
                <a:lnTo>
                  <a:pt x="20" y="156"/>
                </a:lnTo>
                <a:lnTo>
                  <a:pt x="22" y="156"/>
                </a:lnTo>
                <a:lnTo>
                  <a:pt x="22" y="158"/>
                </a:lnTo>
                <a:lnTo>
                  <a:pt x="24" y="158"/>
                </a:lnTo>
                <a:lnTo>
                  <a:pt x="24" y="160"/>
                </a:lnTo>
                <a:lnTo>
                  <a:pt x="24" y="162"/>
                </a:lnTo>
                <a:lnTo>
                  <a:pt x="28" y="162"/>
                </a:lnTo>
                <a:lnTo>
                  <a:pt x="30" y="162"/>
                </a:lnTo>
                <a:lnTo>
                  <a:pt x="30" y="164"/>
                </a:lnTo>
                <a:lnTo>
                  <a:pt x="32" y="164"/>
                </a:lnTo>
                <a:lnTo>
                  <a:pt x="32" y="166"/>
                </a:lnTo>
                <a:lnTo>
                  <a:pt x="32" y="170"/>
                </a:lnTo>
                <a:lnTo>
                  <a:pt x="34" y="170"/>
                </a:lnTo>
                <a:lnTo>
                  <a:pt x="34" y="172"/>
                </a:lnTo>
                <a:lnTo>
                  <a:pt x="34" y="170"/>
                </a:lnTo>
                <a:lnTo>
                  <a:pt x="36" y="170"/>
                </a:lnTo>
                <a:lnTo>
                  <a:pt x="38" y="170"/>
                </a:lnTo>
                <a:lnTo>
                  <a:pt x="40" y="168"/>
                </a:lnTo>
                <a:lnTo>
                  <a:pt x="42" y="168"/>
                </a:lnTo>
                <a:lnTo>
                  <a:pt x="46" y="164"/>
                </a:lnTo>
                <a:lnTo>
                  <a:pt x="48" y="164"/>
                </a:lnTo>
                <a:lnTo>
                  <a:pt x="48" y="162"/>
                </a:lnTo>
                <a:lnTo>
                  <a:pt x="50" y="162"/>
                </a:lnTo>
                <a:lnTo>
                  <a:pt x="50" y="160"/>
                </a:lnTo>
                <a:lnTo>
                  <a:pt x="52" y="160"/>
                </a:lnTo>
                <a:lnTo>
                  <a:pt x="54" y="160"/>
                </a:lnTo>
                <a:lnTo>
                  <a:pt x="54" y="158"/>
                </a:lnTo>
                <a:lnTo>
                  <a:pt x="56" y="158"/>
                </a:lnTo>
                <a:lnTo>
                  <a:pt x="58" y="156"/>
                </a:lnTo>
                <a:lnTo>
                  <a:pt x="60" y="156"/>
                </a:lnTo>
                <a:lnTo>
                  <a:pt x="60" y="154"/>
                </a:lnTo>
                <a:lnTo>
                  <a:pt x="62" y="154"/>
                </a:lnTo>
                <a:lnTo>
                  <a:pt x="64" y="154"/>
                </a:lnTo>
                <a:lnTo>
                  <a:pt x="64" y="152"/>
                </a:lnTo>
                <a:lnTo>
                  <a:pt x="64" y="154"/>
                </a:lnTo>
                <a:lnTo>
                  <a:pt x="64" y="152"/>
                </a:lnTo>
                <a:lnTo>
                  <a:pt x="66" y="152"/>
                </a:lnTo>
                <a:lnTo>
                  <a:pt x="68" y="152"/>
                </a:lnTo>
                <a:lnTo>
                  <a:pt x="68" y="150"/>
                </a:lnTo>
                <a:lnTo>
                  <a:pt x="70" y="150"/>
                </a:lnTo>
                <a:lnTo>
                  <a:pt x="72" y="148"/>
                </a:lnTo>
                <a:lnTo>
                  <a:pt x="74" y="146"/>
                </a:lnTo>
                <a:lnTo>
                  <a:pt x="76" y="146"/>
                </a:lnTo>
                <a:lnTo>
                  <a:pt x="76" y="142"/>
                </a:lnTo>
                <a:lnTo>
                  <a:pt x="76" y="140"/>
                </a:lnTo>
                <a:lnTo>
                  <a:pt x="76" y="138"/>
                </a:lnTo>
                <a:lnTo>
                  <a:pt x="76" y="136"/>
                </a:lnTo>
                <a:lnTo>
                  <a:pt x="78" y="134"/>
                </a:lnTo>
                <a:lnTo>
                  <a:pt x="78" y="132"/>
                </a:lnTo>
                <a:lnTo>
                  <a:pt x="78" y="130"/>
                </a:lnTo>
                <a:lnTo>
                  <a:pt x="78" y="128"/>
                </a:lnTo>
                <a:lnTo>
                  <a:pt x="80" y="126"/>
                </a:lnTo>
                <a:lnTo>
                  <a:pt x="80" y="124"/>
                </a:lnTo>
                <a:lnTo>
                  <a:pt x="80" y="122"/>
                </a:lnTo>
                <a:lnTo>
                  <a:pt x="80" y="120"/>
                </a:lnTo>
                <a:lnTo>
                  <a:pt x="82" y="120"/>
                </a:lnTo>
                <a:lnTo>
                  <a:pt x="84" y="122"/>
                </a:lnTo>
                <a:lnTo>
                  <a:pt x="86" y="122"/>
                </a:lnTo>
                <a:lnTo>
                  <a:pt x="88" y="122"/>
                </a:lnTo>
                <a:lnTo>
                  <a:pt x="90" y="122"/>
                </a:lnTo>
                <a:lnTo>
                  <a:pt x="92" y="124"/>
                </a:lnTo>
                <a:lnTo>
                  <a:pt x="94" y="124"/>
                </a:lnTo>
                <a:lnTo>
                  <a:pt x="96" y="124"/>
                </a:lnTo>
                <a:lnTo>
                  <a:pt x="98" y="124"/>
                </a:lnTo>
                <a:lnTo>
                  <a:pt x="100" y="124"/>
                </a:lnTo>
                <a:lnTo>
                  <a:pt x="102" y="124"/>
                </a:lnTo>
                <a:lnTo>
                  <a:pt x="104" y="124"/>
                </a:lnTo>
                <a:lnTo>
                  <a:pt x="104" y="122"/>
                </a:lnTo>
                <a:lnTo>
                  <a:pt x="106" y="124"/>
                </a:lnTo>
                <a:lnTo>
                  <a:pt x="108" y="124"/>
                </a:lnTo>
                <a:lnTo>
                  <a:pt x="110" y="124"/>
                </a:lnTo>
                <a:lnTo>
                  <a:pt x="112" y="124"/>
                </a:lnTo>
                <a:lnTo>
                  <a:pt x="112" y="122"/>
                </a:lnTo>
                <a:lnTo>
                  <a:pt x="114" y="122"/>
                </a:lnTo>
                <a:lnTo>
                  <a:pt x="114" y="120"/>
                </a:lnTo>
                <a:lnTo>
                  <a:pt x="116" y="120"/>
                </a:lnTo>
                <a:lnTo>
                  <a:pt x="118" y="120"/>
                </a:lnTo>
                <a:lnTo>
                  <a:pt x="118" y="118"/>
                </a:lnTo>
                <a:lnTo>
                  <a:pt x="120" y="118"/>
                </a:lnTo>
                <a:lnTo>
                  <a:pt x="120" y="116"/>
                </a:lnTo>
                <a:lnTo>
                  <a:pt x="122" y="116"/>
                </a:lnTo>
                <a:lnTo>
                  <a:pt x="124" y="116"/>
                </a:lnTo>
                <a:lnTo>
                  <a:pt x="124" y="114"/>
                </a:lnTo>
                <a:lnTo>
                  <a:pt x="126" y="114"/>
                </a:lnTo>
                <a:lnTo>
                  <a:pt x="126" y="112"/>
                </a:lnTo>
                <a:lnTo>
                  <a:pt x="128" y="112"/>
                </a:lnTo>
                <a:lnTo>
                  <a:pt x="130" y="110"/>
                </a:lnTo>
                <a:lnTo>
                  <a:pt x="132" y="110"/>
                </a:lnTo>
                <a:lnTo>
                  <a:pt x="134" y="110"/>
                </a:lnTo>
                <a:lnTo>
                  <a:pt x="134" y="112"/>
                </a:lnTo>
                <a:lnTo>
                  <a:pt x="136" y="112"/>
                </a:lnTo>
                <a:lnTo>
                  <a:pt x="138" y="112"/>
                </a:lnTo>
                <a:lnTo>
                  <a:pt x="140" y="112"/>
                </a:lnTo>
                <a:lnTo>
                  <a:pt x="142" y="112"/>
                </a:lnTo>
                <a:lnTo>
                  <a:pt x="144" y="112"/>
                </a:lnTo>
                <a:lnTo>
                  <a:pt x="144" y="114"/>
                </a:lnTo>
                <a:lnTo>
                  <a:pt x="146" y="114"/>
                </a:lnTo>
                <a:lnTo>
                  <a:pt x="146" y="112"/>
                </a:lnTo>
                <a:lnTo>
                  <a:pt x="146" y="110"/>
                </a:lnTo>
                <a:lnTo>
                  <a:pt x="148" y="110"/>
                </a:lnTo>
                <a:lnTo>
                  <a:pt x="146" y="108"/>
                </a:lnTo>
                <a:lnTo>
                  <a:pt x="148" y="108"/>
                </a:lnTo>
                <a:lnTo>
                  <a:pt x="148" y="106"/>
                </a:lnTo>
                <a:lnTo>
                  <a:pt x="148" y="104"/>
                </a:lnTo>
                <a:lnTo>
                  <a:pt x="150" y="104"/>
                </a:lnTo>
                <a:lnTo>
                  <a:pt x="152" y="104"/>
                </a:lnTo>
                <a:lnTo>
                  <a:pt x="154" y="104"/>
                </a:lnTo>
                <a:lnTo>
                  <a:pt x="156" y="104"/>
                </a:lnTo>
                <a:lnTo>
                  <a:pt x="156" y="106"/>
                </a:lnTo>
                <a:lnTo>
                  <a:pt x="158" y="106"/>
                </a:lnTo>
                <a:lnTo>
                  <a:pt x="160" y="106"/>
                </a:lnTo>
                <a:lnTo>
                  <a:pt x="162" y="106"/>
                </a:lnTo>
                <a:lnTo>
                  <a:pt x="164" y="106"/>
                </a:lnTo>
                <a:lnTo>
                  <a:pt x="164" y="108"/>
                </a:lnTo>
                <a:lnTo>
                  <a:pt x="166" y="108"/>
                </a:lnTo>
                <a:lnTo>
                  <a:pt x="168" y="108"/>
                </a:lnTo>
                <a:lnTo>
                  <a:pt x="170" y="108"/>
                </a:lnTo>
                <a:lnTo>
                  <a:pt x="172" y="108"/>
                </a:lnTo>
                <a:lnTo>
                  <a:pt x="174" y="108"/>
                </a:lnTo>
                <a:lnTo>
                  <a:pt x="174" y="110"/>
                </a:lnTo>
                <a:lnTo>
                  <a:pt x="176" y="110"/>
                </a:lnTo>
                <a:lnTo>
                  <a:pt x="178" y="110"/>
                </a:lnTo>
                <a:lnTo>
                  <a:pt x="178" y="108"/>
                </a:lnTo>
                <a:lnTo>
                  <a:pt x="180" y="104"/>
                </a:lnTo>
                <a:lnTo>
                  <a:pt x="180" y="102"/>
                </a:lnTo>
                <a:lnTo>
                  <a:pt x="180" y="100"/>
                </a:lnTo>
                <a:lnTo>
                  <a:pt x="182" y="100"/>
                </a:lnTo>
                <a:lnTo>
                  <a:pt x="184" y="100"/>
                </a:lnTo>
                <a:lnTo>
                  <a:pt x="184" y="102"/>
                </a:lnTo>
                <a:lnTo>
                  <a:pt x="188" y="102"/>
                </a:lnTo>
                <a:lnTo>
                  <a:pt x="190" y="102"/>
                </a:lnTo>
                <a:lnTo>
                  <a:pt x="192" y="102"/>
                </a:lnTo>
                <a:lnTo>
                  <a:pt x="194" y="104"/>
                </a:lnTo>
                <a:lnTo>
                  <a:pt x="196" y="104"/>
                </a:lnTo>
                <a:lnTo>
                  <a:pt x="198" y="104"/>
                </a:lnTo>
                <a:lnTo>
                  <a:pt x="200" y="104"/>
                </a:lnTo>
                <a:lnTo>
                  <a:pt x="202" y="104"/>
                </a:lnTo>
                <a:lnTo>
                  <a:pt x="204" y="106"/>
                </a:lnTo>
                <a:lnTo>
                  <a:pt x="206" y="106"/>
                </a:lnTo>
                <a:lnTo>
                  <a:pt x="210" y="106"/>
                </a:lnTo>
                <a:lnTo>
                  <a:pt x="212" y="106"/>
                </a:lnTo>
                <a:lnTo>
                  <a:pt x="214" y="108"/>
                </a:lnTo>
                <a:lnTo>
                  <a:pt x="216" y="108"/>
                </a:lnTo>
                <a:lnTo>
                  <a:pt x="220" y="108"/>
                </a:lnTo>
                <a:lnTo>
                  <a:pt x="222" y="108"/>
                </a:lnTo>
                <a:lnTo>
                  <a:pt x="224" y="108"/>
                </a:lnTo>
                <a:lnTo>
                  <a:pt x="226" y="110"/>
                </a:lnTo>
                <a:lnTo>
                  <a:pt x="228" y="110"/>
                </a:lnTo>
                <a:lnTo>
                  <a:pt x="232" y="110"/>
                </a:lnTo>
                <a:lnTo>
                  <a:pt x="234" y="110"/>
                </a:lnTo>
                <a:lnTo>
                  <a:pt x="236" y="112"/>
                </a:lnTo>
                <a:lnTo>
                  <a:pt x="238" y="112"/>
                </a:lnTo>
                <a:lnTo>
                  <a:pt x="238" y="110"/>
                </a:lnTo>
                <a:lnTo>
                  <a:pt x="238" y="108"/>
                </a:lnTo>
                <a:lnTo>
                  <a:pt x="238" y="106"/>
                </a:lnTo>
                <a:lnTo>
                  <a:pt x="238" y="104"/>
                </a:lnTo>
                <a:lnTo>
                  <a:pt x="238" y="100"/>
                </a:lnTo>
                <a:lnTo>
                  <a:pt x="240" y="100"/>
                </a:lnTo>
                <a:lnTo>
                  <a:pt x="240" y="102"/>
                </a:lnTo>
                <a:lnTo>
                  <a:pt x="240" y="100"/>
                </a:lnTo>
                <a:lnTo>
                  <a:pt x="240" y="98"/>
                </a:lnTo>
                <a:lnTo>
                  <a:pt x="242" y="98"/>
                </a:lnTo>
                <a:lnTo>
                  <a:pt x="240" y="98"/>
                </a:lnTo>
                <a:lnTo>
                  <a:pt x="242" y="98"/>
                </a:lnTo>
                <a:lnTo>
                  <a:pt x="242" y="96"/>
                </a:lnTo>
                <a:lnTo>
                  <a:pt x="240" y="96"/>
                </a:lnTo>
                <a:lnTo>
                  <a:pt x="242" y="96"/>
                </a:lnTo>
                <a:lnTo>
                  <a:pt x="242" y="92"/>
                </a:lnTo>
                <a:lnTo>
                  <a:pt x="242" y="86"/>
                </a:lnTo>
                <a:lnTo>
                  <a:pt x="240" y="86"/>
                </a:lnTo>
                <a:lnTo>
                  <a:pt x="240" y="84"/>
                </a:lnTo>
                <a:lnTo>
                  <a:pt x="240" y="82"/>
                </a:lnTo>
                <a:lnTo>
                  <a:pt x="240" y="80"/>
                </a:lnTo>
                <a:lnTo>
                  <a:pt x="238" y="80"/>
                </a:lnTo>
                <a:lnTo>
                  <a:pt x="238" y="78"/>
                </a:lnTo>
                <a:lnTo>
                  <a:pt x="240" y="78"/>
                </a:lnTo>
                <a:lnTo>
                  <a:pt x="240" y="76"/>
                </a:lnTo>
                <a:lnTo>
                  <a:pt x="238" y="76"/>
                </a:lnTo>
                <a:lnTo>
                  <a:pt x="238" y="74"/>
                </a:lnTo>
                <a:lnTo>
                  <a:pt x="240" y="74"/>
                </a:lnTo>
                <a:lnTo>
                  <a:pt x="238" y="74"/>
                </a:lnTo>
                <a:lnTo>
                  <a:pt x="240" y="74"/>
                </a:lnTo>
                <a:lnTo>
                  <a:pt x="238" y="72"/>
                </a:lnTo>
                <a:lnTo>
                  <a:pt x="236" y="72"/>
                </a:lnTo>
                <a:lnTo>
                  <a:pt x="236" y="70"/>
                </a:lnTo>
                <a:lnTo>
                  <a:pt x="236" y="68"/>
                </a:lnTo>
                <a:lnTo>
                  <a:pt x="234" y="68"/>
                </a:lnTo>
                <a:lnTo>
                  <a:pt x="232" y="68"/>
                </a:lnTo>
                <a:lnTo>
                  <a:pt x="232" y="66"/>
                </a:lnTo>
                <a:lnTo>
                  <a:pt x="232" y="64"/>
                </a:lnTo>
                <a:lnTo>
                  <a:pt x="230" y="64"/>
                </a:lnTo>
                <a:lnTo>
                  <a:pt x="228" y="64"/>
                </a:lnTo>
                <a:lnTo>
                  <a:pt x="228" y="62"/>
                </a:lnTo>
                <a:lnTo>
                  <a:pt x="226" y="62"/>
                </a:lnTo>
                <a:lnTo>
                  <a:pt x="226" y="60"/>
                </a:lnTo>
                <a:lnTo>
                  <a:pt x="226" y="62"/>
                </a:lnTo>
                <a:lnTo>
                  <a:pt x="226" y="60"/>
                </a:lnTo>
                <a:lnTo>
                  <a:pt x="222" y="60"/>
                </a:lnTo>
                <a:lnTo>
                  <a:pt x="220" y="60"/>
                </a:lnTo>
                <a:lnTo>
                  <a:pt x="220" y="58"/>
                </a:lnTo>
                <a:lnTo>
                  <a:pt x="220" y="56"/>
                </a:lnTo>
                <a:lnTo>
                  <a:pt x="220" y="54"/>
                </a:lnTo>
                <a:lnTo>
                  <a:pt x="222" y="54"/>
                </a:lnTo>
                <a:lnTo>
                  <a:pt x="220" y="52"/>
                </a:lnTo>
                <a:lnTo>
                  <a:pt x="220" y="50"/>
                </a:lnTo>
                <a:lnTo>
                  <a:pt x="220" y="46"/>
                </a:lnTo>
                <a:lnTo>
                  <a:pt x="222" y="46"/>
                </a:lnTo>
                <a:lnTo>
                  <a:pt x="222" y="44"/>
                </a:lnTo>
                <a:lnTo>
                  <a:pt x="222" y="40"/>
                </a:lnTo>
                <a:lnTo>
                  <a:pt x="222" y="38"/>
                </a:lnTo>
                <a:lnTo>
                  <a:pt x="220" y="38"/>
                </a:lnTo>
                <a:lnTo>
                  <a:pt x="220" y="36"/>
                </a:lnTo>
                <a:lnTo>
                  <a:pt x="218" y="36"/>
                </a:lnTo>
                <a:lnTo>
                  <a:pt x="216" y="38"/>
                </a:lnTo>
                <a:lnTo>
                  <a:pt x="216" y="36"/>
                </a:lnTo>
                <a:lnTo>
                  <a:pt x="216" y="34"/>
                </a:lnTo>
                <a:lnTo>
                  <a:pt x="214" y="34"/>
                </a:lnTo>
                <a:lnTo>
                  <a:pt x="214" y="32"/>
                </a:lnTo>
                <a:lnTo>
                  <a:pt x="216" y="32"/>
                </a:lnTo>
                <a:lnTo>
                  <a:pt x="216" y="28"/>
                </a:lnTo>
                <a:lnTo>
                  <a:pt x="214" y="28"/>
                </a:lnTo>
                <a:lnTo>
                  <a:pt x="216" y="28"/>
                </a:lnTo>
                <a:lnTo>
                  <a:pt x="214" y="28"/>
                </a:lnTo>
                <a:lnTo>
                  <a:pt x="214" y="26"/>
                </a:lnTo>
                <a:lnTo>
                  <a:pt x="216" y="26"/>
                </a:lnTo>
                <a:lnTo>
                  <a:pt x="216" y="24"/>
                </a:lnTo>
                <a:lnTo>
                  <a:pt x="218" y="24"/>
                </a:lnTo>
                <a:lnTo>
                  <a:pt x="218" y="22"/>
                </a:lnTo>
                <a:lnTo>
                  <a:pt x="218" y="20"/>
                </a:lnTo>
                <a:lnTo>
                  <a:pt x="218" y="18"/>
                </a:lnTo>
                <a:lnTo>
                  <a:pt x="216" y="18"/>
                </a:lnTo>
                <a:lnTo>
                  <a:pt x="216" y="16"/>
                </a:lnTo>
                <a:lnTo>
                  <a:pt x="216" y="14"/>
                </a:lnTo>
                <a:lnTo>
                  <a:pt x="214" y="14"/>
                </a:lnTo>
                <a:lnTo>
                  <a:pt x="214" y="16"/>
                </a:lnTo>
                <a:lnTo>
                  <a:pt x="212" y="16"/>
                </a:lnTo>
                <a:lnTo>
                  <a:pt x="212" y="14"/>
                </a:lnTo>
                <a:lnTo>
                  <a:pt x="212" y="16"/>
                </a:lnTo>
                <a:lnTo>
                  <a:pt x="210" y="16"/>
                </a:lnTo>
                <a:lnTo>
                  <a:pt x="210" y="12"/>
                </a:lnTo>
                <a:lnTo>
                  <a:pt x="208" y="10"/>
                </a:lnTo>
                <a:lnTo>
                  <a:pt x="208" y="8"/>
                </a:lnTo>
                <a:lnTo>
                  <a:pt x="206" y="8"/>
                </a:lnTo>
                <a:lnTo>
                  <a:pt x="206" y="6"/>
                </a:lnTo>
                <a:lnTo>
                  <a:pt x="204" y="4"/>
                </a:lnTo>
                <a:lnTo>
                  <a:pt x="202" y="4"/>
                </a:lnTo>
                <a:lnTo>
                  <a:pt x="202" y="2"/>
                </a:lnTo>
                <a:lnTo>
                  <a:pt x="200" y="2"/>
                </a:lnTo>
                <a:lnTo>
                  <a:pt x="200" y="0"/>
                </a:lnTo>
                <a:lnTo>
                  <a:pt x="198" y="0"/>
                </a:lnTo>
                <a:lnTo>
                  <a:pt x="196" y="0"/>
                </a:lnTo>
                <a:lnTo>
                  <a:pt x="190" y="4"/>
                </a:lnTo>
                <a:lnTo>
                  <a:pt x="188" y="6"/>
                </a:lnTo>
                <a:lnTo>
                  <a:pt x="186" y="6"/>
                </a:lnTo>
                <a:lnTo>
                  <a:pt x="186" y="8"/>
                </a:lnTo>
                <a:lnTo>
                  <a:pt x="180" y="12"/>
                </a:lnTo>
                <a:lnTo>
                  <a:pt x="178" y="12"/>
                </a:lnTo>
                <a:lnTo>
                  <a:pt x="176" y="14"/>
                </a:lnTo>
                <a:lnTo>
                  <a:pt x="174" y="16"/>
                </a:lnTo>
                <a:lnTo>
                  <a:pt x="172" y="16"/>
                </a:lnTo>
                <a:lnTo>
                  <a:pt x="170" y="18"/>
                </a:lnTo>
                <a:lnTo>
                  <a:pt x="168" y="18"/>
                </a:lnTo>
                <a:lnTo>
                  <a:pt x="168" y="20"/>
                </a:lnTo>
                <a:lnTo>
                  <a:pt x="166" y="20"/>
                </a:lnTo>
                <a:lnTo>
                  <a:pt x="166" y="22"/>
                </a:lnTo>
                <a:lnTo>
                  <a:pt x="164" y="22"/>
                </a:lnTo>
                <a:lnTo>
                  <a:pt x="166" y="22"/>
                </a:lnTo>
                <a:lnTo>
                  <a:pt x="164" y="22"/>
                </a:lnTo>
                <a:lnTo>
                  <a:pt x="164" y="24"/>
                </a:lnTo>
                <a:lnTo>
                  <a:pt x="164" y="26"/>
                </a:lnTo>
                <a:lnTo>
                  <a:pt x="164" y="24"/>
                </a:lnTo>
                <a:lnTo>
                  <a:pt x="162" y="26"/>
                </a:lnTo>
                <a:lnTo>
                  <a:pt x="162" y="28"/>
                </a:lnTo>
                <a:lnTo>
                  <a:pt x="162" y="30"/>
                </a:lnTo>
                <a:lnTo>
                  <a:pt x="162" y="34"/>
                </a:lnTo>
                <a:lnTo>
                  <a:pt x="160" y="34"/>
                </a:lnTo>
                <a:lnTo>
                  <a:pt x="160" y="36"/>
                </a:lnTo>
                <a:lnTo>
                  <a:pt x="160" y="38"/>
                </a:lnTo>
                <a:lnTo>
                  <a:pt x="160" y="40"/>
                </a:lnTo>
                <a:lnTo>
                  <a:pt x="158" y="40"/>
                </a:lnTo>
                <a:lnTo>
                  <a:pt x="156" y="40"/>
                </a:lnTo>
                <a:lnTo>
                  <a:pt x="156" y="42"/>
                </a:lnTo>
                <a:lnTo>
                  <a:pt x="154" y="42"/>
                </a:lnTo>
                <a:lnTo>
                  <a:pt x="154" y="44"/>
                </a:lnTo>
                <a:lnTo>
                  <a:pt x="152" y="44"/>
                </a:lnTo>
                <a:lnTo>
                  <a:pt x="152" y="42"/>
                </a:lnTo>
                <a:lnTo>
                  <a:pt x="150" y="42"/>
                </a:lnTo>
                <a:lnTo>
                  <a:pt x="148" y="42"/>
                </a:lnTo>
                <a:lnTo>
                  <a:pt x="148" y="44"/>
                </a:lnTo>
                <a:lnTo>
                  <a:pt x="146" y="44"/>
                </a:lnTo>
                <a:lnTo>
                  <a:pt x="146" y="42"/>
                </a:lnTo>
                <a:lnTo>
                  <a:pt x="146" y="44"/>
                </a:lnTo>
                <a:lnTo>
                  <a:pt x="144" y="44"/>
                </a:lnTo>
                <a:lnTo>
                  <a:pt x="144" y="46"/>
                </a:lnTo>
                <a:lnTo>
                  <a:pt x="142" y="46"/>
                </a:lnTo>
                <a:lnTo>
                  <a:pt x="142" y="44"/>
                </a:lnTo>
                <a:lnTo>
                  <a:pt x="142" y="42"/>
                </a:lnTo>
                <a:lnTo>
                  <a:pt x="140" y="42"/>
                </a:lnTo>
                <a:lnTo>
                  <a:pt x="140" y="44"/>
                </a:lnTo>
                <a:lnTo>
                  <a:pt x="140" y="42"/>
                </a:lnTo>
                <a:lnTo>
                  <a:pt x="138" y="42"/>
                </a:lnTo>
                <a:lnTo>
                  <a:pt x="136" y="42"/>
                </a:lnTo>
                <a:lnTo>
                  <a:pt x="136" y="44"/>
                </a:lnTo>
                <a:lnTo>
                  <a:pt x="138" y="44"/>
                </a:lnTo>
                <a:lnTo>
                  <a:pt x="138" y="46"/>
                </a:lnTo>
                <a:lnTo>
                  <a:pt x="138" y="48"/>
                </a:lnTo>
                <a:lnTo>
                  <a:pt x="136" y="48"/>
                </a:lnTo>
                <a:lnTo>
                  <a:pt x="136" y="50"/>
                </a:lnTo>
                <a:lnTo>
                  <a:pt x="134" y="50"/>
                </a:lnTo>
                <a:lnTo>
                  <a:pt x="132" y="50"/>
                </a:lnTo>
                <a:lnTo>
                  <a:pt x="132" y="48"/>
                </a:lnTo>
                <a:lnTo>
                  <a:pt x="130" y="48"/>
                </a:lnTo>
                <a:lnTo>
                  <a:pt x="130" y="50"/>
                </a:lnTo>
                <a:lnTo>
                  <a:pt x="130" y="52"/>
                </a:lnTo>
                <a:lnTo>
                  <a:pt x="128" y="52"/>
                </a:lnTo>
                <a:lnTo>
                  <a:pt x="128" y="54"/>
                </a:lnTo>
                <a:lnTo>
                  <a:pt x="126" y="54"/>
                </a:lnTo>
                <a:lnTo>
                  <a:pt x="126" y="52"/>
                </a:lnTo>
                <a:lnTo>
                  <a:pt x="128" y="52"/>
                </a:lnTo>
                <a:lnTo>
                  <a:pt x="126" y="52"/>
                </a:lnTo>
                <a:lnTo>
                  <a:pt x="124" y="52"/>
                </a:lnTo>
                <a:lnTo>
                  <a:pt x="124" y="54"/>
                </a:lnTo>
                <a:lnTo>
                  <a:pt x="122" y="54"/>
                </a:lnTo>
                <a:lnTo>
                  <a:pt x="120" y="54"/>
                </a:lnTo>
                <a:lnTo>
                  <a:pt x="120" y="56"/>
                </a:lnTo>
                <a:lnTo>
                  <a:pt x="118" y="56"/>
                </a:lnTo>
                <a:lnTo>
                  <a:pt x="116" y="56"/>
                </a:lnTo>
                <a:lnTo>
                  <a:pt x="116" y="58"/>
                </a:lnTo>
                <a:lnTo>
                  <a:pt x="116" y="60"/>
                </a:lnTo>
                <a:lnTo>
                  <a:pt x="116" y="62"/>
                </a:lnTo>
                <a:lnTo>
                  <a:pt x="114" y="62"/>
                </a:lnTo>
                <a:lnTo>
                  <a:pt x="114" y="64"/>
                </a:lnTo>
                <a:lnTo>
                  <a:pt x="110" y="64"/>
                </a:lnTo>
                <a:lnTo>
                  <a:pt x="112" y="64"/>
                </a:lnTo>
                <a:lnTo>
                  <a:pt x="110" y="66"/>
                </a:lnTo>
                <a:lnTo>
                  <a:pt x="110" y="68"/>
                </a:lnTo>
                <a:lnTo>
                  <a:pt x="108" y="68"/>
                </a:lnTo>
                <a:lnTo>
                  <a:pt x="106" y="68"/>
                </a:lnTo>
                <a:lnTo>
                  <a:pt x="106" y="70"/>
                </a:lnTo>
                <a:lnTo>
                  <a:pt x="104" y="70"/>
                </a:lnTo>
                <a:lnTo>
                  <a:pt x="104" y="68"/>
                </a:lnTo>
                <a:lnTo>
                  <a:pt x="102" y="68"/>
                </a:lnTo>
                <a:lnTo>
                  <a:pt x="102" y="70"/>
                </a:lnTo>
                <a:lnTo>
                  <a:pt x="102" y="68"/>
                </a:lnTo>
                <a:lnTo>
                  <a:pt x="100" y="70"/>
                </a:lnTo>
                <a:lnTo>
                  <a:pt x="100" y="68"/>
                </a:lnTo>
                <a:lnTo>
                  <a:pt x="98" y="68"/>
                </a:lnTo>
                <a:lnTo>
                  <a:pt x="98" y="70"/>
                </a:lnTo>
                <a:lnTo>
                  <a:pt x="98" y="68"/>
                </a:lnTo>
                <a:lnTo>
                  <a:pt x="96" y="68"/>
                </a:lnTo>
                <a:lnTo>
                  <a:pt x="96" y="70"/>
                </a:lnTo>
                <a:lnTo>
                  <a:pt x="96" y="68"/>
                </a:lnTo>
                <a:lnTo>
                  <a:pt x="94" y="68"/>
                </a:lnTo>
                <a:lnTo>
                  <a:pt x="94" y="70"/>
                </a:lnTo>
                <a:lnTo>
                  <a:pt x="92" y="70"/>
                </a:lnTo>
                <a:lnTo>
                  <a:pt x="90" y="70"/>
                </a:lnTo>
                <a:lnTo>
                  <a:pt x="90" y="68"/>
                </a:lnTo>
                <a:lnTo>
                  <a:pt x="88" y="68"/>
                </a:lnTo>
                <a:lnTo>
                  <a:pt x="88" y="70"/>
                </a:lnTo>
                <a:lnTo>
                  <a:pt x="86" y="68"/>
                </a:lnTo>
                <a:lnTo>
                  <a:pt x="86" y="70"/>
                </a:lnTo>
                <a:lnTo>
                  <a:pt x="84" y="70"/>
                </a:lnTo>
                <a:lnTo>
                  <a:pt x="82" y="70"/>
                </a:lnTo>
                <a:lnTo>
                  <a:pt x="82" y="68"/>
                </a:lnTo>
                <a:lnTo>
                  <a:pt x="80" y="70"/>
                </a:lnTo>
                <a:lnTo>
                  <a:pt x="80" y="68"/>
                </a:lnTo>
                <a:lnTo>
                  <a:pt x="78" y="68"/>
                </a:lnTo>
                <a:lnTo>
                  <a:pt x="78" y="70"/>
                </a:lnTo>
                <a:lnTo>
                  <a:pt x="76" y="68"/>
                </a:lnTo>
                <a:lnTo>
                  <a:pt x="74" y="68"/>
                </a:lnTo>
                <a:lnTo>
                  <a:pt x="74" y="70"/>
                </a:lnTo>
                <a:lnTo>
                  <a:pt x="72" y="70"/>
                </a:lnTo>
                <a:lnTo>
                  <a:pt x="72" y="68"/>
                </a:lnTo>
                <a:lnTo>
                  <a:pt x="70" y="68"/>
                </a:lnTo>
                <a:lnTo>
                  <a:pt x="70" y="70"/>
                </a:lnTo>
                <a:lnTo>
                  <a:pt x="70" y="72"/>
                </a:lnTo>
                <a:lnTo>
                  <a:pt x="68" y="72"/>
                </a:lnTo>
                <a:lnTo>
                  <a:pt x="68" y="70"/>
                </a:lnTo>
                <a:lnTo>
                  <a:pt x="66" y="70"/>
                </a:lnTo>
                <a:lnTo>
                  <a:pt x="64" y="70"/>
                </a:lnTo>
                <a:lnTo>
                  <a:pt x="64" y="72"/>
                </a:lnTo>
                <a:lnTo>
                  <a:pt x="64" y="70"/>
                </a:lnTo>
                <a:lnTo>
                  <a:pt x="62" y="70"/>
                </a:lnTo>
                <a:lnTo>
                  <a:pt x="60" y="70"/>
                </a:lnTo>
                <a:lnTo>
                  <a:pt x="58" y="70"/>
                </a:lnTo>
                <a:lnTo>
                  <a:pt x="58" y="68"/>
                </a:lnTo>
                <a:lnTo>
                  <a:pt x="56" y="68"/>
                </a:lnTo>
                <a:lnTo>
                  <a:pt x="56" y="66"/>
                </a:lnTo>
                <a:lnTo>
                  <a:pt x="54" y="66"/>
                </a:lnTo>
                <a:lnTo>
                  <a:pt x="52" y="68"/>
                </a:lnTo>
                <a:lnTo>
                  <a:pt x="52" y="66"/>
                </a:lnTo>
                <a:lnTo>
                  <a:pt x="52" y="64"/>
                </a:lnTo>
                <a:lnTo>
                  <a:pt x="52" y="62"/>
                </a:lnTo>
                <a:lnTo>
                  <a:pt x="50" y="62"/>
                </a:lnTo>
                <a:lnTo>
                  <a:pt x="50" y="60"/>
                </a:lnTo>
                <a:lnTo>
                  <a:pt x="48" y="60"/>
                </a:lnTo>
                <a:lnTo>
                  <a:pt x="48" y="58"/>
                </a:lnTo>
                <a:lnTo>
                  <a:pt x="48" y="56"/>
                </a:lnTo>
                <a:lnTo>
                  <a:pt x="46" y="56"/>
                </a:lnTo>
                <a:lnTo>
                  <a:pt x="46" y="54"/>
                </a:lnTo>
                <a:lnTo>
                  <a:pt x="46" y="52"/>
                </a:lnTo>
                <a:lnTo>
                  <a:pt x="46" y="50"/>
                </a:lnTo>
                <a:lnTo>
                  <a:pt x="48" y="50"/>
                </a:lnTo>
                <a:lnTo>
                  <a:pt x="48" y="48"/>
                </a:lnTo>
                <a:lnTo>
                  <a:pt x="46" y="46"/>
                </a:lnTo>
                <a:lnTo>
                  <a:pt x="46" y="44"/>
                </a:lnTo>
                <a:lnTo>
                  <a:pt x="46" y="42"/>
                </a:lnTo>
                <a:lnTo>
                  <a:pt x="46" y="38"/>
                </a:lnTo>
                <a:lnTo>
                  <a:pt x="44" y="38"/>
                </a:lnTo>
                <a:lnTo>
                  <a:pt x="44" y="36"/>
                </a:lnTo>
                <a:lnTo>
                  <a:pt x="42" y="36"/>
                </a:lnTo>
                <a:lnTo>
                  <a:pt x="44" y="36"/>
                </a:lnTo>
                <a:lnTo>
                  <a:pt x="42" y="36"/>
                </a:lnTo>
                <a:lnTo>
                  <a:pt x="42" y="34"/>
                </a:lnTo>
                <a:lnTo>
                  <a:pt x="44" y="34"/>
                </a:lnTo>
                <a:lnTo>
                  <a:pt x="44" y="32"/>
                </a:lnTo>
                <a:lnTo>
                  <a:pt x="42" y="32"/>
                </a:lnTo>
                <a:lnTo>
                  <a:pt x="42" y="34"/>
                </a:lnTo>
                <a:lnTo>
                  <a:pt x="40" y="34"/>
                </a:lnTo>
                <a:lnTo>
                  <a:pt x="38" y="34"/>
                </a:lnTo>
                <a:lnTo>
                  <a:pt x="38" y="36"/>
                </a:lnTo>
                <a:lnTo>
                  <a:pt x="36" y="36"/>
                </a:lnTo>
                <a:lnTo>
                  <a:pt x="36" y="38"/>
                </a:lnTo>
                <a:lnTo>
                  <a:pt x="34" y="38"/>
                </a:lnTo>
                <a:lnTo>
                  <a:pt x="32" y="40"/>
                </a:lnTo>
                <a:lnTo>
                  <a:pt x="30" y="40"/>
                </a:lnTo>
                <a:lnTo>
                  <a:pt x="30" y="42"/>
                </a:lnTo>
                <a:lnTo>
                  <a:pt x="28" y="42"/>
                </a:lnTo>
                <a:lnTo>
                  <a:pt x="26" y="44"/>
                </a:lnTo>
                <a:lnTo>
                  <a:pt x="24" y="44"/>
                </a:lnTo>
                <a:lnTo>
                  <a:pt x="22" y="46"/>
                </a:lnTo>
                <a:lnTo>
                  <a:pt x="20" y="46"/>
                </a:lnTo>
                <a:lnTo>
                  <a:pt x="20" y="48"/>
                </a:lnTo>
                <a:lnTo>
                  <a:pt x="18" y="48"/>
                </a:lnTo>
                <a:lnTo>
                  <a:pt x="16" y="48"/>
                </a:lnTo>
                <a:lnTo>
                  <a:pt x="16" y="50"/>
                </a:lnTo>
                <a:lnTo>
                  <a:pt x="14" y="50"/>
                </a:lnTo>
                <a:lnTo>
                  <a:pt x="14" y="52"/>
                </a:lnTo>
                <a:lnTo>
                  <a:pt x="12" y="52"/>
                </a:lnTo>
                <a:lnTo>
                  <a:pt x="10" y="54"/>
                </a:lnTo>
                <a:lnTo>
                  <a:pt x="8" y="54"/>
                </a:lnTo>
                <a:lnTo>
                  <a:pt x="8" y="56"/>
                </a:lnTo>
                <a:lnTo>
                  <a:pt x="6" y="56"/>
                </a:lnTo>
                <a:lnTo>
                  <a:pt x="6" y="58"/>
                </a:lnTo>
                <a:lnTo>
                  <a:pt x="4" y="58"/>
                </a:lnTo>
                <a:lnTo>
                  <a:pt x="2" y="58"/>
                </a:lnTo>
                <a:lnTo>
                  <a:pt x="2" y="60"/>
                </a:lnTo>
                <a:lnTo>
                  <a:pt x="0" y="60"/>
                </a:lnTo>
                <a:close/>
              </a:path>
            </a:pathLst>
          </a:custGeom>
          <a:solidFill>
            <a:srgbClr val="4F6228"/>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772" name="Madera, CA">
            <a:extLst>
              <a:ext uri="{FF2B5EF4-FFF2-40B4-BE49-F238E27FC236}">
                <a16:creationId xmlns:a16="http://schemas.microsoft.com/office/drawing/2014/main" xmlns="" id="{00000000-0008-0000-0000-0000B9020000}"/>
              </a:ext>
            </a:extLst>
          </p:cNvPr>
          <p:cNvSpPr>
            <a:spLocks/>
          </p:cNvSpPr>
          <p:nvPr/>
        </p:nvSpPr>
        <p:spPr bwMode="auto">
          <a:xfrm>
            <a:off x="3801885" y="4798008"/>
            <a:ext cx="247650" cy="156953"/>
          </a:xfrm>
          <a:custGeom>
            <a:avLst/>
            <a:gdLst>
              <a:gd name="T0" fmla="*/ 2147483647 w 156"/>
              <a:gd name="T1" fmla="*/ 2147483647 h 100"/>
              <a:gd name="T2" fmla="*/ 2147483647 w 156"/>
              <a:gd name="T3" fmla="*/ 2147483647 h 100"/>
              <a:gd name="T4" fmla="*/ 2147483647 w 156"/>
              <a:gd name="T5" fmla="*/ 2147483647 h 100"/>
              <a:gd name="T6" fmla="*/ 2147483647 w 156"/>
              <a:gd name="T7" fmla="*/ 2147483647 h 100"/>
              <a:gd name="T8" fmla="*/ 2147483647 w 156"/>
              <a:gd name="T9" fmla="*/ 2147483647 h 100"/>
              <a:gd name="T10" fmla="*/ 2147483647 w 156"/>
              <a:gd name="T11" fmla="*/ 2147483647 h 100"/>
              <a:gd name="T12" fmla="*/ 2147483647 w 156"/>
              <a:gd name="T13" fmla="*/ 2147483647 h 100"/>
              <a:gd name="T14" fmla="*/ 2147483647 w 156"/>
              <a:gd name="T15" fmla="*/ 2147483647 h 100"/>
              <a:gd name="T16" fmla="*/ 2147483647 w 156"/>
              <a:gd name="T17" fmla="*/ 2147483647 h 100"/>
              <a:gd name="T18" fmla="*/ 2147483647 w 156"/>
              <a:gd name="T19" fmla="*/ 2147483647 h 100"/>
              <a:gd name="T20" fmla="*/ 2147483647 w 156"/>
              <a:gd name="T21" fmla="*/ 2147483647 h 100"/>
              <a:gd name="T22" fmla="*/ 2147483647 w 156"/>
              <a:gd name="T23" fmla="*/ 2147483647 h 100"/>
              <a:gd name="T24" fmla="*/ 2147483647 w 156"/>
              <a:gd name="T25" fmla="*/ 2147483647 h 100"/>
              <a:gd name="T26" fmla="*/ 2147483647 w 156"/>
              <a:gd name="T27" fmla="*/ 2147483647 h 100"/>
              <a:gd name="T28" fmla="*/ 2147483647 w 156"/>
              <a:gd name="T29" fmla="*/ 2147483647 h 100"/>
              <a:gd name="T30" fmla="*/ 2147483647 w 156"/>
              <a:gd name="T31" fmla="*/ 2147483647 h 100"/>
              <a:gd name="T32" fmla="*/ 2147483647 w 156"/>
              <a:gd name="T33" fmla="*/ 2147483647 h 100"/>
              <a:gd name="T34" fmla="*/ 2147483647 w 156"/>
              <a:gd name="T35" fmla="*/ 2147483647 h 100"/>
              <a:gd name="T36" fmla="*/ 2147483647 w 156"/>
              <a:gd name="T37" fmla="*/ 2147483647 h 100"/>
              <a:gd name="T38" fmla="*/ 2147483647 w 156"/>
              <a:gd name="T39" fmla="*/ 2147483647 h 100"/>
              <a:gd name="T40" fmla="*/ 2147483647 w 156"/>
              <a:gd name="T41" fmla="*/ 2147483647 h 100"/>
              <a:gd name="T42" fmla="*/ 2147483647 w 156"/>
              <a:gd name="T43" fmla="*/ 2147483647 h 100"/>
              <a:gd name="T44" fmla="*/ 2147483647 w 156"/>
              <a:gd name="T45" fmla="*/ 2147483647 h 100"/>
              <a:gd name="T46" fmla="*/ 2147483647 w 156"/>
              <a:gd name="T47" fmla="*/ 2147483647 h 100"/>
              <a:gd name="T48" fmla="*/ 2147483647 w 156"/>
              <a:gd name="T49" fmla="*/ 2147483647 h 100"/>
              <a:gd name="T50" fmla="*/ 2147483647 w 156"/>
              <a:gd name="T51" fmla="*/ 2147483647 h 100"/>
              <a:gd name="T52" fmla="*/ 2147483647 w 156"/>
              <a:gd name="T53" fmla="*/ 2147483647 h 100"/>
              <a:gd name="T54" fmla="*/ 2147483647 w 156"/>
              <a:gd name="T55" fmla="*/ 2147483647 h 100"/>
              <a:gd name="T56" fmla="*/ 2147483647 w 156"/>
              <a:gd name="T57" fmla="*/ 2147483647 h 100"/>
              <a:gd name="T58" fmla="*/ 2147483647 w 156"/>
              <a:gd name="T59" fmla="*/ 2147483647 h 100"/>
              <a:gd name="T60" fmla="*/ 2147483647 w 156"/>
              <a:gd name="T61" fmla="*/ 2147483647 h 100"/>
              <a:gd name="T62" fmla="*/ 2147483647 w 156"/>
              <a:gd name="T63" fmla="*/ 2147483647 h 100"/>
              <a:gd name="T64" fmla="*/ 2147483647 w 156"/>
              <a:gd name="T65" fmla="*/ 2147483647 h 100"/>
              <a:gd name="T66" fmla="*/ 2147483647 w 156"/>
              <a:gd name="T67" fmla="*/ 2147483647 h 100"/>
              <a:gd name="T68" fmla="*/ 2147483647 w 156"/>
              <a:gd name="T69" fmla="*/ 2147483647 h 100"/>
              <a:gd name="T70" fmla="*/ 2147483647 w 156"/>
              <a:gd name="T71" fmla="*/ 2147483647 h 100"/>
              <a:gd name="T72" fmla="*/ 2147483647 w 156"/>
              <a:gd name="T73" fmla="*/ 2147483647 h 100"/>
              <a:gd name="T74" fmla="*/ 2147483647 w 156"/>
              <a:gd name="T75" fmla="*/ 2147483647 h 100"/>
              <a:gd name="T76" fmla="*/ 2147483647 w 156"/>
              <a:gd name="T77" fmla="*/ 2147483647 h 100"/>
              <a:gd name="T78" fmla="*/ 2147483647 w 156"/>
              <a:gd name="T79" fmla="*/ 2147483647 h 100"/>
              <a:gd name="T80" fmla="*/ 2147483647 w 156"/>
              <a:gd name="T81" fmla="*/ 2147483647 h 100"/>
              <a:gd name="T82" fmla="*/ 2147483647 w 156"/>
              <a:gd name="T83" fmla="*/ 2147483647 h 100"/>
              <a:gd name="T84" fmla="*/ 2147483647 w 156"/>
              <a:gd name="T85" fmla="*/ 2147483647 h 100"/>
              <a:gd name="T86" fmla="*/ 2147483647 w 156"/>
              <a:gd name="T87" fmla="*/ 2147483647 h 100"/>
              <a:gd name="T88" fmla="*/ 2147483647 w 156"/>
              <a:gd name="T89" fmla="*/ 2147483647 h 100"/>
              <a:gd name="T90" fmla="*/ 2147483647 w 156"/>
              <a:gd name="T91" fmla="*/ 2147483647 h 100"/>
              <a:gd name="T92" fmla="*/ 2147483647 w 156"/>
              <a:gd name="T93" fmla="*/ 2147483647 h 100"/>
              <a:gd name="T94" fmla="*/ 2147483647 w 156"/>
              <a:gd name="T95" fmla="*/ 2147483647 h 100"/>
              <a:gd name="T96" fmla="*/ 2147483647 w 156"/>
              <a:gd name="T97" fmla="*/ 2147483647 h 100"/>
              <a:gd name="T98" fmla="*/ 2147483647 w 156"/>
              <a:gd name="T99" fmla="*/ 2147483647 h 100"/>
              <a:gd name="T100" fmla="*/ 2147483647 w 156"/>
              <a:gd name="T101" fmla="*/ 2147483647 h 100"/>
              <a:gd name="T102" fmla="*/ 2147483647 w 156"/>
              <a:gd name="T103" fmla="*/ 2147483647 h 100"/>
              <a:gd name="T104" fmla="*/ 2147483647 w 156"/>
              <a:gd name="T105" fmla="*/ 2147483647 h 100"/>
              <a:gd name="T106" fmla="*/ 2147483647 w 156"/>
              <a:gd name="T107" fmla="*/ 2147483647 h 100"/>
              <a:gd name="T108" fmla="*/ 2147483647 w 156"/>
              <a:gd name="T109" fmla="*/ 2147483647 h 100"/>
              <a:gd name="T110" fmla="*/ 2147483647 w 156"/>
              <a:gd name="T111" fmla="*/ 2147483647 h 100"/>
              <a:gd name="T112" fmla="*/ 2147483647 w 156"/>
              <a:gd name="T113" fmla="*/ 2147483647 h 100"/>
              <a:gd name="T114" fmla="*/ 2147483647 w 156"/>
              <a:gd name="T115" fmla="*/ 2147483647 h 100"/>
              <a:gd name="T116" fmla="*/ 2147483647 w 156"/>
              <a:gd name="T117" fmla="*/ 2147483647 h 100"/>
              <a:gd name="T118" fmla="*/ 2147483647 w 156"/>
              <a:gd name="T119" fmla="*/ 2147483647 h 100"/>
              <a:gd name="T120" fmla="*/ 2147483647 w 156"/>
              <a:gd name="T121" fmla="*/ 2147483647 h 100"/>
              <a:gd name="T122" fmla="*/ 2147483647 w 156"/>
              <a:gd name="T123" fmla="*/ 2147483647 h 10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56"/>
              <a:gd name="T187" fmla="*/ 0 h 100"/>
              <a:gd name="T188" fmla="*/ 156 w 156"/>
              <a:gd name="T189" fmla="*/ 100 h 10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56" h="100">
                <a:moveTo>
                  <a:pt x="154" y="26"/>
                </a:moveTo>
                <a:lnTo>
                  <a:pt x="154" y="26"/>
                </a:lnTo>
                <a:lnTo>
                  <a:pt x="156" y="26"/>
                </a:lnTo>
                <a:lnTo>
                  <a:pt x="156" y="24"/>
                </a:lnTo>
                <a:lnTo>
                  <a:pt x="156" y="22"/>
                </a:lnTo>
                <a:lnTo>
                  <a:pt x="154" y="22"/>
                </a:lnTo>
                <a:lnTo>
                  <a:pt x="154" y="20"/>
                </a:lnTo>
                <a:lnTo>
                  <a:pt x="154" y="18"/>
                </a:lnTo>
                <a:lnTo>
                  <a:pt x="154" y="16"/>
                </a:lnTo>
                <a:lnTo>
                  <a:pt x="154" y="14"/>
                </a:lnTo>
                <a:lnTo>
                  <a:pt x="152" y="14"/>
                </a:lnTo>
                <a:lnTo>
                  <a:pt x="152" y="12"/>
                </a:lnTo>
                <a:lnTo>
                  <a:pt x="152" y="10"/>
                </a:lnTo>
                <a:lnTo>
                  <a:pt x="150" y="10"/>
                </a:lnTo>
                <a:lnTo>
                  <a:pt x="150" y="8"/>
                </a:lnTo>
                <a:lnTo>
                  <a:pt x="148" y="8"/>
                </a:lnTo>
                <a:lnTo>
                  <a:pt x="146" y="8"/>
                </a:lnTo>
                <a:lnTo>
                  <a:pt x="144" y="8"/>
                </a:lnTo>
                <a:lnTo>
                  <a:pt x="144" y="6"/>
                </a:lnTo>
                <a:lnTo>
                  <a:pt x="144" y="8"/>
                </a:lnTo>
                <a:lnTo>
                  <a:pt x="142" y="8"/>
                </a:lnTo>
                <a:lnTo>
                  <a:pt x="142" y="10"/>
                </a:lnTo>
                <a:lnTo>
                  <a:pt x="140" y="10"/>
                </a:lnTo>
                <a:lnTo>
                  <a:pt x="140" y="8"/>
                </a:lnTo>
                <a:lnTo>
                  <a:pt x="138" y="8"/>
                </a:lnTo>
                <a:lnTo>
                  <a:pt x="136" y="6"/>
                </a:lnTo>
                <a:lnTo>
                  <a:pt x="136" y="4"/>
                </a:lnTo>
                <a:lnTo>
                  <a:pt x="136" y="2"/>
                </a:lnTo>
                <a:lnTo>
                  <a:pt x="134" y="2"/>
                </a:lnTo>
                <a:lnTo>
                  <a:pt x="134" y="0"/>
                </a:lnTo>
                <a:lnTo>
                  <a:pt x="132" y="0"/>
                </a:lnTo>
                <a:lnTo>
                  <a:pt x="132" y="2"/>
                </a:lnTo>
                <a:lnTo>
                  <a:pt x="130" y="2"/>
                </a:lnTo>
                <a:lnTo>
                  <a:pt x="128" y="4"/>
                </a:lnTo>
                <a:lnTo>
                  <a:pt x="126" y="6"/>
                </a:lnTo>
                <a:lnTo>
                  <a:pt x="124" y="8"/>
                </a:lnTo>
                <a:lnTo>
                  <a:pt x="120" y="8"/>
                </a:lnTo>
                <a:lnTo>
                  <a:pt x="118" y="10"/>
                </a:lnTo>
                <a:lnTo>
                  <a:pt x="116" y="12"/>
                </a:lnTo>
                <a:lnTo>
                  <a:pt x="114" y="14"/>
                </a:lnTo>
                <a:lnTo>
                  <a:pt x="112" y="14"/>
                </a:lnTo>
                <a:lnTo>
                  <a:pt x="110" y="16"/>
                </a:lnTo>
                <a:lnTo>
                  <a:pt x="108" y="16"/>
                </a:lnTo>
                <a:lnTo>
                  <a:pt x="108" y="18"/>
                </a:lnTo>
                <a:lnTo>
                  <a:pt x="106" y="18"/>
                </a:lnTo>
                <a:lnTo>
                  <a:pt x="104" y="20"/>
                </a:lnTo>
                <a:lnTo>
                  <a:pt x="104" y="22"/>
                </a:lnTo>
                <a:lnTo>
                  <a:pt x="102" y="24"/>
                </a:lnTo>
                <a:lnTo>
                  <a:pt x="102" y="28"/>
                </a:lnTo>
                <a:lnTo>
                  <a:pt x="100" y="28"/>
                </a:lnTo>
                <a:lnTo>
                  <a:pt x="98" y="28"/>
                </a:lnTo>
                <a:lnTo>
                  <a:pt x="98" y="30"/>
                </a:lnTo>
                <a:lnTo>
                  <a:pt x="98" y="32"/>
                </a:lnTo>
                <a:lnTo>
                  <a:pt x="96" y="30"/>
                </a:lnTo>
                <a:lnTo>
                  <a:pt x="94" y="32"/>
                </a:lnTo>
                <a:lnTo>
                  <a:pt x="94" y="34"/>
                </a:lnTo>
                <a:lnTo>
                  <a:pt x="94" y="36"/>
                </a:lnTo>
                <a:lnTo>
                  <a:pt x="92" y="36"/>
                </a:lnTo>
                <a:lnTo>
                  <a:pt x="90" y="34"/>
                </a:lnTo>
                <a:lnTo>
                  <a:pt x="88" y="34"/>
                </a:lnTo>
                <a:lnTo>
                  <a:pt x="86" y="34"/>
                </a:lnTo>
                <a:lnTo>
                  <a:pt x="84" y="34"/>
                </a:lnTo>
                <a:lnTo>
                  <a:pt x="82" y="34"/>
                </a:lnTo>
                <a:lnTo>
                  <a:pt x="80" y="36"/>
                </a:lnTo>
                <a:lnTo>
                  <a:pt x="78" y="36"/>
                </a:lnTo>
                <a:lnTo>
                  <a:pt x="78" y="38"/>
                </a:lnTo>
                <a:lnTo>
                  <a:pt x="76" y="38"/>
                </a:lnTo>
                <a:lnTo>
                  <a:pt x="74" y="38"/>
                </a:lnTo>
                <a:lnTo>
                  <a:pt x="74" y="40"/>
                </a:lnTo>
                <a:lnTo>
                  <a:pt x="72" y="40"/>
                </a:lnTo>
                <a:lnTo>
                  <a:pt x="72" y="42"/>
                </a:lnTo>
                <a:lnTo>
                  <a:pt x="70" y="42"/>
                </a:lnTo>
                <a:lnTo>
                  <a:pt x="68" y="42"/>
                </a:lnTo>
                <a:lnTo>
                  <a:pt x="68" y="44"/>
                </a:lnTo>
                <a:lnTo>
                  <a:pt x="66" y="46"/>
                </a:lnTo>
                <a:lnTo>
                  <a:pt x="64" y="46"/>
                </a:lnTo>
                <a:lnTo>
                  <a:pt x="62" y="48"/>
                </a:lnTo>
                <a:lnTo>
                  <a:pt x="60" y="48"/>
                </a:lnTo>
                <a:lnTo>
                  <a:pt x="60" y="50"/>
                </a:lnTo>
                <a:lnTo>
                  <a:pt x="58" y="50"/>
                </a:lnTo>
                <a:lnTo>
                  <a:pt x="56" y="50"/>
                </a:lnTo>
                <a:lnTo>
                  <a:pt x="56" y="52"/>
                </a:lnTo>
                <a:lnTo>
                  <a:pt x="54" y="52"/>
                </a:lnTo>
                <a:lnTo>
                  <a:pt x="52" y="54"/>
                </a:lnTo>
                <a:lnTo>
                  <a:pt x="50" y="54"/>
                </a:lnTo>
                <a:lnTo>
                  <a:pt x="50" y="56"/>
                </a:lnTo>
                <a:lnTo>
                  <a:pt x="46" y="56"/>
                </a:lnTo>
                <a:lnTo>
                  <a:pt x="42" y="56"/>
                </a:lnTo>
                <a:lnTo>
                  <a:pt x="40" y="56"/>
                </a:lnTo>
                <a:lnTo>
                  <a:pt x="38" y="56"/>
                </a:lnTo>
                <a:lnTo>
                  <a:pt x="38" y="54"/>
                </a:lnTo>
                <a:lnTo>
                  <a:pt x="38" y="56"/>
                </a:lnTo>
                <a:lnTo>
                  <a:pt x="36" y="54"/>
                </a:lnTo>
                <a:lnTo>
                  <a:pt x="28" y="54"/>
                </a:lnTo>
                <a:lnTo>
                  <a:pt x="26" y="54"/>
                </a:lnTo>
                <a:lnTo>
                  <a:pt x="26" y="56"/>
                </a:lnTo>
                <a:lnTo>
                  <a:pt x="24" y="56"/>
                </a:lnTo>
                <a:lnTo>
                  <a:pt x="22" y="56"/>
                </a:lnTo>
                <a:lnTo>
                  <a:pt x="20" y="56"/>
                </a:lnTo>
                <a:lnTo>
                  <a:pt x="18" y="56"/>
                </a:lnTo>
                <a:lnTo>
                  <a:pt x="16" y="56"/>
                </a:lnTo>
                <a:lnTo>
                  <a:pt x="10" y="56"/>
                </a:lnTo>
                <a:lnTo>
                  <a:pt x="10" y="58"/>
                </a:lnTo>
                <a:lnTo>
                  <a:pt x="10" y="56"/>
                </a:lnTo>
                <a:lnTo>
                  <a:pt x="8" y="56"/>
                </a:lnTo>
                <a:lnTo>
                  <a:pt x="8" y="58"/>
                </a:lnTo>
                <a:lnTo>
                  <a:pt x="6" y="58"/>
                </a:lnTo>
                <a:lnTo>
                  <a:pt x="4" y="60"/>
                </a:lnTo>
                <a:lnTo>
                  <a:pt x="2" y="60"/>
                </a:lnTo>
                <a:lnTo>
                  <a:pt x="2" y="62"/>
                </a:lnTo>
                <a:lnTo>
                  <a:pt x="0" y="62"/>
                </a:lnTo>
                <a:lnTo>
                  <a:pt x="2" y="62"/>
                </a:lnTo>
                <a:lnTo>
                  <a:pt x="2" y="64"/>
                </a:lnTo>
                <a:lnTo>
                  <a:pt x="0" y="64"/>
                </a:lnTo>
                <a:lnTo>
                  <a:pt x="2" y="64"/>
                </a:lnTo>
                <a:lnTo>
                  <a:pt x="2" y="66"/>
                </a:lnTo>
                <a:lnTo>
                  <a:pt x="2" y="68"/>
                </a:lnTo>
                <a:lnTo>
                  <a:pt x="4" y="68"/>
                </a:lnTo>
                <a:lnTo>
                  <a:pt x="4" y="72"/>
                </a:lnTo>
                <a:lnTo>
                  <a:pt x="4" y="76"/>
                </a:lnTo>
                <a:lnTo>
                  <a:pt x="6" y="76"/>
                </a:lnTo>
                <a:lnTo>
                  <a:pt x="6" y="78"/>
                </a:lnTo>
                <a:lnTo>
                  <a:pt x="6" y="80"/>
                </a:lnTo>
                <a:lnTo>
                  <a:pt x="4" y="80"/>
                </a:lnTo>
                <a:lnTo>
                  <a:pt x="4" y="82"/>
                </a:lnTo>
                <a:lnTo>
                  <a:pt x="4" y="84"/>
                </a:lnTo>
                <a:lnTo>
                  <a:pt x="4" y="86"/>
                </a:lnTo>
                <a:lnTo>
                  <a:pt x="6" y="86"/>
                </a:lnTo>
                <a:lnTo>
                  <a:pt x="6" y="88"/>
                </a:lnTo>
                <a:lnTo>
                  <a:pt x="6" y="90"/>
                </a:lnTo>
                <a:lnTo>
                  <a:pt x="8" y="90"/>
                </a:lnTo>
                <a:lnTo>
                  <a:pt x="8" y="88"/>
                </a:lnTo>
                <a:lnTo>
                  <a:pt x="8" y="90"/>
                </a:lnTo>
                <a:lnTo>
                  <a:pt x="10" y="90"/>
                </a:lnTo>
                <a:lnTo>
                  <a:pt x="10" y="92"/>
                </a:lnTo>
                <a:lnTo>
                  <a:pt x="10" y="94"/>
                </a:lnTo>
                <a:lnTo>
                  <a:pt x="10" y="96"/>
                </a:lnTo>
                <a:lnTo>
                  <a:pt x="12" y="96"/>
                </a:lnTo>
                <a:lnTo>
                  <a:pt x="14" y="96"/>
                </a:lnTo>
                <a:lnTo>
                  <a:pt x="14" y="98"/>
                </a:lnTo>
                <a:lnTo>
                  <a:pt x="16" y="98"/>
                </a:lnTo>
                <a:lnTo>
                  <a:pt x="16" y="100"/>
                </a:lnTo>
                <a:lnTo>
                  <a:pt x="18" y="100"/>
                </a:lnTo>
                <a:lnTo>
                  <a:pt x="18" y="98"/>
                </a:lnTo>
                <a:lnTo>
                  <a:pt x="18" y="100"/>
                </a:lnTo>
                <a:lnTo>
                  <a:pt x="20" y="100"/>
                </a:lnTo>
                <a:lnTo>
                  <a:pt x="22" y="100"/>
                </a:lnTo>
                <a:lnTo>
                  <a:pt x="24" y="100"/>
                </a:lnTo>
                <a:lnTo>
                  <a:pt x="24" y="98"/>
                </a:lnTo>
                <a:lnTo>
                  <a:pt x="26" y="98"/>
                </a:lnTo>
                <a:lnTo>
                  <a:pt x="26" y="100"/>
                </a:lnTo>
                <a:lnTo>
                  <a:pt x="28" y="100"/>
                </a:lnTo>
                <a:lnTo>
                  <a:pt x="28" y="98"/>
                </a:lnTo>
                <a:lnTo>
                  <a:pt x="30" y="98"/>
                </a:lnTo>
                <a:lnTo>
                  <a:pt x="30" y="100"/>
                </a:lnTo>
                <a:lnTo>
                  <a:pt x="30" y="98"/>
                </a:lnTo>
                <a:lnTo>
                  <a:pt x="32" y="98"/>
                </a:lnTo>
                <a:lnTo>
                  <a:pt x="34" y="98"/>
                </a:lnTo>
                <a:lnTo>
                  <a:pt x="36" y="98"/>
                </a:lnTo>
                <a:lnTo>
                  <a:pt x="38" y="98"/>
                </a:lnTo>
                <a:lnTo>
                  <a:pt x="40" y="98"/>
                </a:lnTo>
                <a:lnTo>
                  <a:pt x="42" y="98"/>
                </a:lnTo>
                <a:lnTo>
                  <a:pt x="42" y="100"/>
                </a:lnTo>
                <a:lnTo>
                  <a:pt x="42" y="98"/>
                </a:lnTo>
                <a:lnTo>
                  <a:pt x="44" y="98"/>
                </a:lnTo>
                <a:lnTo>
                  <a:pt x="46" y="98"/>
                </a:lnTo>
                <a:lnTo>
                  <a:pt x="48" y="98"/>
                </a:lnTo>
                <a:lnTo>
                  <a:pt x="50" y="98"/>
                </a:lnTo>
                <a:lnTo>
                  <a:pt x="50" y="100"/>
                </a:lnTo>
                <a:lnTo>
                  <a:pt x="52" y="98"/>
                </a:lnTo>
                <a:lnTo>
                  <a:pt x="54" y="98"/>
                </a:lnTo>
                <a:lnTo>
                  <a:pt x="56" y="98"/>
                </a:lnTo>
                <a:lnTo>
                  <a:pt x="58" y="98"/>
                </a:lnTo>
                <a:lnTo>
                  <a:pt x="60" y="98"/>
                </a:lnTo>
                <a:lnTo>
                  <a:pt x="62" y="98"/>
                </a:lnTo>
                <a:lnTo>
                  <a:pt x="62" y="100"/>
                </a:lnTo>
                <a:lnTo>
                  <a:pt x="64" y="100"/>
                </a:lnTo>
                <a:lnTo>
                  <a:pt x="64" y="98"/>
                </a:lnTo>
                <a:lnTo>
                  <a:pt x="66" y="98"/>
                </a:lnTo>
                <a:lnTo>
                  <a:pt x="68" y="96"/>
                </a:lnTo>
                <a:lnTo>
                  <a:pt x="66" y="94"/>
                </a:lnTo>
                <a:lnTo>
                  <a:pt x="68" y="94"/>
                </a:lnTo>
                <a:lnTo>
                  <a:pt x="68" y="92"/>
                </a:lnTo>
                <a:lnTo>
                  <a:pt x="72" y="92"/>
                </a:lnTo>
                <a:lnTo>
                  <a:pt x="72" y="90"/>
                </a:lnTo>
                <a:lnTo>
                  <a:pt x="74" y="90"/>
                </a:lnTo>
                <a:lnTo>
                  <a:pt x="72" y="90"/>
                </a:lnTo>
                <a:lnTo>
                  <a:pt x="74" y="88"/>
                </a:lnTo>
                <a:lnTo>
                  <a:pt x="74" y="86"/>
                </a:lnTo>
                <a:lnTo>
                  <a:pt x="76" y="86"/>
                </a:lnTo>
                <a:lnTo>
                  <a:pt x="76" y="84"/>
                </a:lnTo>
                <a:lnTo>
                  <a:pt x="78" y="84"/>
                </a:lnTo>
                <a:lnTo>
                  <a:pt x="78" y="82"/>
                </a:lnTo>
                <a:lnTo>
                  <a:pt x="80" y="82"/>
                </a:lnTo>
                <a:lnTo>
                  <a:pt x="80" y="84"/>
                </a:lnTo>
                <a:lnTo>
                  <a:pt x="82" y="84"/>
                </a:lnTo>
                <a:lnTo>
                  <a:pt x="82" y="82"/>
                </a:lnTo>
                <a:lnTo>
                  <a:pt x="82" y="80"/>
                </a:lnTo>
                <a:lnTo>
                  <a:pt x="84" y="80"/>
                </a:lnTo>
                <a:lnTo>
                  <a:pt x="86" y="82"/>
                </a:lnTo>
                <a:lnTo>
                  <a:pt x="84" y="82"/>
                </a:lnTo>
                <a:lnTo>
                  <a:pt x="84" y="84"/>
                </a:lnTo>
                <a:lnTo>
                  <a:pt x="86" y="82"/>
                </a:lnTo>
                <a:lnTo>
                  <a:pt x="88" y="82"/>
                </a:lnTo>
                <a:lnTo>
                  <a:pt x="88" y="80"/>
                </a:lnTo>
                <a:lnTo>
                  <a:pt x="86" y="80"/>
                </a:lnTo>
                <a:lnTo>
                  <a:pt x="88" y="80"/>
                </a:lnTo>
                <a:lnTo>
                  <a:pt x="88" y="78"/>
                </a:lnTo>
                <a:lnTo>
                  <a:pt x="90" y="78"/>
                </a:lnTo>
                <a:lnTo>
                  <a:pt x="92" y="78"/>
                </a:lnTo>
                <a:lnTo>
                  <a:pt x="92" y="80"/>
                </a:lnTo>
                <a:lnTo>
                  <a:pt x="92" y="78"/>
                </a:lnTo>
                <a:lnTo>
                  <a:pt x="94" y="76"/>
                </a:lnTo>
                <a:lnTo>
                  <a:pt x="96" y="76"/>
                </a:lnTo>
                <a:lnTo>
                  <a:pt x="96" y="74"/>
                </a:lnTo>
                <a:lnTo>
                  <a:pt x="94" y="74"/>
                </a:lnTo>
                <a:lnTo>
                  <a:pt x="92" y="74"/>
                </a:lnTo>
                <a:lnTo>
                  <a:pt x="92" y="72"/>
                </a:lnTo>
                <a:lnTo>
                  <a:pt x="94" y="72"/>
                </a:lnTo>
                <a:lnTo>
                  <a:pt x="94" y="70"/>
                </a:lnTo>
                <a:lnTo>
                  <a:pt x="96" y="70"/>
                </a:lnTo>
                <a:lnTo>
                  <a:pt x="96" y="72"/>
                </a:lnTo>
                <a:lnTo>
                  <a:pt x="98" y="72"/>
                </a:lnTo>
                <a:lnTo>
                  <a:pt x="98" y="70"/>
                </a:lnTo>
                <a:lnTo>
                  <a:pt x="100" y="70"/>
                </a:lnTo>
                <a:lnTo>
                  <a:pt x="100" y="72"/>
                </a:lnTo>
                <a:lnTo>
                  <a:pt x="100" y="74"/>
                </a:lnTo>
                <a:lnTo>
                  <a:pt x="100" y="76"/>
                </a:lnTo>
                <a:lnTo>
                  <a:pt x="102" y="76"/>
                </a:lnTo>
                <a:lnTo>
                  <a:pt x="102" y="74"/>
                </a:lnTo>
                <a:lnTo>
                  <a:pt x="104" y="74"/>
                </a:lnTo>
                <a:lnTo>
                  <a:pt x="104" y="72"/>
                </a:lnTo>
                <a:lnTo>
                  <a:pt x="106" y="72"/>
                </a:lnTo>
                <a:lnTo>
                  <a:pt x="106" y="70"/>
                </a:lnTo>
                <a:lnTo>
                  <a:pt x="108" y="70"/>
                </a:lnTo>
                <a:lnTo>
                  <a:pt x="110" y="72"/>
                </a:lnTo>
                <a:lnTo>
                  <a:pt x="112" y="72"/>
                </a:lnTo>
                <a:lnTo>
                  <a:pt x="114" y="72"/>
                </a:lnTo>
                <a:lnTo>
                  <a:pt x="114" y="70"/>
                </a:lnTo>
                <a:lnTo>
                  <a:pt x="116" y="68"/>
                </a:lnTo>
                <a:lnTo>
                  <a:pt x="116" y="70"/>
                </a:lnTo>
                <a:lnTo>
                  <a:pt x="116" y="68"/>
                </a:lnTo>
                <a:lnTo>
                  <a:pt x="118" y="68"/>
                </a:lnTo>
                <a:lnTo>
                  <a:pt x="118" y="66"/>
                </a:lnTo>
                <a:lnTo>
                  <a:pt x="118" y="64"/>
                </a:lnTo>
                <a:lnTo>
                  <a:pt x="118" y="62"/>
                </a:lnTo>
                <a:lnTo>
                  <a:pt x="120" y="62"/>
                </a:lnTo>
                <a:lnTo>
                  <a:pt x="120" y="60"/>
                </a:lnTo>
                <a:lnTo>
                  <a:pt x="118" y="60"/>
                </a:lnTo>
                <a:lnTo>
                  <a:pt x="120" y="58"/>
                </a:lnTo>
                <a:lnTo>
                  <a:pt x="120" y="56"/>
                </a:lnTo>
                <a:lnTo>
                  <a:pt x="120" y="54"/>
                </a:lnTo>
                <a:lnTo>
                  <a:pt x="122" y="54"/>
                </a:lnTo>
                <a:lnTo>
                  <a:pt x="122" y="52"/>
                </a:lnTo>
                <a:lnTo>
                  <a:pt x="122" y="50"/>
                </a:lnTo>
                <a:lnTo>
                  <a:pt x="124" y="50"/>
                </a:lnTo>
                <a:lnTo>
                  <a:pt x="124" y="48"/>
                </a:lnTo>
                <a:lnTo>
                  <a:pt x="126" y="48"/>
                </a:lnTo>
                <a:lnTo>
                  <a:pt x="130" y="46"/>
                </a:lnTo>
                <a:lnTo>
                  <a:pt x="132" y="44"/>
                </a:lnTo>
                <a:lnTo>
                  <a:pt x="134" y="42"/>
                </a:lnTo>
                <a:lnTo>
                  <a:pt x="136" y="42"/>
                </a:lnTo>
                <a:lnTo>
                  <a:pt x="138" y="42"/>
                </a:lnTo>
                <a:lnTo>
                  <a:pt x="138" y="40"/>
                </a:lnTo>
                <a:lnTo>
                  <a:pt x="144" y="36"/>
                </a:lnTo>
                <a:lnTo>
                  <a:pt x="146" y="34"/>
                </a:lnTo>
                <a:lnTo>
                  <a:pt x="148" y="34"/>
                </a:lnTo>
                <a:lnTo>
                  <a:pt x="154" y="30"/>
                </a:lnTo>
                <a:lnTo>
                  <a:pt x="156" y="28"/>
                </a:lnTo>
                <a:lnTo>
                  <a:pt x="156" y="26"/>
                </a:lnTo>
                <a:lnTo>
                  <a:pt x="154" y="26"/>
                </a:lnTo>
                <a:close/>
              </a:path>
            </a:pathLst>
          </a:custGeom>
          <a:solidFill>
            <a:srgbClr val="4F6228"/>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773" name="Rectangle 1772">
            <a:extLst>
              <a:ext uri="{FF2B5EF4-FFF2-40B4-BE49-F238E27FC236}">
                <a16:creationId xmlns:a16="http://schemas.microsoft.com/office/drawing/2014/main" xmlns="" id="{00000000-0008-0000-0000-0000BC020000}"/>
              </a:ext>
            </a:extLst>
          </p:cNvPr>
          <p:cNvSpPr>
            <a:spLocks noChangeArrowheads="1"/>
          </p:cNvSpPr>
          <p:nvPr/>
        </p:nvSpPr>
        <p:spPr bwMode="auto">
          <a:xfrm>
            <a:off x="3576460" y="4794833"/>
            <a:ext cx="3175" cy="3175"/>
          </a:xfrm>
          <a:prstGeom prst="rect">
            <a:avLst/>
          </a:prstGeom>
          <a:noFill/>
          <a:ln w="3175">
            <a:solidFill>
              <a:schemeClr val="bg1">
                <a:lumMod val="50000"/>
              </a:schemeClr>
            </a:solidFill>
            <a:miter lim="800000"/>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1774" name="Freeform 700">
            <a:extLst>
              <a:ext uri="{FF2B5EF4-FFF2-40B4-BE49-F238E27FC236}">
                <a16:creationId xmlns:a16="http://schemas.microsoft.com/office/drawing/2014/main" xmlns="" id="{00000000-0008-0000-0000-0000BD020000}"/>
              </a:ext>
            </a:extLst>
          </p:cNvPr>
          <p:cNvSpPr>
            <a:spLocks/>
          </p:cNvSpPr>
          <p:nvPr/>
        </p:nvSpPr>
        <p:spPr bwMode="auto">
          <a:xfrm>
            <a:off x="3627260" y="4880558"/>
            <a:ext cx="1587" cy="3175"/>
          </a:xfrm>
          <a:custGeom>
            <a:avLst/>
            <a:gdLst>
              <a:gd name="T0" fmla="*/ 0 w 1588"/>
              <a:gd name="T1" fmla="*/ 0 h 2"/>
              <a:gd name="T2" fmla="*/ 0 w 1588"/>
              <a:gd name="T3" fmla="*/ 2147483646 h 2"/>
              <a:gd name="T4" fmla="*/ 0 w 1588"/>
              <a:gd name="T5" fmla="*/ 0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2"/>
                </a:lnTo>
                <a:lnTo>
                  <a:pt x="0" y="0"/>
                </a:lnTo>
              </a:path>
            </a:pathLst>
          </a:custGeom>
          <a:noFill/>
          <a:ln w="3175">
            <a:solidFill>
              <a:schemeClr val="bg1">
                <a:lumMod val="50000"/>
              </a:schemeClr>
            </a:solidFill>
            <a:round/>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775" name="Rectangle 1774">
            <a:extLst>
              <a:ext uri="{FF2B5EF4-FFF2-40B4-BE49-F238E27FC236}">
                <a16:creationId xmlns:a16="http://schemas.microsoft.com/office/drawing/2014/main" xmlns="" id="{00000000-0008-0000-0000-0000BE020000}"/>
              </a:ext>
            </a:extLst>
          </p:cNvPr>
          <p:cNvSpPr>
            <a:spLocks noChangeArrowheads="1"/>
          </p:cNvSpPr>
          <p:nvPr/>
        </p:nvSpPr>
        <p:spPr bwMode="auto">
          <a:xfrm>
            <a:off x="3633610" y="4883733"/>
            <a:ext cx="3175" cy="3175"/>
          </a:xfrm>
          <a:prstGeom prst="rect">
            <a:avLst/>
          </a:prstGeom>
          <a:noFill/>
          <a:ln w="3175">
            <a:solidFill>
              <a:schemeClr val="bg1">
                <a:lumMod val="50000"/>
              </a:schemeClr>
            </a:solidFill>
            <a:miter lim="800000"/>
            <a:headEnd/>
            <a:tailEnd/>
          </a:ln>
          <a:extLst>
            <a:ext uri="{909E8E84-426E-40DD-AFC4-6F175D3DCCD1}">
              <a14:hiddenFill xmlns:a14="http://schemas.microsoft.com/office/drawing/2010/main">
                <a:solidFill>
                  <a:srgbClr val="FFFFFF"/>
                </a:solidFill>
              </a14:hiddenFill>
            </a:ext>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1776" name="Freeform 704">
            <a:extLst>
              <a:ext uri="{FF2B5EF4-FFF2-40B4-BE49-F238E27FC236}">
                <a16:creationId xmlns:a16="http://schemas.microsoft.com/office/drawing/2014/main" xmlns="" id="{00000000-0008-0000-0000-0000C1020000}"/>
              </a:ext>
            </a:extLst>
          </p:cNvPr>
          <p:cNvSpPr>
            <a:spLocks/>
          </p:cNvSpPr>
          <p:nvPr/>
        </p:nvSpPr>
        <p:spPr bwMode="auto">
          <a:xfrm>
            <a:off x="3601860" y="4928183"/>
            <a:ext cx="1587" cy="3175"/>
          </a:xfrm>
          <a:custGeom>
            <a:avLst/>
            <a:gdLst>
              <a:gd name="T0" fmla="*/ 0 w 1588"/>
              <a:gd name="T1" fmla="*/ 2147483646 h 2"/>
              <a:gd name="T2" fmla="*/ 0 w 1588"/>
              <a:gd name="T3" fmla="*/ 0 h 2"/>
              <a:gd name="T4" fmla="*/ 0 w 1588"/>
              <a:gd name="T5" fmla="*/ 0 h 2"/>
              <a:gd name="T6" fmla="*/ 0 w 1588"/>
              <a:gd name="T7" fmla="*/ 0 h 2"/>
              <a:gd name="T8" fmla="*/ 0 w 1588"/>
              <a:gd name="T9" fmla="*/ 2147483646 h 2"/>
              <a:gd name="T10" fmla="*/ 0 60000 65536"/>
              <a:gd name="T11" fmla="*/ 0 60000 65536"/>
              <a:gd name="T12" fmla="*/ 0 60000 65536"/>
              <a:gd name="T13" fmla="*/ 0 60000 65536"/>
              <a:gd name="T14" fmla="*/ 0 60000 65536"/>
              <a:gd name="T15" fmla="*/ 0 w 1588"/>
              <a:gd name="T16" fmla="*/ 0 h 2"/>
              <a:gd name="T17" fmla="*/ 1588 w 1588"/>
              <a:gd name="T18" fmla="*/ 2 h 2"/>
            </a:gdLst>
            <a:ahLst/>
            <a:cxnLst>
              <a:cxn ang="T10">
                <a:pos x="T0" y="T1"/>
              </a:cxn>
              <a:cxn ang="T11">
                <a:pos x="T2" y="T3"/>
              </a:cxn>
              <a:cxn ang="T12">
                <a:pos x="T4" y="T5"/>
              </a:cxn>
              <a:cxn ang="T13">
                <a:pos x="T6" y="T7"/>
              </a:cxn>
              <a:cxn ang="T14">
                <a:pos x="T8" y="T9"/>
              </a:cxn>
            </a:cxnLst>
            <a:rect l="T15" t="T16" r="T17" b="T18"/>
            <a:pathLst>
              <a:path w="1588" h="2">
                <a:moveTo>
                  <a:pt x="0" y="2"/>
                </a:moveTo>
                <a:lnTo>
                  <a:pt x="0" y="0"/>
                </a:lnTo>
                <a:lnTo>
                  <a:pt x="0" y="2"/>
                </a:lnTo>
                <a:close/>
              </a:path>
            </a:pathLst>
          </a:custGeom>
          <a:solidFill>
            <a:srgbClr val="2E3192"/>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777" name="Rectangle 1776">
            <a:extLst>
              <a:ext uri="{FF2B5EF4-FFF2-40B4-BE49-F238E27FC236}">
                <a16:creationId xmlns:a16="http://schemas.microsoft.com/office/drawing/2014/main" xmlns="" id="{00000000-0008-0000-0000-0000C2020000}"/>
              </a:ext>
            </a:extLst>
          </p:cNvPr>
          <p:cNvSpPr>
            <a:spLocks noChangeArrowheads="1"/>
          </p:cNvSpPr>
          <p:nvPr/>
        </p:nvSpPr>
        <p:spPr bwMode="auto">
          <a:xfrm>
            <a:off x="3601860" y="4928183"/>
            <a:ext cx="3175" cy="1588"/>
          </a:xfrm>
          <a:prstGeom prst="rect">
            <a:avLst/>
          </a:prstGeom>
          <a:solidFill>
            <a:srgbClr val="2E3192"/>
          </a:solidFill>
          <a:ln w="3175">
            <a:solidFill>
              <a:schemeClr val="bg1">
                <a:lumMod val="50000"/>
              </a:schemeClr>
            </a:solidFill>
            <a:miter lim="800000"/>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1778" name="Rectangle 1777">
            <a:extLst>
              <a:ext uri="{FF2B5EF4-FFF2-40B4-BE49-F238E27FC236}">
                <a16:creationId xmlns:a16="http://schemas.microsoft.com/office/drawing/2014/main" xmlns="" id="{00000000-0008-0000-0000-0000C3020000}"/>
              </a:ext>
            </a:extLst>
          </p:cNvPr>
          <p:cNvSpPr>
            <a:spLocks noChangeArrowheads="1"/>
          </p:cNvSpPr>
          <p:nvPr/>
        </p:nvSpPr>
        <p:spPr bwMode="auto">
          <a:xfrm>
            <a:off x="3754260" y="5078786"/>
            <a:ext cx="1587" cy="3175"/>
          </a:xfrm>
          <a:prstGeom prst="rect">
            <a:avLst/>
          </a:prstGeom>
          <a:solidFill>
            <a:srgbClr val="2E3192"/>
          </a:solidFill>
          <a:ln w="3175">
            <a:solidFill>
              <a:schemeClr val="bg1">
                <a:lumMod val="50000"/>
              </a:schemeClr>
            </a:solidFill>
            <a:miter lim="800000"/>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1779" name="Rectangle 1778">
            <a:extLst>
              <a:ext uri="{FF2B5EF4-FFF2-40B4-BE49-F238E27FC236}">
                <a16:creationId xmlns:a16="http://schemas.microsoft.com/office/drawing/2014/main" xmlns="" id="{00000000-0008-0000-0000-0000C4020000}"/>
              </a:ext>
            </a:extLst>
          </p:cNvPr>
          <p:cNvSpPr>
            <a:spLocks noChangeArrowheads="1"/>
          </p:cNvSpPr>
          <p:nvPr/>
        </p:nvSpPr>
        <p:spPr bwMode="auto">
          <a:xfrm>
            <a:off x="3639960" y="5027986"/>
            <a:ext cx="3175" cy="1588"/>
          </a:xfrm>
          <a:prstGeom prst="rect">
            <a:avLst/>
          </a:prstGeom>
          <a:solidFill>
            <a:srgbClr val="2E3192"/>
          </a:solidFill>
          <a:ln w="3175">
            <a:solidFill>
              <a:schemeClr val="bg1">
                <a:lumMod val="50000"/>
              </a:schemeClr>
            </a:solidFill>
            <a:miter lim="800000"/>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1780" name="Rectangle 1779">
            <a:extLst>
              <a:ext uri="{FF2B5EF4-FFF2-40B4-BE49-F238E27FC236}">
                <a16:creationId xmlns:a16="http://schemas.microsoft.com/office/drawing/2014/main" xmlns="" id="{00000000-0008-0000-0000-0000C5020000}"/>
              </a:ext>
            </a:extLst>
          </p:cNvPr>
          <p:cNvSpPr>
            <a:spLocks noChangeArrowheads="1"/>
          </p:cNvSpPr>
          <p:nvPr/>
        </p:nvSpPr>
        <p:spPr bwMode="auto">
          <a:xfrm>
            <a:off x="3643135" y="5027986"/>
            <a:ext cx="1587" cy="1588"/>
          </a:xfrm>
          <a:prstGeom prst="rect">
            <a:avLst/>
          </a:prstGeom>
          <a:solidFill>
            <a:srgbClr val="2E3192"/>
          </a:solidFill>
          <a:ln w="3175">
            <a:solidFill>
              <a:schemeClr val="bg1">
                <a:lumMod val="50000"/>
              </a:schemeClr>
            </a:solidFill>
            <a:miter lim="800000"/>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1781" name="Rectangle 1780">
            <a:extLst>
              <a:ext uri="{FF2B5EF4-FFF2-40B4-BE49-F238E27FC236}">
                <a16:creationId xmlns:a16="http://schemas.microsoft.com/office/drawing/2014/main" xmlns="" id="{00000000-0008-0000-0000-0000C6020000}"/>
              </a:ext>
            </a:extLst>
          </p:cNvPr>
          <p:cNvSpPr>
            <a:spLocks noChangeArrowheads="1"/>
          </p:cNvSpPr>
          <p:nvPr/>
        </p:nvSpPr>
        <p:spPr bwMode="auto">
          <a:xfrm>
            <a:off x="3639960" y="5027986"/>
            <a:ext cx="1587" cy="1588"/>
          </a:xfrm>
          <a:prstGeom prst="rect">
            <a:avLst/>
          </a:prstGeom>
          <a:solidFill>
            <a:srgbClr val="2E3192"/>
          </a:solidFill>
          <a:ln w="3175">
            <a:solidFill>
              <a:schemeClr val="bg1">
                <a:lumMod val="50000"/>
              </a:schemeClr>
            </a:solidFill>
            <a:miter lim="800000"/>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1782" name="Urban Honolulu, HI">
            <a:extLst>
              <a:ext uri="{FF2B5EF4-FFF2-40B4-BE49-F238E27FC236}">
                <a16:creationId xmlns:a16="http://schemas.microsoft.com/office/drawing/2014/main" xmlns="" id="{00000000-0008-0000-0000-0000C7020000}"/>
              </a:ext>
            </a:extLst>
          </p:cNvPr>
          <p:cNvSpPr>
            <a:spLocks/>
          </p:cNvSpPr>
          <p:nvPr/>
        </p:nvSpPr>
        <p:spPr bwMode="auto">
          <a:xfrm>
            <a:off x="5373404" y="6866352"/>
            <a:ext cx="87163" cy="65704"/>
          </a:xfrm>
          <a:custGeom>
            <a:avLst/>
            <a:gdLst>
              <a:gd name="T0" fmla="*/ 2147483646 w 54"/>
              <a:gd name="T1" fmla="*/ 2147483646 h 42"/>
              <a:gd name="T2" fmla="*/ 2147483646 w 54"/>
              <a:gd name="T3" fmla="*/ 2147483646 h 42"/>
              <a:gd name="T4" fmla="*/ 2147483646 w 54"/>
              <a:gd name="T5" fmla="*/ 2147483646 h 42"/>
              <a:gd name="T6" fmla="*/ 2147483646 w 54"/>
              <a:gd name="T7" fmla="*/ 2147483646 h 42"/>
              <a:gd name="T8" fmla="*/ 2147483646 w 54"/>
              <a:gd name="T9" fmla="*/ 2147483646 h 42"/>
              <a:gd name="T10" fmla="*/ 2147483646 w 54"/>
              <a:gd name="T11" fmla="*/ 2147483646 h 42"/>
              <a:gd name="T12" fmla="*/ 2147483646 w 54"/>
              <a:gd name="T13" fmla="*/ 2147483646 h 42"/>
              <a:gd name="T14" fmla="*/ 2147483646 w 54"/>
              <a:gd name="T15" fmla="*/ 0 h 42"/>
              <a:gd name="T16" fmla="*/ 2147483646 w 54"/>
              <a:gd name="T17" fmla="*/ 2147483646 h 42"/>
              <a:gd name="T18" fmla="*/ 2147483646 w 54"/>
              <a:gd name="T19" fmla="*/ 2147483646 h 42"/>
              <a:gd name="T20" fmla="*/ 2147483646 w 54"/>
              <a:gd name="T21" fmla="*/ 2147483646 h 42"/>
              <a:gd name="T22" fmla="*/ 2147483646 w 54"/>
              <a:gd name="T23" fmla="*/ 2147483646 h 42"/>
              <a:gd name="T24" fmla="*/ 2147483646 w 54"/>
              <a:gd name="T25" fmla="*/ 2147483646 h 42"/>
              <a:gd name="T26" fmla="*/ 2147483646 w 54"/>
              <a:gd name="T27" fmla="*/ 2147483646 h 42"/>
              <a:gd name="T28" fmla="*/ 2147483646 w 54"/>
              <a:gd name="T29" fmla="*/ 2147483646 h 42"/>
              <a:gd name="T30" fmla="*/ 2147483646 w 54"/>
              <a:gd name="T31" fmla="*/ 2147483646 h 42"/>
              <a:gd name="T32" fmla="*/ 2147483646 w 54"/>
              <a:gd name="T33" fmla="*/ 2147483646 h 42"/>
              <a:gd name="T34" fmla="*/ 2147483646 w 54"/>
              <a:gd name="T35" fmla="*/ 2147483646 h 42"/>
              <a:gd name="T36" fmla="*/ 2147483646 w 54"/>
              <a:gd name="T37" fmla="*/ 2147483646 h 42"/>
              <a:gd name="T38" fmla="*/ 2147483646 w 54"/>
              <a:gd name="T39" fmla="*/ 2147483646 h 42"/>
              <a:gd name="T40" fmla="*/ 2147483646 w 54"/>
              <a:gd name="T41" fmla="*/ 2147483646 h 42"/>
              <a:gd name="T42" fmla="*/ 2147483646 w 54"/>
              <a:gd name="T43" fmla="*/ 2147483646 h 42"/>
              <a:gd name="T44" fmla="*/ 2147483646 w 54"/>
              <a:gd name="T45" fmla="*/ 2147483646 h 42"/>
              <a:gd name="T46" fmla="*/ 2147483646 w 54"/>
              <a:gd name="T47" fmla="*/ 2147483646 h 42"/>
              <a:gd name="T48" fmla="*/ 2147483646 w 54"/>
              <a:gd name="T49" fmla="*/ 2147483646 h 42"/>
              <a:gd name="T50" fmla="*/ 2147483646 w 54"/>
              <a:gd name="T51" fmla="*/ 2147483646 h 42"/>
              <a:gd name="T52" fmla="*/ 2147483646 w 54"/>
              <a:gd name="T53" fmla="*/ 2147483646 h 42"/>
              <a:gd name="T54" fmla="*/ 2147483646 w 54"/>
              <a:gd name="T55" fmla="*/ 2147483646 h 42"/>
              <a:gd name="T56" fmla="*/ 2147483646 w 54"/>
              <a:gd name="T57" fmla="*/ 2147483646 h 42"/>
              <a:gd name="T58" fmla="*/ 2147483646 w 54"/>
              <a:gd name="T59" fmla="*/ 2147483646 h 42"/>
              <a:gd name="T60" fmla="*/ 2147483646 w 54"/>
              <a:gd name="T61" fmla="*/ 2147483646 h 42"/>
              <a:gd name="T62" fmla="*/ 2147483646 w 54"/>
              <a:gd name="T63" fmla="*/ 2147483646 h 42"/>
              <a:gd name="T64" fmla="*/ 2147483646 w 54"/>
              <a:gd name="T65" fmla="*/ 2147483646 h 42"/>
              <a:gd name="T66" fmla="*/ 2147483646 w 54"/>
              <a:gd name="T67" fmla="*/ 2147483646 h 42"/>
              <a:gd name="T68" fmla="*/ 2147483646 w 54"/>
              <a:gd name="T69" fmla="*/ 2147483646 h 42"/>
              <a:gd name="T70" fmla="*/ 2147483646 w 54"/>
              <a:gd name="T71" fmla="*/ 2147483646 h 42"/>
              <a:gd name="T72" fmla="*/ 2147483646 w 54"/>
              <a:gd name="T73" fmla="*/ 2147483646 h 42"/>
              <a:gd name="T74" fmla="*/ 2147483646 w 54"/>
              <a:gd name="T75" fmla="*/ 2147483646 h 42"/>
              <a:gd name="T76" fmla="*/ 2147483646 w 54"/>
              <a:gd name="T77" fmla="*/ 2147483646 h 42"/>
              <a:gd name="T78" fmla="*/ 2147483646 w 54"/>
              <a:gd name="T79" fmla="*/ 2147483646 h 42"/>
              <a:gd name="T80" fmla="*/ 2147483646 w 54"/>
              <a:gd name="T81" fmla="*/ 2147483646 h 42"/>
              <a:gd name="T82" fmla="*/ 2147483646 w 54"/>
              <a:gd name="T83" fmla="*/ 2147483646 h 42"/>
              <a:gd name="T84" fmla="*/ 2147483646 w 54"/>
              <a:gd name="T85" fmla="*/ 2147483646 h 42"/>
              <a:gd name="T86" fmla="*/ 2147483646 w 54"/>
              <a:gd name="T87" fmla="*/ 2147483646 h 42"/>
              <a:gd name="T88" fmla="*/ 2147483646 w 54"/>
              <a:gd name="T89" fmla="*/ 2147483646 h 42"/>
              <a:gd name="T90" fmla="*/ 2147483646 w 54"/>
              <a:gd name="T91" fmla="*/ 2147483646 h 42"/>
              <a:gd name="T92" fmla="*/ 2147483646 w 54"/>
              <a:gd name="T93" fmla="*/ 2147483646 h 42"/>
              <a:gd name="T94" fmla="*/ 2147483646 w 54"/>
              <a:gd name="T95" fmla="*/ 2147483646 h 42"/>
              <a:gd name="T96" fmla="*/ 2147483646 w 54"/>
              <a:gd name="T97" fmla="*/ 2147483646 h 42"/>
              <a:gd name="T98" fmla="*/ 2147483646 w 54"/>
              <a:gd name="T99" fmla="*/ 2147483646 h 42"/>
              <a:gd name="T100" fmla="*/ 2147483646 w 54"/>
              <a:gd name="T101" fmla="*/ 2147483646 h 42"/>
              <a:gd name="T102" fmla="*/ 2147483646 w 54"/>
              <a:gd name="T103" fmla="*/ 2147483646 h 42"/>
              <a:gd name="T104" fmla="*/ 2147483646 w 54"/>
              <a:gd name="T105" fmla="*/ 2147483646 h 42"/>
              <a:gd name="T106" fmla="*/ 2147483646 w 54"/>
              <a:gd name="T107" fmla="*/ 2147483646 h 42"/>
              <a:gd name="T108" fmla="*/ 0 w 54"/>
              <a:gd name="T109" fmla="*/ 2147483646 h 4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4"/>
              <a:gd name="T166" fmla="*/ 0 h 42"/>
              <a:gd name="T167" fmla="*/ 54 w 54"/>
              <a:gd name="T168" fmla="*/ 42 h 4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4" h="42">
                <a:moveTo>
                  <a:pt x="0" y="12"/>
                </a:moveTo>
                <a:lnTo>
                  <a:pt x="2" y="12"/>
                </a:lnTo>
                <a:lnTo>
                  <a:pt x="4" y="12"/>
                </a:lnTo>
                <a:lnTo>
                  <a:pt x="6" y="12"/>
                </a:lnTo>
                <a:lnTo>
                  <a:pt x="10" y="12"/>
                </a:lnTo>
                <a:lnTo>
                  <a:pt x="12" y="12"/>
                </a:lnTo>
                <a:lnTo>
                  <a:pt x="14" y="12"/>
                </a:lnTo>
                <a:lnTo>
                  <a:pt x="14" y="10"/>
                </a:lnTo>
                <a:lnTo>
                  <a:pt x="16" y="10"/>
                </a:lnTo>
                <a:lnTo>
                  <a:pt x="16" y="8"/>
                </a:lnTo>
                <a:lnTo>
                  <a:pt x="18" y="6"/>
                </a:lnTo>
                <a:lnTo>
                  <a:pt x="20" y="4"/>
                </a:lnTo>
                <a:lnTo>
                  <a:pt x="22" y="2"/>
                </a:lnTo>
                <a:lnTo>
                  <a:pt x="24" y="2"/>
                </a:lnTo>
                <a:lnTo>
                  <a:pt x="24" y="0"/>
                </a:lnTo>
                <a:lnTo>
                  <a:pt x="26" y="0"/>
                </a:lnTo>
                <a:lnTo>
                  <a:pt x="28" y="2"/>
                </a:lnTo>
                <a:lnTo>
                  <a:pt x="30" y="4"/>
                </a:lnTo>
                <a:lnTo>
                  <a:pt x="30" y="6"/>
                </a:lnTo>
                <a:lnTo>
                  <a:pt x="32" y="6"/>
                </a:lnTo>
                <a:lnTo>
                  <a:pt x="30" y="8"/>
                </a:lnTo>
                <a:lnTo>
                  <a:pt x="32" y="8"/>
                </a:lnTo>
                <a:lnTo>
                  <a:pt x="32" y="10"/>
                </a:lnTo>
                <a:lnTo>
                  <a:pt x="34" y="10"/>
                </a:lnTo>
                <a:lnTo>
                  <a:pt x="34" y="12"/>
                </a:lnTo>
                <a:lnTo>
                  <a:pt x="36" y="14"/>
                </a:lnTo>
                <a:lnTo>
                  <a:pt x="38" y="14"/>
                </a:lnTo>
                <a:lnTo>
                  <a:pt x="38" y="16"/>
                </a:lnTo>
                <a:lnTo>
                  <a:pt x="38" y="18"/>
                </a:lnTo>
                <a:lnTo>
                  <a:pt x="38" y="20"/>
                </a:lnTo>
                <a:lnTo>
                  <a:pt x="36" y="20"/>
                </a:lnTo>
                <a:lnTo>
                  <a:pt x="38" y="20"/>
                </a:lnTo>
                <a:lnTo>
                  <a:pt x="38" y="22"/>
                </a:lnTo>
                <a:lnTo>
                  <a:pt x="40" y="22"/>
                </a:lnTo>
                <a:lnTo>
                  <a:pt x="40" y="24"/>
                </a:lnTo>
                <a:lnTo>
                  <a:pt x="40" y="26"/>
                </a:lnTo>
                <a:lnTo>
                  <a:pt x="42" y="26"/>
                </a:lnTo>
                <a:lnTo>
                  <a:pt x="44" y="28"/>
                </a:lnTo>
                <a:lnTo>
                  <a:pt x="44" y="26"/>
                </a:lnTo>
                <a:lnTo>
                  <a:pt x="44" y="24"/>
                </a:lnTo>
                <a:lnTo>
                  <a:pt x="46" y="24"/>
                </a:lnTo>
                <a:lnTo>
                  <a:pt x="48" y="24"/>
                </a:lnTo>
                <a:lnTo>
                  <a:pt x="46" y="24"/>
                </a:lnTo>
                <a:lnTo>
                  <a:pt x="46" y="26"/>
                </a:lnTo>
                <a:lnTo>
                  <a:pt x="46" y="28"/>
                </a:lnTo>
                <a:lnTo>
                  <a:pt x="48" y="28"/>
                </a:lnTo>
                <a:lnTo>
                  <a:pt x="48" y="30"/>
                </a:lnTo>
                <a:lnTo>
                  <a:pt x="50" y="30"/>
                </a:lnTo>
                <a:lnTo>
                  <a:pt x="50" y="32"/>
                </a:lnTo>
                <a:lnTo>
                  <a:pt x="50" y="34"/>
                </a:lnTo>
                <a:lnTo>
                  <a:pt x="50" y="36"/>
                </a:lnTo>
                <a:lnTo>
                  <a:pt x="52" y="36"/>
                </a:lnTo>
                <a:lnTo>
                  <a:pt x="54" y="36"/>
                </a:lnTo>
                <a:lnTo>
                  <a:pt x="54" y="38"/>
                </a:lnTo>
                <a:lnTo>
                  <a:pt x="54" y="40"/>
                </a:lnTo>
                <a:lnTo>
                  <a:pt x="52" y="40"/>
                </a:lnTo>
                <a:lnTo>
                  <a:pt x="50" y="40"/>
                </a:lnTo>
                <a:lnTo>
                  <a:pt x="50" y="42"/>
                </a:lnTo>
                <a:lnTo>
                  <a:pt x="48" y="42"/>
                </a:lnTo>
                <a:lnTo>
                  <a:pt x="48" y="40"/>
                </a:lnTo>
                <a:lnTo>
                  <a:pt x="46" y="40"/>
                </a:lnTo>
                <a:lnTo>
                  <a:pt x="44" y="40"/>
                </a:lnTo>
                <a:lnTo>
                  <a:pt x="44" y="42"/>
                </a:lnTo>
                <a:lnTo>
                  <a:pt x="42" y="42"/>
                </a:lnTo>
                <a:lnTo>
                  <a:pt x="40" y="42"/>
                </a:lnTo>
                <a:lnTo>
                  <a:pt x="38" y="42"/>
                </a:lnTo>
                <a:lnTo>
                  <a:pt x="38" y="40"/>
                </a:lnTo>
                <a:lnTo>
                  <a:pt x="36" y="40"/>
                </a:lnTo>
                <a:lnTo>
                  <a:pt x="36" y="38"/>
                </a:lnTo>
                <a:lnTo>
                  <a:pt x="36" y="36"/>
                </a:lnTo>
                <a:lnTo>
                  <a:pt x="36" y="38"/>
                </a:lnTo>
                <a:lnTo>
                  <a:pt x="34" y="36"/>
                </a:lnTo>
                <a:lnTo>
                  <a:pt x="32" y="36"/>
                </a:lnTo>
                <a:lnTo>
                  <a:pt x="32" y="38"/>
                </a:lnTo>
                <a:lnTo>
                  <a:pt x="30" y="38"/>
                </a:lnTo>
                <a:lnTo>
                  <a:pt x="28" y="38"/>
                </a:lnTo>
                <a:lnTo>
                  <a:pt x="28" y="36"/>
                </a:lnTo>
                <a:lnTo>
                  <a:pt x="26" y="36"/>
                </a:lnTo>
                <a:lnTo>
                  <a:pt x="26" y="34"/>
                </a:lnTo>
                <a:lnTo>
                  <a:pt x="28" y="34"/>
                </a:lnTo>
                <a:lnTo>
                  <a:pt x="28" y="32"/>
                </a:lnTo>
                <a:lnTo>
                  <a:pt x="28" y="30"/>
                </a:lnTo>
                <a:lnTo>
                  <a:pt x="26" y="30"/>
                </a:lnTo>
                <a:lnTo>
                  <a:pt x="24" y="30"/>
                </a:lnTo>
                <a:lnTo>
                  <a:pt x="24" y="32"/>
                </a:lnTo>
                <a:lnTo>
                  <a:pt x="22" y="32"/>
                </a:lnTo>
                <a:lnTo>
                  <a:pt x="22" y="34"/>
                </a:lnTo>
                <a:lnTo>
                  <a:pt x="24" y="34"/>
                </a:lnTo>
                <a:lnTo>
                  <a:pt x="26" y="34"/>
                </a:lnTo>
                <a:lnTo>
                  <a:pt x="26" y="36"/>
                </a:lnTo>
                <a:lnTo>
                  <a:pt x="26" y="38"/>
                </a:lnTo>
                <a:lnTo>
                  <a:pt x="24" y="38"/>
                </a:lnTo>
                <a:lnTo>
                  <a:pt x="22" y="38"/>
                </a:lnTo>
                <a:lnTo>
                  <a:pt x="20" y="38"/>
                </a:lnTo>
                <a:lnTo>
                  <a:pt x="18" y="38"/>
                </a:lnTo>
                <a:lnTo>
                  <a:pt x="14" y="38"/>
                </a:lnTo>
                <a:lnTo>
                  <a:pt x="12" y="36"/>
                </a:lnTo>
                <a:lnTo>
                  <a:pt x="12" y="34"/>
                </a:lnTo>
                <a:lnTo>
                  <a:pt x="12" y="32"/>
                </a:lnTo>
                <a:lnTo>
                  <a:pt x="10" y="32"/>
                </a:lnTo>
                <a:lnTo>
                  <a:pt x="10" y="30"/>
                </a:lnTo>
                <a:lnTo>
                  <a:pt x="8" y="30"/>
                </a:lnTo>
                <a:lnTo>
                  <a:pt x="8" y="28"/>
                </a:lnTo>
                <a:lnTo>
                  <a:pt x="8" y="26"/>
                </a:lnTo>
                <a:lnTo>
                  <a:pt x="6" y="26"/>
                </a:lnTo>
                <a:lnTo>
                  <a:pt x="6" y="24"/>
                </a:lnTo>
                <a:lnTo>
                  <a:pt x="4" y="24"/>
                </a:lnTo>
                <a:lnTo>
                  <a:pt x="4" y="22"/>
                </a:lnTo>
                <a:lnTo>
                  <a:pt x="2" y="22"/>
                </a:lnTo>
                <a:lnTo>
                  <a:pt x="2" y="16"/>
                </a:lnTo>
                <a:lnTo>
                  <a:pt x="2" y="14"/>
                </a:lnTo>
                <a:lnTo>
                  <a:pt x="0" y="14"/>
                </a:lnTo>
                <a:lnTo>
                  <a:pt x="0" y="12"/>
                </a:lnTo>
                <a:close/>
              </a:path>
            </a:pathLst>
          </a:custGeom>
          <a:solidFill>
            <a:srgbClr val="A6A6A6"/>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grpSp>
        <p:nvGrpSpPr>
          <p:cNvPr id="1783" name="Kahului-Wailuku-Lahaina, HI">
            <a:extLst>
              <a:ext uri="{FF2B5EF4-FFF2-40B4-BE49-F238E27FC236}">
                <a16:creationId xmlns:a16="http://schemas.microsoft.com/office/drawing/2014/main" xmlns="" id="{00000000-0008-0000-0000-000005000000}"/>
              </a:ext>
            </a:extLst>
          </p:cNvPr>
          <p:cNvGrpSpPr/>
          <p:nvPr/>
        </p:nvGrpSpPr>
        <p:grpSpPr>
          <a:xfrm>
            <a:off x="5508192" y="6938448"/>
            <a:ext cx="187325" cy="107126"/>
            <a:chOff x="4018516" y="4630047"/>
            <a:chExt cx="187325" cy="107950"/>
          </a:xfrm>
        </p:grpSpPr>
        <p:sp>
          <p:nvSpPr>
            <p:cNvPr id="2955" name="Freeform 712">
              <a:extLst>
                <a:ext uri="{FF2B5EF4-FFF2-40B4-BE49-F238E27FC236}">
                  <a16:creationId xmlns:a16="http://schemas.microsoft.com/office/drawing/2014/main" xmlns="" id="{00000000-0008-0000-0000-0000C9020000}"/>
                </a:ext>
              </a:extLst>
            </p:cNvPr>
            <p:cNvSpPr>
              <a:spLocks/>
            </p:cNvSpPr>
            <p:nvPr/>
          </p:nvSpPr>
          <p:spPr bwMode="auto">
            <a:xfrm>
              <a:off x="4018516" y="4630047"/>
              <a:ext cx="85725" cy="25400"/>
            </a:xfrm>
            <a:custGeom>
              <a:avLst/>
              <a:gdLst>
                <a:gd name="T0" fmla="*/ 2147483647 w 54"/>
                <a:gd name="T1" fmla="*/ 0 h 16"/>
                <a:gd name="T2" fmla="*/ 2147483647 w 54"/>
                <a:gd name="T3" fmla="*/ 0 h 16"/>
                <a:gd name="T4" fmla="*/ 2147483647 w 54"/>
                <a:gd name="T5" fmla="*/ 0 h 16"/>
                <a:gd name="T6" fmla="*/ 2147483647 w 54"/>
                <a:gd name="T7" fmla="*/ 2147483647 h 16"/>
                <a:gd name="T8" fmla="*/ 2147483647 w 54"/>
                <a:gd name="T9" fmla="*/ 2147483647 h 16"/>
                <a:gd name="T10" fmla="*/ 2147483647 w 54"/>
                <a:gd name="T11" fmla="*/ 2147483647 h 16"/>
                <a:gd name="T12" fmla="*/ 2147483647 w 54"/>
                <a:gd name="T13" fmla="*/ 2147483647 h 16"/>
                <a:gd name="T14" fmla="*/ 2147483647 w 54"/>
                <a:gd name="T15" fmla="*/ 2147483647 h 16"/>
                <a:gd name="T16" fmla="*/ 2147483647 w 54"/>
                <a:gd name="T17" fmla="*/ 2147483647 h 16"/>
                <a:gd name="T18" fmla="*/ 2147483647 w 54"/>
                <a:gd name="T19" fmla="*/ 2147483647 h 16"/>
                <a:gd name="T20" fmla="*/ 2147483647 w 54"/>
                <a:gd name="T21" fmla="*/ 0 h 16"/>
                <a:gd name="T22" fmla="*/ 2147483647 w 54"/>
                <a:gd name="T23" fmla="*/ 0 h 16"/>
                <a:gd name="T24" fmla="*/ 2147483647 w 54"/>
                <a:gd name="T25" fmla="*/ 2147483647 h 16"/>
                <a:gd name="T26" fmla="*/ 2147483647 w 54"/>
                <a:gd name="T27" fmla="*/ 2147483647 h 16"/>
                <a:gd name="T28" fmla="*/ 2147483647 w 54"/>
                <a:gd name="T29" fmla="*/ 2147483647 h 16"/>
                <a:gd name="T30" fmla="*/ 2147483647 w 54"/>
                <a:gd name="T31" fmla="*/ 2147483647 h 16"/>
                <a:gd name="T32" fmla="*/ 2147483647 w 54"/>
                <a:gd name="T33" fmla="*/ 2147483647 h 16"/>
                <a:gd name="T34" fmla="*/ 2147483647 w 54"/>
                <a:gd name="T35" fmla="*/ 2147483647 h 16"/>
                <a:gd name="T36" fmla="*/ 2147483647 w 54"/>
                <a:gd name="T37" fmla="*/ 2147483647 h 16"/>
                <a:gd name="T38" fmla="*/ 2147483647 w 54"/>
                <a:gd name="T39" fmla="*/ 2147483647 h 16"/>
                <a:gd name="T40" fmla="*/ 2147483647 w 54"/>
                <a:gd name="T41" fmla="*/ 2147483647 h 16"/>
                <a:gd name="T42" fmla="*/ 2147483647 w 54"/>
                <a:gd name="T43" fmla="*/ 2147483647 h 16"/>
                <a:gd name="T44" fmla="*/ 2147483647 w 54"/>
                <a:gd name="T45" fmla="*/ 2147483647 h 16"/>
                <a:gd name="T46" fmla="*/ 2147483647 w 54"/>
                <a:gd name="T47" fmla="*/ 2147483647 h 16"/>
                <a:gd name="T48" fmla="*/ 2147483647 w 54"/>
                <a:gd name="T49" fmla="*/ 2147483647 h 16"/>
                <a:gd name="T50" fmla="*/ 2147483647 w 54"/>
                <a:gd name="T51" fmla="*/ 2147483647 h 16"/>
                <a:gd name="T52" fmla="*/ 2147483647 w 54"/>
                <a:gd name="T53" fmla="*/ 2147483647 h 16"/>
                <a:gd name="T54" fmla="*/ 2147483647 w 54"/>
                <a:gd name="T55" fmla="*/ 2147483647 h 16"/>
                <a:gd name="T56" fmla="*/ 2147483647 w 54"/>
                <a:gd name="T57" fmla="*/ 2147483647 h 16"/>
                <a:gd name="T58" fmla="*/ 2147483647 w 54"/>
                <a:gd name="T59" fmla="*/ 2147483647 h 16"/>
                <a:gd name="T60" fmla="*/ 2147483647 w 54"/>
                <a:gd name="T61" fmla="*/ 2147483647 h 16"/>
                <a:gd name="T62" fmla="*/ 2147483647 w 54"/>
                <a:gd name="T63" fmla="*/ 2147483647 h 16"/>
                <a:gd name="T64" fmla="*/ 2147483647 w 54"/>
                <a:gd name="T65" fmla="*/ 2147483647 h 16"/>
                <a:gd name="T66" fmla="*/ 2147483647 w 54"/>
                <a:gd name="T67" fmla="*/ 2147483647 h 16"/>
                <a:gd name="T68" fmla="*/ 2147483647 w 54"/>
                <a:gd name="T69" fmla="*/ 2147483647 h 16"/>
                <a:gd name="T70" fmla="*/ 2147483647 w 54"/>
                <a:gd name="T71" fmla="*/ 2147483647 h 16"/>
                <a:gd name="T72" fmla="*/ 2147483647 w 54"/>
                <a:gd name="T73" fmla="*/ 2147483647 h 16"/>
                <a:gd name="T74" fmla="*/ 2147483647 w 54"/>
                <a:gd name="T75" fmla="*/ 2147483647 h 16"/>
                <a:gd name="T76" fmla="*/ 2147483647 w 54"/>
                <a:gd name="T77" fmla="*/ 2147483647 h 16"/>
                <a:gd name="T78" fmla="*/ 2147483647 w 54"/>
                <a:gd name="T79" fmla="*/ 2147483647 h 16"/>
                <a:gd name="T80" fmla="*/ 2147483647 w 54"/>
                <a:gd name="T81" fmla="*/ 2147483647 h 16"/>
                <a:gd name="T82" fmla="*/ 2147483647 w 54"/>
                <a:gd name="T83" fmla="*/ 2147483647 h 16"/>
                <a:gd name="T84" fmla="*/ 2147483647 w 54"/>
                <a:gd name="T85" fmla="*/ 2147483647 h 16"/>
                <a:gd name="T86" fmla="*/ 2147483647 w 54"/>
                <a:gd name="T87" fmla="*/ 2147483647 h 16"/>
                <a:gd name="T88" fmla="*/ 2147483647 w 54"/>
                <a:gd name="T89" fmla="*/ 2147483647 h 16"/>
                <a:gd name="T90" fmla="*/ 2147483647 w 54"/>
                <a:gd name="T91" fmla="*/ 2147483647 h 16"/>
                <a:gd name="T92" fmla="*/ 2147483647 w 54"/>
                <a:gd name="T93" fmla="*/ 2147483647 h 16"/>
                <a:gd name="T94" fmla="*/ 2147483647 w 54"/>
                <a:gd name="T95" fmla="*/ 2147483647 h 16"/>
                <a:gd name="T96" fmla="*/ 0 w 54"/>
                <a:gd name="T97" fmla="*/ 2147483647 h 16"/>
                <a:gd name="T98" fmla="*/ 0 w 54"/>
                <a:gd name="T99" fmla="*/ 2147483647 h 16"/>
                <a:gd name="T100" fmla="*/ 2147483647 w 54"/>
                <a:gd name="T101" fmla="*/ 2147483647 h 16"/>
                <a:gd name="T102" fmla="*/ 2147483647 w 54"/>
                <a:gd name="T103" fmla="*/ 2147483647 h 16"/>
                <a:gd name="T104" fmla="*/ 2147483647 w 54"/>
                <a:gd name="T105" fmla="*/ 2147483647 h 16"/>
                <a:gd name="T106" fmla="*/ 2147483647 w 54"/>
                <a:gd name="T107" fmla="*/ 2147483647 h 16"/>
                <a:gd name="T108" fmla="*/ 2147483647 w 54"/>
                <a:gd name="T109" fmla="*/ 2147483647 h 16"/>
                <a:gd name="T110" fmla="*/ 2147483647 w 54"/>
                <a:gd name="T111" fmla="*/ 2147483647 h 16"/>
                <a:gd name="T112" fmla="*/ 2147483647 w 54"/>
                <a:gd name="T113" fmla="*/ 0 h 1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54"/>
                <a:gd name="T172" fmla="*/ 0 h 16"/>
                <a:gd name="T173" fmla="*/ 54 w 54"/>
                <a:gd name="T174" fmla="*/ 16 h 1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54" h="16">
                  <a:moveTo>
                    <a:pt x="6" y="0"/>
                  </a:moveTo>
                  <a:lnTo>
                    <a:pt x="6" y="0"/>
                  </a:lnTo>
                  <a:lnTo>
                    <a:pt x="8" y="0"/>
                  </a:lnTo>
                  <a:lnTo>
                    <a:pt x="10" y="0"/>
                  </a:lnTo>
                  <a:lnTo>
                    <a:pt x="10" y="2"/>
                  </a:lnTo>
                  <a:lnTo>
                    <a:pt x="12" y="2"/>
                  </a:lnTo>
                  <a:lnTo>
                    <a:pt x="14" y="2"/>
                  </a:lnTo>
                  <a:lnTo>
                    <a:pt x="16" y="2"/>
                  </a:lnTo>
                  <a:lnTo>
                    <a:pt x="18" y="2"/>
                  </a:lnTo>
                  <a:lnTo>
                    <a:pt x="20" y="2"/>
                  </a:lnTo>
                  <a:lnTo>
                    <a:pt x="22" y="2"/>
                  </a:lnTo>
                  <a:lnTo>
                    <a:pt x="24" y="2"/>
                  </a:lnTo>
                  <a:lnTo>
                    <a:pt x="24" y="4"/>
                  </a:lnTo>
                  <a:lnTo>
                    <a:pt x="28" y="4"/>
                  </a:lnTo>
                  <a:lnTo>
                    <a:pt x="28" y="2"/>
                  </a:lnTo>
                  <a:lnTo>
                    <a:pt x="30" y="2"/>
                  </a:lnTo>
                  <a:lnTo>
                    <a:pt x="30" y="0"/>
                  </a:lnTo>
                  <a:lnTo>
                    <a:pt x="32" y="2"/>
                  </a:lnTo>
                  <a:lnTo>
                    <a:pt x="32" y="4"/>
                  </a:lnTo>
                  <a:lnTo>
                    <a:pt x="34" y="4"/>
                  </a:lnTo>
                  <a:lnTo>
                    <a:pt x="36" y="4"/>
                  </a:lnTo>
                  <a:lnTo>
                    <a:pt x="36" y="6"/>
                  </a:lnTo>
                  <a:lnTo>
                    <a:pt x="38" y="4"/>
                  </a:lnTo>
                  <a:lnTo>
                    <a:pt x="38" y="6"/>
                  </a:lnTo>
                  <a:lnTo>
                    <a:pt x="38" y="4"/>
                  </a:lnTo>
                  <a:lnTo>
                    <a:pt x="40" y="4"/>
                  </a:lnTo>
                  <a:lnTo>
                    <a:pt x="40" y="6"/>
                  </a:lnTo>
                  <a:lnTo>
                    <a:pt x="42" y="4"/>
                  </a:lnTo>
                  <a:lnTo>
                    <a:pt x="44" y="4"/>
                  </a:lnTo>
                  <a:lnTo>
                    <a:pt x="46" y="4"/>
                  </a:lnTo>
                  <a:lnTo>
                    <a:pt x="48" y="4"/>
                  </a:lnTo>
                  <a:lnTo>
                    <a:pt x="50" y="4"/>
                  </a:lnTo>
                  <a:lnTo>
                    <a:pt x="50" y="6"/>
                  </a:lnTo>
                  <a:lnTo>
                    <a:pt x="52" y="6"/>
                  </a:lnTo>
                  <a:lnTo>
                    <a:pt x="54" y="6"/>
                  </a:lnTo>
                  <a:lnTo>
                    <a:pt x="52" y="8"/>
                  </a:lnTo>
                  <a:lnTo>
                    <a:pt x="52" y="10"/>
                  </a:lnTo>
                  <a:lnTo>
                    <a:pt x="50" y="10"/>
                  </a:lnTo>
                  <a:lnTo>
                    <a:pt x="50" y="12"/>
                  </a:lnTo>
                  <a:lnTo>
                    <a:pt x="48" y="12"/>
                  </a:lnTo>
                  <a:lnTo>
                    <a:pt x="48" y="14"/>
                  </a:lnTo>
                  <a:lnTo>
                    <a:pt x="46" y="14"/>
                  </a:lnTo>
                  <a:lnTo>
                    <a:pt x="44" y="14"/>
                  </a:lnTo>
                  <a:lnTo>
                    <a:pt x="44" y="16"/>
                  </a:lnTo>
                  <a:lnTo>
                    <a:pt x="42" y="16"/>
                  </a:lnTo>
                  <a:lnTo>
                    <a:pt x="40" y="16"/>
                  </a:lnTo>
                  <a:lnTo>
                    <a:pt x="38" y="16"/>
                  </a:lnTo>
                  <a:lnTo>
                    <a:pt x="36" y="16"/>
                  </a:lnTo>
                  <a:lnTo>
                    <a:pt x="32" y="16"/>
                  </a:lnTo>
                  <a:lnTo>
                    <a:pt x="32" y="14"/>
                  </a:lnTo>
                  <a:lnTo>
                    <a:pt x="30" y="14"/>
                  </a:lnTo>
                  <a:lnTo>
                    <a:pt x="28" y="14"/>
                  </a:lnTo>
                  <a:lnTo>
                    <a:pt x="26" y="14"/>
                  </a:lnTo>
                  <a:lnTo>
                    <a:pt x="26" y="12"/>
                  </a:lnTo>
                  <a:lnTo>
                    <a:pt x="24" y="12"/>
                  </a:lnTo>
                  <a:lnTo>
                    <a:pt x="20" y="12"/>
                  </a:lnTo>
                  <a:lnTo>
                    <a:pt x="20" y="10"/>
                  </a:lnTo>
                  <a:lnTo>
                    <a:pt x="18" y="10"/>
                  </a:lnTo>
                  <a:lnTo>
                    <a:pt x="18" y="12"/>
                  </a:lnTo>
                  <a:lnTo>
                    <a:pt x="10" y="12"/>
                  </a:lnTo>
                  <a:lnTo>
                    <a:pt x="8" y="12"/>
                  </a:lnTo>
                  <a:lnTo>
                    <a:pt x="6" y="12"/>
                  </a:lnTo>
                  <a:lnTo>
                    <a:pt x="4" y="12"/>
                  </a:lnTo>
                  <a:lnTo>
                    <a:pt x="2" y="12"/>
                  </a:lnTo>
                  <a:lnTo>
                    <a:pt x="0" y="12"/>
                  </a:lnTo>
                  <a:lnTo>
                    <a:pt x="0" y="10"/>
                  </a:lnTo>
                  <a:lnTo>
                    <a:pt x="2" y="10"/>
                  </a:lnTo>
                  <a:lnTo>
                    <a:pt x="2" y="8"/>
                  </a:lnTo>
                  <a:lnTo>
                    <a:pt x="2" y="6"/>
                  </a:lnTo>
                  <a:lnTo>
                    <a:pt x="4" y="6"/>
                  </a:lnTo>
                  <a:lnTo>
                    <a:pt x="4" y="4"/>
                  </a:lnTo>
                  <a:lnTo>
                    <a:pt x="6" y="4"/>
                  </a:lnTo>
                  <a:lnTo>
                    <a:pt x="6" y="2"/>
                  </a:lnTo>
                  <a:lnTo>
                    <a:pt x="6" y="0"/>
                  </a:lnTo>
                  <a:lnTo>
                    <a:pt x="4" y="0"/>
                  </a:lnTo>
                  <a:lnTo>
                    <a:pt x="6" y="0"/>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2956" name="Freeform 714">
              <a:extLst>
                <a:ext uri="{FF2B5EF4-FFF2-40B4-BE49-F238E27FC236}">
                  <a16:creationId xmlns:a16="http://schemas.microsoft.com/office/drawing/2014/main" xmlns="" id="{00000000-0008-0000-0000-0000CB020000}"/>
                </a:ext>
              </a:extLst>
            </p:cNvPr>
            <p:cNvSpPr>
              <a:spLocks/>
            </p:cNvSpPr>
            <p:nvPr/>
          </p:nvSpPr>
          <p:spPr bwMode="auto">
            <a:xfrm>
              <a:off x="4104241" y="4658622"/>
              <a:ext cx="101600" cy="66675"/>
            </a:xfrm>
            <a:custGeom>
              <a:avLst/>
              <a:gdLst>
                <a:gd name="T0" fmla="*/ 2147483647 w 64"/>
                <a:gd name="T1" fmla="*/ 2147483647 h 42"/>
                <a:gd name="T2" fmla="*/ 2147483647 w 64"/>
                <a:gd name="T3" fmla="*/ 0 h 42"/>
                <a:gd name="T4" fmla="*/ 2147483647 w 64"/>
                <a:gd name="T5" fmla="*/ 0 h 42"/>
                <a:gd name="T6" fmla="*/ 2147483647 w 64"/>
                <a:gd name="T7" fmla="*/ 0 h 42"/>
                <a:gd name="T8" fmla="*/ 2147483647 w 64"/>
                <a:gd name="T9" fmla="*/ 2147483647 h 42"/>
                <a:gd name="T10" fmla="*/ 2147483647 w 64"/>
                <a:gd name="T11" fmla="*/ 2147483647 h 42"/>
                <a:gd name="T12" fmla="*/ 2147483647 w 64"/>
                <a:gd name="T13" fmla="*/ 2147483647 h 42"/>
                <a:gd name="T14" fmla="*/ 2147483647 w 64"/>
                <a:gd name="T15" fmla="*/ 2147483647 h 42"/>
                <a:gd name="T16" fmla="*/ 2147483647 w 64"/>
                <a:gd name="T17" fmla="*/ 2147483647 h 42"/>
                <a:gd name="T18" fmla="*/ 2147483647 w 64"/>
                <a:gd name="T19" fmla="*/ 2147483647 h 42"/>
                <a:gd name="T20" fmla="*/ 2147483647 w 64"/>
                <a:gd name="T21" fmla="*/ 2147483647 h 42"/>
                <a:gd name="T22" fmla="*/ 2147483647 w 64"/>
                <a:gd name="T23" fmla="*/ 2147483647 h 42"/>
                <a:gd name="T24" fmla="*/ 2147483647 w 64"/>
                <a:gd name="T25" fmla="*/ 2147483647 h 42"/>
                <a:gd name="T26" fmla="*/ 2147483647 w 64"/>
                <a:gd name="T27" fmla="*/ 2147483647 h 42"/>
                <a:gd name="T28" fmla="*/ 2147483647 w 64"/>
                <a:gd name="T29" fmla="*/ 2147483647 h 42"/>
                <a:gd name="T30" fmla="*/ 2147483647 w 64"/>
                <a:gd name="T31" fmla="*/ 2147483647 h 42"/>
                <a:gd name="T32" fmla="*/ 2147483647 w 64"/>
                <a:gd name="T33" fmla="*/ 2147483647 h 42"/>
                <a:gd name="T34" fmla="*/ 2147483647 w 64"/>
                <a:gd name="T35" fmla="*/ 2147483647 h 42"/>
                <a:gd name="T36" fmla="*/ 2147483647 w 64"/>
                <a:gd name="T37" fmla="*/ 2147483647 h 42"/>
                <a:gd name="T38" fmla="*/ 2147483647 w 64"/>
                <a:gd name="T39" fmla="*/ 2147483647 h 42"/>
                <a:gd name="T40" fmla="*/ 2147483647 w 64"/>
                <a:gd name="T41" fmla="*/ 2147483647 h 42"/>
                <a:gd name="T42" fmla="*/ 2147483647 w 64"/>
                <a:gd name="T43" fmla="*/ 2147483647 h 42"/>
                <a:gd name="T44" fmla="*/ 2147483647 w 64"/>
                <a:gd name="T45" fmla="*/ 2147483647 h 42"/>
                <a:gd name="T46" fmla="*/ 2147483647 w 64"/>
                <a:gd name="T47" fmla="*/ 2147483647 h 42"/>
                <a:gd name="T48" fmla="*/ 2147483647 w 64"/>
                <a:gd name="T49" fmla="*/ 2147483647 h 42"/>
                <a:gd name="T50" fmla="*/ 2147483647 w 64"/>
                <a:gd name="T51" fmla="*/ 2147483647 h 42"/>
                <a:gd name="T52" fmla="*/ 2147483647 w 64"/>
                <a:gd name="T53" fmla="*/ 2147483647 h 42"/>
                <a:gd name="T54" fmla="*/ 2147483647 w 64"/>
                <a:gd name="T55" fmla="*/ 2147483647 h 42"/>
                <a:gd name="T56" fmla="*/ 2147483647 w 64"/>
                <a:gd name="T57" fmla="*/ 2147483647 h 42"/>
                <a:gd name="T58" fmla="*/ 2147483647 w 64"/>
                <a:gd name="T59" fmla="*/ 2147483647 h 42"/>
                <a:gd name="T60" fmla="*/ 2147483647 w 64"/>
                <a:gd name="T61" fmla="*/ 2147483647 h 42"/>
                <a:gd name="T62" fmla="*/ 2147483647 w 64"/>
                <a:gd name="T63" fmla="*/ 2147483647 h 42"/>
                <a:gd name="T64" fmla="*/ 2147483647 w 64"/>
                <a:gd name="T65" fmla="*/ 2147483647 h 42"/>
                <a:gd name="T66" fmla="*/ 2147483647 w 64"/>
                <a:gd name="T67" fmla="*/ 2147483647 h 42"/>
                <a:gd name="T68" fmla="*/ 2147483647 w 64"/>
                <a:gd name="T69" fmla="*/ 2147483647 h 42"/>
                <a:gd name="T70" fmla="*/ 2147483647 w 64"/>
                <a:gd name="T71" fmla="*/ 2147483647 h 42"/>
                <a:gd name="T72" fmla="*/ 2147483647 w 64"/>
                <a:gd name="T73" fmla="*/ 2147483647 h 42"/>
                <a:gd name="T74" fmla="*/ 2147483647 w 64"/>
                <a:gd name="T75" fmla="*/ 2147483647 h 42"/>
                <a:gd name="T76" fmla="*/ 2147483647 w 64"/>
                <a:gd name="T77" fmla="*/ 2147483647 h 42"/>
                <a:gd name="T78" fmla="*/ 2147483647 w 64"/>
                <a:gd name="T79" fmla="*/ 2147483647 h 42"/>
                <a:gd name="T80" fmla="*/ 2147483647 w 64"/>
                <a:gd name="T81" fmla="*/ 2147483647 h 42"/>
                <a:gd name="T82" fmla="*/ 2147483647 w 64"/>
                <a:gd name="T83" fmla="*/ 2147483647 h 42"/>
                <a:gd name="T84" fmla="*/ 2147483647 w 64"/>
                <a:gd name="T85" fmla="*/ 2147483647 h 42"/>
                <a:gd name="T86" fmla="*/ 2147483647 w 64"/>
                <a:gd name="T87" fmla="*/ 2147483647 h 42"/>
                <a:gd name="T88" fmla="*/ 2147483647 w 64"/>
                <a:gd name="T89" fmla="*/ 2147483647 h 42"/>
                <a:gd name="T90" fmla="*/ 2147483647 w 64"/>
                <a:gd name="T91" fmla="*/ 2147483647 h 42"/>
                <a:gd name="T92" fmla="*/ 2147483647 w 64"/>
                <a:gd name="T93" fmla="*/ 2147483647 h 42"/>
                <a:gd name="T94" fmla="*/ 2147483647 w 64"/>
                <a:gd name="T95" fmla="*/ 2147483647 h 42"/>
                <a:gd name="T96" fmla="*/ 2147483647 w 64"/>
                <a:gd name="T97" fmla="*/ 2147483647 h 42"/>
                <a:gd name="T98" fmla="*/ 2147483647 w 64"/>
                <a:gd name="T99" fmla="*/ 2147483647 h 42"/>
                <a:gd name="T100" fmla="*/ 2147483647 w 64"/>
                <a:gd name="T101" fmla="*/ 2147483647 h 42"/>
                <a:gd name="T102" fmla="*/ 2147483647 w 64"/>
                <a:gd name="T103" fmla="*/ 2147483647 h 42"/>
                <a:gd name="T104" fmla="*/ 2147483647 w 64"/>
                <a:gd name="T105" fmla="*/ 2147483647 h 42"/>
                <a:gd name="T106" fmla="*/ 2147483647 w 64"/>
                <a:gd name="T107" fmla="*/ 2147483647 h 42"/>
                <a:gd name="T108" fmla="*/ 2147483647 w 64"/>
                <a:gd name="T109" fmla="*/ 2147483647 h 42"/>
                <a:gd name="T110" fmla="*/ 2147483647 w 64"/>
                <a:gd name="T111" fmla="*/ 2147483647 h 42"/>
                <a:gd name="T112" fmla="*/ 2147483647 w 64"/>
                <a:gd name="T113" fmla="*/ 2147483647 h 42"/>
                <a:gd name="T114" fmla="*/ 2147483647 w 64"/>
                <a:gd name="T115" fmla="*/ 2147483647 h 42"/>
                <a:gd name="T116" fmla="*/ 2147483647 w 64"/>
                <a:gd name="T117" fmla="*/ 2147483647 h 42"/>
                <a:gd name="T118" fmla="*/ 2147483647 w 64"/>
                <a:gd name="T119" fmla="*/ 2147483647 h 42"/>
                <a:gd name="T120" fmla="*/ 2147483647 w 64"/>
                <a:gd name="T121" fmla="*/ 2147483647 h 42"/>
                <a:gd name="T122" fmla="*/ 2147483647 w 64"/>
                <a:gd name="T123" fmla="*/ 2147483647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4"/>
                <a:gd name="T187" fmla="*/ 0 h 42"/>
                <a:gd name="T188" fmla="*/ 64 w 64"/>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4" h="42">
                  <a:moveTo>
                    <a:pt x="2" y="2"/>
                  </a:moveTo>
                  <a:lnTo>
                    <a:pt x="4" y="2"/>
                  </a:lnTo>
                  <a:lnTo>
                    <a:pt x="6" y="2"/>
                  </a:lnTo>
                  <a:lnTo>
                    <a:pt x="6" y="0"/>
                  </a:lnTo>
                  <a:lnTo>
                    <a:pt x="8" y="0"/>
                  </a:lnTo>
                  <a:lnTo>
                    <a:pt x="10" y="0"/>
                  </a:lnTo>
                  <a:lnTo>
                    <a:pt x="12" y="0"/>
                  </a:lnTo>
                  <a:lnTo>
                    <a:pt x="12" y="2"/>
                  </a:lnTo>
                  <a:lnTo>
                    <a:pt x="14" y="2"/>
                  </a:lnTo>
                  <a:lnTo>
                    <a:pt x="14" y="4"/>
                  </a:lnTo>
                  <a:lnTo>
                    <a:pt x="16" y="4"/>
                  </a:lnTo>
                  <a:lnTo>
                    <a:pt x="16" y="6"/>
                  </a:lnTo>
                  <a:lnTo>
                    <a:pt x="18" y="8"/>
                  </a:lnTo>
                  <a:lnTo>
                    <a:pt x="18" y="10"/>
                  </a:lnTo>
                  <a:lnTo>
                    <a:pt x="20" y="10"/>
                  </a:lnTo>
                  <a:lnTo>
                    <a:pt x="20" y="12"/>
                  </a:lnTo>
                  <a:lnTo>
                    <a:pt x="24" y="12"/>
                  </a:lnTo>
                  <a:lnTo>
                    <a:pt x="24" y="10"/>
                  </a:lnTo>
                  <a:lnTo>
                    <a:pt x="26" y="10"/>
                  </a:lnTo>
                  <a:lnTo>
                    <a:pt x="28" y="10"/>
                  </a:lnTo>
                  <a:lnTo>
                    <a:pt x="30" y="10"/>
                  </a:lnTo>
                  <a:lnTo>
                    <a:pt x="30" y="8"/>
                  </a:lnTo>
                  <a:lnTo>
                    <a:pt x="32" y="8"/>
                  </a:lnTo>
                  <a:lnTo>
                    <a:pt x="34" y="8"/>
                  </a:lnTo>
                  <a:lnTo>
                    <a:pt x="38" y="8"/>
                  </a:lnTo>
                  <a:lnTo>
                    <a:pt x="40" y="8"/>
                  </a:lnTo>
                  <a:lnTo>
                    <a:pt x="42" y="8"/>
                  </a:lnTo>
                  <a:lnTo>
                    <a:pt x="42" y="10"/>
                  </a:lnTo>
                  <a:lnTo>
                    <a:pt x="44" y="10"/>
                  </a:lnTo>
                  <a:lnTo>
                    <a:pt x="44" y="12"/>
                  </a:lnTo>
                  <a:lnTo>
                    <a:pt x="46" y="12"/>
                  </a:lnTo>
                  <a:lnTo>
                    <a:pt x="46" y="14"/>
                  </a:lnTo>
                  <a:lnTo>
                    <a:pt x="48" y="14"/>
                  </a:lnTo>
                  <a:lnTo>
                    <a:pt x="48" y="16"/>
                  </a:lnTo>
                  <a:lnTo>
                    <a:pt x="50" y="16"/>
                  </a:lnTo>
                  <a:lnTo>
                    <a:pt x="52" y="16"/>
                  </a:lnTo>
                  <a:lnTo>
                    <a:pt x="52" y="18"/>
                  </a:lnTo>
                  <a:lnTo>
                    <a:pt x="54" y="18"/>
                  </a:lnTo>
                  <a:lnTo>
                    <a:pt x="56" y="18"/>
                  </a:lnTo>
                  <a:lnTo>
                    <a:pt x="56" y="20"/>
                  </a:lnTo>
                  <a:lnTo>
                    <a:pt x="58" y="20"/>
                  </a:lnTo>
                  <a:lnTo>
                    <a:pt x="60" y="20"/>
                  </a:lnTo>
                  <a:lnTo>
                    <a:pt x="62" y="20"/>
                  </a:lnTo>
                  <a:lnTo>
                    <a:pt x="62" y="22"/>
                  </a:lnTo>
                  <a:lnTo>
                    <a:pt x="64" y="22"/>
                  </a:lnTo>
                  <a:lnTo>
                    <a:pt x="64" y="24"/>
                  </a:lnTo>
                  <a:lnTo>
                    <a:pt x="64" y="28"/>
                  </a:lnTo>
                  <a:lnTo>
                    <a:pt x="64" y="30"/>
                  </a:lnTo>
                  <a:lnTo>
                    <a:pt x="62" y="30"/>
                  </a:lnTo>
                  <a:lnTo>
                    <a:pt x="62" y="32"/>
                  </a:lnTo>
                  <a:lnTo>
                    <a:pt x="60" y="32"/>
                  </a:lnTo>
                  <a:lnTo>
                    <a:pt x="58" y="34"/>
                  </a:lnTo>
                  <a:lnTo>
                    <a:pt x="56" y="34"/>
                  </a:lnTo>
                  <a:lnTo>
                    <a:pt x="56" y="36"/>
                  </a:lnTo>
                  <a:lnTo>
                    <a:pt x="54" y="36"/>
                  </a:lnTo>
                  <a:lnTo>
                    <a:pt x="52" y="36"/>
                  </a:lnTo>
                  <a:lnTo>
                    <a:pt x="52" y="38"/>
                  </a:lnTo>
                  <a:lnTo>
                    <a:pt x="50" y="38"/>
                  </a:lnTo>
                  <a:lnTo>
                    <a:pt x="48" y="38"/>
                  </a:lnTo>
                  <a:lnTo>
                    <a:pt x="46" y="38"/>
                  </a:lnTo>
                  <a:lnTo>
                    <a:pt x="46" y="36"/>
                  </a:lnTo>
                  <a:lnTo>
                    <a:pt x="44" y="36"/>
                  </a:lnTo>
                  <a:lnTo>
                    <a:pt x="44" y="38"/>
                  </a:lnTo>
                  <a:lnTo>
                    <a:pt x="42" y="38"/>
                  </a:lnTo>
                  <a:lnTo>
                    <a:pt x="40" y="40"/>
                  </a:lnTo>
                  <a:lnTo>
                    <a:pt x="38" y="40"/>
                  </a:lnTo>
                  <a:lnTo>
                    <a:pt x="36" y="42"/>
                  </a:lnTo>
                  <a:lnTo>
                    <a:pt x="32" y="42"/>
                  </a:lnTo>
                  <a:lnTo>
                    <a:pt x="30" y="42"/>
                  </a:lnTo>
                  <a:lnTo>
                    <a:pt x="26" y="42"/>
                  </a:lnTo>
                  <a:lnTo>
                    <a:pt x="26" y="40"/>
                  </a:lnTo>
                  <a:lnTo>
                    <a:pt x="24" y="40"/>
                  </a:lnTo>
                  <a:lnTo>
                    <a:pt x="22" y="40"/>
                  </a:lnTo>
                  <a:lnTo>
                    <a:pt x="22" y="38"/>
                  </a:lnTo>
                  <a:lnTo>
                    <a:pt x="24" y="38"/>
                  </a:lnTo>
                  <a:lnTo>
                    <a:pt x="22" y="38"/>
                  </a:lnTo>
                  <a:lnTo>
                    <a:pt x="22" y="36"/>
                  </a:lnTo>
                  <a:lnTo>
                    <a:pt x="22" y="32"/>
                  </a:lnTo>
                  <a:lnTo>
                    <a:pt x="22" y="28"/>
                  </a:lnTo>
                  <a:lnTo>
                    <a:pt x="22" y="26"/>
                  </a:lnTo>
                  <a:lnTo>
                    <a:pt x="22" y="24"/>
                  </a:lnTo>
                  <a:lnTo>
                    <a:pt x="20" y="22"/>
                  </a:lnTo>
                  <a:lnTo>
                    <a:pt x="18" y="22"/>
                  </a:lnTo>
                  <a:lnTo>
                    <a:pt x="16" y="22"/>
                  </a:lnTo>
                  <a:lnTo>
                    <a:pt x="16" y="24"/>
                  </a:lnTo>
                  <a:lnTo>
                    <a:pt x="14" y="24"/>
                  </a:lnTo>
                  <a:lnTo>
                    <a:pt x="14" y="22"/>
                  </a:lnTo>
                  <a:lnTo>
                    <a:pt x="12" y="22"/>
                  </a:lnTo>
                  <a:lnTo>
                    <a:pt x="10" y="22"/>
                  </a:lnTo>
                  <a:lnTo>
                    <a:pt x="10" y="20"/>
                  </a:lnTo>
                  <a:lnTo>
                    <a:pt x="8" y="20"/>
                  </a:lnTo>
                  <a:lnTo>
                    <a:pt x="6" y="20"/>
                  </a:lnTo>
                  <a:lnTo>
                    <a:pt x="6" y="18"/>
                  </a:lnTo>
                  <a:lnTo>
                    <a:pt x="4" y="18"/>
                  </a:lnTo>
                  <a:lnTo>
                    <a:pt x="4" y="16"/>
                  </a:lnTo>
                  <a:lnTo>
                    <a:pt x="2" y="16"/>
                  </a:lnTo>
                  <a:lnTo>
                    <a:pt x="2" y="14"/>
                  </a:lnTo>
                  <a:lnTo>
                    <a:pt x="2" y="12"/>
                  </a:lnTo>
                  <a:lnTo>
                    <a:pt x="2" y="10"/>
                  </a:lnTo>
                  <a:lnTo>
                    <a:pt x="0" y="10"/>
                  </a:lnTo>
                  <a:lnTo>
                    <a:pt x="2" y="10"/>
                  </a:lnTo>
                  <a:lnTo>
                    <a:pt x="0" y="10"/>
                  </a:lnTo>
                  <a:lnTo>
                    <a:pt x="0" y="8"/>
                  </a:lnTo>
                  <a:lnTo>
                    <a:pt x="2" y="8"/>
                  </a:lnTo>
                  <a:lnTo>
                    <a:pt x="2" y="6"/>
                  </a:lnTo>
                  <a:lnTo>
                    <a:pt x="2" y="4"/>
                  </a:lnTo>
                  <a:lnTo>
                    <a:pt x="2" y="2"/>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2957" name="Freeform 716">
              <a:extLst>
                <a:ext uri="{FF2B5EF4-FFF2-40B4-BE49-F238E27FC236}">
                  <a16:creationId xmlns:a16="http://schemas.microsoft.com/office/drawing/2014/main" xmlns="" id="{00000000-0008-0000-0000-0000CD020000}"/>
                </a:ext>
              </a:extLst>
            </p:cNvPr>
            <p:cNvSpPr>
              <a:spLocks/>
            </p:cNvSpPr>
            <p:nvPr/>
          </p:nvSpPr>
          <p:spPr bwMode="auto">
            <a:xfrm>
              <a:off x="4053441" y="4674497"/>
              <a:ext cx="34925" cy="28575"/>
            </a:xfrm>
            <a:custGeom>
              <a:avLst/>
              <a:gdLst>
                <a:gd name="T0" fmla="*/ 2147483647 w 22"/>
                <a:gd name="T1" fmla="*/ 0 h 18"/>
                <a:gd name="T2" fmla="*/ 2147483647 w 22"/>
                <a:gd name="T3" fmla="*/ 0 h 18"/>
                <a:gd name="T4" fmla="*/ 2147483647 w 22"/>
                <a:gd name="T5" fmla="*/ 0 h 18"/>
                <a:gd name="T6" fmla="*/ 2147483647 w 22"/>
                <a:gd name="T7" fmla="*/ 0 h 18"/>
                <a:gd name="T8" fmla="*/ 2147483647 w 22"/>
                <a:gd name="T9" fmla="*/ 0 h 18"/>
                <a:gd name="T10" fmla="*/ 2147483647 w 22"/>
                <a:gd name="T11" fmla="*/ 0 h 18"/>
                <a:gd name="T12" fmla="*/ 2147483647 w 22"/>
                <a:gd name="T13" fmla="*/ 0 h 18"/>
                <a:gd name="T14" fmla="*/ 2147483647 w 22"/>
                <a:gd name="T15" fmla="*/ 0 h 18"/>
                <a:gd name="T16" fmla="*/ 2147483647 w 22"/>
                <a:gd name="T17" fmla="*/ 0 h 18"/>
                <a:gd name="T18" fmla="*/ 2147483647 w 22"/>
                <a:gd name="T19" fmla="*/ 2147483647 h 18"/>
                <a:gd name="T20" fmla="*/ 2147483647 w 22"/>
                <a:gd name="T21" fmla="*/ 2147483647 h 18"/>
                <a:gd name="T22" fmla="*/ 2147483647 w 22"/>
                <a:gd name="T23" fmla="*/ 2147483647 h 18"/>
                <a:gd name="T24" fmla="*/ 2147483647 w 22"/>
                <a:gd name="T25" fmla="*/ 2147483647 h 18"/>
                <a:gd name="T26" fmla="*/ 2147483647 w 22"/>
                <a:gd name="T27" fmla="*/ 2147483647 h 18"/>
                <a:gd name="T28" fmla="*/ 2147483647 w 22"/>
                <a:gd name="T29" fmla="*/ 2147483647 h 18"/>
                <a:gd name="T30" fmla="*/ 2147483647 w 22"/>
                <a:gd name="T31" fmla="*/ 2147483647 h 18"/>
                <a:gd name="T32" fmla="*/ 2147483647 w 22"/>
                <a:gd name="T33" fmla="*/ 2147483647 h 18"/>
                <a:gd name="T34" fmla="*/ 2147483647 w 22"/>
                <a:gd name="T35" fmla="*/ 2147483647 h 18"/>
                <a:gd name="T36" fmla="*/ 2147483647 w 22"/>
                <a:gd name="T37" fmla="*/ 2147483647 h 18"/>
                <a:gd name="T38" fmla="*/ 2147483647 w 22"/>
                <a:gd name="T39" fmla="*/ 2147483647 h 18"/>
                <a:gd name="T40" fmla="*/ 2147483647 w 22"/>
                <a:gd name="T41" fmla="*/ 2147483647 h 18"/>
                <a:gd name="T42" fmla="*/ 2147483647 w 22"/>
                <a:gd name="T43" fmla="*/ 2147483647 h 18"/>
                <a:gd name="T44" fmla="*/ 2147483647 w 22"/>
                <a:gd name="T45" fmla="*/ 2147483647 h 18"/>
                <a:gd name="T46" fmla="*/ 2147483647 w 22"/>
                <a:gd name="T47" fmla="*/ 2147483647 h 18"/>
                <a:gd name="T48" fmla="*/ 2147483647 w 22"/>
                <a:gd name="T49" fmla="*/ 2147483647 h 18"/>
                <a:gd name="T50" fmla="*/ 2147483647 w 22"/>
                <a:gd name="T51" fmla="*/ 2147483647 h 18"/>
                <a:gd name="T52" fmla="*/ 2147483647 w 22"/>
                <a:gd name="T53" fmla="*/ 2147483647 h 18"/>
                <a:gd name="T54" fmla="*/ 2147483647 w 22"/>
                <a:gd name="T55" fmla="*/ 2147483647 h 18"/>
                <a:gd name="T56" fmla="*/ 2147483647 w 22"/>
                <a:gd name="T57" fmla="*/ 2147483647 h 18"/>
                <a:gd name="T58" fmla="*/ 2147483647 w 22"/>
                <a:gd name="T59" fmla="*/ 2147483647 h 18"/>
                <a:gd name="T60" fmla="*/ 2147483647 w 22"/>
                <a:gd name="T61" fmla="*/ 2147483647 h 18"/>
                <a:gd name="T62" fmla="*/ 2147483647 w 22"/>
                <a:gd name="T63" fmla="*/ 2147483647 h 18"/>
                <a:gd name="T64" fmla="*/ 2147483647 w 22"/>
                <a:gd name="T65" fmla="*/ 2147483647 h 18"/>
                <a:gd name="T66" fmla="*/ 2147483647 w 22"/>
                <a:gd name="T67" fmla="*/ 2147483647 h 18"/>
                <a:gd name="T68" fmla="*/ 2147483647 w 22"/>
                <a:gd name="T69" fmla="*/ 2147483647 h 18"/>
                <a:gd name="T70" fmla="*/ 2147483647 w 22"/>
                <a:gd name="T71" fmla="*/ 2147483647 h 18"/>
                <a:gd name="T72" fmla="*/ 2147483647 w 22"/>
                <a:gd name="T73" fmla="*/ 2147483647 h 18"/>
                <a:gd name="T74" fmla="*/ 2147483647 w 22"/>
                <a:gd name="T75" fmla="*/ 2147483647 h 18"/>
                <a:gd name="T76" fmla="*/ 2147483647 w 22"/>
                <a:gd name="T77" fmla="*/ 2147483647 h 18"/>
                <a:gd name="T78" fmla="*/ 2147483647 w 22"/>
                <a:gd name="T79" fmla="*/ 2147483647 h 18"/>
                <a:gd name="T80" fmla="*/ 2147483647 w 22"/>
                <a:gd name="T81" fmla="*/ 2147483647 h 18"/>
                <a:gd name="T82" fmla="*/ 2147483647 w 22"/>
                <a:gd name="T83" fmla="*/ 2147483647 h 18"/>
                <a:gd name="T84" fmla="*/ 2147483647 w 22"/>
                <a:gd name="T85" fmla="*/ 2147483647 h 18"/>
                <a:gd name="T86" fmla="*/ 2147483647 w 22"/>
                <a:gd name="T87" fmla="*/ 2147483647 h 18"/>
                <a:gd name="T88" fmla="*/ 0 w 22"/>
                <a:gd name="T89" fmla="*/ 2147483647 h 18"/>
                <a:gd name="T90" fmla="*/ 0 w 22"/>
                <a:gd name="T91" fmla="*/ 2147483647 h 1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
                <a:gd name="T139" fmla="*/ 0 h 18"/>
                <a:gd name="T140" fmla="*/ 22 w 22"/>
                <a:gd name="T141" fmla="*/ 18 h 1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 h="18">
                  <a:moveTo>
                    <a:pt x="0" y="0"/>
                  </a:moveTo>
                  <a:lnTo>
                    <a:pt x="2" y="0"/>
                  </a:lnTo>
                  <a:lnTo>
                    <a:pt x="4" y="0"/>
                  </a:lnTo>
                  <a:lnTo>
                    <a:pt x="8" y="0"/>
                  </a:lnTo>
                  <a:lnTo>
                    <a:pt x="12" y="0"/>
                  </a:lnTo>
                  <a:lnTo>
                    <a:pt x="14" y="0"/>
                  </a:lnTo>
                  <a:lnTo>
                    <a:pt x="16" y="0"/>
                  </a:lnTo>
                  <a:lnTo>
                    <a:pt x="16" y="2"/>
                  </a:lnTo>
                  <a:lnTo>
                    <a:pt x="18" y="2"/>
                  </a:lnTo>
                  <a:lnTo>
                    <a:pt x="18" y="4"/>
                  </a:lnTo>
                  <a:lnTo>
                    <a:pt x="20" y="4"/>
                  </a:lnTo>
                  <a:lnTo>
                    <a:pt x="20" y="6"/>
                  </a:lnTo>
                  <a:lnTo>
                    <a:pt x="22" y="6"/>
                  </a:lnTo>
                  <a:lnTo>
                    <a:pt x="22" y="8"/>
                  </a:lnTo>
                  <a:lnTo>
                    <a:pt x="22" y="10"/>
                  </a:lnTo>
                  <a:lnTo>
                    <a:pt x="22" y="12"/>
                  </a:lnTo>
                  <a:lnTo>
                    <a:pt x="22" y="14"/>
                  </a:lnTo>
                  <a:lnTo>
                    <a:pt x="20" y="14"/>
                  </a:lnTo>
                  <a:lnTo>
                    <a:pt x="20" y="16"/>
                  </a:lnTo>
                  <a:lnTo>
                    <a:pt x="18" y="16"/>
                  </a:lnTo>
                  <a:lnTo>
                    <a:pt x="16" y="16"/>
                  </a:lnTo>
                  <a:lnTo>
                    <a:pt x="16" y="18"/>
                  </a:lnTo>
                  <a:lnTo>
                    <a:pt x="14" y="18"/>
                  </a:lnTo>
                  <a:lnTo>
                    <a:pt x="12" y="18"/>
                  </a:lnTo>
                  <a:lnTo>
                    <a:pt x="8" y="18"/>
                  </a:lnTo>
                  <a:lnTo>
                    <a:pt x="8" y="16"/>
                  </a:lnTo>
                  <a:lnTo>
                    <a:pt x="6" y="14"/>
                  </a:lnTo>
                  <a:lnTo>
                    <a:pt x="6" y="12"/>
                  </a:lnTo>
                  <a:lnTo>
                    <a:pt x="6" y="10"/>
                  </a:lnTo>
                  <a:lnTo>
                    <a:pt x="6" y="8"/>
                  </a:lnTo>
                  <a:lnTo>
                    <a:pt x="6" y="6"/>
                  </a:lnTo>
                  <a:lnTo>
                    <a:pt x="4" y="6"/>
                  </a:lnTo>
                  <a:lnTo>
                    <a:pt x="2" y="6"/>
                  </a:lnTo>
                  <a:lnTo>
                    <a:pt x="2" y="4"/>
                  </a:lnTo>
                  <a:lnTo>
                    <a:pt x="0" y="4"/>
                  </a:lnTo>
                  <a:lnTo>
                    <a:pt x="0" y="2"/>
                  </a:lnTo>
                  <a:lnTo>
                    <a:pt x="0" y="0"/>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2958" name="Freeform 718">
              <a:extLst>
                <a:ext uri="{FF2B5EF4-FFF2-40B4-BE49-F238E27FC236}">
                  <a16:creationId xmlns:a16="http://schemas.microsoft.com/office/drawing/2014/main" xmlns="" id="{00000000-0008-0000-0000-0000CF020000}"/>
                </a:ext>
              </a:extLst>
            </p:cNvPr>
            <p:cNvSpPr>
              <a:spLocks/>
            </p:cNvSpPr>
            <p:nvPr/>
          </p:nvSpPr>
          <p:spPr bwMode="auto">
            <a:xfrm>
              <a:off x="4104241" y="4722122"/>
              <a:ext cx="25400" cy="15875"/>
            </a:xfrm>
            <a:custGeom>
              <a:avLst/>
              <a:gdLst>
                <a:gd name="T0" fmla="*/ 2147483647 w 16"/>
                <a:gd name="T1" fmla="*/ 0 h 10"/>
                <a:gd name="T2" fmla="*/ 2147483647 w 16"/>
                <a:gd name="T3" fmla="*/ 0 h 10"/>
                <a:gd name="T4" fmla="*/ 2147483647 w 16"/>
                <a:gd name="T5" fmla="*/ 0 h 10"/>
                <a:gd name="T6" fmla="*/ 2147483647 w 16"/>
                <a:gd name="T7" fmla="*/ 2147483647 h 10"/>
                <a:gd name="T8" fmla="*/ 2147483647 w 16"/>
                <a:gd name="T9" fmla="*/ 2147483647 h 10"/>
                <a:gd name="T10" fmla="*/ 2147483647 w 16"/>
                <a:gd name="T11" fmla="*/ 2147483647 h 10"/>
                <a:gd name="T12" fmla="*/ 2147483647 w 16"/>
                <a:gd name="T13" fmla="*/ 2147483647 h 10"/>
                <a:gd name="T14" fmla="*/ 2147483647 w 16"/>
                <a:gd name="T15" fmla="*/ 2147483647 h 10"/>
                <a:gd name="T16" fmla="*/ 2147483647 w 16"/>
                <a:gd name="T17" fmla="*/ 2147483647 h 10"/>
                <a:gd name="T18" fmla="*/ 2147483647 w 16"/>
                <a:gd name="T19" fmla="*/ 2147483647 h 10"/>
                <a:gd name="T20" fmla="*/ 2147483647 w 16"/>
                <a:gd name="T21" fmla="*/ 2147483647 h 10"/>
                <a:gd name="T22" fmla="*/ 2147483647 w 16"/>
                <a:gd name="T23" fmla="*/ 2147483647 h 10"/>
                <a:gd name="T24" fmla="*/ 2147483647 w 16"/>
                <a:gd name="T25" fmla="*/ 2147483647 h 10"/>
                <a:gd name="T26" fmla="*/ 2147483647 w 16"/>
                <a:gd name="T27" fmla="*/ 2147483647 h 10"/>
                <a:gd name="T28" fmla="*/ 2147483647 w 16"/>
                <a:gd name="T29" fmla="*/ 2147483647 h 10"/>
                <a:gd name="T30" fmla="*/ 2147483647 w 16"/>
                <a:gd name="T31" fmla="*/ 2147483647 h 10"/>
                <a:gd name="T32" fmla="*/ 2147483647 w 16"/>
                <a:gd name="T33" fmla="*/ 2147483647 h 10"/>
                <a:gd name="T34" fmla="*/ 2147483647 w 16"/>
                <a:gd name="T35" fmla="*/ 2147483647 h 10"/>
                <a:gd name="T36" fmla="*/ 2147483647 w 16"/>
                <a:gd name="T37" fmla="*/ 2147483647 h 10"/>
                <a:gd name="T38" fmla="*/ 2147483647 w 16"/>
                <a:gd name="T39" fmla="*/ 2147483647 h 10"/>
                <a:gd name="T40" fmla="*/ 2147483647 w 16"/>
                <a:gd name="T41" fmla="*/ 2147483647 h 10"/>
                <a:gd name="T42" fmla="*/ 2147483647 w 16"/>
                <a:gd name="T43" fmla="*/ 2147483647 h 10"/>
                <a:gd name="T44" fmla="*/ 2147483647 w 16"/>
                <a:gd name="T45" fmla="*/ 2147483647 h 10"/>
                <a:gd name="T46" fmla="*/ 2147483647 w 16"/>
                <a:gd name="T47" fmla="*/ 2147483647 h 10"/>
                <a:gd name="T48" fmla="*/ 2147483647 w 16"/>
                <a:gd name="T49" fmla="*/ 2147483647 h 10"/>
                <a:gd name="T50" fmla="*/ 2147483647 w 16"/>
                <a:gd name="T51" fmla="*/ 2147483647 h 10"/>
                <a:gd name="T52" fmla="*/ 0 w 16"/>
                <a:gd name="T53" fmla="*/ 2147483647 h 10"/>
                <a:gd name="T54" fmla="*/ 2147483647 w 16"/>
                <a:gd name="T55" fmla="*/ 2147483647 h 10"/>
                <a:gd name="T56" fmla="*/ 2147483647 w 16"/>
                <a:gd name="T57" fmla="*/ 2147483647 h 10"/>
                <a:gd name="T58" fmla="*/ 2147483647 w 16"/>
                <a:gd name="T59" fmla="*/ 2147483647 h 10"/>
                <a:gd name="T60" fmla="*/ 2147483647 w 16"/>
                <a:gd name="T61" fmla="*/ 2147483647 h 10"/>
                <a:gd name="T62" fmla="*/ 2147483647 w 16"/>
                <a:gd name="T63" fmla="*/ 2147483647 h 10"/>
                <a:gd name="T64" fmla="*/ 2147483647 w 16"/>
                <a:gd name="T65" fmla="*/ 2147483647 h 10"/>
                <a:gd name="T66" fmla="*/ 2147483647 w 16"/>
                <a:gd name="T67" fmla="*/ 2147483647 h 10"/>
                <a:gd name="T68" fmla="*/ 2147483647 w 16"/>
                <a:gd name="T69" fmla="*/ 2147483647 h 10"/>
                <a:gd name="T70" fmla="*/ 2147483647 w 16"/>
                <a:gd name="T71" fmla="*/ 2147483647 h 10"/>
                <a:gd name="T72" fmla="*/ 2147483647 w 16"/>
                <a:gd name="T73" fmla="*/ 2147483647 h 10"/>
                <a:gd name="T74" fmla="*/ 2147483647 w 16"/>
                <a:gd name="T75" fmla="*/ 0 h 10"/>
                <a:gd name="T76" fmla="*/ 2147483647 w 16"/>
                <a:gd name="T77" fmla="*/ 0 h 10"/>
                <a:gd name="T78" fmla="*/ 2147483647 w 16"/>
                <a:gd name="T79" fmla="*/ 0 h 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6"/>
                <a:gd name="T121" fmla="*/ 0 h 10"/>
                <a:gd name="T122" fmla="*/ 16 w 16"/>
                <a:gd name="T123" fmla="*/ 10 h 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6" h="10">
                  <a:moveTo>
                    <a:pt x="10" y="0"/>
                  </a:moveTo>
                  <a:lnTo>
                    <a:pt x="10" y="0"/>
                  </a:lnTo>
                  <a:lnTo>
                    <a:pt x="12" y="0"/>
                  </a:lnTo>
                  <a:lnTo>
                    <a:pt x="14" y="0"/>
                  </a:lnTo>
                  <a:lnTo>
                    <a:pt x="14" y="2"/>
                  </a:lnTo>
                  <a:lnTo>
                    <a:pt x="14" y="4"/>
                  </a:lnTo>
                  <a:lnTo>
                    <a:pt x="14" y="6"/>
                  </a:lnTo>
                  <a:lnTo>
                    <a:pt x="16" y="6"/>
                  </a:lnTo>
                  <a:lnTo>
                    <a:pt x="16" y="8"/>
                  </a:lnTo>
                  <a:lnTo>
                    <a:pt x="14" y="8"/>
                  </a:lnTo>
                  <a:lnTo>
                    <a:pt x="12" y="8"/>
                  </a:lnTo>
                  <a:lnTo>
                    <a:pt x="10" y="8"/>
                  </a:lnTo>
                  <a:lnTo>
                    <a:pt x="8" y="8"/>
                  </a:lnTo>
                  <a:lnTo>
                    <a:pt x="6" y="8"/>
                  </a:lnTo>
                  <a:lnTo>
                    <a:pt x="6" y="10"/>
                  </a:lnTo>
                  <a:lnTo>
                    <a:pt x="6" y="8"/>
                  </a:lnTo>
                  <a:lnTo>
                    <a:pt x="4" y="8"/>
                  </a:lnTo>
                  <a:lnTo>
                    <a:pt x="4" y="10"/>
                  </a:lnTo>
                  <a:lnTo>
                    <a:pt x="2" y="10"/>
                  </a:lnTo>
                  <a:lnTo>
                    <a:pt x="2" y="8"/>
                  </a:lnTo>
                  <a:lnTo>
                    <a:pt x="2" y="10"/>
                  </a:lnTo>
                  <a:lnTo>
                    <a:pt x="2" y="8"/>
                  </a:lnTo>
                  <a:lnTo>
                    <a:pt x="0" y="8"/>
                  </a:lnTo>
                  <a:lnTo>
                    <a:pt x="0" y="6"/>
                  </a:lnTo>
                  <a:lnTo>
                    <a:pt x="2" y="6"/>
                  </a:lnTo>
                  <a:lnTo>
                    <a:pt x="2" y="4"/>
                  </a:lnTo>
                  <a:lnTo>
                    <a:pt x="4" y="4"/>
                  </a:lnTo>
                  <a:lnTo>
                    <a:pt x="6" y="4"/>
                  </a:lnTo>
                  <a:lnTo>
                    <a:pt x="6" y="2"/>
                  </a:lnTo>
                  <a:lnTo>
                    <a:pt x="8" y="2"/>
                  </a:lnTo>
                  <a:lnTo>
                    <a:pt x="8" y="0"/>
                  </a:lnTo>
                  <a:lnTo>
                    <a:pt x="10" y="0"/>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grpSp>
      <p:sp>
        <p:nvSpPr>
          <p:cNvPr id="1784" name="Rectangle 1783">
            <a:extLst>
              <a:ext uri="{FF2B5EF4-FFF2-40B4-BE49-F238E27FC236}">
                <a16:creationId xmlns:a16="http://schemas.microsoft.com/office/drawing/2014/main" xmlns="" id="{00000000-0008-0000-0000-0000D2020000}"/>
              </a:ext>
            </a:extLst>
          </p:cNvPr>
          <p:cNvSpPr/>
          <p:nvPr/>
        </p:nvSpPr>
        <p:spPr bwMode="auto">
          <a:xfrm>
            <a:off x="4998560" y="6722910"/>
            <a:ext cx="998238" cy="629608"/>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1" hangingPunct="1">
              <a:defRPr/>
            </a:pPr>
            <a:endParaRPr lang="en-US"/>
          </a:p>
        </p:txBody>
      </p:sp>
      <p:sp>
        <p:nvSpPr>
          <p:cNvPr id="1785" name="Fairbanks, AK">
            <a:extLst>
              <a:ext uri="{FF2B5EF4-FFF2-40B4-BE49-F238E27FC236}">
                <a16:creationId xmlns:a16="http://schemas.microsoft.com/office/drawing/2014/main" xmlns="" id="{00000000-0008-0000-0000-0000D3020000}"/>
              </a:ext>
            </a:extLst>
          </p:cNvPr>
          <p:cNvSpPr>
            <a:spLocks/>
          </p:cNvSpPr>
          <p:nvPr/>
        </p:nvSpPr>
        <p:spPr bwMode="auto">
          <a:xfrm>
            <a:off x="4135260" y="6656462"/>
            <a:ext cx="106213" cy="63500"/>
          </a:xfrm>
          <a:custGeom>
            <a:avLst/>
            <a:gdLst>
              <a:gd name="T0" fmla="*/ 2147483646 w 66"/>
              <a:gd name="T1" fmla="*/ 2147483646 h 40"/>
              <a:gd name="T2" fmla="*/ 2147483646 w 66"/>
              <a:gd name="T3" fmla="*/ 2147483646 h 40"/>
              <a:gd name="T4" fmla="*/ 2147483646 w 66"/>
              <a:gd name="T5" fmla="*/ 2147483646 h 40"/>
              <a:gd name="T6" fmla="*/ 2147483646 w 66"/>
              <a:gd name="T7" fmla="*/ 2147483646 h 40"/>
              <a:gd name="T8" fmla="*/ 2147483646 w 66"/>
              <a:gd name="T9" fmla="*/ 2147483646 h 40"/>
              <a:gd name="T10" fmla="*/ 2147483646 w 66"/>
              <a:gd name="T11" fmla="*/ 2147483646 h 40"/>
              <a:gd name="T12" fmla="*/ 2147483646 w 66"/>
              <a:gd name="T13" fmla="*/ 2147483646 h 40"/>
              <a:gd name="T14" fmla="*/ 2147483646 w 66"/>
              <a:gd name="T15" fmla="*/ 2147483646 h 40"/>
              <a:gd name="T16" fmla="*/ 2147483646 w 66"/>
              <a:gd name="T17" fmla="*/ 2147483646 h 40"/>
              <a:gd name="T18" fmla="*/ 2147483646 w 66"/>
              <a:gd name="T19" fmla="*/ 2147483646 h 40"/>
              <a:gd name="T20" fmla="*/ 2147483646 w 66"/>
              <a:gd name="T21" fmla="*/ 2147483646 h 40"/>
              <a:gd name="T22" fmla="*/ 2147483646 w 66"/>
              <a:gd name="T23" fmla="*/ 2147483646 h 40"/>
              <a:gd name="T24" fmla="*/ 2147483646 w 66"/>
              <a:gd name="T25" fmla="*/ 2147483646 h 40"/>
              <a:gd name="T26" fmla="*/ 2147483646 w 66"/>
              <a:gd name="T27" fmla="*/ 2147483646 h 40"/>
              <a:gd name="T28" fmla="*/ 2147483646 w 66"/>
              <a:gd name="T29" fmla="*/ 2147483646 h 40"/>
              <a:gd name="T30" fmla="*/ 2147483646 w 66"/>
              <a:gd name="T31" fmla="*/ 2147483646 h 40"/>
              <a:gd name="T32" fmla="*/ 2147483646 w 66"/>
              <a:gd name="T33" fmla="*/ 2147483646 h 40"/>
              <a:gd name="T34" fmla="*/ 2147483646 w 66"/>
              <a:gd name="T35" fmla="*/ 2147483646 h 40"/>
              <a:gd name="T36" fmla="*/ 2147483646 w 66"/>
              <a:gd name="T37" fmla="*/ 2147483646 h 40"/>
              <a:gd name="T38" fmla="*/ 2147483646 w 66"/>
              <a:gd name="T39" fmla="*/ 2147483646 h 40"/>
              <a:gd name="T40" fmla="*/ 2147483646 w 66"/>
              <a:gd name="T41" fmla="*/ 2147483646 h 40"/>
              <a:gd name="T42" fmla="*/ 2147483646 w 66"/>
              <a:gd name="T43" fmla="*/ 2147483646 h 40"/>
              <a:gd name="T44" fmla="*/ 2147483646 w 66"/>
              <a:gd name="T45" fmla="*/ 2147483646 h 40"/>
              <a:gd name="T46" fmla="*/ 2147483646 w 66"/>
              <a:gd name="T47" fmla="*/ 0 h 40"/>
              <a:gd name="T48" fmla="*/ 2147483646 w 66"/>
              <a:gd name="T49" fmla="*/ 0 h 40"/>
              <a:gd name="T50" fmla="*/ 2147483646 w 66"/>
              <a:gd name="T51" fmla="*/ 0 h 40"/>
              <a:gd name="T52" fmla="*/ 2147483646 w 66"/>
              <a:gd name="T53" fmla="*/ 2147483646 h 40"/>
              <a:gd name="T54" fmla="*/ 2147483646 w 66"/>
              <a:gd name="T55" fmla="*/ 2147483646 h 40"/>
              <a:gd name="T56" fmla="*/ 2147483646 w 66"/>
              <a:gd name="T57" fmla="*/ 2147483646 h 40"/>
              <a:gd name="T58" fmla="*/ 2147483646 w 66"/>
              <a:gd name="T59" fmla="*/ 2147483646 h 40"/>
              <a:gd name="T60" fmla="*/ 2147483646 w 66"/>
              <a:gd name="T61" fmla="*/ 2147483646 h 40"/>
              <a:gd name="T62" fmla="*/ 2147483646 w 66"/>
              <a:gd name="T63" fmla="*/ 2147483646 h 40"/>
              <a:gd name="T64" fmla="*/ 2147483646 w 66"/>
              <a:gd name="T65" fmla="*/ 2147483646 h 40"/>
              <a:gd name="T66" fmla="*/ 2147483646 w 66"/>
              <a:gd name="T67" fmla="*/ 2147483646 h 40"/>
              <a:gd name="T68" fmla="*/ 2147483646 w 66"/>
              <a:gd name="T69" fmla="*/ 2147483646 h 40"/>
              <a:gd name="T70" fmla="*/ 2147483646 w 66"/>
              <a:gd name="T71" fmla="*/ 2147483646 h 40"/>
              <a:gd name="T72" fmla="*/ 2147483646 w 66"/>
              <a:gd name="T73" fmla="*/ 2147483646 h 40"/>
              <a:gd name="T74" fmla="*/ 2147483646 w 66"/>
              <a:gd name="T75" fmla="*/ 2147483646 h 40"/>
              <a:gd name="T76" fmla="*/ 2147483646 w 66"/>
              <a:gd name="T77" fmla="*/ 2147483646 h 40"/>
              <a:gd name="T78" fmla="*/ 2147483646 w 66"/>
              <a:gd name="T79" fmla="*/ 2147483646 h 40"/>
              <a:gd name="T80" fmla="*/ 2147483646 w 66"/>
              <a:gd name="T81" fmla="*/ 2147483646 h 40"/>
              <a:gd name="T82" fmla="*/ 2147483646 w 66"/>
              <a:gd name="T83" fmla="*/ 2147483646 h 40"/>
              <a:gd name="T84" fmla="*/ 2147483646 w 66"/>
              <a:gd name="T85" fmla="*/ 2147483646 h 40"/>
              <a:gd name="T86" fmla="*/ 2147483646 w 66"/>
              <a:gd name="T87" fmla="*/ 2147483646 h 40"/>
              <a:gd name="T88" fmla="*/ 2147483646 w 66"/>
              <a:gd name="T89" fmla="*/ 2147483646 h 40"/>
              <a:gd name="T90" fmla="*/ 2147483646 w 66"/>
              <a:gd name="T91" fmla="*/ 2147483646 h 40"/>
              <a:gd name="T92" fmla="*/ 2147483646 w 66"/>
              <a:gd name="T93" fmla="*/ 2147483646 h 40"/>
              <a:gd name="T94" fmla="*/ 2147483646 w 66"/>
              <a:gd name="T95" fmla="*/ 2147483646 h 40"/>
              <a:gd name="T96" fmla="*/ 2147483646 w 66"/>
              <a:gd name="T97" fmla="*/ 2147483646 h 40"/>
              <a:gd name="T98" fmla="*/ 2147483646 w 66"/>
              <a:gd name="T99" fmla="*/ 2147483646 h 40"/>
              <a:gd name="T100" fmla="*/ 2147483646 w 66"/>
              <a:gd name="T101" fmla="*/ 2147483646 h 40"/>
              <a:gd name="T102" fmla="*/ 2147483646 w 66"/>
              <a:gd name="T103" fmla="*/ 2147483646 h 40"/>
              <a:gd name="T104" fmla="*/ 2147483646 w 66"/>
              <a:gd name="T105" fmla="*/ 2147483646 h 40"/>
              <a:gd name="T106" fmla="*/ 2147483646 w 66"/>
              <a:gd name="T107" fmla="*/ 2147483646 h 40"/>
              <a:gd name="T108" fmla="*/ 2147483646 w 66"/>
              <a:gd name="T109" fmla="*/ 2147483646 h 40"/>
              <a:gd name="T110" fmla="*/ 2147483646 w 66"/>
              <a:gd name="T111" fmla="*/ 2147483646 h 40"/>
              <a:gd name="T112" fmla="*/ 2147483646 w 66"/>
              <a:gd name="T113" fmla="*/ 2147483646 h 40"/>
              <a:gd name="T114" fmla="*/ 2147483646 w 66"/>
              <a:gd name="T115" fmla="*/ 2147483646 h 40"/>
              <a:gd name="T116" fmla="*/ 2147483646 w 66"/>
              <a:gd name="T117" fmla="*/ 2147483646 h 4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6"/>
              <a:gd name="T178" fmla="*/ 0 h 40"/>
              <a:gd name="T179" fmla="*/ 66 w 66"/>
              <a:gd name="T180" fmla="*/ 40 h 4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6" h="40">
                <a:moveTo>
                  <a:pt x="66" y="20"/>
                </a:moveTo>
                <a:lnTo>
                  <a:pt x="66" y="20"/>
                </a:lnTo>
                <a:lnTo>
                  <a:pt x="64" y="20"/>
                </a:lnTo>
                <a:lnTo>
                  <a:pt x="64" y="18"/>
                </a:lnTo>
                <a:lnTo>
                  <a:pt x="66" y="18"/>
                </a:lnTo>
                <a:lnTo>
                  <a:pt x="66" y="16"/>
                </a:lnTo>
                <a:lnTo>
                  <a:pt x="64" y="16"/>
                </a:lnTo>
                <a:lnTo>
                  <a:pt x="64" y="14"/>
                </a:lnTo>
                <a:lnTo>
                  <a:pt x="64" y="12"/>
                </a:lnTo>
                <a:lnTo>
                  <a:pt x="64" y="10"/>
                </a:lnTo>
                <a:lnTo>
                  <a:pt x="62" y="10"/>
                </a:lnTo>
                <a:lnTo>
                  <a:pt x="64" y="10"/>
                </a:lnTo>
                <a:lnTo>
                  <a:pt x="64" y="8"/>
                </a:lnTo>
                <a:lnTo>
                  <a:pt x="66" y="8"/>
                </a:lnTo>
                <a:lnTo>
                  <a:pt x="66" y="6"/>
                </a:lnTo>
                <a:lnTo>
                  <a:pt x="64" y="6"/>
                </a:lnTo>
                <a:lnTo>
                  <a:pt x="62" y="6"/>
                </a:lnTo>
                <a:lnTo>
                  <a:pt x="60" y="6"/>
                </a:lnTo>
                <a:lnTo>
                  <a:pt x="60" y="8"/>
                </a:lnTo>
                <a:lnTo>
                  <a:pt x="58" y="8"/>
                </a:lnTo>
                <a:lnTo>
                  <a:pt x="56" y="8"/>
                </a:lnTo>
                <a:lnTo>
                  <a:pt x="54" y="8"/>
                </a:lnTo>
                <a:lnTo>
                  <a:pt x="52" y="8"/>
                </a:lnTo>
                <a:lnTo>
                  <a:pt x="50" y="8"/>
                </a:lnTo>
                <a:lnTo>
                  <a:pt x="48" y="8"/>
                </a:lnTo>
                <a:lnTo>
                  <a:pt x="48" y="10"/>
                </a:lnTo>
                <a:lnTo>
                  <a:pt x="46" y="10"/>
                </a:lnTo>
                <a:lnTo>
                  <a:pt x="44" y="10"/>
                </a:lnTo>
                <a:lnTo>
                  <a:pt x="44" y="12"/>
                </a:lnTo>
                <a:lnTo>
                  <a:pt x="42" y="12"/>
                </a:lnTo>
                <a:lnTo>
                  <a:pt x="42" y="10"/>
                </a:lnTo>
                <a:lnTo>
                  <a:pt x="40" y="10"/>
                </a:lnTo>
                <a:lnTo>
                  <a:pt x="42" y="10"/>
                </a:lnTo>
                <a:lnTo>
                  <a:pt x="42" y="8"/>
                </a:lnTo>
                <a:lnTo>
                  <a:pt x="40" y="8"/>
                </a:lnTo>
                <a:lnTo>
                  <a:pt x="42" y="8"/>
                </a:lnTo>
                <a:lnTo>
                  <a:pt x="40" y="8"/>
                </a:lnTo>
                <a:lnTo>
                  <a:pt x="40" y="6"/>
                </a:lnTo>
                <a:lnTo>
                  <a:pt x="40" y="8"/>
                </a:lnTo>
                <a:lnTo>
                  <a:pt x="40" y="6"/>
                </a:lnTo>
                <a:lnTo>
                  <a:pt x="38" y="6"/>
                </a:lnTo>
                <a:lnTo>
                  <a:pt x="36" y="6"/>
                </a:lnTo>
                <a:lnTo>
                  <a:pt x="34" y="6"/>
                </a:lnTo>
                <a:lnTo>
                  <a:pt x="34" y="4"/>
                </a:lnTo>
                <a:lnTo>
                  <a:pt x="34" y="2"/>
                </a:lnTo>
                <a:lnTo>
                  <a:pt x="36" y="2"/>
                </a:lnTo>
                <a:lnTo>
                  <a:pt x="36" y="0"/>
                </a:lnTo>
                <a:lnTo>
                  <a:pt x="34" y="0"/>
                </a:lnTo>
                <a:lnTo>
                  <a:pt x="32" y="0"/>
                </a:lnTo>
                <a:lnTo>
                  <a:pt x="30" y="0"/>
                </a:lnTo>
                <a:lnTo>
                  <a:pt x="28" y="0"/>
                </a:lnTo>
                <a:lnTo>
                  <a:pt x="28" y="2"/>
                </a:lnTo>
                <a:lnTo>
                  <a:pt x="30" y="2"/>
                </a:lnTo>
                <a:lnTo>
                  <a:pt x="28" y="2"/>
                </a:lnTo>
                <a:lnTo>
                  <a:pt x="28" y="4"/>
                </a:lnTo>
                <a:lnTo>
                  <a:pt x="26" y="4"/>
                </a:lnTo>
                <a:lnTo>
                  <a:pt x="26" y="6"/>
                </a:lnTo>
                <a:lnTo>
                  <a:pt x="24" y="6"/>
                </a:lnTo>
                <a:lnTo>
                  <a:pt x="22" y="6"/>
                </a:lnTo>
                <a:lnTo>
                  <a:pt x="20" y="6"/>
                </a:lnTo>
                <a:lnTo>
                  <a:pt x="18" y="6"/>
                </a:lnTo>
                <a:lnTo>
                  <a:pt x="18" y="8"/>
                </a:lnTo>
                <a:lnTo>
                  <a:pt x="16" y="8"/>
                </a:lnTo>
                <a:lnTo>
                  <a:pt x="16" y="10"/>
                </a:lnTo>
                <a:lnTo>
                  <a:pt x="14" y="10"/>
                </a:lnTo>
                <a:lnTo>
                  <a:pt x="12" y="10"/>
                </a:lnTo>
                <a:lnTo>
                  <a:pt x="8" y="10"/>
                </a:lnTo>
                <a:lnTo>
                  <a:pt x="6" y="10"/>
                </a:lnTo>
                <a:lnTo>
                  <a:pt x="4" y="10"/>
                </a:lnTo>
                <a:lnTo>
                  <a:pt x="0" y="10"/>
                </a:lnTo>
                <a:lnTo>
                  <a:pt x="2" y="22"/>
                </a:lnTo>
                <a:lnTo>
                  <a:pt x="2" y="28"/>
                </a:lnTo>
                <a:lnTo>
                  <a:pt x="2" y="30"/>
                </a:lnTo>
                <a:lnTo>
                  <a:pt x="4" y="30"/>
                </a:lnTo>
                <a:lnTo>
                  <a:pt x="6" y="30"/>
                </a:lnTo>
                <a:lnTo>
                  <a:pt x="6" y="32"/>
                </a:lnTo>
                <a:lnTo>
                  <a:pt x="8" y="32"/>
                </a:lnTo>
                <a:lnTo>
                  <a:pt x="8" y="34"/>
                </a:lnTo>
                <a:lnTo>
                  <a:pt x="8" y="32"/>
                </a:lnTo>
                <a:lnTo>
                  <a:pt x="8" y="34"/>
                </a:lnTo>
                <a:lnTo>
                  <a:pt x="10" y="34"/>
                </a:lnTo>
                <a:lnTo>
                  <a:pt x="8" y="36"/>
                </a:lnTo>
                <a:lnTo>
                  <a:pt x="10" y="36"/>
                </a:lnTo>
                <a:lnTo>
                  <a:pt x="10" y="38"/>
                </a:lnTo>
                <a:lnTo>
                  <a:pt x="12" y="38"/>
                </a:lnTo>
                <a:lnTo>
                  <a:pt x="14" y="38"/>
                </a:lnTo>
                <a:lnTo>
                  <a:pt x="14" y="40"/>
                </a:lnTo>
                <a:lnTo>
                  <a:pt x="16" y="40"/>
                </a:lnTo>
                <a:lnTo>
                  <a:pt x="18" y="40"/>
                </a:lnTo>
                <a:lnTo>
                  <a:pt x="22" y="40"/>
                </a:lnTo>
                <a:lnTo>
                  <a:pt x="26" y="38"/>
                </a:lnTo>
                <a:lnTo>
                  <a:pt x="30" y="38"/>
                </a:lnTo>
                <a:lnTo>
                  <a:pt x="32" y="38"/>
                </a:lnTo>
                <a:lnTo>
                  <a:pt x="34" y="38"/>
                </a:lnTo>
                <a:lnTo>
                  <a:pt x="34" y="36"/>
                </a:lnTo>
                <a:lnTo>
                  <a:pt x="34" y="38"/>
                </a:lnTo>
                <a:lnTo>
                  <a:pt x="34" y="36"/>
                </a:lnTo>
                <a:lnTo>
                  <a:pt x="36" y="36"/>
                </a:lnTo>
                <a:lnTo>
                  <a:pt x="36" y="38"/>
                </a:lnTo>
                <a:lnTo>
                  <a:pt x="36" y="36"/>
                </a:lnTo>
                <a:lnTo>
                  <a:pt x="36" y="34"/>
                </a:lnTo>
                <a:lnTo>
                  <a:pt x="38" y="34"/>
                </a:lnTo>
                <a:lnTo>
                  <a:pt x="40" y="34"/>
                </a:lnTo>
                <a:lnTo>
                  <a:pt x="40" y="32"/>
                </a:lnTo>
                <a:lnTo>
                  <a:pt x="42" y="32"/>
                </a:lnTo>
                <a:lnTo>
                  <a:pt x="42" y="30"/>
                </a:lnTo>
                <a:lnTo>
                  <a:pt x="44" y="30"/>
                </a:lnTo>
                <a:lnTo>
                  <a:pt x="46" y="32"/>
                </a:lnTo>
                <a:lnTo>
                  <a:pt x="46" y="30"/>
                </a:lnTo>
                <a:lnTo>
                  <a:pt x="48" y="30"/>
                </a:lnTo>
                <a:lnTo>
                  <a:pt x="48" y="28"/>
                </a:lnTo>
                <a:lnTo>
                  <a:pt x="50" y="28"/>
                </a:lnTo>
                <a:lnTo>
                  <a:pt x="52" y="28"/>
                </a:lnTo>
                <a:lnTo>
                  <a:pt x="52" y="26"/>
                </a:lnTo>
                <a:lnTo>
                  <a:pt x="54" y="26"/>
                </a:lnTo>
                <a:lnTo>
                  <a:pt x="54" y="24"/>
                </a:lnTo>
                <a:lnTo>
                  <a:pt x="54" y="26"/>
                </a:lnTo>
                <a:lnTo>
                  <a:pt x="56" y="26"/>
                </a:lnTo>
                <a:lnTo>
                  <a:pt x="56" y="24"/>
                </a:lnTo>
                <a:lnTo>
                  <a:pt x="58" y="24"/>
                </a:lnTo>
                <a:lnTo>
                  <a:pt x="60" y="24"/>
                </a:lnTo>
                <a:lnTo>
                  <a:pt x="62" y="24"/>
                </a:lnTo>
                <a:lnTo>
                  <a:pt x="62" y="22"/>
                </a:lnTo>
                <a:lnTo>
                  <a:pt x="64" y="22"/>
                </a:lnTo>
                <a:lnTo>
                  <a:pt x="66" y="22"/>
                </a:lnTo>
                <a:lnTo>
                  <a:pt x="66" y="20"/>
                </a:lnTo>
                <a:lnTo>
                  <a:pt x="64" y="20"/>
                </a:lnTo>
                <a:lnTo>
                  <a:pt x="66" y="20"/>
                </a:lnTo>
                <a:close/>
              </a:path>
            </a:pathLst>
          </a:custGeom>
          <a:solidFill>
            <a:srgbClr val="963634"/>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786" name="Rectangle 1785">
            <a:extLst>
              <a:ext uri="{FF2B5EF4-FFF2-40B4-BE49-F238E27FC236}">
                <a16:creationId xmlns:a16="http://schemas.microsoft.com/office/drawing/2014/main" xmlns="" id="{00000000-0008-0000-0000-0000D4020000}"/>
              </a:ext>
            </a:extLst>
          </p:cNvPr>
          <p:cNvSpPr/>
          <p:nvPr/>
        </p:nvSpPr>
        <p:spPr bwMode="auto">
          <a:xfrm>
            <a:off x="2941609" y="6266356"/>
            <a:ext cx="1947413" cy="1084737"/>
          </a:xfrm>
          <a:prstGeom prst="rect">
            <a:avLst/>
          </a:prstGeom>
          <a:no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1" hangingPunct="1">
              <a:defRPr/>
            </a:pPr>
            <a:endParaRPr lang="en-US"/>
          </a:p>
        </p:txBody>
      </p:sp>
      <p:sp>
        <p:nvSpPr>
          <p:cNvPr id="1787" name="Bellingham, WA">
            <a:extLst>
              <a:ext uri="{FF2B5EF4-FFF2-40B4-BE49-F238E27FC236}">
                <a16:creationId xmlns:a16="http://schemas.microsoft.com/office/drawing/2014/main" xmlns="" id="{00000000-0008-0000-0000-0000D5020000}"/>
              </a:ext>
            </a:extLst>
          </p:cNvPr>
          <p:cNvSpPr>
            <a:spLocks/>
          </p:cNvSpPr>
          <p:nvPr/>
        </p:nvSpPr>
        <p:spPr bwMode="auto">
          <a:xfrm>
            <a:off x="4024135" y="2620887"/>
            <a:ext cx="258613" cy="122028"/>
          </a:xfrm>
          <a:custGeom>
            <a:avLst/>
            <a:gdLst>
              <a:gd name="T0" fmla="*/ 2147483647 w 162"/>
              <a:gd name="T1" fmla="*/ 2147483647 h 78"/>
              <a:gd name="T2" fmla="*/ 2147483647 w 162"/>
              <a:gd name="T3" fmla="*/ 2147483647 h 78"/>
              <a:gd name="T4" fmla="*/ 2147483647 w 162"/>
              <a:gd name="T5" fmla="*/ 2147483647 h 78"/>
              <a:gd name="T6" fmla="*/ 2147483647 w 162"/>
              <a:gd name="T7" fmla="*/ 2147483647 h 78"/>
              <a:gd name="T8" fmla="*/ 2147483647 w 162"/>
              <a:gd name="T9" fmla="*/ 2147483647 h 78"/>
              <a:gd name="T10" fmla="*/ 2147483647 w 162"/>
              <a:gd name="T11" fmla="*/ 2147483647 h 78"/>
              <a:gd name="T12" fmla="*/ 2147483647 w 162"/>
              <a:gd name="T13" fmla="*/ 2147483647 h 78"/>
              <a:gd name="T14" fmla="*/ 2147483647 w 162"/>
              <a:gd name="T15" fmla="*/ 2147483647 h 78"/>
              <a:gd name="T16" fmla="*/ 2147483647 w 162"/>
              <a:gd name="T17" fmla="*/ 2147483647 h 78"/>
              <a:gd name="T18" fmla="*/ 2147483647 w 162"/>
              <a:gd name="T19" fmla="*/ 2147483647 h 78"/>
              <a:gd name="T20" fmla="*/ 2147483647 w 162"/>
              <a:gd name="T21" fmla="*/ 2147483647 h 78"/>
              <a:gd name="T22" fmla="*/ 2147483647 w 162"/>
              <a:gd name="T23" fmla="*/ 2147483647 h 78"/>
              <a:gd name="T24" fmla="*/ 2147483647 w 162"/>
              <a:gd name="T25" fmla="*/ 2147483647 h 78"/>
              <a:gd name="T26" fmla="*/ 2147483647 w 162"/>
              <a:gd name="T27" fmla="*/ 2147483647 h 78"/>
              <a:gd name="T28" fmla="*/ 2147483647 w 162"/>
              <a:gd name="T29" fmla="*/ 2147483647 h 78"/>
              <a:gd name="T30" fmla="*/ 2147483647 w 162"/>
              <a:gd name="T31" fmla="*/ 2147483647 h 78"/>
              <a:gd name="T32" fmla="*/ 2147483647 w 162"/>
              <a:gd name="T33" fmla="*/ 2147483647 h 78"/>
              <a:gd name="T34" fmla="*/ 2147483647 w 162"/>
              <a:gd name="T35" fmla="*/ 2147483647 h 78"/>
              <a:gd name="T36" fmla="*/ 2147483647 w 162"/>
              <a:gd name="T37" fmla="*/ 2147483647 h 78"/>
              <a:gd name="T38" fmla="*/ 2147483647 w 162"/>
              <a:gd name="T39" fmla="*/ 2147483647 h 78"/>
              <a:gd name="T40" fmla="*/ 2147483647 w 162"/>
              <a:gd name="T41" fmla="*/ 2147483647 h 78"/>
              <a:gd name="T42" fmla="*/ 2147483647 w 162"/>
              <a:gd name="T43" fmla="*/ 2147483647 h 78"/>
              <a:gd name="T44" fmla="*/ 2147483647 w 162"/>
              <a:gd name="T45" fmla="*/ 2147483647 h 78"/>
              <a:gd name="T46" fmla="*/ 2147483647 w 162"/>
              <a:gd name="T47" fmla="*/ 2147483647 h 78"/>
              <a:gd name="T48" fmla="*/ 2147483647 w 162"/>
              <a:gd name="T49" fmla="*/ 2147483647 h 78"/>
              <a:gd name="T50" fmla="*/ 2147483647 w 162"/>
              <a:gd name="T51" fmla="*/ 2147483647 h 78"/>
              <a:gd name="T52" fmla="*/ 2147483647 w 162"/>
              <a:gd name="T53" fmla="*/ 2147483647 h 78"/>
              <a:gd name="T54" fmla="*/ 2147483647 w 162"/>
              <a:gd name="T55" fmla="*/ 2147483647 h 78"/>
              <a:gd name="T56" fmla="*/ 2147483647 w 162"/>
              <a:gd name="T57" fmla="*/ 2147483647 h 78"/>
              <a:gd name="T58" fmla="*/ 2147483647 w 162"/>
              <a:gd name="T59" fmla="*/ 2147483647 h 78"/>
              <a:gd name="T60" fmla="*/ 2147483647 w 162"/>
              <a:gd name="T61" fmla="*/ 2147483647 h 78"/>
              <a:gd name="T62" fmla="*/ 2147483647 w 162"/>
              <a:gd name="T63" fmla="*/ 2147483647 h 78"/>
              <a:gd name="T64" fmla="*/ 2147483647 w 162"/>
              <a:gd name="T65" fmla="*/ 2147483647 h 78"/>
              <a:gd name="T66" fmla="*/ 2147483647 w 162"/>
              <a:gd name="T67" fmla="*/ 2147483647 h 78"/>
              <a:gd name="T68" fmla="*/ 2147483647 w 162"/>
              <a:gd name="T69" fmla="*/ 2147483647 h 78"/>
              <a:gd name="T70" fmla="*/ 2147483647 w 162"/>
              <a:gd name="T71" fmla="*/ 2147483647 h 78"/>
              <a:gd name="T72" fmla="*/ 2147483647 w 162"/>
              <a:gd name="T73" fmla="*/ 2147483647 h 78"/>
              <a:gd name="T74" fmla="*/ 2147483647 w 162"/>
              <a:gd name="T75" fmla="*/ 2147483647 h 78"/>
              <a:gd name="T76" fmla="*/ 2147483647 w 162"/>
              <a:gd name="T77" fmla="*/ 2147483647 h 78"/>
              <a:gd name="T78" fmla="*/ 2147483647 w 162"/>
              <a:gd name="T79" fmla="*/ 2147483647 h 78"/>
              <a:gd name="T80" fmla="*/ 2147483647 w 162"/>
              <a:gd name="T81" fmla="*/ 2147483647 h 78"/>
              <a:gd name="T82" fmla="*/ 2147483647 w 162"/>
              <a:gd name="T83" fmla="*/ 2147483647 h 78"/>
              <a:gd name="T84" fmla="*/ 2147483647 w 162"/>
              <a:gd name="T85" fmla="*/ 2147483647 h 78"/>
              <a:gd name="T86" fmla="*/ 2147483647 w 162"/>
              <a:gd name="T87" fmla="*/ 2147483647 h 78"/>
              <a:gd name="T88" fmla="*/ 2147483647 w 162"/>
              <a:gd name="T89" fmla="*/ 2147483647 h 78"/>
              <a:gd name="T90" fmla="*/ 2147483647 w 162"/>
              <a:gd name="T91" fmla="*/ 2147483647 h 78"/>
              <a:gd name="T92" fmla="*/ 2147483647 w 162"/>
              <a:gd name="T93" fmla="*/ 2147483647 h 78"/>
              <a:gd name="T94" fmla="*/ 2147483647 w 162"/>
              <a:gd name="T95" fmla="*/ 2147483647 h 78"/>
              <a:gd name="T96" fmla="*/ 2147483647 w 162"/>
              <a:gd name="T97" fmla="*/ 2147483647 h 78"/>
              <a:gd name="T98" fmla="*/ 2147483647 w 162"/>
              <a:gd name="T99" fmla="*/ 2147483647 h 78"/>
              <a:gd name="T100" fmla="*/ 0 w 162"/>
              <a:gd name="T101" fmla="*/ 2147483647 h 78"/>
              <a:gd name="T102" fmla="*/ 2147483647 w 162"/>
              <a:gd name="T103" fmla="*/ 2147483647 h 78"/>
              <a:gd name="T104" fmla="*/ 2147483647 w 162"/>
              <a:gd name="T105" fmla="*/ 2147483647 h 78"/>
              <a:gd name="T106" fmla="*/ 2147483647 w 162"/>
              <a:gd name="T107" fmla="*/ 2147483647 h 78"/>
              <a:gd name="T108" fmla="*/ 2147483647 w 162"/>
              <a:gd name="T109" fmla="*/ 2147483647 h 7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62"/>
              <a:gd name="T166" fmla="*/ 0 h 78"/>
              <a:gd name="T167" fmla="*/ 162 w 162"/>
              <a:gd name="T168" fmla="*/ 78 h 7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62" h="78">
                <a:moveTo>
                  <a:pt x="154" y="36"/>
                </a:moveTo>
                <a:lnTo>
                  <a:pt x="154" y="38"/>
                </a:lnTo>
                <a:lnTo>
                  <a:pt x="152" y="38"/>
                </a:lnTo>
                <a:lnTo>
                  <a:pt x="152" y="40"/>
                </a:lnTo>
                <a:lnTo>
                  <a:pt x="154" y="40"/>
                </a:lnTo>
                <a:lnTo>
                  <a:pt x="154" y="42"/>
                </a:lnTo>
                <a:lnTo>
                  <a:pt x="154" y="44"/>
                </a:lnTo>
                <a:lnTo>
                  <a:pt x="156" y="44"/>
                </a:lnTo>
                <a:lnTo>
                  <a:pt x="156" y="42"/>
                </a:lnTo>
                <a:lnTo>
                  <a:pt x="158" y="42"/>
                </a:lnTo>
                <a:lnTo>
                  <a:pt x="160" y="42"/>
                </a:lnTo>
                <a:lnTo>
                  <a:pt x="160" y="44"/>
                </a:lnTo>
                <a:lnTo>
                  <a:pt x="160" y="46"/>
                </a:lnTo>
                <a:lnTo>
                  <a:pt x="158" y="46"/>
                </a:lnTo>
                <a:lnTo>
                  <a:pt x="158" y="48"/>
                </a:lnTo>
                <a:lnTo>
                  <a:pt x="158" y="50"/>
                </a:lnTo>
                <a:lnTo>
                  <a:pt x="158" y="52"/>
                </a:lnTo>
                <a:lnTo>
                  <a:pt x="158" y="54"/>
                </a:lnTo>
                <a:lnTo>
                  <a:pt x="160" y="54"/>
                </a:lnTo>
                <a:lnTo>
                  <a:pt x="160" y="56"/>
                </a:lnTo>
                <a:lnTo>
                  <a:pt x="160" y="58"/>
                </a:lnTo>
                <a:lnTo>
                  <a:pt x="158" y="58"/>
                </a:lnTo>
                <a:lnTo>
                  <a:pt x="158" y="64"/>
                </a:lnTo>
                <a:lnTo>
                  <a:pt x="160" y="64"/>
                </a:lnTo>
                <a:lnTo>
                  <a:pt x="160" y="66"/>
                </a:lnTo>
                <a:lnTo>
                  <a:pt x="160" y="68"/>
                </a:lnTo>
                <a:lnTo>
                  <a:pt x="162" y="70"/>
                </a:lnTo>
                <a:lnTo>
                  <a:pt x="160" y="70"/>
                </a:lnTo>
                <a:lnTo>
                  <a:pt x="162" y="70"/>
                </a:lnTo>
                <a:lnTo>
                  <a:pt x="162" y="72"/>
                </a:lnTo>
                <a:lnTo>
                  <a:pt x="160" y="72"/>
                </a:lnTo>
                <a:lnTo>
                  <a:pt x="160" y="74"/>
                </a:lnTo>
                <a:lnTo>
                  <a:pt x="158" y="74"/>
                </a:lnTo>
                <a:lnTo>
                  <a:pt x="156" y="76"/>
                </a:lnTo>
                <a:lnTo>
                  <a:pt x="156" y="78"/>
                </a:lnTo>
                <a:lnTo>
                  <a:pt x="156" y="76"/>
                </a:lnTo>
                <a:lnTo>
                  <a:pt x="154" y="76"/>
                </a:lnTo>
                <a:lnTo>
                  <a:pt x="154" y="78"/>
                </a:lnTo>
                <a:lnTo>
                  <a:pt x="152" y="78"/>
                </a:lnTo>
                <a:lnTo>
                  <a:pt x="150" y="76"/>
                </a:lnTo>
                <a:lnTo>
                  <a:pt x="146" y="76"/>
                </a:lnTo>
                <a:lnTo>
                  <a:pt x="144" y="76"/>
                </a:lnTo>
                <a:lnTo>
                  <a:pt x="142" y="74"/>
                </a:lnTo>
                <a:lnTo>
                  <a:pt x="140" y="74"/>
                </a:lnTo>
                <a:lnTo>
                  <a:pt x="140" y="76"/>
                </a:lnTo>
                <a:lnTo>
                  <a:pt x="136" y="76"/>
                </a:lnTo>
                <a:lnTo>
                  <a:pt x="134" y="76"/>
                </a:lnTo>
                <a:lnTo>
                  <a:pt x="134" y="74"/>
                </a:lnTo>
                <a:lnTo>
                  <a:pt x="132" y="74"/>
                </a:lnTo>
                <a:lnTo>
                  <a:pt x="130" y="74"/>
                </a:lnTo>
                <a:lnTo>
                  <a:pt x="128" y="74"/>
                </a:lnTo>
                <a:lnTo>
                  <a:pt x="124" y="72"/>
                </a:lnTo>
                <a:lnTo>
                  <a:pt x="120" y="72"/>
                </a:lnTo>
                <a:lnTo>
                  <a:pt x="116" y="72"/>
                </a:lnTo>
                <a:lnTo>
                  <a:pt x="116" y="70"/>
                </a:lnTo>
                <a:lnTo>
                  <a:pt x="114" y="70"/>
                </a:lnTo>
                <a:lnTo>
                  <a:pt x="112" y="70"/>
                </a:lnTo>
                <a:lnTo>
                  <a:pt x="110" y="70"/>
                </a:lnTo>
                <a:lnTo>
                  <a:pt x="108" y="70"/>
                </a:lnTo>
                <a:lnTo>
                  <a:pt x="108" y="68"/>
                </a:lnTo>
                <a:lnTo>
                  <a:pt x="106" y="68"/>
                </a:lnTo>
                <a:lnTo>
                  <a:pt x="104" y="68"/>
                </a:lnTo>
                <a:lnTo>
                  <a:pt x="102" y="68"/>
                </a:lnTo>
                <a:lnTo>
                  <a:pt x="100" y="66"/>
                </a:lnTo>
                <a:lnTo>
                  <a:pt x="98" y="66"/>
                </a:lnTo>
                <a:lnTo>
                  <a:pt x="96" y="66"/>
                </a:lnTo>
                <a:lnTo>
                  <a:pt x="94" y="66"/>
                </a:lnTo>
                <a:lnTo>
                  <a:pt x="92" y="66"/>
                </a:lnTo>
                <a:lnTo>
                  <a:pt x="92" y="64"/>
                </a:lnTo>
                <a:lnTo>
                  <a:pt x="88" y="64"/>
                </a:lnTo>
                <a:lnTo>
                  <a:pt x="86" y="64"/>
                </a:lnTo>
                <a:lnTo>
                  <a:pt x="84" y="64"/>
                </a:lnTo>
                <a:lnTo>
                  <a:pt x="80" y="62"/>
                </a:lnTo>
                <a:lnTo>
                  <a:pt x="78" y="62"/>
                </a:lnTo>
                <a:lnTo>
                  <a:pt x="76" y="60"/>
                </a:lnTo>
                <a:lnTo>
                  <a:pt x="74" y="60"/>
                </a:lnTo>
                <a:lnTo>
                  <a:pt x="72" y="60"/>
                </a:lnTo>
                <a:lnTo>
                  <a:pt x="70" y="60"/>
                </a:lnTo>
                <a:lnTo>
                  <a:pt x="68" y="60"/>
                </a:lnTo>
                <a:lnTo>
                  <a:pt x="68" y="58"/>
                </a:lnTo>
                <a:lnTo>
                  <a:pt x="66" y="58"/>
                </a:lnTo>
                <a:lnTo>
                  <a:pt x="64" y="58"/>
                </a:lnTo>
                <a:lnTo>
                  <a:pt x="62" y="58"/>
                </a:lnTo>
                <a:lnTo>
                  <a:pt x="60" y="58"/>
                </a:lnTo>
                <a:lnTo>
                  <a:pt x="58" y="56"/>
                </a:lnTo>
                <a:lnTo>
                  <a:pt x="56" y="56"/>
                </a:lnTo>
                <a:lnTo>
                  <a:pt x="54" y="56"/>
                </a:lnTo>
                <a:lnTo>
                  <a:pt x="52" y="56"/>
                </a:lnTo>
                <a:lnTo>
                  <a:pt x="50" y="54"/>
                </a:lnTo>
                <a:lnTo>
                  <a:pt x="48" y="54"/>
                </a:lnTo>
                <a:lnTo>
                  <a:pt x="46" y="54"/>
                </a:lnTo>
                <a:lnTo>
                  <a:pt x="46" y="52"/>
                </a:lnTo>
                <a:lnTo>
                  <a:pt x="42" y="52"/>
                </a:lnTo>
                <a:lnTo>
                  <a:pt x="40" y="52"/>
                </a:lnTo>
                <a:lnTo>
                  <a:pt x="38" y="52"/>
                </a:lnTo>
                <a:lnTo>
                  <a:pt x="36" y="52"/>
                </a:lnTo>
                <a:lnTo>
                  <a:pt x="36" y="50"/>
                </a:lnTo>
                <a:lnTo>
                  <a:pt x="34" y="50"/>
                </a:lnTo>
                <a:lnTo>
                  <a:pt x="32" y="50"/>
                </a:lnTo>
                <a:lnTo>
                  <a:pt x="30" y="50"/>
                </a:lnTo>
                <a:lnTo>
                  <a:pt x="28" y="50"/>
                </a:lnTo>
                <a:lnTo>
                  <a:pt x="28" y="48"/>
                </a:lnTo>
                <a:lnTo>
                  <a:pt x="26" y="48"/>
                </a:lnTo>
                <a:lnTo>
                  <a:pt x="24" y="48"/>
                </a:lnTo>
                <a:lnTo>
                  <a:pt x="22" y="48"/>
                </a:lnTo>
                <a:lnTo>
                  <a:pt x="20" y="48"/>
                </a:lnTo>
                <a:lnTo>
                  <a:pt x="18" y="46"/>
                </a:lnTo>
                <a:lnTo>
                  <a:pt x="16" y="46"/>
                </a:lnTo>
                <a:lnTo>
                  <a:pt x="16" y="44"/>
                </a:lnTo>
                <a:lnTo>
                  <a:pt x="16" y="42"/>
                </a:lnTo>
                <a:lnTo>
                  <a:pt x="16" y="38"/>
                </a:lnTo>
                <a:lnTo>
                  <a:pt x="20" y="34"/>
                </a:lnTo>
                <a:lnTo>
                  <a:pt x="16" y="30"/>
                </a:lnTo>
                <a:lnTo>
                  <a:pt x="14" y="30"/>
                </a:lnTo>
                <a:lnTo>
                  <a:pt x="6" y="34"/>
                </a:lnTo>
                <a:lnTo>
                  <a:pt x="4" y="34"/>
                </a:lnTo>
                <a:lnTo>
                  <a:pt x="6" y="32"/>
                </a:lnTo>
                <a:lnTo>
                  <a:pt x="8" y="28"/>
                </a:lnTo>
                <a:lnTo>
                  <a:pt x="8" y="26"/>
                </a:lnTo>
                <a:lnTo>
                  <a:pt x="6" y="24"/>
                </a:lnTo>
                <a:lnTo>
                  <a:pt x="4" y="24"/>
                </a:lnTo>
                <a:lnTo>
                  <a:pt x="4" y="22"/>
                </a:lnTo>
                <a:lnTo>
                  <a:pt x="4" y="20"/>
                </a:lnTo>
                <a:lnTo>
                  <a:pt x="0" y="12"/>
                </a:lnTo>
                <a:lnTo>
                  <a:pt x="2" y="10"/>
                </a:lnTo>
                <a:lnTo>
                  <a:pt x="4" y="8"/>
                </a:lnTo>
                <a:lnTo>
                  <a:pt x="2" y="8"/>
                </a:lnTo>
                <a:lnTo>
                  <a:pt x="0" y="6"/>
                </a:lnTo>
                <a:lnTo>
                  <a:pt x="0" y="4"/>
                </a:lnTo>
                <a:lnTo>
                  <a:pt x="2" y="4"/>
                </a:lnTo>
                <a:lnTo>
                  <a:pt x="2" y="2"/>
                </a:lnTo>
                <a:lnTo>
                  <a:pt x="4" y="2"/>
                </a:lnTo>
                <a:lnTo>
                  <a:pt x="4" y="4"/>
                </a:lnTo>
                <a:lnTo>
                  <a:pt x="6" y="6"/>
                </a:lnTo>
                <a:lnTo>
                  <a:pt x="6" y="4"/>
                </a:lnTo>
                <a:lnTo>
                  <a:pt x="6" y="0"/>
                </a:lnTo>
                <a:lnTo>
                  <a:pt x="102" y="24"/>
                </a:lnTo>
                <a:lnTo>
                  <a:pt x="154" y="36"/>
                </a:lnTo>
                <a:close/>
              </a:path>
            </a:pathLst>
          </a:custGeom>
          <a:solidFill>
            <a:srgbClr val="4F6228"/>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788" name="Mount Vernon-Anacortes, WA">
            <a:extLst>
              <a:ext uri="{FF2B5EF4-FFF2-40B4-BE49-F238E27FC236}">
                <a16:creationId xmlns:a16="http://schemas.microsoft.com/office/drawing/2014/main" xmlns="" id="{00000000-0008-0000-0000-0000D6020000}"/>
              </a:ext>
            </a:extLst>
          </p:cNvPr>
          <p:cNvSpPr>
            <a:spLocks/>
          </p:cNvSpPr>
          <p:nvPr/>
        </p:nvSpPr>
        <p:spPr bwMode="auto">
          <a:xfrm>
            <a:off x="4017785" y="2692115"/>
            <a:ext cx="255438" cy="107950"/>
          </a:xfrm>
          <a:custGeom>
            <a:avLst/>
            <a:gdLst>
              <a:gd name="T0" fmla="*/ 2147483647 w 160"/>
              <a:gd name="T1" fmla="*/ 2147483647 h 68"/>
              <a:gd name="T2" fmla="*/ 2147483647 w 160"/>
              <a:gd name="T3" fmla="*/ 2147483647 h 68"/>
              <a:gd name="T4" fmla="*/ 2147483647 w 160"/>
              <a:gd name="T5" fmla="*/ 2147483647 h 68"/>
              <a:gd name="T6" fmla="*/ 2147483647 w 160"/>
              <a:gd name="T7" fmla="*/ 2147483647 h 68"/>
              <a:gd name="T8" fmla="*/ 2147483647 w 160"/>
              <a:gd name="T9" fmla="*/ 2147483647 h 68"/>
              <a:gd name="T10" fmla="*/ 2147483647 w 160"/>
              <a:gd name="T11" fmla="*/ 2147483647 h 68"/>
              <a:gd name="T12" fmla="*/ 2147483647 w 160"/>
              <a:gd name="T13" fmla="*/ 2147483647 h 68"/>
              <a:gd name="T14" fmla="*/ 2147483647 w 160"/>
              <a:gd name="T15" fmla="*/ 2147483647 h 68"/>
              <a:gd name="T16" fmla="*/ 2147483647 w 160"/>
              <a:gd name="T17" fmla="*/ 2147483647 h 68"/>
              <a:gd name="T18" fmla="*/ 2147483647 w 160"/>
              <a:gd name="T19" fmla="*/ 2147483647 h 68"/>
              <a:gd name="T20" fmla="*/ 2147483647 w 160"/>
              <a:gd name="T21" fmla="*/ 2147483647 h 68"/>
              <a:gd name="T22" fmla="*/ 2147483647 w 160"/>
              <a:gd name="T23" fmla="*/ 2147483647 h 68"/>
              <a:gd name="T24" fmla="*/ 2147483647 w 160"/>
              <a:gd name="T25" fmla="*/ 2147483647 h 68"/>
              <a:gd name="T26" fmla="*/ 2147483647 w 160"/>
              <a:gd name="T27" fmla="*/ 2147483647 h 68"/>
              <a:gd name="T28" fmla="*/ 2147483647 w 160"/>
              <a:gd name="T29" fmla="*/ 2147483647 h 68"/>
              <a:gd name="T30" fmla="*/ 2147483647 w 160"/>
              <a:gd name="T31" fmla="*/ 2147483647 h 68"/>
              <a:gd name="T32" fmla="*/ 2147483647 w 160"/>
              <a:gd name="T33" fmla="*/ 2147483647 h 68"/>
              <a:gd name="T34" fmla="*/ 2147483647 w 160"/>
              <a:gd name="T35" fmla="*/ 2147483647 h 68"/>
              <a:gd name="T36" fmla="*/ 2147483647 w 160"/>
              <a:gd name="T37" fmla="*/ 2147483647 h 68"/>
              <a:gd name="T38" fmla="*/ 2147483647 w 160"/>
              <a:gd name="T39" fmla="*/ 2147483647 h 68"/>
              <a:gd name="T40" fmla="*/ 2147483647 w 160"/>
              <a:gd name="T41" fmla="*/ 0 h 68"/>
              <a:gd name="T42" fmla="*/ 2147483647 w 160"/>
              <a:gd name="T43" fmla="*/ 2147483647 h 68"/>
              <a:gd name="T44" fmla="*/ 2147483647 w 160"/>
              <a:gd name="T45" fmla="*/ 2147483647 h 68"/>
              <a:gd name="T46" fmla="*/ 2147483647 w 160"/>
              <a:gd name="T47" fmla="*/ 2147483647 h 68"/>
              <a:gd name="T48" fmla="*/ 0 w 160"/>
              <a:gd name="T49" fmla="*/ 2147483647 h 68"/>
              <a:gd name="T50" fmla="*/ 2147483647 w 160"/>
              <a:gd name="T51" fmla="*/ 2147483647 h 68"/>
              <a:gd name="T52" fmla="*/ 2147483647 w 160"/>
              <a:gd name="T53" fmla="*/ 2147483647 h 68"/>
              <a:gd name="T54" fmla="*/ 2147483647 w 160"/>
              <a:gd name="T55" fmla="*/ 2147483647 h 68"/>
              <a:gd name="T56" fmla="*/ 2147483647 w 160"/>
              <a:gd name="T57" fmla="*/ 2147483647 h 68"/>
              <a:gd name="T58" fmla="*/ 2147483647 w 160"/>
              <a:gd name="T59" fmla="*/ 2147483647 h 68"/>
              <a:gd name="T60" fmla="*/ 2147483647 w 160"/>
              <a:gd name="T61" fmla="*/ 2147483647 h 68"/>
              <a:gd name="T62" fmla="*/ 2147483647 w 160"/>
              <a:gd name="T63" fmla="*/ 2147483647 h 68"/>
              <a:gd name="T64" fmla="*/ 2147483647 w 160"/>
              <a:gd name="T65" fmla="*/ 2147483647 h 68"/>
              <a:gd name="T66" fmla="*/ 2147483647 w 160"/>
              <a:gd name="T67" fmla="*/ 2147483647 h 68"/>
              <a:gd name="T68" fmla="*/ 2147483647 w 160"/>
              <a:gd name="T69" fmla="*/ 2147483647 h 68"/>
              <a:gd name="T70" fmla="*/ 2147483647 w 160"/>
              <a:gd name="T71" fmla="*/ 2147483647 h 68"/>
              <a:gd name="T72" fmla="*/ 2147483647 w 160"/>
              <a:gd name="T73" fmla="*/ 2147483647 h 68"/>
              <a:gd name="T74" fmla="*/ 2147483647 w 160"/>
              <a:gd name="T75" fmla="*/ 2147483647 h 68"/>
              <a:gd name="T76" fmla="*/ 2147483647 w 160"/>
              <a:gd name="T77" fmla="*/ 2147483647 h 68"/>
              <a:gd name="T78" fmla="*/ 2147483647 w 160"/>
              <a:gd name="T79" fmla="*/ 2147483647 h 68"/>
              <a:gd name="T80" fmla="*/ 2147483647 w 160"/>
              <a:gd name="T81" fmla="*/ 2147483647 h 68"/>
              <a:gd name="T82" fmla="*/ 2147483647 w 160"/>
              <a:gd name="T83" fmla="*/ 2147483647 h 68"/>
              <a:gd name="T84" fmla="*/ 2147483647 w 160"/>
              <a:gd name="T85" fmla="*/ 2147483647 h 68"/>
              <a:gd name="T86" fmla="*/ 2147483647 w 160"/>
              <a:gd name="T87" fmla="*/ 2147483647 h 68"/>
              <a:gd name="T88" fmla="*/ 2147483647 w 160"/>
              <a:gd name="T89" fmla="*/ 2147483647 h 68"/>
              <a:gd name="T90" fmla="*/ 2147483647 w 160"/>
              <a:gd name="T91" fmla="*/ 2147483647 h 68"/>
              <a:gd name="T92" fmla="*/ 2147483647 w 160"/>
              <a:gd name="T93" fmla="*/ 2147483647 h 68"/>
              <a:gd name="T94" fmla="*/ 2147483647 w 160"/>
              <a:gd name="T95" fmla="*/ 2147483647 h 68"/>
              <a:gd name="T96" fmla="*/ 2147483647 w 160"/>
              <a:gd name="T97" fmla="*/ 2147483647 h 68"/>
              <a:gd name="T98" fmla="*/ 2147483647 w 160"/>
              <a:gd name="T99" fmla="*/ 2147483647 h 68"/>
              <a:gd name="T100" fmla="*/ 2147483647 w 160"/>
              <a:gd name="T101" fmla="*/ 2147483647 h 68"/>
              <a:gd name="T102" fmla="*/ 2147483647 w 160"/>
              <a:gd name="T103" fmla="*/ 2147483647 h 68"/>
              <a:gd name="T104" fmla="*/ 2147483647 w 160"/>
              <a:gd name="T105" fmla="*/ 2147483647 h 68"/>
              <a:gd name="T106" fmla="*/ 2147483647 w 160"/>
              <a:gd name="T107" fmla="*/ 2147483647 h 68"/>
              <a:gd name="T108" fmla="*/ 2147483647 w 160"/>
              <a:gd name="T109" fmla="*/ 2147483647 h 68"/>
              <a:gd name="T110" fmla="*/ 2147483647 w 160"/>
              <a:gd name="T111" fmla="*/ 2147483647 h 68"/>
              <a:gd name="T112" fmla="*/ 2147483647 w 160"/>
              <a:gd name="T113" fmla="*/ 2147483647 h 68"/>
              <a:gd name="T114" fmla="*/ 2147483647 w 160"/>
              <a:gd name="T115" fmla="*/ 2147483647 h 68"/>
              <a:gd name="T116" fmla="*/ 2147483647 w 160"/>
              <a:gd name="T117" fmla="*/ 2147483647 h 6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60"/>
              <a:gd name="T178" fmla="*/ 0 h 68"/>
              <a:gd name="T179" fmla="*/ 160 w 160"/>
              <a:gd name="T180" fmla="*/ 68 h 6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60" h="68">
                <a:moveTo>
                  <a:pt x="160" y="42"/>
                </a:moveTo>
                <a:lnTo>
                  <a:pt x="160" y="42"/>
                </a:lnTo>
                <a:lnTo>
                  <a:pt x="160" y="40"/>
                </a:lnTo>
                <a:lnTo>
                  <a:pt x="158" y="40"/>
                </a:lnTo>
                <a:lnTo>
                  <a:pt x="158" y="38"/>
                </a:lnTo>
                <a:lnTo>
                  <a:pt x="158" y="40"/>
                </a:lnTo>
                <a:lnTo>
                  <a:pt x="156" y="40"/>
                </a:lnTo>
                <a:lnTo>
                  <a:pt x="154" y="40"/>
                </a:lnTo>
                <a:lnTo>
                  <a:pt x="154" y="38"/>
                </a:lnTo>
                <a:lnTo>
                  <a:pt x="154" y="36"/>
                </a:lnTo>
                <a:lnTo>
                  <a:pt x="154" y="34"/>
                </a:lnTo>
                <a:lnTo>
                  <a:pt x="154" y="32"/>
                </a:lnTo>
                <a:lnTo>
                  <a:pt x="156" y="32"/>
                </a:lnTo>
                <a:lnTo>
                  <a:pt x="158" y="32"/>
                </a:lnTo>
                <a:lnTo>
                  <a:pt x="156" y="32"/>
                </a:lnTo>
                <a:lnTo>
                  <a:pt x="150" y="30"/>
                </a:lnTo>
                <a:lnTo>
                  <a:pt x="148" y="30"/>
                </a:lnTo>
                <a:lnTo>
                  <a:pt x="146" y="28"/>
                </a:lnTo>
                <a:lnTo>
                  <a:pt x="144" y="28"/>
                </a:lnTo>
                <a:lnTo>
                  <a:pt x="144" y="30"/>
                </a:lnTo>
                <a:lnTo>
                  <a:pt x="140" y="30"/>
                </a:lnTo>
                <a:lnTo>
                  <a:pt x="138" y="30"/>
                </a:lnTo>
                <a:lnTo>
                  <a:pt x="138" y="28"/>
                </a:lnTo>
                <a:lnTo>
                  <a:pt x="136" y="28"/>
                </a:lnTo>
                <a:lnTo>
                  <a:pt x="134" y="28"/>
                </a:lnTo>
                <a:lnTo>
                  <a:pt x="132" y="28"/>
                </a:lnTo>
                <a:lnTo>
                  <a:pt x="128" y="26"/>
                </a:lnTo>
                <a:lnTo>
                  <a:pt x="124" y="26"/>
                </a:lnTo>
                <a:lnTo>
                  <a:pt x="120" y="26"/>
                </a:lnTo>
                <a:lnTo>
                  <a:pt x="120" y="24"/>
                </a:lnTo>
                <a:lnTo>
                  <a:pt x="118" y="24"/>
                </a:lnTo>
                <a:lnTo>
                  <a:pt x="116" y="24"/>
                </a:lnTo>
                <a:lnTo>
                  <a:pt x="114" y="24"/>
                </a:lnTo>
                <a:lnTo>
                  <a:pt x="112" y="24"/>
                </a:lnTo>
                <a:lnTo>
                  <a:pt x="112" y="22"/>
                </a:lnTo>
                <a:lnTo>
                  <a:pt x="110" y="22"/>
                </a:lnTo>
                <a:lnTo>
                  <a:pt x="108" y="22"/>
                </a:lnTo>
                <a:lnTo>
                  <a:pt x="106" y="22"/>
                </a:lnTo>
                <a:lnTo>
                  <a:pt x="104" y="20"/>
                </a:lnTo>
                <a:lnTo>
                  <a:pt x="102" y="20"/>
                </a:lnTo>
                <a:lnTo>
                  <a:pt x="100" y="20"/>
                </a:lnTo>
                <a:lnTo>
                  <a:pt x="98" y="20"/>
                </a:lnTo>
                <a:lnTo>
                  <a:pt x="96" y="20"/>
                </a:lnTo>
                <a:lnTo>
                  <a:pt x="96" y="18"/>
                </a:lnTo>
                <a:lnTo>
                  <a:pt x="92" y="18"/>
                </a:lnTo>
                <a:lnTo>
                  <a:pt x="90" y="18"/>
                </a:lnTo>
                <a:lnTo>
                  <a:pt x="88" y="18"/>
                </a:lnTo>
                <a:lnTo>
                  <a:pt x="84" y="16"/>
                </a:lnTo>
                <a:lnTo>
                  <a:pt x="82" y="16"/>
                </a:lnTo>
                <a:lnTo>
                  <a:pt x="80" y="14"/>
                </a:lnTo>
                <a:lnTo>
                  <a:pt x="78" y="14"/>
                </a:lnTo>
                <a:lnTo>
                  <a:pt x="76" y="14"/>
                </a:lnTo>
                <a:lnTo>
                  <a:pt x="74" y="14"/>
                </a:lnTo>
                <a:lnTo>
                  <a:pt x="72" y="14"/>
                </a:lnTo>
                <a:lnTo>
                  <a:pt x="72" y="12"/>
                </a:lnTo>
                <a:lnTo>
                  <a:pt x="70" y="12"/>
                </a:lnTo>
                <a:lnTo>
                  <a:pt x="68" y="12"/>
                </a:lnTo>
                <a:lnTo>
                  <a:pt x="66" y="12"/>
                </a:lnTo>
                <a:lnTo>
                  <a:pt x="64" y="12"/>
                </a:lnTo>
                <a:lnTo>
                  <a:pt x="62" y="10"/>
                </a:lnTo>
                <a:lnTo>
                  <a:pt x="60" y="10"/>
                </a:lnTo>
                <a:lnTo>
                  <a:pt x="58" y="10"/>
                </a:lnTo>
                <a:lnTo>
                  <a:pt x="56" y="10"/>
                </a:lnTo>
                <a:lnTo>
                  <a:pt x="54" y="8"/>
                </a:lnTo>
                <a:lnTo>
                  <a:pt x="52" y="8"/>
                </a:lnTo>
                <a:lnTo>
                  <a:pt x="50" y="8"/>
                </a:lnTo>
                <a:lnTo>
                  <a:pt x="50" y="6"/>
                </a:lnTo>
                <a:lnTo>
                  <a:pt x="46" y="6"/>
                </a:lnTo>
                <a:lnTo>
                  <a:pt x="44" y="6"/>
                </a:lnTo>
                <a:lnTo>
                  <a:pt x="42" y="6"/>
                </a:lnTo>
                <a:lnTo>
                  <a:pt x="40" y="6"/>
                </a:lnTo>
                <a:lnTo>
                  <a:pt x="40" y="4"/>
                </a:lnTo>
                <a:lnTo>
                  <a:pt x="38" y="4"/>
                </a:lnTo>
                <a:lnTo>
                  <a:pt x="36" y="4"/>
                </a:lnTo>
                <a:lnTo>
                  <a:pt x="34" y="4"/>
                </a:lnTo>
                <a:lnTo>
                  <a:pt x="32" y="4"/>
                </a:lnTo>
                <a:lnTo>
                  <a:pt x="32" y="2"/>
                </a:lnTo>
                <a:lnTo>
                  <a:pt x="30" y="2"/>
                </a:lnTo>
                <a:lnTo>
                  <a:pt x="28" y="2"/>
                </a:lnTo>
                <a:lnTo>
                  <a:pt x="26" y="2"/>
                </a:lnTo>
                <a:lnTo>
                  <a:pt x="24" y="2"/>
                </a:lnTo>
                <a:lnTo>
                  <a:pt x="22" y="0"/>
                </a:lnTo>
                <a:lnTo>
                  <a:pt x="20" y="0"/>
                </a:lnTo>
                <a:lnTo>
                  <a:pt x="22" y="2"/>
                </a:lnTo>
                <a:lnTo>
                  <a:pt x="24" y="6"/>
                </a:lnTo>
                <a:lnTo>
                  <a:pt x="24" y="8"/>
                </a:lnTo>
                <a:lnTo>
                  <a:pt x="22" y="10"/>
                </a:lnTo>
                <a:lnTo>
                  <a:pt x="20" y="10"/>
                </a:lnTo>
                <a:lnTo>
                  <a:pt x="18" y="10"/>
                </a:lnTo>
                <a:lnTo>
                  <a:pt x="16" y="10"/>
                </a:lnTo>
                <a:lnTo>
                  <a:pt x="18" y="22"/>
                </a:lnTo>
                <a:lnTo>
                  <a:pt x="16" y="22"/>
                </a:lnTo>
                <a:lnTo>
                  <a:pt x="14" y="22"/>
                </a:lnTo>
                <a:lnTo>
                  <a:pt x="12" y="20"/>
                </a:lnTo>
                <a:lnTo>
                  <a:pt x="10" y="16"/>
                </a:lnTo>
                <a:lnTo>
                  <a:pt x="8" y="12"/>
                </a:lnTo>
                <a:lnTo>
                  <a:pt x="6" y="12"/>
                </a:lnTo>
                <a:lnTo>
                  <a:pt x="2" y="14"/>
                </a:lnTo>
                <a:lnTo>
                  <a:pt x="0" y="14"/>
                </a:lnTo>
                <a:lnTo>
                  <a:pt x="0" y="18"/>
                </a:lnTo>
                <a:lnTo>
                  <a:pt x="0" y="22"/>
                </a:lnTo>
                <a:lnTo>
                  <a:pt x="0" y="24"/>
                </a:lnTo>
                <a:lnTo>
                  <a:pt x="2" y="24"/>
                </a:lnTo>
                <a:lnTo>
                  <a:pt x="4" y="24"/>
                </a:lnTo>
                <a:lnTo>
                  <a:pt x="8" y="24"/>
                </a:lnTo>
                <a:lnTo>
                  <a:pt x="8" y="26"/>
                </a:lnTo>
                <a:lnTo>
                  <a:pt x="10" y="30"/>
                </a:lnTo>
                <a:lnTo>
                  <a:pt x="12" y="32"/>
                </a:lnTo>
                <a:lnTo>
                  <a:pt x="14" y="36"/>
                </a:lnTo>
                <a:lnTo>
                  <a:pt x="20" y="40"/>
                </a:lnTo>
                <a:lnTo>
                  <a:pt x="20" y="42"/>
                </a:lnTo>
                <a:lnTo>
                  <a:pt x="22" y="42"/>
                </a:lnTo>
                <a:lnTo>
                  <a:pt x="22" y="44"/>
                </a:lnTo>
                <a:lnTo>
                  <a:pt x="24" y="44"/>
                </a:lnTo>
                <a:lnTo>
                  <a:pt x="26" y="44"/>
                </a:lnTo>
                <a:lnTo>
                  <a:pt x="28" y="44"/>
                </a:lnTo>
                <a:lnTo>
                  <a:pt x="28" y="46"/>
                </a:lnTo>
                <a:lnTo>
                  <a:pt x="30" y="46"/>
                </a:lnTo>
                <a:lnTo>
                  <a:pt x="32" y="46"/>
                </a:lnTo>
                <a:lnTo>
                  <a:pt x="34" y="46"/>
                </a:lnTo>
                <a:lnTo>
                  <a:pt x="36" y="46"/>
                </a:lnTo>
                <a:lnTo>
                  <a:pt x="38" y="48"/>
                </a:lnTo>
                <a:lnTo>
                  <a:pt x="40" y="48"/>
                </a:lnTo>
                <a:lnTo>
                  <a:pt x="42" y="48"/>
                </a:lnTo>
                <a:lnTo>
                  <a:pt x="44" y="48"/>
                </a:lnTo>
                <a:lnTo>
                  <a:pt x="46" y="50"/>
                </a:lnTo>
                <a:lnTo>
                  <a:pt x="48" y="50"/>
                </a:lnTo>
                <a:lnTo>
                  <a:pt x="50" y="50"/>
                </a:lnTo>
                <a:lnTo>
                  <a:pt x="52" y="50"/>
                </a:lnTo>
                <a:lnTo>
                  <a:pt x="54" y="50"/>
                </a:lnTo>
                <a:lnTo>
                  <a:pt x="56" y="52"/>
                </a:lnTo>
                <a:lnTo>
                  <a:pt x="58" y="52"/>
                </a:lnTo>
                <a:lnTo>
                  <a:pt x="60" y="52"/>
                </a:lnTo>
                <a:lnTo>
                  <a:pt x="62" y="54"/>
                </a:lnTo>
                <a:lnTo>
                  <a:pt x="64" y="52"/>
                </a:lnTo>
                <a:lnTo>
                  <a:pt x="64" y="54"/>
                </a:lnTo>
                <a:lnTo>
                  <a:pt x="66" y="54"/>
                </a:lnTo>
                <a:lnTo>
                  <a:pt x="68" y="54"/>
                </a:lnTo>
                <a:lnTo>
                  <a:pt x="70" y="54"/>
                </a:lnTo>
                <a:lnTo>
                  <a:pt x="70" y="56"/>
                </a:lnTo>
                <a:lnTo>
                  <a:pt x="72" y="56"/>
                </a:lnTo>
                <a:lnTo>
                  <a:pt x="74" y="56"/>
                </a:lnTo>
                <a:lnTo>
                  <a:pt x="76" y="56"/>
                </a:lnTo>
                <a:lnTo>
                  <a:pt x="78" y="56"/>
                </a:lnTo>
                <a:lnTo>
                  <a:pt x="78" y="58"/>
                </a:lnTo>
                <a:lnTo>
                  <a:pt x="80" y="58"/>
                </a:lnTo>
                <a:lnTo>
                  <a:pt x="82" y="58"/>
                </a:lnTo>
                <a:lnTo>
                  <a:pt x="84" y="58"/>
                </a:lnTo>
                <a:lnTo>
                  <a:pt x="86" y="58"/>
                </a:lnTo>
                <a:lnTo>
                  <a:pt x="88" y="60"/>
                </a:lnTo>
                <a:lnTo>
                  <a:pt x="90" y="60"/>
                </a:lnTo>
                <a:lnTo>
                  <a:pt x="92" y="60"/>
                </a:lnTo>
                <a:lnTo>
                  <a:pt x="94" y="60"/>
                </a:lnTo>
                <a:lnTo>
                  <a:pt x="96" y="60"/>
                </a:lnTo>
                <a:lnTo>
                  <a:pt x="96" y="62"/>
                </a:lnTo>
                <a:lnTo>
                  <a:pt x="98" y="62"/>
                </a:lnTo>
                <a:lnTo>
                  <a:pt x="100" y="62"/>
                </a:lnTo>
                <a:lnTo>
                  <a:pt x="102" y="62"/>
                </a:lnTo>
                <a:lnTo>
                  <a:pt x="104" y="64"/>
                </a:lnTo>
                <a:lnTo>
                  <a:pt x="106" y="64"/>
                </a:lnTo>
                <a:lnTo>
                  <a:pt x="108" y="64"/>
                </a:lnTo>
                <a:lnTo>
                  <a:pt x="112" y="66"/>
                </a:lnTo>
                <a:lnTo>
                  <a:pt x="114" y="66"/>
                </a:lnTo>
                <a:lnTo>
                  <a:pt x="116" y="66"/>
                </a:lnTo>
                <a:lnTo>
                  <a:pt x="118" y="66"/>
                </a:lnTo>
                <a:lnTo>
                  <a:pt x="120" y="68"/>
                </a:lnTo>
                <a:lnTo>
                  <a:pt x="122" y="68"/>
                </a:lnTo>
                <a:lnTo>
                  <a:pt x="124" y="68"/>
                </a:lnTo>
                <a:lnTo>
                  <a:pt x="128" y="68"/>
                </a:lnTo>
                <a:lnTo>
                  <a:pt x="126" y="68"/>
                </a:lnTo>
                <a:lnTo>
                  <a:pt x="126" y="66"/>
                </a:lnTo>
                <a:lnTo>
                  <a:pt x="124" y="66"/>
                </a:lnTo>
                <a:lnTo>
                  <a:pt x="122" y="66"/>
                </a:lnTo>
                <a:lnTo>
                  <a:pt x="122" y="64"/>
                </a:lnTo>
                <a:lnTo>
                  <a:pt x="124" y="64"/>
                </a:lnTo>
                <a:lnTo>
                  <a:pt x="124" y="62"/>
                </a:lnTo>
                <a:lnTo>
                  <a:pt x="126" y="62"/>
                </a:lnTo>
                <a:lnTo>
                  <a:pt x="126" y="58"/>
                </a:lnTo>
                <a:lnTo>
                  <a:pt x="126" y="56"/>
                </a:lnTo>
                <a:lnTo>
                  <a:pt x="126" y="54"/>
                </a:lnTo>
                <a:lnTo>
                  <a:pt x="128" y="54"/>
                </a:lnTo>
                <a:lnTo>
                  <a:pt x="128" y="52"/>
                </a:lnTo>
                <a:lnTo>
                  <a:pt x="128" y="50"/>
                </a:lnTo>
                <a:lnTo>
                  <a:pt x="128" y="48"/>
                </a:lnTo>
                <a:lnTo>
                  <a:pt x="128" y="46"/>
                </a:lnTo>
                <a:lnTo>
                  <a:pt x="130" y="46"/>
                </a:lnTo>
                <a:lnTo>
                  <a:pt x="132" y="46"/>
                </a:lnTo>
                <a:lnTo>
                  <a:pt x="136" y="46"/>
                </a:lnTo>
                <a:lnTo>
                  <a:pt x="138" y="46"/>
                </a:lnTo>
                <a:lnTo>
                  <a:pt x="138" y="44"/>
                </a:lnTo>
                <a:lnTo>
                  <a:pt x="138" y="42"/>
                </a:lnTo>
                <a:lnTo>
                  <a:pt x="140" y="44"/>
                </a:lnTo>
                <a:lnTo>
                  <a:pt x="142" y="44"/>
                </a:lnTo>
                <a:lnTo>
                  <a:pt x="142" y="42"/>
                </a:lnTo>
                <a:lnTo>
                  <a:pt x="144" y="42"/>
                </a:lnTo>
                <a:lnTo>
                  <a:pt x="144" y="44"/>
                </a:lnTo>
                <a:lnTo>
                  <a:pt x="146" y="44"/>
                </a:lnTo>
                <a:lnTo>
                  <a:pt x="146" y="42"/>
                </a:lnTo>
                <a:lnTo>
                  <a:pt x="148" y="42"/>
                </a:lnTo>
                <a:lnTo>
                  <a:pt x="148" y="44"/>
                </a:lnTo>
                <a:lnTo>
                  <a:pt x="150" y="44"/>
                </a:lnTo>
                <a:lnTo>
                  <a:pt x="150" y="46"/>
                </a:lnTo>
                <a:lnTo>
                  <a:pt x="148" y="46"/>
                </a:lnTo>
                <a:lnTo>
                  <a:pt x="150" y="46"/>
                </a:lnTo>
                <a:lnTo>
                  <a:pt x="150" y="48"/>
                </a:lnTo>
                <a:lnTo>
                  <a:pt x="152" y="48"/>
                </a:lnTo>
                <a:lnTo>
                  <a:pt x="158" y="48"/>
                </a:lnTo>
                <a:lnTo>
                  <a:pt x="158" y="44"/>
                </a:lnTo>
                <a:lnTo>
                  <a:pt x="160" y="44"/>
                </a:lnTo>
                <a:lnTo>
                  <a:pt x="160" y="42"/>
                </a:lnTo>
                <a:close/>
              </a:path>
            </a:pathLst>
          </a:custGeom>
          <a:solidFill>
            <a:srgbClr val="4F6228"/>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789" name="Wenatchee, WA">
            <a:extLst>
              <a:ext uri="{FF2B5EF4-FFF2-40B4-BE49-F238E27FC236}">
                <a16:creationId xmlns:a16="http://schemas.microsoft.com/office/drawing/2014/main" xmlns="" id="{00000000-0008-0000-0000-0000D7020000}"/>
              </a:ext>
            </a:extLst>
          </p:cNvPr>
          <p:cNvSpPr>
            <a:spLocks/>
          </p:cNvSpPr>
          <p:nvPr/>
        </p:nvSpPr>
        <p:spPr bwMode="auto">
          <a:xfrm>
            <a:off x="4177973" y="2758790"/>
            <a:ext cx="288925" cy="268078"/>
          </a:xfrm>
          <a:custGeom>
            <a:avLst/>
            <a:gdLst>
              <a:gd name="connsiteX0" fmla="*/ 15875 w 288925"/>
              <a:gd name="connsiteY0" fmla="*/ 203200 h 269875"/>
              <a:gd name="connsiteX1" fmla="*/ 19050 w 288925"/>
              <a:gd name="connsiteY1" fmla="*/ 203200 h 269875"/>
              <a:gd name="connsiteX2" fmla="*/ 15875 w 288925"/>
              <a:gd name="connsiteY2" fmla="*/ 206375 h 269875"/>
              <a:gd name="connsiteX3" fmla="*/ 60325 w 288925"/>
              <a:gd name="connsiteY3" fmla="*/ 0 h 269875"/>
              <a:gd name="connsiteX4" fmla="*/ 63500 w 288925"/>
              <a:gd name="connsiteY4" fmla="*/ 3175 h 269875"/>
              <a:gd name="connsiteX5" fmla="*/ 66675 w 288925"/>
              <a:gd name="connsiteY5" fmla="*/ 3175 h 269875"/>
              <a:gd name="connsiteX6" fmla="*/ 66675 w 288925"/>
              <a:gd name="connsiteY6" fmla="*/ 0 h 269875"/>
              <a:gd name="connsiteX7" fmla="*/ 69850 w 288925"/>
              <a:gd name="connsiteY7" fmla="*/ 0 h 269875"/>
              <a:gd name="connsiteX8" fmla="*/ 69850 w 288925"/>
              <a:gd name="connsiteY8" fmla="*/ 3175 h 269875"/>
              <a:gd name="connsiteX9" fmla="*/ 73025 w 288925"/>
              <a:gd name="connsiteY9" fmla="*/ 3175 h 269875"/>
              <a:gd name="connsiteX10" fmla="*/ 73025 w 288925"/>
              <a:gd name="connsiteY10" fmla="*/ 0 h 269875"/>
              <a:gd name="connsiteX11" fmla="*/ 76200 w 288925"/>
              <a:gd name="connsiteY11" fmla="*/ 0 h 269875"/>
              <a:gd name="connsiteX12" fmla="*/ 76200 w 288925"/>
              <a:gd name="connsiteY12" fmla="*/ 3175 h 269875"/>
              <a:gd name="connsiteX13" fmla="*/ 79375 w 288925"/>
              <a:gd name="connsiteY13" fmla="*/ 3175 h 269875"/>
              <a:gd name="connsiteX14" fmla="*/ 79375 w 288925"/>
              <a:gd name="connsiteY14" fmla="*/ 6350 h 269875"/>
              <a:gd name="connsiteX15" fmla="*/ 79375 w 288925"/>
              <a:gd name="connsiteY15" fmla="*/ 9525 h 269875"/>
              <a:gd name="connsiteX16" fmla="*/ 82550 w 288925"/>
              <a:gd name="connsiteY16" fmla="*/ 9525 h 269875"/>
              <a:gd name="connsiteX17" fmla="*/ 92075 w 288925"/>
              <a:gd name="connsiteY17" fmla="*/ 9525 h 269875"/>
              <a:gd name="connsiteX18" fmla="*/ 98425 w 288925"/>
              <a:gd name="connsiteY18" fmla="*/ 9525 h 269875"/>
              <a:gd name="connsiteX19" fmla="*/ 95250 w 288925"/>
              <a:gd name="connsiteY19" fmla="*/ 12700 h 269875"/>
              <a:gd name="connsiteX20" fmla="*/ 98425 w 288925"/>
              <a:gd name="connsiteY20" fmla="*/ 12700 h 269875"/>
              <a:gd name="connsiteX21" fmla="*/ 98425 w 288925"/>
              <a:gd name="connsiteY21" fmla="*/ 15875 h 269875"/>
              <a:gd name="connsiteX22" fmla="*/ 95250 w 288925"/>
              <a:gd name="connsiteY22" fmla="*/ 15875 h 269875"/>
              <a:gd name="connsiteX23" fmla="*/ 95250 w 288925"/>
              <a:gd name="connsiteY23" fmla="*/ 19050 h 269875"/>
              <a:gd name="connsiteX24" fmla="*/ 95250 w 288925"/>
              <a:gd name="connsiteY24" fmla="*/ 22225 h 269875"/>
              <a:gd name="connsiteX25" fmla="*/ 92075 w 288925"/>
              <a:gd name="connsiteY25" fmla="*/ 22225 h 269875"/>
              <a:gd name="connsiteX26" fmla="*/ 92075 w 288925"/>
              <a:gd name="connsiteY26" fmla="*/ 25400 h 269875"/>
              <a:gd name="connsiteX27" fmla="*/ 95250 w 288925"/>
              <a:gd name="connsiteY27" fmla="*/ 25400 h 269875"/>
              <a:gd name="connsiteX28" fmla="*/ 95250 w 288925"/>
              <a:gd name="connsiteY28" fmla="*/ 28575 h 269875"/>
              <a:gd name="connsiteX29" fmla="*/ 92075 w 288925"/>
              <a:gd name="connsiteY29" fmla="*/ 28575 h 269875"/>
              <a:gd name="connsiteX30" fmla="*/ 92075 w 288925"/>
              <a:gd name="connsiteY30" fmla="*/ 31750 h 269875"/>
              <a:gd name="connsiteX31" fmla="*/ 92075 w 288925"/>
              <a:gd name="connsiteY31" fmla="*/ 34925 h 269875"/>
              <a:gd name="connsiteX32" fmla="*/ 95250 w 288925"/>
              <a:gd name="connsiteY32" fmla="*/ 34925 h 269875"/>
              <a:gd name="connsiteX33" fmla="*/ 98425 w 288925"/>
              <a:gd name="connsiteY33" fmla="*/ 34925 h 269875"/>
              <a:gd name="connsiteX34" fmla="*/ 98425 w 288925"/>
              <a:gd name="connsiteY34" fmla="*/ 38100 h 269875"/>
              <a:gd name="connsiteX35" fmla="*/ 101600 w 288925"/>
              <a:gd name="connsiteY35" fmla="*/ 38100 h 269875"/>
              <a:gd name="connsiteX36" fmla="*/ 101600 w 288925"/>
              <a:gd name="connsiteY36" fmla="*/ 41275 h 269875"/>
              <a:gd name="connsiteX37" fmla="*/ 101600 w 288925"/>
              <a:gd name="connsiteY37" fmla="*/ 44450 h 269875"/>
              <a:gd name="connsiteX38" fmla="*/ 98425 w 288925"/>
              <a:gd name="connsiteY38" fmla="*/ 44450 h 269875"/>
              <a:gd name="connsiteX39" fmla="*/ 98425 w 288925"/>
              <a:gd name="connsiteY39" fmla="*/ 47625 h 269875"/>
              <a:gd name="connsiteX40" fmla="*/ 98425 w 288925"/>
              <a:gd name="connsiteY40" fmla="*/ 50800 h 269875"/>
              <a:gd name="connsiteX41" fmla="*/ 101600 w 288925"/>
              <a:gd name="connsiteY41" fmla="*/ 50800 h 269875"/>
              <a:gd name="connsiteX42" fmla="*/ 101600 w 288925"/>
              <a:gd name="connsiteY42" fmla="*/ 53975 h 269875"/>
              <a:gd name="connsiteX43" fmla="*/ 104775 w 288925"/>
              <a:gd name="connsiteY43" fmla="*/ 53975 h 269875"/>
              <a:gd name="connsiteX44" fmla="*/ 107950 w 288925"/>
              <a:gd name="connsiteY44" fmla="*/ 53975 h 269875"/>
              <a:gd name="connsiteX45" fmla="*/ 107950 w 288925"/>
              <a:gd name="connsiteY45" fmla="*/ 57150 h 269875"/>
              <a:gd name="connsiteX46" fmla="*/ 107950 w 288925"/>
              <a:gd name="connsiteY46" fmla="*/ 60325 h 269875"/>
              <a:gd name="connsiteX47" fmla="*/ 111125 w 288925"/>
              <a:gd name="connsiteY47" fmla="*/ 60325 h 269875"/>
              <a:gd name="connsiteX48" fmla="*/ 111125 w 288925"/>
              <a:gd name="connsiteY48" fmla="*/ 63500 h 269875"/>
              <a:gd name="connsiteX49" fmla="*/ 111125 w 288925"/>
              <a:gd name="connsiteY49" fmla="*/ 66675 h 269875"/>
              <a:gd name="connsiteX50" fmla="*/ 114300 w 288925"/>
              <a:gd name="connsiteY50" fmla="*/ 66675 h 269875"/>
              <a:gd name="connsiteX51" fmla="*/ 117475 w 288925"/>
              <a:gd name="connsiteY51" fmla="*/ 69850 h 269875"/>
              <a:gd name="connsiteX52" fmla="*/ 117475 w 288925"/>
              <a:gd name="connsiteY52" fmla="*/ 73025 h 269875"/>
              <a:gd name="connsiteX53" fmla="*/ 120650 w 288925"/>
              <a:gd name="connsiteY53" fmla="*/ 73025 h 269875"/>
              <a:gd name="connsiteX54" fmla="*/ 120650 w 288925"/>
              <a:gd name="connsiteY54" fmla="*/ 76200 h 269875"/>
              <a:gd name="connsiteX55" fmla="*/ 120650 w 288925"/>
              <a:gd name="connsiteY55" fmla="*/ 79375 h 269875"/>
              <a:gd name="connsiteX56" fmla="*/ 120650 w 288925"/>
              <a:gd name="connsiteY56" fmla="*/ 82550 h 269875"/>
              <a:gd name="connsiteX57" fmla="*/ 120650 w 288925"/>
              <a:gd name="connsiteY57" fmla="*/ 88900 h 269875"/>
              <a:gd name="connsiteX58" fmla="*/ 120650 w 288925"/>
              <a:gd name="connsiteY58" fmla="*/ 92075 h 269875"/>
              <a:gd name="connsiteX59" fmla="*/ 123825 w 288925"/>
              <a:gd name="connsiteY59" fmla="*/ 92075 h 269875"/>
              <a:gd name="connsiteX60" fmla="*/ 123825 w 288925"/>
              <a:gd name="connsiteY60" fmla="*/ 95250 h 269875"/>
              <a:gd name="connsiteX61" fmla="*/ 127000 w 288925"/>
              <a:gd name="connsiteY61" fmla="*/ 92075 h 269875"/>
              <a:gd name="connsiteX62" fmla="*/ 127000 w 288925"/>
              <a:gd name="connsiteY62" fmla="*/ 95250 h 269875"/>
              <a:gd name="connsiteX63" fmla="*/ 127000 w 288925"/>
              <a:gd name="connsiteY63" fmla="*/ 98425 h 269875"/>
              <a:gd name="connsiteX64" fmla="*/ 130175 w 288925"/>
              <a:gd name="connsiteY64" fmla="*/ 98425 h 269875"/>
              <a:gd name="connsiteX65" fmla="*/ 130175 w 288925"/>
              <a:gd name="connsiteY65" fmla="*/ 101600 h 269875"/>
              <a:gd name="connsiteX66" fmla="*/ 133350 w 288925"/>
              <a:gd name="connsiteY66" fmla="*/ 101600 h 269875"/>
              <a:gd name="connsiteX67" fmla="*/ 133350 w 288925"/>
              <a:gd name="connsiteY67" fmla="*/ 104775 h 269875"/>
              <a:gd name="connsiteX68" fmla="*/ 136525 w 288925"/>
              <a:gd name="connsiteY68" fmla="*/ 104775 h 269875"/>
              <a:gd name="connsiteX69" fmla="*/ 136525 w 288925"/>
              <a:gd name="connsiteY69" fmla="*/ 107950 h 269875"/>
              <a:gd name="connsiteX70" fmla="*/ 139700 w 288925"/>
              <a:gd name="connsiteY70" fmla="*/ 107950 h 269875"/>
              <a:gd name="connsiteX71" fmla="*/ 142875 w 288925"/>
              <a:gd name="connsiteY71" fmla="*/ 107950 h 269875"/>
              <a:gd name="connsiteX72" fmla="*/ 142875 w 288925"/>
              <a:gd name="connsiteY72" fmla="*/ 111125 h 269875"/>
              <a:gd name="connsiteX73" fmla="*/ 139700 w 288925"/>
              <a:gd name="connsiteY73" fmla="*/ 111125 h 269875"/>
              <a:gd name="connsiteX74" fmla="*/ 139700 w 288925"/>
              <a:gd name="connsiteY74" fmla="*/ 114300 h 269875"/>
              <a:gd name="connsiteX75" fmla="*/ 142875 w 288925"/>
              <a:gd name="connsiteY75" fmla="*/ 114300 h 269875"/>
              <a:gd name="connsiteX76" fmla="*/ 142875 w 288925"/>
              <a:gd name="connsiteY76" fmla="*/ 117475 h 269875"/>
              <a:gd name="connsiteX77" fmla="*/ 146050 w 288925"/>
              <a:gd name="connsiteY77" fmla="*/ 117475 h 269875"/>
              <a:gd name="connsiteX78" fmla="*/ 146050 w 288925"/>
              <a:gd name="connsiteY78" fmla="*/ 120650 h 269875"/>
              <a:gd name="connsiteX79" fmla="*/ 146050 w 288925"/>
              <a:gd name="connsiteY79" fmla="*/ 127000 h 269875"/>
              <a:gd name="connsiteX80" fmla="*/ 149225 w 288925"/>
              <a:gd name="connsiteY80" fmla="*/ 127000 h 269875"/>
              <a:gd name="connsiteX81" fmla="*/ 146050 w 288925"/>
              <a:gd name="connsiteY81" fmla="*/ 130175 h 269875"/>
              <a:gd name="connsiteX82" fmla="*/ 149225 w 288925"/>
              <a:gd name="connsiteY82" fmla="*/ 130175 h 269875"/>
              <a:gd name="connsiteX83" fmla="*/ 149225 w 288925"/>
              <a:gd name="connsiteY83" fmla="*/ 133350 h 269875"/>
              <a:gd name="connsiteX84" fmla="*/ 152400 w 288925"/>
              <a:gd name="connsiteY84" fmla="*/ 133350 h 269875"/>
              <a:gd name="connsiteX85" fmla="*/ 155575 w 288925"/>
              <a:gd name="connsiteY85" fmla="*/ 133350 h 269875"/>
              <a:gd name="connsiteX86" fmla="*/ 158750 w 288925"/>
              <a:gd name="connsiteY86" fmla="*/ 133350 h 269875"/>
              <a:gd name="connsiteX87" fmla="*/ 161925 w 288925"/>
              <a:gd name="connsiteY87" fmla="*/ 133350 h 269875"/>
              <a:gd name="connsiteX88" fmla="*/ 165100 w 288925"/>
              <a:gd name="connsiteY88" fmla="*/ 133350 h 269875"/>
              <a:gd name="connsiteX89" fmla="*/ 165100 w 288925"/>
              <a:gd name="connsiteY89" fmla="*/ 136525 h 269875"/>
              <a:gd name="connsiteX90" fmla="*/ 168275 w 288925"/>
              <a:gd name="connsiteY90" fmla="*/ 136525 h 269875"/>
              <a:gd name="connsiteX91" fmla="*/ 171450 w 288925"/>
              <a:gd name="connsiteY91" fmla="*/ 136525 h 269875"/>
              <a:gd name="connsiteX92" fmla="*/ 171450 w 288925"/>
              <a:gd name="connsiteY92" fmla="*/ 133350 h 269875"/>
              <a:gd name="connsiteX93" fmla="*/ 171450 w 288925"/>
              <a:gd name="connsiteY93" fmla="*/ 130175 h 269875"/>
              <a:gd name="connsiteX94" fmla="*/ 174625 w 288925"/>
              <a:gd name="connsiteY94" fmla="*/ 130175 h 269875"/>
              <a:gd name="connsiteX95" fmla="*/ 174625 w 288925"/>
              <a:gd name="connsiteY95" fmla="*/ 127000 h 269875"/>
              <a:gd name="connsiteX96" fmla="*/ 174625 w 288925"/>
              <a:gd name="connsiteY96" fmla="*/ 123825 h 269875"/>
              <a:gd name="connsiteX97" fmla="*/ 174625 w 288925"/>
              <a:gd name="connsiteY97" fmla="*/ 117475 h 269875"/>
              <a:gd name="connsiteX98" fmla="*/ 177800 w 288925"/>
              <a:gd name="connsiteY98" fmla="*/ 117475 h 269875"/>
              <a:gd name="connsiteX99" fmla="*/ 180975 w 288925"/>
              <a:gd name="connsiteY99" fmla="*/ 117475 h 269875"/>
              <a:gd name="connsiteX100" fmla="*/ 180975 w 288925"/>
              <a:gd name="connsiteY100" fmla="*/ 114300 h 269875"/>
              <a:gd name="connsiteX101" fmla="*/ 184150 w 288925"/>
              <a:gd name="connsiteY101" fmla="*/ 114300 h 269875"/>
              <a:gd name="connsiteX102" fmla="*/ 187325 w 288925"/>
              <a:gd name="connsiteY102" fmla="*/ 114300 h 269875"/>
              <a:gd name="connsiteX103" fmla="*/ 190500 w 288925"/>
              <a:gd name="connsiteY103" fmla="*/ 114300 h 269875"/>
              <a:gd name="connsiteX104" fmla="*/ 193675 w 288925"/>
              <a:gd name="connsiteY104" fmla="*/ 114300 h 269875"/>
              <a:gd name="connsiteX105" fmla="*/ 193675 w 288925"/>
              <a:gd name="connsiteY105" fmla="*/ 117475 h 269875"/>
              <a:gd name="connsiteX106" fmla="*/ 196850 w 288925"/>
              <a:gd name="connsiteY106" fmla="*/ 117475 h 269875"/>
              <a:gd name="connsiteX107" fmla="*/ 200025 w 288925"/>
              <a:gd name="connsiteY107" fmla="*/ 117475 h 269875"/>
              <a:gd name="connsiteX108" fmla="*/ 203200 w 288925"/>
              <a:gd name="connsiteY108" fmla="*/ 117475 h 269875"/>
              <a:gd name="connsiteX109" fmla="*/ 203200 w 288925"/>
              <a:gd name="connsiteY109" fmla="*/ 120650 h 269875"/>
              <a:gd name="connsiteX110" fmla="*/ 200025 w 288925"/>
              <a:gd name="connsiteY110" fmla="*/ 123825 h 269875"/>
              <a:gd name="connsiteX111" fmla="*/ 200025 w 288925"/>
              <a:gd name="connsiteY111" fmla="*/ 127000 h 269875"/>
              <a:gd name="connsiteX112" fmla="*/ 196850 w 288925"/>
              <a:gd name="connsiteY112" fmla="*/ 127000 h 269875"/>
              <a:gd name="connsiteX113" fmla="*/ 196850 w 288925"/>
              <a:gd name="connsiteY113" fmla="*/ 130175 h 269875"/>
              <a:gd name="connsiteX114" fmla="*/ 200025 w 288925"/>
              <a:gd name="connsiteY114" fmla="*/ 130175 h 269875"/>
              <a:gd name="connsiteX115" fmla="*/ 200025 w 288925"/>
              <a:gd name="connsiteY115" fmla="*/ 133350 h 269875"/>
              <a:gd name="connsiteX116" fmla="*/ 200025 w 288925"/>
              <a:gd name="connsiteY116" fmla="*/ 136525 h 269875"/>
              <a:gd name="connsiteX117" fmla="*/ 203200 w 288925"/>
              <a:gd name="connsiteY117" fmla="*/ 136525 h 269875"/>
              <a:gd name="connsiteX118" fmla="*/ 206375 w 288925"/>
              <a:gd name="connsiteY118" fmla="*/ 136525 h 269875"/>
              <a:gd name="connsiteX119" fmla="*/ 206375 w 288925"/>
              <a:gd name="connsiteY119" fmla="*/ 133350 h 269875"/>
              <a:gd name="connsiteX120" fmla="*/ 209550 w 288925"/>
              <a:gd name="connsiteY120" fmla="*/ 133350 h 269875"/>
              <a:gd name="connsiteX121" fmla="*/ 212725 w 288925"/>
              <a:gd name="connsiteY121" fmla="*/ 133350 h 269875"/>
              <a:gd name="connsiteX122" fmla="*/ 212725 w 288925"/>
              <a:gd name="connsiteY122" fmla="*/ 130175 h 269875"/>
              <a:gd name="connsiteX123" fmla="*/ 215900 w 288925"/>
              <a:gd name="connsiteY123" fmla="*/ 130175 h 269875"/>
              <a:gd name="connsiteX124" fmla="*/ 219075 w 288925"/>
              <a:gd name="connsiteY124" fmla="*/ 130175 h 269875"/>
              <a:gd name="connsiteX125" fmla="*/ 219075 w 288925"/>
              <a:gd name="connsiteY125" fmla="*/ 127000 h 269875"/>
              <a:gd name="connsiteX126" fmla="*/ 222250 w 288925"/>
              <a:gd name="connsiteY126" fmla="*/ 127000 h 269875"/>
              <a:gd name="connsiteX127" fmla="*/ 222250 w 288925"/>
              <a:gd name="connsiteY127" fmla="*/ 123825 h 269875"/>
              <a:gd name="connsiteX128" fmla="*/ 225425 w 288925"/>
              <a:gd name="connsiteY128" fmla="*/ 123825 h 269875"/>
              <a:gd name="connsiteX129" fmla="*/ 225425 w 288925"/>
              <a:gd name="connsiteY129" fmla="*/ 127000 h 269875"/>
              <a:gd name="connsiteX130" fmla="*/ 228600 w 288925"/>
              <a:gd name="connsiteY130" fmla="*/ 127000 h 269875"/>
              <a:gd name="connsiteX131" fmla="*/ 231775 w 288925"/>
              <a:gd name="connsiteY131" fmla="*/ 127000 h 269875"/>
              <a:gd name="connsiteX132" fmla="*/ 231775 w 288925"/>
              <a:gd name="connsiteY132" fmla="*/ 130175 h 269875"/>
              <a:gd name="connsiteX133" fmla="*/ 234950 w 288925"/>
              <a:gd name="connsiteY133" fmla="*/ 133350 h 269875"/>
              <a:gd name="connsiteX134" fmla="*/ 238125 w 288925"/>
              <a:gd name="connsiteY134" fmla="*/ 133350 h 269875"/>
              <a:gd name="connsiteX135" fmla="*/ 241300 w 288925"/>
              <a:gd name="connsiteY135" fmla="*/ 133350 h 269875"/>
              <a:gd name="connsiteX136" fmla="*/ 244475 w 288925"/>
              <a:gd name="connsiteY136" fmla="*/ 133350 h 269875"/>
              <a:gd name="connsiteX137" fmla="*/ 244475 w 288925"/>
              <a:gd name="connsiteY137" fmla="*/ 130175 h 269875"/>
              <a:gd name="connsiteX138" fmla="*/ 244475 w 288925"/>
              <a:gd name="connsiteY138" fmla="*/ 127000 h 269875"/>
              <a:gd name="connsiteX139" fmla="*/ 247650 w 288925"/>
              <a:gd name="connsiteY139" fmla="*/ 127000 h 269875"/>
              <a:gd name="connsiteX140" fmla="*/ 247650 w 288925"/>
              <a:gd name="connsiteY140" fmla="*/ 123825 h 269875"/>
              <a:gd name="connsiteX141" fmla="*/ 250825 w 288925"/>
              <a:gd name="connsiteY141" fmla="*/ 123825 h 269875"/>
              <a:gd name="connsiteX142" fmla="*/ 254000 w 288925"/>
              <a:gd name="connsiteY142" fmla="*/ 127000 h 269875"/>
              <a:gd name="connsiteX143" fmla="*/ 257175 w 288925"/>
              <a:gd name="connsiteY143" fmla="*/ 127000 h 269875"/>
              <a:gd name="connsiteX144" fmla="*/ 260350 w 288925"/>
              <a:gd name="connsiteY144" fmla="*/ 123825 h 269875"/>
              <a:gd name="connsiteX145" fmla="*/ 263525 w 288925"/>
              <a:gd name="connsiteY145" fmla="*/ 123825 h 269875"/>
              <a:gd name="connsiteX146" fmla="*/ 266700 w 288925"/>
              <a:gd name="connsiteY146" fmla="*/ 123825 h 269875"/>
              <a:gd name="connsiteX147" fmla="*/ 269875 w 288925"/>
              <a:gd name="connsiteY147" fmla="*/ 123825 h 269875"/>
              <a:gd name="connsiteX148" fmla="*/ 269875 w 288925"/>
              <a:gd name="connsiteY148" fmla="*/ 120650 h 269875"/>
              <a:gd name="connsiteX149" fmla="*/ 273050 w 288925"/>
              <a:gd name="connsiteY149" fmla="*/ 120650 h 269875"/>
              <a:gd name="connsiteX150" fmla="*/ 276225 w 288925"/>
              <a:gd name="connsiteY150" fmla="*/ 123825 h 269875"/>
              <a:gd name="connsiteX151" fmla="*/ 279400 w 288925"/>
              <a:gd name="connsiteY151" fmla="*/ 127000 h 269875"/>
              <a:gd name="connsiteX152" fmla="*/ 282575 w 288925"/>
              <a:gd name="connsiteY152" fmla="*/ 127000 h 269875"/>
              <a:gd name="connsiteX153" fmla="*/ 282575 w 288925"/>
              <a:gd name="connsiteY153" fmla="*/ 130175 h 269875"/>
              <a:gd name="connsiteX154" fmla="*/ 285750 w 288925"/>
              <a:gd name="connsiteY154" fmla="*/ 130175 h 269875"/>
              <a:gd name="connsiteX155" fmla="*/ 285750 w 288925"/>
              <a:gd name="connsiteY155" fmla="*/ 136525 h 269875"/>
              <a:gd name="connsiteX156" fmla="*/ 282575 w 288925"/>
              <a:gd name="connsiteY156" fmla="*/ 136525 h 269875"/>
              <a:gd name="connsiteX157" fmla="*/ 285750 w 288925"/>
              <a:gd name="connsiteY157" fmla="*/ 146050 h 269875"/>
              <a:gd name="connsiteX158" fmla="*/ 288925 w 288925"/>
              <a:gd name="connsiteY158" fmla="*/ 146050 h 269875"/>
              <a:gd name="connsiteX159" fmla="*/ 288925 w 288925"/>
              <a:gd name="connsiteY159" fmla="*/ 149225 h 269875"/>
              <a:gd name="connsiteX160" fmla="*/ 288925 w 288925"/>
              <a:gd name="connsiteY160" fmla="*/ 152400 h 269875"/>
              <a:gd name="connsiteX161" fmla="*/ 288925 w 288925"/>
              <a:gd name="connsiteY161" fmla="*/ 155575 h 269875"/>
              <a:gd name="connsiteX162" fmla="*/ 285750 w 288925"/>
              <a:gd name="connsiteY162" fmla="*/ 155575 h 269875"/>
              <a:gd name="connsiteX163" fmla="*/ 285750 w 288925"/>
              <a:gd name="connsiteY163" fmla="*/ 158750 h 269875"/>
              <a:gd name="connsiteX164" fmla="*/ 279400 w 288925"/>
              <a:gd name="connsiteY164" fmla="*/ 158750 h 269875"/>
              <a:gd name="connsiteX165" fmla="*/ 273050 w 288925"/>
              <a:gd name="connsiteY165" fmla="*/ 158750 h 269875"/>
              <a:gd name="connsiteX166" fmla="*/ 269875 w 288925"/>
              <a:gd name="connsiteY166" fmla="*/ 158750 h 269875"/>
              <a:gd name="connsiteX167" fmla="*/ 269875 w 288925"/>
              <a:gd name="connsiteY167" fmla="*/ 161925 h 269875"/>
              <a:gd name="connsiteX168" fmla="*/ 266700 w 288925"/>
              <a:gd name="connsiteY168" fmla="*/ 158750 h 269875"/>
              <a:gd name="connsiteX169" fmla="*/ 263525 w 288925"/>
              <a:gd name="connsiteY169" fmla="*/ 165100 h 269875"/>
              <a:gd name="connsiteX170" fmla="*/ 260350 w 288925"/>
              <a:gd name="connsiteY170" fmla="*/ 168275 h 269875"/>
              <a:gd name="connsiteX171" fmla="*/ 257175 w 288925"/>
              <a:gd name="connsiteY171" fmla="*/ 168275 h 269875"/>
              <a:gd name="connsiteX172" fmla="*/ 257175 w 288925"/>
              <a:gd name="connsiteY172" fmla="*/ 165100 h 269875"/>
              <a:gd name="connsiteX173" fmla="*/ 254000 w 288925"/>
              <a:gd name="connsiteY173" fmla="*/ 168275 h 269875"/>
              <a:gd name="connsiteX174" fmla="*/ 250825 w 288925"/>
              <a:gd name="connsiteY174" fmla="*/ 171450 h 269875"/>
              <a:gd name="connsiteX175" fmla="*/ 250825 w 288925"/>
              <a:gd name="connsiteY175" fmla="*/ 174625 h 269875"/>
              <a:gd name="connsiteX176" fmla="*/ 250825 w 288925"/>
              <a:gd name="connsiteY176" fmla="*/ 177800 h 269875"/>
              <a:gd name="connsiteX177" fmla="*/ 250825 w 288925"/>
              <a:gd name="connsiteY177" fmla="*/ 180975 h 269875"/>
              <a:gd name="connsiteX178" fmla="*/ 247650 w 288925"/>
              <a:gd name="connsiteY178" fmla="*/ 180975 h 269875"/>
              <a:gd name="connsiteX179" fmla="*/ 247650 w 288925"/>
              <a:gd name="connsiteY179" fmla="*/ 184150 h 269875"/>
              <a:gd name="connsiteX180" fmla="*/ 244475 w 288925"/>
              <a:gd name="connsiteY180" fmla="*/ 187325 h 269875"/>
              <a:gd name="connsiteX181" fmla="*/ 241300 w 288925"/>
              <a:gd name="connsiteY181" fmla="*/ 187325 h 269875"/>
              <a:gd name="connsiteX182" fmla="*/ 241300 w 288925"/>
              <a:gd name="connsiteY182" fmla="*/ 193675 h 269875"/>
              <a:gd name="connsiteX183" fmla="*/ 238125 w 288925"/>
              <a:gd name="connsiteY183" fmla="*/ 193675 h 269875"/>
              <a:gd name="connsiteX184" fmla="*/ 238125 w 288925"/>
              <a:gd name="connsiteY184" fmla="*/ 196850 h 269875"/>
              <a:gd name="connsiteX185" fmla="*/ 234950 w 288925"/>
              <a:gd name="connsiteY185" fmla="*/ 196850 h 269875"/>
              <a:gd name="connsiteX186" fmla="*/ 234950 w 288925"/>
              <a:gd name="connsiteY186" fmla="*/ 200025 h 269875"/>
              <a:gd name="connsiteX187" fmla="*/ 234950 w 288925"/>
              <a:gd name="connsiteY187" fmla="*/ 203200 h 269875"/>
              <a:gd name="connsiteX188" fmla="*/ 231775 w 288925"/>
              <a:gd name="connsiteY188" fmla="*/ 206375 h 269875"/>
              <a:gd name="connsiteX189" fmla="*/ 228600 w 288925"/>
              <a:gd name="connsiteY189" fmla="*/ 206375 h 269875"/>
              <a:gd name="connsiteX190" fmla="*/ 228600 w 288925"/>
              <a:gd name="connsiteY190" fmla="*/ 209550 h 269875"/>
              <a:gd name="connsiteX191" fmla="*/ 228600 w 288925"/>
              <a:gd name="connsiteY191" fmla="*/ 212725 h 269875"/>
              <a:gd name="connsiteX192" fmla="*/ 225425 w 288925"/>
              <a:gd name="connsiteY192" fmla="*/ 212725 h 269875"/>
              <a:gd name="connsiteX193" fmla="*/ 225425 w 288925"/>
              <a:gd name="connsiteY193" fmla="*/ 215900 h 269875"/>
              <a:gd name="connsiteX194" fmla="*/ 222250 w 288925"/>
              <a:gd name="connsiteY194" fmla="*/ 215900 h 269875"/>
              <a:gd name="connsiteX195" fmla="*/ 219075 w 288925"/>
              <a:gd name="connsiteY195" fmla="*/ 215900 h 269875"/>
              <a:gd name="connsiteX196" fmla="*/ 219075 w 288925"/>
              <a:gd name="connsiteY196" fmla="*/ 212725 h 269875"/>
              <a:gd name="connsiteX197" fmla="*/ 215900 w 288925"/>
              <a:gd name="connsiteY197" fmla="*/ 212725 h 269875"/>
              <a:gd name="connsiteX198" fmla="*/ 215900 w 288925"/>
              <a:gd name="connsiteY198" fmla="*/ 215900 h 269875"/>
              <a:gd name="connsiteX199" fmla="*/ 212725 w 288925"/>
              <a:gd name="connsiteY199" fmla="*/ 215900 h 269875"/>
              <a:gd name="connsiteX200" fmla="*/ 212725 w 288925"/>
              <a:gd name="connsiteY200" fmla="*/ 219075 h 269875"/>
              <a:gd name="connsiteX201" fmla="*/ 209550 w 288925"/>
              <a:gd name="connsiteY201" fmla="*/ 219075 h 269875"/>
              <a:gd name="connsiteX202" fmla="*/ 206375 w 288925"/>
              <a:gd name="connsiteY202" fmla="*/ 219075 h 269875"/>
              <a:gd name="connsiteX203" fmla="*/ 206375 w 288925"/>
              <a:gd name="connsiteY203" fmla="*/ 222250 h 269875"/>
              <a:gd name="connsiteX204" fmla="*/ 203200 w 288925"/>
              <a:gd name="connsiteY204" fmla="*/ 222250 h 269875"/>
              <a:gd name="connsiteX205" fmla="*/ 203200 w 288925"/>
              <a:gd name="connsiteY205" fmla="*/ 225425 h 269875"/>
              <a:gd name="connsiteX206" fmla="*/ 200025 w 288925"/>
              <a:gd name="connsiteY206" fmla="*/ 225425 h 269875"/>
              <a:gd name="connsiteX207" fmla="*/ 196850 w 288925"/>
              <a:gd name="connsiteY207" fmla="*/ 225425 h 269875"/>
              <a:gd name="connsiteX208" fmla="*/ 196850 w 288925"/>
              <a:gd name="connsiteY208" fmla="*/ 228600 h 269875"/>
              <a:gd name="connsiteX209" fmla="*/ 196850 w 288925"/>
              <a:gd name="connsiteY209" fmla="*/ 231775 h 269875"/>
              <a:gd name="connsiteX210" fmla="*/ 193675 w 288925"/>
              <a:gd name="connsiteY210" fmla="*/ 238125 h 269875"/>
              <a:gd name="connsiteX211" fmla="*/ 193675 w 288925"/>
              <a:gd name="connsiteY211" fmla="*/ 241300 h 269875"/>
              <a:gd name="connsiteX212" fmla="*/ 190500 w 288925"/>
              <a:gd name="connsiteY212" fmla="*/ 241300 h 269875"/>
              <a:gd name="connsiteX213" fmla="*/ 187325 w 288925"/>
              <a:gd name="connsiteY213" fmla="*/ 241300 h 269875"/>
              <a:gd name="connsiteX214" fmla="*/ 180975 w 288925"/>
              <a:gd name="connsiteY214" fmla="*/ 238125 h 269875"/>
              <a:gd name="connsiteX215" fmla="*/ 177800 w 288925"/>
              <a:gd name="connsiteY215" fmla="*/ 238125 h 269875"/>
              <a:gd name="connsiteX216" fmla="*/ 174625 w 288925"/>
              <a:gd name="connsiteY216" fmla="*/ 238125 h 269875"/>
              <a:gd name="connsiteX217" fmla="*/ 171450 w 288925"/>
              <a:gd name="connsiteY217" fmla="*/ 238125 h 269875"/>
              <a:gd name="connsiteX218" fmla="*/ 168275 w 288925"/>
              <a:gd name="connsiteY218" fmla="*/ 238125 h 269875"/>
              <a:gd name="connsiteX219" fmla="*/ 165100 w 288925"/>
              <a:gd name="connsiteY219" fmla="*/ 234950 h 269875"/>
              <a:gd name="connsiteX220" fmla="*/ 161925 w 288925"/>
              <a:gd name="connsiteY220" fmla="*/ 234950 h 269875"/>
              <a:gd name="connsiteX221" fmla="*/ 158750 w 288925"/>
              <a:gd name="connsiteY221" fmla="*/ 234950 h 269875"/>
              <a:gd name="connsiteX222" fmla="*/ 155575 w 288925"/>
              <a:gd name="connsiteY222" fmla="*/ 234950 h 269875"/>
              <a:gd name="connsiteX223" fmla="*/ 149225 w 288925"/>
              <a:gd name="connsiteY223" fmla="*/ 234950 h 269875"/>
              <a:gd name="connsiteX224" fmla="*/ 149225 w 288925"/>
              <a:gd name="connsiteY224" fmla="*/ 238125 h 269875"/>
              <a:gd name="connsiteX225" fmla="*/ 146050 w 288925"/>
              <a:gd name="connsiteY225" fmla="*/ 238125 h 269875"/>
              <a:gd name="connsiteX226" fmla="*/ 146050 w 288925"/>
              <a:gd name="connsiteY226" fmla="*/ 241300 h 269875"/>
              <a:gd name="connsiteX227" fmla="*/ 142875 w 288925"/>
              <a:gd name="connsiteY227" fmla="*/ 241300 h 269875"/>
              <a:gd name="connsiteX228" fmla="*/ 142875 w 288925"/>
              <a:gd name="connsiteY228" fmla="*/ 244475 h 269875"/>
              <a:gd name="connsiteX229" fmla="*/ 139700 w 288925"/>
              <a:gd name="connsiteY229" fmla="*/ 244475 h 269875"/>
              <a:gd name="connsiteX230" fmla="*/ 139700 w 288925"/>
              <a:gd name="connsiteY230" fmla="*/ 247650 h 269875"/>
              <a:gd name="connsiteX231" fmla="*/ 136525 w 288925"/>
              <a:gd name="connsiteY231" fmla="*/ 247650 h 269875"/>
              <a:gd name="connsiteX232" fmla="*/ 136525 w 288925"/>
              <a:gd name="connsiteY232" fmla="*/ 250825 h 269875"/>
              <a:gd name="connsiteX233" fmla="*/ 133350 w 288925"/>
              <a:gd name="connsiteY233" fmla="*/ 250825 h 269875"/>
              <a:gd name="connsiteX234" fmla="*/ 130175 w 288925"/>
              <a:gd name="connsiteY234" fmla="*/ 250825 h 269875"/>
              <a:gd name="connsiteX235" fmla="*/ 130175 w 288925"/>
              <a:gd name="connsiteY235" fmla="*/ 254000 h 269875"/>
              <a:gd name="connsiteX236" fmla="*/ 127000 w 288925"/>
              <a:gd name="connsiteY236" fmla="*/ 254000 h 269875"/>
              <a:gd name="connsiteX237" fmla="*/ 127000 w 288925"/>
              <a:gd name="connsiteY237" fmla="*/ 257175 h 269875"/>
              <a:gd name="connsiteX238" fmla="*/ 127000 w 288925"/>
              <a:gd name="connsiteY238" fmla="*/ 260350 h 269875"/>
              <a:gd name="connsiteX239" fmla="*/ 127000 w 288925"/>
              <a:gd name="connsiteY239" fmla="*/ 263525 h 269875"/>
              <a:gd name="connsiteX240" fmla="*/ 127000 w 288925"/>
              <a:gd name="connsiteY240" fmla="*/ 266700 h 269875"/>
              <a:gd name="connsiteX241" fmla="*/ 127000 w 288925"/>
              <a:gd name="connsiteY241" fmla="*/ 269875 h 269875"/>
              <a:gd name="connsiteX242" fmla="*/ 123825 w 288925"/>
              <a:gd name="connsiteY242" fmla="*/ 269875 h 269875"/>
              <a:gd name="connsiteX243" fmla="*/ 120650 w 288925"/>
              <a:gd name="connsiteY243" fmla="*/ 269875 h 269875"/>
              <a:gd name="connsiteX244" fmla="*/ 120650 w 288925"/>
              <a:gd name="connsiteY244" fmla="*/ 266700 h 269875"/>
              <a:gd name="connsiteX245" fmla="*/ 117475 w 288925"/>
              <a:gd name="connsiteY245" fmla="*/ 266700 h 269875"/>
              <a:gd name="connsiteX246" fmla="*/ 114300 w 288925"/>
              <a:gd name="connsiteY246" fmla="*/ 266700 h 269875"/>
              <a:gd name="connsiteX247" fmla="*/ 114300 w 288925"/>
              <a:gd name="connsiteY247" fmla="*/ 263525 h 269875"/>
              <a:gd name="connsiteX248" fmla="*/ 114300 w 288925"/>
              <a:gd name="connsiteY248" fmla="*/ 260350 h 269875"/>
              <a:gd name="connsiteX249" fmla="*/ 111125 w 288925"/>
              <a:gd name="connsiteY249" fmla="*/ 260350 h 269875"/>
              <a:gd name="connsiteX250" fmla="*/ 111125 w 288925"/>
              <a:gd name="connsiteY250" fmla="*/ 257175 h 269875"/>
              <a:gd name="connsiteX251" fmla="*/ 107950 w 288925"/>
              <a:gd name="connsiteY251" fmla="*/ 257175 h 269875"/>
              <a:gd name="connsiteX252" fmla="*/ 104775 w 288925"/>
              <a:gd name="connsiteY252" fmla="*/ 257175 h 269875"/>
              <a:gd name="connsiteX253" fmla="*/ 101600 w 288925"/>
              <a:gd name="connsiteY253" fmla="*/ 257175 h 269875"/>
              <a:gd name="connsiteX254" fmla="*/ 98425 w 288925"/>
              <a:gd name="connsiteY254" fmla="*/ 257175 h 269875"/>
              <a:gd name="connsiteX255" fmla="*/ 95250 w 288925"/>
              <a:gd name="connsiteY255" fmla="*/ 254000 h 269875"/>
              <a:gd name="connsiteX256" fmla="*/ 92075 w 288925"/>
              <a:gd name="connsiteY256" fmla="*/ 254000 h 269875"/>
              <a:gd name="connsiteX257" fmla="*/ 88900 w 288925"/>
              <a:gd name="connsiteY257" fmla="*/ 254000 h 269875"/>
              <a:gd name="connsiteX258" fmla="*/ 85725 w 288925"/>
              <a:gd name="connsiteY258" fmla="*/ 254000 h 269875"/>
              <a:gd name="connsiteX259" fmla="*/ 82550 w 288925"/>
              <a:gd name="connsiteY259" fmla="*/ 250825 h 269875"/>
              <a:gd name="connsiteX260" fmla="*/ 82550 w 288925"/>
              <a:gd name="connsiteY260" fmla="*/ 254000 h 269875"/>
              <a:gd name="connsiteX261" fmla="*/ 79375 w 288925"/>
              <a:gd name="connsiteY261" fmla="*/ 250825 h 269875"/>
              <a:gd name="connsiteX262" fmla="*/ 76200 w 288925"/>
              <a:gd name="connsiteY262" fmla="*/ 250825 h 269875"/>
              <a:gd name="connsiteX263" fmla="*/ 76200 w 288925"/>
              <a:gd name="connsiteY263" fmla="*/ 247650 h 269875"/>
              <a:gd name="connsiteX264" fmla="*/ 73025 w 288925"/>
              <a:gd name="connsiteY264" fmla="*/ 247650 h 269875"/>
              <a:gd name="connsiteX265" fmla="*/ 73025 w 288925"/>
              <a:gd name="connsiteY265" fmla="*/ 244475 h 269875"/>
              <a:gd name="connsiteX266" fmla="*/ 69850 w 288925"/>
              <a:gd name="connsiteY266" fmla="*/ 244475 h 269875"/>
              <a:gd name="connsiteX267" fmla="*/ 69850 w 288925"/>
              <a:gd name="connsiteY267" fmla="*/ 241300 h 269875"/>
              <a:gd name="connsiteX268" fmla="*/ 66675 w 288925"/>
              <a:gd name="connsiteY268" fmla="*/ 241300 h 269875"/>
              <a:gd name="connsiteX269" fmla="*/ 66675 w 288925"/>
              <a:gd name="connsiteY269" fmla="*/ 238125 h 269875"/>
              <a:gd name="connsiteX270" fmla="*/ 63500 w 288925"/>
              <a:gd name="connsiteY270" fmla="*/ 238125 h 269875"/>
              <a:gd name="connsiteX271" fmla="*/ 60325 w 288925"/>
              <a:gd name="connsiteY271" fmla="*/ 238125 h 269875"/>
              <a:gd name="connsiteX272" fmla="*/ 57150 w 288925"/>
              <a:gd name="connsiteY272" fmla="*/ 238125 h 269875"/>
              <a:gd name="connsiteX273" fmla="*/ 57150 w 288925"/>
              <a:gd name="connsiteY273" fmla="*/ 234950 h 269875"/>
              <a:gd name="connsiteX274" fmla="*/ 57150 w 288925"/>
              <a:gd name="connsiteY274" fmla="*/ 231775 h 269875"/>
              <a:gd name="connsiteX275" fmla="*/ 53975 w 288925"/>
              <a:gd name="connsiteY275" fmla="*/ 231775 h 269875"/>
              <a:gd name="connsiteX276" fmla="*/ 53975 w 288925"/>
              <a:gd name="connsiteY276" fmla="*/ 228600 h 269875"/>
              <a:gd name="connsiteX277" fmla="*/ 50800 w 288925"/>
              <a:gd name="connsiteY277" fmla="*/ 228600 h 269875"/>
              <a:gd name="connsiteX278" fmla="*/ 47625 w 288925"/>
              <a:gd name="connsiteY278" fmla="*/ 228600 h 269875"/>
              <a:gd name="connsiteX279" fmla="*/ 44450 w 288925"/>
              <a:gd name="connsiteY279" fmla="*/ 228600 h 269875"/>
              <a:gd name="connsiteX280" fmla="*/ 44450 w 288925"/>
              <a:gd name="connsiteY280" fmla="*/ 225425 h 269875"/>
              <a:gd name="connsiteX281" fmla="*/ 41275 w 288925"/>
              <a:gd name="connsiteY281" fmla="*/ 225425 h 269875"/>
              <a:gd name="connsiteX282" fmla="*/ 41275 w 288925"/>
              <a:gd name="connsiteY282" fmla="*/ 222250 h 269875"/>
              <a:gd name="connsiteX283" fmla="*/ 38100 w 288925"/>
              <a:gd name="connsiteY283" fmla="*/ 222250 h 269875"/>
              <a:gd name="connsiteX284" fmla="*/ 38100 w 288925"/>
              <a:gd name="connsiteY284" fmla="*/ 219075 h 269875"/>
              <a:gd name="connsiteX285" fmla="*/ 41275 w 288925"/>
              <a:gd name="connsiteY285" fmla="*/ 219075 h 269875"/>
              <a:gd name="connsiteX286" fmla="*/ 41275 w 288925"/>
              <a:gd name="connsiteY286" fmla="*/ 215900 h 269875"/>
              <a:gd name="connsiteX287" fmla="*/ 38100 w 288925"/>
              <a:gd name="connsiteY287" fmla="*/ 215900 h 269875"/>
              <a:gd name="connsiteX288" fmla="*/ 34925 w 288925"/>
              <a:gd name="connsiteY288" fmla="*/ 215900 h 269875"/>
              <a:gd name="connsiteX289" fmla="*/ 34925 w 288925"/>
              <a:gd name="connsiteY289" fmla="*/ 212725 h 269875"/>
              <a:gd name="connsiteX290" fmla="*/ 31750 w 288925"/>
              <a:gd name="connsiteY290" fmla="*/ 212725 h 269875"/>
              <a:gd name="connsiteX291" fmla="*/ 31750 w 288925"/>
              <a:gd name="connsiteY291" fmla="*/ 209550 h 269875"/>
              <a:gd name="connsiteX292" fmla="*/ 28575 w 288925"/>
              <a:gd name="connsiteY292" fmla="*/ 209550 h 269875"/>
              <a:gd name="connsiteX293" fmla="*/ 25400 w 288925"/>
              <a:gd name="connsiteY293" fmla="*/ 209550 h 269875"/>
              <a:gd name="connsiteX294" fmla="*/ 22225 w 288925"/>
              <a:gd name="connsiteY294" fmla="*/ 209550 h 269875"/>
              <a:gd name="connsiteX295" fmla="*/ 22225 w 288925"/>
              <a:gd name="connsiteY295" fmla="*/ 206375 h 269875"/>
              <a:gd name="connsiteX296" fmla="*/ 19050 w 288925"/>
              <a:gd name="connsiteY296" fmla="*/ 206375 h 269875"/>
              <a:gd name="connsiteX297" fmla="*/ 19050 w 288925"/>
              <a:gd name="connsiteY297" fmla="*/ 203200 h 269875"/>
              <a:gd name="connsiteX298" fmla="*/ 19050 w 288925"/>
              <a:gd name="connsiteY298" fmla="*/ 200025 h 269875"/>
              <a:gd name="connsiteX299" fmla="*/ 15875 w 288925"/>
              <a:gd name="connsiteY299" fmla="*/ 200025 h 269875"/>
              <a:gd name="connsiteX300" fmla="*/ 15875 w 288925"/>
              <a:gd name="connsiteY300" fmla="*/ 196850 h 269875"/>
              <a:gd name="connsiteX301" fmla="*/ 15875 w 288925"/>
              <a:gd name="connsiteY301" fmla="*/ 193675 h 269875"/>
              <a:gd name="connsiteX302" fmla="*/ 12700 w 288925"/>
              <a:gd name="connsiteY302" fmla="*/ 193675 h 269875"/>
              <a:gd name="connsiteX303" fmla="*/ 12700 w 288925"/>
              <a:gd name="connsiteY303" fmla="*/ 190500 h 269875"/>
              <a:gd name="connsiteX304" fmla="*/ 12700 w 288925"/>
              <a:gd name="connsiteY304" fmla="*/ 187325 h 269875"/>
              <a:gd name="connsiteX305" fmla="*/ 9525 w 288925"/>
              <a:gd name="connsiteY305" fmla="*/ 187325 h 269875"/>
              <a:gd name="connsiteX306" fmla="*/ 9525 w 288925"/>
              <a:gd name="connsiteY306" fmla="*/ 184150 h 269875"/>
              <a:gd name="connsiteX307" fmla="*/ 6350 w 288925"/>
              <a:gd name="connsiteY307" fmla="*/ 184150 h 269875"/>
              <a:gd name="connsiteX308" fmla="*/ 6350 w 288925"/>
              <a:gd name="connsiteY308" fmla="*/ 180975 h 269875"/>
              <a:gd name="connsiteX309" fmla="*/ 3175 w 288925"/>
              <a:gd name="connsiteY309" fmla="*/ 180975 h 269875"/>
              <a:gd name="connsiteX310" fmla="*/ 3175 w 288925"/>
              <a:gd name="connsiteY310" fmla="*/ 177800 h 269875"/>
              <a:gd name="connsiteX311" fmla="*/ 3175 w 288925"/>
              <a:gd name="connsiteY311" fmla="*/ 168275 h 269875"/>
              <a:gd name="connsiteX312" fmla="*/ 0 w 288925"/>
              <a:gd name="connsiteY312" fmla="*/ 168275 h 269875"/>
              <a:gd name="connsiteX313" fmla="*/ 0 w 288925"/>
              <a:gd name="connsiteY313" fmla="*/ 165100 h 269875"/>
              <a:gd name="connsiteX314" fmla="*/ 0 w 288925"/>
              <a:gd name="connsiteY314" fmla="*/ 161925 h 269875"/>
              <a:gd name="connsiteX315" fmla="*/ 0 w 288925"/>
              <a:gd name="connsiteY315" fmla="*/ 155575 h 269875"/>
              <a:gd name="connsiteX316" fmla="*/ 3175 w 288925"/>
              <a:gd name="connsiteY316" fmla="*/ 155575 h 269875"/>
              <a:gd name="connsiteX317" fmla="*/ 3175 w 288925"/>
              <a:gd name="connsiteY317" fmla="*/ 152400 h 269875"/>
              <a:gd name="connsiteX318" fmla="*/ 6350 w 288925"/>
              <a:gd name="connsiteY318" fmla="*/ 152400 h 269875"/>
              <a:gd name="connsiteX319" fmla="*/ 6350 w 288925"/>
              <a:gd name="connsiteY319" fmla="*/ 149225 h 269875"/>
              <a:gd name="connsiteX320" fmla="*/ 12700 w 288925"/>
              <a:gd name="connsiteY320" fmla="*/ 149225 h 269875"/>
              <a:gd name="connsiteX321" fmla="*/ 9525 w 288925"/>
              <a:gd name="connsiteY321" fmla="*/ 146050 h 269875"/>
              <a:gd name="connsiteX322" fmla="*/ 9525 w 288925"/>
              <a:gd name="connsiteY322" fmla="*/ 142875 h 269875"/>
              <a:gd name="connsiteX323" fmla="*/ 9525 w 288925"/>
              <a:gd name="connsiteY323" fmla="*/ 139700 h 269875"/>
              <a:gd name="connsiteX324" fmla="*/ 6350 w 288925"/>
              <a:gd name="connsiteY324" fmla="*/ 139700 h 269875"/>
              <a:gd name="connsiteX325" fmla="*/ 6350 w 288925"/>
              <a:gd name="connsiteY325" fmla="*/ 136525 h 269875"/>
              <a:gd name="connsiteX326" fmla="*/ 6350 w 288925"/>
              <a:gd name="connsiteY326" fmla="*/ 133350 h 269875"/>
              <a:gd name="connsiteX327" fmla="*/ 9525 w 288925"/>
              <a:gd name="connsiteY327" fmla="*/ 133350 h 269875"/>
              <a:gd name="connsiteX328" fmla="*/ 9525 w 288925"/>
              <a:gd name="connsiteY328" fmla="*/ 130175 h 269875"/>
              <a:gd name="connsiteX329" fmla="*/ 12700 w 288925"/>
              <a:gd name="connsiteY329" fmla="*/ 130175 h 269875"/>
              <a:gd name="connsiteX330" fmla="*/ 12700 w 288925"/>
              <a:gd name="connsiteY330" fmla="*/ 127000 h 269875"/>
              <a:gd name="connsiteX331" fmla="*/ 15875 w 288925"/>
              <a:gd name="connsiteY331" fmla="*/ 127000 h 269875"/>
              <a:gd name="connsiteX332" fmla="*/ 15875 w 288925"/>
              <a:gd name="connsiteY332" fmla="*/ 123825 h 269875"/>
              <a:gd name="connsiteX333" fmla="*/ 9525 w 288925"/>
              <a:gd name="connsiteY333" fmla="*/ 123825 h 269875"/>
              <a:gd name="connsiteX334" fmla="*/ 9525 w 288925"/>
              <a:gd name="connsiteY334" fmla="*/ 120650 h 269875"/>
              <a:gd name="connsiteX335" fmla="*/ 6350 w 288925"/>
              <a:gd name="connsiteY335" fmla="*/ 120650 h 269875"/>
              <a:gd name="connsiteX336" fmla="*/ 6350 w 288925"/>
              <a:gd name="connsiteY336" fmla="*/ 117475 h 269875"/>
              <a:gd name="connsiteX337" fmla="*/ 6350 w 288925"/>
              <a:gd name="connsiteY337" fmla="*/ 114300 h 269875"/>
              <a:gd name="connsiteX338" fmla="*/ 6350 w 288925"/>
              <a:gd name="connsiteY338" fmla="*/ 107950 h 269875"/>
              <a:gd name="connsiteX339" fmla="*/ 6350 w 288925"/>
              <a:gd name="connsiteY339" fmla="*/ 104775 h 269875"/>
              <a:gd name="connsiteX340" fmla="*/ 9525 w 288925"/>
              <a:gd name="connsiteY340" fmla="*/ 104775 h 269875"/>
              <a:gd name="connsiteX341" fmla="*/ 9525 w 288925"/>
              <a:gd name="connsiteY341" fmla="*/ 101600 h 269875"/>
              <a:gd name="connsiteX342" fmla="*/ 9525 w 288925"/>
              <a:gd name="connsiteY342" fmla="*/ 98425 h 269875"/>
              <a:gd name="connsiteX343" fmla="*/ 12700 w 288925"/>
              <a:gd name="connsiteY343" fmla="*/ 98425 h 269875"/>
              <a:gd name="connsiteX344" fmla="*/ 12700 w 288925"/>
              <a:gd name="connsiteY344" fmla="*/ 95250 h 269875"/>
              <a:gd name="connsiteX345" fmla="*/ 15875 w 288925"/>
              <a:gd name="connsiteY345" fmla="*/ 95250 h 269875"/>
              <a:gd name="connsiteX346" fmla="*/ 15875 w 288925"/>
              <a:gd name="connsiteY346" fmla="*/ 92075 h 269875"/>
              <a:gd name="connsiteX347" fmla="*/ 15875 w 288925"/>
              <a:gd name="connsiteY347" fmla="*/ 88900 h 269875"/>
              <a:gd name="connsiteX348" fmla="*/ 15875 w 288925"/>
              <a:gd name="connsiteY348" fmla="*/ 85725 h 269875"/>
              <a:gd name="connsiteX349" fmla="*/ 19050 w 288925"/>
              <a:gd name="connsiteY349" fmla="*/ 85725 h 269875"/>
              <a:gd name="connsiteX350" fmla="*/ 19050 w 288925"/>
              <a:gd name="connsiteY350" fmla="*/ 82550 h 269875"/>
              <a:gd name="connsiteX351" fmla="*/ 22225 w 288925"/>
              <a:gd name="connsiteY351" fmla="*/ 82550 h 269875"/>
              <a:gd name="connsiteX352" fmla="*/ 25400 w 288925"/>
              <a:gd name="connsiteY352" fmla="*/ 82550 h 269875"/>
              <a:gd name="connsiteX353" fmla="*/ 31750 w 288925"/>
              <a:gd name="connsiteY353" fmla="*/ 82550 h 269875"/>
              <a:gd name="connsiteX354" fmla="*/ 34925 w 288925"/>
              <a:gd name="connsiteY354" fmla="*/ 82550 h 269875"/>
              <a:gd name="connsiteX355" fmla="*/ 34925 w 288925"/>
              <a:gd name="connsiteY355" fmla="*/ 79375 h 269875"/>
              <a:gd name="connsiteX356" fmla="*/ 38100 w 288925"/>
              <a:gd name="connsiteY356" fmla="*/ 79375 h 269875"/>
              <a:gd name="connsiteX357" fmla="*/ 41275 w 288925"/>
              <a:gd name="connsiteY357" fmla="*/ 79375 h 269875"/>
              <a:gd name="connsiteX358" fmla="*/ 44450 w 288925"/>
              <a:gd name="connsiteY358" fmla="*/ 79375 h 269875"/>
              <a:gd name="connsiteX359" fmla="*/ 44450 w 288925"/>
              <a:gd name="connsiteY359" fmla="*/ 76200 h 269875"/>
              <a:gd name="connsiteX360" fmla="*/ 41275 w 288925"/>
              <a:gd name="connsiteY360" fmla="*/ 76200 h 269875"/>
              <a:gd name="connsiteX361" fmla="*/ 41275 w 288925"/>
              <a:gd name="connsiteY361" fmla="*/ 73025 h 269875"/>
              <a:gd name="connsiteX362" fmla="*/ 44450 w 288925"/>
              <a:gd name="connsiteY362" fmla="*/ 73025 h 269875"/>
              <a:gd name="connsiteX363" fmla="*/ 44450 w 288925"/>
              <a:gd name="connsiteY363" fmla="*/ 69850 h 269875"/>
              <a:gd name="connsiteX364" fmla="*/ 47625 w 288925"/>
              <a:gd name="connsiteY364" fmla="*/ 69850 h 269875"/>
              <a:gd name="connsiteX365" fmla="*/ 50800 w 288925"/>
              <a:gd name="connsiteY365" fmla="*/ 69850 h 269875"/>
              <a:gd name="connsiteX366" fmla="*/ 50800 w 288925"/>
              <a:gd name="connsiteY366" fmla="*/ 66675 h 269875"/>
              <a:gd name="connsiteX367" fmla="*/ 50800 w 288925"/>
              <a:gd name="connsiteY367" fmla="*/ 63500 h 269875"/>
              <a:gd name="connsiteX368" fmla="*/ 47625 w 288925"/>
              <a:gd name="connsiteY368" fmla="*/ 63500 h 269875"/>
              <a:gd name="connsiteX369" fmla="*/ 47625 w 288925"/>
              <a:gd name="connsiteY369" fmla="*/ 60325 h 269875"/>
              <a:gd name="connsiteX370" fmla="*/ 44450 w 288925"/>
              <a:gd name="connsiteY370" fmla="*/ 60325 h 269875"/>
              <a:gd name="connsiteX371" fmla="*/ 47625 w 288925"/>
              <a:gd name="connsiteY371" fmla="*/ 57150 h 269875"/>
              <a:gd name="connsiteX372" fmla="*/ 47625 w 288925"/>
              <a:gd name="connsiteY372" fmla="*/ 53975 h 269875"/>
              <a:gd name="connsiteX373" fmla="*/ 44450 w 288925"/>
              <a:gd name="connsiteY373" fmla="*/ 53975 h 269875"/>
              <a:gd name="connsiteX374" fmla="*/ 44450 w 288925"/>
              <a:gd name="connsiteY374" fmla="*/ 50800 h 269875"/>
              <a:gd name="connsiteX375" fmla="*/ 44450 w 288925"/>
              <a:gd name="connsiteY375" fmla="*/ 47625 h 269875"/>
              <a:gd name="connsiteX376" fmla="*/ 41275 w 288925"/>
              <a:gd name="connsiteY376" fmla="*/ 44450 h 269875"/>
              <a:gd name="connsiteX377" fmla="*/ 44450 w 288925"/>
              <a:gd name="connsiteY377" fmla="*/ 44450 h 269875"/>
              <a:gd name="connsiteX378" fmla="*/ 44450 w 288925"/>
              <a:gd name="connsiteY378" fmla="*/ 41275 h 269875"/>
              <a:gd name="connsiteX379" fmla="*/ 41275 w 288925"/>
              <a:gd name="connsiteY379" fmla="*/ 41275 h 269875"/>
              <a:gd name="connsiteX380" fmla="*/ 41275 w 288925"/>
              <a:gd name="connsiteY380" fmla="*/ 38100 h 269875"/>
              <a:gd name="connsiteX381" fmla="*/ 38100 w 288925"/>
              <a:gd name="connsiteY381" fmla="*/ 38100 h 269875"/>
              <a:gd name="connsiteX382" fmla="*/ 38100 w 288925"/>
              <a:gd name="connsiteY382" fmla="*/ 31750 h 269875"/>
              <a:gd name="connsiteX383" fmla="*/ 41275 w 288925"/>
              <a:gd name="connsiteY383" fmla="*/ 31750 h 269875"/>
              <a:gd name="connsiteX384" fmla="*/ 41275 w 288925"/>
              <a:gd name="connsiteY384" fmla="*/ 25400 h 269875"/>
              <a:gd name="connsiteX385" fmla="*/ 41275 w 288925"/>
              <a:gd name="connsiteY385" fmla="*/ 22225 h 269875"/>
              <a:gd name="connsiteX386" fmla="*/ 41275 w 288925"/>
              <a:gd name="connsiteY386" fmla="*/ 19050 h 269875"/>
              <a:gd name="connsiteX387" fmla="*/ 44450 w 288925"/>
              <a:gd name="connsiteY387" fmla="*/ 19050 h 269875"/>
              <a:gd name="connsiteX388" fmla="*/ 44450 w 288925"/>
              <a:gd name="connsiteY388" fmla="*/ 15875 h 269875"/>
              <a:gd name="connsiteX389" fmla="*/ 44450 w 288925"/>
              <a:gd name="connsiteY389" fmla="*/ 12700 h 269875"/>
              <a:gd name="connsiteX390" fmla="*/ 44450 w 288925"/>
              <a:gd name="connsiteY390" fmla="*/ 9525 h 269875"/>
              <a:gd name="connsiteX391" fmla="*/ 44450 w 288925"/>
              <a:gd name="connsiteY391" fmla="*/ 6350 h 269875"/>
              <a:gd name="connsiteX392" fmla="*/ 47625 w 288925"/>
              <a:gd name="connsiteY392" fmla="*/ 6350 h 269875"/>
              <a:gd name="connsiteX393" fmla="*/ 50800 w 288925"/>
              <a:gd name="connsiteY393" fmla="*/ 6350 h 269875"/>
              <a:gd name="connsiteX394" fmla="*/ 57150 w 288925"/>
              <a:gd name="connsiteY394" fmla="*/ 6350 h 269875"/>
              <a:gd name="connsiteX395" fmla="*/ 60325 w 288925"/>
              <a:gd name="connsiteY395" fmla="*/ 6350 h 269875"/>
              <a:gd name="connsiteX396" fmla="*/ 60325 w 288925"/>
              <a:gd name="connsiteY396" fmla="*/ 3175 h 269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Lst>
            <a:rect l="l" t="t" r="r" b="b"/>
            <a:pathLst>
              <a:path w="288925" h="269875">
                <a:moveTo>
                  <a:pt x="15875" y="203200"/>
                </a:moveTo>
                <a:lnTo>
                  <a:pt x="19050" y="203200"/>
                </a:lnTo>
                <a:lnTo>
                  <a:pt x="15875" y="206375"/>
                </a:lnTo>
                <a:close/>
                <a:moveTo>
                  <a:pt x="60325" y="0"/>
                </a:moveTo>
                <a:lnTo>
                  <a:pt x="63500" y="3175"/>
                </a:lnTo>
                <a:lnTo>
                  <a:pt x="66675" y="3175"/>
                </a:lnTo>
                <a:lnTo>
                  <a:pt x="66675" y="0"/>
                </a:lnTo>
                <a:lnTo>
                  <a:pt x="69850" y="0"/>
                </a:lnTo>
                <a:lnTo>
                  <a:pt x="69850" y="3175"/>
                </a:lnTo>
                <a:lnTo>
                  <a:pt x="73025" y="3175"/>
                </a:lnTo>
                <a:lnTo>
                  <a:pt x="73025" y="0"/>
                </a:lnTo>
                <a:lnTo>
                  <a:pt x="76200" y="0"/>
                </a:lnTo>
                <a:lnTo>
                  <a:pt x="76200" y="3175"/>
                </a:lnTo>
                <a:lnTo>
                  <a:pt x="79375" y="3175"/>
                </a:lnTo>
                <a:lnTo>
                  <a:pt x="79375" y="6350"/>
                </a:lnTo>
                <a:lnTo>
                  <a:pt x="79375" y="9525"/>
                </a:lnTo>
                <a:lnTo>
                  <a:pt x="82550" y="9525"/>
                </a:lnTo>
                <a:lnTo>
                  <a:pt x="92075" y="9525"/>
                </a:lnTo>
                <a:lnTo>
                  <a:pt x="98425" y="9525"/>
                </a:lnTo>
                <a:lnTo>
                  <a:pt x="95250" y="12700"/>
                </a:lnTo>
                <a:lnTo>
                  <a:pt x="98425" y="12700"/>
                </a:lnTo>
                <a:lnTo>
                  <a:pt x="98425" y="15875"/>
                </a:lnTo>
                <a:lnTo>
                  <a:pt x="95250" y="15875"/>
                </a:lnTo>
                <a:lnTo>
                  <a:pt x="95250" y="19050"/>
                </a:lnTo>
                <a:lnTo>
                  <a:pt x="95250" y="22225"/>
                </a:lnTo>
                <a:lnTo>
                  <a:pt x="92075" y="22225"/>
                </a:lnTo>
                <a:lnTo>
                  <a:pt x="92075" y="25400"/>
                </a:lnTo>
                <a:lnTo>
                  <a:pt x="95250" y="25400"/>
                </a:lnTo>
                <a:lnTo>
                  <a:pt x="95250" y="28575"/>
                </a:lnTo>
                <a:lnTo>
                  <a:pt x="92075" y="28575"/>
                </a:lnTo>
                <a:lnTo>
                  <a:pt x="92075" y="31750"/>
                </a:lnTo>
                <a:lnTo>
                  <a:pt x="92075" y="34925"/>
                </a:lnTo>
                <a:lnTo>
                  <a:pt x="95250" y="34925"/>
                </a:lnTo>
                <a:lnTo>
                  <a:pt x="98425" y="34925"/>
                </a:lnTo>
                <a:lnTo>
                  <a:pt x="98425" y="38100"/>
                </a:lnTo>
                <a:lnTo>
                  <a:pt x="101600" y="38100"/>
                </a:lnTo>
                <a:lnTo>
                  <a:pt x="101600" y="41275"/>
                </a:lnTo>
                <a:lnTo>
                  <a:pt x="101600" y="44450"/>
                </a:lnTo>
                <a:lnTo>
                  <a:pt x="98425" y="44450"/>
                </a:lnTo>
                <a:lnTo>
                  <a:pt x="98425" y="47625"/>
                </a:lnTo>
                <a:lnTo>
                  <a:pt x="98425" y="50800"/>
                </a:lnTo>
                <a:lnTo>
                  <a:pt x="101600" y="50800"/>
                </a:lnTo>
                <a:lnTo>
                  <a:pt x="101600" y="53975"/>
                </a:lnTo>
                <a:lnTo>
                  <a:pt x="104775" y="53975"/>
                </a:lnTo>
                <a:lnTo>
                  <a:pt x="107950" y="53975"/>
                </a:lnTo>
                <a:lnTo>
                  <a:pt x="107950" y="57150"/>
                </a:lnTo>
                <a:lnTo>
                  <a:pt x="107950" y="60325"/>
                </a:lnTo>
                <a:lnTo>
                  <a:pt x="111125" y="60325"/>
                </a:lnTo>
                <a:lnTo>
                  <a:pt x="111125" y="63500"/>
                </a:lnTo>
                <a:lnTo>
                  <a:pt x="111125" y="66675"/>
                </a:lnTo>
                <a:lnTo>
                  <a:pt x="114300" y="66675"/>
                </a:lnTo>
                <a:lnTo>
                  <a:pt x="117475" y="69850"/>
                </a:lnTo>
                <a:lnTo>
                  <a:pt x="117475" y="73025"/>
                </a:lnTo>
                <a:lnTo>
                  <a:pt x="120650" y="73025"/>
                </a:lnTo>
                <a:lnTo>
                  <a:pt x="120650" y="76200"/>
                </a:lnTo>
                <a:lnTo>
                  <a:pt x="120650" y="79375"/>
                </a:lnTo>
                <a:lnTo>
                  <a:pt x="120650" y="82550"/>
                </a:lnTo>
                <a:lnTo>
                  <a:pt x="120650" y="88900"/>
                </a:lnTo>
                <a:lnTo>
                  <a:pt x="120650" y="92075"/>
                </a:lnTo>
                <a:lnTo>
                  <a:pt x="123825" y="92075"/>
                </a:lnTo>
                <a:lnTo>
                  <a:pt x="123825" y="95250"/>
                </a:lnTo>
                <a:lnTo>
                  <a:pt x="127000" y="92075"/>
                </a:lnTo>
                <a:lnTo>
                  <a:pt x="127000" y="95250"/>
                </a:lnTo>
                <a:lnTo>
                  <a:pt x="127000" y="98425"/>
                </a:lnTo>
                <a:lnTo>
                  <a:pt x="130175" y="98425"/>
                </a:lnTo>
                <a:lnTo>
                  <a:pt x="130175" y="101600"/>
                </a:lnTo>
                <a:lnTo>
                  <a:pt x="133350" y="101600"/>
                </a:lnTo>
                <a:lnTo>
                  <a:pt x="133350" y="104775"/>
                </a:lnTo>
                <a:lnTo>
                  <a:pt x="136525" y="104775"/>
                </a:lnTo>
                <a:lnTo>
                  <a:pt x="136525" y="107950"/>
                </a:lnTo>
                <a:lnTo>
                  <a:pt x="139700" y="107950"/>
                </a:lnTo>
                <a:lnTo>
                  <a:pt x="142875" y="107950"/>
                </a:lnTo>
                <a:lnTo>
                  <a:pt x="142875" y="111125"/>
                </a:lnTo>
                <a:lnTo>
                  <a:pt x="139700" y="111125"/>
                </a:lnTo>
                <a:lnTo>
                  <a:pt x="139700" y="114300"/>
                </a:lnTo>
                <a:lnTo>
                  <a:pt x="142875" y="114300"/>
                </a:lnTo>
                <a:lnTo>
                  <a:pt x="142875" y="117475"/>
                </a:lnTo>
                <a:lnTo>
                  <a:pt x="146050" y="117475"/>
                </a:lnTo>
                <a:lnTo>
                  <a:pt x="146050" y="120650"/>
                </a:lnTo>
                <a:lnTo>
                  <a:pt x="146050" y="127000"/>
                </a:lnTo>
                <a:lnTo>
                  <a:pt x="149225" y="127000"/>
                </a:lnTo>
                <a:lnTo>
                  <a:pt x="146050" y="130175"/>
                </a:lnTo>
                <a:lnTo>
                  <a:pt x="149225" y="130175"/>
                </a:lnTo>
                <a:lnTo>
                  <a:pt x="149225" y="133350"/>
                </a:lnTo>
                <a:lnTo>
                  <a:pt x="152400" y="133350"/>
                </a:lnTo>
                <a:lnTo>
                  <a:pt x="155575" y="133350"/>
                </a:lnTo>
                <a:lnTo>
                  <a:pt x="158750" y="133350"/>
                </a:lnTo>
                <a:lnTo>
                  <a:pt x="161925" y="133350"/>
                </a:lnTo>
                <a:lnTo>
                  <a:pt x="165100" y="133350"/>
                </a:lnTo>
                <a:lnTo>
                  <a:pt x="165100" y="136525"/>
                </a:lnTo>
                <a:lnTo>
                  <a:pt x="168275" y="136525"/>
                </a:lnTo>
                <a:lnTo>
                  <a:pt x="171450" y="136525"/>
                </a:lnTo>
                <a:lnTo>
                  <a:pt x="171450" y="133350"/>
                </a:lnTo>
                <a:lnTo>
                  <a:pt x="171450" y="130175"/>
                </a:lnTo>
                <a:lnTo>
                  <a:pt x="174625" y="130175"/>
                </a:lnTo>
                <a:lnTo>
                  <a:pt x="174625" y="127000"/>
                </a:lnTo>
                <a:lnTo>
                  <a:pt x="174625" y="123825"/>
                </a:lnTo>
                <a:lnTo>
                  <a:pt x="174625" y="117475"/>
                </a:lnTo>
                <a:lnTo>
                  <a:pt x="177800" y="117475"/>
                </a:lnTo>
                <a:lnTo>
                  <a:pt x="180975" y="117475"/>
                </a:lnTo>
                <a:lnTo>
                  <a:pt x="180975" y="114300"/>
                </a:lnTo>
                <a:lnTo>
                  <a:pt x="184150" y="114300"/>
                </a:lnTo>
                <a:lnTo>
                  <a:pt x="187325" y="114300"/>
                </a:lnTo>
                <a:lnTo>
                  <a:pt x="190500" y="114300"/>
                </a:lnTo>
                <a:lnTo>
                  <a:pt x="193675" y="114300"/>
                </a:lnTo>
                <a:lnTo>
                  <a:pt x="193675" y="117475"/>
                </a:lnTo>
                <a:lnTo>
                  <a:pt x="196850" y="117475"/>
                </a:lnTo>
                <a:lnTo>
                  <a:pt x="200025" y="117475"/>
                </a:lnTo>
                <a:lnTo>
                  <a:pt x="203200" y="117475"/>
                </a:lnTo>
                <a:lnTo>
                  <a:pt x="203200" y="120650"/>
                </a:lnTo>
                <a:lnTo>
                  <a:pt x="200025" y="123825"/>
                </a:lnTo>
                <a:lnTo>
                  <a:pt x="200025" y="127000"/>
                </a:lnTo>
                <a:lnTo>
                  <a:pt x="196850" y="127000"/>
                </a:lnTo>
                <a:lnTo>
                  <a:pt x="196850" y="130175"/>
                </a:lnTo>
                <a:lnTo>
                  <a:pt x="200025" y="130175"/>
                </a:lnTo>
                <a:lnTo>
                  <a:pt x="200025" y="133350"/>
                </a:lnTo>
                <a:lnTo>
                  <a:pt x="200025" y="136525"/>
                </a:lnTo>
                <a:lnTo>
                  <a:pt x="203200" y="136525"/>
                </a:lnTo>
                <a:lnTo>
                  <a:pt x="206375" y="136525"/>
                </a:lnTo>
                <a:lnTo>
                  <a:pt x="206375" y="133350"/>
                </a:lnTo>
                <a:lnTo>
                  <a:pt x="209550" y="133350"/>
                </a:lnTo>
                <a:lnTo>
                  <a:pt x="212725" y="133350"/>
                </a:lnTo>
                <a:lnTo>
                  <a:pt x="212725" y="130175"/>
                </a:lnTo>
                <a:lnTo>
                  <a:pt x="215900" y="130175"/>
                </a:lnTo>
                <a:lnTo>
                  <a:pt x="219075" y="130175"/>
                </a:lnTo>
                <a:lnTo>
                  <a:pt x="219075" y="127000"/>
                </a:lnTo>
                <a:lnTo>
                  <a:pt x="222250" y="127000"/>
                </a:lnTo>
                <a:lnTo>
                  <a:pt x="222250" y="123825"/>
                </a:lnTo>
                <a:lnTo>
                  <a:pt x="225425" y="123825"/>
                </a:lnTo>
                <a:lnTo>
                  <a:pt x="225425" y="127000"/>
                </a:lnTo>
                <a:lnTo>
                  <a:pt x="228600" y="127000"/>
                </a:lnTo>
                <a:lnTo>
                  <a:pt x="231775" y="127000"/>
                </a:lnTo>
                <a:lnTo>
                  <a:pt x="231775" y="130175"/>
                </a:lnTo>
                <a:lnTo>
                  <a:pt x="234950" y="133350"/>
                </a:lnTo>
                <a:lnTo>
                  <a:pt x="238125" y="133350"/>
                </a:lnTo>
                <a:lnTo>
                  <a:pt x="241300" y="133350"/>
                </a:lnTo>
                <a:lnTo>
                  <a:pt x="244475" y="133350"/>
                </a:lnTo>
                <a:lnTo>
                  <a:pt x="244475" y="130175"/>
                </a:lnTo>
                <a:lnTo>
                  <a:pt x="244475" y="127000"/>
                </a:lnTo>
                <a:lnTo>
                  <a:pt x="247650" y="127000"/>
                </a:lnTo>
                <a:lnTo>
                  <a:pt x="247650" y="123825"/>
                </a:lnTo>
                <a:lnTo>
                  <a:pt x="250825" y="123825"/>
                </a:lnTo>
                <a:lnTo>
                  <a:pt x="254000" y="127000"/>
                </a:lnTo>
                <a:lnTo>
                  <a:pt x="257175" y="127000"/>
                </a:lnTo>
                <a:lnTo>
                  <a:pt x="260350" y="123825"/>
                </a:lnTo>
                <a:lnTo>
                  <a:pt x="263525" y="123825"/>
                </a:lnTo>
                <a:lnTo>
                  <a:pt x="266700" y="123825"/>
                </a:lnTo>
                <a:lnTo>
                  <a:pt x="269875" y="123825"/>
                </a:lnTo>
                <a:lnTo>
                  <a:pt x="269875" y="120650"/>
                </a:lnTo>
                <a:lnTo>
                  <a:pt x="273050" y="120650"/>
                </a:lnTo>
                <a:lnTo>
                  <a:pt x="276225" y="123825"/>
                </a:lnTo>
                <a:lnTo>
                  <a:pt x="279400" y="127000"/>
                </a:lnTo>
                <a:lnTo>
                  <a:pt x="282575" y="127000"/>
                </a:lnTo>
                <a:lnTo>
                  <a:pt x="282575" y="130175"/>
                </a:lnTo>
                <a:lnTo>
                  <a:pt x="285750" y="130175"/>
                </a:lnTo>
                <a:lnTo>
                  <a:pt x="285750" y="136525"/>
                </a:lnTo>
                <a:lnTo>
                  <a:pt x="282575" y="136525"/>
                </a:lnTo>
                <a:lnTo>
                  <a:pt x="285750" y="146050"/>
                </a:lnTo>
                <a:lnTo>
                  <a:pt x="288925" y="146050"/>
                </a:lnTo>
                <a:lnTo>
                  <a:pt x="288925" y="149225"/>
                </a:lnTo>
                <a:lnTo>
                  <a:pt x="288925" y="152400"/>
                </a:lnTo>
                <a:lnTo>
                  <a:pt x="288925" y="155575"/>
                </a:lnTo>
                <a:lnTo>
                  <a:pt x="285750" y="155575"/>
                </a:lnTo>
                <a:lnTo>
                  <a:pt x="285750" y="158750"/>
                </a:lnTo>
                <a:lnTo>
                  <a:pt x="279400" y="158750"/>
                </a:lnTo>
                <a:lnTo>
                  <a:pt x="273050" y="158750"/>
                </a:lnTo>
                <a:lnTo>
                  <a:pt x="269875" y="158750"/>
                </a:lnTo>
                <a:lnTo>
                  <a:pt x="269875" y="161925"/>
                </a:lnTo>
                <a:lnTo>
                  <a:pt x="266700" y="158750"/>
                </a:lnTo>
                <a:lnTo>
                  <a:pt x="263525" y="165100"/>
                </a:lnTo>
                <a:lnTo>
                  <a:pt x="260350" y="168275"/>
                </a:lnTo>
                <a:lnTo>
                  <a:pt x="257175" y="168275"/>
                </a:lnTo>
                <a:lnTo>
                  <a:pt x="257175" y="165100"/>
                </a:lnTo>
                <a:lnTo>
                  <a:pt x="254000" y="168275"/>
                </a:lnTo>
                <a:lnTo>
                  <a:pt x="250825" y="171450"/>
                </a:lnTo>
                <a:lnTo>
                  <a:pt x="250825" y="174625"/>
                </a:lnTo>
                <a:lnTo>
                  <a:pt x="250825" y="177800"/>
                </a:lnTo>
                <a:lnTo>
                  <a:pt x="250825" y="180975"/>
                </a:lnTo>
                <a:lnTo>
                  <a:pt x="247650" y="180975"/>
                </a:lnTo>
                <a:lnTo>
                  <a:pt x="247650" y="184150"/>
                </a:lnTo>
                <a:lnTo>
                  <a:pt x="244475" y="187325"/>
                </a:lnTo>
                <a:lnTo>
                  <a:pt x="241300" y="187325"/>
                </a:lnTo>
                <a:lnTo>
                  <a:pt x="241300" y="193675"/>
                </a:lnTo>
                <a:lnTo>
                  <a:pt x="238125" y="193675"/>
                </a:lnTo>
                <a:lnTo>
                  <a:pt x="238125" y="196850"/>
                </a:lnTo>
                <a:lnTo>
                  <a:pt x="234950" y="196850"/>
                </a:lnTo>
                <a:lnTo>
                  <a:pt x="234950" y="200025"/>
                </a:lnTo>
                <a:lnTo>
                  <a:pt x="234950" y="203200"/>
                </a:lnTo>
                <a:lnTo>
                  <a:pt x="231775" y="206375"/>
                </a:lnTo>
                <a:lnTo>
                  <a:pt x="228600" y="206375"/>
                </a:lnTo>
                <a:lnTo>
                  <a:pt x="228600" y="209550"/>
                </a:lnTo>
                <a:lnTo>
                  <a:pt x="228600" y="212725"/>
                </a:lnTo>
                <a:lnTo>
                  <a:pt x="225425" y="212725"/>
                </a:lnTo>
                <a:lnTo>
                  <a:pt x="225425" y="215900"/>
                </a:lnTo>
                <a:lnTo>
                  <a:pt x="222250" y="215900"/>
                </a:lnTo>
                <a:lnTo>
                  <a:pt x="219075" y="215900"/>
                </a:lnTo>
                <a:lnTo>
                  <a:pt x="219075" y="212725"/>
                </a:lnTo>
                <a:lnTo>
                  <a:pt x="215900" y="212725"/>
                </a:lnTo>
                <a:lnTo>
                  <a:pt x="215900" y="215900"/>
                </a:lnTo>
                <a:lnTo>
                  <a:pt x="212725" y="215900"/>
                </a:lnTo>
                <a:lnTo>
                  <a:pt x="212725" y="219075"/>
                </a:lnTo>
                <a:lnTo>
                  <a:pt x="209550" y="219075"/>
                </a:lnTo>
                <a:lnTo>
                  <a:pt x="206375" y="219075"/>
                </a:lnTo>
                <a:lnTo>
                  <a:pt x="206375" y="222250"/>
                </a:lnTo>
                <a:lnTo>
                  <a:pt x="203200" y="222250"/>
                </a:lnTo>
                <a:lnTo>
                  <a:pt x="203200" y="225425"/>
                </a:lnTo>
                <a:lnTo>
                  <a:pt x="200025" y="225425"/>
                </a:lnTo>
                <a:lnTo>
                  <a:pt x="196850" y="225425"/>
                </a:lnTo>
                <a:lnTo>
                  <a:pt x="196850" y="228600"/>
                </a:lnTo>
                <a:lnTo>
                  <a:pt x="196850" y="231775"/>
                </a:lnTo>
                <a:lnTo>
                  <a:pt x="193675" y="238125"/>
                </a:lnTo>
                <a:lnTo>
                  <a:pt x="193675" y="241300"/>
                </a:lnTo>
                <a:lnTo>
                  <a:pt x="190500" y="241300"/>
                </a:lnTo>
                <a:lnTo>
                  <a:pt x="187325" y="241300"/>
                </a:lnTo>
                <a:lnTo>
                  <a:pt x="180975" y="238125"/>
                </a:lnTo>
                <a:lnTo>
                  <a:pt x="177800" y="238125"/>
                </a:lnTo>
                <a:lnTo>
                  <a:pt x="174625" y="238125"/>
                </a:lnTo>
                <a:lnTo>
                  <a:pt x="171450" y="238125"/>
                </a:lnTo>
                <a:lnTo>
                  <a:pt x="168275" y="238125"/>
                </a:lnTo>
                <a:lnTo>
                  <a:pt x="165100" y="234950"/>
                </a:lnTo>
                <a:lnTo>
                  <a:pt x="161925" y="234950"/>
                </a:lnTo>
                <a:lnTo>
                  <a:pt x="158750" y="234950"/>
                </a:lnTo>
                <a:lnTo>
                  <a:pt x="155575" y="234950"/>
                </a:lnTo>
                <a:lnTo>
                  <a:pt x="149225" y="234950"/>
                </a:lnTo>
                <a:lnTo>
                  <a:pt x="149225" y="238125"/>
                </a:lnTo>
                <a:lnTo>
                  <a:pt x="146050" y="238125"/>
                </a:lnTo>
                <a:lnTo>
                  <a:pt x="146050" y="241300"/>
                </a:lnTo>
                <a:lnTo>
                  <a:pt x="142875" y="241300"/>
                </a:lnTo>
                <a:lnTo>
                  <a:pt x="142875" y="244475"/>
                </a:lnTo>
                <a:lnTo>
                  <a:pt x="139700" y="244475"/>
                </a:lnTo>
                <a:lnTo>
                  <a:pt x="139700" y="247650"/>
                </a:lnTo>
                <a:lnTo>
                  <a:pt x="136525" y="247650"/>
                </a:lnTo>
                <a:lnTo>
                  <a:pt x="136525" y="250825"/>
                </a:lnTo>
                <a:lnTo>
                  <a:pt x="133350" y="250825"/>
                </a:lnTo>
                <a:lnTo>
                  <a:pt x="130175" y="250825"/>
                </a:lnTo>
                <a:lnTo>
                  <a:pt x="130175" y="254000"/>
                </a:lnTo>
                <a:lnTo>
                  <a:pt x="127000" y="254000"/>
                </a:lnTo>
                <a:lnTo>
                  <a:pt x="127000" y="257175"/>
                </a:lnTo>
                <a:lnTo>
                  <a:pt x="127000" y="260350"/>
                </a:lnTo>
                <a:lnTo>
                  <a:pt x="127000" y="263525"/>
                </a:lnTo>
                <a:lnTo>
                  <a:pt x="127000" y="266700"/>
                </a:lnTo>
                <a:lnTo>
                  <a:pt x="127000" y="269875"/>
                </a:lnTo>
                <a:lnTo>
                  <a:pt x="123825" y="269875"/>
                </a:lnTo>
                <a:lnTo>
                  <a:pt x="120650" y="269875"/>
                </a:lnTo>
                <a:lnTo>
                  <a:pt x="120650" y="266700"/>
                </a:lnTo>
                <a:lnTo>
                  <a:pt x="117475" y="266700"/>
                </a:lnTo>
                <a:lnTo>
                  <a:pt x="114300" y="266700"/>
                </a:lnTo>
                <a:lnTo>
                  <a:pt x="114300" y="263525"/>
                </a:lnTo>
                <a:lnTo>
                  <a:pt x="114300" y="260350"/>
                </a:lnTo>
                <a:lnTo>
                  <a:pt x="111125" y="260350"/>
                </a:lnTo>
                <a:lnTo>
                  <a:pt x="111125" y="257175"/>
                </a:lnTo>
                <a:lnTo>
                  <a:pt x="107950" y="257175"/>
                </a:lnTo>
                <a:lnTo>
                  <a:pt x="104775" y="257175"/>
                </a:lnTo>
                <a:lnTo>
                  <a:pt x="101600" y="257175"/>
                </a:lnTo>
                <a:lnTo>
                  <a:pt x="98425" y="257175"/>
                </a:lnTo>
                <a:lnTo>
                  <a:pt x="95250" y="254000"/>
                </a:lnTo>
                <a:lnTo>
                  <a:pt x="92075" y="254000"/>
                </a:lnTo>
                <a:lnTo>
                  <a:pt x="88900" y="254000"/>
                </a:lnTo>
                <a:lnTo>
                  <a:pt x="85725" y="254000"/>
                </a:lnTo>
                <a:lnTo>
                  <a:pt x="82550" y="250825"/>
                </a:lnTo>
                <a:lnTo>
                  <a:pt x="82550" y="254000"/>
                </a:lnTo>
                <a:lnTo>
                  <a:pt x="79375" y="250825"/>
                </a:lnTo>
                <a:lnTo>
                  <a:pt x="76200" y="250825"/>
                </a:lnTo>
                <a:lnTo>
                  <a:pt x="76200" y="247650"/>
                </a:lnTo>
                <a:lnTo>
                  <a:pt x="73025" y="247650"/>
                </a:lnTo>
                <a:lnTo>
                  <a:pt x="73025" y="244475"/>
                </a:lnTo>
                <a:lnTo>
                  <a:pt x="69850" y="244475"/>
                </a:lnTo>
                <a:lnTo>
                  <a:pt x="69850" y="241300"/>
                </a:lnTo>
                <a:lnTo>
                  <a:pt x="66675" y="241300"/>
                </a:lnTo>
                <a:lnTo>
                  <a:pt x="66675" y="238125"/>
                </a:lnTo>
                <a:lnTo>
                  <a:pt x="63500" y="238125"/>
                </a:lnTo>
                <a:lnTo>
                  <a:pt x="60325" y="238125"/>
                </a:lnTo>
                <a:lnTo>
                  <a:pt x="57150" y="238125"/>
                </a:lnTo>
                <a:lnTo>
                  <a:pt x="57150" y="234950"/>
                </a:lnTo>
                <a:lnTo>
                  <a:pt x="57150" y="231775"/>
                </a:lnTo>
                <a:lnTo>
                  <a:pt x="53975" y="231775"/>
                </a:lnTo>
                <a:lnTo>
                  <a:pt x="53975" y="228600"/>
                </a:lnTo>
                <a:lnTo>
                  <a:pt x="50800" y="228600"/>
                </a:lnTo>
                <a:lnTo>
                  <a:pt x="47625" y="228600"/>
                </a:lnTo>
                <a:lnTo>
                  <a:pt x="44450" y="228600"/>
                </a:lnTo>
                <a:lnTo>
                  <a:pt x="44450" y="225425"/>
                </a:lnTo>
                <a:lnTo>
                  <a:pt x="41275" y="225425"/>
                </a:lnTo>
                <a:lnTo>
                  <a:pt x="41275" y="222250"/>
                </a:lnTo>
                <a:lnTo>
                  <a:pt x="38100" y="222250"/>
                </a:lnTo>
                <a:lnTo>
                  <a:pt x="38100" y="219075"/>
                </a:lnTo>
                <a:lnTo>
                  <a:pt x="41275" y="219075"/>
                </a:lnTo>
                <a:lnTo>
                  <a:pt x="41275" y="215900"/>
                </a:lnTo>
                <a:lnTo>
                  <a:pt x="38100" y="215900"/>
                </a:lnTo>
                <a:lnTo>
                  <a:pt x="34925" y="215900"/>
                </a:lnTo>
                <a:lnTo>
                  <a:pt x="34925" y="212725"/>
                </a:lnTo>
                <a:lnTo>
                  <a:pt x="31750" y="212725"/>
                </a:lnTo>
                <a:lnTo>
                  <a:pt x="31750" y="209550"/>
                </a:lnTo>
                <a:lnTo>
                  <a:pt x="28575" y="209550"/>
                </a:lnTo>
                <a:lnTo>
                  <a:pt x="25400" y="209550"/>
                </a:lnTo>
                <a:lnTo>
                  <a:pt x="22225" y="209550"/>
                </a:lnTo>
                <a:lnTo>
                  <a:pt x="22225" y="206375"/>
                </a:lnTo>
                <a:lnTo>
                  <a:pt x="19050" y="206375"/>
                </a:lnTo>
                <a:lnTo>
                  <a:pt x="19050" y="203200"/>
                </a:lnTo>
                <a:lnTo>
                  <a:pt x="19050" y="200025"/>
                </a:lnTo>
                <a:lnTo>
                  <a:pt x="15875" y="200025"/>
                </a:lnTo>
                <a:lnTo>
                  <a:pt x="15875" y="196850"/>
                </a:lnTo>
                <a:lnTo>
                  <a:pt x="15875" y="193675"/>
                </a:lnTo>
                <a:lnTo>
                  <a:pt x="12700" y="193675"/>
                </a:lnTo>
                <a:lnTo>
                  <a:pt x="12700" y="190500"/>
                </a:lnTo>
                <a:lnTo>
                  <a:pt x="12700" y="187325"/>
                </a:lnTo>
                <a:lnTo>
                  <a:pt x="9525" y="187325"/>
                </a:lnTo>
                <a:lnTo>
                  <a:pt x="9525" y="184150"/>
                </a:lnTo>
                <a:lnTo>
                  <a:pt x="6350" y="184150"/>
                </a:lnTo>
                <a:lnTo>
                  <a:pt x="6350" y="180975"/>
                </a:lnTo>
                <a:lnTo>
                  <a:pt x="3175" y="180975"/>
                </a:lnTo>
                <a:lnTo>
                  <a:pt x="3175" y="177800"/>
                </a:lnTo>
                <a:lnTo>
                  <a:pt x="3175" y="168275"/>
                </a:lnTo>
                <a:lnTo>
                  <a:pt x="0" y="168275"/>
                </a:lnTo>
                <a:lnTo>
                  <a:pt x="0" y="165100"/>
                </a:lnTo>
                <a:lnTo>
                  <a:pt x="0" y="161925"/>
                </a:lnTo>
                <a:lnTo>
                  <a:pt x="0" y="155575"/>
                </a:lnTo>
                <a:lnTo>
                  <a:pt x="3175" y="155575"/>
                </a:lnTo>
                <a:lnTo>
                  <a:pt x="3175" y="152400"/>
                </a:lnTo>
                <a:lnTo>
                  <a:pt x="6350" y="152400"/>
                </a:lnTo>
                <a:lnTo>
                  <a:pt x="6350" y="149225"/>
                </a:lnTo>
                <a:lnTo>
                  <a:pt x="12700" y="149225"/>
                </a:lnTo>
                <a:lnTo>
                  <a:pt x="9525" y="146050"/>
                </a:lnTo>
                <a:lnTo>
                  <a:pt x="9525" y="142875"/>
                </a:lnTo>
                <a:lnTo>
                  <a:pt x="9525" y="139700"/>
                </a:lnTo>
                <a:lnTo>
                  <a:pt x="6350" y="139700"/>
                </a:lnTo>
                <a:lnTo>
                  <a:pt x="6350" y="136525"/>
                </a:lnTo>
                <a:lnTo>
                  <a:pt x="6350" y="133350"/>
                </a:lnTo>
                <a:lnTo>
                  <a:pt x="9525" y="133350"/>
                </a:lnTo>
                <a:lnTo>
                  <a:pt x="9525" y="130175"/>
                </a:lnTo>
                <a:lnTo>
                  <a:pt x="12700" y="130175"/>
                </a:lnTo>
                <a:lnTo>
                  <a:pt x="12700" y="127000"/>
                </a:lnTo>
                <a:lnTo>
                  <a:pt x="15875" y="127000"/>
                </a:lnTo>
                <a:lnTo>
                  <a:pt x="15875" y="123825"/>
                </a:lnTo>
                <a:lnTo>
                  <a:pt x="9525" y="123825"/>
                </a:lnTo>
                <a:lnTo>
                  <a:pt x="9525" y="120650"/>
                </a:lnTo>
                <a:lnTo>
                  <a:pt x="6350" y="120650"/>
                </a:lnTo>
                <a:lnTo>
                  <a:pt x="6350" y="117475"/>
                </a:lnTo>
                <a:lnTo>
                  <a:pt x="6350" y="114300"/>
                </a:lnTo>
                <a:lnTo>
                  <a:pt x="6350" y="107950"/>
                </a:lnTo>
                <a:lnTo>
                  <a:pt x="6350" y="104775"/>
                </a:lnTo>
                <a:lnTo>
                  <a:pt x="9525" y="104775"/>
                </a:lnTo>
                <a:lnTo>
                  <a:pt x="9525" y="101600"/>
                </a:lnTo>
                <a:lnTo>
                  <a:pt x="9525" y="98425"/>
                </a:lnTo>
                <a:lnTo>
                  <a:pt x="12700" y="98425"/>
                </a:lnTo>
                <a:lnTo>
                  <a:pt x="12700" y="95250"/>
                </a:lnTo>
                <a:lnTo>
                  <a:pt x="15875" y="95250"/>
                </a:lnTo>
                <a:lnTo>
                  <a:pt x="15875" y="92075"/>
                </a:lnTo>
                <a:lnTo>
                  <a:pt x="15875" y="88900"/>
                </a:lnTo>
                <a:lnTo>
                  <a:pt x="15875" y="85725"/>
                </a:lnTo>
                <a:lnTo>
                  <a:pt x="19050" y="85725"/>
                </a:lnTo>
                <a:lnTo>
                  <a:pt x="19050" y="82550"/>
                </a:lnTo>
                <a:lnTo>
                  <a:pt x="22225" y="82550"/>
                </a:lnTo>
                <a:lnTo>
                  <a:pt x="25400" y="82550"/>
                </a:lnTo>
                <a:lnTo>
                  <a:pt x="31750" y="82550"/>
                </a:lnTo>
                <a:lnTo>
                  <a:pt x="34925" y="82550"/>
                </a:lnTo>
                <a:lnTo>
                  <a:pt x="34925" y="79375"/>
                </a:lnTo>
                <a:lnTo>
                  <a:pt x="38100" y="79375"/>
                </a:lnTo>
                <a:lnTo>
                  <a:pt x="41275" y="79375"/>
                </a:lnTo>
                <a:lnTo>
                  <a:pt x="44450" y="79375"/>
                </a:lnTo>
                <a:lnTo>
                  <a:pt x="44450" y="76200"/>
                </a:lnTo>
                <a:lnTo>
                  <a:pt x="41275" y="76200"/>
                </a:lnTo>
                <a:lnTo>
                  <a:pt x="41275" y="73025"/>
                </a:lnTo>
                <a:lnTo>
                  <a:pt x="44450" y="73025"/>
                </a:lnTo>
                <a:lnTo>
                  <a:pt x="44450" y="69850"/>
                </a:lnTo>
                <a:lnTo>
                  <a:pt x="47625" y="69850"/>
                </a:lnTo>
                <a:lnTo>
                  <a:pt x="50800" y="69850"/>
                </a:lnTo>
                <a:lnTo>
                  <a:pt x="50800" y="66675"/>
                </a:lnTo>
                <a:lnTo>
                  <a:pt x="50800" y="63500"/>
                </a:lnTo>
                <a:lnTo>
                  <a:pt x="47625" y="63500"/>
                </a:lnTo>
                <a:lnTo>
                  <a:pt x="47625" y="60325"/>
                </a:lnTo>
                <a:lnTo>
                  <a:pt x="44450" y="60325"/>
                </a:lnTo>
                <a:lnTo>
                  <a:pt x="47625" y="57150"/>
                </a:lnTo>
                <a:lnTo>
                  <a:pt x="47625" y="53975"/>
                </a:lnTo>
                <a:lnTo>
                  <a:pt x="44450" y="53975"/>
                </a:lnTo>
                <a:lnTo>
                  <a:pt x="44450" y="50800"/>
                </a:lnTo>
                <a:lnTo>
                  <a:pt x="44450" y="47625"/>
                </a:lnTo>
                <a:lnTo>
                  <a:pt x="41275" y="44450"/>
                </a:lnTo>
                <a:lnTo>
                  <a:pt x="44450" y="44450"/>
                </a:lnTo>
                <a:lnTo>
                  <a:pt x="44450" y="41275"/>
                </a:lnTo>
                <a:lnTo>
                  <a:pt x="41275" y="41275"/>
                </a:lnTo>
                <a:lnTo>
                  <a:pt x="41275" y="38100"/>
                </a:lnTo>
                <a:lnTo>
                  <a:pt x="38100" y="38100"/>
                </a:lnTo>
                <a:lnTo>
                  <a:pt x="38100" y="31750"/>
                </a:lnTo>
                <a:lnTo>
                  <a:pt x="41275" y="31750"/>
                </a:lnTo>
                <a:lnTo>
                  <a:pt x="41275" y="25400"/>
                </a:lnTo>
                <a:lnTo>
                  <a:pt x="41275" y="22225"/>
                </a:lnTo>
                <a:lnTo>
                  <a:pt x="41275" y="19050"/>
                </a:lnTo>
                <a:lnTo>
                  <a:pt x="44450" y="19050"/>
                </a:lnTo>
                <a:lnTo>
                  <a:pt x="44450" y="15875"/>
                </a:lnTo>
                <a:lnTo>
                  <a:pt x="44450" y="12700"/>
                </a:lnTo>
                <a:lnTo>
                  <a:pt x="44450" y="9525"/>
                </a:lnTo>
                <a:lnTo>
                  <a:pt x="44450" y="6350"/>
                </a:lnTo>
                <a:lnTo>
                  <a:pt x="47625" y="6350"/>
                </a:lnTo>
                <a:lnTo>
                  <a:pt x="50800" y="6350"/>
                </a:lnTo>
                <a:lnTo>
                  <a:pt x="57150" y="6350"/>
                </a:lnTo>
                <a:lnTo>
                  <a:pt x="60325" y="6350"/>
                </a:lnTo>
                <a:lnTo>
                  <a:pt x="60325" y="3175"/>
                </a:lnTo>
                <a:close/>
              </a:path>
            </a:pathLst>
          </a:custGeom>
          <a:solidFill>
            <a:srgbClr val="4F6228"/>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790" name="Bremerton-Silverdale, WA">
            <a:extLst>
              <a:ext uri="{FF2B5EF4-FFF2-40B4-BE49-F238E27FC236}">
                <a16:creationId xmlns:a16="http://schemas.microsoft.com/office/drawing/2014/main" xmlns="" id="{00000000-0008-0000-0000-0000D8020000}"/>
              </a:ext>
            </a:extLst>
          </p:cNvPr>
          <p:cNvSpPr>
            <a:spLocks/>
          </p:cNvSpPr>
          <p:nvPr/>
        </p:nvSpPr>
        <p:spPr bwMode="auto">
          <a:xfrm>
            <a:off x="3932060" y="2822290"/>
            <a:ext cx="79375" cy="93453"/>
          </a:xfrm>
          <a:custGeom>
            <a:avLst/>
            <a:gdLst>
              <a:gd name="T0" fmla="*/ 2147483647 w 50"/>
              <a:gd name="T1" fmla="*/ 2147483647 h 60"/>
              <a:gd name="T2" fmla="*/ 2147483647 w 50"/>
              <a:gd name="T3" fmla="*/ 2147483647 h 60"/>
              <a:gd name="T4" fmla="*/ 2147483647 w 50"/>
              <a:gd name="T5" fmla="*/ 2147483647 h 60"/>
              <a:gd name="T6" fmla="*/ 2147483647 w 50"/>
              <a:gd name="T7" fmla="*/ 2147483647 h 60"/>
              <a:gd name="T8" fmla="*/ 2147483647 w 50"/>
              <a:gd name="T9" fmla="*/ 2147483647 h 60"/>
              <a:gd name="T10" fmla="*/ 2147483647 w 50"/>
              <a:gd name="T11" fmla="*/ 2147483647 h 60"/>
              <a:gd name="T12" fmla="*/ 2147483647 w 50"/>
              <a:gd name="T13" fmla="*/ 2147483647 h 60"/>
              <a:gd name="T14" fmla="*/ 2147483647 w 50"/>
              <a:gd name="T15" fmla="*/ 2147483647 h 60"/>
              <a:gd name="T16" fmla="*/ 2147483647 w 50"/>
              <a:gd name="T17" fmla="*/ 0 h 60"/>
              <a:gd name="T18" fmla="*/ 2147483647 w 50"/>
              <a:gd name="T19" fmla="*/ 0 h 60"/>
              <a:gd name="T20" fmla="*/ 2147483647 w 50"/>
              <a:gd name="T21" fmla="*/ 2147483647 h 60"/>
              <a:gd name="T22" fmla="*/ 2147483647 w 50"/>
              <a:gd name="T23" fmla="*/ 2147483647 h 60"/>
              <a:gd name="T24" fmla="*/ 2147483647 w 50"/>
              <a:gd name="T25" fmla="*/ 2147483647 h 60"/>
              <a:gd name="T26" fmla="*/ 2147483647 w 50"/>
              <a:gd name="T27" fmla="*/ 2147483647 h 60"/>
              <a:gd name="T28" fmla="*/ 2147483647 w 50"/>
              <a:gd name="T29" fmla="*/ 2147483647 h 60"/>
              <a:gd name="T30" fmla="*/ 2147483647 w 50"/>
              <a:gd name="T31" fmla="*/ 2147483647 h 60"/>
              <a:gd name="T32" fmla="*/ 2147483647 w 50"/>
              <a:gd name="T33" fmla="*/ 2147483647 h 60"/>
              <a:gd name="T34" fmla="*/ 2147483647 w 50"/>
              <a:gd name="T35" fmla="*/ 2147483647 h 60"/>
              <a:gd name="T36" fmla="*/ 2147483647 w 50"/>
              <a:gd name="T37" fmla="*/ 2147483647 h 60"/>
              <a:gd name="T38" fmla="*/ 2147483647 w 50"/>
              <a:gd name="T39" fmla="*/ 2147483647 h 60"/>
              <a:gd name="T40" fmla="*/ 2147483647 w 50"/>
              <a:gd name="T41" fmla="*/ 2147483647 h 60"/>
              <a:gd name="T42" fmla="*/ 2147483647 w 50"/>
              <a:gd name="T43" fmla="*/ 2147483647 h 60"/>
              <a:gd name="T44" fmla="*/ 2147483647 w 50"/>
              <a:gd name="T45" fmla="*/ 2147483647 h 60"/>
              <a:gd name="T46" fmla="*/ 2147483647 w 50"/>
              <a:gd name="T47" fmla="*/ 2147483647 h 60"/>
              <a:gd name="T48" fmla="*/ 2147483647 w 50"/>
              <a:gd name="T49" fmla="*/ 2147483647 h 60"/>
              <a:gd name="T50" fmla="*/ 2147483647 w 50"/>
              <a:gd name="T51" fmla="*/ 2147483647 h 60"/>
              <a:gd name="T52" fmla="*/ 2147483647 w 50"/>
              <a:gd name="T53" fmla="*/ 2147483647 h 60"/>
              <a:gd name="T54" fmla="*/ 2147483647 w 50"/>
              <a:gd name="T55" fmla="*/ 2147483647 h 60"/>
              <a:gd name="T56" fmla="*/ 2147483647 w 50"/>
              <a:gd name="T57" fmla="*/ 2147483647 h 60"/>
              <a:gd name="T58" fmla="*/ 2147483647 w 50"/>
              <a:gd name="T59" fmla="*/ 2147483647 h 60"/>
              <a:gd name="T60" fmla="*/ 2147483647 w 50"/>
              <a:gd name="T61" fmla="*/ 2147483647 h 60"/>
              <a:gd name="T62" fmla="*/ 2147483647 w 50"/>
              <a:gd name="T63" fmla="*/ 2147483647 h 60"/>
              <a:gd name="T64" fmla="*/ 2147483647 w 50"/>
              <a:gd name="T65" fmla="*/ 2147483647 h 60"/>
              <a:gd name="T66" fmla="*/ 2147483647 w 50"/>
              <a:gd name="T67" fmla="*/ 2147483647 h 60"/>
              <a:gd name="T68" fmla="*/ 2147483647 w 50"/>
              <a:gd name="T69" fmla="*/ 2147483647 h 60"/>
              <a:gd name="T70" fmla="*/ 2147483647 w 50"/>
              <a:gd name="T71" fmla="*/ 2147483647 h 60"/>
              <a:gd name="T72" fmla="*/ 2147483647 w 50"/>
              <a:gd name="T73" fmla="*/ 2147483647 h 60"/>
              <a:gd name="T74" fmla="*/ 2147483647 w 50"/>
              <a:gd name="T75" fmla="*/ 2147483647 h 60"/>
              <a:gd name="T76" fmla="*/ 2147483647 w 50"/>
              <a:gd name="T77" fmla="*/ 2147483647 h 60"/>
              <a:gd name="T78" fmla="*/ 2147483647 w 50"/>
              <a:gd name="T79" fmla="*/ 2147483647 h 60"/>
              <a:gd name="T80" fmla="*/ 2147483647 w 50"/>
              <a:gd name="T81" fmla="*/ 2147483647 h 60"/>
              <a:gd name="T82" fmla="*/ 2147483647 w 50"/>
              <a:gd name="T83" fmla="*/ 2147483647 h 60"/>
              <a:gd name="T84" fmla="*/ 2147483647 w 50"/>
              <a:gd name="T85" fmla="*/ 2147483647 h 60"/>
              <a:gd name="T86" fmla="*/ 2147483647 w 50"/>
              <a:gd name="T87" fmla="*/ 2147483647 h 60"/>
              <a:gd name="T88" fmla="*/ 2147483647 w 50"/>
              <a:gd name="T89" fmla="*/ 2147483647 h 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0"/>
              <a:gd name="T136" fmla="*/ 0 h 60"/>
              <a:gd name="T137" fmla="*/ 50 w 50"/>
              <a:gd name="T138" fmla="*/ 60 h 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0" h="60">
                <a:moveTo>
                  <a:pt x="0" y="38"/>
                </a:moveTo>
                <a:lnTo>
                  <a:pt x="4" y="34"/>
                </a:lnTo>
                <a:lnTo>
                  <a:pt x="6" y="32"/>
                </a:lnTo>
                <a:lnTo>
                  <a:pt x="10" y="30"/>
                </a:lnTo>
                <a:lnTo>
                  <a:pt x="16" y="28"/>
                </a:lnTo>
                <a:lnTo>
                  <a:pt x="18" y="28"/>
                </a:lnTo>
                <a:lnTo>
                  <a:pt x="20" y="28"/>
                </a:lnTo>
                <a:lnTo>
                  <a:pt x="24" y="28"/>
                </a:lnTo>
                <a:lnTo>
                  <a:pt x="26" y="26"/>
                </a:lnTo>
                <a:lnTo>
                  <a:pt x="28" y="24"/>
                </a:lnTo>
                <a:lnTo>
                  <a:pt x="28" y="20"/>
                </a:lnTo>
                <a:lnTo>
                  <a:pt x="32" y="16"/>
                </a:lnTo>
                <a:lnTo>
                  <a:pt x="36" y="12"/>
                </a:lnTo>
                <a:lnTo>
                  <a:pt x="40" y="10"/>
                </a:lnTo>
                <a:lnTo>
                  <a:pt x="42" y="8"/>
                </a:lnTo>
                <a:lnTo>
                  <a:pt x="44" y="8"/>
                </a:lnTo>
                <a:lnTo>
                  <a:pt x="44" y="10"/>
                </a:lnTo>
                <a:lnTo>
                  <a:pt x="42" y="12"/>
                </a:lnTo>
                <a:lnTo>
                  <a:pt x="44" y="12"/>
                </a:lnTo>
                <a:lnTo>
                  <a:pt x="44" y="14"/>
                </a:lnTo>
                <a:lnTo>
                  <a:pt x="46" y="12"/>
                </a:lnTo>
                <a:lnTo>
                  <a:pt x="46" y="2"/>
                </a:lnTo>
                <a:lnTo>
                  <a:pt x="46" y="0"/>
                </a:lnTo>
                <a:lnTo>
                  <a:pt x="48" y="0"/>
                </a:lnTo>
                <a:lnTo>
                  <a:pt x="50" y="2"/>
                </a:lnTo>
                <a:lnTo>
                  <a:pt x="50" y="12"/>
                </a:lnTo>
                <a:lnTo>
                  <a:pt x="50" y="14"/>
                </a:lnTo>
                <a:lnTo>
                  <a:pt x="48" y="14"/>
                </a:lnTo>
                <a:lnTo>
                  <a:pt x="48" y="16"/>
                </a:lnTo>
                <a:lnTo>
                  <a:pt x="50" y="20"/>
                </a:lnTo>
                <a:lnTo>
                  <a:pt x="50" y="22"/>
                </a:lnTo>
                <a:lnTo>
                  <a:pt x="48" y="22"/>
                </a:lnTo>
                <a:lnTo>
                  <a:pt x="46" y="22"/>
                </a:lnTo>
                <a:lnTo>
                  <a:pt x="44" y="20"/>
                </a:lnTo>
                <a:lnTo>
                  <a:pt x="44" y="22"/>
                </a:lnTo>
                <a:lnTo>
                  <a:pt x="42" y="24"/>
                </a:lnTo>
                <a:lnTo>
                  <a:pt x="40" y="26"/>
                </a:lnTo>
                <a:lnTo>
                  <a:pt x="38" y="24"/>
                </a:lnTo>
                <a:lnTo>
                  <a:pt x="36" y="22"/>
                </a:lnTo>
                <a:lnTo>
                  <a:pt x="36" y="20"/>
                </a:lnTo>
                <a:lnTo>
                  <a:pt x="34" y="20"/>
                </a:lnTo>
                <a:lnTo>
                  <a:pt x="34" y="22"/>
                </a:lnTo>
                <a:lnTo>
                  <a:pt x="34" y="24"/>
                </a:lnTo>
                <a:lnTo>
                  <a:pt x="36" y="24"/>
                </a:lnTo>
                <a:lnTo>
                  <a:pt x="36" y="32"/>
                </a:lnTo>
                <a:lnTo>
                  <a:pt x="36" y="38"/>
                </a:lnTo>
                <a:lnTo>
                  <a:pt x="34" y="38"/>
                </a:lnTo>
                <a:lnTo>
                  <a:pt x="32" y="38"/>
                </a:lnTo>
                <a:lnTo>
                  <a:pt x="30" y="32"/>
                </a:lnTo>
                <a:lnTo>
                  <a:pt x="28" y="32"/>
                </a:lnTo>
                <a:lnTo>
                  <a:pt x="28" y="38"/>
                </a:lnTo>
                <a:lnTo>
                  <a:pt x="30" y="38"/>
                </a:lnTo>
                <a:lnTo>
                  <a:pt x="32" y="40"/>
                </a:lnTo>
                <a:lnTo>
                  <a:pt x="32" y="42"/>
                </a:lnTo>
                <a:lnTo>
                  <a:pt x="28" y="42"/>
                </a:lnTo>
                <a:lnTo>
                  <a:pt x="26" y="42"/>
                </a:lnTo>
                <a:lnTo>
                  <a:pt x="26" y="44"/>
                </a:lnTo>
                <a:lnTo>
                  <a:pt x="28" y="44"/>
                </a:lnTo>
                <a:lnTo>
                  <a:pt x="34" y="42"/>
                </a:lnTo>
                <a:lnTo>
                  <a:pt x="38" y="40"/>
                </a:lnTo>
                <a:lnTo>
                  <a:pt x="40" y="40"/>
                </a:lnTo>
                <a:lnTo>
                  <a:pt x="38" y="46"/>
                </a:lnTo>
                <a:lnTo>
                  <a:pt x="38" y="48"/>
                </a:lnTo>
                <a:lnTo>
                  <a:pt x="40" y="48"/>
                </a:lnTo>
                <a:lnTo>
                  <a:pt x="40" y="50"/>
                </a:lnTo>
                <a:lnTo>
                  <a:pt x="34" y="58"/>
                </a:lnTo>
                <a:lnTo>
                  <a:pt x="34" y="60"/>
                </a:lnTo>
                <a:lnTo>
                  <a:pt x="32" y="60"/>
                </a:lnTo>
                <a:lnTo>
                  <a:pt x="30" y="60"/>
                </a:lnTo>
                <a:lnTo>
                  <a:pt x="28" y="60"/>
                </a:lnTo>
                <a:lnTo>
                  <a:pt x="26" y="58"/>
                </a:lnTo>
                <a:lnTo>
                  <a:pt x="24" y="58"/>
                </a:lnTo>
                <a:lnTo>
                  <a:pt x="22" y="58"/>
                </a:lnTo>
                <a:lnTo>
                  <a:pt x="20" y="58"/>
                </a:lnTo>
                <a:lnTo>
                  <a:pt x="20" y="56"/>
                </a:lnTo>
                <a:lnTo>
                  <a:pt x="18" y="56"/>
                </a:lnTo>
                <a:lnTo>
                  <a:pt x="16" y="56"/>
                </a:lnTo>
                <a:lnTo>
                  <a:pt x="14" y="56"/>
                </a:lnTo>
                <a:lnTo>
                  <a:pt x="14" y="54"/>
                </a:lnTo>
                <a:lnTo>
                  <a:pt x="14" y="52"/>
                </a:lnTo>
                <a:lnTo>
                  <a:pt x="16" y="52"/>
                </a:lnTo>
                <a:lnTo>
                  <a:pt x="16" y="50"/>
                </a:lnTo>
                <a:lnTo>
                  <a:pt x="16" y="48"/>
                </a:lnTo>
                <a:lnTo>
                  <a:pt x="16" y="46"/>
                </a:lnTo>
                <a:lnTo>
                  <a:pt x="16" y="44"/>
                </a:lnTo>
                <a:lnTo>
                  <a:pt x="18" y="42"/>
                </a:lnTo>
                <a:lnTo>
                  <a:pt x="16" y="42"/>
                </a:lnTo>
                <a:lnTo>
                  <a:pt x="14" y="40"/>
                </a:lnTo>
                <a:lnTo>
                  <a:pt x="14" y="42"/>
                </a:lnTo>
                <a:lnTo>
                  <a:pt x="12" y="40"/>
                </a:lnTo>
                <a:lnTo>
                  <a:pt x="10" y="40"/>
                </a:lnTo>
                <a:lnTo>
                  <a:pt x="8" y="40"/>
                </a:lnTo>
                <a:lnTo>
                  <a:pt x="6" y="38"/>
                </a:lnTo>
                <a:lnTo>
                  <a:pt x="4" y="38"/>
                </a:lnTo>
                <a:lnTo>
                  <a:pt x="2" y="38"/>
                </a:lnTo>
                <a:lnTo>
                  <a:pt x="0" y="38"/>
                </a:lnTo>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791" name="Seattle, WA">
            <a:extLst>
              <a:ext uri="{FF2B5EF4-FFF2-40B4-BE49-F238E27FC236}">
                <a16:creationId xmlns:a16="http://schemas.microsoft.com/office/drawing/2014/main" xmlns="" id="{00000000-0008-0000-0000-0000D9020000}"/>
              </a:ext>
            </a:extLst>
          </p:cNvPr>
          <p:cNvSpPr>
            <a:spLocks/>
          </p:cNvSpPr>
          <p:nvPr/>
        </p:nvSpPr>
        <p:spPr bwMode="auto">
          <a:xfrm>
            <a:off x="3998735" y="2758790"/>
            <a:ext cx="230038" cy="252203"/>
          </a:xfrm>
          <a:custGeom>
            <a:avLst/>
            <a:gdLst>
              <a:gd name="connsiteX0" fmla="*/ 50800 w 228600"/>
              <a:gd name="connsiteY0" fmla="*/ 0 h 254000"/>
              <a:gd name="connsiteX1" fmla="*/ 53975 w 228600"/>
              <a:gd name="connsiteY1" fmla="*/ 0 h 254000"/>
              <a:gd name="connsiteX2" fmla="*/ 53975 w 228600"/>
              <a:gd name="connsiteY2" fmla="*/ 3175 h 254000"/>
              <a:gd name="connsiteX3" fmla="*/ 57150 w 228600"/>
              <a:gd name="connsiteY3" fmla="*/ 3175 h 254000"/>
              <a:gd name="connsiteX4" fmla="*/ 60325 w 228600"/>
              <a:gd name="connsiteY4" fmla="*/ 3175 h 254000"/>
              <a:gd name="connsiteX5" fmla="*/ 63500 w 228600"/>
              <a:gd name="connsiteY5" fmla="*/ 3175 h 254000"/>
              <a:gd name="connsiteX6" fmla="*/ 63500 w 228600"/>
              <a:gd name="connsiteY6" fmla="*/ 6350 h 254000"/>
              <a:gd name="connsiteX7" fmla="*/ 66675 w 228600"/>
              <a:gd name="connsiteY7" fmla="*/ 6350 h 254000"/>
              <a:gd name="connsiteX8" fmla="*/ 69850 w 228600"/>
              <a:gd name="connsiteY8" fmla="*/ 6350 h 254000"/>
              <a:gd name="connsiteX9" fmla="*/ 73025 w 228600"/>
              <a:gd name="connsiteY9" fmla="*/ 6350 h 254000"/>
              <a:gd name="connsiteX10" fmla="*/ 76200 w 228600"/>
              <a:gd name="connsiteY10" fmla="*/ 6350 h 254000"/>
              <a:gd name="connsiteX11" fmla="*/ 79375 w 228600"/>
              <a:gd name="connsiteY11" fmla="*/ 9525 h 254000"/>
              <a:gd name="connsiteX12" fmla="*/ 82550 w 228600"/>
              <a:gd name="connsiteY12" fmla="*/ 9525 h 254000"/>
              <a:gd name="connsiteX13" fmla="*/ 85725 w 228600"/>
              <a:gd name="connsiteY13" fmla="*/ 9525 h 254000"/>
              <a:gd name="connsiteX14" fmla="*/ 88900 w 228600"/>
              <a:gd name="connsiteY14" fmla="*/ 9525 h 254000"/>
              <a:gd name="connsiteX15" fmla="*/ 92075 w 228600"/>
              <a:gd name="connsiteY15" fmla="*/ 12700 h 254000"/>
              <a:gd name="connsiteX16" fmla="*/ 95250 w 228600"/>
              <a:gd name="connsiteY16" fmla="*/ 12700 h 254000"/>
              <a:gd name="connsiteX17" fmla="*/ 98425 w 228600"/>
              <a:gd name="connsiteY17" fmla="*/ 12700 h 254000"/>
              <a:gd name="connsiteX18" fmla="*/ 101600 w 228600"/>
              <a:gd name="connsiteY18" fmla="*/ 12700 h 254000"/>
              <a:gd name="connsiteX19" fmla="*/ 104775 w 228600"/>
              <a:gd name="connsiteY19" fmla="*/ 12700 h 254000"/>
              <a:gd name="connsiteX20" fmla="*/ 107950 w 228600"/>
              <a:gd name="connsiteY20" fmla="*/ 15875 h 254000"/>
              <a:gd name="connsiteX21" fmla="*/ 111125 w 228600"/>
              <a:gd name="connsiteY21" fmla="*/ 15875 h 254000"/>
              <a:gd name="connsiteX22" fmla="*/ 114300 w 228600"/>
              <a:gd name="connsiteY22" fmla="*/ 15875 h 254000"/>
              <a:gd name="connsiteX23" fmla="*/ 117475 w 228600"/>
              <a:gd name="connsiteY23" fmla="*/ 19050 h 254000"/>
              <a:gd name="connsiteX24" fmla="*/ 120650 w 228600"/>
              <a:gd name="connsiteY24" fmla="*/ 15875 h 254000"/>
              <a:gd name="connsiteX25" fmla="*/ 120650 w 228600"/>
              <a:gd name="connsiteY25" fmla="*/ 19050 h 254000"/>
              <a:gd name="connsiteX26" fmla="*/ 123825 w 228600"/>
              <a:gd name="connsiteY26" fmla="*/ 19050 h 254000"/>
              <a:gd name="connsiteX27" fmla="*/ 127000 w 228600"/>
              <a:gd name="connsiteY27" fmla="*/ 19050 h 254000"/>
              <a:gd name="connsiteX28" fmla="*/ 130175 w 228600"/>
              <a:gd name="connsiteY28" fmla="*/ 19050 h 254000"/>
              <a:gd name="connsiteX29" fmla="*/ 130175 w 228600"/>
              <a:gd name="connsiteY29" fmla="*/ 22225 h 254000"/>
              <a:gd name="connsiteX30" fmla="*/ 133350 w 228600"/>
              <a:gd name="connsiteY30" fmla="*/ 22225 h 254000"/>
              <a:gd name="connsiteX31" fmla="*/ 136525 w 228600"/>
              <a:gd name="connsiteY31" fmla="*/ 22225 h 254000"/>
              <a:gd name="connsiteX32" fmla="*/ 139700 w 228600"/>
              <a:gd name="connsiteY32" fmla="*/ 22225 h 254000"/>
              <a:gd name="connsiteX33" fmla="*/ 142875 w 228600"/>
              <a:gd name="connsiteY33" fmla="*/ 22225 h 254000"/>
              <a:gd name="connsiteX34" fmla="*/ 142875 w 228600"/>
              <a:gd name="connsiteY34" fmla="*/ 25400 h 254000"/>
              <a:gd name="connsiteX35" fmla="*/ 149225 w 228600"/>
              <a:gd name="connsiteY35" fmla="*/ 25400 h 254000"/>
              <a:gd name="connsiteX36" fmla="*/ 152400 w 228600"/>
              <a:gd name="connsiteY36" fmla="*/ 25400 h 254000"/>
              <a:gd name="connsiteX37" fmla="*/ 155575 w 228600"/>
              <a:gd name="connsiteY37" fmla="*/ 25400 h 254000"/>
              <a:gd name="connsiteX38" fmla="*/ 158750 w 228600"/>
              <a:gd name="connsiteY38" fmla="*/ 28575 h 254000"/>
              <a:gd name="connsiteX39" fmla="*/ 161925 w 228600"/>
              <a:gd name="connsiteY39" fmla="*/ 28575 h 254000"/>
              <a:gd name="connsiteX40" fmla="*/ 165100 w 228600"/>
              <a:gd name="connsiteY40" fmla="*/ 28575 h 254000"/>
              <a:gd name="connsiteX41" fmla="*/ 168275 w 228600"/>
              <a:gd name="connsiteY41" fmla="*/ 28575 h 254000"/>
              <a:gd name="connsiteX42" fmla="*/ 171450 w 228600"/>
              <a:gd name="connsiteY42" fmla="*/ 28575 h 254000"/>
              <a:gd name="connsiteX43" fmla="*/ 171450 w 228600"/>
              <a:gd name="connsiteY43" fmla="*/ 31750 h 254000"/>
              <a:gd name="connsiteX44" fmla="*/ 174625 w 228600"/>
              <a:gd name="connsiteY44" fmla="*/ 31750 h 254000"/>
              <a:gd name="connsiteX45" fmla="*/ 177800 w 228600"/>
              <a:gd name="connsiteY45" fmla="*/ 31750 h 254000"/>
              <a:gd name="connsiteX46" fmla="*/ 180975 w 228600"/>
              <a:gd name="connsiteY46" fmla="*/ 31750 h 254000"/>
              <a:gd name="connsiteX47" fmla="*/ 184150 w 228600"/>
              <a:gd name="connsiteY47" fmla="*/ 34925 h 254000"/>
              <a:gd name="connsiteX48" fmla="*/ 187325 w 228600"/>
              <a:gd name="connsiteY48" fmla="*/ 34925 h 254000"/>
              <a:gd name="connsiteX49" fmla="*/ 190500 w 228600"/>
              <a:gd name="connsiteY49" fmla="*/ 34925 h 254000"/>
              <a:gd name="connsiteX50" fmla="*/ 196850 w 228600"/>
              <a:gd name="connsiteY50" fmla="*/ 38100 h 254000"/>
              <a:gd name="connsiteX51" fmla="*/ 200025 w 228600"/>
              <a:gd name="connsiteY51" fmla="*/ 38100 h 254000"/>
              <a:gd name="connsiteX52" fmla="*/ 203200 w 228600"/>
              <a:gd name="connsiteY52" fmla="*/ 38100 h 254000"/>
              <a:gd name="connsiteX53" fmla="*/ 206375 w 228600"/>
              <a:gd name="connsiteY53" fmla="*/ 38100 h 254000"/>
              <a:gd name="connsiteX54" fmla="*/ 209550 w 228600"/>
              <a:gd name="connsiteY54" fmla="*/ 41275 h 254000"/>
              <a:gd name="connsiteX55" fmla="*/ 212725 w 228600"/>
              <a:gd name="connsiteY55" fmla="*/ 41275 h 254000"/>
              <a:gd name="connsiteX56" fmla="*/ 215900 w 228600"/>
              <a:gd name="connsiteY56" fmla="*/ 41275 h 254000"/>
              <a:gd name="connsiteX57" fmla="*/ 222250 w 228600"/>
              <a:gd name="connsiteY57" fmla="*/ 41275 h 254000"/>
              <a:gd name="connsiteX58" fmla="*/ 222250 w 228600"/>
              <a:gd name="connsiteY58" fmla="*/ 44450 h 254000"/>
              <a:gd name="connsiteX59" fmla="*/ 219075 w 228600"/>
              <a:gd name="connsiteY59" fmla="*/ 44450 h 254000"/>
              <a:gd name="connsiteX60" fmla="*/ 222250 w 228600"/>
              <a:gd name="connsiteY60" fmla="*/ 47625 h 254000"/>
              <a:gd name="connsiteX61" fmla="*/ 222250 w 228600"/>
              <a:gd name="connsiteY61" fmla="*/ 50800 h 254000"/>
              <a:gd name="connsiteX62" fmla="*/ 222250 w 228600"/>
              <a:gd name="connsiteY62" fmla="*/ 53975 h 254000"/>
              <a:gd name="connsiteX63" fmla="*/ 225425 w 228600"/>
              <a:gd name="connsiteY63" fmla="*/ 53975 h 254000"/>
              <a:gd name="connsiteX64" fmla="*/ 225425 w 228600"/>
              <a:gd name="connsiteY64" fmla="*/ 57150 h 254000"/>
              <a:gd name="connsiteX65" fmla="*/ 222250 w 228600"/>
              <a:gd name="connsiteY65" fmla="*/ 60325 h 254000"/>
              <a:gd name="connsiteX66" fmla="*/ 225425 w 228600"/>
              <a:gd name="connsiteY66" fmla="*/ 60325 h 254000"/>
              <a:gd name="connsiteX67" fmla="*/ 225425 w 228600"/>
              <a:gd name="connsiteY67" fmla="*/ 63500 h 254000"/>
              <a:gd name="connsiteX68" fmla="*/ 228600 w 228600"/>
              <a:gd name="connsiteY68" fmla="*/ 63500 h 254000"/>
              <a:gd name="connsiteX69" fmla="*/ 228600 w 228600"/>
              <a:gd name="connsiteY69" fmla="*/ 66675 h 254000"/>
              <a:gd name="connsiteX70" fmla="*/ 228600 w 228600"/>
              <a:gd name="connsiteY70" fmla="*/ 69850 h 254000"/>
              <a:gd name="connsiteX71" fmla="*/ 225425 w 228600"/>
              <a:gd name="connsiteY71" fmla="*/ 69850 h 254000"/>
              <a:gd name="connsiteX72" fmla="*/ 222250 w 228600"/>
              <a:gd name="connsiteY72" fmla="*/ 69850 h 254000"/>
              <a:gd name="connsiteX73" fmla="*/ 222250 w 228600"/>
              <a:gd name="connsiteY73" fmla="*/ 73025 h 254000"/>
              <a:gd name="connsiteX74" fmla="*/ 219075 w 228600"/>
              <a:gd name="connsiteY74" fmla="*/ 73025 h 254000"/>
              <a:gd name="connsiteX75" fmla="*/ 219075 w 228600"/>
              <a:gd name="connsiteY75" fmla="*/ 76200 h 254000"/>
              <a:gd name="connsiteX76" fmla="*/ 222250 w 228600"/>
              <a:gd name="connsiteY76" fmla="*/ 76200 h 254000"/>
              <a:gd name="connsiteX77" fmla="*/ 222250 w 228600"/>
              <a:gd name="connsiteY77" fmla="*/ 79375 h 254000"/>
              <a:gd name="connsiteX78" fmla="*/ 215900 w 228600"/>
              <a:gd name="connsiteY78" fmla="*/ 79375 h 254000"/>
              <a:gd name="connsiteX79" fmla="*/ 212725 w 228600"/>
              <a:gd name="connsiteY79" fmla="*/ 79375 h 254000"/>
              <a:gd name="connsiteX80" fmla="*/ 212725 w 228600"/>
              <a:gd name="connsiteY80" fmla="*/ 82550 h 254000"/>
              <a:gd name="connsiteX81" fmla="*/ 209550 w 228600"/>
              <a:gd name="connsiteY81" fmla="*/ 82550 h 254000"/>
              <a:gd name="connsiteX82" fmla="*/ 203200 w 228600"/>
              <a:gd name="connsiteY82" fmla="*/ 82550 h 254000"/>
              <a:gd name="connsiteX83" fmla="*/ 200025 w 228600"/>
              <a:gd name="connsiteY83" fmla="*/ 82550 h 254000"/>
              <a:gd name="connsiteX84" fmla="*/ 196850 w 228600"/>
              <a:gd name="connsiteY84" fmla="*/ 82550 h 254000"/>
              <a:gd name="connsiteX85" fmla="*/ 196850 w 228600"/>
              <a:gd name="connsiteY85" fmla="*/ 85725 h 254000"/>
              <a:gd name="connsiteX86" fmla="*/ 193675 w 228600"/>
              <a:gd name="connsiteY86" fmla="*/ 85725 h 254000"/>
              <a:gd name="connsiteX87" fmla="*/ 193675 w 228600"/>
              <a:gd name="connsiteY87" fmla="*/ 88900 h 254000"/>
              <a:gd name="connsiteX88" fmla="*/ 193675 w 228600"/>
              <a:gd name="connsiteY88" fmla="*/ 92075 h 254000"/>
              <a:gd name="connsiteX89" fmla="*/ 193675 w 228600"/>
              <a:gd name="connsiteY89" fmla="*/ 95250 h 254000"/>
              <a:gd name="connsiteX90" fmla="*/ 190500 w 228600"/>
              <a:gd name="connsiteY90" fmla="*/ 95250 h 254000"/>
              <a:gd name="connsiteX91" fmla="*/ 190500 w 228600"/>
              <a:gd name="connsiteY91" fmla="*/ 98425 h 254000"/>
              <a:gd name="connsiteX92" fmla="*/ 187325 w 228600"/>
              <a:gd name="connsiteY92" fmla="*/ 98425 h 254000"/>
              <a:gd name="connsiteX93" fmla="*/ 187325 w 228600"/>
              <a:gd name="connsiteY93" fmla="*/ 101600 h 254000"/>
              <a:gd name="connsiteX94" fmla="*/ 187325 w 228600"/>
              <a:gd name="connsiteY94" fmla="*/ 104775 h 254000"/>
              <a:gd name="connsiteX95" fmla="*/ 184150 w 228600"/>
              <a:gd name="connsiteY95" fmla="*/ 104775 h 254000"/>
              <a:gd name="connsiteX96" fmla="*/ 184150 w 228600"/>
              <a:gd name="connsiteY96" fmla="*/ 107950 h 254000"/>
              <a:gd name="connsiteX97" fmla="*/ 184150 w 228600"/>
              <a:gd name="connsiteY97" fmla="*/ 114300 h 254000"/>
              <a:gd name="connsiteX98" fmla="*/ 184150 w 228600"/>
              <a:gd name="connsiteY98" fmla="*/ 117475 h 254000"/>
              <a:gd name="connsiteX99" fmla="*/ 184150 w 228600"/>
              <a:gd name="connsiteY99" fmla="*/ 120650 h 254000"/>
              <a:gd name="connsiteX100" fmla="*/ 187325 w 228600"/>
              <a:gd name="connsiteY100" fmla="*/ 120650 h 254000"/>
              <a:gd name="connsiteX101" fmla="*/ 187325 w 228600"/>
              <a:gd name="connsiteY101" fmla="*/ 123825 h 254000"/>
              <a:gd name="connsiteX102" fmla="*/ 193675 w 228600"/>
              <a:gd name="connsiteY102" fmla="*/ 123825 h 254000"/>
              <a:gd name="connsiteX103" fmla="*/ 193675 w 228600"/>
              <a:gd name="connsiteY103" fmla="*/ 127000 h 254000"/>
              <a:gd name="connsiteX104" fmla="*/ 190500 w 228600"/>
              <a:gd name="connsiteY104" fmla="*/ 127000 h 254000"/>
              <a:gd name="connsiteX105" fmla="*/ 190500 w 228600"/>
              <a:gd name="connsiteY105" fmla="*/ 130175 h 254000"/>
              <a:gd name="connsiteX106" fmla="*/ 187325 w 228600"/>
              <a:gd name="connsiteY106" fmla="*/ 130175 h 254000"/>
              <a:gd name="connsiteX107" fmla="*/ 187325 w 228600"/>
              <a:gd name="connsiteY107" fmla="*/ 133350 h 254000"/>
              <a:gd name="connsiteX108" fmla="*/ 184150 w 228600"/>
              <a:gd name="connsiteY108" fmla="*/ 133350 h 254000"/>
              <a:gd name="connsiteX109" fmla="*/ 184150 w 228600"/>
              <a:gd name="connsiteY109" fmla="*/ 136525 h 254000"/>
              <a:gd name="connsiteX110" fmla="*/ 187325 w 228600"/>
              <a:gd name="connsiteY110" fmla="*/ 139700 h 254000"/>
              <a:gd name="connsiteX111" fmla="*/ 187325 w 228600"/>
              <a:gd name="connsiteY111" fmla="*/ 142875 h 254000"/>
              <a:gd name="connsiteX112" fmla="*/ 187325 w 228600"/>
              <a:gd name="connsiteY112" fmla="*/ 146050 h 254000"/>
              <a:gd name="connsiteX113" fmla="*/ 190500 w 228600"/>
              <a:gd name="connsiteY113" fmla="*/ 146050 h 254000"/>
              <a:gd name="connsiteX114" fmla="*/ 190500 w 228600"/>
              <a:gd name="connsiteY114" fmla="*/ 149225 h 254000"/>
              <a:gd name="connsiteX115" fmla="*/ 184150 w 228600"/>
              <a:gd name="connsiteY115" fmla="*/ 149225 h 254000"/>
              <a:gd name="connsiteX116" fmla="*/ 184150 w 228600"/>
              <a:gd name="connsiteY116" fmla="*/ 152400 h 254000"/>
              <a:gd name="connsiteX117" fmla="*/ 180975 w 228600"/>
              <a:gd name="connsiteY117" fmla="*/ 152400 h 254000"/>
              <a:gd name="connsiteX118" fmla="*/ 180975 w 228600"/>
              <a:gd name="connsiteY118" fmla="*/ 155575 h 254000"/>
              <a:gd name="connsiteX119" fmla="*/ 177800 w 228600"/>
              <a:gd name="connsiteY119" fmla="*/ 155575 h 254000"/>
              <a:gd name="connsiteX120" fmla="*/ 177800 w 228600"/>
              <a:gd name="connsiteY120" fmla="*/ 161925 h 254000"/>
              <a:gd name="connsiteX121" fmla="*/ 177800 w 228600"/>
              <a:gd name="connsiteY121" fmla="*/ 165100 h 254000"/>
              <a:gd name="connsiteX122" fmla="*/ 177800 w 228600"/>
              <a:gd name="connsiteY122" fmla="*/ 168275 h 254000"/>
              <a:gd name="connsiteX123" fmla="*/ 174625 w 228600"/>
              <a:gd name="connsiteY123" fmla="*/ 168275 h 254000"/>
              <a:gd name="connsiteX124" fmla="*/ 171450 w 228600"/>
              <a:gd name="connsiteY124" fmla="*/ 168275 h 254000"/>
              <a:gd name="connsiteX125" fmla="*/ 168275 w 228600"/>
              <a:gd name="connsiteY125" fmla="*/ 168275 h 254000"/>
              <a:gd name="connsiteX126" fmla="*/ 168275 w 228600"/>
              <a:gd name="connsiteY126" fmla="*/ 171450 h 254000"/>
              <a:gd name="connsiteX127" fmla="*/ 165100 w 228600"/>
              <a:gd name="connsiteY127" fmla="*/ 171450 h 254000"/>
              <a:gd name="connsiteX128" fmla="*/ 161925 w 228600"/>
              <a:gd name="connsiteY128" fmla="*/ 171450 h 254000"/>
              <a:gd name="connsiteX129" fmla="*/ 161925 w 228600"/>
              <a:gd name="connsiteY129" fmla="*/ 174625 h 254000"/>
              <a:gd name="connsiteX130" fmla="*/ 158750 w 228600"/>
              <a:gd name="connsiteY130" fmla="*/ 174625 h 254000"/>
              <a:gd name="connsiteX131" fmla="*/ 158750 w 228600"/>
              <a:gd name="connsiteY131" fmla="*/ 177800 h 254000"/>
              <a:gd name="connsiteX132" fmla="*/ 155575 w 228600"/>
              <a:gd name="connsiteY132" fmla="*/ 177800 h 254000"/>
              <a:gd name="connsiteX133" fmla="*/ 152400 w 228600"/>
              <a:gd name="connsiteY133" fmla="*/ 177800 h 254000"/>
              <a:gd name="connsiteX134" fmla="*/ 152400 w 228600"/>
              <a:gd name="connsiteY134" fmla="*/ 180975 h 254000"/>
              <a:gd name="connsiteX135" fmla="*/ 149225 w 228600"/>
              <a:gd name="connsiteY135" fmla="*/ 180975 h 254000"/>
              <a:gd name="connsiteX136" fmla="*/ 149225 w 228600"/>
              <a:gd name="connsiteY136" fmla="*/ 184150 h 254000"/>
              <a:gd name="connsiteX137" fmla="*/ 146050 w 228600"/>
              <a:gd name="connsiteY137" fmla="*/ 184150 h 254000"/>
              <a:gd name="connsiteX138" fmla="*/ 142875 w 228600"/>
              <a:gd name="connsiteY138" fmla="*/ 184150 h 254000"/>
              <a:gd name="connsiteX139" fmla="*/ 139700 w 228600"/>
              <a:gd name="connsiteY139" fmla="*/ 184150 h 254000"/>
              <a:gd name="connsiteX140" fmla="*/ 139700 w 228600"/>
              <a:gd name="connsiteY140" fmla="*/ 187325 h 254000"/>
              <a:gd name="connsiteX141" fmla="*/ 136525 w 228600"/>
              <a:gd name="connsiteY141" fmla="*/ 187325 h 254000"/>
              <a:gd name="connsiteX142" fmla="*/ 136525 w 228600"/>
              <a:gd name="connsiteY142" fmla="*/ 190500 h 254000"/>
              <a:gd name="connsiteX143" fmla="*/ 133350 w 228600"/>
              <a:gd name="connsiteY143" fmla="*/ 190500 h 254000"/>
              <a:gd name="connsiteX144" fmla="*/ 130175 w 228600"/>
              <a:gd name="connsiteY144" fmla="*/ 190500 h 254000"/>
              <a:gd name="connsiteX145" fmla="*/ 130175 w 228600"/>
              <a:gd name="connsiteY145" fmla="*/ 193675 h 254000"/>
              <a:gd name="connsiteX146" fmla="*/ 130175 w 228600"/>
              <a:gd name="connsiteY146" fmla="*/ 196850 h 254000"/>
              <a:gd name="connsiteX147" fmla="*/ 127000 w 228600"/>
              <a:gd name="connsiteY147" fmla="*/ 196850 h 254000"/>
              <a:gd name="connsiteX148" fmla="*/ 127000 w 228600"/>
              <a:gd name="connsiteY148" fmla="*/ 200025 h 254000"/>
              <a:gd name="connsiteX149" fmla="*/ 123825 w 228600"/>
              <a:gd name="connsiteY149" fmla="*/ 200025 h 254000"/>
              <a:gd name="connsiteX150" fmla="*/ 123825 w 228600"/>
              <a:gd name="connsiteY150" fmla="*/ 203200 h 254000"/>
              <a:gd name="connsiteX151" fmla="*/ 123825 w 228600"/>
              <a:gd name="connsiteY151" fmla="*/ 206375 h 254000"/>
              <a:gd name="connsiteX152" fmla="*/ 127000 w 228600"/>
              <a:gd name="connsiteY152" fmla="*/ 206375 h 254000"/>
              <a:gd name="connsiteX153" fmla="*/ 127000 w 228600"/>
              <a:gd name="connsiteY153" fmla="*/ 209550 h 254000"/>
              <a:gd name="connsiteX154" fmla="*/ 123825 w 228600"/>
              <a:gd name="connsiteY154" fmla="*/ 209550 h 254000"/>
              <a:gd name="connsiteX155" fmla="*/ 123825 w 228600"/>
              <a:gd name="connsiteY155" fmla="*/ 212725 h 254000"/>
              <a:gd name="connsiteX156" fmla="*/ 123825 w 228600"/>
              <a:gd name="connsiteY156" fmla="*/ 215900 h 254000"/>
              <a:gd name="connsiteX157" fmla="*/ 127000 w 228600"/>
              <a:gd name="connsiteY157" fmla="*/ 215900 h 254000"/>
              <a:gd name="connsiteX158" fmla="*/ 130175 w 228600"/>
              <a:gd name="connsiteY158" fmla="*/ 215900 h 254000"/>
              <a:gd name="connsiteX159" fmla="*/ 130175 w 228600"/>
              <a:gd name="connsiteY159" fmla="*/ 219075 h 254000"/>
              <a:gd name="connsiteX160" fmla="*/ 133350 w 228600"/>
              <a:gd name="connsiteY160" fmla="*/ 215900 h 254000"/>
              <a:gd name="connsiteX161" fmla="*/ 133350 w 228600"/>
              <a:gd name="connsiteY161" fmla="*/ 219075 h 254000"/>
              <a:gd name="connsiteX162" fmla="*/ 136525 w 228600"/>
              <a:gd name="connsiteY162" fmla="*/ 219075 h 254000"/>
              <a:gd name="connsiteX163" fmla="*/ 136525 w 228600"/>
              <a:gd name="connsiteY163" fmla="*/ 222250 h 254000"/>
              <a:gd name="connsiteX164" fmla="*/ 136525 w 228600"/>
              <a:gd name="connsiteY164" fmla="*/ 225425 h 254000"/>
              <a:gd name="connsiteX165" fmla="*/ 133350 w 228600"/>
              <a:gd name="connsiteY165" fmla="*/ 225425 h 254000"/>
              <a:gd name="connsiteX166" fmla="*/ 130175 w 228600"/>
              <a:gd name="connsiteY166" fmla="*/ 228600 h 254000"/>
              <a:gd name="connsiteX167" fmla="*/ 130175 w 228600"/>
              <a:gd name="connsiteY167" fmla="*/ 231775 h 254000"/>
              <a:gd name="connsiteX168" fmla="*/ 133350 w 228600"/>
              <a:gd name="connsiteY168" fmla="*/ 231775 h 254000"/>
              <a:gd name="connsiteX169" fmla="*/ 136525 w 228600"/>
              <a:gd name="connsiteY169" fmla="*/ 231775 h 254000"/>
              <a:gd name="connsiteX170" fmla="*/ 136525 w 228600"/>
              <a:gd name="connsiteY170" fmla="*/ 234950 h 254000"/>
              <a:gd name="connsiteX171" fmla="*/ 136525 w 228600"/>
              <a:gd name="connsiteY171" fmla="*/ 238125 h 254000"/>
              <a:gd name="connsiteX172" fmla="*/ 133350 w 228600"/>
              <a:gd name="connsiteY172" fmla="*/ 238125 h 254000"/>
              <a:gd name="connsiteX173" fmla="*/ 133350 w 228600"/>
              <a:gd name="connsiteY173" fmla="*/ 241300 h 254000"/>
              <a:gd name="connsiteX174" fmla="*/ 133350 w 228600"/>
              <a:gd name="connsiteY174" fmla="*/ 247650 h 254000"/>
              <a:gd name="connsiteX175" fmla="*/ 130175 w 228600"/>
              <a:gd name="connsiteY175" fmla="*/ 247650 h 254000"/>
              <a:gd name="connsiteX176" fmla="*/ 127000 w 228600"/>
              <a:gd name="connsiteY176" fmla="*/ 244475 h 254000"/>
              <a:gd name="connsiteX177" fmla="*/ 123825 w 228600"/>
              <a:gd name="connsiteY177" fmla="*/ 244475 h 254000"/>
              <a:gd name="connsiteX178" fmla="*/ 120650 w 228600"/>
              <a:gd name="connsiteY178" fmla="*/ 247650 h 254000"/>
              <a:gd name="connsiteX179" fmla="*/ 120650 w 228600"/>
              <a:gd name="connsiteY179" fmla="*/ 250825 h 254000"/>
              <a:gd name="connsiteX180" fmla="*/ 120650 w 228600"/>
              <a:gd name="connsiteY180" fmla="*/ 254000 h 254000"/>
              <a:gd name="connsiteX181" fmla="*/ 117475 w 228600"/>
              <a:gd name="connsiteY181" fmla="*/ 254000 h 254000"/>
              <a:gd name="connsiteX182" fmla="*/ 114300 w 228600"/>
              <a:gd name="connsiteY182" fmla="*/ 254000 h 254000"/>
              <a:gd name="connsiteX183" fmla="*/ 114300 w 228600"/>
              <a:gd name="connsiteY183" fmla="*/ 250825 h 254000"/>
              <a:gd name="connsiteX184" fmla="*/ 111125 w 228600"/>
              <a:gd name="connsiteY184" fmla="*/ 250825 h 254000"/>
              <a:gd name="connsiteX185" fmla="*/ 111125 w 228600"/>
              <a:gd name="connsiteY185" fmla="*/ 247650 h 254000"/>
              <a:gd name="connsiteX186" fmla="*/ 107950 w 228600"/>
              <a:gd name="connsiteY186" fmla="*/ 247650 h 254000"/>
              <a:gd name="connsiteX187" fmla="*/ 107950 w 228600"/>
              <a:gd name="connsiteY187" fmla="*/ 244475 h 254000"/>
              <a:gd name="connsiteX188" fmla="*/ 104775 w 228600"/>
              <a:gd name="connsiteY188" fmla="*/ 244475 h 254000"/>
              <a:gd name="connsiteX189" fmla="*/ 101600 w 228600"/>
              <a:gd name="connsiteY189" fmla="*/ 244475 h 254000"/>
              <a:gd name="connsiteX190" fmla="*/ 101600 w 228600"/>
              <a:gd name="connsiteY190" fmla="*/ 241300 h 254000"/>
              <a:gd name="connsiteX191" fmla="*/ 98425 w 228600"/>
              <a:gd name="connsiteY191" fmla="*/ 241300 h 254000"/>
              <a:gd name="connsiteX192" fmla="*/ 95250 w 228600"/>
              <a:gd name="connsiteY192" fmla="*/ 241300 h 254000"/>
              <a:gd name="connsiteX193" fmla="*/ 95250 w 228600"/>
              <a:gd name="connsiteY193" fmla="*/ 238125 h 254000"/>
              <a:gd name="connsiteX194" fmla="*/ 95250 w 228600"/>
              <a:gd name="connsiteY194" fmla="*/ 234950 h 254000"/>
              <a:gd name="connsiteX195" fmla="*/ 92075 w 228600"/>
              <a:gd name="connsiteY195" fmla="*/ 234950 h 254000"/>
              <a:gd name="connsiteX196" fmla="*/ 92075 w 228600"/>
              <a:gd name="connsiteY196" fmla="*/ 231775 h 254000"/>
              <a:gd name="connsiteX197" fmla="*/ 88900 w 228600"/>
              <a:gd name="connsiteY197" fmla="*/ 231775 h 254000"/>
              <a:gd name="connsiteX198" fmla="*/ 85725 w 228600"/>
              <a:gd name="connsiteY198" fmla="*/ 234950 h 254000"/>
              <a:gd name="connsiteX199" fmla="*/ 85725 w 228600"/>
              <a:gd name="connsiteY199" fmla="*/ 231775 h 254000"/>
              <a:gd name="connsiteX200" fmla="*/ 82550 w 228600"/>
              <a:gd name="connsiteY200" fmla="*/ 231775 h 254000"/>
              <a:gd name="connsiteX201" fmla="*/ 79375 w 228600"/>
              <a:gd name="connsiteY201" fmla="*/ 231775 h 254000"/>
              <a:gd name="connsiteX202" fmla="*/ 79375 w 228600"/>
              <a:gd name="connsiteY202" fmla="*/ 228600 h 254000"/>
              <a:gd name="connsiteX203" fmla="*/ 76200 w 228600"/>
              <a:gd name="connsiteY203" fmla="*/ 228600 h 254000"/>
              <a:gd name="connsiteX204" fmla="*/ 76200 w 228600"/>
              <a:gd name="connsiteY204" fmla="*/ 225425 h 254000"/>
              <a:gd name="connsiteX205" fmla="*/ 73025 w 228600"/>
              <a:gd name="connsiteY205" fmla="*/ 225425 h 254000"/>
              <a:gd name="connsiteX206" fmla="*/ 69850 w 228600"/>
              <a:gd name="connsiteY206" fmla="*/ 228600 h 254000"/>
              <a:gd name="connsiteX207" fmla="*/ 66675 w 228600"/>
              <a:gd name="connsiteY207" fmla="*/ 228600 h 254000"/>
              <a:gd name="connsiteX208" fmla="*/ 63500 w 228600"/>
              <a:gd name="connsiteY208" fmla="*/ 228600 h 254000"/>
              <a:gd name="connsiteX209" fmla="*/ 60325 w 228600"/>
              <a:gd name="connsiteY209" fmla="*/ 228600 h 254000"/>
              <a:gd name="connsiteX210" fmla="*/ 60325 w 228600"/>
              <a:gd name="connsiteY210" fmla="*/ 225425 h 254000"/>
              <a:gd name="connsiteX211" fmla="*/ 57150 w 228600"/>
              <a:gd name="connsiteY211" fmla="*/ 225425 h 254000"/>
              <a:gd name="connsiteX212" fmla="*/ 53975 w 228600"/>
              <a:gd name="connsiteY212" fmla="*/ 225425 h 254000"/>
              <a:gd name="connsiteX213" fmla="*/ 50800 w 228600"/>
              <a:gd name="connsiteY213" fmla="*/ 225425 h 254000"/>
              <a:gd name="connsiteX214" fmla="*/ 50800 w 228600"/>
              <a:gd name="connsiteY214" fmla="*/ 222250 h 254000"/>
              <a:gd name="connsiteX215" fmla="*/ 47625 w 228600"/>
              <a:gd name="connsiteY215" fmla="*/ 222250 h 254000"/>
              <a:gd name="connsiteX216" fmla="*/ 47625 w 228600"/>
              <a:gd name="connsiteY216" fmla="*/ 219075 h 254000"/>
              <a:gd name="connsiteX217" fmla="*/ 44450 w 228600"/>
              <a:gd name="connsiteY217" fmla="*/ 219075 h 254000"/>
              <a:gd name="connsiteX218" fmla="*/ 41275 w 228600"/>
              <a:gd name="connsiteY218" fmla="*/ 219075 h 254000"/>
              <a:gd name="connsiteX219" fmla="*/ 41275 w 228600"/>
              <a:gd name="connsiteY219" fmla="*/ 215900 h 254000"/>
              <a:gd name="connsiteX220" fmla="*/ 38100 w 228600"/>
              <a:gd name="connsiteY220" fmla="*/ 215900 h 254000"/>
              <a:gd name="connsiteX221" fmla="*/ 38100 w 228600"/>
              <a:gd name="connsiteY221" fmla="*/ 212725 h 254000"/>
              <a:gd name="connsiteX222" fmla="*/ 34925 w 228600"/>
              <a:gd name="connsiteY222" fmla="*/ 212725 h 254000"/>
              <a:gd name="connsiteX223" fmla="*/ 34925 w 228600"/>
              <a:gd name="connsiteY223" fmla="*/ 209550 h 254000"/>
              <a:gd name="connsiteX224" fmla="*/ 34925 w 228600"/>
              <a:gd name="connsiteY224" fmla="*/ 206375 h 254000"/>
              <a:gd name="connsiteX225" fmla="*/ 34925 w 228600"/>
              <a:gd name="connsiteY225" fmla="*/ 203200 h 254000"/>
              <a:gd name="connsiteX226" fmla="*/ 34925 w 228600"/>
              <a:gd name="connsiteY226" fmla="*/ 200025 h 254000"/>
              <a:gd name="connsiteX227" fmla="*/ 31750 w 228600"/>
              <a:gd name="connsiteY227" fmla="*/ 200025 h 254000"/>
              <a:gd name="connsiteX228" fmla="*/ 28575 w 228600"/>
              <a:gd name="connsiteY228" fmla="*/ 200025 h 254000"/>
              <a:gd name="connsiteX229" fmla="*/ 25400 w 228600"/>
              <a:gd name="connsiteY229" fmla="*/ 196850 h 254000"/>
              <a:gd name="connsiteX230" fmla="*/ 22225 w 228600"/>
              <a:gd name="connsiteY230" fmla="*/ 196850 h 254000"/>
              <a:gd name="connsiteX231" fmla="*/ 19050 w 228600"/>
              <a:gd name="connsiteY231" fmla="*/ 196850 h 254000"/>
              <a:gd name="connsiteX232" fmla="*/ 15875 w 228600"/>
              <a:gd name="connsiteY232" fmla="*/ 196850 h 254000"/>
              <a:gd name="connsiteX233" fmla="*/ 15875 w 228600"/>
              <a:gd name="connsiteY233" fmla="*/ 193675 h 254000"/>
              <a:gd name="connsiteX234" fmla="*/ 12700 w 228600"/>
              <a:gd name="connsiteY234" fmla="*/ 193675 h 254000"/>
              <a:gd name="connsiteX235" fmla="*/ 9525 w 228600"/>
              <a:gd name="connsiteY235" fmla="*/ 193675 h 254000"/>
              <a:gd name="connsiteX236" fmla="*/ 9525 w 228600"/>
              <a:gd name="connsiteY236" fmla="*/ 190500 h 254000"/>
              <a:gd name="connsiteX237" fmla="*/ 6350 w 228600"/>
              <a:gd name="connsiteY237" fmla="*/ 190500 h 254000"/>
              <a:gd name="connsiteX238" fmla="*/ 6350 w 228600"/>
              <a:gd name="connsiteY238" fmla="*/ 187325 h 254000"/>
              <a:gd name="connsiteX239" fmla="*/ 3175 w 228600"/>
              <a:gd name="connsiteY239" fmla="*/ 184150 h 254000"/>
              <a:gd name="connsiteX240" fmla="*/ 3175 w 228600"/>
              <a:gd name="connsiteY240" fmla="*/ 180975 h 254000"/>
              <a:gd name="connsiteX241" fmla="*/ 0 w 228600"/>
              <a:gd name="connsiteY241" fmla="*/ 180975 h 254000"/>
              <a:gd name="connsiteX242" fmla="*/ 12700 w 228600"/>
              <a:gd name="connsiteY242" fmla="*/ 177800 h 254000"/>
              <a:gd name="connsiteX243" fmla="*/ 15875 w 228600"/>
              <a:gd name="connsiteY243" fmla="*/ 174625 h 254000"/>
              <a:gd name="connsiteX244" fmla="*/ 15875 w 228600"/>
              <a:gd name="connsiteY244" fmla="*/ 171450 h 254000"/>
              <a:gd name="connsiteX245" fmla="*/ 15875 w 228600"/>
              <a:gd name="connsiteY245" fmla="*/ 168275 h 254000"/>
              <a:gd name="connsiteX246" fmla="*/ 12700 w 228600"/>
              <a:gd name="connsiteY246" fmla="*/ 165100 h 254000"/>
              <a:gd name="connsiteX247" fmla="*/ 12700 w 228600"/>
              <a:gd name="connsiteY247" fmla="*/ 158750 h 254000"/>
              <a:gd name="connsiteX248" fmla="*/ 12700 w 228600"/>
              <a:gd name="connsiteY248" fmla="*/ 155575 h 254000"/>
              <a:gd name="connsiteX249" fmla="*/ 15875 w 228600"/>
              <a:gd name="connsiteY249" fmla="*/ 152400 h 254000"/>
              <a:gd name="connsiteX250" fmla="*/ 15875 w 228600"/>
              <a:gd name="connsiteY250" fmla="*/ 149225 h 254000"/>
              <a:gd name="connsiteX251" fmla="*/ 12700 w 228600"/>
              <a:gd name="connsiteY251" fmla="*/ 146050 h 254000"/>
              <a:gd name="connsiteX252" fmla="*/ 12700 w 228600"/>
              <a:gd name="connsiteY252" fmla="*/ 139700 h 254000"/>
              <a:gd name="connsiteX253" fmla="*/ 12700 w 228600"/>
              <a:gd name="connsiteY253" fmla="*/ 133350 h 254000"/>
              <a:gd name="connsiteX254" fmla="*/ 15875 w 228600"/>
              <a:gd name="connsiteY254" fmla="*/ 133350 h 254000"/>
              <a:gd name="connsiteX255" fmla="*/ 15875 w 228600"/>
              <a:gd name="connsiteY255" fmla="*/ 130175 h 254000"/>
              <a:gd name="connsiteX256" fmla="*/ 19050 w 228600"/>
              <a:gd name="connsiteY256" fmla="*/ 130175 h 254000"/>
              <a:gd name="connsiteX257" fmla="*/ 19050 w 228600"/>
              <a:gd name="connsiteY257" fmla="*/ 136525 h 254000"/>
              <a:gd name="connsiteX258" fmla="*/ 22225 w 228600"/>
              <a:gd name="connsiteY258" fmla="*/ 136525 h 254000"/>
              <a:gd name="connsiteX259" fmla="*/ 22225 w 228600"/>
              <a:gd name="connsiteY259" fmla="*/ 133350 h 254000"/>
              <a:gd name="connsiteX260" fmla="*/ 22225 w 228600"/>
              <a:gd name="connsiteY260" fmla="*/ 130175 h 254000"/>
              <a:gd name="connsiteX261" fmla="*/ 22225 w 228600"/>
              <a:gd name="connsiteY261" fmla="*/ 127000 h 254000"/>
              <a:gd name="connsiteX262" fmla="*/ 12700 w 228600"/>
              <a:gd name="connsiteY262" fmla="*/ 117475 h 254000"/>
              <a:gd name="connsiteX263" fmla="*/ 12700 w 228600"/>
              <a:gd name="connsiteY263" fmla="*/ 114300 h 254000"/>
              <a:gd name="connsiteX264" fmla="*/ 15875 w 228600"/>
              <a:gd name="connsiteY264" fmla="*/ 114300 h 254000"/>
              <a:gd name="connsiteX265" fmla="*/ 19050 w 228600"/>
              <a:gd name="connsiteY265" fmla="*/ 111125 h 254000"/>
              <a:gd name="connsiteX266" fmla="*/ 25400 w 228600"/>
              <a:gd name="connsiteY266" fmla="*/ 107950 h 254000"/>
              <a:gd name="connsiteX267" fmla="*/ 25400 w 228600"/>
              <a:gd name="connsiteY267" fmla="*/ 101600 h 254000"/>
              <a:gd name="connsiteX268" fmla="*/ 25400 w 228600"/>
              <a:gd name="connsiteY268" fmla="*/ 98425 h 254000"/>
              <a:gd name="connsiteX269" fmla="*/ 25400 w 228600"/>
              <a:gd name="connsiteY269" fmla="*/ 95250 h 254000"/>
              <a:gd name="connsiteX270" fmla="*/ 25400 w 228600"/>
              <a:gd name="connsiteY270" fmla="*/ 92075 h 254000"/>
              <a:gd name="connsiteX271" fmla="*/ 28575 w 228600"/>
              <a:gd name="connsiteY271" fmla="*/ 88900 h 254000"/>
              <a:gd name="connsiteX272" fmla="*/ 34925 w 228600"/>
              <a:gd name="connsiteY272" fmla="*/ 85725 h 254000"/>
              <a:gd name="connsiteX273" fmla="*/ 34925 w 228600"/>
              <a:gd name="connsiteY273" fmla="*/ 82550 h 254000"/>
              <a:gd name="connsiteX274" fmla="*/ 38100 w 228600"/>
              <a:gd name="connsiteY274" fmla="*/ 79375 h 254000"/>
              <a:gd name="connsiteX275" fmla="*/ 38100 w 228600"/>
              <a:gd name="connsiteY275" fmla="*/ 76200 h 254000"/>
              <a:gd name="connsiteX276" fmla="*/ 41275 w 228600"/>
              <a:gd name="connsiteY276" fmla="*/ 69850 h 254000"/>
              <a:gd name="connsiteX277" fmla="*/ 44450 w 228600"/>
              <a:gd name="connsiteY277" fmla="*/ 66675 h 254000"/>
              <a:gd name="connsiteX278" fmla="*/ 47625 w 228600"/>
              <a:gd name="connsiteY278" fmla="*/ 66675 h 254000"/>
              <a:gd name="connsiteX279" fmla="*/ 50800 w 228600"/>
              <a:gd name="connsiteY279" fmla="*/ 66675 h 254000"/>
              <a:gd name="connsiteX280" fmla="*/ 53975 w 228600"/>
              <a:gd name="connsiteY280" fmla="*/ 66675 h 254000"/>
              <a:gd name="connsiteX281" fmla="*/ 53975 w 228600"/>
              <a:gd name="connsiteY281" fmla="*/ 63500 h 254000"/>
              <a:gd name="connsiteX282" fmla="*/ 57150 w 228600"/>
              <a:gd name="connsiteY282" fmla="*/ 60325 h 254000"/>
              <a:gd name="connsiteX283" fmla="*/ 60325 w 228600"/>
              <a:gd name="connsiteY283" fmla="*/ 57150 h 254000"/>
              <a:gd name="connsiteX284" fmla="*/ 63500 w 228600"/>
              <a:gd name="connsiteY284" fmla="*/ 57150 h 254000"/>
              <a:gd name="connsiteX285" fmla="*/ 63500 w 228600"/>
              <a:gd name="connsiteY285" fmla="*/ 60325 h 254000"/>
              <a:gd name="connsiteX286" fmla="*/ 66675 w 228600"/>
              <a:gd name="connsiteY286" fmla="*/ 60325 h 254000"/>
              <a:gd name="connsiteX287" fmla="*/ 63500 w 228600"/>
              <a:gd name="connsiteY287" fmla="*/ 57150 h 254000"/>
              <a:gd name="connsiteX288" fmla="*/ 63500 w 228600"/>
              <a:gd name="connsiteY288" fmla="*/ 53975 h 254000"/>
              <a:gd name="connsiteX289" fmla="*/ 60325 w 228600"/>
              <a:gd name="connsiteY289" fmla="*/ 53975 h 254000"/>
              <a:gd name="connsiteX290" fmla="*/ 60325 w 228600"/>
              <a:gd name="connsiteY290" fmla="*/ 50800 h 254000"/>
              <a:gd name="connsiteX291" fmla="*/ 57150 w 228600"/>
              <a:gd name="connsiteY291" fmla="*/ 53975 h 254000"/>
              <a:gd name="connsiteX292" fmla="*/ 53975 w 228600"/>
              <a:gd name="connsiteY292" fmla="*/ 53975 h 254000"/>
              <a:gd name="connsiteX293" fmla="*/ 47625 w 228600"/>
              <a:gd name="connsiteY293" fmla="*/ 44450 h 254000"/>
              <a:gd name="connsiteX294" fmla="*/ 44450 w 228600"/>
              <a:gd name="connsiteY294" fmla="*/ 31750 h 254000"/>
              <a:gd name="connsiteX295" fmla="*/ 47625 w 228600"/>
              <a:gd name="connsiteY295" fmla="*/ 19050 h 254000"/>
              <a:gd name="connsiteX296" fmla="*/ 47625 w 228600"/>
              <a:gd name="connsiteY296" fmla="*/ 15875 h 254000"/>
              <a:gd name="connsiteX297" fmla="*/ 44450 w 228600"/>
              <a:gd name="connsiteY297" fmla="*/ 12700 h 254000"/>
              <a:gd name="connsiteX298" fmla="*/ 44450 w 228600"/>
              <a:gd name="connsiteY298" fmla="*/ 9525 h 254000"/>
              <a:gd name="connsiteX299" fmla="*/ 47625 w 228600"/>
              <a:gd name="connsiteY299" fmla="*/ 6350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Lst>
            <a:rect l="l" t="t" r="r" b="b"/>
            <a:pathLst>
              <a:path w="228600" h="254000">
                <a:moveTo>
                  <a:pt x="50800" y="0"/>
                </a:moveTo>
                <a:lnTo>
                  <a:pt x="53975" y="0"/>
                </a:lnTo>
                <a:lnTo>
                  <a:pt x="53975" y="3175"/>
                </a:lnTo>
                <a:lnTo>
                  <a:pt x="57150" y="3175"/>
                </a:lnTo>
                <a:lnTo>
                  <a:pt x="60325" y="3175"/>
                </a:lnTo>
                <a:lnTo>
                  <a:pt x="63500" y="3175"/>
                </a:lnTo>
                <a:lnTo>
                  <a:pt x="63500" y="6350"/>
                </a:lnTo>
                <a:lnTo>
                  <a:pt x="66675" y="6350"/>
                </a:lnTo>
                <a:lnTo>
                  <a:pt x="69850" y="6350"/>
                </a:lnTo>
                <a:lnTo>
                  <a:pt x="73025" y="6350"/>
                </a:lnTo>
                <a:lnTo>
                  <a:pt x="76200" y="6350"/>
                </a:lnTo>
                <a:lnTo>
                  <a:pt x="79375" y="9525"/>
                </a:lnTo>
                <a:lnTo>
                  <a:pt x="82550" y="9525"/>
                </a:lnTo>
                <a:lnTo>
                  <a:pt x="85725" y="9525"/>
                </a:lnTo>
                <a:lnTo>
                  <a:pt x="88900" y="9525"/>
                </a:lnTo>
                <a:lnTo>
                  <a:pt x="92075" y="12700"/>
                </a:lnTo>
                <a:lnTo>
                  <a:pt x="95250" y="12700"/>
                </a:lnTo>
                <a:lnTo>
                  <a:pt x="98425" y="12700"/>
                </a:lnTo>
                <a:lnTo>
                  <a:pt x="101600" y="12700"/>
                </a:lnTo>
                <a:lnTo>
                  <a:pt x="104775" y="12700"/>
                </a:lnTo>
                <a:lnTo>
                  <a:pt x="107950" y="15875"/>
                </a:lnTo>
                <a:lnTo>
                  <a:pt x="111125" y="15875"/>
                </a:lnTo>
                <a:lnTo>
                  <a:pt x="114300" y="15875"/>
                </a:lnTo>
                <a:lnTo>
                  <a:pt x="117475" y="19050"/>
                </a:lnTo>
                <a:lnTo>
                  <a:pt x="120650" y="15875"/>
                </a:lnTo>
                <a:lnTo>
                  <a:pt x="120650" y="19050"/>
                </a:lnTo>
                <a:lnTo>
                  <a:pt x="123825" y="19050"/>
                </a:lnTo>
                <a:lnTo>
                  <a:pt x="127000" y="19050"/>
                </a:lnTo>
                <a:lnTo>
                  <a:pt x="130175" y="19050"/>
                </a:lnTo>
                <a:lnTo>
                  <a:pt x="130175" y="22225"/>
                </a:lnTo>
                <a:lnTo>
                  <a:pt x="133350" y="22225"/>
                </a:lnTo>
                <a:lnTo>
                  <a:pt x="136525" y="22225"/>
                </a:lnTo>
                <a:lnTo>
                  <a:pt x="139700" y="22225"/>
                </a:lnTo>
                <a:lnTo>
                  <a:pt x="142875" y="22225"/>
                </a:lnTo>
                <a:lnTo>
                  <a:pt x="142875" y="25400"/>
                </a:lnTo>
                <a:lnTo>
                  <a:pt x="149225" y="25400"/>
                </a:lnTo>
                <a:lnTo>
                  <a:pt x="152400" y="25400"/>
                </a:lnTo>
                <a:lnTo>
                  <a:pt x="155575" y="25400"/>
                </a:lnTo>
                <a:lnTo>
                  <a:pt x="158750" y="28575"/>
                </a:lnTo>
                <a:lnTo>
                  <a:pt x="161925" y="28575"/>
                </a:lnTo>
                <a:lnTo>
                  <a:pt x="165100" y="28575"/>
                </a:lnTo>
                <a:lnTo>
                  <a:pt x="168275" y="28575"/>
                </a:lnTo>
                <a:lnTo>
                  <a:pt x="171450" y="28575"/>
                </a:lnTo>
                <a:lnTo>
                  <a:pt x="171450" y="31750"/>
                </a:lnTo>
                <a:lnTo>
                  <a:pt x="174625" y="31750"/>
                </a:lnTo>
                <a:lnTo>
                  <a:pt x="177800" y="31750"/>
                </a:lnTo>
                <a:lnTo>
                  <a:pt x="180975" y="31750"/>
                </a:lnTo>
                <a:lnTo>
                  <a:pt x="184150" y="34925"/>
                </a:lnTo>
                <a:lnTo>
                  <a:pt x="187325" y="34925"/>
                </a:lnTo>
                <a:lnTo>
                  <a:pt x="190500" y="34925"/>
                </a:lnTo>
                <a:lnTo>
                  <a:pt x="196850" y="38100"/>
                </a:lnTo>
                <a:lnTo>
                  <a:pt x="200025" y="38100"/>
                </a:lnTo>
                <a:lnTo>
                  <a:pt x="203200" y="38100"/>
                </a:lnTo>
                <a:lnTo>
                  <a:pt x="206375" y="38100"/>
                </a:lnTo>
                <a:lnTo>
                  <a:pt x="209550" y="41275"/>
                </a:lnTo>
                <a:lnTo>
                  <a:pt x="212725" y="41275"/>
                </a:lnTo>
                <a:lnTo>
                  <a:pt x="215900" y="41275"/>
                </a:lnTo>
                <a:lnTo>
                  <a:pt x="222250" y="41275"/>
                </a:lnTo>
                <a:lnTo>
                  <a:pt x="222250" y="44450"/>
                </a:lnTo>
                <a:lnTo>
                  <a:pt x="219075" y="44450"/>
                </a:lnTo>
                <a:lnTo>
                  <a:pt x="222250" y="47625"/>
                </a:lnTo>
                <a:lnTo>
                  <a:pt x="222250" y="50800"/>
                </a:lnTo>
                <a:lnTo>
                  <a:pt x="222250" y="53975"/>
                </a:lnTo>
                <a:lnTo>
                  <a:pt x="225425" y="53975"/>
                </a:lnTo>
                <a:lnTo>
                  <a:pt x="225425" y="57150"/>
                </a:lnTo>
                <a:lnTo>
                  <a:pt x="222250" y="60325"/>
                </a:lnTo>
                <a:lnTo>
                  <a:pt x="225425" y="60325"/>
                </a:lnTo>
                <a:lnTo>
                  <a:pt x="225425" y="63500"/>
                </a:lnTo>
                <a:lnTo>
                  <a:pt x="228600" y="63500"/>
                </a:lnTo>
                <a:lnTo>
                  <a:pt x="228600" y="66675"/>
                </a:lnTo>
                <a:lnTo>
                  <a:pt x="228600" y="69850"/>
                </a:lnTo>
                <a:lnTo>
                  <a:pt x="225425" y="69850"/>
                </a:lnTo>
                <a:lnTo>
                  <a:pt x="222250" y="69850"/>
                </a:lnTo>
                <a:lnTo>
                  <a:pt x="222250" y="73025"/>
                </a:lnTo>
                <a:lnTo>
                  <a:pt x="219075" y="73025"/>
                </a:lnTo>
                <a:lnTo>
                  <a:pt x="219075" y="76200"/>
                </a:lnTo>
                <a:lnTo>
                  <a:pt x="222250" y="76200"/>
                </a:lnTo>
                <a:lnTo>
                  <a:pt x="222250" y="79375"/>
                </a:lnTo>
                <a:lnTo>
                  <a:pt x="215900" y="79375"/>
                </a:lnTo>
                <a:lnTo>
                  <a:pt x="212725" y="79375"/>
                </a:lnTo>
                <a:lnTo>
                  <a:pt x="212725" y="82550"/>
                </a:lnTo>
                <a:lnTo>
                  <a:pt x="209550" y="82550"/>
                </a:lnTo>
                <a:lnTo>
                  <a:pt x="203200" y="82550"/>
                </a:lnTo>
                <a:lnTo>
                  <a:pt x="200025" y="82550"/>
                </a:lnTo>
                <a:lnTo>
                  <a:pt x="196850" y="82550"/>
                </a:lnTo>
                <a:lnTo>
                  <a:pt x="196850" y="85725"/>
                </a:lnTo>
                <a:lnTo>
                  <a:pt x="193675" y="85725"/>
                </a:lnTo>
                <a:lnTo>
                  <a:pt x="193675" y="88900"/>
                </a:lnTo>
                <a:lnTo>
                  <a:pt x="193675" y="92075"/>
                </a:lnTo>
                <a:lnTo>
                  <a:pt x="193675" y="95250"/>
                </a:lnTo>
                <a:lnTo>
                  <a:pt x="190500" y="95250"/>
                </a:lnTo>
                <a:lnTo>
                  <a:pt x="190500" y="98425"/>
                </a:lnTo>
                <a:lnTo>
                  <a:pt x="187325" y="98425"/>
                </a:lnTo>
                <a:lnTo>
                  <a:pt x="187325" y="101600"/>
                </a:lnTo>
                <a:lnTo>
                  <a:pt x="187325" y="104775"/>
                </a:lnTo>
                <a:lnTo>
                  <a:pt x="184150" y="104775"/>
                </a:lnTo>
                <a:lnTo>
                  <a:pt x="184150" y="107950"/>
                </a:lnTo>
                <a:lnTo>
                  <a:pt x="184150" y="114300"/>
                </a:lnTo>
                <a:lnTo>
                  <a:pt x="184150" y="117475"/>
                </a:lnTo>
                <a:lnTo>
                  <a:pt x="184150" y="120650"/>
                </a:lnTo>
                <a:lnTo>
                  <a:pt x="187325" y="120650"/>
                </a:lnTo>
                <a:lnTo>
                  <a:pt x="187325" y="123825"/>
                </a:lnTo>
                <a:lnTo>
                  <a:pt x="193675" y="123825"/>
                </a:lnTo>
                <a:lnTo>
                  <a:pt x="193675" y="127000"/>
                </a:lnTo>
                <a:lnTo>
                  <a:pt x="190500" y="127000"/>
                </a:lnTo>
                <a:lnTo>
                  <a:pt x="190500" y="130175"/>
                </a:lnTo>
                <a:lnTo>
                  <a:pt x="187325" y="130175"/>
                </a:lnTo>
                <a:lnTo>
                  <a:pt x="187325" y="133350"/>
                </a:lnTo>
                <a:lnTo>
                  <a:pt x="184150" y="133350"/>
                </a:lnTo>
                <a:lnTo>
                  <a:pt x="184150" y="136525"/>
                </a:lnTo>
                <a:lnTo>
                  <a:pt x="187325" y="139700"/>
                </a:lnTo>
                <a:lnTo>
                  <a:pt x="187325" y="142875"/>
                </a:lnTo>
                <a:lnTo>
                  <a:pt x="187325" y="146050"/>
                </a:lnTo>
                <a:lnTo>
                  <a:pt x="190500" y="146050"/>
                </a:lnTo>
                <a:lnTo>
                  <a:pt x="190500" y="149225"/>
                </a:lnTo>
                <a:lnTo>
                  <a:pt x="184150" y="149225"/>
                </a:lnTo>
                <a:lnTo>
                  <a:pt x="184150" y="152400"/>
                </a:lnTo>
                <a:lnTo>
                  <a:pt x="180975" y="152400"/>
                </a:lnTo>
                <a:lnTo>
                  <a:pt x="180975" y="155575"/>
                </a:lnTo>
                <a:lnTo>
                  <a:pt x="177800" y="155575"/>
                </a:lnTo>
                <a:lnTo>
                  <a:pt x="177800" y="161925"/>
                </a:lnTo>
                <a:lnTo>
                  <a:pt x="177800" y="165100"/>
                </a:lnTo>
                <a:lnTo>
                  <a:pt x="177800" y="168275"/>
                </a:lnTo>
                <a:lnTo>
                  <a:pt x="174625" y="168275"/>
                </a:lnTo>
                <a:lnTo>
                  <a:pt x="171450" y="168275"/>
                </a:lnTo>
                <a:lnTo>
                  <a:pt x="168275" y="168275"/>
                </a:lnTo>
                <a:lnTo>
                  <a:pt x="168275" y="171450"/>
                </a:lnTo>
                <a:lnTo>
                  <a:pt x="165100" y="171450"/>
                </a:lnTo>
                <a:lnTo>
                  <a:pt x="161925" y="171450"/>
                </a:lnTo>
                <a:lnTo>
                  <a:pt x="161925" y="174625"/>
                </a:lnTo>
                <a:lnTo>
                  <a:pt x="158750" y="174625"/>
                </a:lnTo>
                <a:lnTo>
                  <a:pt x="158750" y="177800"/>
                </a:lnTo>
                <a:lnTo>
                  <a:pt x="155575" y="177800"/>
                </a:lnTo>
                <a:lnTo>
                  <a:pt x="152400" y="177800"/>
                </a:lnTo>
                <a:lnTo>
                  <a:pt x="152400" y="180975"/>
                </a:lnTo>
                <a:lnTo>
                  <a:pt x="149225" y="180975"/>
                </a:lnTo>
                <a:lnTo>
                  <a:pt x="149225" y="184150"/>
                </a:lnTo>
                <a:lnTo>
                  <a:pt x="146050" y="184150"/>
                </a:lnTo>
                <a:lnTo>
                  <a:pt x="142875" y="184150"/>
                </a:lnTo>
                <a:lnTo>
                  <a:pt x="139700" y="184150"/>
                </a:lnTo>
                <a:lnTo>
                  <a:pt x="139700" y="187325"/>
                </a:lnTo>
                <a:lnTo>
                  <a:pt x="136525" y="187325"/>
                </a:lnTo>
                <a:lnTo>
                  <a:pt x="136525" y="190500"/>
                </a:lnTo>
                <a:lnTo>
                  <a:pt x="133350" y="190500"/>
                </a:lnTo>
                <a:lnTo>
                  <a:pt x="130175" y="190500"/>
                </a:lnTo>
                <a:lnTo>
                  <a:pt x="130175" y="193675"/>
                </a:lnTo>
                <a:lnTo>
                  <a:pt x="130175" y="196850"/>
                </a:lnTo>
                <a:lnTo>
                  <a:pt x="127000" y="196850"/>
                </a:lnTo>
                <a:lnTo>
                  <a:pt x="127000" y="200025"/>
                </a:lnTo>
                <a:lnTo>
                  <a:pt x="123825" y="200025"/>
                </a:lnTo>
                <a:lnTo>
                  <a:pt x="123825" y="203200"/>
                </a:lnTo>
                <a:lnTo>
                  <a:pt x="123825" y="206375"/>
                </a:lnTo>
                <a:lnTo>
                  <a:pt x="127000" y="206375"/>
                </a:lnTo>
                <a:lnTo>
                  <a:pt x="127000" y="209550"/>
                </a:lnTo>
                <a:lnTo>
                  <a:pt x="123825" y="209550"/>
                </a:lnTo>
                <a:lnTo>
                  <a:pt x="123825" y="212725"/>
                </a:lnTo>
                <a:lnTo>
                  <a:pt x="123825" y="215900"/>
                </a:lnTo>
                <a:lnTo>
                  <a:pt x="127000" y="215900"/>
                </a:lnTo>
                <a:lnTo>
                  <a:pt x="130175" y="215900"/>
                </a:lnTo>
                <a:lnTo>
                  <a:pt x="130175" y="219075"/>
                </a:lnTo>
                <a:lnTo>
                  <a:pt x="133350" y="215900"/>
                </a:lnTo>
                <a:lnTo>
                  <a:pt x="133350" y="219075"/>
                </a:lnTo>
                <a:lnTo>
                  <a:pt x="136525" y="219075"/>
                </a:lnTo>
                <a:lnTo>
                  <a:pt x="136525" y="222250"/>
                </a:lnTo>
                <a:lnTo>
                  <a:pt x="136525" y="225425"/>
                </a:lnTo>
                <a:lnTo>
                  <a:pt x="133350" y="225425"/>
                </a:lnTo>
                <a:lnTo>
                  <a:pt x="130175" y="228600"/>
                </a:lnTo>
                <a:lnTo>
                  <a:pt x="130175" y="231775"/>
                </a:lnTo>
                <a:lnTo>
                  <a:pt x="133350" y="231775"/>
                </a:lnTo>
                <a:lnTo>
                  <a:pt x="136525" y="231775"/>
                </a:lnTo>
                <a:lnTo>
                  <a:pt x="136525" y="234950"/>
                </a:lnTo>
                <a:lnTo>
                  <a:pt x="136525" y="238125"/>
                </a:lnTo>
                <a:lnTo>
                  <a:pt x="133350" y="238125"/>
                </a:lnTo>
                <a:lnTo>
                  <a:pt x="133350" y="241300"/>
                </a:lnTo>
                <a:lnTo>
                  <a:pt x="133350" y="247650"/>
                </a:lnTo>
                <a:lnTo>
                  <a:pt x="130175" y="247650"/>
                </a:lnTo>
                <a:lnTo>
                  <a:pt x="127000" y="244475"/>
                </a:lnTo>
                <a:lnTo>
                  <a:pt x="123825" y="244475"/>
                </a:lnTo>
                <a:lnTo>
                  <a:pt x="120650" y="247650"/>
                </a:lnTo>
                <a:lnTo>
                  <a:pt x="120650" y="250825"/>
                </a:lnTo>
                <a:lnTo>
                  <a:pt x="120650" y="254000"/>
                </a:lnTo>
                <a:lnTo>
                  <a:pt x="117475" y="254000"/>
                </a:lnTo>
                <a:lnTo>
                  <a:pt x="114300" y="254000"/>
                </a:lnTo>
                <a:lnTo>
                  <a:pt x="114300" y="250825"/>
                </a:lnTo>
                <a:lnTo>
                  <a:pt x="111125" y="250825"/>
                </a:lnTo>
                <a:lnTo>
                  <a:pt x="111125" y="247650"/>
                </a:lnTo>
                <a:lnTo>
                  <a:pt x="107950" y="247650"/>
                </a:lnTo>
                <a:lnTo>
                  <a:pt x="107950" y="244475"/>
                </a:lnTo>
                <a:lnTo>
                  <a:pt x="104775" y="244475"/>
                </a:lnTo>
                <a:lnTo>
                  <a:pt x="101600" y="244475"/>
                </a:lnTo>
                <a:lnTo>
                  <a:pt x="101600" y="241300"/>
                </a:lnTo>
                <a:lnTo>
                  <a:pt x="98425" y="241300"/>
                </a:lnTo>
                <a:lnTo>
                  <a:pt x="95250" y="241300"/>
                </a:lnTo>
                <a:lnTo>
                  <a:pt x="95250" y="238125"/>
                </a:lnTo>
                <a:lnTo>
                  <a:pt x="95250" y="234950"/>
                </a:lnTo>
                <a:lnTo>
                  <a:pt x="92075" y="234950"/>
                </a:lnTo>
                <a:lnTo>
                  <a:pt x="92075" y="231775"/>
                </a:lnTo>
                <a:lnTo>
                  <a:pt x="88900" y="231775"/>
                </a:lnTo>
                <a:lnTo>
                  <a:pt x="85725" y="234950"/>
                </a:lnTo>
                <a:lnTo>
                  <a:pt x="85725" y="231775"/>
                </a:lnTo>
                <a:lnTo>
                  <a:pt x="82550" y="231775"/>
                </a:lnTo>
                <a:lnTo>
                  <a:pt x="79375" y="231775"/>
                </a:lnTo>
                <a:lnTo>
                  <a:pt x="79375" y="228600"/>
                </a:lnTo>
                <a:lnTo>
                  <a:pt x="76200" y="228600"/>
                </a:lnTo>
                <a:lnTo>
                  <a:pt x="76200" y="225425"/>
                </a:lnTo>
                <a:lnTo>
                  <a:pt x="73025" y="225425"/>
                </a:lnTo>
                <a:lnTo>
                  <a:pt x="69850" y="228600"/>
                </a:lnTo>
                <a:lnTo>
                  <a:pt x="66675" y="228600"/>
                </a:lnTo>
                <a:lnTo>
                  <a:pt x="63500" y="228600"/>
                </a:lnTo>
                <a:lnTo>
                  <a:pt x="60325" y="228600"/>
                </a:lnTo>
                <a:lnTo>
                  <a:pt x="60325" y="225425"/>
                </a:lnTo>
                <a:lnTo>
                  <a:pt x="57150" y="225425"/>
                </a:lnTo>
                <a:lnTo>
                  <a:pt x="53975" y="225425"/>
                </a:lnTo>
                <a:lnTo>
                  <a:pt x="50800" y="225425"/>
                </a:lnTo>
                <a:lnTo>
                  <a:pt x="50800" y="222250"/>
                </a:lnTo>
                <a:lnTo>
                  <a:pt x="47625" y="222250"/>
                </a:lnTo>
                <a:lnTo>
                  <a:pt x="47625" y="219075"/>
                </a:lnTo>
                <a:lnTo>
                  <a:pt x="44450" y="219075"/>
                </a:lnTo>
                <a:lnTo>
                  <a:pt x="41275" y="219075"/>
                </a:lnTo>
                <a:lnTo>
                  <a:pt x="41275" y="215900"/>
                </a:lnTo>
                <a:lnTo>
                  <a:pt x="38100" y="215900"/>
                </a:lnTo>
                <a:lnTo>
                  <a:pt x="38100" y="212725"/>
                </a:lnTo>
                <a:lnTo>
                  <a:pt x="34925" y="212725"/>
                </a:lnTo>
                <a:lnTo>
                  <a:pt x="34925" y="209550"/>
                </a:lnTo>
                <a:lnTo>
                  <a:pt x="34925" y="206375"/>
                </a:lnTo>
                <a:lnTo>
                  <a:pt x="34925" y="203200"/>
                </a:lnTo>
                <a:lnTo>
                  <a:pt x="34925" y="200025"/>
                </a:lnTo>
                <a:lnTo>
                  <a:pt x="31750" y="200025"/>
                </a:lnTo>
                <a:lnTo>
                  <a:pt x="28575" y="200025"/>
                </a:lnTo>
                <a:lnTo>
                  <a:pt x="25400" y="196850"/>
                </a:lnTo>
                <a:lnTo>
                  <a:pt x="22225" y="196850"/>
                </a:lnTo>
                <a:lnTo>
                  <a:pt x="19050" y="196850"/>
                </a:lnTo>
                <a:lnTo>
                  <a:pt x="15875" y="196850"/>
                </a:lnTo>
                <a:lnTo>
                  <a:pt x="15875" y="193675"/>
                </a:lnTo>
                <a:lnTo>
                  <a:pt x="12700" y="193675"/>
                </a:lnTo>
                <a:lnTo>
                  <a:pt x="9525" y="193675"/>
                </a:lnTo>
                <a:lnTo>
                  <a:pt x="9525" y="190500"/>
                </a:lnTo>
                <a:lnTo>
                  <a:pt x="6350" y="190500"/>
                </a:lnTo>
                <a:lnTo>
                  <a:pt x="6350" y="187325"/>
                </a:lnTo>
                <a:lnTo>
                  <a:pt x="3175" y="184150"/>
                </a:lnTo>
                <a:lnTo>
                  <a:pt x="3175" y="180975"/>
                </a:lnTo>
                <a:lnTo>
                  <a:pt x="0" y="180975"/>
                </a:lnTo>
                <a:lnTo>
                  <a:pt x="12700" y="177800"/>
                </a:lnTo>
                <a:lnTo>
                  <a:pt x="15875" y="174625"/>
                </a:lnTo>
                <a:lnTo>
                  <a:pt x="15875" y="171450"/>
                </a:lnTo>
                <a:lnTo>
                  <a:pt x="15875" y="168275"/>
                </a:lnTo>
                <a:lnTo>
                  <a:pt x="12700" y="165100"/>
                </a:lnTo>
                <a:lnTo>
                  <a:pt x="12700" y="158750"/>
                </a:lnTo>
                <a:lnTo>
                  <a:pt x="12700" y="155575"/>
                </a:lnTo>
                <a:lnTo>
                  <a:pt x="15875" y="152400"/>
                </a:lnTo>
                <a:lnTo>
                  <a:pt x="15875" y="149225"/>
                </a:lnTo>
                <a:lnTo>
                  <a:pt x="12700" y="146050"/>
                </a:lnTo>
                <a:lnTo>
                  <a:pt x="12700" y="139700"/>
                </a:lnTo>
                <a:lnTo>
                  <a:pt x="12700" y="133350"/>
                </a:lnTo>
                <a:lnTo>
                  <a:pt x="15875" y="133350"/>
                </a:lnTo>
                <a:lnTo>
                  <a:pt x="15875" y="130175"/>
                </a:lnTo>
                <a:lnTo>
                  <a:pt x="19050" y="130175"/>
                </a:lnTo>
                <a:lnTo>
                  <a:pt x="19050" y="136525"/>
                </a:lnTo>
                <a:lnTo>
                  <a:pt x="22225" y="136525"/>
                </a:lnTo>
                <a:lnTo>
                  <a:pt x="22225" y="133350"/>
                </a:lnTo>
                <a:lnTo>
                  <a:pt x="22225" y="130175"/>
                </a:lnTo>
                <a:lnTo>
                  <a:pt x="22225" y="127000"/>
                </a:lnTo>
                <a:lnTo>
                  <a:pt x="12700" y="117475"/>
                </a:lnTo>
                <a:lnTo>
                  <a:pt x="12700" y="114300"/>
                </a:lnTo>
                <a:lnTo>
                  <a:pt x="15875" y="114300"/>
                </a:lnTo>
                <a:lnTo>
                  <a:pt x="19050" y="111125"/>
                </a:lnTo>
                <a:lnTo>
                  <a:pt x="25400" y="107950"/>
                </a:lnTo>
                <a:lnTo>
                  <a:pt x="25400" y="101600"/>
                </a:lnTo>
                <a:lnTo>
                  <a:pt x="25400" y="98425"/>
                </a:lnTo>
                <a:lnTo>
                  <a:pt x="25400" y="95250"/>
                </a:lnTo>
                <a:lnTo>
                  <a:pt x="25400" y="92075"/>
                </a:lnTo>
                <a:lnTo>
                  <a:pt x="28575" y="88900"/>
                </a:lnTo>
                <a:lnTo>
                  <a:pt x="34925" y="85725"/>
                </a:lnTo>
                <a:lnTo>
                  <a:pt x="34925" y="82550"/>
                </a:lnTo>
                <a:lnTo>
                  <a:pt x="38100" y="79375"/>
                </a:lnTo>
                <a:lnTo>
                  <a:pt x="38100" y="76200"/>
                </a:lnTo>
                <a:lnTo>
                  <a:pt x="41275" y="69850"/>
                </a:lnTo>
                <a:lnTo>
                  <a:pt x="44450" y="66675"/>
                </a:lnTo>
                <a:lnTo>
                  <a:pt x="47625" y="66675"/>
                </a:lnTo>
                <a:lnTo>
                  <a:pt x="50800" y="66675"/>
                </a:lnTo>
                <a:lnTo>
                  <a:pt x="53975" y="66675"/>
                </a:lnTo>
                <a:lnTo>
                  <a:pt x="53975" y="63500"/>
                </a:lnTo>
                <a:lnTo>
                  <a:pt x="57150" y="60325"/>
                </a:lnTo>
                <a:lnTo>
                  <a:pt x="60325" y="57150"/>
                </a:lnTo>
                <a:lnTo>
                  <a:pt x="63500" y="57150"/>
                </a:lnTo>
                <a:lnTo>
                  <a:pt x="63500" y="60325"/>
                </a:lnTo>
                <a:lnTo>
                  <a:pt x="66675" y="60325"/>
                </a:lnTo>
                <a:lnTo>
                  <a:pt x="63500" y="57150"/>
                </a:lnTo>
                <a:lnTo>
                  <a:pt x="63500" y="53975"/>
                </a:lnTo>
                <a:lnTo>
                  <a:pt x="60325" y="53975"/>
                </a:lnTo>
                <a:lnTo>
                  <a:pt x="60325" y="50800"/>
                </a:lnTo>
                <a:lnTo>
                  <a:pt x="57150" y="53975"/>
                </a:lnTo>
                <a:lnTo>
                  <a:pt x="53975" y="53975"/>
                </a:lnTo>
                <a:lnTo>
                  <a:pt x="47625" y="44450"/>
                </a:lnTo>
                <a:lnTo>
                  <a:pt x="44450" y="31750"/>
                </a:lnTo>
                <a:lnTo>
                  <a:pt x="47625" y="19050"/>
                </a:lnTo>
                <a:lnTo>
                  <a:pt x="47625" y="15875"/>
                </a:lnTo>
                <a:lnTo>
                  <a:pt x="44450" y="12700"/>
                </a:lnTo>
                <a:lnTo>
                  <a:pt x="44450" y="9525"/>
                </a:lnTo>
                <a:lnTo>
                  <a:pt x="47625" y="6350"/>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792" name="Tacoma-Lakewood, WA Div.">
            <a:extLst>
              <a:ext uri="{FF2B5EF4-FFF2-40B4-BE49-F238E27FC236}">
                <a16:creationId xmlns:a16="http://schemas.microsoft.com/office/drawing/2014/main" xmlns="" id="{00000000-0008-0000-0000-0000DA020000}"/>
              </a:ext>
            </a:extLst>
          </p:cNvPr>
          <p:cNvSpPr>
            <a:spLocks/>
          </p:cNvSpPr>
          <p:nvPr/>
        </p:nvSpPr>
        <p:spPr bwMode="auto">
          <a:xfrm>
            <a:off x="3951110" y="2934793"/>
            <a:ext cx="168275" cy="128378"/>
          </a:xfrm>
          <a:custGeom>
            <a:avLst/>
            <a:gdLst>
              <a:gd name="T0" fmla="*/ 2147483647 w 106"/>
              <a:gd name="T1" fmla="*/ 2147483647 h 82"/>
              <a:gd name="T2" fmla="*/ 2147483647 w 106"/>
              <a:gd name="T3" fmla="*/ 2147483647 h 82"/>
              <a:gd name="T4" fmla="*/ 2147483647 w 106"/>
              <a:gd name="T5" fmla="*/ 2147483647 h 82"/>
              <a:gd name="T6" fmla="*/ 2147483647 w 106"/>
              <a:gd name="T7" fmla="*/ 2147483647 h 82"/>
              <a:gd name="T8" fmla="*/ 2147483647 w 106"/>
              <a:gd name="T9" fmla="*/ 2147483647 h 82"/>
              <a:gd name="T10" fmla="*/ 2147483647 w 106"/>
              <a:gd name="T11" fmla="*/ 2147483647 h 82"/>
              <a:gd name="T12" fmla="*/ 2147483647 w 106"/>
              <a:gd name="T13" fmla="*/ 2147483647 h 82"/>
              <a:gd name="T14" fmla="*/ 2147483647 w 106"/>
              <a:gd name="T15" fmla="*/ 2147483647 h 82"/>
              <a:gd name="T16" fmla="*/ 2147483647 w 106"/>
              <a:gd name="T17" fmla="*/ 2147483647 h 82"/>
              <a:gd name="T18" fmla="*/ 2147483647 w 106"/>
              <a:gd name="T19" fmla="*/ 2147483647 h 82"/>
              <a:gd name="T20" fmla="*/ 2147483647 w 106"/>
              <a:gd name="T21" fmla="*/ 2147483647 h 82"/>
              <a:gd name="T22" fmla="*/ 2147483647 w 106"/>
              <a:gd name="T23" fmla="*/ 2147483647 h 82"/>
              <a:gd name="T24" fmla="*/ 2147483647 w 106"/>
              <a:gd name="T25" fmla="*/ 2147483647 h 82"/>
              <a:gd name="T26" fmla="*/ 2147483647 w 106"/>
              <a:gd name="T27" fmla="*/ 2147483647 h 82"/>
              <a:gd name="T28" fmla="*/ 2147483647 w 106"/>
              <a:gd name="T29" fmla="*/ 2147483647 h 82"/>
              <a:gd name="T30" fmla="*/ 2147483647 w 106"/>
              <a:gd name="T31" fmla="*/ 2147483647 h 82"/>
              <a:gd name="T32" fmla="*/ 2147483647 w 106"/>
              <a:gd name="T33" fmla="*/ 2147483647 h 82"/>
              <a:gd name="T34" fmla="*/ 2147483647 w 106"/>
              <a:gd name="T35" fmla="*/ 2147483647 h 82"/>
              <a:gd name="T36" fmla="*/ 2147483647 w 106"/>
              <a:gd name="T37" fmla="*/ 2147483647 h 82"/>
              <a:gd name="T38" fmla="*/ 2147483647 w 106"/>
              <a:gd name="T39" fmla="*/ 2147483647 h 82"/>
              <a:gd name="T40" fmla="*/ 2147483647 w 106"/>
              <a:gd name="T41" fmla="*/ 2147483647 h 82"/>
              <a:gd name="T42" fmla="*/ 2147483647 w 106"/>
              <a:gd name="T43" fmla="*/ 0 h 82"/>
              <a:gd name="T44" fmla="*/ 2147483647 w 106"/>
              <a:gd name="T45" fmla="*/ 2147483647 h 82"/>
              <a:gd name="T46" fmla="*/ 0 w 106"/>
              <a:gd name="T47" fmla="*/ 2147483647 h 82"/>
              <a:gd name="T48" fmla="*/ 2147483647 w 106"/>
              <a:gd name="T49" fmla="*/ 2147483647 h 82"/>
              <a:gd name="T50" fmla="*/ 2147483647 w 106"/>
              <a:gd name="T51" fmla="*/ 2147483647 h 82"/>
              <a:gd name="T52" fmla="*/ 2147483647 w 106"/>
              <a:gd name="T53" fmla="*/ 2147483647 h 82"/>
              <a:gd name="T54" fmla="*/ 2147483647 w 106"/>
              <a:gd name="T55" fmla="*/ 2147483647 h 82"/>
              <a:gd name="T56" fmla="*/ 2147483647 w 106"/>
              <a:gd name="T57" fmla="*/ 2147483647 h 82"/>
              <a:gd name="T58" fmla="*/ 2147483647 w 106"/>
              <a:gd name="T59" fmla="*/ 2147483647 h 82"/>
              <a:gd name="T60" fmla="*/ 2147483647 w 106"/>
              <a:gd name="T61" fmla="*/ 2147483647 h 82"/>
              <a:gd name="T62" fmla="*/ 2147483647 w 106"/>
              <a:gd name="T63" fmla="*/ 2147483647 h 82"/>
              <a:gd name="T64" fmla="*/ 2147483647 w 106"/>
              <a:gd name="T65" fmla="*/ 2147483647 h 82"/>
              <a:gd name="T66" fmla="*/ 2147483647 w 106"/>
              <a:gd name="T67" fmla="*/ 2147483647 h 82"/>
              <a:gd name="T68" fmla="*/ 2147483647 w 106"/>
              <a:gd name="T69" fmla="*/ 2147483647 h 82"/>
              <a:gd name="T70" fmla="*/ 2147483647 w 106"/>
              <a:gd name="T71" fmla="*/ 2147483647 h 82"/>
              <a:gd name="T72" fmla="*/ 2147483647 w 106"/>
              <a:gd name="T73" fmla="*/ 2147483647 h 82"/>
              <a:gd name="T74" fmla="*/ 2147483647 w 106"/>
              <a:gd name="T75" fmla="*/ 2147483647 h 82"/>
              <a:gd name="T76" fmla="*/ 2147483647 w 106"/>
              <a:gd name="T77" fmla="*/ 2147483647 h 82"/>
              <a:gd name="T78" fmla="*/ 2147483647 w 106"/>
              <a:gd name="T79" fmla="*/ 2147483647 h 82"/>
              <a:gd name="T80" fmla="*/ 2147483647 w 106"/>
              <a:gd name="T81" fmla="*/ 2147483647 h 82"/>
              <a:gd name="T82" fmla="*/ 2147483647 w 106"/>
              <a:gd name="T83" fmla="*/ 2147483647 h 82"/>
              <a:gd name="T84" fmla="*/ 2147483647 w 106"/>
              <a:gd name="T85" fmla="*/ 2147483647 h 82"/>
              <a:gd name="T86" fmla="*/ 2147483647 w 106"/>
              <a:gd name="T87" fmla="*/ 2147483647 h 82"/>
              <a:gd name="T88" fmla="*/ 2147483647 w 106"/>
              <a:gd name="T89" fmla="*/ 2147483647 h 82"/>
              <a:gd name="T90" fmla="*/ 2147483647 w 106"/>
              <a:gd name="T91" fmla="*/ 2147483647 h 82"/>
              <a:gd name="T92" fmla="*/ 2147483647 w 106"/>
              <a:gd name="T93" fmla="*/ 2147483647 h 82"/>
              <a:gd name="T94" fmla="*/ 2147483647 w 106"/>
              <a:gd name="T95" fmla="*/ 2147483647 h 82"/>
              <a:gd name="T96" fmla="*/ 2147483647 w 106"/>
              <a:gd name="T97" fmla="*/ 2147483647 h 82"/>
              <a:gd name="T98" fmla="*/ 2147483647 w 106"/>
              <a:gd name="T99" fmla="*/ 2147483647 h 82"/>
              <a:gd name="T100" fmla="*/ 2147483647 w 106"/>
              <a:gd name="T101" fmla="*/ 2147483647 h 82"/>
              <a:gd name="T102" fmla="*/ 2147483647 w 106"/>
              <a:gd name="T103" fmla="*/ 2147483647 h 82"/>
              <a:gd name="T104" fmla="*/ 2147483647 w 106"/>
              <a:gd name="T105" fmla="*/ 2147483647 h 82"/>
              <a:gd name="T106" fmla="*/ 2147483647 w 106"/>
              <a:gd name="T107" fmla="*/ 2147483647 h 82"/>
              <a:gd name="T108" fmla="*/ 2147483647 w 106"/>
              <a:gd name="T109" fmla="*/ 2147483647 h 82"/>
              <a:gd name="T110" fmla="*/ 2147483647 w 106"/>
              <a:gd name="T111" fmla="*/ 2147483647 h 82"/>
              <a:gd name="T112" fmla="*/ 2147483647 w 106"/>
              <a:gd name="T113" fmla="*/ 2147483647 h 82"/>
              <a:gd name="T114" fmla="*/ 2147483647 w 106"/>
              <a:gd name="T115" fmla="*/ 2147483647 h 82"/>
              <a:gd name="T116" fmla="*/ 2147483647 w 106"/>
              <a:gd name="T117" fmla="*/ 2147483647 h 82"/>
              <a:gd name="T118" fmla="*/ 2147483647 w 106"/>
              <a:gd name="T119" fmla="*/ 2147483647 h 8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6"/>
              <a:gd name="T181" fmla="*/ 0 h 82"/>
              <a:gd name="T182" fmla="*/ 106 w 106"/>
              <a:gd name="T183" fmla="*/ 82 h 8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6" h="82">
                <a:moveTo>
                  <a:pt x="106" y="52"/>
                </a:moveTo>
                <a:lnTo>
                  <a:pt x="106" y="52"/>
                </a:lnTo>
                <a:lnTo>
                  <a:pt x="106" y="50"/>
                </a:lnTo>
                <a:lnTo>
                  <a:pt x="106" y="48"/>
                </a:lnTo>
                <a:lnTo>
                  <a:pt x="104" y="48"/>
                </a:lnTo>
                <a:lnTo>
                  <a:pt x="102" y="48"/>
                </a:lnTo>
                <a:lnTo>
                  <a:pt x="102" y="46"/>
                </a:lnTo>
                <a:lnTo>
                  <a:pt x="100" y="46"/>
                </a:lnTo>
                <a:lnTo>
                  <a:pt x="100" y="44"/>
                </a:lnTo>
                <a:lnTo>
                  <a:pt x="98" y="44"/>
                </a:lnTo>
                <a:lnTo>
                  <a:pt x="98" y="42"/>
                </a:lnTo>
                <a:lnTo>
                  <a:pt x="96" y="42"/>
                </a:lnTo>
                <a:lnTo>
                  <a:pt x="96" y="40"/>
                </a:lnTo>
                <a:lnTo>
                  <a:pt x="96" y="42"/>
                </a:lnTo>
                <a:lnTo>
                  <a:pt x="94" y="42"/>
                </a:lnTo>
                <a:lnTo>
                  <a:pt x="94" y="40"/>
                </a:lnTo>
                <a:lnTo>
                  <a:pt x="92" y="40"/>
                </a:lnTo>
                <a:lnTo>
                  <a:pt x="90" y="40"/>
                </a:lnTo>
                <a:lnTo>
                  <a:pt x="90" y="38"/>
                </a:lnTo>
                <a:lnTo>
                  <a:pt x="90" y="36"/>
                </a:lnTo>
                <a:lnTo>
                  <a:pt x="88" y="36"/>
                </a:lnTo>
                <a:lnTo>
                  <a:pt x="88" y="34"/>
                </a:lnTo>
                <a:lnTo>
                  <a:pt x="86" y="34"/>
                </a:lnTo>
                <a:lnTo>
                  <a:pt x="84" y="34"/>
                </a:lnTo>
                <a:lnTo>
                  <a:pt x="84" y="36"/>
                </a:lnTo>
                <a:lnTo>
                  <a:pt x="84" y="34"/>
                </a:lnTo>
                <a:lnTo>
                  <a:pt x="82" y="34"/>
                </a:lnTo>
                <a:lnTo>
                  <a:pt x="80" y="34"/>
                </a:lnTo>
                <a:lnTo>
                  <a:pt x="80" y="32"/>
                </a:lnTo>
                <a:lnTo>
                  <a:pt x="78" y="32"/>
                </a:lnTo>
                <a:lnTo>
                  <a:pt x="78" y="30"/>
                </a:lnTo>
                <a:lnTo>
                  <a:pt x="76" y="30"/>
                </a:lnTo>
                <a:lnTo>
                  <a:pt x="74" y="32"/>
                </a:lnTo>
                <a:lnTo>
                  <a:pt x="72" y="32"/>
                </a:lnTo>
                <a:lnTo>
                  <a:pt x="72" y="34"/>
                </a:lnTo>
                <a:lnTo>
                  <a:pt x="72" y="32"/>
                </a:lnTo>
                <a:lnTo>
                  <a:pt x="70" y="32"/>
                </a:lnTo>
                <a:lnTo>
                  <a:pt x="68" y="32"/>
                </a:lnTo>
                <a:lnTo>
                  <a:pt x="68" y="30"/>
                </a:lnTo>
                <a:lnTo>
                  <a:pt x="66" y="30"/>
                </a:lnTo>
                <a:lnTo>
                  <a:pt x="64" y="30"/>
                </a:lnTo>
                <a:lnTo>
                  <a:pt x="64" y="32"/>
                </a:lnTo>
                <a:lnTo>
                  <a:pt x="64" y="30"/>
                </a:lnTo>
                <a:lnTo>
                  <a:pt x="62" y="30"/>
                </a:lnTo>
                <a:lnTo>
                  <a:pt x="64" y="30"/>
                </a:lnTo>
                <a:lnTo>
                  <a:pt x="62" y="30"/>
                </a:lnTo>
                <a:lnTo>
                  <a:pt x="62" y="28"/>
                </a:lnTo>
                <a:lnTo>
                  <a:pt x="60" y="28"/>
                </a:lnTo>
                <a:lnTo>
                  <a:pt x="60" y="26"/>
                </a:lnTo>
                <a:lnTo>
                  <a:pt x="58" y="26"/>
                </a:lnTo>
                <a:lnTo>
                  <a:pt x="56" y="26"/>
                </a:lnTo>
                <a:lnTo>
                  <a:pt x="56" y="24"/>
                </a:lnTo>
                <a:lnTo>
                  <a:pt x="54" y="24"/>
                </a:lnTo>
                <a:lnTo>
                  <a:pt x="54" y="22"/>
                </a:lnTo>
                <a:lnTo>
                  <a:pt x="52" y="22"/>
                </a:lnTo>
                <a:lnTo>
                  <a:pt x="52" y="20"/>
                </a:lnTo>
                <a:lnTo>
                  <a:pt x="52" y="18"/>
                </a:lnTo>
                <a:lnTo>
                  <a:pt x="52" y="16"/>
                </a:lnTo>
                <a:lnTo>
                  <a:pt x="52" y="14"/>
                </a:lnTo>
                <a:lnTo>
                  <a:pt x="50" y="14"/>
                </a:lnTo>
                <a:lnTo>
                  <a:pt x="48" y="14"/>
                </a:lnTo>
                <a:lnTo>
                  <a:pt x="46" y="12"/>
                </a:lnTo>
                <a:lnTo>
                  <a:pt x="44" y="12"/>
                </a:lnTo>
                <a:lnTo>
                  <a:pt x="42" y="12"/>
                </a:lnTo>
                <a:lnTo>
                  <a:pt x="40" y="12"/>
                </a:lnTo>
                <a:lnTo>
                  <a:pt x="40" y="10"/>
                </a:lnTo>
                <a:lnTo>
                  <a:pt x="38" y="10"/>
                </a:lnTo>
                <a:lnTo>
                  <a:pt x="36" y="10"/>
                </a:lnTo>
                <a:lnTo>
                  <a:pt x="36" y="8"/>
                </a:lnTo>
                <a:lnTo>
                  <a:pt x="34" y="8"/>
                </a:lnTo>
                <a:lnTo>
                  <a:pt x="34" y="6"/>
                </a:lnTo>
                <a:lnTo>
                  <a:pt x="32" y="4"/>
                </a:lnTo>
                <a:lnTo>
                  <a:pt x="32" y="2"/>
                </a:lnTo>
                <a:lnTo>
                  <a:pt x="30" y="2"/>
                </a:lnTo>
                <a:lnTo>
                  <a:pt x="28" y="2"/>
                </a:lnTo>
                <a:lnTo>
                  <a:pt x="28" y="4"/>
                </a:lnTo>
                <a:lnTo>
                  <a:pt x="30" y="6"/>
                </a:lnTo>
                <a:lnTo>
                  <a:pt x="30" y="8"/>
                </a:lnTo>
                <a:lnTo>
                  <a:pt x="28" y="8"/>
                </a:lnTo>
                <a:lnTo>
                  <a:pt x="20" y="0"/>
                </a:lnTo>
                <a:lnTo>
                  <a:pt x="20" y="4"/>
                </a:lnTo>
                <a:lnTo>
                  <a:pt x="20" y="6"/>
                </a:lnTo>
                <a:lnTo>
                  <a:pt x="18" y="6"/>
                </a:lnTo>
                <a:lnTo>
                  <a:pt x="16" y="10"/>
                </a:lnTo>
                <a:lnTo>
                  <a:pt x="12" y="14"/>
                </a:lnTo>
                <a:lnTo>
                  <a:pt x="2" y="22"/>
                </a:lnTo>
                <a:lnTo>
                  <a:pt x="2" y="20"/>
                </a:lnTo>
                <a:lnTo>
                  <a:pt x="2" y="22"/>
                </a:lnTo>
                <a:lnTo>
                  <a:pt x="0" y="22"/>
                </a:lnTo>
                <a:lnTo>
                  <a:pt x="0" y="24"/>
                </a:lnTo>
                <a:lnTo>
                  <a:pt x="0" y="26"/>
                </a:lnTo>
                <a:lnTo>
                  <a:pt x="2" y="26"/>
                </a:lnTo>
                <a:lnTo>
                  <a:pt x="2" y="28"/>
                </a:lnTo>
                <a:lnTo>
                  <a:pt x="0" y="28"/>
                </a:lnTo>
                <a:lnTo>
                  <a:pt x="0" y="30"/>
                </a:lnTo>
                <a:lnTo>
                  <a:pt x="2" y="30"/>
                </a:lnTo>
                <a:lnTo>
                  <a:pt x="0" y="30"/>
                </a:lnTo>
                <a:lnTo>
                  <a:pt x="0" y="32"/>
                </a:lnTo>
                <a:lnTo>
                  <a:pt x="2" y="32"/>
                </a:lnTo>
                <a:lnTo>
                  <a:pt x="2" y="34"/>
                </a:lnTo>
                <a:lnTo>
                  <a:pt x="4" y="34"/>
                </a:lnTo>
                <a:lnTo>
                  <a:pt x="4" y="36"/>
                </a:lnTo>
                <a:lnTo>
                  <a:pt x="2" y="36"/>
                </a:lnTo>
                <a:lnTo>
                  <a:pt x="4" y="36"/>
                </a:lnTo>
                <a:lnTo>
                  <a:pt x="4" y="38"/>
                </a:lnTo>
                <a:lnTo>
                  <a:pt x="6" y="38"/>
                </a:lnTo>
                <a:lnTo>
                  <a:pt x="8" y="38"/>
                </a:lnTo>
                <a:lnTo>
                  <a:pt x="8" y="40"/>
                </a:lnTo>
                <a:lnTo>
                  <a:pt x="8" y="42"/>
                </a:lnTo>
                <a:lnTo>
                  <a:pt x="8" y="44"/>
                </a:lnTo>
                <a:lnTo>
                  <a:pt x="10" y="44"/>
                </a:lnTo>
                <a:lnTo>
                  <a:pt x="10" y="46"/>
                </a:lnTo>
                <a:lnTo>
                  <a:pt x="12" y="46"/>
                </a:lnTo>
                <a:lnTo>
                  <a:pt x="12" y="48"/>
                </a:lnTo>
                <a:lnTo>
                  <a:pt x="12" y="52"/>
                </a:lnTo>
                <a:lnTo>
                  <a:pt x="14" y="52"/>
                </a:lnTo>
                <a:lnTo>
                  <a:pt x="14" y="54"/>
                </a:lnTo>
                <a:lnTo>
                  <a:pt x="16" y="56"/>
                </a:lnTo>
                <a:lnTo>
                  <a:pt x="16" y="54"/>
                </a:lnTo>
                <a:lnTo>
                  <a:pt x="16" y="56"/>
                </a:lnTo>
                <a:lnTo>
                  <a:pt x="18" y="56"/>
                </a:lnTo>
                <a:lnTo>
                  <a:pt x="20" y="56"/>
                </a:lnTo>
                <a:lnTo>
                  <a:pt x="20" y="58"/>
                </a:lnTo>
                <a:lnTo>
                  <a:pt x="22" y="58"/>
                </a:lnTo>
                <a:lnTo>
                  <a:pt x="24" y="58"/>
                </a:lnTo>
                <a:lnTo>
                  <a:pt x="24" y="60"/>
                </a:lnTo>
                <a:lnTo>
                  <a:pt x="26" y="60"/>
                </a:lnTo>
                <a:lnTo>
                  <a:pt x="24" y="60"/>
                </a:lnTo>
                <a:lnTo>
                  <a:pt x="24" y="62"/>
                </a:lnTo>
                <a:lnTo>
                  <a:pt x="24" y="64"/>
                </a:lnTo>
                <a:lnTo>
                  <a:pt x="24" y="66"/>
                </a:lnTo>
                <a:lnTo>
                  <a:pt x="26" y="66"/>
                </a:lnTo>
                <a:lnTo>
                  <a:pt x="26" y="68"/>
                </a:lnTo>
                <a:lnTo>
                  <a:pt x="30" y="68"/>
                </a:lnTo>
                <a:lnTo>
                  <a:pt x="30" y="70"/>
                </a:lnTo>
                <a:lnTo>
                  <a:pt x="32" y="68"/>
                </a:lnTo>
                <a:lnTo>
                  <a:pt x="32" y="70"/>
                </a:lnTo>
                <a:lnTo>
                  <a:pt x="34" y="70"/>
                </a:lnTo>
                <a:lnTo>
                  <a:pt x="34" y="72"/>
                </a:lnTo>
                <a:lnTo>
                  <a:pt x="36" y="72"/>
                </a:lnTo>
                <a:lnTo>
                  <a:pt x="38" y="72"/>
                </a:lnTo>
                <a:lnTo>
                  <a:pt x="38" y="74"/>
                </a:lnTo>
                <a:lnTo>
                  <a:pt x="42" y="74"/>
                </a:lnTo>
                <a:lnTo>
                  <a:pt x="44" y="74"/>
                </a:lnTo>
                <a:lnTo>
                  <a:pt x="44" y="76"/>
                </a:lnTo>
                <a:lnTo>
                  <a:pt x="46" y="76"/>
                </a:lnTo>
                <a:lnTo>
                  <a:pt x="48" y="76"/>
                </a:lnTo>
                <a:lnTo>
                  <a:pt x="50" y="76"/>
                </a:lnTo>
                <a:lnTo>
                  <a:pt x="52" y="76"/>
                </a:lnTo>
                <a:lnTo>
                  <a:pt x="52" y="78"/>
                </a:lnTo>
                <a:lnTo>
                  <a:pt x="54" y="78"/>
                </a:lnTo>
                <a:lnTo>
                  <a:pt x="54" y="80"/>
                </a:lnTo>
                <a:lnTo>
                  <a:pt x="56" y="80"/>
                </a:lnTo>
                <a:lnTo>
                  <a:pt x="56" y="78"/>
                </a:lnTo>
                <a:lnTo>
                  <a:pt x="56" y="80"/>
                </a:lnTo>
                <a:lnTo>
                  <a:pt x="58" y="80"/>
                </a:lnTo>
                <a:lnTo>
                  <a:pt x="60" y="80"/>
                </a:lnTo>
                <a:lnTo>
                  <a:pt x="60" y="82"/>
                </a:lnTo>
                <a:lnTo>
                  <a:pt x="60" y="80"/>
                </a:lnTo>
                <a:lnTo>
                  <a:pt x="62" y="80"/>
                </a:lnTo>
                <a:lnTo>
                  <a:pt x="64" y="80"/>
                </a:lnTo>
                <a:lnTo>
                  <a:pt x="64" y="78"/>
                </a:lnTo>
                <a:lnTo>
                  <a:pt x="66" y="78"/>
                </a:lnTo>
                <a:lnTo>
                  <a:pt x="66" y="76"/>
                </a:lnTo>
                <a:lnTo>
                  <a:pt x="68" y="76"/>
                </a:lnTo>
                <a:lnTo>
                  <a:pt x="70" y="76"/>
                </a:lnTo>
                <a:lnTo>
                  <a:pt x="70" y="78"/>
                </a:lnTo>
                <a:lnTo>
                  <a:pt x="72" y="78"/>
                </a:lnTo>
                <a:lnTo>
                  <a:pt x="74" y="78"/>
                </a:lnTo>
                <a:lnTo>
                  <a:pt x="76" y="78"/>
                </a:lnTo>
                <a:lnTo>
                  <a:pt x="78" y="78"/>
                </a:lnTo>
                <a:lnTo>
                  <a:pt x="80" y="78"/>
                </a:lnTo>
                <a:lnTo>
                  <a:pt x="84" y="80"/>
                </a:lnTo>
                <a:lnTo>
                  <a:pt x="88" y="80"/>
                </a:lnTo>
                <a:lnTo>
                  <a:pt x="88" y="82"/>
                </a:lnTo>
                <a:lnTo>
                  <a:pt x="90" y="82"/>
                </a:lnTo>
                <a:lnTo>
                  <a:pt x="92" y="82"/>
                </a:lnTo>
                <a:lnTo>
                  <a:pt x="94" y="82"/>
                </a:lnTo>
                <a:lnTo>
                  <a:pt x="94" y="80"/>
                </a:lnTo>
                <a:lnTo>
                  <a:pt x="92" y="80"/>
                </a:lnTo>
                <a:lnTo>
                  <a:pt x="94" y="80"/>
                </a:lnTo>
                <a:lnTo>
                  <a:pt x="92" y="78"/>
                </a:lnTo>
                <a:lnTo>
                  <a:pt x="92" y="76"/>
                </a:lnTo>
                <a:lnTo>
                  <a:pt x="92" y="74"/>
                </a:lnTo>
                <a:lnTo>
                  <a:pt x="92" y="72"/>
                </a:lnTo>
                <a:lnTo>
                  <a:pt x="90" y="72"/>
                </a:lnTo>
                <a:lnTo>
                  <a:pt x="90" y="70"/>
                </a:lnTo>
                <a:lnTo>
                  <a:pt x="90" y="68"/>
                </a:lnTo>
                <a:lnTo>
                  <a:pt x="92" y="68"/>
                </a:lnTo>
                <a:lnTo>
                  <a:pt x="92" y="66"/>
                </a:lnTo>
                <a:lnTo>
                  <a:pt x="94" y="66"/>
                </a:lnTo>
                <a:lnTo>
                  <a:pt x="96" y="66"/>
                </a:lnTo>
                <a:lnTo>
                  <a:pt x="96" y="64"/>
                </a:lnTo>
                <a:lnTo>
                  <a:pt x="98" y="64"/>
                </a:lnTo>
                <a:lnTo>
                  <a:pt x="98" y="62"/>
                </a:lnTo>
                <a:lnTo>
                  <a:pt x="96" y="62"/>
                </a:lnTo>
                <a:lnTo>
                  <a:pt x="98" y="62"/>
                </a:lnTo>
                <a:lnTo>
                  <a:pt x="98" y="60"/>
                </a:lnTo>
                <a:lnTo>
                  <a:pt x="100" y="60"/>
                </a:lnTo>
                <a:lnTo>
                  <a:pt x="100" y="58"/>
                </a:lnTo>
                <a:lnTo>
                  <a:pt x="102" y="58"/>
                </a:lnTo>
                <a:lnTo>
                  <a:pt x="102" y="56"/>
                </a:lnTo>
                <a:lnTo>
                  <a:pt x="104" y="56"/>
                </a:lnTo>
                <a:lnTo>
                  <a:pt x="104" y="54"/>
                </a:lnTo>
                <a:lnTo>
                  <a:pt x="106" y="52"/>
                </a:lnTo>
                <a:close/>
              </a:path>
            </a:pathLst>
          </a:custGeom>
          <a:solidFill>
            <a:srgbClr val="4F6228"/>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793" name="Olympia-Tumwater, WA">
            <a:extLst>
              <a:ext uri="{FF2B5EF4-FFF2-40B4-BE49-F238E27FC236}">
                <a16:creationId xmlns:a16="http://schemas.microsoft.com/office/drawing/2014/main" xmlns="" id="{00000000-0008-0000-0000-0000DB020000}"/>
              </a:ext>
            </a:extLst>
          </p:cNvPr>
          <p:cNvSpPr>
            <a:spLocks/>
          </p:cNvSpPr>
          <p:nvPr/>
        </p:nvSpPr>
        <p:spPr bwMode="auto">
          <a:xfrm>
            <a:off x="3878085" y="2947493"/>
            <a:ext cx="114300" cy="95250"/>
          </a:xfrm>
          <a:custGeom>
            <a:avLst/>
            <a:gdLst>
              <a:gd name="T0" fmla="*/ 2147483647 w 72"/>
              <a:gd name="T1" fmla="*/ 2147483647 h 60"/>
              <a:gd name="T2" fmla="*/ 2147483647 w 72"/>
              <a:gd name="T3" fmla="*/ 2147483647 h 60"/>
              <a:gd name="T4" fmla="*/ 2147483647 w 72"/>
              <a:gd name="T5" fmla="*/ 2147483647 h 60"/>
              <a:gd name="T6" fmla="*/ 2147483647 w 72"/>
              <a:gd name="T7" fmla="*/ 2147483647 h 60"/>
              <a:gd name="T8" fmla="*/ 2147483647 w 72"/>
              <a:gd name="T9" fmla="*/ 2147483647 h 60"/>
              <a:gd name="T10" fmla="*/ 2147483647 w 72"/>
              <a:gd name="T11" fmla="*/ 2147483647 h 60"/>
              <a:gd name="T12" fmla="*/ 2147483647 w 72"/>
              <a:gd name="T13" fmla="*/ 2147483647 h 60"/>
              <a:gd name="T14" fmla="*/ 2147483647 w 72"/>
              <a:gd name="T15" fmla="*/ 2147483647 h 60"/>
              <a:gd name="T16" fmla="*/ 2147483647 w 72"/>
              <a:gd name="T17" fmla="*/ 2147483647 h 60"/>
              <a:gd name="T18" fmla="*/ 2147483647 w 72"/>
              <a:gd name="T19" fmla="*/ 2147483647 h 60"/>
              <a:gd name="T20" fmla="*/ 2147483647 w 72"/>
              <a:gd name="T21" fmla="*/ 2147483647 h 60"/>
              <a:gd name="T22" fmla="*/ 2147483647 w 72"/>
              <a:gd name="T23" fmla="*/ 2147483647 h 60"/>
              <a:gd name="T24" fmla="*/ 2147483647 w 72"/>
              <a:gd name="T25" fmla="*/ 2147483647 h 60"/>
              <a:gd name="T26" fmla="*/ 2147483647 w 72"/>
              <a:gd name="T27" fmla="*/ 2147483647 h 60"/>
              <a:gd name="T28" fmla="*/ 2147483647 w 72"/>
              <a:gd name="T29" fmla="*/ 2147483647 h 60"/>
              <a:gd name="T30" fmla="*/ 2147483647 w 72"/>
              <a:gd name="T31" fmla="*/ 2147483647 h 60"/>
              <a:gd name="T32" fmla="*/ 2147483647 w 72"/>
              <a:gd name="T33" fmla="*/ 2147483647 h 60"/>
              <a:gd name="T34" fmla="*/ 2147483647 w 72"/>
              <a:gd name="T35" fmla="*/ 2147483647 h 60"/>
              <a:gd name="T36" fmla="*/ 2147483647 w 72"/>
              <a:gd name="T37" fmla="*/ 2147483647 h 60"/>
              <a:gd name="T38" fmla="*/ 2147483647 w 72"/>
              <a:gd name="T39" fmla="*/ 2147483647 h 60"/>
              <a:gd name="T40" fmla="*/ 2147483647 w 72"/>
              <a:gd name="T41" fmla="*/ 2147483647 h 60"/>
              <a:gd name="T42" fmla="*/ 2147483647 w 72"/>
              <a:gd name="T43" fmla="*/ 2147483647 h 60"/>
              <a:gd name="T44" fmla="*/ 2147483647 w 72"/>
              <a:gd name="T45" fmla="*/ 2147483647 h 60"/>
              <a:gd name="T46" fmla="*/ 2147483647 w 72"/>
              <a:gd name="T47" fmla="*/ 2147483647 h 60"/>
              <a:gd name="T48" fmla="*/ 2147483647 w 72"/>
              <a:gd name="T49" fmla="*/ 2147483647 h 60"/>
              <a:gd name="T50" fmla="*/ 2147483647 w 72"/>
              <a:gd name="T51" fmla="*/ 2147483647 h 60"/>
              <a:gd name="T52" fmla="*/ 2147483647 w 72"/>
              <a:gd name="T53" fmla="*/ 2147483647 h 60"/>
              <a:gd name="T54" fmla="*/ 2147483647 w 72"/>
              <a:gd name="T55" fmla="*/ 0 h 60"/>
              <a:gd name="T56" fmla="*/ 2147483647 w 72"/>
              <a:gd name="T57" fmla="*/ 2147483647 h 60"/>
              <a:gd name="T58" fmla="*/ 2147483647 w 72"/>
              <a:gd name="T59" fmla="*/ 2147483647 h 60"/>
              <a:gd name="T60" fmla="*/ 2147483647 w 72"/>
              <a:gd name="T61" fmla="*/ 2147483647 h 60"/>
              <a:gd name="T62" fmla="*/ 2147483647 w 72"/>
              <a:gd name="T63" fmla="*/ 2147483647 h 60"/>
              <a:gd name="T64" fmla="*/ 2147483647 w 72"/>
              <a:gd name="T65" fmla="*/ 2147483647 h 60"/>
              <a:gd name="T66" fmla="*/ 2147483647 w 72"/>
              <a:gd name="T67" fmla="*/ 2147483647 h 60"/>
              <a:gd name="T68" fmla="*/ 2147483647 w 72"/>
              <a:gd name="T69" fmla="*/ 2147483647 h 60"/>
              <a:gd name="T70" fmla="*/ 2147483647 w 72"/>
              <a:gd name="T71" fmla="*/ 2147483647 h 60"/>
              <a:gd name="T72" fmla="*/ 2147483647 w 72"/>
              <a:gd name="T73" fmla="*/ 2147483647 h 60"/>
              <a:gd name="T74" fmla="*/ 2147483647 w 72"/>
              <a:gd name="T75" fmla="*/ 2147483647 h 60"/>
              <a:gd name="T76" fmla="*/ 2147483647 w 72"/>
              <a:gd name="T77" fmla="*/ 2147483647 h 60"/>
              <a:gd name="T78" fmla="*/ 2147483647 w 72"/>
              <a:gd name="T79" fmla="*/ 2147483647 h 60"/>
              <a:gd name="T80" fmla="*/ 2147483647 w 72"/>
              <a:gd name="T81" fmla="*/ 2147483647 h 60"/>
              <a:gd name="T82" fmla="*/ 2147483647 w 72"/>
              <a:gd name="T83" fmla="*/ 2147483647 h 60"/>
              <a:gd name="T84" fmla="*/ 2147483647 w 72"/>
              <a:gd name="T85" fmla="*/ 2147483647 h 60"/>
              <a:gd name="T86" fmla="*/ 2147483647 w 72"/>
              <a:gd name="T87" fmla="*/ 2147483647 h 60"/>
              <a:gd name="T88" fmla="*/ 2147483647 w 72"/>
              <a:gd name="T89" fmla="*/ 2147483647 h 60"/>
              <a:gd name="T90" fmla="*/ 2147483647 w 72"/>
              <a:gd name="T91" fmla="*/ 2147483647 h 60"/>
              <a:gd name="T92" fmla="*/ 2147483647 w 72"/>
              <a:gd name="T93" fmla="*/ 2147483647 h 60"/>
              <a:gd name="T94" fmla="*/ 2147483647 w 72"/>
              <a:gd name="T95" fmla="*/ 2147483647 h 60"/>
              <a:gd name="T96" fmla="*/ 2147483647 w 72"/>
              <a:gd name="T97" fmla="*/ 2147483647 h 60"/>
              <a:gd name="T98" fmla="*/ 2147483647 w 72"/>
              <a:gd name="T99" fmla="*/ 2147483647 h 60"/>
              <a:gd name="T100" fmla="*/ 2147483647 w 72"/>
              <a:gd name="T101" fmla="*/ 2147483647 h 60"/>
              <a:gd name="T102" fmla="*/ 2147483647 w 72"/>
              <a:gd name="T103" fmla="*/ 2147483647 h 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2"/>
              <a:gd name="T157" fmla="*/ 0 h 60"/>
              <a:gd name="T158" fmla="*/ 72 w 72"/>
              <a:gd name="T159" fmla="*/ 60 h 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2" h="60">
                <a:moveTo>
                  <a:pt x="72" y="60"/>
                </a:moveTo>
                <a:lnTo>
                  <a:pt x="72" y="58"/>
                </a:lnTo>
                <a:lnTo>
                  <a:pt x="70" y="58"/>
                </a:lnTo>
                <a:lnTo>
                  <a:pt x="70" y="56"/>
                </a:lnTo>
                <a:lnTo>
                  <a:pt x="70" y="54"/>
                </a:lnTo>
                <a:lnTo>
                  <a:pt x="70" y="52"/>
                </a:lnTo>
                <a:lnTo>
                  <a:pt x="72" y="52"/>
                </a:lnTo>
                <a:lnTo>
                  <a:pt x="70" y="52"/>
                </a:lnTo>
                <a:lnTo>
                  <a:pt x="70" y="50"/>
                </a:lnTo>
                <a:lnTo>
                  <a:pt x="68" y="50"/>
                </a:lnTo>
                <a:lnTo>
                  <a:pt x="66" y="50"/>
                </a:lnTo>
                <a:lnTo>
                  <a:pt x="66" y="48"/>
                </a:lnTo>
                <a:lnTo>
                  <a:pt x="64" y="48"/>
                </a:lnTo>
                <a:lnTo>
                  <a:pt x="62" y="48"/>
                </a:lnTo>
                <a:lnTo>
                  <a:pt x="62" y="46"/>
                </a:lnTo>
                <a:lnTo>
                  <a:pt x="62" y="48"/>
                </a:lnTo>
                <a:lnTo>
                  <a:pt x="60" y="46"/>
                </a:lnTo>
                <a:lnTo>
                  <a:pt x="60" y="44"/>
                </a:lnTo>
                <a:lnTo>
                  <a:pt x="58" y="44"/>
                </a:lnTo>
                <a:lnTo>
                  <a:pt x="58" y="40"/>
                </a:lnTo>
                <a:lnTo>
                  <a:pt x="58" y="38"/>
                </a:lnTo>
                <a:lnTo>
                  <a:pt x="56" y="38"/>
                </a:lnTo>
                <a:lnTo>
                  <a:pt x="56" y="36"/>
                </a:lnTo>
                <a:lnTo>
                  <a:pt x="54" y="36"/>
                </a:lnTo>
                <a:lnTo>
                  <a:pt x="54" y="34"/>
                </a:lnTo>
                <a:lnTo>
                  <a:pt x="54" y="32"/>
                </a:lnTo>
                <a:lnTo>
                  <a:pt x="54" y="30"/>
                </a:lnTo>
                <a:lnTo>
                  <a:pt x="52" y="30"/>
                </a:lnTo>
                <a:lnTo>
                  <a:pt x="54" y="30"/>
                </a:lnTo>
                <a:lnTo>
                  <a:pt x="52" y="30"/>
                </a:lnTo>
                <a:lnTo>
                  <a:pt x="50" y="30"/>
                </a:lnTo>
                <a:lnTo>
                  <a:pt x="50" y="28"/>
                </a:lnTo>
                <a:lnTo>
                  <a:pt x="48" y="28"/>
                </a:lnTo>
                <a:lnTo>
                  <a:pt x="50" y="28"/>
                </a:lnTo>
                <a:lnTo>
                  <a:pt x="50" y="26"/>
                </a:lnTo>
                <a:lnTo>
                  <a:pt x="48" y="26"/>
                </a:lnTo>
                <a:lnTo>
                  <a:pt x="48" y="24"/>
                </a:lnTo>
                <a:lnTo>
                  <a:pt x="46" y="24"/>
                </a:lnTo>
                <a:lnTo>
                  <a:pt x="46" y="22"/>
                </a:lnTo>
                <a:lnTo>
                  <a:pt x="48" y="22"/>
                </a:lnTo>
                <a:lnTo>
                  <a:pt x="46" y="22"/>
                </a:lnTo>
                <a:lnTo>
                  <a:pt x="46" y="20"/>
                </a:lnTo>
                <a:lnTo>
                  <a:pt x="48" y="20"/>
                </a:lnTo>
                <a:lnTo>
                  <a:pt x="48" y="18"/>
                </a:lnTo>
                <a:lnTo>
                  <a:pt x="46" y="18"/>
                </a:lnTo>
                <a:lnTo>
                  <a:pt x="46" y="16"/>
                </a:lnTo>
                <a:lnTo>
                  <a:pt x="46" y="14"/>
                </a:lnTo>
                <a:lnTo>
                  <a:pt x="48" y="14"/>
                </a:lnTo>
                <a:lnTo>
                  <a:pt x="48" y="12"/>
                </a:lnTo>
                <a:lnTo>
                  <a:pt x="48" y="14"/>
                </a:lnTo>
                <a:lnTo>
                  <a:pt x="46" y="14"/>
                </a:lnTo>
                <a:lnTo>
                  <a:pt x="44" y="14"/>
                </a:lnTo>
                <a:lnTo>
                  <a:pt x="40" y="4"/>
                </a:lnTo>
                <a:lnTo>
                  <a:pt x="38" y="10"/>
                </a:lnTo>
                <a:lnTo>
                  <a:pt x="38" y="12"/>
                </a:lnTo>
                <a:lnTo>
                  <a:pt x="36" y="10"/>
                </a:lnTo>
                <a:lnTo>
                  <a:pt x="36" y="8"/>
                </a:lnTo>
                <a:lnTo>
                  <a:pt x="34" y="8"/>
                </a:lnTo>
                <a:lnTo>
                  <a:pt x="34" y="6"/>
                </a:lnTo>
                <a:lnTo>
                  <a:pt x="36" y="4"/>
                </a:lnTo>
                <a:lnTo>
                  <a:pt x="32" y="4"/>
                </a:lnTo>
                <a:lnTo>
                  <a:pt x="30" y="14"/>
                </a:lnTo>
                <a:lnTo>
                  <a:pt x="28" y="14"/>
                </a:lnTo>
                <a:lnTo>
                  <a:pt x="28" y="8"/>
                </a:lnTo>
                <a:lnTo>
                  <a:pt x="26" y="8"/>
                </a:lnTo>
                <a:lnTo>
                  <a:pt x="22" y="10"/>
                </a:lnTo>
                <a:lnTo>
                  <a:pt x="22" y="8"/>
                </a:lnTo>
                <a:lnTo>
                  <a:pt x="26" y="6"/>
                </a:lnTo>
                <a:lnTo>
                  <a:pt x="28" y="4"/>
                </a:lnTo>
                <a:lnTo>
                  <a:pt x="30" y="2"/>
                </a:lnTo>
                <a:lnTo>
                  <a:pt x="30" y="0"/>
                </a:lnTo>
                <a:lnTo>
                  <a:pt x="26" y="2"/>
                </a:lnTo>
                <a:lnTo>
                  <a:pt x="26" y="4"/>
                </a:lnTo>
                <a:lnTo>
                  <a:pt x="26" y="2"/>
                </a:lnTo>
                <a:lnTo>
                  <a:pt x="24" y="2"/>
                </a:lnTo>
                <a:lnTo>
                  <a:pt x="22" y="4"/>
                </a:lnTo>
                <a:lnTo>
                  <a:pt x="22" y="6"/>
                </a:lnTo>
                <a:lnTo>
                  <a:pt x="20" y="6"/>
                </a:lnTo>
                <a:lnTo>
                  <a:pt x="18" y="6"/>
                </a:lnTo>
                <a:lnTo>
                  <a:pt x="16" y="6"/>
                </a:lnTo>
                <a:lnTo>
                  <a:pt x="14" y="6"/>
                </a:lnTo>
                <a:lnTo>
                  <a:pt x="12" y="6"/>
                </a:lnTo>
                <a:lnTo>
                  <a:pt x="10" y="6"/>
                </a:lnTo>
                <a:lnTo>
                  <a:pt x="8" y="4"/>
                </a:lnTo>
                <a:lnTo>
                  <a:pt x="6" y="4"/>
                </a:lnTo>
                <a:lnTo>
                  <a:pt x="6" y="6"/>
                </a:lnTo>
                <a:lnTo>
                  <a:pt x="6" y="8"/>
                </a:lnTo>
                <a:lnTo>
                  <a:pt x="6" y="10"/>
                </a:lnTo>
                <a:lnTo>
                  <a:pt x="6" y="12"/>
                </a:lnTo>
                <a:lnTo>
                  <a:pt x="4" y="12"/>
                </a:lnTo>
                <a:lnTo>
                  <a:pt x="4" y="14"/>
                </a:lnTo>
                <a:lnTo>
                  <a:pt x="6" y="16"/>
                </a:lnTo>
                <a:lnTo>
                  <a:pt x="8" y="16"/>
                </a:lnTo>
                <a:lnTo>
                  <a:pt x="8" y="18"/>
                </a:lnTo>
                <a:lnTo>
                  <a:pt x="6" y="18"/>
                </a:lnTo>
                <a:lnTo>
                  <a:pt x="6" y="20"/>
                </a:lnTo>
                <a:lnTo>
                  <a:pt x="6" y="22"/>
                </a:lnTo>
                <a:lnTo>
                  <a:pt x="6" y="24"/>
                </a:lnTo>
                <a:lnTo>
                  <a:pt x="4" y="28"/>
                </a:lnTo>
                <a:lnTo>
                  <a:pt x="4" y="30"/>
                </a:lnTo>
                <a:lnTo>
                  <a:pt x="4" y="32"/>
                </a:lnTo>
                <a:lnTo>
                  <a:pt x="4" y="34"/>
                </a:lnTo>
                <a:lnTo>
                  <a:pt x="2" y="34"/>
                </a:lnTo>
                <a:lnTo>
                  <a:pt x="2" y="36"/>
                </a:lnTo>
                <a:lnTo>
                  <a:pt x="2" y="38"/>
                </a:lnTo>
                <a:lnTo>
                  <a:pt x="2" y="40"/>
                </a:lnTo>
                <a:lnTo>
                  <a:pt x="0" y="42"/>
                </a:lnTo>
                <a:lnTo>
                  <a:pt x="2" y="42"/>
                </a:lnTo>
                <a:lnTo>
                  <a:pt x="4" y="42"/>
                </a:lnTo>
                <a:lnTo>
                  <a:pt x="4" y="44"/>
                </a:lnTo>
                <a:lnTo>
                  <a:pt x="6" y="44"/>
                </a:lnTo>
                <a:lnTo>
                  <a:pt x="8" y="44"/>
                </a:lnTo>
                <a:lnTo>
                  <a:pt x="10" y="44"/>
                </a:lnTo>
                <a:lnTo>
                  <a:pt x="10" y="46"/>
                </a:lnTo>
                <a:lnTo>
                  <a:pt x="12" y="46"/>
                </a:lnTo>
                <a:lnTo>
                  <a:pt x="14" y="46"/>
                </a:lnTo>
                <a:lnTo>
                  <a:pt x="16" y="46"/>
                </a:lnTo>
                <a:lnTo>
                  <a:pt x="18" y="46"/>
                </a:lnTo>
                <a:lnTo>
                  <a:pt x="18" y="48"/>
                </a:lnTo>
                <a:lnTo>
                  <a:pt x="20" y="48"/>
                </a:lnTo>
                <a:lnTo>
                  <a:pt x="22" y="48"/>
                </a:lnTo>
                <a:lnTo>
                  <a:pt x="24" y="48"/>
                </a:lnTo>
                <a:lnTo>
                  <a:pt x="28" y="50"/>
                </a:lnTo>
                <a:lnTo>
                  <a:pt x="30" y="50"/>
                </a:lnTo>
                <a:lnTo>
                  <a:pt x="32" y="50"/>
                </a:lnTo>
                <a:lnTo>
                  <a:pt x="34" y="50"/>
                </a:lnTo>
                <a:lnTo>
                  <a:pt x="36" y="52"/>
                </a:lnTo>
                <a:lnTo>
                  <a:pt x="38" y="52"/>
                </a:lnTo>
                <a:lnTo>
                  <a:pt x="40" y="52"/>
                </a:lnTo>
                <a:lnTo>
                  <a:pt x="42" y="54"/>
                </a:lnTo>
                <a:lnTo>
                  <a:pt x="44" y="54"/>
                </a:lnTo>
                <a:lnTo>
                  <a:pt x="46" y="54"/>
                </a:lnTo>
                <a:lnTo>
                  <a:pt x="48" y="54"/>
                </a:lnTo>
                <a:lnTo>
                  <a:pt x="50" y="56"/>
                </a:lnTo>
                <a:lnTo>
                  <a:pt x="52" y="56"/>
                </a:lnTo>
                <a:lnTo>
                  <a:pt x="54" y="56"/>
                </a:lnTo>
                <a:lnTo>
                  <a:pt x="56" y="56"/>
                </a:lnTo>
                <a:lnTo>
                  <a:pt x="58" y="56"/>
                </a:lnTo>
                <a:lnTo>
                  <a:pt x="58" y="58"/>
                </a:lnTo>
                <a:lnTo>
                  <a:pt x="60" y="58"/>
                </a:lnTo>
                <a:lnTo>
                  <a:pt x="62" y="58"/>
                </a:lnTo>
                <a:lnTo>
                  <a:pt x="64" y="58"/>
                </a:lnTo>
                <a:lnTo>
                  <a:pt x="66" y="58"/>
                </a:lnTo>
                <a:lnTo>
                  <a:pt x="66" y="60"/>
                </a:lnTo>
                <a:lnTo>
                  <a:pt x="68" y="60"/>
                </a:lnTo>
                <a:lnTo>
                  <a:pt x="70" y="60"/>
                </a:lnTo>
                <a:lnTo>
                  <a:pt x="72" y="60"/>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794" name="Yakima, WA">
            <a:extLst>
              <a:ext uri="{FF2B5EF4-FFF2-40B4-BE49-F238E27FC236}">
                <a16:creationId xmlns:a16="http://schemas.microsoft.com/office/drawing/2014/main" xmlns="" id="{00000000-0008-0000-0000-0000DC020000}"/>
              </a:ext>
            </a:extLst>
          </p:cNvPr>
          <p:cNvSpPr>
            <a:spLocks/>
          </p:cNvSpPr>
          <p:nvPr/>
        </p:nvSpPr>
        <p:spPr bwMode="auto">
          <a:xfrm>
            <a:off x="4055885" y="3010993"/>
            <a:ext cx="239563" cy="234531"/>
          </a:xfrm>
          <a:custGeom>
            <a:avLst/>
            <a:gdLst>
              <a:gd name="T0" fmla="*/ 2147483647 w 150"/>
              <a:gd name="T1" fmla="*/ 2147483647 h 150"/>
              <a:gd name="T2" fmla="*/ 2147483647 w 150"/>
              <a:gd name="T3" fmla="*/ 2147483647 h 150"/>
              <a:gd name="T4" fmla="*/ 2147483647 w 150"/>
              <a:gd name="T5" fmla="*/ 2147483647 h 150"/>
              <a:gd name="T6" fmla="*/ 2147483647 w 150"/>
              <a:gd name="T7" fmla="*/ 2147483647 h 150"/>
              <a:gd name="T8" fmla="*/ 2147483647 w 150"/>
              <a:gd name="T9" fmla="*/ 2147483647 h 150"/>
              <a:gd name="T10" fmla="*/ 2147483647 w 150"/>
              <a:gd name="T11" fmla="*/ 2147483647 h 150"/>
              <a:gd name="T12" fmla="*/ 2147483647 w 150"/>
              <a:gd name="T13" fmla="*/ 2147483647 h 150"/>
              <a:gd name="T14" fmla="*/ 2147483647 w 150"/>
              <a:gd name="T15" fmla="*/ 2147483647 h 150"/>
              <a:gd name="T16" fmla="*/ 2147483647 w 150"/>
              <a:gd name="T17" fmla="*/ 2147483647 h 150"/>
              <a:gd name="T18" fmla="*/ 2147483647 w 150"/>
              <a:gd name="T19" fmla="*/ 2147483647 h 150"/>
              <a:gd name="T20" fmla="*/ 2147483647 w 150"/>
              <a:gd name="T21" fmla="*/ 2147483647 h 150"/>
              <a:gd name="T22" fmla="*/ 2147483647 w 150"/>
              <a:gd name="T23" fmla="*/ 2147483647 h 150"/>
              <a:gd name="T24" fmla="*/ 2147483647 w 150"/>
              <a:gd name="T25" fmla="*/ 2147483647 h 150"/>
              <a:gd name="T26" fmla="*/ 2147483647 w 150"/>
              <a:gd name="T27" fmla="*/ 2147483647 h 150"/>
              <a:gd name="T28" fmla="*/ 2147483647 w 150"/>
              <a:gd name="T29" fmla="*/ 2147483647 h 150"/>
              <a:gd name="T30" fmla="*/ 2147483647 w 150"/>
              <a:gd name="T31" fmla="*/ 2147483647 h 150"/>
              <a:gd name="T32" fmla="*/ 2147483647 w 150"/>
              <a:gd name="T33" fmla="*/ 2147483647 h 150"/>
              <a:gd name="T34" fmla="*/ 2147483647 w 150"/>
              <a:gd name="T35" fmla="*/ 2147483647 h 150"/>
              <a:gd name="T36" fmla="*/ 2147483647 w 150"/>
              <a:gd name="T37" fmla="*/ 2147483647 h 150"/>
              <a:gd name="T38" fmla="*/ 2147483647 w 150"/>
              <a:gd name="T39" fmla="*/ 2147483647 h 150"/>
              <a:gd name="T40" fmla="*/ 2147483647 w 150"/>
              <a:gd name="T41" fmla="*/ 2147483647 h 150"/>
              <a:gd name="T42" fmla="*/ 2147483647 w 150"/>
              <a:gd name="T43" fmla="*/ 2147483647 h 150"/>
              <a:gd name="T44" fmla="*/ 2147483647 w 150"/>
              <a:gd name="T45" fmla="*/ 2147483647 h 150"/>
              <a:gd name="T46" fmla="*/ 2147483647 w 150"/>
              <a:gd name="T47" fmla="*/ 2147483647 h 150"/>
              <a:gd name="T48" fmla="*/ 2147483647 w 150"/>
              <a:gd name="T49" fmla="*/ 2147483647 h 150"/>
              <a:gd name="T50" fmla="*/ 2147483647 w 150"/>
              <a:gd name="T51" fmla="*/ 2147483647 h 150"/>
              <a:gd name="T52" fmla="*/ 2147483647 w 150"/>
              <a:gd name="T53" fmla="*/ 2147483647 h 150"/>
              <a:gd name="T54" fmla="*/ 2147483647 w 150"/>
              <a:gd name="T55" fmla="*/ 2147483647 h 150"/>
              <a:gd name="T56" fmla="*/ 2147483647 w 150"/>
              <a:gd name="T57" fmla="*/ 2147483647 h 150"/>
              <a:gd name="T58" fmla="*/ 2147483647 w 150"/>
              <a:gd name="T59" fmla="*/ 2147483647 h 150"/>
              <a:gd name="T60" fmla="*/ 2147483647 w 150"/>
              <a:gd name="T61" fmla="*/ 2147483647 h 150"/>
              <a:gd name="T62" fmla="*/ 2147483647 w 150"/>
              <a:gd name="T63" fmla="*/ 2147483647 h 150"/>
              <a:gd name="T64" fmla="*/ 2147483647 w 150"/>
              <a:gd name="T65" fmla="*/ 2147483647 h 150"/>
              <a:gd name="T66" fmla="*/ 2147483647 w 150"/>
              <a:gd name="T67" fmla="*/ 2147483647 h 150"/>
              <a:gd name="T68" fmla="*/ 2147483647 w 150"/>
              <a:gd name="T69" fmla="*/ 2147483647 h 150"/>
              <a:gd name="T70" fmla="*/ 2147483647 w 150"/>
              <a:gd name="T71" fmla="*/ 2147483647 h 150"/>
              <a:gd name="T72" fmla="*/ 2147483647 w 150"/>
              <a:gd name="T73" fmla="*/ 2147483647 h 150"/>
              <a:gd name="T74" fmla="*/ 2147483647 w 150"/>
              <a:gd name="T75" fmla="*/ 2147483647 h 150"/>
              <a:gd name="T76" fmla="*/ 2147483647 w 150"/>
              <a:gd name="T77" fmla="*/ 2147483647 h 150"/>
              <a:gd name="T78" fmla="*/ 2147483647 w 150"/>
              <a:gd name="T79" fmla="*/ 2147483647 h 150"/>
              <a:gd name="T80" fmla="*/ 2147483647 w 150"/>
              <a:gd name="T81" fmla="*/ 2147483647 h 150"/>
              <a:gd name="T82" fmla="*/ 2147483647 w 150"/>
              <a:gd name="T83" fmla="*/ 2147483647 h 150"/>
              <a:gd name="T84" fmla="*/ 2147483647 w 150"/>
              <a:gd name="T85" fmla="*/ 2147483647 h 150"/>
              <a:gd name="T86" fmla="*/ 2147483647 w 150"/>
              <a:gd name="T87" fmla="*/ 2147483647 h 150"/>
              <a:gd name="T88" fmla="*/ 2147483647 w 150"/>
              <a:gd name="T89" fmla="*/ 2147483647 h 150"/>
              <a:gd name="T90" fmla="*/ 2147483647 w 150"/>
              <a:gd name="T91" fmla="*/ 2147483647 h 150"/>
              <a:gd name="T92" fmla="*/ 2147483647 w 150"/>
              <a:gd name="T93" fmla="*/ 2147483647 h 150"/>
              <a:gd name="T94" fmla="*/ 2147483647 w 150"/>
              <a:gd name="T95" fmla="*/ 2147483647 h 150"/>
              <a:gd name="T96" fmla="*/ 2147483647 w 150"/>
              <a:gd name="T97" fmla="*/ 2147483647 h 150"/>
              <a:gd name="T98" fmla="*/ 2147483647 w 150"/>
              <a:gd name="T99" fmla="*/ 2147483647 h 150"/>
              <a:gd name="T100" fmla="*/ 2147483647 w 150"/>
              <a:gd name="T101" fmla="*/ 2147483647 h 150"/>
              <a:gd name="T102" fmla="*/ 2147483647 w 150"/>
              <a:gd name="T103" fmla="*/ 2147483647 h 150"/>
              <a:gd name="T104" fmla="*/ 2147483647 w 150"/>
              <a:gd name="T105" fmla="*/ 2147483647 h 150"/>
              <a:gd name="T106" fmla="*/ 2147483647 w 150"/>
              <a:gd name="T107" fmla="*/ 2147483647 h 150"/>
              <a:gd name="T108" fmla="*/ 2147483647 w 150"/>
              <a:gd name="T109" fmla="*/ 2147483647 h 150"/>
              <a:gd name="T110" fmla="*/ 2147483647 w 150"/>
              <a:gd name="T111" fmla="*/ 2147483647 h 150"/>
              <a:gd name="T112" fmla="*/ 2147483647 w 150"/>
              <a:gd name="T113" fmla="*/ 2147483647 h 150"/>
              <a:gd name="T114" fmla="*/ 2147483647 w 150"/>
              <a:gd name="T115" fmla="*/ 2147483647 h 150"/>
              <a:gd name="T116" fmla="*/ 2147483647 w 150"/>
              <a:gd name="T117" fmla="*/ 2147483647 h 15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50"/>
              <a:gd name="T178" fmla="*/ 0 h 150"/>
              <a:gd name="T179" fmla="*/ 150 w 150"/>
              <a:gd name="T180" fmla="*/ 150 h 15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50" h="150">
                <a:moveTo>
                  <a:pt x="150" y="82"/>
                </a:moveTo>
                <a:lnTo>
                  <a:pt x="150" y="82"/>
                </a:lnTo>
                <a:lnTo>
                  <a:pt x="148" y="82"/>
                </a:lnTo>
                <a:lnTo>
                  <a:pt x="148" y="80"/>
                </a:lnTo>
                <a:lnTo>
                  <a:pt x="148" y="78"/>
                </a:lnTo>
                <a:lnTo>
                  <a:pt x="148" y="76"/>
                </a:lnTo>
                <a:lnTo>
                  <a:pt x="146" y="76"/>
                </a:lnTo>
                <a:lnTo>
                  <a:pt x="146" y="74"/>
                </a:lnTo>
                <a:lnTo>
                  <a:pt x="146" y="72"/>
                </a:lnTo>
                <a:lnTo>
                  <a:pt x="144" y="70"/>
                </a:lnTo>
                <a:lnTo>
                  <a:pt x="144" y="68"/>
                </a:lnTo>
                <a:lnTo>
                  <a:pt x="144" y="66"/>
                </a:lnTo>
                <a:lnTo>
                  <a:pt x="142" y="66"/>
                </a:lnTo>
                <a:lnTo>
                  <a:pt x="140" y="66"/>
                </a:lnTo>
                <a:lnTo>
                  <a:pt x="138" y="66"/>
                </a:lnTo>
                <a:lnTo>
                  <a:pt x="136" y="66"/>
                </a:lnTo>
                <a:lnTo>
                  <a:pt x="132" y="64"/>
                </a:lnTo>
                <a:lnTo>
                  <a:pt x="130" y="64"/>
                </a:lnTo>
                <a:lnTo>
                  <a:pt x="128" y="64"/>
                </a:lnTo>
                <a:lnTo>
                  <a:pt x="126" y="64"/>
                </a:lnTo>
                <a:lnTo>
                  <a:pt x="126" y="62"/>
                </a:lnTo>
                <a:lnTo>
                  <a:pt x="124" y="62"/>
                </a:lnTo>
                <a:lnTo>
                  <a:pt x="122" y="62"/>
                </a:lnTo>
                <a:lnTo>
                  <a:pt x="120" y="62"/>
                </a:lnTo>
                <a:lnTo>
                  <a:pt x="118" y="62"/>
                </a:lnTo>
                <a:lnTo>
                  <a:pt x="116" y="60"/>
                </a:lnTo>
                <a:lnTo>
                  <a:pt x="114" y="60"/>
                </a:lnTo>
                <a:lnTo>
                  <a:pt x="112" y="60"/>
                </a:lnTo>
                <a:lnTo>
                  <a:pt x="110" y="58"/>
                </a:lnTo>
                <a:lnTo>
                  <a:pt x="108" y="58"/>
                </a:lnTo>
                <a:lnTo>
                  <a:pt x="106" y="58"/>
                </a:lnTo>
                <a:lnTo>
                  <a:pt x="104" y="58"/>
                </a:lnTo>
                <a:lnTo>
                  <a:pt x="102" y="58"/>
                </a:lnTo>
                <a:lnTo>
                  <a:pt x="102" y="56"/>
                </a:lnTo>
                <a:lnTo>
                  <a:pt x="102" y="54"/>
                </a:lnTo>
                <a:lnTo>
                  <a:pt x="102" y="50"/>
                </a:lnTo>
                <a:lnTo>
                  <a:pt x="104" y="50"/>
                </a:lnTo>
                <a:lnTo>
                  <a:pt x="104" y="48"/>
                </a:lnTo>
                <a:lnTo>
                  <a:pt x="104" y="46"/>
                </a:lnTo>
                <a:lnTo>
                  <a:pt x="102" y="48"/>
                </a:lnTo>
                <a:lnTo>
                  <a:pt x="102" y="46"/>
                </a:lnTo>
                <a:lnTo>
                  <a:pt x="100" y="46"/>
                </a:lnTo>
                <a:lnTo>
                  <a:pt x="98" y="46"/>
                </a:lnTo>
                <a:lnTo>
                  <a:pt x="96" y="46"/>
                </a:lnTo>
                <a:lnTo>
                  <a:pt x="96" y="44"/>
                </a:lnTo>
                <a:lnTo>
                  <a:pt x="94" y="44"/>
                </a:lnTo>
                <a:lnTo>
                  <a:pt x="94" y="42"/>
                </a:lnTo>
                <a:lnTo>
                  <a:pt x="94" y="40"/>
                </a:lnTo>
                <a:lnTo>
                  <a:pt x="96" y="38"/>
                </a:lnTo>
                <a:lnTo>
                  <a:pt x="96" y="36"/>
                </a:lnTo>
                <a:lnTo>
                  <a:pt x="96" y="34"/>
                </a:lnTo>
                <a:lnTo>
                  <a:pt x="94" y="34"/>
                </a:lnTo>
                <a:lnTo>
                  <a:pt x="92" y="34"/>
                </a:lnTo>
                <a:lnTo>
                  <a:pt x="90" y="34"/>
                </a:lnTo>
                <a:lnTo>
                  <a:pt x="88" y="34"/>
                </a:lnTo>
                <a:lnTo>
                  <a:pt x="86" y="32"/>
                </a:lnTo>
                <a:lnTo>
                  <a:pt x="84" y="32"/>
                </a:lnTo>
                <a:lnTo>
                  <a:pt x="82" y="32"/>
                </a:lnTo>
                <a:lnTo>
                  <a:pt x="80" y="32"/>
                </a:lnTo>
                <a:lnTo>
                  <a:pt x="80" y="30"/>
                </a:lnTo>
                <a:lnTo>
                  <a:pt x="78" y="30"/>
                </a:lnTo>
                <a:lnTo>
                  <a:pt x="76" y="30"/>
                </a:lnTo>
                <a:lnTo>
                  <a:pt x="74" y="30"/>
                </a:lnTo>
                <a:lnTo>
                  <a:pt x="70" y="28"/>
                </a:lnTo>
                <a:lnTo>
                  <a:pt x="68" y="28"/>
                </a:lnTo>
                <a:lnTo>
                  <a:pt x="66" y="28"/>
                </a:lnTo>
                <a:lnTo>
                  <a:pt x="64" y="28"/>
                </a:lnTo>
                <a:lnTo>
                  <a:pt x="64" y="26"/>
                </a:lnTo>
                <a:lnTo>
                  <a:pt x="64" y="24"/>
                </a:lnTo>
                <a:lnTo>
                  <a:pt x="62" y="24"/>
                </a:lnTo>
                <a:lnTo>
                  <a:pt x="64" y="24"/>
                </a:lnTo>
                <a:lnTo>
                  <a:pt x="62" y="24"/>
                </a:lnTo>
                <a:lnTo>
                  <a:pt x="62" y="22"/>
                </a:lnTo>
                <a:lnTo>
                  <a:pt x="62" y="20"/>
                </a:lnTo>
                <a:lnTo>
                  <a:pt x="60" y="20"/>
                </a:lnTo>
                <a:lnTo>
                  <a:pt x="62" y="18"/>
                </a:lnTo>
                <a:lnTo>
                  <a:pt x="62" y="16"/>
                </a:lnTo>
                <a:lnTo>
                  <a:pt x="60" y="16"/>
                </a:lnTo>
                <a:lnTo>
                  <a:pt x="60" y="14"/>
                </a:lnTo>
                <a:lnTo>
                  <a:pt x="58" y="14"/>
                </a:lnTo>
                <a:lnTo>
                  <a:pt x="58" y="12"/>
                </a:lnTo>
                <a:lnTo>
                  <a:pt x="56" y="12"/>
                </a:lnTo>
                <a:lnTo>
                  <a:pt x="56" y="10"/>
                </a:lnTo>
                <a:lnTo>
                  <a:pt x="56" y="8"/>
                </a:lnTo>
                <a:lnTo>
                  <a:pt x="54" y="8"/>
                </a:lnTo>
                <a:lnTo>
                  <a:pt x="54" y="6"/>
                </a:lnTo>
                <a:lnTo>
                  <a:pt x="52" y="6"/>
                </a:lnTo>
                <a:lnTo>
                  <a:pt x="52" y="4"/>
                </a:lnTo>
                <a:lnTo>
                  <a:pt x="50" y="4"/>
                </a:lnTo>
                <a:lnTo>
                  <a:pt x="50" y="2"/>
                </a:lnTo>
                <a:lnTo>
                  <a:pt x="46" y="2"/>
                </a:lnTo>
                <a:lnTo>
                  <a:pt x="44" y="2"/>
                </a:lnTo>
                <a:lnTo>
                  <a:pt x="42" y="2"/>
                </a:lnTo>
                <a:lnTo>
                  <a:pt x="42" y="0"/>
                </a:lnTo>
                <a:lnTo>
                  <a:pt x="40" y="0"/>
                </a:lnTo>
                <a:lnTo>
                  <a:pt x="40" y="2"/>
                </a:lnTo>
                <a:lnTo>
                  <a:pt x="40" y="4"/>
                </a:lnTo>
                <a:lnTo>
                  <a:pt x="38" y="6"/>
                </a:lnTo>
                <a:lnTo>
                  <a:pt x="38" y="8"/>
                </a:lnTo>
                <a:lnTo>
                  <a:pt x="36" y="8"/>
                </a:lnTo>
                <a:lnTo>
                  <a:pt x="36" y="10"/>
                </a:lnTo>
                <a:lnTo>
                  <a:pt x="34" y="10"/>
                </a:lnTo>
                <a:lnTo>
                  <a:pt x="34" y="12"/>
                </a:lnTo>
                <a:lnTo>
                  <a:pt x="32" y="12"/>
                </a:lnTo>
                <a:lnTo>
                  <a:pt x="32" y="14"/>
                </a:lnTo>
                <a:lnTo>
                  <a:pt x="30" y="14"/>
                </a:lnTo>
                <a:lnTo>
                  <a:pt x="32" y="14"/>
                </a:lnTo>
                <a:lnTo>
                  <a:pt x="32" y="16"/>
                </a:lnTo>
                <a:lnTo>
                  <a:pt x="30" y="16"/>
                </a:lnTo>
                <a:lnTo>
                  <a:pt x="30" y="18"/>
                </a:lnTo>
                <a:lnTo>
                  <a:pt x="28" y="18"/>
                </a:lnTo>
                <a:lnTo>
                  <a:pt x="26" y="18"/>
                </a:lnTo>
                <a:lnTo>
                  <a:pt x="26" y="20"/>
                </a:lnTo>
                <a:lnTo>
                  <a:pt x="24" y="20"/>
                </a:lnTo>
                <a:lnTo>
                  <a:pt x="24" y="22"/>
                </a:lnTo>
                <a:lnTo>
                  <a:pt x="24" y="24"/>
                </a:lnTo>
                <a:lnTo>
                  <a:pt x="26" y="24"/>
                </a:lnTo>
                <a:lnTo>
                  <a:pt x="26" y="26"/>
                </a:lnTo>
                <a:lnTo>
                  <a:pt x="26" y="28"/>
                </a:lnTo>
                <a:lnTo>
                  <a:pt x="26" y="30"/>
                </a:lnTo>
                <a:lnTo>
                  <a:pt x="28" y="32"/>
                </a:lnTo>
                <a:lnTo>
                  <a:pt x="26" y="32"/>
                </a:lnTo>
                <a:lnTo>
                  <a:pt x="28" y="32"/>
                </a:lnTo>
                <a:lnTo>
                  <a:pt x="28" y="34"/>
                </a:lnTo>
                <a:lnTo>
                  <a:pt x="26" y="34"/>
                </a:lnTo>
                <a:lnTo>
                  <a:pt x="26" y="36"/>
                </a:lnTo>
                <a:lnTo>
                  <a:pt x="28" y="36"/>
                </a:lnTo>
                <a:lnTo>
                  <a:pt x="26" y="36"/>
                </a:lnTo>
                <a:lnTo>
                  <a:pt x="26" y="38"/>
                </a:lnTo>
                <a:lnTo>
                  <a:pt x="28" y="38"/>
                </a:lnTo>
                <a:lnTo>
                  <a:pt x="28" y="40"/>
                </a:lnTo>
                <a:lnTo>
                  <a:pt x="28" y="42"/>
                </a:lnTo>
                <a:lnTo>
                  <a:pt x="30" y="42"/>
                </a:lnTo>
                <a:lnTo>
                  <a:pt x="32" y="42"/>
                </a:lnTo>
                <a:lnTo>
                  <a:pt x="32" y="44"/>
                </a:lnTo>
                <a:lnTo>
                  <a:pt x="30" y="44"/>
                </a:lnTo>
                <a:lnTo>
                  <a:pt x="30" y="46"/>
                </a:lnTo>
                <a:lnTo>
                  <a:pt x="30" y="48"/>
                </a:lnTo>
                <a:lnTo>
                  <a:pt x="30" y="46"/>
                </a:lnTo>
                <a:lnTo>
                  <a:pt x="28" y="46"/>
                </a:lnTo>
                <a:lnTo>
                  <a:pt x="28" y="48"/>
                </a:lnTo>
                <a:lnTo>
                  <a:pt x="26" y="48"/>
                </a:lnTo>
                <a:lnTo>
                  <a:pt x="26" y="50"/>
                </a:lnTo>
                <a:lnTo>
                  <a:pt x="28" y="52"/>
                </a:lnTo>
                <a:lnTo>
                  <a:pt x="28" y="54"/>
                </a:lnTo>
                <a:lnTo>
                  <a:pt x="28" y="56"/>
                </a:lnTo>
                <a:lnTo>
                  <a:pt x="26" y="56"/>
                </a:lnTo>
                <a:lnTo>
                  <a:pt x="24" y="56"/>
                </a:lnTo>
                <a:lnTo>
                  <a:pt x="26" y="56"/>
                </a:lnTo>
                <a:lnTo>
                  <a:pt x="26" y="58"/>
                </a:lnTo>
                <a:lnTo>
                  <a:pt x="24" y="58"/>
                </a:lnTo>
                <a:lnTo>
                  <a:pt x="24" y="60"/>
                </a:lnTo>
                <a:lnTo>
                  <a:pt x="22" y="60"/>
                </a:lnTo>
                <a:lnTo>
                  <a:pt x="24" y="60"/>
                </a:lnTo>
                <a:lnTo>
                  <a:pt x="24" y="62"/>
                </a:lnTo>
                <a:lnTo>
                  <a:pt x="22" y="62"/>
                </a:lnTo>
                <a:lnTo>
                  <a:pt x="22" y="64"/>
                </a:lnTo>
                <a:lnTo>
                  <a:pt x="20" y="64"/>
                </a:lnTo>
                <a:lnTo>
                  <a:pt x="20" y="66"/>
                </a:lnTo>
                <a:lnTo>
                  <a:pt x="18" y="66"/>
                </a:lnTo>
                <a:lnTo>
                  <a:pt x="20" y="66"/>
                </a:lnTo>
                <a:lnTo>
                  <a:pt x="20" y="68"/>
                </a:lnTo>
                <a:lnTo>
                  <a:pt x="20" y="70"/>
                </a:lnTo>
                <a:lnTo>
                  <a:pt x="20" y="72"/>
                </a:lnTo>
                <a:lnTo>
                  <a:pt x="20" y="76"/>
                </a:lnTo>
                <a:lnTo>
                  <a:pt x="20" y="78"/>
                </a:lnTo>
                <a:lnTo>
                  <a:pt x="22" y="78"/>
                </a:lnTo>
                <a:lnTo>
                  <a:pt x="22" y="80"/>
                </a:lnTo>
                <a:lnTo>
                  <a:pt x="20" y="80"/>
                </a:lnTo>
                <a:lnTo>
                  <a:pt x="22" y="80"/>
                </a:lnTo>
                <a:lnTo>
                  <a:pt x="20" y="80"/>
                </a:lnTo>
                <a:lnTo>
                  <a:pt x="20" y="82"/>
                </a:lnTo>
                <a:lnTo>
                  <a:pt x="16" y="80"/>
                </a:lnTo>
                <a:lnTo>
                  <a:pt x="14" y="80"/>
                </a:lnTo>
                <a:lnTo>
                  <a:pt x="12" y="80"/>
                </a:lnTo>
                <a:lnTo>
                  <a:pt x="10" y="80"/>
                </a:lnTo>
                <a:lnTo>
                  <a:pt x="10" y="78"/>
                </a:lnTo>
                <a:lnTo>
                  <a:pt x="10" y="80"/>
                </a:lnTo>
                <a:lnTo>
                  <a:pt x="10" y="82"/>
                </a:lnTo>
                <a:lnTo>
                  <a:pt x="10" y="84"/>
                </a:lnTo>
                <a:lnTo>
                  <a:pt x="8" y="86"/>
                </a:lnTo>
                <a:lnTo>
                  <a:pt x="8" y="88"/>
                </a:lnTo>
                <a:lnTo>
                  <a:pt x="8" y="90"/>
                </a:lnTo>
                <a:lnTo>
                  <a:pt x="6" y="94"/>
                </a:lnTo>
                <a:lnTo>
                  <a:pt x="6" y="96"/>
                </a:lnTo>
                <a:lnTo>
                  <a:pt x="6" y="98"/>
                </a:lnTo>
                <a:lnTo>
                  <a:pt x="4" y="100"/>
                </a:lnTo>
                <a:lnTo>
                  <a:pt x="4" y="102"/>
                </a:lnTo>
                <a:lnTo>
                  <a:pt x="4" y="104"/>
                </a:lnTo>
                <a:lnTo>
                  <a:pt x="4" y="108"/>
                </a:lnTo>
                <a:lnTo>
                  <a:pt x="2" y="110"/>
                </a:lnTo>
                <a:lnTo>
                  <a:pt x="2" y="112"/>
                </a:lnTo>
                <a:lnTo>
                  <a:pt x="2" y="114"/>
                </a:lnTo>
                <a:lnTo>
                  <a:pt x="2" y="116"/>
                </a:lnTo>
                <a:lnTo>
                  <a:pt x="0" y="118"/>
                </a:lnTo>
                <a:lnTo>
                  <a:pt x="2" y="120"/>
                </a:lnTo>
                <a:lnTo>
                  <a:pt x="4" y="120"/>
                </a:lnTo>
                <a:lnTo>
                  <a:pt x="6" y="120"/>
                </a:lnTo>
                <a:lnTo>
                  <a:pt x="8" y="120"/>
                </a:lnTo>
                <a:lnTo>
                  <a:pt x="8" y="122"/>
                </a:lnTo>
                <a:lnTo>
                  <a:pt x="10" y="122"/>
                </a:lnTo>
                <a:lnTo>
                  <a:pt x="12" y="122"/>
                </a:lnTo>
                <a:lnTo>
                  <a:pt x="14" y="122"/>
                </a:lnTo>
                <a:lnTo>
                  <a:pt x="16" y="122"/>
                </a:lnTo>
                <a:lnTo>
                  <a:pt x="18" y="122"/>
                </a:lnTo>
                <a:lnTo>
                  <a:pt x="18" y="124"/>
                </a:lnTo>
                <a:lnTo>
                  <a:pt x="20" y="124"/>
                </a:lnTo>
                <a:lnTo>
                  <a:pt x="22" y="124"/>
                </a:lnTo>
                <a:lnTo>
                  <a:pt x="24" y="124"/>
                </a:lnTo>
                <a:lnTo>
                  <a:pt x="26" y="126"/>
                </a:lnTo>
                <a:lnTo>
                  <a:pt x="28" y="126"/>
                </a:lnTo>
                <a:lnTo>
                  <a:pt x="30" y="126"/>
                </a:lnTo>
                <a:lnTo>
                  <a:pt x="32" y="126"/>
                </a:lnTo>
                <a:lnTo>
                  <a:pt x="34" y="126"/>
                </a:lnTo>
                <a:lnTo>
                  <a:pt x="36" y="128"/>
                </a:lnTo>
                <a:lnTo>
                  <a:pt x="38" y="128"/>
                </a:lnTo>
                <a:lnTo>
                  <a:pt x="40" y="128"/>
                </a:lnTo>
                <a:lnTo>
                  <a:pt x="42" y="128"/>
                </a:lnTo>
                <a:lnTo>
                  <a:pt x="42" y="130"/>
                </a:lnTo>
                <a:lnTo>
                  <a:pt x="44" y="130"/>
                </a:lnTo>
                <a:lnTo>
                  <a:pt x="46" y="130"/>
                </a:lnTo>
                <a:lnTo>
                  <a:pt x="48" y="130"/>
                </a:lnTo>
                <a:lnTo>
                  <a:pt x="50" y="132"/>
                </a:lnTo>
                <a:lnTo>
                  <a:pt x="52" y="130"/>
                </a:lnTo>
                <a:lnTo>
                  <a:pt x="52" y="132"/>
                </a:lnTo>
                <a:lnTo>
                  <a:pt x="56" y="132"/>
                </a:lnTo>
                <a:lnTo>
                  <a:pt x="58" y="134"/>
                </a:lnTo>
                <a:lnTo>
                  <a:pt x="60" y="134"/>
                </a:lnTo>
                <a:lnTo>
                  <a:pt x="62" y="134"/>
                </a:lnTo>
                <a:lnTo>
                  <a:pt x="64" y="134"/>
                </a:lnTo>
                <a:lnTo>
                  <a:pt x="66" y="134"/>
                </a:lnTo>
                <a:lnTo>
                  <a:pt x="68" y="136"/>
                </a:lnTo>
                <a:lnTo>
                  <a:pt x="70" y="136"/>
                </a:lnTo>
                <a:lnTo>
                  <a:pt x="72" y="136"/>
                </a:lnTo>
                <a:lnTo>
                  <a:pt x="74" y="136"/>
                </a:lnTo>
                <a:lnTo>
                  <a:pt x="76" y="136"/>
                </a:lnTo>
                <a:lnTo>
                  <a:pt x="76" y="138"/>
                </a:lnTo>
                <a:lnTo>
                  <a:pt x="78" y="138"/>
                </a:lnTo>
                <a:lnTo>
                  <a:pt x="80" y="138"/>
                </a:lnTo>
                <a:lnTo>
                  <a:pt x="84" y="138"/>
                </a:lnTo>
                <a:lnTo>
                  <a:pt x="86" y="138"/>
                </a:lnTo>
                <a:lnTo>
                  <a:pt x="86" y="140"/>
                </a:lnTo>
                <a:lnTo>
                  <a:pt x="88" y="140"/>
                </a:lnTo>
                <a:lnTo>
                  <a:pt x="90" y="140"/>
                </a:lnTo>
                <a:lnTo>
                  <a:pt x="92" y="140"/>
                </a:lnTo>
                <a:lnTo>
                  <a:pt x="94" y="142"/>
                </a:lnTo>
                <a:lnTo>
                  <a:pt x="96" y="142"/>
                </a:lnTo>
                <a:lnTo>
                  <a:pt x="98" y="142"/>
                </a:lnTo>
                <a:lnTo>
                  <a:pt x="100" y="142"/>
                </a:lnTo>
                <a:lnTo>
                  <a:pt x="102" y="144"/>
                </a:lnTo>
                <a:lnTo>
                  <a:pt x="104" y="144"/>
                </a:lnTo>
                <a:lnTo>
                  <a:pt x="106" y="144"/>
                </a:lnTo>
                <a:lnTo>
                  <a:pt x="108" y="144"/>
                </a:lnTo>
                <a:lnTo>
                  <a:pt x="110" y="144"/>
                </a:lnTo>
                <a:lnTo>
                  <a:pt x="112" y="146"/>
                </a:lnTo>
                <a:lnTo>
                  <a:pt x="114" y="146"/>
                </a:lnTo>
                <a:lnTo>
                  <a:pt x="116" y="146"/>
                </a:lnTo>
                <a:lnTo>
                  <a:pt x="118" y="146"/>
                </a:lnTo>
                <a:lnTo>
                  <a:pt x="120" y="146"/>
                </a:lnTo>
                <a:lnTo>
                  <a:pt x="120" y="148"/>
                </a:lnTo>
                <a:lnTo>
                  <a:pt x="122" y="148"/>
                </a:lnTo>
                <a:lnTo>
                  <a:pt x="124" y="148"/>
                </a:lnTo>
                <a:lnTo>
                  <a:pt x="126" y="148"/>
                </a:lnTo>
                <a:lnTo>
                  <a:pt x="128" y="148"/>
                </a:lnTo>
                <a:lnTo>
                  <a:pt x="130" y="150"/>
                </a:lnTo>
                <a:lnTo>
                  <a:pt x="132" y="150"/>
                </a:lnTo>
                <a:lnTo>
                  <a:pt x="134" y="150"/>
                </a:lnTo>
                <a:lnTo>
                  <a:pt x="136" y="150"/>
                </a:lnTo>
                <a:lnTo>
                  <a:pt x="136" y="148"/>
                </a:lnTo>
                <a:lnTo>
                  <a:pt x="136" y="146"/>
                </a:lnTo>
                <a:lnTo>
                  <a:pt x="136" y="144"/>
                </a:lnTo>
                <a:lnTo>
                  <a:pt x="138" y="142"/>
                </a:lnTo>
                <a:lnTo>
                  <a:pt x="138" y="140"/>
                </a:lnTo>
                <a:lnTo>
                  <a:pt x="138" y="138"/>
                </a:lnTo>
                <a:lnTo>
                  <a:pt x="138" y="136"/>
                </a:lnTo>
                <a:lnTo>
                  <a:pt x="138" y="134"/>
                </a:lnTo>
                <a:lnTo>
                  <a:pt x="140" y="134"/>
                </a:lnTo>
                <a:lnTo>
                  <a:pt x="140" y="132"/>
                </a:lnTo>
                <a:lnTo>
                  <a:pt x="140" y="130"/>
                </a:lnTo>
                <a:lnTo>
                  <a:pt x="140" y="126"/>
                </a:lnTo>
                <a:lnTo>
                  <a:pt x="140" y="124"/>
                </a:lnTo>
                <a:lnTo>
                  <a:pt x="140" y="122"/>
                </a:lnTo>
                <a:lnTo>
                  <a:pt x="142" y="122"/>
                </a:lnTo>
                <a:lnTo>
                  <a:pt x="142" y="120"/>
                </a:lnTo>
                <a:lnTo>
                  <a:pt x="142" y="118"/>
                </a:lnTo>
                <a:lnTo>
                  <a:pt x="142" y="116"/>
                </a:lnTo>
                <a:lnTo>
                  <a:pt x="144" y="114"/>
                </a:lnTo>
                <a:lnTo>
                  <a:pt x="142" y="112"/>
                </a:lnTo>
                <a:lnTo>
                  <a:pt x="144" y="112"/>
                </a:lnTo>
                <a:lnTo>
                  <a:pt x="144" y="110"/>
                </a:lnTo>
                <a:lnTo>
                  <a:pt x="144" y="108"/>
                </a:lnTo>
                <a:lnTo>
                  <a:pt x="144" y="106"/>
                </a:lnTo>
                <a:lnTo>
                  <a:pt x="146" y="106"/>
                </a:lnTo>
                <a:lnTo>
                  <a:pt x="146" y="104"/>
                </a:lnTo>
                <a:lnTo>
                  <a:pt x="146" y="102"/>
                </a:lnTo>
                <a:lnTo>
                  <a:pt x="146" y="100"/>
                </a:lnTo>
                <a:lnTo>
                  <a:pt x="146" y="98"/>
                </a:lnTo>
                <a:lnTo>
                  <a:pt x="146" y="96"/>
                </a:lnTo>
                <a:lnTo>
                  <a:pt x="148" y="96"/>
                </a:lnTo>
                <a:lnTo>
                  <a:pt x="148" y="94"/>
                </a:lnTo>
                <a:lnTo>
                  <a:pt x="148" y="92"/>
                </a:lnTo>
                <a:lnTo>
                  <a:pt x="148" y="90"/>
                </a:lnTo>
                <a:lnTo>
                  <a:pt x="148" y="88"/>
                </a:lnTo>
                <a:lnTo>
                  <a:pt x="148" y="86"/>
                </a:lnTo>
                <a:lnTo>
                  <a:pt x="150" y="84"/>
                </a:lnTo>
                <a:lnTo>
                  <a:pt x="150" y="82"/>
                </a:lnTo>
                <a:close/>
              </a:path>
            </a:pathLst>
          </a:custGeom>
          <a:solidFill>
            <a:srgbClr val="4F6228"/>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795" name="Kennewick-Richland, WA">
            <a:extLst>
              <a:ext uri="{FF2B5EF4-FFF2-40B4-BE49-F238E27FC236}">
                <a16:creationId xmlns:a16="http://schemas.microsoft.com/office/drawing/2014/main" xmlns="" id="{00000000-0008-0000-0000-0000DD020000}"/>
              </a:ext>
            </a:extLst>
          </p:cNvPr>
          <p:cNvSpPr>
            <a:spLocks/>
          </p:cNvSpPr>
          <p:nvPr/>
        </p:nvSpPr>
        <p:spPr bwMode="auto">
          <a:xfrm>
            <a:off x="4263698" y="3129846"/>
            <a:ext cx="247650" cy="156953"/>
          </a:xfrm>
          <a:custGeom>
            <a:avLst/>
            <a:gdLst>
              <a:gd name="connsiteX0" fmla="*/ 79375 w 247650"/>
              <a:gd name="connsiteY0" fmla="*/ 0 h 158750"/>
              <a:gd name="connsiteX1" fmla="*/ 82550 w 247650"/>
              <a:gd name="connsiteY1" fmla="*/ 0 h 158750"/>
              <a:gd name="connsiteX2" fmla="*/ 82550 w 247650"/>
              <a:gd name="connsiteY2" fmla="*/ 3175 h 158750"/>
              <a:gd name="connsiteX3" fmla="*/ 85725 w 247650"/>
              <a:gd name="connsiteY3" fmla="*/ 3175 h 158750"/>
              <a:gd name="connsiteX4" fmla="*/ 85725 w 247650"/>
              <a:gd name="connsiteY4" fmla="*/ 6350 h 158750"/>
              <a:gd name="connsiteX5" fmla="*/ 85725 w 247650"/>
              <a:gd name="connsiteY5" fmla="*/ 9525 h 158750"/>
              <a:gd name="connsiteX6" fmla="*/ 88900 w 247650"/>
              <a:gd name="connsiteY6" fmla="*/ 9525 h 158750"/>
              <a:gd name="connsiteX7" fmla="*/ 92075 w 247650"/>
              <a:gd name="connsiteY7" fmla="*/ 12700 h 158750"/>
              <a:gd name="connsiteX8" fmla="*/ 98425 w 247650"/>
              <a:gd name="connsiteY8" fmla="*/ 12700 h 158750"/>
              <a:gd name="connsiteX9" fmla="*/ 101600 w 247650"/>
              <a:gd name="connsiteY9" fmla="*/ 9525 h 158750"/>
              <a:gd name="connsiteX10" fmla="*/ 101600 w 247650"/>
              <a:gd name="connsiteY10" fmla="*/ 6350 h 158750"/>
              <a:gd name="connsiteX11" fmla="*/ 101600 w 247650"/>
              <a:gd name="connsiteY11" fmla="*/ 3175 h 158750"/>
              <a:gd name="connsiteX12" fmla="*/ 104775 w 247650"/>
              <a:gd name="connsiteY12" fmla="*/ 3175 h 158750"/>
              <a:gd name="connsiteX13" fmla="*/ 107950 w 247650"/>
              <a:gd name="connsiteY13" fmla="*/ 3175 h 158750"/>
              <a:gd name="connsiteX14" fmla="*/ 111125 w 247650"/>
              <a:gd name="connsiteY14" fmla="*/ 6350 h 158750"/>
              <a:gd name="connsiteX15" fmla="*/ 117475 w 247650"/>
              <a:gd name="connsiteY15" fmla="*/ 6350 h 158750"/>
              <a:gd name="connsiteX16" fmla="*/ 120650 w 247650"/>
              <a:gd name="connsiteY16" fmla="*/ 6350 h 158750"/>
              <a:gd name="connsiteX17" fmla="*/ 123825 w 247650"/>
              <a:gd name="connsiteY17" fmla="*/ 6350 h 158750"/>
              <a:gd name="connsiteX18" fmla="*/ 127000 w 247650"/>
              <a:gd name="connsiteY18" fmla="*/ 6350 h 158750"/>
              <a:gd name="connsiteX19" fmla="*/ 130175 w 247650"/>
              <a:gd name="connsiteY19" fmla="*/ 9525 h 158750"/>
              <a:gd name="connsiteX20" fmla="*/ 133350 w 247650"/>
              <a:gd name="connsiteY20" fmla="*/ 9525 h 158750"/>
              <a:gd name="connsiteX21" fmla="*/ 136525 w 247650"/>
              <a:gd name="connsiteY21" fmla="*/ 9525 h 158750"/>
              <a:gd name="connsiteX22" fmla="*/ 139700 w 247650"/>
              <a:gd name="connsiteY22" fmla="*/ 9525 h 158750"/>
              <a:gd name="connsiteX23" fmla="*/ 142875 w 247650"/>
              <a:gd name="connsiteY23" fmla="*/ 9525 h 158750"/>
              <a:gd name="connsiteX24" fmla="*/ 142875 w 247650"/>
              <a:gd name="connsiteY24" fmla="*/ 12700 h 158750"/>
              <a:gd name="connsiteX25" fmla="*/ 146050 w 247650"/>
              <a:gd name="connsiteY25" fmla="*/ 12700 h 158750"/>
              <a:gd name="connsiteX26" fmla="*/ 149225 w 247650"/>
              <a:gd name="connsiteY26" fmla="*/ 12700 h 158750"/>
              <a:gd name="connsiteX27" fmla="*/ 152400 w 247650"/>
              <a:gd name="connsiteY27" fmla="*/ 12700 h 158750"/>
              <a:gd name="connsiteX28" fmla="*/ 155575 w 247650"/>
              <a:gd name="connsiteY28" fmla="*/ 15875 h 158750"/>
              <a:gd name="connsiteX29" fmla="*/ 158750 w 247650"/>
              <a:gd name="connsiteY29" fmla="*/ 15875 h 158750"/>
              <a:gd name="connsiteX30" fmla="*/ 161925 w 247650"/>
              <a:gd name="connsiteY30" fmla="*/ 15875 h 158750"/>
              <a:gd name="connsiteX31" fmla="*/ 165100 w 247650"/>
              <a:gd name="connsiteY31" fmla="*/ 15875 h 158750"/>
              <a:gd name="connsiteX32" fmla="*/ 168275 w 247650"/>
              <a:gd name="connsiteY32" fmla="*/ 15875 h 158750"/>
              <a:gd name="connsiteX33" fmla="*/ 168275 w 247650"/>
              <a:gd name="connsiteY33" fmla="*/ 19050 h 158750"/>
              <a:gd name="connsiteX34" fmla="*/ 171450 w 247650"/>
              <a:gd name="connsiteY34" fmla="*/ 19050 h 158750"/>
              <a:gd name="connsiteX35" fmla="*/ 174625 w 247650"/>
              <a:gd name="connsiteY35" fmla="*/ 19050 h 158750"/>
              <a:gd name="connsiteX36" fmla="*/ 177800 w 247650"/>
              <a:gd name="connsiteY36" fmla="*/ 19050 h 158750"/>
              <a:gd name="connsiteX37" fmla="*/ 180975 w 247650"/>
              <a:gd name="connsiteY37" fmla="*/ 19050 h 158750"/>
              <a:gd name="connsiteX38" fmla="*/ 184150 w 247650"/>
              <a:gd name="connsiteY38" fmla="*/ 19050 h 158750"/>
              <a:gd name="connsiteX39" fmla="*/ 184150 w 247650"/>
              <a:gd name="connsiteY39" fmla="*/ 22225 h 158750"/>
              <a:gd name="connsiteX40" fmla="*/ 187325 w 247650"/>
              <a:gd name="connsiteY40" fmla="*/ 22225 h 158750"/>
              <a:gd name="connsiteX41" fmla="*/ 190500 w 247650"/>
              <a:gd name="connsiteY41" fmla="*/ 22225 h 158750"/>
              <a:gd name="connsiteX42" fmla="*/ 193675 w 247650"/>
              <a:gd name="connsiteY42" fmla="*/ 22225 h 158750"/>
              <a:gd name="connsiteX43" fmla="*/ 196850 w 247650"/>
              <a:gd name="connsiteY43" fmla="*/ 22225 h 158750"/>
              <a:gd name="connsiteX44" fmla="*/ 200025 w 247650"/>
              <a:gd name="connsiteY44" fmla="*/ 22225 h 158750"/>
              <a:gd name="connsiteX45" fmla="*/ 203200 w 247650"/>
              <a:gd name="connsiteY45" fmla="*/ 25400 h 158750"/>
              <a:gd name="connsiteX46" fmla="*/ 206375 w 247650"/>
              <a:gd name="connsiteY46" fmla="*/ 25400 h 158750"/>
              <a:gd name="connsiteX47" fmla="*/ 209550 w 247650"/>
              <a:gd name="connsiteY47" fmla="*/ 25400 h 158750"/>
              <a:gd name="connsiteX48" fmla="*/ 212725 w 247650"/>
              <a:gd name="connsiteY48" fmla="*/ 25400 h 158750"/>
              <a:gd name="connsiteX49" fmla="*/ 215900 w 247650"/>
              <a:gd name="connsiteY49" fmla="*/ 25400 h 158750"/>
              <a:gd name="connsiteX50" fmla="*/ 219075 w 247650"/>
              <a:gd name="connsiteY50" fmla="*/ 28575 h 158750"/>
              <a:gd name="connsiteX51" fmla="*/ 222250 w 247650"/>
              <a:gd name="connsiteY51" fmla="*/ 28575 h 158750"/>
              <a:gd name="connsiteX52" fmla="*/ 225425 w 247650"/>
              <a:gd name="connsiteY52" fmla="*/ 28575 h 158750"/>
              <a:gd name="connsiteX53" fmla="*/ 228600 w 247650"/>
              <a:gd name="connsiteY53" fmla="*/ 28575 h 158750"/>
              <a:gd name="connsiteX54" fmla="*/ 234950 w 247650"/>
              <a:gd name="connsiteY54" fmla="*/ 28575 h 158750"/>
              <a:gd name="connsiteX55" fmla="*/ 234950 w 247650"/>
              <a:gd name="connsiteY55" fmla="*/ 31750 h 158750"/>
              <a:gd name="connsiteX56" fmla="*/ 238125 w 247650"/>
              <a:gd name="connsiteY56" fmla="*/ 31750 h 158750"/>
              <a:gd name="connsiteX57" fmla="*/ 241300 w 247650"/>
              <a:gd name="connsiteY57" fmla="*/ 31750 h 158750"/>
              <a:gd name="connsiteX58" fmla="*/ 244475 w 247650"/>
              <a:gd name="connsiteY58" fmla="*/ 31750 h 158750"/>
              <a:gd name="connsiteX59" fmla="*/ 244475 w 247650"/>
              <a:gd name="connsiteY59" fmla="*/ 34925 h 158750"/>
              <a:gd name="connsiteX60" fmla="*/ 247650 w 247650"/>
              <a:gd name="connsiteY60" fmla="*/ 41275 h 158750"/>
              <a:gd name="connsiteX61" fmla="*/ 247650 w 247650"/>
              <a:gd name="connsiteY61" fmla="*/ 44450 h 158750"/>
              <a:gd name="connsiteX62" fmla="*/ 247650 w 247650"/>
              <a:gd name="connsiteY62" fmla="*/ 47625 h 158750"/>
              <a:gd name="connsiteX63" fmla="*/ 244475 w 247650"/>
              <a:gd name="connsiteY63" fmla="*/ 47625 h 158750"/>
              <a:gd name="connsiteX64" fmla="*/ 244475 w 247650"/>
              <a:gd name="connsiteY64" fmla="*/ 50800 h 158750"/>
              <a:gd name="connsiteX65" fmla="*/ 244475 w 247650"/>
              <a:gd name="connsiteY65" fmla="*/ 53975 h 158750"/>
              <a:gd name="connsiteX66" fmla="*/ 247650 w 247650"/>
              <a:gd name="connsiteY66" fmla="*/ 53975 h 158750"/>
              <a:gd name="connsiteX67" fmla="*/ 247650 w 247650"/>
              <a:gd name="connsiteY67" fmla="*/ 57150 h 158750"/>
              <a:gd name="connsiteX68" fmla="*/ 244475 w 247650"/>
              <a:gd name="connsiteY68" fmla="*/ 57150 h 158750"/>
              <a:gd name="connsiteX69" fmla="*/ 244475 w 247650"/>
              <a:gd name="connsiteY69" fmla="*/ 60325 h 158750"/>
              <a:gd name="connsiteX70" fmla="*/ 241300 w 247650"/>
              <a:gd name="connsiteY70" fmla="*/ 60325 h 158750"/>
              <a:gd name="connsiteX71" fmla="*/ 241300 w 247650"/>
              <a:gd name="connsiteY71" fmla="*/ 57150 h 158750"/>
              <a:gd name="connsiteX72" fmla="*/ 234950 w 247650"/>
              <a:gd name="connsiteY72" fmla="*/ 57150 h 158750"/>
              <a:gd name="connsiteX73" fmla="*/ 231775 w 247650"/>
              <a:gd name="connsiteY73" fmla="*/ 57150 h 158750"/>
              <a:gd name="connsiteX74" fmla="*/ 231775 w 247650"/>
              <a:gd name="connsiteY74" fmla="*/ 53975 h 158750"/>
              <a:gd name="connsiteX75" fmla="*/ 228600 w 247650"/>
              <a:gd name="connsiteY75" fmla="*/ 53975 h 158750"/>
              <a:gd name="connsiteX76" fmla="*/ 228600 w 247650"/>
              <a:gd name="connsiteY76" fmla="*/ 57150 h 158750"/>
              <a:gd name="connsiteX77" fmla="*/ 222250 w 247650"/>
              <a:gd name="connsiteY77" fmla="*/ 57150 h 158750"/>
              <a:gd name="connsiteX78" fmla="*/ 219075 w 247650"/>
              <a:gd name="connsiteY78" fmla="*/ 57150 h 158750"/>
              <a:gd name="connsiteX79" fmla="*/ 215900 w 247650"/>
              <a:gd name="connsiteY79" fmla="*/ 57150 h 158750"/>
              <a:gd name="connsiteX80" fmla="*/ 215900 w 247650"/>
              <a:gd name="connsiteY80" fmla="*/ 53975 h 158750"/>
              <a:gd name="connsiteX81" fmla="*/ 212725 w 247650"/>
              <a:gd name="connsiteY81" fmla="*/ 53975 h 158750"/>
              <a:gd name="connsiteX82" fmla="*/ 209550 w 247650"/>
              <a:gd name="connsiteY82" fmla="*/ 53975 h 158750"/>
              <a:gd name="connsiteX83" fmla="*/ 209550 w 247650"/>
              <a:gd name="connsiteY83" fmla="*/ 57150 h 158750"/>
              <a:gd name="connsiteX84" fmla="*/ 206375 w 247650"/>
              <a:gd name="connsiteY84" fmla="*/ 57150 h 158750"/>
              <a:gd name="connsiteX85" fmla="*/ 203200 w 247650"/>
              <a:gd name="connsiteY85" fmla="*/ 57150 h 158750"/>
              <a:gd name="connsiteX86" fmla="*/ 200025 w 247650"/>
              <a:gd name="connsiteY86" fmla="*/ 57150 h 158750"/>
              <a:gd name="connsiteX87" fmla="*/ 200025 w 247650"/>
              <a:gd name="connsiteY87" fmla="*/ 60325 h 158750"/>
              <a:gd name="connsiteX88" fmla="*/ 196850 w 247650"/>
              <a:gd name="connsiteY88" fmla="*/ 60325 h 158750"/>
              <a:gd name="connsiteX89" fmla="*/ 193675 w 247650"/>
              <a:gd name="connsiteY89" fmla="*/ 63500 h 158750"/>
              <a:gd name="connsiteX90" fmla="*/ 190500 w 247650"/>
              <a:gd name="connsiteY90" fmla="*/ 63500 h 158750"/>
              <a:gd name="connsiteX91" fmla="*/ 190500 w 247650"/>
              <a:gd name="connsiteY91" fmla="*/ 66675 h 158750"/>
              <a:gd name="connsiteX92" fmla="*/ 187325 w 247650"/>
              <a:gd name="connsiteY92" fmla="*/ 66675 h 158750"/>
              <a:gd name="connsiteX93" fmla="*/ 187325 w 247650"/>
              <a:gd name="connsiteY93" fmla="*/ 69850 h 158750"/>
              <a:gd name="connsiteX94" fmla="*/ 187325 w 247650"/>
              <a:gd name="connsiteY94" fmla="*/ 73025 h 158750"/>
              <a:gd name="connsiteX95" fmla="*/ 184150 w 247650"/>
              <a:gd name="connsiteY95" fmla="*/ 76200 h 158750"/>
              <a:gd name="connsiteX96" fmla="*/ 184150 w 247650"/>
              <a:gd name="connsiteY96" fmla="*/ 79375 h 158750"/>
              <a:gd name="connsiteX97" fmla="*/ 184150 w 247650"/>
              <a:gd name="connsiteY97" fmla="*/ 82550 h 158750"/>
              <a:gd name="connsiteX98" fmla="*/ 180975 w 247650"/>
              <a:gd name="connsiteY98" fmla="*/ 82550 h 158750"/>
              <a:gd name="connsiteX99" fmla="*/ 180975 w 247650"/>
              <a:gd name="connsiteY99" fmla="*/ 85725 h 158750"/>
              <a:gd name="connsiteX100" fmla="*/ 177800 w 247650"/>
              <a:gd name="connsiteY100" fmla="*/ 85725 h 158750"/>
              <a:gd name="connsiteX101" fmla="*/ 177800 w 247650"/>
              <a:gd name="connsiteY101" fmla="*/ 88900 h 158750"/>
              <a:gd name="connsiteX102" fmla="*/ 174625 w 247650"/>
              <a:gd name="connsiteY102" fmla="*/ 88900 h 158750"/>
              <a:gd name="connsiteX103" fmla="*/ 174625 w 247650"/>
              <a:gd name="connsiteY103" fmla="*/ 92075 h 158750"/>
              <a:gd name="connsiteX104" fmla="*/ 171450 w 247650"/>
              <a:gd name="connsiteY104" fmla="*/ 92075 h 158750"/>
              <a:gd name="connsiteX105" fmla="*/ 168275 w 247650"/>
              <a:gd name="connsiteY105" fmla="*/ 92075 h 158750"/>
              <a:gd name="connsiteX106" fmla="*/ 168275 w 247650"/>
              <a:gd name="connsiteY106" fmla="*/ 88900 h 158750"/>
              <a:gd name="connsiteX107" fmla="*/ 165100 w 247650"/>
              <a:gd name="connsiteY107" fmla="*/ 88900 h 158750"/>
              <a:gd name="connsiteX108" fmla="*/ 165100 w 247650"/>
              <a:gd name="connsiteY108" fmla="*/ 92075 h 158750"/>
              <a:gd name="connsiteX109" fmla="*/ 165100 w 247650"/>
              <a:gd name="connsiteY109" fmla="*/ 95250 h 158750"/>
              <a:gd name="connsiteX110" fmla="*/ 161925 w 247650"/>
              <a:gd name="connsiteY110" fmla="*/ 95250 h 158750"/>
              <a:gd name="connsiteX111" fmla="*/ 161925 w 247650"/>
              <a:gd name="connsiteY111" fmla="*/ 98425 h 158750"/>
              <a:gd name="connsiteX112" fmla="*/ 161925 w 247650"/>
              <a:gd name="connsiteY112" fmla="*/ 101600 h 158750"/>
              <a:gd name="connsiteX113" fmla="*/ 158750 w 247650"/>
              <a:gd name="connsiteY113" fmla="*/ 101600 h 158750"/>
              <a:gd name="connsiteX114" fmla="*/ 152400 w 247650"/>
              <a:gd name="connsiteY114" fmla="*/ 101600 h 158750"/>
              <a:gd name="connsiteX115" fmla="*/ 152400 w 247650"/>
              <a:gd name="connsiteY115" fmla="*/ 104775 h 158750"/>
              <a:gd name="connsiteX116" fmla="*/ 149225 w 247650"/>
              <a:gd name="connsiteY116" fmla="*/ 104775 h 158750"/>
              <a:gd name="connsiteX117" fmla="*/ 149225 w 247650"/>
              <a:gd name="connsiteY117" fmla="*/ 107950 h 158750"/>
              <a:gd name="connsiteX118" fmla="*/ 136525 w 247650"/>
              <a:gd name="connsiteY118" fmla="*/ 107950 h 158750"/>
              <a:gd name="connsiteX119" fmla="*/ 133350 w 247650"/>
              <a:gd name="connsiteY119" fmla="*/ 104775 h 158750"/>
              <a:gd name="connsiteX120" fmla="*/ 130175 w 247650"/>
              <a:gd name="connsiteY120" fmla="*/ 104775 h 158750"/>
              <a:gd name="connsiteX121" fmla="*/ 130175 w 247650"/>
              <a:gd name="connsiteY121" fmla="*/ 107950 h 158750"/>
              <a:gd name="connsiteX122" fmla="*/ 127000 w 247650"/>
              <a:gd name="connsiteY122" fmla="*/ 107950 h 158750"/>
              <a:gd name="connsiteX123" fmla="*/ 123825 w 247650"/>
              <a:gd name="connsiteY123" fmla="*/ 107950 h 158750"/>
              <a:gd name="connsiteX124" fmla="*/ 123825 w 247650"/>
              <a:gd name="connsiteY124" fmla="*/ 111125 h 158750"/>
              <a:gd name="connsiteX125" fmla="*/ 120650 w 247650"/>
              <a:gd name="connsiteY125" fmla="*/ 111125 h 158750"/>
              <a:gd name="connsiteX126" fmla="*/ 120650 w 247650"/>
              <a:gd name="connsiteY126" fmla="*/ 114300 h 158750"/>
              <a:gd name="connsiteX127" fmla="*/ 123825 w 247650"/>
              <a:gd name="connsiteY127" fmla="*/ 114300 h 158750"/>
              <a:gd name="connsiteX128" fmla="*/ 123825 w 247650"/>
              <a:gd name="connsiteY128" fmla="*/ 117475 h 158750"/>
              <a:gd name="connsiteX129" fmla="*/ 127000 w 247650"/>
              <a:gd name="connsiteY129" fmla="*/ 117475 h 158750"/>
              <a:gd name="connsiteX130" fmla="*/ 127000 w 247650"/>
              <a:gd name="connsiteY130" fmla="*/ 120650 h 158750"/>
              <a:gd name="connsiteX131" fmla="*/ 127000 w 247650"/>
              <a:gd name="connsiteY131" fmla="*/ 123825 h 158750"/>
              <a:gd name="connsiteX132" fmla="*/ 127000 w 247650"/>
              <a:gd name="connsiteY132" fmla="*/ 127000 h 158750"/>
              <a:gd name="connsiteX133" fmla="*/ 127000 w 247650"/>
              <a:gd name="connsiteY133" fmla="*/ 133350 h 158750"/>
              <a:gd name="connsiteX134" fmla="*/ 130175 w 247650"/>
              <a:gd name="connsiteY134" fmla="*/ 133350 h 158750"/>
              <a:gd name="connsiteX135" fmla="*/ 130175 w 247650"/>
              <a:gd name="connsiteY135" fmla="*/ 139700 h 158750"/>
              <a:gd name="connsiteX136" fmla="*/ 130175 w 247650"/>
              <a:gd name="connsiteY136" fmla="*/ 142875 h 158750"/>
              <a:gd name="connsiteX137" fmla="*/ 130175 w 247650"/>
              <a:gd name="connsiteY137" fmla="*/ 146050 h 158750"/>
              <a:gd name="connsiteX138" fmla="*/ 127000 w 247650"/>
              <a:gd name="connsiteY138" fmla="*/ 146050 h 158750"/>
              <a:gd name="connsiteX139" fmla="*/ 127000 w 247650"/>
              <a:gd name="connsiteY139" fmla="*/ 149225 h 158750"/>
              <a:gd name="connsiteX140" fmla="*/ 123825 w 247650"/>
              <a:gd name="connsiteY140" fmla="*/ 149225 h 158750"/>
              <a:gd name="connsiteX141" fmla="*/ 120650 w 247650"/>
              <a:gd name="connsiteY141" fmla="*/ 149225 h 158750"/>
              <a:gd name="connsiteX142" fmla="*/ 117475 w 247650"/>
              <a:gd name="connsiteY142" fmla="*/ 152400 h 158750"/>
              <a:gd name="connsiteX143" fmla="*/ 114300 w 247650"/>
              <a:gd name="connsiteY143" fmla="*/ 155575 h 158750"/>
              <a:gd name="connsiteX144" fmla="*/ 104775 w 247650"/>
              <a:gd name="connsiteY144" fmla="*/ 158750 h 158750"/>
              <a:gd name="connsiteX145" fmla="*/ 101600 w 247650"/>
              <a:gd name="connsiteY145" fmla="*/ 158750 h 158750"/>
              <a:gd name="connsiteX146" fmla="*/ 98425 w 247650"/>
              <a:gd name="connsiteY146" fmla="*/ 158750 h 158750"/>
              <a:gd name="connsiteX147" fmla="*/ 95250 w 247650"/>
              <a:gd name="connsiteY147" fmla="*/ 158750 h 158750"/>
              <a:gd name="connsiteX148" fmla="*/ 92075 w 247650"/>
              <a:gd name="connsiteY148" fmla="*/ 158750 h 158750"/>
              <a:gd name="connsiteX149" fmla="*/ 88900 w 247650"/>
              <a:gd name="connsiteY149" fmla="*/ 155575 h 158750"/>
              <a:gd name="connsiteX150" fmla="*/ 85725 w 247650"/>
              <a:gd name="connsiteY150" fmla="*/ 155575 h 158750"/>
              <a:gd name="connsiteX151" fmla="*/ 76200 w 247650"/>
              <a:gd name="connsiteY151" fmla="*/ 152400 h 158750"/>
              <a:gd name="connsiteX152" fmla="*/ 69850 w 247650"/>
              <a:gd name="connsiteY152" fmla="*/ 155575 h 158750"/>
              <a:gd name="connsiteX153" fmla="*/ 66675 w 247650"/>
              <a:gd name="connsiteY153" fmla="*/ 155575 h 158750"/>
              <a:gd name="connsiteX154" fmla="*/ 60325 w 247650"/>
              <a:gd name="connsiteY154" fmla="*/ 152400 h 158750"/>
              <a:gd name="connsiteX155" fmla="*/ 57150 w 247650"/>
              <a:gd name="connsiteY155" fmla="*/ 152400 h 158750"/>
              <a:gd name="connsiteX156" fmla="*/ 53975 w 247650"/>
              <a:gd name="connsiteY156" fmla="*/ 155575 h 158750"/>
              <a:gd name="connsiteX157" fmla="*/ 50800 w 247650"/>
              <a:gd name="connsiteY157" fmla="*/ 152400 h 158750"/>
              <a:gd name="connsiteX158" fmla="*/ 47625 w 247650"/>
              <a:gd name="connsiteY158" fmla="*/ 152400 h 158750"/>
              <a:gd name="connsiteX159" fmla="*/ 41275 w 247650"/>
              <a:gd name="connsiteY159" fmla="*/ 149225 h 158750"/>
              <a:gd name="connsiteX160" fmla="*/ 38100 w 247650"/>
              <a:gd name="connsiteY160" fmla="*/ 149225 h 158750"/>
              <a:gd name="connsiteX161" fmla="*/ 34925 w 247650"/>
              <a:gd name="connsiteY161" fmla="*/ 149225 h 158750"/>
              <a:gd name="connsiteX162" fmla="*/ 28575 w 247650"/>
              <a:gd name="connsiteY162" fmla="*/ 155575 h 158750"/>
              <a:gd name="connsiteX163" fmla="*/ 25400 w 247650"/>
              <a:gd name="connsiteY163" fmla="*/ 158750 h 158750"/>
              <a:gd name="connsiteX164" fmla="*/ 19050 w 247650"/>
              <a:gd name="connsiteY164" fmla="*/ 158750 h 158750"/>
              <a:gd name="connsiteX165" fmla="*/ 12700 w 247650"/>
              <a:gd name="connsiteY165" fmla="*/ 158750 h 158750"/>
              <a:gd name="connsiteX166" fmla="*/ 9525 w 247650"/>
              <a:gd name="connsiteY166" fmla="*/ 155575 h 158750"/>
              <a:gd name="connsiteX167" fmla="*/ 0 w 247650"/>
              <a:gd name="connsiteY167" fmla="*/ 155575 h 158750"/>
              <a:gd name="connsiteX168" fmla="*/ 0 w 247650"/>
              <a:gd name="connsiteY168" fmla="*/ 152400 h 158750"/>
              <a:gd name="connsiteX169" fmla="*/ 3175 w 247650"/>
              <a:gd name="connsiteY169" fmla="*/ 152400 h 158750"/>
              <a:gd name="connsiteX170" fmla="*/ 3175 w 247650"/>
              <a:gd name="connsiteY170" fmla="*/ 149225 h 158750"/>
              <a:gd name="connsiteX171" fmla="*/ 3175 w 247650"/>
              <a:gd name="connsiteY171" fmla="*/ 146050 h 158750"/>
              <a:gd name="connsiteX172" fmla="*/ 3175 w 247650"/>
              <a:gd name="connsiteY172" fmla="*/ 142875 h 158750"/>
              <a:gd name="connsiteX173" fmla="*/ 3175 w 247650"/>
              <a:gd name="connsiteY173" fmla="*/ 139700 h 158750"/>
              <a:gd name="connsiteX174" fmla="*/ 6350 w 247650"/>
              <a:gd name="connsiteY174" fmla="*/ 136525 h 158750"/>
              <a:gd name="connsiteX175" fmla="*/ 6350 w 247650"/>
              <a:gd name="connsiteY175" fmla="*/ 133350 h 158750"/>
              <a:gd name="connsiteX176" fmla="*/ 6350 w 247650"/>
              <a:gd name="connsiteY176" fmla="*/ 130175 h 158750"/>
              <a:gd name="connsiteX177" fmla="*/ 6350 w 247650"/>
              <a:gd name="connsiteY177" fmla="*/ 127000 h 158750"/>
              <a:gd name="connsiteX178" fmla="*/ 6350 w 247650"/>
              <a:gd name="connsiteY178" fmla="*/ 123825 h 158750"/>
              <a:gd name="connsiteX179" fmla="*/ 9525 w 247650"/>
              <a:gd name="connsiteY179" fmla="*/ 120650 h 158750"/>
              <a:gd name="connsiteX180" fmla="*/ 9525 w 247650"/>
              <a:gd name="connsiteY180" fmla="*/ 117475 h 158750"/>
              <a:gd name="connsiteX181" fmla="*/ 9525 w 247650"/>
              <a:gd name="connsiteY181" fmla="*/ 114300 h 158750"/>
              <a:gd name="connsiteX182" fmla="*/ 9525 w 247650"/>
              <a:gd name="connsiteY182" fmla="*/ 111125 h 158750"/>
              <a:gd name="connsiteX183" fmla="*/ 9525 w 247650"/>
              <a:gd name="connsiteY183" fmla="*/ 107950 h 158750"/>
              <a:gd name="connsiteX184" fmla="*/ 12700 w 247650"/>
              <a:gd name="connsiteY184" fmla="*/ 104775 h 158750"/>
              <a:gd name="connsiteX185" fmla="*/ 12700 w 247650"/>
              <a:gd name="connsiteY185" fmla="*/ 101600 h 158750"/>
              <a:gd name="connsiteX186" fmla="*/ 12700 w 247650"/>
              <a:gd name="connsiteY186" fmla="*/ 98425 h 158750"/>
              <a:gd name="connsiteX187" fmla="*/ 12700 w 247650"/>
              <a:gd name="connsiteY187" fmla="*/ 95250 h 158750"/>
              <a:gd name="connsiteX188" fmla="*/ 12700 w 247650"/>
              <a:gd name="connsiteY188" fmla="*/ 92075 h 158750"/>
              <a:gd name="connsiteX189" fmla="*/ 15875 w 247650"/>
              <a:gd name="connsiteY189" fmla="*/ 92075 h 158750"/>
              <a:gd name="connsiteX190" fmla="*/ 15875 w 247650"/>
              <a:gd name="connsiteY190" fmla="*/ 88900 h 158750"/>
              <a:gd name="connsiteX191" fmla="*/ 15875 w 247650"/>
              <a:gd name="connsiteY191" fmla="*/ 85725 h 158750"/>
              <a:gd name="connsiteX192" fmla="*/ 15875 w 247650"/>
              <a:gd name="connsiteY192" fmla="*/ 79375 h 158750"/>
              <a:gd name="connsiteX193" fmla="*/ 15875 w 247650"/>
              <a:gd name="connsiteY193" fmla="*/ 76200 h 158750"/>
              <a:gd name="connsiteX194" fmla="*/ 15875 w 247650"/>
              <a:gd name="connsiteY194" fmla="*/ 73025 h 158750"/>
              <a:gd name="connsiteX195" fmla="*/ 19050 w 247650"/>
              <a:gd name="connsiteY195" fmla="*/ 73025 h 158750"/>
              <a:gd name="connsiteX196" fmla="*/ 19050 w 247650"/>
              <a:gd name="connsiteY196" fmla="*/ 69850 h 158750"/>
              <a:gd name="connsiteX197" fmla="*/ 19050 w 247650"/>
              <a:gd name="connsiteY197" fmla="*/ 66675 h 158750"/>
              <a:gd name="connsiteX198" fmla="*/ 19050 w 247650"/>
              <a:gd name="connsiteY198" fmla="*/ 63500 h 158750"/>
              <a:gd name="connsiteX199" fmla="*/ 22225 w 247650"/>
              <a:gd name="connsiteY199" fmla="*/ 60325 h 158750"/>
              <a:gd name="connsiteX200" fmla="*/ 19050 w 247650"/>
              <a:gd name="connsiteY200" fmla="*/ 57150 h 158750"/>
              <a:gd name="connsiteX201" fmla="*/ 22225 w 247650"/>
              <a:gd name="connsiteY201" fmla="*/ 57150 h 158750"/>
              <a:gd name="connsiteX202" fmla="*/ 22225 w 247650"/>
              <a:gd name="connsiteY202" fmla="*/ 53975 h 158750"/>
              <a:gd name="connsiteX203" fmla="*/ 22225 w 247650"/>
              <a:gd name="connsiteY203" fmla="*/ 50800 h 158750"/>
              <a:gd name="connsiteX204" fmla="*/ 22225 w 247650"/>
              <a:gd name="connsiteY204" fmla="*/ 47625 h 158750"/>
              <a:gd name="connsiteX205" fmla="*/ 25400 w 247650"/>
              <a:gd name="connsiteY205" fmla="*/ 47625 h 158750"/>
              <a:gd name="connsiteX206" fmla="*/ 25400 w 247650"/>
              <a:gd name="connsiteY206" fmla="*/ 44450 h 158750"/>
              <a:gd name="connsiteX207" fmla="*/ 25400 w 247650"/>
              <a:gd name="connsiteY207" fmla="*/ 41275 h 158750"/>
              <a:gd name="connsiteX208" fmla="*/ 25400 w 247650"/>
              <a:gd name="connsiteY208" fmla="*/ 38100 h 158750"/>
              <a:gd name="connsiteX209" fmla="*/ 25400 w 247650"/>
              <a:gd name="connsiteY209" fmla="*/ 34925 h 158750"/>
              <a:gd name="connsiteX210" fmla="*/ 25400 w 247650"/>
              <a:gd name="connsiteY210" fmla="*/ 31750 h 158750"/>
              <a:gd name="connsiteX211" fmla="*/ 28575 w 247650"/>
              <a:gd name="connsiteY211" fmla="*/ 31750 h 158750"/>
              <a:gd name="connsiteX212" fmla="*/ 28575 w 247650"/>
              <a:gd name="connsiteY212" fmla="*/ 28575 h 158750"/>
              <a:gd name="connsiteX213" fmla="*/ 28575 w 247650"/>
              <a:gd name="connsiteY213" fmla="*/ 25400 h 158750"/>
              <a:gd name="connsiteX214" fmla="*/ 28575 w 247650"/>
              <a:gd name="connsiteY214" fmla="*/ 22225 h 158750"/>
              <a:gd name="connsiteX215" fmla="*/ 28575 w 247650"/>
              <a:gd name="connsiteY215" fmla="*/ 19050 h 158750"/>
              <a:gd name="connsiteX216" fmla="*/ 28575 w 247650"/>
              <a:gd name="connsiteY216" fmla="*/ 15875 h 158750"/>
              <a:gd name="connsiteX217" fmla="*/ 31750 w 247650"/>
              <a:gd name="connsiteY217" fmla="*/ 12700 h 158750"/>
              <a:gd name="connsiteX218" fmla="*/ 31750 w 247650"/>
              <a:gd name="connsiteY218" fmla="*/ 9525 h 158750"/>
              <a:gd name="connsiteX219" fmla="*/ 34925 w 247650"/>
              <a:gd name="connsiteY219" fmla="*/ 9525 h 158750"/>
              <a:gd name="connsiteX220" fmla="*/ 47625 w 247650"/>
              <a:gd name="connsiteY220" fmla="*/ 9525 h 158750"/>
              <a:gd name="connsiteX221" fmla="*/ 50800 w 247650"/>
              <a:gd name="connsiteY221" fmla="*/ 9525 h 158750"/>
              <a:gd name="connsiteX222" fmla="*/ 53975 w 247650"/>
              <a:gd name="connsiteY222" fmla="*/ 9525 h 158750"/>
              <a:gd name="connsiteX223" fmla="*/ 57150 w 247650"/>
              <a:gd name="connsiteY223" fmla="*/ 9525 h 158750"/>
              <a:gd name="connsiteX224" fmla="*/ 60325 w 247650"/>
              <a:gd name="connsiteY224" fmla="*/ 12700 h 158750"/>
              <a:gd name="connsiteX225" fmla="*/ 63500 w 247650"/>
              <a:gd name="connsiteY225" fmla="*/ 12700 h 158750"/>
              <a:gd name="connsiteX226" fmla="*/ 66675 w 247650"/>
              <a:gd name="connsiteY226" fmla="*/ 12700 h 158750"/>
              <a:gd name="connsiteX227" fmla="*/ 66675 w 247650"/>
              <a:gd name="connsiteY227" fmla="*/ 9525 h 158750"/>
              <a:gd name="connsiteX228" fmla="*/ 69850 w 247650"/>
              <a:gd name="connsiteY228" fmla="*/ 9525 h 158750"/>
              <a:gd name="connsiteX229" fmla="*/ 73025 w 247650"/>
              <a:gd name="connsiteY229" fmla="*/ 9525 h 158750"/>
              <a:gd name="connsiteX230" fmla="*/ 73025 w 247650"/>
              <a:gd name="connsiteY230" fmla="*/ 6350 h 158750"/>
              <a:gd name="connsiteX231" fmla="*/ 76200 w 247650"/>
              <a:gd name="connsiteY231" fmla="*/ 6350 h 158750"/>
              <a:gd name="connsiteX232" fmla="*/ 76200 w 247650"/>
              <a:gd name="connsiteY232" fmla="*/ 3175 h 158750"/>
              <a:gd name="connsiteX233" fmla="*/ 79375 w 247650"/>
              <a:gd name="connsiteY233" fmla="*/ 3175 h 158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Lst>
            <a:rect l="l" t="t" r="r" b="b"/>
            <a:pathLst>
              <a:path w="247650" h="158750">
                <a:moveTo>
                  <a:pt x="79375" y="0"/>
                </a:moveTo>
                <a:lnTo>
                  <a:pt x="82550" y="0"/>
                </a:lnTo>
                <a:lnTo>
                  <a:pt x="82550" y="3175"/>
                </a:lnTo>
                <a:lnTo>
                  <a:pt x="85725" y="3175"/>
                </a:lnTo>
                <a:lnTo>
                  <a:pt x="85725" y="6350"/>
                </a:lnTo>
                <a:lnTo>
                  <a:pt x="85725" y="9525"/>
                </a:lnTo>
                <a:lnTo>
                  <a:pt x="88900" y="9525"/>
                </a:lnTo>
                <a:lnTo>
                  <a:pt x="92075" y="12700"/>
                </a:lnTo>
                <a:lnTo>
                  <a:pt x="98425" y="12700"/>
                </a:lnTo>
                <a:lnTo>
                  <a:pt x="101600" y="9525"/>
                </a:lnTo>
                <a:lnTo>
                  <a:pt x="101600" y="6350"/>
                </a:lnTo>
                <a:lnTo>
                  <a:pt x="101600" y="3175"/>
                </a:lnTo>
                <a:lnTo>
                  <a:pt x="104775" y="3175"/>
                </a:lnTo>
                <a:lnTo>
                  <a:pt x="107950" y="3175"/>
                </a:lnTo>
                <a:lnTo>
                  <a:pt x="111125" y="6350"/>
                </a:lnTo>
                <a:lnTo>
                  <a:pt x="117475" y="6350"/>
                </a:lnTo>
                <a:lnTo>
                  <a:pt x="120650" y="6350"/>
                </a:lnTo>
                <a:lnTo>
                  <a:pt x="123825" y="6350"/>
                </a:lnTo>
                <a:lnTo>
                  <a:pt x="127000" y="6350"/>
                </a:lnTo>
                <a:lnTo>
                  <a:pt x="130175" y="9525"/>
                </a:lnTo>
                <a:lnTo>
                  <a:pt x="133350" y="9525"/>
                </a:lnTo>
                <a:lnTo>
                  <a:pt x="136525" y="9525"/>
                </a:lnTo>
                <a:lnTo>
                  <a:pt x="139700" y="9525"/>
                </a:lnTo>
                <a:lnTo>
                  <a:pt x="142875" y="9525"/>
                </a:lnTo>
                <a:lnTo>
                  <a:pt x="142875" y="12700"/>
                </a:lnTo>
                <a:lnTo>
                  <a:pt x="146050" y="12700"/>
                </a:lnTo>
                <a:lnTo>
                  <a:pt x="149225" y="12700"/>
                </a:lnTo>
                <a:lnTo>
                  <a:pt x="152400" y="12700"/>
                </a:lnTo>
                <a:lnTo>
                  <a:pt x="155575" y="15875"/>
                </a:lnTo>
                <a:lnTo>
                  <a:pt x="158750" y="15875"/>
                </a:lnTo>
                <a:lnTo>
                  <a:pt x="161925" y="15875"/>
                </a:lnTo>
                <a:lnTo>
                  <a:pt x="165100" y="15875"/>
                </a:lnTo>
                <a:lnTo>
                  <a:pt x="168275" y="15875"/>
                </a:lnTo>
                <a:lnTo>
                  <a:pt x="168275" y="19050"/>
                </a:lnTo>
                <a:lnTo>
                  <a:pt x="171450" y="19050"/>
                </a:lnTo>
                <a:lnTo>
                  <a:pt x="174625" y="19050"/>
                </a:lnTo>
                <a:lnTo>
                  <a:pt x="177800" y="19050"/>
                </a:lnTo>
                <a:lnTo>
                  <a:pt x="180975" y="19050"/>
                </a:lnTo>
                <a:lnTo>
                  <a:pt x="184150" y="19050"/>
                </a:lnTo>
                <a:lnTo>
                  <a:pt x="184150" y="22225"/>
                </a:lnTo>
                <a:lnTo>
                  <a:pt x="187325" y="22225"/>
                </a:lnTo>
                <a:lnTo>
                  <a:pt x="190500" y="22225"/>
                </a:lnTo>
                <a:lnTo>
                  <a:pt x="193675" y="22225"/>
                </a:lnTo>
                <a:lnTo>
                  <a:pt x="196850" y="22225"/>
                </a:lnTo>
                <a:lnTo>
                  <a:pt x="200025" y="22225"/>
                </a:lnTo>
                <a:lnTo>
                  <a:pt x="203200" y="25400"/>
                </a:lnTo>
                <a:lnTo>
                  <a:pt x="206375" y="25400"/>
                </a:lnTo>
                <a:lnTo>
                  <a:pt x="209550" y="25400"/>
                </a:lnTo>
                <a:lnTo>
                  <a:pt x="212725" y="25400"/>
                </a:lnTo>
                <a:lnTo>
                  <a:pt x="215900" y="25400"/>
                </a:lnTo>
                <a:lnTo>
                  <a:pt x="219075" y="28575"/>
                </a:lnTo>
                <a:lnTo>
                  <a:pt x="222250" y="28575"/>
                </a:lnTo>
                <a:lnTo>
                  <a:pt x="225425" y="28575"/>
                </a:lnTo>
                <a:lnTo>
                  <a:pt x="228600" y="28575"/>
                </a:lnTo>
                <a:lnTo>
                  <a:pt x="234950" y="28575"/>
                </a:lnTo>
                <a:lnTo>
                  <a:pt x="234950" y="31750"/>
                </a:lnTo>
                <a:lnTo>
                  <a:pt x="238125" y="31750"/>
                </a:lnTo>
                <a:lnTo>
                  <a:pt x="241300" y="31750"/>
                </a:lnTo>
                <a:lnTo>
                  <a:pt x="244475" y="31750"/>
                </a:lnTo>
                <a:lnTo>
                  <a:pt x="244475" y="34925"/>
                </a:lnTo>
                <a:lnTo>
                  <a:pt x="247650" y="41275"/>
                </a:lnTo>
                <a:lnTo>
                  <a:pt x="247650" y="44450"/>
                </a:lnTo>
                <a:lnTo>
                  <a:pt x="247650" y="47625"/>
                </a:lnTo>
                <a:lnTo>
                  <a:pt x="244475" y="47625"/>
                </a:lnTo>
                <a:lnTo>
                  <a:pt x="244475" y="50800"/>
                </a:lnTo>
                <a:lnTo>
                  <a:pt x="244475" y="53975"/>
                </a:lnTo>
                <a:lnTo>
                  <a:pt x="247650" y="53975"/>
                </a:lnTo>
                <a:lnTo>
                  <a:pt x="247650" y="57150"/>
                </a:lnTo>
                <a:lnTo>
                  <a:pt x="244475" y="57150"/>
                </a:lnTo>
                <a:lnTo>
                  <a:pt x="244475" y="60325"/>
                </a:lnTo>
                <a:lnTo>
                  <a:pt x="241300" y="60325"/>
                </a:lnTo>
                <a:lnTo>
                  <a:pt x="241300" y="57150"/>
                </a:lnTo>
                <a:lnTo>
                  <a:pt x="234950" y="57150"/>
                </a:lnTo>
                <a:lnTo>
                  <a:pt x="231775" y="57150"/>
                </a:lnTo>
                <a:lnTo>
                  <a:pt x="231775" y="53975"/>
                </a:lnTo>
                <a:lnTo>
                  <a:pt x="228600" y="53975"/>
                </a:lnTo>
                <a:lnTo>
                  <a:pt x="228600" y="57150"/>
                </a:lnTo>
                <a:lnTo>
                  <a:pt x="222250" y="57150"/>
                </a:lnTo>
                <a:lnTo>
                  <a:pt x="219075" y="57150"/>
                </a:lnTo>
                <a:lnTo>
                  <a:pt x="215900" y="57150"/>
                </a:lnTo>
                <a:lnTo>
                  <a:pt x="215900" y="53975"/>
                </a:lnTo>
                <a:lnTo>
                  <a:pt x="212725" y="53975"/>
                </a:lnTo>
                <a:lnTo>
                  <a:pt x="209550" y="53975"/>
                </a:lnTo>
                <a:lnTo>
                  <a:pt x="209550" y="57150"/>
                </a:lnTo>
                <a:lnTo>
                  <a:pt x="206375" y="57150"/>
                </a:lnTo>
                <a:lnTo>
                  <a:pt x="203200" y="57150"/>
                </a:lnTo>
                <a:lnTo>
                  <a:pt x="200025" y="57150"/>
                </a:lnTo>
                <a:lnTo>
                  <a:pt x="200025" y="60325"/>
                </a:lnTo>
                <a:lnTo>
                  <a:pt x="196850" y="60325"/>
                </a:lnTo>
                <a:lnTo>
                  <a:pt x="193675" y="63500"/>
                </a:lnTo>
                <a:lnTo>
                  <a:pt x="190500" y="63500"/>
                </a:lnTo>
                <a:lnTo>
                  <a:pt x="190500" y="66675"/>
                </a:lnTo>
                <a:lnTo>
                  <a:pt x="187325" y="66675"/>
                </a:lnTo>
                <a:lnTo>
                  <a:pt x="187325" y="69850"/>
                </a:lnTo>
                <a:lnTo>
                  <a:pt x="187325" y="73025"/>
                </a:lnTo>
                <a:lnTo>
                  <a:pt x="184150" y="76200"/>
                </a:lnTo>
                <a:lnTo>
                  <a:pt x="184150" y="79375"/>
                </a:lnTo>
                <a:lnTo>
                  <a:pt x="184150" y="82550"/>
                </a:lnTo>
                <a:lnTo>
                  <a:pt x="180975" y="82550"/>
                </a:lnTo>
                <a:lnTo>
                  <a:pt x="180975" y="85725"/>
                </a:lnTo>
                <a:lnTo>
                  <a:pt x="177800" y="85725"/>
                </a:lnTo>
                <a:lnTo>
                  <a:pt x="177800" y="88900"/>
                </a:lnTo>
                <a:lnTo>
                  <a:pt x="174625" y="88900"/>
                </a:lnTo>
                <a:lnTo>
                  <a:pt x="174625" y="92075"/>
                </a:lnTo>
                <a:lnTo>
                  <a:pt x="171450" y="92075"/>
                </a:lnTo>
                <a:lnTo>
                  <a:pt x="168275" y="92075"/>
                </a:lnTo>
                <a:lnTo>
                  <a:pt x="168275" y="88900"/>
                </a:lnTo>
                <a:lnTo>
                  <a:pt x="165100" y="88900"/>
                </a:lnTo>
                <a:lnTo>
                  <a:pt x="165100" y="92075"/>
                </a:lnTo>
                <a:lnTo>
                  <a:pt x="165100" y="95250"/>
                </a:lnTo>
                <a:lnTo>
                  <a:pt x="161925" y="95250"/>
                </a:lnTo>
                <a:lnTo>
                  <a:pt x="161925" y="98425"/>
                </a:lnTo>
                <a:lnTo>
                  <a:pt x="161925" y="101600"/>
                </a:lnTo>
                <a:lnTo>
                  <a:pt x="158750" y="101600"/>
                </a:lnTo>
                <a:lnTo>
                  <a:pt x="152400" y="101600"/>
                </a:lnTo>
                <a:lnTo>
                  <a:pt x="152400" y="104775"/>
                </a:lnTo>
                <a:lnTo>
                  <a:pt x="149225" y="104775"/>
                </a:lnTo>
                <a:lnTo>
                  <a:pt x="149225" y="107950"/>
                </a:lnTo>
                <a:lnTo>
                  <a:pt x="136525" y="107950"/>
                </a:lnTo>
                <a:lnTo>
                  <a:pt x="133350" y="104775"/>
                </a:lnTo>
                <a:lnTo>
                  <a:pt x="130175" y="104775"/>
                </a:lnTo>
                <a:lnTo>
                  <a:pt x="130175" y="107950"/>
                </a:lnTo>
                <a:lnTo>
                  <a:pt x="127000" y="107950"/>
                </a:lnTo>
                <a:lnTo>
                  <a:pt x="123825" y="107950"/>
                </a:lnTo>
                <a:lnTo>
                  <a:pt x="123825" y="111125"/>
                </a:lnTo>
                <a:lnTo>
                  <a:pt x="120650" y="111125"/>
                </a:lnTo>
                <a:lnTo>
                  <a:pt x="120650" y="114300"/>
                </a:lnTo>
                <a:lnTo>
                  <a:pt x="123825" y="114300"/>
                </a:lnTo>
                <a:lnTo>
                  <a:pt x="123825" y="117475"/>
                </a:lnTo>
                <a:lnTo>
                  <a:pt x="127000" y="117475"/>
                </a:lnTo>
                <a:lnTo>
                  <a:pt x="127000" y="120650"/>
                </a:lnTo>
                <a:lnTo>
                  <a:pt x="127000" y="123825"/>
                </a:lnTo>
                <a:lnTo>
                  <a:pt x="127000" y="127000"/>
                </a:lnTo>
                <a:lnTo>
                  <a:pt x="127000" y="133350"/>
                </a:lnTo>
                <a:lnTo>
                  <a:pt x="130175" y="133350"/>
                </a:lnTo>
                <a:lnTo>
                  <a:pt x="130175" y="139700"/>
                </a:lnTo>
                <a:lnTo>
                  <a:pt x="130175" y="142875"/>
                </a:lnTo>
                <a:lnTo>
                  <a:pt x="130175" y="146050"/>
                </a:lnTo>
                <a:lnTo>
                  <a:pt x="127000" y="146050"/>
                </a:lnTo>
                <a:lnTo>
                  <a:pt x="127000" y="149225"/>
                </a:lnTo>
                <a:lnTo>
                  <a:pt x="123825" y="149225"/>
                </a:lnTo>
                <a:lnTo>
                  <a:pt x="120650" y="149225"/>
                </a:lnTo>
                <a:lnTo>
                  <a:pt x="117475" y="152400"/>
                </a:lnTo>
                <a:lnTo>
                  <a:pt x="114300" y="155575"/>
                </a:lnTo>
                <a:lnTo>
                  <a:pt x="104775" y="158750"/>
                </a:lnTo>
                <a:lnTo>
                  <a:pt x="101600" y="158750"/>
                </a:lnTo>
                <a:lnTo>
                  <a:pt x="98425" y="158750"/>
                </a:lnTo>
                <a:lnTo>
                  <a:pt x="95250" y="158750"/>
                </a:lnTo>
                <a:lnTo>
                  <a:pt x="92075" y="158750"/>
                </a:lnTo>
                <a:lnTo>
                  <a:pt x="88900" y="155575"/>
                </a:lnTo>
                <a:lnTo>
                  <a:pt x="85725" y="155575"/>
                </a:lnTo>
                <a:lnTo>
                  <a:pt x="76200" y="152400"/>
                </a:lnTo>
                <a:lnTo>
                  <a:pt x="69850" y="155575"/>
                </a:lnTo>
                <a:lnTo>
                  <a:pt x="66675" y="155575"/>
                </a:lnTo>
                <a:lnTo>
                  <a:pt x="60325" y="152400"/>
                </a:lnTo>
                <a:lnTo>
                  <a:pt x="57150" y="152400"/>
                </a:lnTo>
                <a:lnTo>
                  <a:pt x="53975" y="155575"/>
                </a:lnTo>
                <a:lnTo>
                  <a:pt x="50800" y="152400"/>
                </a:lnTo>
                <a:lnTo>
                  <a:pt x="47625" y="152400"/>
                </a:lnTo>
                <a:lnTo>
                  <a:pt x="41275" y="149225"/>
                </a:lnTo>
                <a:lnTo>
                  <a:pt x="38100" y="149225"/>
                </a:lnTo>
                <a:lnTo>
                  <a:pt x="34925" y="149225"/>
                </a:lnTo>
                <a:lnTo>
                  <a:pt x="28575" y="155575"/>
                </a:lnTo>
                <a:lnTo>
                  <a:pt x="25400" y="158750"/>
                </a:lnTo>
                <a:lnTo>
                  <a:pt x="19050" y="158750"/>
                </a:lnTo>
                <a:lnTo>
                  <a:pt x="12700" y="158750"/>
                </a:lnTo>
                <a:lnTo>
                  <a:pt x="9525" y="155575"/>
                </a:lnTo>
                <a:lnTo>
                  <a:pt x="0" y="155575"/>
                </a:lnTo>
                <a:lnTo>
                  <a:pt x="0" y="152400"/>
                </a:lnTo>
                <a:lnTo>
                  <a:pt x="3175" y="152400"/>
                </a:lnTo>
                <a:lnTo>
                  <a:pt x="3175" y="149225"/>
                </a:lnTo>
                <a:lnTo>
                  <a:pt x="3175" y="146050"/>
                </a:lnTo>
                <a:lnTo>
                  <a:pt x="3175" y="142875"/>
                </a:lnTo>
                <a:lnTo>
                  <a:pt x="3175" y="139700"/>
                </a:lnTo>
                <a:lnTo>
                  <a:pt x="6350" y="136525"/>
                </a:lnTo>
                <a:lnTo>
                  <a:pt x="6350" y="133350"/>
                </a:lnTo>
                <a:lnTo>
                  <a:pt x="6350" y="130175"/>
                </a:lnTo>
                <a:lnTo>
                  <a:pt x="6350" y="127000"/>
                </a:lnTo>
                <a:lnTo>
                  <a:pt x="6350" y="123825"/>
                </a:lnTo>
                <a:lnTo>
                  <a:pt x="9525" y="120650"/>
                </a:lnTo>
                <a:lnTo>
                  <a:pt x="9525" y="117475"/>
                </a:lnTo>
                <a:lnTo>
                  <a:pt x="9525" y="114300"/>
                </a:lnTo>
                <a:lnTo>
                  <a:pt x="9525" y="111125"/>
                </a:lnTo>
                <a:lnTo>
                  <a:pt x="9525" y="107950"/>
                </a:lnTo>
                <a:lnTo>
                  <a:pt x="12700" y="104775"/>
                </a:lnTo>
                <a:lnTo>
                  <a:pt x="12700" y="101600"/>
                </a:lnTo>
                <a:lnTo>
                  <a:pt x="12700" y="98425"/>
                </a:lnTo>
                <a:lnTo>
                  <a:pt x="12700" y="95250"/>
                </a:lnTo>
                <a:lnTo>
                  <a:pt x="12700" y="92075"/>
                </a:lnTo>
                <a:lnTo>
                  <a:pt x="15875" y="92075"/>
                </a:lnTo>
                <a:lnTo>
                  <a:pt x="15875" y="88900"/>
                </a:lnTo>
                <a:lnTo>
                  <a:pt x="15875" y="85725"/>
                </a:lnTo>
                <a:lnTo>
                  <a:pt x="15875" y="79375"/>
                </a:lnTo>
                <a:lnTo>
                  <a:pt x="15875" y="76200"/>
                </a:lnTo>
                <a:lnTo>
                  <a:pt x="15875" y="73025"/>
                </a:lnTo>
                <a:lnTo>
                  <a:pt x="19050" y="73025"/>
                </a:lnTo>
                <a:lnTo>
                  <a:pt x="19050" y="69850"/>
                </a:lnTo>
                <a:lnTo>
                  <a:pt x="19050" y="66675"/>
                </a:lnTo>
                <a:lnTo>
                  <a:pt x="19050" y="63500"/>
                </a:lnTo>
                <a:lnTo>
                  <a:pt x="22225" y="60325"/>
                </a:lnTo>
                <a:lnTo>
                  <a:pt x="19050" y="57150"/>
                </a:lnTo>
                <a:lnTo>
                  <a:pt x="22225" y="57150"/>
                </a:lnTo>
                <a:lnTo>
                  <a:pt x="22225" y="53975"/>
                </a:lnTo>
                <a:lnTo>
                  <a:pt x="22225" y="50800"/>
                </a:lnTo>
                <a:lnTo>
                  <a:pt x="22225" y="47625"/>
                </a:lnTo>
                <a:lnTo>
                  <a:pt x="25400" y="47625"/>
                </a:lnTo>
                <a:lnTo>
                  <a:pt x="25400" y="44450"/>
                </a:lnTo>
                <a:lnTo>
                  <a:pt x="25400" y="41275"/>
                </a:lnTo>
                <a:lnTo>
                  <a:pt x="25400" y="38100"/>
                </a:lnTo>
                <a:lnTo>
                  <a:pt x="25400" y="34925"/>
                </a:lnTo>
                <a:lnTo>
                  <a:pt x="25400" y="31750"/>
                </a:lnTo>
                <a:lnTo>
                  <a:pt x="28575" y="31750"/>
                </a:lnTo>
                <a:lnTo>
                  <a:pt x="28575" y="28575"/>
                </a:lnTo>
                <a:lnTo>
                  <a:pt x="28575" y="25400"/>
                </a:lnTo>
                <a:lnTo>
                  <a:pt x="28575" y="22225"/>
                </a:lnTo>
                <a:lnTo>
                  <a:pt x="28575" y="19050"/>
                </a:lnTo>
                <a:lnTo>
                  <a:pt x="28575" y="15875"/>
                </a:lnTo>
                <a:lnTo>
                  <a:pt x="31750" y="12700"/>
                </a:lnTo>
                <a:lnTo>
                  <a:pt x="31750" y="9525"/>
                </a:lnTo>
                <a:lnTo>
                  <a:pt x="34925" y="9525"/>
                </a:lnTo>
                <a:lnTo>
                  <a:pt x="47625" y="9525"/>
                </a:lnTo>
                <a:lnTo>
                  <a:pt x="50800" y="9525"/>
                </a:lnTo>
                <a:lnTo>
                  <a:pt x="53975" y="9525"/>
                </a:lnTo>
                <a:lnTo>
                  <a:pt x="57150" y="9525"/>
                </a:lnTo>
                <a:lnTo>
                  <a:pt x="60325" y="12700"/>
                </a:lnTo>
                <a:lnTo>
                  <a:pt x="63500" y="12700"/>
                </a:lnTo>
                <a:lnTo>
                  <a:pt x="66675" y="12700"/>
                </a:lnTo>
                <a:lnTo>
                  <a:pt x="66675" y="9525"/>
                </a:lnTo>
                <a:lnTo>
                  <a:pt x="69850" y="9525"/>
                </a:lnTo>
                <a:lnTo>
                  <a:pt x="73025" y="9525"/>
                </a:lnTo>
                <a:lnTo>
                  <a:pt x="73025" y="6350"/>
                </a:lnTo>
                <a:lnTo>
                  <a:pt x="76200" y="6350"/>
                </a:lnTo>
                <a:lnTo>
                  <a:pt x="76200" y="3175"/>
                </a:lnTo>
                <a:lnTo>
                  <a:pt x="79375" y="3175"/>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796" name="Walla Walla, WA">
            <a:extLst>
              <a:ext uri="{FF2B5EF4-FFF2-40B4-BE49-F238E27FC236}">
                <a16:creationId xmlns:a16="http://schemas.microsoft.com/office/drawing/2014/main" xmlns="" id="{00000000-0008-0000-0000-0000DE020000}"/>
              </a:ext>
            </a:extLst>
          </p:cNvPr>
          <p:cNvSpPr>
            <a:spLocks/>
          </p:cNvSpPr>
          <p:nvPr/>
        </p:nvSpPr>
        <p:spPr bwMode="auto">
          <a:xfrm>
            <a:off x="4384348" y="3183821"/>
            <a:ext cx="193675" cy="131553"/>
          </a:xfrm>
          <a:custGeom>
            <a:avLst/>
            <a:gdLst>
              <a:gd name="connsiteX0" fmla="*/ 88900 w 193675"/>
              <a:gd name="connsiteY0" fmla="*/ 0 h 133350"/>
              <a:gd name="connsiteX1" fmla="*/ 92075 w 193675"/>
              <a:gd name="connsiteY1" fmla="*/ 0 h 133350"/>
              <a:gd name="connsiteX2" fmla="*/ 95250 w 193675"/>
              <a:gd name="connsiteY2" fmla="*/ 0 h 133350"/>
              <a:gd name="connsiteX3" fmla="*/ 95250 w 193675"/>
              <a:gd name="connsiteY3" fmla="*/ 3175 h 133350"/>
              <a:gd name="connsiteX4" fmla="*/ 98425 w 193675"/>
              <a:gd name="connsiteY4" fmla="*/ 3175 h 133350"/>
              <a:gd name="connsiteX5" fmla="*/ 101600 w 193675"/>
              <a:gd name="connsiteY5" fmla="*/ 3175 h 133350"/>
              <a:gd name="connsiteX6" fmla="*/ 107950 w 193675"/>
              <a:gd name="connsiteY6" fmla="*/ 3175 h 133350"/>
              <a:gd name="connsiteX7" fmla="*/ 107950 w 193675"/>
              <a:gd name="connsiteY7" fmla="*/ 0 h 133350"/>
              <a:gd name="connsiteX8" fmla="*/ 111125 w 193675"/>
              <a:gd name="connsiteY8" fmla="*/ 0 h 133350"/>
              <a:gd name="connsiteX9" fmla="*/ 111125 w 193675"/>
              <a:gd name="connsiteY9" fmla="*/ 3175 h 133350"/>
              <a:gd name="connsiteX10" fmla="*/ 114300 w 193675"/>
              <a:gd name="connsiteY10" fmla="*/ 3175 h 133350"/>
              <a:gd name="connsiteX11" fmla="*/ 120650 w 193675"/>
              <a:gd name="connsiteY11" fmla="*/ 3175 h 133350"/>
              <a:gd name="connsiteX12" fmla="*/ 120650 w 193675"/>
              <a:gd name="connsiteY12" fmla="*/ 6350 h 133350"/>
              <a:gd name="connsiteX13" fmla="*/ 123825 w 193675"/>
              <a:gd name="connsiteY13" fmla="*/ 6350 h 133350"/>
              <a:gd name="connsiteX14" fmla="*/ 123825 w 193675"/>
              <a:gd name="connsiteY14" fmla="*/ 9525 h 133350"/>
              <a:gd name="connsiteX15" fmla="*/ 127000 w 193675"/>
              <a:gd name="connsiteY15" fmla="*/ 9525 h 133350"/>
              <a:gd name="connsiteX16" fmla="*/ 127000 w 193675"/>
              <a:gd name="connsiteY16" fmla="*/ 12700 h 133350"/>
              <a:gd name="connsiteX17" fmla="*/ 127000 w 193675"/>
              <a:gd name="connsiteY17" fmla="*/ 15875 h 133350"/>
              <a:gd name="connsiteX18" fmla="*/ 130175 w 193675"/>
              <a:gd name="connsiteY18" fmla="*/ 15875 h 133350"/>
              <a:gd name="connsiteX19" fmla="*/ 133350 w 193675"/>
              <a:gd name="connsiteY19" fmla="*/ 15875 h 133350"/>
              <a:gd name="connsiteX20" fmla="*/ 136525 w 193675"/>
              <a:gd name="connsiteY20" fmla="*/ 15875 h 133350"/>
              <a:gd name="connsiteX21" fmla="*/ 136525 w 193675"/>
              <a:gd name="connsiteY21" fmla="*/ 12700 h 133350"/>
              <a:gd name="connsiteX22" fmla="*/ 139700 w 193675"/>
              <a:gd name="connsiteY22" fmla="*/ 12700 h 133350"/>
              <a:gd name="connsiteX23" fmla="*/ 142875 w 193675"/>
              <a:gd name="connsiteY23" fmla="*/ 12700 h 133350"/>
              <a:gd name="connsiteX24" fmla="*/ 152400 w 193675"/>
              <a:gd name="connsiteY24" fmla="*/ 12700 h 133350"/>
              <a:gd name="connsiteX25" fmla="*/ 158750 w 193675"/>
              <a:gd name="connsiteY25" fmla="*/ 12700 h 133350"/>
              <a:gd name="connsiteX26" fmla="*/ 158750 w 193675"/>
              <a:gd name="connsiteY26" fmla="*/ 15875 h 133350"/>
              <a:gd name="connsiteX27" fmla="*/ 161925 w 193675"/>
              <a:gd name="connsiteY27" fmla="*/ 15875 h 133350"/>
              <a:gd name="connsiteX28" fmla="*/ 165100 w 193675"/>
              <a:gd name="connsiteY28" fmla="*/ 15875 h 133350"/>
              <a:gd name="connsiteX29" fmla="*/ 168275 w 193675"/>
              <a:gd name="connsiteY29" fmla="*/ 15875 h 133350"/>
              <a:gd name="connsiteX30" fmla="*/ 168275 w 193675"/>
              <a:gd name="connsiteY30" fmla="*/ 12700 h 133350"/>
              <a:gd name="connsiteX31" fmla="*/ 168275 w 193675"/>
              <a:gd name="connsiteY31" fmla="*/ 9525 h 133350"/>
              <a:gd name="connsiteX32" fmla="*/ 171450 w 193675"/>
              <a:gd name="connsiteY32" fmla="*/ 9525 h 133350"/>
              <a:gd name="connsiteX33" fmla="*/ 171450 w 193675"/>
              <a:gd name="connsiteY33" fmla="*/ 12700 h 133350"/>
              <a:gd name="connsiteX34" fmla="*/ 168275 w 193675"/>
              <a:gd name="connsiteY34" fmla="*/ 19050 h 133350"/>
              <a:gd name="connsiteX35" fmla="*/ 171450 w 193675"/>
              <a:gd name="connsiteY35" fmla="*/ 22225 h 133350"/>
              <a:gd name="connsiteX36" fmla="*/ 168275 w 193675"/>
              <a:gd name="connsiteY36" fmla="*/ 22225 h 133350"/>
              <a:gd name="connsiteX37" fmla="*/ 168275 w 193675"/>
              <a:gd name="connsiteY37" fmla="*/ 25400 h 133350"/>
              <a:gd name="connsiteX38" fmla="*/ 165100 w 193675"/>
              <a:gd name="connsiteY38" fmla="*/ 28575 h 133350"/>
              <a:gd name="connsiteX39" fmla="*/ 165100 w 193675"/>
              <a:gd name="connsiteY39" fmla="*/ 31750 h 133350"/>
              <a:gd name="connsiteX40" fmla="*/ 165100 w 193675"/>
              <a:gd name="connsiteY40" fmla="*/ 34925 h 133350"/>
              <a:gd name="connsiteX41" fmla="*/ 165100 w 193675"/>
              <a:gd name="connsiteY41" fmla="*/ 38100 h 133350"/>
              <a:gd name="connsiteX42" fmla="*/ 168275 w 193675"/>
              <a:gd name="connsiteY42" fmla="*/ 38100 h 133350"/>
              <a:gd name="connsiteX43" fmla="*/ 171450 w 193675"/>
              <a:gd name="connsiteY43" fmla="*/ 41275 h 133350"/>
              <a:gd name="connsiteX44" fmla="*/ 174625 w 193675"/>
              <a:gd name="connsiteY44" fmla="*/ 41275 h 133350"/>
              <a:gd name="connsiteX45" fmla="*/ 177800 w 193675"/>
              <a:gd name="connsiteY45" fmla="*/ 41275 h 133350"/>
              <a:gd name="connsiteX46" fmla="*/ 180975 w 193675"/>
              <a:gd name="connsiteY46" fmla="*/ 41275 h 133350"/>
              <a:gd name="connsiteX47" fmla="*/ 180975 w 193675"/>
              <a:gd name="connsiteY47" fmla="*/ 44450 h 133350"/>
              <a:gd name="connsiteX48" fmla="*/ 180975 w 193675"/>
              <a:gd name="connsiteY48" fmla="*/ 47625 h 133350"/>
              <a:gd name="connsiteX49" fmla="*/ 180975 w 193675"/>
              <a:gd name="connsiteY49" fmla="*/ 50800 h 133350"/>
              <a:gd name="connsiteX50" fmla="*/ 180975 w 193675"/>
              <a:gd name="connsiteY50" fmla="*/ 57150 h 133350"/>
              <a:gd name="connsiteX51" fmla="*/ 184150 w 193675"/>
              <a:gd name="connsiteY51" fmla="*/ 57150 h 133350"/>
              <a:gd name="connsiteX52" fmla="*/ 184150 w 193675"/>
              <a:gd name="connsiteY52" fmla="*/ 60325 h 133350"/>
              <a:gd name="connsiteX53" fmla="*/ 187325 w 193675"/>
              <a:gd name="connsiteY53" fmla="*/ 63500 h 133350"/>
              <a:gd name="connsiteX54" fmla="*/ 184150 w 193675"/>
              <a:gd name="connsiteY54" fmla="*/ 63500 h 133350"/>
              <a:gd name="connsiteX55" fmla="*/ 184150 w 193675"/>
              <a:gd name="connsiteY55" fmla="*/ 66675 h 133350"/>
              <a:gd name="connsiteX56" fmla="*/ 184150 w 193675"/>
              <a:gd name="connsiteY56" fmla="*/ 69850 h 133350"/>
              <a:gd name="connsiteX57" fmla="*/ 187325 w 193675"/>
              <a:gd name="connsiteY57" fmla="*/ 69850 h 133350"/>
              <a:gd name="connsiteX58" fmla="*/ 193675 w 193675"/>
              <a:gd name="connsiteY58" fmla="*/ 69850 h 133350"/>
              <a:gd name="connsiteX59" fmla="*/ 190500 w 193675"/>
              <a:gd name="connsiteY59" fmla="*/ 73025 h 133350"/>
              <a:gd name="connsiteX60" fmla="*/ 190500 w 193675"/>
              <a:gd name="connsiteY60" fmla="*/ 76200 h 133350"/>
              <a:gd name="connsiteX61" fmla="*/ 190500 w 193675"/>
              <a:gd name="connsiteY61" fmla="*/ 79375 h 133350"/>
              <a:gd name="connsiteX62" fmla="*/ 190500 w 193675"/>
              <a:gd name="connsiteY62" fmla="*/ 82550 h 133350"/>
              <a:gd name="connsiteX63" fmla="*/ 190500 w 193675"/>
              <a:gd name="connsiteY63" fmla="*/ 85725 h 133350"/>
              <a:gd name="connsiteX64" fmla="*/ 187325 w 193675"/>
              <a:gd name="connsiteY64" fmla="*/ 88900 h 133350"/>
              <a:gd name="connsiteX65" fmla="*/ 187325 w 193675"/>
              <a:gd name="connsiteY65" fmla="*/ 92075 h 133350"/>
              <a:gd name="connsiteX66" fmla="*/ 187325 w 193675"/>
              <a:gd name="connsiteY66" fmla="*/ 95250 h 133350"/>
              <a:gd name="connsiteX67" fmla="*/ 187325 w 193675"/>
              <a:gd name="connsiteY67" fmla="*/ 98425 h 133350"/>
              <a:gd name="connsiteX68" fmla="*/ 187325 w 193675"/>
              <a:gd name="connsiteY68" fmla="*/ 101600 h 133350"/>
              <a:gd name="connsiteX69" fmla="*/ 184150 w 193675"/>
              <a:gd name="connsiteY69" fmla="*/ 104775 h 133350"/>
              <a:gd name="connsiteX70" fmla="*/ 184150 w 193675"/>
              <a:gd name="connsiteY70" fmla="*/ 111125 h 133350"/>
              <a:gd name="connsiteX71" fmla="*/ 184150 w 193675"/>
              <a:gd name="connsiteY71" fmla="*/ 114300 h 133350"/>
              <a:gd name="connsiteX72" fmla="*/ 184150 w 193675"/>
              <a:gd name="connsiteY72" fmla="*/ 123825 h 133350"/>
              <a:gd name="connsiteX73" fmla="*/ 180975 w 193675"/>
              <a:gd name="connsiteY73" fmla="*/ 133350 h 133350"/>
              <a:gd name="connsiteX74" fmla="*/ 174625 w 193675"/>
              <a:gd name="connsiteY74" fmla="*/ 133350 h 133350"/>
              <a:gd name="connsiteX75" fmla="*/ 165100 w 193675"/>
              <a:gd name="connsiteY75" fmla="*/ 130175 h 133350"/>
              <a:gd name="connsiteX76" fmla="*/ 158750 w 193675"/>
              <a:gd name="connsiteY76" fmla="*/ 127000 h 133350"/>
              <a:gd name="connsiteX77" fmla="*/ 133350 w 193675"/>
              <a:gd name="connsiteY77" fmla="*/ 123825 h 133350"/>
              <a:gd name="connsiteX78" fmla="*/ 130175 w 193675"/>
              <a:gd name="connsiteY78" fmla="*/ 123825 h 133350"/>
              <a:gd name="connsiteX79" fmla="*/ 114300 w 193675"/>
              <a:gd name="connsiteY79" fmla="*/ 120650 h 133350"/>
              <a:gd name="connsiteX80" fmla="*/ 101600 w 193675"/>
              <a:gd name="connsiteY80" fmla="*/ 117475 h 133350"/>
              <a:gd name="connsiteX81" fmla="*/ 88900 w 193675"/>
              <a:gd name="connsiteY81" fmla="*/ 114300 h 133350"/>
              <a:gd name="connsiteX82" fmla="*/ 73025 w 193675"/>
              <a:gd name="connsiteY82" fmla="*/ 111125 h 133350"/>
              <a:gd name="connsiteX83" fmla="*/ 66675 w 193675"/>
              <a:gd name="connsiteY83" fmla="*/ 111125 h 133350"/>
              <a:gd name="connsiteX84" fmla="*/ 60325 w 193675"/>
              <a:gd name="connsiteY84" fmla="*/ 107950 h 133350"/>
              <a:gd name="connsiteX85" fmla="*/ 47625 w 193675"/>
              <a:gd name="connsiteY85" fmla="*/ 104775 h 133350"/>
              <a:gd name="connsiteX86" fmla="*/ 31750 w 193675"/>
              <a:gd name="connsiteY86" fmla="*/ 101600 h 133350"/>
              <a:gd name="connsiteX87" fmla="*/ 6350 w 193675"/>
              <a:gd name="connsiteY87" fmla="*/ 98425 h 133350"/>
              <a:gd name="connsiteX88" fmla="*/ 3175 w 193675"/>
              <a:gd name="connsiteY88" fmla="*/ 95250 h 133350"/>
              <a:gd name="connsiteX89" fmla="*/ 6350 w 193675"/>
              <a:gd name="connsiteY89" fmla="*/ 95250 h 133350"/>
              <a:gd name="connsiteX90" fmla="*/ 6350 w 193675"/>
              <a:gd name="connsiteY90" fmla="*/ 92075 h 133350"/>
              <a:gd name="connsiteX91" fmla="*/ 9525 w 193675"/>
              <a:gd name="connsiteY91" fmla="*/ 92075 h 133350"/>
              <a:gd name="connsiteX92" fmla="*/ 9525 w 193675"/>
              <a:gd name="connsiteY92" fmla="*/ 88900 h 133350"/>
              <a:gd name="connsiteX93" fmla="*/ 9525 w 193675"/>
              <a:gd name="connsiteY93" fmla="*/ 85725 h 133350"/>
              <a:gd name="connsiteX94" fmla="*/ 9525 w 193675"/>
              <a:gd name="connsiteY94" fmla="*/ 79375 h 133350"/>
              <a:gd name="connsiteX95" fmla="*/ 6350 w 193675"/>
              <a:gd name="connsiteY95" fmla="*/ 79375 h 133350"/>
              <a:gd name="connsiteX96" fmla="*/ 6350 w 193675"/>
              <a:gd name="connsiteY96" fmla="*/ 73025 h 133350"/>
              <a:gd name="connsiteX97" fmla="*/ 6350 w 193675"/>
              <a:gd name="connsiteY97" fmla="*/ 69850 h 133350"/>
              <a:gd name="connsiteX98" fmla="*/ 6350 w 193675"/>
              <a:gd name="connsiteY98" fmla="*/ 66675 h 133350"/>
              <a:gd name="connsiteX99" fmla="*/ 6350 w 193675"/>
              <a:gd name="connsiteY99" fmla="*/ 63500 h 133350"/>
              <a:gd name="connsiteX100" fmla="*/ 3175 w 193675"/>
              <a:gd name="connsiteY100" fmla="*/ 63500 h 133350"/>
              <a:gd name="connsiteX101" fmla="*/ 3175 w 193675"/>
              <a:gd name="connsiteY101" fmla="*/ 60325 h 133350"/>
              <a:gd name="connsiteX102" fmla="*/ 0 w 193675"/>
              <a:gd name="connsiteY102" fmla="*/ 60325 h 133350"/>
              <a:gd name="connsiteX103" fmla="*/ 0 w 193675"/>
              <a:gd name="connsiteY103" fmla="*/ 57150 h 133350"/>
              <a:gd name="connsiteX104" fmla="*/ 3175 w 193675"/>
              <a:gd name="connsiteY104" fmla="*/ 57150 h 133350"/>
              <a:gd name="connsiteX105" fmla="*/ 3175 w 193675"/>
              <a:gd name="connsiteY105" fmla="*/ 53975 h 133350"/>
              <a:gd name="connsiteX106" fmla="*/ 6350 w 193675"/>
              <a:gd name="connsiteY106" fmla="*/ 53975 h 133350"/>
              <a:gd name="connsiteX107" fmla="*/ 9525 w 193675"/>
              <a:gd name="connsiteY107" fmla="*/ 53975 h 133350"/>
              <a:gd name="connsiteX108" fmla="*/ 9525 w 193675"/>
              <a:gd name="connsiteY108" fmla="*/ 50800 h 133350"/>
              <a:gd name="connsiteX109" fmla="*/ 12700 w 193675"/>
              <a:gd name="connsiteY109" fmla="*/ 50800 h 133350"/>
              <a:gd name="connsiteX110" fmla="*/ 15875 w 193675"/>
              <a:gd name="connsiteY110" fmla="*/ 53975 h 133350"/>
              <a:gd name="connsiteX111" fmla="*/ 28575 w 193675"/>
              <a:gd name="connsiteY111" fmla="*/ 53975 h 133350"/>
              <a:gd name="connsiteX112" fmla="*/ 28575 w 193675"/>
              <a:gd name="connsiteY112" fmla="*/ 50800 h 133350"/>
              <a:gd name="connsiteX113" fmla="*/ 31750 w 193675"/>
              <a:gd name="connsiteY113" fmla="*/ 50800 h 133350"/>
              <a:gd name="connsiteX114" fmla="*/ 31750 w 193675"/>
              <a:gd name="connsiteY114" fmla="*/ 47625 h 133350"/>
              <a:gd name="connsiteX115" fmla="*/ 38100 w 193675"/>
              <a:gd name="connsiteY115" fmla="*/ 47625 h 133350"/>
              <a:gd name="connsiteX116" fmla="*/ 41275 w 193675"/>
              <a:gd name="connsiteY116" fmla="*/ 47625 h 133350"/>
              <a:gd name="connsiteX117" fmla="*/ 41275 w 193675"/>
              <a:gd name="connsiteY117" fmla="*/ 44450 h 133350"/>
              <a:gd name="connsiteX118" fmla="*/ 41275 w 193675"/>
              <a:gd name="connsiteY118" fmla="*/ 41275 h 133350"/>
              <a:gd name="connsiteX119" fmla="*/ 44450 w 193675"/>
              <a:gd name="connsiteY119" fmla="*/ 41275 h 133350"/>
              <a:gd name="connsiteX120" fmla="*/ 44450 w 193675"/>
              <a:gd name="connsiteY120" fmla="*/ 38100 h 133350"/>
              <a:gd name="connsiteX121" fmla="*/ 44450 w 193675"/>
              <a:gd name="connsiteY121" fmla="*/ 34925 h 133350"/>
              <a:gd name="connsiteX122" fmla="*/ 47625 w 193675"/>
              <a:gd name="connsiteY122" fmla="*/ 34925 h 133350"/>
              <a:gd name="connsiteX123" fmla="*/ 47625 w 193675"/>
              <a:gd name="connsiteY123" fmla="*/ 38100 h 133350"/>
              <a:gd name="connsiteX124" fmla="*/ 50800 w 193675"/>
              <a:gd name="connsiteY124" fmla="*/ 38100 h 133350"/>
              <a:gd name="connsiteX125" fmla="*/ 53975 w 193675"/>
              <a:gd name="connsiteY125" fmla="*/ 38100 h 133350"/>
              <a:gd name="connsiteX126" fmla="*/ 53975 w 193675"/>
              <a:gd name="connsiteY126" fmla="*/ 34925 h 133350"/>
              <a:gd name="connsiteX127" fmla="*/ 57150 w 193675"/>
              <a:gd name="connsiteY127" fmla="*/ 34925 h 133350"/>
              <a:gd name="connsiteX128" fmla="*/ 57150 w 193675"/>
              <a:gd name="connsiteY128" fmla="*/ 31750 h 133350"/>
              <a:gd name="connsiteX129" fmla="*/ 60325 w 193675"/>
              <a:gd name="connsiteY129" fmla="*/ 31750 h 133350"/>
              <a:gd name="connsiteX130" fmla="*/ 60325 w 193675"/>
              <a:gd name="connsiteY130" fmla="*/ 28575 h 133350"/>
              <a:gd name="connsiteX131" fmla="*/ 63500 w 193675"/>
              <a:gd name="connsiteY131" fmla="*/ 28575 h 133350"/>
              <a:gd name="connsiteX132" fmla="*/ 63500 w 193675"/>
              <a:gd name="connsiteY132" fmla="*/ 25400 h 133350"/>
              <a:gd name="connsiteX133" fmla="*/ 63500 w 193675"/>
              <a:gd name="connsiteY133" fmla="*/ 22225 h 133350"/>
              <a:gd name="connsiteX134" fmla="*/ 66675 w 193675"/>
              <a:gd name="connsiteY134" fmla="*/ 19050 h 133350"/>
              <a:gd name="connsiteX135" fmla="*/ 66675 w 193675"/>
              <a:gd name="connsiteY135" fmla="*/ 15875 h 133350"/>
              <a:gd name="connsiteX136" fmla="*/ 66675 w 193675"/>
              <a:gd name="connsiteY136" fmla="*/ 12700 h 133350"/>
              <a:gd name="connsiteX137" fmla="*/ 69850 w 193675"/>
              <a:gd name="connsiteY137" fmla="*/ 12700 h 133350"/>
              <a:gd name="connsiteX138" fmla="*/ 69850 w 193675"/>
              <a:gd name="connsiteY138" fmla="*/ 9525 h 133350"/>
              <a:gd name="connsiteX139" fmla="*/ 73025 w 193675"/>
              <a:gd name="connsiteY139" fmla="*/ 9525 h 133350"/>
              <a:gd name="connsiteX140" fmla="*/ 76200 w 193675"/>
              <a:gd name="connsiteY140" fmla="*/ 6350 h 133350"/>
              <a:gd name="connsiteX141" fmla="*/ 79375 w 193675"/>
              <a:gd name="connsiteY141" fmla="*/ 6350 h 133350"/>
              <a:gd name="connsiteX142" fmla="*/ 79375 w 193675"/>
              <a:gd name="connsiteY142" fmla="*/ 3175 h 133350"/>
              <a:gd name="connsiteX143" fmla="*/ 82550 w 193675"/>
              <a:gd name="connsiteY143" fmla="*/ 3175 h 133350"/>
              <a:gd name="connsiteX144" fmla="*/ 85725 w 193675"/>
              <a:gd name="connsiteY144" fmla="*/ 3175 h 133350"/>
              <a:gd name="connsiteX145" fmla="*/ 88900 w 193675"/>
              <a:gd name="connsiteY145" fmla="*/ 3175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193675" h="133350">
                <a:moveTo>
                  <a:pt x="88900" y="0"/>
                </a:moveTo>
                <a:lnTo>
                  <a:pt x="92075" y="0"/>
                </a:lnTo>
                <a:lnTo>
                  <a:pt x="95250" y="0"/>
                </a:lnTo>
                <a:lnTo>
                  <a:pt x="95250" y="3175"/>
                </a:lnTo>
                <a:lnTo>
                  <a:pt x="98425" y="3175"/>
                </a:lnTo>
                <a:lnTo>
                  <a:pt x="101600" y="3175"/>
                </a:lnTo>
                <a:lnTo>
                  <a:pt x="107950" y="3175"/>
                </a:lnTo>
                <a:lnTo>
                  <a:pt x="107950" y="0"/>
                </a:lnTo>
                <a:lnTo>
                  <a:pt x="111125" y="0"/>
                </a:lnTo>
                <a:lnTo>
                  <a:pt x="111125" y="3175"/>
                </a:lnTo>
                <a:lnTo>
                  <a:pt x="114300" y="3175"/>
                </a:lnTo>
                <a:lnTo>
                  <a:pt x="120650" y="3175"/>
                </a:lnTo>
                <a:lnTo>
                  <a:pt x="120650" y="6350"/>
                </a:lnTo>
                <a:lnTo>
                  <a:pt x="123825" y="6350"/>
                </a:lnTo>
                <a:lnTo>
                  <a:pt x="123825" y="9525"/>
                </a:lnTo>
                <a:lnTo>
                  <a:pt x="127000" y="9525"/>
                </a:lnTo>
                <a:lnTo>
                  <a:pt x="127000" y="12700"/>
                </a:lnTo>
                <a:lnTo>
                  <a:pt x="127000" y="15875"/>
                </a:lnTo>
                <a:lnTo>
                  <a:pt x="130175" y="15875"/>
                </a:lnTo>
                <a:lnTo>
                  <a:pt x="133350" y="15875"/>
                </a:lnTo>
                <a:lnTo>
                  <a:pt x="136525" y="15875"/>
                </a:lnTo>
                <a:lnTo>
                  <a:pt x="136525" y="12700"/>
                </a:lnTo>
                <a:lnTo>
                  <a:pt x="139700" y="12700"/>
                </a:lnTo>
                <a:lnTo>
                  <a:pt x="142875" y="12700"/>
                </a:lnTo>
                <a:lnTo>
                  <a:pt x="152400" y="12700"/>
                </a:lnTo>
                <a:lnTo>
                  <a:pt x="158750" y="12700"/>
                </a:lnTo>
                <a:lnTo>
                  <a:pt x="158750" y="15875"/>
                </a:lnTo>
                <a:lnTo>
                  <a:pt x="161925" y="15875"/>
                </a:lnTo>
                <a:lnTo>
                  <a:pt x="165100" y="15875"/>
                </a:lnTo>
                <a:lnTo>
                  <a:pt x="168275" y="15875"/>
                </a:lnTo>
                <a:lnTo>
                  <a:pt x="168275" y="12700"/>
                </a:lnTo>
                <a:lnTo>
                  <a:pt x="168275" y="9525"/>
                </a:lnTo>
                <a:lnTo>
                  <a:pt x="171450" y="9525"/>
                </a:lnTo>
                <a:lnTo>
                  <a:pt x="171450" y="12700"/>
                </a:lnTo>
                <a:lnTo>
                  <a:pt x="168275" y="19050"/>
                </a:lnTo>
                <a:lnTo>
                  <a:pt x="171450" y="22225"/>
                </a:lnTo>
                <a:lnTo>
                  <a:pt x="168275" y="22225"/>
                </a:lnTo>
                <a:lnTo>
                  <a:pt x="168275" y="25400"/>
                </a:lnTo>
                <a:lnTo>
                  <a:pt x="165100" y="28575"/>
                </a:lnTo>
                <a:lnTo>
                  <a:pt x="165100" y="31750"/>
                </a:lnTo>
                <a:lnTo>
                  <a:pt x="165100" y="34925"/>
                </a:lnTo>
                <a:lnTo>
                  <a:pt x="165100" y="38100"/>
                </a:lnTo>
                <a:lnTo>
                  <a:pt x="168275" y="38100"/>
                </a:lnTo>
                <a:lnTo>
                  <a:pt x="171450" y="41275"/>
                </a:lnTo>
                <a:lnTo>
                  <a:pt x="174625" y="41275"/>
                </a:lnTo>
                <a:lnTo>
                  <a:pt x="177800" y="41275"/>
                </a:lnTo>
                <a:lnTo>
                  <a:pt x="180975" y="41275"/>
                </a:lnTo>
                <a:lnTo>
                  <a:pt x="180975" y="44450"/>
                </a:lnTo>
                <a:lnTo>
                  <a:pt x="180975" y="47625"/>
                </a:lnTo>
                <a:lnTo>
                  <a:pt x="180975" y="50800"/>
                </a:lnTo>
                <a:lnTo>
                  <a:pt x="180975" y="57150"/>
                </a:lnTo>
                <a:lnTo>
                  <a:pt x="184150" y="57150"/>
                </a:lnTo>
                <a:lnTo>
                  <a:pt x="184150" y="60325"/>
                </a:lnTo>
                <a:lnTo>
                  <a:pt x="187325" y="63500"/>
                </a:lnTo>
                <a:lnTo>
                  <a:pt x="184150" y="63500"/>
                </a:lnTo>
                <a:lnTo>
                  <a:pt x="184150" y="66675"/>
                </a:lnTo>
                <a:lnTo>
                  <a:pt x="184150" y="69850"/>
                </a:lnTo>
                <a:lnTo>
                  <a:pt x="187325" y="69850"/>
                </a:lnTo>
                <a:lnTo>
                  <a:pt x="193675" y="69850"/>
                </a:lnTo>
                <a:lnTo>
                  <a:pt x="190500" y="73025"/>
                </a:lnTo>
                <a:lnTo>
                  <a:pt x="190500" y="76200"/>
                </a:lnTo>
                <a:lnTo>
                  <a:pt x="190500" y="79375"/>
                </a:lnTo>
                <a:lnTo>
                  <a:pt x="190500" y="82550"/>
                </a:lnTo>
                <a:lnTo>
                  <a:pt x="190500" y="85725"/>
                </a:lnTo>
                <a:lnTo>
                  <a:pt x="187325" y="88900"/>
                </a:lnTo>
                <a:lnTo>
                  <a:pt x="187325" y="92075"/>
                </a:lnTo>
                <a:lnTo>
                  <a:pt x="187325" y="95250"/>
                </a:lnTo>
                <a:lnTo>
                  <a:pt x="187325" y="98425"/>
                </a:lnTo>
                <a:lnTo>
                  <a:pt x="187325" y="101600"/>
                </a:lnTo>
                <a:lnTo>
                  <a:pt x="184150" y="104775"/>
                </a:lnTo>
                <a:lnTo>
                  <a:pt x="184150" y="111125"/>
                </a:lnTo>
                <a:lnTo>
                  <a:pt x="184150" y="114300"/>
                </a:lnTo>
                <a:lnTo>
                  <a:pt x="184150" y="123825"/>
                </a:lnTo>
                <a:lnTo>
                  <a:pt x="180975" y="133350"/>
                </a:lnTo>
                <a:lnTo>
                  <a:pt x="174625" y="133350"/>
                </a:lnTo>
                <a:lnTo>
                  <a:pt x="165100" y="130175"/>
                </a:lnTo>
                <a:lnTo>
                  <a:pt x="158750" y="127000"/>
                </a:lnTo>
                <a:lnTo>
                  <a:pt x="133350" y="123825"/>
                </a:lnTo>
                <a:lnTo>
                  <a:pt x="130175" y="123825"/>
                </a:lnTo>
                <a:lnTo>
                  <a:pt x="114300" y="120650"/>
                </a:lnTo>
                <a:lnTo>
                  <a:pt x="101600" y="117475"/>
                </a:lnTo>
                <a:lnTo>
                  <a:pt x="88900" y="114300"/>
                </a:lnTo>
                <a:lnTo>
                  <a:pt x="73025" y="111125"/>
                </a:lnTo>
                <a:lnTo>
                  <a:pt x="66675" y="111125"/>
                </a:lnTo>
                <a:lnTo>
                  <a:pt x="60325" y="107950"/>
                </a:lnTo>
                <a:lnTo>
                  <a:pt x="47625" y="104775"/>
                </a:lnTo>
                <a:lnTo>
                  <a:pt x="31750" y="101600"/>
                </a:lnTo>
                <a:lnTo>
                  <a:pt x="6350" y="98425"/>
                </a:lnTo>
                <a:lnTo>
                  <a:pt x="3175" y="95250"/>
                </a:lnTo>
                <a:lnTo>
                  <a:pt x="6350" y="95250"/>
                </a:lnTo>
                <a:lnTo>
                  <a:pt x="6350" y="92075"/>
                </a:lnTo>
                <a:lnTo>
                  <a:pt x="9525" y="92075"/>
                </a:lnTo>
                <a:lnTo>
                  <a:pt x="9525" y="88900"/>
                </a:lnTo>
                <a:lnTo>
                  <a:pt x="9525" y="85725"/>
                </a:lnTo>
                <a:lnTo>
                  <a:pt x="9525" y="79375"/>
                </a:lnTo>
                <a:lnTo>
                  <a:pt x="6350" y="79375"/>
                </a:lnTo>
                <a:lnTo>
                  <a:pt x="6350" y="73025"/>
                </a:lnTo>
                <a:lnTo>
                  <a:pt x="6350" y="69850"/>
                </a:lnTo>
                <a:lnTo>
                  <a:pt x="6350" y="66675"/>
                </a:lnTo>
                <a:lnTo>
                  <a:pt x="6350" y="63500"/>
                </a:lnTo>
                <a:lnTo>
                  <a:pt x="3175" y="63500"/>
                </a:lnTo>
                <a:lnTo>
                  <a:pt x="3175" y="60325"/>
                </a:lnTo>
                <a:lnTo>
                  <a:pt x="0" y="60325"/>
                </a:lnTo>
                <a:lnTo>
                  <a:pt x="0" y="57150"/>
                </a:lnTo>
                <a:lnTo>
                  <a:pt x="3175" y="57150"/>
                </a:lnTo>
                <a:lnTo>
                  <a:pt x="3175" y="53975"/>
                </a:lnTo>
                <a:lnTo>
                  <a:pt x="6350" y="53975"/>
                </a:lnTo>
                <a:lnTo>
                  <a:pt x="9525" y="53975"/>
                </a:lnTo>
                <a:lnTo>
                  <a:pt x="9525" y="50800"/>
                </a:lnTo>
                <a:lnTo>
                  <a:pt x="12700" y="50800"/>
                </a:lnTo>
                <a:lnTo>
                  <a:pt x="15875" y="53975"/>
                </a:lnTo>
                <a:lnTo>
                  <a:pt x="28575" y="53975"/>
                </a:lnTo>
                <a:lnTo>
                  <a:pt x="28575" y="50800"/>
                </a:lnTo>
                <a:lnTo>
                  <a:pt x="31750" y="50800"/>
                </a:lnTo>
                <a:lnTo>
                  <a:pt x="31750" y="47625"/>
                </a:lnTo>
                <a:lnTo>
                  <a:pt x="38100" y="47625"/>
                </a:lnTo>
                <a:lnTo>
                  <a:pt x="41275" y="47625"/>
                </a:lnTo>
                <a:lnTo>
                  <a:pt x="41275" y="44450"/>
                </a:lnTo>
                <a:lnTo>
                  <a:pt x="41275" y="41275"/>
                </a:lnTo>
                <a:lnTo>
                  <a:pt x="44450" y="41275"/>
                </a:lnTo>
                <a:lnTo>
                  <a:pt x="44450" y="38100"/>
                </a:lnTo>
                <a:lnTo>
                  <a:pt x="44450" y="34925"/>
                </a:lnTo>
                <a:lnTo>
                  <a:pt x="47625" y="34925"/>
                </a:lnTo>
                <a:lnTo>
                  <a:pt x="47625" y="38100"/>
                </a:lnTo>
                <a:lnTo>
                  <a:pt x="50800" y="38100"/>
                </a:lnTo>
                <a:lnTo>
                  <a:pt x="53975" y="38100"/>
                </a:lnTo>
                <a:lnTo>
                  <a:pt x="53975" y="34925"/>
                </a:lnTo>
                <a:lnTo>
                  <a:pt x="57150" y="34925"/>
                </a:lnTo>
                <a:lnTo>
                  <a:pt x="57150" y="31750"/>
                </a:lnTo>
                <a:lnTo>
                  <a:pt x="60325" y="31750"/>
                </a:lnTo>
                <a:lnTo>
                  <a:pt x="60325" y="28575"/>
                </a:lnTo>
                <a:lnTo>
                  <a:pt x="63500" y="28575"/>
                </a:lnTo>
                <a:lnTo>
                  <a:pt x="63500" y="25400"/>
                </a:lnTo>
                <a:lnTo>
                  <a:pt x="63500" y="22225"/>
                </a:lnTo>
                <a:lnTo>
                  <a:pt x="66675" y="19050"/>
                </a:lnTo>
                <a:lnTo>
                  <a:pt x="66675" y="15875"/>
                </a:lnTo>
                <a:lnTo>
                  <a:pt x="66675" y="12700"/>
                </a:lnTo>
                <a:lnTo>
                  <a:pt x="69850" y="12700"/>
                </a:lnTo>
                <a:lnTo>
                  <a:pt x="69850" y="9525"/>
                </a:lnTo>
                <a:lnTo>
                  <a:pt x="73025" y="9525"/>
                </a:lnTo>
                <a:lnTo>
                  <a:pt x="76200" y="6350"/>
                </a:lnTo>
                <a:lnTo>
                  <a:pt x="79375" y="6350"/>
                </a:lnTo>
                <a:lnTo>
                  <a:pt x="79375" y="3175"/>
                </a:lnTo>
                <a:lnTo>
                  <a:pt x="82550" y="3175"/>
                </a:lnTo>
                <a:lnTo>
                  <a:pt x="85725" y="3175"/>
                </a:lnTo>
                <a:lnTo>
                  <a:pt x="88900" y="3175"/>
                </a:lnTo>
                <a:close/>
              </a:path>
            </a:pathLst>
          </a:custGeom>
          <a:solidFill>
            <a:srgbClr val="A6A6A6"/>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797" name="Lewiston, ID-WA">
            <a:extLst>
              <a:ext uri="{FF2B5EF4-FFF2-40B4-BE49-F238E27FC236}">
                <a16:creationId xmlns:a16="http://schemas.microsoft.com/office/drawing/2014/main" xmlns="" id="{00000000-0008-0000-0000-0000DF020000}"/>
              </a:ext>
            </a:extLst>
          </p:cNvPr>
          <p:cNvSpPr>
            <a:spLocks/>
          </p:cNvSpPr>
          <p:nvPr/>
        </p:nvSpPr>
        <p:spPr bwMode="auto">
          <a:xfrm>
            <a:off x="4581198" y="3223508"/>
            <a:ext cx="158750" cy="137903"/>
          </a:xfrm>
          <a:custGeom>
            <a:avLst/>
            <a:gdLst>
              <a:gd name="connsiteX0" fmla="*/ 123825 w 158750"/>
              <a:gd name="connsiteY0" fmla="*/ 0 h 139700"/>
              <a:gd name="connsiteX1" fmla="*/ 127000 w 158750"/>
              <a:gd name="connsiteY1" fmla="*/ 0 h 139700"/>
              <a:gd name="connsiteX2" fmla="*/ 130175 w 158750"/>
              <a:gd name="connsiteY2" fmla="*/ 0 h 139700"/>
              <a:gd name="connsiteX3" fmla="*/ 133350 w 158750"/>
              <a:gd name="connsiteY3" fmla="*/ 0 h 139700"/>
              <a:gd name="connsiteX4" fmla="*/ 139700 w 158750"/>
              <a:gd name="connsiteY4" fmla="*/ 0 h 139700"/>
              <a:gd name="connsiteX5" fmla="*/ 142875 w 158750"/>
              <a:gd name="connsiteY5" fmla="*/ 0 h 139700"/>
              <a:gd name="connsiteX6" fmla="*/ 146050 w 158750"/>
              <a:gd name="connsiteY6" fmla="*/ 0 h 139700"/>
              <a:gd name="connsiteX7" fmla="*/ 149225 w 158750"/>
              <a:gd name="connsiteY7" fmla="*/ 0 h 139700"/>
              <a:gd name="connsiteX8" fmla="*/ 149225 w 158750"/>
              <a:gd name="connsiteY8" fmla="*/ 3175 h 139700"/>
              <a:gd name="connsiteX9" fmla="*/ 152400 w 158750"/>
              <a:gd name="connsiteY9" fmla="*/ 3175 h 139700"/>
              <a:gd name="connsiteX10" fmla="*/ 152400 w 158750"/>
              <a:gd name="connsiteY10" fmla="*/ 6350 h 139700"/>
              <a:gd name="connsiteX11" fmla="*/ 152400 w 158750"/>
              <a:gd name="connsiteY11" fmla="*/ 9525 h 139700"/>
              <a:gd name="connsiteX12" fmla="*/ 149225 w 158750"/>
              <a:gd name="connsiteY12" fmla="*/ 12700 h 139700"/>
              <a:gd name="connsiteX13" fmla="*/ 149225 w 158750"/>
              <a:gd name="connsiteY13" fmla="*/ 15875 h 139700"/>
              <a:gd name="connsiteX14" fmla="*/ 149225 w 158750"/>
              <a:gd name="connsiteY14" fmla="*/ 19050 h 139700"/>
              <a:gd name="connsiteX15" fmla="*/ 149225 w 158750"/>
              <a:gd name="connsiteY15" fmla="*/ 22225 h 139700"/>
              <a:gd name="connsiteX16" fmla="*/ 149225 w 158750"/>
              <a:gd name="connsiteY16" fmla="*/ 25400 h 139700"/>
              <a:gd name="connsiteX17" fmla="*/ 149225 w 158750"/>
              <a:gd name="connsiteY17" fmla="*/ 28575 h 139700"/>
              <a:gd name="connsiteX18" fmla="*/ 152400 w 158750"/>
              <a:gd name="connsiteY18" fmla="*/ 28575 h 139700"/>
              <a:gd name="connsiteX19" fmla="*/ 158750 w 158750"/>
              <a:gd name="connsiteY19" fmla="*/ 28575 h 139700"/>
              <a:gd name="connsiteX20" fmla="*/ 158750 w 158750"/>
              <a:gd name="connsiteY20" fmla="*/ 31750 h 139700"/>
              <a:gd name="connsiteX21" fmla="*/ 158750 w 158750"/>
              <a:gd name="connsiteY21" fmla="*/ 34925 h 139700"/>
              <a:gd name="connsiteX22" fmla="*/ 155575 w 158750"/>
              <a:gd name="connsiteY22" fmla="*/ 34925 h 139700"/>
              <a:gd name="connsiteX23" fmla="*/ 152400 w 158750"/>
              <a:gd name="connsiteY23" fmla="*/ 34925 h 139700"/>
              <a:gd name="connsiteX24" fmla="*/ 152400 w 158750"/>
              <a:gd name="connsiteY24" fmla="*/ 38100 h 139700"/>
              <a:gd name="connsiteX25" fmla="*/ 155575 w 158750"/>
              <a:gd name="connsiteY25" fmla="*/ 38100 h 139700"/>
              <a:gd name="connsiteX26" fmla="*/ 155575 w 158750"/>
              <a:gd name="connsiteY26" fmla="*/ 41275 h 139700"/>
              <a:gd name="connsiteX27" fmla="*/ 155575 w 158750"/>
              <a:gd name="connsiteY27" fmla="*/ 44450 h 139700"/>
              <a:gd name="connsiteX28" fmla="*/ 155575 w 158750"/>
              <a:gd name="connsiteY28" fmla="*/ 53975 h 139700"/>
              <a:gd name="connsiteX29" fmla="*/ 155575 w 158750"/>
              <a:gd name="connsiteY29" fmla="*/ 57150 h 139700"/>
              <a:gd name="connsiteX30" fmla="*/ 152400 w 158750"/>
              <a:gd name="connsiteY30" fmla="*/ 57150 h 139700"/>
              <a:gd name="connsiteX31" fmla="*/ 149225 w 158750"/>
              <a:gd name="connsiteY31" fmla="*/ 57150 h 139700"/>
              <a:gd name="connsiteX32" fmla="*/ 146050 w 158750"/>
              <a:gd name="connsiteY32" fmla="*/ 57150 h 139700"/>
              <a:gd name="connsiteX33" fmla="*/ 146050 w 158750"/>
              <a:gd name="connsiteY33" fmla="*/ 53975 h 139700"/>
              <a:gd name="connsiteX34" fmla="*/ 142875 w 158750"/>
              <a:gd name="connsiteY34" fmla="*/ 53975 h 139700"/>
              <a:gd name="connsiteX35" fmla="*/ 139700 w 158750"/>
              <a:gd name="connsiteY35" fmla="*/ 53975 h 139700"/>
              <a:gd name="connsiteX36" fmla="*/ 139700 w 158750"/>
              <a:gd name="connsiteY36" fmla="*/ 57150 h 139700"/>
              <a:gd name="connsiteX37" fmla="*/ 136525 w 158750"/>
              <a:gd name="connsiteY37" fmla="*/ 57150 h 139700"/>
              <a:gd name="connsiteX38" fmla="*/ 133350 w 158750"/>
              <a:gd name="connsiteY38" fmla="*/ 57150 h 139700"/>
              <a:gd name="connsiteX39" fmla="*/ 130175 w 158750"/>
              <a:gd name="connsiteY39" fmla="*/ 57150 h 139700"/>
              <a:gd name="connsiteX40" fmla="*/ 127000 w 158750"/>
              <a:gd name="connsiteY40" fmla="*/ 57150 h 139700"/>
              <a:gd name="connsiteX41" fmla="*/ 120650 w 158750"/>
              <a:gd name="connsiteY41" fmla="*/ 57150 h 139700"/>
              <a:gd name="connsiteX42" fmla="*/ 120650 w 158750"/>
              <a:gd name="connsiteY42" fmla="*/ 53975 h 139700"/>
              <a:gd name="connsiteX43" fmla="*/ 117475 w 158750"/>
              <a:gd name="connsiteY43" fmla="*/ 53975 h 139700"/>
              <a:gd name="connsiteX44" fmla="*/ 114300 w 158750"/>
              <a:gd name="connsiteY44" fmla="*/ 53975 h 139700"/>
              <a:gd name="connsiteX45" fmla="*/ 111125 w 158750"/>
              <a:gd name="connsiteY45" fmla="*/ 53975 h 139700"/>
              <a:gd name="connsiteX46" fmla="*/ 107950 w 158750"/>
              <a:gd name="connsiteY46" fmla="*/ 53975 h 139700"/>
              <a:gd name="connsiteX47" fmla="*/ 107950 w 158750"/>
              <a:gd name="connsiteY47" fmla="*/ 57150 h 139700"/>
              <a:gd name="connsiteX48" fmla="*/ 107950 w 158750"/>
              <a:gd name="connsiteY48" fmla="*/ 63500 h 139700"/>
              <a:gd name="connsiteX49" fmla="*/ 111125 w 158750"/>
              <a:gd name="connsiteY49" fmla="*/ 63500 h 139700"/>
              <a:gd name="connsiteX50" fmla="*/ 111125 w 158750"/>
              <a:gd name="connsiteY50" fmla="*/ 69850 h 139700"/>
              <a:gd name="connsiteX51" fmla="*/ 107950 w 158750"/>
              <a:gd name="connsiteY51" fmla="*/ 69850 h 139700"/>
              <a:gd name="connsiteX52" fmla="*/ 107950 w 158750"/>
              <a:gd name="connsiteY52" fmla="*/ 73025 h 139700"/>
              <a:gd name="connsiteX53" fmla="*/ 107950 w 158750"/>
              <a:gd name="connsiteY53" fmla="*/ 76200 h 139700"/>
              <a:gd name="connsiteX54" fmla="*/ 104775 w 158750"/>
              <a:gd name="connsiteY54" fmla="*/ 76200 h 139700"/>
              <a:gd name="connsiteX55" fmla="*/ 104775 w 158750"/>
              <a:gd name="connsiteY55" fmla="*/ 79375 h 139700"/>
              <a:gd name="connsiteX56" fmla="*/ 104775 w 158750"/>
              <a:gd name="connsiteY56" fmla="*/ 82550 h 139700"/>
              <a:gd name="connsiteX57" fmla="*/ 104775 w 158750"/>
              <a:gd name="connsiteY57" fmla="*/ 85725 h 139700"/>
              <a:gd name="connsiteX58" fmla="*/ 104775 w 158750"/>
              <a:gd name="connsiteY58" fmla="*/ 88900 h 139700"/>
              <a:gd name="connsiteX59" fmla="*/ 101600 w 158750"/>
              <a:gd name="connsiteY59" fmla="*/ 88900 h 139700"/>
              <a:gd name="connsiteX60" fmla="*/ 104775 w 158750"/>
              <a:gd name="connsiteY60" fmla="*/ 92075 h 139700"/>
              <a:gd name="connsiteX61" fmla="*/ 101600 w 158750"/>
              <a:gd name="connsiteY61" fmla="*/ 95250 h 139700"/>
              <a:gd name="connsiteX62" fmla="*/ 101600 w 158750"/>
              <a:gd name="connsiteY62" fmla="*/ 98425 h 139700"/>
              <a:gd name="connsiteX63" fmla="*/ 101600 w 158750"/>
              <a:gd name="connsiteY63" fmla="*/ 101600 h 139700"/>
              <a:gd name="connsiteX64" fmla="*/ 101600 w 158750"/>
              <a:gd name="connsiteY64" fmla="*/ 104775 h 139700"/>
              <a:gd name="connsiteX65" fmla="*/ 98425 w 158750"/>
              <a:gd name="connsiteY65" fmla="*/ 107950 h 139700"/>
              <a:gd name="connsiteX66" fmla="*/ 101600 w 158750"/>
              <a:gd name="connsiteY66" fmla="*/ 107950 h 139700"/>
              <a:gd name="connsiteX67" fmla="*/ 98425 w 158750"/>
              <a:gd name="connsiteY67" fmla="*/ 114300 h 139700"/>
              <a:gd name="connsiteX68" fmla="*/ 95250 w 158750"/>
              <a:gd name="connsiteY68" fmla="*/ 114300 h 139700"/>
              <a:gd name="connsiteX69" fmla="*/ 95250 w 158750"/>
              <a:gd name="connsiteY69" fmla="*/ 117475 h 139700"/>
              <a:gd name="connsiteX70" fmla="*/ 95250 w 158750"/>
              <a:gd name="connsiteY70" fmla="*/ 120650 h 139700"/>
              <a:gd name="connsiteX71" fmla="*/ 92075 w 158750"/>
              <a:gd name="connsiteY71" fmla="*/ 120650 h 139700"/>
              <a:gd name="connsiteX72" fmla="*/ 92075 w 158750"/>
              <a:gd name="connsiteY72" fmla="*/ 123825 h 139700"/>
              <a:gd name="connsiteX73" fmla="*/ 88900 w 158750"/>
              <a:gd name="connsiteY73" fmla="*/ 123825 h 139700"/>
              <a:gd name="connsiteX74" fmla="*/ 88900 w 158750"/>
              <a:gd name="connsiteY74" fmla="*/ 130175 h 139700"/>
              <a:gd name="connsiteX75" fmla="*/ 92075 w 158750"/>
              <a:gd name="connsiteY75" fmla="*/ 130175 h 139700"/>
              <a:gd name="connsiteX76" fmla="*/ 92075 w 158750"/>
              <a:gd name="connsiteY76" fmla="*/ 133350 h 139700"/>
              <a:gd name="connsiteX77" fmla="*/ 88900 w 158750"/>
              <a:gd name="connsiteY77" fmla="*/ 136525 h 139700"/>
              <a:gd name="connsiteX78" fmla="*/ 85725 w 158750"/>
              <a:gd name="connsiteY78" fmla="*/ 136525 h 139700"/>
              <a:gd name="connsiteX79" fmla="*/ 85725 w 158750"/>
              <a:gd name="connsiteY79" fmla="*/ 139700 h 139700"/>
              <a:gd name="connsiteX80" fmla="*/ 82550 w 158750"/>
              <a:gd name="connsiteY80" fmla="*/ 139700 h 139700"/>
              <a:gd name="connsiteX81" fmla="*/ 79375 w 158750"/>
              <a:gd name="connsiteY81" fmla="*/ 136525 h 139700"/>
              <a:gd name="connsiteX82" fmla="*/ 79375 w 158750"/>
              <a:gd name="connsiteY82" fmla="*/ 133350 h 139700"/>
              <a:gd name="connsiteX83" fmla="*/ 76200 w 158750"/>
              <a:gd name="connsiteY83" fmla="*/ 130175 h 139700"/>
              <a:gd name="connsiteX84" fmla="*/ 76200 w 158750"/>
              <a:gd name="connsiteY84" fmla="*/ 127000 h 139700"/>
              <a:gd name="connsiteX85" fmla="*/ 73025 w 158750"/>
              <a:gd name="connsiteY85" fmla="*/ 120650 h 139700"/>
              <a:gd name="connsiteX86" fmla="*/ 73025 w 158750"/>
              <a:gd name="connsiteY86" fmla="*/ 112713 h 139700"/>
              <a:gd name="connsiteX87" fmla="*/ 71437 w 158750"/>
              <a:gd name="connsiteY87" fmla="*/ 111125 h 139700"/>
              <a:gd name="connsiteX88" fmla="*/ 69850 w 158750"/>
              <a:gd name="connsiteY88" fmla="*/ 111125 h 139700"/>
              <a:gd name="connsiteX89" fmla="*/ 69850 w 158750"/>
              <a:gd name="connsiteY89" fmla="*/ 109538 h 139700"/>
              <a:gd name="connsiteX90" fmla="*/ 66675 w 158750"/>
              <a:gd name="connsiteY90" fmla="*/ 109538 h 139700"/>
              <a:gd name="connsiteX91" fmla="*/ 63500 w 158750"/>
              <a:gd name="connsiteY91" fmla="*/ 109538 h 139700"/>
              <a:gd name="connsiteX92" fmla="*/ 34925 w 158750"/>
              <a:gd name="connsiteY92" fmla="*/ 103188 h 139700"/>
              <a:gd name="connsiteX93" fmla="*/ 19050 w 158750"/>
              <a:gd name="connsiteY93" fmla="*/ 100013 h 139700"/>
              <a:gd name="connsiteX94" fmla="*/ 6350 w 158750"/>
              <a:gd name="connsiteY94" fmla="*/ 96838 h 139700"/>
              <a:gd name="connsiteX95" fmla="*/ 0 w 158750"/>
              <a:gd name="connsiteY95" fmla="*/ 96838 h 139700"/>
              <a:gd name="connsiteX96" fmla="*/ 0 w 158750"/>
              <a:gd name="connsiteY96" fmla="*/ 93663 h 139700"/>
              <a:gd name="connsiteX97" fmla="*/ 3175 w 158750"/>
              <a:gd name="connsiteY97" fmla="*/ 90488 h 139700"/>
              <a:gd name="connsiteX98" fmla="*/ 3175 w 158750"/>
              <a:gd name="connsiteY98" fmla="*/ 87313 h 139700"/>
              <a:gd name="connsiteX99" fmla="*/ 3175 w 158750"/>
              <a:gd name="connsiteY99" fmla="*/ 84138 h 139700"/>
              <a:gd name="connsiteX100" fmla="*/ 3175 w 158750"/>
              <a:gd name="connsiteY100" fmla="*/ 80963 h 139700"/>
              <a:gd name="connsiteX101" fmla="*/ 6350 w 158750"/>
              <a:gd name="connsiteY101" fmla="*/ 74613 h 139700"/>
              <a:gd name="connsiteX102" fmla="*/ 9525 w 158750"/>
              <a:gd name="connsiteY102" fmla="*/ 74613 h 139700"/>
              <a:gd name="connsiteX103" fmla="*/ 12700 w 158750"/>
              <a:gd name="connsiteY103" fmla="*/ 74613 h 139700"/>
              <a:gd name="connsiteX104" fmla="*/ 12700 w 158750"/>
              <a:gd name="connsiteY104" fmla="*/ 71438 h 139700"/>
              <a:gd name="connsiteX105" fmla="*/ 12700 w 158750"/>
              <a:gd name="connsiteY105" fmla="*/ 68263 h 139700"/>
              <a:gd name="connsiteX106" fmla="*/ 15875 w 158750"/>
              <a:gd name="connsiteY106" fmla="*/ 68263 h 139700"/>
              <a:gd name="connsiteX107" fmla="*/ 15875 w 158750"/>
              <a:gd name="connsiteY107" fmla="*/ 61913 h 139700"/>
              <a:gd name="connsiteX108" fmla="*/ 15875 w 158750"/>
              <a:gd name="connsiteY108" fmla="*/ 55563 h 139700"/>
              <a:gd name="connsiteX109" fmla="*/ 15875 w 158750"/>
              <a:gd name="connsiteY109" fmla="*/ 52388 h 139700"/>
              <a:gd name="connsiteX110" fmla="*/ 19050 w 158750"/>
              <a:gd name="connsiteY110" fmla="*/ 52388 h 139700"/>
              <a:gd name="connsiteX111" fmla="*/ 19050 w 158750"/>
              <a:gd name="connsiteY111" fmla="*/ 49213 h 139700"/>
              <a:gd name="connsiteX112" fmla="*/ 19050 w 158750"/>
              <a:gd name="connsiteY112" fmla="*/ 46038 h 139700"/>
              <a:gd name="connsiteX113" fmla="*/ 19050 w 158750"/>
              <a:gd name="connsiteY113" fmla="*/ 42863 h 139700"/>
              <a:gd name="connsiteX114" fmla="*/ 19050 w 158750"/>
              <a:gd name="connsiteY114" fmla="*/ 39688 h 139700"/>
              <a:gd name="connsiteX115" fmla="*/ 19050 w 158750"/>
              <a:gd name="connsiteY115" fmla="*/ 36513 h 139700"/>
              <a:gd name="connsiteX116" fmla="*/ 22225 w 158750"/>
              <a:gd name="connsiteY116" fmla="*/ 33338 h 139700"/>
              <a:gd name="connsiteX117" fmla="*/ 22225 w 158750"/>
              <a:gd name="connsiteY117" fmla="*/ 30163 h 139700"/>
              <a:gd name="connsiteX118" fmla="*/ 22225 w 158750"/>
              <a:gd name="connsiteY118" fmla="*/ 26988 h 139700"/>
              <a:gd name="connsiteX119" fmla="*/ 25400 w 158750"/>
              <a:gd name="connsiteY119" fmla="*/ 26988 h 139700"/>
              <a:gd name="connsiteX120" fmla="*/ 25400 w 158750"/>
              <a:gd name="connsiteY120" fmla="*/ 23813 h 139700"/>
              <a:gd name="connsiteX121" fmla="*/ 28575 w 158750"/>
              <a:gd name="connsiteY121" fmla="*/ 23813 h 139700"/>
              <a:gd name="connsiteX122" fmla="*/ 31750 w 158750"/>
              <a:gd name="connsiteY122" fmla="*/ 23813 h 139700"/>
              <a:gd name="connsiteX123" fmla="*/ 34925 w 158750"/>
              <a:gd name="connsiteY123" fmla="*/ 23813 h 139700"/>
              <a:gd name="connsiteX124" fmla="*/ 38100 w 158750"/>
              <a:gd name="connsiteY124" fmla="*/ 23813 h 139700"/>
              <a:gd name="connsiteX125" fmla="*/ 41275 w 158750"/>
              <a:gd name="connsiteY125" fmla="*/ 23813 h 139700"/>
              <a:gd name="connsiteX126" fmla="*/ 44450 w 158750"/>
              <a:gd name="connsiteY126" fmla="*/ 26988 h 139700"/>
              <a:gd name="connsiteX127" fmla="*/ 47625 w 158750"/>
              <a:gd name="connsiteY127" fmla="*/ 26988 h 139700"/>
              <a:gd name="connsiteX128" fmla="*/ 50800 w 158750"/>
              <a:gd name="connsiteY128" fmla="*/ 20638 h 139700"/>
              <a:gd name="connsiteX129" fmla="*/ 50800 w 158750"/>
              <a:gd name="connsiteY129" fmla="*/ 23813 h 139700"/>
              <a:gd name="connsiteX130" fmla="*/ 50800 w 158750"/>
              <a:gd name="connsiteY130" fmla="*/ 26988 h 139700"/>
              <a:gd name="connsiteX131" fmla="*/ 53975 w 158750"/>
              <a:gd name="connsiteY131" fmla="*/ 26988 h 139700"/>
              <a:gd name="connsiteX132" fmla="*/ 53975 w 158750"/>
              <a:gd name="connsiteY132" fmla="*/ 23813 h 139700"/>
              <a:gd name="connsiteX133" fmla="*/ 60325 w 158750"/>
              <a:gd name="connsiteY133" fmla="*/ 23813 h 139700"/>
              <a:gd name="connsiteX134" fmla="*/ 60325 w 158750"/>
              <a:gd name="connsiteY134" fmla="*/ 26988 h 139700"/>
              <a:gd name="connsiteX135" fmla="*/ 63500 w 158750"/>
              <a:gd name="connsiteY135" fmla="*/ 26988 h 139700"/>
              <a:gd name="connsiteX136" fmla="*/ 69850 w 158750"/>
              <a:gd name="connsiteY136" fmla="*/ 26988 h 139700"/>
              <a:gd name="connsiteX137" fmla="*/ 69850 w 158750"/>
              <a:gd name="connsiteY137" fmla="*/ 25400 h 139700"/>
              <a:gd name="connsiteX138" fmla="*/ 73025 w 158750"/>
              <a:gd name="connsiteY138" fmla="*/ 12700 h 139700"/>
              <a:gd name="connsiteX139" fmla="*/ 73025 w 158750"/>
              <a:gd name="connsiteY139" fmla="*/ 6350 h 139700"/>
              <a:gd name="connsiteX140" fmla="*/ 76200 w 158750"/>
              <a:gd name="connsiteY140" fmla="*/ 3175 h 139700"/>
              <a:gd name="connsiteX141" fmla="*/ 79375 w 158750"/>
              <a:gd name="connsiteY141" fmla="*/ 6350 h 139700"/>
              <a:gd name="connsiteX142" fmla="*/ 85725 w 158750"/>
              <a:gd name="connsiteY142" fmla="*/ 6350 h 139700"/>
              <a:gd name="connsiteX143" fmla="*/ 88900 w 158750"/>
              <a:gd name="connsiteY143" fmla="*/ 6350 h 139700"/>
              <a:gd name="connsiteX144" fmla="*/ 92075 w 158750"/>
              <a:gd name="connsiteY144" fmla="*/ 9525 h 139700"/>
              <a:gd name="connsiteX145" fmla="*/ 95250 w 158750"/>
              <a:gd name="connsiteY145" fmla="*/ 9525 h 139700"/>
              <a:gd name="connsiteX146" fmla="*/ 98425 w 158750"/>
              <a:gd name="connsiteY146" fmla="*/ 9525 h 139700"/>
              <a:gd name="connsiteX147" fmla="*/ 104775 w 158750"/>
              <a:gd name="connsiteY147" fmla="*/ 9525 h 139700"/>
              <a:gd name="connsiteX148" fmla="*/ 111125 w 158750"/>
              <a:gd name="connsiteY148" fmla="*/ 12700 h 139700"/>
              <a:gd name="connsiteX149" fmla="*/ 114300 w 158750"/>
              <a:gd name="connsiteY149" fmla="*/ 12700 h 139700"/>
              <a:gd name="connsiteX150" fmla="*/ 114300 w 158750"/>
              <a:gd name="connsiteY150" fmla="*/ 9525 h 139700"/>
              <a:gd name="connsiteX151" fmla="*/ 117475 w 158750"/>
              <a:gd name="connsiteY151" fmla="*/ 9525 h 139700"/>
              <a:gd name="connsiteX152" fmla="*/ 117475 w 158750"/>
              <a:gd name="connsiteY152" fmla="*/ 6350 h 139700"/>
              <a:gd name="connsiteX153" fmla="*/ 120650 w 158750"/>
              <a:gd name="connsiteY153" fmla="*/ 6350 h 139700"/>
              <a:gd name="connsiteX154" fmla="*/ 120650 w 158750"/>
              <a:gd name="connsiteY154" fmla="*/ 3175 h 139700"/>
              <a:gd name="connsiteX155" fmla="*/ 123825 w 158750"/>
              <a:gd name="connsiteY155" fmla="*/ 3175 h 139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158750" h="139700">
                <a:moveTo>
                  <a:pt x="123825" y="0"/>
                </a:moveTo>
                <a:lnTo>
                  <a:pt x="127000" y="0"/>
                </a:lnTo>
                <a:lnTo>
                  <a:pt x="130175" y="0"/>
                </a:lnTo>
                <a:lnTo>
                  <a:pt x="133350" y="0"/>
                </a:lnTo>
                <a:lnTo>
                  <a:pt x="139700" y="0"/>
                </a:lnTo>
                <a:lnTo>
                  <a:pt x="142875" y="0"/>
                </a:lnTo>
                <a:lnTo>
                  <a:pt x="146050" y="0"/>
                </a:lnTo>
                <a:lnTo>
                  <a:pt x="149225" y="0"/>
                </a:lnTo>
                <a:lnTo>
                  <a:pt x="149225" y="3175"/>
                </a:lnTo>
                <a:lnTo>
                  <a:pt x="152400" y="3175"/>
                </a:lnTo>
                <a:lnTo>
                  <a:pt x="152400" y="6350"/>
                </a:lnTo>
                <a:lnTo>
                  <a:pt x="152400" y="9525"/>
                </a:lnTo>
                <a:lnTo>
                  <a:pt x="149225" y="12700"/>
                </a:lnTo>
                <a:lnTo>
                  <a:pt x="149225" y="15875"/>
                </a:lnTo>
                <a:lnTo>
                  <a:pt x="149225" y="19050"/>
                </a:lnTo>
                <a:lnTo>
                  <a:pt x="149225" y="22225"/>
                </a:lnTo>
                <a:lnTo>
                  <a:pt x="149225" y="25400"/>
                </a:lnTo>
                <a:lnTo>
                  <a:pt x="149225" y="28575"/>
                </a:lnTo>
                <a:lnTo>
                  <a:pt x="152400" y="28575"/>
                </a:lnTo>
                <a:lnTo>
                  <a:pt x="158750" y="28575"/>
                </a:lnTo>
                <a:lnTo>
                  <a:pt x="158750" y="31750"/>
                </a:lnTo>
                <a:lnTo>
                  <a:pt x="158750" y="34925"/>
                </a:lnTo>
                <a:lnTo>
                  <a:pt x="155575" y="34925"/>
                </a:lnTo>
                <a:lnTo>
                  <a:pt x="152400" y="34925"/>
                </a:lnTo>
                <a:lnTo>
                  <a:pt x="152400" y="38100"/>
                </a:lnTo>
                <a:lnTo>
                  <a:pt x="155575" y="38100"/>
                </a:lnTo>
                <a:lnTo>
                  <a:pt x="155575" y="41275"/>
                </a:lnTo>
                <a:lnTo>
                  <a:pt x="155575" y="44450"/>
                </a:lnTo>
                <a:lnTo>
                  <a:pt x="155575" y="53975"/>
                </a:lnTo>
                <a:lnTo>
                  <a:pt x="155575" y="57150"/>
                </a:lnTo>
                <a:lnTo>
                  <a:pt x="152400" y="57150"/>
                </a:lnTo>
                <a:lnTo>
                  <a:pt x="149225" y="57150"/>
                </a:lnTo>
                <a:lnTo>
                  <a:pt x="146050" y="57150"/>
                </a:lnTo>
                <a:lnTo>
                  <a:pt x="146050" y="53975"/>
                </a:lnTo>
                <a:lnTo>
                  <a:pt x="142875" y="53975"/>
                </a:lnTo>
                <a:lnTo>
                  <a:pt x="139700" y="53975"/>
                </a:lnTo>
                <a:lnTo>
                  <a:pt x="139700" y="57150"/>
                </a:lnTo>
                <a:lnTo>
                  <a:pt x="136525" y="57150"/>
                </a:lnTo>
                <a:lnTo>
                  <a:pt x="133350" y="57150"/>
                </a:lnTo>
                <a:lnTo>
                  <a:pt x="130175" y="57150"/>
                </a:lnTo>
                <a:lnTo>
                  <a:pt x="127000" y="57150"/>
                </a:lnTo>
                <a:lnTo>
                  <a:pt x="120650" y="57150"/>
                </a:lnTo>
                <a:lnTo>
                  <a:pt x="120650" y="53975"/>
                </a:lnTo>
                <a:lnTo>
                  <a:pt x="117475" y="53975"/>
                </a:lnTo>
                <a:lnTo>
                  <a:pt x="114300" y="53975"/>
                </a:lnTo>
                <a:lnTo>
                  <a:pt x="111125" y="53975"/>
                </a:lnTo>
                <a:lnTo>
                  <a:pt x="107950" y="53975"/>
                </a:lnTo>
                <a:lnTo>
                  <a:pt x="107950" y="57150"/>
                </a:lnTo>
                <a:lnTo>
                  <a:pt x="107950" y="63500"/>
                </a:lnTo>
                <a:lnTo>
                  <a:pt x="111125" y="63500"/>
                </a:lnTo>
                <a:lnTo>
                  <a:pt x="111125" y="69850"/>
                </a:lnTo>
                <a:lnTo>
                  <a:pt x="107950" y="69850"/>
                </a:lnTo>
                <a:lnTo>
                  <a:pt x="107950" y="73025"/>
                </a:lnTo>
                <a:lnTo>
                  <a:pt x="107950" y="76200"/>
                </a:lnTo>
                <a:lnTo>
                  <a:pt x="104775" y="76200"/>
                </a:lnTo>
                <a:lnTo>
                  <a:pt x="104775" y="79375"/>
                </a:lnTo>
                <a:lnTo>
                  <a:pt x="104775" y="82550"/>
                </a:lnTo>
                <a:lnTo>
                  <a:pt x="104775" y="85725"/>
                </a:lnTo>
                <a:lnTo>
                  <a:pt x="104775" y="88900"/>
                </a:lnTo>
                <a:lnTo>
                  <a:pt x="101600" y="88900"/>
                </a:lnTo>
                <a:lnTo>
                  <a:pt x="104775" y="92075"/>
                </a:lnTo>
                <a:lnTo>
                  <a:pt x="101600" y="95250"/>
                </a:lnTo>
                <a:lnTo>
                  <a:pt x="101600" y="98425"/>
                </a:lnTo>
                <a:lnTo>
                  <a:pt x="101600" y="101600"/>
                </a:lnTo>
                <a:lnTo>
                  <a:pt x="101600" y="104775"/>
                </a:lnTo>
                <a:lnTo>
                  <a:pt x="98425" y="107950"/>
                </a:lnTo>
                <a:lnTo>
                  <a:pt x="101600" y="107950"/>
                </a:lnTo>
                <a:lnTo>
                  <a:pt x="98425" y="114300"/>
                </a:lnTo>
                <a:lnTo>
                  <a:pt x="95250" y="114300"/>
                </a:lnTo>
                <a:lnTo>
                  <a:pt x="95250" y="117475"/>
                </a:lnTo>
                <a:lnTo>
                  <a:pt x="95250" y="120650"/>
                </a:lnTo>
                <a:lnTo>
                  <a:pt x="92075" y="120650"/>
                </a:lnTo>
                <a:lnTo>
                  <a:pt x="92075" y="123825"/>
                </a:lnTo>
                <a:lnTo>
                  <a:pt x="88900" y="123825"/>
                </a:lnTo>
                <a:lnTo>
                  <a:pt x="88900" y="130175"/>
                </a:lnTo>
                <a:lnTo>
                  <a:pt x="92075" y="130175"/>
                </a:lnTo>
                <a:lnTo>
                  <a:pt x="92075" y="133350"/>
                </a:lnTo>
                <a:lnTo>
                  <a:pt x="88900" y="136525"/>
                </a:lnTo>
                <a:lnTo>
                  <a:pt x="85725" y="136525"/>
                </a:lnTo>
                <a:lnTo>
                  <a:pt x="85725" y="139700"/>
                </a:lnTo>
                <a:lnTo>
                  <a:pt x="82550" y="139700"/>
                </a:lnTo>
                <a:lnTo>
                  <a:pt x="79375" y="136525"/>
                </a:lnTo>
                <a:lnTo>
                  <a:pt x="79375" y="133350"/>
                </a:lnTo>
                <a:lnTo>
                  <a:pt x="76200" y="130175"/>
                </a:lnTo>
                <a:lnTo>
                  <a:pt x="76200" y="127000"/>
                </a:lnTo>
                <a:lnTo>
                  <a:pt x="73025" y="120650"/>
                </a:lnTo>
                <a:lnTo>
                  <a:pt x="73025" y="112713"/>
                </a:lnTo>
                <a:lnTo>
                  <a:pt x="71437" y="111125"/>
                </a:lnTo>
                <a:lnTo>
                  <a:pt x="69850" y="111125"/>
                </a:lnTo>
                <a:lnTo>
                  <a:pt x="69850" y="109538"/>
                </a:lnTo>
                <a:lnTo>
                  <a:pt x="66675" y="109538"/>
                </a:lnTo>
                <a:lnTo>
                  <a:pt x="63500" y="109538"/>
                </a:lnTo>
                <a:lnTo>
                  <a:pt x="34925" y="103188"/>
                </a:lnTo>
                <a:lnTo>
                  <a:pt x="19050" y="100013"/>
                </a:lnTo>
                <a:lnTo>
                  <a:pt x="6350" y="96838"/>
                </a:lnTo>
                <a:lnTo>
                  <a:pt x="0" y="96838"/>
                </a:lnTo>
                <a:lnTo>
                  <a:pt x="0" y="93663"/>
                </a:lnTo>
                <a:lnTo>
                  <a:pt x="3175" y="90488"/>
                </a:lnTo>
                <a:lnTo>
                  <a:pt x="3175" y="87313"/>
                </a:lnTo>
                <a:lnTo>
                  <a:pt x="3175" y="84138"/>
                </a:lnTo>
                <a:lnTo>
                  <a:pt x="3175" y="80963"/>
                </a:lnTo>
                <a:lnTo>
                  <a:pt x="6350" y="74613"/>
                </a:lnTo>
                <a:lnTo>
                  <a:pt x="9525" y="74613"/>
                </a:lnTo>
                <a:lnTo>
                  <a:pt x="12700" y="74613"/>
                </a:lnTo>
                <a:lnTo>
                  <a:pt x="12700" y="71438"/>
                </a:lnTo>
                <a:lnTo>
                  <a:pt x="12700" y="68263"/>
                </a:lnTo>
                <a:lnTo>
                  <a:pt x="15875" y="68263"/>
                </a:lnTo>
                <a:lnTo>
                  <a:pt x="15875" y="61913"/>
                </a:lnTo>
                <a:lnTo>
                  <a:pt x="15875" y="55563"/>
                </a:lnTo>
                <a:lnTo>
                  <a:pt x="15875" y="52388"/>
                </a:lnTo>
                <a:lnTo>
                  <a:pt x="19050" y="52388"/>
                </a:lnTo>
                <a:lnTo>
                  <a:pt x="19050" y="49213"/>
                </a:lnTo>
                <a:lnTo>
                  <a:pt x="19050" y="46038"/>
                </a:lnTo>
                <a:lnTo>
                  <a:pt x="19050" y="42863"/>
                </a:lnTo>
                <a:lnTo>
                  <a:pt x="19050" y="39688"/>
                </a:lnTo>
                <a:lnTo>
                  <a:pt x="19050" y="36513"/>
                </a:lnTo>
                <a:lnTo>
                  <a:pt x="22225" y="33338"/>
                </a:lnTo>
                <a:lnTo>
                  <a:pt x="22225" y="30163"/>
                </a:lnTo>
                <a:lnTo>
                  <a:pt x="22225" y="26988"/>
                </a:lnTo>
                <a:lnTo>
                  <a:pt x="25400" y="26988"/>
                </a:lnTo>
                <a:lnTo>
                  <a:pt x="25400" y="23813"/>
                </a:lnTo>
                <a:lnTo>
                  <a:pt x="28575" y="23813"/>
                </a:lnTo>
                <a:lnTo>
                  <a:pt x="31750" y="23813"/>
                </a:lnTo>
                <a:lnTo>
                  <a:pt x="34925" y="23813"/>
                </a:lnTo>
                <a:lnTo>
                  <a:pt x="38100" y="23813"/>
                </a:lnTo>
                <a:lnTo>
                  <a:pt x="41275" y="23813"/>
                </a:lnTo>
                <a:lnTo>
                  <a:pt x="44450" y="26988"/>
                </a:lnTo>
                <a:lnTo>
                  <a:pt x="47625" y="26988"/>
                </a:lnTo>
                <a:lnTo>
                  <a:pt x="50800" y="20638"/>
                </a:lnTo>
                <a:lnTo>
                  <a:pt x="50800" y="23813"/>
                </a:lnTo>
                <a:lnTo>
                  <a:pt x="50800" y="26988"/>
                </a:lnTo>
                <a:lnTo>
                  <a:pt x="53975" y="26988"/>
                </a:lnTo>
                <a:lnTo>
                  <a:pt x="53975" y="23813"/>
                </a:lnTo>
                <a:lnTo>
                  <a:pt x="60325" y="23813"/>
                </a:lnTo>
                <a:lnTo>
                  <a:pt x="60325" y="26988"/>
                </a:lnTo>
                <a:lnTo>
                  <a:pt x="63500" y="26988"/>
                </a:lnTo>
                <a:lnTo>
                  <a:pt x="69850" y="26988"/>
                </a:lnTo>
                <a:lnTo>
                  <a:pt x="69850" y="25400"/>
                </a:lnTo>
                <a:lnTo>
                  <a:pt x="73025" y="12700"/>
                </a:lnTo>
                <a:lnTo>
                  <a:pt x="73025" y="6350"/>
                </a:lnTo>
                <a:lnTo>
                  <a:pt x="76200" y="3175"/>
                </a:lnTo>
                <a:lnTo>
                  <a:pt x="79375" y="6350"/>
                </a:lnTo>
                <a:lnTo>
                  <a:pt x="85725" y="6350"/>
                </a:lnTo>
                <a:lnTo>
                  <a:pt x="88900" y="6350"/>
                </a:lnTo>
                <a:lnTo>
                  <a:pt x="92075" y="9525"/>
                </a:lnTo>
                <a:lnTo>
                  <a:pt x="95250" y="9525"/>
                </a:lnTo>
                <a:lnTo>
                  <a:pt x="98425" y="9525"/>
                </a:lnTo>
                <a:lnTo>
                  <a:pt x="104775" y="9525"/>
                </a:lnTo>
                <a:lnTo>
                  <a:pt x="111125" y="12700"/>
                </a:lnTo>
                <a:lnTo>
                  <a:pt x="114300" y="12700"/>
                </a:lnTo>
                <a:lnTo>
                  <a:pt x="114300" y="9525"/>
                </a:lnTo>
                <a:lnTo>
                  <a:pt x="117475" y="9525"/>
                </a:lnTo>
                <a:lnTo>
                  <a:pt x="117475" y="6350"/>
                </a:lnTo>
                <a:lnTo>
                  <a:pt x="120650" y="6350"/>
                </a:lnTo>
                <a:lnTo>
                  <a:pt x="120650" y="3175"/>
                </a:lnTo>
                <a:lnTo>
                  <a:pt x="123825" y="3175"/>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798" name="Longview, WA">
            <a:extLst>
              <a:ext uri="{FF2B5EF4-FFF2-40B4-BE49-F238E27FC236}">
                <a16:creationId xmlns:a16="http://schemas.microsoft.com/office/drawing/2014/main" xmlns="" id="{00000000-0008-0000-0000-0000E0020000}"/>
              </a:ext>
            </a:extLst>
          </p:cNvPr>
          <p:cNvSpPr>
            <a:spLocks noEditPoints="1"/>
          </p:cNvSpPr>
          <p:nvPr/>
        </p:nvSpPr>
        <p:spPr bwMode="auto">
          <a:xfrm>
            <a:off x="3843160" y="3082221"/>
            <a:ext cx="136525" cy="111125"/>
          </a:xfrm>
          <a:custGeom>
            <a:avLst/>
            <a:gdLst>
              <a:gd name="T0" fmla="*/ 2147483647 w 86"/>
              <a:gd name="T1" fmla="*/ 2147483647 h 70"/>
              <a:gd name="T2" fmla="*/ 2147483647 w 86"/>
              <a:gd name="T3" fmla="*/ 0 h 70"/>
              <a:gd name="T4" fmla="*/ 2147483647 w 86"/>
              <a:gd name="T5" fmla="*/ 2147483647 h 70"/>
              <a:gd name="T6" fmla="*/ 2147483647 w 86"/>
              <a:gd name="T7" fmla="*/ 2147483647 h 70"/>
              <a:gd name="T8" fmla="*/ 2147483647 w 86"/>
              <a:gd name="T9" fmla="*/ 2147483647 h 70"/>
              <a:gd name="T10" fmla="*/ 2147483647 w 86"/>
              <a:gd name="T11" fmla="*/ 2147483647 h 70"/>
              <a:gd name="T12" fmla="*/ 2147483647 w 86"/>
              <a:gd name="T13" fmla="*/ 2147483647 h 70"/>
              <a:gd name="T14" fmla="*/ 2147483647 w 86"/>
              <a:gd name="T15" fmla="*/ 2147483647 h 70"/>
              <a:gd name="T16" fmla="*/ 2147483647 w 86"/>
              <a:gd name="T17" fmla="*/ 2147483647 h 70"/>
              <a:gd name="T18" fmla="*/ 2147483647 w 86"/>
              <a:gd name="T19" fmla="*/ 2147483647 h 70"/>
              <a:gd name="T20" fmla="*/ 2147483647 w 86"/>
              <a:gd name="T21" fmla="*/ 2147483647 h 70"/>
              <a:gd name="T22" fmla="*/ 2147483647 w 86"/>
              <a:gd name="T23" fmla="*/ 2147483647 h 70"/>
              <a:gd name="T24" fmla="*/ 2147483647 w 86"/>
              <a:gd name="T25" fmla="*/ 2147483647 h 70"/>
              <a:gd name="T26" fmla="*/ 2147483647 w 86"/>
              <a:gd name="T27" fmla="*/ 2147483647 h 70"/>
              <a:gd name="T28" fmla="*/ 2147483647 w 86"/>
              <a:gd name="T29" fmla="*/ 2147483647 h 70"/>
              <a:gd name="T30" fmla="*/ 2147483647 w 86"/>
              <a:gd name="T31" fmla="*/ 2147483647 h 70"/>
              <a:gd name="T32" fmla="*/ 2147483647 w 86"/>
              <a:gd name="T33" fmla="*/ 2147483647 h 70"/>
              <a:gd name="T34" fmla="*/ 2147483647 w 86"/>
              <a:gd name="T35" fmla="*/ 2147483647 h 70"/>
              <a:gd name="T36" fmla="*/ 2147483647 w 86"/>
              <a:gd name="T37" fmla="*/ 2147483647 h 70"/>
              <a:gd name="T38" fmla="*/ 2147483647 w 86"/>
              <a:gd name="T39" fmla="*/ 2147483647 h 70"/>
              <a:gd name="T40" fmla="*/ 2147483647 w 86"/>
              <a:gd name="T41" fmla="*/ 2147483647 h 70"/>
              <a:gd name="T42" fmla="*/ 2147483647 w 86"/>
              <a:gd name="T43" fmla="*/ 2147483647 h 70"/>
              <a:gd name="T44" fmla="*/ 2147483647 w 86"/>
              <a:gd name="T45" fmla="*/ 2147483647 h 70"/>
              <a:gd name="T46" fmla="*/ 2147483647 w 86"/>
              <a:gd name="T47" fmla="*/ 2147483647 h 70"/>
              <a:gd name="T48" fmla="*/ 2147483647 w 86"/>
              <a:gd name="T49" fmla="*/ 2147483647 h 70"/>
              <a:gd name="T50" fmla="*/ 2147483647 w 86"/>
              <a:gd name="T51" fmla="*/ 2147483647 h 70"/>
              <a:gd name="T52" fmla="*/ 2147483647 w 86"/>
              <a:gd name="T53" fmla="*/ 2147483647 h 70"/>
              <a:gd name="T54" fmla="*/ 2147483647 w 86"/>
              <a:gd name="T55" fmla="*/ 2147483647 h 70"/>
              <a:gd name="T56" fmla="*/ 2147483647 w 86"/>
              <a:gd name="T57" fmla="*/ 2147483647 h 70"/>
              <a:gd name="T58" fmla="*/ 2147483647 w 86"/>
              <a:gd name="T59" fmla="*/ 2147483647 h 70"/>
              <a:gd name="T60" fmla="*/ 2147483647 w 86"/>
              <a:gd name="T61" fmla="*/ 2147483647 h 70"/>
              <a:gd name="T62" fmla="*/ 2147483647 w 86"/>
              <a:gd name="T63" fmla="*/ 2147483647 h 70"/>
              <a:gd name="T64" fmla="*/ 2147483647 w 86"/>
              <a:gd name="T65" fmla="*/ 2147483647 h 70"/>
              <a:gd name="T66" fmla="*/ 2147483647 w 86"/>
              <a:gd name="T67" fmla="*/ 2147483647 h 70"/>
              <a:gd name="T68" fmla="*/ 2147483647 w 86"/>
              <a:gd name="T69" fmla="*/ 2147483647 h 70"/>
              <a:gd name="T70" fmla="*/ 2147483647 w 86"/>
              <a:gd name="T71" fmla="*/ 2147483647 h 70"/>
              <a:gd name="T72" fmla="*/ 2147483647 w 86"/>
              <a:gd name="T73" fmla="*/ 2147483647 h 70"/>
              <a:gd name="T74" fmla="*/ 2147483647 w 86"/>
              <a:gd name="T75" fmla="*/ 2147483647 h 70"/>
              <a:gd name="T76" fmla="*/ 2147483647 w 86"/>
              <a:gd name="T77" fmla="*/ 2147483647 h 70"/>
              <a:gd name="T78" fmla="*/ 2147483647 w 86"/>
              <a:gd name="T79" fmla="*/ 2147483647 h 70"/>
              <a:gd name="T80" fmla="*/ 2147483647 w 86"/>
              <a:gd name="T81" fmla="*/ 2147483647 h 70"/>
              <a:gd name="T82" fmla="*/ 2147483647 w 86"/>
              <a:gd name="T83" fmla="*/ 2147483647 h 70"/>
              <a:gd name="T84" fmla="*/ 2147483647 w 86"/>
              <a:gd name="T85" fmla="*/ 2147483647 h 70"/>
              <a:gd name="T86" fmla="*/ 2147483647 w 86"/>
              <a:gd name="T87" fmla="*/ 2147483647 h 70"/>
              <a:gd name="T88" fmla="*/ 2147483647 w 86"/>
              <a:gd name="T89" fmla="*/ 2147483647 h 70"/>
              <a:gd name="T90" fmla="*/ 2147483647 w 86"/>
              <a:gd name="T91" fmla="*/ 2147483647 h 70"/>
              <a:gd name="T92" fmla="*/ 2147483647 w 86"/>
              <a:gd name="T93" fmla="*/ 2147483647 h 70"/>
              <a:gd name="T94" fmla="*/ 2147483647 w 86"/>
              <a:gd name="T95" fmla="*/ 2147483647 h 70"/>
              <a:gd name="T96" fmla="*/ 2147483647 w 86"/>
              <a:gd name="T97" fmla="*/ 2147483647 h 70"/>
              <a:gd name="T98" fmla="*/ 2147483647 w 86"/>
              <a:gd name="T99" fmla="*/ 2147483647 h 70"/>
              <a:gd name="T100" fmla="*/ 2147483647 w 86"/>
              <a:gd name="T101" fmla="*/ 2147483647 h 70"/>
              <a:gd name="T102" fmla="*/ 2147483647 w 86"/>
              <a:gd name="T103" fmla="*/ 2147483647 h 70"/>
              <a:gd name="T104" fmla="*/ 2147483647 w 86"/>
              <a:gd name="T105" fmla="*/ 2147483647 h 70"/>
              <a:gd name="T106" fmla="*/ 2147483647 w 86"/>
              <a:gd name="T107" fmla="*/ 2147483647 h 70"/>
              <a:gd name="T108" fmla="*/ 2147483647 w 86"/>
              <a:gd name="T109" fmla="*/ 2147483647 h 70"/>
              <a:gd name="T110" fmla="*/ 0 w 86"/>
              <a:gd name="T111" fmla="*/ 2147483647 h 70"/>
              <a:gd name="T112" fmla="*/ 2147483647 w 86"/>
              <a:gd name="T113" fmla="*/ 2147483647 h 70"/>
              <a:gd name="T114" fmla="*/ 2147483647 w 86"/>
              <a:gd name="T115" fmla="*/ 2147483647 h 70"/>
              <a:gd name="T116" fmla="*/ 2147483647 w 86"/>
              <a:gd name="T117" fmla="*/ 2147483647 h 70"/>
              <a:gd name="T118" fmla="*/ 2147483647 w 86"/>
              <a:gd name="T119" fmla="*/ 2147483647 h 70"/>
              <a:gd name="T120" fmla="*/ 2147483647 w 86"/>
              <a:gd name="T121" fmla="*/ 0 h 7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86"/>
              <a:gd name="T184" fmla="*/ 0 h 70"/>
              <a:gd name="T185" fmla="*/ 86 w 86"/>
              <a:gd name="T186" fmla="*/ 70 h 7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86" h="70">
                <a:moveTo>
                  <a:pt x="68" y="62"/>
                </a:moveTo>
                <a:lnTo>
                  <a:pt x="68" y="62"/>
                </a:lnTo>
                <a:lnTo>
                  <a:pt x="68" y="60"/>
                </a:lnTo>
                <a:lnTo>
                  <a:pt x="68" y="62"/>
                </a:lnTo>
                <a:close/>
                <a:moveTo>
                  <a:pt x="8" y="0"/>
                </a:moveTo>
                <a:lnTo>
                  <a:pt x="8" y="0"/>
                </a:lnTo>
                <a:lnTo>
                  <a:pt x="10" y="0"/>
                </a:lnTo>
                <a:lnTo>
                  <a:pt x="12" y="0"/>
                </a:lnTo>
                <a:lnTo>
                  <a:pt x="14" y="0"/>
                </a:lnTo>
                <a:lnTo>
                  <a:pt x="16" y="2"/>
                </a:lnTo>
                <a:lnTo>
                  <a:pt x="18" y="2"/>
                </a:lnTo>
                <a:lnTo>
                  <a:pt x="20" y="2"/>
                </a:lnTo>
                <a:lnTo>
                  <a:pt x="22" y="2"/>
                </a:lnTo>
                <a:lnTo>
                  <a:pt x="24" y="2"/>
                </a:lnTo>
                <a:lnTo>
                  <a:pt x="24" y="4"/>
                </a:lnTo>
                <a:lnTo>
                  <a:pt x="26" y="4"/>
                </a:lnTo>
                <a:lnTo>
                  <a:pt x="28" y="4"/>
                </a:lnTo>
                <a:lnTo>
                  <a:pt x="30" y="4"/>
                </a:lnTo>
                <a:lnTo>
                  <a:pt x="30" y="6"/>
                </a:lnTo>
                <a:lnTo>
                  <a:pt x="32" y="6"/>
                </a:lnTo>
                <a:lnTo>
                  <a:pt x="34" y="6"/>
                </a:lnTo>
                <a:lnTo>
                  <a:pt x="36" y="6"/>
                </a:lnTo>
                <a:lnTo>
                  <a:pt x="38" y="6"/>
                </a:lnTo>
                <a:lnTo>
                  <a:pt x="38" y="8"/>
                </a:lnTo>
                <a:lnTo>
                  <a:pt x="40" y="8"/>
                </a:lnTo>
                <a:lnTo>
                  <a:pt x="42" y="8"/>
                </a:lnTo>
                <a:lnTo>
                  <a:pt x="44" y="8"/>
                </a:lnTo>
                <a:lnTo>
                  <a:pt x="46" y="8"/>
                </a:lnTo>
                <a:lnTo>
                  <a:pt x="46" y="10"/>
                </a:lnTo>
                <a:lnTo>
                  <a:pt x="48" y="10"/>
                </a:lnTo>
                <a:lnTo>
                  <a:pt x="50" y="10"/>
                </a:lnTo>
                <a:lnTo>
                  <a:pt x="52" y="10"/>
                </a:lnTo>
                <a:lnTo>
                  <a:pt x="54" y="10"/>
                </a:lnTo>
                <a:lnTo>
                  <a:pt x="56" y="10"/>
                </a:lnTo>
                <a:lnTo>
                  <a:pt x="56" y="12"/>
                </a:lnTo>
                <a:lnTo>
                  <a:pt x="58" y="12"/>
                </a:lnTo>
                <a:lnTo>
                  <a:pt x="60" y="12"/>
                </a:lnTo>
                <a:lnTo>
                  <a:pt x="62" y="14"/>
                </a:lnTo>
                <a:lnTo>
                  <a:pt x="64" y="14"/>
                </a:lnTo>
                <a:lnTo>
                  <a:pt x="66" y="14"/>
                </a:lnTo>
                <a:lnTo>
                  <a:pt x="68" y="14"/>
                </a:lnTo>
                <a:lnTo>
                  <a:pt x="70" y="14"/>
                </a:lnTo>
                <a:lnTo>
                  <a:pt x="72" y="16"/>
                </a:lnTo>
                <a:lnTo>
                  <a:pt x="74" y="16"/>
                </a:lnTo>
                <a:lnTo>
                  <a:pt x="76" y="16"/>
                </a:lnTo>
                <a:lnTo>
                  <a:pt x="78" y="16"/>
                </a:lnTo>
                <a:lnTo>
                  <a:pt x="78" y="18"/>
                </a:lnTo>
                <a:lnTo>
                  <a:pt x="80" y="18"/>
                </a:lnTo>
                <a:lnTo>
                  <a:pt x="82" y="18"/>
                </a:lnTo>
                <a:lnTo>
                  <a:pt x="84" y="18"/>
                </a:lnTo>
                <a:lnTo>
                  <a:pt x="86" y="18"/>
                </a:lnTo>
                <a:lnTo>
                  <a:pt x="86" y="20"/>
                </a:lnTo>
                <a:lnTo>
                  <a:pt x="86" y="22"/>
                </a:lnTo>
                <a:lnTo>
                  <a:pt x="84" y="24"/>
                </a:lnTo>
                <a:lnTo>
                  <a:pt x="84" y="26"/>
                </a:lnTo>
                <a:lnTo>
                  <a:pt x="84" y="28"/>
                </a:lnTo>
                <a:lnTo>
                  <a:pt x="82" y="30"/>
                </a:lnTo>
                <a:lnTo>
                  <a:pt x="84" y="30"/>
                </a:lnTo>
                <a:lnTo>
                  <a:pt x="82" y="32"/>
                </a:lnTo>
                <a:lnTo>
                  <a:pt x="82" y="34"/>
                </a:lnTo>
                <a:lnTo>
                  <a:pt x="82" y="38"/>
                </a:lnTo>
                <a:lnTo>
                  <a:pt x="80" y="38"/>
                </a:lnTo>
                <a:lnTo>
                  <a:pt x="80" y="40"/>
                </a:lnTo>
                <a:lnTo>
                  <a:pt x="80" y="42"/>
                </a:lnTo>
                <a:lnTo>
                  <a:pt x="80" y="44"/>
                </a:lnTo>
                <a:lnTo>
                  <a:pt x="78" y="46"/>
                </a:lnTo>
                <a:lnTo>
                  <a:pt x="78" y="48"/>
                </a:lnTo>
                <a:lnTo>
                  <a:pt x="78" y="50"/>
                </a:lnTo>
                <a:lnTo>
                  <a:pt x="76" y="56"/>
                </a:lnTo>
                <a:lnTo>
                  <a:pt x="76" y="58"/>
                </a:lnTo>
                <a:lnTo>
                  <a:pt x="74" y="58"/>
                </a:lnTo>
                <a:lnTo>
                  <a:pt x="74" y="56"/>
                </a:lnTo>
                <a:lnTo>
                  <a:pt x="72" y="56"/>
                </a:lnTo>
                <a:lnTo>
                  <a:pt x="72" y="58"/>
                </a:lnTo>
                <a:lnTo>
                  <a:pt x="70" y="58"/>
                </a:lnTo>
                <a:lnTo>
                  <a:pt x="70" y="60"/>
                </a:lnTo>
                <a:lnTo>
                  <a:pt x="68" y="60"/>
                </a:lnTo>
                <a:lnTo>
                  <a:pt x="68" y="62"/>
                </a:lnTo>
                <a:lnTo>
                  <a:pt x="68" y="64"/>
                </a:lnTo>
                <a:lnTo>
                  <a:pt x="68" y="66"/>
                </a:lnTo>
                <a:lnTo>
                  <a:pt x="66" y="66"/>
                </a:lnTo>
                <a:lnTo>
                  <a:pt x="64" y="66"/>
                </a:lnTo>
                <a:lnTo>
                  <a:pt x="62" y="66"/>
                </a:lnTo>
                <a:lnTo>
                  <a:pt x="62" y="64"/>
                </a:lnTo>
                <a:lnTo>
                  <a:pt x="60" y="64"/>
                </a:lnTo>
                <a:lnTo>
                  <a:pt x="60" y="62"/>
                </a:lnTo>
                <a:lnTo>
                  <a:pt x="58" y="62"/>
                </a:lnTo>
                <a:lnTo>
                  <a:pt x="56" y="62"/>
                </a:lnTo>
                <a:lnTo>
                  <a:pt x="56" y="60"/>
                </a:lnTo>
                <a:lnTo>
                  <a:pt x="54" y="60"/>
                </a:lnTo>
                <a:lnTo>
                  <a:pt x="54" y="62"/>
                </a:lnTo>
                <a:lnTo>
                  <a:pt x="54" y="60"/>
                </a:lnTo>
                <a:lnTo>
                  <a:pt x="54" y="62"/>
                </a:lnTo>
                <a:lnTo>
                  <a:pt x="52" y="62"/>
                </a:lnTo>
                <a:lnTo>
                  <a:pt x="52" y="60"/>
                </a:lnTo>
                <a:lnTo>
                  <a:pt x="50" y="60"/>
                </a:lnTo>
                <a:lnTo>
                  <a:pt x="50" y="62"/>
                </a:lnTo>
                <a:lnTo>
                  <a:pt x="48" y="62"/>
                </a:lnTo>
                <a:lnTo>
                  <a:pt x="48" y="64"/>
                </a:lnTo>
                <a:lnTo>
                  <a:pt x="46" y="64"/>
                </a:lnTo>
                <a:lnTo>
                  <a:pt x="46" y="62"/>
                </a:lnTo>
                <a:lnTo>
                  <a:pt x="44" y="62"/>
                </a:lnTo>
                <a:lnTo>
                  <a:pt x="44" y="64"/>
                </a:lnTo>
                <a:lnTo>
                  <a:pt x="42" y="64"/>
                </a:lnTo>
                <a:lnTo>
                  <a:pt x="40" y="64"/>
                </a:lnTo>
                <a:lnTo>
                  <a:pt x="40" y="62"/>
                </a:lnTo>
                <a:lnTo>
                  <a:pt x="40" y="64"/>
                </a:lnTo>
                <a:lnTo>
                  <a:pt x="38" y="64"/>
                </a:lnTo>
                <a:lnTo>
                  <a:pt x="38" y="62"/>
                </a:lnTo>
                <a:lnTo>
                  <a:pt x="36" y="62"/>
                </a:lnTo>
                <a:lnTo>
                  <a:pt x="34" y="62"/>
                </a:lnTo>
                <a:lnTo>
                  <a:pt x="34" y="64"/>
                </a:lnTo>
                <a:lnTo>
                  <a:pt x="32" y="64"/>
                </a:lnTo>
                <a:lnTo>
                  <a:pt x="32" y="66"/>
                </a:lnTo>
                <a:lnTo>
                  <a:pt x="30" y="66"/>
                </a:lnTo>
                <a:lnTo>
                  <a:pt x="32" y="66"/>
                </a:lnTo>
                <a:lnTo>
                  <a:pt x="32" y="68"/>
                </a:lnTo>
                <a:lnTo>
                  <a:pt x="32" y="70"/>
                </a:lnTo>
                <a:lnTo>
                  <a:pt x="30" y="70"/>
                </a:lnTo>
                <a:lnTo>
                  <a:pt x="30" y="68"/>
                </a:lnTo>
                <a:lnTo>
                  <a:pt x="30" y="70"/>
                </a:lnTo>
                <a:lnTo>
                  <a:pt x="28" y="70"/>
                </a:lnTo>
                <a:lnTo>
                  <a:pt x="26" y="70"/>
                </a:lnTo>
                <a:lnTo>
                  <a:pt x="26" y="68"/>
                </a:lnTo>
                <a:lnTo>
                  <a:pt x="28" y="58"/>
                </a:lnTo>
                <a:lnTo>
                  <a:pt x="24" y="44"/>
                </a:lnTo>
                <a:lnTo>
                  <a:pt x="22" y="42"/>
                </a:lnTo>
                <a:lnTo>
                  <a:pt x="10" y="24"/>
                </a:lnTo>
                <a:lnTo>
                  <a:pt x="8" y="24"/>
                </a:lnTo>
                <a:lnTo>
                  <a:pt x="4" y="22"/>
                </a:lnTo>
                <a:lnTo>
                  <a:pt x="0" y="24"/>
                </a:lnTo>
                <a:lnTo>
                  <a:pt x="2" y="24"/>
                </a:lnTo>
                <a:lnTo>
                  <a:pt x="2" y="22"/>
                </a:lnTo>
                <a:lnTo>
                  <a:pt x="2" y="20"/>
                </a:lnTo>
                <a:lnTo>
                  <a:pt x="2" y="18"/>
                </a:lnTo>
                <a:lnTo>
                  <a:pt x="2" y="16"/>
                </a:lnTo>
                <a:lnTo>
                  <a:pt x="2" y="14"/>
                </a:lnTo>
                <a:lnTo>
                  <a:pt x="4" y="14"/>
                </a:lnTo>
                <a:lnTo>
                  <a:pt x="4" y="12"/>
                </a:lnTo>
                <a:lnTo>
                  <a:pt x="4" y="10"/>
                </a:lnTo>
                <a:lnTo>
                  <a:pt x="6" y="6"/>
                </a:lnTo>
                <a:lnTo>
                  <a:pt x="6" y="4"/>
                </a:lnTo>
                <a:lnTo>
                  <a:pt x="6" y="2"/>
                </a:lnTo>
                <a:lnTo>
                  <a:pt x="6" y="0"/>
                </a:lnTo>
                <a:lnTo>
                  <a:pt x="8" y="0"/>
                </a:lnTo>
                <a:close/>
              </a:path>
            </a:pathLst>
          </a:custGeom>
          <a:solidFill>
            <a:srgbClr val="A6A6A6"/>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799" name="Salem, OR">
            <a:extLst>
              <a:ext uri="{FF2B5EF4-FFF2-40B4-BE49-F238E27FC236}">
                <a16:creationId xmlns:a16="http://schemas.microsoft.com/office/drawing/2014/main" xmlns="" id="{00000000-0008-0000-0000-0000E3020000}"/>
              </a:ext>
            </a:extLst>
          </p:cNvPr>
          <p:cNvSpPr>
            <a:spLocks/>
          </p:cNvSpPr>
          <p:nvPr/>
        </p:nvSpPr>
        <p:spPr bwMode="auto">
          <a:xfrm>
            <a:off x="3711397" y="3293149"/>
            <a:ext cx="266700" cy="144252"/>
          </a:xfrm>
          <a:custGeom>
            <a:avLst/>
            <a:gdLst>
              <a:gd name="connsiteX0" fmla="*/ 117475 w 266700"/>
              <a:gd name="connsiteY0" fmla="*/ 0 h 146050"/>
              <a:gd name="connsiteX1" fmla="*/ 120650 w 266700"/>
              <a:gd name="connsiteY1" fmla="*/ 0 h 146050"/>
              <a:gd name="connsiteX2" fmla="*/ 123825 w 266700"/>
              <a:gd name="connsiteY2" fmla="*/ 0 h 146050"/>
              <a:gd name="connsiteX3" fmla="*/ 127000 w 266700"/>
              <a:gd name="connsiteY3" fmla="*/ 0 h 146050"/>
              <a:gd name="connsiteX4" fmla="*/ 127000 w 266700"/>
              <a:gd name="connsiteY4" fmla="*/ 3175 h 146050"/>
              <a:gd name="connsiteX5" fmla="*/ 130175 w 266700"/>
              <a:gd name="connsiteY5" fmla="*/ 3175 h 146050"/>
              <a:gd name="connsiteX6" fmla="*/ 133350 w 266700"/>
              <a:gd name="connsiteY6" fmla="*/ 3175 h 146050"/>
              <a:gd name="connsiteX7" fmla="*/ 133350 w 266700"/>
              <a:gd name="connsiteY7" fmla="*/ 6350 h 146050"/>
              <a:gd name="connsiteX8" fmla="*/ 136525 w 266700"/>
              <a:gd name="connsiteY8" fmla="*/ 6350 h 146050"/>
              <a:gd name="connsiteX9" fmla="*/ 139700 w 266700"/>
              <a:gd name="connsiteY9" fmla="*/ 6350 h 146050"/>
              <a:gd name="connsiteX10" fmla="*/ 139700 w 266700"/>
              <a:gd name="connsiteY10" fmla="*/ 3175 h 146050"/>
              <a:gd name="connsiteX11" fmla="*/ 142875 w 266700"/>
              <a:gd name="connsiteY11" fmla="*/ 3175 h 146050"/>
              <a:gd name="connsiteX12" fmla="*/ 142875 w 266700"/>
              <a:gd name="connsiteY12" fmla="*/ 6350 h 146050"/>
              <a:gd name="connsiteX13" fmla="*/ 146050 w 266700"/>
              <a:gd name="connsiteY13" fmla="*/ 6350 h 146050"/>
              <a:gd name="connsiteX14" fmla="*/ 146050 w 266700"/>
              <a:gd name="connsiteY14" fmla="*/ 9525 h 146050"/>
              <a:gd name="connsiteX15" fmla="*/ 149225 w 266700"/>
              <a:gd name="connsiteY15" fmla="*/ 9525 h 146050"/>
              <a:gd name="connsiteX16" fmla="*/ 152400 w 266700"/>
              <a:gd name="connsiteY16" fmla="*/ 9525 h 146050"/>
              <a:gd name="connsiteX17" fmla="*/ 152400 w 266700"/>
              <a:gd name="connsiteY17" fmla="*/ 12700 h 146050"/>
              <a:gd name="connsiteX18" fmla="*/ 149225 w 266700"/>
              <a:gd name="connsiteY18" fmla="*/ 12700 h 146050"/>
              <a:gd name="connsiteX19" fmla="*/ 149225 w 266700"/>
              <a:gd name="connsiteY19" fmla="*/ 15875 h 146050"/>
              <a:gd name="connsiteX20" fmla="*/ 149225 w 266700"/>
              <a:gd name="connsiteY20" fmla="*/ 19050 h 146050"/>
              <a:gd name="connsiteX21" fmla="*/ 149225 w 266700"/>
              <a:gd name="connsiteY21" fmla="*/ 22225 h 146050"/>
              <a:gd name="connsiteX22" fmla="*/ 149225 w 266700"/>
              <a:gd name="connsiteY22" fmla="*/ 25400 h 146050"/>
              <a:gd name="connsiteX23" fmla="*/ 146050 w 266700"/>
              <a:gd name="connsiteY23" fmla="*/ 25400 h 146050"/>
              <a:gd name="connsiteX24" fmla="*/ 146050 w 266700"/>
              <a:gd name="connsiteY24" fmla="*/ 28575 h 146050"/>
              <a:gd name="connsiteX25" fmla="*/ 142875 w 266700"/>
              <a:gd name="connsiteY25" fmla="*/ 28575 h 146050"/>
              <a:gd name="connsiteX26" fmla="*/ 142875 w 266700"/>
              <a:gd name="connsiteY26" fmla="*/ 31750 h 146050"/>
              <a:gd name="connsiteX27" fmla="*/ 142875 w 266700"/>
              <a:gd name="connsiteY27" fmla="*/ 34925 h 146050"/>
              <a:gd name="connsiteX28" fmla="*/ 142875 w 266700"/>
              <a:gd name="connsiteY28" fmla="*/ 38100 h 146050"/>
              <a:gd name="connsiteX29" fmla="*/ 146050 w 266700"/>
              <a:gd name="connsiteY29" fmla="*/ 38100 h 146050"/>
              <a:gd name="connsiteX30" fmla="*/ 146050 w 266700"/>
              <a:gd name="connsiteY30" fmla="*/ 41275 h 146050"/>
              <a:gd name="connsiteX31" fmla="*/ 146050 w 266700"/>
              <a:gd name="connsiteY31" fmla="*/ 44450 h 146050"/>
              <a:gd name="connsiteX32" fmla="*/ 149225 w 266700"/>
              <a:gd name="connsiteY32" fmla="*/ 44450 h 146050"/>
              <a:gd name="connsiteX33" fmla="*/ 149225 w 266700"/>
              <a:gd name="connsiteY33" fmla="*/ 47625 h 146050"/>
              <a:gd name="connsiteX34" fmla="*/ 149225 w 266700"/>
              <a:gd name="connsiteY34" fmla="*/ 50800 h 146050"/>
              <a:gd name="connsiteX35" fmla="*/ 152400 w 266700"/>
              <a:gd name="connsiteY35" fmla="*/ 50800 h 146050"/>
              <a:gd name="connsiteX36" fmla="*/ 152400 w 266700"/>
              <a:gd name="connsiteY36" fmla="*/ 53975 h 146050"/>
              <a:gd name="connsiteX37" fmla="*/ 155575 w 266700"/>
              <a:gd name="connsiteY37" fmla="*/ 53975 h 146050"/>
              <a:gd name="connsiteX38" fmla="*/ 155575 w 266700"/>
              <a:gd name="connsiteY38" fmla="*/ 57150 h 146050"/>
              <a:gd name="connsiteX39" fmla="*/ 158750 w 266700"/>
              <a:gd name="connsiteY39" fmla="*/ 57150 h 146050"/>
              <a:gd name="connsiteX40" fmla="*/ 161925 w 266700"/>
              <a:gd name="connsiteY40" fmla="*/ 57150 h 146050"/>
              <a:gd name="connsiteX41" fmla="*/ 161925 w 266700"/>
              <a:gd name="connsiteY41" fmla="*/ 63500 h 146050"/>
              <a:gd name="connsiteX42" fmla="*/ 161925 w 266700"/>
              <a:gd name="connsiteY42" fmla="*/ 66675 h 146050"/>
              <a:gd name="connsiteX43" fmla="*/ 161925 w 266700"/>
              <a:gd name="connsiteY43" fmla="*/ 73025 h 146050"/>
              <a:gd name="connsiteX44" fmla="*/ 165100 w 266700"/>
              <a:gd name="connsiteY44" fmla="*/ 73025 h 146050"/>
              <a:gd name="connsiteX45" fmla="*/ 165100 w 266700"/>
              <a:gd name="connsiteY45" fmla="*/ 76200 h 146050"/>
              <a:gd name="connsiteX46" fmla="*/ 168275 w 266700"/>
              <a:gd name="connsiteY46" fmla="*/ 76200 h 146050"/>
              <a:gd name="connsiteX47" fmla="*/ 168275 w 266700"/>
              <a:gd name="connsiteY47" fmla="*/ 79375 h 146050"/>
              <a:gd name="connsiteX48" fmla="*/ 171450 w 266700"/>
              <a:gd name="connsiteY48" fmla="*/ 79375 h 146050"/>
              <a:gd name="connsiteX49" fmla="*/ 171450 w 266700"/>
              <a:gd name="connsiteY49" fmla="*/ 82550 h 146050"/>
              <a:gd name="connsiteX50" fmla="*/ 174625 w 266700"/>
              <a:gd name="connsiteY50" fmla="*/ 82550 h 146050"/>
              <a:gd name="connsiteX51" fmla="*/ 174625 w 266700"/>
              <a:gd name="connsiteY51" fmla="*/ 85725 h 146050"/>
              <a:gd name="connsiteX52" fmla="*/ 177800 w 266700"/>
              <a:gd name="connsiteY52" fmla="*/ 85725 h 146050"/>
              <a:gd name="connsiteX53" fmla="*/ 180975 w 266700"/>
              <a:gd name="connsiteY53" fmla="*/ 85725 h 146050"/>
              <a:gd name="connsiteX54" fmla="*/ 180975 w 266700"/>
              <a:gd name="connsiteY54" fmla="*/ 88900 h 146050"/>
              <a:gd name="connsiteX55" fmla="*/ 180975 w 266700"/>
              <a:gd name="connsiteY55" fmla="*/ 92075 h 146050"/>
              <a:gd name="connsiteX56" fmla="*/ 184150 w 266700"/>
              <a:gd name="connsiteY56" fmla="*/ 92075 h 146050"/>
              <a:gd name="connsiteX57" fmla="*/ 187325 w 266700"/>
              <a:gd name="connsiteY57" fmla="*/ 92075 h 146050"/>
              <a:gd name="connsiteX58" fmla="*/ 190500 w 266700"/>
              <a:gd name="connsiteY58" fmla="*/ 92075 h 146050"/>
              <a:gd name="connsiteX59" fmla="*/ 193675 w 266700"/>
              <a:gd name="connsiteY59" fmla="*/ 92075 h 146050"/>
              <a:gd name="connsiteX60" fmla="*/ 196850 w 266700"/>
              <a:gd name="connsiteY60" fmla="*/ 92075 h 146050"/>
              <a:gd name="connsiteX61" fmla="*/ 196850 w 266700"/>
              <a:gd name="connsiteY61" fmla="*/ 95250 h 146050"/>
              <a:gd name="connsiteX62" fmla="*/ 200025 w 266700"/>
              <a:gd name="connsiteY62" fmla="*/ 95250 h 146050"/>
              <a:gd name="connsiteX63" fmla="*/ 203200 w 266700"/>
              <a:gd name="connsiteY63" fmla="*/ 95250 h 146050"/>
              <a:gd name="connsiteX64" fmla="*/ 206375 w 266700"/>
              <a:gd name="connsiteY64" fmla="*/ 95250 h 146050"/>
              <a:gd name="connsiteX65" fmla="*/ 206375 w 266700"/>
              <a:gd name="connsiteY65" fmla="*/ 98425 h 146050"/>
              <a:gd name="connsiteX66" fmla="*/ 209550 w 266700"/>
              <a:gd name="connsiteY66" fmla="*/ 95250 h 146050"/>
              <a:gd name="connsiteX67" fmla="*/ 209550 w 266700"/>
              <a:gd name="connsiteY67" fmla="*/ 98425 h 146050"/>
              <a:gd name="connsiteX68" fmla="*/ 212725 w 266700"/>
              <a:gd name="connsiteY68" fmla="*/ 98425 h 146050"/>
              <a:gd name="connsiteX69" fmla="*/ 215900 w 266700"/>
              <a:gd name="connsiteY69" fmla="*/ 98425 h 146050"/>
              <a:gd name="connsiteX70" fmla="*/ 219075 w 266700"/>
              <a:gd name="connsiteY70" fmla="*/ 98425 h 146050"/>
              <a:gd name="connsiteX71" fmla="*/ 222250 w 266700"/>
              <a:gd name="connsiteY71" fmla="*/ 101600 h 146050"/>
              <a:gd name="connsiteX72" fmla="*/ 225425 w 266700"/>
              <a:gd name="connsiteY72" fmla="*/ 101600 h 146050"/>
              <a:gd name="connsiteX73" fmla="*/ 228600 w 266700"/>
              <a:gd name="connsiteY73" fmla="*/ 101600 h 146050"/>
              <a:gd name="connsiteX74" fmla="*/ 231775 w 266700"/>
              <a:gd name="connsiteY74" fmla="*/ 101600 h 146050"/>
              <a:gd name="connsiteX75" fmla="*/ 234950 w 266700"/>
              <a:gd name="connsiteY75" fmla="*/ 101600 h 146050"/>
              <a:gd name="connsiteX76" fmla="*/ 234950 w 266700"/>
              <a:gd name="connsiteY76" fmla="*/ 104775 h 146050"/>
              <a:gd name="connsiteX77" fmla="*/ 238125 w 266700"/>
              <a:gd name="connsiteY77" fmla="*/ 104775 h 146050"/>
              <a:gd name="connsiteX78" fmla="*/ 241300 w 266700"/>
              <a:gd name="connsiteY78" fmla="*/ 104775 h 146050"/>
              <a:gd name="connsiteX79" fmla="*/ 244475 w 266700"/>
              <a:gd name="connsiteY79" fmla="*/ 104775 h 146050"/>
              <a:gd name="connsiteX80" fmla="*/ 247650 w 266700"/>
              <a:gd name="connsiteY80" fmla="*/ 104775 h 146050"/>
              <a:gd name="connsiteX81" fmla="*/ 247650 w 266700"/>
              <a:gd name="connsiteY81" fmla="*/ 107950 h 146050"/>
              <a:gd name="connsiteX82" fmla="*/ 250825 w 266700"/>
              <a:gd name="connsiteY82" fmla="*/ 107950 h 146050"/>
              <a:gd name="connsiteX83" fmla="*/ 257175 w 266700"/>
              <a:gd name="connsiteY83" fmla="*/ 107950 h 146050"/>
              <a:gd name="connsiteX84" fmla="*/ 260350 w 266700"/>
              <a:gd name="connsiteY84" fmla="*/ 107950 h 146050"/>
              <a:gd name="connsiteX85" fmla="*/ 263525 w 266700"/>
              <a:gd name="connsiteY85" fmla="*/ 111125 h 146050"/>
              <a:gd name="connsiteX86" fmla="*/ 266700 w 266700"/>
              <a:gd name="connsiteY86" fmla="*/ 111125 h 146050"/>
              <a:gd name="connsiteX87" fmla="*/ 266700 w 266700"/>
              <a:gd name="connsiteY87" fmla="*/ 114300 h 146050"/>
              <a:gd name="connsiteX88" fmla="*/ 263525 w 266700"/>
              <a:gd name="connsiteY88" fmla="*/ 114300 h 146050"/>
              <a:gd name="connsiteX89" fmla="*/ 263525 w 266700"/>
              <a:gd name="connsiteY89" fmla="*/ 117475 h 146050"/>
              <a:gd name="connsiteX90" fmla="*/ 263525 w 266700"/>
              <a:gd name="connsiteY90" fmla="*/ 120650 h 146050"/>
              <a:gd name="connsiteX91" fmla="*/ 260350 w 266700"/>
              <a:gd name="connsiteY91" fmla="*/ 120650 h 146050"/>
              <a:gd name="connsiteX92" fmla="*/ 257175 w 266700"/>
              <a:gd name="connsiteY92" fmla="*/ 120650 h 146050"/>
              <a:gd name="connsiteX93" fmla="*/ 257175 w 266700"/>
              <a:gd name="connsiteY93" fmla="*/ 123825 h 146050"/>
              <a:gd name="connsiteX94" fmla="*/ 254000 w 266700"/>
              <a:gd name="connsiteY94" fmla="*/ 123825 h 146050"/>
              <a:gd name="connsiteX95" fmla="*/ 250825 w 266700"/>
              <a:gd name="connsiteY95" fmla="*/ 123825 h 146050"/>
              <a:gd name="connsiteX96" fmla="*/ 250825 w 266700"/>
              <a:gd name="connsiteY96" fmla="*/ 127000 h 146050"/>
              <a:gd name="connsiteX97" fmla="*/ 254000 w 266700"/>
              <a:gd name="connsiteY97" fmla="*/ 127000 h 146050"/>
              <a:gd name="connsiteX98" fmla="*/ 254000 w 266700"/>
              <a:gd name="connsiteY98" fmla="*/ 130175 h 146050"/>
              <a:gd name="connsiteX99" fmla="*/ 257175 w 266700"/>
              <a:gd name="connsiteY99" fmla="*/ 130175 h 146050"/>
              <a:gd name="connsiteX100" fmla="*/ 257175 w 266700"/>
              <a:gd name="connsiteY100" fmla="*/ 133350 h 146050"/>
              <a:gd name="connsiteX101" fmla="*/ 257175 w 266700"/>
              <a:gd name="connsiteY101" fmla="*/ 136525 h 146050"/>
              <a:gd name="connsiteX102" fmla="*/ 254000 w 266700"/>
              <a:gd name="connsiteY102" fmla="*/ 136525 h 146050"/>
              <a:gd name="connsiteX103" fmla="*/ 250825 w 266700"/>
              <a:gd name="connsiteY103" fmla="*/ 139700 h 146050"/>
              <a:gd name="connsiteX104" fmla="*/ 250825 w 266700"/>
              <a:gd name="connsiteY104" fmla="*/ 142875 h 146050"/>
              <a:gd name="connsiteX105" fmla="*/ 250825 w 266700"/>
              <a:gd name="connsiteY105" fmla="*/ 146050 h 146050"/>
              <a:gd name="connsiteX106" fmla="*/ 244475 w 266700"/>
              <a:gd name="connsiteY106" fmla="*/ 146050 h 146050"/>
              <a:gd name="connsiteX107" fmla="*/ 241300 w 266700"/>
              <a:gd name="connsiteY107" fmla="*/ 146050 h 146050"/>
              <a:gd name="connsiteX108" fmla="*/ 234950 w 266700"/>
              <a:gd name="connsiteY108" fmla="*/ 142875 h 146050"/>
              <a:gd name="connsiteX109" fmla="*/ 231775 w 266700"/>
              <a:gd name="connsiteY109" fmla="*/ 142875 h 146050"/>
              <a:gd name="connsiteX110" fmla="*/ 228600 w 266700"/>
              <a:gd name="connsiteY110" fmla="*/ 142875 h 146050"/>
              <a:gd name="connsiteX111" fmla="*/ 228600 w 266700"/>
              <a:gd name="connsiteY111" fmla="*/ 139700 h 146050"/>
              <a:gd name="connsiteX112" fmla="*/ 225425 w 266700"/>
              <a:gd name="connsiteY112" fmla="*/ 139700 h 146050"/>
              <a:gd name="connsiteX113" fmla="*/ 222250 w 266700"/>
              <a:gd name="connsiteY113" fmla="*/ 139700 h 146050"/>
              <a:gd name="connsiteX114" fmla="*/ 219075 w 266700"/>
              <a:gd name="connsiteY114" fmla="*/ 139700 h 146050"/>
              <a:gd name="connsiteX115" fmla="*/ 219075 w 266700"/>
              <a:gd name="connsiteY115" fmla="*/ 136525 h 146050"/>
              <a:gd name="connsiteX116" fmla="*/ 215900 w 266700"/>
              <a:gd name="connsiteY116" fmla="*/ 136525 h 146050"/>
              <a:gd name="connsiteX117" fmla="*/ 212725 w 266700"/>
              <a:gd name="connsiteY117" fmla="*/ 136525 h 146050"/>
              <a:gd name="connsiteX118" fmla="*/ 212725 w 266700"/>
              <a:gd name="connsiteY118" fmla="*/ 133350 h 146050"/>
              <a:gd name="connsiteX119" fmla="*/ 209550 w 266700"/>
              <a:gd name="connsiteY119" fmla="*/ 133350 h 146050"/>
              <a:gd name="connsiteX120" fmla="*/ 209550 w 266700"/>
              <a:gd name="connsiteY120" fmla="*/ 130175 h 146050"/>
              <a:gd name="connsiteX121" fmla="*/ 209550 w 266700"/>
              <a:gd name="connsiteY121" fmla="*/ 127000 h 146050"/>
              <a:gd name="connsiteX122" fmla="*/ 206375 w 266700"/>
              <a:gd name="connsiteY122" fmla="*/ 127000 h 146050"/>
              <a:gd name="connsiteX123" fmla="*/ 203200 w 266700"/>
              <a:gd name="connsiteY123" fmla="*/ 130175 h 146050"/>
              <a:gd name="connsiteX124" fmla="*/ 200025 w 266700"/>
              <a:gd name="connsiteY124" fmla="*/ 130175 h 146050"/>
              <a:gd name="connsiteX125" fmla="*/ 196850 w 266700"/>
              <a:gd name="connsiteY125" fmla="*/ 130175 h 146050"/>
              <a:gd name="connsiteX126" fmla="*/ 193675 w 266700"/>
              <a:gd name="connsiteY126" fmla="*/ 133350 h 146050"/>
              <a:gd name="connsiteX127" fmla="*/ 193675 w 266700"/>
              <a:gd name="connsiteY127" fmla="*/ 130175 h 146050"/>
              <a:gd name="connsiteX128" fmla="*/ 193675 w 266700"/>
              <a:gd name="connsiteY128" fmla="*/ 127000 h 146050"/>
              <a:gd name="connsiteX129" fmla="*/ 193675 w 266700"/>
              <a:gd name="connsiteY129" fmla="*/ 123825 h 146050"/>
              <a:gd name="connsiteX130" fmla="*/ 190500 w 266700"/>
              <a:gd name="connsiteY130" fmla="*/ 123825 h 146050"/>
              <a:gd name="connsiteX131" fmla="*/ 190500 w 266700"/>
              <a:gd name="connsiteY131" fmla="*/ 117475 h 146050"/>
              <a:gd name="connsiteX132" fmla="*/ 187325 w 266700"/>
              <a:gd name="connsiteY132" fmla="*/ 117475 h 146050"/>
              <a:gd name="connsiteX133" fmla="*/ 184150 w 266700"/>
              <a:gd name="connsiteY133" fmla="*/ 117475 h 146050"/>
              <a:gd name="connsiteX134" fmla="*/ 184150 w 266700"/>
              <a:gd name="connsiteY134" fmla="*/ 114300 h 146050"/>
              <a:gd name="connsiteX135" fmla="*/ 180975 w 266700"/>
              <a:gd name="connsiteY135" fmla="*/ 117475 h 146050"/>
              <a:gd name="connsiteX136" fmla="*/ 180975 w 266700"/>
              <a:gd name="connsiteY136" fmla="*/ 114300 h 146050"/>
              <a:gd name="connsiteX137" fmla="*/ 174625 w 266700"/>
              <a:gd name="connsiteY137" fmla="*/ 114300 h 146050"/>
              <a:gd name="connsiteX138" fmla="*/ 171450 w 266700"/>
              <a:gd name="connsiteY138" fmla="*/ 114300 h 146050"/>
              <a:gd name="connsiteX139" fmla="*/ 168275 w 266700"/>
              <a:gd name="connsiteY139" fmla="*/ 114300 h 146050"/>
              <a:gd name="connsiteX140" fmla="*/ 168275 w 266700"/>
              <a:gd name="connsiteY140" fmla="*/ 111125 h 146050"/>
              <a:gd name="connsiteX141" fmla="*/ 165100 w 266700"/>
              <a:gd name="connsiteY141" fmla="*/ 111125 h 146050"/>
              <a:gd name="connsiteX142" fmla="*/ 158750 w 266700"/>
              <a:gd name="connsiteY142" fmla="*/ 111125 h 146050"/>
              <a:gd name="connsiteX143" fmla="*/ 158750 w 266700"/>
              <a:gd name="connsiteY143" fmla="*/ 107950 h 146050"/>
              <a:gd name="connsiteX144" fmla="*/ 155575 w 266700"/>
              <a:gd name="connsiteY144" fmla="*/ 107950 h 146050"/>
              <a:gd name="connsiteX145" fmla="*/ 152400 w 266700"/>
              <a:gd name="connsiteY145" fmla="*/ 104775 h 146050"/>
              <a:gd name="connsiteX146" fmla="*/ 149225 w 266700"/>
              <a:gd name="connsiteY146" fmla="*/ 104775 h 146050"/>
              <a:gd name="connsiteX147" fmla="*/ 149225 w 266700"/>
              <a:gd name="connsiteY147" fmla="*/ 101600 h 146050"/>
              <a:gd name="connsiteX148" fmla="*/ 136525 w 266700"/>
              <a:gd name="connsiteY148" fmla="*/ 101600 h 146050"/>
              <a:gd name="connsiteX149" fmla="*/ 133350 w 266700"/>
              <a:gd name="connsiteY149" fmla="*/ 98425 h 146050"/>
              <a:gd name="connsiteX150" fmla="*/ 133350 w 266700"/>
              <a:gd name="connsiteY150" fmla="*/ 95250 h 146050"/>
              <a:gd name="connsiteX151" fmla="*/ 130175 w 266700"/>
              <a:gd name="connsiteY151" fmla="*/ 95250 h 146050"/>
              <a:gd name="connsiteX152" fmla="*/ 127000 w 266700"/>
              <a:gd name="connsiteY152" fmla="*/ 95250 h 146050"/>
              <a:gd name="connsiteX153" fmla="*/ 123825 w 266700"/>
              <a:gd name="connsiteY153" fmla="*/ 95250 h 146050"/>
              <a:gd name="connsiteX154" fmla="*/ 120650 w 266700"/>
              <a:gd name="connsiteY154" fmla="*/ 95250 h 146050"/>
              <a:gd name="connsiteX155" fmla="*/ 120650 w 266700"/>
              <a:gd name="connsiteY155" fmla="*/ 98425 h 146050"/>
              <a:gd name="connsiteX156" fmla="*/ 117475 w 266700"/>
              <a:gd name="connsiteY156" fmla="*/ 98425 h 146050"/>
              <a:gd name="connsiteX157" fmla="*/ 111125 w 266700"/>
              <a:gd name="connsiteY157" fmla="*/ 98425 h 146050"/>
              <a:gd name="connsiteX158" fmla="*/ 107950 w 266700"/>
              <a:gd name="connsiteY158" fmla="*/ 98425 h 146050"/>
              <a:gd name="connsiteX159" fmla="*/ 107950 w 266700"/>
              <a:gd name="connsiteY159" fmla="*/ 101600 h 146050"/>
              <a:gd name="connsiteX160" fmla="*/ 104775 w 266700"/>
              <a:gd name="connsiteY160" fmla="*/ 101600 h 146050"/>
              <a:gd name="connsiteX161" fmla="*/ 101600 w 266700"/>
              <a:gd name="connsiteY161" fmla="*/ 101600 h 146050"/>
              <a:gd name="connsiteX162" fmla="*/ 101600 w 266700"/>
              <a:gd name="connsiteY162" fmla="*/ 104775 h 146050"/>
              <a:gd name="connsiteX163" fmla="*/ 98425 w 266700"/>
              <a:gd name="connsiteY163" fmla="*/ 104775 h 146050"/>
              <a:gd name="connsiteX164" fmla="*/ 95250 w 266700"/>
              <a:gd name="connsiteY164" fmla="*/ 104775 h 146050"/>
              <a:gd name="connsiteX165" fmla="*/ 95250 w 266700"/>
              <a:gd name="connsiteY165" fmla="*/ 107950 h 146050"/>
              <a:gd name="connsiteX166" fmla="*/ 92075 w 266700"/>
              <a:gd name="connsiteY166" fmla="*/ 107950 h 146050"/>
              <a:gd name="connsiteX167" fmla="*/ 88900 w 266700"/>
              <a:gd name="connsiteY167" fmla="*/ 104775 h 146050"/>
              <a:gd name="connsiteX168" fmla="*/ 92075 w 266700"/>
              <a:gd name="connsiteY168" fmla="*/ 101600 h 146050"/>
              <a:gd name="connsiteX169" fmla="*/ 92075 w 266700"/>
              <a:gd name="connsiteY169" fmla="*/ 98425 h 146050"/>
              <a:gd name="connsiteX170" fmla="*/ 88900 w 266700"/>
              <a:gd name="connsiteY170" fmla="*/ 98425 h 146050"/>
              <a:gd name="connsiteX171" fmla="*/ 88900 w 266700"/>
              <a:gd name="connsiteY171" fmla="*/ 95250 h 146050"/>
              <a:gd name="connsiteX172" fmla="*/ 85725 w 266700"/>
              <a:gd name="connsiteY172" fmla="*/ 95250 h 146050"/>
              <a:gd name="connsiteX173" fmla="*/ 85725 w 266700"/>
              <a:gd name="connsiteY173" fmla="*/ 92075 h 146050"/>
              <a:gd name="connsiteX174" fmla="*/ 82550 w 266700"/>
              <a:gd name="connsiteY174" fmla="*/ 92075 h 146050"/>
              <a:gd name="connsiteX175" fmla="*/ 79375 w 266700"/>
              <a:gd name="connsiteY175" fmla="*/ 92075 h 146050"/>
              <a:gd name="connsiteX176" fmla="*/ 76200 w 266700"/>
              <a:gd name="connsiteY176" fmla="*/ 92075 h 146050"/>
              <a:gd name="connsiteX177" fmla="*/ 76200 w 266700"/>
              <a:gd name="connsiteY177" fmla="*/ 95250 h 146050"/>
              <a:gd name="connsiteX178" fmla="*/ 73025 w 266700"/>
              <a:gd name="connsiteY178" fmla="*/ 95250 h 146050"/>
              <a:gd name="connsiteX179" fmla="*/ 69850 w 266700"/>
              <a:gd name="connsiteY179" fmla="*/ 95250 h 146050"/>
              <a:gd name="connsiteX180" fmla="*/ 66675 w 266700"/>
              <a:gd name="connsiteY180" fmla="*/ 95250 h 146050"/>
              <a:gd name="connsiteX181" fmla="*/ 63500 w 266700"/>
              <a:gd name="connsiteY181" fmla="*/ 92075 h 146050"/>
              <a:gd name="connsiteX182" fmla="*/ 60325 w 266700"/>
              <a:gd name="connsiteY182" fmla="*/ 92075 h 146050"/>
              <a:gd name="connsiteX183" fmla="*/ 57150 w 266700"/>
              <a:gd name="connsiteY183" fmla="*/ 92075 h 146050"/>
              <a:gd name="connsiteX184" fmla="*/ 53975 w 266700"/>
              <a:gd name="connsiteY184" fmla="*/ 92075 h 146050"/>
              <a:gd name="connsiteX185" fmla="*/ 50800 w 266700"/>
              <a:gd name="connsiteY185" fmla="*/ 88900 h 146050"/>
              <a:gd name="connsiteX186" fmla="*/ 47625 w 266700"/>
              <a:gd name="connsiteY186" fmla="*/ 88900 h 146050"/>
              <a:gd name="connsiteX187" fmla="*/ 44450 w 266700"/>
              <a:gd name="connsiteY187" fmla="*/ 88900 h 146050"/>
              <a:gd name="connsiteX188" fmla="*/ 41275 w 266700"/>
              <a:gd name="connsiteY188" fmla="*/ 88900 h 146050"/>
              <a:gd name="connsiteX189" fmla="*/ 41275 w 266700"/>
              <a:gd name="connsiteY189" fmla="*/ 85725 h 146050"/>
              <a:gd name="connsiteX190" fmla="*/ 38100 w 266700"/>
              <a:gd name="connsiteY190" fmla="*/ 85725 h 146050"/>
              <a:gd name="connsiteX191" fmla="*/ 34925 w 266700"/>
              <a:gd name="connsiteY191" fmla="*/ 85725 h 146050"/>
              <a:gd name="connsiteX192" fmla="*/ 31750 w 266700"/>
              <a:gd name="connsiteY192" fmla="*/ 85725 h 146050"/>
              <a:gd name="connsiteX193" fmla="*/ 28575 w 266700"/>
              <a:gd name="connsiteY193" fmla="*/ 85725 h 146050"/>
              <a:gd name="connsiteX194" fmla="*/ 28575 w 266700"/>
              <a:gd name="connsiteY194" fmla="*/ 82550 h 146050"/>
              <a:gd name="connsiteX195" fmla="*/ 25400 w 266700"/>
              <a:gd name="connsiteY195" fmla="*/ 82550 h 146050"/>
              <a:gd name="connsiteX196" fmla="*/ 22225 w 266700"/>
              <a:gd name="connsiteY196" fmla="*/ 82550 h 146050"/>
              <a:gd name="connsiteX197" fmla="*/ 19050 w 266700"/>
              <a:gd name="connsiteY197" fmla="*/ 82550 h 146050"/>
              <a:gd name="connsiteX198" fmla="*/ 15875 w 266700"/>
              <a:gd name="connsiteY198" fmla="*/ 82550 h 146050"/>
              <a:gd name="connsiteX199" fmla="*/ 15875 w 266700"/>
              <a:gd name="connsiteY199" fmla="*/ 79375 h 146050"/>
              <a:gd name="connsiteX200" fmla="*/ 12700 w 266700"/>
              <a:gd name="connsiteY200" fmla="*/ 79375 h 146050"/>
              <a:gd name="connsiteX201" fmla="*/ 9525 w 266700"/>
              <a:gd name="connsiteY201" fmla="*/ 79375 h 146050"/>
              <a:gd name="connsiteX202" fmla="*/ 6350 w 266700"/>
              <a:gd name="connsiteY202" fmla="*/ 79375 h 146050"/>
              <a:gd name="connsiteX203" fmla="*/ 3175 w 266700"/>
              <a:gd name="connsiteY203" fmla="*/ 79375 h 146050"/>
              <a:gd name="connsiteX204" fmla="*/ 3175 w 266700"/>
              <a:gd name="connsiteY204" fmla="*/ 76200 h 146050"/>
              <a:gd name="connsiteX205" fmla="*/ 3175 w 266700"/>
              <a:gd name="connsiteY205" fmla="*/ 73025 h 146050"/>
              <a:gd name="connsiteX206" fmla="*/ 0 w 266700"/>
              <a:gd name="connsiteY206" fmla="*/ 73025 h 146050"/>
              <a:gd name="connsiteX207" fmla="*/ 0 w 266700"/>
              <a:gd name="connsiteY207" fmla="*/ 69850 h 146050"/>
              <a:gd name="connsiteX208" fmla="*/ 0 w 266700"/>
              <a:gd name="connsiteY208" fmla="*/ 66675 h 146050"/>
              <a:gd name="connsiteX209" fmla="*/ 3175 w 266700"/>
              <a:gd name="connsiteY209" fmla="*/ 66675 h 146050"/>
              <a:gd name="connsiteX210" fmla="*/ 3175 w 266700"/>
              <a:gd name="connsiteY210" fmla="*/ 60325 h 146050"/>
              <a:gd name="connsiteX211" fmla="*/ 3175 w 266700"/>
              <a:gd name="connsiteY211" fmla="*/ 57150 h 146050"/>
              <a:gd name="connsiteX212" fmla="*/ 3175 w 266700"/>
              <a:gd name="connsiteY212" fmla="*/ 53975 h 146050"/>
              <a:gd name="connsiteX213" fmla="*/ 6350 w 266700"/>
              <a:gd name="connsiteY213" fmla="*/ 53975 h 146050"/>
              <a:gd name="connsiteX214" fmla="*/ 6350 w 266700"/>
              <a:gd name="connsiteY214" fmla="*/ 50800 h 146050"/>
              <a:gd name="connsiteX215" fmla="*/ 6350 w 266700"/>
              <a:gd name="connsiteY215" fmla="*/ 47625 h 146050"/>
              <a:gd name="connsiteX216" fmla="*/ 6350 w 266700"/>
              <a:gd name="connsiteY216" fmla="*/ 44450 h 146050"/>
              <a:gd name="connsiteX217" fmla="*/ 6350 w 266700"/>
              <a:gd name="connsiteY217" fmla="*/ 41275 h 146050"/>
              <a:gd name="connsiteX218" fmla="*/ 9525 w 266700"/>
              <a:gd name="connsiteY218" fmla="*/ 41275 h 146050"/>
              <a:gd name="connsiteX219" fmla="*/ 9525 w 266700"/>
              <a:gd name="connsiteY219" fmla="*/ 38100 h 146050"/>
              <a:gd name="connsiteX220" fmla="*/ 9525 w 266700"/>
              <a:gd name="connsiteY220" fmla="*/ 34925 h 146050"/>
              <a:gd name="connsiteX221" fmla="*/ 9525 w 266700"/>
              <a:gd name="connsiteY221" fmla="*/ 31750 h 146050"/>
              <a:gd name="connsiteX222" fmla="*/ 9525 w 266700"/>
              <a:gd name="connsiteY222" fmla="*/ 28575 h 146050"/>
              <a:gd name="connsiteX223" fmla="*/ 12700 w 266700"/>
              <a:gd name="connsiteY223" fmla="*/ 25400 h 146050"/>
              <a:gd name="connsiteX224" fmla="*/ 12700 w 266700"/>
              <a:gd name="connsiteY224" fmla="*/ 22225 h 146050"/>
              <a:gd name="connsiteX225" fmla="*/ 12700 w 266700"/>
              <a:gd name="connsiteY225" fmla="*/ 19050 h 146050"/>
              <a:gd name="connsiteX226" fmla="*/ 15875 w 266700"/>
              <a:gd name="connsiteY226" fmla="*/ 15875 h 146050"/>
              <a:gd name="connsiteX227" fmla="*/ 15875 w 266700"/>
              <a:gd name="connsiteY227" fmla="*/ 12700 h 146050"/>
              <a:gd name="connsiteX228" fmla="*/ 19050 w 266700"/>
              <a:gd name="connsiteY228" fmla="*/ 12700 h 146050"/>
              <a:gd name="connsiteX229" fmla="*/ 22225 w 266700"/>
              <a:gd name="connsiteY229" fmla="*/ 12700 h 146050"/>
              <a:gd name="connsiteX230" fmla="*/ 25400 w 266700"/>
              <a:gd name="connsiteY230" fmla="*/ 12700 h 146050"/>
              <a:gd name="connsiteX231" fmla="*/ 28575 w 266700"/>
              <a:gd name="connsiteY231" fmla="*/ 12700 h 146050"/>
              <a:gd name="connsiteX232" fmla="*/ 31750 w 266700"/>
              <a:gd name="connsiteY232" fmla="*/ 15875 h 146050"/>
              <a:gd name="connsiteX233" fmla="*/ 34925 w 266700"/>
              <a:gd name="connsiteY233" fmla="*/ 15875 h 146050"/>
              <a:gd name="connsiteX234" fmla="*/ 38100 w 266700"/>
              <a:gd name="connsiteY234" fmla="*/ 15875 h 146050"/>
              <a:gd name="connsiteX235" fmla="*/ 41275 w 266700"/>
              <a:gd name="connsiteY235" fmla="*/ 15875 h 146050"/>
              <a:gd name="connsiteX236" fmla="*/ 44450 w 266700"/>
              <a:gd name="connsiteY236" fmla="*/ 19050 h 146050"/>
              <a:gd name="connsiteX237" fmla="*/ 47625 w 266700"/>
              <a:gd name="connsiteY237" fmla="*/ 19050 h 146050"/>
              <a:gd name="connsiteX238" fmla="*/ 50800 w 266700"/>
              <a:gd name="connsiteY238" fmla="*/ 19050 h 146050"/>
              <a:gd name="connsiteX239" fmla="*/ 53975 w 266700"/>
              <a:gd name="connsiteY239" fmla="*/ 19050 h 146050"/>
              <a:gd name="connsiteX240" fmla="*/ 57150 w 266700"/>
              <a:gd name="connsiteY240" fmla="*/ 22225 h 146050"/>
              <a:gd name="connsiteX241" fmla="*/ 60325 w 266700"/>
              <a:gd name="connsiteY241" fmla="*/ 22225 h 146050"/>
              <a:gd name="connsiteX242" fmla="*/ 63500 w 266700"/>
              <a:gd name="connsiteY242" fmla="*/ 22225 h 146050"/>
              <a:gd name="connsiteX243" fmla="*/ 66675 w 266700"/>
              <a:gd name="connsiteY243" fmla="*/ 25400 h 146050"/>
              <a:gd name="connsiteX244" fmla="*/ 69850 w 266700"/>
              <a:gd name="connsiteY244" fmla="*/ 25400 h 146050"/>
              <a:gd name="connsiteX245" fmla="*/ 73025 w 266700"/>
              <a:gd name="connsiteY245" fmla="*/ 25400 h 146050"/>
              <a:gd name="connsiteX246" fmla="*/ 76200 w 266700"/>
              <a:gd name="connsiteY246" fmla="*/ 25400 h 146050"/>
              <a:gd name="connsiteX247" fmla="*/ 79375 w 266700"/>
              <a:gd name="connsiteY247" fmla="*/ 25400 h 146050"/>
              <a:gd name="connsiteX248" fmla="*/ 79375 w 266700"/>
              <a:gd name="connsiteY248" fmla="*/ 28575 h 146050"/>
              <a:gd name="connsiteX249" fmla="*/ 82550 w 266700"/>
              <a:gd name="connsiteY249" fmla="*/ 28575 h 146050"/>
              <a:gd name="connsiteX250" fmla="*/ 85725 w 266700"/>
              <a:gd name="connsiteY250" fmla="*/ 28575 h 146050"/>
              <a:gd name="connsiteX251" fmla="*/ 88900 w 266700"/>
              <a:gd name="connsiteY251" fmla="*/ 28575 h 146050"/>
              <a:gd name="connsiteX252" fmla="*/ 92075 w 266700"/>
              <a:gd name="connsiteY252" fmla="*/ 28575 h 146050"/>
              <a:gd name="connsiteX253" fmla="*/ 92075 w 266700"/>
              <a:gd name="connsiteY253" fmla="*/ 31750 h 146050"/>
              <a:gd name="connsiteX254" fmla="*/ 95250 w 266700"/>
              <a:gd name="connsiteY254" fmla="*/ 31750 h 146050"/>
              <a:gd name="connsiteX255" fmla="*/ 98425 w 266700"/>
              <a:gd name="connsiteY255" fmla="*/ 31750 h 146050"/>
              <a:gd name="connsiteX256" fmla="*/ 101600 w 266700"/>
              <a:gd name="connsiteY256" fmla="*/ 31750 h 146050"/>
              <a:gd name="connsiteX257" fmla="*/ 104775 w 266700"/>
              <a:gd name="connsiteY257" fmla="*/ 31750 h 146050"/>
              <a:gd name="connsiteX258" fmla="*/ 107950 w 266700"/>
              <a:gd name="connsiteY258" fmla="*/ 31750 h 146050"/>
              <a:gd name="connsiteX259" fmla="*/ 111125 w 266700"/>
              <a:gd name="connsiteY259" fmla="*/ 28575 h 146050"/>
              <a:gd name="connsiteX260" fmla="*/ 111125 w 266700"/>
              <a:gd name="connsiteY260" fmla="*/ 25400 h 146050"/>
              <a:gd name="connsiteX261" fmla="*/ 111125 w 266700"/>
              <a:gd name="connsiteY261" fmla="*/ 22225 h 146050"/>
              <a:gd name="connsiteX262" fmla="*/ 107950 w 266700"/>
              <a:gd name="connsiteY262" fmla="*/ 22225 h 146050"/>
              <a:gd name="connsiteX263" fmla="*/ 107950 w 266700"/>
              <a:gd name="connsiteY263" fmla="*/ 19050 h 146050"/>
              <a:gd name="connsiteX264" fmla="*/ 111125 w 266700"/>
              <a:gd name="connsiteY264" fmla="*/ 19050 h 146050"/>
              <a:gd name="connsiteX265" fmla="*/ 114300 w 266700"/>
              <a:gd name="connsiteY265" fmla="*/ 19050 h 146050"/>
              <a:gd name="connsiteX266" fmla="*/ 114300 w 266700"/>
              <a:gd name="connsiteY266" fmla="*/ 15875 h 146050"/>
              <a:gd name="connsiteX267" fmla="*/ 114300 w 266700"/>
              <a:gd name="connsiteY267" fmla="*/ 12700 h 146050"/>
              <a:gd name="connsiteX268" fmla="*/ 114300 w 266700"/>
              <a:gd name="connsiteY268" fmla="*/ 9525 h 146050"/>
              <a:gd name="connsiteX269" fmla="*/ 111125 w 266700"/>
              <a:gd name="connsiteY269" fmla="*/ 9525 h 146050"/>
              <a:gd name="connsiteX270" fmla="*/ 111125 w 266700"/>
              <a:gd name="connsiteY270" fmla="*/ 6350 h 146050"/>
              <a:gd name="connsiteX271" fmla="*/ 114300 w 266700"/>
              <a:gd name="connsiteY271" fmla="*/ 6350 h 146050"/>
              <a:gd name="connsiteX272" fmla="*/ 117475 w 266700"/>
              <a:gd name="connsiteY272" fmla="*/ 6350 h 14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266700" h="146050">
                <a:moveTo>
                  <a:pt x="117475" y="0"/>
                </a:moveTo>
                <a:lnTo>
                  <a:pt x="120650" y="0"/>
                </a:lnTo>
                <a:lnTo>
                  <a:pt x="123825" y="0"/>
                </a:lnTo>
                <a:lnTo>
                  <a:pt x="127000" y="0"/>
                </a:lnTo>
                <a:lnTo>
                  <a:pt x="127000" y="3175"/>
                </a:lnTo>
                <a:lnTo>
                  <a:pt x="130175" y="3175"/>
                </a:lnTo>
                <a:lnTo>
                  <a:pt x="133350" y="3175"/>
                </a:lnTo>
                <a:lnTo>
                  <a:pt x="133350" y="6350"/>
                </a:lnTo>
                <a:lnTo>
                  <a:pt x="136525" y="6350"/>
                </a:lnTo>
                <a:lnTo>
                  <a:pt x="139700" y="6350"/>
                </a:lnTo>
                <a:lnTo>
                  <a:pt x="139700" y="3175"/>
                </a:lnTo>
                <a:lnTo>
                  <a:pt x="142875" y="3175"/>
                </a:lnTo>
                <a:lnTo>
                  <a:pt x="142875" y="6350"/>
                </a:lnTo>
                <a:lnTo>
                  <a:pt x="146050" y="6350"/>
                </a:lnTo>
                <a:lnTo>
                  <a:pt x="146050" y="9525"/>
                </a:lnTo>
                <a:lnTo>
                  <a:pt x="149225" y="9525"/>
                </a:lnTo>
                <a:lnTo>
                  <a:pt x="152400" y="9525"/>
                </a:lnTo>
                <a:lnTo>
                  <a:pt x="152400" y="12700"/>
                </a:lnTo>
                <a:lnTo>
                  <a:pt x="149225" y="12700"/>
                </a:lnTo>
                <a:lnTo>
                  <a:pt x="149225" y="15875"/>
                </a:lnTo>
                <a:lnTo>
                  <a:pt x="149225" y="19050"/>
                </a:lnTo>
                <a:lnTo>
                  <a:pt x="149225" y="22225"/>
                </a:lnTo>
                <a:lnTo>
                  <a:pt x="149225" y="25400"/>
                </a:lnTo>
                <a:lnTo>
                  <a:pt x="146050" y="25400"/>
                </a:lnTo>
                <a:lnTo>
                  <a:pt x="146050" y="28575"/>
                </a:lnTo>
                <a:lnTo>
                  <a:pt x="142875" y="28575"/>
                </a:lnTo>
                <a:lnTo>
                  <a:pt x="142875" y="31750"/>
                </a:lnTo>
                <a:lnTo>
                  <a:pt x="142875" y="34925"/>
                </a:lnTo>
                <a:lnTo>
                  <a:pt x="142875" y="38100"/>
                </a:lnTo>
                <a:lnTo>
                  <a:pt x="146050" y="38100"/>
                </a:lnTo>
                <a:lnTo>
                  <a:pt x="146050" y="41275"/>
                </a:lnTo>
                <a:lnTo>
                  <a:pt x="146050" y="44450"/>
                </a:lnTo>
                <a:lnTo>
                  <a:pt x="149225" y="44450"/>
                </a:lnTo>
                <a:lnTo>
                  <a:pt x="149225" y="47625"/>
                </a:lnTo>
                <a:lnTo>
                  <a:pt x="149225" y="50800"/>
                </a:lnTo>
                <a:lnTo>
                  <a:pt x="152400" y="50800"/>
                </a:lnTo>
                <a:lnTo>
                  <a:pt x="152400" y="53975"/>
                </a:lnTo>
                <a:lnTo>
                  <a:pt x="155575" y="53975"/>
                </a:lnTo>
                <a:lnTo>
                  <a:pt x="155575" y="57150"/>
                </a:lnTo>
                <a:lnTo>
                  <a:pt x="158750" y="57150"/>
                </a:lnTo>
                <a:lnTo>
                  <a:pt x="161925" y="57150"/>
                </a:lnTo>
                <a:lnTo>
                  <a:pt x="161925" y="63500"/>
                </a:lnTo>
                <a:lnTo>
                  <a:pt x="161925" y="66675"/>
                </a:lnTo>
                <a:lnTo>
                  <a:pt x="161925" y="73025"/>
                </a:lnTo>
                <a:lnTo>
                  <a:pt x="165100" y="73025"/>
                </a:lnTo>
                <a:lnTo>
                  <a:pt x="165100" y="76200"/>
                </a:lnTo>
                <a:lnTo>
                  <a:pt x="168275" y="76200"/>
                </a:lnTo>
                <a:lnTo>
                  <a:pt x="168275" y="79375"/>
                </a:lnTo>
                <a:lnTo>
                  <a:pt x="171450" y="79375"/>
                </a:lnTo>
                <a:lnTo>
                  <a:pt x="171450" y="82550"/>
                </a:lnTo>
                <a:lnTo>
                  <a:pt x="174625" y="82550"/>
                </a:lnTo>
                <a:lnTo>
                  <a:pt x="174625" y="85725"/>
                </a:lnTo>
                <a:lnTo>
                  <a:pt x="177800" y="85725"/>
                </a:lnTo>
                <a:lnTo>
                  <a:pt x="180975" y="85725"/>
                </a:lnTo>
                <a:lnTo>
                  <a:pt x="180975" y="88900"/>
                </a:lnTo>
                <a:lnTo>
                  <a:pt x="180975" y="92075"/>
                </a:lnTo>
                <a:lnTo>
                  <a:pt x="184150" y="92075"/>
                </a:lnTo>
                <a:lnTo>
                  <a:pt x="187325" y="92075"/>
                </a:lnTo>
                <a:lnTo>
                  <a:pt x="190500" y="92075"/>
                </a:lnTo>
                <a:lnTo>
                  <a:pt x="193675" y="92075"/>
                </a:lnTo>
                <a:lnTo>
                  <a:pt x="196850" y="92075"/>
                </a:lnTo>
                <a:lnTo>
                  <a:pt x="196850" y="95250"/>
                </a:lnTo>
                <a:lnTo>
                  <a:pt x="200025" y="95250"/>
                </a:lnTo>
                <a:lnTo>
                  <a:pt x="203200" y="95250"/>
                </a:lnTo>
                <a:lnTo>
                  <a:pt x="206375" y="95250"/>
                </a:lnTo>
                <a:lnTo>
                  <a:pt x="206375" y="98425"/>
                </a:lnTo>
                <a:lnTo>
                  <a:pt x="209550" y="95250"/>
                </a:lnTo>
                <a:lnTo>
                  <a:pt x="209550" y="98425"/>
                </a:lnTo>
                <a:lnTo>
                  <a:pt x="212725" y="98425"/>
                </a:lnTo>
                <a:lnTo>
                  <a:pt x="215900" y="98425"/>
                </a:lnTo>
                <a:lnTo>
                  <a:pt x="219075" y="98425"/>
                </a:lnTo>
                <a:lnTo>
                  <a:pt x="222250" y="101600"/>
                </a:lnTo>
                <a:lnTo>
                  <a:pt x="225425" y="101600"/>
                </a:lnTo>
                <a:lnTo>
                  <a:pt x="228600" y="101600"/>
                </a:lnTo>
                <a:lnTo>
                  <a:pt x="231775" y="101600"/>
                </a:lnTo>
                <a:lnTo>
                  <a:pt x="234950" y="101600"/>
                </a:lnTo>
                <a:lnTo>
                  <a:pt x="234950" y="104775"/>
                </a:lnTo>
                <a:lnTo>
                  <a:pt x="238125" y="104775"/>
                </a:lnTo>
                <a:lnTo>
                  <a:pt x="241300" y="104775"/>
                </a:lnTo>
                <a:lnTo>
                  <a:pt x="244475" y="104775"/>
                </a:lnTo>
                <a:lnTo>
                  <a:pt x="247650" y="104775"/>
                </a:lnTo>
                <a:lnTo>
                  <a:pt x="247650" y="107950"/>
                </a:lnTo>
                <a:lnTo>
                  <a:pt x="250825" y="107950"/>
                </a:lnTo>
                <a:lnTo>
                  <a:pt x="257175" y="107950"/>
                </a:lnTo>
                <a:lnTo>
                  <a:pt x="260350" y="107950"/>
                </a:lnTo>
                <a:lnTo>
                  <a:pt x="263525" y="111125"/>
                </a:lnTo>
                <a:lnTo>
                  <a:pt x="266700" y="111125"/>
                </a:lnTo>
                <a:lnTo>
                  <a:pt x="266700" y="114300"/>
                </a:lnTo>
                <a:lnTo>
                  <a:pt x="263525" y="114300"/>
                </a:lnTo>
                <a:lnTo>
                  <a:pt x="263525" y="117475"/>
                </a:lnTo>
                <a:lnTo>
                  <a:pt x="263525" y="120650"/>
                </a:lnTo>
                <a:lnTo>
                  <a:pt x="260350" y="120650"/>
                </a:lnTo>
                <a:lnTo>
                  <a:pt x="257175" y="120650"/>
                </a:lnTo>
                <a:lnTo>
                  <a:pt x="257175" y="123825"/>
                </a:lnTo>
                <a:lnTo>
                  <a:pt x="254000" y="123825"/>
                </a:lnTo>
                <a:lnTo>
                  <a:pt x="250825" y="123825"/>
                </a:lnTo>
                <a:lnTo>
                  <a:pt x="250825" y="127000"/>
                </a:lnTo>
                <a:lnTo>
                  <a:pt x="254000" y="127000"/>
                </a:lnTo>
                <a:lnTo>
                  <a:pt x="254000" y="130175"/>
                </a:lnTo>
                <a:lnTo>
                  <a:pt x="257175" y="130175"/>
                </a:lnTo>
                <a:lnTo>
                  <a:pt x="257175" y="133350"/>
                </a:lnTo>
                <a:lnTo>
                  <a:pt x="257175" y="136525"/>
                </a:lnTo>
                <a:lnTo>
                  <a:pt x="254000" y="136525"/>
                </a:lnTo>
                <a:lnTo>
                  <a:pt x="250825" y="139700"/>
                </a:lnTo>
                <a:lnTo>
                  <a:pt x="250825" y="142875"/>
                </a:lnTo>
                <a:lnTo>
                  <a:pt x="250825" y="146050"/>
                </a:lnTo>
                <a:lnTo>
                  <a:pt x="244475" y="146050"/>
                </a:lnTo>
                <a:lnTo>
                  <a:pt x="241300" y="146050"/>
                </a:lnTo>
                <a:lnTo>
                  <a:pt x="234950" y="142875"/>
                </a:lnTo>
                <a:lnTo>
                  <a:pt x="231775" y="142875"/>
                </a:lnTo>
                <a:lnTo>
                  <a:pt x="228600" y="142875"/>
                </a:lnTo>
                <a:lnTo>
                  <a:pt x="228600" y="139700"/>
                </a:lnTo>
                <a:lnTo>
                  <a:pt x="225425" y="139700"/>
                </a:lnTo>
                <a:lnTo>
                  <a:pt x="222250" y="139700"/>
                </a:lnTo>
                <a:lnTo>
                  <a:pt x="219075" y="139700"/>
                </a:lnTo>
                <a:lnTo>
                  <a:pt x="219075" y="136525"/>
                </a:lnTo>
                <a:lnTo>
                  <a:pt x="215900" y="136525"/>
                </a:lnTo>
                <a:lnTo>
                  <a:pt x="212725" y="136525"/>
                </a:lnTo>
                <a:lnTo>
                  <a:pt x="212725" y="133350"/>
                </a:lnTo>
                <a:lnTo>
                  <a:pt x="209550" y="133350"/>
                </a:lnTo>
                <a:lnTo>
                  <a:pt x="209550" y="130175"/>
                </a:lnTo>
                <a:lnTo>
                  <a:pt x="209550" y="127000"/>
                </a:lnTo>
                <a:lnTo>
                  <a:pt x="206375" y="127000"/>
                </a:lnTo>
                <a:lnTo>
                  <a:pt x="203200" y="130175"/>
                </a:lnTo>
                <a:lnTo>
                  <a:pt x="200025" y="130175"/>
                </a:lnTo>
                <a:lnTo>
                  <a:pt x="196850" y="130175"/>
                </a:lnTo>
                <a:lnTo>
                  <a:pt x="193675" y="133350"/>
                </a:lnTo>
                <a:lnTo>
                  <a:pt x="193675" y="130175"/>
                </a:lnTo>
                <a:lnTo>
                  <a:pt x="193675" y="127000"/>
                </a:lnTo>
                <a:lnTo>
                  <a:pt x="193675" y="123825"/>
                </a:lnTo>
                <a:lnTo>
                  <a:pt x="190500" y="123825"/>
                </a:lnTo>
                <a:lnTo>
                  <a:pt x="190500" y="117475"/>
                </a:lnTo>
                <a:lnTo>
                  <a:pt x="187325" y="117475"/>
                </a:lnTo>
                <a:lnTo>
                  <a:pt x="184150" y="117475"/>
                </a:lnTo>
                <a:lnTo>
                  <a:pt x="184150" y="114300"/>
                </a:lnTo>
                <a:lnTo>
                  <a:pt x="180975" y="117475"/>
                </a:lnTo>
                <a:lnTo>
                  <a:pt x="180975" y="114300"/>
                </a:lnTo>
                <a:lnTo>
                  <a:pt x="174625" y="114300"/>
                </a:lnTo>
                <a:lnTo>
                  <a:pt x="171450" y="114300"/>
                </a:lnTo>
                <a:lnTo>
                  <a:pt x="168275" y="114300"/>
                </a:lnTo>
                <a:lnTo>
                  <a:pt x="168275" y="111125"/>
                </a:lnTo>
                <a:lnTo>
                  <a:pt x="165100" y="111125"/>
                </a:lnTo>
                <a:lnTo>
                  <a:pt x="158750" y="111125"/>
                </a:lnTo>
                <a:lnTo>
                  <a:pt x="158750" y="107950"/>
                </a:lnTo>
                <a:lnTo>
                  <a:pt x="155575" y="107950"/>
                </a:lnTo>
                <a:lnTo>
                  <a:pt x="152400" y="104775"/>
                </a:lnTo>
                <a:lnTo>
                  <a:pt x="149225" y="104775"/>
                </a:lnTo>
                <a:lnTo>
                  <a:pt x="149225" y="101600"/>
                </a:lnTo>
                <a:lnTo>
                  <a:pt x="136525" y="101600"/>
                </a:lnTo>
                <a:lnTo>
                  <a:pt x="133350" y="98425"/>
                </a:lnTo>
                <a:lnTo>
                  <a:pt x="133350" y="95250"/>
                </a:lnTo>
                <a:lnTo>
                  <a:pt x="130175" y="95250"/>
                </a:lnTo>
                <a:lnTo>
                  <a:pt x="127000" y="95250"/>
                </a:lnTo>
                <a:lnTo>
                  <a:pt x="123825" y="95250"/>
                </a:lnTo>
                <a:lnTo>
                  <a:pt x="120650" y="95250"/>
                </a:lnTo>
                <a:lnTo>
                  <a:pt x="120650" y="98425"/>
                </a:lnTo>
                <a:lnTo>
                  <a:pt x="117475" y="98425"/>
                </a:lnTo>
                <a:lnTo>
                  <a:pt x="111125" y="98425"/>
                </a:lnTo>
                <a:lnTo>
                  <a:pt x="107950" y="98425"/>
                </a:lnTo>
                <a:lnTo>
                  <a:pt x="107950" y="101600"/>
                </a:lnTo>
                <a:lnTo>
                  <a:pt x="104775" y="101600"/>
                </a:lnTo>
                <a:lnTo>
                  <a:pt x="101600" y="101600"/>
                </a:lnTo>
                <a:lnTo>
                  <a:pt x="101600" y="104775"/>
                </a:lnTo>
                <a:lnTo>
                  <a:pt x="98425" y="104775"/>
                </a:lnTo>
                <a:lnTo>
                  <a:pt x="95250" y="104775"/>
                </a:lnTo>
                <a:lnTo>
                  <a:pt x="95250" y="107950"/>
                </a:lnTo>
                <a:lnTo>
                  <a:pt x="92075" y="107950"/>
                </a:lnTo>
                <a:lnTo>
                  <a:pt x="88900" y="104775"/>
                </a:lnTo>
                <a:lnTo>
                  <a:pt x="92075" y="101600"/>
                </a:lnTo>
                <a:lnTo>
                  <a:pt x="92075" y="98425"/>
                </a:lnTo>
                <a:lnTo>
                  <a:pt x="88900" y="98425"/>
                </a:lnTo>
                <a:lnTo>
                  <a:pt x="88900" y="95250"/>
                </a:lnTo>
                <a:lnTo>
                  <a:pt x="85725" y="95250"/>
                </a:lnTo>
                <a:lnTo>
                  <a:pt x="85725" y="92075"/>
                </a:lnTo>
                <a:lnTo>
                  <a:pt x="82550" y="92075"/>
                </a:lnTo>
                <a:lnTo>
                  <a:pt x="79375" y="92075"/>
                </a:lnTo>
                <a:lnTo>
                  <a:pt x="76200" y="92075"/>
                </a:lnTo>
                <a:lnTo>
                  <a:pt x="76200" y="95250"/>
                </a:lnTo>
                <a:lnTo>
                  <a:pt x="73025" y="95250"/>
                </a:lnTo>
                <a:lnTo>
                  <a:pt x="69850" y="95250"/>
                </a:lnTo>
                <a:lnTo>
                  <a:pt x="66675" y="95250"/>
                </a:lnTo>
                <a:lnTo>
                  <a:pt x="63500" y="92075"/>
                </a:lnTo>
                <a:lnTo>
                  <a:pt x="60325" y="92075"/>
                </a:lnTo>
                <a:lnTo>
                  <a:pt x="57150" y="92075"/>
                </a:lnTo>
                <a:lnTo>
                  <a:pt x="53975" y="92075"/>
                </a:lnTo>
                <a:lnTo>
                  <a:pt x="50800" y="88900"/>
                </a:lnTo>
                <a:lnTo>
                  <a:pt x="47625" y="88900"/>
                </a:lnTo>
                <a:lnTo>
                  <a:pt x="44450" y="88900"/>
                </a:lnTo>
                <a:lnTo>
                  <a:pt x="41275" y="88900"/>
                </a:lnTo>
                <a:lnTo>
                  <a:pt x="41275" y="85725"/>
                </a:lnTo>
                <a:lnTo>
                  <a:pt x="38100" y="85725"/>
                </a:lnTo>
                <a:lnTo>
                  <a:pt x="34925" y="85725"/>
                </a:lnTo>
                <a:lnTo>
                  <a:pt x="31750" y="85725"/>
                </a:lnTo>
                <a:lnTo>
                  <a:pt x="28575" y="85725"/>
                </a:lnTo>
                <a:lnTo>
                  <a:pt x="28575" y="82550"/>
                </a:lnTo>
                <a:lnTo>
                  <a:pt x="25400" y="82550"/>
                </a:lnTo>
                <a:lnTo>
                  <a:pt x="22225" y="82550"/>
                </a:lnTo>
                <a:lnTo>
                  <a:pt x="19050" y="82550"/>
                </a:lnTo>
                <a:lnTo>
                  <a:pt x="15875" y="82550"/>
                </a:lnTo>
                <a:lnTo>
                  <a:pt x="15875" y="79375"/>
                </a:lnTo>
                <a:lnTo>
                  <a:pt x="12700" y="79375"/>
                </a:lnTo>
                <a:lnTo>
                  <a:pt x="9525" y="79375"/>
                </a:lnTo>
                <a:lnTo>
                  <a:pt x="6350" y="79375"/>
                </a:lnTo>
                <a:lnTo>
                  <a:pt x="3175" y="79375"/>
                </a:lnTo>
                <a:lnTo>
                  <a:pt x="3175" y="76200"/>
                </a:lnTo>
                <a:lnTo>
                  <a:pt x="3175" y="73025"/>
                </a:lnTo>
                <a:lnTo>
                  <a:pt x="0" y="73025"/>
                </a:lnTo>
                <a:lnTo>
                  <a:pt x="0" y="69850"/>
                </a:lnTo>
                <a:lnTo>
                  <a:pt x="0" y="66675"/>
                </a:lnTo>
                <a:lnTo>
                  <a:pt x="3175" y="66675"/>
                </a:lnTo>
                <a:lnTo>
                  <a:pt x="3175" y="60325"/>
                </a:lnTo>
                <a:lnTo>
                  <a:pt x="3175" y="57150"/>
                </a:lnTo>
                <a:lnTo>
                  <a:pt x="3175" y="53975"/>
                </a:lnTo>
                <a:lnTo>
                  <a:pt x="6350" y="53975"/>
                </a:lnTo>
                <a:lnTo>
                  <a:pt x="6350" y="50800"/>
                </a:lnTo>
                <a:lnTo>
                  <a:pt x="6350" y="47625"/>
                </a:lnTo>
                <a:lnTo>
                  <a:pt x="6350" y="44450"/>
                </a:lnTo>
                <a:lnTo>
                  <a:pt x="6350" y="41275"/>
                </a:lnTo>
                <a:lnTo>
                  <a:pt x="9525" y="41275"/>
                </a:lnTo>
                <a:lnTo>
                  <a:pt x="9525" y="38100"/>
                </a:lnTo>
                <a:lnTo>
                  <a:pt x="9525" y="34925"/>
                </a:lnTo>
                <a:lnTo>
                  <a:pt x="9525" y="31750"/>
                </a:lnTo>
                <a:lnTo>
                  <a:pt x="9525" y="28575"/>
                </a:lnTo>
                <a:lnTo>
                  <a:pt x="12700" y="25400"/>
                </a:lnTo>
                <a:lnTo>
                  <a:pt x="12700" y="22225"/>
                </a:lnTo>
                <a:lnTo>
                  <a:pt x="12700" y="19050"/>
                </a:lnTo>
                <a:lnTo>
                  <a:pt x="15875" y="15875"/>
                </a:lnTo>
                <a:lnTo>
                  <a:pt x="15875" y="12700"/>
                </a:lnTo>
                <a:lnTo>
                  <a:pt x="19050" y="12700"/>
                </a:lnTo>
                <a:lnTo>
                  <a:pt x="22225" y="12700"/>
                </a:lnTo>
                <a:lnTo>
                  <a:pt x="25400" y="12700"/>
                </a:lnTo>
                <a:lnTo>
                  <a:pt x="28575" y="12700"/>
                </a:lnTo>
                <a:lnTo>
                  <a:pt x="31750" y="15875"/>
                </a:lnTo>
                <a:lnTo>
                  <a:pt x="34925" y="15875"/>
                </a:lnTo>
                <a:lnTo>
                  <a:pt x="38100" y="15875"/>
                </a:lnTo>
                <a:lnTo>
                  <a:pt x="41275" y="15875"/>
                </a:lnTo>
                <a:lnTo>
                  <a:pt x="44450" y="19050"/>
                </a:lnTo>
                <a:lnTo>
                  <a:pt x="47625" y="19050"/>
                </a:lnTo>
                <a:lnTo>
                  <a:pt x="50800" y="19050"/>
                </a:lnTo>
                <a:lnTo>
                  <a:pt x="53975" y="19050"/>
                </a:lnTo>
                <a:lnTo>
                  <a:pt x="57150" y="22225"/>
                </a:lnTo>
                <a:lnTo>
                  <a:pt x="60325" y="22225"/>
                </a:lnTo>
                <a:lnTo>
                  <a:pt x="63500" y="22225"/>
                </a:lnTo>
                <a:lnTo>
                  <a:pt x="66675" y="25400"/>
                </a:lnTo>
                <a:lnTo>
                  <a:pt x="69850" y="25400"/>
                </a:lnTo>
                <a:lnTo>
                  <a:pt x="73025" y="25400"/>
                </a:lnTo>
                <a:lnTo>
                  <a:pt x="76200" y="25400"/>
                </a:lnTo>
                <a:lnTo>
                  <a:pt x="79375" y="25400"/>
                </a:lnTo>
                <a:lnTo>
                  <a:pt x="79375" y="28575"/>
                </a:lnTo>
                <a:lnTo>
                  <a:pt x="82550" y="28575"/>
                </a:lnTo>
                <a:lnTo>
                  <a:pt x="85725" y="28575"/>
                </a:lnTo>
                <a:lnTo>
                  <a:pt x="88900" y="28575"/>
                </a:lnTo>
                <a:lnTo>
                  <a:pt x="92075" y="28575"/>
                </a:lnTo>
                <a:lnTo>
                  <a:pt x="92075" y="31750"/>
                </a:lnTo>
                <a:lnTo>
                  <a:pt x="95250" y="31750"/>
                </a:lnTo>
                <a:lnTo>
                  <a:pt x="98425" y="31750"/>
                </a:lnTo>
                <a:lnTo>
                  <a:pt x="101600" y="31750"/>
                </a:lnTo>
                <a:lnTo>
                  <a:pt x="104775" y="31750"/>
                </a:lnTo>
                <a:lnTo>
                  <a:pt x="107950" y="31750"/>
                </a:lnTo>
                <a:lnTo>
                  <a:pt x="111125" y="28575"/>
                </a:lnTo>
                <a:lnTo>
                  <a:pt x="111125" y="25400"/>
                </a:lnTo>
                <a:lnTo>
                  <a:pt x="111125" y="22225"/>
                </a:lnTo>
                <a:lnTo>
                  <a:pt x="107950" y="22225"/>
                </a:lnTo>
                <a:lnTo>
                  <a:pt x="107950" y="19050"/>
                </a:lnTo>
                <a:lnTo>
                  <a:pt x="111125" y="19050"/>
                </a:lnTo>
                <a:lnTo>
                  <a:pt x="114300" y="19050"/>
                </a:lnTo>
                <a:lnTo>
                  <a:pt x="114300" y="15875"/>
                </a:lnTo>
                <a:lnTo>
                  <a:pt x="114300" y="12700"/>
                </a:lnTo>
                <a:lnTo>
                  <a:pt x="114300" y="9525"/>
                </a:lnTo>
                <a:lnTo>
                  <a:pt x="111125" y="9525"/>
                </a:lnTo>
                <a:lnTo>
                  <a:pt x="111125" y="6350"/>
                </a:lnTo>
                <a:lnTo>
                  <a:pt x="114300" y="6350"/>
                </a:lnTo>
                <a:lnTo>
                  <a:pt x="117475" y="6350"/>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800" name="Albany, OR">
            <a:extLst>
              <a:ext uri="{FF2B5EF4-FFF2-40B4-BE49-F238E27FC236}">
                <a16:creationId xmlns:a16="http://schemas.microsoft.com/office/drawing/2014/main" xmlns="" id="{00000000-0008-0000-0000-0000E4020000}"/>
              </a:ext>
            </a:extLst>
          </p:cNvPr>
          <p:cNvSpPr>
            <a:spLocks/>
          </p:cNvSpPr>
          <p:nvPr/>
        </p:nvSpPr>
        <p:spPr bwMode="auto">
          <a:xfrm>
            <a:off x="3752672" y="3385224"/>
            <a:ext cx="209550" cy="131552"/>
          </a:xfrm>
          <a:custGeom>
            <a:avLst/>
            <a:gdLst>
              <a:gd name="T0" fmla="*/ 2147483647 w 132"/>
              <a:gd name="T1" fmla="*/ 2147483647 h 84"/>
              <a:gd name="T2" fmla="*/ 2147483647 w 132"/>
              <a:gd name="T3" fmla="*/ 2147483647 h 84"/>
              <a:gd name="T4" fmla="*/ 2147483647 w 132"/>
              <a:gd name="T5" fmla="*/ 2147483647 h 84"/>
              <a:gd name="T6" fmla="*/ 2147483647 w 132"/>
              <a:gd name="T7" fmla="*/ 2147483647 h 84"/>
              <a:gd name="T8" fmla="*/ 2147483647 w 132"/>
              <a:gd name="T9" fmla="*/ 2147483647 h 84"/>
              <a:gd name="T10" fmla="*/ 2147483647 w 132"/>
              <a:gd name="T11" fmla="*/ 2147483647 h 84"/>
              <a:gd name="T12" fmla="*/ 2147483647 w 132"/>
              <a:gd name="T13" fmla="*/ 2147483647 h 84"/>
              <a:gd name="T14" fmla="*/ 2147483647 w 132"/>
              <a:gd name="T15" fmla="*/ 2147483647 h 84"/>
              <a:gd name="T16" fmla="*/ 2147483647 w 132"/>
              <a:gd name="T17" fmla="*/ 2147483647 h 84"/>
              <a:gd name="T18" fmla="*/ 2147483647 w 132"/>
              <a:gd name="T19" fmla="*/ 2147483647 h 84"/>
              <a:gd name="T20" fmla="*/ 2147483647 w 132"/>
              <a:gd name="T21" fmla="*/ 2147483647 h 84"/>
              <a:gd name="T22" fmla="*/ 2147483647 w 132"/>
              <a:gd name="T23" fmla="*/ 2147483647 h 84"/>
              <a:gd name="T24" fmla="*/ 2147483647 w 132"/>
              <a:gd name="T25" fmla="*/ 2147483647 h 84"/>
              <a:gd name="T26" fmla="*/ 2147483647 w 132"/>
              <a:gd name="T27" fmla="*/ 2147483647 h 84"/>
              <a:gd name="T28" fmla="*/ 2147483647 w 132"/>
              <a:gd name="T29" fmla="*/ 2147483647 h 84"/>
              <a:gd name="T30" fmla="*/ 2147483647 w 132"/>
              <a:gd name="T31" fmla="*/ 2147483647 h 84"/>
              <a:gd name="T32" fmla="*/ 2147483647 w 132"/>
              <a:gd name="T33" fmla="*/ 2147483647 h 84"/>
              <a:gd name="T34" fmla="*/ 2147483647 w 132"/>
              <a:gd name="T35" fmla="*/ 2147483647 h 84"/>
              <a:gd name="T36" fmla="*/ 2147483647 w 132"/>
              <a:gd name="T37" fmla="*/ 2147483647 h 84"/>
              <a:gd name="T38" fmla="*/ 2147483647 w 132"/>
              <a:gd name="T39" fmla="*/ 2147483647 h 84"/>
              <a:gd name="T40" fmla="*/ 2147483647 w 132"/>
              <a:gd name="T41" fmla="*/ 0 h 84"/>
              <a:gd name="T42" fmla="*/ 2147483647 w 132"/>
              <a:gd name="T43" fmla="*/ 0 h 84"/>
              <a:gd name="T44" fmla="*/ 2147483647 w 132"/>
              <a:gd name="T45" fmla="*/ 2147483647 h 84"/>
              <a:gd name="T46" fmla="*/ 2147483647 w 132"/>
              <a:gd name="T47" fmla="*/ 2147483647 h 84"/>
              <a:gd name="T48" fmla="*/ 2147483647 w 132"/>
              <a:gd name="T49" fmla="*/ 2147483647 h 84"/>
              <a:gd name="T50" fmla="*/ 2147483647 w 132"/>
              <a:gd name="T51" fmla="*/ 2147483647 h 84"/>
              <a:gd name="T52" fmla="*/ 2147483647 w 132"/>
              <a:gd name="T53" fmla="*/ 2147483647 h 84"/>
              <a:gd name="T54" fmla="*/ 2147483647 w 132"/>
              <a:gd name="T55" fmla="*/ 2147483647 h 84"/>
              <a:gd name="T56" fmla="*/ 2147483647 w 132"/>
              <a:gd name="T57" fmla="*/ 2147483647 h 84"/>
              <a:gd name="T58" fmla="*/ 2147483647 w 132"/>
              <a:gd name="T59" fmla="*/ 2147483647 h 84"/>
              <a:gd name="T60" fmla="*/ 2147483647 w 132"/>
              <a:gd name="T61" fmla="*/ 2147483647 h 84"/>
              <a:gd name="T62" fmla="*/ 2147483647 w 132"/>
              <a:gd name="T63" fmla="*/ 2147483647 h 84"/>
              <a:gd name="T64" fmla="*/ 2147483647 w 132"/>
              <a:gd name="T65" fmla="*/ 2147483647 h 84"/>
              <a:gd name="T66" fmla="*/ 2147483647 w 132"/>
              <a:gd name="T67" fmla="*/ 2147483647 h 84"/>
              <a:gd name="T68" fmla="*/ 2147483647 w 132"/>
              <a:gd name="T69" fmla="*/ 2147483647 h 84"/>
              <a:gd name="T70" fmla="*/ 2147483647 w 132"/>
              <a:gd name="T71" fmla="*/ 2147483647 h 84"/>
              <a:gd name="T72" fmla="*/ 2147483647 w 132"/>
              <a:gd name="T73" fmla="*/ 2147483647 h 84"/>
              <a:gd name="T74" fmla="*/ 2147483647 w 132"/>
              <a:gd name="T75" fmla="*/ 2147483647 h 84"/>
              <a:gd name="T76" fmla="*/ 2147483647 w 132"/>
              <a:gd name="T77" fmla="*/ 2147483647 h 84"/>
              <a:gd name="T78" fmla="*/ 2147483647 w 132"/>
              <a:gd name="T79" fmla="*/ 2147483647 h 84"/>
              <a:gd name="T80" fmla="*/ 2147483647 w 132"/>
              <a:gd name="T81" fmla="*/ 2147483647 h 84"/>
              <a:gd name="T82" fmla="*/ 2147483647 w 132"/>
              <a:gd name="T83" fmla="*/ 2147483647 h 84"/>
              <a:gd name="T84" fmla="*/ 2147483647 w 132"/>
              <a:gd name="T85" fmla="*/ 2147483647 h 84"/>
              <a:gd name="T86" fmla="*/ 2147483647 w 132"/>
              <a:gd name="T87" fmla="*/ 2147483647 h 84"/>
              <a:gd name="T88" fmla="*/ 2147483647 w 132"/>
              <a:gd name="T89" fmla="*/ 2147483647 h 84"/>
              <a:gd name="T90" fmla="*/ 2147483647 w 132"/>
              <a:gd name="T91" fmla="*/ 2147483647 h 84"/>
              <a:gd name="T92" fmla="*/ 2147483647 w 132"/>
              <a:gd name="T93" fmla="*/ 2147483647 h 84"/>
              <a:gd name="T94" fmla="*/ 2147483647 w 132"/>
              <a:gd name="T95" fmla="*/ 2147483647 h 84"/>
              <a:gd name="T96" fmla="*/ 2147483647 w 132"/>
              <a:gd name="T97" fmla="*/ 2147483647 h 84"/>
              <a:gd name="T98" fmla="*/ 2147483647 w 132"/>
              <a:gd name="T99" fmla="*/ 2147483647 h 84"/>
              <a:gd name="T100" fmla="*/ 2147483647 w 132"/>
              <a:gd name="T101" fmla="*/ 2147483647 h 84"/>
              <a:gd name="T102" fmla="*/ 2147483647 w 132"/>
              <a:gd name="T103" fmla="*/ 2147483647 h 84"/>
              <a:gd name="T104" fmla="*/ 2147483647 w 132"/>
              <a:gd name="T105" fmla="*/ 2147483647 h 84"/>
              <a:gd name="T106" fmla="*/ 2147483647 w 132"/>
              <a:gd name="T107" fmla="*/ 2147483647 h 84"/>
              <a:gd name="T108" fmla="*/ 2147483647 w 132"/>
              <a:gd name="T109" fmla="*/ 2147483647 h 84"/>
              <a:gd name="T110" fmla="*/ 2147483647 w 132"/>
              <a:gd name="T111" fmla="*/ 2147483647 h 84"/>
              <a:gd name="T112" fmla="*/ 2147483647 w 132"/>
              <a:gd name="T113" fmla="*/ 2147483647 h 84"/>
              <a:gd name="T114" fmla="*/ 2147483647 w 132"/>
              <a:gd name="T115" fmla="*/ 2147483647 h 84"/>
              <a:gd name="T116" fmla="*/ 2147483647 w 132"/>
              <a:gd name="T117" fmla="*/ 2147483647 h 84"/>
              <a:gd name="T118" fmla="*/ 2147483647 w 132"/>
              <a:gd name="T119" fmla="*/ 2147483647 h 84"/>
              <a:gd name="T120" fmla="*/ 2147483647 w 132"/>
              <a:gd name="T121" fmla="*/ 2147483647 h 84"/>
              <a:gd name="T122" fmla="*/ 2147483647 w 132"/>
              <a:gd name="T123" fmla="*/ 2147483647 h 84"/>
              <a:gd name="T124" fmla="*/ 2147483647 w 132"/>
              <a:gd name="T125" fmla="*/ 2147483647 h 8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2"/>
              <a:gd name="T190" fmla="*/ 0 h 84"/>
              <a:gd name="T191" fmla="*/ 132 w 132"/>
              <a:gd name="T192" fmla="*/ 84 h 8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2" h="84">
                <a:moveTo>
                  <a:pt x="130" y="38"/>
                </a:moveTo>
                <a:lnTo>
                  <a:pt x="130" y="38"/>
                </a:lnTo>
                <a:lnTo>
                  <a:pt x="130" y="36"/>
                </a:lnTo>
                <a:lnTo>
                  <a:pt x="132" y="36"/>
                </a:lnTo>
                <a:lnTo>
                  <a:pt x="132" y="34"/>
                </a:lnTo>
                <a:lnTo>
                  <a:pt x="128" y="34"/>
                </a:lnTo>
                <a:lnTo>
                  <a:pt x="126" y="34"/>
                </a:lnTo>
                <a:lnTo>
                  <a:pt x="122" y="32"/>
                </a:lnTo>
                <a:lnTo>
                  <a:pt x="120" y="32"/>
                </a:lnTo>
                <a:lnTo>
                  <a:pt x="118" y="32"/>
                </a:lnTo>
                <a:lnTo>
                  <a:pt x="118" y="30"/>
                </a:lnTo>
                <a:lnTo>
                  <a:pt x="116" y="30"/>
                </a:lnTo>
                <a:lnTo>
                  <a:pt x="114" y="30"/>
                </a:lnTo>
                <a:lnTo>
                  <a:pt x="112" y="30"/>
                </a:lnTo>
                <a:lnTo>
                  <a:pt x="112" y="28"/>
                </a:lnTo>
                <a:lnTo>
                  <a:pt x="110" y="28"/>
                </a:lnTo>
                <a:lnTo>
                  <a:pt x="108" y="28"/>
                </a:lnTo>
                <a:lnTo>
                  <a:pt x="108" y="26"/>
                </a:lnTo>
                <a:lnTo>
                  <a:pt x="106" y="26"/>
                </a:lnTo>
                <a:lnTo>
                  <a:pt x="106" y="24"/>
                </a:lnTo>
                <a:lnTo>
                  <a:pt x="106" y="22"/>
                </a:lnTo>
                <a:lnTo>
                  <a:pt x="104" y="22"/>
                </a:lnTo>
                <a:lnTo>
                  <a:pt x="102" y="24"/>
                </a:lnTo>
                <a:lnTo>
                  <a:pt x="100" y="24"/>
                </a:lnTo>
                <a:lnTo>
                  <a:pt x="98" y="24"/>
                </a:lnTo>
                <a:lnTo>
                  <a:pt x="96" y="26"/>
                </a:lnTo>
                <a:lnTo>
                  <a:pt x="96" y="24"/>
                </a:lnTo>
                <a:lnTo>
                  <a:pt x="96" y="22"/>
                </a:lnTo>
                <a:lnTo>
                  <a:pt x="96" y="20"/>
                </a:lnTo>
                <a:lnTo>
                  <a:pt x="94" y="20"/>
                </a:lnTo>
                <a:lnTo>
                  <a:pt x="94" y="16"/>
                </a:lnTo>
                <a:lnTo>
                  <a:pt x="92" y="16"/>
                </a:lnTo>
                <a:lnTo>
                  <a:pt x="90" y="16"/>
                </a:lnTo>
                <a:lnTo>
                  <a:pt x="90" y="14"/>
                </a:lnTo>
                <a:lnTo>
                  <a:pt x="88" y="16"/>
                </a:lnTo>
                <a:lnTo>
                  <a:pt x="88" y="14"/>
                </a:lnTo>
                <a:lnTo>
                  <a:pt x="84" y="14"/>
                </a:lnTo>
                <a:lnTo>
                  <a:pt x="82" y="14"/>
                </a:lnTo>
                <a:lnTo>
                  <a:pt x="80" y="14"/>
                </a:lnTo>
                <a:lnTo>
                  <a:pt x="80" y="12"/>
                </a:lnTo>
                <a:lnTo>
                  <a:pt x="78" y="12"/>
                </a:lnTo>
                <a:lnTo>
                  <a:pt x="74" y="12"/>
                </a:lnTo>
                <a:lnTo>
                  <a:pt x="74" y="10"/>
                </a:lnTo>
                <a:lnTo>
                  <a:pt x="72" y="10"/>
                </a:lnTo>
                <a:lnTo>
                  <a:pt x="70" y="8"/>
                </a:lnTo>
                <a:lnTo>
                  <a:pt x="70" y="10"/>
                </a:lnTo>
                <a:lnTo>
                  <a:pt x="70" y="8"/>
                </a:lnTo>
                <a:lnTo>
                  <a:pt x="68" y="8"/>
                </a:lnTo>
                <a:lnTo>
                  <a:pt x="68" y="6"/>
                </a:lnTo>
                <a:lnTo>
                  <a:pt x="66" y="6"/>
                </a:lnTo>
                <a:lnTo>
                  <a:pt x="60" y="6"/>
                </a:lnTo>
                <a:lnTo>
                  <a:pt x="58" y="4"/>
                </a:lnTo>
                <a:lnTo>
                  <a:pt x="58" y="2"/>
                </a:lnTo>
                <a:lnTo>
                  <a:pt x="58" y="4"/>
                </a:lnTo>
                <a:lnTo>
                  <a:pt x="58" y="2"/>
                </a:lnTo>
                <a:lnTo>
                  <a:pt x="56" y="2"/>
                </a:lnTo>
                <a:lnTo>
                  <a:pt x="54" y="2"/>
                </a:lnTo>
                <a:lnTo>
                  <a:pt x="52" y="2"/>
                </a:lnTo>
                <a:lnTo>
                  <a:pt x="50" y="2"/>
                </a:lnTo>
                <a:lnTo>
                  <a:pt x="50" y="4"/>
                </a:lnTo>
                <a:lnTo>
                  <a:pt x="48" y="4"/>
                </a:lnTo>
                <a:lnTo>
                  <a:pt x="48" y="2"/>
                </a:lnTo>
                <a:lnTo>
                  <a:pt x="48" y="4"/>
                </a:lnTo>
                <a:lnTo>
                  <a:pt x="44" y="4"/>
                </a:lnTo>
                <a:lnTo>
                  <a:pt x="42" y="4"/>
                </a:lnTo>
                <a:lnTo>
                  <a:pt x="42" y="6"/>
                </a:lnTo>
                <a:lnTo>
                  <a:pt x="40" y="6"/>
                </a:lnTo>
                <a:lnTo>
                  <a:pt x="38" y="6"/>
                </a:lnTo>
                <a:lnTo>
                  <a:pt x="38" y="8"/>
                </a:lnTo>
                <a:lnTo>
                  <a:pt x="36" y="8"/>
                </a:lnTo>
                <a:lnTo>
                  <a:pt x="34" y="8"/>
                </a:lnTo>
                <a:lnTo>
                  <a:pt x="34" y="10"/>
                </a:lnTo>
                <a:lnTo>
                  <a:pt x="32" y="10"/>
                </a:lnTo>
                <a:lnTo>
                  <a:pt x="30" y="8"/>
                </a:lnTo>
                <a:lnTo>
                  <a:pt x="32" y="6"/>
                </a:lnTo>
                <a:lnTo>
                  <a:pt x="32" y="4"/>
                </a:lnTo>
                <a:lnTo>
                  <a:pt x="30" y="4"/>
                </a:lnTo>
                <a:lnTo>
                  <a:pt x="30" y="2"/>
                </a:lnTo>
                <a:lnTo>
                  <a:pt x="28" y="2"/>
                </a:lnTo>
                <a:lnTo>
                  <a:pt x="28" y="0"/>
                </a:lnTo>
                <a:lnTo>
                  <a:pt x="26" y="0"/>
                </a:lnTo>
                <a:lnTo>
                  <a:pt x="24" y="0"/>
                </a:lnTo>
                <a:lnTo>
                  <a:pt x="22" y="0"/>
                </a:lnTo>
                <a:lnTo>
                  <a:pt x="22" y="2"/>
                </a:lnTo>
                <a:lnTo>
                  <a:pt x="20" y="2"/>
                </a:lnTo>
                <a:lnTo>
                  <a:pt x="20" y="4"/>
                </a:lnTo>
                <a:lnTo>
                  <a:pt x="22" y="4"/>
                </a:lnTo>
                <a:lnTo>
                  <a:pt x="22" y="6"/>
                </a:lnTo>
                <a:lnTo>
                  <a:pt x="22" y="8"/>
                </a:lnTo>
                <a:lnTo>
                  <a:pt x="24" y="8"/>
                </a:lnTo>
                <a:lnTo>
                  <a:pt x="24" y="10"/>
                </a:lnTo>
                <a:lnTo>
                  <a:pt x="26" y="12"/>
                </a:lnTo>
                <a:lnTo>
                  <a:pt x="24" y="12"/>
                </a:lnTo>
                <a:lnTo>
                  <a:pt x="22" y="14"/>
                </a:lnTo>
                <a:lnTo>
                  <a:pt x="22" y="12"/>
                </a:lnTo>
                <a:lnTo>
                  <a:pt x="20" y="12"/>
                </a:lnTo>
                <a:lnTo>
                  <a:pt x="18" y="12"/>
                </a:lnTo>
                <a:lnTo>
                  <a:pt x="16" y="12"/>
                </a:lnTo>
                <a:lnTo>
                  <a:pt x="16" y="14"/>
                </a:lnTo>
                <a:lnTo>
                  <a:pt x="14" y="14"/>
                </a:lnTo>
                <a:lnTo>
                  <a:pt x="14" y="16"/>
                </a:lnTo>
                <a:lnTo>
                  <a:pt x="12" y="18"/>
                </a:lnTo>
                <a:lnTo>
                  <a:pt x="12" y="16"/>
                </a:lnTo>
                <a:lnTo>
                  <a:pt x="10" y="16"/>
                </a:lnTo>
                <a:lnTo>
                  <a:pt x="8" y="18"/>
                </a:lnTo>
                <a:lnTo>
                  <a:pt x="6" y="20"/>
                </a:lnTo>
                <a:lnTo>
                  <a:pt x="8" y="20"/>
                </a:lnTo>
                <a:lnTo>
                  <a:pt x="8" y="18"/>
                </a:lnTo>
                <a:lnTo>
                  <a:pt x="8" y="22"/>
                </a:lnTo>
                <a:lnTo>
                  <a:pt x="10" y="22"/>
                </a:lnTo>
                <a:lnTo>
                  <a:pt x="8" y="22"/>
                </a:lnTo>
                <a:lnTo>
                  <a:pt x="10" y="22"/>
                </a:lnTo>
                <a:lnTo>
                  <a:pt x="10" y="24"/>
                </a:lnTo>
                <a:lnTo>
                  <a:pt x="8" y="24"/>
                </a:lnTo>
                <a:lnTo>
                  <a:pt x="8" y="26"/>
                </a:lnTo>
                <a:lnTo>
                  <a:pt x="10" y="26"/>
                </a:lnTo>
                <a:lnTo>
                  <a:pt x="8" y="26"/>
                </a:lnTo>
                <a:lnTo>
                  <a:pt x="8" y="28"/>
                </a:lnTo>
                <a:lnTo>
                  <a:pt x="8" y="30"/>
                </a:lnTo>
                <a:lnTo>
                  <a:pt x="8" y="32"/>
                </a:lnTo>
                <a:lnTo>
                  <a:pt x="6" y="34"/>
                </a:lnTo>
                <a:lnTo>
                  <a:pt x="6" y="36"/>
                </a:lnTo>
                <a:lnTo>
                  <a:pt x="4" y="36"/>
                </a:lnTo>
                <a:lnTo>
                  <a:pt x="4" y="40"/>
                </a:lnTo>
                <a:lnTo>
                  <a:pt x="2" y="40"/>
                </a:lnTo>
                <a:lnTo>
                  <a:pt x="4" y="40"/>
                </a:lnTo>
                <a:lnTo>
                  <a:pt x="4" y="42"/>
                </a:lnTo>
                <a:lnTo>
                  <a:pt x="2" y="44"/>
                </a:lnTo>
                <a:lnTo>
                  <a:pt x="2" y="46"/>
                </a:lnTo>
                <a:lnTo>
                  <a:pt x="0" y="46"/>
                </a:lnTo>
                <a:lnTo>
                  <a:pt x="2" y="46"/>
                </a:lnTo>
                <a:lnTo>
                  <a:pt x="4" y="46"/>
                </a:lnTo>
                <a:lnTo>
                  <a:pt x="4" y="48"/>
                </a:lnTo>
                <a:lnTo>
                  <a:pt x="2" y="48"/>
                </a:lnTo>
                <a:lnTo>
                  <a:pt x="4" y="48"/>
                </a:lnTo>
                <a:lnTo>
                  <a:pt x="4" y="50"/>
                </a:lnTo>
                <a:lnTo>
                  <a:pt x="4" y="52"/>
                </a:lnTo>
                <a:lnTo>
                  <a:pt x="2" y="52"/>
                </a:lnTo>
                <a:lnTo>
                  <a:pt x="4" y="52"/>
                </a:lnTo>
                <a:lnTo>
                  <a:pt x="6" y="52"/>
                </a:lnTo>
                <a:lnTo>
                  <a:pt x="6" y="54"/>
                </a:lnTo>
                <a:lnTo>
                  <a:pt x="4" y="54"/>
                </a:lnTo>
                <a:lnTo>
                  <a:pt x="4" y="56"/>
                </a:lnTo>
                <a:lnTo>
                  <a:pt x="4" y="58"/>
                </a:lnTo>
                <a:lnTo>
                  <a:pt x="4" y="60"/>
                </a:lnTo>
                <a:lnTo>
                  <a:pt x="6" y="60"/>
                </a:lnTo>
                <a:lnTo>
                  <a:pt x="4" y="60"/>
                </a:lnTo>
                <a:lnTo>
                  <a:pt x="4" y="62"/>
                </a:lnTo>
                <a:lnTo>
                  <a:pt x="6" y="64"/>
                </a:lnTo>
                <a:lnTo>
                  <a:pt x="8" y="64"/>
                </a:lnTo>
                <a:lnTo>
                  <a:pt x="10" y="64"/>
                </a:lnTo>
                <a:lnTo>
                  <a:pt x="12" y="64"/>
                </a:lnTo>
                <a:lnTo>
                  <a:pt x="12" y="66"/>
                </a:lnTo>
                <a:lnTo>
                  <a:pt x="14" y="66"/>
                </a:lnTo>
                <a:lnTo>
                  <a:pt x="18" y="66"/>
                </a:lnTo>
                <a:lnTo>
                  <a:pt x="20" y="66"/>
                </a:lnTo>
                <a:lnTo>
                  <a:pt x="22" y="68"/>
                </a:lnTo>
                <a:lnTo>
                  <a:pt x="24" y="68"/>
                </a:lnTo>
                <a:lnTo>
                  <a:pt x="26" y="68"/>
                </a:lnTo>
                <a:lnTo>
                  <a:pt x="26" y="66"/>
                </a:lnTo>
                <a:lnTo>
                  <a:pt x="26" y="64"/>
                </a:lnTo>
                <a:lnTo>
                  <a:pt x="26" y="62"/>
                </a:lnTo>
                <a:lnTo>
                  <a:pt x="28" y="62"/>
                </a:lnTo>
                <a:lnTo>
                  <a:pt x="30" y="62"/>
                </a:lnTo>
                <a:lnTo>
                  <a:pt x="30" y="60"/>
                </a:lnTo>
                <a:lnTo>
                  <a:pt x="32" y="58"/>
                </a:lnTo>
                <a:lnTo>
                  <a:pt x="32" y="60"/>
                </a:lnTo>
                <a:lnTo>
                  <a:pt x="34" y="60"/>
                </a:lnTo>
                <a:lnTo>
                  <a:pt x="34" y="62"/>
                </a:lnTo>
                <a:lnTo>
                  <a:pt x="36" y="60"/>
                </a:lnTo>
                <a:lnTo>
                  <a:pt x="38" y="60"/>
                </a:lnTo>
                <a:lnTo>
                  <a:pt x="38" y="62"/>
                </a:lnTo>
                <a:lnTo>
                  <a:pt x="38" y="60"/>
                </a:lnTo>
                <a:lnTo>
                  <a:pt x="40" y="60"/>
                </a:lnTo>
                <a:lnTo>
                  <a:pt x="40" y="62"/>
                </a:lnTo>
                <a:lnTo>
                  <a:pt x="42" y="62"/>
                </a:lnTo>
                <a:lnTo>
                  <a:pt x="44" y="62"/>
                </a:lnTo>
                <a:lnTo>
                  <a:pt x="44" y="64"/>
                </a:lnTo>
                <a:lnTo>
                  <a:pt x="46" y="64"/>
                </a:lnTo>
                <a:lnTo>
                  <a:pt x="48" y="64"/>
                </a:lnTo>
                <a:lnTo>
                  <a:pt x="48" y="66"/>
                </a:lnTo>
                <a:lnTo>
                  <a:pt x="50" y="66"/>
                </a:lnTo>
                <a:lnTo>
                  <a:pt x="48" y="68"/>
                </a:lnTo>
                <a:lnTo>
                  <a:pt x="50" y="68"/>
                </a:lnTo>
                <a:lnTo>
                  <a:pt x="52" y="68"/>
                </a:lnTo>
                <a:lnTo>
                  <a:pt x="52" y="70"/>
                </a:lnTo>
                <a:lnTo>
                  <a:pt x="54" y="70"/>
                </a:lnTo>
                <a:lnTo>
                  <a:pt x="54" y="72"/>
                </a:lnTo>
                <a:lnTo>
                  <a:pt x="58" y="72"/>
                </a:lnTo>
                <a:lnTo>
                  <a:pt x="60" y="72"/>
                </a:lnTo>
                <a:lnTo>
                  <a:pt x="60" y="74"/>
                </a:lnTo>
                <a:lnTo>
                  <a:pt x="62" y="74"/>
                </a:lnTo>
                <a:lnTo>
                  <a:pt x="62" y="76"/>
                </a:lnTo>
                <a:lnTo>
                  <a:pt x="62" y="74"/>
                </a:lnTo>
                <a:lnTo>
                  <a:pt x="62" y="76"/>
                </a:lnTo>
                <a:lnTo>
                  <a:pt x="64" y="76"/>
                </a:lnTo>
                <a:lnTo>
                  <a:pt x="66" y="76"/>
                </a:lnTo>
                <a:lnTo>
                  <a:pt x="68" y="76"/>
                </a:lnTo>
                <a:lnTo>
                  <a:pt x="70" y="78"/>
                </a:lnTo>
                <a:lnTo>
                  <a:pt x="68" y="78"/>
                </a:lnTo>
                <a:lnTo>
                  <a:pt x="70" y="78"/>
                </a:lnTo>
                <a:lnTo>
                  <a:pt x="72" y="78"/>
                </a:lnTo>
                <a:lnTo>
                  <a:pt x="74" y="78"/>
                </a:lnTo>
                <a:lnTo>
                  <a:pt x="74" y="76"/>
                </a:lnTo>
                <a:lnTo>
                  <a:pt x="74" y="74"/>
                </a:lnTo>
                <a:lnTo>
                  <a:pt x="76" y="74"/>
                </a:lnTo>
                <a:lnTo>
                  <a:pt x="80" y="76"/>
                </a:lnTo>
                <a:lnTo>
                  <a:pt x="82" y="76"/>
                </a:lnTo>
                <a:lnTo>
                  <a:pt x="84" y="76"/>
                </a:lnTo>
                <a:lnTo>
                  <a:pt x="86" y="76"/>
                </a:lnTo>
                <a:lnTo>
                  <a:pt x="88" y="78"/>
                </a:lnTo>
                <a:lnTo>
                  <a:pt x="90" y="78"/>
                </a:lnTo>
                <a:lnTo>
                  <a:pt x="92" y="78"/>
                </a:lnTo>
                <a:lnTo>
                  <a:pt x="94" y="78"/>
                </a:lnTo>
                <a:lnTo>
                  <a:pt x="96" y="78"/>
                </a:lnTo>
                <a:lnTo>
                  <a:pt x="98" y="80"/>
                </a:lnTo>
                <a:lnTo>
                  <a:pt x="100" y="80"/>
                </a:lnTo>
                <a:lnTo>
                  <a:pt x="102" y="80"/>
                </a:lnTo>
                <a:lnTo>
                  <a:pt x="106" y="80"/>
                </a:lnTo>
                <a:lnTo>
                  <a:pt x="114" y="82"/>
                </a:lnTo>
                <a:lnTo>
                  <a:pt x="118" y="84"/>
                </a:lnTo>
                <a:lnTo>
                  <a:pt x="118" y="80"/>
                </a:lnTo>
                <a:lnTo>
                  <a:pt x="116" y="80"/>
                </a:lnTo>
                <a:lnTo>
                  <a:pt x="118" y="80"/>
                </a:lnTo>
                <a:lnTo>
                  <a:pt x="118" y="78"/>
                </a:lnTo>
                <a:lnTo>
                  <a:pt x="118" y="76"/>
                </a:lnTo>
                <a:lnTo>
                  <a:pt x="118" y="72"/>
                </a:lnTo>
                <a:lnTo>
                  <a:pt x="118" y="70"/>
                </a:lnTo>
                <a:lnTo>
                  <a:pt x="120" y="70"/>
                </a:lnTo>
                <a:lnTo>
                  <a:pt x="120" y="68"/>
                </a:lnTo>
                <a:lnTo>
                  <a:pt x="120" y="66"/>
                </a:lnTo>
                <a:lnTo>
                  <a:pt x="120" y="62"/>
                </a:lnTo>
                <a:lnTo>
                  <a:pt x="122" y="62"/>
                </a:lnTo>
                <a:lnTo>
                  <a:pt x="122" y="60"/>
                </a:lnTo>
                <a:lnTo>
                  <a:pt x="120" y="60"/>
                </a:lnTo>
                <a:lnTo>
                  <a:pt x="122" y="60"/>
                </a:lnTo>
                <a:lnTo>
                  <a:pt x="122" y="58"/>
                </a:lnTo>
                <a:lnTo>
                  <a:pt x="122" y="56"/>
                </a:lnTo>
                <a:lnTo>
                  <a:pt x="124" y="56"/>
                </a:lnTo>
                <a:lnTo>
                  <a:pt x="124" y="54"/>
                </a:lnTo>
                <a:lnTo>
                  <a:pt x="126" y="54"/>
                </a:lnTo>
                <a:lnTo>
                  <a:pt x="126" y="52"/>
                </a:lnTo>
                <a:lnTo>
                  <a:pt x="126" y="50"/>
                </a:lnTo>
                <a:lnTo>
                  <a:pt x="128" y="50"/>
                </a:lnTo>
                <a:lnTo>
                  <a:pt x="128" y="48"/>
                </a:lnTo>
                <a:lnTo>
                  <a:pt x="128" y="46"/>
                </a:lnTo>
                <a:lnTo>
                  <a:pt x="130" y="46"/>
                </a:lnTo>
                <a:lnTo>
                  <a:pt x="130" y="42"/>
                </a:lnTo>
                <a:lnTo>
                  <a:pt x="128" y="42"/>
                </a:lnTo>
                <a:lnTo>
                  <a:pt x="130" y="42"/>
                </a:lnTo>
                <a:lnTo>
                  <a:pt x="130" y="40"/>
                </a:lnTo>
                <a:lnTo>
                  <a:pt x="130" y="38"/>
                </a:lnTo>
                <a:lnTo>
                  <a:pt x="132" y="38"/>
                </a:lnTo>
                <a:lnTo>
                  <a:pt x="130" y="38"/>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801" name="Bend-Redmond, OR">
            <a:extLst>
              <a:ext uri="{FF2B5EF4-FFF2-40B4-BE49-F238E27FC236}">
                <a16:creationId xmlns:a16="http://schemas.microsoft.com/office/drawing/2014/main" xmlns="" id="{00000000-0008-0000-0000-0000E5020000}"/>
              </a:ext>
            </a:extLst>
          </p:cNvPr>
          <p:cNvSpPr>
            <a:spLocks/>
          </p:cNvSpPr>
          <p:nvPr/>
        </p:nvSpPr>
        <p:spPr bwMode="auto">
          <a:xfrm>
            <a:off x="3886022" y="3491376"/>
            <a:ext cx="287188" cy="204578"/>
          </a:xfrm>
          <a:custGeom>
            <a:avLst/>
            <a:gdLst>
              <a:gd name="T0" fmla="*/ 2147483647 w 180"/>
              <a:gd name="T1" fmla="*/ 2147483647 h 130"/>
              <a:gd name="T2" fmla="*/ 2147483647 w 180"/>
              <a:gd name="T3" fmla="*/ 2147483647 h 130"/>
              <a:gd name="T4" fmla="*/ 2147483647 w 180"/>
              <a:gd name="T5" fmla="*/ 2147483647 h 130"/>
              <a:gd name="T6" fmla="*/ 2147483647 w 180"/>
              <a:gd name="T7" fmla="*/ 2147483647 h 130"/>
              <a:gd name="T8" fmla="*/ 2147483647 w 180"/>
              <a:gd name="T9" fmla="*/ 2147483647 h 130"/>
              <a:gd name="T10" fmla="*/ 2147483647 w 180"/>
              <a:gd name="T11" fmla="*/ 2147483647 h 130"/>
              <a:gd name="T12" fmla="*/ 2147483647 w 180"/>
              <a:gd name="T13" fmla="*/ 2147483647 h 130"/>
              <a:gd name="T14" fmla="*/ 2147483647 w 180"/>
              <a:gd name="T15" fmla="*/ 2147483647 h 130"/>
              <a:gd name="T16" fmla="*/ 2147483647 w 180"/>
              <a:gd name="T17" fmla="*/ 2147483647 h 130"/>
              <a:gd name="T18" fmla="*/ 2147483647 w 180"/>
              <a:gd name="T19" fmla="*/ 2147483647 h 130"/>
              <a:gd name="T20" fmla="*/ 2147483647 w 180"/>
              <a:gd name="T21" fmla="*/ 2147483647 h 130"/>
              <a:gd name="T22" fmla="*/ 2147483647 w 180"/>
              <a:gd name="T23" fmla="*/ 2147483647 h 130"/>
              <a:gd name="T24" fmla="*/ 2147483647 w 180"/>
              <a:gd name="T25" fmla="*/ 2147483647 h 130"/>
              <a:gd name="T26" fmla="*/ 2147483647 w 180"/>
              <a:gd name="T27" fmla="*/ 2147483647 h 130"/>
              <a:gd name="T28" fmla="*/ 2147483647 w 180"/>
              <a:gd name="T29" fmla="*/ 2147483647 h 130"/>
              <a:gd name="T30" fmla="*/ 2147483647 w 180"/>
              <a:gd name="T31" fmla="*/ 2147483647 h 130"/>
              <a:gd name="T32" fmla="*/ 2147483647 w 180"/>
              <a:gd name="T33" fmla="*/ 2147483647 h 130"/>
              <a:gd name="T34" fmla="*/ 2147483647 w 180"/>
              <a:gd name="T35" fmla="*/ 2147483647 h 130"/>
              <a:gd name="T36" fmla="*/ 2147483647 w 180"/>
              <a:gd name="T37" fmla="*/ 2147483647 h 130"/>
              <a:gd name="T38" fmla="*/ 2147483647 w 180"/>
              <a:gd name="T39" fmla="*/ 2147483647 h 130"/>
              <a:gd name="T40" fmla="*/ 2147483647 w 180"/>
              <a:gd name="T41" fmla="*/ 2147483647 h 130"/>
              <a:gd name="T42" fmla="*/ 2147483647 w 180"/>
              <a:gd name="T43" fmla="*/ 2147483647 h 130"/>
              <a:gd name="T44" fmla="*/ 2147483647 w 180"/>
              <a:gd name="T45" fmla="*/ 0 h 130"/>
              <a:gd name="T46" fmla="*/ 2147483647 w 180"/>
              <a:gd name="T47" fmla="*/ 2147483647 h 130"/>
              <a:gd name="T48" fmla="*/ 2147483647 w 180"/>
              <a:gd name="T49" fmla="*/ 2147483647 h 130"/>
              <a:gd name="T50" fmla="*/ 2147483647 w 180"/>
              <a:gd name="T51" fmla="*/ 2147483647 h 130"/>
              <a:gd name="T52" fmla="*/ 2147483647 w 180"/>
              <a:gd name="T53" fmla="*/ 2147483647 h 130"/>
              <a:gd name="T54" fmla="*/ 2147483647 w 180"/>
              <a:gd name="T55" fmla="*/ 2147483647 h 130"/>
              <a:gd name="T56" fmla="*/ 2147483647 w 180"/>
              <a:gd name="T57" fmla="*/ 2147483647 h 130"/>
              <a:gd name="T58" fmla="*/ 2147483647 w 180"/>
              <a:gd name="T59" fmla="*/ 2147483647 h 130"/>
              <a:gd name="T60" fmla="*/ 2147483647 w 180"/>
              <a:gd name="T61" fmla="*/ 2147483647 h 130"/>
              <a:gd name="T62" fmla="*/ 2147483647 w 180"/>
              <a:gd name="T63" fmla="*/ 2147483647 h 130"/>
              <a:gd name="T64" fmla="*/ 2147483647 w 180"/>
              <a:gd name="T65" fmla="*/ 2147483647 h 130"/>
              <a:gd name="T66" fmla="*/ 2147483647 w 180"/>
              <a:gd name="T67" fmla="*/ 2147483647 h 130"/>
              <a:gd name="T68" fmla="*/ 2147483647 w 180"/>
              <a:gd name="T69" fmla="*/ 2147483647 h 130"/>
              <a:gd name="T70" fmla="*/ 2147483647 w 180"/>
              <a:gd name="T71" fmla="*/ 2147483647 h 130"/>
              <a:gd name="T72" fmla="*/ 2147483647 w 180"/>
              <a:gd name="T73" fmla="*/ 2147483647 h 130"/>
              <a:gd name="T74" fmla="*/ 2147483647 w 180"/>
              <a:gd name="T75" fmla="*/ 2147483647 h 130"/>
              <a:gd name="T76" fmla="*/ 2147483647 w 180"/>
              <a:gd name="T77" fmla="*/ 2147483647 h 130"/>
              <a:gd name="T78" fmla="*/ 0 w 180"/>
              <a:gd name="T79" fmla="*/ 2147483647 h 130"/>
              <a:gd name="T80" fmla="*/ 2147483647 w 180"/>
              <a:gd name="T81" fmla="*/ 2147483647 h 130"/>
              <a:gd name="T82" fmla="*/ 2147483647 w 180"/>
              <a:gd name="T83" fmla="*/ 2147483647 h 130"/>
              <a:gd name="T84" fmla="*/ 2147483647 w 180"/>
              <a:gd name="T85" fmla="*/ 2147483647 h 130"/>
              <a:gd name="T86" fmla="*/ 2147483647 w 180"/>
              <a:gd name="T87" fmla="*/ 2147483647 h 130"/>
              <a:gd name="T88" fmla="*/ 2147483647 w 180"/>
              <a:gd name="T89" fmla="*/ 2147483647 h 130"/>
              <a:gd name="T90" fmla="*/ 2147483647 w 180"/>
              <a:gd name="T91" fmla="*/ 2147483647 h 130"/>
              <a:gd name="T92" fmla="*/ 2147483647 w 180"/>
              <a:gd name="T93" fmla="*/ 2147483647 h 130"/>
              <a:gd name="T94" fmla="*/ 2147483647 w 180"/>
              <a:gd name="T95" fmla="*/ 2147483647 h 130"/>
              <a:gd name="T96" fmla="*/ 2147483647 w 180"/>
              <a:gd name="T97" fmla="*/ 2147483647 h 130"/>
              <a:gd name="T98" fmla="*/ 2147483647 w 180"/>
              <a:gd name="T99" fmla="*/ 2147483647 h 130"/>
              <a:gd name="T100" fmla="*/ 2147483647 w 180"/>
              <a:gd name="T101" fmla="*/ 2147483647 h 130"/>
              <a:gd name="T102" fmla="*/ 2147483647 w 180"/>
              <a:gd name="T103" fmla="*/ 2147483647 h 130"/>
              <a:gd name="T104" fmla="*/ 2147483647 w 180"/>
              <a:gd name="T105" fmla="*/ 2147483647 h 130"/>
              <a:gd name="T106" fmla="*/ 2147483647 w 180"/>
              <a:gd name="T107" fmla="*/ 2147483647 h 130"/>
              <a:gd name="T108" fmla="*/ 2147483647 w 180"/>
              <a:gd name="T109" fmla="*/ 2147483647 h 130"/>
              <a:gd name="T110" fmla="*/ 2147483647 w 180"/>
              <a:gd name="T111" fmla="*/ 2147483647 h 130"/>
              <a:gd name="T112" fmla="*/ 2147483647 w 180"/>
              <a:gd name="T113" fmla="*/ 2147483647 h 130"/>
              <a:gd name="T114" fmla="*/ 2147483647 w 180"/>
              <a:gd name="T115" fmla="*/ 2147483647 h 13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80"/>
              <a:gd name="T175" fmla="*/ 0 h 130"/>
              <a:gd name="T176" fmla="*/ 180 w 180"/>
              <a:gd name="T177" fmla="*/ 130 h 13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80" h="130">
                <a:moveTo>
                  <a:pt x="178" y="122"/>
                </a:moveTo>
                <a:lnTo>
                  <a:pt x="180" y="120"/>
                </a:lnTo>
                <a:lnTo>
                  <a:pt x="176" y="118"/>
                </a:lnTo>
                <a:lnTo>
                  <a:pt x="174" y="118"/>
                </a:lnTo>
                <a:lnTo>
                  <a:pt x="172" y="118"/>
                </a:lnTo>
                <a:lnTo>
                  <a:pt x="170" y="118"/>
                </a:lnTo>
                <a:lnTo>
                  <a:pt x="168" y="116"/>
                </a:lnTo>
                <a:lnTo>
                  <a:pt x="166" y="116"/>
                </a:lnTo>
                <a:lnTo>
                  <a:pt x="164" y="116"/>
                </a:lnTo>
                <a:lnTo>
                  <a:pt x="162" y="116"/>
                </a:lnTo>
                <a:lnTo>
                  <a:pt x="160" y="116"/>
                </a:lnTo>
                <a:lnTo>
                  <a:pt x="156" y="114"/>
                </a:lnTo>
                <a:lnTo>
                  <a:pt x="154" y="114"/>
                </a:lnTo>
                <a:lnTo>
                  <a:pt x="152" y="114"/>
                </a:lnTo>
                <a:lnTo>
                  <a:pt x="150" y="114"/>
                </a:lnTo>
                <a:lnTo>
                  <a:pt x="150" y="112"/>
                </a:lnTo>
                <a:lnTo>
                  <a:pt x="148" y="112"/>
                </a:lnTo>
                <a:lnTo>
                  <a:pt x="150" y="110"/>
                </a:lnTo>
                <a:lnTo>
                  <a:pt x="150" y="108"/>
                </a:lnTo>
                <a:lnTo>
                  <a:pt x="150" y="106"/>
                </a:lnTo>
                <a:lnTo>
                  <a:pt x="152" y="104"/>
                </a:lnTo>
                <a:lnTo>
                  <a:pt x="152" y="102"/>
                </a:lnTo>
                <a:lnTo>
                  <a:pt x="150" y="102"/>
                </a:lnTo>
                <a:lnTo>
                  <a:pt x="146" y="102"/>
                </a:lnTo>
                <a:lnTo>
                  <a:pt x="144" y="100"/>
                </a:lnTo>
                <a:lnTo>
                  <a:pt x="142" y="100"/>
                </a:lnTo>
                <a:lnTo>
                  <a:pt x="142" y="98"/>
                </a:lnTo>
                <a:lnTo>
                  <a:pt x="142" y="96"/>
                </a:lnTo>
                <a:lnTo>
                  <a:pt x="142" y="94"/>
                </a:lnTo>
                <a:lnTo>
                  <a:pt x="144" y="90"/>
                </a:lnTo>
                <a:lnTo>
                  <a:pt x="142" y="90"/>
                </a:lnTo>
                <a:lnTo>
                  <a:pt x="140" y="88"/>
                </a:lnTo>
                <a:lnTo>
                  <a:pt x="138" y="88"/>
                </a:lnTo>
                <a:lnTo>
                  <a:pt x="136" y="88"/>
                </a:lnTo>
                <a:lnTo>
                  <a:pt x="134" y="88"/>
                </a:lnTo>
                <a:lnTo>
                  <a:pt x="132" y="88"/>
                </a:lnTo>
                <a:lnTo>
                  <a:pt x="132" y="86"/>
                </a:lnTo>
                <a:lnTo>
                  <a:pt x="130" y="86"/>
                </a:lnTo>
                <a:lnTo>
                  <a:pt x="128" y="86"/>
                </a:lnTo>
                <a:lnTo>
                  <a:pt x="126" y="86"/>
                </a:lnTo>
                <a:lnTo>
                  <a:pt x="124" y="86"/>
                </a:lnTo>
                <a:lnTo>
                  <a:pt x="124" y="84"/>
                </a:lnTo>
                <a:lnTo>
                  <a:pt x="122" y="86"/>
                </a:lnTo>
                <a:lnTo>
                  <a:pt x="122" y="84"/>
                </a:lnTo>
                <a:lnTo>
                  <a:pt x="118" y="84"/>
                </a:lnTo>
                <a:lnTo>
                  <a:pt x="116" y="84"/>
                </a:lnTo>
                <a:lnTo>
                  <a:pt x="114" y="84"/>
                </a:lnTo>
                <a:lnTo>
                  <a:pt x="114" y="82"/>
                </a:lnTo>
                <a:lnTo>
                  <a:pt x="112" y="82"/>
                </a:lnTo>
                <a:lnTo>
                  <a:pt x="112" y="80"/>
                </a:lnTo>
                <a:lnTo>
                  <a:pt x="114" y="78"/>
                </a:lnTo>
                <a:lnTo>
                  <a:pt x="114" y="76"/>
                </a:lnTo>
                <a:lnTo>
                  <a:pt x="114" y="72"/>
                </a:lnTo>
                <a:lnTo>
                  <a:pt x="112" y="72"/>
                </a:lnTo>
                <a:lnTo>
                  <a:pt x="110" y="72"/>
                </a:lnTo>
                <a:lnTo>
                  <a:pt x="110" y="70"/>
                </a:lnTo>
                <a:lnTo>
                  <a:pt x="108" y="70"/>
                </a:lnTo>
                <a:lnTo>
                  <a:pt x="106" y="70"/>
                </a:lnTo>
                <a:lnTo>
                  <a:pt x="104" y="70"/>
                </a:lnTo>
                <a:lnTo>
                  <a:pt x="102" y="70"/>
                </a:lnTo>
                <a:lnTo>
                  <a:pt x="100" y="70"/>
                </a:lnTo>
                <a:lnTo>
                  <a:pt x="100" y="68"/>
                </a:lnTo>
                <a:lnTo>
                  <a:pt x="98" y="68"/>
                </a:lnTo>
                <a:lnTo>
                  <a:pt x="96" y="68"/>
                </a:lnTo>
                <a:lnTo>
                  <a:pt x="94" y="68"/>
                </a:lnTo>
                <a:lnTo>
                  <a:pt x="94" y="66"/>
                </a:lnTo>
                <a:lnTo>
                  <a:pt x="96" y="64"/>
                </a:lnTo>
                <a:lnTo>
                  <a:pt x="96" y="62"/>
                </a:lnTo>
                <a:lnTo>
                  <a:pt x="96" y="60"/>
                </a:lnTo>
                <a:lnTo>
                  <a:pt x="96" y="58"/>
                </a:lnTo>
                <a:lnTo>
                  <a:pt x="96" y="56"/>
                </a:lnTo>
                <a:lnTo>
                  <a:pt x="98" y="56"/>
                </a:lnTo>
                <a:lnTo>
                  <a:pt x="98" y="54"/>
                </a:lnTo>
                <a:lnTo>
                  <a:pt x="98" y="52"/>
                </a:lnTo>
                <a:lnTo>
                  <a:pt x="98" y="50"/>
                </a:lnTo>
                <a:lnTo>
                  <a:pt x="100" y="48"/>
                </a:lnTo>
                <a:lnTo>
                  <a:pt x="98" y="48"/>
                </a:lnTo>
                <a:lnTo>
                  <a:pt x="98" y="46"/>
                </a:lnTo>
                <a:lnTo>
                  <a:pt x="96" y="46"/>
                </a:lnTo>
                <a:lnTo>
                  <a:pt x="94" y="46"/>
                </a:lnTo>
                <a:lnTo>
                  <a:pt x="92" y="44"/>
                </a:lnTo>
                <a:lnTo>
                  <a:pt x="90" y="44"/>
                </a:lnTo>
                <a:lnTo>
                  <a:pt x="90" y="42"/>
                </a:lnTo>
                <a:lnTo>
                  <a:pt x="90" y="40"/>
                </a:lnTo>
                <a:lnTo>
                  <a:pt x="90" y="38"/>
                </a:lnTo>
                <a:lnTo>
                  <a:pt x="92" y="36"/>
                </a:lnTo>
                <a:lnTo>
                  <a:pt x="92" y="34"/>
                </a:lnTo>
                <a:lnTo>
                  <a:pt x="92" y="30"/>
                </a:lnTo>
                <a:lnTo>
                  <a:pt x="92" y="28"/>
                </a:lnTo>
                <a:lnTo>
                  <a:pt x="94" y="22"/>
                </a:lnTo>
                <a:lnTo>
                  <a:pt x="94" y="20"/>
                </a:lnTo>
                <a:lnTo>
                  <a:pt x="96" y="20"/>
                </a:lnTo>
                <a:lnTo>
                  <a:pt x="94" y="18"/>
                </a:lnTo>
                <a:lnTo>
                  <a:pt x="96" y="18"/>
                </a:lnTo>
                <a:lnTo>
                  <a:pt x="96" y="16"/>
                </a:lnTo>
                <a:lnTo>
                  <a:pt x="96" y="14"/>
                </a:lnTo>
                <a:lnTo>
                  <a:pt x="94" y="14"/>
                </a:lnTo>
                <a:lnTo>
                  <a:pt x="92" y="14"/>
                </a:lnTo>
                <a:lnTo>
                  <a:pt x="90" y="14"/>
                </a:lnTo>
                <a:lnTo>
                  <a:pt x="90" y="12"/>
                </a:lnTo>
                <a:lnTo>
                  <a:pt x="88" y="14"/>
                </a:lnTo>
                <a:lnTo>
                  <a:pt x="88" y="12"/>
                </a:lnTo>
                <a:lnTo>
                  <a:pt x="86" y="12"/>
                </a:lnTo>
                <a:lnTo>
                  <a:pt x="84" y="12"/>
                </a:lnTo>
                <a:lnTo>
                  <a:pt x="82" y="10"/>
                </a:lnTo>
                <a:lnTo>
                  <a:pt x="78" y="10"/>
                </a:lnTo>
                <a:lnTo>
                  <a:pt x="76" y="10"/>
                </a:lnTo>
                <a:lnTo>
                  <a:pt x="74" y="10"/>
                </a:lnTo>
                <a:lnTo>
                  <a:pt x="74" y="8"/>
                </a:lnTo>
                <a:lnTo>
                  <a:pt x="72" y="8"/>
                </a:lnTo>
                <a:lnTo>
                  <a:pt x="70" y="8"/>
                </a:lnTo>
                <a:lnTo>
                  <a:pt x="68" y="8"/>
                </a:lnTo>
                <a:lnTo>
                  <a:pt x="66" y="8"/>
                </a:lnTo>
                <a:lnTo>
                  <a:pt x="66" y="6"/>
                </a:lnTo>
                <a:lnTo>
                  <a:pt x="64" y="6"/>
                </a:lnTo>
                <a:lnTo>
                  <a:pt x="62" y="6"/>
                </a:lnTo>
                <a:lnTo>
                  <a:pt x="60" y="6"/>
                </a:lnTo>
                <a:lnTo>
                  <a:pt x="58" y="6"/>
                </a:lnTo>
                <a:lnTo>
                  <a:pt x="56" y="4"/>
                </a:lnTo>
                <a:lnTo>
                  <a:pt x="54" y="4"/>
                </a:lnTo>
                <a:lnTo>
                  <a:pt x="52" y="4"/>
                </a:lnTo>
                <a:lnTo>
                  <a:pt x="50" y="4"/>
                </a:lnTo>
                <a:lnTo>
                  <a:pt x="50" y="2"/>
                </a:lnTo>
                <a:lnTo>
                  <a:pt x="48" y="2"/>
                </a:lnTo>
                <a:lnTo>
                  <a:pt x="46" y="2"/>
                </a:lnTo>
                <a:lnTo>
                  <a:pt x="44" y="2"/>
                </a:lnTo>
                <a:lnTo>
                  <a:pt x="42" y="2"/>
                </a:lnTo>
                <a:lnTo>
                  <a:pt x="42" y="0"/>
                </a:lnTo>
                <a:lnTo>
                  <a:pt x="42" y="2"/>
                </a:lnTo>
                <a:lnTo>
                  <a:pt x="40" y="0"/>
                </a:lnTo>
                <a:lnTo>
                  <a:pt x="38" y="0"/>
                </a:lnTo>
                <a:lnTo>
                  <a:pt x="36" y="0"/>
                </a:lnTo>
                <a:lnTo>
                  <a:pt x="36" y="2"/>
                </a:lnTo>
                <a:lnTo>
                  <a:pt x="34" y="2"/>
                </a:lnTo>
                <a:lnTo>
                  <a:pt x="34" y="4"/>
                </a:lnTo>
                <a:lnTo>
                  <a:pt x="34" y="8"/>
                </a:lnTo>
                <a:lnTo>
                  <a:pt x="34" y="10"/>
                </a:lnTo>
                <a:lnTo>
                  <a:pt x="34" y="12"/>
                </a:lnTo>
                <a:lnTo>
                  <a:pt x="32" y="12"/>
                </a:lnTo>
                <a:lnTo>
                  <a:pt x="34" y="12"/>
                </a:lnTo>
                <a:lnTo>
                  <a:pt x="34" y="16"/>
                </a:lnTo>
                <a:lnTo>
                  <a:pt x="36" y="16"/>
                </a:lnTo>
                <a:lnTo>
                  <a:pt x="36" y="22"/>
                </a:lnTo>
                <a:lnTo>
                  <a:pt x="36" y="24"/>
                </a:lnTo>
                <a:lnTo>
                  <a:pt x="34" y="24"/>
                </a:lnTo>
                <a:lnTo>
                  <a:pt x="36" y="24"/>
                </a:lnTo>
                <a:lnTo>
                  <a:pt x="36" y="26"/>
                </a:lnTo>
                <a:lnTo>
                  <a:pt x="34" y="26"/>
                </a:lnTo>
                <a:lnTo>
                  <a:pt x="36" y="28"/>
                </a:lnTo>
                <a:lnTo>
                  <a:pt x="34" y="28"/>
                </a:lnTo>
                <a:lnTo>
                  <a:pt x="34" y="30"/>
                </a:lnTo>
                <a:lnTo>
                  <a:pt x="34" y="32"/>
                </a:lnTo>
                <a:lnTo>
                  <a:pt x="34" y="34"/>
                </a:lnTo>
                <a:lnTo>
                  <a:pt x="34" y="36"/>
                </a:lnTo>
                <a:lnTo>
                  <a:pt x="32" y="36"/>
                </a:lnTo>
                <a:lnTo>
                  <a:pt x="32" y="38"/>
                </a:lnTo>
                <a:lnTo>
                  <a:pt x="30" y="38"/>
                </a:lnTo>
                <a:lnTo>
                  <a:pt x="30" y="40"/>
                </a:lnTo>
                <a:lnTo>
                  <a:pt x="28" y="40"/>
                </a:lnTo>
                <a:lnTo>
                  <a:pt x="28" y="42"/>
                </a:lnTo>
                <a:lnTo>
                  <a:pt x="26" y="42"/>
                </a:lnTo>
                <a:lnTo>
                  <a:pt x="26" y="46"/>
                </a:lnTo>
                <a:lnTo>
                  <a:pt x="24" y="46"/>
                </a:lnTo>
                <a:lnTo>
                  <a:pt x="24" y="48"/>
                </a:lnTo>
                <a:lnTo>
                  <a:pt x="24" y="50"/>
                </a:lnTo>
                <a:lnTo>
                  <a:pt x="22" y="50"/>
                </a:lnTo>
                <a:lnTo>
                  <a:pt x="22" y="52"/>
                </a:lnTo>
                <a:lnTo>
                  <a:pt x="20" y="52"/>
                </a:lnTo>
                <a:lnTo>
                  <a:pt x="20" y="54"/>
                </a:lnTo>
                <a:lnTo>
                  <a:pt x="20" y="56"/>
                </a:lnTo>
                <a:lnTo>
                  <a:pt x="18" y="56"/>
                </a:lnTo>
                <a:lnTo>
                  <a:pt x="18" y="54"/>
                </a:lnTo>
                <a:lnTo>
                  <a:pt x="16" y="54"/>
                </a:lnTo>
                <a:lnTo>
                  <a:pt x="14" y="54"/>
                </a:lnTo>
                <a:lnTo>
                  <a:pt x="14" y="56"/>
                </a:lnTo>
                <a:lnTo>
                  <a:pt x="14" y="58"/>
                </a:lnTo>
                <a:lnTo>
                  <a:pt x="10" y="58"/>
                </a:lnTo>
                <a:lnTo>
                  <a:pt x="10" y="60"/>
                </a:lnTo>
                <a:lnTo>
                  <a:pt x="10" y="62"/>
                </a:lnTo>
                <a:lnTo>
                  <a:pt x="8" y="62"/>
                </a:lnTo>
                <a:lnTo>
                  <a:pt x="8" y="64"/>
                </a:lnTo>
                <a:lnTo>
                  <a:pt x="8" y="66"/>
                </a:lnTo>
                <a:lnTo>
                  <a:pt x="10" y="66"/>
                </a:lnTo>
                <a:lnTo>
                  <a:pt x="8" y="66"/>
                </a:lnTo>
                <a:lnTo>
                  <a:pt x="8" y="68"/>
                </a:lnTo>
                <a:lnTo>
                  <a:pt x="8" y="70"/>
                </a:lnTo>
                <a:lnTo>
                  <a:pt x="8" y="72"/>
                </a:lnTo>
                <a:lnTo>
                  <a:pt x="6" y="72"/>
                </a:lnTo>
                <a:lnTo>
                  <a:pt x="6" y="74"/>
                </a:lnTo>
                <a:lnTo>
                  <a:pt x="6" y="76"/>
                </a:lnTo>
                <a:lnTo>
                  <a:pt x="6" y="78"/>
                </a:lnTo>
                <a:lnTo>
                  <a:pt x="4" y="78"/>
                </a:lnTo>
                <a:lnTo>
                  <a:pt x="4" y="80"/>
                </a:lnTo>
                <a:lnTo>
                  <a:pt x="4" y="82"/>
                </a:lnTo>
                <a:lnTo>
                  <a:pt x="2" y="82"/>
                </a:lnTo>
                <a:lnTo>
                  <a:pt x="2" y="86"/>
                </a:lnTo>
                <a:lnTo>
                  <a:pt x="4" y="86"/>
                </a:lnTo>
                <a:lnTo>
                  <a:pt x="2" y="86"/>
                </a:lnTo>
                <a:lnTo>
                  <a:pt x="0" y="86"/>
                </a:lnTo>
                <a:lnTo>
                  <a:pt x="0" y="88"/>
                </a:lnTo>
                <a:lnTo>
                  <a:pt x="2" y="88"/>
                </a:lnTo>
                <a:lnTo>
                  <a:pt x="4" y="88"/>
                </a:lnTo>
                <a:lnTo>
                  <a:pt x="6" y="90"/>
                </a:lnTo>
                <a:lnTo>
                  <a:pt x="8" y="90"/>
                </a:lnTo>
                <a:lnTo>
                  <a:pt x="10" y="90"/>
                </a:lnTo>
                <a:lnTo>
                  <a:pt x="12" y="90"/>
                </a:lnTo>
                <a:lnTo>
                  <a:pt x="14" y="92"/>
                </a:lnTo>
                <a:lnTo>
                  <a:pt x="16" y="92"/>
                </a:lnTo>
                <a:lnTo>
                  <a:pt x="18" y="92"/>
                </a:lnTo>
                <a:lnTo>
                  <a:pt x="20" y="92"/>
                </a:lnTo>
                <a:lnTo>
                  <a:pt x="22" y="92"/>
                </a:lnTo>
                <a:lnTo>
                  <a:pt x="22" y="94"/>
                </a:lnTo>
                <a:lnTo>
                  <a:pt x="24" y="94"/>
                </a:lnTo>
                <a:lnTo>
                  <a:pt x="26" y="94"/>
                </a:lnTo>
                <a:lnTo>
                  <a:pt x="28" y="94"/>
                </a:lnTo>
                <a:lnTo>
                  <a:pt x="30" y="94"/>
                </a:lnTo>
                <a:lnTo>
                  <a:pt x="32" y="94"/>
                </a:lnTo>
                <a:lnTo>
                  <a:pt x="32" y="96"/>
                </a:lnTo>
                <a:lnTo>
                  <a:pt x="34" y="96"/>
                </a:lnTo>
                <a:lnTo>
                  <a:pt x="36" y="96"/>
                </a:lnTo>
                <a:lnTo>
                  <a:pt x="38" y="96"/>
                </a:lnTo>
                <a:lnTo>
                  <a:pt x="40" y="96"/>
                </a:lnTo>
                <a:lnTo>
                  <a:pt x="42" y="98"/>
                </a:lnTo>
                <a:lnTo>
                  <a:pt x="44" y="98"/>
                </a:lnTo>
                <a:lnTo>
                  <a:pt x="46" y="98"/>
                </a:lnTo>
                <a:lnTo>
                  <a:pt x="48" y="98"/>
                </a:lnTo>
                <a:lnTo>
                  <a:pt x="48" y="100"/>
                </a:lnTo>
                <a:lnTo>
                  <a:pt x="50" y="100"/>
                </a:lnTo>
                <a:lnTo>
                  <a:pt x="52" y="100"/>
                </a:lnTo>
                <a:lnTo>
                  <a:pt x="54" y="100"/>
                </a:lnTo>
                <a:lnTo>
                  <a:pt x="56" y="102"/>
                </a:lnTo>
                <a:lnTo>
                  <a:pt x="58" y="102"/>
                </a:lnTo>
                <a:lnTo>
                  <a:pt x="60" y="102"/>
                </a:lnTo>
                <a:lnTo>
                  <a:pt x="64" y="102"/>
                </a:lnTo>
                <a:lnTo>
                  <a:pt x="66" y="102"/>
                </a:lnTo>
                <a:lnTo>
                  <a:pt x="66" y="104"/>
                </a:lnTo>
                <a:lnTo>
                  <a:pt x="68" y="104"/>
                </a:lnTo>
                <a:lnTo>
                  <a:pt x="70" y="104"/>
                </a:lnTo>
                <a:lnTo>
                  <a:pt x="72" y="104"/>
                </a:lnTo>
                <a:lnTo>
                  <a:pt x="74" y="104"/>
                </a:lnTo>
                <a:lnTo>
                  <a:pt x="74" y="106"/>
                </a:lnTo>
                <a:lnTo>
                  <a:pt x="76" y="106"/>
                </a:lnTo>
                <a:lnTo>
                  <a:pt x="78" y="106"/>
                </a:lnTo>
                <a:lnTo>
                  <a:pt x="80" y="106"/>
                </a:lnTo>
                <a:lnTo>
                  <a:pt x="82" y="106"/>
                </a:lnTo>
                <a:lnTo>
                  <a:pt x="84" y="108"/>
                </a:lnTo>
                <a:lnTo>
                  <a:pt x="86" y="108"/>
                </a:lnTo>
                <a:lnTo>
                  <a:pt x="88" y="108"/>
                </a:lnTo>
                <a:lnTo>
                  <a:pt x="90" y="108"/>
                </a:lnTo>
                <a:lnTo>
                  <a:pt x="90" y="110"/>
                </a:lnTo>
                <a:lnTo>
                  <a:pt x="92" y="110"/>
                </a:lnTo>
                <a:lnTo>
                  <a:pt x="94" y="110"/>
                </a:lnTo>
                <a:lnTo>
                  <a:pt x="96" y="110"/>
                </a:lnTo>
                <a:lnTo>
                  <a:pt x="98" y="110"/>
                </a:lnTo>
                <a:lnTo>
                  <a:pt x="98" y="112"/>
                </a:lnTo>
                <a:lnTo>
                  <a:pt x="100" y="112"/>
                </a:lnTo>
                <a:lnTo>
                  <a:pt x="102" y="112"/>
                </a:lnTo>
                <a:lnTo>
                  <a:pt x="104" y="112"/>
                </a:lnTo>
                <a:lnTo>
                  <a:pt x="108" y="114"/>
                </a:lnTo>
                <a:lnTo>
                  <a:pt x="110" y="114"/>
                </a:lnTo>
                <a:lnTo>
                  <a:pt x="112" y="114"/>
                </a:lnTo>
                <a:lnTo>
                  <a:pt x="114" y="114"/>
                </a:lnTo>
                <a:lnTo>
                  <a:pt x="116" y="114"/>
                </a:lnTo>
                <a:lnTo>
                  <a:pt x="116" y="116"/>
                </a:lnTo>
                <a:lnTo>
                  <a:pt x="118" y="116"/>
                </a:lnTo>
                <a:lnTo>
                  <a:pt x="120" y="116"/>
                </a:lnTo>
                <a:lnTo>
                  <a:pt x="122" y="116"/>
                </a:lnTo>
                <a:lnTo>
                  <a:pt x="124" y="116"/>
                </a:lnTo>
                <a:lnTo>
                  <a:pt x="126" y="118"/>
                </a:lnTo>
                <a:lnTo>
                  <a:pt x="128" y="118"/>
                </a:lnTo>
                <a:lnTo>
                  <a:pt x="130" y="118"/>
                </a:lnTo>
                <a:lnTo>
                  <a:pt x="132" y="118"/>
                </a:lnTo>
                <a:lnTo>
                  <a:pt x="136" y="120"/>
                </a:lnTo>
                <a:lnTo>
                  <a:pt x="138" y="120"/>
                </a:lnTo>
                <a:lnTo>
                  <a:pt x="140" y="122"/>
                </a:lnTo>
                <a:lnTo>
                  <a:pt x="142" y="122"/>
                </a:lnTo>
                <a:lnTo>
                  <a:pt x="144" y="122"/>
                </a:lnTo>
                <a:lnTo>
                  <a:pt x="146" y="122"/>
                </a:lnTo>
                <a:lnTo>
                  <a:pt x="148" y="122"/>
                </a:lnTo>
                <a:lnTo>
                  <a:pt x="150" y="124"/>
                </a:lnTo>
                <a:lnTo>
                  <a:pt x="152" y="124"/>
                </a:lnTo>
                <a:lnTo>
                  <a:pt x="154" y="124"/>
                </a:lnTo>
                <a:lnTo>
                  <a:pt x="158" y="124"/>
                </a:lnTo>
                <a:lnTo>
                  <a:pt x="158" y="126"/>
                </a:lnTo>
                <a:lnTo>
                  <a:pt x="160" y="126"/>
                </a:lnTo>
                <a:lnTo>
                  <a:pt x="162" y="126"/>
                </a:lnTo>
                <a:lnTo>
                  <a:pt x="166" y="126"/>
                </a:lnTo>
                <a:lnTo>
                  <a:pt x="168" y="128"/>
                </a:lnTo>
                <a:lnTo>
                  <a:pt x="170" y="128"/>
                </a:lnTo>
                <a:lnTo>
                  <a:pt x="172" y="128"/>
                </a:lnTo>
                <a:lnTo>
                  <a:pt x="174" y="130"/>
                </a:lnTo>
                <a:lnTo>
                  <a:pt x="176" y="130"/>
                </a:lnTo>
                <a:lnTo>
                  <a:pt x="178" y="130"/>
                </a:lnTo>
                <a:lnTo>
                  <a:pt x="178" y="128"/>
                </a:lnTo>
                <a:lnTo>
                  <a:pt x="178" y="126"/>
                </a:lnTo>
                <a:lnTo>
                  <a:pt x="178" y="124"/>
                </a:lnTo>
                <a:lnTo>
                  <a:pt x="178" y="122"/>
                </a:lnTo>
                <a:close/>
              </a:path>
            </a:pathLst>
          </a:custGeom>
          <a:solidFill>
            <a:srgbClr val="4F6228"/>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802" name="Medford, OR">
            <a:extLst>
              <a:ext uri="{FF2B5EF4-FFF2-40B4-BE49-F238E27FC236}">
                <a16:creationId xmlns:a16="http://schemas.microsoft.com/office/drawing/2014/main" xmlns="" id="{00000000-0008-0000-0000-0000E6020000}"/>
              </a:ext>
            </a:extLst>
          </p:cNvPr>
          <p:cNvSpPr>
            <a:spLocks/>
          </p:cNvSpPr>
          <p:nvPr/>
        </p:nvSpPr>
        <p:spPr bwMode="auto">
          <a:xfrm>
            <a:off x="3644722" y="3730879"/>
            <a:ext cx="174625" cy="185528"/>
          </a:xfrm>
          <a:custGeom>
            <a:avLst/>
            <a:gdLst>
              <a:gd name="T0" fmla="*/ 2147483647 w 110"/>
              <a:gd name="T1" fmla="*/ 2147483647 h 118"/>
              <a:gd name="T2" fmla="*/ 2147483647 w 110"/>
              <a:gd name="T3" fmla="*/ 2147483647 h 118"/>
              <a:gd name="T4" fmla="*/ 2147483647 w 110"/>
              <a:gd name="T5" fmla="*/ 2147483647 h 118"/>
              <a:gd name="T6" fmla="*/ 2147483647 w 110"/>
              <a:gd name="T7" fmla="*/ 2147483647 h 118"/>
              <a:gd name="T8" fmla="*/ 2147483647 w 110"/>
              <a:gd name="T9" fmla="*/ 2147483647 h 118"/>
              <a:gd name="T10" fmla="*/ 2147483647 w 110"/>
              <a:gd name="T11" fmla="*/ 2147483647 h 118"/>
              <a:gd name="T12" fmla="*/ 2147483647 w 110"/>
              <a:gd name="T13" fmla="*/ 2147483647 h 118"/>
              <a:gd name="T14" fmla="*/ 2147483647 w 110"/>
              <a:gd name="T15" fmla="*/ 2147483647 h 118"/>
              <a:gd name="T16" fmla="*/ 2147483647 w 110"/>
              <a:gd name="T17" fmla="*/ 2147483647 h 118"/>
              <a:gd name="T18" fmla="*/ 2147483647 w 110"/>
              <a:gd name="T19" fmla="*/ 2147483647 h 118"/>
              <a:gd name="T20" fmla="*/ 2147483647 w 110"/>
              <a:gd name="T21" fmla="*/ 2147483647 h 118"/>
              <a:gd name="T22" fmla="*/ 2147483647 w 110"/>
              <a:gd name="T23" fmla="*/ 2147483647 h 118"/>
              <a:gd name="T24" fmla="*/ 2147483647 w 110"/>
              <a:gd name="T25" fmla="*/ 2147483647 h 118"/>
              <a:gd name="T26" fmla="*/ 2147483647 w 110"/>
              <a:gd name="T27" fmla="*/ 2147483647 h 118"/>
              <a:gd name="T28" fmla="*/ 2147483647 w 110"/>
              <a:gd name="T29" fmla="*/ 2147483647 h 118"/>
              <a:gd name="T30" fmla="*/ 2147483647 w 110"/>
              <a:gd name="T31" fmla="*/ 2147483647 h 118"/>
              <a:gd name="T32" fmla="*/ 0 w 110"/>
              <a:gd name="T33" fmla="*/ 2147483647 h 118"/>
              <a:gd name="T34" fmla="*/ 2147483647 w 110"/>
              <a:gd name="T35" fmla="*/ 2147483647 h 118"/>
              <a:gd name="T36" fmla="*/ 2147483647 w 110"/>
              <a:gd name="T37" fmla="*/ 2147483647 h 118"/>
              <a:gd name="T38" fmla="*/ 2147483647 w 110"/>
              <a:gd name="T39" fmla="*/ 2147483647 h 118"/>
              <a:gd name="T40" fmla="*/ 2147483647 w 110"/>
              <a:gd name="T41" fmla="*/ 2147483647 h 118"/>
              <a:gd name="T42" fmla="*/ 2147483647 w 110"/>
              <a:gd name="T43" fmla="*/ 2147483647 h 118"/>
              <a:gd name="T44" fmla="*/ 2147483647 w 110"/>
              <a:gd name="T45" fmla="*/ 2147483647 h 118"/>
              <a:gd name="T46" fmla="*/ 2147483647 w 110"/>
              <a:gd name="T47" fmla="*/ 2147483647 h 118"/>
              <a:gd name="T48" fmla="*/ 2147483647 w 110"/>
              <a:gd name="T49" fmla="*/ 2147483647 h 118"/>
              <a:gd name="T50" fmla="*/ 2147483647 w 110"/>
              <a:gd name="T51" fmla="*/ 2147483647 h 118"/>
              <a:gd name="T52" fmla="*/ 2147483647 w 110"/>
              <a:gd name="T53" fmla="*/ 2147483647 h 118"/>
              <a:gd name="T54" fmla="*/ 2147483647 w 110"/>
              <a:gd name="T55" fmla="*/ 2147483647 h 118"/>
              <a:gd name="T56" fmla="*/ 2147483647 w 110"/>
              <a:gd name="T57" fmla="*/ 2147483647 h 118"/>
              <a:gd name="T58" fmla="*/ 2147483647 w 110"/>
              <a:gd name="T59" fmla="*/ 2147483647 h 118"/>
              <a:gd name="T60" fmla="*/ 2147483647 w 110"/>
              <a:gd name="T61" fmla="*/ 2147483647 h 118"/>
              <a:gd name="T62" fmla="*/ 2147483647 w 110"/>
              <a:gd name="T63" fmla="*/ 2147483647 h 118"/>
              <a:gd name="T64" fmla="*/ 2147483647 w 110"/>
              <a:gd name="T65" fmla="*/ 2147483647 h 118"/>
              <a:gd name="T66" fmla="*/ 2147483647 w 110"/>
              <a:gd name="T67" fmla="*/ 2147483647 h 118"/>
              <a:gd name="T68" fmla="*/ 2147483647 w 110"/>
              <a:gd name="T69" fmla="*/ 2147483647 h 118"/>
              <a:gd name="T70" fmla="*/ 2147483647 w 110"/>
              <a:gd name="T71" fmla="*/ 2147483647 h 118"/>
              <a:gd name="T72" fmla="*/ 2147483647 w 110"/>
              <a:gd name="T73" fmla="*/ 2147483647 h 118"/>
              <a:gd name="T74" fmla="*/ 2147483647 w 110"/>
              <a:gd name="T75" fmla="*/ 2147483647 h 118"/>
              <a:gd name="T76" fmla="*/ 2147483647 w 110"/>
              <a:gd name="T77" fmla="*/ 2147483647 h 118"/>
              <a:gd name="T78" fmla="*/ 2147483647 w 110"/>
              <a:gd name="T79" fmla="*/ 2147483647 h 118"/>
              <a:gd name="T80" fmla="*/ 2147483647 w 110"/>
              <a:gd name="T81" fmla="*/ 2147483647 h 118"/>
              <a:gd name="T82" fmla="*/ 2147483647 w 110"/>
              <a:gd name="T83" fmla="*/ 2147483647 h 118"/>
              <a:gd name="T84" fmla="*/ 2147483647 w 110"/>
              <a:gd name="T85" fmla="*/ 2147483647 h 118"/>
              <a:gd name="T86" fmla="*/ 2147483647 w 110"/>
              <a:gd name="T87" fmla="*/ 2147483647 h 118"/>
              <a:gd name="T88" fmla="*/ 2147483647 w 110"/>
              <a:gd name="T89" fmla="*/ 2147483647 h 118"/>
              <a:gd name="T90" fmla="*/ 2147483647 w 110"/>
              <a:gd name="T91" fmla="*/ 2147483647 h 118"/>
              <a:gd name="T92" fmla="*/ 2147483647 w 110"/>
              <a:gd name="T93" fmla="*/ 2147483647 h 118"/>
              <a:gd name="T94" fmla="*/ 2147483647 w 110"/>
              <a:gd name="T95" fmla="*/ 2147483647 h 118"/>
              <a:gd name="T96" fmla="*/ 2147483647 w 110"/>
              <a:gd name="T97" fmla="*/ 2147483647 h 118"/>
              <a:gd name="T98" fmla="*/ 2147483647 w 110"/>
              <a:gd name="T99" fmla="*/ 2147483647 h 118"/>
              <a:gd name="T100" fmla="*/ 2147483647 w 110"/>
              <a:gd name="T101" fmla="*/ 0 h 118"/>
              <a:gd name="T102" fmla="*/ 2147483647 w 110"/>
              <a:gd name="T103" fmla="*/ 2147483647 h 11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0"/>
              <a:gd name="T157" fmla="*/ 0 h 118"/>
              <a:gd name="T158" fmla="*/ 110 w 110"/>
              <a:gd name="T159" fmla="*/ 118 h 11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0" h="118">
                <a:moveTo>
                  <a:pt x="110" y="2"/>
                </a:moveTo>
                <a:lnTo>
                  <a:pt x="110" y="4"/>
                </a:lnTo>
                <a:lnTo>
                  <a:pt x="110" y="6"/>
                </a:lnTo>
                <a:lnTo>
                  <a:pt x="110" y="8"/>
                </a:lnTo>
                <a:lnTo>
                  <a:pt x="108" y="8"/>
                </a:lnTo>
                <a:lnTo>
                  <a:pt x="108" y="10"/>
                </a:lnTo>
                <a:lnTo>
                  <a:pt x="108" y="12"/>
                </a:lnTo>
                <a:lnTo>
                  <a:pt x="108" y="14"/>
                </a:lnTo>
                <a:lnTo>
                  <a:pt x="108" y="16"/>
                </a:lnTo>
                <a:lnTo>
                  <a:pt x="106" y="20"/>
                </a:lnTo>
                <a:lnTo>
                  <a:pt x="106" y="22"/>
                </a:lnTo>
                <a:lnTo>
                  <a:pt x="106" y="26"/>
                </a:lnTo>
                <a:lnTo>
                  <a:pt x="104" y="26"/>
                </a:lnTo>
                <a:lnTo>
                  <a:pt x="104" y="30"/>
                </a:lnTo>
                <a:lnTo>
                  <a:pt x="104" y="32"/>
                </a:lnTo>
                <a:lnTo>
                  <a:pt x="102" y="34"/>
                </a:lnTo>
                <a:lnTo>
                  <a:pt x="102" y="36"/>
                </a:lnTo>
                <a:lnTo>
                  <a:pt x="102" y="38"/>
                </a:lnTo>
                <a:lnTo>
                  <a:pt x="100" y="40"/>
                </a:lnTo>
                <a:lnTo>
                  <a:pt x="100" y="42"/>
                </a:lnTo>
                <a:lnTo>
                  <a:pt x="100" y="44"/>
                </a:lnTo>
                <a:lnTo>
                  <a:pt x="100" y="46"/>
                </a:lnTo>
                <a:lnTo>
                  <a:pt x="100" y="48"/>
                </a:lnTo>
                <a:lnTo>
                  <a:pt x="98" y="48"/>
                </a:lnTo>
                <a:lnTo>
                  <a:pt x="98" y="50"/>
                </a:lnTo>
                <a:lnTo>
                  <a:pt x="98" y="52"/>
                </a:lnTo>
                <a:lnTo>
                  <a:pt x="96" y="58"/>
                </a:lnTo>
                <a:lnTo>
                  <a:pt x="96" y="60"/>
                </a:lnTo>
                <a:lnTo>
                  <a:pt x="96" y="64"/>
                </a:lnTo>
                <a:lnTo>
                  <a:pt x="94" y="68"/>
                </a:lnTo>
                <a:lnTo>
                  <a:pt x="92" y="72"/>
                </a:lnTo>
                <a:lnTo>
                  <a:pt x="92" y="76"/>
                </a:lnTo>
                <a:lnTo>
                  <a:pt x="92" y="78"/>
                </a:lnTo>
                <a:lnTo>
                  <a:pt x="92" y="80"/>
                </a:lnTo>
                <a:lnTo>
                  <a:pt x="90" y="80"/>
                </a:lnTo>
                <a:lnTo>
                  <a:pt x="90" y="82"/>
                </a:lnTo>
                <a:lnTo>
                  <a:pt x="90" y="84"/>
                </a:lnTo>
                <a:lnTo>
                  <a:pt x="88" y="90"/>
                </a:lnTo>
                <a:lnTo>
                  <a:pt x="88" y="92"/>
                </a:lnTo>
                <a:lnTo>
                  <a:pt x="86" y="98"/>
                </a:lnTo>
                <a:lnTo>
                  <a:pt x="86" y="100"/>
                </a:lnTo>
                <a:lnTo>
                  <a:pt x="86" y="102"/>
                </a:lnTo>
                <a:lnTo>
                  <a:pt x="84" y="104"/>
                </a:lnTo>
                <a:lnTo>
                  <a:pt x="86" y="104"/>
                </a:lnTo>
                <a:lnTo>
                  <a:pt x="84" y="108"/>
                </a:lnTo>
                <a:lnTo>
                  <a:pt x="84" y="110"/>
                </a:lnTo>
                <a:lnTo>
                  <a:pt x="82" y="116"/>
                </a:lnTo>
                <a:lnTo>
                  <a:pt x="82" y="118"/>
                </a:lnTo>
                <a:lnTo>
                  <a:pt x="80" y="118"/>
                </a:lnTo>
                <a:lnTo>
                  <a:pt x="74" y="116"/>
                </a:lnTo>
                <a:lnTo>
                  <a:pt x="68" y="114"/>
                </a:lnTo>
                <a:lnTo>
                  <a:pt x="56" y="112"/>
                </a:lnTo>
                <a:lnTo>
                  <a:pt x="52" y="112"/>
                </a:lnTo>
                <a:lnTo>
                  <a:pt x="44" y="110"/>
                </a:lnTo>
                <a:lnTo>
                  <a:pt x="28" y="106"/>
                </a:lnTo>
                <a:lnTo>
                  <a:pt x="20" y="104"/>
                </a:lnTo>
                <a:lnTo>
                  <a:pt x="16" y="102"/>
                </a:lnTo>
                <a:lnTo>
                  <a:pt x="6" y="100"/>
                </a:lnTo>
                <a:lnTo>
                  <a:pt x="0" y="98"/>
                </a:lnTo>
                <a:lnTo>
                  <a:pt x="0" y="96"/>
                </a:lnTo>
                <a:lnTo>
                  <a:pt x="2" y="94"/>
                </a:lnTo>
                <a:lnTo>
                  <a:pt x="2" y="92"/>
                </a:lnTo>
                <a:lnTo>
                  <a:pt x="2" y="90"/>
                </a:lnTo>
                <a:lnTo>
                  <a:pt x="2" y="88"/>
                </a:lnTo>
                <a:lnTo>
                  <a:pt x="2" y="86"/>
                </a:lnTo>
                <a:lnTo>
                  <a:pt x="4" y="86"/>
                </a:lnTo>
                <a:lnTo>
                  <a:pt x="4" y="84"/>
                </a:lnTo>
                <a:lnTo>
                  <a:pt x="4" y="80"/>
                </a:lnTo>
                <a:lnTo>
                  <a:pt x="6" y="80"/>
                </a:lnTo>
                <a:lnTo>
                  <a:pt x="6" y="78"/>
                </a:lnTo>
                <a:lnTo>
                  <a:pt x="6" y="76"/>
                </a:lnTo>
                <a:lnTo>
                  <a:pt x="6" y="74"/>
                </a:lnTo>
                <a:lnTo>
                  <a:pt x="8" y="72"/>
                </a:lnTo>
                <a:lnTo>
                  <a:pt x="8" y="70"/>
                </a:lnTo>
                <a:lnTo>
                  <a:pt x="8" y="68"/>
                </a:lnTo>
                <a:lnTo>
                  <a:pt x="8" y="66"/>
                </a:lnTo>
                <a:lnTo>
                  <a:pt x="8" y="64"/>
                </a:lnTo>
                <a:lnTo>
                  <a:pt x="10" y="64"/>
                </a:lnTo>
                <a:lnTo>
                  <a:pt x="10" y="62"/>
                </a:lnTo>
                <a:lnTo>
                  <a:pt x="10" y="60"/>
                </a:lnTo>
                <a:lnTo>
                  <a:pt x="10" y="56"/>
                </a:lnTo>
                <a:lnTo>
                  <a:pt x="12" y="54"/>
                </a:lnTo>
                <a:lnTo>
                  <a:pt x="12" y="52"/>
                </a:lnTo>
                <a:lnTo>
                  <a:pt x="12" y="50"/>
                </a:lnTo>
                <a:lnTo>
                  <a:pt x="14" y="50"/>
                </a:lnTo>
                <a:lnTo>
                  <a:pt x="14" y="48"/>
                </a:lnTo>
                <a:lnTo>
                  <a:pt x="14" y="46"/>
                </a:lnTo>
                <a:lnTo>
                  <a:pt x="14" y="42"/>
                </a:lnTo>
                <a:lnTo>
                  <a:pt x="16" y="40"/>
                </a:lnTo>
                <a:lnTo>
                  <a:pt x="16" y="38"/>
                </a:lnTo>
                <a:lnTo>
                  <a:pt x="16" y="34"/>
                </a:lnTo>
                <a:lnTo>
                  <a:pt x="18" y="32"/>
                </a:lnTo>
                <a:lnTo>
                  <a:pt x="18" y="30"/>
                </a:lnTo>
                <a:lnTo>
                  <a:pt x="18" y="28"/>
                </a:lnTo>
                <a:lnTo>
                  <a:pt x="18" y="26"/>
                </a:lnTo>
                <a:lnTo>
                  <a:pt x="20" y="24"/>
                </a:lnTo>
                <a:lnTo>
                  <a:pt x="20" y="22"/>
                </a:lnTo>
                <a:lnTo>
                  <a:pt x="20" y="20"/>
                </a:lnTo>
                <a:lnTo>
                  <a:pt x="22" y="18"/>
                </a:lnTo>
                <a:lnTo>
                  <a:pt x="22" y="16"/>
                </a:lnTo>
                <a:lnTo>
                  <a:pt x="24" y="16"/>
                </a:lnTo>
                <a:lnTo>
                  <a:pt x="24" y="14"/>
                </a:lnTo>
                <a:lnTo>
                  <a:pt x="24" y="16"/>
                </a:lnTo>
                <a:lnTo>
                  <a:pt x="24" y="14"/>
                </a:lnTo>
                <a:lnTo>
                  <a:pt x="26" y="14"/>
                </a:lnTo>
                <a:lnTo>
                  <a:pt x="28" y="14"/>
                </a:lnTo>
                <a:lnTo>
                  <a:pt x="30" y="14"/>
                </a:lnTo>
                <a:lnTo>
                  <a:pt x="30" y="12"/>
                </a:lnTo>
                <a:lnTo>
                  <a:pt x="32" y="12"/>
                </a:lnTo>
                <a:lnTo>
                  <a:pt x="32" y="14"/>
                </a:lnTo>
                <a:lnTo>
                  <a:pt x="34" y="14"/>
                </a:lnTo>
                <a:lnTo>
                  <a:pt x="36" y="14"/>
                </a:lnTo>
                <a:lnTo>
                  <a:pt x="38" y="14"/>
                </a:lnTo>
                <a:lnTo>
                  <a:pt x="40" y="14"/>
                </a:lnTo>
                <a:lnTo>
                  <a:pt x="40" y="16"/>
                </a:lnTo>
                <a:lnTo>
                  <a:pt x="42" y="16"/>
                </a:lnTo>
                <a:lnTo>
                  <a:pt x="42" y="14"/>
                </a:lnTo>
                <a:lnTo>
                  <a:pt x="44" y="14"/>
                </a:lnTo>
                <a:lnTo>
                  <a:pt x="46" y="16"/>
                </a:lnTo>
                <a:lnTo>
                  <a:pt x="46" y="14"/>
                </a:lnTo>
                <a:lnTo>
                  <a:pt x="48" y="14"/>
                </a:lnTo>
                <a:lnTo>
                  <a:pt x="50" y="14"/>
                </a:lnTo>
                <a:lnTo>
                  <a:pt x="52" y="16"/>
                </a:lnTo>
                <a:lnTo>
                  <a:pt x="54" y="16"/>
                </a:lnTo>
                <a:lnTo>
                  <a:pt x="56" y="16"/>
                </a:lnTo>
                <a:lnTo>
                  <a:pt x="58" y="16"/>
                </a:lnTo>
                <a:lnTo>
                  <a:pt x="60" y="16"/>
                </a:lnTo>
                <a:lnTo>
                  <a:pt x="62" y="16"/>
                </a:lnTo>
                <a:lnTo>
                  <a:pt x="62" y="14"/>
                </a:lnTo>
                <a:lnTo>
                  <a:pt x="64" y="14"/>
                </a:lnTo>
                <a:lnTo>
                  <a:pt x="64" y="12"/>
                </a:lnTo>
                <a:lnTo>
                  <a:pt x="66" y="12"/>
                </a:lnTo>
                <a:lnTo>
                  <a:pt x="68" y="12"/>
                </a:lnTo>
                <a:lnTo>
                  <a:pt x="70" y="12"/>
                </a:lnTo>
                <a:lnTo>
                  <a:pt x="70" y="10"/>
                </a:lnTo>
                <a:lnTo>
                  <a:pt x="72" y="10"/>
                </a:lnTo>
                <a:lnTo>
                  <a:pt x="72" y="8"/>
                </a:lnTo>
                <a:lnTo>
                  <a:pt x="74" y="8"/>
                </a:lnTo>
                <a:lnTo>
                  <a:pt x="76" y="8"/>
                </a:lnTo>
                <a:lnTo>
                  <a:pt x="78" y="6"/>
                </a:lnTo>
                <a:lnTo>
                  <a:pt x="80" y="8"/>
                </a:lnTo>
                <a:lnTo>
                  <a:pt x="82" y="6"/>
                </a:lnTo>
                <a:lnTo>
                  <a:pt x="84" y="4"/>
                </a:lnTo>
                <a:lnTo>
                  <a:pt x="86" y="4"/>
                </a:lnTo>
                <a:lnTo>
                  <a:pt x="88" y="4"/>
                </a:lnTo>
                <a:lnTo>
                  <a:pt x="90" y="4"/>
                </a:lnTo>
                <a:lnTo>
                  <a:pt x="92" y="4"/>
                </a:lnTo>
                <a:lnTo>
                  <a:pt x="94" y="6"/>
                </a:lnTo>
                <a:lnTo>
                  <a:pt x="94" y="4"/>
                </a:lnTo>
                <a:lnTo>
                  <a:pt x="96" y="4"/>
                </a:lnTo>
                <a:lnTo>
                  <a:pt x="96" y="2"/>
                </a:lnTo>
                <a:lnTo>
                  <a:pt x="98" y="2"/>
                </a:lnTo>
                <a:lnTo>
                  <a:pt x="98" y="0"/>
                </a:lnTo>
                <a:lnTo>
                  <a:pt x="100" y="2"/>
                </a:lnTo>
                <a:lnTo>
                  <a:pt x="100" y="0"/>
                </a:lnTo>
                <a:lnTo>
                  <a:pt x="102" y="0"/>
                </a:lnTo>
                <a:lnTo>
                  <a:pt x="104" y="0"/>
                </a:lnTo>
                <a:lnTo>
                  <a:pt x="106" y="2"/>
                </a:lnTo>
                <a:lnTo>
                  <a:pt x="108" y="2"/>
                </a:lnTo>
                <a:lnTo>
                  <a:pt x="110" y="2"/>
                </a:lnTo>
                <a:close/>
              </a:path>
            </a:pathLst>
          </a:custGeom>
          <a:solidFill>
            <a:srgbClr val="4F6228"/>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803" name="Grants Pass, OR">
            <a:extLst>
              <a:ext uri="{FF2B5EF4-FFF2-40B4-BE49-F238E27FC236}">
                <a16:creationId xmlns:a16="http://schemas.microsoft.com/office/drawing/2014/main" xmlns="" id="{00000000-0008-0000-0000-0000E7020000}"/>
              </a:ext>
            </a:extLst>
          </p:cNvPr>
          <p:cNvSpPr>
            <a:spLocks/>
          </p:cNvSpPr>
          <p:nvPr/>
        </p:nvSpPr>
        <p:spPr bwMode="auto">
          <a:xfrm>
            <a:off x="3552647" y="3724529"/>
            <a:ext cx="127000" cy="160128"/>
          </a:xfrm>
          <a:custGeom>
            <a:avLst/>
            <a:gdLst>
              <a:gd name="T0" fmla="*/ 2147483647 w 80"/>
              <a:gd name="T1" fmla="*/ 2147483647 h 102"/>
              <a:gd name="T2" fmla="*/ 2147483647 w 80"/>
              <a:gd name="T3" fmla="*/ 2147483647 h 102"/>
              <a:gd name="T4" fmla="*/ 2147483647 w 80"/>
              <a:gd name="T5" fmla="*/ 2147483647 h 102"/>
              <a:gd name="T6" fmla="*/ 2147483647 w 80"/>
              <a:gd name="T7" fmla="*/ 2147483647 h 102"/>
              <a:gd name="T8" fmla="*/ 2147483647 w 80"/>
              <a:gd name="T9" fmla="*/ 2147483647 h 102"/>
              <a:gd name="T10" fmla="*/ 2147483647 w 80"/>
              <a:gd name="T11" fmla="*/ 2147483647 h 102"/>
              <a:gd name="T12" fmla="*/ 2147483647 w 80"/>
              <a:gd name="T13" fmla="*/ 2147483647 h 102"/>
              <a:gd name="T14" fmla="*/ 2147483647 w 80"/>
              <a:gd name="T15" fmla="*/ 2147483647 h 102"/>
              <a:gd name="T16" fmla="*/ 2147483647 w 80"/>
              <a:gd name="T17" fmla="*/ 2147483647 h 102"/>
              <a:gd name="T18" fmla="*/ 2147483647 w 80"/>
              <a:gd name="T19" fmla="*/ 2147483647 h 102"/>
              <a:gd name="T20" fmla="*/ 2147483647 w 80"/>
              <a:gd name="T21" fmla="*/ 2147483647 h 102"/>
              <a:gd name="T22" fmla="*/ 2147483647 w 80"/>
              <a:gd name="T23" fmla="*/ 2147483647 h 102"/>
              <a:gd name="T24" fmla="*/ 2147483647 w 80"/>
              <a:gd name="T25" fmla="*/ 2147483647 h 102"/>
              <a:gd name="T26" fmla="*/ 2147483647 w 80"/>
              <a:gd name="T27" fmla="*/ 2147483647 h 102"/>
              <a:gd name="T28" fmla="*/ 2147483647 w 80"/>
              <a:gd name="T29" fmla="*/ 2147483647 h 102"/>
              <a:gd name="T30" fmla="*/ 2147483647 w 80"/>
              <a:gd name="T31" fmla="*/ 2147483647 h 102"/>
              <a:gd name="T32" fmla="*/ 2147483647 w 80"/>
              <a:gd name="T33" fmla="*/ 2147483647 h 102"/>
              <a:gd name="T34" fmla="*/ 2147483647 w 80"/>
              <a:gd name="T35" fmla="*/ 2147483647 h 102"/>
              <a:gd name="T36" fmla="*/ 2147483647 w 80"/>
              <a:gd name="T37" fmla="*/ 2147483647 h 102"/>
              <a:gd name="T38" fmla="*/ 2147483647 w 80"/>
              <a:gd name="T39" fmla="*/ 2147483647 h 102"/>
              <a:gd name="T40" fmla="*/ 2147483647 w 80"/>
              <a:gd name="T41" fmla="*/ 2147483647 h 102"/>
              <a:gd name="T42" fmla="*/ 2147483647 w 80"/>
              <a:gd name="T43" fmla="*/ 2147483647 h 102"/>
              <a:gd name="T44" fmla="*/ 2147483647 w 80"/>
              <a:gd name="T45" fmla="*/ 2147483647 h 102"/>
              <a:gd name="T46" fmla="*/ 2147483647 w 80"/>
              <a:gd name="T47" fmla="*/ 2147483647 h 102"/>
              <a:gd name="T48" fmla="*/ 2147483647 w 80"/>
              <a:gd name="T49" fmla="*/ 2147483647 h 102"/>
              <a:gd name="T50" fmla="*/ 2147483647 w 80"/>
              <a:gd name="T51" fmla="*/ 2147483647 h 102"/>
              <a:gd name="T52" fmla="*/ 2147483647 w 80"/>
              <a:gd name="T53" fmla="*/ 2147483647 h 102"/>
              <a:gd name="T54" fmla="*/ 2147483647 w 80"/>
              <a:gd name="T55" fmla="*/ 2147483647 h 102"/>
              <a:gd name="T56" fmla="*/ 2147483647 w 80"/>
              <a:gd name="T57" fmla="*/ 2147483647 h 102"/>
              <a:gd name="T58" fmla="*/ 2147483647 w 80"/>
              <a:gd name="T59" fmla="*/ 2147483647 h 102"/>
              <a:gd name="T60" fmla="*/ 2147483647 w 80"/>
              <a:gd name="T61" fmla="*/ 2147483647 h 102"/>
              <a:gd name="T62" fmla="*/ 2147483647 w 80"/>
              <a:gd name="T63" fmla="*/ 2147483647 h 102"/>
              <a:gd name="T64" fmla="*/ 2147483647 w 80"/>
              <a:gd name="T65" fmla="*/ 2147483647 h 102"/>
              <a:gd name="T66" fmla="*/ 2147483647 w 80"/>
              <a:gd name="T67" fmla="*/ 2147483647 h 102"/>
              <a:gd name="T68" fmla="*/ 2147483647 w 80"/>
              <a:gd name="T69" fmla="*/ 2147483647 h 102"/>
              <a:gd name="T70" fmla="*/ 2147483647 w 80"/>
              <a:gd name="T71" fmla="*/ 2147483647 h 102"/>
              <a:gd name="T72" fmla="*/ 2147483647 w 80"/>
              <a:gd name="T73" fmla="*/ 2147483647 h 102"/>
              <a:gd name="T74" fmla="*/ 2147483647 w 80"/>
              <a:gd name="T75" fmla="*/ 2147483647 h 102"/>
              <a:gd name="T76" fmla="*/ 2147483647 w 80"/>
              <a:gd name="T77" fmla="*/ 2147483647 h 102"/>
              <a:gd name="T78" fmla="*/ 2147483647 w 80"/>
              <a:gd name="T79" fmla="*/ 2147483647 h 102"/>
              <a:gd name="T80" fmla="*/ 2147483647 w 80"/>
              <a:gd name="T81" fmla="*/ 2147483647 h 102"/>
              <a:gd name="T82" fmla="*/ 2147483647 w 80"/>
              <a:gd name="T83" fmla="*/ 2147483647 h 102"/>
              <a:gd name="T84" fmla="*/ 2147483647 w 80"/>
              <a:gd name="T85" fmla="*/ 2147483647 h 102"/>
              <a:gd name="T86" fmla="*/ 2147483647 w 80"/>
              <a:gd name="T87" fmla="*/ 2147483647 h 102"/>
              <a:gd name="T88" fmla="*/ 2147483647 w 80"/>
              <a:gd name="T89" fmla="*/ 2147483647 h 102"/>
              <a:gd name="T90" fmla="*/ 2147483647 w 80"/>
              <a:gd name="T91" fmla="*/ 2147483647 h 102"/>
              <a:gd name="T92" fmla="*/ 2147483647 w 80"/>
              <a:gd name="T93" fmla="*/ 2147483647 h 102"/>
              <a:gd name="T94" fmla="*/ 2147483647 w 80"/>
              <a:gd name="T95" fmla="*/ 2147483647 h 102"/>
              <a:gd name="T96" fmla="*/ 2147483647 w 80"/>
              <a:gd name="T97" fmla="*/ 2147483647 h 102"/>
              <a:gd name="T98" fmla="*/ 2147483647 w 80"/>
              <a:gd name="T99" fmla="*/ 2147483647 h 102"/>
              <a:gd name="T100" fmla="*/ 2147483647 w 80"/>
              <a:gd name="T101" fmla="*/ 2147483647 h 102"/>
              <a:gd name="T102" fmla="*/ 2147483647 w 80"/>
              <a:gd name="T103" fmla="*/ 2147483647 h 102"/>
              <a:gd name="T104" fmla="*/ 2147483647 w 80"/>
              <a:gd name="T105" fmla="*/ 2147483647 h 102"/>
              <a:gd name="T106" fmla="*/ 2147483647 w 80"/>
              <a:gd name="T107" fmla="*/ 2147483647 h 102"/>
              <a:gd name="T108" fmla="*/ 2147483647 w 80"/>
              <a:gd name="T109" fmla="*/ 2147483647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0"/>
              <a:gd name="T166" fmla="*/ 0 h 102"/>
              <a:gd name="T167" fmla="*/ 80 w 80"/>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0" h="102">
                <a:moveTo>
                  <a:pt x="80" y="20"/>
                </a:moveTo>
                <a:lnTo>
                  <a:pt x="80" y="20"/>
                </a:lnTo>
                <a:lnTo>
                  <a:pt x="78" y="20"/>
                </a:lnTo>
                <a:lnTo>
                  <a:pt x="78" y="18"/>
                </a:lnTo>
                <a:lnTo>
                  <a:pt x="76" y="16"/>
                </a:lnTo>
                <a:lnTo>
                  <a:pt x="74" y="16"/>
                </a:lnTo>
                <a:lnTo>
                  <a:pt x="72" y="14"/>
                </a:lnTo>
                <a:lnTo>
                  <a:pt x="68" y="14"/>
                </a:lnTo>
                <a:lnTo>
                  <a:pt x="66" y="14"/>
                </a:lnTo>
                <a:lnTo>
                  <a:pt x="64" y="16"/>
                </a:lnTo>
                <a:lnTo>
                  <a:pt x="64" y="14"/>
                </a:lnTo>
                <a:lnTo>
                  <a:pt x="64" y="16"/>
                </a:lnTo>
                <a:lnTo>
                  <a:pt x="62" y="14"/>
                </a:lnTo>
                <a:lnTo>
                  <a:pt x="62" y="16"/>
                </a:lnTo>
                <a:lnTo>
                  <a:pt x="60" y="16"/>
                </a:lnTo>
                <a:lnTo>
                  <a:pt x="58" y="14"/>
                </a:lnTo>
                <a:lnTo>
                  <a:pt x="56" y="14"/>
                </a:lnTo>
                <a:lnTo>
                  <a:pt x="54" y="12"/>
                </a:lnTo>
                <a:lnTo>
                  <a:pt x="52" y="12"/>
                </a:lnTo>
                <a:lnTo>
                  <a:pt x="54" y="12"/>
                </a:lnTo>
                <a:lnTo>
                  <a:pt x="52" y="12"/>
                </a:lnTo>
                <a:lnTo>
                  <a:pt x="52" y="10"/>
                </a:lnTo>
                <a:lnTo>
                  <a:pt x="50" y="10"/>
                </a:lnTo>
                <a:lnTo>
                  <a:pt x="50" y="8"/>
                </a:lnTo>
                <a:lnTo>
                  <a:pt x="48" y="8"/>
                </a:lnTo>
                <a:lnTo>
                  <a:pt x="46" y="8"/>
                </a:lnTo>
                <a:lnTo>
                  <a:pt x="46" y="6"/>
                </a:lnTo>
                <a:lnTo>
                  <a:pt x="44" y="6"/>
                </a:lnTo>
                <a:lnTo>
                  <a:pt x="42" y="6"/>
                </a:lnTo>
                <a:lnTo>
                  <a:pt x="42" y="4"/>
                </a:lnTo>
                <a:lnTo>
                  <a:pt x="40" y="4"/>
                </a:lnTo>
                <a:lnTo>
                  <a:pt x="40" y="6"/>
                </a:lnTo>
                <a:lnTo>
                  <a:pt x="40" y="4"/>
                </a:lnTo>
                <a:lnTo>
                  <a:pt x="40" y="2"/>
                </a:lnTo>
                <a:lnTo>
                  <a:pt x="40" y="0"/>
                </a:lnTo>
                <a:lnTo>
                  <a:pt x="40" y="2"/>
                </a:lnTo>
                <a:lnTo>
                  <a:pt x="38" y="2"/>
                </a:lnTo>
                <a:lnTo>
                  <a:pt x="38" y="4"/>
                </a:lnTo>
                <a:lnTo>
                  <a:pt x="36" y="4"/>
                </a:lnTo>
                <a:lnTo>
                  <a:pt x="36" y="6"/>
                </a:lnTo>
                <a:lnTo>
                  <a:pt x="36" y="8"/>
                </a:lnTo>
                <a:lnTo>
                  <a:pt x="34" y="8"/>
                </a:lnTo>
                <a:lnTo>
                  <a:pt x="32" y="8"/>
                </a:lnTo>
                <a:lnTo>
                  <a:pt x="32" y="10"/>
                </a:lnTo>
                <a:lnTo>
                  <a:pt x="30" y="12"/>
                </a:lnTo>
                <a:lnTo>
                  <a:pt x="28" y="12"/>
                </a:lnTo>
                <a:lnTo>
                  <a:pt x="28" y="14"/>
                </a:lnTo>
                <a:lnTo>
                  <a:pt x="26" y="16"/>
                </a:lnTo>
                <a:lnTo>
                  <a:pt x="26" y="18"/>
                </a:lnTo>
                <a:lnTo>
                  <a:pt x="26" y="20"/>
                </a:lnTo>
                <a:lnTo>
                  <a:pt x="24" y="20"/>
                </a:lnTo>
                <a:lnTo>
                  <a:pt x="22" y="20"/>
                </a:lnTo>
                <a:lnTo>
                  <a:pt x="22" y="22"/>
                </a:lnTo>
                <a:lnTo>
                  <a:pt x="22" y="24"/>
                </a:lnTo>
                <a:lnTo>
                  <a:pt x="20" y="24"/>
                </a:lnTo>
                <a:lnTo>
                  <a:pt x="20" y="26"/>
                </a:lnTo>
                <a:lnTo>
                  <a:pt x="18" y="26"/>
                </a:lnTo>
                <a:lnTo>
                  <a:pt x="18" y="28"/>
                </a:lnTo>
                <a:lnTo>
                  <a:pt x="18" y="30"/>
                </a:lnTo>
                <a:lnTo>
                  <a:pt x="16" y="30"/>
                </a:lnTo>
                <a:lnTo>
                  <a:pt x="16" y="28"/>
                </a:lnTo>
                <a:lnTo>
                  <a:pt x="12" y="30"/>
                </a:lnTo>
                <a:lnTo>
                  <a:pt x="12" y="28"/>
                </a:lnTo>
                <a:lnTo>
                  <a:pt x="10" y="28"/>
                </a:lnTo>
                <a:lnTo>
                  <a:pt x="8" y="28"/>
                </a:lnTo>
                <a:lnTo>
                  <a:pt x="8" y="26"/>
                </a:lnTo>
                <a:lnTo>
                  <a:pt x="6" y="26"/>
                </a:lnTo>
                <a:lnTo>
                  <a:pt x="6" y="28"/>
                </a:lnTo>
                <a:lnTo>
                  <a:pt x="6" y="30"/>
                </a:lnTo>
                <a:lnTo>
                  <a:pt x="6" y="32"/>
                </a:lnTo>
                <a:lnTo>
                  <a:pt x="6" y="34"/>
                </a:lnTo>
                <a:lnTo>
                  <a:pt x="4" y="34"/>
                </a:lnTo>
                <a:lnTo>
                  <a:pt x="4" y="36"/>
                </a:lnTo>
                <a:lnTo>
                  <a:pt x="2" y="36"/>
                </a:lnTo>
                <a:lnTo>
                  <a:pt x="2" y="38"/>
                </a:lnTo>
                <a:lnTo>
                  <a:pt x="0" y="40"/>
                </a:lnTo>
                <a:lnTo>
                  <a:pt x="0" y="42"/>
                </a:lnTo>
                <a:lnTo>
                  <a:pt x="2" y="42"/>
                </a:lnTo>
                <a:lnTo>
                  <a:pt x="2" y="44"/>
                </a:lnTo>
                <a:lnTo>
                  <a:pt x="4" y="44"/>
                </a:lnTo>
                <a:lnTo>
                  <a:pt x="6" y="44"/>
                </a:lnTo>
                <a:lnTo>
                  <a:pt x="8" y="44"/>
                </a:lnTo>
                <a:lnTo>
                  <a:pt x="8" y="46"/>
                </a:lnTo>
                <a:lnTo>
                  <a:pt x="10" y="46"/>
                </a:lnTo>
                <a:lnTo>
                  <a:pt x="12" y="46"/>
                </a:lnTo>
                <a:lnTo>
                  <a:pt x="12" y="48"/>
                </a:lnTo>
                <a:lnTo>
                  <a:pt x="14" y="50"/>
                </a:lnTo>
                <a:lnTo>
                  <a:pt x="14" y="52"/>
                </a:lnTo>
                <a:lnTo>
                  <a:pt x="16" y="52"/>
                </a:lnTo>
                <a:lnTo>
                  <a:pt x="14" y="52"/>
                </a:lnTo>
                <a:lnTo>
                  <a:pt x="14" y="54"/>
                </a:lnTo>
                <a:lnTo>
                  <a:pt x="14" y="56"/>
                </a:lnTo>
                <a:lnTo>
                  <a:pt x="16" y="56"/>
                </a:lnTo>
                <a:lnTo>
                  <a:pt x="16" y="58"/>
                </a:lnTo>
                <a:lnTo>
                  <a:pt x="16" y="62"/>
                </a:lnTo>
                <a:lnTo>
                  <a:pt x="18" y="62"/>
                </a:lnTo>
                <a:lnTo>
                  <a:pt x="18" y="64"/>
                </a:lnTo>
                <a:lnTo>
                  <a:pt x="16" y="64"/>
                </a:lnTo>
                <a:lnTo>
                  <a:pt x="14" y="64"/>
                </a:lnTo>
                <a:lnTo>
                  <a:pt x="14" y="66"/>
                </a:lnTo>
                <a:lnTo>
                  <a:pt x="12" y="66"/>
                </a:lnTo>
                <a:lnTo>
                  <a:pt x="12" y="68"/>
                </a:lnTo>
                <a:lnTo>
                  <a:pt x="14" y="68"/>
                </a:lnTo>
                <a:lnTo>
                  <a:pt x="14" y="70"/>
                </a:lnTo>
                <a:lnTo>
                  <a:pt x="12" y="70"/>
                </a:lnTo>
                <a:lnTo>
                  <a:pt x="10" y="70"/>
                </a:lnTo>
                <a:lnTo>
                  <a:pt x="10" y="72"/>
                </a:lnTo>
                <a:lnTo>
                  <a:pt x="8" y="72"/>
                </a:lnTo>
                <a:lnTo>
                  <a:pt x="8" y="74"/>
                </a:lnTo>
                <a:lnTo>
                  <a:pt x="10" y="74"/>
                </a:lnTo>
                <a:lnTo>
                  <a:pt x="10" y="76"/>
                </a:lnTo>
                <a:lnTo>
                  <a:pt x="8" y="76"/>
                </a:lnTo>
                <a:lnTo>
                  <a:pt x="10" y="76"/>
                </a:lnTo>
                <a:lnTo>
                  <a:pt x="10" y="80"/>
                </a:lnTo>
                <a:lnTo>
                  <a:pt x="10" y="82"/>
                </a:lnTo>
                <a:lnTo>
                  <a:pt x="8" y="82"/>
                </a:lnTo>
                <a:lnTo>
                  <a:pt x="8" y="84"/>
                </a:lnTo>
                <a:lnTo>
                  <a:pt x="6" y="84"/>
                </a:lnTo>
                <a:lnTo>
                  <a:pt x="6" y="86"/>
                </a:lnTo>
                <a:lnTo>
                  <a:pt x="6" y="88"/>
                </a:lnTo>
                <a:lnTo>
                  <a:pt x="8" y="88"/>
                </a:lnTo>
                <a:lnTo>
                  <a:pt x="6" y="88"/>
                </a:lnTo>
                <a:lnTo>
                  <a:pt x="6" y="90"/>
                </a:lnTo>
                <a:lnTo>
                  <a:pt x="8" y="90"/>
                </a:lnTo>
                <a:lnTo>
                  <a:pt x="10" y="90"/>
                </a:lnTo>
                <a:lnTo>
                  <a:pt x="22" y="94"/>
                </a:lnTo>
                <a:lnTo>
                  <a:pt x="28" y="94"/>
                </a:lnTo>
                <a:lnTo>
                  <a:pt x="34" y="96"/>
                </a:lnTo>
                <a:lnTo>
                  <a:pt x="36" y="98"/>
                </a:lnTo>
                <a:lnTo>
                  <a:pt x="44" y="98"/>
                </a:lnTo>
                <a:lnTo>
                  <a:pt x="44" y="100"/>
                </a:lnTo>
                <a:lnTo>
                  <a:pt x="46" y="100"/>
                </a:lnTo>
                <a:lnTo>
                  <a:pt x="48" y="100"/>
                </a:lnTo>
                <a:lnTo>
                  <a:pt x="50" y="100"/>
                </a:lnTo>
                <a:lnTo>
                  <a:pt x="52" y="100"/>
                </a:lnTo>
                <a:lnTo>
                  <a:pt x="54" y="102"/>
                </a:lnTo>
                <a:lnTo>
                  <a:pt x="58" y="102"/>
                </a:lnTo>
                <a:lnTo>
                  <a:pt x="58" y="100"/>
                </a:lnTo>
                <a:lnTo>
                  <a:pt x="60" y="98"/>
                </a:lnTo>
                <a:lnTo>
                  <a:pt x="60" y="96"/>
                </a:lnTo>
                <a:lnTo>
                  <a:pt x="60" y="94"/>
                </a:lnTo>
                <a:lnTo>
                  <a:pt x="60" y="92"/>
                </a:lnTo>
                <a:lnTo>
                  <a:pt x="60" y="90"/>
                </a:lnTo>
                <a:lnTo>
                  <a:pt x="62" y="90"/>
                </a:lnTo>
                <a:lnTo>
                  <a:pt x="62" y="88"/>
                </a:lnTo>
                <a:lnTo>
                  <a:pt x="62" y="84"/>
                </a:lnTo>
                <a:lnTo>
                  <a:pt x="64" y="84"/>
                </a:lnTo>
                <a:lnTo>
                  <a:pt x="64" y="82"/>
                </a:lnTo>
                <a:lnTo>
                  <a:pt x="64" y="80"/>
                </a:lnTo>
                <a:lnTo>
                  <a:pt x="64" y="78"/>
                </a:lnTo>
                <a:lnTo>
                  <a:pt x="66" y="76"/>
                </a:lnTo>
                <a:lnTo>
                  <a:pt x="66" y="74"/>
                </a:lnTo>
                <a:lnTo>
                  <a:pt x="66" y="72"/>
                </a:lnTo>
                <a:lnTo>
                  <a:pt x="66" y="70"/>
                </a:lnTo>
                <a:lnTo>
                  <a:pt x="66" y="68"/>
                </a:lnTo>
                <a:lnTo>
                  <a:pt x="68" y="68"/>
                </a:lnTo>
                <a:lnTo>
                  <a:pt x="68" y="66"/>
                </a:lnTo>
                <a:lnTo>
                  <a:pt x="68" y="64"/>
                </a:lnTo>
                <a:lnTo>
                  <a:pt x="68" y="60"/>
                </a:lnTo>
                <a:lnTo>
                  <a:pt x="70" y="58"/>
                </a:lnTo>
                <a:lnTo>
                  <a:pt x="70" y="56"/>
                </a:lnTo>
                <a:lnTo>
                  <a:pt x="70" y="54"/>
                </a:lnTo>
                <a:lnTo>
                  <a:pt x="72" y="54"/>
                </a:lnTo>
                <a:lnTo>
                  <a:pt x="72" y="52"/>
                </a:lnTo>
                <a:lnTo>
                  <a:pt x="72" y="50"/>
                </a:lnTo>
                <a:lnTo>
                  <a:pt x="72" y="46"/>
                </a:lnTo>
                <a:lnTo>
                  <a:pt x="74" y="44"/>
                </a:lnTo>
                <a:lnTo>
                  <a:pt x="74" y="42"/>
                </a:lnTo>
                <a:lnTo>
                  <a:pt x="74" y="38"/>
                </a:lnTo>
                <a:lnTo>
                  <a:pt x="76" y="36"/>
                </a:lnTo>
                <a:lnTo>
                  <a:pt x="76" y="34"/>
                </a:lnTo>
                <a:lnTo>
                  <a:pt x="76" y="32"/>
                </a:lnTo>
                <a:lnTo>
                  <a:pt x="76" y="30"/>
                </a:lnTo>
                <a:lnTo>
                  <a:pt x="78" y="28"/>
                </a:lnTo>
                <a:lnTo>
                  <a:pt x="78" y="26"/>
                </a:lnTo>
                <a:lnTo>
                  <a:pt x="78" y="24"/>
                </a:lnTo>
                <a:lnTo>
                  <a:pt x="80" y="22"/>
                </a:lnTo>
                <a:lnTo>
                  <a:pt x="80" y="20"/>
                </a:lnTo>
                <a:close/>
              </a:path>
            </a:pathLst>
          </a:custGeom>
          <a:solidFill>
            <a:srgbClr val="4F6228"/>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804" name="Corvallis, OR">
            <a:extLst>
              <a:ext uri="{FF2B5EF4-FFF2-40B4-BE49-F238E27FC236}">
                <a16:creationId xmlns:a16="http://schemas.microsoft.com/office/drawing/2014/main" xmlns="" id="{00000000-0008-0000-0000-0000E8020000}"/>
              </a:ext>
            </a:extLst>
          </p:cNvPr>
          <p:cNvSpPr>
            <a:spLocks/>
          </p:cNvSpPr>
          <p:nvPr/>
        </p:nvSpPr>
        <p:spPr bwMode="auto">
          <a:xfrm>
            <a:off x="3679647" y="3372524"/>
            <a:ext cx="114300" cy="93452"/>
          </a:xfrm>
          <a:custGeom>
            <a:avLst/>
            <a:gdLst>
              <a:gd name="T0" fmla="*/ 2147483647 w 72"/>
              <a:gd name="T1" fmla="*/ 2147483647 h 60"/>
              <a:gd name="T2" fmla="*/ 2147483647 w 72"/>
              <a:gd name="T3" fmla="*/ 2147483647 h 60"/>
              <a:gd name="T4" fmla="*/ 2147483647 w 72"/>
              <a:gd name="T5" fmla="*/ 2147483647 h 60"/>
              <a:gd name="T6" fmla="*/ 2147483647 w 72"/>
              <a:gd name="T7" fmla="*/ 2147483647 h 60"/>
              <a:gd name="T8" fmla="*/ 2147483647 w 72"/>
              <a:gd name="T9" fmla="*/ 2147483647 h 60"/>
              <a:gd name="T10" fmla="*/ 2147483647 w 72"/>
              <a:gd name="T11" fmla="*/ 2147483647 h 60"/>
              <a:gd name="T12" fmla="*/ 2147483647 w 72"/>
              <a:gd name="T13" fmla="*/ 2147483647 h 60"/>
              <a:gd name="T14" fmla="*/ 2147483647 w 72"/>
              <a:gd name="T15" fmla="*/ 2147483647 h 60"/>
              <a:gd name="T16" fmla="*/ 2147483647 w 72"/>
              <a:gd name="T17" fmla="*/ 2147483647 h 60"/>
              <a:gd name="T18" fmla="*/ 2147483647 w 72"/>
              <a:gd name="T19" fmla="*/ 2147483647 h 60"/>
              <a:gd name="T20" fmla="*/ 2147483647 w 72"/>
              <a:gd name="T21" fmla="*/ 2147483647 h 60"/>
              <a:gd name="T22" fmla="*/ 2147483647 w 72"/>
              <a:gd name="T23" fmla="*/ 2147483647 h 60"/>
              <a:gd name="T24" fmla="*/ 2147483647 w 72"/>
              <a:gd name="T25" fmla="*/ 2147483647 h 60"/>
              <a:gd name="T26" fmla="*/ 2147483647 w 72"/>
              <a:gd name="T27" fmla="*/ 2147483647 h 60"/>
              <a:gd name="T28" fmla="*/ 2147483647 w 72"/>
              <a:gd name="T29" fmla="*/ 2147483647 h 60"/>
              <a:gd name="T30" fmla="*/ 2147483647 w 72"/>
              <a:gd name="T31" fmla="*/ 2147483647 h 60"/>
              <a:gd name="T32" fmla="*/ 2147483647 w 72"/>
              <a:gd name="T33" fmla="*/ 2147483647 h 60"/>
              <a:gd name="T34" fmla="*/ 2147483647 w 72"/>
              <a:gd name="T35" fmla="*/ 2147483647 h 60"/>
              <a:gd name="T36" fmla="*/ 2147483647 w 72"/>
              <a:gd name="T37" fmla="*/ 2147483647 h 60"/>
              <a:gd name="T38" fmla="*/ 2147483647 w 72"/>
              <a:gd name="T39" fmla="*/ 2147483647 h 60"/>
              <a:gd name="T40" fmla="*/ 2147483647 w 72"/>
              <a:gd name="T41" fmla="*/ 2147483647 h 60"/>
              <a:gd name="T42" fmla="*/ 2147483647 w 72"/>
              <a:gd name="T43" fmla="*/ 2147483647 h 60"/>
              <a:gd name="T44" fmla="*/ 2147483647 w 72"/>
              <a:gd name="T45" fmla="*/ 2147483647 h 60"/>
              <a:gd name="T46" fmla="*/ 2147483647 w 72"/>
              <a:gd name="T47" fmla="*/ 2147483647 h 60"/>
              <a:gd name="T48" fmla="*/ 2147483647 w 72"/>
              <a:gd name="T49" fmla="*/ 2147483647 h 60"/>
              <a:gd name="T50" fmla="*/ 2147483647 w 72"/>
              <a:gd name="T51" fmla="*/ 2147483647 h 60"/>
              <a:gd name="T52" fmla="*/ 2147483647 w 72"/>
              <a:gd name="T53" fmla="*/ 2147483647 h 60"/>
              <a:gd name="T54" fmla="*/ 2147483647 w 72"/>
              <a:gd name="T55" fmla="*/ 2147483647 h 60"/>
              <a:gd name="T56" fmla="*/ 2147483647 w 72"/>
              <a:gd name="T57" fmla="*/ 2147483647 h 60"/>
              <a:gd name="T58" fmla="*/ 2147483647 w 72"/>
              <a:gd name="T59" fmla="*/ 2147483647 h 60"/>
              <a:gd name="T60" fmla="*/ 2147483647 w 72"/>
              <a:gd name="T61" fmla="*/ 2147483647 h 60"/>
              <a:gd name="T62" fmla="*/ 2147483647 w 72"/>
              <a:gd name="T63" fmla="*/ 2147483647 h 60"/>
              <a:gd name="T64" fmla="*/ 2147483647 w 72"/>
              <a:gd name="T65" fmla="*/ 2147483647 h 60"/>
              <a:gd name="T66" fmla="*/ 2147483647 w 72"/>
              <a:gd name="T67" fmla="*/ 2147483647 h 60"/>
              <a:gd name="T68" fmla="*/ 2147483647 w 72"/>
              <a:gd name="T69" fmla="*/ 2147483647 h 60"/>
              <a:gd name="T70" fmla="*/ 2147483647 w 72"/>
              <a:gd name="T71" fmla="*/ 2147483647 h 60"/>
              <a:gd name="T72" fmla="*/ 2147483647 w 72"/>
              <a:gd name="T73" fmla="*/ 2147483647 h 60"/>
              <a:gd name="T74" fmla="*/ 2147483647 w 72"/>
              <a:gd name="T75" fmla="*/ 2147483647 h 60"/>
              <a:gd name="T76" fmla="*/ 2147483647 w 72"/>
              <a:gd name="T77" fmla="*/ 2147483647 h 60"/>
              <a:gd name="T78" fmla="*/ 2147483647 w 72"/>
              <a:gd name="T79" fmla="*/ 2147483647 h 60"/>
              <a:gd name="T80" fmla="*/ 0 w 72"/>
              <a:gd name="T81" fmla="*/ 2147483647 h 60"/>
              <a:gd name="T82" fmla="*/ 2147483647 w 72"/>
              <a:gd name="T83" fmla="*/ 2147483647 h 60"/>
              <a:gd name="T84" fmla="*/ 2147483647 w 72"/>
              <a:gd name="T85" fmla="*/ 2147483647 h 60"/>
              <a:gd name="T86" fmla="*/ 2147483647 w 72"/>
              <a:gd name="T87" fmla="*/ 2147483647 h 60"/>
              <a:gd name="T88" fmla="*/ 2147483647 w 72"/>
              <a:gd name="T89" fmla="*/ 2147483647 h 60"/>
              <a:gd name="T90" fmla="*/ 2147483647 w 72"/>
              <a:gd name="T91" fmla="*/ 2147483647 h 60"/>
              <a:gd name="T92" fmla="*/ 2147483647 w 72"/>
              <a:gd name="T93" fmla="*/ 2147483647 h 60"/>
              <a:gd name="T94" fmla="*/ 2147483647 w 72"/>
              <a:gd name="T95" fmla="*/ 2147483647 h 60"/>
              <a:gd name="T96" fmla="*/ 2147483647 w 72"/>
              <a:gd name="T97" fmla="*/ 2147483647 h 60"/>
              <a:gd name="T98" fmla="*/ 2147483647 w 72"/>
              <a:gd name="T99" fmla="*/ 2147483647 h 60"/>
              <a:gd name="T100" fmla="*/ 2147483647 w 72"/>
              <a:gd name="T101" fmla="*/ 2147483647 h 60"/>
              <a:gd name="T102" fmla="*/ 2147483647 w 72"/>
              <a:gd name="T103" fmla="*/ 2147483647 h 60"/>
              <a:gd name="T104" fmla="*/ 2147483647 w 72"/>
              <a:gd name="T105" fmla="*/ 2147483647 h 60"/>
              <a:gd name="T106" fmla="*/ 2147483647 w 72"/>
              <a:gd name="T107" fmla="*/ 2147483647 h 6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
              <a:gd name="T163" fmla="*/ 0 h 60"/>
              <a:gd name="T164" fmla="*/ 72 w 72"/>
              <a:gd name="T165" fmla="*/ 60 h 6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 h="60">
                <a:moveTo>
                  <a:pt x="30" y="0"/>
                </a:moveTo>
                <a:lnTo>
                  <a:pt x="30" y="0"/>
                </a:lnTo>
                <a:lnTo>
                  <a:pt x="30" y="2"/>
                </a:lnTo>
                <a:lnTo>
                  <a:pt x="32" y="2"/>
                </a:lnTo>
                <a:lnTo>
                  <a:pt x="34" y="2"/>
                </a:lnTo>
                <a:lnTo>
                  <a:pt x="36" y="2"/>
                </a:lnTo>
                <a:lnTo>
                  <a:pt x="38" y="2"/>
                </a:lnTo>
                <a:lnTo>
                  <a:pt x="38" y="4"/>
                </a:lnTo>
                <a:lnTo>
                  <a:pt x="40" y="4"/>
                </a:lnTo>
                <a:lnTo>
                  <a:pt x="42" y="4"/>
                </a:lnTo>
                <a:lnTo>
                  <a:pt x="44" y="4"/>
                </a:lnTo>
                <a:lnTo>
                  <a:pt x="46" y="4"/>
                </a:lnTo>
                <a:lnTo>
                  <a:pt x="46" y="6"/>
                </a:lnTo>
                <a:lnTo>
                  <a:pt x="48" y="6"/>
                </a:lnTo>
                <a:lnTo>
                  <a:pt x="50" y="6"/>
                </a:lnTo>
                <a:lnTo>
                  <a:pt x="52" y="6"/>
                </a:lnTo>
                <a:lnTo>
                  <a:pt x="54" y="8"/>
                </a:lnTo>
                <a:lnTo>
                  <a:pt x="56" y="8"/>
                </a:lnTo>
                <a:lnTo>
                  <a:pt x="58" y="8"/>
                </a:lnTo>
                <a:lnTo>
                  <a:pt x="60" y="8"/>
                </a:lnTo>
                <a:lnTo>
                  <a:pt x="62" y="10"/>
                </a:lnTo>
                <a:lnTo>
                  <a:pt x="64" y="10"/>
                </a:lnTo>
                <a:lnTo>
                  <a:pt x="66" y="10"/>
                </a:lnTo>
                <a:lnTo>
                  <a:pt x="66" y="12"/>
                </a:lnTo>
                <a:lnTo>
                  <a:pt x="68" y="12"/>
                </a:lnTo>
                <a:lnTo>
                  <a:pt x="68" y="14"/>
                </a:lnTo>
                <a:lnTo>
                  <a:pt x="68" y="16"/>
                </a:lnTo>
                <a:lnTo>
                  <a:pt x="70" y="16"/>
                </a:lnTo>
                <a:lnTo>
                  <a:pt x="70" y="18"/>
                </a:lnTo>
                <a:lnTo>
                  <a:pt x="72" y="20"/>
                </a:lnTo>
                <a:lnTo>
                  <a:pt x="70" y="20"/>
                </a:lnTo>
                <a:lnTo>
                  <a:pt x="68" y="22"/>
                </a:lnTo>
                <a:lnTo>
                  <a:pt x="68" y="20"/>
                </a:lnTo>
                <a:lnTo>
                  <a:pt x="66" y="20"/>
                </a:lnTo>
                <a:lnTo>
                  <a:pt x="64" y="20"/>
                </a:lnTo>
                <a:lnTo>
                  <a:pt x="62" y="20"/>
                </a:lnTo>
                <a:lnTo>
                  <a:pt x="62" y="22"/>
                </a:lnTo>
                <a:lnTo>
                  <a:pt x="60" y="22"/>
                </a:lnTo>
                <a:lnTo>
                  <a:pt x="60" y="24"/>
                </a:lnTo>
                <a:lnTo>
                  <a:pt x="58" y="26"/>
                </a:lnTo>
                <a:lnTo>
                  <a:pt x="58" y="24"/>
                </a:lnTo>
                <a:lnTo>
                  <a:pt x="56" y="24"/>
                </a:lnTo>
                <a:lnTo>
                  <a:pt x="54" y="26"/>
                </a:lnTo>
                <a:lnTo>
                  <a:pt x="52" y="28"/>
                </a:lnTo>
                <a:lnTo>
                  <a:pt x="54" y="28"/>
                </a:lnTo>
                <a:lnTo>
                  <a:pt x="54" y="26"/>
                </a:lnTo>
                <a:lnTo>
                  <a:pt x="54" y="30"/>
                </a:lnTo>
                <a:lnTo>
                  <a:pt x="56" y="30"/>
                </a:lnTo>
                <a:lnTo>
                  <a:pt x="54" y="30"/>
                </a:lnTo>
                <a:lnTo>
                  <a:pt x="56" y="30"/>
                </a:lnTo>
                <a:lnTo>
                  <a:pt x="56" y="32"/>
                </a:lnTo>
                <a:lnTo>
                  <a:pt x="54" y="32"/>
                </a:lnTo>
                <a:lnTo>
                  <a:pt x="54" y="34"/>
                </a:lnTo>
                <a:lnTo>
                  <a:pt x="56" y="34"/>
                </a:lnTo>
                <a:lnTo>
                  <a:pt x="54" y="34"/>
                </a:lnTo>
                <a:lnTo>
                  <a:pt x="54" y="36"/>
                </a:lnTo>
                <a:lnTo>
                  <a:pt x="54" y="38"/>
                </a:lnTo>
                <a:lnTo>
                  <a:pt x="54" y="40"/>
                </a:lnTo>
                <a:lnTo>
                  <a:pt x="52" y="42"/>
                </a:lnTo>
                <a:lnTo>
                  <a:pt x="52" y="44"/>
                </a:lnTo>
                <a:lnTo>
                  <a:pt x="50" y="44"/>
                </a:lnTo>
                <a:lnTo>
                  <a:pt x="50" y="48"/>
                </a:lnTo>
                <a:lnTo>
                  <a:pt x="48" y="48"/>
                </a:lnTo>
                <a:lnTo>
                  <a:pt x="50" y="48"/>
                </a:lnTo>
                <a:lnTo>
                  <a:pt x="50" y="50"/>
                </a:lnTo>
                <a:lnTo>
                  <a:pt x="48" y="52"/>
                </a:lnTo>
                <a:lnTo>
                  <a:pt x="48" y="54"/>
                </a:lnTo>
                <a:lnTo>
                  <a:pt x="46" y="54"/>
                </a:lnTo>
                <a:lnTo>
                  <a:pt x="48" y="54"/>
                </a:lnTo>
                <a:lnTo>
                  <a:pt x="50" y="54"/>
                </a:lnTo>
                <a:lnTo>
                  <a:pt x="50" y="56"/>
                </a:lnTo>
                <a:lnTo>
                  <a:pt x="48" y="56"/>
                </a:lnTo>
                <a:lnTo>
                  <a:pt x="50" y="56"/>
                </a:lnTo>
                <a:lnTo>
                  <a:pt x="50" y="58"/>
                </a:lnTo>
                <a:lnTo>
                  <a:pt x="50" y="60"/>
                </a:lnTo>
                <a:lnTo>
                  <a:pt x="48" y="60"/>
                </a:lnTo>
                <a:lnTo>
                  <a:pt x="50" y="60"/>
                </a:lnTo>
                <a:lnTo>
                  <a:pt x="48" y="60"/>
                </a:lnTo>
                <a:lnTo>
                  <a:pt x="46" y="60"/>
                </a:lnTo>
                <a:lnTo>
                  <a:pt x="44" y="58"/>
                </a:lnTo>
                <a:lnTo>
                  <a:pt x="42" y="58"/>
                </a:lnTo>
                <a:lnTo>
                  <a:pt x="40" y="58"/>
                </a:lnTo>
                <a:lnTo>
                  <a:pt x="38" y="58"/>
                </a:lnTo>
                <a:lnTo>
                  <a:pt x="36" y="58"/>
                </a:lnTo>
                <a:lnTo>
                  <a:pt x="36" y="56"/>
                </a:lnTo>
                <a:lnTo>
                  <a:pt x="34" y="56"/>
                </a:lnTo>
                <a:lnTo>
                  <a:pt x="32" y="56"/>
                </a:lnTo>
                <a:lnTo>
                  <a:pt x="30" y="56"/>
                </a:lnTo>
                <a:lnTo>
                  <a:pt x="28" y="56"/>
                </a:lnTo>
                <a:lnTo>
                  <a:pt x="28" y="54"/>
                </a:lnTo>
                <a:lnTo>
                  <a:pt x="26" y="54"/>
                </a:lnTo>
                <a:lnTo>
                  <a:pt x="24" y="54"/>
                </a:lnTo>
                <a:lnTo>
                  <a:pt x="22" y="54"/>
                </a:lnTo>
                <a:lnTo>
                  <a:pt x="22" y="52"/>
                </a:lnTo>
                <a:lnTo>
                  <a:pt x="20" y="52"/>
                </a:lnTo>
                <a:lnTo>
                  <a:pt x="18" y="52"/>
                </a:lnTo>
                <a:lnTo>
                  <a:pt x="16" y="52"/>
                </a:lnTo>
                <a:lnTo>
                  <a:pt x="14" y="52"/>
                </a:lnTo>
                <a:lnTo>
                  <a:pt x="12" y="52"/>
                </a:lnTo>
                <a:lnTo>
                  <a:pt x="12" y="50"/>
                </a:lnTo>
                <a:lnTo>
                  <a:pt x="10" y="50"/>
                </a:lnTo>
                <a:lnTo>
                  <a:pt x="8" y="50"/>
                </a:lnTo>
                <a:lnTo>
                  <a:pt x="6" y="50"/>
                </a:lnTo>
                <a:lnTo>
                  <a:pt x="6" y="48"/>
                </a:lnTo>
                <a:lnTo>
                  <a:pt x="4" y="48"/>
                </a:lnTo>
                <a:lnTo>
                  <a:pt x="2" y="48"/>
                </a:lnTo>
                <a:lnTo>
                  <a:pt x="2" y="46"/>
                </a:lnTo>
                <a:lnTo>
                  <a:pt x="2" y="44"/>
                </a:lnTo>
                <a:lnTo>
                  <a:pt x="0" y="44"/>
                </a:lnTo>
                <a:lnTo>
                  <a:pt x="0" y="42"/>
                </a:lnTo>
                <a:lnTo>
                  <a:pt x="0" y="40"/>
                </a:lnTo>
                <a:lnTo>
                  <a:pt x="2" y="40"/>
                </a:lnTo>
                <a:lnTo>
                  <a:pt x="4" y="40"/>
                </a:lnTo>
                <a:lnTo>
                  <a:pt x="6" y="40"/>
                </a:lnTo>
                <a:lnTo>
                  <a:pt x="6" y="42"/>
                </a:lnTo>
                <a:lnTo>
                  <a:pt x="8" y="40"/>
                </a:lnTo>
                <a:lnTo>
                  <a:pt x="10" y="38"/>
                </a:lnTo>
                <a:lnTo>
                  <a:pt x="10" y="36"/>
                </a:lnTo>
                <a:lnTo>
                  <a:pt x="10" y="34"/>
                </a:lnTo>
                <a:lnTo>
                  <a:pt x="10" y="32"/>
                </a:lnTo>
                <a:lnTo>
                  <a:pt x="12" y="32"/>
                </a:lnTo>
                <a:lnTo>
                  <a:pt x="14" y="32"/>
                </a:lnTo>
                <a:lnTo>
                  <a:pt x="16" y="32"/>
                </a:lnTo>
                <a:lnTo>
                  <a:pt x="16" y="34"/>
                </a:lnTo>
                <a:lnTo>
                  <a:pt x="18" y="34"/>
                </a:lnTo>
                <a:lnTo>
                  <a:pt x="20" y="34"/>
                </a:lnTo>
                <a:lnTo>
                  <a:pt x="22" y="34"/>
                </a:lnTo>
                <a:lnTo>
                  <a:pt x="22" y="32"/>
                </a:lnTo>
                <a:lnTo>
                  <a:pt x="22" y="30"/>
                </a:lnTo>
                <a:lnTo>
                  <a:pt x="22" y="28"/>
                </a:lnTo>
                <a:lnTo>
                  <a:pt x="22" y="26"/>
                </a:lnTo>
                <a:lnTo>
                  <a:pt x="24" y="26"/>
                </a:lnTo>
                <a:lnTo>
                  <a:pt x="24" y="24"/>
                </a:lnTo>
                <a:lnTo>
                  <a:pt x="24" y="22"/>
                </a:lnTo>
                <a:lnTo>
                  <a:pt x="24" y="20"/>
                </a:lnTo>
                <a:lnTo>
                  <a:pt x="26" y="18"/>
                </a:lnTo>
                <a:lnTo>
                  <a:pt x="26" y="16"/>
                </a:lnTo>
                <a:lnTo>
                  <a:pt x="26" y="14"/>
                </a:lnTo>
                <a:lnTo>
                  <a:pt x="26" y="12"/>
                </a:lnTo>
                <a:lnTo>
                  <a:pt x="28" y="12"/>
                </a:lnTo>
                <a:lnTo>
                  <a:pt x="28" y="10"/>
                </a:lnTo>
                <a:lnTo>
                  <a:pt x="28" y="8"/>
                </a:lnTo>
                <a:lnTo>
                  <a:pt x="28" y="6"/>
                </a:lnTo>
                <a:lnTo>
                  <a:pt x="28" y="4"/>
                </a:lnTo>
                <a:lnTo>
                  <a:pt x="28" y="2"/>
                </a:lnTo>
                <a:lnTo>
                  <a:pt x="30" y="2"/>
                </a:lnTo>
                <a:lnTo>
                  <a:pt x="30" y="0"/>
                </a:lnTo>
              </a:path>
            </a:pathLst>
          </a:custGeom>
          <a:solidFill>
            <a:srgbClr val="4F6228"/>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805" name="Eugene, OR">
            <a:extLst>
              <a:ext uri="{FF2B5EF4-FFF2-40B4-BE49-F238E27FC236}">
                <a16:creationId xmlns:a16="http://schemas.microsoft.com/office/drawing/2014/main" xmlns="" id="{00000000-0008-0000-0000-0000E9020000}"/>
              </a:ext>
            </a:extLst>
          </p:cNvPr>
          <p:cNvSpPr>
            <a:spLocks/>
          </p:cNvSpPr>
          <p:nvPr/>
        </p:nvSpPr>
        <p:spPr bwMode="auto">
          <a:xfrm>
            <a:off x="3609797" y="3437401"/>
            <a:ext cx="333375" cy="217278"/>
          </a:xfrm>
          <a:custGeom>
            <a:avLst/>
            <a:gdLst>
              <a:gd name="T0" fmla="*/ 2147483647 w 210"/>
              <a:gd name="T1" fmla="*/ 2147483647 h 138"/>
              <a:gd name="T2" fmla="*/ 2147483647 w 210"/>
              <a:gd name="T3" fmla="*/ 2147483647 h 138"/>
              <a:gd name="T4" fmla="*/ 2147483647 w 210"/>
              <a:gd name="T5" fmla="*/ 2147483647 h 138"/>
              <a:gd name="T6" fmla="*/ 2147483647 w 210"/>
              <a:gd name="T7" fmla="*/ 2147483647 h 138"/>
              <a:gd name="T8" fmla="*/ 2147483647 w 210"/>
              <a:gd name="T9" fmla="*/ 2147483647 h 138"/>
              <a:gd name="T10" fmla="*/ 2147483647 w 210"/>
              <a:gd name="T11" fmla="*/ 2147483647 h 138"/>
              <a:gd name="T12" fmla="*/ 2147483647 w 210"/>
              <a:gd name="T13" fmla="*/ 2147483647 h 138"/>
              <a:gd name="T14" fmla="*/ 2147483647 w 210"/>
              <a:gd name="T15" fmla="*/ 2147483647 h 138"/>
              <a:gd name="T16" fmla="*/ 2147483647 w 210"/>
              <a:gd name="T17" fmla="*/ 2147483647 h 138"/>
              <a:gd name="T18" fmla="*/ 2147483647 w 210"/>
              <a:gd name="T19" fmla="*/ 2147483647 h 138"/>
              <a:gd name="T20" fmla="*/ 2147483647 w 210"/>
              <a:gd name="T21" fmla="*/ 2147483647 h 138"/>
              <a:gd name="T22" fmla="*/ 2147483647 w 210"/>
              <a:gd name="T23" fmla="*/ 2147483647 h 138"/>
              <a:gd name="T24" fmla="*/ 2147483647 w 210"/>
              <a:gd name="T25" fmla="*/ 2147483647 h 138"/>
              <a:gd name="T26" fmla="*/ 2147483647 w 210"/>
              <a:gd name="T27" fmla="*/ 2147483647 h 138"/>
              <a:gd name="T28" fmla="*/ 2147483647 w 210"/>
              <a:gd name="T29" fmla="*/ 2147483647 h 138"/>
              <a:gd name="T30" fmla="*/ 2147483647 w 210"/>
              <a:gd name="T31" fmla="*/ 2147483647 h 138"/>
              <a:gd name="T32" fmla="*/ 2147483647 w 210"/>
              <a:gd name="T33" fmla="*/ 2147483647 h 138"/>
              <a:gd name="T34" fmla="*/ 2147483647 w 210"/>
              <a:gd name="T35" fmla="*/ 2147483647 h 138"/>
              <a:gd name="T36" fmla="*/ 2147483647 w 210"/>
              <a:gd name="T37" fmla="*/ 2147483647 h 138"/>
              <a:gd name="T38" fmla="*/ 2147483647 w 210"/>
              <a:gd name="T39" fmla="*/ 2147483647 h 138"/>
              <a:gd name="T40" fmla="*/ 2147483647 w 210"/>
              <a:gd name="T41" fmla="*/ 2147483647 h 138"/>
              <a:gd name="T42" fmla="*/ 2147483647 w 210"/>
              <a:gd name="T43" fmla="*/ 2147483647 h 138"/>
              <a:gd name="T44" fmla="*/ 2147483647 w 210"/>
              <a:gd name="T45" fmla="*/ 2147483647 h 138"/>
              <a:gd name="T46" fmla="*/ 2147483647 w 210"/>
              <a:gd name="T47" fmla="*/ 2147483647 h 138"/>
              <a:gd name="T48" fmla="*/ 2147483647 w 210"/>
              <a:gd name="T49" fmla="*/ 2147483647 h 138"/>
              <a:gd name="T50" fmla="*/ 2147483647 w 210"/>
              <a:gd name="T51" fmla="*/ 2147483647 h 138"/>
              <a:gd name="T52" fmla="*/ 2147483647 w 210"/>
              <a:gd name="T53" fmla="*/ 2147483647 h 138"/>
              <a:gd name="T54" fmla="*/ 2147483647 w 210"/>
              <a:gd name="T55" fmla="*/ 2147483647 h 138"/>
              <a:gd name="T56" fmla="*/ 2147483647 w 210"/>
              <a:gd name="T57" fmla="*/ 2147483647 h 138"/>
              <a:gd name="T58" fmla="*/ 2147483647 w 210"/>
              <a:gd name="T59" fmla="*/ 2147483647 h 138"/>
              <a:gd name="T60" fmla="*/ 2147483647 w 210"/>
              <a:gd name="T61" fmla="*/ 2147483647 h 138"/>
              <a:gd name="T62" fmla="*/ 2147483647 w 210"/>
              <a:gd name="T63" fmla="*/ 2147483647 h 138"/>
              <a:gd name="T64" fmla="*/ 2147483647 w 210"/>
              <a:gd name="T65" fmla="*/ 2147483647 h 138"/>
              <a:gd name="T66" fmla="*/ 2147483647 w 210"/>
              <a:gd name="T67" fmla="*/ 2147483647 h 138"/>
              <a:gd name="T68" fmla="*/ 2147483647 w 210"/>
              <a:gd name="T69" fmla="*/ 2147483647 h 138"/>
              <a:gd name="T70" fmla="*/ 2147483647 w 210"/>
              <a:gd name="T71" fmla="*/ 2147483647 h 138"/>
              <a:gd name="T72" fmla="*/ 2147483647 w 210"/>
              <a:gd name="T73" fmla="*/ 2147483647 h 138"/>
              <a:gd name="T74" fmla="*/ 2147483647 w 210"/>
              <a:gd name="T75" fmla="*/ 2147483647 h 138"/>
              <a:gd name="T76" fmla="*/ 2147483647 w 210"/>
              <a:gd name="T77" fmla="*/ 2147483647 h 138"/>
              <a:gd name="T78" fmla="*/ 2147483647 w 210"/>
              <a:gd name="T79" fmla="*/ 2147483647 h 138"/>
              <a:gd name="T80" fmla="*/ 2147483647 w 210"/>
              <a:gd name="T81" fmla="*/ 2147483647 h 138"/>
              <a:gd name="T82" fmla="*/ 2147483647 w 210"/>
              <a:gd name="T83" fmla="*/ 2147483647 h 138"/>
              <a:gd name="T84" fmla="*/ 2147483647 w 210"/>
              <a:gd name="T85" fmla="*/ 2147483647 h 138"/>
              <a:gd name="T86" fmla="*/ 2147483647 w 210"/>
              <a:gd name="T87" fmla="*/ 2147483647 h 138"/>
              <a:gd name="T88" fmla="*/ 2147483647 w 210"/>
              <a:gd name="T89" fmla="*/ 2147483647 h 138"/>
              <a:gd name="T90" fmla="*/ 2147483647 w 210"/>
              <a:gd name="T91" fmla="*/ 2147483647 h 138"/>
              <a:gd name="T92" fmla="*/ 2147483647 w 210"/>
              <a:gd name="T93" fmla="*/ 2147483647 h 138"/>
              <a:gd name="T94" fmla="*/ 2147483647 w 210"/>
              <a:gd name="T95" fmla="*/ 2147483647 h 138"/>
              <a:gd name="T96" fmla="*/ 2147483647 w 210"/>
              <a:gd name="T97" fmla="*/ 2147483647 h 138"/>
              <a:gd name="T98" fmla="*/ 2147483647 w 210"/>
              <a:gd name="T99" fmla="*/ 2147483647 h 138"/>
              <a:gd name="T100" fmla="*/ 2147483647 w 210"/>
              <a:gd name="T101" fmla="*/ 2147483647 h 138"/>
              <a:gd name="T102" fmla="*/ 2147483647 w 210"/>
              <a:gd name="T103" fmla="*/ 2147483647 h 138"/>
              <a:gd name="T104" fmla="*/ 2147483647 w 210"/>
              <a:gd name="T105" fmla="*/ 2147483647 h 138"/>
              <a:gd name="T106" fmla="*/ 2147483647 w 210"/>
              <a:gd name="T107" fmla="*/ 2147483647 h 138"/>
              <a:gd name="T108" fmla="*/ 2147483647 w 210"/>
              <a:gd name="T109" fmla="*/ 2147483647 h 138"/>
              <a:gd name="T110" fmla="*/ 2147483647 w 210"/>
              <a:gd name="T111" fmla="*/ 2147483647 h 138"/>
              <a:gd name="T112" fmla="*/ 2147483647 w 210"/>
              <a:gd name="T113" fmla="*/ 2147483647 h 138"/>
              <a:gd name="T114" fmla="*/ 2147483647 w 210"/>
              <a:gd name="T115" fmla="*/ 2147483647 h 138"/>
              <a:gd name="T116" fmla="*/ 2147483647 w 210"/>
              <a:gd name="T117" fmla="*/ 2147483647 h 13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10"/>
              <a:gd name="T178" fmla="*/ 0 h 138"/>
              <a:gd name="T179" fmla="*/ 210 w 210"/>
              <a:gd name="T180" fmla="*/ 138 h 13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10" h="138">
                <a:moveTo>
                  <a:pt x="210" y="58"/>
                </a:moveTo>
                <a:lnTo>
                  <a:pt x="208" y="58"/>
                </a:lnTo>
                <a:lnTo>
                  <a:pt x="210" y="58"/>
                </a:lnTo>
                <a:lnTo>
                  <a:pt x="210" y="56"/>
                </a:lnTo>
                <a:lnTo>
                  <a:pt x="210" y="50"/>
                </a:lnTo>
                <a:lnTo>
                  <a:pt x="208" y="50"/>
                </a:lnTo>
                <a:lnTo>
                  <a:pt x="204" y="48"/>
                </a:lnTo>
                <a:lnTo>
                  <a:pt x="196" y="46"/>
                </a:lnTo>
                <a:lnTo>
                  <a:pt x="192" y="46"/>
                </a:lnTo>
                <a:lnTo>
                  <a:pt x="190" y="46"/>
                </a:lnTo>
                <a:lnTo>
                  <a:pt x="188" y="46"/>
                </a:lnTo>
                <a:lnTo>
                  <a:pt x="186" y="44"/>
                </a:lnTo>
                <a:lnTo>
                  <a:pt x="184" y="44"/>
                </a:lnTo>
                <a:lnTo>
                  <a:pt x="182" y="44"/>
                </a:lnTo>
                <a:lnTo>
                  <a:pt x="180" y="44"/>
                </a:lnTo>
                <a:lnTo>
                  <a:pt x="178" y="44"/>
                </a:lnTo>
                <a:lnTo>
                  <a:pt x="176" y="42"/>
                </a:lnTo>
                <a:lnTo>
                  <a:pt x="174" y="42"/>
                </a:lnTo>
                <a:lnTo>
                  <a:pt x="172" y="42"/>
                </a:lnTo>
                <a:lnTo>
                  <a:pt x="170" y="42"/>
                </a:lnTo>
                <a:lnTo>
                  <a:pt x="166" y="40"/>
                </a:lnTo>
                <a:lnTo>
                  <a:pt x="164" y="40"/>
                </a:lnTo>
                <a:lnTo>
                  <a:pt x="164" y="42"/>
                </a:lnTo>
                <a:lnTo>
                  <a:pt x="164" y="44"/>
                </a:lnTo>
                <a:lnTo>
                  <a:pt x="162" y="44"/>
                </a:lnTo>
                <a:lnTo>
                  <a:pt x="160" y="44"/>
                </a:lnTo>
                <a:lnTo>
                  <a:pt x="158" y="44"/>
                </a:lnTo>
                <a:lnTo>
                  <a:pt x="160" y="44"/>
                </a:lnTo>
                <a:lnTo>
                  <a:pt x="158" y="42"/>
                </a:lnTo>
                <a:lnTo>
                  <a:pt x="156" y="42"/>
                </a:lnTo>
                <a:lnTo>
                  <a:pt x="154" y="42"/>
                </a:lnTo>
                <a:lnTo>
                  <a:pt x="152" y="42"/>
                </a:lnTo>
                <a:lnTo>
                  <a:pt x="152" y="40"/>
                </a:lnTo>
                <a:lnTo>
                  <a:pt x="152" y="42"/>
                </a:lnTo>
                <a:lnTo>
                  <a:pt x="152" y="40"/>
                </a:lnTo>
                <a:lnTo>
                  <a:pt x="150" y="40"/>
                </a:lnTo>
                <a:lnTo>
                  <a:pt x="150" y="38"/>
                </a:lnTo>
                <a:lnTo>
                  <a:pt x="148" y="38"/>
                </a:lnTo>
                <a:lnTo>
                  <a:pt x="144" y="38"/>
                </a:lnTo>
                <a:lnTo>
                  <a:pt x="144" y="36"/>
                </a:lnTo>
                <a:lnTo>
                  <a:pt x="142" y="36"/>
                </a:lnTo>
                <a:lnTo>
                  <a:pt x="142" y="34"/>
                </a:lnTo>
                <a:lnTo>
                  <a:pt x="140" y="34"/>
                </a:lnTo>
                <a:lnTo>
                  <a:pt x="138" y="34"/>
                </a:lnTo>
                <a:lnTo>
                  <a:pt x="140" y="32"/>
                </a:lnTo>
                <a:lnTo>
                  <a:pt x="138" y="32"/>
                </a:lnTo>
                <a:lnTo>
                  <a:pt x="138" y="30"/>
                </a:lnTo>
                <a:lnTo>
                  <a:pt x="136" y="30"/>
                </a:lnTo>
                <a:lnTo>
                  <a:pt x="134" y="30"/>
                </a:lnTo>
                <a:lnTo>
                  <a:pt x="134" y="28"/>
                </a:lnTo>
                <a:lnTo>
                  <a:pt x="132" y="28"/>
                </a:lnTo>
                <a:lnTo>
                  <a:pt x="130" y="28"/>
                </a:lnTo>
                <a:lnTo>
                  <a:pt x="130" y="26"/>
                </a:lnTo>
                <a:lnTo>
                  <a:pt x="128" y="26"/>
                </a:lnTo>
                <a:lnTo>
                  <a:pt x="128" y="28"/>
                </a:lnTo>
                <a:lnTo>
                  <a:pt x="128" y="26"/>
                </a:lnTo>
                <a:lnTo>
                  <a:pt x="126" y="26"/>
                </a:lnTo>
                <a:lnTo>
                  <a:pt x="124" y="28"/>
                </a:lnTo>
                <a:lnTo>
                  <a:pt x="124" y="26"/>
                </a:lnTo>
                <a:lnTo>
                  <a:pt x="122" y="26"/>
                </a:lnTo>
                <a:lnTo>
                  <a:pt x="122" y="24"/>
                </a:lnTo>
                <a:lnTo>
                  <a:pt x="120" y="26"/>
                </a:lnTo>
                <a:lnTo>
                  <a:pt x="120" y="28"/>
                </a:lnTo>
                <a:lnTo>
                  <a:pt x="118" y="28"/>
                </a:lnTo>
                <a:lnTo>
                  <a:pt x="116" y="28"/>
                </a:lnTo>
                <a:lnTo>
                  <a:pt x="116" y="30"/>
                </a:lnTo>
                <a:lnTo>
                  <a:pt x="116" y="32"/>
                </a:lnTo>
                <a:lnTo>
                  <a:pt x="116" y="34"/>
                </a:lnTo>
                <a:lnTo>
                  <a:pt x="114" y="34"/>
                </a:lnTo>
                <a:lnTo>
                  <a:pt x="112" y="34"/>
                </a:lnTo>
                <a:lnTo>
                  <a:pt x="110" y="32"/>
                </a:lnTo>
                <a:lnTo>
                  <a:pt x="108" y="32"/>
                </a:lnTo>
                <a:lnTo>
                  <a:pt x="106" y="32"/>
                </a:lnTo>
                <a:lnTo>
                  <a:pt x="104" y="32"/>
                </a:lnTo>
                <a:lnTo>
                  <a:pt x="102" y="32"/>
                </a:lnTo>
                <a:lnTo>
                  <a:pt x="102" y="30"/>
                </a:lnTo>
                <a:lnTo>
                  <a:pt x="100" y="30"/>
                </a:lnTo>
                <a:lnTo>
                  <a:pt x="98" y="30"/>
                </a:lnTo>
                <a:lnTo>
                  <a:pt x="96" y="30"/>
                </a:lnTo>
                <a:lnTo>
                  <a:pt x="94" y="28"/>
                </a:lnTo>
                <a:lnTo>
                  <a:pt x="94" y="26"/>
                </a:lnTo>
                <a:lnTo>
                  <a:pt x="96" y="26"/>
                </a:lnTo>
                <a:lnTo>
                  <a:pt x="94" y="26"/>
                </a:lnTo>
                <a:lnTo>
                  <a:pt x="94" y="24"/>
                </a:lnTo>
                <a:lnTo>
                  <a:pt x="94" y="22"/>
                </a:lnTo>
                <a:lnTo>
                  <a:pt x="94" y="20"/>
                </a:lnTo>
                <a:lnTo>
                  <a:pt x="96" y="20"/>
                </a:lnTo>
                <a:lnTo>
                  <a:pt x="96" y="18"/>
                </a:lnTo>
                <a:lnTo>
                  <a:pt x="94" y="18"/>
                </a:lnTo>
                <a:lnTo>
                  <a:pt x="92" y="18"/>
                </a:lnTo>
                <a:lnTo>
                  <a:pt x="90" y="18"/>
                </a:lnTo>
                <a:lnTo>
                  <a:pt x="88" y="16"/>
                </a:lnTo>
                <a:lnTo>
                  <a:pt x="86" y="16"/>
                </a:lnTo>
                <a:lnTo>
                  <a:pt x="84" y="16"/>
                </a:lnTo>
                <a:lnTo>
                  <a:pt x="82" y="16"/>
                </a:lnTo>
                <a:lnTo>
                  <a:pt x="80" y="16"/>
                </a:lnTo>
                <a:lnTo>
                  <a:pt x="80" y="14"/>
                </a:lnTo>
                <a:lnTo>
                  <a:pt x="78" y="14"/>
                </a:lnTo>
                <a:lnTo>
                  <a:pt x="76" y="14"/>
                </a:lnTo>
                <a:lnTo>
                  <a:pt x="74" y="14"/>
                </a:lnTo>
                <a:lnTo>
                  <a:pt x="72" y="14"/>
                </a:lnTo>
                <a:lnTo>
                  <a:pt x="72" y="12"/>
                </a:lnTo>
                <a:lnTo>
                  <a:pt x="70" y="12"/>
                </a:lnTo>
                <a:lnTo>
                  <a:pt x="68" y="12"/>
                </a:lnTo>
                <a:lnTo>
                  <a:pt x="66" y="12"/>
                </a:lnTo>
                <a:lnTo>
                  <a:pt x="66" y="10"/>
                </a:lnTo>
                <a:lnTo>
                  <a:pt x="64" y="10"/>
                </a:lnTo>
                <a:lnTo>
                  <a:pt x="62" y="10"/>
                </a:lnTo>
                <a:lnTo>
                  <a:pt x="60" y="10"/>
                </a:lnTo>
                <a:lnTo>
                  <a:pt x="58" y="10"/>
                </a:lnTo>
                <a:lnTo>
                  <a:pt x="56" y="10"/>
                </a:lnTo>
                <a:lnTo>
                  <a:pt x="56" y="8"/>
                </a:lnTo>
                <a:lnTo>
                  <a:pt x="54" y="8"/>
                </a:lnTo>
                <a:lnTo>
                  <a:pt x="52" y="8"/>
                </a:lnTo>
                <a:lnTo>
                  <a:pt x="50" y="8"/>
                </a:lnTo>
                <a:lnTo>
                  <a:pt x="50" y="6"/>
                </a:lnTo>
                <a:lnTo>
                  <a:pt x="48" y="6"/>
                </a:lnTo>
                <a:lnTo>
                  <a:pt x="46" y="6"/>
                </a:lnTo>
                <a:lnTo>
                  <a:pt x="44" y="6"/>
                </a:lnTo>
                <a:lnTo>
                  <a:pt x="42" y="6"/>
                </a:lnTo>
                <a:lnTo>
                  <a:pt x="40" y="4"/>
                </a:lnTo>
                <a:lnTo>
                  <a:pt x="38" y="4"/>
                </a:lnTo>
                <a:lnTo>
                  <a:pt x="36" y="4"/>
                </a:lnTo>
                <a:lnTo>
                  <a:pt x="34" y="2"/>
                </a:lnTo>
                <a:lnTo>
                  <a:pt x="32" y="2"/>
                </a:lnTo>
                <a:lnTo>
                  <a:pt x="32" y="4"/>
                </a:lnTo>
                <a:lnTo>
                  <a:pt x="30" y="2"/>
                </a:lnTo>
                <a:lnTo>
                  <a:pt x="28" y="2"/>
                </a:lnTo>
                <a:lnTo>
                  <a:pt x="26" y="2"/>
                </a:lnTo>
                <a:lnTo>
                  <a:pt x="22" y="0"/>
                </a:lnTo>
                <a:lnTo>
                  <a:pt x="20" y="0"/>
                </a:lnTo>
                <a:lnTo>
                  <a:pt x="18" y="0"/>
                </a:lnTo>
                <a:lnTo>
                  <a:pt x="16" y="0"/>
                </a:lnTo>
                <a:lnTo>
                  <a:pt x="8" y="28"/>
                </a:lnTo>
                <a:lnTo>
                  <a:pt x="8" y="34"/>
                </a:lnTo>
                <a:lnTo>
                  <a:pt x="12" y="34"/>
                </a:lnTo>
                <a:lnTo>
                  <a:pt x="14" y="34"/>
                </a:lnTo>
                <a:lnTo>
                  <a:pt x="12" y="36"/>
                </a:lnTo>
                <a:lnTo>
                  <a:pt x="8" y="36"/>
                </a:lnTo>
                <a:lnTo>
                  <a:pt x="6" y="30"/>
                </a:lnTo>
                <a:lnTo>
                  <a:pt x="0" y="46"/>
                </a:lnTo>
                <a:lnTo>
                  <a:pt x="2" y="46"/>
                </a:lnTo>
                <a:lnTo>
                  <a:pt x="4" y="46"/>
                </a:lnTo>
                <a:lnTo>
                  <a:pt x="4" y="48"/>
                </a:lnTo>
                <a:lnTo>
                  <a:pt x="6" y="48"/>
                </a:lnTo>
                <a:lnTo>
                  <a:pt x="8" y="48"/>
                </a:lnTo>
                <a:lnTo>
                  <a:pt x="10" y="50"/>
                </a:lnTo>
                <a:lnTo>
                  <a:pt x="12" y="50"/>
                </a:lnTo>
                <a:lnTo>
                  <a:pt x="14" y="50"/>
                </a:lnTo>
                <a:lnTo>
                  <a:pt x="18" y="50"/>
                </a:lnTo>
                <a:lnTo>
                  <a:pt x="18" y="52"/>
                </a:lnTo>
                <a:lnTo>
                  <a:pt x="18" y="50"/>
                </a:lnTo>
                <a:lnTo>
                  <a:pt x="20" y="50"/>
                </a:lnTo>
                <a:lnTo>
                  <a:pt x="20" y="52"/>
                </a:lnTo>
                <a:lnTo>
                  <a:pt x="20" y="50"/>
                </a:lnTo>
                <a:lnTo>
                  <a:pt x="20" y="48"/>
                </a:lnTo>
                <a:lnTo>
                  <a:pt x="26" y="48"/>
                </a:lnTo>
                <a:lnTo>
                  <a:pt x="26" y="46"/>
                </a:lnTo>
                <a:lnTo>
                  <a:pt x="28" y="46"/>
                </a:lnTo>
                <a:lnTo>
                  <a:pt x="30" y="46"/>
                </a:lnTo>
                <a:lnTo>
                  <a:pt x="30" y="44"/>
                </a:lnTo>
                <a:lnTo>
                  <a:pt x="32" y="44"/>
                </a:lnTo>
                <a:lnTo>
                  <a:pt x="36" y="46"/>
                </a:lnTo>
                <a:lnTo>
                  <a:pt x="38" y="46"/>
                </a:lnTo>
                <a:lnTo>
                  <a:pt x="40" y="46"/>
                </a:lnTo>
                <a:lnTo>
                  <a:pt x="42" y="46"/>
                </a:lnTo>
                <a:lnTo>
                  <a:pt x="40" y="48"/>
                </a:lnTo>
                <a:lnTo>
                  <a:pt x="42" y="48"/>
                </a:lnTo>
                <a:lnTo>
                  <a:pt x="44" y="48"/>
                </a:lnTo>
                <a:lnTo>
                  <a:pt x="44" y="50"/>
                </a:lnTo>
                <a:lnTo>
                  <a:pt x="46" y="50"/>
                </a:lnTo>
                <a:lnTo>
                  <a:pt x="46" y="52"/>
                </a:lnTo>
                <a:lnTo>
                  <a:pt x="48" y="52"/>
                </a:lnTo>
                <a:lnTo>
                  <a:pt x="46" y="54"/>
                </a:lnTo>
                <a:lnTo>
                  <a:pt x="46" y="56"/>
                </a:lnTo>
                <a:lnTo>
                  <a:pt x="48" y="56"/>
                </a:lnTo>
                <a:lnTo>
                  <a:pt x="50" y="56"/>
                </a:lnTo>
                <a:lnTo>
                  <a:pt x="50" y="58"/>
                </a:lnTo>
                <a:lnTo>
                  <a:pt x="48" y="58"/>
                </a:lnTo>
                <a:lnTo>
                  <a:pt x="50" y="58"/>
                </a:lnTo>
                <a:lnTo>
                  <a:pt x="52" y="60"/>
                </a:lnTo>
                <a:lnTo>
                  <a:pt x="54" y="60"/>
                </a:lnTo>
                <a:lnTo>
                  <a:pt x="52" y="62"/>
                </a:lnTo>
                <a:lnTo>
                  <a:pt x="52" y="64"/>
                </a:lnTo>
                <a:lnTo>
                  <a:pt x="54" y="64"/>
                </a:lnTo>
                <a:lnTo>
                  <a:pt x="56" y="66"/>
                </a:lnTo>
                <a:lnTo>
                  <a:pt x="56" y="68"/>
                </a:lnTo>
                <a:lnTo>
                  <a:pt x="58" y="68"/>
                </a:lnTo>
                <a:lnTo>
                  <a:pt x="60" y="68"/>
                </a:lnTo>
                <a:lnTo>
                  <a:pt x="62" y="70"/>
                </a:lnTo>
                <a:lnTo>
                  <a:pt x="64" y="70"/>
                </a:lnTo>
                <a:lnTo>
                  <a:pt x="66" y="70"/>
                </a:lnTo>
                <a:lnTo>
                  <a:pt x="66" y="72"/>
                </a:lnTo>
                <a:lnTo>
                  <a:pt x="66" y="74"/>
                </a:lnTo>
                <a:lnTo>
                  <a:pt x="70" y="74"/>
                </a:lnTo>
                <a:lnTo>
                  <a:pt x="72" y="76"/>
                </a:lnTo>
                <a:lnTo>
                  <a:pt x="74" y="76"/>
                </a:lnTo>
                <a:lnTo>
                  <a:pt x="76" y="76"/>
                </a:lnTo>
                <a:lnTo>
                  <a:pt x="80" y="78"/>
                </a:lnTo>
                <a:lnTo>
                  <a:pt x="82" y="78"/>
                </a:lnTo>
                <a:lnTo>
                  <a:pt x="84" y="78"/>
                </a:lnTo>
                <a:lnTo>
                  <a:pt x="82" y="80"/>
                </a:lnTo>
                <a:lnTo>
                  <a:pt x="82" y="82"/>
                </a:lnTo>
                <a:lnTo>
                  <a:pt x="82" y="84"/>
                </a:lnTo>
                <a:lnTo>
                  <a:pt x="82" y="88"/>
                </a:lnTo>
                <a:lnTo>
                  <a:pt x="80" y="88"/>
                </a:lnTo>
                <a:lnTo>
                  <a:pt x="80" y="92"/>
                </a:lnTo>
                <a:lnTo>
                  <a:pt x="80" y="94"/>
                </a:lnTo>
                <a:lnTo>
                  <a:pt x="80" y="96"/>
                </a:lnTo>
                <a:lnTo>
                  <a:pt x="78" y="96"/>
                </a:lnTo>
                <a:lnTo>
                  <a:pt x="78" y="98"/>
                </a:lnTo>
                <a:lnTo>
                  <a:pt x="80" y="98"/>
                </a:lnTo>
                <a:lnTo>
                  <a:pt x="80" y="100"/>
                </a:lnTo>
                <a:lnTo>
                  <a:pt x="80" y="104"/>
                </a:lnTo>
                <a:lnTo>
                  <a:pt x="78" y="106"/>
                </a:lnTo>
                <a:lnTo>
                  <a:pt x="78" y="108"/>
                </a:lnTo>
                <a:lnTo>
                  <a:pt x="80" y="108"/>
                </a:lnTo>
                <a:lnTo>
                  <a:pt x="82" y="108"/>
                </a:lnTo>
                <a:lnTo>
                  <a:pt x="84" y="108"/>
                </a:lnTo>
                <a:lnTo>
                  <a:pt x="86" y="108"/>
                </a:lnTo>
                <a:lnTo>
                  <a:pt x="86" y="110"/>
                </a:lnTo>
                <a:lnTo>
                  <a:pt x="88" y="110"/>
                </a:lnTo>
                <a:lnTo>
                  <a:pt x="90" y="110"/>
                </a:lnTo>
                <a:lnTo>
                  <a:pt x="92" y="110"/>
                </a:lnTo>
                <a:lnTo>
                  <a:pt x="94" y="110"/>
                </a:lnTo>
                <a:lnTo>
                  <a:pt x="96" y="110"/>
                </a:lnTo>
                <a:lnTo>
                  <a:pt x="96" y="112"/>
                </a:lnTo>
                <a:lnTo>
                  <a:pt x="100" y="112"/>
                </a:lnTo>
                <a:lnTo>
                  <a:pt x="102" y="112"/>
                </a:lnTo>
                <a:lnTo>
                  <a:pt x="104" y="112"/>
                </a:lnTo>
                <a:lnTo>
                  <a:pt x="106" y="114"/>
                </a:lnTo>
                <a:lnTo>
                  <a:pt x="108" y="114"/>
                </a:lnTo>
                <a:lnTo>
                  <a:pt x="110" y="114"/>
                </a:lnTo>
                <a:lnTo>
                  <a:pt x="110" y="116"/>
                </a:lnTo>
                <a:lnTo>
                  <a:pt x="110" y="118"/>
                </a:lnTo>
                <a:lnTo>
                  <a:pt x="108" y="118"/>
                </a:lnTo>
                <a:lnTo>
                  <a:pt x="108" y="120"/>
                </a:lnTo>
                <a:lnTo>
                  <a:pt x="108" y="122"/>
                </a:lnTo>
                <a:lnTo>
                  <a:pt x="108" y="124"/>
                </a:lnTo>
                <a:lnTo>
                  <a:pt x="106" y="126"/>
                </a:lnTo>
                <a:lnTo>
                  <a:pt x="108" y="128"/>
                </a:lnTo>
                <a:lnTo>
                  <a:pt x="110" y="128"/>
                </a:lnTo>
                <a:lnTo>
                  <a:pt x="112" y="128"/>
                </a:lnTo>
                <a:lnTo>
                  <a:pt x="114" y="128"/>
                </a:lnTo>
                <a:lnTo>
                  <a:pt x="116" y="128"/>
                </a:lnTo>
                <a:lnTo>
                  <a:pt x="116" y="130"/>
                </a:lnTo>
                <a:lnTo>
                  <a:pt x="116" y="128"/>
                </a:lnTo>
                <a:lnTo>
                  <a:pt x="118" y="130"/>
                </a:lnTo>
                <a:lnTo>
                  <a:pt x="120" y="130"/>
                </a:lnTo>
                <a:lnTo>
                  <a:pt x="122" y="130"/>
                </a:lnTo>
                <a:lnTo>
                  <a:pt x="124" y="132"/>
                </a:lnTo>
                <a:lnTo>
                  <a:pt x="126" y="132"/>
                </a:lnTo>
                <a:lnTo>
                  <a:pt x="128" y="132"/>
                </a:lnTo>
                <a:lnTo>
                  <a:pt x="130" y="132"/>
                </a:lnTo>
                <a:lnTo>
                  <a:pt x="132" y="132"/>
                </a:lnTo>
                <a:lnTo>
                  <a:pt x="134" y="134"/>
                </a:lnTo>
                <a:lnTo>
                  <a:pt x="136" y="134"/>
                </a:lnTo>
                <a:lnTo>
                  <a:pt x="138" y="134"/>
                </a:lnTo>
                <a:lnTo>
                  <a:pt x="140" y="134"/>
                </a:lnTo>
                <a:lnTo>
                  <a:pt x="140" y="136"/>
                </a:lnTo>
                <a:lnTo>
                  <a:pt x="142" y="136"/>
                </a:lnTo>
                <a:lnTo>
                  <a:pt x="144" y="136"/>
                </a:lnTo>
                <a:lnTo>
                  <a:pt x="146" y="136"/>
                </a:lnTo>
                <a:lnTo>
                  <a:pt x="148" y="136"/>
                </a:lnTo>
                <a:lnTo>
                  <a:pt x="150" y="138"/>
                </a:lnTo>
                <a:lnTo>
                  <a:pt x="152" y="138"/>
                </a:lnTo>
                <a:lnTo>
                  <a:pt x="154" y="138"/>
                </a:lnTo>
                <a:lnTo>
                  <a:pt x="156" y="138"/>
                </a:lnTo>
                <a:lnTo>
                  <a:pt x="158" y="138"/>
                </a:lnTo>
                <a:lnTo>
                  <a:pt x="158" y="136"/>
                </a:lnTo>
                <a:lnTo>
                  <a:pt x="160" y="136"/>
                </a:lnTo>
                <a:lnTo>
                  <a:pt x="160" y="134"/>
                </a:lnTo>
                <a:lnTo>
                  <a:pt x="160" y="132"/>
                </a:lnTo>
                <a:lnTo>
                  <a:pt x="160" y="130"/>
                </a:lnTo>
                <a:lnTo>
                  <a:pt x="158" y="130"/>
                </a:lnTo>
                <a:lnTo>
                  <a:pt x="160" y="130"/>
                </a:lnTo>
                <a:lnTo>
                  <a:pt x="160" y="128"/>
                </a:lnTo>
                <a:lnTo>
                  <a:pt x="162" y="126"/>
                </a:lnTo>
                <a:lnTo>
                  <a:pt x="164" y="126"/>
                </a:lnTo>
                <a:lnTo>
                  <a:pt x="164" y="124"/>
                </a:lnTo>
                <a:lnTo>
                  <a:pt x="168" y="124"/>
                </a:lnTo>
                <a:lnTo>
                  <a:pt x="168" y="122"/>
                </a:lnTo>
                <a:lnTo>
                  <a:pt x="172" y="122"/>
                </a:lnTo>
                <a:lnTo>
                  <a:pt x="174" y="122"/>
                </a:lnTo>
                <a:lnTo>
                  <a:pt x="174" y="120"/>
                </a:lnTo>
                <a:lnTo>
                  <a:pt x="176" y="120"/>
                </a:lnTo>
                <a:lnTo>
                  <a:pt x="178" y="120"/>
                </a:lnTo>
                <a:lnTo>
                  <a:pt x="176" y="120"/>
                </a:lnTo>
                <a:lnTo>
                  <a:pt x="176" y="116"/>
                </a:lnTo>
                <a:lnTo>
                  <a:pt x="178" y="116"/>
                </a:lnTo>
                <a:lnTo>
                  <a:pt x="178" y="114"/>
                </a:lnTo>
                <a:lnTo>
                  <a:pt x="178" y="112"/>
                </a:lnTo>
                <a:lnTo>
                  <a:pt x="180" y="112"/>
                </a:lnTo>
                <a:lnTo>
                  <a:pt x="180" y="110"/>
                </a:lnTo>
                <a:lnTo>
                  <a:pt x="180" y="108"/>
                </a:lnTo>
                <a:lnTo>
                  <a:pt x="180" y="106"/>
                </a:lnTo>
                <a:lnTo>
                  <a:pt x="182" y="106"/>
                </a:lnTo>
                <a:lnTo>
                  <a:pt x="182" y="104"/>
                </a:lnTo>
                <a:lnTo>
                  <a:pt x="182" y="102"/>
                </a:lnTo>
                <a:lnTo>
                  <a:pt x="182" y="100"/>
                </a:lnTo>
                <a:lnTo>
                  <a:pt x="184" y="100"/>
                </a:lnTo>
                <a:lnTo>
                  <a:pt x="182" y="100"/>
                </a:lnTo>
                <a:lnTo>
                  <a:pt x="182" y="98"/>
                </a:lnTo>
                <a:lnTo>
                  <a:pt x="182" y="96"/>
                </a:lnTo>
                <a:lnTo>
                  <a:pt x="184" y="96"/>
                </a:lnTo>
                <a:lnTo>
                  <a:pt x="184" y="94"/>
                </a:lnTo>
                <a:lnTo>
                  <a:pt x="184" y="92"/>
                </a:lnTo>
                <a:lnTo>
                  <a:pt x="188" y="92"/>
                </a:lnTo>
                <a:lnTo>
                  <a:pt x="188" y="90"/>
                </a:lnTo>
                <a:lnTo>
                  <a:pt x="188" y="88"/>
                </a:lnTo>
                <a:lnTo>
                  <a:pt x="190" y="88"/>
                </a:lnTo>
                <a:lnTo>
                  <a:pt x="192" y="88"/>
                </a:lnTo>
                <a:lnTo>
                  <a:pt x="192" y="90"/>
                </a:lnTo>
                <a:lnTo>
                  <a:pt x="194" y="90"/>
                </a:lnTo>
                <a:lnTo>
                  <a:pt x="194" y="88"/>
                </a:lnTo>
                <a:lnTo>
                  <a:pt x="194" y="86"/>
                </a:lnTo>
                <a:lnTo>
                  <a:pt x="196" y="86"/>
                </a:lnTo>
                <a:lnTo>
                  <a:pt x="196" y="84"/>
                </a:lnTo>
                <a:lnTo>
                  <a:pt x="198" y="84"/>
                </a:lnTo>
                <a:lnTo>
                  <a:pt x="198" y="82"/>
                </a:lnTo>
                <a:lnTo>
                  <a:pt x="198" y="80"/>
                </a:lnTo>
                <a:lnTo>
                  <a:pt x="200" y="80"/>
                </a:lnTo>
                <a:lnTo>
                  <a:pt x="200" y="76"/>
                </a:lnTo>
                <a:lnTo>
                  <a:pt x="202" y="76"/>
                </a:lnTo>
                <a:lnTo>
                  <a:pt x="202" y="74"/>
                </a:lnTo>
                <a:lnTo>
                  <a:pt x="204" y="74"/>
                </a:lnTo>
                <a:lnTo>
                  <a:pt x="204" y="72"/>
                </a:lnTo>
                <a:lnTo>
                  <a:pt x="206" y="72"/>
                </a:lnTo>
                <a:lnTo>
                  <a:pt x="206" y="70"/>
                </a:lnTo>
                <a:lnTo>
                  <a:pt x="208" y="70"/>
                </a:lnTo>
                <a:lnTo>
                  <a:pt x="208" y="68"/>
                </a:lnTo>
                <a:lnTo>
                  <a:pt x="208" y="66"/>
                </a:lnTo>
                <a:lnTo>
                  <a:pt x="208" y="64"/>
                </a:lnTo>
                <a:lnTo>
                  <a:pt x="208" y="62"/>
                </a:lnTo>
                <a:lnTo>
                  <a:pt x="210" y="62"/>
                </a:lnTo>
                <a:lnTo>
                  <a:pt x="208" y="60"/>
                </a:lnTo>
                <a:lnTo>
                  <a:pt x="210" y="60"/>
                </a:lnTo>
                <a:lnTo>
                  <a:pt x="210" y="58"/>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806" name="Coeur d'Alene, ID">
            <a:extLst>
              <a:ext uri="{FF2B5EF4-FFF2-40B4-BE49-F238E27FC236}">
                <a16:creationId xmlns:a16="http://schemas.microsoft.com/office/drawing/2014/main" xmlns="" id="{00000000-0008-0000-0000-0000EA020000}"/>
              </a:ext>
            </a:extLst>
          </p:cNvPr>
          <p:cNvSpPr>
            <a:spLocks/>
          </p:cNvSpPr>
          <p:nvPr/>
        </p:nvSpPr>
        <p:spPr bwMode="auto">
          <a:xfrm>
            <a:off x="4682798" y="2961780"/>
            <a:ext cx="112562" cy="122028"/>
          </a:xfrm>
          <a:custGeom>
            <a:avLst/>
            <a:gdLst>
              <a:gd name="T0" fmla="*/ 2147483647 w 70"/>
              <a:gd name="T1" fmla="*/ 2147483647 h 78"/>
              <a:gd name="T2" fmla="*/ 2147483647 w 70"/>
              <a:gd name="T3" fmla="*/ 2147483647 h 78"/>
              <a:gd name="T4" fmla="*/ 2147483647 w 70"/>
              <a:gd name="T5" fmla="*/ 2147483647 h 78"/>
              <a:gd name="T6" fmla="*/ 2147483647 w 70"/>
              <a:gd name="T7" fmla="*/ 2147483647 h 78"/>
              <a:gd name="T8" fmla="*/ 2147483647 w 70"/>
              <a:gd name="T9" fmla="*/ 2147483647 h 78"/>
              <a:gd name="T10" fmla="*/ 2147483647 w 70"/>
              <a:gd name="T11" fmla="*/ 2147483647 h 78"/>
              <a:gd name="T12" fmla="*/ 2147483647 w 70"/>
              <a:gd name="T13" fmla="*/ 2147483647 h 78"/>
              <a:gd name="T14" fmla="*/ 2147483647 w 70"/>
              <a:gd name="T15" fmla="*/ 2147483647 h 78"/>
              <a:gd name="T16" fmla="*/ 2147483647 w 70"/>
              <a:gd name="T17" fmla="*/ 2147483647 h 78"/>
              <a:gd name="T18" fmla="*/ 2147483647 w 70"/>
              <a:gd name="T19" fmla="*/ 2147483647 h 78"/>
              <a:gd name="T20" fmla="*/ 2147483647 w 70"/>
              <a:gd name="T21" fmla="*/ 2147483647 h 78"/>
              <a:gd name="T22" fmla="*/ 2147483647 w 70"/>
              <a:gd name="T23" fmla="*/ 2147483647 h 78"/>
              <a:gd name="T24" fmla="*/ 2147483647 w 70"/>
              <a:gd name="T25" fmla="*/ 2147483647 h 78"/>
              <a:gd name="T26" fmla="*/ 2147483647 w 70"/>
              <a:gd name="T27" fmla="*/ 2147483647 h 78"/>
              <a:gd name="T28" fmla="*/ 2147483647 w 70"/>
              <a:gd name="T29" fmla="*/ 2147483647 h 78"/>
              <a:gd name="T30" fmla="*/ 2147483647 w 70"/>
              <a:gd name="T31" fmla="*/ 2147483647 h 78"/>
              <a:gd name="T32" fmla="*/ 2147483647 w 70"/>
              <a:gd name="T33" fmla="*/ 2147483647 h 78"/>
              <a:gd name="T34" fmla="*/ 2147483647 w 70"/>
              <a:gd name="T35" fmla="*/ 2147483647 h 78"/>
              <a:gd name="T36" fmla="*/ 2147483647 w 70"/>
              <a:gd name="T37" fmla="*/ 2147483647 h 78"/>
              <a:gd name="T38" fmla="*/ 2147483647 w 70"/>
              <a:gd name="T39" fmla="*/ 2147483647 h 78"/>
              <a:gd name="T40" fmla="*/ 2147483647 w 70"/>
              <a:gd name="T41" fmla="*/ 2147483647 h 78"/>
              <a:gd name="T42" fmla="*/ 2147483647 w 70"/>
              <a:gd name="T43" fmla="*/ 2147483647 h 78"/>
              <a:gd name="T44" fmla="*/ 2147483647 w 70"/>
              <a:gd name="T45" fmla="*/ 2147483647 h 78"/>
              <a:gd name="T46" fmla="*/ 2147483647 w 70"/>
              <a:gd name="T47" fmla="*/ 2147483647 h 78"/>
              <a:gd name="T48" fmla="*/ 2147483647 w 70"/>
              <a:gd name="T49" fmla="*/ 2147483647 h 78"/>
              <a:gd name="T50" fmla="*/ 2147483647 w 70"/>
              <a:gd name="T51" fmla="*/ 2147483647 h 78"/>
              <a:gd name="T52" fmla="*/ 2147483647 w 70"/>
              <a:gd name="T53" fmla="*/ 2147483647 h 78"/>
              <a:gd name="T54" fmla="*/ 2147483647 w 70"/>
              <a:gd name="T55" fmla="*/ 2147483647 h 78"/>
              <a:gd name="T56" fmla="*/ 2147483647 w 70"/>
              <a:gd name="T57" fmla="*/ 2147483647 h 78"/>
              <a:gd name="T58" fmla="*/ 2147483647 w 70"/>
              <a:gd name="T59" fmla="*/ 2147483647 h 78"/>
              <a:gd name="T60" fmla="*/ 2147483647 w 70"/>
              <a:gd name="T61" fmla="*/ 2147483647 h 78"/>
              <a:gd name="T62" fmla="*/ 2147483647 w 70"/>
              <a:gd name="T63" fmla="*/ 2147483647 h 78"/>
              <a:gd name="T64" fmla="*/ 2147483647 w 70"/>
              <a:gd name="T65" fmla="*/ 0 h 78"/>
              <a:gd name="T66" fmla="*/ 2147483647 w 70"/>
              <a:gd name="T67" fmla="*/ 0 h 78"/>
              <a:gd name="T68" fmla="*/ 2147483647 w 70"/>
              <a:gd name="T69" fmla="*/ 2147483647 h 78"/>
              <a:gd name="T70" fmla="*/ 2147483647 w 70"/>
              <a:gd name="T71" fmla="*/ 2147483647 h 78"/>
              <a:gd name="T72" fmla="*/ 2147483647 w 70"/>
              <a:gd name="T73" fmla="*/ 2147483647 h 78"/>
              <a:gd name="T74" fmla="*/ 2147483647 w 70"/>
              <a:gd name="T75" fmla="*/ 2147483647 h 78"/>
              <a:gd name="T76" fmla="*/ 2147483647 w 70"/>
              <a:gd name="T77" fmla="*/ 2147483647 h 78"/>
              <a:gd name="T78" fmla="*/ 2147483647 w 70"/>
              <a:gd name="T79" fmla="*/ 2147483647 h 78"/>
              <a:gd name="T80" fmla="*/ 2147483647 w 70"/>
              <a:gd name="T81" fmla="*/ 2147483647 h 78"/>
              <a:gd name="T82" fmla="*/ 2147483647 w 70"/>
              <a:gd name="T83" fmla="*/ 2147483647 h 78"/>
              <a:gd name="T84" fmla="*/ 2147483647 w 70"/>
              <a:gd name="T85" fmla="*/ 2147483647 h 78"/>
              <a:gd name="T86" fmla="*/ 2147483647 w 70"/>
              <a:gd name="T87" fmla="*/ 2147483647 h 78"/>
              <a:gd name="T88" fmla="*/ 2147483647 w 70"/>
              <a:gd name="T89" fmla="*/ 2147483647 h 78"/>
              <a:gd name="T90" fmla="*/ 2147483647 w 70"/>
              <a:gd name="T91" fmla="*/ 2147483647 h 78"/>
              <a:gd name="T92" fmla="*/ 2147483647 w 70"/>
              <a:gd name="T93" fmla="*/ 2147483647 h 78"/>
              <a:gd name="T94" fmla="*/ 2147483647 w 70"/>
              <a:gd name="T95" fmla="*/ 2147483647 h 78"/>
              <a:gd name="T96" fmla="*/ 2147483647 w 70"/>
              <a:gd name="T97" fmla="*/ 2147483647 h 7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0"/>
              <a:gd name="T148" fmla="*/ 0 h 78"/>
              <a:gd name="T149" fmla="*/ 70 w 70"/>
              <a:gd name="T150" fmla="*/ 78 h 7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0" h="78">
                <a:moveTo>
                  <a:pt x="70" y="20"/>
                </a:moveTo>
                <a:lnTo>
                  <a:pt x="70" y="22"/>
                </a:lnTo>
                <a:lnTo>
                  <a:pt x="70" y="24"/>
                </a:lnTo>
                <a:lnTo>
                  <a:pt x="70" y="26"/>
                </a:lnTo>
                <a:lnTo>
                  <a:pt x="68" y="26"/>
                </a:lnTo>
                <a:lnTo>
                  <a:pt x="68" y="28"/>
                </a:lnTo>
                <a:lnTo>
                  <a:pt x="68" y="30"/>
                </a:lnTo>
                <a:lnTo>
                  <a:pt x="68" y="32"/>
                </a:lnTo>
                <a:lnTo>
                  <a:pt x="68" y="34"/>
                </a:lnTo>
                <a:lnTo>
                  <a:pt x="68" y="36"/>
                </a:lnTo>
                <a:lnTo>
                  <a:pt x="68" y="38"/>
                </a:lnTo>
                <a:lnTo>
                  <a:pt x="66" y="38"/>
                </a:lnTo>
                <a:lnTo>
                  <a:pt x="66" y="40"/>
                </a:lnTo>
                <a:lnTo>
                  <a:pt x="66" y="42"/>
                </a:lnTo>
                <a:lnTo>
                  <a:pt x="66" y="44"/>
                </a:lnTo>
                <a:lnTo>
                  <a:pt x="66" y="46"/>
                </a:lnTo>
                <a:lnTo>
                  <a:pt x="64" y="46"/>
                </a:lnTo>
                <a:lnTo>
                  <a:pt x="66" y="48"/>
                </a:lnTo>
                <a:lnTo>
                  <a:pt x="64" y="52"/>
                </a:lnTo>
                <a:lnTo>
                  <a:pt x="64" y="56"/>
                </a:lnTo>
                <a:lnTo>
                  <a:pt x="64" y="60"/>
                </a:lnTo>
                <a:lnTo>
                  <a:pt x="62" y="60"/>
                </a:lnTo>
                <a:lnTo>
                  <a:pt x="62" y="62"/>
                </a:lnTo>
                <a:lnTo>
                  <a:pt x="62" y="64"/>
                </a:lnTo>
                <a:lnTo>
                  <a:pt x="62" y="66"/>
                </a:lnTo>
                <a:lnTo>
                  <a:pt x="60" y="66"/>
                </a:lnTo>
                <a:lnTo>
                  <a:pt x="60" y="68"/>
                </a:lnTo>
                <a:lnTo>
                  <a:pt x="60" y="70"/>
                </a:lnTo>
                <a:lnTo>
                  <a:pt x="60" y="72"/>
                </a:lnTo>
                <a:lnTo>
                  <a:pt x="60" y="74"/>
                </a:lnTo>
                <a:lnTo>
                  <a:pt x="60" y="76"/>
                </a:lnTo>
                <a:lnTo>
                  <a:pt x="56" y="76"/>
                </a:lnTo>
                <a:lnTo>
                  <a:pt x="54" y="76"/>
                </a:lnTo>
                <a:lnTo>
                  <a:pt x="52" y="76"/>
                </a:lnTo>
                <a:lnTo>
                  <a:pt x="50" y="76"/>
                </a:lnTo>
                <a:lnTo>
                  <a:pt x="48" y="74"/>
                </a:lnTo>
                <a:lnTo>
                  <a:pt x="46" y="74"/>
                </a:lnTo>
                <a:lnTo>
                  <a:pt x="44" y="74"/>
                </a:lnTo>
                <a:lnTo>
                  <a:pt x="42" y="74"/>
                </a:lnTo>
                <a:lnTo>
                  <a:pt x="40" y="74"/>
                </a:lnTo>
                <a:lnTo>
                  <a:pt x="38" y="72"/>
                </a:lnTo>
                <a:lnTo>
                  <a:pt x="38" y="74"/>
                </a:lnTo>
                <a:lnTo>
                  <a:pt x="36" y="74"/>
                </a:lnTo>
                <a:lnTo>
                  <a:pt x="34" y="74"/>
                </a:lnTo>
                <a:lnTo>
                  <a:pt x="34" y="76"/>
                </a:lnTo>
                <a:lnTo>
                  <a:pt x="34" y="78"/>
                </a:lnTo>
                <a:lnTo>
                  <a:pt x="32" y="76"/>
                </a:lnTo>
                <a:lnTo>
                  <a:pt x="28" y="76"/>
                </a:lnTo>
                <a:lnTo>
                  <a:pt x="26" y="76"/>
                </a:lnTo>
                <a:lnTo>
                  <a:pt x="26" y="74"/>
                </a:lnTo>
                <a:lnTo>
                  <a:pt x="24" y="74"/>
                </a:lnTo>
                <a:lnTo>
                  <a:pt x="22" y="74"/>
                </a:lnTo>
                <a:lnTo>
                  <a:pt x="20" y="74"/>
                </a:lnTo>
                <a:lnTo>
                  <a:pt x="20" y="76"/>
                </a:lnTo>
                <a:lnTo>
                  <a:pt x="18" y="76"/>
                </a:lnTo>
                <a:lnTo>
                  <a:pt x="18" y="74"/>
                </a:lnTo>
                <a:lnTo>
                  <a:pt x="14" y="74"/>
                </a:lnTo>
                <a:lnTo>
                  <a:pt x="12" y="74"/>
                </a:lnTo>
                <a:lnTo>
                  <a:pt x="10" y="74"/>
                </a:lnTo>
                <a:lnTo>
                  <a:pt x="8" y="74"/>
                </a:lnTo>
                <a:lnTo>
                  <a:pt x="4" y="72"/>
                </a:lnTo>
                <a:lnTo>
                  <a:pt x="2" y="72"/>
                </a:lnTo>
                <a:lnTo>
                  <a:pt x="0" y="72"/>
                </a:lnTo>
                <a:lnTo>
                  <a:pt x="2" y="72"/>
                </a:lnTo>
                <a:lnTo>
                  <a:pt x="4" y="58"/>
                </a:lnTo>
                <a:lnTo>
                  <a:pt x="4" y="56"/>
                </a:lnTo>
                <a:lnTo>
                  <a:pt x="6" y="48"/>
                </a:lnTo>
                <a:lnTo>
                  <a:pt x="8" y="32"/>
                </a:lnTo>
                <a:lnTo>
                  <a:pt x="10" y="24"/>
                </a:lnTo>
                <a:lnTo>
                  <a:pt x="12" y="14"/>
                </a:lnTo>
                <a:lnTo>
                  <a:pt x="12" y="10"/>
                </a:lnTo>
                <a:lnTo>
                  <a:pt x="14" y="2"/>
                </a:lnTo>
                <a:lnTo>
                  <a:pt x="14" y="0"/>
                </a:lnTo>
                <a:lnTo>
                  <a:pt x="16" y="0"/>
                </a:lnTo>
                <a:lnTo>
                  <a:pt x="16" y="2"/>
                </a:lnTo>
                <a:lnTo>
                  <a:pt x="18" y="0"/>
                </a:lnTo>
                <a:lnTo>
                  <a:pt x="20" y="2"/>
                </a:lnTo>
                <a:lnTo>
                  <a:pt x="22" y="2"/>
                </a:lnTo>
                <a:lnTo>
                  <a:pt x="24" y="2"/>
                </a:lnTo>
                <a:lnTo>
                  <a:pt x="26" y="2"/>
                </a:lnTo>
                <a:lnTo>
                  <a:pt x="28" y="2"/>
                </a:lnTo>
                <a:lnTo>
                  <a:pt x="28" y="4"/>
                </a:lnTo>
                <a:lnTo>
                  <a:pt x="30" y="4"/>
                </a:lnTo>
                <a:lnTo>
                  <a:pt x="32" y="4"/>
                </a:lnTo>
                <a:lnTo>
                  <a:pt x="34" y="4"/>
                </a:lnTo>
                <a:lnTo>
                  <a:pt x="36" y="4"/>
                </a:lnTo>
                <a:lnTo>
                  <a:pt x="38" y="4"/>
                </a:lnTo>
                <a:lnTo>
                  <a:pt x="38" y="6"/>
                </a:lnTo>
                <a:lnTo>
                  <a:pt x="40" y="6"/>
                </a:lnTo>
                <a:lnTo>
                  <a:pt x="42" y="6"/>
                </a:lnTo>
                <a:lnTo>
                  <a:pt x="44" y="6"/>
                </a:lnTo>
                <a:lnTo>
                  <a:pt x="46" y="6"/>
                </a:lnTo>
                <a:lnTo>
                  <a:pt x="48" y="6"/>
                </a:lnTo>
                <a:lnTo>
                  <a:pt x="48" y="4"/>
                </a:lnTo>
                <a:lnTo>
                  <a:pt x="50" y="6"/>
                </a:lnTo>
                <a:lnTo>
                  <a:pt x="52" y="6"/>
                </a:lnTo>
                <a:lnTo>
                  <a:pt x="54" y="6"/>
                </a:lnTo>
                <a:lnTo>
                  <a:pt x="56" y="6"/>
                </a:lnTo>
                <a:lnTo>
                  <a:pt x="58" y="6"/>
                </a:lnTo>
                <a:lnTo>
                  <a:pt x="58" y="8"/>
                </a:lnTo>
                <a:lnTo>
                  <a:pt x="58" y="10"/>
                </a:lnTo>
                <a:lnTo>
                  <a:pt x="56" y="12"/>
                </a:lnTo>
                <a:lnTo>
                  <a:pt x="56" y="14"/>
                </a:lnTo>
                <a:lnTo>
                  <a:pt x="56" y="16"/>
                </a:lnTo>
                <a:lnTo>
                  <a:pt x="56" y="18"/>
                </a:lnTo>
                <a:lnTo>
                  <a:pt x="56" y="20"/>
                </a:lnTo>
                <a:lnTo>
                  <a:pt x="60" y="18"/>
                </a:lnTo>
                <a:lnTo>
                  <a:pt x="60" y="20"/>
                </a:lnTo>
                <a:lnTo>
                  <a:pt x="62" y="20"/>
                </a:lnTo>
                <a:lnTo>
                  <a:pt x="66" y="20"/>
                </a:lnTo>
                <a:lnTo>
                  <a:pt x="68" y="22"/>
                </a:lnTo>
                <a:lnTo>
                  <a:pt x="70" y="20"/>
                </a:lnTo>
                <a:close/>
              </a:path>
            </a:pathLst>
          </a:custGeom>
          <a:solidFill>
            <a:srgbClr val="4F6228"/>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807" name="Boise City, ID">
            <a:extLst>
              <a:ext uri="{FF2B5EF4-FFF2-40B4-BE49-F238E27FC236}">
                <a16:creationId xmlns:a16="http://schemas.microsoft.com/office/drawing/2014/main" xmlns="" id="{00000000-0008-0000-0000-0000EB020000}"/>
              </a:ext>
            </a:extLst>
          </p:cNvPr>
          <p:cNvSpPr>
            <a:spLocks/>
          </p:cNvSpPr>
          <p:nvPr/>
        </p:nvSpPr>
        <p:spPr bwMode="auto">
          <a:xfrm>
            <a:off x="4495473" y="3624516"/>
            <a:ext cx="350687" cy="498056"/>
          </a:xfrm>
          <a:custGeom>
            <a:avLst/>
            <a:gdLst>
              <a:gd name="connsiteX0" fmla="*/ 196850 w 349250"/>
              <a:gd name="connsiteY0" fmla="*/ 0 h 501650"/>
              <a:gd name="connsiteX1" fmla="*/ 200025 w 349250"/>
              <a:gd name="connsiteY1" fmla="*/ 0 h 501650"/>
              <a:gd name="connsiteX2" fmla="*/ 203200 w 349250"/>
              <a:gd name="connsiteY2" fmla="*/ 3175 h 501650"/>
              <a:gd name="connsiteX3" fmla="*/ 206375 w 349250"/>
              <a:gd name="connsiteY3" fmla="*/ 3175 h 501650"/>
              <a:gd name="connsiteX4" fmla="*/ 206375 w 349250"/>
              <a:gd name="connsiteY4" fmla="*/ 6350 h 501650"/>
              <a:gd name="connsiteX5" fmla="*/ 203200 w 349250"/>
              <a:gd name="connsiteY5" fmla="*/ 12700 h 501650"/>
              <a:gd name="connsiteX6" fmla="*/ 203200 w 349250"/>
              <a:gd name="connsiteY6" fmla="*/ 15875 h 501650"/>
              <a:gd name="connsiteX7" fmla="*/ 203200 w 349250"/>
              <a:gd name="connsiteY7" fmla="*/ 19050 h 501650"/>
              <a:gd name="connsiteX8" fmla="*/ 203200 w 349250"/>
              <a:gd name="connsiteY8" fmla="*/ 22225 h 501650"/>
              <a:gd name="connsiteX9" fmla="*/ 203200 w 349250"/>
              <a:gd name="connsiteY9" fmla="*/ 25400 h 501650"/>
              <a:gd name="connsiteX10" fmla="*/ 200025 w 349250"/>
              <a:gd name="connsiteY10" fmla="*/ 31750 h 501650"/>
              <a:gd name="connsiteX11" fmla="*/ 200025 w 349250"/>
              <a:gd name="connsiteY11" fmla="*/ 34925 h 501650"/>
              <a:gd name="connsiteX12" fmla="*/ 196850 w 349250"/>
              <a:gd name="connsiteY12" fmla="*/ 34925 h 501650"/>
              <a:gd name="connsiteX13" fmla="*/ 193675 w 349250"/>
              <a:gd name="connsiteY13" fmla="*/ 34925 h 501650"/>
              <a:gd name="connsiteX14" fmla="*/ 190500 w 349250"/>
              <a:gd name="connsiteY14" fmla="*/ 38100 h 501650"/>
              <a:gd name="connsiteX15" fmla="*/ 190500 w 349250"/>
              <a:gd name="connsiteY15" fmla="*/ 41275 h 501650"/>
              <a:gd name="connsiteX16" fmla="*/ 190500 w 349250"/>
              <a:gd name="connsiteY16" fmla="*/ 44450 h 501650"/>
              <a:gd name="connsiteX17" fmla="*/ 190500 w 349250"/>
              <a:gd name="connsiteY17" fmla="*/ 47625 h 501650"/>
              <a:gd name="connsiteX18" fmla="*/ 190500 w 349250"/>
              <a:gd name="connsiteY18" fmla="*/ 50800 h 501650"/>
              <a:gd name="connsiteX19" fmla="*/ 190500 w 349250"/>
              <a:gd name="connsiteY19" fmla="*/ 53975 h 501650"/>
              <a:gd name="connsiteX20" fmla="*/ 187325 w 349250"/>
              <a:gd name="connsiteY20" fmla="*/ 53975 h 501650"/>
              <a:gd name="connsiteX21" fmla="*/ 187325 w 349250"/>
              <a:gd name="connsiteY21" fmla="*/ 57150 h 501650"/>
              <a:gd name="connsiteX22" fmla="*/ 187325 w 349250"/>
              <a:gd name="connsiteY22" fmla="*/ 60325 h 501650"/>
              <a:gd name="connsiteX23" fmla="*/ 187325 w 349250"/>
              <a:gd name="connsiteY23" fmla="*/ 63500 h 501650"/>
              <a:gd name="connsiteX24" fmla="*/ 187325 w 349250"/>
              <a:gd name="connsiteY24" fmla="*/ 66675 h 501650"/>
              <a:gd name="connsiteX25" fmla="*/ 190500 w 349250"/>
              <a:gd name="connsiteY25" fmla="*/ 66675 h 501650"/>
              <a:gd name="connsiteX26" fmla="*/ 193675 w 349250"/>
              <a:gd name="connsiteY26" fmla="*/ 69850 h 501650"/>
              <a:gd name="connsiteX27" fmla="*/ 196850 w 349250"/>
              <a:gd name="connsiteY27" fmla="*/ 69850 h 501650"/>
              <a:gd name="connsiteX28" fmla="*/ 200025 w 349250"/>
              <a:gd name="connsiteY28" fmla="*/ 69850 h 501650"/>
              <a:gd name="connsiteX29" fmla="*/ 200025 w 349250"/>
              <a:gd name="connsiteY29" fmla="*/ 63500 h 501650"/>
              <a:gd name="connsiteX30" fmla="*/ 200025 w 349250"/>
              <a:gd name="connsiteY30" fmla="*/ 60325 h 501650"/>
              <a:gd name="connsiteX31" fmla="*/ 203200 w 349250"/>
              <a:gd name="connsiteY31" fmla="*/ 60325 h 501650"/>
              <a:gd name="connsiteX32" fmla="*/ 203200 w 349250"/>
              <a:gd name="connsiteY32" fmla="*/ 57150 h 501650"/>
              <a:gd name="connsiteX33" fmla="*/ 203200 w 349250"/>
              <a:gd name="connsiteY33" fmla="*/ 53975 h 501650"/>
              <a:gd name="connsiteX34" fmla="*/ 206375 w 349250"/>
              <a:gd name="connsiteY34" fmla="*/ 53975 h 501650"/>
              <a:gd name="connsiteX35" fmla="*/ 209550 w 349250"/>
              <a:gd name="connsiteY35" fmla="*/ 53975 h 501650"/>
              <a:gd name="connsiteX36" fmla="*/ 212725 w 349250"/>
              <a:gd name="connsiteY36" fmla="*/ 53975 h 501650"/>
              <a:gd name="connsiteX37" fmla="*/ 215900 w 349250"/>
              <a:gd name="connsiteY37" fmla="*/ 57150 h 501650"/>
              <a:gd name="connsiteX38" fmla="*/ 219075 w 349250"/>
              <a:gd name="connsiteY38" fmla="*/ 57150 h 501650"/>
              <a:gd name="connsiteX39" fmla="*/ 228600 w 349250"/>
              <a:gd name="connsiteY39" fmla="*/ 57150 h 501650"/>
              <a:gd name="connsiteX40" fmla="*/ 231775 w 349250"/>
              <a:gd name="connsiteY40" fmla="*/ 57150 h 501650"/>
              <a:gd name="connsiteX41" fmla="*/ 234950 w 349250"/>
              <a:gd name="connsiteY41" fmla="*/ 60325 h 501650"/>
              <a:gd name="connsiteX42" fmla="*/ 238125 w 349250"/>
              <a:gd name="connsiteY42" fmla="*/ 60325 h 501650"/>
              <a:gd name="connsiteX43" fmla="*/ 241300 w 349250"/>
              <a:gd name="connsiteY43" fmla="*/ 60325 h 501650"/>
              <a:gd name="connsiteX44" fmla="*/ 244475 w 349250"/>
              <a:gd name="connsiteY44" fmla="*/ 60325 h 501650"/>
              <a:gd name="connsiteX45" fmla="*/ 247650 w 349250"/>
              <a:gd name="connsiteY45" fmla="*/ 60325 h 501650"/>
              <a:gd name="connsiteX46" fmla="*/ 250825 w 349250"/>
              <a:gd name="connsiteY46" fmla="*/ 60325 h 501650"/>
              <a:gd name="connsiteX47" fmla="*/ 250825 w 349250"/>
              <a:gd name="connsiteY47" fmla="*/ 63500 h 501650"/>
              <a:gd name="connsiteX48" fmla="*/ 254000 w 349250"/>
              <a:gd name="connsiteY48" fmla="*/ 63500 h 501650"/>
              <a:gd name="connsiteX49" fmla="*/ 260350 w 349250"/>
              <a:gd name="connsiteY49" fmla="*/ 63500 h 501650"/>
              <a:gd name="connsiteX50" fmla="*/ 263525 w 349250"/>
              <a:gd name="connsiteY50" fmla="*/ 63500 h 501650"/>
              <a:gd name="connsiteX51" fmla="*/ 266700 w 349250"/>
              <a:gd name="connsiteY51" fmla="*/ 63500 h 501650"/>
              <a:gd name="connsiteX52" fmla="*/ 273050 w 349250"/>
              <a:gd name="connsiteY52" fmla="*/ 66675 h 501650"/>
              <a:gd name="connsiteX53" fmla="*/ 276225 w 349250"/>
              <a:gd name="connsiteY53" fmla="*/ 66675 h 501650"/>
              <a:gd name="connsiteX54" fmla="*/ 279400 w 349250"/>
              <a:gd name="connsiteY54" fmla="*/ 66675 h 501650"/>
              <a:gd name="connsiteX55" fmla="*/ 282575 w 349250"/>
              <a:gd name="connsiteY55" fmla="*/ 66675 h 501650"/>
              <a:gd name="connsiteX56" fmla="*/ 285750 w 349250"/>
              <a:gd name="connsiteY56" fmla="*/ 66675 h 501650"/>
              <a:gd name="connsiteX57" fmla="*/ 288925 w 349250"/>
              <a:gd name="connsiteY57" fmla="*/ 66675 h 501650"/>
              <a:gd name="connsiteX58" fmla="*/ 292100 w 349250"/>
              <a:gd name="connsiteY58" fmla="*/ 66675 h 501650"/>
              <a:gd name="connsiteX59" fmla="*/ 295275 w 349250"/>
              <a:gd name="connsiteY59" fmla="*/ 66675 h 501650"/>
              <a:gd name="connsiteX60" fmla="*/ 295275 w 349250"/>
              <a:gd name="connsiteY60" fmla="*/ 63500 h 501650"/>
              <a:gd name="connsiteX61" fmla="*/ 298450 w 349250"/>
              <a:gd name="connsiteY61" fmla="*/ 63500 h 501650"/>
              <a:gd name="connsiteX62" fmla="*/ 301625 w 349250"/>
              <a:gd name="connsiteY62" fmla="*/ 63500 h 501650"/>
              <a:gd name="connsiteX63" fmla="*/ 301625 w 349250"/>
              <a:gd name="connsiteY63" fmla="*/ 60325 h 501650"/>
              <a:gd name="connsiteX64" fmla="*/ 304800 w 349250"/>
              <a:gd name="connsiteY64" fmla="*/ 60325 h 501650"/>
              <a:gd name="connsiteX65" fmla="*/ 307975 w 349250"/>
              <a:gd name="connsiteY65" fmla="*/ 60325 h 501650"/>
              <a:gd name="connsiteX66" fmla="*/ 307975 w 349250"/>
              <a:gd name="connsiteY66" fmla="*/ 57150 h 501650"/>
              <a:gd name="connsiteX67" fmla="*/ 307975 w 349250"/>
              <a:gd name="connsiteY67" fmla="*/ 53975 h 501650"/>
              <a:gd name="connsiteX68" fmla="*/ 307975 w 349250"/>
              <a:gd name="connsiteY68" fmla="*/ 50800 h 501650"/>
              <a:gd name="connsiteX69" fmla="*/ 311150 w 349250"/>
              <a:gd name="connsiteY69" fmla="*/ 50800 h 501650"/>
              <a:gd name="connsiteX70" fmla="*/ 314325 w 349250"/>
              <a:gd name="connsiteY70" fmla="*/ 50800 h 501650"/>
              <a:gd name="connsiteX71" fmla="*/ 314325 w 349250"/>
              <a:gd name="connsiteY71" fmla="*/ 53975 h 501650"/>
              <a:gd name="connsiteX72" fmla="*/ 317500 w 349250"/>
              <a:gd name="connsiteY72" fmla="*/ 53975 h 501650"/>
              <a:gd name="connsiteX73" fmla="*/ 317500 w 349250"/>
              <a:gd name="connsiteY73" fmla="*/ 57150 h 501650"/>
              <a:gd name="connsiteX74" fmla="*/ 320675 w 349250"/>
              <a:gd name="connsiteY74" fmla="*/ 57150 h 501650"/>
              <a:gd name="connsiteX75" fmla="*/ 320675 w 349250"/>
              <a:gd name="connsiteY75" fmla="*/ 60325 h 501650"/>
              <a:gd name="connsiteX76" fmla="*/ 327025 w 349250"/>
              <a:gd name="connsiteY76" fmla="*/ 60325 h 501650"/>
              <a:gd name="connsiteX77" fmla="*/ 327025 w 349250"/>
              <a:gd name="connsiteY77" fmla="*/ 63500 h 501650"/>
              <a:gd name="connsiteX78" fmla="*/ 327025 w 349250"/>
              <a:gd name="connsiteY78" fmla="*/ 66675 h 501650"/>
              <a:gd name="connsiteX79" fmla="*/ 330200 w 349250"/>
              <a:gd name="connsiteY79" fmla="*/ 66675 h 501650"/>
              <a:gd name="connsiteX80" fmla="*/ 330200 w 349250"/>
              <a:gd name="connsiteY80" fmla="*/ 69850 h 501650"/>
              <a:gd name="connsiteX81" fmla="*/ 330200 w 349250"/>
              <a:gd name="connsiteY81" fmla="*/ 73025 h 501650"/>
              <a:gd name="connsiteX82" fmla="*/ 330200 w 349250"/>
              <a:gd name="connsiteY82" fmla="*/ 76200 h 501650"/>
              <a:gd name="connsiteX83" fmla="*/ 330200 w 349250"/>
              <a:gd name="connsiteY83" fmla="*/ 82550 h 501650"/>
              <a:gd name="connsiteX84" fmla="*/ 330200 w 349250"/>
              <a:gd name="connsiteY84" fmla="*/ 85725 h 501650"/>
              <a:gd name="connsiteX85" fmla="*/ 333375 w 349250"/>
              <a:gd name="connsiteY85" fmla="*/ 85725 h 501650"/>
              <a:gd name="connsiteX86" fmla="*/ 336550 w 349250"/>
              <a:gd name="connsiteY86" fmla="*/ 88900 h 501650"/>
              <a:gd name="connsiteX87" fmla="*/ 339725 w 349250"/>
              <a:gd name="connsiteY87" fmla="*/ 88900 h 501650"/>
              <a:gd name="connsiteX88" fmla="*/ 339725 w 349250"/>
              <a:gd name="connsiteY88" fmla="*/ 92075 h 501650"/>
              <a:gd name="connsiteX89" fmla="*/ 342900 w 349250"/>
              <a:gd name="connsiteY89" fmla="*/ 92075 h 501650"/>
              <a:gd name="connsiteX90" fmla="*/ 346075 w 349250"/>
              <a:gd name="connsiteY90" fmla="*/ 92075 h 501650"/>
              <a:gd name="connsiteX91" fmla="*/ 346075 w 349250"/>
              <a:gd name="connsiteY91" fmla="*/ 95250 h 501650"/>
              <a:gd name="connsiteX92" fmla="*/ 346075 w 349250"/>
              <a:gd name="connsiteY92" fmla="*/ 98425 h 501650"/>
              <a:gd name="connsiteX93" fmla="*/ 342900 w 349250"/>
              <a:gd name="connsiteY93" fmla="*/ 98425 h 501650"/>
              <a:gd name="connsiteX94" fmla="*/ 342900 w 349250"/>
              <a:gd name="connsiteY94" fmla="*/ 101600 h 501650"/>
              <a:gd name="connsiteX95" fmla="*/ 342900 w 349250"/>
              <a:gd name="connsiteY95" fmla="*/ 104775 h 501650"/>
              <a:gd name="connsiteX96" fmla="*/ 346075 w 349250"/>
              <a:gd name="connsiteY96" fmla="*/ 104775 h 501650"/>
              <a:gd name="connsiteX97" fmla="*/ 349250 w 349250"/>
              <a:gd name="connsiteY97" fmla="*/ 104775 h 501650"/>
              <a:gd name="connsiteX98" fmla="*/ 349250 w 349250"/>
              <a:gd name="connsiteY98" fmla="*/ 107950 h 501650"/>
              <a:gd name="connsiteX99" fmla="*/ 346075 w 349250"/>
              <a:gd name="connsiteY99" fmla="*/ 107950 h 501650"/>
              <a:gd name="connsiteX100" fmla="*/ 342900 w 349250"/>
              <a:gd name="connsiteY100" fmla="*/ 107950 h 501650"/>
              <a:gd name="connsiteX101" fmla="*/ 342900 w 349250"/>
              <a:gd name="connsiteY101" fmla="*/ 111125 h 501650"/>
              <a:gd name="connsiteX102" fmla="*/ 339725 w 349250"/>
              <a:gd name="connsiteY102" fmla="*/ 111125 h 501650"/>
              <a:gd name="connsiteX103" fmla="*/ 339725 w 349250"/>
              <a:gd name="connsiteY103" fmla="*/ 114300 h 501650"/>
              <a:gd name="connsiteX104" fmla="*/ 339725 w 349250"/>
              <a:gd name="connsiteY104" fmla="*/ 117475 h 501650"/>
              <a:gd name="connsiteX105" fmla="*/ 339725 w 349250"/>
              <a:gd name="connsiteY105" fmla="*/ 120650 h 501650"/>
              <a:gd name="connsiteX106" fmla="*/ 342900 w 349250"/>
              <a:gd name="connsiteY106" fmla="*/ 120650 h 501650"/>
              <a:gd name="connsiteX107" fmla="*/ 346075 w 349250"/>
              <a:gd name="connsiteY107" fmla="*/ 120650 h 501650"/>
              <a:gd name="connsiteX108" fmla="*/ 346075 w 349250"/>
              <a:gd name="connsiteY108" fmla="*/ 127000 h 501650"/>
              <a:gd name="connsiteX109" fmla="*/ 349250 w 349250"/>
              <a:gd name="connsiteY109" fmla="*/ 127000 h 501650"/>
              <a:gd name="connsiteX110" fmla="*/ 349250 w 349250"/>
              <a:gd name="connsiteY110" fmla="*/ 130175 h 501650"/>
              <a:gd name="connsiteX111" fmla="*/ 346075 w 349250"/>
              <a:gd name="connsiteY111" fmla="*/ 130175 h 501650"/>
              <a:gd name="connsiteX112" fmla="*/ 346075 w 349250"/>
              <a:gd name="connsiteY112" fmla="*/ 133350 h 501650"/>
              <a:gd name="connsiteX113" fmla="*/ 342900 w 349250"/>
              <a:gd name="connsiteY113" fmla="*/ 133350 h 501650"/>
              <a:gd name="connsiteX114" fmla="*/ 339725 w 349250"/>
              <a:gd name="connsiteY114" fmla="*/ 133350 h 501650"/>
              <a:gd name="connsiteX115" fmla="*/ 339725 w 349250"/>
              <a:gd name="connsiteY115" fmla="*/ 130175 h 501650"/>
              <a:gd name="connsiteX116" fmla="*/ 336550 w 349250"/>
              <a:gd name="connsiteY116" fmla="*/ 130175 h 501650"/>
              <a:gd name="connsiteX117" fmla="*/ 336550 w 349250"/>
              <a:gd name="connsiteY117" fmla="*/ 133350 h 501650"/>
              <a:gd name="connsiteX118" fmla="*/ 333375 w 349250"/>
              <a:gd name="connsiteY118" fmla="*/ 133350 h 501650"/>
              <a:gd name="connsiteX119" fmla="*/ 333375 w 349250"/>
              <a:gd name="connsiteY119" fmla="*/ 130175 h 501650"/>
              <a:gd name="connsiteX120" fmla="*/ 333375 w 349250"/>
              <a:gd name="connsiteY120" fmla="*/ 127000 h 501650"/>
              <a:gd name="connsiteX121" fmla="*/ 330200 w 349250"/>
              <a:gd name="connsiteY121" fmla="*/ 127000 h 501650"/>
              <a:gd name="connsiteX122" fmla="*/ 330200 w 349250"/>
              <a:gd name="connsiteY122" fmla="*/ 123825 h 501650"/>
              <a:gd name="connsiteX123" fmla="*/ 327025 w 349250"/>
              <a:gd name="connsiteY123" fmla="*/ 123825 h 501650"/>
              <a:gd name="connsiteX124" fmla="*/ 327025 w 349250"/>
              <a:gd name="connsiteY124" fmla="*/ 120650 h 501650"/>
              <a:gd name="connsiteX125" fmla="*/ 327025 w 349250"/>
              <a:gd name="connsiteY125" fmla="*/ 114300 h 501650"/>
              <a:gd name="connsiteX126" fmla="*/ 327025 w 349250"/>
              <a:gd name="connsiteY126" fmla="*/ 111125 h 501650"/>
              <a:gd name="connsiteX127" fmla="*/ 323850 w 349250"/>
              <a:gd name="connsiteY127" fmla="*/ 111125 h 501650"/>
              <a:gd name="connsiteX128" fmla="*/ 323850 w 349250"/>
              <a:gd name="connsiteY128" fmla="*/ 104775 h 501650"/>
              <a:gd name="connsiteX129" fmla="*/ 323850 w 349250"/>
              <a:gd name="connsiteY129" fmla="*/ 101600 h 501650"/>
              <a:gd name="connsiteX130" fmla="*/ 320675 w 349250"/>
              <a:gd name="connsiteY130" fmla="*/ 101600 h 501650"/>
              <a:gd name="connsiteX131" fmla="*/ 320675 w 349250"/>
              <a:gd name="connsiteY131" fmla="*/ 104775 h 501650"/>
              <a:gd name="connsiteX132" fmla="*/ 320675 w 349250"/>
              <a:gd name="connsiteY132" fmla="*/ 107950 h 501650"/>
              <a:gd name="connsiteX133" fmla="*/ 317500 w 349250"/>
              <a:gd name="connsiteY133" fmla="*/ 107950 h 501650"/>
              <a:gd name="connsiteX134" fmla="*/ 317500 w 349250"/>
              <a:gd name="connsiteY134" fmla="*/ 111125 h 501650"/>
              <a:gd name="connsiteX135" fmla="*/ 317500 w 349250"/>
              <a:gd name="connsiteY135" fmla="*/ 114300 h 501650"/>
              <a:gd name="connsiteX136" fmla="*/ 314325 w 349250"/>
              <a:gd name="connsiteY136" fmla="*/ 114300 h 501650"/>
              <a:gd name="connsiteX137" fmla="*/ 314325 w 349250"/>
              <a:gd name="connsiteY137" fmla="*/ 117475 h 501650"/>
              <a:gd name="connsiteX138" fmla="*/ 311150 w 349250"/>
              <a:gd name="connsiteY138" fmla="*/ 117475 h 501650"/>
              <a:gd name="connsiteX139" fmla="*/ 311150 w 349250"/>
              <a:gd name="connsiteY139" fmla="*/ 120650 h 501650"/>
              <a:gd name="connsiteX140" fmla="*/ 307975 w 349250"/>
              <a:gd name="connsiteY140" fmla="*/ 120650 h 501650"/>
              <a:gd name="connsiteX141" fmla="*/ 307975 w 349250"/>
              <a:gd name="connsiteY141" fmla="*/ 123825 h 501650"/>
              <a:gd name="connsiteX142" fmla="*/ 304800 w 349250"/>
              <a:gd name="connsiteY142" fmla="*/ 123825 h 501650"/>
              <a:gd name="connsiteX143" fmla="*/ 304800 w 349250"/>
              <a:gd name="connsiteY143" fmla="*/ 130175 h 501650"/>
              <a:gd name="connsiteX144" fmla="*/ 298450 w 349250"/>
              <a:gd name="connsiteY144" fmla="*/ 130175 h 501650"/>
              <a:gd name="connsiteX145" fmla="*/ 295275 w 349250"/>
              <a:gd name="connsiteY145" fmla="*/ 130175 h 501650"/>
              <a:gd name="connsiteX146" fmla="*/ 292100 w 349250"/>
              <a:gd name="connsiteY146" fmla="*/ 130175 h 501650"/>
              <a:gd name="connsiteX147" fmla="*/ 288925 w 349250"/>
              <a:gd name="connsiteY147" fmla="*/ 130175 h 501650"/>
              <a:gd name="connsiteX148" fmla="*/ 282575 w 349250"/>
              <a:gd name="connsiteY148" fmla="*/ 130175 h 501650"/>
              <a:gd name="connsiteX149" fmla="*/ 282575 w 349250"/>
              <a:gd name="connsiteY149" fmla="*/ 133350 h 501650"/>
              <a:gd name="connsiteX150" fmla="*/ 279400 w 349250"/>
              <a:gd name="connsiteY150" fmla="*/ 130175 h 501650"/>
              <a:gd name="connsiteX151" fmla="*/ 279400 w 349250"/>
              <a:gd name="connsiteY151" fmla="*/ 133350 h 501650"/>
              <a:gd name="connsiteX152" fmla="*/ 273050 w 349250"/>
              <a:gd name="connsiteY152" fmla="*/ 133350 h 501650"/>
              <a:gd name="connsiteX153" fmla="*/ 273050 w 349250"/>
              <a:gd name="connsiteY153" fmla="*/ 136525 h 501650"/>
              <a:gd name="connsiteX154" fmla="*/ 269875 w 349250"/>
              <a:gd name="connsiteY154" fmla="*/ 136525 h 501650"/>
              <a:gd name="connsiteX155" fmla="*/ 269875 w 349250"/>
              <a:gd name="connsiteY155" fmla="*/ 139700 h 501650"/>
              <a:gd name="connsiteX156" fmla="*/ 266700 w 349250"/>
              <a:gd name="connsiteY156" fmla="*/ 139700 h 501650"/>
              <a:gd name="connsiteX157" fmla="*/ 266700 w 349250"/>
              <a:gd name="connsiteY157" fmla="*/ 142875 h 501650"/>
              <a:gd name="connsiteX158" fmla="*/ 266700 w 349250"/>
              <a:gd name="connsiteY158" fmla="*/ 146050 h 501650"/>
              <a:gd name="connsiteX159" fmla="*/ 266700 w 349250"/>
              <a:gd name="connsiteY159" fmla="*/ 149225 h 501650"/>
              <a:gd name="connsiteX160" fmla="*/ 263525 w 349250"/>
              <a:gd name="connsiteY160" fmla="*/ 149225 h 501650"/>
              <a:gd name="connsiteX161" fmla="*/ 260350 w 349250"/>
              <a:gd name="connsiteY161" fmla="*/ 149225 h 501650"/>
              <a:gd name="connsiteX162" fmla="*/ 257175 w 349250"/>
              <a:gd name="connsiteY162" fmla="*/ 149225 h 501650"/>
              <a:gd name="connsiteX163" fmla="*/ 254000 w 349250"/>
              <a:gd name="connsiteY163" fmla="*/ 152400 h 501650"/>
              <a:gd name="connsiteX164" fmla="*/ 254000 w 349250"/>
              <a:gd name="connsiteY164" fmla="*/ 155575 h 501650"/>
              <a:gd name="connsiteX165" fmla="*/ 250825 w 349250"/>
              <a:gd name="connsiteY165" fmla="*/ 155575 h 501650"/>
              <a:gd name="connsiteX166" fmla="*/ 250825 w 349250"/>
              <a:gd name="connsiteY166" fmla="*/ 161925 h 501650"/>
              <a:gd name="connsiteX167" fmla="*/ 250825 w 349250"/>
              <a:gd name="connsiteY167" fmla="*/ 165100 h 501650"/>
              <a:gd name="connsiteX168" fmla="*/ 247650 w 349250"/>
              <a:gd name="connsiteY168" fmla="*/ 165100 h 501650"/>
              <a:gd name="connsiteX169" fmla="*/ 244475 w 349250"/>
              <a:gd name="connsiteY169" fmla="*/ 165100 h 501650"/>
              <a:gd name="connsiteX170" fmla="*/ 244475 w 349250"/>
              <a:gd name="connsiteY170" fmla="*/ 168275 h 501650"/>
              <a:gd name="connsiteX171" fmla="*/ 241300 w 349250"/>
              <a:gd name="connsiteY171" fmla="*/ 168275 h 501650"/>
              <a:gd name="connsiteX172" fmla="*/ 241300 w 349250"/>
              <a:gd name="connsiteY172" fmla="*/ 171450 h 501650"/>
              <a:gd name="connsiteX173" fmla="*/ 238125 w 349250"/>
              <a:gd name="connsiteY173" fmla="*/ 171450 h 501650"/>
              <a:gd name="connsiteX174" fmla="*/ 234950 w 349250"/>
              <a:gd name="connsiteY174" fmla="*/ 171450 h 501650"/>
              <a:gd name="connsiteX175" fmla="*/ 231775 w 349250"/>
              <a:gd name="connsiteY175" fmla="*/ 171450 h 501650"/>
              <a:gd name="connsiteX176" fmla="*/ 228600 w 349250"/>
              <a:gd name="connsiteY176" fmla="*/ 171450 h 501650"/>
              <a:gd name="connsiteX177" fmla="*/ 225425 w 349250"/>
              <a:gd name="connsiteY177" fmla="*/ 171450 h 501650"/>
              <a:gd name="connsiteX178" fmla="*/ 225425 w 349250"/>
              <a:gd name="connsiteY178" fmla="*/ 174625 h 501650"/>
              <a:gd name="connsiteX179" fmla="*/ 222250 w 349250"/>
              <a:gd name="connsiteY179" fmla="*/ 174625 h 501650"/>
              <a:gd name="connsiteX180" fmla="*/ 222250 w 349250"/>
              <a:gd name="connsiteY180" fmla="*/ 177800 h 501650"/>
              <a:gd name="connsiteX181" fmla="*/ 219075 w 349250"/>
              <a:gd name="connsiteY181" fmla="*/ 177800 h 501650"/>
              <a:gd name="connsiteX182" fmla="*/ 215900 w 349250"/>
              <a:gd name="connsiteY182" fmla="*/ 177800 h 501650"/>
              <a:gd name="connsiteX183" fmla="*/ 215900 w 349250"/>
              <a:gd name="connsiteY183" fmla="*/ 180975 h 501650"/>
              <a:gd name="connsiteX184" fmla="*/ 212725 w 349250"/>
              <a:gd name="connsiteY184" fmla="*/ 180975 h 501650"/>
              <a:gd name="connsiteX185" fmla="*/ 212725 w 349250"/>
              <a:gd name="connsiteY185" fmla="*/ 177800 h 501650"/>
              <a:gd name="connsiteX186" fmla="*/ 209550 w 349250"/>
              <a:gd name="connsiteY186" fmla="*/ 177800 h 501650"/>
              <a:gd name="connsiteX187" fmla="*/ 206375 w 349250"/>
              <a:gd name="connsiteY187" fmla="*/ 177800 h 501650"/>
              <a:gd name="connsiteX188" fmla="*/ 206375 w 349250"/>
              <a:gd name="connsiteY188" fmla="*/ 174625 h 501650"/>
              <a:gd name="connsiteX189" fmla="*/ 203200 w 349250"/>
              <a:gd name="connsiteY189" fmla="*/ 174625 h 501650"/>
              <a:gd name="connsiteX190" fmla="*/ 203200 w 349250"/>
              <a:gd name="connsiteY190" fmla="*/ 177800 h 501650"/>
              <a:gd name="connsiteX191" fmla="*/ 200025 w 349250"/>
              <a:gd name="connsiteY191" fmla="*/ 177800 h 501650"/>
              <a:gd name="connsiteX192" fmla="*/ 200025 w 349250"/>
              <a:gd name="connsiteY192" fmla="*/ 180975 h 501650"/>
              <a:gd name="connsiteX193" fmla="*/ 196850 w 349250"/>
              <a:gd name="connsiteY193" fmla="*/ 180975 h 501650"/>
              <a:gd name="connsiteX194" fmla="*/ 200025 w 349250"/>
              <a:gd name="connsiteY194" fmla="*/ 184150 h 501650"/>
              <a:gd name="connsiteX195" fmla="*/ 196850 w 349250"/>
              <a:gd name="connsiteY195" fmla="*/ 187325 h 501650"/>
              <a:gd name="connsiteX196" fmla="*/ 196850 w 349250"/>
              <a:gd name="connsiteY196" fmla="*/ 190500 h 501650"/>
              <a:gd name="connsiteX197" fmla="*/ 196850 w 349250"/>
              <a:gd name="connsiteY197" fmla="*/ 193675 h 501650"/>
              <a:gd name="connsiteX198" fmla="*/ 196850 w 349250"/>
              <a:gd name="connsiteY198" fmla="*/ 200025 h 501650"/>
              <a:gd name="connsiteX199" fmla="*/ 196850 w 349250"/>
              <a:gd name="connsiteY199" fmla="*/ 203200 h 501650"/>
              <a:gd name="connsiteX200" fmla="*/ 193675 w 349250"/>
              <a:gd name="connsiteY200" fmla="*/ 203200 h 501650"/>
              <a:gd name="connsiteX201" fmla="*/ 193675 w 349250"/>
              <a:gd name="connsiteY201" fmla="*/ 209550 h 501650"/>
              <a:gd name="connsiteX202" fmla="*/ 193675 w 349250"/>
              <a:gd name="connsiteY202" fmla="*/ 212725 h 501650"/>
              <a:gd name="connsiteX203" fmla="*/ 193675 w 349250"/>
              <a:gd name="connsiteY203" fmla="*/ 215900 h 501650"/>
              <a:gd name="connsiteX204" fmla="*/ 193675 w 349250"/>
              <a:gd name="connsiteY204" fmla="*/ 219075 h 501650"/>
              <a:gd name="connsiteX205" fmla="*/ 190500 w 349250"/>
              <a:gd name="connsiteY205" fmla="*/ 219075 h 501650"/>
              <a:gd name="connsiteX206" fmla="*/ 193675 w 349250"/>
              <a:gd name="connsiteY206" fmla="*/ 222250 h 501650"/>
              <a:gd name="connsiteX207" fmla="*/ 190500 w 349250"/>
              <a:gd name="connsiteY207" fmla="*/ 222250 h 501650"/>
              <a:gd name="connsiteX208" fmla="*/ 190500 w 349250"/>
              <a:gd name="connsiteY208" fmla="*/ 228600 h 501650"/>
              <a:gd name="connsiteX209" fmla="*/ 190500 w 349250"/>
              <a:gd name="connsiteY209" fmla="*/ 234950 h 501650"/>
              <a:gd name="connsiteX210" fmla="*/ 187325 w 349250"/>
              <a:gd name="connsiteY210" fmla="*/ 234950 h 501650"/>
              <a:gd name="connsiteX211" fmla="*/ 187325 w 349250"/>
              <a:gd name="connsiteY211" fmla="*/ 238125 h 501650"/>
              <a:gd name="connsiteX212" fmla="*/ 187325 w 349250"/>
              <a:gd name="connsiteY212" fmla="*/ 241300 h 501650"/>
              <a:gd name="connsiteX213" fmla="*/ 187325 w 349250"/>
              <a:gd name="connsiteY213" fmla="*/ 244475 h 501650"/>
              <a:gd name="connsiteX214" fmla="*/ 187325 w 349250"/>
              <a:gd name="connsiteY214" fmla="*/ 247650 h 501650"/>
              <a:gd name="connsiteX215" fmla="*/ 187325 w 349250"/>
              <a:gd name="connsiteY215" fmla="*/ 250825 h 501650"/>
              <a:gd name="connsiteX216" fmla="*/ 184150 w 349250"/>
              <a:gd name="connsiteY216" fmla="*/ 250825 h 501650"/>
              <a:gd name="connsiteX217" fmla="*/ 184150 w 349250"/>
              <a:gd name="connsiteY217" fmla="*/ 257175 h 501650"/>
              <a:gd name="connsiteX218" fmla="*/ 184150 w 349250"/>
              <a:gd name="connsiteY218" fmla="*/ 260350 h 501650"/>
              <a:gd name="connsiteX219" fmla="*/ 184150 w 349250"/>
              <a:gd name="connsiteY219" fmla="*/ 266700 h 501650"/>
              <a:gd name="connsiteX220" fmla="*/ 184150 w 349250"/>
              <a:gd name="connsiteY220" fmla="*/ 269875 h 501650"/>
              <a:gd name="connsiteX221" fmla="*/ 180975 w 349250"/>
              <a:gd name="connsiteY221" fmla="*/ 269875 h 501650"/>
              <a:gd name="connsiteX222" fmla="*/ 180975 w 349250"/>
              <a:gd name="connsiteY222" fmla="*/ 266700 h 501650"/>
              <a:gd name="connsiteX223" fmla="*/ 177800 w 349250"/>
              <a:gd name="connsiteY223" fmla="*/ 266700 h 501650"/>
              <a:gd name="connsiteX224" fmla="*/ 174625 w 349250"/>
              <a:gd name="connsiteY224" fmla="*/ 266700 h 501650"/>
              <a:gd name="connsiteX225" fmla="*/ 171450 w 349250"/>
              <a:gd name="connsiteY225" fmla="*/ 266700 h 501650"/>
              <a:gd name="connsiteX226" fmla="*/ 168275 w 349250"/>
              <a:gd name="connsiteY226" fmla="*/ 266700 h 501650"/>
              <a:gd name="connsiteX227" fmla="*/ 165100 w 349250"/>
              <a:gd name="connsiteY227" fmla="*/ 266700 h 501650"/>
              <a:gd name="connsiteX228" fmla="*/ 161925 w 349250"/>
              <a:gd name="connsiteY228" fmla="*/ 263525 h 501650"/>
              <a:gd name="connsiteX229" fmla="*/ 158750 w 349250"/>
              <a:gd name="connsiteY229" fmla="*/ 263525 h 501650"/>
              <a:gd name="connsiteX230" fmla="*/ 152400 w 349250"/>
              <a:gd name="connsiteY230" fmla="*/ 263525 h 501650"/>
              <a:gd name="connsiteX231" fmla="*/ 146050 w 349250"/>
              <a:gd name="connsiteY231" fmla="*/ 263525 h 501650"/>
              <a:gd name="connsiteX232" fmla="*/ 142875 w 349250"/>
              <a:gd name="connsiteY232" fmla="*/ 260350 h 501650"/>
              <a:gd name="connsiteX233" fmla="*/ 142875 w 349250"/>
              <a:gd name="connsiteY233" fmla="*/ 263525 h 501650"/>
              <a:gd name="connsiteX234" fmla="*/ 146050 w 349250"/>
              <a:gd name="connsiteY234" fmla="*/ 263525 h 501650"/>
              <a:gd name="connsiteX235" fmla="*/ 146050 w 349250"/>
              <a:gd name="connsiteY235" fmla="*/ 266700 h 501650"/>
              <a:gd name="connsiteX236" fmla="*/ 149225 w 349250"/>
              <a:gd name="connsiteY236" fmla="*/ 266700 h 501650"/>
              <a:gd name="connsiteX237" fmla="*/ 152400 w 349250"/>
              <a:gd name="connsiteY237" fmla="*/ 266700 h 501650"/>
              <a:gd name="connsiteX238" fmla="*/ 152400 w 349250"/>
              <a:gd name="connsiteY238" fmla="*/ 269875 h 501650"/>
              <a:gd name="connsiteX239" fmla="*/ 149225 w 349250"/>
              <a:gd name="connsiteY239" fmla="*/ 269875 h 501650"/>
              <a:gd name="connsiteX240" fmla="*/ 149225 w 349250"/>
              <a:gd name="connsiteY240" fmla="*/ 273050 h 501650"/>
              <a:gd name="connsiteX241" fmla="*/ 152400 w 349250"/>
              <a:gd name="connsiteY241" fmla="*/ 276225 h 501650"/>
              <a:gd name="connsiteX242" fmla="*/ 152400 w 349250"/>
              <a:gd name="connsiteY242" fmla="*/ 279400 h 501650"/>
              <a:gd name="connsiteX243" fmla="*/ 155575 w 349250"/>
              <a:gd name="connsiteY243" fmla="*/ 279400 h 501650"/>
              <a:gd name="connsiteX244" fmla="*/ 155575 w 349250"/>
              <a:gd name="connsiteY244" fmla="*/ 282575 h 501650"/>
              <a:gd name="connsiteX245" fmla="*/ 158750 w 349250"/>
              <a:gd name="connsiteY245" fmla="*/ 282575 h 501650"/>
              <a:gd name="connsiteX246" fmla="*/ 161925 w 349250"/>
              <a:gd name="connsiteY246" fmla="*/ 282575 h 501650"/>
              <a:gd name="connsiteX247" fmla="*/ 161925 w 349250"/>
              <a:gd name="connsiteY247" fmla="*/ 285750 h 501650"/>
              <a:gd name="connsiteX248" fmla="*/ 161925 w 349250"/>
              <a:gd name="connsiteY248" fmla="*/ 288925 h 501650"/>
              <a:gd name="connsiteX249" fmla="*/ 165100 w 349250"/>
              <a:gd name="connsiteY249" fmla="*/ 288925 h 501650"/>
              <a:gd name="connsiteX250" fmla="*/ 168275 w 349250"/>
              <a:gd name="connsiteY250" fmla="*/ 288925 h 501650"/>
              <a:gd name="connsiteX251" fmla="*/ 168275 w 349250"/>
              <a:gd name="connsiteY251" fmla="*/ 292100 h 501650"/>
              <a:gd name="connsiteX252" fmla="*/ 168275 w 349250"/>
              <a:gd name="connsiteY252" fmla="*/ 295275 h 501650"/>
              <a:gd name="connsiteX253" fmla="*/ 171450 w 349250"/>
              <a:gd name="connsiteY253" fmla="*/ 295275 h 501650"/>
              <a:gd name="connsiteX254" fmla="*/ 171450 w 349250"/>
              <a:gd name="connsiteY254" fmla="*/ 298450 h 501650"/>
              <a:gd name="connsiteX255" fmla="*/ 174625 w 349250"/>
              <a:gd name="connsiteY255" fmla="*/ 298450 h 501650"/>
              <a:gd name="connsiteX256" fmla="*/ 177800 w 349250"/>
              <a:gd name="connsiteY256" fmla="*/ 298450 h 501650"/>
              <a:gd name="connsiteX257" fmla="*/ 177800 w 349250"/>
              <a:gd name="connsiteY257" fmla="*/ 301625 h 501650"/>
              <a:gd name="connsiteX258" fmla="*/ 180975 w 349250"/>
              <a:gd name="connsiteY258" fmla="*/ 301625 h 501650"/>
              <a:gd name="connsiteX259" fmla="*/ 180975 w 349250"/>
              <a:gd name="connsiteY259" fmla="*/ 298450 h 501650"/>
              <a:gd name="connsiteX260" fmla="*/ 177800 w 349250"/>
              <a:gd name="connsiteY260" fmla="*/ 295275 h 501650"/>
              <a:gd name="connsiteX261" fmla="*/ 180975 w 349250"/>
              <a:gd name="connsiteY261" fmla="*/ 295275 h 501650"/>
              <a:gd name="connsiteX262" fmla="*/ 180975 w 349250"/>
              <a:gd name="connsiteY262" fmla="*/ 292100 h 501650"/>
              <a:gd name="connsiteX263" fmla="*/ 184150 w 349250"/>
              <a:gd name="connsiteY263" fmla="*/ 292100 h 501650"/>
              <a:gd name="connsiteX264" fmla="*/ 184150 w 349250"/>
              <a:gd name="connsiteY264" fmla="*/ 288925 h 501650"/>
              <a:gd name="connsiteX265" fmla="*/ 187325 w 349250"/>
              <a:gd name="connsiteY265" fmla="*/ 288925 h 501650"/>
              <a:gd name="connsiteX266" fmla="*/ 187325 w 349250"/>
              <a:gd name="connsiteY266" fmla="*/ 292100 h 501650"/>
              <a:gd name="connsiteX267" fmla="*/ 187325 w 349250"/>
              <a:gd name="connsiteY267" fmla="*/ 295275 h 501650"/>
              <a:gd name="connsiteX268" fmla="*/ 190500 w 349250"/>
              <a:gd name="connsiteY268" fmla="*/ 295275 h 501650"/>
              <a:gd name="connsiteX269" fmla="*/ 193675 w 349250"/>
              <a:gd name="connsiteY269" fmla="*/ 295275 h 501650"/>
              <a:gd name="connsiteX270" fmla="*/ 193675 w 349250"/>
              <a:gd name="connsiteY270" fmla="*/ 298450 h 501650"/>
              <a:gd name="connsiteX271" fmla="*/ 196850 w 349250"/>
              <a:gd name="connsiteY271" fmla="*/ 298450 h 501650"/>
              <a:gd name="connsiteX272" fmla="*/ 203200 w 349250"/>
              <a:gd name="connsiteY272" fmla="*/ 298450 h 501650"/>
              <a:gd name="connsiteX273" fmla="*/ 203200 w 349250"/>
              <a:gd name="connsiteY273" fmla="*/ 301625 h 501650"/>
              <a:gd name="connsiteX274" fmla="*/ 203200 w 349250"/>
              <a:gd name="connsiteY274" fmla="*/ 304800 h 501650"/>
              <a:gd name="connsiteX275" fmla="*/ 206375 w 349250"/>
              <a:gd name="connsiteY275" fmla="*/ 304800 h 501650"/>
              <a:gd name="connsiteX276" fmla="*/ 206375 w 349250"/>
              <a:gd name="connsiteY276" fmla="*/ 307975 h 501650"/>
              <a:gd name="connsiteX277" fmla="*/ 209550 w 349250"/>
              <a:gd name="connsiteY277" fmla="*/ 307975 h 501650"/>
              <a:gd name="connsiteX278" fmla="*/ 212725 w 349250"/>
              <a:gd name="connsiteY278" fmla="*/ 307975 h 501650"/>
              <a:gd name="connsiteX279" fmla="*/ 222250 w 349250"/>
              <a:gd name="connsiteY279" fmla="*/ 307975 h 501650"/>
              <a:gd name="connsiteX280" fmla="*/ 225425 w 349250"/>
              <a:gd name="connsiteY280" fmla="*/ 304800 h 501650"/>
              <a:gd name="connsiteX281" fmla="*/ 225425 w 349250"/>
              <a:gd name="connsiteY281" fmla="*/ 307975 h 501650"/>
              <a:gd name="connsiteX282" fmla="*/ 228600 w 349250"/>
              <a:gd name="connsiteY282" fmla="*/ 307975 h 501650"/>
              <a:gd name="connsiteX283" fmla="*/ 228600 w 349250"/>
              <a:gd name="connsiteY283" fmla="*/ 311150 h 501650"/>
              <a:gd name="connsiteX284" fmla="*/ 231775 w 349250"/>
              <a:gd name="connsiteY284" fmla="*/ 311150 h 501650"/>
              <a:gd name="connsiteX285" fmla="*/ 234950 w 349250"/>
              <a:gd name="connsiteY285" fmla="*/ 311150 h 501650"/>
              <a:gd name="connsiteX286" fmla="*/ 238125 w 349250"/>
              <a:gd name="connsiteY286" fmla="*/ 311150 h 501650"/>
              <a:gd name="connsiteX287" fmla="*/ 241300 w 349250"/>
              <a:gd name="connsiteY287" fmla="*/ 311150 h 501650"/>
              <a:gd name="connsiteX288" fmla="*/ 241300 w 349250"/>
              <a:gd name="connsiteY288" fmla="*/ 314325 h 501650"/>
              <a:gd name="connsiteX289" fmla="*/ 247650 w 349250"/>
              <a:gd name="connsiteY289" fmla="*/ 314325 h 501650"/>
              <a:gd name="connsiteX290" fmla="*/ 247650 w 349250"/>
              <a:gd name="connsiteY290" fmla="*/ 317500 h 501650"/>
              <a:gd name="connsiteX291" fmla="*/ 250825 w 349250"/>
              <a:gd name="connsiteY291" fmla="*/ 317500 h 501650"/>
              <a:gd name="connsiteX292" fmla="*/ 250825 w 349250"/>
              <a:gd name="connsiteY292" fmla="*/ 320675 h 501650"/>
              <a:gd name="connsiteX293" fmla="*/ 247650 w 349250"/>
              <a:gd name="connsiteY293" fmla="*/ 320675 h 501650"/>
              <a:gd name="connsiteX294" fmla="*/ 250825 w 349250"/>
              <a:gd name="connsiteY294" fmla="*/ 327025 h 501650"/>
              <a:gd name="connsiteX295" fmla="*/ 247650 w 349250"/>
              <a:gd name="connsiteY295" fmla="*/ 327025 h 501650"/>
              <a:gd name="connsiteX296" fmla="*/ 247650 w 349250"/>
              <a:gd name="connsiteY296" fmla="*/ 330200 h 501650"/>
              <a:gd name="connsiteX297" fmla="*/ 244475 w 349250"/>
              <a:gd name="connsiteY297" fmla="*/ 330200 h 501650"/>
              <a:gd name="connsiteX298" fmla="*/ 244475 w 349250"/>
              <a:gd name="connsiteY298" fmla="*/ 336550 h 501650"/>
              <a:gd name="connsiteX299" fmla="*/ 244475 w 349250"/>
              <a:gd name="connsiteY299" fmla="*/ 339725 h 501650"/>
              <a:gd name="connsiteX300" fmla="*/ 244475 w 349250"/>
              <a:gd name="connsiteY300" fmla="*/ 342900 h 501650"/>
              <a:gd name="connsiteX301" fmla="*/ 244475 w 349250"/>
              <a:gd name="connsiteY301" fmla="*/ 346075 h 501650"/>
              <a:gd name="connsiteX302" fmla="*/ 247650 w 349250"/>
              <a:gd name="connsiteY302" fmla="*/ 346075 h 501650"/>
              <a:gd name="connsiteX303" fmla="*/ 250825 w 349250"/>
              <a:gd name="connsiteY303" fmla="*/ 349250 h 501650"/>
              <a:gd name="connsiteX304" fmla="*/ 254000 w 349250"/>
              <a:gd name="connsiteY304" fmla="*/ 346075 h 501650"/>
              <a:gd name="connsiteX305" fmla="*/ 257175 w 349250"/>
              <a:gd name="connsiteY305" fmla="*/ 349250 h 501650"/>
              <a:gd name="connsiteX306" fmla="*/ 260350 w 349250"/>
              <a:gd name="connsiteY306" fmla="*/ 349250 h 501650"/>
              <a:gd name="connsiteX307" fmla="*/ 263525 w 349250"/>
              <a:gd name="connsiteY307" fmla="*/ 349250 h 501650"/>
              <a:gd name="connsiteX308" fmla="*/ 266700 w 349250"/>
              <a:gd name="connsiteY308" fmla="*/ 349250 h 501650"/>
              <a:gd name="connsiteX309" fmla="*/ 269875 w 349250"/>
              <a:gd name="connsiteY309" fmla="*/ 352425 h 501650"/>
              <a:gd name="connsiteX310" fmla="*/ 269875 w 349250"/>
              <a:gd name="connsiteY310" fmla="*/ 349250 h 501650"/>
              <a:gd name="connsiteX311" fmla="*/ 273050 w 349250"/>
              <a:gd name="connsiteY311" fmla="*/ 352425 h 501650"/>
              <a:gd name="connsiteX312" fmla="*/ 276225 w 349250"/>
              <a:gd name="connsiteY312" fmla="*/ 352425 h 501650"/>
              <a:gd name="connsiteX313" fmla="*/ 282575 w 349250"/>
              <a:gd name="connsiteY313" fmla="*/ 352425 h 501650"/>
              <a:gd name="connsiteX314" fmla="*/ 285750 w 349250"/>
              <a:gd name="connsiteY314" fmla="*/ 352425 h 501650"/>
              <a:gd name="connsiteX315" fmla="*/ 288925 w 349250"/>
              <a:gd name="connsiteY315" fmla="*/ 355600 h 501650"/>
              <a:gd name="connsiteX316" fmla="*/ 292100 w 349250"/>
              <a:gd name="connsiteY316" fmla="*/ 352425 h 501650"/>
              <a:gd name="connsiteX317" fmla="*/ 292100 w 349250"/>
              <a:gd name="connsiteY317" fmla="*/ 355600 h 501650"/>
              <a:gd name="connsiteX318" fmla="*/ 298450 w 349250"/>
              <a:gd name="connsiteY318" fmla="*/ 355600 h 501650"/>
              <a:gd name="connsiteX319" fmla="*/ 301625 w 349250"/>
              <a:gd name="connsiteY319" fmla="*/ 355600 h 501650"/>
              <a:gd name="connsiteX320" fmla="*/ 301625 w 349250"/>
              <a:gd name="connsiteY320" fmla="*/ 358775 h 501650"/>
              <a:gd name="connsiteX321" fmla="*/ 298450 w 349250"/>
              <a:gd name="connsiteY321" fmla="*/ 361950 h 501650"/>
              <a:gd name="connsiteX322" fmla="*/ 298450 w 349250"/>
              <a:gd name="connsiteY322" fmla="*/ 365125 h 501650"/>
              <a:gd name="connsiteX323" fmla="*/ 298450 w 349250"/>
              <a:gd name="connsiteY323" fmla="*/ 368300 h 501650"/>
              <a:gd name="connsiteX324" fmla="*/ 298450 w 349250"/>
              <a:gd name="connsiteY324" fmla="*/ 371475 h 501650"/>
              <a:gd name="connsiteX325" fmla="*/ 298450 w 349250"/>
              <a:gd name="connsiteY325" fmla="*/ 374650 h 501650"/>
              <a:gd name="connsiteX326" fmla="*/ 298450 w 349250"/>
              <a:gd name="connsiteY326" fmla="*/ 381000 h 501650"/>
              <a:gd name="connsiteX327" fmla="*/ 295275 w 349250"/>
              <a:gd name="connsiteY327" fmla="*/ 381000 h 501650"/>
              <a:gd name="connsiteX328" fmla="*/ 295275 w 349250"/>
              <a:gd name="connsiteY328" fmla="*/ 384175 h 501650"/>
              <a:gd name="connsiteX329" fmla="*/ 295275 w 349250"/>
              <a:gd name="connsiteY329" fmla="*/ 390525 h 501650"/>
              <a:gd name="connsiteX330" fmla="*/ 295275 w 349250"/>
              <a:gd name="connsiteY330" fmla="*/ 393700 h 501650"/>
              <a:gd name="connsiteX331" fmla="*/ 295275 w 349250"/>
              <a:gd name="connsiteY331" fmla="*/ 396875 h 501650"/>
              <a:gd name="connsiteX332" fmla="*/ 295275 w 349250"/>
              <a:gd name="connsiteY332" fmla="*/ 400050 h 501650"/>
              <a:gd name="connsiteX333" fmla="*/ 292100 w 349250"/>
              <a:gd name="connsiteY333" fmla="*/ 400050 h 501650"/>
              <a:gd name="connsiteX334" fmla="*/ 292100 w 349250"/>
              <a:gd name="connsiteY334" fmla="*/ 403225 h 501650"/>
              <a:gd name="connsiteX335" fmla="*/ 292100 w 349250"/>
              <a:gd name="connsiteY335" fmla="*/ 406400 h 501650"/>
              <a:gd name="connsiteX336" fmla="*/ 292100 w 349250"/>
              <a:gd name="connsiteY336" fmla="*/ 409575 h 501650"/>
              <a:gd name="connsiteX337" fmla="*/ 292100 w 349250"/>
              <a:gd name="connsiteY337" fmla="*/ 412750 h 501650"/>
              <a:gd name="connsiteX338" fmla="*/ 292100 w 349250"/>
              <a:gd name="connsiteY338" fmla="*/ 415925 h 501650"/>
              <a:gd name="connsiteX339" fmla="*/ 288925 w 349250"/>
              <a:gd name="connsiteY339" fmla="*/ 419100 h 501650"/>
              <a:gd name="connsiteX340" fmla="*/ 288925 w 349250"/>
              <a:gd name="connsiteY340" fmla="*/ 422275 h 501650"/>
              <a:gd name="connsiteX341" fmla="*/ 288925 w 349250"/>
              <a:gd name="connsiteY341" fmla="*/ 425450 h 501650"/>
              <a:gd name="connsiteX342" fmla="*/ 288925 w 349250"/>
              <a:gd name="connsiteY342" fmla="*/ 428625 h 501650"/>
              <a:gd name="connsiteX343" fmla="*/ 288925 w 349250"/>
              <a:gd name="connsiteY343" fmla="*/ 431800 h 501650"/>
              <a:gd name="connsiteX344" fmla="*/ 288925 w 349250"/>
              <a:gd name="connsiteY344" fmla="*/ 434975 h 501650"/>
              <a:gd name="connsiteX345" fmla="*/ 285750 w 349250"/>
              <a:gd name="connsiteY345" fmla="*/ 438150 h 501650"/>
              <a:gd name="connsiteX346" fmla="*/ 285750 w 349250"/>
              <a:gd name="connsiteY346" fmla="*/ 441325 h 501650"/>
              <a:gd name="connsiteX347" fmla="*/ 285750 w 349250"/>
              <a:gd name="connsiteY347" fmla="*/ 444500 h 501650"/>
              <a:gd name="connsiteX348" fmla="*/ 285750 w 349250"/>
              <a:gd name="connsiteY348" fmla="*/ 447675 h 501650"/>
              <a:gd name="connsiteX349" fmla="*/ 285750 w 349250"/>
              <a:gd name="connsiteY349" fmla="*/ 454025 h 501650"/>
              <a:gd name="connsiteX350" fmla="*/ 282575 w 349250"/>
              <a:gd name="connsiteY350" fmla="*/ 457200 h 501650"/>
              <a:gd name="connsiteX351" fmla="*/ 282575 w 349250"/>
              <a:gd name="connsiteY351" fmla="*/ 460375 h 501650"/>
              <a:gd name="connsiteX352" fmla="*/ 282575 w 349250"/>
              <a:gd name="connsiteY352" fmla="*/ 463550 h 501650"/>
              <a:gd name="connsiteX353" fmla="*/ 282575 w 349250"/>
              <a:gd name="connsiteY353" fmla="*/ 466725 h 501650"/>
              <a:gd name="connsiteX354" fmla="*/ 282575 w 349250"/>
              <a:gd name="connsiteY354" fmla="*/ 469900 h 501650"/>
              <a:gd name="connsiteX355" fmla="*/ 282575 w 349250"/>
              <a:gd name="connsiteY355" fmla="*/ 473075 h 501650"/>
              <a:gd name="connsiteX356" fmla="*/ 279400 w 349250"/>
              <a:gd name="connsiteY356" fmla="*/ 476250 h 501650"/>
              <a:gd name="connsiteX357" fmla="*/ 279400 w 349250"/>
              <a:gd name="connsiteY357" fmla="*/ 479425 h 501650"/>
              <a:gd name="connsiteX358" fmla="*/ 279400 w 349250"/>
              <a:gd name="connsiteY358" fmla="*/ 482600 h 501650"/>
              <a:gd name="connsiteX359" fmla="*/ 279400 w 349250"/>
              <a:gd name="connsiteY359" fmla="*/ 485775 h 501650"/>
              <a:gd name="connsiteX360" fmla="*/ 279400 w 349250"/>
              <a:gd name="connsiteY360" fmla="*/ 492125 h 501650"/>
              <a:gd name="connsiteX361" fmla="*/ 276225 w 349250"/>
              <a:gd name="connsiteY361" fmla="*/ 495300 h 501650"/>
              <a:gd name="connsiteX362" fmla="*/ 276225 w 349250"/>
              <a:gd name="connsiteY362" fmla="*/ 498475 h 501650"/>
              <a:gd name="connsiteX363" fmla="*/ 276225 w 349250"/>
              <a:gd name="connsiteY363" fmla="*/ 501650 h 501650"/>
              <a:gd name="connsiteX364" fmla="*/ 273050 w 349250"/>
              <a:gd name="connsiteY364" fmla="*/ 501650 h 501650"/>
              <a:gd name="connsiteX365" fmla="*/ 266700 w 349250"/>
              <a:gd name="connsiteY365" fmla="*/ 501650 h 501650"/>
              <a:gd name="connsiteX366" fmla="*/ 263525 w 349250"/>
              <a:gd name="connsiteY366" fmla="*/ 498475 h 501650"/>
              <a:gd name="connsiteX367" fmla="*/ 260350 w 349250"/>
              <a:gd name="connsiteY367" fmla="*/ 498475 h 501650"/>
              <a:gd name="connsiteX368" fmla="*/ 238125 w 349250"/>
              <a:gd name="connsiteY368" fmla="*/ 495300 h 501650"/>
              <a:gd name="connsiteX369" fmla="*/ 231775 w 349250"/>
              <a:gd name="connsiteY369" fmla="*/ 495300 h 501650"/>
              <a:gd name="connsiteX370" fmla="*/ 187325 w 349250"/>
              <a:gd name="connsiteY370" fmla="*/ 485775 h 501650"/>
              <a:gd name="connsiteX371" fmla="*/ 158750 w 349250"/>
              <a:gd name="connsiteY371" fmla="*/ 482600 h 501650"/>
              <a:gd name="connsiteX372" fmla="*/ 155575 w 349250"/>
              <a:gd name="connsiteY372" fmla="*/ 479425 h 501650"/>
              <a:gd name="connsiteX373" fmla="*/ 152400 w 349250"/>
              <a:gd name="connsiteY373" fmla="*/ 479425 h 501650"/>
              <a:gd name="connsiteX374" fmla="*/ 142875 w 349250"/>
              <a:gd name="connsiteY374" fmla="*/ 479425 h 501650"/>
              <a:gd name="connsiteX375" fmla="*/ 114300 w 349250"/>
              <a:gd name="connsiteY375" fmla="*/ 473075 h 501650"/>
              <a:gd name="connsiteX376" fmla="*/ 92075 w 349250"/>
              <a:gd name="connsiteY376" fmla="*/ 469900 h 501650"/>
              <a:gd name="connsiteX377" fmla="*/ 88900 w 349250"/>
              <a:gd name="connsiteY377" fmla="*/ 469900 h 501650"/>
              <a:gd name="connsiteX378" fmla="*/ 79375 w 349250"/>
              <a:gd name="connsiteY378" fmla="*/ 466725 h 501650"/>
              <a:gd name="connsiteX379" fmla="*/ 73025 w 349250"/>
              <a:gd name="connsiteY379" fmla="*/ 466725 h 501650"/>
              <a:gd name="connsiteX380" fmla="*/ 34925 w 349250"/>
              <a:gd name="connsiteY380" fmla="*/ 457200 h 501650"/>
              <a:gd name="connsiteX381" fmla="*/ 12700 w 349250"/>
              <a:gd name="connsiteY381" fmla="*/ 454025 h 501650"/>
              <a:gd name="connsiteX382" fmla="*/ 0 w 349250"/>
              <a:gd name="connsiteY382" fmla="*/ 450850 h 501650"/>
              <a:gd name="connsiteX383" fmla="*/ 6350 w 349250"/>
              <a:gd name="connsiteY383" fmla="*/ 419100 h 501650"/>
              <a:gd name="connsiteX384" fmla="*/ 15875 w 349250"/>
              <a:gd name="connsiteY384" fmla="*/ 365125 h 501650"/>
              <a:gd name="connsiteX385" fmla="*/ 25400 w 349250"/>
              <a:gd name="connsiteY385" fmla="*/ 323850 h 501650"/>
              <a:gd name="connsiteX386" fmla="*/ 25400 w 349250"/>
              <a:gd name="connsiteY386" fmla="*/ 317500 h 501650"/>
              <a:gd name="connsiteX387" fmla="*/ 34925 w 349250"/>
              <a:gd name="connsiteY387" fmla="*/ 263525 h 501650"/>
              <a:gd name="connsiteX388" fmla="*/ 38100 w 349250"/>
              <a:gd name="connsiteY388" fmla="*/ 254000 h 501650"/>
              <a:gd name="connsiteX389" fmla="*/ 41275 w 349250"/>
              <a:gd name="connsiteY389" fmla="*/ 241300 h 501650"/>
              <a:gd name="connsiteX390" fmla="*/ 41275 w 349250"/>
              <a:gd name="connsiteY390" fmla="*/ 234950 h 501650"/>
              <a:gd name="connsiteX391" fmla="*/ 44450 w 349250"/>
              <a:gd name="connsiteY391" fmla="*/ 219075 h 501650"/>
              <a:gd name="connsiteX392" fmla="*/ 44450 w 349250"/>
              <a:gd name="connsiteY392" fmla="*/ 215900 h 501650"/>
              <a:gd name="connsiteX393" fmla="*/ 44450 w 349250"/>
              <a:gd name="connsiteY393" fmla="*/ 212725 h 501650"/>
              <a:gd name="connsiteX394" fmla="*/ 50800 w 349250"/>
              <a:gd name="connsiteY394" fmla="*/ 190500 h 501650"/>
              <a:gd name="connsiteX395" fmla="*/ 53975 w 349250"/>
              <a:gd name="connsiteY395" fmla="*/ 171450 h 501650"/>
              <a:gd name="connsiteX396" fmla="*/ 53975 w 349250"/>
              <a:gd name="connsiteY396" fmla="*/ 165100 h 501650"/>
              <a:gd name="connsiteX397" fmla="*/ 57150 w 349250"/>
              <a:gd name="connsiteY397" fmla="*/ 155575 h 501650"/>
              <a:gd name="connsiteX398" fmla="*/ 60325 w 349250"/>
              <a:gd name="connsiteY398" fmla="*/ 139700 h 501650"/>
              <a:gd name="connsiteX399" fmla="*/ 60325 w 349250"/>
              <a:gd name="connsiteY399" fmla="*/ 136525 h 501650"/>
              <a:gd name="connsiteX400" fmla="*/ 60325 w 349250"/>
              <a:gd name="connsiteY400" fmla="*/ 133350 h 501650"/>
              <a:gd name="connsiteX401" fmla="*/ 60325 w 349250"/>
              <a:gd name="connsiteY401" fmla="*/ 130175 h 501650"/>
              <a:gd name="connsiteX402" fmla="*/ 63500 w 349250"/>
              <a:gd name="connsiteY402" fmla="*/ 114300 h 501650"/>
              <a:gd name="connsiteX403" fmla="*/ 63500 w 349250"/>
              <a:gd name="connsiteY403" fmla="*/ 107950 h 501650"/>
              <a:gd name="connsiteX404" fmla="*/ 66675 w 349250"/>
              <a:gd name="connsiteY404" fmla="*/ 101600 h 501650"/>
              <a:gd name="connsiteX405" fmla="*/ 73025 w 349250"/>
              <a:gd name="connsiteY405" fmla="*/ 98425 h 501650"/>
              <a:gd name="connsiteX406" fmla="*/ 76200 w 349250"/>
              <a:gd name="connsiteY406" fmla="*/ 98425 h 501650"/>
              <a:gd name="connsiteX407" fmla="*/ 76200 w 349250"/>
              <a:gd name="connsiteY407" fmla="*/ 101600 h 501650"/>
              <a:gd name="connsiteX408" fmla="*/ 76200 w 349250"/>
              <a:gd name="connsiteY408" fmla="*/ 104775 h 501650"/>
              <a:gd name="connsiteX409" fmla="*/ 76200 w 349250"/>
              <a:gd name="connsiteY409" fmla="*/ 107950 h 501650"/>
              <a:gd name="connsiteX410" fmla="*/ 79375 w 349250"/>
              <a:gd name="connsiteY410" fmla="*/ 107950 h 501650"/>
              <a:gd name="connsiteX411" fmla="*/ 79375 w 349250"/>
              <a:gd name="connsiteY411" fmla="*/ 111125 h 501650"/>
              <a:gd name="connsiteX412" fmla="*/ 82550 w 349250"/>
              <a:gd name="connsiteY412" fmla="*/ 111125 h 501650"/>
              <a:gd name="connsiteX413" fmla="*/ 82550 w 349250"/>
              <a:gd name="connsiteY413" fmla="*/ 114300 h 501650"/>
              <a:gd name="connsiteX414" fmla="*/ 85725 w 349250"/>
              <a:gd name="connsiteY414" fmla="*/ 114300 h 501650"/>
              <a:gd name="connsiteX415" fmla="*/ 88900 w 349250"/>
              <a:gd name="connsiteY415" fmla="*/ 117475 h 501650"/>
              <a:gd name="connsiteX416" fmla="*/ 88900 w 349250"/>
              <a:gd name="connsiteY416" fmla="*/ 120650 h 501650"/>
              <a:gd name="connsiteX417" fmla="*/ 92075 w 349250"/>
              <a:gd name="connsiteY417" fmla="*/ 117475 h 501650"/>
              <a:gd name="connsiteX418" fmla="*/ 92075 w 349250"/>
              <a:gd name="connsiteY418" fmla="*/ 120650 h 501650"/>
              <a:gd name="connsiteX419" fmla="*/ 95250 w 349250"/>
              <a:gd name="connsiteY419" fmla="*/ 120650 h 501650"/>
              <a:gd name="connsiteX420" fmla="*/ 95250 w 349250"/>
              <a:gd name="connsiteY420" fmla="*/ 117475 h 501650"/>
              <a:gd name="connsiteX421" fmla="*/ 98425 w 349250"/>
              <a:gd name="connsiteY421" fmla="*/ 117475 h 501650"/>
              <a:gd name="connsiteX422" fmla="*/ 98425 w 349250"/>
              <a:gd name="connsiteY422" fmla="*/ 120650 h 501650"/>
              <a:gd name="connsiteX423" fmla="*/ 101600 w 349250"/>
              <a:gd name="connsiteY423" fmla="*/ 120650 h 501650"/>
              <a:gd name="connsiteX424" fmla="*/ 101600 w 349250"/>
              <a:gd name="connsiteY424" fmla="*/ 117475 h 501650"/>
              <a:gd name="connsiteX425" fmla="*/ 104775 w 349250"/>
              <a:gd name="connsiteY425" fmla="*/ 117475 h 501650"/>
              <a:gd name="connsiteX426" fmla="*/ 104775 w 349250"/>
              <a:gd name="connsiteY426" fmla="*/ 120650 h 501650"/>
              <a:gd name="connsiteX427" fmla="*/ 107950 w 349250"/>
              <a:gd name="connsiteY427" fmla="*/ 120650 h 501650"/>
              <a:gd name="connsiteX428" fmla="*/ 107950 w 349250"/>
              <a:gd name="connsiteY428" fmla="*/ 117475 h 501650"/>
              <a:gd name="connsiteX429" fmla="*/ 107950 w 349250"/>
              <a:gd name="connsiteY429" fmla="*/ 114300 h 501650"/>
              <a:gd name="connsiteX430" fmla="*/ 107950 w 349250"/>
              <a:gd name="connsiteY430" fmla="*/ 111125 h 501650"/>
              <a:gd name="connsiteX431" fmla="*/ 107950 w 349250"/>
              <a:gd name="connsiteY431" fmla="*/ 107950 h 501650"/>
              <a:gd name="connsiteX432" fmla="*/ 107950 w 349250"/>
              <a:gd name="connsiteY432" fmla="*/ 104775 h 501650"/>
              <a:gd name="connsiteX433" fmla="*/ 111125 w 349250"/>
              <a:gd name="connsiteY433" fmla="*/ 104775 h 501650"/>
              <a:gd name="connsiteX434" fmla="*/ 111125 w 349250"/>
              <a:gd name="connsiteY434" fmla="*/ 101600 h 501650"/>
              <a:gd name="connsiteX435" fmla="*/ 111125 w 349250"/>
              <a:gd name="connsiteY435" fmla="*/ 98425 h 501650"/>
              <a:gd name="connsiteX436" fmla="*/ 111125 w 349250"/>
              <a:gd name="connsiteY436" fmla="*/ 95250 h 501650"/>
              <a:gd name="connsiteX437" fmla="*/ 111125 w 349250"/>
              <a:gd name="connsiteY437" fmla="*/ 92075 h 501650"/>
              <a:gd name="connsiteX438" fmla="*/ 114300 w 349250"/>
              <a:gd name="connsiteY438" fmla="*/ 88900 h 501650"/>
              <a:gd name="connsiteX439" fmla="*/ 111125 w 349250"/>
              <a:gd name="connsiteY439" fmla="*/ 85725 h 501650"/>
              <a:gd name="connsiteX440" fmla="*/ 114300 w 349250"/>
              <a:gd name="connsiteY440" fmla="*/ 85725 h 501650"/>
              <a:gd name="connsiteX441" fmla="*/ 117475 w 349250"/>
              <a:gd name="connsiteY441" fmla="*/ 88900 h 501650"/>
              <a:gd name="connsiteX442" fmla="*/ 120650 w 349250"/>
              <a:gd name="connsiteY442" fmla="*/ 88900 h 501650"/>
              <a:gd name="connsiteX443" fmla="*/ 123825 w 349250"/>
              <a:gd name="connsiteY443" fmla="*/ 88900 h 501650"/>
              <a:gd name="connsiteX444" fmla="*/ 127000 w 349250"/>
              <a:gd name="connsiteY444" fmla="*/ 88900 h 501650"/>
              <a:gd name="connsiteX445" fmla="*/ 130175 w 349250"/>
              <a:gd name="connsiteY445" fmla="*/ 88900 h 501650"/>
              <a:gd name="connsiteX446" fmla="*/ 133350 w 349250"/>
              <a:gd name="connsiteY446" fmla="*/ 92075 h 501650"/>
              <a:gd name="connsiteX447" fmla="*/ 133350 w 349250"/>
              <a:gd name="connsiteY447" fmla="*/ 88900 h 501650"/>
              <a:gd name="connsiteX448" fmla="*/ 133350 w 349250"/>
              <a:gd name="connsiteY448" fmla="*/ 85725 h 501650"/>
              <a:gd name="connsiteX449" fmla="*/ 136525 w 349250"/>
              <a:gd name="connsiteY449" fmla="*/ 85725 h 501650"/>
              <a:gd name="connsiteX450" fmla="*/ 139700 w 349250"/>
              <a:gd name="connsiteY450" fmla="*/ 85725 h 501650"/>
              <a:gd name="connsiteX451" fmla="*/ 139700 w 349250"/>
              <a:gd name="connsiteY451" fmla="*/ 79375 h 501650"/>
              <a:gd name="connsiteX452" fmla="*/ 139700 w 349250"/>
              <a:gd name="connsiteY452" fmla="*/ 76200 h 501650"/>
              <a:gd name="connsiteX453" fmla="*/ 142875 w 349250"/>
              <a:gd name="connsiteY453" fmla="*/ 76200 h 501650"/>
              <a:gd name="connsiteX454" fmla="*/ 146050 w 349250"/>
              <a:gd name="connsiteY454" fmla="*/ 76200 h 501650"/>
              <a:gd name="connsiteX455" fmla="*/ 149225 w 349250"/>
              <a:gd name="connsiteY455" fmla="*/ 76200 h 501650"/>
              <a:gd name="connsiteX456" fmla="*/ 152400 w 349250"/>
              <a:gd name="connsiteY456" fmla="*/ 76200 h 501650"/>
              <a:gd name="connsiteX457" fmla="*/ 152400 w 349250"/>
              <a:gd name="connsiteY457" fmla="*/ 73025 h 501650"/>
              <a:gd name="connsiteX458" fmla="*/ 152400 w 349250"/>
              <a:gd name="connsiteY458" fmla="*/ 66675 h 501650"/>
              <a:gd name="connsiteX459" fmla="*/ 152400 w 349250"/>
              <a:gd name="connsiteY459" fmla="*/ 63500 h 501650"/>
              <a:gd name="connsiteX460" fmla="*/ 152400 w 349250"/>
              <a:gd name="connsiteY460" fmla="*/ 60325 h 501650"/>
              <a:gd name="connsiteX461" fmla="*/ 155575 w 349250"/>
              <a:gd name="connsiteY461" fmla="*/ 60325 h 501650"/>
              <a:gd name="connsiteX462" fmla="*/ 158750 w 349250"/>
              <a:gd name="connsiteY462" fmla="*/ 63500 h 501650"/>
              <a:gd name="connsiteX463" fmla="*/ 161925 w 349250"/>
              <a:gd name="connsiteY463" fmla="*/ 63500 h 501650"/>
              <a:gd name="connsiteX464" fmla="*/ 165100 w 349250"/>
              <a:gd name="connsiteY464" fmla="*/ 63500 h 501650"/>
              <a:gd name="connsiteX465" fmla="*/ 165100 w 349250"/>
              <a:gd name="connsiteY465" fmla="*/ 60325 h 501650"/>
              <a:gd name="connsiteX466" fmla="*/ 168275 w 349250"/>
              <a:gd name="connsiteY466" fmla="*/ 60325 h 501650"/>
              <a:gd name="connsiteX467" fmla="*/ 168275 w 349250"/>
              <a:gd name="connsiteY467" fmla="*/ 53975 h 501650"/>
              <a:gd name="connsiteX468" fmla="*/ 171450 w 349250"/>
              <a:gd name="connsiteY468" fmla="*/ 53975 h 501650"/>
              <a:gd name="connsiteX469" fmla="*/ 171450 w 349250"/>
              <a:gd name="connsiteY469" fmla="*/ 50800 h 501650"/>
              <a:gd name="connsiteX470" fmla="*/ 171450 w 349250"/>
              <a:gd name="connsiteY470" fmla="*/ 47625 h 501650"/>
              <a:gd name="connsiteX471" fmla="*/ 171450 w 349250"/>
              <a:gd name="connsiteY471" fmla="*/ 44450 h 501650"/>
              <a:gd name="connsiteX472" fmla="*/ 171450 w 349250"/>
              <a:gd name="connsiteY472" fmla="*/ 41275 h 501650"/>
              <a:gd name="connsiteX473" fmla="*/ 174625 w 349250"/>
              <a:gd name="connsiteY473" fmla="*/ 41275 h 501650"/>
              <a:gd name="connsiteX474" fmla="*/ 174625 w 349250"/>
              <a:gd name="connsiteY474" fmla="*/ 38100 h 501650"/>
              <a:gd name="connsiteX475" fmla="*/ 174625 w 349250"/>
              <a:gd name="connsiteY475" fmla="*/ 34925 h 501650"/>
              <a:gd name="connsiteX476" fmla="*/ 174625 w 349250"/>
              <a:gd name="connsiteY476" fmla="*/ 31750 h 501650"/>
              <a:gd name="connsiteX477" fmla="*/ 174625 w 349250"/>
              <a:gd name="connsiteY477" fmla="*/ 28575 h 501650"/>
              <a:gd name="connsiteX478" fmla="*/ 177800 w 349250"/>
              <a:gd name="connsiteY478" fmla="*/ 28575 h 501650"/>
              <a:gd name="connsiteX479" fmla="*/ 177800 w 349250"/>
              <a:gd name="connsiteY479" fmla="*/ 25400 h 501650"/>
              <a:gd name="connsiteX480" fmla="*/ 177800 w 349250"/>
              <a:gd name="connsiteY480" fmla="*/ 22225 h 501650"/>
              <a:gd name="connsiteX481" fmla="*/ 180975 w 349250"/>
              <a:gd name="connsiteY481" fmla="*/ 22225 h 501650"/>
              <a:gd name="connsiteX482" fmla="*/ 177800 w 349250"/>
              <a:gd name="connsiteY482" fmla="*/ 19050 h 501650"/>
              <a:gd name="connsiteX483" fmla="*/ 180975 w 349250"/>
              <a:gd name="connsiteY483" fmla="*/ 19050 h 501650"/>
              <a:gd name="connsiteX484" fmla="*/ 180975 w 349250"/>
              <a:gd name="connsiteY484" fmla="*/ 15875 h 501650"/>
              <a:gd name="connsiteX485" fmla="*/ 180975 w 349250"/>
              <a:gd name="connsiteY485" fmla="*/ 12700 h 501650"/>
              <a:gd name="connsiteX486" fmla="*/ 184150 w 349250"/>
              <a:gd name="connsiteY486" fmla="*/ 12700 h 501650"/>
              <a:gd name="connsiteX487" fmla="*/ 184150 w 349250"/>
              <a:gd name="connsiteY487" fmla="*/ 9525 h 501650"/>
              <a:gd name="connsiteX488" fmla="*/ 187325 w 349250"/>
              <a:gd name="connsiteY488" fmla="*/ 9525 h 501650"/>
              <a:gd name="connsiteX489" fmla="*/ 187325 w 349250"/>
              <a:gd name="connsiteY489" fmla="*/ 6350 h 501650"/>
              <a:gd name="connsiteX490" fmla="*/ 190500 w 349250"/>
              <a:gd name="connsiteY490" fmla="*/ 6350 h 501650"/>
              <a:gd name="connsiteX491" fmla="*/ 193675 w 349250"/>
              <a:gd name="connsiteY491" fmla="*/ 6350 h 501650"/>
              <a:gd name="connsiteX492" fmla="*/ 193675 w 349250"/>
              <a:gd name="connsiteY492" fmla="*/ 3175 h 501650"/>
              <a:gd name="connsiteX493" fmla="*/ 196850 w 349250"/>
              <a:gd name="connsiteY493" fmla="*/ 3175 h 50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Lst>
            <a:rect l="l" t="t" r="r" b="b"/>
            <a:pathLst>
              <a:path w="349250" h="501650">
                <a:moveTo>
                  <a:pt x="196850" y="0"/>
                </a:moveTo>
                <a:lnTo>
                  <a:pt x="200025" y="0"/>
                </a:lnTo>
                <a:lnTo>
                  <a:pt x="203200" y="3175"/>
                </a:lnTo>
                <a:lnTo>
                  <a:pt x="206375" y="3175"/>
                </a:lnTo>
                <a:lnTo>
                  <a:pt x="206375" y="6350"/>
                </a:lnTo>
                <a:lnTo>
                  <a:pt x="203200" y="12700"/>
                </a:lnTo>
                <a:lnTo>
                  <a:pt x="203200" y="15875"/>
                </a:lnTo>
                <a:lnTo>
                  <a:pt x="203200" y="19050"/>
                </a:lnTo>
                <a:lnTo>
                  <a:pt x="203200" y="22225"/>
                </a:lnTo>
                <a:lnTo>
                  <a:pt x="203200" y="25400"/>
                </a:lnTo>
                <a:lnTo>
                  <a:pt x="200025" y="31750"/>
                </a:lnTo>
                <a:lnTo>
                  <a:pt x="200025" y="34925"/>
                </a:lnTo>
                <a:lnTo>
                  <a:pt x="196850" y="34925"/>
                </a:lnTo>
                <a:lnTo>
                  <a:pt x="193675" y="34925"/>
                </a:lnTo>
                <a:lnTo>
                  <a:pt x="190500" y="38100"/>
                </a:lnTo>
                <a:lnTo>
                  <a:pt x="190500" y="41275"/>
                </a:lnTo>
                <a:lnTo>
                  <a:pt x="190500" y="44450"/>
                </a:lnTo>
                <a:lnTo>
                  <a:pt x="190500" y="47625"/>
                </a:lnTo>
                <a:lnTo>
                  <a:pt x="190500" y="50800"/>
                </a:lnTo>
                <a:lnTo>
                  <a:pt x="190500" y="53975"/>
                </a:lnTo>
                <a:lnTo>
                  <a:pt x="187325" y="53975"/>
                </a:lnTo>
                <a:lnTo>
                  <a:pt x="187325" y="57150"/>
                </a:lnTo>
                <a:lnTo>
                  <a:pt x="187325" y="60325"/>
                </a:lnTo>
                <a:lnTo>
                  <a:pt x="187325" y="63500"/>
                </a:lnTo>
                <a:lnTo>
                  <a:pt x="187325" y="66675"/>
                </a:lnTo>
                <a:lnTo>
                  <a:pt x="190500" y="66675"/>
                </a:lnTo>
                <a:lnTo>
                  <a:pt x="193675" y="69850"/>
                </a:lnTo>
                <a:lnTo>
                  <a:pt x="196850" y="69850"/>
                </a:lnTo>
                <a:lnTo>
                  <a:pt x="200025" y="69850"/>
                </a:lnTo>
                <a:lnTo>
                  <a:pt x="200025" y="63500"/>
                </a:lnTo>
                <a:lnTo>
                  <a:pt x="200025" y="60325"/>
                </a:lnTo>
                <a:lnTo>
                  <a:pt x="203200" y="60325"/>
                </a:lnTo>
                <a:lnTo>
                  <a:pt x="203200" y="57150"/>
                </a:lnTo>
                <a:lnTo>
                  <a:pt x="203200" y="53975"/>
                </a:lnTo>
                <a:lnTo>
                  <a:pt x="206375" y="53975"/>
                </a:lnTo>
                <a:lnTo>
                  <a:pt x="209550" y="53975"/>
                </a:lnTo>
                <a:lnTo>
                  <a:pt x="212725" y="53975"/>
                </a:lnTo>
                <a:lnTo>
                  <a:pt x="215900" y="57150"/>
                </a:lnTo>
                <a:lnTo>
                  <a:pt x="219075" y="57150"/>
                </a:lnTo>
                <a:lnTo>
                  <a:pt x="228600" y="57150"/>
                </a:lnTo>
                <a:lnTo>
                  <a:pt x="231775" y="57150"/>
                </a:lnTo>
                <a:lnTo>
                  <a:pt x="234950" y="60325"/>
                </a:lnTo>
                <a:lnTo>
                  <a:pt x="238125" y="60325"/>
                </a:lnTo>
                <a:lnTo>
                  <a:pt x="241300" y="60325"/>
                </a:lnTo>
                <a:lnTo>
                  <a:pt x="244475" y="60325"/>
                </a:lnTo>
                <a:lnTo>
                  <a:pt x="247650" y="60325"/>
                </a:lnTo>
                <a:lnTo>
                  <a:pt x="250825" y="60325"/>
                </a:lnTo>
                <a:lnTo>
                  <a:pt x="250825" y="63500"/>
                </a:lnTo>
                <a:lnTo>
                  <a:pt x="254000" y="63500"/>
                </a:lnTo>
                <a:lnTo>
                  <a:pt x="260350" y="63500"/>
                </a:lnTo>
                <a:lnTo>
                  <a:pt x="263525" y="63500"/>
                </a:lnTo>
                <a:lnTo>
                  <a:pt x="266700" y="63500"/>
                </a:lnTo>
                <a:lnTo>
                  <a:pt x="273050" y="66675"/>
                </a:lnTo>
                <a:lnTo>
                  <a:pt x="276225" y="66675"/>
                </a:lnTo>
                <a:lnTo>
                  <a:pt x="279400" y="66675"/>
                </a:lnTo>
                <a:lnTo>
                  <a:pt x="282575" y="66675"/>
                </a:lnTo>
                <a:lnTo>
                  <a:pt x="285750" y="66675"/>
                </a:lnTo>
                <a:lnTo>
                  <a:pt x="288925" y="66675"/>
                </a:lnTo>
                <a:lnTo>
                  <a:pt x="292100" y="66675"/>
                </a:lnTo>
                <a:lnTo>
                  <a:pt x="295275" y="66675"/>
                </a:lnTo>
                <a:lnTo>
                  <a:pt x="295275" y="63500"/>
                </a:lnTo>
                <a:lnTo>
                  <a:pt x="298450" y="63500"/>
                </a:lnTo>
                <a:lnTo>
                  <a:pt x="301625" y="63500"/>
                </a:lnTo>
                <a:lnTo>
                  <a:pt x="301625" y="60325"/>
                </a:lnTo>
                <a:lnTo>
                  <a:pt x="304800" y="60325"/>
                </a:lnTo>
                <a:lnTo>
                  <a:pt x="307975" y="60325"/>
                </a:lnTo>
                <a:lnTo>
                  <a:pt x="307975" y="57150"/>
                </a:lnTo>
                <a:lnTo>
                  <a:pt x="307975" y="53975"/>
                </a:lnTo>
                <a:lnTo>
                  <a:pt x="307975" y="50800"/>
                </a:lnTo>
                <a:lnTo>
                  <a:pt x="311150" y="50800"/>
                </a:lnTo>
                <a:lnTo>
                  <a:pt x="314325" y="50800"/>
                </a:lnTo>
                <a:lnTo>
                  <a:pt x="314325" y="53975"/>
                </a:lnTo>
                <a:lnTo>
                  <a:pt x="317500" y="53975"/>
                </a:lnTo>
                <a:lnTo>
                  <a:pt x="317500" y="57150"/>
                </a:lnTo>
                <a:lnTo>
                  <a:pt x="320675" y="57150"/>
                </a:lnTo>
                <a:lnTo>
                  <a:pt x="320675" y="60325"/>
                </a:lnTo>
                <a:lnTo>
                  <a:pt x="327025" y="60325"/>
                </a:lnTo>
                <a:lnTo>
                  <a:pt x="327025" y="63500"/>
                </a:lnTo>
                <a:lnTo>
                  <a:pt x="327025" y="66675"/>
                </a:lnTo>
                <a:lnTo>
                  <a:pt x="330200" y="66675"/>
                </a:lnTo>
                <a:lnTo>
                  <a:pt x="330200" y="69850"/>
                </a:lnTo>
                <a:lnTo>
                  <a:pt x="330200" y="73025"/>
                </a:lnTo>
                <a:lnTo>
                  <a:pt x="330200" y="76200"/>
                </a:lnTo>
                <a:lnTo>
                  <a:pt x="330200" y="82550"/>
                </a:lnTo>
                <a:lnTo>
                  <a:pt x="330200" y="85725"/>
                </a:lnTo>
                <a:lnTo>
                  <a:pt x="333375" y="85725"/>
                </a:lnTo>
                <a:lnTo>
                  <a:pt x="336550" y="88900"/>
                </a:lnTo>
                <a:lnTo>
                  <a:pt x="339725" y="88900"/>
                </a:lnTo>
                <a:lnTo>
                  <a:pt x="339725" y="92075"/>
                </a:lnTo>
                <a:lnTo>
                  <a:pt x="342900" y="92075"/>
                </a:lnTo>
                <a:lnTo>
                  <a:pt x="346075" y="92075"/>
                </a:lnTo>
                <a:lnTo>
                  <a:pt x="346075" y="95250"/>
                </a:lnTo>
                <a:lnTo>
                  <a:pt x="346075" y="98425"/>
                </a:lnTo>
                <a:lnTo>
                  <a:pt x="342900" y="98425"/>
                </a:lnTo>
                <a:lnTo>
                  <a:pt x="342900" y="101600"/>
                </a:lnTo>
                <a:lnTo>
                  <a:pt x="342900" y="104775"/>
                </a:lnTo>
                <a:lnTo>
                  <a:pt x="346075" y="104775"/>
                </a:lnTo>
                <a:lnTo>
                  <a:pt x="349250" y="104775"/>
                </a:lnTo>
                <a:lnTo>
                  <a:pt x="349250" y="107950"/>
                </a:lnTo>
                <a:lnTo>
                  <a:pt x="346075" y="107950"/>
                </a:lnTo>
                <a:lnTo>
                  <a:pt x="342900" y="107950"/>
                </a:lnTo>
                <a:lnTo>
                  <a:pt x="342900" y="111125"/>
                </a:lnTo>
                <a:lnTo>
                  <a:pt x="339725" y="111125"/>
                </a:lnTo>
                <a:lnTo>
                  <a:pt x="339725" y="114300"/>
                </a:lnTo>
                <a:lnTo>
                  <a:pt x="339725" y="117475"/>
                </a:lnTo>
                <a:lnTo>
                  <a:pt x="339725" y="120650"/>
                </a:lnTo>
                <a:lnTo>
                  <a:pt x="342900" y="120650"/>
                </a:lnTo>
                <a:lnTo>
                  <a:pt x="346075" y="120650"/>
                </a:lnTo>
                <a:lnTo>
                  <a:pt x="346075" y="127000"/>
                </a:lnTo>
                <a:lnTo>
                  <a:pt x="349250" y="127000"/>
                </a:lnTo>
                <a:lnTo>
                  <a:pt x="349250" y="130175"/>
                </a:lnTo>
                <a:lnTo>
                  <a:pt x="346075" y="130175"/>
                </a:lnTo>
                <a:lnTo>
                  <a:pt x="346075" y="133350"/>
                </a:lnTo>
                <a:lnTo>
                  <a:pt x="342900" y="133350"/>
                </a:lnTo>
                <a:lnTo>
                  <a:pt x="339725" y="133350"/>
                </a:lnTo>
                <a:lnTo>
                  <a:pt x="339725" y="130175"/>
                </a:lnTo>
                <a:lnTo>
                  <a:pt x="336550" y="130175"/>
                </a:lnTo>
                <a:lnTo>
                  <a:pt x="336550" y="133350"/>
                </a:lnTo>
                <a:lnTo>
                  <a:pt x="333375" y="133350"/>
                </a:lnTo>
                <a:lnTo>
                  <a:pt x="333375" y="130175"/>
                </a:lnTo>
                <a:lnTo>
                  <a:pt x="333375" y="127000"/>
                </a:lnTo>
                <a:lnTo>
                  <a:pt x="330200" y="127000"/>
                </a:lnTo>
                <a:lnTo>
                  <a:pt x="330200" y="123825"/>
                </a:lnTo>
                <a:lnTo>
                  <a:pt x="327025" y="123825"/>
                </a:lnTo>
                <a:lnTo>
                  <a:pt x="327025" y="120650"/>
                </a:lnTo>
                <a:lnTo>
                  <a:pt x="327025" y="114300"/>
                </a:lnTo>
                <a:lnTo>
                  <a:pt x="327025" y="111125"/>
                </a:lnTo>
                <a:lnTo>
                  <a:pt x="323850" y="111125"/>
                </a:lnTo>
                <a:lnTo>
                  <a:pt x="323850" y="104775"/>
                </a:lnTo>
                <a:lnTo>
                  <a:pt x="323850" y="101600"/>
                </a:lnTo>
                <a:lnTo>
                  <a:pt x="320675" y="101600"/>
                </a:lnTo>
                <a:lnTo>
                  <a:pt x="320675" y="104775"/>
                </a:lnTo>
                <a:lnTo>
                  <a:pt x="320675" y="107950"/>
                </a:lnTo>
                <a:lnTo>
                  <a:pt x="317500" y="107950"/>
                </a:lnTo>
                <a:lnTo>
                  <a:pt x="317500" y="111125"/>
                </a:lnTo>
                <a:lnTo>
                  <a:pt x="317500" y="114300"/>
                </a:lnTo>
                <a:lnTo>
                  <a:pt x="314325" y="114300"/>
                </a:lnTo>
                <a:lnTo>
                  <a:pt x="314325" y="117475"/>
                </a:lnTo>
                <a:lnTo>
                  <a:pt x="311150" y="117475"/>
                </a:lnTo>
                <a:lnTo>
                  <a:pt x="311150" y="120650"/>
                </a:lnTo>
                <a:lnTo>
                  <a:pt x="307975" y="120650"/>
                </a:lnTo>
                <a:lnTo>
                  <a:pt x="307975" y="123825"/>
                </a:lnTo>
                <a:lnTo>
                  <a:pt x="304800" y="123825"/>
                </a:lnTo>
                <a:lnTo>
                  <a:pt x="304800" y="130175"/>
                </a:lnTo>
                <a:lnTo>
                  <a:pt x="298450" y="130175"/>
                </a:lnTo>
                <a:lnTo>
                  <a:pt x="295275" y="130175"/>
                </a:lnTo>
                <a:lnTo>
                  <a:pt x="292100" y="130175"/>
                </a:lnTo>
                <a:lnTo>
                  <a:pt x="288925" y="130175"/>
                </a:lnTo>
                <a:lnTo>
                  <a:pt x="282575" y="130175"/>
                </a:lnTo>
                <a:lnTo>
                  <a:pt x="282575" y="133350"/>
                </a:lnTo>
                <a:lnTo>
                  <a:pt x="279400" y="130175"/>
                </a:lnTo>
                <a:lnTo>
                  <a:pt x="279400" y="133350"/>
                </a:lnTo>
                <a:lnTo>
                  <a:pt x="273050" y="133350"/>
                </a:lnTo>
                <a:lnTo>
                  <a:pt x="273050" y="136525"/>
                </a:lnTo>
                <a:lnTo>
                  <a:pt x="269875" y="136525"/>
                </a:lnTo>
                <a:lnTo>
                  <a:pt x="269875" y="139700"/>
                </a:lnTo>
                <a:lnTo>
                  <a:pt x="266700" y="139700"/>
                </a:lnTo>
                <a:lnTo>
                  <a:pt x="266700" y="142875"/>
                </a:lnTo>
                <a:lnTo>
                  <a:pt x="266700" y="146050"/>
                </a:lnTo>
                <a:lnTo>
                  <a:pt x="266700" y="149225"/>
                </a:lnTo>
                <a:lnTo>
                  <a:pt x="263525" y="149225"/>
                </a:lnTo>
                <a:lnTo>
                  <a:pt x="260350" y="149225"/>
                </a:lnTo>
                <a:lnTo>
                  <a:pt x="257175" y="149225"/>
                </a:lnTo>
                <a:lnTo>
                  <a:pt x="254000" y="152400"/>
                </a:lnTo>
                <a:lnTo>
                  <a:pt x="254000" y="155575"/>
                </a:lnTo>
                <a:lnTo>
                  <a:pt x="250825" y="155575"/>
                </a:lnTo>
                <a:lnTo>
                  <a:pt x="250825" y="161925"/>
                </a:lnTo>
                <a:lnTo>
                  <a:pt x="250825" y="165100"/>
                </a:lnTo>
                <a:lnTo>
                  <a:pt x="247650" y="165100"/>
                </a:lnTo>
                <a:lnTo>
                  <a:pt x="244475" y="165100"/>
                </a:lnTo>
                <a:lnTo>
                  <a:pt x="244475" y="168275"/>
                </a:lnTo>
                <a:lnTo>
                  <a:pt x="241300" y="168275"/>
                </a:lnTo>
                <a:lnTo>
                  <a:pt x="241300" y="171450"/>
                </a:lnTo>
                <a:lnTo>
                  <a:pt x="238125" y="171450"/>
                </a:lnTo>
                <a:lnTo>
                  <a:pt x="234950" y="171450"/>
                </a:lnTo>
                <a:lnTo>
                  <a:pt x="231775" y="171450"/>
                </a:lnTo>
                <a:lnTo>
                  <a:pt x="228600" y="171450"/>
                </a:lnTo>
                <a:lnTo>
                  <a:pt x="225425" y="171450"/>
                </a:lnTo>
                <a:lnTo>
                  <a:pt x="225425" y="174625"/>
                </a:lnTo>
                <a:lnTo>
                  <a:pt x="222250" y="174625"/>
                </a:lnTo>
                <a:lnTo>
                  <a:pt x="222250" y="177800"/>
                </a:lnTo>
                <a:lnTo>
                  <a:pt x="219075" y="177800"/>
                </a:lnTo>
                <a:lnTo>
                  <a:pt x="215900" y="177800"/>
                </a:lnTo>
                <a:lnTo>
                  <a:pt x="215900" y="180975"/>
                </a:lnTo>
                <a:lnTo>
                  <a:pt x="212725" y="180975"/>
                </a:lnTo>
                <a:lnTo>
                  <a:pt x="212725" y="177800"/>
                </a:lnTo>
                <a:lnTo>
                  <a:pt x="209550" y="177800"/>
                </a:lnTo>
                <a:lnTo>
                  <a:pt x="206375" y="177800"/>
                </a:lnTo>
                <a:lnTo>
                  <a:pt x="206375" y="174625"/>
                </a:lnTo>
                <a:lnTo>
                  <a:pt x="203200" y="174625"/>
                </a:lnTo>
                <a:lnTo>
                  <a:pt x="203200" y="177800"/>
                </a:lnTo>
                <a:lnTo>
                  <a:pt x="200025" y="177800"/>
                </a:lnTo>
                <a:lnTo>
                  <a:pt x="200025" y="180975"/>
                </a:lnTo>
                <a:lnTo>
                  <a:pt x="196850" y="180975"/>
                </a:lnTo>
                <a:lnTo>
                  <a:pt x="200025" y="184150"/>
                </a:lnTo>
                <a:lnTo>
                  <a:pt x="196850" y="187325"/>
                </a:lnTo>
                <a:lnTo>
                  <a:pt x="196850" y="190500"/>
                </a:lnTo>
                <a:lnTo>
                  <a:pt x="196850" y="193675"/>
                </a:lnTo>
                <a:lnTo>
                  <a:pt x="196850" y="200025"/>
                </a:lnTo>
                <a:lnTo>
                  <a:pt x="196850" y="203200"/>
                </a:lnTo>
                <a:lnTo>
                  <a:pt x="193675" y="203200"/>
                </a:lnTo>
                <a:lnTo>
                  <a:pt x="193675" y="209550"/>
                </a:lnTo>
                <a:lnTo>
                  <a:pt x="193675" y="212725"/>
                </a:lnTo>
                <a:lnTo>
                  <a:pt x="193675" y="215900"/>
                </a:lnTo>
                <a:lnTo>
                  <a:pt x="193675" y="219075"/>
                </a:lnTo>
                <a:lnTo>
                  <a:pt x="190500" y="219075"/>
                </a:lnTo>
                <a:lnTo>
                  <a:pt x="193675" y="222250"/>
                </a:lnTo>
                <a:lnTo>
                  <a:pt x="190500" y="222250"/>
                </a:lnTo>
                <a:lnTo>
                  <a:pt x="190500" y="228600"/>
                </a:lnTo>
                <a:lnTo>
                  <a:pt x="190500" y="234950"/>
                </a:lnTo>
                <a:lnTo>
                  <a:pt x="187325" y="234950"/>
                </a:lnTo>
                <a:lnTo>
                  <a:pt x="187325" y="238125"/>
                </a:lnTo>
                <a:lnTo>
                  <a:pt x="187325" y="241300"/>
                </a:lnTo>
                <a:lnTo>
                  <a:pt x="187325" y="244475"/>
                </a:lnTo>
                <a:lnTo>
                  <a:pt x="187325" y="247650"/>
                </a:lnTo>
                <a:lnTo>
                  <a:pt x="187325" y="250825"/>
                </a:lnTo>
                <a:lnTo>
                  <a:pt x="184150" y="250825"/>
                </a:lnTo>
                <a:lnTo>
                  <a:pt x="184150" y="257175"/>
                </a:lnTo>
                <a:lnTo>
                  <a:pt x="184150" y="260350"/>
                </a:lnTo>
                <a:lnTo>
                  <a:pt x="184150" y="266700"/>
                </a:lnTo>
                <a:lnTo>
                  <a:pt x="184150" y="269875"/>
                </a:lnTo>
                <a:lnTo>
                  <a:pt x="180975" y="269875"/>
                </a:lnTo>
                <a:lnTo>
                  <a:pt x="180975" y="266700"/>
                </a:lnTo>
                <a:lnTo>
                  <a:pt x="177800" y="266700"/>
                </a:lnTo>
                <a:lnTo>
                  <a:pt x="174625" y="266700"/>
                </a:lnTo>
                <a:lnTo>
                  <a:pt x="171450" y="266700"/>
                </a:lnTo>
                <a:lnTo>
                  <a:pt x="168275" y="266700"/>
                </a:lnTo>
                <a:lnTo>
                  <a:pt x="165100" y="266700"/>
                </a:lnTo>
                <a:lnTo>
                  <a:pt x="161925" y="263525"/>
                </a:lnTo>
                <a:lnTo>
                  <a:pt x="158750" y="263525"/>
                </a:lnTo>
                <a:lnTo>
                  <a:pt x="152400" y="263525"/>
                </a:lnTo>
                <a:lnTo>
                  <a:pt x="146050" y="263525"/>
                </a:lnTo>
                <a:lnTo>
                  <a:pt x="142875" y="260350"/>
                </a:lnTo>
                <a:lnTo>
                  <a:pt x="142875" y="263525"/>
                </a:lnTo>
                <a:lnTo>
                  <a:pt x="146050" y="263525"/>
                </a:lnTo>
                <a:lnTo>
                  <a:pt x="146050" y="266700"/>
                </a:lnTo>
                <a:lnTo>
                  <a:pt x="149225" y="266700"/>
                </a:lnTo>
                <a:lnTo>
                  <a:pt x="152400" y="266700"/>
                </a:lnTo>
                <a:lnTo>
                  <a:pt x="152400" y="269875"/>
                </a:lnTo>
                <a:lnTo>
                  <a:pt x="149225" y="269875"/>
                </a:lnTo>
                <a:lnTo>
                  <a:pt x="149225" y="273050"/>
                </a:lnTo>
                <a:lnTo>
                  <a:pt x="152400" y="276225"/>
                </a:lnTo>
                <a:lnTo>
                  <a:pt x="152400" y="279400"/>
                </a:lnTo>
                <a:lnTo>
                  <a:pt x="155575" y="279400"/>
                </a:lnTo>
                <a:lnTo>
                  <a:pt x="155575" y="282575"/>
                </a:lnTo>
                <a:lnTo>
                  <a:pt x="158750" y="282575"/>
                </a:lnTo>
                <a:lnTo>
                  <a:pt x="161925" y="282575"/>
                </a:lnTo>
                <a:lnTo>
                  <a:pt x="161925" y="285750"/>
                </a:lnTo>
                <a:lnTo>
                  <a:pt x="161925" y="288925"/>
                </a:lnTo>
                <a:lnTo>
                  <a:pt x="165100" y="288925"/>
                </a:lnTo>
                <a:lnTo>
                  <a:pt x="168275" y="288925"/>
                </a:lnTo>
                <a:lnTo>
                  <a:pt x="168275" y="292100"/>
                </a:lnTo>
                <a:lnTo>
                  <a:pt x="168275" y="295275"/>
                </a:lnTo>
                <a:lnTo>
                  <a:pt x="171450" y="295275"/>
                </a:lnTo>
                <a:lnTo>
                  <a:pt x="171450" y="298450"/>
                </a:lnTo>
                <a:lnTo>
                  <a:pt x="174625" y="298450"/>
                </a:lnTo>
                <a:lnTo>
                  <a:pt x="177800" y="298450"/>
                </a:lnTo>
                <a:lnTo>
                  <a:pt x="177800" y="301625"/>
                </a:lnTo>
                <a:lnTo>
                  <a:pt x="180975" y="301625"/>
                </a:lnTo>
                <a:lnTo>
                  <a:pt x="180975" y="298450"/>
                </a:lnTo>
                <a:lnTo>
                  <a:pt x="177800" y="295275"/>
                </a:lnTo>
                <a:lnTo>
                  <a:pt x="180975" y="295275"/>
                </a:lnTo>
                <a:lnTo>
                  <a:pt x="180975" y="292100"/>
                </a:lnTo>
                <a:lnTo>
                  <a:pt x="184150" y="292100"/>
                </a:lnTo>
                <a:lnTo>
                  <a:pt x="184150" y="288925"/>
                </a:lnTo>
                <a:lnTo>
                  <a:pt x="187325" y="288925"/>
                </a:lnTo>
                <a:lnTo>
                  <a:pt x="187325" y="292100"/>
                </a:lnTo>
                <a:lnTo>
                  <a:pt x="187325" y="295275"/>
                </a:lnTo>
                <a:lnTo>
                  <a:pt x="190500" y="295275"/>
                </a:lnTo>
                <a:lnTo>
                  <a:pt x="193675" y="295275"/>
                </a:lnTo>
                <a:lnTo>
                  <a:pt x="193675" y="298450"/>
                </a:lnTo>
                <a:lnTo>
                  <a:pt x="196850" y="298450"/>
                </a:lnTo>
                <a:lnTo>
                  <a:pt x="203200" y="298450"/>
                </a:lnTo>
                <a:lnTo>
                  <a:pt x="203200" y="301625"/>
                </a:lnTo>
                <a:lnTo>
                  <a:pt x="203200" y="304800"/>
                </a:lnTo>
                <a:lnTo>
                  <a:pt x="206375" y="304800"/>
                </a:lnTo>
                <a:lnTo>
                  <a:pt x="206375" y="307975"/>
                </a:lnTo>
                <a:lnTo>
                  <a:pt x="209550" y="307975"/>
                </a:lnTo>
                <a:lnTo>
                  <a:pt x="212725" y="307975"/>
                </a:lnTo>
                <a:lnTo>
                  <a:pt x="222250" y="307975"/>
                </a:lnTo>
                <a:lnTo>
                  <a:pt x="225425" y="304800"/>
                </a:lnTo>
                <a:lnTo>
                  <a:pt x="225425" y="307975"/>
                </a:lnTo>
                <a:lnTo>
                  <a:pt x="228600" y="307975"/>
                </a:lnTo>
                <a:lnTo>
                  <a:pt x="228600" y="311150"/>
                </a:lnTo>
                <a:lnTo>
                  <a:pt x="231775" y="311150"/>
                </a:lnTo>
                <a:lnTo>
                  <a:pt x="234950" y="311150"/>
                </a:lnTo>
                <a:lnTo>
                  <a:pt x="238125" y="311150"/>
                </a:lnTo>
                <a:lnTo>
                  <a:pt x="241300" y="311150"/>
                </a:lnTo>
                <a:lnTo>
                  <a:pt x="241300" y="314325"/>
                </a:lnTo>
                <a:lnTo>
                  <a:pt x="247650" y="314325"/>
                </a:lnTo>
                <a:lnTo>
                  <a:pt x="247650" y="317500"/>
                </a:lnTo>
                <a:lnTo>
                  <a:pt x="250825" y="317500"/>
                </a:lnTo>
                <a:lnTo>
                  <a:pt x="250825" y="320675"/>
                </a:lnTo>
                <a:lnTo>
                  <a:pt x="247650" y="320675"/>
                </a:lnTo>
                <a:lnTo>
                  <a:pt x="250825" y="327025"/>
                </a:lnTo>
                <a:lnTo>
                  <a:pt x="247650" y="327025"/>
                </a:lnTo>
                <a:lnTo>
                  <a:pt x="247650" y="330200"/>
                </a:lnTo>
                <a:lnTo>
                  <a:pt x="244475" y="330200"/>
                </a:lnTo>
                <a:lnTo>
                  <a:pt x="244475" y="336550"/>
                </a:lnTo>
                <a:lnTo>
                  <a:pt x="244475" y="339725"/>
                </a:lnTo>
                <a:lnTo>
                  <a:pt x="244475" y="342900"/>
                </a:lnTo>
                <a:lnTo>
                  <a:pt x="244475" y="346075"/>
                </a:lnTo>
                <a:lnTo>
                  <a:pt x="247650" y="346075"/>
                </a:lnTo>
                <a:lnTo>
                  <a:pt x="250825" y="349250"/>
                </a:lnTo>
                <a:lnTo>
                  <a:pt x="254000" y="346075"/>
                </a:lnTo>
                <a:lnTo>
                  <a:pt x="257175" y="349250"/>
                </a:lnTo>
                <a:lnTo>
                  <a:pt x="260350" y="349250"/>
                </a:lnTo>
                <a:lnTo>
                  <a:pt x="263525" y="349250"/>
                </a:lnTo>
                <a:lnTo>
                  <a:pt x="266700" y="349250"/>
                </a:lnTo>
                <a:lnTo>
                  <a:pt x="269875" y="352425"/>
                </a:lnTo>
                <a:lnTo>
                  <a:pt x="269875" y="349250"/>
                </a:lnTo>
                <a:lnTo>
                  <a:pt x="273050" y="352425"/>
                </a:lnTo>
                <a:lnTo>
                  <a:pt x="276225" y="352425"/>
                </a:lnTo>
                <a:lnTo>
                  <a:pt x="282575" y="352425"/>
                </a:lnTo>
                <a:lnTo>
                  <a:pt x="285750" y="352425"/>
                </a:lnTo>
                <a:lnTo>
                  <a:pt x="288925" y="355600"/>
                </a:lnTo>
                <a:lnTo>
                  <a:pt x="292100" y="352425"/>
                </a:lnTo>
                <a:lnTo>
                  <a:pt x="292100" y="355600"/>
                </a:lnTo>
                <a:lnTo>
                  <a:pt x="298450" y="355600"/>
                </a:lnTo>
                <a:lnTo>
                  <a:pt x="301625" y="355600"/>
                </a:lnTo>
                <a:lnTo>
                  <a:pt x="301625" y="358775"/>
                </a:lnTo>
                <a:lnTo>
                  <a:pt x="298450" y="361950"/>
                </a:lnTo>
                <a:lnTo>
                  <a:pt x="298450" y="365125"/>
                </a:lnTo>
                <a:lnTo>
                  <a:pt x="298450" y="368300"/>
                </a:lnTo>
                <a:lnTo>
                  <a:pt x="298450" y="371475"/>
                </a:lnTo>
                <a:lnTo>
                  <a:pt x="298450" y="374650"/>
                </a:lnTo>
                <a:lnTo>
                  <a:pt x="298450" y="381000"/>
                </a:lnTo>
                <a:lnTo>
                  <a:pt x="295275" y="381000"/>
                </a:lnTo>
                <a:lnTo>
                  <a:pt x="295275" y="384175"/>
                </a:lnTo>
                <a:lnTo>
                  <a:pt x="295275" y="390525"/>
                </a:lnTo>
                <a:lnTo>
                  <a:pt x="295275" y="393700"/>
                </a:lnTo>
                <a:lnTo>
                  <a:pt x="295275" y="396875"/>
                </a:lnTo>
                <a:lnTo>
                  <a:pt x="295275" y="400050"/>
                </a:lnTo>
                <a:lnTo>
                  <a:pt x="292100" y="400050"/>
                </a:lnTo>
                <a:lnTo>
                  <a:pt x="292100" y="403225"/>
                </a:lnTo>
                <a:lnTo>
                  <a:pt x="292100" y="406400"/>
                </a:lnTo>
                <a:lnTo>
                  <a:pt x="292100" y="409575"/>
                </a:lnTo>
                <a:lnTo>
                  <a:pt x="292100" y="412750"/>
                </a:lnTo>
                <a:lnTo>
                  <a:pt x="292100" y="415925"/>
                </a:lnTo>
                <a:lnTo>
                  <a:pt x="288925" y="419100"/>
                </a:lnTo>
                <a:lnTo>
                  <a:pt x="288925" y="422275"/>
                </a:lnTo>
                <a:lnTo>
                  <a:pt x="288925" y="425450"/>
                </a:lnTo>
                <a:lnTo>
                  <a:pt x="288925" y="428625"/>
                </a:lnTo>
                <a:lnTo>
                  <a:pt x="288925" y="431800"/>
                </a:lnTo>
                <a:lnTo>
                  <a:pt x="288925" y="434975"/>
                </a:lnTo>
                <a:lnTo>
                  <a:pt x="285750" y="438150"/>
                </a:lnTo>
                <a:lnTo>
                  <a:pt x="285750" y="441325"/>
                </a:lnTo>
                <a:lnTo>
                  <a:pt x="285750" y="444500"/>
                </a:lnTo>
                <a:lnTo>
                  <a:pt x="285750" y="447675"/>
                </a:lnTo>
                <a:lnTo>
                  <a:pt x="285750" y="454025"/>
                </a:lnTo>
                <a:lnTo>
                  <a:pt x="282575" y="457200"/>
                </a:lnTo>
                <a:lnTo>
                  <a:pt x="282575" y="460375"/>
                </a:lnTo>
                <a:lnTo>
                  <a:pt x="282575" y="463550"/>
                </a:lnTo>
                <a:lnTo>
                  <a:pt x="282575" y="466725"/>
                </a:lnTo>
                <a:lnTo>
                  <a:pt x="282575" y="469900"/>
                </a:lnTo>
                <a:lnTo>
                  <a:pt x="282575" y="473075"/>
                </a:lnTo>
                <a:lnTo>
                  <a:pt x="279400" y="476250"/>
                </a:lnTo>
                <a:lnTo>
                  <a:pt x="279400" y="479425"/>
                </a:lnTo>
                <a:lnTo>
                  <a:pt x="279400" y="482600"/>
                </a:lnTo>
                <a:lnTo>
                  <a:pt x="279400" y="485775"/>
                </a:lnTo>
                <a:lnTo>
                  <a:pt x="279400" y="492125"/>
                </a:lnTo>
                <a:lnTo>
                  <a:pt x="276225" y="495300"/>
                </a:lnTo>
                <a:lnTo>
                  <a:pt x="276225" y="498475"/>
                </a:lnTo>
                <a:lnTo>
                  <a:pt x="276225" y="501650"/>
                </a:lnTo>
                <a:lnTo>
                  <a:pt x="273050" y="501650"/>
                </a:lnTo>
                <a:lnTo>
                  <a:pt x="266700" y="501650"/>
                </a:lnTo>
                <a:lnTo>
                  <a:pt x="263525" y="498475"/>
                </a:lnTo>
                <a:lnTo>
                  <a:pt x="260350" y="498475"/>
                </a:lnTo>
                <a:lnTo>
                  <a:pt x="238125" y="495300"/>
                </a:lnTo>
                <a:lnTo>
                  <a:pt x="231775" y="495300"/>
                </a:lnTo>
                <a:lnTo>
                  <a:pt x="187325" y="485775"/>
                </a:lnTo>
                <a:lnTo>
                  <a:pt x="158750" y="482600"/>
                </a:lnTo>
                <a:lnTo>
                  <a:pt x="155575" y="479425"/>
                </a:lnTo>
                <a:lnTo>
                  <a:pt x="152400" y="479425"/>
                </a:lnTo>
                <a:lnTo>
                  <a:pt x="142875" y="479425"/>
                </a:lnTo>
                <a:lnTo>
                  <a:pt x="114300" y="473075"/>
                </a:lnTo>
                <a:lnTo>
                  <a:pt x="92075" y="469900"/>
                </a:lnTo>
                <a:lnTo>
                  <a:pt x="88900" y="469900"/>
                </a:lnTo>
                <a:lnTo>
                  <a:pt x="79375" y="466725"/>
                </a:lnTo>
                <a:lnTo>
                  <a:pt x="73025" y="466725"/>
                </a:lnTo>
                <a:lnTo>
                  <a:pt x="34925" y="457200"/>
                </a:lnTo>
                <a:lnTo>
                  <a:pt x="12700" y="454025"/>
                </a:lnTo>
                <a:lnTo>
                  <a:pt x="0" y="450850"/>
                </a:lnTo>
                <a:lnTo>
                  <a:pt x="6350" y="419100"/>
                </a:lnTo>
                <a:lnTo>
                  <a:pt x="15875" y="365125"/>
                </a:lnTo>
                <a:lnTo>
                  <a:pt x="25400" y="323850"/>
                </a:lnTo>
                <a:lnTo>
                  <a:pt x="25400" y="317500"/>
                </a:lnTo>
                <a:lnTo>
                  <a:pt x="34925" y="263525"/>
                </a:lnTo>
                <a:lnTo>
                  <a:pt x="38100" y="254000"/>
                </a:lnTo>
                <a:lnTo>
                  <a:pt x="41275" y="241300"/>
                </a:lnTo>
                <a:lnTo>
                  <a:pt x="41275" y="234950"/>
                </a:lnTo>
                <a:lnTo>
                  <a:pt x="44450" y="219075"/>
                </a:lnTo>
                <a:lnTo>
                  <a:pt x="44450" y="215900"/>
                </a:lnTo>
                <a:lnTo>
                  <a:pt x="44450" y="212725"/>
                </a:lnTo>
                <a:lnTo>
                  <a:pt x="50800" y="190500"/>
                </a:lnTo>
                <a:lnTo>
                  <a:pt x="53975" y="171450"/>
                </a:lnTo>
                <a:lnTo>
                  <a:pt x="53975" y="165100"/>
                </a:lnTo>
                <a:lnTo>
                  <a:pt x="57150" y="155575"/>
                </a:lnTo>
                <a:lnTo>
                  <a:pt x="60325" y="139700"/>
                </a:lnTo>
                <a:lnTo>
                  <a:pt x="60325" y="136525"/>
                </a:lnTo>
                <a:lnTo>
                  <a:pt x="60325" y="133350"/>
                </a:lnTo>
                <a:lnTo>
                  <a:pt x="60325" y="130175"/>
                </a:lnTo>
                <a:lnTo>
                  <a:pt x="63500" y="114300"/>
                </a:lnTo>
                <a:lnTo>
                  <a:pt x="63500" y="107950"/>
                </a:lnTo>
                <a:lnTo>
                  <a:pt x="66675" y="101600"/>
                </a:lnTo>
                <a:lnTo>
                  <a:pt x="73025" y="98425"/>
                </a:lnTo>
                <a:lnTo>
                  <a:pt x="76200" y="98425"/>
                </a:lnTo>
                <a:lnTo>
                  <a:pt x="76200" y="101600"/>
                </a:lnTo>
                <a:lnTo>
                  <a:pt x="76200" y="104775"/>
                </a:lnTo>
                <a:lnTo>
                  <a:pt x="76200" y="107950"/>
                </a:lnTo>
                <a:lnTo>
                  <a:pt x="79375" y="107950"/>
                </a:lnTo>
                <a:lnTo>
                  <a:pt x="79375" y="111125"/>
                </a:lnTo>
                <a:lnTo>
                  <a:pt x="82550" y="111125"/>
                </a:lnTo>
                <a:lnTo>
                  <a:pt x="82550" y="114300"/>
                </a:lnTo>
                <a:lnTo>
                  <a:pt x="85725" y="114300"/>
                </a:lnTo>
                <a:lnTo>
                  <a:pt x="88900" y="117475"/>
                </a:lnTo>
                <a:lnTo>
                  <a:pt x="88900" y="120650"/>
                </a:lnTo>
                <a:lnTo>
                  <a:pt x="92075" y="117475"/>
                </a:lnTo>
                <a:lnTo>
                  <a:pt x="92075" y="120650"/>
                </a:lnTo>
                <a:lnTo>
                  <a:pt x="95250" y="120650"/>
                </a:lnTo>
                <a:lnTo>
                  <a:pt x="95250" y="117475"/>
                </a:lnTo>
                <a:lnTo>
                  <a:pt x="98425" y="117475"/>
                </a:lnTo>
                <a:lnTo>
                  <a:pt x="98425" y="120650"/>
                </a:lnTo>
                <a:lnTo>
                  <a:pt x="101600" y="120650"/>
                </a:lnTo>
                <a:lnTo>
                  <a:pt x="101600" y="117475"/>
                </a:lnTo>
                <a:lnTo>
                  <a:pt x="104775" y="117475"/>
                </a:lnTo>
                <a:lnTo>
                  <a:pt x="104775" y="120650"/>
                </a:lnTo>
                <a:lnTo>
                  <a:pt x="107950" y="120650"/>
                </a:lnTo>
                <a:lnTo>
                  <a:pt x="107950" y="117475"/>
                </a:lnTo>
                <a:lnTo>
                  <a:pt x="107950" y="114300"/>
                </a:lnTo>
                <a:lnTo>
                  <a:pt x="107950" y="111125"/>
                </a:lnTo>
                <a:lnTo>
                  <a:pt x="107950" y="107950"/>
                </a:lnTo>
                <a:lnTo>
                  <a:pt x="107950" y="104775"/>
                </a:lnTo>
                <a:lnTo>
                  <a:pt x="111125" y="104775"/>
                </a:lnTo>
                <a:lnTo>
                  <a:pt x="111125" y="101600"/>
                </a:lnTo>
                <a:lnTo>
                  <a:pt x="111125" y="98425"/>
                </a:lnTo>
                <a:lnTo>
                  <a:pt x="111125" y="95250"/>
                </a:lnTo>
                <a:lnTo>
                  <a:pt x="111125" y="92075"/>
                </a:lnTo>
                <a:lnTo>
                  <a:pt x="114300" y="88900"/>
                </a:lnTo>
                <a:lnTo>
                  <a:pt x="111125" y="85725"/>
                </a:lnTo>
                <a:lnTo>
                  <a:pt x="114300" y="85725"/>
                </a:lnTo>
                <a:lnTo>
                  <a:pt x="117475" y="88900"/>
                </a:lnTo>
                <a:lnTo>
                  <a:pt x="120650" y="88900"/>
                </a:lnTo>
                <a:lnTo>
                  <a:pt x="123825" y="88900"/>
                </a:lnTo>
                <a:lnTo>
                  <a:pt x="127000" y="88900"/>
                </a:lnTo>
                <a:lnTo>
                  <a:pt x="130175" y="88900"/>
                </a:lnTo>
                <a:lnTo>
                  <a:pt x="133350" y="92075"/>
                </a:lnTo>
                <a:lnTo>
                  <a:pt x="133350" y="88900"/>
                </a:lnTo>
                <a:lnTo>
                  <a:pt x="133350" y="85725"/>
                </a:lnTo>
                <a:lnTo>
                  <a:pt x="136525" y="85725"/>
                </a:lnTo>
                <a:lnTo>
                  <a:pt x="139700" y="85725"/>
                </a:lnTo>
                <a:lnTo>
                  <a:pt x="139700" y="79375"/>
                </a:lnTo>
                <a:lnTo>
                  <a:pt x="139700" y="76200"/>
                </a:lnTo>
                <a:lnTo>
                  <a:pt x="142875" y="76200"/>
                </a:lnTo>
                <a:lnTo>
                  <a:pt x="146050" y="76200"/>
                </a:lnTo>
                <a:lnTo>
                  <a:pt x="149225" y="76200"/>
                </a:lnTo>
                <a:lnTo>
                  <a:pt x="152400" y="76200"/>
                </a:lnTo>
                <a:lnTo>
                  <a:pt x="152400" y="73025"/>
                </a:lnTo>
                <a:lnTo>
                  <a:pt x="152400" y="66675"/>
                </a:lnTo>
                <a:lnTo>
                  <a:pt x="152400" y="63500"/>
                </a:lnTo>
                <a:lnTo>
                  <a:pt x="152400" y="60325"/>
                </a:lnTo>
                <a:lnTo>
                  <a:pt x="155575" y="60325"/>
                </a:lnTo>
                <a:lnTo>
                  <a:pt x="158750" y="63500"/>
                </a:lnTo>
                <a:lnTo>
                  <a:pt x="161925" y="63500"/>
                </a:lnTo>
                <a:lnTo>
                  <a:pt x="165100" y="63500"/>
                </a:lnTo>
                <a:lnTo>
                  <a:pt x="165100" y="60325"/>
                </a:lnTo>
                <a:lnTo>
                  <a:pt x="168275" y="60325"/>
                </a:lnTo>
                <a:lnTo>
                  <a:pt x="168275" y="53975"/>
                </a:lnTo>
                <a:lnTo>
                  <a:pt x="171450" y="53975"/>
                </a:lnTo>
                <a:lnTo>
                  <a:pt x="171450" y="50800"/>
                </a:lnTo>
                <a:lnTo>
                  <a:pt x="171450" y="47625"/>
                </a:lnTo>
                <a:lnTo>
                  <a:pt x="171450" y="44450"/>
                </a:lnTo>
                <a:lnTo>
                  <a:pt x="171450" y="41275"/>
                </a:lnTo>
                <a:lnTo>
                  <a:pt x="174625" y="41275"/>
                </a:lnTo>
                <a:lnTo>
                  <a:pt x="174625" y="38100"/>
                </a:lnTo>
                <a:lnTo>
                  <a:pt x="174625" y="34925"/>
                </a:lnTo>
                <a:lnTo>
                  <a:pt x="174625" y="31750"/>
                </a:lnTo>
                <a:lnTo>
                  <a:pt x="174625" y="28575"/>
                </a:lnTo>
                <a:lnTo>
                  <a:pt x="177800" y="28575"/>
                </a:lnTo>
                <a:lnTo>
                  <a:pt x="177800" y="25400"/>
                </a:lnTo>
                <a:lnTo>
                  <a:pt x="177800" y="22225"/>
                </a:lnTo>
                <a:lnTo>
                  <a:pt x="180975" y="22225"/>
                </a:lnTo>
                <a:lnTo>
                  <a:pt x="177800" y="19050"/>
                </a:lnTo>
                <a:lnTo>
                  <a:pt x="180975" y="19050"/>
                </a:lnTo>
                <a:lnTo>
                  <a:pt x="180975" y="15875"/>
                </a:lnTo>
                <a:lnTo>
                  <a:pt x="180975" y="12700"/>
                </a:lnTo>
                <a:lnTo>
                  <a:pt x="184150" y="12700"/>
                </a:lnTo>
                <a:lnTo>
                  <a:pt x="184150" y="9525"/>
                </a:lnTo>
                <a:lnTo>
                  <a:pt x="187325" y="9525"/>
                </a:lnTo>
                <a:lnTo>
                  <a:pt x="187325" y="6350"/>
                </a:lnTo>
                <a:lnTo>
                  <a:pt x="190500" y="6350"/>
                </a:lnTo>
                <a:lnTo>
                  <a:pt x="193675" y="6350"/>
                </a:lnTo>
                <a:lnTo>
                  <a:pt x="193675" y="3175"/>
                </a:lnTo>
                <a:lnTo>
                  <a:pt x="196850" y="3175"/>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808" name="Pocatello, ID">
            <a:extLst>
              <a:ext uri="{FF2B5EF4-FFF2-40B4-BE49-F238E27FC236}">
                <a16:creationId xmlns:a16="http://schemas.microsoft.com/office/drawing/2014/main" xmlns="" id="{00000000-0008-0000-0000-0000EC020000}"/>
              </a:ext>
            </a:extLst>
          </p:cNvPr>
          <p:cNvSpPr>
            <a:spLocks/>
          </p:cNvSpPr>
          <p:nvPr/>
        </p:nvSpPr>
        <p:spPr bwMode="auto">
          <a:xfrm>
            <a:off x="5116035" y="3981494"/>
            <a:ext cx="111125" cy="160128"/>
          </a:xfrm>
          <a:custGeom>
            <a:avLst/>
            <a:gdLst>
              <a:gd name="T0" fmla="*/ 2147483647 w 70"/>
              <a:gd name="T1" fmla="*/ 2147483647 h 102"/>
              <a:gd name="T2" fmla="*/ 2147483647 w 70"/>
              <a:gd name="T3" fmla="*/ 2147483647 h 102"/>
              <a:gd name="T4" fmla="*/ 2147483647 w 70"/>
              <a:gd name="T5" fmla="*/ 2147483647 h 102"/>
              <a:gd name="T6" fmla="*/ 2147483647 w 70"/>
              <a:gd name="T7" fmla="*/ 2147483647 h 102"/>
              <a:gd name="T8" fmla="*/ 2147483647 w 70"/>
              <a:gd name="T9" fmla="*/ 2147483647 h 102"/>
              <a:gd name="T10" fmla="*/ 2147483647 w 70"/>
              <a:gd name="T11" fmla="*/ 2147483647 h 102"/>
              <a:gd name="T12" fmla="*/ 2147483647 w 70"/>
              <a:gd name="T13" fmla="*/ 2147483647 h 102"/>
              <a:gd name="T14" fmla="*/ 2147483647 w 70"/>
              <a:gd name="T15" fmla="*/ 2147483647 h 102"/>
              <a:gd name="T16" fmla="*/ 2147483647 w 70"/>
              <a:gd name="T17" fmla="*/ 2147483647 h 102"/>
              <a:gd name="T18" fmla="*/ 2147483647 w 70"/>
              <a:gd name="T19" fmla="*/ 2147483647 h 102"/>
              <a:gd name="T20" fmla="*/ 2147483647 w 70"/>
              <a:gd name="T21" fmla="*/ 2147483647 h 102"/>
              <a:gd name="T22" fmla="*/ 2147483647 w 70"/>
              <a:gd name="T23" fmla="*/ 2147483647 h 102"/>
              <a:gd name="T24" fmla="*/ 2147483647 w 70"/>
              <a:gd name="T25" fmla="*/ 2147483647 h 102"/>
              <a:gd name="T26" fmla="*/ 2147483647 w 70"/>
              <a:gd name="T27" fmla="*/ 2147483647 h 102"/>
              <a:gd name="T28" fmla="*/ 2147483647 w 70"/>
              <a:gd name="T29" fmla="*/ 2147483647 h 102"/>
              <a:gd name="T30" fmla="*/ 2147483647 w 70"/>
              <a:gd name="T31" fmla="*/ 2147483647 h 102"/>
              <a:gd name="T32" fmla="*/ 2147483647 w 70"/>
              <a:gd name="T33" fmla="*/ 2147483647 h 102"/>
              <a:gd name="T34" fmla="*/ 2147483647 w 70"/>
              <a:gd name="T35" fmla="*/ 2147483647 h 102"/>
              <a:gd name="T36" fmla="*/ 2147483647 w 70"/>
              <a:gd name="T37" fmla="*/ 2147483647 h 102"/>
              <a:gd name="T38" fmla="*/ 2147483647 w 70"/>
              <a:gd name="T39" fmla="*/ 2147483647 h 102"/>
              <a:gd name="T40" fmla="*/ 2147483647 w 70"/>
              <a:gd name="T41" fmla="*/ 2147483647 h 102"/>
              <a:gd name="T42" fmla="*/ 2147483647 w 70"/>
              <a:gd name="T43" fmla="*/ 2147483647 h 102"/>
              <a:gd name="T44" fmla="*/ 2147483647 w 70"/>
              <a:gd name="T45" fmla="*/ 2147483647 h 102"/>
              <a:gd name="T46" fmla="*/ 2147483647 w 70"/>
              <a:gd name="T47" fmla="*/ 2147483647 h 102"/>
              <a:gd name="T48" fmla="*/ 2147483647 w 70"/>
              <a:gd name="T49" fmla="*/ 2147483647 h 102"/>
              <a:gd name="T50" fmla="*/ 2147483647 w 70"/>
              <a:gd name="T51" fmla="*/ 2147483647 h 102"/>
              <a:gd name="T52" fmla="*/ 2147483647 w 70"/>
              <a:gd name="T53" fmla="*/ 2147483647 h 102"/>
              <a:gd name="T54" fmla="*/ 2147483647 w 70"/>
              <a:gd name="T55" fmla="*/ 2147483647 h 102"/>
              <a:gd name="T56" fmla="*/ 2147483647 w 70"/>
              <a:gd name="T57" fmla="*/ 2147483647 h 102"/>
              <a:gd name="T58" fmla="*/ 2147483647 w 70"/>
              <a:gd name="T59" fmla="*/ 2147483647 h 102"/>
              <a:gd name="T60" fmla="*/ 2147483647 w 70"/>
              <a:gd name="T61" fmla="*/ 2147483647 h 102"/>
              <a:gd name="T62" fmla="*/ 2147483647 w 70"/>
              <a:gd name="T63" fmla="*/ 2147483647 h 102"/>
              <a:gd name="T64" fmla="*/ 2147483647 w 70"/>
              <a:gd name="T65" fmla="*/ 2147483647 h 102"/>
              <a:gd name="T66" fmla="*/ 2147483647 w 70"/>
              <a:gd name="T67" fmla="*/ 2147483647 h 102"/>
              <a:gd name="T68" fmla="*/ 2147483647 w 70"/>
              <a:gd name="T69" fmla="*/ 2147483647 h 102"/>
              <a:gd name="T70" fmla="*/ 2147483647 w 70"/>
              <a:gd name="T71" fmla="*/ 2147483647 h 102"/>
              <a:gd name="T72" fmla="*/ 2147483647 w 70"/>
              <a:gd name="T73" fmla="*/ 2147483647 h 102"/>
              <a:gd name="T74" fmla="*/ 2147483647 w 70"/>
              <a:gd name="T75" fmla="*/ 2147483647 h 102"/>
              <a:gd name="T76" fmla="*/ 2147483647 w 70"/>
              <a:gd name="T77" fmla="*/ 2147483647 h 102"/>
              <a:gd name="T78" fmla="*/ 2147483647 w 70"/>
              <a:gd name="T79" fmla="*/ 2147483647 h 102"/>
              <a:gd name="T80" fmla="*/ 2147483647 w 70"/>
              <a:gd name="T81" fmla="*/ 2147483647 h 102"/>
              <a:gd name="T82" fmla="*/ 2147483647 w 70"/>
              <a:gd name="T83" fmla="*/ 2147483647 h 102"/>
              <a:gd name="T84" fmla="*/ 2147483647 w 70"/>
              <a:gd name="T85" fmla="*/ 2147483647 h 102"/>
              <a:gd name="T86" fmla="*/ 2147483647 w 70"/>
              <a:gd name="T87" fmla="*/ 2147483647 h 102"/>
              <a:gd name="T88" fmla="*/ 2147483647 w 70"/>
              <a:gd name="T89" fmla="*/ 2147483647 h 102"/>
              <a:gd name="T90" fmla="*/ 2147483647 w 70"/>
              <a:gd name="T91" fmla="*/ 2147483647 h 102"/>
              <a:gd name="T92" fmla="*/ 2147483647 w 70"/>
              <a:gd name="T93" fmla="*/ 2147483647 h 102"/>
              <a:gd name="T94" fmla="*/ 2147483647 w 70"/>
              <a:gd name="T95" fmla="*/ 2147483647 h 102"/>
              <a:gd name="T96" fmla="*/ 2147483647 w 70"/>
              <a:gd name="T97" fmla="*/ 2147483647 h 102"/>
              <a:gd name="T98" fmla="*/ 2147483647 w 70"/>
              <a:gd name="T99" fmla="*/ 2147483647 h 102"/>
              <a:gd name="T100" fmla="*/ 2147483647 w 70"/>
              <a:gd name="T101" fmla="*/ 2147483647 h 102"/>
              <a:gd name="T102" fmla="*/ 2147483647 w 70"/>
              <a:gd name="T103" fmla="*/ 0 h 102"/>
              <a:gd name="T104" fmla="*/ 2147483647 w 70"/>
              <a:gd name="T105" fmla="*/ 2147483647 h 102"/>
              <a:gd name="T106" fmla="*/ 2147483647 w 70"/>
              <a:gd name="T107" fmla="*/ 2147483647 h 102"/>
              <a:gd name="T108" fmla="*/ 2147483647 w 70"/>
              <a:gd name="T109" fmla="*/ 2147483647 h 102"/>
              <a:gd name="T110" fmla="*/ 0 w 70"/>
              <a:gd name="T111" fmla="*/ 2147483647 h 10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0"/>
              <a:gd name="T169" fmla="*/ 0 h 102"/>
              <a:gd name="T170" fmla="*/ 70 w 70"/>
              <a:gd name="T171" fmla="*/ 102 h 10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0" h="102">
                <a:moveTo>
                  <a:pt x="0" y="12"/>
                </a:moveTo>
                <a:lnTo>
                  <a:pt x="2" y="12"/>
                </a:lnTo>
                <a:lnTo>
                  <a:pt x="2" y="14"/>
                </a:lnTo>
                <a:lnTo>
                  <a:pt x="2" y="12"/>
                </a:lnTo>
                <a:lnTo>
                  <a:pt x="4" y="12"/>
                </a:lnTo>
                <a:lnTo>
                  <a:pt x="4" y="10"/>
                </a:lnTo>
                <a:lnTo>
                  <a:pt x="6" y="10"/>
                </a:lnTo>
                <a:lnTo>
                  <a:pt x="8" y="10"/>
                </a:lnTo>
                <a:lnTo>
                  <a:pt x="10" y="10"/>
                </a:lnTo>
                <a:lnTo>
                  <a:pt x="12" y="10"/>
                </a:lnTo>
                <a:lnTo>
                  <a:pt x="12" y="8"/>
                </a:lnTo>
                <a:lnTo>
                  <a:pt x="14" y="8"/>
                </a:lnTo>
                <a:lnTo>
                  <a:pt x="16" y="8"/>
                </a:lnTo>
                <a:lnTo>
                  <a:pt x="18" y="8"/>
                </a:lnTo>
                <a:lnTo>
                  <a:pt x="18" y="10"/>
                </a:lnTo>
                <a:lnTo>
                  <a:pt x="18" y="12"/>
                </a:lnTo>
                <a:lnTo>
                  <a:pt x="20" y="12"/>
                </a:lnTo>
                <a:lnTo>
                  <a:pt x="20" y="14"/>
                </a:lnTo>
                <a:lnTo>
                  <a:pt x="20" y="18"/>
                </a:lnTo>
                <a:lnTo>
                  <a:pt x="20" y="20"/>
                </a:lnTo>
                <a:lnTo>
                  <a:pt x="20" y="22"/>
                </a:lnTo>
                <a:lnTo>
                  <a:pt x="20" y="24"/>
                </a:lnTo>
                <a:lnTo>
                  <a:pt x="20" y="26"/>
                </a:lnTo>
                <a:lnTo>
                  <a:pt x="20" y="28"/>
                </a:lnTo>
                <a:lnTo>
                  <a:pt x="18" y="28"/>
                </a:lnTo>
                <a:lnTo>
                  <a:pt x="18" y="30"/>
                </a:lnTo>
                <a:lnTo>
                  <a:pt x="20" y="30"/>
                </a:lnTo>
                <a:lnTo>
                  <a:pt x="20" y="34"/>
                </a:lnTo>
                <a:lnTo>
                  <a:pt x="20" y="38"/>
                </a:lnTo>
                <a:lnTo>
                  <a:pt x="22" y="38"/>
                </a:lnTo>
                <a:lnTo>
                  <a:pt x="22" y="42"/>
                </a:lnTo>
                <a:lnTo>
                  <a:pt x="24" y="42"/>
                </a:lnTo>
                <a:lnTo>
                  <a:pt x="24" y="44"/>
                </a:lnTo>
                <a:lnTo>
                  <a:pt x="26" y="44"/>
                </a:lnTo>
                <a:lnTo>
                  <a:pt x="26" y="46"/>
                </a:lnTo>
                <a:lnTo>
                  <a:pt x="24" y="48"/>
                </a:lnTo>
                <a:lnTo>
                  <a:pt x="26" y="48"/>
                </a:lnTo>
                <a:lnTo>
                  <a:pt x="28" y="48"/>
                </a:lnTo>
                <a:lnTo>
                  <a:pt x="28" y="50"/>
                </a:lnTo>
                <a:lnTo>
                  <a:pt x="28" y="52"/>
                </a:lnTo>
                <a:lnTo>
                  <a:pt x="26" y="52"/>
                </a:lnTo>
                <a:lnTo>
                  <a:pt x="28" y="54"/>
                </a:lnTo>
                <a:lnTo>
                  <a:pt x="26" y="56"/>
                </a:lnTo>
                <a:lnTo>
                  <a:pt x="28" y="56"/>
                </a:lnTo>
                <a:lnTo>
                  <a:pt x="26" y="58"/>
                </a:lnTo>
                <a:lnTo>
                  <a:pt x="24" y="58"/>
                </a:lnTo>
                <a:lnTo>
                  <a:pt x="24" y="60"/>
                </a:lnTo>
                <a:lnTo>
                  <a:pt x="24" y="62"/>
                </a:lnTo>
                <a:lnTo>
                  <a:pt x="22" y="66"/>
                </a:lnTo>
                <a:lnTo>
                  <a:pt x="24" y="66"/>
                </a:lnTo>
                <a:lnTo>
                  <a:pt x="26" y="66"/>
                </a:lnTo>
                <a:lnTo>
                  <a:pt x="26" y="68"/>
                </a:lnTo>
                <a:lnTo>
                  <a:pt x="26" y="70"/>
                </a:lnTo>
                <a:lnTo>
                  <a:pt x="28" y="70"/>
                </a:lnTo>
                <a:lnTo>
                  <a:pt x="28" y="74"/>
                </a:lnTo>
                <a:lnTo>
                  <a:pt x="32" y="72"/>
                </a:lnTo>
                <a:lnTo>
                  <a:pt x="32" y="76"/>
                </a:lnTo>
                <a:lnTo>
                  <a:pt x="32" y="80"/>
                </a:lnTo>
                <a:lnTo>
                  <a:pt x="32" y="82"/>
                </a:lnTo>
                <a:lnTo>
                  <a:pt x="30" y="82"/>
                </a:lnTo>
                <a:lnTo>
                  <a:pt x="30" y="84"/>
                </a:lnTo>
                <a:lnTo>
                  <a:pt x="28" y="84"/>
                </a:lnTo>
                <a:lnTo>
                  <a:pt x="28" y="86"/>
                </a:lnTo>
                <a:lnTo>
                  <a:pt x="28" y="88"/>
                </a:lnTo>
                <a:lnTo>
                  <a:pt x="30" y="88"/>
                </a:lnTo>
                <a:lnTo>
                  <a:pt x="30" y="90"/>
                </a:lnTo>
                <a:lnTo>
                  <a:pt x="32" y="90"/>
                </a:lnTo>
                <a:lnTo>
                  <a:pt x="32" y="88"/>
                </a:lnTo>
                <a:lnTo>
                  <a:pt x="34" y="88"/>
                </a:lnTo>
                <a:lnTo>
                  <a:pt x="34" y="86"/>
                </a:lnTo>
                <a:lnTo>
                  <a:pt x="36" y="86"/>
                </a:lnTo>
                <a:lnTo>
                  <a:pt x="38" y="86"/>
                </a:lnTo>
                <a:lnTo>
                  <a:pt x="40" y="86"/>
                </a:lnTo>
                <a:lnTo>
                  <a:pt x="40" y="88"/>
                </a:lnTo>
                <a:lnTo>
                  <a:pt x="40" y="90"/>
                </a:lnTo>
                <a:lnTo>
                  <a:pt x="42" y="90"/>
                </a:lnTo>
                <a:lnTo>
                  <a:pt x="42" y="92"/>
                </a:lnTo>
                <a:lnTo>
                  <a:pt x="42" y="94"/>
                </a:lnTo>
                <a:lnTo>
                  <a:pt x="44" y="94"/>
                </a:lnTo>
                <a:lnTo>
                  <a:pt x="50" y="96"/>
                </a:lnTo>
                <a:lnTo>
                  <a:pt x="54" y="96"/>
                </a:lnTo>
                <a:lnTo>
                  <a:pt x="56" y="96"/>
                </a:lnTo>
                <a:lnTo>
                  <a:pt x="56" y="100"/>
                </a:lnTo>
                <a:lnTo>
                  <a:pt x="60" y="100"/>
                </a:lnTo>
                <a:lnTo>
                  <a:pt x="64" y="100"/>
                </a:lnTo>
                <a:lnTo>
                  <a:pt x="64" y="102"/>
                </a:lnTo>
                <a:lnTo>
                  <a:pt x="64" y="100"/>
                </a:lnTo>
                <a:lnTo>
                  <a:pt x="64" y="96"/>
                </a:lnTo>
                <a:lnTo>
                  <a:pt x="66" y="96"/>
                </a:lnTo>
                <a:lnTo>
                  <a:pt x="66" y="92"/>
                </a:lnTo>
                <a:lnTo>
                  <a:pt x="66" y="90"/>
                </a:lnTo>
                <a:lnTo>
                  <a:pt x="66" y="86"/>
                </a:lnTo>
                <a:lnTo>
                  <a:pt x="66" y="84"/>
                </a:lnTo>
                <a:lnTo>
                  <a:pt x="68" y="82"/>
                </a:lnTo>
                <a:lnTo>
                  <a:pt x="70" y="82"/>
                </a:lnTo>
                <a:lnTo>
                  <a:pt x="68" y="80"/>
                </a:lnTo>
                <a:lnTo>
                  <a:pt x="70" y="78"/>
                </a:lnTo>
                <a:lnTo>
                  <a:pt x="68" y="78"/>
                </a:lnTo>
                <a:lnTo>
                  <a:pt x="68" y="76"/>
                </a:lnTo>
                <a:lnTo>
                  <a:pt x="70" y="74"/>
                </a:lnTo>
                <a:lnTo>
                  <a:pt x="68" y="74"/>
                </a:lnTo>
                <a:lnTo>
                  <a:pt x="68" y="72"/>
                </a:lnTo>
                <a:lnTo>
                  <a:pt x="68" y="70"/>
                </a:lnTo>
                <a:lnTo>
                  <a:pt x="66" y="68"/>
                </a:lnTo>
                <a:lnTo>
                  <a:pt x="68" y="68"/>
                </a:lnTo>
                <a:lnTo>
                  <a:pt x="68" y="64"/>
                </a:lnTo>
                <a:lnTo>
                  <a:pt x="68" y="62"/>
                </a:lnTo>
                <a:lnTo>
                  <a:pt x="68" y="60"/>
                </a:lnTo>
                <a:lnTo>
                  <a:pt x="68" y="56"/>
                </a:lnTo>
                <a:lnTo>
                  <a:pt x="66" y="56"/>
                </a:lnTo>
                <a:lnTo>
                  <a:pt x="66" y="54"/>
                </a:lnTo>
                <a:lnTo>
                  <a:pt x="66" y="52"/>
                </a:lnTo>
                <a:lnTo>
                  <a:pt x="66" y="50"/>
                </a:lnTo>
                <a:lnTo>
                  <a:pt x="64" y="50"/>
                </a:lnTo>
                <a:lnTo>
                  <a:pt x="66" y="50"/>
                </a:lnTo>
                <a:lnTo>
                  <a:pt x="66" y="48"/>
                </a:lnTo>
                <a:lnTo>
                  <a:pt x="64" y="48"/>
                </a:lnTo>
                <a:lnTo>
                  <a:pt x="64" y="46"/>
                </a:lnTo>
                <a:lnTo>
                  <a:pt x="66" y="46"/>
                </a:lnTo>
                <a:lnTo>
                  <a:pt x="64" y="46"/>
                </a:lnTo>
                <a:lnTo>
                  <a:pt x="62" y="44"/>
                </a:lnTo>
                <a:lnTo>
                  <a:pt x="58" y="44"/>
                </a:lnTo>
                <a:lnTo>
                  <a:pt x="56" y="44"/>
                </a:lnTo>
                <a:lnTo>
                  <a:pt x="56" y="46"/>
                </a:lnTo>
                <a:lnTo>
                  <a:pt x="54" y="46"/>
                </a:lnTo>
                <a:lnTo>
                  <a:pt x="52" y="46"/>
                </a:lnTo>
                <a:lnTo>
                  <a:pt x="52" y="44"/>
                </a:lnTo>
                <a:lnTo>
                  <a:pt x="54" y="42"/>
                </a:lnTo>
                <a:lnTo>
                  <a:pt x="52" y="42"/>
                </a:lnTo>
                <a:lnTo>
                  <a:pt x="52" y="40"/>
                </a:lnTo>
                <a:lnTo>
                  <a:pt x="52" y="36"/>
                </a:lnTo>
                <a:lnTo>
                  <a:pt x="52" y="34"/>
                </a:lnTo>
                <a:lnTo>
                  <a:pt x="52" y="32"/>
                </a:lnTo>
                <a:lnTo>
                  <a:pt x="54" y="32"/>
                </a:lnTo>
                <a:lnTo>
                  <a:pt x="54" y="28"/>
                </a:lnTo>
                <a:lnTo>
                  <a:pt x="54" y="24"/>
                </a:lnTo>
                <a:lnTo>
                  <a:pt x="54" y="22"/>
                </a:lnTo>
                <a:lnTo>
                  <a:pt x="52" y="22"/>
                </a:lnTo>
                <a:lnTo>
                  <a:pt x="54" y="22"/>
                </a:lnTo>
                <a:lnTo>
                  <a:pt x="54" y="20"/>
                </a:lnTo>
                <a:lnTo>
                  <a:pt x="54" y="18"/>
                </a:lnTo>
                <a:lnTo>
                  <a:pt x="56" y="18"/>
                </a:lnTo>
                <a:lnTo>
                  <a:pt x="56" y="16"/>
                </a:lnTo>
                <a:lnTo>
                  <a:pt x="60" y="16"/>
                </a:lnTo>
                <a:lnTo>
                  <a:pt x="60" y="14"/>
                </a:lnTo>
                <a:lnTo>
                  <a:pt x="58" y="14"/>
                </a:lnTo>
                <a:lnTo>
                  <a:pt x="60" y="14"/>
                </a:lnTo>
                <a:lnTo>
                  <a:pt x="60" y="12"/>
                </a:lnTo>
                <a:lnTo>
                  <a:pt x="62" y="12"/>
                </a:lnTo>
                <a:lnTo>
                  <a:pt x="62" y="10"/>
                </a:lnTo>
                <a:lnTo>
                  <a:pt x="62" y="8"/>
                </a:lnTo>
                <a:lnTo>
                  <a:pt x="60" y="8"/>
                </a:lnTo>
                <a:lnTo>
                  <a:pt x="58" y="8"/>
                </a:lnTo>
                <a:lnTo>
                  <a:pt x="56" y="6"/>
                </a:lnTo>
                <a:lnTo>
                  <a:pt x="54" y="6"/>
                </a:lnTo>
                <a:lnTo>
                  <a:pt x="50" y="6"/>
                </a:lnTo>
                <a:lnTo>
                  <a:pt x="48" y="6"/>
                </a:lnTo>
                <a:lnTo>
                  <a:pt x="46" y="6"/>
                </a:lnTo>
                <a:lnTo>
                  <a:pt x="44" y="6"/>
                </a:lnTo>
                <a:lnTo>
                  <a:pt x="44" y="4"/>
                </a:lnTo>
                <a:lnTo>
                  <a:pt x="40" y="4"/>
                </a:lnTo>
                <a:lnTo>
                  <a:pt x="36" y="4"/>
                </a:lnTo>
                <a:lnTo>
                  <a:pt x="34" y="4"/>
                </a:lnTo>
                <a:lnTo>
                  <a:pt x="30" y="4"/>
                </a:lnTo>
                <a:lnTo>
                  <a:pt x="30" y="2"/>
                </a:lnTo>
                <a:lnTo>
                  <a:pt x="26" y="4"/>
                </a:lnTo>
                <a:lnTo>
                  <a:pt x="26" y="2"/>
                </a:lnTo>
                <a:lnTo>
                  <a:pt x="22" y="2"/>
                </a:lnTo>
                <a:lnTo>
                  <a:pt x="20" y="2"/>
                </a:lnTo>
                <a:lnTo>
                  <a:pt x="16" y="2"/>
                </a:lnTo>
                <a:lnTo>
                  <a:pt x="16" y="0"/>
                </a:lnTo>
                <a:lnTo>
                  <a:pt x="12" y="2"/>
                </a:lnTo>
                <a:lnTo>
                  <a:pt x="12" y="0"/>
                </a:lnTo>
                <a:lnTo>
                  <a:pt x="10" y="0"/>
                </a:lnTo>
                <a:lnTo>
                  <a:pt x="10" y="2"/>
                </a:lnTo>
                <a:lnTo>
                  <a:pt x="10" y="0"/>
                </a:lnTo>
                <a:lnTo>
                  <a:pt x="8" y="0"/>
                </a:lnTo>
                <a:lnTo>
                  <a:pt x="8" y="2"/>
                </a:lnTo>
                <a:lnTo>
                  <a:pt x="8" y="4"/>
                </a:lnTo>
                <a:lnTo>
                  <a:pt x="6" y="4"/>
                </a:lnTo>
                <a:lnTo>
                  <a:pt x="4" y="4"/>
                </a:lnTo>
                <a:lnTo>
                  <a:pt x="2" y="4"/>
                </a:lnTo>
                <a:lnTo>
                  <a:pt x="2" y="6"/>
                </a:lnTo>
                <a:lnTo>
                  <a:pt x="2" y="8"/>
                </a:lnTo>
                <a:lnTo>
                  <a:pt x="2" y="10"/>
                </a:lnTo>
                <a:lnTo>
                  <a:pt x="2" y="12"/>
                </a:lnTo>
                <a:lnTo>
                  <a:pt x="0" y="12"/>
                </a:lnTo>
                <a:close/>
              </a:path>
            </a:pathLst>
          </a:custGeom>
          <a:solidFill>
            <a:srgbClr val="963634"/>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a:p>
        </p:txBody>
      </p:sp>
      <p:sp>
        <p:nvSpPr>
          <p:cNvPr id="1809" name="Sacramento-Roseville-Arden">
            <a:extLst>
              <a:ext uri="{FF2B5EF4-FFF2-40B4-BE49-F238E27FC236}">
                <a16:creationId xmlns:a16="http://schemas.microsoft.com/office/drawing/2014/main" xmlns="" id="{00000000-0008-0000-0000-0000F3020000}"/>
              </a:ext>
            </a:extLst>
          </p:cNvPr>
          <p:cNvSpPr/>
          <p:nvPr/>
        </p:nvSpPr>
        <p:spPr>
          <a:xfrm>
            <a:off x="3614560" y="4471403"/>
            <a:ext cx="365125" cy="201402"/>
          </a:xfrm>
          <a:custGeom>
            <a:avLst/>
            <a:gdLst>
              <a:gd name="connsiteX0" fmla="*/ 260350 w 365126"/>
              <a:gd name="connsiteY0" fmla="*/ 0 h 203200"/>
              <a:gd name="connsiteX1" fmla="*/ 263525 w 365126"/>
              <a:gd name="connsiteY1" fmla="*/ 0 h 203200"/>
              <a:gd name="connsiteX2" fmla="*/ 269875 w 365126"/>
              <a:gd name="connsiteY2" fmla="*/ 0 h 203200"/>
              <a:gd name="connsiteX3" fmla="*/ 273050 w 365126"/>
              <a:gd name="connsiteY3" fmla="*/ 0 h 203200"/>
              <a:gd name="connsiteX4" fmla="*/ 276225 w 365126"/>
              <a:gd name="connsiteY4" fmla="*/ 0 h 203200"/>
              <a:gd name="connsiteX5" fmla="*/ 279400 w 365126"/>
              <a:gd name="connsiteY5" fmla="*/ 0 h 203200"/>
              <a:gd name="connsiteX6" fmla="*/ 279400 w 365126"/>
              <a:gd name="connsiteY6" fmla="*/ 3175 h 203200"/>
              <a:gd name="connsiteX7" fmla="*/ 285750 w 365126"/>
              <a:gd name="connsiteY7" fmla="*/ 3175 h 203200"/>
              <a:gd name="connsiteX8" fmla="*/ 288925 w 365126"/>
              <a:gd name="connsiteY8" fmla="*/ 3175 h 203200"/>
              <a:gd name="connsiteX9" fmla="*/ 292100 w 365126"/>
              <a:gd name="connsiteY9" fmla="*/ 3175 h 203200"/>
              <a:gd name="connsiteX10" fmla="*/ 295275 w 365126"/>
              <a:gd name="connsiteY10" fmla="*/ 3175 h 203200"/>
              <a:gd name="connsiteX11" fmla="*/ 298450 w 365126"/>
              <a:gd name="connsiteY11" fmla="*/ 6350 h 203200"/>
              <a:gd name="connsiteX12" fmla="*/ 301625 w 365126"/>
              <a:gd name="connsiteY12" fmla="*/ 6350 h 203200"/>
              <a:gd name="connsiteX13" fmla="*/ 304800 w 365126"/>
              <a:gd name="connsiteY13" fmla="*/ 6350 h 203200"/>
              <a:gd name="connsiteX14" fmla="*/ 311150 w 365126"/>
              <a:gd name="connsiteY14" fmla="*/ 9525 h 203200"/>
              <a:gd name="connsiteX15" fmla="*/ 314325 w 365126"/>
              <a:gd name="connsiteY15" fmla="*/ 9525 h 203200"/>
              <a:gd name="connsiteX16" fmla="*/ 317500 w 365126"/>
              <a:gd name="connsiteY16" fmla="*/ 9525 h 203200"/>
              <a:gd name="connsiteX17" fmla="*/ 320675 w 365126"/>
              <a:gd name="connsiteY17" fmla="*/ 9525 h 203200"/>
              <a:gd name="connsiteX18" fmla="*/ 323850 w 365126"/>
              <a:gd name="connsiteY18" fmla="*/ 9525 h 203200"/>
              <a:gd name="connsiteX19" fmla="*/ 323850 w 365126"/>
              <a:gd name="connsiteY19" fmla="*/ 12700 h 203200"/>
              <a:gd name="connsiteX20" fmla="*/ 327025 w 365126"/>
              <a:gd name="connsiteY20" fmla="*/ 12700 h 203200"/>
              <a:gd name="connsiteX21" fmla="*/ 330200 w 365126"/>
              <a:gd name="connsiteY21" fmla="*/ 12700 h 203200"/>
              <a:gd name="connsiteX22" fmla="*/ 333375 w 365126"/>
              <a:gd name="connsiteY22" fmla="*/ 12700 h 203200"/>
              <a:gd name="connsiteX23" fmla="*/ 336550 w 365126"/>
              <a:gd name="connsiteY23" fmla="*/ 12700 h 203200"/>
              <a:gd name="connsiteX24" fmla="*/ 336550 w 365126"/>
              <a:gd name="connsiteY24" fmla="*/ 15875 h 203200"/>
              <a:gd name="connsiteX25" fmla="*/ 339725 w 365126"/>
              <a:gd name="connsiteY25" fmla="*/ 15875 h 203200"/>
              <a:gd name="connsiteX26" fmla="*/ 346075 w 365126"/>
              <a:gd name="connsiteY26" fmla="*/ 15875 h 203200"/>
              <a:gd name="connsiteX27" fmla="*/ 349250 w 365126"/>
              <a:gd name="connsiteY27" fmla="*/ 15875 h 203200"/>
              <a:gd name="connsiteX28" fmla="*/ 355600 w 365126"/>
              <a:gd name="connsiteY28" fmla="*/ 19050 h 203200"/>
              <a:gd name="connsiteX29" fmla="*/ 358775 w 365126"/>
              <a:gd name="connsiteY29" fmla="*/ 19050 h 203200"/>
              <a:gd name="connsiteX30" fmla="*/ 361950 w 365126"/>
              <a:gd name="connsiteY30" fmla="*/ 19050 h 203200"/>
              <a:gd name="connsiteX31" fmla="*/ 361950 w 365126"/>
              <a:gd name="connsiteY31" fmla="*/ 31750 h 203200"/>
              <a:gd name="connsiteX32" fmla="*/ 358775 w 365126"/>
              <a:gd name="connsiteY32" fmla="*/ 41275 h 203200"/>
              <a:gd name="connsiteX33" fmla="*/ 358775 w 365126"/>
              <a:gd name="connsiteY33" fmla="*/ 47625 h 203200"/>
              <a:gd name="connsiteX34" fmla="*/ 355600 w 365126"/>
              <a:gd name="connsiteY34" fmla="*/ 53975 h 203200"/>
              <a:gd name="connsiteX35" fmla="*/ 355600 w 365126"/>
              <a:gd name="connsiteY35" fmla="*/ 57150 h 203200"/>
              <a:gd name="connsiteX36" fmla="*/ 352425 w 365126"/>
              <a:gd name="connsiteY36" fmla="*/ 66675 h 203200"/>
              <a:gd name="connsiteX37" fmla="*/ 350843 w 365126"/>
              <a:gd name="connsiteY37" fmla="*/ 66358 h 203200"/>
              <a:gd name="connsiteX38" fmla="*/ 350843 w 365126"/>
              <a:gd name="connsiteY38" fmla="*/ 66359 h 203200"/>
              <a:gd name="connsiteX39" fmla="*/ 352426 w 365126"/>
              <a:gd name="connsiteY39" fmla="*/ 66676 h 203200"/>
              <a:gd name="connsiteX40" fmla="*/ 352426 w 365126"/>
              <a:gd name="connsiteY40" fmla="*/ 79376 h 203200"/>
              <a:gd name="connsiteX41" fmla="*/ 352426 w 365126"/>
              <a:gd name="connsiteY41" fmla="*/ 82551 h 203200"/>
              <a:gd name="connsiteX42" fmla="*/ 355601 w 365126"/>
              <a:gd name="connsiteY42" fmla="*/ 82551 h 203200"/>
              <a:gd name="connsiteX43" fmla="*/ 355601 w 365126"/>
              <a:gd name="connsiteY43" fmla="*/ 85726 h 203200"/>
              <a:gd name="connsiteX44" fmla="*/ 355601 w 365126"/>
              <a:gd name="connsiteY44" fmla="*/ 88901 h 203200"/>
              <a:gd name="connsiteX45" fmla="*/ 361951 w 365126"/>
              <a:gd name="connsiteY45" fmla="*/ 95251 h 203200"/>
              <a:gd name="connsiteX46" fmla="*/ 361951 w 365126"/>
              <a:gd name="connsiteY46" fmla="*/ 98426 h 203200"/>
              <a:gd name="connsiteX47" fmla="*/ 365126 w 365126"/>
              <a:gd name="connsiteY47" fmla="*/ 98426 h 203200"/>
              <a:gd name="connsiteX48" fmla="*/ 365126 w 365126"/>
              <a:gd name="connsiteY48" fmla="*/ 101601 h 203200"/>
              <a:gd name="connsiteX49" fmla="*/ 361951 w 365126"/>
              <a:gd name="connsiteY49" fmla="*/ 101601 h 203200"/>
              <a:gd name="connsiteX50" fmla="*/ 361951 w 365126"/>
              <a:gd name="connsiteY50" fmla="*/ 104776 h 203200"/>
              <a:gd name="connsiteX51" fmla="*/ 361951 w 365126"/>
              <a:gd name="connsiteY51" fmla="*/ 107951 h 203200"/>
              <a:gd name="connsiteX52" fmla="*/ 361951 w 365126"/>
              <a:gd name="connsiteY52" fmla="*/ 111126 h 203200"/>
              <a:gd name="connsiteX53" fmla="*/ 358776 w 365126"/>
              <a:gd name="connsiteY53" fmla="*/ 111126 h 203200"/>
              <a:gd name="connsiteX54" fmla="*/ 358776 w 365126"/>
              <a:gd name="connsiteY54" fmla="*/ 114301 h 203200"/>
              <a:gd name="connsiteX55" fmla="*/ 355601 w 365126"/>
              <a:gd name="connsiteY55" fmla="*/ 114301 h 203200"/>
              <a:gd name="connsiteX56" fmla="*/ 352426 w 365126"/>
              <a:gd name="connsiteY56" fmla="*/ 114301 h 203200"/>
              <a:gd name="connsiteX57" fmla="*/ 352426 w 365126"/>
              <a:gd name="connsiteY57" fmla="*/ 117476 h 203200"/>
              <a:gd name="connsiteX58" fmla="*/ 349251 w 365126"/>
              <a:gd name="connsiteY58" fmla="*/ 117476 h 203200"/>
              <a:gd name="connsiteX59" fmla="*/ 349251 w 365126"/>
              <a:gd name="connsiteY59" fmla="*/ 120651 h 203200"/>
              <a:gd name="connsiteX60" fmla="*/ 349251 w 365126"/>
              <a:gd name="connsiteY60" fmla="*/ 123826 h 203200"/>
              <a:gd name="connsiteX61" fmla="*/ 346076 w 365126"/>
              <a:gd name="connsiteY61" fmla="*/ 123826 h 203200"/>
              <a:gd name="connsiteX62" fmla="*/ 342901 w 365126"/>
              <a:gd name="connsiteY62" fmla="*/ 127001 h 203200"/>
              <a:gd name="connsiteX63" fmla="*/ 339726 w 365126"/>
              <a:gd name="connsiteY63" fmla="*/ 127001 h 203200"/>
              <a:gd name="connsiteX64" fmla="*/ 336551 w 365126"/>
              <a:gd name="connsiteY64" fmla="*/ 127001 h 203200"/>
              <a:gd name="connsiteX65" fmla="*/ 336551 w 365126"/>
              <a:gd name="connsiteY65" fmla="*/ 130176 h 203200"/>
              <a:gd name="connsiteX66" fmla="*/ 333376 w 365126"/>
              <a:gd name="connsiteY66" fmla="*/ 130176 h 203200"/>
              <a:gd name="connsiteX67" fmla="*/ 330201 w 365126"/>
              <a:gd name="connsiteY67" fmla="*/ 133351 h 203200"/>
              <a:gd name="connsiteX68" fmla="*/ 327026 w 365126"/>
              <a:gd name="connsiteY68" fmla="*/ 133351 h 203200"/>
              <a:gd name="connsiteX69" fmla="*/ 323851 w 365126"/>
              <a:gd name="connsiteY69" fmla="*/ 133351 h 203200"/>
              <a:gd name="connsiteX70" fmla="*/ 323851 w 365126"/>
              <a:gd name="connsiteY70" fmla="*/ 130176 h 203200"/>
              <a:gd name="connsiteX71" fmla="*/ 320676 w 365126"/>
              <a:gd name="connsiteY71" fmla="*/ 130176 h 203200"/>
              <a:gd name="connsiteX72" fmla="*/ 320676 w 365126"/>
              <a:gd name="connsiteY72" fmla="*/ 133351 h 203200"/>
              <a:gd name="connsiteX73" fmla="*/ 320676 w 365126"/>
              <a:gd name="connsiteY73" fmla="*/ 136526 h 203200"/>
              <a:gd name="connsiteX74" fmla="*/ 320676 w 365126"/>
              <a:gd name="connsiteY74" fmla="*/ 139701 h 203200"/>
              <a:gd name="connsiteX75" fmla="*/ 317501 w 365126"/>
              <a:gd name="connsiteY75" fmla="*/ 139701 h 203200"/>
              <a:gd name="connsiteX76" fmla="*/ 317501 w 365126"/>
              <a:gd name="connsiteY76" fmla="*/ 142876 h 203200"/>
              <a:gd name="connsiteX77" fmla="*/ 314326 w 365126"/>
              <a:gd name="connsiteY77" fmla="*/ 142876 h 203200"/>
              <a:gd name="connsiteX78" fmla="*/ 311151 w 365126"/>
              <a:gd name="connsiteY78" fmla="*/ 142876 h 203200"/>
              <a:gd name="connsiteX79" fmla="*/ 307976 w 365126"/>
              <a:gd name="connsiteY79" fmla="*/ 142876 h 203200"/>
              <a:gd name="connsiteX80" fmla="*/ 304801 w 365126"/>
              <a:gd name="connsiteY80" fmla="*/ 142876 h 203200"/>
              <a:gd name="connsiteX81" fmla="*/ 304801 w 365126"/>
              <a:gd name="connsiteY81" fmla="*/ 146051 h 203200"/>
              <a:gd name="connsiteX82" fmla="*/ 301626 w 365126"/>
              <a:gd name="connsiteY82" fmla="*/ 146051 h 203200"/>
              <a:gd name="connsiteX83" fmla="*/ 301626 w 365126"/>
              <a:gd name="connsiteY83" fmla="*/ 149226 h 203200"/>
              <a:gd name="connsiteX84" fmla="*/ 298451 w 365126"/>
              <a:gd name="connsiteY84" fmla="*/ 149226 h 203200"/>
              <a:gd name="connsiteX85" fmla="*/ 295276 w 365126"/>
              <a:gd name="connsiteY85" fmla="*/ 149226 h 203200"/>
              <a:gd name="connsiteX86" fmla="*/ 295276 w 365126"/>
              <a:gd name="connsiteY86" fmla="*/ 152401 h 203200"/>
              <a:gd name="connsiteX87" fmla="*/ 288926 w 365126"/>
              <a:gd name="connsiteY87" fmla="*/ 152401 h 203200"/>
              <a:gd name="connsiteX88" fmla="*/ 288926 w 365126"/>
              <a:gd name="connsiteY88" fmla="*/ 155576 h 203200"/>
              <a:gd name="connsiteX89" fmla="*/ 285751 w 365126"/>
              <a:gd name="connsiteY89" fmla="*/ 155576 h 203200"/>
              <a:gd name="connsiteX90" fmla="*/ 282576 w 365126"/>
              <a:gd name="connsiteY90" fmla="*/ 152401 h 203200"/>
              <a:gd name="connsiteX91" fmla="*/ 279401 w 365126"/>
              <a:gd name="connsiteY91" fmla="*/ 152401 h 203200"/>
              <a:gd name="connsiteX92" fmla="*/ 276226 w 365126"/>
              <a:gd name="connsiteY92" fmla="*/ 152401 h 203200"/>
              <a:gd name="connsiteX93" fmla="*/ 273051 w 365126"/>
              <a:gd name="connsiteY93" fmla="*/ 152401 h 203200"/>
              <a:gd name="connsiteX94" fmla="*/ 273051 w 365126"/>
              <a:gd name="connsiteY94" fmla="*/ 155576 h 203200"/>
              <a:gd name="connsiteX95" fmla="*/ 269876 w 365126"/>
              <a:gd name="connsiteY95" fmla="*/ 155576 h 203200"/>
              <a:gd name="connsiteX96" fmla="*/ 269876 w 365126"/>
              <a:gd name="connsiteY96" fmla="*/ 152401 h 203200"/>
              <a:gd name="connsiteX97" fmla="*/ 266701 w 365126"/>
              <a:gd name="connsiteY97" fmla="*/ 152401 h 203200"/>
              <a:gd name="connsiteX98" fmla="*/ 266701 w 365126"/>
              <a:gd name="connsiteY98" fmla="*/ 155576 h 203200"/>
              <a:gd name="connsiteX99" fmla="*/ 263526 w 365126"/>
              <a:gd name="connsiteY99" fmla="*/ 155576 h 203200"/>
              <a:gd name="connsiteX100" fmla="*/ 263526 w 365126"/>
              <a:gd name="connsiteY100" fmla="*/ 152401 h 203200"/>
              <a:gd name="connsiteX101" fmla="*/ 260351 w 365126"/>
              <a:gd name="connsiteY101" fmla="*/ 152401 h 203200"/>
              <a:gd name="connsiteX102" fmla="*/ 260351 w 365126"/>
              <a:gd name="connsiteY102" fmla="*/ 155576 h 203200"/>
              <a:gd name="connsiteX103" fmla="*/ 254001 w 365126"/>
              <a:gd name="connsiteY103" fmla="*/ 155576 h 203200"/>
              <a:gd name="connsiteX104" fmla="*/ 254001 w 365126"/>
              <a:gd name="connsiteY104" fmla="*/ 152401 h 203200"/>
              <a:gd name="connsiteX105" fmla="*/ 250826 w 365126"/>
              <a:gd name="connsiteY105" fmla="*/ 155576 h 203200"/>
              <a:gd name="connsiteX106" fmla="*/ 244476 w 365126"/>
              <a:gd name="connsiteY106" fmla="*/ 155576 h 203200"/>
              <a:gd name="connsiteX107" fmla="*/ 244476 w 365126"/>
              <a:gd name="connsiteY107" fmla="*/ 152401 h 203200"/>
              <a:gd name="connsiteX108" fmla="*/ 241301 w 365126"/>
              <a:gd name="connsiteY108" fmla="*/ 152401 h 203200"/>
              <a:gd name="connsiteX109" fmla="*/ 238126 w 365126"/>
              <a:gd name="connsiteY109" fmla="*/ 152401 h 203200"/>
              <a:gd name="connsiteX110" fmla="*/ 238126 w 365126"/>
              <a:gd name="connsiteY110" fmla="*/ 149226 h 203200"/>
              <a:gd name="connsiteX111" fmla="*/ 234951 w 365126"/>
              <a:gd name="connsiteY111" fmla="*/ 149226 h 203200"/>
              <a:gd name="connsiteX112" fmla="*/ 231776 w 365126"/>
              <a:gd name="connsiteY112" fmla="*/ 146051 h 203200"/>
              <a:gd name="connsiteX113" fmla="*/ 231776 w 365126"/>
              <a:gd name="connsiteY113" fmla="*/ 142876 h 203200"/>
              <a:gd name="connsiteX114" fmla="*/ 228601 w 365126"/>
              <a:gd name="connsiteY114" fmla="*/ 142876 h 203200"/>
              <a:gd name="connsiteX115" fmla="*/ 228601 w 365126"/>
              <a:gd name="connsiteY115" fmla="*/ 139701 h 203200"/>
              <a:gd name="connsiteX116" fmla="*/ 225426 w 365126"/>
              <a:gd name="connsiteY116" fmla="*/ 139701 h 203200"/>
              <a:gd name="connsiteX117" fmla="*/ 222251 w 365126"/>
              <a:gd name="connsiteY117" fmla="*/ 139701 h 203200"/>
              <a:gd name="connsiteX118" fmla="*/ 222251 w 365126"/>
              <a:gd name="connsiteY118" fmla="*/ 136526 h 203200"/>
              <a:gd name="connsiteX119" fmla="*/ 219076 w 365126"/>
              <a:gd name="connsiteY119" fmla="*/ 136526 h 203200"/>
              <a:gd name="connsiteX120" fmla="*/ 215901 w 365126"/>
              <a:gd name="connsiteY120" fmla="*/ 136526 h 203200"/>
              <a:gd name="connsiteX121" fmla="*/ 212726 w 365126"/>
              <a:gd name="connsiteY121" fmla="*/ 136526 h 203200"/>
              <a:gd name="connsiteX122" fmla="*/ 209551 w 365126"/>
              <a:gd name="connsiteY122" fmla="*/ 136526 h 203200"/>
              <a:gd name="connsiteX123" fmla="*/ 206376 w 365126"/>
              <a:gd name="connsiteY123" fmla="*/ 136526 h 203200"/>
              <a:gd name="connsiteX124" fmla="*/ 206376 w 365126"/>
              <a:gd name="connsiteY124" fmla="*/ 139701 h 203200"/>
              <a:gd name="connsiteX125" fmla="*/ 203201 w 365126"/>
              <a:gd name="connsiteY125" fmla="*/ 139701 h 203200"/>
              <a:gd name="connsiteX126" fmla="*/ 200026 w 365126"/>
              <a:gd name="connsiteY126" fmla="*/ 139701 h 203200"/>
              <a:gd name="connsiteX127" fmla="*/ 196851 w 365126"/>
              <a:gd name="connsiteY127" fmla="*/ 139701 h 203200"/>
              <a:gd name="connsiteX128" fmla="*/ 196851 w 365126"/>
              <a:gd name="connsiteY128" fmla="*/ 136526 h 203200"/>
              <a:gd name="connsiteX129" fmla="*/ 193676 w 365126"/>
              <a:gd name="connsiteY129" fmla="*/ 136526 h 203200"/>
              <a:gd name="connsiteX130" fmla="*/ 190501 w 365126"/>
              <a:gd name="connsiteY130" fmla="*/ 136526 h 203200"/>
              <a:gd name="connsiteX131" fmla="*/ 190501 w 365126"/>
              <a:gd name="connsiteY131" fmla="*/ 139701 h 203200"/>
              <a:gd name="connsiteX132" fmla="*/ 187326 w 365126"/>
              <a:gd name="connsiteY132" fmla="*/ 136526 h 203200"/>
              <a:gd name="connsiteX133" fmla="*/ 184151 w 365126"/>
              <a:gd name="connsiteY133" fmla="*/ 136526 h 203200"/>
              <a:gd name="connsiteX134" fmla="*/ 180976 w 365126"/>
              <a:gd name="connsiteY134" fmla="*/ 133351 h 203200"/>
              <a:gd name="connsiteX135" fmla="*/ 180976 w 365126"/>
              <a:gd name="connsiteY135" fmla="*/ 130176 h 203200"/>
              <a:gd name="connsiteX136" fmla="*/ 180976 w 365126"/>
              <a:gd name="connsiteY136" fmla="*/ 127635 h 203200"/>
              <a:gd name="connsiteX137" fmla="*/ 180975 w 365126"/>
              <a:gd name="connsiteY137" fmla="*/ 127635 h 203200"/>
              <a:gd name="connsiteX138" fmla="*/ 180975 w 365126"/>
              <a:gd name="connsiteY138" fmla="*/ 130175 h 203200"/>
              <a:gd name="connsiteX139" fmla="*/ 180975 w 365126"/>
              <a:gd name="connsiteY139" fmla="*/ 133350 h 203200"/>
              <a:gd name="connsiteX140" fmla="*/ 180975 w 365126"/>
              <a:gd name="connsiteY140" fmla="*/ 136525 h 203200"/>
              <a:gd name="connsiteX141" fmla="*/ 180975 w 365126"/>
              <a:gd name="connsiteY141" fmla="*/ 139700 h 203200"/>
              <a:gd name="connsiteX142" fmla="*/ 180975 w 365126"/>
              <a:gd name="connsiteY142" fmla="*/ 142875 h 203200"/>
              <a:gd name="connsiteX143" fmla="*/ 180975 w 365126"/>
              <a:gd name="connsiteY143" fmla="*/ 146050 h 203200"/>
              <a:gd name="connsiteX144" fmla="*/ 180975 w 365126"/>
              <a:gd name="connsiteY144" fmla="*/ 149225 h 203200"/>
              <a:gd name="connsiteX145" fmla="*/ 177800 w 365126"/>
              <a:gd name="connsiteY145" fmla="*/ 149225 h 203200"/>
              <a:gd name="connsiteX146" fmla="*/ 177800 w 365126"/>
              <a:gd name="connsiteY146" fmla="*/ 152400 h 203200"/>
              <a:gd name="connsiteX147" fmla="*/ 177800 w 365126"/>
              <a:gd name="connsiteY147" fmla="*/ 155575 h 203200"/>
              <a:gd name="connsiteX148" fmla="*/ 177800 w 365126"/>
              <a:gd name="connsiteY148" fmla="*/ 158750 h 203200"/>
              <a:gd name="connsiteX149" fmla="*/ 174625 w 365126"/>
              <a:gd name="connsiteY149" fmla="*/ 161925 h 203200"/>
              <a:gd name="connsiteX150" fmla="*/ 174625 w 365126"/>
              <a:gd name="connsiteY150" fmla="*/ 165100 h 203200"/>
              <a:gd name="connsiteX151" fmla="*/ 174625 w 365126"/>
              <a:gd name="connsiteY151" fmla="*/ 168275 h 203200"/>
              <a:gd name="connsiteX152" fmla="*/ 174625 w 365126"/>
              <a:gd name="connsiteY152" fmla="*/ 171450 h 203200"/>
              <a:gd name="connsiteX153" fmla="*/ 171450 w 365126"/>
              <a:gd name="connsiteY153" fmla="*/ 174625 h 203200"/>
              <a:gd name="connsiteX154" fmla="*/ 171450 w 365126"/>
              <a:gd name="connsiteY154" fmla="*/ 177800 h 203200"/>
              <a:gd name="connsiteX155" fmla="*/ 168275 w 365126"/>
              <a:gd name="connsiteY155" fmla="*/ 177800 h 203200"/>
              <a:gd name="connsiteX156" fmla="*/ 168275 w 365126"/>
              <a:gd name="connsiteY156" fmla="*/ 174625 h 203200"/>
              <a:gd name="connsiteX157" fmla="*/ 165100 w 365126"/>
              <a:gd name="connsiteY157" fmla="*/ 177800 h 203200"/>
              <a:gd name="connsiteX158" fmla="*/ 161925 w 365126"/>
              <a:gd name="connsiteY158" fmla="*/ 177800 h 203200"/>
              <a:gd name="connsiteX159" fmla="*/ 155575 w 365126"/>
              <a:gd name="connsiteY159" fmla="*/ 177800 h 203200"/>
              <a:gd name="connsiteX160" fmla="*/ 155575 w 365126"/>
              <a:gd name="connsiteY160" fmla="*/ 180975 h 203200"/>
              <a:gd name="connsiteX161" fmla="*/ 152400 w 365126"/>
              <a:gd name="connsiteY161" fmla="*/ 180975 h 203200"/>
              <a:gd name="connsiteX162" fmla="*/ 149225 w 365126"/>
              <a:gd name="connsiteY162" fmla="*/ 180975 h 203200"/>
              <a:gd name="connsiteX163" fmla="*/ 139700 w 365126"/>
              <a:gd name="connsiteY163" fmla="*/ 180975 h 203200"/>
              <a:gd name="connsiteX164" fmla="*/ 139700 w 365126"/>
              <a:gd name="connsiteY164" fmla="*/ 177800 h 203200"/>
              <a:gd name="connsiteX165" fmla="*/ 136525 w 365126"/>
              <a:gd name="connsiteY165" fmla="*/ 177800 h 203200"/>
              <a:gd name="connsiteX166" fmla="*/ 133350 w 365126"/>
              <a:gd name="connsiteY166" fmla="*/ 177800 h 203200"/>
              <a:gd name="connsiteX167" fmla="*/ 130175 w 365126"/>
              <a:gd name="connsiteY167" fmla="*/ 177800 h 203200"/>
              <a:gd name="connsiteX168" fmla="*/ 123825 w 365126"/>
              <a:gd name="connsiteY168" fmla="*/ 177800 h 203200"/>
              <a:gd name="connsiteX169" fmla="*/ 120650 w 365126"/>
              <a:gd name="connsiteY169" fmla="*/ 177800 h 203200"/>
              <a:gd name="connsiteX170" fmla="*/ 117475 w 365126"/>
              <a:gd name="connsiteY170" fmla="*/ 177800 h 203200"/>
              <a:gd name="connsiteX171" fmla="*/ 114300 w 365126"/>
              <a:gd name="connsiteY171" fmla="*/ 177800 h 203200"/>
              <a:gd name="connsiteX172" fmla="*/ 114300 w 365126"/>
              <a:gd name="connsiteY172" fmla="*/ 174625 h 203200"/>
              <a:gd name="connsiteX173" fmla="*/ 111125 w 365126"/>
              <a:gd name="connsiteY173" fmla="*/ 174625 h 203200"/>
              <a:gd name="connsiteX174" fmla="*/ 114300 w 365126"/>
              <a:gd name="connsiteY174" fmla="*/ 171450 h 203200"/>
              <a:gd name="connsiteX175" fmla="*/ 111125 w 365126"/>
              <a:gd name="connsiteY175" fmla="*/ 171450 h 203200"/>
              <a:gd name="connsiteX176" fmla="*/ 107950 w 365126"/>
              <a:gd name="connsiteY176" fmla="*/ 171450 h 203200"/>
              <a:gd name="connsiteX177" fmla="*/ 107950 w 365126"/>
              <a:gd name="connsiteY177" fmla="*/ 168275 h 203200"/>
              <a:gd name="connsiteX178" fmla="*/ 104775 w 365126"/>
              <a:gd name="connsiteY178" fmla="*/ 168275 h 203200"/>
              <a:gd name="connsiteX179" fmla="*/ 104775 w 365126"/>
              <a:gd name="connsiteY179" fmla="*/ 171450 h 203200"/>
              <a:gd name="connsiteX180" fmla="*/ 101600 w 365126"/>
              <a:gd name="connsiteY180" fmla="*/ 171450 h 203200"/>
              <a:gd name="connsiteX181" fmla="*/ 101600 w 365126"/>
              <a:gd name="connsiteY181" fmla="*/ 174625 h 203200"/>
              <a:gd name="connsiteX182" fmla="*/ 98425 w 365126"/>
              <a:gd name="connsiteY182" fmla="*/ 174625 h 203200"/>
              <a:gd name="connsiteX183" fmla="*/ 98425 w 365126"/>
              <a:gd name="connsiteY183" fmla="*/ 177800 h 203200"/>
              <a:gd name="connsiteX184" fmla="*/ 95250 w 365126"/>
              <a:gd name="connsiteY184" fmla="*/ 177800 h 203200"/>
              <a:gd name="connsiteX185" fmla="*/ 95250 w 365126"/>
              <a:gd name="connsiteY185" fmla="*/ 184150 h 203200"/>
              <a:gd name="connsiteX186" fmla="*/ 92075 w 365126"/>
              <a:gd name="connsiteY186" fmla="*/ 184150 h 203200"/>
              <a:gd name="connsiteX187" fmla="*/ 92075 w 365126"/>
              <a:gd name="connsiteY187" fmla="*/ 187325 h 203200"/>
              <a:gd name="connsiteX188" fmla="*/ 88900 w 365126"/>
              <a:gd name="connsiteY188" fmla="*/ 187325 h 203200"/>
              <a:gd name="connsiteX189" fmla="*/ 85725 w 365126"/>
              <a:gd name="connsiteY189" fmla="*/ 190500 h 203200"/>
              <a:gd name="connsiteX190" fmla="*/ 82550 w 365126"/>
              <a:gd name="connsiteY190" fmla="*/ 190500 h 203200"/>
              <a:gd name="connsiteX191" fmla="*/ 85725 w 365126"/>
              <a:gd name="connsiteY191" fmla="*/ 193675 h 203200"/>
              <a:gd name="connsiteX192" fmla="*/ 82550 w 365126"/>
              <a:gd name="connsiteY192" fmla="*/ 193675 h 203200"/>
              <a:gd name="connsiteX193" fmla="*/ 73025 w 365126"/>
              <a:gd name="connsiteY193" fmla="*/ 193675 h 203200"/>
              <a:gd name="connsiteX194" fmla="*/ 69850 w 365126"/>
              <a:gd name="connsiteY194" fmla="*/ 193675 h 203200"/>
              <a:gd name="connsiteX195" fmla="*/ 66675 w 365126"/>
              <a:gd name="connsiteY195" fmla="*/ 196850 h 203200"/>
              <a:gd name="connsiteX196" fmla="*/ 66675 w 365126"/>
              <a:gd name="connsiteY196" fmla="*/ 200025 h 203200"/>
              <a:gd name="connsiteX197" fmla="*/ 63500 w 365126"/>
              <a:gd name="connsiteY197" fmla="*/ 203200 h 203200"/>
              <a:gd name="connsiteX198" fmla="*/ 60325 w 365126"/>
              <a:gd name="connsiteY198" fmla="*/ 203200 h 203200"/>
              <a:gd name="connsiteX199" fmla="*/ 57150 w 365126"/>
              <a:gd name="connsiteY199" fmla="*/ 200025 h 203200"/>
              <a:gd name="connsiteX200" fmla="*/ 53975 w 365126"/>
              <a:gd name="connsiteY200" fmla="*/ 196850 h 203200"/>
              <a:gd name="connsiteX201" fmla="*/ 57150 w 365126"/>
              <a:gd name="connsiteY201" fmla="*/ 196850 h 203200"/>
              <a:gd name="connsiteX202" fmla="*/ 63500 w 365126"/>
              <a:gd name="connsiteY202" fmla="*/ 193675 h 203200"/>
              <a:gd name="connsiteX203" fmla="*/ 69850 w 365126"/>
              <a:gd name="connsiteY203" fmla="*/ 190500 h 203200"/>
              <a:gd name="connsiteX204" fmla="*/ 73025 w 365126"/>
              <a:gd name="connsiteY204" fmla="*/ 184150 h 203200"/>
              <a:gd name="connsiteX205" fmla="*/ 73025 w 365126"/>
              <a:gd name="connsiteY205" fmla="*/ 180975 h 203200"/>
              <a:gd name="connsiteX206" fmla="*/ 73025 w 365126"/>
              <a:gd name="connsiteY206" fmla="*/ 177800 h 203200"/>
              <a:gd name="connsiteX207" fmla="*/ 76200 w 365126"/>
              <a:gd name="connsiteY207" fmla="*/ 177800 h 203200"/>
              <a:gd name="connsiteX208" fmla="*/ 79375 w 365126"/>
              <a:gd name="connsiteY208" fmla="*/ 177800 h 203200"/>
              <a:gd name="connsiteX209" fmla="*/ 79375 w 365126"/>
              <a:gd name="connsiteY209" fmla="*/ 174625 h 203200"/>
              <a:gd name="connsiteX210" fmla="*/ 82550 w 365126"/>
              <a:gd name="connsiteY210" fmla="*/ 177800 h 203200"/>
              <a:gd name="connsiteX211" fmla="*/ 82550 w 365126"/>
              <a:gd name="connsiteY211" fmla="*/ 174625 h 203200"/>
              <a:gd name="connsiteX212" fmla="*/ 85725 w 365126"/>
              <a:gd name="connsiteY212" fmla="*/ 174625 h 203200"/>
              <a:gd name="connsiteX213" fmla="*/ 85725 w 365126"/>
              <a:gd name="connsiteY213" fmla="*/ 171450 h 203200"/>
              <a:gd name="connsiteX214" fmla="*/ 85725 w 365126"/>
              <a:gd name="connsiteY214" fmla="*/ 168275 h 203200"/>
              <a:gd name="connsiteX215" fmla="*/ 85725 w 365126"/>
              <a:gd name="connsiteY215" fmla="*/ 165100 h 203200"/>
              <a:gd name="connsiteX216" fmla="*/ 88900 w 365126"/>
              <a:gd name="connsiteY216" fmla="*/ 165100 h 203200"/>
              <a:gd name="connsiteX217" fmla="*/ 88900 w 365126"/>
              <a:gd name="connsiteY217" fmla="*/ 161925 h 203200"/>
              <a:gd name="connsiteX218" fmla="*/ 88900 w 365126"/>
              <a:gd name="connsiteY218" fmla="*/ 155575 h 203200"/>
              <a:gd name="connsiteX219" fmla="*/ 85725 w 365126"/>
              <a:gd name="connsiteY219" fmla="*/ 152400 h 203200"/>
              <a:gd name="connsiteX220" fmla="*/ 82550 w 365126"/>
              <a:gd name="connsiteY220" fmla="*/ 152400 h 203200"/>
              <a:gd name="connsiteX221" fmla="*/ 79375 w 365126"/>
              <a:gd name="connsiteY221" fmla="*/ 152400 h 203200"/>
              <a:gd name="connsiteX222" fmla="*/ 76200 w 365126"/>
              <a:gd name="connsiteY222" fmla="*/ 152400 h 203200"/>
              <a:gd name="connsiteX223" fmla="*/ 79375 w 365126"/>
              <a:gd name="connsiteY223" fmla="*/ 149225 h 203200"/>
              <a:gd name="connsiteX224" fmla="*/ 76200 w 365126"/>
              <a:gd name="connsiteY224" fmla="*/ 146050 h 203200"/>
              <a:gd name="connsiteX225" fmla="*/ 79375 w 365126"/>
              <a:gd name="connsiteY225" fmla="*/ 146050 h 203200"/>
              <a:gd name="connsiteX226" fmla="*/ 79375 w 365126"/>
              <a:gd name="connsiteY226" fmla="*/ 142875 h 203200"/>
              <a:gd name="connsiteX227" fmla="*/ 79375 w 365126"/>
              <a:gd name="connsiteY227" fmla="*/ 139700 h 203200"/>
              <a:gd name="connsiteX228" fmla="*/ 79375 w 365126"/>
              <a:gd name="connsiteY228" fmla="*/ 136525 h 203200"/>
              <a:gd name="connsiteX229" fmla="*/ 82550 w 365126"/>
              <a:gd name="connsiteY229" fmla="*/ 136525 h 203200"/>
              <a:gd name="connsiteX230" fmla="*/ 82550 w 365126"/>
              <a:gd name="connsiteY230" fmla="*/ 133350 h 203200"/>
              <a:gd name="connsiteX231" fmla="*/ 82550 w 365126"/>
              <a:gd name="connsiteY231" fmla="*/ 130175 h 203200"/>
              <a:gd name="connsiteX232" fmla="*/ 82550 w 365126"/>
              <a:gd name="connsiteY232" fmla="*/ 127000 h 203200"/>
              <a:gd name="connsiteX233" fmla="*/ 82550 w 365126"/>
              <a:gd name="connsiteY233" fmla="*/ 123825 h 203200"/>
              <a:gd name="connsiteX234" fmla="*/ 85725 w 365126"/>
              <a:gd name="connsiteY234" fmla="*/ 120650 h 203200"/>
              <a:gd name="connsiteX235" fmla="*/ 85725 w 365126"/>
              <a:gd name="connsiteY235" fmla="*/ 117475 h 203200"/>
              <a:gd name="connsiteX236" fmla="*/ 85725 w 365126"/>
              <a:gd name="connsiteY236" fmla="*/ 114300 h 203200"/>
              <a:gd name="connsiteX237" fmla="*/ 85725 w 365126"/>
              <a:gd name="connsiteY237" fmla="*/ 111125 h 203200"/>
              <a:gd name="connsiteX238" fmla="*/ 82550 w 365126"/>
              <a:gd name="connsiteY238" fmla="*/ 107950 h 203200"/>
              <a:gd name="connsiteX239" fmla="*/ 79375 w 365126"/>
              <a:gd name="connsiteY239" fmla="*/ 107950 h 203200"/>
              <a:gd name="connsiteX240" fmla="*/ 76200 w 365126"/>
              <a:gd name="connsiteY240" fmla="*/ 107950 h 203200"/>
              <a:gd name="connsiteX241" fmla="*/ 73025 w 365126"/>
              <a:gd name="connsiteY241" fmla="*/ 107950 h 203200"/>
              <a:gd name="connsiteX242" fmla="*/ 69850 w 365126"/>
              <a:gd name="connsiteY242" fmla="*/ 107950 h 203200"/>
              <a:gd name="connsiteX243" fmla="*/ 66675 w 365126"/>
              <a:gd name="connsiteY243" fmla="*/ 107950 h 203200"/>
              <a:gd name="connsiteX244" fmla="*/ 66675 w 365126"/>
              <a:gd name="connsiteY244" fmla="*/ 104775 h 203200"/>
              <a:gd name="connsiteX245" fmla="*/ 63500 w 365126"/>
              <a:gd name="connsiteY245" fmla="*/ 104775 h 203200"/>
              <a:gd name="connsiteX246" fmla="*/ 60325 w 365126"/>
              <a:gd name="connsiteY246" fmla="*/ 104775 h 203200"/>
              <a:gd name="connsiteX247" fmla="*/ 60325 w 365126"/>
              <a:gd name="connsiteY247" fmla="*/ 101600 h 203200"/>
              <a:gd name="connsiteX248" fmla="*/ 57150 w 365126"/>
              <a:gd name="connsiteY248" fmla="*/ 101600 h 203200"/>
              <a:gd name="connsiteX249" fmla="*/ 57150 w 365126"/>
              <a:gd name="connsiteY249" fmla="*/ 104775 h 203200"/>
              <a:gd name="connsiteX250" fmla="*/ 53975 w 365126"/>
              <a:gd name="connsiteY250" fmla="*/ 104775 h 203200"/>
              <a:gd name="connsiteX251" fmla="*/ 50800 w 365126"/>
              <a:gd name="connsiteY251" fmla="*/ 104775 h 203200"/>
              <a:gd name="connsiteX252" fmla="*/ 44450 w 365126"/>
              <a:gd name="connsiteY252" fmla="*/ 104775 h 203200"/>
              <a:gd name="connsiteX253" fmla="*/ 41275 w 365126"/>
              <a:gd name="connsiteY253" fmla="*/ 104775 h 203200"/>
              <a:gd name="connsiteX254" fmla="*/ 41275 w 365126"/>
              <a:gd name="connsiteY254" fmla="*/ 107950 h 203200"/>
              <a:gd name="connsiteX255" fmla="*/ 38100 w 365126"/>
              <a:gd name="connsiteY255" fmla="*/ 107950 h 203200"/>
              <a:gd name="connsiteX256" fmla="*/ 34925 w 365126"/>
              <a:gd name="connsiteY256" fmla="*/ 104775 h 203200"/>
              <a:gd name="connsiteX257" fmla="*/ 34925 w 365126"/>
              <a:gd name="connsiteY257" fmla="*/ 101600 h 203200"/>
              <a:gd name="connsiteX258" fmla="*/ 31750 w 365126"/>
              <a:gd name="connsiteY258" fmla="*/ 101600 h 203200"/>
              <a:gd name="connsiteX259" fmla="*/ 28575 w 365126"/>
              <a:gd name="connsiteY259" fmla="*/ 101600 h 203200"/>
              <a:gd name="connsiteX260" fmla="*/ 28575 w 365126"/>
              <a:gd name="connsiteY260" fmla="*/ 98425 h 203200"/>
              <a:gd name="connsiteX261" fmla="*/ 25400 w 365126"/>
              <a:gd name="connsiteY261" fmla="*/ 98425 h 203200"/>
              <a:gd name="connsiteX262" fmla="*/ 25400 w 365126"/>
              <a:gd name="connsiteY262" fmla="*/ 92075 h 203200"/>
              <a:gd name="connsiteX263" fmla="*/ 25400 w 365126"/>
              <a:gd name="connsiteY263" fmla="*/ 88900 h 203200"/>
              <a:gd name="connsiteX264" fmla="*/ 25400 w 365126"/>
              <a:gd name="connsiteY264" fmla="*/ 85725 h 203200"/>
              <a:gd name="connsiteX265" fmla="*/ 25400 w 365126"/>
              <a:gd name="connsiteY265" fmla="*/ 82550 h 203200"/>
              <a:gd name="connsiteX266" fmla="*/ 25400 w 365126"/>
              <a:gd name="connsiteY266" fmla="*/ 79375 h 203200"/>
              <a:gd name="connsiteX267" fmla="*/ 22225 w 365126"/>
              <a:gd name="connsiteY267" fmla="*/ 79375 h 203200"/>
              <a:gd name="connsiteX268" fmla="*/ 22225 w 365126"/>
              <a:gd name="connsiteY268" fmla="*/ 76200 h 203200"/>
              <a:gd name="connsiteX269" fmla="*/ 25400 w 365126"/>
              <a:gd name="connsiteY269" fmla="*/ 76200 h 203200"/>
              <a:gd name="connsiteX270" fmla="*/ 25400 w 365126"/>
              <a:gd name="connsiteY270" fmla="*/ 73025 h 203200"/>
              <a:gd name="connsiteX271" fmla="*/ 22225 w 365126"/>
              <a:gd name="connsiteY271" fmla="*/ 69850 h 203200"/>
              <a:gd name="connsiteX272" fmla="*/ 19050 w 365126"/>
              <a:gd name="connsiteY272" fmla="*/ 69850 h 203200"/>
              <a:gd name="connsiteX273" fmla="*/ 19050 w 365126"/>
              <a:gd name="connsiteY273" fmla="*/ 63500 h 203200"/>
              <a:gd name="connsiteX274" fmla="*/ 19050 w 365126"/>
              <a:gd name="connsiteY274" fmla="*/ 57150 h 203200"/>
              <a:gd name="connsiteX275" fmla="*/ 19050 w 365126"/>
              <a:gd name="connsiteY275" fmla="*/ 53975 h 203200"/>
              <a:gd name="connsiteX276" fmla="*/ 19050 w 365126"/>
              <a:gd name="connsiteY276" fmla="*/ 50800 h 203200"/>
              <a:gd name="connsiteX277" fmla="*/ 15875 w 365126"/>
              <a:gd name="connsiteY277" fmla="*/ 50800 h 203200"/>
              <a:gd name="connsiteX278" fmla="*/ 15875 w 365126"/>
              <a:gd name="connsiteY278" fmla="*/ 47625 h 203200"/>
              <a:gd name="connsiteX279" fmla="*/ 19050 w 365126"/>
              <a:gd name="connsiteY279" fmla="*/ 47625 h 203200"/>
              <a:gd name="connsiteX280" fmla="*/ 19050 w 365126"/>
              <a:gd name="connsiteY280" fmla="*/ 44450 h 203200"/>
              <a:gd name="connsiteX281" fmla="*/ 15875 w 365126"/>
              <a:gd name="connsiteY281" fmla="*/ 44450 h 203200"/>
              <a:gd name="connsiteX282" fmla="*/ 15875 w 365126"/>
              <a:gd name="connsiteY282" fmla="*/ 38100 h 203200"/>
              <a:gd name="connsiteX283" fmla="*/ 15875 w 365126"/>
              <a:gd name="connsiteY283" fmla="*/ 34925 h 203200"/>
              <a:gd name="connsiteX284" fmla="*/ 15875 w 365126"/>
              <a:gd name="connsiteY284" fmla="*/ 31750 h 203200"/>
              <a:gd name="connsiteX285" fmla="*/ 12700 w 365126"/>
              <a:gd name="connsiteY285" fmla="*/ 31750 h 203200"/>
              <a:gd name="connsiteX286" fmla="*/ 9525 w 365126"/>
              <a:gd name="connsiteY286" fmla="*/ 31750 h 203200"/>
              <a:gd name="connsiteX287" fmla="*/ 6350 w 365126"/>
              <a:gd name="connsiteY287" fmla="*/ 31750 h 203200"/>
              <a:gd name="connsiteX288" fmla="*/ 6350 w 365126"/>
              <a:gd name="connsiteY288" fmla="*/ 28575 h 203200"/>
              <a:gd name="connsiteX289" fmla="*/ 3175 w 365126"/>
              <a:gd name="connsiteY289" fmla="*/ 28575 h 203200"/>
              <a:gd name="connsiteX290" fmla="*/ 0 w 365126"/>
              <a:gd name="connsiteY290" fmla="*/ 22225 h 203200"/>
              <a:gd name="connsiteX291" fmla="*/ 0 w 365126"/>
              <a:gd name="connsiteY291" fmla="*/ 19050 h 203200"/>
              <a:gd name="connsiteX292" fmla="*/ 0 w 365126"/>
              <a:gd name="connsiteY292" fmla="*/ 15875 h 203200"/>
              <a:gd name="connsiteX293" fmla="*/ 0 w 365126"/>
              <a:gd name="connsiteY293" fmla="*/ 12700 h 203200"/>
              <a:gd name="connsiteX294" fmla="*/ 3175 w 365126"/>
              <a:gd name="connsiteY294" fmla="*/ 12700 h 203200"/>
              <a:gd name="connsiteX295" fmla="*/ 6350 w 365126"/>
              <a:gd name="connsiteY295" fmla="*/ 12700 h 203200"/>
              <a:gd name="connsiteX296" fmla="*/ 9525 w 365126"/>
              <a:gd name="connsiteY296" fmla="*/ 12700 h 203200"/>
              <a:gd name="connsiteX297" fmla="*/ 9525 w 365126"/>
              <a:gd name="connsiteY297" fmla="*/ 15875 h 203200"/>
              <a:gd name="connsiteX298" fmla="*/ 12700 w 365126"/>
              <a:gd name="connsiteY298" fmla="*/ 15875 h 203200"/>
              <a:gd name="connsiteX299" fmla="*/ 15875 w 365126"/>
              <a:gd name="connsiteY299" fmla="*/ 15875 h 203200"/>
              <a:gd name="connsiteX300" fmla="*/ 19050 w 365126"/>
              <a:gd name="connsiteY300" fmla="*/ 15875 h 203200"/>
              <a:gd name="connsiteX301" fmla="*/ 22225 w 365126"/>
              <a:gd name="connsiteY301" fmla="*/ 15875 h 203200"/>
              <a:gd name="connsiteX302" fmla="*/ 22225 w 365126"/>
              <a:gd name="connsiteY302" fmla="*/ 19050 h 203200"/>
              <a:gd name="connsiteX303" fmla="*/ 25400 w 365126"/>
              <a:gd name="connsiteY303" fmla="*/ 19050 h 203200"/>
              <a:gd name="connsiteX304" fmla="*/ 28575 w 365126"/>
              <a:gd name="connsiteY304" fmla="*/ 19050 h 203200"/>
              <a:gd name="connsiteX305" fmla="*/ 31750 w 365126"/>
              <a:gd name="connsiteY305" fmla="*/ 19050 h 203200"/>
              <a:gd name="connsiteX306" fmla="*/ 34925 w 365126"/>
              <a:gd name="connsiteY306" fmla="*/ 19050 h 203200"/>
              <a:gd name="connsiteX307" fmla="*/ 34925 w 365126"/>
              <a:gd name="connsiteY307" fmla="*/ 22225 h 203200"/>
              <a:gd name="connsiteX308" fmla="*/ 38100 w 365126"/>
              <a:gd name="connsiteY308" fmla="*/ 22225 h 203200"/>
              <a:gd name="connsiteX309" fmla="*/ 41275 w 365126"/>
              <a:gd name="connsiteY309" fmla="*/ 22225 h 203200"/>
              <a:gd name="connsiteX310" fmla="*/ 44450 w 365126"/>
              <a:gd name="connsiteY310" fmla="*/ 22225 h 203200"/>
              <a:gd name="connsiteX311" fmla="*/ 47625 w 365126"/>
              <a:gd name="connsiteY311" fmla="*/ 22225 h 203200"/>
              <a:gd name="connsiteX312" fmla="*/ 50800 w 365126"/>
              <a:gd name="connsiteY312" fmla="*/ 22225 h 203200"/>
              <a:gd name="connsiteX313" fmla="*/ 50800 w 365126"/>
              <a:gd name="connsiteY313" fmla="*/ 25400 h 203200"/>
              <a:gd name="connsiteX314" fmla="*/ 53975 w 365126"/>
              <a:gd name="connsiteY314" fmla="*/ 25400 h 203200"/>
              <a:gd name="connsiteX315" fmla="*/ 57150 w 365126"/>
              <a:gd name="connsiteY315" fmla="*/ 25400 h 203200"/>
              <a:gd name="connsiteX316" fmla="*/ 60325 w 365126"/>
              <a:gd name="connsiteY316" fmla="*/ 25400 h 203200"/>
              <a:gd name="connsiteX317" fmla="*/ 60325 w 365126"/>
              <a:gd name="connsiteY317" fmla="*/ 28575 h 203200"/>
              <a:gd name="connsiteX318" fmla="*/ 63500 w 365126"/>
              <a:gd name="connsiteY318" fmla="*/ 28575 h 203200"/>
              <a:gd name="connsiteX319" fmla="*/ 66675 w 365126"/>
              <a:gd name="connsiteY319" fmla="*/ 28575 h 203200"/>
              <a:gd name="connsiteX320" fmla="*/ 69850 w 365126"/>
              <a:gd name="connsiteY320" fmla="*/ 28575 h 203200"/>
              <a:gd name="connsiteX321" fmla="*/ 73025 w 365126"/>
              <a:gd name="connsiteY321" fmla="*/ 28575 h 203200"/>
              <a:gd name="connsiteX322" fmla="*/ 76200 w 365126"/>
              <a:gd name="connsiteY322" fmla="*/ 31750 h 203200"/>
              <a:gd name="connsiteX323" fmla="*/ 79375 w 365126"/>
              <a:gd name="connsiteY323" fmla="*/ 31750 h 203200"/>
              <a:gd name="connsiteX324" fmla="*/ 82550 w 365126"/>
              <a:gd name="connsiteY324" fmla="*/ 31750 h 203200"/>
              <a:gd name="connsiteX325" fmla="*/ 85725 w 365126"/>
              <a:gd name="connsiteY325" fmla="*/ 31750 h 203200"/>
              <a:gd name="connsiteX326" fmla="*/ 85725 w 365126"/>
              <a:gd name="connsiteY326" fmla="*/ 34925 h 203200"/>
              <a:gd name="connsiteX327" fmla="*/ 85725 w 365126"/>
              <a:gd name="connsiteY327" fmla="*/ 38100 h 203200"/>
              <a:gd name="connsiteX328" fmla="*/ 85725 w 365126"/>
              <a:gd name="connsiteY328" fmla="*/ 41275 h 203200"/>
              <a:gd name="connsiteX329" fmla="*/ 85725 w 365126"/>
              <a:gd name="connsiteY329" fmla="*/ 44450 h 203200"/>
              <a:gd name="connsiteX330" fmla="*/ 88900 w 365126"/>
              <a:gd name="connsiteY330" fmla="*/ 44450 h 203200"/>
              <a:gd name="connsiteX331" fmla="*/ 88900 w 365126"/>
              <a:gd name="connsiteY331" fmla="*/ 47625 h 203200"/>
              <a:gd name="connsiteX332" fmla="*/ 92075 w 365126"/>
              <a:gd name="connsiteY332" fmla="*/ 47625 h 203200"/>
              <a:gd name="connsiteX333" fmla="*/ 95250 w 365126"/>
              <a:gd name="connsiteY333" fmla="*/ 44450 h 203200"/>
              <a:gd name="connsiteX334" fmla="*/ 95250 w 365126"/>
              <a:gd name="connsiteY334" fmla="*/ 47625 h 203200"/>
              <a:gd name="connsiteX335" fmla="*/ 95250 w 365126"/>
              <a:gd name="connsiteY335" fmla="*/ 50800 h 203200"/>
              <a:gd name="connsiteX336" fmla="*/ 95250 w 365126"/>
              <a:gd name="connsiteY336" fmla="*/ 53975 h 203200"/>
              <a:gd name="connsiteX337" fmla="*/ 95250 w 365126"/>
              <a:gd name="connsiteY337" fmla="*/ 57150 h 203200"/>
              <a:gd name="connsiteX338" fmla="*/ 95250 w 365126"/>
              <a:gd name="connsiteY338" fmla="*/ 60325 h 203200"/>
              <a:gd name="connsiteX339" fmla="*/ 98425 w 365126"/>
              <a:gd name="connsiteY339" fmla="*/ 60325 h 203200"/>
              <a:gd name="connsiteX340" fmla="*/ 98425 w 365126"/>
              <a:gd name="connsiteY340" fmla="*/ 66675 h 203200"/>
              <a:gd name="connsiteX341" fmla="*/ 98425 w 365126"/>
              <a:gd name="connsiteY341" fmla="*/ 69850 h 203200"/>
              <a:gd name="connsiteX342" fmla="*/ 101600 w 365126"/>
              <a:gd name="connsiteY342" fmla="*/ 69850 h 203200"/>
              <a:gd name="connsiteX343" fmla="*/ 104775 w 365126"/>
              <a:gd name="connsiteY343" fmla="*/ 69850 h 203200"/>
              <a:gd name="connsiteX344" fmla="*/ 107950 w 365126"/>
              <a:gd name="connsiteY344" fmla="*/ 69850 h 203200"/>
              <a:gd name="connsiteX345" fmla="*/ 107950 w 365126"/>
              <a:gd name="connsiteY345" fmla="*/ 66675 h 203200"/>
              <a:gd name="connsiteX346" fmla="*/ 111125 w 365126"/>
              <a:gd name="connsiteY346" fmla="*/ 66675 h 203200"/>
              <a:gd name="connsiteX347" fmla="*/ 111125 w 365126"/>
              <a:gd name="connsiteY347" fmla="*/ 69850 h 203200"/>
              <a:gd name="connsiteX348" fmla="*/ 111125 w 365126"/>
              <a:gd name="connsiteY348" fmla="*/ 73025 h 203200"/>
              <a:gd name="connsiteX349" fmla="*/ 111125 w 365126"/>
              <a:gd name="connsiteY349" fmla="*/ 76200 h 203200"/>
              <a:gd name="connsiteX350" fmla="*/ 114300 w 365126"/>
              <a:gd name="connsiteY350" fmla="*/ 76200 h 203200"/>
              <a:gd name="connsiteX351" fmla="*/ 117475 w 365126"/>
              <a:gd name="connsiteY351" fmla="*/ 76200 h 203200"/>
              <a:gd name="connsiteX352" fmla="*/ 120650 w 365126"/>
              <a:gd name="connsiteY352" fmla="*/ 79375 h 203200"/>
              <a:gd name="connsiteX353" fmla="*/ 123825 w 365126"/>
              <a:gd name="connsiteY353" fmla="*/ 79375 h 203200"/>
              <a:gd name="connsiteX354" fmla="*/ 127000 w 365126"/>
              <a:gd name="connsiteY354" fmla="*/ 79375 h 203200"/>
              <a:gd name="connsiteX355" fmla="*/ 127000 w 365126"/>
              <a:gd name="connsiteY355" fmla="*/ 76200 h 203200"/>
              <a:gd name="connsiteX356" fmla="*/ 130175 w 365126"/>
              <a:gd name="connsiteY356" fmla="*/ 76200 h 203200"/>
              <a:gd name="connsiteX357" fmla="*/ 130175 w 365126"/>
              <a:gd name="connsiteY357" fmla="*/ 73025 h 203200"/>
              <a:gd name="connsiteX358" fmla="*/ 130175 w 365126"/>
              <a:gd name="connsiteY358" fmla="*/ 69850 h 203200"/>
              <a:gd name="connsiteX359" fmla="*/ 130175 w 365126"/>
              <a:gd name="connsiteY359" fmla="*/ 66675 h 203200"/>
              <a:gd name="connsiteX360" fmla="*/ 130175 w 365126"/>
              <a:gd name="connsiteY360" fmla="*/ 63500 h 203200"/>
              <a:gd name="connsiteX361" fmla="*/ 133350 w 365126"/>
              <a:gd name="connsiteY361" fmla="*/ 60325 h 203200"/>
              <a:gd name="connsiteX362" fmla="*/ 133350 w 365126"/>
              <a:gd name="connsiteY362" fmla="*/ 57150 h 203200"/>
              <a:gd name="connsiteX363" fmla="*/ 133350 w 365126"/>
              <a:gd name="connsiteY363" fmla="*/ 53975 h 203200"/>
              <a:gd name="connsiteX364" fmla="*/ 133350 w 365126"/>
              <a:gd name="connsiteY364" fmla="*/ 50800 h 203200"/>
              <a:gd name="connsiteX365" fmla="*/ 136525 w 365126"/>
              <a:gd name="connsiteY365" fmla="*/ 47625 h 203200"/>
              <a:gd name="connsiteX366" fmla="*/ 136525 w 365126"/>
              <a:gd name="connsiteY366" fmla="*/ 44450 h 203200"/>
              <a:gd name="connsiteX367" fmla="*/ 139700 w 365126"/>
              <a:gd name="connsiteY367" fmla="*/ 44450 h 203200"/>
              <a:gd name="connsiteX368" fmla="*/ 142875 w 365126"/>
              <a:gd name="connsiteY368" fmla="*/ 47625 h 203200"/>
              <a:gd name="connsiteX369" fmla="*/ 146050 w 365126"/>
              <a:gd name="connsiteY369" fmla="*/ 44450 h 203200"/>
              <a:gd name="connsiteX370" fmla="*/ 146050 w 365126"/>
              <a:gd name="connsiteY370" fmla="*/ 41275 h 203200"/>
              <a:gd name="connsiteX371" fmla="*/ 146050 w 365126"/>
              <a:gd name="connsiteY371" fmla="*/ 38100 h 203200"/>
              <a:gd name="connsiteX372" fmla="*/ 146050 w 365126"/>
              <a:gd name="connsiteY372" fmla="*/ 34925 h 203200"/>
              <a:gd name="connsiteX373" fmla="*/ 149225 w 365126"/>
              <a:gd name="connsiteY373" fmla="*/ 34925 h 203200"/>
              <a:gd name="connsiteX374" fmla="*/ 149225 w 365126"/>
              <a:gd name="connsiteY374" fmla="*/ 31750 h 203200"/>
              <a:gd name="connsiteX375" fmla="*/ 152400 w 365126"/>
              <a:gd name="connsiteY375" fmla="*/ 31750 h 203200"/>
              <a:gd name="connsiteX376" fmla="*/ 155575 w 365126"/>
              <a:gd name="connsiteY376" fmla="*/ 31750 h 203200"/>
              <a:gd name="connsiteX377" fmla="*/ 155575 w 365126"/>
              <a:gd name="connsiteY377" fmla="*/ 28575 h 203200"/>
              <a:gd name="connsiteX378" fmla="*/ 158750 w 365126"/>
              <a:gd name="connsiteY378" fmla="*/ 28575 h 203200"/>
              <a:gd name="connsiteX379" fmla="*/ 161925 w 365126"/>
              <a:gd name="connsiteY379" fmla="*/ 28575 h 203200"/>
              <a:gd name="connsiteX380" fmla="*/ 165100 w 365126"/>
              <a:gd name="connsiteY380" fmla="*/ 28575 h 203200"/>
              <a:gd name="connsiteX381" fmla="*/ 168275 w 365126"/>
              <a:gd name="connsiteY381" fmla="*/ 28575 h 203200"/>
              <a:gd name="connsiteX382" fmla="*/ 168275 w 365126"/>
              <a:gd name="connsiteY382" fmla="*/ 31750 h 203200"/>
              <a:gd name="connsiteX383" fmla="*/ 171450 w 365126"/>
              <a:gd name="connsiteY383" fmla="*/ 31750 h 203200"/>
              <a:gd name="connsiteX384" fmla="*/ 171450 w 365126"/>
              <a:gd name="connsiteY384" fmla="*/ 34925 h 203200"/>
              <a:gd name="connsiteX385" fmla="*/ 174625 w 365126"/>
              <a:gd name="connsiteY385" fmla="*/ 34925 h 203200"/>
              <a:gd name="connsiteX386" fmla="*/ 174625 w 365126"/>
              <a:gd name="connsiteY386" fmla="*/ 38100 h 203200"/>
              <a:gd name="connsiteX387" fmla="*/ 180975 w 365126"/>
              <a:gd name="connsiteY387" fmla="*/ 38100 h 203200"/>
              <a:gd name="connsiteX388" fmla="*/ 184150 w 365126"/>
              <a:gd name="connsiteY388" fmla="*/ 38100 h 203200"/>
              <a:gd name="connsiteX389" fmla="*/ 187325 w 365126"/>
              <a:gd name="connsiteY389" fmla="*/ 38100 h 203200"/>
              <a:gd name="connsiteX390" fmla="*/ 187325 w 365126"/>
              <a:gd name="connsiteY390" fmla="*/ 34925 h 203200"/>
              <a:gd name="connsiteX391" fmla="*/ 190500 w 365126"/>
              <a:gd name="connsiteY391" fmla="*/ 34925 h 203200"/>
              <a:gd name="connsiteX392" fmla="*/ 190500 w 365126"/>
              <a:gd name="connsiteY392" fmla="*/ 38100 h 203200"/>
              <a:gd name="connsiteX393" fmla="*/ 190500 w 365126"/>
              <a:gd name="connsiteY393" fmla="*/ 41275 h 203200"/>
              <a:gd name="connsiteX394" fmla="*/ 193675 w 365126"/>
              <a:gd name="connsiteY394" fmla="*/ 41275 h 203200"/>
              <a:gd name="connsiteX395" fmla="*/ 196850 w 365126"/>
              <a:gd name="connsiteY395" fmla="*/ 41275 h 203200"/>
              <a:gd name="connsiteX396" fmla="*/ 196850 w 365126"/>
              <a:gd name="connsiteY396" fmla="*/ 44450 h 203200"/>
              <a:gd name="connsiteX397" fmla="*/ 203200 w 365126"/>
              <a:gd name="connsiteY397" fmla="*/ 44450 h 203200"/>
              <a:gd name="connsiteX398" fmla="*/ 203200 w 365126"/>
              <a:gd name="connsiteY398" fmla="*/ 41275 h 203200"/>
              <a:gd name="connsiteX399" fmla="*/ 203200 w 365126"/>
              <a:gd name="connsiteY399" fmla="*/ 38100 h 203200"/>
              <a:gd name="connsiteX400" fmla="*/ 206375 w 365126"/>
              <a:gd name="connsiteY400" fmla="*/ 38100 h 203200"/>
              <a:gd name="connsiteX401" fmla="*/ 206375 w 365126"/>
              <a:gd name="connsiteY401" fmla="*/ 34925 h 203200"/>
              <a:gd name="connsiteX402" fmla="*/ 209550 w 365126"/>
              <a:gd name="connsiteY402" fmla="*/ 34925 h 203200"/>
              <a:gd name="connsiteX403" fmla="*/ 212725 w 365126"/>
              <a:gd name="connsiteY403" fmla="*/ 34925 h 203200"/>
              <a:gd name="connsiteX404" fmla="*/ 212725 w 365126"/>
              <a:gd name="connsiteY404" fmla="*/ 31750 h 203200"/>
              <a:gd name="connsiteX405" fmla="*/ 212725 w 365126"/>
              <a:gd name="connsiteY405" fmla="*/ 28575 h 203200"/>
              <a:gd name="connsiteX406" fmla="*/ 212725 w 365126"/>
              <a:gd name="connsiteY406" fmla="*/ 25400 h 203200"/>
              <a:gd name="connsiteX407" fmla="*/ 215900 w 365126"/>
              <a:gd name="connsiteY407" fmla="*/ 25400 h 203200"/>
              <a:gd name="connsiteX408" fmla="*/ 215900 w 365126"/>
              <a:gd name="connsiteY408" fmla="*/ 22225 h 203200"/>
              <a:gd name="connsiteX409" fmla="*/ 219075 w 365126"/>
              <a:gd name="connsiteY409" fmla="*/ 22225 h 203200"/>
              <a:gd name="connsiteX410" fmla="*/ 222250 w 365126"/>
              <a:gd name="connsiteY410" fmla="*/ 22225 h 203200"/>
              <a:gd name="connsiteX411" fmla="*/ 222250 w 365126"/>
              <a:gd name="connsiteY411" fmla="*/ 19050 h 203200"/>
              <a:gd name="connsiteX412" fmla="*/ 225425 w 365126"/>
              <a:gd name="connsiteY412" fmla="*/ 19050 h 203200"/>
              <a:gd name="connsiteX413" fmla="*/ 228600 w 365126"/>
              <a:gd name="connsiteY413" fmla="*/ 19050 h 203200"/>
              <a:gd name="connsiteX414" fmla="*/ 234950 w 365126"/>
              <a:gd name="connsiteY414" fmla="*/ 15875 h 203200"/>
              <a:gd name="connsiteX415" fmla="*/ 234950 w 365126"/>
              <a:gd name="connsiteY415" fmla="*/ 12700 h 203200"/>
              <a:gd name="connsiteX416" fmla="*/ 238125 w 365126"/>
              <a:gd name="connsiteY416" fmla="*/ 12700 h 203200"/>
              <a:gd name="connsiteX417" fmla="*/ 241300 w 365126"/>
              <a:gd name="connsiteY417" fmla="*/ 12700 h 203200"/>
              <a:gd name="connsiteX418" fmla="*/ 241300 w 365126"/>
              <a:gd name="connsiteY418" fmla="*/ 9525 h 203200"/>
              <a:gd name="connsiteX419" fmla="*/ 244475 w 365126"/>
              <a:gd name="connsiteY419" fmla="*/ 9525 h 203200"/>
              <a:gd name="connsiteX420" fmla="*/ 247650 w 365126"/>
              <a:gd name="connsiteY420" fmla="*/ 9525 h 203200"/>
              <a:gd name="connsiteX421" fmla="*/ 247650 w 365126"/>
              <a:gd name="connsiteY421" fmla="*/ 6350 h 203200"/>
              <a:gd name="connsiteX422" fmla="*/ 250825 w 365126"/>
              <a:gd name="connsiteY422" fmla="*/ 6350 h 203200"/>
              <a:gd name="connsiteX423" fmla="*/ 254000 w 365126"/>
              <a:gd name="connsiteY423" fmla="*/ 6350 h 203200"/>
              <a:gd name="connsiteX424" fmla="*/ 254000 w 365126"/>
              <a:gd name="connsiteY424" fmla="*/ 3175 h 203200"/>
              <a:gd name="connsiteX425" fmla="*/ 257175 w 365126"/>
              <a:gd name="connsiteY425" fmla="*/ 3175 h 203200"/>
              <a:gd name="connsiteX426" fmla="*/ 260350 w 365126"/>
              <a:gd name="connsiteY426" fmla="*/ 3175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Lst>
            <a:rect l="l" t="t" r="r" b="b"/>
            <a:pathLst>
              <a:path w="365126" h="203200">
                <a:moveTo>
                  <a:pt x="260350" y="0"/>
                </a:moveTo>
                <a:lnTo>
                  <a:pt x="263525" y="0"/>
                </a:lnTo>
                <a:lnTo>
                  <a:pt x="269875" y="0"/>
                </a:lnTo>
                <a:lnTo>
                  <a:pt x="273050" y="0"/>
                </a:lnTo>
                <a:lnTo>
                  <a:pt x="276225" y="0"/>
                </a:lnTo>
                <a:lnTo>
                  <a:pt x="279400" y="0"/>
                </a:lnTo>
                <a:lnTo>
                  <a:pt x="279400" y="3175"/>
                </a:lnTo>
                <a:lnTo>
                  <a:pt x="285750" y="3175"/>
                </a:lnTo>
                <a:lnTo>
                  <a:pt x="288925" y="3175"/>
                </a:lnTo>
                <a:lnTo>
                  <a:pt x="292100" y="3175"/>
                </a:lnTo>
                <a:lnTo>
                  <a:pt x="295275" y="3175"/>
                </a:lnTo>
                <a:lnTo>
                  <a:pt x="298450" y="6350"/>
                </a:lnTo>
                <a:lnTo>
                  <a:pt x="301625" y="6350"/>
                </a:lnTo>
                <a:lnTo>
                  <a:pt x="304800" y="6350"/>
                </a:lnTo>
                <a:lnTo>
                  <a:pt x="311150" y="9525"/>
                </a:lnTo>
                <a:lnTo>
                  <a:pt x="314325" y="9525"/>
                </a:lnTo>
                <a:lnTo>
                  <a:pt x="317500" y="9525"/>
                </a:lnTo>
                <a:lnTo>
                  <a:pt x="320675" y="9525"/>
                </a:lnTo>
                <a:lnTo>
                  <a:pt x="323850" y="9525"/>
                </a:lnTo>
                <a:lnTo>
                  <a:pt x="323850" y="12700"/>
                </a:lnTo>
                <a:lnTo>
                  <a:pt x="327025" y="12700"/>
                </a:lnTo>
                <a:lnTo>
                  <a:pt x="330200" y="12700"/>
                </a:lnTo>
                <a:lnTo>
                  <a:pt x="333375" y="12700"/>
                </a:lnTo>
                <a:lnTo>
                  <a:pt x="336550" y="12700"/>
                </a:lnTo>
                <a:lnTo>
                  <a:pt x="336550" y="15875"/>
                </a:lnTo>
                <a:lnTo>
                  <a:pt x="339725" y="15875"/>
                </a:lnTo>
                <a:lnTo>
                  <a:pt x="346075" y="15875"/>
                </a:lnTo>
                <a:lnTo>
                  <a:pt x="349250" y="15875"/>
                </a:lnTo>
                <a:lnTo>
                  <a:pt x="355600" y="19050"/>
                </a:lnTo>
                <a:lnTo>
                  <a:pt x="358775" y="19050"/>
                </a:lnTo>
                <a:lnTo>
                  <a:pt x="361950" y="19050"/>
                </a:lnTo>
                <a:lnTo>
                  <a:pt x="361950" y="31750"/>
                </a:lnTo>
                <a:lnTo>
                  <a:pt x="358775" y="41275"/>
                </a:lnTo>
                <a:lnTo>
                  <a:pt x="358775" y="47625"/>
                </a:lnTo>
                <a:lnTo>
                  <a:pt x="355600" y="53975"/>
                </a:lnTo>
                <a:lnTo>
                  <a:pt x="355600" y="57150"/>
                </a:lnTo>
                <a:lnTo>
                  <a:pt x="352425" y="66675"/>
                </a:lnTo>
                <a:lnTo>
                  <a:pt x="350843" y="66358"/>
                </a:lnTo>
                <a:lnTo>
                  <a:pt x="350843" y="66359"/>
                </a:lnTo>
                <a:lnTo>
                  <a:pt x="352426" y="66676"/>
                </a:lnTo>
                <a:lnTo>
                  <a:pt x="352426" y="79376"/>
                </a:lnTo>
                <a:lnTo>
                  <a:pt x="352426" y="82551"/>
                </a:lnTo>
                <a:lnTo>
                  <a:pt x="355601" y="82551"/>
                </a:lnTo>
                <a:lnTo>
                  <a:pt x="355601" y="85726"/>
                </a:lnTo>
                <a:lnTo>
                  <a:pt x="355601" y="88901"/>
                </a:lnTo>
                <a:lnTo>
                  <a:pt x="361951" y="95251"/>
                </a:lnTo>
                <a:lnTo>
                  <a:pt x="361951" y="98426"/>
                </a:lnTo>
                <a:lnTo>
                  <a:pt x="365126" y="98426"/>
                </a:lnTo>
                <a:lnTo>
                  <a:pt x="365126" y="101601"/>
                </a:lnTo>
                <a:lnTo>
                  <a:pt x="361951" y="101601"/>
                </a:lnTo>
                <a:lnTo>
                  <a:pt x="361951" y="104776"/>
                </a:lnTo>
                <a:lnTo>
                  <a:pt x="361951" y="107951"/>
                </a:lnTo>
                <a:lnTo>
                  <a:pt x="361951" y="111126"/>
                </a:lnTo>
                <a:lnTo>
                  <a:pt x="358776" y="111126"/>
                </a:lnTo>
                <a:lnTo>
                  <a:pt x="358776" y="114301"/>
                </a:lnTo>
                <a:lnTo>
                  <a:pt x="355601" y="114301"/>
                </a:lnTo>
                <a:lnTo>
                  <a:pt x="352426" y="114301"/>
                </a:lnTo>
                <a:lnTo>
                  <a:pt x="352426" y="117476"/>
                </a:lnTo>
                <a:lnTo>
                  <a:pt x="349251" y="117476"/>
                </a:lnTo>
                <a:lnTo>
                  <a:pt x="349251" y="120651"/>
                </a:lnTo>
                <a:lnTo>
                  <a:pt x="349251" y="123826"/>
                </a:lnTo>
                <a:lnTo>
                  <a:pt x="346076" y="123826"/>
                </a:lnTo>
                <a:lnTo>
                  <a:pt x="342901" y="127001"/>
                </a:lnTo>
                <a:lnTo>
                  <a:pt x="339726" y="127001"/>
                </a:lnTo>
                <a:lnTo>
                  <a:pt x="336551" y="127001"/>
                </a:lnTo>
                <a:lnTo>
                  <a:pt x="336551" y="130176"/>
                </a:lnTo>
                <a:lnTo>
                  <a:pt x="333376" y="130176"/>
                </a:lnTo>
                <a:lnTo>
                  <a:pt x="330201" y="133351"/>
                </a:lnTo>
                <a:lnTo>
                  <a:pt x="327026" y="133351"/>
                </a:lnTo>
                <a:lnTo>
                  <a:pt x="323851" y="133351"/>
                </a:lnTo>
                <a:lnTo>
                  <a:pt x="323851" y="130176"/>
                </a:lnTo>
                <a:lnTo>
                  <a:pt x="320676" y="130176"/>
                </a:lnTo>
                <a:lnTo>
                  <a:pt x="320676" y="133351"/>
                </a:lnTo>
                <a:lnTo>
                  <a:pt x="320676" y="136526"/>
                </a:lnTo>
                <a:lnTo>
                  <a:pt x="320676" y="139701"/>
                </a:lnTo>
                <a:lnTo>
                  <a:pt x="317501" y="139701"/>
                </a:lnTo>
                <a:lnTo>
                  <a:pt x="317501" y="142876"/>
                </a:lnTo>
                <a:lnTo>
                  <a:pt x="314326" y="142876"/>
                </a:lnTo>
                <a:lnTo>
                  <a:pt x="311151" y="142876"/>
                </a:lnTo>
                <a:lnTo>
                  <a:pt x="307976" y="142876"/>
                </a:lnTo>
                <a:lnTo>
                  <a:pt x="304801" y="142876"/>
                </a:lnTo>
                <a:lnTo>
                  <a:pt x="304801" y="146051"/>
                </a:lnTo>
                <a:lnTo>
                  <a:pt x="301626" y="146051"/>
                </a:lnTo>
                <a:lnTo>
                  <a:pt x="301626" y="149226"/>
                </a:lnTo>
                <a:lnTo>
                  <a:pt x="298451" y="149226"/>
                </a:lnTo>
                <a:lnTo>
                  <a:pt x="295276" y="149226"/>
                </a:lnTo>
                <a:lnTo>
                  <a:pt x="295276" y="152401"/>
                </a:lnTo>
                <a:lnTo>
                  <a:pt x="288926" y="152401"/>
                </a:lnTo>
                <a:lnTo>
                  <a:pt x="288926" y="155576"/>
                </a:lnTo>
                <a:lnTo>
                  <a:pt x="285751" y="155576"/>
                </a:lnTo>
                <a:lnTo>
                  <a:pt x="282576" y="152401"/>
                </a:lnTo>
                <a:lnTo>
                  <a:pt x="279401" y="152401"/>
                </a:lnTo>
                <a:lnTo>
                  <a:pt x="276226" y="152401"/>
                </a:lnTo>
                <a:lnTo>
                  <a:pt x="273051" y="152401"/>
                </a:lnTo>
                <a:lnTo>
                  <a:pt x="273051" y="155576"/>
                </a:lnTo>
                <a:lnTo>
                  <a:pt x="269876" y="155576"/>
                </a:lnTo>
                <a:lnTo>
                  <a:pt x="269876" y="152401"/>
                </a:lnTo>
                <a:lnTo>
                  <a:pt x="266701" y="152401"/>
                </a:lnTo>
                <a:lnTo>
                  <a:pt x="266701" y="155576"/>
                </a:lnTo>
                <a:lnTo>
                  <a:pt x="263526" y="155576"/>
                </a:lnTo>
                <a:lnTo>
                  <a:pt x="263526" y="152401"/>
                </a:lnTo>
                <a:lnTo>
                  <a:pt x="260351" y="152401"/>
                </a:lnTo>
                <a:lnTo>
                  <a:pt x="260351" y="155576"/>
                </a:lnTo>
                <a:lnTo>
                  <a:pt x="254001" y="155576"/>
                </a:lnTo>
                <a:lnTo>
                  <a:pt x="254001" y="152401"/>
                </a:lnTo>
                <a:lnTo>
                  <a:pt x="250826" y="155576"/>
                </a:lnTo>
                <a:lnTo>
                  <a:pt x="244476" y="155576"/>
                </a:lnTo>
                <a:lnTo>
                  <a:pt x="244476" y="152401"/>
                </a:lnTo>
                <a:lnTo>
                  <a:pt x="241301" y="152401"/>
                </a:lnTo>
                <a:lnTo>
                  <a:pt x="238126" y="152401"/>
                </a:lnTo>
                <a:lnTo>
                  <a:pt x="238126" y="149226"/>
                </a:lnTo>
                <a:lnTo>
                  <a:pt x="234951" y="149226"/>
                </a:lnTo>
                <a:lnTo>
                  <a:pt x="231776" y="146051"/>
                </a:lnTo>
                <a:lnTo>
                  <a:pt x="231776" y="142876"/>
                </a:lnTo>
                <a:lnTo>
                  <a:pt x="228601" y="142876"/>
                </a:lnTo>
                <a:lnTo>
                  <a:pt x="228601" y="139701"/>
                </a:lnTo>
                <a:lnTo>
                  <a:pt x="225426" y="139701"/>
                </a:lnTo>
                <a:lnTo>
                  <a:pt x="222251" y="139701"/>
                </a:lnTo>
                <a:lnTo>
                  <a:pt x="222251" y="136526"/>
                </a:lnTo>
                <a:lnTo>
                  <a:pt x="219076" y="136526"/>
                </a:lnTo>
                <a:lnTo>
                  <a:pt x="215901" y="136526"/>
                </a:lnTo>
                <a:lnTo>
                  <a:pt x="212726" y="136526"/>
                </a:lnTo>
                <a:lnTo>
                  <a:pt x="209551" y="136526"/>
                </a:lnTo>
                <a:lnTo>
                  <a:pt x="206376" y="136526"/>
                </a:lnTo>
                <a:lnTo>
                  <a:pt x="206376" y="139701"/>
                </a:lnTo>
                <a:lnTo>
                  <a:pt x="203201" y="139701"/>
                </a:lnTo>
                <a:lnTo>
                  <a:pt x="200026" y="139701"/>
                </a:lnTo>
                <a:lnTo>
                  <a:pt x="196851" y="139701"/>
                </a:lnTo>
                <a:lnTo>
                  <a:pt x="196851" y="136526"/>
                </a:lnTo>
                <a:lnTo>
                  <a:pt x="193676" y="136526"/>
                </a:lnTo>
                <a:lnTo>
                  <a:pt x="190501" y="136526"/>
                </a:lnTo>
                <a:lnTo>
                  <a:pt x="190501" y="139701"/>
                </a:lnTo>
                <a:lnTo>
                  <a:pt x="187326" y="136526"/>
                </a:lnTo>
                <a:lnTo>
                  <a:pt x="184151" y="136526"/>
                </a:lnTo>
                <a:lnTo>
                  <a:pt x="180976" y="133351"/>
                </a:lnTo>
                <a:lnTo>
                  <a:pt x="180976" y="130176"/>
                </a:lnTo>
                <a:lnTo>
                  <a:pt x="180976" y="127635"/>
                </a:lnTo>
                <a:lnTo>
                  <a:pt x="180975" y="127635"/>
                </a:lnTo>
                <a:lnTo>
                  <a:pt x="180975" y="130175"/>
                </a:lnTo>
                <a:lnTo>
                  <a:pt x="180975" y="133350"/>
                </a:lnTo>
                <a:lnTo>
                  <a:pt x="180975" y="136525"/>
                </a:lnTo>
                <a:lnTo>
                  <a:pt x="180975" y="139700"/>
                </a:lnTo>
                <a:lnTo>
                  <a:pt x="180975" y="142875"/>
                </a:lnTo>
                <a:lnTo>
                  <a:pt x="180975" y="146050"/>
                </a:lnTo>
                <a:lnTo>
                  <a:pt x="180975" y="149225"/>
                </a:lnTo>
                <a:lnTo>
                  <a:pt x="177800" y="149225"/>
                </a:lnTo>
                <a:lnTo>
                  <a:pt x="177800" y="152400"/>
                </a:lnTo>
                <a:lnTo>
                  <a:pt x="177800" y="155575"/>
                </a:lnTo>
                <a:lnTo>
                  <a:pt x="177800" y="158750"/>
                </a:lnTo>
                <a:lnTo>
                  <a:pt x="174625" y="161925"/>
                </a:lnTo>
                <a:lnTo>
                  <a:pt x="174625" y="165100"/>
                </a:lnTo>
                <a:lnTo>
                  <a:pt x="174625" y="168275"/>
                </a:lnTo>
                <a:lnTo>
                  <a:pt x="174625" y="171450"/>
                </a:lnTo>
                <a:lnTo>
                  <a:pt x="171450" y="174625"/>
                </a:lnTo>
                <a:lnTo>
                  <a:pt x="171450" y="177800"/>
                </a:lnTo>
                <a:lnTo>
                  <a:pt x="168275" y="177800"/>
                </a:lnTo>
                <a:lnTo>
                  <a:pt x="168275" y="174625"/>
                </a:lnTo>
                <a:lnTo>
                  <a:pt x="165100" y="177800"/>
                </a:lnTo>
                <a:lnTo>
                  <a:pt x="161925" y="177800"/>
                </a:lnTo>
                <a:lnTo>
                  <a:pt x="155575" y="177800"/>
                </a:lnTo>
                <a:lnTo>
                  <a:pt x="155575" y="180975"/>
                </a:lnTo>
                <a:lnTo>
                  <a:pt x="152400" y="180975"/>
                </a:lnTo>
                <a:lnTo>
                  <a:pt x="149225" y="180975"/>
                </a:lnTo>
                <a:lnTo>
                  <a:pt x="139700" y="180975"/>
                </a:lnTo>
                <a:lnTo>
                  <a:pt x="139700" y="177800"/>
                </a:lnTo>
                <a:lnTo>
                  <a:pt x="136525" y="177800"/>
                </a:lnTo>
                <a:lnTo>
                  <a:pt x="133350" y="177800"/>
                </a:lnTo>
                <a:lnTo>
                  <a:pt x="130175" y="177800"/>
                </a:lnTo>
                <a:lnTo>
                  <a:pt x="123825" y="177800"/>
                </a:lnTo>
                <a:lnTo>
                  <a:pt x="120650" y="177800"/>
                </a:lnTo>
                <a:lnTo>
                  <a:pt x="117475" y="177800"/>
                </a:lnTo>
                <a:lnTo>
                  <a:pt x="114300" y="177800"/>
                </a:lnTo>
                <a:lnTo>
                  <a:pt x="114300" y="174625"/>
                </a:lnTo>
                <a:lnTo>
                  <a:pt x="111125" y="174625"/>
                </a:lnTo>
                <a:lnTo>
                  <a:pt x="114300" y="171450"/>
                </a:lnTo>
                <a:lnTo>
                  <a:pt x="111125" y="171450"/>
                </a:lnTo>
                <a:lnTo>
                  <a:pt x="107950" y="171450"/>
                </a:lnTo>
                <a:lnTo>
                  <a:pt x="107950" y="168275"/>
                </a:lnTo>
                <a:lnTo>
                  <a:pt x="104775" y="168275"/>
                </a:lnTo>
                <a:lnTo>
                  <a:pt x="104775" y="171450"/>
                </a:lnTo>
                <a:lnTo>
                  <a:pt x="101600" y="171450"/>
                </a:lnTo>
                <a:lnTo>
                  <a:pt x="101600" y="174625"/>
                </a:lnTo>
                <a:lnTo>
                  <a:pt x="98425" y="174625"/>
                </a:lnTo>
                <a:lnTo>
                  <a:pt x="98425" y="177800"/>
                </a:lnTo>
                <a:lnTo>
                  <a:pt x="95250" y="177800"/>
                </a:lnTo>
                <a:lnTo>
                  <a:pt x="95250" y="184150"/>
                </a:lnTo>
                <a:lnTo>
                  <a:pt x="92075" y="184150"/>
                </a:lnTo>
                <a:lnTo>
                  <a:pt x="92075" y="187325"/>
                </a:lnTo>
                <a:lnTo>
                  <a:pt x="88900" y="187325"/>
                </a:lnTo>
                <a:lnTo>
                  <a:pt x="85725" y="190500"/>
                </a:lnTo>
                <a:lnTo>
                  <a:pt x="82550" y="190500"/>
                </a:lnTo>
                <a:lnTo>
                  <a:pt x="85725" y="193675"/>
                </a:lnTo>
                <a:lnTo>
                  <a:pt x="82550" y="193675"/>
                </a:lnTo>
                <a:lnTo>
                  <a:pt x="73025" y="193675"/>
                </a:lnTo>
                <a:lnTo>
                  <a:pt x="69850" y="193675"/>
                </a:lnTo>
                <a:lnTo>
                  <a:pt x="66675" y="196850"/>
                </a:lnTo>
                <a:lnTo>
                  <a:pt x="66675" y="200025"/>
                </a:lnTo>
                <a:lnTo>
                  <a:pt x="63500" y="203200"/>
                </a:lnTo>
                <a:lnTo>
                  <a:pt x="60325" y="203200"/>
                </a:lnTo>
                <a:lnTo>
                  <a:pt x="57150" y="200025"/>
                </a:lnTo>
                <a:lnTo>
                  <a:pt x="53975" y="196850"/>
                </a:lnTo>
                <a:lnTo>
                  <a:pt x="57150" y="196850"/>
                </a:lnTo>
                <a:lnTo>
                  <a:pt x="63500" y="193675"/>
                </a:lnTo>
                <a:lnTo>
                  <a:pt x="69850" y="190500"/>
                </a:lnTo>
                <a:lnTo>
                  <a:pt x="73025" y="184150"/>
                </a:lnTo>
                <a:lnTo>
                  <a:pt x="73025" y="180975"/>
                </a:lnTo>
                <a:lnTo>
                  <a:pt x="73025" y="177800"/>
                </a:lnTo>
                <a:lnTo>
                  <a:pt x="76200" y="177800"/>
                </a:lnTo>
                <a:lnTo>
                  <a:pt x="79375" y="177800"/>
                </a:lnTo>
                <a:lnTo>
                  <a:pt x="79375" y="174625"/>
                </a:lnTo>
                <a:lnTo>
                  <a:pt x="82550" y="177800"/>
                </a:lnTo>
                <a:lnTo>
                  <a:pt x="82550" y="174625"/>
                </a:lnTo>
                <a:lnTo>
                  <a:pt x="85725" y="174625"/>
                </a:lnTo>
                <a:lnTo>
                  <a:pt x="85725" y="171450"/>
                </a:lnTo>
                <a:lnTo>
                  <a:pt x="85725" y="168275"/>
                </a:lnTo>
                <a:lnTo>
                  <a:pt x="85725" y="165100"/>
                </a:lnTo>
                <a:lnTo>
                  <a:pt x="88900" y="165100"/>
                </a:lnTo>
                <a:lnTo>
                  <a:pt x="88900" y="161925"/>
                </a:lnTo>
                <a:lnTo>
                  <a:pt x="88900" y="155575"/>
                </a:lnTo>
                <a:lnTo>
                  <a:pt x="85725" y="152400"/>
                </a:lnTo>
                <a:lnTo>
                  <a:pt x="82550" y="152400"/>
                </a:lnTo>
                <a:lnTo>
                  <a:pt x="79375" y="152400"/>
                </a:lnTo>
                <a:lnTo>
                  <a:pt x="76200" y="152400"/>
                </a:lnTo>
                <a:lnTo>
                  <a:pt x="79375" y="149225"/>
                </a:lnTo>
                <a:lnTo>
                  <a:pt x="76200" y="146050"/>
                </a:lnTo>
                <a:lnTo>
                  <a:pt x="79375" y="146050"/>
                </a:lnTo>
                <a:lnTo>
                  <a:pt x="79375" y="142875"/>
                </a:lnTo>
                <a:lnTo>
                  <a:pt x="79375" y="139700"/>
                </a:lnTo>
                <a:lnTo>
                  <a:pt x="79375" y="136525"/>
                </a:lnTo>
                <a:lnTo>
                  <a:pt x="82550" y="136525"/>
                </a:lnTo>
                <a:lnTo>
                  <a:pt x="82550" y="133350"/>
                </a:lnTo>
                <a:lnTo>
                  <a:pt x="82550" y="130175"/>
                </a:lnTo>
                <a:lnTo>
                  <a:pt x="82550" y="127000"/>
                </a:lnTo>
                <a:lnTo>
                  <a:pt x="82550" y="123825"/>
                </a:lnTo>
                <a:lnTo>
                  <a:pt x="85725" y="120650"/>
                </a:lnTo>
                <a:lnTo>
                  <a:pt x="85725" y="117475"/>
                </a:lnTo>
                <a:lnTo>
                  <a:pt x="85725" y="114300"/>
                </a:lnTo>
                <a:lnTo>
                  <a:pt x="85725" y="111125"/>
                </a:lnTo>
                <a:lnTo>
                  <a:pt x="82550" y="107950"/>
                </a:lnTo>
                <a:lnTo>
                  <a:pt x="79375" y="107950"/>
                </a:lnTo>
                <a:lnTo>
                  <a:pt x="76200" y="107950"/>
                </a:lnTo>
                <a:lnTo>
                  <a:pt x="73025" y="107950"/>
                </a:lnTo>
                <a:lnTo>
                  <a:pt x="69850" y="107950"/>
                </a:lnTo>
                <a:lnTo>
                  <a:pt x="66675" y="107950"/>
                </a:lnTo>
                <a:lnTo>
                  <a:pt x="66675" y="104775"/>
                </a:lnTo>
                <a:lnTo>
                  <a:pt x="63500" y="104775"/>
                </a:lnTo>
                <a:lnTo>
                  <a:pt x="60325" y="104775"/>
                </a:lnTo>
                <a:lnTo>
                  <a:pt x="60325" y="101600"/>
                </a:lnTo>
                <a:lnTo>
                  <a:pt x="57150" y="101600"/>
                </a:lnTo>
                <a:lnTo>
                  <a:pt x="57150" y="104775"/>
                </a:lnTo>
                <a:lnTo>
                  <a:pt x="53975" y="104775"/>
                </a:lnTo>
                <a:lnTo>
                  <a:pt x="50800" y="104775"/>
                </a:lnTo>
                <a:lnTo>
                  <a:pt x="44450" y="104775"/>
                </a:lnTo>
                <a:lnTo>
                  <a:pt x="41275" y="104775"/>
                </a:lnTo>
                <a:lnTo>
                  <a:pt x="41275" y="107950"/>
                </a:lnTo>
                <a:lnTo>
                  <a:pt x="38100" y="107950"/>
                </a:lnTo>
                <a:lnTo>
                  <a:pt x="34925" y="104775"/>
                </a:lnTo>
                <a:lnTo>
                  <a:pt x="34925" y="101600"/>
                </a:lnTo>
                <a:lnTo>
                  <a:pt x="31750" y="101600"/>
                </a:lnTo>
                <a:lnTo>
                  <a:pt x="28575" y="101600"/>
                </a:lnTo>
                <a:lnTo>
                  <a:pt x="28575" y="98425"/>
                </a:lnTo>
                <a:lnTo>
                  <a:pt x="25400" y="98425"/>
                </a:lnTo>
                <a:lnTo>
                  <a:pt x="25400" y="92075"/>
                </a:lnTo>
                <a:lnTo>
                  <a:pt x="25400" y="88900"/>
                </a:lnTo>
                <a:lnTo>
                  <a:pt x="25400" y="85725"/>
                </a:lnTo>
                <a:lnTo>
                  <a:pt x="25400" y="82550"/>
                </a:lnTo>
                <a:lnTo>
                  <a:pt x="25400" y="79375"/>
                </a:lnTo>
                <a:lnTo>
                  <a:pt x="22225" y="79375"/>
                </a:lnTo>
                <a:lnTo>
                  <a:pt x="22225" y="76200"/>
                </a:lnTo>
                <a:lnTo>
                  <a:pt x="25400" y="76200"/>
                </a:lnTo>
                <a:lnTo>
                  <a:pt x="25400" y="73025"/>
                </a:lnTo>
                <a:lnTo>
                  <a:pt x="22225" y="69850"/>
                </a:lnTo>
                <a:lnTo>
                  <a:pt x="19050" y="69850"/>
                </a:lnTo>
                <a:lnTo>
                  <a:pt x="19050" y="63500"/>
                </a:lnTo>
                <a:lnTo>
                  <a:pt x="19050" y="57150"/>
                </a:lnTo>
                <a:lnTo>
                  <a:pt x="19050" y="53975"/>
                </a:lnTo>
                <a:lnTo>
                  <a:pt x="19050" y="50800"/>
                </a:lnTo>
                <a:lnTo>
                  <a:pt x="15875" y="50800"/>
                </a:lnTo>
                <a:lnTo>
                  <a:pt x="15875" y="47625"/>
                </a:lnTo>
                <a:lnTo>
                  <a:pt x="19050" y="47625"/>
                </a:lnTo>
                <a:lnTo>
                  <a:pt x="19050" y="44450"/>
                </a:lnTo>
                <a:lnTo>
                  <a:pt x="15875" y="44450"/>
                </a:lnTo>
                <a:lnTo>
                  <a:pt x="15875" y="38100"/>
                </a:lnTo>
                <a:lnTo>
                  <a:pt x="15875" y="34925"/>
                </a:lnTo>
                <a:lnTo>
                  <a:pt x="15875" y="31750"/>
                </a:lnTo>
                <a:lnTo>
                  <a:pt x="12700" y="31750"/>
                </a:lnTo>
                <a:lnTo>
                  <a:pt x="9525" y="31750"/>
                </a:lnTo>
                <a:lnTo>
                  <a:pt x="6350" y="31750"/>
                </a:lnTo>
                <a:lnTo>
                  <a:pt x="6350" y="28575"/>
                </a:lnTo>
                <a:lnTo>
                  <a:pt x="3175" y="28575"/>
                </a:lnTo>
                <a:lnTo>
                  <a:pt x="0" y="22225"/>
                </a:lnTo>
                <a:lnTo>
                  <a:pt x="0" y="19050"/>
                </a:lnTo>
                <a:lnTo>
                  <a:pt x="0" y="15875"/>
                </a:lnTo>
                <a:lnTo>
                  <a:pt x="0" y="12700"/>
                </a:lnTo>
                <a:lnTo>
                  <a:pt x="3175" y="12700"/>
                </a:lnTo>
                <a:lnTo>
                  <a:pt x="6350" y="12700"/>
                </a:lnTo>
                <a:lnTo>
                  <a:pt x="9525" y="12700"/>
                </a:lnTo>
                <a:lnTo>
                  <a:pt x="9525" y="15875"/>
                </a:lnTo>
                <a:lnTo>
                  <a:pt x="12700" y="15875"/>
                </a:lnTo>
                <a:lnTo>
                  <a:pt x="15875" y="15875"/>
                </a:lnTo>
                <a:lnTo>
                  <a:pt x="19050" y="15875"/>
                </a:lnTo>
                <a:lnTo>
                  <a:pt x="22225" y="15875"/>
                </a:lnTo>
                <a:lnTo>
                  <a:pt x="22225" y="19050"/>
                </a:lnTo>
                <a:lnTo>
                  <a:pt x="25400" y="19050"/>
                </a:lnTo>
                <a:lnTo>
                  <a:pt x="28575" y="19050"/>
                </a:lnTo>
                <a:lnTo>
                  <a:pt x="31750" y="19050"/>
                </a:lnTo>
                <a:lnTo>
                  <a:pt x="34925" y="19050"/>
                </a:lnTo>
                <a:lnTo>
                  <a:pt x="34925" y="22225"/>
                </a:lnTo>
                <a:lnTo>
                  <a:pt x="38100" y="22225"/>
                </a:lnTo>
                <a:lnTo>
                  <a:pt x="41275" y="22225"/>
                </a:lnTo>
                <a:lnTo>
                  <a:pt x="44450" y="22225"/>
                </a:lnTo>
                <a:lnTo>
                  <a:pt x="47625" y="22225"/>
                </a:lnTo>
                <a:lnTo>
                  <a:pt x="50800" y="22225"/>
                </a:lnTo>
                <a:lnTo>
                  <a:pt x="50800" y="25400"/>
                </a:lnTo>
                <a:lnTo>
                  <a:pt x="53975" y="25400"/>
                </a:lnTo>
                <a:lnTo>
                  <a:pt x="57150" y="25400"/>
                </a:lnTo>
                <a:lnTo>
                  <a:pt x="60325" y="25400"/>
                </a:lnTo>
                <a:lnTo>
                  <a:pt x="60325" y="28575"/>
                </a:lnTo>
                <a:lnTo>
                  <a:pt x="63500" y="28575"/>
                </a:lnTo>
                <a:lnTo>
                  <a:pt x="66675" y="28575"/>
                </a:lnTo>
                <a:lnTo>
                  <a:pt x="69850" y="28575"/>
                </a:lnTo>
                <a:lnTo>
                  <a:pt x="73025" y="28575"/>
                </a:lnTo>
                <a:lnTo>
                  <a:pt x="76200" y="31750"/>
                </a:lnTo>
                <a:lnTo>
                  <a:pt x="79375" y="31750"/>
                </a:lnTo>
                <a:lnTo>
                  <a:pt x="82550" y="31750"/>
                </a:lnTo>
                <a:lnTo>
                  <a:pt x="85725" y="31750"/>
                </a:lnTo>
                <a:lnTo>
                  <a:pt x="85725" y="34925"/>
                </a:lnTo>
                <a:lnTo>
                  <a:pt x="85725" y="38100"/>
                </a:lnTo>
                <a:lnTo>
                  <a:pt x="85725" y="41275"/>
                </a:lnTo>
                <a:lnTo>
                  <a:pt x="85725" y="44450"/>
                </a:lnTo>
                <a:lnTo>
                  <a:pt x="88900" y="44450"/>
                </a:lnTo>
                <a:lnTo>
                  <a:pt x="88900" y="47625"/>
                </a:lnTo>
                <a:lnTo>
                  <a:pt x="92075" y="47625"/>
                </a:lnTo>
                <a:lnTo>
                  <a:pt x="95250" y="44450"/>
                </a:lnTo>
                <a:lnTo>
                  <a:pt x="95250" y="47625"/>
                </a:lnTo>
                <a:lnTo>
                  <a:pt x="95250" y="50800"/>
                </a:lnTo>
                <a:lnTo>
                  <a:pt x="95250" y="53975"/>
                </a:lnTo>
                <a:lnTo>
                  <a:pt x="95250" y="57150"/>
                </a:lnTo>
                <a:lnTo>
                  <a:pt x="95250" y="60325"/>
                </a:lnTo>
                <a:lnTo>
                  <a:pt x="98425" y="60325"/>
                </a:lnTo>
                <a:lnTo>
                  <a:pt x="98425" y="66675"/>
                </a:lnTo>
                <a:lnTo>
                  <a:pt x="98425" y="69850"/>
                </a:lnTo>
                <a:lnTo>
                  <a:pt x="101600" y="69850"/>
                </a:lnTo>
                <a:lnTo>
                  <a:pt x="104775" y="69850"/>
                </a:lnTo>
                <a:lnTo>
                  <a:pt x="107950" y="69850"/>
                </a:lnTo>
                <a:lnTo>
                  <a:pt x="107950" y="66675"/>
                </a:lnTo>
                <a:lnTo>
                  <a:pt x="111125" y="66675"/>
                </a:lnTo>
                <a:lnTo>
                  <a:pt x="111125" y="69850"/>
                </a:lnTo>
                <a:lnTo>
                  <a:pt x="111125" y="73025"/>
                </a:lnTo>
                <a:lnTo>
                  <a:pt x="111125" y="76200"/>
                </a:lnTo>
                <a:lnTo>
                  <a:pt x="114300" y="76200"/>
                </a:lnTo>
                <a:lnTo>
                  <a:pt x="117475" y="76200"/>
                </a:lnTo>
                <a:lnTo>
                  <a:pt x="120650" y="79375"/>
                </a:lnTo>
                <a:lnTo>
                  <a:pt x="123825" y="79375"/>
                </a:lnTo>
                <a:lnTo>
                  <a:pt x="127000" y="79375"/>
                </a:lnTo>
                <a:lnTo>
                  <a:pt x="127000" y="76200"/>
                </a:lnTo>
                <a:lnTo>
                  <a:pt x="130175" y="76200"/>
                </a:lnTo>
                <a:lnTo>
                  <a:pt x="130175" y="73025"/>
                </a:lnTo>
                <a:lnTo>
                  <a:pt x="130175" y="69850"/>
                </a:lnTo>
                <a:lnTo>
                  <a:pt x="130175" y="66675"/>
                </a:lnTo>
                <a:lnTo>
                  <a:pt x="130175" y="63500"/>
                </a:lnTo>
                <a:lnTo>
                  <a:pt x="133350" y="60325"/>
                </a:lnTo>
                <a:lnTo>
                  <a:pt x="133350" y="57150"/>
                </a:lnTo>
                <a:lnTo>
                  <a:pt x="133350" y="53975"/>
                </a:lnTo>
                <a:lnTo>
                  <a:pt x="133350" y="50800"/>
                </a:lnTo>
                <a:lnTo>
                  <a:pt x="136525" y="47625"/>
                </a:lnTo>
                <a:lnTo>
                  <a:pt x="136525" y="44450"/>
                </a:lnTo>
                <a:lnTo>
                  <a:pt x="139700" y="44450"/>
                </a:lnTo>
                <a:lnTo>
                  <a:pt x="142875" y="47625"/>
                </a:lnTo>
                <a:lnTo>
                  <a:pt x="146050" y="44450"/>
                </a:lnTo>
                <a:lnTo>
                  <a:pt x="146050" y="41275"/>
                </a:lnTo>
                <a:lnTo>
                  <a:pt x="146050" y="38100"/>
                </a:lnTo>
                <a:lnTo>
                  <a:pt x="146050" y="34925"/>
                </a:lnTo>
                <a:lnTo>
                  <a:pt x="149225" y="34925"/>
                </a:lnTo>
                <a:lnTo>
                  <a:pt x="149225" y="31750"/>
                </a:lnTo>
                <a:lnTo>
                  <a:pt x="152400" y="31750"/>
                </a:lnTo>
                <a:lnTo>
                  <a:pt x="155575" y="31750"/>
                </a:lnTo>
                <a:lnTo>
                  <a:pt x="155575" y="28575"/>
                </a:lnTo>
                <a:lnTo>
                  <a:pt x="158750" y="28575"/>
                </a:lnTo>
                <a:lnTo>
                  <a:pt x="161925" y="28575"/>
                </a:lnTo>
                <a:lnTo>
                  <a:pt x="165100" y="28575"/>
                </a:lnTo>
                <a:lnTo>
                  <a:pt x="168275" y="28575"/>
                </a:lnTo>
                <a:lnTo>
                  <a:pt x="168275" y="31750"/>
                </a:lnTo>
                <a:lnTo>
                  <a:pt x="171450" y="31750"/>
                </a:lnTo>
                <a:lnTo>
                  <a:pt x="171450" y="34925"/>
                </a:lnTo>
                <a:lnTo>
                  <a:pt x="174625" y="34925"/>
                </a:lnTo>
                <a:lnTo>
                  <a:pt x="174625" y="38100"/>
                </a:lnTo>
                <a:lnTo>
                  <a:pt x="180975" y="38100"/>
                </a:lnTo>
                <a:lnTo>
                  <a:pt x="184150" y="38100"/>
                </a:lnTo>
                <a:lnTo>
                  <a:pt x="187325" y="38100"/>
                </a:lnTo>
                <a:lnTo>
                  <a:pt x="187325" y="34925"/>
                </a:lnTo>
                <a:lnTo>
                  <a:pt x="190500" y="34925"/>
                </a:lnTo>
                <a:lnTo>
                  <a:pt x="190500" y="38100"/>
                </a:lnTo>
                <a:lnTo>
                  <a:pt x="190500" y="41275"/>
                </a:lnTo>
                <a:lnTo>
                  <a:pt x="193675" y="41275"/>
                </a:lnTo>
                <a:lnTo>
                  <a:pt x="196850" y="41275"/>
                </a:lnTo>
                <a:lnTo>
                  <a:pt x="196850" y="44450"/>
                </a:lnTo>
                <a:lnTo>
                  <a:pt x="203200" y="44450"/>
                </a:lnTo>
                <a:lnTo>
                  <a:pt x="203200" y="41275"/>
                </a:lnTo>
                <a:lnTo>
                  <a:pt x="203200" y="38100"/>
                </a:lnTo>
                <a:lnTo>
                  <a:pt x="206375" y="38100"/>
                </a:lnTo>
                <a:lnTo>
                  <a:pt x="206375" y="34925"/>
                </a:lnTo>
                <a:lnTo>
                  <a:pt x="209550" y="34925"/>
                </a:lnTo>
                <a:lnTo>
                  <a:pt x="212725" y="34925"/>
                </a:lnTo>
                <a:lnTo>
                  <a:pt x="212725" y="31750"/>
                </a:lnTo>
                <a:lnTo>
                  <a:pt x="212725" y="28575"/>
                </a:lnTo>
                <a:lnTo>
                  <a:pt x="212725" y="25400"/>
                </a:lnTo>
                <a:lnTo>
                  <a:pt x="215900" y="25400"/>
                </a:lnTo>
                <a:lnTo>
                  <a:pt x="215900" y="22225"/>
                </a:lnTo>
                <a:lnTo>
                  <a:pt x="219075" y="22225"/>
                </a:lnTo>
                <a:lnTo>
                  <a:pt x="222250" y="22225"/>
                </a:lnTo>
                <a:lnTo>
                  <a:pt x="222250" y="19050"/>
                </a:lnTo>
                <a:lnTo>
                  <a:pt x="225425" y="19050"/>
                </a:lnTo>
                <a:lnTo>
                  <a:pt x="228600" y="19050"/>
                </a:lnTo>
                <a:lnTo>
                  <a:pt x="234950" y="15875"/>
                </a:lnTo>
                <a:lnTo>
                  <a:pt x="234950" y="12700"/>
                </a:lnTo>
                <a:lnTo>
                  <a:pt x="238125" y="12700"/>
                </a:lnTo>
                <a:lnTo>
                  <a:pt x="241300" y="12700"/>
                </a:lnTo>
                <a:lnTo>
                  <a:pt x="241300" y="9525"/>
                </a:lnTo>
                <a:lnTo>
                  <a:pt x="244475" y="9525"/>
                </a:lnTo>
                <a:lnTo>
                  <a:pt x="247650" y="9525"/>
                </a:lnTo>
                <a:lnTo>
                  <a:pt x="247650" y="6350"/>
                </a:lnTo>
                <a:lnTo>
                  <a:pt x="250825" y="6350"/>
                </a:lnTo>
                <a:lnTo>
                  <a:pt x="254000" y="6350"/>
                </a:lnTo>
                <a:lnTo>
                  <a:pt x="254000" y="3175"/>
                </a:lnTo>
                <a:lnTo>
                  <a:pt x="257175" y="3175"/>
                </a:lnTo>
                <a:lnTo>
                  <a:pt x="260350" y="3175"/>
                </a:lnTo>
                <a:close/>
              </a:path>
            </a:pathLst>
          </a:custGeom>
          <a:solidFill>
            <a:srgbClr val="C4D79B"/>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1" hangingPunct="1">
              <a:defRPr/>
            </a:pPr>
            <a:endParaRPr lang="en-US"/>
          </a:p>
        </p:txBody>
      </p:sp>
      <p:sp>
        <p:nvSpPr>
          <p:cNvPr id="1810" name="Phoenix-Mesa-Scottsdale, AZ">
            <a:extLst>
              <a:ext uri="{FF2B5EF4-FFF2-40B4-BE49-F238E27FC236}">
                <a16:creationId xmlns:a16="http://schemas.microsoft.com/office/drawing/2014/main" xmlns="" id="{00000000-0008-0000-0000-0000F5020000}"/>
              </a:ext>
            </a:extLst>
          </p:cNvPr>
          <p:cNvSpPr/>
          <p:nvPr/>
        </p:nvSpPr>
        <p:spPr>
          <a:xfrm>
            <a:off x="4747885" y="5668708"/>
            <a:ext cx="477687" cy="339305"/>
          </a:xfrm>
          <a:custGeom>
            <a:avLst/>
            <a:gdLst>
              <a:gd name="connsiteX0" fmla="*/ 381794 w 476250"/>
              <a:gd name="connsiteY0" fmla="*/ 148035 h 342900"/>
              <a:gd name="connsiteX1" fmla="*/ 381794 w 476250"/>
              <a:gd name="connsiteY1" fmla="*/ 149225 h 342900"/>
              <a:gd name="connsiteX2" fmla="*/ 384175 w 476250"/>
              <a:gd name="connsiteY2" fmla="*/ 149225 h 342900"/>
              <a:gd name="connsiteX3" fmla="*/ 41275 w 476250"/>
              <a:gd name="connsiteY3" fmla="*/ 0 h 342900"/>
              <a:gd name="connsiteX4" fmla="*/ 44450 w 476250"/>
              <a:gd name="connsiteY4" fmla="*/ 0 h 342900"/>
              <a:gd name="connsiteX5" fmla="*/ 47625 w 476250"/>
              <a:gd name="connsiteY5" fmla="*/ 0 h 342900"/>
              <a:gd name="connsiteX6" fmla="*/ 50800 w 476250"/>
              <a:gd name="connsiteY6" fmla="*/ 0 h 342900"/>
              <a:gd name="connsiteX7" fmla="*/ 53975 w 476250"/>
              <a:gd name="connsiteY7" fmla="*/ 0 h 342900"/>
              <a:gd name="connsiteX8" fmla="*/ 60325 w 476250"/>
              <a:gd name="connsiteY8" fmla="*/ 0 h 342900"/>
              <a:gd name="connsiteX9" fmla="*/ 63500 w 476250"/>
              <a:gd name="connsiteY9" fmla="*/ 3175 h 342900"/>
              <a:gd name="connsiteX10" fmla="*/ 66675 w 476250"/>
              <a:gd name="connsiteY10" fmla="*/ 3175 h 342900"/>
              <a:gd name="connsiteX11" fmla="*/ 76200 w 476250"/>
              <a:gd name="connsiteY11" fmla="*/ 3175 h 342900"/>
              <a:gd name="connsiteX12" fmla="*/ 79375 w 476250"/>
              <a:gd name="connsiteY12" fmla="*/ 3175 h 342900"/>
              <a:gd name="connsiteX13" fmla="*/ 82550 w 476250"/>
              <a:gd name="connsiteY13" fmla="*/ 6350 h 342900"/>
              <a:gd name="connsiteX14" fmla="*/ 88900 w 476250"/>
              <a:gd name="connsiteY14" fmla="*/ 6350 h 342900"/>
              <a:gd name="connsiteX15" fmla="*/ 92075 w 476250"/>
              <a:gd name="connsiteY15" fmla="*/ 6350 h 342900"/>
              <a:gd name="connsiteX16" fmla="*/ 95250 w 476250"/>
              <a:gd name="connsiteY16" fmla="*/ 6350 h 342900"/>
              <a:gd name="connsiteX17" fmla="*/ 98425 w 476250"/>
              <a:gd name="connsiteY17" fmla="*/ 6350 h 342900"/>
              <a:gd name="connsiteX18" fmla="*/ 101600 w 476250"/>
              <a:gd name="connsiteY18" fmla="*/ 6350 h 342900"/>
              <a:gd name="connsiteX19" fmla="*/ 104775 w 476250"/>
              <a:gd name="connsiteY19" fmla="*/ 9525 h 342900"/>
              <a:gd name="connsiteX20" fmla="*/ 107950 w 476250"/>
              <a:gd name="connsiteY20" fmla="*/ 9525 h 342900"/>
              <a:gd name="connsiteX21" fmla="*/ 111125 w 476250"/>
              <a:gd name="connsiteY21" fmla="*/ 9525 h 342900"/>
              <a:gd name="connsiteX22" fmla="*/ 114300 w 476250"/>
              <a:gd name="connsiteY22" fmla="*/ 9525 h 342900"/>
              <a:gd name="connsiteX23" fmla="*/ 117475 w 476250"/>
              <a:gd name="connsiteY23" fmla="*/ 9525 h 342900"/>
              <a:gd name="connsiteX24" fmla="*/ 123825 w 476250"/>
              <a:gd name="connsiteY24" fmla="*/ 9525 h 342900"/>
              <a:gd name="connsiteX25" fmla="*/ 123825 w 476250"/>
              <a:gd name="connsiteY25" fmla="*/ 12700 h 342900"/>
              <a:gd name="connsiteX26" fmla="*/ 127000 w 476250"/>
              <a:gd name="connsiteY26" fmla="*/ 12700 h 342900"/>
              <a:gd name="connsiteX27" fmla="*/ 130175 w 476250"/>
              <a:gd name="connsiteY27" fmla="*/ 12700 h 342900"/>
              <a:gd name="connsiteX28" fmla="*/ 133350 w 476250"/>
              <a:gd name="connsiteY28" fmla="*/ 12700 h 342900"/>
              <a:gd name="connsiteX29" fmla="*/ 136525 w 476250"/>
              <a:gd name="connsiteY29" fmla="*/ 12700 h 342900"/>
              <a:gd name="connsiteX30" fmla="*/ 139700 w 476250"/>
              <a:gd name="connsiteY30" fmla="*/ 12700 h 342900"/>
              <a:gd name="connsiteX31" fmla="*/ 139700 w 476250"/>
              <a:gd name="connsiteY31" fmla="*/ 15875 h 342900"/>
              <a:gd name="connsiteX32" fmla="*/ 142875 w 476250"/>
              <a:gd name="connsiteY32" fmla="*/ 15875 h 342900"/>
              <a:gd name="connsiteX33" fmla="*/ 146050 w 476250"/>
              <a:gd name="connsiteY33" fmla="*/ 15875 h 342900"/>
              <a:gd name="connsiteX34" fmla="*/ 146050 w 476250"/>
              <a:gd name="connsiteY34" fmla="*/ 19050 h 342900"/>
              <a:gd name="connsiteX35" fmla="*/ 152400 w 476250"/>
              <a:gd name="connsiteY35" fmla="*/ 19050 h 342900"/>
              <a:gd name="connsiteX36" fmla="*/ 152400 w 476250"/>
              <a:gd name="connsiteY36" fmla="*/ 22225 h 342900"/>
              <a:gd name="connsiteX37" fmla="*/ 155575 w 476250"/>
              <a:gd name="connsiteY37" fmla="*/ 22225 h 342900"/>
              <a:gd name="connsiteX38" fmla="*/ 161925 w 476250"/>
              <a:gd name="connsiteY38" fmla="*/ 25400 h 342900"/>
              <a:gd name="connsiteX39" fmla="*/ 168275 w 476250"/>
              <a:gd name="connsiteY39" fmla="*/ 28575 h 342900"/>
              <a:gd name="connsiteX40" fmla="*/ 171450 w 476250"/>
              <a:gd name="connsiteY40" fmla="*/ 28575 h 342900"/>
              <a:gd name="connsiteX41" fmla="*/ 174625 w 476250"/>
              <a:gd name="connsiteY41" fmla="*/ 31750 h 342900"/>
              <a:gd name="connsiteX42" fmla="*/ 177800 w 476250"/>
              <a:gd name="connsiteY42" fmla="*/ 31750 h 342900"/>
              <a:gd name="connsiteX43" fmla="*/ 184150 w 476250"/>
              <a:gd name="connsiteY43" fmla="*/ 34925 h 342900"/>
              <a:gd name="connsiteX44" fmla="*/ 187325 w 476250"/>
              <a:gd name="connsiteY44" fmla="*/ 38100 h 342900"/>
              <a:gd name="connsiteX45" fmla="*/ 190500 w 476250"/>
              <a:gd name="connsiteY45" fmla="*/ 38100 h 342900"/>
              <a:gd name="connsiteX46" fmla="*/ 196850 w 476250"/>
              <a:gd name="connsiteY46" fmla="*/ 41275 h 342900"/>
              <a:gd name="connsiteX47" fmla="*/ 200025 w 476250"/>
              <a:gd name="connsiteY47" fmla="*/ 41275 h 342900"/>
              <a:gd name="connsiteX48" fmla="*/ 203200 w 476250"/>
              <a:gd name="connsiteY48" fmla="*/ 41275 h 342900"/>
              <a:gd name="connsiteX49" fmla="*/ 206375 w 476250"/>
              <a:gd name="connsiteY49" fmla="*/ 41275 h 342900"/>
              <a:gd name="connsiteX50" fmla="*/ 209550 w 476250"/>
              <a:gd name="connsiteY50" fmla="*/ 38100 h 342900"/>
              <a:gd name="connsiteX51" fmla="*/ 212725 w 476250"/>
              <a:gd name="connsiteY51" fmla="*/ 34925 h 342900"/>
              <a:gd name="connsiteX52" fmla="*/ 209550 w 476250"/>
              <a:gd name="connsiteY52" fmla="*/ 34925 h 342900"/>
              <a:gd name="connsiteX53" fmla="*/ 209550 w 476250"/>
              <a:gd name="connsiteY53" fmla="*/ 31750 h 342900"/>
              <a:gd name="connsiteX54" fmla="*/ 209550 w 476250"/>
              <a:gd name="connsiteY54" fmla="*/ 28575 h 342900"/>
              <a:gd name="connsiteX55" fmla="*/ 212725 w 476250"/>
              <a:gd name="connsiteY55" fmla="*/ 28575 h 342900"/>
              <a:gd name="connsiteX56" fmla="*/ 215900 w 476250"/>
              <a:gd name="connsiteY56" fmla="*/ 28575 h 342900"/>
              <a:gd name="connsiteX57" fmla="*/ 219075 w 476250"/>
              <a:gd name="connsiteY57" fmla="*/ 28575 h 342900"/>
              <a:gd name="connsiteX58" fmla="*/ 219075 w 476250"/>
              <a:gd name="connsiteY58" fmla="*/ 25400 h 342900"/>
              <a:gd name="connsiteX59" fmla="*/ 222250 w 476250"/>
              <a:gd name="connsiteY59" fmla="*/ 25400 h 342900"/>
              <a:gd name="connsiteX60" fmla="*/ 222250 w 476250"/>
              <a:gd name="connsiteY60" fmla="*/ 22225 h 342900"/>
              <a:gd name="connsiteX61" fmla="*/ 225425 w 476250"/>
              <a:gd name="connsiteY61" fmla="*/ 22225 h 342900"/>
              <a:gd name="connsiteX62" fmla="*/ 225425 w 476250"/>
              <a:gd name="connsiteY62" fmla="*/ 19050 h 342900"/>
              <a:gd name="connsiteX63" fmla="*/ 225425 w 476250"/>
              <a:gd name="connsiteY63" fmla="*/ 15875 h 342900"/>
              <a:gd name="connsiteX64" fmla="*/ 228600 w 476250"/>
              <a:gd name="connsiteY64" fmla="*/ 15875 h 342900"/>
              <a:gd name="connsiteX65" fmla="*/ 231775 w 476250"/>
              <a:gd name="connsiteY65" fmla="*/ 15875 h 342900"/>
              <a:gd name="connsiteX66" fmla="*/ 238125 w 476250"/>
              <a:gd name="connsiteY66" fmla="*/ 19050 h 342900"/>
              <a:gd name="connsiteX67" fmla="*/ 241300 w 476250"/>
              <a:gd name="connsiteY67" fmla="*/ 19050 h 342900"/>
              <a:gd name="connsiteX68" fmla="*/ 244475 w 476250"/>
              <a:gd name="connsiteY68" fmla="*/ 19050 h 342900"/>
              <a:gd name="connsiteX69" fmla="*/ 247650 w 476250"/>
              <a:gd name="connsiteY69" fmla="*/ 22225 h 342900"/>
              <a:gd name="connsiteX70" fmla="*/ 250825 w 476250"/>
              <a:gd name="connsiteY70" fmla="*/ 22225 h 342900"/>
              <a:gd name="connsiteX71" fmla="*/ 257175 w 476250"/>
              <a:gd name="connsiteY71" fmla="*/ 22225 h 342900"/>
              <a:gd name="connsiteX72" fmla="*/ 263525 w 476250"/>
              <a:gd name="connsiteY72" fmla="*/ 25400 h 342900"/>
              <a:gd name="connsiteX73" fmla="*/ 266700 w 476250"/>
              <a:gd name="connsiteY73" fmla="*/ 25400 h 342900"/>
              <a:gd name="connsiteX74" fmla="*/ 269875 w 476250"/>
              <a:gd name="connsiteY74" fmla="*/ 28575 h 342900"/>
              <a:gd name="connsiteX75" fmla="*/ 273050 w 476250"/>
              <a:gd name="connsiteY75" fmla="*/ 25400 h 342900"/>
              <a:gd name="connsiteX76" fmla="*/ 273050 w 476250"/>
              <a:gd name="connsiteY76" fmla="*/ 28575 h 342900"/>
              <a:gd name="connsiteX77" fmla="*/ 276225 w 476250"/>
              <a:gd name="connsiteY77" fmla="*/ 28575 h 342900"/>
              <a:gd name="connsiteX78" fmla="*/ 279400 w 476250"/>
              <a:gd name="connsiteY78" fmla="*/ 28575 h 342900"/>
              <a:gd name="connsiteX79" fmla="*/ 282575 w 476250"/>
              <a:gd name="connsiteY79" fmla="*/ 31750 h 342900"/>
              <a:gd name="connsiteX80" fmla="*/ 285750 w 476250"/>
              <a:gd name="connsiteY80" fmla="*/ 31750 h 342900"/>
              <a:gd name="connsiteX81" fmla="*/ 288925 w 476250"/>
              <a:gd name="connsiteY81" fmla="*/ 31750 h 342900"/>
              <a:gd name="connsiteX82" fmla="*/ 292100 w 476250"/>
              <a:gd name="connsiteY82" fmla="*/ 31750 h 342900"/>
              <a:gd name="connsiteX83" fmla="*/ 295275 w 476250"/>
              <a:gd name="connsiteY83" fmla="*/ 31750 h 342900"/>
              <a:gd name="connsiteX84" fmla="*/ 295275 w 476250"/>
              <a:gd name="connsiteY84" fmla="*/ 34925 h 342900"/>
              <a:gd name="connsiteX85" fmla="*/ 298450 w 476250"/>
              <a:gd name="connsiteY85" fmla="*/ 34925 h 342900"/>
              <a:gd name="connsiteX86" fmla="*/ 301625 w 476250"/>
              <a:gd name="connsiteY86" fmla="*/ 34925 h 342900"/>
              <a:gd name="connsiteX87" fmla="*/ 307975 w 476250"/>
              <a:gd name="connsiteY87" fmla="*/ 34925 h 342900"/>
              <a:gd name="connsiteX88" fmla="*/ 311150 w 476250"/>
              <a:gd name="connsiteY88" fmla="*/ 34925 h 342900"/>
              <a:gd name="connsiteX89" fmla="*/ 314325 w 476250"/>
              <a:gd name="connsiteY89" fmla="*/ 34925 h 342900"/>
              <a:gd name="connsiteX90" fmla="*/ 317500 w 476250"/>
              <a:gd name="connsiteY90" fmla="*/ 34925 h 342900"/>
              <a:gd name="connsiteX91" fmla="*/ 317500 w 476250"/>
              <a:gd name="connsiteY91" fmla="*/ 38100 h 342900"/>
              <a:gd name="connsiteX92" fmla="*/ 320675 w 476250"/>
              <a:gd name="connsiteY92" fmla="*/ 38100 h 342900"/>
              <a:gd name="connsiteX93" fmla="*/ 323850 w 476250"/>
              <a:gd name="connsiteY93" fmla="*/ 38100 h 342900"/>
              <a:gd name="connsiteX94" fmla="*/ 333375 w 476250"/>
              <a:gd name="connsiteY94" fmla="*/ 38100 h 342900"/>
              <a:gd name="connsiteX95" fmla="*/ 336550 w 476250"/>
              <a:gd name="connsiteY95" fmla="*/ 38100 h 342900"/>
              <a:gd name="connsiteX96" fmla="*/ 336550 w 476250"/>
              <a:gd name="connsiteY96" fmla="*/ 41275 h 342900"/>
              <a:gd name="connsiteX97" fmla="*/ 336550 w 476250"/>
              <a:gd name="connsiteY97" fmla="*/ 44450 h 342900"/>
              <a:gd name="connsiteX98" fmla="*/ 333375 w 476250"/>
              <a:gd name="connsiteY98" fmla="*/ 44450 h 342900"/>
              <a:gd name="connsiteX99" fmla="*/ 333375 w 476250"/>
              <a:gd name="connsiteY99" fmla="*/ 47625 h 342900"/>
              <a:gd name="connsiteX100" fmla="*/ 333375 w 476250"/>
              <a:gd name="connsiteY100" fmla="*/ 50800 h 342900"/>
              <a:gd name="connsiteX101" fmla="*/ 333375 w 476250"/>
              <a:gd name="connsiteY101" fmla="*/ 53975 h 342900"/>
              <a:gd name="connsiteX102" fmla="*/ 336550 w 476250"/>
              <a:gd name="connsiteY102" fmla="*/ 53975 h 342900"/>
              <a:gd name="connsiteX103" fmla="*/ 339725 w 476250"/>
              <a:gd name="connsiteY103" fmla="*/ 53975 h 342900"/>
              <a:gd name="connsiteX104" fmla="*/ 339725 w 476250"/>
              <a:gd name="connsiteY104" fmla="*/ 57150 h 342900"/>
              <a:gd name="connsiteX105" fmla="*/ 339725 w 476250"/>
              <a:gd name="connsiteY105" fmla="*/ 60325 h 342900"/>
              <a:gd name="connsiteX106" fmla="*/ 339725 w 476250"/>
              <a:gd name="connsiteY106" fmla="*/ 63500 h 342900"/>
              <a:gd name="connsiteX107" fmla="*/ 339725 w 476250"/>
              <a:gd name="connsiteY107" fmla="*/ 66675 h 342900"/>
              <a:gd name="connsiteX108" fmla="*/ 339725 w 476250"/>
              <a:gd name="connsiteY108" fmla="*/ 73025 h 342900"/>
              <a:gd name="connsiteX109" fmla="*/ 342900 w 476250"/>
              <a:gd name="connsiteY109" fmla="*/ 73025 h 342900"/>
              <a:gd name="connsiteX110" fmla="*/ 342900 w 476250"/>
              <a:gd name="connsiteY110" fmla="*/ 76200 h 342900"/>
              <a:gd name="connsiteX111" fmla="*/ 339725 w 476250"/>
              <a:gd name="connsiteY111" fmla="*/ 76200 h 342900"/>
              <a:gd name="connsiteX112" fmla="*/ 339725 w 476250"/>
              <a:gd name="connsiteY112" fmla="*/ 79375 h 342900"/>
              <a:gd name="connsiteX113" fmla="*/ 339725 w 476250"/>
              <a:gd name="connsiteY113" fmla="*/ 82550 h 342900"/>
              <a:gd name="connsiteX114" fmla="*/ 339725 w 476250"/>
              <a:gd name="connsiteY114" fmla="*/ 85725 h 342900"/>
              <a:gd name="connsiteX115" fmla="*/ 339725 w 476250"/>
              <a:gd name="connsiteY115" fmla="*/ 88900 h 342900"/>
              <a:gd name="connsiteX116" fmla="*/ 342900 w 476250"/>
              <a:gd name="connsiteY116" fmla="*/ 88900 h 342900"/>
              <a:gd name="connsiteX117" fmla="*/ 342900 w 476250"/>
              <a:gd name="connsiteY117" fmla="*/ 92075 h 342900"/>
              <a:gd name="connsiteX118" fmla="*/ 346075 w 476250"/>
              <a:gd name="connsiteY118" fmla="*/ 92075 h 342900"/>
              <a:gd name="connsiteX119" fmla="*/ 346075 w 476250"/>
              <a:gd name="connsiteY119" fmla="*/ 101600 h 342900"/>
              <a:gd name="connsiteX120" fmla="*/ 349250 w 476250"/>
              <a:gd name="connsiteY120" fmla="*/ 101600 h 342900"/>
              <a:gd name="connsiteX121" fmla="*/ 349250 w 476250"/>
              <a:gd name="connsiteY121" fmla="*/ 104775 h 342900"/>
              <a:gd name="connsiteX122" fmla="*/ 352425 w 476250"/>
              <a:gd name="connsiteY122" fmla="*/ 104775 h 342900"/>
              <a:gd name="connsiteX123" fmla="*/ 352425 w 476250"/>
              <a:gd name="connsiteY123" fmla="*/ 107950 h 342900"/>
              <a:gd name="connsiteX124" fmla="*/ 352425 w 476250"/>
              <a:gd name="connsiteY124" fmla="*/ 111125 h 342900"/>
              <a:gd name="connsiteX125" fmla="*/ 355600 w 476250"/>
              <a:gd name="connsiteY125" fmla="*/ 111125 h 342900"/>
              <a:gd name="connsiteX126" fmla="*/ 355600 w 476250"/>
              <a:gd name="connsiteY126" fmla="*/ 114300 h 342900"/>
              <a:gd name="connsiteX127" fmla="*/ 358775 w 476250"/>
              <a:gd name="connsiteY127" fmla="*/ 114300 h 342900"/>
              <a:gd name="connsiteX128" fmla="*/ 358775 w 476250"/>
              <a:gd name="connsiteY128" fmla="*/ 117475 h 342900"/>
              <a:gd name="connsiteX129" fmla="*/ 361950 w 476250"/>
              <a:gd name="connsiteY129" fmla="*/ 117475 h 342900"/>
              <a:gd name="connsiteX130" fmla="*/ 365125 w 476250"/>
              <a:gd name="connsiteY130" fmla="*/ 117475 h 342900"/>
              <a:gd name="connsiteX131" fmla="*/ 365125 w 476250"/>
              <a:gd name="connsiteY131" fmla="*/ 114300 h 342900"/>
              <a:gd name="connsiteX132" fmla="*/ 365125 w 476250"/>
              <a:gd name="connsiteY132" fmla="*/ 111125 h 342900"/>
              <a:gd name="connsiteX133" fmla="*/ 368300 w 476250"/>
              <a:gd name="connsiteY133" fmla="*/ 111125 h 342900"/>
              <a:gd name="connsiteX134" fmla="*/ 368300 w 476250"/>
              <a:gd name="connsiteY134" fmla="*/ 107950 h 342900"/>
              <a:gd name="connsiteX135" fmla="*/ 371475 w 476250"/>
              <a:gd name="connsiteY135" fmla="*/ 107950 h 342900"/>
              <a:gd name="connsiteX136" fmla="*/ 374650 w 476250"/>
              <a:gd name="connsiteY136" fmla="*/ 107950 h 342900"/>
              <a:gd name="connsiteX137" fmla="*/ 374650 w 476250"/>
              <a:gd name="connsiteY137" fmla="*/ 111125 h 342900"/>
              <a:gd name="connsiteX138" fmla="*/ 377825 w 476250"/>
              <a:gd name="connsiteY138" fmla="*/ 111125 h 342900"/>
              <a:gd name="connsiteX139" fmla="*/ 377825 w 476250"/>
              <a:gd name="connsiteY139" fmla="*/ 117475 h 342900"/>
              <a:gd name="connsiteX140" fmla="*/ 377825 w 476250"/>
              <a:gd name="connsiteY140" fmla="*/ 120650 h 342900"/>
              <a:gd name="connsiteX141" fmla="*/ 377825 w 476250"/>
              <a:gd name="connsiteY141" fmla="*/ 123825 h 342900"/>
              <a:gd name="connsiteX142" fmla="*/ 381000 w 476250"/>
              <a:gd name="connsiteY142" fmla="*/ 123825 h 342900"/>
              <a:gd name="connsiteX143" fmla="*/ 381000 w 476250"/>
              <a:gd name="connsiteY143" fmla="*/ 127000 h 342900"/>
              <a:gd name="connsiteX144" fmla="*/ 381000 w 476250"/>
              <a:gd name="connsiteY144" fmla="*/ 130175 h 342900"/>
              <a:gd name="connsiteX145" fmla="*/ 381000 w 476250"/>
              <a:gd name="connsiteY145" fmla="*/ 133350 h 342900"/>
              <a:gd name="connsiteX146" fmla="*/ 384175 w 476250"/>
              <a:gd name="connsiteY146" fmla="*/ 133350 h 342900"/>
              <a:gd name="connsiteX147" fmla="*/ 384175 w 476250"/>
              <a:gd name="connsiteY147" fmla="*/ 136525 h 342900"/>
              <a:gd name="connsiteX148" fmla="*/ 384175 w 476250"/>
              <a:gd name="connsiteY148" fmla="*/ 139700 h 342900"/>
              <a:gd name="connsiteX149" fmla="*/ 384175 w 476250"/>
              <a:gd name="connsiteY149" fmla="*/ 142875 h 342900"/>
              <a:gd name="connsiteX150" fmla="*/ 387350 w 476250"/>
              <a:gd name="connsiteY150" fmla="*/ 146050 h 342900"/>
              <a:gd name="connsiteX151" fmla="*/ 387350 w 476250"/>
              <a:gd name="connsiteY151" fmla="*/ 149225 h 342900"/>
              <a:gd name="connsiteX152" fmla="*/ 387350 w 476250"/>
              <a:gd name="connsiteY152" fmla="*/ 152400 h 342900"/>
              <a:gd name="connsiteX153" fmla="*/ 390525 w 476250"/>
              <a:gd name="connsiteY153" fmla="*/ 158750 h 342900"/>
              <a:gd name="connsiteX154" fmla="*/ 390525 w 476250"/>
              <a:gd name="connsiteY154" fmla="*/ 161925 h 342900"/>
              <a:gd name="connsiteX155" fmla="*/ 393700 w 476250"/>
              <a:gd name="connsiteY155" fmla="*/ 165100 h 342900"/>
              <a:gd name="connsiteX156" fmla="*/ 393700 w 476250"/>
              <a:gd name="connsiteY156" fmla="*/ 168275 h 342900"/>
              <a:gd name="connsiteX157" fmla="*/ 393700 w 476250"/>
              <a:gd name="connsiteY157" fmla="*/ 171450 h 342900"/>
              <a:gd name="connsiteX158" fmla="*/ 393700 w 476250"/>
              <a:gd name="connsiteY158" fmla="*/ 174625 h 342900"/>
              <a:gd name="connsiteX159" fmla="*/ 396875 w 476250"/>
              <a:gd name="connsiteY159" fmla="*/ 177800 h 342900"/>
              <a:gd name="connsiteX160" fmla="*/ 396875 w 476250"/>
              <a:gd name="connsiteY160" fmla="*/ 187325 h 342900"/>
              <a:gd name="connsiteX161" fmla="*/ 396875 w 476250"/>
              <a:gd name="connsiteY161" fmla="*/ 190500 h 342900"/>
              <a:gd name="connsiteX162" fmla="*/ 396875 w 476250"/>
              <a:gd name="connsiteY162" fmla="*/ 193675 h 342900"/>
              <a:gd name="connsiteX163" fmla="*/ 400050 w 476250"/>
              <a:gd name="connsiteY163" fmla="*/ 193675 h 342900"/>
              <a:gd name="connsiteX164" fmla="*/ 400050 w 476250"/>
              <a:gd name="connsiteY164" fmla="*/ 196850 h 342900"/>
              <a:gd name="connsiteX165" fmla="*/ 400050 w 476250"/>
              <a:gd name="connsiteY165" fmla="*/ 200025 h 342900"/>
              <a:gd name="connsiteX166" fmla="*/ 400050 w 476250"/>
              <a:gd name="connsiteY166" fmla="*/ 203200 h 342900"/>
              <a:gd name="connsiteX167" fmla="*/ 403225 w 476250"/>
              <a:gd name="connsiteY167" fmla="*/ 203200 h 342900"/>
              <a:gd name="connsiteX168" fmla="*/ 403225 w 476250"/>
              <a:gd name="connsiteY168" fmla="*/ 206375 h 342900"/>
              <a:gd name="connsiteX169" fmla="*/ 403225 w 476250"/>
              <a:gd name="connsiteY169" fmla="*/ 209550 h 342900"/>
              <a:gd name="connsiteX170" fmla="*/ 406400 w 476250"/>
              <a:gd name="connsiteY170" fmla="*/ 212725 h 342900"/>
              <a:gd name="connsiteX171" fmla="*/ 406400 w 476250"/>
              <a:gd name="connsiteY171" fmla="*/ 215900 h 342900"/>
              <a:gd name="connsiteX172" fmla="*/ 409575 w 476250"/>
              <a:gd name="connsiteY172" fmla="*/ 219075 h 342900"/>
              <a:gd name="connsiteX173" fmla="*/ 409575 w 476250"/>
              <a:gd name="connsiteY173" fmla="*/ 222250 h 342900"/>
              <a:gd name="connsiteX174" fmla="*/ 409575 w 476250"/>
              <a:gd name="connsiteY174" fmla="*/ 225425 h 342900"/>
              <a:gd name="connsiteX175" fmla="*/ 412750 w 476250"/>
              <a:gd name="connsiteY175" fmla="*/ 228600 h 342900"/>
              <a:gd name="connsiteX176" fmla="*/ 412750 w 476250"/>
              <a:gd name="connsiteY176" fmla="*/ 231775 h 342900"/>
              <a:gd name="connsiteX177" fmla="*/ 412750 w 476250"/>
              <a:gd name="connsiteY177" fmla="*/ 234950 h 342900"/>
              <a:gd name="connsiteX178" fmla="*/ 412750 w 476250"/>
              <a:gd name="connsiteY178" fmla="*/ 238125 h 342900"/>
              <a:gd name="connsiteX179" fmla="*/ 415925 w 476250"/>
              <a:gd name="connsiteY179" fmla="*/ 238125 h 342900"/>
              <a:gd name="connsiteX180" fmla="*/ 415925 w 476250"/>
              <a:gd name="connsiteY180" fmla="*/ 241300 h 342900"/>
              <a:gd name="connsiteX181" fmla="*/ 415925 w 476250"/>
              <a:gd name="connsiteY181" fmla="*/ 244475 h 342900"/>
              <a:gd name="connsiteX182" fmla="*/ 419100 w 476250"/>
              <a:gd name="connsiteY182" fmla="*/ 244475 h 342900"/>
              <a:gd name="connsiteX183" fmla="*/ 422275 w 476250"/>
              <a:gd name="connsiteY183" fmla="*/ 241300 h 342900"/>
              <a:gd name="connsiteX184" fmla="*/ 425450 w 476250"/>
              <a:gd name="connsiteY184" fmla="*/ 241300 h 342900"/>
              <a:gd name="connsiteX185" fmla="*/ 425450 w 476250"/>
              <a:gd name="connsiteY185" fmla="*/ 238125 h 342900"/>
              <a:gd name="connsiteX186" fmla="*/ 428625 w 476250"/>
              <a:gd name="connsiteY186" fmla="*/ 238125 h 342900"/>
              <a:gd name="connsiteX187" fmla="*/ 428625 w 476250"/>
              <a:gd name="connsiteY187" fmla="*/ 234950 h 342900"/>
              <a:gd name="connsiteX188" fmla="*/ 428625 w 476250"/>
              <a:gd name="connsiteY188" fmla="*/ 228600 h 342900"/>
              <a:gd name="connsiteX189" fmla="*/ 431800 w 476250"/>
              <a:gd name="connsiteY189" fmla="*/ 228600 h 342900"/>
              <a:gd name="connsiteX190" fmla="*/ 434975 w 476250"/>
              <a:gd name="connsiteY190" fmla="*/ 228600 h 342900"/>
              <a:gd name="connsiteX191" fmla="*/ 434975 w 476250"/>
              <a:gd name="connsiteY191" fmla="*/ 225425 h 342900"/>
              <a:gd name="connsiteX192" fmla="*/ 438150 w 476250"/>
              <a:gd name="connsiteY192" fmla="*/ 225425 h 342900"/>
              <a:gd name="connsiteX193" fmla="*/ 441325 w 476250"/>
              <a:gd name="connsiteY193" fmla="*/ 225425 h 342900"/>
              <a:gd name="connsiteX194" fmla="*/ 441325 w 476250"/>
              <a:gd name="connsiteY194" fmla="*/ 222250 h 342900"/>
              <a:gd name="connsiteX195" fmla="*/ 444500 w 476250"/>
              <a:gd name="connsiteY195" fmla="*/ 222250 h 342900"/>
              <a:gd name="connsiteX196" fmla="*/ 444500 w 476250"/>
              <a:gd name="connsiteY196" fmla="*/ 219075 h 342900"/>
              <a:gd name="connsiteX197" fmla="*/ 447675 w 476250"/>
              <a:gd name="connsiteY197" fmla="*/ 219075 h 342900"/>
              <a:gd name="connsiteX198" fmla="*/ 450850 w 476250"/>
              <a:gd name="connsiteY198" fmla="*/ 219075 h 342900"/>
              <a:gd name="connsiteX199" fmla="*/ 454025 w 476250"/>
              <a:gd name="connsiteY199" fmla="*/ 219075 h 342900"/>
              <a:gd name="connsiteX200" fmla="*/ 457200 w 476250"/>
              <a:gd name="connsiteY200" fmla="*/ 219075 h 342900"/>
              <a:gd name="connsiteX201" fmla="*/ 457200 w 476250"/>
              <a:gd name="connsiteY201" fmla="*/ 215900 h 342900"/>
              <a:gd name="connsiteX202" fmla="*/ 460375 w 476250"/>
              <a:gd name="connsiteY202" fmla="*/ 215900 h 342900"/>
              <a:gd name="connsiteX203" fmla="*/ 466725 w 476250"/>
              <a:gd name="connsiteY203" fmla="*/ 215900 h 342900"/>
              <a:gd name="connsiteX204" fmla="*/ 473075 w 476250"/>
              <a:gd name="connsiteY204" fmla="*/ 212725 h 342900"/>
              <a:gd name="connsiteX205" fmla="*/ 476250 w 476250"/>
              <a:gd name="connsiteY205" fmla="*/ 212725 h 342900"/>
              <a:gd name="connsiteX206" fmla="*/ 473075 w 476250"/>
              <a:gd name="connsiteY206" fmla="*/ 215900 h 342900"/>
              <a:gd name="connsiteX207" fmla="*/ 473075 w 476250"/>
              <a:gd name="connsiteY207" fmla="*/ 219075 h 342900"/>
              <a:gd name="connsiteX208" fmla="*/ 473075 w 476250"/>
              <a:gd name="connsiteY208" fmla="*/ 222250 h 342900"/>
              <a:gd name="connsiteX209" fmla="*/ 473075 w 476250"/>
              <a:gd name="connsiteY209" fmla="*/ 225425 h 342900"/>
              <a:gd name="connsiteX210" fmla="*/ 473075 w 476250"/>
              <a:gd name="connsiteY210" fmla="*/ 234950 h 342900"/>
              <a:gd name="connsiteX211" fmla="*/ 469900 w 476250"/>
              <a:gd name="connsiteY211" fmla="*/ 244475 h 342900"/>
              <a:gd name="connsiteX212" fmla="*/ 469900 w 476250"/>
              <a:gd name="connsiteY212" fmla="*/ 250825 h 342900"/>
              <a:gd name="connsiteX213" fmla="*/ 469900 w 476250"/>
              <a:gd name="connsiteY213" fmla="*/ 257175 h 342900"/>
              <a:gd name="connsiteX214" fmla="*/ 469900 w 476250"/>
              <a:gd name="connsiteY214" fmla="*/ 260350 h 342900"/>
              <a:gd name="connsiteX215" fmla="*/ 469900 w 476250"/>
              <a:gd name="connsiteY215" fmla="*/ 263525 h 342900"/>
              <a:gd name="connsiteX216" fmla="*/ 466725 w 476250"/>
              <a:gd name="connsiteY216" fmla="*/ 266700 h 342900"/>
              <a:gd name="connsiteX217" fmla="*/ 466725 w 476250"/>
              <a:gd name="connsiteY217" fmla="*/ 273050 h 342900"/>
              <a:gd name="connsiteX218" fmla="*/ 466725 w 476250"/>
              <a:gd name="connsiteY218" fmla="*/ 276225 h 342900"/>
              <a:gd name="connsiteX219" fmla="*/ 466725 w 476250"/>
              <a:gd name="connsiteY219" fmla="*/ 279400 h 342900"/>
              <a:gd name="connsiteX220" fmla="*/ 466725 w 476250"/>
              <a:gd name="connsiteY220" fmla="*/ 288925 h 342900"/>
              <a:gd name="connsiteX221" fmla="*/ 466725 w 476250"/>
              <a:gd name="connsiteY221" fmla="*/ 295275 h 342900"/>
              <a:gd name="connsiteX222" fmla="*/ 463550 w 476250"/>
              <a:gd name="connsiteY222" fmla="*/ 298450 h 342900"/>
              <a:gd name="connsiteX223" fmla="*/ 463550 w 476250"/>
              <a:gd name="connsiteY223" fmla="*/ 301625 h 342900"/>
              <a:gd name="connsiteX224" fmla="*/ 463550 w 476250"/>
              <a:gd name="connsiteY224" fmla="*/ 304800 h 342900"/>
              <a:gd name="connsiteX225" fmla="*/ 463550 w 476250"/>
              <a:gd name="connsiteY225" fmla="*/ 307975 h 342900"/>
              <a:gd name="connsiteX226" fmla="*/ 463550 w 476250"/>
              <a:gd name="connsiteY226" fmla="*/ 311150 h 342900"/>
              <a:gd name="connsiteX227" fmla="*/ 463550 w 476250"/>
              <a:gd name="connsiteY227" fmla="*/ 314325 h 342900"/>
              <a:gd name="connsiteX228" fmla="*/ 463550 w 476250"/>
              <a:gd name="connsiteY228" fmla="*/ 320675 h 342900"/>
              <a:gd name="connsiteX229" fmla="*/ 460375 w 476250"/>
              <a:gd name="connsiteY229" fmla="*/ 323850 h 342900"/>
              <a:gd name="connsiteX230" fmla="*/ 460375 w 476250"/>
              <a:gd name="connsiteY230" fmla="*/ 327025 h 342900"/>
              <a:gd name="connsiteX231" fmla="*/ 460375 w 476250"/>
              <a:gd name="connsiteY231" fmla="*/ 330200 h 342900"/>
              <a:gd name="connsiteX232" fmla="*/ 460375 w 476250"/>
              <a:gd name="connsiteY232" fmla="*/ 333375 h 342900"/>
              <a:gd name="connsiteX233" fmla="*/ 460375 w 476250"/>
              <a:gd name="connsiteY233" fmla="*/ 339725 h 342900"/>
              <a:gd name="connsiteX234" fmla="*/ 460375 w 476250"/>
              <a:gd name="connsiteY234" fmla="*/ 342900 h 342900"/>
              <a:gd name="connsiteX235" fmla="*/ 457200 w 476250"/>
              <a:gd name="connsiteY235" fmla="*/ 342900 h 342900"/>
              <a:gd name="connsiteX236" fmla="*/ 454025 w 476250"/>
              <a:gd name="connsiteY236" fmla="*/ 342900 h 342900"/>
              <a:gd name="connsiteX237" fmla="*/ 454025 w 476250"/>
              <a:gd name="connsiteY237" fmla="*/ 339725 h 342900"/>
              <a:gd name="connsiteX238" fmla="*/ 447675 w 476250"/>
              <a:gd name="connsiteY238" fmla="*/ 339725 h 342900"/>
              <a:gd name="connsiteX239" fmla="*/ 444500 w 476250"/>
              <a:gd name="connsiteY239" fmla="*/ 339725 h 342900"/>
              <a:gd name="connsiteX240" fmla="*/ 441325 w 476250"/>
              <a:gd name="connsiteY240" fmla="*/ 339725 h 342900"/>
              <a:gd name="connsiteX241" fmla="*/ 438150 w 476250"/>
              <a:gd name="connsiteY241" fmla="*/ 339725 h 342900"/>
              <a:gd name="connsiteX242" fmla="*/ 431800 w 476250"/>
              <a:gd name="connsiteY242" fmla="*/ 339725 h 342900"/>
              <a:gd name="connsiteX243" fmla="*/ 428625 w 476250"/>
              <a:gd name="connsiteY243" fmla="*/ 339725 h 342900"/>
              <a:gd name="connsiteX244" fmla="*/ 425450 w 476250"/>
              <a:gd name="connsiteY244" fmla="*/ 336550 h 342900"/>
              <a:gd name="connsiteX245" fmla="*/ 422275 w 476250"/>
              <a:gd name="connsiteY245" fmla="*/ 336550 h 342900"/>
              <a:gd name="connsiteX246" fmla="*/ 419100 w 476250"/>
              <a:gd name="connsiteY246" fmla="*/ 336550 h 342900"/>
              <a:gd name="connsiteX247" fmla="*/ 415925 w 476250"/>
              <a:gd name="connsiteY247" fmla="*/ 336550 h 342900"/>
              <a:gd name="connsiteX248" fmla="*/ 412750 w 476250"/>
              <a:gd name="connsiteY248" fmla="*/ 336550 h 342900"/>
              <a:gd name="connsiteX249" fmla="*/ 409575 w 476250"/>
              <a:gd name="connsiteY249" fmla="*/ 336550 h 342900"/>
              <a:gd name="connsiteX250" fmla="*/ 406400 w 476250"/>
              <a:gd name="connsiteY250" fmla="*/ 336550 h 342900"/>
              <a:gd name="connsiteX251" fmla="*/ 403225 w 476250"/>
              <a:gd name="connsiteY251" fmla="*/ 333375 h 342900"/>
              <a:gd name="connsiteX252" fmla="*/ 393700 w 476250"/>
              <a:gd name="connsiteY252" fmla="*/ 336550 h 342900"/>
              <a:gd name="connsiteX253" fmla="*/ 393700 w 476250"/>
              <a:gd name="connsiteY253" fmla="*/ 333375 h 342900"/>
              <a:gd name="connsiteX254" fmla="*/ 390525 w 476250"/>
              <a:gd name="connsiteY254" fmla="*/ 333375 h 342900"/>
              <a:gd name="connsiteX255" fmla="*/ 387350 w 476250"/>
              <a:gd name="connsiteY255" fmla="*/ 333375 h 342900"/>
              <a:gd name="connsiteX256" fmla="*/ 381000 w 476250"/>
              <a:gd name="connsiteY256" fmla="*/ 333375 h 342900"/>
              <a:gd name="connsiteX257" fmla="*/ 374650 w 476250"/>
              <a:gd name="connsiteY257" fmla="*/ 333375 h 342900"/>
              <a:gd name="connsiteX258" fmla="*/ 371475 w 476250"/>
              <a:gd name="connsiteY258" fmla="*/ 333375 h 342900"/>
              <a:gd name="connsiteX259" fmla="*/ 368300 w 476250"/>
              <a:gd name="connsiteY259" fmla="*/ 330200 h 342900"/>
              <a:gd name="connsiteX260" fmla="*/ 365125 w 476250"/>
              <a:gd name="connsiteY260" fmla="*/ 330200 h 342900"/>
              <a:gd name="connsiteX261" fmla="*/ 358775 w 476250"/>
              <a:gd name="connsiteY261" fmla="*/ 330200 h 342900"/>
              <a:gd name="connsiteX262" fmla="*/ 352425 w 476250"/>
              <a:gd name="connsiteY262" fmla="*/ 330200 h 342900"/>
              <a:gd name="connsiteX263" fmla="*/ 346075 w 476250"/>
              <a:gd name="connsiteY263" fmla="*/ 330200 h 342900"/>
              <a:gd name="connsiteX264" fmla="*/ 339725 w 476250"/>
              <a:gd name="connsiteY264" fmla="*/ 330200 h 342900"/>
              <a:gd name="connsiteX265" fmla="*/ 336550 w 476250"/>
              <a:gd name="connsiteY265" fmla="*/ 330200 h 342900"/>
              <a:gd name="connsiteX266" fmla="*/ 333375 w 476250"/>
              <a:gd name="connsiteY266" fmla="*/ 327025 h 342900"/>
              <a:gd name="connsiteX267" fmla="*/ 330200 w 476250"/>
              <a:gd name="connsiteY267" fmla="*/ 327025 h 342900"/>
              <a:gd name="connsiteX268" fmla="*/ 327025 w 476250"/>
              <a:gd name="connsiteY268" fmla="*/ 327025 h 342900"/>
              <a:gd name="connsiteX269" fmla="*/ 323850 w 476250"/>
              <a:gd name="connsiteY269" fmla="*/ 327025 h 342900"/>
              <a:gd name="connsiteX270" fmla="*/ 320675 w 476250"/>
              <a:gd name="connsiteY270" fmla="*/ 327025 h 342900"/>
              <a:gd name="connsiteX271" fmla="*/ 314325 w 476250"/>
              <a:gd name="connsiteY271" fmla="*/ 327025 h 342900"/>
              <a:gd name="connsiteX272" fmla="*/ 311150 w 476250"/>
              <a:gd name="connsiteY272" fmla="*/ 327025 h 342900"/>
              <a:gd name="connsiteX273" fmla="*/ 307975 w 476250"/>
              <a:gd name="connsiteY273" fmla="*/ 327025 h 342900"/>
              <a:gd name="connsiteX274" fmla="*/ 304800 w 476250"/>
              <a:gd name="connsiteY274" fmla="*/ 327025 h 342900"/>
              <a:gd name="connsiteX275" fmla="*/ 301625 w 476250"/>
              <a:gd name="connsiteY275" fmla="*/ 323850 h 342900"/>
              <a:gd name="connsiteX276" fmla="*/ 298450 w 476250"/>
              <a:gd name="connsiteY276" fmla="*/ 323850 h 342900"/>
              <a:gd name="connsiteX277" fmla="*/ 295275 w 476250"/>
              <a:gd name="connsiteY277" fmla="*/ 323850 h 342900"/>
              <a:gd name="connsiteX278" fmla="*/ 292100 w 476250"/>
              <a:gd name="connsiteY278" fmla="*/ 323850 h 342900"/>
              <a:gd name="connsiteX279" fmla="*/ 288925 w 476250"/>
              <a:gd name="connsiteY279" fmla="*/ 323850 h 342900"/>
              <a:gd name="connsiteX280" fmla="*/ 282575 w 476250"/>
              <a:gd name="connsiteY280" fmla="*/ 323850 h 342900"/>
              <a:gd name="connsiteX281" fmla="*/ 282575 w 476250"/>
              <a:gd name="connsiteY281" fmla="*/ 320675 h 342900"/>
              <a:gd name="connsiteX282" fmla="*/ 279400 w 476250"/>
              <a:gd name="connsiteY282" fmla="*/ 320675 h 342900"/>
              <a:gd name="connsiteX283" fmla="*/ 276225 w 476250"/>
              <a:gd name="connsiteY283" fmla="*/ 320675 h 342900"/>
              <a:gd name="connsiteX284" fmla="*/ 269875 w 476250"/>
              <a:gd name="connsiteY284" fmla="*/ 320675 h 342900"/>
              <a:gd name="connsiteX285" fmla="*/ 260350 w 476250"/>
              <a:gd name="connsiteY285" fmla="*/ 317500 h 342900"/>
              <a:gd name="connsiteX286" fmla="*/ 257175 w 476250"/>
              <a:gd name="connsiteY286" fmla="*/ 317500 h 342900"/>
              <a:gd name="connsiteX287" fmla="*/ 250825 w 476250"/>
              <a:gd name="connsiteY287" fmla="*/ 317500 h 342900"/>
              <a:gd name="connsiteX288" fmla="*/ 247650 w 476250"/>
              <a:gd name="connsiteY288" fmla="*/ 317500 h 342900"/>
              <a:gd name="connsiteX289" fmla="*/ 244475 w 476250"/>
              <a:gd name="connsiteY289" fmla="*/ 317500 h 342900"/>
              <a:gd name="connsiteX290" fmla="*/ 241300 w 476250"/>
              <a:gd name="connsiteY290" fmla="*/ 317500 h 342900"/>
              <a:gd name="connsiteX291" fmla="*/ 234950 w 476250"/>
              <a:gd name="connsiteY291" fmla="*/ 314325 h 342900"/>
              <a:gd name="connsiteX292" fmla="*/ 231775 w 476250"/>
              <a:gd name="connsiteY292" fmla="*/ 314325 h 342900"/>
              <a:gd name="connsiteX293" fmla="*/ 228600 w 476250"/>
              <a:gd name="connsiteY293" fmla="*/ 314325 h 342900"/>
              <a:gd name="connsiteX294" fmla="*/ 222250 w 476250"/>
              <a:gd name="connsiteY294" fmla="*/ 314325 h 342900"/>
              <a:gd name="connsiteX295" fmla="*/ 219075 w 476250"/>
              <a:gd name="connsiteY295" fmla="*/ 314325 h 342900"/>
              <a:gd name="connsiteX296" fmla="*/ 212725 w 476250"/>
              <a:gd name="connsiteY296" fmla="*/ 311150 h 342900"/>
              <a:gd name="connsiteX297" fmla="*/ 209550 w 476250"/>
              <a:gd name="connsiteY297" fmla="*/ 311150 h 342900"/>
              <a:gd name="connsiteX298" fmla="*/ 206375 w 476250"/>
              <a:gd name="connsiteY298" fmla="*/ 311150 h 342900"/>
              <a:gd name="connsiteX299" fmla="*/ 196850 w 476250"/>
              <a:gd name="connsiteY299" fmla="*/ 311150 h 342900"/>
              <a:gd name="connsiteX300" fmla="*/ 193675 w 476250"/>
              <a:gd name="connsiteY300" fmla="*/ 307975 h 342900"/>
              <a:gd name="connsiteX301" fmla="*/ 190500 w 476250"/>
              <a:gd name="connsiteY301" fmla="*/ 307975 h 342900"/>
              <a:gd name="connsiteX302" fmla="*/ 184150 w 476250"/>
              <a:gd name="connsiteY302" fmla="*/ 307975 h 342900"/>
              <a:gd name="connsiteX303" fmla="*/ 180975 w 476250"/>
              <a:gd name="connsiteY303" fmla="*/ 307975 h 342900"/>
              <a:gd name="connsiteX304" fmla="*/ 177800 w 476250"/>
              <a:gd name="connsiteY304" fmla="*/ 307975 h 342900"/>
              <a:gd name="connsiteX305" fmla="*/ 174625 w 476250"/>
              <a:gd name="connsiteY305" fmla="*/ 307975 h 342900"/>
              <a:gd name="connsiteX306" fmla="*/ 171450 w 476250"/>
              <a:gd name="connsiteY306" fmla="*/ 304800 h 342900"/>
              <a:gd name="connsiteX307" fmla="*/ 168275 w 476250"/>
              <a:gd name="connsiteY307" fmla="*/ 304800 h 342900"/>
              <a:gd name="connsiteX308" fmla="*/ 165100 w 476250"/>
              <a:gd name="connsiteY308" fmla="*/ 304800 h 342900"/>
              <a:gd name="connsiteX309" fmla="*/ 161925 w 476250"/>
              <a:gd name="connsiteY309" fmla="*/ 304800 h 342900"/>
              <a:gd name="connsiteX310" fmla="*/ 158750 w 476250"/>
              <a:gd name="connsiteY310" fmla="*/ 304800 h 342900"/>
              <a:gd name="connsiteX311" fmla="*/ 155575 w 476250"/>
              <a:gd name="connsiteY311" fmla="*/ 304800 h 342900"/>
              <a:gd name="connsiteX312" fmla="*/ 149225 w 476250"/>
              <a:gd name="connsiteY312" fmla="*/ 304800 h 342900"/>
              <a:gd name="connsiteX313" fmla="*/ 149225 w 476250"/>
              <a:gd name="connsiteY313" fmla="*/ 301625 h 342900"/>
              <a:gd name="connsiteX314" fmla="*/ 142875 w 476250"/>
              <a:gd name="connsiteY314" fmla="*/ 304800 h 342900"/>
              <a:gd name="connsiteX315" fmla="*/ 142875 w 476250"/>
              <a:gd name="connsiteY315" fmla="*/ 301625 h 342900"/>
              <a:gd name="connsiteX316" fmla="*/ 139700 w 476250"/>
              <a:gd name="connsiteY316" fmla="*/ 301625 h 342900"/>
              <a:gd name="connsiteX317" fmla="*/ 136525 w 476250"/>
              <a:gd name="connsiteY317" fmla="*/ 301625 h 342900"/>
              <a:gd name="connsiteX318" fmla="*/ 133350 w 476250"/>
              <a:gd name="connsiteY318" fmla="*/ 301625 h 342900"/>
              <a:gd name="connsiteX319" fmla="*/ 127000 w 476250"/>
              <a:gd name="connsiteY319" fmla="*/ 301625 h 342900"/>
              <a:gd name="connsiteX320" fmla="*/ 120650 w 476250"/>
              <a:gd name="connsiteY320" fmla="*/ 301625 h 342900"/>
              <a:gd name="connsiteX321" fmla="*/ 120650 w 476250"/>
              <a:gd name="connsiteY321" fmla="*/ 298450 h 342900"/>
              <a:gd name="connsiteX322" fmla="*/ 117475 w 476250"/>
              <a:gd name="connsiteY322" fmla="*/ 298450 h 342900"/>
              <a:gd name="connsiteX323" fmla="*/ 114300 w 476250"/>
              <a:gd name="connsiteY323" fmla="*/ 298450 h 342900"/>
              <a:gd name="connsiteX324" fmla="*/ 101600 w 476250"/>
              <a:gd name="connsiteY324" fmla="*/ 298450 h 342900"/>
              <a:gd name="connsiteX325" fmla="*/ 92075 w 476250"/>
              <a:gd name="connsiteY325" fmla="*/ 295275 h 342900"/>
              <a:gd name="connsiteX326" fmla="*/ 88900 w 476250"/>
              <a:gd name="connsiteY326" fmla="*/ 295275 h 342900"/>
              <a:gd name="connsiteX327" fmla="*/ 82550 w 476250"/>
              <a:gd name="connsiteY327" fmla="*/ 295275 h 342900"/>
              <a:gd name="connsiteX328" fmla="*/ 79375 w 476250"/>
              <a:gd name="connsiteY328" fmla="*/ 295275 h 342900"/>
              <a:gd name="connsiteX329" fmla="*/ 76200 w 476250"/>
              <a:gd name="connsiteY329" fmla="*/ 292100 h 342900"/>
              <a:gd name="connsiteX330" fmla="*/ 73025 w 476250"/>
              <a:gd name="connsiteY330" fmla="*/ 292100 h 342900"/>
              <a:gd name="connsiteX331" fmla="*/ 69850 w 476250"/>
              <a:gd name="connsiteY331" fmla="*/ 292100 h 342900"/>
              <a:gd name="connsiteX332" fmla="*/ 63500 w 476250"/>
              <a:gd name="connsiteY332" fmla="*/ 292100 h 342900"/>
              <a:gd name="connsiteX333" fmla="*/ 53975 w 476250"/>
              <a:gd name="connsiteY333" fmla="*/ 288925 h 342900"/>
              <a:gd name="connsiteX334" fmla="*/ 50800 w 476250"/>
              <a:gd name="connsiteY334" fmla="*/ 288925 h 342900"/>
              <a:gd name="connsiteX335" fmla="*/ 44450 w 476250"/>
              <a:gd name="connsiteY335" fmla="*/ 288925 h 342900"/>
              <a:gd name="connsiteX336" fmla="*/ 41275 w 476250"/>
              <a:gd name="connsiteY336" fmla="*/ 288925 h 342900"/>
              <a:gd name="connsiteX337" fmla="*/ 38100 w 476250"/>
              <a:gd name="connsiteY337" fmla="*/ 288925 h 342900"/>
              <a:gd name="connsiteX338" fmla="*/ 34925 w 476250"/>
              <a:gd name="connsiteY338" fmla="*/ 288925 h 342900"/>
              <a:gd name="connsiteX339" fmla="*/ 34925 w 476250"/>
              <a:gd name="connsiteY339" fmla="*/ 285750 h 342900"/>
              <a:gd name="connsiteX340" fmla="*/ 31750 w 476250"/>
              <a:gd name="connsiteY340" fmla="*/ 285750 h 342900"/>
              <a:gd name="connsiteX341" fmla="*/ 25400 w 476250"/>
              <a:gd name="connsiteY341" fmla="*/ 285750 h 342900"/>
              <a:gd name="connsiteX342" fmla="*/ 19050 w 476250"/>
              <a:gd name="connsiteY342" fmla="*/ 285750 h 342900"/>
              <a:gd name="connsiteX343" fmla="*/ 12700 w 476250"/>
              <a:gd name="connsiteY343" fmla="*/ 285750 h 342900"/>
              <a:gd name="connsiteX344" fmla="*/ 9525 w 476250"/>
              <a:gd name="connsiteY344" fmla="*/ 282575 h 342900"/>
              <a:gd name="connsiteX345" fmla="*/ 6350 w 476250"/>
              <a:gd name="connsiteY345" fmla="*/ 282575 h 342900"/>
              <a:gd name="connsiteX346" fmla="*/ 0 w 476250"/>
              <a:gd name="connsiteY346" fmla="*/ 282575 h 342900"/>
              <a:gd name="connsiteX347" fmla="*/ 3175 w 476250"/>
              <a:gd name="connsiteY347" fmla="*/ 279400 h 342900"/>
              <a:gd name="connsiteX348" fmla="*/ 0 w 476250"/>
              <a:gd name="connsiteY348" fmla="*/ 279400 h 342900"/>
              <a:gd name="connsiteX349" fmla="*/ 3175 w 476250"/>
              <a:gd name="connsiteY349" fmla="*/ 276225 h 342900"/>
              <a:gd name="connsiteX350" fmla="*/ 3175 w 476250"/>
              <a:gd name="connsiteY350" fmla="*/ 269875 h 342900"/>
              <a:gd name="connsiteX351" fmla="*/ 3175 w 476250"/>
              <a:gd name="connsiteY351" fmla="*/ 266700 h 342900"/>
              <a:gd name="connsiteX352" fmla="*/ 3175 w 476250"/>
              <a:gd name="connsiteY352" fmla="*/ 263525 h 342900"/>
              <a:gd name="connsiteX353" fmla="*/ 3175 w 476250"/>
              <a:gd name="connsiteY353" fmla="*/ 260350 h 342900"/>
              <a:gd name="connsiteX354" fmla="*/ 3175 w 476250"/>
              <a:gd name="connsiteY354" fmla="*/ 257175 h 342900"/>
              <a:gd name="connsiteX355" fmla="*/ 6350 w 476250"/>
              <a:gd name="connsiteY355" fmla="*/ 254000 h 342900"/>
              <a:gd name="connsiteX356" fmla="*/ 6350 w 476250"/>
              <a:gd name="connsiteY356" fmla="*/ 250825 h 342900"/>
              <a:gd name="connsiteX357" fmla="*/ 6350 w 476250"/>
              <a:gd name="connsiteY357" fmla="*/ 247650 h 342900"/>
              <a:gd name="connsiteX358" fmla="*/ 6350 w 476250"/>
              <a:gd name="connsiteY358" fmla="*/ 244475 h 342900"/>
              <a:gd name="connsiteX359" fmla="*/ 6350 w 476250"/>
              <a:gd name="connsiteY359" fmla="*/ 241300 h 342900"/>
              <a:gd name="connsiteX360" fmla="*/ 6350 w 476250"/>
              <a:gd name="connsiteY360" fmla="*/ 238125 h 342900"/>
              <a:gd name="connsiteX361" fmla="*/ 6350 w 476250"/>
              <a:gd name="connsiteY361" fmla="*/ 234950 h 342900"/>
              <a:gd name="connsiteX362" fmla="*/ 9525 w 476250"/>
              <a:gd name="connsiteY362" fmla="*/ 231775 h 342900"/>
              <a:gd name="connsiteX363" fmla="*/ 9525 w 476250"/>
              <a:gd name="connsiteY363" fmla="*/ 228600 h 342900"/>
              <a:gd name="connsiteX364" fmla="*/ 9525 w 476250"/>
              <a:gd name="connsiteY364" fmla="*/ 225425 h 342900"/>
              <a:gd name="connsiteX365" fmla="*/ 9525 w 476250"/>
              <a:gd name="connsiteY365" fmla="*/ 219075 h 342900"/>
              <a:gd name="connsiteX366" fmla="*/ 12700 w 476250"/>
              <a:gd name="connsiteY366" fmla="*/ 212725 h 342900"/>
              <a:gd name="connsiteX367" fmla="*/ 12700 w 476250"/>
              <a:gd name="connsiteY367" fmla="*/ 203200 h 342900"/>
              <a:gd name="connsiteX368" fmla="*/ 12700 w 476250"/>
              <a:gd name="connsiteY368" fmla="*/ 200025 h 342900"/>
              <a:gd name="connsiteX369" fmla="*/ 12700 w 476250"/>
              <a:gd name="connsiteY369" fmla="*/ 196850 h 342900"/>
              <a:gd name="connsiteX370" fmla="*/ 12700 w 476250"/>
              <a:gd name="connsiteY370" fmla="*/ 193675 h 342900"/>
              <a:gd name="connsiteX371" fmla="*/ 15875 w 476250"/>
              <a:gd name="connsiteY371" fmla="*/ 190500 h 342900"/>
              <a:gd name="connsiteX372" fmla="*/ 15875 w 476250"/>
              <a:gd name="connsiteY372" fmla="*/ 187325 h 342900"/>
              <a:gd name="connsiteX373" fmla="*/ 15875 w 476250"/>
              <a:gd name="connsiteY373" fmla="*/ 184150 h 342900"/>
              <a:gd name="connsiteX374" fmla="*/ 15875 w 476250"/>
              <a:gd name="connsiteY374" fmla="*/ 180975 h 342900"/>
              <a:gd name="connsiteX375" fmla="*/ 15875 w 476250"/>
              <a:gd name="connsiteY375" fmla="*/ 177800 h 342900"/>
              <a:gd name="connsiteX376" fmla="*/ 15875 w 476250"/>
              <a:gd name="connsiteY376" fmla="*/ 174625 h 342900"/>
              <a:gd name="connsiteX377" fmla="*/ 15875 w 476250"/>
              <a:gd name="connsiteY377" fmla="*/ 171450 h 342900"/>
              <a:gd name="connsiteX378" fmla="*/ 19050 w 476250"/>
              <a:gd name="connsiteY378" fmla="*/ 171450 h 342900"/>
              <a:gd name="connsiteX379" fmla="*/ 19050 w 476250"/>
              <a:gd name="connsiteY379" fmla="*/ 165100 h 342900"/>
              <a:gd name="connsiteX380" fmla="*/ 19050 w 476250"/>
              <a:gd name="connsiteY380" fmla="*/ 161925 h 342900"/>
              <a:gd name="connsiteX381" fmla="*/ 19050 w 476250"/>
              <a:gd name="connsiteY381" fmla="*/ 158750 h 342900"/>
              <a:gd name="connsiteX382" fmla="*/ 19050 w 476250"/>
              <a:gd name="connsiteY382" fmla="*/ 155575 h 342900"/>
              <a:gd name="connsiteX383" fmla="*/ 19050 w 476250"/>
              <a:gd name="connsiteY383" fmla="*/ 152400 h 342900"/>
              <a:gd name="connsiteX384" fmla="*/ 22225 w 476250"/>
              <a:gd name="connsiteY384" fmla="*/ 149225 h 342900"/>
              <a:gd name="connsiteX385" fmla="*/ 22225 w 476250"/>
              <a:gd name="connsiteY385" fmla="*/ 146050 h 342900"/>
              <a:gd name="connsiteX386" fmla="*/ 22225 w 476250"/>
              <a:gd name="connsiteY386" fmla="*/ 142875 h 342900"/>
              <a:gd name="connsiteX387" fmla="*/ 22225 w 476250"/>
              <a:gd name="connsiteY387" fmla="*/ 133350 h 342900"/>
              <a:gd name="connsiteX388" fmla="*/ 22225 w 476250"/>
              <a:gd name="connsiteY388" fmla="*/ 130175 h 342900"/>
              <a:gd name="connsiteX389" fmla="*/ 25400 w 476250"/>
              <a:gd name="connsiteY389" fmla="*/ 130175 h 342900"/>
              <a:gd name="connsiteX390" fmla="*/ 25400 w 476250"/>
              <a:gd name="connsiteY390" fmla="*/ 127000 h 342900"/>
              <a:gd name="connsiteX391" fmla="*/ 25400 w 476250"/>
              <a:gd name="connsiteY391" fmla="*/ 120650 h 342900"/>
              <a:gd name="connsiteX392" fmla="*/ 25400 w 476250"/>
              <a:gd name="connsiteY392" fmla="*/ 117475 h 342900"/>
              <a:gd name="connsiteX393" fmla="*/ 25400 w 476250"/>
              <a:gd name="connsiteY393" fmla="*/ 114300 h 342900"/>
              <a:gd name="connsiteX394" fmla="*/ 25400 w 476250"/>
              <a:gd name="connsiteY394" fmla="*/ 111125 h 342900"/>
              <a:gd name="connsiteX395" fmla="*/ 28575 w 476250"/>
              <a:gd name="connsiteY395" fmla="*/ 104775 h 342900"/>
              <a:gd name="connsiteX396" fmla="*/ 28575 w 476250"/>
              <a:gd name="connsiteY396" fmla="*/ 101600 h 342900"/>
              <a:gd name="connsiteX397" fmla="*/ 28575 w 476250"/>
              <a:gd name="connsiteY397" fmla="*/ 98425 h 342900"/>
              <a:gd name="connsiteX398" fmla="*/ 28575 w 476250"/>
              <a:gd name="connsiteY398" fmla="*/ 95250 h 342900"/>
              <a:gd name="connsiteX399" fmla="*/ 28575 w 476250"/>
              <a:gd name="connsiteY399" fmla="*/ 88900 h 342900"/>
              <a:gd name="connsiteX400" fmla="*/ 31750 w 476250"/>
              <a:gd name="connsiteY400" fmla="*/ 88900 h 342900"/>
              <a:gd name="connsiteX401" fmla="*/ 31750 w 476250"/>
              <a:gd name="connsiteY401" fmla="*/ 82550 h 342900"/>
              <a:gd name="connsiteX402" fmla="*/ 31750 w 476250"/>
              <a:gd name="connsiteY402" fmla="*/ 79375 h 342900"/>
              <a:gd name="connsiteX403" fmla="*/ 31750 w 476250"/>
              <a:gd name="connsiteY403" fmla="*/ 73025 h 342900"/>
              <a:gd name="connsiteX404" fmla="*/ 31750 w 476250"/>
              <a:gd name="connsiteY404" fmla="*/ 69850 h 342900"/>
              <a:gd name="connsiteX405" fmla="*/ 31750 w 476250"/>
              <a:gd name="connsiteY405" fmla="*/ 66675 h 342900"/>
              <a:gd name="connsiteX406" fmla="*/ 34925 w 476250"/>
              <a:gd name="connsiteY406" fmla="*/ 63500 h 342900"/>
              <a:gd name="connsiteX407" fmla="*/ 34925 w 476250"/>
              <a:gd name="connsiteY407" fmla="*/ 57150 h 342900"/>
              <a:gd name="connsiteX408" fmla="*/ 34925 w 476250"/>
              <a:gd name="connsiteY408" fmla="*/ 53975 h 342900"/>
              <a:gd name="connsiteX409" fmla="*/ 34925 w 476250"/>
              <a:gd name="connsiteY409" fmla="*/ 50800 h 342900"/>
              <a:gd name="connsiteX410" fmla="*/ 34925 w 476250"/>
              <a:gd name="connsiteY410" fmla="*/ 44450 h 342900"/>
              <a:gd name="connsiteX411" fmla="*/ 38100 w 476250"/>
              <a:gd name="connsiteY411" fmla="*/ 41275 h 342900"/>
              <a:gd name="connsiteX412" fmla="*/ 38100 w 476250"/>
              <a:gd name="connsiteY412" fmla="*/ 34925 h 342900"/>
              <a:gd name="connsiteX413" fmla="*/ 38100 w 476250"/>
              <a:gd name="connsiteY413" fmla="*/ 31750 h 342900"/>
              <a:gd name="connsiteX414" fmla="*/ 38100 w 476250"/>
              <a:gd name="connsiteY414" fmla="*/ 28575 h 342900"/>
              <a:gd name="connsiteX415" fmla="*/ 41275 w 476250"/>
              <a:gd name="connsiteY415" fmla="*/ 25400 h 342900"/>
              <a:gd name="connsiteX416" fmla="*/ 38100 w 476250"/>
              <a:gd name="connsiteY416" fmla="*/ 19050 h 342900"/>
              <a:gd name="connsiteX417" fmla="*/ 41275 w 476250"/>
              <a:gd name="connsiteY417" fmla="*/ 19050 h 342900"/>
              <a:gd name="connsiteX418" fmla="*/ 41275 w 476250"/>
              <a:gd name="connsiteY418" fmla="*/ 15875 h 342900"/>
              <a:gd name="connsiteX419" fmla="*/ 41275 w 476250"/>
              <a:gd name="connsiteY419" fmla="*/ 12700 h 342900"/>
              <a:gd name="connsiteX420" fmla="*/ 41275 w 476250"/>
              <a:gd name="connsiteY420" fmla="*/ 9525 h 342900"/>
              <a:gd name="connsiteX421" fmla="*/ 41275 w 476250"/>
              <a:gd name="connsiteY421" fmla="*/ 6350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Lst>
            <a:rect l="l" t="t" r="r" b="b"/>
            <a:pathLst>
              <a:path w="476250" h="342900">
                <a:moveTo>
                  <a:pt x="381794" y="148035"/>
                </a:moveTo>
                <a:lnTo>
                  <a:pt x="381794" y="149225"/>
                </a:lnTo>
                <a:lnTo>
                  <a:pt x="384175" y="149225"/>
                </a:lnTo>
                <a:close/>
                <a:moveTo>
                  <a:pt x="41275" y="0"/>
                </a:moveTo>
                <a:lnTo>
                  <a:pt x="44450" y="0"/>
                </a:lnTo>
                <a:lnTo>
                  <a:pt x="47625" y="0"/>
                </a:lnTo>
                <a:lnTo>
                  <a:pt x="50800" y="0"/>
                </a:lnTo>
                <a:lnTo>
                  <a:pt x="53975" y="0"/>
                </a:lnTo>
                <a:lnTo>
                  <a:pt x="60325" y="0"/>
                </a:lnTo>
                <a:lnTo>
                  <a:pt x="63500" y="3175"/>
                </a:lnTo>
                <a:lnTo>
                  <a:pt x="66675" y="3175"/>
                </a:lnTo>
                <a:lnTo>
                  <a:pt x="76200" y="3175"/>
                </a:lnTo>
                <a:lnTo>
                  <a:pt x="79375" y="3175"/>
                </a:lnTo>
                <a:lnTo>
                  <a:pt x="82550" y="6350"/>
                </a:lnTo>
                <a:lnTo>
                  <a:pt x="88900" y="6350"/>
                </a:lnTo>
                <a:lnTo>
                  <a:pt x="92075" y="6350"/>
                </a:lnTo>
                <a:lnTo>
                  <a:pt x="95250" y="6350"/>
                </a:lnTo>
                <a:lnTo>
                  <a:pt x="98425" y="6350"/>
                </a:lnTo>
                <a:lnTo>
                  <a:pt x="101600" y="6350"/>
                </a:lnTo>
                <a:lnTo>
                  <a:pt x="104775" y="9525"/>
                </a:lnTo>
                <a:lnTo>
                  <a:pt x="107950" y="9525"/>
                </a:lnTo>
                <a:lnTo>
                  <a:pt x="111125" y="9525"/>
                </a:lnTo>
                <a:lnTo>
                  <a:pt x="114300" y="9525"/>
                </a:lnTo>
                <a:lnTo>
                  <a:pt x="117475" y="9525"/>
                </a:lnTo>
                <a:lnTo>
                  <a:pt x="123825" y="9525"/>
                </a:lnTo>
                <a:lnTo>
                  <a:pt x="123825" y="12700"/>
                </a:lnTo>
                <a:lnTo>
                  <a:pt x="127000" y="12700"/>
                </a:lnTo>
                <a:lnTo>
                  <a:pt x="130175" y="12700"/>
                </a:lnTo>
                <a:lnTo>
                  <a:pt x="133350" y="12700"/>
                </a:lnTo>
                <a:lnTo>
                  <a:pt x="136525" y="12700"/>
                </a:lnTo>
                <a:lnTo>
                  <a:pt x="139700" y="12700"/>
                </a:lnTo>
                <a:lnTo>
                  <a:pt x="139700" y="15875"/>
                </a:lnTo>
                <a:lnTo>
                  <a:pt x="142875" y="15875"/>
                </a:lnTo>
                <a:lnTo>
                  <a:pt x="146050" y="15875"/>
                </a:lnTo>
                <a:lnTo>
                  <a:pt x="146050" y="19050"/>
                </a:lnTo>
                <a:lnTo>
                  <a:pt x="152400" y="19050"/>
                </a:lnTo>
                <a:lnTo>
                  <a:pt x="152400" y="22225"/>
                </a:lnTo>
                <a:lnTo>
                  <a:pt x="155575" y="22225"/>
                </a:lnTo>
                <a:lnTo>
                  <a:pt x="161925" y="25400"/>
                </a:lnTo>
                <a:lnTo>
                  <a:pt x="168275" y="28575"/>
                </a:lnTo>
                <a:lnTo>
                  <a:pt x="171450" y="28575"/>
                </a:lnTo>
                <a:lnTo>
                  <a:pt x="174625" y="31750"/>
                </a:lnTo>
                <a:lnTo>
                  <a:pt x="177800" y="31750"/>
                </a:lnTo>
                <a:lnTo>
                  <a:pt x="184150" y="34925"/>
                </a:lnTo>
                <a:lnTo>
                  <a:pt x="187325" y="38100"/>
                </a:lnTo>
                <a:lnTo>
                  <a:pt x="190500" y="38100"/>
                </a:lnTo>
                <a:lnTo>
                  <a:pt x="196850" y="41275"/>
                </a:lnTo>
                <a:lnTo>
                  <a:pt x="200025" y="41275"/>
                </a:lnTo>
                <a:lnTo>
                  <a:pt x="203200" y="41275"/>
                </a:lnTo>
                <a:lnTo>
                  <a:pt x="206375" y="41275"/>
                </a:lnTo>
                <a:lnTo>
                  <a:pt x="209550" y="38100"/>
                </a:lnTo>
                <a:lnTo>
                  <a:pt x="212725" y="34925"/>
                </a:lnTo>
                <a:lnTo>
                  <a:pt x="209550" y="34925"/>
                </a:lnTo>
                <a:lnTo>
                  <a:pt x="209550" y="31750"/>
                </a:lnTo>
                <a:lnTo>
                  <a:pt x="209550" y="28575"/>
                </a:lnTo>
                <a:lnTo>
                  <a:pt x="212725" y="28575"/>
                </a:lnTo>
                <a:lnTo>
                  <a:pt x="215900" y="28575"/>
                </a:lnTo>
                <a:lnTo>
                  <a:pt x="219075" y="28575"/>
                </a:lnTo>
                <a:lnTo>
                  <a:pt x="219075" y="25400"/>
                </a:lnTo>
                <a:lnTo>
                  <a:pt x="222250" y="25400"/>
                </a:lnTo>
                <a:lnTo>
                  <a:pt x="222250" y="22225"/>
                </a:lnTo>
                <a:lnTo>
                  <a:pt x="225425" y="22225"/>
                </a:lnTo>
                <a:lnTo>
                  <a:pt x="225425" y="19050"/>
                </a:lnTo>
                <a:lnTo>
                  <a:pt x="225425" y="15875"/>
                </a:lnTo>
                <a:lnTo>
                  <a:pt x="228600" y="15875"/>
                </a:lnTo>
                <a:lnTo>
                  <a:pt x="231775" y="15875"/>
                </a:lnTo>
                <a:lnTo>
                  <a:pt x="238125" y="19050"/>
                </a:lnTo>
                <a:lnTo>
                  <a:pt x="241300" y="19050"/>
                </a:lnTo>
                <a:lnTo>
                  <a:pt x="244475" y="19050"/>
                </a:lnTo>
                <a:lnTo>
                  <a:pt x="247650" y="22225"/>
                </a:lnTo>
                <a:lnTo>
                  <a:pt x="250825" y="22225"/>
                </a:lnTo>
                <a:lnTo>
                  <a:pt x="257175" y="22225"/>
                </a:lnTo>
                <a:lnTo>
                  <a:pt x="263525" y="25400"/>
                </a:lnTo>
                <a:lnTo>
                  <a:pt x="266700" y="25400"/>
                </a:lnTo>
                <a:lnTo>
                  <a:pt x="269875" y="28575"/>
                </a:lnTo>
                <a:lnTo>
                  <a:pt x="273050" y="25400"/>
                </a:lnTo>
                <a:lnTo>
                  <a:pt x="273050" y="28575"/>
                </a:lnTo>
                <a:lnTo>
                  <a:pt x="276225" y="28575"/>
                </a:lnTo>
                <a:lnTo>
                  <a:pt x="279400" y="28575"/>
                </a:lnTo>
                <a:lnTo>
                  <a:pt x="282575" y="31750"/>
                </a:lnTo>
                <a:lnTo>
                  <a:pt x="285750" y="31750"/>
                </a:lnTo>
                <a:lnTo>
                  <a:pt x="288925" y="31750"/>
                </a:lnTo>
                <a:lnTo>
                  <a:pt x="292100" y="31750"/>
                </a:lnTo>
                <a:lnTo>
                  <a:pt x="295275" y="31750"/>
                </a:lnTo>
                <a:lnTo>
                  <a:pt x="295275" y="34925"/>
                </a:lnTo>
                <a:lnTo>
                  <a:pt x="298450" y="34925"/>
                </a:lnTo>
                <a:lnTo>
                  <a:pt x="301625" y="34925"/>
                </a:lnTo>
                <a:lnTo>
                  <a:pt x="307975" y="34925"/>
                </a:lnTo>
                <a:lnTo>
                  <a:pt x="311150" y="34925"/>
                </a:lnTo>
                <a:lnTo>
                  <a:pt x="314325" y="34925"/>
                </a:lnTo>
                <a:lnTo>
                  <a:pt x="317500" y="34925"/>
                </a:lnTo>
                <a:lnTo>
                  <a:pt x="317500" y="38100"/>
                </a:lnTo>
                <a:lnTo>
                  <a:pt x="320675" y="38100"/>
                </a:lnTo>
                <a:lnTo>
                  <a:pt x="323850" y="38100"/>
                </a:lnTo>
                <a:lnTo>
                  <a:pt x="333375" y="38100"/>
                </a:lnTo>
                <a:lnTo>
                  <a:pt x="336550" y="38100"/>
                </a:lnTo>
                <a:lnTo>
                  <a:pt x="336550" y="41275"/>
                </a:lnTo>
                <a:lnTo>
                  <a:pt x="336550" y="44450"/>
                </a:lnTo>
                <a:lnTo>
                  <a:pt x="333375" y="44450"/>
                </a:lnTo>
                <a:lnTo>
                  <a:pt x="333375" y="47625"/>
                </a:lnTo>
                <a:lnTo>
                  <a:pt x="333375" y="50800"/>
                </a:lnTo>
                <a:lnTo>
                  <a:pt x="333375" y="53975"/>
                </a:lnTo>
                <a:lnTo>
                  <a:pt x="336550" y="53975"/>
                </a:lnTo>
                <a:lnTo>
                  <a:pt x="339725" y="53975"/>
                </a:lnTo>
                <a:lnTo>
                  <a:pt x="339725" y="57150"/>
                </a:lnTo>
                <a:lnTo>
                  <a:pt x="339725" y="60325"/>
                </a:lnTo>
                <a:lnTo>
                  <a:pt x="339725" y="63500"/>
                </a:lnTo>
                <a:lnTo>
                  <a:pt x="339725" y="66675"/>
                </a:lnTo>
                <a:lnTo>
                  <a:pt x="339725" y="73025"/>
                </a:lnTo>
                <a:lnTo>
                  <a:pt x="342900" y="73025"/>
                </a:lnTo>
                <a:lnTo>
                  <a:pt x="342900" y="76200"/>
                </a:lnTo>
                <a:lnTo>
                  <a:pt x="339725" y="76200"/>
                </a:lnTo>
                <a:lnTo>
                  <a:pt x="339725" y="79375"/>
                </a:lnTo>
                <a:lnTo>
                  <a:pt x="339725" y="82550"/>
                </a:lnTo>
                <a:lnTo>
                  <a:pt x="339725" y="85725"/>
                </a:lnTo>
                <a:lnTo>
                  <a:pt x="339725" y="88900"/>
                </a:lnTo>
                <a:lnTo>
                  <a:pt x="342900" y="88900"/>
                </a:lnTo>
                <a:lnTo>
                  <a:pt x="342900" y="92075"/>
                </a:lnTo>
                <a:lnTo>
                  <a:pt x="346075" y="92075"/>
                </a:lnTo>
                <a:lnTo>
                  <a:pt x="346075" y="101600"/>
                </a:lnTo>
                <a:lnTo>
                  <a:pt x="349250" y="101600"/>
                </a:lnTo>
                <a:lnTo>
                  <a:pt x="349250" y="104775"/>
                </a:lnTo>
                <a:lnTo>
                  <a:pt x="352425" y="104775"/>
                </a:lnTo>
                <a:lnTo>
                  <a:pt x="352425" y="107950"/>
                </a:lnTo>
                <a:lnTo>
                  <a:pt x="352425" y="111125"/>
                </a:lnTo>
                <a:lnTo>
                  <a:pt x="355600" y="111125"/>
                </a:lnTo>
                <a:lnTo>
                  <a:pt x="355600" y="114300"/>
                </a:lnTo>
                <a:lnTo>
                  <a:pt x="358775" y="114300"/>
                </a:lnTo>
                <a:lnTo>
                  <a:pt x="358775" y="117475"/>
                </a:lnTo>
                <a:lnTo>
                  <a:pt x="361950" y="117475"/>
                </a:lnTo>
                <a:lnTo>
                  <a:pt x="365125" y="117475"/>
                </a:lnTo>
                <a:lnTo>
                  <a:pt x="365125" y="114300"/>
                </a:lnTo>
                <a:lnTo>
                  <a:pt x="365125" y="111125"/>
                </a:lnTo>
                <a:lnTo>
                  <a:pt x="368300" y="111125"/>
                </a:lnTo>
                <a:lnTo>
                  <a:pt x="368300" y="107950"/>
                </a:lnTo>
                <a:lnTo>
                  <a:pt x="371475" y="107950"/>
                </a:lnTo>
                <a:lnTo>
                  <a:pt x="374650" y="107950"/>
                </a:lnTo>
                <a:lnTo>
                  <a:pt x="374650" y="111125"/>
                </a:lnTo>
                <a:lnTo>
                  <a:pt x="377825" y="111125"/>
                </a:lnTo>
                <a:lnTo>
                  <a:pt x="377825" y="117475"/>
                </a:lnTo>
                <a:lnTo>
                  <a:pt x="377825" y="120650"/>
                </a:lnTo>
                <a:lnTo>
                  <a:pt x="377825" y="123825"/>
                </a:lnTo>
                <a:lnTo>
                  <a:pt x="381000" y="123825"/>
                </a:lnTo>
                <a:lnTo>
                  <a:pt x="381000" y="127000"/>
                </a:lnTo>
                <a:lnTo>
                  <a:pt x="381000" y="130175"/>
                </a:lnTo>
                <a:lnTo>
                  <a:pt x="381000" y="133350"/>
                </a:lnTo>
                <a:lnTo>
                  <a:pt x="384175" y="133350"/>
                </a:lnTo>
                <a:lnTo>
                  <a:pt x="384175" y="136525"/>
                </a:lnTo>
                <a:lnTo>
                  <a:pt x="384175" y="139700"/>
                </a:lnTo>
                <a:lnTo>
                  <a:pt x="384175" y="142875"/>
                </a:lnTo>
                <a:lnTo>
                  <a:pt x="387350" y="146050"/>
                </a:lnTo>
                <a:lnTo>
                  <a:pt x="387350" y="149225"/>
                </a:lnTo>
                <a:lnTo>
                  <a:pt x="387350" y="152400"/>
                </a:lnTo>
                <a:lnTo>
                  <a:pt x="390525" y="158750"/>
                </a:lnTo>
                <a:lnTo>
                  <a:pt x="390525" y="161925"/>
                </a:lnTo>
                <a:lnTo>
                  <a:pt x="393700" y="165100"/>
                </a:lnTo>
                <a:lnTo>
                  <a:pt x="393700" y="168275"/>
                </a:lnTo>
                <a:lnTo>
                  <a:pt x="393700" y="171450"/>
                </a:lnTo>
                <a:lnTo>
                  <a:pt x="393700" y="174625"/>
                </a:lnTo>
                <a:lnTo>
                  <a:pt x="396875" y="177800"/>
                </a:lnTo>
                <a:lnTo>
                  <a:pt x="396875" y="187325"/>
                </a:lnTo>
                <a:lnTo>
                  <a:pt x="396875" y="190500"/>
                </a:lnTo>
                <a:lnTo>
                  <a:pt x="396875" y="193675"/>
                </a:lnTo>
                <a:lnTo>
                  <a:pt x="400050" y="193675"/>
                </a:lnTo>
                <a:lnTo>
                  <a:pt x="400050" y="196850"/>
                </a:lnTo>
                <a:lnTo>
                  <a:pt x="400050" y="200025"/>
                </a:lnTo>
                <a:lnTo>
                  <a:pt x="400050" y="203200"/>
                </a:lnTo>
                <a:lnTo>
                  <a:pt x="403225" y="203200"/>
                </a:lnTo>
                <a:lnTo>
                  <a:pt x="403225" y="206375"/>
                </a:lnTo>
                <a:lnTo>
                  <a:pt x="403225" y="209550"/>
                </a:lnTo>
                <a:lnTo>
                  <a:pt x="406400" y="212725"/>
                </a:lnTo>
                <a:lnTo>
                  <a:pt x="406400" y="215900"/>
                </a:lnTo>
                <a:lnTo>
                  <a:pt x="409575" y="219075"/>
                </a:lnTo>
                <a:lnTo>
                  <a:pt x="409575" y="222250"/>
                </a:lnTo>
                <a:lnTo>
                  <a:pt x="409575" y="225425"/>
                </a:lnTo>
                <a:lnTo>
                  <a:pt x="412750" y="228600"/>
                </a:lnTo>
                <a:lnTo>
                  <a:pt x="412750" y="231775"/>
                </a:lnTo>
                <a:lnTo>
                  <a:pt x="412750" y="234950"/>
                </a:lnTo>
                <a:lnTo>
                  <a:pt x="412750" y="238125"/>
                </a:lnTo>
                <a:lnTo>
                  <a:pt x="415925" y="238125"/>
                </a:lnTo>
                <a:lnTo>
                  <a:pt x="415925" y="241300"/>
                </a:lnTo>
                <a:lnTo>
                  <a:pt x="415925" y="244475"/>
                </a:lnTo>
                <a:lnTo>
                  <a:pt x="419100" y="244475"/>
                </a:lnTo>
                <a:lnTo>
                  <a:pt x="422275" y="241300"/>
                </a:lnTo>
                <a:lnTo>
                  <a:pt x="425450" y="241300"/>
                </a:lnTo>
                <a:lnTo>
                  <a:pt x="425450" y="238125"/>
                </a:lnTo>
                <a:lnTo>
                  <a:pt x="428625" y="238125"/>
                </a:lnTo>
                <a:lnTo>
                  <a:pt x="428625" y="234950"/>
                </a:lnTo>
                <a:lnTo>
                  <a:pt x="428625" y="228600"/>
                </a:lnTo>
                <a:lnTo>
                  <a:pt x="431800" y="228600"/>
                </a:lnTo>
                <a:lnTo>
                  <a:pt x="434975" y="228600"/>
                </a:lnTo>
                <a:lnTo>
                  <a:pt x="434975" y="225425"/>
                </a:lnTo>
                <a:lnTo>
                  <a:pt x="438150" y="225425"/>
                </a:lnTo>
                <a:lnTo>
                  <a:pt x="441325" y="225425"/>
                </a:lnTo>
                <a:lnTo>
                  <a:pt x="441325" y="222250"/>
                </a:lnTo>
                <a:lnTo>
                  <a:pt x="444500" y="222250"/>
                </a:lnTo>
                <a:lnTo>
                  <a:pt x="444500" y="219075"/>
                </a:lnTo>
                <a:lnTo>
                  <a:pt x="447675" y="219075"/>
                </a:lnTo>
                <a:lnTo>
                  <a:pt x="450850" y="219075"/>
                </a:lnTo>
                <a:lnTo>
                  <a:pt x="454025" y="219075"/>
                </a:lnTo>
                <a:lnTo>
                  <a:pt x="457200" y="219075"/>
                </a:lnTo>
                <a:lnTo>
                  <a:pt x="457200" y="215900"/>
                </a:lnTo>
                <a:lnTo>
                  <a:pt x="460375" y="215900"/>
                </a:lnTo>
                <a:lnTo>
                  <a:pt x="466725" y="215900"/>
                </a:lnTo>
                <a:lnTo>
                  <a:pt x="473075" y="212725"/>
                </a:lnTo>
                <a:lnTo>
                  <a:pt x="476250" y="212725"/>
                </a:lnTo>
                <a:lnTo>
                  <a:pt x="473075" y="215900"/>
                </a:lnTo>
                <a:lnTo>
                  <a:pt x="473075" y="219075"/>
                </a:lnTo>
                <a:lnTo>
                  <a:pt x="473075" y="222250"/>
                </a:lnTo>
                <a:lnTo>
                  <a:pt x="473075" y="225425"/>
                </a:lnTo>
                <a:lnTo>
                  <a:pt x="473075" y="234950"/>
                </a:lnTo>
                <a:lnTo>
                  <a:pt x="469900" y="244475"/>
                </a:lnTo>
                <a:lnTo>
                  <a:pt x="469900" y="250825"/>
                </a:lnTo>
                <a:lnTo>
                  <a:pt x="469900" y="257175"/>
                </a:lnTo>
                <a:lnTo>
                  <a:pt x="469900" y="260350"/>
                </a:lnTo>
                <a:lnTo>
                  <a:pt x="469900" y="263525"/>
                </a:lnTo>
                <a:lnTo>
                  <a:pt x="466725" y="266700"/>
                </a:lnTo>
                <a:lnTo>
                  <a:pt x="466725" y="273050"/>
                </a:lnTo>
                <a:lnTo>
                  <a:pt x="466725" y="276225"/>
                </a:lnTo>
                <a:lnTo>
                  <a:pt x="466725" y="279400"/>
                </a:lnTo>
                <a:lnTo>
                  <a:pt x="466725" y="288925"/>
                </a:lnTo>
                <a:lnTo>
                  <a:pt x="466725" y="295275"/>
                </a:lnTo>
                <a:lnTo>
                  <a:pt x="463550" y="298450"/>
                </a:lnTo>
                <a:lnTo>
                  <a:pt x="463550" y="301625"/>
                </a:lnTo>
                <a:lnTo>
                  <a:pt x="463550" y="304800"/>
                </a:lnTo>
                <a:lnTo>
                  <a:pt x="463550" y="307975"/>
                </a:lnTo>
                <a:lnTo>
                  <a:pt x="463550" y="311150"/>
                </a:lnTo>
                <a:lnTo>
                  <a:pt x="463550" y="314325"/>
                </a:lnTo>
                <a:lnTo>
                  <a:pt x="463550" y="320675"/>
                </a:lnTo>
                <a:lnTo>
                  <a:pt x="460375" y="323850"/>
                </a:lnTo>
                <a:lnTo>
                  <a:pt x="460375" y="327025"/>
                </a:lnTo>
                <a:lnTo>
                  <a:pt x="460375" y="330200"/>
                </a:lnTo>
                <a:lnTo>
                  <a:pt x="460375" y="333375"/>
                </a:lnTo>
                <a:lnTo>
                  <a:pt x="460375" y="339725"/>
                </a:lnTo>
                <a:lnTo>
                  <a:pt x="460375" y="342900"/>
                </a:lnTo>
                <a:lnTo>
                  <a:pt x="457200" y="342900"/>
                </a:lnTo>
                <a:lnTo>
                  <a:pt x="454025" y="342900"/>
                </a:lnTo>
                <a:lnTo>
                  <a:pt x="454025" y="339725"/>
                </a:lnTo>
                <a:lnTo>
                  <a:pt x="447675" y="339725"/>
                </a:lnTo>
                <a:lnTo>
                  <a:pt x="444500" y="339725"/>
                </a:lnTo>
                <a:lnTo>
                  <a:pt x="441325" y="339725"/>
                </a:lnTo>
                <a:lnTo>
                  <a:pt x="438150" y="339725"/>
                </a:lnTo>
                <a:lnTo>
                  <a:pt x="431800" y="339725"/>
                </a:lnTo>
                <a:lnTo>
                  <a:pt x="428625" y="339725"/>
                </a:lnTo>
                <a:lnTo>
                  <a:pt x="425450" y="336550"/>
                </a:lnTo>
                <a:lnTo>
                  <a:pt x="422275" y="336550"/>
                </a:lnTo>
                <a:lnTo>
                  <a:pt x="419100" y="336550"/>
                </a:lnTo>
                <a:lnTo>
                  <a:pt x="415925" y="336550"/>
                </a:lnTo>
                <a:lnTo>
                  <a:pt x="412750" y="336550"/>
                </a:lnTo>
                <a:lnTo>
                  <a:pt x="409575" y="336550"/>
                </a:lnTo>
                <a:lnTo>
                  <a:pt x="406400" y="336550"/>
                </a:lnTo>
                <a:lnTo>
                  <a:pt x="403225" y="333375"/>
                </a:lnTo>
                <a:lnTo>
                  <a:pt x="393700" y="336550"/>
                </a:lnTo>
                <a:lnTo>
                  <a:pt x="393700" y="333375"/>
                </a:lnTo>
                <a:lnTo>
                  <a:pt x="390525" y="333375"/>
                </a:lnTo>
                <a:lnTo>
                  <a:pt x="387350" y="333375"/>
                </a:lnTo>
                <a:lnTo>
                  <a:pt x="381000" y="333375"/>
                </a:lnTo>
                <a:lnTo>
                  <a:pt x="374650" y="333375"/>
                </a:lnTo>
                <a:lnTo>
                  <a:pt x="371475" y="333375"/>
                </a:lnTo>
                <a:lnTo>
                  <a:pt x="368300" y="330200"/>
                </a:lnTo>
                <a:lnTo>
                  <a:pt x="365125" y="330200"/>
                </a:lnTo>
                <a:lnTo>
                  <a:pt x="358775" y="330200"/>
                </a:lnTo>
                <a:lnTo>
                  <a:pt x="352425" y="330200"/>
                </a:lnTo>
                <a:lnTo>
                  <a:pt x="346075" y="330200"/>
                </a:lnTo>
                <a:lnTo>
                  <a:pt x="339725" y="330200"/>
                </a:lnTo>
                <a:lnTo>
                  <a:pt x="336550" y="330200"/>
                </a:lnTo>
                <a:lnTo>
                  <a:pt x="333375" y="327025"/>
                </a:lnTo>
                <a:lnTo>
                  <a:pt x="330200" y="327025"/>
                </a:lnTo>
                <a:lnTo>
                  <a:pt x="327025" y="327025"/>
                </a:lnTo>
                <a:lnTo>
                  <a:pt x="323850" y="327025"/>
                </a:lnTo>
                <a:lnTo>
                  <a:pt x="320675" y="327025"/>
                </a:lnTo>
                <a:lnTo>
                  <a:pt x="314325" y="327025"/>
                </a:lnTo>
                <a:lnTo>
                  <a:pt x="311150" y="327025"/>
                </a:lnTo>
                <a:lnTo>
                  <a:pt x="307975" y="327025"/>
                </a:lnTo>
                <a:lnTo>
                  <a:pt x="304800" y="327025"/>
                </a:lnTo>
                <a:lnTo>
                  <a:pt x="301625" y="323850"/>
                </a:lnTo>
                <a:lnTo>
                  <a:pt x="298450" y="323850"/>
                </a:lnTo>
                <a:lnTo>
                  <a:pt x="295275" y="323850"/>
                </a:lnTo>
                <a:lnTo>
                  <a:pt x="292100" y="323850"/>
                </a:lnTo>
                <a:lnTo>
                  <a:pt x="288925" y="323850"/>
                </a:lnTo>
                <a:lnTo>
                  <a:pt x="282575" y="323850"/>
                </a:lnTo>
                <a:lnTo>
                  <a:pt x="282575" y="320675"/>
                </a:lnTo>
                <a:lnTo>
                  <a:pt x="279400" y="320675"/>
                </a:lnTo>
                <a:lnTo>
                  <a:pt x="276225" y="320675"/>
                </a:lnTo>
                <a:lnTo>
                  <a:pt x="269875" y="320675"/>
                </a:lnTo>
                <a:lnTo>
                  <a:pt x="260350" y="317500"/>
                </a:lnTo>
                <a:lnTo>
                  <a:pt x="257175" y="317500"/>
                </a:lnTo>
                <a:lnTo>
                  <a:pt x="250825" y="317500"/>
                </a:lnTo>
                <a:lnTo>
                  <a:pt x="247650" y="317500"/>
                </a:lnTo>
                <a:lnTo>
                  <a:pt x="244475" y="317500"/>
                </a:lnTo>
                <a:lnTo>
                  <a:pt x="241300" y="317500"/>
                </a:lnTo>
                <a:lnTo>
                  <a:pt x="234950" y="314325"/>
                </a:lnTo>
                <a:lnTo>
                  <a:pt x="231775" y="314325"/>
                </a:lnTo>
                <a:lnTo>
                  <a:pt x="228600" y="314325"/>
                </a:lnTo>
                <a:lnTo>
                  <a:pt x="222250" y="314325"/>
                </a:lnTo>
                <a:lnTo>
                  <a:pt x="219075" y="314325"/>
                </a:lnTo>
                <a:lnTo>
                  <a:pt x="212725" y="311150"/>
                </a:lnTo>
                <a:lnTo>
                  <a:pt x="209550" y="311150"/>
                </a:lnTo>
                <a:lnTo>
                  <a:pt x="206375" y="311150"/>
                </a:lnTo>
                <a:lnTo>
                  <a:pt x="196850" y="311150"/>
                </a:lnTo>
                <a:lnTo>
                  <a:pt x="193675" y="307975"/>
                </a:lnTo>
                <a:lnTo>
                  <a:pt x="190500" y="307975"/>
                </a:lnTo>
                <a:lnTo>
                  <a:pt x="184150" y="307975"/>
                </a:lnTo>
                <a:lnTo>
                  <a:pt x="180975" y="307975"/>
                </a:lnTo>
                <a:lnTo>
                  <a:pt x="177800" y="307975"/>
                </a:lnTo>
                <a:lnTo>
                  <a:pt x="174625" y="307975"/>
                </a:lnTo>
                <a:lnTo>
                  <a:pt x="171450" y="304800"/>
                </a:lnTo>
                <a:lnTo>
                  <a:pt x="168275" y="304800"/>
                </a:lnTo>
                <a:lnTo>
                  <a:pt x="165100" y="304800"/>
                </a:lnTo>
                <a:lnTo>
                  <a:pt x="161925" y="304800"/>
                </a:lnTo>
                <a:lnTo>
                  <a:pt x="158750" y="304800"/>
                </a:lnTo>
                <a:lnTo>
                  <a:pt x="155575" y="304800"/>
                </a:lnTo>
                <a:lnTo>
                  <a:pt x="149225" y="304800"/>
                </a:lnTo>
                <a:lnTo>
                  <a:pt x="149225" y="301625"/>
                </a:lnTo>
                <a:lnTo>
                  <a:pt x="142875" y="304800"/>
                </a:lnTo>
                <a:lnTo>
                  <a:pt x="142875" y="301625"/>
                </a:lnTo>
                <a:lnTo>
                  <a:pt x="139700" y="301625"/>
                </a:lnTo>
                <a:lnTo>
                  <a:pt x="136525" y="301625"/>
                </a:lnTo>
                <a:lnTo>
                  <a:pt x="133350" y="301625"/>
                </a:lnTo>
                <a:lnTo>
                  <a:pt x="127000" y="301625"/>
                </a:lnTo>
                <a:lnTo>
                  <a:pt x="120650" y="301625"/>
                </a:lnTo>
                <a:lnTo>
                  <a:pt x="120650" y="298450"/>
                </a:lnTo>
                <a:lnTo>
                  <a:pt x="117475" y="298450"/>
                </a:lnTo>
                <a:lnTo>
                  <a:pt x="114300" y="298450"/>
                </a:lnTo>
                <a:lnTo>
                  <a:pt x="101600" y="298450"/>
                </a:lnTo>
                <a:lnTo>
                  <a:pt x="92075" y="295275"/>
                </a:lnTo>
                <a:lnTo>
                  <a:pt x="88900" y="295275"/>
                </a:lnTo>
                <a:lnTo>
                  <a:pt x="82550" y="295275"/>
                </a:lnTo>
                <a:lnTo>
                  <a:pt x="79375" y="295275"/>
                </a:lnTo>
                <a:lnTo>
                  <a:pt x="76200" y="292100"/>
                </a:lnTo>
                <a:lnTo>
                  <a:pt x="73025" y="292100"/>
                </a:lnTo>
                <a:lnTo>
                  <a:pt x="69850" y="292100"/>
                </a:lnTo>
                <a:lnTo>
                  <a:pt x="63500" y="292100"/>
                </a:lnTo>
                <a:lnTo>
                  <a:pt x="53975" y="288925"/>
                </a:lnTo>
                <a:lnTo>
                  <a:pt x="50800" y="288925"/>
                </a:lnTo>
                <a:lnTo>
                  <a:pt x="44450" y="288925"/>
                </a:lnTo>
                <a:lnTo>
                  <a:pt x="41275" y="288925"/>
                </a:lnTo>
                <a:lnTo>
                  <a:pt x="38100" y="288925"/>
                </a:lnTo>
                <a:lnTo>
                  <a:pt x="34925" y="288925"/>
                </a:lnTo>
                <a:lnTo>
                  <a:pt x="34925" y="285750"/>
                </a:lnTo>
                <a:lnTo>
                  <a:pt x="31750" y="285750"/>
                </a:lnTo>
                <a:lnTo>
                  <a:pt x="25400" y="285750"/>
                </a:lnTo>
                <a:lnTo>
                  <a:pt x="19050" y="285750"/>
                </a:lnTo>
                <a:lnTo>
                  <a:pt x="12700" y="285750"/>
                </a:lnTo>
                <a:lnTo>
                  <a:pt x="9525" y="282575"/>
                </a:lnTo>
                <a:lnTo>
                  <a:pt x="6350" y="282575"/>
                </a:lnTo>
                <a:lnTo>
                  <a:pt x="0" y="282575"/>
                </a:lnTo>
                <a:lnTo>
                  <a:pt x="3175" y="279400"/>
                </a:lnTo>
                <a:lnTo>
                  <a:pt x="0" y="279400"/>
                </a:lnTo>
                <a:lnTo>
                  <a:pt x="3175" y="276225"/>
                </a:lnTo>
                <a:lnTo>
                  <a:pt x="3175" y="269875"/>
                </a:lnTo>
                <a:lnTo>
                  <a:pt x="3175" y="266700"/>
                </a:lnTo>
                <a:lnTo>
                  <a:pt x="3175" y="263525"/>
                </a:lnTo>
                <a:lnTo>
                  <a:pt x="3175" y="260350"/>
                </a:lnTo>
                <a:lnTo>
                  <a:pt x="3175" y="257175"/>
                </a:lnTo>
                <a:lnTo>
                  <a:pt x="6350" y="254000"/>
                </a:lnTo>
                <a:lnTo>
                  <a:pt x="6350" y="250825"/>
                </a:lnTo>
                <a:lnTo>
                  <a:pt x="6350" y="247650"/>
                </a:lnTo>
                <a:lnTo>
                  <a:pt x="6350" y="244475"/>
                </a:lnTo>
                <a:lnTo>
                  <a:pt x="6350" y="241300"/>
                </a:lnTo>
                <a:lnTo>
                  <a:pt x="6350" y="238125"/>
                </a:lnTo>
                <a:lnTo>
                  <a:pt x="6350" y="234950"/>
                </a:lnTo>
                <a:lnTo>
                  <a:pt x="9525" y="231775"/>
                </a:lnTo>
                <a:lnTo>
                  <a:pt x="9525" y="228600"/>
                </a:lnTo>
                <a:lnTo>
                  <a:pt x="9525" y="225425"/>
                </a:lnTo>
                <a:lnTo>
                  <a:pt x="9525" y="219075"/>
                </a:lnTo>
                <a:lnTo>
                  <a:pt x="12700" y="212725"/>
                </a:lnTo>
                <a:lnTo>
                  <a:pt x="12700" y="203200"/>
                </a:lnTo>
                <a:lnTo>
                  <a:pt x="12700" y="200025"/>
                </a:lnTo>
                <a:lnTo>
                  <a:pt x="12700" y="196850"/>
                </a:lnTo>
                <a:lnTo>
                  <a:pt x="12700" y="193675"/>
                </a:lnTo>
                <a:lnTo>
                  <a:pt x="15875" y="190500"/>
                </a:lnTo>
                <a:lnTo>
                  <a:pt x="15875" y="187325"/>
                </a:lnTo>
                <a:lnTo>
                  <a:pt x="15875" y="184150"/>
                </a:lnTo>
                <a:lnTo>
                  <a:pt x="15875" y="180975"/>
                </a:lnTo>
                <a:lnTo>
                  <a:pt x="15875" y="177800"/>
                </a:lnTo>
                <a:lnTo>
                  <a:pt x="15875" y="174625"/>
                </a:lnTo>
                <a:lnTo>
                  <a:pt x="15875" y="171450"/>
                </a:lnTo>
                <a:lnTo>
                  <a:pt x="19050" y="171450"/>
                </a:lnTo>
                <a:lnTo>
                  <a:pt x="19050" y="165100"/>
                </a:lnTo>
                <a:lnTo>
                  <a:pt x="19050" y="161925"/>
                </a:lnTo>
                <a:lnTo>
                  <a:pt x="19050" y="158750"/>
                </a:lnTo>
                <a:lnTo>
                  <a:pt x="19050" y="155575"/>
                </a:lnTo>
                <a:lnTo>
                  <a:pt x="19050" y="152400"/>
                </a:lnTo>
                <a:lnTo>
                  <a:pt x="22225" y="149225"/>
                </a:lnTo>
                <a:lnTo>
                  <a:pt x="22225" y="146050"/>
                </a:lnTo>
                <a:lnTo>
                  <a:pt x="22225" y="142875"/>
                </a:lnTo>
                <a:lnTo>
                  <a:pt x="22225" y="133350"/>
                </a:lnTo>
                <a:lnTo>
                  <a:pt x="22225" y="130175"/>
                </a:lnTo>
                <a:lnTo>
                  <a:pt x="25400" y="130175"/>
                </a:lnTo>
                <a:lnTo>
                  <a:pt x="25400" y="127000"/>
                </a:lnTo>
                <a:lnTo>
                  <a:pt x="25400" y="120650"/>
                </a:lnTo>
                <a:lnTo>
                  <a:pt x="25400" y="117475"/>
                </a:lnTo>
                <a:lnTo>
                  <a:pt x="25400" y="114300"/>
                </a:lnTo>
                <a:lnTo>
                  <a:pt x="25400" y="111125"/>
                </a:lnTo>
                <a:lnTo>
                  <a:pt x="28575" y="104775"/>
                </a:lnTo>
                <a:lnTo>
                  <a:pt x="28575" y="101600"/>
                </a:lnTo>
                <a:lnTo>
                  <a:pt x="28575" y="98425"/>
                </a:lnTo>
                <a:lnTo>
                  <a:pt x="28575" y="95250"/>
                </a:lnTo>
                <a:lnTo>
                  <a:pt x="28575" y="88900"/>
                </a:lnTo>
                <a:lnTo>
                  <a:pt x="31750" y="88900"/>
                </a:lnTo>
                <a:lnTo>
                  <a:pt x="31750" y="82550"/>
                </a:lnTo>
                <a:lnTo>
                  <a:pt x="31750" y="79375"/>
                </a:lnTo>
                <a:lnTo>
                  <a:pt x="31750" y="73025"/>
                </a:lnTo>
                <a:lnTo>
                  <a:pt x="31750" y="69850"/>
                </a:lnTo>
                <a:lnTo>
                  <a:pt x="31750" y="66675"/>
                </a:lnTo>
                <a:lnTo>
                  <a:pt x="34925" y="63500"/>
                </a:lnTo>
                <a:lnTo>
                  <a:pt x="34925" y="57150"/>
                </a:lnTo>
                <a:lnTo>
                  <a:pt x="34925" y="53975"/>
                </a:lnTo>
                <a:lnTo>
                  <a:pt x="34925" y="50800"/>
                </a:lnTo>
                <a:lnTo>
                  <a:pt x="34925" y="44450"/>
                </a:lnTo>
                <a:lnTo>
                  <a:pt x="38100" y="41275"/>
                </a:lnTo>
                <a:lnTo>
                  <a:pt x="38100" y="34925"/>
                </a:lnTo>
                <a:lnTo>
                  <a:pt x="38100" y="31750"/>
                </a:lnTo>
                <a:lnTo>
                  <a:pt x="38100" y="28575"/>
                </a:lnTo>
                <a:lnTo>
                  <a:pt x="41275" y="25400"/>
                </a:lnTo>
                <a:lnTo>
                  <a:pt x="38100" y="19050"/>
                </a:lnTo>
                <a:lnTo>
                  <a:pt x="41275" y="19050"/>
                </a:lnTo>
                <a:lnTo>
                  <a:pt x="41275" y="15875"/>
                </a:lnTo>
                <a:lnTo>
                  <a:pt x="41275" y="12700"/>
                </a:lnTo>
                <a:lnTo>
                  <a:pt x="41275" y="9525"/>
                </a:lnTo>
                <a:lnTo>
                  <a:pt x="41275" y="6350"/>
                </a:lnTo>
                <a:close/>
              </a:path>
            </a:pathLst>
          </a:custGeom>
          <a:solidFill>
            <a:srgbClr val="4F6228"/>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1" hangingPunct="1">
              <a:defRPr/>
            </a:pPr>
            <a:endParaRPr lang="en-US"/>
          </a:p>
        </p:txBody>
      </p:sp>
      <p:sp>
        <p:nvSpPr>
          <p:cNvPr id="1811" name="Amarillo, TX">
            <a:extLst>
              <a:ext uri="{FF2B5EF4-FFF2-40B4-BE49-F238E27FC236}">
                <a16:creationId xmlns:a16="http://schemas.microsoft.com/office/drawing/2014/main" xmlns="" id="{00000000-0008-0000-0000-000001030000}"/>
              </a:ext>
            </a:extLst>
          </p:cNvPr>
          <p:cNvSpPr/>
          <p:nvPr/>
        </p:nvSpPr>
        <p:spPr>
          <a:xfrm>
            <a:off x="6420661" y="5505195"/>
            <a:ext cx="312588" cy="174625"/>
          </a:xfrm>
          <a:custGeom>
            <a:avLst/>
            <a:gdLst>
              <a:gd name="connsiteX0" fmla="*/ 3175 w 311150"/>
              <a:gd name="connsiteY0" fmla="*/ 0 h 174625"/>
              <a:gd name="connsiteX1" fmla="*/ 139700 w 311150"/>
              <a:gd name="connsiteY1" fmla="*/ 3175 h 174625"/>
              <a:gd name="connsiteX2" fmla="*/ 139700 w 311150"/>
              <a:gd name="connsiteY2" fmla="*/ 7938 h 174625"/>
              <a:gd name="connsiteX3" fmla="*/ 142875 w 311150"/>
              <a:gd name="connsiteY3" fmla="*/ 7938 h 174625"/>
              <a:gd name="connsiteX4" fmla="*/ 142875 w 311150"/>
              <a:gd name="connsiteY4" fmla="*/ 3175 h 174625"/>
              <a:gd name="connsiteX5" fmla="*/ 225425 w 311150"/>
              <a:gd name="connsiteY5" fmla="*/ 6350 h 174625"/>
              <a:gd name="connsiteX6" fmla="*/ 225425 w 311150"/>
              <a:gd name="connsiteY6" fmla="*/ 3175 h 174625"/>
              <a:gd name="connsiteX7" fmla="*/ 311150 w 311150"/>
              <a:gd name="connsiteY7" fmla="*/ 6350 h 174625"/>
              <a:gd name="connsiteX8" fmla="*/ 307975 w 311150"/>
              <a:gd name="connsiteY8" fmla="*/ 88900 h 174625"/>
              <a:gd name="connsiteX9" fmla="*/ 307975 w 311150"/>
              <a:gd name="connsiteY9" fmla="*/ 174625 h 174625"/>
              <a:gd name="connsiteX10" fmla="*/ 247650 w 311150"/>
              <a:gd name="connsiteY10" fmla="*/ 171450 h 174625"/>
              <a:gd name="connsiteX11" fmla="*/ 222250 w 311150"/>
              <a:gd name="connsiteY11" fmla="*/ 171450 h 174625"/>
              <a:gd name="connsiteX12" fmla="*/ 165100 w 311150"/>
              <a:gd name="connsiteY12" fmla="*/ 171450 h 174625"/>
              <a:gd name="connsiteX13" fmla="*/ 136525 w 311150"/>
              <a:gd name="connsiteY13" fmla="*/ 171450 h 174625"/>
              <a:gd name="connsiteX14" fmla="*/ 139700 w 311150"/>
              <a:gd name="connsiteY14" fmla="*/ 85726 h 174625"/>
              <a:gd name="connsiteX15" fmla="*/ 130175 w 311150"/>
              <a:gd name="connsiteY15" fmla="*/ 85726 h 174625"/>
              <a:gd name="connsiteX16" fmla="*/ 130175 w 311150"/>
              <a:gd name="connsiteY16" fmla="*/ 85509 h 174625"/>
              <a:gd name="connsiteX17" fmla="*/ 0 w 311150"/>
              <a:gd name="connsiteY17" fmla="*/ 82550 h 17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1150" h="174625">
                <a:moveTo>
                  <a:pt x="3175" y="0"/>
                </a:moveTo>
                <a:lnTo>
                  <a:pt x="139700" y="3175"/>
                </a:lnTo>
                <a:lnTo>
                  <a:pt x="139700" y="7938"/>
                </a:lnTo>
                <a:lnTo>
                  <a:pt x="142875" y="7938"/>
                </a:lnTo>
                <a:lnTo>
                  <a:pt x="142875" y="3175"/>
                </a:lnTo>
                <a:lnTo>
                  <a:pt x="225425" y="6350"/>
                </a:lnTo>
                <a:lnTo>
                  <a:pt x="225425" y="3175"/>
                </a:lnTo>
                <a:lnTo>
                  <a:pt x="311150" y="6350"/>
                </a:lnTo>
                <a:lnTo>
                  <a:pt x="307975" y="88900"/>
                </a:lnTo>
                <a:lnTo>
                  <a:pt x="307975" y="174625"/>
                </a:lnTo>
                <a:lnTo>
                  <a:pt x="247650" y="171450"/>
                </a:lnTo>
                <a:lnTo>
                  <a:pt x="222250" y="171450"/>
                </a:lnTo>
                <a:lnTo>
                  <a:pt x="165100" y="171450"/>
                </a:lnTo>
                <a:lnTo>
                  <a:pt x="136525" y="171450"/>
                </a:lnTo>
                <a:lnTo>
                  <a:pt x="139700" y="85726"/>
                </a:lnTo>
                <a:lnTo>
                  <a:pt x="130175" y="85726"/>
                </a:lnTo>
                <a:lnTo>
                  <a:pt x="130175" y="85509"/>
                </a:lnTo>
                <a:lnTo>
                  <a:pt x="0" y="82550"/>
                </a:lnTo>
                <a:close/>
              </a:path>
            </a:pathLst>
          </a:custGeom>
          <a:solidFill>
            <a:srgbClr val="4F6228"/>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en-US"/>
          </a:p>
        </p:txBody>
      </p:sp>
      <p:sp>
        <p:nvSpPr>
          <p:cNvPr id="1812" name="Delaware County, PA">
            <a:extLst>
              <a:ext uri="{FF2B5EF4-FFF2-40B4-BE49-F238E27FC236}">
                <a16:creationId xmlns:a16="http://schemas.microsoft.com/office/drawing/2014/main" xmlns="" id="{00000000-0008-0000-0000-00000A030000}"/>
              </a:ext>
            </a:extLst>
          </p:cNvPr>
          <p:cNvSpPr>
            <a:spLocks/>
          </p:cNvSpPr>
          <p:nvPr/>
        </p:nvSpPr>
        <p:spPr bwMode="auto">
          <a:xfrm>
            <a:off x="10435987" y="4135272"/>
            <a:ext cx="57150" cy="52178"/>
          </a:xfrm>
          <a:custGeom>
            <a:avLst/>
            <a:gdLst>
              <a:gd name="T0" fmla="*/ 2147483646 w 36"/>
              <a:gd name="T1" fmla="*/ 2147483646 h 34"/>
              <a:gd name="T2" fmla="*/ 2147483646 w 36"/>
              <a:gd name="T3" fmla="*/ 2147483646 h 34"/>
              <a:gd name="T4" fmla="*/ 2147483646 w 36"/>
              <a:gd name="T5" fmla="*/ 2147483646 h 34"/>
              <a:gd name="T6" fmla="*/ 2147483646 w 36"/>
              <a:gd name="T7" fmla="*/ 2147483646 h 34"/>
              <a:gd name="T8" fmla="*/ 2147483646 w 36"/>
              <a:gd name="T9" fmla="*/ 2147483646 h 34"/>
              <a:gd name="T10" fmla="*/ 2147483646 w 36"/>
              <a:gd name="T11" fmla="*/ 2147483646 h 34"/>
              <a:gd name="T12" fmla="*/ 2147483646 w 36"/>
              <a:gd name="T13" fmla="*/ 2147483646 h 34"/>
              <a:gd name="T14" fmla="*/ 0 w 36"/>
              <a:gd name="T15" fmla="*/ 2147483646 h 34"/>
              <a:gd name="T16" fmla="*/ 2147483646 w 36"/>
              <a:gd name="T17" fmla="*/ 0 h 34"/>
              <a:gd name="T18" fmla="*/ 2147483646 w 36"/>
              <a:gd name="T19" fmla="*/ 2147483646 h 3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6"/>
              <a:gd name="T31" fmla="*/ 0 h 34"/>
              <a:gd name="T32" fmla="*/ 36 w 36"/>
              <a:gd name="T33" fmla="*/ 34 h 3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6" h="34">
                <a:moveTo>
                  <a:pt x="26" y="8"/>
                </a:moveTo>
                <a:lnTo>
                  <a:pt x="30" y="12"/>
                </a:lnTo>
                <a:lnTo>
                  <a:pt x="30" y="20"/>
                </a:lnTo>
                <a:lnTo>
                  <a:pt x="36" y="20"/>
                </a:lnTo>
                <a:lnTo>
                  <a:pt x="24" y="26"/>
                </a:lnTo>
                <a:lnTo>
                  <a:pt x="20" y="32"/>
                </a:lnTo>
                <a:lnTo>
                  <a:pt x="2" y="34"/>
                </a:lnTo>
                <a:lnTo>
                  <a:pt x="0" y="28"/>
                </a:lnTo>
                <a:lnTo>
                  <a:pt x="14" y="0"/>
                </a:lnTo>
                <a:lnTo>
                  <a:pt x="26" y="8"/>
                </a:lnTo>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defRPr/>
            </a:pPr>
            <a:endParaRPr lang="en-US"/>
          </a:p>
        </p:txBody>
      </p:sp>
      <p:sp>
        <p:nvSpPr>
          <p:cNvPr id="1813" name="Baltimore-Columbia-Towson, MD">
            <a:extLst>
              <a:ext uri="{FF2B5EF4-FFF2-40B4-BE49-F238E27FC236}">
                <a16:creationId xmlns:a16="http://schemas.microsoft.com/office/drawing/2014/main" xmlns="" id="{00000000-0008-0000-0000-00000E030000}"/>
              </a:ext>
            </a:extLst>
          </p:cNvPr>
          <p:cNvSpPr/>
          <p:nvPr/>
        </p:nvSpPr>
        <p:spPr>
          <a:xfrm>
            <a:off x="10210712" y="4235075"/>
            <a:ext cx="182413" cy="201403"/>
          </a:xfrm>
          <a:custGeom>
            <a:avLst/>
            <a:gdLst>
              <a:gd name="connsiteX0" fmla="*/ 142875 w 180975"/>
              <a:gd name="connsiteY0" fmla="*/ 0 h 203200"/>
              <a:gd name="connsiteX1" fmla="*/ 146050 w 180975"/>
              <a:gd name="connsiteY1" fmla="*/ 0 h 203200"/>
              <a:gd name="connsiteX2" fmla="*/ 177800 w 180975"/>
              <a:gd name="connsiteY2" fmla="*/ 25400 h 203200"/>
              <a:gd name="connsiteX3" fmla="*/ 171450 w 180975"/>
              <a:gd name="connsiteY3" fmla="*/ 34925 h 203200"/>
              <a:gd name="connsiteX4" fmla="*/ 180975 w 180975"/>
              <a:gd name="connsiteY4" fmla="*/ 47625 h 203200"/>
              <a:gd name="connsiteX5" fmla="*/ 171450 w 180975"/>
              <a:gd name="connsiteY5" fmla="*/ 60325 h 203200"/>
              <a:gd name="connsiteX6" fmla="*/ 165100 w 180975"/>
              <a:gd name="connsiteY6" fmla="*/ 57150 h 203200"/>
              <a:gd name="connsiteX7" fmla="*/ 165100 w 180975"/>
              <a:gd name="connsiteY7" fmla="*/ 63500 h 203200"/>
              <a:gd name="connsiteX8" fmla="*/ 171450 w 180975"/>
              <a:gd name="connsiteY8" fmla="*/ 60325 h 203200"/>
              <a:gd name="connsiteX9" fmla="*/ 165100 w 180975"/>
              <a:gd name="connsiteY9" fmla="*/ 69850 h 203200"/>
              <a:gd name="connsiteX10" fmla="*/ 161925 w 180975"/>
              <a:gd name="connsiteY10" fmla="*/ 63500 h 203200"/>
              <a:gd name="connsiteX11" fmla="*/ 161925 w 180975"/>
              <a:gd name="connsiteY11" fmla="*/ 44450 h 203200"/>
              <a:gd name="connsiteX12" fmla="*/ 152400 w 180975"/>
              <a:gd name="connsiteY12" fmla="*/ 53975 h 203200"/>
              <a:gd name="connsiteX13" fmla="*/ 158750 w 180975"/>
              <a:gd name="connsiteY13" fmla="*/ 53975 h 203200"/>
              <a:gd name="connsiteX14" fmla="*/ 161925 w 180975"/>
              <a:gd name="connsiteY14" fmla="*/ 79375 h 203200"/>
              <a:gd name="connsiteX15" fmla="*/ 152400 w 180975"/>
              <a:gd name="connsiteY15" fmla="*/ 66675 h 203200"/>
              <a:gd name="connsiteX16" fmla="*/ 142875 w 180975"/>
              <a:gd name="connsiteY16" fmla="*/ 63500 h 203200"/>
              <a:gd name="connsiteX17" fmla="*/ 139700 w 180975"/>
              <a:gd name="connsiteY17" fmla="*/ 69850 h 203200"/>
              <a:gd name="connsiteX18" fmla="*/ 149225 w 180975"/>
              <a:gd name="connsiteY18" fmla="*/ 66675 h 203200"/>
              <a:gd name="connsiteX19" fmla="*/ 152400 w 180975"/>
              <a:gd name="connsiteY19" fmla="*/ 76200 h 203200"/>
              <a:gd name="connsiteX20" fmla="*/ 146050 w 180975"/>
              <a:gd name="connsiteY20" fmla="*/ 76200 h 203200"/>
              <a:gd name="connsiteX21" fmla="*/ 155575 w 180975"/>
              <a:gd name="connsiteY21" fmla="*/ 79375 h 203200"/>
              <a:gd name="connsiteX22" fmla="*/ 139700 w 180975"/>
              <a:gd name="connsiteY22" fmla="*/ 82550 h 203200"/>
              <a:gd name="connsiteX23" fmla="*/ 142875 w 180975"/>
              <a:gd name="connsiteY23" fmla="*/ 88900 h 203200"/>
              <a:gd name="connsiteX24" fmla="*/ 146050 w 180975"/>
              <a:gd name="connsiteY24" fmla="*/ 85725 h 203200"/>
              <a:gd name="connsiteX25" fmla="*/ 146050 w 180975"/>
              <a:gd name="connsiteY25" fmla="*/ 95250 h 203200"/>
              <a:gd name="connsiteX26" fmla="*/ 130175 w 180975"/>
              <a:gd name="connsiteY26" fmla="*/ 88900 h 203200"/>
              <a:gd name="connsiteX27" fmla="*/ 149225 w 180975"/>
              <a:gd name="connsiteY27" fmla="*/ 98425 h 203200"/>
              <a:gd name="connsiteX28" fmla="*/ 142875 w 180975"/>
              <a:gd name="connsiteY28" fmla="*/ 104775 h 203200"/>
              <a:gd name="connsiteX29" fmla="*/ 142875 w 180975"/>
              <a:gd name="connsiteY29" fmla="*/ 101600 h 203200"/>
              <a:gd name="connsiteX30" fmla="*/ 136525 w 180975"/>
              <a:gd name="connsiteY30" fmla="*/ 104775 h 203200"/>
              <a:gd name="connsiteX31" fmla="*/ 136525 w 180975"/>
              <a:gd name="connsiteY31" fmla="*/ 98425 h 203200"/>
              <a:gd name="connsiteX32" fmla="*/ 130175 w 180975"/>
              <a:gd name="connsiteY32" fmla="*/ 101600 h 203200"/>
              <a:gd name="connsiteX33" fmla="*/ 126456 w 180975"/>
              <a:gd name="connsiteY33" fmla="*/ 88583 h 203200"/>
              <a:gd name="connsiteX34" fmla="*/ 126456 w 180975"/>
              <a:gd name="connsiteY34" fmla="*/ 88583 h 203200"/>
              <a:gd name="connsiteX35" fmla="*/ 130175 w 180975"/>
              <a:gd name="connsiteY35" fmla="*/ 101601 h 203200"/>
              <a:gd name="connsiteX36" fmla="*/ 117475 w 180975"/>
              <a:gd name="connsiteY36" fmla="*/ 95251 h 203200"/>
              <a:gd name="connsiteX37" fmla="*/ 120650 w 180975"/>
              <a:gd name="connsiteY37" fmla="*/ 98426 h 203200"/>
              <a:gd name="connsiteX38" fmla="*/ 114300 w 180975"/>
              <a:gd name="connsiteY38" fmla="*/ 101601 h 203200"/>
              <a:gd name="connsiteX39" fmla="*/ 123825 w 180975"/>
              <a:gd name="connsiteY39" fmla="*/ 104776 h 203200"/>
              <a:gd name="connsiteX40" fmla="*/ 123825 w 180975"/>
              <a:gd name="connsiteY40" fmla="*/ 111125 h 203200"/>
              <a:gd name="connsiteX41" fmla="*/ 130175 w 180975"/>
              <a:gd name="connsiteY41" fmla="*/ 107950 h 203200"/>
              <a:gd name="connsiteX42" fmla="*/ 130175 w 180975"/>
              <a:gd name="connsiteY42" fmla="*/ 120650 h 203200"/>
              <a:gd name="connsiteX43" fmla="*/ 142875 w 180975"/>
              <a:gd name="connsiteY43" fmla="*/ 111125 h 203200"/>
              <a:gd name="connsiteX44" fmla="*/ 146050 w 180975"/>
              <a:gd name="connsiteY44" fmla="*/ 117475 h 203200"/>
              <a:gd name="connsiteX45" fmla="*/ 142875 w 180975"/>
              <a:gd name="connsiteY45" fmla="*/ 123825 h 203200"/>
              <a:gd name="connsiteX46" fmla="*/ 149225 w 180975"/>
              <a:gd name="connsiteY46" fmla="*/ 117475 h 203200"/>
              <a:gd name="connsiteX47" fmla="*/ 152400 w 180975"/>
              <a:gd name="connsiteY47" fmla="*/ 127000 h 203200"/>
              <a:gd name="connsiteX48" fmla="*/ 152400 w 180975"/>
              <a:gd name="connsiteY48" fmla="*/ 130175 h 203200"/>
              <a:gd name="connsiteX49" fmla="*/ 149225 w 180975"/>
              <a:gd name="connsiteY49" fmla="*/ 123825 h 203200"/>
              <a:gd name="connsiteX50" fmla="*/ 142875 w 180975"/>
              <a:gd name="connsiteY50" fmla="*/ 130175 h 203200"/>
              <a:gd name="connsiteX51" fmla="*/ 136525 w 180975"/>
              <a:gd name="connsiteY51" fmla="*/ 127000 h 203200"/>
              <a:gd name="connsiteX52" fmla="*/ 136525 w 180975"/>
              <a:gd name="connsiteY52" fmla="*/ 130175 h 203200"/>
              <a:gd name="connsiteX53" fmla="*/ 161925 w 180975"/>
              <a:gd name="connsiteY53" fmla="*/ 139700 h 203200"/>
              <a:gd name="connsiteX54" fmla="*/ 149225 w 180975"/>
              <a:gd name="connsiteY54" fmla="*/ 146050 h 203200"/>
              <a:gd name="connsiteX55" fmla="*/ 136525 w 180975"/>
              <a:gd name="connsiteY55" fmla="*/ 136525 h 203200"/>
              <a:gd name="connsiteX56" fmla="*/ 123825 w 180975"/>
              <a:gd name="connsiteY56" fmla="*/ 133350 h 203200"/>
              <a:gd name="connsiteX57" fmla="*/ 155575 w 180975"/>
              <a:gd name="connsiteY57" fmla="*/ 152400 h 203200"/>
              <a:gd name="connsiteX58" fmla="*/ 155575 w 180975"/>
              <a:gd name="connsiteY58" fmla="*/ 161925 h 203200"/>
              <a:gd name="connsiteX59" fmla="*/ 142875 w 180975"/>
              <a:gd name="connsiteY59" fmla="*/ 152400 h 203200"/>
              <a:gd name="connsiteX60" fmla="*/ 133350 w 180975"/>
              <a:gd name="connsiteY60" fmla="*/ 155575 h 203200"/>
              <a:gd name="connsiteX61" fmla="*/ 146050 w 180975"/>
              <a:gd name="connsiteY61" fmla="*/ 158750 h 203200"/>
              <a:gd name="connsiteX62" fmla="*/ 152400 w 180975"/>
              <a:gd name="connsiteY62" fmla="*/ 165100 h 203200"/>
              <a:gd name="connsiteX63" fmla="*/ 149225 w 180975"/>
              <a:gd name="connsiteY63" fmla="*/ 168275 h 203200"/>
              <a:gd name="connsiteX64" fmla="*/ 146050 w 180975"/>
              <a:gd name="connsiteY64" fmla="*/ 165100 h 203200"/>
              <a:gd name="connsiteX65" fmla="*/ 146050 w 180975"/>
              <a:gd name="connsiteY65" fmla="*/ 180975 h 203200"/>
              <a:gd name="connsiteX66" fmla="*/ 152400 w 180975"/>
              <a:gd name="connsiteY66" fmla="*/ 171450 h 203200"/>
              <a:gd name="connsiteX67" fmla="*/ 155575 w 180975"/>
              <a:gd name="connsiteY67" fmla="*/ 177800 h 203200"/>
              <a:gd name="connsiteX68" fmla="*/ 146050 w 180975"/>
              <a:gd name="connsiteY68" fmla="*/ 190500 h 203200"/>
              <a:gd name="connsiteX69" fmla="*/ 155575 w 180975"/>
              <a:gd name="connsiteY69" fmla="*/ 200025 h 203200"/>
              <a:gd name="connsiteX70" fmla="*/ 142875 w 180975"/>
              <a:gd name="connsiteY70" fmla="*/ 203200 h 203200"/>
              <a:gd name="connsiteX71" fmla="*/ 139700 w 180975"/>
              <a:gd name="connsiteY71" fmla="*/ 193675 h 203200"/>
              <a:gd name="connsiteX72" fmla="*/ 133350 w 180975"/>
              <a:gd name="connsiteY72" fmla="*/ 200025 h 203200"/>
              <a:gd name="connsiteX73" fmla="*/ 127000 w 180975"/>
              <a:gd name="connsiteY73" fmla="*/ 196850 h 203200"/>
              <a:gd name="connsiteX74" fmla="*/ 127000 w 180975"/>
              <a:gd name="connsiteY74" fmla="*/ 171450 h 203200"/>
              <a:gd name="connsiteX75" fmla="*/ 117475 w 180975"/>
              <a:gd name="connsiteY75" fmla="*/ 158750 h 203200"/>
              <a:gd name="connsiteX76" fmla="*/ 95250 w 180975"/>
              <a:gd name="connsiteY76" fmla="*/ 146050 h 203200"/>
              <a:gd name="connsiteX77" fmla="*/ 92076 w 180975"/>
              <a:gd name="connsiteY77" fmla="*/ 139701 h 203200"/>
              <a:gd name="connsiteX78" fmla="*/ 92075 w 180975"/>
              <a:gd name="connsiteY78" fmla="*/ 139701 h 203200"/>
              <a:gd name="connsiteX79" fmla="*/ 82550 w 180975"/>
              <a:gd name="connsiteY79" fmla="*/ 136526 h 203200"/>
              <a:gd name="connsiteX80" fmla="*/ 73025 w 180975"/>
              <a:gd name="connsiteY80" fmla="*/ 139701 h 203200"/>
              <a:gd name="connsiteX81" fmla="*/ 31750 w 180975"/>
              <a:gd name="connsiteY81" fmla="*/ 107951 h 203200"/>
              <a:gd name="connsiteX82" fmla="*/ 41276 w 180975"/>
              <a:gd name="connsiteY82" fmla="*/ 105020 h 203200"/>
              <a:gd name="connsiteX83" fmla="*/ 41276 w 180975"/>
              <a:gd name="connsiteY83" fmla="*/ 105019 h 203200"/>
              <a:gd name="connsiteX84" fmla="*/ 31750 w 180975"/>
              <a:gd name="connsiteY84" fmla="*/ 107950 h 203200"/>
              <a:gd name="connsiteX85" fmla="*/ 34925 w 180975"/>
              <a:gd name="connsiteY85" fmla="*/ 79375 h 203200"/>
              <a:gd name="connsiteX86" fmla="*/ 0 w 180975"/>
              <a:gd name="connsiteY86" fmla="*/ 60325 h 203200"/>
              <a:gd name="connsiteX87" fmla="*/ 3175 w 180975"/>
              <a:gd name="connsiteY87" fmla="*/ 60325 h 203200"/>
              <a:gd name="connsiteX88" fmla="*/ 9525 w 180975"/>
              <a:gd name="connsiteY88" fmla="*/ 41275 h 203200"/>
              <a:gd name="connsiteX89" fmla="*/ 38100 w 180975"/>
              <a:gd name="connsiteY89" fmla="*/ 31750 h 203200"/>
              <a:gd name="connsiteX90" fmla="*/ 66675 w 180975"/>
              <a:gd name="connsiteY90" fmla="*/ 22225 h 203200"/>
              <a:gd name="connsiteX91" fmla="*/ 98425 w 180975"/>
              <a:gd name="connsiteY91" fmla="*/ 12700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80975" h="203200">
                <a:moveTo>
                  <a:pt x="142875" y="0"/>
                </a:moveTo>
                <a:lnTo>
                  <a:pt x="146050" y="0"/>
                </a:lnTo>
                <a:lnTo>
                  <a:pt x="177800" y="25400"/>
                </a:lnTo>
                <a:lnTo>
                  <a:pt x="171450" y="34925"/>
                </a:lnTo>
                <a:lnTo>
                  <a:pt x="180975" y="47625"/>
                </a:lnTo>
                <a:lnTo>
                  <a:pt x="171450" y="60325"/>
                </a:lnTo>
                <a:lnTo>
                  <a:pt x="165100" y="57150"/>
                </a:lnTo>
                <a:lnTo>
                  <a:pt x="165100" y="63500"/>
                </a:lnTo>
                <a:lnTo>
                  <a:pt x="171450" y="60325"/>
                </a:lnTo>
                <a:lnTo>
                  <a:pt x="165100" y="69850"/>
                </a:lnTo>
                <a:lnTo>
                  <a:pt x="161925" y="63500"/>
                </a:lnTo>
                <a:lnTo>
                  <a:pt x="161925" y="44450"/>
                </a:lnTo>
                <a:lnTo>
                  <a:pt x="152400" y="53975"/>
                </a:lnTo>
                <a:lnTo>
                  <a:pt x="158750" y="53975"/>
                </a:lnTo>
                <a:lnTo>
                  <a:pt x="161925" y="79375"/>
                </a:lnTo>
                <a:lnTo>
                  <a:pt x="152400" y="66675"/>
                </a:lnTo>
                <a:lnTo>
                  <a:pt x="142875" y="63500"/>
                </a:lnTo>
                <a:lnTo>
                  <a:pt x="139700" y="69850"/>
                </a:lnTo>
                <a:lnTo>
                  <a:pt x="149225" y="66675"/>
                </a:lnTo>
                <a:lnTo>
                  <a:pt x="152400" y="76200"/>
                </a:lnTo>
                <a:lnTo>
                  <a:pt x="146050" y="76200"/>
                </a:lnTo>
                <a:lnTo>
                  <a:pt x="155575" y="79375"/>
                </a:lnTo>
                <a:lnTo>
                  <a:pt x="139700" y="82550"/>
                </a:lnTo>
                <a:lnTo>
                  <a:pt x="142875" y="88900"/>
                </a:lnTo>
                <a:lnTo>
                  <a:pt x="146050" y="85725"/>
                </a:lnTo>
                <a:lnTo>
                  <a:pt x="146050" y="95250"/>
                </a:lnTo>
                <a:lnTo>
                  <a:pt x="130175" y="88900"/>
                </a:lnTo>
                <a:lnTo>
                  <a:pt x="149225" y="98425"/>
                </a:lnTo>
                <a:lnTo>
                  <a:pt x="142875" y="104775"/>
                </a:lnTo>
                <a:lnTo>
                  <a:pt x="142875" y="101600"/>
                </a:lnTo>
                <a:lnTo>
                  <a:pt x="136525" y="104775"/>
                </a:lnTo>
                <a:lnTo>
                  <a:pt x="136525" y="98425"/>
                </a:lnTo>
                <a:lnTo>
                  <a:pt x="130175" y="101600"/>
                </a:lnTo>
                <a:lnTo>
                  <a:pt x="126456" y="88583"/>
                </a:lnTo>
                <a:lnTo>
                  <a:pt x="126456" y="88583"/>
                </a:lnTo>
                <a:lnTo>
                  <a:pt x="130175" y="101601"/>
                </a:lnTo>
                <a:lnTo>
                  <a:pt x="117475" y="95251"/>
                </a:lnTo>
                <a:lnTo>
                  <a:pt x="120650" y="98426"/>
                </a:lnTo>
                <a:lnTo>
                  <a:pt x="114300" y="101601"/>
                </a:lnTo>
                <a:lnTo>
                  <a:pt x="123825" y="104776"/>
                </a:lnTo>
                <a:lnTo>
                  <a:pt x="123825" y="111125"/>
                </a:lnTo>
                <a:lnTo>
                  <a:pt x="130175" y="107950"/>
                </a:lnTo>
                <a:lnTo>
                  <a:pt x="130175" y="120650"/>
                </a:lnTo>
                <a:lnTo>
                  <a:pt x="142875" y="111125"/>
                </a:lnTo>
                <a:lnTo>
                  <a:pt x="146050" y="117475"/>
                </a:lnTo>
                <a:lnTo>
                  <a:pt x="142875" y="123825"/>
                </a:lnTo>
                <a:lnTo>
                  <a:pt x="149225" y="117475"/>
                </a:lnTo>
                <a:lnTo>
                  <a:pt x="152400" y="127000"/>
                </a:lnTo>
                <a:lnTo>
                  <a:pt x="152400" y="130175"/>
                </a:lnTo>
                <a:lnTo>
                  <a:pt x="149225" y="123825"/>
                </a:lnTo>
                <a:lnTo>
                  <a:pt x="142875" y="130175"/>
                </a:lnTo>
                <a:lnTo>
                  <a:pt x="136525" y="127000"/>
                </a:lnTo>
                <a:lnTo>
                  <a:pt x="136525" y="130175"/>
                </a:lnTo>
                <a:lnTo>
                  <a:pt x="161925" y="139700"/>
                </a:lnTo>
                <a:lnTo>
                  <a:pt x="149225" y="146050"/>
                </a:lnTo>
                <a:lnTo>
                  <a:pt x="136525" y="136525"/>
                </a:lnTo>
                <a:lnTo>
                  <a:pt x="123825" y="133350"/>
                </a:lnTo>
                <a:lnTo>
                  <a:pt x="155575" y="152400"/>
                </a:lnTo>
                <a:lnTo>
                  <a:pt x="155575" y="161925"/>
                </a:lnTo>
                <a:lnTo>
                  <a:pt x="142875" y="152400"/>
                </a:lnTo>
                <a:lnTo>
                  <a:pt x="133350" y="155575"/>
                </a:lnTo>
                <a:lnTo>
                  <a:pt x="146050" y="158750"/>
                </a:lnTo>
                <a:lnTo>
                  <a:pt x="152400" y="165100"/>
                </a:lnTo>
                <a:lnTo>
                  <a:pt x="149225" y="168275"/>
                </a:lnTo>
                <a:lnTo>
                  <a:pt x="146050" y="165100"/>
                </a:lnTo>
                <a:lnTo>
                  <a:pt x="146050" y="180975"/>
                </a:lnTo>
                <a:lnTo>
                  <a:pt x="152400" y="171450"/>
                </a:lnTo>
                <a:lnTo>
                  <a:pt x="155575" y="177800"/>
                </a:lnTo>
                <a:lnTo>
                  <a:pt x="146050" y="190500"/>
                </a:lnTo>
                <a:lnTo>
                  <a:pt x="155575" y="200025"/>
                </a:lnTo>
                <a:lnTo>
                  <a:pt x="142875" y="203200"/>
                </a:lnTo>
                <a:lnTo>
                  <a:pt x="139700" y="193675"/>
                </a:lnTo>
                <a:lnTo>
                  <a:pt x="133350" y="200025"/>
                </a:lnTo>
                <a:lnTo>
                  <a:pt x="127000" y="196850"/>
                </a:lnTo>
                <a:lnTo>
                  <a:pt x="127000" y="171450"/>
                </a:lnTo>
                <a:lnTo>
                  <a:pt x="117475" y="158750"/>
                </a:lnTo>
                <a:lnTo>
                  <a:pt x="95250" y="146050"/>
                </a:lnTo>
                <a:lnTo>
                  <a:pt x="92076" y="139701"/>
                </a:lnTo>
                <a:lnTo>
                  <a:pt x="92075" y="139701"/>
                </a:lnTo>
                <a:lnTo>
                  <a:pt x="82550" y="136526"/>
                </a:lnTo>
                <a:lnTo>
                  <a:pt x="73025" y="139701"/>
                </a:lnTo>
                <a:lnTo>
                  <a:pt x="31750" y="107951"/>
                </a:lnTo>
                <a:lnTo>
                  <a:pt x="41276" y="105020"/>
                </a:lnTo>
                <a:lnTo>
                  <a:pt x="41276" y="105019"/>
                </a:lnTo>
                <a:lnTo>
                  <a:pt x="31750" y="107950"/>
                </a:lnTo>
                <a:lnTo>
                  <a:pt x="34925" y="79375"/>
                </a:lnTo>
                <a:lnTo>
                  <a:pt x="0" y="60325"/>
                </a:lnTo>
                <a:lnTo>
                  <a:pt x="3175" y="60325"/>
                </a:lnTo>
                <a:lnTo>
                  <a:pt x="9525" y="41275"/>
                </a:lnTo>
                <a:lnTo>
                  <a:pt x="38100" y="31750"/>
                </a:lnTo>
                <a:lnTo>
                  <a:pt x="66675" y="22225"/>
                </a:lnTo>
                <a:lnTo>
                  <a:pt x="98425" y="12700"/>
                </a:lnTo>
                <a:close/>
              </a:path>
            </a:pathLst>
          </a:custGeom>
          <a:solidFill>
            <a:srgbClr val="C4D79B"/>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en-US"/>
          </a:p>
        </p:txBody>
      </p:sp>
      <p:sp>
        <p:nvSpPr>
          <p:cNvPr id="1814" name="Atlanta">
            <a:extLst>
              <a:ext uri="{FF2B5EF4-FFF2-40B4-BE49-F238E27FC236}">
                <a16:creationId xmlns:a16="http://schemas.microsoft.com/office/drawing/2014/main" xmlns="" id="{00000000-0008-0000-0000-000017030000}"/>
              </a:ext>
            </a:extLst>
          </p:cNvPr>
          <p:cNvSpPr/>
          <p:nvPr/>
        </p:nvSpPr>
        <p:spPr>
          <a:xfrm>
            <a:off x="9231375" y="5473655"/>
            <a:ext cx="342900" cy="345655"/>
          </a:xfrm>
          <a:custGeom>
            <a:avLst/>
            <a:gdLst>
              <a:gd name="connsiteX0" fmla="*/ 161925 w 342900"/>
              <a:gd name="connsiteY0" fmla="*/ 0 h 349250"/>
              <a:gd name="connsiteX1" fmla="*/ 165100 w 342900"/>
              <a:gd name="connsiteY1" fmla="*/ 12700 h 349250"/>
              <a:gd name="connsiteX2" fmla="*/ 180975 w 342900"/>
              <a:gd name="connsiteY2" fmla="*/ 25400 h 349250"/>
              <a:gd name="connsiteX3" fmla="*/ 203200 w 342900"/>
              <a:gd name="connsiteY3" fmla="*/ 28575 h 349250"/>
              <a:gd name="connsiteX4" fmla="*/ 209550 w 342900"/>
              <a:gd name="connsiteY4" fmla="*/ 44450 h 349250"/>
              <a:gd name="connsiteX5" fmla="*/ 215900 w 342900"/>
              <a:gd name="connsiteY5" fmla="*/ 50800 h 349250"/>
              <a:gd name="connsiteX6" fmla="*/ 212725 w 342900"/>
              <a:gd name="connsiteY6" fmla="*/ 63500 h 349250"/>
              <a:gd name="connsiteX7" fmla="*/ 196850 w 342900"/>
              <a:gd name="connsiteY7" fmla="*/ 79375 h 349250"/>
              <a:gd name="connsiteX8" fmla="*/ 231775 w 342900"/>
              <a:gd name="connsiteY8" fmla="*/ 85725 h 349250"/>
              <a:gd name="connsiteX9" fmla="*/ 238125 w 342900"/>
              <a:gd name="connsiteY9" fmla="*/ 79375 h 349250"/>
              <a:gd name="connsiteX10" fmla="*/ 247650 w 342900"/>
              <a:gd name="connsiteY10" fmla="*/ 88900 h 349250"/>
              <a:gd name="connsiteX11" fmla="*/ 276225 w 342900"/>
              <a:gd name="connsiteY11" fmla="*/ 88900 h 349250"/>
              <a:gd name="connsiteX12" fmla="*/ 285750 w 342900"/>
              <a:gd name="connsiteY12" fmla="*/ 101600 h 349250"/>
              <a:gd name="connsiteX13" fmla="*/ 273050 w 342900"/>
              <a:gd name="connsiteY13" fmla="*/ 114300 h 349250"/>
              <a:gd name="connsiteX14" fmla="*/ 295275 w 342900"/>
              <a:gd name="connsiteY14" fmla="*/ 130175 h 349250"/>
              <a:gd name="connsiteX15" fmla="*/ 314325 w 342900"/>
              <a:gd name="connsiteY15" fmla="*/ 149225 h 349250"/>
              <a:gd name="connsiteX16" fmla="*/ 342900 w 342900"/>
              <a:gd name="connsiteY16" fmla="*/ 174625 h 349250"/>
              <a:gd name="connsiteX17" fmla="*/ 342900 w 342900"/>
              <a:gd name="connsiteY17" fmla="*/ 184150 h 349250"/>
              <a:gd name="connsiteX18" fmla="*/ 304800 w 342900"/>
              <a:gd name="connsiteY18" fmla="*/ 200025 h 349250"/>
              <a:gd name="connsiteX19" fmla="*/ 311150 w 342900"/>
              <a:gd name="connsiteY19" fmla="*/ 250825 h 349250"/>
              <a:gd name="connsiteX20" fmla="*/ 269875 w 342900"/>
              <a:gd name="connsiteY20" fmla="*/ 266700 h 349250"/>
              <a:gd name="connsiteX21" fmla="*/ 266700 w 342900"/>
              <a:gd name="connsiteY21" fmla="*/ 257175 h 349250"/>
              <a:gd name="connsiteX22" fmla="*/ 231775 w 342900"/>
              <a:gd name="connsiteY22" fmla="*/ 260350 h 349250"/>
              <a:gd name="connsiteX23" fmla="*/ 238125 w 342900"/>
              <a:gd name="connsiteY23" fmla="*/ 307975 h 349250"/>
              <a:gd name="connsiteX24" fmla="*/ 228600 w 342900"/>
              <a:gd name="connsiteY24" fmla="*/ 314325 h 349250"/>
              <a:gd name="connsiteX25" fmla="*/ 225425 w 342900"/>
              <a:gd name="connsiteY25" fmla="*/ 304800 h 349250"/>
              <a:gd name="connsiteX26" fmla="*/ 203200 w 342900"/>
              <a:gd name="connsiteY26" fmla="*/ 307975 h 349250"/>
              <a:gd name="connsiteX27" fmla="*/ 168275 w 342900"/>
              <a:gd name="connsiteY27" fmla="*/ 314325 h 349250"/>
              <a:gd name="connsiteX28" fmla="*/ 161925 w 342900"/>
              <a:gd name="connsiteY28" fmla="*/ 317500 h 349250"/>
              <a:gd name="connsiteX29" fmla="*/ 168275 w 342900"/>
              <a:gd name="connsiteY29" fmla="*/ 333375 h 349250"/>
              <a:gd name="connsiteX30" fmla="*/ 158750 w 342900"/>
              <a:gd name="connsiteY30" fmla="*/ 342900 h 349250"/>
              <a:gd name="connsiteX31" fmla="*/ 139700 w 342900"/>
              <a:gd name="connsiteY31" fmla="*/ 349250 h 349250"/>
              <a:gd name="connsiteX32" fmla="*/ 111125 w 342900"/>
              <a:gd name="connsiteY32" fmla="*/ 346075 h 349250"/>
              <a:gd name="connsiteX33" fmla="*/ 101600 w 342900"/>
              <a:gd name="connsiteY33" fmla="*/ 285750 h 349250"/>
              <a:gd name="connsiteX34" fmla="*/ 101600 w 342900"/>
              <a:gd name="connsiteY34" fmla="*/ 279400 h 349250"/>
              <a:gd name="connsiteX35" fmla="*/ 88900 w 342900"/>
              <a:gd name="connsiteY35" fmla="*/ 282575 h 349250"/>
              <a:gd name="connsiteX36" fmla="*/ 88900 w 342900"/>
              <a:gd name="connsiteY36" fmla="*/ 282574 h 349250"/>
              <a:gd name="connsiteX37" fmla="*/ 66675 w 342900"/>
              <a:gd name="connsiteY37" fmla="*/ 295274 h 349250"/>
              <a:gd name="connsiteX38" fmla="*/ 63500 w 342900"/>
              <a:gd name="connsiteY38" fmla="*/ 292099 h 349250"/>
              <a:gd name="connsiteX39" fmla="*/ 63500 w 342900"/>
              <a:gd name="connsiteY39" fmla="*/ 298449 h 349250"/>
              <a:gd name="connsiteX40" fmla="*/ 44450 w 342900"/>
              <a:gd name="connsiteY40" fmla="*/ 307974 h 349250"/>
              <a:gd name="connsiteX41" fmla="*/ 28575 w 342900"/>
              <a:gd name="connsiteY41" fmla="*/ 253999 h 349250"/>
              <a:gd name="connsiteX42" fmla="*/ 25400 w 342900"/>
              <a:gd name="connsiteY42" fmla="*/ 244474 h 349250"/>
              <a:gd name="connsiteX43" fmla="*/ 12700 w 342900"/>
              <a:gd name="connsiteY43" fmla="*/ 212724 h 349250"/>
              <a:gd name="connsiteX44" fmla="*/ 0 w 342900"/>
              <a:gd name="connsiteY44" fmla="*/ 168274 h 349250"/>
              <a:gd name="connsiteX45" fmla="*/ 50800 w 342900"/>
              <a:gd name="connsiteY45" fmla="*/ 155574 h 349250"/>
              <a:gd name="connsiteX46" fmla="*/ 50800 w 342900"/>
              <a:gd name="connsiteY46" fmla="*/ 149225 h 349250"/>
              <a:gd name="connsiteX47" fmla="*/ 60325 w 342900"/>
              <a:gd name="connsiteY47" fmla="*/ 146050 h 349250"/>
              <a:gd name="connsiteX48" fmla="*/ 66675 w 342900"/>
              <a:gd name="connsiteY48" fmla="*/ 120650 h 349250"/>
              <a:gd name="connsiteX49" fmla="*/ 47625 w 342900"/>
              <a:gd name="connsiteY49" fmla="*/ 120650 h 349250"/>
              <a:gd name="connsiteX50" fmla="*/ 44450 w 342900"/>
              <a:gd name="connsiteY50" fmla="*/ 63500 h 349250"/>
              <a:gd name="connsiteX51" fmla="*/ 98425 w 342900"/>
              <a:gd name="connsiteY51" fmla="*/ 50800 h 349250"/>
              <a:gd name="connsiteX52" fmla="*/ 92075 w 342900"/>
              <a:gd name="connsiteY52" fmla="*/ 25400 h 349250"/>
              <a:gd name="connsiteX53" fmla="*/ 139700 w 342900"/>
              <a:gd name="connsiteY53" fmla="*/ 12700 h 349250"/>
              <a:gd name="connsiteX54" fmla="*/ 142875 w 342900"/>
              <a:gd name="connsiteY54" fmla="*/ 9525 h 349250"/>
              <a:gd name="connsiteX55" fmla="*/ 155575 w 342900"/>
              <a:gd name="connsiteY55" fmla="*/ 9525 h 349250"/>
              <a:gd name="connsiteX56" fmla="*/ 152400 w 342900"/>
              <a:gd name="connsiteY56" fmla="*/ 3175 h 349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42900" h="349250">
                <a:moveTo>
                  <a:pt x="161925" y="0"/>
                </a:moveTo>
                <a:lnTo>
                  <a:pt x="165100" y="12700"/>
                </a:lnTo>
                <a:lnTo>
                  <a:pt x="180975" y="25400"/>
                </a:lnTo>
                <a:lnTo>
                  <a:pt x="203200" y="28575"/>
                </a:lnTo>
                <a:lnTo>
                  <a:pt x="209550" y="44450"/>
                </a:lnTo>
                <a:lnTo>
                  <a:pt x="215900" y="50800"/>
                </a:lnTo>
                <a:lnTo>
                  <a:pt x="212725" y="63500"/>
                </a:lnTo>
                <a:lnTo>
                  <a:pt x="196850" y="79375"/>
                </a:lnTo>
                <a:lnTo>
                  <a:pt x="231775" y="85725"/>
                </a:lnTo>
                <a:lnTo>
                  <a:pt x="238125" y="79375"/>
                </a:lnTo>
                <a:lnTo>
                  <a:pt x="247650" y="88900"/>
                </a:lnTo>
                <a:lnTo>
                  <a:pt x="276225" y="88900"/>
                </a:lnTo>
                <a:lnTo>
                  <a:pt x="285750" y="101600"/>
                </a:lnTo>
                <a:lnTo>
                  <a:pt x="273050" y="114300"/>
                </a:lnTo>
                <a:lnTo>
                  <a:pt x="295275" y="130175"/>
                </a:lnTo>
                <a:lnTo>
                  <a:pt x="314325" y="149225"/>
                </a:lnTo>
                <a:lnTo>
                  <a:pt x="342900" y="174625"/>
                </a:lnTo>
                <a:lnTo>
                  <a:pt x="342900" y="184150"/>
                </a:lnTo>
                <a:lnTo>
                  <a:pt x="304800" y="200025"/>
                </a:lnTo>
                <a:lnTo>
                  <a:pt x="311150" y="250825"/>
                </a:lnTo>
                <a:lnTo>
                  <a:pt x="269875" y="266700"/>
                </a:lnTo>
                <a:lnTo>
                  <a:pt x="266700" y="257175"/>
                </a:lnTo>
                <a:lnTo>
                  <a:pt x="231775" y="260350"/>
                </a:lnTo>
                <a:lnTo>
                  <a:pt x="238125" y="307975"/>
                </a:lnTo>
                <a:lnTo>
                  <a:pt x="228600" y="314325"/>
                </a:lnTo>
                <a:lnTo>
                  <a:pt x="225425" y="304800"/>
                </a:lnTo>
                <a:lnTo>
                  <a:pt x="203200" y="307975"/>
                </a:lnTo>
                <a:lnTo>
                  <a:pt x="168275" y="314325"/>
                </a:lnTo>
                <a:lnTo>
                  <a:pt x="161925" y="317500"/>
                </a:lnTo>
                <a:lnTo>
                  <a:pt x="168275" y="333375"/>
                </a:lnTo>
                <a:lnTo>
                  <a:pt x="158750" y="342900"/>
                </a:lnTo>
                <a:lnTo>
                  <a:pt x="139700" y="349250"/>
                </a:lnTo>
                <a:lnTo>
                  <a:pt x="111125" y="346075"/>
                </a:lnTo>
                <a:lnTo>
                  <a:pt x="101600" y="285750"/>
                </a:lnTo>
                <a:lnTo>
                  <a:pt x="101600" y="279400"/>
                </a:lnTo>
                <a:lnTo>
                  <a:pt x="88900" y="282575"/>
                </a:lnTo>
                <a:lnTo>
                  <a:pt x="88900" y="282574"/>
                </a:lnTo>
                <a:lnTo>
                  <a:pt x="66675" y="295274"/>
                </a:lnTo>
                <a:lnTo>
                  <a:pt x="63500" y="292099"/>
                </a:lnTo>
                <a:lnTo>
                  <a:pt x="63500" y="298449"/>
                </a:lnTo>
                <a:lnTo>
                  <a:pt x="44450" y="307974"/>
                </a:lnTo>
                <a:lnTo>
                  <a:pt x="28575" y="253999"/>
                </a:lnTo>
                <a:lnTo>
                  <a:pt x="25400" y="244474"/>
                </a:lnTo>
                <a:lnTo>
                  <a:pt x="12700" y="212724"/>
                </a:lnTo>
                <a:lnTo>
                  <a:pt x="0" y="168274"/>
                </a:lnTo>
                <a:lnTo>
                  <a:pt x="50800" y="155574"/>
                </a:lnTo>
                <a:lnTo>
                  <a:pt x="50800" y="149225"/>
                </a:lnTo>
                <a:lnTo>
                  <a:pt x="60325" y="146050"/>
                </a:lnTo>
                <a:lnTo>
                  <a:pt x="66675" y="120650"/>
                </a:lnTo>
                <a:lnTo>
                  <a:pt x="47625" y="120650"/>
                </a:lnTo>
                <a:lnTo>
                  <a:pt x="44450" y="63500"/>
                </a:lnTo>
                <a:lnTo>
                  <a:pt x="98425" y="50800"/>
                </a:lnTo>
                <a:lnTo>
                  <a:pt x="92075" y="25400"/>
                </a:lnTo>
                <a:lnTo>
                  <a:pt x="139700" y="12700"/>
                </a:lnTo>
                <a:lnTo>
                  <a:pt x="142875" y="9525"/>
                </a:lnTo>
                <a:lnTo>
                  <a:pt x="155575" y="9525"/>
                </a:lnTo>
                <a:lnTo>
                  <a:pt x="152400" y="3175"/>
                </a:lnTo>
                <a:close/>
              </a:path>
            </a:pathLst>
          </a:custGeom>
          <a:solidFill>
            <a:srgbClr val="76933C"/>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en-US"/>
          </a:p>
        </p:txBody>
      </p:sp>
      <p:sp>
        <p:nvSpPr>
          <p:cNvPr id="1815" name="Lafayette, LA">
            <a:extLst>
              <a:ext uri="{FF2B5EF4-FFF2-40B4-BE49-F238E27FC236}">
                <a16:creationId xmlns:a16="http://schemas.microsoft.com/office/drawing/2014/main" xmlns="" id="{00000000-0008-0000-0000-00001B030000}"/>
              </a:ext>
            </a:extLst>
          </p:cNvPr>
          <p:cNvSpPr/>
          <p:nvPr/>
        </p:nvSpPr>
        <p:spPr>
          <a:xfrm>
            <a:off x="8118836" y="6413994"/>
            <a:ext cx="279400" cy="228181"/>
          </a:xfrm>
          <a:custGeom>
            <a:avLst/>
            <a:gdLst>
              <a:gd name="connsiteX0" fmla="*/ 279400 w 279400"/>
              <a:gd name="connsiteY0" fmla="*/ 225424 h 231774"/>
              <a:gd name="connsiteX1" fmla="*/ 279400 w 279400"/>
              <a:gd name="connsiteY1" fmla="*/ 231774 h 231774"/>
              <a:gd name="connsiteX2" fmla="*/ 273050 w 279400"/>
              <a:gd name="connsiteY2" fmla="*/ 231774 h 231774"/>
              <a:gd name="connsiteX3" fmla="*/ 260350 w 279400"/>
              <a:gd name="connsiteY3" fmla="*/ 203199 h 231774"/>
              <a:gd name="connsiteX4" fmla="*/ 266700 w 279400"/>
              <a:gd name="connsiteY4" fmla="*/ 212724 h 231774"/>
              <a:gd name="connsiteX5" fmla="*/ 273050 w 279400"/>
              <a:gd name="connsiteY5" fmla="*/ 212724 h 231774"/>
              <a:gd name="connsiteX6" fmla="*/ 273050 w 279400"/>
              <a:gd name="connsiteY6" fmla="*/ 222249 h 231774"/>
              <a:gd name="connsiteX7" fmla="*/ 266700 w 279400"/>
              <a:gd name="connsiteY7" fmla="*/ 215899 h 231774"/>
              <a:gd name="connsiteX8" fmla="*/ 269875 w 279400"/>
              <a:gd name="connsiteY8" fmla="*/ 225424 h 231774"/>
              <a:gd name="connsiteX9" fmla="*/ 276225 w 279400"/>
              <a:gd name="connsiteY9" fmla="*/ 225424 h 231774"/>
              <a:gd name="connsiteX10" fmla="*/ 273050 w 279400"/>
              <a:gd name="connsiteY10" fmla="*/ 231774 h 231774"/>
              <a:gd name="connsiteX11" fmla="*/ 257175 w 279400"/>
              <a:gd name="connsiteY11" fmla="*/ 231774 h 231774"/>
              <a:gd name="connsiteX12" fmla="*/ 241300 w 279400"/>
              <a:gd name="connsiteY12" fmla="*/ 212724 h 231774"/>
              <a:gd name="connsiteX13" fmla="*/ 250825 w 279400"/>
              <a:gd name="connsiteY13" fmla="*/ 215899 h 231774"/>
              <a:gd name="connsiteX14" fmla="*/ 146050 w 279400"/>
              <a:gd name="connsiteY14" fmla="*/ 165099 h 231774"/>
              <a:gd name="connsiteX15" fmla="*/ 165100 w 279400"/>
              <a:gd name="connsiteY15" fmla="*/ 171449 h 231774"/>
              <a:gd name="connsiteX16" fmla="*/ 168275 w 279400"/>
              <a:gd name="connsiteY16" fmla="*/ 177799 h 231774"/>
              <a:gd name="connsiteX17" fmla="*/ 180975 w 279400"/>
              <a:gd name="connsiteY17" fmla="*/ 174624 h 231774"/>
              <a:gd name="connsiteX18" fmla="*/ 171450 w 279400"/>
              <a:gd name="connsiteY18" fmla="*/ 190499 h 231774"/>
              <a:gd name="connsiteX19" fmla="*/ 161925 w 279400"/>
              <a:gd name="connsiteY19" fmla="*/ 196849 h 231774"/>
              <a:gd name="connsiteX20" fmla="*/ 123825 w 279400"/>
              <a:gd name="connsiteY20" fmla="*/ 180974 h 231774"/>
              <a:gd name="connsiteX21" fmla="*/ 155575 w 279400"/>
              <a:gd name="connsiteY21" fmla="*/ 0 h 231774"/>
              <a:gd name="connsiteX22" fmla="*/ 165100 w 279400"/>
              <a:gd name="connsiteY22" fmla="*/ 0 h 231774"/>
              <a:gd name="connsiteX23" fmla="*/ 177800 w 279400"/>
              <a:gd name="connsiteY23" fmla="*/ 9525 h 231774"/>
              <a:gd name="connsiteX24" fmla="*/ 174625 w 279400"/>
              <a:gd name="connsiteY24" fmla="*/ 22225 h 231774"/>
              <a:gd name="connsiteX25" fmla="*/ 187325 w 279400"/>
              <a:gd name="connsiteY25" fmla="*/ 44450 h 231774"/>
              <a:gd name="connsiteX26" fmla="*/ 206375 w 279400"/>
              <a:gd name="connsiteY26" fmla="*/ 47625 h 231774"/>
              <a:gd name="connsiteX27" fmla="*/ 209550 w 279400"/>
              <a:gd name="connsiteY27" fmla="*/ 69850 h 231774"/>
              <a:gd name="connsiteX28" fmla="*/ 222250 w 279400"/>
              <a:gd name="connsiteY28" fmla="*/ 69850 h 231774"/>
              <a:gd name="connsiteX29" fmla="*/ 228599 w 279400"/>
              <a:gd name="connsiteY29" fmla="*/ 76199 h 231774"/>
              <a:gd name="connsiteX30" fmla="*/ 228600 w 279400"/>
              <a:gd name="connsiteY30" fmla="*/ 76199 h 231774"/>
              <a:gd name="connsiteX31" fmla="*/ 244475 w 279400"/>
              <a:gd name="connsiteY31" fmla="*/ 76199 h 231774"/>
              <a:gd name="connsiteX32" fmla="*/ 250825 w 279400"/>
              <a:gd name="connsiteY32" fmla="*/ 82549 h 231774"/>
              <a:gd name="connsiteX33" fmla="*/ 247650 w 279400"/>
              <a:gd name="connsiteY33" fmla="*/ 92074 h 231774"/>
              <a:gd name="connsiteX34" fmla="*/ 257175 w 279400"/>
              <a:gd name="connsiteY34" fmla="*/ 111124 h 231774"/>
              <a:gd name="connsiteX35" fmla="*/ 276225 w 279400"/>
              <a:gd name="connsiteY35" fmla="*/ 120649 h 231774"/>
              <a:gd name="connsiteX36" fmla="*/ 276225 w 279400"/>
              <a:gd name="connsiteY36" fmla="*/ 136524 h 231774"/>
              <a:gd name="connsiteX37" fmla="*/ 231775 w 279400"/>
              <a:gd name="connsiteY37" fmla="*/ 133349 h 231774"/>
              <a:gd name="connsiteX38" fmla="*/ 222250 w 279400"/>
              <a:gd name="connsiteY38" fmla="*/ 107949 h 231774"/>
              <a:gd name="connsiteX39" fmla="*/ 209550 w 279400"/>
              <a:gd name="connsiteY39" fmla="*/ 98424 h 231774"/>
              <a:gd name="connsiteX40" fmla="*/ 187325 w 279400"/>
              <a:gd name="connsiteY40" fmla="*/ 101599 h 231774"/>
              <a:gd name="connsiteX41" fmla="*/ 149225 w 279400"/>
              <a:gd name="connsiteY41" fmla="*/ 146049 h 231774"/>
              <a:gd name="connsiteX42" fmla="*/ 146050 w 279400"/>
              <a:gd name="connsiteY42" fmla="*/ 142874 h 231774"/>
              <a:gd name="connsiteX43" fmla="*/ 149225 w 279400"/>
              <a:gd name="connsiteY43" fmla="*/ 133349 h 231774"/>
              <a:gd name="connsiteX44" fmla="*/ 155575 w 279400"/>
              <a:gd name="connsiteY44" fmla="*/ 136524 h 231774"/>
              <a:gd name="connsiteX45" fmla="*/ 152400 w 279400"/>
              <a:gd name="connsiteY45" fmla="*/ 130174 h 231774"/>
              <a:gd name="connsiteX46" fmla="*/ 130175 w 279400"/>
              <a:gd name="connsiteY46" fmla="*/ 130174 h 231774"/>
              <a:gd name="connsiteX47" fmla="*/ 130175 w 279400"/>
              <a:gd name="connsiteY47" fmla="*/ 136524 h 231774"/>
              <a:gd name="connsiteX48" fmla="*/ 104775 w 279400"/>
              <a:gd name="connsiteY48" fmla="*/ 152399 h 231774"/>
              <a:gd name="connsiteX49" fmla="*/ 104775 w 279400"/>
              <a:gd name="connsiteY49" fmla="*/ 146049 h 231774"/>
              <a:gd name="connsiteX50" fmla="*/ 92075 w 279400"/>
              <a:gd name="connsiteY50" fmla="*/ 149224 h 231774"/>
              <a:gd name="connsiteX51" fmla="*/ 101600 w 279400"/>
              <a:gd name="connsiteY51" fmla="*/ 158749 h 231774"/>
              <a:gd name="connsiteX52" fmla="*/ 111125 w 279400"/>
              <a:gd name="connsiteY52" fmla="*/ 158749 h 231774"/>
              <a:gd name="connsiteX53" fmla="*/ 104775 w 279400"/>
              <a:gd name="connsiteY53" fmla="*/ 165099 h 231774"/>
              <a:gd name="connsiteX54" fmla="*/ 111125 w 279400"/>
              <a:gd name="connsiteY54" fmla="*/ 171449 h 231774"/>
              <a:gd name="connsiteX55" fmla="*/ 127000 w 279400"/>
              <a:gd name="connsiteY55" fmla="*/ 171449 h 231774"/>
              <a:gd name="connsiteX56" fmla="*/ 117475 w 279400"/>
              <a:gd name="connsiteY56" fmla="*/ 174624 h 231774"/>
              <a:gd name="connsiteX57" fmla="*/ 123825 w 279400"/>
              <a:gd name="connsiteY57" fmla="*/ 177799 h 231774"/>
              <a:gd name="connsiteX58" fmla="*/ 104775 w 279400"/>
              <a:gd name="connsiteY58" fmla="*/ 180974 h 231774"/>
              <a:gd name="connsiteX59" fmla="*/ 82550 w 279400"/>
              <a:gd name="connsiteY59" fmla="*/ 190499 h 231774"/>
              <a:gd name="connsiteX60" fmla="*/ 28575 w 279400"/>
              <a:gd name="connsiteY60" fmla="*/ 187324 h 231774"/>
              <a:gd name="connsiteX61" fmla="*/ 19050 w 279400"/>
              <a:gd name="connsiteY61" fmla="*/ 101599 h 231774"/>
              <a:gd name="connsiteX62" fmla="*/ 0 w 279400"/>
              <a:gd name="connsiteY62" fmla="*/ 101599 h 231774"/>
              <a:gd name="connsiteX63" fmla="*/ 19050 w 279400"/>
              <a:gd name="connsiteY63" fmla="*/ 92074 h 231774"/>
              <a:gd name="connsiteX64" fmla="*/ 22225 w 279400"/>
              <a:gd name="connsiteY64" fmla="*/ 69849 h 231774"/>
              <a:gd name="connsiteX65" fmla="*/ 15875 w 279400"/>
              <a:gd name="connsiteY65" fmla="*/ 63499 h 231774"/>
              <a:gd name="connsiteX66" fmla="*/ 12700 w 279400"/>
              <a:gd name="connsiteY66" fmla="*/ 34924 h 231774"/>
              <a:gd name="connsiteX67" fmla="*/ 19050 w 279400"/>
              <a:gd name="connsiteY67" fmla="*/ 28574 h 231774"/>
              <a:gd name="connsiteX68" fmla="*/ 12700 w 279400"/>
              <a:gd name="connsiteY68" fmla="*/ 15874 h 231774"/>
              <a:gd name="connsiteX69" fmla="*/ 34925 w 279400"/>
              <a:gd name="connsiteY69" fmla="*/ 12699 h 231774"/>
              <a:gd name="connsiteX70" fmla="*/ 76200 w 279400"/>
              <a:gd name="connsiteY70" fmla="*/ 9524 h 231774"/>
              <a:gd name="connsiteX71" fmla="*/ 76200 w 279400"/>
              <a:gd name="connsiteY71" fmla="*/ 19049 h 231774"/>
              <a:gd name="connsiteX72" fmla="*/ 88900 w 279400"/>
              <a:gd name="connsiteY72" fmla="*/ 19049 h 231774"/>
              <a:gd name="connsiteX73" fmla="*/ 95250 w 279400"/>
              <a:gd name="connsiteY73" fmla="*/ 44449 h 231774"/>
              <a:gd name="connsiteX74" fmla="*/ 107950 w 279400"/>
              <a:gd name="connsiteY74" fmla="*/ 28574 h 231774"/>
              <a:gd name="connsiteX75" fmla="*/ 120650 w 279400"/>
              <a:gd name="connsiteY75" fmla="*/ 28574 h 231774"/>
              <a:gd name="connsiteX76" fmla="*/ 120651 w 279400"/>
              <a:gd name="connsiteY76" fmla="*/ 28574 h 231774"/>
              <a:gd name="connsiteX77" fmla="*/ 123825 w 279400"/>
              <a:gd name="connsiteY77" fmla="*/ 19050 h 231774"/>
              <a:gd name="connsiteX78" fmla="*/ 171450 w 279400"/>
              <a:gd name="connsiteY78" fmla="*/ 19050 h 231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79400" h="231774">
                <a:moveTo>
                  <a:pt x="279400" y="225424"/>
                </a:moveTo>
                <a:lnTo>
                  <a:pt x="279400" y="231774"/>
                </a:lnTo>
                <a:lnTo>
                  <a:pt x="273050" y="231774"/>
                </a:lnTo>
                <a:close/>
                <a:moveTo>
                  <a:pt x="260350" y="203199"/>
                </a:moveTo>
                <a:lnTo>
                  <a:pt x="266700" y="212724"/>
                </a:lnTo>
                <a:lnTo>
                  <a:pt x="273050" y="212724"/>
                </a:lnTo>
                <a:lnTo>
                  <a:pt x="273050" y="222249"/>
                </a:lnTo>
                <a:lnTo>
                  <a:pt x="266700" y="215899"/>
                </a:lnTo>
                <a:lnTo>
                  <a:pt x="269875" y="225424"/>
                </a:lnTo>
                <a:lnTo>
                  <a:pt x="276225" y="225424"/>
                </a:lnTo>
                <a:lnTo>
                  <a:pt x="273050" y="231774"/>
                </a:lnTo>
                <a:lnTo>
                  <a:pt x="257175" y="231774"/>
                </a:lnTo>
                <a:lnTo>
                  <a:pt x="241300" y="212724"/>
                </a:lnTo>
                <a:lnTo>
                  <a:pt x="250825" y="215899"/>
                </a:lnTo>
                <a:close/>
                <a:moveTo>
                  <a:pt x="146050" y="165099"/>
                </a:moveTo>
                <a:lnTo>
                  <a:pt x="165100" y="171449"/>
                </a:lnTo>
                <a:lnTo>
                  <a:pt x="168275" y="177799"/>
                </a:lnTo>
                <a:lnTo>
                  <a:pt x="180975" y="174624"/>
                </a:lnTo>
                <a:lnTo>
                  <a:pt x="171450" y="190499"/>
                </a:lnTo>
                <a:lnTo>
                  <a:pt x="161925" y="196849"/>
                </a:lnTo>
                <a:lnTo>
                  <a:pt x="123825" y="180974"/>
                </a:lnTo>
                <a:close/>
                <a:moveTo>
                  <a:pt x="155575" y="0"/>
                </a:moveTo>
                <a:lnTo>
                  <a:pt x="165100" y="0"/>
                </a:lnTo>
                <a:lnTo>
                  <a:pt x="177800" y="9525"/>
                </a:lnTo>
                <a:lnTo>
                  <a:pt x="174625" y="22225"/>
                </a:lnTo>
                <a:lnTo>
                  <a:pt x="187325" y="44450"/>
                </a:lnTo>
                <a:lnTo>
                  <a:pt x="206375" y="47625"/>
                </a:lnTo>
                <a:lnTo>
                  <a:pt x="209550" y="69850"/>
                </a:lnTo>
                <a:lnTo>
                  <a:pt x="222250" y="69850"/>
                </a:lnTo>
                <a:lnTo>
                  <a:pt x="228599" y="76199"/>
                </a:lnTo>
                <a:lnTo>
                  <a:pt x="228600" y="76199"/>
                </a:lnTo>
                <a:lnTo>
                  <a:pt x="244475" y="76199"/>
                </a:lnTo>
                <a:lnTo>
                  <a:pt x="250825" y="82549"/>
                </a:lnTo>
                <a:lnTo>
                  <a:pt x="247650" y="92074"/>
                </a:lnTo>
                <a:lnTo>
                  <a:pt x="257175" y="111124"/>
                </a:lnTo>
                <a:lnTo>
                  <a:pt x="276225" y="120649"/>
                </a:lnTo>
                <a:lnTo>
                  <a:pt x="276225" y="136524"/>
                </a:lnTo>
                <a:lnTo>
                  <a:pt x="231775" y="133349"/>
                </a:lnTo>
                <a:lnTo>
                  <a:pt x="222250" y="107949"/>
                </a:lnTo>
                <a:lnTo>
                  <a:pt x="209550" y="98424"/>
                </a:lnTo>
                <a:lnTo>
                  <a:pt x="187325" y="101599"/>
                </a:lnTo>
                <a:lnTo>
                  <a:pt x="149225" y="146049"/>
                </a:lnTo>
                <a:lnTo>
                  <a:pt x="146050" y="142874"/>
                </a:lnTo>
                <a:lnTo>
                  <a:pt x="149225" y="133349"/>
                </a:lnTo>
                <a:lnTo>
                  <a:pt x="155575" y="136524"/>
                </a:lnTo>
                <a:lnTo>
                  <a:pt x="152400" y="130174"/>
                </a:lnTo>
                <a:lnTo>
                  <a:pt x="130175" y="130174"/>
                </a:lnTo>
                <a:lnTo>
                  <a:pt x="130175" y="136524"/>
                </a:lnTo>
                <a:lnTo>
                  <a:pt x="104775" y="152399"/>
                </a:lnTo>
                <a:lnTo>
                  <a:pt x="104775" y="146049"/>
                </a:lnTo>
                <a:lnTo>
                  <a:pt x="92075" y="149224"/>
                </a:lnTo>
                <a:lnTo>
                  <a:pt x="101600" y="158749"/>
                </a:lnTo>
                <a:lnTo>
                  <a:pt x="111125" y="158749"/>
                </a:lnTo>
                <a:lnTo>
                  <a:pt x="104775" y="165099"/>
                </a:lnTo>
                <a:lnTo>
                  <a:pt x="111125" y="171449"/>
                </a:lnTo>
                <a:lnTo>
                  <a:pt x="127000" y="171449"/>
                </a:lnTo>
                <a:lnTo>
                  <a:pt x="117475" y="174624"/>
                </a:lnTo>
                <a:lnTo>
                  <a:pt x="123825" y="177799"/>
                </a:lnTo>
                <a:lnTo>
                  <a:pt x="104775" y="180974"/>
                </a:lnTo>
                <a:lnTo>
                  <a:pt x="82550" y="190499"/>
                </a:lnTo>
                <a:lnTo>
                  <a:pt x="28575" y="187324"/>
                </a:lnTo>
                <a:lnTo>
                  <a:pt x="19050" y="101599"/>
                </a:lnTo>
                <a:lnTo>
                  <a:pt x="0" y="101599"/>
                </a:lnTo>
                <a:lnTo>
                  <a:pt x="19050" y="92074"/>
                </a:lnTo>
                <a:lnTo>
                  <a:pt x="22225" y="69849"/>
                </a:lnTo>
                <a:lnTo>
                  <a:pt x="15875" y="63499"/>
                </a:lnTo>
                <a:lnTo>
                  <a:pt x="12700" y="34924"/>
                </a:lnTo>
                <a:lnTo>
                  <a:pt x="19050" y="28574"/>
                </a:lnTo>
                <a:lnTo>
                  <a:pt x="12700" y="15874"/>
                </a:lnTo>
                <a:lnTo>
                  <a:pt x="34925" y="12699"/>
                </a:lnTo>
                <a:lnTo>
                  <a:pt x="76200" y="9524"/>
                </a:lnTo>
                <a:lnTo>
                  <a:pt x="76200" y="19049"/>
                </a:lnTo>
                <a:lnTo>
                  <a:pt x="88900" y="19049"/>
                </a:lnTo>
                <a:lnTo>
                  <a:pt x="95250" y="44449"/>
                </a:lnTo>
                <a:lnTo>
                  <a:pt x="107950" y="28574"/>
                </a:lnTo>
                <a:lnTo>
                  <a:pt x="120650" y="28574"/>
                </a:lnTo>
                <a:lnTo>
                  <a:pt x="120651" y="28574"/>
                </a:lnTo>
                <a:lnTo>
                  <a:pt x="123825" y="19050"/>
                </a:lnTo>
                <a:lnTo>
                  <a:pt x="171450" y="19050"/>
                </a:lnTo>
                <a:close/>
              </a:path>
            </a:pathLst>
          </a:custGeom>
          <a:solidFill>
            <a:srgbClr val="C4D79B"/>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en-US"/>
          </a:p>
        </p:txBody>
      </p:sp>
      <p:sp>
        <p:nvSpPr>
          <p:cNvPr id="1816" name="New Orleans-Metairie, LA">
            <a:extLst>
              <a:ext uri="{FF2B5EF4-FFF2-40B4-BE49-F238E27FC236}">
                <a16:creationId xmlns:a16="http://schemas.microsoft.com/office/drawing/2014/main" xmlns="" id="{00000000-0008-0000-0000-00001C030000}"/>
              </a:ext>
            </a:extLst>
          </p:cNvPr>
          <p:cNvSpPr/>
          <p:nvPr/>
        </p:nvSpPr>
        <p:spPr>
          <a:xfrm>
            <a:off x="8414111" y="6347319"/>
            <a:ext cx="341163" cy="320256"/>
          </a:xfrm>
          <a:custGeom>
            <a:avLst/>
            <a:gdLst>
              <a:gd name="connsiteX0" fmla="*/ 285752 w 339727"/>
              <a:gd name="connsiteY0" fmla="*/ 295277 h 323852"/>
              <a:gd name="connsiteX1" fmla="*/ 292102 w 339727"/>
              <a:gd name="connsiteY1" fmla="*/ 298452 h 323852"/>
              <a:gd name="connsiteX2" fmla="*/ 279402 w 339727"/>
              <a:gd name="connsiteY2" fmla="*/ 323852 h 323852"/>
              <a:gd name="connsiteX3" fmla="*/ 288927 w 339727"/>
              <a:gd name="connsiteY3" fmla="*/ 298452 h 323852"/>
              <a:gd name="connsiteX4" fmla="*/ 161715 w 339727"/>
              <a:gd name="connsiteY4" fmla="*/ 188598 h 323852"/>
              <a:gd name="connsiteX5" fmla="*/ 161927 w 339727"/>
              <a:gd name="connsiteY5" fmla="*/ 188916 h 323852"/>
              <a:gd name="connsiteX6" fmla="*/ 161927 w 339727"/>
              <a:gd name="connsiteY6" fmla="*/ 188915 h 323852"/>
              <a:gd name="connsiteX7" fmla="*/ 161716 w 339727"/>
              <a:gd name="connsiteY7" fmla="*/ 188598 h 323852"/>
              <a:gd name="connsiteX8" fmla="*/ 244477 w 339727"/>
              <a:gd name="connsiteY8" fmla="*/ 174626 h 323852"/>
              <a:gd name="connsiteX9" fmla="*/ 250827 w 339727"/>
              <a:gd name="connsiteY9" fmla="*/ 177801 h 323852"/>
              <a:gd name="connsiteX10" fmla="*/ 244477 w 339727"/>
              <a:gd name="connsiteY10" fmla="*/ 177801 h 323852"/>
              <a:gd name="connsiteX11" fmla="*/ 260352 w 339727"/>
              <a:gd name="connsiteY11" fmla="*/ 171451 h 323852"/>
              <a:gd name="connsiteX12" fmla="*/ 260352 w 339727"/>
              <a:gd name="connsiteY12" fmla="*/ 177801 h 323852"/>
              <a:gd name="connsiteX13" fmla="*/ 257177 w 339727"/>
              <a:gd name="connsiteY13" fmla="*/ 177801 h 323852"/>
              <a:gd name="connsiteX14" fmla="*/ 257177 w 339727"/>
              <a:gd name="connsiteY14" fmla="*/ 184151 h 323852"/>
              <a:gd name="connsiteX15" fmla="*/ 250827 w 339727"/>
              <a:gd name="connsiteY15" fmla="*/ 174626 h 323852"/>
              <a:gd name="connsiteX16" fmla="*/ 257177 w 339727"/>
              <a:gd name="connsiteY16" fmla="*/ 155576 h 323852"/>
              <a:gd name="connsiteX17" fmla="*/ 273052 w 339727"/>
              <a:gd name="connsiteY17" fmla="*/ 158751 h 323852"/>
              <a:gd name="connsiteX18" fmla="*/ 266702 w 339727"/>
              <a:gd name="connsiteY18" fmla="*/ 158751 h 323852"/>
              <a:gd name="connsiteX19" fmla="*/ 260352 w 339727"/>
              <a:gd name="connsiteY19" fmla="*/ 165101 h 323852"/>
              <a:gd name="connsiteX20" fmla="*/ 282577 w 339727"/>
              <a:gd name="connsiteY20" fmla="*/ 152401 h 323852"/>
              <a:gd name="connsiteX21" fmla="*/ 282577 w 339727"/>
              <a:gd name="connsiteY21" fmla="*/ 161926 h 323852"/>
              <a:gd name="connsiteX22" fmla="*/ 269877 w 339727"/>
              <a:gd name="connsiteY22" fmla="*/ 155576 h 323852"/>
              <a:gd name="connsiteX23" fmla="*/ 279402 w 339727"/>
              <a:gd name="connsiteY23" fmla="*/ 158751 h 323852"/>
              <a:gd name="connsiteX24" fmla="*/ 174626 w 339727"/>
              <a:gd name="connsiteY24" fmla="*/ 142876 h 323852"/>
              <a:gd name="connsiteX25" fmla="*/ 175619 w 339727"/>
              <a:gd name="connsiteY25" fmla="*/ 146847 h 323852"/>
              <a:gd name="connsiteX26" fmla="*/ 175620 w 339727"/>
              <a:gd name="connsiteY26" fmla="*/ 146847 h 323852"/>
              <a:gd name="connsiteX27" fmla="*/ 174627 w 339727"/>
              <a:gd name="connsiteY27" fmla="*/ 142876 h 323852"/>
              <a:gd name="connsiteX28" fmla="*/ 266702 w 339727"/>
              <a:gd name="connsiteY28" fmla="*/ 139701 h 323852"/>
              <a:gd name="connsiteX29" fmla="*/ 273052 w 339727"/>
              <a:gd name="connsiteY29" fmla="*/ 139701 h 323852"/>
              <a:gd name="connsiteX30" fmla="*/ 266702 w 339727"/>
              <a:gd name="connsiteY30" fmla="*/ 146051 h 323852"/>
              <a:gd name="connsiteX31" fmla="*/ 269877 w 339727"/>
              <a:gd name="connsiteY31" fmla="*/ 146051 h 323852"/>
              <a:gd name="connsiteX32" fmla="*/ 260352 w 339727"/>
              <a:gd name="connsiteY32" fmla="*/ 152401 h 323852"/>
              <a:gd name="connsiteX33" fmla="*/ 257177 w 339727"/>
              <a:gd name="connsiteY33" fmla="*/ 142876 h 323852"/>
              <a:gd name="connsiteX34" fmla="*/ 288927 w 339727"/>
              <a:gd name="connsiteY34" fmla="*/ 123826 h 323852"/>
              <a:gd name="connsiteX35" fmla="*/ 288927 w 339727"/>
              <a:gd name="connsiteY35" fmla="*/ 130176 h 323852"/>
              <a:gd name="connsiteX36" fmla="*/ 279402 w 339727"/>
              <a:gd name="connsiteY36" fmla="*/ 130176 h 323852"/>
              <a:gd name="connsiteX37" fmla="*/ 260352 w 339727"/>
              <a:gd name="connsiteY37" fmla="*/ 107951 h 323852"/>
              <a:gd name="connsiteX38" fmla="*/ 263527 w 339727"/>
              <a:gd name="connsiteY38" fmla="*/ 111126 h 323852"/>
              <a:gd name="connsiteX39" fmla="*/ 257177 w 339727"/>
              <a:gd name="connsiteY39" fmla="*/ 111126 h 323852"/>
              <a:gd name="connsiteX40" fmla="*/ 273052 w 339727"/>
              <a:gd name="connsiteY40" fmla="*/ 104776 h 323852"/>
              <a:gd name="connsiteX41" fmla="*/ 269877 w 339727"/>
              <a:gd name="connsiteY41" fmla="*/ 111126 h 323852"/>
              <a:gd name="connsiteX42" fmla="*/ 266702 w 339727"/>
              <a:gd name="connsiteY42" fmla="*/ 107951 h 323852"/>
              <a:gd name="connsiteX43" fmla="*/ 244477 w 339727"/>
              <a:gd name="connsiteY43" fmla="*/ 104776 h 323852"/>
              <a:gd name="connsiteX44" fmla="*/ 247652 w 339727"/>
              <a:gd name="connsiteY44" fmla="*/ 107951 h 323852"/>
              <a:gd name="connsiteX45" fmla="*/ 244477 w 339727"/>
              <a:gd name="connsiteY45" fmla="*/ 114301 h 323852"/>
              <a:gd name="connsiteX46" fmla="*/ 282577 w 339727"/>
              <a:gd name="connsiteY46" fmla="*/ 92076 h 323852"/>
              <a:gd name="connsiteX47" fmla="*/ 280309 w 339727"/>
              <a:gd name="connsiteY47" fmla="*/ 101147 h 323852"/>
              <a:gd name="connsiteX48" fmla="*/ 285752 w 339727"/>
              <a:gd name="connsiteY48" fmla="*/ 98426 h 323852"/>
              <a:gd name="connsiteX49" fmla="*/ 282577 w 339727"/>
              <a:gd name="connsiteY49" fmla="*/ 101601 h 323852"/>
              <a:gd name="connsiteX50" fmla="*/ 288927 w 339727"/>
              <a:gd name="connsiteY50" fmla="*/ 104776 h 323852"/>
              <a:gd name="connsiteX51" fmla="*/ 288927 w 339727"/>
              <a:gd name="connsiteY51" fmla="*/ 101601 h 323852"/>
              <a:gd name="connsiteX52" fmla="*/ 292102 w 339727"/>
              <a:gd name="connsiteY52" fmla="*/ 107951 h 323852"/>
              <a:gd name="connsiteX53" fmla="*/ 285752 w 339727"/>
              <a:gd name="connsiteY53" fmla="*/ 111126 h 323852"/>
              <a:gd name="connsiteX54" fmla="*/ 279980 w 339727"/>
              <a:gd name="connsiteY54" fmla="*/ 102467 h 323852"/>
              <a:gd name="connsiteX55" fmla="*/ 279402 w 339727"/>
              <a:gd name="connsiteY55" fmla="*/ 104776 h 323852"/>
              <a:gd name="connsiteX56" fmla="*/ 279402 w 339727"/>
              <a:gd name="connsiteY56" fmla="*/ 107951 h 323852"/>
              <a:gd name="connsiteX57" fmla="*/ 273052 w 339727"/>
              <a:gd name="connsiteY57" fmla="*/ 104776 h 323852"/>
              <a:gd name="connsiteX58" fmla="*/ 104775 w 339727"/>
              <a:gd name="connsiteY58" fmla="*/ 0 h 323852"/>
              <a:gd name="connsiteX59" fmla="*/ 171450 w 339727"/>
              <a:gd name="connsiteY59" fmla="*/ 3175 h 323852"/>
              <a:gd name="connsiteX60" fmla="*/ 187325 w 339727"/>
              <a:gd name="connsiteY60" fmla="*/ 28575 h 323852"/>
              <a:gd name="connsiteX61" fmla="*/ 203200 w 339727"/>
              <a:gd name="connsiteY61" fmla="*/ 38100 h 323852"/>
              <a:gd name="connsiteX62" fmla="*/ 219075 w 339727"/>
              <a:gd name="connsiteY62" fmla="*/ 79375 h 323852"/>
              <a:gd name="connsiteX63" fmla="*/ 228600 w 339727"/>
              <a:gd name="connsiteY63" fmla="*/ 88900 h 323852"/>
              <a:gd name="connsiteX64" fmla="*/ 234950 w 339727"/>
              <a:gd name="connsiteY64" fmla="*/ 85725 h 323852"/>
              <a:gd name="connsiteX65" fmla="*/ 225425 w 339727"/>
              <a:gd name="connsiteY65" fmla="*/ 95250 h 323852"/>
              <a:gd name="connsiteX66" fmla="*/ 219079 w 339727"/>
              <a:gd name="connsiteY66" fmla="*/ 95250 h 323852"/>
              <a:gd name="connsiteX67" fmla="*/ 219077 w 339727"/>
              <a:gd name="connsiteY67" fmla="*/ 95251 h 323852"/>
              <a:gd name="connsiteX68" fmla="*/ 219077 w 339727"/>
              <a:gd name="connsiteY68" fmla="*/ 95250 h 323852"/>
              <a:gd name="connsiteX69" fmla="*/ 219076 w 339727"/>
              <a:gd name="connsiteY69" fmla="*/ 95250 h 323852"/>
              <a:gd name="connsiteX70" fmla="*/ 203201 w 339727"/>
              <a:gd name="connsiteY70" fmla="*/ 114300 h 323852"/>
              <a:gd name="connsiteX71" fmla="*/ 206376 w 339727"/>
              <a:gd name="connsiteY71" fmla="*/ 120650 h 323852"/>
              <a:gd name="connsiteX72" fmla="*/ 193676 w 339727"/>
              <a:gd name="connsiteY72" fmla="*/ 117475 h 323852"/>
              <a:gd name="connsiteX73" fmla="*/ 184151 w 339727"/>
              <a:gd name="connsiteY73" fmla="*/ 127000 h 323852"/>
              <a:gd name="connsiteX74" fmla="*/ 172399 w 339727"/>
              <a:gd name="connsiteY74" fmla="*/ 128958 h 323852"/>
              <a:gd name="connsiteX75" fmla="*/ 172399 w 339727"/>
              <a:gd name="connsiteY75" fmla="*/ 128960 h 323852"/>
              <a:gd name="connsiteX76" fmla="*/ 184152 w 339727"/>
              <a:gd name="connsiteY76" fmla="*/ 127001 h 323852"/>
              <a:gd name="connsiteX77" fmla="*/ 190502 w 339727"/>
              <a:gd name="connsiteY77" fmla="*/ 136526 h 323852"/>
              <a:gd name="connsiteX78" fmla="*/ 206377 w 339727"/>
              <a:gd name="connsiteY78" fmla="*/ 133351 h 323852"/>
              <a:gd name="connsiteX79" fmla="*/ 206377 w 339727"/>
              <a:gd name="connsiteY79" fmla="*/ 142876 h 323852"/>
              <a:gd name="connsiteX80" fmla="*/ 222252 w 339727"/>
              <a:gd name="connsiteY80" fmla="*/ 149226 h 323852"/>
              <a:gd name="connsiteX81" fmla="*/ 231777 w 339727"/>
              <a:gd name="connsiteY81" fmla="*/ 142876 h 323852"/>
              <a:gd name="connsiteX82" fmla="*/ 231777 w 339727"/>
              <a:gd name="connsiteY82" fmla="*/ 123826 h 323852"/>
              <a:gd name="connsiteX83" fmla="*/ 241302 w 339727"/>
              <a:gd name="connsiteY83" fmla="*/ 114301 h 323852"/>
              <a:gd name="connsiteX84" fmla="*/ 250827 w 339727"/>
              <a:gd name="connsiteY84" fmla="*/ 117476 h 323852"/>
              <a:gd name="connsiteX85" fmla="*/ 250827 w 339727"/>
              <a:gd name="connsiteY85" fmla="*/ 107951 h 323852"/>
              <a:gd name="connsiteX86" fmla="*/ 254002 w 339727"/>
              <a:gd name="connsiteY86" fmla="*/ 107951 h 323852"/>
              <a:gd name="connsiteX87" fmla="*/ 257177 w 339727"/>
              <a:gd name="connsiteY87" fmla="*/ 114301 h 323852"/>
              <a:gd name="connsiteX88" fmla="*/ 247652 w 339727"/>
              <a:gd name="connsiteY88" fmla="*/ 120651 h 323852"/>
              <a:gd name="connsiteX89" fmla="*/ 254002 w 339727"/>
              <a:gd name="connsiteY89" fmla="*/ 120651 h 323852"/>
              <a:gd name="connsiteX90" fmla="*/ 247652 w 339727"/>
              <a:gd name="connsiteY90" fmla="*/ 123826 h 323852"/>
              <a:gd name="connsiteX91" fmla="*/ 247652 w 339727"/>
              <a:gd name="connsiteY91" fmla="*/ 127001 h 323852"/>
              <a:gd name="connsiteX92" fmla="*/ 263527 w 339727"/>
              <a:gd name="connsiteY92" fmla="*/ 123826 h 323852"/>
              <a:gd name="connsiteX93" fmla="*/ 263527 w 339727"/>
              <a:gd name="connsiteY93" fmla="*/ 130176 h 323852"/>
              <a:gd name="connsiteX94" fmla="*/ 250827 w 339727"/>
              <a:gd name="connsiteY94" fmla="*/ 133351 h 323852"/>
              <a:gd name="connsiteX95" fmla="*/ 260352 w 339727"/>
              <a:gd name="connsiteY95" fmla="*/ 138113 h 323852"/>
              <a:gd name="connsiteX96" fmla="*/ 260352 w 339727"/>
              <a:gd name="connsiteY96" fmla="*/ 136526 h 323852"/>
              <a:gd name="connsiteX97" fmla="*/ 266702 w 339727"/>
              <a:gd name="connsiteY97" fmla="*/ 136526 h 323852"/>
              <a:gd name="connsiteX98" fmla="*/ 261940 w 339727"/>
              <a:gd name="connsiteY98" fmla="*/ 138907 h 323852"/>
              <a:gd name="connsiteX99" fmla="*/ 263527 w 339727"/>
              <a:gd name="connsiteY99" fmla="*/ 139701 h 323852"/>
              <a:gd name="connsiteX100" fmla="*/ 260352 w 339727"/>
              <a:gd name="connsiteY100" fmla="*/ 139701 h 323852"/>
              <a:gd name="connsiteX101" fmla="*/ 257177 w 339727"/>
              <a:gd name="connsiteY101" fmla="*/ 139701 h 323852"/>
              <a:gd name="connsiteX102" fmla="*/ 257177 w 339727"/>
              <a:gd name="connsiteY102" fmla="*/ 142876 h 323852"/>
              <a:gd name="connsiteX103" fmla="*/ 257177 w 339727"/>
              <a:gd name="connsiteY103" fmla="*/ 155576 h 323852"/>
              <a:gd name="connsiteX104" fmla="*/ 244477 w 339727"/>
              <a:gd name="connsiteY104" fmla="*/ 149226 h 323852"/>
              <a:gd name="connsiteX105" fmla="*/ 238127 w 339727"/>
              <a:gd name="connsiteY105" fmla="*/ 158751 h 323852"/>
              <a:gd name="connsiteX106" fmla="*/ 254002 w 339727"/>
              <a:gd name="connsiteY106" fmla="*/ 155576 h 323852"/>
              <a:gd name="connsiteX107" fmla="*/ 249769 w 339727"/>
              <a:gd name="connsiteY107" fmla="*/ 158751 h 323852"/>
              <a:gd name="connsiteX108" fmla="*/ 257177 w 339727"/>
              <a:gd name="connsiteY108" fmla="*/ 158751 h 323852"/>
              <a:gd name="connsiteX109" fmla="*/ 260352 w 339727"/>
              <a:gd name="connsiteY109" fmla="*/ 168276 h 323852"/>
              <a:gd name="connsiteX110" fmla="*/ 254002 w 339727"/>
              <a:gd name="connsiteY110" fmla="*/ 165101 h 323852"/>
              <a:gd name="connsiteX111" fmla="*/ 250827 w 339727"/>
              <a:gd name="connsiteY111" fmla="*/ 171451 h 323852"/>
              <a:gd name="connsiteX112" fmla="*/ 247986 w 339727"/>
              <a:gd name="connsiteY112" fmla="*/ 160088 h 323852"/>
              <a:gd name="connsiteX113" fmla="*/ 241302 w 339727"/>
              <a:gd name="connsiteY113" fmla="*/ 165101 h 323852"/>
              <a:gd name="connsiteX114" fmla="*/ 244477 w 339727"/>
              <a:gd name="connsiteY114" fmla="*/ 171451 h 323852"/>
              <a:gd name="connsiteX115" fmla="*/ 231777 w 339727"/>
              <a:gd name="connsiteY115" fmla="*/ 171451 h 323852"/>
              <a:gd name="connsiteX116" fmla="*/ 225427 w 339727"/>
              <a:gd name="connsiteY116" fmla="*/ 161926 h 323852"/>
              <a:gd name="connsiteX117" fmla="*/ 219077 w 339727"/>
              <a:gd name="connsiteY117" fmla="*/ 171451 h 323852"/>
              <a:gd name="connsiteX118" fmla="*/ 234952 w 339727"/>
              <a:gd name="connsiteY118" fmla="*/ 177801 h 323852"/>
              <a:gd name="connsiteX119" fmla="*/ 228602 w 339727"/>
              <a:gd name="connsiteY119" fmla="*/ 180976 h 323852"/>
              <a:gd name="connsiteX120" fmla="*/ 241302 w 339727"/>
              <a:gd name="connsiteY120" fmla="*/ 180976 h 323852"/>
              <a:gd name="connsiteX121" fmla="*/ 254002 w 339727"/>
              <a:gd name="connsiteY121" fmla="*/ 190501 h 323852"/>
              <a:gd name="connsiteX122" fmla="*/ 228602 w 339727"/>
              <a:gd name="connsiteY122" fmla="*/ 184151 h 323852"/>
              <a:gd name="connsiteX123" fmla="*/ 215902 w 339727"/>
              <a:gd name="connsiteY123" fmla="*/ 171451 h 323852"/>
              <a:gd name="connsiteX124" fmla="*/ 207646 w 339727"/>
              <a:gd name="connsiteY124" fmla="*/ 171451 h 323852"/>
              <a:gd name="connsiteX125" fmla="*/ 207646 w 339727"/>
              <a:gd name="connsiteY125" fmla="*/ 171452 h 323852"/>
              <a:gd name="connsiteX126" fmla="*/ 215902 w 339727"/>
              <a:gd name="connsiteY126" fmla="*/ 171452 h 323852"/>
              <a:gd name="connsiteX127" fmla="*/ 228602 w 339727"/>
              <a:gd name="connsiteY127" fmla="*/ 184152 h 323852"/>
              <a:gd name="connsiteX128" fmla="*/ 215902 w 339727"/>
              <a:gd name="connsiteY128" fmla="*/ 180977 h 323852"/>
              <a:gd name="connsiteX129" fmla="*/ 231777 w 339727"/>
              <a:gd name="connsiteY129" fmla="*/ 196852 h 323852"/>
              <a:gd name="connsiteX130" fmla="*/ 219077 w 339727"/>
              <a:gd name="connsiteY130" fmla="*/ 193677 h 323852"/>
              <a:gd name="connsiteX131" fmla="*/ 219077 w 339727"/>
              <a:gd name="connsiteY131" fmla="*/ 200027 h 323852"/>
              <a:gd name="connsiteX132" fmla="*/ 212727 w 339727"/>
              <a:gd name="connsiteY132" fmla="*/ 193677 h 323852"/>
              <a:gd name="connsiteX133" fmla="*/ 206377 w 339727"/>
              <a:gd name="connsiteY133" fmla="*/ 196852 h 323852"/>
              <a:gd name="connsiteX134" fmla="*/ 215902 w 339727"/>
              <a:gd name="connsiteY134" fmla="*/ 200027 h 323852"/>
              <a:gd name="connsiteX135" fmla="*/ 203202 w 339727"/>
              <a:gd name="connsiteY135" fmla="*/ 200027 h 323852"/>
              <a:gd name="connsiteX136" fmla="*/ 219077 w 339727"/>
              <a:gd name="connsiteY136" fmla="*/ 203202 h 323852"/>
              <a:gd name="connsiteX137" fmla="*/ 219077 w 339727"/>
              <a:gd name="connsiteY137" fmla="*/ 215902 h 323852"/>
              <a:gd name="connsiteX138" fmla="*/ 231777 w 339727"/>
              <a:gd name="connsiteY138" fmla="*/ 219077 h 323852"/>
              <a:gd name="connsiteX139" fmla="*/ 250827 w 339727"/>
              <a:gd name="connsiteY139" fmla="*/ 222252 h 323852"/>
              <a:gd name="connsiteX140" fmla="*/ 244477 w 339727"/>
              <a:gd name="connsiteY140" fmla="*/ 228602 h 323852"/>
              <a:gd name="connsiteX141" fmla="*/ 250827 w 339727"/>
              <a:gd name="connsiteY141" fmla="*/ 234952 h 323852"/>
              <a:gd name="connsiteX142" fmla="*/ 241302 w 339727"/>
              <a:gd name="connsiteY142" fmla="*/ 231777 h 323852"/>
              <a:gd name="connsiteX143" fmla="*/ 244477 w 339727"/>
              <a:gd name="connsiteY143" fmla="*/ 238127 h 323852"/>
              <a:gd name="connsiteX144" fmla="*/ 279402 w 339727"/>
              <a:gd name="connsiteY144" fmla="*/ 234952 h 323852"/>
              <a:gd name="connsiteX145" fmla="*/ 273052 w 339727"/>
              <a:gd name="connsiteY145" fmla="*/ 238127 h 323852"/>
              <a:gd name="connsiteX146" fmla="*/ 282577 w 339727"/>
              <a:gd name="connsiteY146" fmla="*/ 244477 h 323852"/>
              <a:gd name="connsiteX147" fmla="*/ 295277 w 339727"/>
              <a:gd name="connsiteY147" fmla="*/ 238127 h 323852"/>
              <a:gd name="connsiteX148" fmla="*/ 295277 w 339727"/>
              <a:gd name="connsiteY148" fmla="*/ 254002 h 323852"/>
              <a:gd name="connsiteX149" fmla="*/ 304802 w 339727"/>
              <a:gd name="connsiteY149" fmla="*/ 238127 h 323852"/>
              <a:gd name="connsiteX150" fmla="*/ 314327 w 339727"/>
              <a:gd name="connsiteY150" fmla="*/ 250827 h 323852"/>
              <a:gd name="connsiteX151" fmla="*/ 317502 w 339727"/>
              <a:gd name="connsiteY151" fmla="*/ 247652 h 323852"/>
              <a:gd name="connsiteX152" fmla="*/ 320677 w 339727"/>
              <a:gd name="connsiteY152" fmla="*/ 257177 h 323852"/>
              <a:gd name="connsiteX153" fmla="*/ 314327 w 339727"/>
              <a:gd name="connsiteY153" fmla="*/ 260352 h 323852"/>
              <a:gd name="connsiteX154" fmla="*/ 323852 w 339727"/>
              <a:gd name="connsiteY154" fmla="*/ 260352 h 323852"/>
              <a:gd name="connsiteX155" fmla="*/ 317502 w 339727"/>
              <a:gd name="connsiteY155" fmla="*/ 266702 h 323852"/>
              <a:gd name="connsiteX156" fmla="*/ 336552 w 339727"/>
              <a:gd name="connsiteY156" fmla="*/ 257177 h 323852"/>
              <a:gd name="connsiteX157" fmla="*/ 323852 w 339727"/>
              <a:gd name="connsiteY157" fmla="*/ 273052 h 323852"/>
              <a:gd name="connsiteX158" fmla="*/ 333377 w 339727"/>
              <a:gd name="connsiteY158" fmla="*/ 276227 h 323852"/>
              <a:gd name="connsiteX159" fmla="*/ 339727 w 339727"/>
              <a:gd name="connsiteY159" fmla="*/ 273052 h 323852"/>
              <a:gd name="connsiteX160" fmla="*/ 336552 w 339727"/>
              <a:gd name="connsiteY160" fmla="*/ 288927 h 323852"/>
              <a:gd name="connsiteX161" fmla="*/ 330202 w 339727"/>
              <a:gd name="connsiteY161" fmla="*/ 279402 h 323852"/>
              <a:gd name="connsiteX162" fmla="*/ 327027 w 339727"/>
              <a:gd name="connsiteY162" fmla="*/ 279402 h 323852"/>
              <a:gd name="connsiteX163" fmla="*/ 330202 w 339727"/>
              <a:gd name="connsiteY163" fmla="*/ 288927 h 323852"/>
              <a:gd name="connsiteX164" fmla="*/ 323852 w 339727"/>
              <a:gd name="connsiteY164" fmla="*/ 279402 h 323852"/>
              <a:gd name="connsiteX165" fmla="*/ 317502 w 339727"/>
              <a:gd name="connsiteY165" fmla="*/ 276227 h 323852"/>
              <a:gd name="connsiteX166" fmla="*/ 327027 w 339727"/>
              <a:gd name="connsiteY166" fmla="*/ 285752 h 323852"/>
              <a:gd name="connsiteX167" fmla="*/ 317502 w 339727"/>
              <a:gd name="connsiteY167" fmla="*/ 295277 h 323852"/>
              <a:gd name="connsiteX168" fmla="*/ 320677 w 339727"/>
              <a:gd name="connsiteY168" fmla="*/ 307977 h 323852"/>
              <a:gd name="connsiteX169" fmla="*/ 301627 w 339727"/>
              <a:gd name="connsiteY169" fmla="*/ 282577 h 323852"/>
              <a:gd name="connsiteX170" fmla="*/ 301627 w 339727"/>
              <a:gd name="connsiteY170" fmla="*/ 295277 h 323852"/>
              <a:gd name="connsiteX171" fmla="*/ 292102 w 339727"/>
              <a:gd name="connsiteY171" fmla="*/ 298452 h 323852"/>
              <a:gd name="connsiteX172" fmla="*/ 298452 w 339727"/>
              <a:gd name="connsiteY172" fmla="*/ 279402 h 323852"/>
              <a:gd name="connsiteX173" fmla="*/ 295277 w 339727"/>
              <a:gd name="connsiteY173" fmla="*/ 276227 h 323852"/>
              <a:gd name="connsiteX174" fmla="*/ 292102 w 339727"/>
              <a:gd name="connsiteY174" fmla="*/ 282577 h 323852"/>
              <a:gd name="connsiteX175" fmla="*/ 288927 w 339727"/>
              <a:gd name="connsiteY175" fmla="*/ 273052 h 323852"/>
              <a:gd name="connsiteX176" fmla="*/ 292102 w 339727"/>
              <a:gd name="connsiteY176" fmla="*/ 285752 h 323852"/>
              <a:gd name="connsiteX177" fmla="*/ 285752 w 339727"/>
              <a:gd name="connsiteY177" fmla="*/ 292102 h 323852"/>
              <a:gd name="connsiteX178" fmla="*/ 285752 w 339727"/>
              <a:gd name="connsiteY178" fmla="*/ 285752 h 323852"/>
              <a:gd name="connsiteX179" fmla="*/ 279402 w 339727"/>
              <a:gd name="connsiteY179" fmla="*/ 292102 h 323852"/>
              <a:gd name="connsiteX180" fmla="*/ 285752 w 339727"/>
              <a:gd name="connsiteY180" fmla="*/ 282577 h 323852"/>
              <a:gd name="connsiteX181" fmla="*/ 276227 w 339727"/>
              <a:gd name="connsiteY181" fmla="*/ 292102 h 323852"/>
              <a:gd name="connsiteX182" fmla="*/ 279402 w 339727"/>
              <a:gd name="connsiteY182" fmla="*/ 279402 h 323852"/>
              <a:gd name="connsiteX183" fmla="*/ 273052 w 339727"/>
              <a:gd name="connsiteY183" fmla="*/ 282577 h 323852"/>
              <a:gd name="connsiteX184" fmla="*/ 260352 w 339727"/>
              <a:gd name="connsiteY184" fmla="*/ 266702 h 323852"/>
              <a:gd name="connsiteX185" fmla="*/ 263527 w 339727"/>
              <a:gd name="connsiteY185" fmla="*/ 260352 h 323852"/>
              <a:gd name="connsiteX186" fmla="*/ 257177 w 339727"/>
              <a:gd name="connsiteY186" fmla="*/ 263527 h 323852"/>
              <a:gd name="connsiteX187" fmla="*/ 257177 w 339727"/>
              <a:gd name="connsiteY187" fmla="*/ 266702 h 323852"/>
              <a:gd name="connsiteX188" fmla="*/ 228602 w 339727"/>
              <a:gd name="connsiteY188" fmla="*/ 257177 h 323852"/>
              <a:gd name="connsiteX189" fmla="*/ 238127 w 339727"/>
              <a:gd name="connsiteY189" fmla="*/ 260352 h 323852"/>
              <a:gd name="connsiteX190" fmla="*/ 231777 w 339727"/>
              <a:gd name="connsiteY190" fmla="*/ 257177 h 323852"/>
              <a:gd name="connsiteX191" fmla="*/ 233047 w 339727"/>
              <a:gd name="connsiteY191" fmla="*/ 253367 h 323852"/>
              <a:gd name="connsiteX192" fmla="*/ 238127 w 339727"/>
              <a:gd name="connsiteY192" fmla="*/ 250827 h 323852"/>
              <a:gd name="connsiteX193" fmla="*/ 235103 w 339727"/>
              <a:gd name="connsiteY193" fmla="*/ 247199 h 323852"/>
              <a:gd name="connsiteX194" fmla="*/ 238127 w 339727"/>
              <a:gd name="connsiteY194" fmla="*/ 238127 h 323852"/>
              <a:gd name="connsiteX195" fmla="*/ 222252 w 339727"/>
              <a:gd name="connsiteY195" fmla="*/ 225427 h 323852"/>
              <a:gd name="connsiteX196" fmla="*/ 215902 w 339727"/>
              <a:gd name="connsiteY196" fmla="*/ 225427 h 323852"/>
              <a:gd name="connsiteX197" fmla="*/ 222252 w 339727"/>
              <a:gd name="connsiteY197" fmla="*/ 231777 h 323852"/>
              <a:gd name="connsiteX198" fmla="*/ 235103 w 339727"/>
              <a:gd name="connsiteY198" fmla="*/ 247199 h 323852"/>
              <a:gd name="connsiteX199" fmla="*/ 233047 w 339727"/>
              <a:gd name="connsiteY199" fmla="*/ 253367 h 323852"/>
              <a:gd name="connsiteX200" fmla="*/ 225427 w 339727"/>
              <a:gd name="connsiteY200" fmla="*/ 257177 h 323852"/>
              <a:gd name="connsiteX201" fmla="*/ 200027 w 339727"/>
              <a:gd name="connsiteY201" fmla="*/ 257177 h 323852"/>
              <a:gd name="connsiteX202" fmla="*/ 212727 w 339727"/>
              <a:gd name="connsiteY202" fmla="*/ 244477 h 323852"/>
              <a:gd name="connsiteX203" fmla="*/ 209552 w 339727"/>
              <a:gd name="connsiteY203" fmla="*/ 238127 h 323852"/>
              <a:gd name="connsiteX204" fmla="*/ 200027 w 339727"/>
              <a:gd name="connsiteY204" fmla="*/ 241302 h 323852"/>
              <a:gd name="connsiteX205" fmla="*/ 200027 w 339727"/>
              <a:gd name="connsiteY205" fmla="*/ 228602 h 323852"/>
              <a:gd name="connsiteX206" fmla="*/ 184152 w 339727"/>
              <a:gd name="connsiteY206" fmla="*/ 228602 h 323852"/>
              <a:gd name="connsiteX207" fmla="*/ 180977 w 339727"/>
              <a:gd name="connsiteY207" fmla="*/ 222252 h 323852"/>
              <a:gd name="connsiteX208" fmla="*/ 184152 w 339727"/>
              <a:gd name="connsiteY208" fmla="*/ 231777 h 323852"/>
              <a:gd name="connsiteX209" fmla="*/ 174627 w 339727"/>
              <a:gd name="connsiteY209" fmla="*/ 231777 h 323852"/>
              <a:gd name="connsiteX210" fmla="*/ 174627 w 339727"/>
              <a:gd name="connsiteY210" fmla="*/ 228602 h 323852"/>
              <a:gd name="connsiteX211" fmla="*/ 174627 w 339727"/>
              <a:gd name="connsiteY211" fmla="*/ 225427 h 323852"/>
              <a:gd name="connsiteX212" fmla="*/ 171452 w 339727"/>
              <a:gd name="connsiteY212" fmla="*/ 203202 h 323852"/>
              <a:gd name="connsiteX213" fmla="*/ 164362 w 339727"/>
              <a:gd name="connsiteY213" fmla="*/ 192566 h 323852"/>
              <a:gd name="connsiteX214" fmla="*/ 164361 w 339727"/>
              <a:gd name="connsiteY214" fmla="*/ 192566 h 323852"/>
              <a:gd name="connsiteX215" fmla="*/ 171450 w 339727"/>
              <a:gd name="connsiteY215" fmla="*/ 203200 h 323852"/>
              <a:gd name="connsiteX216" fmla="*/ 174625 w 339727"/>
              <a:gd name="connsiteY216" fmla="*/ 225425 h 323852"/>
              <a:gd name="connsiteX217" fmla="*/ 168275 w 339727"/>
              <a:gd name="connsiteY217" fmla="*/ 219075 h 323852"/>
              <a:gd name="connsiteX218" fmla="*/ 174625 w 339727"/>
              <a:gd name="connsiteY218" fmla="*/ 228600 h 323852"/>
              <a:gd name="connsiteX219" fmla="*/ 168275 w 339727"/>
              <a:gd name="connsiteY219" fmla="*/ 228600 h 323852"/>
              <a:gd name="connsiteX220" fmla="*/ 149225 w 339727"/>
              <a:gd name="connsiteY220" fmla="*/ 219075 h 323852"/>
              <a:gd name="connsiteX221" fmla="*/ 142875 w 339727"/>
              <a:gd name="connsiteY221" fmla="*/ 225425 h 323852"/>
              <a:gd name="connsiteX222" fmla="*/ 139700 w 339727"/>
              <a:gd name="connsiteY222" fmla="*/ 215900 h 323852"/>
              <a:gd name="connsiteX223" fmla="*/ 146050 w 339727"/>
              <a:gd name="connsiteY223" fmla="*/ 212725 h 323852"/>
              <a:gd name="connsiteX224" fmla="*/ 146050 w 339727"/>
              <a:gd name="connsiteY224" fmla="*/ 196850 h 323852"/>
              <a:gd name="connsiteX225" fmla="*/ 142875 w 339727"/>
              <a:gd name="connsiteY225" fmla="*/ 212725 h 323852"/>
              <a:gd name="connsiteX226" fmla="*/ 142875 w 339727"/>
              <a:gd name="connsiteY226" fmla="*/ 193675 h 323852"/>
              <a:gd name="connsiteX227" fmla="*/ 130175 w 339727"/>
              <a:gd name="connsiteY227" fmla="*/ 193675 h 323852"/>
              <a:gd name="connsiteX228" fmla="*/ 131444 w 339727"/>
              <a:gd name="connsiteY228" fmla="*/ 188598 h 323852"/>
              <a:gd name="connsiteX229" fmla="*/ 131444 w 339727"/>
              <a:gd name="connsiteY229" fmla="*/ 188598 h 323852"/>
              <a:gd name="connsiteX230" fmla="*/ 130175 w 339727"/>
              <a:gd name="connsiteY230" fmla="*/ 193674 h 323852"/>
              <a:gd name="connsiteX231" fmla="*/ 107950 w 339727"/>
              <a:gd name="connsiteY231" fmla="*/ 193674 h 323852"/>
              <a:gd name="connsiteX232" fmla="*/ 101600 w 339727"/>
              <a:gd name="connsiteY232" fmla="*/ 184149 h 323852"/>
              <a:gd name="connsiteX233" fmla="*/ 88900 w 339727"/>
              <a:gd name="connsiteY233" fmla="*/ 177799 h 323852"/>
              <a:gd name="connsiteX234" fmla="*/ 73025 w 339727"/>
              <a:gd name="connsiteY234" fmla="*/ 158749 h 323852"/>
              <a:gd name="connsiteX235" fmla="*/ 53975 w 339727"/>
              <a:gd name="connsiteY235" fmla="*/ 161924 h 323852"/>
              <a:gd name="connsiteX236" fmla="*/ 31750 w 339727"/>
              <a:gd name="connsiteY236" fmla="*/ 158749 h 323852"/>
              <a:gd name="connsiteX237" fmla="*/ 15875 w 339727"/>
              <a:gd name="connsiteY237" fmla="*/ 165099 h 323852"/>
              <a:gd name="connsiteX238" fmla="*/ 9525 w 339727"/>
              <a:gd name="connsiteY238" fmla="*/ 152399 h 323852"/>
              <a:gd name="connsiteX239" fmla="*/ 3175 w 339727"/>
              <a:gd name="connsiteY239" fmla="*/ 152399 h 323852"/>
              <a:gd name="connsiteX240" fmla="*/ 0 w 339727"/>
              <a:gd name="connsiteY240" fmla="*/ 136524 h 323852"/>
              <a:gd name="connsiteX241" fmla="*/ 6350 w 339727"/>
              <a:gd name="connsiteY241" fmla="*/ 126999 h 323852"/>
              <a:gd name="connsiteX242" fmla="*/ 50800 w 339727"/>
              <a:gd name="connsiteY242" fmla="*/ 111124 h 323852"/>
              <a:gd name="connsiteX243" fmla="*/ 50800 w 339727"/>
              <a:gd name="connsiteY243" fmla="*/ 98424 h 323852"/>
              <a:gd name="connsiteX244" fmla="*/ 63500 w 339727"/>
              <a:gd name="connsiteY244" fmla="*/ 104774 h 323852"/>
              <a:gd name="connsiteX245" fmla="*/ 73025 w 339727"/>
              <a:gd name="connsiteY245" fmla="*/ 92074 h 323852"/>
              <a:gd name="connsiteX246" fmla="*/ 88900 w 339727"/>
              <a:gd name="connsiteY246" fmla="*/ 82549 h 323852"/>
              <a:gd name="connsiteX247" fmla="*/ 104775 w 339727"/>
              <a:gd name="connsiteY247" fmla="*/ 79374 h 323852"/>
              <a:gd name="connsiteX248" fmla="*/ 111125 w 339727"/>
              <a:gd name="connsiteY248" fmla="*/ 92074 h 323852"/>
              <a:gd name="connsiteX249" fmla="*/ 111125 w 339727"/>
              <a:gd name="connsiteY249" fmla="*/ 92075 h 323852"/>
              <a:gd name="connsiteX250" fmla="*/ 117475 w 339727"/>
              <a:gd name="connsiteY250" fmla="*/ 92075 h 323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Lst>
            <a:rect l="l" t="t" r="r" b="b"/>
            <a:pathLst>
              <a:path w="339727" h="323852">
                <a:moveTo>
                  <a:pt x="285752" y="295277"/>
                </a:moveTo>
                <a:lnTo>
                  <a:pt x="292102" y="298452"/>
                </a:lnTo>
                <a:lnTo>
                  <a:pt x="279402" y="323852"/>
                </a:lnTo>
                <a:lnTo>
                  <a:pt x="288927" y="298452"/>
                </a:lnTo>
                <a:close/>
                <a:moveTo>
                  <a:pt x="161715" y="188598"/>
                </a:moveTo>
                <a:lnTo>
                  <a:pt x="161927" y="188916"/>
                </a:lnTo>
                <a:lnTo>
                  <a:pt x="161927" y="188915"/>
                </a:lnTo>
                <a:lnTo>
                  <a:pt x="161716" y="188598"/>
                </a:lnTo>
                <a:close/>
                <a:moveTo>
                  <a:pt x="244477" y="174626"/>
                </a:moveTo>
                <a:lnTo>
                  <a:pt x="250827" y="177801"/>
                </a:lnTo>
                <a:lnTo>
                  <a:pt x="244477" y="177801"/>
                </a:lnTo>
                <a:close/>
                <a:moveTo>
                  <a:pt x="260352" y="171451"/>
                </a:moveTo>
                <a:lnTo>
                  <a:pt x="260352" y="177801"/>
                </a:lnTo>
                <a:lnTo>
                  <a:pt x="257177" y="177801"/>
                </a:lnTo>
                <a:lnTo>
                  <a:pt x="257177" y="184151"/>
                </a:lnTo>
                <a:lnTo>
                  <a:pt x="250827" y="174626"/>
                </a:lnTo>
                <a:close/>
                <a:moveTo>
                  <a:pt x="257177" y="155576"/>
                </a:moveTo>
                <a:lnTo>
                  <a:pt x="273052" y="158751"/>
                </a:lnTo>
                <a:lnTo>
                  <a:pt x="266702" y="158751"/>
                </a:lnTo>
                <a:lnTo>
                  <a:pt x="260352" y="165101"/>
                </a:lnTo>
                <a:close/>
                <a:moveTo>
                  <a:pt x="282577" y="152401"/>
                </a:moveTo>
                <a:lnTo>
                  <a:pt x="282577" y="161926"/>
                </a:lnTo>
                <a:lnTo>
                  <a:pt x="269877" y="155576"/>
                </a:lnTo>
                <a:lnTo>
                  <a:pt x="279402" y="158751"/>
                </a:lnTo>
                <a:close/>
                <a:moveTo>
                  <a:pt x="174626" y="142876"/>
                </a:moveTo>
                <a:lnTo>
                  <a:pt x="175619" y="146847"/>
                </a:lnTo>
                <a:lnTo>
                  <a:pt x="175620" y="146847"/>
                </a:lnTo>
                <a:lnTo>
                  <a:pt x="174627" y="142876"/>
                </a:lnTo>
                <a:close/>
                <a:moveTo>
                  <a:pt x="266702" y="139701"/>
                </a:moveTo>
                <a:lnTo>
                  <a:pt x="273052" y="139701"/>
                </a:lnTo>
                <a:lnTo>
                  <a:pt x="266702" y="146051"/>
                </a:lnTo>
                <a:lnTo>
                  <a:pt x="269877" y="146051"/>
                </a:lnTo>
                <a:lnTo>
                  <a:pt x="260352" y="152401"/>
                </a:lnTo>
                <a:lnTo>
                  <a:pt x="257177" y="142876"/>
                </a:lnTo>
                <a:close/>
                <a:moveTo>
                  <a:pt x="288927" y="123826"/>
                </a:moveTo>
                <a:lnTo>
                  <a:pt x="288927" y="130176"/>
                </a:lnTo>
                <a:lnTo>
                  <a:pt x="279402" y="130176"/>
                </a:lnTo>
                <a:close/>
                <a:moveTo>
                  <a:pt x="260352" y="107951"/>
                </a:moveTo>
                <a:lnTo>
                  <a:pt x="263527" y="111126"/>
                </a:lnTo>
                <a:lnTo>
                  <a:pt x="257177" y="111126"/>
                </a:lnTo>
                <a:close/>
                <a:moveTo>
                  <a:pt x="273052" y="104776"/>
                </a:moveTo>
                <a:lnTo>
                  <a:pt x="269877" y="111126"/>
                </a:lnTo>
                <a:lnTo>
                  <a:pt x="266702" y="107951"/>
                </a:lnTo>
                <a:close/>
                <a:moveTo>
                  <a:pt x="244477" y="104776"/>
                </a:moveTo>
                <a:lnTo>
                  <a:pt x="247652" y="107951"/>
                </a:lnTo>
                <a:lnTo>
                  <a:pt x="244477" y="114301"/>
                </a:lnTo>
                <a:close/>
                <a:moveTo>
                  <a:pt x="282577" y="92076"/>
                </a:moveTo>
                <a:lnTo>
                  <a:pt x="280309" y="101147"/>
                </a:lnTo>
                <a:lnTo>
                  <a:pt x="285752" y="98426"/>
                </a:lnTo>
                <a:lnTo>
                  <a:pt x="282577" y="101601"/>
                </a:lnTo>
                <a:lnTo>
                  <a:pt x="288927" y="104776"/>
                </a:lnTo>
                <a:lnTo>
                  <a:pt x="288927" y="101601"/>
                </a:lnTo>
                <a:lnTo>
                  <a:pt x="292102" y="107951"/>
                </a:lnTo>
                <a:lnTo>
                  <a:pt x="285752" y="111126"/>
                </a:lnTo>
                <a:lnTo>
                  <a:pt x="279980" y="102467"/>
                </a:lnTo>
                <a:lnTo>
                  <a:pt x="279402" y="104776"/>
                </a:lnTo>
                <a:lnTo>
                  <a:pt x="279402" y="107951"/>
                </a:lnTo>
                <a:lnTo>
                  <a:pt x="273052" y="104776"/>
                </a:lnTo>
                <a:close/>
                <a:moveTo>
                  <a:pt x="104775" y="0"/>
                </a:moveTo>
                <a:lnTo>
                  <a:pt x="171450" y="3175"/>
                </a:lnTo>
                <a:lnTo>
                  <a:pt x="187325" y="28575"/>
                </a:lnTo>
                <a:lnTo>
                  <a:pt x="203200" y="38100"/>
                </a:lnTo>
                <a:lnTo>
                  <a:pt x="219075" y="79375"/>
                </a:lnTo>
                <a:lnTo>
                  <a:pt x="228600" y="88900"/>
                </a:lnTo>
                <a:lnTo>
                  <a:pt x="234950" y="85725"/>
                </a:lnTo>
                <a:lnTo>
                  <a:pt x="225425" y="95250"/>
                </a:lnTo>
                <a:lnTo>
                  <a:pt x="219079" y="95250"/>
                </a:lnTo>
                <a:lnTo>
                  <a:pt x="219077" y="95251"/>
                </a:lnTo>
                <a:lnTo>
                  <a:pt x="219077" y="95250"/>
                </a:lnTo>
                <a:lnTo>
                  <a:pt x="219076" y="95250"/>
                </a:lnTo>
                <a:lnTo>
                  <a:pt x="203201" y="114300"/>
                </a:lnTo>
                <a:lnTo>
                  <a:pt x="206376" y="120650"/>
                </a:lnTo>
                <a:lnTo>
                  <a:pt x="193676" y="117475"/>
                </a:lnTo>
                <a:lnTo>
                  <a:pt x="184151" y="127000"/>
                </a:lnTo>
                <a:lnTo>
                  <a:pt x="172399" y="128958"/>
                </a:lnTo>
                <a:lnTo>
                  <a:pt x="172399" y="128960"/>
                </a:lnTo>
                <a:lnTo>
                  <a:pt x="184152" y="127001"/>
                </a:lnTo>
                <a:lnTo>
                  <a:pt x="190502" y="136526"/>
                </a:lnTo>
                <a:lnTo>
                  <a:pt x="206377" y="133351"/>
                </a:lnTo>
                <a:lnTo>
                  <a:pt x="206377" y="142876"/>
                </a:lnTo>
                <a:lnTo>
                  <a:pt x="222252" y="149226"/>
                </a:lnTo>
                <a:lnTo>
                  <a:pt x="231777" y="142876"/>
                </a:lnTo>
                <a:lnTo>
                  <a:pt x="231777" y="123826"/>
                </a:lnTo>
                <a:lnTo>
                  <a:pt x="241302" y="114301"/>
                </a:lnTo>
                <a:lnTo>
                  <a:pt x="250827" y="117476"/>
                </a:lnTo>
                <a:lnTo>
                  <a:pt x="250827" y="107951"/>
                </a:lnTo>
                <a:lnTo>
                  <a:pt x="254002" y="107951"/>
                </a:lnTo>
                <a:lnTo>
                  <a:pt x="257177" y="114301"/>
                </a:lnTo>
                <a:lnTo>
                  <a:pt x="247652" y="120651"/>
                </a:lnTo>
                <a:lnTo>
                  <a:pt x="254002" y="120651"/>
                </a:lnTo>
                <a:lnTo>
                  <a:pt x="247652" y="123826"/>
                </a:lnTo>
                <a:lnTo>
                  <a:pt x="247652" y="127001"/>
                </a:lnTo>
                <a:lnTo>
                  <a:pt x="263527" y="123826"/>
                </a:lnTo>
                <a:lnTo>
                  <a:pt x="263527" y="130176"/>
                </a:lnTo>
                <a:lnTo>
                  <a:pt x="250827" y="133351"/>
                </a:lnTo>
                <a:lnTo>
                  <a:pt x="260352" y="138113"/>
                </a:lnTo>
                <a:lnTo>
                  <a:pt x="260352" y="136526"/>
                </a:lnTo>
                <a:lnTo>
                  <a:pt x="266702" y="136526"/>
                </a:lnTo>
                <a:lnTo>
                  <a:pt x="261940" y="138907"/>
                </a:lnTo>
                <a:lnTo>
                  <a:pt x="263527" y="139701"/>
                </a:lnTo>
                <a:lnTo>
                  <a:pt x="260352" y="139701"/>
                </a:lnTo>
                <a:lnTo>
                  <a:pt x="257177" y="139701"/>
                </a:lnTo>
                <a:lnTo>
                  <a:pt x="257177" y="142876"/>
                </a:lnTo>
                <a:lnTo>
                  <a:pt x="257177" y="155576"/>
                </a:lnTo>
                <a:lnTo>
                  <a:pt x="244477" y="149226"/>
                </a:lnTo>
                <a:lnTo>
                  <a:pt x="238127" y="158751"/>
                </a:lnTo>
                <a:lnTo>
                  <a:pt x="254002" y="155576"/>
                </a:lnTo>
                <a:lnTo>
                  <a:pt x="249769" y="158751"/>
                </a:lnTo>
                <a:lnTo>
                  <a:pt x="257177" y="158751"/>
                </a:lnTo>
                <a:lnTo>
                  <a:pt x="260352" y="168276"/>
                </a:lnTo>
                <a:lnTo>
                  <a:pt x="254002" y="165101"/>
                </a:lnTo>
                <a:lnTo>
                  <a:pt x="250827" y="171451"/>
                </a:lnTo>
                <a:lnTo>
                  <a:pt x="247986" y="160088"/>
                </a:lnTo>
                <a:lnTo>
                  <a:pt x="241302" y="165101"/>
                </a:lnTo>
                <a:lnTo>
                  <a:pt x="244477" y="171451"/>
                </a:lnTo>
                <a:lnTo>
                  <a:pt x="231777" y="171451"/>
                </a:lnTo>
                <a:lnTo>
                  <a:pt x="225427" y="161926"/>
                </a:lnTo>
                <a:lnTo>
                  <a:pt x="219077" y="171451"/>
                </a:lnTo>
                <a:lnTo>
                  <a:pt x="234952" y="177801"/>
                </a:lnTo>
                <a:lnTo>
                  <a:pt x="228602" y="180976"/>
                </a:lnTo>
                <a:lnTo>
                  <a:pt x="241302" y="180976"/>
                </a:lnTo>
                <a:lnTo>
                  <a:pt x="254002" y="190501"/>
                </a:lnTo>
                <a:lnTo>
                  <a:pt x="228602" y="184151"/>
                </a:lnTo>
                <a:lnTo>
                  <a:pt x="215902" y="171451"/>
                </a:lnTo>
                <a:lnTo>
                  <a:pt x="207646" y="171451"/>
                </a:lnTo>
                <a:lnTo>
                  <a:pt x="207646" y="171452"/>
                </a:lnTo>
                <a:lnTo>
                  <a:pt x="215902" y="171452"/>
                </a:lnTo>
                <a:lnTo>
                  <a:pt x="228602" y="184152"/>
                </a:lnTo>
                <a:lnTo>
                  <a:pt x="215902" y="180977"/>
                </a:lnTo>
                <a:lnTo>
                  <a:pt x="231777" y="196852"/>
                </a:lnTo>
                <a:lnTo>
                  <a:pt x="219077" y="193677"/>
                </a:lnTo>
                <a:lnTo>
                  <a:pt x="219077" y="200027"/>
                </a:lnTo>
                <a:lnTo>
                  <a:pt x="212727" y="193677"/>
                </a:lnTo>
                <a:lnTo>
                  <a:pt x="206377" y="196852"/>
                </a:lnTo>
                <a:lnTo>
                  <a:pt x="215902" y="200027"/>
                </a:lnTo>
                <a:lnTo>
                  <a:pt x="203202" y="200027"/>
                </a:lnTo>
                <a:lnTo>
                  <a:pt x="219077" y="203202"/>
                </a:lnTo>
                <a:lnTo>
                  <a:pt x="219077" y="215902"/>
                </a:lnTo>
                <a:lnTo>
                  <a:pt x="231777" y="219077"/>
                </a:lnTo>
                <a:lnTo>
                  <a:pt x="250827" y="222252"/>
                </a:lnTo>
                <a:lnTo>
                  <a:pt x="244477" y="228602"/>
                </a:lnTo>
                <a:lnTo>
                  <a:pt x="250827" y="234952"/>
                </a:lnTo>
                <a:lnTo>
                  <a:pt x="241302" y="231777"/>
                </a:lnTo>
                <a:lnTo>
                  <a:pt x="244477" y="238127"/>
                </a:lnTo>
                <a:lnTo>
                  <a:pt x="279402" y="234952"/>
                </a:lnTo>
                <a:lnTo>
                  <a:pt x="273052" y="238127"/>
                </a:lnTo>
                <a:lnTo>
                  <a:pt x="282577" y="244477"/>
                </a:lnTo>
                <a:lnTo>
                  <a:pt x="295277" y="238127"/>
                </a:lnTo>
                <a:lnTo>
                  <a:pt x="295277" y="254002"/>
                </a:lnTo>
                <a:lnTo>
                  <a:pt x="304802" y="238127"/>
                </a:lnTo>
                <a:lnTo>
                  <a:pt x="314327" y="250827"/>
                </a:lnTo>
                <a:lnTo>
                  <a:pt x="317502" y="247652"/>
                </a:lnTo>
                <a:lnTo>
                  <a:pt x="320677" y="257177"/>
                </a:lnTo>
                <a:lnTo>
                  <a:pt x="314327" y="260352"/>
                </a:lnTo>
                <a:lnTo>
                  <a:pt x="323852" y="260352"/>
                </a:lnTo>
                <a:lnTo>
                  <a:pt x="317502" y="266702"/>
                </a:lnTo>
                <a:lnTo>
                  <a:pt x="336552" y="257177"/>
                </a:lnTo>
                <a:lnTo>
                  <a:pt x="323852" y="273052"/>
                </a:lnTo>
                <a:lnTo>
                  <a:pt x="333377" y="276227"/>
                </a:lnTo>
                <a:lnTo>
                  <a:pt x="339727" y="273052"/>
                </a:lnTo>
                <a:lnTo>
                  <a:pt x="336552" y="288927"/>
                </a:lnTo>
                <a:lnTo>
                  <a:pt x="330202" y="279402"/>
                </a:lnTo>
                <a:lnTo>
                  <a:pt x="327027" y="279402"/>
                </a:lnTo>
                <a:lnTo>
                  <a:pt x="330202" y="288927"/>
                </a:lnTo>
                <a:lnTo>
                  <a:pt x="323852" y="279402"/>
                </a:lnTo>
                <a:lnTo>
                  <a:pt x="317502" y="276227"/>
                </a:lnTo>
                <a:lnTo>
                  <a:pt x="327027" y="285752"/>
                </a:lnTo>
                <a:lnTo>
                  <a:pt x="317502" y="295277"/>
                </a:lnTo>
                <a:lnTo>
                  <a:pt x="320677" y="307977"/>
                </a:lnTo>
                <a:lnTo>
                  <a:pt x="301627" y="282577"/>
                </a:lnTo>
                <a:lnTo>
                  <a:pt x="301627" y="295277"/>
                </a:lnTo>
                <a:lnTo>
                  <a:pt x="292102" y="298452"/>
                </a:lnTo>
                <a:lnTo>
                  <a:pt x="298452" y="279402"/>
                </a:lnTo>
                <a:lnTo>
                  <a:pt x="295277" y="276227"/>
                </a:lnTo>
                <a:lnTo>
                  <a:pt x="292102" y="282577"/>
                </a:lnTo>
                <a:lnTo>
                  <a:pt x="288927" y="273052"/>
                </a:lnTo>
                <a:lnTo>
                  <a:pt x="292102" y="285752"/>
                </a:lnTo>
                <a:lnTo>
                  <a:pt x="285752" y="292102"/>
                </a:lnTo>
                <a:lnTo>
                  <a:pt x="285752" y="285752"/>
                </a:lnTo>
                <a:lnTo>
                  <a:pt x="279402" y="292102"/>
                </a:lnTo>
                <a:lnTo>
                  <a:pt x="285752" y="282577"/>
                </a:lnTo>
                <a:lnTo>
                  <a:pt x="276227" y="292102"/>
                </a:lnTo>
                <a:lnTo>
                  <a:pt x="279402" y="279402"/>
                </a:lnTo>
                <a:lnTo>
                  <a:pt x="273052" y="282577"/>
                </a:lnTo>
                <a:lnTo>
                  <a:pt x="260352" y="266702"/>
                </a:lnTo>
                <a:lnTo>
                  <a:pt x="263527" y="260352"/>
                </a:lnTo>
                <a:lnTo>
                  <a:pt x="257177" y="263527"/>
                </a:lnTo>
                <a:lnTo>
                  <a:pt x="257177" y="266702"/>
                </a:lnTo>
                <a:lnTo>
                  <a:pt x="228602" y="257177"/>
                </a:lnTo>
                <a:lnTo>
                  <a:pt x="238127" y="260352"/>
                </a:lnTo>
                <a:lnTo>
                  <a:pt x="231777" y="257177"/>
                </a:lnTo>
                <a:lnTo>
                  <a:pt x="233047" y="253367"/>
                </a:lnTo>
                <a:lnTo>
                  <a:pt x="238127" y="250827"/>
                </a:lnTo>
                <a:lnTo>
                  <a:pt x="235103" y="247199"/>
                </a:lnTo>
                <a:lnTo>
                  <a:pt x="238127" y="238127"/>
                </a:lnTo>
                <a:lnTo>
                  <a:pt x="222252" y="225427"/>
                </a:lnTo>
                <a:lnTo>
                  <a:pt x="215902" y="225427"/>
                </a:lnTo>
                <a:lnTo>
                  <a:pt x="222252" y="231777"/>
                </a:lnTo>
                <a:lnTo>
                  <a:pt x="235103" y="247199"/>
                </a:lnTo>
                <a:lnTo>
                  <a:pt x="233047" y="253367"/>
                </a:lnTo>
                <a:lnTo>
                  <a:pt x="225427" y="257177"/>
                </a:lnTo>
                <a:lnTo>
                  <a:pt x="200027" y="257177"/>
                </a:lnTo>
                <a:lnTo>
                  <a:pt x="212727" y="244477"/>
                </a:lnTo>
                <a:lnTo>
                  <a:pt x="209552" y="238127"/>
                </a:lnTo>
                <a:lnTo>
                  <a:pt x="200027" y="241302"/>
                </a:lnTo>
                <a:lnTo>
                  <a:pt x="200027" y="228602"/>
                </a:lnTo>
                <a:lnTo>
                  <a:pt x="184152" y="228602"/>
                </a:lnTo>
                <a:lnTo>
                  <a:pt x="180977" y="222252"/>
                </a:lnTo>
                <a:lnTo>
                  <a:pt x="184152" y="231777"/>
                </a:lnTo>
                <a:lnTo>
                  <a:pt x="174627" y="231777"/>
                </a:lnTo>
                <a:lnTo>
                  <a:pt x="174627" y="228602"/>
                </a:lnTo>
                <a:lnTo>
                  <a:pt x="174627" y="225427"/>
                </a:lnTo>
                <a:lnTo>
                  <a:pt x="171452" y="203202"/>
                </a:lnTo>
                <a:lnTo>
                  <a:pt x="164362" y="192566"/>
                </a:lnTo>
                <a:lnTo>
                  <a:pt x="164361" y="192566"/>
                </a:lnTo>
                <a:lnTo>
                  <a:pt x="171450" y="203200"/>
                </a:lnTo>
                <a:lnTo>
                  <a:pt x="174625" y="225425"/>
                </a:lnTo>
                <a:lnTo>
                  <a:pt x="168275" y="219075"/>
                </a:lnTo>
                <a:lnTo>
                  <a:pt x="174625" y="228600"/>
                </a:lnTo>
                <a:lnTo>
                  <a:pt x="168275" y="228600"/>
                </a:lnTo>
                <a:lnTo>
                  <a:pt x="149225" y="219075"/>
                </a:lnTo>
                <a:lnTo>
                  <a:pt x="142875" y="225425"/>
                </a:lnTo>
                <a:lnTo>
                  <a:pt x="139700" y="215900"/>
                </a:lnTo>
                <a:lnTo>
                  <a:pt x="146050" y="212725"/>
                </a:lnTo>
                <a:lnTo>
                  <a:pt x="146050" y="196850"/>
                </a:lnTo>
                <a:lnTo>
                  <a:pt x="142875" y="212725"/>
                </a:lnTo>
                <a:lnTo>
                  <a:pt x="142875" y="193675"/>
                </a:lnTo>
                <a:lnTo>
                  <a:pt x="130175" y="193675"/>
                </a:lnTo>
                <a:lnTo>
                  <a:pt x="131444" y="188598"/>
                </a:lnTo>
                <a:lnTo>
                  <a:pt x="131444" y="188598"/>
                </a:lnTo>
                <a:lnTo>
                  <a:pt x="130175" y="193674"/>
                </a:lnTo>
                <a:lnTo>
                  <a:pt x="107950" y="193674"/>
                </a:lnTo>
                <a:lnTo>
                  <a:pt x="101600" y="184149"/>
                </a:lnTo>
                <a:lnTo>
                  <a:pt x="88900" y="177799"/>
                </a:lnTo>
                <a:lnTo>
                  <a:pt x="73025" y="158749"/>
                </a:lnTo>
                <a:lnTo>
                  <a:pt x="53975" y="161924"/>
                </a:lnTo>
                <a:lnTo>
                  <a:pt x="31750" y="158749"/>
                </a:lnTo>
                <a:lnTo>
                  <a:pt x="15875" y="165099"/>
                </a:lnTo>
                <a:lnTo>
                  <a:pt x="9525" y="152399"/>
                </a:lnTo>
                <a:lnTo>
                  <a:pt x="3175" y="152399"/>
                </a:lnTo>
                <a:lnTo>
                  <a:pt x="0" y="136524"/>
                </a:lnTo>
                <a:lnTo>
                  <a:pt x="6350" y="126999"/>
                </a:lnTo>
                <a:lnTo>
                  <a:pt x="50800" y="111124"/>
                </a:lnTo>
                <a:lnTo>
                  <a:pt x="50800" y="98424"/>
                </a:lnTo>
                <a:lnTo>
                  <a:pt x="63500" y="104774"/>
                </a:lnTo>
                <a:lnTo>
                  <a:pt x="73025" y="92074"/>
                </a:lnTo>
                <a:lnTo>
                  <a:pt x="88900" y="82549"/>
                </a:lnTo>
                <a:lnTo>
                  <a:pt x="104775" y="79374"/>
                </a:lnTo>
                <a:lnTo>
                  <a:pt x="111125" y="92074"/>
                </a:lnTo>
                <a:lnTo>
                  <a:pt x="111125" y="92075"/>
                </a:lnTo>
                <a:lnTo>
                  <a:pt x="117475" y="92075"/>
                </a:lnTo>
                <a:close/>
              </a:path>
            </a:pathLst>
          </a:custGeom>
          <a:solidFill>
            <a:srgbClr val="A6A6A6"/>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en-US"/>
          </a:p>
        </p:txBody>
      </p:sp>
      <p:sp>
        <p:nvSpPr>
          <p:cNvPr id="1817" name="Lawrence, MA">
            <a:extLst>
              <a:ext uri="{FF2B5EF4-FFF2-40B4-BE49-F238E27FC236}">
                <a16:creationId xmlns:a16="http://schemas.microsoft.com/office/drawing/2014/main" xmlns="" id="{00000000-0008-0000-0000-00001F030000}"/>
              </a:ext>
            </a:extLst>
          </p:cNvPr>
          <p:cNvSpPr/>
          <p:nvPr/>
        </p:nvSpPr>
        <p:spPr>
          <a:xfrm>
            <a:off x="10838108" y="3430654"/>
            <a:ext cx="54416" cy="44078"/>
          </a:xfrm>
          <a:custGeom>
            <a:avLst/>
            <a:gdLst>
              <a:gd name="connsiteX0" fmla="*/ 298450 w 396875"/>
              <a:gd name="connsiteY0" fmla="*/ 136525 h 330200"/>
              <a:gd name="connsiteX1" fmla="*/ 396875 w 396875"/>
              <a:gd name="connsiteY1" fmla="*/ 222250 h 330200"/>
              <a:gd name="connsiteX2" fmla="*/ 374650 w 396875"/>
              <a:gd name="connsiteY2" fmla="*/ 292100 h 330200"/>
              <a:gd name="connsiteX3" fmla="*/ 282575 w 396875"/>
              <a:gd name="connsiteY3" fmla="*/ 330200 h 330200"/>
              <a:gd name="connsiteX4" fmla="*/ 288925 w 396875"/>
              <a:gd name="connsiteY4" fmla="*/ 244475 h 330200"/>
              <a:gd name="connsiteX5" fmla="*/ 263525 w 396875"/>
              <a:gd name="connsiteY5" fmla="*/ 222250 h 330200"/>
              <a:gd name="connsiteX6" fmla="*/ 187325 w 396875"/>
              <a:gd name="connsiteY6" fmla="*/ 222250 h 330200"/>
              <a:gd name="connsiteX7" fmla="*/ 165100 w 396875"/>
              <a:gd name="connsiteY7" fmla="*/ 260350 h 330200"/>
              <a:gd name="connsiteX8" fmla="*/ 85725 w 396875"/>
              <a:gd name="connsiteY8" fmla="*/ 158750 h 330200"/>
              <a:gd name="connsiteX9" fmla="*/ 0 w 396875"/>
              <a:gd name="connsiteY9" fmla="*/ 142875 h 330200"/>
              <a:gd name="connsiteX10" fmla="*/ 88900 w 396875"/>
              <a:gd name="connsiteY10" fmla="*/ 149225 h 330200"/>
              <a:gd name="connsiteX11" fmla="*/ 104775 w 396875"/>
              <a:gd name="connsiteY11" fmla="*/ 66675 h 330200"/>
              <a:gd name="connsiteX12" fmla="*/ 92075 w 396875"/>
              <a:gd name="connsiteY12" fmla="*/ 19050 h 330200"/>
              <a:gd name="connsiteX13" fmla="*/ 114300 w 396875"/>
              <a:gd name="connsiteY13" fmla="*/ 0 h 330200"/>
              <a:gd name="connsiteX14" fmla="*/ 180975 w 396875"/>
              <a:gd name="connsiteY14" fmla="*/ 92075 h 330200"/>
              <a:gd name="connsiteX15" fmla="*/ 298450 w 396875"/>
              <a:gd name="connsiteY15" fmla="*/ 136525 h 33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6875" h="330200">
                <a:moveTo>
                  <a:pt x="298450" y="136525"/>
                </a:moveTo>
                <a:lnTo>
                  <a:pt x="396875" y="222250"/>
                </a:lnTo>
                <a:lnTo>
                  <a:pt x="374650" y="292100"/>
                </a:lnTo>
                <a:lnTo>
                  <a:pt x="282575" y="330200"/>
                </a:lnTo>
                <a:lnTo>
                  <a:pt x="288925" y="244475"/>
                </a:lnTo>
                <a:lnTo>
                  <a:pt x="263525" y="222250"/>
                </a:lnTo>
                <a:lnTo>
                  <a:pt x="187325" y="222250"/>
                </a:lnTo>
                <a:lnTo>
                  <a:pt x="165100" y="260350"/>
                </a:lnTo>
                <a:lnTo>
                  <a:pt x="85725" y="158750"/>
                </a:lnTo>
                <a:lnTo>
                  <a:pt x="0" y="142875"/>
                </a:lnTo>
                <a:lnTo>
                  <a:pt x="88900" y="149225"/>
                </a:lnTo>
                <a:lnTo>
                  <a:pt x="104775" y="66675"/>
                </a:lnTo>
                <a:lnTo>
                  <a:pt x="92075" y="19050"/>
                </a:lnTo>
                <a:lnTo>
                  <a:pt x="114300" y="0"/>
                </a:lnTo>
                <a:lnTo>
                  <a:pt x="180975" y="92075"/>
                </a:lnTo>
                <a:lnTo>
                  <a:pt x="298450" y="136525"/>
                </a:lnTo>
                <a:close/>
              </a:path>
            </a:pathLst>
          </a:custGeom>
          <a:solidFill>
            <a:srgbClr val="4F6228"/>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en-US"/>
          </a:p>
        </p:txBody>
      </p:sp>
      <p:sp>
        <p:nvSpPr>
          <p:cNvPr id="1818" name="Taunton, MA">
            <a:extLst>
              <a:ext uri="{FF2B5EF4-FFF2-40B4-BE49-F238E27FC236}">
                <a16:creationId xmlns:a16="http://schemas.microsoft.com/office/drawing/2014/main" xmlns="" id="{00000000-0008-0000-0000-000020030000}"/>
              </a:ext>
            </a:extLst>
          </p:cNvPr>
          <p:cNvSpPr/>
          <p:nvPr/>
        </p:nvSpPr>
        <p:spPr>
          <a:xfrm>
            <a:off x="10906497" y="3576384"/>
            <a:ext cx="94114" cy="46699"/>
          </a:xfrm>
          <a:custGeom>
            <a:avLst/>
            <a:gdLst>
              <a:gd name="connsiteX0" fmla="*/ 705042 w 705042"/>
              <a:gd name="connsiteY0" fmla="*/ 153939 h 363297"/>
              <a:gd name="connsiteX1" fmla="*/ 572654 w 705042"/>
              <a:gd name="connsiteY1" fmla="*/ 172412 h 363297"/>
              <a:gd name="connsiteX2" fmla="*/ 400242 w 705042"/>
              <a:gd name="connsiteY2" fmla="*/ 0 h 363297"/>
              <a:gd name="connsiteX3" fmla="*/ 375612 w 705042"/>
              <a:gd name="connsiteY3" fmla="*/ 15394 h 363297"/>
              <a:gd name="connsiteX4" fmla="*/ 350982 w 705042"/>
              <a:gd name="connsiteY4" fmla="*/ 3079 h 363297"/>
              <a:gd name="connsiteX5" fmla="*/ 277091 w 705042"/>
              <a:gd name="connsiteY5" fmla="*/ 89285 h 363297"/>
              <a:gd name="connsiteX6" fmla="*/ 184727 w 705042"/>
              <a:gd name="connsiteY6" fmla="*/ 43103 h 363297"/>
              <a:gd name="connsiteX7" fmla="*/ 76969 w 705042"/>
              <a:gd name="connsiteY7" fmla="*/ 52339 h 363297"/>
              <a:gd name="connsiteX8" fmla="*/ 0 w 705042"/>
              <a:gd name="connsiteY8" fmla="*/ 132388 h 363297"/>
              <a:gd name="connsiteX9" fmla="*/ 172412 w 705042"/>
              <a:gd name="connsiteY9" fmla="*/ 323273 h 363297"/>
              <a:gd name="connsiteX10" fmla="*/ 224751 w 705042"/>
              <a:gd name="connsiteY10" fmla="*/ 335588 h 363297"/>
              <a:gd name="connsiteX11" fmla="*/ 233988 w 705042"/>
              <a:gd name="connsiteY11" fmla="*/ 357139 h 363297"/>
              <a:gd name="connsiteX12" fmla="*/ 366376 w 705042"/>
              <a:gd name="connsiteY12" fmla="*/ 363297 h 363297"/>
              <a:gd name="connsiteX13" fmla="*/ 514157 w 705042"/>
              <a:gd name="connsiteY13" fmla="*/ 274012 h 363297"/>
              <a:gd name="connsiteX14" fmla="*/ 606521 w 705042"/>
              <a:gd name="connsiteY14" fmla="*/ 289406 h 363297"/>
              <a:gd name="connsiteX15" fmla="*/ 643466 w 705042"/>
              <a:gd name="connsiteY15" fmla="*/ 298642 h 363297"/>
              <a:gd name="connsiteX16" fmla="*/ 640388 w 705042"/>
              <a:gd name="connsiteY16" fmla="*/ 240145 h 363297"/>
              <a:gd name="connsiteX17" fmla="*/ 683491 w 705042"/>
              <a:gd name="connsiteY17" fmla="*/ 258618 h 363297"/>
              <a:gd name="connsiteX18" fmla="*/ 705042 w 705042"/>
              <a:gd name="connsiteY18" fmla="*/ 153939 h 363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042" h="363297">
                <a:moveTo>
                  <a:pt x="705042" y="153939"/>
                </a:moveTo>
                <a:lnTo>
                  <a:pt x="572654" y="172412"/>
                </a:lnTo>
                <a:lnTo>
                  <a:pt x="400242" y="0"/>
                </a:lnTo>
                <a:lnTo>
                  <a:pt x="375612" y="15394"/>
                </a:lnTo>
                <a:lnTo>
                  <a:pt x="350982" y="3079"/>
                </a:lnTo>
                <a:lnTo>
                  <a:pt x="277091" y="89285"/>
                </a:lnTo>
                <a:lnTo>
                  <a:pt x="184727" y="43103"/>
                </a:lnTo>
                <a:lnTo>
                  <a:pt x="76969" y="52339"/>
                </a:lnTo>
                <a:lnTo>
                  <a:pt x="0" y="132388"/>
                </a:lnTo>
                <a:lnTo>
                  <a:pt x="172412" y="323273"/>
                </a:lnTo>
                <a:lnTo>
                  <a:pt x="224751" y="335588"/>
                </a:lnTo>
                <a:lnTo>
                  <a:pt x="233988" y="357139"/>
                </a:lnTo>
                <a:lnTo>
                  <a:pt x="366376" y="363297"/>
                </a:lnTo>
                <a:lnTo>
                  <a:pt x="514157" y="274012"/>
                </a:lnTo>
                <a:lnTo>
                  <a:pt x="606521" y="289406"/>
                </a:lnTo>
                <a:lnTo>
                  <a:pt x="643466" y="298642"/>
                </a:lnTo>
                <a:lnTo>
                  <a:pt x="640388" y="240145"/>
                </a:lnTo>
                <a:lnTo>
                  <a:pt x="683491" y="258618"/>
                </a:lnTo>
                <a:lnTo>
                  <a:pt x="705042" y="153939"/>
                </a:lnTo>
                <a:close/>
              </a:path>
            </a:pathLst>
          </a:custGeom>
          <a:solidFill>
            <a:srgbClr val="C4D79B"/>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en-US"/>
          </a:p>
        </p:txBody>
      </p:sp>
      <p:sp>
        <p:nvSpPr>
          <p:cNvPr id="1819" name="Framingham, MA">
            <a:extLst>
              <a:ext uri="{FF2B5EF4-FFF2-40B4-BE49-F238E27FC236}">
                <a16:creationId xmlns:a16="http://schemas.microsoft.com/office/drawing/2014/main" xmlns="" id="{00000000-0008-0000-0000-000021030000}"/>
              </a:ext>
            </a:extLst>
          </p:cNvPr>
          <p:cNvSpPr/>
          <p:nvPr/>
        </p:nvSpPr>
        <p:spPr>
          <a:xfrm>
            <a:off x="10829439" y="3517203"/>
            <a:ext cx="49728" cy="79730"/>
          </a:xfrm>
          <a:custGeom>
            <a:avLst/>
            <a:gdLst>
              <a:gd name="connsiteX0" fmla="*/ 320194 w 372533"/>
              <a:gd name="connsiteY0" fmla="*/ 563419 h 597285"/>
              <a:gd name="connsiteX1" fmla="*/ 289406 w 372533"/>
              <a:gd name="connsiteY1" fmla="*/ 431031 h 597285"/>
              <a:gd name="connsiteX2" fmla="*/ 246303 w 372533"/>
              <a:gd name="connsiteY2" fmla="*/ 431031 h 597285"/>
              <a:gd name="connsiteX3" fmla="*/ 240145 w 372533"/>
              <a:gd name="connsiteY3" fmla="*/ 403322 h 597285"/>
              <a:gd name="connsiteX4" fmla="*/ 323273 w 372533"/>
              <a:gd name="connsiteY4" fmla="*/ 314037 h 597285"/>
              <a:gd name="connsiteX5" fmla="*/ 258618 w 372533"/>
              <a:gd name="connsiteY5" fmla="*/ 230910 h 597285"/>
              <a:gd name="connsiteX6" fmla="*/ 295563 w 372533"/>
              <a:gd name="connsiteY6" fmla="*/ 212437 h 597285"/>
              <a:gd name="connsiteX7" fmla="*/ 372533 w 372533"/>
              <a:gd name="connsiteY7" fmla="*/ 218594 h 597285"/>
              <a:gd name="connsiteX8" fmla="*/ 310957 w 372533"/>
              <a:gd name="connsiteY8" fmla="*/ 120073 h 597285"/>
              <a:gd name="connsiteX9" fmla="*/ 270933 w 372533"/>
              <a:gd name="connsiteY9" fmla="*/ 132388 h 597285"/>
              <a:gd name="connsiteX10" fmla="*/ 230909 w 372533"/>
              <a:gd name="connsiteY10" fmla="*/ 98522 h 597285"/>
              <a:gd name="connsiteX11" fmla="*/ 237066 w 372533"/>
              <a:gd name="connsiteY11" fmla="*/ 15394 h 597285"/>
              <a:gd name="connsiteX12" fmla="*/ 147782 w 372533"/>
              <a:gd name="connsiteY12" fmla="*/ 0 h 597285"/>
              <a:gd name="connsiteX13" fmla="*/ 163176 w 372533"/>
              <a:gd name="connsiteY13" fmla="*/ 49261 h 597285"/>
              <a:gd name="connsiteX14" fmla="*/ 132388 w 372533"/>
              <a:gd name="connsiteY14" fmla="*/ 80049 h 597285"/>
              <a:gd name="connsiteX15" fmla="*/ 27709 w 372533"/>
              <a:gd name="connsiteY15" fmla="*/ 83128 h 597285"/>
              <a:gd name="connsiteX16" fmla="*/ 0 w 372533"/>
              <a:gd name="connsiteY16" fmla="*/ 113916 h 597285"/>
              <a:gd name="connsiteX17" fmla="*/ 18473 w 372533"/>
              <a:gd name="connsiteY17" fmla="*/ 126231 h 597285"/>
              <a:gd name="connsiteX18" fmla="*/ 9236 w 372533"/>
              <a:gd name="connsiteY18" fmla="*/ 193964 h 597285"/>
              <a:gd name="connsiteX19" fmla="*/ 141624 w 372533"/>
              <a:gd name="connsiteY19" fmla="*/ 264776 h 597285"/>
              <a:gd name="connsiteX20" fmla="*/ 166254 w 372533"/>
              <a:gd name="connsiteY20" fmla="*/ 381770 h 597285"/>
              <a:gd name="connsiteX21" fmla="*/ 166254 w 372533"/>
              <a:gd name="connsiteY21" fmla="*/ 498764 h 597285"/>
              <a:gd name="connsiteX22" fmla="*/ 203200 w 372533"/>
              <a:gd name="connsiteY22" fmla="*/ 597285 h 597285"/>
              <a:gd name="connsiteX23" fmla="*/ 320194 w 372533"/>
              <a:gd name="connsiteY23" fmla="*/ 563419 h 59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72533" h="597285">
                <a:moveTo>
                  <a:pt x="320194" y="563419"/>
                </a:moveTo>
                <a:lnTo>
                  <a:pt x="289406" y="431031"/>
                </a:lnTo>
                <a:lnTo>
                  <a:pt x="246303" y="431031"/>
                </a:lnTo>
                <a:lnTo>
                  <a:pt x="240145" y="403322"/>
                </a:lnTo>
                <a:lnTo>
                  <a:pt x="323273" y="314037"/>
                </a:lnTo>
                <a:lnTo>
                  <a:pt x="258618" y="230910"/>
                </a:lnTo>
                <a:lnTo>
                  <a:pt x="295563" y="212437"/>
                </a:lnTo>
                <a:lnTo>
                  <a:pt x="372533" y="218594"/>
                </a:lnTo>
                <a:lnTo>
                  <a:pt x="310957" y="120073"/>
                </a:lnTo>
                <a:lnTo>
                  <a:pt x="270933" y="132388"/>
                </a:lnTo>
                <a:lnTo>
                  <a:pt x="230909" y="98522"/>
                </a:lnTo>
                <a:lnTo>
                  <a:pt x="237066" y="15394"/>
                </a:lnTo>
                <a:lnTo>
                  <a:pt x="147782" y="0"/>
                </a:lnTo>
                <a:lnTo>
                  <a:pt x="163176" y="49261"/>
                </a:lnTo>
                <a:lnTo>
                  <a:pt x="132388" y="80049"/>
                </a:lnTo>
                <a:lnTo>
                  <a:pt x="27709" y="83128"/>
                </a:lnTo>
                <a:lnTo>
                  <a:pt x="0" y="113916"/>
                </a:lnTo>
                <a:lnTo>
                  <a:pt x="18473" y="126231"/>
                </a:lnTo>
                <a:lnTo>
                  <a:pt x="9236" y="193964"/>
                </a:lnTo>
                <a:lnTo>
                  <a:pt x="141624" y="264776"/>
                </a:lnTo>
                <a:lnTo>
                  <a:pt x="166254" y="381770"/>
                </a:lnTo>
                <a:lnTo>
                  <a:pt x="166254" y="498764"/>
                </a:lnTo>
                <a:lnTo>
                  <a:pt x="203200" y="597285"/>
                </a:lnTo>
                <a:lnTo>
                  <a:pt x="320194" y="563419"/>
                </a:lnTo>
                <a:close/>
              </a:path>
            </a:pathLst>
          </a:custGeom>
          <a:solidFill>
            <a:srgbClr val="76933C"/>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en-US"/>
          </a:p>
        </p:txBody>
      </p:sp>
      <p:sp>
        <p:nvSpPr>
          <p:cNvPr id="1820" name="New Bedford, MA NECTA">
            <a:extLst>
              <a:ext uri="{FF2B5EF4-FFF2-40B4-BE49-F238E27FC236}">
                <a16:creationId xmlns:a16="http://schemas.microsoft.com/office/drawing/2014/main" xmlns="" id="{00000000-0008-0000-0000-000022030000}"/>
              </a:ext>
            </a:extLst>
          </p:cNvPr>
          <p:cNvSpPr/>
          <p:nvPr/>
        </p:nvSpPr>
        <p:spPr>
          <a:xfrm>
            <a:off x="10947595" y="3611729"/>
            <a:ext cx="39865" cy="45466"/>
          </a:xfrm>
          <a:custGeom>
            <a:avLst/>
            <a:gdLst>
              <a:gd name="connsiteX0" fmla="*/ 46181 w 298642"/>
              <a:gd name="connsiteY0" fmla="*/ 92363 h 354060"/>
              <a:gd name="connsiteX1" fmla="*/ 181648 w 298642"/>
              <a:gd name="connsiteY1" fmla="*/ 0 h 354060"/>
              <a:gd name="connsiteX2" fmla="*/ 264775 w 298642"/>
              <a:gd name="connsiteY2" fmla="*/ 12315 h 354060"/>
              <a:gd name="connsiteX3" fmla="*/ 298642 w 298642"/>
              <a:gd name="connsiteY3" fmla="*/ 123151 h 354060"/>
              <a:gd name="connsiteX4" fmla="*/ 230909 w 298642"/>
              <a:gd name="connsiteY4" fmla="*/ 126230 h 354060"/>
              <a:gd name="connsiteX5" fmla="*/ 249381 w 298642"/>
              <a:gd name="connsiteY5" fmla="*/ 150860 h 354060"/>
              <a:gd name="connsiteX6" fmla="*/ 230909 w 298642"/>
              <a:gd name="connsiteY6" fmla="*/ 169333 h 354060"/>
              <a:gd name="connsiteX7" fmla="*/ 221672 w 298642"/>
              <a:gd name="connsiteY7" fmla="*/ 230909 h 354060"/>
              <a:gd name="connsiteX8" fmla="*/ 132387 w 298642"/>
              <a:gd name="connsiteY8" fmla="*/ 147782 h 354060"/>
              <a:gd name="connsiteX9" fmla="*/ 181648 w 298642"/>
              <a:gd name="connsiteY9" fmla="*/ 230909 h 354060"/>
              <a:gd name="connsiteX10" fmla="*/ 138545 w 298642"/>
              <a:gd name="connsiteY10" fmla="*/ 227830 h 354060"/>
              <a:gd name="connsiteX11" fmla="*/ 157018 w 298642"/>
              <a:gd name="connsiteY11" fmla="*/ 264775 h 354060"/>
              <a:gd name="connsiteX12" fmla="*/ 116994 w 298642"/>
              <a:gd name="connsiteY12" fmla="*/ 274012 h 354060"/>
              <a:gd name="connsiteX13" fmla="*/ 175490 w 298642"/>
              <a:gd name="connsiteY13" fmla="*/ 314036 h 354060"/>
              <a:gd name="connsiteX14" fmla="*/ 160097 w 298642"/>
              <a:gd name="connsiteY14" fmla="*/ 354060 h 354060"/>
              <a:gd name="connsiteX15" fmla="*/ 110836 w 298642"/>
              <a:gd name="connsiteY15" fmla="*/ 350982 h 354060"/>
              <a:gd name="connsiteX16" fmla="*/ 0 w 298642"/>
              <a:gd name="connsiteY16" fmla="*/ 190885 h 354060"/>
              <a:gd name="connsiteX17" fmla="*/ 46181 w 298642"/>
              <a:gd name="connsiteY17" fmla="*/ 92363 h 354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8642" h="354060">
                <a:moveTo>
                  <a:pt x="46181" y="92363"/>
                </a:moveTo>
                <a:lnTo>
                  <a:pt x="181648" y="0"/>
                </a:lnTo>
                <a:lnTo>
                  <a:pt x="264775" y="12315"/>
                </a:lnTo>
                <a:lnTo>
                  <a:pt x="298642" y="123151"/>
                </a:lnTo>
                <a:lnTo>
                  <a:pt x="230909" y="126230"/>
                </a:lnTo>
                <a:lnTo>
                  <a:pt x="249381" y="150860"/>
                </a:lnTo>
                <a:lnTo>
                  <a:pt x="230909" y="169333"/>
                </a:lnTo>
                <a:lnTo>
                  <a:pt x="221672" y="230909"/>
                </a:lnTo>
                <a:lnTo>
                  <a:pt x="132387" y="147782"/>
                </a:lnTo>
                <a:lnTo>
                  <a:pt x="181648" y="230909"/>
                </a:lnTo>
                <a:lnTo>
                  <a:pt x="138545" y="227830"/>
                </a:lnTo>
                <a:lnTo>
                  <a:pt x="157018" y="264775"/>
                </a:lnTo>
                <a:lnTo>
                  <a:pt x="116994" y="274012"/>
                </a:lnTo>
                <a:lnTo>
                  <a:pt x="175490" y="314036"/>
                </a:lnTo>
                <a:lnTo>
                  <a:pt x="160097" y="354060"/>
                </a:lnTo>
                <a:lnTo>
                  <a:pt x="110836" y="350982"/>
                </a:lnTo>
                <a:lnTo>
                  <a:pt x="0" y="190885"/>
                </a:lnTo>
                <a:lnTo>
                  <a:pt x="46181" y="92363"/>
                </a:lnTo>
                <a:close/>
              </a:path>
            </a:pathLst>
          </a:custGeom>
          <a:solidFill>
            <a:srgbClr val="4F6228"/>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en-US"/>
          </a:p>
        </p:txBody>
      </p:sp>
      <p:sp>
        <p:nvSpPr>
          <p:cNvPr id="1821" name="Waterbury, CT">
            <a:extLst>
              <a:ext uri="{FF2B5EF4-FFF2-40B4-BE49-F238E27FC236}">
                <a16:creationId xmlns:a16="http://schemas.microsoft.com/office/drawing/2014/main" xmlns="" id="{00000000-0008-0000-0000-000023030000}"/>
              </a:ext>
            </a:extLst>
          </p:cNvPr>
          <p:cNvSpPr/>
          <p:nvPr/>
        </p:nvSpPr>
        <p:spPr>
          <a:xfrm>
            <a:off x="10653745" y="3731890"/>
            <a:ext cx="54927" cy="53232"/>
          </a:xfrm>
          <a:custGeom>
            <a:avLst/>
            <a:gdLst>
              <a:gd name="connsiteX0" fmla="*/ 0 w 411480"/>
              <a:gd name="connsiteY0" fmla="*/ 91440 h 398780"/>
              <a:gd name="connsiteX1" fmla="*/ 33020 w 411480"/>
              <a:gd name="connsiteY1" fmla="*/ 177800 h 398780"/>
              <a:gd name="connsiteX2" fmla="*/ 25400 w 411480"/>
              <a:gd name="connsiteY2" fmla="*/ 182880 h 398780"/>
              <a:gd name="connsiteX3" fmla="*/ 73660 w 411480"/>
              <a:gd name="connsiteY3" fmla="*/ 287020 h 398780"/>
              <a:gd name="connsiteX4" fmla="*/ 167640 w 411480"/>
              <a:gd name="connsiteY4" fmla="*/ 259080 h 398780"/>
              <a:gd name="connsiteX5" fmla="*/ 190500 w 411480"/>
              <a:gd name="connsiteY5" fmla="*/ 299720 h 398780"/>
              <a:gd name="connsiteX6" fmla="*/ 246380 w 411480"/>
              <a:gd name="connsiteY6" fmla="*/ 289560 h 398780"/>
              <a:gd name="connsiteX7" fmla="*/ 271780 w 411480"/>
              <a:gd name="connsiteY7" fmla="*/ 304800 h 398780"/>
              <a:gd name="connsiteX8" fmla="*/ 271780 w 411480"/>
              <a:gd name="connsiteY8" fmla="*/ 378460 h 398780"/>
              <a:gd name="connsiteX9" fmla="*/ 302260 w 411480"/>
              <a:gd name="connsiteY9" fmla="*/ 398780 h 398780"/>
              <a:gd name="connsiteX10" fmla="*/ 320040 w 411480"/>
              <a:gd name="connsiteY10" fmla="*/ 365760 h 398780"/>
              <a:gd name="connsiteX11" fmla="*/ 350520 w 411480"/>
              <a:gd name="connsiteY11" fmla="*/ 350520 h 398780"/>
              <a:gd name="connsiteX12" fmla="*/ 347980 w 411480"/>
              <a:gd name="connsiteY12" fmla="*/ 325120 h 398780"/>
              <a:gd name="connsiteX13" fmla="*/ 340360 w 411480"/>
              <a:gd name="connsiteY13" fmla="*/ 287020 h 398780"/>
              <a:gd name="connsiteX14" fmla="*/ 360680 w 411480"/>
              <a:gd name="connsiteY14" fmla="*/ 264160 h 398780"/>
              <a:gd name="connsiteX15" fmla="*/ 406400 w 411480"/>
              <a:gd name="connsiteY15" fmla="*/ 259080 h 398780"/>
              <a:gd name="connsiteX16" fmla="*/ 411480 w 411480"/>
              <a:gd name="connsiteY16" fmla="*/ 193040 h 398780"/>
              <a:gd name="connsiteX17" fmla="*/ 365760 w 411480"/>
              <a:gd name="connsiteY17" fmla="*/ 182880 h 398780"/>
              <a:gd name="connsiteX18" fmla="*/ 365760 w 411480"/>
              <a:gd name="connsiteY18" fmla="*/ 111760 h 398780"/>
              <a:gd name="connsiteX19" fmla="*/ 330200 w 411480"/>
              <a:gd name="connsiteY19" fmla="*/ 0 h 398780"/>
              <a:gd name="connsiteX20" fmla="*/ 281940 w 411480"/>
              <a:gd name="connsiteY20" fmla="*/ 15240 h 398780"/>
              <a:gd name="connsiteX21" fmla="*/ 228600 w 411480"/>
              <a:gd name="connsiteY21" fmla="*/ 91440 h 398780"/>
              <a:gd name="connsiteX22" fmla="*/ 180340 w 411480"/>
              <a:gd name="connsiteY22" fmla="*/ 53340 h 398780"/>
              <a:gd name="connsiteX23" fmla="*/ 129540 w 411480"/>
              <a:gd name="connsiteY23" fmla="*/ 40640 h 398780"/>
              <a:gd name="connsiteX24" fmla="*/ 0 w 411480"/>
              <a:gd name="connsiteY24" fmla="*/ 91440 h 398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1480" h="398780">
                <a:moveTo>
                  <a:pt x="0" y="91440"/>
                </a:moveTo>
                <a:lnTo>
                  <a:pt x="33020" y="177800"/>
                </a:lnTo>
                <a:lnTo>
                  <a:pt x="25400" y="182880"/>
                </a:lnTo>
                <a:lnTo>
                  <a:pt x="73660" y="287020"/>
                </a:lnTo>
                <a:lnTo>
                  <a:pt x="167640" y="259080"/>
                </a:lnTo>
                <a:lnTo>
                  <a:pt x="190500" y="299720"/>
                </a:lnTo>
                <a:lnTo>
                  <a:pt x="246380" y="289560"/>
                </a:lnTo>
                <a:lnTo>
                  <a:pt x="271780" y="304800"/>
                </a:lnTo>
                <a:lnTo>
                  <a:pt x="271780" y="378460"/>
                </a:lnTo>
                <a:lnTo>
                  <a:pt x="302260" y="398780"/>
                </a:lnTo>
                <a:lnTo>
                  <a:pt x="320040" y="365760"/>
                </a:lnTo>
                <a:lnTo>
                  <a:pt x="350520" y="350520"/>
                </a:lnTo>
                <a:lnTo>
                  <a:pt x="347980" y="325120"/>
                </a:lnTo>
                <a:lnTo>
                  <a:pt x="340360" y="287020"/>
                </a:lnTo>
                <a:lnTo>
                  <a:pt x="360680" y="264160"/>
                </a:lnTo>
                <a:lnTo>
                  <a:pt x="406400" y="259080"/>
                </a:lnTo>
                <a:lnTo>
                  <a:pt x="411480" y="193040"/>
                </a:lnTo>
                <a:lnTo>
                  <a:pt x="365760" y="182880"/>
                </a:lnTo>
                <a:lnTo>
                  <a:pt x="365760" y="111760"/>
                </a:lnTo>
                <a:lnTo>
                  <a:pt x="330200" y="0"/>
                </a:lnTo>
                <a:lnTo>
                  <a:pt x="281940" y="15240"/>
                </a:lnTo>
                <a:lnTo>
                  <a:pt x="228600" y="91440"/>
                </a:lnTo>
                <a:lnTo>
                  <a:pt x="180340" y="53340"/>
                </a:lnTo>
                <a:lnTo>
                  <a:pt x="129540" y="40640"/>
                </a:lnTo>
                <a:lnTo>
                  <a:pt x="0" y="91440"/>
                </a:lnTo>
                <a:close/>
              </a:path>
            </a:pathLst>
          </a:custGeom>
          <a:solidFill>
            <a:srgbClr val="4F6228"/>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en-US"/>
          </a:p>
        </p:txBody>
      </p:sp>
      <p:sp>
        <p:nvSpPr>
          <p:cNvPr id="1822" name="Portsmouth, NH-ME NECTA">
            <a:extLst>
              <a:ext uri="{FF2B5EF4-FFF2-40B4-BE49-F238E27FC236}">
                <a16:creationId xmlns:a16="http://schemas.microsoft.com/office/drawing/2014/main" xmlns="" id="{00000000-0008-0000-0000-000024030000}"/>
              </a:ext>
            </a:extLst>
          </p:cNvPr>
          <p:cNvSpPr/>
          <p:nvPr/>
        </p:nvSpPr>
        <p:spPr>
          <a:xfrm>
            <a:off x="10850399" y="3335294"/>
            <a:ext cx="58564" cy="73565"/>
          </a:xfrm>
          <a:custGeom>
            <a:avLst/>
            <a:gdLst>
              <a:gd name="connsiteX0" fmla="*/ 0 w 427952"/>
              <a:gd name="connsiteY0" fmla="*/ 378691 h 551103"/>
              <a:gd name="connsiteX1" fmla="*/ 0 w 427952"/>
              <a:gd name="connsiteY1" fmla="*/ 492606 h 551103"/>
              <a:gd name="connsiteX2" fmla="*/ 64655 w 427952"/>
              <a:gd name="connsiteY2" fmla="*/ 471055 h 551103"/>
              <a:gd name="connsiteX3" fmla="*/ 98521 w 427952"/>
              <a:gd name="connsiteY3" fmla="*/ 551103 h 551103"/>
              <a:gd name="connsiteX4" fmla="*/ 274012 w 427952"/>
              <a:gd name="connsiteY4" fmla="*/ 486449 h 551103"/>
              <a:gd name="connsiteX5" fmla="*/ 274012 w 427952"/>
              <a:gd name="connsiteY5" fmla="*/ 480291 h 551103"/>
              <a:gd name="connsiteX6" fmla="*/ 323273 w 427952"/>
              <a:gd name="connsiteY6" fmla="*/ 504922 h 551103"/>
              <a:gd name="connsiteX7" fmla="*/ 354061 w 427952"/>
              <a:gd name="connsiteY7" fmla="*/ 483370 h 551103"/>
              <a:gd name="connsiteX8" fmla="*/ 360218 w 427952"/>
              <a:gd name="connsiteY8" fmla="*/ 270934 h 551103"/>
              <a:gd name="connsiteX9" fmla="*/ 344824 w 427952"/>
              <a:gd name="connsiteY9" fmla="*/ 286328 h 551103"/>
              <a:gd name="connsiteX10" fmla="*/ 335588 w 427952"/>
              <a:gd name="connsiteY10" fmla="*/ 249382 h 551103"/>
              <a:gd name="connsiteX11" fmla="*/ 307879 w 427952"/>
              <a:gd name="connsiteY11" fmla="*/ 172412 h 551103"/>
              <a:gd name="connsiteX12" fmla="*/ 360218 w 427952"/>
              <a:gd name="connsiteY12" fmla="*/ 221673 h 551103"/>
              <a:gd name="connsiteX13" fmla="*/ 400242 w 427952"/>
              <a:gd name="connsiteY13" fmla="*/ 218594 h 551103"/>
              <a:gd name="connsiteX14" fmla="*/ 387927 w 427952"/>
              <a:gd name="connsiteY14" fmla="*/ 120073 h 551103"/>
              <a:gd name="connsiteX15" fmla="*/ 427952 w 427952"/>
              <a:gd name="connsiteY15" fmla="*/ 40025 h 551103"/>
              <a:gd name="connsiteX16" fmla="*/ 415636 w 427952"/>
              <a:gd name="connsiteY16" fmla="*/ 0 h 551103"/>
              <a:gd name="connsiteX17" fmla="*/ 375612 w 427952"/>
              <a:gd name="connsiteY17" fmla="*/ 0 h 551103"/>
              <a:gd name="connsiteX18" fmla="*/ 221673 w 427952"/>
              <a:gd name="connsiteY18" fmla="*/ 203200 h 551103"/>
              <a:gd name="connsiteX19" fmla="*/ 243224 w 427952"/>
              <a:gd name="connsiteY19" fmla="*/ 304800 h 551103"/>
              <a:gd name="connsiteX20" fmla="*/ 181648 w 427952"/>
              <a:gd name="connsiteY20" fmla="*/ 335588 h 551103"/>
              <a:gd name="connsiteX21" fmla="*/ 187806 w 427952"/>
              <a:gd name="connsiteY21" fmla="*/ 295564 h 551103"/>
              <a:gd name="connsiteX22" fmla="*/ 0 w 427952"/>
              <a:gd name="connsiteY22" fmla="*/ 378691 h 551103"/>
              <a:gd name="connsiteX0" fmla="*/ 0 w 427952"/>
              <a:gd name="connsiteY0" fmla="*/ 366376 h 551103"/>
              <a:gd name="connsiteX1" fmla="*/ 0 w 427952"/>
              <a:gd name="connsiteY1" fmla="*/ 492606 h 551103"/>
              <a:gd name="connsiteX2" fmla="*/ 64655 w 427952"/>
              <a:gd name="connsiteY2" fmla="*/ 471055 h 551103"/>
              <a:gd name="connsiteX3" fmla="*/ 98521 w 427952"/>
              <a:gd name="connsiteY3" fmla="*/ 551103 h 551103"/>
              <a:gd name="connsiteX4" fmla="*/ 274012 w 427952"/>
              <a:gd name="connsiteY4" fmla="*/ 486449 h 551103"/>
              <a:gd name="connsiteX5" fmla="*/ 274012 w 427952"/>
              <a:gd name="connsiteY5" fmla="*/ 480291 h 551103"/>
              <a:gd name="connsiteX6" fmla="*/ 323273 w 427952"/>
              <a:gd name="connsiteY6" fmla="*/ 504922 h 551103"/>
              <a:gd name="connsiteX7" fmla="*/ 354061 w 427952"/>
              <a:gd name="connsiteY7" fmla="*/ 483370 h 551103"/>
              <a:gd name="connsiteX8" fmla="*/ 360218 w 427952"/>
              <a:gd name="connsiteY8" fmla="*/ 270934 h 551103"/>
              <a:gd name="connsiteX9" fmla="*/ 344824 w 427952"/>
              <a:gd name="connsiteY9" fmla="*/ 286328 h 551103"/>
              <a:gd name="connsiteX10" fmla="*/ 335588 w 427952"/>
              <a:gd name="connsiteY10" fmla="*/ 249382 h 551103"/>
              <a:gd name="connsiteX11" fmla="*/ 307879 w 427952"/>
              <a:gd name="connsiteY11" fmla="*/ 172412 h 551103"/>
              <a:gd name="connsiteX12" fmla="*/ 360218 w 427952"/>
              <a:gd name="connsiteY12" fmla="*/ 221673 h 551103"/>
              <a:gd name="connsiteX13" fmla="*/ 400242 w 427952"/>
              <a:gd name="connsiteY13" fmla="*/ 218594 h 551103"/>
              <a:gd name="connsiteX14" fmla="*/ 387927 w 427952"/>
              <a:gd name="connsiteY14" fmla="*/ 120073 h 551103"/>
              <a:gd name="connsiteX15" fmla="*/ 427952 w 427952"/>
              <a:gd name="connsiteY15" fmla="*/ 40025 h 551103"/>
              <a:gd name="connsiteX16" fmla="*/ 415636 w 427952"/>
              <a:gd name="connsiteY16" fmla="*/ 0 h 551103"/>
              <a:gd name="connsiteX17" fmla="*/ 375612 w 427952"/>
              <a:gd name="connsiteY17" fmla="*/ 0 h 551103"/>
              <a:gd name="connsiteX18" fmla="*/ 221673 w 427952"/>
              <a:gd name="connsiteY18" fmla="*/ 203200 h 551103"/>
              <a:gd name="connsiteX19" fmla="*/ 243224 w 427952"/>
              <a:gd name="connsiteY19" fmla="*/ 304800 h 551103"/>
              <a:gd name="connsiteX20" fmla="*/ 181648 w 427952"/>
              <a:gd name="connsiteY20" fmla="*/ 335588 h 551103"/>
              <a:gd name="connsiteX21" fmla="*/ 187806 w 427952"/>
              <a:gd name="connsiteY21" fmla="*/ 295564 h 551103"/>
              <a:gd name="connsiteX22" fmla="*/ 0 w 427952"/>
              <a:gd name="connsiteY22" fmla="*/ 366376 h 551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7952" h="551103">
                <a:moveTo>
                  <a:pt x="0" y="366376"/>
                </a:moveTo>
                <a:lnTo>
                  <a:pt x="0" y="492606"/>
                </a:lnTo>
                <a:lnTo>
                  <a:pt x="64655" y="471055"/>
                </a:lnTo>
                <a:lnTo>
                  <a:pt x="98521" y="551103"/>
                </a:lnTo>
                <a:lnTo>
                  <a:pt x="274012" y="486449"/>
                </a:lnTo>
                <a:lnTo>
                  <a:pt x="274012" y="480291"/>
                </a:lnTo>
                <a:lnTo>
                  <a:pt x="323273" y="504922"/>
                </a:lnTo>
                <a:lnTo>
                  <a:pt x="354061" y="483370"/>
                </a:lnTo>
                <a:lnTo>
                  <a:pt x="360218" y="270934"/>
                </a:lnTo>
                <a:lnTo>
                  <a:pt x="344824" y="286328"/>
                </a:lnTo>
                <a:lnTo>
                  <a:pt x="335588" y="249382"/>
                </a:lnTo>
                <a:lnTo>
                  <a:pt x="307879" y="172412"/>
                </a:lnTo>
                <a:lnTo>
                  <a:pt x="360218" y="221673"/>
                </a:lnTo>
                <a:lnTo>
                  <a:pt x="400242" y="218594"/>
                </a:lnTo>
                <a:lnTo>
                  <a:pt x="387927" y="120073"/>
                </a:lnTo>
                <a:lnTo>
                  <a:pt x="427952" y="40025"/>
                </a:lnTo>
                <a:lnTo>
                  <a:pt x="415636" y="0"/>
                </a:lnTo>
                <a:lnTo>
                  <a:pt x="375612" y="0"/>
                </a:lnTo>
                <a:lnTo>
                  <a:pt x="221673" y="203200"/>
                </a:lnTo>
                <a:lnTo>
                  <a:pt x="243224" y="304800"/>
                </a:lnTo>
                <a:lnTo>
                  <a:pt x="181648" y="335588"/>
                </a:lnTo>
                <a:lnTo>
                  <a:pt x="187806" y="295564"/>
                </a:lnTo>
                <a:lnTo>
                  <a:pt x="0" y="366376"/>
                </a:lnTo>
                <a:close/>
              </a:path>
            </a:pathLst>
          </a:custGeom>
          <a:solidFill>
            <a:srgbClr val="C4D79B"/>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en-US"/>
          </a:p>
        </p:txBody>
      </p:sp>
      <p:sp>
        <p:nvSpPr>
          <p:cNvPr id="1823" name="Peabody, MA">
            <a:extLst>
              <a:ext uri="{FF2B5EF4-FFF2-40B4-BE49-F238E27FC236}">
                <a16:creationId xmlns:a16="http://schemas.microsoft.com/office/drawing/2014/main" xmlns="" id="{00000000-0008-0000-0000-000025030000}"/>
              </a:ext>
            </a:extLst>
          </p:cNvPr>
          <p:cNvSpPr/>
          <p:nvPr/>
        </p:nvSpPr>
        <p:spPr>
          <a:xfrm>
            <a:off x="10896223" y="3459667"/>
            <a:ext cx="29180" cy="26303"/>
          </a:xfrm>
          <a:custGeom>
            <a:avLst/>
            <a:gdLst>
              <a:gd name="connsiteX0" fmla="*/ 218594 w 218594"/>
              <a:gd name="connsiteY0" fmla="*/ 9237 h 197043"/>
              <a:gd name="connsiteX1" fmla="*/ 55418 w 218594"/>
              <a:gd name="connsiteY1" fmla="*/ 0 h 197043"/>
              <a:gd name="connsiteX2" fmla="*/ 24630 w 218594"/>
              <a:gd name="connsiteY2" fmla="*/ 83127 h 197043"/>
              <a:gd name="connsiteX3" fmla="*/ 0 w 218594"/>
              <a:gd name="connsiteY3" fmla="*/ 104679 h 197043"/>
              <a:gd name="connsiteX4" fmla="*/ 33867 w 218594"/>
              <a:gd name="connsiteY4" fmla="*/ 169334 h 197043"/>
              <a:gd name="connsiteX5" fmla="*/ 150861 w 218594"/>
              <a:gd name="connsiteY5" fmla="*/ 197043 h 197043"/>
              <a:gd name="connsiteX6" fmla="*/ 190885 w 218594"/>
              <a:gd name="connsiteY6" fmla="*/ 123152 h 197043"/>
              <a:gd name="connsiteX7" fmla="*/ 190885 w 218594"/>
              <a:gd name="connsiteY7" fmla="*/ 104679 h 197043"/>
              <a:gd name="connsiteX8" fmla="*/ 144703 w 218594"/>
              <a:gd name="connsiteY8" fmla="*/ 116994 h 197043"/>
              <a:gd name="connsiteX9" fmla="*/ 120073 w 218594"/>
              <a:gd name="connsiteY9" fmla="*/ 83127 h 197043"/>
              <a:gd name="connsiteX10" fmla="*/ 101600 w 218594"/>
              <a:gd name="connsiteY10" fmla="*/ 80049 h 197043"/>
              <a:gd name="connsiteX11" fmla="*/ 218594 w 218594"/>
              <a:gd name="connsiteY11" fmla="*/ 9237 h 197043"/>
              <a:gd name="connsiteX0" fmla="*/ 218594 w 218594"/>
              <a:gd name="connsiteY0" fmla="*/ 9237 h 197043"/>
              <a:gd name="connsiteX1" fmla="*/ 55418 w 218594"/>
              <a:gd name="connsiteY1" fmla="*/ 0 h 197043"/>
              <a:gd name="connsiteX2" fmla="*/ 24630 w 218594"/>
              <a:gd name="connsiteY2" fmla="*/ 83127 h 197043"/>
              <a:gd name="connsiteX3" fmla="*/ 0 w 218594"/>
              <a:gd name="connsiteY3" fmla="*/ 104679 h 197043"/>
              <a:gd name="connsiteX4" fmla="*/ 33867 w 218594"/>
              <a:gd name="connsiteY4" fmla="*/ 169334 h 197043"/>
              <a:gd name="connsiteX5" fmla="*/ 150861 w 218594"/>
              <a:gd name="connsiteY5" fmla="*/ 197043 h 197043"/>
              <a:gd name="connsiteX6" fmla="*/ 190885 w 218594"/>
              <a:gd name="connsiteY6" fmla="*/ 123152 h 197043"/>
              <a:gd name="connsiteX7" fmla="*/ 190885 w 218594"/>
              <a:gd name="connsiteY7" fmla="*/ 104679 h 197043"/>
              <a:gd name="connsiteX8" fmla="*/ 144703 w 218594"/>
              <a:gd name="connsiteY8" fmla="*/ 116994 h 197043"/>
              <a:gd name="connsiteX9" fmla="*/ 141624 w 218594"/>
              <a:gd name="connsiteY9" fmla="*/ 83127 h 197043"/>
              <a:gd name="connsiteX10" fmla="*/ 101600 w 218594"/>
              <a:gd name="connsiteY10" fmla="*/ 80049 h 197043"/>
              <a:gd name="connsiteX11" fmla="*/ 218594 w 218594"/>
              <a:gd name="connsiteY11" fmla="*/ 9237 h 197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8594" h="197043">
                <a:moveTo>
                  <a:pt x="218594" y="9237"/>
                </a:moveTo>
                <a:lnTo>
                  <a:pt x="55418" y="0"/>
                </a:lnTo>
                <a:lnTo>
                  <a:pt x="24630" y="83127"/>
                </a:lnTo>
                <a:lnTo>
                  <a:pt x="0" y="104679"/>
                </a:lnTo>
                <a:lnTo>
                  <a:pt x="33867" y="169334"/>
                </a:lnTo>
                <a:lnTo>
                  <a:pt x="150861" y="197043"/>
                </a:lnTo>
                <a:lnTo>
                  <a:pt x="190885" y="123152"/>
                </a:lnTo>
                <a:lnTo>
                  <a:pt x="190885" y="104679"/>
                </a:lnTo>
                <a:lnTo>
                  <a:pt x="144703" y="116994"/>
                </a:lnTo>
                <a:lnTo>
                  <a:pt x="141624" y="83127"/>
                </a:lnTo>
                <a:lnTo>
                  <a:pt x="101600" y="80049"/>
                </a:lnTo>
                <a:lnTo>
                  <a:pt x="218594" y="9237"/>
                </a:lnTo>
                <a:close/>
              </a:path>
            </a:pathLst>
          </a:custGeom>
          <a:solidFill>
            <a:srgbClr val="76933C"/>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en-US"/>
          </a:p>
        </p:txBody>
      </p:sp>
      <p:sp>
        <p:nvSpPr>
          <p:cNvPr id="1824" name="Lynn, MA">
            <a:extLst>
              <a:ext uri="{FF2B5EF4-FFF2-40B4-BE49-F238E27FC236}">
                <a16:creationId xmlns:a16="http://schemas.microsoft.com/office/drawing/2014/main" xmlns="" id="{00000000-0008-0000-0000-000026030000}"/>
              </a:ext>
            </a:extLst>
          </p:cNvPr>
          <p:cNvSpPr/>
          <p:nvPr/>
        </p:nvSpPr>
        <p:spPr>
          <a:xfrm>
            <a:off x="10899100" y="3483092"/>
            <a:ext cx="18494" cy="16439"/>
          </a:xfrm>
          <a:custGeom>
            <a:avLst/>
            <a:gdLst>
              <a:gd name="connsiteX0" fmla="*/ 30787 w 138545"/>
              <a:gd name="connsiteY0" fmla="*/ 0 h 123151"/>
              <a:gd name="connsiteX1" fmla="*/ 0 w 138545"/>
              <a:gd name="connsiteY1" fmla="*/ 61576 h 123151"/>
              <a:gd name="connsiteX2" fmla="*/ 43103 w 138545"/>
              <a:gd name="connsiteY2" fmla="*/ 110836 h 123151"/>
              <a:gd name="connsiteX3" fmla="*/ 73891 w 138545"/>
              <a:gd name="connsiteY3" fmla="*/ 123151 h 123151"/>
              <a:gd name="connsiteX4" fmla="*/ 73891 w 138545"/>
              <a:gd name="connsiteY4" fmla="*/ 46182 h 123151"/>
              <a:gd name="connsiteX5" fmla="*/ 138545 w 138545"/>
              <a:gd name="connsiteY5" fmla="*/ 58497 h 123151"/>
              <a:gd name="connsiteX6" fmla="*/ 104678 w 138545"/>
              <a:gd name="connsiteY6" fmla="*/ 33867 h 123151"/>
              <a:gd name="connsiteX7" fmla="*/ 107757 w 138545"/>
              <a:gd name="connsiteY7" fmla="*/ 18473 h 123151"/>
              <a:gd name="connsiteX8" fmla="*/ 30787 w 138545"/>
              <a:gd name="connsiteY8" fmla="*/ 0 h 123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545" h="123151">
                <a:moveTo>
                  <a:pt x="30787" y="0"/>
                </a:moveTo>
                <a:lnTo>
                  <a:pt x="0" y="61576"/>
                </a:lnTo>
                <a:lnTo>
                  <a:pt x="43103" y="110836"/>
                </a:lnTo>
                <a:lnTo>
                  <a:pt x="73891" y="123151"/>
                </a:lnTo>
                <a:lnTo>
                  <a:pt x="73891" y="46182"/>
                </a:lnTo>
                <a:lnTo>
                  <a:pt x="138545" y="58497"/>
                </a:lnTo>
                <a:lnTo>
                  <a:pt x="104678" y="33867"/>
                </a:lnTo>
                <a:lnTo>
                  <a:pt x="107757" y="18473"/>
                </a:lnTo>
                <a:lnTo>
                  <a:pt x="30787" y="0"/>
                </a:lnTo>
                <a:close/>
              </a:path>
            </a:pathLst>
          </a:custGeom>
          <a:solidFill>
            <a:srgbClr val="76933C"/>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en-US"/>
          </a:p>
        </p:txBody>
      </p:sp>
      <p:sp>
        <p:nvSpPr>
          <p:cNvPr id="1825" name="Leominster-Gardner, MA NECTA">
            <a:extLst>
              <a:ext uri="{FF2B5EF4-FFF2-40B4-BE49-F238E27FC236}">
                <a16:creationId xmlns:a16="http://schemas.microsoft.com/office/drawing/2014/main" xmlns="" id="{00000000-0008-0000-0000-000027030000}"/>
              </a:ext>
            </a:extLst>
          </p:cNvPr>
          <p:cNvSpPr/>
          <p:nvPr/>
        </p:nvSpPr>
        <p:spPr>
          <a:xfrm>
            <a:off x="10718064" y="3488024"/>
            <a:ext cx="94525" cy="54249"/>
          </a:xfrm>
          <a:custGeom>
            <a:avLst/>
            <a:gdLst>
              <a:gd name="connsiteX0" fmla="*/ 387927 w 708121"/>
              <a:gd name="connsiteY0" fmla="*/ 0 h 406400"/>
              <a:gd name="connsiteX1" fmla="*/ 489527 w 708121"/>
              <a:gd name="connsiteY1" fmla="*/ 86206 h 406400"/>
              <a:gd name="connsiteX2" fmla="*/ 584970 w 708121"/>
              <a:gd name="connsiteY2" fmla="*/ 67734 h 406400"/>
              <a:gd name="connsiteX3" fmla="*/ 695806 w 708121"/>
              <a:gd name="connsiteY3" fmla="*/ 76970 h 406400"/>
              <a:gd name="connsiteX4" fmla="*/ 708121 w 708121"/>
              <a:gd name="connsiteY4" fmla="*/ 187806 h 406400"/>
              <a:gd name="connsiteX5" fmla="*/ 695806 w 708121"/>
              <a:gd name="connsiteY5" fmla="*/ 286328 h 406400"/>
              <a:gd name="connsiteX6" fmla="*/ 594206 w 708121"/>
              <a:gd name="connsiteY6" fmla="*/ 304800 h 406400"/>
              <a:gd name="connsiteX7" fmla="*/ 551103 w 708121"/>
              <a:gd name="connsiteY7" fmla="*/ 270934 h 406400"/>
              <a:gd name="connsiteX8" fmla="*/ 501843 w 708121"/>
              <a:gd name="connsiteY8" fmla="*/ 326352 h 406400"/>
              <a:gd name="connsiteX9" fmla="*/ 394085 w 708121"/>
              <a:gd name="connsiteY9" fmla="*/ 280170 h 406400"/>
              <a:gd name="connsiteX10" fmla="*/ 320194 w 708121"/>
              <a:gd name="connsiteY10" fmla="*/ 406400 h 406400"/>
              <a:gd name="connsiteX11" fmla="*/ 190885 w 708121"/>
              <a:gd name="connsiteY11" fmla="*/ 335588 h 406400"/>
              <a:gd name="connsiteX12" fmla="*/ 190885 w 708121"/>
              <a:gd name="connsiteY12" fmla="*/ 218594 h 406400"/>
              <a:gd name="connsiteX13" fmla="*/ 166255 w 708121"/>
              <a:gd name="connsiteY13" fmla="*/ 197043 h 406400"/>
              <a:gd name="connsiteX14" fmla="*/ 110836 w 708121"/>
              <a:gd name="connsiteY14" fmla="*/ 230909 h 406400"/>
              <a:gd name="connsiteX15" fmla="*/ 80049 w 708121"/>
              <a:gd name="connsiteY15" fmla="*/ 221673 h 406400"/>
              <a:gd name="connsiteX16" fmla="*/ 0 w 708121"/>
              <a:gd name="connsiteY16" fmla="*/ 126231 h 406400"/>
              <a:gd name="connsiteX17" fmla="*/ 387927 w 708121"/>
              <a:gd name="connsiteY17" fmla="*/ 0 h 40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08121" h="406400">
                <a:moveTo>
                  <a:pt x="387927" y="0"/>
                </a:moveTo>
                <a:lnTo>
                  <a:pt x="489527" y="86206"/>
                </a:lnTo>
                <a:lnTo>
                  <a:pt x="584970" y="67734"/>
                </a:lnTo>
                <a:lnTo>
                  <a:pt x="695806" y="76970"/>
                </a:lnTo>
                <a:lnTo>
                  <a:pt x="708121" y="187806"/>
                </a:lnTo>
                <a:lnTo>
                  <a:pt x="695806" y="286328"/>
                </a:lnTo>
                <a:lnTo>
                  <a:pt x="594206" y="304800"/>
                </a:lnTo>
                <a:lnTo>
                  <a:pt x="551103" y="270934"/>
                </a:lnTo>
                <a:lnTo>
                  <a:pt x="501843" y="326352"/>
                </a:lnTo>
                <a:lnTo>
                  <a:pt x="394085" y="280170"/>
                </a:lnTo>
                <a:lnTo>
                  <a:pt x="320194" y="406400"/>
                </a:lnTo>
                <a:lnTo>
                  <a:pt x="190885" y="335588"/>
                </a:lnTo>
                <a:lnTo>
                  <a:pt x="190885" y="218594"/>
                </a:lnTo>
                <a:lnTo>
                  <a:pt x="166255" y="197043"/>
                </a:lnTo>
                <a:lnTo>
                  <a:pt x="110836" y="230909"/>
                </a:lnTo>
                <a:lnTo>
                  <a:pt x="80049" y="221673"/>
                </a:lnTo>
                <a:lnTo>
                  <a:pt x="0" y="126231"/>
                </a:lnTo>
                <a:lnTo>
                  <a:pt x="387927" y="0"/>
                </a:lnTo>
                <a:close/>
              </a:path>
            </a:pathLst>
          </a:custGeom>
          <a:solidFill>
            <a:srgbClr val="4F6228"/>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en-US"/>
          </a:p>
        </p:txBody>
      </p:sp>
      <p:sp>
        <p:nvSpPr>
          <p:cNvPr id="1826" name="Manchester, NH NECTA">
            <a:extLst>
              <a:ext uri="{FF2B5EF4-FFF2-40B4-BE49-F238E27FC236}">
                <a16:creationId xmlns:a16="http://schemas.microsoft.com/office/drawing/2014/main" xmlns="" id="{00000000-0008-0000-0000-000028030000}"/>
              </a:ext>
            </a:extLst>
          </p:cNvPr>
          <p:cNvSpPr/>
          <p:nvPr/>
        </p:nvSpPr>
        <p:spPr>
          <a:xfrm>
            <a:off x="10753819" y="3377214"/>
            <a:ext cx="83018" cy="66424"/>
          </a:xfrm>
          <a:custGeom>
            <a:avLst/>
            <a:gdLst>
              <a:gd name="connsiteX0" fmla="*/ 0 w 621915"/>
              <a:gd name="connsiteY0" fmla="*/ 258618 h 511078"/>
              <a:gd name="connsiteX1" fmla="*/ 92363 w 621915"/>
              <a:gd name="connsiteY1" fmla="*/ 406400 h 511078"/>
              <a:gd name="connsiteX2" fmla="*/ 135467 w 621915"/>
              <a:gd name="connsiteY2" fmla="*/ 412557 h 511078"/>
              <a:gd name="connsiteX3" fmla="*/ 181648 w 621915"/>
              <a:gd name="connsiteY3" fmla="*/ 511078 h 511078"/>
              <a:gd name="connsiteX4" fmla="*/ 338667 w 621915"/>
              <a:gd name="connsiteY4" fmla="*/ 443345 h 511078"/>
              <a:gd name="connsiteX5" fmla="*/ 384848 w 621915"/>
              <a:gd name="connsiteY5" fmla="*/ 489527 h 511078"/>
              <a:gd name="connsiteX6" fmla="*/ 474133 w 621915"/>
              <a:gd name="connsiteY6" fmla="*/ 437188 h 511078"/>
              <a:gd name="connsiteX7" fmla="*/ 446424 w 621915"/>
              <a:gd name="connsiteY7" fmla="*/ 378691 h 511078"/>
              <a:gd name="connsiteX8" fmla="*/ 520315 w 621915"/>
              <a:gd name="connsiteY8" fmla="*/ 354060 h 511078"/>
              <a:gd name="connsiteX9" fmla="*/ 612679 w 621915"/>
              <a:gd name="connsiteY9" fmla="*/ 347903 h 511078"/>
              <a:gd name="connsiteX10" fmla="*/ 581891 w 621915"/>
              <a:gd name="connsiteY10" fmla="*/ 218594 h 511078"/>
              <a:gd name="connsiteX11" fmla="*/ 618836 w 621915"/>
              <a:gd name="connsiteY11" fmla="*/ 212436 h 511078"/>
              <a:gd name="connsiteX12" fmla="*/ 621915 w 621915"/>
              <a:gd name="connsiteY12" fmla="*/ 126230 h 511078"/>
              <a:gd name="connsiteX13" fmla="*/ 452582 w 621915"/>
              <a:gd name="connsiteY13" fmla="*/ 150860 h 511078"/>
              <a:gd name="connsiteX14" fmla="*/ 455660 w 621915"/>
              <a:gd name="connsiteY14" fmla="*/ 49260 h 511078"/>
              <a:gd name="connsiteX15" fmla="*/ 378691 w 621915"/>
              <a:gd name="connsiteY15" fmla="*/ 55418 h 511078"/>
              <a:gd name="connsiteX16" fmla="*/ 375612 w 621915"/>
              <a:gd name="connsiteY16" fmla="*/ 21551 h 511078"/>
              <a:gd name="connsiteX17" fmla="*/ 310957 w 621915"/>
              <a:gd name="connsiteY17" fmla="*/ 0 h 511078"/>
              <a:gd name="connsiteX18" fmla="*/ 295563 w 621915"/>
              <a:gd name="connsiteY18" fmla="*/ 55418 h 511078"/>
              <a:gd name="connsiteX19" fmla="*/ 314036 w 621915"/>
              <a:gd name="connsiteY19" fmla="*/ 116994 h 511078"/>
              <a:gd name="connsiteX20" fmla="*/ 354060 w 621915"/>
              <a:gd name="connsiteY20" fmla="*/ 138545 h 511078"/>
              <a:gd name="connsiteX21" fmla="*/ 326351 w 621915"/>
              <a:gd name="connsiteY21" fmla="*/ 212436 h 511078"/>
              <a:gd name="connsiteX22" fmla="*/ 243224 w 621915"/>
              <a:gd name="connsiteY22" fmla="*/ 200121 h 511078"/>
              <a:gd name="connsiteX23" fmla="*/ 246303 w 621915"/>
              <a:gd name="connsiteY23" fmla="*/ 184727 h 511078"/>
              <a:gd name="connsiteX24" fmla="*/ 181648 w 621915"/>
              <a:gd name="connsiteY24" fmla="*/ 157018 h 511078"/>
              <a:gd name="connsiteX25" fmla="*/ 0 w 621915"/>
              <a:gd name="connsiteY25" fmla="*/ 258618 h 511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21915" h="511078">
                <a:moveTo>
                  <a:pt x="0" y="258618"/>
                </a:moveTo>
                <a:lnTo>
                  <a:pt x="92363" y="406400"/>
                </a:lnTo>
                <a:lnTo>
                  <a:pt x="135467" y="412557"/>
                </a:lnTo>
                <a:lnTo>
                  <a:pt x="181648" y="511078"/>
                </a:lnTo>
                <a:lnTo>
                  <a:pt x="338667" y="443345"/>
                </a:lnTo>
                <a:lnTo>
                  <a:pt x="384848" y="489527"/>
                </a:lnTo>
                <a:lnTo>
                  <a:pt x="474133" y="437188"/>
                </a:lnTo>
                <a:lnTo>
                  <a:pt x="446424" y="378691"/>
                </a:lnTo>
                <a:lnTo>
                  <a:pt x="520315" y="354060"/>
                </a:lnTo>
                <a:lnTo>
                  <a:pt x="612679" y="347903"/>
                </a:lnTo>
                <a:lnTo>
                  <a:pt x="581891" y="218594"/>
                </a:lnTo>
                <a:lnTo>
                  <a:pt x="618836" y="212436"/>
                </a:lnTo>
                <a:lnTo>
                  <a:pt x="621915" y="126230"/>
                </a:lnTo>
                <a:lnTo>
                  <a:pt x="452582" y="150860"/>
                </a:lnTo>
                <a:lnTo>
                  <a:pt x="455660" y="49260"/>
                </a:lnTo>
                <a:lnTo>
                  <a:pt x="378691" y="55418"/>
                </a:lnTo>
                <a:lnTo>
                  <a:pt x="375612" y="21551"/>
                </a:lnTo>
                <a:lnTo>
                  <a:pt x="310957" y="0"/>
                </a:lnTo>
                <a:lnTo>
                  <a:pt x="295563" y="55418"/>
                </a:lnTo>
                <a:lnTo>
                  <a:pt x="314036" y="116994"/>
                </a:lnTo>
                <a:lnTo>
                  <a:pt x="354060" y="138545"/>
                </a:lnTo>
                <a:lnTo>
                  <a:pt x="326351" y="212436"/>
                </a:lnTo>
                <a:lnTo>
                  <a:pt x="243224" y="200121"/>
                </a:lnTo>
                <a:lnTo>
                  <a:pt x="246303" y="184727"/>
                </a:lnTo>
                <a:lnTo>
                  <a:pt x="181648" y="157018"/>
                </a:lnTo>
                <a:lnTo>
                  <a:pt x="0" y="258618"/>
                </a:lnTo>
                <a:close/>
              </a:path>
            </a:pathLst>
          </a:custGeom>
          <a:solidFill>
            <a:srgbClr val="C4D79B"/>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en-US"/>
          </a:p>
        </p:txBody>
      </p:sp>
      <p:sp>
        <p:nvSpPr>
          <p:cNvPr id="1827" name="Lowell, MA">
            <a:extLst>
              <a:ext uri="{FF2B5EF4-FFF2-40B4-BE49-F238E27FC236}">
                <a16:creationId xmlns:a16="http://schemas.microsoft.com/office/drawing/2014/main" xmlns="" id="{00000000-0008-0000-0000-000029030000}"/>
              </a:ext>
            </a:extLst>
          </p:cNvPr>
          <p:cNvSpPr/>
          <p:nvPr/>
        </p:nvSpPr>
        <p:spPr>
          <a:xfrm>
            <a:off x="10771144" y="3448455"/>
            <a:ext cx="105956" cy="95360"/>
          </a:xfrm>
          <a:custGeom>
            <a:avLst/>
            <a:gdLst>
              <a:gd name="connsiteX0" fmla="*/ 488950 w 793750"/>
              <a:gd name="connsiteY0" fmla="*/ 0 h 714375"/>
              <a:gd name="connsiteX1" fmla="*/ 523875 w 793750"/>
              <a:gd name="connsiteY1" fmla="*/ 111125 h 714375"/>
              <a:gd name="connsiteX2" fmla="*/ 441325 w 793750"/>
              <a:gd name="connsiteY2" fmla="*/ 146050 h 714375"/>
              <a:gd name="connsiteX3" fmla="*/ 457200 w 793750"/>
              <a:gd name="connsiteY3" fmla="*/ 238125 h 714375"/>
              <a:gd name="connsiteX4" fmla="*/ 390525 w 793750"/>
              <a:gd name="connsiteY4" fmla="*/ 247650 h 714375"/>
              <a:gd name="connsiteX5" fmla="*/ 339725 w 793750"/>
              <a:gd name="connsiteY5" fmla="*/ 314325 h 714375"/>
              <a:gd name="connsiteX6" fmla="*/ 285750 w 793750"/>
              <a:gd name="connsiteY6" fmla="*/ 314325 h 714375"/>
              <a:gd name="connsiteX7" fmla="*/ 238125 w 793750"/>
              <a:gd name="connsiteY7" fmla="*/ 219075 h 714375"/>
              <a:gd name="connsiteX8" fmla="*/ 0 w 793750"/>
              <a:gd name="connsiteY8" fmla="*/ 298450 h 714375"/>
              <a:gd name="connsiteX9" fmla="*/ 88900 w 793750"/>
              <a:gd name="connsiteY9" fmla="*/ 390525 h 714375"/>
              <a:gd name="connsiteX10" fmla="*/ 200025 w 793750"/>
              <a:gd name="connsiteY10" fmla="*/ 361950 h 714375"/>
              <a:gd name="connsiteX11" fmla="*/ 295275 w 793750"/>
              <a:gd name="connsiteY11" fmla="*/ 381000 h 714375"/>
              <a:gd name="connsiteX12" fmla="*/ 314325 w 793750"/>
              <a:gd name="connsiteY12" fmla="*/ 482600 h 714375"/>
              <a:gd name="connsiteX13" fmla="*/ 381000 w 793750"/>
              <a:gd name="connsiteY13" fmla="*/ 492125 h 714375"/>
              <a:gd name="connsiteX14" fmla="*/ 409575 w 793750"/>
              <a:gd name="connsiteY14" fmla="*/ 714375 h 714375"/>
              <a:gd name="connsiteX15" fmla="*/ 473075 w 793750"/>
              <a:gd name="connsiteY15" fmla="*/ 701675 h 714375"/>
              <a:gd name="connsiteX16" fmla="*/ 466725 w 793750"/>
              <a:gd name="connsiteY16" fmla="*/ 635000 h 714375"/>
              <a:gd name="connsiteX17" fmla="*/ 466725 w 793750"/>
              <a:gd name="connsiteY17" fmla="*/ 635000 h 714375"/>
              <a:gd name="connsiteX18" fmla="*/ 485775 w 793750"/>
              <a:gd name="connsiteY18" fmla="*/ 600075 h 714375"/>
              <a:gd name="connsiteX19" fmla="*/ 457200 w 793750"/>
              <a:gd name="connsiteY19" fmla="*/ 508000 h 714375"/>
              <a:gd name="connsiteX20" fmla="*/ 469900 w 793750"/>
              <a:gd name="connsiteY20" fmla="*/ 444500 h 714375"/>
              <a:gd name="connsiteX21" fmla="*/ 523875 w 793750"/>
              <a:gd name="connsiteY21" fmla="*/ 463550 h 714375"/>
              <a:gd name="connsiteX22" fmla="*/ 622300 w 793750"/>
              <a:gd name="connsiteY22" fmla="*/ 342900 h 714375"/>
              <a:gd name="connsiteX23" fmla="*/ 698500 w 793750"/>
              <a:gd name="connsiteY23" fmla="*/ 365125 h 714375"/>
              <a:gd name="connsiteX24" fmla="*/ 720725 w 793750"/>
              <a:gd name="connsiteY24" fmla="*/ 349250 h 714375"/>
              <a:gd name="connsiteX25" fmla="*/ 768350 w 793750"/>
              <a:gd name="connsiteY25" fmla="*/ 374650 h 714375"/>
              <a:gd name="connsiteX26" fmla="*/ 787400 w 793750"/>
              <a:gd name="connsiteY26" fmla="*/ 177800 h 714375"/>
              <a:gd name="connsiteX27" fmla="*/ 793750 w 793750"/>
              <a:gd name="connsiteY27" fmla="*/ 111125 h 714375"/>
              <a:gd name="connsiteX28" fmla="*/ 758825 w 793750"/>
              <a:gd name="connsiteY28" fmla="*/ 85725 h 714375"/>
              <a:gd name="connsiteX29" fmla="*/ 685800 w 793750"/>
              <a:gd name="connsiteY29" fmla="*/ 88900 h 714375"/>
              <a:gd name="connsiteX30" fmla="*/ 669925 w 793750"/>
              <a:gd name="connsiteY30" fmla="*/ 123825 h 714375"/>
              <a:gd name="connsiteX31" fmla="*/ 587375 w 793750"/>
              <a:gd name="connsiteY31" fmla="*/ 28575 h 714375"/>
              <a:gd name="connsiteX32" fmla="*/ 488950 w 793750"/>
              <a:gd name="connsiteY32" fmla="*/ 0 h 714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93750" h="714375">
                <a:moveTo>
                  <a:pt x="488950" y="0"/>
                </a:moveTo>
                <a:lnTo>
                  <a:pt x="523875" y="111125"/>
                </a:lnTo>
                <a:lnTo>
                  <a:pt x="441325" y="146050"/>
                </a:lnTo>
                <a:lnTo>
                  <a:pt x="457200" y="238125"/>
                </a:lnTo>
                <a:lnTo>
                  <a:pt x="390525" y="247650"/>
                </a:lnTo>
                <a:lnTo>
                  <a:pt x="339725" y="314325"/>
                </a:lnTo>
                <a:lnTo>
                  <a:pt x="285750" y="314325"/>
                </a:lnTo>
                <a:lnTo>
                  <a:pt x="238125" y="219075"/>
                </a:lnTo>
                <a:lnTo>
                  <a:pt x="0" y="298450"/>
                </a:lnTo>
                <a:lnTo>
                  <a:pt x="88900" y="390525"/>
                </a:lnTo>
                <a:lnTo>
                  <a:pt x="200025" y="361950"/>
                </a:lnTo>
                <a:lnTo>
                  <a:pt x="295275" y="381000"/>
                </a:lnTo>
                <a:lnTo>
                  <a:pt x="314325" y="482600"/>
                </a:lnTo>
                <a:lnTo>
                  <a:pt x="381000" y="492125"/>
                </a:lnTo>
                <a:lnTo>
                  <a:pt x="409575" y="714375"/>
                </a:lnTo>
                <a:lnTo>
                  <a:pt x="473075" y="701675"/>
                </a:lnTo>
                <a:lnTo>
                  <a:pt x="466725" y="635000"/>
                </a:lnTo>
                <a:lnTo>
                  <a:pt x="466725" y="635000"/>
                </a:lnTo>
                <a:lnTo>
                  <a:pt x="485775" y="600075"/>
                </a:lnTo>
                <a:lnTo>
                  <a:pt x="457200" y="508000"/>
                </a:lnTo>
                <a:lnTo>
                  <a:pt x="469900" y="444500"/>
                </a:lnTo>
                <a:lnTo>
                  <a:pt x="523875" y="463550"/>
                </a:lnTo>
                <a:lnTo>
                  <a:pt x="622300" y="342900"/>
                </a:lnTo>
                <a:lnTo>
                  <a:pt x="698500" y="365125"/>
                </a:lnTo>
                <a:lnTo>
                  <a:pt x="720725" y="349250"/>
                </a:lnTo>
                <a:lnTo>
                  <a:pt x="768350" y="374650"/>
                </a:lnTo>
                <a:lnTo>
                  <a:pt x="787400" y="177800"/>
                </a:lnTo>
                <a:lnTo>
                  <a:pt x="793750" y="111125"/>
                </a:lnTo>
                <a:lnTo>
                  <a:pt x="758825" y="85725"/>
                </a:lnTo>
                <a:lnTo>
                  <a:pt x="685800" y="88900"/>
                </a:lnTo>
                <a:lnTo>
                  <a:pt x="669925" y="123825"/>
                </a:lnTo>
                <a:lnTo>
                  <a:pt x="587375" y="28575"/>
                </a:lnTo>
                <a:lnTo>
                  <a:pt x="488950" y="0"/>
                </a:lnTo>
                <a:close/>
              </a:path>
            </a:pathLst>
          </a:custGeom>
          <a:solidFill>
            <a:srgbClr val="76933C"/>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en-US"/>
          </a:p>
        </p:txBody>
      </p:sp>
      <p:sp>
        <p:nvSpPr>
          <p:cNvPr id="1828" name="Worcester, MA-CT NECTA">
            <a:extLst>
              <a:ext uri="{FF2B5EF4-FFF2-40B4-BE49-F238E27FC236}">
                <a16:creationId xmlns:a16="http://schemas.microsoft.com/office/drawing/2014/main" xmlns="" id="{00000000-0008-0000-0000-00002A030000}"/>
              </a:ext>
            </a:extLst>
          </p:cNvPr>
          <p:cNvSpPr/>
          <p:nvPr/>
        </p:nvSpPr>
        <p:spPr>
          <a:xfrm>
            <a:off x="10750531" y="3512272"/>
            <a:ext cx="106033" cy="169992"/>
          </a:xfrm>
          <a:custGeom>
            <a:avLst/>
            <a:gdLst>
              <a:gd name="connsiteX0" fmla="*/ 144703 w 794327"/>
              <a:gd name="connsiteY0" fmla="*/ 95442 h 1286933"/>
              <a:gd name="connsiteX1" fmla="*/ 0 w 794327"/>
              <a:gd name="connsiteY1" fmla="*/ 354061 h 1286933"/>
              <a:gd name="connsiteX2" fmla="*/ 101600 w 794327"/>
              <a:gd name="connsiteY2" fmla="*/ 394085 h 1286933"/>
              <a:gd name="connsiteX3" fmla="*/ 30787 w 794327"/>
              <a:gd name="connsiteY3" fmla="*/ 532630 h 1286933"/>
              <a:gd name="connsiteX4" fmla="*/ 52339 w 794327"/>
              <a:gd name="connsiteY4" fmla="*/ 680412 h 1286933"/>
              <a:gd name="connsiteX5" fmla="*/ 92363 w 794327"/>
              <a:gd name="connsiteY5" fmla="*/ 822036 h 1286933"/>
              <a:gd name="connsiteX6" fmla="*/ 178569 w 794327"/>
              <a:gd name="connsiteY6" fmla="*/ 815879 h 1286933"/>
              <a:gd name="connsiteX7" fmla="*/ 203200 w 794327"/>
              <a:gd name="connsiteY7" fmla="*/ 892849 h 1286933"/>
              <a:gd name="connsiteX8" fmla="*/ 304800 w 794327"/>
              <a:gd name="connsiteY8" fmla="*/ 871297 h 1286933"/>
              <a:gd name="connsiteX9" fmla="*/ 341745 w 794327"/>
              <a:gd name="connsiteY9" fmla="*/ 982133 h 1286933"/>
              <a:gd name="connsiteX10" fmla="*/ 406400 w 794327"/>
              <a:gd name="connsiteY10" fmla="*/ 972897 h 1286933"/>
              <a:gd name="connsiteX11" fmla="*/ 437187 w 794327"/>
              <a:gd name="connsiteY11" fmla="*/ 1086812 h 1286933"/>
              <a:gd name="connsiteX12" fmla="*/ 508000 w 794327"/>
              <a:gd name="connsiteY12" fmla="*/ 1194570 h 1286933"/>
              <a:gd name="connsiteX13" fmla="*/ 612678 w 794327"/>
              <a:gd name="connsiteY13" fmla="*/ 1173018 h 1286933"/>
              <a:gd name="connsiteX14" fmla="*/ 588048 w 794327"/>
              <a:gd name="connsiteY14" fmla="*/ 1243830 h 1286933"/>
              <a:gd name="connsiteX15" fmla="*/ 603442 w 794327"/>
              <a:gd name="connsiteY15" fmla="*/ 1286933 h 1286933"/>
              <a:gd name="connsiteX16" fmla="*/ 778933 w 794327"/>
              <a:gd name="connsiteY16" fmla="*/ 1249988 h 1286933"/>
              <a:gd name="connsiteX17" fmla="*/ 732751 w 794327"/>
              <a:gd name="connsiteY17" fmla="*/ 1234594 h 1286933"/>
              <a:gd name="connsiteX18" fmla="*/ 560339 w 794327"/>
              <a:gd name="connsiteY18" fmla="*/ 729673 h 1286933"/>
              <a:gd name="connsiteX19" fmla="*/ 794327 w 794327"/>
              <a:gd name="connsiteY19" fmla="*/ 637309 h 1286933"/>
              <a:gd name="connsiteX20" fmla="*/ 760460 w 794327"/>
              <a:gd name="connsiteY20" fmla="*/ 532630 h 1286933"/>
              <a:gd name="connsiteX21" fmla="*/ 757381 w 794327"/>
              <a:gd name="connsiteY21" fmla="*/ 406400 h 1286933"/>
              <a:gd name="connsiteX22" fmla="*/ 729672 w 794327"/>
              <a:gd name="connsiteY22" fmla="*/ 301721 h 1286933"/>
              <a:gd name="connsiteX23" fmla="*/ 612678 w 794327"/>
              <a:gd name="connsiteY23" fmla="*/ 227830 h 1286933"/>
              <a:gd name="connsiteX24" fmla="*/ 554181 w 794327"/>
              <a:gd name="connsiteY24" fmla="*/ 227830 h 1286933"/>
              <a:gd name="connsiteX25" fmla="*/ 523393 w 794327"/>
              <a:gd name="connsiteY25" fmla="*/ 0 h 1286933"/>
              <a:gd name="connsiteX26" fmla="*/ 452581 w 794327"/>
              <a:gd name="connsiteY26" fmla="*/ 6158 h 1286933"/>
              <a:gd name="connsiteX27" fmla="*/ 446424 w 794327"/>
              <a:gd name="connsiteY27" fmla="*/ 95442 h 1286933"/>
              <a:gd name="connsiteX28" fmla="*/ 347903 w 794327"/>
              <a:gd name="connsiteY28" fmla="*/ 113915 h 1286933"/>
              <a:gd name="connsiteX29" fmla="*/ 307878 w 794327"/>
              <a:gd name="connsiteY29" fmla="*/ 83127 h 1286933"/>
              <a:gd name="connsiteX30" fmla="*/ 258618 w 794327"/>
              <a:gd name="connsiteY30" fmla="*/ 144703 h 1286933"/>
              <a:gd name="connsiteX31" fmla="*/ 144703 w 794327"/>
              <a:gd name="connsiteY31" fmla="*/ 95442 h 128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94327" h="1286933">
                <a:moveTo>
                  <a:pt x="144703" y="95442"/>
                </a:moveTo>
                <a:lnTo>
                  <a:pt x="0" y="354061"/>
                </a:lnTo>
                <a:lnTo>
                  <a:pt x="101600" y="394085"/>
                </a:lnTo>
                <a:lnTo>
                  <a:pt x="30787" y="532630"/>
                </a:lnTo>
                <a:lnTo>
                  <a:pt x="52339" y="680412"/>
                </a:lnTo>
                <a:lnTo>
                  <a:pt x="92363" y="822036"/>
                </a:lnTo>
                <a:lnTo>
                  <a:pt x="178569" y="815879"/>
                </a:lnTo>
                <a:lnTo>
                  <a:pt x="203200" y="892849"/>
                </a:lnTo>
                <a:lnTo>
                  <a:pt x="304800" y="871297"/>
                </a:lnTo>
                <a:lnTo>
                  <a:pt x="341745" y="982133"/>
                </a:lnTo>
                <a:lnTo>
                  <a:pt x="406400" y="972897"/>
                </a:lnTo>
                <a:lnTo>
                  <a:pt x="437187" y="1086812"/>
                </a:lnTo>
                <a:lnTo>
                  <a:pt x="508000" y="1194570"/>
                </a:lnTo>
                <a:lnTo>
                  <a:pt x="612678" y="1173018"/>
                </a:lnTo>
                <a:lnTo>
                  <a:pt x="588048" y="1243830"/>
                </a:lnTo>
                <a:lnTo>
                  <a:pt x="603442" y="1286933"/>
                </a:lnTo>
                <a:lnTo>
                  <a:pt x="778933" y="1249988"/>
                </a:lnTo>
                <a:lnTo>
                  <a:pt x="732751" y="1234594"/>
                </a:lnTo>
                <a:lnTo>
                  <a:pt x="560339" y="729673"/>
                </a:lnTo>
                <a:lnTo>
                  <a:pt x="794327" y="637309"/>
                </a:lnTo>
                <a:lnTo>
                  <a:pt x="760460" y="532630"/>
                </a:lnTo>
                <a:cubicBezTo>
                  <a:pt x="759434" y="490553"/>
                  <a:pt x="758407" y="448477"/>
                  <a:pt x="757381" y="406400"/>
                </a:cubicBezTo>
                <a:lnTo>
                  <a:pt x="729672" y="301721"/>
                </a:lnTo>
                <a:lnTo>
                  <a:pt x="612678" y="227830"/>
                </a:lnTo>
                <a:lnTo>
                  <a:pt x="554181" y="227830"/>
                </a:lnTo>
                <a:lnTo>
                  <a:pt x="523393" y="0"/>
                </a:lnTo>
                <a:lnTo>
                  <a:pt x="452581" y="6158"/>
                </a:lnTo>
                <a:lnTo>
                  <a:pt x="446424" y="95442"/>
                </a:lnTo>
                <a:lnTo>
                  <a:pt x="347903" y="113915"/>
                </a:lnTo>
                <a:lnTo>
                  <a:pt x="307878" y="83127"/>
                </a:lnTo>
                <a:lnTo>
                  <a:pt x="258618" y="144703"/>
                </a:lnTo>
                <a:lnTo>
                  <a:pt x="144703" y="95442"/>
                </a:lnTo>
                <a:close/>
              </a:path>
            </a:pathLst>
          </a:custGeom>
          <a:solidFill>
            <a:srgbClr val="76933C"/>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en-US"/>
          </a:p>
        </p:txBody>
      </p:sp>
      <p:sp>
        <p:nvSpPr>
          <p:cNvPr id="1829" name="Brockton, MA">
            <a:extLst>
              <a:ext uri="{FF2B5EF4-FFF2-40B4-BE49-F238E27FC236}">
                <a16:creationId xmlns:a16="http://schemas.microsoft.com/office/drawing/2014/main" xmlns="" id="{00000000-0008-0000-0000-00002B030000}"/>
              </a:ext>
            </a:extLst>
          </p:cNvPr>
          <p:cNvSpPr/>
          <p:nvPr/>
        </p:nvSpPr>
        <p:spPr>
          <a:xfrm>
            <a:off x="10910607" y="3550904"/>
            <a:ext cx="48496" cy="37810"/>
          </a:xfrm>
          <a:custGeom>
            <a:avLst/>
            <a:gdLst>
              <a:gd name="connsiteX0" fmla="*/ 323272 w 363297"/>
              <a:gd name="connsiteY0" fmla="*/ 206279 h 283249"/>
              <a:gd name="connsiteX1" fmla="*/ 314036 w 363297"/>
              <a:gd name="connsiteY1" fmla="*/ 113915 h 283249"/>
              <a:gd name="connsiteX2" fmla="*/ 363297 w 363297"/>
              <a:gd name="connsiteY2" fmla="*/ 101600 h 283249"/>
              <a:gd name="connsiteX3" fmla="*/ 314036 w 363297"/>
              <a:gd name="connsiteY3" fmla="*/ 0 h 283249"/>
              <a:gd name="connsiteX4" fmla="*/ 233988 w 363297"/>
              <a:gd name="connsiteY4" fmla="*/ 33867 h 283249"/>
              <a:gd name="connsiteX5" fmla="*/ 163175 w 363297"/>
              <a:gd name="connsiteY5" fmla="*/ 33867 h 283249"/>
              <a:gd name="connsiteX6" fmla="*/ 73891 w 363297"/>
              <a:gd name="connsiteY6" fmla="*/ 21552 h 283249"/>
              <a:gd name="connsiteX7" fmla="*/ 0 w 363297"/>
              <a:gd name="connsiteY7" fmla="*/ 184727 h 283249"/>
              <a:gd name="connsiteX8" fmla="*/ 43103 w 363297"/>
              <a:gd name="connsiteY8" fmla="*/ 249382 h 283249"/>
              <a:gd name="connsiteX9" fmla="*/ 166254 w 363297"/>
              <a:gd name="connsiteY9" fmla="*/ 237067 h 283249"/>
              <a:gd name="connsiteX10" fmla="*/ 246303 w 363297"/>
              <a:gd name="connsiteY10" fmla="*/ 283249 h 283249"/>
              <a:gd name="connsiteX11" fmla="*/ 323272 w 363297"/>
              <a:gd name="connsiteY11" fmla="*/ 206279 h 28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3297" h="283249">
                <a:moveTo>
                  <a:pt x="323272" y="206279"/>
                </a:moveTo>
                <a:lnTo>
                  <a:pt x="314036" y="113915"/>
                </a:lnTo>
                <a:lnTo>
                  <a:pt x="363297" y="101600"/>
                </a:lnTo>
                <a:lnTo>
                  <a:pt x="314036" y="0"/>
                </a:lnTo>
                <a:lnTo>
                  <a:pt x="233988" y="33867"/>
                </a:lnTo>
                <a:lnTo>
                  <a:pt x="163175" y="33867"/>
                </a:lnTo>
                <a:lnTo>
                  <a:pt x="73891" y="21552"/>
                </a:lnTo>
                <a:lnTo>
                  <a:pt x="0" y="184727"/>
                </a:lnTo>
                <a:lnTo>
                  <a:pt x="43103" y="249382"/>
                </a:lnTo>
                <a:lnTo>
                  <a:pt x="166254" y="237067"/>
                </a:lnTo>
                <a:lnTo>
                  <a:pt x="246303" y="283249"/>
                </a:lnTo>
                <a:lnTo>
                  <a:pt x="323272" y="206279"/>
                </a:lnTo>
                <a:close/>
              </a:path>
            </a:pathLst>
          </a:custGeom>
          <a:solidFill>
            <a:srgbClr val="C4D79B"/>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en-US"/>
          </a:p>
        </p:txBody>
      </p:sp>
      <p:sp>
        <p:nvSpPr>
          <p:cNvPr id="1830" name="Nashua, NH-MA NECTA Div.">
            <a:extLst>
              <a:ext uri="{FF2B5EF4-FFF2-40B4-BE49-F238E27FC236}">
                <a16:creationId xmlns:a16="http://schemas.microsoft.com/office/drawing/2014/main" xmlns="" id="{00000000-0008-0000-0000-00002C030000}"/>
              </a:ext>
            </a:extLst>
          </p:cNvPr>
          <p:cNvSpPr/>
          <p:nvPr/>
        </p:nvSpPr>
        <p:spPr>
          <a:xfrm>
            <a:off x="10748258" y="3406599"/>
            <a:ext cx="103837" cy="83814"/>
          </a:xfrm>
          <a:custGeom>
            <a:avLst/>
            <a:gdLst>
              <a:gd name="connsiteX0" fmla="*/ 203200 w 777875"/>
              <a:gd name="connsiteY0" fmla="*/ 250825 h 641350"/>
              <a:gd name="connsiteX1" fmla="*/ 142875 w 777875"/>
              <a:gd name="connsiteY1" fmla="*/ 292100 h 641350"/>
              <a:gd name="connsiteX2" fmla="*/ 120650 w 777875"/>
              <a:gd name="connsiteY2" fmla="*/ 273050 h 641350"/>
              <a:gd name="connsiteX3" fmla="*/ 69850 w 777875"/>
              <a:gd name="connsiteY3" fmla="*/ 282575 h 641350"/>
              <a:gd name="connsiteX4" fmla="*/ 47625 w 777875"/>
              <a:gd name="connsiteY4" fmla="*/ 260350 h 641350"/>
              <a:gd name="connsiteX5" fmla="*/ 9525 w 777875"/>
              <a:gd name="connsiteY5" fmla="*/ 282575 h 641350"/>
              <a:gd name="connsiteX6" fmla="*/ 0 w 777875"/>
              <a:gd name="connsiteY6" fmla="*/ 327025 h 641350"/>
              <a:gd name="connsiteX7" fmla="*/ 6350 w 777875"/>
              <a:gd name="connsiteY7" fmla="*/ 339725 h 641350"/>
              <a:gd name="connsiteX8" fmla="*/ 69850 w 777875"/>
              <a:gd name="connsiteY8" fmla="*/ 323850 h 641350"/>
              <a:gd name="connsiteX9" fmla="*/ 120650 w 777875"/>
              <a:gd name="connsiteY9" fmla="*/ 441325 h 641350"/>
              <a:gd name="connsiteX10" fmla="*/ 133350 w 777875"/>
              <a:gd name="connsiteY10" fmla="*/ 530225 h 641350"/>
              <a:gd name="connsiteX11" fmla="*/ 206375 w 777875"/>
              <a:gd name="connsiteY11" fmla="*/ 511175 h 641350"/>
              <a:gd name="connsiteX12" fmla="*/ 260350 w 777875"/>
              <a:gd name="connsiteY12" fmla="*/ 606425 h 641350"/>
              <a:gd name="connsiteX13" fmla="*/ 419100 w 777875"/>
              <a:gd name="connsiteY13" fmla="*/ 539750 h 641350"/>
              <a:gd name="connsiteX14" fmla="*/ 447675 w 777875"/>
              <a:gd name="connsiteY14" fmla="*/ 638175 h 641350"/>
              <a:gd name="connsiteX15" fmla="*/ 508000 w 777875"/>
              <a:gd name="connsiteY15" fmla="*/ 641350 h 641350"/>
              <a:gd name="connsiteX16" fmla="*/ 555625 w 777875"/>
              <a:gd name="connsiteY16" fmla="*/ 581025 h 641350"/>
              <a:gd name="connsiteX17" fmla="*/ 625475 w 777875"/>
              <a:gd name="connsiteY17" fmla="*/ 561975 h 641350"/>
              <a:gd name="connsiteX18" fmla="*/ 606425 w 777875"/>
              <a:gd name="connsiteY18" fmla="*/ 473075 h 641350"/>
              <a:gd name="connsiteX19" fmla="*/ 688975 w 777875"/>
              <a:gd name="connsiteY19" fmla="*/ 444500 h 641350"/>
              <a:gd name="connsiteX20" fmla="*/ 654050 w 777875"/>
              <a:gd name="connsiteY20" fmla="*/ 323850 h 641350"/>
              <a:gd name="connsiteX21" fmla="*/ 762000 w 777875"/>
              <a:gd name="connsiteY21" fmla="*/ 346075 h 641350"/>
              <a:gd name="connsiteX22" fmla="*/ 771525 w 777875"/>
              <a:gd name="connsiteY22" fmla="*/ 250825 h 641350"/>
              <a:gd name="connsiteX23" fmla="*/ 755650 w 777875"/>
              <a:gd name="connsiteY23" fmla="*/ 212725 h 641350"/>
              <a:gd name="connsiteX24" fmla="*/ 777875 w 777875"/>
              <a:gd name="connsiteY24" fmla="*/ 196850 h 641350"/>
              <a:gd name="connsiteX25" fmla="*/ 717550 w 777875"/>
              <a:gd name="connsiteY25" fmla="*/ 60325 h 641350"/>
              <a:gd name="connsiteX26" fmla="*/ 765175 w 777875"/>
              <a:gd name="connsiteY26" fmla="*/ 47625 h 641350"/>
              <a:gd name="connsiteX27" fmla="*/ 762000 w 777875"/>
              <a:gd name="connsiteY27" fmla="*/ 6350 h 641350"/>
              <a:gd name="connsiteX28" fmla="*/ 660400 w 777875"/>
              <a:gd name="connsiteY28" fmla="*/ 0 h 641350"/>
              <a:gd name="connsiteX29" fmla="*/ 619125 w 777875"/>
              <a:gd name="connsiteY29" fmla="*/ 3175 h 641350"/>
              <a:gd name="connsiteX30" fmla="*/ 657225 w 777875"/>
              <a:gd name="connsiteY30" fmla="*/ 130175 h 641350"/>
              <a:gd name="connsiteX31" fmla="*/ 568325 w 777875"/>
              <a:gd name="connsiteY31" fmla="*/ 136525 h 641350"/>
              <a:gd name="connsiteX32" fmla="*/ 495300 w 777875"/>
              <a:gd name="connsiteY32" fmla="*/ 161925 h 641350"/>
              <a:gd name="connsiteX33" fmla="*/ 520700 w 777875"/>
              <a:gd name="connsiteY33" fmla="*/ 222250 h 641350"/>
              <a:gd name="connsiteX34" fmla="*/ 434975 w 777875"/>
              <a:gd name="connsiteY34" fmla="*/ 263525 h 641350"/>
              <a:gd name="connsiteX35" fmla="*/ 381000 w 777875"/>
              <a:gd name="connsiteY35" fmla="*/ 222250 h 641350"/>
              <a:gd name="connsiteX36" fmla="*/ 203200 w 777875"/>
              <a:gd name="connsiteY36" fmla="*/ 250825 h 64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777875" h="641350">
                <a:moveTo>
                  <a:pt x="203200" y="250825"/>
                </a:moveTo>
                <a:lnTo>
                  <a:pt x="142875" y="292100"/>
                </a:lnTo>
                <a:lnTo>
                  <a:pt x="120650" y="273050"/>
                </a:lnTo>
                <a:lnTo>
                  <a:pt x="69850" y="282575"/>
                </a:lnTo>
                <a:lnTo>
                  <a:pt x="47625" y="260350"/>
                </a:lnTo>
                <a:lnTo>
                  <a:pt x="9525" y="282575"/>
                </a:lnTo>
                <a:lnTo>
                  <a:pt x="0" y="327025"/>
                </a:lnTo>
                <a:lnTo>
                  <a:pt x="6350" y="339725"/>
                </a:lnTo>
                <a:lnTo>
                  <a:pt x="69850" y="323850"/>
                </a:lnTo>
                <a:lnTo>
                  <a:pt x="120650" y="441325"/>
                </a:lnTo>
                <a:lnTo>
                  <a:pt x="133350" y="530225"/>
                </a:lnTo>
                <a:lnTo>
                  <a:pt x="206375" y="511175"/>
                </a:lnTo>
                <a:lnTo>
                  <a:pt x="260350" y="606425"/>
                </a:lnTo>
                <a:lnTo>
                  <a:pt x="419100" y="539750"/>
                </a:lnTo>
                <a:lnTo>
                  <a:pt x="447675" y="638175"/>
                </a:lnTo>
                <a:lnTo>
                  <a:pt x="508000" y="641350"/>
                </a:lnTo>
                <a:lnTo>
                  <a:pt x="555625" y="581025"/>
                </a:lnTo>
                <a:lnTo>
                  <a:pt x="625475" y="561975"/>
                </a:lnTo>
                <a:lnTo>
                  <a:pt x="606425" y="473075"/>
                </a:lnTo>
                <a:lnTo>
                  <a:pt x="688975" y="444500"/>
                </a:lnTo>
                <a:lnTo>
                  <a:pt x="654050" y="323850"/>
                </a:lnTo>
                <a:lnTo>
                  <a:pt x="762000" y="346075"/>
                </a:lnTo>
                <a:lnTo>
                  <a:pt x="771525" y="250825"/>
                </a:lnTo>
                <a:lnTo>
                  <a:pt x="755650" y="212725"/>
                </a:lnTo>
                <a:lnTo>
                  <a:pt x="777875" y="196850"/>
                </a:lnTo>
                <a:lnTo>
                  <a:pt x="717550" y="60325"/>
                </a:lnTo>
                <a:lnTo>
                  <a:pt x="765175" y="47625"/>
                </a:lnTo>
                <a:lnTo>
                  <a:pt x="762000" y="6350"/>
                </a:lnTo>
                <a:lnTo>
                  <a:pt x="660400" y="0"/>
                </a:lnTo>
                <a:lnTo>
                  <a:pt x="619125" y="3175"/>
                </a:lnTo>
                <a:lnTo>
                  <a:pt x="657225" y="130175"/>
                </a:lnTo>
                <a:lnTo>
                  <a:pt x="568325" y="136525"/>
                </a:lnTo>
                <a:lnTo>
                  <a:pt x="495300" y="161925"/>
                </a:lnTo>
                <a:lnTo>
                  <a:pt x="520700" y="222250"/>
                </a:lnTo>
                <a:lnTo>
                  <a:pt x="434975" y="263525"/>
                </a:lnTo>
                <a:lnTo>
                  <a:pt x="381000" y="222250"/>
                </a:lnTo>
                <a:lnTo>
                  <a:pt x="203200" y="250825"/>
                </a:lnTo>
                <a:close/>
              </a:path>
            </a:pathLst>
          </a:custGeom>
          <a:solidFill>
            <a:srgbClr val="C4D79B"/>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en-US"/>
          </a:p>
        </p:txBody>
      </p:sp>
      <p:sp>
        <p:nvSpPr>
          <p:cNvPr id="1831" name="Barnstable Town, MA NECTA">
            <a:extLst>
              <a:ext uri="{FF2B5EF4-FFF2-40B4-BE49-F238E27FC236}">
                <a16:creationId xmlns:a16="http://schemas.microsoft.com/office/drawing/2014/main" xmlns="" id="{00000000-0008-0000-0000-00002D030000}"/>
              </a:ext>
            </a:extLst>
          </p:cNvPr>
          <p:cNvSpPr>
            <a:spLocks/>
          </p:cNvSpPr>
          <p:nvPr/>
        </p:nvSpPr>
        <p:spPr bwMode="auto">
          <a:xfrm>
            <a:off x="10997163" y="3539528"/>
            <a:ext cx="94982" cy="102684"/>
          </a:xfrm>
          <a:custGeom>
            <a:avLst/>
            <a:gdLst>
              <a:gd name="T0" fmla="*/ 2147483647 w 60"/>
              <a:gd name="T1" fmla="*/ 2147483647 h 80"/>
              <a:gd name="T2" fmla="*/ 2147483647 w 60"/>
              <a:gd name="T3" fmla="*/ 2147483647 h 80"/>
              <a:gd name="T4" fmla="*/ 2147483647 w 60"/>
              <a:gd name="T5" fmla="*/ 2147483647 h 80"/>
              <a:gd name="T6" fmla="*/ 2147483647 w 60"/>
              <a:gd name="T7" fmla="*/ 2147483647 h 80"/>
              <a:gd name="T8" fmla="*/ 2147483647 w 60"/>
              <a:gd name="T9" fmla="*/ 2147483647 h 80"/>
              <a:gd name="T10" fmla="*/ 2147483647 w 60"/>
              <a:gd name="T11" fmla="*/ 2147483647 h 80"/>
              <a:gd name="T12" fmla="*/ 2147483647 w 60"/>
              <a:gd name="T13" fmla="*/ 2147483647 h 80"/>
              <a:gd name="T14" fmla="*/ 2147483647 w 60"/>
              <a:gd name="T15" fmla="*/ 2147483647 h 80"/>
              <a:gd name="T16" fmla="*/ 2147483647 w 60"/>
              <a:gd name="T17" fmla="*/ 2147483647 h 80"/>
              <a:gd name="T18" fmla="*/ 2147483647 w 60"/>
              <a:gd name="T19" fmla="*/ 2147483647 h 80"/>
              <a:gd name="T20" fmla="*/ 2147483647 w 60"/>
              <a:gd name="T21" fmla="*/ 2147483647 h 80"/>
              <a:gd name="T22" fmla="*/ 2147483647 w 60"/>
              <a:gd name="T23" fmla="*/ 2147483647 h 80"/>
              <a:gd name="T24" fmla="*/ 2147483647 w 60"/>
              <a:gd name="T25" fmla="*/ 2147483647 h 80"/>
              <a:gd name="T26" fmla="*/ 2147483647 w 60"/>
              <a:gd name="T27" fmla="*/ 0 h 80"/>
              <a:gd name="T28" fmla="*/ 2147483647 w 60"/>
              <a:gd name="T29" fmla="*/ 2147483647 h 80"/>
              <a:gd name="T30" fmla="*/ 2147483647 w 60"/>
              <a:gd name="T31" fmla="*/ 2147483647 h 80"/>
              <a:gd name="T32" fmla="*/ 2147483647 w 60"/>
              <a:gd name="T33" fmla="*/ 2147483647 h 80"/>
              <a:gd name="T34" fmla="*/ 2147483647 w 60"/>
              <a:gd name="T35" fmla="*/ 2147483647 h 80"/>
              <a:gd name="T36" fmla="*/ 2147483647 w 60"/>
              <a:gd name="T37" fmla="*/ 2147483647 h 80"/>
              <a:gd name="T38" fmla="*/ 2147483647 w 60"/>
              <a:gd name="T39" fmla="*/ 2147483647 h 80"/>
              <a:gd name="T40" fmla="*/ 2147483647 w 60"/>
              <a:gd name="T41" fmla="*/ 2147483647 h 80"/>
              <a:gd name="T42" fmla="*/ 2147483647 w 60"/>
              <a:gd name="T43" fmla="*/ 2147483647 h 80"/>
              <a:gd name="T44" fmla="*/ 2147483647 w 60"/>
              <a:gd name="T45" fmla="*/ 2147483647 h 80"/>
              <a:gd name="T46" fmla="*/ 2147483647 w 60"/>
              <a:gd name="T47" fmla="*/ 2147483647 h 80"/>
              <a:gd name="T48" fmla="*/ 2147483647 w 60"/>
              <a:gd name="T49" fmla="*/ 2147483647 h 80"/>
              <a:gd name="T50" fmla="*/ 2147483647 w 60"/>
              <a:gd name="T51" fmla="*/ 2147483647 h 80"/>
              <a:gd name="T52" fmla="*/ 2147483647 w 60"/>
              <a:gd name="T53" fmla="*/ 2147483647 h 80"/>
              <a:gd name="T54" fmla="*/ 2147483647 w 60"/>
              <a:gd name="T55" fmla="*/ 2147483647 h 80"/>
              <a:gd name="T56" fmla="*/ 2147483647 w 60"/>
              <a:gd name="T57" fmla="*/ 2147483647 h 80"/>
              <a:gd name="T58" fmla="*/ 2147483647 w 60"/>
              <a:gd name="T59" fmla="*/ 2147483647 h 80"/>
              <a:gd name="T60" fmla="*/ 2147483647 w 60"/>
              <a:gd name="T61" fmla="*/ 2147483647 h 80"/>
              <a:gd name="T62" fmla="*/ 2147483647 w 60"/>
              <a:gd name="T63" fmla="*/ 2147483647 h 80"/>
              <a:gd name="T64" fmla="*/ 2147483647 w 60"/>
              <a:gd name="T65" fmla="*/ 2147483647 h 80"/>
              <a:gd name="T66" fmla="*/ 2147483647 w 60"/>
              <a:gd name="T67" fmla="*/ 2147483647 h 80"/>
              <a:gd name="T68" fmla="*/ 2147483647 w 60"/>
              <a:gd name="T69" fmla="*/ 2147483647 h 80"/>
              <a:gd name="T70" fmla="*/ 2147483647 w 60"/>
              <a:gd name="T71" fmla="*/ 2147483647 h 80"/>
              <a:gd name="T72" fmla="*/ 2147483647 w 60"/>
              <a:gd name="T73" fmla="*/ 2147483647 h 80"/>
              <a:gd name="T74" fmla="*/ 2147483647 w 60"/>
              <a:gd name="T75" fmla="*/ 2147483647 h 80"/>
              <a:gd name="T76" fmla="*/ 2147483647 w 60"/>
              <a:gd name="T77" fmla="*/ 2147483647 h 80"/>
              <a:gd name="T78" fmla="*/ 2147483647 w 60"/>
              <a:gd name="T79" fmla="*/ 2147483647 h 80"/>
              <a:gd name="T80" fmla="*/ 0 w 60"/>
              <a:gd name="T81" fmla="*/ 2147483647 h 80"/>
              <a:gd name="T82" fmla="*/ 2147483647 w 60"/>
              <a:gd name="T83" fmla="*/ 2147483647 h 8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0"/>
              <a:gd name="T127" fmla="*/ 0 h 80"/>
              <a:gd name="T128" fmla="*/ 60 w 60"/>
              <a:gd name="T129" fmla="*/ 80 h 80"/>
              <a:gd name="connsiteX0" fmla="*/ 667 w 10000"/>
              <a:gd name="connsiteY0" fmla="*/ 5500 h 10000"/>
              <a:gd name="connsiteX1" fmla="*/ 2667 w 10000"/>
              <a:gd name="connsiteY1" fmla="*/ 5750 h 10000"/>
              <a:gd name="connsiteX2" fmla="*/ 4667 w 10000"/>
              <a:gd name="connsiteY2" fmla="*/ 5500 h 10000"/>
              <a:gd name="connsiteX3" fmla="*/ 4000 w 10000"/>
              <a:gd name="connsiteY3" fmla="*/ 5750 h 10000"/>
              <a:gd name="connsiteX4" fmla="*/ 4667 w 10000"/>
              <a:gd name="connsiteY4" fmla="*/ 5750 h 10000"/>
              <a:gd name="connsiteX5" fmla="*/ 8000 w 10000"/>
              <a:gd name="connsiteY5" fmla="*/ 3750 h 10000"/>
              <a:gd name="connsiteX6" fmla="*/ 7667 w 10000"/>
              <a:gd name="connsiteY6" fmla="*/ 1750 h 10000"/>
              <a:gd name="connsiteX7" fmla="*/ 6667 w 10000"/>
              <a:gd name="connsiteY7" fmla="*/ 1750 h 10000"/>
              <a:gd name="connsiteX8" fmla="*/ 6667 w 10000"/>
              <a:gd name="connsiteY8" fmla="*/ 2500 h 10000"/>
              <a:gd name="connsiteX9" fmla="*/ 5333 w 10000"/>
              <a:gd name="connsiteY9" fmla="*/ 500 h 10000"/>
              <a:gd name="connsiteX10" fmla="*/ 4333 w 10000"/>
              <a:gd name="connsiteY10" fmla="*/ 250 h 10000"/>
              <a:gd name="connsiteX11" fmla="*/ 4000 w 10000"/>
              <a:gd name="connsiteY11" fmla="*/ 1000 h 10000"/>
              <a:gd name="connsiteX12" fmla="*/ 5000 w 10000"/>
              <a:gd name="connsiteY12" fmla="*/ 0 h 10000"/>
              <a:gd name="connsiteX13" fmla="*/ 6333 w 10000"/>
              <a:gd name="connsiteY13" fmla="*/ 500 h 10000"/>
              <a:gd name="connsiteX14" fmla="*/ 8000 w 10000"/>
              <a:gd name="connsiteY14" fmla="*/ 1750 h 10000"/>
              <a:gd name="connsiteX15" fmla="*/ 9000 w 10000"/>
              <a:gd name="connsiteY15" fmla="*/ 2750 h 10000"/>
              <a:gd name="connsiteX16" fmla="*/ 8667 w 10000"/>
              <a:gd name="connsiteY16" fmla="*/ 2750 h 10000"/>
              <a:gd name="connsiteX17" fmla="*/ 8667 w 10000"/>
              <a:gd name="connsiteY17" fmla="*/ 3500 h 10000"/>
              <a:gd name="connsiteX18" fmla="*/ 9333 w 10000"/>
              <a:gd name="connsiteY18" fmla="*/ 3000 h 10000"/>
              <a:gd name="connsiteX19" fmla="*/ 10000 w 10000"/>
              <a:gd name="connsiteY19" fmla="*/ 4250 h 10000"/>
              <a:gd name="connsiteX20" fmla="*/ 10000 w 10000"/>
              <a:gd name="connsiteY20" fmla="*/ 5250 h 10000"/>
              <a:gd name="connsiteX21" fmla="*/ 9667 w 10000"/>
              <a:gd name="connsiteY21" fmla="*/ 3750 h 10000"/>
              <a:gd name="connsiteX22" fmla="*/ 9000 w 10000"/>
              <a:gd name="connsiteY22" fmla="*/ 3750 h 10000"/>
              <a:gd name="connsiteX23" fmla="*/ 9000 w 10000"/>
              <a:gd name="connsiteY23" fmla="*/ 4500 h 10000"/>
              <a:gd name="connsiteX24" fmla="*/ 9667 w 10000"/>
              <a:gd name="connsiteY24" fmla="*/ 4500 h 10000"/>
              <a:gd name="connsiteX25" fmla="*/ 10000 w 10000"/>
              <a:gd name="connsiteY25" fmla="*/ 5250 h 10000"/>
              <a:gd name="connsiteX26" fmla="*/ 6667 w 10000"/>
              <a:gd name="connsiteY26" fmla="*/ 6250 h 10000"/>
              <a:gd name="connsiteX27" fmla="*/ 6000 w 10000"/>
              <a:gd name="connsiteY27" fmla="*/ 7250 h 10000"/>
              <a:gd name="connsiteX28" fmla="*/ 6000 w 10000"/>
              <a:gd name="connsiteY28" fmla="*/ 6750 h 10000"/>
              <a:gd name="connsiteX29" fmla="*/ 4333 w 10000"/>
              <a:gd name="connsiteY29" fmla="*/ 7750 h 10000"/>
              <a:gd name="connsiteX30" fmla="*/ 4000 w 10000"/>
              <a:gd name="connsiteY30" fmla="*/ 7250 h 10000"/>
              <a:gd name="connsiteX31" fmla="*/ 3333 w 10000"/>
              <a:gd name="connsiteY31" fmla="*/ 8750 h 10000"/>
              <a:gd name="connsiteX32" fmla="*/ 3000 w 10000"/>
              <a:gd name="connsiteY32" fmla="*/ 9000 h 10000"/>
              <a:gd name="connsiteX33" fmla="*/ 2667 w 10000"/>
              <a:gd name="connsiteY33" fmla="*/ 8750 h 10000"/>
              <a:gd name="connsiteX34" fmla="*/ 2333 w 10000"/>
              <a:gd name="connsiteY34" fmla="*/ 9250 h 10000"/>
              <a:gd name="connsiteX35" fmla="*/ 2000 w 10000"/>
              <a:gd name="connsiteY35" fmla="*/ 9000 h 10000"/>
              <a:gd name="connsiteX36" fmla="*/ 1333 w 10000"/>
              <a:gd name="connsiteY36" fmla="*/ 10000 h 10000"/>
              <a:gd name="connsiteX37" fmla="*/ 667 w 10000"/>
              <a:gd name="connsiteY37" fmla="*/ 10000 h 10000"/>
              <a:gd name="connsiteX38" fmla="*/ 1000 w 10000"/>
              <a:gd name="connsiteY38" fmla="*/ 9000 h 10000"/>
              <a:gd name="connsiteX39" fmla="*/ 0 w 10000"/>
              <a:gd name="connsiteY39" fmla="*/ 6750 h 10000"/>
              <a:gd name="connsiteX40" fmla="*/ 667 w 10000"/>
              <a:gd name="connsiteY40" fmla="*/ 5500 h 10000"/>
              <a:gd name="connsiteX0" fmla="*/ 667 w 10000"/>
              <a:gd name="connsiteY0" fmla="*/ 5500 h 10000"/>
              <a:gd name="connsiteX1" fmla="*/ 2667 w 10000"/>
              <a:gd name="connsiteY1" fmla="*/ 5750 h 10000"/>
              <a:gd name="connsiteX2" fmla="*/ 4667 w 10000"/>
              <a:gd name="connsiteY2" fmla="*/ 5500 h 10000"/>
              <a:gd name="connsiteX3" fmla="*/ 4000 w 10000"/>
              <a:gd name="connsiteY3" fmla="*/ 5750 h 10000"/>
              <a:gd name="connsiteX4" fmla="*/ 4667 w 10000"/>
              <a:gd name="connsiteY4" fmla="*/ 5750 h 10000"/>
              <a:gd name="connsiteX5" fmla="*/ 8000 w 10000"/>
              <a:gd name="connsiteY5" fmla="*/ 3750 h 10000"/>
              <a:gd name="connsiteX6" fmla="*/ 7667 w 10000"/>
              <a:gd name="connsiteY6" fmla="*/ 1750 h 10000"/>
              <a:gd name="connsiteX7" fmla="*/ 6667 w 10000"/>
              <a:gd name="connsiteY7" fmla="*/ 1750 h 10000"/>
              <a:gd name="connsiteX8" fmla="*/ 6667 w 10000"/>
              <a:gd name="connsiteY8" fmla="*/ 2500 h 10000"/>
              <a:gd name="connsiteX9" fmla="*/ 5333 w 10000"/>
              <a:gd name="connsiteY9" fmla="*/ 500 h 10000"/>
              <a:gd name="connsiteX10" fmla="*/ 4333 w 10000"/>
              <a:gd name="connsiteY10" fmla="*/ 250 h 10000"/>
              <a:gd name="connsiteX11" fmla="*/ 5000 w 10000"/>
              <a:gd name="connsiteY11" fmla="*/ 0 h 10000"/>
              <a:gd name="connsiteX12" fmla="*/ 6333 w 10000"/>
              <a:gd name="connsiteY12" fmla="*/ 500 h 10000"/>
              <a:gd name="connsiteX13" fmla="*/ 8000 w 10000"/>
              <a:gd name="connsiteY13" fmla="*/ 1750 h 10000"/>
              <a:gd name="connsiteX14" fmla="*/ 9000 w 10000"/>
              <a:gd name="connsiteY14" fmla="*/ 2750 h 10000"/>
              <a:gd name="connsiteX15" fmla="*/ 8667 w 10000"/>
              <a:gd name="connsiteY15" fmla="*/ 2750 h 10000"/>
              <a:gd name="connsiteX16" fmla="*/ 8667 w 10000"/>
              <a:gd name="connsiteY16" fmla="*/ 3500 h 10000"/>
              <a:gd name="connsiteX17" fmla="*/ 9333 w 10000"/>
              <a:gd name="connsiteY17" fmla="*/ 3000 h 10000"/>
              <a:gd name="connsiteX18" fmla="*/ 10000 w 10000"/>
              <a:gd name="connsiteY18" fmla="*/ 4250 h 10000"/>
              <a:gd name="connsiteX19" fmla="*/ 10000 w 10000"/>
              <a:gd name="connsiteY19" fmla="*/ 5250 h 10000"/>
              <a:gd name="connsiteX20" fmla="*/ 9667 w 10000"/>
              <a:gd name="connsiteY20" fmla="*/ 3750 h 10000"/>
              <a:gd name="connsiteX21" fmla="*/ 9000 w 10000"/>
              <a:gd name="connsiteY21" fmla="*/ 3750 h 10000"/>
              <a:gd name="connsiteX22" fmla="*/ 9000 w 10000"/>
              <a:gd name="connsiteY22" fmla="*/ 4500 h 10000"/>
              <a:gd name="connsiteX23" fmla="*/ 9667 w 10000"/>
              <a:gd name="connsiteY23" fmla="*/ 4500 h 10000"/>
              <a:gd name="connsiteX24" fmla="*/ 10000 w 10000"/>
              <a:gd name="connsiteY24" fmla="*/ 5250 h 10000"/>
              <a:gd name="connsiteX25" fmla="*/ 6667 w 10000"/>
              <a:gd name="connsiteY25" fmla="*/ 6250 h 10000"/>
              <a:gd name="connsiteX26" fmla="*/ 6000 w 10000"/>
              <a:gd name="connsiteY26" fmla="*/ 7250 h 10000"/>
              <a:gd name="connsiteX27" fmla="*/ 6000 w 10000"/>
              <a:gd name="connsiteY27" fmla="*/ 6750 h 10000"/>
              <a:gd name="connsiteX28" fmla="*/ 4333 w 10000"/>
              <a:gd name="connsiteY28" fmla="*/ 7750 h 10000"/>
              <a:gd name="connsiteX29" fmla="*/ 4000 w 10000"/>
              <a:gd name="connsiteY29" fmla="*/ 7250 h 10000"/>
              <a:gd name="connsiteX30" fmla="*/ 3333 w 10000"/>
              <a:gd name="connsiteY30" fmla="*/ 8750 h 10000"/>
              <a:gd name="connsiteX31" fmla="*/ 3000 w 10000"/>
              <a:gd name="connsiteY31" fmla="*/ 9000 h 10000"/>
              <a:gd name="connsiteX32" fmla="*/ 2667 w 10000"/>
              <a:gd name="connsiteY32" fmla="*/ 8750 h 10000"/>
              <a:gd name="connsiteX33" fmla="*/ 2333 w 10000"/>
              <a:gd name="connsiteY33" fmla="*/ 9250 h 10000"/>
              <a:gd name="connsiteX34" fmla="*/ 2000 w 10000"/>
              <a:gd name="connsiteY34" fmla="*/ 9000 h 10000"/>
              <a:gd name="connsiteX35" fmla="*/ 1333 w 10000"/>
              <a:gd name="connsiteY35" fmla="*/ 10000 h 10000"/>
              <a:gd name="connsiteX36" fmla="*/ 667 w 10000"/>
              <a:gd name="connsiteY36" fmla="*/ 10000 h 10000"/>
              <a:gd name="connsiteX37" fmla="*/ 1000 w 10000"/>
              <a:gd name="connsiteY37" fmla="*/ 9000 h 10000"/>
              <a:gd name="connsiteX38" fmla="*/ 0 w 10000"/>
              <a:gd name="connsiteY38" fmla="*/ 6750 h 10000"/>
              <a:gd name="connsiteX39" fmla="*/ 667 w 10000"/>
              <a:gd name="connsiteY39" fmla="*/ 5500 h 10000"/>
              <a:gd name="connsiteX0" fmla="*/ 667 w 10000"/>
              <a:gd name="connsiteY0" fmla="*/ 5500 h 10000"/>
              <a:gd name="connsiteX1" fmla="*/ 2667 w 10000"/>
              <a:gd name="connsiteY1" fmla="*/ 5750 h 10000"/>
              <a:gd name="connsiteX2" fmla="*/ 4667 w 10000"/>
              <a:gd name="connsiteY2" fmla="*/ 5500 h 10000"/>
              <a:gd name="connsiteX3" fmla="*/ 4000 w 10000"/>
              <a:gd name="connsiteY3" fmla="*/ 5750 h 10000"/>
              <a:gd name="connsiteX4" fmla="*/ 4667 w 10000"/>
              <a:gd name="connsiteY4" fmla="*/ 5750 h 10000"/>
              <a:gd name="connsiteX5" fmla="*/ 8000 w 10000"/>
              <a:gd name="connsiteY5" fmla="*/ 3750 h 10000"/>
              <a:gd name="connsiteX6" fmla="*/ 7667 w 10000"/>
              <a:gd name="connsiteY6" fmla="*/ 1750 h 10000"/>
              <a:gd name="connsiteX7" fmla="*/ 6667 w 10000"/>
              <a:gd name="connsiteY7" fmla="*/ 1750 h 10000"/>
              <a:gd name="connsiteX8" fmla="*/ 6667 w 10000"/>
              <a:gd name="connsiteY8" fmla="*/ 2500 h 10000"/>
              <a:gd name="connsiteX9" fmla="*/ 5333 w 10000"/>
              <a:gd name="connsiteY9" fmla="*/ 500 h 10000"/>
              <a:gd name="connsiteX10" fmla="*/ 5000 w 10000"/>
              <a:gd name="connsiteY10" fmla="*/ 0 h 10000"/>
              <a:gd name="connsiteX11" fmla="*/ 6333 w 10000"/>
              <a:gd name="connsiteY11" fmla="*/ 500 h 10000"/>
              <a:gd name="connsiteX12" fmla="*/ 8000 w 10000"/>
              <a:gd name="connsiteY12" fmla="*/ 1750 h 10000"/>
              <a:gd name="connsiteX13" fmla="*/ 9000 w 10000"/>
              <a:gd name="connsiteY13" fmla="*/ 2750 h 10000"/>
              <a:gd name="connsiteX14" fmla="*/ 8667 w 10000"/>
              <a:gd name="connsiteY14" fmla="*/ 2750 h 10000"/>
              <a:gd name="connsiteX15" fmla="*/ 8667 w 10000"/>
              <a:gd name="connsiteY15" fmla="*/ 3500 h 10000"/>
              <a:gd name="connsiteX16" fmla="*/ 9333 w 10000"/>
              <a:gd name="connsiteY16" fmla="*/ 3000 h 10000"/>
              <a:gd name="connsiteX17" fmla="*/ 10000 w 10000"/>
              <a:gd name="connsiteY17" fmla="*/ 4250 h 10000"/>
              <a:gd name="connsiteX18" fmla="*/ 10000 w 10000"/>
              <a:gd name="connsiteY18" fmla="*/ 5250 h 10000"/>
              <a:gd name="connsiteX19" fmla="*/ 9667 w 10000"/>
              <a:gd name="connsiteY19" fmla="*/ 3750 h 10000"/>
              <a:gd name="connsiteX20" fmla="*/ 9000 w 10000"/>
              <a:gd name="connsiteY20" fmla="*/ 3750 h 10000"/>
              <a:gd name="connsiteX21" fmla="*/ 9000 w 10000"/>
              <a:gd name="connsiteY21" fmla="*/ 4500 h 10000"/>
              <a:gd name="connsiteX22" fmla="*/ 9667 w 10000"/>
              <a:gd name="connsiteY22" fmla="*/ 4500 h 10000"/>
              <a:gd name="connsiteX23" fmla="*/ 10000 w 10000"/>
              <a:gd name="connsiteY23" fmla="*/ 5250 h 10000"/>
              <a:gd name="connsiteX24" fmla="*/ 6667 w 10000"/>
              <a:gd name="connsiteY24" fmla="*/ 6250 h 10000"/>
              <a:gd name="connsiteX25" fmla="*/ 6000 w 10000"/>
              <a:gd name="connsiteY25" fmla="*/ 7250 h 10000"/>
              <a:gd name="connsiteX26" fmla="*/ 6000 w 10000"/>
              <a:gd name="connsiteY26" fmla="*/ 6750 h 10000"/>
              <a:gd name="connsiteX27" fmla="*/ 4333 w 10000"/>
              <a:gd name="connsiteY27" fmla="*/ 7750 h 10000"/>
              <a:gd name="connsiteX28" fmla="*/ 4000 w 10000"/>
              <a:gd name="connsiteY28" fmla="*/ 7250 h 10000"/>
              <a:gd name="connsiteX29" fmla="*/ 3333 w 10000"/>
              <a:gd name="connsiteY29" fmla="*/ 8750 h 10000"/>
              <a:gd name="connsiteX30" fmla="*/ 3000 w 10000"/>
              <a:gd name="connsiteY30" fmla="*/ 9000 h 10000"/>
              <a:gd name="connsiteX31" fmla="*/ 2667 w 10000"/>
              <a:gd name="connsiteY31" fmla="*/ 8750 h 10000"/>
              <a:gd name="connsiteX32" fmla="*/ 2333 w 10000"/>
              <a:gd name="connsiteY32" fmla="*/ 9250 h 10000"/>
              <a:gd name="connsiteX33" fmla="*/ 2000 w 10000"/>
              <a:gd name="connsiteY33" fmla="*/ 9000 h 10000"/>
              <a:gd name="connsiteX34" fmla="*/ 1333 w 10000"/>
              <a:gd name="connsiteY34" fmla="*/ 10000 h 10000"/>
              <a:gd name="connsiteX35" fmla="*/ 667 w 10000"/>
              <a:gd name="connsiteY35" fmla="*/ 10000 h 10000"/>
              <a:gd name="connsiteX36" fmla="*/ 1000 w 10000"/>
              <a:gd name="connsiteY36" fmla="*/ 9000 h 10000"/>
              <a:gd name="connsiteX37" fmla="*/ 0 w 10000"/>
              <a:gd name="connsiteY37" fmla="*/ 6750 h 10000"/>
              <a:gd name="connsiteX38" fmla="*/ 667 w 10000"/>
              <a:gd name="connsiteY38" fmla="*/ 5500 h 10000"/>
              <a:gd name="connsiteX0" fmla="*/ 667 w 10000"/>
              <a:gd name="connsiteY0" fmla="*/ 5000 h 9500"/>
              <a:gd name="connsiteX1" fmla="*/ 2667 w 10000"/>
              <a:gd name="connsiteY1" fmla="*/ 5250 h 9500"/>
              <a:gd name="connsiteX2" fmla="*/ 4667 w 10000"/>
              <a:gd name="connsiteY2" fmla="*/ 5000 h 9500"/>
              <a:gd name="connsiteX3" fmla="*/ 4000 w 10000"/>
              <a:gd name="connsiteY3" fmla="*/ 5250 h 9500"/>
              <a:gd name="connsiteX4" fmla="*/ 4667 w 10000"/>
              <a:gd name="connsiteY4" fmla="*/ 5250 h 9500"/>
              <a:gd name="connsiteX5" fmla="*/ 8000 w 10000"/>
              <a:gd name="connsiteY5" fmla="*/ 3250 h 9500"/>
              <a:gd name="connsiteX6" fmla="*/ 7667 w 10000"/>
              <a:gd name="connsiteY6" fmla="*/ 1250 h 9500"/>
              <a:gd name="connsiteX7" fmla="*/ 6667 w 10000"/>
              <a:gd name="connsiteY7" fmla="*/ 1250 h 9500"/>
              <a:gd name="connsiteX8" fmla="*/ 6667 w 10000"/>
              <a:gd name="connsiteY8" fmla="*/ 2000 h 9500"/>
              <a:gd name="connsiteX9" fmla="*/ 5333 w 10000"/>
              <a:gd name="connsiteY9" fmla="*/ 0 h 9500"/>
              <a:gd name="connsiteX10" fmla="*/ 6333 w 10000"/>
              <a:gd name="connsiteY10" fmla="*/ 0 h 9500"/>
              <a:gd name="connsiteX11" fmla="*/ 8000 w 10000"/>
              <a:gd name="connsiteY11" fmla="*/ 1250 h 9500"/>
              <a:gd name="connsiteX12" fmla="*/ 9000 w 10000"/>
              <a:gd name="connsiteY12" fmla="*/ 2250 h 9500"/>
              <a:gd name="connsiteX13" fmla="*/ 8667 w 10000"/>
              <a:gd name="connsiteY13" fmla="*/ 2250 h 9500"/>
              <a:gd name="connsiteX14" fmla="*/ 8667 w 10000"/>
              <a:gd name="connsiteY14" fmla="*/ 3000 h 9500"/>
              <a:gd name="connsiteX15" fmla="*/ 9333 w 10000"/>
              <a:gd name="connsiteY15" fmla="*/ 2500 h 9500"/>
              <a:gd name="connsiteX16" fmla="*/ 10000 w 10000"/>
              <a:gd name="connsiteY16" fmla="*/ 3750 h 9500"/>
              <a:gd name="connsiteX17" fmla="*/ 10000 w 10000"/>
              <a:gd name="connsiteY17" fmla="*/ 4750 h 9500"/>
              <a:gd name="connsiteX18" fmla="*/ 9667 w 10000"/>
              <a:gd name="connsiteY18" fmla="*/ 3250 h 9500"/>
              <a:gd name="connsiteX19" fmla="*/ 9000 w 10000"/>
              <a:gd name="connsiteY19" fmla="*/ 3250 h 9500"/>
              <a:gd name="connsiteX20" fmla="*/ 9000 w 10000"/>
              <a:gd name="connsiteY20" fmla="*/ 4000 h 9500"/>
              <a:gd name="connsiteX21" fmla="*/ 9667 w 10000"/>
              <a:gd name="connsiteY21" fmla="*/ 4000 h 9500"/>
              <a:gd name="connsiteX22" fmla="*/ 10000 w 10000"/>
              <a:gd name="connsiteY22" fmla="*/ 4750 h 9500"/>
              <a:gd name="connsiteX23" fmla="*/ 6667 w 10000"/>
              <a:gd name="connsiteY23" fmla="*/ 5750 h 9500"/>
              <a:gd name="connsiteX24" fmla="*/ 6000 w 10000"/>
              <a:gd name="connsiteY24" fmla="*/ 6750 h 9500"/>
              <a:gd name="connsiteX25" fmla="*/ 6000 w 10000"/>
              <a:gd name="connsiteY25" fmla="*/ 6250 h 9500"/>
              <a:gd name="connsiteX26" fmla="*/ 4333 w 10000"/>
              <a:gd name="connsiteY26" fmla="*/ 7250 h 9500"/>
              <a:gd name="connsiteX27" fmla="*/ 4000 w 10000"/>
              <a:gd name="connsiteY27" fmla="*/ 6750 h 9500"/>
              <a:gd name="connsiteX28" fmla="*/ 3333 w 10000"/>
              <a:gd name="connsiteY28" fmla="*/ 8250 h 9500"/>
              <a:gd name="connsiteX29" fmla="*/ 3000 w 10000"/>
              <a:gd name="connsiteY29" fmla="*/ 8500 h 9500"/>
              <a:gd name="connsiteX30" fmla="*/ 2667 w 10000"/>
              <a:gd name="connsiteY30" fmla="*/ 8250 h 9500"/>
              <a:gd name="connsiteX31" fmla="*/ 2333 w 10000"/>
              <a:gd name="connsiteY31" fmla="*/ 8750 h 9500"/>
              <a:gd name="connsiteX32" fmla="*/ 2000 w 10000"/>
              <a:gd name="connsiteY32" fmla="*/ 8500 h 9500"/>
              <a:gd name="connsiteX33" fmla="*/ 1333 w 10000"/>
              <a:gd name="connsiteY33" fmla="*/ 9500 h 9500"/>
              <a:gd name="connsiteX34" fmla="*/ 667 w 10000"/>
              <a:gd name="connsiteY34" fmla="*/ 9500 h 9500"/>
              <a:gd name="connsiteX35" fmla="*/ 1000 w 10000"/>
              <a:gd name="connsiteY35" fmla="*/ 8500 h 9500"/>
              <a:gd name="connsiteX36" fmla="*/ 0 w 10000"/>
              <a:gd name="connsiteY36" fmla="*/ 6250 h 9500"/>
              <a:gd name="connsiteX37" fmla="*/ 667 w 10000"/>
              <a:gd name="connsiteY37" fmla="*/ 5000 h 9500"/>
              <a:gd name="connsiteX0" fmla="*/ 667 w 10000"/>
              <a:gd name="connsiteY0" fmla="*/ 5263 h 10000"/>
              <a:gd name="connsiteX1" fmla="*/ 2667 w 10000"/>
              <a:gd name="connsiteY1" fmla="*/ 5526 h 10000"/>
              <a:gd name="connsiteX2" fmla="*/ 4667 w 10000"/>
              <a:gd name="connsiteY2" fmla="*/ 5263 h 10000"/>
              <a:gd name="connsiteX3" fmla="*/ 4000 w 10000"/>
              <a:gd name="connsiteY3" fmla="*/ 5526 h 10000"/>
              <a:gd name="connsiteX4" fmla="*/ 4667 w 10000"/>
              <a:gd name="connsiteY4" fmla="*/ 5526 h 10000"/>
              <a:gd name="connsiteX5" fmla="*/ 8000 w 10000"/>
              <a:gd name="connsiteY5" fmla="*/ 3421 h 10000"/>
              <a:gd name="connsiteX6" fmla="*/ 7667 w 10000"/>
              <a:gd name="connsiteY6" fmla="*/ 1316 h 10000"/>
              <a:gd name="connsiteX7" fmla="*/ 6667 w 10000"/>
              <a:gd name="connsiteY7" fmla="*/ 1316 h 10000"/>
              <a:gd name="connsiteX8" fmla="*/ 6667 w 10000"/>
              <a:gd name="connsiteY8" fmla="*/ 2105 h 10000"/>
              <a:gd name="connsiteX9" fmla="*/ 6333 w 10000"/>
              <a:gd name="connsiteY9" fmla="*/ 0 h 10000"/>
              <a:gd name="connsiteX10" fmla="*/ 8000 w 10000"/>
              <a:gd name="connsiteY10" fmla="*/ 1316 h 10000"/>
              <a:gd name="connsiteX11" fmla="*/ 9000 w 10000"/>
              <a:gd name="connsiteY11" fmla="*/ 2368 h 10000"/>
              <a:gd name="connsiteX12" fmla="*/ 8667 w 10000"/>
              <a:gd name="connsiteY12" fmla="*/ 2368 h 10000"/>
              <a:gd name="connsiteX13" fmla="*/ 8667 w 10000"/>
              <a:gd name="connsiteY13" fmla="*/ 3158 h 10000"/>
              <a:gd name="connsiteX14" fmla="*/ 9333 w 10000"/>
              <a:gd name="connsiteY14" fmla="*/ 2632 h 10000"/>
              <a:gd name="connsiteX15" fmla="*/ 10000 w 10000"/>
              <a:gd name="connsiteY15" fmla="*/ 3947 h 10000"/>
              <a:gd name="connsiteX16" fmla="*/ 10000 w 10000"/>
              <a:gd name="connsiteY16" fmla="*/ 5000 h 10000"/>
              <a:gd name="connsiteX17" fmla="*/ 9667 w 10000"/>
              <a:gd name="connsiteY17" fmla="*/ 3421 h 10000"/>
              <a:gd name="connsiteX18" fmla="*/ 9000 w 10000"/>
              <a:gd name="connsiteY18" fmla="*/ 3421 h 10000"/>
              <a:gd name="connsiteX19" fmla="*/ 9000 w 10000"/>
              <a:gd name="connsiteY19" fmla="*/ 4211 h 10000"/>
              <a:gd name="connsiteX20" fmla="*/ 9667 w 10000"/>
              <a:gd name="connsiteY20" fmla="*/ 4211 h 10000"/>
              <a:gd name="connsiteX21" fmla="*/ 10000 w 10000"/>
              <a:gd name="connsiteY21" fmla="*/ 5000 h 10000"/>
              <a:gd name="connsiteX22" fmla="*/ 6667 w 10000"/>
              <a:gd name="connsiteY22" fmla="*/ 6053 h 10000"/>
              <a:gd name="connsiteX23" fmla="*/ 6000 w 10000"/>
              <a:gd name="connsiteY23" fmla="*/ 7105 h 10000"/>
              <a:gd name="connsiteX24" fmla="*/ 6000 w 10000"/>
              <a:gd name="connsiteY24" fmla="*/ 6579 h 10000"/>
              <a:gd name="connsiteX25" fmla="*/ 4333 w 10000"/>
              <a:gd name="connsiteY25" fmla="*/ 7632 h 10000"/>
              <a:gd name="connsiteX26" fmla="*/ 4000 w 10000"/>
              <a:gd name="connsiteY26" fmla="*/ 7105 h 10000"/>
              <a:gd name="connsiteX27" fmla="*/ 3333 w 10000"/>
              <a:gd name="connsiteY27" fmla="*/ 8684 h 10000"/>
              <a:gd name="connsiteX28" fmla="*/ 3000 w 10000"/>
              <a:gd name="connsiteY28" fmla="*/ 8947 h 10000"/>
              <a:gd name="connsiteX29" fmla="*/ 2667 w 10000"/>
              <a:gd name="connsiteY29" fmla="*/ 8684 h 10000"/>
              <a:gd name="connsiteX30" fmla="*/ 2333 w 10000"/>
              <a:gd name="connsiteY30" fmla="*/ 9211 h 10000"/>
              <a:gd name="connsiteX31" fmla="*/ 2000 w 10000"/>
              <a:gd name="connsiteY31" fmla="*/ 8947 h 10000"/>
              <a:gd name="connsiteX32" fmla="*/ 1333 w 10000"/>
              <a:gd name="connsiteY32" fmla="*/ 10000 h 10000"/>
              <a:gd name="connsiteX33" fmla="*/ 667 w 10000"/>
              <a:gd name="connsiteY33" fmla="*/ 10000 h 10000"/>
              <a:gd name="connsiteX34" fmla="*/ 1000 w 10000"/>
              <a:gd name="connsiteY34" fmla="*/ 8947 h 10000"/>
              <a:gd name="connsiteX35" fmla="*/ 0 w 10000"/>
              <a:gd name="connsiteY35" fmla="*/ 6579 h 10000"/>
              <a:gd name="connsiteX36" fmla="*/ 667 w 10000"/>
              <a:gd name="connsiteY36" fmla="*/ 5263 h 10000"/>
              <a:gd name="connsiteX0" fmla="*/ 667 w 10000"/>
              <a:gd name="connsiteY0" fmla="*/ 3949 h 8686"/>
              <a:gd name="connsiteX1" fmla="*/ 2667 w 10000"/>
              <a:gd name="connsiteY1" fmla="*/ 4212 h 8686"/>
              <a:gd name="connsiteX2" fmla="*/ 4667 w 10000"/>
              <a:gd name="connsiteY2" fmla="*/ 3949 h 8686"/>
              <a:gd name="connsiteX3" fmla="*/ 4000 w 10000"/>
              <a:gd name="connsiteY3" fmla="*/ 4212 h 8686"/>
              <a:gd name="connsiteX4" fmla="*/ 4667 w 10000"/>
              <a:gd name="connsiteY4" fmla="*/ 4212 h 8686"/>
              <a:gd name="connsiteX5" fmla="*/ 8000 w 10000"/>
              <a:gd name="connsiteY5" fmla="*/ 2107 h 8686"/>
              <a:gd name="connsiteX6" fmla="*/ 7667 w 10000"/>
              <a:gd name="connsiteY6" fmla="*/ 2 h 8686"/>
              <a:gd name="connsiteX7" fmla="*/ 6667 w 10000"/>
              <a:gd name="connsiteY7" fmla="*/ 2 h 8686"/>
              <a:gd name="connsiteX8" fmla="*/ 6667 w 10000"/>
              <a:gd name="connsiteY8" fmla="*/ 791 h 8686"/>
              <a:gd name="connsiteX9" fmla="*/ 8000 w 10000"/>
              <a:gd name="connsiteY9" fmla="*/ 2 h 8686"/>
              <a:gd name="connsiteX10" fmla="*/ 9000 w 10000"/>
              <a:gd name="connsiteY10" fmla="*/ 1054 h 8686"/>
              <a:gd name="connsiteX11" fmla="*/ 8667 w 10000"/>
              <a:gd name="connsiteY11" fmla="*/ 1054 h 8686"/>
              <a:gd name="connsiteX12" fmla="*/ 8667 w 10000"/>
              <a:gd name="connsiteY12" fmla="*/ 1844 h 8686"/>
              <a:gd name="connsiteX13" fmla="*/ 9333 w 10000"/>
              <a:gd name="connsiteY13" fmla="*/ 1318 h 8686"/>
              <a:gd name="connsiteX14" fmla="*/ 10000 w 10000"/>
              <a:gd name="connsiteY14" fmla="*/ 2633 h 8686"/>
              <a:gd name="connsiteX15" fmla="*/ 10000 w 10000"/>
              <a:gd name="connsiteY15" fmla="*/ 3686 h 8686"/>
              <a:gd name="connsiteX16" fmla="*/ 9667 w 10000"/>
              <a:gd name="connsiteY16" fmla="*/ 2107 h 8686"/>
              <a:gd name="connsiteX17" fmla="*/ 9000 w 10000"/>
              <a:gd name="connsiteY17" fmla="*/ 2107 h 8686"/>
              <a:gd name="connsiteX18" fmla="*/ 9000 w 10000"/>
              <a:gd name="connsiteY18" fmla="*/ 2897 h 8686"/>
              <a:gd name="connsiteX19" fmla="*/ 9667 w 10000"/>
              <a:gd name="connsiteY19" fmla="*/ 2897 h 8686"/>
              <a:gd name="connsiteX20" fmla="*/ 10000 w 10000"/>
              <a:gd name="connsiteY20" fmla="*/ 3686 h 8686"/>
              <a:gd name="connsiteX21" fmla="*/ 6667 w 10000"/>
              <a:gd name="connsiteY21" fmla="*/ 4739 h 8686"/>
              <a:gd name="connsiteX22" fmla="*/ 6000 w 10000"/>
              <a:gd name="connsiteY22" fmla="*/ 5791 h 8686"/>
              <a:gd name="connsiteX23" fmla="*/ 6000 w 10000"/>
              <a:gd name="connsiteY23" fmla="*/ 5265 h 8686"/>
              <a:gd name="connsiteX24" fmla="*/ 4333 w 10000"/>
              <a:gd name="connsiteY24" fmla="*/ 6318 h 8686"/>
              <a:gd name="connsiteX25" fmla="*/ 4000 w 10000"/>
              <a:gd name="connsiteY25" fmla="*/ 5791 h 8686"/>
              <a:gd name="connsiteX26" fmla="*/ 3333 w 10000"/>
              <a:gd name="connsiteY26" fmla="*/ 7370 h 8686"/>
              <a:gd name="connsiteX27" fmla="*/ 3000 w 10000"/>
              <a:gd name="connsiteY27" fmla="*/ 7633 h 8686"/>
              <a:gd name="connsiteX28" fmla="*/ 2667 w 10000"/>
              <a:gd name="connsiteY28" fmla="*/ 7370 h 8686"/>
              <a:gd name="connsiteX29" fmla="*/ 2333 w 10000"/>
              <a:gd name="connsiteY29" fmla="*/ 7897 h 8686"/>
              <a:gd name="connsiteX30" fmla="*/ 2000 w 10000"/>
              <a:gd name="connsiteY30" fmla="*/ 7633 h 8686"/>
              <a:gd name="connsiteX31" fmla="*/ 1333 w 10000"/>
              <a:gd name="connsiteY31" fmla="*/ 8686 h 8686"/>
              <a:gd name="connsiteX32" fmla="*/ 667 w 10000"/>
              <a:gd name="connsiteY32" fmla="*/ 8686 h 8686"/>
              <a:gd name="connsiteX33" fmla="*/ 1000 w 10000"/>
              <a:gd name="connsiteY33" fmla="*/ 7633 h 8686"/>
              <a:gd name="connsiteX34" fmla="*/ 0 w 10000"/>
              <a:gd name="connsiteY34" fmla="*/ 5265 h 8686"/>
              <a:gd name="connsiteX35" fmla="*/ 667 w 10000"/>
              <a:gd name="connsiteY35" fmla="*/ 3949 h 8686"/>
              <a:gd name="connsiteX0" fmla="*/ 667 w 10000"/>
              <a:gd name="connsiteY0" fmla="*/ 4544 h 9998"/>
              <a:gd name="connsiteX1" fmla="*/ 2667 w 10000"/>
              <a:gd name="connsiteY1" fmla="*/ 4847 h 9998"/>
              <a:gd name="connsiteX2" fmla="*/ 4667 w 10000"/>
              <a:gd name="connsiteY2" fmla="*/ 4544 h 9998"/>
              <a:gd name="connsiteX3" fmla="*/ 4000 w 10000"/>
              <a:gd name="connsiteY3" fmla="*/ 4847 h 9998"/>
              <a:gd name="connsiteX4" fmla="*/ 4667 w 10000"/>
              <a:gd name="connsiteY4" fmla="*/ 4847 h 9998"/>
              <a:gd name="connsiteX5" fmla="*/ 8000 w 10000"/>
              <a:gd name="connsiteY5" fmla="*/ 2424 h 9998"/>
              <a:gd name="connsiteX6" fmla="*/ 7667 w 10000"/>
              <a:gd name="connsiteY6" fmla="*/ 0 h 9998"/>
              <a:gd name="connsiteX7" fmla="*/ 6667 w 10000"/>
              <a:gd name="connsiteY7" fmla="*/ 0 h 9998"/>
              <a:gd name="connsiteX8" fmla="*/ 8000 w 10000"/>
              <a:gd name="connsiteY8" fmla="*/ 0 h 9998"/>
              <a:gd name="connsiteX9" fmla="*/ 9000 w 10000"/>
              <a:gd name="connsiteY9" fmla="*/ 1211 h 9998"/>
              <a:gd name="connsiteX10" fmla="*/ 8667 w 10000"/>
              <a:gd name="connsiteY10" fmla="*/ 1211 h 9998"/>
              <a:gd name="connsiteX11" fmla="*/ 8667 w 10000"/>
              <a:gd name="connsiteY11" fmla="*/ 2121 h 9998"/>
              <a:gd name="connsiteX12" fmla="*/ 9333 w 10000"/>
              <a:gd name="connsiteY12" fmla="*/ 1515 h 9998"/>
              <a:gd name="connsiteX13" fmla="*/ 10000 w 10000"/>
              <a:gd name="connsiteY13" fmla="*/ 3029 h 9998"/>
              <a:gd name="connsiteX14" fmla="*/ 10000 w 10000"/>
              <a:gd name="connsiteY14" fmla="*/ 4242 h 9998"/>
              <a:gd name="connsiteX15" fmla="*/ 9667 w 10000"/>
              <a:gd name="connsiteY15" fmla="*/ 2424 h 9998"/>
              <a:gd name="connsiteX16" fmla="*/ 9000 w 10000"/>
              <a:gd name="connsiteY16" fmla="*/ 2424 h 9998"/>
              <a:gd name="connsiteX17" fmla="*/ 9000 w 10000"/>
              <a:gd name="connsiteY17" fmla="*/ 3333 h 9998"/>
              <a:gd name="connsiteX18" fmla="*/ 9667 w 10000"/>
              <a:gd name="connsiteY18" fmla="*/ 3333 h 9998"/>
              <a:gd name="connsiteX19" fmla="*/ 10000 w 10000"/>
              <a:gd name="connsiteY19" fmla="*/ 4242 h 9998"/>
              <a:gd name="connsiteX20" fmla="*/ 6667 w 10000"/>
              <a:gd name="connsiteY20" fmla="*/ 5454 h 9998"/>
              <a:gd name="connsiteX21" fmla="*/ 6000 w 10000"/>
              <a:gd name="connsiteY21" fmla="*/ 6665 h 9998"/>
              <a:gd name="connsiteX22" fmla="*/ 6000 w 10000"/>
              <a:gd name="connsiteY22" fmla="*/ 6059 h 9998"/>
              <a:gd name="connsiteX23" fmla="*/ 4333 w 10000"/>
              <a:gd name="connsiteY23" fmla="*/ 7272 h 9998"/>
              <a:gd name="connsiteX24" fmla="*/ 4000 w 10000"/>
              <a:gd name="connsiteY24" fmla="*/ 6665 h 9998"/>
              <a:gd name="connsiteX25" fmla="*/ 3333 w 10000"/>
              <a:gd name="connsiteY25" fmla="*/ 8483 h 9998"/>
              <a:gd name="connsiteX26" fmla="*/ 3000 w 10000"/>
              <a:gd name="connsiteY26" fmla="*/ 8786 h 9998"/>
              <a:gd name="connsiteX27" fmla="*/ 2667 w 10000"/>
              <a:gd name="connsiteY27" fmla="*/ 8483 h 9998"/>
              <a:gd name="connsiteX28" fmla="*/ 2333 w 10000"/>
              <a:gd name="connsiteY28" fmla="*/ 9090 h 9998"/>
              <a:gd name="connsiteX29" fmla="*/ 2000 w 10000"/>
              <a:gd name="connsiteY29" fmla="*/ 8786 h 9998"/>
              <a:gd name="connsiteX30" fmla="*/ 1333 w 10000"/>
              <a:gd name="connsiteY30" fmla="*/ 9998 h 9998"/>
              <a:gd name="connsiteX31" fmla="*/ 667 w 10000"/>
              <a:gd name="connsiteY31" fmla="*/ 9998 h 9998"/>
              <a:gd name="connsiteX32" fmla="*/ 1000 w 10000"/>
              <a:gd name="connsiteY32" fmla="*/ 8786 h 9998"/>
              <a:gd name="connsiteX33" fmla="*/ 0 w 10000"/>
              <a:gd name="connsiteY33" fmla="*/ 6059 h 9998"/>
              <a:gd name="connsiteX34" fmla="*/ 667 w 10000"/>
              <a:gd name="connsiteY34" fmla="*/ 4544 h 9998"/>
              <a:gd name="connsiteX0" fmla="*/ 667 w 10000"/>
              <a:gd name="connsiteY0" fmla="*/ 4545 h 10000"/>
              <a:gd name="connsiteX1" fmla="*/ 2667 w 10000"/>
              <a:gd name="connsiteY1" fmla="*/ 4848 h 10000"/>
              <a:gd name="connsiteX2" fmla="*/ 4667 w 10000"/>
              <a:gd name="connsiteY2" fmla="*/ 4545 h 10000"/>
              <a:gd name="connsiteX3" fmla="*/ 4000 w 10000"/>
              <a:gd name="connsiteY3" fmla="*/ 4848 h 10000"/>
              <a:gd name="connsiteX4" fmla="*/ 4667 w 10000"/>
              <a:gd name="connsiteY4" fmla="*/ 4848 h 10000"/>
              <a:gd name="connsiteX5" fmla="*/ 8000 w 10000"/>
              <a:gd name="connsiteY5" fmla="*/ 2424 h 10000"/>
              <a:gd name="connsiteX6" fmla="*/ 7667 w 10000"/>
              <a:gd name="connsiteY6" fmla="*/ 0 h 10000"/>
              <a:gd name="connsiteX7" fmla="*/ 8000 w 10000"/>
              <a:gd name="connsiteY7" fmla="*/ 0 h 10000"/>
              <a:gd name="connsiteX8" fmla="*/ 9000 w 10000"/>
              <a:gd name="connsiteY8" fmla="*/ 1211 h 10000"/>
              <a:gd name="connsiteX9" fmla="*/ 8667 w 10000"/>
              <a:gd name="connsiteY9" fmla="*/ 1211 h 10000"/>
              <a:gd name="connsiteX10" fmla="*/ 8667 w 10000"/>
              <a:gd name="connsiteY10" fmla="*/ 2121 h 10000"/>
              <a:gd name="connsiteX11" fmla="*/ 9333 w 10000"/>
              <a:gd name="connsiteY11" fmla="*/ 1515 h 10000"/>
              <a:gd name="connsiteX12" fmla="*/ 10000 w 10000"/>
              <a:gd name="connsiteY12" fmla="*/ 3030 h 10000"/>
              <a:gd name="connsiteX13" fmla="*/ 10000 w 10000"/>
              <a:gd name="connsiteY13" fmla="*/ 4243 h 10000"/>
              <a:gd name="connsiteX14" fmla="*/ 9667 w 10000"/>
              <a:gd name="connsiteY14" fmla="*/ 2424 h 10000"/>
              <a:gd name="connsiteX15" fmla="*/ 9000 w 10000"/>
              <a:gd name="connsiteY15" fmla="*/ 2424 h 10000"/>
              <a:gd name="connsiteX16" fmla="*/ 9000 w 10000"/>
              <a:gd name="connsiteY16" fmla="*/ 3334 h 10000"/>
              <a:gd name="connsiteX17" fmla="*/ 9667 w 10000"/>
              <a:gd name="connsiteY17" fmla="*/ 3334 h 10000"/>
              <a:gd name="connsiteX18" fmla="*/ 10000 w 10000"/>
              <a:gd name="connsiteY18" fmla="*/ 4243 h 10000"/>
              <a:gd name="connsiteX19" fmla="*/ 6667 w 10000"/>
              <a:gd name="connsiteY19" fmla="*/ 5455 h 10000"/>
              <a:gd name="connsiteX20" fmla="*/ 6000 w 10000"/>
              <a:gd name="connsiteY20" fmla="*/ 6666 h 10000"/>
              <a:gd name="connsiteX21" fmla="*/ 6000 w 10000"/>
              <a:gd name="connsiteY21" fmla="*/ 6060 h 10000"/>
              <a:gd name="connsiteX22" fmla="*/ 4333 w 10000"/>
              <a:gd name="connsiteY22" fmla="*/ 7273 h 10000"/>
              <a:gd name="connsiteX23" fmla="*/ 4000 w 10000"/>
              <a:gd name="connsiteY23" fmla="*/ 6666 h 10000"/>
              <a:gd name="connsiteX24" fmla="*/ 3333 w 10000"/>
              <a:gd name="connsiteY24" fmla="*/ 8485 h 10000"/>
              <a:gd name="connsiteX25" fmla="*/ 3000 w 10000"/>
              <a:gd name="connsiteY25" fmla="*/ 8788 h 10000"/>
              <a:gd name="connsiteX26" fmla="*/ 2667 w 10000"/>
              <a:gd name="connsiteY26" fmla="*/ 8485 h 10000"/>
              <a:gd name="connsiteX27" fmla="*/ 2333 w 10000"/>
              <a:gd name="connsiteY27" fmla="*/ 9092 h 10000"/>
              <a:gd name="connsiteX28" fmla="*/ 2000 w 10000"/>
              <a:gd name="connsiteY28" fmla="*/ 8788 h 10000"/>
              <a:gd name="connsiteX29" fmla="*/ 1333 w 10000"/>
              <a:gd name="connsiteY29" fmla="*/ 10000 h 10000"/>
              <a:gd name="connsiteX30" fmla="*/ 667 w 10000"/>
              <a:gd name="connsiteY30" fmla="*/ 10000 h 10000"/>
              <a:gd name="connsiteX31" fmla="*/ 1000 w 10000"/>
              <a:gd name="connsiteY31" fmla="*/ 8788 h 10000"/>
              <a:gd name="connsiteX32" fmla="*/ 0 w 10000"/>
              <a:gd name="connsiteY32" fmla="*/ 6060 h 10000"/>
              <a:gd name="connsiteX33" fmla="*/ 667 w 10000"/>
              <a:gd name="connsiteY33" fmla="*/ 4545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000" h="10000">
                <a:moveTo>
                  <a:pt x="667" y="4545"/>
                </a:moveTo>
                <a:lnTo>
                  <a:pt x="2667" y="4848"/>
                </a:lnTo>
                <a:lnTo>
                  <a:pt x="4667" y="4545"/>
                </a:lnTo>
                <a:lnTo>
                  <a:pt x="4000" y="4848"/>
                </a:lnTo>
                <a:lnTo>
                  <a:pt x="4667" y="4848"/>
                </a:lnTo>
                <a:lnTo>
                  <a:pt x="8000" y="2424"/>
                </a:lnTo>
                <a:lnTo>
                  <a:pt x="7667" y="0"/>
                </a:lnTo>
                <a:lnTo>
                  <a:pt x="8000" y="0"/>
                </a:lnTo>
                <a:lnTo>
                  <a:pt x="9000" y="1211"/>
                </a:lnTo>
                <a:lnTo>
                  <a:pt x="8667" y="1211"/>
                </a:lnTo>
                <a:lnTo>
                  <a:pt x="8667" y="2121"/>
                </a:lnTo>
                <a:lnTo>
                  <a:pt x="9333" y="1515"/>
                </a:lnTo>
                <a:lnTo>
                  <a:pt x="10000" y="3030"/>
                </a:lnTo>
                <a:lnTo>
                  <a:pt x="10000" y="4243"/>
                </a:lnTo>
                <a:lnTo>
                  <a:pt x="9667" y="2424"/>
                </a:lnTo>
                <a:lnTo>
                  <a:pt x="9000" y="2424"/>
                </a:lnTo>
                <a:lnTo>
                  <a:pt x="9000" y="3334"/>
                </a:lnTo>
                <a:lnTo>
                  <a:pt x="9667" y="3334"/>
                </a:lnTo>
                <a:lnTo>
                  <a:pt x="10000" y="4243"/>
                </a:lnTo>
                <a:lnTo>
                  <a:pt x="6667" y="5455"/>
                </a:lnTo>
                <a:lnTo>
                  <a:pt x="6000" y="6666"/>
                </a:lnTo>
                <a:lnTo>
                  <a:pt x="6000" y="6060"/>
                </a:lnTo>
                <a:lnTo>
                  <a:pt x="4333" y="7273"/>
                </a:lnTo>
                <a:lnTo>
                  <a:pt x="4000" y="6666"/>
                </a:lnTo>
                <a:lnTo>
                  <a:pt x="3333" y="8485"/>
                </a:lnTo>
                <a:lnTo>
                  <a:pt x="3000" y="8788"/>
                </a:lnTo>
                <a:lnTo>
                  <a:pt x="2667" y="8485"/>
                </a:lnTo>
                <a:lnTo>
                  <a:pt x="2333" y="9092"/>
                </a:lnTo>
                <a:lnTo>
                  <a:pt x="2000" y="8788"/>
                </a:lnTo>
                <a:lnTo>
                  <a:pt x="1333" y="10000"/>
                </a:lnTo>
                <a:lnTo>
                  <a:pt x="667" y="10000"/>
                </a:lnTo>
                <a:lnTo>
                  <a:pt x="1000" y="8788"/>
                </a:lnTo>
                <a:lnTo>
                  <a:pt x="0" y="6060"/>
                </a:lnTo>
                <a:lnTo>
                  <a:pt x="667" y="4545"/>
                </a:lnTo>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832" name="New Haven, CT">
            <a:extLst>
              <a:ext uri="{FF2B5EF4-FFF2-40B4-BE49-F238E27FC236}">
                <a16:creationId xmlns:a16="http://schemas.microsoft.com/office/drawing/2014/main" xmlns="" id="{00000000-0008-0000-0000-00002E030000}"/>
              </a:ext>
            </a:extLst>
          </p:cNvPr>
          <p:cNvSpPr/>
          <p:nvPr/>
        </p:nvSpPr>
        <p:spPr>
          <a:xfrm>
            <a:off x="10697823" y="3735280"/>
            <a:ext cx="100700" cy="72118"/>
          </a:xfrm>
          <a:custGeom>
            <a:avLst/>
            <a:gdLst>
              <a:gd name="connsiteX0" fmla="*/ 38100 w 754380"/>
              <a:gd name="connsiteY0" fmla="*/ 86360 h 553720"/>
              <a:gd name="connsiteX1" fmla="*/ 139700 w 754380"/>
              <a:gd name="connsiteY1" fmla="*/ 68580 h 553720"/>
              <a:gd name="connsiteX2" fmla="*/ 127000 w 754380"/>
              <a:gd name="connsiteY2" fmla="*/ 43180 h 553720"/>
              <a:gd name="connsiteX3" fmla="*/ 213360 w 754380"/>
              <a:gd name="connsiteY3" fmla="*/ 0 h 553720"/>
              <a:gd name="connsiteX4" fmla="*/ 243840 w 754380"/>
              <a:gd name="connsiteY4" fmla="*/ 60960 h 553720"/>
              <a:gd name="connsiteX5" fmla="*/ 309880 w 754380"/>
              <a:gd name="connsiteY5" fmla="*/ 33020 h 553720"/>
              <a:gd name="connsiteX6" fmla="*/ 350520 w 754380"/>
              <a:gd name="connsiteY6" fmla="*/ 104140 h 553720"/>
              <a:gd name="connsiteX7" fmla="*/ 393700 w 754380"/>
              <a:gd name="connsiteY7" fmla="*/ 81280 h 553720"/>
              <a:gd name="connsiteX8" fmla="*/ 403860 w 754380"/>
              <a:gd name="connsiteY8" fmla="*/ 129540 h 553720"/>
              <a:gd name="connsiteX9" fmla="*/ 495300 w 754380"/>
              <a:gd name="connsiteY9" fmla="*/ 167640 h 553720"/>
              <a:gd name="connsiteX10" fmla="*/ 607060 w 754380"/>
              <a:gd name="connsiteY10" fmla="*/ 99060 h 553720"/>
              <a:gd name="connsiteX11" fmla="*/ 688340 w 754380"/>
              <a:gd name="connsiteY11" fmla="*/ 134620 h 553720"/>
              <a:gd name="connsiteX12" fmla="*/ 754380 w 754380"/>
              <a:gd name="connsiteY12" fmla="*/ 256540 h 553720"/>
              <a:gd name="connsiteX13" fmla="*/ 568960 w 754380"/>
              <a:gd name="connsiteY13" fmla="*/ 350520 h 553720"/>
              <a:gd name="connsiteX14" fmla="*/ 406400 w 754380"/>
              <a:gd name="connsiteY14" fmla="*/ 419100 h 553720"/>
              <a:gd name="connsiteX15" fmla="*/ 355600 w 754380"/>
              <a:gd name="connsiteY15" fmla="*/ 419100 h 553720"/>
              <a:gd name="connsiteX16" fmla="*/ 213360 w 754380"/>
              <a:gd name="connsiteY16" fmla="*/ 490220 h 553720"/>
              <a:gd name="connsiteX17" fmla="*/ 185420 w 754380"/>
              <a:gd name="connsiteY17" fmla="*/ 424180 h 553720"/>
              <a:gd name="connsiteX18" fmla="*/ 121920 w 754380"/>
              <a:gd name="connsiteY18" fmla="*/ 553720 h 553720"/>
              <a:gd name="connsiteX19" fmla="*/ 22860 w 754380"/>
              <a:gd name="connsiteY19" fmla="*/ 543560 h 553720"/>
              <a:gd name="connsiteX20" fmla="*/ 20320 w 754380"/>
              <a:gd name="connsiteY20" fmla="*/ 502920 h 553720"/>
              <a:gd name="connsiteX21" fmla="*/ 50800 w 754380"/>
              <a:gd name="connsiteY21" fmla="*/ 459740 h 553720"/>
              <a:gd name="connsiteX22" fmla="*/ 93980 w 754380"/>
              <a:gd name="connsiteY22" fmla="*/ 459740 h 553720"/>
              <a:gd name="connsiteX23" fmla="*/ 116840 w 754380"/>
              <a:gd name="connsiteY23" fmla="*/ 398780 h 553720"/>
              <a:gd name="connsiteX24" fmla="*/ 101600 w 754380"/>
              <a:gd name="connsiteY24" fmla="*/ 340360 h 553720"/>
              <a:gd name="connsiteX25" fmla="*/ 22860 w 754380"/>
              <a:gd name="connsiteY25" fmla="*/ 368300 h 553720"/>
              <a:gd name="connsiteX26" fmla="*/ 0 w 754380"/>
              <a:gd name="connsiteY26" fmla="*/ 340360 h 553720"/>
              <a:gd name="connsiteX27" fmla="*/ 17780 w 754380"/>
              <a:gd name="connsiteY27" fmla="*/ 320040 h 553720"/>
              <a:gd name="connsiteX28" fmla="*/ 10160 w 754380"/>
              <a:gd name="connsiteY28" fmla="*/ 271780 h 553720"/>
              <a:gd name="connsiteX29" fmla="*/ 25400 w 754380"/>
              <a:gd name="connsiteY29" fmla="*/ 231140 h 553720"/>
              <a:gd name="connsiteX30" fmla="*/ 76200 w 754380"/>
              <a:gd name="connsiteY30" fmla="*/ 228600 h 553720"/>
              <a:gd name="connsiteX31" fmla="*/ 73660 w 754380"/>
              <a:gd name="connsiteY31" fmla="*/ 167640 h 553720"/>
              <a:gd name="connsiteX32" fmla="*/ 30480 w 754380"/>
              <a:gd name="connsiteY32" fmla="*/ 160020 h 553720"/>
              <a:gd name="connsiteX33" fmla="*/ 38100 w 754380"/>
              <a:gd name="connsiteY33" fmla="*/ 86360 h 553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54380" h="553720">
                <a:moveTo>
                  <a:pt x="38100" y="86360"/>
                </a:moveTo>
                <a:lnTo>
                  <a:pt x="139700" y="68580"/>
                </a:lnTo>
                <a:lnTo>
                  <a:pt x="127000" y="43180"/>
                </a:lnTo>
                <a:lnTo>
                  <a:pt x="213360" y="0"/>
                </a:lnTo>
                <a:lnTo>
                  <a:pt x="243840" y="60960"/>
                </a:lnTo>
                <a:lnTo>
                  <a:pt x="309880" y="33020"/>
                </a:lnTo>
                <a:lnTo>
                  <a:pt x="350520" y="104140"/>
                </a:lnTo>
                <a:lnTo>
                  <a:pt x="393700" y="81280"/>
                </a:lnTo>
                <a:lnTo>
                  <a:pt x="403860" y="129540"/>
                </a:lnTo>
                <a:lnTo>
                  <a:pt x="495300" y="167640"/>
                </a:lnTo>
                <a:lnTo>
                  <a:pt x="607060" y="99060"/>
                </a:lnTo>
                <a:lnTo>
                  <a:pt x="688340" y="134620"/>
                </a:lnTo>
                <a:lnTo>
                  <a:pt x="754380" y="256540"/>
                </a:lnTo>
                <a:lnTo>
                  <a:pt x="568960" y="350520"/>
                </a:lnTo>
                <a:lnTo>
                  <a:pt x="406400" y="419100"/>
                </a:lnTo>
                <a:lnTo>
                  <a:pt x="355600" y="419100"/>
                </a:lnTo>
                <a:lnTo>
                  <a:pt x="213360" y="490220"/>
                </a:lnTo>
                <a:lnTo>
                  <a:pt x="185420" y="424180"/>
                </a:lnTo>
                <a:lnTo>
                  <a:pt x="121920" y="553720"/>
                </a:lnTo>
                <a:lnTo>
                  <a:pt x="22860" y="543560"/>
                </a:lnTo>
                <a:lnTo>
                  <a:pt x="20320" y="502920"/>
                </a:lnTo>
                <a:lnTo>
                  <a:pt x="50800" y="459740"/>
                </a:lnTo>
                <a:lnTo>
                  <a:pt x="93980" y="459740"/>
                </a:lnTo>
                <a:lnTo>
                  <a:pt x="116840" y="398780"/>
                </a:lnTo>
                <a:lnTo>
                  <a:pt x="101600" y="340360"/>
                </a:lnTo>
                <a:lnTo>
                  <a:pt x="22860" y="368300"/>
                </a:lnTo>
                <a:lnTo>
                  <a:pt x="0" y="340360"/>
                </a:lnTo>
                <a:lnTo>
                  <a:pt x="17780" y="320040"/>
                </a:lnTo>
                <a:lnTo>
                  <a:pt x="10160" y="271780"/>
                </a:lnTo>
                <a:lnTo>
                  <a:pt x="25400" y="231140"/>
                </a:lnTo>
                <a:lnTo>
                  <a:pt x="76200" y="228600"/>
                </a:lnTo>
                <a:lnTo>
                  <a:pt x="73660" y="167640"/>
                </a:lnTo>
                <a:lnTo>
                  <a:pt x="30480" y="160020"/>
                </a:lnTo>
                <a:lnTo>
                  <a:pt x="38100" y="86360"/>
                </a:lnTo>
                <a:close/>
              </a:path>
            </a:pathLst>
          </a:custGeom>
          <a:solidFill>
            <a:srgbClr val="C4D79B"/>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en-US"/>
          </a:p>
        </p:txBody>
      </p:sp>
      <p:sp>
        <p:nvSpPr>
          <p:cNvPr id="1833" name="Bridgeport-Stamford-Norwalk, CT">
            <a:extLst>
              <a:ext uri="{FF2B5EF4-FFF2-40B4-BE49-F238E27FC236}">
                <a16:creationId xmlns:a16="http://schemas.microsoft.com/office/drawing/2014/main" xmlns="" id="{00000000-0008-0000-0000-00002F030000}"/>
              </a:ext>
            </a:extLst>
          </p:cNvPr>
          <p:cNvSpPr/>
          <p:nvPr/>
        </p:nvSpPr>
        <p:spPr>
          <a:xfrm>
            <a:off x="10622891" y="3766134"/>
            <a:ext cx="90529" cy="118908"/>
          </a:xfrm>
          <a:custGeom>
            <a:avLst/>
            <a:gdLst>
              <a:gd name="connsiteX0" fmla="*/ 73660 w 678180"/>
              <a:gd name="connsiteY0" fmla="*/ 320040 h 904240"/>
              <a:gd name="connsiteX1" fmla="*/ 96520 w 678180"/>
              <a:gd name="connsiteY1" fmla="*/ 439420 h 904240"/>
              <a:gd name="connsiteX2" fmla="*/ 205740 w 678180"/>
              <a:gd name="connsiteY2" fmla="*/ 525780 h 904240"/>
              <a:gd name="connsiteX3" fmla="*/ 0 w 678180"/>
              <a:gd name="connsiteY3" fmla="*/ 756920 h 904240"/>
              <a:gd name="connsiteX4" fmla="*/ 137160 w 678180"/>
              <a:gd name="connsiteY4" fmla="*/ 904240 h 904240"/>
              <a:gd name="connsiteX5" fmla="*/ 160020 w 678180"/>
              <a:gd name="connsiteY5" fmla="*/ 810260 h 904240"/>
              <a:gd name="connsiteX6" fmla="*/ 208280 w 678180"/>
              <a:gd name="connsiteY6" fmla="*/ 830580 h 904240"/>
              <a:gd name="connsiteX7" fmla="*/ 259080 w 678180"/>
              <a:gd name="connsiteY7" fmla="*/ 736600 h 904240"/>
              <a:gd name="connsiteX8" fmla="*/ 330200 w 678180"/>
              <a:gd name="connsiteY8" fmla="*/ 708660 h 904240"/>
              <a:gd name="connsiteX9" fmla="*/ 365760 w 678180"/>
              <a:gd name="connsiteY9" fmla="*/ 619760 h 904240"/>
              <a:gd name="connsiteX10" fmla="*/ 477520 w 678180"/>
              <a:gd name="connsiteY10" fmla="*/ 556260 h 904240"/>
              <a:gd name="connsiteX11" fmla="*/ 535940 w 678180"/>
              <a:gd name="connsiteY11" fmla="*/ 474980 h 904240"/>
              <a:gd name="connsiteX12" fmla="*/ 586740 w 678180"/>
              <a:gd name="connsiteY12" fmla="*/ 474980 h 904240"/>
              <a:gd name="connsiteX13" fmla="*/ 612140 w 678180"/>
              <a:gd name="connsiteY13" fmla="*/ 457200 h 904240"/>
              <a:gd name="connsiteX14" fmla="*/ 678180 w 678180"/>
              <a:gd name="connsiteY14" fmla="*/ 320040 h 904240"/>
              <a:gd name="connsiteX15" fmla="*/ 589280 w 678180"/>
              <a:gd name="connsiteY15" fmla="*/ 312420 h 904240"/>
              <a:gd name="connsiteX16" fmla="*/ 589280 w 678180"/>
              <a:gd name="connsiteY16" fmla="*/ 269240 h 904240"/>
              <a:gd name="connsiteX17" fmla="*/ 612140 w 678180"/>
              <a:gd name="connsiteY17" fmla="*/ 238760 h 904240"/>
              <a:gd name="connsiteX18" fmla="*/ 655320 w 678180"/>
              <a:gd name="connsiteY18" fmla="*/ 233680 h 904240"/>
              <a:gd name="connsiteX19" fmla="*/ 668020 w 678180"/>
              <a:gd name="connsiteY19" fmla="*/ 190500 h 904240"/>
              <a:gd name="connsiteX20" fmla="*/ 678180 w 678180"/>
              <a:gd name="connsiteY20" fmla="*/ 165100 h 904240"/>
              <a:gd name="connsiteX21" fmla="*/ 662940 w 678180"/>
              <a:gd name="connsiteY21" fmla="*/ 101600 h 904240"/>
              <a:gd name="connsiteX22" fmla="*/ 581660 w 678180"/>
              <a:gd name="connsiteY22" fmla="*/ 137160 h 904240"/>
              <a:gd name="connsiteX23" fmla="*/ 566420 w 678180"/>
              <a:gd name="connsiteY23" fmla="*/ 119380 h 904240"/>
              <a:gd name="connsiteX24" fmla="*/ 561340 w 678180"/>
              <a:gd name="connsiteY24" fmla="*/ 96520 h 904240"/>
              <a:gd name="connsiteX25" fmla="*/ 541020 w 678180"/>
              <a:gd name="connsiteY25" fmla="*/ 101600 h 904240"/>
              <a:gd name="connsiteX26" fmla="*/ 530860 w 678180"/>
              <a:gd name="connsiteY26" fmla="*/ 134620 h 904240"/>
              <a:gd name="connsiteX27" fmla="*/ 505460 w 678180"/>
              <a:gd name="connsiteY27" fmla="*/ 114300 h 904240"/>
              <a:gd name="connsiteX28" fmla="*/ 505460 w 678180"/>
              <a:gd name="connsiteY28" fmla="*/ 40640 h 904240"/>
              <a:gd name="connsiteX29" fmla="*/ 469900 w 678180"/>
              <a:gd name="connsiteY29" fmla="*/ 25400 h 904240"/>
              <a:gd name="connsiteX30" fmla="*/ 419100 w 678180"/>
              <a:gd name="connsiteY30" fmla="*/ 40640 h 904240"/>
              <a:gd name="connsiteX31" fmla="*/ 401320 w 678180"/>
              <a:gd name="connsiteY31" fmla="*/ 7620 h 904240"/>
              <a:gd name="connsiteX32" fmla="*/ 393700 w 678180"/>
              <a:gd name="connsiteY32" fmla="*/ 0 h 904240"/>
              <a:gd name="connsiteX33" fmla="*/ 254000 w 678180"/>
              <a:gd name="connsiteY33" fmla="*/ 48260 h 904240"/>
              <a:gd name="connsiteX34" fmla="*/ 254000 w 678180"/>
              <a:gd name="connsiteY34" fmla="*/ 88900 h 904240"/>
              <a:gd name="connsiteX35" fmla="*/ 271780 w 678180"/>
              <a:gd name="connsiteY35" fmla="*/ 119380 h 904240"/>
              <a:gd name="connsiteX36" fmla="*/ 314960 w 678180"/>
              <a:gd name="connsiteY36" fmla="*/ 139700 h 904240"/>
              <a:gd name="connsiteX37" fmla="*/ 345440 w 678180"/>
              <a:gd name="connsiteY37" fmla="*/ 142240 h 904240"/>
              <a:gd name="connsiteX38" fmla="*/ 383540 w 678180"/>
              <a:gd name="connsiteY38" fmla="*/ 147320 h 904240"/>
              <a:gd name="connsiteX39" fmla="*/ 426720 w 678180"/>
              <a:gd name="connsiteY39" fmla="*/ 157480 h 904240"/>
              <a:gd name="connsiteX40" fmla="*/ 429260 w 678180"/>
              <a:gd name="connsiteY40" fmla="*/ 182880 h 904240"/>
              <a:gd name="connsiteX41" fmla="*/ 322580 w 678180"/>
              <a:gd name="connsiteY41" fmla="*/ 335280 h 904240"/>
              <a:gd name="connsiteX42" fmla="*/ 284480 w 678180"/>
              <a:gd name="connsiteY42" fmla="*/ 299720 h 904240"/>
              <a:gd name="connsiteX43" fmla="*/ 167640 w 678180"/>
              <a:gd name="connsiteY43" fmla="*/ 365760 h 904240"/>
              <a:gd name="connsiteX44" fmla="*/ 137160 w 678180"/>
              <a:gd name="connsiteY44" fmla="*/ 327660 h 904240"/>
              <a:gd name="connsiteX45" fmla="*/ 73660 w 678180"/>
              <a:gd name="connsiteY45" fmla="*/ 320040 h 904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78180" h="904240">
                <a:moveTo>
                  <a:pt x="73660" y="320040"/>
                </a:moveTo>
                <a:lnTo>
                  <a:pt x="96520" y="439420"/>
                </a:lnTo>
                <a:lnTo>
                  <a:pt x="205740" y="525780"/>
                </a:lnTo>
                <a:lnTo>
                  <a:pt x="0" y="756920"/>
                </a:lnTo>
                <a:lnTo>
                  <a:pt x="137160" y="904240"/>
                </a:lnTo>
                <a:lnTo>
                  <a:pt x="160020" y="810260"/>
                </a:lnTo>
                <a:lnTo>
                  <a:pt x="208280" y="830580"/>
                </a:lnTo>
                <a:lnTo>
                  <a:pt x="259080" y="736600"/>
                </a:lnTo>
                <a:lnTo>
                  <a:pt x="330200" y="708660"/>
                </a:lnTo>
                <a:lnTo>
                  <a:pt x="365760" y="619760"/>
                </a:lnTo>
                <a:lnTo>
                  <a:pt x="477520" y="556260"/>
                </a:lnTo>
                <a:lnTo>
                  <a:pt x="535940" y="474980"/>
                </a:lnTo>
                <a:lnTo>
                  <a:pt x="586740" y="474980"/>
                </a:lnTo>
                <a:lnTo>
                  <a:pt x="612140" y="457200"/>
                </a:lnTo>
                <a:lnTo>
                  <a:pt x="678180" y="320040"/>
                </a:lnTo>
                <a:lnTo>
                  <a:pt x="589280" y="312420"/>
                </a:lnTo>
                <a:lnTo>
                  <a:pt x="589280" y="269240"/>
                </a:lnTo>
                <a:lnTo>
                  <a:pt x="612140" y="238760"/>
                </a:lnTo>
                <a:lnTo>
                  <a:pt x="655320" y="233680"/>
                </a:lnTo>
                <a:lnTo>
                  <a:pt x="668020" y="190500"/>
                </a:lnTo>
                <a:lnTo>
                  <a:pt x="678180" y="165100"/>
                </a:lnTo>
                <a:lnTo>
                  <a:pt x="662940" y="101600"/>
                </a:lnTo>
                <a:lnTo>
                  <a:pt x="581660" y="137160"/>
                </a:lnTo>
                <a:lnTo>
                  <a:pt x="566420" y="119380"/>
                </a:lnTo>
                <a:lnTo>
                  <a:pt x="561340" y="96520"/>
                </a:lnTo>
                <a:lnTo>
                  <a:pt x="541020" y="101600"/>
                </a:lnTo>
                <a:lnTo>
                  <a:pt x="530860" y="134620"/>
                </a:lnTo>
                <a:lnTo>
                  <a:pt x="505460" y="114300"/>
                </a:lnTo>
                <a:lnTo>
                  <a:pt x="505460" y="40640"/>
                </a:lnTo>
                <a:lnTo>
                  <a:pt x="469900" y="25400"/>
                </a:lnTo>
                <a:lnTo>
                  <a:pt x="419100" y="40640"/>
                </a:lnTo>
                <a:lnTo>
                  <a:pt x="401320" y="7620"/>
                </a:lnTo>
                <a:lnTo>
                  <a:pt x="393700" y="0"/>
                </a:lnTo>
                <a:lnTo>
                  <a:pt x="254000" y="48260"/>
                </a:lnTo>
                <a:lnTo>
                  <a:pt x="254000" y="88900"/>
                </a:lnTo>
                <a:lnTo>
                  <a:pt x="271780" y="119380"/>
                </a:lnTo>
                <a:lnTo>
                  <a:pt x="314960" y="139700"/>
                </a:lnTo>
                <a:lnTo>
                  <a:pt x="345440" y="142240"/>
                </a:lnTo>
                <a:lnTo>
                  <a:pt x="383540" y="147320"/>
                </a:lnTo>
                <a:lnTo>
                  <a:pt x="426720" y="157480"/>
                </a:lnTo>
                <a:lnTo>
                  <a:pt x="429260" y="182880"/>
                </a:lnTo>
                <a:lnTo>
                  <a:pt x="322580" y="335280"/>
                </a:lnTo>
                <a:lnTo>
                  <a:pt x="284480" y="299720"/>
                </a:lnTo>
                <a:lnTo>
                  <a:pt x="167640" y="365760"/>
                </a:lnTo>
                <a:lnTo>
                  <a:pt x="137160" y="327660"/>
                </a:lnTo>
                <a:lnTo>
                  <a:pt x="73660" y="320040"/>
                </a:lnTo>
                <a:close/>
              </a:path>
            </a:pathLst>
          </a:custGeom>
          <a:solidFill>
            <a:srgbClr val="76933C"/>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en-US"/>
          </a:p>
        </p:txBody>
      </p:sp>
      <p:sp>
        <p:nvSpPr>
          <p:cNvPr id="1834" name="Norwich-New London-Westerly">
            <a:extLst>
              <a:ext uri="{FF2B5EF4-FFF2-40B4-BE49-F238E27FC236}">
                <a16:creationId xmlns:a16="http://schemas.microsoft.com/office/drawing/2014/main" xmlns="" id="{00000000-0008-0000-0000-000030030000}"/>
              </a:ext>
            </a:extLst>
          </p:cNvPr>
          <p:cNvSpPr/>
          <p:nvPr/>
        </p:nvSpPr>
        <p:spPr>
          <a:xfrm>
            <a:off x="10777841" y="3667808"/>
            <a:ext cx="103752" cy="100700"/>
          </a:xfrm>
          <a:custGeom>
            <a:avLst/>
            <a:gdLst>
              <a:gd name="connsiteX0" fmla="*/ 96520 w 777240"/>
              <a:gd name="connsiteY0" fmla="*/ 449580 h 754380"/>
              <a:gd name="connsiteX1" fmla="*/ 195580 w 777240"/>
              <a:gd name="connsiteY1" fmla="*/ 391160 h 754380"/>
              <a:gd name="connsiteX2" fmla="*/ 198120 w 777240"/>
              <a:gd name="connsiteY2" fmla="*/ 152400 h 754380"/>
              <a:gd name="connsiteX3" fmla="*/ 297180 w 777240"/>
              <a:gd name="connsiteY3" fmla="*/ 129540 h 754380"/>
              <a:gd name="connsiteX4" fmla="*/ 271780 w 777240"/>
              <a:gd name="connsiteY4" fmla="*/ 66040 h 754380"/>
              <a:gd name="connsiteX5" fmla="*/ 297180 w 777240"/>
              <a:gd name="connsiteY5" fmla="*/ 20320 h 754380"/>
              <a:gd name="connsiteX6" fmla="*/ 406400 w 777240"/>
              <a:gd name="connsiteY6" fmla="*/ 0 h 754380"/>
              <a:gd name="connsiteX7" fmla="*/ 378460 w 777240"/>
              <a:gd name="connsiteY7" fmla="*/ 60960 h 754380"/>
              <a:gd name="connsiteX8" fmla="*/ 398780 w 777240"/>
              <a:gd name="connsiteY8" fmla="*/ 106680 h 754380"/>
              <a:gd name="connsiteX9" fmla="*/ 541020 w 777240"/>
              <a:gd name="connsiteY9" fmla="*/ 71120 h 754380"/>
              <a:gd name="connsiteX10" fmla="*/ 596900 w 777240"/>
              <a:gd name="connsiteY10" fmla="*/ 236220 h 754380"/>
              <a:gd name="connsiteX11" fmla="*/ 711200 w 777240"/>
              <a:gd name="connsiteY11" fmla="*/ 187960 h 754380"/>
              <a:gd name="connsiteX12" fmla="*/ 739140 w 777240"/>
              <a:gd name="connsiteY12" fmla="*/ 210820 h 754380"/>
              <a:gd name="connsiteX13" fmla="*/ 728980 w 777240"/>
              <a:gd name="connsiteY13" fmla="*/ 251460 h 754380"/>
              <a:gd name="connsiteX14" fmla="*/ 777240 w 777240"/>
              <a:gd name="connsiteY14" fmla="*/ 449580 h 754380"/>
              <a:gd name="connsiteX15" fmla="*/ 635000 w 777240"/>
              <a:gd name="connsiteY15" fmla="*/ 563880 h 754380"/>
              <a:gd name="connsiteX16" fmla="*/ 591820 w 777240"/>
              <a:gd name="connsiteY16" fmla="*/ 543560 h 754380"/>
              <a:gd name="connsiteX17" fmla="*/ 609600 w 777240"/>
              <a:gd name="connsiteY17" fmla="*/ 518160 h 754380"/>
              <a:gd name="connsiteX18" fmla="*/ 515620 w 777240"/>
              <a:gd name="connsiteY18" fmla="*/ 523240 h 754380"/>
              <a:gd name="connsiteX19" fmla="*/ 467360 w 777240"/>
              <a:gd name="connsiteY19" fmla="*/ 612140 h 754380"/>
              <a:gd name="connsiteX20" fmla="*/ 429260 w 777240"/>
              <a:gd name="connsiteY20" fmla="*/ 614680 h 754380"/>
              <a:gd name="connsiteX21" fmla="*/ 350520 w 777240"/>
              <a:gd name="connsiteY21" fmla="*/ 525780 h 754380"/>
              <a:gd name="connsiteX22" fmla="*/ 386080 w 777240"/>
              <a:gd name="connsiteY22" fmla="*/ 619760 h 754380"/>
              <a:gd name="connsiteX23" fmla="*/ 299720 w 777240"/>
              <a:gd name="connsiteY23" fmla="*/ 640080 h 754380"/>
              <a:gd name="connsiteX24" fmla="*/ 297180 w 777240"/>
              <a:gd name="connsiteY24" fmla="*/ 713740 h 754380"/>
              <a:gd name="connsiteX25" fmla="*/ 187960 w 777240"/>
              <a:gd name="connsiteY25" fmla="*/ 754380 h 754380"/>
              <a:gd name="connsiteX26" fmla="*/ 93980 w 777240"/>
              <a:gd name="connsiteY26" fmla="*/ 640080 h 754380"/>
              <a:gd name="connsiteX27" fmla="*/ 0 w 777240"/>
              <a:gd name="connsiteY27" fmla="*/ 589280 h 754380"/>
              <a:gd name="connsiteX28" fmla="*/ 137160 w 777240"/>
              <a:gd name="connsiteY28" fmla="*/ 523240 h 754380"/>
              <a:gd name="connsiteX29" fmla="*/ 96520 w 777240"/>
              <a:gd name="connsiteY29" fmla="*/ 449580 h 75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7240" h="754380">
                <a:moveTo>
                  <a:pt x="96520" y="449580"/>
                </a:moveTo>
                <a:lnTo>
                  <a:pt x="195580" y="391160"/>
                </a:lnTo>
                <a:cubicBezTo>
                  <a:pt x="196427" y="311573"/>
                  <a:pt x="197273" y="231987"/>
                  <a:pt x="198120" y="152400"/>
                </a:cubicBezTo>
                <a:lnTo>
                  <a:pt x="297180" y="129540"/>
                </a:lnTo>
                <a:lnTo>
                  <a:pt x="271780" y="66040"/>
                </a:lnTo>
                <a:lnTo>
                  <a:pt x="297180" y="20320"/>
                </a:lnTo>
                <a:lnTo>
                  <a:pt x="406400" y="0"/>
                </a:lnTo>
                <a:lnTo>
                  <a:pt x="378460" y="60960"/>
                </a:lnTo>
                <a:lnTo>
                  <a:pt x="398780" y="106680"/>
                </a:lnTo>
                <a:lnTo>
                  <a:pt x="541020" y="71120"/>
                </a:lnTo>
                <a:lnTo>
                  <a:pt x="596900" y="236220"/>
                </a:lnTo>
                <a:lnTo>
                  <a:pt x="711200" y="187960"/>
                </a:lnTo>
                <a:lnTo>
                  <a:pt x="739140" y="210820"/>
                </a:lnTo>
                <a:lnTo>
                  <a:pt x="728980" y="251460"/>
                </a:lnTo>
                <a:lnTo>
                  <a:pt x="777240" y="449580"/>
                </a:lnTo>
                <a:lnTo>
                  <a:pt x="635000" y="563880"/>
                </a:lnTo>
                <a:lnTo>
                  <a:pt x="591820" y="543560"/>
                </a:lnTo>
                <a:lnTo>
                  <a:pt x="609600" y="518160"/>
                </a:lnTo>
                <a:lnTo>
                  <a:pt x="515620" y="523240"/>
                </a:lnTo>
                <a:lnTo>
                  <a:pt x="467360" y="612140"/>
                </a:lnTo>
                <a:lnTo>
                  <a:pt x="429260" y="614680"/>
                </a:lnTo>
                <a:lnTo>
                  <a:pt x="350520" y="525780"/>
                </a:lnTo>
                <a:lnTo>
                  <a:pt x="386080" y="619760"/>
                </a:lnTo>
                <a:lnTo>
                  <a:pt x="299720" y="640080"/>
                </a:lnTo>
                <a:cubicBezTo>
                  <a:pt x="298873" y="664633"/>
                  <a:pt x="298027" y="689187"/>
                  <a:pt x="297180" y="713740"/>
                </a:cubicBezTo>
                <a:lnTo>
                  <a:pt x="187960" y="754380"/>
                </a:lnTo>
                <a:lnTo>
                  <a:pt x="93980" y="640080"/>
                </a:lnTo>
                <a:lnTo>
                  <a:pt x="0" y="589280"/>
                </a:lnTo>
                <a:lnTo>
                  <a:pt x="137160" y="523240"/>
                </a:lnTo>
                <a:lnTo>
                  <a:pt x="96520" y="449580"/>
                </a:lnTo>
                <a:close/>
              </a:path>
            </a:pathLst>
          </a:custGeom>
          <a:solidFill>
            <a:srgbClr val="C4D79B"/>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en-US"/>
          </a:p>
        </p:txBody>
      </p:sp>
      <p:sp>
        <p:nvSpPr>
          <p:cNvPr id="1835" name="Hartford">
            <a:extLst>
              <a:ext uri="{FF2B5EF4-FFF2-40B4-BE49-F238E27FC236}">
                <a16:creationId xmlns:a16="http://schemas.microsoft.com/office/drawing/2014/main" xmlns="" id="{00000000-0008-0000-0000-000031030000}"/>
              </a:ext>
            </a:extLst>
          </p:cNvPr>
          <p:cNvSpPr/>
          <p:nvPr/>
        </p:nvSpPr>
        <p:spPr>
          <a:xfrm>
            <a:off x="10662900" y="3625087"/>
            <a:ext cx="154271" cy="133589"/>
          </a:xfrm>
          <a:custGeom>
            <a:avLst/>
            <a:gdLst>
              <a:gd name="connsiteX0" fmla="*/ 60960 w 1155700"/>
              <a:gd name="connsiteY0" fmla="*/ 838200 h 1000760"/>
              <a:gd name="connsiteX1" fmla="*/ 111760 w 1155700"/>
              <a:gd name="connsiteY1" fmla="*/ 774700 h 1000760"/>
              <a:gd name="connsiteX2" fmla="*/ 48260 w 1155700"/>
              <a:gd name="connsiteY2" fmla="*/ 746760 h 1000760"/>
              <a:gd name="connsiteX3" fmla="*/ 20320 w 1155700"/>
              <a:gd name="connsiteY3" fmla="*/ 693420 h 1000760"/>
              <a:gd name="connsiteX4" fmla="*/ 35560 w 1155700"/>
              <a:gd name="connsiteY4" fmla="*/ 657860 h 1000760"/>
              <a:gd name="connsiteX5" fmla="*/ 50800 w 1155700"/>
              <a:gd name="connsiteY5" fmla="*/ 652780 h 1000760"/>
              <a:gd name="connsiteX6" fmla="*/ 30480 w 1155700"/>
              <a:gd name="connsiteY6" fmla="*/ 370840 h 1000760"/>
              <a:gd name="connsiteX7" fmla="*/ 0 w 1155700"/>
              <a:gd name="connsiteY7" fmla="*/ 279400 h 1000760"/>
              <a:gd name="connsiteX8" fmla="*/ 200660 w 1155700"/>
              <a:gd name="connsiteY8" fmla="*/ 205740 h 1000760"/>
              <a:gd name="connsiteX9" fmla="*/ 218440 w 1155700"/>
              <a:gd name="connsiteY9" fmla="*/ 261620 h 1000760"/>
              <a:gd name="connsiteX10" fmla="*/ 279400 w 1155700"/>
              <a:gd name="connsiteY10" fmla="*/ 276860 h 1000760"/>
              <a:gd name="connsiteX11" fmla="*/ 358140 w 1155700"/>
              <a:gd name="connsiteY11" fmla="*/ 289560 h 1000760"/>
              <a:gd name="connsiteX12" fmla="*/ 368300 w 1155700"/>
              <a:gd name="connsiteY12" fmla="*/ 320040 h 1000760"/>
              <a:gd name="connsiteX13" fmla="*/ 401320 w 1155700"/>
              <a:gd name="connsiteY13" fmla="*/ 347980 h 1000760"/>
              <a:gd name="connsiteX14" fmla="*/ 482600 w 1155700"/>
              <a:gd name="connsiteY14" fmla="*/ 355600 h 1000760"/>
              <a:gd name="connsiteX15" fmla="*/ 497840 w 1155700"/>
              <a:gd name="connsiteY15" fmla="*/ 388620 h 1000760"/>
              <a:gd name="connsiteX16" fmla="*/ 589280 w 1155700"/>
              <a:gd name="connsiteY16" fmla="*/ 360680 h 1000760"/>
              <a:gd name="connsiteX17" fmla="*/ 566420 w 1155700"/>
              <a:gd name="connsiteY17" fmla="*/ 251460 h 1000760"/>
              <a:gd name="connsiteX18" fmla="*/ 675640 w 1155700"/>
              <a:gd name="connsiteY18" fmla="*/ 195580 h 1000760"/>
              <a:gd name="connsiteX19" fmla="*/ 632460 w 1155700"/>
              <a:gd name="connsiteY19" fmla="*/ 66040 h 1000760"/>
              <a:gd name="connsiteX20" fmla="*/ 840740 w 1155700"/>
              <a:gd name="connsiteY20" fmla="*/ 2540 h 1000760"/>
              <a:gd name="connsiteX21" fmla="*/ 850900 w 1155700"/>
              <a:gd name="connsiteY21" fmla="*/ 27940 h 1000760"/>
              <a:gd name="connsiteX22" fmla="*/ 949960 w 1155700"/>
              <a:gd name="connsiteY22" fmla="*/ 0 h 1000760"/>
              <a:gd name="connsiteX23" fmla="*/ 982980 w 1155700"/>
              <a:gd name="connsiteY23" fmla="*/ 96520 h 1000760"/>
              <a:gd name="connsiteX24" fmla="*/ 929640 w 1155700"/>
              <a:gd name="connsiteY24" fmla="*/ 116840 h 1000760"/>
              <a:gd name="connsiteX25" fmla="*/ 1003300 w 1155700"/>
              <a:gd name="connsiteY25" fmla="*/ 215900 h 1000760"/>
              <a:gd name="connsiteX26" fmla="*/ 1023620 w 1155700"/>
              <a:gd name="connsiteY26" fmla="*/ 274320 h 1000760"/>
              <a:gd name="connsiteX27" fmla="*/ 1054100 w 1155700"/>
              <a:gd name="connsiteY27" fmla="*/ 276860 h 1000760"/>
              <a:gd name="connsiteX28" fmla="*/ 1082040 w 1155700"/>
              <a:gd name="connsiteY28" fmla="*/ 378460 h 1000760"/>
              <a:gd name="connsiteX29" fmla="*/ 1130300 w 1155700"/>
              <a:gd name="connsiteY29" fmla="*/ 396240 h 1000760"/>
              <a:gd name="connsiteX30" fmla="*/ 1155700 w 1155700"/>
              <a:gd name="connsiteY30" fmla="*/ 447040 h 1000760"/>
              <a:gd name="connsiteX31" fmla="*/ 1064260 w 1155700"/>
              <a:gd name="connsiteY31" fmla="*/ 477520 h 1000760"/>
              <a:gd name="connsiteX32" fmla="*/ 1064260 w 1155700"/>
              <a:gd name="connsiteY32" fmla="*/ 718820 h 1000760"/>
              <a:gd name="connsiteX33" fmla="*/ 970280 w 1155700"/>
              <a:gd name="connsiteY33" fmla="*/ 779780 h 1000760"/>
              <a:gd name="connsiteX34" fmla="*/ 1000760 w 1155700"/>
              <a:gd name="connsiteY34" fmla="*/ 840740 h 1000760"/>
              <a:gd name="connsiteX35" fmla="*/ 871220 w 1155700"/>
              <a:gd name="connsiteY35" fmla="*/ 914400 h 1000760"/>
              <a:gd name="connsiteX36" fmla="*/ 873760 w 1155700"/>
              <a:gd name="connsiteY36" fmla="*/ 927100 h 1000760"/>
              <a:gd name="connsiteX37" fmla="*/ 769620 w 1155700"/>
              <a:gd name="connsiteY37" fmla="*/ 1000760 h 1000760"/>
              <a:gd name="connsiteX38" fmla="*/ 660400 w 1155700"/>
              <a:gd name="connsiteY38" fmla="*/ 960120 h 1000760"/>
              <a:gd name="connsiteX39" fmla="*/ 650240 w 1155700"/>
              <a:gd name="connsiteY39" fmla="*/ 909320 h 1000760"/>
              <a:gd name="connsiteX40" fmla="*/ 614680 w 1155700"/>
              <a:gd name="connsiteY40" fmla="*/ 927100 h 1000760"/>
              <a:gd name="connsiteX41" fmla="*/ 576580 w 1155700"/>
              <a:gd name="connsiteY41" fmla="*/ 863600 h 1000760"/>
              <a:gd name="connsiteX42" fmla="*/ 508000 w 1155700"/>
              <a:gd name="connsiteY42" fmla="*/ 889000 h 1000760"/>
              <a:gd name="connsiteX43" fmla="*/ 467360 w 1155700"/>
              <a:gd name="connsiteY43" fmla="*/ 822960 h 1000760"/>
              <a:gd name="connsiteX44" fmla="*/ 391160 w 1155700"/>
              <a:gd name="connsiteY44" fmla="*/ 866140 h 1000760"/>
              <a:gd name="connsiteX45" fmla="*/ 401320 w 1155700"/>
              <a:gd name="connsiteY45" fmla="*/ 896620 h 1000760"/>
              <a:gd name="connsiteX46" fmla="*/ 292100 w 1155700"/>
              <a:gd name="connsiteY46" fmla="*/ 914400 h 1000760"/>
              <a:gd name="connsiteX47" fmla="*/ 259080 w 1155700"/>
              <a:gd name="connsiteY47" fmla="*/ 805180 h 1000760"/>
              <a:gd name="connsiteX48" fmla="*/ 210820 w 1155700"/>
              <a:gd name="connsiteY48" fmla="*/ 812800 h 1000760"/>
              <a:gd name="connsiteX49" fmla="*/ 162560 w 1155700"/>
              <a:gd name="connsiteY49" fmla="*/ 894080 h 1000760"/>
              <a:gd name="connsiteX50" fmla="*/ 60960 w 1155700"/>
              <a:gd name="connsiteY50" fmla="*/ 838200 h 1000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155700" h="1000760">
                <a:moveTo>
                  <a:pt x="60960" y="838200"/>
                </a:moveTo>
                <a:lnTo>
                  <a:pt x="111760" y="774700"/>
                </a:lnTo>
                <a:lnTo>
                  <a:pt x="48260" y="746760"/>
                </a:lnTo>
                <a:lnTo>
                  <a:pt x="20320" y="693420"/>
                </a:lnTo>
                <a:lnTo>
                  <a:pt x="35560" y="657860"/>
                </a:lnTo>
                <a:lnTo>
                  <a:pt x="50800" y="652780"/>
                </a:lnTo>
                <a:lnTo>
                  <a:pt x="30480" y="370840"/>
                </a:lnTo>
                <a:lnTo>
                  <a:pt x="0" y="279400"/>
                </a:lnTo>
                <a:lnTo>
                  <a:pt x="200660" y="205740"/>
                </a:lnTo>
                <a:lnTo>
                  <a:pt x="218440" y="261620"/>
                </a:lnTo>
                <a:lnTo>
                  <a:pt x="279400" y="276860"/>
                </a:lnTo>
                <a:lnTo>
                  <a:pt x="358140" y="289560"/>
                </a:lnTo>
                <a:lnTo>
                  <a:pt x="368300" y="320040"/>
                </a:lnTo>
                <a:lnTo>
                  <a:pt x="401320" y="347980"/>
                </a:lnTo>
                <a:lnTo>
                  <a:pt x="482600" y="355600"/>
                </a:lnTo>
                <a:lnTo>
                  <a:pt x="497840" y="388620"/>
                </a:lnTo>
                <a:lnTo>
                  <a:pt x="589280" y="360680"/>
                </a:lnTo>
                <a:lnTo>
                  <a:pt x="566420" y="251460"/>
                </a:lnTo>
                <a:lnTo>
                  <a:pt x="675640" y="195580"/>
                </a:lnTo>
                <a:lnTo>
                  <a:pt x="632460" y="66040"/>
                </a:lnTo>
                <a:lnTo>
                  <a:pt x="840740" y="2540"/>
                </a:lnTo>
                <a:lnTo>
                  <a:pt x="850900" y="27940"/>
                </a:lnTo>
                <a:lnTo>
                  <a:pt x="949960" y="0"/>
                </a:lnTo>
                <a:lnTo>
                  <a:pt x="982980" y="96520"/>
                </a:lnTo>
                <a:lnTo>
                  <a:pt x="929640" y="116840"/>
                </a:lnTo>
                <a:lnTo>
                  <a:pt x="1003300" y="215900"/>
                </a:lnTo>
                <a:lnTo>
                  <a:pt x="1023620" y="274320"/>
                </a:lnTo>
                <a:lnTo>
                  <a:pt x="1054100" y="276860"/>
                </a:lnTo>
                <a:lnTo>
                  <a:pt x="1082040" y="378460"/>
                </a:lnTo>
                <a:lnTo>
                  <a:pt x="1130300" y="396240"/>
                </a:lnTo>
                <a:lnTo>
                  <a:pt x="1155700" y="447040"/>
                </a:lnTo>
                <a:lnTo>
                  <a:pt x="1064260" y="477520"/>
                </a:lnTo>
                <a:lnTo>
                  <a:pt x="1064260" y="718820"/>
                </a:lnTo>
                <a:lnTo>
                  <a:pt x="970280" y="779780"/>
                </a:lnTo>
                <a:lnTo>
                  <a:pt x="1000760" y="840740"/>
                </a:lnTo>
                <a:lnTo>
                  <a:pt x="871220" y="914400"/>
                </a:lnTo>
                <a:lnTo>
                  <a:pt x="873760" y="927100"/>
                </a:lnTo>
                <a:lnTo>
                  <a:pt x="769620" y="1000760"/>
                </a:lnTo>
                <a:lnTo>
                  <a:pt x="660400" y="960120"/>
                </a:lnTo>
                <a:lnTo>
                  <a:pt x="650240" y="909320"/>
                </a:lnTo>
                <a:lnTo>
                  <a:pt x="614680" y="927100"/>
                </a:lnTo>
                <a:lnTo>
                  <a:pt x="576580" y="863600"/>
                </a:lnTo>
                <a:lnTo>
                  <a:pt x="508000" y="889000"/>
                </a:lnTo>
                <a:lnTo>
                  <a:pt x="467360" y="822960"/>
                </a:lnTo>
                <a:lnTo>
                  <a:pt x="391160" y="866140"/>
                </a:lnTo>
                <a:lnTo>
                  <a:pt x="401320" y="896620"/>
                </a:lnTo>
                <a:lnTo>
                  <a:pt x="292100" y="914400"/>
                </a:lnTo>
                <a:lnTo>
                  <a:pt x="259080" y="805180"/>
                </a:lnTo>
                <a:lnTo>
                  <a:pt x="210820" y="812800"/>
                </a:lnTo>
                <a:lnTo>
                  <a:pt x="162560" y="894080"/>
                </a:lnTo>
                <a:lnTo>
                  <a:pt x="60960" y="838200"/>
                </a:lnTo>
                <a:close/>
              </a:path>
            </a:pathLst>
          </a:custGeom>
          <a:solidFill>
            <a:srgbClr val="C4D79B"/>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en-US"/>
          </a:p>
        </p:txBody>
      </p:sp>
      <p:sp>
        <p:nvSpPr>
          <p:cNvPr id="1836" name="Springfield, MA-CT NECTA">
            <a:extLst>
              <a:ext uri="{FF2B5EF4-FFF2-40B4-BE49-F238E27FC236}">
                <a16:creationId xmlns:a16="http://schemas.microsoft.com/office/drawing/2014/main" xmlns="" id="{00000000-0008-0000-0000-000032030000}"/>
              </a:ext>
            </a:extLst>
          </p:cNvPr>
          <p:cNvSpPr/>
          <p:nvPr/>
        </p:nvSpPr>
        <p:spPr>
          <a:xfrm>
            <a:off x="10640226" y="3535231"/>
            <a:ext cx="135194" cy="142281"/>
          </a:xfrm>
          <a:custGeom>
            <a:avLst/>
            <a:gdLst>
              <a:gd name="connsiteX0" fmla="*/ 54979 w 1012784"/>
              <a:gd name="connsiteY0" fmla="*/ 575841 h 1079339"/>
              <a:gd name="connsiteX1" fmla="*/ 112853 w 1012784"/>
              <a:gd name="connsiteY1" fmla="*/ 839165 h 1079339"/>
              <a:gd name="connsiteX2" fmla="*/ 83916 w 1012784"/>
              <a:gd name="connsiteY2" fmla="*/ 850739 h 1079339"/>
              <a:gd name="connsiteX3" fmla="*/ 130215 w 1012784"/>
              <a:gd name="connsiteY3" fmla="*/ 983848 h 1079339"/>
              <a:gd name="connsiteX4" fmla="*/ 376177 w 1012784"/>
              <a:gd name="connsiteY4" fmla="*/ 902826 h 1079339"/>
              <a:gd name="connsiteX5" fmla="*/ 402220 w 1012784"/>
              <a:gd name="connsiteY5" fmla="*/ 957805 h 1079339"/>
              <a:gd name="connsiteX6" fmla="*/ 532435 w 1012784"/>
              <a:gd name="connsiteY6" fmla="*/ 980955 h 1079339"/>
              <a:gd name="connsiteX7" fmla="*/ 538222 w 1012784"/>
              <a:gd name="connsiteY7" fmla="*/ 1009891 h 1079339"/>
              <a:gd name="connsiteX8" fmla="*/ 584521 w 1012784"/>
              <a:gd name="connsiteY8" fmla="*/ 1044615 h 1079339"/>
              <a:gd name="connsiteX9" fmla="*/ 656863 w 1012784"/>
              <a:gd name="connsiteY9" fmla="*/ 1050403 h 1079339"/>
              <a:gd name="connsiteX10" fmla="*/ 668437 w 1012784"/>
              <a:gd name="connsiteY10" fmla="*/ 1079339 h 1079339"/>
              <a:gd name="connsiteX11" fmla="*/ 766822 w 1012784"/>
              <a:gd name="connsiteY11" fmla="*/ 1047509 h 1079339"/>
              <a:gd name="connsiteX12" fmla="*/ 743673 w 1012784"/>
              <a:gd name="connsiteY12" fmla="*/ 940443 h 1079339"/>
              <a:gd name="connsiteX13" fmla="*/ 847845 w 1012784"/>
              <a:gd name="connsiteY13" fmla="*/ 888357 h 1079339"/>
              <a:gd name="connsiteX14" fmla="*/ 807334 w 1012784"/>
              <a:gd name="connsiteY14" fmla="*/ 755248 h 1079339"/>
              <a:gd name="connsiteX15" fmla="*/ 1012784 w 1012784"/>
              <a:gd name="connsiteY15" fmla="*/ 691588 h 1079339"/>
              <a:gd name="connsiteX16" fmla="*/ 992529 w 1012784"/>
              <a:gd name="connsiteY16" fmla="*/ 633714 h 1079339"/>
              <a:gd name="connsiteX17" fmla="*/ 911506 w 1012784"/>
              <a:gd name="connsiteY17" fmla="*/ 648182 h 1079339"/>
              <a:gd name="connsiteX18" fmla="*/ 868101 w 1012784"/>
              <a:gd name="connsiteY18" fmla="*/ 497712 h 1079339"/>
              <a:gd name="connsiteX19" fmla="*/ 853632 w 1012784"/>
              <a:gd name="connsiteY19" fmla="*/ 353028 h 1079339"/>
              <a:gd name="connsiteX20" fmla="*/ 816015 w 1012784"/>
              <a:gd name="connsiteY20" fmla="*/ 367496 h 1079339"/>
              <a:gd name="connsiteX21" fmla="*/ 772610 w 1012784"/>
              <a:gd name="connsiteY21" fmla="*/ 309623 h 1079339"/>
              <a:gd name="connsiteX22" fmla="*/ 726311 w 1012784"/>
              <a:gd name="connsiteY22" fmla="*/ 402220 h 1079339"/>
              <a:gd name="connsiteX23" fmla="*/ 622139 w 1012784"/>
              <a:gd name="connsiteY23" fmla="*/ 188089 h 1079339"/>
              <a:gd name="connsiteX24" fmla="*/ 622139 w 1012784"/>
              <a:gd name="connsiteY24" fmla="*/ 66555 h 1079339"/>
              <a:gd name="connsiteX25" fmla="*/ 587415 w 1012784"/>
              <a:gd name="connsiteY25" fmla="*/ 0 h 1079339"/>
              <a:gd name="connsiteX26" fmla="*/ 512179 w 1012784"/>
              <a:gd name="connsiteY26" fmla="*/ 8681 h 1079339"/>
              <a:gd name="connsiteX27" fmla="*/ 486136 w 1012784"/>
              <a:gd name="connsiteY27" fmla="*/ 54980 h 1079339"/>
              <a:gd name="connsiteX28" fmla="*/ 526648 w 1012784"/>
              <a:gd name="connsiteY28" fmla="*/ 130215 h 1079339"/>
              <a:gd name="connsiteX29" fmla="*/ 445625 w 1012784"/>
              <a:gd name="connsiteY29" fmla="*/ 188089 h 1079339"/>
              <a:gd name="connsiteX30" fmla="*/ 413794 w 1012784"/>
              <a:gd name="connsiteY30" fmla="*/ 170727 h 1079339"/>
              <a:gd name="connsiteX31" fmla="*/ 408007 w 1012784"/>
              <a:gd name="connsiteY31" fmla="*/ 104172 h 1079339"/>
              <a:gd name="connsiteX32" fmla="*/ 379070 w 1012784"/>
              <a:gd name="connsiteY32" fmla="*/ 95491 h 1079339"/>
              <a:gd name="connsiteX33" fmla="*/ 309622 w 1012784"/>
              <a:gd name="connsiteY33" fmla="*/ 127322 h 1079339"/>
              <a:gd name="connsiteX34" fmla="*/ 298048 w 1012784"/>
              <a:gd name="connsiteY34" fmla="*/ 167833 h 1079339"/>
              <a:gd name="connsiteX35" fmla="*/ 243068 w 1012784"/>
              <a:gd name="connsiteY35" fmla="*/ 156258 h 1079339"/>
              <a:gd name="connsiteX36" fmla="*/ 225706 w 1012784"/>
              <a:gd name="connsiteY36" fmla="*/ 136003 h 1079339"/>
              <a:gd name="connsiteX37" fmla="*/ 214131 w 1012784"/>
              <a:gd name="connsiteY37" fmla="*/ 141790 h 1079339"/>
              <a:gd name="connsiteX38" fmla="*/ 219919 w 1012784"/>
              <a:gd name="connsiteY38" fmla="*/ 173620 h 1079339"/>
              <a:gd name="connsiteX39" fmla="*/ 92597 w 1012784"/>
              <a:gd name="connsiteY39" fmla="*/ 234388 h 1079339"/>
              <a:gd name="connsiteX40" fmla="*/ 124427 w 1012784"/>
              <a:gd name="connsiteY40" fmla="*/ 329879 h 1079339"/>
              <a:gd name="connsiteX41" fmla="*/ 0 w 1012784"/>
              <a:gd name="connsiteY41" fmla="*/ 344347 h 1079339"/>
              <a:gd name="connsiteX42" fmla="*/ 31830 w 1012784"/>
              <a:gd name="connsiteY42" fmla="*/ 489031 h 1079339"/>
              <a:gd name="connsiteX43" fmla="*/ 63660 w 1012784"/>
              <a:gd name="connsiteY43" fmla="*/ 497712 h 1079339"/>
              <a:gd name="connsiteX44" fmla="*/ 54979 w 1012784"/>
              <a:gd name="connsiteY44" fmla="*/ 575841 h 107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012784" h="1079339">
                <a:moveTo>
                  <a:pt x="54979" y="575841"/>
                </a:moveTo>
                <a:lnTo>
                  <a:pt x="112853" y="839165"/>
                </a:lnTo>
                <a:lnTo>
                  <a:pt x="83916" y="850739"/>
                </a:lnTo>
                <a:lnTo>
                  <a:pt x="130215" y="983848"/>
                </a:lnTo>
                <a:lnTo>
                  <a:pt x="376177" y="902826"/>
                </a:lnTo>
                <a:lnTo>
                  <a:pt x="402220" y="957805"/>
                </a:lnTo>
                <a:lnTo>
                  <a:pt x="532435" y="980955"/>
                </a:lnTo>
                <a:lnTo>
                  <a:pt x="538222" y="1009891"/>
                </a:lnTo>
                <a:lnTo>
                  <a:pt x="584521" y="1044615"/>
                </a:lnTo>
                <a:lnTo>
                  <a:pt x="656863" y="1050403"/>
                </a:lnTo>
                <a:lnTo>
                  <a:pt x="668437" y="1079339"/>
                </a:lnTo>
                <a:lnTo>
                  <a:pt x="766822" y="1047509"/>
                </a:lnTo>
                <a:lnTo>
                  <a:pt x="743673" y="940443"/>
                </a:lnTo>
                <a:lnTo>
                  <a:pt x="847845" y="888357"/>
                </a:lnTo>
                <a:lnTo>
                  <a:pt x="807334" y="755248"/>
                </a:lnTo>
                <a:lnTo>
                  <a:pt x="1012784" y="691588"/>
                </a:lnTo>
                <a:lnTo>
                  <a:pt x="992529" y="633714"/>
                </a:lnTo>
                <a:lnTo>
                  <a:pt x="911506" y="648182"/>
                </a:lnTo>
                <a:lnTo>
                  <a:pt x="868101" y="497712"/>
                </a:lnTo>
                <a:lnTo>
                  <a:pt x="853632" y="353028"/>
                </a:lnTo>
                <a:lnTo>
                  <a:pt x="816015" y="367496"/>
                </a:lnTo>
                <a:lnTo>
                  <a:pt x="772610" y="309623"/>
                </a:lnTo>
                <a:lnTo>
                  <a:pt x="726311" y="402220"/>
                </a:lnTo>
                <a:lnTo>
                  <a:pt x="622139" y="188089"/>
                </a:lnTo>
                <a:lnTo>
                  <a:pt x="622139" y="66555"/>
                </a:lnTo>
                <a:lnTo>
                  <a:pt x="587415" y="0"/>
                </a:lnTo>
                <a:lnTo>
                  <a:pt x="512179" y="8681"/>
                </a:lnTo>
                <a:lnTo>
                  <a:pt x="486136" y="54980"/>
                </a:lnTo>
                <a:lnTo>
                  <a:pt x="526648" y="130215"/>
                </a:lnTo>
                <a:lnTo>
                  <a:pt x="445625" y="188089"/>
                </a:lnTo>
                <a:lnTo>
                  <a:pt x="413794" y="170727"/>
                </a:lnTo>
                <a:lnTo>
                  <a:pt x="408007" y="104172"/>
                </a:lnTo>
                <a:lnTo>
                  <a:pt x="379070" y="95491"/>
                </a:lnTo>
                <a:lnTo>
                  <a:pt x="309622" y="127322"/>
                </a:lnTo>
                <a:lnTo>
                  <a:pt x="298048" y="167833"/>
                </a:lnTo>
                <a:lnTo>
                  <a:pt x="243068" y="156258"/>
                </a:lnTo>
                <a:lnTo>
                  <a:pt x="225706" y="136003"/>
                </a:lnTo>
                <a:lnTo>
                  <a:pt x="214131" y="141790"/>
                </a:lnTo>
                <a:lnTo>
                  <a:pt x="219919" y="173620"/>
                </a:lnTo>
                <a:lnTo>
                  <a:pt x="92597" y="234388"/>
                </a:lnTo>
                <a:lnTo>
                  <a:pt x="124427" y="329879"/>
                </a:lnTo>
                <a:lnTo>
                  <a:pt x="0" y="344347"/>
                </a:lnTo>
                <a:lnTo>
                  <a:pt x="31830" y="489031"/>
                </a:lnTo>
                <a:lnTo>
                  <a:pt x="63660" y="497712"/>
                </a:lnTo>
                <a:lnTo>
                  <a:pt x="54979" y="575841"/>
                </a:lnTo>
                <a:close/>
              </a:path>
            </a:pathLst>
          </a:custGeom>
          <a:solidFill>
            <a:srgbClr val="C4D79B"/>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en-US"/>
          </a:p>
        </p:txBody>
      </p:sp>
      <p:sp>
        <p:nvSpPr>
          <p:cNvPr id="1837" name="Pittsfield, MA NECTA">
            <a:extLst>
              <a:ext uri="{FF2B5EF4-FFF2-40B4-BE49-F238E27FC236}">
                <a16:creationId xmlns:a16="http://schemas.microsoft.com/office/drawing/2014/main" xmlns="" id="{00000000-0008-0000-0000-000033030000}"/>
              </a:ext>
            </a:extLst>
          </p:cNvPr>
          <p:cNvSpPr/>
          <p:nvPr/>
        </p:nvSpPr>
        <p:spPr>
          <a:xfrm>
            <a:off x="10591942" y="3555317"/>
            <a:ext cx="59485" cy="82796"/>
          </a:xfrm>
          <a:custGeom>
            <a:avLst/>
            <a:gdLst>
              <a:gd name="connsiteX0" fmla="*/ 326984 w 445625"/>
              <a:gd name="connsiteY0" fmla="*/ 0 h 633714"/>
              <a:gd name="connsiteX1" fmla="*/ 260430 w 445625"/>
              <a:gd name="connsiteY1" fmla="*/ 11575 h 633714"/>
              <a:gd name="connsiteX2" fmla="*/ 101278 w 445625"/>
              <a:gd name="connsiteY2" fmla="*/ 49192 h 633714"/>
              <a:gd name="connsiteX3" fmla="*/ 127321 w 445625"/>
              <a:gd name="connsiteY3" fmla="*/ 81023 h 633714"/>
              <a:gd name="connsiteX4" fmla="*/ 23149 w 445625"/>
              <a:gd name="connsiteY4" fmla="*/ 115747 h 633714"/>
              <a:gd name="connsiteX5" fmla="*/ 43405 w 445625"/>
              <a:gd name="connsiteY5" fmla="*/ 173620 h 633714"/>
              <a:gd name="connsiteX6" fmla="*/ 43405 w 445625"/>
              <a:gd name="connsiteY6" fmla="*/ 419582 h 633714"/>
              <a:gd name="connsiteX7" fmla="*/ 0 w 445625"/>
              <a:gd name="connsiteY7" fmla="*/ 431157 h 633714"/>
              <a:gd name="connsiteX8" fmla="*/ 8681 w 445625"/>
              <a:gd name="connsiteY8" fmla="*/ 549798 h 633714"/>
              <a:gd name="connsiteX9" fmla="*/ 127321 w 445625"/>
              <a:gd name="connsiteY9" fmla="*/ 506392 h 633714"/>
              <a:gd name="connsiteX10" fmla="*/ 167833 w 445625"/>
              <a:gd name="connsiteY10" fmla="*/ 633714 h 633714"/>
              <a:gd name="connsiteX11" fmla="*/ 211238 w 445625"/>
              <a:gd name="connsiteY11" fmla="*/ 619246 h 633714"/>
              <a:gd name="connsiteX12" fmla="*/ 222812 w 445625"/>
              <a:gd name="connsiteY12" fmla="*/ 584522 h 633714"/>
              <a:gd name="connsiteX13" fmla="*/ 295154 w 445625"/>
              <a:gd name="connsiteY13" fmla="*/ 544010 h 633714"/>
              <a:gd name="connsiteX14" fmla="*/ 306729 w 445625"/>
              <a:gd name="connsiteY14" fmla="*/ 598990 h 633714"/>
              <a:gd name="connsiteX15" fmla="*/ 445625 w 445625"/>
              <a:gd name="connsiteY15" fmla="*/ 564266 h 633714"/>
              <a:gd name="connsiteX16" fmla="*/ 413795 w 445625"/>
              <a:gd name="connsiteY16" fmla="*/ 428263 h 633714"/>
              <a:gd name="connsiteX17" fmla="*/ 431157 w 445625"/>
              <a:gd name="connsiteY17" fmla="*/ 350134 h 633714"/>
              <a:gd name="connsiteX18" fmla="*/ 390645 w 445625"/>
              <a:gd name="connsiteY18" fmla="*/ 335666 h 633714"/>
              <a:gd name="connsiteX19" fmla="*/ 326984 w 445625"/>
              <a:gd name="connsiteY19" fmla="*/ 0 h 633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5625" h="633714">
                <a:moveTo>
                  <a:pt x="326984" y="0"/>
                </a:moveTo>
                <a:lnTo>
                  <a:pt x="260430" y="11575"/>
                </a:lnTo>
                <a:lnTo>
                  <a:pt x="101278" y="49192"/>
                </a:lnTo>
                <a:lnTo>
                  <a:pt x="127321" y="81023"/>
                </a:lnTo>
                <a:lnTo>
                  <a:pt x="23149" y="115747"/>
                </a:lnTo>
                <a:lnTo>
                  <a:pt x="43405" y="173620"/>
                </a:lnTo>
                <a:lnTo>
                  <a:pt x="43405" y="419582"/>
                </a:lnTo>
                <a:lnTo>
                  <a:pt x="0" y="431157"/>
                </a:lnTo>
                <a:lnTo>
                  <a:pt x="8681" y="549798"/>
                </a:lnTo>
                <a:lnTo>
                  <a:pt x="127321" y="506392"/>
                </a:lnTo>
                <a:lnTo>
                  <a:pt x="167833" y="633714"/>
                </a:lnTo>
                <a:lnTo>
                  <a:pt x="211238" y="619246"/>
                </a:lnTo>
                <a:lnTo>
                  <a:pt x="222812" y="584522"/>
                </a:lnTo>
                <a:lnTo>
                  <a:pt x="295154" y="544010"/>
                </a:lnTo>
                <a:lnTo>
                  <a:pt x="306729" y="598990"/>
                </a:lnTo>
                <a:lnTo>
                  <a:pt x="445625" y="564266"/>
                </a:lnTo>
                <a:lnTo>
                  <a:pt x="413795" y="428263"/>
                </a:lnTo>
                <a:lnTo>
                  <a:pt x="431157" y="350134"/>
                </a:lnTo>
                <a:lnTo>
                  <a:pt x="390645" y="335666"/>
                </a:lnTo>
                <a:lnTo>
                  <a:pt x="326984" y="0"/>
                </a:lnTo>
                <a:close/>
              </a:path>
            </a:pathLst>
          </a:custGeom>
          <a:solidFill>
            <a:srgbClr val="A6A6A6"/>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en-US"/>
          </a:p>
        </p:txBody>
      </p:sp>
      <p:sp>
        <p:nvSpPr>
          <p:cNvPr id="1838" name="Providence-Warwick, RI-MA NECTA">
            <a:extLst>
              <a:ext uri="{FF2B5EF4-FFF2-40B4-BE49-F238E27FC236}">
                <a16:creationId xmlns:a16="http://schemas.microsoft.com/office/drawing/2014/main" xmlns="" id="{00000000-0008-0000-0000-000034030000}"/>
              </a:ext>
            </a:extLst>
          </p:cNvPr>
          <p:cNvSpPr/>
          <p:nvPr/>
        </p:nvSpPr>
        <p:spPr>
          <a:xfrm>
            <a:off x="10825740" y="3584604"/>
            <a:ext cx="137061" cy="142868"/>
          </a:xfrm>
          <a:custGeom>
            <a:avLst/>
            <a:gdLst>
              <a:gd name="connsiteX0" fmla="*/ 230909 w 1016000"/>
              <a:gd name="connsiteY0" fmla="*/ 89285 h 1083733"/>
              <a:gd name="connsiteX1" fmla="*/ 424872 w 1016000"/>
              <a:gd name="connsiteY1" fmla="*/ 52339 h 1083733"/>
              <a:gd name="connsiteX2" fmla="*/ 514157 w 1016000"/>
              <a:gd name="connsiteY2" fmla="*/ 0 h 1083733"/>
              <a:gd name="connsiteX3" fmla="*/ 677333 w 1016000"/>
              <a:gd name="connsiteY3" fmla="*/ 144703 h 1083733"/>
              <a:gd name="connsiteX4" fmla="*/ 754303 w 1016000"/>
              <a:gd name="connsiteY4" fmla="*/ 230909 h 1083733"/>
              <a:gd name="connsiteX5" fmla="*/ 815879 w 1016000"/>
              <a:gd name="connsiteY5" fmla="*/ 274012 h 1083733"/>
              <a:gd name="connsiteX6" fmla="*/ 831272 w 1016000"/>
              <a:gd name="connsiteY6" fmla="*/ 295563 h 1083733"/>
              <a:gd name="connsiteX7" fmla="*/ 963660 w 1016000"/>
              <a:gd name="connsiteY7" fmla="*/ 292485 h 1083733"/>
              <a:gd name="connsiteX8" fmla="*/ 902085 w 1016000"/>
              <a:gd name="connsiteY8" fmla="*/ 397163 h 1083733"/>
              <a:gd name="connsiteX9" fmla="*/ 1016000 w 1016000"/>
              <a:gd name="connsiteY9" fmla="*/ 551103 h 1083733"/>
              <a:gd name="connsiteX10" fmla="*/ 979054 w 1016000"/>
              <a:gd name="connsiteY10" fmla="*/ 615757 h 1083733"/>
              <a:gd name="connsiteX11" fmla="*/ 917479 w 1016000"/>
              <a:gd name="connsiteY11" fmla="*/ 489527 h 1083733"/>
              <a:gd name="connsiteX12" fmla="*/ 945188 w 1016000"/>
              <a:gd name="connsiteY12" fmla="*/ 591127 h 1083733"/>
              <a:gd name="connsiteX13" fmla="*/ 889769 w 1016000"/>
              <a:gd name="connsiteY13" fmla="*/ 594206 h 1083733"/>
              <a:gd name="connsiteX14" fmla="*/ 828194 w 1016000"/>
              <a:gd name="connsiteY14" fmla="*/ 437188 h 1083733"/>
              <a:gd name="connsiteX15" fmla="*/ 763539 w 1016000"/>
              <a:gd name="connsiteY15" fmla="*/ 443345 h 1083733"/>
              <a:gd name="connsiteX16" fmla="*/ 800485 w 1016000"/>
              <a:gd name="connsiteY16" fmla="*/ 298642 h 1083733"/>
              <a:gd name="connsiteX17" fmla="*/ 748145 w 1016000"/>
              <a:gd name="connsiteY17" fmla="*/ 246303 h 1083733"/>
              <a:gd name="connsiteX18" fmla="*/ 772775 w 1016000"/>
              <a:gd name="connsiteY18" fmla="*/ 332509 h 1083733"/>
              <a:gd name="connsiteX19" fmla="*/ 705042 w 1016000"/>
              <a:gd name="connsiteY19" fmla="*/ 394085 h 1083733"/>
              <a:gd name="connsiteX20" fmla="*/ 698885 w 1016000"/>
              <a:gd name="connsiteY20" fmla="*/ 489527 h 1083733"/>
              <a:gd name="connsiteX21" fmla="*/ 658860 w 1016000"/>
              <a:gd name="connsiteY21" fmla="*/ 495685 h 1083733"/>
              <a:gd name="connsiteX22" fmla="*/ 637309 w 1016000"/>
              <a:gd name="connsiteY22" fmla="*/ 369454 h 1083733"/>
              <a:gd name="connsiteX23" fmla="*/ 575733 w 1016000"/>
              <a:gd name="connsiteY23" fmla="*/ 357139 h 1083733"/>
              <a:gd name="connsiteX24" fmla="*/ 624994 w 1016000"/>
              <a:gd name="connsiteY24" fmla="*/ 431030 h 1083733"/>
              <a:gd name="connsiteX25" fmla="*/ 566497 w 1016000"/>
              <a:gd name="connsiteY25" fmla="*/ 394085 h 1083733"/>
              <a:gd name="connsiteX26" fmla="*/ 612679 w 1016000"/>
              <a:gd name="connsiteY26" fmla="*/ 501842 h 1083733"/>
              <a:gd name="connsiteX27" fmla="*/ 723515 w 1016000"/>
              <a:gd name="connsiteY27" fmla="*/ 511078 h 1083733"/>
              <a:gd name="connsiteX28" fmla="*/ 794327 w 1016000"/>
              <a:gd name="connsiteY28" fmla="*/ 729672 h 1083733"/>
              <a:gd name="connsiteX29" fmla="*/ 763539 w 1016000"/>
              <a:gd name="connsiteY29" fmla="*/ 732751 h 1083733"/>
              <a:gd name="connsiteX30" fmla="*/ 760460 w 1016000"/>
              <a:gd name="connsiteY30" fmla="*/ 800485 h 1083733"/>
              <a:gd name="connsiteX31" fmla="*/ 711200 w 1016000"/>
              <a:gd name="connsiteY31" fmla="*/ 806642 h 1083733"/>
              <a:gd name="connsiteX32" fmla="*/ 701963 w 1016000"/>
              <a:gd name="connsiteY32" fmla="*/ 548024 h 1083733"/>
              <a:gd name="connsiteX33" fmla="*/ 600363 w 1016000"/>
              <a:gd name="connsiteY33" fmla="*/ 526472 h 1083733"/>
              <a:gd name="connsiteX34" fmla="*/ 538788 w 1016000"/>
              <a:gd name="connsiteY34" fmla="*/ 554182 h 1083733"/>
              <a:gd name="connsiteX35" fmla="*/ 578812 w 1016000"/>
              <a:gd name="connsiteY35" fmla="*/ 640388 h 1083733"/>
              <a:gd name="connsiteX36" fmla="*/ 541866 w 1016000"/>
              <a:gd name="connsiteY36" fmla="*/ 661939 h 1083733"/>
              <a:gd name="connsiteX37" fmla="*/ 628072 w 1016000"/>
              <a:gd name="connsiteY37" fmla="*/ 803563 h 1083733"/>
              <a:gd name="connsiteX38" fmla="*/ 606521 w 1016000"/>
              <a:gd name="connsiteY38" fmla="*/ 960582 h 1083733"/>
              <a:gd name="connsiteX39" fmla="*/ 566497 w 1016000"/>
              <a:gd name="connsiteY39" fmla="*/ 911321 h 1083733"/>
              <a:gd name="connsiteX40" fmla="*/ 563418 w 1016000"/>
              <a:gd name="connsiteY40" fmla="*/ 966739 h 1083733"/>
              <a:gd name="connsiteX41" fmla="*/ 418715 w 1016000"/>
              <a:gd name="connsiteY41" fmla="*/ 1083733 h 1083733"/>
              <a:gd name="connsiteX42" fmla="*/ 372533 w 1016000"/>
              <a:gd name="connsiteY42" fmla="*/ 871297 h 1083733"/>
              <a:gd name="connsiteX43" fmla="*/ 384848 w 1016000"/>
              <a:gd name="connsiteY43" fmla="*/ 846666 h 1083733"/>
              <a:gd name="connsiteX44" fmla="*/ 354060 w 1016000"/>
              <a:gd name="connsiteY44" fmla="*/ 825115 h 1083733"/>
              <a:gd name="connsiteX45" fmla="*/ 233988 w 1016000"/>
              <a:gd name="connsiteY45" fmla="*/ 871297 h 1083733"/>
              <a:gd name="connsiteX46" fmla="*/ 0 w 1016000"/>
              <a:gd name="connsiteY46" fmla="*/ 190885 h 1083733"/>
              <a:gd name="connsiteX47" fmla="*/ 230909 w 1016000"/>
              <a:gd name="connsiteY47" fmla="*/ 89285 h 108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016000" h="1083733">
                <a:moveTo>
                  <a:pt x="230909" y="89285"/>
                </a:moveTo>
                <a:lnTo>
                  <a:pt x="424872" y="52339"/>
                </a:lnTo>
                <a:lnTo>
                  <a:pt x="514157" y="0"/>
                </a:lnTo>
                <a:lnTo>
                  <a:pt x="677333" y="144703"/>
                </a:lnTo>
                <a:lnTo>
                  <a:pt x="754303" y="230909"/>
                </a:lnTo>
                <a:lnTo>
                  <a:pt x="815879" y="274012"/>
                </a:lnTo>
                <a:lnTo>
                  <a:pt x="831272" y="295563"/>
                </a:lnTo>
                <a:lnTo>
                  <a:pt x="963660" y="292485"/>
                </a:lnTo>
                <a:lnTo>
                  <a:pt x="902085" y="397163"/>
                </a:lnTo>
                <a:lnTo>
                  <a:pt x="1016000" y="551103"/>
                </a:lnTo>
                <a:lnTo>
                  <a:pt x="979054" y="615757"/>
                </a:lnTo>
                <a:lnTo>
                  <a:pt x="917479" y="489527"/>
                </a:lnTo>
                <a:lnTo>
                  <a:pt x="945188" y="591127"/>
                </a:lnTo>
                <a:lnTo>
                  <a:pt x="889769" y="594206"/>
                </a:lnTo>
                <a:lnTo>
                  <a:pt x="828194" y="437188"/>
                </a:lnTo>
                <a:lnTo>
                  <a:pt x="763539" y="443345"/>
                </a:lnTo>
                <a:lnTo>
                  <a:pt x="800485" y="298642"/>
                </a:lnTo>
                <a:lnTo>
                  <a:pt x="748145" y="246303"/>
                </a:lnTo>
                <a:lnTo>
                  <a:pt x="772775" y="332509"/>
                </a:lnTo>
                <a:lnTo>
                  <a:pt x="705042" y="394085"/>
                </a:lnTo>
                <a:lnTo>
                  <a:pt x="698885" y="489527"/>
                </a:lnTo>
                <a:lnTo>
                  <a:pt x="658860" y="495685"/>
                </a:lnTo>
                <a:lnTo>
                  <a:pt x="637309" y="369454"/>
                </a:lnTo>
                <a:lnTo>
                  <a:pt x="575733" y="357139"/>
                </a:lnTo>
                <a:lnTo>
                  <a:pt x="624994" y="431030"/>
                </a:lnTo>
                <a:lnTo>
                  <a:pt x="566497" y="394085"/>
                </a:lnTo>
                <a:lnTo>
                  <a:pt x="612679" y="501842"/>
                </a:lnTo>
                <a:lnTo>
                  <a:pt x="723515" y="511078"/>
                </a:lnTo>
                <a:lnTo>
                  <a:pt x="794327" y="729672"/>
                </a:lnTo>
                <a:lnTo>
                  <a:pt x="763539" y="732751"/>
                </a:lnTo>
                <a:lnTo>
                  <a:pt x="760460" y="800485"/>
                </a:lnTo>
                <a:lnTo>
                  <a:pt x="711200" y="806642"/>
                </a:lnTo>
                <a:lnTo>
                  <a:pt x="701963" y="548024"/>
                </a:lnTo>
                <a:lnTo>
                  <a:pt x="600363" y="526472"/>
                </a:lnTo>
                <a:lnTo>
                  <a:pt x="538788" y="554182"/>
                </a:lnTo>
                <a:lnTo>
                  <a:pt x="578812" y="640388"/>
                </a:lnTo>
                <a:lnTo>
                  <a:pt x="541866" y="661939"/>
                </a:lnTo>
                <a:lnTo>
                  <a:pt x="628072" y="803563"/>
                </a:lnTo>
                <a:lnTo>
                  <a:pt x="606521" y="960582"/>
                </a:lnTo>
                <a:lnTo>
                  <a:pt x="566497" y="911321"/>
                </a:lnTo>
                <a:lnTo>
                  <a:pt x="563418" y="966739"/>
                </a:lnTo>
                <a:lnTo>
                  <a:pt x="418715" y="1083733"/>
                </a:lnTo>
                <a:lnTo>
                  <a:pt x="372533" y="871297"/>
                </a:lnTo>
                <a:lnTo>
                  <a:pt x="384848" y="846666"/>
                </a:lnTo>
                <a:lnTo>
                  <a:pt x="354060" y="825115"/>
                </a:lnTo>
                <a:lnTo>
                  <a:pt x="233988" y="871297"/>
                </a:lnTo>
                <a:lnTo>
                  <a:pt x="0" y="190885"/>
                </a:lnTo>
                <a:lnTo>
                  <a:pt x="230909" y="89285"/>
                </a:lnTo>
                <a:close/>
              </a:path>
            </a:pathLst>
          </a:custGeom>
          <a:solidFill>
            <a:srgbClr val="C4D79B"/>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en-US"/>
          </a:p>
        </p:txBody>
      </p:sp>
      <p:sp>
        <p:nvSpPr>
          <p:cNvPr id="1839" name="Burlington, VT">
            <a:extLst>
              <a:ext uri="{FF2B5EF4-FFF2-40B4-BE49-F238E27FC236}">
                <a16:creationId xmlns:a16="http://schemas.microsoft.com/office/drawing/2014/main" xmlns="" id="{00000000-0008-0000-0000-000035030000}"/>
              </a:ext>
            </a:extLst>
          </p:cNvPr>
          <p:cNvSpPr/>
          <p:nvPr/>
        </p:nvSpPr>
        <p:spPr>
          <a:xfrm>
            <a:off x="10452982" y="3126670"/>
            <a:ext cx="105622" cy="173691"/>
          </a:xfrm>
          <a:custGeom>
            <a:avLst/>
            <a:gdLst>
              <a:gd name="connsiteX0" fmla="*/ 36946 w 791249"/>
              <a:gd name="connsiteY0" fmla="*/ 12315 h 1314642"/>
              <a:gd name="connsiteX1" fmla="*/ 15394 w 791249"/>
              <a:gd name="connsiteY1" fmla="*/ 126230 h 1314642"/>
              <a:gd name="connsiteX2" fmla="*/ 40024 w 791249"/>
              <a:gd name="connsiteY2" fmla="*/ 187806 h 1314642"/>
              <a:gd name="connsiteX3" fmla="*/ 27709 w 791249"/>
              <a:gd name="connsiteY3" fmla="*/ 310957 h 1314642"/>
              <a:gd name="connsiteX4" fmla="*/ 0 w 791249"/>
              <a:gd name="connsiteY4" fmla="*/ 357139 h 1314642"/>
              <a:gd name="connsiteX5" fmla="*/ 21552 w 791249"/>
              <a:gd name="connsiteY5" fmla="*/ 609600 h 1314642"/>
              <a:gd name="connsiteX6" fmla="*/ 92364 w 791249"/>
              <a:gd name="connsiteY6" fmla="*/ 698885 h 1314642"/>
              <a:gd name="connsiteX7" fmla="*/ 101600 w 791249"/>
              <a:gd name="connsiteY7" fmla="*/ 701964 h 1314642"/>
              <a:gd name="connsiteX8" fmla="*/ 200121 w 791249"/>
              <a:gd name="connsiteY8" fmla="*/ 843588 h 1314642"/>
              <a:gd name="connsiteX9" fmla="*/ 200121 w 791249"/>
              <a:gd name="connsiteY9" fmla="*/ 954424 h 1314642"/>
              <a:gd name="connsiteX10" fmla="*/ 270933 w 791249"/>
              <a:gd name="connsiteY10" fmla="*/ 1071418 h 1314642"/>
              <a:gd name="connsiteX11" fmla="*/ 224752 w 791249"/>
              <a:gd name="connsiteY11" fmla="*/ 1234594 h 1314642"/>
              <a:gd name="connsiteX12" fmla="*/ 233988 w 791249"/>
              <a:gd name="connsiteY12" fmla="*/ 1286933 h 1314642"/>
              <a:gd name="connsiteX13" fmla="*/ 443346 w 791249"/>
              <a:gd name="connsiteY13" fmla="*/ 1219200 h 1314642"/>
              <a:gd name="connsiteX14" fmla="*/ 440267 w 791249"/>
              <a:gd name="connsiteY14" fmla="*/ 1182254 h 1314642"/>
              <a:gd name="connsiteX15" fmla="*/ 578812 w 791249"/>
              <a:gd name="connsiteY15" fmla="*/ 1120679 h 1314642"/>
              <a:gd name="connsiteX16" fmla="*/ 597285 w 791249"/>
              <a:gd name="connsiteY16" fmla="*/ 1148388 h 1314642"/>
              <a:gd name="connsiteX17" fmla="*/ 572655 w 791249"/>
              <a:gd name="connsiteY17" fmla="*/ 1179176 h 1314642"/>
              <a:gd name="connsiteX18" fmla="*/ 646546 w 791249"/>
              <a:gd name="connsiteY18" fmla="*/ 1314642 h 1314642"/>
              <a:gd name="connsiteX19" fmla="*/ 772776 w 791249"/>
              <a:gd name="connsiteY19" fmla="*/ 1280776 h 1314642"/>
              <a:gd name="connsiteX20" fmla="*/ 751224 w 791249"/>
              <a:gd name="connsiteY20" fmla="*/ 1228436 h 1314642"/>
              <a:gd name="connsiteX21" fmla="*/ 655782 w 791249"/>
              <a:gd name="connsiteY21" fmla="*/ 1105285 h 1314642"/>
              <a:gd name="connsiteX22" fmla="*/ 658861 w 791249"/>
              <a:gd name="connsiteY22" fmla="*/ 960582 h 1314642"/>
              <a:gd name="connsiteX23" fmla="*/ 778933 w 791249"/>
              <a:gd name="connsiteY23" fmla="*/ 972897 h 1314642"/>
              <a:gd name="connsiteX24" fmla="*/ 791249 w 791249"/>
              <a:gd name="connsiteY24" fmla="*/ 840509 h 1314642"/>
              <a:gd name="connsiteX25" fmla="*/ 766618 w 791249"/>
              <a:gd name="connsiteY25" fmla="*/ 822036 h 1314642"/>
              <a:gd name="connsiteX26" fmla="*/ 677333 w 791249"/>
              <a:gd name="connsiteY26" fmla="*/ 812800 h 1314642"/>
              <a:gd name="connsiteX27" fmla="*/ 698885 w 791249"/>
              <a:gd name="connsiteY27" fmla="*/ 754303 h 1314642"/>
              <a:gd name="connsiteX28" fmla="*/ 658861 w 791249"/>
              <a:gd name="connsiteY28" fmla="*/ 751224 h 1314642"/>
              <a:gd name="connsiteX29" fmla="*/ 652703 w 791249"/>
              <a:gd name="connsiteY29" fmla="*/ 655782 h 1314642"/>
              <a:gd name="connsiteX30" fmla="*/ 652703 w 791249"/>
              <a:gd name="connsiteY30" fmla="*/ 655782 h 1314642"/>
              <a:gd name="connsiteX31" fmla="*/ 624994 w 791249"/>
              <a:gd name="connsiteY31" fmla="*/ 541867 h 1314642"/>
              <a:gd name="connsiteX32" fmla="*/ 637309 w 791249"/>
              <a:gd name="connsiteY32" fmla="*/ 372533 h 1314642"/>
              <a:gd name="connsiteX33" fmla="*/ 569576 w 791249"/>
              <a:gd name="connsiteY33" fmla="*/ 350982 h 1314642"/>
              <a:gd name="connsiteX34" fmla="*/ 551103 w 791249"/>
              <a:gd name="connsiteY34" fmla="*/ 314036 h 1314642"/>
              <a:gd name="connsiteX35" fmla="*/ 258618 w 791249"/>
              <a:gd name="connsiteY35" fmla="*/ 335588 h 1314642"/>
              <a:gd name="connsiteX36" fmla="*/ 341746 w 791249"/>
              <a:gd name="connsiteY36" fmla="*/ 255539 h 1314642"/>
              <a:gd name="connsiteX37" fmla="*/ 277091 w 791249"/>
              <a:gd name="connsiteY37" fmla="*/ 160097 h 1314642"/>
              <a:gd name="connsiteX38" fmla="*/ 246303 w 791249"/>
              <a:gd name="connsiteY38" fmla="*/ 166254 h 1314642"/>
              <a:gd name="connsiteX39" fmla="*/ 221673 w 791249"/>
              <a:gd name="connsiteY39" fmla="*/ 144703 h 1314642"/>
              <a:gd name="connsiteX40" fmla="*/ 92364 w 791249"/>
              <a:gd name="connsiteY40" fmla="*/ 126230 h 1314642"/>
              <a:gd name="connsiteX41" fmla="*/ 95443 w 791249"/>
              <a:gd name="connsiteY41" fmla="*/ 0 h 1314642"/>
              <a:gd name="connsiteX42" fmla="*/ 36946 w 791249"/>
              <a:gd name="connsiteY42" fmla="*/ 12315 h 1314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791249" h="1314642">
                <a:moveTo>
                  <a:pt x="36946" y="12315"/>
                </a:moveTo>
                <a:lnTo>
                  <a:pt x="15394" y="126230"/>
                </a:lnTo>
                <a:lnTo>
                  <a:pt x="40024" y="187806"/>
                </a:lnTo>
                <a:lnTo>
                  <a:pt x="27709" y="310957"/>
                </a:lnTo>
                <a:lnTo>
                  <a:pt x="0" y="357139"/>
                </a:lnTo>
                <a:lnTo>
                  <a:pt x="21552" y="609600"/>
                </a:lnTo>
                <a:lnTo>
                  <a:pt x="92364" y="698885"/>
                </a:lnTo>
                <a:lnTo>
                  <a:pt x="101600" y="701964"/>
                </a:lnTo>
                <a:lnTo>
                  <a:pt x="200121" y="843588"/>
                </a:lnTo>
                <a:lnTo>
                  <a:pt x="200121" y="954424"/>
                </a:lnTo>
                <a:lnTo>
                  <a:pt x="270933" y="1071418"/>
                </a:lnTo>
                <a:lnTo>
                  <a:pt x="224752" y="1234594"/>
                </a:lnTo>
                <a:lnTo>
                  <a:pt x="233988" y="1286933"/>
                </a:lnTo>
                <a:lnTo>
                  <a:pt x="443346" y="1219200"/>
                </a:lnTo>
                <a:lnTo>
                  <a:pt x="440267" y="1182254"/>
                </a:lnTo>
                <a:lnTo>
                  <a:pt x="578812" y="1120679"/>
                </a:lnTo>
                <a:lnTo>
                  <a:pt x="597285" y="1148388"/>
                </a:lnTo>
                <a:lnTo>
                  <a:pt x="572655" y="1179176"/>
                </a:lnTo>
                <a:lnTo>
                  <a:pt x="646546" y="1314642"/>
                </a:lnTo>
                <a:lnTo>
                  <a:pt x="772776" y="1280776"/>
                </a:lnTo>
                <a:lnTo>
                  <a:pt x="751224" y="1228436"/>
                </a:lnTo>
                <a:lnTo>
                  <a:pt x="655782" y="1105285"/>
                </a:lnTo>
                <a:cubicBezTo>
                  <a:pt x="656808" y="1057051"/>
                  <a:pt x="657835" y="1008816"/>
                  <a:pt x="658861" y="960582"/>
                </a:cubicBezTo>
                <a:lnTo>
                  <a:pt x="778933" y="972897"/>
                </a:lnTo>
                <a:lnTo>
                  <a:pt x="791249" y="840509"/>
                </a:lnTo>
                <a:lnTo>
                  <a:pt x="766618" y="822036"/>
                </a:lnTo>
                <a:lnTo>
                  <a:pt x="677333" y="812800"/>
                </a:lnTo>
                <a:lnTo>
                  <a:pt x="698885" y="754303"/>
                </a:lnTo>
                <a:lnTo>
                  <a:pt x="658861" y="751224"/>
                </a:lnTo>
                <a:lnTo>
                  <a:pt x="652703" y="655782"/>
                </a:lnTo>
                <a:lnTo>
                  <a:pt x="652703" y="655782"/>
                </a:lnTo>
                <a:lnTo>
                  <a:pt x="624994" y="541867"/>
                </a:lnTo>
                <a:lnTo>
                  <a:pt x="637309" y="372533"/>
                </a:lnTo>
                <a:lnTo>
                  <a:pt x="569576" y="350982"/>
                </a:lnTo>
                <a:lnTo>
                  <a:pt x="551103" y="314036"/>
                </a:lnTo>
                <a:lnTo>
                  <a:pt x="258618" y="335588"/>
                </a:lnTo>
                <a:lnTo>
                  <a:pt x="341746" y="255539"/>
                </a:lnTo>
                <a:lnTo>
                  <a:pt x="277091" y="160097"/>
                </a:lnTo>
                <a:lnTo>
                  <a:pt x="246303" y="166254"/>
                </a:lnTo>
                <a:lnTo>
                  <a:pt x="221673" y="144703"/>
                </a:lnTo>
                <a:lnTo>
                  <a:pt x="92364" y="126230"/>
                </a:lnTo>
                <a:cubicBezTo>
                  <a:pt x="93390" y="84153"/>
                  <a:pt x="94417" y="42077"/>
                  <a:pt x="95443" y="0"/>
                </a:cubicBezTo>
                <a:lnTo>
                  <a:pt x="36946" y="12315"/>
                </a:lnTo>
                <a:close/>
              </a:path>
            </a:pathLst>
          </a:custGeom>
          <a:solidFill>
            <a:srgbClr val="A6A6A6"/>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en-US"/>
          </a:p>
        </p:txBody>
      </p:sp>
      <p:sp>
        <p:nvSpPr>
          <p:cNvPr id="1840" name="Dover-Durham, NH-ME NECTA">
            <a:extLst>
              <a:ext uri="{FF2B5EF4-FFF2-40B4-BE49-F238E27FC236}">
                <a16:creationId xmlns:a16="http://schemas.microsoft.com/office/drawing/2014/main" xmlns="" id="{00000000-0008-0000-0000-000036030000}"/>
              </a:ext>
            </a:extLst>
          </p:cNvPr>
          <p:cNvSpPr/>
          <p:nvPr/>
        </p:nvSpPr>
        <p:spPr>
          <a:xfrm>
            <a:off x="10806424" y="3295018"/>
            <a:ext cx="95552" cy="88360"/>
          </a:xfrm>
          <a:custGeom>
            <a:avLst/>
            <a:gdLst>
              <a:gd name="connsiteX0" fmla="*/ 209357 w 705042"/>
              <a:gd name="connsiteY0" fmla="*/ 9236 h 661939"/>
              <a:gd name="connsiteX1" fmla="*/ 317115 w 705042"/>
              <a:gd name="connsiteY1" fmla="*/ 123152 h 661939"/>
              <a:gd name="connsiteX2" fmla="*/ 391006 w 705042"/>
              <a:gd name="connsiteY2" fmla="*/ 92364 h 661939"/>
              <a:gd name="connsiteX3" fmla="*/ 440266 w 705042"/>
              <a:gd name="connsiteY3" fmla="*/ 120073 h 661939"/>
              <a:gd name="connsiteX4" fmla="*/ 443345 w 705042"/>
              <a:gd name="connsiteY4" fmla="*/ 144703 h 661939"/>
              <a:gd name="connsiteX5" fmla="*/ 483369 w 705042"/>
              <a:gd name="connsiteY5" fmla="*/ 160097 h 661939"/>
              <a:gd name="connsiteX6" fmla="*/ 458739 w 705042"/>
              <a:gd name="connsiteY6" fmla="*/ 224752 h 661939"/>
              <a:gd name="connsiteX7" fmla="*/ 591127 w 705042"/>
              <a:gd name="connsiteY7" fmla="*/ 317115 h 661939"/>
              <a:gd name="connsiteX8" fmla="*/ 631151 w 705042"/>
              <a:gd name="connsiteY8" fmla="*/ 255539 h 661939"/>
              <a:gd name="connsiteX9" fmla="*/ 705042 w 705042"/>
              <a:gd name="connsiteY9" fmla="*/ 295564 h 661939"/>
              <a:gd name="connsiteX10" fmla="*/ 581891 w 705042"/>
              <a:gd name="connsiteY10" fmla="*/ 452582 h 661939"/>
              <a:gd name="connsiteX11" fmla="*/ 548024 w 705042"/>
              <a:gd name="connsiteY11" fmla="*/ 501843 h 661939"/>
              <a:gd name="connsiteX12" fmla="*/ 569575 w 705042"/>
              <a:gd name="connsiteY12" fmla="*/ 609600 h 661939"/>
              <a:gd name="connsiteX13" fmla="*/ 511078 w 705042"/>
              <a:gd name="connsiteY13" fmla="*/ 634230 h 661939"/>
              <a:gd name="connsiteX14" fmla="*/ 517236 w 705042"/>
              <a:gd name="connsiteY14" fmla="*/ 591127 h 661939"/>
              <a:gd name="connsiteX15" fmla="*/ 335588 w 705042"/>
              <a:gd name="connsiteY15" fmla="*/ 661939 h 661939"/>
              <a:gd name="connsiteX16" fmla="*/ 350982 w 705042"/>
              <a:gd name="connsiteY16" fmla="*/ 563418 h 661939"/>
              <a:gd name="connsiteX17" fmla="*/ 76969 w 705042"/>
              <a:gd name="connsiteY17" fmla="*/ 455661 h 661939"/>
              <a:gd name="connsiteX18" fmla="*/ 123151 w 705042"/>
              <a:gd name="connsiteY18" fmla="*/ 301721 h 661939"/>
              <a:gd name="connsiteX19" fmla="*/ 0 w 705042"/>
              <a:gd name="connsiteY19" fmla="*/ 104679 h 661939"/>
              <a:gd name="connsiteX20" fmla="*/ 52339 w 705042"/>
              <a:gd name="connsiteY20" fmla="*/ 0 h 661939"/>
              <a:gd name="connsiteX21" fmla="*/ 101600 w 705042"/>
              <a:gd name="connsiteY21" fmla="*/ 92364 h 661939"/>
              <a:gd name="connsiteX22" fmla="*/ 147782 w 705042"/>
              <a:gd name="connsiteY22" fmla="*/ 30788 h 661939"/>
              <a:gd name="connsiteX23" fmla="*/ 193963 w 705042"/>
              <a:gd name="connsiteY23" fmla="*/ 86206 h 661939"/>
              <a:gd name="connsiteX24" fmla="*/ 209357 w 705042"/>
              <a:gd name="connsiteY24" fmla="*/ 9236 h 661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5042" h="661939">
                <a:moveTo>
                  <a:pt x="209357" y="9236"/>
                </a:moveTo>
                <a:lnTo>
                  <a:pt x="317115" y="123152"/>
                </a:lnTo>
                <a:lnTo>
                  <a:pt x="391006" y="92364"/>
                </a:lnTo>
                <a:lnTo>
                  <a:pt x="440266" y="120073"/>
                </a:lnTo>
                <a:lnTo>
                  <a:pt x="443345" y="144703"/>
                </a:lnTo>
                <a:lnTo>
                  <a:pt x="483369" y="160097"/>
                </a:lnTo>
                <a:lnTo>
                  <a:pt x="458739" y="224752"/>
                </a:lnTo>
                <a:lnTo>
                  <a:pt x="591127" y="317115"/>
                </a:lnTo>
                <a:lnTo>
                  <a:pt x="631151" y="255539"/>
                </a:lnTo>
                <a:lnTo>
                  <a:pt x="705042" y="295564"/>
                </a:lnTo>
                <a:lnTo>
                  <a:pt x="581891" y="452582"/>
                </a:lnTo>
                <a:lnTo>
                  <a:pt x="548024" y="501843"/>
                </a:lnTo>
                <a:lnTo>
                  <a:pt x="569575" y="609600"/>
                </a:lnTo>
                <a:lnTo>
                  <a:pt x="511078" y="634230"/>
                </a:lnTo>
                <a:lnTo>
                  <a:pt x="517236" y="591127"/>
                </a:lnTo>
                <a:lnTo>
                  <a:pt x="335588" y="661939"/>
                </a:lnTo>
                <a:lnTo>
                  <a:pt x="350982" y="563418"/>
                </a:lnTo>
                <a:lnTo>
                  <a:pt x="76969" y="455661"/>
                </a:lnTo>
                <a:lnTo>
                  <a:pt x="123151" y="301721"/>
                </a:lnTo>
                <a:lnTo>
                  <a:pt x="0" y="104679"/>
                </a:lnTo>
                <a:lnTo>
                  <a:pt x="52339" y="0"/>
                </a:lnTo>
                <a:lnTo>
                  <a:pt x="101600" y="92364"/>
                </a:lnTo>
                <a:lnTo>
                  <a:pt x="147782" y="30788"/>
                </a:lnTo>
                <a:lnTo>
                  <a:pt x="193963" y="86206"/>
                </a:lnTo>
                <a:lnTo>
                  <a:pt x="209357" y="9236"/>
                </a:lnTo>
                <a:close/>
              </a:path>
            </a:pathLst>
          </a:custGeom>
          <a:solidFill>
            <a:srgbClr val="76933C"/>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en-US"/>
          </a:p>
        </p:txBody>
      </p:sp>
      <p:sp>
        <p:nvSpPr>
          <p:cNvPr id="1841" name="Bangor, ME NECTA">
            <a:extLst>
              <a:ext uri="{FF2B5EF4-FFF2-40B4-BE49-F238E27FC236}">
                <a16:creationId xmlns:a16="http://schemas.microsoft.com/office/drawing/2014/main" xmlns="" id="{00000000-0008-0000-0000-000037030000}"/>
              </a:ext>
            </a:extLst>
          </p:cNvPr>
          <p:cNvSpPr/>
          <p:nvPr/>
        </p:nvSpPr>
        <p:spPr>
          <a:xfrm>
            <a:off x="10964445" y="2856552"/>
            <a:ext cx="160282" cy="163416"/>
          </a:xfrm>
          <a:custGeom>
            <a:avLst/>
            <a:gdLst>
              <a:gd name="connsiteX0" fmla="*/ 372533 w 1200727"/>
              <a:gd name="connsiteY0" fmla="*/ 129309 h 1237673"/>
              <a:gd name="connsiteX1" fmla="*/ 363297 w 1200727"/>
              <a:gd name="connsiteY1" fmla="*/ 267855 h 1237673"/>
              <a:gd name="connsiteX2" fmla="*/ 252460 w 1200727"/>
              <a:gd name="connsiteY2" fmla="*/ 344824 h 1237673"/>
              <a:gd name="connsiteX3" fmla="*/ 153939 w 1200727"/>
              <a:gd name="connsiteY3" fmla="*/ 387927 h 1237673"/>
              <a:gd name="connsiteX4" fmla="*/ 218594 w 1200727"/>
              <a:gd name="connsiteY4" fmla="*/ 480291 h 1237673"/>
              <a:gd name="connsiteX5" fmla="*/ 0 w 1200727"/>
              <a:gd name="connsiteY5" fmla="*/ 634230 h 1237673"/>
              <a:gd name="connsiteX6" fmla="*/ 135467 w 1200727"/>
              <a:gd name="connsiteY6" fmla="*/ 858982 h 1237673"/>
              <a:gd name="connsiteX7" fmla="*/ 30788 w 1200727"/>
              <a:gd name="connsiteY7" fmla="*/ 920558 h 1237673"/>
              <a:gd name="connsiteX8" fmla="*/ 89285 w 1200727"/>
              <a:gd name="connsiteY8" fmla="*/ 1031394 h 1237673"/>
              <a:gd name="connsiteX9" fmla="*/ 193964 w 1200727"/>
              <a:gd name="connsiteY9" fmla="*/ 994449 h 1237673"/>
              <a:gd name="connsiteX10" fmla="*/ 243224 w 1200727"/>
              <a:gd name="connsiteY10" fmla="*/ 1080655 h 1237673"/>
              <a:gd name="connsiteX11" fmla="*/ 203200 w 1200727"/>
              <a:gd name="connsiteY11" fmla="*/ 1111443 h 1237673"/>
              <a:gd name="connsiteX12" fmla="*/ 267854 w 1200727"/>
              <a:gd name="connsiteY12" fmla="*/ 1237673 h 1237673"/>
              <a:gd name="connsiteX13" fmla="*/ 424873 w 1200727"/>
              <a:gd name="connsiteY13" fmla="*/ 1129915 h 1237673"/>
              <a:gd name="connsiteX14" fmla="*/ 467976 w 1200727"/>
              <a:gd name="connsiteY14" fmla="*/ 1173018 h 1237673"/>
              <a:gd name="connsiteX15" fmla="*/ 514157 w 1200727"/>
              <a:gd name="connsiteY15" fmla="*/ 1176097 h 1237673"/>
              <a:gd name="connsiteX16" fmla="*/ 529551 w 1200727"/>
              <a:gd name="connsiteY16" fmla="*/ 1136073 h 1237673"/>
              <a:gd name="connsiteX17" fmla="*/ 612679 w 1200727"/>
              <a:gd name="connsiteY17" fmla="*/ 1123758 h 1237673"/>
              <a:gd name="connsiteX18" fmla="*/ 609600 w 1200727"/>
              <a:gd name="connsiteY18" fmla="*/ 1025237 h 1237673"/>
              <a:gd name="connsiteX19" fmla="*/ 624994 w 1200727"/>
              <a:gd name="connsiteY19" fmla="*/ 1019079 h 1237673"/>
              <a:gd name="connsiteX20" fmla="*/ 661939 w 1200727"/>
              <a:gd name="connsiteY20" fmla="*/ 1031394 h 1237673"/>
              <a:gd name="connsiteX21" fmla="*/ 708121 w 1200727"/>
              <a:gd name="connsiteY21" fmla="*/ 923637 h 1237673"/>
              <a:gd name="connsiteX22" fmla="*/ 800485 w 1200727"/>
              <a:gd name="connsiteY22" fmla="*/ 985212 h 1237673"/>
              <a:gd name="connsiteX23" fmla="*/ 815879 w 1200727"/>
              <a:gd name="connsiteY23" fmla="*/ 1016000 h 1237673"/>
              <a:gd name="connsiteX24" fmla="*/ 994448 w 1200727"/>
              <a:gd name="connsiteY24" fmla="*/ 908243 h 1237673"/>
              <a:gd name="connsiteX25" fmla="*/ 883612 w 1200727"/>
              <a:gd name="connsiteY25" fmla="*/ 735830 h 1237673"/>
              <a:gd name="connsiteX26" fmla="*/ 1006764 w 1200727"/>
              <a:gd name="connsiteY26" fmla="*/ 668097 h 1237673"/>
              <a:gd name="connsiteX27" fmla="*/ 1062182 w 1200727"/>
              <a:gd name="connsiteY27" fmla="*/ 778934 h 1237673"/>
              <a:gd name="connsiteX28" fmla="*/ 1200727 w 1200727"/>
              <a:gd name="connsiteY28" fmla="*/ 692727 h 1237673"/>
              <a:gd name="connsiteX29" fmla="*/ 1065260 w 1200727"/>
              <a:gd name="connsiteY29" fmla="*/ 471055 h 1237673"/>
              <a:gd name="connsiteX30" fmla="*/ 812800 w 1200727"/>
              <a:gd name="connsiteY30" fmla="*/ 634230 h 1237673"/>
              <a:gd name="connsiteX31" fmla="*/ 751224 w 1200727"/>
              <a:gd name="connsiteY31" fmla="*/ 514158 h 1237673"/>
              <a:gd name="connsiteX32" fmla="*/ 877454 w 1200727"/>
              <a:gd name="connsiteY32" fmla="*/ 443346 h 1237673"/>
              <a:gd name="connsiteX33" fmla="*/ 806642 w 1200727"/>
              <a:gd name="connsiteY33" fmla="*/ 335588 h 1237673"/>
              <a:gd name="connsiteX34" fmla="*/ 902085 w 1200727"/>
              <a:gd name="connsiteY34" fmla="*/ 270934 h 1237673"/>
              <a:gd name="connsiteX35" fmla="*/ 720436 w 1200727"/>
              <a:gd name="connsiteY35" fmla="*/ 0 h 1237673"/>
              <a:gd name="connsiteX36" fmla="*/ 618836 w 1200727"/>
              <a:gd name="connsiteY36" fmla="*/ 73891 h 1237673"/>
              <a:gd name="connsiteX37" fmla="*/ 723515 w 1200727"/>
              <a:gd name="connsiteY37" fmla="*/ 224752 h 1237673"/>
              <a:gd name="connsiteX38" fmla="*/ 624994 w 1200727"/>
              <a:gd name="connsiteY38" fmla="*/ 298643 h 1237673"/>
              <a:gd name="connsiteX39" fmla="*/ 566497 w 1200727"/>
              <a:gd name="connsiteY39" fmla="*/ 190885 h 1237673"/>
              <a:gd name="connsiteX40" fmla="*/ 594206 w 1200727"/>
              <a:gd name="connsiteY40" fmla="*/ 166255 h 1237673"/>
              <a:gd name="connsiteX41" fmla="*/ 548024 w 1200727"/>
              <a:gd name="connsiteY41" fmla="*/ 92364 h 1237673"/>
              <a:gd name="connsiteX42" fmla="*/ 464897 w 1200727"/>
              <a:gd name="connsiteY42" fmla="*/ 86206 h 1237673"/>
              <a:gd name="connsiteX43" fmla="*/ 455660 w 1200727"/>
              <a:gd name="connsiteY43" fmla="*/ 126230 h 1237673"/>
              <a:gd name="connsiteX44" fmla="*/ 372533 w 1200727"/>
              <a:gd name="connsiteY44" fmla="*/ 129309 h 1237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200727" h="1237673">
                <a:moveTo>
                  <a:pt x="372533" y="129309"/>
                </a:moveTo>
                <a:lnTo>
                  <a:pt x="363297" y="267855"/>
                </a:lnTo>
                <a:lnTo>
                  <a:pt x="252460" y="344824"/>
                </a:lnTo>
                <a:lnTo>
                  <a:pt x="153939" y="387927"/>
                </a:lnTo>
                <a:lnTo>
                  <a:pt x="218594" y="480291"/>
                </a:lnTo>
                <a:lnTo>
                  <a:pt x="0" y="634230"/>
                </a:lnTo>
                <a:lnTo>
                  <a:pt x="135467" y="858982"/>
                </a:lnTo>
                <a:lnTo>
                  <a:pt x="30788" y="920558"/>
                </a:lnTo>
                <a:lnTo>
                  <a:pt x="89285" y="1031394"/>
                </a:lnTo>
                <a:lnTo>
                  <a:pt x="193964" y="994449"/>
                </a:lnTo>
                <a:lnTo>
                  <a:pt x="243224" y="1080655"/>
                </a:lnTo>
                <a:lnTo>
                  <a:pt x="203200" y="1111443"/>
                </a:lnTo>
                <a:lnTo>
                  <a:pt x="267854" y="1237673"/>
                </a:lnTo>
                <a:lnTo>
                  <a:pt x="424873" y="1129915"/>
                </a:lnTo>
                <a:lnTo>
                  <a:pt x="467976" y="1173018"/>
                </a:lnTo>
                <a:lnTo>
                  <a:pt x="514157" y="1176097"/>
                </a:lnTo>
                <a:lnTo>
                  <a:pt x="529551" y="1136073"/>
                </a:lnTo>
                <a:lnTo>
                  <a:pt x="612679" y="1123758"/>
                </a:lnTo>
                <a:cubicBezTo>
                  <a:pt x="611653" y="1090918"/>
                  <a:pt x="610626" y="1058077"/>
                  <a:pt x="609600" y="1025237"/>
                </a:cubicBezTo>
                <a:lnTo>
                  <a:pt x="624994" y="1019079"/>
                </a:lnTo>
                <a:lnTo>
                  <a:pt x="661939" y="1031394"/>
                </a:lnTo>
                <a:lnTo>
                  <a:pt x="708121" y="923637"/>
                </a:lnTo>
                <a:lnTo>
                  <a:pt x="800485" y="985212"/>
                </a:lnTo>
                <a:lnTo>
                  <a:pt x="815879" y="1016000"/>
                </a:lnTo>
                <a:lnTo>
                  <a:pt x="994448" y="908243"/>
                </a:lnTo>
                <a:lnTo>
                  <a:pt x="883612" y="735830"/>
                </a:lnTo>
                <a:lnTo>
                  <a:pt x="1006764" y="668097"/>
                </a:lnTo>
                <a:lnTo>
                  <a:pt x="1062182" y="778934"/>
                </a:lnTo>
                <a:lnTo>
                  <a:pt x="1200727" y="692727"/>
                </a:lnTo>
                <a:lnTo>
                  <a:pt x="1065260" y="471055"/>
                </a:lnTo>
                <a:lnTo>
                  <a:pt x="812800" y="634230"/>
                </a:lnTo>
                <a:lnTo>
                  <a:pt x="751224" y="514158"/>
                </a:lnTo>
                <a:lnTo>
                  <a:pt x="877454" y="443346"/>
                </a:lnTo>
                <a:lnTo>
                  <a:pt x="806642" y="335588"/>
                </a:lnTo>
                <a:lnTo>
                  <a:pt x="902085" y="270934"/>
                </a:lnTo>
                <a:lnTo>
                  <a:pt x="720436" y="0"/>
                </a:lnTo>
                <a:lnTo>
                  <a:pt x="618836" y="73891"/>
                </a:lnTo>
                <a:lnTo>
                  <a:pt x="723515" y="224752"/>
                </a:lnTo>
                <a:lnTo>
                  <a:pt x="624994" y="298643"/>
                </a:lnTo>
                <a:lnTo>
                  <a:pt x="566497" y="190885"/>
                </a:lnTo>
                <a:lnTo>
                  <a:pt x="594206" y="166255"/>
                </a:lnTo>
                <a:lnTo>
                  <a:pt x="548024" y="92364"/>
                </a:lnTo>
                <a:lnTo>
                  <a:pt x="464897" y="86206"/>
                </a:lnTo>
                <a:lnTo>
                  <a:pt x="455660" y="126230"/>
                </a:lnTo>
                <a:lnTo>
                  <a:pt x="372533" y="129309"/>
                </a:lnTo>
                <a:close/>
              </a:path>
            </a:pathLst>
          </a:custGeom>
          <a:solidFill>
            <a:srgbClr val="76933C"/>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en-US"/>
          </a:p>
        </p:txBody>
      </p:sp>
      <p:sp>
        <p:nvSpPr>
          <p:cNvPr id="1842" name="Lewiston-Auburn, ME NECTA">
            <a:extLst>
              <a:ext uri="{FF2B5EF4-FFF2-40B4-BE49-F238E27FC236}">
                <a16:creationId xmlns:a16="http://schemas.microsoft.com/office/drawing/2014/main" xmlns="" id="{00000000-0008-0000-0000-000038030000}"/>
              </a:ext>
            </a:extLst>
          </p:cNvPr>
          <p:cNvSpPr/>
          <p:nvPr/>
        </p:nvSpPr>
        <p:spPr>
          <a:xfrm>
            <a:off x="10855485" y="3089682"/>
            <a:ext cx="78574" cy="102141"/>
          </a:xfrm>
          <a:custGeom>
            <a:avLst/>
            <a:gdLst>
              <a:gd name="connsiteX0" fmla="*/ 88900 w 577850"/>
              <a:gd name="connsiteY0" fmla="*/ 495300 h 765175"/>
              <a:gd name="connsiteX1" fmla="*/ 15875 w 577850"/>
              <a:gd name="connsiteY1" fmla="*/ 342900 h 765175"/>
              <a:gd name="connsiteX2" fmla="*/ 88900 w 577850"/>
              <a:gd name="connsiteY2" fmla="*/ 311150 h 765175"/>
              <a:gd name="connsiteX3" fmla="*/ 0 w 577850"/>
              <a:gd name="connsiteY3" fmla="*/ 196850 h 765175"/>
              <a:gd name="connsiteX4" fmla="*/ 44450 w 577850"/>
              <a:gd name="connsiteY4" fmla="*/ 0 h 765175"/>
              <a:gd name="connsiteX5" fmla="*/ 114300 w 577850"/>
              <a:gd name="connsiteY5" fmla="*/ 31750 h 765175"/>
              <a:gd name="connsiteX6" fmla="*/ 133350 w 577850"/>
              <a:gd name="connsiteY6" fmla="*/ 130175 h 765175"/>
              <a:gd name="connsiteX7" fmla="*/ 187325 w 577850"/>
              <a:gd name="connsiteY7" fmla="*/ 215900 h 765175"/>
              <a:gd name="connsiteX8" fmla="*/ 263525 w 577850"/>
              <a:gd name="connsiteY8" fmla="*/ 206375 h 765175"/>
              <a:gd name="connsiteX9" fmla="*/ 304800 w 577850"/>
              <a:gd name="connsiteY9" fmla="*/ 149225 h 765175"/>
              <a:gd name="connsiteX10" fmla="*/ 406400 w 577850"/>
              <a:gd name="connsiteY10" fmla="*/ 241300 h 765175"/>
              <a:gd name="connsiteX11" fmla="*/ 555625 w 577850"/>
              <a:gd name="connsiteY11" fmla="*/ 231775 h 765175"/>
              <a:gd name="connsiteX12" fmla="*/ 555625 w 577850"/>
              <a:gd name="connsiteY12" fmla="*/ 368300 h 765175"/>
              <a:gd name="connsiteX13" fmla="*/ 523875 w 577850"/>
              <a:gd name="connsiteY13" fmla="*/ 425450 h 765175"/>
              <a:gd name="connsiteX14" fmla="*/ 577850 w 577850"/>
              <a:gd name="connsiteY14" fmla="*/ 628650 h 765175"/>
              <a:gd name="connsiteX15" fmla="*/ 508000 w 577850"/>
              <a:gd name="connsiteY15" fmla="*/ 606425 h 765175"/>
              <a:gd name="connsiteX16" fmla="*/ 476250 w 577850"/>
              <a:gd name="connsiteY16" fmla="*/ 666750 h 765175"/>
              <a:gd name="connsiteX17" fmla="*/ 422275 w 577850"/>
              <a:gd name="connsiteY17" fmla="*/ 650875 h 765175"/>
              <a:gd name="connsiteX18" fmla="*/ 403225 w 577850"/>
              <a:gd name="connsiteY18" fmla="*/ 714375 h 765175"/>
              <a:gd name="connsiteX19" fmla="*/ 282575 w 577850"/>
              <a:gd name="connsiteY19" fmla="*/ 685800 h 765175"/>
              <a:gd name="connsiteX20" fmla="*/ 263525 w 577850"/>
              <a:gd name="connsiteY20" fmla="*/ 758825 h 765175"/>
              <a:gd name="connsiteX21" fmla="*/ 222250 w 577850"/>
              <a:gd name="connsiteY21" fmla="*/ 752475 h 765175"/>
              <a:gd name="connsiteX22" fmla="*/ 222250 w 577850"/>
              <a:gd name="connsiteY22" fmla="*/ 765175 h 765175"/>
              <a:gd name="connsiteX23" fmla="*/ 111125 w 577850"/>
              <a:gd name="connsiteY23" fmla="*/ 742950 h 765175"/>
              <a:gd name="connsiteX24" fmla="*/ 57150 w 577850"/>
              <a:gd name="connsiteY24" fmla="*/ 701675 h 765175"/>
              <a:gd name="connsiteX25" fmla="*/ 88900 w 577850"/>
              <a:gd name="connsiteY25" fmla="*/ 495300 h 765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77850" h="765175">
                <a:moveTo>
                  <a:pt x="88900" y="495300"/>
                </a:moveTo>
                <a:lnTo>
                  <a:pt x="15875" y="342900"/>
                </a:lnTo>
                <a:lnTo>
                  <a:pt x="88900" y="311150"/>
                </a:lnTo>
                <a:lnTo>
                  <a:pt x="0" y="196850"/>
                </a:lnTo>
                <a:lnTo>
                  <a:pt x="44450" y="0"/>
                </a:lnTo>
                <a:lnTo>
                  <a:pt x="114300" y="31750"/>
                </a:lnTo>
                <a:lnTo>
                  <a:pt x="133350" y="130175"/>
                </a:lnTo>
                <a:lnTo>
                  <a:pt x="187325" y="215900"/>
                </a:lnTo>
                <a:lnTo>
                  <a:pt x="263525" y="206375"/>
                </a:lnTo>
                <a:lnTo>
                  <a:pt x="304800" y="149225"/>
                </a:lnTo>
                <a:lnTo>
                  <a:pt x="406400" y="241300"/>
                </a:lnTo>
                <a:lnTo>
                  <a:pt x="555625" y="231775"/>
                </a:lnTo>
                <a:lnTo>
                  <a:pt x="555625" y="368300"/>
                </a:lnTo>
                <a:lnTo>
                  <a:pt x="523875" y="425450"/>
                </a:lnTo>
                <a:lnTo>
                  <a:pt x="577850" y="628650"/>
                </a:lnTo>
                <a:lnTo>
                  <a:pt x="508000" y="606425"/>
                </a:lnTo>
                <a:lnTo>
                  <a:pt x="476250" y="666750"/>
                </a:lnTo>
                <a:lnTo>
                  <a:pt x="422275" y="650875"/>
                </a:lnTo>
                <a:lnTo>
                  <a:pt x="403225" y="714375"/>
                </a:lnTo>
                <a:lnTo>
                  <a:pt x="282575" y="685800"/>
                </a:lnTo>
                <a:lnTo>
                  <a:pt x="263525" y="758825"/>
                </a:lnTo>
                <a:lnTo>
                  <a:pt x="222250" y="752475"/>
                </a:lnTo>
                <a:lnTo>
                  <a:pt x="222250" y="765175"/>
                </a:lnTo>
                <a:lnTo>
                  <a:pt x="111125" y="742950"/>
                </a:lnTo>
                <a:lnTo>
                  <a:pt x="57150" y="701675"/>
                </a:lnTo>
                <a:lnTo>
                  <a:pt x="88900" y="495300"/>
                </a:lnTo>
                <a:close/>
              </a:path>
            </a:pathLst>
          </a:custGeom>
          <a:solidFill>
            <a:srgbClr val="C4D79B"/>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en-US"/>
          </a:p>
        </p:txBody>
      </p:sp>
      <p:sp>
        <p:nvSpPr>
          <p:cNvPr id="1843" name="Portland, ME">
            <a:extLst>
              <a:ext uri="{FF2B5EF4-FFF2-40B4-BE49-F238E27FC236}">
                <a16:creationId xmlns:a16="http://schemas.microsoft.com/office/drawing/2014/main" xmlns="" id="{00000000-0008-0000-0000-000039030000}"/>
              </a:ext>
            </a:extLst>
          </p:cNvPr>
          <p:cNvSpPr/>
          <p:nvPr/>
        </p:nvSpPr>
        <p:spPr>
          <a:xfrm>
            <a:off x="10839803" y="3171479"/>
            <a:ext cx="96798" cy="141031"/>
          </a:xfrm>
          <a:custGeom>
            <a:avLst/>
            <a:gdLst>
              <a:gd name="connsiteX0" fmla="*/ 209550 w 714375"/>
              <a:gd name="connsiteY0" fmla="*/ 114300 h 1069975"/>
              <a:gd name="connsiteX1" fmla="*/ 187325 w 714375"/>
              <a:gd name="connsiteY1" fmla="*/ 184150 h 1069975"/>
              <a:gd name="connsiteX2" fmla="*/ 117475 w 714375"/>
              <a:gd name="connsiteY2" fmla="*/ 177800 h 1069975"/>
              <a:gd name="connsiteX3" fmla="*/ 73025 w 714375"/>
              <a:gd name="connsiteY3" fmla="*/ 266700 h 1069975"/>
              <a:gd name="connsiteX4" fmla="*/ 92075 w 714375"/>
              <a:gd name="connsiteY4" fmla="*/ 285750 h 1069975"/>
              <a:gd name="connsiteX5" fmla="*/ 50800 w 714375"/>
              <a:gd name="connsiteY5" fmla="*/ 327025 h 1069975"/>
              <a:gd name="connsiteX6" fmla="*/ 34925 w 714375"/>
              <a:gd name="connsiteY6" fmla="*/ 323850 h 1069975"/>
              <a:gd name="connsiteX7" fmla="*/ 38100 w 714375"/>
              <a:gd name="connsiteY7" fmla="*/ 352425 h 1069975"/>
              <a:gd name="connsiteX8" fmla="*/ 53975 w 714375"/>
              <a:gd name="connsiteY8" fmla="*/ 447675 h 1069975"/>
              <a:gd name="connsiteX9" fmla="*/ 15875 w 714375"/>
              <a:gd name="connsiteY9" fmla="*/ 482600 h 1069975"/>
              <a:gd name="connsiteX10" fmla="*/ 47625 w 714375"/>
              <a:gd name="connsiteY10" fmla="*/ 542925 h 1069975"/>
              <a:gd name="connsiteX11" fmla="*/ 0 w 714375"/>
              <a:gd name="connsiteY11" fmla="*/ 561975 h 1069975"/>
              <a:gd name="connsiteX12" fmla="*/ 92075 w 714375"/>
              <a:gd name="connsiteY12" fmla="*/ 790575 h 1069975"/>
              <a:gd name="connsiteX13" fmla="*/ 177800 w 714375"/>
              <a:gd name="connsiteY13" fmla="*/ 892175 h 1069975"/>
              <a:gd name="connsiteX14" fmla="*/ 276225 w 714375"/>
              <a:gd name="connsiteY14" fmla="*/ 920750 h 1069975"/>
              <a:gd name="connsiteX15" fmla="*/ 374650 w 714375"/>
              <a:gd name="connsiteY15" fmla="*/ 1003300 h 1069975"/>
              <a:gd name="connsiteX16" fmla="*/ 374650 w 714375"/>
              <a:gd name="connsiteY16" fmla="*/ 1054100 h 1069975"/>
              <a:gd name="connsiteX17" fmla="*/ 463550 w 714375"/>
              <a:gd name="connsiteY17" fmla="*/ 1069975 h 1069975"/>
              <a:gd name="connsiteX18" fmla="*/ 555625 w 714375"/>
              <a:gd name="connsiteY18" fmla="*/ 1003300 h 1069975"/>
              <a:gd name="connsiteX19" fmla="*/ 600075 w 714375"/>
              <a:gd name="connsiteY19" fmla="*/ 819150 h 1069975"/>
              <a:gd name="connsiteX20" fmla="*/ 581025 w 714375"/>
              <a:gd name="connsiteY20" fmla="*/ 828675 h 1069975"/>
              <a:gd name="connsiteX21" fmla="*/ 546100 w 714375"/>
              <a:gd name="connsiteY21" fmla="*/ 812800 h 1069975"/>
              <a:gd name="connsiteX22" fmla="*/ 565150 w 714375"/>
              <a:gd name="connsiteY22" fmla="*/ 679450 h 1069975"/>
              <a:gd name="connsiteX23" fmla="*/ 606425 w 714375"/>
              <a:gd name="connsiteY23" fmla="*/ 701675 h 1069975"/>
              <a:gd name="connsiteX24" fmla="*/ 603250 w 714375"/>
              <a:gd name="connsiteY24" fmla="*/ 615950 h 1069975"/>
              <a:gd name="connsiteX25" fmla="*/ 622300 w 714375"/>
              <a:gd name="connsiteY25" fmla="*/ 647700 h 1069975"/>
              <a:gd name="connsiteX26" fmla="*/ 660400 w 714375"/>
              <a:gd name="connsiteY26" fmla="*/ 600075 h 1069975"/>
              <a:gd name="connsiteX27" fmla="*/ 603250 w 714375"/>
              <a:gd name="connsiteY27" fmla="*/ 511175 h 1069975"/>
              <a:gd name="connsiteX28" fmla="*/ 568325 w 714375"/>
              <a:gd name="connsiteY28" fmla="*/ 527050 h 1069975"/>
              <a:gd name="connsiteX29" fmla="*/ 606425 w 714375"/>
              <a:gd name="connsiteY29" fmla="*/ 479425 h 1069975"/>
              <a:gd name="connsiteX30" fmla="*/ 558800 w 714375"/>
              <a:gd name="connsiteY30" fmla="*/ 441325 h 1069975"/>
              <a:gd name="connsiteX31" fmla="*/ 590550 w 714375"/>
              <a:gd name="connsiteY31" fmla="*/ 431800 h 1069975"/>
              <a:gd name="connsiteX32" fmla="*/ 568325 w 714375"/>
              <a:gd name="connsiteY32" fmla="*/ 304800 h 1069975"/>
              <a:gd name="connsiteX33" fmla="*/ 628650 w 714375"/>
              <a:gd name="connsiteY33" fmla="*/ 196850 h 1069975"/>
              <a:gd name="connsiteX34" fmla="*/ 654050 w 714375"/>
              <a:gd name="connsiteY34" fmla="*/ 228600 h 1069975"/>
              <a:gd name="connsiteX35" fmla="*/ 676275 w 714375"/>
              <a:gd name="connsiteY35" fmla="*/ 206375 h 1069975"/>
              <a:gd name="connsiteX36" fmla="*/ 714375 w 714375"/>
              <a:gd name="connsiteY36" fmla="*/ 127000 h 1069975"/>
              <a:gd name="connsiteX37" fmla="*/ 682625 w 714375"/>
              <a:gd name="connsiteY37" fmla="*/ 123825 h 1069975"/>
              <a:gd name="connsiteX38" fmla="*/ 704850 w 714375"/>
              <a:gd name="connsiteY38" fmla="*/ 38100 h 1069975"/>
              <a:gd name="connsiteX39" fmla="*/ 688975 w 714375"/>
              <a:gd name="connsiteY39" fmla="*/ 15875 h 1069975"/>
              <a:gd name="connsiteX40" fmla="*/ 619125 w 714375"/>
              <a:gd name="connsiteY40" fmla="*/ 0 h 1069975"/>
              <a:gd name="connsiteX41" fmla="*/ 600075 w 714375"/>
              <a:gd name="connsiteY41" fmla="*/ 50800 h 1069975"/>
              <a:gd name="connsiteX42" fmla="*/ 539750 w 714375"/>
              <a:gd name="connsiteY42" fmla="*/ 44450 h 1069975"/>
              <a:gd name="connsiteX43" fmla="*/ 527050 w 714375"/>
              <a:gd name="connsiteY43" fmla="*/ 101600 h 1069975"/>
              <a:gd name="connsiteX44" fmla="*/ 403225 w 714375"/>
              <a:gd name="connsiteY44" fmla="*/ 76200 h 1069975"/>
              <a:gd name="connsiteX45" fmla="*/ 384175 w 714375"/>
              <a:gd name="connsiteY45" fmla="*/ 146050 h 1069975"/>
              <a:gd name="connsiteX46" fmla="*/ 346075 w 714375"/>
              <a:gd name="connsiteY46" fmla="*/ 142875 h 1069975"/>
              <a:gd name="connsiteX47" fmla="*/ 346075 w 714375"/>
              <a:gd name="connsiteY47" fmla="*/ 149225 h 1069975"/>
              <a:gd name="connsiteX48" fmla="*/ 209550 w 714375"/>
              <a:gd name="connsiteY48" fmla="*/ 114300 h 106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14375" h="1069975">
                <a:moveTo>
                  <a:pt x="209550" y="114300"/>
                </a:moveTo>
                <a:lnTo>
                  <a:pt x="187325" y="184150"/>
                </a:lnTo>
                <a:lnTo>
                  <a:pt x="117475" y="177800"/>
                </a:lnTo>
                <a:lnTo>
                  <a:pt x="73025" y="266700"/>
                </a:lnTo>
                <a:lnTo>
                  <a:pt x="92075" y="285750"/>
                </a:lnTo>
                <a:lnTo>
                  <a:pt x="50800" y="327025"/>
                </a:lnTo>
                <a:lnTo>
                  <a:pt x="34925" y="323850"/>
                </a:lnTo>
                <a:lnTo>
                  <a:pt x="38100" y="352425"/>
                </a:lnTo>
                <a:lnTo>
                  <a:pt x="53975" y="447675"/>
                </a:lnTo>
                <a:lnTo>
                  <a:pt x="15875" y="482600"/>
                </a:lnTo>
                <a:lnTo>
                  <a:pt x="47625" y="542925"/>
                </a:lnTo>
                <a:lnTo>
                  <a:pt x="0" y="561975"/>
                </a:lnTo>
                <a:lnTo>
                  <a:pt x="92075" y="790575"/>
                </a:lnTo>
                <a:lnTo>
                  <a:pt x="177800" y="892175"/>
                </a:lnTo>
                <a:lnTo>
                  <a:pt x="276225" y="920750"/>
                </a:lnTo>
                <a:lnTo>
                  <a:pt x="374650" y="1003300"/>
                </a:lnTo>
                <a:lnTo>
                  <a:pt x="374650" y="1054100"/>
                </a:lnTo>
                <a:lnTo>
                  <a:pt x="463550" y="1069975"/>
                </a:lnTo>
                <a:lnTo>
                  <a:pt x="555625" y="1003300"/>
                </a:lnTo>
                <a:lnTo>
                  <a:pt x="600075" y="819150"/>
                </a:lnTo>
                <a:lnTo>
                  <a:pt x="581025" y="828675"/>
                </a:lnTo>
                <a:lnTo>
                  <a:pt x="546100" y="812800"/>
                </a:lnTo>
                <a:lnTo>
                  <a:pt x="565150" y="679450"/>
                </a:lnTo>
                <a:lnTo>
                  <a:pt x="606425" y="701675"/>
                </a:lnTo>
                <a:lnTo>
                  <a:pt x="603250" y="615950"/>
                </a:lnTo>
                <a:lnTo>
                  <a:pt x="622300" y="647700"/>
                </a:lnTo>
                <a:lnTo>
                  <a:pt x="660400" y="600075"/>
                </a:lnTo>
                <a:lnTo>
                  <a:pt x="603250" y="511175"/>
                </a:lnTo>
                <a:lnTo>
                  <a:pt x="568325" y="527050"/>
                </a:lnTo>
                <a:lnTo>
                  <a:pt x="606425" y="479425"/>
                </a:lnTo>
                <a:lnTo>
                  <a:pt x="558800" y="441325"/>
                </a:lnTo>
                <a:lnTo>
                  <a:pt x="590550" y="431800"/>
                </a:lnTo>
                <a:lnTo>
                  <a:pt x="568325" y="304800"/>
                </a:lnTo>
                <a:lnTo>
                  <a:pt x="628650" y="196850"/>
                </a:lnTo>
                <a:lnTo>
                  <a:pt x="654050" y="228600"/>
                </a:lnTo>
                <a:lnTo>
                  <a:pt x="676275" y="206375"/>
                </a:lnTo>
                <a:lnTo>
                  <a:pt x="714375" y="127000"/>
                </a:lnTo>
                <a:lnTo>
                  <a:pt x="682625" y="123825"/>
                </a:lnTo>
                <a:lnTo>
                  <a:pt x="704850" y="38100"/>
                </a:lnTo>
                <a:lnTo>
                  <a:pt x="688975" y="15875"/>
                </a:lnTo>
                <a:lnTo>
                  <a:pt x="619125" y="0"/>
                </a:lnTo>
                <a:lnTo>
                  <a:pt x="600075" y="50800"/>
                </a:lnTo>
                <a:lnTo>
                  <a:pt x="539750" y="44450"/>
                </a:lnTo>
                <a:lnTo>
                  <a:pt x="527050" y="101600"/>
                </a:lnTo>
                <a:lnTo>
                  <a:pt x="403225" y="76200"/>
                </a:lnTo>
                <a:lnTo>
                  <a:pt x="384175" y="146050"/>
                </a:lnTo>
                <a:lnTo>
                  <a:pt x="346075" y="142875"/>
                </a:lnTo>
                <a:lnTo>
                  <a:pt x="346075" y="149225"/>
                </a:lnTo>
                <a:lnTo>
                  <a:pt x="209550" y="114300"/>
                </a:lnTo>
                <a:close/>
              </a:path>
            </a:pathLst>
          </a:custGeom>
          <a:solidFill>
            <a:srgbClr val="DA9694"/>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en-US"/>
          </a:p>
        </p:txBody>
      </p:sp>
      <p:sp>
        <p:nvSpPr>
          <p:cNvPr id="1844" name="Haverhill, MA">
            <a:extLst>
              <a:ext uri="{FF2B5EF4-FFF2-40B4-BE49-F238E27FC236}">
                <a16:creationId xmlns:a16="http://schemas.microsoft.com/office/drawing/2014/main" xmlns="" id="{00000000-0008-0000-0000-00003A030000}"/>
              </a:ext>
            </a:extLst>
          </p:cNvPr>
          <p:cNvSpPr/>
          <p:nvPr/>
        </p:nvSpPr>
        <p:spPr>
          <a:xfrm>
            <a:off x="10844465" y="3398970"/>
            <a:ext cx="62892" cy="51180"/>
          </a:xfrm>
          <a:custGeom>
            <a:avLst/>
            <a:gdLst>
              <a:gd name="connsiteX0" fmla="*/ 53975 w 460375"/>
              <a:gd name="connsiteY0" fmla="*/ 9525 h 396875"/>
              <a:gd name="connsiteX1" fmla="*/ 44450 w 460375"/>
              <a:gd name="connsiteY1" fmla="*/ 63500 h 396875"/>
              <a:gd name="connsiteX2" fmla="*/ 47625 w 460375"/>
              <a:gd name="connsiteY2" fmla="*/ 104775 h 396875"/>
              <a:gd name="connsiteX3" fmla="*/ 0 w 460375"/>
              <a:gd name="connsiteY3" fmla="*/ 120650 h 396875"/>
              <a:gd name="connsiteX4" fmla="*/ 57150 w 460375"/>
              <a:gd name="connsiteY4" fmla="*/ 260350 h 396875"/>
              <a:gd name="connsiteX5" fmla="*/ 92075 w 460375"/>
              <a:gd name="connsiteY5" fmla="*/ 282575 h 396875"/>
              <a:gd name="connsiteX6" fmla="*/ 120650 w 460375"/>
              <a:gd name="connsiteY6" fmla="*/ 339725 h 396875"/>
              <a:gd name="connsiteX7" fmla="*/ 247650 w 460375"/>
              <a:gd name="connsiteY7" fmla="*/ 387350 h 396875"/>
              <a:gd name="connsiteX8" fmla="*/ 298450 w 460375"/>
              <a:gd name="connsiteY8" fmla="*/ 358775 h 396875"/>
              <a:gd name="connsiteX9" fmla="*/ 336550 w 460375"/>
              <a:gd name="connsiteY9" fmla="*/ 396875 h 396875"/>
              <a:gd name="connsiteX10" fmla="*/ 396875 w 460375"/>
              <a:gd name="connsiteY10" fmla="*/ 393700 h 396875"/>
              <a:gd name="connsiteX11" fmla="*/ 400050 w 460375"/>
              <a:gd name="connsiteY11" fmla="*/ 307975 h 396875"/>
              <a:gd name="connsiteX12" fmla="*/ 346075 w 460375"/>
              <a:gd name="connsiteY12" fmla="*/ 301625 h 396875"/>
              <a:gd name="connsiteX13" fmla="*/ 387350 w 460375"/>
              <a:gd name="connsiteY13" fmla="*/ 231775 h 396875"/>
              <a:gd name="connsiteX14" fmla="*/ 460375 w 460375"/>
              <a:gd name="connsiteY14" fmla="*/ 180975 h 396875"/>
              <a:gd name="connsiteX15" fmla="*/ 425450 w 460375"/>
              <a:gd name="connsiteY15" fmla="*/ 139700 h 396875"/>
              <a:gd name="connsiteX16" fmla="*/ 425450 w 460375"/>
              <a:gd name="connsiteY16" fmla="*/ 158750 h 396875"/>
              <a:gd name="connsiteX17" fmla="*/ 368300 w 460375"/>
              <a:gd name="connsiteY17" fmla="*/ 161925 h 396875"/>
              <a:gd name="connsiteX18" fmla="*/ 412750 w 460375"/>
              <a:gd name="connsiteY18" fmla="*/ 111125 h 396875"/>
              <a:gd name="connsiteX19" fmla="*/ 400050 w 460375"/>
              <a:gd name="connsiteY19" fmla="*/ 69850 h 396875"/>
              <a:gd name="connsiteX20" fmla="*/ 371475 w 460375"/>
              <a:gd name="connsiteY20" fmla="*/ 28575 h 396875"/>
              <a:gd name="connsiteX21" fmla="*/ 320675 w 460375"/>
              <a:gd name="connsiteY21" fmla="*/ 3175 h 396875"/>
              <a:gd name="connsiteX22" fmla="*/ 152400 w 460375"/>
              <a:gd name="connsiteY22" fmla="*/ 73025 h 396875"/>
              <a:gd name="connsiteX23" fmla="*/ 107950 w 460375"/>
              <a:gd name="connsiteY23" fmla="*/ 0 h 396875"/>
              <a:gd name="connsiteX24" fmla="*/ 53975 w 460375"/>
              <a:gd name="connsiteY24" fmla="*/ 9525 h 396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60375" h="396875">
                <a:moveTo>
                  <a:pt x="53975" y="9525"/>
                </a:moveTo>
                <a:lnTo>
                  <a:pt x="44450" y="63500"/>
                </a:lnTo>
                <a:lnTo>
                  <a:pt x="47625" y="104775"/>
                </a:lnTo>
                <a:lnTo>
                  <a:pt x="0" y="120650"/>
                </a:lnTo>
                <a:lnTo>
                  <a:pt x="57150" y="260350"/>
                </a:lnTo>
                <a:lnTo>
                  <a:pt x="92075" y="282575"/>
                </a:lnTo>
                <a:lnTo>
                  <a:pt x="120650" y="339725"/>
                </a:lnTo>
                <a:lnTo>
                  <a:pt x="247650" y="387350"/>
                </a:lnTo>
                <a:lnTo>
                  <a:pt x="298450" y="358775"/>
                </a:lnTo>
                <a:lnTo>
                  <a:pt x="336550" y="396875"/>
                </a:lnTo>
                <a:lnTo>
                  <a:pt x="396875" y="393700"/>
                </a:lnTo>
                <a:lnTo>
                  <a:pt x="400050" y="307975"/>
                </a:lnTo>
                <a:lnTo>
                  <a:pt x="346075" y="301625"/>
                </a:lnTo>
                <a:lnTo>
                  <a:pt x="387350" y="231775"/>
                </a:lnTo>
                <a:lnTo>
                  <a:pt x="460375" y="180975"/>
                </a:lnTo>
                <a:lnTo>
                  <a:pt x="425450" y="139700"/>
                </a:lnTo>
                <a:lnTo>
                  <a:pt x="425450" y="158750"/>
                </a:lnTo>
                <a:lnTo>
                  <a:pt x="368300" y="161925"/>
                </a:lnTo>
                <a:lnTo>
                  <a:pt x="412750" y="111125"/>
                </a:lnTo>
                <a:lnTo>
                  <a:pt x="400050" y="69850"/>
                </a:lnTo>
                <a:lnTo>
                  <a:pt x="371475" y="28575"/>
                </a:lnTo>
                <a:lnTo>
                  <a:pt x="320675" y="3175"/>
                </a:lnTo>
                <a:lnTo>
                  <a:pt x="152400" y="73025"/>
                </a:lnTo>
                <a:lnTo>
                  <a:pt x="107950" y="0"/>
                </a:lnTo>
                <a:lnTo>
                  <a:pt x="53975" y="9525"/>
                </a:lnTo>
                <a:close/>
              </a:path>
            </a:pathLst>
          </a:custGeom>
          <a:solidFill>
            <a:srgbClr val="76933C"/>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endParaRPr lang="en-US"/>
          </a:p>
        </p:txBody>
      </p:sp>
      <p:sp>
        <p:nvSpPr>
          <p:cNvPr id="1845" name="Idaho Falls, ID">
            <a:extLst>
              <a:ext uri="{FF2B5EF4-FFF2-40B4-BE49-F238E27FC236}">
                <a16:creationId xmlns:a16="http://schemas.microsoft.com/office/drawing/2014/main" xmlns="" id="{00000000-0008-0000-0000-000053060000}"/>
              </a:ext>
            </a:extLst>
          </p:cNvPr>
          <p:cNvSpPr>
            <a:spLocks/>
          </p:cNvSpPr>
          <p:nvPr/>
        </p:nvSpPr>
        <p:spPr bwMode="auto">
          <a:xfrm>
            <a:off x="4997208" y="3743824"/>
            <a:ext cx="375808" cy="269153"/>
          </a:xfrm>
          <a:custGeom>
            <a:avLst/>
            <a:gdLst>
              <a:gd name="connsiteX0" fmla="*/ 69850 w 374650"/>
              <a:gd name="connsiteY0" fmla="*/ 0 h 273050"/>
              <a:gd name="connsiteX1" fmla="*/ 73025 w 374650"/>
              <a:gd name="connsiteY1" fmla="*/ 0 h 273050"/>
              <a:gd name="connsiteX2" fmla="*/ 76200 w 374650"/>
              <a:gd name="connsiteY2" fmla="*/ 0 h 273050"/>
              <a:gd name="connsiteX3" fmla="*/ 79375 w 374650"/>
              <a:gd name="connsiteY3" fmla="*/ 0 h 273050"/>
              <a:gd name="connsiteX4" fmla="*/ 82550 w 374650"/>
              <a:gd name="connsiteY4" fmla="*/ 0 h 273050"/>
              <a:gd name="connsiteX5" fmla="*/ 85725 w 374650"/>
              <a:gd name="connsiteY5" fmla="*/ 0 h 273050"/>
              <a:gd name="connsiteX6" fmla="*/ 85725 w 374650"/>
              <a:gd name="connsiteY6" fmla="*/ 3175 h 273050"/>
              <a:gd name="connsiteX7" fmla="*/ 88900 w 374650"/>
              <a:gd name="connsiteY7" fmla="*/ 3175 h 273050"/>
              <a:gd name="connsiteX8" fmla="*/ 92075 w 374650"/>
              <a:gd name="connsiteY8" fmla="*/ 3175 h 273050"/>
              <a:gd name="connsiteX9" fmla="*/ 98425 w 374650"/>
              <a:gd name="connsiteY9" fmla="*/ 3175 h 273050"/>
              <a:gd name="connsiteX10" fmla="*/ 101600 w 374650"/>
              <a:gd name="connsiteY10" fmla="*/ 3175 h 273050"/>
              <a:gd name="connsiteX11" fmla="*/ 107950 w 374650"/>
              <a:gd name="connsiteY11" fmla="*/ 3175 h 273050"/>
              <a:gd name="connsiteX12" fmla="*/ 107950 w 374650"/>
              <a:gd name="connsiteY12" fmla="*/ 6350 h 273050"/>
              <a:gd name="connsiteX13" fmla="*/ 111125 w 374650"/>
              <a:gd name="connsiteY13" fmla="*/ 6350 h 273050"/>
              <a:gd name="connsiteX14" fmla="*/ 114300 w 374650"/>
              <a:gd name="connsiteY14" fmla="*/ 6350 h 273050"/>
              <a:gd name="connsiteX15" fmla="*/ 120650 w 374650"/>
              <a:gd name="connsiteY15" fmla="*/ 6350 h 273050"/>
              <a:gd name="connsiteX16" fmla="*/ 123825 w 374650"/>
              <a:gd name="connsiteY16" fmla="*/ 6350 h 273050"/>
              <a:gd name="connsiteX17" fmla="*/ 127000 w 374650"/>
              <a:gd name="connsiteY17" fmla="*/ 6350 h 273050"/>
              <a:gd name="connsiteX18" fmla="*/ 127000 w 374650"/>
              <a:gd name="connsiteY18" fmla="*/ 9525 h 273050"/>
              <a:gd name="connsiteX19" fmla="*/ 127000 w 374650"/>
              <a:gd name="connsiteY19" fmla="*/ 15875 h 273050"/>
              <a:gd name="connsiteX20" fmla="*/ 123825 w 374650"/>
              <a:gd name="connsiteY20" fmla="*/ 19050 h 273050"/>
              <a:gd name="connsiteX21" fmla="*/ 127000 w 374650"/>
              <a:gd name="connsiteY21" fmla="*/ 25400 h 273050"/>
              <a:gd name="connsiteX22" fmla="*/ 123825 w 374650"/>
              <a:gd name="connsiteY22" fmla="*/ 25400 h 273050"/>
              <a:gd name="connsiteX23" fmla="*/ 123825 w 374650"/>
              <a:gd name="connsiteY23" fmla="*/ 28575 h 273050"/>
              <a:gd name="connsiteX24" fmla="*/ 123825 w 374650"/>
              <a:gd name="connsiteY24" fmla="*/ 34925 h 273050"/>
              <a:gd name="connsiteX25" fmla="*/ 123825 w 374650"/>
              <a:gd name="connsiteY25" fmla="*/ 41275 h 273050"/>
              <a:gd name="connsiteX26" fmla="*/ 123825 w 374650"/>
              <a:gd name="connsiteY26" fmla="*/ 44450 h 273050"/>
              <a:gd name="connsiteX27" fmla="*/ 123825 w 374650"/>
              <a:gd name="connsiteY27" fmla="*/ 47625 h 273050"/>
              <a:gd name="connsiteX28" fmla="*/ 120650 w 374650"/>
              <a:gd name="connsiteY28" fmla="*/ 47625 h 273050"/>
              <a:gd name="connsiteX29" fmla="*/ 120650 w 374650"/>
              <a:gd name="connsiteY29" fmla="*/ 50800 h 273050"/>
              <a:gd name="connsiteX30" fmla="*/ 120650 w 374650"/>
              <a:gd name="connsiteY30" fmla="*/ 53975 h 273050"/>
              <a:gd name="connsiteX31" fmla="*/ 120650 w 374650"/>
              <a:gd name="connsiteY31" fmla="*/ 57150 h 273050"/>
              <a:gd name="connsiteX32" fmla="*/ 133350 w 374650"/>
              <a:gd name="connsiteY32" fmla="*/ 60325 h 273050"/>
              <a:gd name="connsiteX33" fmla="*/ 136525 w 374650"/>
              <a:gd name="connsiteY33" fmla="*/ 60325 h 273050"/>
              <a:gd name="connsiteX34" fmla="*/ 142875 w 374650"/>
              <a:gd name="connsiteY34" fmla="*/ 60325 h 273050"/>
              <a:gd name="connsiteX35" fmla="*/ 146050 w 374650"/>
              <a:gd name="connsiteY35" fmla="*/ 60325 h 273050"/>
              <a:gd name="connsiteX36" fmla="*/ 149225 w 374650"/>
              <a:gd name="connsiteY36" fmla="*/ 60325 h 273050"/>
              <a:gd name="connsiteX37" fmla="*/ 152400 w 374650"/>
              <a:gd name="connsiteY37" fmla="*/ 63500 h 273050"/>
              <a:gd name="connsiteX38" fmla="*/ 155575 w 374650"/>
              <a:gd name="connsiteY38" fmla="*/ 63500 h 273050"/>
              <a:gd name="connsiteX39" fmla="*/ 158750 w 374650"/>
              <a:gd name="connsiteY39" fmla="*/ 63500 h 273050"/>
              <a:gd name="connsiteX40" fmla="*/ 161925 w 374650"/>
              <a:gd name="connsiteY40" fmla="*/ 63500 h 273050"/>
              <a:gd name="connsiteX41" fmla="*/ 161925 w 374650"/>
              <a:gd name="connsiteY41" fmla="*/ 57150 h 273050"/>
              <a:gd name="connsiteX42" fmla="*/ 161925 w 374650"/>
              <a:gd name="connsiteY42" fmla="*/ 53975 h 273050"/>
              <a:gd name="connsiteX43" fmla="*/ 161925 w 374650"/>
              <a:gd name="connsiteY43" fmla="*/ 50800 h 273050"/>
              <a:gd name="connsiteX44" fmla="*/ 165100 w 374650"/>
              <a:gd name="connsiteY44" fmla="*/ 47625 h 273050"/>
              <a:gd name="connsiteX45" fmla="*/ 168275 w 374650"/>
              <a:gd name="connsiteY45" fmla="*/ 47625 h 273050"/>
              <a:gd name="connsiteX46" fmla="*/ 171450 w 374650"/>
              <a:gd name="connsiteY46" fmla="*/ 47625 h 273050"/>
              <a:gd name="connsiteX47" fmla="*/ 174625 w 374650"/>
              <a:gd name="connsiteY47" fmla="*/ 47625 h 273050"/>
              <a:gd name="connsiteX48" fmla="*/ 177800 w 374650"/>
              <a:gd name="connsiteY48" fmla="*/ 47625 h 273050"/>
              <a:gd name="connsiteX49" fmla="*/ 180975 w 374650"/>
              <a:gd name="connsiteY49" fmla="*/ 47625 h 273050"/>
              <a:gd name="connsiteX50" fmla="*/ 180975 w 374650"/>
              <a:gd name="connsiteY50" fmla="*/ 50800 h 273050"/>
              <a:gd name="connsiteX51" fmla="*/ 187325 w 374650"/>
              <a:gd name="connsiteY51" fmla="*/ 50800 h 273050"/>
              <a:gd name="connsiteX52" fmla="*/ 190500 w 374650"/>
              <a:gd name="connsiteY52" fmla="*/ 50800 h 273050"/>
              <a:gd name="connsiteX53" fmla="*/ 193675 w 374650"/>
              <a:gd name="connsiteY53" fmla="*/ 50800 h 273050"/>
              <a:gd name="connsiteX54" fmla="*/ 196850 w 374650"/>
              <a:gd name="connsiteY54" fmla="*/ 50800 h 273050"/>
              <a:gd name="connsiteX55" fmla="*/ 203200 w 374650"/>
              <a:gd name="connsiteY55" fmla="*/ 53975 h 273050"/>
              <a:gd name="connsiteX56" fmla="*/ 206375 w 374650"/>
              <a:gd name="connsiteY56" fmla="*/ 53975 h 273050"/>
              <a:gd name="connsiteX57" fmla="*/ 209550 w 374650"/>
              <a:gd name="connsiteY57" fmla="*/ 53975 h 273050"/>
              <a:gd name="connsiteX58" fmla="*/ 212725 w 374650"/>
              <a:gd name="connsiteY58" fmla="*/ 53975 h 273050"/>
              <a:gd name="connsiteX59" fmla="*/ 219075 w 374650"/>
              <a:gd name="connsiteY59" fmla="*/ 53975 h 273050"/>
              <a:gd name="connsiteX60" fmla="*/ 222250 w 374650"/>
              <a:gd name="connsiteY60" fmla="*/ 53975 h 273050"/>
              <a:gd name="connsiteX61" fmla="*/ 225425 w 374650"/>
              <a:gd name="connsiteY61" fmla="*/ 57150 h 273050"/>
              <a:gd name="connsiteX62" fmla="*/ 228600 w 374650"/>
              <a:gd name="connsiteY62" fmla="*/ 57150 h 273050"/>
              <a:gd name="connsiteX63" fmla="*/ 234950 w 374650"/>
              <a:gd name="connsiteY63" fmla="*/ 57150 h 273050"/>
              <a:gd name="connsiteX64" fmla="*/ 238125 w 374650"/>
              <a:gd name="connsiteY64" fmla="*/ 57150 h 273050"/>
              <a:gd name="connsiteX65" fmla="*/ 234950 w 374650"/>
              <a:gd name="connsiteY65" fmla="*/ 60325 h 273050"/>
              <a:gd name="connsiteX66" fmla="*/ 234950 w 374650"/>
              <a:gd name="connsiteY66" fmla="*/ 63500 h 273050"/>
              <a:gd name="connsiteX67" fmla="*/ 234950 w 374650"/>
              <a:gd name="connsiteY67" fmla="*/ 66675 h 273050"/>
              <a:gd name="connsiteX68" fmla="*/ 234950 w 374650"/>
              <a:gd name="connsiteY68" fmla="*/ 69850 h 273050"/>
              <a:gd name="connsiteX69" fmla="*/ 234950 w 374650"/>
              <a:gd name="connsiteY69" fmla="*/ 73025 h 273050"/>
              <a:gd name="connsiteX70" fmla="*/ 238125 w 374650"/>
              <a:gd name="connsiteY70" fmla="*/ 73025 h 273050"/>
              <a:gd name="connsiteX71" fmla="*/ 241300 w 374650"/>
              <a:gd name="connsiteY71" fmla="*/ 73025 h 273050"/>
              <a:gd name="connsiteX72" fmla="*/ 244475 w 374650"/>
              <a:gd name="connsiteY72" fmla="*/ 73025 h 273050"/>
              <a:gd name="connsiteX73" fmla="*/ 247650 w 374650"/>
              <a:gd name="connsiteY73" fmla="*/ 76200 h 273050"/>
              <a:gd name="connsiteX74" fmla="*/ 254000 w 374650"/>
              <a:gd name="connsiteY74" fmla="*/ 76200 h 273050"/>
              <a:gd name="connsiteX75" fmla="*/ 257175 w 374650"/>
              <a:gd name="connsiteY75" fmla="*/ 76200 h 273050"/>
              <a:gd name="connsiteX76" fmla="*/ 257175 w 374650"/>
              <a:gd name="connsiteY76" fmla="*/ 82550 h 273050"/>
              <a:gd name="connsiteX77" fmla="*/ 257175 w 374650"/>
              <a:gd name="connsiteY77" fmla="*/ 85725 h 273050"/>
              <a:gd name="connsiteX78" fmla="*/ 257175 w 374650"/>
              <a:gd name="connsiteY78" fmla="*/ 88900 h 273050"/>
              <a:gd name="connsiteX79" fmla="*/ 257175 w 374650"/>
              <a:gd name="connsiteY79" fmla="*/ 95250 h 273050"/>
              <a:gd name="connsiteX80" fmla="*/ 254000 w 374650"/>
              <a:gd name="connsiteY80" fmla="*/ 98425 h 273050"/>
              <a:gd name="connsiteX81" fmla="*/ 254000 w 374650"/>
              <a:gd name="connsiteY81" fmla="*/ 101600 h 273050"/>
              <a:gd name="connsiteX82" fmla="*/ 254000 w 374650"/>
              <a:gd name="connsiteY82" fmla="*/ 104775 h 273050"/>
              <a:gd name="connsiteX83" fmla="*/ 254000 w 374650"/>
              <a:gd name="connsiteY83" fmla="*/ 107950 h 273050"/>
              <a:gd name="connsiteX84" fmla="*/ 254000 w 374650"/>
              <a:gd name="connsiteY84" fmla="*/ 111125 h 273050"/>
              <a:gd name="connsiteX85" fmla="*/ 250825 w 374650"/>
              <a:gd name="connsiteY85" fmla="*/ 114300 h 273050"/>
              <a:gd name="connsiteX86" fmla="*/ 254000 w 374650"/>
              <a:gd name="connsiteY86" fmla="*/ 117475 h 273050"/>
              <a:gd name="connsiteX87" fmla="*/ 254000 w 374650"/>
              <a:gd name="connsiteY87" fmla="*/ 120650 h 273050"/>
              <a:gd name="connsiteX88" fmla="*/ 257175 w 374650"/>
              <a:gd name="connsiteY88" fmla="*/ 120650 h 273050"/>
              <a:gd name="connsiteX89" fmla="*/ 257175 w 374650"/>
              <a:gd name="connsiteY89" fmla="*/ 117475 h 273050"/>
              <a:gd name="connsiteX90" fmla="*/ 260350 w 374650"/>
              <a:gd name="connsiteY90" fmla="*/ 117475 h 273050"/>
              <a:gd name="connsiteX91" fmla="*/ 263525 w 374650"/>
              <a:gd name="connsiteY91" fmla="*/ 117475 h 273050"/>
              <a:gd name="connsiteX92" fmla="*/ 263525 w 374650"/>
              <a:gd name="connsiteY92" fmla="*/ 120650 h 273050"/>
              <a:gd name="connsiteX93" fmla="*/ 263525 w 374650"/>
              <a:gd name="connsiteY93" fmla="*/ 123825 h 273050"/>
              <a:gd name="connsiteX94" fmla="*/ 266700 w 374650"/>
              <a:gd name="connsiteY94" fmla="*/ 123825 h 273050"/>
              <a:gd name="connsiteX95" fmla="*/ 266700 w 374650"/>
              <a:gd name="connsiteY95" fmla="*/ 127000 h 273050"/>
              <a:gd name="connsiteX96" fmla="*/ 269875 w 374650"/>
              <a:gd name="connsiteY96" fmla="*/ 127000 h 273050"/>
              <a:gd name="connsiteX97" fmla="*/ 273050 w 374650"/>
              <a:gd name="connsiteY97" fmla="*/ 127000 h 273050"/>
              <a:gd name="connsiteX98" fmla="*/ 273050 w 374650"/>
              <a:gd name="connsiteY98" fmla="*/ 130175 h 273050"/>
              <a:gd name="connsiteX99" fmla="*/ 276225 w 374650"/>
              <a:gd name="connsiteY99" fmla="*/ 130175 h 273050"/>
              <a:gd name="connsiteX100" fmla="*/ 276225 w 374650"/>
              <a:gd name="connsiteY100" fmla="*/ 133350 h 273050"/>
              <a:gd name="connsiteX101" fmla="*/ 279400 w 374650"/>
              <a:gd name="connsiteY101" fmla="*/ 133350 h 273050"/>
              <a:gd name="connsiteX102" fmla="*/ 279400 w 374650"/>
              <a:gd name="connsiteY102" fmla="*/ 136525 h 273050"/>
              <a:gd name="connsiteX103" fmla="*/ 279400 w 374650"/>
              <a:gd name="connsiteY103" fmla="*/ 139700 h 273050"/>
              <a:gd name="connsiteX104" fmla="*/ 282575 w 374650"/>
              <a:gd name="connsiteY104" fmla="*/ 139700 h 273050"/>
              <a:gd name="connsiteX105" fmla="*/ 285750 w 374650"/>
              <a:gd name="connsiteY105" fmla="*/ 139700 h 273050"/>
              <a:gd name="connsiteX106" fmla="*/ 292100 w 374650"/>
              <a:gd name="connsiteY106" fmla="*/ 142875 h 273050"/>
              <a:gd name="connsiteX107" fmla="*/ 298450 w 374650"/>
              <a:gd name="connsiteY107" fmla="*/ 142875 h 273050"/>
              <a:gd name="connsiteX108" fmla="*/ 298450 w 374650"/>
              <a:gd name="connsiteY108" fmla="*/ 146050 h 273050"/>
              <a:gd name="connsiteX109" fmla="*/ 298450 w 374650"/>
              <a:gd name="connsiteY109" fmla="*/ 149225 h 273050"/>
              <a:gd name="connsiteX110" fmla="*/ 304800 w 374650"/>
              <a:gd name="connsiteY110" fmla="*/ 149225 h 273050"/>
              <a:gd name="connsiteX111" fmla="*/ 307975 w 374650"/>
              <a:gd name="connsiteY111" fmla="*/ 152400 h 273050"/>
              <a:gd name="connsiteX112" fmla="*/ 311150 w 374650"/>
              <a:gd name="connsiteY112" fmla="*/ 149225 h 273050"/>
              <a:gd name="connsiteX113" fmla="*/ 314325 w 374650"/>
              <a:gd name="connsiteY113" fmla="*/ 152400 h 273050"/>
              <a:gd name="connsiteX114" fmla="*/ 317500 w 374650"/>
              <a:gd name="connsiteY114" fmla="*/ 152400 h 273050"/>
              <a:gd name="connsiteX115" fmla="*/ 323850 w 374650"/>
              <a:gd name="connsiteY115" fmla="*/ 152400 h 273050"/>
              <a:gd name="connsiteX116" fmla="*/ 327025 w 374650"/>
              <a:gd name="connsiteY116" fmla="*/ 152400 h 273050"/>
              <a:gd name="connsiteX117" fmla="*/ 330200 w 374650"/>
              <a:gd name="connsiteY117" fmla="*/ 155575 h 273050"/>
              <a:gd name="connsiteX118" fmla="*/ 333375 w 374650"/>
              <a:gd name="connsiteY118" fmla="*/ 152400 h 273050"/>
              <a:gd name="connsiteX119" fmla="*/ 339725 w 374650"/>
              <a:gd name="connsiteY119" fmla="*/ 155575 h 273050"/>
              <a:gd name="connsiteX120" fmla="*/ 342900 w 374650"/>
              <a:gd name="connsiteY120" fmla="*/ 155575 h 273050"/>
              <a:gd name="connsiteX121" fmla="*/ 346075 w 374650"/>
              <a:gd name="connsiteY121" fmla="*/ 155575 h 273050"/>
              <a:gd name="connsiteX122" fmla="*/ 349250 w 374650"/>
              <a:gd name="connsiteY122" fmla="*/ 155575 h 273050"/>
              <a:gd name="connsiteX123" fmla="*/ 349250 w 374650"/>
              <a:gd name="connsiteY123" fmla="*/ 158750 h 273050"/>
              <a:gd name="connsiteX124" fmla="*/ 352425 w 374650"/>
              <a:gd name="connsiteY124" fmla="*/ 158750 h 273050"/>
              <a:gd name="connsiteX125" fmla="*/ 352425 w 374650"/>
              <a:gd name="connsiteY125" fmla="*/ 165100 h 273050"/>
              <a:gd name="connsiteX126" fmla="*/ 352425 w 374650"/>
              <a:gd name="connsiteY126" fmla="*/ 168275 h 273050"/>
              <a:gd name="connsiteX127" fmla="*/ 352425 w 374650"/>
              <a:gd name="connsiteY127" fmla="*/ 171450 h 273050"/>
              <a:gd name="connsiteX128" fmla="*/ 358775 w 374650"/>
              <a:gd name="connsiteY128" fmla="*/ 171450 h 273050"/>
              <a:gd name="connsiteX129" fmla="*/ 358775 w 374650"/>
              <a:gd name="connsiteY129" fmla="*/ 174625 h 273050"/>
              <a:gd name="connsiteX130" fmla="*/ 361950 w 374650"/>
              <a:gd name="connsiteY130" fmla="*/ 174625 h 273050"/>
              <a:gd name="connsiteX131" fmla="*/ 365125 w 374650"/>
              <a:gd name="connsiteY131" fmla="*/ 174625 h 273050"/>
              <a:gd name="connsiteX132" fmla="*/ 365125 w 374650"/>
              <a:gd name="connsiteY132" fmla="*/ 177800 h 273050"/>
              <a:gd name="connsiteX133" fmla="*/ 371475 w 374650"/>
              <a:gd name="connsiteY133" fmla="*/ 177800 h 273050"/>
              <a:gd name="connsiteX134" fmla="*/ 374650 w 374650"/>
              <a:gd name="connsiteY134" fmla="*/ 177800 h 273050"/>
              <a:gd name="connsiteX135" fmla="*/ 374650 w 374650"/>
              <a:gd name="connsiteY135" fmla="*/ 180975 h 273050"/>
              <a:gd name="connsiteX136" fmla="*/ 374650 w 374650"/>
              <a:gd name="connsiteY136" fmla="*/ 187325 h 273050"/>
              <a:gd name="connsiteX137" fmla="*/ 371475 w 374650"/>
              <a:gd name="connsiteY137" fmla="*/ 206375 h 273050"/>
              <a:gd name="connsiteX138" fmla="*/ 371475 w 374650"/>
              <a:gd name="connsiteY138" fmla="*/ 209550 h 273050"/>
              <a:gd name="connsiteX139" fmla="*/ 371475 w 374650"/>
              <a:gd name="connsiteY139" fmla="*/ 212725 h 273050"/>
              <a:gd name="connsiteX140" fmla="*/ 371475 w 374650"/>
              <a:gd name="connsiteY140" fmla="*/ 219075 h 273050"/>
              <a:gd name="connsiteX141" fmla="*/ 368300 w 374650"/>
              <a:gd name="connsiteY141" fmla="*/ 231775 h 273050"/>
              <a:gd name="connsiteX142" fmla="*/ 365125 w 374650"/>
              <a:gd name="connsiteY142" fmla="*/ 244475 h 273050"/>
              <a:gd name="connsiteX143" fmla="*/ 365125 w 374650"/>
              <a:gd name="connsiteY143" fmla="*/ 250825 h 273050"/>
              <a:gd name="connsiteX144" fmla="*/ 365125 w 374650"/>
              <a:gd name="connsiteY144" fmla="*/ 257175 h 273050"/>
              <a:gd name="connsiteX145" fmla="*/ 365125 w 374650"/>
              <a:gd name="connsiteY145" fmla="*/ 260350 h 273050"/>
              <a:gd name="connsiteX146" fmla="*/ 361950 w 374650"/>
              <a:gd name="connsiteY146" fmla="*/ 273050 h 273050"/>
              <a:gd name="connsiteX147" fmla="*/ 358775 w 374650"/>
              <a:gd name="connsiteY147" fmla="*/ 273050 h 273050"/>
              <a:gd name="connsiteX148" fmla="*/ 355600 w 374650"/>
              <a:gd name="connsiteY148" fmla="*/ 273050 h 273050"/>
              <a:gd name="connsiteX149" fmla="*/ 352425 w 374650"/>
              <a:gd name="connsiteY149" fmla="*/ 273050 h 273050"/>
              <a:gd name="connsiteX150" fmla="*/ 342900 w 374650"/>
              <a:gd name="connsiteY150" fmla="*/ 273050 h 273050"/>
              <a:gd name="connsiteX151" fmla="*/ 339725 w 374650"/>
              <a:gd name="connsiteY151" fmla="*/ 273050 h 273050"/>
              <a:gd name="connsiteX152" fmla="*/ 336550 w 374650"/>
              <a:gd name="connsiteY152" fmla="*/ 269875 h 273050"/>
              <a:gd name="connsiteX153" fmla="*/ 333375 w 374650"/>
              <a:gd name="connsiteY153" fmla="*/ 269875 h 273050"/>
              <a:gd name="connsiteX154" fmla="*/ 327025 w 374650"/>
              <a:gd name="connsiteY154" fmla="*/ 269875 h 273050"/>
              <a:gd name="connsiteX155" fmla="*/ 323850 w 374650"/>
              <a:gd name="connsiteY155" fmla="*/ 269875 h 273050"/>
              <a:gd name="connsiteX156" fmla="*/ 320675 w 374650"/>
              <a:gd name="connsiteY156" fmla="*/ 269875 h 273050"/>
              <a:gd name="connsiteX157" fmla="*/ 317500 w 374650"/>
              <a:gd name="connsiteY157" fmla="*/ 266700 h 273050"/>
              <a:gd name="connsiteX158" fmla="*/ 311150 w 374650"/>
              <a:gd name="connsiteY158" fmla="*/ 266700 h 273050"/>
              <a:gd name="connsiteX159" fmla="*/ 307975 w 374650"/>
              <a:gd name="connsiteY159" fmla="*/ 266700 h 273050"/>
              <a:gd name="connsiteX160" fmla="*/ 301625 w 374650"/>
              <a:gd name="connsiteY160" fmla="*/ 266700 h 273050"/>
              <a:gd name="connsiteX161" fmla="*/ 298450 w 374650"/>
              <a:gd name="connsiteY161" fmla="*/ 266700 h 273050"/>
              <a:gd name="connsiteX162" fmla="*/ 295275 w 374650"/>
              <a:gd name="connsiteY162" fmla="*/ 266700 h 273050"/>
              <a:gd name="connsiteX163" fmla="*/ 292100 w 374650"/>
              <a:gd name="connsiteY163" fmla="*/ 263525 h 273050"/>
              <a:gd name="connsiteX164" fmla="*/ 288925 w 374650"/>
              <a:gd name="connsiteY164" fmla="*/ 263525 h 273050"/>
              <a:gd name="connsiteX165" fmla="*/ 288925 w 374650"/>
              <a:gd name="connsiteY165" fmla="*/ 260350 h 273050"/>
              <a:gd name="connsiteX166" fmla="*/ 288925 w 374650"/>
              <a:gd name="connsiteY166" fmla="*/ 257175 h 273050"/>
              <a:gd name="connsiteX167" fmla="*/ 288925 w 374650"/>
              <a:gd name="connsiteY167" fmla="*/ 250825 h 273050"/>
              <a:gd name="connsiteX168" fmla="*/ 288925 w 374650"/>
              <a:gd name="connsiteY168" fmla="*/ 247650 h 273050"/>
              <a:gd name="connsiteX169" fmla="*/ 288925 w 374650"/>
              <a:gd name="connsiteY169" fmla="*/ 244475 h 273050"/>
              <a:gd name="connsiteX170" fmla="*/ 288925 w 374650"/>
              <a:gd name="connsiteY170" fmla="*/ 241300 h 273050"/>
              <a:gd name="connsiteX171" fmla="*/ 292100 w 374650"/>
              <a:gd name="connsiteY171" fmla="*/ 238125 h 273050"/>
              <a:gd name="connsiteX172" fmla="*/ 292100 w 374650"/>
              <a:gd name="connsiteY172" fmla="*/ 234950 h 273050"/>
              <a:gd name="connsiteX173" fmla="*/ 292100 w 374650"/>
              <a:gd name="connsiteY173" fmla="*/ 231775 h 273050"/>
              <a:gd name="connsiteX174" fmla="*/ 292100 w 374650"/>
              <a:gd name="connsiteY174" fmla="*/ 228600 h 273050"/>
              <a:gd name="connsiteX175" fmla="*/ 292100 w 374650"/>
              <a:gd name="connsiteY175" fmla="*/ 225425 h 273050"/>
              <a:gd name="connsiteX176" fmla="*/ 292100 w 374650"/>
              <a:gd name="connsiteY176" fmla="*/ 219075 h 273050"/>
              <a:gd name="connsiteX177" fmla="*/ 295275 w 374650"/>
              <a:gd name="connsiteY177" fmla="*/ 219075 h 273050"/>
              <a:gd name="connsiteX178" fmla="*/ 295275 w 374650"/>
              <a:gd name="connsiteY178" fmla="*/ 215900 h 273050"/>
              <a:gd name="connsiteX179" fmla="*/ 292100 w 374650"/>
              <a:gd name="connsiteY179" fmla="*/ 215900 h 273050"/>
              <a:gd name="connsiteX180" fmla="*/ 292100 w 374650"/>
              <a:gd name="connsiteY180" fmla="*/ 212725 h 273050"/>
              <a:gd name="connsiteX181" fmla="*/ 288925 w 374650"/>
              <a:gd name="connsiteY181" fmla="*/ 212725 h 273050"/>
              <a:gd name="connsiteX182" fmla="*/ 285750 w 374650"/>
              <a:gd name="connsiteY182" fmla="*/ 212725 h 273050"/>
              <a:gd name="connsiteX183" fmla="*/ 282575 w 374650"/>
              <a:gd name="connsiteY183" fmla="*/ 212725 h 273050"/>
              <a:gd name="connsiteX184" fmla="*/ 279400 w 374650"/>
              <a:gd name="connsiteY184" fmla="*/ 212725 h 273050"/>
              <a:gd name="connsiteX185" fmla="*/ 276225 w 374650"/>
              <a:gd name="connsiteY185" fmla="*/ 212725 h 273050"/>
              <a:gd name="connsiteX186" fmla="*/ 273050 w 374650"/>
              <a:gd name="connsiteY186" fmla="*/ 212725 h 273050"/>
              <a:gd name="connsiteX187" fmla="*/ 269875 w 374650"/>
              <a:gd name="connsiteY187" fmla="*/ 212725 h 273050"/>
              <a:gd name="connsiteX188" fmla="*/ 269875 w 374650"/>
              <a:gd name="connsiteY188" fmla="*/ 209550 h 273050"/>
              <a:gd name="connsiteX189" fmla="*/ 266700 w 374650"/>
              <a:gd name="connsiteY189" fmla="*/ 209550 h 273050"/>
              <a:gd name="connsiteX190" fmla="*/ 263525 w 374650"/>
              <a:gd name="connsiteY190" fmla="*/ 209550 h 273050"/>
              <a:gd name="connsiteX191" fmla="*/ 263525 w 374650"/>
              <a:gd name="connsiteY191" fmla="*/ 206375 h 273050"/>
              <a:gd name="connsiteX192" fmla="*/ 263525 w 374650"/>
              <a:gd name="connsiteY192" fmla="*/ 203200 h 273050"/>
              <a:gd name="connsiteX193" fmla="*/ 263525 w 374650"/>
              <a:gd name="connsiteY193" fmla="*/ 200025 h 273050"/>
              <a:gd name="connsiteX194" fmla="*/ 263525 w 374650"/>
              <a:gd name="connsiteY194" fmla="*/ 196850 h 273050"/>
              <a:gd name="connsiteX195" fmla="*/ 263525 w 374650"/>
              <a:gd name="connsiteY195" fmla="*/ 193675 h 273050"/>
              <a:gd name="connsiteX196" fmla="*/ 260350 w 374650"/>
              <a:gd name="connsiteY196" fmla="*/ 193675 h 273050"/>
              <a:gd name="connsiteX197" fmla="*/ 257175 w 374650"/>
              <a:gd name="connsiteY197" fmla="*/ 193675 h 273050"/>
              <a:gd name="connsiteX198" fmla="*/ 254000 w 374650"/>
              <a:gd name="connsiteY198" fmla="*/ 193675 h 273050"/>
              <a:gd name="connsiteX199" fmla="*/ 250825 w 374650"/>
              <a:gd name="connsiteY199" fmla="*/ 193675 h 273050"/>
              <a:gd name="connsiteX200" fmla="*/ 247650 w 374650"/>
              <a:gd name="connsiteY200" fmla="*/ 193675 h 273050"/>
              <a:gd name="connsiteX201" fmla="*/ 244475 w 374650"/>
              <a:gd name="connsiteY201" fmla="*/ 190500 h 273050"/>
              <a:gd name="connsiteX202" fmla="*/ 241300 w 374650"/>
              <a:gd name="connsiteY202" fmla="*/ 190500 h 273050"/>
              <a:gd name="connsiteX203" fmla="*/ 234950 w 374650"/>
              <a:gd name="connsiteY203" fmla="*/ 190500 h 273050"/>
              <a:gd name="connsiteX204" fmla="*/ 234950 w 374650"/>
              <a:gd name="connsiteY204" fmla="*/ 187325 h 273050"/>
              <a:gd name="connsiteX205" fmla="*/ 234950 w 374650"/>
              <a:gd name="connsiteY205" fmla="*/ 184150 h 273050"/>
              <a:gd name="connsiteX206" fmla="*/ 234950 w 374650"/>
              <a:gd name="connsiteY206" fmla="*/ 180975 h 273050"/>
              <a:gd name="connsiteX207" fmla="*/ 231775 w 374650"/>
              <a:gd name="connsiteY207" fmla="*/ 180975 h 273050"/>
              <a:gd name="connsiteX208" fmla="*/ 228600 w 374650"/>
              <a:gd name="connsiteY208" fmla="*/ 180975 h 273050"/>
              <a:gd name="connsiteX209" fmla="*/ 225425 w 374650"/>
              <a:gd name="connsiteY209" fmla="*/ 180975 h 273050"/>
              <a:gd name="connsiteX210" fmla="*/ 228600 w 374650"/>
              <a:gd name="connsiteY210" fmla="*/ 177800 h 273050"/>
              <a:gd name="connsiteX211" fmla="*/ 222250 w 374650"/>
              <a:gd name="connsiteY211" fmla="*/ 177800 h 273050"/>
              <a:gd name="connsiteX212" fmla="*/ 219075 w 374650"/>
              <a:gd name="connsiteY212" fmla="*/ 177800 h 273050"/>
              <a:gd name="connsiteX213" fmla="*/ 215900 w 374650"/>
              <a:gd name="connsiteY213" fmla="*/ 177800 h 273050"/>
              <a:gd name="connsiteX214" fmla="*/ 206375 w 374650"/>
              <a:gd name="connsiteY214" fmla="*/ 174625 h 273050"/>
              <a:gd name="connsiteX215" fmla="*/ 203200 w 374650"/>
              <a:gd name="connsiteY215" fmla="*/ 174625 h 273050"/>
              <a:gd name="connsiteX216" fmla="*/ 193675 w 374650"/>
              <a:gd name="connsiteY216" fmla="*/ 174625 h 273050"/>
              <a:gd name="connsiteX217" fmla="*/ 190500 w 374650"/>
              <a:gd name="connsiteY217" fmla="*/ 174625 h 273050"/>
              <a:gd name="connsiteX218" fmla="*/ 180975 w 374650"/>
              <a:gd name="connsiteY218" fmla="*/ 171450 h 273050"/>
              <a:gd name="connsiteX219" fmla="*/ 177800 w 374650"/>
              <a:gd name="connsiteY219" fmla="*/ 171450 h 273050"/>
              <a:gd name="connsiteX220" fmla="*/ 171450 w 374650"/>
              <a:gd name="connsiteY220" fmla="*/ 171450 h 273050"/>
              <a:gd name="connsiteX221" fmla="*/ 168275 w 374650"/>
              <a:gd name="connsiteY221" fmla="*/ 171450 h 273050"/>
              <a:gd name="connsiteX222" fmla="*/ 171450 w 374650"/>
              <a:gd name="connsiteY222" fmla="*/ 168275 h 273050"/>
              <a:gd name="connsiteX223" fmla="*/ 171450 w 374650"/>
              <a:gd name="connsiteY223" fmla="*/ 165100 h 273050"/>
              <a:gd name="connsiteX224" fmla="*/ 171450 w 374650"/>
              <a:gd name="connsiteY224" fmla="*/ 161925 h 273050"/>
              <a:gd name="connsiteX225" fmla="*/ 171450 w 374650"/>
              <a:gd name="connsiteY225" fmla="*/ 158750 h 273050"/>
              <a:gd name="connsiteX226" fmla="*/ 171450 w 374650"/>
              <a:gd name="connsiteY226" fmla="*/ 155575 h 273050"/>
              <a:gd name="connsiteX227" fmla="*/ 174625 w 374650"/>
              <a:gd name="connsiteY227" fmla="*/ 152400 h 273050"/>
              <a:gd name="connsiteX228" fmla="*/ 171450 w 374650"/>
              <a:gd name="connsiteY228" fmla="*/ 149225 h 273050"/>
              <a:gd name="connsiteX229" fmla="*/ 174625 w 374650"/>
              <a:gd name="connsiteY229" fmla="*/ 146050 h 273050"/>
              <a:gd name="connsiteX230" fmla="*/ 174625 w 374650"/>
              <a:gd name="connsiteY230" fmla="*/ 142875 h 273050"/>
              <a:gd name="connsiteX231" fmla="*/ 174625 w 374650"/>
              <a:gd name="connsiteY231" fmla="*/ 139700 h 273050"/>
              <a:gd name="connsiteX232" fmla="*/ 174625 w 374650"/>
              <a:gd name="connsiteY232" fmla="*/ 136525 h 273050"/>
              <a:gd name="connsiteX233" fmla="*/ 174625 w 374650"/>
              <a:gd name="connsiteY233" fmla="*/ 130175 h 273050"/>
              <a:gd name="connsiteX234" fmla="*/ 171450 w 374650"/>
              <a:gd name="connsiteY234" fmla="*/ 130175 h 273050"/>
              <a:gd name="connsiteX235" fmla="*/ 168275 w 374650"/>
              <a:gd name="connsiteY235" fmla="*/ 130175 h 273050"/>
              <a:gd name="connsiteX236" fmla="*/ 161925 w 374650"/>
              <a:gd name="connsiteY236" fmla="*/ 130175 h 273050"/>
              <a:gd name="connsiteX237" fmla="*/ 158750 w 374650"/>
              <a:gd name="connsiteY237" fmla="*/ 130175 h 273050"/>
              <a:gd name="connsiteX238" fmla="*/ 155575 w 374650"/>
              <a:gd name="connsiteY238" fmla="*/ 130175 h 273050"/>
              <a:gd name="connsiteX239" fmla="*/ 152400 w 374650"/>
              <a:gd name="connsiteY239" fmla="*/ 130175 h 273050"/>
              <a:gd name="connsiteX240" fmla="*/ 149225 w 374650"/>
              <a:gd name="connsiteY240" fmla="*/ 136525 h 273050"/>
              <a:gd name="connsiteX241" fmla="*/ 149225 w 374650"/>
              <a:gd name="connsiteY241" fmla="*/ 139700 h 273050"/>
              <a:gd name="connsiteX242" fmla="*/ 149225 w 374650"/>
              <a:gd name="connsiteY242" fmla="*/ 142875 h 273050"/>
              <a:gd name="connsiteX243" fmla="*/ 149225 w 374650"/>
              <a:gd name="connsiteY243" fmla="*/ 146050 h 273050"/>
              <a:gd name="connsiteX244" fmla="*/ 146050 w 374650"/>
              <a:gd name="connsiteY244" fmla="*/ 142875 h 273050"/>
              <a:gd name="connsiteX245" fmla="*/ 139700 w 374650"/>
              <a:gd name="connsiteY245" fmla="*/ 142875 h 273050"/>
              <a:gd name="connsiteX246" fmla="*/ 136525 w 374650"/>
              <a:gd name="connsiteY246" fmla="*/ 142875 h 273050"/>
              <a:gd name="connsiteX247" fmla="*/ 133350 w 374650"/>
              <a:gd name="connsiteY247" fmla="*/ 142875 h 273050"/>
              <a:gd name="connsiteX248" fmla="*/ 133350 w 374650"/>
              <a:gd name="connsiteY248" fmla="*/ 146050 h 273050"/>
              <a:gd name="connsiteX249" fmla="*/ 130175 w 374650"/>
              <a:gd name="connsiteY249" fmla="*/ 149225 h 273050"/>
              <a:gd name="connsiteX250" fmla="*/ 133350 w 374650"/>
              <a:gd name="connsiteY250" fmla="*/ 152400 h 273050"/>
              <a:gd name="connsiteX251" fmla="*/ 130175 w 374650"/>
              <a:gd name="connsiteY251" fmla="*/ 152400 h 273050"/>
              <a:gd name="connsiteX252" fmla="*/ 130175 w 374650"/>
              <a:gd name="connsiteY252" fmla="*/ 155575 h 273050"/>
              <a:gd name="connsiteX253" fmla="*/ 130175 w 374650"/>
              <a:gd name="connsiteY253" fmla="*/ 158750 h 273050"/>
              <a:gd name="connsiteX254" fmla="*/ 127000 w 374650"/>
              <a:gd name="connsiteY254" fmla="*/ 158750 h 273050"/>
              <a:gd name="connsiteX255" fmla="*/ 123825 w 374650"/>
              <a:gd name="connsiteY255" fmla="*/ 158750 h 273050"/>
              <a:gd name="connsiteX256" fmla="*/ 117475 w 374650"/>
              <a:gd name="connsiteY256" fmla="*/ 158750 h 273050"/>
              <a:gd name="connsiteX257" fmla="*/ 114300 w 374650"/>
              <a:gd name="connsiteY257" fmla="*/ 158750 h 273050"/>
              <a:gd name="connsiteX258" fmla="*/ 114300 w 374650"/>
              <a:gd name="connsiteY258" fmla="*/ 161925 h 273050"/>
              <a:gd name="connsiteX259" fmla="*/ 114300 w 374650"/>
              <a:gd name="connsiteY259" fmla="*/ 165100 h 273050"/>
              <a:gd name="connsiteX260" fmla="*/ 111125 w 374650"/>
              <a:gd name="connsiteY260" fmla="*/ 168275 h 273050"/>
              <a:gd name="connsiteX261" fmla="*/ 111125 w 374650"/>
              <a:gd name="connsiteY261" fmla="*/ 171450 h 273050"/>
              <a:gd name="connsiteX262" fmla="*/ 111125 w 374650"/>
              <a:gd name="connsiteY262" fmla="*/ 174625 h 273050"/>
              <a:gd name="connsiteX263" fmla="*/ 111125 w 374650"/>
              <a:gd name="connsiteY263" fmla="*/ 177800 h 273050"/>
              <a:gd name="connsiteX264" fmla="*/ 107950 w 374650"/>
              <a:gd name="connsiteY264" fmla="*/ 180975 h 273050"/>
              <a:gd name="connsiteX265" fmla="*/ 107950 w 374650"/>
              <a:gd name="connsiteY265" fmla="*/ 184150 h 273050"/>
              <a:gd name="connsiteX266" fmla="*/ 107950 w 374650"/>
              <a:gd name="connsiteY266" fmla="*/ 187325 h 273050"/>
              <a:gd name="connsiteX267" fmla="*/ 104775 w 374650"/>
              <a:gd name="connsiteY267" fmla="*/ 187325 h 273050"/>
              <a:gd name="connsiteX268" fmla="*/ 101600 w 374650"/>
              <a:gd name="connsiteY268" fmla="*/ 187325 h 273050"/>
              <a:gd name="connsiteX269" fmla="*/ 98425 w 374650"/>
              <a:gd name="connsiteY269" fmla="*/ 187325 h 273050"/>
              <a:gd name="connsiteX270" fmla="*/ 92075 w 374650"/>
              <a:gd name="connsiteY270" fmla="*/ 187325 h 273050"/>
              <a:gd name="connsiteX271" fmla="*/ 85725 w 374650"/>
              <a:gd name="connsiteY271" fmla="*/ 184150 h 273050"/>
              <a:gd name="connsiteX272" fmla="*/ 82550 w 374650"/>
              <a:gd name="connsiteY272" fmla="*/ 184150 h 273050"/>
              <a:gd name="connsiteX273" fmla="*/ 79375 w 374650"/>
              <a:gd name="connsiteY273" fmla="*/ 184150 h 273050"/>
              <a:gd name="connsiteX274" fmla="*/ 76200 w 374650"/>
              <a:gd name="connsiteY274" fmla="*/ 184150 h 273050"/>
              <a:gd name="connsiteX275" fmla="*/ 73025 w 374650"/>
              <a:gd name="connsiteY275" fmla="*/ 184150 h 273050"/>
              <a:gd name="connsiteX276" fmla="*/ 69850 w 374650"/>
              <a:gd name="connsiteY276" fmla="*/ 184150 h 273050"/>
              <a:gd name="connsiteX277" fmla="*/ 66675 w 374650"/>
              <a:gd name="connsiteY277" fmla="*/ 180975 h 273050"/>
              <a:gd name="connsiteX278" fmla="*/ 63500 w 374650"/>
              <a:gd name="connsiteY278" fmla="*/ 180975 h 273050"/>
              <a:gd name="connsiteX279" fmla="*/ 60325 w 374650"/>
              <a:gd name="connsiteY279" fmla="*/ 180975 h 273050"/>
              <a:gd name="connsiteX280" fmla="*/ 50800 w 374650"/>
              <a:gd name="connsiteY280" fmla="*/ 180975 h 273050"/>
              <a:gd name="connsiteX281" fmla="*/ 53975 w 374650"/>
              <a:gd name="connsiteY281" fmla="*/ 165100 h 273050"/>
              <a:gd name="connsiteX282" fmla="*/ 50800 w 374650"/>
              <a:gd name="connsiteY282" fmla="*/ 165100 h 273050"/>
              <a:gd name="connsiteX283" fmla="*/ 47625 w 374650"/>
              <a:gd name="connsiteY283" fmla="*/ 165100 h 273050"/>
              <a:gd name="connsiteX284" fmla="*/ 44450 w 374650"/>
              <a:gd name="connsiteY284" fmla="*/ 165100 h 273050"/>
              <a:gd name="connsiteX285" fmla="*/ 44450 w 374650"/>
              <a:gd name="connsiteY285" fmla="*/ 161925 h 273050"/>
              <a:gd name="connsiteX286" fmla="*/ 34925 w 374650"/>
              <a:gd name="connsiteY286" fmla="*/ 161925 h 273050"/>
              <a:gd name="connsiteX287" fmla="*/ 31750 w 374650"/>
              <a:gd name="connsiteY287" fmla="*/ 161925 h 273050"/>
              <a:gd name="connsiteX288" fmla="*/ 22225 w 374650"/>
              <a:gd name="connsiteY288" fmla="*/ 158750 h 273050"/>
              <a:gd name="connsiteX289" fmla="*/ 15875 w 374650"/>
              <a:gd name="connsiteY289" fmla="*/ 158750 h 273050"/>
              <a:gd name="connsiteX290" fmla="*/ 15875 w 374650"/>
              <a:gd name="connsiteY290" fmla="*/ 152400 h 273050"/>
              <a:gd name="connsiteX291" fmla="*/ 19050 w 374650"/>
              <a:gd name="connsiteY291" fmla="*/ 149225 h 273050"/>
              <a:gd name="connsiteX292" fmla="*/ 19050 w 374650"/>
              <a:gd name="connsiteY292" fmla="*/ 146050 h 273050"/>
              <a:gd name="connsiteX293" fmla="*/ 19050 w 374650"/>
              <a:gd name="connsiteY293" fmla="*/ 142875 h 273050"/>
              <a:gd name="connsiteX294" fmla="*/ 25400 w 374650"/>
              <a:gd name="connsiteY294" fmla="*/ 142875 h 273050"/>
              <a:gd name="connsiteX295" fmla="*/ 25400 w 374650"/>
              <a:gd name="connsiteY295" fmla="*/ 139700 h 273050"/>
              <a:gd name="connsiteX296" fmla="*/ 22225 w 374650"/>
              <a:gd name="connsiteY296" fmla="*/ 139700 h 273050"/>
              <a:gd name="connsiteX297" fmla="*/ 22225 w 374650"/>
              <a:gd name="connsiteY297" fmla="*/ 136525 h 273050"/>
              <a:gd name="connsiteX298" fmla="*/ 19050 w 374650"/>
              <a:gd name="connsiteY298" fmla="*/ 133350 h 273050"/>
              <a:gd name="connsiteX299" fmla="*/ 19050 w 374650"/>
              <a:gd name="connsiteY299" fmla="*/ 136525 h 273050"/>
              <a:gd name="connsiteX300" fmla="*/ 15875 w 374650"/>
              <a:gd name="connsiteY300" fmla="*/ 133350 h 273050"/>
              <a:gd name="connsiteX301" fmla="*/ 15875 w 374650"/>
              <a:gd name="connsiteY301" fmla="*/ 130175 h 273050"/>
              <a:gd name="connsiteX302" fmla="*/ 15875 w 374650"/>
              <a:gd name="connsiteY302" fmla="*/ 127000 h 273050"/>
              <a:gd name="connsiteX303" fmla="*/ 12700 w 374650"/>
              <a:gd name="connsiteY303" fmla="*/ 127000 h 273050"/>
              <a:gd name="connsiteX304" fmla="*/ 12700 w 374650"/>
              <a:gd name="connsiteY304" fmla="*/ 123825 h 273050"/>
              <a:gd name="connsiteX305" fmla="*/ 12700 w 374650"/>
              <a:gd name="connsiteY305" fmla="*/ 120650 h 273050"/>
              <a:gd name="connsiteX306" fmla="*/ 12700 w 374650"/>
              <a:gd name="connsiteY306" fmla="*/ 117475 h 273050"/>
              <a:gd name="connsiteX307" fmla="*/ 12700 w 374650"/>
              <a:gd name="connsiteY307" fmla="*/ 114300 h 273050"/>
              <a:gd name="connsiteX308" fmla="*/ 6350 w 374650"/>
              <a:gd name="connsiteY308" fmla="*/ 114300 h 273050"/>
              <a:gd name="connsiteX309" fmla="*/ 6350 w 374650"/>
              <a:gd name="connsiteY309" fmla="*/ 117475 h 273050"/>
              <a:gd name="connsiteX310" fmla="*/ 3175 w 374650"/>
              <a:gd name="connsiteY310" fmla="*/ 117475 h 273050"/>
              <a:gd name="connsiteX311" fmla="*/ 0 w 374650"/>
              <a:gd name="connsiteY311" fmla="*/ 117475 h 273050"/>
              <a:gd name="connsiteX312" fmla="*/ 0 w 374650"/>
              <a:gd name="connsiteY312" fmla="*/ 114300 h 273050"/>
              <a:gd name="connsiteX313" fmla="*/ 3175 w 374650"/>
              <a:gd name="connsiteY313" fmla="*/ 114300 h 273050"/>
              <a:gd name="connsiteX314" fmla="*/ 3175 w 374650"/>
              <a:gd name="connsiteY314" fmla="*/ 111125 h 273050"/>
              <a:gd name="connsiteX315" fmla="*/ 6350 w 374650"/>
              <a:gd name="connsiteY315" fmla="*/ 111125 h 273050"/>
              <a:gd name="connsiteX316" fmla="*/ 6350 w 374650"/>
              <a:gd name="connsiteY316" fmla="*/ 107950 h 273050"/>
              <a:gd name="connsiteX317" fmla="*/ 12700 w 374650"/>
              <a:gd name="connsiteY317" fmla="*/ 107950 h 273050"/>
              <a:gd name="connsiteX318" fmla="*/ 12700 w 374650"/>
              <a:gd name="connsiteY318" fmla="*/ 104775 h 273050"/>
              <a:gd name="connsiteX319" fmla="*/ 15875 w 374650"/>
              <a:gd name="connsiteY319" fmla="*/ 104775 h 273050"/>
              <a:gd name="connsiteX320" fmla="*/ 19050 w 374650"/>
              <a:gd name="connsiteY320" fmla="*/ 104775 h 273050"/>
              <a:gd name="connsiteX321" fmla="*/ 19050 w 374650"/>
              <a:gd name="connsiteY321" fmla="*/ 101600 h 273050"/>
              <a:gd name="connsiteX322" fmla="*/ 22225 w 374650"/>
              <a:gd name="connsiteY322" fmla="*/ 101600 h 273050"/>
              <a:gd name="connsiteX323" fmla="*/ 25400 w 374650"/>
              <a:gd name="connsiteY323" fmla="*/ 101600 h 273050"/>
              <a:gd name="connsiteX324" fmla="*/ 25400 w 374650"/>
              <a:gd name="connsiteY324" fmla="*/ 98425 h 273050"/>
              <a:gd name="connsiteX325" fmla="*/ 28575 w 374650"/>
              <a:gd name="connsiteY325" fmla="*/ 98425 h 273050"/>
              <a:gd name="connsiteX326" fmla="*/ 34925 w 374650"/>
              <a:gd name="connsiteY326" fmla="*/ 98425 h 273050"/>
              <a:gd name="connsiteX327" fmla="*/ 34925 w 374650"/>
              <a:gd name="connsiteY327" fmla="*/ 95250 h 273050"/>
              <a:gd name="connsiteX328" fmla="*/ 38100 w 374650"/>
              <a:gd name="connsiteY328" fmla="*/ 95250 h 273050"/>
              <a:gd name="connsiteX329" fmla="*/ 41275 w 374650"/>
              <a:gd name="connsiteY329" fmla="*/ 95250 h 273050"/>
              <a:gd name="connsiteX330" fmla="*/ 41275 w 374650"/>
              <a:gd name="connsiteY330" fmla="*/ 92075 h 273050"/>
              <a:gd name="connsiteX331" fmla="*/ 44450 w 374650"/>
              <a:gd name="connsiteY331" fmla="*/ 92075 h 273050"/>
              <a:gd name="connsiteX332" fmla="*/ 47625 w 374650"/>
              <a:gd name="connsiteY332" fmla="*/ 92075 h 273050"/>
              <a:gd name="connsiteX333" fmla="*/ 47625 w 374650"/>
              <a:gd name="connsiteY333" fmla="*/ 88900 h 273050"/>
              <a:gd name="connsiteX334" fmla="*/ 50800 w 374650"/>
              <a:gd name="connsiteY334" fmla="*/ 88900 h 273050"/>
              <a:gd name="connsiteX335" fmla="*/ 50800 w 374650"/>
              <a:gd name="connsiteY335" fmla="*/ 85725 h 273050"/>
              <a:gd name="connsiteX336" fmla="*/ 53975 w 374650"/>
              <a:gd name="connsiteY336" fmla="*/ 85725 h 273050"/>
              <a:gd name="connsiteX337" fmla="*/ 53975 w 374650"/>
              <a:gd name="connsiteY337" fmla="*/ 82550 h 273050"/>
              <a:gd name="connsiteX338" fmla="*/ 53975 w 374650"/>
              <a:gd name="connsiteY338" fmla="*/ 79375 h 273050"/>
              <a:gd name="connsiteX339" fmla="*/ 57150 w 374650"/>
              <a:gd name="connsiteY339" fmla="*/ 79375 h 273050"/>
              <a:gd name="connsiteX340" fmla="*/ 60325 w 374650"/>
              <a:gd name="connsiteY340" fmla="*/ 79375 h 273050"/>
              <a:gd name="connsiteX341" fmla="*/ 63500 w 374650"/>
              <a:gd name="connsiteY341" fmla="*/ 79375 h 273050"/>
              <a:gd name="connsiteX342" fmla="*/ 63500 w 374650"/>
              <a:gd name="connsiteY342" fmla="*/ 82550 h 273050"/>
              <a:gd name="connsiteX343" fmla="*/ 66675 w 374650"/>
              <a:gd name="connsiteY343" fmla="*/ 82550 h 273050"/>
              <a:gd name="connsiteX344" fmla="*/ 63500 w 374650"/>
              <a:gd name="connsiteY344" fmla="*/ 76200 h 273050"/>
              <a:gd name="connsiteX345" fmla="*/ 63500 w 374650"/>
              <a:gd name="connsiteY345" fmla="*/ 73025 h 273050"/>
              <a:gd name="connsiteX346" fmla="*/ 60325 w 374650"/>
              <a:gd name="connsiteY346" fmla="*/ 69850 h 273050"/>
              <a:gd name="connsiteX347" fmla="*/ 57150 w 374650"/>
              <a:gd name="connsiteY347" fmla="*/ 69850 h 273050"/>
              <a:gd name="connsiteX348" fmla="*/ 57150 w 374650"/>
              <a:gd name="connsiteY348" fmla="*/ 66675 h 273050"/>
              <a:gd name="connsiteX349" fmla="*/ 53975 w 374650"/>
              <a:gd name="connsiteY349" fmla="*/ 66675 h 273050"/>
              <a:gd name="connsiteX350" fmla="*/ 53975 w 374650"/>
              <a:gd name="connsiteY350" fmla="*/ 63500 h 273050"/>
              <a:gd name="connsiteX351" fmla="*/ 57150 w 374650"/>
              <a:gd name="connsiteY351" fmla="*/ 63500 h 273050"/>
              <a:gd name="connsiteX352" fmla="*/ 57150 w 374650"/>
              <a:gd name="connsiteY352" fmla="*/ 60325 h 273050"/>
              <a:gd name="connsiteX353" fmla="*/ 57150 w 374650"/>
              <a:gd name="connsiteY353" fmla="*/ 57150 h 273050"/>
              <a:gd name="connsiteX354" fmla="*/ 57150 w 374650"/>
              <a:gd name="connsiteY354" fmla="*/ 53975 h 273050"/>
              <a:gd name="connsiteX355" fmla="*/ 57150 w 374650"/>
              <a:gd name="connsiteY355" fmla="*/ 50800 h 273050"/>
              <a:gd name="connsiteX356" fmla="*/ 60325 w 374650"/>
              <a:gd name="connsiteY356" fmla="*/ 50800 h 273050"/>
              <a:gd name="connsiteX357" fmla="*/ 60325 w 374650"/>
              <a:gd name="connsiteY357" fmla="*/ 38100 h 273050"/>
              <a:gd name="connsiteX358" fmla="*/ 60325 w 374650"/>
              <a:gd name="connsiteY358" fmla="*/ 34925 h 273050"/>
              <a:gd name="connsiteX359" fmla="*/ 60325 w 374650"/>
              <a:gd name="connsiteY359" fmla="*/ 31750 h 273050"/>
              <a:gd name="connsiteX360" fmla="*/ 63500 w 374650"/>
              <a:gd name="connsiteY360" fmla="*/ 31750 h 273050"/>
              <a:gd name="connsiteX361" fmla="*/ 66675 w 374650"/>
              <a:gd name="connsiteY361" fmla="*/ 31750 h 273050"/>
              <a:gd name="connsiteX362" fmla="*/ 66675 w 374650"/>
              <a:gd name="connsiteY362" fmla="*/ 28575 h 273050"/>
              <a:gd name="connsiteX363" fmla="*/ 66675 w 374650"/>
              <a:gd name="connsiteY363" fmla="*/ 25400 h 273050"/>
              <a:gd name="connsiteX364" fmla="*/ 66675 w 374650"/>
              <a:gd name="connsiteY364" fmla="*/ 22225 h 273050"/>
              <a:gd name="connsiteX365" fmla="*/ 66675 w 374650"/>
              <a:gd name="connsiteY365" fmla="*/ 19050 h 273050"/>
              <a:gd name="connsiteX366" fmla="*/ 66675 w 374650"/>
              <a:gd name="connsiteY366" fmla="*/ 15875 h 273050"/>
              <a:gd name="connsiteX367" fmla="*/ 69850 w 374650"/>
              <a:gd name="connsiteY367" fmla="*/ 9525 h 273050"/>
              <a:gd name="connsiteX368" fmla="*/ 69850 w 374650"/>
              <a:gd name="connsiteY368" fmla="*/ 6350 h 273050"/>
              <a:gd name="connsiteX369" fmla="*/ 69850 w 374650"/>
              <a:gd name="connsiteY369" fmla="*/ 3175 h 27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Lst>
            <a:rect l="l" t="t" r="r" b="b"/>
            <a:pathLst>
              <a:path w="374650" h="273050">
                <a:moveTo>
                  <a:pt x="69850" y="0"/>
                </a:moveTo>
                <a:lnTo>
                  <a:pt x="73025" y="0"/>
                </a:lnTo>
                <a:lnTo>
                  <a:pt x="76200" y="0"/>
                </a:lnTo>
                <a:lnTo>
                  <a:pt x="79375" y="0"/>
                </a:lnTo>
                <a:lnTo>
                  <a:pt x="82550" y="0"/>
                </a:lnTo>
                <a:lnTo>
                  <a:pt x="85725" y="0"/>
                </a:lnTo>
                <a:lnTo>
                  <a:pt x="85725" y="3175"/>
                </a:lnTo>
                <a:lnTo>
                  <a:pt x="88900" y="3175"/>
                </a:lnTo>
                <a:lnTo>
                  <a:pt x="92075" y="3175"/>
                </a:lnTo>
                <a:lnTo>
                  <a:pt x="98425" y="3175"/>
                </a:lnTo>
                <a:lnTo>
                  <a:pt x="101600" y="3175"/>
                </a:lnTo>
                <a:lnTo>
                  <a:pt x="107950" y="3175"/>
                </a:lnTo>
                <a:lnTo>
                  <a:pt x="107950" y="6350"/>
                </a:lnTo>
                <a:lnTo>
                  <a:pt x="111125" y="6350"/>
                </a:lnTo>
                <a:lnTo>
                  <a:pt x="114300" y="6350"/>
                </a:lnTo>
                <a:lnTo>
                  <a:pt x="120650" y="6350"/>
                </a:lnTo>
                <a:lnTo>
                  <a:pt x="123825" y="6350"/>
                </a:lnTo>
                <a:lnTo>
                  <a:pt x="127000" y="6350"/>
                </a:lnTo>
                <a:lnTo>
                  <a:pt x="127000" y="9525"/>
                </a:lnTo>
                <a:lnTo>
                  <a:pt x="127000" y="15875"/>
                </a:lnTo>
                <a:lnTo>
                  <a:pt x="123825" y="19050"/>
                </a:lnTo>
                <a:lnTo>
                  <a:pt x="127000" y="25400"/>
                </a:lnTo>
                <a:lnTo>
                  <a:pt x="123825" y="25400"/>
                </a:lnTo>
                <a:lnTo>
                  <a:pt x="123825" y="28575"/>
                </a:lnTo>
                <a:lnTo>
                  <a:pt x="123825" y="34925"/>
                </a:lnTo>
                <a:lnTo>
                  <a:pt x="123825" y="41275"/>
                </a:lnTo>
                <a:lnTo>
                  <a:pt x="123825" y="44450"/>
                </a:lnTo>
                <a:lnTo>
                  <a:pt x="123825" y="47625"/>
                </a:lnTo>
                <a:lnTo>
                  <a:pt x="120650" y="47625"/>
                </a:lnTo>
                <a:lnTo>
                  <a:pt x="120650" y="50800"/>
                </a:lnTo>
                <a:lnTo>
                  <a:pt x="120650" y="53975"/>
                </a:lnTo>
                <a:lnTo>
                  <a:pt x="120650" y="57150"/>
                </a:lnTo>
                <a:lnTo>
                  <a:pt x="133350" y="60325"/>
                </a:lnTo>
                <a:lnTo>
                  <a:pt x="136525" y="60325"/>
                </a:lnTo>
                <a:lnTo>
                  <a:pt x="142875" y="60325"/>
                </a:lnTo>
                <a:lnTo>
                  <a:pt x="146050" y="60325"/>
                </a:lnTo>
                <a:lnTo>
                  <a:pt x="149225" y="60325"/>
                </a:lnTo>
                <a:lnTo>
                  <a:pt x="152400" y="63500"/>
                </a:lnTo>
                <a:lnTo>
                  <a:pt x="155575" y="63500"/>
                </a:lnTo>
                <a:lnTo>
                  <a:pt x="158750" y="63500"/>
                </a:lnTo>
                <a:lnTo>
                  <a:pt x="161925" y="63500"/>
                </a:lnTo>
                <a:lnTo>
                  <a:pt x="161925" y="57150"/>
                </a:lnTo>
                <a:lnTo>
                  <a:pt x="161925" y="53975"/>
                </a:lnTo>
                <a:lnTo>
                  <a:pt x="161925" y="50800"/>
                </a:lnTo>
                <a:lnTo>
                  <a:pt x="165100" y="47625"/>
                </a:lnTo>
                <a:lnTo>
                  <a:pt x="168275" y="47625"/>
                </a:lnTo>
                <a:lnTo>
                  <a:pt x="171450" y="47625"/>
                </a:lnTo>
                <a:lnTo>
                  <a:pt x="174625" y="47625"/>
                </a:lnTo>
                <a:lnTo>
                  <a:pt x="177800" y="47625"/>
                </a:lnTo>
                <a:lnTo>
                  <a:pt x="180975" y="47625"/>
                </a:lnTo>
                <a:lnTo>
                  <a:pt x="180975" y="50800"/>
                </a:lnTo>
                <a:lnTo>
                  <a:pt x="187325" y="50800"/>
                </a:lnTo>
                <a:lnTo>
                  <a:pt x="190500" y="50800"/>
                </a:lnTo>
                <a:lnTo>
                  <a:pt x="193675" y="50800"/>
                </a:lnTo>
                <a:lnTo>
                  <a:pt x="196850" y="50800"/>
                </a:lnTo>
                <a:lnTo>
                  <a:pt x="203200" y="53975"/>
                </a:lnTo>
                <a:lnTo>
                  <a:pt x="206375" y="53975"/>
                </a:lnTo>
                <a:lnTo>
                  <a:pt x="209550" y="53975"/>
                </a:lnTo>
                <a:lnTo>
                  <a:pt x="212725" y="53975"/>
                </a:lnTo>
                <a:lnTo>
                  <a:pt x="219075" y="53975"/>
                </a:lnTo>
                <a:lnTo>
                  <a:pt x="222250" y="53975"/>
                </a:lnTo>
                <a:lnTo>
                  <a:pt x="225425" y="57150"/>
                </a:lnTo>
                <a:lnTo>
                  <a:pt x="228600" y="57150"/>
                </a:lnTo>
                <a:lnTo>
                  <a:pt x="234950" y="57150"/>
                </a:lnTo>
                <a:lnTo>
                  <a:pt x="238125" y="57150"/>
                </a:lnTo>
                <a:lnTo>
                  <a:pt x="234950" y="60325"/>
                </a:lnTo>
                <a:lnTo>
                  <a:pt x="234950" y="63500"/>
                </a:lnTo>
                <a:lnTo>
                  <a:pt x="234950" y="66675"/>
                </a:lnTo>
                <a:lnTo>
                  <a:pt x="234950" y="69850"/>
                </a:lnTo>
                <a:lnTo>
                  <a:pt x="234950" y="73025"/>
                </a:lnTo>
                <a:lnTo>
                  <a:pt x="238125" y="73025"/>
                </a:lnTo>
                <a:lnTo>
                  <a:pt x="241300" y="73025"/>
                </a:lnTo>
                <a:lnTo>
                  <a:pt x="244475" y="73025"/>
                </a:lnTo>
                <a:lnTo>
                  <a:pt x="247650" y="76200"/>
                </a:lnTo>
                <a:lnTo>
                  <a:pt x="254000" y="76200"/>
                </a:lnTo>
                <a:lnTo>
                  <a:pt x="257175" y="76200"/>
                </a:lnTo>
                <a:lnTo>
                  <a:pt x="257175" y="82550"/>
                </a:lnTo>
                <a:lnTo>
                  <a:pt x="257175" y="85725"/>
                </a:lnTo>
                <a:lnTo>
                  <a:pt x="257175" y="88900"/>
                </a:lnTo>
                <a:lnTo>
                  <a:pt x="257175" y="95250"/>
                </a:lnTo>
                <a:lnTo>
                  <a:pt x="254000" y="98425"/>
                </a:lnTo>
                <a:lnTo>
                  <a:pt x="254000" y="101600"/>
                </a:lnTo>
                <a:lnTo>
                  <a:pt x="254000" y="104775"/>
                </a:lnTo>
                <a:lnTo>
                  <a:pt x="254000" y="107950"/>
                </a:lnTo>
                <a:lnTo>
                  <a:pt x="254000" y="111125"/>
                </a:lnTo>
                <a:lnTo>
                  <a:pt x="250825" y="114300"/>
                </a:lnTo>
                <a:lnTo>
                  <a:pt x="254000" y="117475"/>
                </a:lnTo>
                <a:lnTo>
                  <a:pt x="254000" y="120650"/>
                </a:lnTo>
                <a:lnTo>
                  <a:pt x="257175" y="120650"/>
                </a:lnTo>
                <a:lnTo>
                  <a:pt x="257175" y="117475"/>
                </a:lnTo>
                <a:lnTo>
                  <a:pt x="260350" y="117475"/>
                </a:lnTo>
                <a:lnTo>
                  <a:pt x="263525" y="117475"/>
                </a:lnTo>
                <a:lnTo>
                  <a:pt x="263525" y="120650"/>
                </a:lnTo>
                <a:lnTo>
                  <a:pt x="263525" y="123825"/>
                </a:lnTo>
                <a:lnTo>
                  <a:pt x="266700" y="123825"/>
                </a:lnTo>
                <a:lnTo>
                  <a:pt x="266700" y="127000"/>
                </a:lnTo>
                <a:lnTo>
                  <a:pt x="269875" y="127000"/>
                </a:lnTo>
                <a:lnTo>
                  <a:pt x="273050" y="127000"/>
                </a:lnTo>
                <a:lnTo>
                  <a:pt x="273050" y="130175"/>
                </a:lnTo>
                <a:lnTo>
                  <a:pt x="276225" y="130175"/>
                </a:lnTo>
                <a:lnTo>
                  <a:pt x="276225" y="133350"/>
                </a:lnTo>
                <a:lnTo>
                  <a:pt x="279400" y="133350"/>
                </a:lnTo>
                <a:lnTo>
                  <a:pt x="279400" y="136525"/>
                </a:lnTo>
                <a:lnTo>
                  <a:pt x="279400" y="139700"/>
                </a:lnTo>
                <a:lnTo>
                  <a:pt x="282575" y="139700"/>
                </a:lnTo>
                <a:lnTo>
                  <a:pt x="285750" y="139700"/>
                </a:lnTo>
                <a:lnTo>
                  <a:pt x="292100" y="142875"/>
                </a:lnTo>
                <a:lnTo>
                  <a:pt x="298450" y="142875"/>
                </a:lnTo>
                <a:lnTo>
                  <a:pt x="298450" y="146050"/>
                </a:lnTo>
                <a:lnTo>
                  <a:pt x="298450" y="149225"/>
                </a:lnTo>
                <a:lnTo>
                  <a:pt x="304800" y="149225"/>
                </a:lnTo>
                <a:lnTo>
                  <a:pt x="307975" y="152400"/>
                </a:lnTo>
                <a:lnTo>
                  <a:pt x="311150" y="149225"/>
                </a:lnTo>
                <a:lnTo>
                  <a:pt x="314325" y="152400"/>
                </a:lnTo>
                <a:lnTo>
                  <a:pt x="317500" y="152400"/>
                </a:lnTo>
                <a:lnTo>
                  <a:pt x="323850" y="152400"/>
                </a:lnTo>
                <a:lnTo>
                  <a:pt x="327025" y="152400"/>
                </a:lnTo>
                <a:lnTo>
                  <a:pt x="330200" y="155575"/>
                </a:lnTo>
                <a:lnTo>
                  <a:pt x="333375" y="152400"/>
                </a:lnTo>
                <a:lnTo>
                  <a:pt x="339725" y="155575"/>
                </a:lnTo>
                <a:lnTo>
                  <a:pt x="342900" y="155575"/>
                </a:lnTo>
                <a:lnTo>
                  <a:pt x="346075" y="155575"/>
                </a:lnTo>
                <a:lnTo>
                  <a:pt x="349250" y="155575"/>
                </a:lnTo>
                <a:lnTo>
                  <a:pt x="349250" y="158750"/>
                </a:lnTo>
                <a:lnTo>
                  <a:pt x="352425" y="158750"/>
                </a:lnTo>
                <a:lnTo>
                  <a:pt x="352425" y="165100"/>
                </a:lnTo>
                <a:lnTo>
                  <a:pt x="352425" y="168275"/>
                </a:lnTo>
                <a:lnTo>
                  <a:pt x="352425" y="171450"/>
                </a:lnTo>
                <a:lnTo>
                  <a:pt x="358775" y="171450"/>
                </a:lnTo>
                <a:lnTo>
                  <a:pt x="358775" y="174625"/>
                </a:lnTo>
                <a:lnTo>
                  <a:pt x="361950" y="174625"/>
                </a:lnTo>
                <a:lnTo>
                  <a:pt x="365125" y="174625"/>
                </a:lnTo>
                <a:lnTo>
                  <a:pt x="365125" y="177800"/>
                </a:lnTo>
                <a:lnTo>
                  <a:pt x="371475" y="177800"/>
                </a:lnTo>
                <a:lnTo>
                  <a:pt x="374650" y="177800"/>
                </a:lnTo>
                <a:lnTo>
                  <a:pt x="374650" y="180975"/>
                </a:lnTo>
                <a:lnTo>
                  <a:pt x="374650" y="187325"/>
                </a:lnTo>
                <a:lnTo>
                  <a:pt x="371475" y="206375"/>
                </a:lnTo>
                <a:lnTo>
                  <a:pt x="371475" y="209550"/>
                </a:lnTo>
                <a:lnTo>
                  <a:pt x="371475" y="212725"/>
                </a:lnTo>
                <a:lnTo>
                  <a:pt x="371475" y="219075"/>
                </a:lnTo>
                <a:lnTo>
                  <a:pt x="368300" y="231775"/>
                </a:lnTo>
                <a:lnTo>
                  <a:pt x="365125" y="244475"/>
                </a:lnTo>
                <a:lnTo>
                  <a:pt x="365125" y="250825"/>
                </a:lnTo>
                <a:lnTo>
                  <a:pt x="365125" y="257175"/>
                </a:lnTo>
                <a:lnTo>
                  <a:pt x="365125" y="260350"/>
                </a:lnTo>
                <a:lnTo>
                  <a:pt x="361950" y="273050"/>
                </a:lnTo>
                <a:lnTo>
                  <a:pt x="358775" y="273050"/>
                </a:lnTo>
                <a:lnTo>
                  <a:pt x="355600" y="273050"/>
                </a:lnTo>
                <a:lnTo>
                  <a:pt x="352425" y="273050"/>
                </a:lnTo>
                <a:lnTo>
                  <a:pt x="342900" y="273050"/>
                </a:lnTo>
                <a:lnTo>
                  <a:pt x="339725" y="273050"/>
                </a:lnTo>
                <a:lnTo>
                  <a:pt x="336550" y="269875"/>
                </a:lnTo>
                <a:lnTo>
                  <a:pt x="333375" y="269875"/>
                </a:lnTo>
                <a:lnTo>
                  <a:pt x="327025" y="269875"/>
                </a:lnTo>
                <a:lnTo>
                  <a:pt x="323850" y="269875"/>
                </a:lnTo>
                <a:lnTo>
                  <a:pt x="320675" y="269875"/>
                </a:lnTo>
                <a:lnTo>
                  <a:pt x="317500" y="266700"/>
                </a:lnTo>
                <a:lnTo>
                  <a:pt x="311150" y="266700"/>
                </a:lnTo>
                <a:lnTo>
                  <a:pt x="307975" y="266700"/>
                </a:lnTo>
                <a:lnTo>
                  <a:pt x="301625" y="266700"/>
                </a:lnTo>
                <a:lnTo>
                  <a:pt x="298450" y="266700"/>
                </a:lnTo>
                <a:lnTo>
                  <a:pt x="295275" y="266700"/>
                </a:lnTo>
                <a:lnTo>
                  <a:pt x="292100" y="263525"/>
                </a:lnTo>
                <a:lnTo>
                  <a:pt x="288925" y="263525"/>
                </a:lnTo>
                <a:lnTo>
                  <a:pt x="288925" y="260350"/>
                </a:lnTo>
                <a:lnTo>
                  <a:pt x="288925" y="257175"/>
                </a:lnTo>
                <a:lnTo>
                  <a:pt x="288925" y="250825"/>
                </a:lnTo>
                <a:lnTo>
                  <a:pt x="288925" y="247650"/>
                </a:lnTo>
                <a:lnTo>
                  <a:pt x="288925" y="244475"/>
                </a:lnTo>
                <a:lnTo>
                  <a:pt x="288925" y="241300"/>
                </a:lnTo>
                <a:lnTo>
                  <a:pt x="292100" y="238125"/>
                </a:lnTo>
                <a:lnTo>
                  <a:pt x="292100" y="234950"/>
                </a:lnTo>
                <a:lnTo>
                  <a:pt x="292100" y="231775"/>
                </a:lnTo>
                <a:lnTo>
                  <a:pt x="292100" y="228600"/>
                </a:lnTo>
                <a:lnTo>
                  <a:pt x="292100" y="225425"/>
                </a:lnTo>
                <a:lnTo>
                  <a:pt x="292100" y="219075"/>
                </a:lnTo>
                <a:lnTo>
                  <a:pt x="295275" y="219075"/>
                </a:lnTo>
                <a:lnTo>
                  <a:pt x="295275" y="215900"/>
                </a:lnTo>
                <a:lnTo>
                  <a:pt x="292100" y="215900"/>
                </a:lnTo>
                <a:lnTo>
                  <a:pt x="292100" y="212725"/>
                </a:lnTo>
                <a:lnTo>
                  <a:pt x="288925" y="212725"/>
                </a:lnTo>
                <a:lnTo>
                  <a:pt x="285750" y="212725"/>
                </a:lnTo>
                <a:lnTo>
                  <a:pt x="282575" y="212725"/>
                </a:lnTo>
                <a:lnTo>
                  <a:pt x="279400" y="212725"/>
                </a:lnTo>
                <a:lnTo>
                  <a:pt x="276225" y="212725"/>
                </a:lnTo>
                <a:lnTo>
                  <a:pt x="273050" y="212725"/>
                </a:lnTo>
                <a:lnTo>
                  <a:pt x="269875" y="212725"/>
                </a:lnTo>
                <a:lnTo>
                  <a:pt x="269875" y="209550"/>
                </a:lnTo>
                <a:lnTo>
                  <a:pt x="266700" y="209550"/>
                </a:lnTo>
                <a:lnTo>
                  <a:pt x="263525" y="209550"/>
                </a:lnTo>
                <a:lnTo>
                  <a:pt x="263525" y="206375"/>
                </a:lnTo>
                <a:lnTo>
                  <a:pt x="263525" y="203200"/>
                </a:lnTo>
                <a:lnTo>
                  <a:pt x="263525" y="200025"/>
                </a:lnTo>
                <a:lnTo>
                  <a:pt x="263525" y="196850"/>
                </a:lnTo>
                <a:lnTo>
                  <a:pt x="263525" y="193675"/>
                </a:lnTo>
                <a:lnTo>
                  <a:pt x="260350" y="193675"/>
                </a:lnTo>
                <a:lnTo>
                  <a:pt x="257175" y="193675"/>
                </a:lnTo>
                <a:lnTo>
                  <a:pt x="254000" y="193675"/>
                </a:lnTo>
                <a:lnTo>
                  <a:pt x="250825" y="193675"/>
                </a:lnTo>
                <a:lnTo>
                  <a:pt x="247650" y="193675"/>
                </a:lnTo>
                <a:lnTo>
                  <a:pt x="244475" y="190500"/>
                </a:lnTo>
                <a:lnTo>
                  <a:pt x="241300" y="190500"/>
                </a:lnTo>
                <a:lnTo>
                  <a:pt x="234950" y="190500"/>
                </a:lnTo>
                <a:lnTo>
                  <a:pt x="234950" y="187325"/>
                </a:lnTo>
                <a:lnTo>
                  <a:pt x="234950" y="184150"/>
                </a:lnTo>
                <a:lnTo>
                  <a:pt x="234950" y="180975"/>
                </a:lnTo>
                <a:lnTo>
                  <a:pt x="231775" y="180975"/>
                </a:lnTo>
                <a:lnTo>
                  <a:pt x="228600" y="180975"/>
                </a:lnTo>
                <a:lnTo>
                  <a:pt x="225425" y="180975"/>
                </a:lnTo>
                <a:lnTo>
                  <a:pt x="228600" y="177800"/>
                </a:lnTo>
                <a:lnTo>
                  <a:pt x="222250" y="177800"/>
                </a:lnTo>
                <a:lnTo>
                  <a:pt x="219075" y="177800"/>
                </a:lnTo>
                <a:lnTo>
                  <a:pt x="215900" y="177800"/>
                </a:lnTo>
                <a:lnTo>
                  <a:pt x="206375" y="174625"/>
                </a:lnTo>
                <a:lnTo>
                  <a:pt x="203200" y="174625"/>
                </a:lnTo>
                <a:lnTo>
                  <a:pt x="193675" y="174625"/>
                </a:lnTo>
                <a:lnTo>
                  <a:pt x="190500" y="174625"/>
                </a:lnTo>
                <a:lnTo>
                  <a:pt x="180975" y="171450"/>
                </a:lnTo>
                <a:lnTo>
                  <a:pt x="177800" y="171450"/>
                </a:lnTo>
                <a:lnTo>
                  <a:pt x="171450" y="171450"/>
                </a:lnTo>
                <a:lnTo>
                  <a:pt x="168275" y="171450"/>
                </a:lnTo>
                <a:lnTo>
                  <a:pt x="171450" y="168275"/>
                </a:lnTo>
                <a:lnTo>
                  <a:pt x="171450" y="165100"/>
                </a:lnTo>
                <a:lnTo>
                  <a:pt x="171450" y="161925"/>
                </a:lnTo>
                <a:lnTo>
                  <a:pt x="171450" y="158750"/>
                </a:lnTo>
                <a:lnTo>
                  <a:pt x="171450" y="155575"/>
                </a:lnTo>
                <a:lnTo>
                  <a:pt x="174625" y="152400"/>
                </a:lnTo>
                <a:lnTo>
                  <a:pt x="171450" y="149225"/>
                </a:lnTo>
                <a:lnTo>
                  <a:pt x="174625" y="146050"/>
                </a:lnTo>
                <a:lnTo>
                  <a:pt x="174625" y="142875"/>
                </a:lnTo>
                <a:lnTo>
                  <a:pt x="174625" y="139700"/>
                </a:lnTo>
                <a:lnTo>
                  <a:pt x="174625" y="136525"/>
                </a:lnTo>
                <a:lnTo>
                  <a:pt x="174625" y="130175"/>
                </a:lnTo>
                <a:lnTo>
                  <a:pt x="171450" y="130175"/>
                </a:lnTo>
                <a:lnTo>
                  <a:pt x="168275" y="130175"/>
                </a:lnTo>
                <a:lnTo>
                  <a:pt x="161925" y="130175"/>
                </a:lnTo>
                <a:lnTo>
                  <a:pt x="158750" y="130175"/>
                </a:lnTo>
                <a:lnTo>
                  <a:pt x="155575" y="130175"/>
                </a:lnTo>
                <a:lnTo>
                  <a:pt x="152400" y="130175"/>
                </a:lnTo>
                <a:lnTo>
                  <a:pt x="149225" y="136525"/>
                </a:lnTo>
                <a:lnTo>
                  <a:pt x="149225" y="139700"/>
                </a:lnTo>
                <a:lnTo>
                  <a:pt x="149225" y="142875"/>
                </a:lnTo>
                <a:lnTo>
                  <a:pt x="149225" y="146050"/>
                </a:lnTo>
                <a:lnTo>
                  <a:pt x="146050" y="142875"/>
                </a:lnTo>
                <a:lnTo>
                  <a:pt x="139700" y="142875"/>
                </a:lnTo>
                <a:lnTo>
                  <a:pt x="136525" y="142875"/>
                </a:lnTo>
                <a:lnTo>
                  <a:pt x="133350" y="142875"/>
                </a:lnTo>
                <a:lnTo>
                  <a:pt x="133350" y="146050"/>
                </a:lnTo>
                <a:lnTo>
                  <a:pt x="130175" y="149225"/>
                </a:lnTo>
                <a:lnTo>
                  <a:pt x="133350" y="152400"/>
                </a:lnTo>
                <a:lnTo>
                  <a:pt x="130175" y="152400"/>
                </a:lnTo>
                <a:lnTo>
                  <a:pt x="130175" y="155575"/>
                </a:lnTo>
                <a:lnTo>
                  <a:pt x="130175" y="158750"/>
                </a:lnTo>
                <a:lnTo>
                  <a:pt x="127000" y="158750"/>
                </a:lnTo>
                <a:lnTo>
                  <a:pt x="123825" y="158750"/>
                </a:lnTo>
                <a:lnTo>
                  <a:pt x="117475" y="158750"/>
                </a:lnTo>
                <a:lnTo>
                  <a:pt x="114300" y="158750"/>
                </a:lnTo>
                <a:lnTo>
                  <a:pt x="114300" y="161925"/>
                </a:lnTo>
                <a:lnTo>
                  <a:pt x="114300" y="165100"/>
                </a:lnTo>
                <a:lnTo>
                  <a:pt x="111125" y="168275"/>
                </a:lnTo>
                <a:lnTo>
                  <a:pt x="111125" y="171450"/>
                </a:lnTo>
                <a:lnTo>
                  <a:pt x="111125" y="174625"/>
                </a:lnTo>
                <a:lnTo>
                  <a:pt x="111125" y="177800"/>
                </a:lnTo>
                <a:lnTo>
                  <a:pt x="107950" y="180975"/>
                </a:lnTo>
                <a:lnTo>
                  <a:pt x="107950" y="184150"/>
                </a:lnTo>
                <a:lnTo>
                  <a:pt x="107950" y="187325"/>
                </a:lnTo>
                <a:lnTo>
                  <a:pt x="104775" y="187325"/>
                </a:lnTo>
                <a:lnTo>
                  <a:pt x="101600" y="187325"/>
                </a:lnTo>
                <a:lnTo>
                  <a:pt x="98425" y="187325"/>
                </a:lnTo>
                <a:lnTo>
                  <a:pt x="92075" y="187325"/>
                </a:lnTo>
                <a:lnTo>
                  <a:pt x="85725" y="184150"/>
                </a:lnTo>
                <a:lnTo>
                  <a:pt x="82550" y="184150"/>
                </a:lnTo>
                <a:lnTo>
                  <a:pt x="79375" y="184150"/>
                </a:lnTo>
                <a:lnTo>
                  <a:pt x="76200" y="184150"/>
                </a:lnTo>
                <a:lnTo>
                  <a:pt x="73025" y="184150"/>
                </a:lnTo>
                <a:lnTo>
                  <a:pt x="69850" y="184150"/>
                </a:lnTo>
                <a:lnTo>
                  <a:pt x="66675" y="180975"/>
                </a:lnTo>
                <a:lnTo>
                  <a:pt x="63500" y="180975"/>
                </a:lnTo>
                <a:lnTo>
                  <a:pt x="60325" y="180975"/>
                </a:lnTo>
                <a:lnTo>
                  <a:pt x="50800" y="180975"/>
                </a:lnTo>
                <a:lnTo>
                  <a:pt x="53975" y="165100"/>
                </a:lnTo>
                <a:lnTo>
                  <a:pt x="50800" y="165100"/>
                </a:lnTo>
                <a:lnTo>
                  <a:pt x="47625" y="165100"/>
                </a:lnTo>
                <a:lnTo>
                  <a:pt x="44450" y="165100"/>
                </a:lnTo>
                <a:lnTo>
                  <a:pt x="44450" y="161925"/>
                </a:lnTo>
                <a:lnTo>
                  <a:pt x="34925" y="161925"/>
                </a:lnTo>
                <a:lnTo>
                  <a:pt x="31750" y="161925"/>
                </a:lnTo>
                <a:lnTo>
                  <a:pt x="22225" y="158750"/>
                </a:lnTo>
                <a:lnTo>
                  <a:pt x="15875" y="158750"/>
                </a:lnTo>
                <a:lnTo>
                  <a:pt x="15875" y="152400"/>
                </a:lnTo>
                <a:lnTo>
                  <a:pt x="19050" y="149225"/>
                </a:lnTo>
                <a:lnTo>
                  <a:pt x="19050" y="146050"/>
                </a:lnTo>
                <a:lnTo>
                  <a:pt x="19050" y="142875"/>
                </a:lnTo>
                <a:lnTo>
                  <a:pt x="25400" y="142875"/>
                </a:lnTo>
                <a:lnTo>
                  <a:pt x="25400" y="139700"/>
                </a:lnTo>
                <a:lnTo>
                  <a:pt x="22225" y="139700"/>
                </a:lnTo>
                <a:lnTo>
                  <a:pt x="22225" y="136525"/>
                </a:lnTo>
                <a:lnTo>
                  <a:pt x="19050" y="133350"/>
                </a:lnTo>
                <a:lnTo>
                  <a:pt x="19050" y="136525"/>
                </a:lnTo>
                <a:lnTo>
                  <a:pt x="15875" y="133350"/>
                </a:lnTo>
                <a:lnTo>
                  <a:pt x="15875" y="130175"/>
                </a:lnTo>
                <a:lnTo>
                  <a:pt x="15875" y="127000"/>
                </a:lnTo>
                <a:lnTo>
                  <a:pt x="12700" y="127000"/>
                </a:lnTo>
                <a:lnTo>
                  <a:pt x="12700" y="123825"/>
                </a:lnTo>
                <a:lnTo>
                  <a:pt x="12700" y="120650"/>
                </a:lnTo>
                <a:lnTo>
                  <a:pt x="12700" y="117475"/>
                </a:lnTo>
                <a:lnTo>
                  <a:pt x="12700" y="114300"/>
                </a:lnTo>
                <a:lnTo>
                  <a:pt x="6350" y="114300"/>
                </a:lnTo>
                <a:lnTo>
                  <a:pt x="6350" y="117475"/>
                </a:lnTo>
                <a:lnTo>
                  <a:pt x="3175" y="117475"/>
                </a:lnTo>
                <a:lnTo>
                  <a:pt x="0" y="117475"/>
                </a:lnTo>
                <a:lnTo>
                  <a:pt x="0" y="114300"/>
                </a:lnTo>
                <a:lnTo>
                  <a:pt x="3175" y="114300"/>
                </a:lnTo>
                <a:lnTo>
                  <a:pt x="3175" y="111125"/>
                </a:lnTo>
                <a:lnTo>
                  <a:pt x="6350" y="111125"/>
                </a:lnTo>
                <a:lnTo>
                  <a:pt x="6350" y="107950"/>
                </a:lnTo>
                <a:lnTo>
                  <a:pt x="12700" y="107950"/>
                </a:lnTo>
                <a:lnTo>
                  <a:pt x="12700" y="104775"/>
                </a:lnTo>
                <a:lnTo>
                  <a:pt x="15875" y="104775"/>
                </a:lnTo>
                <a:lnTo>
                  <a:pt x="19050" y="104775"/>
                </a:lnTo>
                <a:lnTo>
                  <a:pt x="19050" y="101600"/>
                </a:lnTo>
                <a:lnTo>
                  <a:pt x="22225" y="101600"/>
                </a:lnTo>
                <a:lnTo>
                  <a:pt x="25400" y="101600"/>
                </a:lnTo>
                <a:lnTo>
                  <a:pt x="25400" y="98425"/>
                </a:lnTo>
                <a:lnTo>
                  <a:pt x="28575" y="98425"/>
                </a:lnTo>
                <a:lnTo>
                  <a:pt x="34925" y="98425"/>
                </a:lnTo>
                <a:lnTo>
                  <a:pt x="34925" y="95250"/>
                </a:lnTo>
                <a:lnTo>
                  <a:pt x="38100" y="95250"/>
                </a:lnTo>
                <a:lnTo>
                  <a:pt x="41275" y="95250"/>
                </a:lnTo>
                <a:lnTo>
                  <a:pt x="41275" y="92075"/>
                </a:lnTo>
                <a:lnTo>
                  <a:pt x="44450" y="92075"/>
                </a:lnTo>
                <a:lnTo>
                  <a:pt x="47625" y="92075"/>
                </a:lnTo>
                <a:lnTo>
                  <a:pt x="47625" y="88900"/>
                </a:lnTo>
                <a:lnTo>
                  <a:pt x="50800" y="88900"/>
                </a:lnTo>
                <a:lnTo>
                  <a:pt x="50800" y="85725"/>
                </a:lnTo>
                <a:lnTo>
                  <a:pt x="53975" y="85725"/>
                </a:lnTo>
                <a:lnTo>
                  <a:pt x="53975" y="82550"/>
                </a:lnTo>
                <a:lnTo>
                  <a:pt x="53975" y="79375"/>
                </a:lnTo>
                <a:lnTo>
                  <a:pt x="57150" y="79375"/>
                </a:lnTo>
                <a:lnTo>
                  <a:pt x="60325" y="79375"/>
                </a:lnTo>
                <a:lnTo>
                  <a:pt x="63500" y="79375"/>
                </a:lnTo>
                <a:lnTo>
                  <a:pt x="63500" y="82550"/>
                </a:lnTo>
                <a:lnTo>
                  <a:pt x="66675" y="82550"/>
                </a:lnTo>
                <a:lnTo>
                  <a:pt x="63500" y="76200"/>
                </a:lnTo>
                <a:lnTo>
                  <a:pt x="63500" y="73025"/>
                </a:lnTo>
                <a:lnTo>
                  <a:pt x="60325" y="69850"/>
                </a:lnTo>
                <a:lnTo>
                  <a:pt x="57150" y="69850"/>
                </a:lnTo>
                <a:lnTo>
                  <a:pt x="57150" y="66675"/>
                </a:lnTo>
                <a:lnTo>
                  <a:pt x="53975" y="66675"/>
                </a:lnTo>
                <a:lnTo>
                  <a:pt x="53975" y="63500"/>
                </a:lnTo>
                <a:lnTo>
                  <a:pt x="57150" y="63500"/>
                </a:lnTo>
                <a:lnTo>
                  <a:pt x="57150" y="60325"/>
                </a:lnTo>
                <a:lnTo>
                  <a:pt x="57150" y="57150"/>
                </a:lnTo>
                <a:lnTo>
                  <a:pt x="57150" y="53975"/>
                </a:lnTo>
                <a:lnTo>
                  <a:pt x="57150" y="50800"/>
                </a:lnTo>
                <a:lnTo>
                  <a:pt x="60325" y="50800"/>
                </a:lnTo>
                <a:lnTo>
                  <a:pt x="60325" y="38100"/>
                </a:lnTo>
                <a:lnTo>
                  <a:pt x="60325" y="34925"/>
                </a:lnTo>
                <a:lnTo>
                  <a:pt x="60325" y="31750"/>
                </a:lnTo>
                <a:lnTo>
                  <a:pt x="63500" y="31750"/>
                </a:lnTo>
                <a:lnTo>
                  <a:pt x="66675" y="31750"/>
                </a:lnTo>
                <a:lnTo>
                  <a:pt x="66675" y="28575"/>
                </a:lnTo>
                <a:lnTo>
                  <a:pt x="66675" y="25400"/>
                </a:lnTo>
                <a:lnTo>
                  <a:pt x="66675" y="22225"/>
                </a:lnTo>
                <a:lnTo>
                  <a:pt x="66675" y="19050"/>
                </a:lnTo>
                <a:lnTo>
                  <a:pt x="66675" y="15875"/>
                </a:lnTo>
                <a:lnTo>
                  <a:pt x="69850" y="9525"/>
                </a:lnTo>
                <a:lnTo>
                  <a:pt x="69850" y="6350"/>
                </a:lnTo>
                <a:lnTo>
                  <a:pt x="69850" y="3175"/>
                </a:lnTo>
                <a:close/>
              </a:path>
            </a:pathLst>
          </a:custGeom>
          <a:solidFill>
            <a:srgbClr val="76933C"/>
          </a:solidFill>
          <a:ln w="3175">
            <a:solidFill>
              <a:schemeClr val="bg1">
                <a:lumMod val="50000"/>
              </a:schemeClr>
            </a:solidFill>
            <a:round/>
            <a:headEnd/>
            <a:tailEnd/>
          </a:ln>
        </p:spPr>
        <p:txBody>
          <a:bodyPr wrap="square">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846" name="Spokane-Spokane Valley, WA">
            <a:extLst>
              <a:ext uri="{FF2B5EF4-FFF2-40B4-BE49-F238E27FC236}">
                <a16:creationId xmlns:a16="http://schemas.microsoft.com/office/drawing/2014/main" xmlns="" id="{00000000-0008-0000-0000-000058060000}"/>
              </a:ext>
            </a:extLst>
          </p:cNvPr>
          <p:cNvSpPr>
            <a:spLocks/>
          </p:cNvSpPr>
          <p:nvPr/>
        </p:nvSpPr>
        <p:spPr bwMode="auto">
          <a:xfrm>
            <a:off x="4537755" y="2747385"/>
            <a:ext cx="206397" cy="348610"/>
          </a:xfrm>
          <a:custGeom>
            <a:avLst/>
            <a:gdLst>
              <a:gd name="connsiteX0" fmla="*/ 130175 w 206375"/>
              <a:gd name="connsiteY0" fmla="*/ 114300 h 352425"/>
              <a:gd name="connsiteX1" fmla="*/ 127000 w 206375"/>
              <a:gd name="connsiteY1" fmla="*/ 120650 h 352425"/>
              <a:gd name="connsiteX2" fmla="*/ 127000 w 206375"/>
              <a:gd name="connsiteY2" fmla="*/ 123825 h 352425"/>
              <a:gd name="connsiteX3" fmla="*/ 57150 w 206375"/>
              <a:gd name="connsiteY3" fmla="*/ 0 h 352425"/>
              <a:gd name="connsiteX4" fmla="*/ 60325 w 206375"/>
              <a:gd name="connsiteY4" fmla="*/ 3175 h 352425"/>
              <a:gd name="connsiteX5" fmla="*/ 60325 w 206375"/>
              <a:gd name="connsiteY5" fmla="*/ 0 h 352425"/>
              <a:gd name="connsiteX6" fmla="*/ 155575 w 206375"/>
              <a:gd name="connsiteY6" fmla="*/ 22225 h 352425"/>
              <a:gd name="connsiteX7" fmla="*/ 206375 w 206375"/>
              <a:gd name="connsiteY7" fmla="*/ 31750 h 352425"/>
              <a:gd name="connsiteX8" fmla="*/ 206375 w 206375"/>
              <a:gd name="connsiteY8" fmla="*/ 34925 h 352425"/>
              <a:gd name="connsiteX9" fmla="*/ 203200 w 206375"/>
              <a:gd name="connsiteY9" fmla="*/ 44450 h 352425"/>
              <a:gd name="connsiteX10" fmla="*/ 200025 w 206375"/>
              <a:gd name="connsiteY10" fmla="*/ 53975 h 352425"/>
              <a:gd name="connsiteX11" fmla="*/ 200025 w 206375"/>
              <a:gd name="connsiteY11" fmla="*/ 57150 h 352425"/>
              <a:gd name="connsiteX12" fmla="*/ 200025 w 206375"/>
              <a:gd name="connsiteY12" fmla="*/ 63500 h 352425"/>
              <a:gd name="connsiteX13" fmla="*/ 196850 w 206375"/>
              <a:gd name="connsiteY13" fmla="*/ 76200 h 352425"/>
              <a:gd name="connsiteX14" fmla="*/ 190500 w 206375"/>
              <a:gd name="connsiteY14" fmla="*/ 107950 h 352425"/>
              <a:gd name="connsiteX15" fmla="*/ 187325 w 206375"/>
              <a:gd name="connsiteY15" fmla="*/ 123825 h 352425"/>
              <a:gd name="connsiteX16" fmla="*/ 187325 w 206375"/>
              <a:gd name="connsiteY16" fmla="*/ 133350 h 352425"/>
              <a:gd name="connsiteX17" fmla="*/ 184150 w 206375"/>
              <a:gd name="connsiteY17" fmla="*/ 136525 h 352425"/>
              <a:gd name="connsiteX18" fmla="*/ 177800 w 206375"/>
              <a:gd name="connsiteY18" fmla="*/ 180975 h 352425"/>
              <a:gd name="connsiteX19" fmla="*/ 174625 w 206375"/>
              <a:gd name="connsiteY19" fmla="*/ 190500 h 352425"/>
              <a:gd name="connsiteX20" fmla="*/ 174625 w 206375"/>
              <a:gd name="connsiteY20" fmla="*/ 193675 h 352425"/>
              <a:gd name="connsiteX21" fmla="*/ 171450 w 206375"/>
              <a:gd name="connsiteY21" fmla="*/ 203200 h 352425"/>
              <a:gd name="connsiteX22" fmla="*/ 171450 w 206375"/>
              <a:gd name="connsiteY22" fmla="*/ 206375 h 352425"/>
              <a:gd name="connsiteX23" fmla="*/ 168275 w 206375"/>
              <a:gd name="connsiteY23" fmla="*/ 219075 h 352425"/>
              <a:gd name="connsiteX24" fmla="*/ 168275 w 206375"/>
              <a:gd name="connsiteY24" fmla="*/ 222250 h 352425"/>
              <a:gd name="connsiteX25" fmla="*/ 165100 w 206375"/>
              <a:gd name="connsiteY25" fmla="*/ 234950 h 352425"/>
              <a:gd name="connsiteX26" fmla="*/ 165100 w 206375"/>
              <a:gd name="connsiteY26" fmla="*/ 241300 h 352425"/>
              <a:gd name="connsiteX27" fmla="*/ 161925 w 206375"/>
              <a:gd name="connsiteY27" fmla="*/ 257175 h 352425"/>
              <a:gd name="connsiteX28" fmla="*/ 158750 w 206375"/>
              <a:gd name="connsiteY28" fmla="*/ 269875 h 352425"/>
              <a:gd name="connsiteX29" fmla="*/ 155575 w 206375"/>
              <a:gd name="connsiteY29" fmla="*/ 295275 h 352425"/>
              <a:gd name="connsiteX30" fmla="*/ 152400 w 206375"/>
              <a:gd name="connsiteY30" fmla="*/ 307975 h 352425"/>
              <a:gd name="connsiteX31" fmla="*/ 152400 w 206375"/>
              <a:gd name="connsiteY31" fmla="*/ 311150 h 352425"/>
              <a:gd name="connsiteX32" fmla="*/ 149225 w 206375"/>
              <a:gd name="connsiteY32" fmla="*/ 333375 h 352425"/>
              <a:gd name="connsiteX33" fmla="*/ 146050 w 206375"/>
              <a:gd name="connsiteY33" fmla="*/ 333375 h 352425"/>
              <a:gd name="connsiteX34" fmla="*/ 146050 w 206375"/>
              <a:gd name="connsiteY34" fmla="*/ 336550 h 352425"/>
              <a:gd name="connsiteX35" fmla="*/ 146050 w 206375"/>
              <a:gd name="connsiteY35" fmla="*/ 342900 h 352425"/>
              <a:gd name="connsiteX36" fmla="*/ 142875 w 206375"/>
              <a:gd name="connsiteY36" fmla="*/ 352425 h 352425"/>
              <a:gd name="connsiteX37" fmla="*/ 139700 w 206375"/>
              <a:gd name="connsiteY37" fmla="*/ 352425 h 352425"/>
              <a:gd name="connsiteX38" fmla="*/ 136525 w 206375"/>
              <a:gd name="connsiteY38" fmla="*/ 352425 h 352425"/>
              <a:gd name="connsiteX39" fmla="*/ 133350 w 206375"/>
              <a:gd name="connsiteY39" fmla="*/ 352425 h 352425"/>
              <a:gd name="connsiteX40" fmla="*/ 133350 w 206375"/>
              <a:gd name="connsiteY40" fmla="*/ 349250 h 352425"/>
              <a:gd name="connsiteX41" fmla="*/ 130175 w 206375"/>
              <a:gd name="connsiteY41" fmla="*/ 349250 h 352425"/>
              <a:gd name="connsiteX42" fmla="*/ 127000 w 206375"/>
              <a:gd name="connsiteY42" fmla="*/ 349250 h 352425"/>
              <a:gd name="connsiteX43" fmla="*/ 123825 w 206375"/>
              <a:gd name="connsiteY43" fmla="*/ 349250 h 352425"/>
              <a:gd name="connsiteX44" fmla="*/ 120650 w 206375"/>
              <a:gd name="connsiteY44" fmla="*/ 349250 h 352425"/>
              <a:gd name="connsiteX45" fmla="*/ 117475 w 206375"/>
              <a:gd name="connsiteY45" fmla="*/ 349250 h 352425"/>
              <a:gd name="connsiteX46" fmla="*/ 114300 w 206375"/>
              <a:gd name="connsiteY46" fmla="*/ 346075 h 352425"/>
              <a:gd name="connsiteX47" fmla="*/ 111125 w 206375"/>
              <a:gd name="connsiteY47" fmla="*/ 346075 h 352425"/>
              <a:gd name="connsiteX48" fmla="*/ 107950 w 206375"/>
              <a:gd name="connsiteY48" fmla="*/ 346075 h 352425"/>
              <a:gd name="connsiteX49" fmla="*/ 104775 w 206375"/>
              <a:gd name="connsiteY49" fmla="*/ 346075 h 352425"/>
              <a:gd name="connsiteX50" fmla="*/ 98425 w 206375"/>
              <a:gd name="connsiteY50" fmla="*/ 346075 h 352425"/>
              <a:gd name="connsiteX51" fmla="*/ 95250 w 206375"/>
              <a:gd name="connsiteY51" fmla="*/ 342900 h 352425"/>
              <a:gd name="connsiteX52" fmla="*/ 92075 w 206375"/>
              <a:gd name="connsiteY52" fmla="*/ 342900 h 352425"/>
              <a:gd name="connsiteX53" fmla="*/ 88900 w 206375"/>
              <a:gd name="connsiteY53" fmla="*/ 342900 h 352425"/>
              <a:gd name="connsiteX54" fmla="*/ 85725 w 206375"/>
              <a:gd name="connsiteY54" fmla="*/ 342900 h 352425"/>
              <a:gd name="connsiteX55" fmla="*/ 82550 w 206375"/>
              <a:gd name="connsiteY55" fmla="*/ 339725 h 352425"/>
              <a:gd name="connsiteX56" fmla="*/ 76200 w 206375"/>
              <a:gd name="connsiteY56" fmla="*/ 339725 h 352425"/>
              <a:gd name="connsiteX57" fmla="*/ 73025 w 206375"/>
              <a:gd name="connsiteY57" fmla="*/ 339725 h 352425"/>
              <a:gd name="connsiteX58" fmla="*/ 69850 w 206375"/>
              <a:gd name="connsiteY58" fmla="*/ 339725 h 352425"/>
              <a:gd name="connsiteX59" fmla="*/ 66675 w 206375"/>
              <a:gd name="connsiteY59" fmla="*/ 339725 h 352425"/>
              <a:gd name="connsiteX60" fmla="*/ 66675 w 206375"/>
              <a:gd name="connsiteY60" fmla="*/ 336550 h 352425"/>
              <a:gd name="connsiteX61" fmla="*/ 60325 w 206375"/>
              <a:gd name="connsiteY61" fmla="*/ 336550 h 352425"/>
              <a:gd name="connsiteX62" fmla="*/ 57150 w 206375"/>
              <a:gd name="connsiteY62" fmla="*/ 336550 h 352425"/>
              <a:gd name="connsiteX63" fmla="*/ 53975 w 206375"/>
              <a:gd name="connsiteY63" fmla="*/ 336550 h 352425"/>
              <a:gd name="connsiteX64" fmla="*/ 50800 w 206375"/>
              <a:gd name="connsiteY64" fmla="*/ 336550 h 352425"/>
              <a:gd name="connsiteX65" fmla="*/ 47625 w 206375"/>
              <a:gd name="connsiteY65" fmla="*/ 333375 h 352425"/>
              <a:gd name="connsiteX66" fmla="*/ 44450 w 206375"/>
              <a:gd name="connsiteY66" fmla="*/ 333375 h 352425"/>
              <a:gd name="connsiteX67" fmla="*/ 44450 w 206375"/>
              <a:gd name="connsiteY67" fmla="*/ 330200 h 352425"/>
              <a:gd name="connsiteX68" fmla="*/ 44450 w 206375"/>
              <a:gd name="connsiteY68" fmla="*/ 327025 h 352425"/>
              <a:gd name="connsiteX69" fmla="*/ 44450 w 206375"/>
              <a:gd name="connsiteY69" fmla="*/ 323850 h 352425"/>
              <a:gd name="connsiteX70" fmla="*/ 44450 w 206375"/>
              <a:gd name="connsiteY70" fmla="*/ 320675 h 352425"/>
              <a:gd name="connsiteX71" fmla="*/ 47625 w 206375"/>
              <a:gd name="connsiteY71" fmla="*/ 317500 h 352425"/>
              <a:gd name="connsiteX72" fmla="*/ 47625 w 206375"/>
              <a:gd name="connsiteY72" fmla="*/ 314325 h 352425"/>
              <a:gd name="connsiteX73" fmla="*/ 47625 w 206375"/>
              <a:gd name="connsiteY73" fmla="*/ 311150 h 352425"/>
              <a:gd name="connsiteX74" fmla="*/ 47625 w 206375"/>
              <a:gd name="connsiteY74" fmla="*/ 307975 h 352425"/>
              <a:gd name="connsiteX75" fmla="*/ 47625 w 206375"/>
              <a:gd name="connsiteY75" fmla="*/ 304800 h 352425"/>
              <a:gd name="connsiteX76" fmla="*/ 50800 w 206375"/>
              <a:gd name="connsiteY76" fmla="*/ 301625 h 352425"/>
              <a:gd name="connsiteX77" fmla="*/ 50800 w 206375"/>
              <a:gd name="connsiteY77" fmla="*/ 298450 h 352425"/>
              <a:gd name="connsiteX78" fmla="*/ 50800 w 206375"/>
              <a:gd name="connsiteY78" fmla="*/ 292100 h 352425"/>
              <a:gd name="connsiteX79" fmla="*/ 53975 w 206375"/>
              <a:gd name="connsiteY79" fmla="*/ 288925 h 352425"/>
              <a:gd name="connsiteX80" fmla="*/ 53975 w 206375"/>
              <a:gd name="connsiteY80" fmla="*/ 285750 h 352425"/>
              <a:gd name="connsiteX81" fmla="*/ 53975 w 206375"/>
              <a:gd name="connsiteY81" fmla="*/ 279400 h 352425"/>
              <a:gd name="connsiteX82" fmla="*/ 53975 w 206375"/>
              <a:gd name="connsiteY82" fmla="*/ 276225 h 352425"/>
              <a:gd name="connsiteX83" fmla="*/ 57150 w 206375"/>
              <a:gd name="connsiteY83" fmla="*/ 273050 h 352425"/>
              <a:gd name="connsiteX84" fmla="*/ 57150 w 206375"/>
              <a:gd name="connsiteY84" fmla="*/ 266700 h 352425"/>
              <a:gd name="connsiteX85" fmla="*/ 57150 w 206375"/>
              <a:gd name="connsiteY85" fmla="*/ 263525 h 352425"/>
              <a:gd name="connsiteX86" fmla="*/ 57150 w 206375"/>
              <a:gd name="connsiteY86" fmla="*/ 260350 h 352425"/>
              <a:gd name="connsiteX87" fmla="*/ 60325 w 206375"/>
              <a:gd name="connsiteY87" fmla="*/ 257175 h 352425"/>
              <a:gd name="connsiteX88" fmla="*/ 60325 w 206375"/>
              <a:gd name="connsiteY88" fmla="*/ 254000 h 352425"/>
              <a:gd name="connsiteX89" fmla="*/ 60325 w 206375"/>
              <a:gd name="connsiteY89" fmla="*/ 250825 h 352425"/>
              <a:gd name="connsiteX90" fmla="*/ 60325 w 206375"/>
              <a:gd name="connsiteY90" fmla="*/ 244475 h 352425"/>
              <a:gd name="connsiteX91" fmla="*/ 60325 w 206375"/>
              <a:gd name="connsiteY91" fmla="*/ 241300 h 352425"/>
              <a:gd name="connsiteX92" fmla="*/ 63500 w 206375"/>
              <a:gd name="connsiteY92" fmla="*/ 241300 h 352425"/>
              <a:gd name="connsiteX93" fmla="*/ 63500 w 206375"/>
              <a:gd name="connsiteY93" fmla="*/ 238125 h 352425"/>
              <a:gd name="connsiteX94" fmla="*/ 63500 w 206375"/>
              <a:gd name="connsiteY94" fmla="*/ 234950 h 352425"/>
              <a:gd name="connsiteX95" fmla="*/ 63500 w 206375"/>
              <a:gd name="connsiteY95" fmla="*/ 231775 h 352425"/>
              <a:gd name="connsiteX96" fmla="*/ 63500 w 206375"/>
              <a:gd name="connsiteY96" fmla="*/ 228600 h 352425"/>
              <a:gd name="connsiteX97" fmla="*/ 63500 w 206375"/>
              <a:gd name="connsiteY97" fmla="*/ 225425 h 352425"/>
              <a:gd name="connsiteX98" fmla="*/ 60325 w 206375"/>
              <a:gd name="connsiteY98" fmla="*/ 225425 h 352425"/>
              <a:gd name="connsiteX99" fmla="*/ 60325 w 206375"/>
              <a:gd name="connsiteY99" fmla="*/ 222250 h 352425"/>
              <a:gd name="connsiteX100" fmla="*/ 57150 w 206375"/>
              <a:gd name="connsiteY100" fmla="*/ 222250 h 352425"/>
              <a:gd name="connsiteX101" fmla="*/ 57150 w 206375"/>
              <a:gd name="connsiteY101" fmla="*/ 225425 h 352425"/>
              <a:gd name="connsiteX102" fmla="*/ 50800 w 206375"/>
              <a:gd name="connsiteY102" fmla="*/ 225425 h 352425"/>
              <a:gd name="connsiteX103" fmla="*/ 47625 w 206375"/>
              <a:gd name="connsiteY103" fmla="*/ 225425 h 352425"/>
              <a:gd name="connsiteX104" fmla="*/ 47625 w 206375"/>
              <a:gd name="connsiteY104" fmla="*/ 222250 h 352425"/>
              <a:gd name="connsiteX105" fmla="*/ 44450 w 206375"/>
              <a:gd name="connsiteY105" fmla="*/ 222250 h 352425"/>
              <a:gd name="connsiteX106" fmla="*/ 41275 w 206375"/>
              <a:gd name="connsiteY106" fmla="*/ 222250 h 352425"/>
              <a:gd name="connsiteX107" fmla="*/ 41275 w 206375"/>
              <a:gd name="connsiteY107" fmla="*/ 225425 h 352425"/>
              <a:gd name="connsiteX108" fmla="*/ 41275 w 206375"/>
              <a:gd name="connsiteY108" fmla="*/ 228600 h 352425"/>
              <a:gd name="connsiteX109" fmla="*/ 34925 w 206375"/>
              <a:gd name="connsiteY109" fmla="*/ 228600 h 352425"/>
              <a:gd name="connsiteX110" fmla="*/ 31750 w 206375"/>
              <a:gd name="connsiteY110" fmla="*/ 228600 h 352425"/>
              <a:gd name="connsiteX111" fmla="*/ 31750 w 206375"/>
              <a:gd name="connsiteY111" fmla="*/ 225425 h 352425"/>
              <a:gd name="connsiteX112" fmla="*/ 28575 w 206375"/>
              <a:gd name="connsiteY112" fmla="*/ 225425 h 352425"/>
              <a:gd name="connsiteX113" fmla="*/ 28575 w 206375"/>
              <a:gd name="connsiteY113" fmla="*/ 222250 h 352425"/>
              <a:gd name="connsiteX114" fmla="*/ 28575 w 206375"/>
              <a:gd name="connsiteY114" fmla="*/ 219075 h 352425"/>
              <a:gd name="connsiteX115" fmla="*/ 25400 w 206375"/>
              <a:gd name="connsiteY115" fmla="*/ 212725 h 352425"/>
              <a:gd name="connsiteX116" fmla="*/ 25400 w 206375"/>
              <a:gd name="connsiteY116" fmla="*/ 209550 h 352425"/>
              <a:gd name="connsiteX117" fmla="*/ 22225 w 206375"/>
              <a:gd name="connsiteY117" fmla="*/ 206375 h 352425"/>
              <a:gd name="connsiteX118" fmla="*/ 22225 w 206375"/>
              <a:gd name="connsiteY118" fmla="*/ 203200 h 352425"/>
              <a:gd name="connsiteX119" fmla="*/ 22225 w 206375"/>
              <a:gd name="connsiteY119" fmla="*/ 200025 h 352425"/>
              <a:gd name="connsiteX120" fmla="*/ 19050 w 206375"/>
              <a:gd name="connsiteY120" fmla="*/ 200025 h 352425"/>
              <a:gd name="connsiteX121" fmla="*/ 19050 w 206375"/>
              <a:gd name="connsiteY121" fmla="*/ 196850 h 352425"/>
              <a:gd name="connsiteX122" fmla="*/ 15875 w 206375"/>
              <a:gd name="connsiteY122" fmla="*/ 196850 h 352425"/>
              <a:gd name="connsiteX123" fmla="*/ 12700 w 206375"/>
              <a:gd name="connsiteY123" fmla="*/ 196850 h 352425"/>
              <a:gd name="connsiteX124" fmla="*/ 9525 w 206375"/>
              <a:gd name="connsiteY124" fmla="*/ 196850 h 352425"/>
              <a:gd name="connsiteX125" fmla="*/ 9525 w 206375"/>
              <a:gd name="connsiteY125" fmla="*/ 200025 h 352425"/>
              <a:gd name="connsiteX126" fmla="*/ 6350 w 206375"/>
              <a:gd name="connsiteY126" fmla="*/ 200025 h 352425"/>
              <a:gd name="connsiteX127" fmla="*/ 3175 w 206375"/>
              <a:gd name="connsiteY127" fmla="*/ 200025 h 352425"/>
              <a:gd name="connsiteX128" fmla="*/ 3175 w 206375"/>
              <a:gd name="connsiteY128" fmla="*/ 203200 h 352425"/>
              <a:gd name="connsiteX129" fmla="*/ 0 w 206375"/>
              <a:gd name="connsiteY129" fmla="*/ 203200 h 352425"/>
              <a:gd name="connsiteX130" fmla="*/ 0 w 206375"/>
              <a:gd name="connsiteY130" fmla="*/ 200025 h 352425"/>
              <a:gd name="connsiteX131" fmla="*/ 0 w 206375"/>
              <a:gd name="connsiteY131" fmla="*/ 196850 h 352425"/>
              <a:gd name="connsiteX132" fmla="*/ 0 w 206375"/>
              <a:gd name="connsiteY132" fmla="*/ 193675 h 352425"/>
              <a:gd name="connsiteX133" fmla="*/ 3175 w 206375"/>
              <a:gd name="connsiteY133" fmla="*/ 190500 h 352425"/>
              <a:gd name="connsiteX134" fmla="*/ 3175 w 206375"/>
              <a:gd name="connsiteY134" fmla="*/ 187325 h 352425"/>
              <a:gd name="connsiteX135" fmla="*/ 0 w 206375"/>
              <a:gd name="connsiteY135" fmla="*/ 184150 h 352425"/>
              <a:gd name="connsiteX136" fmla="*/ 0 w 206375"/>
              <a:gd name="connsiteY136" fmla="*/ 180975 h 352425"/>
              <a:gd name="connsiteX137" fmla="*/ 0 w 206375"/>
              <a:gd name="connsiteY137" fmla="*/ 174625 h 352425"/>
              <a:gd name="connsiteX138" fmla="*/ 3175 w 206375"/>
              <a:gd name="connsiteY138" fmla="*/ 174625 h 352425"/>
              <a:gd name="connsiteX139" fmla="*/ 6350 w 206375"/>
              <a:gd name="connsiteY139" fmla="*/ 174625 h 352425"/>
              <a:gd name="connsiteX140" fmla="*/ 9525 w 206375"/>
              <a:gd name="connsiteY140" fmla="*/ 174625 h 352425"/>
              <a:gd name="connsiteX141" fmla="*/ 9525 w 206375"/>
              <a:gd name="connsiteY141" fmla="*/ 177800 h 352425"/>
              <a:gd name="connsiteX142" fmla="*/ 12700 w 206375"/>
              <a:gd name="connsiteY142" fmla="*/ 177800 h 352425"/>
              <a:gd name="connsiteX143" fmla="*/ 15875 w 206375"/>
              <a:gd name="connsiteY143" fmla="*/ 177800 h 352425"/>
              <a:gd name="connsiteX144" fmla="*/ 15875 w 206375"/>
              <a:gd name="connsiteY144" fmla="*/ 174625 h 352425"/>
              <a:gd name="connsiteX145" fmla="*/ 19050 w 206375"/>
              <a:gd name="connsiteY145" fmla="*/ 174625 h 352425"/>
              <a:gd name="connsiteX146" fmla="*/ 22225 w 206375"/>
              <a:gd name="connsiteY146" fmla="*/ 174625 h 352425"/>
              <a:gd name="connsiteX147" fmla="*/ 22225 w 206375"/>
              <a:gd name="connsiteY147" fmla="*/ 171450 h 352425"/>
              <a:gd name="connsiteX148" fmla="*/ 22225 w 206375"/>
              <a:gd name="connsiteY148" fmla="*/ 165100 h 352425"/>
              <a:gd name="connsiteX149" fmla="*/ 19050 w 206375"/>
              <a:gd name="connsiteY149" fmla="*/ 165100 h 352425"/>
              <a:gd name="connsiteX150" fmla="*/ 19050 w 206375"/>
              <a:gd name="connsiteY150" fmla="*/ 161925 h 352425"/>
              <a:gd name="connsiteX151" fmla="*/ 22225 w 206375"/>
              <a:gd name="connsiteY151" fmla="*/ 161925 h 352425"/>
              <a:gd name="connsiteX152" fmla="*/ 28575 w 206375"/>
              <a:gd name="connsiteY152" fmla="*/ 161925 h 352425"/>
              <a:gd name="connsiteX153" fmla="*/ 28575 w 206375"/>
              <a:gd name="connsiteY153" fmla="*/ 158750 h 352425"/>
              <a:gd name="connsiteX154" fmla="*/ 28575 w 206375"/>
              <a:gd name="connsiteY154" fmla="*/ 152400 h 352425"/>
              <a:gd name="connsiteX155" fmla="*/ 31750 w 206375"/>
              <a:gd name="connsiteY155" fmla="*/ 152400 h 352425"/>
              <a:gd name="connsiteX156" fmla="*/ 31750 w 206375"/>
              <a:gd name="connsiteY156" fmla="*/ 149225 h 352425"/>
              <a:gd name="connsiteX157" fmla="*/ 31750 w 206375"/>
              <a:gd name="connsiteY157" fmla="*/ 146050 h 352425"/>
              <a:gd name="connsiteX158" fmla="*/ 34925 w 206375"/>
              <a:gd name="connsiteY158" fmla="*/ 146050 h 352425"/>
              <a:gd name="connsiteX159" fmla="*/ 38100 w 206375"/>
              <a:gd name="connsiteY159" fmla="*/ 142875 h 352425"/>
              <a:gd name="connsiteX160" fmla="*/ 38100 w 206375"/>
              <a:gd name="connsiteY160" fmla="*/ 139700 h 352425"/>
              <a:gd name="connsiteX161" fmla="*/ 41275 w 206375"/>
              <a:gd name="connsiteY161" fmla="*/ 139700 h 352425"/>
              <a:gd name="connsiteX162" fmla="*/ 41275 w 206375"/>
              <a:gd name="connsiteY162" fmla="*/ 136525 h 352425"/>
              <a:gd name="connsiteX163" fmla="*/ 38100 w 206375"/>
              <a:gd name="connsiteY163" fmla="*/ 136525 h 352425"/>
              <a:gd name="connsiteX164" fmla="*/ 38100 w 206375"/>
              <a:gd name="connsiteY164" fmla="*/ 130175 h 352425"/>
              <a:gd name="connsiteX165" fmla="*/ 38100 w 206375"/>
              <a:gd name="connsiteY165" fmla="*/ 123825 h 352425"/>
              <a:gd name="connsiteX166" fmla="*/ 38100 w 206375"/>
              <a:gd name="connsiteY166" fmla="*/ 120650 h 352425"/>
              <a:gd name="connsiteX167" fmla="*/ 38100 w 206375"/>
              <a:gd name="connsiteY167" fmla="*/ 114300 h 352425"/>
              <a:gd name="connsiteX168" fmla="*/ 38100 w 206375"/>
              <a:gd name="connsiteY168" fmla="*/ 107950 h 352425"/>
              <a:gd name="connsiteX169" fmla="*/ 38100 w 206375"/>
              <a:gd name="connsiteY169" fmla="*/ 104775 h 352425"/>
              <a:gd name="connsiteX170" fmla="*/ 38100 w 206375"/>
              <a:gd name="connsiteY170" fmla="*/ 101600 h 352425"/>
              <a:gd name="connsiteX171" fmla="*/ 38100 w 206375"/>
              <a:gd name="connsiteY171" fmla="*/ 98425 h 352425"/>
              <a:gd name="connsiteX172" fmla="*/ 41275 w 206375"/>
              <a:gd name="connsiteY172" fmla="*/ 98425 h 352425"/>
              <a:gd name="connsiteX173" fmla="*/ 41275 w 206375"/>
              <a:gd name="connsiteY173" fmla="*/ 95250 h 352425"/>
              <a:gd name="connsiteX174" fmla="*/ 44450 w 206375"/>
              <a:gd name="connsiteY174" fmla="*/ 95250 h 352425"/>
              <a:gd name="connsiteX175" fmla="*/ 44450 w 206375"/>
              <a:gd name="connsiteY175" fmla="*/ 92075 h 352425"/>
              <a:gd name="connsiteX176" fmla="*/ 47625 w 206375"/>
              <a:gd name="connsiteY176" fmla="*/ 92075 h 352425"/>
              <a:gd name="connsiteX177" fmla="*/ 50800 w 206375"/>
              <a:gd name="connsiteY177" fmla="*/ 92075 h 352425"/>
              <a:gd name="connsiteX178" fmla="*/ 50800 w 206375"/>
              <a:gd name="connsiteY178" fmla="*/ 85725 h 352425"/>
              <a:gd name="connsiteX179" fmla="*/ 50800 w 206375"/>
              <a:gd name="connsiteY179" fmla="*/ 82550 h 352425"/>
              <a:gd name="connsiteX180" fmla="*/ 53975 w 206375"/>
              <a:gd name="connsiteY180" fmla="*/ 82550 h 352425"/>
              <a:gd name="connsiteX181" fmla="*/ 53975 w 206375"/>
              <a:gd name="connsiteY181" fmla="*/ 79375 h 352425"/>
              <a:gd name="connsiteX182" fmla="*/ 53975 w 206375"/>
              <a:gd name="connsiteY182" fmla="*/ 76200 h 352425"/>
              <a:gd name="connsiteX183" fmla="*/ 53975 w 206375"/>
              <a:gd name="connsiteY183" fmla="*/ 73025 h 352425"/>
              <a:gd name="connsiteX184" fmla="*/ 57150 w 206375"/>
              <a:gd name="connsiteY184" fmla="*/ 73025 h 352425"/>
              <a:gd name="connsiteX185" fmla="*/ 57150 w 206375"/>
              <a:gd name="connsiteY185" fmla="*/ 69850 h 352425"/>
              <a:gd name="connsiteX186" fmla="*/ 60325 w 206375"/>
              <a:gd name="connsiteY186" fmla="*/ 69850 h 352425"/>
              <a:gd name="connsiteX187" fmla="*/ 60325 w 206375"/>
              <a:gd name="connsiteY187" fmla="*/ 63500 h 352425"/>
              <a:gd name="connsiteX188" fmla="*/ 60325 w 206375"/>
              <a:gd name="connsiteY188" fmla="*/ 57150 h 352425"/>
              <a:gd name="connsiteX189" fmla="*/ 60325 w 206375"/>
              <a:gd name="connsiteY189" fmla="*/ 53975 h 352425"/>
              <a:gd name="connsiteX190" fmla="*/ 60325 w 206375"/>
              <a:gd name="connsiteY190" fmla="*/ 50800 h 352425"/>
              <a:gd name="connsiteX191" fmla="*/ 60325 w 206375"/>
              <a:gd name="connsiteY191" fmla="*/ 47625 h 352425"/>
              <a:gd name="connsiteX192" fmla="*/ 60325 w 206375"/>
              <a:gd name="connsiteY192" fmla="*/ 44450 h 352425"/>
              <a:gd name="connsiteX193" fmla="*/ 60325 w 206375"/>
              <a:gd name="connsiteY193" fmla="*/ 41275 h 352425"/>
              <a:gd name="connsiteX194" fmla="*/ 57150 w 206375"/>
              <a:gd name="connsiteY194" fmla="*/ 41275 h 352425"/>
              <a:gd name="connsiteX195" fmla="*/ 57150 w 206375"/>
              <a:gd name="connsiteY195" fmla="*/ 38100 h 352425"/>
              <a:gd name="connsiteX196" fmla="*/ 57150 w 206375"/>
              <a:gd name="connsiteY196" fmla="*/ 31750 h 352425"/>
              <a:gd name="connsiteX197" fmla="*/ 53975 w 206375"/>
              <a:gd name="connsiteY197" fmla="*/ 31750 h 352425"/>
              <a:gd name="connsiteX198" fmla="*/ 53975 w 206375"/>
              <a:gd name="connsiteY198" fmla="*/ 25400 h 352425"/>
              <a:gd name="connsiteX199" fmla="*/ 53975 w 206375"/>
              <a:gd name="connsiteY199" fmla="*/ 22225 h 352425"/>
              <a:gd name="connsiteX200" fmla="*/ 53975 w 206375"/>
              <a:gd name="connsiteY200" fmla="*/ 19050 h 352425"/>
              <a:gd name="connsiteX201" fmla="*/ 57150 w 206375"/>
              <a:gd name="connsiteY201" fmla="*/ 19050 h 352425"/>
              <a:gd name="connsiteX202" fmla="*/ 57150 w 206375"/>
              <a:gd name="connsiteY202" fmla="*/ 15875 h 352425"/>
              <a:gd name="connsiteX203" fmla="*/ 53975 w 206375"/>
              <a:gd name="connsiteY203" fmla="*/ 15875 h 352425"/>
              <a:gd name="connsiteX204" fmla="*/ 53975 w 206375"/>
              <a:gd name="connsiteY204" fmla="*/ 12700 h 352425"/>
              <a:gd name="connsiteX205" fmla="*/ 57150 w 206375"/>
              <a:gd name="connsiteY205" fmla="*/ 9525 h 352425"/>
              <a:gd name="connsiteX206" fmla="*/ 57150 w 206375"/>
              <a:gd name="connsiteY206" fmla="*/ 6350 h 352425"/>
              <a:gd name="connsiteX207" fmla="*/ 57150 w 206375"/>
              <a:gd name="connsiteY207" fmla="*/ 3175 h 352425"/>
              <a:gd name="connsiteX0" fmla="*/ 127000 w 206375"/>
              <a:gd name="connsiteY0" fmla="*/ 123825 h 352425"/>
              <a:gd name="connsiteX1" fmla="*/ 127000 w 206375"/>
              <a:gd name="connsiteY1" fmla="*/ 120650 h 352425"/>
              <a:gd name="connsiteX2" fmla="*/ 127000 w 206375"/>
              <a:gd name="connsiteY2" fmla="*/ 123825 h 352425"/>
              <a:gd name="connsiteX3" fmla="*/ 57150 w 206375"/>
              <a:gd name="connsiteY3" fmla="*/ 0 h 352425"/>
              <a:gd name="connsiteX4" fmla="*/ 60325 w 206375"/>
              <a:gd name="connsiteY4" fmla="*/ 3175 h 352425"/>
              <a:gd name="connsiteX5" fmla="*/ 60325 w 206375"/>
              <a:gd name="connsiteY5" fmla="*/ 0 h 352425"/>
              <a:gd name="connsiteX6" fmla="*/ 155575 w 206375"/>
              <a:gd name="connsiteY6" fmla="*/ 22225 h 352425"/>
              <a:gd name="connsiteX7" fmla="*/ 206375 w 206375"/>
              <a:gd name="connsiteY7" fmla="*/ 31750 h 352425"/>
              <a:gd name="connsiteX8" fmla="*/ 206375 w 206375"/>
              <a:gd name="connsiteY8" fmla="*/ 34925 h 352425"/>
              <a:gd name="connsiteX9" fmla="*/ 203200 w 206375"/>
              <a:gd name="connsiteY9" fmla="*/ 44450 h 352425"/>
              <a:gd name="connsiteX10" fmla="*/ 200025 w 206375"/>
              <a:gd name="connsiteY10" fmla="*/ 53975 h 352425"/>
              <a:gd name="connsiteX11" fmla="*/ 200025 w 206375"/>
              <a:gd name="connsiteY11" fmla="*/ 57150 h 352425"/>
              <a:gd name="connsiteX12" fmla="*/ 200025 w 206375"/>
              <a:gd name="connsiteY12" fmla="*/ 63500 h 352425"/>
              <a:gd name="connsiteX13" fmla="*/ 196850 w 206375"/>
              <a:gd name="connsiteY13" fmla="*/ 76200 h 352425"/>
              <a:gd name="connsiteX14" fmla="*/ 190500 w 206375"/>
              <a:gd name="connsiteY14" fmla="*/ 107950 h 352425"/>
              <a:gd name="connsiteX15" fmla="*/ 187325 w 206375"/>
              <a:gd name="connsiteY15" fmla="*/ 123825 h 352425"/>
              <a:gd name="connsiteX16" fmla="*/ 187325 w 206375"/>
              <a:gd name="connsiteY16" fmla="*/ 133350 h 352425"/>
              <a:gd name="connsiteX17" fmla="*/ 184150 w 206375"/>
              <a:gd name="connsiteY17" fmla="*/ 136525 h 352425"/>
              <a:gd name="connsiteX18" fmla="*/ 177800 w 206375"/>
              <a:gd name="connsiteY18" fmla="*/ 180975 h 352425"/>
              <a:gd name="connsiteX19" fmla="*/ 174625 w 206375"/>
              <a:gd name="connsiteY19" fmla="*/ 190500 h 352425"/>
              <a:gd name="connsiteX20" fmla="*/ 174625 w 206375"/>
              <a:gd name="connsiteY20" fmla="*/ 193675 h 352425"/>
              <a:gd name="connsiteX21" fmla="*/ 171450 w 206375"/>
              <a:gd name="connsiteY21" fmla="*/ 203200 h 352425"/>
              <a:gd name="connsiteX22" fmla="*/ 171450 w 206375"/>
              <a:gd name="connsiteY22" fmla="*/ 206375 h 352425"/>
              <a:gd name="connsiteX23" fmla="*/ 168275 w 206375"/>
              <a:gd name="connsiteY23" fmla="*/ 219075 h 352425"/>
              <a:gd name="connsiteX24" fmla="*/ 168275 w 206375"/>
              <a:gd name="connsiteY24" fmla="*/ 222250 h 352425"/>
              <a:gd name="connsiteX25" fmla="*/ 165100 w 206375"/>
              <a:gd name="connsiteY25" fmla="*/ 234950 h 352425"/>
              <a:gd name="connsiteX26" fmla="*/ 165100 w 206375"/>
              <a:gd name="connsiteY26" fmla="*/ 241300 h 352425"/>
              <a:gd name="connsiteX27" fmla="*/ 161925 w 206375"/>
              <a:gd name="connsiteY27" fmla="*/ 257175 h 352425"/>
              <a:gd name="connsiteX28" fmla="*/ 158750 w 206375"/>
              <a:gd name="connsiteY28" fmla="*/ 269875 h 352425"/>
              <a:gd name="connsiteX29" fmla="*/ 155575 w 206375"/>
              <a:gd name="connsiteY29" fmla="*/ 295275 h 352425"/>
              <a:gd name="connsiteX30" fmla="*/ 152400 w 206375"/>
              <a:gd name="connsiteY30" fmla="*/ 307975 h 352425"/>
              <a:gd name="connsiteX31" fmla="*/ 152400 w 206375"/>
              <a:gd name="connsiteY31" fmla="*/ 311150 h 352425"/>
              <a:gd name="connsiteX32" fmla="*/ 149225 w 206375"/>
              <a:gd name="connsiteY32" fmla="*/ 333375 h 352425"/>
              <a:gd name="connsiteX33" fmla="*/ 146050 w 206375"/>
              <a:gd name="connsiteY33" fmla="*/ 333375 h 352425"/>
              <a:gd name="connsiteX34" fmla="*/ 146050 w 206375"/>
              <a:gd name="connsiteY34" fmla="*/ 336550 h 352425"/>
              <a:gd name="connsiteX35" fmla="*/ 146050 w 206375"/>
              <a:gd name="connsiteY35" fmla="*/ 342900 h 352425"/>
              <a:gd name="connsiteX36" fmla="*/ 142875 w 206375"/>
              <a:gd name="connsiteY36" fmla="*/ 352425 h 352425"/>
              <a:gd name="connsiteX37" fmla="*/ 139700 w 206375"/>
              <a:gd name="connsiteY37" fmla="*/ 352425 h 352425"/>
              <a:gd name="connsiteX38" fmla="*/ 136525 w 206375"/>
              <a:gd name="connsiteY38" fmla="*/ 352425 h 352425"/>
              <a:gd name="connsiteX39" fmla="*/ 133350 w 206375"/>
              <a:gd name="connsiteY39" fmla="*/ 352425 h 352425"/>
              <a:gd name="connsiteX40" fmla="*/ 133350 w 206375"/>
              <a:gd name="connsiteY40" fmla="*/ 349250 h 352425"/>
              <a:gd name="connsiteX41" fmla="*/ 130175 w 206375"/>
              <a:gd name="connsiteY41" fmla="*/ 349250 h 352425"/>
              <a:gd name="connsiteX42" fmla="*/ 127000 w 206375"/>
              <a:gd name="connsiteY42" fmla="*/ 349250 h 352425"/>
              <a:gd name="connsiteX43" fmla="*/ 123825 w 206375"/>
              <a:gd name="connsiteY43" fmla="*/ 349250 h 352425"/>
              <a:gd name="connsiteX44" fmla="*/ 120650 w 206375"/>
              <a:gd name="connsiteY44" fmla="*/ 349250 h 352425"/>
              <a:gd name="connsiteX45" fmla="*/ 117475 w 206375"/>
              <a:gd name="connsiteY45" fmla="*/ 349250 h 352425"/>
              <a:gd name="connsiteX46" fmla="*/ 114300 w 206375"/>
              <a:gd name="connsiteY46" fmla="*/ 346075 h 352425"/>
              <a:gd name="connsiteX47" fmla="*/ 111125 w 206375"/>
              <a:gd name="connsiteY47" fmla="*/ 346075 h 352425"/>
              <a:gd name="connsiteX48" fmla="*/ 107950 w 206375"/>
              <a:gd name="connsiteY48" fmla="*/ 346075 h 352425"/>
              <a:gd name="connsiteX49" fmla="*/ 104775 w 206375"/>
              <a:gd name="connsiteY49" fmla="*/ 346075 h 352425"/>
              <a:gd name="connsiteX50" fmla="*/ 98425 w 206375"/>
              <a:gd name="connsiteY50" fmla="*/ 346075 h 352425"/>
              <a:gd name="connsiteX51" fmla="*/ 95250 w 206375"/>
              <a:gd name="connsiteY51" fmla="*/ 342900 h 352425"/>
              <a:gd name="connsiteX52" fmla="*/ 92075 w 206375"/>
              <a:gd name="connsiteY52" fmla="*/ 342900 h 352425"/>
              <a:gd name="connsiteX53" fmla="*/ 88900 w 206375"/>
              <a:gd name="connsiteY53" fmla="*/ 342900 h 352425"/>
              <a:gd name="connsiteX54" fmla="*/ 85725 w 206375"/>
              <a:gd name="connsiteY54" fmla="*/ 342900 h 352425"/>
              <a:gd name="connsiteX55" fmla="*/ 82550 w 206375"/>
              <a:gd name="connsiteY55" fmla="*/ 339725 h 352425"/>
              <a:gd name="connsiteX56" fmla="*/ 76200 w 206375"/>
              <a:gd name="connsiteY56" fmla="*/ 339725 h 352425"/>
              <a:gd name="connsiteX57" fmla="*/ 73025 w 206375"/>
              <a:gd name="connsiteY57" fmla="*/ 339725 h 352425"/>
              <a:gd name="connsiteX58" fmla="*/ 69850 w 206375"/>
              <a:gd name="connsiteY58" fmla="*/ 339725 h 352425"/>
              <a:gd name="connsiteX59" fmla="*/ 66675 w 206375"/>
              <a:gd name="connsiteY59" fmla="*/ 339725 h 352425"/>
              <a:gd name="connsiteX60" fmla="*/ 66675 w 206375"/>
              <a:gd name="connsiteY60" fmla="*/ 336550 h 352425"/>
              <a:gd name="connsiteX61" fmla="*/ 60325 w 206375"/>
              <a:gd name="connsiteY61" fmla="*/ 336550 h 352425"/>
              <a:gd name="connsiteX62" fmla="*/ 57150 w 206375"/>
              <a:gd name="connsiteY62" fmla="*/ 336550 h 352425"/>
              <a:gd name="connsiteX63" fmla="*/ 53975 w 206375"/>
              <a:gd name="connsiteY63" fmla="*/ 336550 h 352425"/>
              <a:gd name="connsiteX64" fmla="*/ 50800 w 206375"/>
              <a:gd name="connsiteY64" fmla="*/ 336550 h 352425"/>
              <a:gd name="connsiteX65" fmla="*/ 47625 w 206375"/>
              <a:gd name="connsiteY65" fmla="*/ 333375 h 352425"/>
              <a:gd name="connsiteX66" fmla="*/ 44450 w 206375"/>
              <a:gd name="connsiteY66" fmla="*/ 333375 h 352425"/>
              <a:gd name="connsiteX67" fmla="*/ 44450 w 206375"/>
              <a:gd name="connsiteY67" fmla="*/ 330200 h 352425"/>
              <a:gd name="connsiteX68" fmla="*/ 44450 w 206375"/>
              <a:gd name="connsiteY68" fmla="*/ 327025 h 352425"/>
              <a:gd name="connsiteX69" fmla="*/ 44450 w 206375"/>
              <a:gd name="connsiteY69" fmla="*/ 323850 h 352425"/>
              <a:gd name="connsiteX70" fmla="*/ 44450 w 206375"/>
              <a:gd name="connsiteY70" fmla="*/ 320675 h 352425"/>
              <a:gd name="connsiteX71" fmla="*/ 47625 w 206375"/>
              <a:gd name="connsiteY71" fmla="*/ 317500 h 352425"/>
              <a:gd name="connsiteX72" fmla="*/ 47625 w 206375"/>
              <a:gd name="connsiteY72" fmla="*/ 314325 h 352425"/>
              <a:gd name="connsiteX73" fmla="*/ 47625 w 206375"/>
              <a:gd name="connsiteY73" fmla="*/ 311150 h 352425"/>
              <a:gd name="connsiteX74" fmla="*/ 47625 w 206375"/>
              <a:gd name="connsiteY74" fmla="*/ 307975 h 352425"/>
              <a:gd name="connsiteX75" fmla="*/ 47625 w 206375"/>
              <a:gd name="connsiteY75" fmla="*/ 304800 h 352425"/>
              <a:gd name="connsiteX76" fmla="*/ 50800 w 206375"/>
              <a:gd name="connsiteY76" fmla="*/ 301625 h 352425"/>
              <a:gd name="connsiteX77" fmla="*/ 50800 w 206375"/>
              <a:gd name="connsiteY77" fmla="*/ 298450 h 352425"/>
              <a:gd name="connsiteX78" fmla="*/ 50800 w 206375"/>
              <a:gd name="connsiteY78" fmla="*/ 292100 h 352425"/>
              <a:gd name="connsiteX79" fmla="*/ 53975 w 206375"/>
              <a:gd name="connsiteY79" fmla="*/ 288925 h 352425"/>
              <a:gd name="connsiteX80" fmla="*/ 53975 w 206375"/>
              <a:gd name="connsiteY80" fmla="*/ 285750 h 352425"/>
              <a:gd name="connsiteX81" fmla="*/ 53975 w 206375"/>
              <a:gd name="connsiteY81" fmla="*/ 279400 h 352425"/>
              <a:gd name="connsiteX82" fmla="*/ 53975 w 206375"/>
              <a:gd name="connsiteY82" fmla="*/ 276225 h 352425"/>
              <a:gd name="connsiteX83" fmla="*/ 57150 w 206375"/>
              <a:gd name="connsiteY83" fmla="*/ 273050 h 352425"/>
              <a:gd name="connsiteX84" fmla="*/ 57150 w 206375"/>
              <a:gd name="connsiteY84" fmla="*/ 266700 h 352425"/>
              <a:gd name="connsiteX85" fmla="*/ 57150 w 206375"/>
              <a:gd name="connsiteY85" fmla="*/ 263525 h 352425"/>
              <a:gd name="connsiteX86" fmla="*/ 57150 w 206375"/>
              <a:gd name="connsiteY86" fmla="*/ 260350 h 352425"/>
              <a:gd name="connsiteX87" fmla="*/ 60325 w 206375"/>
              <a:gd name="connsiteY87" fmla="*/ 257175 h 352425"/>
              <a:gd name="connsiteX88" fmla="*/ 60325 w 206375"/>
              <a:gd name="connsiteY88" fmla="*/ 254000 h 352425"/>
              <a:gd name="connsiteX89" fmla="*/ 60325 w 206375"/>
              <a:gd name="connsiteY89" fmla="*/ 250825 h 352425"/>
              <a:gd name="connsiteX90" fmla="*/ 60325 w 206375"/>
              <a:gd name="connsiteY90" fmla="*/ 244475 h 352425"/>
              <a:gd name="connsiteX91" fmla="*/ 60325 w 206375"/>
              <a:gd name="connsiteY91" fmla="*/ 241300 h 352425"/>
              <a:gd name="connsiteX92" fmla="*/ 63500 w 206375"/>
              <a:gd name="connsiteY92" fmla="*/ 241300 h 352425"/>
              <a:gd name="connsiteX93" fmla="*/ 63500 w 206375"/>
              <a:gd name="connsiteY93" fmla="*/ 238125 h 352425"/>
              <a:gd name="connsiteX94" fmla="*/ 63500 w 206375"/>
              <a:gd name="connsiteY94" fmla="*/ 234950 h 352425"/>
              <a:gd name="connsiteX95" fmla="*/ 63500 w 206375"/>
              <a:gd name="connsiteY95" fmla="*/ 231775 h 352425"/>
              <a:gd name="connsiteX96" fmla="*/ 63500 w 206375"/>
              <a:gd name="connsiteY96" fmla="*/ 228600 h 352425"/>
              <a:gd name="connsiteX97" fmla="*/ 63500 w 206375"/>
              <a:gd name="connsiteY97" fmla="*/ 225425 h 352425"/>
              <a:gd name="connsiteX98" fmla="*/ 60325 w 206375"/>
              <a:gd name="connsiteY98" fmla="*/ 225425 h 352425"/>
              <a:gd name="connsiteX99" fmla="*/ 60325 w 206375"/>
              <a:gd name="connsiteY99" fmla="*/ 222250 h 352425"/>
              <a:gd name="connsiteX100" fmla="*/ 57150 w 206375"/>
              <a:gd name="connsiteY100" fmla="*/ 222250 h 352425"/>
              <a:gd name="connsiteX101" fmla="*/ 57150 w 206375"/>
              <a:gd name="connsiteY101" fmla="*/ 225425 h 352425"/>
              <a:gd name="connsiteX102" fmla="*/ 50800 w 206375"/>
              <a:gd name="connsiteY102" fmla="*/ 225425 h 352425"/>
              <a:gd name="connsiteX103" fmla="*/ 47625 w 206375"/>
              <a:gd name="connsiteY103" fmla="*/ 225425 h 352425"/>
              <a:gd name="connsiteX104" fmla="*/ 47625 w 206375"/>
              <a:gd name="connsiteY104" fmla="*/ 222250 h 352425"/>
              <a:gd name="connsiteX105" fmla="*/ 44450 w 206375"/>
              <a:gd name="connsiteY105" fmla="*/ 222250 h 352425"/>
              <a:gd name="connsiteX106" fmla="*/ 41275 w 206375"/>
              <a:gd name="connsiteY106" fmla="*/ 222250 h 352425"/>
              <a:gd name="connsiteX107" fmla="*/ 41275 w 206375"/>
              <a:gd name="connsiteY107" fmla="*/ 225425 h 352425"/>
              <a:gd name="connsiteX108" fmla="*/ 41275 w 206375"/>
              <a:gd name="connsiteY108" fmla="*/ 228600 h 352425"/>
              <a:gd name="connsiteX109" fmla="*/ 34925 w 206375"/>
              <a:gd name="connsiteY109" fmla="*/ 228600 h 352425"/>
              <a:gd name="connsiteX110" fmla="*/ 31750 w 206375"/>
              <a:gd name="connsiteY110" fmla="*/ 228600 h 352425"/>
              <a:gd name="connsiteX111" fmla="*/ 31750 w 206375"/>
              <a:gd name="connsiteY111" fmla="*/ 225425 h 352425"/>
              <a:gd name="connsiteX112" fmla="*/ 28575 w 206375"/>
              <a:gd name="connsiteY112" fmla="*/ 225425 h 352425"/>
              <a:gd name="connsiteX113" fmla="*/ 28575 w 206375"/>
              <a:gd name="connsiteY113" fmla="*/ 222250 h 352425"/>
              <a:gd name="connsiteX114" fmla="*/ 28575 w 206375"/>
              <a:gd name="connsiteY114" fmla="*/ 219075 h 352425"/>
              <a:gd name="connsiteX115" fmla="*/ 25400 w 206375"/>
              <a:gd name="connsiteY115" fmla="*/ 212725 h 352425"/>
              <a:gd name="connsiteX116" fmla="*/ 25400 w 206375"/>
              <a:gd name="connsiteY116" fmla="*/ 209550 h 352425"/>
              <a:gd name="connsiteX117" fmla="*/ 22225 w 206375"/>
              <a:gd name="connsiteY117" fmla="*/ 206375 h 352425"/>
              <a:gd name="connsiteX118" fmla="*/ 22225 w 206375"/>
              <a:gd name="connsiteY118" fmla="*/ 203200 h 352425"/>
              <a:gd name="connsiteX119" fmla="*/ 22225 w 206375"/>
              <a:gd name="connsiteY119" fmla="*/ 200025 h 352425"/>
              <a:gd name="connsiteX120" fmla="*/ 19050 w 206375"/>
              <a:gd name="connsiteY120" fmla="*/ 200025 h 352425"/>
              <a:gd name="connsiteX121" fmla="*/ 19050 w 206375"/>
              <a:gd name="connsiteY121" fmla="*/ 196850 h 352425"/>
              <a:gd name="connsiteX122" fmla="*/ 15875 w 206375"/>
              <a:gd name="connsiteY122" fmla="*/ 196850 h 352425"/>
              <a:gd name="connsiteX123" fmla="*/ 12700 w 206375"/>
              <a:gd name="connsiteY123" fmla="*/ 196850 h 352425"/>
              <a:gd name="connsiteX124" fmla="*/ 9525 w 206375"/>
              <a:gd name="connsiteY124" fmla="*/ 196850 h 352425"/>
              <a:gd name="connsiteX125" fmla="*/ 9525 w 206375"/>
              <a:gd name="connsiteY125" fmla="*/ 200025 h 352425"/>
              <a:gd name="connsiteX126" fmla="*/ 6350 w 206375"/>
              <a:gd name="connsiteY126" fmla="*/ 200025 h 352425"/>
              <a:gd name="connsiteX127" fmla="*/ 3175 w 206375"/>
              <a:gd name="connsiteY127" fmla="*/ 200025 h 352425"/>
              <a:gd name="connsiteX128" fmla="*/ 3175 w 206375"/>
              <a:gd name="connsiteY128" fmla="*/ 203200 h 352425"/>
              <a:gd name="connsiteX129" fmla="*/ 0 w 206375"/>
              <a:gd name="connsiteY129" fmla="*/ 203200 h 352425"/>
              <a:gd name="connsiteX130" fmla="*/ 0 w 206375"/>
              <a:gd name="connsiteY130" fmla="*/ 200025 h 352425"/>
              <a:gd name="connsiteX131" fmla="*/ 0 w 206375"/>
              <a:gd name="connsiteY131" fmla="*/ 196850 h 352425"/>
              <a:gd name="connsiteX132" fmla="*/ 0 w 206375"/>
              <a:gd name="connsiteY132" fmla="*/ 193675 h 352425"/>
              <a:gd name="connsiteX133" fmla="*/ 3175 w 206375"/>
              <a:gd name="connsiteY133" fmla="*/ 190500 h 352425"/>
              <a:gd name="connsiteX134" fmla="*/ 3175 w 206375"/>
              <a:gd name="connsiteY134" fmla="*/ 187325 h 352425"/>
              <a:gd name="connsiteX135" fmla="*/ 0 w 206375"/>
              <a:gd name="connsiteY135" fmla="*/ 184150 h 352425"/>
              <a:gd name="connsiteX136" fmla="*/ 0 w 206375"/>
              <a:gd name="connsiteY136" fmla="*/ 180975 h 352425"/>
              <a:gd name="connsiteX137" fmla="*/ 0 w 206375"/>
              <a:gd name="connsiteY137" fmla="*/ 174625 h 352425"/>
              <a:gd name="connsiteX138" fmla="*/ 3175 w 206375"/>
              <a:gd name="connsiteY138" fmla="*/ 174625 h 352425"/>
              <a:gd name="connsiteX139" fmla="*/ 6350 w 206375"/>
              <a:gd name="connsiteY139" fmla="*/ 174625 h 352425"/>
              <a:gd name="connsiteX140" fmla="*/ 9525 w 206375"/>
              <a:gd name="connsiteY140" fmla="*/ 174625 h 352425"/>
              <a:gd name="connsiteX141" fmla="*/ 9525 w 206375"/>
              <a:gd name="connsiteY141" fmla="*/ 177800 h 352425"/>
              <a:gd name="connsiteX142" fmla="*/ 12700 w 206375"/>
              <a:gd name="connsiteY142" fmla="*/ 177800 h 352425"/>
              <a:gd name="connsiteX143" fmla="*/ 15875 w 206375"/>
              <a:gd name="connsiteY143" fmla="*/ 177800 h 352425"/>
              <a:gd name="connsiteX144" fmla="*/ 15875 w 206375"/>
              <a:gd name="connsiteY144" fmla="*/ 174625 h 352425"/>
              <a:gd name="connsiteX145" fmla="*/ 19050 w 206375"/>
              <a:gd name="connsiteY145" fmla="*/ 174625 h 352425"/>
              <a:gd name="connsiteX146" fmla="*/ 22225 w 206375"/>
              <a:gd name="connsiteY146" fmla="*/ 174625 h 352425"/>
              <a:gd name="connsiteX147" fmla="*/ 22225 w 206375"/>
              <a:gd name="connsiteY147" fmla="*/ 171450 h 352425"/>
              <a:gd name="connsiteX148" fmla="*/ 22225 w 206375"/>
              <a:gd name="connsiteY148" fmla="*/ 165100 h 352425"/>
              <a:gd name="connsiteX149" fmla="*/ 19050 w 206375"/>
              <a:gd name="connsiteY149" fmla="*/ 165100 h 352425"/>
              <a:gd name="connsiteX150" fmla="*/ 19050 w 206375"/>
              <a:gd name="connsiteY150" fmla="*/ 161925 h 352425"/>
              <a:gd name="connsiteX151" fmla="*/ 22225 w 206375"/>
              <a:gd name="connsiteY151" fmla="*/ 161925 h 352425"/>
              <a:gd name="connsiteX152" fmla="*/ 28575 w 206375"/>
              <a:gd name="connsiteY152" fmla="*/ 161925 h 352425"/>
              <a:gd name="connsiteX153" fmla="*/ 28575 w 206375"/>
              <a:gd name="connsiteY153" fmla="*/ 158750 h 352425"/>
              <a:gd name="connsiteX154" fmla="*/ 28575 w 206375"/>
              <a:gd name="connsiteY154" fmla="*/ 152400 h 352425"/>
              <a:gd name="connsiteX155" fmla="*/ 31750 w 206375"/>
              <a:gd name="connsiteY155" fmla="*/ 152400 h 352425"/>
              <a:gd name="connsiteX156" fmla="*/ 31750 w 206375"/>
              <a:gd name="connsiteY156" fmla="*/ 149225 h 352425"/>
              <a:gd name="connsiteX157" fmla="*/ 31750 w 206375"/>
              <a:gd name="connsiteY157" fmla="*/ 146050 h 352425"/>
              <a:gd name="connsiteX158" fmla="*/ 34925 w 206375"/>
              <a:gd name="connsiteY158" fmla="*/ 146050 h 352425"/>
              <a:gd name="connsiteX159" fmla="*/ 38100 w 206375"/>
              <a:gd name="connsiteY159" fmla="*/ 142875 h 352425"/>
              <a:gd name="connsiteX160" fmla="*/ 38100 w 206375"/>
              <a:gd name="connsiteY160" fmla="*/ 139700 h 352425"/>
              <a:gd name="connsiteX161" fmla="*/ 41275 w 206375"/>
              <a:gd name="connsiteY161" fmla="*/ 139700 h 352425"/>
              <a:gd name="connsiteX162" fmla="*/ 41275 w 206375"/>
              <a:gd name="connsiteY162" fmla="*/ 136525 h 352425"/>
              <a:gd name="connsiteX163" fmla="*/ 38100 w 206375"/>
              <a:gd name="connsiteY163" fmla="*/ 136525 h 352425"/>
              <a:gd name="connsiteX164" fmla="*/ 38100 w 206375"/>
              <a:gd name="connsiteY164" fmla="*/ 130175 h 352425"/>
              <a:gd name="connsiteX165" fmla="*/ 38100 w 206375"/>
              <a:gd name="connsiteY165" fmla="*/ 123825 h 352425"/>
              <a:gd name="connsiteX166" fmla="*/ 38100 w 206375"/>
              <a:gd name="connsiteY166" fmla="*/ 120650 h 352425"/>
              <a:gd name="connsiteX167" fmla="*/ 38100 w 206375"/>
              <a:gd name="connsiteY167" fmla="*/ 114300 h 352425"/>
              <a:gd name="connsiteX168" fmla="*/ 38100 w 206375"/>
              <a:gd name="connsiteY168" fmla="*/ 107950 h 352425"/>
              <a:gd name="connsiteX169" fmla="*/ 38100 w 206375"/>
              <a:gd name="connsiteY169" fmla="*/ 104775 h 352425"/>
              <a:gd name="connsiteX170" fmla="*/ 38100 w 206375"/>
              <a:gd name="connsiteY170" fmla="*/ 101600 h 352425"/>
              <a:gd name="connsiteX171" fmla="*/ 38100 w 206375"/>
              <a:gd name="connsiteY171" fmla="*/ 98425 h 352425"/>
              <a:gd name="connsiteX172" fmla="*/ 41275 w 206375"/>
              <a:gd name="connsiteY172" fmla="*/ 98425 h 352425"/>
              <a:gd name="connsiteX173" fmla="*/ 41275 w 206375"/>
              <a:gd name="connsiteY173" fmla="*/ 95250 h 352425"/>
              <a:gd name="connsiteX174" fmla="*/ 44450 w 206375"/>
              <a:gd name="connsiteY174" fmla="*/ 95250 h 352425"/>
              <a:gd name="connsiteX175" fmla="*/ 44450 w 206375"/>
              <a:gd name="connsiteY175" fmla="*/ 92075 h 352425"/>
              <a:gd name="connsiteX176" fmla="*/ 47625 w 206375"/>
              <a:gd name="connsiteY176" fmla="*/ 92075 h 352425"/>
              <a:gd name="connsiteX177" fmla="*/ 50800 w 206375"/>
              <a:gd name="connsiteY177" fmla="*/ 92075 h 352425"/>
              <a:gd name="connsiteX178" fmla="*/ 50800 w 206375"/>
              <a:gd name="connsiteY178" fmla="*/ 85725 h 352425"/>
              <a:gd name="connsiteX179" fmla="*/ 50800 w 206375"/>
              <a:gd name="connsiteY179" fmla="*/ 82550 h 352425"/>
              <a:gd name="connsiteX180" fmla="*/ 53975 w 206375"/>
              <a:gd name="connsiteY180" fmla="*/ 82550 h 352425"/>
              <a:gd name="connsiteX181" fmla="*/ 53975 w 206375"/>
              <a:gd name="connsiteY181" fmla="*/ 79375 h 352425"/>
              <a:gd name="connsiteX182" fmla="*/ 53975 w 206375"/>
              <a:gd name="connsiteY182" fmla="*/ 76200 h 352425"/>
              <a:gd name="connsiteX183" fmla="*/ 53975 w 206375"/>
              <a:gd name="connsiteY183" fmla="*/ 73025 h 352425"/>
              <a:gd name="connsiteX184" fmla="*/ 57150 w 206375"/>
              <a:gd name="connsiteY184" fmla="*/ 73025 h 352425"/>
              <a:gd name="connsiteX185" fmla="*/ 57150 w 206375"/>
              <a:gd name="connsiteY185" fmla="*/ 69850 h 352425"/>
              <a:gd name="connsiteX186" fmla="*/ 60325 w 206375"/>
              <a:gd name="connsiteY186" fmla="*/ 69850 h 352425"/>
              <a:gd name="connsiteX187" fmla="*/ 60325 w 206375"/>
              <a:gd name="connsiteY187" fmla="*/ 63500 h 352425"/>
              <a:gd name="connsiteX188" fmla="*/ 60325 w 206375"/>
              <a:gd name="connsiteY188" fmla="*/ 57150 h 352425"/>
              <a:gd name="connsiteX189" fmla="*/ 60325 w 206375"/>
              <a:gd name="connsiteY189" fmla="*/ 53975 h 352425"/>
              <a:gd name="connsiteX190" fmla="*/ 60325 w 206375"/>
              <a:gd name="connsiteY190" fmla="*/ 50800 h 352425"/>
              <a:gd name="connsiteX191" fmla="*/ 60325 w 206375"/>
              <a:gd name="connsiteY191" fmla="*/ 47625 h 352425"/>
              <a:gd name="connsiteX192" fmla="*/ 60325 w 206375"/>
              <a:gd name="connsiteY192" fmla="*/ 44450 h 352425"/>
              <a:gd name="connsiteX193" fmla="*/ 60325 w 206375"/>
              <a:gd name="connsiteY193" fmla="*/ 41275 h 352425"/>
              <a:gd name="connsiteX194" fmla="*/ 57150 w 206375"/>
              <a:gd name="connsiteY194" fmla="*/ 41275 h 352425"/>
              <a:gd name="connsiteX195" fmla="*/ 57150 w 206375"/>
              <a:gd name="connsiteY195" fmla="*/ 38100 h 352425"/>
              <a:gd name="connsiteX196" fmla="*/ 57150 w 206375"/>
              <a:gd name="connsiteY196" fmla="*/ 31750 h 352425"/>
              <a:gd name="connsiteX197" fmla="*/ 53975 w 206375"/>
              <a:gd name="connsiteY197" fmla="*/ 31750 h 352425"/>
              <a:gd name="connsiteX198" fmla="*/ 53975 w 206375"/>
              <a:gd name="connsiteY198" fmla="*/ 25400 h 352425"/>
              <a:gd name="connsiteX199" fmla="*/ 53975 w 206375"/>
              <a:gd name="connsiteY199" fmla="*/ 22225 h 352425"/>
              <a:gd name="connsiteX200" fmla="*/ 53975 w 206375"/>
              <a:gd name="connsiteY200" fmla="*/ 19050 h 352425"/>
              <a:gd name="connsiteX201" fmla="*/ 57150 w 206375"/>
              <a:gd name="connsiteY201" fmla="*/ 19050 h 352425"/>
              <a:gd name="connsiteX202" fmla="*/ 57150 w 206375"/>
              <a:gd name="connsiteY202" fmla="*/ 15875 h 352425"/>
              <a:gd name="connsiteX203" fmla="*/ 53975 w 206375"/>
              <a:gd name="connsiteY203" fmla="*/ 15875 h 352425"/>
              <a:gd name="connsiteX204" fmla="*/ 53975 w 206375"/>
              <a:gd name="connsiteY204" fmla="*/ 12700 h 352425"/>
              <a:gd name="connsiteX205" fmla="*/ 57150 w 206375"/>
              <a:gd name="connsiteY205" fmla="*/ 9525 h 352425"/>
              <a:gd name="connsiteX206" fmla="*/ 57150 w 206375"/>
              <a:gd name="connsiteY206" fmla="*/ 6350 h 352425"/>
              <a:gd name="connsiteX207" fmla="*/ 57150 w 206375"/>
              <a:gd name="connsiteY207" fmla="*/ 3175 h 352425"/>
              <a:gd name="connsiteX208" fmla="*/ 57150 w 206375"/>
              <a:gd name="connsiteY208" fmla="*/ 0 h 352425"/>
              <a:gd name="connsiteX0" fmla="*/ 57150 w 206375"/>
              <a:gd name="connsiteY0" fmla="*/ 0 h 352425"/>
              <a:gd name="connsiteX1" fmla="*/ 60325 w 206375"/>
              <a:gd name="connsiteY1" fmla="*/ 3175 h 352425"/>
              <a:gd name="connsiteX2" fmla="*/ 60325 w 206375"/>
              <a:gd name="connsiteY2" fmla="*/ 0 h 352425"/>
              <a:gd name="connsiteX3" fmla="*/ 155575 w 206375"/>
              <a:gd name="connsiteY3" fmla="*/ 22225 h 352425"/>
              <a:gd name="connsiteX4" fmla="*/ 206375 w 206375"/>
              <a:gd name="connsiteY4" fmla="*/ 31750 h 352425"/>
              <a:gd name="connsiteX5" fmla="*/ 206375 w 206375"/>
              <a:gd name="connsiteY5" fmla="*/ 34925 h 352425"/>
              <a:gd name="connsiteX6" fmla="*/ 203200 w 206375"/>
              <a:gd name="connsiteY6" fmla="*/ 44450 h 352425"/>
              <a:gd name="connsiteX7" fmla="*/ 200025 w 206375"/>
              <a:gd name="connsiteY7" fmla="*/ 53975 h 352425"/>
              <a:gd name="connsiteX8" fmla="*/ 200025 w 206375"/>
              <a:gd name="connsiteY8" fmla="*/ 57150 h 352425"/>
              <a:gd name="connsiteX9" fmla="*/ 200025 w 206375"/>
              <a:gd name="connsiteY9" fmla="*/ 63500 h 352425"/>
              <a:gd name="connsiteX10" fmla="*/ 196850 w 206375"/>
              <a:gd name="connsiteY10" fmla="*/ 76200 h 352425"/>
              <a:gd name="connsiteX11" fmla="*/ 190500 w 206375"/>
              <a:gd name="connsiteY11" fmla="*/ 107950 h 352425"/>
              <a:gd name="connsiteX12" fmla="*/ 187325 w 206375"/>
              <a:gd name="connsiteY12" fmla="*/ 123825 h 352425"/>
              <a:gd name="connsiteX13" fmla="*/ 187325 w 206375"/>
              <a:gd name="connsiteY13" fmla="*/ 133350 h 352425"/>
              <a:gd name="connsiteX14" fmla="*/ 184150 w 206375"/>
              <a:gd name="connsiteY14" fmla="*/ 136525 h 352425"/>
              <a:gd name="connsiteX15" fmla="*/ 177800 w 206375"/>
              <a:gd name="connsiteY15" fmla="*/ 180975 h 352425"/>
              <a:gd name="connsiteX16" fmla="*/ 174625 w 206375"/>
              <a:gd name="connsiteY16" fmla="*/ 190500 h 352425"/>
              <a:gd name="connsiteX17" fmla="*/ 174625 w 206375"/>
              <a:gd name="connsiteY17" fmla="*/ 193675 h 352425"/>
              <a:gd name="connsiteX18" fmla="*/ 171450 w 206375"/>
              <a:gd name="connsiteY18" fmla="*/ 203200 h 352425"/>
              <a:gd name="connsiteX19" fmla="*/ 171450 w 206375"/>
              <a:gd name="connsiteY19" fmla="*/ 206375 h 352425"/>
              <a:gd name="connsiteX20" fmla="*/ 168275 w 206375"/>
              <a:gd name="connsiteY20" fmla="*/ 219075 h 352425"/>
              <a:gd name="connsiteX21" fmla="*/ 168275 w 206375"/>
              <a:gd name="connsiteY21" fmla="*/ 222250 h 352425"/>
              <a:gd name="connsiteX22" fmla="*/ 165100 w 206375"/>
              <a:gd name="connsiteY22" fmla="*/ 234950 h 352425"/>
              <a:gd name="connsiteX23" fmla="*/ 165100 w 206375"/>
              <a:gd name="connsiteY23" fmla="*/ 241300 h 352425"/>
              <a:gd name="connsiteX24" fmla="*/ 161925 w 206375"/>
              <a:gd name="connsiteY24" fmla="*/ 257175 h 352425"/>
              <a:gd name="connsiteX25" fmla="*/ 158750 w 206375"/>
              <a:gd name="connsiteY25" fmla="*/ 269875 h 352425"/>
              <a:gd name="connsiteX26" fmla="*/ 155575 w 206375"/>
              <a:gd name="connsiteY26" fmla="*/ 295275 h 352425"/>
              <a:gd name="connsiteX27" fmla="*/ 152400 w 206375"/>
              <a:gd name="connsiteY27" fmla="*/ 307975 h 352425"/>
              <a:gd name="connsiteX28" fmla="*/ 152400 w 206375"/>
              <a:gd name="connsiteY28" fmla="*/ 311150 h 352425"/>
              <a:gd name="connsiteX29" fmla="*/ 149225 w 206375"/>
              <a:gd name="connsiteY29" fmla="*/ 333375 h 352425"/>
              <a:gd name="connsiteX30" fmla="*/ 146050 w 206375"/>
              <a:gd name="connsiteY30" fmla="*/ 333375 h 352425"/>
              <a:gd name="connsiteX31" fmla="*/ 146050 w 206375"/>
              <a:gd name="connsiteY31" fmla="*/ 336550 h 352425"/>
              <a:gd name="connsiteX32" fmla="*/ 146050 w 206375"/>
              <a:gd name="connsiteY32" fmla="*/ 342900 h 352425"/>
              <a:gd name="connsiteX33" fmla="*/ 142875 w 206375"/>
              <a:gd name="connsiteY33" fmla="*/ 352425 h 352425"/>
              <a:gd name="connsiteX34" fmla="*/ 139700 w 206375"/>
              <a:gd name="connsiteY34" fmla="*/ 352425 h 352425"/>
              <a:gd name="connsiteX35" fmla="*/ 136525 w 206375"/>
              <a:gd name="connsiteY35" fmla="*/ 352425 h 352425"/>
              <a:gd name="connsiteX36" fmla="*/ 133350 w 206375"/>
              <a:gd name="connsiteY36" fmla="*/ 352425 h 352425"/>
              <a:gd name="connsiteX37" fmla="*/ 133350 w 206375"/>
              <a:gd name="connsiteY37" fmla="*/ 349250 h 352425"/>
              <a:gd name="connsiteX38" fmla="*/ 130175 w 206375"/>
              <a:gd name="connsiteY38" fmla="*/ 349250 h 352425"/>
              <a:gd name="connsiteX39" fmla="*/ 127000 w 206375"/>
              <a:gd name="connsiteY39" fmla="*/ 349250 h 352425"/>
              <a:gd name="connsiteX40" fmla="*/ 123825 w 206375"/>
              <a:gd name="connsiteY40" fmla="*/ 349250 h 352425"/>
              <a:gd name="connsiteX41" fmla="*/ 120650 w 206375"/>
              <a:gd name="connsiteY41" fmla="*/ 349250 h 352425"/>
              <a:gd name="connsiteX42" fmla="*/ 117475 w 206375"/>
              <a:gd name="connsiteY42" fmla="*/ 349250 h 352425"/>
              <a:gd name="connsiteX43" fmla="*/ 114300 w 206375"/>
              <a:gd name="connsiteY43" fmla="*/ 346075 h 352425"/>
              <a:gd name="connsiteX44" fmla="*/ 111125 w 206375"/>
              <a:gd name="connsiteY44" fmla="*/ 346075 h 352425"/>
              <a:gd name="connsiteX45" fmla="*/ 107950 w 206375"/>
              <a:gd name="connsiteY45" fmla="*/ 346075 h 352425"/>
              <a:gd name="connsiteX46" fmla="*/ 104775 w 206375"/>
              <a:gd name="connsiteY46" fmla="*/ 346075 h 352425"/>
              <a:gd name="connsiteX47" fmla="*/ 98425 w 206375"/>
              <a:gd name="connsiteY47" fmla="*/ 346075 h 352425"/>
              <a:gd name="connsiteX48" fmla="*/ 95250 w 206375"/>
              <a:gd name="connsiteY48" fmla="*/ 342900 h 352425"/>
              <a:gd name="connsiteX49" fmla="*/ 92075 w 206375"/>
              <a:gd name="connsiteY49" fmla="*/ 342900 h 352425"/>
              <a:gd name="connsiteX50" fmla="*/ 88900 w 206375"/>
              <a:gd name="connsiteY50" fmla="*/ 342900 h 352425"/>
              <a:gd name="connsiteX51" fmla="*/ 85725 w 206375"/>
              <a:gd name="connsiteY51" fmla="*/ 342900 h 352425"/>
              <a:gd name="connsiteX52" fmla="*/ 82550 w 206375"/>
              <a:gd name="connsiteY52" fmla="*/ 339725 h 352425"/>
              <a:gd name="connsiteX53" fmla="*/ 76200 w 206375"/>
              <a:gd name="connsiteY53" fmla="*/ 339725 h 352425"/>
              <a:gd name="connsiteX54" fmla="*/ 73025 w 206375"/>
              <a:gd name="connsiteY54" fmla="*/ 339725 h 352425"/>
              <a:gd name="connsiteX55" fmla="*/ 69850 w 206375"/>
              <a:gd name="connsiteY55" fmla="*/ 339725 h 352425"/>
              <a:gd name="connsiteX56" fmla="*/ 66675 w 206375"/>
              <a:gd name="connsiteY56" fmla="*/ 339725 h 352425"/>
              <a:gd name="connsiteX57" fmla="*/ 66675 w 206375"/>
              <a:gd name="connsiteY57" fmla="*/ 336550 h 352425"/>
              <a:gd name="connsiteX58" fmla="*/ 60325 w 206375"/>
              <a:gd name="connsiteY58" fmla="*/ 336550 h 352425"/>
              <a:gd name="connsiteX59" fmla="*/ 57150 w 206375"/>
              <a:gd name="connsiteY59" fmla="*/ 336550 h 352425"/>
              <a:gd name="connsiteX60" fmla="*/ 53975 w 206375"/>
              <a:gd name="connsiteY60" fmla="*/ 336550 h 352425"/>
              <a:gd name="connsiteX61" fmla="*/ 50800 w 206375"/>
              <a:gd name="connsiteY61" fmla="*/ 336550 h 352425"/>
              <a:gd name="connsiteX62" fmla="*/ 47625 w 206375"/>
              <a:gd name="connsiteY62" fmla="*/ 333375 h 352425"/>
              <a:gd name="connsiteX63" fmla="*/ 44450 w 206375"/>
              <a:gd name="connsiteY63" fmla="*/ 333375 h 352425"/>
              <a:gd name="connsiteX64" fmla="*/ 44450 w 206375"/>
              <a:gd name="connsiteY64" fmla="*/ 330200 h 352425"/>
              <a:gd name="connsiteX65" fmla="*/ 44450 w 206375"/>
              <a:gd name="connsiteY65" fmla="*/ 327025 h 352425"/>
              <a:gd name="connsiteX66" fmla="*/ 44450 w 206375"/>
              <a:gd name="connsiteY66" fmla="*/ 323850 h 352425"/>
              <a:gd name="connsiteX67" fmla="*/ 44450 w 206375"/>
              <a:gd name="connsiteY67" fmla="*/ 320675 h 352425"/>
              <a:gd name="connsiteX68" fmla="*/ 47625 w 206375"/>
              <a:gd name="connsiteY68" fmla="*/ 317500 h 352425"/>
              <a:gd name="connsiteX69" fmla="*/ 47625 w 206375"/>
              <a:gd name="connsiteY69" fmla="*/ 314325 h 352425"/>
              <a:gd name="connsiteX70" fmla="*/ 47625 w 206375"/>
              <a:gd name="connsiteY70" fmla="*/ 311150 h 352425"/>
              <a:gd name="connsiteX71" fmla="*/ 47625 w 206375"/>
              <a:gd name="connsiteY71" fmla="*/ 307975 h 352425"/>
              <a:gd name="connsiteX72" fmla="*/ 47625 w 206375"/>
              <a:gd name="connsiteY72" fmla="*/ 304800 h 352425"/>
              <a:gd name="connsiteX73" fmla="*/ 50800 w 206375"/>
              <a:gd name="connsiteY73" fmla="*/ 301625 h 352425"/>
              <a:gd name="connsiteX74" fmla="*/ 50800 w 206375"/>
              <a:gd name="connsiteY74" fmla="*/ 298450 h 352425"/>
              <a:gd name="connsiteX75" fmla="*/ 50800 w 206375"/>
              <a:gd name="connsiteY75" fmla="*/ 292100 h 352425"/>
              <a:gd name="connsiteX76" fmla="*/ 53975 w 206375"/>
              <a:gd name="connsiteY76" fmla="*/ 288925 h 352425"/>
              <a:gd name="connsiteX77" fmla="*/ 53975 w 206375"/>
              <a:gd name="connsiteY77" fmla="*/ 285750 h 352425"/>
              <a:gd name="connsiteX78" fmla="*/ 53975 w 206375"/>
              <a:gd name="connsiteY78" fmla="*/ 279400 h 352425"/>
              <a:gd name="connsiteX79" fmla="*/ 53975 w 206375"/>
              <a:gd name="connsiteY79" fmla="*/ 276225 h 352425"/>
              <a:gd name="connsiteX80" fmla="*/ 57150 w 206375"/>
              <a:gd name="connsiteY80" fmla="*/ 273050 h 352425"/>
              <a:gd name="connsiteX81" fmla="*/ 57150 w 206375"/>
              <a:gd name="connsiteY81" fmla="*/ 266700 h 352425"/>
              <a:gd name="connsiteX82" fmla="*/ 57150 w 206375"/>
              <a:gd name="connsiteY82" fmla="*/ 263525 h 352425"/>
              <a:gd name="connsiteX83" fmla="*/ 57150 w 206375"/>
              <a:gd name="connsiteY83" fmla="*/ 260350 h 352425"/>
              <a:gd name="connsiteX84" fmla="*/ 60325 w 206375"/>
              <a:gd name="connsiteY84" fmla="*/ 257175 h 352425"/>
              <a:gd name="connsiteX85" fmla="*/ 60325 w 206375"/>
              <a:gd name="connsiteY85" fmla="*/ 254000 h 352425"/>
              <a:gd name="connsiteX86" fmla="*/ 60325 w 206375"/>
              <a:gd name="connsiteY86" fmla="*/ 250825 h 352425"/>
              <a:gd name="connsiteX87" fmla="*/ 60325 w 206375"/>
              <a:gd name="connsiteY87" fmla="*/ 244475 h 352425"/>
              <a:gd name="connsiteX88" fmla="*/ 60325 w 206375"/>
              <a:gd name="connsiteY88" fmla="*/ 241300 h 352425"/>
              <a:gd name="connsiteX89" fmla="*/ 63500 w 206375"/>
              <a:gd name="connsiteY89" fmla="*/ 241300 h 352425"/>
              <a:gd name="connsiteX90" fmla="*/ 63500 w 206375"/>
              <a:gd name="connsiteY90" fmla="*/ 238125 h 352425"/>
              <a:gd name="connsiteX91" fmla="*/ 63500 w 206375"/>
              <a:gd name="connsiteY91" fmla="*/ 234950 h 352425"/>
              <a:gd name="connsiteX92" fmla="*/ 63500 w 206375"/>
              <a:gd name="connsiteY92" fmla="*/ 231775 h 352425"/>
              <a:gd name="connsiteX93" fmla="*/ 63500 w 206375"/>
              <a:gd name="connsiteY93" fmla="*/ 228600 h 352425"/>
              <a:gd name="connsiteX94" fmla="*/ 63500 w 206375"/>
              <a:gd name="connsiteY94" fmla="*/ 225425 h 352425"/>
              <a:gd name="connsiteX95" fmla="*/ 60325 w 206375"/>
              <a:gd name="connsiteY95" fmla="*/ 225425 h 352425"/>
              <a:gd name="connsiteX96" fmla="*/ 60325 w 206375"/>
              <a:gd name="connsiteY96" fmla="*/ 222250 h 352425"/>
              <a:gd name="connsiteX97" fmla="*/ 57150 w 206375"/>
              <a:gd name="connsiteY97" fmla="*/ 222250 h 352425"/>
              <a:gd name="connsiteX98" fmla="*/ 57150 w 206375"/>
              <a:gd name="connsiteY98" fmla="*/ 225425 h 352425"/>
              <a:gd name="connsiteX99" fmla="*/ 50800 w 206375"/>
              <a:gd name="connsiteY99" fmla="*/ 225425 h 352425"/>
              <a:gd name="connsiteX100" fmla="*/ 47625 w 206375"/>
              <a:gd name="connsiteY100" fmla="*/ 225425 h 352425"/>
              <a:gd name="connsiteX101" fmla="*/ 47625 w 206375"/>
              <a:gd name="connsiteY101" fmla="*/ 222250 h 352425"/>
              <a:gd name="connsiteX102" fmla="*/ 44450 w 206375"/>
              <a:gd name="connsiteY102" fmla="*/ 222250 h 352425"/>
              <a:gd name="connsiteX103" fmla="*/ 41275 w 206375"/>
              <a:gd name="connsiteY103" fmla="*/ 222250 h 352425"/>
              <a:gd name="connsiteX104" fmla="*/ 41275 w 206375"/>
              <a:gd name="connsiteY104" fmla="*/ 225425 h 352425"/>
              <a:gd name="connsiteX105" fmla="*/ 41275 w 206375"/>
              <a:gd name="connsiteY105" fmla="*/ 228600 h 352425"/>
              <a:gd name="connsiteX106" fmla="*/ 34925 w 206375"/>
              <a:gd name="connsiteY106" fmla="*/ 228600 h 352425"/>
              <a:gd name="connsiteX107" fmla="*/ 31750 w 206375"/>
              <a:gd name="connsiteY107" fmla="*/ 228600 h 352425"/>
              <a:gd name="connsiteX108" fmla="*/ 31750 w 206375"/>
              <a:gd name="connsiteY108" fmla="*/ 225425 h 352425"/>
              <a:gd name="connsiteX109" fmla="*/ 28575 w 206375"/>
              <a:gd name="connsiteY109" fmla="*/ 225425 h 352425"/>
              <a:gd name="connsiteX110" fmla="*/ 28575 w 206375"/>
              <a:gd name="connsiteY110" fmla="*/ 222250 h 352425"/>
              <a:gd name="connsiteX111" fmla="*/ 28575 w 206375"/>
              <a:gd name="connsiteY111" fmla="*/ 219075 h 352425"/>
              <a:gd name="connsiteX112" fmla="*/ 25400 w 206375"/>
              <a:gd name="connsiteY112" fmla="*/ 212725 h 352425"/>
              <a:gd name="connsiteX113" fmla="*/ 25400 w 206375"/>
              <a:gd name="connsiteY113" fmla="*/ 209550 h 352425"/>
              <a:gd name="connsiteX114" fmla="*/ 22225 w 206375"/>
              <a:gd name="connsiteY114" fmla="*/ 206375 h 352425"/>
              <a:gd name="connsiteX115" fmla="*/ 22225 w 206375"/>
              <a:gd name="connsiteY115" fmla="*/ 203200 h 352425"/>
              <a:gd name="connsiteX116" fmla="*/ 22225 w 206375"/>
              <a:gd name="connsiteY116" fmla="*/ 200025 h 352425"/>
              <a:gd name="connsiteX117" fmla="*/ 19050 w 206375"/>
              <a:gd name="connsiteY117" fmla="*/ 200025 h 352425"/>
              <a:gd name="connsiteX118" fmla="*/ 19050 w 206375"/>
              <a:gd name="connsiteY118" fmla="*/ 196850 h 352425"/>
              <a:gd name="connsiteX119" fmla="*/ 15875 w 206375"/>
              <a:gd name="connsiteY119" fmla="*/ 196850 h 352425"/>
              <a:gd name="connsiteX120" fmla="*/ 12700 w 206375"/>
              <a:gd name="connsiteY120" fmla="*/ 196850 h 352425"/>
              <a:gd name="connsiteX121" fmla="*/ 9525 w 206375"/>
              <a:gd name="connsiteY121" fmla="*/ 196850 h 352425"/>
              <a:gd name="connsiteX122" fmla="*/ 9525 w 206375"/>
              <a:gd name="connsiteY122" fmla="*/ 200025 h 352425"/>
              <a:gd name="connsiteX123" fmla="*/ 6350 w 206375"/>
              <a:gd name="connsiteY123" fmla="*/ 200025 h 352425"/>
              <a:gd name="connsiteX124" fmla="*/ 3175 w 206375"/>
              <a:gd name="connsiteY124" fmla="*/ 200025 h 352425"/>
              <a:gd name="connsiteX125" fmla="*/ 3175 w 206375"/>
              <a:gd name="connsiteY125" fmla="*/ 203200 h 352425"/>
              <a:gd name="connsiteX126" fmla="*/ 0 w 206375"/>
              <a:gd name="connsiteY126" fmla="*/ 203200 h 352425"/>
              <a:gd name="connsiteX127" fmla="*/ 0 w 206375"/>
              <a:gd name="connsiteY127" fmla="*/ 200025 h 352425"/>
              <a:gd name="connsiteX128" fmla="*/ 0 w 206375"/>
              <a:gd name="connsiteY128" fmla="*/ 196850 h 352425"/>
              <a:gd name="connsiteX129" fmla="*/ 0 w 206375"/>
              <a:gd name="connsiteY129" fmla="*/ 193675 h 352425"/>
              <a:gd name="connsiteX130" fmla="*/ 3175 w 206375"/>
              <a:gd name="connsiteY130" fmla="*/ 190500 h 352425"/>
              <a:gd name="connsiteX131" fmla="*/ 3175 w 206375"/>
              <a:gd name="connsiteY131" fmla="*/ 187325 h 352425"/>
              <a:gd name="connsiteX132" fmla="*/ 0 w 206375"/>
              <a:gd name="connsiteY132" fmla="*/ 184150 h 352425"/>
              <a:gd name="connsiteX133" fmla="*/ 0 w 206375"/>
              <a:gd name="connsiteY133" fmla="*/ 180975 h 352425"/>
              <a:gd name="connsiteX134" fmla="*/ 0 w 206375"/>
              <a:gd name="connsiteY134" fmla="*/ 174625 h 352425"/>
              <a:gd name="connsiteX135" fmla="*/ 3175 w 206375"/>
              <a:gd name="connsiteY135" fmla="*/ 174625 h 352425"/>
              <a:gd name="connsiteX136" fmla="*/ 6350 w 206375"/>
              <a:gd name="connsiteY136" fmla="*/ 174625 h 352425"/>
              <a:gd name="connsiteX137" fmla="*/ 9525 w 206375"/>
              <a:gd name="connsiteY137" fmla="*/ 174625 h 352425"/>
              <a:gd name="connsiteX138" fmla="*/ 9525 w 206375"/>
              <a:gd name="connsiteY138" fmla="*/ 177800 h 352425"/>
              <a:gd name="connsiteX139" fmla="*/ 12700 w 206375"/>
              <a:gd name="connsiteY139" fmla="*/ 177800 h 352425"/>
              <a:gd name="connsiteX140" fmla="*/ 15875 w 206375"/>
              <a:gd name="connsiteY140" fmla="*/ 177800 h 352425"/>
              <a:gd name="connsiteX141" fmla="*/ 15875 w 206375"/>
              <a:gd name="connsiteY141" fmla="*/ 174625 h 352425"/>
              <a:gd name="connsiteX142" fmla="*/ 19050 w 206375"/>
              <a:gd name="connsiteY142" fmla="*/ 174625 h 352425"/>
              <a:gd name="connsiteX143" fmla="*/ 22225 w 206375"/>
              <a:gd name="connsiteY143" fmla="*/ 174625 h 352425"/>
              <a:gd name="connsiteX144" fmla="*/ 22225 w 206375"/>
              <a:gd name="connsiteY144" fmla="*/ 171450 h 352425"/>
              <a:gd name="connsiteX145" fmla="*/ 22225 w 206375"/>
              <a:gd name="connsiteY145" fmla="*/ 165100 h 352425"/>
              <a:gd name="connsiteX146" fmla="*/ 19050 w 206375"/>
              <a:gd name="connsiteY146" fmla="*/ 165100 h 352425"/>
              <a:gd name="connsiteX147" fmla="*/ 19050 w 206375"/>
              <a:gd name="connsiteY147" fmla="*/ 161925 h 352425"/>
              <a:gd name="connsiteX148" fmla="*/ 22225 w 206375"/>
              <a:gd name="connsiteY148" fmla="*/ 161925 h 352425"/>
              <a:gd name="connsiteX149" fmla="*/ 28575 w 206375"/>
              <a:gd name="connsiteY149" fmla="*/ 161925 h 352425"/>
              <a:gd name="connsiteX150" fmla="*/ 28575 w 206375"/>
              <a:gd name="connsiteY150" fmla="*/ 158750 h 352425"/>
              <a:gd name="connsiteX151" fmla="*/ 28575 w 206375"/>
              <a:gd name="connsiteY151" fmla="*/ 152400 h 352425"/>
              <a:gd name="connsiteX152" fmla="*/ 31750 w 206375"/>
              <a:gd name="connsiteY152" fmla="*/ 152400 h 352425"/>
              <a:gd name="connsiteX153" fmla="*/ 31750 w 206375"/>
              <a:gd name="connsiteY153" fmla="*/ 149225 h 352425"/>
              <a:gd name="connsiteX154" fmla="*/ 31750 w 206375"/>
              <a:gd name="connsiteY154" fmla="*/ 146050 h 352425"/>
              <a:gd name="connsiteX155" fmla="*/ 34925 w 206375"/>
              <a:gd name="connsiteY155" fmla="*/ 146050 h 352425"/>
              <a:gd name="connsiteX156" fmla="*/ 38100 w 206375"/>
              <a:gd name="connsiteY156" fmla="*/ 142875 h 352425"/>
              <a:gd name="connsiteX157" fmla="*/ 38100 w 206375"/>
              <a:gd name="connsiteY157" fmla="*/ 139700 h 352425"/>
              <a:gd name="connsiteX158" fmla="*/ 41275 w 206375"/>
              <a:gd name="connsiteY158" fmla="*/ 139700 h 352425"/>
              <a:gd name="connsiteX159" fmla="*/ 41275 w 206375"/>
              <a:gd name="connsiteY159" fmla="*/ 136525 h 352425"/>
              <a:gd name="connsiteX160" fmla="*/ 38100 w 206375"/>
              <a:gd name="connsiteY160" fmla="*/ 136525 h 352425"/>
              <a:gd name="connsiteX161" fmla="*/ 38100 w 206375"/>
              <a:gd name="connsiteY161" fmla="*/ 130175 h 352425"/>
              <a:gd name="connsiteX162" fmla="*/ 38100 w 206375"/>
              <a:gd name="connsiteY162" fmla="*/ 123825 h 352425"/>
              <a:gd name="connsiteX163" fmla="*/ 38100 w 206375"/>
              <a:gd name="connsiteY163" fmla="*/ 120650 h 352425"/>
              <a:gd name="connsiteX164" fmla="*/ 38100 w 206375"/>
              <a:gd name="connsiteY164" fmla="*/ 114300 h 352425"/>
              <a:gd name="connsiteX165" fmla="*/ 38100 w 206375"/>
              <a:gd name="connsiteY165" fmla="*/ 107950 h 352425"/>
              <a:gd name="connsiteX166" fmla="*/ 38100 w 206375"/>
              <a:gd name="connsiteY166" fmla="*/ 104775 h 352425"/>
              <a:gd name="connsiteX167" fmla="*/ 38100 w 206375"/>
              <a:gd name="connsiteY167" fmla="*/ 101600 h 352425"/>
              <a:gd name="connsiteX168" fmla="*/ 38100 w 206375"/>
              <a:gd name="connsiteY168" fmla="*/ 98425 h 352425"/>
              <a:gd name="connsiteX169" fmla="*/ 41275 w 206375"/>
              <a:gd name="connsiteY169" fmla="*/ 98425 h 352425"/>
              <a:gd name="connsiteX170" fmla="*/ 41275 w 206375"/>
              <a:gd name="connsiteY170" fmla="*/ 95250 h 352425"/>
              <a:gd name="connsiteX171" fmla="*/ 44450 w 206375"/>
              <a:gd name="connsiteY171" fmla="*/ 95250 h 352425"/>
              <a:gd name="connsiteX172" fmla="*/ 44450 w 206375"/>
              <a:gd name="connsiteY172" fmla="*/ 92075 h 352425"/>
              <a:gd name="connsiteX173" fmla="*/ 47625 w 206375"/>
              <a:gd name="connsiteY173" fmla="*/ 92075 h 352425"/>
              <a:gd name="connsiteX174" fmla="*/ 50800 w 206375"/>
              <a:gd name="connsiteY174" fmla="*/ 92075 h 352425"/>
              <a:gd name="connsiteX175" fmla="*/ 50800 w 206375"/>
              <a:gd name="connsiteY175" fmla="*/ 85725 h 352425"/>
              <a:gd name="connsiteX176" fmla="*/ 50800 w 206375"/>
              <a:gd name="connsiteY176" fmla="*/ 82550 h 352425"/>
              <a:gd name="connsiteX177" fmla="*/ 53975 w 206375"/>
              <a:gd name="connsiteY177" fmla="*/ 82550 h 352425"/>
              <a:gd name="connsiteX178" fmla="*/ 53975 w 206375"/>
              <a:gd name="connsiteY178" fmla="*/ 79375 h 352425"/>
              <a:gd name="connsiteX179" fmla="*/ 53975 w 206375"/>
              <a:gd name="connsiteY179" fmla="*/ 76200 h 352425"/>
              <a:gd name="connsiteX180" fmla="*/ 53975 w 206375"/>
              <a:gd name="connsiteY180" fmla="*/ 73025 h 352425"/>
              <a:gd name="connsiteX181" fmla="*/ 57150 w 206375"/>
              <a:gd name="connsiteY181" fmla="*/ 73025 h 352425"/>
              <a:gd name="connsiteX182" fmla="*/ 57150 w 206375"/>
              <a:gd name="connsiteY182" fmla="*/ 69850 h 352425"/>
              <a:gd name="connsiteX183" fmla="*/ 60325 w 206375"/>
              <a:gd name="connsiteY183" fmla="*/ 69850 h 352425"/>
              <a:gd name="connsiteX184" fmla="*/ 60325 w 206375"/>
              <a:gd name="connsiteY184" fmla="*/ 63500 h 352425"/>
              <a:gd name="connsiteX185" fmla="*/ 60325 w 206375"/>
              <a:gd name="connsiteY185" fmla="*/ 57150 h 352425"/>
              <a:gd name="connsiteX186" fmla="*/ 60325 w 206375"/>
              <a:gd name="connsiteY186" fmla="*/ 53975 h 352425"/>
              <a:gd name="connsiteX187" fmla="*/ 60325 w 206375"/>
              <a:gd name="connsiteY187" fmla="*/ 50800 h 352425"/>
              <a:gd name="connsiteX188" fmla="*/ 60325 w 206375"/>
              <a:gd name="connsiteY188" fmla="*/ 47625 h 352425"/>
              <a:gd name="connsiteX189" fmla="*/ 60325 w 206375"/>
              <a:gd name="connsiteY189" fmla="*/ 44450 h 352425"/>
              <a:gd name="connsiteX190" fmla="*/ 60325 w 206375"/>
              <a:gd name="connsiteY190" fmla="*/ 41275 h 352425"/>
              <a:gd name="connsiteX191" fmla="*/ 57150 w 206375"/>
              <a:gd name="connsiteY191" fmla="*/ 41275 h 352425"/>
              <a:gd name="connsiteX192" fmla="*/ 57150 w 206375"/>
              <a:gd name="connsiteY192" fmla="*/ 38100 h 352425"/>
              <a:gd name="connsiteX193" fmla="*/ 57150 w 206375"/>
              <a:gd name="connsiteY193" fmla="*/ 31750 h 352425"/>
              <a:gd name="connsiteX194" fmla="*/ 53975 w 206375"/>
              <a:gd name="connsiteY194" fmla="*/ 31750 h 352425"/>
              <a:gd name="connsiteX195" fmla="*/ 53975 w 206375"/>
              <a:gd name="connsiteY195" fmla="*/ 25400 h 352425"/>
              <a:gd name="connsiteX196" fmla="*/ 53975 w 206375"/>
              <a:gd name="connsiteY196" fmla="*/ 22225 h 352425"/>
              <a:gd name="connsiteX197" fmla="*/ 53975 w 206375"/>
              <a:gd name="connsiteY197" fmla="*/ 19050 h 352425"/>
              <a:gd name="connsiteX198" fmla="*/ 57150 w 206375"/>
              <a:gd name="connsiteY198" fmla="*/ 19050 h 352425"/>
              <a:gd name="connsiteX199" fmla="*/ 57150 w 206375"/>
              <a:gd name="connsiteY199" fmla="*/ 15875 h 352425"/>
              <a:gd name="connsiteX200" fmla="*/ 53975 w 206375"/>
              <a:gd name="connsiteY200" fmla="*/ 15875 h 352425"/>
              <a:gd name="connsiteX201" fmla="*/ 53975 w 206375"/>
              <a:gd name="connsiteY201" fmla="*/ 12700 h 352425"/>
              <a:gd name="connsiteX202" fmla="*/ 57150 w 206375"/>
              <a:gd name="connsiteY202" fmla="*/ 9525 h 352425"/>
              <a:gd name="connsiteX203" fmla="*/ 57150 w 206375"/>
              <a:gd name="connsiteY203" fmla="*/ 6350 h 352425"/>
              <a:gd name="connsiteX204" fmla="*/ 57150 w 206375"/>
              <a:gd name="connsiteY204" fmla="*/ 3175 h 352425"/>
              <a:gd name="connsiteX205" fmla="*/ 57150 w 206375"/>
              <a:gd name="connsiteY205" fmla="*/ 0 h 35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Lst>
            <a:rect l="l" t="t" r="r" b="b"/>
            <a:pathLst>
              <a:path w="206375" h="352425">
                <a:moveTo>
                  <a:pt x="57150" y="0"/>
                </a:moveTo>
                <a:lnTo>
                  <a:pt x="60325" y="3175"/>
                </a:lnTo>
                <a:lnTo>
                  <a:pt x="60325" y="0"/>
                </a:lnTo>
                <a:lnTo>
                  <a:pt x="155575" y="22225"/>
                </a:lnTo>
                <a:lnTo>
                  <a:pt x="206375" y="31750"/>
                </a:lnTo>
                <a:lnTo>
                  <a:pt x="206375" y="34925"/>
                </a:lnTo>
                <a:lnTo>
                  <a:pt x="203200" y="44450"/>
                </a:lnTo>
                <a:lnTo>
                  <a:pt x="200025" y="53975"/>
                </a:lnTo>
                <a:lnTo>
                  <a:pt x="200025" y="57150"/>
                </a:lnTo>
                <a:lnTo>
                  <a:pt x="200025" y="63500"/>
                </a:lnTo>
                <a:lnTo>
                  <a:pt x="196850" y="76200"/>
                </a:lnTo>
                <a:lnTo>
                  <a:pt x="190500" y="107950"/>
                </a:lnTo>
                <a:lnTo>
                  <a:pt x="187325" y="123825"/>
                </a:lnTo>
                <a:lnTo>
                  <a:pt x="187325" y="133350"/>
                </a:lnTo>
                <a:lnTo>
                  <a:pt x="184150" y="136525"/>
                </a:lnTo>
                <a:lnTo>
                  <a:pt x="177800" y="180975"/>
                </a:lnTo>
                <a:lnTo>
                  <a:pt x="174625" y="190500"/>
                </a:lnTo>
                <a:lnTo>
                  <a:pt x="174625" y="193675"/>
                </a:lnTo>
                <a:lnTo>
                  <a:pt x="171450" y="203200"/>
                </a:lnTo>
                <a:lnTo>
                  <a:pt x="171450" y="206375"/>
                </a:lnTo>
                <a:lnTo>
                  <a:pt x="168275" y="219075"/>
                </a:lnTo>
                <a:lnTo>
                  <a:pt x="168275" y="222250"/>
                </a:lnTo>
                <a:lnTo>
                  <a:pt x="165100" y="234950"/>
                </a:lnTo>
                <a:lnTo>
                  <a:pt x="165100" y="241300"/>
                </a:lnTo>
                <a:lnTo>
                  <a:pt x="161925" y="257175"/>
                </a:lnTo>
                <a:lnTo>
                  <a:pt x="158750" y="269875"/>
                </a:lnTo>
                <a:lnTo>
                  <a:pt x="155575" y="295275"/>
                </a:lnTo>
                <a:lnTo>
                  <a:pt x="152400" y="307975"/>
                </a:lnTo>
                <a:lnTo>
                  <a:pt x="152400" y="311150"/>
                </a:lnTo>
                <a:lnTo>
                  <a:pt x="149225" y="333375"/>
                </a:lnTo>
                <a:lnTo>
                  <a:pt x="146050" y="333375"/>
                </a:lnTo>
                <a:lnTo>
                  <a:pt x="146050" y="336550"/>
                </a:lnTo>
                <a:lnTo>
                  <a:pt x="146050" y="342900"/>
                </a:lnTo>
                <a:lnTo>
                  <a:pt x="142875" y="352425"/>
                </a:lnTo>
                <a:lnTo>
                  <a:pt x="139700" y="352425"/>
                </a:lnTo>
                <a:lnTo>
                  <a:pt x="136525" y="352425"/>
                </a:lnTo>
                <a:lnTo>
                  <a:pt x="133350" y="352425"/>
                </a:lnTo>
                <a:lnTo>
                  <a:pt x="133350" y="349250"/>
                </a:lnTo>
                <a:lnTo>
                  <a:pt x="130175" y="349250"/>
                </a:lnTo>
                <a:lnTo>
                  <a:pt x="127000" y="349250"/>
                </a:lnTo>
                <a:lnTo>
                  <a:pt x="123825" y="349250"/>
                </a:lnTo>
                <a:lnTo>
                  <a:pt x="120650" y="349250"/>
                </a:lnTo>
                <a:lnTo>
                  <a:pt x="117475" y="349250"/>
                </a:lnTo>
                <a:lnTo>
                  <a:pt x="114300" y="346075"/>
                </a:lnTo>
                <a:lnTo>
                  <a:pt x="111125" y="346075"/>
                </a:lnTo>
                <a:lnTo>
                  <a:pt x="107950" y="346075"/>
                </a:lnTo>
                <a:lnTo>
                  <a:pt x="104775" y="346075"/>
                </a:lnTo>
                <a:lnTo>
                  <a:pt x="98425" y="346075"/>
                </a:lnTo>
                <a:lnTo>
                  <a:pt x="95250" y="342900"/>
                </a:lnTo>
                <a:lnTo>
                  <a:pt x="92075" y="342900"/>
                </a:lnTo>
                <a:lnTo>
                  <a:pt x="88900" y="342900"/>
                </a:lnTo>
                <a:lnTo>
                  <a:pt x="85725" y="342900"/>
                </a:lnTo>
                <a:lnTo>
                  <a:pt x="82550" y="339725"/>
                </a:lnTo>
                <a:lnTo>
                  <a:pt x="76200" y="339725"/>
                </a:lnTo>
                <a:lnTo>
                  <a:pt x="73025" y="339725"/>
                </a:lnTo>
                <a:lnTo>
                  <a:pt x="69850" y="339725"/>
                </a:lnTo>
                <a:lnTo>
                  <a:pt x="66675" y="339725"/>
                </a:lnTo>
                <a:lnTo>
                  <a:pt x="66675" y="336550"/>
                </a:lnTo>
                <a:lnTo>
                  <a:pt x="60325" y="336550"/>
                </a:lnTo>
                <a:lnTo>
                  <a:pt x="57150" y="336550"/>
                </a:lnTo>
                <a:lnTo>
                  <a:pt x="53975" y="336550"/>
                </a:lnTo>
                <a:lnTo>
                  <a:pt x="50800" y="336550"/>
                </a:lnTo>
                <a:lnTo>
                  <a:pt x="47625" y="333375"/>
                </a:lnTo>
                <a:lnTo>
                  <a:pt x="44450" y="333375"/>
                </a:lnTo>
                <a:lnTo>
                  <a:pt x="44450" y="330200"/>
                </a:lnTo>
                <a:lnTo>
                  <a:pt x="44450" y="327025"/>
                </a:lnTo>
                <a:lnTo>
                  <a:pt x="44450" y="323850"/>
                </a:lnTo>
                <a:lnTo>
                  <a:pt x="44450" y="320675"/>
                </a:lnTo>
                <a:lnTo>
                  <a:pt x="47625" y="317500"/>
                </a:lnTo>
                <a:lnTo>
                  <a:pt x="47625" y="314325"/>
                </a:lnTo>
                <a:lnTo>
                  <a:pt x="47625" y="311150"/>
                </a:lnTo>
                <a:lnTo>
                  <a:pt x="47625" y="307975"/>
                </a:lnTo>
                <a:lnTo>
                  <a:pt x="47625" y="304800"/>
                </a:lnTo>
                <a:lnTo>
                  <a:pt x="50800" y="301625"/>
                </a:lnTo>
                <a:lnTo>
                  <a:pt x="50800" y="298450"/>
                </a:lnTo>
                <a:lnTo>
                  <a:pt x="50800" y="292100"/>
                </a:lnTo>
                <a:lnTo>
                  <a:pt x="53975" y="288925"/>
                </a:lnTo>
                <a:lnTo>
                  <a:pt x="53975" y="285750"/>
                </a:lnTo>
                <a:lnTo>
                  <a:pt x="53975" y="279400"/>
                </a:lnTo>
                <a:lnTo>
                  <a:pt x="53975" y="276225"/>
                </a:lnTo>
                <a:lnTo>
                  <a:pt x="57150" y="273050"/>
                </a:lnTo>
                <a:lnTo>
                  <a:pt x="57150" y="266700"/>
                </a:lnTo>
                <a:lnTo>
                  <a:pt x="57150" y="263525"/>
                </a:lnTo>
                <a:lnTo>
                  <a:pt x="57150" y="260350"/>
                </a:lnTo>
                <a:lnTo>
                  <a:pt x="60325" y="257175"/>
                </a:lnTo>
                <a:lnTo>
                  <a:pt x="60325" y="254000"/>
                </a:lnTo>
                <a:lnTo>
                  <a:pt x="60325" y="250825"/>
                </a:lnTo>
                <a:lnTo>
                  <a:pt x="60325" y="244475"/>
                </a:lnTo>
                <a:lnTo>
                  <a:pt x="60325" y="241300"/>
                </a:lnTo>
                <a:lnTo>
                  <a:pt x="63500" y="241300"/>
                </a:lnTo>
                <a:lnTo>
                  <a:pt x="63500" y="238125"/>
                </a:lnTo>
                <a:lnTo>
                  <a:pt x="63500" y="234950"/>
                </a:lnTo>
                <a:lnTo>
                  <a:pt x="63500" y="231775"/>
                </a:lnTo>
                <a:lnTo>
                  <a:pt x="63500" y="228600"/>
                </a:lnTo>
                <a:lnTo>
                  <a:pt x="63500" y="225425"/>
                </a:lnTo>
                <a:lnTo>
                  <a:pt x="60325" y="225425"/>
                </a:lnTo>
                <a:lnTo>
                  <a:pt x="60325" y="222250"/>
                </a:lnTo>
                <a:lnTo>
                  <a:pt x="57150" y="222250"/>
                </a:lnTo>
                <a:lnTo>
                  <a:pt x="57150" y="225425"/>
                </a:lnTo>
                <a:lnTo>
                  <a:pt x="50800" y="225425"/>
                </a:lnTo>
                <a:lnTo>
                  <a:pt x="47625" y="225425"/>
                </a:lnTo>
                <a:lnTo>
                  <a:pt x="47625" y="222250"/>
                </a:lnTo>
                <a:lnTo>
                  <a:pt x="44450" y="222250"/>
                </a:lnTo>
                <a:lnTo>
                  <a:pt x="41275" y="222250"/>
                </a:lnTo>
                <a:lnTo>
                  <a:pt x="41275" y="225425"/>
                </a:lnTo>
                <a:lnTo>
                  <a:pt x="41275" y="228600"/>
                </a:lnTo>
                <a:lnTo>
                  <a:pt x="34925" y="228600"/>
                </a:lnTo>
                <a:lnTo>
                  <a:pt x="31750" y="228600"/>
                </a:lnTo>
                <a:lnTo>
                  <a:pt x="31750" y="225425"/>
                </a:lnTo>
                <a:lnTo>
                  <a:pt x="28575" y="225425"/>
                </a:lnTo>
                <a:lnTo>
                  <a:pt x="28575" y="222250"/>
                </a:lnTo>
                <a:lnTo>
                  <a:pt x="28575" y="219075"/>
                </a:lnTo>
                <a:lnTo>
                  <a:pt x="25400" y="212725"/>
                </a:lnTo>
                <a:lnTo>
                  <a:pt x="25400" y="209550"/>
                </a:lnTo>
                <a:lnTo>
                  <a:pt x="22225" y="206375"/>
                </a:lnTo>
                <a:lnTo>
                  <a:pt x="22225" y="203200"/>
                </a:lnTo>
                <a:lnTo>
                  <a:pt x="22225" y="200025"/>
                </a:lnTo>
                <a:lnTo>
                  <a:pt x="19050" y="200025"/>
                </a:lnTo>
                <a:lnTo>
                  <a:pt x="19050" y="196850"/>
                </a:lnTo>
                <a:lnTo>
                  <a:pt x="15875" y="196850"/>
                </a:lnTo>
                <a:lnTo>
                  <a:pt x="12700" y="196850"/>
                </a:lnTo>
                <a:lnTo>
                  <a:pt x="9525" y="196850"/>
                </a:lnTo>
                <a:lnTo>
                  <a:pt x="9525" y="200025"/>
                </a:lnTo>
                <a:lnTo>
                  <a:pt x="6350" y="200025"/>
                </a:lnTo>
                <a:lnTo>
                  <a:pt x="3175" y="200025"/>
                </a:lnTo>
                <a:lnTo>
                  <a:pt x="3175" y="203200"/>
                </a:lnTo>
                <a:lnTo>
                  <a:pt x="0" y="203200"/>
                </a:lnTo>
                <a:lnTo>
                  <a:pt x="0" y="200025"/>
                </a:lnTo>
                <a:lnTo>
                  <a:pt x="0" y="196850"/>
                </a:lnTo>
                <a:lnTo>
                  <a:pt x="0" y="193675"/>
                </a:lnTo>
                <a:lnTo>
                  <a:pt x="3175" y="190500"/>
                </a:lnTo>
                <a:lnTo>
                  <a:pt x="3175" y="187325"/>
                </a:lnTo>
                <a:lnTo>
                  <a:pt x="0" y="184150"/>
                </a:lnTo>
                <a:lnTo>
                  <a:pt x="0" y="180975"/>
                </a:lnTo>
                <a:lnTo>
                  <a:pt x="0" y="174625"/>
                </a:lnTo>
                <a:lnTo>
                  <a:pt x="3175" y="174625"/>
                </a:lnTo>
                <a:lnTo>
                  <a:pt x="6350" y="174625"/>
                </a:lnTo>
                <a:lnTo>
                  <a:pt x="9525" y="174625"/>
                </a:lnTo>
                <a:lnTo>
                  <a:pt x="9525" y="177800"/>
                </a:lnTo>
                <a:lnTo>
                  <a:pt x="12700" y="177800"/>
                </a:lnTo>
                <a:lnTo>
                  <a:pt x="15875" y="177800"/>
                </a:lnTo>
                <a:lnTo>
                  <a:pt x="15875" y="174625"/>
                </a:lnTo>
                <a:lnTo>
                  <a:pt x="19050" y="174625"/>
                </a:lnTo>
                <a:lnTo>
                  <a:pt x="22225" y="174625"/>
                </a:lnTo>
                <a:lnTo>
                  <a:pt x="22225" y="171450"/>
                </a:lnTo>
                <a:lnTo>
                  <a:pt x="22225" y="165100"/>
                </a:lnTo>
                <a:lnTo>
                  <a:pt x="19050" y="165100"/>
                </a:lnTo>
                <a:lnTo>
                  <a:pt x="19050" y="161925"/>
                </a:lnTo>
                <a:lnTo>
                  <a:pt x="22225" y="161925"/>
                </a:lnTo>
                <a:lnTo>
                  <a:pt x="28575" y="161925"/>
                </a:lnTo>
                <a:lnTo>
                  <a:pt x="28575" y="158750"/>
                </a:lnTo>
                <a:lnTo>
                  <a:pt x="28575" y="152400"/>
                </a:lnTo>
                <a:lnTo>
                  <a:pt x="31750" y="152400"/>
                </a:lnTo>
                <a:lnTo>
                  <a:pt x="31750" y="149225"/>
                </a:lnTo>
                <a:lnTo>
                  <a:pt x="31750" y="146050"/>
                </a:lnTo>
                <a:lnTo>
                  <a:pt x="34925" y="146050"/>
                </a:lnTo>
                <a:lnTo>
                  <a:pt x="38100" y="142875"/>
                </a:lnTo>
                <a:lnTo>
                  <a:pt x="38100" y="139700"/>
                </a:lnTo>
                <a:lnTo>
                  <a:pt x="41275" y="139700"/>
                </a:lnTo>
                <a:lnTo>
                  <a:pt x="41275" y="136525"/>
                </a:lnTo>
                <a:lnTo>
                  <a:pt x="38100" y="136525"/>
                </a:lnTo>
                <a:lnTo>
                  <a:pt x="38100" y="130175"/>
                </a:lnTo>
                <a:lnTo>
                  <a:pt x="38100" y="123825"/>
                </a:lnTo>
                <a:lnTo>
                  <a:pt x="38100" y="120650"/>
                </a:lnTo>
                <a:lnTo>
                  <a:pt x="38100" y="114300"/>
                </a:lnTo>
                <a:lnTo>
                  <a:pt x="38100" y="107950"/>
                </a:lnTo>
                <a:lnTo>
                  <a:pt x="38100" y="104775"/>
                </a:lnTo>
                <a:lnTo>
                  <a:pt x="38100" y="101600"/>
                </a:lnTo>
                <a:lnTo>
                  <a:pt x="38100" y="98425"/>
                </a:lnTo>
                <a:lnTo>
                  <a:pt x="41275" y="98425"/>
                </a:lnTo>
                <a:lnTo>
                  <a:pt x="41275" y="95250"/>
                </a:lnTo>
                <a:lnTo>
                  <a:pt x="44450" y="95250"/>
                </a:lnTo>
                <a:lnTo>
                  <a:pt x="44450" y="92075"/>
                </a:lnTo>
                <a:lnTo>
                  <a:pt x="47625" y="92075"/>
                </a:lnTo>
                <a:lnTo>
                  <a:pt x="50800" y="92075"/>
                </a:lnTo>
                <a:lnTo>
                  <a:pt x="50800" y="85725"/>
                </a:lnTo>
                <a:lnTo>
                  <a:pt x="50800" y="82550"/>
                </a:lnTo>
                <a:lnTo>
                  <a:pt x="53975" y="82550"/>
                </a:lnTo>
                <a:lnTo>
                  <a:pt x="53975" y="79375"/>
                </a:lnTo>
                <a:lnTo>
                  <a:pt x="53975" y="76200"/>
                </a:lnTo>
                <a:lnTo>
                  <a:pt x="53975" y="73025"/>
                </a:lnTo>
                <a:lnTo>
                  <a:pt x="57150" y="73025"/>
                </a:lnTo>
                <a:lnTo>
                  <a:pt x="57150" y="69850"/>
                </a:lnTo>
                <a:lnTo>
                  <a:pt x="60325" y="69850"/>
                </a:lnTo>
                <a:lnTo>
                  <a:pt x="60325" y="63500"/>
                </a:lnTo>
                <a:lnTo>
                  <a:pt x="60325" y="57150"/>
                </a:lnTo>
                <a:lnTo>
                  <a:pt x="60325" y="53975"/>
                </a:lnTo>
                <a:lnTo>
                  <a:pt x="60325" y="50800"/>
                </a:lnTo>
                <a:lnTo>
                  <a:pt x="60325" y="47625"/>
                </a:lnTo>
                <a:lnTo>
                  <a:pt x="60325" y="44450"/>
                </a:lnTo>
                <a:lnTo>
                  <a:pt x="60325" y="41275"/>
                </a:lnTo>
                <a:lnTo>
                  <a:pt x="57150" y="41275"/>
                </a:lnTo>
                <a:lnTo>
                  <a:pt x="57150" y="38100"/>
                </a:lnTo>
                <a:lnTo>
                  <a:pt x="57150" y="31750"/>
                </a:lnTo>
                <a:lnTo>
                  <a:pt x="53975" y="31750"/>
                </a:lnTo>
                <a:lnTo>
                  <a:pt x="53975" y="25400"/>
                </a:lnTo>
                <a:lnTo>
                  <a:pt x="53975" y="22225"/>
                </a:lnTo>
                <a:lnTo>
                  <a:pt x="53975" y="19050"/>
                </a:lnTo>
                <a:lnTo>
                  <a:pt x="57150" y="19050"/>
                </a:lnTo>
                <a:lnTo>
                  <a:pt x="57150" y="15875"/>
                </a:lnTo>
                <a:lnTo>
                  <a:pt x="53975" y="15875"/>
                </a:lnTo>
                <a:lnTo>
                  <a:pt x="53975" y="12700"/>
                </a:lnTo>
                <a:lnTo>
                  <a:pt x="57150" y="9525"/>
                </a:lnTo>
                <a:lnTo>
                  <a:pt x="57150" y="6350"/>
                </a:lnTo>
                <a:lnTo>
                  <a:pt x="57150" y="3175"/>
                </a:lnTo>
                <a:lnTo>
                  <a:pt x="57150" y="0"/>
                </a:lnTo>
                <a:close/>
              </a:path>
            </a:pathLst>
          </a:custGeom>
          <a:solidFill>
            <a:srgbClr val="DA9694"/>
          </a:solidFill>
          <a:ln w="3175">
            <a:solidFill>
              <a:schemeClr val="bg1">
                <a:lumMod val="50000"/>
              </a:schemeClr>
            </a:solidFill>
            <a:round/>
            <a:headEnd/>
            <a:tailEnd/>
          </a:ln>
          <a:extLst/>
        </p:spPr>
        <p:txBody>
          <a:bodyPr wrap="square">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grpSp>
        <p:nvGrpSpPr>
          <p:cNvPr id="1854" name="Group 1853">
            <a:extLst>
              <a:ext uri="{FF2B5EF4-FFF2-40B4-BE49-F238E27FC236}">
                <a16:creationId xmlns:a16="http://schemas.microsoft.com/office/drawing/2014/main" xmlns="" id="{00000000-0008-0000-0000-000003000000}"/>
              </a:ext>
            </a:extLst>
          </p:cNvPr>
          <p:cNvGrpSpPr/>
          <p:nvPr/>
        </p:nvGrpSpPr>
        <p:grpSpPr>
          <a:xfrm>
            <a:off x="3270034" y="2478012"/>
            <a:ext cx="7980191" cy="4868953"/>
            <a:chOff x="1780358" y="169653"/>
            <a:chExt cx="7980191" cy="4868383"/>
          </a:xfrm>
          <a:noFill/>
        </p:grpSpPr>
        <p:sp>
          <p:nvSpPr>
            <p:cNvPr id="1862" name="Freeform 749">
              <a:extLst>
                <a:ext uri="{FF2B5EF4-FFF2-40B4-BE49-F238E27FC236}">
                  <a16:creationId xmlns:a16="http://schemas.microsoft.com/office/drawing/2014/main" xmlns="" id="{00000000-0008-0000-0000-0000EE020000}"/>
                </a:ext>
              </a:extLst>
            </p:cNvPr>
            <p:cNvSpPr/>
            <p:nvPr/>
          </p:nvSpPr>
          <p:spPr>
            <a:xfrm>
              <a:off x="3345371" y="488531"/>
              <a:ext cx="1549101" cy="937164"/>
            </a:xfrm>
            <a:custGeom>
              <a:avLst/>
              <a:gdLst>
                <a:gd name="connsiteX0" fmla="*/ 1419225 w 1546225"/>
                <a:gd name="connsiteY0" fmla="*/ 180974 h 946150"/>
                <a:gd name="connsiteX1" fmla="*/ 1419225 w 1546225"/>
                <a:gd name="connsiteY1" fmla="*/ 180975 h 946150"/>
                <a:gd name="connsiteX2" fmla="*/ 1422400 w 1546225"/>
                <a:gd name="connsiteY2" fmla="*/ 180975 h 946150"/>
                <a:gd name="connsiteX3" fmla="*/ 1422400 w 1546225"/>
                <a:gd name="connsiteY3" fmla="*/ 180974 h 946150"/>
                <a:gd name="connsiteX4" fmla="*/ 200025 w 1546225"/>
                <a:gd name="connsiteY4" fmla="*/ 31750 h 946150"/>
                <a:gd name="connsiteX5" fmla="*/ 200025 w 1546225"/>
                <a:gd name="connsiteY5" fmla="*/ 34925 h 946150"/>
                <a:gd name="connsiteX6" fmla="*/ 203200 w 1546225"/>
                <a:gd name="connsiteY6" fmla="*/ 34925 h 946150"/>
                <a:gd name="connsiteX7" fmla="*/ 203200 w 1546225"/>
                <a:gd name="connsiteY7" fmla="*/ 31750 h 946150"/>
                <a:gd name="connsiteX8" fmla="*/ 31750 w 1546225"/>
                <a:gd name="connsiteY8" fmla="*/ 0 h 946150"/>
                <a:gd name="connsiteX9" fmla="*/ 196850 w 1546225"/>
                <a:gd name="connsiteY9" fmla="*/ 28575 h 946150"/>
                <a:gd name="connsiteX10" fmla="*/ 196850 w 1546225"/>
                <a:gd name="connsiteY10" fmla="*/ 25400 h 946150"/>
                <a:gd name="connsiteX11" fmla="*/ 260350 w 1546225"/>
                <a:gd name="connsiteY11" fmla="*/ 38100 h 946150"/>
                <a:gd name="connsiteX12" fmla="*/ 279400 w 1546225"/>
                <a:gd name="connsiteY12" fmla="*/ 41275 h 946150"/>
                <a:gd name="connsiteX13" fmla="*/ 282575 w 1546225"/>
                <a:gd name="connsiteY13" fmla="*/ 41275 h 946150"/>
                <a:gd name="connsiteX14" fmla="*/ 336550 w 1546225"/>
                <a:gd name="connsiteY14" fmla="*/ 50800 h 946150"/>
                <a:gd name="connsiteX15" fmla="*/ 396875 w 1546225"/>
                <a:gd name="connsiteY15" fmla="*/ 57150 h 946150"/>
                <a:gd name="connsiteX16" fmla="*/ 517525 w 1546225"/>
                <a:gd name="connsiteY16" fmla="*/ 76200 h 946150"/>
                <a:gd name="connsiteX17" fmla="*/ 635000 w 1546225"/>
                <a:gd name="connsiteY17" fmla="*/ 88900 h 946150"/>
                <a:gd name="connsiteX18" fmla="*/ 698500 w 1546225"/>
                <a:gd name="connsiteY18" fmla="*/ 98425 h 946150"/>
                <a:gd name="connsiteX19" fmla="*/ 765175 w 1546225"/>
                <a:gd name="connsiteY19" fmla="*/ 104775 h 946150"/>
                <a:gd name="connsiteX20" fmla="*/ 857250 w 1546225"/>
                <a:gd name="connsiteY20" fmla="*/ 114300 h 946150"/>
                <a:gd name="connsiteX21" fmla="*/ 1016000 w 1546225"/>
                <a:gd name="connsiteY21" fmla="*/ 130175 h 946150"/>
                <a:gd name="connsiteX22" fmla="*/ 1016000 w 1546225"/>
                <a:gd name="connsiteY22" fmla="*/ 136525 h 946150"/>
                <a:gd name="connsiteX23" fmla="*/ 1019175 w 1546225"/>
                <a:gd name="connsiteY23" fmla="*/ 136525 h 946150"/>
                <a:gd name="connsiteX24" fmla="*/ 1019175 w 1546225"/>
                <a:gd name="connsiteY24" fmla="*/ 130175 h 946150"/>
                <a:gd name="connsiteX25" fmla="*/ 1127125 w 1546225"/>
                <a:gd name="connsiteY25" fmla="*/ 142875 h 946150"/>
                <a:gd name="connsiteX26" fmla="*/ 1149350 w 1546225"/>
                <a:gd name="connsiteY26" fmla="*/ 142875 h 946150"/>
                <a:gd name="connsiteX27" fmla="*/ 1152525 w 1546225"/>
                <a:gd name="connsiteY27" fmla="*/ 142875 h 946150"/>
                <a:gd name="connsiteX28" fmla="*/ 1152429 w 1546225"/>
                <a:gd name="connsiteY28" fmla="*/ 143161 h 946150"/>
                <a:gd name="connsiteX29" fmla="*/ 1285875 w 1546225"/>
                <a:gd name="connsiteY29" fmla="*/ 155575 h 946150"/>
                <a:gd name="connsiteX30" fmla="*/ 1419225 w 1546225"/>
                <a:gd name="connsiteY30" fmla="*/ 161925 h 946150"/>
                <a:gd name="connsiteX31" fmla="*/ 1419225 w 1546225"/>
                <a:gd name="connsiteY31" fmla="*/ 161924 h 946150"/>
                <a:gd name="connsiteX32" fmla="*/ 1546225 w 1546225"/>
                <a:gd name="connsiteY32" fmla="*/ 171449 h 946150"/>
                <a:gd name="connsiteX33" fmla="*/ 1546225 w 1546225"/>
                <a:gd name="connsiteY33" fmla="*/ 174624 h 946150"/>
                <a:gd name="connsiteX34" fmla="*/ 1546225 w 1546225"/>
                <a:gd name="connsiteY34" fmla="*/ 187324 h 946150"/>
                <a:gd name="connsiteX35" fmla="*/ 1546225 w 1546225"/>
                <a:gd name="connsiteY35" fmla="*/ 196849 h 946150"/>
                <a:gd name="connsiteX36" fmla="*/ 1543050 w 1546225"/>
                <a:gd name="connsiteY36" fmla="*/ 234949 h 946150"/>
                <a:gd name="connsiteX37" fmla="*/ 1543050 w 1546225"/>
                <a:gd name="connsiteY37" fmla="*/ 241299 h 946150"/>
                <a:gd name="connsiteX38" fmla="*/ 1543050 w 1546225"/>
                <a:gd name="connsiteY38" fmla="*/ 247649 h 946150"/>
                <a:gd name="connsiteX39" fmla="*/ 1543050 w 1546225"/>
                <a:gd name="connsiteY39" fmla="*/ 282574 h 946150"/>
                <a:gd name="connsiteX40" fmla="*/ 1543050 w 1546225"/>
                <a:gd name="connsiteY40" fmla="*/ 285749 h 946150"/>
                <a:gd name="connsiteX41" fmla="*/ 1536700 w 1546225"/>
                <a:gd name="connsiteY41" fmla="*/ 285749 h 946150"/>
                <a:gd name="connsiteX42" fmla="*/ 1533525 w 1546225"/>
                <a:gd name="connsiteY42" fmla="*/ 285749 h 946150"/>
                <a:gd name="connsiteX43" fmla="*/ 1533525 w 1546225"/>
                <a:gd name="connsiteY43" fmla="*/ 285750 h 946150"/>
                <a:gd name="connsiteX44" fmla="*/ 1536700 w 1546225"/>
                <a:gd name="connsiteY44" fmla="*/ 285750 h 946150"/>
                <a:gd name="connsiteX45" fmla="*/ 1543050 w 1546225"/>
                <a:gd name="connsiteY45" fmla="*/ 285750 h 946150"/>
                <a:gd name="connsiteX46" fmla="*/ 1543050 w 1546225"/>
                <a:gd name="connsiteY46" fmla="*/ 288925 h 946150"/>
                <a:gd name="connsiteX47" fmla="*/ 1539875 w 1546225"/>
                <a:gd name="connsiteY47" fmla="*/ 311150 h 946150"/>
                <a:gd name="connsiteX48" fmla="*/ 1539875 w 1546225"/>
                <a:gd name="connsiteY48" fmla="*/ 339725 h 946150"/>
                <a:gd name="connsiteX49" fmla="*/ 1539875 w 1546225"/>
                <a:gd name="connsiteY49" fmla="*/ 358774 h 946150"/>
                <a:gd name="connsiteX50" fmla="*/ 1539875 w 1546225"/>
                <a:gd name="connsiteY50" fmla="*/ 358775 h 946150"/>
                <a:gd name="connsiteX51" fmla="*/ 1539875 w 1546225"/>
                <a:gd name="connsiteY51" fmla="*/ 361949 h 946150"/>
                <a:gd name="connsiteX52" fmla="*/ 1536700 w 1546225"/>
                <a:gd name="connsiteY52" fmla="*/ 371474 h 946150"/>
                <a:gd name="connsiteX53" fmla="*/ 1536700 w 1546225"/>
                <a:gd name="connsiteY53" fmla="*/ 390524 h 946150"/>
                <a:gd name="connsiteX54" fmla="*/ 1536700 w 1546225"/>
                <a:gd name="connsiteY54" fmla="*/ 396874 h 946150"/>
                <a:gd name="connsiteX55" fmla="*/ 1536700 w 1546225"/>
                <a:gd name="connsiteY55" fmla="*/ 406399 h 946150"/>
                <a:gd name="connsiteX56" fmla="*/ 1533525 w 1546225"/>
                <a:gd name="connsiteY56" fmla="*/ 473074 h 946150"/>
                <a:gd name="connsiteX57" fmla="*/ 1533525 w 1546225"/>
                <a:gd name="connsiteY57" fmla="*/ 479424 h 946150"/>
                <a:gd name="connsiteX58" fmla="*/ 1533525 w 1546225"/>
                <a:gd name="connsiteY58" fmla="*/ 485774 h 946150"/>
                <a:gd name="connsiteX59" fmla="*/ 1530350 w 1546225"/>
                <a:gd name="connsiteY59" fmla="*/ 495299 h 946150"/>
                <a:gd name="connsiteX60" fmla="*/ 1530350 w 1546225"/>
                <a:gd name="connsiteY60" fmla="*/ 520699 h 946150"/>
                <a:gd name="connsiteX61" fmla="*/ 1530350 w 1546225"/>
                <a:gd name="connsiteY61" fmla="*/ 527049 h 946150"/>
                <a:gd name="connsiteX62" fmla="*/ 1530350 w 1546225"/>
                <a:gd name="connsiteY62" fmla="*/ 546099 h 946150"/>
                <a:gd name="connsiteX63" fmla="*/ 1530350 w 1546225"/>
                <a:gd name="connsiteY63" fmla="*/ 552449 h 946150"/>
                <a:gd name="connsiteX64" fmla="*/ 1527175 w 1546225"/>
                <a:gd name="connsiteY64" fmla="*/ 565149 h 946150"/>
                <a:gd name="connsiteX65" fmla="*/ 1527175 w 1546225"/>
                <a:gd name="connsiteY65" fmla="*/ 606424 h 946150"/>
                <a:gd name="connsiteX66" fmla="*/ 1524000 w 1546225"/>
                <a:gd name="connsiteY66" fmla="*/ 615949 h 946150"/>
                <a:gd name="connsiteX67" fmla="*/ 1524000 w 1546225"/>
                <a:gd name="connsiteY67" fmla="*/ 622299 h 946150"/>
                <a:gd name="connsiteX68" fmla="*/ 1524000 w 1546225"/>
                <a:gd name="connsiteY68" fmla="*/ 628649 h 946150"/>
                <a:gd name="connsiteX69" fmla="*/ 1524000 w 1546225"/>
                <a:gd name="connsiteY69" fmla="*/ 634999 h 946150"/>
                <a:gd name="connsiteX70" fmla="*/ 1524000 w 1546225"/>
                <a:gd name="connsiteY70" fmla="*/ 641349 h 946150"/>
                <a:gd name="connsiteX71" fmla="*/ 1524000 w 1546225"/>
                <a:gd name="connsiteY71" fmla="*/ 676274 h 946150"/>
                <a:gd name="connsiteX72" fmla="*/ 1520825 w 1546225"/>
                <a:gd name="connsiteY72" fmla="*/ 685799 h 946150"/>
                <a:gd name="connsiteX73" fmla="*/ 1520825 w 1546225"/>
                <a:gd name="connsiteY73" fmla="*/ 692149 h 946150"/>
                <a:gd name="connsiteX74" fmla="*/ 1520825 w 1546225"/>
                <a:gd name="connsiteY74" fmla="*/ 695324 h 946150"/>
                <a:gd name="connsiteX75" fmla="*/ 1520825 w 1546225"/>
                <a:gd name="connsiteY75" fmla="*/ 711199 h 946150"/>
                <a:gd name="connsiteX76" fmla="*/ 1520825 w 1546225"/>
                <a:gd name="connsiteY76" fmla="*/ 714374 h 946150"/>
                <a:gd name="connsiteX77" fmla="*/ 1520825 w 1546225"/>
                <a:gd name="connsiteY77" fmla="*/ 717549 h 946150"/>
                <a:gd name="connsiteX78" fmla="*/ 1520825 w 1546225"/>
                <a:gd name="connsiteY78" fmla="*/ 733424 h 946150"/>
                <a:gd name="connsiteX79" fmla="*/ 1520825 w 1546225"/>
                <a:gd name="connsiteY79" fmla="*/ 736599 h 946150"/>
                <a:gd name="connsiteX80" fmla="*/ 1517650 w 1546225"/>
                <a:gd name="connsiteY80" fmla="*/ 739774 h 946150"/>
                <a:gd name="connsiteX81" fmla="*/ 1517650 w 1546225"/>
                <a:gd name="connsiteY81" fmla="*/ 749299 h 946150"/>
                <a:gd name="connsiteX82" fmla="*/ 1517650 w 1546225"/>
                <a:gd name="connsiteY82" fmla="*/ 761999 h 946150"/>
                <a:gd name="connsiteX83" fmla="*/ 1517650 w 1546225"/>
                <a:gd name="connsiteY83" fmla="*/ 784224 h 946150"/>
                <a:gd name="connsiteX84" fmla="*/ 1517650 w 1546225"/>
                <a:gd name="connsiteY84" fmla="*/ 787399 h 946150"/>
                <a:gd name="connsiteX85" fmla="*/ 1514475 w 1546225"/>
                <a:gd name="connsiteY85" fmla="*/ 857249 h 946150"/>
                <a:gd name="connsiteX86" fmla="*/ 1514475 w 1546225"/>
                <a:gd name="connsiteY86" fmla="*/ 879474 h 946150"/>
                <a:gd name="connsiteX87" fmla="*/ 1511300 w 1546225"/>
                <a:gd name="connsiteY87" fmla="*/ 888999 h 946150"/>
                <a:gd name="connsiteX88" fmla="*/ 1511300 w 1546225"/>
                <a:gd name="connsiteY88" fmla="*/ 901699 h 946150"/>
                <a:gd name="connsiteX89" fmla="*/ 1511300 w 1546225"/>
                <a:gd name="connsiteY89" fmla="*/ 914399 h 946150"/>
                <a:gd name="connsiteX90" fmla="*/ 1511300 w 1546225"/>
                <a:gd name="connsiteY90" fmla="*/ 930274 h 946150"/>
                <a:gd name="connsiteX91" fmla="*/ 1504950 w 1546225"/>
                <a:gd name="connsiteY91" fmla="*/ 930274 h 946150"/>
                <a:gd name="connsiteX92" fmla="*/ 1498600 w 1546225"/>
                <a:gd name="connsiteY92" fmla="*/ 930274 h 946150"/>
                <a:gd name="connsiteX93" fmla="*/ 1495425 w 1546225"/>
                <a:gd name="connsiteY93" fmla="*/ 930274 h 946150"/>
                <a:gd name="connsiteX94" fmla="*/ 1485900 w 1546225"/>
                <a:gd name="connsiteY94" fmla="*/ 930274 h 946150"/>
                <a:gd name="connsiteX95" fmla="*/ 1476375 w 1546225"/>
                <a:gd name="connsiteY95" fmla="*/ 927099 h 946150"/>
                <a:gd name="connsiteX96" fmla="*/ 1466850 w 1546225"/>
                <a:gd name="connsiteY96" fmla="*/ 927099 h 946150"/>
                <a:gd name="connsiteX97" fmla="*/ 1463675 w 1546225"/>
                <a:gd name="connsiteY97" fmla="*/ 927099 h 946150"/>
                <a:gd name="connsiteX98" fmla="*/ 1450975 w 1546225"/>
                <a:gd name="connsiteY98" fmla="*/ 927099 h 946150"/>
                <a:gd name="connsiteX99" fmla="*/ 1447800 w 1546225"/>
                <a:gd name="connsiteY99" fmla="*/ 927099 h 946150"/>
                <a:gd name="connsiteX100" fmla="*/ 1431925 w 1546225"/>
                <a:gd name="connsiteY100" fmla="*/ 927099 h 946150"/>
                <a:gd name="connsiteX101" fmla="*/ 1384300 w 1546225"/>
                <a:gd name="connsiteY101" fmla="*/ 923924 h 946150"/>
                <a:gd name="connsiteX102" fmla="*/ 1374778 w 1546225"/>
                <a:gd name="connsiteY102" fmla="*/ 920750 h 946150"/>
                <a:gd name="connsiteX103" fmla="*/ 1374775 w 1546225"/>
                <a:gd name="connsiteY103" fmla="*/ 920750 h 946150"/>
                <a:gd name="connsiteX104" fmla="*/ 1371600 w 1546225"/>
                <a:gd name="connsiteY104" fmla="*/ 920750 h 946150"/>
                <a:gd name="connsiteX105" fmla="*/ 1368425 w 1546225"/>
                <a:gd name="connsiteY105" fmla="*/ 920750 h 946150"/>
                <a:gd name="connsiteX106" fmla="*/ 1346200 w 1546225"/>
                <a:gd name="connsiteY106" fmla="*/ 920750 h 946150"/>
                <a:gd name="connsiteX107" fmla="*/ 1343025 w 1546225"/>
                <a:gd name="connsiteY107" fmla="*/ 920750 h 946150"/>
                <a:gd name="connsiteX108" fmla="*/ 1339850 w 1546225"/>
                <a:gd name="connsiteY108" fmla="*/ 920750 h 946150"/>
                <a:gd name="connsiteX109" fmla="*/ 1336675 w 1546225"/>
                <a:gd name="connsiteY109" fmla="*/ 920750 h 946150"/>
                <a:gd name="connsiteX110" fmla="*/ 1330325 w 1546225"/>
                <a:gd name="connsiteY110" fmla="*/ 917575 h 946150"/>
                <a:gd name="connsiteX111" fmla="*/ 1320800 w 1546225"/>
                <a:gd name="connsiteY111" fmla="*/ 917575 h 946150"/>
                <a:gd name="connsiteX112" fmla="*/ 1314450 w 1546225"/>
                <a:gd name="connsiteY112" fmla="*/ 917575 h 946150"/>
                <a:gd name="connsiteX113" fmla="*/ 1295400 w 1546225"/>
                <a:gd name="connsiteY113" fmla="*/ 917575 h 946150"/>
                <a:gd name="connsiteX114" fmla="*/ 1285875 w 1546225"/>
                <a:gd name="connsiteY114" fmla="*/ 917575 h 946150"/>
                <a:gd name="connsiteX115" fmla="*/ 1266825 w 1546225"/>
                <a:gd name="connsiteY115" fmla="*/ 914400 h 946150"/>
                <a:gd name="connsiteX116" fmla="*/ 1257300 w 1546225"/>
                <a:gd name="connsiteY116" fmla="*/ 914400 h 946150"/>
                <a:gd name="connsiteX117" fmla="*/ 1254125 w 1546225"/>
                <a:gd name="connsiteY117" fmla="*/ 914400 h 946150"/>
                <a:gd name="connsiteX118" fmla="*/ 1244600 w 1546225"/>
                <a:gd name="connsiteY118" fmla="*/ 914400 h 946150"/>
                <a:gd name="connsiteX119" fmla="*/ 1241425 w 1546225"/>
                <a:gd name="connsiteY119" fmla="*/ 914400 h 946150"/>
                <a:gd name="connsiteX120" fmla="*/ 1231900 w 1546225"/>
                <a:gd name="connsiteY120" fmla="*/ 914400 h 946150"/>
                <a:gd name="connsiteX121" fmla="*/ 1228725 w 1546225"/>
                <a:gd name="connsiteY121" fmla="*/ 914400 h 946150"/>
                <a:gd name="connsiteX122" fmla="*/ 1225550 w 1546225"/>
                <a:gd name="connsiteY122" fmla="*/ 914400 h 946150"/>
                <a:gd name="connsiteX123" fmla="*/ 1219200 w 1546225"/>
                <a:gd name="connsiteY123" fmla="*/ 914400 h 946150"/>
                <a:gd name="connsiteX124" fmla="*/ 1212850 w 1546225"/>
                <a:gd name="connsiteY124" fmla="*/ 911225 h 946150"/>
                <a:gd name="connsiteX125" fmla="*/ 1209675 w 1546225"/>
                <a:gd name="connsiteY125" fmla="*/ 911225 h 946150"/>
                <a:gd name="connsiteX126" fmla="*/ 1190625 w 1546225"/>
                <a:gd name="connsiteY126" fmla="*/ 911225 h 946150"/>
                <a:gd name="connsiteX127" fmla="*/ 1168400 w 1546225"/>
                <a:gd name="connsiteY127" fmla="*/ 908050 h 946150"/>
                <a:gd name="connsiteX128" fmla="*/ 1165225 w 1546225"/>
                <a:gd name="connsiteY128" fmla="*/ 908050 h 946150"/>
                <a:gd name="connsiteX129" fmla="*/ 1162050 w 1546225"/>
                <a:gd name="connsiteY129" fmla="*/ 908050 h 946150"/>
                <a:gd name="connsiteX130" fmla="*/ 1127125 w 1546225"/>
                <a:gd name="connsiteY130" fmla="*/ 904875 h 946150"/>
                <a:gd name="connsiteX131" fmla="*/ 1104900 w 1546225"/>
                <a:gd name="connsiteY131" fmla="*/ 904875 h 946150"/>
                <a:gd name="connsiteX132" fmla="*/ 1101725 w 1546225"/>
                <a:gd name="connsiteY132" fmla="*/ 901700 h 946150"/>
                <a:gd name="connsiteX133" fmla="*/ 1098550 w 1546225"/>
                <a:gd name="connsiteY133" fmla="*/ 901700 h 946150"/>
                <a:gd name="connsiteX134" fmla="*/ 1095375 w 1546225"/>
                <a:gd name="connsiteY134" fmla="*/ 901700 h 946150"/>
                <a:gd name="connsiteX135" fmla="*/ 1089025 w 1546225"/>
                <a:gd name="connsiteY135" fmla="*/ 901700 h 946150"/>
                <a:gd name="connsiteX136" fmla="*/ 1073150 w 1546225"/>
                <a:gd name="connsiteY136" fmla="*/ 898525 h 946150"/>
                <a:gd name="connsiteX137" fmla="*/ 1063625 w 1546225"/>
                <a:gd name="connsiteY137" fmla="*/ 898525 h 946150"/>
                <a:gd name="connsiteX138" fmla="*/ 1047750 w 1546225"/>
                <a:gd name="connsiteY138" fmla="*/ 898525 h 946150"/>
                <a:gd name="connsiteX139" fmla="*/ 1044575 w 1546225"/>
                <a:gd name="connsiteY139" fmla="*/ 898525 h 946150"/>
                <a:gd name="connsiteX140" fmla="*/ 1041400 w 1546225"/>
                <a:gd name="connsiteY140" fmla="*/ 898525 h 946150"/>
                <a:gd name="connsiteX141" fmla="*/ 1035050 w 1546225"/>
                <a:gd name="connsiteY141" fmla="*/ 895350 h 946150"/>
                <a:gd name="connsiteX142" fmla="*/ 1028700 w 1546225"/>
                <a:gd name="connsiteY142" fmla="*/ 895350 h 946150"/>
                <a:gd name="connsiteX143" fmla="*/ 1022350 w 1546225"/>
                <a:gd name="connsiteY143" fmla="*/ 895350 h 946150"/>
                <a:gd name="connsiteX144" fmla="*/ 1016000 w 1546225"/>
                <a:gd name="connsiteY144" fmla="*/ 895350 h 946150"/>
                <a:gd name="connsiteX145" fmla="*/ 1009650 w 1546225"/>
                <a:gd name="connsiteY145" fmla="*/ 895350 h 946150"/>
                <a:gd name="connsiteX146" fmla="*/ 1000125 w 1546225"/>
                <a:gd name="connsiteY146" fmla="*/ 895350 h 946150"/>
                <a:gd name="connsiteX147" fmla="*/ 996950 w 1546225"/>
                <a:gd name="connsiteY147" fmla="*/ 892175 h 946150"/>
                <a:gd name="connsiteX148" fmla="*/ 993775 w 1546225"/>
                <a:gd name="connsiteY148" fmla="*/ 892175 h 946150"/>
                <a:gd name="connsiteX149" fmla="*/ 990600 w 1546225"/>
                <a:gd name="connsiteY149" fmla="*/ 892175 h 946150"/>
                <a:gd name="connsiteX150" fmla="*/ 958850 w 1546225"/>
                <a:gd name="connsiteY150" fmla="*/ 889000 h 946150"/>
                <a:gd name="connsiteX151" fmla="*/ 955675 w 1546225"/>
                <a:gd name="connsiteY151" fmla="*/ 889000 h 946150"/>
                <a:gd name="connsiteX152" fmla="*/ 949325 w 1546225"/>
                <a:gd name="connsiteY152" fmla="*/ 889000 h 946150"/>
                <a:gd name="connsiteX153" fmla="*/ 942975 w 1546225"/>
                <a:gd name="connsiteY153" fmla="*/ 889000 h 946150"/>
                <a:gd name="connsiteX154" fmla="*/ 933450 w 1546225"/>
                <a:gd name="connsiteY154" fmla="*/ 885825 h 946150"/>
                <a:gd name="connsiteX155" fmla="*/ 904875 w 1546225"/>
                <a:gd name="connsiteY155" fmla="*/ 885825 h 946150"/>
                <a:gd name="connsiteX156" fmla="*/ 895350 w 1546225"/>
                <a:gd name="connsiteY156" fmla="*/ 882650 h 946150"/>
                <a:gd name="connsiteX157" fmla="*/ 892175 w 1546225"/>
                <a:gd name="connsiteY157" fmla="*/ 882650 h 946150"/>
                <a:gd name="connsiteX158" fmla="*/ 885825 w 1546225"/>
                <a:gd name="connsiteY158" fmla="*/ 882650 h 946150"/>
                <a:gd name="connsiteX159" fmla="*/ 882650 w 1546225"/>
                <a:gd name="connsiteY159" fmla="*/ 882650 h 946150"/>
                <a:gd name="connsiteX160" fmla="*/ 873125 w 1546225"/>
                <a:gd name="connsiteY160" fmla="*/ 882650 h 946150"/>
                <a:gd name="connsiteX161" fmla="*/ 863600 w 1546225"/>
                <a:gd name="connsiteY161" fmla="*/ 879475 h 946150"/>
                <a:gd name="connsiteX162" fmla="*/ 841375 w 1546225"/>
                <a:gd name="connsiteY162" fmla="*/ 879475 h 946150"/>
                <a:gd name="connsiteX163" fmla="*/ 835025 w 1546225"/>
                <a:gd name="connsiteY163" fmla="*/ 876300 h 946150"/>
                <a:gd name="connsiteX164" fmla="*/ 831850 w 1546225"/>
                <a:gd name="connsiteY164" fmla="*/ 876300 h 946150"/>
                <a:gd name="connsiteX165" fmla="*/ 828675 w 1546225"/>
                <a:gd name="connsiteY165" fmla="*/ 876300 h 946150"/>
                <a:gd name="connsiteX166" fmla="*/ 815975 w 1546225"/>
                <a:gd name="connsiteY166" fmla="*/ 876300 h 946150"/>
                <a:gd name="connsiteX167" fmla="*/ 790575 w 1546225"/>
                <a:gd name="connsiteY167" fmla="*/ 873125 h 946150"/>
                <a:gd name="connsiteX168" fmla="*/ 787400 w 1546225"/>
                <a:gd name="connsiteY168" fmla="*/ 869950 h 946150"/>
                <a:gd name="connsiteX169" fmla="*/ 784225 w 1546225"/>
                <a:gd name="connsiteY169" fmla="*/ 873125 h 946150"/>
                <a:gd name="connsiteX170" fmla="*/ 771525 w 1546225"/>
                <a:gd name="connsiteY170" fmla="*/ 869950 h 946150"/>
                <a:gd name="connsiteX171" fmla="*/ 765175 w 1546225"/>
                <a:gd name="connsiteY171" fmla="*/ 869950 h 946150"/>
                <a:gd name="connsiteX172" fmla="*/ 758825 w 1546225"/>
                <a:gd name="connsiteY172" fmla="*/ 869950 h 946150"/>
                <a:gd name="connsiteX173" fmla="*/ 739775 w 1546225"/>
                <a:gd name="connsiteY173" fmla="*/ 866775 h 946150"/>
                <a:gd name="connsiteX174" fmla="*/ 736600 w 1546225"/>
                <a:gd name="connsiteY174" fmla="*/ 866775 h 946150"/>
                <a:gd name="connsiteX175" fmla="*/ 723900 w 1546225"/>
                <a:gd name="connsiteY175" fmla="*/ 866775 h 946150"/>
                <a:gd name="connsiteX176" fmla="*/ 720725 w 1546225"/>
                <a:gd name="connsiteY176" fmla="*/ 863600 h 946150"/>
                <a:gd name="connsiteX177" fmla="*/ 695325 w 1546225"/>
                <a:gd name="connsiteY177" fmla="*/ 860425 h 946150"/>
                <a:gd name="connsiteX178" fmla="*/ 679450 w 1546225"/>
                <a:gd name="connsiteY178" fmla="*/ 860425 h 946150"/>
                <a:gd name="connsiteX179" fmla="*/ 641350 w 1546225"/>
                <a:gd name="connsiteY179" fmla="*/ 857250 h 946150"/>
                <a:gd name="connsiteX180" fmla="*/ 625475 w 1546225"/>
                <a:gd name="connsiteY180" fmla="*/ 857250 h 946150"/>
                <a:gd name="connsiteX181" fmla="*/ 612775 w 1546225"/>
                <a:gd name="connsiteY181" fmla="*/ 854075 h 946150"/>
                <a:gd name="connsiteX182" fmla="*/ 609600 w 1546225"/>
                <a:gd name="connsiteY182" fmla="*/ 854075 h 946150"/>
                <a:gd name="connsiteX183" fmla="*/ 587375 w 1546225"/>
                <a:gd name="connsiteY183" fmla="*/ 850900 h 946150"/>
                <a:gd name="connsiteX184" fmla="*/ 568325 w 1546225"/>
                <a:gd name="connsiteY184" fmla="*/ 847725 h 946150"/>
                <a:gd name="connsiteX185" fmla="*/ 565150 w 1546225"/>
                <a:gd name="connsiteY185" fmla="*/ 847725 h 946150"/>
                <a:gd name="connsiteX186" fmla="*/ 565150 w 1546225"/>
                <a:gd name="connsiteY186" fmla="*/ 857250 h 946150"/>
                <a:gd name="connsiteX187" fmla="*/ 565150 w 1546225"/>
                <a:gd name="connsiteY187" fmla="*/ 860425 h 946150"/>
                <a:gd name="connsiteX188" fmla="*/ 561975 w 1546225"/>
                <a:gd name="connsiteY188" fmla="*/ 869950 h 946150"/>
                <a:gd name="connsiteX189" fmla="*/ 565150 w 1546225"/>
                <a:gd name="connsiteY189" fmla="*/ 873125 h 946150"/>
                <a:gd name="connsiteX190" fmla="*/ 561975 w 1546225"/>
                <a:gd name="connsiteY190" fmla="*/ 889000 h 946150"/>
                <a:gd name="connsiteX191" fmla="*/ 561975 w 1546225"/>
                <a:gd name="connsiteY191" fmla="*/ 895350 h 946150"/>
                <a:gd name="connsiteX192" fmla="*/ 561975 w 1546225"/>
                <a:gd name="connsiteY192" fmla="*/ 898525 h 946150"/>
                <a:gd name="connsiteX193" fmla="*/ 558800 w 1546225"/>
                <a:gd name="connsiteY193" fmla="*/ 908050 h 946150"/>
                <a:gd name="connsiteX194" fmla="*/ 558800 w 1546225"/>
                <a:gd name="connsiteY194" fmla="*/ 911225 h 946150"/>
                <a:gd name="connsiteX195" fmla="*/ 558800 w 1546225"/>
                <a:gd name="connsiteY195" fmla="*/ 917575 h 946150"/>
                <a:gd name="connsiteX196" fmla="*/ 558800 w 1546225"/>
                <a:gd name="connsiteY196" fmla="*/ 920750 h 946150"/>
                <a:gd name="connsiteX197" fmla="*/ 555625 w 1546225"/>
                <a:gd name="connsiteY197" fmla="*/ 930275 h 946150"/>
                <a:gd name="connsiteX198" fmla="*/ 555625 w 1546225"/>
                <a:gd name="connsiteY198" fmla="*/ 946150 h 946150"/>
                <a:gd name="connsiteX199" fmla="*/ 552450 w 1546225"/>
                <a:gd name="connsiteY199" fmla="*/ 946150 h 946150"/>
                <a:gd name="connsiteX200" fmla="*/ 549275 w 1546225"/>
                <a:gd name="connsiteY200" fmla="*/ 946150 h 946150"/>
                <a:gd name="connsiteX201" fmla="*/ 549275 w 1546225"/>
                <a:gd name="connsiteY201" fmla="*/ 942975 h 946150"/>
                <a:gd name="connsiteX202" fmla="*/ 546100 w 1546225"/>
                <a:gd name="connsiteY202" fmla="*/ 942975 h 946150"/>
                <a:gd name="connsiteX203" fmla="*/ 546100 w 1546225"/>
                <a:gd name="connsiteY203" fmla="*/ 939800 h 946150"/>
                <a:gd name="connsiteX204" fmla="*/ 542925 w 1546225"/>
                <a:gd name="connsiteY204" fmla="*/ 936625 h 946150"/>
                <a:gd name="connsiteX205" fmla="*/ 542925 w 1546225"/>
                <a:gd name="connsiteY205" fmla="*/ 933450 h 946150"/>
                <a:gd name="connsiteX206" fmla="*/ 536575 w 1546225"/>
                <a:gd name="connsiteY206" fmla="*/ 923925 h 946150"/>
                <a:gd name="connsiteX207" fmla="*/ 533400 w 1546225"/>
                <a:gd name="connsiteY207" fmla="*/ 917575 h 946150"/>
                <a:gd name="connsiteX208" fmla="*/ 536575 w 1546225"/>
                <a:gd name="connsiteY208" fmla="*/ 917575 h 946150"/>
                <a:gd name="connsiteX209" fmla="*/ 536575 w 1546225"/>
                <a:gd name="connsiteY209" fmla="*/ 914400 h 946150"/>
                <a:gd name="connsiteX210" fmla="*/ 530225 w 1546225"/>
                <a:gd name="connsiteY210" fmla="*/ 904875 h 946150"/>
                <a:gd name="connsiteX211" fmla="*/ 523875 w 1546225"/>
                <a:gd name="connsiteY211" fmla="*/ 895350 h 946150"/>
                <a:gd name="connsiteX212" fmla="*/ 520700 w 1546225"/>
                <a:gd name="connsiteY212" fmla="*/ 895350 h 946150"/>
                <a:gd name="connsiteX213" fmla="*/ 520700 w 1546225"/>
                <a:gd name="connsiteY213" fmla="*/ 892175 h 946150"/>
                <a:gd name="connsiteX214" fmla="*/ 517525 w 1546225"/>
                <a:gd name="connsiteY214" fmla="*/ 889000 h 946150"/>
                <a:gd name="connsiteX215" fmla="*/ 511175 w 1546225"/>
                <a:gd name="connsiteY215" fmla="*/ 892175 h 946150"/>
                <a:gd name="connsiteX216" fmla="*/ 504825 w 1546225"/>
                <a:gd name="connsiteY216" fmla="*/ 895350 h 946150"/>
                <a:gd name="connsiteX217" fmla="*/ 501650 w 1546225"/>
                <a:gd name="connsiteY217" fmla="*/ 895350 h 946150"/>
                <a:gd name="connsiteX218" fmla="*/ 495300 w 1546225"/>
                <a:gd name="connsiteY218" fmla="*/ 904875 h 946150"/>
                <a:gd name="connsiteX219" fmla="*/ 495300 w 1546225"/>
                <a:gd name="connsiteY219" fmla="*/ 914400 h 946150"/>
                <a:gd name="connsiteX220" fmla="*/ 495300 w 1546225"/>
                <a:gd name="connsiteY220" fmla="*/ 917575 h 946150"/>
                <a:gd name="connsiteX221" fmla="*/ 492125 w 1546225"/>
                <a:gd name="connsiteY221" fmla="*/ 923925 h 946150"/>
                <a:gd name="connsiteX222" fmla="*/ 488950 w 1546225"/>
                <a:gd name="connsiteY222" fmla="*/ 923925 h 946150"/>
                <a:gd name="connsiteX223" fmla="*/ 485775 w 1546225"/>
                <a:gd name="connsiteY223" fmla="*/ 920750 h 946150"/>
                <a:gd name="connsiteX224" fmla="*/ 479425 w 1546225"/>
                <a:gd name="connsiteY224" fmla="*/ 920750 h 946150"/>
                <a:gd name="connsiteX225" fmla="*/ 476250 w 1546225"/>
                <a:gd name="connsiteY225" fmla="*/ 920750 h 946150"/>
                <a:gd name="connsiteX226" fmla="*/ 473075 w 1546225"/>
                <a:gd name="connsiteY226" fmla="*/ 920750 h 946150"/>
                <a:gd name="connsiteX227" fmla="*/ 469900 w 1546225"/>
                <a:gd name="connsiteY227" fmla="*/ 920750 h 946150"/>
                <a:gd name="connsiteX228" fmla="*/ 463550 w 1546225"/>
                <a:gd name="connsiteY228" fmla="*/ 920750 h 946150"/>
                <a:gd name="connsiteX229" fmla="*/ 454025 w 1546225"/>
                <a:gd name="connsiteY229" fmla="*/ 927100 h 946150"/>
                <a:gd name="connsiteX230" fmla="*/ 450850 w 1546225"/>
                <a:gd name="connsiteY230" fmla="*/ 927100 h 946150"/>
                <a:gd name="connsiteX231" fmla="*/ 450850 w 1546225"/>
                <a:gd name="connsiteY231" fmla="*/ 923925 h 946150"/>
                <a:gd name="connsiteX232" fmla="*/ 447675 w 1546225"/>
                <a:gd name="connsiteY232" fmla="*/ 917575 h 946150"/>
                <a:gd name="connsiteX233" fmla="*/ 447675 w 1546225"/>
                <a:gd name="connsiteY233" fmla="*/ 914400 h 946150"/>
                <a:gd name="connsiteX234" fmla="*/ 438150 w 1546225"/>
                <a:gd name="connsiteY234" fmla="*/ 917575 h 946150"/>
                <a:gd name="connsiteX235" fmla="*/ 434975 w 1546225"/>
                <a:gd name="connsiteY235" fmla="*/ 914400 h 946150"/>
                <a:gd name="connsiteX236" fmla="*/ 434975 w 1546225"/>
                <a:gd name="connsiteY236" fmla="*/ 917575 h 946150"/>
                <a:gd name="connsiteX237" fmla="*/ 419100 w 1546225"/>
                <a:gd name="connsiteY237" fmla="*/ 917575 h 946150"/>
                <a:gd name="connsiteX238" fmla="*/ 403225 w 1546225"/>
                <a:gd name="connsiteY238" fmla="*/ 914400 h 946150"/>
                <a:gd name="connsiteX239" fmla="*/ 400050 w 1546225"/>
                <a:gd name="connsiteY239" fmla="*/ 914400 h 946150"/>
                <a:gd name="connsiteX240" fmla="*/ 396875 w 1546225"/>
                <a:gd name="connsiteY240" fmla="*/ 911225 h 946150"/>
                <a:gd name="connsiteX241" fmla="*/ 396875 w 1546225"/>
                <a:gd name="connsiteY241" fmla="*/ 908050 h 946150"/>
                <a:gd name="connsiteX242" fmla="*/ 393700 w 1546225"/>
                <a:gd name="connsiteY242" fmla="*/ 908050 h 946150"/>
                <a:gd name="connsiteX243" fmla="*/ 390525 w 1546225"/>
                <a:gd name="connsiteY243" fmla="*/ 908050 h 946150"/>
                <a:gd name="connsiteX244" fmla="*/ 381000 w 1546225"/>
                <a:gd name="connsiteY244" fmla="*/ 911225 h 946150"/>
                <a:gd name="connsiteX245" fmla="*/ 381000 w 1546225"/>
                <a:gd name="connsiteY245" fmla="*/ 914400 h 946150"/>
                <a:gd name="connsiteX246" fmla="*/ 381000 w 1546225"/>
                <a:gd name="connsiteY246" fmla="*/ 917575 h 946150"/>
                <a:gd name="connsiteX247" fmla="*/ 377825 w 1546225"/>
                <a:gd name="connsiteY247" fmla="*/ 920750 h 946150"/>
                <a:gd name="connsiteX248" fmla="*/ 377825 w 1546225"/>
                <a:gd name="connsiteY248" fmla="*/ 923925 h 946150"/>
                <a:gd name="connsiteX249" fmla="*/ 374650 w 1546225"/>
                <a:gd name="connsiteY249" fmla="*/ 927100 h 946150"/>
                <a:gd name="connsiteX250" fmla="*/ 371475 w 1546225"/>
                <a:gd name="connsiteY250" fmla="*/ 927100 h 946150"/>
                <a:gd name="connsiteX251" fmla="*/ 365125 w 1546225"/>
                <a:gd name="connsiteY251" fmla="*/ 920750 h 946150"/>
                <a:gd name="connsiteX252" fmla="*/ 361950 w 1546225"/>
                <a:gd name="connsiteY252" fmla="*/ 920750 h 946150"/>
                <a:gd name="connsiteX253" fmla="*/ 352425 w 1546225"/>
                <a:gd name="connsiteY253" fmla="*/ 917575 h 946150"/>
                <a:gd name="connsiteX254" fmla="*/ 349250 w 1546225"/>
                <a:gd name="connsiteY254" fmla="*/ 917575 h 946150"/>
                <a:gd name="connsiteX255" fmla="*/ 346075 w 1546225"/>
                <a:gd name="connsiteY255" fmla="*/ 917575 h 946150"/>
                <a:gd name="connsiteX256" fmla="*/ 330200 w 1546225"/>
                <a:gd name="connsiteY256" fmla="*/ 911225 h 946150"/>
                <a:gd name="connsiteX257" fmla="*/ 323850 w 1546225"/>
                <a:gd name="connsiteY257" fmla="*/ 914400 h 946150"/>
                <a:gd name="connsiteX258" fmla="*/ 314325 w 1546225"/>
                <a:gd name="connsiteY258" fmla="*/ 920750 h 946150"/>
                <a:gd name="connsiteX259" fmla="*/ 314325 w 1546225"/>
                <a:gd name="connsiteY259" fmla="*/ 923925 h 946150"/>
                <a:gd name="connsiteX260" fmla="*/ 314325 w 1546225"/>
                <a:gd name="connsiteY260" fmla="*/ 927100 h 946150"/>
                <a:gd name="connsiteX261" fmla="*/ 314325 w 1546225"/>
                <a:gd name="connsiteY261" fmla="*/ 930275 h 946150"/>
                <a:gd name="connsiteX262" fmla="*/ 314325 w 1546225"/>
                <a:gd name="connsiteY262" fmla="*/ 933450 h 946150"/>
                <a:gd name="connsiteX263" fmla="*/ 311150 w 1546225"/>
                <a:gd name="connsiteY263" fmla="*/ 933450 h 946150"/>
                <a:gd name="connsiteX264" fmla="*/ 311150 w 1546225"/>
                <a:gd name="connsiteY264" fmla="*/ 936625 h 946150"/>
                <a:gd name="connsiteX265" fmla="*/ 307975 w 1546225"/>
                <a:gd name="connsiteY265" fmla="*/ 936625 h 946150"/>
                <a:gd name="connsiteX266" fmla="*/ 295275 w 1546225"/>
                <a:gd name="connsiteY266" fmla="*/ 920750 h 946150"/>
                <a:gd name="connsiteX267" fmla="*/ 295275 w 1546225"/>
                <a:gd name="connsiteY267" fmla="*/ 917575 h 946150"/>
                <a:gd name="connsiteX268" fmla="*/ 292100 w 1546225"/>
                <a:gd name="connsiteY268" fmla="*/ 917575 h 946150"/>
                <a:gd name="connsiteX269" fmla="*/ 292100 w 1546225"/>
                <a:gd name="connsiteY269" fmla="*/ 914400 h 946150"/>
                <a:gd name="connsiteX270" fmla="*/ 288925 w 1546225"/>
                <a:gd name="connsiteY270" fmla="*/ 908050 h 946150"/>
                <a:gd name="connsiteX271" fmla="*/ 288925 w 1546225"/>
                <a:gd name="connsiteY271" fmla="*/ 904875 h 946150"/>
                <a:gd name="connsiteX272" fmla="*/ 292100 w 1546225"/>
                <a:gd name="connsiteY272" fmla="*/ 904875 h 946150"/>
                <a:gd name="connsiteX273" fmla="*/ 292100 w 1546225"/>
                <a:gd name="connsiteY273" fmla="*/ 901700 h 946150"/>
                <a:gd name="connsiteX274" fmla="*/ 292100 w 1546225"/>
                <a:gd name="connsiteY274" fmla="*/ 898525 h 946150"/>
                <a:gd name="connsiteX275" fmla="*/ 288925 w 1546225"/>
                <a:gd name="connsiteY275" fmla="*/ 895350 h 946150"/>
                <a:gd name="connsiteX276" fmla="*/ 282575 w 1546225"/>
                <a:gd name="connsiteY276" fmla="*/ 885825 h 946150"/>
                <a:gd name="connsiteX277" fmla="*/ 285750 w 1546225"/>
                <a:gd name="connsiteY277" fmla="*/ 882650 h 946150"/>
                <a:gd name="connsiteX278" fmla="*/ 288925 w 1546225"/>
                <a:gd name="connsiteY278" fmla="*/ 882650 h 946150"/>
                <a:gd name="connsiteX279" fmla="*/ 288925 w 1546225"/>
                <a:gd name="connsiteY279" fmla="*/ 879475 h 946150"/>
                <a:gd name="connsiteX280" fmla="*/ 288925 w 1546225"/>
                <a:gd name="connsiteY280" fmla="*/ 873125 h 946150"/>
                <a:gd name="connsiteX281" fmla="*/ 282575 w 1546225"/>
                <a:gd name="connsiteY281" fmla="*/ 860425 h 946150"/>
                <a:gd name="connsiteX282" fmla="*/ 282575 w 1546225"/>
                <a:gd name="connsiteY282" fmla="*/ 857250 h 946150"/>
                <a:gd name="connsiteX283" fmla="*/ 282575 w 1546225"/>
                <a:gd name="connsiteY283" fmla="*/ 854075 h 946150"/>
                <a:gd name="connsiteX284" fmla="*/ 282575 w 1546225"/>
                <a:gd name="connsiteY284" fmla="*/ 850900 h 946150"/>
                <a:gd name="connsiteX285" fmla="*/ 276225 w 1546225"/>
                <a:gd name="connsiteY285" fmla="*/ 844550 h 946150"/>
                <a:gd name="connsiteX286" fmla="*/ 273050 w 1546225"/>
                <a:gd name="connsiteY286" fmla="*/ 844550 h 946150"/>
                <a:gd name="connsiteX287" fmla="*/ 269875 w 1546225"/>
                <a:gd name="connsiteY287" fmla="*/ 841375 h 946150"/>
                <a:gd name="connsiteX288" fmla="*/ 266700 w 1546225"/>
                <a:gd name="connsiteY288" fmla="*/ 841375 h 946150"/>
                <a:gd name="connsiteX289" fmla="*/ 254000 w 1546225"/>
                <a:gd name="connsiteY289" fmla="*/ 841375 h 946150"/>
                <a:gd name="connsiteX290" fmla="*/ 244475 w 1546225"/>
                <a:gd name="connsiteY290" fmla="*/ 835025 h 946150"/>
                <a:gd name="connsiteX291" fmla="*/ 241300 w 1546225"/>
                <a:gd name="connsiteY291" fmla="*/ 828675 h 946150"/>
                <a:gd name="connsiteX292" fmla="*/ 238125 w 1546225"/>
                <a:gd name="connsiteY292" fmla="*/ 822325 h 946150"/>
                <a:gd name="connsiteX293" fmla="*/ 241300 w 1546225"/>
                <a:gd name="connsiteY293" fmla="*/ 819150 h 946150"/>
                <a:gd name="connsiteX294" fmla="*/ 238125 w 1546225"/>
                <a:gd name="connsiteY294" fmla="*/ 815975 h 946150"/>
                <a:gd name="connsiteX295" fmla="*/ 238125 w 1546225"/>
                <a:gd name="connsiteY295" fmla="*/ 812800 h 946150"/>
                <a:gd name="connsiteX296" fmla="*/ 241300 w 1546225"/>
                <a:gd name="connsiteY296" fmla="*/ 812800 h 946150"/>
                <a:gd name="connsiteX297" fmla="*/ 244475 w 1546225"/>
                <a:gd name="connsiteY297" fmla="*/ 809625 h 946150"/>
                <a:gd name="connsiteX298" fmla="*/ 247650 w 1546225"/>
                <a:gd name="connsiteY298" fmla="*/ 803275 h 946150"/>
                <a:gd name="connsiteX299" fmla="*/ 247650 w 1546225"/>
                <a:gd name="connsiteY299" fmla="*/ 800100 h 946150"/>
                <a:gd name="connsiteX300" fmla="*/ 247650 w 1546225"/>
                <a:gd name="connsiteY300" fmla="*/ 793750 h 946150"/>
                <a:gd name="connsiteX301" fmla="*/ 247650 w 1546225"/>
                <a:gd name="connsiteY301" fmla="*/ 790575 h 946150"/>
                <a:gd name="connsiteX302" fmla="*/ 244475 w 1546225"/>
                <a:gd name="connsiteY302" fmla="*/ 790575 h 946150"/>
                <a:gd name="connsiteX303" fmla="*/ 238125 w 1546225"/>
                <a:gd name="connsiteY303" fmla="*/ 781050 h 946150"/>
                <a:gd name="connsiteX304" fmla="*/ 234950 w 1546225"/>
                <a:gd name="connsiteY304" fmla="*/ 781050 h 946150"/>
                <a:gd name="connsiteX305" fmla="*/ 234950 w 1546225"/>
                <a:gd name="connsiteY305" fmla="*/ 777875 h 946150"/>
                <a:gd name="connsiteX306" fmla="*/ 231775 w 1546225"/>
                <a:gd name="connsiteY306" fmla="*/ 777875 h 946150"/>
                <a:gd name="connsiteX307" fmla="*/ 231775 w 1546225"/>
                <a:gd name="connsiteY307" fmla="*/ 771525 h 946150"/>
                <a:gd name="connsiteX308" fmla="*/ 231775 w 1546225"/>
                <a:gd name="connsiteY308" fmla="*/ 768350 h 946150"/>
                <a:gd name="connsiteX309" fmla="*/ 231775 w 1546225"/>
                <a:gd name="connsiteY309" fmla="*/ 765175 h 946150"/>
                <a:gd name="connsiteX310" fmla="*/ 225425 w 1546225"/>
                <a:gd name="connsiteY310" fmla="*/ 752475 h 946150"/>
                <a:gd name="connsiteX311" fmla="*/ 222250 w 1546225"/>
                <a:gd name="connsiteY311" fmla="*/ 746125 h 946150"/>
                <a:gd name="connsiteX312" fmla="*/ 222250 w 1546225"/>
                <a:gd name="connsiteY312" fmla="*/ 742950 h 946150"/>
                <a:gd name="connsiteX313" fmla="*/ 219075 w 1546225"/>
                <a:gd name="connsiteY313" fmla="*/ 739775 h 946150"/>
                <a:gd name="connsiteX314" fmla="*/ 219075 w 1546225"/>
                <a:gd name="connsiteY314" fmla="*/ 736600 h 946150"/>
                <a:gd name="connsiteX315" fmla="*/ 215900 w 1546225"/>
                <a:gd name="connsiteY315" fmla="*/ 730250 h 946150"/>
                <a:gd name="connsiteX316" fmla="*/ 219075 w 1546225"/>
                <a:gd name="connsiteY316" fmla="*/ 720725 h 946150"/>
                <a:gd name="connsiteX317" fmla="*/ 215900 w 1546225"/>
                <a:gd name="connsiteY317" fmla="*/ 711200 h 946150"/>
                <a:gd name="connsiteX318" fmla="*/ 215900 w 1546225"/>
                <a:gd name="connsiteY318" fmla="*/ 708025 h 946150"/>
                <a:gd name="connsiteX319" fmla="*/ 219075 w 1546225"/>
                <a:gd name="connsiteY319" fmla="*/ 704850 h 946150"/>
                <a:gd name="connsiteX320" fmla="*/ 219075 w 1546225"/>
                <a:gd name="connsiteY320" fmla="*/ 698500 h 946150"/>
                <a:gd name="connsiteX321" fmla="*/ 215900 w 1546225"/>
                <a:gd name="connsiteY321" fmla="*/ 698500 h 946150"/>
                <a:gd name="connsiteX322" fmla="*/ 209550 w 1546225"/>
                <a:gd name="connsiteY322" fmla="*/ 698500 h 946150"/>
                <a:gd name="connsiteX323" fmla="*/ 209550 w 1546225"/>
                <a:gd name="connsiteY323" fmla="*/ 695325 h 946150"/>
                <a:gd name="connsiteX324" fmla="*/ 212725 w 1546225"/>
                <a:gd name="connsiteY324" fmla="*/ 688975 h 946150"/>
                <a:gd name="connsiteX325" fmla="*/ 215900 w 1546225"/>
                <a:gd name="connsiteY325" fmla="*/ 685800 h 946150"/>
                <a:gd name="connsiteX326" fmla="*/ 215900 w 1546225"/>
                <a:gd name="connsiteY326" fmla="*/ 682625 h 946150"/>
                <a:gd name="connsiteX327" fmla="*/ 215900 w 1546225"/>
                <a:gd name="connsiteY327" fmla="*/ 679450 h 946150"/>
                <a:gd name="connsiteX328" fmla="*/ 209550 w 1546225"/>
                <a:gd name="connsiteY328" fmla="*/ 676275 h 946150"/>
                <a:gd name="connsiteX329" fmla="*/ 206375 w 1546225"/>
                <a:gd name="connsiteY329" fmla="*/ 676275 h 946150"/>
                <a:gd name="connsiteX330" fmla="*/ 203200 w 1546225"/>
                <a:gd name="connsiteY330" fmla="*/ 676275 h 946150"/>
                <a:gd name="connsiteX331" fmla="*/ 203200 w 1546225"/>
                <a:gd name="connsiteY331" fmla="*/ 666750 h 946150"/>
                <a:gd name="connsiteX332" fmla="*/ 200025 w 1546225"/>
                <a:gd name="connsiteY332" fmla="*/ 660400 h 946150"/>
                <a:gd name="connsiteX333" fmla="*/ 200025 w 1546225"/>
                <a:gd name="connsiteY333" fmla="*/ 663575 h 946150"/>
                <a:gd name="connsiteX334" fmla="*/ 196850 w 1546225"/>
                <a:gd name="connsiteY334" fmla="*/ 660400 h 946150"/>
                <a:gd name="connsiteX335" fmla="*/ 190500 w 1546225"/>
                <a:gd name="connsiteY335" fmla="*/ 666750 h 946150"/>
                <a:gd name="connsiteX336" fmla="*/ 187325 w 1546225"/>
                <a:gd name="connsiteY336" fmla="*/ 669925 h 946150"/>
                <a:gd name="connsiteX337" fmla="*/ 171450 w 1546225"/>
                <a:gd name="connsiteY337" fmla="*/ 685800 h 946150"/>
                <a:gd name="connsiteX338" fmla="*/ 168275 w 1546225"/>
                <a:gd name="connsiteY338" fmla="*/ 685800 h 946150"/>
                <a:gd name="connsiteX339" fmla="*/ 165100 w 1546225"/>
                <a:gd name="connsiteY339" fmla="*/ 682625 h 946150"/>
                <a:gd name="connsiteX340" fmla="*/ 158750 w 1546225"/>
                <a:gd name="connsiteY340" fmla="*/ 685800 h 946150"/>
                <a:gd name="connsiteX341" fmla="*/ 155575 w 1546225"/>
                <a:gd name="connsiteY341" fmla="*/ 685800 h 946150"/>
                <a:gd name="connsiteX342" fmla="*/ 155575 w 1546225"/>
                <a:gd name="connsiteY342" fmla="*/ 688975 h 946150"/>
                <a:gd name="connsiteX343" fmla="*/ 152400 w 1546225"/>
                <a:gd name="connsiteY343" fmla="*/ 692150 h 946150"/>
                <a:gd name="connsiteX344" fmla="*/ 152400 w 1546225"/>
                <a:gd name="connsiteY344" fmla="*/ 695325 h 946150"/>
                <a:gd name="connsiteX345" fmla="*/ 149225 w 1546225"/>
                <a:gd name="connsiteY345" fmla="*/ 695325 h 946150"/>
                <a:gd name="connsiteX346" fmla="*/ 142875 w 1546225"/>
                <a:gd name="connsiteY346" fmla="*/ 698500 h 946150"/>
                <a:gd name="connsiteX347" fmla="*/ 139700 w 1546225"/>
                <a:gd name="connsiteY347" fmla="*/ 698500 h 946150"/>
                <a:gd name="connsiteX348" fmla="*/ 139700 w 1546225"/>
                <a:gd name="connsiteY348" fmla="*/ 695325 h 946150"/>
                <a:gd name="connsiteX349" fmla="*/ 139700 w 1546225"/>
                <a:gd name="connsiteY349" fmla="*/ 692150 h 946150"/>
                <a:gd name="connsiteX350" fmla="*/ 130175 w 1546225"/>
                <a:gd name="connsiteY350" fmla="*/ 676275 h 946150"/>
                <a:gd name="connsiteX351" fmla="*/ 127000 w 1546225"/>
                <a:gd name="connsiteY351" fmla="*/ 676275 h 946150"/>
                <a:gd name="connsiteX352" fmla="*/ 120650 w 1546225"/>
                <a:gd name="connsiteY352" fmla="*/ 673100 h 946150"/>
                <a:gd name="connsiteX353" fmla="*/ 114300 w 1546225"/>
                <a:gd name="connsiteY353" fmla="*/ 676275 h 946150"/>
                <a:gd name="connsiteX354" fmla="*/ 114300 w 1546225"/>
                <a:gd name="connsiteY354" fmla="*/ 673100 h 946150"/>
                <a:gd name="connsiteX355" fmla="*/ 117475 w 1546225"/>
                <a:gd name="connsiteY355" fmla="*/ 673100 h 946150"/>
                <a:gd name="connsiteX356" fmla="*/ 123825 w 1546225"/>
                <a:gd name="connsiteY356" fmla="*/ 657225 h 946150"/>
                <a:gd name="connsiteX357" fmla="*/ 127000 w 1546225"/>
                <a:gd name="connsiteY357" fmla="*/ 657225 h 946150"/>
                <a:gd name="connsiteX358" fmla="*/ 127000 w 1546225"/>
                <a:gd name="connsiteY358" fmla="*/ 654050 h 946150"/>
                <a:gd name="connsiteX359" fmla="*/ 127000 w 1546225"/>
                <a:gd name="connsiteY359" fmla="*/ 647700 h 946150"/>
                <a:gd name="connsiteX360" fmla="*/ 127000 w 1546225"/>
                <a:gd name="connsiteY360" fmla="*/ 644525 h 946150"/>
                <a:gd name="connsiteX361" fmla="*/ 123825 w 1546225"/>
                <a:gd name="connsiteY361" fmla="*/ 641350 h 946150"/>
                <a:gd name="connsiteX362" fmla="*/ 120650 w 1546225"/>
                <a:gd name="connsiteY362" fmla="*/ 635000 h 946150"/>
                <a:gd name="connsiteX363" fmla="*/ 120650 w 1546225"/>
                <a:gd name="connsiteY363" fmla="*/ 631825 h 946150"/>
                <a:gd name="connsiteX364" fmla="*/ 130175 w 1546225"/>
                <a:gd name="connsiteY364" fmla="*/ 622300 h 946150"/>
                <a:gd name="connsiteX365" fmla="*/ 133350 w 1546225"/>
                <a:gd name="connsiteY365" fmla="*/ 622300 h 946150"/>
                <a:gd name="connsiteX366" fmla="*/ 139700 w 1546225"/>
                <a:gd name="connsiteY366" fmla="*/ 619125 h 946150"/>
                <a:gd name="connsiteX367" fmla="*/ 146050 w 1546225"/>
                <a:gd name="connsiteY367" fmla="*/ 612775 h 946150"/>
                <a:gd name="connsiteX368" fmla="*/ 149225 w 1546225"/>
                <a:gd name="connsiteY368" fmla="*/ 603250 h 946150"/>
                <a:gd name="connsiteX369" fmla="*/ 149225 w 1546225"/>
                <a:gd name="connsiteY369" fmla="*/ 600075 h 946150"/>
                <a:gd name="connsiteX370" fmla="*/ 146050 w 1546225"/>
                <a:gd name="connsiteY370" fmla="*/ 600075 h 946150"/>
                <a:gd name="connsiteX371" fmla="*/ 146050 w 1546225"/>
                <a:gd name="connsiteY371" fmla="*/ 596900 h 946150"/>
                <a:gd name="connsiteX372" fmla="*/ 142875 w 1546225"/>
                <a:gd name="connsiteY372" fmla="*/ 593725 h 946150"/>
                <a:gd name="connsiteX373" fmla="*/ 139700 w 1546225"/>
                <a:gd name="connsiteY373" fmla="*/ 593725 h 946150"/>
                <a:gd name="connsiteX374" fmla="*/ 139700 w 1546225"/>
                <a:gd name="connsiteY374" fmla="*/ 590550 h 946150"/>
                <a:gd name="connsiteX375" fmla="*/ 142875 w 1546225"/>
                <a:gd name="connsiteY375" fmla="*/ 584200 h 946150"/>
                <a:gd name="connsiteX376" fmla="*/ 146050 w 1546225"/>
                <a:gd name="connsiteY376" fmla="*/ 577850 h 946150"/>
                <a:gd name="connsiteX377" fmla="*/ 146050 w 1546225"/>
                <a:gd name="connsiteY377" fmla="*/ 574675 h 946150"/>
                <a:gd name="connsiteX378" fmla="*/ 142875 w 1546225"/>
                <a:gd name="connsiteY378" fmla="*/ 571500 h 946150"/>
                <a:gd name="connsiteX379" fmla="*/ 139700 w 1546225"/>
                <a:gd name="connsiteY379" fmla="*/ 571500 h 946150"/>
                <a:gd name="connsiteX380" fmla="*/ 136525 w 1546225"/>
                <a:gd name="connsiteY380" fmla="*/ 568325 h 946150"/>
                <a:gd name="connsiteX381" fmla="*/ 136525 w 1546225"/>
                <a:gd name="connsiteY381" fmla="*/ 565150 h 946150"/>
                <a:gd name="connsiteX382" fmla="*/ 139700 w 1546225"/>
                <a:gd name="connsiteY382" fmla="*/ 565150 h 946150"/>
                <a:gd name="connsiteX383" fmla="*/ 139700 w 1546225"/>
                <a:gd name="connsiteY383" fmla="*/ 561975 h 946150"/>
                <a:gd name="connsiteX384" fmla="*/ 142875 w 1546225"/>
                <a:gd name="connsiteY384" fmla="*/ 561975 h 946150"/>
                <a:gd name="connsiteX385" fmla="*/ 146050 w 1546225"/>
                <a:gd name="connsiteY385" fmla="*/ 561975 h 946150"/>
                <a:gd name="connsiteX386" fmla="*/ 149225 w 1546225"/>
                <a:gd name="connsiteY386" fmla="*/ 561975 h 946150"/>
                <a:gd name="connsiteX387" fmla="*/ 149225 w 1546225"/>
                <a:gd name="connsiteY387" fmla="*/ 552450 h 946150"/>
                <a:gd name="connsiteX388" fmla="*/ 149225 w 1546225"/>
                <a:gd name="connsiteY388" fmla="*/ 542925 h 946150"/>
                <a:gd name="connsiteX389" fmla="*/ 155575 w 1546225"/>
                <a:gd name="connsiteY389" fmla="*/ 536575 h 946150"/>
                <a:gd name="connsiteX390" fmla="*/ 158750 w 1546225"/>
                <a:gd name="connsiteY390" fmla="*/ 527050 h 946150"/>
                <a:gd name="connsiteX391" fmla="*/ 158750 w 1546225"/>
                <a:gd name="connsiteY391" fmla="*/ 523875 h 946150"/>
                <a:gd name="connsiteX392" fmla="*/ 158750 w 1546225"/>
                <a:gd name="connsiteY392" fmla="*/ 520700 h 946150"/>
                <a:gd name="connsiteX393" fmla="*/ 161925 w 1546225"/>
                <a:gd name="connsiteY393" fmla="*/ 520700 h 946150"/>
                <a:gd name="connsiteX394" fmla="*/ 161925 w 1546225"/>
                <a:gd name="connsiteY394" fmla="*/ 517525 h 946150"/>
                <a:gd name="connsiteX395" fmla="*/ 165100 w 1546225"/>
                <a:gd name="connsiteY395" fmla="*/ 517525 h 946150"/>
                <a:gd name="connsiteX396" fmla="*/ 168275 w 1546225"/>
                <a:gd name="connsiteY396" fmla="*/ 514350 h 946150"/>
                <a:gd name="connsiteX397" fmla="*/ 165100 w 1546225"/>
                <a:gd name="connsiteY397" fmla="*/ 508000 h 946150"/>
                <a:gd name="connsiteX398" fmla="*/ 168275 w 1546225"/>
                <a:gd name="connsiteY398" fmla="*/ 501650 h 946150"/>
                <a:gd name="connsiteX399" fmla="*/ 174625 w 1546225"/>
                <a:gd name="connsiteY399" fmla="*/ 492125 h 946150"/>
                <a:gd name="connsiteX400" fmla="*/ 177800 w 1546225"/>
                <a:gd name="connsiteY400" fmla="*/ 482600 h 946150"/>
                <a:gd name="connsiteX401" fmla="*/ 177800 w 1546225"/>
                <a:gd name="connsiteY401" fmla="*/ 479425 h 946150"/>
                <a:gd name="connsiteX402" fmla="*/ 180975 w 1546225"/>
                <a:gd name="connsiteY402" fmla="*/ 476250 h 946150"/>
                <a:gd name="connsiteX403" fmla="*/ 180975 w 1546225"/>
                <a:gd name="connsiteY403" fmla="*/ 473075 h 946150"/>
                <a:gd name="connsiteX404" fmla="*/ 177800 w 1546225"/>
                <a:gd name="connsiteY404" fmla="*/ 473075 h 946150"/>
                <a:gd name="connsiteX405" fmla="*/ 174625 w 1546225"/>
                <a:gd name="connsiteY405" fmla="*/ 469900 h 946150"/>
                <a:gd name="connsiteX406" fmla="*/ 165100 w 1546225"/>
                <a:gd name="connsiteY406" fmla="*/ 469900 h 946150"/>
                <a:gd name="connsiteX407" fmla="*/ 152400 w 1546225"/>
                <a:gd name="connsiteY407" fmla="*/ 473075 h 946150"/>
                <a:gd name="connsiteX408" fmla="*/ 142875 w 1546225"/>
                <a:gd name="connsiteY408" fmla="*/ 473075 h 946150"/>
                <a:gd name="connsiteX409" fmla="*/ 142875 w 1546225"/>
                <a:gd name="connsiteY409" fmla="*/ 469900 h 946150"/>
                <a:gd name="connsiteX410" fmla="*/ 139700 w 1546225"/>
                <a:gd name="connsiteY410" fmla="*/ 469900 h 946150"/>
                <a:gd name="connsiteX411" fmla="*/ 139700 w 1546225"/>
                <a:gd name="connsiteY411" fmla="*/ 466725 h 946150"/>
                <a:gd name="connsiteX412" fmla="*/ 139700 w 1546225"/>
                <a:gd name="connsiteY412" fmla="*/ 463550 h 946150"/>
                <a:gd name="connsiteX413" fmla="*/ 139700 w 1546225"/>
                <a:gd name="connsiteY413" fmla="*/ 460375 h 946150"/>
                <a:gd name="connsiteX414" fmla="*/ 142875 w 1546225"/>
                <a:gd name="connsiteY414" fmla="*/ 460375 h 946150"/>
                <a:gd name="connsiteX415" fmla="*/ 142875 w 1546225"/>
                <a:gd name="connsiteY415" fmla="*/ 457200 h 946150"/>
                <a:gd name="connsiteX416" fmla="*/ 139700 w 1546225"/>
                <a:gd name="connsiteY416" fmla="*/ 450850 h 946150"/>
                <a:gd name="connsiteX417" fmla="*/ 136525 w 1546225"/>
                <a:gd name="connsiteY417" fmla="*/ 450850 h 946150"/>
                <a:gd name="connsiteX418" fmla="*/ 133350 w 1546225"/>
                <a:gd name="connsiteY418" fmla="*/ 450850 h 946150"/>
                <a:gd name="connsiteX419" fmla="*/ 130175 w 1546225"/>
                <a:gd name="connsiteY419" fmla="*/ 454025 h 946150"/>
                <a:gd name="connsiteX420" fmla="*/ 127000 w 1546225"/>
                <a:gd name="connsiteY420" fmla="*/ 454025 h 946150"/>
                <a:gd name="connsiteX421" fmla="*/ 123825 w 1546225"/>
                <a:gd name="connsiteY421" fmla="*/ 447675 h 946150"/>
                <a:gd name="connsiteX422" fmla="*/ 120650 w 1546225"/>
                <a:gd name="connsiteY422" fmla="*/ 441325 h 946150"/>
                <a:gd name="connsiteX423" fmla="*/ 117475 w 1546225"/>
                <a:gd name="connsiteY423" fmla="*/ 438150 h 946150"/>
                <a:gd name="connsiteX424" fmla="*/ 114300 w 1546225"/>
                <a:gd name="connsiteY424" fmla="*/ 434975 h 946150"/>
                <a:gd name="connsiteX425" fmla="*/ 114300 w 1546225"/>
                <a:gd name="connsiteY425" fmla="*/ 431800 h 946150"/>
                <a:gd name="connsiteX426" fmla="*/ 111125 w 1546225"/>
                <a:gd name="connsiteY426" fmla="*/ 431800 h 946150"/>
                <a:gd name="connsiteX427" fmla="*/ 107950 w 1546225"/>
                <a:gd name="connsiteY427" fmla="*/ 428625 h 946150"/>
                <a:gd name="connsiteX428" fmla="*/ 107950 w 1546225"/>
                <a:gd name="connsiteY428" fmla="*/ 425450 h 946150"/>
                <a:gd name="connsiteX429" fmla="*/ 104775 w 1546225"/>
                <a:gd name="connsiteY429" fmla="*/ 422275 h 946150"/>
                <a:gd name="connsiteX430" fmla="*/ 107950 w 1546225"/>
                <a:gd name="connsiteY430" fmla="*/ 415925 h 946150"/>
                <a:gd name="connsiteX431" fmla="*/ 104775 w 1546225"/>
                <a:gd name="connsiteY431" fmla="*/ 409575 h 946150"/>
                <a:gd name="connsiteX432" fmla="*/ 104775 w 1546225"/>
                <a:gd name="connsiteY432" fmla="*/ 406400 h 946150"/>
                <a:gd name="connsiteX433" fmla="*/ 98425 w 1546225"/>
                <a:gd name="connsiteY433" fmla="*/ 400050 h 946150"/>
                <a:gd name="connsiteX434" fmla="*/ 95250 w 1546225"/>
                <a:gd name="connsiteY434" fmla="*/ 400050 h 946150"/>
                <a:gd name="connsiteX435" fmla="*/ 88900 w 1546225"/>
                <a:gd name="connsiteY435" fmla="*/ 381000 h 946150"/>
                <a:gd name="connsiteX436" fmla="*/ 82550 w 1546225"/>
                <a:gd name="connsiteY436" fmla="*/ 365125 h 946150"/>
                <a:gd name="connsiteX437" fmla="*/ 76200 w 1546225"/>
                <a:gd name="connsiteY437" fmla="*/ 355600 h 946150"/>
                <a:gd name="connsiteX438" fmla="*/ 73025 w 1546225"/>
                <a:gd name="connsiteY438" fmla="*/ 355600 h 946150"/>
                <a:gd name="connsiteX439" fmla="*/ 69850 w 1546225"/>
                <a:gd name="connsiteY439" fmla="*/ 352425 h 946150"/>
                <a:gd name="connsiteX440" fmla="*/ 69850 w 1546225"/>
                <a:gd name="connsiteY440" fmla="*/ 349250 h 946150"/>
                <a:gd name="connsiteX441" fmla="*/ 73025 w 1546225"/>
                <a:gd name="connsiteY441" fmla="*/ 349250 h 946150"/>
                <a:gd name="connsiteX442" fmla="*/ 73025 w 1546225"/>
                <a:gd name="connsiteY442" fmla="*/ 346075 h 946150"/>
                <a:gd name="connsiteX443" fmla="*/ 69850 w 1546225"/>
                <a:gd name="connsiteY443" fmla="*/ 339725 h 946150"/>
                <a:gd name="connsiteX444" fmla="*/ 66675 w 1546225"/>
                <a:gd name="connsiteY444" fmla="*/ 336550 h 946150"/>
                <a:gd name="connsiteX445" fmla="*/ 60325 w 1546225"/>
                <a:gd name="connsiteY445" fmla="*/ 336550 h 946150"/>
                <a:gd name="connsiteX446" fmla="*/ 47625 w 1546225"/>
                <a:gd name="connsiteY446" fmla="*/ 330200 h 946150"/>
                <a:gd name="connsiteX447" fmla="*/ 44450 w 1546225"/>
                <a:gd name="connsiteY447" fmla="*/ 327025 h 946150"/>
                <a:gd name="connsiteX448" fmla="*/ 44450 w 1546225"/>
                <a:gd name="connsiteY448" fmla="*/ 323850 h 946150"/>
                <a:gd name="connsiteX449" fmla="*/ 44450 w 1546225"/>
                <a:gd name="connsiteY449" fmla="*/ 320675 h 946150"/>
                <a:gd name="connsiteX450" fmla="*/ 41275 w 1546225"/>
                <a:gd name="connsiteY450" fmla="*/ 320675 h 946150"/>
                <a:gd name="connsiteX451" fmla="*/ 41275 w 1546225"/>
                <a:gd name="connsiteY451" fmla="*/ 314325 h 946150"/>
                <a:gd name="connsiteX452" fmla="*/ 38100 w 1546225"/>
                <a:gd name="connsiteY452" fmla="*/ 311150 h 946150"/>
                <a:gd name="connsiteX453" fmla="*/ 28575 w 1546225"/>
                <a:gd name="connsiteY453" fmla="*/ 301625 h 946150"/>
                <a:gd name="connsiteX454" fmla="*/ 22225 w 1546225"/>
                <a:gd name="connsiteY454" fmla="*/ 298450 h 946150"/>
                <a:gd name="connsiteX455" fmla="*/ 19050 w 1546225"/>
                <a:gd name="connsiteY455" fmla="*/ 298450 h 946150"/>
                <a:gd name="connsiteX456" fmla="*/ 19050 w 1546225"/>
                <a:gd name="connsiteY456" fmla="*/ 295275 h 946150"/>
                <a:gd name="connsiteX457" fmla="*/ 25400 w 1546225"/>
                <a:gd name="connsiteY457" fmla="*/ 295275 h 946150"/>
                <a:gd name="connsiteX458" fmla="*/ 28575 w 1546225"/>
                <a:gd name="connsiteY458" fmla="*/ 295275 h 946150"/>
                <a:gd name="connsiteX459" fmla="*/ 34925 w 1546225"/>
                <a:gd name="connsiteY459" fmla="*/ 295275 h 946150"/>
                <a:gd name="connsiteX460" fmla="*/ 38100 w 1546225"/>
                <a:gd name="connsiteY460" fmla="*/ 292100 h 946150"/>
                <a:gd name="connsiteX461" fmla="*/ 31750 w 1546225"/>
                <a:gd name="connsiteY461" fmla="*/ 288925 h 946150"/>
                <a:gd name="connsiteX462" fmla="*/ 28575 w 1546225"/>
                <a:gd name="connsiteY462" fmla="*/ 288925 h 946150"/>
                <a:gd name="connsiteX463" fmla="*/ 25400 w 1546225"/>
                <a:gd name="connsiteY463" fmla="*/ 279400 h 946150"/>
                <a:gd name="connsiteX464" fmla="*/ 28575 w 1546225"/>
                <a:gd name="connsiteY464" fmla="*/ 269875 h 946150"/>
                <a:gd name="connsiteX465" fmla="*/ 31750 w 1546225"/>
                <a:gd name="connsiteY465" fmla="*/ 266700 h 946150"/>
                <a:gd name="connsiteX466" fmla="*/ 34925 w 1546225"/>
                <a:gd name="connsiteY466" fmla="*/ 263525 h 946150"/>
                <a:gd name="connsiteX467" fmla="*/ 31750 w 1546225"/>
                <a:gd name="connsiteY467" fmla="*/ 247650 h 946150"/>
                <a:gd name="connsiteX468" fmla="*/ 25400 w 1546225"/>
                <a:gd name="connsiteY468" fmla="*/ 238125 h 946150"/>
                <a:gd name="connsiteX469" fmla="*/ 25400 w 1546225"/>
                <a:gd name="connsiteY469" fmla="*/ 234950 h 946150"/>
                <a:gd name="connsiteX470" fmla="*/ 22225 w 1546225"/>
                <a:gd name="connsiteY470" fmla="*/ 234950 h 946150"/>
                <a:gd name="connsiteX471" fmla="*/ 19050 w 1546225"/>
                <a:gd name="connsiteY471" fmla="*/ 234950 h 946150"/>
                <a:gd name="connsiteX472" fmla="*/ 12700 w 1546225"/>
                <a:gd name="connsiteY472" fmla="*/ 212725 h 946150"/>
                <a:gd name="connsiteX473" fmla="*/ 9525 w 1546225"/>
                <a:gd name="connsiteY473" fmla="*/ 206375 h 946150"/>
                <a:gd name="connsiteX474" fmla="*/ 3175 w 1546225"/>
                <a:gd name="connsiteY474" fmla="*/ 193675 h 946150"/>
                <a:gd name="connsiteX475" fmla="*/ 3175 w 1546225"/>
                <a:gd name="connsiteY475" fmla="*/ 190500 h 946150"/>
                <a:gd name="connsiteX476" fmla="*/ 0 w 1546225"/>
                <a:gd name="connsiteY476" fmla="*/ 187325 h 946150"/>
                <a:gd name="connsiteX477" fmla="*/ 0 w 1546225"/>
                <a:gd name="connsiteY477" fmla="*/ 184150 h 946150"/>
                <a:gd name="connsiteX478" fmla="*/ 3175 w 1546225"/>
                <a:gd name="connsiteY478" fmla="*/ 168275 h 946150"/>
                <a:gd name="connsiteX479" fmla="*/ 3175 w 1546225"/>
                <a:gd name="connsiteY479" fmla="*/ 165100 h 946150"/>
                <a:gd name="connsiteX480" fmla="*/ 3175 w 1546225"/>
                <a:gd name="connsiteY480" fmla="*/ 161925 h 946150"/>
                <a:gd name="connsiteX481" fmla="*/ 6350 w 1546225"/>
                <a:gd name="connsiteY481" fmla="*/ 161925 h 946150"/>
                <a:gd name="connsiteX482" fmla="*/ 6350 w 1546225"/>
                <a:gd name="connsiteY482" fmla="*/ 152400 h 946150"/>
                <a:gd name="connsiteX483" fmla="*/ 6350 w 1546225"/>
                <a:gd name="connsiteY483" fmla="*/ 149225 h 946150"/>
                <a:gd name="connsiteX484" fmla="*/ 6350 w 1546225"/>
                <a:gd name="connsiteY484" fmla="*/ 146050 h 946150"/>
                <a:gd name="connsiteX485" fmla="*/ 6350 w 1546225"/>
                <a:gd name="connsiteY485" fmla="*/ 142875 h 946150"/>
                <a:gd name="connsiteX486" fmla="*/ 6879 w 1546225"/>
                <a:gd name="connsiteY486" fmla="*/ 143404 h 946150"/>
                <a:gd name="connsiteX487" fmla="*/ 12700 w 1546225"/>
                <a:gd name="connsiteY487" fmla="*/ 114300 h 946150"/>
                <a:gd name="connsiteX488" fmla="*/ 12700 w 1546225"/>
                <a:gd name="connsiteY488" fmla="*/ 104775 h 946150"/>
                <a:gd name="connsiteX489" fmla="*/ 15875 w 1546225"/>
                <a:gd name="connsiteY489" fmla="*/ 92075 h 946150"/>
                <a:gd name="connsiteX490" fmla="*/ 19050 w 1546225"/>
                <a:gd name="connsiteY490" fmla="*/ 79375 h 946150"/>
                <a:gd name="connsiteX491" fmla="*/ 22225 w 1546225"/>
                <a:gd name="connsiteY491" fmla="*/ 53975 h 946150"/>
                <a:gd name="connsiteX492" fmla="*/ 25400 w 1546225"/>
                <a:gd name="connsiteY492" fmla="*/ 38100 h 946150"/>
                <a:gd name="connsiteX493" fmla="*/ 28575 w 1546225"/>
                <a:gd name="connsiteY493" fmla="*/ 12700 h 946150"/>
                <a:gd name="connsiteX494" fmla="*/ 28575 w 1546225"/>
                <a:gd name="connsiteY494" fmla="*/ 9525 h 946150"/>
                <a:gd name="connsiteX495" fmla="*/ 31750 w 1546225"/>
                <a:gd name="connsiteY495" fmla="*/ 6350 h 946150"/>
                <a:gd name="connsiteX0" fmla="*/ 1422400 w 1546225"/>
                <a:gd name="connsiteY0" fmla="*/ 180974 h 946150"/>
                <a:gd name="connsiteX1" fmla="*/ 1419225 w 1546225"/>
                <a:gd name="connsiteY1" fmla="*/ 180975 h 946150"/>
                <a:gd name="connsiteX2" fmla="*/ 1422400 w 1546225"/>
                <a:gd name="connsiteY2" fmla="*/ 180975 h 946150"/>
                <a:gd name="connsiteX3" fmla="*/ 1422400 w 1546225"/>
                <a:gd name="connsiteY3" fmla="*/ 180974 h 946150"/>
                <a:gd name="connsiteX4" fmla="*/ 200025 w 1546225"/>
                <a:gd name="connsiteY4" fmla="*/ 31750 h 946150"/>
                <a:gd name="connsiteX5" fmla="*/ 200025 w 1546225"/>
                <a:gd name="connsiteY5" fmla="*/ 34925 h 946150"/>
                <a:gd name="connsiteX6" fmla="*/ 203200 w 1546225"/>
                <a:gd name="connsiteY6" fmla="*/ 34925 h 946150"/>
                <a:gd name="connsiteX7" fmla="*/ 203200 w 1546225"/>
                <a:gd name="connsiteY7" fmla="*/ 31750 h 946150"/>
                <a:gd name="connsiteX8" fmla="*/ 200025 w 1546225"/>
                <a:gd name="connsiteY8" fmla="*/ 31750 h 946150"/>
                <a:gd name="connsiteX9" fmla="*/ 31750 w 1546225"/>
                <a:gd name="connsiteY9" fmla="*/ 0 h 946150"/>
                <a:gd name="connsiteX10" fmla="*/ 196850 w 1546225"/>
                <a:gd name="connsiteY10" fmla="*/ 28575 h 946150"/>
                <a:gd name="connsiteX11" fmla="*/ 196850 w 1546225"/>
                <a:gd name="connsiteY11" fmla="*/ 25400 h 946150"/>
                <a:gd name="connsiteX12" fmla="*/ 260350 w 1546225"/>
                <a:gd name="connsiteY12" fmla="*/ 38100 h 946150"/>
                <a:gd name="connsiteX13" fmla="*/ 279400 w 1546225"/>
                <a:gd name="connsiteY13" fmla="*/ 41275 h 946150"/>
                <a:gd name="connsiteX14" fmla="*/ 282575 w 1546225"/>
                <a:gd name="connsiteY14" fmla="*/ 41275 h 946150"/>
                <a:gd name="connsiteX15" fmla="*/ 336550 w 1546225"/>
                <a:gd name="connsiteY15" fmla="*/ 50800 h 946150"/>
                <a:gd name="connsiteX16" fmla="*/ 396875 w 1546225"/>
                <a:gd name="connsiteY16" fmla="*/ 57150 h 946150"/>
                <a:gd name="connsiteX17" fmla="*/ 517525 w 1546225"/>
                <a:gd name="connsiteY17" fmla="*/ 76200 h 946150"/>
                <a:gd name="connsiteX18" fmla="*/ 635000 w 1546225"/>
                <a:gd name="connsiteY18" fmla="*/ 88900 h 946150"/>
                <a:gd name="connsiteX19" fmla="*/ 698500 w 1546225"/>
                <a:gd name="connsiteY19" fmla="*/ 98425 h 946150"/>
                <a:gd name="connsiteX20" fmla="*/ 765175 w 1546225"/>
                <a:gd name="connsiteY20" fmla="*/ 104775 h 946150"/>
                <a:gd name="connsiteX21" fmla="*/ 857250 w 1546225"/>
                <a:gd name="connsiteY21" fmla="*/ 114300 h 946150"/>
                <a:gd name="connsiteX22" fmla="*/ 1016000 w 1546225"/>
                <a:gd name="connsiteY22" fmla="*/ 130175 h 946150"/>
                <a:gd name="connsiteX23" fmla="*/ 1016000 w 1546225"/>
                <a:gd name="connsiteY23" fmla="*/ 136525 h 946150"/>
                <a:gd name="connsiteX24" fmla="*/ 1019175 w 1546225"/>
                <a:gd name="connsiteY24" fmla="*/ 136525 h 946150"/>
                <a:gd name="connsiteX25" fmla="*/ 1019175 w 1546225"/>
                <a:gd name="connsiteY25" fmla="*/ 130175 h 946150"/>
                <a:gd name="connsiteX26" fmla="*/ 1127125 w 1546225"/>
                <a:gd name="connsiteY26" fmla="*/ 142875 h 946150"/>
                <a:gd name="connsiteX27" fmla="*/ 1149350 w 1546225"/>
                <a:gd name="connsiteY27" fmla="*/ 142875 h 946150"/>
                <a:gd name="connsiteX28" fmla="*/ 1152525 w 1546225"/>
                <a:gd name="connsiteY28" fmla="*/ 142875 h 946150"/>
                <a:gd name="connsiteX29" fmla="*/ 1152429 w 1546225"/>
                <a:gd name="connsiteY29" fmla="*/ 143161 h 946150"/>
                <a:gd name="connsiteX30" fmla="*/ 1285875 w 1546225"/>
                <a:gd name="connsiteY30" fmla="*/ 155575 h 946150"/>
                <a:gd name="connsiteX31" fmla="*/ 1419225 w 1546225"/>
                <a:gd name="connsiteY31" fmla="*/ 161925 h 946150"/>
                <a:gd name="connsiteX32" fmla="*/ 1419225 w 1546225"/>
                <a:gd name="connsiteY32" fmla="*/ 161924 h 946150"/>
                <a:gd name="connsiteX33" fmla="*/ 1546225 w 1546225"/>
                <a:gd name="connsiteY33" fmla="*/ 171449 h 946150"/>
                <a:gd name="connsiteX34" fmla="*/ 1546225 w 1546225"/>
                <a:gd name="connsiteY34" fmla="*/ 174624 h 946150"/>
                <a:gd name="connsiteX35" fmla="*/ 1546225 w 1546225"/>
                <a:gd name="connsiteY35" fmla="*/ 187324 h 946150"/>
                <a:gd name="connsiteX36" fmla="*/ 1546225 w 1546225"/>
                <a:gd name="connsiteY36" fmla="*/ 196849 h 946150"/>
                <a:gd name="connsiteX37" fmla="*/ 1543050 w 1546225"/>
                <a:gd name="connsiteY37" fmla="*/ 234949 h 946150"/>
                <a:gd name="connsiteX38" fmla="*/ 1543050 w 1546225"/>
                <a:gd name="connsiteY38" fmla="*/ 241299 h 946150"/>
                <a:gd name="connsiteX39" fmla="*/ 1543050 w 1546225"/>
                <a:gd name="connsiteY39" fmla="*/ 247649 h 946150"/>
                <a:gd name="connsiteX40" fmla="*/ 1543050 w 1546225"/>
                <a:gd name="connsiteY40" fmla="*/ 282574 h 946150"/>
                <a:gd name="connsiteX41" fmla="*/ 1543050 w 1546225"/>
                <a:gd name="connsiteY41" fmla="*/ 285749 h 946150"/>
                <a:gd name="connsiteX42" fmla="*/ 1536700 w 1546225"/>
                <a:gd name="connsiteY42" fmla="*/ 285749 h 946150"/>
                <a:gd name="connsiteX43" fmla="*/ 1533525 w 1546225"/>
                <a:gd name="connsiteY43" fmla="*/ 285749 h 946150"/>
                <a:gd name="connsiteX44" fmla="*/ 1533525 w 1546225"/>
                <a:gd name="connsiteY44" fmla="*/ 285750 h 946150"/>
                <a:gd name="connsiteX45" fmla="*/ 1536700 w 1546225"/>
                <a:gd name="connsiteY45" fmla="*/ 285750 h 946150"/>
                <a:gd name="connsiteX46" fmla="*/ 1543050 w 1546225"/>
                <a:gd name="connsiteY46" fmla="*/ 285750 h 946150"/>
                <a:gd name="connsiteX47" fmla="*/ 1543050 w 1546225"/>
                <a:gd name="connsiteY47" fmla="*/ 288925 h 946150"/>
                <a:gd name="connsiteX48" fmla="*/ 1539875 w 1546225"/>
                <a:gd name="connsiteY48" fmla="*/ 311150 h 946150"/>
                <a:gd name="connsiteX49" fmla="*/ 1539875 w 1546225"/>
                <a:gd name="connsiteY49" fmla="*/ 339725 h 946150"/>
                <a:gd name="connsiteX50" fmla="*/ 1539875 w 1546225"/>
                <a:gd name="connsiteY50" fmla="*/ 358774 h 946150"/>
                <a:gd name="connsiteX51" fmla="*/ 1539875 w 1546225"/>
                <a:gd name="connsiteY51" fmla="*/ 358775 h 946150"/>
                <a:gd name="connsiteX52" fmla="*/ 1539875 w 1546225"/>
                <a:gd name="connsiteY52" fmla="*/ 361949 h 946150"/>
                <a:gd name="connsiteX53" fmla="*/ 1536700 w 1546225"/>
                <a:gd name="connsiteY53" fmla="*/ 371474 h 946150"/>
                <a:gd name="connsiteX54" fmla="*/ 1536700 w 1546225"/>
                <a:gd name="connsiteY54" fmla="*/ 390524 h 946150"/>
                <a:gd name="connsiteX55" fmla="*/ 1536700 w 1546225"/>
                <a:gd name="connsiteY55" fmla="*/ 396874 h 946150"/>
                <a:gd name="connsiteX56" fmla="*/ 1536700 w 1546225"/>
                <a:gd name="connsiteY56" fmla="*/ 406399 h 946150"/>
                <a:gd name="connsiteX57" fmla="*/ 1533525 w 1546225"/>
                <a:gd name="connsiteY57" fmla="*/ 473074 h 946150"/>
                <a:gd name="connsiteX58" fmla="*/ 1533525 w 1546225"/>
                <a:gd name="connsiteY58" fmla="*/ 479424 h 946150"/>
                <a:gd name="connsiteX59" fmla="*/ 1533525 w 1546225"/>
                <a:gd name="connsiteY59" fmla="*/ 485774 h 946150"/>
                <a:gd name="connsiteX60" fmla="*/ 1530350 w 1546225"/>
                <a:gd name="connsiteY60" fmla="*/ 495299 h 946150"/>
                <a:gd name="connsiteX61" fmla="*/ 1530350 w 1546225"/>
                <a:gd name="connsiteY61" fmla="*/ 520699 h 946150"/>
                <a:gd name="connsiteX62" fmla="*/ 1530350 w 1546225"/>
                <a:gd name="connsiteY62" fmla="*/ 527049 h 946150"/>
                <a:gd name="connsiteX63" fmla="*/ 1530350 w 1546225"/>
                <a:gd name="connsiteY63" fmla="*/ 546099 h 946150"/>
                <a:gd name="connsiteX64" fmla="*/ 1530350 w 1546225"/>
                <a:gd name="connsiteY64" fmla="*/ 552449 h 946150"/>
                <a:gd name="connsiteX65" fmla="*/ 1527175 w 1546225"/>
                <a:gd name="connsiteY65" fmla="*/ 565149 h 946150"/>
                <a:gd name="connsiteX66" fmla="*/ 1527175 w 1546225"/>
                <a:gd name="connsiteY66" fmla="*/ 606424 h 946150"/>
                <a:gd name="connsiteX67" fmla="*/ 1524000 w 1546225"/>
                <a:gd name="connsiteY67" fmla="*/ 615949 h 946150"/>
                <a:gd name="connsiteX68" fmla="*/ 1524000 w 1546225"/>
                <a:gd name="connsiteY68" fmla="*/ 622299 h 946150"/>
                <a:gd name="connsiteX69" fmla="*/ 1524000 w 1546225"/>
                <a:gd name="connsiteY69" fmla="*/ 628649 h 946150"/>
                <a:gd name="connsiteX70" fmla="*/ 1524000 w 1546225"/>
                <a:gd name="connsiteY70" fmla="*/ 634999 h 946150"/>
                <a:gd name="connsiteX71" fmla="*/ 1524000 w 1546225"/>
                <a:gd name="connsiteY71" fmla="*/ 641349 h 946150"/>
                <a:gd name="connsiteX72" fmla="*/ 1524000 w 1546225"/>
                <a:gd name="connsiteY72" fmla="*/ 676274 h 946150"/>
                <a:gd name="connsiteX73" fmla="*/ 1520825 w 1546225"/>
                <a:gd name="connsiteY73" fmla="*/ 685799 h 946150"/>
                <a:gd name="connsiteX74" fmla="*/ 1520825 w 1546225"/>
                <a:gd name="connsiteY74" fmla="*/ 692149 h 946150"/>
                <a:gd name="connsiteX75" fmla="*/ 1520825 w 1546225"/>
                <a:gd name="connsiteY75" fmla="*/ 695324 h 946150"/>
                <a:gd name="connsiteX76" fmla="*/ 1520825 w 1546225"/>
                <a:gd name="connsiteY76" fmla="*/ 711199 h 946150"/>
                <a:gd name="connsiteX77" fmla="*/ 1520825 w 1546225"/>
                <a:gd name="connsiteY77" fmla="*/ 714374 h 946150"/>
                <a:gd name="connsiteX78" fmla="*/ 1520825 w 1546225"/>
                <a:gd name="connsiteY78" fmla="*/ 717549 h 946150"/>
                <a:gd name="connsiteX79" fmla="*/ 1520825 w 1546225"/>
                <a:gd name="connsiteY79" fmla="*/ 733424 h 946150"/>
                <a:gd name="connsiteX80" fmla="*/ 1520825 w 1546225"/>
                <a:gd name="connsiteY80" fmla="*/ 736599 h 946150"/>
                <a:gd name="connsiteX81" fmla="*/ 1517650 w 1546225"/>
                <a:gd name="connsiteY81" fmla="*/ 739774 h 946150"/>
                <a:gd name="connsiteX82" fmla="*/ 1517650 w 1546225"/>
                <a:gd name="connsiteY82" fmla="*/ 749299 h 946150"/>
                <a:gd name="connsiteX83" fmla="*/ 1517650 w 1546225"/>
                <a:gd name="connsiteY83" fmla="*/ 761999 h 946150"/>
                <a:gd name="connsiteX84" fmla="*/ 1517650 w 1546225"/>
                <a:gd name="connsiteY84" fmla="*/ 784224 h 946150"/>
                <a:gd name="connsiteX85" fmla="*/ 1517650 w 1546225"/>
                <a:gd name="connsiteY85" fmla="*/ 787399 h 946150"/>
                <a:gd name="connsiteX86" fmla="*/ 1514475 w 1546225"/>
                <a:gd name="connsiteY86" fmla="*/ 857249 h 946150"/>
                <a:gd name="connsiteX87" fmla="*/ 1514475 w 1546225"/>
                <a:gd name="connsiteY87" fmla="*/ 879474 h 946150"/>
                <a:gd name="connsiteX88" fmla="*/ 1511300 w 1546225"/>
                <a:gd name="connsiteY88" fmla="*/ 888999 h 946150"/>
                <a:gd name="connsiteX89" fmla="*/ 1511300 w 1546225"/>
                <a:gd name="connsiteY89" fmla="*/ 901699 h 946150"/>
                <a:gd name="connsiteX90" fmla="*/ 1511300 w 1546225"/>
                <a:gd name="connsiteY90" fmla="*/ 914399 h 946150"/>
                <a:gd name="connsiteX91" fmla="*/ 1511300 w 1546225"/>
                <a:gd name="connsiteY91" fmla="*/ 930274 h 946150"/>
                <a:gd name="connsiteX92" fmla="*/ 1504950 w 1546225"/>
                <a:gd name="connsiteY92" fmla="*/ 930274 h 946150"/>
                <a:gd name="connsiteX93" fmla="*/ 1498600 w 1546225"/>
                <a:gd name="connsiteY93" fmla="*/ 930274 h 946150"/>
                <a:gd name="connsiteX94" fmla="*/ 1495425 w 1546225"/>
                <a:gd name="connsiteY94" fmla="*/ 930274 h 946150"/>
                <a:gd name="connsiteX95" fmla="*/ 1485900 w 1546225"/>
                <a:gd name="connsiteY95" fmla="*/ 930274 h 946150"/>
                <a:gd name="connsiteX96" fmla="*/ 1476375 w 1546225"/>
                <a:gd name="connsiteY96" fmla="*/ 927099 h 946150"/>
                <a:gd name="connsiteX97" fmla="*/ 1466850 w 1546225"/>
                <a:gd name="connsiteY97" fmla="*/ 927099 h 946150"/>
                <a:gd name="connsiteX98" fmla="*/ 1463675 w 1546225"/>
                <a:gd name="connsiteY98" fmla="*/ 927099 h 946150"/>
                <a:gd name="connsiteX99" fmla="*/ 1450975 w 1546225"/>
                <a:gd name="connsiteY99" fmla="*/ 927099 h 946150"/>
                <a:gd name="connsiteX100" fmla="*/ 1447800 w 1546225"/>
                <a:gd name="connsiteY100" fmla="*/ 927099 h 946150"/>
                <a:gd name="connsiteX101" fmla="*/ 1431925 w 1546225"/>
                <a:gd name="connsiteY101" fmla="*/ 927099 h 946150"/>
                <a:gd name="connsiteX102" fmla="*/ 1384300 w 1546225"/>
                <a:gd name="connsiteY102" fmla="*/ 923924 h 946150"/>
                <a:gd name="connsiteX103" fmla="*/ 1374778 w 1546225"/>
                <a:gd name="connsiteY103" fmla="*/ 920750 h 946150"/>
                <a:gd name="connsiteX104" fmla="*/ 1374775 w 1546225"/>
                <a:gd name="connsiteY104" fmla="*/ 920750 h 946150"/>
                <a:gd name="connsiteX105" fmla="*/ 1371600 w 1546225"/>
                <a:gd name="connsiteY105" fmla="*/ 920750 h 946150"/>
                <a:gd name="connsiteX106" fmla="*/ 1368425 w 1546225"/>
                <a:gd name="connsiteY106" fmla="*/ 920750 h 946150"/>
                <a:gd name="connsiteX107" fmla="*/ 1346200 w 1546225"/>
                <a:gd name="connsiteY107" fmla="*/ 920750 h 946150"/>
                <a:gd name="connsiteX108" fmla="*/ 1343025 w 1546225"/>
                <a:gd name="connsiteY108" fmla="*/ 920750 h 946150"/>
                <a:gd name="connsiteX109" fmla="*/ 1339850 w 1546225"/>
                <a:gd name="connsiteY109" fmla="*/ 920750 h 946150"/>
                <a:gd name="connsiteX110" fmla="*/ 1336675 w 1546225"/>
                <a:gd name="connsiteY110" fmla="*/ 920750 h 946150"/>
                <a:gd name="connsiteX111" fmla="*/ 1330325 w 1546225"/>
                <a:gd name="connsiteY111" fmla="*/ 917575 h 946150"/>
                <a:gd name="connsiteX112" fmla="*/ 1320800 w 1546225"/>
                <a:gd name="connsiteY112" fmla="*/ 917575 h 946150"/>
                <a:gd name="connsiteX113" fmla="*/ 1314450 w 1546225"/>
                <a:gd name="connsiteY113" fmla="*/ 917575 h 946150"/>
                <a:gd name="connsiteX114" fmla="*/ 1295400 w 1546225"/>
                <a:gd name="connsiteY114" fmla="*/ 917575 h 946150"/>
                <a:gd name="connsiteX115" fmla="*/ 1285875 w 1546225"/>
                <a:gd name="connsiteY115" fmla="*/ 917575 h 946150"/>
                <a:gd name="connsiteX116" fmla="*/ 1266825 w 1546225"/>
                <a:gd name="connsiteY116" fmla="*/ 914400 h 946150"/>
                <a:gd name="connsiteX117" fmla="*/ 1257300 w 1546225"/>
                <a:gd name="connsiteY117" fmla="*/ 914400 h 946150"/>
                <a:gd name="connsiteX118" fmla="*/ 1254125 w 1546225"/>
                <a:gd name="connsiteY118" fmla="*/ 914400 h 946150"/>
                <a:gd name="connsiteX119" fmla="*/ 1244600 w 1546225"/>
                <a:gd name="connsiteY119" fmla="*/ 914400 h 946150"/>
                <a:gd name="connsiteX120" fmla="*/ 1241425 w 1546225"/>
                <a:gd name="connsiteY120" fmla="*/ 914400 h 946150"/>
                <a:gd name="connsiteX121" fmla="*/ 1231900 w 1546225"/>
                <a:gd name="connsiteY121" fmla="*/ 914400 h 946150"/>
                <a:gd name="connsiteX122" fmla="*/ 1228725 w 1546225"/>
                <a:gd name="connsiteY122" fmla="*/ 914400 h 946150"/>
                <a:gd name="connsiteX123" fmla="*/ 1225550 w 1546225"/>
                <a:gd name="connsiteY123" fmla="*/ 914400 h 946150"/>
                <a:gd name="connsiteX124" fmla="*/ 1219200 w 1546225"/>
                <a:gd name="connsiteY124" fmla="*/ 914400 h 946150"/>
                <a:gd name="connsiteX125" fmla="*/ 1212850 w 1546225"/>
                <a:gd name="connsiteY125" fmla="*/ 911225 h 946150"/>
                <a:gd name="connsiteX126" fmla="*/ 1209675 w 1546225"/>
                <a:gd name="connsiteY126" fmla="*/ 911225 h 946150"/>
                <a:gd name="connsiteX127" fmla="*/ 1190625 w 1546225"/>
                <a:gd name="connsiteY127" fmla="*/ 911225 h 946150"/>
                <a:gd name="connsiteX128" fmla="*/ 1168400 w 1546225"/>
                <a:gd name="connsiteY128" fmla="*/ 908050 h 946150"/>
                <a:gd name="connsiteX129" fmla="*/ 1165225 w 1546225"/>
                <a:gd name="connsiteY129" fmla="*/ 908050 h 946150"/>
                <a:gd name="connsiteX130" fmla="*/ 1162050 w 1546225"/>
                <a:gd name="connsiteY130" fmla="*/ 908050 h 946150"/>
                <a:gd name="connsiteX131" fmla="*/ 1127125 w 1546225"/>
                <a:gd name="connsiteY131" fmla="*/ 904875 h 946150"/>
                <a:gd name="connsiteX132" fmla="*/ 1104900 w 1546225"/>
                <a:gd name="connsiteY132" fmla="*/ 904875 h 946150"/>
                <a:gd name="connsiteX133" fmla="*/ 1101725 w 1546225"/>
                <a:gd name="connsiteY133" fmla="*/ 901700 h 946150"/>
                <a:gd name="connsiteX134" fmla="*/ 1098550 w 1546225"/>
                <a:gd name="connsiteY134" fmla="*/ 901700 h 946150"/>
                <a:gd name="connsiteX135" fmla="*/ 1095375 w 1546225"/>
                <a:gd name="connsiteY135" fmla="*/ 901700 h 946150"/>
                <a:gd name="connsiteX136" fmla="*/ 1089025 w 1546225"/>
                <a:gd name="connsiteY136" fmla="*/ 901700 h 946150"/>
                <a:gd name="connsiteX137" fmla="*/ 1073150 w 1546225"/>
                <a:gd name="connsiteY137" fmla="*/ 898525 h 946150"/>
                <a:gd name="connsiteX138" fmla="*/ 1063625 w 1546225"/>
                <a:gd name="connsiteY138" fmla="*/ 898525 h 946150"/>
                <a:gd name="connsiteX139" fmla="*/ 1047750 w 1546225"/>
                <a:gd name="connsiteY139" fmla="*/ 898525 h 946150"/>
                <a:gd name="connsiteX140" fmla="*/ 1044575 w 1546225"/>
                <a:gd name="connsiteY140" fmla="*/ 898525 h 946150"/>
                <a:gd name="connsiteX141" fmla="*/ 1041400 w 1546225"/>
                <a:gd name="connsiteY141" fmla="*/ 898525 h 946150"/>
                <a:gd name="connsiteX142" fmla="*/ 1035050 w 1546225"/>
                <a:gd name="connsiteY142" fmla="*/ 895350 h 946150"/>
                <a:gd name="connsiteX143" fmla="*/ 1028700 w 1546225"/>
                <a:gd name="connsiteY143" fmla="*/ 895350 h 946150"/>
                <a:gd name="connsiteX144" fmla="*/ 1022350 w 1546225"/>
                <a:gd name="connsiteY144" fmla="*/ 895350 h 946150"/>
                <a:gd name="connsiteX145" fmla="*/ 1016000 w 1546225"/>
                <a:gd name="connsiteY145" fmla="*/ 895350 h 946150"/>
                <a:gd name="connsiteX146" fmla="*/ 1009650 w 1546225"/>
                <a:gd name="connsiteY146" fmla="*/ 895350 h 946150"/>
                <a:gd name="connsiteX147" fmla="*/ 1000125 w 1546225"/>
                <a:gd name="connsiteY147" fmla="*/ 895350 h 946150"/>
                <a:gd name="connsiteX148" fmla="*/ 996950 w 1546225"/>
                <a:gd name="connsiteY148" fmla="*/ 892175 h 946150"/>
                <a:gd name="connsiteX149" fmla="*/ 993775 w 1546225"/>
                <a:gd name="connsiteY149" fmla="*/ 892175 h 946150"/>
                <a:gd name="connsiteX150" fmla="*/ 990600 w 1546225"/>
                <a:gd name="connsiteY150" fmla="*/ 892175 h 946150"/>
                <a:gd name="connsiteX151" fmla="*/ 958850 w 1546225"/>
                <a:gd name="connsiteY151" fmla="*/ 889000 h 946150"/>
                <a:gd name="connsiteX152" fmla="*/ 955675 w 1546225"/>
                <a:gd name="connsiteY152" fmla="*/ 889000 h 946150"/>
                <a:gd name="connsiteX153" fmla="*/ 949325 w 1546225"/>
                <a:gd name="connsiteY153" fmla="*/ 889000 h 946150"/>
                <a:gd name="connsiteX154" fmla="*/ 942975 w 1546225"/>
                <a:gd name="connsiteY154" fmla="*/ 889000 h 946150"/>
                <a:gd name="connsiteX155" fmla="*/ 933450 w 1546225"/>
                <a:gd name="connsiteY155" fmla="*/ 885825 h 946150"/>
                <a:gd name="connsiteX156" fmla="*/ 904875 w 1546225"/>
                <a:gd name="connsiteY156" fmla="*/ 885825 h 946150"/>
                <a:gd name="connsiteX157" fmla="*/ 895350 w 1546225"/>
                <a:gd name="connsiteY157" fmla="*/ 882650 h 946150"/>
                <a:gd name="connsiteX158" fmla="*/ 892175 w 1546225"/>
                <a:gd name="connsiteY158" fmla="*/ 882650 h 946150"/>
                <a:gd name="connsiteX159" fmla="*/ 885825 w 1546225"/>
                <a:gd name="connsiteY159" fmla="*/ 882650 h 946150"/>
                <a:gd name="connsiteX160" fmla="*/ 882650 w 1546225"/>
                <a:gd name="connsiteY160" fmla="*/ 882650 h 946150"/>
                <a:gd name="connsiteX161" fmla="*/ 873125 w 1546225"/>
                <a:gd name="connsiteY161" fmla="*/ 882650 h 946150"/>
                <a:gd name="connsiteX162" fmla="*/ 863600 w 1546225"/>
                <a:gd name="connsiteY162" fmla="*/ 879475 h 946150"/>
                <a:gd name="connsiteX163" fmla="*/ 841375 w 1546225"/>
                <a:gd name="connsiteY163" fmla="*/ 879475 h 946150"/>
                <a:gd name="connsiteX164" fmla="*/ 835025 w 1546225"/>
                <a:gd name="connsiteY164" fmla="*/ 876300 h 946150"/>
                <a:gd name="connsiteX165" fmla="*/ 831850 w 1546225"/>
                <a:gd name="connsiteY165" fmla="*/ 876300 h 946150"/>
                <a:gd name="connsiteX166" fmla="*/ 828675 w 1546225"/>
                <a:gd name="connsiteY166" fmla="*/ 876300 h 946150"/>
                <a:gd name="connsiteX167" fmla="*/ 815975 w 1546225"/>
                <a:gd name="connsiteY167" fmla="*/ 876300 h 946150"/>
                <a:gd name="connsiteX168" fmla="*/ 790575 w 1546225"/>
                <a:gd name="connsiteY168" fmla="*/ 873125 h 946150"/>
                <a:gd name="connsiteX169" fmla="*/ 787400 w 1546225"/>
                <a:gd name="connsiteY169" fmla="*/ 869950 h 946150"/>
                <a:gd name="connsiteX170" fmla="*/ 784225 w 1546225"/>
                <a:gd name="connsiteY170" fmla="*/ 873125 h 946150"/>
                <a:gd name="connsiteX171" fmla="*/ 771525 w 1546225"/>
                <a:gd name="connsiteY171" fmla="*/ 869950 h 946150"/>
                <a:gd name="connsiteX172" fmla="*/ 765175 w 1546225"/>
                <a:gd name="connsiteY172" fmla="*/ 869950 h 946150"/>
                <a:gd name="connsiteX173" fmla="*/ 758825 w 1546225"/>
                <a:gd name="connsiteY173" fmla="*/ 869950 h 946150"/>
                <a:gd name="connsiteX174" fmla="*/ 739775 w 1546225"/>
                <a:gd name="connsiteY174" fmla="*/ 866775 h 946150"/>
                <a:gd name="connsiteX175" fmla="*/ 736600 w 1546225"/>
                <a:gd name="connsiteY175" fmla="*/ 866775 h 946150"/>
                <a:gd name="connsiteX176" fmla="*/ 723900 w 1546225"/>
                <a:gd name="connsiteY176" fmla="*/ 866775 h 946150"/>
                <a:gd name="connsiteX177" fmla="*/ 720725 w 1546225"/>
                <a:gd name="connsiteY177" fmla="*/ 863600 h 946150"/>
                <a:gd name="connsiteX178" fmla="*/ 695325 w 1546225"/>
                <a:gd name="connsiteY178" fmla="*/ 860425 h 946150"/>
                <a:gd name="connsiteX179" fmla="*/ 679450 w 1546225"/>
                <a:gd name="connsiteY179" fmla="*/ 860425 h 946150"/>
                <a:gd name="connsiteX180" fmla="*/ 641350 w 1546225"/>
                <a:gd name="connsiteY180" fmla="*/ 857250 h 946150"/>
                <a:gd name="connsiteX181" fmla="*/ 625475 w 1546225"/>
                <a:gd name="connsiteY181" fmla="*/ 857250 h 946150"/>
                <a:gd name="connsiteX182" fmla="*/ 612775 w 1546225"/>
                <a:gd name="connsiteY182" fmla="*/ 854075 h 946150"/>
                <a:gd name="connsiteX183" fmla="*/ 609600 w 1546225"/>
                <a:gd name="connsiteY183" fmla="*/ 854075 h 946150"/>
                <a:gd name="connsiteX184" fmla="*/ 587375 w 1546225"/>
                <a:gd name="connsiteY184" fmla="*/ 850900 h 946150"/>
                <a:gd name="connsiteX185" fmla="*/ 568325 w 1546225"/>
                <a:gd name="connsiteY185" fmla="*/ 847725 h 946150"/>
                <a:gd name="connsiteX186" fmla="*/ 565150 w 1546225"/>
                <a:gd name="connsiteY186" fmla="*/ 847725 h 946150"/>
                <a:gd name="connsiteX187" fmla="*/ 565150 w 1546225"/>
                <a:gd name="connsiteY187" fmla="*/ 857250 h 946150"/>
                <a:gd name="connsiteX188" fmla="*/ 565150 w 1546225"/>
                <a:gd name="connsiteY188" fmla="*/ 860425 h 946150"/>
                <a:gd name="connsiteX189" fmla="*/ 561975 w 1546225"/>
                <a:gd name="connsiteY189" fmla="*/ 869950 h 946150"/>
                <a:gd name="connsiteX190" fmla="*/ 565150 w 1546225"/>
                <a:gd name="connsiteY190" fmla="*/ 873125 h 946150"/>
                <a:gd name="connsiteX191" fmla="*/ 561975 w 1546225"/>
                <a:gd name="connsiteY191" fmla="*/ 889000 h 946150"/>
                <a:gd name="connsiteX192" fmla="*/ 561975 w 1546225"/>
                <a:gd name="connsiteY192" fmla="*/ 895350 h 946150"/>
                <a:gd name="connsiteX193" fmla="*/ 561975 w 1546225"/>
                <a:gd name="connsiteY193" fmla="*/ 898525 h 946150"/>
                <a:gd name="connsiteX194" fmla="*/ 558800 w 1546225"/>
                <a:gd name="connsiteY194" fmla="*/ 908050 h 946150"/>
                <a:gd name="connsiteX195" fmla="*/ 558800 w 1546225"/>
                <a:gd name="connsiteY195" fmla="*/ 911225 h 946150"/>
                <a:gd name="connsiteX196" fmla="*/ 558800 w 1546225"/>
                <a:gd name="connsiteY196" fmla="*/ 917575 h 946150"/>
                <a:gd name="connsiteX197" fmla="*/ 558800 w 1546225"/>
                <a:gd name="connsiteY197" fmla="*/ 920750 h 946150"/>
                <a:gd name="connsiteX198" fmla="*/ 555625 w 1546225"/>
                <a:gd name="connsiteY198" fmla="*/ 930275 h 946150"/>
                <a:gd name="connsiteX199" fmla="*/ 555625 w 1546225"/>
                <a:gd name="connsiteY199" fmla="*/ 946150 h 946150"/>
                <a:gd name="connsiteX200" fmla="*/ 552450 w 1546225"/>
                <a:gd name="connsiteY200" fmla="*/ 946150 h 946150"/>
                <a:gd name="connsiteX201" fmla="*/ 549275 w 1546225"/>
                <a:gd name="connsiteY201" fmla="*/ 946150 h 946150"/>
                <a:gd name="connsiteX202" fmla="*/ 549275 w 1546225"/>
                <a:gd name="connsiteY202" fmla="*/ 942975 h 946150"/>
                <a:gd name="connsiteX203" fmla="*/ 546100 w 1546225"/>
                <a:gd name="connsiteY203" fmla="*/ 942975 h 946150"/>
                <a:gd name="connsiteX204" fmla="*/ 546100 w 1546225"/>
                <a:gd name="connsiteY204" fmla="*/ 939800 h 946150"/>
                <a:gd name="connsiteX205" fmla="*/ 542925 w 1546225"/>
                <a:gd name="connsiteY205" fmla="*/ 936625 h 946150"/>
                <a:gd name="connsiteX206" fmla="*/ 542925 w 1546225"/>
                <a:gd name="connsiteY206" fmla="*/ 933450 h 946150"/>
                <a:gd name="connsiteX207" fmla="*/ 536575 w 1546225"/>
                <a:gd name="connsiteY207" fmla="*/ 923925 h 946150"/>
                <a:gd name="connsiteX208" fmla="*/ 533400 w 1546225"/>
                <a:gd name="connsiteY208" fmla="*/ 917575 h 946150"/>
                <a:gd name="connsiteX209" fmla="*/ 536575 w 1546225"/>
                <a:gd name="connsiteY209" fmla="*/ 917575 h 946150"/>
                <a:gd name="connsiteX210" fmla="*/ 536575 w 1546225"/>
                <a:gd name="connsiteY210" fmla="*/ 914400 h 946150"/>
                <a:gd name="connsiteX211" fmla="*/ 530225 w 1546225"/>
                <a:gd name="connsiteY211" fmla="*/ 904875 h 946150"/>
                <a:gd name="connsiteX212" fmla="*/ 523875 w 1546225"/>
                <a:gd name="connsiteY212" fmla="*/ 895350 h 946150"/>
                <a:gd name="connsiteX213" fmla="*/ 520700 w 1546225"/>
                <a:gd name="connsiteY213" fmla="*/ 895350 h 946150"/>
                <a:gd name="connsiteX214" fmla="*/ 520700 w 1546225"/>
                <a:gd name="connsiteY214" fmla="*/ 892175 h 946150"/>
                <a:gd name="connsiteX215" fmla="*/ 517525 w 1546225"/>
                <a:gd name="connsiteY215" fmla="*/ 889000 h 946150"/>
                <a:gd name="connsiteX216" fmla="*/ 511175 w 1546225"/>
                <a:gd name="connsiteY216" fmla="*/ 892175 h 946150"/>
                <a:gd name="connsiteX217" fmla="*/ 504825 w 1546225"/>
                <a:gd name="connsiteY217" fmla="*/ 895350 h 946150"/>
                <a:gd name="connsiteX218" fmla="*/ 501650 w 1546225"/>
                <a:gd name="connsiteY218" fmla="*/ 895350 h 946150"/>
                <a:gd name="connsiteX219" fmla="*/ 495300 w 1546225"/>
                <a:gd name="connsiteY219" fmla="*/ 904875 h 946150"/>
                <a:gd name="connsiteX220" fmla="*/ 495300 w 1546225"/>
                <a:gd name="connsiteY220" fmla="*/ 914400 h 946150"/>
                <a:gd name="connsiteX221" fmla="*/ 495300 w 1546225"/>
                <a:gd name="connsiteY221" fmla="*/ 917575 h 946150"/>
                <a:gd name="connsiteX222" fmla="*/ 492125 w 1546225"/>
                <a:gd name="connsiteY222" fmla="*/ 923925 h 946150"/>
                <a:gd name="connsiteX223" fmla="*/ 488950 w 1546225"/>
                <a:gd name="connsiteY223" fmla="*/ 923925 h 946150"/>
                <a:gd name="connsiteX224" fmla="*/ 485775 w 1546225"/>
                <a:gd name="connsiteY224" fmla="*/ 920750 h 946150"/>
                <a:gd name="connsiteX225" fmla="*/ 479425 w 1546225"/>
                <a:gd name="connsiteY225" fmla="*/ 920750 h 946150"/>
                <a:gd name="connsiteX226" fmla="*/ 476250 w 1546225"/>
                <a:gd name="connsiteY226" fmla="*/ 920750 h 946150"/>
                <a:gd name="connsiteX227" fmla="*/ 473075 w 1546225"/>
                <a:gd name="connsiteY227" fmla="*/ 920750 h 946150"/>
                <a:gd name="connsiteX228" fmla="*/ 469900 w 1546225"/>
                <a:gd name="connsiteY228" fmla="*/ 920750 h 946150"/>
                <a:gd name="connsiteX229" fmla="*/ 463550 w 1546225"/>
                <a:gd name="connsiteY229" fmla="*/ 920750 h 946150"/>
                <a:gd name="connsiteX230" fmla="*/ 454025 w 1546225"/>
                <a:gd name="connsiteY230" fmla="*/ 927100 h 946150"/>
                <a:gd name="connsiteX231" fmla="*/ 450850 w 1546225"/>
                <a:gd name="connsiteY231" fmla="*/ 927100 h 946150"/>
                <a:gd name="connsiteX232" fmla="*/ 450850 w 1546225"/>
                <a:gd name="connsiteY232" fmla="*/ 923925 h 946150"/>
                <a:gd name="connsiteX233" fmla="*/ 447675 w 1546225"/>
                <a:gd name="connsiteY233" fmla="*/ 917575 h 946150"/>
                <a:gd name="connsiteX234" fmla="*/ 447675 w 1546225"/>
                <a:gd name="connsiteY234" fmla="*/ 914400 h 946150"/>
                <a:gd name="connsiteX235" fmla="*/ 438150 w 1546225"/>
                <a:gd name="connsiteY235" fmla="*/ 917575 h 946150"/>
                <a:gd name="connsiteX236" fmla="*/ 434975 w 1546225"/>
                <a:gd name="connsiteY236" fmla="*/ 914400 h 946150"/>
                <a:gd name="connsiteX237" fmla="*/ 434975 w 1546225"/>
                <a:gd name="connsiteY237" fmla="*/ 917575 h 946150"/>
                <a:gd name="connsiteX238" fmla="*/ 419100 w 1546225"/>
                <a:gd name="connsiteY238" fmla="*/ 917575 h 946150"/>
                <a:gd name="connsiteX239" fmla="*/ 403225 w 1546225"/>
                <a:gd name="connsiteY239" fmla="*/ 914400 h 946150"/>
                <a:gd name="connsiteX240" fmla="*/ 400050 w 1546225"/>
                <a:gd name="connsiteY240" fmla="*/ 914400 h 946150"/>
                <a:gd name="connsiteX241" fmla="*/ 396875 w 1546225"/>
                <a:gd name="connsiteY241" fmla="*/ 911225 h 946150"/>
                <a:gd name="connsiteX242" fmla="*/ 396875 w 1546225"/>
                <a:gd name="connsiteY242" fmla="*/ 908050 h 946150"/>
                <a:gd name="connsiteX243" fmla="*/ 393700 w 1546225"/>
                <a:gd name="connsiteY243" fmla="*/ 908050 h 946150"/>
                <a:gd name="connsiteX244" fmla="*/ 390525 w 1546225"/>
                <a:gd name="connsiteY244" fmla="*/ 908050 h 946150"/>
                <a:gd name="connsiteX245" fmla="*/ 381000 w 1546225"/>
                <a:gd name="connsiteY245" fmla="*/ 911225 h 946150"/>
                <a:gd name="connsiteX246" fmla="*/ 381000 w 1546225"/>
                <a:gd name="connsiteY246" fmla="*/ 914400 h 946150"/>
                <a:gd name="connsiteX247" fmla="*/ 381000 w 1546225"/>
                <a:gd name="connsiteY247" fmla="*/ 917575 h 946150"/>
                <a:gd name="connsiteX248" fmla="*/ 377825 w 1546225"/>
                <a:gd name="connsiteY248" fmla="*/ 920750 h 946150"/>
                <a:gd name="connsiteX249" fmla="*/ 377825 w 1546225"/>
                <a:gd name="connsiteY249" fmla="*/ 923925 h 946150"/>
                <a:gd name="connsiteX250" fmla="*/ 374650 w 1546225"/>
                <a:gd name="connsiteY250" fmla="*/ 927100 h 946150"/>
                <a:gd name="connsiteX251" fmla="*/ 371475 w 1546225"/>
                <a:gd name="connsiteY251" fmla="*/ 927100 h 946150"/>
                <a:gd name="connsiteX252" fmla="*/ 365125 w 1546225"/>
                <a:gd name="connsiteY252" fmla="*/ 920750 h 946150"/>
                <a:gd name="connsiteX253" fmla="*/ 361950 w 1546225"/>
                <a:gd name="connsiteY253" fmla="*/ 920750 h 946150"/>
                <a:gd name="connsiteX254" fmla="*/ 352425 w 1546225"/>
                <a:gd name="connsiteY254" fmla="*/ 917575 h 946150"/>
                <a:gd name="connsiteX255" fmla="*/ 349250 w 1546225"/>
                <a:gd name="connsiteY255" fmla="*/ 917575 h 946150"/>
                <a:gd name="connsiteX256" fmla="*/ 346075 w 1546225"/>
                <a:gd name="connsiteY256" fmla="*/ 917575 h 946150"/>
                <a:gd name="connsiteX257" fmla="*/ 330200 w 1546225"/>
                <a:gd name="connsiteY257" fmla="*/ 911225 h 946150"/>
                <a:gd name="connsiteX258" fmla="*/ 323850 w 1546225"/>
                <a:gd name="connsiteY258" fmla="*/ 914400 h 946150"/>
                <a:gd name="connsiteX259" fmla="*/ 314325 w 1546225"/>
                <a:gd name="connsiteY259" fmla="*/ 920750 h 946150"/>
                <a:gd name="connsiteX260" fmla="*/ 314325 w 1546225"/>
                <a:gd name="connsiteY260" fmla="*/ 923925 h 946150"/>
                <a:gd name="connsiteX261" fmla="*/ 314325 w 1546225"/>
                <a:gd name="connsiteY261" fmla="*/ 927100 h 946150"/>
                <a:gd name="connsiteX262" fmla="*/ 314325 w 1546225"/>
                <a:gd name="connsiteY262" fmla="*/ 930275 h 946150"/>
                <a:gd name="connsiteX263" fmla="*/ 314325 w 1546225"/>
                <a:gd name="connsiteY263" fmla="*/ 933450 h 946150"/>
                <a:gd name="connsiteX264" fmla="*/ 311150 w 1546225"/>
                <a:gd name="connsiteY264" fmla="*/ 933450 h 946150"/>
                <a:gd name="connsiteX265" fmla="*/ 311150 w 1546225"/>
                <a:gd name="connsiteY265" fmla="*/ 936625 h 946150"/>
                <a:gd name="connsiteX266" fmla="*/ 307975 w 1546225"/>
                <a:gd name="connsiteY266" fmla="*/ 936625 h 946150"/>
                <a:gd name="connsiteX267" fmla="*/ 295275 w 1546225"/>
                <a:gd name="connsiteY267" fmla="*/ 920750 h 946150"/>
                <a:gd name="connsiteX268" fmla="*/ 295275 w 1546225"/>
                <a:gd name="connsiteY268" fmla="*/ 917575 h 946150"/>
                <a:gd name="connsiteX269" fmla="*/ 292100 w 1546225"/>
                <a:gd name="connsiteY269" fmla="*/ 917575 h 946150"/>
                <a:gd name="connsiteX270" fmla="*/ 292100 w 1546225"/>
                <a:gd name="connsiteY270" fmla="*/ 914400 h 946150"/>
                <a:gd name="connsiteX271" fmla="*/ 288925 w 1546225"/>
                <a:gd name="connsiteY271" fmla="*/ 908050 h 946150"/>
                <a:gd name="connsiteX272" fmla="*/ 288925 w 1546225"/>
                <a:gd name="connsiteY272" fmla="*/ 904875 h 946150"/>
                <a:gd name="connsiteX273" fmla="*/ 292100 w 1546225"/>
                <a:gd name="connsiteY273" fmla="*/ 904875 h 946150"/>
                <a:gd name="connsiteX274" fmla="*/ 292100 w 1546225"/>
                <a:gd name="connsiteY274" fmla="*/ 901700 h 946150"/>
                <a:gd name="connsiteX275" fmla="*/ 292100 w 1546225"/>
                <a:gd name="connsiteY275" fmla="*/ 898525 h 946150"/>
                <a:gd name="connsiteX276" fmla="*/ 288925 w 1546225"/>
                <a:gd name="connsiteY276" fmla="*/ 895350 h 946150"/>
                <a:gd name="connsiteX277" fmla="*/ 282575 w 1546225"/>
                <a:gd name="connsiteY277" fmla="*/ 885825 h 946150"/>
                <a:gd name="connsiteX278" fmla="*/ 285750 w 1546225"/>
                <a:gd name="connsiteY278" fmla="*/ 882650 h 946150"/>
                <a:gd name="connsiteX279" fmla="*/ 288925 w 1546225"/>
                <a:gd name="connsiteY279" fmla="*/ 882650 h 946150"/>
                <a:gd name="connsiteX280" fmla="*/ 288925 w 1546225"/>
                <a:gd name="connsiteY280" fmla="*/ 879475 h 946150"/>
                <a:gd name="connsiteX281" fmla="*/ 288925 w 1546225"/>
                <a:gd name="connsiteY281" fmla="*/ 873125 h 946150"/>
                <a:gd name="connsiteX282" fmla="*/ 282575 w 1546225"/>
                <a:gd name="connsiteY282" fmla="*/ 860425 h 946150"/>
                <a:gd name="connsiteX283" fmla="*/ 282575 w 1546225"/>
                <a:gd name="connsiteY283" fmla="*/ 857250 h 946150"/>
                <a:gd name="connsiteX284" fmla="*/ 282575 w 1546225"/>
                <a:gd name="connsiteY284" fmla="*/ 854075 h 946150"/>
                <a:gd name="connsiteX285" fmla="*/ 282575 w 1546225"/>
                <a:gd name="connsiteY285" fmla="*/ 850900 h 946150"/>
                <a:gd name="connsiteX286" fmla="*/ 276225 w 1546225"/>
                <a:gd name="connsiteY286" fmla="*/ 844550 h 946150"/>
                <a:gd name="connsiteX287" fmla="*/ 273050 w 1546225"/>
                <a:gd name="connsiteY287" fmla="*/ 844550 h 946150"/>
                <a:gd name="connsiteX288" fmla="*/ 269875 w 1546225"/>
                <a:gd name="connsiteY288" fmla="*/ 841375 h 946150"/>
                <a:gd name="connsiteX289" fmla="*/ 266700 w 1546225"/>
                <a:gd name="connsiteY289" fmla="*/ 841375 h 946150"/>
                <a:gd name="connsiteX290" fmla="*/ 254000 w 1546225"/>
                <a:gd name="connsiteY290" fmla="*/ 841375 h 946150"/>
                <a:gd name="connsiteX291" fmla="*/ 244475 w 1546225"/>
                <a:gd name="connsiteY291" fmla="*/ 835025 h 946150"/>
                <a:gd name="connsiteX292" fmla="*/ 241300 w 1546225"/>
                <a:gd name="connsiteY292" fmla="*/ 828675 h 946150"/>
                <a:gd name="connsiteX293" fmla="*/ 238125 w 1546225"/>
                <a:gd name="connsiteY293" fmla="*/ 822325 h 946150"/>
                <a:gd name="connsiteX294" fmla="*/ 241300 w 1546225"/>
                <a:gd name="connsiteY294" fmla="*/ 819150 h 946150"/>
                <a:gd name="connsiteX295" fmla="*/ 238125 w 1546225"/>
                <a:gd name="connsiteY295" fmla="*/ 815975 h 946150"/>
                <a:gd name="connsiteX296" fmla="*/ 238125 w 1546225"/>
                <a:gd name="connsiteY296" fmla="*/ 812800 h 946150"/>
                <a:gd name="connsiteX297" fmla="*/ 241300 w 1546225"/>
                <a:gd name="connsiteY297" fmla="*/ 812800 h 946150"/>
                <a:gd name="connsiteX298" fmla="*/ 244475 w 1546225"/>
                <a:gd name="connsiteY298" fmla="*/ 809625 h 946150"/>
                <a:gd name="connsiteX299" fmla="*/ 247650 w 1546225"/>
                <a:gd name="connsiteY299" fmla="*/ 803275 h 946150"/>
                <a:gd name="connsiteX300" fmla="*/ 247650 w 1546225"/>
                <a:gd name="connsiteY300" fmla="*/ 800100 h 946150"/>
                <a:gd name="connsiteX301" fmla="*/ 247650 w 1546225"/>
                <a:gd name="connsiteY301" fmla="*/ 793750 h 946150"/>
                <a:gd name="connsiteX302" fmla="*/ 247650 w 1546225"/>
                <a:gd name="connsiteY302" fmla="*/ 790575 h 946150"/>
                <a:gd name="connsiteX303" fmla="*/ 244475 w 1546225"/>
                <a:gd name="connsiteY303" fmla="*/ 790575 h 946150"/>
                <a:gd name="connsiteX304" fmla="*/ 238125 w 1546225"/>
                <a:gd name="connsiteY304" fmla="*/ 781050 h 946150"/>
                <a:gd name="connsiteX305" fmla="*/ 234950 w 1546225"/>
                <a:gd name="connsiteY305" fmla="*/ 781050 h 946150"/>
                <a:gd name="connsiteX306" fmla="*/ 234950 w 1546225"/>
                <a:gd name="connsiteY306" fmla="*/ 777875 h 946150"/>
                <a:gd name="connsiteX307" fmla="*/ 231775 w 1546225"/>
                <a:gd name="connsiteY307" fmla="*/ 777875 h 946150"/>
                <a:gd name="connsiteX308" fmla="*/ 231775 w 1546225"/>
                <a:gd name="connsiteY308" fmla="*/ 771525 h 946150"/>
                <a:gd name="connsiteX309" fmla="*/ 231775 w 1546225"/>
                <a:gd name="connsiteY309" fmla="*/ 768350 h 946150"/>
                <a:gd name="connsiteX310" fmla="*/ 231775 w 1546225"/>
                <a:gd name="connsiteY310" fmla="*/ 765175 h 946150"/>
                <a:gd name="connsiteX311" fmla="*/ 225425 w 1546225"/>
                <a:gd name="connsiteY311" fmla="*/ 752475 h 946150"/>
                <a:gd name="connsiteX312" fmla="*/ 222250 w 1546225"/>
                <a:gd name="connsiteY312" fmla="*/ 746125 h 946150"/>
                <a:gd name="connsiteX313" fmla="*/ 222250 w 1546225"/>
                <a:gd name="connsiteY313" fmla="*/ 742950 h 946150"/>
                <a:gd name="connsiteX314" fmla="*/ 219075 w 1546225"/>
                <a:gd name="connsiteY314" fmla="*/ 739775 h 946150"/>
                <a:gd name="connsiteX315" fmla="*/ 219075 w 1546225"/>
                <a:gd name="connsiteY315" fmla="*/ 736600 h 946150"/>
                <a:gd name="connsiteX316" fmla="*/ 215900 w 1546225"/>
                <a:gd name="connsiteY316" fmla="*/ 730250 h 946150"/>
                <a:gd name="connsiteX317" fmla="*/ 219075 w 1546225"/>
                <a:gd name="connsiteY317" fmla="*/ 720725 h 946150"/>
                <a:gd name="connsiteX318" fmla="*/ 215900 w 1546225"/>
                <a:gd name="connsiteY318" fmla="*/ 711200 h 946150"/>
                <a:gd name="connsiteX319" fmla="*/ 215900 w 1546225"/>
                <a:gd name="connsiteY319" fmla="*/ 708025 h 946150"/>
                <a:gd name="connsiteX320" fmla="*/ 219075 w 1546225"/>
                <a:gd name="connsiteY320" fmla="*/ 704850 h 946150"/>
                <a:gd name="connsiteX321" fmla="*/ 219075 w 1546225"/>
                <a:gd name="connsiteY321" fmla="*/ 698500 h 946150"/>
                <a:gd name="connsiteX322" fmla="*/ 215900 w 1546225"/>
                <a:gd name="connsiteY322" fmla="*/ 698500 h 946150"/>
                <a:gd name="connsiteX323" fmla="*/ 209550 w 1546225"/>
                <a:gd name="connsiteY323" fmla="*/ 698500 h 946150"/>
                <a:gd name="connsiteX324" fmla="*/ 209550 w 1546225"/>
                <a:gd name="connsiteY324" fmla="*/ 695325 h 946150"/>
                <a:gd name="connsiteX325" fmla="*/ 212725 w 1546225"/>
                <a:gd name="connsiteY325" fmla="*/ 688975 h 946150"/>
                <a:gd name="connsiteX326" fmla="*/ 215900 w 1546225"/>
                <a:gd name="connsiteY326" fmla="*/ 685800 h 946150"/>
                <a:gd name="connsiteX327" fmla="*/ 215900 w 1546225"/>
                <a:gd name="connsiteY327" fmla="*/ 682625 h 946150"/>
                <a:gd name="connsiteX328" fmla="*/ 215900 w 1546225"/>
                <a:gd name="connsiteY328" fmla="*/ 679450 h 946150"/>
                <a:gd name="connsiteX329" fmla="*/ 209550 w 1546225"/>
                <a:gd name="connsiteY329" fmla="*/ 676275 h 946150"/>
                <a:gd name="connsiteX330" fmla="*/ 206375 w 1546225"/>
                <a:gd name="connsiteY330" fmla="*/ 676275 h 946150"/>
                <a:gd name="connsiteX331" fmla="*/ 203200 w 1546225"/>
                <a:gd name="connsiteY331" fmla="*/ 676275 h 946150"/>
                <a:gd name="connsiteX332" fmla="*/ 203200 w 1546225"/>
                <a:gd name="connsiteY332" fmla="*/ 666750 h 946150"/>
                <a:gd name="connsiteX333" fmla="*/ 200025 w 1546225"/>
                <a:gd name="connsiteY333" fmla="*/ 660400 h 946150"/>
                <a:gd name="connsiteX334" fmla="*/ 200025 w 1546225"/>
                <a:gd name="connsiteY334" fmla="*/ 663575 h 946150"/>
                <a:gd name="connsiteX335" fmla="*/ 196850 w 1546225"/>
                <a:gd name="connsiteY335" fmla="*/ 660400 h 946150"/>
                <a:gd name="connsiteX336" fmla="*/ 190500 w 1546225"/>
                <a:gd name="connsiteY336" fmla="*/ 666750 h 946150"/>
                <a:gd name="connsiteX337" fmla="*/ 187325 w 1546225"/>
                <a:gd name="connsiteY337" fmla="*/ 669925 h 946150"/>
                <a:gd name="connsiteX338" fmla="*/ 171450 w 1546225"/>
                <a:gd name="connsiteY338" fmla="*/ 685800 h 946150"/>
                <a:gd name="connsiteX339" fmla="*/ 168275 w 1546225"/>
                <a:gd name="connsiteY339" fmla="*/ 685800 h 946150"/>
                <a:gd name="connsiteX340" fmla="*/ 165100 w 1546225"/>
                <a:gd name="connsiteY340" fmla="*/ 682625 h 946150"/>
                <a:gd name="connsiteX341" fmla="*/ 158750 w 1546225"/>
                <a:gd name="connsiteY341" fmla="*/ 685800 h 946150"/>
                <a:gd name="connsiteX342" fmla="*/ 155575 w 1546225"/>
                <a:gd name="connsiteY342" fmla="*/ 685800 h 946150"/>
                <a:gd name="connsiteX343" fmla="*/ 155575 w 1546225"/>
                <a:gd name="connsiteY343" fmla="*/ 688975 h 946150"/>
                <a:gd name="connsiteX344" fmla="*/ 152400 w 1546225"/>
                <a:gd name="connsiteY344" fmla="*/ 692150 h 946150"/>
                <a:gd name="connsiteX345" fmla="*/ 152400 w 1546225"/>
                <a:gd name="connsiteY345" fmla="*/ 695325 h 946150"/>
                <a:gd name="connsiteX346" fmla="*/ 149225 w 1546225"/>
                <a:gd name="connsiteY346" fmla="*/ 695325 h 946150"/>
                <a:gd name="connsiteX347" fmla="*/ 142875 w 1546225"/>
                <a:gd name="connsiteY347" fmla="*/ 698500 h 946150"/>
                <a:gd name="connsiteX348" fmla="*/ 139700 w 1546225"/>
                <a:gd name="connsiteY348" fmla="*/ 698500 h 946150"/>
                <a:gd name="connsiteX349" fmla="*/ 139700 w 1546225"/>
                <a:gd name="connsiteY349" fmla="*/ 695325 h 946150"/>
                <a:gd name="connsiteX350" fmla="*/ 139700 w 1546225"/>
                <a:gd name="connsiteY350" fmla="*/ 692150 h 946150"/>
                <a:gd name="connsiteX351" fmla="*/ 130175 w 1546225"/>
                <a:gd name="connsiteY351" fmla="*/ 676275 h 946150"/>
                <a:gd name="connsiteX352" fmla="*/ 127000 w 1546225"/>
                <a:gd name="connsiteY352" fmla="*/ 676275 h 946150"/>
                <a:gd name="connsiteX353" fmla="*/ 120650 w 1546225"/>
                <a:gd name="connsiteY353" fmla="*/ 673100 h 946150"/>
                <a:gd name="connsiteX354" fmla="*/ 114300 w 1546225"/>
                <a:gd name="connsiteY354" fmla="*/ 676275 h 946150"/>
                <a:gd name="connsiteX355" fmla="*/ 114300 w 1546225"/>
                <a:gd name="connsiteY355" fmla="*/ 673100 h 946150"/>
                <a:gd name="connsiteX356" fmla="*/ 117475 w 1546225"/>
                <a:gd name="connsiteY356" fmla="*/ 673100 h 946150"/>
                <a:gd name="connsiteX357" fmla="*/ 123825 w 1546225"/>
                <a:gd name="connsiteY357" fmla="*/ 657225 h 946150"/>
                <a:gd name="connsiteX358" fmla="*/ 127000 w 1546225"/>
                <a:gd name="connsiteY358" fmla="*/ 657225 h 946150"/>
                <a:gd name="connsiteX359" fmla="*/ 127000 w 1546225"/>
                <a:gd name="connsiteY359" fmla="*/ 654050 h 946150"/>
                <a:gd name="connsiteX360" fmla="*/ 127000 w 1546225"/>
                <a:gd name="connsiteY360" fmla="*/ 647700 h 946150"/>
                <a:gd name="connsiteX361" fmla="*/ 127000 w 1546225"/>
                <a:gd name="connsiteY361" fmla="*/ 644525 h 946150"/>
                <a:gd name="connsiteX362" fmla="*/ 123825 w 1546225"/>
                <a:gd name="connsiteY362" fmla="*/ 641350 h 946150"/>
                <a:gd name="connsiteX363" fmla="*/ 120650 w 1546225"/>
                <a:gd name="connsiteY363" fmla="*/ 635000 h 946150"/>
                <a:gd name="connsiteX364" fmla="*/ 120650 w 1546225"/>
                <a:gd name="connsiteY364" fmla="*/ 631825 h 946150"/>
                <a:gd name="connsiteX365" fmla="*/ 130175 w 1546225"/>
                <a:gd name="connsiteY365" fmla="*/ 622300 h 946150"/>
                <a:gd name="connsiteX366" fmla="*/ 133350 w 1546225"/>
                <a:gd name="connsiteY366" fmla="*/ 622300 h 946150"/>
                <a:gd name="connsiteX367" fmla="*/ 139700 w 1546225"/>
                <a:gd name="connsiteY367" fmla="*/ 619125 h 946150"/>
                <a:gd name="connsiteX368" fmla="*/ 146050 w 1546225"/>
                <a:gd name="connsiteY368" fmla="*/ 612775 h 946150"/>
                <a:gd name="connsiteX369" fmla="*/ 149225 w 1546225"/>
                <a:gd name="connsiteY369" fmla="*/ 603250 h 946150"/>
                <a:gd name="connsiteX370" fmla="*/ 149225 w 1546225"/>
                <a:gd name="connsiteY370" fmla="*/ 600075 h 946150"/>
                <a:gd name="connsiteX371" fmla="*/ 146050 w 1546225"/>
                <a:gd name="connsiteY371" fmla="*/ 600075 h 946150"/>
                <a:gd name="connsiteX372" fmla="*/ 146050 w 1546225"/>
                <a:gd name="connsiteY372" fmla="*/ 596900 h 946150"/>
                <a:gd name="connsiteX373" fmla="*/ 142875 w 1546225"/>
                <a:gd name="connsiteY373" fmla="*/ 593725 h 946150"/>
                <a:gd name="connsiteX374" fmla="*/ 139700 w 1546225"/>
                <a:gd name="connsiteY374" fmla="*/ 593725 h 946150"/>
                <a:gd name="connsiteX375" fmla="*/ 139700 w 1546225"/>
                <a:gd name="connsiteY375" fmla="*/ 590550 h 946150"/>
                <a:gd name="connsiteX376" fmla="*/ 142875 w 1546225"/>
                <a:gd name="connsiteY376" fmla="*/ 584200 h 946150"/>
                <a:gd name="connsiteX377" fmla="*/ 146050 w 1546225"/>
                <a:gd name="connsiteY377" fmla="*/ 577850 h 946150"/>
                <a:gd name="connsiteX378" fmla="*/ 146050 w 1546225"/>
                <a:gd name="connsiteY378" fmla="*/ 574675 h 946150"/>
                <a:gd name="connsiteX379" fmla="*/ 142875 w 1546225"/>
                <a:gd name="connsiteY379" fmla="*/ 571500 h 946150"/>
                <a:gd name="connsiteX380" fmla="*/ 139700 w 1546225"/>
                <a:gd name="connsiteY380" fmla="*/ 571500 h 946150"/>
                <a:gd name="connsiteX381" fmla="*/ 136525 w 1546225"/>
                <a:gd name="connsiteY381" fmla="*/ 568325 h 946150"/>
                <a:gd name="connsiteX382" fmla="*/ 136525 w 1546225"/>
                <a:gd name="connsiteY382" fmla="*/ 565150 h 946150"/>
                <a:gd name="connsiteX383" fmla="*/ 139700 w 1546225"/>
                <a:gd name="connsiteY383" fmla="*/ 565150 h 946150"/>
                <a:gd name="connsiteX384" fmla="*/ 139700 w 1546225"/>
                <a:gd name="connsiteY384" fmla="*/ 561975 h 946150"/>
                <a:gd name="connsiteX385" fmla="*/ 142875 w 1546225"/>
                <a:gd name="connsiteY385" fmla="*/ 561975 h 946150"/>
                <a:gd name="connsiteX386" fmla="*/ 146050 w 1546225"/>
                <a:gd name="connsiteY386" fmla="*/ 561975 h 946150"/>
                <a:gd name="connsiteX387" fmla="*/ 149225 w 1546225"/>
                <a:gd name="connsiteY387" fmla="*/ 561975 h 946150"/>
                <a:gd name="connsiteX388" fmla="*/ 149225 w 1546225"/>
                <a:gd name="connsiteY388" fmla="*/ 552450 h 946150"/>
                <a:gd name="connsiteX389" fmla="*/ 149225 w 1546225"/>
                <a:gd name="connsiteY389" fmla="*/ 542925 h 946150"/>
                <a:gd name="connsiteX390" fmla="*/ 155575 w 1546225"/>
                <a:gd name="connsiteY390" fmla="*/ 536575 h 946150"/>
                <a:gd name="connsiteX391" fmla="*/ 158750 w 1546225"/>
                <a:gd name="connsiteY391" fmla="*/ 527050 h 946150"/>
                <a:gd name="connsiteX392" fmla="*/ 158750 w 1546225"/>
                <a:gd name="connsiteY392" fmla="*/ 523875 h 946150"/>
                <a:gd name="connsiteX393" fmla="*/ 158750 w 1546225"/>
                <a:gd name="connsiteY393" fmla="*/ 520700 h 946150"/>
                <a:gd name="connsiteX394" fmla="*/ 161925 w 1546225"/>
                <a:gd name="connsiteY394" fmla="*/ 520700 h 946150"/>
                <a:gd name="connsiteX395" fmla="*/ 161925 w 1546225"/>
                <a:gd name="connsiteY395" fmla="*/ 517525 h 946150"/>
                <a:gd name="connsiteX396" fmla="*/ 165100 w 1546225"/>
                <a:gd name="connsiteY396" fmla="*/ 517525 h 946150"/>
                <a:gd name="connsiteX397" fmla="*/ 168275 w 1546225"/>
                <a:gd name="connsiteY397" fmla="*/ 514350 h 946150"/>
                <a:gd name="connsiteX398" fmla="*/ 165100 w 1546225"/>
                <a:gd name="connsiteY398" fmla="*/ 508000 h 946150"/>
                <a:gd name="connsiteX399" fmla="*/ 168275 w 1546225"/>
                <a:gd name="connsiteY399" fmla="*/ 501650 h 946150"/>
                <a:gd name="connsiteX400" fmla="*/ 174625 w 1546225"/>
                <a:gd name="connsiteY400" fmla="*/ 492125 h 946150"/>
                <a:gd name="connsiteX401" fmla="*/ 177800 w 1546225"/>
                <a:gd name="connsiteY401" fmla="*/ 482600 h 946150"/>
                <a:gd name="connsiteX402" fmla="*/ 177800 w 1546225"/>
                <a:gd name="connsiteY402" fmla="*/ 479425 h 946150"/>
                <a:gd name="connsiteX403" fmla="*/ 180975 w 1546225"/>
                <a:gd name="connsiteY403" fmla="*/ 476250 h 946150"/>
                <a:gd name="connsiteX404" fmla="*/ 180975 w 1546225"/>
                <a:gd name="connsiteY404" fmla="*/ 473075 h 946150"/>
                <a:gd name="connsiteX405" fmla="*/ 177800 w 1546225"/>
                <a:gd name="connsiteY405" fmla="*/ 473075 h 946150"/>
                <a:gd name="connsiteX406" fmla="*/ 174625 w 1546225"/>
                <a:gd name="connsiteY406" fmla="*/ 469900 h 946150"/>
                <a:gd name="connsiteX407" fmla="*/ 165100 w 1546225"/>
                <a:gd name="connsiteY407" fmla="*/ 469900 h 946150"/>
                <a:gd name="connsiteX408" fmla="*/ 152400 w 1546225"/>
                <a:gd name="connsiteY408" fmla="*/ 473075 h 946150"/>
                <a:gd name="connsiteX409" fmla="*/ 142875 w 1546225"/>
                <a:gd name="connsiteY409" fmla="*/ 473075 h 946150"/>
                <a:gd name="connsiteX410" fmla="*/ 142875 w 1546225"/>
                <a:gd name="connsiteY410" fmla="*/ 469900 h 946150"/>
                <a:gd name="connsiteX411" fmla="*/ 139700 w 1546225"/>
                <a:gd name="connsiteY411" fmla="*/ 469900 h 946150"/>
                <a:gd name="connsiteX412" fmla="*/ 139700 w 1546225"/>
                <a:gd name="connsiteY412" fmla="*/ 466725 h 946150"/>
                <a:gd name="connsiteX413" fmla="*/ 139700 w 1546225"/>
                <a:gd name="connsiteY413" fmla="*/ 463550 h 946150"/>
                <a:gd name="connsiteX414" fmla="*/ 139700 w 1546225"/>
                <a:gd name="connsiteY414" fmla="*/ 460375 h 946150"/>
                <a:gd name="connsiteX415" fmla="*/ 142875 w 1546225"/>
                <a:gd name="connsiteY415" fmla="*/ 460375 h 946150"/>
                <a:gd name="connsiteX416" fmla="*/ 142875 w 1546225"/>
                <a:gd name="connsiteY416" fmla="*/ 457200 h 946150"/>
                <a:gd name="connsiteX417" fmla="*/ 139700 w 1546225"/>
                <a:gd name="connsiteY417" fmla="*/ 450850 h 946150"/>
                <a:gd name="connsiteX418" fmla="*/ 136525 w 1546225"/>
                <a:gd name="connsiteY418" fmla="*/ 450850 h 946150"/>
                <a:gd name="connsiteX419" fmla="*/ 133350 w 1546225"/>
                <a:gd name="connsiteY419" fmla="*/ 450850 h 946150"/>
                <a:gd name="connsiteX420" fmla="*/ 130175 w 1546225"/>
                <a:gd name="connsiteY420" fmla="*/ 454025 h 946150"/>
                <a:gd name="connsiteX421" fmla="*/ 127000 w 1546225"/>
                <a:gd name="connsiteY421" fmla="*/ 454025 h 946150"/>
                <a:gd name="connsiteX422" fmla="*/ 123825 w 1546225"/>
                <a:gd name="connsiteY422" fmla="*/ 447675 h 946150"/>
                <a:gd name="connsiteX423" fmla="*/ 120650 w 1546225"/>
                <a:gd name="connsiteY423" fmla="*/ 441325 h 946150"/>
                <a:gd name="connsiteX424" fmla="*/ 117475 w 1546225"/>
                <a:gd name="connsiteY424" fmla="*/ 438150 h 946150"/>
                <a:gd name="connsiteX425" fmla="*/ 114300 w 1546225"/>
                <a:gd name="connsiteY425" fmla="*/ 434975 h 946150"/>
                <a:gd name="connsiteX426" fmla="*/ 114300 w 1546225"/>
                <a:gd name="connsiteY426" fmla="*/ 431800 h 946150"/>
                <a:gd name="connsiteX427" fmla="*/ 111125 w 1546225"/>
                <a:gd name="connsiteY427" fmla="*/ 431800 h 946150"/>
                <a:gd name="connsiteX428" fmla="*/ 107950 w 1546225"/>
                <a:gd name="connsiteY428" fmla="*/ 428625 h 946150"/>
                <a:gd name="connsiteX429" fmla="*/ 107950 w 1546225"/>
                <a:gd name="connsiteY429" fmla="*/ 425450 h 946150"/>
                <a:gd name="connsiteX430" fmla="*/ 104775 w 1546225"/>
                <a:gd name="connsiteY430" fmla="*/ 422275 h 946150"/>
                <a:gd name="connsiteX431" fmla="*/ 107950 w 1546225"/>
                <a:gd name="connsiteY431" fmla="*/ 415925 h 946150"/>
                <a:gd name="connsiteX432" fmla="*/ 104775 w 1546225"/>
                <a:gd name="connsiteY432" fmla="*/ 409575 h 946150"/>
                <a:gd name="connsiteX433" fmla="*/ 104775 w 1546225"/>
                <a:gd name="connsiteY433" fmla="*/ 406400 h 946150"/>
                <a:gd name="connsiteX434" fmla="*/ 98425 w 1546225"/>
                <a:gd name="connsiteY434" fmla="*/ 400050 h 946150"/>
                <a:gd name="connsiteX435" fmla="*/ 95250 w 1546225"/>
                <a:gd name="connsiteY435" fmla="*/ 400050 h 946150"/>
                <a:gd name="connsiteX436" fmla="*/ 88900 w 1546225"/>
                <a:gd name="connsiteY436" fmla="*/ 381000 h 946150"/>
                <a:gd name="connsiteX437" fmla="*/ 82550 w 1546225"/>
                <a:gd name="connsiteY437" fmla="*/ 365125 h 946150"/>
                <a:gd name="connsiteX438" fmla="*/ 76200 w 1546225"/>
                <a:gd name="connsiteY438" fmla="*/ 355600 h 946150"/>
                <a:gd name="connsiteX439" fmla="*/ 73025 w 1546225"/>
                <a:gd name="connsiteY439" fmla="*/ 355600 h 946150"/>
                <a:gd name="connsiteX440" fmla="*/ 69850 w 1546225"/>
                <a:gd name="connsiteY440" fmla="*/ 352425 h 946150"/>
                <a:gd name="connsiteX441" fmla="*/ 69850 w 1546225"/>
                <a:gd name="connsiteY441" fmla="*/ 349250 h 946150"/>
                <a:gd name="connsiteX442" fmla="*/ 73025 w 1546225"/>
                <a:gd name="connsiteY442" fmla="*/ 349250 h 946150"/>
                <a:gd name="connsiteX443" fmla="*/ 73025 w 1546225"/>
                <a:gd name="connsiteY443" fmla="*/ 346075 h 946150"/>
                <a:gd name="connsiteX444" fmla="*/ 69850 w 1546225"/>
                <a:gd name="connsiteY444" fmla="*/ 339725 h 946150"/>
                <a:gd name="connsiteX445" fmla="*/ 66675 w 1546225"/>
                <a:gd name="connsiteY445" fmla="*/ 336550 h 946150"/>
                <a:gd name="connsiteX446" fmla="*/ 60325 w 1546225"/>
                <a:gd name="connsiteY446" fmla="*/ 336550 h 946150"/>
                <a:gd name="connsiteX447" fmla="*/ 47625 w 1546225"/>
                <a:gd name="connsiteY447" fmla="*/ 330200 h 946150"/>
                <a:gd name="connsiteX448" fmla="*/ 44450 w 1546225"/>
                <a:gd name="connsiteY448" fmla="*/ 327025 h 946150"/>
                <a:gd name="connsiteX449" fmla="*/ 44450 w 1546225"/>
                <a:gd name="connsiteY449" fmla="*/ 323850 h 946150"/>
                <a:gd name="connsiteX450" fmla="*/ 44450 w 1546225"/>
                <a:gd name="connsiteY450" fmla="*/ 320675 h 946150"/>
                <a:gd name="connsiteX451" fmla="*/ 41275 w 1546225"/>
                <a:gd name="connsiteY451" fmla="*/ 320675 h 946150"/>
                <a:gd name="connsiteX452" fmla="*/ 41275 w 1546225"/>
                <a:gd name="connsiteY452" fmla="*/ 314325 h 946150"/>
                <a:gd name="connsiteX453" fmla="*/ 38100 w 1546225"/>
                <a:gd name="connsiteY453" fmla="*/ 311150 h 946150"/>
                <a:gd name="connsiteX454" fmla="*/ 28575 w 1546225"/>
                <a:gd name="connsiteY454" fmla="*/ 301625 h 946150"/>
                <a:gd name="connsiteX455" fmla="*/ 22225 w 1546225"/>
                <a:gd name="connsiteY455" fmla="*/ 298450 h 946150"/>
                <a:gd name="connsiteX456" fmla="*/ 19050 w 1546225"/>
                <a:gd name="connsiteY456" fmla="*/ 298450 h 946150"/>
                <a:gd name="connsiteX457" fmla="*/ 19050 w 1546225"/>
                <a:gd name="connsiteY457" fmla="*/ 295275 h 946150"/>
                <a:gd name="connsiteX458" fmla="*/ 25400 w 1546225"/>
                <a:gd name="connsiteY458" fmla="*/ 295275 h 946150"/>
                <a:gd name="connsiteX459" fmla="*/ 28575 w 1546225"/>
                <a:gd name="connsiteY459" fmla="*/ 295275 h 946150"/>
                <a:gd name="connsiteX460" fmla="*/ 34925 w 1546225"/>
                <a:gd name="connsiteY460" fmla="*/ 295275 h 946150"/>
                <a:gd name="connsiteX461" fmla="*/ 38100 w 1546225"/>
                <a:gd name="connsiteY461" fmla="*/ 292100 h 946150"/>
                <a:gd name="connsiteX462" fmla="*/ 31750 w 1546225"/>
                <a:gd name="connsiteY462" fmla="*/ 288925 h 946150"/>
                <a:gd name="connsiteX463" fmla="*/ 28575 w 1546225"/>
                <a:gd name="connsiteY463" fmla="*/ 288925 h 946150"/>
                <a:gd name="connsiteX464" fmla="*/ 25400 w 1546225"/>
                <a:gd name="connsiteY464" fmla="*/ 279400 h 946150"/>
                <a:gd name="connsiteX465" fmla="*/ 28575 w 1546225"/>
                <a:gd name="connsiteY465" fmla="*/ 269875 h 946150"/>
                <a:gd name="connsiteX466" fmla="*/ 31750 w 1546225"/>
                <a:gd name="connsiteY466" fmla="*/ 266700 h 946150"/>
                <a:gd name="connsiteX467" fmla="*/ 34925 w 1546225"/>
                <a:gd name="connsiteY467" fmla="*/ 263525 h 946150"/>
                <a:gd name="connsiteX468" fmla="*/ 31750 w 1546225"/>
                <a:gd name="connsiteY468" fmla="*/ 247650 h 946150"/>
                <a:gd name="connsiteX469" fmla="*/ 25400 w 1546225"/>
                <a:gd name="connsiteY469" fmla="*/ 238125 h 946150"/>
                <a:gd name="connsiteX470" fmla="*/ 25400 w 1546225"/>
                <a:gd name="connsiteY470" fmla="*/ 234950 h 946150"/>
                <a:gd name="connsiteX471" fmla="*/ 22225 w 1546225"/>
                <a:gd name="connsiteY471" fmla="*/ 234950 h 946150"/>
                <a:gd name="connsiteX472" fmla="*/ 19050 w 1546225"/>
                <a:gd name="connsiteY472" fmla="*/ 234950 h 946150"/>
                <a:gd name="connsiteX473" fmla="*/ 12700 w 1546225"/>
                <a:gd name="connsiteY473" fmla="*/ 212725 h 946150"/>
                <a:gd name="connsiteX474" fmla="*/ 9525 w 1546225"/>
                <a:gd name="connsiteY474" fmla="*/ 206375 h 946150"/>
                <a:gd name="connsiteX475" fmla="*/ 3175 w 1546225"/>
                <a:gd name="connsiteY475" fmla="*/ 193675 h 946150"/>
                <a:gd name="connsiteX476" fmla="*/ 3175 w 1546225"/>
                <a:gd name="connsiteY476" fmla="*/ 190500 h 946150"/>
                <a:gd name="connsiteX477" fmla="*/ 0 w 1546225"/>
                <a:gd name="connsiteY477" fmla="*/ 187325 h 946150"/>
                <a:gd name="connsiteX478" fmla="*/ 0 w 1546225"/>
                <a:gd name="connsiteY478" fmla="*/ 184150 h 946150"/>
                <a:gd name="connsiteX479" fmla="*/ 3175 w 1546225"/>
                <a:gd name="connsiteY479" fmla="*/ 168275 h 946150"/>
                <a:gd name="connsiteX480" fmla="*/ 3175 w 1546225"/>
                <a:gd name="connsiteY480" fmla="*/ 165100 h 946150"/>
                <a:gd name="connsiteX481" fmla="*/ 3175 w 1546225"/>
                <a:gd name="connsiteY481" fmla="*/ 161925 h 946150"/>
                <a:gd name="connsiteX482" fmla="*/ 6350 w 1546225"/>
                <a:gd name="connsiteY482" fmla="*/ 161925 h 946150"/>
                <a:gd name="connsiteX483" fmla="*/ 6350 w 1546225"/>
                <a:gd name="connsiteY483" fmla="*/ 152400 h 946150"/>
                <a:gd name="connsiteX484" fmla="*/ 6350 w 1546225"/>
                <a:gd name="connsiteY484" fmla="*/ 149225 h 946150"/>
                <a:gd name="connsiteX485" fmla="*/ 6350 w 1546225"/>
                <a:gd name="connsiteY485" fmla="*/ 146050 h 946150"/>
                <a:gd name="connsiteX486" fmla="*/ 6350 w 1546225"/>
                <a:gd name="connsiteY486" fmla="*/ 142875 h 946150"/>
                <a:gd name="connsiteX487" fmla="*/ 6879 w 1546225"/>
                <a:gd name="connsiteY487" fmla="*/ 143404 h 946150"/>
                <a:gd name="connsiteX488" fmla="*/ 12700 w 1546225"/>
                <a:gd name="connsiteY488" fmla="*/ 114300 h 946150"/>
                <a:gd name="connsiteX489" fmla="*/ 12700 w 1546225"/>
                <a:gd name="connsiteY489" fmla="*/ 104775 h 946150"/>
                <a:gd name="connsiteX490" fmla="*/ 15875 w 1546225"/>
                <a:gd name="connsiteY490" fmla="*/ 92075 h 946150"/>
                <a:gd name="connsiteX491" fmla="*/ 19050 w 1546225"/>
                <a:gd name="connsiteY491" fmla="*/ 79375 h 946150"/>
                <a:gd name="connsiteX492" fmla="*/ 22225 w 1546225"/>
                <a:gd name="connsiteY492" fmla="*/ 53975 h 946150"/>
                <a:gd name="connsiteX493" fmla="*/ 25400 w 1546225"/>
                <a:gd name="connsiteY493" fmla="*/ 38100 h 946150"/>
                <a:gd name="connsiteX494" fmla="*/ 28575 w 1546225"/>
                <a:gd name="connsiteY494" fmla="*/ 12700 h 946150"/>
                <a:gd name="connsiteX495" fmla="*/ 28575 w 1546225"/>
                <a:gd name="connsiteY495" fmla="*/ 9525 h 946150"/>
                <a:gd name="connsiteX496" fmla="*/ 31750 w 1546225"/>
                <a:gd name="connsiteY496" fmla="*/ 6350 h 946150"/>
                <a:gd name="connsiteX497" fmla="*/ 31750 w 1546225"/>
                <a:gd name="connsiteY497" fmla="*/ 0 h 946150"/>
                <a:gd name="connsiteX0" fmla="*/ 1422400 w 1546225"/>
                <a:gd name="connsiteY0" fmla="*/ 180975 h 946150"/>
                <a:gd name="connsiteX1" fmla="*/ 1419225 w 1546225"/>
                <a:gd name="connsiteY1" fmla="*/ 180975 h 946150"/>
                <a:gd name="connsiteX2" fmla="*/ 1422400 w 1546225"/>
                <a:gd name="connsiteY2" fmla="*/ 180975 h 946150"/>
                <a:gd name="connsiteX3" fmla="*/ 200025 w 1546225"/>
                <a:gd name="connsiteY3" fmla="*/ 31750 h 946150"/>
                <a:gd name="connsiteX4" fmla="*/ 200025 w 1546225"/>
                <a:gd name="connsiteY4" fmla="*/ 34925 h 946150"/>
                <a:gd name="connsiteX5" fmla="*/ 203200 w 1546225"/>
                <a:gd name="connsiteY5" fmla="*/ 34925 h 946150"/>
                <a:gd name="connsiteX6" fmla="*/ 203200 w 1546225"/>
                <a:gd name="connsiteY6" fmla="*/ 31750 h 946150"/>
                <a:gd name="connsiteX7" fmla="*/ 200025 w 1546225"/>
                <a:gd name="connsiteY7" fmla="*/ 31750 h 946150"/>
                <a:gd name="connsiteX8" fmla="*/ 31750 w 1546225"/>
                <a:gd name="connsiteY8" fmla="*/ 0 h 946150"/>
                <a:gd name="connsiteX9" fmla="*/ 196850 w 1546225"/>
                <a:gd name="connsiteY9" fmla="*/ 28575 h 946150"/>
                <a:gd name="connsiteX10" fmla="*/ 196850 w 1546225"/>
                <a:gd name="connsiteY10" fmla="*/ 25400 h 946150"/>
                <a:gd name="connsiteX11" fmla="*/ 260350 w 1546225"/>
                <a:gd name="connsiteY11" fmla="*/ 38100 h 946150"/>
                <a:gd name="connsiteX12" fmla="*/ 279400 w 1546225"/>
                <a:gd name="connsiteY12" fmla="*/ 41275 h 946150"/>
                <a:gd name="connsiteX13" fmla="*/ 282575 w 1546225"/>
                <a:gd name="connsiteY13" fmla="*/ 41275 h 946150"/>
                <a:gd name="connsiteX14" fmla="*/ 336550 w 1546225"/>
                <a:gd name="connsiteY14" fmla="*/ 50800 h 946150"/>
                <a:gd name="connsiteX15" fmla="*/ 396875 w 1546225"/>
                <a:gd name="connsiteY15" fmla="*/ 57150 h 946150"/>
                <a:gd name="connsiteX16" fmla="*/ 517525 w 1546225"/>
                <a:gd name="connsiteY16" fmla="*/ 76200 h 946150"/>
                <a:gd name="connsiteX17" fmla="*/ 635000 w 1546225"/>
                <a:gd name="connsiteY17" fmla="*/ 88900 h 946150"/>
                <a:gd name="connsiteX18" fmla="*/ 698500 w 1546225"/>
                <a:gd name="connsiteY18" fmla="*/ 98425 h 946150"/>
                <a:gd name="connsiteX19" fmla="*/ 765175 w 1546225"/>
                <a:gd name="connsiteY19" fmla="*/ 104775 h 946150"/>
                <a:gd name="connsiteX20" fmla="*/ 857250 w 1546225"/>
                <a:gd name="connsiteY20" fmla="*/ 114300 h 946150"/>
                <a:gd name="connsiteX21" fmla="*/ 1016000 w 1546225"/>
                <a:gd name="connsiteY21" fmla="*/ 130175 h 946150"/>
                <a:gd name="connsiteX22" fmla="*/ 1016000 w 1546225"/>
                <a:gd name="connsiteY22" fmla="*/ 136525 h 946150"/>
                <a:gd name="connsiteX23" fmla="*/ 1019175 w 1546225"/>
                <a:gd name="connsiteY23" fmla="*/ 136525 h 946150"/>
                <a:gd name="connsiteX24" fmla="*/ 1019175 w 1546225"/>
                <a:gd name="connsiteY24" fmla="*/ 130175 h 946150"/>
                <a:gd name="connsiteX25" fmla="*/ 1127125 w 1546225"/>
                <a:gd name="connsiteY25" fmla="*/ 142875 h 946150"/>
                <a:gd name="connsiteX26" fmla="*/ 1149350 w 1546225"/>
                <a:gd name="connsiteY26" fmla="*/ 142875 h 946150"/>
                <a:gd name="connsiteX27" fmla="*/ 1152525 w 1546225"/>
                <a:gd name="connsiteY27" fmla="*/ 142875 h 946150"/>
                <a:gd name="connsiteX28" fmla="*/ 1152429 w 1546225"/>
                <a:gd name="connsiteY28" fmla="*/ 143161 h 946150"/>
                <a:gd name="connsiteX29" fmla="*/ 1285875 w 1546225"/>
                <a:gd name="connsiteY29" fmla="*/ 155575 h 946150"/>
                <a:gd name="connsiteX30" fmla="*/ 1419225 w 1546225"/>
                <a:gd name="connsiteY30" fmla="*/ 161925 h 946150"/>
                <a:gd name="connsiteX31" fmla="*/ 1419225 w 1546225"/>
                <a:gd name="connsiteY31" fmla="*/ 161924 h 946150"/>
                <a:gd name="connsiteX32" fmla="*/ 1546225 w 1546225"/>
                <a:gd name="connsiteY32" fmla="*/ 171449 h 946150"/>
                <a:gd name="connsiteX33" fmla="*/ 1546225 w 1546225"/>
                <a:gd name="connsiteY33" fmla="*/ 174624 h 946150"/>
                <a:gd name="connsiteX34" fmla="*/ 1546225 w 1546225"/>
                <a:gd name="connsiteY34" fmla="*/ 187324 h 946150"/>
                <a:gd name="connsiteX35" fmla="*/ 1546225 w 1546225"/>
                <a:gd name="connsiteY35" fmla="*/ 196849 h 946150"/>
                <a:gd name="connsiteX36" fmla="*/ 1543050 w 1546225"/>
                <a:gd name="connsiteY36" fmla="*/ 234949 h 946150"/>
                <a:gd name="connsiteX37" fmla="*/ 1543050 w 1546225"/>
                <a:gd name="connsiteY37" fmla="*/ 241299 h 946150"/>
                <a:gd name="connsiteX38" fmla="*/ 1543050 w 1546225"/>
                <a:gd name="connsiteY38" fmla="*/ 247649 h 946150"/>
                <a:gd name="connsiteX39" fmla="*/ 1543050 w 1546225"/>
                <a:gd name="connsiteY39" fmla="*/ 282574 h 946150"/>
                <a:gd name="connsiteX40" fmla="*/ 1543050 w 1546225"/>
                <a:gd name="connsiteY40" fmla="*/ 285749 h 946150"/>
                <a:gd name="connsiteX41" fmla="*/ 1536700 w 1546225"/>
                <a:gd name="connsiteY41" fmla="*/ 285749 h 946150"/>
                <a:gd name="connsiteX42" fmla="*/ 1533525 w 1546225"/>
                <a:gd name="connsiteY42" fmla="*/ 285749 h 946150"/>
                <a:gd name="connsiteX43" fmla="*/ 1533525 w 1546225"/>
                <a:gd name="connsiteY43" fmla="*/ 285750 h 946150"/>
                <a:gd name="connsiteX44" fmla="*/ 1536700 w 1546225"/>
                <a:gd name="connsiteY44" fmla="*/ 285750 h 946150"/>
                <a:gd name="connsiteX45" fmla="*/ 1543050 w 1546225"/>
                <a:gd name="connsiteY45" fmla="*/ 285750 h 946150"/>
                <a:gd name="connsiteX46" fmla="*/ 1543050 w 1546225"/>
                <a:gd name="connsiteY46" fmla="*/ 288925 h 946150"/>
                <a:gd name="connsiteX47" fmla="*/ 1539875 w 1546225"/>
                <a:gd name="connsiteY47" fmla="*/ 311150 h 946150"/>
                <a:gd name="connsiteX48" fmla="*/ 1539875 w 1546225"/>
                <a:gd name="connsiteY48" fmla="*/ 339725 h 946150"/>
                <a:gd name="connsiteX49" fmla="*/ 1539875 w 1546225"/>
                <a:gd name="connsiteY49" fmla="*/ 358774 h 946150"/>
                <a:gd name="connsiteX50" fmla="*/ 1539875 w 1546225"/>
                <a:gd name="connsiteY50" fmla="*/ 358775 h 946150"/>
                <a:gd name="connsiteX51" fmla="*/ 1539875 w 1546225"/>
                <a:gd name="connsiteY51" fmla="*/ 361949 h 946150"/>
                <a:gd name="connsiteX52" fmla="*/ 1536700 w 1546225"/>
                <a:gd name="connsiteY52" fmla="*/ 371474 h 946150"/>
                <a:gd name="connsiteX53" fmla="*/ 1536700 w 1546225"/>
                <a:gd name="connsiteY53" fmla="*/ 390524 h 946150"/>
                <a:gd name="connsiteX54" fmla="*/ 1536700 w 1546225"/>
                <a:gd name="connsiteY54" fmla="*/ 396874 h 946150"/>
                <a:gd name="connsiteX55" fmla="*/ 1536700 w 1546225"/>
                <a:gd name="connsiteY55" fmla="*/ 406399 h 946150"/>
                <a:gd name="connsiteX56" fmla="*/ 1533525 w 1546225"/>
                <a:gd name="connsiteY56" fmla="*/ 473074 h 946150"/>
                <a:gd name="connsiteX57" fmla="*/ 1533525 w 1546225"/>
                <a:gd name="connsiteY57" fmla="*/ 479424 h 946150"/>
                <a:gd name="connsiteX58" fmla="*/ 1533525 w 1546225"/>
                <a:gd name="connsiteY58" fmla="*/ 485774 h 946150"/>
                <a:gd name="connsiteX59" fmla="*/ 1530350 w 1546225"/>
                <a:gd name="connsiteY59" fmla="*/ 495299 h 946150"/>
                <a:gd name="connsiteX60" fmla="*/ 1530350 w 1546225"/>
                <a:gd name="connsiteY60" fmla="*/ 520699 h 946150"/>
                <a:gd name="connsiteX61" fmla="*/ 1530350 w 1546225"/>
                <a:gd name="connsiteY61" fmla="*/ 527049 h 946150"/>
                <a:gd name="connsiteX62" fmla="*/ 1530350 w 1546225"/>
                <a:gd name="connsiteY62" fmla="*/ 546099 h 946150"/>
                <a:gd name="connsiteX63" fmla="*/ 1530350 w 1546225"/>
                <a:gd name="connsiteY63" fmla="*/ 552449 h 946150"/>
                <a:gd name="connsiteX64" fmla="*/ 1527175 w 1546225"/>
                <a:gd name="connsiteY64" fmla="*/ 565149 h 946150"/>
                <a:gd name="connsiteX65" fmla="*/ 1527175 w 1546225"/>
                <a:gd name="connsiteY65" fmla="*/ 606424 h 946150"/>
                <a:gd name="connsiteX66" fmla="*/ 1524000 w 1546225"/>
                <a:gd name="connsiteY66" fmla="*/ 615949 h 946150"/>
                <a:gd name="connsiteX67" fmla="*/ 1524000 w 1546225"/>
                <a:gd name="connsiteY67" fmla="*/ 622299 h 946150"/>
                <a:gd name="connsiteX68" fmla="*/ 1524000 w 1546225"/>
                <a:gd name="connsiteY68" fmla="*/ 628649 h 946150"/>
                <a:gd name="connsiteX69" fmla="*/ 1524000 w 1546225"/>
                <a:gd name="connsiteY69" fmla="*/ 634999 h 946150"/>
                <a:gd name="connsiteX70" fmla="*/ 1524000 w 1546225"/>
                <a:gd name="connsiteY70" fmla="*/ 641349 h 946150"/>
                <a:gd name="connsiteX71" fmla="*/ 1524000 w 1546225"/>
                <a:gd name="connsiteY71" fmla="*/ 676274 h 946150"/>
                <a:gd name="connsiteX72" fmla="*/ 1520825 w 1546225"/>
                <a:gd name="connsiteY72" fmla="*/ 685799 h 946150"/>
                <a:gd name="connsiteX73" fmla="*/ 1520825 w 1546225"/>
                <a:gd name="connsiteY73" fmla="*/ 692149 h 946150"/>
                <a:gd name="connsiteX74" fmla="*/ 1520825 w 1546225"/>
                <a:gd name="connsiteY74" fmla="*/ 695324 h 946150"/>
                <a:gd name="connsiteX75" fmla="*/ 1520825 w 1546225"/>
                <a:gd name="connsiteY75" fmla="*/ 711199 h 946150"/>
                <a:gd name="connsiteX76" fmla="*/ 1520825 w 1546225"/>
                <a:gd name="connsiteY76" fmla="*/ 714374 h 946150"/>
                <a:gd name="connsiteX77" fmla="*/ 1520825 w 1546225"/>
                <a:gd name="connsiteY77" fmla="*/ 717549 h 946150"/>
                <a:gd name="connsiteX78" fmla="*/ 1520825 w 1546225"/>
                <a:gd name="connsiteY78" fmla="*/ 733424 h 946150"/>
                <a:gd name="connsiteX79" fmla="*/ 1520825 w 1546225"/>
                <a:gd name="connsiteY79" fmla="*/ 736599 h 946150"/>
                <a:gd name="connsiteX80" fmla="*/ 1517650 w 1546225"/>
                <a:gd name="connsiteY80" fmla="*/ 739774 h 946150"/>
                <a:gd name="connsiteX81" fmla="*/ 1517650 w 1546225"/>
                <a:gd name="connsiteY81" fmla="*/ 749299 h 946150"/>
                <a:gd name="connsiteX82" fmla="*/ 1517650 w 1546225"/>
                <a:gd name="connsiteY82" fmla="*/ 761999 h 946150"/>
                <a:gd name="connsiteX83" fmla="*/ 1517650 w 1546225"/>
                <a:gd name="connsiteY83" fmla="*/ 784224 h 946150"/>
                <a:gd name="connsiteX84" fmla="*/ 1517650 w 1546225"/>
                <a:gd name="connsiteY84" fmla="*/ 787399 h 946150"/>
                <a:gd name="connsiteX85" fmla="*/ 1514475 w 1546225"/>
                <a:gd name="connsiteY85" fmla="*/ 857249 h 946150"/>
                <a:gd name="connsiteX86" fmla="*/ 1514475 w 1546225"/>
                <a:gd name="connsiteY86" fmla="*/ 879474 h 946150"/>
                <a:gd name="connsiteX87" fmla="*/ 1511300 w 1546225"/>
                <a:gd name="connsiteY87" fmla="*/ 888999 h 946150"/>
                <a:gd name="connsiteX88" fmla="*/ 1511300 w 1546225"/>
                <a:gd name="connsiteY88" fmla="*/ 901699 h 946150"/>
                <a:gd name="connsiteX89" fmla="*/ 1511300 w 1546225"/>
                <a:gd name="connsiteY89" fmla="*/ 914399 h 946150"/>
                <a:gd name="connsiteX90" fmla="*/ 1511300 w 1546225"/>
                <a:gd name="connsiteY90" fmla="*/ 930274 h 946150"/>
                <a:gd name="connsiteX91" fmla="*/ 1504950 w 1546225"/>
                <a:gd name="connsiteY91" fmla="*/ 930274 h 946150"/>
                <a:gd name="connsiteX92" fmla="*/ 1498600 w 1546225"/>
                <a:gd name="connsiteY92" fmla="*/ 930274 h 946150"/>
                <a:gd name="connsiteX93" fmla="*/ 1495425 w 1546225"/>
                <a:gd name="connsiteY93" fmla="*/ 930274 h 946150"/>
                <a:gd name="connsiteX94" fmla="*/ 1485900 w 1546225"/>
                <a:gd name="connsiteY94" fmla="*/ 930274 h 946150"/>
                <a:gd name="connsiteX95" fmla="*/ 1476375 w 1546225"/>
                <a:gd name="connsiteY95" fmla="*/ 927099 h 946150"/>
                <a:gd name="connsiteX96" fmla="*/ 1466850 w 1546225"/>
                <a:gd name="connsiteY96" fmla="*/ 927099 h 946150"/>
                <a:gd name="connsiteX97" fmla="*/ 1463675 w 1546225"/>
                <a:gd name="connsiteY97" fmla="*/ 927099 h 946150"/>
                <a:gd name="connsiteX98" fmla="*/ 1450975 w 1546225"/>
                <a:gd name="connsiteY98" fmla="*/ 927099 h 946150"/>
                <a:gd name="connsiteX99" fmla="*/ 1447800 w 1546225"/>
                <a:gd name="connsiteY99" fmla="*/ 927099 h 946150"/>
                <a:gd name="connsiteX100" fmla="*/ 1431925 w 1546225"/>
                <a:gd name="connsiteY100" fmla="*/ 927099 h 946150"/>
                <a:gd name="connsiteX101" fmla="*/ 1384300 w 1546225"/>
                <a:gd name="connsiteY101" fmla="*/ 923924 h 946150"/>
                <a:gd name="connsiteX102" fmla="*/ 1374778 w 1546225"/>
                <a:gd name="connsiteY102" fmla="*/ 920750 h 946150"/>
                <a:gd name="connsiteX103" fmla="*/ 1374775 w 1546225"/>
                <a:gd name="connsiteY103" fmla="*/ 920750 h 946150"/>
                <a:gd name="connsiteX104" fmla="*/ 1371600 w 1546225"/>
                <a:gd name="connsiteY104" fmla="*/ 920750 h 946150"/>
                <a:gd name="connsiteX105" fmla="*/ 1368425 w 1546225"/>
                <a:gd name="connsiteY105" fmla="*/ 920750 h 946150"/>
                <a:gd name="connsiteX106" fmla="*/ 1346200 w 1546225"/>
                <a:gd name="connsiteY106" fmla="*/ 920750 h 946150"/>
                <a:gd name="connsiteX107" fmla="*/ 1343025 w 1546225"/>
                <a:gd name="connsiteY107" fmla="*/ 920750 h 946150"/>
                <a:gd name="connsiteX108" fmla="*/ 1339850 w 1546225"/>
                <a:gd name="connsiteY108" fmla="*/ 920750 h 946150"/>
                <a:gd name="connsiteX109" fmla="*/ 1336675 w 1546225"/>
                <a:gd name="connsiteY109" fmla="*/ 920750 h 946150"/>
                <a:gd name="connsiteX110" fmla="*/ 1330325 w 1546225"/>
                <a:gd name="connsiteY110" fmla="*/ 917575 h 946150"/>
                <a:gd name="connsiteX111" fmla="*/ 1320800 w 1546225"/>
                <a:gd name="connsiteY111" fmla="*/ 917575 h 946150"/>
                <a:gd name="connsiteX112" fmla="*/ 1314450 w 1546225"/>
                <a:gd name="connsiteY112" fmla="*/ 917575 h 946150"/>
                <a:gd name="connsiteX113" fmla="*/ 1295400 w 1546225"/>
                <a:gd name="connsiteY113" fmla="*/ 917575 h 946150"/>
                <a:gd name="connsiteX114" fmla="*/ 1285875 w 1546225"/>
                <a:gd name="connsiteY114" fmla="*/ 917575 h 946150"/>
                <a:gd name="connsiteX115" fmla="*/ 1266825 w 1546225"/>
                <a:gd name="connsiteY115" fmla="*/ 914400 h 946150"/>
                <a:gd name="connsiteX116" fmla="*/ 1257300 w 1546225"/>
                <a:gd name="connsiteY116" fmla="*/ 914400 h 946150"/>
                <a:gd name="connsiteX117" fmla="*/ 1254125 w 1546225"/>
                <a:gd name="connsiteY117" fmla="*/ 914400 h 946150"/>
                <a:gd name="connsiteX118" fmla="*/ 1244600 w 1546225"/>
                <a:gd name="connsiteY118" fmla="*/ 914400 h 946150"/>
                <a:gd name="connsiteX119" fmla="*/ 1241425 w 1546225"/>
                <a:gd name="connsiteY119" fmla="*/ 914400 h 946150"/>
                <a:gd name="connsiteX120" fmla="*/ 1231900 w 1546225"/>
                <a:gd name="connsiteY120" fmla="*/ 914400 h 946150"/>
                <a:gd name="connsiteX121" fmla="*/ 1228725 w 1546225"/>
                <a:gd name="connsiteY121" fmla="*/ 914400 h 946150"/>
                <a:gd name="connsiteX122" fmla="*/ 1225550 w 1546225"/>
                <a:gd name="connsiteY122" fmla="*/ 914400 h 946150"/>
                <a:gd name="connsiteX123" fmla="*/ 1219200 w 1546225"/>
                <a:gd name="connsiteY123" fmla="*/ 914400 h 946150"/>
                <a:gd name="connsiteX124" fmla="*/ 1212850 w 1546225"/>
                <a:gd name="connsiteY124" fmla="*/ 911225 h 946150"/>
                <a:gd name="connsiteX125" fmla="*/ 1209675 w 1546225"/>
                <a:gd name="connsiteY125" fmla="*/ 911225 h 946150"/>
                <a:gd name="connsiteX126" fmla="*/ 1190625 w 1546225"/>
                <a:gd name="connsiteY126" fmla="*/ 911225 h 946150"/>
                <a:gd name="connsiteX127" fmla="*/ 1168400 w 1546225"/>
                <a:gd name="connsiteY127" fmla="*/ 908050 h 946150"/>
                <a:gd name="connsiteX128" fmla="*/ 1165225 w 1546225"/>
                <a:gd name="connsiteY128" fmla="*/ 908050 h 946150"/>
                <a:gd name="connsiteX129" fmla="*/ 1162050 w 1546225"/>
                <a:gd name="connsiteY129" fmla="*/ 908050 h 946150"/>
                <a:gd name="connsiteX130" fmla="*/ 1127125 w 1546225"/>
                <a:gd name="connsiteY130" fmla="*/ 904875 h 946150"/>
                <a:gd name="connsiteX131" fmla="*/ 1104900 w 1546225"/>
                <a:gd name="connsiteY131" fmla="*/ 904875 h 946150"/>
                <a:gd name="connsiteX132" fmla="*/ 1101725 w 1546225"/>
                <a:gd name="connsiteY132" fmla="*/ 901700 h 946150"/>
                <a:gd name="connsiteX133" fmla="*/ 1098550 w 1546225"/>
                <a:gd name="connsiteY133" fmla="*/ 901700 h 946150"/>
                <a:gd name="connsiteX134" fmla="*/ 1095375 w 1546225"/>
                <a:gd name="connsiteY134" fmla="*/ 901700 h 946150"/>
                <a:gd name="connsiteX135" fmla="*/ 1089025 w 1546225"/>
                <a:gd name="connsiteY135" fmla="*/ 901700 h 946150"/>
                <a:gd name="connsiteX136" fmla="*/ 1073150 w 1546225"/>
                <a:gd name="connsiteY136" fmla="*/ 898525 h 946150"/>
                <a:gd name="connsiteX137" fmla="*/ 1063625 w 1546225"/>
                <a:gd name="connsiteY137" fmla="*/ 898525 h 946150"/>
                <a:gd name="connsiteX138" fmla="*/ 1047750 w 1546225"/>
                <a:gd name="connsiteY138" fmla="*/ 898525 h 946150"/>
                <a:gd name="connsiteX139" fmla="*/ 1044575 w 1546225"/>
                <a:gd name="connsiteY139" fmla="*/ 898525 h 946150"/>
                <a:gd name="connsiteX140" fmla="*/ 1041400 w 1546225"/>
                <a:gd name="connsiteY140" fmla="*/ 898525 h 946150"/>
                <a:gd name="connsiteX141" fmla="*/ 1035050 w 1546225"/>
                <a:gd name="connsiteY141" fmla="*/ 895350 h 946150"/>
                <a:gd name="connsiteX142" fmla="*/ 1028700 w 1546225"/>
                <a:gd name="connsiteY142" fmla="*/ 895350 h 946150"/>
                <a:gd name="connsiteX143" fmla="*/ 1022350 w 1546225"/>
                <a:gd name="connsiteY143" fmla="*/ 895350 h 946150"/>
                <a:gd name="connsiteX144" fmla="*/ 1016000 w 1546225"/>
                <a:gd name="connsiteY144" fmla="*/ 895350 h 946150"/>
                <a:gd name="connsiteX145" fmla="*/ 1009650 w 1546225"/>
                <a:gd name="connsiteY145" fmla="*/ 895350 h 946150"/>
                <a:gd name="connsiteX146" fmla="*/ 1000125 w 1546225"/>
                <a:gd name="connsiteY146" fmla="*/ 895350 h 946150"/>
                <a:gd name="connsiteX147" fmla="*/ 996950 w 1546225"/>
                <a:gd name="connsiteY147" fmla="*/ 892175 h 946150"/>
                <a:gd name="connsiteX148" fmla="*/ 993775 w 1546225"/>
                <a:gd name="connsiteY148" fmla="*/ 892175 h 946150"/>
                <a:gd name="connsiteX149" fmla="*/ 990600 w 1546225"/>
                <a:gd name="connsiteY149" fmla="*/ 892175 h 946150"/>
                <a:gd name="connsiteX150" fmla="*/ 958850 w 1546225"/>
                <a:gd name="connsiteY150" fmla="*/ 889000 h 946150"/>
                <a:gd name="connsiteX151" fmla="*/ 955675 w 1546225"/>
                <a:gd name="connsiteY151" fmla="*/ 889000 h 946150"/>
                <a:gd name="connsiteX152" fmla="*/ 949325 w 1546225"/>
                <a:gd name="connsiteY152" fmla="*/ 889000 h 946150"/>
                <a:gd name="connsiteX153" fmla="*/ 942975 w 1546225"/>
                <a:gd name="connsiteY153" fmla="*/ 889000 h 946150"/>
                <a:gd name="connsiteX154" fmla="*/ 933450 w 1546225"/>
                <a:gd name="connsiteY154" fmla="*/ 885825 h 946150"/>
                <a:gd name="connsiteX155" fmla="*/ 904875 w 1546225"/>
                <a:gd name="connsiteY155" fmla="*/ 885825 h 946150"/>
                <a:gd name="connsiteX156" fmla="*/ 895350 w 1546225"/>
                <a:gd name="connsiteY156" fmla="*/ 882650 h 946150"/>
                <a:gd name="connsiteX157" fmla="*/ 892175 w 1546225"/>
                <a:gd name="connsiteY157" fmla="*/ 882650 h 946150"/>
                <a:gd name="connsiteX158" fmla="*/ 885825 w 1546225"/>
                <a:gd name="connsiteY158" fmla="*/ 882650 h 946150"/>
                <a:gd name="connsiteX159" fmla="*/ 882650 w 1546225"/>
                <a:gd name="connsiteY159" fmla="*/ 882650 h 946150"/>
                <a:gd name="connsiteX160" fmla="*/ 873125 w 1546225"/>
                <a:gd name="connsiteY160" fmla="*/ 882650 h 946150"/>
                <a:gd name="connsiteX161" fmla="*/ 863600 w 1546225"/>
                <a:gd name="connsiteY161" fmla="*/ 879475 h 946150"/>
                <a:gd name="connsiteX162" fmla="*/ 841375 w 1546225"/>
                <a:gd name="connsiteY162" fmla="*/ 879475 h 946150"/>
                <a:gd name="connsiteX163" fmla="*/ 835025 w 1546225"/>
                <a:gd name="connsiteY163" fmla="*/ 876300 h 946150"/>
                <a:gd name="connsiteX164" fmla="*/ 831850 w 1546225"/>
                <a:gd name="connsiteY164" fmla="*/ 876300 h 946150"/>
                <a:gd name="connsiteX165" fmla="*/ 828675 w 1546225"/>
                <a:gd name="connsiteY165" fmla="*/ 876300 h 946150"/>
                <a:gd name="connsiteX166" fmla="*/ 815975 w 1546225"/>
                <a:gd name="connsiteY166" fmla="*/ 876300 h 946150"/>
                <a:gd name="connsiteX167" fmla="*/ 790575 w 1546225"/>
                <a:gd name="connsiteY167" fmla="*/ 873125 h 946150"/>
                <a:gd name="connsiteX168" fmla="*/ 787400 w 1546225"/>
                <a:gd name="connsiteY168" fmla="*/ 869950 h 946150"/>
                <a:gd name="connsiteX169" fmla="*/ 784225 w 1546225"/>
                <a:gd name="connsiteY169" fmla="*/ 873125 h 946150"/>
                <a:gd name="connsiteX170" fmla="*/ 771525 w 1546225"/>
                <a:gd name="connsiteY170" fmla="*/ 869950 h 946150"/>
                <a:gd name="connsiteX171" fmla="*/ 765175 w 1546225"/>
                <a:gd name="connsiteY171" fmla="*/ 869950 h 946150"/>
                <a:gd name="connsiteX172" fmla="*/ 758825 w 1546225"/>
                <a:gd name="connsiteY172" fmla="*/ 869950 h 946150"/>
                <a:gd name="connsiteX173" fmla="*/ 739775 w 1546225"/>
                <a:gd name="connsiteY173" fmla="*/ 866775 h 946150"/>
                <a:gd name="connsiteX174" fmla="*/ 736600 w 1546225"/>
                <a:gd name="connsiteY174" fmla="*/ 866775 h 946150"/>
                <a:gd name="connsiteX175" fmla="*/ 723900 w 1546225"/>
                <a:gd name="connsiteY175" fmla="*/ 866775 h 946150"/>
                <a:gd name="connsiteX176" fmla="*/ 720725 w 1546225"/>
                <a:gd name="connsiteY176" fmla="*/ 863600 h 946150"/>
                <a:gd name="connsiteX177" fmla="*/ 695325 w 1546225"/>
                <a:gd name="connsiteY177" fmla="*/ 860425 h 946150"/>
                <a:gd name="connsiteX178" fmla="*/ 679450 w 1546225"/>
                <a:gd name="connsiteY178" fmla="*/ 860425 h 946150"/>
                <a:gd name="connsiteX179" fmla="*/ 641350 w 1546225"/>
                <a:gd name="connsiteY179" fmla="*/ 857250 h 946150"/>
                <a:gd name="connsiteX180" fmla="*/ 625475 w 1546225"/>
                <a:gd name="connsiteY180" fmla="*/ 857250 h 946150"/>
                <a:gd name="connsiteX181" fmla="*/ 612775 w 1546225"/>
                <a:gd name="connsiteY181" fmla="*/ 854075 h 946150"/>
                <a:gd name="connsiteX182" fmla="*/ 609600 w 1546225"/>
                <a:gd name="connsiteY182" fmla="*/ 854075 h 946150"/>
                <a:gd name="connsiteX183" fmla="*/ 587375 w 1546225"/>
                <a:gd name="connsiteY183" fmla="*/ 850900 h 946150"/>
                <a:gd name="connsiteX184" fmla="*/ 568325 w 1546225"/>
                <a:gd name="connsiteY184" fmla="*/ 847725 h 946150"/>
                <a:gd name="connsiteX185" fmla="*/ 565150 w 1546225"/>
                <a:gd name="connsiteY185" fmla="*/ 847725 h 946150"/>
                <a:gd name="connsiteX186" fmla="*/ 565150 w 1546225"/>
                <a:gd name="connsiteY186" fmla="*/ 857250 h 946150"/>
                <a:gd name="connsiteX187" fmla="*/ 565150 w 1546225"/>
                <a:gd name="connsiteY187" fmla="*/ 860425 h 946150"/>
                <a:gd name="connsiteX188" fmla="*/ 561975 w 1546225"/>
                <a:gd name="connsiteY188" fmla="*/ 869950 h 946150"/>
                <a:gd name="connsiteX189" fmla="*/ 565150 w 1546225"/>
                <a:gd name="connsiteY189" fmla="*/ 873125 h 946150"/>
                <a:gd name="connsiteX190" fmla="*/ 561975 w 1546225"/>
                <a:gd name="connsiteY190" fmla="*/ 889000 h 946150"/>
                <a:gd name="connsiteX191" fmla="*/ 561975 w 1546225"/>
                <a:gd name="connsiteY191" fmla="*/ 895350 h 946150"/>
                <a:gd name="connsiteX192" fmla="*/ 561975 w 1546225"/>
                <a:gd name="connsiteY192" fmla="*/ 898525 h 946150"/>
                <a:gd name="connsiteX193" fmla="*/ 558800 w 1546225"/>
                <a:gd name="connsiteY193" fmla="*/ 908050 h 946150"/>
                <a:gd name="connsiteX194" fmla="*/ 558800 w 1546225"/>
                <a:gd name="connsiteY194" fmla="*/ 911225 h 946150"/>
                <a:gd name="connsiteX195" fmla="*/ 558800 w 1546225"/>
                <a:gd name="connsiteY195" fmla="*/ 917575 h 946150"/>
                <a:gd name="connsiteX196" fmla="*/ 558800 w 1546225"/>
                <a:gd name="connsiteY196" fmla="*/ 920750 h 946150"/>
                <a:gd name="connsiteX197" fmla="*/ 555625 w 1546225"/>
                <a:gd name="connsiteY197" fmla="*/ 930275 h 946150"/>
                <a:gd name="connsiteX198" fmla="*/ 555625 w 1546225"/>
                <a:gd name="connsiteY198" fmla="*/ 946150 h 946150"/>
                <a:gd name="connsiteX199" fmla="*/ 552450 w 1546225"/>
                <a:gd name="connsiteY199" fmla="*/ 946150 h 946150"/>
                <a:gd name="connsiteX200" fmla="*/ 549275 w 1546225"/>
                <a:gd name="connsiteY200" fmla="*/ 946150 h 946150"/>
                <a:gd name="connsiteX201" fmla="*/ 549275 w 1546225"/>
                <a:gd name="connsiteY201" fmla="*/ 942975 h 946150"/>
                <a:gd name="connsiteX202" fmla="*/ 546100 w 1546225"/>
                <a:gd name="connsiteY202" fmla="*/ 942975 h 946150"/>
                <a:gd name="connsiteX203" fmla="*/ 546100 w 1546225"/>
                <a:gd name="connsiteY203" fmla="*/ 939800 h 946150"/>
                <a:gd name="connsiteX204" fmla="*/ 542925 w 1546225"/>
                <a:gd name="connsiteY204" fmla="*/ 936625 h 946150"/>
                <a:gd name="connsiteX205" fmla="*/ 542925 w 1546225"/>
                <a:gd name="connsiteY205" fmla="*/ 933450 h 946150"/>
                <a:gd name="connsiteX206" fmla="*/ 536575 w 1546225"/>
                <a:gd name="connsiteY206" fmla="*/ 923925 h 946150"/>
                <a:gd name="connsiteX207" fmla="*/ 533400 w 1546225"/>
                <a:gd name="connsiteY207" fmla="*/ 917575 h 946150"/>
                <a:gd name="connsiteX208" fmla="*/ 536575 w 1546225"/>
                <a:gd name="connsiteY208" fmla="*/ 917575 h 946150"/>
                <a:gd name="connsiteX209" fmla="*/ 536575 w 1546225"/>
                <a:gd name="connsiteY209" fmla="*/ 914400 h 946150"/>
                <a:gd name="connsiteX210" fmla="*/ 530225 w 1546225"/>
                <a:gd name="connsiteY210" fmla="*/ 904875 h 946150"/>
                <a:gd name="connsiteX211" fmla="*/ 523875 w 1546225"/>
                <a:gd name="connsiteY211" fmla="*/ 895350 h 946150"/>
                <a:gd name="connsiteX212" fmla="*/ 520700 w 1546225"/>
                <a:gd name="connsiteY212" fmla="*/ 895350 h 946150"/>
                <a:gd name="connsiteX213" fmla="*/ 520700 w 1546225"/>
                <a:gd name="connsiteY213" fmla="*/ 892175 h 946150"/>
                <a:gd name="connsiteX214" fmla="*/ 517525 w 1546225"/>
                <a:gd name="connsiteY214" fmla="*/ 889000 h 946150"/>
                <a:gd name="connsiteX215" fmla="*/ 511175 w 1546225"/>
                <a:gd name="connsiteY215" fmla="*/ 892175 h 946150"/>
                <a:gd name="connsiteX216" fmla="*/ 504825 w 1546225"/>
                <a:gd name="connsiteY216" fmla="*/ 895350 h 946150"/>
                <a:gd name="connsiteX217" fmla="*/ 501650 w 1546225"/>
                <a:gd name="connsiteY217" fmla="*/ 895350 h 946150"/>
                <a:gd name="connsiteX218" fmla="*/ 495300 w 1546225"/>
                <a:gd name="connsiteY218" fmla="*/ 904875 h 946150"/>
                <a:gd name="connsiteX219" fmla="*/ 495300 w 1546225"/>
                <a:gd name="connsiteY219" fmla="*/ 914400 h 946150"/>
                <a:gd name="connsiteX220" fmla="*/ 495300 w 1546225"/>
                <a:gd name="connsiteY220" fmla="*/ 917575 h 946150"/>
                <a:gd name="connsiteX221" fmla="*/ 492125 w 1546225"/>
                <a:gd name="connsiteY221" fmla="*/ 923925 h 946150"/>
                <a:gd name="connsiteX222" fmla="*/ 488950 w 1546225"/>
                <a:gd name="connsiteY222" fmla="*/ 923925 h 946150"/>
                <a:gd name="connsiteX223" fmla="*/ 485775 w 1546225"/>
                <a:gd name="connsiteY223" fmla="*/ 920750 h 946150"/>
                <a:gd name="connsiteX224" fmla="*/ 479425 w 1546225"/>
                <a:gd name="connsiteY224" fmla="*/ 920750 h 946150"/>
                <a:gd name="connsiteX225" fmla="*/ 476250 w 1546225"/>
                <a:gd name="connsiteY225" fmla="*/ 920750 h 946150"/>
                <a:gd name="connsiteX226" fmla="*/ 473075 w 1546225"/>
                <a:gd name="connsiteY226" fmla="*/ 920750 h 946150"/>
                <a:gd name="connsiteX227" fmla="*/ 469900 w 1546225"/>
                <a:gd name="connsiteY227" fmla="*/ 920750 h 946150"/>
                <a:gd name="connsiteX228" fmla="*/ 463550 w 1546225"/>
                <a:gd name="connsiteY228" fmla="*/ 920750 h 946150"/>
                <a:gd name="connsiteX229" fmla="*/ 454025 w 1546225"/>
                <a:gd name="connsiteY229" fmla="*/ 927100 h 946150"/>
                <a:gd name="connsiteX230" fmla="*/ 450850 w 1546225"/>
                <a:gd name="connsiteY230" fmla="*/ 927100 h 946150"/>
                <a:gd name="connsiteX231" fmla="*/ 450850 w 1546225"/>
                <a:gd name="connsiteY231" fmla="*/ 923925 h 946150"/>
                <a:gd name="connsiteX232" fmla="*/ 447675 w 1546225"/>
                <a:gd name="connsiteY232" fmla="*/ 917575 h 946150"/>
                <a:gd name="connsiteX233" fmla="*/ 447675 w 1546225"/>
                <a:gd name="connsiteY233" fmla="*/ 914400 h 946150"/>
                <a:gd name="connsiteX234" fmla="*/ 438150 w 1546225"/>
                <a:gd name="connsiteY234" fmla="*/ 917575 h 946150"/>
                <a:gd name="connsiteX235" fmla="*/ 434975 w 1546225"/>
                <a:gd name="connsiteY235" fmla="*/ 914400 h 946150"/>
                <a:gd name="connsiteX236" fmla="*/ 434975 w 1546225"/>
                <a:gd name="connsiteY236" fmla="*/ 917575 h 946150"/>
                <a:gd name="connsiteX237" fmla="*/ 419100 w 1546225"/>
                <a:gd name="connsiteY237" fmla="*/ 917575 h 946150"/>
                <a:gd name="connsiteX238" fmla="*/ 403225 w 1546225"/>
                <a:gd name="connsiteY238" fmla="*/ 914400 h 946150"/>
                <a:gd name="connsiteX239" fmla="*/ 400050 w 1546225"/>
                <a:gd name="connsiteY239" fmla="*/ 914400 h 946150"/>
                <a:gd name="connsiteX240" fmla="*/ 396875 w 1546225"/>
                <a:gd name="connsiteY240" fmla="*/ 911225 h 946150"/>
                <a:gd name="connsiteX241" fmla="*/ 396875 w 1546225"/>
                <a:gd name="connsiteY241" fmla="*/ 908050 h 946150"/>
                <a:gd name="connsiteX242" fmla="*/ 393700 w 1546225"/>
                <a:gd name="connsiteY242" fmla="*/ 908050 h 946150"/>
                <a:gd name="connsiteX243" fmla="*/ 390525 w 1546225"/>
                <a:gd name="connsiteY243" fmla="*/ 908050 h 946150"/>
                <a:gd name="connsiteX244" fmla="*/ 381000 w 1546225"/>
                <a:gd name="connsiteY244" fmla="*/ 911225 h 946150"/>
                <a:gd name="connsiteX245" fmla="*/ 381000 w 1546225"/>
                <a:gd name="connsiteY245" fmla="*/ 914400 h 946150"/>
                <a:gd name="connsiteX246" fmla="*/ 381000 w 1546225"/>
                <a:gd name="connsiteY246" fmla="*/ 917575 h 946150"/>
                <a:gd name="connsiteX247" fmla="*/ 377825 w 1546225"/>
                <a:gd name="connsiteY247" fmla="*/ 920750 h 946150"/>
                <a:gd name="connsiteX248" fmla="*/ 377825 w 1546225"/>
                <a:gd name="connsiteY248" fmla="*/ 923925 h 946150"/>
                <a:gd name="connsiteX249" fmla="*/ 374650 w 1546225"/>
                <a:gd name="connsiteY249" fmla="*/ 927100 h 946150"/>
                <a:gd name="connsiteX250" fmla="*/ 371475 w 1546225"/>
                <a:gd name="connsiteY250" fmla="*/ 927100 h 946150"/>
                <a:gd name="connsiteX251" fmla="*/ 365125 w 1546225"/>
                <a:gd name="connsiteY251" fmla="*/ 920750 h 946150"/>
                <a:gd name="connsiteX252" fmla="*/ 361950 w 1546225"/>
                <a:gd name="connsiteY252" fmla="*/ 920750 h 946150"/>
                <a:gd name="connsiteX253" fmla="*/ 352425 w 1546225"/>
                <a:gd name="connsiteY253" fmla="*/ 917575 h 946150"/>
                <a:gd name="connsiteX254" fmla="*/ 349250 w 1546225"/>
                <a:gd name="connsiteY254" fmla="*/ 917575 h 946150"/>
                <a:gd name="connsiteX255" fmla="*/ 346075 w 1546225"/>
                <a:gd name="connsiteY255" fmla="*/ 917575 h 946150"/>
                <a:gd name="connsiteX256" fmla="*/ 330200 w 1546225"/>
                <a:gd name="connsiteY256" fmla="*/ 911225 h 946150"/>
                <a:gd name="connsiteX257" fmla="*/ 323850 w 1546225"/>
                <a:gd name="connsiteY257" fmla="*/ 914400 h 946150"/>
                <a:gd name="connsiteX258" fmla="*/ 314325 w 1546225"/>
                <a:gd name="connsiteY258" fmla="*/ 920750 h 946150"/>
                <a:gd name="connsiteX259" fmla="*/ 314325 w 1546225"/>
                <a:gd name="connsiteY259" fmla="*/ 923925 h 946150"/>
                <a:gd name="connsiteX260" fmla="*/ 314325 w 1546225"/>
                <a:gd name="connsiteY260" fmla="*/ 927100 h 946150"/>
                <a:gd name="connsiteX261" fmla="*/ 314325 w 1546225"/>
                <a:gd name="connsiteY261" fmla="*/ 930275 h 946150"/>
                <a:gd name="connsiteX262" fmla="*/ 314325 w 1546225"/>
                <a:gd name="connsiteY262" fmla="*/ 933450 h 946150"/>
                <a:gd name="connsiteX263" fmla="*/ 311150 w 1546225"/>
                <a:gd name="connsiteY263" fmla="*/ 933450 h 946150"/>
                <a:gd name="connsiteX264" fmla="*/ 311150 w 1546225"/>
                <a:gd name="connsiteY264" fmla="*/ 936625 h 946150"/>
                <a:gd name="connsiteX265" fmla="*/ 307975 w 1546225"/>
                <a:gd name="connsiteY265" fmla="*/ 936625 h 946150"/>
                <a:gd name="connsiteX266" fmla="*/ 295275 w 1546225"/>
                <a:gd name="connsiteY266" fmla="*/ 920750 h 946150"/>
                <a:gd name="connsiteX267" fmla="*/ 295275 w 1546225"/>
                <a:gd name="connsiteY267" fmla="*/ 917575 h 946150"/>
                <a:gd name="connsiteX268" fmla="*/ 292100 w 1546225"/>
                <a:gd name="connsiteY268" fmla="*/ 917575 h 946150"/>
                <a:gd name="connsiteX269" fmla="*/ 292100 w 1546225"/>
                <a:gd name="connsiteY269" fmla="*/ 914400 h 946150"/>
                <a:gd name="connsiteX270" fmla="*/ 288925 w 1546225"/>
                <a:gd name="connsiteY270" fmla="*/ 908050 h 946150"/>
                <a:gd name="connsiteX271" fmla="*/ 288925 w 1546225"/>
                <a:gd name="connsiteY271" fmla="*/ 904875 h 946150"/>
                <a:gd name="connsiteX272" fmla="*/ 292100 w 1546225"/>
                <a:gd name="connsiteY272" fmla="*/ 904875 h 946150"/>
                <a:gd name="connsiteX273" fmla="*/ 292100 w 1546225"/>
                <a:gd name="connsiteY273" fmla="*/ 901700 h 946150"/>
                <a:gd name="connsiteX274" fmla="*/ 292100 w 1546225"/>
                <a:gd name="connsiteY274" fmla="*/ 898525 h 946150"/>
                <a:gd name="connsiteX275" fmla="*/ 288925 w 1546225"/>
                <a:gd name="connsiteY275" fmla="*/ 895350 h 946150"/>
                <a:gd name="connsiteX276" fmla="*/ 282575 w 1546225"/>
                <a:gd name="connsiteY276" fmla="*/ 885825 h 946150"/>
                <a:gd name="connsiteX277" fmla="*/ 285750 w 1546225"/>
                <a:gd name="connsiteY277" fmla="*/ 882650 h 946150"/>
                <a:gd name="connsiteX278" fmla="*/ 288925 w 1546225"/>
                <a:gd name="connsiteY278" fmla="*/ 882650 h 946150"/>
                <a:gd name="connsiteX279" fmla="*/ 288925 w 1546225"/>
                <a:gd name="connsiteY279" fmla="*/ 879475 h 946150"/>
                <a:gd name="connsiteX280" fmla="*/ 288925 w 1546225"/>
                <a:gd name="connsiteY280" fmla="*/ 873125 h 946150"/>
                <a:gd name="connsiteX281" fmla="*/ 282575 w 1546225"/>
                <a:gd name="connsiteY281" fmla="*/ 860425 h 946150"/>
                <a:gd name="connsiteX282" fmla="*/ 282575 w 1546225"/>
                <a:gd name="connsiteY282" fmla="*/ 857250 h 946150"/>
                <a:gd name="connsiteX283" fmla="*/ 282575 w 1546225"/>
                <a:gd name="connsiteY283" fmla="*/ 854075 h 946150"/>
                <a:gd name="connsiteX284" fmla="*/ 282575 w 1546225"/>
                <a:gd name="connsiteY284" fmla="*/ 850900 h 946150"/>
                <a:gd name="connsiteX285" fmla="*/ 276225 w 1546225"/>
                <a:gd name="connsiteY285" fmla="*/ 844550 h 946150"/>
                <a:gd name="connsiteX286" fmla="*/ 273050 w 1546225"/>
                <a:gd name="connsiteY286" fmla="*/ 844550 h 946150"/>
                <a:gd name="connsiteX287" fmla="*/ 269875 w 1546225"/>
                <a:gd name="connsiteY287" fmla="*/ 841375 h 946150"/>
                <a:gd name="connsiteX288" fmla="*/ 266700 w 1546225"/>
                <a:gd name="connsiteY288" fmla="*/ 841375 h 946150"/>
                <a:gd name="connsiteX289" fmla="*/ 254000 w 1546225"/>
                <a:gd name="connsiteY289" fmla="*/ 841375 h 946150"/>
                <a:gd name="connsiteX290" fmla="*/ 244475 w 1546225"/>
                <a:gd name="connsiteY290" fmla="*/ 835025 h 946150"/>
                <a:gd name="connsiteX291" fmla="*/ 241300 w 1546225"/>
                <a:gd name="connsiteY291" fmla="*/ 828675 h 946150"/>
                <a:gd name="connsiteX292" fmla="*/ 238125 w 1546225"/>
                <a:gd name="connsiteY292" fmla="*/ 822325 h 946150"/>
                <a:gd name="connsiteX293" fmla="*/ 241300 w 1546225"/>
                <a:gd name="connsiteY293" fmla="*/ 819150 h 946150"/>
                <a:gd name="connsiteX294" fmla="*/ 238125 w 1546225"/>
                <a:gd name="connsiteY294" fmla="*/ 815975 h 946150"/>
                <a:gd name="connsiteX295" fmla="*/ 238125 w 1546225"/>
                <a:gd name="connsiteY295" fmla="*/ 812800 h 946150"/>
                <a:gd name="connsiteX296" fmla="*/ 241300 w 1546225"/>
                <a:gd name="connsiteY296" fmla="*/ 812800 h 946150"/>
                <a:gd name="connsiteX297" fmla="*/ 244475 w 1546225"/>
                <a:gd name="connsiteY297" fmla="*/ 809625 h 946150"/>
                <a:gd name="connsiteX298" fmla="*/ 247650 w 1546225"/>
                <a:gd name="connsiteY298" fmla="*/ 803275 h 946150"/>
                <a:gd name="connsiteX299" fmla="*/ 247650 w 1546225"/>
                <a:gd name="connsiteY299" fmla="*/ 800100 h 946150"/>
                <a:gd name="connsiteX300" fmla="*/ 247650 w 1546225"/>
                <a:gd name="connsiteY300" fmla="*/ 793750 h 946150"/>
                <a:gd name="connsiteX301" fmla="*/ 247650 w 1546225"/>
                <a:gd name="connsiteY301" fmla="*/ 790575 h 946150"/>
                <a:gd name="connsiteX302" fmla="*/ 244475 w 1546225"/>
                <a:gd name="connsiteY302" fmla="*/ 790575 h 946150"/>
                <a:gd name="connsiteX303" fmla="*/ 238125 w 1546225"/>
                <a:gd name="connsiteY303" fmla="*/ 781050 h 946150"/>
                <a:gd name="connsiteX304" fmla="*/ 234950 w 1546225"/>
                <a:gd name="connsiteY304" fmla="*/ 781050 h 946150"/>
                <a:gd name="connsiteX305" fmla="*/ 234950 w 1546225"/>
                <a:gd name="connsiteY305" fmla="*/ 777875 h 946150"/>
                <a:gd name="connsiteX306" fmla="*/ 231775 w 1546225"/>
                <a:gd name="connsiteY306" fmla="*/ 777875 h 946150"/>
                <a:gd name="connsiteX307" fmla="*/ 231775 w 1546225"/>
                <a:gd name="connsiteY307" fmla="*/ 771525 h 946150"/>
                <a:gd name="connsiteX308" fmla="*/ 231775 w 1546225"/>
                <a:gd name="connsiteY308" fmla="*/ 768350 h 946150"/>
                <a:gd name="connsiteX309" fmla="*/ 231775 w 1546225"/>
                <a:gd name="connsiteY309" fmla="*/ 765175 h 946150"/>
                <a:gd name="connsiteX310" fmla="*/ 225425 w 1546225"/>
                <a:gd name="connsiteY310" fmla="*/ 752475 h 946150"/>
                <a:gd name="connsiteX311" fmla="*/ 222250 w 1546225"/>
                <a:gd name="connsiteY311" fmla="*/ 746125 h 946150"/>
                <a:gd name="connsiteX312" fmla="*/ 222250 w 1546225"/>
                <a:gd name="connsiteY312" fmla="*/ 742950 h 946150"/>
                <a:gd name="connsiteX313" fmla="*/ 219075 w 1546225"/>
                <a:gd name="connsiteY313" fmla="*/ 739775 h 946150"/>
                <a:gd name="connsiteX314" fmla="*/ 219075 w 1546225"/>
                <a:gd name="connsiteY314" fmla="*/ 736600 h 946150"/>
                <a:gd name="connsiteX315" fmla="*/ 215900 w 1546225"/>
                <a:gd name="connsiteY315" fmla="*/ 730250 h 946150"/>
                <a:gd name="connsiteX316" fmla="*/ 219075 w 1546225"/>
                <a:gd name="connsiteY316" fmla="*/ 720725 h 946150"/>
                <a:gd name="connsiteX317" fmla="*/ 215900 w 1546225"/>
                <a:gd name="connsiteY317" fmla="*/ 711200 h 946150"/>
                <a:gd name="connsiteX318" fmla="*/ 215900 w 1546225"/>
                <a:gd name="connsiteY318" fmla="*/ 708025 h 946150"/>
                <a:gd name="connsiteX319" fmla="*/ 219075 w 1546225"/>
                <a:gd name="connsiteY319" fmla="*/ 704850 h 946150"/>
                <a:gd name="connsiteX320" fmla="*/ 219075 w 1546225"/>
                <a:gd name="connsiteY320" fmla="*/ 698500 h 946150"/>
                <a:gd name="connsiteX321" fmla="*/ 215900 w 1546225"/>
                <a:gd name="connsiteY321" fmla="*/ 698500 h 946150"/>
                <a:gd name="connsiteX322" fmla="*/ 209550 w 1546225"/>
                <a:gd name="connsiteY322" fmla="*/ 698500 h 946150"/>
                <a:gd name="connsiteX323" fmla="*/ 209550 w 1546225"/>
                <a:gd name="connsiteY323" fmla="*/ 695325 h 946150"/>
                <a:gd name="connsiteX324" fmla="*/ 212725 w 1546225"/>
                <a:gd name="connsiteY324" fmla="*/ 688975 h 946150"/>
                <a:gd name="connsiteX325" fmla="*/ 215900 w 1546225"/>
                <a:gd name="connsiteY325" fmla="*/ 685800 h 946150"/>
                <a:gd name="connsiteX326" fmla="*/ 215900 w 1546225"/>
                <a:gd name="connsiteY326" fmla="*/ 682625 h 946150"/>
                <a:gd name="connsiteX327" fmla="*/ 215900 w 1546225"/>
                <a:gd name="connsiteY327" fmla="*/ 679450 h 946150"/>
                <a:gd name="connsiteX328" fmla="*/ 209550 w 1546225"/>
                <a:gd name="connsiteY328" fmla="*/ 676275 h 946150"/>
                <a:gd name="connsiteX329" fmla="*/ 206375 w 1546225"/>
                <a:gd name="connsiteY329" fmla="*/ 676275 h 946150"/>
                <a:gd name="connsiteX330" fmla="*/ 203200 w 1546225"/>
                <a:gd name="connsiteY330" fmla="*/ 676275 h 946150"/>
                <a:gd name="connsiteX331" fmla="*/ 203200 w 1546225"/>
                <a:gd name="connsiteY331" fmla="*/ 666750 h 946150"/>
                <a:gd name="connsiteX332" fmla="*/ 200025 w 1546225"/>
                <a:gd name="connsiteY332" fmla="*/ 660400 h 946150"/>
                <a:gd name="connsiteX333" fmla="*/ 200025 w 1546225"/>
                <a:gd name="connsiteY333" fmla="*/ 663575 h 946150"/>
                <a:gd name="connsiteX334" fmla="*/ 196850 w 1546225"/>
                <a:gd name="connsiteY334" fmla="*/ 660400 h 946150"/>
                <a:gd name="connsiteX335" fmla="*/ 190500 w 1546225"/>
                <a:gd name="connsiteY335" fmla="*/ 666750 h 946150"/>
                <a:gd name="connsiteX336" fmla="*/ 187325 w 1546225"/>
                <a:gd name="connsiteY336" fmla="*/ 669925 h 946150"/>
                <a:gd name="connsiteX337" fmla="*/ 171450 w 1546225"/>
                <a:gd name="connsiteY337" fmla="*/ 685800 h 946150"/>
                <a:gd name="connsiteX338" fmla="*/ 168275 w 1546225"/>
                <a:gd name="connsiteY338" fmla="*/ 685800 h 946150"/>
                <a:gd name="connsiteX339" fmla="*/ 165100 w 1546225"/>
                <a:gd name="connsiteY339" fmla="*/ 682625 h 946150"/>
                <a:gd name="connsiteX340" fmla="*/ 158750 w 1546225"/>
                <a:gd name="connsiteY340" fmla="*/ 685800 h 946150"/>
                <a:gd name="connsiteX341" fmla="*/ 155575 w 1546225"/>
                <a:gd name="connsiteY341" fmla="*/ 685800 h 946150"/>
                <a:gd name="connsiteX342" fmla="*/ 155575 w 1546225"/>
                <a:gd name="connsiteY342" fmla="*/ 688975 h 946150"/>
                <a:gd name="connsiteX343" fmla="*/ 152400 w 1546225"/>
                <a:gd name="connsiteY343" fmla="*/ 692150 h 946150"/>
                <a:gd name="connsiteX344" fmla="*/ 152400 w 1546225"/>
                <a:gd name="connsiteY344" fmla="*/ 695325 h 946150"/>
                <a:gd name="connsiteX345" fmla="*/ 149225 w 1546225"/>
                <a:gd name="connsiteY345" fmla="*/ 695325 h 946150"/>
                <a:gd name="connsiteX346" fmla="*/ 142875 w 1546225"/>
                <a:gd name="connsiteY346" fmla="*/ 698500 h 946150"/>
                <a:gd name="connsiteX347" fmla="*/ 139700 w 1546225"/>
                <a:gd name="connsiteY347" fmla="*/ 698500 h 946150"/>
                <a:gd name="connsiteX348" fmla="*/ 139700 w 1546225"/>
                <a:gd name="connsiteY348" fmla="*/ 695325 h 946150"/>
                <a:gd name="connsiteX349" fmla="*/ 139700 w 1546225"/>
                <a:gd name="connsiteY349" fmla="*/ 692150 h 946150"/>
                <a:gd name="connsiteX350" fmla="*/ 130175 w 1546225"/>
                <a:gd name="connsiteY350" fmla="*/ 676275 h 946150"/>
                <a:gd name="connsiteX351" fmla="*/ 127000 w 1546225"/>
                <a:gd name="connsiteY351" fmla="*/ 676275 h 946150"/>
                <a:gd name="connsiteX352" fmla="*/ 120650 w 1546225"/>
                <a:gd name="connsiteY352" fmla="*/ 673100 h 946150"/>
                <a:gd name="connsiteX353" fmla="*/ 114300 w 1546225"/>
                <a:gd name="connsiteY353" fmla="*/ 676275 h 946150"/>
                <a:gd name="connsiteX354" fmla="*/ 114300 w 1546225"/>
                <a:gd name="connsiteY354" fmla="*/ 673100 h 946150"/>
                <a:gd name="connsiteX355" fmla="*/ 117475 w 1546225"/>
                <a:gd name="connsiteY355" fmla="*/ 673100 h 946150"/>
                <a:gd name="connsiteX356" fmla="*/ 123825 w 1546225"/>
                <a:gd name="connsiteY356" fmla="*/ 657225 h 946150"/>
                <a:gd name="connsiteX357" fmla="*/ 127000 w 1546225"/>
                <a:gd name="connsiteY357" fmla="*/ 657225 h 946150"/>
                <a:gd name="connsiteX358" fmla="*/ 127000 w 1546225"/>
                <a:gd name="connsiteY358" fmla="*/ 654050 h 946150"/>
                <a:gd name="connsiteX359" fmla="*/ 127000 w 1546225"/>
                <a:gd name="connsiteY359" fmla="*/ 647700 h 946150"/>
                <a:gd name="connsiteX360" fmla="*/ 127000 w 1546225"/>
                <a:gd name="connsiteY360" fmla="*/ 644525 h 946150"/>
                <a:gd name="connsiteX361" fmla="*/ 123825 w 1546225"/>
                <a:gd name="connsiteY361" fmla="*/ 641350 h 946150"/>
                <a:gd name="connsiteX362" fmla="*/ 120650 w 1546225"/>
                <a:gd name="connsiteY362" fmla="*/ 635000 h 946150"/>
                <a:gd name="connsiteX363" fmla="*/ 120650 w 1546225"/>
                <a:gd name="connsiteY363" fmla="*/ 631825 h 946150"/>
                <a:gd name="connsiteX364" fmla="*/ 130175 w 1546225"/>
                <a:gd name="connsiteY364" fmla="*/ 622300 h 946150"/>
                <a:gd name="connsiteX365" fmla="*/ 133350 w 1546225"/>
                <a:gd name="connsiteY365" fmla="*/ 622300 h 946150"/>
                <a:gd name="connsiteX366" fmla="*/ 139700 w 1546225"/>
                <a:gd name="connsiteY366" fmla="*/ 619125 h 946150"/>
                <a:gd name="connsiteX367" fmla="*/ 146050 w 1546225"/>
                <a:gd name="connsiteY367" fmla="*/ 612775 h 946150"/>
                <a:gd name="connsiteX368" fmla="*/ 149225 w 1546225"/>
                <a:gd name="connsiteY368" fmla="*/ 603250 h 946150"/>
                <a:gd name="connsiteX369" fmla="*/ 149225 w 1546225"/>
                <a:gd name="connsiteY369" fmla="*/ 600075 h 946150"/>
                <a:gd name="connsiteX370" fmla="*/ 146050 w 1546225"/>
                <a:gd name="connsiteY370" fmla="*/ 600075 h 946150"/>
                <a:gd name="connsiteX371" fmla="*/ 146050 w 1546225"/>
                <a:gd name="connsiteY371" fmla="*/ 596900 h 946150"/>
                <a:gd name="connsiteX372" fmla="*/ 142875 w 1546225"/>
                <a:gd name="connsiteY372" fmla="*/ 593725 h 946150"/>
                <a:gd name="connsiteX373" fmla="*/ 139700 w 1546225"/>
                <a:gd name="connsiteY373" fmla="*/ 593725 h 946150"/>
                <a:gd name="connsiteX374" fmla="*/ 139700 w 1546225"/>
                <a:gd name="connsiteY374" fmla="*/ 590550 h 946150"/>
                <a:gd name="connsiteX375" fmla="*/ 142875 w 1546225"/>
                <a:gd name="connsiteY375" fmla="*/ 584200 h 946150"/>
                <a:gd name="connsiteX376" fmla="*/ 146050 w 1546225"/>
                <a:gd name="connsiteY376" fmla="*/ 577850 h 946150"/>
                <a:gd name="connsiteX377" fmla="*/ 146050 w 1546225"/>
                <a:gd name="connsiteY377" fmla="*/ 574675 h 946150"/>
                <a:gd name="connsiteX378" fmla="*/ 142875 w 1546225"/>
                <a:gd name="connsiteY378" fmla="*/ 571500 h 946150"/>
                <a:gd name="connsiteX379" fmla="*/ 139700 w 1546225"/>
                <a:gd name="connsiteY379" fmla="*/ 571500 h 946150"/>
                <a:gd name="connsiteX380" fmla="*/ 136525 w 1546225"/>
                <a:gd name="connsiteY380" fmla="*/ 568325 h 946150"/>
                <a:gd name="connsiteX381" fmla="*/ 136525 w 1546225"/>
                <a:gd name="connsiteY381" fmla="*/ 565150 h 946150"/>
                <a:gd name="connsiteX382" fmla="*/ 139700 w 1546225"/>
                <a:gd name="connsiteY382" fmla="*/ 565150 h 946150"/>
                <a:gd name="connsiteX383" fmla="*/ 139700 w 1546225"/>
                <a:gd name="connsiteY383" fmla="*/ 561975 h 946150"/>
                <a:gd name="connsiteX384" fmla="*/ 142875 w 1546225"/>
                <a:gd name="connsiteY384" fmla="*/ 561975 h 946150"/>
                <a:gd name="connsiteX385" fmla="*/ 146050 w 1546225"/>
                <a:gd name="connsiteY385" fmla="*/ 561975 h 946150"/>
                <a:gd name="connsiteX386" fmla="*/ 149225 w 1546225"/>
                <a:gd name="connsiteY386" fmla="*/ 561975 h 946150"/>
                <a:gd name="connsiteX387" fmla="*/ 149225 w 1546225"/>
                <a:gd name="connsiteY387" fmla="*/ 552450 h 946150"/>
                <a:gd name="connsiteX388" fmla="*/ 149225 w 1546225"/>
                <a:gd name="connsiteY388" fmla="*/ 542925 h 946150"/>
                <a:gd name="connsiteX389" fmla="*/ 155575 w 1546225"/>
                <a:gd name="connsiteY389" fmla="*/ 536575 h 946150"/>
                <a:gd name="connsiteX390" fmla="*/ 158750 w 1546225"/>
                <a:gd name="connsiteY390" fmla="*/ 527050 h 946150"/>
                <a:gd name="connsiteX391" fmla="*/ 158750 w 1546225"/>
                <a:gd name="connsiteY391" fmla="*/ 523875 h 946150"/>
                <a:gd name="connsiteX392" fmla="*/ 158750 w 1546225"/>
                <a:gd name="connsiteY392" fmla="*/ 520700 h 946150"/>
                <a:gd name="connsiteX393" fmla="*/ 161925 w 1546225"/>
                <a:gd name="connsiteY393" fmla="*/ 520700 h 946150"/>
                <a:gd name="connsiteX394" fmla="*/ 161925 w 1546225"/>
                <a:gd name="connsiteY394" fmla="*/ 517525 h 946150"/>
                <a:gd name="connsiteX395" fmla="*/ 165100 w 1546225"/>
                <a:gd name="connsiteY395" fmla="*/ 517525 h 946150"/>
                <a:gd name="connsiteX396" fmla="*/ 168275 w 1546225"/>
                <a:gd name="connsiteY396" fmla="*/ 514350 h 946150"/>
                <a:gd name="connsiteX397" fmla="*/ 165100 w 1546225"/>
                <a:gd name="connsiteY397" fmla="*/ 508000 h 946150"/>
                <a:gd name="connsiteX398" fmla="*/ 168275 w 1546225"/>
                <a:gd name="connsiteY398" fmla="*/ 501650 h 946150"/>
                <a:gd name="connsiteX399" fmla="*/ 174625 w 1546225"/>
                <a:gd name="connsiteY399" fmla="*/ 492125 h 946150"/>
                <a:gd name="connsiteX400" fmla="*/ 177800 w 1546225"/>
                <a:gd name="connsiteY400" fmla="*/ 482600 h 946150"/>
                <a:gd name="connsiteX401" fmla="*/ 177800 w 1546225"/>
                <a:gd name="connsiteY401" fmla="*/ 479425 h 946150"/>
                <a:gd name="connsiteX402" fmla="*/ 180975 w 1546225"/>
                <a:gd name="connsiteY402" fmla="*/ 476250 h 946150"/>
                <a:gd name="connsiteX403" fmla="*/ 180975 w 1546225"/>
                <a:gd name="connsiteY403" fmla="*/ 473075 h 946150"/>
                <a:gd name="connsiteX404" fmla="*/ 177800 w 1546225"/>
                <a:gd name="connsiteY404" fmla="*/ 473075 h 946150"/>
                <a:gd name="connsiteX405" fmla="*/ 174625 w 1546225"/>
                <a:gd name="connsiteY405" fmla="*/ 469900 h 946150"/>
                <a:gd name="connsiteX406" fmla="*/ 165100 w 1546225"/>
                <a:gd name="connsiteY406" fmla="*/ 469900 h 946150"/>
                <a:gd name="connsiteX407" fmla="*/ 152400 w 1546225"/>
                <a:gd name="connsiteY407" fmla="*/ 473075 h 946150"/>
                <a:gd name="connsiteX408" fmla="*/ 142875 w 1546225"/>
                <a:gd name="connsiteY408" fmla="*/ 473075 h 946150"/>
                <a:gd name="connsiteX409" fmla="*/ 142875 w 1546225"/>
                <a:gd name="connsiteY409" fmla="*/ 469900 h 946150"/>
                <a:gd name="connsiteX410" fmla="*/ 139700 w 1546225"/>
                <a:gd name="connsiteY410" fmla="*/ 469900 h 946150"/>
                <a:gd name="connsiteX411" fmla="*/ 139700 w 1546225"/>
                <a:gd name="connsiteY411" fmla="*/ 466725 h 946150"/>
                <a:gd name="connsiteX412" fmla="*/ 139700 w 1546225"/>
                <a:gd name="connsiteY412" fmla="*/ 463550 h 946150"/>
                <a:gd name="connsiteX413" fmla="*/ 139700 w 1546225"/>
                <a:gd name="connsiteY413" fmla="*/ 460375 h 946150"/>
                <a:gd name="connsiteX414" fmla="*/ 142875 w 1546225"/>
                <a:gd name="connsiteY414" fmla="*/ 460375 h 946150"/>
                <a:gd name="connsiteX415" fmla="*/ 142875 w 1546225"/>
                <a:gd name="connsiteY415" fmla="*/ 457200 h 946150"/>
                <a:gd name="connsiteX416" fmla="*/ 139700 w 1546225"/>
                <a:gd name="connsiteY416" fmla="*/ 450850 h 946150"/>
                <a:gd name="connsiteX417" fmla="*/ 136525 w 1546225"/>
                <a:gd name="connsiteY417" fmla="*/ 450850 h 946150"/>
                <a:gd name="connsiteX418" fmla="*/ 133350 w 1546225"/>
                <a:gd name="connsiteY418" fmla="*/ 450850 h 946150"/>
                <a:gd name="connsiteX419" fmla="*/ 130175 w 1546225"/>
                <a:gd name="connsiteY419" fmla="*/ 454025 h 946150"/>
                <a:gd name="connsiteX420" fmla="*/ 127000 w 1546225"/>
                <a:gd name="connsiteY420" fmla="*/ 454025 h 946150"/>
                <a:gd name="connsiteX421" fmla="*/ 123825 w 1546225"/>
                <a:gd name="connsiteY421" fmla="*/ 447675 h 946150"/>
                <a:gd name="connsiteX422" fmla="*/ 120650 w 1546225"/>
                <a:gd name="connsiteY422" fmla="*/ 441325 h 946150"/>
                <a:gd name="connsiteX423" fmla="*/ 117475 w 1546225"/>
                <a:gd name="connsiteY423" fmla="*/ 438150 h 946150"/>
                <a:gd name="connsiteX424" fmla="*/ 114300 w 1546225"/>
                <a:gd name="connsiteY424" fmla="*/ 434975 h 946150"/>
                <a:gd name="connsiteX425" fmla="*/ 114300 w 1546225"/>
                <a:gd name="connsiteY425" fmla="*/ 431800 h 946150"/>
                <a:gd name="connsiteX426" fmla="*/ 111125 w 1546225"/>
                <a:gd name="connsiteY426" fmla="*/ 431800 h 946150"/>
                <a:gd name="connsiteX427" fmla="*/ 107950 w 1546225"/>
                <a:gd name="connsiteY427" fmla="*/ 428625 h 946150"/>
                <a:gd name="connsiteX428" fmla="*/ 107950 w 1546225"/>
                <a:gd name="connsiteY428" fmla="*/ 425450 h 946150"/>
                <a:gd name="connsiteX429" fmla="*/ 104775 w 1546225"/>
                <a:gd name="connsiteY429" fmla="*/ 422275 h 946150"/>
                <a:gd name="connsiteX430" fmla="*/ 107950 w 1546225"/>
                <a:gd name="connsiteY430" fmla="*/ 415925 h 946150"/>
                <a:gd name="connsiteX431" fmla="*/ 104775 w 1546225"/>
                <a:gd name="connsiteY431" fmla="*/ 409575 h 946150"/>
                <a:gd name="connsiteX432" fmla="*/ 104775 w 1546225"/>
                <a:gd name="connsiteY432" fmla="*/ 406400 h 946150"/>
                <a:gd name="connsiteX433" fmla="*/ 98425 w 1546225"/>
                <a:gd name="connsiteY433" fmla="*/ 400050 h 946150"/>
                <a:gd name="connsiteX434" fmla="*/ 95250 w 1546225"/>
                <a:gd name="connsiteY434" fmla="*/ 400050 h 946150"/>
                <a:gd name="connsiteX435" fmla="*/ 88900 w 1546225"/>
                <a:gd name="connsiteY435" fmla="*/ 381000 h 946150"/>
                <a:gd name="connsiteX436" fmla="*/ 82550 w 1546225"/>
                <a:gd name="connsiteY436" fmla="*/ 365125 h 946150"/>
                <a:gd name="connsiteX437" fmla="*/ 76200 w 1546225"/>
                <a:gd name="connsiteY437" fmla="*/ 355600 h 946150"/>
                <a:gd name="connsiteX438" fmla="*/ 73025 w 1546225"/>
                <a:gd name="connsiteY438" fmla="*/ 355600 h 946150"/>
                <a:gd name="connsiteX439" fmla="*/ 69850 w 1546225"/>
                <a:gd name="connsiteY439" fmla="*/ 352425 h 946150"/>
                <a:gd name="connsiteX440" fmla="*/ 69850 w 1546225"/>
                <a:gd name="connsiteY440" fmla="*/ 349250 h 946150"/>
                <a:gd name="connsiteX441" fmla="*/ 73025 w 1546225"/>
                <a:gd name="connsiteY441" fmla="*/ 349250 h 946150"/>
                <a:gd name="connsiteX442" fmla="*/ 73025 w 1546225"/>
                <a:gd name="connsiteY442" fmla="*/ 346075 h 946150"/>
                <a:gd name="connsiteX443" fmla="*/ 69850 w 1546225"/>
                <a:gd name="connsiteY443" fmla="*/ 339725 h 946150"/>
                <a:gd name="connsiteX444" fmla="*/ 66675 w 1546225"/>
                <a:gd name="connsiteY444" fmla="*/ 336550 h 946150"/>
                <a:gd name="connsiteX445" fmla="*/ 60325 w 1546225"/>
                <a:gd name="connsiteY445" fmla="*/ 336550 h 946150"/>
                <a:gd name="connsiteX446" fmla="*/ 47625 w 1546225"/>
                <a:gd name="connsiteY446" fmla="*/ 330200 h 946150"/>
                <a:gd name="connsiteX447" fmla="*/ 44450 w 1546225"/>
                <a:gd name="connsiteY447" fmla="*/ 327025 h 946150"/>
                <a:gd name="connsiteX448" fmla="*/ 44450 w 1546225"/>
                <a:gd name="connsiteY448" fmla="*/ 323850 h 946150"/>
                <a:gd name="connsiteX449" fmla="*/ 44450 w 1546225"/>
                <a:gd name="connsiteY449" fmla="*/ 320675 h 946150"/>
                <a:gd name="connsiteX450" fmla="*/ 41275 w 1546225"/>
                <a:gd name="connsiteY450" fmla="*/ 320675 h 946150"/>
                <a:gd name="connsiteX451" fmla="*/ 41275 w 1546225"/>
                <a:gd name="connsiteY451" fmla="*/ 314325 h 946150"/>
                <a:gd name="connsiteX452" fmla="*/ 38100 w 1546225"/>
                <a:gd name="connsiteY452" fmla="*/ 311150 h 946150"/>
                <a:gd name="connsiteX453" fmla="*/ 28575 w 1546225"/>
                <a:gd name="connsiteY453" fmla="*/ 301625 h 946150"/>
                <a:gd name="connsiteX454" fmla="*/ 22225 w 1546225"/>
                <a:gd name="connsiteY454" fmla="*/ 298450 h 946150"/>
                <a:gd name="connsiteX455" fmla="*/ 19050 w 1546225"/>
                <a:gd name="connsiteY455" fmla="*/ 298450 h 946150"/>
                <a:gd name="connsiteX456" fmla="*/ 19050 w 1546225"/>
                <a:gd name="connsiteY456" fmla="*/ 295275 h 946150"/>
                <a:gd name="connsiteX457" fmla="*/ 25400 w 1546225"/>
                <a:gd name="connsiteY457" fmla="*/ 295275 h 946150"/>
                <a:gd name="connsiteX458" fmla="*/ 28575 w 1546225"/>
                <a:gd name="connsiteY458" fmla="*/ 295275 h 946150"/>
                <a:gd name="connsiteX459" fmla="*/ 34925 w 1546225"/>
                <a:gd name="connsiteY459" fmla="*/ 295275 h 946150"/>
                <a:gd name="connsiteX460" fmla="*/ 38100 w 1546225"/>
                <a:gd name="connsiteY460" fmla="*/ 292100 h 946150"/>
                <a:gd name="connsiteX461" fmla="*/ 31750 w 1546225"/>
                <a:gd name="connsiteY461" fmla="*/ 288925 h 946150"/>
                <a:gd name="connsiteX462" fmla="*/ 28575 w 1546225"/>
                <a:gd name="connsiteY462" fmla="*/ 288925 h 946150"/>
                <a:gd name="connsiteX463" fmla="*/ 25400 w 1546225"/>
                <a:gd name="connsiteY463" fmla="*/ 279400 h 946150"/>
                <a:gd name="connsiteX464" fmla="*/ 28575 w 1546225"/>
                <a:gd name="connsiteY464" fmla="*/ 269875 h 946150"/>
                <a:gd name="connsiteX465" fmla="*/ 31750 w 1546225"/>
                <a:gd name="connsiteY465" fmla="*/ 266700 h 946150"/>
                <a:gd name="connsiteX466" fmla="*/ 34925 w 1546225"/>
                <a:gd name="connsiteY466" fmla="*/ 263525 h 946150"/>
                <a:gd name="connsiteX467" fmla="*/ 31750 w 1546225"/>
                <a:gd name="connsiteY467" fmla="*/ 247650 h 946150"/>
                <a:gd name="connsiteX468" fmla="*/ 25400 w 1546225"/>
                <a:gd name="connsiteY468" fmla="*/ 238125 h 946150"/>
                <a:gd name="connsiteX469" fmla="*/ 25400 w 1546225"/>
                <a:gd name="connsiteY469" fmla="*/ 234950 h 946150"/>
                <a:gd name="connsiteX470" fmla="*/ 22225 w 1546225"/>
                <a:gd name="connsiteY470" fmla="*/ 234950 h 946150"/>
                <a:gd name="connsiteX471" fmla="*/ 19050 w 1546225"/>
                <a:gd name="connsiteY471" fmla="*/ 234950 h 946150"/>
                <a:gd name="connsiteX472" fmla="*/ 12700 w 1546225"/>
                <a:gd name="connsiteY472" fmla="*/ 212725 h 946150"/>
                <a:gd name="connsiteX473" fmla="*/ 9525 w 1546225"/>
                <a:gd name="connsiteY473" fmla="*/ 206375 h 946150"/>
                <a:gd name="connsiteX474" fmla="*/ 3175 w 1546225"/>
                <a:gd name="connsiteY474" fmla="*/ 193675 h 946150"/>
                <a:gd name="connsiteX475" fmla="*/ 3175 w 1546225"/>
                <a:gd name="connsiteY475" fmla="*/ 190500 h 946150"/>
                <a:gd name="connsiteX476" fmla="*/ 0 w 1546225"/>
                <a:gd name="connsiteY476" fmla="*/ 187325 h 946150"/>
                <a:gd name="connsiteX477" fmla="*/ 0 w 1546225"/>
                <a:gd name="connsiteY477" fmla="*/ 184150 h 946150"/>
                <a:gd name="connsiteX478" fmla="*/ 3175 w 1546225"/>
                <a:gd name="connsiteY478" fmla="*/ 168275 h 946150"/>
                <a:gd name="connsiteX479" fmla="*/ 3175 w 1546225"/>
                <a:gd name="connsiteY479" fmla="*/ 165100 h 946150"/>
                <a:gd name="connsiteX480" fmla="*/ 3175 w 1546225"/>
                <a:gd name="connsiteY480" fmla="*/ 161925 h 946150"/>
                <a:gd name="connsiteX481" fmla="*/ 6350 w 1546225"/>
                <a:gd name="connsiteY481" fmla="*/ 161925 h 946150"/>
                <a:gd name="connsiteX482" fmla="*/ 6350 w 1546225"/>
                <a:gd name="connsiteY482" fmla="*/ 152400 h 946150"/>
                <a:gd name="connsiteX483" fmla="*/ 6350 w 1546225"/>
                <a:gd name="connsiteY483" fmla="*/ 149225 h 946150"/>
                <a:gd name="connsiteX484" fmla="*/ 6350 w 1546225"/>
                <a:gd name="connsiteY484" fmla="*/ 146050 h 946150"/>
                <a:gd name="connsiteX485" fmla="*/ 6350 w 1546225"/>
                <a:gd name="connsiteY485" fmla="*/ 142875 h 946150"/>
                <a:gd name="connsiteX486" fmla="*/ 6879 w 1546225"/>
                <a:gd name="connsiteY486" fmla="*/ 143404 h 946150"/>
                <a:gd name="connsiteX487" fmla="*/ 12700 w 1546225"/>
                <a:gd name="connsiteY487" fmla="*/ 114300 h 946150"/>
                <a:gd name="connsiteX488" fmla="*/ 12700 w 1546225"/>
                <a:gd name="connsiteY488" fmla="*/ 104775 h 946150"/>
                <a:gd name="connsiteX489" fmla="*/ 15875 w 1546225"/>
                <a:gd name="connsiteY489" fmla="*/ 92075 h 946150"/>
                <a:gd name="connsiteX490" fmla="*/ 19050 w 1546225"/>
                <a:gd name="connsiteY490" fmla="*/ 79375 h 946150"/>
                <a:gd name="connsiteX491" fmla="*/ 22225 w 1546225"/>
                <a:gd name="connsiteY491" fmla="*/ 53975 h 946150"/>
                <a:gd name="connsiteX492" fmla="*/ 25400 w 1546225"/>
                <a:gd name="connsiteY492" fmla="*/ 38100 h 946150"/>
                <a:gd name="connsiteX493" fmla="*/ 28575 w 1546225"/>
                <a:gd name="connsiteY493" fmla="*/ 12700 h 946150"/>
                <a:gd name="connsiteX494" fmla="*/ 28575 w 1546225"/>
                <a:gd name="connsiteY494" fmla="*/ 9525 h 946150"/>
                <a:gd name="connsiteX495" fmla="*/ 31750 w 1546225"/>
                <a:gd name="connsiteY495" fmla="*/ 6350 h 946150"/>
                <a:gd name="connsiteX496" fmla="*/ 31750 w 1546225"/>
                <a:gd name="connsiteY496" fmla="*/ 0 h 946150"/>
                <a:gd name="connsiteX0" fmla="*/ 200025 w 1546225"/>
                <a:gd name="connsiteY0" fmla="*/ 31750 h 946150"/>
                <a:gd name="connsiteX1" fmla="*/ 200025 w 1546225"/>
                <a:gd name="connsiteY1" fmla="*/ 34925 h 946150"/>
                <a:gd name="connsiteX2" fmla="*/ 203200 w 1546225"/>
                <a:gd name="connsiteY2" fmla="*/ 34925 h 946150"/>
                <a:gd name="connsiteX3" fmla="*/ 203200 w 1546225"/>
                <a:gd name="connsiteY3" fmla="*/ 31750 h 946150"/>
                <a:gd name="connsiteX4" fmla="*/ 200025 w 1546225"/>
                <a:gd name="connsiteY4" fmla="*/ 31750 h 946150"/>
                <a:gd name="connsiteX5" fmla="*/ 31750 w 1546225"/>
                <a:gd name="connsiteY5" fmla="*/ 0 h 946150"/>
                <a:gd name="connsiteX6" fmla="*/ 196850 w 1546225"/>
                <a:gd name="connsiteY6" fmla="*/ 28575 h 946150"/>
                <a:gd name="connsiteX7" fmla="*/ 196850 w 1546225"/>
                <a:gd name="connsiteY7" fmla="*/ 25400 h 946150"/>
                <a:gd name="connsiteX8" fmla="*/ 260350 w 1546225"/>
                <a:gd name="connsiteY8" fmla="*/ 38100 h 946150"/>
                <a:gd name="connsiteX9" fmla="*/ 279400 w 1546225"/>
                <a:gd name="connsiteY9" fmla="*/ 41275 h 946150"/>
                <a:gd name="connsiteX10" fmla="*/ 282575 w 1546225"/>
                <a:gd name="connsiteY10" fmla="*/ 41275 h 946150"/>
                <a:gd name="connsiteX11" fmla="*/ 336550 w 1546225"/>
                <a:gd name="connsiteY11" fmla="*/ 50800 h 946150"/>
                <a:gd name="connsiteX12" fmla="*/ 396875 w 1546225"/>
                <a:gd name="connsiteY12" fmla="*/ 57150 h 946150"/>
                <a:gd name="connsiteX13" fmla="*/ 517525 w 1546225"/>
                <a:gd name="connsiteY13" fmla="*/ 76200 h 946150"/>
                <a:gd name="connsiteX14" fmla="*/ 635000 w 1546225"/>
                <a:gd name="connsiteY14" fmla="*/ 88900 h 946150"/>
                <a:gd name="connsiteX15" fmla="*/ 698500 w 1546225"/>
                <a:gd name="connsiteY15" fmla="*/ 98425 h 946150"/>
                <a:gd name="connsiteX16" fmla="*/ 765175 w 1546225"/>
                <a:gd name="connsiteY16" fmla="*/ 104775 h 946150"/>
                <a:gd name="connsiteX17" fmla="*/ 857250 w 1546225"/>
                <a:gd name="connsiteY17" fmla="*/ 114300 h 946150"/>
                <a:gd name="connsiteX18" fmla="*/ 1016000 w 1546225"/>
                <a:gd name="connsiteY18" fmla="*/ 130175 h 946150"/>
                <a:gd name="connsiteX19" fmla="*/ 1016000 w 1546225"/>
                <a:gd name="connsiteY19" fmla="*/ 136525 h 946150"/>
                <a:gd name="connsiteX20" fmla="*/ 1019175 w 1546225"/>
                <a:gd name="connsiteY20" fmla="*/ 136525 h 946150"/>
                <a:gd name="connsiteX21" fmla="*/ 1019175 w 1546225"/>
                <a:gd name="connsiteY21" fmla="*/ 130175 h 946150"/>
                <a:gd name="connsiteX22" fmla="*/ 1127125 w 1546225"/>
                <a:gd name="connsiteY22" fmla="*/ 142875 h 946150"/>
                <a:gd name="connsiteX23" fmla="*/ 1149350 w 1546225"/>
                <a:gd name="connsiteY23" fmla="*/ 142875 h 946150"/>
                <a:gd name="connsiteX24" fmla="*/ 1152525 w 1546225"/>
                <a:gd name="connsiteY24" fmla="*/ 142875 h 946150"/>
                <a:gd name="connsiteX25" fmla="*/ 1152429 w 1546225"/>
                <a:gd name="connsiteY25" fmla="*/ 143161 h 946150"/>
                <a:gd name="connsiteX26" fmla="*/ 1285875 w 1546225"/>
                <a:gd name="connsiteY26" fmla="*/ 155575 h 946150"/>
                <a:gd name="connsiteX27" fmla="*/ 1419225 w 1546225"/>
                <a:gd name="connsiteY27" fmla="*/ 161925 h 946150"/>
                <a:gd name="connsiteX28" fmla="*/ 1419225 w 1546225"/>
                <a:gd name="connsiteY28" fmla="*/ 161924 h 946150"/>
                <a:gd name="connsiteX29" fmla="*/ 1546225 w 1546225"/>
                <a:gd name="connsiteY29" fmla="*/ 171449 h 946150"/>
                <a:gd name="connsiteX30" fmla="*/ 1546225 w 1546225"/>
                <a:gd name="connsiteY30" fmla="*/ 174624 h 946150"/>
                <a:gd name="connsiteX31" fmla="*/ 1546225 w 1546225"/>
                <a:gd name="connsiteY31" fmla="*/ 187324 h 946150"/>
                <a:gd name="connsiteX32" fmla="*/ 1546225 w 1546225"/>
                <a:gd name="connsiteY32" fmla="*/ 196849 h 946150"/>
                <a:gd name="connsiteX33" fmla="*/ 1543050 w 1546225"/>
                <a:gd name="connsiteY33" fmla="*/ 234949 h 946150"/>
                <a:gd name="connsiteX34" fmla="*/ 1543050 w 1546225"/>
                <a:gd name="connsiteY34" fmla="*/ 241299 h 946150"/>
                <a:gd name="connsiteX35" fmla="*/ 1543050 w 1546225"/>
                <a:gd name="connsiteY35" fmla="*/ 247649 h 946150"/>
                <a:gd name="connsiteX36" fmla="*/ 1543050 w 1546225"/>
                <a:gd name="connsiteY36" fmla="*/ 282574 h 946150"/>
                <a:gd name="connsiteX37" fmla="*/ 1543050 w 1546225"/>
                <a:gd name="connsiteY37" fmla="*/ 285749 h 946150"/>
                <a:gd name="connsiteX38" fmla="*/ 1536700 w 1546225"/>
                <a:gd name="connsiteY38" fmla="*/ 285749 h 946150"/>
                <a:gd name="connsiteX39" fmla="*/ 1533525 w 1546225"/>
                <a:gd name="connsiteY39" fmla="*/ 285749 h 946150"/>
                <a:gd name="connsiteX40" fmla="*/ 1533525 w 1546225"/>
                <a:gd name="connsiteY40" fmla="*/ 285750 h 946150"/>
                <a:gd name="connsiteX41" fmla="*/ 1536700 w 1546225"/>
                <a:gd name="connsiteY41" fmla="*/ 285750 h 946150"/>
                <a:gd name="connsiteX42" fmla="*/ 1543050 w 1546225"/>
                <a:gd name="connsiteY42" fmla="*/ 285750 h 946150"/>
                <a:gd name="connsiteX43" fmla="*/ 1543050 w 1546225"/>
                <a:gd name="connsiteY43" fmla="*/ 288925 h 946150"/>
                <a:gd name="connsiteX44" fmla="*/ 1539875 w 1546225"/>
                <a:gd name="connsiteY44" fmla="*/ 311150 h 946150"/>
                <a:gd name="connsiteX45" fmla="*/ 1539875 w 1546225"/>
                <a:gd name="connsiteY45" fmla="*/ 339725 h 946150"/>
                <a:gd name="connsiteX46" fmla="*/ 1539875 w 1546225"/>
                <a:gd name="connsiteY46" fmla="*/ 358774 h 946150"/>
                <a:gd name="connsiteX47" fmla="*/ 1539875 w 1546225"/>
                <a:gd name="connsiteY47" fmla="*/ 358775 h 946150"/>
                <a:gd name="connsiteX48" fmla="*/ 1539875 w 1546225"/>
                <a:gd name="connsiteY48" fmla="*/ 361949 h 946150"/>
                <a:gd name="connsiteX49" fmla="*/ 1536700 w 1546225"/>
                <a:gd name="connsiteY49" fmla="*/ 371474 h 946150"/>
                <a:gd name="connsiteX50" fmla="*/ 1536700 w 1546225"/>
                <a:gd name="connsiteY50" fmla="*/ 390524 h 946150"/>
                <a:gd name="connsiteX51" fmla="*/ 1536700 w 1546225"/>
                <a:gd name="connsiteY51" fmla="*/ 396874 h 946150"/>
                <a:gd name="connsiteX52" fmla="*/ 1536700 w 1546225"/>
                <a:gd name="connsiteY52" fmla="*/ 406399 h 946150"/>
                <a:gd name="connsiteX53" fmla="*/ 1533525 w 1546225"/>
                <a:gd name="connsiteY53" fmla="*/ 473074 h 946150"/>
                <a:gd name="connsiteX54" fmla="*/ 1533525 w 1546225"/>
                <a:gd name="connsiteY54" fmla="*/ 479424 h 946150"/>
                <a:gd name="connsiteX55" fmla="*/ 1533525 w 1546225"/>
                <a:gd name="connsiteY55" fmla="*/ 485774 h 946150"/>
                <a:gd name="connsiteX56" fmla="*/ 1530350 w 1546225"/>
                <a:gd name="connsiteY56" fmla="*/ 495299 h 946150"/>
                <a:gd name="connsiteX57" fmla="*/ 1530350 w 1546225"/>
                <a:gd name="connsiteY57" fmla="*/ 520699 h 946150"/>
                <a:gd name="connsiteX58" fmla="*/ 1530350 w 1546225"/>
                <a:gd name="connsiteY58" fmla="*/ 527049 h 946150"/>
                <a:gd name="connsiteX59" fmla="*/ 1530350 w 1546225"/>
                <a:gd name="connsiteY59" fmla="*/ 546099 h 946150"/>
                <a:gd name="connsiteX60" fmla="*/ 1530350 w 1546225"/>
                <a:gd name="connsiteY60" fmla="*/ 552449 h 946150"/>
                <a:gd name="connsiteX61" fmla="*/ 1527175 w 1546225"/>
                <a:gd name="connsiteY61" fmla="*/ 565149 h 946150"/>
                <a:gd name="connsiteX62" fmla="*/ 1527175 w 1546225"/>
                <a:gd name="connsiteY62" fmla="*/ 606424 h 946150"/>
                <a:gd name="connsiteX63" fmla="*/ 1524000 w 1546225"/>
                <a:gd name="connsiteY63" fmla="*/ 615949 h 946150"/>
                <a:gd name="connsiteX64" fmla="*/ 1524000 w 1546225"/>
                <a:gd name="connsiteY64" fmla="*/ 622299 h 946150"/>
                <a:gd name="connsiteX65" fmla="*/ 1524000 w 1546225"/>
                <a:gd name="connsiteY65" fmla="*/ 628649 h 946150"/>
                <a:gd name="connsiteX66" fmla="*/ 1524000 w 1546225"/>
                <a:gd name="connsiteY66" fmla="*/ 634999 h 946150"/>
                <a:gd name="connsiteX67" fmla="*/ 1524000 w 1546225"/>
                <a:gd name="connsiteY67" fmla="*/ 641349 h 946150"/>
                <a:gd name="connsiteX68" fmla="*/ 1524000 w 1546225"/>
                <a:gd name="connsiteY68" fmla="*/ 676274 h 946150"/>
                <a:gd name="connsiteX69" fmla="*/ 1520825 w 1546225"/>
                <a:gd name="connsiteY69" fmla="*/ 685799 h 946150"/>
                <a:gd name="connsiteX70" fmla="*/ 1520825 w 1546225"/>
                <a:gd name="connsiteY70" fmla="*/ 692149 h 946150"/>
                <a:gd name="connsiteX71" fmla="*/ 1520825 w 1546225"/>
                <a:gd name="connsiteY71" fmla="*/ 695324 h 946150"/>
                <a:gd name="connsiteX72" fmla="*/ 1520825 w 1546225"/>
                <a:gd name="connsiteY72" fmla="*/ 711199 h 946150"/>
                <a:gd name="connsiteX73" fmla="*/ 1520825 w 1546225"/>
                <a:gd name="connsiteY73" fmla="*/ 714374 h 946150"/>
                <a:gd name="connsiteX74" fmla="*/ 1520825 w 1546225"/>
                <a:gd name="connsiteY74" fmla="*/ 717549 h 946150"/>
                <a:gd name="connsiteX75" fmla="*/ 1520825 w 1546225"/>
                <a:gd name="connsiteY75" fmla="*/ 733424 h 946150"/>
                <a:gd name="connsiteX76" fmla="*/ 1520825 w 1546225"/>
                <a:gd name="connsiteY76" fmla="*/ 736599 h 946150"/>
                <a:gd name="connsiteX77" fmla="*/ 1517650 w 1546225"/>
                <a:gd name="connsiteY77" fmla="*/ 739774 h 946150"/>
                <a:gd name="connsiteX78" fmla="*/ 1517650 w 1546225"/>
                <a:gd name="connsiteY78" fmla="*/ 749299 h 946150"/>
                <a:gd name="connsiteX79" fmla="*/ 1517650 w 1546225"/>
                <a:gd name="connsiteY79" fmla="*/ 761999 h 946150"/>
                <a:gd name="connsiteX80" fmla="*/ 1517650 w 1546225"/>
                <a:gd name="connsiteY80" fmla="*/ 784224 h 946150"/>
                <a:gd name="connsiteX81" fmla="*/ 1517650 w 1546225"/>
                <a:gd name="connsiteY81" fmla="*/ 787399 h 946150"/>
                <a:gd name="connsiteX82" fmla="*/ 1514475 w 1546225"/>
                <a:gd name="connsiteY82" fmla="*/ 857249 h 946150"/>
                <a:gd name="connsiteX83" fmla="*/ 1514475 w 1546225"/>
                <a:gd name="connsiteY83" fmla="*/ 879474 h 946150"/>
                <a:gd name="connsiteX84" fmla="*/ 1511300 w 1546225"/>
                <a:gd name="connsiteY84" fmla="*/ 888999 h 946150"/>
                <a:gd name="connsiteX85" fmla="*/ 1511300 w 1546225"/>
                <a:gd name="connsiteY85" fmla="*/ 901699 h 946150"/>
                <a:gd name="connsiteX86" fmla="*/ 1511300 w 1546225"/>
                <a:gd name="connsiteY86" fmla="*/ 914399 h 946150"/>
                <a:gd name="connsiteX87" fmla="*/ 1511300 w 1546225"/>
                <a:gd name="connsiteY87" fmla="*/ 930274 h 946150"/>
                <a:gd name="connsiteX88" fmla="*/ 1504950 w 1546225"/>
                <a:gd name="connsiteY88" fmla="*/ 930274 h 946150"/>
                <a:gd name="connsiteX89" fmla="*/ 1498600 w 1546225"/>
                <a:gd name="connsiteY89" fmla="*/ 930274 h 946150"/>
                <a:gd name="connsiteX90" fmla="*/ 1495425 w 1546225"/>
                <a:gd name="connsiteY90" fmla="*/ 930274 h 946150"/>
                <a:gd name="connsiteX91" fmla="*/ 1485900 w 1546225"/>
                <a:gd name="connsiteY91" fmla="*/ 930274 h 946150"/>
                <a:gd name="connsiteX92" fmla="*/ 1476375 w 1546225"/>
                <a:gd name="connsiteY92" fmla="*/ 927099 h 946150"/>
                <a:gd name="connsiteX93" fmla="*/ 1466850 w 1546225"/>
                <a:gd name="connsiteY93" fmla="*/ 927099 h 946150"/>
                <a:gd name="connsiteX94" fmla="*/ 1463675 w 1546225"/>
                <a:gd name="connsiteY94" fmla="*/ 927099 h 946150"/>
                <a:gd name="connsiteX95" fmla="*/ 1450975 w 1546225"/>
                <a:gd name="connsiteY95" fmla="*/ 927099 h 946150"/>
                <a:gd name="connsiteX96" fmla="*/ 1447800 w 1546225"/>
                <a:gd name="connsiteY96" fmla="*/ 927099 h 946150"/>
                <a:gd name="connsiteX97" fmla="*/ 1431925 w 1546225"/>
                <a:gd name="connsiteY97" fmla="*/ 927099 h 946150"/>
                <a:gd name="connsiteX98" fmla="*/ 1384300 w 1546225"/>
                <a:gd name="connsiteY98" fmla="*/ 923924 h 946150"/>
                <a:gd name="connsiteX99" fmla="*/ 1374778 w 1546225"/>
                <a:gd name="connsiteY99" fmla="*/ 920750 h 946150"/>
                <a:gd name="connsiteX100" fmla="*/ 1374775 w 1546225"/>
                <a:gd name="connsiteY100" fmla="*/ 920750 h 946150"/>
                <a:gd name="connsiteX101" fmla="*/ 1371600 w 1546225"/>
                <a:gd name="connsiteY101" fmla="*/ 920750 h 946150"/>
                <a:gd name="connsiteX102" fmla="*/ 1368425 w 1546225"/>
                <a:gd name="connsiteY102" fmla="*/ 920750 h 946150"/>
                <a:gd name="connsiteX103" fmla="*/ 1346200 w 1546225"/>
                <a:gd name="connsiteY103" fmla="*/ 920750 h 946150"/>
                <a:gd name="connsiteX104" fmla="*/ 1343025 w 1546225"/>
                <a:gd name="connsiteY104" fmla="*/ 920750 h 946150"/>
                <a:gd name="connsiteX105" fmla="*/ 1339850 w 1546225"/>
                <a:gd name="connsiteY105" fmla="*/ 920750 h 946150"/>
                <a:gd name="connsiteX106" fmla="*/ 1336675 w 1546225"/>
                <a:gd name="connsiteY106" fmla="*/ 920750 h 946150"/>
                <a:gd name="connsiteX107" fmla="*/ 1330325 w 1546225"/>
                <a:gd name="connsiteY107" fmla="*/ 917575 h 946150"/>
                <a:gd name="connsiteX108" fmla="*/ 1320800 w 1546225"/>
                <a:gd name="connsiteY108" fmla="*/ 917575 h 946150"/>
                <a:gd name="connsiteX109" fmla="*/ 1314450 w 1546225"/>
                <a:gd name="connsiteY109" fmla="*/ 917575 h 946150"/>
                <a:gd name="connsiteX110" fmla="*/ 1295400 w 1546225"/>
                <a:gd name="connsiteY110" fmla="*/ 917575 h 946150"/>
                <a:gd name="connsiteX111" fmla="*/ 1285875 w 1546225"/>
                <a:gd name="connsiteY111" fmla="*/ 917575 h 946150"/>
                <a:gd name="connsiteX112" fmla="*/ 1266825 w 1546225"/>
                <a:gd name="connsiteY112" fmla="*/ 914400 h 946150"/>
                <a:gd name="connsiteX113" fmla="*/ 1257300 w 1546225"/>
                <a:gd name="connsiteY113" fmla="*/ 914400 h 946150"/>
                <a:gd name="connsiteX114" fmla="*/ 1254125 w 1546225"/>
                <a:gd name="connsiteY114" fmla="*/ 914400 h 946150"/>
                <a:gd name="connsiteX115" fmla="*/ 1244600 w 1546225"/>
                <a:gd name="connsiteY115" fmla="*/ 914400 h 946150"/>
                <a:gd name="connsiteX116" fmla="*/ 1241425 w 1546225"/>
                <a:gd name="connsiteY116" fmla="*/ 914400 h 946150"/>
                <a:gd name="connsiteX117" fmla="*/ 1231900 w 1546225"/>
                <a:gd name="connsiteY117" fmla="*/ 914400 h 946150"/>
                <a:gd name="connsiteX118" fmla="*/ 1228725 w 1546225"/>
                <a:gd name="connsiteY118" fmla="*/ 914400 h 946150"/>
                <a:gd name="connsiteX119" fmla="*/ 1225550 w 1546225"/>
                <a:gd name="connsiteY119" fmla="*/ 914400 h 946150"/>
                <a:gd name="connsiteX120" fmla="*/ 1219200 w 1546225"/>
                <a:gd name="connsiteY120" fmla="*/ 914400 h 946150"/>
                <a:gd name="connsiteX121" fmla="*/ 1212850 w 1546225"/>
                <a:gd name="connsiteY121" fmla="*/ 911225 h 946150"/>
                <a:gd name="connsiteX122" fmla="*/ 1209675 w 1546225"/>
                <a:gd name="connsiteY122" fmla="*/ 911225 h 946150"/>
                <a:gd name="connsiteX123" fmla="*/ 1190625 w 1546225"/>
                <a:gd name="connsiteY123" fmla="*/ 911225 h 946150"/>
                <a:gd name="connsiteX124" fmla="*/ 1168400 w 1546225"/>
                <a:gd name="connsiteY124" fmla="*/ 908050 h 946150"/>
                <a:gd name="connsiteX125" fmla="*/ 1165225 w 1546225"/>
                <a:gd name="connsiteY125" fmla="*/ 908050 h 946150"/>
                <a:gd name="connsiteX126" fmla="*/ 1162050 w 1546225"/>
                <a:gd name="connsiteY126" fmla="*/ 908050 h 946150"/>
                <a:gd name="connsiteX127" fmla="*/ 1127125 w 1546225"/>
                <a:gd name="connsiteY127" fmla="*/ 904875 h 946150"/>
                <a:gd name="connsiteX128" fmla="*/ 1104900 w 1546225"/>
                <a:gd name="connsiteY128" fmla="*/ 904875 h 946150"/>
                <a:gd name="connsiteX129" fmla="*/ 1101725 w 1546225"/>
                <a:gd name="connsiteY129" fmla="*/ 901700 h 946150"/>
                <a:gd name="connsiteX130" fmla="*/ 1098550 w 1546225"/>
                <a:gd name="connsiteY130" fmla="*/ 901700 h 946150"/>
                <a:gd name="connsiteX131" fmla="*/ 1095375 w 1546225"/>
                <a:gd name="connsiteY131" fmla="*/ 901700 h 946150"/>
                <a:gd name="connsiteX132" fmla="*/ 1089025 w 1546225"/>
                <a:gd name="connsiteY132" fmla="*/ 901700 h 946150"/>
                <a:gd name="connsiteX133" fmla="*/ 1073150 w 1546225"/>
                <a:gd name="connsiteY133" fmla="*/ 898525 h 946150"/>
                <a:gd name="connsiteX134" fmla="*/ 1063625 w 1546225"/>
                <a:gd name="connsiteY134" fmla="*/ 898525 h 946150"/>
                <a:gd name="connsiteX135" fmla="*/ 1047750 w 1546225"/>
                <a:gd name="connsiteY135" fmla="*/ 898525 h 946150"/>
                <a:gd name="connsiteX136" fmla="*/ 1044575 w 1546225"/>
                <a:gd name="connsiteY136" fmla="*/ 898525 h 946150"/>
                <a:gd name="connsiteX137" fmla="*/ 1041400 w 1546225"/>
                <a:gd name="connsiteY137" fmla="*/ 898525 h 946150"/>
                <a:gd name="connsiteX138" fmla="*/ 1035050 w 1546225"/>
                <a:gd name="connsiteY138" fmla="*/ 895350 h 946150"/>
                <a:gd name="connsiteX139" fmla="*/ 1028700 w 1546225"/>
                <a:gd name="connsiteY139" fmla="*/ 895350 h 946150"/>
                <a:gd name="connsiteX140" fmla="*/ 1022350 w 1546225"/>
                <a:gd name="connsiteY140" fmla="*/ 895350 h 946150"/>
                <a:gd name="connsiteX141" fmla="*/ 1016000 w 1546225"/>
                <a:gd name="connsiteY141" fmla="*/ 895350 h 946150"/>
                <a:gd name="connsiteX142" fmla="*/ 1009650 w 1546225"/>
                <a:gd name="connsiteY142" fmla="*/ 895350 h 946150"/>
                <a:gd name="connsiteX143" fmla="*/ 1000125 w 1546225"/>
                <a:gd name="connsiteY143" fmla="*/ 895350 h 946150"/>
                <a:gd name="connsiteX144" fmla="*/ 996950 w 1546225"/>
                <a:gd name="connsiteY144" fmla="*/ 892175 h 946150"/>
                <a:gd name="connsiteX145" fmla="*/ 993775 w 1546225"/>
                <a:gd name="connsiteY145" fmla="*/ 892175 h 946150"/>
                <a:gd name="connsiteX146" fmla="*/ 990600 w 1546225"/>
                <a:gd name="connsiteY146" fmla="*/ 892175 h 946150"/>
                <a:gd name="connsiteX147" fmla="*/ 958850 w 1546225"/>
                <a:gd name="connsiteY147" fmla="*/ 889000 h 946150"/>
                <a:gd name="connsiteX148" fmla="*/ 955675 w 1546225"/>
                <a:gd name="connsiteY148" fmla="*/ 889000 h 946150"/>
                <a:gd name="connsiteX149" fmla="*/ 949325 w 1546225"/>
                <a:gd name="connsiteY149" fmla="*/ 889000 h 946150"/>
                <a:gd name="connsiteX150" fmla="*/ 942975 w 1546225"/>
                <a:gd name="connsiteY150" fmla="*/ 889000 h 946150"/>
                <a:gd name="connsiteX151" fmla="*/ 933450 w 1546225"/>
                <a:gd name="connsiteY151" fmla="*/ 885825 h 946150"/>
                <a:gd name="connsiteX152" fmla="*/ 904875 w 1546225"/>
                <a:gd name="connsiteY152" fmla="*/ 885825 h 946150"/>
                <a:gd name="connsiteX153" fmla="*/ 895350 w 1546225"/>
                <a:gd name="connsiteY153" fmla="*/ 882650 h 946150"/>
                <a:gd name="connsiteX154" fmla="*/ 892175 w 1546225"/>
                <a:gd name="connsiteY154" fmla="*/ 882650 h 946150"/>
                <a:gd name="connsiteX155" fmla="*/ 885825 w 1546225"/>
                <a:gd name="connsiteY155" fmla="*/ 882650 h 946150"/>
                <a:gd name="connsiteX156" fmla="*/ 882650 w 1546225"/>
                <a:gd name="connsiteY156" fmla="*/ 882650 h 946150"/>
                <a:gd name="connsiteX157" fmla="*/ 873125 w 1546225"/>
                <a:gd name="connsiteY157" fmla="*/ 882650 h 946150"/>
                <a:gd name="connsiteX158" fmla="*/ 863600 w 1546225"/>
                <a:gd name="connsiteY158" fmla="*/ 879475 h 946150"/>
                <a:gd name="connsiteX159" fmla="*/ 841375 w 1546225"/>
                <a:gd name="connsiteY159" fmla="*/ 879475 h 946150"/>
                <a:gd name="connsiteX160" fmla="*/ 835025 w 1546225"/>
                <a:gd name="connsiteY160" fmla="*/ 876300 h 946150"/>
                <a:gd name="connsiteX161" fmla="*/ 831850 w 1546225"/>
                <a:gd name="connsiteY161" fmla="*/ 876300 h 946150"/>
                <a:gd name="connsiteX162" fmla="*/ 828675 w 1546225"/>
                <a:gd name="connsiteY162" fmla="*/ 876300 h 946150"/>
                <a:gd name="connsiteX163" fmla="*/ 815975 w 1546225"/>
                <a:gd name="connsiteY163" fmla="*/ 876300 h 946150"/>
                <a:gd name="connsiteX164" fmla="*/ 790575 w 1546225"/>
                <a:gd name="connsiteY164" fmla="*/ 873125 h 946150"/>
                <a:gd name="connsiteX165" fmla="*/ 787400 w 1546225"/>
                <a:gd name="connsiteY165" fmla="*/ 869950 h 946150"/>
                <a:gd name="connsiteX166" fmla="*/ 784225 w 1546225"/>
                <a:gd name="connsiteY166" fmla="*/ 873125 h 946150"/>
                <a:gd name="connsiteX167" fmla="*/ 771525 w 1546225"/>
                <a:gd name="connsiteY167" fmla="*/ 869950 h 946150"/>
                <a:gd name="connsiteX168" fmla="*/ 765175 w 1546225"/>
                <a:gd name="connsiteY168" fmla="*/ 869950 h 946150"/>
                <a:gd name="connsiteX169" fmla="*/ 758825 w 1546225"/>
                <a:gd name="connsiteY169" fmla="*/ 869950 h 946150"/>
                <a:gd name="connsiteX170" fmla="*/ 739775 w 1546225"/>
                <a:gd name="connsiteY170" fmla="*/ 866775 h 946150"/>
                <a:gd name="connsiteX171" fmla="*/ 736600 w 1546225"/>
                <a:gd name="connsiteY171" fmla="*/ 866775 h 946150"/>
                <a:gd name="connsiteX172" fmla="*/ 723900 w 1546225"/>
                <a:gd name="connsiteY172" fmla="*/ 866775 h 946150"/>
                <a:gd name="connsiteX173" fmla="*/ 720725 w 1546225"/>
                <a:gd name="connsiteY173" fmla="*/ 863600 h 946150"/>
                <a:gd name="connsiteX174" fmla="*/ 695325 w 1546225"/>
                <a:gd name="connsiteY174" fmla="*/ 860425 h 946150"/>
                <a:gd name="connsiteX175" fmla="*/ 679450 w 1546225"/>
                <a:gd name="connsiteY175" fmla="*/ 860425 h 946150"/>
                <a:gd name="connsiteX176" fmla="*/ 641350 w 1546225"/>
                <a:gd name="connsiteY176" fmla="*/ 857250 h 946150"/>
                <a:gd name="connsiteX177" fmla="*/ 625475 w 1546225"/>
                <a:gd name="connsiteY177" fmla="*/ 857250 h 946150"/>
                <a:gd name="connsiteX178" fmla="*/ 612775 w 1546225"/>
                <a:gd name="connsiteY178" fmla="*/ 854075 h 946150"/>
                <a:gd name="connsiteX179" fmla="*/ 609600 w 1546225"/>
                <a:gd name="connsiteY179" fmla="*/ 854075 h 946150"/>
                <a:gd name="connsiteX180" fmla="*/ 587375 w 1546225"/>
                <a:gd name="connsiteY180" fmla="*/ 850900 h 946150"/>
                <a:gd name="connsiteX181" fmla="*/ 568325 w 1546225"/>
                <a:gd name="connsiteY181" fmla="*/ 847725 h 946150"/>
                <a:gd name="connsiteX182" fmla="*/ 565150 w 1546225"/>
                <a:gd name="connsiteY182" fmla="*/ 847725 h 946150"/>
                <a:gd name="connsiteX183" fmla="*/ 565150 w 1546225"/>
                <a:gd name="connsiteY183" fmla="*/ 857250 h 946150"/>
                <a:gd name="connsiteX184" fmla="*/ 565150 w 1546225"/>
                <a:gd name="connsiteY184" fmla="*/ 860425 h 946150"/>
                <a:gd name="connsiteX185" fmla="*/ 561975 w 1546225"/>
                <a:gd name="connsiteY185" fmla="*/ 869950 h 946150"/>
                <a:gd name="connsiteX186" fmla="*/ 565150 w 1546225"/>
                <a:gd name="connsiteY186" fmla="*/ 873125 h 946150"/>
                <a:gd name="connsiteX187" fmla="*/ 561975 w 1546225"/>
                <a:gd name="connsiteY187" fmla="*/ 889000 h 946150"/>
                <a:gd name="connsiteX188" fmla="*/ 561975 w 1546225"/>
                <a:gd name="connsiteY188" fmla="*/ 895350 h 946150"/>
                <a:gd name="connsiteX189" fmla="*/ 561975 w 1546225"/>
                <a:gd name="connsiteY189" fmla="*/ 898525 h 946150"/>
                <a:gd name="connsiteX190" fmla="*/ 558800 w 1546225"/>
                <a:gd name="connsiteY190" fmla="*/ 908050 h 946150"/>
                <a:gd name="connsiteX191" fmla="*/ 558800 w 1546225"/>
                <a:gd name="connsiteY191" fmla="*/ 911225 h 946150"/>
                <a:gd name="connsiteX192" fmla="*/ 558800 w 1546225"/>
                <a:gd name="connsiteY192" fmla="*/ 917575 h 946150"/>
                <a:gd name="connsiteX193" fmla="*/ 558800 w 1546225"/>
                <a:gd name="connsiteY193" fmla="*/ 920750 h 946150"/>
                <a:gd name="connsiteX194" fmla="*/ 555625 w 1546225"/>
                <a:gd name="connsiteY194" fmla="*/ 930275 h 946150"/>
                <a:gd name="connsiteX195" fmla="*/ 555625 w 1546225"/>
                <a:gd name="connsiteY195" fmla="*/ 946150 h 946150"/>
                <a:gd name="connsiteX196" fmla="*/ 552450 w 1546225"/>
                <a:gd name="connsiteY196" fmla="*/ 946150 h 946150"/>
                <a:gd name="connsiteX197" fmla="*/ 549275 w 1546225"/>
                <a:gd name="connsiteY197" fmla="*/ 946150 h 946150"/>
                <a:gd name="connsiteX198" fmla="*/ 549275 w 1546225"/>
                <a:gd name="connsiteY198" fmla="*/ 942975 h 946150"/>
                <a:gd name="connsiteX199" fmla="*/ 546100 w 1546225"/>
                <a:gd name="connsiteY199" fmla="*/ 942975 h 946150"/>
                <a:gd name="connsiteX200" fmla="*/ 546100 w 1546225"/>
                <a:gd name="connsiteY200" fmla="*/ 939800 h 946150"/>
                <a:gd name="connsiteX201" fmla="*/ 542925 w 1546225"/>
                <a:gd name="connsiteY201" fmla="*/ 936625 h 946150"/>
                <a:gd name="connsiteX202" fmla="*/ 542925 w 1546225"/>
                <a:gd name="connsiteY202" fmla="*/ 933450 h 946150"/>
                <a:gd name="connsiteX203" fmla="*/ 536575 w 1546225"/>
                <a:gd name="connsiteY203" fmla="*/ 923925 h 946150"/>
                <a:gd name="connsiteX204" fmla="*/ 533400 w 1546225"/>
                <a:gd name="connsiteY204" fmla="*/ 917575 h 946150"/>
                <a:gd name="connsiteX205" fmla="*/ 536575 w 1546225"/>
                <a:gd name="connsiteY205" fmla="*/ 917575 h 946150"/>
                <a:gd name="connsiteX206" fmla="*/ 536575 w 1546225"/>
                <a:gd name="connsiteY206" fmla="*/ 914400 h 946150"/>
                <a:gd name="connsiteX207" fmla="*/ 530225 w 1546225"/>
                <a:gd name="connsiteY207" fmla="*/ 904875 h 946150"/>
                <a:gd name="connsiteX208" fmla="*/ 523875 w 1546225"/>
                <a:gd name="connsiteY208" fmla="*/ 895350 h 946150"/>
                <a:gd name="connsiteX209" fmla="*/ 520700 w 1546225"/>
                <a:gd name="connsiteY209" fmla="*/ 895350 h 946150"/>
                <a:gd name="connsiteX210" fmla="*/ 520700 w 1546225"/>
                <a:gd name="connsiteY210" fmla="*/ 892175 h 946150"/>
                <a:gd name="connsiteX211" fmla="*/ 517525 w 1546225"/>
                <a:gd name="connsiteY211" fmla="*/ 889000 h 946150"/>
                <a:gd name="connsiteX212" fmla="*/ 511175 w 1546225"/>
                <a:gd name="connsiteY212" fmla="*/ 892175 h 946150"/>
                <a:gd name="connsiteX213" fmla="*/ 504825 w 1546225"/>
                <a:gd name="connsiteY213" fmla="*/ 895350 h 946150"/>
                <a:gd name="connsiteX214" fmla="*/ 501650 w 1546225"/>
                <a:gd name="connsiteY214" fmla="*/ 895350 h 946150"/>
                <a:gd name="connsiteX215" fmla="*/ 495300 w 1546225"/>
                <a:gd name="connsiteY215" fmla="*/ 904875 h 946150"/>
                <a:gd name="connsiteX216" fmla="*/ 495300 w 1546225"/>
                <a:gd name="connsiteY216" fmla="*/ 914400 h 946150"/>
                <a:gd name="connsiteX217" fmla="*/ 495300 w 1546225"/>
                <a:gd name="connsiteY217" fmla="*/ 917575 h 946150"/>
                <a:gd name="connsiteX218" fmla="*/ 492125 w 1546225"/>
                <a:gd name="connsiteY218" fmla="*/ 923925 h 946150"/>
                <a:gd name="connsiteX219" fmla="*/ 488950 w 1546225"/>
                <a:gd name="connsiteY219" fmla="*/ 923925 h 946150"/>
                <a:gd name="connsiteX220" fmla="*/ 485775 w 1546225"/>
                <a:gd name="connsiteY220" fmla="*/ 920750 h 946150"/>
                <a:gd name="connsiteX221" fmla="*/ 479425 w 1546225"/>
                <a:gd name="connsiteY221" fmla="*/ 920750 h 946150"/>
                <a:gd name="connsiteX222" fmla="*/ 476250 w 1546225"/>
                <a:gd name="connsiteY222" fmla="*/ 920750 h 946150"/>
                <a:gd name="connsiteX223" fmla="*/ 473075 w 1546225"/>
                <a:gd name="connsiteY223" fmla="*/ 920750 h 946150"/>
                <a:gd name="connsiteX224" fmla="*/ 469900 w 1546225"/>
                <a:gd name="connsiteY224" fmla="*/ 920750 h 946150"/>
                <a:gd name="connsiteX225" fmla="*/ 463550 w 1546225"/>
                <a:gd name="connsiteY225" fmla="*/ 920750 h 946150"/>
                <a:gd name="connsiteX226" fmla="*/ 454025 w 1546225"/>
                <a:gd name="connsiteY226" fmla="*/ 927100 h 946150"/>
                <a:gd name="connsiteX227" fmla="*/ 450850 w 1546225"/>
                <a:gd name="connsiteY227" fmla="*/ 927100 h 946150"/>
                <a:gd name="connsiteX228" fmla="*/ 450850 w 1546225"/>
                <a:gd name="connsiteY228" fmla="*/ 923925 h 946150"/>
                <a:gd name="connsiteX229" fmla="*/ 447675 w 1546225"/>
                <a:gd name="connsiteY229" fmla="*/ 917575 h 946150"/>
                <a:gd name="connsiteX230" fmla="*/ 447675 w 1546225"/>
                <a:gd name="connsiteY230" fmla="*/ 914400 h 946150"/>
                <a:gd name="connsiteX231" fmla="*/ 438150 w 1546225"/>
                <a:gd name="connsiteY231" fmla="*/ 917575 h 946150"/>
                <a:gd name="connsiteX232" fmla="*/ 434975 w 1546225"/>
                <a:gd name="connsiteY232" fmla="*/ 914400 h 946150"/>
                <a:gd name="connsiteX233" fmla="*/ 434975 w 1546225"/>
                <a:gd name="connsiteY233" fmla="*/ 917575 h 946150"/>
                <a:gd name="connsiteX234" fmla="*/ 419100 w 1546225"/>
                <a:gd name="connsiteY234" fmla="*/ 917575 h 946150"/>
                <a:gd name="connsiteX235" fmla="*/ 403225 w 1546225"/>
                <a:gd name="connsiteY235" fmla="*/ 914400 h 946150"/>
                <a:gd name="connsiteX236" fmla="*/ 400050 w 1546225"/>
                <a:gd name="connsiteY236" fmla="*/ 914400 h 946150"/>
                <a:gd name="connsiteX237" fmla="*/ 396875 w 1546225"/>
                <a:gd name="connsiteY237" fmla="*/ 911225 h 946150"/>
                <a:gd name="connsiteX238" fmla="*/ 396875 w 1546225"/>
                <a:gd name="connsiteY238" fmla="*/ 908050 h 946150"/>
                <a:gd name="connsiteX239" fmla="*/ 393700 w 1546225"/>
                <a:gd name="connsiteY239" fmla="*/ 908050 h 946150"/>
                <a:gd name="connsiteX240" fmla="*/ 390525 w 1546225"/>
                <a:gd name="connsiteY240" fmla="*/ 908050 h 946150"/>
                <a:gd name="connsiteX241" fmla="*/ 381000 w 1546225"/>
                <a:gd name="connsiteY241" fmla="*/ 911225 h 946150"/>
                <a:gd name="connsiteX242" fmla="*/ 381000 w 1546225"/>
                <a:gd name="connsiteY242" fmla="*/ 914400 h 946150"/>
                <a:gd name="connsiteX243" fmla="*/ 381000 w 1546225"/>
                <a:gd name="connsiteY243" fmla="*/ 917575 h 946150"/>
                <a:gd name="connsiteX244" fmla="*/ 377825 w 1546225"/>
                <a:gd name="connsiteY244" fmla="*/ 920750 h 946150"/>
                <a:gd name="connsiteX245" fmla="*/ 377825 w 1546225"/>
                <a:gd name="connsiteY245" fmla="*/ 923925 h 946150"/>
                <a:gd name="connsiteX246" fmla="*/ 374650 w 1546225"/>
                <a:gd name="connsiteY246" fmla="*/ 927100 h 946150"/>
                <a:gd name="connsiteX247" fmla="*/ 371475 w 1546225"/>
                <a:gd name="connsiteY247" fmla="*/ 927100 h 946150"/>
                <a:gd name="connsiteX248" fmla="*/ 365125 w 1546225"/>
                <a:gd name="connsiteY248" fmla="*/ 920750 h 946150"/>
                <a:gd name="connsiteX249" fmla="*/ 361950 w 1546225"/>
                <a:gd name="connsiteY249" fmla="*/ 920750 h 946150"/>
                <a:gd name="connsiteX250" fmla="*/ 352425 w 1546225"/>
                <a:gd name="connsiteY250" fmla="*/ 917575 h 946150"/>
                <a:gd name="connsiteX251" fmla="*/ 349250 w 1546225"/>
                <a:gd name="connsiteY251" fmla="*/ 917575 h 946150"/>
                <a:gd name="connsiteX252" fmla="*/ 346075 w 1546225"/>
                <a:gd name="connsiteY252" fmla="*/ 917575 h 946150"/>
                <a:gd name="connsiteX253" fmla="*/ 330200 w 1546225"/>
                <a:gd name="connsiteY253" fmla="*/ 911225 h 946150"/>
                <a:gd name="connsiteX254" fmla="*/ 323850 w 1546225"/>
                <a:gd name="connsiteY254" fmla="*/ 914400 h 946150"/>
                <a:gd name="connsiteX255" fmla="*/ 314325 w 1546225"/>
                <a:gd name="connsiteY255" fmla="*/ 920750 h 946150"/>
                <a:gd name="connsiteX256" fmla="*/ 314325 w 1546225"/>
                <a:gd name="connsiteY256" fmla="*/ 923925 h 946150"/>
                <a:gd name="connsiteX257" fmla="*/ 314325 w 1546225"/>
                <a:gd name="connsiteY257" fmla="*/ 927100 h 946150"/>
                <a:gd name="connsiteX258" fmla="*/ 314325 w 1546225"/>
                <a:gd name="connsiteY258" fmla="*/ 930275 h 946150"/>
                <a:gd name="connsiteX259" fmla="*/ 314325 w 1546225"/>
                <a:gd name="connsiteY259" fmla="*/ 933450 h 946150"/>
                <a:gd name="connsiteX260" fmla="*/ 311150 w 1546225"/>
                <a:gd name="connsiteY260" fmla="*/ 933450 h 946150"/>
                <a:gd name="connsiteX261" fmla="*/ 311150 w 1546225"/>
                <a:gd name="connsiteY261" fmla="*/ 936625 h 946150"/>
                <a:gd name="connsiteX262" fmla="*/ 307975 w 1546225"/>
                <a:gd name="connsiteY262" fmla="*/ 936625 h 946150"/>
                <a:gd name="connsiteX263" fmla="*/ 295275 w 1546225"/>
                <a:gd name="connsiteY263" fmla="*/ 920750 h 946150"/>
                <a:gd name="connsiteX264" fmla="*/ 295275 w 1546225"/>
                <a:gd name="connsiteY264" fmla="*/ 917575 h 946150"/>
                <a:gd name="connsiteX265" fmla="*/ 292100 w 1546225"/>
                <a:gd name="connsiteY265" fmla="*/ 917575 h 946150"/>
                <a:gd name="connsiteX266" fmla="*/ 292100 w 1546225"/>
                <a:gd name="connsiteY266" fmla="*/ 914400 h 946150"/>
                <a:gd name="connsiteX267" fmla="*/ 288925 w 1546225"/>
                <a:gd name="connsiteY267" fmla="*/ 908050 h 946150"/>
                <a:gd name="connsiteX268" fmla="*/ 288925 w 1546225"/>
                <a:gd name="connsiteY268" fmla="*/ 904875 h 946150"/>
                <a:gd name="connsiteX269" fmla="*/ 292100 w 1546225"/>
                <a:gd name="connsiteY269" fmla="*/ 904875 h 946150"/>
                <a:gd name="connsiteX270" fmla="*/ 292100 w 1546225"/>
                <a:gd name="connsiteY270" fmla="*/ 901700 h 946150"/>
                <a:gd name="connsiteX271" fmla="*/ 292100 w 1546225"/>
                <a:gd name="connsiteY271" fmla="*/ 898525 h 946150"/>
                <a:gd name="connsiteX272" fmla="*/ 288925 w 1546225"/>
                <a:gd name="connsiteY272" fmla="*/ 895350 h 946150"/>
                <a:gd name="connsiteX273" fmla="*/ 282575 w 1546225"/>
                <a:gd name="connsiteY273" fmla="*/ 885825 h 946150"/>
                <a:gd name="connsiteX274" fmla="*/ 285750 w 1546225"/>
                <a:gd name="connsiteY274" fmla="*/ 882650 h 946150"/>
                <a:gd name="connsiteX275" fmla="*/ 288925 w 1546225"/>
                <a:gd name="connsiteY275" fmla="*/ 882650 h 946150"/>
                <a:gd name="connsiteX276" fmla="*/ 288925 w 1546225"/>
                <a:gd name="connsiteY276" fmla="*/ 879475 h 946150"/>
                <a:gd name="connsiteX277" fmla="*/ 288925 w 1546225"/>
                <a:gd name="connsiteY277" fmla="*/ 873125 h 946150"/>
                <a:gd name="connsiteX278" fmla="*/ 282575 w 1546225"/>
                <a:gd name="connsiteY278" fmla="*/ 860425 h 946150"/>
                <a:gd name="connsiteX279" fmla="*/ 282575 w 1546225"/>
                <a:gd name="connsiteY279" fmla="*/ 857250 h 946150"/>
                <a:gd name="connsiteX280" fmla="*/ 282575 w 1546225"/>
                <a:gd name="connsiteY280" fmla="*/ 854075 h 946150"/>
                <a:gd name="connsiteX281" fmla="*/ 282575 w 1546225"/>
                <a:gd name="connsiteY281" fmla="*/ 850900 h 946150"/>
                <a:gd name="connsiteX282" fmla="*/ 276225 w 1546225"/>
                <a:gd name="connsiteY282" fmla="*/ 844550 h 946150"/>
                <a:gd name="connsiteX283" fmla="*/ 273050 w 1546225"/>
                <a:gd name="connsiteY283" fmla="*/ 844550 h 946150"/>
                <a:gd name="connsiteX284" fmla="*/ 269875 w 1546225"/>
                <a:gd name="connsiteY284" fmla="*/ 841375 h 946150"/>
                <a:gd name="connsiteX285" fmla="*/ 266700 w 1546225"/>
                <a:gd name="connsiteY285" fmla="*/ 841375 h 946150"/>
                <a:gd name="connsiteX286" fmla="*/ 254000 w 1546225"/>
                <a:gd name="connsiteY286" fmla="*/ 841375 h 946150"/>
                <a:gd name="connsiteX287" fmla="*/ 244475 w 1546225"/>
                <a:gd name="connsiteY287" fmla="*/ 835025 h 946150"/>
                <a:gd name="connsiteX288" fmla="*/ 241300 w 1546225"/>
                <a:gd name="connsiteY288" fmla="*/ 828675 h 946150"/>
                <a:gd name="connsiteX289" fmla="*/ 238125 w 1546225"/>
                <a:gd name="connsiteY289" fmla="*/ 822325 h 946150"/>
                <a:gd name="connsiteX290" fmla="*/ 241300 w 1546225"/>
                <a:gd name="connsiteY290" fmla="*/ 819150 h 946150"/>
                <a:gd name="connsiteX291" fmla="*/ 238125 w 1546225"/>
                <a:gd name="connsiteY291" fmla="*/ 815975 h 946150"/>
                <a:gd name="connsiteX292" fmla="*/ 238125 w 1546225"/>
                <a:gd name="connsiteY292" fmla="*/ 812800 h 946150"/>
                <a:gd name="connsiteX293" fmla="*/ 241300 w 1546225"/>
                <a:gd name="connsiteY293" fmla="*/ 812800 h 946150"/>
                <a:gd name="connsiteX294" fmla="*/ 244475 w 1546225"/>
                <a:gd name="connsiteY294" fmla="*/ 809625 h 946150"/>
                <a:gd name="connsiteX295" fmla="*/ 247650 w 1546225"/>
                <a:gd name="connsiteY295" fmla="*/ 803275 h 946150"/>
                <a:gd name="connsiteX296" fmla="*/ 247650 w 1546225"/>
                <a:gd name="connsiteY296" fmla="*/ 800100 h 946150"/>
                <a:gd name="connsiteX297" fmla="*/ 247650 w 1546225"/>
                <a:gd name="connsiteY297" fmla="*/ 793750 h 946150"/>
                <a:gd name="connsiteX298" fmla="*/ 247650 w 1546225"/>
                <a:gd name="connsiteY298" fmla="*/ 790575 h 946150"/>
                <a:gd name="connsiteX299" fmla="*/ 244475 w 1546225"/>
                <a:gd name="connsiteY299" fmla="*/ 790575 h 946150"/>
                <a:gd name="connsiteX300" fmla="*/ 238125 w 1546225"/>
                <a:gd name="connsiteY300" fmla="*/ 781050 h 946150"/>
                <a:gd name="connsiteX301" fmla="*/ 234950 w 1546225"/>
                <a:gd name="connsiteY301" fmla="*/ 781050 h 946150"/>
                <a:gd name="connsiteX302" fmla="*/ 234950 w 1546225"/>
                <a:gd name="connsiteY302" fmla="*/ 777875 h 946150"/>
                <a:gd name="connsiteX303" fmla="*/ 231775 w 1546225"/>
                <a:gd name="connsiteY303" fmla="*/ 777875 h 946150"/>
                <a:gd name="connsiteX304" fmla="*/ 231775 w 1546225"/>
                <a:gd name="connsiteY304" fmla="*/ 771525 h 946150"/>
                <a:gd name="connsiteX305" fmla="*/ 231775 w 1546225"/>
                <a:gd name="connsiteY305" fmla="*/ 768350 h 946150"/>
                <a:gd name="connsiteX306" fmla="*/ 231775 w 1546225"/>
                <a:gd name="connsiteY306" fmla="*/ 765175 h 946150"/>
                <a:gd name="connsiteX307" fmla="*/ 225425 w 1546225"/>
                <a:gd name="connsiteY307" fmla="*/ 752475 h 946150"/>
                <a:gd name="connsiteX308" fmla="*/ 222250 w 1546225"/>
                <a:gd name="connsiteY308" fmla="*/ 746125 h 946150"/>
                <a:gd name="connsiteX309" fmla="*/ 222250 w 1546225"/>
                <a:gd name="connsiteY309" fmla="*/ 742950 h 946150"/>
                <a:gd name="connsiteX310" fmla="*/ 219075 w 1546225"/>
                <a:gd name="connsiteY310" fmla="*/ 739775 h 946150"/>
                <a:gd name="connsiteX311" fmla="*/ 219075 w 1546225"/>
                <a:gd name="connsiteY311" fmla="*/ 736600 h 946150"/>
                <a:gd name="connsiteX312" fmla="*/ 215900 w 1546225"/>
                <a:gd name="connsiteY312" fmla="*/ 730250 h 946150"/>
                <a:gd name="connsiteX313" fmla="*/ 219075 w 1546225"/>
                <a:gd name="connsiteY313" fmla="*/ 720725 h 946150"/>
                <a:gd name="connsiteX314" fmla="*/ 215900 w 1546225"/>
                <a:gd name="connsiteY314" fmla="*/ 711200 h 946150"/>
                <a:gd name="connsiteX315" fmla="*/ 215900 w 1546225"/>
                <a:gd name="connsiteY315" fmla="*/ 708025 h 946150"/>
                <a:gd name="connsiteX316" fmla="*/ 219075 w 1546225"/>
                <a:gd name="connsiteY316" fmla="*/ 704850 h 946150"/>
                <a:gd name="connsiteX317" fmla="*/ 219075 w 1546225"/>
                <a:gd name="connsiteY317" fmla="*/ 698500 h 946150"/>
                <a:gd name="connsiteX318" fmla="*/ 215900 w 1546225"/>
                <a:gd name="connsiteY318" fmla="*/ 698500 h 946150"/>
                <a:gd name="connsiteX319" fmla="*/ 209550 w 1546225"/>
                <a:gd name="connsiteY319" fmla="*/ 698500 h 946150"/>
                <a:gd name="connsiteX320" fmla="*/ 209550 w 1546225"/>
                <a:gd name="connsiteY320" fmla="*/ 695325 h 946150"/>
                <a:gd name="connsiteX321" fmla="*/ 212725 w 1546225"/>
                <a:gd name="connsiteY321" fmla="*/ 688975 h 946150"/>
                <a:gd name="connsiteX322" fmla="*/ 215900 w 1546225"/>
                <a:gd name="connsiteY322" fmla="*/ 685800 h 946150"/>
                <a:gd name="connsiteX323" fmla="*/ 215900 w 1546225"/>
                <a:gd name="connsiteY323" fmla="*/ 682625 h 946150"/>
                <a:gd name="connsiteX324" fmla="*/ 215900 w 1546225"/>
                <a:gd name="connsiteY324" fmla="*/ 679450 h 946150"/>
                <a:gd name="connsiteX325" fmla="*/ 209550 w 1546225"/>
                <a:gd name="connsiteY325" fmla="*/ 676275 h 946150"/>
                <a:gd name="connsiteX326" fmla="*/ 206375 w 1546225"/>
                <a:gd name="connsiteY326" fmla="*/ 676275 h 946150"/>
                <a:gd name="connsiteX327" fmla="*/ 203200 w 1546225"/>
                <a:gd name="connsiteY327" fmla="*/ 676275 h 946150"/>
                <a:gd name="connsiteX328" fmla="*/ 203200 w 1546225"/>
                <a:gd name="connsiteY328" fmla="*/ 666750 h 946150"/>
                <a:gd name="connsiteX329" fmla="*/ 200025 w 1546225"/>
                <a:gd name="connsiteY329" fmla="*/ 660400 h 946150"/>
                <a:gd name="connsiteX330" fmla="*/ 200025 w 1546225"/>
                <a:gd name="connsiteY330" fmla="*/ 663575 h 946150"/>
                <a:gd name="connsiteX331" fmla="*/ 196850 w 1546225"/>
                <a:gd name="connsiteY331" fmla="*/ 660400 h 946150"/>
                <a:gd name="connsiteX332" fmla="*/ 190500 w 1546225"/>
                <a:gd name="connsiteY332" fmla="*/ 666750 h 946150"/>
                <a:gd name="connsiteX333" fmla="*/ 187325 w 1546225"/>
                <a:gd name="connsiteY333" fmla="*/ 669925 h 946150"/>
                <a:gd name="connsiteX334" fmla="*/ 171450 w 1546225"/>
                <a:gd name="connsiteY334" fmla="*/ 685800 h 946150"/>
                <a:gd name="connsiteX335" fmla="*/ 168275 w 1546225"/>
                <a:gd name="connsiteY335" fmla="*/ 685800 h 946150"/>
                <a:gd name="connsiteX336" fmla="*/ 165100 w 1546225"/>
                <a:gd name="connsiteY336" fmla="*/ 682625 h 946150"/>
                <a:gd name="connsiteX337" fmla="*/ 158750 w 1546225"/>
                <a:gd name="connsiteY337" fmla="*/ 685800 h 946150"/>
                <a:gd name="connsiteX338" fmla="*/ 155575 w 1546225"/>
                <a:gd name="connsiteY338" fmla="*/ 685800 h 946150"/>
                <a:gd name="connsiteX339" fmla="*/ 155575 w 1546225"/>
                <a:gd name="connsiteY339" fmla="*/ 688975 h 946150"/>
                <a:gd name="connsiteX340" fmla="*/ 152400 w 1546225"/>
                <a:gd name="connsiteY340" fmla="*/ 692150 h 946150"/>
                <a:gd name="connsiteX341" fmla="*/ 152400 w 1546225"/>
                <a:gd name="connsiteY341" fmla="*/ 695325 h 946150"/>
                <a:gd name="connsiteX342" fmla="*/ 149225 w 1546225"/>
                <a:gd name="connsiteY342" fmla="*/ 695325 h 946150"/>
                <a:gd name="connsiteX343" fmla="*/ 142875 w 1546225"/>
                <a:gd name="connsiteY343" fmla="*/ 698500 h 946150"/>
                <a:gd name="connsiteX344" fmla="*/ 139700 w 1546225"/>
                <a:gd name="connsiteY344" fmla="*/ 698500 h 946150"/>
                <a:gd name="connsiteX345" fmla="*/ 139700 w 1546225"/>
                <a:gd name="connsiteY345" fmla="*/ 695325 h 946150"/>
                <a:gd name="connsiteX346" fmla="*/ 139700 w 1546225"/>
                <a:gd name="connsiteY346" fmla="*/ 692150 h 946150"/>
                <a:gd name="connsiteX347" fmla="*/ 130175 w 1546225"/>
                <a:gd name="connsiteY347" fmla="*/ 676275 h 946150"/>
                <a:gd name="connsiteX348" fmla="*/ 127000 w 1546225"/>
                <a:gd name="connsiteY348" fmla="*/ 676275 h 946150"/>
                <a:gd name="connsiteX349" fmla="*/ 120650 w 1546225"/>
                <a:gd name="connsiteY349" fmla="*/ 673100 h 946150"/>
                <a:gd name="connsiteX350" fmla="*/ 114300 w 1546225"/>
                <a:gd name="connsiteY350" fmla="*/ 676275 h 946150"/>
                <a:gd name="connsiteX351" fmla="*/ 114300 w 1546225"/>
                <a:gd name="connsiteY351" fmla="*/ 673100 h 946150"/>
                <a:gd name="connsiteX352" fmla="*/ 117475 w 1546225"/>
                <a:gd name="connsiteY352" fmla="*/ 673100 h 946150"/>
                <a:gd name="connsiteX353" fmla="*/ 123825 w 1546225"/>
                <a:gd name="connsiteY353" fmla="*/ 657225 h 946150"/>
                <a:gd name="connsiteX354" fmla="*/ 127000 w 1546225"/>
                <a:gd name="connsiteY354" fmla="*/ 657225 h 946150"/>
                <a:gd name="connsiteX355" fmla="*/ 127000 w 1546225"/>
                <a:gd name="connsiteY355" fmla="*/ 654050 h 946150"/>
                <a:gd name="connsiteX356" fmla="*/ 127000 w 1546225"/>
                <a:gd name="connsiteY356" fmla="*/ 647700 h 946150"/>
                <a:gd name="connsiteX357" fmla="*/ 127000 w 1546225"/>
                <a:gd name="connsiteY357" fmla="*/ 644525 h 946150"/>
                <a:gd name="connsiteX358" fmla="*/ 123825 w 1546225"/>
                <a:gd name="connsiteY358" fmla="*/ 641350 h 946150"/>
                <a:gd name="connsiteX359" fmla="*/ 120650 w 1546225"/>
                <a:gd name="connsiteY359" fmla="*/ 635000 h 946150"/>
                <a:gd name="connsiteX360" fmla="*/ 120650 w 1546225"/>
                <a:gd name="connsiteY360" fmla="*/ 631825 h 946150"/>
                <a:gd name="connsiteX361" fmla="*/ 130175 w 1546225"/>
                <a:gd name="connsiteY361" fmla="*/ 622300 h 946150"/>
                <a:gd name="connsiteX362" fmla="*/ 133350 w 1546225"/>
                <a:gd name="connsiteY362" fmla="*/ 622300 h 946150"/>
                <a:gd name="connsiteX363" fmla="*/ 139700 w 1546225"/>
                <a:gd name="connsiteY363" fmla="*/ 619125 h 946150"/>
                <a:gd name="connsiteX364" fmla="*/ 146050 w 1546225"/>
                <a:gd name="connsiteY364" fmla="*/ 612775 h 946150"/>
                <a:gd name="connsiteX365" fmla="*/ 149225 w 1546225"/>
                <a:gd name="connsiteY365" fmla="*/ 603250 h 946150"/>
                <a:gd name="connsiteX366" fmla="*/ 149225 w 1546225"/>
                <a:gd name="connsiteY366" fmla="*/ 600075 h 946150"/>
                <a:gd name="connsiteX367" fmla="*/ 146050 w 1546225"/>
                <a:gd name="connsiteY367" fmla="*/ 600075 h 946150"/>
                <a:gd name="connsiteX368" fmla="*/ 146050 w 1546225"/>
                <a:gd name="connsiteY368" fmla="*/ 596900 h 946150"/>
                <a:gd name="connsiteX369" fmla="*/ 142875 w 1546225"/>
                <a:gd name="connsiteY369" fmla="*/ 593725 h 946150"/>
                <a:gd name="connsiteX370" fmla="*/ 139700 w 1546225"/>
                <a:gd name="connsiteY370" fmla="*/ 593725 h 946150"/>
                <a:gd name="connsiteX371" fmla="*/ 139700 w 1546225"/>
                <a:gd name="connsiteY371" fmla="*/ 590550 h 946150"/>
                <a:gd name="connsiteX372" fmla="*/ 142875 w 1546225"/>
                <a:gd name="connsiteY372" fmla="*/ 584200 h 946150"/>
                <a:gd name="connsiteX373" fmla="*/ 146050 w 1546225"/>
                <a:gd name="connsiteY373" fmla="*/ 577850 h 946150"/>
                <a:gd name="connsiteX374" fmla="*/ 146050 w 1546225"/>
                <a:gd name="connsiteY374" fmla="*/ 574675 h 946150"/>
                <a:gd name="connsiteX375" fmla="*/ 142875 w 1546225"/>
                <a:gd name="connsiteY375" fmla="*/ 571500 h 946150"/>
                <a:gd name="connsiteX376" fmla="*/ 139700 w 1546225"/>
                <a:gd name="connsiteY376" fmla="*/ 571500 h 946150"/>
                <a:gd name="connsiteX377" fmla="*/ 136525 w 1546225"/>
                <a:gd name="connsiteY377" fmla="*/ 568325 h 946150"/>
                <a:gd name="connsiteX378" fmla="*/ 136525 w 1546225"/>
                <a:gd name="connsiteY378" fmla="*/ 565150 h 946150"/>
                <a:gd name="connsiteX379" fmla="*/ 139700 w 1546225"/>
                <a:gd name="connsiteY379" fmla="*/ 565150 h 946150"/>
                <a:gd name="connsiteX380" fmla="*/ 139700 w 1546225"/>
                <a:gd name="connsiteY380" fmla="*/ 561975 h 946150"/>
                <a:gd name="connsiteX381" fmla="*/ 142875 w 1546225"/>
                <a:gd name="connsiteY381" fmla="*/ 561975 h 946150"/>
                <a:gd name="connsiteX382" fmla="*/ 146050 w 1546225"/>
                <a:gd name="connsiteY382" fmla="*/ 561975 h 946150"/>
                <a:gd name="connsiteX383" fmla="*/ 149225 w 1546225"/>
                <a:gd name="connsiteY383" fmla="*/ 561975 h 946150"/>
                <a:gd name="connsiteX384" fmla="*/ 149225 w 1546225"/>
                <a:gd name="connsiteY384" fmla="*/ 552450 h 946150"/>
                <a:gd name="connsiteX385" fmla="*/ 149225 w 1546225"/>
                <a:gd name="connsiteY385" fmla="*/ 542925 h 946150"/>
                <a:gd name="connsiteX386" fmla="*/ 155575 w 1546225"/>
                <a:gd name="connsiteY386" fmla="*/ 536575 h 946150"/>
                <a:gd name="connsiteX387" fmla="*/ 158750 w 1546225"/>
                <a:gd name="connsiteY387" fmla="*/ 527050 h 946150"/>
                <a:gd name="connsiteX388" fmla="*/ 158750 w 1546225"/>
                <a:gd name="connsiteY388" fmla="*/ 523875 h 946150"/>
                <a:gd name="connsiteX389" fmla="*/ 158750 w 1546225"/>
                <a:gd name="connsiteY389" fmla="*/ 520700 h 946150"/>
                <a:gd name="connsiteX390" fmla="*/ 161925 w 1546225"/>
                <a:gd name="connsiteY390" fmla="*/ 520700 h 946150"/>
                <a:gd name="connsiteX391" fmla="*/ 161925 w 1546225"/>
                <a:gd name="connsiteY391" fmla="*/ 517525 h 946150"/>
                <a:gd name="connsiteX392" fmla="*/ 165100 w 1546225"/>
                <a:gd name="connsiteY392" fmla="*/ 517525 h 946150"/>
                <a:gd name="connsiteX393" fmla="*/ 168275 w 1546225"/>
                <a:gd name="connsiteY393" fmla="*/ 514350 h 946150"/>
                <a:gd name="connsiteX394" fmla="*/ 165100 w 1546225"/>
                <a:gd name="connsiteY394" fmla="*/ 508000 h 946150"/>
                <a:gd name="connsiteX395" fmla="*/ 168275 w 1546225"/>
                <a:gd name="connsiteY395" fmla="*/ 501650 h 946150"/>
                <a:gd name="connsiteX396" fmla="*/ 174625 w 1546225"/>
                <a:gd name="connsiteY396" fmla="*/ 492125 h 946150"/>
                <a:gd name="connsiteX397" fmla="*/ 177800 w 1546225"/>
                <a:gd name="connsiteY397" fmla="*/ 482600 h 946150"/>
                <a:gd name="connsiteX398" fmla="*/ 177800 w 1546225"/>
                <a:gd name="connsiteY398" fmla="*/ 479425 h 946150"/>
                <a:gd name="connsiteX399" fmla="*/ 180975 w 1546225"/>
                <a:gd name="connsiteY399" fmla="*/ 476250 h 946150"/>
                <a:gd name="connsiteX400" fmla="*/ 180975 w 1546225"/>
                <a:gd name="connsiteY400" fmla="*/ 473075 h 946150"/>
                <a:gd name="connsiteX401" fmla="*/ 177800 w 1546225"/>
                <a:gd name="connsiteY401" fmla="*/ 473075 h 946150"/>
                <a:gd name="connsiteX402" fmla="*/ 174625 w 1546225"/>
                <a:gd name="connsiteY402" fmla="*/ 469900 h 946150"/>
                <a:gd name="connsiteX403" fmla="*/ 165100 w 1546225"/>
                <a:gd name="connsiteY403" fmla="*/ 469900 h 946150"/>
                <a:gd name="connsiteX404" fmla="*/ 152400 w 1546225"/>
                <a:gd name="connsiteY404" fmla="*/ 473075 h 946150"/>
                <a:gd name="connsiteX405" fmla="*/ 142875 w 1546225"/>
                <a:gd name="connsiteY405" fmla="*/ 473075 h 946150"/>
                <a:gd name="connsiteX406" fmla="*/ 142875 w 1546225"/>
                <a:gd name="connsiteY406" fmla="*/ 469900 h 946150"/>
                <a:gd name="connsiteX407" fmla="*/ 139700 w 1546225"/>
                <a:gd name="connsiteY407" fmla="*/ 469900 h 946150"/>
                <a:gd name="connsiteX408" fmla="*/ 139700 w 1546225"/>
                <a:gd name="connsiteY408" fmla="*/ 466725 h 946150"/>
                <a:gd name="connsiteX409" fmla="*/ 139700 w 1546225"/>
                <a:gd name="connsiteY409" fmla="*/ 463550 h 946150"/>
                <a:gd name="connsiteX410" fmla="*/ 139700 w 1546225"/>
                <a:gd name="connsiteY410" fmla="*/ 460375 h 946150"/>
                <a:gd name="connsiteX411" fmla="*/ 142875 w 1546225"/>
                <a:gd name="connsiteY411" fmla="*/ 460375 h 946150"/>
                <a:gd name="connsiteX412" fmla="*/ 142875 w 1546225"/>
                <a:gd name="connsiteY412" fmla="*/ 457200 h 946150"/>
                <a:gd name="connsiteX413" fmla="*/ 139700 w 1546225"/>
                <a:gd name="connsiteY413" fmla="*/ 450850 h 946150"/>
                <a:gd name="connsiteX414" fmla="*/ 136525 w 1546225"/>
                <a:gd name="connsiteY414" fmla="*/ 450850 h 946150"/>
                <a:gd name="connsiteX415" fmla="*/ 133350 w 1546225"/>
                <a:gd name="connsiteY415" fmla="*/ 450850 h 946150"/>
                <a:gd name="connsiteX416" fmla="*/ 130175 w 1546225"/>
                <a:gd name="connsiteY416" fmla="*/ 454025 h 946150"/>
                <a:gd name="connsiteX417" fmla="*/ 127000 w 1546225"/>
                <a:gd name="connsiteY417" fmla="*/ 454025 h 946150"/>
                <a:gd name="connsiteX418" fmla="*/ 123825 w 1546225"/>
                <a:gd name="connsiteY418" fmla="*/ 447675 h 946150"/>
                <a:gd name="connsiteX419" fmla="*/ 120650 w 1546225"/>
                <a:gd name="connsiteY419" fmla="*/ 441325 h 946150"/>
                <a:gd name="connsiteX420" fmla="*/ 117475 w 1546225"/>
                <a:gd name="connsiteY420" fmla="*/ 438150 h 946150"/>
                <a:gd name="connsiteX421" fmla="*/ 114300 w 1546225"/>
                <a:gd name="connsiteY421" fmla="*/ 434975 h 946150"/>
                <a:gd name="connsiteX422" fmla="*/ 114300 w 1546225"/>
                <a:gd name="connsiteY422" fmla="*/ 431800 h 946150"/>
                <a:gd name="connsiteX423" fmla="*/ 111125 w 1546225"/>
                <a:gd name="connsiteY423" fmla="*/ 431800 h 946150"/>
                <a:gd name="connsiteX424" fmla="*/ 107950 w 1546225"/>
                <a:gd name="connsiteY424" fmla="*/ 428625 h 946150"/>
                <a:gd name="connsiteX425" fmla="*/ 107950 w 1546225"/>
                <a:gd name="connsiteY425" fmla="*/ 425450 h 946150"/>
                <a:gd name="connsiteX426" fmla="*/ 104775 w 1546225"/>
                <a:gd name="connsiteY426" fmla="*/ 422275 h 946150"/>
                <a:gd name="connsiteX427" fmla="*/ 107950 w 1546225"/>
                <a:gd name="connsiteY427" fmla="*/ 415925 h 946150"/>
                <a:gd name="connsiteX428" fmla="*/ 104775 w 1546225"/>
                <a:gd name="connsiteY428" fmla="*/ 409575 h 946150"/>
                <a:gd name="connsiteX429" fmla="*/ 104775 w 1546225"/>
                <a:gd name="connsiteY429" fmla="*/ 406400 h 946150"/>
                <a:gd name="connsiteX430" fmla="*/ 98425 w 1546225"/>
                <a:gd name="connsiteY430" fmla="*/ 400050 h 946150"/>
                <a:gd name="connsiteX431" fmla="*/ 95250 w 1546225"/>
                <a:gd name="connsiteY431" fmla="*/ 400050 h 946150"/>
                <a:gd name="connsiteX432" fmla="*/ 88900 w 1546225"/>
                <a:gd name="connsiteY432" fmla="*/ 381000 h 946150"/>
                <a:gd name="connsiteX433" fmla="*/ 82550 w 1546225"/>
                <a:gd name="connsiteY433" fmla="*/ 365125 h 946150"/>
                <a:gd name="connsiteX434" fmla="*/ 76200 w 1546225"/>
                <a:gd name="connsiteY434" fmla="*/ 355600 h 946150"/>
                <a:gd name="connsiteX435" fmla="*/ 73025 w 1546225"/>
                <a:gd name="connsiteY435" fmla="*/ 355600 h 946150"/>
                <a:gd name="connsiteX436" fmla="*/ 69850 w 1546225"/>
                <a:gd name="connsiteY436" fmla="*/ 352425 h 946150"/>
                <a:gd name="connsiteX437" fmla="*/ 69850 w 1546225"/>
                <a:gd name="connsiteY437" fmla="*/ 349250 h 946150"/>
                <a:gd name="connsiteX438" fmla="*/ 73025 w 1546225"/>
                <a:gd name="connsiteY438" fmla="*/ 349250 h 946150"/>
                <a:gd name="connsiteX439" fmla="*/ 73025 w 1546225"/>
                <a:gd name="connsiteY439" fmla="*/ 346075 h 946150"/>
                <a:gd name="connsiteX440" fmla="*/ 69850 w 1546225"/>
                <a:gd name="connsiteY440" fmla="*/ 339725 h 946150"/>
                <a:gd name="connsiteX441" fmla="*/ 66675 w 1546225"/>
                <a:gd name="connsiteY441" fmla="*/ 336550 h 946150"/>
                <a:gd name="connsiteX442" fmla="*/ 60325 w 1546225"/>
                <a:gd name="connsiteY442" fmla="*/ 336550 h 946150"/>
                <a:gd name="connsiteX443" fmla="*/ 47625 w 1546225"/>
                <a:gd name="connsiteY443" fmla="*/ 330200 h 946150"/>
                <a:gd name="connsiteX444" fmla="*/ 44450 w 1546225"/>
                <a:gd name="connsiteY444" fmla="*/ 327025 h 946150"/>
                <a:gd name="connsiteX445" fmla="*/ 44450 w 1546225"/>
                <a:gd name="connsiteY445" fmla="*/ 323850 h 946150"/>
                <a:gd name="connsiteX446" fmla="*/ 44450 w 1546225"/>
                <a:gd name="connsiteY446" fmla="*/ 320675 h 946150"/>
                <a:gd name="connsiteX447" fmla="*/ 41275 w 1546225"/>
                <a:gd name="connsiteY447" fmla="*/ 320675 h 946150"/>
                <a:gd name="connsiteX448" fmla="*/ 41275 w 1546225"/>
                <a:gd name="connsiteY448" fmla="*/ 314325 h 946150"/>
                <a:gd name="connsiteX449" fmla="*/ 38100 w 1546225"/>
                <a:gd name="connsiteY449" fmla="*/ 311150 h 946150"/>
                <a:gd name="connsiteX450" fmla="*/ 28575 w 1546225"/>
                <a:gd name="connsiteY450" fmla="*/ 301625 h 946150"/>
                <a:gd name="connsiteX451" fmla="*/ 22225 w 1546225"/>
                <a:gd name="connsiteY451" fmla="*/ 298450 h 946150"/>
                <a:gd name="connsiteX452" fmla="*/ 19050 w 1546225"/>
                <a:gd name="connsiteY452" fmla="*/ 298450 h 946150"/>
                <a:gd name="connsiteX453" fmla="*/ 19050 w 1546225"/>
                <a:gd name="connsiteY453" fmla="*/ 295275 h 946150"/>
                <a:gd name="connsiteX454" fmla="*/ 25400 w 1546225"/>
                <a:gd name="connsiteY454" fmla="*/ 295275 h 946150"/>
                <a:gd name="connsiteX455" fmla="*/ 28575 w 1546225"/>
                <a:gd name="connsiteY455" fmla="*/ 295275 h 946150"/>
                <a:gd name="connsiteX456" fmla="*/ 34925 w 1546225"/>
                <a:gd name="connsiteY456" fmla="*/ 295275 h 946150"/>
                <a:gd name="connsiteX457" fmla="*/ 38100 w 1546225"/>
                <a:gd name="connsiteY457" fmla="*/ 292100 h 946150"/>
                <a:gd name="connsiteX458" fmla="*/ 31750 w 1546225"/>
                <a:gd name="connsiteY458" fmla="*/ 288925 h 946150"/>
                <a:gd name="connsiteX459" fmla="*/ 28575 w 1546225"/>
                <a:gd name="connsiteY459" fmla="*/ 288925 h 946150"/>
                <a:gd name="connsiteX460" fmla="*/ 25400 w 1546225"/>
                <a:gd name="connsiteY460" fmla="*/ 279400 h 946150"/>
                <a:gd name="connsiteX461" fmla="*/ 28575 w 1546225"/>
                <a:gd name="connsiteY461" fmla="*/ 269875 h 946150"/>
                <a:gd name="connsiteX462" fmla="*/ 31750 w 1546225"/>
                <a:gd name="connsiteY462" fmla="*/ 266700 h 946150"/>
                <a:gd name="connsiteX463" fmla="*/ 34925 w 1546225"/>
                <a:gd name="connsiteY463" fmla="*/ 263525 h 946150"/>
                <a:gd name="connsiteX464" fmla="*/ 31750 w 1546225"/>
                <a:gd name="connsiteY464" fmla="*/ 247650 h 946150"/>
                <a:gd name="connsiteX465" fmla="*/ 25400 w 1546225"/>
                <a:gd name="connsiteY465" fmla="*/ 238125 h 946150"/>
                <a:gd name="connsiteX466" fmla="*/ 25400 w 1546225"/>
                <a:gd name="connsiteY466" fmla="*/ 234950 h 946150"/>
                <a:gd name="connsiteX467" fmla="*/ 22225 w 1546225"/>
                <a:gd name="connsiteY467" fmla="*/ 234950 h 946150"/>
                <a:gd name="connsiteX468" fmla="*/ 19050 w 1546225"/>
                <a:gd name="connsiteY468" fmla="*/ 234950 h 946150"/>
                <a:gd name="connsiteX469" fmla="*/ 12700 w 1546225"/>
                <a:gd name="connsiteY469" fmla="*/ 212725 h 946150"/>
                <a:gd name="connsiteX470" fmla="*/ 9525 w 1546225"/>
                <a:gd name="connsiteY470" fmla="*/ 206375 h 946150"/>
                <a:gd name="connsiteX471" fmla="*/ 3175 w 1546225"/>
                <a:gd name="connsiteY471" fmla="*/ 193675 h 946150"/>
                <a:gd name="connsiteX472" fmla="*/ 3175 w 1546225"/>
                <a:gd name="connsiteY472" fmla="*/ 190500 h 946150"/>
                <a:gd name="connsiteX473" fmla="*/ 0 w 1546225"/>
                <a:gd name="connsiteY473" fmla="*/ 187325 h 946150"/>
                <a:gd name="connsiteX474" fmla="*/ 0 w 1546225"/>
                <a:gd name="connsiteY474" fmla="*/ 184150 h 946150"/>
                <a:gd name="connsiteX475" fmla="*/ 3175 w 1546225"/>
                <a:gd name="connsiteY475" fmla="*/ 168275 h 946150"/>
                <a:gd name="connsiteX476" fmla="*/ 3175 w 1546225"/>
                <a:gd name="connsiteY476" fmla="*/ 165100 h 946150"/>
                <a:gd name="connsiteX477" fmla="*/ 3175 w 1546225"/>
                <a:gd name="connsiteY477" fmla="*/ 161925 h 946150"/>
                <a:gd name="connsiteX478" fmla="*/ 6350 w 1546225"/>
                <a:gd name="connsiteY478" fmla="*/ 161925 h 946150"/>
                <a:gd name="connsiteX479" fmla="*/ 6350 w 1546225"/>
                <a:gd name="connsiteY479" fmla="*/ 152400 h 946150"/>
                <a:gd name="connsiteX480" fmla="*/ 6350 w 1546225"/>
                <a:gd name="connsiteY480" fmla="*/ 149225 h 946150"/>
                <a:gd name="connsiteX481" fmla="*/ 6350 w 1546225"/>
                <a:gd name="connsiteY481" fmla="*/ 146050 h 946150"/>
                <a:gd name="connsiteX482" fmla="*/ 6350 w 1546225"/>
                <a:gd name="connsiteY482" fmla="*/ 142875 h 946150"/>
                <a:gd name="connsiteX483" fmla="*/ 6879 w 1546225"/>
                <a:gd name="connsiteY483" fmla="*/ 143404 h 946150"/>
                <a:gd name="connsiteX484" fmla="*/ 12700 w 1546225"/>
                <a:gd name="connsiteY484" fmla="*/ 114300 h 946150"/>
                <a:gd name="connsiteX485" fmla="*/ 12700 w 1546225"/>
                <a:gd name="connsiteY485" fmla="*/ 104775 h 946150"/>
                <a:gd name="connsiteX486" fmla="*/ 15875 w 1546225"/>
                <a:gd name="connsiteY486" fmla="*/ 92075 h 946150"/>
                <a:gd name="connsiteX487" fmla="*/ 19050 w 1546225"/>
                <a:gd name="connsiteY487" fmla="*/ 79375 h 946150"/>
                <a:gd name="connsiteX488" fmla="*/ 22225 w 1546225"/>
                <a:gd name="connsiteY488" fmla="*/ 53975 h 946150"/>
                <a:gd name="connsiteX489" fmla="*/ 25400 w 1546225"/>
                <a:gd name="connsiteY489" fmla="*/ 38100 h 946150"/>
                <a:gd name="connsiteX490" fmla="*/ 28575 w 1546225"/>
                <a:gd name="connsiteY490" fmla="*/ 12700 h 946150"/>
                <a:gd name="connsiteX491" fmla="*/ 28575 w 1546225"/>
                <a:gd name="connsiteY491" fmla="*/ 9525 h 946150"/>
                <a:gd name="connsiteX492" fmla="*/ 31750 w 1546225"/>
                <a:gd name="connsiteY492" fmla="*/ 6350 h 946150"/>
                <a:gd name="connsiteX493" fmla="*/ 31750 w 1546225"/>
                <a:gd name="connsiteY493" fmla="*/ 0 h 946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Lst>
              <a:rect l="l" t="t" r="r" b="b"/>
              <a:pathLst>
                <a:path w="1546225" h="946150">
                  <a:moveTo>
                    <a:pt x="200025" y="31750"/>
                  </a:moveTo>
                  <a:lnTo>
                    <a:pt x="200025" y="34925"/>
                  </a:lnTo>
                  <a:lnTo>
                    <a:pt x="203200" y="34925"/>
                  </a:lnTo>
                  <a:lnTo>
                    <a:pt x="203200" y="31750"/>
                  </a:lnTo>
                  <a:lnTo>
                    <a:pt x="200025" y="31750"/>
                  </a:lnTo>
                  <a:close/>
                  <a:moveTo>
                    <a:pt x="31750" y="0"/>
                  </a:moveTo>
                  <a:lnTo>
                    <a:pt x="196850" y="28575"/>
                  </a:lnTo>
                  <a:lnTo>
                    <a:pt x="196850" y="25400"/>
                  </a:lnTo>
                  <a:lnTo>
                    <a:pt x="260350" y="38100"/>
                  </a:lnTo>
                  <a:lnTo>
                    <a:pt x="279400" y="41275"/>
                  </a:lnTo>
                  <a:lnTo>
                    <a:pt x="282575" y="41275"/>
                  </a:lnTo>
                  <a:lnTo>
                    <a:pt x="336550" y="50800"/>
                  </a:lnTo>
                  <a:lnTo>
                    <a:pt x="396875" y="57150"/>
                  </a:lnTo>
                  <a:lnTo>
                    <a:pt x="517525" y="76200"/>
                  </a:lnTo>
                  <a:lnTo>
                    <a:pt x="635000" y="88900"/>
                  </a:lnTo>
                  <a:lnTo>
                    <a:pt x="698500" y="98425"/>
                  </a:lnTo>
                  <a:lnTo>
                    <a:pt x="765175" y="104775"/>
                  </a:lnTo>
                  <a:lnTo>
                    <a:pt x="857250" y="114300"/>
                  </a:lnTo>
                  <a:lnTo>
                    <a:pt x="1016000" y="130175"/>
                  </a:lnTo>
                  <a:lnTo>
                    <a:pt x="1016000" y="136525"/>
                  </a:lnTo>
                  <a:lnTo>
                    <a:pt x="1019175" y="136525"/>
                  </a:lnTo>
                  <a:lnTo>
                    <a:pt x="1019175" y="130175"/>
                  </a:lnTo>
                  <a:lnTo>
                    <a:pt x="1127125" y="142875"/>
                  </a:lnTo>
                  <a:lnTo>
                    <a:pt x="1149350" y="142875"/>
                  </a:lnTo>
                  <a:lnTo>
                    <a:pt x="1152525" y="142875"/>
                  </a:lnTo>
                  <a:cubicBezTo>
                    <a:pt x="1152493" y="142970"/>
                    <a:pt x="1152461" y="143066"/>
                    <a:pt x="1152429" y="143161"/>
                  </a:cubicBezTo>
                  <a:lnTo>
                    <a:pt x="1285875" y="155575"/>
                  </a:lnTo>
                  <a:lnTo>
                    <a:pt x="1419225" y="161925"/>
                  </a:lnTo>
                  <a:lnTo>
                    <a:pt x="1419225" y="161924"/>
                  </a:lnTo>
                  <a:lnTo>
                    <a:pt x="1546225" y="171449"/>
                  </a:lnTo>
                  <a:lnTo>
                    <a:pt x="1546225" y="174624"/>
                  </a:lnTo>
                  <a:lnTo>
                    <a:pt x="1546225" y="187324"/>
                  </a:lnTo>
                  <a:lnTo>
                    <a:pt x="1546225" y="196849"/>
                  </a:lnTo>
                  <a:lnTo>
                    <a:pt x="1543050" y="234949"/>
                  </a:lnTo>
                  <a:lnTo>
                    <a:pt x="1543050" y="241299"/>
                  </a:lnTo>
                  <a:lnTo>
                    <a:pt x="1543050" y="247649"/>
                  </a:lnTo>
                  <a:lnTo>
                    <a:pt x="1543050" y="282574"/>
                  </a:lnTo>
                  <a:lnTo>
                    <a:pt x="1543050" y="285749"/>
                  </a:lnTo>
                  <a:lnTo>
                    <a:pt x="1536700" y="285749"/>
                  </a:lnTo>
                  <a:lnTo>
                    <a:pt x="1533525" y="285749"/>
                  </a:lnTo>
                  <a:lnTo>
                    <a:pt x="1533525" y="285750"/>
                  </a:lnTo>
                  <a:lnTo>
                    <a:pt x="1536700" y="285750"/>
                  </a:lnTo>
                  <a:lnTo>
                    <a:pt x="1543050" y="285750"/>
                  </a:lnTo>
                  <a:lnTo>
                    <a:pt x="1543050" y="288925"/>
                  </a:lnTo>
                  <a:lnTo>
                    <a:pt x="1539875" y="311150"/>
                  </a:lnTo>
                  <a:lnTo>
                    <a:pt x="1539875" y="339725"/>
                  </a:lnTo>
                  <a:lnTo>
                    <a:pt x="1539875" y="358774"/>
                  </a:lnTo>
                  <a:lnTo>
                    <a:pt x="1539875" y="358775"/>
                  </a:lnTo>
                  <a:lnTo>
                    <a:pt x="1539875" y="361949"/>
                  </a:lnTo>
                  <a:lnTo>
                    <a:pt x="1536700" y="371474"/>
                  </a:lnTo>
                  <a:lnTo>
                    <a:pt x="1536700" y="390524"/>
                  </a:lnTo>
                  <a:lnTo>
                    <a:pt x="1536700" y="396874"/>
                  </a:lnTo>
                  <a:lnTo>
                    <a:pt x="1536700" y="406399"/>
                  </a:lnTo>
                  <a:lnTo>
                    <a:pt x="1533525" y="473074"/>
                  </a:lnTo>
                  <a:lnTo>
                    <a:pt x="1533525" y="479424"/>
                  </a:lnTo>
                  <a:lnTo>
                    <a:pt x="1533525" y="485774"/>
                  </a:lnTo>
                  <a:lnTo>
                    <a:pt x="1530350" y="495299"/>
                  </a:lnTo>
                  <a:lnTo>
                    <a:pt x="1530350" y="520699"/>
                  </a:lnTo>
                  <a:lnTo>
                    <a:pt x="1530350" y="527049"/>
                  </a:lnTo>
                  <a:lnTo>
                    <a:pt x="1530350" y="546099"/>
                  </a:lnTo>
                  <a:lnTo>
                    <a:pt x="1530350" y="552449"/>
                  </a:lnTo>
                  <a:lnTo>
                    <a:pt x="1527175" y="565149"/>
                  </a:lnTo>
                  <a:lnTo>
                    <a:pt x="1527175" y="606424"/>
                  </a:lnTo>
                  <a:lnTo>
                    <a:pt x="1524000" y="615949"/>
                  </a:lnTo>
                  <a:lnTo>
                    <a:pt x="1524000" y="622299"/>
                  </a:lnTo>
                  <a:lnTo>
                    <a:pt x="1524000" y="628649"/>
                  </a:lnTo>
                  <a:lnTo>
                    <a:pt x="1524000" y="634999"/>
                  </a:lnTo>
                  <a:lnTo>
                    <a:pt x="1524000" y="641349"/>
                  </a:lnTo>
                  <a:lnTo>
                    <a:pt x="1524000" y="676274"/>
                  </a:lnTo>
                  <a:lnTo>
                    <a:pt x="1520825" y="685799"/>
                  </a:lnTo>
                  <a:lnTo>
                    <a:pt x="1520825" y="692149"/>
                  </a:lnTo>
                  <a:lnTo>
                    <a:pt x="1520825" y="695324"/>
                  </a:lnTo>
                  <a:lnTo>
                    <a:pt x="1520825" y="711199"/>
                  </a:lnTo>
                  <a:lnTo>
                    <a:pt x="1520825" y="714374"/>
                  </a:lnTo>
                  <a:lnTo>
                    <a:pt x="1520825" y="717549"/>
                  </a:lnTo>
                  <a:lnTo>
                    <a:pt x="1520825" y="733424"/>
                  </a:lnTo>
                  <a:lnTo>
                    <a:pt x="1520825" y="736599"/>
                  </a:lnTo>
                  <a:lnTo>
                    <a:pt x="1517650" y="739774"/>
                  </a:lnTo>
                  <a:lnTo>
                    <a:pt x="1517650" y="749299"/>
                  </a:lnTo>
                  <a:lnTo>
                    <a:pt x="1517650" y="761999"/>
                  </a:lnTo>
                  <a:lnTo>
                    <a:pt x="1517650" y="784224"/>
                  </a:lnTo>
                  <a:lnTo>
                    <a:pt x="1517650" y="787399"/>
                  </a:lnTo>
                  <a:lnTo>
                    <a:pt x="1514475" y="857249"/>
                  </a:lnTo>
                  <a:lnTo>
                    <a:pt x="1514475" y="879474"/>
                  </a:lnTo>
                  <a:lnTo>
                    <a:pt x="1511300" y="888999"/>
                  </a:lnTo>
                  <a:lnTo>
                    <a:pt x="1511300" y="901699"/>
                  </a:lnTo>
                  <a:lnTo>
                    <a:pt x="1511300" y="914399"/>
                  </a:lnTo>
                  <a:lnTo>
                    <a:pt x="1511300" y="930274"/>
                  </a:lnTo>
                  <a:lnTo>
                    <a:pt x="1504950" y="930274"/>
                  </a:lnTo>
                  <a:lnTo>
                    <a:pt x="1498600" y="930274"/>
                  </a:lnTo>
                  <a:lnTo>
                    <a:pt x="1495425" y="930274"/>
                  </a:lnTo>
                  <a:lnTo>
                    <a:pt x="1485900" y="930274"/>
                  </a:lnTo>
                  <a:lnTo>
                    <a:pt x="1476375" y="927099"/>
                  </a:lnTo>
                  <a:lnTo>
                    <a:pt x="1466850" y="927099"/>
                  </a:lnTo>
                  <a:lnTo>
                    <a:pt x="1463675" y="927099"/>
                  </a:lnTo>
                  <a:lnTo>
                    <a:pt x="1450975" y="927099"/>
                  </a:lnTo>
                  <a:lnTo>
                    <a:pt x="1447800" y="927099"/>
                  </a:lnTo>
                  <a:lnTo>
                    <a:pt x="1431925" y="927099"/>
                  </a:lnTo>
                  <a:lnTo>
                    <a:pt x="1384300" y="923924"/>
                  </a:lnTo>
                  <a:lnTo>
                    <a:pt x="1374778" y="920750"/>
                  </a:lnTo>
                  <a:lnTo>
                    <a:pt x="1374775" y="920750"/>
                  </a:lnTo>
                  <a:lnTo>
                    <a:pt x="1371600" y="920750"/>
                  </a:lnTo>
                  <a:lnTo>
                    <a:pt x="1368425" y="920750"/>
                  </a:lnTo>
                  <a:lnTo>
                    <a:pt x="1346200" y="920750"/>
                  </a:lnTo>
                  <a:lnTo>
                    <a:pt x="1343025" y="920750"/>
                  </a:lnTo>
                  <a:lnTo>
                    <a:pt x="1339850" y="920750"/>
                  </a:lnTo>
                  <a:lnTo>
                    <a:pt x="1336675" y="920750"/>
                  </a:lnTo>
                  <a:lnTo>
                    <a:pt x="1330325" y="917575"/>
                  </a:lnTo>
                  <a:lnTo>
                    <a:pt x="1320800" y="917575"/>
                  </a:lnTo>
                  <a:lnTo>
                    <a:pt x="1314450" y="917575"/>
                  </a:lnTo>
                  <a:lnTo>
                    <a:pt x="1295400" y="917575"/>
                  </a:lnTo>
                  <a:lnTo>
                    <a:pt x="1285875" y="917575"/>
                  </a:lnTo>
                  <a:lnTo>
                    <a:pt x="1266825" y="914400"/>
                  </a:lnTo>
                  <a:lnTo>
                    <a:pt x="1257300" y="914400"/>
                  </a:lnTo>
                  <a:lnTo>
                    <a:pt x="1254125" y="914400"/>
                  </a:lnTo>
                  <a:lnTo>
                    <a:pt x="1244600" y="914400"/>
                  </a:lnTo>
                  <a:lnTo>
                    <a:pt x="1241425" y="914400"/>
                  </a:lnTo>
                  <a:lnTo>
                    <a:pt x="1231900" y="914400"/>
                  </a:lnTo>
                  <a:lnTo>
                    <a:pt x="1228725" y="914400"/>
                  </a:lnTo>
                  <a:lnTo>
                    <a:pt x="1225550" y="914400"/>
                  </a:lnTo>
                  <a:lnTo>
                    <a:pt x="1219200" y="914400"/>
                  </a:lnTo>
                  <a:lnTo>
                    <a:pt x="1212850" y="911225"/>
                  </a:lnTo>
                  <a:lnTo>
                    <a:pt x="1209675" y="911225"/>
                  </a:lnTo>
                  <a:lnTo>
                    <a:pt x="1190625" y="911225"/>
                  </a:lnTo>
                  <a:lnTo>
                    <a:pt x="1168400" y="908050"/>
                  </a:lnTo>
                  <a:lnTo>
                    <a:pt x="1165225" y="908050"/>
                  </a:lnTo>
                  <a:lnTo>
                    <a:pt x="1162050" y="908050"/>
                  </a:lnTo>
                  <a:lnTo>
                    <a:pt x="1127125" y="904875"/>
                  </a:lnTo>
                  <a:lnTo>
                    <a:pt x="1104900" y="904875"/>
                  </a:lnTo>
                  <a:lnTo>
                    <a:pt x="1101725" y="901700"/>
                  </a:lnTo>
                  <a:lnTo>
                    <a:pt x="1098550" y="901700"/>
                  </a:lnTo>
                  <a:lnTo>
                    <a:pt x="1095375" y="901700"/>
                  </a:lnTo>
                  <a:lnTo>
                    <a:pt x="1089025" y="901700"/>
                  </a:lnTo>
                  <a:lnTo>
                    <a:pt x="1073150" y="898525"/>
                  </a:lnTo>
                  <a:lnTo>
                    <a:pt x="1063625" y="898525"/>
                  </a:lnTo>
                  <a:lnTo>
                    <a:pt x="1047750" y="898525"/>
                  </a:lnTo>
                  <a:lnTo>
                    <a:pt x="1044575" y="898525"/>
                  </a:lnTo>
                  <a:lnTo>
                    <a:pt x="1041400" y="898525"/>
                  </a:lnTo>
                  <a:lnTo>
                    <a:pt x="1035050" y="895350"/>
                  </a:lnTo>
                  <a:lnTo>
                    <a:pt x="1028700" y="895350"/>
                  </a:lnTo>
                  <a:lnTo>
                    <a:pt x="1022350" y="895350"/>
                  </a:lnTo>
                  <a:lnTo>
                    <a:pt x="1016000" y="895350"/>
                  </a:lnTo>
                  <a:lnTo>
                    <a:pt x="1009650" y="895350"/>
                  </a:lnTo>
                  <a:lnTo>
                    <a:pt x="1000125" y="895350"/>
                  </a:lnTo>
                  <a:lnTo>
                    <a:pt x="996950" y="892175"/>
                  </a:lnTo>
                  <a:lnTo>
                    <a:pt x="993775" y="892175"/>
                  </a:lnTo>
                  <a:lnTo>
                    <a:pt x="990600" y="892175"/>
                  </a:lnTo>
                  <a:lnTo>
                    <a:pt x="958850" y="889000"/>
                  </a:lnTo>
                  <a:lnTo>
                    <a:pt x="955675" y="889000"/>
                  </a:lnTo>
                  <a:lnTo>
                    <a:pt x="949325" y="889000"/>
                  </a:lnTo>
                  <a:lnTo>
                    <a:pt x="942975" y="889000"/>
                  </a:lnTo>
                  <a:lnTo>
                    <a:pt x="933450" y="885825"/>
                  </a:lnTo>
                  <a:lnTo>
                    <a:pt x="904875" y="885825"/>
                  </a:lnTo>
                  <a:lnTo>
                    <a:pt x="895350" y="882650"/>
                  </a:lnTo>
                  <a:lnTo>
                    <a:pt x="892175" y="882650"/>
                  </a:lnTo>
                  <a:lnTo>
                    <a:pt x="885825" y="882650"/>
                  </a:lnTo>
                  <a:lnTo>
                    <a:pt x="882650" y="882650"/>
                  </a:lnTo>
                  <a:lnTo>
                    <a:pt x="873125" y="882650"/>
                  </a:lnTo>
                  <a:lnTo>
                    <a:pt x="863600" y="879475"/>
                  </a:lnTo>
                  <a:lnTo>
                    <a:pt x="841375" y="879475"/>
                  </a:lnTo>
                  <a:lnTo>
                    <a:pt x="835025" y="876300"/>
                  </a:lnTo>
                  <a:lnTo>
                    <a:pt x="831850" y="876300"/>
                  </a:lnTo>
                  <a:lnTo>
                    <a:pt x="828675" y="876300"/>
                  </a:lnTo>
                  <a:lnTo>
                    <a:pt x="815975" y="876300"/>
                  </a:lnTo>
                  <a:lnTo>
                    <a:pt x="790575" y="873125"/>
                  </a:lnTo>
                  <a:lnTo>
                    <a:pt x="787400" y="869950"/>
                  </a:lnTo>
                  <a:lnTo>
                    <a:pt x="784225" y="873125"/>
                  </a:lnTo>
                  <a:lnTo>
                    <a:pt x="771525" y="869950"/>
                  </a:lnTo>
                  <a:lnTo>
                    <a:pt x="765175" y="869950"/>
                  </a:lnTo>
                  <a:lnTo>
                    <a:pt x="758825" y="869950"/>
                  </a:lnTo>
                  <a:lnTo>
                    <a:pt x="739775" y="866775"/>
                  </a:lnTo>
                  <a:lnTo>
                    <a:pt x="736600" y="866775"/>
                  </a:lnTo>
                  <a:lnTo>
                    <a:pt x="723900" y="866775"/>
                  </a:lnTo>
                  <a:lnTo>
                    <a:pt x="720725" y="863600"/>
                  </a:lnTo>
                  <a:lnTo>
                    <a:pt x="695325" y="860425"/>
                  </a:lnTo>
                  <a:lnTo>
                    <a:pt x="679450" y="860425"/>
                  </a:lnTo>
                  <a:lnTo>
                    <a:pt x="641350" y="857250"/>
                  </a:lnTo>
                  <a:lnTo>
                    <a:pt x="625475" y="857250"/>
                  </a:lnTo>
                  <a:lnTo>
                    <a:pt x="612775" y="854075"/>
                  </a:lnTo>
                  <a:lnTo>
                    <a:pt x="609600" y="854075"/>
                  </a:lnTo>
                  <a:lnTo>
                    <a:pt x="587375" y="850900"/>
                  </a:lnTo>
                  <a:lnTo>
                    <a:pt x="568325" y="847725"/>
                  </a:lnTo>
                  <a:lnTo>
                    <a:pt x="565150" y="847725"/>
                  </a:lnTo>
                  <a:lnTo>
                    <a:pt x="565150" y="857250"/>
                  </a:lnTo>
                  <a:lnTo>
                    <a:pt x="565150" y="860425"/>
                  </a:lnTo>
                  <a:lnTo>
                    <a:pt x="561975" y="869950"/>
                  </a:lnTo>
                  <a:lnTo>
                    <a:pt x="565150" y="873125"/>
                  </a:lnTo>
                  <a:lnTo>
                    <a:pt x="561975" y="889000"/>
                  </a:lnTo>
                  <a:lnTo>
                    <a:pt x="561975" y="895350"/>
                  </a:lnTo>
                  <a:lnTo>
                    <a:pt x="561975" y="898525"/>
                  </a:lnTo>
                  <a:lnTo>
                    <a:pt x="558800" y="908050"/>
                  </a:lnTo>
                  <a:lnTo>
                    <a:pt x="558800" y="911225"/>
                  </a:lnTo>
                  <a:lnTo>
                    <a:pt x="558800" y="917575"/>
                  </a:lnTo>
                  <a:lnTo>
                    <a:pt x="558800" y="920750"/>
                  </a:lnTo>
                  <a:lnTo>
                    <a:pt x="555625" y="930275"/>
                  </a:lnTo>
                  <a:lnTo>
                    <a:pt x="555625" y="946150"/>
                  </a:lnTo>
                  <a:lnTo>
                    <a:pt x="552450" y="946150"/>
                  </a:lnTo>
                  <a:lnTo>
                    <a:pt x="549275" y="946150"/>
                  </a:lnTo>
                  <a:lnTo>
                    <a:pt x="549275" y="942975"/>
                  </a:lnTo>
                  <a:lnTo>
                    <a:pt x="546100" y="942975"/>
                  </a:lnTo>
                  <a:lnTo>
                    <a:pt x="546100" y="939800"/>
                  </a:lnTo>
                  <a:lnTo>
                    <a:pt x="542925" y="936625"/>
                  </a:lnTo>
                  <a:lnTo>
                    <a:pt x="542925" y="933450"/>
                  </a:lnTo>
                  <a:lnTo>
                    <a:pt x="536575" y="923925"/>
                  </a:lnTo>
                  <a:lnTo>
                    <a:pt x="533400" y="917575"/>
                  </a:lnTo>
                  <a:lnTo>
                    <a:pt x="536575" y="917575"/>
                  </a:lnTo>
                  <a:lnTo>
                    <a:pt x="536575" y="914400"/>
                  </a:lnTo>
                  <a:lnTo>
                    <a:pt x="530225" y="904875"/>
                  </a:lnTo>
                  <a:lnTo>
                    <a:pt x="523875" y="895350"/>
                  </a:lnTo>
                  <a:lnTo>
                    <a:pt x="520700" y="895350"/>
                  </a:lnTo>
                  <a:lnTo>
                    <a:pt x="520700" y="892175"/>
                  </a:lnTo>
                  <a:lnTo>
                    <a:pt x="517525" y="889000"/>
                  </a:lnTo>
                  <a:lnTo>
                    <a:pt x="511175" y="892175"/>
                  </a:lnTo>
                  <a:lnTo>
                    <a:pt x="504825" y="895350"/>
                  </a:lnTo>
                  <a:lnTo>
                    <a:pt x="501650" y="895350"/>
                  </a:lnTo>
                  <a:lnTo>
                    <a:pt x="495300" y="904875"/>
                  </a:lnTo>
                  <a:lnTo>
                    <a:pt x="495300" y="914400"/>
                  </a:lnTo>
                  <a:lnTo>
                    <a:pt x="495300" y="917575"/>
                  </a:lnTo>
                  <a:lnTo>
                    <a:pt x="492125" y="923925"/>
                  </a:lnTo>
                  <a:lnTo>
                    <a:pt x="488950" y="923925"/>
                  </a:lnTo>
                  <a:lnTo>
                    <a:pt x="485775" y="920750"/>
                  </a:lnTo>
                  <a:lnTo>
                    <a:pt x="479425" y="920750"/>
                  </a:lnTo>
                  <a:lnTo>
                    <a:pt x="476250" y="920750"/>
                  </a:lnTo>
                  <a:lnTo>
                    <a:pt x="473075" y="920750"/>
                  </a:lnTo>
                  <a:lnTo>
                    <a:pt x="469900" y="920750"/>
                  </a:lnTo>
                  <a:lnTo>
                    <a:pt x="463550" y="920750"/>
                  </a:lnTo>
                  <a:lnTo>
                    <a:pt x="454025" y="927100"/>
                  </a:lnTo>
                  <a:lnTo>
                    <a:pt x="450850" y="927100"/>
                  </a:lnTo>
                  <a:lnTo>
                    <a:pt x="450850" y="923925"/>
                  </a:lnTo>
                  <a:lnTo>
                    <a:pt x="447675" y="917575"/>
                  </a:lnTo>
                  <a:lnTo>
                    <a:pt x="447675" y="914400"/>
                  </a:lnTo>
                  <a:lnTo>
                    <a:pt x="438150" y="917575"/>
                  </a:lnTo>
                  <a:lnTo>
                    <a:pt x="434975" y="914400"/>
                  </a:lnTo>
                  <a:lnTo>
                    <a:pt x="434975" y="917575"/>
                  </a:lnTo>
                  <a:lnTo>
                    <a:pt x="419100" y="917575"/>
                  </a:lnTo>
                  <a:lnTo>
                    <a:pt x="403225" y="914400"/>
                  </a:lnTo>
                  <a:lnTo>
                    <a:pt x="400050" y="914400"/>
                  </a:lnTo>
                  <a:lnTo>
                    <a:pt x="396875" y="911225"/>
                  </a:lnTo>
                  <a:lnTo>
                    <a:pt x="396875" y="908050"/>
                  </a:lnTo>
                  <a:lnTo>
                    <a:pt x="393700" y="908050"/>
                  </a:lnTo>
                  <a:lnTo>
                    <a:pt x="390525" y="908050"/>
                  </a:lnTo>
                  <a:lnTo>
                    <a:pt x="381000" y="911225"/>
                  </a:lnTo>
                  <a:lnTo>
                    <a:pt x="381000" y="914400"/>
                  </a:lnTo>
                  <a:lnTo>
                    <a:pt x="381000" y="917575"/>
                  </a:lnTo>
                  <a:lnTo>
                    <a:pt x="377825" y="920750"/>
                  </a:lnTo>
                  <a:lnTo>
                    <a:pt x="377825" y="923925"/>
                  </a:lnTo>
                  <a:lnTo>
                    <a:pt x="374650" y="927100"/>
                  </a:lnTo>
                  <a:lnTo>
                    <a:pt x="371475" y="927100"/>
                  </a:lnTo>
                  <a:lnTo>
                    <a:pt x="365125" y="920750"/>
                  </a:lnTo>
                  <a:lnTo>
                    <a:pt x="361950" y="920750"/>
                  </a:lnTo>
                  <a:lnTo>
                    <a:pt x="352425" y="917575"/>
                  </a:lnTo>
                  <a:lnTo>
                    <a:pt x="349250" y="917575"/>
                  </a:lnTo>
                  <a:lnTo>
                    <a:pt x="346075" y="917575"/>
                  </a:lnTo>
                  <a:lnTo>
                    <a:pt x="330200" y="911225"/>
                  </a:lnTo>
                  <a:lnTo>
                    <a:pt x="323850" y="914400"/>
                  </a:lnTo>
                  <a:lnTo>
                    <a:pt x="314325" y="920750"/>
                  </a:lnTo>
                  <a:lnTo>
                    <a:pt x="314325" y="923925"/>
                  </a:lnTo>
                  <a:lnTo>
                    <a:pt x="314325" y="927100"/>
                  </a:lnTo>
                  <a:lnTo>
                    <a:pt x="314325" y="930275"/>
                  </a:lnTo>
                  <a:lnTo>
                    <a:pt x="314325" y="933450"/>
                  </a:lnTo>
                  <a:lnTo>
                    <a:pt x="311150" y="933450"/>
                  </a:lnTo>
                  <a:lnTo>
                    <a:pt x="311150" y="936625"/>
                  </a:lnTo>
                  <a:lnTo>
                    <a:pt x="307975" y="936625"/>
                  </a:lnTo>
                  <a:lnTo>
                    <a:pt x="295275" y="920750"/>
                  </a:lnTo>
                  <a:lnTo>
                    <a:pt x="295275" y="917575"/>
                  </a:lnTo>
                  <a:lnTo>
                    <a:pt x="292100" y="917575"/>
                  </a:lnTo>
                  <a:lnTo>
                    <a:pt x="292100" y="914400"/>
                  </a:lnTo>
                  <a:lnTo>
                    <a:pt x="288925" y="908050"/>
                  </a:lnTo>
                  <a:lnTo>
                    <a:pt x="288925" y="904875"/>
                  </a:lnTo>
                  <a:lnTo>
                    <a:pt x="292100" y="904875"/>
                  </a:lnTo>
                  <a:lnTo>
                    <a:pt x="292100" y="901700"/>
                  </a:lnTo>
                  <a:lnTo>
                    <a:pt x="292100" y="898525"/>
                  </a:lnTo>
                  <a:lnTo>
                    <a:pt x="288925" y="895350"/>
                  </a:lnTo>
                  <a:lnTo>
                    <a:pt x="282575" y="885825"/>
                  </a:lnTo>
                  <a:lnTo>
                    <a:pt x="285750" y="882650"/>
                  </a:lnTo>
                  <a:lnTo>
                    <a:pt x="288925" y="882650"/>
                  </a:lnTo>
                  <a:lnTo>
                    <a:pt x="288925" y="879475"/>
                  </a:lnTo>
                  <a:lnTo>
                    <a:pt x="288925" y="873125"/>
                  </a:lnTo>
                  <a:lnTo>
                    <a:pt x="282575" y="860425"/>
                  </a:lnTo>
                  <a:lnTo>
                    <a:pt x="282575" y="857250"/>
                  </a:lnTo>
                  <a:lnTo>
                    <a:pt x="282575" y="854075"/>
                  </a:lnTo>
                  <a:lnTo>
                    <a:pt x="282575" y="850900"/>
                  </a:lnTo>
                  <a:lnTo>
                    <a:pt x="276225" y="844550"/>
                  </a:lnTo>
                  <a:lnTo>
                    <a:pt x="273050" y="844550"/>
                  </a:lnTo>
                  <a:lnTo>
                    <a:pt x="269875" y="841375"/>
                  </a:lnTo>
                  <a:lnTo>
                    <a:pt x="266700" y="841375"/>
                  </a:lnTo>
                  <a:lnTo>
                    <a:pt x="254000" y="841375"/>
                  </a:lnTo>
                  <a:lnTo>
                    <a:pt x="244475" y="835025"/>
                  </a:lnTo>
                  <a:lnTo>
                    <a:pt x="241300" y="828675"/>
                  </a:lnTo>
                  <a:lnTo>
                    <a:pt x="238125" y="822325"/>
                  </a:lnTo>
                  <a:lnTo>
                    <a:pt x="241300" y="819150"/>
                  </a:lnTo>
                  <a:lnTo>
                    <a:pt x="238125" y="815975"/>
                  </a:lnTo>
                  <a:lnTo>
                    <a:pt x="238125" y="812800"/>
                  </a:lnTo>
                  <a:lnTo>
                    <a:pt x="241300" y="812800"/>
                  </a:lnTo>
                  <a:lnTo>
                    <a:pt x="244475" y="809625"/>
                  </a:lnTo>
                  <a:lnTo>
                    <a:pt x="247650" y="803275"/>
                  </a:lnTo>
                  <a:lnTo>
                    <a:pt x="247650" y="800100"/>
                  </a:lnTo>
                  <a:lnTo>
                    <a:pt x="247650" y="793750"/>
                  </a:lnTo>
                  <a:lnTo>
                    <a:pt x="247650" y="790575"/>
                  </a:lnTo>
                  <a:lnTo>
                    <a:pt x="244475" y="790575"/>
                  </a:lnTo>
                  <a:lnTo>
                    <a:pt x="238125" y="781050"/>
                  </a:lnTo>
                  <a:lnTo>
                    <a:pt x="234950" y="781050"/>
                  </a:lnTo>
                  <a:lnTo>
                    <a:pt x="234950" y="777875"/>
                  </a:lnTo>
                  <a:lnTo>
                    <a:pt x="231775" y="777875"/>
                  </a:lnTo>
                  <a:lnTo>
                    <a:pt x="231775" y="771525"/>
                  </a:lnTo>
                  <a:lnTo>
                    <a:pt x="231775" y="768350"/>
                  </a:lnTo>
                  <a:lnTo>
                    <a:pt x="231775" y="765175"/>
                  </a:lnTo>
                  <a:lnTo>
                    <a:pt x="225425" y="752475"/>
                  </a:lnTo>
                  <a:lnTo>
                    <a:pt x="222250" y="746125"/>
                  </a:lnTo>
                  <a:lnTo>
                    <a:pt x="222250" y="742950"/>
                  </a:lnTo>
                  <a:lnTo>
                    <a:pt x="219075" y="739775"/>
                  </a:lnTo>
                  <a:lnTo>
                    <a:pt x="219075" y="736600"/>
                  </a:lnTo>
                  <a:lnTo>
                    <a:pt x="215900" y="730250"/>
                  </a:lnTo>
                  <a:lnTo>
                    <a:pt x="219075" y="720725"/>
                  </a:lnTo>
                  <a:lnTo>
                    <a:pt x="215900" y="711200"/>
                  </a:lnTo>
                  <a:lnTo>
                    <a:pt x="215900" y="708025"/>
                  </a:lnTo>
                  <a:lnTo>
                    <a:pt x="219075" y="704850"/>
                  </a:lnTo>
                  <a:lnTo>
                    <a:pt x="219075" y="698500"/>
                  </a:lnTo>
                  <a:lnTo>
                    <a:pt x="215900" y="698500"/>
                  </a:lnTo>
                  <a:lnTo>
                    <a:pt x="209550" y="698500"/>
                  </a:lnTo>
                  <a:lnTo>
                    <a:pt x="209550" y="695325"/>
                  </a:lnTo>
                  <a:lnTo>
                    <a:pt x="212725" y="688975"/>
                  </a:lnTo>
                  <a:lnTo>
                    <a:pt x="215900" y="685800"/>
                  </a:lnTo>
                  <a:lnTo>
                    <a:pt x="215900" y="682625"/>
                  </a:lnTo>
                  <a:lnTo>
                    <a:pt x="215900" y="679450"/>
                  </a:lnTo>
                  <a:lnTo>
                    <a:pt x="209550" y="676275"/>
                  </a:lnTo>
                  <a:lnTo>
                    <a:pt x="206375" y="676275"/>
                  </a:lnTo>
                  <a:lnTo>
                    <a:pt x="203200" y="676275"/>
                  </a:lnTo>
                  <a:lnTo>
                    <a:pt x="203200" y="666750"/>
                  </a:lnTo>
                  <a:lnTo>
                    <a:pt x="200025" y="660400"/>
                  </a:lnTo>
                  <a:lnTo>
                    <a:pt x="200025" y="663575"/>
                  </a:lnTo>
                  <a:lnTo>
                    <a:pt x="196850" y="660400"/>
                  </a:lnTo>
                  <a:lnTo>
                    <a:pt x="190500" y="666750"/>
                  </a:lnTo>
                  <a:lnTo>
                    <a:pt x="187325" y="669925"/>
                  </a:lnTo>
                  <a:lnTo>
                    <a:pt x="171450" y="685800"/>
                  </a:lnTo>
                  <a:lnTo>
                    <a:pt x="168275" y="685800"/>
                  </a:lnTo>
                  <a:lnTo>
                    <a:pt x="165100" y="682625"/>
                  </a:lnTo>
                  <a:lnTo>
                    <a:pt x="158750" y="685800"/>
                  </a:lnTo>
                  <a:lnTo>
                    <a:pt x="155575" y="685800"/>
                  </a:lnTo>
                  <a:lnTo>
                    <a:pt x="155575" y="688975"/>
                  </a:lnTo>
                  <a:lnTo>
                    <a:pt x="152400" y="692150"/>
                  </a:lnTo>
                  <a:lnTo>
                    <a:pt x="152400" y="695325"/>
                  </a:lnTo>
                  <a:lnTo>
                    <a:pt x="149225" y="695325"/>
                  </a:lnTo>
                  <a:lnTo>
                    <a:pt x="142875" y="698500"/>
                  </a:lnTo>
                  <a:lnTo>
                    <a:pt x="139700" y="698500"/>
                  </a:lnTo>
                  <a:lnTo>
                    <a:pt x="139700" y="695325"/>
                  </a:lnTo>
                  <a:lnTo>
                    <a:pt x="139700" y="692150"/>
                  </a:lnTo>
                  <a:lnTo>
                    <a:pt x="130175" y="676275"/>
                  </a:lnTo>
                  <a:lnTo>
                    <a:pt x="127000" y="676275"/>
                  </a:lnTo>
                  <a:lnTo>
                    <a:pt x="120650" y="673100"/>
                  </a:lnTo>
                  <a:lnTo>
                    <a:pt x="114300" y="676275"/>
                  </a:lnTo>
                  <a:lnTo>
                    <a:pt x="114300" y="673100"/>
                  </a:lnTo>
                  <a:lnTo>
                    <a:pt x="117475" y="673100"/>
                  </a:lnTo>
                  <a:lnTo>
                    <a:pt x="123825" y="657225"/>
                  </a:lnTo>
                  <a:lnTo>
                    <a:pt x="127000" y="657225"/>
                  </a:lnTo>
                  <a:lnTo>
                    <a:pt x="127000" y="654050"/>
                  </a:lnTo>
                  <a:lnTo>
                    <a:pt x="127000" y="647700"/>
                  </a:lnTo>
                  <a:lnTo>
                    <a:pt x="127000" y="644525"/>
                  </a:lnTo>
                  <a:lnTo>
                    <a:pt x="123825" y="641350"/>
                  </a:lnTo>
                  <a:lnTo>
                    <a:pt x="120650" y="635000"/>
                  </a:lnTo>
                  <a:lnTo>
                    <a:pt x="120650" y="631825"/>
                  </a:lnTo>
                  <a:lnTo>
                    <a:pt x="130175" y="622300"/>
                  </a:lnTo>
                  <a:lnTo>
                    <a:pt x="133350" y="622300"/>
                  </a:lnTo>
                  <a:lnTo>
                    <a:pt x="139700" y="619125"/>
                  </a:lnTo>
                  <a:lnTo>
                    <a:pt x="146050" y="612775"/>
                  </a:lnTo>
                  <a:lnTo>
                    <a:pt x="149225" y="603250"/>
                  </a:lnTo>
                  <a:lnTo>
                    <a:pt x="149225" y="600075"/>
                  </a:lnTo>
                  <a:lnTo>
                    <a:pt x="146050" y="600075"/>
                  </a:lnTo>
                  <a:lnTo>
                    <a:pt x="146050" y="596900"/>
                  </a:lnTo>
                  <a:lnTo>
                    <a:pt x="142875" y="593725"/>
                  </a:lnTo>
                  <a:lnTo>
                    <a:pt x="139700" y="593725"/>
                  </a:lnTo>
                  <a:lnTo>
                    <a:pt x="139700" y="590550"/>
                  </a:lnTo>
                  <a:lnTo>
                    <a:pt x="142875" y="584200"/>
                  </a:lnTo>
                  <a:lnTo>
                    <a:pt x="146050" y="577850"/>
                  </a:lnTo>
                  <a:lnTo>
                    <a:pt x="146050" y="574675"/>
                  </a:lnTo>
                  <a:lnTo>
                    <a:pt x="142875" y="571500"/>
                  </a:lnTo>
                  <a:lnTo>
                    <a:pt x="139700" y="571500"/>
                  </a:lnTo>
                  <a:lnTo>
                    <a:pt x="136525" y="568325"/>
                  </a:lnTo>
                  <a:lnTo>
                    <a:pt x="136525" y="565150"/>
                  </a:lnTo>
                  <a:lnTo>
                    <a:pt x="139700" y="565150"/>
                  </a:lnTo>
                  <a:lnTo>
                    <a:pt x="139700" y="561975"/>
                  </a:lnTo>
                  <a:lnTo>
                    <a:pt x="142875" y="561975"/>
                  </a:lnTo>
                  <a:lnTo>
                    <a:pt x="146050" y="561975"/>
                  </a:lnTo>
                  <a:lnTo>
                    <a:pt x="149225" y="561975"/>
                  </a:lnTo>
                  <a:lnTo>
                    <a:pt x="149225" y="552450"/>
                  </a:lnTo>
                  <a:lnTo>
                    <a:pt x="149225" y="542925"/>
                  </a:lnTo>
                  <a:lnTo>
                    <a:pt x="155575" y="536575"/>
                  </a:lnTo>
                  <a:lnTo>
                    <a:pt x="158750" y="527050"/>
                  </a:lnTo>
                  <a:lnTo>
                    <a:pt x="158750" y="523875"/>
                  </a:lnTo>
                  <a:lnTo>
                    <a:pt x="158750" y="520700"/>
                  </a:lnTo>
                  <a:lnTo>
                    <a:pt x="161925" y="520700"/>
                  </a:lnTo>
                  <a:lnTo>
                    <a:pt x="161925" y="517525"/>
                  </a:lnTo>
                  <a:lnTo>
                    <a:pt x="165100" y="517525"/>
                  </a:lnTo>
                  <a:lnTo>
                    <a:pt x="168275" y="514350"/>
                  </a:lnTo>
                  <a:lnTo>
                    <a:pt x="165100" y="508000"/>
                  </a:lnTo>
                  <a:lnTo>
                    <a:pt x="168275" y="501650"/>
                  </a:lnTo>
                  <a:lnTo>
                    <a:pt x="174625" y="492125"/>
                  </a:lnTo>
                  <a:lnTo>
                    <a:pt x="177800" y="482600"/>
                  </a:lnTo>
                  <a:lnTo>
                    <a:pt x="177800" y="479425"/>
                  </a:lnTo>
                  <a:lnTo>
                    <a:pt x="180975" y="476250"/>
                  </a:lnTo>
                  <a:lnTo>
                    <a:pt x="180975" y="473075"/>
                  </a:lnTo>
                  <a:lnTo>
                    <a:pt x="177800" y="473075"/>
                  </a:lnTo>
                  <a:lnTo>
                    <a:pt x="174625" y="469900"/>
                  </a:lnTo>
                  <a:lnTo>
                    <a:pt x="165100" y="469900"/>
                  </a:lnTo>
                  <a:lnTo>
                    <a:pt x="152400" y="473075"/>
                  </a:lnTo>
                  <a:lnTo>
                    <a:pt x="142875" y="473075"/>
                  </a:lnTo>
                  <a:lnTo>
                    <a:pt x="142875" y="469900"/>
                  </a:lnTo>
                  <a:lnTo>
                    <a:pt x="139700" y="469900"/>
                  </a:lnTo>
                  <a:lnTo>
                    <a:pt x="139700" y="466725"/>
                  </a:lnTo>
                  <a:lnTo>
                    <a:pt x="139700" y="463550"/>
                  </a:lnTo>
                  <a:lnTo>
                    <a:pt x="139700" y="460375"/>
                  </a:lnTo>
                  <a:lnTo>
                    <a:pt x="142875" y="460375"/>
                  </a:lnTo>
                  <a:lnTo>
                    <a:pt x="142875" y="457200"/>
                  </a:lnTo>
                  <a:lnTo>
                    <a:pt x="139700" y="450850"/>
                  </a:lnTo>
                  <a:lnTo>
                    <a:pt x="136525" y="450850"/>
                  </a:lnTo>
                  <a:lnTo>
                    <a:pt x="133350" y="450850"/>
                  </a:lnTo>
                  <a:lnTo>
                    <a:pt x="130175" y="454025"/>
                  </a:lnTo>
                  <a:lnTo>
                    <a:pt x="127000" y="454025"/>
                  </a:lnTo>
                  <a:lnTo>
                    <a:pt x="123825" y="447675"/>
                  </a:lnTo>
                  <a:lnTo>
                    <a:pt x="120650" y="441325"/>
                  </a:lnTo>
                  <a:lnTo>
                    <a:pt x="117475" y="438150"/>
                  </a:lnTo>
                  <a:lnTo>
                    <a:pt x="114300" y="434975"/>
                  </a:lnTo>
                  <a:lnTo>
                    <a:pt x="114300" y="431800"/>
                  </a:lnTo>
                  <a:lnTo>
                    <a:pt x="111125" y="431800"/>
                  </a:lnTo>
                  <a:lnTo>
                    <a:pt x="107950" y="428625"/>
                  </a:lnTo>
                  <a:lnTo>
                    <a:pt x="107950" y="425450"/>
                  </a:lnTo>
                  <a:lnTo>
                    <a:pt x="104775" y="422275"/>
                  </a:lnTo>
                  <a:lnTo>
                    <a:pt x="107950" y="415925"/>
                  </a:lnTo>
                  <a:lnTo>
                    <a:pt x="104775" y="409575"/>
                  </a:lnTo>
                  <a:lnTo>
                    <a:pt x="104775" y="406400"/>
                  </a:lnTo>
                  <a:lnTo>
                    <a:pt x="98425" y="400050"/>
                  </a:lnTo>
                  <a:lnTo>
                    <a:pt x="95250" y="400050"/>
                  </a:lnTo>
                  <a:lnTo>
                    <a:pt x="88900" y="381000"/>
                  </a:lnTo>
                  <a:lnTo>
                    <a:pt x="82550" y="365125"/>
                  </a:lnTo>
                  <a:lnTo>
                    <a:pt x="76200" y="355600"/>
                  </a:lnTo>
                  <a:lnTo>
                    <a:pt x="73025" y="355600"/>
                  </a:lnTo>
                  <a:lnTo>
                    <a:pt x="69850" y="352425"/>
                  </a:lnTo>
                  <a:lnTo>
                    <a:pt x="69850" y="349250"/>
                  </a:lnTo>
                  <a:lnTo>
                    <a:pt x="73025" y="349250"/>
                  </a:lnTo>
                  <a:lnTo>
                    <a:pt x="73025" y="346075"/>
                  </a:lnTo>
                  <a:lnTo>
                    <a:pt x="69850" y="339725"/>
                  </a:lnTo>
                  <a:lnTo>
                    <a:pt x="66675" y="336550"/>
                  </a:lnTo>
                  <a:lnTo>
                    <a:pt x="60325" y="336550"/>
                  </a:lnTo>
                  <a:lnTo>
                    <a:pt x="47625" y="330200"/>
                  </a:lnTo>
                  <a:lnTo>
                    <a:pt x="44450" y="327025"/>
                  </a:lnTo>
                  <a:lnTo>
                    <a:pt x="44450" y="323850"/>
                  </a:lnTo>
                  <a:lnTo>
                    <a:pt x="44450" y="320675"/>
                  </a:lnTo>
                  <a:lnTo>
                    <a:pt x="41275" y="320675"/>
                  </a:lnTo>
                  <a:lnTo>
                    <a:pt x="41275" y="314325"/>
                  </a:lnTo>
                  <a:lnTo>
                    <a:pt x="38100" y="311150"/>
                  </a:lnTo>
                  <a:lnTo>
                    <a:pt x="28575" y="301625"/>
                  </a:lnTo>
                  <a:lnTo>
                    <a:pt x="22225" y="298450"/>
                  </a:lnTo>
                  <a:lnTo>
                    <a:pt x="19050" y="298450"/>
                  </a:lnTo>
                  <a:lnTo>
                    <a:pt x="19050" y="295275"/>
                  </a:lnTo>
                  <a:lnTo>
                    <a:pt x="25400" y="295275"/>
                  </a:lnTo>
                  <a:lnTo>
                    <a:pt x="28575" y="295275"/>
                  </a:lnTo>
                  <a:lnTo>
                    <a:pt x="34925" y="295275"/>
                  </a:lnTo>
                  <a:lnTo>
                    <a:pt x="38100" y="292100"/>
                  </a:lnTo>
                  <a:lnTo>
                    <a:pt x="31750" y="288925"/>
                  </a:lnTo>
                  <a:lnTo>
                    <a:pt x="28575" y="288925"/>
                  </a:lnTo>
                  <a:lnTo>
                    <a:pt x="25400" y="279400"/>
                  </a:lnTo>
                  <a:lnTo>
                    <a:pt x="28575" y="269875"/>
                  </a:lnTo>
                  <a:lnTo>
                    <a:pt x="31750" y="266700"/>
                  </a:lnTo>
                  <a:lnTo>
                    <a:pt x="34925" y="263525"/>
                  </a:lnTo>
                  <a:lnTo>
                    <a:pt x="31750" y="247650"/>
                  </a:lnTo>
                  <a:lnTo>
                    <a:pt x="25400" y="238125"/>
                  </a:lnTo>
                  <a:lnTo>
                    <a:pt x="25400" y="234950"/>
                  </a:lnTo>
                  <a:lnTo>
                    <a:pt x="22225" y="234950"/>
                  </a:lnTo>
                  <a:lnTo>
                    <a:pt x="19050" y="234950"/>
                  </a:lnTo>
                  <a:lnTo>
                    <a:pt x="12700" y="212725"/>
                  </a:lnTo>
                  <a:lnTo>
                    <a:pt x="9525" y="206375"/>
                  </a:lnTo>
                  <a:lnTo>
                    <a:pt x="3175" y="193675"/>
                  </a:lnTo>
                  <a:lnTo>
                    <a:pt x="3175" y="190500"/>
                  </a:lnTo>
                  <a:lnTo>
                    <a:pt x="0" y="187325"/>
                  </a:lnTo>
                  <a:lnTo>
                    <a:pt x="0" y="184150"/>
                  </a:lnTo>
                  <a:lnTo>
                    <a:pt x="3175" y="168275"/>
                  </a:lnTo>
                  <a:lnTo>
                    <a:pt x="3175" y="165100"/>
                  </a:lnTo>
                  <a:lnTo>
                    <a:pt x="3175" y="161925"/>
                  </a:lnTo>
                  <a:lnTo>
                    <a:pt x="6350" y="161925"/>
                  </a:lnTo>
                  <a:lnTo>
                    <a:pt x="6350" y="152400"/>
                  </a:lnTo>
                  <a:lnTo>
                    <a:pt x="6350" y="149225"/>
                  </a:lnTo>
                  <a:lnTo>
                    <a:pt x="6350" y="146050"/>
                  </a:lnTo>
                  <a:lnTo>
                    <a:pt x="6350" y="142875"/>
                  </a:lnTo>
                  <a:lnTo>
                    <a:pt x="6879" y="143404"/>
                  </a:lnTo>
                  <a:lnTo>
                    <a:pt x="12700" y="114300"/>
                  </a:lnTo>
                  <a:lnTo>
                    <a:pt x="12700" y="104775"/>
                  </a:lnTo>
                  <a:lnTo>
                    <a:pt x="15875" y="92075"/>
                  </a:lnTo>
                  <a:lnTo>
                    <a:pt x="19050" y="79375"/>
                  </a:lnTo>
                  <a:lnTo>
                    <a:pt x="22225" y="53975"/>
                  </a:lnTo>
                  <a:lnTo>
                    <a:pt x="25400" y="38100"/>
                  </a:lnTo>
                  <a:lnTo>
                    <a:pt x="28575" y="12700"/>
                  </a:lnTo>
                  <a:lnTo>
                    <a:pt x="28575" y="9525"/>
                  </a:lnTo>
                  <a:lnTo>
                    <a:pt x="31750" y="6350"/>
                  </a:lnTo>
                  <a:lnTo>
                    <a:pt x="31750" y="0"/>
                  </a:lnTo>
                  <a:close/>
                </a:path>
              </a:pathLst>
            </a:custGeom>
            <a:grp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1" hangingPunct="1">
                <a:defRPr/>
              </a:pPr>
              <a:endParaRPr lang="en-US"/>
            </a:p>
          </p:txBody>
        </p:sp>
        <p:sp>
          <p:nvSpPr>
            <p:cNvPr id="1863" name="Freeform 750">
              <a:extLst>
                <a:ext uri="{FF2B5EF4-FFF2-40B4-BE49-F238E27FC236}">
                  <a16:creationId xmlns:a16="http://schemas.microsoft.com/office/drawing/2014/main" xmlns="" id="{00000000-0008-0000-0000-0000EF020000}"/>
                </a:ext>
              </a:extLst>
            </p:cNvPr>
            <p:cNvSpPr/>
            <p:nvPr/>
          </p:nvSpPr>
          <p:spPr>
            <a:xfrm>
              <a:off x="4865897" y="655009"/>
              <a:ext cx="1003000" cy="594683"/>
            </a:xfrm>
            <a:custGeom>
              <a:avLst/>
              <a:gdLst>
                <a:gd name="connsiteX0" fmla="*/ 28575 w 1000125"/>
                <a:gd name="connsiteY0" fmla="*/ 0 h 600075"/>
                <a:gd name="connsiteX1" fmla="*/ 171450 w 1000125"/>
                <a:gd name="connsiteY1" fmla="*/ 6350 h 600075"/>
                <a:gd name="connsiteX2" fmla="*/ 171077 w 1000125"/>
                <a:gd name="connsiteY2" fmla="*/ 12699 h 600075"/>
                <a:gd name="connsiteX3" fmla="*/ 171450 w 1000125"/>
                <a:gd name="connsiteY3" fmla="*/ 12699 h 600075"/>
                <a:gd name="connsiteX4" fmla="*/ 171450 w 1000125"/>
                <a:gd name="connsiteY4" fmla="*/ 6350 h 600075"/>
                <a:gd name="connsiteX5" fmla="*/ 285750 w 1000125"/>
                <a:gd name="connsiteY5" fmla="*/ 9525 h 600075"/>
                <a:gd name="connsiteX6" fmla="*/ 352425 w 1000125"/>
                <a:gd name="connsiteY6" fmla="*/ 12700 h 600075"/>
                <a:gd name="connsiteX7" fmla="*/ 517525 w 1000125"/>
                <a:gd name="connsiteY7" fmla="*/ 12700 h 600075"/>
                <a:gd name="connsiteX8" fmla="*/ 600075 w 1000125"/>
                <a:gd name="connsiteY8" fmla="*/ 12700 h 600075"/>
                <a:gd name="connsiteX9" fmla="*/ 666750 w 1000125"/>
                <a:gd name="connsiteY9" fmla="*/ 12700 h 600075"/>
                <a:gd name="connsiteX10" fmla="*/ 800100 w 1000125"/>
                <a:gd name="connsiteY10" fmla="*/ 9525 h 600075"/>
                <a:gd name="connsiteX11" fmla="*/ 889000 w 1000125"/>
                <a:gd name="connsiteY11" fmla="*/ 6350 h 600075"/>
                <a:gd name="connsiteX12" fmla="*/ 895350 w 1000125"/>
                <a:gd name="connsiteY12" fmla="*/ 44450 h 600075"/>
                <a:gd name="connsiteX13" fmla="*/ 908050 w 1000125"/>
                <a:gd name="connsiteY13" fmla="*/ 66675 h 600075"/>
                <a:gd name="connsiteX14" fmla="*/ 901700 w 1000125"/>
                <a:gd name="connsiteY14" fmla="*/ 95250 h 600075"/>
                <a:gd name="connsiteX15" fmla="*/ 908050 w 1000125"/>
                <a:gd name="connsiteY15" fmla="*/ 101600 h 600075"/>
                <a:gd name="connsiteX16" fmla="*/ 901700 w 1000125"/>
                <a:gd name="connsiteY16" fmla="*/ 107950 h 600075"/>
                <a:gd name="connsiteX17" fmla="*/ 908050 w 1000125"/>
                <a:gd name="connsiteY17" fmla="*/ 114300 h 600075"/>
                <a:gd name="connsiteX18" fmla="*/ 901700 w 1000125"/>
                <a:gd name="connsiteY18" fmla="*/ 123825 h 600075"/>
                <a:gd name="connsiteX19" fmla="*/ 908050 w 1000125"/>
                <a:gd name="connsiteY19" fmla="*/ 142875 h 600075"/>
                <a:gd name="connsiteX20" fmla="*/ 908050 w 1000125"/>
                <a:gd name="connsiteY20" fmla="*/ 161925 h 600075"/>
                <a:gd name="connsiteX21" fmla="*/ 908050 w 1000125"/>
                <a:gd name="connsiteY21" fmla="*/ 165100 h 600075"/>
                <a:gd name="connsiteX22" fmla="*/ 930275 w 1000125"/>
                <a:gd name="connsiteY22" fmla="*/ 234950 h 600075"/>
                <a:gd name="connsiteX23" fmla="*/ 942975 w 1000125"/>
                <a:gd name="connsiteY23" fmla="*/ 260350 h 600075"/>
                <a:gd name="connsiteX24" fmla="*/ 949325 w 1000125"/>
                <a:gd name="connsiteY24" fmla="*/ 292100 h 600075"/>
                <a:gd name="connsiteX25" fmla="*/ 952500 w 1000125"/>
                <a:gd name="connsiteY25" fmla="*/ 342900 h 600075"/>
                <a:gd name="connsiteX26" fmla="*/ 952500 w 1000125"/>
                <a:gd name="connsiteY26" fmla="*/ 358775 h 600075"/>
                <a:gd name="connsiteX27" fmla="*/ 952500 w 1000125"/>
                <a:gd name="connsiteY27" fmla="*/ 387350 h 600075"/>
                <a:gd name="connsiteX28" fmla="*/ 965200 w 1000125"/>
                <a:gd name="connsiteY28" fmla="*/ 403225 h 600075"/>
                <a:gd name="connsiteX29" fmla="*/ 962025 w 1000125"/>
                <a:gd name="connsiteY29" fmla="*/ 428625 h 600075"/>
                <a:gd name="connsiteX30" fmla="*/ 965200 w 1000125"/>
                <a:gd name="connsiteY30" fmla="*/ 460375 h 600075"/>
                <a:gd name="connsiteX31" fmla="*/ 974725 w 1000125"/>
                <a:gd name="connsiteY31" fmla="*/ 495300 h 600075"/>
                <a:gd name="connsiteX32" fmla="*/ 990600 w 1000125"/>
                <a:gd name="connsiteY32" fmla="*/ 514350 h 600075"/>
                <a:gd name="connsiteX33" fmla="*/ 996950 w 1000125"/>
                <a:gd name="connsiteY33" fmla="*/ 574675 h 600075"/>
                <a:gd name="connsiteX34" fmla="*/ 1000125 w 1000125"/>
                <a:gd name="connsiteY34" fmla="*/ 590550 h 600075"/>
                <a:gd name="connsiteX35" fmla="*/ 908050 w 1000125"/>
                <a:gd name="connsiteY35" fmla="*/ 593725 h 600075"/>
                <a:gd name="connsiteX36" fmla="*/ 809625 w 1000125"/>
                <a:gd name="connsiteY36" fmla="*/ 596900 h 600075"/>
                <a:gd name="connsiteX37" fmla="*/ 806450 w 1000125"/>
                <a:gd name="connsiteY37" fmla="*/ 596900 h 600075"/>
                <a:gd name="connsiteX38" fmla="*/ 711200 w 1000125"/>
                <a:gd name="connsiteY38" fmla="*/ 600075 h 600075"/>
                <a:gd name="connsiteX39" fmla="*/ 673100 w 1000125"/>
                <a:gd name="connsiteY39" fmla="*/ 600075 h 600075"/>
                <a:gd name="connsiteX40" fmla="*/ 558800 w 1000125"/>
                <a:gd name="connsiteY40" fmla="*/ 600075 h 600075"/>
                <a:gd name="connsiteX41" fmla="*/ 473075 w 1000125"/>
                <a:gd name="connsiteY41" fmla="*/ 600075 h 600075"/>
                <a:gd name="connsiteX42" fmla="*/ 276225 w 1000125"/>
                <a:gd name="connsiteY42" fmla="*/ 596900 h 600075"/>
                <a:gd name="connsiteX43" fmla="*/ 149225 w 1000125"/>
                <a:gd name="connsiteY43" fmla="*/ 590550 h 600075"/>
                <a:gd name="connsiteX44" fmla="*/ 142875 w 1000125"/>
                <a:gd name="connsiteY44" fmla="*/ 590550 h 600075"/>
                <a:gd name="connsiteX45" fmla="*/ 143014 w 1000125"/>
                <a:gd name="connsiteY45" fmla="*/ 587771 h 600075"/>
                <a:gd name="connsiteX46" fmla="*/ 142875 w 1000125"/>
                <a:gd name="connsiteY46" fmla="*/ 587771 h 600075"/>
                <a:gd name="connsiteX47" fmla="*/ 142875 w 1000125"/>
                <a:gd name="connsiteY47" fmla="*/ 590550 h 600075"/>
                <a:gd name="connsiteX48" fmla="*/ 0 w 1000125"/>
                <a:gd name="connsiteY48" fmla="*/ 587375 h 600075"/>
                <a:gd name="connsiteX49" fmla="*/ 3175 w 1000125"/>
                <a:gd name="connsiteY49" fmla="*/ 520700 h 600075"/>
                <a:gd name="connsiteX50" fmla="*/ 6350 w 1000125"/>
                <a:gd name="connsiteY50" fmla="*/ 469900 h 600075"/>
                <a:gd name="connsiteX51" fmla="*/ 6350 w 1000125"/>
                <a:gd name="connsiteY51" fmla="*/ 450850 h 600075"/>
                <a:gd name="connsiteX52" fmla="*/ 15875 w 1000125"/>
                <a:gd name="connsiteY52" fmla="*/ 320675 h 600075"/>
                <a:gd name="connsiteX53" fmla="*/ 15875 w 1000125"/>
                <a:gd name="connsiteY53" fmla="*/ 307975 h 600075"/>
                <a:gd name="connsiteX54" fmla="*/ 22225 w 1000125"/>
                <a:gd name="connsiteY54" fmla="*/ 193675 h 600075"/>
                <a:gd name="connsiteX55" fmla="*/ 22225 w 1000125"/>
                <a:gd name="connsiteY55" fmla="*/ 190500 h 600075"/>
                <a:gd name="connsiteX56" fmla="*/ 22225 w 1000125"/>
                <a:gd name="connsiteY56" fmla="*/ 117475 h 600075"/>
                <a:gd name="connsiteX57" fmla="*/ 25400 w 1000125"/>
                <a:gd name="connsiteY57" fmla="*/ 69850 h 600075"/>
                <a:gd name="connsiteX0" fmla="*/ 28575 w 1000125"/>
                <a:gd name="connsiteY0" fmla="*/ 0 h 600075"/>
                <a:gd name="connsiteX1" fmla="*/ 171450 w 1000125"/>
                <a:gd name="connsiteY1" fmla="*/ 6350 h 600075"/>
                <a:gd name="connsiteX2" fmla="*/ 171077 w 1000125"/>
                <a:gd name="connsiteY2" fmla="*/ 12699 h 600075"/>
                <a:gd name="connsiteX3" fmla="*/ 171450 w 1000125"/>
                <a:gd name="connsiteY3" fmla="*/ 6350 h 600075"/>
                <a:gd name="connsiteX4" fmla="*/ 285750 w 1000125"/>
                <a:gd name="connsiteY4" fmla="*/ 9525 h 600075"/>
                <a:gd name="connsiteX5" fmla="*/ 352425 w 1000125"/>
                <a:gd name="connsiteY5" fmla="*/ 12700 h 600075"/>
                <a:gd name="connsiteX6" fmla="*/ 517525 w 1000125"/>
                <a:gd name="connsiteY6" fmla="*/ 12700 h 600075"/>
                <a:gd name="connsiteX7" fmla="*/ 600075 w 1000125"/>
                <a:gd name="connsiteY7" fmla="*/ 12700 h 600075"/>
                <a:gd name="connsiteX8" fmla="*/ 666750 w 1000125"/>
                <a:gd name="connsiteY8" fmla="*/ 12700 h 600075"/>
                <a:gd name="connsiteX9" fmla="*/ 800100 w 1000125"/>
                <a:gd name="connsiteY9" fmla="*/ 9525 h 600075"/>
                <a:gd name="connsiteX10" fmla="*/ 889000 w 1000125"/>
                <a:gd name="connsiteY10" fmla="*/ 6350 h 600075"/>
                <a:gd name="connsiteX11" fmla="*/ 895350 w 1000125"/>
                <a:gd name="connsiteY11" fmla="*/ 44450 h 600075"/>
                <a:gd name="connsiteX12" fmla="*/ 908050 w 1000125"/>
                <a:gd name="connsiteY12" fmla="*/ 66675 h 600075"/>
                <a:gd name="connsiteX13" fmla="*/ 901700 w 1000125"/>
                <a:gd name="connsiteY13" fmla="*/ 95250 h 600075"/>
                <a:gd name="connsiteX14" fmla="*/ 908050 w 1000125"/>
                <a:gd name="connsiteY14" fmla="*/ 101600 h 600075"/>
                <a:gd name="connsiteX15" fmla="*/ 901700 w 1000125"/>
                <a:gd name="connsiteY15" fmla="*/ 107950 h 600075"/>
                <a:gd name="connsiteX16" fmla="*/ 908050 w 1000125"/>
                <a:gd name="connsiteY16" fmla="*/ 114300 h 600075"/>
                <a:gd name="connsiteX17" fmla="*/ 901700 w 1000125"/>
                <a:gd name="connsiteY17" fmla="*/ 123825 h 600075"/>
                <a:gd name="connsiteX18" fmla="*/ 908050 w 1000125"/>
                <a:gd name="connsiteY18" fmla="*/ 142875 h 600075"/>
                <a:gd name="connsiteX19" fmla="*/ 908050 w 1000125"/>
                <a:gd name="connsiteY19" fmla="*/ 161925 h 600075"/>
                <a:gd name="connsiteX20" fmla="*/ 908050 w 1000125"/>
                <a:gd name="connsiteY20" fmla="*/ 165100 h 600075"/>
                <a:gd name="connsiteX21" fmla="*/ 930275 w 1000125"/>
                <a:gd name="connsiteY21" fmla="*/ 234950 h 600075"/>
                <a:gd name="connsiteX22" fmla="*/ 942975 w 1000125"/>
                <a:gd name="connsiteY22" fmla="*/ 260350 h 600075"/>
                <a:gd name="connsiteX23" fmla="*/ 949325 w 1000125"/>
                <a:gd name="connsiteY23" fmla="*/ 292100 h 600075"/>
                <a:gd name="connsiteX24" fmla="*/ 952500 w 1000125"/>
                <a:gd name="connsiteY24" fmla="*/ 342900 h 600075"/>
                <a:gd name="connsiteX25" fmla="*/ 952500 w 1000125"/>
                <a:gd name="connsiteY25" fmla="*/ 358775 h 600075"/>
                <a:gd name="connsiteX26" fmla="*/ 952500 w 1000125"/>
                <a:gd name="connsiteY26" fmla="*/ 387350 h 600075"/>
                <a:gd name="connsiteX27" fmla="*/ 965200 w 1000125"/>
                <a:gd name="connsiteY27" fmla="*/ 403225 h 600075"/>
                <a:gd name="connsiteX28" fmla="*/ 962025 w 1000125"/>
                <a:gd name="connsiteY28" fmla="*/ 428625 h 600075"/>
                <a:gd name="connsiteX29" fmla="*/ 965200 w 1000125"/>
                <a:gd name="connsiteY29" fmla="*/ 460375 h 600075"/>
                <a:gd name="connsiteX30" fmla="*/ 974725 w 1000125"/>
                <a:gd name="connsiteY30" fmla="*/ 495300 h 600075"/>
                <a:gd name="connsiteX31" fmla="*/ 990600 w 1000125"/>
                <a:gd name="connsiteY31" fmla="*/ 514350 h 600075"/>
                <a:gd name="connsiteX32" fmla="*/ 996950 w 1000125"/>
                <a:gd name="connsiteY32" fmla="*/ 574675 h 600075"/>
                <a:gd name="connsiteX33" fmla="*/ 1000125 w 1000125"/>
                <a:gd name="connsiteY33" fmla="*/ 590550 h 600075"/>
                <a:gd name="connsiteX34" fmla="*/ 908050 w 1000125"/>
                <a:gd name="connsiteY34" fmla="*/ 593725 h 600075"/>
                <a:gd name="connsiteX35" fmla="*/ 809625 w 1000125"/>
                <a:gd name="connsiteY35" fmla="*/ 596900 h 600075"/>
                <a:gd name="connsiteX36" fmla="*/ 806450 w 1000125"/>
                <a:gd name="connsiteY36" fmla="*/ 596900 h 600075"/>
                <a:gd name="connsiteX37" fmla="*/ 711200 w 1000125"/>
                <a:gd name="connsiteY37" fmla="*/ 600075 h 600075"/>
                <a:gd name="connsiteX38" fmla="*/ 673100 w 1000125"/>
                <a:gd name="connsiteY38" fmla="*/ 600075 h 600075"/>
                <a:gd name="connsiteX39" fmla="*/ 558800 w 1000125"/>
                <a:gd name="connsiteY39" fmla="*/ 600075 h 600075"/>
                <a:gd name="connsiteX40" fmla="*/ 473075 w 1000125"/>
                <a:gd name="connsiteY40" fmla="*/ 600075 h 600075"/>
                <a:gd name="connsiteX41" fmla="*/ 276225 w 1000125"/>
                <a:gd name="connsiteY41" fmla="*/ 596900 h 600075"/>
                <a:gd name="connsiteX42" fmla="*/ 149225 w 1000125"/>
                <a:gd name="connsiteY42" fmla="*/ 590550 h 600075"/>
                <a:gd name="connsiteX43" fmla="*/ 142875 w 1000125"/>
                <a:gd name="connsiteY43" fmla="*/ 590550 h 600075"/>
                <a:gd name="connsiteX44" fmla="*/ 143014 w 1000125"/>
                <a:gd name="connsiteY44" fmla="*/ 587771 h 600075"/>
                <a:gd name="connsiteX45" fmla="*/ 142875 w 1000125"/>
                <a:gd name="connsiteY45" fmla="*/ 587771 h 600075"/>
                <a:gd name="connsiteX46" fmla="*/ 142875 w 1000125"/>
                <a:gd name="connsiteY46" fmla="*/ 590550 h 600075"/>
                <a:gd name="connsiteX47" fmla="*/ 0 w 1000125"/>
                <a:gd name="connsiteY47" fmla="*/ 587375 h 600075"/>
                <a:gd name="connsiteX48" fmla="*/ 3175 w 1000125"/>
                <a:gd name="connsiteY48" fmla="*/ 520700 h 600075"/>
                <a:gd name="connsiteX49" fmla="*/ 6350 w 1000125"/>
                <a:gd name="connsiteY49" fmla="*/ 469900 h 600075"/>
                <a:gd name="connsiteX50" fmla="*/ 6350 w 1000125"/>
                <a:gd name="connsiteY50" fmla="*/ 450850 h 600075"/>
                <a:gd name="connsiteX51" fmla="*/ 15875 w 1000125"/>
                <a:gd name="connsiteY51" fmla="*/ 320675 h 600075"/>
                <a:gd name="connsiteX52" fmla="*/ 15875 w 1000125"/>
                <a:gd name="connsiteY52" fmla="*/ 307975 h 600075"/>
                <a:gd name="connsiteX53" fmla="*/ 22225 w 1000125"/>
                <a:gd name="connsiteY53" fmla="*/ 193675 h 600075"/>
                <a:gd name="connsiteX54" fmla="*/ 22225 w 1000125"/>
                <a:gd name="connsiteY54" fmla="*/ 190500 h 600075"/>
                <a:gd name="connsiteX55" fmla="*/ 22225 w 1000125"/>
                <a:gd name="connsiteY55" fmla="*/ 117475 h 600075"/>
                <a:gd name="connsiteX56" fmla="*/ 25400 w 1000125"/>
                <a:gd name="connsiteY56" fmla="*/ 69850 h 600075"/>
                <a:gd name="connsiteX57" fmla="*/ 28575 w 1000125"/>
                <a:gd name="connsiteY57" fmla="*/ 0 h 600075"/>
                <a:gd name="connsiteX0" fmla="*/ 28575 w 1000125"/>
                <a:gd name="connsiteY0" fmla="*/ 0 h 600075"/>
                <a:gd name="connsiteX1" fmla="*/ 171450 w 1000125"/>
                <a:gd name="connsiteY1" fmla="*/ 6350 h 600075"/>
                <a:gd name="connsiteX2" fmla="*/ 171450 w 1000125"/>
                <a:gd name="connsiteY2" fmla="*/ 6350 h 600075"/>
                <a:gd name="connsiteX3" fmla="*/ 285750 w 1000125"/>
                <a:gd name="connsiteY3" fmla="*/ 9525 h 600075"/>
                <a:gd name="connsiteX4" fmla="*/ 352425 w 1000125"/>
                <a:gd name="connsiteY4" fmla="*/ 12700 h 600075"/>
                <a:gd name="connsiteX5" fmla="*/ 517525 w 1000125"/>
                <a:gd name="connsiteY5" fmla="*/ 12700 h 600075"/>
                <a:gd name="connsiteX6" fmla="*/ 600075 w 1000125"/>
                <a:gd name="connsiteY6" fmla="*/ 12700 h 600075"/>
                <a:gd name="connsiteX7" fmla="*/ 666750 w 1000125"/>
                <a:gd name="connsiteY7" fmla="*/ 12700 h 600075"/>
                <a:gd name="connsiteX8" fmla="*/ 800100 w 1000125"/>
                <a:gd name="connsiteY8" fmla="*/ 9525 h 600075"/>
                <a:gd name="connsiteX9" fmla="*/ 889000 w 1000125"/>
                <a:gd name="connsiteY9" fmla="*/ 6350 h 600075"/>
                <a:gd name="connsiteX10" fmla="*/ 895350 w 1000125"/>
                <a:gd name="connsiteY10" fmla="*/ 44450 h 600075"/>
                <a:gd name="connsiteX11" fmla="*/ 908050 w 1000125"/>
                <a:gd name="connsiteY11" fmla="*/ 66675 h 600075"/>
                <a:gd name="connsiteX12" fmla="*/ 901700 w 1000125"/>
                <a:gd name="connsiteY12" fmla="*/ 95250 h 600075"/>
                <a:gd name="connsiteX13" fmla="*/ 908050 w 1000125"/>
                <a:gd name="connsiteY13" fmla="*/ 101600 h 600075"/>
                <a:gd name="connsiteX14" fmla="*/ 901700 w 1000125"/>
                <a:gd name="connsiteY14" fmla="*/ 107950 h 600075"/>
                <a:gd name="connsiteX15" fmla="*/ 908050 w 1000125"/>
                <a:gd name="connsiteY15" fmla="*/ 114300 h 600075"/>
                <a:gd name="connsiteX16" fmla="*/ 901700 w 1000125"/>
                <a:gd name="connsiteY16" fmla="*/ 123825 h 600075"/>
                <a:gd name="connsiteX17" fmla="*/ 908050 w 1000125"/>
                <a:gd name="connsiteY17" fmla="*/ 142875 h 600075"/>
                <a:gd name="connsiteX18" fmla="*/ 908050 w 1000125"/>
                <a:gd name="connsiteY18" fmla="*/ 161925 h 600075"/>
                <a:gd name="connsiteX19" fmla="*/ 908050 w 1000125"/>
                <a:gd name="connsiteY19" fmla="*/ 165100 h 600075"/>
                <a:gd name="connsiteX20" fmla="*/ 930275 w 1000125"/>
                <a:gd name="connsiteY20" fmla="*/ 234950 h 600075"/>
                <a:gd name="connsiteX21" fmla="*/ 942975 w 1000125"/>
                <a:gd name="connsiteY21" fmla="*/ 260350 h 600075"/>
                <a:gd name="connsiteX22" fmla="*/ 949325 w 1000125"/>
                <a:gd name="connsiteY22" fmla="*/ 292100 h 600075"/>
                <a:gd name="connsiteX23" fmla="*/ 952500 w 1000125"/>
                <a:gd name="connsiteY23" fmla="*/ 342900 h 600075"/>
                <a:gd name="connsiteX24" fmla="*/ 952500 w 1000125"/>
                <a:gd name="connsiteY24" fmla="*/ 358775 h 600075"/>
                <a:gd name="connsiteX25" fmla="*/ 952500 w 1000125"/>
                <a:gd name="connsiteY25" fmla="*/ 387350 h 600075"/>
                <a:gd name="connsiteX26" fmla="*/ 965200 w 1000125"/>
                <a:gd name="connsiteY26" fmla="*/ 403225 h 600075"/>
                <a:gd name="connsiteX27" fmla="*/ 962025 w 1000125"/>
                <a:gd name="connsiteY27" fmla="*/ 428625 h 600075"/>
                <a:gd name="connsiteX28" fmla="*/ 965200 w 1000125"/>
                <a:gd name="connsiteY28" fmla="*/ 460375 h 600075"/>
                <a:gd name="connsiteX29" fmla="*/ 974725 w 1000125"/>
                <a:gd name="connsiteY29" fmla="*/ 495300 h 600075"/>
                <a:gd name="connsiteX30" fmla="*/ 990600 w 1000125"/>
                <a:gd name="connsiteY30" fmla="*/ 514350 h 600075"/>
                <a:gd name="connsiteX31" fmla="*/ 996950 w 1000125"/>
                <a:gd name="connsiteY31" fmla="*/ 574675 h 600075"/>
                <a:gd name="connsiteX32" fmla="*/ 1000125 w 1000125"/>
                <a:gd name="connsiteY32" fmla="*/ 590550 h 600075"/>
                <a:gd name="connsiteX33" fmla="*/ 908050 w 1000125"/>
                <a:gd name="connsiteY33" fmla="*/ 593725 h 600075"/>
                <a:gd name="connsiteX34" fmla="*/ 809625 w 1000125"/>
                <a:gd name="connsiteY34" fmla="*/ 596900 h 600075"/>
                <a:gd name="connsiteX35" fmla="*/ 806450 w 1000125"/>
                <a:gd name="connsiteY35" fmla="*/ 596900 h 600075"/>
                <a:gd name="connsiteX36" fmla="*/ 711200 w 1000125"/>
                <a:gd name="connsiteY36" fmla="*/ 600075 h 600075"/>
                <a:gd name="connsiteX37" fmla="*/ 673100 w 1000125"/>
                <a:gd name="connsiteY37" fmla="*/ 600075 h 600075"/>
                <a:gd name="connsiteX38" fmla="*/ 558800 w 1000125"/>
                <a:gd name="connsiteY38" fmla="*/ 600075 h 600075"/>
                <a:gd name="connsiteX39" fmla="*/ 473075 w 1000125"/>
                <a:gd name="connsiteY39" fmla="*/ 600075 h 600075"/>
                <a:gd name="connsiteX40" fmla="*/ 276225 w 1000125"/>
                <a:gd name="connsiteY40" fmla="*/ 596900 h 600075"/>
                <a:gd name="connsiteX41" fmla="*/ 149225 w 1000125"/>
                <a:gd name="connsiteY41" fmla="*/ 590550 h 600075"/>
                <a:gd name="connsiteX42" fmla="*/ 142875 w 1000125"/>
                <a:gd name="connsiteY42" fmla="*/ 590550 h 600075"/>
                <a:gd name="connsiteX43" fmla="*/ 143014 w 1000125"/>
                <a:gd name="connsiteY43" fmla="*/ 587771 h 600075"/>
                <a:gd name="connsiteX44" fmla="*/ 142875 w 1000125"/>
                <a:gd name="connsiteY44" fmla="*/ 587771 h 600075"/>
                <a:gd name="connsiteX45" fmla="*/ 142875 w 1000125"/>
                <a:gd name="connsiteY45" fmla="*/ 590550 h 600075"/>
                <a:gd name="connsiteX46" fmla="*/ 0 w 1000125"/>
                <a:gd name="connsiteY46" fmla="*/ 587375 h 600075"/>
                <a:gd name="connsiteX47" fmla="*/ 3175 w 1000125"/>
                <a:gd name="connsiteY47" fmla="*/ 520700 h 600075"/>
                <a:gd name="connsiteX48" fmla="*/ 6350 w 1000125"/>
                <a:gd name="connsiteY48" fmla="*/ 469900 h 600075"/>
                <a:gd name="connsiteX49" fmla="*/ 6350 w 1000125"/>
                <a:gd name="connsiteY49" fmla="*/ 450850 h 600075"/>
                <a:gd name="connsiteX50" fmla="*/ 15875 w 1000125"/>
                <a:gd name="connsiteY50" fmla="*/ 320675 h 600075"/>
                <a:gd name="connsiteX51" fmla="*/ 15875 w 1000125"/>
                <a:gd name="connsiteY51" fmla="*/ 307975 h 600075"/>
                <a:gd name="connsiteX52" fmla="*/ 22225 w 1000125"/>
                <a:gd name="connsiteY52" fmla="*/ 193675 h 600075"/>
                <a:gd name="connsiteX53" fmla="*/ 22225 w 1000125"/>
                <a:gd name="connsiteY53" fmla="*/ 190500 h 600075"/>
                <a:gd name="connsiteX54" fmla="*/ 22225 w 1000125"/>
                <a:gd name="connsiteY54" fmla="*/ 117475 h 600075"/>
                <a:gd name="connsiteX55" fmla="*/ 25400 w 1000125"/>
                <a:gd name="connsiteY55" fmla="*/ 69850 h 600075"/>
                <a:gd name="connsiteX56" fmla="*/ 28575 w 1000125"/>
                <a:gd name="connsiteY56" fmla="*/ 0 h 60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000125" h="600075">
                  <a:moveTo>
                    <a:pt x="28575" y="0"/>
                  </a:moveTo>
                  <a:lnTo>
                    <a:pt x="171450" y="6350"/>
                  </a:lnTo>
                  <a:lnTo>
                    <a:pt x="171450" y="6350"/>
                  </a:lnTo>
                  <a:lnTo>
                    <a:pt x="285750" y="9525"/>
                  </a:lnTo>
                  <a:lnTo>
                    <a:pt x="352425" y="12700"/>
                  </a:lnTo>
                  <a:lnTo>
                    <a:pt x="517525" y="12700"/>
                  </a:lnTo>
                  <a:lnTo>
                    <a:pt x="600075" y="12700"/>
                  </a:lnTo>
                  <a:lnTo>
                    <a:pt x="666750" y="12700"/>
                  </a:lnTo>
                  <a:lnTo>
                    <a:pt x="800100" y="9525"/>
                  </a:lnTo>
                  <a:lnTo>
                    <a:pt x="889000" y="6350"/>
                  </a:lnTo>
                  <a:lnTo>
                    <a:pt x="895350" y="44450"/>
                  </a:lnTo>
                  <a:lnTo>
                    <a:pt x="908050" y="66675"/>
                  </a:lnTo>
                  <a:lnTo>
                    <a:pt x="901700" y="95250"/>
                  </a:lnTo>
                  <a:lnTo>
                    <a:pt x="908050" y="101600"/>
                  </a:lnTo>
                  <a:lnTo>
                    <a:pt x="901700" y="107950"/>
                  </a:lnTo>
                  <a:lnTo>
                    <a:pt x="908050" y="114300"/>
                  </a:lnTo>
                  <a:lnTo>
                    <a:pt x="901700" y="123825"/>
                  </a:lnTo>
                  <a:lnTo>
                    <a:pt x="908050" y="142875"/>
                  </a:lnTo>
                  <a:lnTo>
                    <a:pt x="908050" y="161925"/>
                  </a:lnTo>
                  <a:lnTo>
                    <a:pt x="908050" y="165100"/>
                  </a:lnTo>
                  <a:lnTo>
                    <a:pt x="930275" y="234950"/>
                  </a:lnTo>
                  <a:lnTo>
                    <a:pt x="942975" y="260350"/>
                  </a:lnTo>
                  <a:lnTo>
                    <a:pt x="949325" y="292100"/>
                  </a:lnTo>
                  <a:lnTo>
                    <a:pt x="952500" y="342900"/>
                  </a:lnTo>
                  <a:lnTo>
                    <a:pt x="952500" y="358775"/>
                  </a:lnTo>
                  <a:lnTo>
                    <a:pt x="952500" y="387350"/>
                  </a:lnTo>
                  <a:lnTo>
                    <a:pt x="965200" y="403225"/>
                  </a:lnTo>
                  <a:lnTo>
                    <a:pt x="962025" y="428625"/>
                  </a:lnTo>
                  <a:lnTo>
                    <a:pt x="965200" y="460375"/>
                  </a:lnTo>
                  <a:lnTo>
                    <a:pt x="974725" y="495300"/>
                  </a:lnTo>
                  <a:lnTo>
                    <a:pt x="990600" y="514350"/>
                  </a:lnTo>
                  <a:lnTo>
                    <a:pt x="996950" y="574675"/>
                  </a:lnTo>
                  <a:lnTo>
                    <a:pt x="1000125" y="590550"/>
                  </a:lnTo>
                  <a:lnTo>
                    <a:pt x="908050" y="593725"/>
                  </a:lnTo>
                  <a:lnTo>
                    <a:pt x="809625" y="596900"/>
                  </a:lnTo>
                  <a:lnTo>
                    <a:pt x="806450" y="596900"/>
                  </a:lnTo>
                  <a:lnTo>
                    <a:pt x="711200" y="600075"/>
                  </a:lnTo>
                  <a:lnTo>
                    <a:pt x="673100" y="600075"/>
                  </a:lnTo>
                  <a:lnTo>
                    <a:pt x="558800" y="600075"/>
                  </a:lnTo>
                  <a:lnTo>
                    <a:pt x="473075" y="600075"/>
                  </a:lnTo>
                  <a:lnTo>
                    <a:pt x="276225" y="596900"/>
                  </a:lnTo>
                  <a:lnTo>
                    <a:pt x="149225" y="590550"/>
                  </a:lnTo>
                  <a:lnTo>
                    <a:pt x="142875" y="590550"/>
                  </a:lnTo>
                  <a:cubicBezTo>
                    <a:pt x="142921" y="589624"/>
                    <a:pt x="142968" y="588697"/>
                    <a:pt x="143014" y="587771"/>
                  </a:cubicBezTo>
                  <a:lnTo>
                    <a:pt x="142875" y="587771"/>
                  </a:lnTo>
                  <a:lnTo>
                    <a:pt x="142875" y="590550"/>
                  </a:lnTo>
                  <a:lnTo>
                    <a:pt x="0" y="587375"/>
                  </a:lnTo>
                  <a:lnTo>
                    <a:pt x="3175" y="520700"/>
                  </a:lnTo>
                  <a:lnTo>
                    <a:pt x="6350" y="469900"/>
                  </a:lnTo>
                  <a:lnTo>
                    <a:pt x="6350" y="450850"/>
                  </a:lnTo>
                  <a:lnTo>
                    <a:pt x="15875" y="320675"/>
                  </a:lnTo>
                  <a:lnTo>
                    <a:pt x="15875" y="307975"/>
                  </a:lnTo>
                  <a:lnTo>
                    <a:pt x="22225" y="193675"/>
                  </a:lnTo>
                  <a:lnTo>
                    <a:pt x="22225" y="190500"/>
                  </a:lnTo>
                  <a:lnTo>
                    <a:pt x="22225" y="117475"/>
                  </a:lnTo>
                  <a:lnTo>
                    <a:pt x="25400" y="69850"/>
                  </a:lnTo>
                  <a:lnTo>
                    <a:pt x="28575" y="0"/>
                  </a:lnTo>
                  <a:close/>
                </a:path>
              </a:pathLst>
            </a:custGeom>
            <a:grp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1" hangingPunct="1">
                <a:defRPr/>
              </a:pPr>
              <a:endParaRPr lang="en-US"/>
            </a:p>
          </p:txBody>
        </p:sp>
        <p:sp>
          <p:nvSpPr>
            <p:cNvPr id="1864" name="Freeform 751">
              <a:extLst>
                <a:ext uri="{FF2B5EF4-FFF2-40B4-BE49-F238E27FC236}">
                  <a16:creationId xmlns:a16="http://schemas.microsoft.com/office/drawing/2014/main" xmlns="" id="{00000000-0008-0000-0000-0000F0020000}"/>
                </a:ext>
              </a:extLst>
            </p:cNvPr>
            <p:cNvSpPr>
              <a:spLocks/>
            </p:cNvSpPr>
            <p:nvPr/>
          </p:nvSpPr>
          <p:spPr bwMode="auto">
            <a:xfrm>
              <a:off x="5764133" y="578763"/>
              <a:ext cx="1125388" cy="1122692"/>
            </a:xfrm>
            <a:custGeom>
              <a:avLst/>
              <a:gdLst>
                <a:gd name="T0" fmla="*/ 1104900 w 1123950"/>
                <a:gd name="T1" fmla="*/ 161925 h 1133475"/>
                <a:gd name="T2" fmla="*/ 1108075 w 1123950"/>
                <a:gd name="T3" fmla="*/ 168275 h 1133475"/>
                <a:gd name="T4" fmla="*/ 1069975 w 1123950"/>
                <a:gd name="T5" fmla="*/ 206375 h 1133475"/>
                <a:gd name="T6" fmla="*/ 1038225 w 1123950"/>
                <a:gd name="T7" fmla="*/ 206375 h 1133475"/>
                <a:gd name="T8" fmla="*/ 1092200 w 1123950"/>
                <a:gd name="T9" fmla="*/ 165100 h 1133475"/>
                <a:gd name="T10" fmla="*/ 1041400 w 1123950"/>
                <a:gd name="T11" fmla="*/ 139700 h 1133475"/>
                <a:gd name="T12" fmla="*/ 1028700 w 1123950"/>
                <a:gd name="T13" fmla="*/ 149225 h 1133475"/>
                <a:gd name="T14" fmla="*/ 1095375 w 1123950"/>
                <a:gd name="T15" fmla="*/ 98425 h 1133475"/>
                <a:gd name="T16" fmla="*/ 1095375 w 1123950"/>
                <a:gd name="T17" fmla="*/ 98425 h 1133475"/>
                <a:gd name="T18" fmla="*/ 279400 w 1123950"/>
                <a:gd name="T19" fmla="*/ 3175 h 1133475"/>
                <a:gd name="T20" fmla="*/ 320675 w 1123950"/>
                <a:gd name="T21" fmla="*/ 111125 h 1133475"/>
                <a:gd name="T22" fmla="*/ 371475 w 1123950"/>
                <a:gd name="T23" fmla="*/ 123825 h 1133475"/>
                <a:gd name="T24" fmla="*/ 438150 w 1123950"/>
                <a:gd name="T25" fmla="*/ 155575 h 1133475"/>
                <a:gd name="T26" fmla="*/ 501650 w 1123950"/>
                <a:gd name="T27" fmla="*/ 127000 h 1133475"/>
                <a:gd name="T28" fmla="*/ 571500 w 1123950"/>
                <a:gd name="T29" fmla="*/ 139700 h 1133475"/>
                <a:gd name="T30" fmla="*/ 574675 w 1123950"/>
                <a:gd name="T31" fmla="*/ 152400 h 1133475"/>
                <a:gd name="T32" fmla="*/ 622300 w 1123950"/>
                <a:gd name="T33" fmla="*/ 196850 h 1133475"/>
                <a:gd name="T34" fmla="*/ 647700 w 1123950"/>
                <a:gd name="T35" fmla="*/ 165100 h 1133475"/>
                <a:gd name="T36" fmla="*/ 695325 w 1123950"/>
                <a:gd name="T37" fmla="*/ 190500 h 1133475"/>
                <a:gd name="T38" fmla="*/ 730250 w 1123950"/>
                <a:gd name="T39" fmla="*/ 206375 h 1133475"/>
                <a:gd name="T40" fmla="*/ 793750 w 1123950"/>
                <a:gd name="T41" fmla="*/ 184150 h 1133475"/>
                <a:gd name="T42" fmla="*/ 825500 w 1123950"/>
                <a:gd name="T43" fmla="*/ 184150 h 1133475"/>
                <a:gd name="T44" fmla="*/ 850900 w 1123950"/>
                <a:gd name="T45" fmla="*/ 190500 h 1133475"/>
                <a:gd name="T46" fmla="*/ 911225 w 1123950"/>
                <a:gd name="T47" fmla="*/ 184150 h 1133475"/>
                <a:gd name="T48" fmla="*/ 942975 w 1123950"/>
                <a:gd name="T49" fmla="*/ 203200 h 1133475"/>
                <a:gd name="T50" fmla="*/ 933450 w 1123950"/>
                <a:gd name="T51" fmla="*/ 238125 h 1133475"/>
                <a:gd name="T52" fmla="*/ 762000 w 1123950"/>
                <a:gd name="T53" fmla="*/ 393700 h 1133475"/>
                <a:gd name="T54" fmla="*/ 685800 w 1123950"/>
                <a:gd name="T55" fmla="*/ 473075 h 1133475"/>
                <a:gd name="T56" fmla="*/ 663575 w 1123950"/>
                <a:gd name="T57" fmla="*/ 492125 h 1133475"/>
                <a:gd name="T58" fmla="*/ 673100 w 1123950"/>
                <a:gd name="T59" fmla="*/ 603250 h 1133475"/>
                <a:gd name="T60" fmla="*/ 650875 w 1123950"/>
                <a:gd name="T61" fmla="*/ 625475 h 1133475"/>
                <a:gd name="T62" fmla="*/ 609600 w 1123950"/>
                <a:gd name="T63" fmla="*/ 676275 h 1133475"/>
                <a:gd name="T64" fmla="*/ 622300 w 1123950"/>
                <a:gd name="T65" fmla="*/ 708025 h 1133475"/>
                <a:gd name="T66" fmla="*/ 628650 w 1123950"/>
                <a:gd name="T67" fmla="*/ 774700 h 1133475"/>
                <a:gd name="T68" fmla="*/ 628650 w 1123950"/>
                <a:gd name="T69" fmla="*/ 809625 h 1133475"/>
                <a:gd name="T70" fmla="*/ 638175 w 1123950"/>
                <a:gd name="T71" fmla="*/ 866775 h 1133475"/>
                <a:gd name="T72" fmla="*/ 708025 w 1123950"/>
                <a:gd name="T73" fmla="*/ 911225 h 1133475"/>
                <a:gd name="T74" fmla="*/ 768350 w 1123950"/>
                <a:gd name="T75" fmla="*/ 955675 h 1133475"/>
                <a:gd name="T76" fmla="*/ 850900 w 1123950"/>
                <a:gd name="T77" fmla="*/ 1012825 h 1133475"/>
                <a:gd name="T78" fmla="*/ 812800 w 1123950"/>
                <a:gd name="T79" fmla="*/ 1085850 h 1133475"/>
                <a:gd name="T80" fmla="*/ 698500 w 1123950"/>
                <a:gd name="T81" fmla="*/ 1095375 h 1133475"/>
                <a:gd name="T82" fmla="*/ 615950 w 1123950"/>
                <a:gd name="T83" fmla="*/ 1104900 h 1133475"/>
                <a:gd name="T84" fmla="*/ 485775 w 1123950"/>
                <a:gd name="T85" fmla="*/ 1114425 h 1133475"/>
                <a:gd name="T86" fmla="*/ 365125 w 1123950"/>
                <a:gd name="T87" fmla="*/ 1123950 h 1133475"/>
                <a:gd name="T88" fmla="*/ 282575 w 1123950"/>
                <a:gd name="T89" fmla="*/ 1127125 h 1133475"/>
                <a:gd name="T90" fmla="*/ 142875 w 1123950"/>
                <a:gd name="T91" fmla="*/ 1133475 h 1133475"/>
                <a:gd name="T92" fmla="*/ 136525 w 1123950"/>
                <a:gd name="T93" fmla="*/ 936625 h 1133475"/>
                <a:gd name="T94" fmla="*/ 130175 w 1123950"/>
                <a:gd name="T95" fmla="*/ 850900 h 1133475"/>
                <a:gd name="T96" fmla="*/ 120650 w 1123950"/>
                <a:gd name="T97" fmla="*/ 777875 h 1133475"/>
                <a:gd name="T98" fmla="*/ 76200 w 1123950"/>
                <a:gd name="T99" fmla="*/ 723900 h 1133475"/>
                <a:gd name="T100" fmla="*/ 107950 w 1123950"/>
                <a:gd name="T101" fmla="*/ 669925 h 1133475"/>
                <a:gd name="T102" fmla="*/ 82550 w 1123950"/>
                <a:gd name="T103" fmla="*/ 574675 h 1133475"/>
                <a:gd name="T104" fmla="*/ 76200 w 1123950"/>
                <a:gd name="T105" fmla="*/ 482600 h 1133475"/>
                <a:gd name="T106" fmla="*/ 63500 w 1123950"/>
                <a:gd name="T107" fmla="*/ 422275 h 1133475"/>
                <a:gd name="T108" fmla="*/ 38100 w 1123950"/>
                <a:gd name="T109" fmla="*/ 314325 h 1133475"/>
                <a:gd name="T110" fmla="*/ 19050 w 1123950"/>
                <a:gd name="T111" fmla="*/ 222250 h 1133475"/>
                <a:gd name="T112" fmla="*/ 12700 w 1123950"/>
                <a:gd name="T113" fmla="*/ 187325 h 1133475"/>
                <a:gd name="T114" fmla="*/ 19050 w 1123950"/>
                <a:gd name="T115" fmla="*/ 146050 h 1133475"/>
                <a:gd name="T116" fmla="*/ 104775 w 1123950"/>
                <a:gd name="T117" fmla="*/ 82550 h 1133475"/>
                <a:gd name="T118" fmla="*/ 257175 w 1123950"/>
                <a:gd name="T119" fmla="*/ 0 h 113347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123950" h="1133475">
                  <a:moveTo>
                    <a:pt x="1123950" y="139700"/>
                  </a:moveTo>
                  <a:lnTo>
                    <a:pt x="1105590" y="163306"/>
                  </a:lnTo>
                  <a:lnTo>
                    <a:pt x="1104900" y="161925"/>
                  </a:lnTo>
                  <a:lnTo>
                    <a:pt x="1101725" y="168275"/>
                  </a:lnTo>
                  <a:lnTo>
                    <a:pt x="1105590" y="163306"/>
                  </a:lnTo>
                  <a:lnTo>
                    <a:pt x="1108075" y="168275"/>
                  </a:lnTo>
                  <a:lnTo>
                    <a:pt x="1095375" y="180975"/>
                  </a:lnTo>
                  <a:lnTo>
                    <a:pt x="1057275" y="203200"/>
                  </a:lnTo>
                  <a:lnTo>
                    <a:pt x="1069975" y="206375"/>
                  </a:lnTo>
                  <a:lnTo>
                    <a:pt x="1041400" y="222250"/>
                  </a:lnTo>
                  <a:lnTo>
                    <a:pt x="1031875" y="219075"/>
                  </a:lnTo>
                  <a:lnTo>
                    <a:pt x="1038225" y="206375"/>
                  </a:lnTo>
                  <a:lnTo>
                    <a:pt x="1031875" y="212725"/>
                  </a:lnTo>
                  <a:lnTo>
                    <a:pt x="1035050" y="203200"/>
                  </a:lnTo>
                  <a:lnTo>
                    <a:pt x="1092200" y="165100"/>
                  </a:lnTo>
                  <a:lnTo>
                    <a:pt x="1098550" y="152400"/>
                  </a:lnTo>
                  <a:lnTo>
                    <a:pt x="1123950" y="139700"/>
                  </a:lnTo>
                  <a:close/>
                  <a:moveTo>
                    <a:pt x="1041400" y="139700"/>
                  </a:moveTo>
                  <a:lnTo>
                    <a:pt x="1044575" y="142875"/>
                  </a:lnTo>
                  <a:lnTo>
                    <a:pt x="1035050" y="152400"/>
                  </a:lnTo>
                  <a:lnTo>
                    <a:pt x="1028700" y="149225"/>
                  </a:lnTo>
                  <a:lnTo>
                    <a:pt x="1028700" y="142875"/>
                  </a:lnTo>
                  <a:lnTo>
                    <a:pt x="1041400" y="139700"/>
                  </a:lnTo>
                  <a:close/>
                  <a:moveTo>
                    <a:pt x="1095375" y="98425"/>
                  </a:moveTo>
                  <a:lnTo>
                    <a:pt x="1092200" y="114300"/>
                  </a:lnTo>
                  <a:lnTo>
                    <a:pt x="1089025" y="107950"/>
                  </a:lnTo>
                  <a:lnTo>
                    <a:pt x="1095375" y="98425"/>
                  </a:lnTo>
                  <a:close/>
                  <a:moveTo>
                    <a:pt x="257175" y="0"/>
                  </a:moveTo>
                  <a:lnTo>
                    <a:pt x="266700" y="6350"/>
                  </a:lnTo>
                  <a:lnTo>
                    <a:pt x="279400" y="3175"/>
                  </a:lnTo>
                  <a:lnTo>
                    <a:pt x="298450" y="9525"/>
                  </a:lnTo>
                  <a:lnTo>
                    <a:pt x="320675" y="95250"/>
                  </a:lnTo>
                  <a:lnTo>
                    <a:pt x="320675" y="111125"/>
                  </a:lnTo>
                  <a:lnTo>
                    <a:pt x="342900" y="127000"/>
                  </a:lnTo>
                  <a:lnTo>
                    <a:pt x="355600" y="123825"/>
                  </a:lnTo>
                  <a:lnTo>
                    <a:pt x="371475" y="123825"/>
                  </a:lnTo>
                  <a:lnTo>
                    <a:pt x="384175" y="133350"/>
                  </a:lnTo>
                  <a:lnTo>
                    <a:pt x="428625" y="133350"/>
                  </a:lnTo>
                  <a:lnTo>
                    <a:pt x="438150" y="155575"/>
                  </a:lnTo>
                  <a:lnTo>
                    <a:pt x="476250" y="146050"/>
                  </a:lnTo>
                  <a:lnTo>
                    <a:pt x="479425" y="139700"/>
                  </a:lnTo>
                  <a:lnTo>
                    <a:pt x="501650" y="127000"/>
                  </a:lnTo>
                  <a:lnTo>
                    <a:pt x="523875" y="127000"/>
                  </a:lnTo>
                  <a:lnTo>
                    <a:pt x="542925" y="123825"/>
                  </a:lnTo>
                  <a:lnTo>
                    <a:pt x="571500" y="139700"/>
                  </a:lnTo>
                  <a:lnTo>
                    <a:pt x="584200" y="139700"/>
                  </a:lnTo>
                  <a:lnTo>
                    <a:pt x="584200" y="146050"/>
                  </a:lnTo>
                  <a:lnTo>
                    <a:pt x="574675" y="152400"/>
                  </a:lnTo>
                  <a:lnTo>
                    <a:pt x="584200" y="158750"/>
                  </a:lnTo>
                  <a:lnTo>
                    <a:pt x="603250" y="155575"/>
                  </a:lnTo>
                  <a:lnTo>
                    <a:pt x="622300" y="196850"/>
                  </a:lnTo>
                  <a:lnTo>
                    <a:pt x="635000" y="190500"/>
                  </a:lnTo>
                  <a:lnTo>
                    <a:pt x="631825" y="171450"/>
                  </a:lnTo>
                  <a:lnTo>
                    <a:pt x="647700" y="165100"/>
                  </a:lnTo>
                  <a:lnTo>
                    <a:pt x="660400" y="165100"/>
                  </a:lnTo>
                  <a:lnTo>
                    <a:pt x="676275" y="187325"/>
                  </a:lnTo>
                  <a:lnTo>
                    <a:pt x="695325" y="190500"/>
                  </a:lnTo>
                  <a:lnTo>
                    <a:pt x="708025" y="193675"/>
                  </a:lnTo>
                  <a:lnTo>
                    <a:pt x="708025" y="206375"/>
                  </a:lnTo>
                  <a:lnTo>
                    <a:pt x="730250" y="206375"/>
                  </a:lnTo>
                  <a:lnTo>
                    <a:pt x="730250" y="219075"/>
                  </a:lnTo>
                  <a:lnTo>
                    <a:pt x="768350" y="209550"/>
                  </a:lnTo>
                  <a:lnTo>
                    <a:pt x="793750" y="184150"/>
                  </a:lnTo>
                  <a:lnTo>
                    <a:pt x="815975" y="171450"/>
                  </a:lnTo>
                  <a:lnTo>
                    <a:pt x="819150" y="184150"/>
                  </a:lnTo>
                  <a:lnTo>
                    <a:pt x="825500" y="184150"/>
                  </a:lnTo>
                  <a:lnTo>
                    <a:pt x="825500" y="190500"/>
                  </a:lnTo>
                  <a:lnTo>
                    <a:pt x="831850" y="196850"/>
                  </a:lnTo>
                  <a:lnTo>
                    <a:pt x="850900" y="190500"/>
                  </a:lnTo>
                  <a:lnTo>
                    <a:pt x="854075" y="193675"/>
                  </a:lnTo>
                  <a:lnTo>
                    <a:pt x="879475" y="193675"/>
                  </a:lnTo>
                  <a:lnTo>
                    <a:pt x="911225" y="184150"/>
                  </a:lnTo>
                  <a:lnTo>
                    <a:pt x="923925" y="187325"/>
                  </a:lnTo>
                  <a:lnTo>
                    <a:pt x="930275" y="196850"/>
                  </a:lnTo>
                  <a:lnTo>
                    <a:pt x="942975" y="203200"/>
                  </a:lnTo>
                  <a:lnTo>
                    <a:pt x="958850" y="196850"/>
                  </a:lnTo>
                  <a:lnTo>
                    <a:pt x="984250" y="196850"/>
                  </a:lnTo>
                  <a:lnTo>
                    <a:pt x="933450" y="238125"/>
                  </a:lnTo>
                  <a:lnTo>
                    <a:pt x="869950" y="266700"/>
                  </a:lnTo>
                  <a:lnTo>
                    <a:pt x="809625" y="320675"/>
                  </a:lnTo>
                  <a:lnTo>
                    <a:pt x="762000" y="393700"/>
                  </a:lnTo>
                  <a:lnTo>
                    <a:pt x="720725" y="434975"/>
                  </a:lnTo>
                  <a:lnTo>
                    <a:pt x="685800" y="463550"/>
                  </a:lnTo>
                  <a:lnTo>
                    <a:pt x="685800" y="473075"/>
                  </a:lnTo>
                  <a:lnTo>
                    <a:pt x="673100" y="482600"/>
                  </a:lnTo>
                  <a:lnTo>
                    <a:pt x="673100" y="492125"/>
                  </a:lnTo>
                  <a:lnTo>
                    <a:pt x="663575" y="492125"/>
                  </a:lnTo>
                  <a:lnTo>
                    <a:pt x="666750" y="539750"/>
                  </a:lnTo>
                  <a:lnTo>
                    <a:pt x="669925" y="587375"/>
                  </a:lnTo>
                  <a:lnTo>
                    <a:pt x="673100" y="603250"/>
                  </a:lnTo>
                  <a:lnTo>
                    <a:pt x="666750" y="615950"/>
                  </a:lnTo>
                  <a:lnTo>
                    <a:pt x="657225" y="615950"/>
                  </a:lnTo>
                  <a:lnTo>
                    <a:pt x="650875" y="625475"/>
                  </a:lnTo>
                  <a:lnTo>
                    <a:pt x="644525" y="625475"/>
                  </a:lnTo>
                  <a:lnTo>
                    <a:pt x="625475" y="638175"/>
                  </a:lnTo>
                  <a:lnTo>
                    <a:pt x="609600" y="676275"/>
                  </a:lnTo>
                  <a:lnTo>
                    <a:pt x="603250" y="692150"/>
                  </a:lnTo>
                  <a:lnTo>
                    <a:pt x="603250" y="704850"/>
                  </a:lnTo>
                  <a:lnTo>
                    <a:pt x="622300" y="708025"/>
                  </a:lnTo>
                  <a:lnTo>
                    <a:pt x="638175" y="727075"/>
                  </a:lnTo>
                  <a:lnTo>
                    <a:pt x="628650" y="758825"/>
                  </a:lnTo>
                  <a:lnTo>
                    <a:pt x="628650" y="774700"/>
                  </a:lnTo>
                  <a:lnTo>
                    <a:pt x="628650" y="793750"/>
                  </a:lnTo>
                  <a:lnTo>
                    <a:pt x="622300" y="803275"/>
                  </a:lnTo>
                  <a:lnTo>
                    <a:pt x="628650" y="809625"/>
                  </a:lnTo>
                  <a:lnTo>
                    <a:pt x="631825" y="841375"/>
                  </a:lnTo>
                  <a:lnTo>
                    <a:pt x="628650" y="863600"/>
                  </a:lnTo>
                  <a:lnTo>
                    <a:pt x="638175" y="866775"/>
                  </a:lnTo>
                  <a:lnTo>
                    <a:pt x="666750" y="895350"/>
                  </a:lnTo>
                  <a:lnTo>
                    <a:pt x="698500" y="898525"/>
                  </a:lnTo>
                  <a:lnTo>
                    <a:pt x="708025" y="911225"/>
                  </a:lnTo>
                  <a:lnTo>
                    <a:pt x="730250" y="920750"/>
                  </a:lnTo>
                  <a:lnTo>
                    <a:pt x="755650" y="930275"/>
                  </a:lnTo>
                  <a:lnTo>
                    <a:pt x="768350" y="955675"/>
                  </a:lnTo>
                  <a:lnTo>
                    <a:pt x="809625" y="984250"/>
                  </a:lnTo>
                  <a:lnTo>
                    <a:pt x="831850" y="990600"/>
                  </a:lnTo>
                  <a:lnTo>
                    <a:pt x="850900" y="1012825"/>
                  </a:lnTo>
                  <a:lnTo>
                    <a:pt x="857250" y="1038225"/>
                  </a:lnTo>
                  <a:lnTo>
                    <a:pt x="869950" y="1079500"/>
                  </a:lnTo>
                  <a:lnTo>
                    <a:pt x="812800" y="1085850"/>
                  </a:lnTo>
                  <a:lnTo>
                    <a:pt x="796925" y="1089025"/>
                  </a:lnTo>
                  <a:lnTo>
                    <a:pt x="749300" y="1092200"/>
                  </a:lnTo>
                  <a:lnTo>
                    <a:pt x="698500" y="1095375"/>
                  </a:lnTo>
                  <a:lnTo>
                    <a:pt x="685800" y="1098550"/>
                  </a:lnTo>
                  <a:lnTo>
                    <a:pt x="619125" y="1104900"/>
                  </a:lnTo>
                  <a:lnTo>
                    <a:pt x="615950" y="1104900"/>
                  </a:lnTo>
                  <a:lnTo>
                    <a:pt x="552450" y="1108075"/>
                  </a:lnTo>
                  <a:lnTo>
                    <a:pt x="533400" y="1111250"/>
                  </a:lnTo>
                  <a:lnTo>
                    <a:pt x="485775" y="1114425"/>
                  </a:lnTo>
                  <a:lnTo>
                    <a:pt x="447675" y="1117600"/>
                  </a:lnTo>
                  <a:lnTo>
                    <a:pt x="422275" y="1117600"/>
                  </a:lnTo>
                  <a:lnTo>
                    <a:pt x="365125" y="1123950"/>
                  </a:lnTo>
                  <a:lnTo>
                    <a:pt x="358775" y="1123950"/>
                  </a:lnTo>
                  <a:lnTo>
                    <a:pt x="292100" y="1127125"/>
                  </a:lnTo>
                  <a:lnTo>
                    <a:pt x="282575" y="1127125"/>
                  </a:lnTo>
                  <a:lnTo>
                    <a:pt x="225425" y="1130300"/>
                  </a:lnTo>
                  <a:lnTo>
                    <a:pt x="200025" y="1130300"/>
                  </a:lnTo>
                  <a:lnTo>
                    <a:pt x="142875" y="1133475"/>
                  </a:lnTo>
                  <a:lnTo>
                    <a:pt x="142875" y="1066800"/>
                  </a:lnTo>
                  <a:lnTo>
                    <a:pt x="139700" y="1003300"/>
                  </a:lnTo>
                  <a:lnTo>
                    <a:pt x="136525" y="936625"/>
                  </a:lnTo>
                  <a:lnTo>
                    <a:pt x="133350" y="917575"/>
                  </a:lnTo>
                  <a:lnTo>
                    <a:pt x="133350" y="885825"/>
                  </a:lnTo>
                  <a:lnTo>
                    <a:pt x="130175" y="850900"/>
                  </a:lnTo>
                  <a:lnTo>
                    <a:pt x="130175" y="793750"/>
                  </a:lnTo>
                  <a:lnTo>
                    <a:pt x="127000" y="784225"/>
                  </a:lnTo>
                  <a:lnTo>
                    <a:pt x="120650" y="777875"/>
                  </a:lnTo>
                  <a:lnTo>
                    <a:pt x="95250" y="768350"/>
                  </a:lnTo>
                  <a:lnTo>
                    <a:pt x="76200" y="739775"/>
                  </a:lnTo>
                  <a:lnTo>
                    <a:pt x="76200" y="723900"/>
                  </a:lnTo>
                  <a:lnTo>
                    <a:pt x="98425" y="708025"/>
                  </a:lnTo>
                  <a:lnTo>
                    <a:pt x="107950" y="688975"/>
                  </a:lnTo>
                  <a:lnTo>
                    <a:pt x="107950" y="669925"/>
                  </a:lnTo>
                  <a:lnTo>
                    <a:pt x="104775" y="654050"/>
                  </a:lnTo>
                  <a:lnTo>
                    <a:pt x="101600" y="593725"/>
                  </a:lnTo>
                  <a:lnTo>
                    <a:pt x="82550" y="574675"/>
                  </a:lnTo>
                  <a:lnTo>
                    <a:pt x="73025" y="539750"/>
                  </a:lnTo>
                  <a:lnTo>
                    <a:pt x="73025" y="508000"/>
                  </a:lnTo>
                  <a:lnTo>
                    <a:pt x="76200" y="482600"/>
                  </a:lnTo>
                  <a:lnTo>
                    <a:pt x="63500" y="466725"/>
                  </a:lnTo>
                  <a:lnTo>
                    <a:pt x="63500" y="438150"/>
                  </a:lnTo>
                  <a:lnTo>
                    <a:pt x="63500" y="422275"/>
                  </a:lnTo>
                  <a:lnTo>
                    <a:pt x="60325" y="371475"/>
                  </a:lnTo>
                  <a:lnTo>
                    <a:pt x="53975" y="339725"/>
                  </a:lnTo>
                  <a:lnTo>
                    <a:pt x="38100" y="314325"/>
                  </a:lnTo>
                  <a:lnTo>
                    <a:pt x="15875" y="244475"/>
                  </a:lnTo>
                  <a:lnTo>
                    <a:pt x="15875" y="241300"/>
                  </a:lnTo>
                  <a:lnTo>
                    <a:pt x="19050" y="222250"/>
                  </a:lnTo>
                  <a:lnTo>
                    <a:pt x="12700" y="203200"/>
                  </a:lnTo>
                  <a:lnTo>
                    <a:pt x="15875" y="193675"/>
                  </a:lnTo>
                  <a:lnTo>
                    <a:pt x="12700" y="187325"/>
                  </a:lnTo>
                  <a:lnTo>
                    <a:pt x="15875" y="177800"/>
                  </a:lnTo>
                  <a:lnTo>
                    <a:pt x="9525" y="174625"/>
                  </a:lnTo>
                  <a:lnTo>
                    <a:pt x="19050" y="146050"/>
                  </a:lnTo>
                  <a:lnTo>
                    <a:pt x="6350" y="120650"/>
                  </a:lnTo>
                  <a:lnTo>
                    <a:pt x="0" y="85725"/>
                  </a:lnTo>
                  <a:lnTo>
                    <a:pt x="104775" y="82550"/>
                  </a:lnTo>
                  <a:lnTo>
                    <a:pt x="244475" y="76200"/>
                  </a:lnTo>
                  <a:lnTo>
                    <a:pt x="260350" y="76200"/>
                  </a:lnTo>
                  <a:lnTo>
                    <a:pt x="257175"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865" name="Freeform 757">
              <a:extLst>
                <a:ext uri="{FF2B5EF4-FFF2-40B4-BE49-F238E27FC236}">
                  <a16:creationId xmlns:a16="http://schemas.microsoft.com/office/drawing/2014/main" xmlns="" id="{00000000-0008-0000-0000-0000F6020000}"/>
                </a:ext>
              </a:extLst>
            </p:cNvPr>
            <p:cNvSpPr/>
            <p:nvPr/>
          </p:nvSpPr>
          <p:spPr>
            <a:xfrm flipV="1">
              <a:off x="4032609" y="2118594"/>
              <a:ext cx="1077763" cy="827836"/>
            </a:xfrm>
            <a:custGeom>
              <a:avLst/>
              <a:gdLst>
                <a:gd name="connsiteX0" fmla="*/ 15875 w 1076325"/>
                <a:gd name="connsiteY0" fmla="*/ 171450 h 835025"/>
                <a:gd name="connsiteX1" fmla="*/ 12700 w 1076325"/>
                <a:gd name="connsiteY1" fmla="*/ 168275 h 835025"/>
                <a:gd name="connsiteX2" fmla="*/ 15440 w 1076325"/>
                <a:gd name="connsiteY2" fmla="*/ 168275 h 835025"/>
                <a:gd name="connsiteX3" fmla="*/ 15440 w 1076325"/>
                <a:gd name="connsiteY3" fmla="*/ 170103 h 835025"/>
                <a:gd name="connsiteX4" fmla="*/ 15875 w 1076325"/>
                <a:gd name="connsiteY4" fmla="*/ 170103 h 835025"/>
                <a:gd name="connsiteX5" fmla="*/ 76200 w 1076325"/>
                <a:gd name="connsiteY5" fmla="*/ 835025 h 835025"/>
                <a:gd name="connsiteX6" fmla="*/ 82550 w 1076325"/>
                <a:gd name="connsiteY6" fmla="*/ 835025 h 835025"/>
                <a:gd name="connsiteX7" fmla="*/ 101600 w 1076325"/>
                <a:gd name="connsiteY7" fmla="*/ 831850 h 835025"/>
                <a:gd name="connsiteX8" fmla="*/ 120650 w 1076325"/>
                <a:gd name="connsiteY8" fmla="*/ 831850 h 835025"/>
                <a:gd name="connsiteX9" fmla="*/ 146050 w 1076325"/>
                <a:gd name="connsiteY9" fmla="*/ 828675 h 835025"/>
                <a:gd name="connsiteX10" fmla="*/ 152400 w 1076325"/>
                <a:gd name="connsiteY10" fmla="*/ 828675 h 835025"/>
                <a:gd name="connsiteX11" fmla="*/ 174625 w 1076325"/>
                <a:gd name="connsiteY11" fmla="*/ 825500 h 835025"/>
                <a:gd name="connsiteX12" fmla="*/ 177800 w 1076325"/>
                <a:gd name="connsiteY12" fmla="*/ 825500 h 835025"/>
                <a:gd name="connsiteX13" fmla="*/ 180975 w 1076325"/>
                <a:gd name="connsiteY13" fmla="*/ 825500 h 835025"/>
                <a:gd name="connsiteX14" fmla="*/ 187325 w 1076325"/>
                <a:gd name="connsiteY14" fmla="*/ 825500 h 835025"/>
                <a:gd name="connsiteX15" fmla="*/ 190500 w 1076325"/>
                <a:gd name="connsiteY15" fmla="*/ 825500 h 835025"/>
                <a:gd name="connsiteX16" fmla="*/ 200025 w 1076325"/>
                <a:gd name="connsiteY16" fmla="*/ 825500 h 835025"/>
                <a:gd name="connsiteX17" fmla="*/ 203200 w 1076325"/>
                <a:gd name="connsiteY17" fmla="*/ 825500 h 835025"/>
                <a:gd name="connsiteX18" fmla="*/ 203200 w 1076325"/>
                <a:gd name="connsiteY18" fmla="*/ 822325 h 835025"/>
                <a:gd name="connsiteX19" fmla="*/ 215900 w 1076325"/>
                <a:gd name="connsiteY19" fmla="*/ 822325 h 835025"/>
                <a:gd name="connsiteX20" fmla="*/ 225425 w 1076325"/>
                <a:gd name="connsiteY20" fmla="*/ 822325 h 835025"/>
                <a:gd name="connsiteX21" fmla="*/ 238125 w 1076325"/>
                <a:gd name="connsiteY21" fmla="*/ 822325 h 835025"/>
                <a:gd name="connsiteX22" fmla="*/ 247650 w 1076325"/>
                <a:gd name="connsiteY22" fmla="*/ 819150 h 835025"/>
                <a:gd name="connsiteX23" fmla="*/ 257175 w 1076325"/>
                <a:gd name="connsiteY23" fmla="*/ 819150 h 835025"/>
                <a:gd name="connsiteX24" fmla="*/ 263525 w 1076325"/>
                <a:gd name="connsiteY24" fmla="*/ 819150 h 835025"/>
                <a:gd name="connsiteX25" fmla="*/ 279400 w 1076325"/>
                <a:gd name="connsiteY25" fmla="*/ 815975 h 835025"/>
                <a:gd name="connsiteX26" fmla="*/ 298450 w 1076325"/>
                <a:gd name="connsiteY26" fmla="*/ 815975 h 835025"/>
                <a:gd name="connsiteX27" fmla="*/ 301625 w 1076325"/>
                <a:gd name="connsiteY27" fmla="*/ 815975 h 835025"/>
                <a:gd name="connsiteX28" fmla="*/ 314325 w 1076325"/>
                <a:gd name="connsiteY28" fmla="*/ 815975 h 835025"/>
                <a:gd name="connsiteX29" fmla="*/ 316233 w 1076325"/>
                <a:gd name="connsiteY29" fmla="*/ 815021 h 835025"/>
                <a:gd name="connsiteX30" fmla="*/ 357186 w 1076325"/>
                <a:gd name="connsiteY30" fmla="*/ 815021 h 835025"/>
                <a:gd name="connsiteX31" fmla="*/ 357186 w 1076325"/>
                <a:gd name="connsiteY31" fmla="*/ 808113 h 835025"/>
                <a:gd name="connsiteX32" fmla="*/ 388142 w 1076325"/>
                <a:gd name="connsiteY32" fmla="*/ 808113 h 835025"/>
                <a:gd name="connsiteX33" fmla="*/ 388142 w 1076325"/>
                <a:gd name="connsiteY33" fmla="*/ 803275 h 835025"/>
                <a:gd name="connsiteX34" fmla="*/ 390525 w 1076325"/>
                <a:gd name="connsiteY34" fmla="*/ 803275 h 835025"/>
                <a:gd name="connsiteX35" fmla="*/ 390525 w 1076325"/>
                <a:gd name="connsiteY35" fmla="*/ 806450 h 835025"/>
                <a:gd name="connsiteX36" fmla="*/ 400050 w 1076325"/>
                <a:gd name="connsiteY36" fmla="*/ 806450 h 835025"/>
                <a:gd name="connsiteX37" fmla="*/ 447675 w 1076325"/>
                <a:gd name="connsiteY37" fmla="*/ 803275 h 835025"/>
                <a:gd name="connsiteX38" fmla="*/ 450850 w 1076325"/>
                <a:gd name="connsiteY38" fmla="*/ 803275 h 835025"/>
                <a:gd name="connsiteX39" fmla="*/ 454025 w 1076325"/>
                <a:gd name="connsiteY39" fmla="*/ 803275 h 835025"/>
                <a:gd name="connsiteX40" fmla="*/ 457200 w 1076325"/>
                <a:gd name="connsiteY40" fmla="*/ 803275 h 835025"/>
                <a:gd name="connsiteX41" fmla="*/ 466725 w 1076325"/>
                <a:gd name="connsiteY41" fmla="*/ 800100 h 835025"/>
                <a:gd name="connsiteX42" fmla="*/ 469900 w 1076325"/>
                <a:gd name="connsiteY42" fmla="*/ 800100 h 835025"/>
                <a:gd name="connsiteX43" fmla="*/ 482600 w 1076325"/>
                <a:gd name="connsiteY43" fmla="*/ 800100 h 835025"/>
                <a:gd name="connsiteX44" fmla="*/ 485775 w 1076325"/>
                <a:gd name="connsiteY44" fmla="*/ 800100 h 835025"/>
                <a:gd name="connsiteX45" fmla="*/ 492125 w 1076325"/>
                <a:gd name="connsiteY45" fmla="*/ 800100 h 835025"/>
                <a:gd name="connsiteX46" fmla="*/ 498475 w 1076325"/>
                <a:gd name="connsiteY46" fmla="*/ 796925 h 835025"/>
                <a:gd name="connsiteX47" fmla="*/ 504825 w 1076325"/>
                <a:gd name="connsiteY47" fmla="*/ 796925 h 835025"/>
                <a:gd name="connsiteX48" fmla="*/ 530225 w 1076325"/>
                <a:gd name="connsiteY48" fmla="*/ 796925 h 835025"/>
                <a:gd name="connsiteX49" fmla="*/ 546100 w 1076325"/>
                <a:gd name="connsiteY49" fmla="*/ 793750 h 835025"/>
                <a:gd name="connsiteX50" fmla="*/ 549275 w 1076325"/>
                <a:gd name="connsiteY50" fmla="*/ 793750 h 835025"/>
                <a:gd name="connsiteX51" fmla="*/ 552450 w 1076325"/>
                <a:gd name="connsiteY51" fmla="*/ 793750 h 835025"/>
                <a:gd name="connsiteX52" fmla="*/ 565150 w 1076325"/>
                <a:gd name="connsiteY52" fmla="*/ 793750 h 835025"/>
                <a:gd name="connsiteX53" fmla="*/ 568325 w 1076325"/>
                <a:gd name="connsiteY53" fmla="*/ 793750 h 835025"/>
                <a:gd name="connsiteX54" fmla="*/ 571500 w 1076325"/>
                <a:gd name="connsiteY54" fmla="*/ 793750 h 835025"/>
                <a:gd name="connsiteX55" fmla="*/ 596900 w 1076325"/>
                <a:gd name="connsiteY55" fmla="*/ 790575 h 835025"/>
                <a:gd name="connsiteX56" fmla="*/ 603250 w 1076325"/>
                <a:gd name="connsiteY56" fmla="*/ 790575 h 835025"/>
                <a:gd name="connsiteX57" fmla="*/ 612775 w 1076325"/>
                <a:gd name="connsiteY57" fmla="*/ 790575 h 835025"/>
                <a:gd name="connsiteX58" fmla="*/ 638175 w 1076325"/>
                <a:gd name="connsiteY58" fmla="*/ 790575 h 835025"/>
                <a:gd name="connsiteX59" fmla="*/ 660393 w 1076325"/>
                <a:gd name="connsiteY59" fmla="*/ 787401 h 835025"/>
                <a:gd name="connsiteX60" fmla="*/ 681434 w 1076325"/>
                <a:gd name="connsiteY60" fmla="*/ 787401 h 835025"/>
                <a:gd name="connsiteX61" fmla="*/ 681434 w 1076325"/>
                <a:gd name="connsiteY61" fmla="*/ 787400 h 835025"/>
                <a:gd name="connsiteX62" fmla="*/ 685800 w 1076325"/>
                <a:gd name="connsiteY62" fmla="*/ 787400 h 835025"/>
                <a:gd name="connsiteX63" fmla="*/ 701675 w 1076325"/>
                <a:gd name="connsiteY63" fmla="*/ 787400 h 835025"/>
                <a:gd name="connsiteX64" fmla="*/ 708025 w 1076325"/>
                <a:gd name="connsiteY64" fmla="*/ 787400 h 835025"/>
                <a:gd name="connsiteX65" fmla="*/ 717550 w 1076325"/>
                <a:gd name="connsiteY65" fmla="*/ 784225 h 835025"/>
                <a:gd name="connsiteX66" fmla="*/ 723900 w 1076325"/>
                <a:gd name="connsiteY66" fmla="*/ 784225 h 835025"/>
                <a:gd name="connsiteX67" fmla="*/ 762000 w 1076325"/>
                <a:gd name="connsiteY67" fmla="*/ 784225 h 835025"/>
                <a:gd name="connsiteX68" fmla="*/ 790575 w 1076325"/>
                <a:gd name="connsiteY68" fmla="*/ 781050 h 835025"/>
                <a:gd name="connsiteX69" fmla="*/ 800100 w 1076325"/>
                <a:gd name="connsiteY69" fmla="*/ 781050 h 835025"/>
                <a:gd name="connsiteX70" fmla="*/ 812800 w 1076325"/>
                <a:gd name="connsiteY70" fmla="*/ 781050 h 835025"/>
                <a:gd name="connsiteX71" fmla="*/ 854075 w 1076325"/>
                <a:gd name="connsiteY71" fmla="*/ 777875 h 835025"/>
                <a:gd name="connsiteX72" fmla="*/ 860425 w 1076325"/>
                <a:gd name="connsiteY72" fmla="*/ 777875 h 835025"/>
                <a:gd name="connsiteX73" fmla="*/ 863600 w 1076325"/>
                <a:gd name="connsiteY73" fmla="*/ 777875 h 835025"/>
                <a:gd name="connsiteX74" fmla="*/ 876300 w 1076325"/>
                <a:gd name="connsiteY74" fmla="*/ 777875 h 835025"/>
                <a:gd name="connsiteX75" fmla="*/ 882650 w 1076325"/>
                <a:gd name="connsiteY75" fmla="*/ 777875 h 835025"/>
                <a:gd name="connsiteX76" fmla="*/ 885825 w 1076325"/>
                <a:gd name="connsiteY76" fmla="*/ 777875 h 835025"/>
                <a:gd name="connsiteX77" fmla="*/ 895350 w 1076325"/>
                <a:gd name="connsiteY77" fmla="*/ 777875 h 835025"/>
                <a:gd name="connsiteX78" fmla="*/ 952500 w 1076325"/>
                <a:gd name="connsiteY78" fmla="*/ 774700 h 835025"/>
                <a:gd name="connsiteX79" fmla="*/ 977900 w 1076325"/>
                <a:gd name="connsiteY79" fmla="*/ 774700 h 835025"/>
                <a:gd name="connsiteX80" fmla="*/ 984250 w 1076325"/>
                <a:gd name="connsiteY80" fmla="*/ 774700 h 835025"/>
                <a:gd name="connsiteX81" fmla="*/ 990600 w 1076325"/>
                <a:gd name="connsiteY81" fmla="*/ 771525 h 835025"/>
                <a:gd name="connsiteX82" fmla="*/ 996950 w 1076325"/>
                <a:gd name="connsiteY82" fmla="*/ 771525 h 835025"/>
                <a:gd name="connsiteX83" fmla="*/ 1003300 w 1076325"/>
                <a:gd name="connsiteY83" fmla="*/ 771525 h 835025"/>
                <a:gd name="connsiteX84" fmla="*/ 1031875 w 1076325"/>
                <a:gd name="connsiteY84" fmla="*/ 771525 h 835025"/>
                <a:gd name="connsiteX85" fmla="*/ 1041400 w 1076325"/>
                <a:gd name="connsiteY85" fmla="*/ 771525 h 835025"/>
                <a:gd name="connsiteX86" fmla="*/ 1063625 w 1076325"/>
                <a:gd name="connsiteY86" fmla="*/ 771525 h 835025"/>
                <a:gd name="connsiteX87" fmla="*/ 1076325 w 1076325"/>
                <a:gd name="connsiteY87" fmla="*/ 771525 h 835025"/>
                <a:gd name="connsiteX88" fmla="*/ 1076325 w 1076325"/>
                <a:gd name="connsiteY88" fmla="*/ 746125 h 835025"/>
                <a:gd name="connsiteX89" fmla="*/ 1076325 w 1076325"/>
                <a:gd name="connsiteY89" fmla="*/ 720725 h 835025"/>
                <a:gd name="connsiteX90" fmla="*/ 1076325 w 1076325"/>
                <a:gd name="connsiteY90" fmla="*/ 711200 h 835025"/>
                <a:gd name="connsiteX91" fmla="*/ 1076325 w 1076325"/>
                <a:gd name="connsiteY91" fmla="*/ 708025 h 835025"/>
                <a:gd name="connsiteX92" fmla="*/ 1073150 w 1076325"/>
                <a:gd name="connsiteY92" fmla="*/ 679450 h 835025"/>
                <a:gd name="connsiteX93" fmla="*/ 1073150 w 1076325"/>
                <a:gd name="connsiteY93" fmla="*/ 673100 h 835025"/>
                <a:gd name="connsiteX94" fmla="*/ 1073150 w 1076325"/>
                <a:gd name="connsiteY94" fmla="*/ 666750 h 835025"/>
                <a:gd name="connsiteX95" fmla="*/ 1073150 w 1076325"/>
                <a:gd name="connsiteY95" fmla="*/ 663575 h 835025"/>
                <a:gd name="connsiteX96" fmla="*/ 1073150 w 1076325"/>
                <a:gd name="connsiteY96" fmla="*/ 647700 h 835025"/>
                <a:gd name="connsiteX97" fmla="*/ 1073150 w 1076325"/>
                <a:gd name="connsiteY97" fmla="*/ 641350 h 835025"/>
                <a:gd name="connsiteX98" fmla="*/ 1073150 w 1076325"/>
                <a:gd name="connsiteY98" fmla="*/ 625475 h 835025"/>
                <a:gd name="connsiteX99" fmla="*/ 1073150 w 1076325"/>
                <a:gd name="connsiteY99" fmla="*/ 615950 h 835025"/>
                <a:gd name="connsiteX100" fmla="*/ 1073150 w 1076325"/>
                <a:gd name="connsiteY100" fmla="*/ 593725 h 835025"/>
                <a:gd name="connsiteX101" fmla="*/ 1073150 w 1076325"/>
                <a:gd name="connsiteY101" fmla="*/ 584200 h 835025"/>
                <a:gd name="connsiteX102" fmla="*/ 1069975 w 1076325"/>
                <a:gd name="connsiteY102" fmla="*/ 577850 h 835025"/>
                <a:gd name="connsiteX103" fmla="*/ 1069975 w 1076325"/>
                <a:gd name="connsiteY103" fmla="*/ 574675 h 835025"/>
                <a:gd name="connsiteX104" fmla="*/ 1069975 w 1076325"/>
                <a:gd name="connsiteY104" fmla="*/ 546100 h 835025"/>
                <a:gd name="connsiteX105" fmla="*/ 1069975 w 1076325"/>
                <a:gd name="connsiteY105" fmla="*/ 533400 h 835025"/>
                <a:gd name="connsiteX106" fmla="*/ 1069975 w 1076325"/>
                <a:gd name="connsiteY106" fmla="*/ 520700 h 835025"/>
                <a:gd name="connsiteX107" fmla="*/ 1069975 w 1076325"/>
                <a:gd name="connsiteY107" fmla="*/ 514350 h 835025"/>
                <a:gd name="connsiteX108" fmla="*/ 1069975 w 1076325"/>
                <a:gd name="connsiteY108" fmla="*/ 511175 h 835025"/>
                <a:gd name="connsiteX109" fmla="*/ 1069975 w 1076325"/>
                <a:gd name="connsiteY109" fmla="*/ 495300 h 835025"/>
                <a:gd name="connsiteX110" fmla="*/ 1069975 w 1076325"/>
                <a:gd name="connsiteY110" fmla="*/ 479425 h 835025"/>
                <a:gd name="connsiteX111" fmla="*/ 1066800 w 1076325"/>
                <a:gd name="connsiteY111" fmla="*/ 469900 h 835025"/>
                <a:gd name="connsiteX112" fmla="*/ 1069975 w 1076325"/>
                <a:gd name="connsiteY112" fmla="*/ 457200 h 835025"/>
                <a:gd name="connsiteX113" fmla="*/ 1066800 w 1076325"/>
                <a:gd name="connsiteY113" fmla="*/ 454025 h 835025"/>
                <a:gd name="connsiteX114" fmla="*/ 1066800 w 1076325"/>
                <a:gd name="connsiteY114" fmla="*/ 447675 h 835025"/>
                <a:gd name="connsiteX115" fmla="*/ 1066800 w 1076325"/>
                <a:gd name="connsiteY115" fmla="*/ 428625 h 835025"/>
                <a:gd name="connsiteX116" fmla="*/ 1066800 w 1076325"/>
                <a:gd name="connsiteY116" fmla="*/ 409575 h 835025"/>
                <a:gd name="connsiteX117" fmla="*/ 1066800 w 1076325"/>
                <a:gd name="connsiteY117" fmla="*/ 396875 h 835025"/>
                <a:gd name="connsiteX118" fmla="*/ 1066800 w 1076325"/>
                <a:gd name="connsiteY118" fmla="*/ 393700 h 835025"/>
                <a:gd name="connsiteX119" fmla="*/ 1069975 w 1076325"/>
                <a:gd name="connsiteY119" fmla="*/ 393700 h 835025"/>
                <a:gd name="connsiteX120" fmla="*/ 1069975 w 1076325"/>
                <a:gd name="connsiteY120" fmla="*/ 381000 h 835025"/>
                <a:gd name="connsiteX121" fmla="*/ 1069975 w 1076325"/>
                <a:gd name="connsiteY121" fmla="*/ 374650 h 835025"/>
                <a:gd name="connsiteX122" fmla="*/ 1069975 w 1076325"/>
                <a:gd name="connsiteY122" fmla="*/ 368300 h 835025"/>
                <a:gd name="connsiteX123" fmla="*/ 1069975 w 1076325"/>
                <a:gd name="connsiteY123" fmla="*/ 365125 h 835025"/>
                <a:gd name="connsiteX124" fmla="*/ 1066800 w 1076325"/>
                <a:gd name="connsiteY124" fmla="*/ 355600 h 835025"/>
                <a:gd name="connsiteX125" fmla="*/ 1066800 w 1076325"/>
                <a:gd name="connsiteY125" fmla="*/ 327025 h 835025"/>
                <a:gd name="connsiteX126" fmla="*/ 1066800 w 1076325"/>
                <a:gd name="connsiteY126" fmla="*/ 311150 h 835025"/>
                <a:gd name="connsiteX127" fmla="*/ 1066800 w 1076325"/>
                <a:gd name="connsiteY127" fmla="*/ 298450 h 835025"/>
                <a:gd name="connsiteX128" fmla="*/ 1066800 w 1076325"/>
                <a:gd name="connsiteY128" fmla="*/ 263525 h 835025"/>
                <a:gd name="connsiteX129" fmla="*/ 1063625 w 1076325"/>
                <a:gd name="connsiteY129" fmla="*/ 244475 h 835025"/>
                <a:gd name="connsiteX130" fmla="*/ 1063625 w 1076325"/>
                <a:gd name="connsiteY130" fmla="*/ 225425 h 835025"/>
                <a:gd name="connsiteX131" fmla="*/ 1063625 w 1076325"/>
                <a:gd name="connsiteY131" fmla="*/ 203200 h 835025"/>
                <a:gd name="connsiteX132" fmla="*/ 1063625 w 1076325"/>
                <a:gd name="connsiteY132" fmla="*/ 190500 h 835025"/>
                <a:gd name="connsiteX133" fmla="*/ 1063625 w 1076325"/>
                <a:gd name="connsiteY133" fmla="*/ 177800 h 835025"/>
                <a:gd name="connsiteX134" fmla="*/ 1063625 w 1076325"/>
                <a:gd name="connsiteY134" fmla="*/ 168275 h 835025"/>
                <a:gd name="connsiteX135" fmla="*/ 1063625 w 1076325"/>
                <a:gd name="connsiteY135" fmla="*/ 149225 h 835025"/>
                <a:gd name="connsiteX136" fmla="*/ 1063625 w 1076325"/>
                <a:gd name="connsiteY136" fmla="*/ 139700 h 835025"/>
                <a:gd name="connsiteX137" fmla="*/ 1063625 w 1076325"/>
                <a:gd name="connsiteY137" fmla="*/ 136525 h 835025"/>
                <a:gd name="connsiteX138" fmla="*/ 1063625 w 1076325"/>
                <a:gd name="connsiteY138" fmla="*/ 123825 h 835025"/>
                <a:gd name="connsiteX139" fmla="*/ 1069975 w 1076325"/>
                <a:gd name="connsiteY139" fmla="*/ 123825 h 835025"/>
                <a:gd name="connsiteX140" fmla="*/ 1069975 w 1076325"/>
                <a:gd name="connsiteY140" fmla="*/ 101600 h 835025"/>
                <a:gd name="connsiteX141" fmla="*/ 1069975 w 1076325"/>
                <a:gd name="connsiteY141" fmla="*/ 79375 h 835025"/>
                <a:gd name="connsiteX142" fmla="*/ 1066800 w 1076325"/>
                <a:gd name="connsiteY142" fmla="*/ 76200 h 835025"/>
                <a:gd name="connsiteX143" fmla="*/ 1066800 w 1076325"/>
                <a:gd name="connsiteY143" fmla="*/ 63500 h 835025"/>
                <a:gd name="connsiteX144" fmla="*/ 1066800 w 1076325"/>
                <a:gd name="connsiteY144" fmla="*/ 41275 h 835025"/>
                <a:gd name="connsiteX145" fmla="*/ 1066800 w 1076325"/>
                <a:gd name="connsiteY145" fmla="*/ 22225 h 835025"/>
                <a:gd name="connsiteX146" fmla="*/ 1066800 w 1076325"/>
                <a:gd name="connsiteY146" fmla="*/ 6350 h 835025"/>
                <a:gd name="connsiteX147" fmla="*/ 1066800 w 1076325"/>
                <a:gd name="connsiteY147" fmla="*/ 3175 h 835025"/>
                <a:gd name="connsiteX148" fmla="*/ 1066800 w 1076325"/>
                <a:gd name="connsiteY148" fmla="*/ 0 h 835025"/>
                <a:gd name="connsiteX149" fmla="*/ 1063625 w 1076325"/>
                <a:gd name="connsiteY149" fmla="*/ 0 h 835025"/>
                <a:gd name="connsiteX150" fmla="*/ 1054100 w 1076325"/>
                <a:gd name="connsiteY150" fmla="*/ 0 h 835025"/>
                <a:gd name="connsiteX151" fmla="*/ 1041400 w 1076325"/>
                <a:gd name="connsiteY151" fmla="*/ 0 h 835025"/>
                <a:gd name="connsiteX152" fmla="*/ 968375 w 1076325"/>
                <a:gd name="connsiteY152" fmla="*/ 3175 h 835025"/>
                <a:gd name="connsiteX153" fmla="*/ 958850 w 1076325"/>
                <a:gd name="connsiteY153" fmla="*/ 3175 h 835025"/>
                <a:gd name="connsiteX154" fmla="*/ 955675 w 1076325"/>
                <a:gd name="connsiteY154" fmla="*/ 3175 h 835025"/>
                <a:gd name="connsiteX155" fmla="*/ 952500 w 1076325"/>
                <a:gd name="connsiteY155" fmla="*/ 3175 h 835025"/>
                <a:gd name="connsiteX156" fmla="*/ 949325 w 1076325"/>
                <a:gd name="connsiteY156" fmla="*/ 3175 h 835025"/>
                <a:gd name="connsiteX157" fmla="*/ 942975 w 1076325"/>
                <a:gd name="connsiteY157" fmla="*/ 3175 h 835025"/>
                <a:gd name="connsiteX158" fmla="*/ 939800 w 1076325"/>
                <a:gd name="connsiteY158" fmla="*/ 6350 h 835025"/>
                <a:gd name="connsiteX159" fmla="*/ 923925 w 1076325"/>
                <a:gd name="connsiteY159" fmla="*/ 6350 h 835025"/>
                <a:gd name="connsiteX160" fmla="*/ 911225 w 1076325"/>
                <a:gd name="connsiteY160" fmla="*/ 6350 h 835025"/>
                <a:gd name="connsiteX161" fmla="*/ 898525 w 1076325"/>
                <a:gd name="connsiteY161" fmla="*/ 6350 h 835025"/>
                <a:gd name="connsiteX162" fmla="*/ 889000 w 1076325"/>
                <a:gd name="connsiteY162" fmla="*/ 6350 h 835025"/>
                <a:gd name="connsiteX163" fmla="*/ 866775 w 1076325"/>
                <a:gd name="connsiteY163" fmla="*/ 6350 h 835025"/>
                <a:gd name="connsiteX164" fmla="*/ 860425 w 1076325"/>
                <a:gd name="connsiteY164" fmla="*/ 6350 h 835025"/>
                <a:gd name="connsiteX165" fmla="*/ 847725 w 1076325"/>
                <a:gd name="connsiteY165" fmla="*/ 9525 h 835025"/>
                <a:gd name="connsiteX166" fmla="*/ 838200 w 1076325"/>
                <a:gd name="connsiteY166" fmla="*/ 9525 h 835025"/>
                <a:gd name="connsiteX167" fmla="*/ 809625 w 1076325"/>
                <a:gd name="connsiteY167" fmla="*/ 9525 h 835025"/>
                <a:gd name="connsiteX168" fmla="*/ 800100 w 1076325"/>
                <a:gd name="connsiteY168" fmla="*/ 9525 h 835025"/>
                <a:gd name="connsiteX169" fmla="*/ 777875 w 1076325"/>
                <a:gd name="connsiteY169" fmla="*/ 12700 h 835025"/>
                <a:gd name="connsiteX170" fmla="*/ 758825 w 1076325"/>
                <a:gd name="connsiteY170" fmla="*/ 12700 h 835025"/>
                <a:gd name="connsiteX171" fmla="*/ 708025 w 1076325"/>
                <a:gd name="connsiteY171" fmla="*/ 12700 h 835025"/>
                <a:gd name="connsiteX172" fmla="*/ 704850 w 1076325"/>
                <a:gd name="connsiteY172" fmla="*/ 15875 h 835025"/>
                <a:gd name="connsiteX173" fmla="*/ 698500 w 1076325"/>
                <a:gd name="connsiteY173" fmla="*/ 15875 h 835025"/>
                <a:gd name="connsiteX174" fmla="*/ 695325 w 1076325"/>
                <a:gd name="connsiteY174" fmla="*/ 15875 h 835025"/>
                <a:gd name="connsiteX175" fmla="*/ 692150 w 1076325"/>
                <a:gd name="connsiteY175" fmla="*/ 15875 h 835025"/>
                <a:gd name="connsiteX176" fmla="*/ 673100 w 1076325"/>
                <a:gd name="connsiteY176" fmla="*/ 15875 h 835025"/>
                <a:gd name="connsiteX177" fmla="*/ 669925 w 1076325"/>
                <a:gd name="connsiteY177" fmla="*/ 15875 h 835025"/>
                <a:gd name="connsiteX178" fmla="*/ 654050 w 1076325"/>
                <a:gd name="connsiteY178" fmla="*/ 15875 h 835025"/>
                <a:gd name="connsiteX179" fmla="*/ 631825 w 1076325"/>
                <a:gd name="connsiteY179" fmla="*/ 19050 h 835025"/>
                <a:gd name="connsiteX180" fmla="*/ 625475 w 1076325"/>
                <a:gd name="connsiteY180" fmla="*/ 19050 h 835025"/>
                <a:gd name="connsiteX181" fmla="*/ 609600 w 1076325"/>
                <a:gd name="connsiteY181" fmla="*/ 19050 h 835025"/>
                <a:gd name="connsiteX182" fmla="*/ 600075 w 1076325"/>
                <a:gd name="connsiteY182" fmla="*/ 19050 h 835025"/>
                <a:gd name="connsiteX183" fmla="*/ 587375 w 1076325"/>
                <a:gd name="connsiteY183" fmla="*/ 22225 h 835025"/>
                <a:gd name="connsiteX184" fmla="*/ 574675 w 1076325"/>
                <a:gd name="connsiteY184" fmla="*/ 22225 h 835025"/>
                <a:gd name="connsiteX185" fmla="*/ 565150 w 1076325"/>
                <a:gd name="connsiteY185" fmla="*/ 22225 h 835025"/>
                <a:gd name="connsiteX186" fmla="*/ 546100 w 1076325"/>
                <a:gd name="connsiteY186" fmla="*/ 25400 h 835025"/>
                <a:gd name="connsiteX187" fmla="*/ 533400 w 1076325"/>
                <a:gd name="connsiteY187" fmla="*/ 25400 h 835025"/>
                <a:gd name="connsiteX188" fmla="*/ 527050 w 1076325"/>
                <a:gd name="connsiteY188" fmla="*/ 25400 h 835025"/>
                <a:gd name="connsiteX189" fmla="*/ 514350 w 1076325"/>
                <a:gd name="connsiteY189" fmla="*/ 25400 h 835025"/>
                <a:gd name="connsiteX190" fmla="*/ 504825 w 1076325"/>
                <a:gd name="connsiteY190" fmla="*/ 25400 h 835025"/>
                <a:gd name="connsiteX191" fmla="*/ 501650 w 1076325"/>
                <a:gd name="connsiteY191" fmla="*/ 25400 h 835025"/>
                <a:gd name="connsiteX192" fmla="*/ 498475 w 1076325"/>
                <a:gd name="connsiteY192" fmla="*/ 28575 h 835025"/>
                <a:gd name="connsiteX193" fmla="*/ 495300 w 1076325"/>
                <a:gd name="connsiteY193" fmla="*/ 28575 h 835025"/>
                <a:gd name="connsiteX194" fmla="*/ 476250 w 1076325"/>
                <a:gd name="connsiteY194" fmla="*/ 28575 h 835025"/>
                <a:gd name="connsiteX195" fmla="*/ 473075 w 1076325"/>
                <a:gd name="connsiteY195" fmla="*/ 28575 h 835025"/>
                <a:gd name="connsiteX196" fmla="*/ 457200 w 1076325"/>
                <a:gd name="connsiteY196" fmla="*/ 28575 h 835025"/>
                <a:gd name="connsiteX197" fmla="*/ 450850 w 1076325"/>
                <a:gd name="connsiteY197" fmla="*/ 31750 h 835025"/>
                <a:gd name="connsiteX198" fmla="*/ 447675 w 1076325"/>
                <a:gd name="connsiteY198" fmla="*/ 31750 h 835025"/>
                <a:gd name="connsiteX199" fmla="*/ 431800 w 1076325"/>
                <a:gd name="connsiteY199" fmla="*/ 31750 h 835025"/>
                <a:gd name="connsiteX200" fmla="*/ 428625 w 1076325"/>
                <a:gd name="connsiteY200" fmla="*/ 31750 h 835025"/>
                <a:gd name="connsiteX201" fmla="*/ 415925 w 1076325"/>
                <a:gd name="connsiteY201" fmla="*/ 31750 h 835025"/>
                <a:gd name="connsiteX202" fmla="*/ 400050 w 1076325"/>
                <a:gd name="connsiteY202" fmla="*/ 34925 h 835025"/>
                <a:gd name="connsiteX203" fmla="*/ 387350 w 1076325"/>
                <a:gd name="connsiteY203" fmla="*/ 34925 h 835025"/>
                <a:gd name="connsiteX204" fmla="*/ 381000 w 1076325"/>
                <a:gd name="connsiteY204" fmla="*/ 34925 h 835025"/>
                <a:gd name="connsiteX205" fmla="*/ 358775 w 1076325"/>
                <a:gd name="connsiteY205" fmla="*/ 38100 h 835025"/>
                <a:gd name="connsiteX206" fmla="*/ 355600 w 1076325"/>
                <a:gd name="connsiteY206" fmla="*/ 38100 h 835025"/>
                <a:gd name="connsiteX207" fmla="*/ 349250 w 1076325"/>
                <a:gd name="connsiteY207" fmla="*/ 38100 h 835025"/>
                <a:gd name="connsiteX208" fmla="*/ 346075 w 1076325"/>
                <a:gd name="connsiteY208" fmla="*/ 38100 h 835025"/>
                <a:gd name="connsiteX209" fmla="*/ 330200 w 1076325"/>
                <a:gd name="connsiteY209" fmla="*/ 38100 h 835025"/>
                <a:gd name="connsiteX210" fmla="*/ 327025 w 1076325"/>
                <a:gd name="connsiteY210" fmla="*/ 38100 h 835025"/>
                <a:gd name="connsiteX211" fmla="*/ 327025 w 1076325"/>
                <a:gd name="connsiteY211" fmla="*/ 41275 h 835025"/>
                <a:gd name="connsiteX212" fmla="*/ 323850 w 1076325"/>
                <a:gd name="connsiteY212" fmla="*/ 41275 h 835025"/>
                <a:gd name="connsiteX213" fmla="*/ 314325 w 1076325"/>
                <a:gd name="connsiteY213" fmla="*/ 41275 h 835025"/>
                <a:gd name="connsiteX214" fmla="*/ 307975 w 1076325"/>
                <a:gd name="connsiteY214" fmla="*/ 41275 h 835025"/>
                <a:gd name="connsiteX215" fmla="*/ 304800 w 1076325"/>
                <a:gd name="connsiteY215" fmla="*/ 44450 h 835025"/>
                <a:gd name="connsiteX216" fmla="*/ 298450 w 1076325"/>
                <a:gd name="connsiteY216" fmla="*/ 41275 h 835025"/>
                <a:gd name="connsiteX217" fmla="*/ 292100 w 1076325"/>
                <a:gd name="connsiteY217" fmla="*/ 44450 h 835025"/>
                <a:gd name="connsiteX218" fmla="*/ 288925 w 1076325"/>
                <a:gd name="connsiteY218" fmla="*/ 44450 h 835025"/>
                <a:gd name="connsiteX219" fmla="*/ 282575 w 1076325"/>
                <a:gd name="connsiteY219" fmla="*/ 44450 h 835025"/>
                <a:gd name="connsiteX220" fmla="*/ 279400 w 1076325"/>
                <a:gd name="connsiteY220" fmla="*/ 44450 h 835025"/>
                <a:gd name="connsiteX221" fmla="*/ 276225 w 1076325"/>
                <a:gd name="connsiteY221" fmla="*/ 44450 h 835025"/>
                <a:gd name="connsiteX222" fmla="*/ 273050 w 1076325"/>
                <a:gd name="connsiteY222" fmla="*/ 44450 h 835025"/>
                <a:gd name="connsiteX223" fmla="*/ 266700 w 1076325"/>
                <a:gd name="connsiteY223" fmla="*/ 44450 h 835025"/>
                <a:gd name="connsiteX224" fmla="*/ 260350 w 1076325"/>
                <a:gd name="connsiteY224" fmla="*/ 47625 h 835025"/>
                <a:gd name="connsiteX225" fmla="*/ 254000 w 1076325"/>
                <a:gd name="connsiteY225" fmla="*/ 47625 h 835025"/>
                <a:gd name="connsiteX226" fmla="*/ 250825 w 1076325"/>
                <a:gd name="connsiteY226" fmla="*/ 47625 h 835025"/>
                <a:gd name="connsiteX227" fmla="*/ 247650 w 1076325"/>
                <a:gd name="connsiteY227" fmla="*/ 47625 h 835025"/>
                <a:gd name="connsiteX228" fmla="*/ 244475 w 1076325"/>
                <a:gd name="connsiteY228" fmla="*/ 47625 h 835025"/>
                <a:gd name="connsiteX229" fmla="*/ 234950 w 1076325"/>
                <a:gd name="connsiteY229" fmla="*/ 47625 h 835025"/>
                <a:gd name="connsiteX230" fmla="*/ 231775 w 1076325"/>
                <a:gd name="connsiteY230" fmla="*/ 47625 h 835025"/>
                <a:gd name="connsiteX231" fmla="*/ 225425 w 1076325"/>
                <a:gd name="connsiteY231" fmla="*/ 47625 h 835025"/>
                <a:gd name="connsiteX232" fmla="*/ 222250 w 1076325"/>
                <a:gd name="connsiteY232" fmla="*/ 50800 h 835025"/>
                <a:gd name="connsiteX233" fmla="*/ 219075 w 1076325"/>
                <a:gd name="connsiteY233" fmla="*/ 50800 h 835025"/>
                <a:gd name="connsiteX234" fmla="*/ 215900 w 1076325"/>
                <a:gd name="connsiteY234" fmla="*/ 50800 h 835025"/>
                <a:gd name="connsiteX235" fmla="*/ 212725 w 1076325"/>
                <a:gd name="connsiteY235" fmla="*/ 50800 h 835025"/>
                <a:gd name="connsiteX236" fmla="*/ 206375 w 1076325"/>
                <a:gd name="connsiteY236" fmla="*/ 50800 h 835025"/>
                <a:gd name="connsiteX237" fmla="*/ 203200 w 1076325"/>
                <a:gd name="connsiteY237" fmla="*/ 50800 h 835025"/>
                <a:gd name="connsiteX238" fmla="*/ 200025 w 1076325"/>
                <a:gd name="connsiteY238" fmla="*/ 50800 h 835025"/>
                <a:gd name="connsiteX239" fmla="*/ 193675 w 1076325"/>
                <a:gd name="connsiteY239" fmla="*/ 50800 h 835025"/>
                <a:gd name="connsiteX240" fmla="*/ 174625 w 1076325"/>
                <a:gd name="connsiteY240" fmla="*/ 53975 h 835025"/>
                <a:gd name="connsiteX241" fmla="*/ 120650 w 1076325"/>
                <a:gd name="connsiteY241" fmla="*/ 57150 h 835025"/>
                <a:gd name="connsiteX242" fmla="*/ 98425 w 1076325"/>
                <a:gd name="connsiteY242" fmla="*/ 60325 h 835025"/>
                <a:gd name="connsiteX243" fmla="*/ 88900 w 1076325"/>
                <a:gd name="connsiteY243" fmla="*/ 60325 h 835025"/>
                <a:gd name="connsiteX244" fmla="*/ 82550 w 1076325"/>
                <a:gd name="connsiteY244" fmla="*/ 60325 h 835025"/>
                <a:gd name="connsiteX245" fmla="*/ 53975 w 1076325"/>
                <a:gd name="connsiteY245" fmla="*/ 63500 h 835025"/>
                <a:gd name="connsiteX246" fmla="*/ 44450 w 1076325"/>
                <a:gd name="connsiteY246" fmla="*/ 66675 h 835025"/>
                <a:gd name="connsiteX247" fmla="*/ 25400 w 1076325"/>
                <a:gd name="connsiteY247" fmla="*/ 66675 h 835025"/>
                <a:gd name="connsiteX248" fmla="*/ 22225 w 1076325"/>
                <a:gd name="connsiteY248" fmla="*/ 66675 h 835025"/>
                <a:gd name="connsiteX249" fmla="*/ 19050 w 1076325"/>
                <a:gd name="connsiteY249" fmla="*/ 66675 h 835025"/>
                <a:gd name="connsiteX250" fmla="*/ 6350 w 1076325"/>
                <a:gd name="connsiteY250" fmla="*/ 69850 h 835025"/>
                <a:gd name="connsiteX251" fmla="*/ 3175 w 1076325"/>
                <a:gd name="connsiteY251" fmla="*/ 69850 h 835025"/>
                <a:gd name="connsiteX252" fmla="*/ 0 w 1076325"/>
                <a:gd name="connsiteY252" fmla="*/ 69850 h 835025"/>
                <a:gd name="connsiteX253" fmla="*/ 0 w 1076325"/>
                <a:gd name="connsiteY253" fmla="*/ 73025 h 835025"/>
                <a:gd name="connsiteX254" fmla="*/ 0 w 1076325"/>
                <a:gd name="connsiteY254" fmla="*/ 76200 h 835025"/>
                <a:gd name="connsiteX255" fmla="*/ 3175 w 1076325"/>
                <a:gd name="connsiteY255" fmla="*/ 88900 h 835025"/>
                <a:gd name="connsiteX256" fmla="*/ 0 w 1076325"/>
                <a:gd name="connsiteY256" fmla="*/ 92075 h 835025"/>
                <a:gd name="connsiteX257" fmla="*/ 3175 w 1076325"/>
                <a:gd name="connsiteY257" fmla="*/ 111125 h 835025"/>
                <a:gd name="connsiteX258" fmla="*/ 6350 w 1076325"/>
                <a:gd name="connsiteY258" fmla="*/ 120650 h 835025"/>
                <a:gd name="connsiteX259" fmla="*/ 6350 w 1076325"/>
                <a:gd name="connsiteY259" fmla="*/ 142875 h 835025"/>
                <a:gd name="connsiteX260" fmla="*/ 9525 w 1076325"/>
                <a:gd name="connsiteY260" fmla="*/ 152400 h 835025"/>
                <a:gd name="connsiteX261" fmla="*/ 9525 w 1076325"/>
                <a:gd name="connsiteY261" fmla="*/ 161925 h 835025"/>
                <a:gd name="connsiteX262" fmla="*/ 9525 w 1076325"/>
                <a:gd name="connsiteY262" fmla="*/ 165100 h 835025"/>
                <a:gd name="connsiteX263" fmla="*/ 9525 w 1076325"/>
                <a:gd name="connsiteY263" fmla="*/ 171450 h 835025"/>
                <a:gd name="connsiteX264" fmla="*/ 12700 w 1076325"/>
                <a:gd name="connsiteY264" fmla="*/ 174625 h 835025"/>
                <a:gd name="connsiteX265" fmla="*/ 12700 w 1076325"/>
                <a:gd name="connsiteY265" fmla="*/ 187325 h 835025"/>
                <a:gd name="connsiteX266" fmla="*/ 12700 w 1076325"/>
                <a:gd name="connsiteY266" fmla="*/ 203200 h 835025"/>
                <a:gd name="connsiteX267" fmla="*/ 19050 w 1076325"/>
                <a:gd name="connsiteY267" fmla="*/ 234950 h 835025"/>
                <a:gd name="connsiteX268" fmla="*/ 19050 w 1076325"/>
                <a:gd name="connsiteY268" fmla="*/ 238125 h 835025"/>
                <a:gd name="connsiteX269" fmla="*/ 19050 w 1076325"/>
                <a:gd name="connsiteY269" fmla="*/ 250825 h 835025"/>
                <a:gd name="connsiteX270" fmla="*/ 19050 w 1076325"/>
                <a:gd name="connsiteY270" fmla="*/ 266700 h 835025"/>
                <a:gd name="connsiteX271" fmla="*/ 22225 w 1076325"/>
                <a:gd name="connsiteY271" fmla="*/ 292100 h 835025"/>
                <a:gd name="connsiteX272" fmla="*/ 22225 w 1076325"/>
                <a:gd name="connsiteY272" fmla="*/ 314325 h 835025"/>
                <a:gd name="connsiteX273" fmla="*/ 22225 w 1076325"/>
                <a:gd name="connsiteY273" fmla="*/ 323850 h 835025"/>
                <a:gd name="connsiteX274" fmla="*/ 25400 w 1076325"/>
                <a:gd name="connsiteY274" fmla="*/ 355600 h 835025"/>
                <a:gd name="connsiteX275" fmla="*/ 25400 w 1076325"/>
                <a:gd name="connsiteY275" fmla="*/ 358775 h 835025"/>
                <a:gd name="connsiteX276" fmla="*/ 26352 w 1076325"/>
                <a:gd name="connsiteY276" fmla="*/ 358457 h 835025"/>
                <a:gd name="connsiteX277" fmla="*/ 28575 w 1076325"/>
                <a:gd name="connsiteY277" fmla="*/ 365125 h 835025"/>
                <a:gd name="connsiteX278" fmla="*/ 28575 w 1076325"/>
                <a:gd name="connsiteY278" fmla="*/ 377825 h 835025"/>
                <a:gd name="connsiteX279" fmla="*/ 28575 w 1076325"/>
                <a:gd name="connsiteY279" fmla="*/ 390525 h 835025"/>
                <a:gd name="connsiteX280" fmla="*/ 31750 w 1076325"/>
                <a:gd name="connsiteY280" fmla="*/ 400050 h 835025"/>
                <a:gd name="connsiteX281" fmla="*/ 31750 w 1076325"/>
                <a:gd name="connsiteY281" fmla="*/ 406400 h 835025"/>
                <a:gd name="connsiteX282" fmla="*/ 31750 w 1076325"/>
                <a:gd name="connsiteY282" fmla="*/ 412750 h 835025"/>
                <a:gd name="connsiteX283" fmla="*/ 31750 w 1076325"/>
                <a:gd name="connsiteY283" fmla="*/ 419100 h 835025"/>
                <a:gd name="connsiteX284" fmla="*/ 34925 w 1076325"/>
                <a:gd name="connsiteY284" fmla="*/ 422275 h 835025"/>
                <a:gd name="connsiteX285" fmla="*/ 34925 w 1076325"/>
                <a:gd name="connsiteY285" fmla="*/ 428625 h 835025"/>
                <a:gd name="connsiteX286" fmla="*/ 38100 w 1076325"/>
                <a:gd name="connsiteY286" fmla="*/ 447675 h 835025"/>
                <a:gd name="connsiteX287" fmla="*/ 38100 w 1076325"/>
                <a:gd name="connsiteY287" fmla="*/ 450850 h 835025"/>
                <a:gd name="connsiteX288" fmla="*/ 38100 w 1076325"/>
                <a:gd name="connsiteY288" fmla="*/ 454025 h 835025"/>
                <a:gd name="connsiteX289" fmla="*/ 38100 w 1076325"/>
                <a:gd name="connsiteY289" fmla="*/ 476250 h 835025"/>
                <a:gd name="connsiteX290" fmla="*/ 41275 w 1076325"/>
                <a:gd name="connsiteY290" fmla="*/ 476250 h 835025"/>
                <a:gd name="connsiteX291" fmla="*/ 41275 w 1076325"/>
                <a:gd name="connsiteY291" fmla="*/ 501650 h 835025"/>
                <a:gd name="connsiteX292" fmla="*/ 44450 w 1076325"/>
                <a:gd name="connsiteY292" fmla="*/ 523875 h 835025"/>
                <a:gd name="connsiteX293" fmla="*/ 47625 w 1076325"/>
                <a:gd name="connsiteY293" fmla="*/ 523875 h 835025"/>
                <a:gd name="connsiteX294" fmla="*/ 50601 w 1076325"/>
                <a:gd name="connsiteY294" fmla="*/ 520899 h 835025"/>
                <a:gd name="connsiteX295" fmla="*/ 50601 w 1076325"/>
                <a:gd name="connsiteY295" fmla="*/ 523875 h 835025"/>
                <a:gd name="connsiteX296" fmla="*/ 47625 w 1076325"/>
                <a:gd name="connsiteY296" fmla="*/ 523875 h 835025"/>
                <a:gd name="connsiteX297" fmla="*/ 47625 w 1076325"/>
                <a:gd name="connsiteY297" fmla="*/ 542925 h 835025"/>
                <a:gd name="connsiteX298" fmla="*/ 47625 w 1076325"/>
                <a:gd name="connsiteY298" fmla="*/ 549275 h 835025"/>
                <a:gd name="connsiteX299" fmla="*/ 47625 w 1076325"/>
                <a:gd name="connsiteY299" fmla="*/ 552450 h 835025"/>
                <a:gd name="connsiteX300" fmla="*/ 50800 w 1076325"/>
                <a:gd name="connsiteY300" fmla="*/ 571500 h 835025"/>
                <a:gd name="connsiteX301" fmla="*/ 50800 w 1076325"/>
                <a:gd name="connsiteY301" fmla="*/ 574675 h 835025"/>
                <a:gd name="connsiteX302" fmla="*/ 50800 w 1076325"/>
                <a:gd name="connsiteY302" fmla="*/ 581025 h 835025"/>
                <a:gd name="connsiteX303" fmla="*/ 53975 w 1076325"/>
                <a:gd name="connsiteY303" fmla="*/ 593725 h 835025"/>
                <a:gd name="connsiteX304" fmla="*/ 53975 w 1076325"/>
                <a:gd name="connsiteY304" fmla="*/ 600075 h 835025"/>
                <a:gd name="connsiteX305" fmla="*/ 53975 w 1076325"/>
                <a:gd name="connsiteY305" fmla="*/ 612775 h 835025"/>
                <a:gd name="connsiteX306" fmla="*/ 53975 w 1076325"/>
                <a:gd name="connsiteY306" fmla="*/ 619125 h 835025"/>
                <a:gd name="connsiteX307" fmla="*/ 57150 w 1076325"/>
                <a:gd name="connsiteY307" fmla="*/ 622300 h 835025"/>
                <a:gd name="connsiteX308" fmla="*/ 57150 w 1076325"/>
                <a:gd name="connsiteY308" fmla="*/ 625475 h 835025"/>
                <a:gd name="connsiteX309" fmla="*/ 57150 w 1076325"/>
                <a:gd name="connsiteY309" fmla="*/ 631825 h 835025"/>
                <a:gd name="connsiteX310" fmla="*/ 57150 w 1076325"/>
                <a:gd name="connsiteY310" fmla="*/ 638175 h 835025"/>
                <a:gd name="connsiteX311" fmla="*/ 60325 w 1076325"/>
                <a:gd name="connsiteY311" fmla="*/ 650875 h 835025"/>
                <a:gd name="connsiteX312" fmla="*/ 60325 w 1076325"/>
                <a:gd name="connsiteY312" fmla="*/ 669925 h 835025"/>
                <a:gd name="connsiteX313" fmla="*/ 60325 w 1076325"/>
                <a:gd name="connsiteY313" fmla="*/ 679450 h 835025"/>
                <a:gd name="connsiteX314" fmla="*/ 63500 w 1076325"/>
                <a:gd name="connsiteY314" fmla="*/ 685800 h 835025"/>
                <a:gd name="connsiteX315" fmla="*/ 63500 w 1076325"/>
                <a:gd name="connsiteY315" fmla="*/ 692150 h 835025"/>
                <a:gd name="connsiteX316" fmla="*/ 66675 w 1076325"/>
                <a:gd name="connsiteY316" fmla="*/ 730250 h 835025"/>
                <a:gd name="connsiteX317" fmla="*/ 69850 w 1076325"/>
                <a:gd name="connsiteY317" fmla="*/ 742950 h 835025"/>
                <a:gd name="connsiteX318" fmla="*/ 69850 w 1076325"/>
                <a:gd name="connsiteY318" fmla="*/ 749300 h 835025"/>
                <a:gd name="connsiteX319" fmla="*/ 69850 w 1076325"/>
                <a:gd name="connsiteY319" fmla="*/ 752475 h 835025"/>
                <a:gd name="connsiteX320" fmla="*/ 69850 w 1076325"/>
                <a:gd name="connsiteY320" fmla="*/ 755650 h 835025"/>
                <a:gd name="connsiteX321" fmla="*/ 69850 w 1076325"/>
                <a:gd name="connsiteY321" fmla="*/ 758825 h 835025"/>
                <a:gd name="connsiteX322" fmla="*/ 69850 w 1076325"/>
                <a:gd name="connsiteY322" fmla="*/ 762000 h 835025"/>
                <a:gd name="connsiteX323" fmla="*/ 69850 w 1076325"/>
                <a:gd name="connsiteY323" fmla="*/ 765175 h 835025"/>
                <a:gd name="connsiteX324" fmla="*/ 69850 w 1076325"/>
                <a:gd name="connsiteY324" fmla="*/ 771525 h 835025"/>
                <a:gd name="connsiteX325" fmla="*/ 73025 w 1076325"/>
                <a:gd name="connsiteY325" fmla="*/ 774700 h 835025"/>
                <a:gd name="connsiteX326" fmla="*/ 73025 w 1076325"/>
                <a:gd name="connsiteY326" fmla="*/ 781050 h 835025"/>
                <a:gd name="connsiteX327" fmla="*/ 73025 w 1076325"/>
                <a:gd name="connsiteY327" fmla="*/ 787400 h 835025"/>
                <a:gd name="connsiteX328" fmla="*/ 73025 w 1076325"/>
                <a:gd name="connsiteY328" fmla="*/ 790575 h 835025"/>
                <a:gd name="connsiteX329" fmla="*/ 76200 w 1076325"/>
                <a:gd name="connsiteY329" fmla="*/ 803275 h 835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Lst>
              <a:rect l="l" t="t" r="r" b="b"/>
              <a:pathLst>
                <a:path w="1076325" h="835025">
                  <a:moveTo>
                    <a:pt x="15875" y="171450"/>
                  </a:moveTo>
                  <a:lnTo>
                    <a:pt x="12700" y="168275"/>
                  </a:lnTo>
                  <a:lnTo>
                    <a:pt x="15440" y="168275"/>
                  </a:lnTo>
                  <a:lnTo>
                    <a:pt x="15440" y="170103"/>
                  </a:lnTo>
                  <a:lnTo>
                    <a:pt x="15875" y="170103"/>
                  </a:lnTo>
                  <a:close/>
                  <a:moveTo>
                    <a:pt x="76200" y="835025"/>
                  </a:moveTo>
                  <a:lnTo>
                    <a:pt x="82550" y="835025"/>
                  </a:lnTo>
                  <a:lnTo>
                    <a:pt x="101600" y="831850"/>
                  </a:lnTo>
                  <a:lnTo>
                    <a:pt x="120650" y="831850"/>
                  </a:lnTo>
                  <a:lnTo>
                    <a:pt x="146050" y="828675"/>
                  </a:lnTo>
                  <a:lnTo>
                    <a:pt x="152400" y="828675"/>
                  </a:lnTo>
                  <a:lnTo>
                    <a:pt x="174625" y="825500"/>
                  </a:lnTo>
                  <a:lnTo>
                    <a:pt x="177800" y="825500"/>
                  </a:lnTo>
                  <a:lnTo>
                    <a:pt x="180975" y="825500"/>
                  </a:lnTo>
                  <a:lnTo>
                    <a:pt x="187325" y="825500"/>
                  </a:lnTo>
                  <a:lnTo>
                    <a:pt x="190500" y="825500"/>
                  </a:lnTo>
                  <a:lnTo>
                    <a:pt x="200025" y="825500"/>
                  </a:lnTo>
                  <a:lnTo>
                    <a:pt x="203200" y="825500"/>
                  </a:lnTo>
                  <a:lnTo>
                    <a:pt x="203200" y="822325"/>
                  </a:lnTo>
                  <a:lnTo>
                    <a:pt x="215900" y="822325"/>
                  </a:lnTo>
                  <a:lnTo>
                    <a:pt x="225425" y="822325"/>
                  </a:lnTo>
                  <a:lnTo>
                    <a:pt x="238125" y="822325"/>
                  </a:lnTo>
                  <a:lnTo>
                    <a:pt x="247650" y="819150"/>
                  </a:lnTo>
                  <a:lnTo>
                    <a:pt x="257175" y="819150"/>
                  </a:lnTo>
                  <a:lnTo>
                    <a:pt x="263525" y="819150"/>
                  </a:lnTo>
                  <a:lnTo>
                    <a:pt x="279400" y="815975"/>
                  </a:lnTo>
                  <a:lnTo>
                    <a:pt x="298450" y="815975"/>
                  </a:lnTo>
                  <a:lnTo>
                    <a:pt x="301625" y="815975"/>
                  </a:lnTo>
                  <a:lnTo>
                    <a:pt x="314325" y="815975"/>
                  </a:lnTo>
                  <a:lnTo>
                    <a:pt x="316233" y="815021"/>
                  </a:lnTo>
                  <a:lnTo>
                    <a:pt x="357186" y="815021"/>
                  </a:lnTo>
                  <a:lnTo>
                    <a:pt x="357186" y="808113"/>
                  </a:lnTo>
                  <a:lnTo>
                    <a:pt x="388142" y="808113"/>
                  </a:lnTo>
                  <a:lnTo>
                    <a:pt x="388142" y="803275"/>
                  </a:lnTo>
                  <a:lnTo>
                    <a:pt x="390525" y="803275"/>
                  </a:lnTo>
                  <a:lnTo>
                    <a:pt x="390525" y="806450"/>
                  </a:lnTo>
                  <a:lnTo>
                    <a:pt x="400050" y="806450"/>
                  </a:lnTo>
                  <a:lnTo>
                    <a:pt x="447675" y="803275"/>
                  </a:lnTo>
                  <a:lnTo>
                    <a:pt x="450850" y="803275"/>
                  </a:lnTo>
                  <a:lnTo>
                    <a:pt x="454025" y="803275"/>
                  </a:lnTo>
                  <a:lnTo>
                    <a:pt x="457200" y="803275"/>
                  </a:lnTo>
                  <a:lnTo>
                    <a:pt x="466725" y="800100"/>
                  </a:lnTo>
                  <a:lnTo>
                    <a:pt x="469900" y="800100"/>
                  </a:lnTo>
                  <a:lnTo>
                    <a:pt x="482600" y="800100"/>
                  </a:lnTo>
                  <a:lnTo>
                    <a:pt x="485775" y="800100"/>
                  </a:lnTo>
                  <a:lnTo>
                    <a:pt x="492125" y="800100"/>
                  </a:lnTo>
                  <a:lnTo>
                    <a:pt x="498475" y="796925"/>
                  </a:lnTo>
                  <a:lnTo>
                    <a:pt x="504825" y="796925"/>
                  </a:lnTo>
                  <a:lnTo>
                    <a:pt x="530225" y="796925"/>
                  </a:lnTo>
                  <a:lnTo>
                    <a:pt x="546100" y="793750"/>
                  </a:lnTo>
                  <a:lnTo>
                    <a:pt x="549275" y="793750"/>
                  </a:lnTo>
                  <a:lnTo>
                    <a:pt x="552450" y="793750"/>
                  </a:lnTo>
                  <a:lnTo>
                    <a:pt x="565150" y="793750"/>
                  </a:lnTo>
                  <a:lnTo>
                    <a:pt x="568325" y="793750"/>
                  </a:lnTo>
                  <a:lnTo>
                    <a:pt x="571500" y="793750"/>
                  </a:lnTo>
                  <a:lnTo>
                    <a:pt x="596900" y="790575"/>
                  </a:lnTo>
                  <a:lnTo>
                    <a:pt x="603250" y="790575"/>
                  </a:lnTo>
                  <a:lnTo>
                    <a:pt x="612775" y="790575"/>
                  </a:lnTo>
                  <a:lnTo>
                    <a:pt x="638175" y="790575"/>
                  </a:lnTo>
                  <a:lnTo>
                    <a:pt x="660393" y="787401"/>
                  </a:lnTo>
                  <a:lnTo>
                    <a:pt x="681434" y="787401"/>
                  </a:lnTo>
                  <a:lnTo>
                    <a:pt x="681434" y="787400"/>
                  </a:lnTo>
                  <a:lnTo>
                    <a:pt x="685800" y="787400"/>
                  </a:lnTo>
                  <a:lnTo>
                    <a:pt x="701675" y="787400"/>
                  </a:lnTo>
                  <a:lnTo>
                    <a:pt x="708025" y="787400"/>
                  </a:lnTo>
                  <a:lnTo>
                    <a:pt x="717550" y="784225"/>
                  </a:lnTo>
                  <a:lnTo>
                    <a:pt x="723900" y="784225"/>
                  </a:lnTo>
                  <a:lnTo>
                    <a:pt x="762000" y="784225"/>
                  </a:lnTo>
                  <a:lnTo>
                    <a:pt x="790575" y="781050"/>
                  </a:lnTo>
                  <a:lnTo>
                    <a:pt x="800100" y="781050"/>
                  </a:lnTo>
                  <a:lnTo>
                    <a:pt x="812800" y="781050"/>
                  </a:lnTo>
                  <a:lnTo>
                    <a:pt x="854075" y="777875"/>
                  </a:lnTo>
                  <a:lnTo>
                    <a:pt x="860425" y="777875"/>
                  </a:lnTo>
                  <a:lnTo>
                    <a:pt x="863600" y="777875"/>
                  </a:lnTo>
                  <a:lnTo>
                    <a:pt x="876300" y="777875"/>
                  </a:lnTo>
                  <a:lnTo>
                    <a:pt x="882650" y="777875"/>
                  </a:lnTo>
                  <a:lnTo>
                    <a:pt x="885825" y="777875"/>
                  </a:lnTo>
                  <a:lnTo>
                    <a:pt x="895350" y="777875"/>
                  </a:lnTo>
                  <a:lnTo>
                    <a:pt x="952500" y="774700"/>
                  </a:lnTo>
                  <a:lnTo>
                    <a:pt x="977900" y="774700"/>
                  </a:lnTo>
                  <a:lnTo>
                    <a:pt x="984250" y="774700"/>
                  </a:lnTo>
                  <a:lnTo>
                    <a:pt x="990600" y="771525"/>
                  </a:lnTo>
                  <a:lnTo>
                    <a:pt x="996950" y="771525"/>
                  </a:lnTo>
                  <a:lnTo>
                    <a:pt x="1003300" y="771525"/>
                  </a:lnTo>
                  <a:lnTo>
                    <a:pt x="1031875" y="771525"/>
                  </a:lnTo>
                  <a:lnTo>
                    <a:pt x="1041400" y="771525"/>
                  </a:lnTo>
                  <a:lnTo>
                    <a:pt x="1063625" y="771525"/>
                  </a:lnTo>
                  <a:lnTo>
                    <a:pt x="1076325" y="771525"/>
                  </a:lnTo>
                  <a:lnTo>
                    <a:pt x="1076325" y="746125"/>
                  </a:lnTo>
                  <a:lnTo>
                    <a:pt x="1076325" y="720725"/>
                  </a:lnTo>
                  <a:lnTo>
                    <a:pt x="1076325" y="711200"/>
                  </a:lnTo>
                  <a:lnTo>
                    <a:pt x="1076325" y="708025"/>
                  </a:lnTo>
                  <a:lnTo>
                    <a:pt x="1073150" y="679450"/>
                  </a:lnTo>
                  <a:lnTo>
                    <a:pt x="1073150" y="673100"/>
                  </a:lnTo>
                  <a:lnTo>
                    <a:pt x="1073150" y="666750"/>
                  </a:lnTo>
                  <a:lnTo>
                    <a:pt x="1073150" y="663575"/>
                  </a:lnTo>
                  <a:lnTo>
                    <a:pt x="1073150" y="647700"/>
                  </a:lnTo>
                  <a:lnTo>
                    <a:pt x="1073150" y="641350"/>
                  </a:lnTo>
                  <a:lnTo>
                    <a:pt x="1073150" y="625475"/>
                  </a:lnTo>
                  <a:lnTo>
                    <a:pt x="1073150" y="615950"/>
                  </a:lnTo>
                  <a:lnTo>
                    <a:pt x="1073150" y="593725"/>
                  </a:lnTo>
                  <a:lnTo>
                    <a:pt x="1073150" y="584200"/>
                  </a:lnTo>
                  <a:lnTo>
                    <a:pt x="1069975" y="577850"/>
                  </a:lnTo>
                  <a:lnTo>
                    <a:pt x="1069975" y="574675"/>
                  </a:lnTo>
                  <a:lnTo>
                    <a:pt x="1069975" y="546100"/>
                  </a:lnTo>
                  <a:lnTo>
                    <a:pt x="1069975" y="533400"/>
                  </a:lnTo>
                  <a:lnTo>
                    <a:pt x="1069975" y="520700"/>
                  </a:lnTo>
                  <a:lnTo>
                    <a:pt x="1069975" y="514350"/>
                  </a:lnTo>
                  <a:lnTo>
                    <a:pt x="1069975" y="511175"/>
                  </a:lnTo>
                  <a:lnTo>
                    <a:pt x="1069975" y="495300"/>
                  </a:lnTo>
                  <a:lnTo>
                    <a:pt x="1069975" y="479425"/>
                  </a:lnTo>
                  <a:lnTo>
                    <a:pt x="1066800" y="469900"/>
                  </a:lnTo>
                  <a:lnTo>
                    <a:pt x="1069975" y="457200"/>
                  </a:lnTo>
                  <a:lnTo>
                    <a:pt x="1066800" y="454025"/>
                  </a:lnTo>
                  <a:lnTo>
                    <a:pt x="1066800" y="447675"/>
                  </a:lnTo>
                  <a:lnTo>
                    <a:pt x="1066800" y="428625"/>
                  </a:lnTo>
                  <a:lnTo>
                    <a:pt x="1066800" y="409575"/>
                  </a:lnTo>
                  <a:lnTo>
                    <a:pt x="1066800" y="396875"/>
                  </a:lnTo>
                  <a:lnTo>
                    <a:pt x="1066800" y="393700"/>
                  </a:lnTo>
                  <a:lnTo>
                    <a:pt x="1069975" y="393700"/>
                  </a:lnTo>
                  <a:lnTo>
                    <a:pt x="1069975" y="381000"/>
                  </a:lnTo>
                  <a:lnTo>
                    <a:pt x="1069975" y="374650"/>
                  </a:lnTo>
                  <a:lnTo>
                    <a:pt x="1069975" y="368300"/>
                  </a:lnTo>
                  <a:lnTo>
                    <a:pt x="1069975" y="365125"/>
                  </a:lnTo>
                  <a:lnTo>
                    <a:pt x="1066800" y="355600"/>
                  </a:lnTo>
                  <a:lnTo>
                    <a:pt x="1066800" y="327025"/>
                  </a:lnTo>
                  <a:lnTo>
                    <a:pt x="1066800" y="311150"/>
                  </a:lnTo>
                  <a:lnTo>
                    <a:pt x="1066800" y="298450"/>
                  </a:lnTo>
                  <a:lnTo>
                    <a:pt x="1066800" y="263525"/>
                  </a:lnTo>
                  <a:lnTo>
                    <a:pt x="1063625" y="244475"/>
                  </a:lnTo>
                  <a:lnTo>
                    <a:pt x="1063625" y="225425"/>
                  </a:lnTo>
                  <a:lnTo>
                    <a:pt x="1063625" y="203200"/>
                  </a:lnTo>
                  <a:lnTo>
                    <a:pt x="1063625" y="190500"/>
                  </a:lnTo>
                  <a:lnTo>
                    <a:pt x="1063625" y="177800"/>
                  </a:lnTo>
                  <a:lnTo>
                    <a:pt x="1063625" y="168275"/>
                  </a:lnTo>
                  <a:lnTo>
                    <a:pt x="1063625" y="149225"/>
                  </a:lnTo>
                  <a:lnTo>
                    <a:pt x="1063625" y="139700"/>
                  </a:lnTo>
                  <a:lnTo>
                    <a:pt x="1063625" y="136525"/>
                  </a:lnTo>
                  <a:lnTo>
                    <a:pt x="1063625" y="123825"/>
                  </a:lnTo>
                  <a:lnTo>
                    <a:pt x="1069975" y="123825"/>
                  </a:lnTo>
                  <a:lnTo>
                    <a:pt x="1069975" y="101600"/>
                  </a:lnTo>
                  <a:lnTo>
                    <a:pt x="1069975" y="79375"/>
                  </a:lnTo>
                  <a:lnTo>
                    <a:pt x="1066800" y="76200"/>
                  </a:lnTo>
                  <a:lnTo>
                    <a:pt x="1066800" y="63500"/>
                  </a:lnTo>
                  <a:lnTo>
                    <a:pt x="1066800" y="41275"/>
                  </a:lnTo>
                  <a:lnTo>
                    <a:pt x="1066800" y="22225"/>
                  </a:lnTo>
                  <a:lnTo>
                    <a:pt x="1066800" y="6350"/>
                  </a:lnTo>
                  <a:lnTo>
                    <a:pt x="1066800" y="3175"/>
                  </a:lnTo>
                  <a:lnTo>
                    <a:pt x="1066800" y="0"/>
                  </a:lnTo>
                  <a:lnTo>
                    <a:pt x="1063625" y="0"/>
                  </a:lnTo>
                  <a:lnTo>
                    <a:pt x="1054100" y="0"/>
                  </a:lnTo>
                  <a:lnTo>
                    <a:pt x="1041400" y="0"/>
                  </a:lnTo>
                  <a:lnTo>
                    <a:pt x="968375" y="3175"/>
                  </a:lnTo>
                  <a:lnTo>
                    <a:pt x="958850" y="3175"/>
                  </a:lnTo>
                  <a:lnTo>
                    <a:pt x="955675" y="3175"/>
                  </a:lnTo>
                  <a:lnTo>
                    <a:pt x="952500" y="3175"/>
                  </a:lnTo>
                  <a:lnTo>
                    <a:pt x="949325" y="3175"/>
                  </a:lnTo>
                  <a:lnTo>
                    <a:pt x="942975" y="3175"/>
                  </a:lnTo>
                  <a:lnTo>
                    <a:pt x="939800" y="6350"/>
                  </a:lnTo>
                  <a:lnTo>
                    <a:pt x="923925" y="6350"/>
                  </a:lnTo>
                  <a:lnTo>
                    <a:pt x="911225" y="6350"/>
                  </a:lnTo>
                  <a:lnTo>
                    <a:pt x="898525" y="6350"/>
                  </a:lnTo>
                  <a:lnTo>
                    <a:pt x="889000" y="6350"/>
                  </a:lnTo>
                  <a:lnTo>
                    <a:pt x="866775" y="6350"/>
                  </a:lnTo>
                  <a:lnTo>
                    <a:pt x="860425" y="6350"/>
                  </a:lnTo>
                  <a:lnTo>
                    <a:pt x="847725" y="9525"/>
                  </a:lnTo>
                  <a:lnTo>
                    <a:pt x="838200" y="9525"/>
                  </a:lnTo>
                  <a:lnTo>
                    <a:pt x="809625" y="9525"/>
                  </a:lnTo>
                  <a:lnTo>
                    <a:pt x="800100" y="9525"/>
                  </a:lnTo>
                  <a:lnTo>
                    <a:pt x="777875" y="12700"/>
                  </a:lnTo>
                  <a:lnTo>
                    <a:pt x="758825" y="12700"/>
                  </a:lnTo>
                  <a:lnTo>
                    <a:pt x="708025" y="12700"/>
                  </a:lnTo>
                  <a:lnTo>
                    <a:pt x="704850" y="15875"/>
                  </a:lnTo>
                  <a:lnTo>
                    <a:pt x="698500" y="15875"/>
                  </a:lnTo>
                  <a:lnTo>
                    <a:pt x="695325" y="15875"/>
                  </a:lnTo>
                  <a:lnTo>
                    <a:pt x="692150" y="15875"/>
                  </a:lnTo>
                  <a:lnTo>
                    <a:pt x="673100" y="15875"/>
                  </a:lnTo>
                  <a:lnTo>
                    <a:pt x="669925" y="15875"/>
                  </a:lnTo>
                  <a:lnTo>
                    <a:pt x="654050" y="15875"/>
                  </a:lnTo>
                  <a:lnTo>
                    <a:pt x="631825" y="19050"/>
                  </a:lnTo>
                  <a:lnTo>
                    <a:pt x="625475" y="19050"/>
                  </a:lnTo>
                  <a:lnTo>
                    <a:pt x="609600" y="19050"/>
                  </a:lnTo>
                  <a:lnTo>
                    <a:pt x="600075" y="19050"/>
                  </a:lnTo>
                  <a:lnTo>
                    <a:pt x="587375" y="22225"/>
                  </a:lnTo>
                  <a:lnTo>
                    <a:pt x="574675" y="22225"/>
                  </a:lnTo>
                  <a:lnTo>
                    <a:pt x="565150" y="22225"/>
                  </a:lnTo>
                  <a:lnTo>
                    <a:pt x="546100" y="25400"/>
                  </a:lnTo>
                  <a:lnTo>
                    <a:pt x="533400" y="25400"/>
                  </a:lnTo>
                  <a:lnTo>
                    <a:pt x="527050" y="25400"/>
                  </a:lnTo>
                  <a:lnTo>
                    <a:pt x="514350" y="25400"/>
                  </a:lnTo>
                  <a:lnTo>
                    <a:pt x="504825" y="25400"/>
                  </a:lnTo>
                  <a:lnTo>
                    <a:pt x="501650" y="25400"/>
                  </a:lnTo>
                  <a:lnTo>
                    <a:pt x="498475" y="28575"/>
                  </a:lnTo>
                  <a:lnTo>
                    <a:pt x="495300" y="28575"/>
                  </a:lnTo>
                  <a:lnTo>
                    <a:pt x="476250" y="28575"/>
                  </a:lnTo>
                  <a:lnTo>
                    <a:pt x="473075" y="28575"/>
                  </a:lnTo>
                  <a:lnTo>
                    <a:pt x="457200" y="28575"/>
                  </a:lnTo>
                  <a:lnTo>
                    <a:pt x="450850" y="31750"/>
                  </a:lnTo>
                  <a:lnTo>
                    <a:pt x="447675" y="31750"/>
                  </a:lnTo>
                  <a:lnTo>
                    <a:pt x="431800" y="31750"/>
                  </a:lnTo>
                  <a:lnTo>
                    <a:pt x="428625" y="31750"/>
                  </a:lnTo>
                  <a:lnTo>
                    <a:pt x="415925" y="31750"/>
                  </a:lnTo>
                  <a:lnTo>
                    <a:pt x="400050" y="34925"/>
                  </a:lnTo>
                  <a:lnTo>
                    <a:pt x="387350" y="34925"/>
                  </a:lnTo>
                  <a:lnTo>
                    <a:pt x="381000" y="34925"/>
                  </a:lnTo>
                  <a:lnTo>
                    <a:pt x="358775" y="38100"/>
                  </a:lnTo>
                  <a:lnTo>
                    <a:pt x="355600" y="38100"/>
                  </a:lnTo>
                  <a:lnTo>
                    <a:pt x="349250" y="38100"/>
                  </a:lnTo>
                  <a:lnTo>
                    <a:pt x="346075" y="38100"/>
                  </a:lnTo>
                  <a:lnTo>
                    <a:pt x="330200" y="38100"/>
                  </a:lnTo>
                  <a:lnTo>
                    <a:pt x="327025" y="38100"/>
                  </a:lnTo>
                  <a:lnTo>
                    <a:pt x="327025" y="41275"/>
                  </a:lnTo>
                  <a:lnTo>
                    <a:pt x="323850" y="41275"/>
                  </a:lnTo>
                  <a:lnTo>
                    <a:pt x="314325" y="41275"/>
                  </a:lnTo>
                  <a:lnTo>
                    <a:pt x="307975" y="41275"/>
                  </a:lnTo>
                  <a:lnTo>
                    <a:pt x="304800" y="44450"/>
                  </a:lnTo>
                  <a:lnTo>
                    <a:pt x="298450" y="41275"/>
                  </a:lnTo>
                  <a:lnTo>
                    <a:pt x="292100" y="44450"/>
                  </a:lnTo>
                  <a:lnTo>
                    <a:pt x="288925" y="44450"/>
                  </a:lnTo>
                  <a:lnTo>
                    <a:pt x="282575" y="44450"/>
                  </a:lnTo>
                  <a:lnTo>
                    <a:pt x="279400" y="44450"/>
                  </a:lnTo>
                  <a:lnTo>
                    <a:pt x="276225" y="44450"/>
                  </a:lnTo>
                  <a:lnTo>
                    <a:pt x="273050" y="44450"/>
                  </a:lnTo>
                  <a:lnTo>
                    <a:pt x="266700" y="44450"/>
                  </a:lnTo>
                  <a:lnTo>
                    <a:pt x="260350" y="47625"/>
                  </a:lnTo>
                  <a:lnTo>
                    <a:pt x="254000" y="47625"/>
                  </a:lnTo>
                  <a:lnTo>
                    <a:pt x="250825" y="47625"/>
                  </a:lnTo>
                  <a:lnTo>
                    <a:pt x="247650" y="47625"/>
                  </a:lnTo>
                  <a:lnTo>
                    <a:pt x="244475" y="47625"/>
                  </a:lnTo>
                  <a:lnTo>
                    <a:pt x="234950" y="47625"/>
                  </a:lnTo>
                  <a:lnTo>
                    <a:pt x="231775" y="47625"/>
                  </a:lnTo>
                  <a:lnTo>
                    <a:pt x="225425" y="47625"/>
                  </a:lnTo>
                  <a:lnTo>
                    <a:pt x="222250" y="50800"/>
                  </a:lnTo>
                  <a:lnTo>
                    <a:pt x="219075" y="50800"/>
                  </a:lnTo>
                  <a:lnTo>
                    <a:pt x="215900" y="50800"/>
                  </a:lnTo>
                  <a:lnTo>
                    <a:pt x="212725" y="50800"/>
                  </a:lnTo>
                  <a:lnTo>
                    <a:pt x="206375" y="50800"/>
                  </a:lnTo>
                  <a:lnTo>
                    <a:pt x="203200" y="50800"/>
                  </a:lnTo>
                  <a:lnTo>
                    <a:pt x="200025" y="50800"/>
                  </a:lnTo>
                  <a:lnTo>
                    <a:pt x="193675" y="50800"/>
                  </a:lnTo>
                  <a:lnTo>
                    <a:pt x="174625" y="53975"/>
                  </a:lnTo>
                  <a:lnTo>
                    <a:pt x="120650" y="57150"/>
                  </a:lnTo>
                  <a:lnTo>
                    <a:pt x="98425" y="60325"/>
                  </a:lnTo>
                  <a:lnTo>
                    <a:pt x="88900" y="60325"/>
                  </a:lnTo>
                  <a:lnTo>
                    <a:pt x="82550" y="60325"/>
                  </a:lnTo>
                  <a:lnTo>
                    <a:pt x="53975" y="63500"/>
                  </a:lnTo>
                  <a:lnTo>
                    <a:pt x="44450" y="66675"/>
                  </a:lnTo>
                  <a:lnTo>
                    <a:pt x="25400" y="66675"/>
                  </a:lnTo>
                  <a:lnTo>
                    <a:pt x="22225" y="66675"/>
                  </a:lnTo>
                  <a:lnTo>
                    <a:pt x="19050" y="66675"/>
                  </a:lnTo>
                  <a:lnTo>
                    <a:pt x="6350" y="69850"/>
                  </a:lnTo>
                  <a:lnTo>
                    <a:pt x="3175" y="69850"/>
                  </a:lnTo>
                  <a:lnTo>
                    <a:pt x="0" y="69850"/>
                  </a:lnTo>
                  <a:lnTo>
                    <a:pt x="0" y="73025"/>
                  </a:lnTo>
                  <a:lnTo>
                    <a:pt x="0" y="76200"/>
                  </a:lnTo>
                  <a:lnTo>
                    <a:pt x="3175" y="88900"/>
                  </a:lnTo>
                  <a:lnTo>
                    <a:pt x="0" y="92075"/>
                  </a:lnTo>
                  <a:lnTo>
                    <a:pt x="3175" y="111125"/>
                  </a:lnTo>
                  <a:lnTo>
                    <a:pt x="6350" y="120650"/>
                  </a:lnTo>
                  <a:lnTo>
                    <a:pt x="6350" y="142875"/>
                  </a:lnTo>
                  <a:lnTo>
                    <a:pt x="9525" y="152400"/>
                  </a:lnTo>
                  <a:lnTo>
                    <a:pt x="9525" y="161925"/>
                  </a:lnTo>
                  <a:lnTo>
                    <a:pt x="9525" y="165100"/>
                  </a:lnTo>
                  <a:lnTo>
                    <a:pt x="9525" y="171450"/>
                  </a:lnTo>
                  <a:lnTo>
                    <a:pt x="12700" y="174625"/>
                  </a:lnTo>
                  <a:lnTo>
                    <a:pt x="12700" y="187325"/>
                  </a:lnTo>
                  <a:lnTo>
                    <a:pt x="12700" y="203200"/>
                  </a:lnTo>
                  <a:lnTo>
                    <a:pt x="19050" y="234950"/>
                  </a:lnTo>
                  <a:lnTo>
                    <a:pt x="19050" y="238125"/>
                  </a:lnTo>
                  <a:lnTo>
                    <a:pt x="19050" y="250825"/>
                  </a:lnTo>
                  <a:lnTo>
                    <a:pt x="19050" y="266700"/>
                  </a:lnTo>
                  <a:lnTo>
                    <a:pt x="22225" y="292100"/>
                  </a:lnTo>
                  <a:lnTo>
                    <a:pt x="22225" y="314325"/>
                  </a:lnTo>
                  <a:lnTo>
                    <a:pt x="22225" y="323850"/>
                  </a:lnTo>
                  <a:lnTo>
                    <a:pt x="25400" y="355600"/>
                  </a:lnTo>
                  <a:lnTo>
                    <a:pt x="25400" y="358775"/>
                  </a:lnTo>
                  <a:lnTo>
                    <a:pt x="26352" y="358457"/>
                  </a:lnTo>
                  <a:lnTo>
                    <a:pt x="28575" y="365125"/>
                  </a:lnTo>
                  <a:lnTo>
                    <a:pt x="28575" y="377825"/>
                  </a:lnTo>
                  <a:lnTo>
                    <a:pt x="28575" y="390525"/>
                  </a:lnTo>
                  <a:lnTo>
                    <a:pt x="31750" y="400050"/>
                  </a:lnTo>
                  <a:lnTo>
                    <a:pt x="31750" y="406400"/>
                  </a:lnTo>
                  <a:lnTo>
                    <a:pt x="31750" y="412750"/>
                  </a:lnTo>
                  <a:lnTo>
                    <a:pt x="31750" y="419100"/>
                  </a:lnTo>
                  <a:lnTo>
                    <a:pt x="34925" y="422275"/>
                  </a:lnTo>
                  <a:lnTo>
                    <a:pt x="34925" y="428625"/>
                  </a:lnTo>
                  <a:lnTo>
                    <a:pt x="38100" y="447675"/>
                  </a:lnTo>
                  <a:lnTo>
                    <a:pt x="38100" y="450850"/>
                  </a:lnTo>
                  <a:lnTo>
                    <a:pt x="38100" y="454025"/>
                  </a:lnTo>
                  <a:lnTo>
                    <a:pt x="38100" y="476250"/>
                  </a:lnTo>
                  <a:lnTo>
                    <a:pt x="41275" y="476250"/>
                  </a:lnTo>
                  <a:lnTo>
                    <a:pt x="41275" y="501650"/>
                  </a:lnTo>
                  <a:lnTo>
                    <a:pt x="44450" y="523875"/>
                  </a:lnTo>
                  <a:lnTo>
                    <a:pt x="47625" y="523875"/>
                  </a:lnTo>
                  <a:lnTo>
                    <a:pt x="50601" y="520899"/>
                  </a:lnTo>
                  <a:lnTo>
                    <a:pt x="50601" y="523875"/>
                  </a:lnTo>
                  <a:lnTo>
                    <a:pt x="47625" y="523875"/>
                  </a:lnTo>
                  <a:lnTo>
                    <a:pt x="47625" y="542925"/>
                  </a:lnTo>
                  <a:lnTo>
                    <a:pt x="47625" y="549275"/>
                  </a:lnTo>
                  <a:lnTo>
                    <a:pt x="47625" y="552450"/>
                  </a:lnTo>
                  <a:lnTo>
                    <a:pt x="50800" y="571500"/>
                  </a:lnTo>
                  <a:lnTo>
                    <a:pt x="50800" y="574675"/>
                  </a:lnTo>
                  <a:lnTo>
                    <a:pt x="50800" y="581025"/>
                  </a:lnTo>
                  <a:lnTo>
                    <a:pt x="53975" y="593725"/>
                  </a:lnTo>
                  <a:lnTo>
                    <a:pt x="53975" y="600075"/>
                  </a:lnTo>
                  <a:lnTo>
                    <a:pt x="53975" y="612775"/>
                  </a:lnTo>
                  <a:lnTo>
                    <a:pt x="53975" y="619125"/>
                  </a:lnTo>
                  <a:lnTo>
                    <a:pt x="57150" y="622300"/>
                  </a:lnTo>
                  <a:lnTo>
                    <a:pt x="57150" y="625475"/>
                  </a:lnTo>
                  <a:lnTo>
                    <a:pt x="57150" y="631825"/>
                  </a:lnTo>
                  <a:lnTo>
                    <a:pt x="57150" y="638175"/>
                  </a:lnTo>
                  <a:lnTo>
                    <a:pt x="60325" y="650875"/>
                  </a:lnTo>
                  <a:lnTo>
                    <a:pt x="60325" y="669925"/>
                  </a:lnTo>
                  <a:lnTo>
                    <a:pt x="60325" y="679450"/>
                  </a:lnTo>
                  <a:lnTo>
                    <a:pt x="63500" y="685800"/>
                  </a:lnTo>
                  <a:lnTo>
                    <a:pt x="63500" y="692150"/>
                  </a:lnTo>
                  <a:lnTo>
                    <a:pt x="66675" y="730250"/>
                  </a:lnTo>
                  <a:lnTo>
                    <a:pt x="69850" y="742950"/>
                  </a:lnTo>
                  <a:lnTo>
                    <a:pt x="69850" y="749300"/>
                  </a:lnTo>
                  <a:lnTo>
                    <a:pt x="69850" y="752475"/>
                  </a:lnTo>
                  <a:lnTo>
                    <a:pt x="69850" y="755650"/>
                  </a:lnTo>
                  <a:lnTo>
                    <a:pt x="69850" y="758825"/>
                  </a:lnTo>
                  <a:lnTo>
                    <a:pt x="69850" y="762000"/>
                  </a:lnTo>
                  <a:lnTo>
                    <a:pt x="69850" y="765175"/>
                  </a:lnTo>
                  <a:lnTo>
                    <a:pt x="69850" y="771525"/>
                  </a:lnTo>
                  <a:lnTo>
                    <a:pt x="73025" y="774700"/>
                  </a:lnTo>
                  <a:lnTo>
                    <a:pt x="73025" y="781050"/>
                  </a:lnTo>
                  <a:lnTo>
                    <a:pt x="73025" y="787400"/>
                  </a:lnTo>
                  <a:lnTo>
                    <a:pt x="73025" y="790575"/>
                  </a:lnTo>
                  <a:lnTo>
                    <a:pt x="76200" y="803275"/>
                  </a:lnTo>
                  <a:close/>
                </a:path>
              </a:pathLst>
            </a:custGeom>
            <a:grp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1" hangingPunct="1">
                <a:defRPr/>
              </a:pPr>
              <a:endParaRPr lang="en-US"/>
            </a:p>
          </p:txBody>
        </p:sp>
        <p:sp>
          <p:nvSpPr>
            <p:cNvPr id="1866" name="Freeform 760">
              <a:extLst>
                <a:ext uri="{FF2B5EF4-FFF2-40B4-BE49-F238E27FC236}">
                  <a16:creationId xmlns:a16="http://schemas.microsoft.com/office/drawing/2014/main" xmlns="" id="{00000000-0008-0000-0000-0000F9020000}"/>
                </a:ext>
              </a:extLst>
            </p:cNvPr>
            <p:cNvSpPr/>
            <p:nvPr/>
          </p:nvSpPr>
          <p:spPr>
            <a:xfrm>
              <a:off x="4823035" y="1793576"/>
              <a:ext cx="1276050" cy="581983"/>
            </a:xfrm>
            <a:custGeom>
              <a:avLst/>
              <a:gdLst>
                <a:gd name="connsiteX0" fmla="*/ 19050 w 1273175"/>
                <a:gd name="connsiteY0" fmla="*/ 0 h 587375"/>
                <a:gd name="connsiteX1" fmla="*/ 95250 w 1273175"/>
                <a:gd name="connsiteY1" fmla="*/ 0 h 587375"/>
                <a:gd name="connsiteX2" fmla="*/ 165100 w 1273175"/>
                <a:gd name="connsiteY2" fmla="*/ 6350 h 587375"/>
                <a:gd name="connsiteX3" fmla="*/ 193675 w 1273175"/>
                <a:gd name="connsiteY3" fmla="*/ 6350 h 587375"/>
                <a:gd name="connsiteX4" fmla="*/ 292100 w 1273175"/>
                <a:gd name="connsiteY4" fmla="*/ 9525 h 587375"/>
                <a:gd name="connsiteX5" fmla="*/ 412750 w 1273175"/>
                <a:gd name="connsiteY5" fmla="*/ 12700 h 587375"/>
                <a:gd name="connsiteX6" fmla="*/ 555625 w 1273175"/>
                <a:gd name="connsiteY6" fmla="*/ 12700 h 587375"/>
                <a:gd name="connsiteX7" fmla="*/ 688975 w 1273175"/>
                <a:gd name="connsiteY7" fmla="*/ 12700 h 587375"/>
                <a:gd name="connsiteX8" fmla="*/ 793750 w 1273175"/>
                <a:gd name="connsiteY8" fmla="*/ 12700 h 587375"/>
                <a:gd name="connsiteX9" fmla="*/ 800100 w 1273175"/>
                <a:gd name="connsiteY9" fmla="*/ 22225 h 587375"/>
                <a:gd name="connsiteX10" fmla="*/ 822325 w 1273175"/>
                <a:gd name="connsiteY10" fmla="*/ 31750 h 587375"/>
                <a:gd name="connsiteX11" fmla="*/ 844550 w 1273175"/>
                <a:gd name="connsiteY11" fmla="*/ 41275 h 587375"/>
                <a:gd name="connsiteX12" fmla="*/ 863600 w 1273175"/>
                <a:gd name="connsiteY12" fmla="*/ 53975 h 587375"/>
                <a:gd name="connsiteX13" fmla="*/ 876300 w 1273175"/>
                <a:gd name="connsiteY13" fmla="*/ 50800 h 587375"/>
                <a:gd name="connsiteX14" fmla="*/ 885825 w 1273175"/>
                <a:gd name="connsiteY14" fmla="*/ 34925 h 587375"/>
                <a:gd name="connsiteX15" fmla="*/ 895350 w 1273175"/>
                <a:gd name="connsiteY15" fmla="*/ 41275 h 587375"/>
                <a:gd name="connsiteX16" fmla="*/ 908050 w 1273175"/>
                <a:gd name="connsiteY16" fmla="*/ 34925 h 587375"/>
                <a:gd name="connsiteX17" fmla="*/ 911225 w 1273175"/>
                <a:gd name="connsiteY17" fmla="*/ 41275 h 587375"/>
                <a:gd name="connsiteX18" fmla="*/ 917575 w 1273175"/>
                <a:gd name="connsiteY18" fmla="*/ 34925 h 587375"/>
                <a:gd name="connsiteX19" fmla="*/ 936625 w 1273175"/>
                <a:gd name="connsiteY19" fmla="*/ 34925 h 587375"/>
                <a:gd name="connsiteX20" fmla="*/ 974725 w 1273175"/>
                <a:gd name="connsiteY20" fmla="*/ 34925 h 587375"/>
                <a:gd name="connsiteX21" fmla="*/ 974725 w 1273175"/>
                <a:gd name="connsiteY21" fmla="*/ 41275 h 587375"/>
                <a:gd name="connsiteX22" fmla="*/ 984250 w 1273175"/>
                <a:gd name="connsiteY22" fmla="*/ 44450 h 587375"/>
                <a:gd name="connsiteX23" fmla="*/ 1003300 w 1273175"/>
                <a:gd name="connsiteY23" fmla="*/ 50800 h 587375"/>
                <a:gd name="connsiteX24" fmla="*/ 1012825 w 1273175"/>
                <a:gd name="connsiteY24" fmla="*/ 60325 h 587375"/>
                <a:gd name="connsiteX25" fmla="*/ 1019175 w 1273175"/>
                <a:gd name="connsiteY25" fmla="*/ 57150 h 587375"/>
                <a:gd name="connsiteX26" fmla="*/ 1035050 w 1273175"/>
                <a:gd name="connsiteY26" fmla="*/ 60325 h 587375"/>
                <a:gd name="connsiteX27" fmla="*/ 1038225 w 1273175"/>
                <a:gd name="connsiteY27" fmla="*/ 66675 h 587375"/>
                <a:gd name="connsiteX28" fmla="*/ 1050925 w 1273175"/>
                <a:gd name="connsiteY28" fmla="*/ 69850 h 587375"/>
                <a:gd name="connsiteX29" fmla="*/ 1047750 w 1273175"/>
                <a:gd name="connsiteY29" fmla="*/ 79375 h 587375"/>
                <a:gd name="connsiteX30" fmla="*/ 1060450 w 1273175"/>
                <a:gd name="connsiteY30" fmla="*/ 92075 h 587375"/>
                <a:gd name="connsiteX31" fmla="*/ 1063625 w 1273175"/>
                <a:gd name="connsiteY31" fmla="*/ 98425 h 587375"/>
                <a:gd name="connsiteX32" fmla="*/ 1073150 w 1273175"/>
                <a:gd name="connsiteY32" fmla="*/ 95250 h 587375"/>
                <a:gd name="connsiteX33" fmla="*/ 1079500 w 1273175"/>
                <a:gd name="connsiteY33" fmla="*/ 101600 h 587375"/>
                <a:gd name="connsiteX34" fmla="*/ 1085850 w 1273175"/>
                <a:gd name="connsiteY34" fmla="*/ 101600 h 587375"/>
                <a:gd name="connsiteX35" fmla="*/ 1095375 w 1273175"/>
                <a:gd name="connsiteY35" fmla="*/ 101600 h 587375"/>
                <a:gd name="connsiteX36" fmla="*/ 1092200 w 1273175"/>
                <a:gd name="connsiteY36" fmla="*/ 127000 h 587375"/>
                <a:gd name="connsiteX37" fmla="*/ 1104900 w 1273175"/>
                <a:gd name="connsiteY37" fmla="*/ 139700 h 587375"/>
                <a:gd name="connsiteX38" fmla="*/ 1101725 w 1273175"/>
                <a:gd name="connsiteY38" fmla="*/ 152400 h 587375"/>
                <a:gd name="connsiteX39" fmla="*/ 1114425 w 1273175"/>
                <a:gd name="connsiteY39" fmla="*/ 168275 h 587375"/>
                <a:gd name="connsiteX40" fmla="*/ 1114425 w 1273175"/>
                <a:gd name="connsiteY40" fmla="*/ 180975 h 587375"/>
                <a:gd name="connsiteX41" fmla="*/ 1120775 w 1273175"/>
                <a:gd name="connsiteY41" fmla="*/ 184150 h 587375"/>
                <a:gd name="connsiteX42" fmla="*/ 1120775 w 1273175"/>
                <a:gd name="connsiteY42" fmla="*/ 193675 h 587375"/>
                <a:gd name="connsiteX43" fmla="*/ 1127125 w 1273175"/>
                <a:gd name="connsiteY43" fmla="*/ 190500 h 587375"/>
                <a:gd name="connsiteX44" fmla="*/ 1136650 w 1273175"/>
                <a:gd name="connsiteY44" fmla="*/ 196850 h 587375"/>
                <a:gd name="connsiteX45" fmla="*/ 1136650 w 1273175"/>
                <a:gd name="connsiteY45" fmla="*/ 215900 h 587375"/>
                <a:gd name="connsiteX46" fmla="*/ 1146175 w 1273175"/>
                <a:gd name="connsiteY46" fmla="*/ 228600 h 587375"/>
                <a:gd name="connsiteX47" fmla="*/ 1139825 w 1273175"/>
                <a:gd name="connsiteY47" fmla="*/ 241300 h 587375"/>
                <a:gd name="connsiteX48" fmla="*/ 1146175 w 1273175"/>
                <a:gd name="connsiteY48" fmla="*/ 247650 h 587375"/>
                <a:gd name="connsiteX49" fmla="*/ 1139825 w 1273175"/>
                <a:gd name="connsiteY49" fmla="*/ 250825 h 587375"/>
                <a:gd name="connsiteX50" fmla="*/ 1146175 w 1273175"/>
                <a:gd name="connsiteY50" fmla="*/ 279400 h 587375"/>
                <a:gd name="connsiteX51" fmla="*/ 1152525 w 1273175"/>
                <a:gd name="connsiteY51" fmla="*/ 282575 h 587375"/>
                <a:gd name="connsiteX52" fmla="*/ 1158875 w 1273175"/>
                <a:gd name="connsiteY52" fmla="*/ 276225 h 587375"/>
                <a:gd name="connsiteX53" fmla="*/ 1158875 w 1273175"/>
                <a:gd name="connsiteY53" fmla="*/ 285750 h 587375"/>
                <a:gd name="connsiteX54" fmla="*/ 1158875 w 1273175"/>
                <a:gd name="connsiteY54" fmla="*/ 288925 h 587375"/>
                <a:gd name="connsiteX55" fmla="*/ 1171575 w 1273175"/>
                <a:gd name="connsiteY55" fmla="*/ 295275 h 587375"/>
                <a:gd name="connsiteX56" fmla="*/ 1168400 w 1273175"/>
                <a:gd name="connsiteY56" fmla="*/ 304800 h 587375"/>
                <a:gd name="connsiteX57" fmla="*/ 1165225 w 1273175"/>
                <a:gd name="connsiteY57" fmla="*/ 317500 h 587375"/>
                <a:gd name="connsiteX58" fmla="*/ 1177925 w 1273175"/>
                <a:gd name="connsiteY58" fmla="*/ 323850 h 587375"/>
                <a:gd name="connsiteX59" fmla="*/ 1174750 w 1273175"/>
                <a:gd name="connsiteY59" fmla="*/ 327025 h 587375"/>
                <a:gd name="connsiteX60" fmla="*/ 1171575 w 1273175"/>
                <a:gd name="connsiteY60" fmla="*/ 323850 h 587375"/>
                <a:gd name="connsiteX61" fmla="*/ 1171575 w 1273175"/>
                <a:gd name="connsiteY61" fmla="*/ 342900 h 587375"/>
                <a:gd name="connsiteX62" fmla="*/ 1184275 w 1273175"/>
                <a:gd name="connsiteY62" fmla="*/ 346075 h 587375"/>
                <a:gd name="connsiteX63" fmla="*/ 1177925 w 1273175"/>
                <a:gd name="connsiteY63" fmla="*/ 349250 h 587375"/>
                <a:gd name="connsiteX64" fmla="*/ 1177925 w 1273175"/>
                <a:gd name="connsiteY64" fmla="*/ 368300 h 587375"/>
                <a:gd name="connsiteX65" fmla="*/ 1190625 w 1273175"/>
                <a:gd name="connsiteY65" fmla="*/ 400050 h 587375"/>
                <a:gd name="connsiteX66" fmla="*/ 1187450 w 1273175"/>
                <a:gd name="connsiteY66" fmla="*/ 406400 h 587375"/>
                <a:gd name="connsiteX67" fmla="*/ 1190625 w 1273175"/>
                <a:gd name="connsiteY67" fmla="*/ 422275 h 587375"/>
                <a:gd name="connsiteX68" fmla="*/ 1181100 w 1273175"/>
                <a:gd name="connsiteY68" fmla="*/ 431800 h 587375"/>
                <a:gd name="connsiteX69" fmla="*/ 1200150 w 1273175"/>
                <a:gd name="connsiteY69" fmla="*/ 447675 h 587375"/>
                <a:gd name="connsiteX70" fmla="*/ 1200150 w 1273175"/>
                <a:gd name="connsiteY70" fmla="*/ 460375 h 587375"/>
                <a:gd name="connsiteX71" fmla="*/ 1200150 w 1273175"/>
                <a:gd name="connsiteY71" fmla="*/ 466725 h 587375"/>
                <a:gd name="connsiteX72" fmla="*/ 1209675 w 1273175"/>
                <a:gd name="connsiteY72" fmla="*/ 469900 h 587375"/>
                <a:gd name="connsiteX73" fmla="*/ 1212850 w 1273175"/>
                <a:gd name="connsiteY73" fmla="*/ 463550 h 587375"/>
                <a:gd name="connsiteX74" fmla="*/ 1219200 w 1273175"/>
                <a:gd name="connsiteY74" fmla="*/ 466725 h 587375"/>
                <a:gd name="connsiteX75" fmla="*/ 1212850 w 1273175"/>
                <a:gd name="connsiteY75" fmla="*/ 479425 h 587375"/>
                <a:gd name="connsiteX76" fmla="*/ 1222375 w 1273175"/>
                <a:gd name="connsiteY76" fmla="*/ 504825 h 587375"/>
                <a:gd name="connsiteX77" fmla="*/ 1219200 w 1273175"/>
                <a:gd name="connsiteY77" fmla="*/ 511175 h 587375"/>
                <a:gd name="connsiteX78" fmla="*/ 1231900 w 1273175"/>
                <a:gd name="connsiteY78" fmla="*/ 511175 h 587375"/>
                <a:gd name="connsiteX79" fmla="*/ 1235075 w 1273175"/>
                <a:gd name="connsiteY79" fmla="*/ 520700 h 587375"/>
                <a:gd name="connsiteX80" fmla="*/ 1244600 w 1273175"/>
                <a:gd name="connsiteY80" fmla="*/ 523875 h 587375"/>
                <a:gd name="connsiteX81" fmla="*/ 1244600 w 1273175"/>
                <a:gd name="connsiteY81" fmla="*/ 533400 h 587375"/>
                <a:gd name="connsiteX82" fmla="*/ 1257300 w 1273175"/>
                <a:gd name="connsiteY82" fmla="*/ 546100 h 587375"/>
                <a:gd name="connsiteX83" fmla="*/ 1257300 w 1273175"/>
                <a:gd name="connsiteY83" fmla="*/ 561975 h 587375"/>
                <a:gd name="connsiteX84" fmla="*/ 1273175 w 1273175"/>
                <a:gd name="connsiteY84" fmla="*/ 565150 h 587375"/>
                <a:gd name="connsiteX85" fmla="*/ 1270000 w 1273175"/>
                <a:gd name="connsiteY85" fmla="*/ 568325 h 587375"/>
                <a:gd name="connsiteX86" fmla="*/ 1203325 w 1273175"/>
                <a:gd name="connsiteY86" fmla="*/ 571500 h 587375"/>
                <a:gd name="connsiteX87" fmla="*/ 1171575 w 1273175"/>
                <a:gd name="connsiteY87" fmla="*/ 571500 h 587375"/>
                <a:gd name="connsiteX88" fmla="*/ 1136650 w 1273175"/>
                <a:gd name="connsiteY88" fmla="*/ 574675 h 587375"/>
                <a:gd name="connsiteX89" fmla="*/ 1104900 w 1273175"/>
                <a:gd name="connsiteY89" fmla="*/ 574675 h 587375"/>
                <a:gd name="connsiteX90" fmla="*/ 1054100 w 1273175"/>
                <a:gd name="connsiteY90" fmla="*/ 577850 h 587375"/>
                <a:gd name="connsiteX91" fmla="*/ 1038225 w 1273175"/>
                <a:gd name="connsiteY91" fmla="*/ 577850 h 587375"/>
                <a:gd name="connsiteX92" fmla="*/ 1025525 w 1273175"/>
                <a:gd name="connsiteY92" fmla="*/ 577850 h 587375"/>
                <a:gd name="connsiteX93" fmla="*/ 971550 w 1273175"/>
                <a:gd name="connsiteY93" fmla="*/ 581025 h 587375"/>
                <a:gd name="connsiteX94" fmla="*/ 904875 w 1273175"/>
                <a:gd name="connsiteY94" fmla="*/ 584200 h 587375"/>
                <a:gd name="connsiteX95" fmla="*/ 889000 w 1273175"/>
                <a:gd name="connsiteY95" fmla="*/ 584200 h 587375"/>
                <a:gd name="connsiteX96" fmla="*/ 838200 w 1273175"/>
                <a:gd name="connsiteY96" fmla="*/ 584200 h 587375"/>
                <a:gd name="connsiteX97" fmla="*/ 771525 w 1273175"/>
                <a:gd name="connsiteY97" fmla="*/ 584200 h 587375"/>
                <a:gd name="connsiteX98" fmla="*/ 720725 w 1273175"/>
                <a:gd name="connsiteY98" fmla="*/ 587375 h 587375"/>
                <a:gd name="connsiteX99" fmla="*/ 704850 w 1273175"/>
                <a:gd name="connsiteY99" fmla="*/ 587375 h 587375"/>
                <a:gd name="connsiteX100" fmla="*/ 638175 w 1273175"/>
                <a:gd name="connsiteY100" fmla="*/ 587375 h 587375"/>
                <a:gd name="connsiteX101" fmla="*/ 555625 w 1273175"/>
                <a:gd name="connsiteY101" fmla="*/ 587375 h 587375"/>
                <a:gd name="connsiteX102" fmla="*/ 473075 w 1273175"/>
                <a:gd name="connsiteY102" fmla="*/ 587375 h 587375"/>
                <a:gd name="connsiteX103" fmla="*/ 390525 w 1273175"/>
                <a:gd name="connsiteY103" fmla="*/ 584200 h 587375"/>
                <a:gd name="connsiteX104" fmla="*/ 377825 w 1273175"/>
                <a:gd name="connsiteY104" fmla="*/ 584200 h 587375"/>
                <a:gd name="connsiteX105" fmla="*/ 285750 w 1273175"/>
                <a:gd name="connsiteY105" fmla="*/ 584200 h 587375"/>
                <a:gd name="connsiteX106" fmla="*/ 285750 w 1273175"/>
                <a:gd name="connsiteY106" fmla="*/ 517525 h 587375"/>
                <a:gd name="connsiteX107" fmla="*/ 285750 w 1273175"/>
                <a:gd name="connsiteY107" fmla="*/ 498475 h 587375"/>
                <a:gd name="connsiteX108" fmla="*/ 288925 w 1273175"/>
                <a:gd name="connsiteY108" fmla="*/ 450850 h 587375"/>
                <a:gd name="connsiteX109" fmla="*/ 288925 w 1273175"/>
                <a:gd name="connsiteY109" fmla="*/ 441325 h 587375"/>
                <a:gd name="connsiteX110" fmla="*/ 288925 w 1273175"/>
                <a:gd name="connsiteY110" fmla="*/ 390525 h 587375"/>
                <a:gd name="connsiteX111" fmla="*/ 206375 w 1273175"/>
                <a:gd name="connsiteY111" fmla="*/ 387350 h 587375"/>
                <a:gd name="connsiteX112" fmla="*/ 200025 w 1273175"/>
                <a:gd name="connsiteY112" fmla="*/ 387350 h 587375"/>
                <a:gd name="connsiteX113" fmla="*/ 95250 w 1273175"/>
                <a:gd name="connsiteY113" fmla="*/ 384175 h 587375"/>
                <a:gd name="connsiteX114" fmla="*/ 66675 w 1273175"/>
                <a:gd name="connsiteY114" fmla="*/ 384175 h 587375"/>
                <a:gd name="connsiteX115" fmla="*/ 0 w 1273175"/>
                <a:gd name="connsiteY115" fmla="*/ 381000 h 587375"/>
                <a:gd name="connsiteX116" fmla="*/ 3175 w 1273175"/>
                <a:gd name="connsiteY116" fmla="*/ 304800 h 587375"/>
                <a:gd name="connsiteX117" fmla="*/ 6350 w 1273175"/>
                <a:gd name="connsiteY117" fmla="*/ 273050 h 587375"/>
                <a:gd name="connsiteX118" fmla="*/ 6350 w 1273175"/>
                <a:gd name="connsiteY118" fmla="*/ 247650 h 587375"/>
                <a:gd name="connsiteX119" fmla="*/ 6350 w 1273175"/>
                <a:gd name="connsiteY119" fmla="*/ 190500 h 587375"/>
                <a:gd name="connsiteX120" fmla="*/ 12700 w 1273175"/>
                <a:gd name="connsiteY120" fmla="*/ 73025 h 587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1273175" h="587375">
                  <a:moveTo>
                    <a:pt x="19050" y="0"/>
                  </a:moveTo>
                  <a:lnTo>
                    <a:pt x="95250" y="0"/>
                  </a:lnTo>
                  <a:lnTo>
                    <a:pt x="165100" y="6350"/>
                  </a:lnTo>
                  <a:lnTo>
                    <a:pt x="193675" y="6350"/>
                  </a:lnTo>
                  <a:lnTo>
                    <a:pt x="292100" y="9525"/>
                  </a:lnTo>
                  <a:lnTo>
                    <a:pt x="412750" y="12700"/>
                  </a:lnTo>
                  <a:lnTo>
                    <a:pt x="555625" y="12700"/>
                  </a:lnTo>
                  <a:lnTo>
                    <a:pt x="688975" y="12700"/>
                  </a:lnTo>
                  <a:lnTo>
                    <a:pt x="793750" y="12700"/>
                  </a:lnTo>
                  <a:lnTo>
                    <a:pt x="800100" y="22225"/>
                  </a:lnTo>
                  <a:lnTo>
                    <a:pt x="822325" y="31750"/>
                  </a:lnTo>
                  <a:lnTo>
                    <a:pt x="844550" y="41275"/>
                  </a:lnTo>
                  <a:lnTo>
                    <a:pt x="863600" y="53975"/>
                  </a:lnTo>
                  <a:lnTo>
                    <a:pt x="876300" y="50800"/>
                  </a:lnTo>
                  <a:lnTo>
                    <a:pt x="885825" y="34925"/>
                  </a:lnTo>
                  <a:lnTo>
                    <a:pt x="895350" y="41275"/>
                  </a:lnTo>
                  <a:lnTo>
                    <a:pt x="908050" y="34925"/>
                  </a:lnTo>
                  <a:lnTo>
                    <a:pt x="911225" y="41275"/>
                  </a:lnTo>
                  <a:lnTo>
                    <a:pt x="917575" y="34925"/>
                  </a:lnTo>
                  <a:lnTo>
                    <a:pt x="936625" y="34925"/>
                  </a:lnTo>
                  <a:lnTo>
                    <a:pt x="974725" y="34925"/>
                  </a:lnTo>
                  <a:lnTo>
                    <a:pt x="974725" y="41275"/>
                  </a:lnTo>
                  <a:lnTo>
                    <a:pt x="984250" y="44450"/>
                  </a:lnTo>
                  <a:lnTo>
                    <a:pt x="1003300" y="50800"/>
                  </a:lnTo>
                  <a:lnTo>
                    <a:pt x="1012825" y="60325"/>
                  </a:lnTo>
                  <a:lnTo>
                    <a:pt x="1019175" y="57150"/>
                  </a:lnTo>
                  <a:lnTo>
                    <a:pt x="1035050" y="60325"/>
                  </a:lnTo>
                  <a:lnTo>
                    <a:pt x="1038225" y="66675"/>
                  </a:lnTo>
                  <a:lnTo>
                    <a:pt x="1050925" y="69850"/>
                  </a:lnTo>
                  <a:lnTo>
                    <a:pt x="1047750" y="79375"/>
                  </a:lnTo>
                  <a:lnTo>
                    <a:pt x="1060450" y="92075"/>
                  </a:lnTo>
                  <a:lnTo>
                    <a:pt x="1063625" y="98425"/>
                  </a:lnTo>
                  <a:lnTo>
                    <a:pt x="1073150" y="95250"/>
                  </a:lnTo>
                  <a:lnTo>
                    <a:pt x="1079500" y="101600"/>
                  </a:lnTo>
                  <a:lnTo>
                    <a:pt x="1085850" y="101600"/>
                  </a:lnTo>
                  <a:lnTo>
                    <a:pt x="1095375" y="101600"/>
                  </a:lnTo>
                  <a:lnTo>
                    <a:pt x="1092200" y="127000"/>
                  </a:lnTo>
                  <a:lnTo>
                    <a:pt x="1104900" y="139700"/>
                  </a:lnTo>
                  <a:lnTo>
                    <a:pt x="1101725" y="152400"/>
                  </a:lnTo>
                  <a:lnTo>
                    <a:pt x="1114425" y="168275"/>
                  </a:lnTo>
                  <a:lnTo>
                    <a:pt x="1114425" y="180975"/>
                  </a:lnTo>
                  <a:lnTo>
                    <a:pt x="1120775" y="184150"/>
                  </a:lnTo>
                  <a:lnTo>
                    <a:pt x="1120775" y="193675"/>
                  </a:lnTo>
                  <a:lnTo>
                    <a:pt x="1127125" y="190500"/>
                  </a:lnTo>
                  <a:lnTo>
                    <a:pt x="1136650" y="196850"/>
                  </a:lnTo>
                  <a:lnTo>
                    <a:pt x="1136650" y="215900"/>
                  </a:lnTo>
                  <a:lnTo>
                    <a:pt x="1146175" y="228600"/>
                  </a:lnTo>
                  <a:lnTo>
                    <a:pt x="1139825" y="241300"/>
                  </a:lnTo>
                  <a:lnTo>
                    <a:pt x="1146175" y="247650"/>
                  </a:lnTo>
                  <a:lnTo>
                    <a:pt x="1139825" y="250825"/>
                  </a:lnTo>
                  <a:lnTo>
                    <a:pt x="1146175" y="279400"/>
                  </a:lnTo>
                  <a:lnTo>
                    <a:pt x="1152525" y="282575"/>
                  </a:lnTo>
                  <a:lnTo>
                    <a:pt x="1158875" y="276225"/>
                  </a:lnTo>
                  <a:lnTo>
                    <a:pt x="1158875" y="285750"/>
                  </a:lnTo>
                  <a:lnTo>
                    <a:pt x="1158875" y="288925"/>
                  </a:lnTo>
                  <a:lnTo>
                    <a:pt x="1171575" y="295275"/>
                  </a:lnTo>
                  <a:lnTo>
                    <a:pt x="1168400" y="304800"/>
                  </a:lnTo>
                  <a:lnTo>
                    <a:pt x="1165225" y="317500"/>
                  </a:lnTo>
                  <a:lnTo>
                    <a:pt x="1177925" y="323850"/>
                  </a:lnTo>
                  <a:lnTo>
                    <a:pt x="1174750" y="327025"/>
                  </a:lnTo>
                  <a:lnTo>
                    <a:pt x="1171575" y="323850"/>
                  </a:lnTo>
                  <a:lnTo>
                    <a:pt x="1171575" y="342900"/>
                  </a:lnTo>
                  <a:lnTo>
                    <a:pt x="1184275" y="346075"/>
                  </a:lnTo>
                  <a:lnTo>
                    <a:pt x="1177925" y="349250"/>
                  </a:lnTo>
                  <a:lnTo>
                    <a:pt x="1177925" y="368300"/>
                  </a:lnTo>
                  <a:lnTo>
                    <a:pt x="1190625" y="400050"/>
                  </a:lnTo>
                  <a:lnTo>
                    <a:pt x="1187450" y="406400"/>
                  </a:lnTo>
                  <a:lnTo>
                    <a:pt x="1190625" y="422275"/>
                  </a:lnTo>
                  <a:lnTo>
                    <a:pt x="1181100" y="431800"/>
                  </a:lnTo>
                  <a:lnTo>
                    <a:pt x="1200150" y="447675"/>
                  </a:lnTo>
                  <a:lnTo>
                    <a:pt x="1200150" y="460375"/>
                  </a:lnTo>
                  <a:lnTo>
                    <a:pt x="1200150" y="466725"/>
                  </a:lnTo>
                  <a:lnTo>
                    <a:pt x="1209675" y="469900"/>
                  </a:lnTo>
                  <a:lnTo>
                    <a:pt x="1212850" y="463550"/>
                  </a:lnTo>
                  <a:lnTo>
                    <a:pt x="1219200" y="466725"/>
                  </a:lnTo>
                  <a:lnTo>
                    <a:pt x="1212850" y="479425"/>
                  </a:lnTo>
                  <a:lnTo>
                    <a:pt x="1222375" y="504825"/>
                  </a:lnTo>
                  <a:lnTo>
                    <a:pt x="1219200" y="511175"/>
                  </a:lnTo>
                  <a:lnTo>
                    <a:pt x="1231900" y="511175"/>
                  </a:lnTo>
                  <a:lnTo>
                    <a:pt x="1235075" y="520700"/>
                  </a:lnTo>
                  <a:lnTo>
                    <a:pt x="1244600" y="523875"/>
                  </a:lnTo>
                  <a:lnTo>
                    <a:pt x="1244600" y="533400"/>
                  </a:lnTo>
                  <a:lnTo>
                    <a:pt x="1257300" y="546100"/>
                  </a:lnTo>
                  <a:lnTo>
                    <a:pt x="1257300" y="561975"/>
                  </a:lnTo>
                  <a:lnTo>
                    <a:pt x="1273175" y="565150"/>
                  </a:lnTo>
                  <a:lnTo>
                    <a:pt x="1270000" y="568325"/>
                  </a:lnTo>
                  <a:lnTo>
                    <a:pt x="1203325" y="571500"/>
                  </a:lnTo>
                  <a:lnTo>
                    <a:pt x="1171575" y="571500"/>
                  </a:lnTo>
                  <a:lnTo>
                    <a:pt x="1136650" y="574675"/>
                  </a:lnTo>
                  <a:lnTo>
                    <a:pt x="1104900" y="574675"/>
                  </a:lnTo>
                  <a:lnTo>
                    <a:pt x="1054100" y="577850"/>
                  </a:lnTo>
                  <a:lnTo>
                    <a:pt x="1038225" y="577850"/>
                  </a:lnTo>
                  <a:lnTo>
                    <a:pt x="1025525" y="577850"/>
                  </a:lnTo>
                  <a:lnTo>
                    <a:pt x="971550" y="581025"/>
                  </a:lnTo>
                  <a:lnTo>
                    <a:pt x="904875" y="584200"/>
                  </a:lnTo>
                  <a:lnTo>
                    <a:pt x="889000" y="584200"/>
                  </a:lnTo>
                  <a:lnTo>
                    <a:pt x="838200" y="584200"/>
                  </a:lnTo>
                  <a:lnTo>
                    <a:pt x="771525" y="584200"/>
                  </a:lnTo>
                  <a:lnTo>
                    <a:pt x="720725" y="587375"/>
                  </a:lnTo>
                  <a:lnTo>
                    <a:pt x="704850" y="587375"/>
                  </a:lnTo>
                  <a:lnTo>
                    <a:pt x="638175" y="587375"/>
                  </a:lnTo>
                  <a:lnTo>
                    <a:pt x="555625" y="587375"/>
                  </a:lnTo>
                  <a:lnTo>
                    <a:pt x="473075" y="587375"/>
                  </a:lnTo>
                  <a:lnTo>
                    <a:pt x="390525" y="584200"/>
                  </a:lnTo>
                  <a:lnTo>
                    <a:pt x="377825" y="584200"/>
                  </a:lnTo>
                  <a:lnTo>
                    <a:pt x="285750" y="584200"/>
                  </a:lnTo>
                  <a:lnTo>
                    <a:pt x="285750" y="517525"/>
                  </a:lnTo>
                  <a:lnTo>
                    <a:pt x="285750" y="498475"/>
                  </a:lnTo>
                  <a:lnTo>
                    <a:pt x="288925" y="450850"/>
                  </a:lnTo>
                  <a:lnTo>
                    <a:pt x="288925" y="441325"/>
                  </a:lnTo>
                  <a:lnTo>
                    <a:pt x="288925" y="390525"/>
                  </a:lnTo>
                  <a:lnTo>
                    <a:pt x="206375" y="387350"/>
                  </a:lnTo>
                  <a:lnTo>
                    <a:pt x="200025" y="387350"/>
                  </a:lnTo>
                  <a:lnTo>
                    <a:pt x="95250" y="384175"/>
                  </a:lnTo>
                  <a:lnTo>
                    <a:pt x="66675" y="384175"/>
                  </a:lnTo>
                  <a:lnTo>
                    <a:pt x="0" y="381000"/>
                  </a:lnTo>
                  <a:lnTo>
                    <a:pt x="3175" y="304800"/>
                  </a:lnTo>
                  <a:lnTo>
                    <a:pt x="6350" y="273050"/>
                  </a:lnTo>
                  <a:lnTo>
                    <a:pt x="6350" y="247650"/>
                  </a:lnTo>
                  <a:lnTo>
                    <a:pt x="6350" y="190500"/>
                  </a:lnTo>
                  <a:lnTo>
                    <a:pt x="12700" y="73025"/>
                  </a:lnTo>
                  <a:close/>
                </a:path>
              </a:pathLst>
            </a:custGeom>
            <a:grp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en-US"/>
            </a:p>
          </p:txBody>
        </p:sp>
        <p:sp>
          <p:nvSpPr>
            <p:cNvPr id="1867" name="Freeform 761">
              <a:extLst>
                <a:ext uri="{FF2B5EF4-FFF2-40B4-BE49-F238E27FC236}">
                  <a16:creationId xmlns:a16="http://schemas.microsoft.com/office/drawing/2014/main" xmlns="" id="{00000000-0008-0000-0000-0000FA020000}"/>
                </a:ext>
              </a:extLst>
            </p:cNvPr>
            <p:cNvSpPr/>
            <p:nvPr/>
          </p:nvSpPr>
          <p:spPr>
            <a:xfrm>
              <a:off x="5886360" y="1646148"/>
              <a:ext cx="928538" cy="602411"/>
            </a:xfrm>
            <a:custGeom>
              <a:avLst/>
              <a:gdLst>
                <a:gd name="connsiteX0" fmla="*/ 746125 w 927100"/>
                <a:gd name="connsiteY0" fmla="*/ 0 h 609600"/>
                <a:gd name="connsiteX1" fmla="*/ 746125 w 927100"/>
                <a:gd name="connsiteY1" fmla="*/ 15875 h 609600"/>
                <a:gd name="connsiteX2" fmla="*/ 749300 w 927100"/>
                <a:gd name="connsiteY2" fmla="*/ 28575 h 609600"/>
                <a:gd name="connsiteX3" fmla="*/ 765175 w 927100"/>
                <a:gd name="connsiteY3" fmla="*/ 34925 h 609600"/>
                <a:gd name="connsiteX4" fmla="*/ 771525 w 927100"/>
                <a:gd name="connsiteY4" fmla="*/ 44450 h 609600"/>
                <a:gd name="connsiteX5" fmla="*/ 758825 w 927100"/>
                <a:gd name="connsiteY5" fmla="*/ 69850 h 609600"/>
                <a:gd name="connsiteX6" fmla="*/ 758825 w 927100"/>
                <a:gd name="connsiteY6" fmla="*/ 79375 h 609600"/>
                <a:gd name="connsiteX7" fmla="*/ 762000 w 927100"/>
                <a:gd name="connsiteY7" fmla="*/ 95250 h 609600"/>
                <a:gd name="connsiteX8" fmla="*/ 781050 w 927100"/>
                <a:gd name="connsiteY8" fmla="*/ 139700 h 609600"/>
                <a:gd name="connsiteX9" fmla="*/ 806450 w 927100"/>
                <a:gd name="connsiteY9" fmla="*/ 152400 h 609600"/>
                <a:gd name="connsiteX10" fmla="*/ 831850 w 927100"/>
                <a:gd name="connsiteY10" fmla="*/ 158750 h 609600"/>
                <a:gd name="connsiteX11" fmla="*/ 844550 w 927100"/>
                <a:gd name="connsiteY11" fmla="*/ 180975 h 609600"/>
                <a:gd name="connsiteX12" fmla="*/ 844550 w 927100"/>
                <a:gd name="connsiteY12" fmla="*/ 187325 h 609600"/>
                <a:gd name="connsiteX13" fmla="*/ 869950 w 927100"/>
                <a:gd name="connsiteY13" fmla="*/ 203200 h 609600"/>
                <a:gd name="connsiteX14" fmla="*/ 879475 w 927100"/>
                <a:gd name="connsiteY14" fmla="*/ 209550 h 609600"/>
                <a:gd name="connsiteX15" fmla="*/ 882650 w 927100"/>
                <a:gd name="connsiteY15" fmla="*/ 225425 h 609600"/>
                <a:gd name="connsiteX16" fmla="*/ 895350 w 927100"/>
                <a:gd name="connsiteY16" fmla="*/ 234950 h 609600"/>
                <a:gd name="connsiteX17" fmla="*/ 920750 w 927100"/>
                <a:gd name="connsiteY17" fmla="*/ 247650 h 609600"/>
                <a:gd name="connsiteX18" fmla="*/ 923925 w 927100"/>
                <a:gd name="connsiteY18" fmla="*/ 263525 h 609600"/>
                <a:gd name="connsiteX19" fmla="*/ 927100 w 927100"/>
                <a:gd name="connsiteY19" fmla="*/ 282575 h 609600"/>
                <a:gd name="connsiteX20" fmla="*/ 923925 w 927100"/>
                <a:gd name="connsiteY20" fmla="*/ 307975 h 609600"/>
                <a:gd name="connsiteX21" fmla="*/ 917575 w 927100"/>
                <a:gd name="connsiteY21" fmla="*/ 311150 h 609600"/>
                <a:gd name="connsiteX22" fmla="*/ 908050 w 927100"/>
                <a:gd name="connsiteY22" fmla="*/ 323850 h 609600"/>
                <a:gd name="connsiteX23" fmla="*/ 904875 w 927100"/>
                <a:gd name="connsiteY23" fmla="*/ 352425 h 609600"/>
                <a:gd name="connsiteX24" fmla="*/ 889000 w 927100"/>
                <a:gd name="connsiteY24" fmla="*/ 365125 h 609600"/>
                <a:gd name="connsiteX25" fmla="*/ 873125 w 927100"/>
                <a:gd name="connsiteY25" fmla="*/ 371475 h 609600"/>
                <a:gd name="connsiteX26" fmla="*/ 863600 w 927100"/>
                <a:gd name="connsiteY26" fmla="*/ 381000 h 609600"/>
                <a:gd name="connsiteX27" fmla="*/ 847725 w 927100"/>
                <a:gd name="connsiteY27" fmla="*/ 384175 h 609600"/>
                <a:gd name="connsiteX28" fmla="*/ 812800 w 927100"/>
                <a:gd name="connsiteY28" fmla="*/ 393700 h 609600"/>
                <a:gd name="connsiteX29" fmla="*/ 809625 w 927100"/>
                <a:gd name="connsiteY29" fmla="*/ 412750 h 609600"/>
                <a:gd name="connsiteX30" fmla="*/ 806450 w 927100"/>
                <a:gd name="connsiteY30" fmla="*/ 428625 h 609600"/>
                <a:gd name="connsiteX31" fmla="*/ 815975 w 927100"/>
                <a:gd name="connsiteY31" fmla="*/ 441325 h 609600"/>
                <a:gd name="connsiteX32" fmla="*/ 825500 w 927100"/>
                <a:gd name="connsiteY32" fmla="*/ 444500 h 609600"/>
                <a:gd name="connsiteX33" fmla="*/ 831850 w 927100"/>
                <a:gd name="connsiteY33" fmla="*/ 460375 h 609600"/>
                <a:gd name="connsiteX34" fmla="*/ 831850 w 927100"/>
                <a:gd name="connsiteY34" fmla="*/ 485775 h 609600"/>
                <a:gd name="connsiteX35" fmla="*/ 815975 w 927100"/>
                <a:gd name="connsiteY35" fmla="*/ 508000 h 609600"/>
                <a:gd name="connsiteX36" fmla="*/ 815975 w 927100"/>
                <a:gd name="connsiteY36" fmla="*/ 533400 h 609600"/>
                <a:gd name="connsiteX37" fmla="*/ 806450 w 927100"/>
                <a:gd name="connsiteY37" fmla="*/ 546100 h 609600"/>
                <a:gd name="connsiteX38" fmla="*/ 787400 w 927100"/>
                <a:gd name="connsiteY38" fmla="*/ 552450 h 609600"/>
                <a:gd name="connsiteX39" fmla="*/ 774700 w 927100"/>
                <a:gd name="connsiteY39" fmla="*/ 561975 h 609600"/>
                <a:gd name="connsiteX40" fmla="*/ 784225 w 927100"/>
                <a:gd name="connsiteY40" fmla="*/ 593725 h 609600"/>
                <a:gd name="connsiteX41" fmla="*/ 777875 w 927100"/>
                <a:gd name="connsiteY41" fmla="*/ 600075 h 609600"/>
                <a:gd name="connsiteX42" fmla="*/ 762000 w 927100"/>
                <a:gd name="connsiteY42" fmla="*/ 593725 h 609600"/>
                <a:gd name="connsiteX43" fmla="*/ 762000 w 927100"/>
                <a:gd name="connsiteY43" fmla="*/ 584200 h 609600"/>
                <a:gd name="connsiteX44" fmla="*/ 752475 w 927100"/>
                <a:gd name="connsiteY44" fmla="*/ 584200 h 609600"/>
                <a:gd name="connsiteX45" fmla="*/ 730250 w 927100"/>
                <a:gd name="connsiteY45" fmla="*/ 561975 h 609600"/>
                <a:gd name="connsiteX46" fmla="*/ 698500 w 927100"/>
                <a:gd name="connsiteY46" fmla="*/ 561975 h 609600"/>
                <a:gd name="connsiteX47" fmla="*/ 663575 w 927100"/>
                <a:gd name="connsiteY47" fmla="*/ 568325 h 609600"/>
                <a:gd name="connsiteX48" fmla="*/ 638175 w 927100"/>
                <a:gd name="connsiteY48" fmla="*/ 571500 h 609600"/>
                <a:gd name="connsiteX49" fmla="*/ 596900 w 927100"/>
                <a:gd name="connsiteY49" fmla="*/ 574675 h 609600"/>
                <a:gd name="connsiteX50" fmla="*/ 584200 w 927100"/>
                <a:gd name="connsiteY50" fmla="*/ 574675 h 609600"/>
                <a:gd name="connsiteX51" fmla="*/ 530225 w 927100"/>
                <a:gd name="connsiteY51" fmla="*/ 581025 h 609600"/>
                <a:gd name="connsiteX52" fmla="*/ 488950 w 927100"/>
                <a:gd name="connsiteY52" fmla="*/ 587375 h 609600"/>
                <a:gd name="connsiteX53" fmla="*/ 463550 w 927100"/>
                <a:gd name="connsiteY53" fmla="*/ 590550 h 609600"/>
                <a:gd name="connsiteX54" fmla="*/ 431800 w 927100"/>
                <a:gd name="connsiteY54" fmla="*/ 593725 h 609600"/>
                <a:gd name="connsiteX55" fmla="*/ 396875 w 927100"/>
                <a:gd name="connsiteY55" fmla="*/ 593725 h 609600"/>
                <a:gd name="connsiteX56" fmla="*/ 365125 w 927100"/>
                <a:gd name="connsiteY56" fmla="*/ 596900 h 609600"/>
                <a:gd name="connsiteX57" fmla="*/ 330200 w 927100"/>
                <a:gd name="connsiteY57" fmla="*/ 600075 h 609600"/>
                <a:gd name="connsiteX58" fmla="*/ 307975 w 927100"/>
                <a:gd name="connsiteY58" fmla="*/ 600075 h 609600"/>
                <a:gd name="connsiteX59" fmla="*/ 266700 w 927100"/>
                <a:gd name="connsiteY59" fmla="*/ 603250 h 609600"/>
                <a:gd name="connsiteX60" fmla="*/ 225425 w 927100"/>
                <a:gd name="connsiteY60" fmla="*/ 606425 h 609600"/>
                <a:gd name="connsiteX61" fmla="*/ 200025 w 927100"/>
                <a:gd name="connsiteY61" fmla="*/ 606425 h 609600"/>
                <a:gd name="connsiteX62" fmla="*/ 142875 w 927100"/>
                <a:gd name="connsiteY62" fmla="*/ 609600 h 609600"/>
                <a:gd name="connsiteX63" fmla="*/ 142875 w 927100"/>
                <a:gd name="connsiteY63" fmla="*/ 596900 h 609600"/>
                <a:gd name="connsiteX64" fmla="*/ 123825 w 927100"/>
                <a:gd name="connsiteY64" fmla="*/ 581025 h 609600"/>
                <a:gd name="connsiteX65" fmla="*/ 133350 w 927100"/>
                <a:gd name="connsiteY65" fmla="*/ 571500 h 609600"/>
                <a:gd name="connsiteX66" fmla="*/ 130175 w 927100"/>
                <a:gd name="connsiteY66" fmla="*/ 555625 h 609600"/>
                <a:gd name="connsiteX67" fmla="*/ 133350 w 927100"/>
                <a:gd name="connsiteY67" fmla="*/ 549275 h 609600"/>
                <a:gd name="connsiteX68" fmla="*/ 120650 w 927100"/>
                <a:gd name="connsiteY68" fmla="*/ 517525 h 609600"/>
                <a:gd name="connsiteX69" fmla="*/ 120650 w 927100"/>
                <a:gd name="connsiteY69" fmla="*/ 498475 h 609600"/>
                <a:gd name="connsiteX70" fmla="*/ 127000 w 927100"/>
                <a:gd name="connsiteY70" fmla="*/ 495300 h 609600"/>
                <a:gd name="connsiteX71" fmla="*/ 114300 w 927100"/>
                <a:gd name="connsiteY71" fmla="*/ 492125 h 609600"/>
                <a:gd name="connsiteX72" fmla="*/ 114300 w 927100"/>
                <a:gd name="connsiteY72" fmla="*/ 473075 h 609600"/>
                <a:gd name="connsiteX73" fmla="*/ 117475 w 927100"/>
                <a:gd name="connsiteY73" fmla="*/ 476250 h 609600"/>
                <a:gd name="connsiteX74" fmla="*/ 120650 w 927100"/>
                <a:gd name="connsiteY74" fmla="*/ 473075 h 609600"/>
                <a:gd name="connsiteX75" fmla="*/ 107950 w 927100"/>
                <a:gd name="connsiteY75" fmla="*/ 466725 h 609600"/>
                <a:gd name="connsiteX76" fmla="*/ 111125 w 927100"/>
                <a:gd name="connsiteY76" fmla="*/ 454025 h 609600"/>
                <a:gd name="connsiteX77" fmla="*/ 114300 w 927100"/>
                <a:gd name="connsiteY77" fmla="*/ 444500 h 609600"/>
                <a:gd name="connsiteX78" fmla="*/ 101600 w 927100"/>
                <a:gd name="connsiteY78" fmla="*/ 438150 h 609600"/>
                <a:gd name="connsiteX79" fmla="*/ 101600 w 927100"/>
                <a:gd name="connsiteY79" fmla="*/ 434975 h 609600"/>
                <a:gd name="connsiteX80" fmla="*/ 101600 w 927100"/>
                <a:gd name="connsiteY80" fmla="*/ 425450 h 609600"/>
                <a:gd name="connsiteX81" fmla="*/ 95250 w 927100"/>
                <a:gd name="connsiteY81" fmla="*/ 431800 h 609600"/>
                <a:gd name="connsiteX82" fmla="*/ 88900 w 927100"/>
                <a:gd name="connsiteY82" fmla="*/ 428625 h 609600"/>
                <a:gd name="connsiteX83" fmla="*/ 82550 w 927100"/>
                <a:gd name="connsiteY83" fmla="*/ 400050 h 609600"/>
                <a:gd name="connsiteX84" fmla="*/ 88900 w 927100"/>
                <a:gd name="connsiteY84" fmla="*/ 396875 h 609600"/>
                <a:gd name="connsiteX85" fmla="*/ 82550 w 927100"/>
                <a:gd name="connsiteY85" fmla="*/ 390525 h 609600"/>
                <a:gd name="connsiteX86" fmla="*/ 88900 w 927100"/>
                <a:gd name="connsiteY86" fmla="*/ 377825 h 609600"/>
                <a:gd name="connsiteX87" fmla="*/ 79375 w 927100"/>
                <a:gd name="connsiteY87" fmla="*/ 365125 h 609600"/>
                <a:gd name="connsiteX88" fmla="*/ 79375 w 927100"/>
                <a:gd name="connsiteY88" fmla="*/ 346075 h 609600"/>
                <a:gd name="connsiteX89" fmla="*/ 69850 w 927100"/>
                <a:gd name="connsiteY89" fmla="*/ 339725 h 609600"/>
                <a:gd name="connsiteX90" fmla="*/ 63500 w 927100"/>
                <a:gd name="connsiteY90" fmla="*/ 342900 h 609600"/>
                <a:gd name="connsiteX91" fmla="*/ 63500 w 927100"/>
                <a:gd name="connsiteY91" fmla="*/ 333375 h 609600"/>
                <a:gd name="connsiteX92" fmla="*/ 57150 w 927100"/>
                <a:gd name="connsiteY92" fmla="*/ 330200 h 609600"/>
                <a:gd name="connsiteX93" fmla="*/ 57150 w 927100"/>
                <a:gd name="connsiteY93" fmla="*/ 317500 h 609600"/>
                <a:gd name="connsiteX94" fmla="*/ 44450 w 927100"/>
                <a:gd name="connsiteY94" fmla="*/ 301625 h 609600"/>
                <a:gd name="connsiteX95" fmla="*/ 47625 w 927100"/>
                <a:gd name="connsiteY95" fmla="*/ 288925 h 609600"/>
                <a:gd name="connsiteX96" fmla="*/ 34925 w 927100"/>
                <a:gd name="connsiteY96" fmla="*/ 276225 h 609600"/>
                <a:gd name="connsiteX97" fmla="*/ 38100 w 927100"/>
                <a:gd name="connsiteY97" fmla="*/ 250825 h 609600"/>
                <a:gd name="connsiteX98" fmla="*/ 28575 w 927100"/>
                <a:gd name="connsiteY98" fmla="*/ 250825 h 609600"/>
                <a:gd name="connsiteX99" fmla="*/ 19050 w 927100"/>
                <a:gd name="connsiteY99" fmla="*/ 234950 h 609600"/>
                <a:gd name="connsiteX100" fmla="*/ 15875 w 927100"/>
                <a:gd name="connsiteY100" fmla="*/ 215900 h 609600"/>
                <a:gd name="connsiteX101" fmla="*/ 0 w 927100"/>
                <a:gd name="connsiteY101" fmla="*/ 203200 h 609600"/>
                <a:gd name="connsiteX102" fmla="*/ 12700 w 927100"/>
                <a:gd name="connsiteY102" fmla="*/ 180975 h 609600"/>
                <a:gd name="connsiteX103" fmla="*/ 12700 w 927100"/>
                <a:gd name="connsiteY103" fmla="*/ 168275 h 609600"/>
                <a:gd name="connsiteX104" fmla="*/ 19050 w 927100"/>
                <a:gd name="connsiteY104" fmla="*/ 149225 h 609600"/>
                <a:gd name="connsiteX105" fmla="*/ 15875 w 927100"/>
                <a:gd name="connsiteY105" fmla="*/ 142875 h 609600"/>
                <a:gd name="connsiteX106" fmla="*/ 22225 w 927100"/>
                <a:gd name="connsiteY106" fmla="*/ 133350 h 609600"/>
                <a:gd name="connsiteX107" fmla="*/ 19050 w 927100"/>
                <a:gd name="connsiteY107" fmla="*/ 107950 h 609600"/>
                <a:gd name="connsiteX108" fmla="*/ 6350 w 927100"/>
                <a:gd name="connsiteY108" fmla="*/ 107950 h 609600"/>
                <a:gd name="connsiteX109" fmla="*/ 6350 w 927100"/>
                <a:gd name="connsiteY109" fmla="*/ 101600 h 609600"/>
                <a:gd name="connsiteX110" fmla="*/ 3175 w 927100"/>
                <a:gd name="connsiteY110" fmla="*/ 95250 h 609600"/>
                <a:gd name="connsiteX111" fmla="*/ 9525 w 927100"/>
                <a:gd name="connsiteY111" fmla="*/ 95250 h 609600"/>
                <a:gd name="connsiteX112" fmla="*/ 12700 w 927100"/>
                <a:gd name="connsiteY112" fmla="*/ 76200 h 609600"/>
                <a:gd name="connsiteX113" fmla="*/ 0 w 927100"/>
                <a:gd name="connsiteY113" fmla="*/ 69850 h 609600"/>
                <a:gd name="connsiteX114" fmla="*/ 0 w 927100"/>
                <a:gd name="connsiteY114" fmla="*/ 57150 h 609600"/>
                <a:gd name="connsiteX115" fmla="*/ 19050 w 927100"/>
                <a:gd name="connsiteY115" fmla="*/ 53975 h 609600"/>
                <a:gd name="connsiteX116" fmla="*/ 76200 w 927100"/>
                <a:gd name="connsiteY116" fmla="*/ 50800 h 609600"/>
                <a:gd name="connsiteX117" fmla="*/ 101600 w 927100"/>
                <a:gd name="connsiteY117" fmla="*/ 50800 h 609600"/>
                <a:gd name="connsiteX118" fmla="*/ 158750 w 927100"/>
                <a:gd name="connsiteY118" fmla="*/ 47625 h 609600"/>
                <a:gd name="connsiteX119" fmla="*/ 168275 w 927100"/>
                <a:gd name="connsiteY119" fmla="*/ 47625 h 609600"/>
                <a:gd name="connsiteX120" fmla="*/ 234950 w 927100"/>
                <a:gd name="connsiteY120" fmla="*/ 44450 h 609600"/>
                <a:gd name="connsiteX121" fmla="*/ 241300 w 927100"/>
                <a:gd name="connsiteY121" fmla="*/ 44450 h 609600"/>
                <a:gd name="connsiteX122" fmla="*/ 298450 w 927100"/>
                <a:gd name="connsiteY122" fmla="*/ 38100 h 609600"/>
                <a:gd name="connsiteX123" fmla="*/ 323850 w 927100"/>
                <a:gd name="connsiteY123" fmla="*/ 38100 h 609600"/>
                <a:gd name="connsiteX124" fmla="*/ 361950 w 927100"/>
                <a:gd name="connsiteY124" fmla="*/ 34925 h 609600"/>
                <a:gd name="connsiteX125" fmla="*/ 409575 w 927100"/>
                <a:gd name="connsiteY125" fmla="*/ 31750 h 609600"/>
                <a:gd name="connsiteX126" fmla="*/ 428625 w 927100"/>
                <a:gd name="connsiteY126" fmla="*/ 28575 h 609600"/>
                <a:gd name="connsiteX127" fmla="*/ 492125 w 927100"/>
                <a:gd name="connsiteY127" fmla="*/ 25400 h 609600"/>
                <a:gd name="connsiteX128" fmla="*/ 495300 w 927100"/>
                <a:gd name="connsiteY128" fmla="*/ 25400 h 609600"/>
                <a:gd name="connsiteX129" fmla="*/ 561975 w 927100"/>
                <a:gd name="connsiteY129" fmla="*/ 19050 h 609600"/>
                <a:gd name="connsiteX130" fmla="*/ 574675 w 927100"/>
                <a:gd name="connsiteY130" fmla="*/ 15875 h 609600"/>
                <a:gd name="connsiteX131" fmla="*/ 625475 w 927100"/>
                <a:gd name="connsiteY131" fmla="*/ 12700 h 609600"/>
                <a:gd name="connsiteX132" fmla="*/ 673100 w 927100"/>
                <a:gd name="connsiteY132" fmla="*/ 9525 h 609600"/>
                <a:gd name="connsiteX133" fmla="*/ 688975 w 927100"/>
                <a:gd name="connsiteY133" fmla="*/ 6350 h 609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927100" h="609600">
                  <a:moveTo>
                    <a:pt x="746125" y="0"/>
                  </a:moveTo>
                  <a:lnTo>
                    <a:pt x="746125" y="15875"/>
                  </a:lnTo>
                  <a:lnTo>
                    <a:pt x="749300" y="28575"/>
                  </a:lnTo>
                  <a:lnTo>
                    <a:pt x="765175" y="34925"/>
                  </a:lnTo>
                  <a:lnTo>
                    <a:pt x="771525" y="44450"/>
                  </a:lnTo>
                  <a:lnTo>
                    <a:pt x="758825" y="69850"/>
                  </a:lnTo>
                  <a:lnTo>
                    <a:pt x="758825" y="79375"/>
                  </a:lnTo>
                  <a:lnTo>
                    <a:pt x="762000" y="95250"/>
                  </a:lnTo>
                  <a:lnTo>
                    <a:pt x="781050" y="139700"/>
                  </a:lnTo>
                  <a:lnTo>
                    <a:pt x="806450" y="152400"/>
                  </a:lnTo>
                  <a:lnTo>
                    <a:pt x="831850" y="158750"/>
                  </a:lnTo>
                  <a:lnTo>
                    <a:pt x="844550" y="180975"/>
                  </a:lnTo>
                  <a:lnTo>
                    <a:pt x="844550" y="187325"/>
                  </a:lnTo>
                  <a:lnTo>
                    <a:pt x="869950" y="203200"/>
                  </a:lnTo>
                  <a:lnTo>
                    <a:pt x="879475" y="209550"/>
                  </a:lnTo>
                  <a:lnTo>
                    <a:pt x="882650" y="225425"/>
                  </a:lnTo>
                  <a:lnTo>
                    <a:pt x="895350" y="234950"/>
                  </a:lnTo>
                  <a:lnTo>
                    <a:pt x="920750" y="247650"/>
                  </a:lnTo>
                  <a:lnTo>
                    <a:pt x="923925" y="263525"/>
                  </a:lnTo>
                  <a:lnTo>
                    <a:pt x="927100" y="282575"/>
                  </a:lnTo>
                  <a:lnTo>
                    <a:pt x="923925" y="307975"/>
                  </a:lnTo>
                  <a:lnTo>
                    <a:pt x="917575" y="311150"/>
                  </a:lnTo>
                  <a:lnTo>
                    <a:pt x="908050" y="323850"/>
                  </a:lnTo>
                  <a:lnTo>
                    <a:pt x="904875" y="352425"/>
                  </a:lnTo>
                  <a:lnTo>
                    <a:pt x="889000" y="365125"/>
                  </a:lnTo>
                  <a:lnTo>
                    <a:pt x="873125" y="371475"/>
                  </a:lnTo>
                  <a:lnTo>
                    <a:pt x="863600" y="381000"/>
                  </a:lnTo>
                  <a:lnTo>
                    <a:pt x="847725" y="384175"/>
                  </a:lnTo>
                  <a:lnTo>
                    <a:pt x="812800" y="393700"/>
                  </a:lnTo>
                  <a:lnTo>
                    <a:pt x="809625" y="412750"/>
                  </a:lnTo>
                  <a:lnTo>
                    <a:pt x="806450" y="428625"/>
                  </a:lnTo>
                  <a:lnTo>
                    <a:pt x="815975" y="441325"/>
                  </a:lnTo>
                  <a:lnTo>
                    <a:pt x="825500" y="444500"/>
                  </a:lnTo>
                  <a:lnTo>
                    <a:pt x="831850" y="460375"/>
                  </a:lnTo>
                  <a:lnTo>
                    <a:pt x="831850" y="485775"/>
                  </a:lnTo>
                  <a:lnTo>
                    <a:pt x="815975" y="508000"/>
                  </a:lnTo>
                  <a:lnTo>
                    <a:pt x="815975" y="533400"/>
                  </a:lnTo>
                  <a:lnTo>
                    <a:pt x="806450" y="546100"/>
                  </a:lnTo>
                  <a:lnTo>
                    <a:pt x="787400" y="552450"/>
                  </a:lnTo>
                  <a:lnTo>
                    <a:pt x="774700" y="561975"/>
                  </a:lnTo>
                  <a:lnTo>
                    <a:pt x="784225" y="593725"/>
                  </a:lnTo>
                  <a:lnTo>
                    <a:pt x="777875" y="600075"/>
                  </a:lnTo>
                  <a:lnTo>
                    <a:pt x="762000" y="593725"/>
                  </a:lnTo>
                  <a:lnTo>
                    <a:pt x="762000" y="584200"/>
                  </a:lnTo>
                  <a:lnTo>
                    <a:pt x="752475" y="584200"/>
                  </a:lnTo>
                  <a:lnTo>
                    <a:pt x="730250" y="561975"/>
                  </a:lnTo>
                  <a:lnTo>
                    <a:pt x="698500" y="561975"/>
                  </a:lnTo>
                  <a:lnTo>
                    <a:pt x="663575" y="568325"/>
                  </a:lnTo>
                  <a:lnTo>
                    <a:pt x="638175" y="571500"/>
                  </a:lnTo>
                  <a:lnTo>
                    <a:pt x="596900" y="574675"/>
                  </a:lnTo>
                  <a:lnTo>
                    <a:pt x="584200" y="574675"/>
                  </a:lnTo>
                  <a:lnTo>
                    <a:pt x="530225" y="581025"/>
                  </a:lnTo>
                  <a:lnTo>
                    <a:pt x="488950" y="587375"/>
                  </a:lnTo>
                  <a:lnTo>
                    <a:pt x="463550" y="590550"/>
                  </a:lnTo>
                  <a:lnTo>
                    <a:pt x="431800" y="593725"/>
                  </a:lnTo>
                  <a:lnTo>
                    <a:pt x="396875" y="593725"/>
                  </a:lnTo>
                  <a:lnTo>
                    <a:pt x="365125" y="596900"/>
                  </a:lnTo>
                  <a:lnTo>
                    <a:pt x="330200" y="600075"/>
                  </a:lnTo>
                  <a:lnTo>
                    <a:pt x="307975" y="600075"/>
                  </a:lnTo>
                  <a:lnTo>
                    <a:pt x="266700" y="603250"/>
                  </a:lnTo>
                  <a:lnTo>
                    <a:pt x="225425" y="606425"/>
                  </a:lnTo>
                  <a:lnTo>
                    <a:pt x="200025" y="606425"/>
                  </a:lnTo>
                  <a:lnTo>
                    <a:pt x="142875" y="609600"/>
                  </a:lnTo>
                  <a:lnTo>
                    <a:pt x="142875" y="596900"/>
                  </a:lnTo>
                  <a:lnTo>
                    <a:pt x="123825" y="581025"/>
                  </a:lnTo>
                  <a:lnTo>
                    <a:pt x="133350" y="571500"/>
                  </a:lnTo>
                  <a:lnTo>
                    <a:pt x="130175" y="555625"/>
                  </a:lnTo>
                  <a:lnTo>
                    <a:pt x="133350" y="549275"/>
                  </a:lnTo>
                  <a:lnTo>
                    <a:pt x="120650" y="517525"/>
                  </a:lnTo>
                  <a:lnTo>
                    <a:pt x="120650" y="498475"/>
                  </a:lnTo>
                  <a:lnTo>
                    <a:pt x="127000" y="495300"/>
                  </a:lnTo>
                  <a:lnTo>
                    <a:pt x="114300" y="492125"/>
                  </a:lnTo>
                  <a:lnTo>
                    <a:pt x="114300" y="473075"/>
                  </a:lnTo>
                  <a:lnTo>
                    <a:pt x="117475" y="476250"/>
                  </a:lnTo>
                  <a:lnTo>
                    <a:pt x="120650" y="473075"/>
                  </a:lnTo>
                  <a:lnTo>
                    <a:pt x="107950" y="466725"/>
                  </a:lnTo>
                  <a:lnTo>
                    <a:pt x="111125" y="454025"/>
                  </a:lnTo>
                  <a:lnTo>
                    <a:pt x="114300" y="444500"/>
                  </a:lnTo>
                  <a:lnTo>
                    <a:pt x="101600" y="438150"/>
                  </a:lnTo>
                  <a:lnTo>
                    <a:pt x="101600" y="434975"/>
                  </a:lnTo>
                  <a:lnTo>
                    <a:pt x="101600" y="425450"/>
                  </a:lnTo>
                  <a:lnTo>
                    <a:pt x="95250" y="431800"/>
                  </a:lnTo>
                  <a:lnTo>
                    <a:pt x="88900" y="428625"/>
                  </a:lnTo>
                  <a:lnTo>
                    <a:pt x="82550" y="400050"/>
                  </a:lnTo>
                  <a:lnTo>
                    <a:pt x="88900" y="396875"/>
                  </a:lnTo>
                  <a:lnTo>
                    <a:pt x="82550" y="390525"/>
                  </a:lnTo>
                  <a:lnTo>
                    <a:pt x="88900" y="377825"/>
                  </a:lnTo>
                  <a:lnTo>
                    <a:pt x="79375" y="365125"/>
                  </a:lnTo>
                  <a:lnTo>
                    <a:pt x="79375" y="346075"/>
                  </a:lnTo>
                  <a:lnTo>
                    <a:pt x="69850" y="339725"/>
                  </a:lnTo>
                  <a:lnTo>
                    <a:pt x="63500" y="342900"/>
                  </a:lnTo>
                  <a:lnTo>
                    <a:pt x="63500" y="333375"/>
                  </a:lnTo>
                  <a:lnTo>
                    <a:pt x="57150" y="330200"/>
                  </a:lnTo>
                  <a:lnTo>
                    <a:pt x="57150" y="317500"/>
                  </a:lnTo>
                  <a:lnTo>
                    <a:pt x="44450" y="301625"/>
                  </a:lnTo>
                  <a:lnTo>
                    <a:pt x="47625" y="288925"/>
                  </a:lnTo>
                  <a:lnTo>
                    <a:pt x="34925" y="276225"/>
                  </a:lnTo>
                  <a:lnTo>
                    <a:pt x="38100" y="250825"/>
                  </a:lnTo>
                  <a:lnTo>
                    <a:pt x="28575" y="250825"/>
                  </a:lnTo>
                  <a:lnTo>
                    <a:pt x="19050" y="234950"/>
                  </a:lnTo>
                  <a:lnTo>
                    <a:pt x="15875" y="215900"/>
                  </a:lnTo>
                  <a:lnTo>
                    <a:pt x="0" y="203200"/>
                  </a:lnTo>
                  <a:lnTo>
                    <a:pt x="12700" y="180975"/>
                  </a:lnTo>
                  <a:lnTo>
                    <a:pt x="12700" y="168275"/>
                  </a:lnTo>
                  <a:lnTo>
                    <a:pt x="19050" y="149225"/>
                  </a:lnTo>
                  <a:lnTo>
                    <a:pt x="15875" y="142875"/>
                  </a:lnTo>
                  <a:lnTo>
                    <a:pt x="22225" y="133350"/>
                  </a:lnTo>
                  <a:lnTo>
                    <a:pt x="19050" y="107950"/>
                  </a:lnTo>
                  <a:lnTo>
                    <a:pt x="6350" y="107950"/>
                  </a:lnTo>
                  <a:lnTo>
                    <a:pt x="6350" y="101600"/>
                  </a:lnTo>
                  <a:lnTo>
                    <a:pt x="3175" y="95250"/>
                  </a:lnTo>
                  <a:lnTo>
                    <a:pt x="9525" y="95250"/>
                  </a:lnTo>
                  <a:lnTo>
                    <a:pt x="12700" y="76200"/>
                  </a:lnTo>
                  <a:lnTo>
                    <a:pt x="0" y="69850"/>
                  </a:lnTo>
                  <a:lnTo>
                    <a:pt x="0" y="57150"/>
                  </a:lnTo>
                  <a:lnTo>
                    <a:pt x="19050" y="53975"/>
                  </a:lnTo>
                  <a:lnTo>
                    <a:pt x="76200" y="50800"/>
                  </a:lnTo>
                  <a:lnTo>
                    <a:pt x="101600" y="50800"/>
                  </a:lnTo>
                  <a:lnTo>
                    <a:pt x="158750" y="47625"/>
                  </a:lnTo>
                  <a:lnTo>
                    <a:pt x="168275" y="47625"/>
                  </a:lnTo>
                  <a:lnTo>
                    <a:pt x="234950" y="44450"/>
                  </a:lnTo>
                  <a:lnTo>
                    <a:pt x="241300" y="44450"/>
                  </a:lnTo>
                  <a:lnTo>
                    <a:pt x="298450" y="38100"/>
                  </a:lnTo>
                  <a:lnTo>
                    <a:pt x="323850" y="38100"/>
                  </a:lnTo>
                  <a:lnTo>
                    <a:pt x="361950" y="34925"/>
                  </a:lnTo>
                  <a:lnTo>
                    <a:pt x="409575" y="31750"/>
                  </a:lnTo>
                  <a:lnTo>
                    <a:pt x="428625" y="28575"/>
                  </a:lnTo>
                  <a:lnTo>
                    <a:pt x="492125" y="25400"/>
                  </a:lnTo>
                  <a:lnTo>
                    <a:pt x="495300" y="25400"/>
                  </a:lnTo>
                  <a:lnTo>
                    <a:pt x="561975" y="19050"/>
                  </a:lnTo>
                  <a:lnTo>
                    <a:pt x="574675" y="15875"/>
                  </a:lnTo>
                  <a:lnTo>
                    <a:pt x="625475" y="12700"/>
                  </a:lnTo>
                  <a:lnTo>
                    <a:pt x="673100" y="9525"/>
                  </a:lnTo>
                  <a:lnTo>
                    <a:pt x="688975" y="6350"/>
                  </a:lnTo>
                  <a:close/>
                </a:path>
              </a:pathLst>
            </a:custGeom>
            <a:grp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en-US"/>
            </a:p>
          </p:txBody>
        </p:sp>
        <p:sp>
          <p:nvSpPr>
            <p:cNvPr id="1868" name="Freeform 762">
              <a:extLst>
                <a:ext uri="{FF2B5EF4-FFF2-40B4-BE49-F238E27FC236}">
                  <a16:creationId xmlns:a16="http://schemas.microsoft.com/office/drawing/2014/main" xmlns="" id="{00000000-0008-0000-0000-0000FB020000}"/>
                </a:ext>
              </a:extLst>
            </p:cNvPr>
            <p:cNvSpPr>
              <a:spLocks/>
            </p:cNvSpPr>
            <p:nvPr/>
          </p:nvSpPr>
          <p:spPr bwMode="auto">
            <a:xfrm>
              <a:off x="6368810" y="957802"/>
              <a:ext cx="807888" cy="865936"/>
            </a:xfrm>
            <a:custGeom>
              <a:avLst/>
              <a:gdLst>
                <a:gd name="T0" fmla="*/ 746125 w 806450"/>
                <a:gd name="T1" fmla="*/ 298450 h 873125"/>
                <a:gd name="T2" fmla="*/ 803275 w 806450"/>
                <a:gd name="T3" fmla="*/ 263525 h 873125"/>
                <a:gd name="T4" fmla="*/ 279400 w 806450"/>
                <a:gd name="T5" fmla="*/ 44450 h 873125"/>
                <a:gd name="T6" fmla="*/ 250825 w 806450"/>
                <a:gd name="T7" fmla="*/ 60325 h 873125"/>
                <a:gd name="T8" fmla="*/ 263525 w 806450"/>
                <a:gd name="T9" fmla="*/ 31750 h 873125"/>
                <a:gd name="T10" fmla="*/ 254000 w 806450"/>
                <a:gd name="T11" fmla="*/ 41275 h 873125"/>
                <a:gd name="T12" fmla="*/ 234950 w 806450"/>
                <a:gd name="T13" fmla="*/ 98425 h 873125"/>
                <a:gd name="T14" fmla="*/ 266700 w 806450"/>
                <a:gd name="T15" fmla="*/ 82550 h 873125"/>
                <a:gd name="T16" fmla="*/ 333375 w 806450"/>
                <a:gd name="T17" fmla="*/ 104775 h 873125"/>
                <a:gd name="T18" fmla="*/ 511175 w 806450"/>
                <a:gd name="T19" fmla="*/ 165100 h 873125"/>
                <a:gd name="T20" fmla="*/ 555625 w 806450"/>
                <a:gd name="T21" fmla="*/ 168275 h 873125"/>
                <a:gd name="T22" fmla="*/ 625475 w 806450"/>
                <a:gd name="T23" fmla="*/ 196850 h 873125"/>
                <a:gd name="T24" fmla="*/ 673100 w 806450"/>
                <a:gd name="T25" fmla="*/ 215900 h 873125"/>
                <a:gd name="T26" fmla="*/ 679450 w 806450"/>
                <a:gd name="T27" fmla="*/ 254000 h 873125"/>
                <a:gd name="T28" fmla="*/ 695325 w 806450"/>
                <a:gd name="T29" fmla="*/ 273050 h 873125"/>
                <a:gd name="T30" fmla="*/ 717550 w 806450"/>
                <a:gd name="T31" fmla="*/ 327025 h 873125"/>
                <a:gd name="T32" fmla="*/ 692150 w 806450"/>
                <a:gd name="T33" fmla="*/ 371475 h 873125"/>
                <a:gd name="T34" fmla="*/ 673100 w 806450"/>
                <a:gd name="T35" fmla="*/ 422275 h 873125"/>
                <a:gd name="T36" fmla="*/ 708025 w 806450"/>
                <a:gd name="T37" fmla="*/ 412750 h 873125"/>
                <a:gd name="T38" fmla="*/ 730250 w 806450"/>
                <a:gd name="T39" fmla="*/ 377825 h 873125"/>
                <a:gd name="T40" fmla="*/ 758825 w 806450"/>
                <a:gd name="T41" fmla="*/ 327025 h 873125"/>
                <a:gd name="T42" fmla="*/ 790575 w 806450"/>
                <a:gd name="T43" fmla="*/ 276225 h 873125"/>
                <a:gd name="T44" fmla="*/ 790575 w 806450"/>
                <a:gd name="T45" fmla="*/ 301625 h 873125"/>
                <a:gd name="T46" fmla="*/ 784225 w 806450"/>
                <a:gd name="T47" fmla="*/ 320675 h 873125"/>
                <a:gd name="T48" fmla="*/ 758825 w 806450"/>
                <a:gd name="T49" fmla="*/ 400050 h 873125"/>
                <a:gd name="T50" fmla="*/ 736600 w 806450"/>
                <a:gd name="T51" fmla="*/ 514350 h 873125"/>
                <a:gd name="T52" fmla="*/ 727075 w 806450"/>
                <a:gd name="T53" fmla="*/ 679450 h 873125"/>
                <a:gd name="T54" fmla="*/ 742950 w 806450"/>
                <a:gd name="T55" fmla="*/ 733425 h 873125"/>
                <a:gd name="T56" fmla="*/ 762000 w 806450"/>
                <a:gd name="T57" fmla="*/ 822325 h 873125"/>
                <a:gd name="T58" fmla="*/ 628650 w 806450"/>
                <a:gd name="T59" fmla="*/ 841375 h 873125"/>
                <a:gd name="T60" fmla="*/ 479425 w 806450"/>
                <a:gd name="T61" fmla="*/ 860425 h 873125"/>
                <a:gd name="T62" fmla="*/ 352425 w 806450"/>
                <a:gd name="T63" fmla="*/ 850900 h 873125"/>
                <a:gd name="T64" fmla="*/ 279400 w 806450"/>
                <a:gd name="T65" fmla="*/ 771525 h 873125"/>
                <a:gd name="T66" fmla="*/ 269875 w 806450"/>
                <a:gd name="T67" fmla="*/ 720725 h 873125"/>
                <a:gd name="T68" fmla="*/ 247650 w 806450"/>
                <a:gd name="T69" fmla="*/ 625475 h 873125"/>
                <a:gd name="T70" fmla="*/ 152400 w 806450"/>
                <a:gd name="T71" fmla="*/ 542925 h 873125"/>
                <a:gd name="T72" fmla="*/ 63500 w 806450"/>
                <a:gd name="T73" fmla="*/ 508000 h 873125"/>
                <a:gd name="T74" fmla="*/ 25400 w 806450"/>
                <a:gd name="T75" fmla="*/ 422275 h 873125"/>
                <a:gd name="T76" fmla="*/ 25400 w 806450"/>
                <a:gd name="T77" fmla="*/ 371475 h 873125"/>
                <a:gd name="T78" fmla="*/ 0 w 806450"/>
                <a:gd name="T79" fmla="*/ 304800 h 873125"/>
                <a:gd name="T80" fmla="*/ 47625 w 806450"/>
                <a:gd name="T81" fmla="*/ 238125 h 873125"/>
                <a:gd name="T82" fmla="*/ 66675 w 806450"/>
                <a:gd name="T83" fmla="*/ 200025 h 873125"/>
                <a:gd name="T84" fmla="*/ 69850 w 806450"/>
                <a:gd name="T85" fmla="*/ 95250 h 873125"/>
                <a:gd name="T86" fmla="*/ 104775 w 806450"/>
                <a:gd name="T87" fmla="*/ 98425 h 873125"/>
                <a:gd name="T88" fmla="*/ 200025 w 806450"/>
                <a:gd name="T89" fmla="*/ 53975 h 873125"/>
                <a:gd name="T90" fmla="*/ 279400 w 806450"/>
                <a:gd name="T91" fmla="*/ 31750 h 873125"/>
                <a:gd name="T92" fmla="*/ 228600 w 806450"/>
                <a:gd name="T93" fmla="*/ 22225 h 873125"/>
                <a:gd name="T94" fmla="*/ 247650 w 806450"/>
                <a:gd name="T95" fmla="*/ 15875 h 873125"/>
                <a:gd name="T96" fmla="*/ 295275 w 806450"/>
                <a:gd name="T97" fmla="*/ 0 h 873125"/>
                <a:gd name="T98" fmla="*/ 295275 w 806450"/>
                <a:gd name="T99" fmla="*/ 0 h 87312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806450" h="873125">
                  <a:moveTo>
                    <a:pt x="746125" y="298450"/>
                  </a:moveTo>
                  <a:lnTo>
                    <a:pt x="749300" y="307975"/>
                  </a:lnTo>
                  <a:lnTo>
                    <a:pt x="742950" y="304800"/>
                  </a:lnTo>
                  <a:lnTo>
                    <a:pt x="746125" y="298450"/>
                  </a:lnTo>
                  <a:close/>
                  <a:moveTo>
                    <a:pt x="793750" y="250825"/>
                  </a:moveTo>
                  <a:lnTo>
                    <a:pt x="806450" y="254000"/>
                  </a:lnTo>
                  <a:lnTo>
                    <a:pt x="806450" y="260350"/>
                  </a:lnTo>
                  <a:lnTo>
                    <a:pt x="803275" y="263525"/>
                  </a:lnTo>
                  <a:lnTo>
                    <a:pt x="793750" y="263525"/>
                  </a:lnTo>
                  <a:lnTo>
                    <a:pt x="793750" y="250825"/>
                  </a:lnTo>
                  <a:close/>
                  <a:moveTo>
                    <a:pt x="269875" y="41275"/>
                  </a:moveTo>
                  <a:lnTo>
                    <a:pt x="279400" y="44450"/>
                  </a:lnTo>
                  <a:lnTo>
                    <a:pt x="266700" y="53975"/>
                  </a:lnTo>
                  <a:lnTo>
                    <a:pt x="266700" y="57150"/>
                  </a:lnTo>
                  <a:lnTo>
                    <a:pt x="254000" y="66675"/>
                  </a:lnTo>
                  <a:lnTo>
                    <a:pt x="250825" y="60325"/>
                  </a:lnTo>
                  <a:lnTo>
                    <a:pt x="269875" y="41275"/>
                  </a:lnTo>
                  <a:close/>
                  <a:moveTo>
                    <a:pt x="250825" y="28575"/>
                  </a:moveTo>
                  <a:lnTo>
                    <a:pt x="257175" y="28575"/>
                  </a:lnTo>
                  <a:lnTo>
                    <a:pt x="263525" y="31750"/>
                  </a:lnTo>
                  <a:lnTo>
                    <a:pt x="257175" y="34925"/>
                  </a:lnTo>
                  <a:lnTo>
                    <a:pt x="250825" y="28575"/>
                  </a:lnTo>
                  <a:close/>
                  <a:moveTo>
                    <a:pt x="241300" y="28575"/>
                  </a:moveTo>
                  <a:lnTo>
                    <a:pt x="254000" y="41275"/>
                  </a:lnTo>
                  <a:lnTo>
                    <a:pt x="241300" y="66675"/>
                  </a:lnTo>
                  <a:lnTo>
                    <a:pt x="247650" y="79375"/>
                  </a:lnTo>
                  <a:lnTo>
                    <a:pt x="238125" y="85725"/>
                  </a:lnTo>
                  <a:lnTo>
                    <a:pt x="234950" y="98425"/>
                  </a:lnTo>
                  <a:lnTo>
                    <a:pt x="238125" y="101600"/>
                  </a:lnTo>
                  <a:lnTo>
                    <a:pt x="266700" y="85725"/>
                  </a:lnTo>
                  <a:lnTo>
                    <a:pt x="257175" y="85725"/>
                  </a:lnTo>
                  <a:lnTo>
                    <a:pt x="266700" y="82550"/>
                  </a:lnTo>
                  <a:lnTo>
                    <a:pt x="257175" y="76200"/>
                  </a:lnTo>
                  <a:lnTo>
                    <a:pt x="288925" y="95250"/>
                  </a:lnTo>
                  <a:lnTo>
                    <a:pt x="304800" y="95250"/>
                  </a:lnTo>
                  <a:lnTo>
                    <a:pt x="333375" y="104775"/>
                  </a:lnTo>
                  <a:lnTo>
                    <a:pt x="349250" y="133350"/>
                  </a:lnTo>
                  <a:lnTo>
                    <a:pt x="374650" y="139700"/>
                  </a:lnTo>
                  <a:lnTo>
                    <a:pt x="504825" y="161925"/>
                  </a:lnTo>
                  <a:lnTo>
                    <a:pt x="511175" y="165100"/>
                  </a:lnTo>
                  <a:lnTo>
                    <a:pt x="530225" y="171450"/>
                  </a:lnTo>
                  <a:lnTo>
                    <a:pt x="546100" y="171450"/>
                  </a:lnTo>
                  <a:lnTo>
                    <a:pt x="552450" y="174625"/>
                  </a:lnTo>
                  <a:lnTo>
                    <a:pt x="555625" y="168275"/>
                  </a:lnTo>
                  <a:lnTo>
                    <a:pt x="568325" y="168275"/>
                  </a:lnTo>
                  <a:lnTo>
                    <a:pt x="625475" y="177800"/>
                  </a:lnTo>
                  <a:lnTo>
                    <a:pt x="631825" y="187325"/>
                  </a:lnTo>
                  <a:lnTo>
                    <a:pt x="625475" y="196850"/>
                  </a:lnTo>
                  <a:lnTo>
                    <a:pt x="635000" y="203200"/>
                  </a:lnTo>
                  <a:lnTo>
                    <a:pt x="644525" y="200025"/>
                  </a:lnTo>
                  <a:lnTo>
                    <a:pt x="666750" y="212725"/>
                  </a:lnTo>
                  <a:lnTo>
                    <a:pt x="673100" y="215900"/>
                  </a:lnTo>
                  <a:lnTo>
                    <a:pt x="669925" y="222250"/>
                  </a:lnTo>
                  <a:lnTo>
                    <a:pt x="676275" y="238125"/>
                  </a:lnTo>
                  <a:lnTo>
                    <a:pt x="673100" y="241300"/>
                  </a:lnTo>
                  <a:lnTo>
                    <a:pt x="679450" y="254000"/>
                  </a:lnTo>
                  <a:lnTo>
                    <a:pt x="673100" y="263525"/>
                  </a:lnTo>
                  <a:lnTo>
                    <a:pt x="669925" y="282575"/>
                  </a:lnTo>
                  <a:lnTo>
                    <a:pt x="688975" y="279400"/>
                  </a:lnTo>
                  <a:lnTo>
                    <a:pt x="695325" y="273050"/>
                  </a:lnTo>
                  <a:lnTo>
                    <a:pt x="698500" y="276225"/>
                  </a:lnTo>
                  <a:lnTo>
                    <a:pt x="692150" y="307975"/>
                  </a:lnTo>
                  <a:lnTo>
                    <a:pt x="714375" y="323850"/>
                  </a:lnTo>
                  <a:lnTo>
                    <a:pt x="717550" y="327025"/>
                  </a:lnTo>
                  <a:lnTo>
                    <a:pt x="714375" y="346075"/>
                  </a:lnTo>
                  <a:lnTo>
                    <a:pt x="698500" y="352425"/>
                  </a:lnTo>
                  <a:lnTo>
                    <a:pt x="688975" y="361950"/>
                  </a:lnTo>
                  <a:lnTo>
                    <a:pt x="692150" y="371475"/>
                  </a:lnTo>
                  <a:lnTo>
                    <a:pt x="676275" y="412750"/>
                  </a:lnTo>
                  <a:lnTo>
                    <a:pt x="673100" y="419100"/>
                  </a:lnTo>
                  <a:lnTo>
                    <a:pt x="679450" y="428625"/>
                  </a:lnTo>
                  <a:lnTo>
                    <a:pt x="673100" y="422275"/>
                  </a:lnTo>
                  <a:lnTo>
                    <a:pt x="673100" y="434975"/>
                  </a:lnTo>
                  <a:lnTo>
                    <a:pt x="682625" y="438150"/>
                  </a:lnTo>
                  <a:lnTo>
                    <a:pt x="692150" y="422275"/>
                  </a:lnTo>
                  <a:lnTo>
                    <a:pt x="708025" y="412750"/>
                  </a:lnTo>
                  <a:lnTo>
                    <a:pt x="711200" y="406400"/>
                  </a:lnTo>
                  <a:lnTo>
                    <a:pt x="720725" y="374650"/>
                  </a:lnTo>
                  <a:lnTo>
                    <a:pt x="730250" y="371475"/>
                  </a:lnTo>
                  <a:lnTo>
                    <a:pt x="730250" y="377825"/>
                  </a:lnTo>
                  <a:lnTo>
                    <a:pt x="742950" y="358775"/>
                  </a:lnTo>
                  <a:lnTo>
                    <a:pt x="750359" y="366183"/>
                  </a:lnTo>
                  <a:lnTo>
                    <a:pt x="746125" y="355600"/>
                  </a:lnTo>
                  <a:lnTo>
                    <a:pt x="758825" y="327025"/>
                  </a:lnTo>
                  <a:lnTo>
                    <a:pt x="762000" y="304800"/>
                  </a:lnTo>
                  <a:lnTo>
                    <a:pt x="771525" y="304800"/>
                  </a:lnTo>
                  <a:lnTo>
                    <a:pt x="781050" y="276225"/>
                  </a:lnTo>
                  <a:lnTo>
                    <a:pt x="790575" y="276225"/>
                  </a:lnTo>
                  <a:lnTo>
                    <a:pt x="793750" y="279400"/>
                  </a:lnTo>
                  <a:lnTo>
                    <a:pt x="793750" y="288925"/>
                  </a:lnTo>
                  <a:lnTo>
                    <a:pt x="784225" y="285750"/>
                  </a:lnTo>
                  <a:lnTo>
                    <a:pt x="790575" y="301625"/>
                  </a:lnTo>
                  <a:lnTo>
                    <a:pt x="784225" y="304800"/>
                  </a:lnTo>
                  <a:lnTo>
                    <a:pt x="790575" y="314325"/>
                  </a:lnTo>
                  <a:lnTo>
                    <a:pt x="784225" y="314325"/>
                  </a:lnTo>
                  <a:lnTo>
                    <a:pt x="784225" y="320675"/>
                  </a:lnTo>
                  <a:lnTo>
                    <a:pt x="781050" y="320675"/>
                  </a:lnTo>
                  <a:lnTo>
                    <a:pt x="774700" y="358775"/>
                  </a:lnTo>
                  <a:lnTo>
                    <a:pt x="762000" y="377825"/>
                  </a:lnTo>
                  <a:lnTo>
                    <a:pt x="758825" y="400050"/>
                  </a:lnTo>
                  <a:lnTo>
                    <a:pt x="749300" y="425450"/>
                  </a:lnTo>
                  <a:lnTo>
                    <a:pt x="746125" y="469900"/>
                  </a:lnTo>
                  <a:lnTo>
                    <a:pt x="752475" y="498475"/>
                  </a:lnTo>
                  <a:lnTo>
                    <a:pt x="736600" y="514350"/>
                  </a:lnTo>
                  <a:lnTo>
                    <a:pt x="733425" y="555625"/>
                  </a:lnTo>
                  <a:lnTo>
                    <a:pt x="742950" y="593725"/>
                  </a:lnTo>
                  <a:lnTo>
                    <a:pt x="733425" y="622300"/>
                  </a:lnTo>
                  <a:lnTo>
                    <a:pt x="727075" y="679450"/>
                  </a:lnTo>
                  <a:lnTo>
                    <a:pt x="730250" y="692150"/>
                  </a:lnTo>
                  <a:lnTo>
                    <a:pt x="736600" y="714375"/>
                  </a:lnTo>
                  <a:lnTo>
                    <a:pt x="733425" y="723900"/>
                  </a:lnTo>
                  <a:lnTo>
                    <a:pt x="742950" y="733425"/>
                  </a:lnTo>
                  <a:lnTo>
                    <a:pt x="749300" y="758825"/>
                  </a:lnTo>
                  <a:lnTo>
                    <a:pt x="762000" y="768350"/>
                  </a:lnTo>
                  <a:lnTo>
                    <a:pt x="758825" y="790575"/>
                  </a:lnTo>
                  <a:lnTo>
                    <a:pt x="762000" y="822325"/>
                  </a:lnTo>
                  <a:lnTo>
                    <a:pt x="708025" y="831850"/>
                  </a:lnTo>
                  <a:lnTo>
                    <a:pt x="692150" y="831850"/>
                  </a:lnTo>
                  <a:lnTo>
                    <a:pt x="635000" y="841375"/>
                  </a:lnTo>
                  <a:lnTo>
                    <a:pt x="628650" y="841375"/>
                  </a:lnTo>
                  <a:lnTo>
                    <a:pt x="603250" y="844550"/>
                  </a:lnTo>
                  <a:lnTo>
                    <a:pt x="546100" y="850900"/>
                  </a:lnTo>
                  <a:lnTo>
                    <a:pt x="539750" y="854075"/>
                  </a:lnTo>
                  <a:lnTo>
                    <a:pt x="479425" y="860425"/>
                  </a:lnTo>
                  <a:lnTo>
                    <a:pt x="466725" y="860425"/>
                  </a:lnTo>
                  <a:lnTo>
                    <a:pt x="396875" y="869950"/>
                  </a:lnTo>
                  <a:lnTo>
                    <a:pt x="365125" y="873125"/>
                  </a:lnTo>
                  <a:lnTo>
                    <a:pt x="352425" y="850900"/>
                  </a:lnTo>
                  <a:lnTo>
                    <a:pt x="327025" y="844550"/>
                  </a:lnTo>
                  <a:lnTo>
                    <a:pt x="301625" y="831850"/>
                  </a:lnTo>
                  <a:lnTo>
                    <a:pt x="282575" y="787400"/>
                  </a:lnTo>
                  <a:lnTo>
                    <a:pt x="279400" y="771525"/>
                  </a:lnTo>
                  <a:lnTo>
                    <a:pt x="279400" y="762000"/>
                  </a:lnTo>
                  <a:lnTo>
                    <a:pt x="292100" y="736600"/>
                  </a:lnTo>
                  <a:lnTo>
                    <a:pt x="285750" y="727075"/>
                  </a:lnTo>
                  <a:lnTo>
                    <a:pt x="269875" y="720725"/>
                  </a:lnTo>
                  <a:lnTo>
                    <a:pt x="266700" y="708025"/>
                  </a:lnTo>
                  <a:lnTo>
                    <a:pt x="266700" y="692150"/>
                  </a:lnTo>
                  <a:lnTo>
                    <a:pt x="254000" y="650875"/>
                  </a:lnTo>
                  <a:lnTo>
                    <a:pt x="247650" y="625475"/>
                  </a:lnTo>
                  <a:lnTo>
                    <a:pt x="228600" y="603250"/>
                  </a:lnTo>
                  <a:lnTo>
                    <a:pt x="206375" y="596900"/>
                  </a:lnTo>
                  <a:lnTo>
                    <a:pt x="165100" y="568325"/>
                  </a:lnTo>
                  <a:lnTo>
                    <a:pt x="152400" y="542925"/>
                  </a:lnTo>
                  <a:lnTo>
                    <a:pt x="127000" y="533400"/>
                  </a:lnTo>
                  <a:lnTo>
                    <a:pt x="104775" y="523875"/>
                  </a:lnTo>
                  <a:lnTo>
                    <a:pt x="95250" y="511175"/>
                  </a:lnTo>
                  <a:lnTo>
                    <a:pt x="63500" y="508000"/>
                  </a:lnTo>
                  <a:lnTo>
                    <a:pt x="34925" y="479425"/>
                  </a:lnTo>
                  <a:lnTo>
                    <a:pt x="25400" y="476250"/>
                  </a:lnTo>
                  <a:lnTo>
                    <a:pt x="28575" y="454025"/>
                  </a:lnTo>
                  <a:lnTo>
                    <a:pt x="25400" y="422275"/>
                  </a:lnTo>
                  <a:lnTo>
                    <a:pt x="19050" y="415925"/>
                  </a:lnTo>
                  <a:lnTo>
                    <a:pt x="25400" y="406400"/>
                  </a:lnTo>
                  <a:lnTo>
                    <a:pt x="25400" y="387350"/>
                  </a:lnTo>
                  <a:lnTo>
                    <a:pt x="25400" y="371475"/>
                  </a:lnTo>
                  <a:lnTo>
                    <a:pt x="34925" y="339725"/>
                  </a:lnTo>
                  <a:lnTo>
                    <a:pt x="19050" y="320675"/>
                  </a:lnTo>
                  <a:lnTo>
                    <a:pt x="0" y="317500"/>
                  </a:lnTo>
                  <a:lnTo>
                    <a:pt x="0" y="304800"/>
                  </a:lnTo>
                  <a:lnTo>
                    <a:pt x="6350" y="288925"/>
                  </a:lnTo>
                  <a:lnTo>
                    <a:pt x="22225" y="250825"/>
                  </a:lnTo>
                  <a:lnTo>
                    <a:pt x="41275" y="238125"/>
                  </a:lnTo>
                  <a:lnTo>
                    <a:pt x="47625" y="238125"/>
                  </a:lnTo>
                  <a:lnTo>
                    <a:pt x="53975" y="228600"/>
                  </a:lnTo>
                  <a:lnTo>
                    <a:pt x="63500" y="228600"/>
                  </a:lnTo>
                  <a:lnTo>
                    <a:pt x="69850" y="215900"/>
                  </a:lnTo>
                  <a:lnTo>
                    <a:pt x="66675" y="200025"/>
                  </a:lnTo>
                  <a:lnTo>
                    <a:pt x="63500" y="152400"/>
                  </a:lnTo>
                  <a:lnTo>
                    <a:pt x="60325" y="104775"/>
                  </a:lnTo>
                  <a:lnTo>
                    <a:pt x="69850" y="104775"/>
                  </a:lnTo>
                  <a:lnTo>
                    <a:pt x="69850" y="95250"/>
                  </a:lnTo>
                  <a:lnTo>
                    <a:pt x="82550" y="85725"/>
                  </a:lnTo>
                  <a:lnTo>
                    <a:pt x="95250" y="98425"/>
                  </a:lnTo>
                  <a:lnTo>
                    <a:pt x="95250" y="95250"/>
                  </a:lnTo>
                  <a:lnTo>
                    <a:pt x="104775" y="98425"/>
                  </a:lnTo>
                  <a:lnTo>
                    <a:pt x="152400" y="76200"/>
                  </a:lnTo>
                  <a:lnTo>
                    <a:pt x="174625" y="69850"/>
                  </a:lnTo>
                  <a:lnTo>
                    <a:pt x="196850" y="47625"/>
                  </a:lnTo>
                  <a:lnTo>
                    <a:pt x="200025" y="53975"/>
                  </a:lnTo>
                  <a:lnTo>
                    <a:pt x="225425" y="31750"/>
                  </a:lnTo>
                  <a:lnTo>
                    <a:pt x="241300" y="28575"/>
                  </a:lnTo>
                  <a:close/>
                  <a:moveTo>
                    <a:pt x="282575" y="22225"/>
                  </a:moveTo>
                  <a:lnTo>
                    <a:pt x="279400" y="31750"/>
                  </a:lnTo>
                  <a:lnTo>
                    <a:pt x="282575" y="31750"/>
                  </a:lnTo>
                  <a:lnTo>
                    <a:pt x="266700" y="34925"/>
                  </a:lnTo>
                  <a:lnTo>
                    <a:pt x="282575" y="22225"/>
                  </a:lnTo>
                  <a:close/>
                  <a:moveTo>
                    <a:pt x="228600" y="22225"/>
                  </a:moveTo>
                  <a:lnTo>
                    <a:pt x="228600" y="25400"/>
                  </a:lnTo>
                  <a:lnTo>
                    <a:pt x="222250" y="25400"/>
                  </a:lnTo>
                  <a:lnTo>
                    <a:pt x="228600" y="22225"/>
                  </a:lnTo>
                  <a:close/>
                  <a:moveTo>
                    <a:pt x="247650" y="15875"/>
                  </a:moveTo>
                  <a:lnTo>
                    <a:pt x="250825" y="15875"/>
                  </a:lnTo>
                  <a:lnTo>
                    <a:pt x="250825" y="19050"/>
                  </a:lnTo>
                  <a:lnTo>
                    <a:pt x="247650" y="15875"/>
                  </a:lnTo>
                  <a:close/>
                  <a:moveTo>
                    <a:pt x="295275" y="0"/>
                  </a:moveTo>
                  <a:lnTo>
                    <a:pt x="295275" y="9525"/>
                  </a:lnTo>
                  <a:lnTo>
                    <a:pt x="288925" y="15875"/>
                  </a:lnTo>
                  <a:lnTo>
                    <a:pt x="288925" y="3175"/>
                  </a:lnTo>
                  <a:lnTo>
                    <a:pt x="295275"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869" name="Freeform 763">
              <a:extLst>
                <a:ext uri="{FF2B5EF4-FFF2-40B4-BE49-F238E27FC236}">
                  <a16:creationId xmlns:a16="http://schemas.microsoft.com/office/drawing/2014/main" xmlns="" id="{00000000-0008-0000-0000-0000FC020000}"/>
                </a:ext>
              </a:extLst>
            </p:cNvPr>
            <p:cNvSpPr/>
            <p:nvPr/>
          </p:nvSpPr>
          <p:spPr>
            <a:xfrm>
              <a:off x="6657735" y="1771351"/>
              <a:ext cx="623738" cy="1065542"/>
            </a:xfrm>
            <a:custGeom>
              <a:avLst/>
              <a:gdLst>
                <a:gd name="connsiteX0" fmla="*/ 473075 w 622300"/>
                <a:gd name="connsiteY0" fmla="*/ 0 h 1076325"/>
                <a:gd name="connsiteX1" fmla="*/ 476250 w 622300"/>
                <a:gd name="connsiteY1" fmla="*/ 41275 h 1076325"/>
                <a:gd name="connsiteX2" fmla="*/ 488950 w 622300"/>
                <a:gd name="connsiteY2" fmla="*/ 63500 h 1076325"/>
                <a:gd name="connsiteX3" fmla="*/ 504825 w 622300"/>
                <a:gd name="connsiteY3" fmla="*/ 79375 h 1076325"/>
                <a:gd name="connsiteX4" fmla="*/ 533400 w 622300"/>
                <a:gd name="connsiteY4" fmla="*/ 142875 h 1076325"/>
                <a:gd name="connsiteX5" fmla="*/ 542925 w 622300"/>
                <a:gd name="connsiteY5" fmla="*/ 187325 h 1076325"/>
                <a:gd name="connsiteX6" fmla="*/ 546100 w 622300"/>
                <a:gd name="connsiteY6" fmla="*/ 222250 h 1076325"/>
                <a:gd name="connsiteX7" fmla="*/ 549275 w 622300"/>
                <a:gd name="connsiteY7" fmla="*/ 247650 h 1076325"/>
                <a:gd name="connsiteX8" fmla="*/ 552450 w 622300"/>
                <a:gd name="connsiteY8" fmla="*/ 276225 h 1076325"/>
                <a:gd name="connsiteX9" fmla="*/ 561975 w 622300"/>
                <a:gd name="connsiteY9" fmla="*/ 327025 h 1076325"/>
                <a:gd name="connsiteX10" fmla="*/ 568325 w 622300"/>
                <a:gd name="connsiteY10" fmla="*/ 374650 h 1076325"/>
                <a:gd name="connsiteX11" fmla="*/ 568325 w 622300"/>
                <a:gd name="connsiteY11" fmla="*/ 377825 h 1076325"/>
                <a:gd name="connsiteX12" fmla="*/ 577850 w 622300"/>
                <a:gd name="connsiteY12" fmla="*/ 441325 h 1076325"/>
                <a:gd name="connsiteX13" fmla="*/ 584200 w 622300"/>
                <a:gd name="connsiteY13" fmla="*/ 492125 h 1076325"/>
                <a:gd name="connsiteX14" fmla="*/ 590550 w 622300"/>
                <a:gd name="connsiteY14" fmla="*/ 542925 h 1076325"/>
                <a:gd name="connsiteX15" fmla="*/ 596900 w 622300"/>
                <a:gd name="connsiteY15" fmla="*/ 568325 h 1076325"/>
                <a:gd name="connsiteX16" fmla="*/ 600075 w 622300"/>
                <a:gd name="connsiteY16" fmla="*/ 590550 h 1076325"/>
                <a:gd name="connsiteX17" fmla="*/ 587375 w 622300"/>
                <a:gd name="connsiteY17" fmla="*/ 603250 h 1076325"/>
                <a:gd name="connsiteX18" fmla="*/ 590550 w 622300"/>
                <a:gd name="connsiteY18" fmla="*/ 609600 h 1076325"/>
                <a:gd name="connsiteX19" fmla="*/ 596900 w 622300"/>
                <a:gd name="connsiteY19" fmla="*/ 619125 h 1076325"/>
                <a:gd name="connsiteX20" fmla="*/ 590550 w 622300"/>
                <a:gd name="connsiteY20" fmla="*/ 628650 h 1076325"/>
                <a:gd name="connsiteX21" fmla="*/ 587375 w 622300"/>
                <a:gd name="connsiteY21" fmla="*/ 641350 h 1076325"/>
                <a:gd name="connsiteX22" fmla="*/ 600075 w 622300"/>
                <a:gd name="connsiteY22" fmla="*/ 647700 h 1076325"/>
                <a:gd name="connsiteX23" fmla="*/ 603250 w 622300"/>
                <a:gd name="connsiteY23" fmla="*/ 660400 h 1076325"/>
                <a:gd name="connsiteX24" fmla="*/ 612775 w 622300"/>
                <a:gd name="connsiteY24" fmla="*/ 666750 h 1076325"/>
                <a:gd name="connsiteX25" fmla="*/ 612775 w 622300"/>
                <a:gd name="connsiteY25" fmla="*/ 676275 h 1076325"/>
                <a:gd name="connsiteX26" fmla="*/ 609600 w 622300"/>
                <a:gd name="connsiteY26" fmla="*/ 685800 h 1076325"/>
                <a:gd name="connsiteX27" fmla="*/ 612775 w 622300"/>
                <a:gd name="connsiteY27" fmla="*/ 685800 h 1076325"/>
                <a:gd name="connsiteX28" fmla="*/ 622300 w 622300"/>
                <a:gd name="connsiteY28" fmla="*/ 708025 h 1076325"/>
                <a:gd name="connsiteX29" fmla="*/ 615950 w 622300"/>
                <a:gd name="connsiteY29" fmla="*/ 717550 h 1076325"/>
                <a:gd name="connsiteX30" fmla="*/ 606425 w 622300"/>
                <a:gd name="connsiteY30" fmla="*/ 723900 h 1076325"/>
                <a:gd name="connsiteX31" fmla="*/ 603250 w 622300"/>
                <a:gd name="connsiteY31" fmla="*/ 742950 h 1076325"/>
                <a:gd name="connsiteX32" fmla="*/ 603250 w 622300"/>
                <a:gd name="connsiteY32" fmla="*/ 755650 h 1076325"/>
                <a:gd name="connsiteX33" fmla="*/ 590550 w 622300"/>
                <a:gd name="connsiteY33" fmla="*/ 765175 h 1076325"/>
                <a:gd name="connsiteX34" fmla="*/ 593725 w 622300"/>
                <a:gd name="connsiteY34" fmla="*/ 774700 h 1076325"/>
                <a:gd name="connsiteX35" fmla="*/ 581025 w 622300"/>
                <a:gd name="connsiteY35" fmla="*/ 803275 h 1076325"/>
                <a:gd name="connsiteX36" fmla="*/ 577850 w 622300"/>
                <a:gd name="connsiteY36" fmla="*/ 796925 h 1076325"/>
                <a:gd name="connsiteX37" fmla="*/ 571500 w 622300"/>
                <a:gd name="connsiteY37" fmla="*/ 806450 h 1076325"/>
                <a:gd name="connsiteX38" fmla="*/ 568325 w 622300"/>
                <a:gd name="connsiteY38" fmla="*/ 800100 h 1076325"/>
                <a:gd name="connsiteX39" fmla="*/ 565150 w 622300"/>
                <a:gd name="connsiteY39" fmla="*/ 809625 h 1076325"/>
                <a:gd name="connsiteX40" fmla="*/ 561975 w 622300"/>
                <a:gd name="connsiteY40" fmla="*/ 809625 h 1076325"/>
                <a:gd name="connsiteX41" fmla="*/ 561975 w 622300"/>
                <a:gd name="connsiteY41" fmla="*/ 812800 h 1076325"/>
                <a:gd name="connsiteX42" fmla="*/ 574675 w 622300"/>
                <a:gd name="connsiteY42" fmla="*/ 825500 h 1076325"/>
                <a:gd name="connsiteX43" fmla="*/ 561975 w 622300"/>
                <a:gd name="connsiteY43" fmla="*/ 841375 h 1076325"/>
                <a:gd name="connsiteX44" fmla="*/ 568325 w 622300"/>
                <a:gd name="connsiteY44" fmla="*/ 838200 h 1076325"/>
                <a:gd name="connsiteX45" fmla="*/ 568325 w 622300"/>
                <a:gd name="connsiteY45" fmla="*/ 844550 h 1076325"/>
                <a:gd name="connsiteX46" fmla="*/ 558800 w 622300"/>
                <a:gd name="connsiteY46" fmla="*/ 850900 h 1076325"/>
                <a:gd name="connsiteX47" fmla="*/ 565150 w 622300"/>
                <a:gd name="connsiteY47" fmla="*/ 850900 h 1076325"/>
                <a:gd name="connsiteX48" fmla="*/ 565150 w 622300"/>
                <a:gd name="connsiteY48" fmla="*/ 863600 h 1076325"/>
                <a:gd name="connsiteX49" fmla="*/ 558800 w 622300"/>
                <a:gd name="connsiteY49" fmla="*/ 873125 h 1076325"/>
                <a:gd name="connsiteX50" fmla="*/ 565150 w 622300"/>
                <a:gd name="connsiteY50" fmla="*/ 879475 h 1076325"/>
                <a:gd name="connsiteX51" fmla="*/ 555625 w 622300"/>
                <a:gd name="connsiteY51" fmla="*/ 879475 h 1076325"/>
                <a:gd name="connsiteX52" fmla="*/ 565150 w 622300"/>
                <a:gd name="connsiteY52" fmla="*/ 889000 h 1076325"/>
                <a:gd name="connsiteX53" fmla="*/ 558800 w 622300"/>
                <a:gd name="connsiteY53" fmla="*/ 892175 h 1076325"/>
                <a:gd name="connsiteX54" fmla="*/ 558800 w 622300"/>
                <a:gd name="connsiteY54" fmla="*/ 895350 h 1076325"/>
                <a:gd name="connsiteX55" fmla="*/ 565150 w 622300"/>
                <a:gd name="connsiteY55" fmla="*/ 898525 h 1076325"/>
                <a:gd name="connsiteX56" fmla="*/ 549275 w 622300"/>
                <a:gd name="connsiteY56" fmla="*/ 923925 h 1076325"/>
                <a:gd name="connsiteX57" fmla="*/ 558800 w 622300"/>
                <a:gd name="connsiteY57" fmla="*/ 942975 h 1076325"/>
                <a:gd name="connsiteX58" fmla="*/ 568325 w 622300"/>
                <a:gd name="connsiteY58" fmla="*/ 952500 h 1076325"/>
                <a:gd name="connsiteX59" fmla="*/ 565150 w 622300"/>
                <a:gd name="connsiteY59" fmla="*/ 958850 h 1076325"/>
                <a:gd name="connsiteX60" fmla="*/ 536575 w 622300"/>
                <a:gd name="connsiteY60" fmla="*/ 968375 h 1076325"/>
                <a:gd name="connsiteX61" fmla="*/ 527050 w 622300"/>
                <a:gd name="connsiteY61" fmla="*/ 977900 h 1076325"/>
                <a:gd name="connsiteX62" fmla="*/ 517525 w 622300"/>
                <a:gd name="connsiteY62" fmla="*/ 974725 h 1076325"/>
                <a:gd name="connsiteX63" fmla="*/ 511175 w 622300"/>
                <a:gd name="connsiteY63" fmla="*/ 984250 h 1076325"/>
                <a:gd name="connsiteX64" fmla="*/ 504825 w 622300"/>
                <a:gd name="connsiteY64" fmla="*/ 1006475 h 1076325"/>
                <a:gd name="connsiteX65" fmla="*/ 523875 w 622300"/>
                <a:gd name="connsiteY65" fmla="*/ 1028700 h 1076325"/>
                <a:gd name="connsiteX66" fmla="*/ 514350 w 622300"/>
                <a:gd name="connsiteY66" fmla="*/ 1047750 h 1076325"/>
                <a:gd name="connsiteX67" fmla="*/ 504825 w 622300"/>
                <a:gd name="connsiteY67" fmla="*/ 1044575 h 1076325"/>
                <a:gd name="connsiteX68" fmla="*/ 444500 w 622300"/>
                <a:gd name="connsiteY68" fmla="*/ 1025525 h 1076325"/>
                <a:gd name="connsiteX69" fmla="*/ 428625 w 622300"/>
                <a:gd name="connsiteY69" fmla="*/ 1028700 h 1076325"/>
                <a:gd name="connsiteX70" fmla="*/ 412750 w 622300"/>
                <a:gd name="connsiteY70" fmla="*/ 1060450 h 1076325"/>
                <a:gd name="connsiteX71" fmla="*/ 412750 w 622300"/>
                <a:gd name="connsiteY71" fmla="*/ 1066800 h 1076325"/>
                <a:gd name="connsiteX72" fmla="*/ 419100 w 622300"/>
                <a:gd name="connsiteY72" fmla="*/ 1073150 h 1076325"/>
                <a:gd name="connsiteX73" fmla="*/ 412750 w 622300"/>
                <a:gd name="connsiteY73" fmla="*/ 1076325 h 1076325"/>
                <a:gd name="connsiteX74" fmla="*/ 400050 w 622300"/>
                <a:gd name="connsiteY74" fmla="*/ 1063625 h 1076325"/>
                <a:gd name="connsiteX75" fmla="*/ 390525 w 622300"/>
                <a:gd name="connsiteY75" fmla="*/ 1063625 h 1076325"/>
                <a:gd name="connsiteX76" fmla="*/ 400050 w 622300"/>
                <a:gd name="connsiteY76" fmla="*/ 1073150 h 1076325"/>
                <a:gd name="connsiteX77" fmla="*/ 396875 w 622300"/>
                <a:gd name="connsiteY77" fmla="*/ 1076325 h 1076325"/>
                <a:gd name="connsiteX78" fmla="*/ 390525 w 622300"/>
                <a:gd name="connsiteY78" fmla="*/ 1073150 h 1076325"/>
                <a:gd name="connsiteX79" fmla="*/ 381000 w 622300"/>
                <a:gd name="connsiteY79" fmla="*/ 1069975 h 1076325"/>
                <a:gd name="connsiteX80" fmla="*/ 381000 w 622300"/>
                <a:gd name="connsiteY80" fmla="*/ 1060450 h 1076325"/>
                <a:gd name="connsiteX81" fmla="*/ 361950 w 622300"/>
                <a:gd name="connsiteY81" fmla="*/ 1028700 h 1076325"/>
                <a:gd name="connsiteX82" fmla="*/ 355600 w 622300"/>
                <a:gd name="connsiteY82" fmla="*/ 1025525 h 1076325"/>
                <a:gd name="connsiteX83" fmla="*/ 358775 w 622300"/>
                <a:gd name="connsiteY83" fmla="*/ 1012825 h 1076325"/>
                <a:gd name="connsiteX84" fmla="*/ 365125 w 622300"/>
                <a:gd name="connsiteY84" fmla="*/ 1009650 h 1076325"/>
                <a:gd name="connsiteX85" fmla="*/ 365125 w 622300"/>
                <a:gd name="connsiteY85" fmla="*/ 1003300 h 1076325"/>
                <a:gd name="connsiteX86" fmla="*/ 346075 w 622300"/>
                <a:gd name="connsiteY86" fmla="*/ 971550 h 1076325"/>
                <a:gd name="connsiteX87" fmla="*/ 346075 w 622300"/>
                <a:gd name="connsiteY87" fmla="*/ 968375 h 1076325"/>
                <a:gd name="connsiteX88" fmla="*/ 355600 w 622300"/>
                <a:gd name="connsiteY88" fmla="*/ 968375 h 1076325"/>
                <a:gd name="connsiteX89" fmla="*/ 346075 w 622300"/>
                <a:gd name="connsiteY89" fmla="*/ 949325 h 1076325"/>
                <a:gd name="connsiteX90" fmla="*/ 323850 w 622300"/>
                <a:gd name="connsiteY90" fmla="*/ 939800 h 1076325"/>
                <a:gd name="connsiteX91" fmla="*/ 320675 w 622300"/>
                <a:gd name="connsiteY91" fmla="*/ 927100 h 1076325"/>
                <a:gd name="connsiteX92" fmla="*/ 292100 w 622300"/>
                <a:gd name="connsiteY92" fmla="*/ 914400 h 1076325"/>
                <a:gd name="connsiteX93" fmla="*/ 279400 w 622300"/>
                <a:gd name="connsiteY93" fmla="*/ 920750 h 1076325"/>
                <a:gd name="connsiteX94" fmla="*/ 273050 w 622300"/>
                <a:gd name="connsiteY94" fmla="*/ 911225 h 1076325"/>
                <a:gd name="connsiteX95" fmla="*/ 276225 w 622300"/>
                <a:gd name="connsiteY95" fmla="*/ 904875 h 1076325"/>
                <a:gd name="connsiteX96" fmla="*/ 234950 w 622300"/>
                <a:gd name="connsiteY96" fmla="*/ 885825 h 1076325"/>
                <a:gd name="connsiteX97" fmla="*/ 225425 w 622300"/>
                <a:gd name="connsiteY97" fmla="*/ 879475 h 1076325"/>
                <a:gd name="connsiteX98" fmla="*/ 206375 w 622300"/>
                <a:gd name="connsiteY98" fmla="*/ 860425 h 1076325"/>
                <a:gd name="connsiteX99" fmla="*/ 206375 w 622300"/>
                <a:gd name="connsiteY99" fmla="*/ 828675 h 1076325"/>
                <a:gd name="connsiteX100" fmla="*/ 215900 w 622300"/>
                <a:gd name="connsiteY100" fmla="*/ 803275 h 1076325"/>
                <a:gd name="connsiteX101" fmla="*/ 225425 w 622300"/>
                <a:gd name="connsiteY101" fmla="*/ 774700 h 1076325"/>
                <a:gd name="connsiteX102" fmla="*/ 219075 w 622300"/>
                <a:gd name="connsiteY102" fmla="*/ 765175 h 1076325"/>
                <a:gd name="connsiteX103" fmla="*/ 225425 w 622300"/>
                <a:gd name="connsiteY103" fmla="*/ 752475 h 1076325"/>
                <a:gd name="connsiteX104" fmla="*/ 231775 w 622300"/>
                <a:gd name="connsiteY104" fmla="*/ 746125 h 1076325"/>
                <a:gd name="connsiteX105" fmla="*/ 231775 w 622300"/>
                <a:gd name="connsiteY105" fmla="*/ 739775 h 1076325"/>
                <a:gd name="connsiteX106" fmla="*/ 206375 w 622300"/>
                <a:gd name="connsiteY106" fmla="*/ 727075 h 1076325"/>
                <a:gd name="connsiteX107" fmla="*/ 180975 w 622300"/>
                <a:gd name="connsiteY107" fmla="*/ 720725 h 1076325"/>
                <a:gd name="connsiteX108" fmla="*/ 161925 w 622300"/>
                <a:gd name="connsiteY108" fmla="*/ 742950 h 1076325"/>
                <a:gd name="connsiteX109" fmla="*/ 149225 w 622300"/>
                <a:gd name="connsiteY109" fmla="*/ 730250 h 1076325"/>
                <a:gd name="connsiteX110" fmla="*/ 139700 w 622300"/>
                <a:gd name="connsiteY110" fmla="*/ 711200 h 1076325"/>
                <a:gd name="connsiteX111" fmla="*/ 142875 w 622300"/>
                <a:gd name="connsiteY111" fmla="*/ 701675 h 1076325"/>
                <a:gd name="connsiteX112" fmla="*/ 133350 w 622300"/>
                <a:gd name="connsiteY112" fmla="*/ 676275 h 1076325"/>
                <a:gd name="connsiteX113" fmla="*/ 98425 w 622300"/>
                <a:gd name="connsiteY113" fmla="*/ 647700 h 1076325"/>
                <a:gd name="connsiteX114" fmla="*/ 82550 w 622300"/>
                <a:gd name="connsiteY114" fmla="*/ 641350 h 1076325"/>
                <a:gd name="connsiteX115" fmla="*/ 60325 w 622300"/>
                <a:gd name="connsiteY115" fmla="*/ 612775 h 1076325"/>
                <a:gd name="connsiteX116" fmla="*/ 38100 w 622300"/>
                <a:gd name="connsiteY116" fmla="*/ 600075 h 1076325"/>
                <a:gd name="connsiteX117" fmla="*/ 28575 w 622300"/>
                <a:gd name="connsiteY117" fmla="*/ 584200 h 1076325"/>
                <a:gd name="connsiteX118" fmla="*/ 15875 w 622300"/>
                <a:gd name="connsiteY118" fmla="*/ 565150 h 1076325"/>
                <a:gd name="connsiteX119" fmla="*/ 15875 w 622300"/>
                <a:gd name="connsiteY119" fmla="*/ 549275 h 1076325"/>
                <a:gd name="connsiteX120" fmla="*/ 3175 w 622300"/>
                <a:gd name="connsiteY120" fmla="*/ 536575 h 1076325"/>
                <a:gd name="connsiteX121" fmla="*/ 0 w 622300"/>
                <a:gd name="connsiteY121" fmla="*/ 504825 h 1076325"/>
                <a:gd name="connsiteX122" fmla="*/ 0 w 622300"/>
                <a:gd name="connsiteY122" fmla="*/ 495300 h 1076325"/>
                <a:gd name="connsiteX123" fmla="*/ 9525 w 622300"/>
                <a:gd name="connsiteY123" fmla="*/ 469900 h 1076325"/>
                <a:gd name="connsiteX124" fmla="*/ 15875 w 622300"/>
                <a:gd name="connsiteY124" fmla="*/ 463550 h 1076325"/>
                <a:gd name="connsiteX125" fmla="*/ 6350 w 622300"/>
                <a:gd name="connsiteY125" fmla="*/ 431800 h 1076325"/>
                <a:gd name="connsiteX126" fmla="*/ 19050 w 622300"/>
                <a:gd name="connsiteY126" fmla="*/ 422275 h 1076325"/>
                <a:gd name="connsiteX127" fmla="*/ 38100 w 622300"/>
                <a:gd name="connsiteY127" fmla="*/ 415925 h 1076325"/>
                <a:gd name="connsiteX128" fmla="*/ 47625 w 622300"/>
                <a:gd name="connsiteY128" fmla="*/ 403225 h 1076325"/>
                <a:gd name="connsiteX129" fmla="*/ 47625 w 622300"/>
                <a:gd name="connsiteY129" fmla="*/ 377825 h 1076325"/>
                <a:gd name="connsiteX130" fmla="*/ 63500 w 622300"/>
                <a:gd name="connsiteY130" fmla="*/ 355600 h 1076325"/>
                <a:gd name="connsiteX131" fmla="*/ 63500 w 622300"/>
                <a:gd name="connsiteY131" fmla="*/ 330200 h 1076325"/>
                <a:gd name="connsiteX132" fmla="*/ 57150 w 622300"/>
                <a:gd name="connsiteY132" fmla="*/ 314325 h 1076325"/>
                <a:gd name="connsiteX133" fmla="*/ 47625 w 622300"/>
                <a:gd name="connsiteY133" fmla="*/ 311150 h 1076325"/>
                <a:gd name="connsiteX134" fmla="*/ 38100 w 622300"/>
                <a:gd name="connsiteY134" fmla="*/ 298450 h 1076325"/>
                <a:gd name="connsiteX135" fmla="*/ 41275 w 622300"/>
                <a:gd name="connsiteY135" fmla="*/ 282575 h 1076325"/>
                <a:gd name="connsiteX136" fmla="*/ 44450 w 622300"/>
                <a:gd name="connsiteY136" fmla="*/ 263525 h 1076325"/>
                <a:gd name="connsiteX137" fmla="*/ 79375 w 622300"/>
                <a:gd name="connsiteY137" fmla="*/ 254000 h 1076325"/>
                <a:gd name="connsiteX138" fmla="*/ 95250 w 622300"/>
                <a:gd name="connsiteY138" fmla="*/ 250825 h 1076325"/>
                <a:gd name="connsiteX139" fmla="*/ 104775 w 622300"/>
                <a:gd name="connsiteY139" fmla="*/ 241300 h 1076325"/>
                <a:gd name="connsiteX140" fmla="*/ 120650 w 622300"/>
                <a:gd name="connsiteY140" fmla="*/ 234950 h 1076325"/>
                <a:gd name="connsiteX141" fmla="*/ 136525 w 622300"/>
                <a:gd name="connsiteY141" fmla="*/ 222250 h 1076325"/>
                <a:gd name="connsiteX142" fmla="*/ 139700 w 622300"/>
                <a:gd name="connsiteY142" fmla="*/ 193675 h 1076325"/>
                <a:gd name="connsiteX143" fmla="*/ 149225 w 622300"/>
                <a:gd name="connsiteY143" fmla="*/ 180975 h 1076325"/>
                <a:gd name="connsiteX144" fmla="*/ 155575 w 622300"/>
                <a:gd name="connsiteY144" fmla="*/ 177800 h 1076325"/>
                <a:gd name="connsiteX145" fmla="*/ 158750 w 622300"/>
                <a:gd name="connsiteY145" fmla="*/ 152400 h 1076325"/>
                <a:gd name="connsiteX146" fmla="*/ 155575 w 622300"/>
                <a:gd name="connsiteY146" fmla="*/ 133350 h 1076325"/>
                <a:gd name="connsiteX147" fmla="*/ 152400 w 622300"/>
                <a:gd name="connsiteY147" fmla="*/ 117475 h 1076325"/>
                <a:gd name="connsiteX148" fmla="*/ 127000 w 622300"/>
                <a:gd name="connsiteY148" fmla="*/ 104775 h 1076325"/>
                <a:gd name="connsiteX149" fmla="*/ 114300 w 622300"/>
                <a:gd name="connsiteY149" fmla="*/ 95250 h 1076325"/>
                <a:gd name="connsiteX150" fmla="*/ 111125 w 622300"/>
                <a:gd name="connsiteY150" fmla="*/ 79375 h 1076325"/>
                <a:gd name="connsiteX151" fmla="*/ 101600 w 622300"/>
                <a:gd name="connsiteY151" fmla="*/ 73025 h 1076325"/>
                <a:gd name="connsiteX152" fmla="*/ 76200 w 622300"/>
                <a:gd name="connsiteY152" fmla="*/ 57150 h 1076325"/>
                <a:gd name="connsiteX153" fmla="*/ 76200 w 622300"/>
                <a:gd name="connsiteY153" fmla="*/ 50800 h 1076325"/>
                <a:gd name="connsiteX154" fmla="*/ 107950 w 622300"/>
                <a:gd name="connsiteY154" fmla="*/ 47625 h 1076325"/>
                <a:gd name="connsiteX155" fmla="*/ 177800 w 622300"/>
                <a:gd name="connsiteY155" fmla="*/ 38100 h 1076325"/>
                <a:gd name="connsiteX156" fmla="*/ 190500 w 622300"/>
                <a:gd name="connsiteY156" fmla="*/ 38100 h 1076325"/>
                <a:gd name="connsiteX157" fmla="*/ 250825 w 622300"/>
                <a:gd name="connsiteY157" fmla="*/ 31750 h 1076325"/>
                <a:gd name="connsiteX158" fmla="*/ 257175 w 622300"/>
                <a:gd name="connsiteY158" fmla="*/ 28575 h 1076325"/>
                <a:gd name="connsiteX159" fmla="*/ 314325 w 622300"/>
                <a:gd name="connsiteY159" fmla="*/ 22225 h 1076325"/>
                <a:gd name="connsiteX160" fmla="*/ 339725 w 622300"/>
                <a:gd name="connsiteY160" fmla="*/ 19050 h 1076325"/>
                <a:gd name="connsiteX161" fmla="*/ 346075 w 622300"/>
                <a:gd name="connsiteY161" fmla="*/ 19050 h 1076325"/>
                <a:gd name="connsiteX162" fmla="*/ 403225 w 622300"/>
                <a:gd name="connsiteY162" fmla="*/ 9525 h 1076325"/>
                <a:gd name="connsiteX163" fmla="*/ 419100 w 622300"/>
                <a:gd name="connsiteY163" fmla="*/ 9525 h 107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622300" h="1076325">
                  <a:moveTo>
                    <a:pt x="473075" y="0"/>
                  </a:moveTo>
                  <a:lnTo>
                    <a:pt x="476250" y="41275"/>
                  </a:lnTo>
                  <a:lnTo>
                    <a:pt x="488950" y="63500"/>
                  </a:lnTo>
                  <a:lnTo>
                    <a:pt x="504825" y="79375"/>
                  </a:lnTo>
                  <a:lnTo>
                    <a:pt x="533400" y="142875"/>
                  </a:lnTo>
                  <a:lnTo>
                    <a:pt x="542925" y="187325"/>
                  </a:lnTo>
                  <a:lnTo>
                    <a:pt x="546100" y="222250"/>
                  </a:lnTo>
                  <a:lnTo>
                    <a:pt x="549275" y="247650"/>
                  </a:lnTo>
                  <a:lnTo>
                    <a:pt x="552450" y="276225"/>
                  </a:lnTo>
                  <a:lnTo>
                    <a:pt x="561975" y="327025"/>
                  </a:lnTo>
                  <a:lnTo>
                    <a:pt x="568325" y="374650"/>
                  </a:lnTo>
                  <a:lnTo>
                    <a:pt x="568325" y="377825"/>
                  </a:lnTo>
                  <a:lnTo>
                    <a:pt x="577850" y="441325"/>
                  </a:lnTo>
                  <a:lnTo>
                    <a:pt x="584200" y="492125"/>
                  </a:lnTo>
                  <a:lnTo>
                    <a:pt x="590550" y="542925"/>
                  </a:lnTo>
                  <a:lnTo>
                    <a:pt x="596900" y="568325"/>
                  </a:lnTo>
                  <a:lnTo>
                    <a:pt x="600075" y="590550"/>
                  </a:lnTo>
                  <a:lnTo>
                    <a:pt x="587375" y="603250"/>
                  </a:lnTo>
                  <a:lnTo>
                    <a:pt x="590550" y="609600"/>
                  </a:lnTo>
                  <a:lnTo>
                    <a:pt x="596900" y="619125"/>
                  </a:lnTo>
                  <a:lnTo>
                    <a:pt x="590550" y="628650"/>
                  </a:lnTo>
                  <a:lnTo>
                    <a:pt x="587375" y="641350"/>
                  </a:lnTo>
                  <a:lnTo>
                    <a:pt x="600075" y="647700"/>
                  </a:lnTo>
                  <a:lnTo>
                    <a:pt x="603250" y="660400"/>
                  </a:lnTo>
                  <a:lnTo>
                    <a:pt x="612775" y="666750"/>
                  </a:lnTo>
                  <a:lnTo>
                    <a:pt x="612775" y="676275"/>
                  </a:lnTo>
                  <a:lnTo>
                    <a:pt x="609600" y="685800"/>
                  </a:lnTo>
                  <a:lnTo>
                    <a:pt x="612775" y="685800"/>
                  </a:lnTo>
                  <a:lnTo>
                    <a:pt x="622300" y="708025"/>
                  </a:lnTo>
                  <a:lnTo>
                    <a:pt x="615950" y="717550"/>
                  </a:lnTo>
                  <a:lnTo>
                    <a:pt x="606425" y="723900"/>
                  </a:lnTo>
                  <a:lnTo>
                    <a:pt x="603250" y="742950"/>
                  </a:lnTo>
                  <a:lnTo>
                    <a:pt x="603250" y="755650"/>
                  </a:lnTo>
                  <a:lnTo>
                    <a:pt x="590550" y="765175"/>
                  </a:lnTo>
                  <a:lnTo>
                    <a:pt x="593725" y="774700"/>
                  </a:lnTo>
                  <a:lnTo>
                    <a:pt x="581025" y="803275"/>
                  </a:lnTo>
                  <a:lnTo>
                    <a:pt x="577850" y="796925"/>
                  </a:lnTo>
                  <a:lnTo>
                    <a:pt x="571500" y="806450"/>
                  </a:lnTo>
                  <a:lnTo>
                    <a:pt x="568325" y="800100"/>
                  </a:lnTo>
                  <a:lnTo>
                    <a:pt x="565150" y="809625"/>
                  </a:lnTo>
                  <a:lnTo>
                    <a:pt x="561975" y="809625"/>
                  </a:lnTo>
                  <a:lnTo>
                    <a:pt x="561975" y="812800"/>
                  </a:lnTo>
                  <a:lnTo>
                    <a:pt x="574675" y="825500"/>
                  </a:lnTo>
                  <a:lnTo>
                    <a:pt x="561975" y="841375"/>
                  </a:lnTo>
                  <a:lnTo>
                    <a:pt x="568325" y="838200"/>
                  </a:lnTo>
                  <a:lnTo>
                    <a:pt x="568325" y="844550"/>
                  </a:lnTo>
                  <a:lnTo>
                    <a:pt x="558800" y="850900"/>
                  </a:lnTo>
                  <a:lnTo>
                    <a:pt x="565150" y="850900"/>
                  </a:lnTo>
                  <a:lnTo>
                    <a:pt x="565150" y="863600"/>
                  </a:lnTo>
                  <a:lnTo>
                    <a:pt x="558800" y="873125"/>
                  </a:lnTo>
                  <a:lnTo>
                    <a:pt x="565150" y="879475"/>
                  </a:lnTo>
                  <a:lnTo>
                    <a:pt x="555625" y="879475"/>
                  </a:lnTo>
                  <a:lnTo>
                    <a:pt x="565150" y="889000"/>
                  </a:lnTo>
                  <a:lnTo>
                    <a:pt x="558800" y="892175"/>
                  </a:lnTo>
                  <a:lnTo>
                    <a:pt x="558800" y="895350"/>
                  </a:lnTo>
                  <a:lnTo>
                    <a:pt x="565150" y="898525"/>
                  </a:lnTo>
                  <a:lnTo>
                    <a:pt x="549275" y="923925"/>
                  </a:lnTo>
                  <a:lnTo>
                    <a:pt x="558800" y="942975"/>
                  </a:lnTo>
                  <a:lnTo>
                    <a:pt x="568325" y="952500"/>
                  </a:lnTo>
                  <a:lnTo>
                    <a:pt x="565150" y="958850"/>
                  </a:lnTo>
                  <a:lnTo>
                    <a:pt x="536575" y="968375"/>
                  </a:lnTo>
                  <a:lnTo>
                    <a:pt x="527050" y="977900"/>
                  </a:lnTo>
                  <a:lnTo>
                    <a:pt x="517525" y="974725"/>
                  </a:lnTo>
                  <a:lnTo>
                    <a:pt x="511175" y="984250"/>
                  </a:lnTo>
                  <a:lnTo>
                    <a:pt x="504825" y="1006475"/>
                  </a:lnTo>
                  <a:lnTo>
                    <a:pt x="523875" y="1028700"/>
                  </a:lnTo>
                  <a:lnTo>
                    <a:pt x="514350" y="1047750"/>
                  </a:lnTo>
                  <a:lnTo>
                    <a:pt x="504825" y="1044575"/>
                  </a:lnTo>
                  <a:lnTo>
                    <a:pt x="444500" y="1025525"/>
                  </a:lnTo>
                  <a:lnTo>
                    <a:pt x="428625" y="1028700"/>
                  </a:lnTo>
                  <a:lnTo>
                    <a:pt x="412750" y="1060450"/>
                  </a:lnTo>
                  <a:lnTo>
                    <a:pt x="412750" y="1066800"/>
                  </a:lnTo>
                  <a:lnTo>
                    <a:pt x="419100" y="1073150"/>
                  </a:lnTo>
                  <a:lnTo>
                    <a:pt x="412750" y="1076325"/>
                  </a:lnTo>
                  <a:lnTo>
                    <a:pt x="400050" y="1063625"/>
                  </a:lnTo>
                  <a:lnTo>
                    <a:pt x="390525" y="1063625"/>
                  </a:lnTo>
                  <a:lnTo>
                    <a:pt x="400050" y="1073150"/>
                  </a:lnTo>
                  <a:lnTo>
                    <a:pt x="396875" y="1076325"/>
                  </a:lnTo>
                  <a:lnTo>
                    <a:pt x="390525" y="1073150"/>
                  </a:lnTo>
                  <a:lnTo>
                    <a:pt x="381000" y="1069975"/>
                  </a:lnTo>
                  <a:lnTo>
                    <a:pt x="381000" y="1060450"/>
                  </a:lnTo>
                  <a:lnTo>
                    <a:pt x="361950" y="1028700"/>
                  </a:lnTo>
                  <a:lnTo>
                    <a:pt x="355600" y="1025525"/>
                  </a:lnTo>
                  <a:lnTo>
                    <a:pt x="358775" y="1012825"/>
                  </a:lnTo>
                  <a:lnTo>
                    <a:pt x="365125" y="1009650"/>
                  </a:lnTo>
                  <a:lnTo>
                    <a:pt x="365125" y="1003300"/>
                  </a:lnTo>
                  <a:lnTo>
                    <a:pt x="346075" y="971550"/>
                  </a:lnTo>
                  <a:lnTo>
                    <a:pt x="346075" y="968375"/>
                  </a:lnTo>
                  <a:lnTo>
                    <a:pt x="355600" y="968375"/>
                  </a:lnTo>
                  <a:lnTo>
                    <a:pt x="346075" y="949325"/>
                  </a:lnTo>
                  <a:lnTo>
                    <a:pt x="323850" y="939800"/>
                  </a:lnTo>
                  <a:lnTo>
                    <a:pt x="320675" y="927100"/>
                  </a:lnTo>
                  <a:lnTo>
                    <a:pt x="292100" y="914400"/>
                  </a:lnTo>
                  <a:lnTo>
                    <a:pt x="279400" y="920750"/>
                  </a:lnTo>
                  <a:lnTo>
                    <a:pt x="273050" y="911225"/>
                  </a:lnTo>
                  <a:lnTo>
                    <a:pt x="276225" y="904875"/>
                  </a:lnTo>
                  <a:lnTo>
                    <a:pt x="234950" y="885825"/>
                  </a:lnTo>
                  <a:lnTo>
                    <a:pt x="225425" y="879475"/>
                  </a:lnTo>
                  <a:lnTo>
                    <a:pt x="206375" y="860425"/>
                  </a:lnTo>
                  <a:lnTo>
                    <a:pt x="206375" y="828675"/>
                  </a:lnTo>
                  <a:lnTo>
                    <a:pt x="215900" y="803275"/>
                  </a:lnTo>
                  <a:lnTo>
                    <a:pt x="225425" y="774700"/>
                  </a:lnTo>
                  <a:lnTo>
                    <a:pt x="219075" y="765175"/>
                  </a:lnTo>
                  <a:lnTo>
                    <a:pt x="225425" y="752475"/>
                  </a:lnTo>
                  <a:lnTo>
                    <a:pt x="231775" y="746125"/>
                  </a:lnTo>
                  <a:lnTo>
                    <a:pt x="231775" y="739775"/>
                  </a:lnTo>
                  <a:lnTo>
                    <a:pt x="206375" y="727075"/>
                  </a:lnTo>
                  <a:lnTo>
                    <a:pt x="180975" y="720725"/>
                  </a:lnTo>
                  <a:lnTo>
                    <a:pt x="161925" y="742950"/>
                  </a:lnTo>
                  <a:lnTo>
                    <a:pt x="149225" y="730250"/>
                  </a:lnTo>
                  <a:lnTo>
                    <a:pt x="139700" y="711200"/>
                  </a:lnTo>
                  <a:lnTo>
                    <a:pt x="142875" y="701675"/>
                  </a:lnTo>
                  <a:lnTo>
                    <a:pt x="133350" y="676275"/>
                  </a:lnTo>
                  <a:lnTo>
                    <a:pt x="98425" y="647700"/>
                  </a:lnTo>
                  <a:lnTo>
                    <a:pt x="82550" y="641350"/>
                  </a:lnTo>
                  <a:lnTo>
                    <a:pt x="60325" y="612775"/>
                  </a:lnTo>
                  <a:lnTo>
                    <a:pt x="38100" y="600075"/>
                  </a:lnTo>
                  <a:lnTo>
                    <a:pt x="28575" y="584200"/>
                  </a:lnTo>
                  <a:lnTo>
                    <a:pt x="15875" y="565150"/>
                  </a:lnTo>
                  <a:lnTo>
                    <a:pt x="15875" y="549275"/>
                  </a:lnTo>
                  <a:lnTo>
                    <a:pt x="3175" y="536575"/>
                  </a:lnTo>
                  <a:lnTo>
                    <a:pt x="0" y="504825"/>
                  </a:lnTo>
                  <a:lnTo>
                    <a:pt x="0" y="495300"/>
                  </a:lnTo>
                  <a:lnTo>
                    <a:pt x="9525" y="469900"/>
                  </a:lnTo>
                  <a:lnTo>
                    <a:pt x="15875" y="463550"/>
                  </a:lnTo>
                  <a:lnTo>
                    <a:pt x="6350" y="431800"/>
                  </a:lnTo>
                  <a:lnTo>
                    <a:pt x="19050" y="422275"/>
                  </a:lnTo>
                  <a:lnTo>
                    <a:pt x="38100" y="415925"/>
                  </a:lnTo>
                  <a:lnTo>
                    <a:pt x="47625" y="403225"/>
                  </a:lnTo>
                  <a:lnTo>
                    <a:pt x="47625" y="377825"/>
                  </a:lnTo>
                  <a:lnTo>
                    <a:pt x="63500" y="355600"/>
                  </a:lnTo>
                  <a:lnTo>
                    <a:pt x="63500" y="330200"/>
                  </a:lnTo>
                  <a:lnTo>
                    <a:pt x="57150" y="314325"/>
                  </a:lnTo>
                  <a:lnTo>
                    <a:pt x="47625" y="311150"/>
                  </a:lnTo>
                  <a:lnTo>
                    <a:pt x="38100" y="298450"/>
                  </a:lnTo>
                  <a:lnTo>
                    <a:pt x="41275" y="282575"/>
                  </a:lnTo>
                  <a:lnTo>
                    <a:pt x="44450" y="263525"/>
                  </a:lnTo>
                  <a:lnTo>
                    <a:pt x="79375" y="254000"/>
                  </a:lnTo>
                  <a:lnTo>
                    <a:pt x="95250" y="250825"/>
                  </a:lnTo>
                  <a:lnTo>
                    <a:pt x="104775" y="241300"/>
                  </a:lnTo>
                  <a:lnTo>
                    <a:pt x="120650" y="234950"/>
                  </a:lnTo>
                  <a:lnTo>
                    <a:pt x="136525" y="222250"/>
                  </a:lnTo>
                  <a:lnTo>
                    <a:pt x="139700" y="193675"/>
                  </a:lnTo>
                  <a:lnTo>
                    <a:pt x="149225" y="180975"/>
                  </a:lnTo>
                  <a:lnTo>
                    <a:pt x="155575" y="177800"/>
                  </a:lnTo>
                  <a:lnTo>
                    <a:pt x="158750" y="152400"/>
                  </a:lnTo>
                  <a:lnTo>
                    <a:pt x="155575" y="133350"/>
                  </a:lnTo>
                  <a:lnTo>
                    <a:pt x="152400" y="117475"/>
                  </a:lnTo>
                  <a:lnTo>
                    <a:pt x="127000" y="104775"/>
                  </a:lnTo>
                  <a:lnTo>
                    <a:pt x="114300" y="95250"/>
                  </a:lnTo>
                  <a:lnTo>
                    <a:pt x="111125" y="79375"/>
                  </a:lnTo>
                  <a:lnTo>
                    <a:pt x="101600" y="73025"/>
                  </a:lnTo>
                  <a:lnTo>
                    <a:pt x="76200" y="57150"/>
                  </a:lnTo>
                  <a:lnTo>
                    <a:pt x="76200" y="50800"/>
                  </a:lnTo>
                  <a:lnTo>
                    <a:pt x="107950" y="47625"/>
                  </a:lnTo>
                  <a:lnTo>
                    <a:pt x="177800" y="38100"/>
                  </a:lnTo>
                  <a:lnTo>
                    <a:pt x="190500" y="38100"/>
                  </a:lnTo>
                  <a:lnTo>
                    <a:pt x="250825" y="31750"/>
                  </a:lnTo>
                  <a:lnTo>
                    <a:pt x="257175" y="28575"/>
                  </a:lnTo>
                  <a:lnTo>
                    <a:pt x="314325" y="22225"/>
                  </a:lnTo>
                  <a:lnTo>
                    <a:pt x="339725" y="19050"/>
                  </a:lnTo>
                  <a:lnTo>
                    <a:pt x="346075" y="19050"/>
                  </a:lnTo>
                  <a:lnTo>
                    <a:pt x="403225" y="9525"/>
                  </a:lnTo>
                  <a:lnTo>
                    <a:pt x="419100" y="9525"/>
                  </a:lnTo>
                  <a:close/>
                </a:path>
              </a:pathLst>
            </a:custGeom>
            <a:grp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en-US"/>
            </a:p>
          </p:txBody>
        </p:sp>
        <p:sp>
          <p:nvSpPr>
            <p:cNvPr id="1870" name="Freeform 765">
              <a:extLst>
                <a:ext uri="{FF2B5EF4-FFF2-40B4-BE49-F238E27FC236}">
                  <a16:creationId xmlns:a16="http://schemas.microsoft.com/office/drawing/2014/main" xmlns="" id="{00000000-0008-0000-0000-0000FE020000}"/>
                </a:ext>
              </a:extLst>
            </p:cNvPr>
            <p:cNvSpPr>
              <a:spLocks/>
            </p:cNvSpPr>
            <p:nvPr/>
          </p:nvSpPr>
          <p:spPr bwMode="auto">
            <a:xfrm>
              <a:off x="5094497" y="2356509"/>
              <a:ext cx="1142700" cy="591509"/>
            </a:xfrm>
            <a:custGeom>
              <a:avLst/>
              <a:gdLst>
                <a:gd name="T0" fmla="*/ 1019175 w 1139825"/>
                <a:gd name="T1" fmla="*/ 12700 h 596900"/>
                <a:gd name="T2" fmla="*/ 1028700 w 1139825"/>
                <a:gd name="T3" fmla="*/ 19050 h 596900"/>
                <a:gd name="T4" fmla="*/ 1050925 w 1139825"/>
                <a:gd name="T5" fmla="*/ 19050 h 596900"/>
                <a:gd name="T6" fmla="*/ 1060450 w 1139825"/>
                <a:gd name="T7" fmla="*/ 28575 h 596900"/>
                <a:gd name="T8" fmla="*/ 1060450 w 1139825"/>
                <a:gd name="T9" fmla="*/ 41275 h 596900"/>
                <a:gd name="T10" fmla="*/ 1069975 w 1139825"/>
                <a:gd name="T11" fmla="*/ 47625 h 596900"/>
                <a:gd name="T12" fmla="*/ 1054100 w 1139825"/>
                <a:gd name="T13" fmla="*/ 60325 h 596900"/>
                <a:gd name="T14" fmla="*/ 1044575 w 1139825"/>
                <a:gd name="T15" fmla="*/ 79375 h 596900"/>
                <a:gd name="T16" fmla="*/ 1038225 w 1139825"/>
                <a:gd name="T17" fmla="*/ 88900 h 596900"/>
                <a:gd name="T18" fmla="*/ 1069975 w 1139825"/>
                <a:gd name="T19" fmla="*/ 114300 h 596900"/>
                <a:gd name="T20" fmla="*/ 1082675 w 1139825"/>
                <a:gd name="T21" fmla="*/ 139700 h 596900"/>
                <a:gd name="T22" fmla="*/ 1089025 w 1139825"/>
                <a:gd name="T23" fmla="*/ 149225 h 596900"/>
                <a:gd name="T24" fmla="*/ 1114425 w 1139825"/>
                <a:gd name="T25" fmla="*/ 155575 h 596900"/>
                <a:gd name="T26" fmla="*/ 1117600 w 1139825"/>
                <a:gd name="T27" fmla="*/ 177800 h 596900"/>
                <a:gd name="T28" fmla="*/ 1120775 w 1139825"/>
                <a:gd name="T29" fmla="*/ 238125 h 596900"/>
                <a:gd name="T30" fmla="*/ 1123950 w 1139825"/>
                <a:gd name="T31" fmla="*/ 304800 h 596900"/>
                <a:gd name="T32" fmla="*/ 1127125 w 1139825"/>
                <a:gd name="T33" fmla="*/ 371475 h 596900"/>
                <a:gd name="T34" fmla="*/ 1130300 w 1139825"/>
                <a:gd name="T35" fmla="*/ 444500 h 596900"/>
                <a:gd name="T36" fmla="*/ 1133475 w 1139825"/>
                <a:gd name="T37" fmla="*/ 504825 h 596900"/>
                <a:gd name="T38" fmla="*/ 1139825 w 1139825"/>
                <a:gd name="T39" fmla="*/ 568325 h 596900"/>
                <a:gd name="T40" fmla="*/ 1069975 w 1139825"/>
                <a:gd name="T41" fmla="*/ 574675 h 596900"/>
                <a:gd name="T42" fmla="*/ 1000125 w 1139825"/>
                <a:gd name="T43" fmla="*/ 577850 h 596900"/>
                <a:gd name="T44" fmla="*/ 933450 w 1139825"/>
                <a:gd name="T45" fmla="*/ 581025 h 596900"/>
                <a:gd name="T46" fmla="*/ 847725 w 1139825"/>
                <a:gd name="T47" fmla="*/ 584200 h 596900"/>
                <a:gd name="T48" fmla="*/ 752475 w 1139825"/>
                <a:gd name="T49" fmla="*/ 587375 h 596900"/>
                <a:gd name="T50" fmla="*/ 650875 w 1139825"/>
                <a:gd name="T51" fmla="*/ 590550 h 596900"/>
                <a:gd name="T52" fmla="*/ 568325 w 1139825"/>
                <a:gd name="T53" fmla="*/ 593725 h 596900"/>
                <a:gd name="T54" fmla="*/ 466725 w 1139825"/>
                <a:gd name="T55" fmla="*/ 593725 h 596900"/>
                <a:gd name="T56" fmla="*/ 314325 w 1139825"/>
                <a:gd name="T57" fmla="*/ 596900 h 596900"/>
                <a:gd name="T58" fmla="*/ 219075 w 1139825"/>
                <a:gd name="T59" fmla="*/ 593725 h 596900"/>
                <a:gd name="T60" fmla="*/ 76200 w 1139825"/>
                <a:gd name="T61" fmla="*/ 593725 h 596900"/>
                <a:gd name="T62" fmla="*/ 0 w 1139825"/>
                <a:gd name="T63" fmla="*/ 593725 h 596900"/>
                <a:gd name="T64" fmla="*/ 3175 w 1139825"/>
                <a:gd name="T65" fmla="*/ 466725 h 596900"/>
                <a:gd name="T66" fmla="*/ 6350 w 1139825"/>
                <a:gd name="T67" fmla="*/ 349250 h 596900"/>
                <a:gd name="T68" fmla="*/ 9525 w 1139825"/>
                <a:gd name="T69" fmla="*/ 266700 h 596900"/>
                <a:gd name="T70" fmla="*/ 9525 w 1139825"/>
                <a:gd name="T71" fmla="*/ 184150 h 596900"/>
                <a:gd name="T72" fmla="*/ 15875 w 1139825"/>
                <a:gd name="T73" fmla="*/ 19050 h 596900"/>
                <a:gd name="T74" fmla="*/ 120650 w 1139825"/>
                <a:gd name="T75" fmla="*/ 19050 h 596900"/>
                <a:gd name="T76" fmla="*/ 206375 w 1139825"/>
                <a:gd name="T77" fmla="*/ 22225 h 596900"/>
                <a:gd name="T78" fmla="*/ 288925 w 1139825"/>
                <a:gd name="T79" fmla="*/ 22225 h 596900"/>
                <a:gd name="T80" fmla="*/ 450850 w 1139825"/>
                <a:gd name="T81" fmla="*/ 22225 h 596900"/>
                <a:gd name="T82" fmla="*/ 533400 w 1139825"/>
                <a:gd name="T83" fmla="*/ 19050 h 596900"/>
                <a:gd name="T84" fmla="*/ 619125 w 1139825"/>
                <a:gd name="T85" fmla="*/ 19050 h 596900"/>
                <a:gd name="T86" fmla="*/ 701675 w 1139825"/>
                <a:gd name="T87" fmla="*/ 15875 h 596900"/>
                <a:gd name="T88" fmla="*/ 784225 w 1139825"/>
                <a:gd name="T89" fmla="*/ 12700 h 596900"/>
                <a:gd name="T90" fmla="*/ 866775 w 1139825"/>
                <a:gd name="T91" fmla="*/ 9525 h 596900"/>
                <a:gd name="T92" fmla="*/ 933450 w 1139825"/>
                <a:gd name="T93" fmla="*/ 6350 h 596900"/>
                <a:gd name="T94" fmla="*/ 1003300 w 1139825"/>
                <a:gd name="T95" fmla="*/ 0 h 59690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139825" h="596900">
                  <a:moveTo>
                    <a:pt x="1003300" y="0"/>
                  </a:moveTo>
                  <a:lnTo>
                    <a:pt x="1019175" y="12700"/>
                  </a:lnTo>
                  <a:lnTo>
                    <a:pt x="1019175" y="19050"/>
                  </a:lnTo>
                  <a:lnTo>
                    <a:pt x="1028700" y="19050"/>
                  </a:lnTo>
                  <a:lnTo>
                    <a:pt x="1035050" y="25400"/>
                  </a:lnTo>
                  <a:lnTo>
                    <a:pt x="1050925" y="19050"/>
                  </a:lnTo>
                  <a:lnTo>
                    <a:pt x="1060450" y="19050"/>
                  </a:lnTo>
                  <a:lnTo>
                    <a:pt x="1060450" y="28575"/>
                  </a:lnTo>
                  <a:lnTo>
                    <a:pt x="1069975" y="31750"/>
                  </a:lnTo>
                  <a:lnTo>
                    <a:pt x="1060450" y="41275"/>
                  </a:lnTo>
                  <a:lnTo>
                    <a:pt x="1069975" y="41275"/>
                  </a:lnTo>
                  <a:lnTo>
                    <a:pt x="1069975" y="47625"/>
                  </a:lnTo>
                  <a:lnTo>
                    <a:pt x="1057275" y="47625"/>
                  </a:lnTo>
                  <a:lnTo>
                    <a:pt x="1054100" y="60325"/>
                  </a:lnTo>
                  <a:lnTo>
                    <a:pt x="1044575" y="73025"/>
                  </a:lnTo>
                  <a:lnTo>
                    <a:pt x="1044575" y="79375"/>
                  </a:lnTo>
                  <a:lnTo>
                    <a:pt x="1035050" y="82550"/>
                  </a:lnTo>
                  <a:lnTo>
                    <a:pt x="1038225" y="88900"/>
                  </a:lnTo>
                  <a:lnTo>
                    <a:pt x="1060450" y="111125"/>
                  </a:lnTo>
                  <a:lnTo>
                    <a:pt x="1069975" y="114300"/>
                  </a:lnTo>
                  <a:lnTo>
                    <a:pt x="1069975" y="130175"/>
                  </a:lnTo>
                  <a:lnTo>
                    <a:pt x="1082675" y="139700"/>
                  </a:lnTo>
                  <a:lnTo>
                    <a:pt x="1082675" y="146050"/>
                  </a:lnTo>
                  <a:lnTo>
                    <a:pt x="1089025" y="149225"/>
                  </a:lnTo>
                  <a:lnTo>
                    <a:pt x="1095375" y="155575"/>
                  </a:lnTo>
                  <a:lnTo>
                    <a:pt x="1114425" y="155575"/>
                  </a:lnTo>
                  <a:lnTo>
                    <a:pt x="1114425" y="165100"/>
                  </a:lnTo>
                  <a:lnTo>
                    <a:pt x="1117600" y="177800"/>
                  </a:lnTo>
                  <a:lnTo>
                    <a:pt x="1120775" y="215900"/>
                  </a:lnTo>
                  <a:lnTo>
                    <a:pt x="1120775" y="238125"/>
                  </a:lnTo>
                  <a:lnTo>
                    <a:pt x="1123950" y="285750"/>
                  </a:lnTo>
                  <a:lnTo>
                    <a:pt x="1123950" y="304800"/>
                  </a:lnTo>
                  <a:lnTo>
                    <a:pt x="1127125" y="365125"/>
                  </a:lnTo>
                  <a:lnTo>
                    <a:pt x="1127125" y="371475"/>
                  </a:lnTo>
                  <a:lnTo>
                    <a:pt x="1130300" y="441325"/>
                  </a:lnTo>
                  <a:lnTo>
                    <a:pt x="1130300" y="444500"/>
                  </a:lnTo>
                  <a:lnTo>
                    <a:pt x="1133475" y="498475"/>
                  </a:lnTo>
                  <a:lnTo>
                    <a:pt x="1133475" y="504825"/>
                  </a:lnTo>
                  <a:lnTo>
                    <a:pt x="1139825" y="558800"/>
                  </a:lnTo>
                  <a:lnTo>
                    <a:pt x="1139825" y="568325"/>
                  </a:lnTo>
                  <a:lnTo>
                    <a:pt x="1076325" y="571500"/>
                  </a:lnTo>
                  <a:lnTo>
                    <a:pt x="1069975" y="574675"/>
                  </a:lnTo>
                  <a:lnTo>
                    <a:pt x="1019175" y="574675"/>
                  </a:lnTo>
                  <a:lnTo>
                    <a:pt x="1000125" y="577850"/>
                  </a:lnTo>
                  <a:lnTo>
                    <a:pt x="958850" y="577850"/>
                  </a:lnTo>
                  <a:lnTo>
                    <a:pt x="933450" y="581025"/>
                  </a:lnTo>
                  <a:lnTo>
                    <a:pt x="927100" y="581025"/>
                  </a:lnTo>
                  <a:lnTo>
                    <a:pt x="847725" y="584200"/>
                  </a:lnTo>
                  <a:lnTo>
                    <a:pt x="812800" y="587375"/>
                  </a:lnTo>
                  <a:lnTo>
                    <a:pt x="752475" y="587375"/>
                  </a:lnTo>
                  <a:lnTo>
                    <a:pt x="704850" y="587375"/>
                  </a:lnTo>
                  <a:lnTo>
                    <a:pt x="650875" y="590550"/>
                  </a:lnTo>
                  <a:lnTo>
                    <a:pt x="603250" y="590550"/>
                  </a:lnTo>
                  <a:lnTo>
                    <a:pt x="568325" y="593725"/>
                  </a:lnTo>
                  <a:lnTo>
                    <a:pt x="536575" y="593725"/>
                  </a:lnTo>
                  <a:lnTo>
                    <a:pt x="466725" y="593725"/>
                  </a:lnTo>
                  <a:lnTo>
                    <a:pt x="384175" y="593725"/>
                  </a:lnTo>
                  <a:lnTo>
                    <a:pt x="314325" y="596900"/>
                  </a:lnTo>
                  <a:lnTo>
                    <a:pt x="301625" y="596900"/>
                  </a:lnTo>
                  <a:lnTo>
                    <a:pt x="219075" y="593725"/>
                  </a:lnTo>
                  <a:lnTo>
                    <a:pt x="152400" y="593725"/>
                  </a:lnTo>
                  <a:lnTo>
                    <a:pt x="76200" y="593725"/>
                  </a:lnTo>
                  <a:lnTo>
                    <a:pt x="3175" y="593725"/>
                  </a:lnTo>
                  <a:lnTo>
                    <a:pt x="0" y="593725"/>
                  </a:lnTo>
                  <a:lnTo>
                    <a:pt x="3175" y="517525"/>
                  </a:lnTo>
                  <a:lnTo>
                    <a:pt x="3175" y="466725"/>
                  </a:lnTo>
                  <a:lnTo>
                    <a:pt x="3175" y="450850"/>
                  </a:lnTo>
                  <a:lnTo>
                    <a:pt x="6350" y="349250"/>
                  </a:lnTo>
                  <a:lnTo>
                    <a:pt x="9525" y="282575"/>
                  </a:lnTo>
                  <a:lnTo>
                    <a:pt x="9525" y="266700"/>
                  </a:lnTo>
                  <a:lnTo>
                    <a:pt x="9525" y="200025"/>
                  </a:lnTo>
                  <a:lnTo>
                    <a:pt x="9525" y="184150"/>
                  </a:lnTo>
                  <a:lnTo>
                    <a:pt x="12700" y="101600"/>
                  </a:lnTo>
                  <a:lnTo>
                    <a:pt x="15875" y="19050"/>
                  </a:lnTo>
                  <a:lnTo>
                    <a:pt x="107950" y="19050"/>
                  </a:lnTo>
                  <a:lnTo>
                    <a:pt x="120650" y="19050"/>
                  </a:lnTo>
                  <a:lnTo>
                    <a:pt x="203200" y="22225"/>
                  </a:lnTo>
                  <a:lnTo>
                    <a:pt x="206375" y="22225"/>
                  </a:lnTo>
                  <a:lnTo>
                    <a:pt x="285750" y="22225"/>
                  </a:lnTo>
                  <a:lnTo>
                    <a:pt x="288925" y="22225"/>
                  </a:lnTo>
                  <a:lnTo>
                    <a:pt x="368300" y="22225"/>
                  </a:lnTo>
                  <a:lnTo>
                    <a:pt x="450850" y="22225"/>
                  </a:lnTo>
                  <a:lnTo>
                    <a:pt x="501650" y="19050"/>
                  </a:lnTo>
                  <a:lnTo>
                    <a:pt x="533400" y="19050"/>
                  </a:lnTo>
                  <a:lnTo>
                    <a:pt x="568325" y="19050"/>
                  </a:lnTo>
                  <a:lnTo>
                    <a:pt x="619125" y="19050"/>
                  </a:lnTo>
                  <a:lnTo>
                    <a:pt x="635000" y="19050"/>
                  </a:lnTo>
                  <a:lnTo>
                    <a:pt x="701675" y="15875"/>
                  </a:lnTo>
                  <a:lnTo>
                    <a:pt x="755650" y="12700"/>
                  </a:lnTo>
                  <a:lnTo>
                    <a:pt x="784225" y="12700"/>
                  </a:lnTo>
                  <a:lnTo>
                    <a:pt x="835025" y="9525"/>
                  </a:lnTo>
                  <a:lnTo>
                    <a:pt x="866775" y="9525"/>
                  </a:lnTo>
                  <a:lnTo>
                    <a:pt x="901700" y="6350"/>
                  </a:lnTo>
                  <a:lnTo>
                    <a:pt x="933450" y="6350"/>
                  </a:lnTo>
                  <a:lnTo>
                    <a:pt x="1000125" y="3175"/>
                  </a:lnTo>
                  <a:lnTo>
                    <a:pt x="100330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871" name="Freeform 766">
              <a:extLst>
                <a:ext uri="{FF2B5EF4-FFF2-40B4-BE49-F238E27FC236}">
                  <a16:creationId xmlns:a16="http://schemas.microsoft.com/office/drawing/2014/main" xmlns="" id="{00000000-0008-0000-0000-0000FF020000}"/>
                </a:ext>
              </a:extLst>
            </p:cNvPr>
            <p:cNvSpPr>
              <a:spLocks/>
            </p:cNvSpPr>
            <p:nvPr/>
          </p:nvSpPr>
          <p:spPr bwMode="auto">
            <a:xfrm>
              <a:off x="6246722" y="2951193"/>
              <a:ext cx="777576" cy="710361"/>
            </a:xfrm>
            <a:custGeom>
              <a:avLst/>
              <a:gdLst>
                <a:gd name="T0" fmla="*/ 688975 w 774700"/>
                <a:gd name="T1" fmla="*/ 12700 h 717550"/>
                <a:gd name="T2" fmla="*/ 685800 w 774700"/>
                <a:gd name="T3" fmla="*/ 57150 h 717550"/>
                <a:gd name="T4" fmla="*/ 723900 w 774700"/>
                <a:gd name="T5" fmla="*/ 88900 h 717550"/>
                <a:gd name="T6" fmla="*/ 774700 w 774700"/>
                <a:gd name="T7" fmla="*/ 101600 h 717550"/>
                <a:gd name="T8" fmla="*/ 755650 w 774700"/>
                <a:gd name="T9" fmla="*/ 111125 h 717550"/>
                <a:gd name="T10" fmla="*/ 736600 w 774700"/>
                <a:gd name="T11" fmla="*/ 155575 h 717550"/>
                <a:gd name="T12" fmla="*/ 742950 w 774700"/>
                <a:gd name="T13" fmla="*/ 174625 h 717550"/>
                <a:gd name="T14" fmla="*/ 720725 w 774700"/>
                <a:gd name="T15" fmla="*/ 177800 h 717550"/>
                <a:gd name="T16" fmla="*/ 714375 w 774700"/>
                <a:gd name="T17" fmla="*/ 190500 h 717550"/>
                <a:gd name="T18" fmla="*/ 711200 w 774700"/>
                <a:gd name="T19" fmla="*/ 212725 h 717550"/>
                <a:gd name="T20" fmla="*/ 714375 w 774700"/>
                <a:gd name="T21" fmla="*/ 225425 h 717550"/>
                <a:gd name="T22" fmla="*/ 727075 w 774700"/>
                <a:gd name="T23" fmla="*/ 254000 h 717550"/>
                <a:gd name="T24" fmla="*/ 692150 w 774700"/>
                <a:gd name="T25" fmla="*/ 279400 h 717550"/>
                <a:gd name="T26" fmla="*/ 692150 w 774700"/>
                <a:gd name="T27" fmla="*/ 311150 h 717550"/>
                <a:gd name="T28" fmla="*/ 666750 w 774700"/>
                <a:gd name="T29" fmla="*/ 311150 h 717550"/>
                <a:gd name="T30" fmla="*/ 660400 w 774700"/>
                <a:gd name="T31" fmla="*/ 327025 h 717550"/>
                <a:gd name="T32" fmla="*/ 660400 w 774700"/>
                <a:gd name="T33" fmla="*/ 361950 h 717550"/>
                <a:gd name="T34" fmla="*/ 663575 w 774700"/>
                <a:gd name="T35" fmla="*/ 374650 h 717550"/>
                <a:gd name="T36" fmla="*/ 647700 w 774700"/>
                <a:gd name="T37" fmla="*/ 409575 h 717550"/>
                <a:gd name="T38" fmla="*/ 644525 w 774700"/>
                <a:gd name="T39" fmla="*/ 412750 h 717550"/>
                <a:gd name="T40" fmla="*/ 625475 w 774700"/>
                <a:gd name="T41" fmla="*/ 431800 h 717550"/>
                <a:gd name="T42" fmla="*/ 612775 w 774700"/>
                <a:gd name="T43" fmla="*/ 450850 h 717550"/>
                <a:gd name="T44" fmla="*/ 609600 w 774700"/>
                <a:gd name="T45" fmla="*/ 454025 h 717550"/>
                <a:gd name="T46" fmla="*/ 619125 w 774700"/>
                <a:gd name="T47" fmla="*/ 469900 h 717550"/>
                <a:gd name="T48" fmla="*/ 606425 w 774700"/>
                <a:gd name="T49" fmla="*/ 495300 h 717550"/>
                <a:gd name="T50" fmla="*/ 593725 w 774700"/>
                <a:gd name="T51" fmla="*/ 517525 h 717550"/>
                <a:gd name="T52" fmla="*/ 584200 w 774700"/>
                <a:gd name="T53" fmla="*/ 546100 h 717550"/>
                <a:gd name="T54" fmla="*/ 590550 w 774700"/>
                <a:gd name="T55" fmla="*/ 555625 h 717550"/>
                <a:gd name="T56" fmla="*/ 584200 w 774700"/>
                <a:gd name="T57" fmla="*/ 568325 h 717550"/>
                <a:gd name="T58" fmla="*/ 571500 w 774700"/>
                <a:gd name="T59" fmla="*/ 574675 h 717550"/>
                <a:gd name="T60" fmla="*/ 571500 w 774700"/>
                <a:gd name="T61" fmla="*/ 600075 h 717550"/>
                <a:gd name="T62" fmla="*/ 590550 w 774700"/>
                <a:gd name="T63" fmla="*/ 593725 h 717550"/>
                <a:gd name="T64" fmla="*/ 593725 w 774700"/>
                <a:gd name="T65" fmla="*/ 606425 h 717550"/>
                <a:gd name="T66" fmla="*/ 590550 w 774700"/>
                <a:gd name="T67" fmla="*/ 615950 h 717550"/>
                <a:gd name="T68" fmla="*/ 606425 w 774700"/>
                <a:gd name="T69" fmla="*/ 628650 h 717550"/>
                <a:gd name="T70" fmla="*/ 584200 w 774700"/>
                <a:gd name="T71" fmla="*/ 657225 h 717550"/>
                <a:gd name="T72" fmla="*/ 577850 w 774700"/>
                <a:gd name="T73" fmla="*/ 682625 h 717550"/>
                <a:gd name="T74" fmla="*/ 447675 w 774700"/>
                <a:gd name="T75" fmla="*/ 692150 h 717550"/>
                <a:gd name="T76" fmla="*/ 260350 w 774700"/>
                <a:gd name="T77" fmla="*/ 708025 h 717550"/>
                <a:gd name="T78" fmla="*/ 165100 w 774700"/>
                <a:gd name="T79" fmla="*/ 714375 h 717550"/>
                <a:gd name="T80" fmla="*/ 123825 w 774700"/>
                <a:gd name="T81" fmla="*/ 615950 h 717550"/>
                <a:gd name="T82" fmla="*/ 101600 w 774700"/>
                <a:gd name="T83" fmla="*/ 609600 h 717550"/>
                <a:gd name="T84" fmla="*/ 85725 w 774700"/>
                <a:gd name="T85" fmla="*/ 619125 h 717550"/>
                <a:gd name="T86" fmla="*/ 69850 w 774700"/>
                <a:gd name="T87" fmla="*/ 612775 h 717550"/>
                <a:gd name="T88" fmla="*/ 57150 w 774700"/>
                <a:gd name="T89" fmla="*/ 603250 h 717550"/>
                <a:gd name="T90" fmla="*/ 47625 w 774700"/>
                <a:gd name="T91" fmla="*/ 498475 h 717550"/>
                <a:gd name="T92" fmla="*/ 44450 w 774700"/>
                <a:gd name="T93" fmla="*/ 358775 h 717550"/>
                <a:gd name="T94" fmla="*/ 31750 w 774700"/>
                <a:gd name="T95" fmla="*/ 225425 h 717550"/>
                <a:gd name="T96" fmla="*/ 12700 w 774700"/>
                <a:gd name="T97" fmla="*/ 123825 h 717550"/>
                <a:gd name="T98" fmla="*/ 114300 w 774700"/>
                <a:gd name="T99" fmla="*/ 53975 h 717550"/>
                <a:gd name="T100" fmla="*/ 203200 w 774700"/>
                <a:gd name="T101" fmla="*/ 47625 h 717550"/>
                <a:gd name="T102" fmla="*/ 320675 w 774700"/>
                <a:gd name="T103" fmla="*/ 38100 h 717550"/>
                <a:gd name="T104" fmla="*/ 450850 w 774700"/>
                <a:gd name="T105" fmla="*/ 25400 h 717550"/>
                <a:gd name="T106" fmla="*/ 533400 w 774700"/>
                <a:gd name="T107" fmla="*/ 15875 h 717550"/>
                <a:gd name="T108" fmla="*/ 673100 w 774700"/>
                <a:gd name="T109" fmla="*/ 0 h 71755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774700" h="717550">
                  <a:moveTo>
                    <a:pt x="673100" y="0"/>
                  </a:moveTo>
                  <a:lnTo>
                    <a:pt x="685800" y="0"/>
                  </a:lnTo>
                  <a:lnTo>
                    <a:pt x="688975" y="12700"/>
                  </a:lnTo>
                  <a:lnTo>
                    <a:pt x="698500" y="19050"/>
                  </a:lnTo>
                  <a:lnTo>
                    <a:pt x="698500" y="41275"/>
                  </a:lnTo>
                  <a:lnTo>
                    <a:pt x="685800" y="57150"/>
                  </a:lnTo>
                  <a:lnTo>
                    <a:pt x="660400" y="98425"/>
                  </a:lnTo>
                  <a:lnTo>
                    <a:pt x="673100" y="98425"/>
                  </a:lnTo>
                  <a:lnTo>
                    <a:pt x="723900" y="88900"/>
                  </a:lnTo>
                  <a:lnTo>
                    <a:pt x="762000" y="85725"/>
                  </a:lnTo>
                  <a:lnTo>
                    <a:pt x="762000" y="92075"/>
                  </a:lnTo>
                  <a:lnTo>
                    <a:pt x="774700" y="101600"/>
                  </a:lnTo>
                  <a:lnTo>
                    <a:pt x="771525" y="104775"/>
                  </a:lnTo>
                  <a:lnTo>
                    <a:pt x="758825" y="104775"/>
                  </a:lnTo>
                  <a:lnTo>
                    <a:pt x="755650" y="111125"/>
                  </a:lnTo>
                  <a:lnTo>
                    <a:pt x="768350" y="120650"/>
                  </a:lnTo>
                  <a:lnTo>
                    <a:pt x="730250" y="142875"/>
                  </a:lnTo>
                  <a:lnTo>
                    <a:pt x="736600" y="155575"/>
                  </a:lnTo>
                  <a:lnTo>
                    <a:pt x="749300" y="155575"/>
                  </a:lnTo>
                  <a:lnTo>
                    <a:pt x="733425" y="168275"/>
                  </a:lnTo>
                  <a:lnTo>
                    <a:pt x="742950" y="174625"/>
                  </a:lnTo>
                  <a:lnTo>
                    <a:pt x="739775" y="180975"/>
                  </a:lnTo>
                  <a:lnTo>
                    <a:pt x="730250" y="174625"/>
                  </a:lnTo>
                  <a:lnTo>
                    <a:pt x="720725" y="177800"/>
                  </a:lnTo>
                  <a:lnTo>
                    <a:pt x="730250" y="200025"/>
                  </a:lnTo>
                  <a:lnTo>
                    <a:pt x="723900" y="203200"/>
                  </a:lnTo>
                  <a:lnTo>
                    <a:pt x="714375" y="190500"/>
                  </a:lnTo>
                  <a:lnTo>
                    <a:pt x="708025" y="200025"/>
                  </a:lnTo>
                  <a:lnTo>
                    <a:pt x="704850" y="212725"/>
                  </a:lnTo>
                  <a:lnTo>
                    <a:pt x="711200" y="212725"/>
                  </a:lnTo>
                  <a:lnTo>
                    <a:pt x="711200" y="206375"/>
                  </a:lnTo>
                  <a:lnTo>
                    <a:pt x="717550" y="209550"/>
                  </a:lnTo>
                  <a:lnTo>
                    <a:pt x="714375" y="225425"/>
                  </a:lnTo>
                  <a:lnTo>
                    <a:pt x="708025" y="231775"/>
                  </a:lnTo>
                  <a:lnTo>
                    <a:pt x="717550" y="234950"/>
                  </a:lnTo>
                  <a:lnTo>
                    <a:pt x="727075" y="254000"/>
                  </a:lnTo>
                  <a:lnTo>
                    <a:pt x="711200" y="260350"/>
                  </a:lnTo>
                  <a:lnTo>
                    <a:pt x="708025" y="276225"/>
                  </a:lnTo>
                  <a:lnTo>
                    <a:pt x="692150" y="279400"/>
                  </a:lnTo>
                  <a:lnTo>
                    <a:pt x="692150" y="285750"/>
                  </a:lnTo>
                  <a:lnTo>
                    <a:pt x="701675" y="298450"/>
                  </a:lnTo>
                  <a:lnTo>
                    <a:pt x="692150" y="311150"/>
                  </a:lnTo>
                  <a:lnTo>
                    <a:pt x="679450" y="320675"/>
                  </a:lnTo>
                  <a:lnTo>
                    <a:pt x="669925" y="311150"/>
                  </a:lnTo>
                  <a:lnTo>
                    <a:pt x="666750" y="311150"/>
                  </a:lnTo>
                  <a:lnTo>
                    <a:pt x="673100" y="336550"/>
                  </a:lnTo>
                  <a:lnTo>
                    <a:pt x="663575" y="339725"/>
                  </a:lnTo>
                  <a:lnTo>
                    <a:pt x="660400" y="327025"/>
                  </a:lnTo>
                  <a:lnTo>
                    <a:pt x="654050" y="342900"/>
                  </a:lnTo>
                  <a:lnTo>
                    <a:pt x="673100" y="349250"/>
                  </a:lnTo>
                  <a:lnTo>
                    <a:pt x="660400" y="361950"/>
                  </a:lnTo>
                  <a:lnTo>
                    <a:pt x="657225" y="349250"/>
                  </a:lnTo>
                  <a:lnTo>
                    <a:pt x="654050" y="358775"/>
                  </a:lnTo>
                  <a:lnTo>
                    <a:pt x="663575" y="374650"/>
                  </a:lnTo>
                  <a:lnTo>
                    <a:pt x="660400" y="381000"/>
                  </a:lnTo>
                  <a:lnTo>
                    <a:pt x="660400" y="403225"/>
                  </a:lnTo>
                  <a:lnTo>
                    <a:pt x="647700" y="409575"/>
                  </a:lnTo>
                  <a:lnTo>
                    <a:pt x="647700" y="422275"/>
                  </a:lnTo>
                  <a:lnTo>
                    <a:pt x="644525" y="422275"/>
                  </a:lnTo>
                  <a:lnTo>
                    <a:pt x="644525" y="412750"/>
                  </a:lnTo>
                  <a:lnTo>
                    <a:pt x="631825" y="412750"/>
                  </a:lnTo>
                  <a:lnTo>
                    <a:pt x="635000" y="428625"/>
                  </a:lnTo>
                  <a:lnTo>
                    <a:pt x="625475" y="431800"/>
                  </a:lnTo>
                  <a:lnTo>
                    <a:pt x="622300" y="444500"/>
                  </a:lnTo>
                  <a:lnTo>
                    <a:pt x="606425" y="441325"/>
                  </a:lnTo>
                  <a:lnTo>
                    <a:pt x="612775" y="450850"/>
                  </a:lnTo>
                  <a:lnTo>
                    <a:pt x="628650" y="450850"/>
                  </a:lnTo>
                  <a:lnTo>
                    <a:pt x="625475" y="457200"/>
                  </a:lnTo>
                  <a:lnTo>
                    <a:pt x="609600" y="454025"/>
                  </a:lnTo>
                  <a:lnTo>
                    <a:pt x="606425" y="463550"/>
                  </a:lnTo>
                  <a:lnTo>
                    <a:pt x="606425" y="466725"/>
                  </a:lnTo>
                  <a:lnTo>
                    <a:pt x="619125" y="469900"/>
                  </a:lnTo>
                  <a:lnTo>
                    <a:pt x="615950" y="479425"/>
                  </a:lnTo>
                  <a:lnTo>
                    <a:pt x="603250" y="488950"/>
                  </a:lnTo>
                  <a:lnTo>
                    <a:pt x="606425" y="495300"/>
                  </a:lnTo>
                  <a:lnTo>
                    <a:pt x="587375" y="488950"/>
                  </a:lnTo>
                  <a:lnTo>
                    <a:pt x="596900" y="501650"/>
                  </a:lnTo>
                  <a:lnTo>
                    <a:pt x="593725" y="517525"/>
                  </a:lnTo>
                  <a:lnTo>
                    <a:pt x="606425" y="530225"/>
                  </a:lnTo>
                  <a:lnTo>
                    <a:pt x="581025" y="533400"/>
                  </a:lnTo>
                  <a:lnTo>
                    <a:pt x="584200" y="546100"/>
                  </a:lnTo>
                  <a:lnTo>
                    <a:pt x="596900" y="542925"/>
                  </a:lnTo>
                  <a:lnTo>
                    <a:pt x="600075" y="549275"/>
                  </a:lnTo>
                  <a:lnTo>
                    <a:pt x="590550" y="555625"/>
                  </a:lnTo>
                  <a:lnTo>
                    <a:pt x="571500" y="546100"/>
                  </a:lnTo>
                  <a:lnTo>
                    <a:pt x="571500" y="552450"/>
                  </a:lnTo>
                  <a:lnTo>
                    <a:pt x="584200" y="568325"/>
                  </a:lnTo>
                  <a:lnTo>
                    <a:pt x="581025" y="571500"/>
                  </a:lnTo>
                  <a:lnTo>
                    <a:pt x="571500" y="571500"/>
                  </a:lnTo>
                  <a:lnTo>
                    <a:pt x="571500" y="574675"/>
                  </a:lnTo>
                  <a:lnTo>
                    <a:pt x="574675" y="581025"/>
                  </a:lnTo>
                  <a:lnTo>
                    <a:pt x="581025" y="587375"/>
                  </a:lnTo>
                  <a:lnTo>
                    <a:pt x="571500" y="600075"/>
                  </a:lnTo>
                  <a:lnTo>
                    <a:pt x="581025" y="596900"/>
                  </a:lnTo>
                  <a:lnTo>
                    <a:pt x="584200" y="587375"/>
                  </a:lnTo>
                  <a:lnTo>
                    <a:pt x="590550" y="593725"/>
                  </a:lnTo>
                  <a:lnTo>
                    <a:pt x="577850" y="603250"/>
                  </a:lnTo>
                  <a:lnTo>
                    <a:pt x="581025" y="609600"/>
                  </a:lnTo>
                  <a:lnTo>
                    <a:pt x="593725" y="606425"/>
                  </a:lnTo>
                  <a:lnTo>
                    <a:pt x="596900" y="593725"/>
                  </a:lnTo>
                  <a:lnTo>
                    <a:pt x="603250" y="596900"/>
                  </a:lnTo>
                  <a:lnTo>
                    <a:pt x="590550" y="615950"/>
                  </a:lnTo>
                  <a:lnTo>
                    <a:pt x="596900" y="635000"/>
                  </a:lnTo>
                  <a:lnTo>
                    <a:pt x="600075" y="625475"/>
                  </a:lnTo>
                  <a:lnTo>
                    <a:pt x="606425" y="628650"/>
                  </a:lnTo>
                  <a:lnTo>
                    <a:pt x="600075" y="638175"/>
                  </a:lnTo>
                  <a:lnTo>
                    <a:pt x="603250" y="654050"/>
                  </a:lnTo>
                  <a:lnTo>
                    <a:pt x="584200" y="657225"/>
                  </a:lnTo>
                  <a:lnTo>
                    <a:pt x="596900" y="669925"/>
                  </a:lnTo>
                  <a:lnTo>
                    <a:pt x="590550" y="679450"/>
                  </a:lnTo>
                  <a:lnTo>
                    <a:pt x="577850" y="682625"/>
                  </a:lnTo>
                  <a:lnTo>
                    <a:pt x="549275" y="685800"/>
                  </a:lnTo>
                  <a:lnTo>
                    <a:pt x="546100" y="685800"/>
                  </a:lnTo>
                  <a:lnTo>
                    <a:pt x="447675" y="692150"/>
                  </a:lnTo>
                  <a:lnTo>
                    <a:pt x="342900" y="701675"/>
                  </a:lnTo>
                  <a:lnTo>
                    <a:pt x="298450" y="704850"/>
                  </a:lnTo>
                  <a:lnTo>
                    <a:pt x="260350" y="708025"/>
                  </a:lnTo>
                  <a:lnTo>
                    <a:pt x="219075" y="711200"/>
                  </a:lnTo>
                  <a:lnTo>
                    <a:pt x="212725" y="711200"/>
                  </a:lnTo>
                  <a:lnTo>
                    <a:pt x="165100" y="714375"/>
                  </a:lnTo>
                  <a:lnTo>
                    <a:pt x="127000" y="717550"/>
                  </a:lnTo>
                  <a:lnTo>
                    <a:pt x="127000" y="669925"/>
                  </a:lnTo>
                  <a:lnTo>
                    <a:pt x="123825" y="615950"/>
                  </a:lnTo>
                  <a:lnTo>
                    <a:pt x="117475" y="612775"/>
                  </a:lnTo>
                  <a:lnTo>
                    <a:pt x="107950" y="615950"/>
                  </a:lnTo>
                  <a:lnTo>
                    <a:pt x="101600" y="609600"/>
                  </a:lnTo>
                  <a:lnTo>
                    <a:pt x="92075" y="619125"/>
                  </a:lnTo>
                  <a:lnTo>
                    <a:pt x="88900" y="609600"/>
                  </a:lnTo>
                  <a:lnTo>
                    <a:pt x="85725" y="619125"/>
                  </a:lnTo>
                  <a:lnTo>
                    <a:pt x="85725" y="612775"/>
                  </a:lnTo>
                  <a:lnTo>
                    <a:pt x="66675" y="622300"/>
                  </a:lnTo>
                  <a:lnTo>
                    <a:pt x="69850" y="612775"/>
                  </a:lnTo>
                  <a:lnTo>
                    <a:pt x="63500" y="615950"/>
                  </a:lnTo>
                  <a:lnTo>
                    <a:pt x="53975" y="612775"/>
                  </a:lnTo>
                  <a:lnTo>
                    <a:pt x="57150" y="603250"/>
                  </a:lnTo>
                  <a:lnTo>
                    <a:pt x="50800" y="603250"/>
                  </a:lnTo>
                  <a:lnTo>
                    <a:pt x="47625" y="549275"/>
                  </a:lnTo>
                  <a:lnTo>
                    <a:pt x="47625" y="498475"/>
                  </a:lnTo>
                  <a:lnTo>
                    <a:pt x="44450" y="438150"/>
                  </a:lnTo>
                  <a:lnTo>
                    <a:pt x="44450" y="396875"/>
                  </a:lnTo>
                  <a:lnTo>
                    <a:pt x="44450" y="358775"/>
                  </a:lnTo>
                  <a:lnTo>
                    <a:pt x="41275" y="273050"/>
                  </a:lnTo>
                  <a:lnTo>
                    <a:pt x="41275" y="266700"/>
                  </a:lnTo>
                  <a:lnTo>
                    <a:pt x="31750" y="225425"/>
                  </a:lnTo>
                  <a:lnTo>
                    <a:pt x="25400" y="200025"/>
                  </a:lnTo>
                  <a:lnTo>
                    <a:pt x="12700" y="136525"/>
                  </a:lnTo>
                  <a:lnTo>
                    <a:pt x="12700" y="123825"/>
                  </a:lnTo>
                  <a:lnTo>
                    <a:pt x="0" y="63500"/>
                  </a:lnTo>
                  <a:lnTo>
                    <a:pt x="82550" y="57150"/>
                  </a:lnTo>
                  <a:lnTo>
                    <a:pt x="114300" y="53975"/>
                  </a:lnTo>
                  <a:lnTo>
                    <a:pt x="158750" y="50800"/>
                  </a:lnTo>
                  <a:lnTo>
                    <a:pt x="200025" y="47625"/>
                  </a:lnTo>
                  <a:lnTo>
                    <a:pt x="203200" y="47625"/>
                  </a:lnTo>
                  <a:lnTo>
                    <a:pt x="269875" y="41275"/>
                  </a:lnTo>
                  <a:lnTo>
                    <a:pt x="282575" y="41275"/>
                  </a:lnTo>
                  <a:lnTo>
                    <a:pt x="320675" y="38100"/>
                  </a:lnTo>
                  <a:lnTo>
                    <a:pt x="377825" y="31750"/>
                  </a:lnTo>
                  <a:lnTo>
                    <a:pt x="384175" y="31750"/>
                  </a:lnTo>
                  <a:lnTo>
                    <a:pt x="450850" y="25400"/>
                  </a:lnTo>
                  <a:lnTo>
                    <a:pt x="485775" y="22225"/>
                  </a:lnTo>
                  <a:lnTo>
                    <a:pt x="492125" y="22225"/>
                  </a:lnTo>
                  <a:lnTo>
                    <a:pt x="533400" y="15875"/>
                  </a:lnTo>
                  <a:lnTo>
                    <a:pt x="587375" y="9525"/>
                  </a:lnTo>
                  <a:lnTo>
                    <a:pt x="619125" y="6350"/>
                  </a:lnTo>
                  <a:lnTo>
                    <a:pt x="67310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872" name="Freeform 771">
              <a:extLst>
                <a:ext uri="{FF2B5EF4-FFF2-40B4-BE49-F238E27FC236}">
                  <a16:creationId xmlns:a16="http://schemas.microsoft.com/office/drawing/2014/main" xmlns="" id="{00000000-0008-0000-0000-000004030000}"/>
                </a:ext>
              </a:extLst>
            </p:cNvPr>
            <p:cNvSpPr>
              <a:spLocks/>
            </p:cNvSpPr>
            <p:nvPr/>
          </p:nvSpPr>
          <p:spPr bwMode="auto">
            <a:xfrm>
              <a:off x="7190986" y="1839613"/>
              <a:ext cx="480863" cy="822864"/>
            </a:xfrm>
            <a:custGeom>
              <a:avLst/>
              <a:gdLst>
                <a:gd name="T0" fmla="*/ 390525 w 479425"/>
                <a:gd name="T1" fmla="*/ 41275 h 831850"/>
                <a:gd name="T2" fmla="*/ 396875 w 479425"/>
                <a:gd name="T3" fmla="*/ 95250 h 831850"/>
                <a:gd name="T4" fmla="*/ 415925 w 479425"/>
                <a:gd name="T5" fmla="*/ 193675 h 831850"/>
                <a:gd name="T6" fmla="*/ 431800 w 479425"/>
                <a:gd name="T7" fmla="*/ 273050 h 831850"/>
                <a:gd name="T8" fmla="*/ 454025 w 479425"/>
                <a:gd name="T9" fmla="*/ 412750 h 831850"/>
                <a:gd name="T10" fmla="*/ 469900 w 479425"/>
                <a:gd name="T11" fmla="*/ 501650 h 831850"/>
                <a:gd name="T12" fmla="*/ 473075 w 479425"/>
                <a:gd name="T13" fmla="*/ 527050 h 831850"/>
                <a:gd name="T14" fmla="*/ 479425 w 479425"/>
                <a:gd name="T15" fmla="*/ 546100 h 831850"/>
                <a:gd name="T16" fmla="*/ 425450 w 479425"/>
                <a:gd name="T17" fmla="*/ 590550 h 831850"/>
                <a:gd name="T18" fmla="*/ 393700 w 479425"/>
                <a:gd name="T19" fmla="*/ 587375 h 831850"/>
                <a:gd name="T20" fmla="*/ 396875 w 479425"/>
                <a:gd name="T21" fmla="*/ 628650 h 831850"/>
                <a:gd name="T22" fmla="*/ 371475 w 479425"/>
                <a:gd name="T23" fmla="*/ 660400 h 831850"/>
                <a:gd name="T24" fmla="*/ 352425 w 479425"/>
                <a:gd name="T25" fmla="*/ 682625 h 831850"/>
                <a:gd name="T26" fmla="*/ 330200 w 479425"/>
                <a:gd name="T27" fmla="*/ 742950 h 831850"/>
                <a:gd name="T28" fmla="*/ 298450 w 479425"/>
                <a:gd name="T29" fmla="*/ 742950 h 831850"/>
                <a:gd name="T30" fmla="*/ 276225 w 479425"/>
                <a:gd name="T31" fmla="*/ 717550 h 831850"/>
                <a:gd name="T32" fmla="*/ 257175 w 479425"/>
                <a:gd name="T33" fmla="*/ 733425 h 831850"/>
                <a:gd name="T34" fmla="*/ 250825 w 479425"/>
                <a:gd name="T35" fmla="*/ 749300 h 831850"/>
                <a:gd name="T36" fmla="*/ 244475 w 479425"/>
                <a:gd name="T37" fmla="*/ 781050 h 831850"/>
                <a:gd name="T38" fmla="*/ 225425 w 479425"/>
                <a:gd name="T39" fmla="*/ 777875 h 831850"/>
                <a:gd name="T40" fmla="*/ 177800 w 479425"/>
                <a:gd name="T41" fmla="*/ 784225 h 831850"/>
                <a:gd name="T42" fmla="*/ 139700 w 479425"/>
                <a:gd name="T43" fmla="*/ 793750 h 831850"/>
                <a:gd name="T44" fmla="*/ 92075 w 479425"/>
                <a:gd name="T45" fmla="*/ 784225 h 831850"/>
                <a:gd name="T46" fmla="*/ 92075 w 479425"/>
                <a:gd name="T47" fmla="*/ 812800 h 831850"/>
                <a:gd name="T48" fmla="*/ 79375 w 479425"/>
                <a:gd name="T49" fmla="*/ 800100 h 831850"/>
                <a:gd name="T50" fmla="*/ 44450 w 479425"/>
                <a:gd name="T51" fmla="*/ 806450 h 831850"/>
                <a:gd name="T52" fmla="*/ 31750 w 479425"/>
                <a:gd name="T53" fmla="*/ 828675 h 831850"/>
                <a:gd name="T54" fmla="*/ 31750 w 479425"/>
                <a:gd name="T55" fmla="*/ 819150 h 831850"/>
                <a:gd name="T56" fmla="*/ 25400 w 479425"/>
                <a:gd name="T57" fmla="*/ 803275 h 831850"/>
                <a:gd name="T58" fmla="*/ 25400 w 479425"/>
                <a:gd name="T59" fmla="*/ 781050 h 831850"/>
                <a:gd name="T60" fmla="*/ 28575 w 479425"/>
                <a:gd name="T61" fmla="*/ 771525 h 831850"/>
                <a:gd name="T62" fmla="*/ 28575 w 479425"/>
                <a:gd name="T63" fmla="*/ 739775 h 831850"/>
                <a:gd name="T64" fmla="*/ 38100 w 479425"/>
                <a:gd name="T65" fmla="*/ 736600 h 831850"/>
                <a:gd name="T66" fmla="*/ 60325 w 479425"/>
                <a:gd name="T67" fmla="*/ 704850 h 831850"/>
                <a:gd name="T68" fmla="*/ 69850 w 479425"/>
                <a:gd name="T69" fmla="*/ 673100 h 831850"/>
                <a:gd name="T70" fmla="*/ 88900 w 479425"/>
                <a:gd name="T71" fmla="*/ 638175 h 831850"/>
                <a:gd name="T72" fmla="*/ 79375 w 479425"/>
                <a:gd name="T73" fmla="*/ 606425 h 831850"/>
                <a:gd name="T74" fmla="*/ 66675 w 479425"/>
                <a:gd name="T75" fmla="*/ 577850 h 831850"/>
                <a:gd name="T76" fmla="*/ 63500 w 479425"/>
                <a:gd name="T77" fmla="*/ 549275 h 831850"/>
                <a:gd name="T78" fmla="*/ 66675 w 479425"/>
                <a:gd name="T79" fmla="*/ 520700 h 831850"/>
                <a:gd name="T80" fmla="*/ 44450 w 479425"/>
                <a:gd name="T81" fmla="*/ 371475 h 831850"/>
                <a:gd name="T82" fmla="*/ 28575 w 479425"/>
                <a:gd name="T83" fmla="*/ 257175 h 831850"/>
                <a:gd name="T84" fmla="*/ 12700 w 479425"/>
                <a:gd name="T85" fmla="*/ 152400 h 831850"/>
                <a:gd name="T86" fmla="*/ 15875 w 479425"/>
                <a:gd name="T87" fmla="*/ 76200 h 831850"/>
                <a:gd name="T88" fmla="*/ 85725 w 479425"/>
                <a:gd name="T89" fmla="*/ 60325 h 831850"/>
                <a:gd name="T90" fmla="*/ 180975 w 479425"/>
                <a:gd name="T91" fmla="*/ 34925 h 831850"/>
                <a:gd name="T92" fmla="*/ 260350 w 479425"/>
                <a:gd name="T93" fmla="*/ 22225 h 831850"/>
                <a:gd name="T94" fmla="*/ 377825 w 479425"/>
                <a:gd name="T95" fmla="*/ 0 h 83185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479425" h="831850">
                  <a:moveTo>
                    <a:pt x="377825" y="0"/>
                  </a:moveTo>
                  <a:lnTo>
                    <a:pt x="384175" y="9525"/>
                  </a:lnTo>
                  <a:lnTo>
                    <a:pt x="390525" y="41275"/>
                  </a:lnTo>
                  <a:lnTo>
                    <a:pt x="393700" y="63500"/>
                  </a:lnTo>
                  <a:lnTo>
                    <a:pt x="396875" y="92075"/>
                  </a:lnTo>
                  <a:lnTo>
                    <a:pt x="396875" y="95250"/>
                  </a:lnTo>
                  <a:lnTo>
                    <a:pt x="409575" y="146050"/>
                  </a:lnTo>
                  <a:lnTo>
                    <a:pt x="409575" y="155575"/>
                  </a:lnTo>
                  <a:lnTo>
                    <a:pt x="415925" y="193675"/>
                  </a:lnTo>
                  <a:lnTo>
                    <a:pt x="422275" y="222250"/>
                  </a:lnTo>
                  <a:lnTo>
                    <a:pt x="428625" y="266700"/>
                  </a:lnTo>
                  <a:lnTo>
                    <a:pt x="431800" y="273050"/>
                  </a:lnTo>
                  <a:lnTo>
                    <a:pt x="438150" y="330200"/>
                  </a:lnTo>
                  <a:lnTo>
                    <a:pt x="447675" y="384175"/>
                  </a:lnTo>
                  <a:lnTo>
                    <a:pt x="454025" y="412750"/>
                  </a:lnTo>
                  <a:lnTo>
                    <a:pt x="457200" y="422275"/>
                  </a:lnTo>
                  <a:lnTo>
                    <a:pt x="460375" y="463550"/>
                  </a:lnTo>
                  <a:lnTo>
                    <a:pt x="469900" y="501650"/>
                  </a:lnTo>
                  <a:lnTo>
                    <a:pt x="460375" y="511175"/>
                  </a:lnTo>
                  <a:lnTo>
                    <a:pt x="463550" y="514350"/>
                  </a:lnTo>
                  <a:lnTo>
                    <a:pt x="473075" y="527050"/>
                  </a:lnTo>
                  <a:lnTo>
                    <a:pt x="469900" y="539750"/>
                  </a:lnTo>
                  <a:lnTo>
                    <a:pt x="479425" y="539750"/>
                  </a:lnTo>
                  <a:lnTo>
                    <a:pt x="479425" y="546100"/>
                  </a:lnTo>
                  <a:lnTo>
                    <a:pt x="479425" y="561975"/>
                  </a:lnTo>
                  <a:lnTo>
                    <a:pt x="450850" y="571500"/>
                  </a:lnTo>
                  <a:lnTo>
                    <a:pt x="425450" y="590550"/>
                  </a:lnTo>
                  <a:lnTo>
                    <a:pt x="415925" y="584200"/>
                  </a:lnTo>
                  <a:lnTo>
                    <a:pt x="406400" y="584200"/>
                  </a:lnTo>
                  <a:lnTo>
                    <a:pt x="393700" y="587375"/>
                  </a:lnTo>
                  <a:lnTo>
                    <a:pt x="390525" y="593725"/>
                  </a:lnTo>
                  <a:lnTo>
                    <a:pt x="396875" y="615950"/>
                  </a:lnTo>
                  <a:lnTo>
                    <a:pt x="396875" y="628650"/>
                  </a:lnTo>
                  <a:lnTo>
                    <a:pt x="390525" y="641350"/>
                  </a:lnTo>
                  <a:lnTo>
                    <a:pt x="374650" y="647700"/>
                  </a:lnTo>
                  <a:lnTo>
                    <a:pt x="371475" y="660400"/>
                  </a:lnTo>
                  <a:lnTo>
                    <a:pt x="368300" y="679450"/>
                  </a:lnTo>
                  <a:lnTo>
                    <a:pt x="358775" y="682625"/>
                  </a:lnTo>
                  <a:lnTo>
                    <a:pt x="352425" y="682625"/>
                  </a:lnTo>
                  <a:lnTo>
                    <a:pt x="339725" y="704850"/>
                  </a:lnTo>
                  <a:lnTo>
                    <a:pt x="336550" y="739775"/>
                  </a:lnTo>
                  <a:lnTo>
                    <a:pt x="330200" y="742950"/>
                  </a:lnTo>
                  <a:lnTo>
                    <a:pt x="323850" y="749300"/>
                  </a:lnTo>
                  <a:lnTo>
                    <a:pt x="314325" y="742950"/>
                  </a:lnTo>
                  <a:lnTo>
                    <a:pt x="298450" y="742950"/>
                  </a:lnTo>
                  <a:lnTo>
                    <a:pt x="288925" y="736600"/>
                  </a:lnTo>
                  <a:lnTo>
                    <a:pt x="285750" y="720725"/>
                  </a:lnTo>
                  <a:lnTo>
                    <a:pt x="276225" y="717550"/>
                  </a:lnTo>
                  <a:lnTo>
                    <a:pt x="269875" y="717550"/>
                  </a:lnTo>
                  <a:lnTo>
                    <a:pt x="276225" y="723900"/>
                  </a:lnTo>
                  <a:lnTo>
                    <a:pt x="257175" y="733425"/>
                  </a:lnTo>
                  <a:lnTo>
                    <a:pt x="263525" y="739775"/>
                  </a:lnTo>
                  <a:lnTo>
                    <a:pt x="254000" y="746125"/>
                  </a:lnTo>
                  <a:lnTo>
                    <a:pt x="250825" y="749300"/>
                  </a:lnTo>
                  <a:lnTo>
                    <a:pt x="257175" y="768350"/>
                  </a:lnTo>
                  <a:lnTo>
                    <a:pt x="244475" y="771525"/>
                  </a:lnTo>
                  <a:lnTo>
                    <a:pt x="244475" y="781050"/>
                  </a:lnTo>
                  <a:lnTo>
                    <a:pt x="234950" y="787400"/>
                  </a:lnTo>
                  <a:lnTo>
                    <a:pt x="234950" y="774700"/>
                  </a:lnTo>
                  <a:lnTo>
                    <a:pt x="225425" y="777875"/>
                  </a:lnTo>
                  <a:lnTo>
                    <a:pt x="209550" y="762000"/>
                  </a:lnTo>
                  <a:lnTo>
                    <a:pt x="187325" y="777875"/>
                  </a:lnTo>
                  <a:lnTo>
                    <a:pt x="177800" y="784225"/>
                  </a:lnTo>
                  <a:lnTo>
                    <a:pt x="171450" y="809625"/>
                  </a:lnTo>
                  <a:lnTo>
                    <a:pt x="146050" y="796925"/>
                  </a:lnTo>
                  <a:lnTo>
                    <a:pt x="139700" y="793750"/>
                  </a:lnTo>
                  <a:lnTo>
                    <a:pt x="114300" y="787400"/>
                  </a:lnTo>
                  <a:lnTo>
                    <a:pt x="107950" y="796925"/>
                  </a:lnTo>
                  <a:lnTo>
                    <a:pt x="92075" y="784225"/>
                  </a:lnTo>
                  <a:lnTo>
                    <a:pt x="88900" y="796925"/>
                  </a:lnTo>
                  <a:lnTo>
                    <a:pt x="95250" y="803275"/>
                  </a:lnTo>
                  <a:lnTo>
                    <a:pt x="92075" y="812800"/>
                  </a:lnTo>
                  <a:lnTo>
                    <a:pt x="85725" y="812800"/>
                  </a:lnTo>
                  <a:lnTo>
                    <a:pt x="85725" y="800100"/>
                  </a:lnTo>
                  <a:lnTo>
                    <a:pt x="79375" y="800100"/>
                  </a:lnTo>
                  <a:lnTo>
                    <a:pt x="63500" y="806450"/>
                  </a:lnTo>
                  <a:lnTo>
                    <a:pt x="50800" y="800100"/>
                  </a:lnTo>
                  <a:lnTo>
                    <a:pt x="44450" y="806450"/>
                  </a:lnTo>
                  <a:lnTo>
                    <a:pt x="50800" y="822325"/>
                  </a:lnTo>
                  <a:lnTo>
                    <a:pt x="44450" y="831850"/>
                  </a:lnTo>
                  <a:lnTo>
                    <a:pt x="31750" y="828675"/>
                  </a:lnTo>
                  <a:lnTo>
                    <a:pt x="25400" y="825500"/>
                  </a:lnTo>
                  <a:lnTo>
                    <a:pt x="25400" y="822325"/>
                  </a:lnTo>
                  <a:lnTo>
                    <a:pt x="31750" y="819150"/>
                  </a:lnTo>
                  <a:lnTo>
                    <a:pt x="22225" y="809625"/>
                  </a:lnTo>
                  <a:lnTo>
                    <a:pt x="31750" y="809625"/>
                  </a:lnTo>
                  <a:lnTo>
                    <a:pt x="25400" y="803275"/>
                  </a:lnTo>
                  <a:lnTo>
                    <a:pt x="31750" y="793750"/>
                  </a:lnTo>
                  <a:lnTo>
                    <a:pt x="31750" y="781050"/>
                  </a:lnTo>
                  <a:lnTo>
                    <a:pt x="25400" y="781050"/>
                  </a:lnTo>
                  <a:lnTo>
                    <a:pt x="34925" y="774700"/>
                  </a:lnTo>
                  <a:lnTo>
                    <a:pt x="34925" y="768350"/>
                  </a:lnTo>
                  <a:lnTo>
                    <a:pt x="28575" y="771525"/>
                  </a:lnTo>
                  <a:lnTo>
                    <a:pt x="41275" y="755650"/>
                  </a:lnTo>
                  <a:lnTo>
                    <a:pt x="28575" y="742950"/>
                  </a:lnTo>
                  <a:lnTo>
                    <a:pt x="28575" y="739775"/>
                  </a:lnTo>
                  <a:lnTo>
                    <a:pt x="31750" y="739775"/>
                  </a:lnTo>
                  <a:lnTo>
                    <a:pt x="34925" y="730250"/>
                  </a:lnTo>
                  <a:lnTo>
                    <a:pt x="38100" y="736600"/>
                  </a:lnTo>
                  <a:lnTo>
                    <a:pt x="44450" y="727075"/>
                  </a:lnTo>
                  <a:lnTo>
                    <a:pt x="47625" y="733425"/>
                  </a:lnTo>
                  <a:lnTo>
                    <a:pt x="60325" y="704850"/>
                  </a:lnTo>
                  <a:lnTo>
                    <a:pt x="57150" y="695325"/>
                  </a:lnTo>
                  <a:lnTo>
                    <a:pt x="69850" y="685800"/>
                  </a:lnTo>
                  <a:lnTo>
                    <a:pt x="69850" y="673100"/>
                  </a:lnTo>
                  <a:lnTo>
                    <a:pt x="73025" y="654050"/>
                  </a:lnTo>
                  <a:lnTo>
                    <a:pt x="82550" y="647700"/>
                  </a:lnTo>
                  <a:lnTo>
                    <a:pt x="88900" y="638175"/>
                  </a:lnTo>
                  <a:lnTo>
                    <a:pt x="79375" y="615950"/>
                  </a:lnTo>
                  <a:lnTo>
                    <a:pt x="76200" y="615950"/>
                  </a:lnTo>
                  <a:lnTo>
                    <a:pt x="79375" y="606425"/>
                  </a:lnTo>
                  <a:lnTo>
                    <a:pt x="79375" y="596900"/>
                  </a:lnTo>
                  <a:lnTo>
                    <a:pt x="69850" y="590550"/>
                  </a:lnTo>
                  <a:lnTo>
                    <a:pt x="66675" y="577850"/>
                  </a:lnTo>
                  <a:lnTo>
                    <a:pt x="53975" y="571500"/>
                  </a:lnTo>
                  <a:lnTo>
                    <a:pt x="57150" y="558800"/>
                  </a:lnTo>
                  <a:lnTo>
                    <a:pt x="63500" y="549275"/>
                  </a:lnTo>
                  <a:lnTo>
                    <a:pt x="57150" y="539750"/>
                  </a:lnTo>
                  <a:lnTo>
                    <a:pt x="53975" y="533400"/>
                  </a:lnTo>
                  <a:lnTo>
                    <a:pt x="66675" y="520700"/>
                  </a:lnTo>
                  <a:lnTo>
                    <a:pt x="63500" y="498475"/>
                  </a:lnTo>
                  <a:lnTo>
                    <a:pt x="57150" y="473075"/>
                  </a:lnTo>
                  <a:lnTo>
                    <a:pt x="44450" y="371475"/>
                  </a:lnTo>
                  <a:lnTo>
                    <a:pt x="34925" y="307975"/>
                  </a:lnTo>
                  <a:lnTo>
                    <a:pt x="34925" y="304800"/>
                  </a:lnTo>
                  <a:lnTo>
                    <a:pt x="28575" y="257175"/>
                  </a:lnTo>
                  <a:lnTo>
                    <a:pt x="19050" y="206375"/>
                  </a:lnTo>
                  <a:lnTo>
                    <a:pt x="15875" y="177800"/>
                  </a:lnTo>
                  <a:lnTo>
                    <a:pt x="12700" y="152400"/>
                  </a:lnTo>
                  <a:lnTo>
                    <a:pt x="9525" y="117475"/>
                  </a:lnTo>
                  <a:lnTo>
                    <a:pt x="0" y="73025"/>
                  </a:lnTo>
                  <a:lnTo>
                    <a:pt x="15875" y="76200"/>
                  </a:lnTo>
                  <a:lnTo>
                    <a:pt x="15875" y="85725"/>
                  </a:lnTo>
                  <a:lnTo>
                    <a:pt x="47625" y="82550"/>
                  </a:lnTo>
                  <a:lnTo>
                    <a:pt x="85725" y="60325"/>
                  </a:lnTo>
                  <a:lnTo>
                    <a:pt x="98425" y="50800"/>
                  </a:lnTo>
                  <a:lnTo>
                    <a:pt x="139700" y="41275"/>
                  </a:lnTo>
                  <a:lnTo>
                    <a:pt x="180975" y="34925"/>
                  </a:lnTo>
                  <a:lnTo>
                    <a:pt x="206375" y="28575"/>
                  </a:lnTo>
                  <a:lnTo>
                    <a:pt x="244475" y="25400"/>
                  </a:lnTo>
                  <a:lnTo>
                    <a:pt x="260350" y="22225"/>
                  </a:lnTo>
                  <a:lnTo>
                    <a:pt x="314325" y="9525"/>
                  </a:lnTo>
                  <a:lnTo>
                    <a:pt x="327025" y="9525"/>
                  </a:lnTo>
                  <a:lnTo>
                    <a:pt x="377825"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873" name="Freeform 772">
              <a:extLst>
                <a:ext uri="{FF2B5EF4-FFF2-40B4-BE49-F238E27FC236}">
                  <a16:creationId xmlns:a16="http://schemas.microsoft.com/office/drawing/2014/main" xmlns="" id="{00000000-0008-0000-0000-000005030000}"/>
                </a:ext>
              </a:extLst>
            </p:cNvPr>
            <p:cNvSpPr>
              <a:spLocks/>
            </p:cNvSpPr>
            <p:nvPr/>
          </p:nvSpPr>
          <p:spPr bwMode="auto">
            <a:xfrm>
              <a:off x="7049698" y="2323171"/>
              <a:ext cx="1090463" cy="607384"/>
            </a:xfrm>
            <a:custGeom>
              <a:avLst/>
              <a:gdLst>
                <a:gd name="T0" fmla="*/ 688975 w 1089025"/>
                <a:gd name="T1" fmla="*/ 12700 h 612775"/>
                <a:gd name="T2" fmla="*/ 739775 w 1089025"/>
                <a:gd name="T3" fmla="*/ 53975 h 612775"/>
                <a:gd name="T4" fmla="*/ 793750 w 1089025"/>
                <a:gd name="T5" fmla="*/ 69850 h 612775"/>
                <a:gd name="T6" fmla="*/ 819150 w 1089025"/>
                <a:gd name="T7" fmla="*/ 50800 h 612775"/>
                <a:gd name="T8" fmla="*/ 857250 w 1089025"/>
                <a:gd name="T9" fmla="*/ 60325 h 612775"/>
                <a:gd name="T10" fmla="*/ 908050 w 1089025"/>
                <a:gd name="T11" fmla="*/ 25400 h 612775"/>
                <a:gd name="T12" fmla="*/ 949325 w 1089025"/>
                <a:gd name="T13" fmla="*/ 63500 h 612775"/>
                <a:gd name="T14" fmla="*/ 968375 w 1089025"/>
                <a:gd name="T15" fmla="*/ 111125 h 612775"/>
                <a:gd name="T16" fmla="*/ 1000125 w 1089025"/>
                <a:gd name="T17" fmla="*/ 155575 h 612775"/>
                <a:gd name="T18" fmla="*/ 1028700 w 1089025"/>
                <a:gd name="T19" fmla="*/ 190500 h 612775"/>
                <a:gd name="T20" fmla="*/ 1050925 w 1089025"/>
                <a:gd name="T21" fmla="*/ 212725 h 612775"/>
                <a:gd name="T22" fmla="*/ 1089025 w 1089025"/>
                <a:gd name="T23" fmla="*/ 222250 h 612775"/>
                <a:gd name="T24" fmla="*/ 1012825 w 1089025"/>
                <a:gd name="T25" fmla="*/ 307975 h 612775"/>
                <a:gd name="T26" fmla="*/ 977900 w 1089025"/>
                <a:gd name="T27" fmla="*/ 358775 h 612775"/>
                <a:gd name="T28" fmla="*/ 942975 w 1089025"/>
                <a:gd name="T29" fmla="*/ 409575 h 612775"/>
                <a:gd name="T30" fmla="*/ 866775 w 1089025"/>
                <a:gd name="T31" fmla="*/ 450850 h 612775"/>
                <a:gd name="T32" fmla="*/ 784225 w 1089025"/>
                <a:gd name="T33" fmla="*/ 469900 h 612775"/>
                <a:gd name="T34" fmla="*/ 701675 w 1089025"/>
                <a:gd name="T35" fmla="*/ 485775 h 612775"/>
                <a:gd name="T36" fmla="*/ 622300 w 1089025"/>
                <a:gd name="T37" fmla="*/ 492125 h 612775"/>
                <a:gd name="T38" fmla="*/ 520700 w 1089025"/>
                <a:gd name="T39" fmla="*/ 511175 h 612775"/>
                <a:gd name="T40" fmla="*/ 431800 w 1089025"/>
                <a:gd name="T41" fmla="*/ 527050 h 612775"/>
                <a:gd name="T42" fmla="*/ 346075 w 1089025"/>
                <a:gd name="T43" fmla="*/ 536575 h 612775"/>
                <a:gd name="T44" fmla="*/ 260350 w 1089025"/>
                <a:gd name="T45" fmla="*/ 552450 h 612775"/>
                <a:gd name="T46" fmla="*/ 200025 w 1089025"/>
                <a:gd name="T47" fmla="*/ 552450 h 612775"/>
                <a:gd name="T48" fmla="*/ 139700 w 1089025"/>
                <a:gd name="T49" fmla="*/ 593725 h 612775"/>
                <a:gd name="T50" fmla="*/ 88900 w 1089025"/>
                <a:gd name="T51" fmla="*/ 600075 h 612775"/>
                <a:gd name="T52" fmla="*/ 3175 w 1089025"/>
                <a:gd name="T53" fmla="*/ 590550 h 612775"/>
                <a:gd name="T54" fmla="*/ 34925 w 1089025"/>
                <a:gd name="T55" fmla="*/ 581025 h 612775"/>
                <a:gd name="T56" fmla="*/ 38100 w 1089025"/>
                <a:gd name="T57" fmla="*/ 552450 h 612775"/>
                <a:gd name="T58" fmla="*/ 38100 w 1089025"/>
                <a:gd name="T59" fmla="*/ 523875 h 612775"/>
                <a:gd name="T60" fmla="*/ 25400 w 1089025"/>
                <a:gd name="T61" fmla="*/ 501650 h 612775"/>
                <a:gd name="T62" fmla="*/ 117475 w 1089025"/>
                <a:gd name="T63" fmla="*/ 485775 h 612775"/>
                <a:gd name="T64" fmla="*/ 117475 w 1089025"/>
                <a:gd name="T65" fmla="*/ 447675 h 612775"/>
                <a:gd name="T66" fmla="*/ 139700 w 1089025"/>
                <a:gd name="T67" fmla="*/ 419100 h 612775"/>
                <a:gd name="T68" fmla="*/ 180975 w 1089025"/>
                <a:gd name="T69" fmla="*/ 393700 h 612775"/>
                <a:gd name="T70" fmla="*/ 177800 w 1089025"/>
                <a:gd name="T71" fmla="*/ 339725 h 612775"/>
                <a:gd name="T72" fmla="*/ 190500 w 1089025"/>
                <a:gd name="T73" fmla="*/ 317500 h 612775"/>
                <a:gd name="T74" fmla="*/ 225425 w 1089025"/>
                <a:gd name="T75" fmla="*/ 311150 h 612775"/>
                <a:gd name="T76" fmla="*/ 238125 w 1089025"/>
                <a:gd name="T77" fmla="*/ 323850 h 612775"/>
                <a:gd name="T78" fmla="*/ 238125 w 1089025"/>
                <a:gd name="T79" fmla="*/ 295275 h 612775"/>
                <a:gd name="T80" fmla="*/ 285750 w 1089025"/>
                <a:gd name="T81" fmla="*/ 304800 h 612775"/>
                <a:gd name="T82" fmla="*/ 323850 w 1089025"/>
                <a:gd name="T83" fmla="*/ 295275 h 612775"/>
                <a:gd name="T84" fmla="*/ 371475 w 1089025"/>
                <a:gd name="T85" fmla="*/ 288925 h 612775"/>
                <a:gd name="T86" fmla="*/ 390525 w 1089025"/>
                <a:gd name="T87" fmla="*/ 292100 h 612775"/>
                <a:gd name="T88" fmla="*/ 396875 w 1089025"/>
                <a:gd name="T89" fmla="*/ 260350 h 612775"/>
                <a:gd name="T90" fmla="*/ 403225 w 1089025"/>
                <a:gd name="T91" fmla="*/ 244475 h 612775"/>
                <a:gd name="T92" fmla="*/ 422275 w 1089025"/>
                <a:gd name="T93" fmla="*/ 228600 h 612775"/>
                <a:gd name="T94" fmla="*/ 444500 w 1089025"/>
                <a:gd name="T95" fmla="*/ 254000 h 612775"/>
                <a:gd name="T96" fmla="*/ 476250 w 1089025"/>
                <a:gd name="T97" fmla="*/ 254000 h 612775"/>
                <a:gd name="T98" fmla="*/ 498475 w 1089025"/>
                <a:gd name="T99" fmla="*/ 193675 h 612775"/>
                <a:gd name="T100" fmla="*/ 517525 w 1089025"/>
                <a:gd name="T101" fmla="*/ 171450 h 612775"/>
                <a:gd name="T102" fmla="*/ 542925 w 1089025"/>
                <a:gd name="T103" fmla="*/ 139700 h 612775"/>
                <a:gd name="T104" fmla="*/ 539750 w 1089025"/>
                <a:gd name="T105" fmla="*/ 98425 h 612775"/>
                <a:gd name="T106" fmla="*/ 571500 w 1089025"/>
                <a:gd name="T107" fmla="*/ 101600 h 612775"/>
                <a:gd name="T108" fmla="*/ 625475 w 1089025"/>
                <a:gd name="T109" fmla="*/ 57150 h 612775"/>
                <a:gd name="T110" fmla="*/ 619125 w 1089025"/>
                <a:gd name="T111" fmla="*/ 38100 h 612775"/>
                <a:gd name="T112" fmla="*/ 615950 w 1089025"/>
                <a:gd name="T113" fmla="*/ 12700 h 612775"/>
                <a:gd name="T114" fmla="*/ 660400 w 1089025"/>
                <a:gd name="T115" fmla="*/ 6350 h 61277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089025" h="612775">
                  <a:moveTo>
                    <a:pt x="666750" y="0"/>
                  </a:moveTo>
                  <a:lnTo>
                    <a:pt x="673100" y="12700"/>
                  </a:lnTo>
                  <a:lnTo>
                    <a:pt x="688975" y="12700"/>
                  </a:lnTo>
                  <a:lnTo>
                    <a:pt x="708025" y="41275"/>
                  </a:lnTo>
                  <a:lnTo>
                    <a:pt x="711200" y="47625"/>
                  </a:lnTo>
                  <a:lnTo>
                    <a:pt x="739775" y="53975"/>
                  </a:lnTo>
                  <a:lnTo>
                    <a:pt x="758825" y="50800"/>
                  </a:lnTo>
                  <a:lnTo>
                    <a:pt x="784225" y="66675"/>
                  </a:lnTo>
                  <a:lnTo>
                    <a:pt x="793750" y="69850"/>
                  </a:lnTo>
                  <a:lnTo>
                    <a:pt x="803275" y="66675"/>
                  </a:lnTo>
                  <a:lnTo>
                    <a:pt x="803275" y="60325"/>
                  </a:lnTo>
                  <a:lnTo>
                    <a:pt x="819150" y="50800"/>
                  </a:lnTo>
                  <a:lnTo>
                    <a:pt x="844550" y="57150"/>
                  </a:lnTo>
                  <a:lnTo>
                    <a:pt x="854075" y="66675"/>
                  </a:lnTo>
                  <a:lnTo>
                    <a:pt x="857250" y="60325"/>
                  </a:lnTo>
                  <a:lnTo>
                    <a:pt x="876300" y="57150"/>
                  </a:lnTo>
                  <a:lnTo>
                    <a:pt x="889000" y="31750"/>
                  </a:lnTo>
                  <a:lnTo>
                    <a:pt x="908050" y="25400"/>
                  </a:lnTo>
                  <a:lnTo>
                    <a:pt x="927100" y="53975"/>
                  </a:lnTo>
                  <a:lnTo>
                    <a:pt x="939800" y="53975"/>
                  </a:lnTo>
                  <a:lnTo>
                    <a:pt x="949325" y="63500"/>
                  </a:lnTo>
                  <a:lnTo>
                    <a:pt x="965200" y="76200"/>
                  </a:lnTo>
                  <a:lnTo>
                    <a:pt x="971550" y="104775"/>
                  </a:lnTo>
                  <a:lnTo>
                    <a:pt x="968375" y="111125"/>
                  </a:lnTo>
                  <a:lnTo>
                    <a:pt x="968375" y="130175"/>
                  </a:lnTo>
                  <a:lnTo>
                    <a:pt x="990600" y="152400"/>
                  </a:lnTo>
                  <a:lnTo>
                    <a:pt x="1000125" y="155575"/>
                  </a:lnTo>
                  <a:lnTo>
                    <a:pt x="996950" y="165100"/>
                  </a:lnTo>
                  <a:lnTo>
                    <a:pt x="1009650" y="177800"/>
                  </a:lnTo>
                  <a:lnTo>
                    <a:pt x="1028700" y="190500"/>
                  </a:lnTo>
                  <a:lnTo>
                    <a:pt x="1025525" y="196850"/>
                  </a:lnTo>
                  <a:lnTo>
                    <a:pt x="1035050" y="206375"/>
                  </a:lnTo>
                  <a:lnTo>
                    <a:pt x="1050925" y="212725"/>
                  </a:lnTo>
                  <a:lnTo>
                    <a:pt x="1054100" y="206375"/>
                  </a:lnTo>
                  <a:lnTo>
                    <a:pt x="1066800" y="225425"/>
                  </a:lnTo>
                  <a:lnTo>
                    <a:pt x="1089025" y="222250"/>
                  </a:lnTo>
                  <a:lnTo>
                    <a:pt x="1047750" y="276225"/>
                  </a:lnTo>
                  <a:lnTo>
                    <a:pt x="1016000" y="304800"/>
                  </a:lnTo>
                  <a:lnTo>
                    <a:pt x="1012825" y="307975"/>
                  </a:lnTo>
                  <a:lnTo>
                    <a:pt x="993775" y="327025"/>
                  </a:lnTo>
                  <a:lnTo>
                    <a:pt x="996950" y="339725"/>
                  </a:lnTo>
                  <a:lnTo>
                    <a:pt x="977900" y="358775"/>
                  </a:lnTo>
                  <a:lnTo>
                    <a:pt x="977900" y="371475"/>
                  </a:lnTo>
                  <a:lnTo>
                    <a:pt x="949325" y="387350"/>
                  </a:lnTo>
                  <a:lnTo>
                    <a:pt x="942975" y="409575"/>
                  </a:lnTo>
                  <a:lnTo>
                    <a:pt x="898525" y="434975"/>
                  </a:lnTo>
                  <a:lnTo>
                    <a:pt x="889000" y="434975"/>
                  </a:lnTo>
                  <a:lnTo>
                    <a:pt x="866775" y="450850"/>
                  </a:lnTo>
                  <a:lnTo>
                    <a:pt x="828675" y="463550"/>
                  </a:lnTo>
                  <a:lnTo>
                    <a:pt x="819150" y="463550"/>
                  </a:lnTo>
                  <a:lnTo>
                    <a:pt x="784225" y="469900"/>
                  </a:lnTo>
                  <a:lnTo>
                    <a:pt x="781050" y="469900"/>
                  </a:lnTo>
                  <a:lnTo>
                    <a:pt x="701675" y="482600"/>
                  </a:lnTo>
                  <a:lnTo>
                    <a:pt x="701675" y="485775"/>
                  </a:lnTo>
                  <a:lnTo>
                    <a:pt x="669925" y="488950"/>
                  </a:lnTo>
                  <a:lnTo>
                    <a:pt x="625475" y="492125"/>
                  </a:lnTo>
                  <a:lnTo>
                    <a:pt x="622300" y="492125"/>
                  </a:lnTo>
                  <a:lnTo>
                    <a:pt x="603250" y="498475"/>
                  </a:lnTo>
                  <a:lnTo>
                    <a:pt x="549275" y="508000"/>
                  </a:lnTo>
                  <a:lnTo>
                    <a:pt x="520700" y="511175"/>
                  </a:lnTo>
                  <a:lnTo>
                    <a:pt x="485775" y="514350"/>
                  </a:lnTo>
                  <a:lnTo>
                    <a:pt x="454025" y="517525"/>
                  </a:lnTo>
                  <a:lnTo>
                    <a:pt x="431800" y="527050"/>
                  </a:lnTo>
                  <a:lnTo>
                    <a:pt x="400050" y="527050"/>
                  </a:lnTo>
                  <a:lnTo>
                    <a:pt x="355600" y="533400"/>
                  </a:lnTo>
                  <a:lnTo>
                    <a:pt x="346075" y="536575"/>
                  </a:lnTo>
                  <a:lnTo>
                    <a:pt x="314325" y="542925"/>
                  </a:lnTo>
                  <a:lnTo>
                    <a:pt x="266700" y="549275"/>
                  </a:lnTo>
                  <a:lnTo>
                    <a:pt x="260350" y="552450"/>
                  </a:lnTo>
                  <a:lnTo>
                    <a:pt x="234950" y="555625"/>
                  </a:lnTo>
                  <a:lnTo>
                    <a:pt x="234950" y="549275"/>
                  </a:lnTo>
                  <a:lnTo>
                    <a:pt x="200025" y="552450"/>
                  </a:lnTo>
                  <a:lnTo>
                    <a:pt x="209550" y="577850"/>
                  </a:lnTo>
                  <a:lnTo>
                    <a:pt x="206375" y="587375"/>
                  </a:lnTo>
                  <a:lnTo>
                    <a:pt x="139700" y="593725"/>
                  </a:lnTo>
                  <a:lnTo>
                    <a:pt x="136525" y="593725"/>
                  </a:lnTo>
                  <a:lnTo>
                    <a:pt x="92075" y="600075"/>
                  </a:lnTo>
                  <a:lnTo>
                    <a:pt x="88900" y="600075"/>
                  </a:lnTo>
                  <a:lnTo>
                    <a:pt x="9525" y="612775"/>
                  </a:lnTo>
                  <a:lnTo>
                    <a:pt x="0" y="612775"/>
                  </a:lnTo>
                  <a:lnTo>
                    <a:pt x="3175" y="590550"/>
                  </a:lnTo>
                  <a:lnTo>
                    <a:pt x="9525" y="587375"/>
                  </a:lnTo>
                  <a:lnTo>
                    <a:pt x="25400" y="596900"/>
                  </a:lnTo>
                  <a:lnTo>
                    <a:pt x="34925" y="581025"/>
                  </a:lnTo>
                  <a:lnTo>
                    <a:pt x="28575" y="565150"/>
                  </a:lnTo>
                  <a:lnTo>
                    <a:pt x="38100" y="558800"/>
                  </a:lnTo>
                  <a:lnTo>
                    <a:pt x="38100" y="552450"/>
                  </a:lnTo>
                  <a:lnTo>
                    <a:pt x="28575" y="546100"/>
                  </a:lnTo>
                  <a:lnTo>
                    <a:pt x="34925" y="539750"/>
                  </a:lnTo>
                  <a:lnTo>
                    <a:pt x="38100" y="523875"/>
                  </a:lnTo>
                  <a:lnTo>
                    <a:pt x="31750" y="514350"/>
                  </a:lnTo>
                  <a:lnTo>
                    <a:pt x="25400" y="508000"/>
                  </a:lnTo>
                  <a:lnTo>
                    <a:pt x="25400" y="501650"/>
                  </a:lnTo>
                  <a:lnTo>
                    <a:pt x="41275" y="469900"/>
                  </a:lnTo>
                  <a:lnTo>
                    <a:pt x="57150" y="466725"/>
                  </a:lnTo>
                  <a:lnTo>
                    <a:pt x="117475" y="485775"/>
                  </a:lnTo>
                  <a:lnTo>
                    <a:pt x="127000" y="488950"/>
                  </a:lnTo>
                  <a:lnTo>
                    <a:pt x="136525" y="469900"/>
                  </a:lnTo>
                  <a:lnTo>
                    <a:pt x="117475" y="447675"/>
                  </a:lnTo>
                  <a:lnTo>
                    <a:pt x="123825" y="425450"/>
                  </a:lnTo>
                  <a:lnTo>
                    <a:pt x="130175" y="415925"/>
                  </a:lnTo>
                  <a:lnTo>
                    <a:pt x="139700" y="419100"/>
                  </a:lnTo>
                  <a:lnTo>
                    <a:pt x="149225" y="409575"/>
                  </a:lnTo>
                  <a:lnTo>
                    <a:pt x="177800" y="400050"/>
                  </a:lnTo>
                  <a:lnTo>
                    <a:pt x="180975" y="393700"/>
                  </a:lnTo>
                  <a:lnTo>
                    <a:pt x="171450" y="384175"/>
                  </a:lnTo>
                  <a:lnTo>
                    <a:pt x="161925" y="365125"/>
                  </a:lnTo>
                  <a:lnTo>
                    <a:pt x="177800" y="339725"/>
                  </a:lnTo>
                  <a:lnTo>
                    <a:pt x="190500" y="342900"/>
                  </a:lnTo>
                  <a:lnTo>
                    <a:pt x="196850" y="333375"/>
                  </a:lnTo>
                  <a:lnTo>
                    <a:pt x="190500" y="317500"/>
                  </a:lnTo>
                  <a:lnTo>
                    <a:pt x="196850" y="311150"/>
                  </a:lnTo>
                  <a:lnTo>
                    <a:pt x="209550" y="317500"/>
                  </a:lnTo>
                  <a:lnTo>
                    <a:pt x="225425" y="311150"/>
                  </a:lnTo>
                  <a:lnTo>
                    <a:pt x="231775" y="311150"/>
                  </a:lnTo>
                  <a:lnTo>
                    <a:pt x="231775" y="323850"/>
                  </a:lnTo>
                  <a:lnTo>
                    <a:pt x="238125" y="323850"/>
                  </a:lnTo>
                  <a:lnTo>
                    <a:pt x="241300" y="314325"/>
                  </a:lnTo>
                  <a:lnTo>
                    <a:pt x="234950" y="307975"/>
                  </a:lnTo>
                  <a:lnTo>
                    <a:pt x="238125" y="295275"/>
                  </a:lnTo>
                  <a:lnTo>
                    <a:pt x="254000" y="307975"/>
                  </a:lnTo>
                  <a:lnTo>
                    <a:pt x="260350" y="298450"/>
                  </a:lnTo>
                  <a:lnTo>
                    <a:pt x="285750" y="304800"/>
                  </a:lnTo>
                  <a:lnTo>
                    <a:pt x="292100" y="307975"/>
                  </a:lnTo>
                  <a:lnTo>
                    <a:pt x="317500" y="320675"/>
                  </a:lnTo>
                  <a:lnTo>
                    <a:pt x="323850" y="295275"/>
                  </a:lnTo>
                  <a:lnTo>
                    <a:pt x="333375" y="288925"/>
                  </a:lnTo>
                  <a:lnTo>
                    <a:pt x="355600" y="273050"/>
                  </a:lnTo>
                  <a:lnTo>
                    <a:pt x="371475" y="288925"/>
                  </a:lnTo>
                  <a:lnTo>
                    <a:pt x="381000" y="285750"/>
                  </a:lnTo>
                  <a:lnTo>
                    <a:pt x="381000" y="298450"/>
                  </a:lnTo>
                  <a:lnTo>
                    <a:pt x="390525" y="292100"/>
                  </a:lnTo>
                  <a:lnTo>
                    <a:pt x="390525" y="282575"/>
                  </a:lnTo>
                  <a:lnTo>
                    <a:pt x="403225" y="279400"/>
                  </a:lnTo>
                  <a:lnTo>
                    <a:pt x="396875" y="260350"/>
                  </a:lnTo>
                  <a:lnTo>
                    <a:pt x="400050" y="257175"/>
                  </a:lnTo>
                  <a:lnTo>
                    <a:pt x="409575" y="250825"/>
                  </a:lnTo>
                  <a:lnTo>
                    <a:pt x="403225" y="244475"/>
                  </a:lnTo>
                  <a:lnTo>
                    <a:pt x="422275" y="234950"/>
                  </a:lnTo>
                  <a:lnTo>
                    <a:pt x="415925" y="228600"/>
                  </a:lnTo>
                  <a:lnTo>
                    <a:pt x="422275" y="228600"/>
                  </a:lnTo>
                  <a:lnTo>
                    <a:pt x="431800" y="231775"/>
                  </a:lnTo>
                  <a:lnTo>
                    <a:pt x="434975" y="247650"/>
                  </a:lnTo>
                  <a:lnTo>
                    <a:pt x="444500" y="254000"/>
                  </a:lnTo>
                  <a:lnTo>
                    <a:pt x="460375" y="254000"/>
                  </a:lnTo>
                  <a:lnTo>
                    <a:pt x="469900" y="260350"/>
                  </a:lnTo>
                  <a:lnTo>
                    <a:pt x="476250" y="254000"/>
                  </a:lnTo>
                  <a:lnTo>
                    <a:pt x="482600" y="250825"/>
                  </a:lnTo>
                  <a:lnTo>
                    <a:pt x="485775" y="215900"/>
                  </a:lnTo>
                  <a:lnTo>
                    <a:pt x="498475" y="193675"/>
                  </a:lnTo>
                  <a:lnTo>
                    <a:pt x="504825" y="193675"/>
                  </a:lnTo>
                  <a:lnTo>
                    <a:pt x="514350" y="190500"/>
                  </a:lnTo>
                  <a:lnTo>
                    <a:pt x="517525" y="171450"/>
                  </a:lnTo>
                  <a:lnTo>
                    <a:pt x="520700" y="158750"/>
                  </a:lnTo>
                  <a:lnTo>
                    <a:pt x="536575" y="152400"/>
                  </a:lnTo>
                  <a:lnTo>
                    <a:pt x="542925" y="139700"/>
                  </a:lnTo>
                  <a:lnTo>
                    <a:pt x="542925" y="127000"/>
                  </a:lnTo>
                  <a:lnTo>
                    <a:pt x="536575" y="104775"/>
                  </a:lnTo>
                  <a:lnTo>
                    <a:pt x="539750" y="98425"/>
                  </a:lnTo>
                  <a:lnTo>
                    <a:pt x="552450" y="95250"/>
                  </a:lnTo>
                  <a:lnTo>
                    <a:pt x="561975" y="95250"/>
                  </a:lnTo>
                  <a:lnTo>
                    <a:pt x="571500" y="101600"/>
                  </a:lnTo>
                  <a:lnTo>
                    <a:pt x="596900" y="82550"/>
                  </a:lnTo>
                  <a:lnTo>
                    <a:pt x="625475" y="73025"/>
                  </a:lnTo>
                  <a:lnTo>
                    <a:pt x="625475" y="57150"/>
                  </a:lnTo>
                  <a:lnTo>
                    <a:pt x="625475" y="50800"/>
                  </a:lnTo>
                  <a:lnTo>
                    <a:pt x="615950" y="50800"/>
                  </a:lnTo>
                  <a:lnTo>
                    <a:pt x="619125" y="38100"/>
                  </a:lnTo>
                  <a:lnTo>
                    <a:pt x="609600" y="25400"/>
                  </a:lnTo>
                  <a:lnTo>
                    <a:pt x="606425" y="22225"/>
                  </a:lnTo>
                  <a:lnTo>
                    <a:pt x="615950" y="12700"/>
                  </a:lnTo>
                  <a:lnTo>
                    <a:pt x="622300" y="3175"/>
                  </a:lnTo>
                  <a:lnTo>
                    <a:pt x="644525" y="12700"/>
                  </a:lnTo>
                  <a:lnTo>
                    <a:pt x="660400" y="6350"/>
                  </a:lnTo>
                  <a:lnTo>
                    <a:pt x="66675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874" name="Freeform 774">
              <a:extLst>
                <a:ext uri="{FF2B5EF4-FFF2-40B4-BE49-F238E27FC236}">
                  <a16:creationId xmlns:a16="http://schemas.microsoft.com/office/drawing/2014/main" xmlns="" id="{00000000-0008-0000-0000-000007030000}"/>
                </a:ext>
              </a:extLst>
            </p:cNvPr>
            <p:cNvSpPr>
              <a:spLocks/>
            </p:cNvSpPr>
            <p:nvPr/>
          </p:nvSpPr>
          <p:spPr bwMode="auto">
            <a:xfrm>
              <a:off x="7581361" y="1666785"/>
              <a:ext cx="645962" cy="729411"/>
            </a:xfrm>
            <a:custGeom>
              <a:avLst/>
              <a:gdLst>
                <a:gd name="T0" fmla="*/ 298450 w 644525"/>
                <a:gd name="T1" fmla="*/ 142875 h 736600"/>
                <a:gd name="T2" fmla="*/ 584200 w 644525"/>
                <a:gd name="T3" fmla="*/ 0 h 736600"/>
                <a:gd name="T4" fmla="*/ 619125 w 644525"/>
                <a:gd name="T5" fmla="*/ 158750 h 736600"/>
                <a:gd name="T6" fmla="*/ 631825 w 644525"/>
                <a:gd name="T7" fmla="*/ 212725 h 736600"/>
                <a:gd name="T8" fmla="*/ 622300 w 644525"/>
                <a:gd name="T9" fmla="*/ 266700 h 736600"/>
                <a:gd name="T10" fmla="*/ 644525 w 644525"/>
                <a:gd name="T11" fmla="*/ 314325 h 736600"/>
                <a:gd name="T12" fmla="*/ 638175 w 644525"/>
                <a:gd name="T13" fmla="*/ 371475 h 736600"/>
                <a:gd name="T14" fmla="*/ 638175 w 644525"/>
                <a:gd name="T15" fmla="*/ 406400 h 736600"/>
                <a:gd name="T16" fmla="*/ 638175 w 644525"/>
                <a:gd name="T17" fmla="*/ 434975 h 736600"/>
                <a:gd name="T18" fmla="*/ 615950 w 644525"/>
                <a:gd name="T19" fmla="*/ 476250 h 736600"/>
                <a:gd name="T20" fmla="*/ 574675 w 644525"/>
                <a:gd name="T21" fmla="*/ 523875 h 736600"/>
                <a:gd name="T22" fmla="*/ 549275 w 644525"/>
                <a:gd name="T23" fmla="*/ 546100 h 736600"/>
                <a:gd name="T24" fmla="*/ 527050 w 644525"/>
                <a:gd name="T25" fmla="*/ 565150 h 736600"/>
                <a:gd name="T26" fmla="*/ 530225 w 644525"/>
                <a:gd name="T27" fmla="*/ 596900 h 736600"/>
                <a:gd name="T28" fmla="*/ 520700 w 644525"/>
                <a:gd name="T29" fmla="*/ 625475 h 736600"/>
                <a:gd name="T30" fmla="*/ 495300 w 644525"/>
                <a:gd name="T31" fmla="*/ 606425 h 736600"/>
                <a:gd name="T32" fmla="*/ 476250 w 644525"/>
                <a:gd name="T33" fmla="*/ 657225 h 736600"/>
                <a:gd name="T34" fmla="*/ 473075 w 644525"/>
                <a:gd name="T35" fmla="*/ 695325 h 736600"/>
                <a:gd name="T36" fmla="*/ 434975 w 644525"/>
                <a:gd name="T37" fmla="*/ 736600 h 736600"/>
                <a:gd name="T38" fmla="*/ 396875 w 644525"/>
                <a:gd name="T39" fmla="*/ 714375 h 736600"/>
                <a:gd name="T40" fmla="*/ 346075 w 644525"/>
                <a:gd name="T41" fmla="*/ 717550 h 736600"/>
                <a:gd name="T42" fmla="*/ 314325 w 644525"/>
                <a:gd name="T43" fmla="*/ 717550 h 736600"/>
                <a:gd name="T44" fmla="*/ 273050 w 644525"/>
                <a:gd name="T45" fmla="*/ 727075 h 736600"/>
                <a:gd name="T46" fmla="*/ 228600 w 644525"/>
                <a:gd name="T47" fmla="*/ 711200 h 736600"/>
                <a:gd name="T48" fmla="*/ 177800 w 644525"/>
                <a:gd name="T49" fmla="*/ 701675 h 736600"/>
                <a:gd name="T50" fmla="*/ 136525 w 644525"/>
                <a:gd name="T51" fmla="*/ 660400 h 736600"/>
                <a:gd name="T52" fmla="*/ 92075 w 644525"/>
                <a:gd name="T53" fmla="*/ 663575 h 736600"/>
                <a:gd name="T54" fmla="*/ 73025 w 644525"/>
                <a:gd name="T55" fmla="*/ 593725 h 736600"/>
                <a:gd name="T56" fmla="*/ 57150 w 644525"/>
                <a:gd name="T57" fmla="*/ 520700 h 736600"/>
                <a:gd name="T58" fmla="*/ 44450 w 644525"/>
                <a:gd name="T59" fmla="*/ 438150 h 736600"/>
                <a:gd name="T60" fmla="*/ 25400 w 644525"/>
                <a:gd name="T61" fmla="*/ 327025 h 736600"/>
                <a:gd name="T62" fmla="*/ 12700 w 644525"/>
                <a:gd name="T63" fmla="*/ 263525 h 736600"/>
                <a:gd name="T64" fmla="*/ 0 w 644525"/>
                <a:gd name="T65" fmla="*/ 180975 h 736600"/>
                <a:gd name="T66" fmla="*/ 127000 w 644525"/>
                <a:gd name="T67" fmla="*/ 152400 h 736600"/>
                <a:gd name="T68" fmla="*/ 187325 w 644525"/>
                <a:gd name="T69" fmla="*/ 139700 h 736600"/>
                <a:gd name="T70" fmla="*/ 206375 w 644525"/>
                <a:gd name="T71" fmla="*/ 139700 h 736600"/>
                <a:gd name="T72" fmla="*/ 276225 w 644525"/>
                <a:gd name="T73" fmla="*/ 158750 h 736600"/>
                <a:gd name="T74" fmla="*/ 276225 w 644525"/>
                <a:gd name="T75" fmla="*/ 161925 h 736600"/>
                <a:gd name="T76" fmla="*/ 298450 w 644525"/>
                <a:gd name="T77" fmla="*/ 152400 h 736600"/>
                <a:gd name="T78" fmla="*/ 254000 w 644525"/>
                <a:gd name="T79" fmla="*/ 180975 h 736600"/>
                <a:gd name="T80" fmla="*/ 295275 w 644525"/>
                <a:gd name="T81" fmla="*/ 171450 h 736600"/>
                <a:gd name="T82" fmla="*/ 301625 w 644525"/>
                <a:gd name="T83" fmla="*/ 161925 h 736600"/>
                <a:gd name="T84" fmla="*/ 403225 w 644525"/>
                <a:gd name="T85" fmla="*/ 136525 h 736600"/>
                <a:gd name="T86" fmla="*/ 485775 w 644525"/>
                <a:gd name="T87" fmla="*/ 66675 h 73660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644525" h="736600">
                  <a:moveTo>
                    <a:pt x="295275" y="136525"/>
                  </a:moveTo>
                  <a:lnTo>
                    <a:pt x="298450" y="136525"/>
                  </a:lnTo>
                  <a:lnTo>
                    <a:pt x="298450" y="142875"/>
                  </a:lnTo>
                  <a:lnTo>
                    <a:pt x="292100" y="142875"/>
                  </a:lnTo>
                  <a:lnTo>
                    <a:pt x="295275" y="136525"/>
                  </a:lnTo>
                  <a:close/>
                  <a:moveTo>
                    <a:pt x="584200" y="0"/>
                  </a:moveTo>
                  <a:lnTo>
                    <a:pt x="587375" y="25400"/>
                  </a:lnTo>
                  <a:lnTo>
                    <a:pt x="603250" y="92075"/>
                  </a:lnTo>
                  <a:lnTo>
                    <a:pt x="619125" y="158750"/>
                  </a:lnTo>
                  <a:lnTo>
                    <a:pt x="619125" y="161925"/>
                  </a:lnTo>
                  <a:lnTo>
                    <a:pt x="631825" y="203200"/>
                  </a:lnTo>
                  <a:lnTo>
                    <a:pt x="631825" y="212725"/>
                  </a:lnTo>
                  <a:lnTo>
                    <a:pt x="641350" y="250825"/>
                  </a:lnTo>
                  <a:lnTo>
                    <a:pt x="628650" y="260350"/>
                  </a:lnTo>
                  <a:lnTo>
                    <a:pt x="622300" y="266700"/>
                  </a:lnTo>
                  <a:lnTo>
                    <a:pt x="638175" y="285750"/>
                  </a:lnTo>
                  <a:lnTo>
                    <a:pt x="638175" y="301625"/>
                  </a:lnTo>
                  <a:lnTo>
                    <a:pt x="644525" y="314325"/>
                  </a:lnTo>
                  <a:lnTo>
                    <a:pt x="638175" y="342900"/>
                  </a:lnTo>
                  <a:lnTo>
                    <a:pt x="638175" y="349250"/>
                  </a:lnTo>
                  <a:lnTo>
                    <a:pt x="638175" y="371475"/>
                  </a:lnTo>
                  <a:lnTo>
                    <a:pt x="638175" y="396875"/>
                  </a:lnTo>
                  <a:lnTo>
                    <a:pt x="631825" y="396875"/>
                  </a:lnTo>
                  <a:lnTo>
                    <a:pt x="638175" y="406400"/>
                  </a:lnTo>
                  <a:lnTo>
                    <a:pt x="631825" y="409575"/>
                  </a:lnTo>
                  <a:lnTo>
                    <a:pt x="628650" y="428625"/>
                  </a:lnTo>
                  <a:lnTo>
                    <a:pt x="638175" y="434975"/>
                  </a:lnTo>
                  <a:lnTo>
                    <a:pt x="635000" y="454025"/>
                  </a:lnTo>
                  <a:lnTo>
                    <a:pt x="625475" y="460375"/>
                  </a:lnTo>
                  <a:lnTo>
                    <a:pt x="615950" y="476250"/>
                  </a:lnTo>
                  <a:lnTo>
                    <a:pt x="606425" y="492125"/>
                  </a:lnTo>
                  <a:lnTo>
                    <a:pt x="596900" y="511175"/>
                  </a:lnTo>
                  <a:lnTo>
                    <a:pt x="574675" y="523875"/>
                  </a:lnTo>
                  <a:lnTo>
                    <a:pt x="558800" y="514350"/>
                  </a:lnTo>
                  <a:lnTo>
                    <a:pt x="549275" y="530225"/>
                  </a:lnTo>
                  <a:lnTo>
                    <a:pt x="549275" y="546100"/>
                  </a:lnTo>
                  <a:lnTo>
                    <a:pt x="536575" y="546100"/>
                  </a:lnTo>
                  <a:lnTo>
                    <a:pt x="530225" y="558800"/>
                  </a:lnTo>
                  <a:lnTo>
                    <a:pt x="527050" y="565150"/>
                  </a:lnTo>
                  <a:lnTo>
                    <a:pt x="530225" y="584200"/>
                  </a:lnTo>
                  <a:lnTo>
                    <a:pt x="520700" y="587375"/>
                  </a:lnTo>
                  <a:lnTo>
                    <a:pt x="530225" y="596900"/>
                  </a:lnTo>
                  <a:lnTo>
                    <a:pt x="536575" y="615950"/>
                  </a:lnTo>
                  <a:lnTo>
                    <a:pt x="523875" y="612775"/>
                  </a:lnTo>
                  <a:lnTo>
                    <a:pt x="520700" y="625475"/>
                  </a:lnTo>
                  <a:lnTo>
                    <a:pt x="514350" y="628650"/>
                  </a:lnTo>
                  <a:lnTo>
                    <a:pt x="511175" y="612775"/>
                  </a:lnTo>
                  <a:lnTo>
                    <a:pt x="495300" y="606425"/>
                  </a:lnTo>
                  <a:lnTo>
                    <a:pt x="485775" y="622300"/>
                  </a:lnTo>
                  <a:lnTo>
                    <a:pt x="482600" y="644525"/>
                  </a:lnTo>
                  <a:lnTo>
                    <a:pt x="476250" y="657225"/>
                  </a:lnTo>
                  <a:lnTo>
                    <a:pt x="488950" y="685800"/>
                  </a:lnTo>
                  <a:lnTo>
                    <a:pt x="482600" y="692150"/>
                  </a:lnTo>
                  <a:lnTo>
                    <a:pt x="473075" y="695325"/>
                  </a:lnTo>
                  <a:lnTo>
                    <a:pt x="473075" y="723900"/>
                  </a:lnTo>
                  <a:lnTo>
                    <a:pt x="447675" y="736600"/>
                  </a:lnTo>
                  <a:lnTo>
                    <a:pt x="434975" y="736600"/>
                  </a:lnTo>
                  <a:lnTo>
                    <a:pt x="419100" y="723900"/>
                  </a:lnTo>
                  <a:lnTo>
                    <a:pt x="409575" y="714375"/>
                  </a:lnTo>
                  <a:lnTo>
                    <a:pt x="396875" y="714375"/>
                  </a:lnTo>
                  <a:lnTo>
                    <a:pt x="377825" y="685800"/>
                  </a:lnTo>
                  <a:lnTo>
                    <a:pt x="358775" y="692150"/>
                  </a:lnTo>
                  <a:lnTo>
                    <a:pt x="346075" y="717550"/>
                  </a:lnTo>
                  <a:lnTo>
                    <a:pt x="327025" y="720725"/>
                  </a:lnTo>
                  <a:lnTo>
                    <a:pt x="323850" y="727075"/>
                  </a:lnTo>
                  <a:lnTo>
                    <a:pt x="314325" y="717550"/>
                  </a:lnTo>
                  <a:lnTo>
                    <a:pt x="288925" y="711200"/>
                  </a:lnTo>
                  <a:lnTo>
                    <a:pt x="273050" y="720725"/>
                  </a:lnTo>
                  <a:lnTo>
                    <a:pt x="273050" y="727075"/>
                  </a:lnTo>
                  <a:lnTo>
                    <a:pt x="263525" y="730250"/>
                  </a:lnTo>
                  <a:lnTo>
                    <a:pt x="254000" y="727075"/>
                  </a:lnTo>
                  <a:lnTo>
                    <a:pt x="228600" y="711200"/>
                  </a:lnTo>
                  <a:lnTo>
                    <a:pt x="209550" y="714375"/>
                  </a:lnTo>
                  <a:lnTo>
                    <a:pt x="180975" y="708025"/>
                  </a:lnTo>
                  <a:lnTo>
                    <a:pt x="177800" y="701675"/>
                  </a:lnTo>
                  <a:lnTo>
                    <a:pt x="158750" y="673100"/>
                  </a:lnTo>
                  <a:lnTo>
                    <a:pt x="142875" y="673100"/>
                  </a:lnTo>
                  <a:lnTo>
                    <a:pt x="136525" y="660400"/>
                  </a:lnTo>
                  <a:lnTo>
                    <a:pt x="130175" y="666750"/>
                  </a:lnTo>
                  <a:lnTo>
                    <a:pt x="114300" y="673100"/>
                  </a:lnTo>
                  <a:lnTo>
                    <a:pt x="92075" y="663575"/>
                  </a:lnTo>
                  <a:lnTo>
                    <a:pt x="85725" y="673100"/>
                  </a:lnTo>
                  <a:lnTo>
                    <a:pt x="76200" y="635000"/>
                  </a:lnTo>
                  <a:lnTo>
                    <a:pt x="73025" y="593725"/>
                  </a:lnTo>
                  <a:lnTo>
                    <a:pt x="69850" y="584200"/>
                  </a:lnTo>
                  <a:lnTo>
                    <a:pt x="63500" y="555625"/>
                  </a:lnTo>
                  <a:lnTo>
                    <a:pt x="57150" y="520700"/>
                  </a:lnTo>
                  <a:lnTo>
                    <a:pt x="53975" y="501650"/>
                  </a:lnTo>
                  <a:lnTo>
                    <a:pt x="47625" y="444500"/>
                  </a:lnTo>
                  <a:lnTo>
                    <a:pt x="44450" y="438150"/>
                  </a:lnTo>
                  <a:lnTo>
                    <a:pt x="38100" y="393700"/>
                  </a:lnTo>
                  <a:lnTo>
                    <a:pt x="31750" y="365125"/>
                  </a:lnTo>
                  <a:lnTo>
                    <a:pt x="25400" y="327025"/>
                  </a:lnTo>
                  <a:lnTo>
                    <a:pt x="25400" y="317500"/>
                  </a:lnTo>
                  <a:lnTo>
                    <a:pt x="12700" y="266700"/>
                  </a:lnTo>
                  <a:lnTo>
                    <a:pt x="12700" y="263525"/>
                  </a:lnTo>
                  <a:lnTo>
                    <a:pt x="9525" y="234950"/>
                  </a:lnTo>
                  <a:lnTo>
                    <a:pt x="6350" y="212725"/>
                  </a:lnTo>
                  <a:lnTo>
                    <a:pt x="0" y="180975"/>
                  </a:lnTo>
                  <a:lnTo>
                    <a:pt x="53975" y="168275"/>
                  </a:lnTo>
                  <a:lnTo>
                    <a:pt x="60325" y="168275"/>
                  </a:lnTo>
                  <a:lnTo>
                    <a:pt x="127000" y="152400"/>
                  </a:lnTo>
                  <a:lnTo>
                    <a:pt x="142875" y="149225"/>
                  </a:lnTo>
                  <a:lnTo>
                    <a:pt x="184150" y="139700"/>
                  </a:lnTo>
                  <a:lnTo>
                    <a:pt x="187325" y="139700"/>
                  </a:lnTo>
                  <a:lnTo>
                    <a:pt x="184150" y="142875"/>
                  </a:lnTo>
                  <a:lnTo>
                    <a:pt x="193675" y="146050"/>
                  </a:lnTo>
                  <a:lnTo>
                    <a:pt x="206375" y="139700"/>
                  </a:lnTo>
                  <a:lnTo>
                    <a:pt x="231775" y="149225"/>
                  </a:lnTo>
                  <a:lnTo>
                    <a:pt x="266700" y="161925"/>
                  </a:lnTo>
                  <a:lnTo>
                    <a:pt x="276225" y="158750"/>
                  </a:lnTo>
                  <a:lnTo>
                    <a:pt x="276225" y="146050"/>
                  </a:lnTo>
                  <a:lnTo>
                    <a:pt x="282575" y="149225"/>
                  </a:lnTo>
                  <a:lnTo>
                    <a:pt x="276225" y="161925"/>
                  </a:lnTo>
                  <a:lnTo>
                    <a:pt x="282575" y="152400"/>
                  </a:lnTo>
                  <a:lnTo>
                    <a:pt x="282575" y="158750"/>
                  </a:lnTo>
                  <a:lnTo>
                    <a:pt x="298450" y="152400"/>
                  </a:lnTo>
                  <a:lnTo>
                    <a:pt x="298450" y="161925"/>
                  </a:lnTo>
                  <a:lnTo>
                    <a:pt x="266700" y="168275"/>
                  </a:lnTo>
                  <a:lnTo>
                    <a:pt x="254000" y="180975"/>
                  </a:lnTo>
                  <a:lnTo>
                    <a:pt x="273050" y="180975"/>
                  </a:lnTo>
                  <a:lnTo>
                    <a:pt x="285750" y="168275"/>
                  </a:lnTo>
                  <a:lnTo>
                    <a:pt x="295275" y="171450"/>
                  </a:lnTo>
                  <a:lnTo>
                    <a:pt x="307975" y="168275"/>
                  </a:lnTo>
                  <a:lnTo>
                    <a:pt x="317500" y="174625"/>
                  </a:lnTo>
                  <a:lnTo>
                    <a:pt x="301625" y="161925"/>
                  </a:lnTo>
                  <a:lnTo>
                    <a:pt x="333375" y="177800"/>
                  </a:lnTo>
                  <a:lnTo>
                    <a:pt x="352425" y="161925"/>
                  </a:lnTo>
                  <a:lnTo>
                    <a:pt x="403225" y="136525"/>
                  </a:lnTo>
                  <a:lnTo>
                    <a:pt x="434975" y="133350"/>
                  </a:lnTo>
                  <a:lnTo>
                    <a:pt x="463550" y="98425"/>
                  </a:lnTo>
                  <a:lnTo>
                    <a:pt x="485775" y="66675"/>
                  </a:lnTo>
                  <a:lnTo>
                    <a:pt x="520700" y="41275"/>
                  </a:lnTo>
                  <a:lnTo>
                    <a:pt x="58420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875" name="Freeform 778">
              <a:extLst>
                <a:ext uri="{FF2B5EF4-FFF2-40B4-BE49-F238E27FC236}">
                  <a16:creationId xmlns:a16="http://schemas.microsoft.com/office/drawing/2014/main" xmlns="" id="{00000000-0008-0000-0000-00000B030000}"/>
                </a:ext>
              </a:extLst>
            </p:cNvPr>
            <p:cNvSpPr>
              <a:spLocks/>
            </p:cNvSpPr>
            <p:nvPr/>
          </p:nvSpPr>
          <p:spPr bwMode="auto">
            <a:xfrm>
              <a:off x="8957424" y="1560423"/>
              <a:ext cx="212725" cy="456781"/>
            </a:xfrm>
            <a:custGeom>
              <a:avLst/>
              <a:gdLst>
                <a:gd name="T0" fmla="*/ 190500 w 212725"/>
                <a:gd name="T1" fmla="*/ 352425 h 460375"/>
                <a:gd name="T2" fmla="*/ 190500 w 212725"/>
                <a:gd name="T3" fmla="*/ 139700 h 460375"/>
                <a:gd name="T4" fmla="*/ 155575 w 212725"/>
                <a:gd name="T5" fmla="*/ 92075 h 460375"/>
                <a:gd name="T6" fmla="*/ 158605 w 212725"/>
                <a:gd name="T7" fmla="*/ 104198 h 460375"/>
                <a:gd name="T8" fmla="*/ 95250 w 212725"/>
                <a:gd name="T9" fmla="*/ 12700 h 460375"/>
                <a:gd name="T10" fmla="*/ 168275 w 212725"/>
                <a:gd name="T11" fmla="*/ 28575 h 460375"/>
                <a:gd name="T12" fmla="*/ 168275 w 212725"/>
                <a:gd name="T13" fmla="*/ 69850 h 460375"/>
                <a:gd name="T14" fmla="*/ 165100 w 212725"/>
                <a:gd name="T15" fmla="*/ 101600 h 460375"/>
                <a:gd name="T16" fmla="*/ 149225 w 212725"/>
                <a:gd name="T17" fmla="*/ 136525 h 460375"/>
                <a:gd name="T18" fmla="*/ 139700 w 212725"/>
                <a:gd name="T19" fmla="*/ 139700 h 460375"/>
                <a:gd name="T20" fmla="*/ 155575 w 212725"/>
                <a:gd name="T21" fmla="*/ 146050 h 460375"/>
                <a:gd name="T22" fmla="*/ 191355 w 212725"/>
                <a:gd name="T23" fmla="*/ 143406 h 460375"/>
                <a:gd name="T24" fmla="*/ 194691 w 212725"/>
                <a:gd name="T25" fmla="*/ 157861 h 460375"/>
                <a:gd name="T26" fmla="*/ 191861 w 212725"/>
                <a:gd name="T27" fmla="*/ 145597 h 460375"/>
                <a:gd name="T28" fmla="*/ 193675 w 212725"/>
                <a:gd name="T29" fmla="*/ 153458 h 460375"/>
                <a:gd name="T30" fmla="*/ 200025 w 212725"/>
                <a:gd name="T31" fmla="*/ 180975 h 460375"/>
                <a:gd name="T32" fmla="*/ 203200 w 212725"/>
                <a:gd name="T33" fmla="*/ 200025 h 460375"/>
                <a:gd name="T34" fmla="*/ 212725 w 212725"/>
                <a:gd name="T35" fmla="*/ 263525 h 460375"/>
                <a:gd name="T36" fmla="*/ 200025 w 212725"/>
                <a:gd name="T37" fmla="*/ 212725 h 460375"/>
                <a:gd name="T38" fmla="*/ 196850 w 212725"/>
                <a:gd name="T39" fmla="*/ 222250 h 460375"/>
                <a:gd name="T40" fmla="*/ 190500 w 212725"/>
                <a:gd name="T41" fmla="*/ 238125 h 460375"/>
                <a:gd name="T42" fmla="*/ 206375 w 212725"/>
                <a:gd name="T43" fmla="*/ 279400 h 460375"/>
                <a:gd name="T44" fmla="*/ 177800 w 212725"/>
                <a:gd name="T45" fmla="*/ 320675 h 460375"/>
                <a:gd name="T46" fmla="*/ 177800 w 212725"/>
                <a:gd name="T47" fmla="*/ 349250 h 460375"/>
                <a:gd name="T48" fmla="*/ 180975 w 212725"/>
                <a:gd name="T49" fmla="*/ 358775 h 460375"/>
                <a:gd name="T50" fmla="*/ 161925 w 212725"/>
                <a:gd name="T51" fmla="*/ 381000 h 460375"/>
                <a:gd name="T52" fmla="*/ 177800 w 212725"/>
                <a:gd name="T53" fmla="*/ 377825 h 460375"/>
                <a:gd name="T54" fmla="*/ 158750 w 212725"/>
                <a:gd name="T55" fmla="*/ 431800 h 460375"/>
                <a:gd name="T56" fmla="*/ 158750 w 212725"/>
                <a:gd name="T57" fmla="*/ 438150 h 460375"/>
                <a:gd name="T58" fmla="*/ 146050 w 212725"/>
                <a:gd name="T59" fmla="*/ 444500 h 460375"/>
                <a:gd name="T60" fmla="*/ 136525 w 212725"/>
                <a:gd name="T61" fmla="*/ 460375 h 460375"/>
                <a:gd name="T62" fmla="*/ 114300 w 212725"/>
                <a:gd name="T63" fmla="*/ 415925 h 460375"/>
                <a:gd name="T64" fmla="*/ 92075 w 212725"/>
                <a:gd name="T65" fmla="*/ 412750 h 460375"/>
                <a:gd name="T66" fmla="*/ 50800 w 212725"/>
                <a:gd name="T67" fmla="*/ 393700 h 460375"/>
                <a:gd name="T68" fmla="*/ 28575 w 212725"/>
                <a:gd name="T69" fmla="*/ 377825 h 460375"/>
                <a:gd name="T70" fmla="*/ 25400 w 212725"/>
                <a:gd name="T71" fmla="*/ 323850 h 460375"/>
                <a:gd name="T72" fmla="*/ 53975 w 212725"/>
                <a:gd name="T73" fmla="*/ 298450 h 460375"/>
                <a:gd name="T74" fmla="*/ 66675 w 212725"/>
                <a:gd name="T75" fmla="*/ 266700 h 460375"/>
                <a:gd name="T76" fmla="*/ 63500 w 212725"/>
                <a:gd name="T77" fmla="*/ 196850 h 460375"/>
                <a:gd name="T78" fmla="*/ 34925 w 212725"/>
                <a:gd name="T79" fmla="*/ 165100 h 460375"/>
                <a:gd name="T80" fmla="*/ 6350 w 212725"/>
                <a:gd name="T81" fmla="*/ 133350 h 460375"/>
                <a:gd name="T82" fmla="*/ 3175 w 212725"/>
                <a:gd name="T83" fmla="*/ 88900 h 460375"/>
                <a:gd name="T84" fmla="*/ 15875 w 212725"/>
                <a:gd name="T85" fmla="*/ 60325 h 460375"/>
                <a:gd name="T86" fmla="*/ 41275 w 212725"/>
                <a:gd name="T87" fmla="*/ 0 h 460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2725" h="460375">
                  <a:moveTo>
                    <a:pt x="193675" y="330200"/>
                  </a:moveTo>
                  <a:lnTo>
                    <a:pt x="200025" y="333375"/>
                  </a:lnTo>
                  <a:lnTo>
                    <a:pt x="190500" y="352425"/>
                  </a:lnTo>
                  <a:lnTo>
                    <a:pt x="193675" y="330200"/>
                  </a:lnTo>
                  <a:close/>
                  <a:moveTo>
                    <a:pt x="184150" y="133350"/>
                  </a:moveTo>
                  <a:lnTo>
                    <a:pt x="190500" y="139700"/>
                  </a:lnTo>
                  <a:lnTo>
                    <a:pt x="191015" y="141931"/>
                  </a:lnTo>
                  <a:lnTo>
                    <a:pt x="184150" y="133350"/>
                  </a:lnTo>
                  <a:close/>
                  <a:moveTo>
                    <a:pt x="155575" y="92075"/>
                  </a:moveTo>
                  <a:lnTo>
                    <a:pt x="155575" y="101600"/>
                  </a:lnTo>
                  <a:lnTo>
                    <a:pt x="153760" y="106136"/>
                  </a:lnTo>
                  <a:lnTo>
                    <a:pt x="158605" y="104198"/>
                  </a:lnTo>
                  <a:lnTo>
                    <a:pt x="155575" y="92075"/>
                  </a:lnTo>
                  <a:close/>
                  <a:moveTo>
                    <a:pt x="41275" y="0"/>
                  </a:moveTo>
                  <a:lnTo>
                    <a:pt x="95250" y="12700"/>
                  </a:lnTo>
                  <a:lnTo>
                    <a:pt x="114300" y="19050"/>
                  </a:lnTo>
                  <a:lnTo>
                    <a:pt x="117475" y="19050"/>
                  </a:lnTo>
                  <a:lnTo>
                    <a:pt x="168275" y="28575"/>
                  </a:lnTo>
                  <a:lnTo>
                    <a:pt x="171450" y="44450"/>
                  </a:lnTo>
                  <a:lnTo>
                    <a:pt x="171450" y="53975"/>
                  </a:lnTo>
                  <a:lnTo>
                    <a:pt x="168275" y="69850"/>
                  </a:lnTo>
                  <a:lnTo>
                    <a:pt x="168275" y="88900"/>
                  </a:lnTo>
                  <a:lnTo>
                    <a:pt x="159251" y="103939"/>
                  </a:lnTo>
                  <a:lnTo>
                    <a:pt x="165100" y="101600"/>
                  </a:lnTo>
                  <a:lnTo>
                    <a:pt x="171450" y="107950"/>
                  </a:lnTo>
                  <a:lnTo>
                    <a:pt x="161925" y="127000"/>
                  </a:lnTo>
                  <a:lnTo>
                    <a:pt x="149225" y="136525"/>
                  </a:lnTo>
                  <a:lnTo>
                    <a:pt x="149225" y="139700"/>
                  </a:lnTo>
                  <a:lnTo>
                    <a:pt x="142875" y="139700"/>
                  </a:lnTo>
                  <a:lnTo>
                    <a:pt x="139700" y="139700"/>
                  </a:lnTo>
                  <a:lnTo>
                    <a:pt x="136525" y="149225"/>
                  </a:lnTo>
                  <a:lnTo>
                    <a:pt x="142875" y="139700"/>
                  </a:lnTo>
                  <a:lnTo>
                    <a:pt x="155575" y="146050"/>
                  </a:lnTo>
                  <a:lnTo>
                    <a:pt x="190500" y="142875"/>
                  </a:lnTo>
                  <a:lnTo>
                    <a:pt x="191861" y="145595"/>
                  </a:lnTo>
                  <a:lnTo>
                    <a:pt x="191355" y="143406"/>
                  </a:lnTo>
                  <a:lnTo>
                    <a:pt x="191015" y="141931"/>
                  </a:lnTo>
                  <a:lnTo>
                    <a:pt x="196850" y="149225"/>
                  </a:lnTo>
                  <a:lnTo>
                    <a:pt x="194691" y="157861"/>
                  </a:lnTo>
                  <a:lnTo>
                    <a:pt x="193675" y="153458"/>
                  </a:lnTo>
                  <a:lnTo>
                    <a:pt x="193675" y="149225"/>
                  </a:lnTo>
                  <a:lnTo>
                    <a:pt x="191861" y="145597"/>
                  </a:lnTo>
                  <a:lnTo>
                    <a:pt x="192442" y="148116"/>
                  </a:lnTo>
                  <a:lnTo>
                    <a:pt x="192829" y="149789"/>
                  </a:lnTo>
                  <a:lnTo>
                    <a:pt x="193675" y="153458"/>
                  </a:lnTo>
                  <a:lnTo>
                    <a:pt x="193675" y="161925"/>
                  </a:lnTo>
                  <a:lnTo>
                    <a:pt x="194691" y="157861"/>
                  </a:lnTo>
                  <a:lnTo>
                    <a:pt x="200025" y="180975"/>
                  </a:lnTo>
                  <a:lnTo>
                    <a:pt x="193675" y="187325"/>
                  </a:lnTo>
                  <a:lnTo>
                    <a:pt x="200025" y="187325"/>
                  </a:lnTo>
                  <a:lnTo>
                    <a:pt x="203200" y="200025"/>
                  </a:lnTo>
                  <a:lnTo>
                    <a:pt x="193675" y="203200"/>
                  </a:lnTo>
                  <a:lnTo>
                    <a:pt x="203200" y="206375"/>
                  </a:lnTo>
                  <a:lnTo>
                    <a:pt x="212725" y="263525"/>
                  </a:lnTo>
                  <a:lnTo>
                    <a:pt x="203200" y="209550"/>
                  </a:lnTo>
                  <a:lnTo>
                    <a:pt x="193675" y="215900"/>
                  </a:lnTo>
                  <a:lnTo>
                    <a:pt x="200025" y="212725"/>
                  </a:lnTo>
                  <a:lnTo>
                    <a:pt x="200025" y="219075"/>
                  </a:lnTo>
                  <a:lnTo>
                    <a:pt x="193675" y="219075"/>
                  </a:lnTo>
                  <a:lnTo>
                    <a:pt x="196850" y="222250"/>
                  </a:lnTo>
                  <a:lnTo>
                    <a:pt x="193675" y="228600"/>
                  </a:lnTo>
                  <a:lnTo>
                    <a:pt x="200025" y="234950"/>
                  </a:lnTo>
                  <a:lnTo>
                    <a:pt x="190500" y="238125"/>
                  </a:lnTo>
                  <a:lnTo>
                    <a:pt x="203200" y="238125"/>
                  </a:lnTo>
                  <a:lnTo>
                    <a:pt x="200025" y="266700"/>
                  </a:lnTo>
                  <a:lnTo>
                    <a:pt x="206375" y="279400"/>
                  </a:lnTo>
                  <a:lnTo>
                    <a:pt x="190500" y="311150"/>
                  </a:lnTo>
                  <a:lnTo>
                    <a:pt x="196850" y="323850"/>
                  </a:lnTo>
                  <a:lnTo>
                    <a:pt x="177800" y="320675"/>
                  </a:lnTo>
                  <a:lnTo>
                    <a:pt x="190500" y="339725"/>
                  </a:lnTo>
                  <a:lnTo>
                    <a:pt x="180975" y="339725"/>
                  </a:lnTo>
                  <a:lnTo>
                    <a:pt x="177800" y="349250"/>
                  </a:lnTo>
                  <a:lnTo>
                    <a:pt x="193675" y="355600"/>
                  </a:lnTo>
                  <a:lnTo>
                    <a:pt x="177800" y="371475"/>
                  </a:lnTo>
                  <a:lnTo>
                    <a:pt x="180975" y="358775"/>
                  </a:lnTo>
                  <a:lnTo>
                    <a:pt x="177800" y="358775"/>
                  </a:lnTo>
                  <a:lnTo>
                    <a:pt x="174625" y="371475"/>
                  </a:lnTo>
                  <a:lnTo>
                    <a:pt x="161925" y="381000"/>
                  </a:lnTo>
                  <a:lnTo>
                    <a:pt x="168275" y="384175"/>
                  </a:lnTo>
                  <a:lnTo>
                    <a:pt x="168275" y="377825"/>
                  </a:lnTo>
                  <a:lnTo>
                    <a:pt x="177800" y="377825"/>
                  </a:lnTo>
                  <a:lnTo>
                    <a:pt x="158750" y="415925"/>
                  </a:lnTo>
                  <a:lnTo>
                    <a:pt x="165100" y="415925"/>
                  </a:lnTo>
                  <a:lnTo>
                    <a:pt x="158750" y="431800"/>
                  </a:lnTo>
                  <a:lnTo>
                    <a:pt x="158750" y="419100"/>
                  </a:lnTo>
                  <a:lnTo>
                    <a:pt x="152400" y="422275"/>
                  </a:lnTo>
                  <a:lnTo>
                    <a:pt x="158750" y="438150"/>
                  </a:lnTo>
                  <a:lnTo>
                    <a:pt x="152400" y="450850"/>
                  </a:lnTo>
                  <a:lnTo>
                    <a:pt x="152400" y="444500"/>
                  </a:lnTo>
                  <a:lnTo>
                    <a:pt x="146050" y="444500"/>
                  </a:lnTo>
                  <a:lnTo>
                    <a:pt x="142875" y="454025"/>
                  </a:lnTo>
                  <a:lnTo>
                    <a:pt x="149225" y="454025"/>
                  </a:lnTo>
                  <a:lnTo>
                    <a:pt x="136525" y="460375"/>
                  </a:lnTo>
                  <a:lnTo>
                    <a:pt x="139700" y="422275"/>
                  </a:lnTo>
                  <a:lnTo>
                    <a:pt x="133350" y="412750"/>
                  </a:lnTo>
                  <a:lnTo>
                    <a:pt x="114300" y="415925"/>
                  </a:lnTo>
                  <a:lnTo>
                    <a:pt x="111125" y="409575"/>
                  </a:lnTo>
                  <a:lnTo>
                    <a:pt x="98425" y="422275"/>
                  </a:lnTo>
                  <a:lnTo>
                    <a:pt x="92075" y="412750"/>
                  </a:lnTo>
                  <a:lnTo>
                    <a:pt x="76200" y="406400"/>
                  </a:lnTo>
                  <a:lnTo>
                    <a:pt x="69850" y="406400"/>
                  </a:lnTo>
                  <a:lnTo>
                    <a:pt x="50800" y="393700"/>
                  </a:lnTo>
                  <a:lnTo>
                    <a:pt x="28575" y="390525"/>
                  </a:lnTo>
                  <a:lnTo>
                    <a:pt x="22225" y="384175"/>
                  </a:lnTo>
                  <a:lnTo>
                    <a:pt x="28575" y="377825"/>
                  </a:lnTo>
                  <a:lnTo>
                    <a:pt x="25400" y="365125"/>
                  </a:lnTo>
                  <a:lnTo>
                    <a:pt x="15875" y="358775"/>
                  </a:lnTo>
                  <a:lnTo>
                    <a:pt x="25400" y="323850"/>
                  </a:lnTo>
                  <a:lnTo>
                    <a:pt x="28575" y="317500"/>
                  </a:lnTo>
                  <a:lnTo>
                    <a:pt x="34925" y="307975"/>
                  </a:lnTo>
                  <a:lnTo>
                    <a:pt x="53975" y="298450"/>
                  </a:lnTo>
                  <a:lnTo>
                    <a:pt x="60325" y="288925"/>
                  </a:lnTo>
                  <a:lnTo>
                    <a:pt x="57150" y="276225"/>
                  </a:lnTo>
                  <a:lnTo>
                    <a:pt x="66675" y="266700"/>
                  </a:lnTo>
                  <a:lnTo>
                    <a:pt x="76200" y="254000"/>
                  </a:lnTo>
                  <a:lnTo>
                    <a:pt x="104775" y="222250"/>
                  </a:lnTo>
                  <a:lnTo>
                    <a:pt x="63500" y="196850"/>
                  </a:lnTo>
                  <a:lnTo>
                    <a:pt x="57150" y="187325"/>
                  </a:lnTo>
                  <a:lnTo>
                    <a:pt x="41275" y="187325"/>
                  </a:lnTo>
                  <a:lnTo>
                    <a:pt x="34925" y="165100"/>
                  </a:lnTo>
                  <a:lnTo>
                    <a:pt x="15875" y="161925"/>
                  </a:lnTo>
                  <a:lnTo>
                    <a:pt x="12700" y="158750"/>
                  </a:lnTo>
                  <a:lnTo>
                    <a:pt x="6350" y="133350"/>
                  </a:lnTo>
                  <a:lnTo>
                    <a:pt x="15875" y="120650"/>
                  </a:lnTo>
                  <a:lnTo>
                    <a:pt x="19050" y="104775"/>
                  </a:lnTo>
                  <a:lnTo>
                    <a:pt x="3175" y="88900"/>
                  </a:lnTo>
                  <a:lnTo>
                    <a:pt x="0" y="85725"/>
                  </a:lnTo>
                  <a:lnTo>
                    <a:pt x="19050" y="60325"/>
                  </a:lnTo>
                  <a:lnTo>
                    <a:pt x="15875" y="60325"/>
                  </a:lnTo>
                  <a:lnTo>
                    <a:pt x="25400" y="41275"/>
                  </a:lnTo>
                  <a:lnTo>
                    <a:pt x="28575" y="9525"/>
                  </a:lnTo>
                  <a:lnTo>
                    <a:pt x="41275"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876" name="Freeform 779">
              <a:extLst>
                <a:ext uri="{FF2B5EF4-FFF2-40B4-BE49-F238E27FC236}">
                  <a16:creationId xmlns:a16="http://schemas.microsoft.com/office/drawing/2014/main" xmlns="" id="{00000000-0008-0000-0000-00000C030000}"/>
                </a:ext>
              </a:extLst>
            </p:cNvPr>
            <p:cNvSpPr/>
            <p:nvPr/>
          </p:nvSpPr>
          <p:spPr>
            <a:xfrm flipV="1">
              <a:off x="8254311" y="834187"/>
              <a:ext cx="1138088" cy="840536"/>
            </a:xfrm>
            <a:custGeom>
              <a:avLst/>
              <a:gdLst>
                <a:gd name="connsiteX0" fmla="*/ 974726 w 1136651"/>
                <a:gd name="connsiteY0" fmla="*/ 50800 h 847724"/>
                <a:gd name="connsiteX1" fmla="*/ 952501 w 1136651"/>
                <a:gd name="connsiteY1" fmla="*/ 34925 h 847724"/>
                <a:gd name="connsiteX2" fmla="*/ 933451 w 1136651"/>
                <a:gd name="connsiteY2" fmla="*/ 22225 h 847724"/>
                <a:gd name="connsiteX3" fmla="*/ 952501 w 1136651"/>
                <a:gd name="connsiteY3" fmla="*/ 38100 h 847724"/>
                <a:gd name="connsiteX4" fmla="*/ 835025 w 1136651"/>
                <a:gd name="connsiteY4" fmla="*/ 155575 h 847724"/>
                <a:gd name="connsiteX5" fmla="*/ 835026 w 1136651"/>
                <a:gd name="connsiteY5" fmla="*/ 155574 h 847724"/>
                <a:gd name="connsiteX6" fmla="*/ 835026 w 1136651"/>
                <a:gd name="connsiteY6" fmla="*/ 155575 h 847724"/>
                <a:gd name="connsiteX7" fmla="*/ 1066801 w 1136651"/>
                <a:gd name="connsiteY7" fmla="*/ 184150 h 847724"/>
                <a:gd name="connsiteX8" fmla="*/ 1068785 w 1136651"/>
                <a:gd name="connsiteY8" fmla="*/ 184150 h 847724"/>
                <a:gd name="connsiteX9" fmla="*/ 1064933 w 1136651"/>
                <a:gd name="connsiteY9" fmla="*/ 178547 h 847724"/>
                <a:gd name="connsiteX10" fmla="*/ 1073151 w 1136651"/>
                <a:gd name="connsiteY10" fmla="*/ 190500 h 847724"/>
                <a:gd name="connsiteX11" fmla="*/ 1076326 w 1136651"/>
                <a:gd name="connsiteY11" fmla="*/ 190500 h 847724"/>
                <a:gd name="connsiteX12" fmla="*/ 1076326 w 1136651"/>
                <a:gd name="connsiteY12" fmla="*/ 184150 h 847724"/>
                <a:gd name="connsiteX13" fmla="*/ 1068785 w 1136651"/>
                <a:gd name="connsiteY13" fmla="*/ 184150 h 847724"/>
                <a:gd name="connsiteX14" fmla="*/ 1130301 w 1136651"/>
                <a:gd name="connsiteY14" fmla="*/ 193675 h 847724"/>
                <a:gd name="connsiteX15" fmla="*/ 1136651 w 1136651"/>
                <a:gd name="connsiteY15" fmla="*/ 193675 h 847724"/>
                <a:gd name="connsiteX16" fmla="*/ 1130301 w 1136651"/>
                <a:gd name="connsiteY16" fmla="*/ 187325 h 847724"/>
                <a:gd name="connsiteX17" fmla="*/ 1073151 w 1136651"/>
                <a:gd name="connsiteY17" fmla="*/ 130175 h 847724"/>
                <a:gd name="connsiteX18" fmla="*/ 1060451 w 1136651"/>
                <a:gd name="connsiteY18" fmla="*/ 127000 h 847724"/>
                <a:gd name="connsiteX19" fmla="*/ 1054101 w 1136651"/>
                <a:gd name="connsiteY19" fmla="*/ 114300 h 847724"/>
                <a:gd name="connsiteX20" fmla="*/ 1063626 w 1136651"/>
                <a:gd name="connsiteY20" fmla="*/ 120650 h 847724"/>
                <a:gd name="connsiteX21" fmla="*/ 1041401 w 1136651"/>
                <a:gd name="connsiteY21" fmla="*/ 101600 h 847724"/>
                <a:gd name="connsiteX22" fmla="*/ 1047751 w 1136651"/>
                <a:gd name="connsiteY22" fmla="*/ 107950 h 847724"/>
                <a:gd name="connsiteX23" fmla="*/ 1035051 w 1136651"/>
                <a:gd name="connsiteY23" fmla="*/ 107950 h 847724"/>
                <a:gd name="connsiteX24" fmla="*/ 1035051 w 1136651"/>
                <a:gd name="connsiteY24" fmla="*/ 98425 h 847724"/>
                <a:gd name="connsiteX25" fmla="*/ 1022351 w 1136651"/>
                <a:gd name="connsiteY25" fmla="*/ 98425 h 847724"/>
                <a:gd name="connsiteX26" fmla="*/ 1025526 w 1136651"/>
                <a:gd name="connsiteY26" fmla="*/ 92075 h 847724"/>
                <a:gd name="connsiteX27" fmla="*/ 1019176 w 1136651"/>
                <a:gd name="connsiteY27" fmla="*/ 85725 h 847724"/>
                <a:gd name="connsiteX28" fmla="*/ 1016001 w 1136651"/>
                <a:gd name="connsiteY28" fmla="*/ 88900 h 847724"/>
                <a:gd name="connsiteX29" fmla="*/ 990601 w 1136651"/>
                <a:gd name="connsiteY29" fmla="*/ 69850 h 847724"/>
                <a:gd name="connsiteX30" fmla="*/ 981076 w 1136651"/>
                <a:gd name="connsiteY30" fmla="*/ 69850 h 847724"/>
                <a:gd name="connsiteX31" fmla="*/ 984251 w 1136651"/>
                <a:gd name="connsiteY31" fmla="*/ 66675 h 847724"/>
                <a:gd name="connsiteX32" fmla="*/ 971551 w 1136651"/>
                <a:gd name="connsiteY32" fmla="*/ 66675 h 847724"/>
                <a:gd name="connsiteX33" fmla="*/ 949326 w 1136651"/>
                <a:gd name="connsiteY33" fmla="*/ 44450 h 847724"/>
                <a:gd name="connsiteX34" fmla="*/ 914401 w 1136651"/>
                <a:gd name="connsiteY34" fmla="*/ 25400 h 847724"/>
                <a:gd name="connsiteX35" fmla="*/ 914401 w 1136651"/>
                <a:gd name="connsiteY35" fmla="*/ 19050 h 847724"/>
                <a:gd name="connsiteX36" fmla="*/ 933451 w 1136651"/>
                <a:gd name="connsiteY36" fmla="*/ 22225 h 847724"/>
                <a:gd name="connsiteX37" fmla="*/ 908051 w 1136651"/>
                <a:gd name="connsiteY37" fmla="*/ 15875 h 847724"/>
                <a:gd name="connsiteX38" fmla="*/ 885826 w 1136651"/>
                <a:gd name="connsiteY38" fmla="*/ 0 h 847724"/>
                <a:gd name="connsiteX39" fmla="*/ 904876 w 1136651"/>
                <a:gd name="connsiteY39" fmla="*/ 19050 h 847724"/>
                <a:gd name="connsiteX40" fmla="*/ 904876 w 1136651"/>
                <a:gd name="connsiteY40" fmla="*/ 22225 h 847724"/>
                <a:gd name="connsiteX41" fmla="*/ 892176 w 1136651"/>
                <a:gd name="connsiteY41" fmla="*/ 22225 h 847724"/>
                <a:gd name="connsiteX42" fmla="*/ 882651 w 1136651"/>
                <a:gd name="connsiteY42" fmla="*/ 15875 h 847724"/>
                <a:gd name="connsiteX43" fmla="*/ 892176 w 1136651"/>
                <a:gd name="connsiteY43" fmla="*/ 9525 h 847724"/>
                <a:gd name="connsiteX44" fmla="*/ 882651 w 1136651"/>
                <a:gd name="connsiteY44" fmla="*/ 9525 h 847724"/>
                <a:gd name="connsiteX45" fmla="*/ 882651 w 1136651"/>
                <a:gd name="connsiteY45" fmla="*/ 6350 h 847724"/>
                <a:gd name="connsiteX46" fmla="*/ 873126 w 1136651"/>
                <a:gd name="connsiteY46" fmla="*/ 3175 h 847724"/>
                <a:gd name="connsiteX47" fmla="*/ 866776 w 1136651"/>
                <a:gd name="connsiteY47" fmla="*/ 9525 h 847724"/>
                <a:gd name="connsiteX48" fmla="*/ 873126 w 1136651"/>
                <a:gd name="connsiteY48" fmla="*/ 34925 h 847724"/>
                <a:gd name="connsiteX49" fmla="*/ 876301 w 1136651"/>
                <a:gd name="connsiteY49" fmla="*/ 47625 h 847724"/>
                <a:gd name="connsiteX50" fmla="*/ 895351 w 1136651"/>
                <a:gd name="connsiteY50" fmla="*/ 50800 h 847724"/>
                <a:gd name="connsiteX51" fmla="*/ 892176 w 1136651"/>
                <a:gd name="connsiteY51" fmla="*/ 60325 h 847724"/>
                <a:gd name="connsiteX52" fmla="*/ 901701 w 1136651"/>
                <a:gd name="connsiteY52" fmla="*/ 57150 h 847724"/>
                <a:gd name="connsiteX53" fmla="*/ 895351 w 1136651"/>
                <a:gd name="connsiteY53" fmla="*/ 69850 h 847724"/>
                <a:gd name="connsiteX54" fmla="*/ 911226 w 1136651"/>
                <a:gd name="connsiteY54" fmla="*/ 63500 h 847724"/>
                <a:gd name="connsiteX55" fmla="*/ 908051 w 1136651"/>
                <a:gd name="connsiteY55" fmla="*/ 79375 h 847724"/>
                <a:gd name="connsiteX56" fmla="*/ 920751 w 1136651"/>
                <a:gd name="connsiteY56" fmla="*/ 88900 h 847724"/>
                <a:gd name="connsiteX57" fmla="*/ 920751 w 1136651"/>
                <a:gd name="connsiteY57" fmla="*/ 82550 h 847724"/>
                <a:gd name="connsiteX58" fmla="*/ 917576 w 1136651"/>
                <a:gd name="connsiteY58" fmla="*/ 85725 h 847724"/>
                <a:gd name="connsiteX59" fmla="*/ 914401 w 1136651"/>
                <a:gd name="connsiteY59" fmla="*/ 79375 h 847724"/>
                <a:gd name="connsiteX60" fmla="*/ 930276 w 1136651"/>
                <a:gd name="connsiteY60" fmla="*/ 82550 h 847724"/>
                <a:gd name="connsiteX61" fmla="*/ 923926 w 1136651"/>
                <a:gd name="connsiteY61" fmla="*/ 92075 h 847724"/>
                <a:gd name="connsiteX62" fmla="*/ 930276 w 1136651"/>
                <a:gd name="connsiteY62" fmla="*/ 92075 h 847724"/>
                <a:gd name="connsiteX63" fmla="*/ 933451 w 1136651"/>
                <a:gd name="connsiteY63" fmla="*/ 85725 h 847724"/>
                <a:gd name="connsiteX64" fmla="*/ 936626 w 1136651"/>
                <a:gd name="connsiteY64" fmla="*/ 92075 h 847724"/>
                <a:gd name="connsiteX65" fmla="*/ 942976 w 1136651"/>
                <a:gd name="connsiteY65" fmla="*/ 88900 h 847724"/>
                <a:gd name="connsiteX66" fmla="*/ 942976 w 1136651"/>
                <a:gd name="connsiteY66" fmla="*/ 95250 h 847724"/>
                <a:gd name="connsiteX67" fmla="*/ 933451 w 1136651"/>
                <a:gd name="connsiteY67" fmla="*/ 92075 h 847724"/>
                <a:gd name="connsiteX68" fmla="*/ 933451 w 1136651"/>
                <a:gd name="connsiteY68" fmla="*/ 101600 h 847724"/>
                <a:gd name="connsiteX69" fmla="*/ 965201 w 1136651"/>
                <a:gd name="connsiteY69" fmla="*/ 95250 h 847724"/>
                <a:gd name="connsiteX70" fmla="*/ 962026 w 1136651"/>
                <a:gd name="connsiteY70" fmla="*/ 98425 h 847724"/>
                <a:gd name="connsiteX71" fmla="*/ 966911 w 1136651"/>
                <a:gd name="connsiteY71" fmla="*/ 105752 h 847724"/>
                <a:gd name="connsiteX72" fmla="*/ 968376 w 1136651"/>
                <a:gd name="connsiteY72" fmla="*/ 98425 h 847724"/>
                <a:gd name="connsiteX73" fmla="*/ 968376 w 1136651"/>
                <a:gd name="connsiteY73" fmla="*/ 107950 h 847724"/>
                <a:gd name="connsiteX74" fmla="*/ 966911 w 1136651"/>
                <a:gd name="connsiteY74" fmla="*/ 105752 h 847724"/>
                <a:gd name="connsiteX75" fmla="*/ 965201 w 1136651"/>
                <a:gd name="connsiteY75" fmla="*/ 114300 h 847724"/>
                <a:gd name="connsiteX76" fmla="*/ 971551 w 1136651"/>
                <a:gd name="connsiteY76" fmla="*/ 117475 h 847724"/>
                <a:gd name="connsiteX77" fmla="*/ 974726 w 1136651"/>
                <a:gd name="connsiteY77" fmla="*/ 111125 h 847724"/>
                <a:gd name="connsiteX78" fmla="*/ 977901 w 1136651"/>
                <a:gd name="connsiteY78" fmla="*/ 117475 h 847724"/>
                <a:gd name="connsiteX79" fmla="*/ 1038226 w 1136651"/>
                <a:gd name="connsiteY79" fmla="*/ 139700 h 847724"/>
                <a:gd name="connsiteX80" fmla="*/ 1064933 w 1136651"/>
                <a:gd name="connsiteY80" fmla="*/ 178547 h 847724"/>
                <a:gd name="connsiteX81" fmla="*/ 1060451 w 1136651"/>
                <a:gd name="connsiteY81" fmla="*/ 165100 h 847724"/>
                <a:gd name="connsiteX82" fmla="*/ 1066801 w 1136651"/>
                <a:gd name="connsiteY82" fmla="*/ 165100 h 847724"/>
                <a:gd name="connsiteX83" fmla="*/ 1057276 w 1136651"/>
                <a:gd name="connsiteY83" fmla="*/ 155575 h 847724"/>
                <a:gd name="connsiteX84" fmla="*/ 1041401 w 1136651"/>
                <a:gd name="connsiteY84" fmla="*/ 127000 h 847724"/>
                <a:gd name="connsiteX85" fmla="*/ 1066801 w 1136651"/>
                <a:gd name="connsiteY85" fmla="*/ 136525 h 847724"/>
                <a:gd name="connsiteX86" fmla="*/ 1076326 w 1136651"/>
                <a:gd name="connsiteY86" fmla="*/ 165100 h 847724"/>
                <a:gd name="connsiteX87" fmla="*/ 1079501 w 1136651"/>
                <a:gd name="connsiteY87" fmla="*/ 158750 h 847724"/>
                <a:gd name="connsiteX88" fmla="*/ 1085851 w 1136651"/>
                <a:gd name="connsiteY88" fmla="*/ 165100 h 847724"/>
                <a:gd name="connsiteX89" fmla="*/ 1082676 w 1136651"/>
                <a:gd name="connsiteY89" fmla="*/ 171450 h 847724"/>
                <a:gd name="connsiteX90" fmla="*/ 1095376 w 1136651"/>
                <a:gd name="connsiteY90" fmla="*/ 165100 h 847724"/>
                <a:gd name="connsiteX91" fmla="*/ 1095376 w 1136651"/>
                <a:gd name="connsiteY91" fmla="*/ 174625 h 847724"/>
                <a:gd name="connsiteX92" fmla="*/ 1108076 w 1136651"/>
                <a:gd name="connsiteY92" fmla="*/ 168275 h 847724"/>
                <a:gd name="connsiteX93" fmla="*/ 82551 w 1136651"/>
                <a:gd name="connsiteY93" fmla="*/ 260348 h 847724"/>
                <a:gd name="connsiteX94" fmla="*/ 80964 w 1136651"/>
                <a:gd name="connsiteY94" fmla="*/ 252413 h 847724"/>
                <a:gd name="connsiteX95" fmla="*/ 85725 w 1136651"/>
                <a:gd name="connsiteY95" fmla="*/ 257174 h 847724"/>
                <a:gd name="connsiteX96" fmla="*/ 387349 w 1136651"/>
                <a:gd name="connsiteY96" fmla="*/ 603249 h 847724"/>
                <a:gd name="connsiteX97" fmla="*/ 384174 w 1136651"/>
                <a:gd name="connsiteY97" fmla="*/ 590549 h 847724"/>
                <a:gd name="connsiteX98" fmla="*/ 377824 w 1136651"/>
                <a:gd name="connsiteY98" fmla="*/ 593724 h 847724"/>
                <a:gd name="connsiteX99" fmla="*/ 406399 w 1136651"/>
                <a:gd name="connsiteY99" fmla="*/ 622299 h 847724"/>
                <a:gd name="connsiteX100" fmla="*/ 393699 w 1136651"/>
                <a:gd name="connsiteY100" fmla="*/ 603249 h 847724"/>
                <a:gd name="connsiteX101" fmla="*/ 390524 w 1136651"/>
                <a:gd name="connsiteY101" fmla="*/ 609599 h 847724"/>
                <a:gd name="connsiteX102" fmla="*/ 695324 w 1136651"/>
                <a:gd name="connsiteY102" fmla="*/ 847724 h 847724"/>
                <a:gd name="connsiteX103" fmla="*/ 701674 w 1136651"/>
                <a:gd name="connsiteY103" fmla="*/ 815974 h 847724"/>
                <a:gd name="connsiteX104" fmla="*/ 711199 w 1136651"/>
                <a:gd name="connsiteY104" fmla="*/ 809624 h 847724"/>
                <a:gd name="connsiteX105" fmla="*/ 711199 w 1136651"/>
                <a:gd name="connsiteY105" fmla="*/ 777874 h 847724"/>
                <a:gd name="connsiteX106" fmla="*/ 720724 w 1136651"/>
                <a:gd name="connsiteY106" fmla="*/ 765174 h 847724"/>
                <a:gd name="connsiteX107" fmla="*/ 723899 w 1136651"/>
                <a:gd name="connsiteY107" fmla="*/ 765174 h 847724"/>
                <a:gd name="connsiteX108" fmla="*/ 736599 w 1136651"/>
                <a:gd name="connsiteY108" fmla="*/ 746124 h 847724"/>
                <a:gd name="connsiteX109" fmla="*/ 736599 w 1136651"/>
                <a:gd name="connsiteY109" fmla="*/ 730249 h 847724"/>
                <a:gd name="connsiteX110" fmla="*/ 746124 w 1136651"/>
                <a:gd name="connsiteY110" fmla="*/ 714374 h 847724"/>
                <a:gd name="connsiteX111" fmla="*/ 739774 w 1136651"/>
                <a:gd name="connsiteY111" fmla="*/ 695324 h 847724"/>
                <a:gd name="connsiteX112" fmla="*/ 742949 w 1136651"/>
                <a:gd name="connsiteY112" fmla="*/ 669924 h 847724"/>
                <a:gd name="connsiteX113" fmla="*/ 765174 w 1136651"/>
                <a:gd name="connsiteY113" fmla="*/ 625474 h 847724"/>
                <a:gd name="connsiteX114" fmla="*/ 758825 w 1136651"/>
                <a:gd name="connsiteY114" fmla="*/ 623358 h 847724"/>
                <a:gd name="connsiteX115" fmla="*/ 758825 w 1136651"/>
                <a:gd name="connsiteY115" fmla="*/ 623357 h 847724"/>
                <a:gd name="connsiteX116" fmla="*/ 765175 w 1136651"/>
                <a:gd name="connsiteY116" fmla="*/ 625474 h 847724"/>
                <a:gd name="connsiteX117" fmla="*/ 771525 w 1136651"/>
                <a:gd name="connsiteY117" fmla="*/ 615949 h 847724"/>
                <a:gd name="connsiteX118" fmla="*/ 771525 w 1136651"/>
                <a:gd name="connsiteY118" fmla="*/ 584199 h 847724"/>
                <a:gd name="connsiteX119" fmla="*/ 777875 w 1136651"/>
                <a:gd name="connsiteY119" fmla="*/ 581024 h 847724"/>
                <a:gd name="connsiteX120" fmla="*/ 777875 w 1136651"/>
                <a:gd name="connsiteY120" fmla="*/ 593724 h 847724"/>
                <a:gd name="connsiteX121" fmla="*/ 787400 w 1136651"/>
                <a:gd name="connsiteY121" fmla="*/ 596899 h 847724"/>
                <a:gd name="connsiteX122" fmla="*/ 796925 w 1136651"/>
                <a:gd name="connsiteY122" fmla="*/ 584199 h 847724"/>
                <a:gd name="connsiteX123" fmla="*/ 812800 w 1136651"/>
                <a:gd name="connsiteY123" fmla="*/ 539749 h 847724"/>
                <a:gd name="connsiteX124" fmla="*/ 831850 w 1136651"/>
                <a:gd name="connsiteY124" fmla="*/ 469899 h 847724"/>
                <a:gd name="connsiteX125" fmla="*/ 844550 w 1136651"/>
                <a:gd name="connsiteY125" fmla="*/ 434974 h 847724"/>
                <a:gd name="connsiteX126" fmla="*/ 847725 w 1136651"/>
                <a:gd name="connsiteY126" fmla="*/ 387349 h 847724"/>
                <a:gd name="connsiteX127" fmla="*/ 854075 w 1136651"/>
                <a:gd name="connsiteY127" fmla="*/ 295274 h 847724"/>
                <a:gd name="connsiteX128" fmla="*/ 857250 w 1136651"/>
                <a:gd name="connsiteY128" fmla="*/ 282574 h 847724"/>
                <a:gd name="connsiteX129" fmla="*/ 857251 w 1136651"/>
                <a:gd name="connsiteY129" fmla="*/ 282574 h 847724"/>
                <a:gd name="connsiteX130" fmla="*/ 854076 w 1136651"/>
                <a:gd name="connsiteY130" fmla="*/ 295274 h 847724"/>
                <a:gd name="connsiteX131" fmla="*/ 857251 w 1136651"/>
                <a:gd name="connsiteY131" fmla="*/ 298449 h 847724"/>
                <a:gd name="connsiteX132" fmla="*/ 876301 w 1136651"/>
                <a:gd name="connsiteY132" fmla="*/ 225424 h 847724"/>
                <a:gd name="connsiteX133" fmla="*/ 882651 w 1136651"/>
                <a:gd name="connsiteY133" fmla="*/ 196850 h 847724"/>
                <a:gd name="connsiteX134" fmla="*/ 892176 w 1136651"/>
                <a:gd name="connsiteY134" fmla="*/ 168275 h 847724"/>
                <a:gd name="connsiteX135" fmla="*/ 892176 w 1136651"/>
                <a:gd name="connsiteY135" fmla="*/ 168274 h 847724"/>
                <a:gd name="connsiteX136" fmla="*/ 892176 w 1136651"/>
                <a:gd name="connsiteY136" fmla="*/ 155575 h 847724"/>
                <a:gd name="connsiteX137" fmla="*/ 908051 w 1136651"/>
                <a:gd name="connsiteY137" fmla="*/ 142875 h 847724"/>
                <a:gd name="connsiteX138" fmla="*/ 908051 w 1136651"/>
                <a:gd name="connsiteY138" fmla="*/ 142874 h 847724"/>
                <a:gd name="connsiteX139" fmla="*/ 879477 w 1136651"/>
                <a:gd name="connsiteY139" fmla="*/ 111124 h 847724"/>
                <a:gd name="connsiteX140" fmla="*/ 898526 w 1136651"/>
                <a:gd name="connsiteY140" fmla="*/ 92075 h 847724"/>
                <a:gd name="connsiteX141" fmla="*/ 898526 w 1136651"/>
                <a:gd name="connsiteY141" fmla="*/ 92074 h 847724"/>
                <a:gd name="connsiteX142" fmla="*/ 885826 w 1136651"/>
                <a:gd name="connsiteY142" fmla="*/ 66674 h 847724"/>
                <a:gd name="connsiteX143" fmla="*/ 889001 w 1136651"/>
                <a:gd name="connsiteY143" fmla="*/ 53975 h 847724"/>
                <a:gd name="connsiteX144" fmla="*/ 882651 w 1136651"/>
                <a:gd name="connsiteY144" fmla="*/ 57150 h 847724"/>
                <a:gd name="connsiteX145" fmla="*/ 873126 w 1136651"/>
                <a:gd name="connsiteY145" fmla="*/ 47625 h 847724"/>
                <a:gd name="connsiteX146" fmla="*/ 869951 w 1136651"/>
                <a:gd name="connsiteY146" fmla="*/ 28575 h 847724"/>
                <a:gd name="connsiteX147" fmla="*/ 863601 w 1136651"/>
                <a:gd name="connsiteY147" fmla="*/ 25400 h 847724"/>
                <a:gd name="connsiteX148" fmla="*/ 863601 w 1136651"/>
                <a:gd name="connsiteY148" fmla="*/ 44450 h 847724"/>
                <a:gd name="connsiteX149" fmla="*/ 866776 w 1136651"/>
                <a:gd name="connsiteY149" fmla="*/ 60325 h 847724"/>
                <a:gd name="connsiteX150" fmla="*/ 866776 w 1136651"/>
                <a:gd name="connsiteY150" fmla="*/ 69849 h 847724"/>
                <a:gd name="connsiteX151" fmla="*/ 863601 w 1136651"/>
                <a:gd name="connsiteY151" fmla="*/ 85724 h 847724"/>
                <a:gd name="connsiteX152" fmla="*/ 863601 w 1136651"/>
                <a:gd name="connsiteY152" fmla="*/ 85725 h 847724"/>
                <a:gd name="connsiteX153" fmla="*/ 812801 w 1136651"/>
                <a:gd name="connsiteY153" fmla="*/ 95250 h 847724"/>
                <a:gd name="connsiteX154" fmla="*/ 809627 w 1136651"/>
                <a:gd name="connsiteY154" fmla="*/ 95250 h 847724"/>
                <a:gd name="connsiteX155" fmla="*/ 809626 w 1136651"/>
                <a:gd name="connsiteY155" fmla="*/ 95249 h 847724"/>
                <a:gd name="connsiteX156" fmla="*/ 790576 w 1136651"/>
                <a:gd name="connsiteY156" fmla="*/ 101599 h 847724"/>
                <a:gd name="connsiteX157" fmla="*/ 736601 w 1136651"/>
                <a:gd name="connsiteY157" fmla="*/ 114299 h 847724"/>
                <a:gd name="connsiteX158" fmla="*/ 723901 w 1136651"/>
                <a:gd name="connsiteY158" fmla="*/ 126999 h 847724"/>
                <a:gd name="connsiteX159" fmla="*/ 704851 w 1136651"/>
                <a:gd name="connsiteY159" fmla="*/ 123824 h 847724"/>
                <a:gd name="connsiteX160" fmla="*/ 695326 w 1136651"/>
                <a:gd name="connsiteY160" fmla="*/ 126999 h 847724"/>
                <a:gd name="connsiteX161" fmla="*/ 688976 w 1136651"/>
                <a:gd name="connsiteY161" fmla="*/ 126999 h 847724"/>
                <a:gd name="connsiteX162" fmla="*/ 673101 w 1136651"/>
                <a:gd name="connsiteY162" fmla="*/ 146049 h 847724"/>
                <a:gd name="connsiteX163" fmla="*/ 663576 w 1136651"/>
                <a:gd name="connsiteY163" fmla="*/ 174624 h 847724"/>
                <a:gd name="connsiteX164" fmla="*/ 657226 w 1136651"/>
                <a:gd name="connsiteY164" fmla="*/ 174624 h 847724"/>
                <a:gd name="connsiteX165" fmla="*/ 660401 w 1136651"/>
                <a:gd name="connsiteY165" fmla="*/ 184149 h 847724"/>
                <a:gd name="connsiteX166" fmla="*/ 647701 w 1136651"/>
                <a:gd name="connsiteY166" fmla="*/ 187324 h 847724"/>
                <a:gd name="connsiteX167" fmla="*/ 631826 w 1136651"/>
                <a:gd name="connsiteY167" fmla="*/ 187324 h 847724"/>
                <a:gd name="connsiteX168" fmla="*/ 625476 w 1136651"/>
                <a:gd name="connsiteY168" fmla="*/ 196849 h 847724"/>
                <a:gd name="connsiteX169" fmla="*/ 609601 w 1136651"/>
                <a:gd name="connsiteY169" fmla="*/ 206374 h 847724"/>
                <a:gd name="connsiteX170" fmla="*/ 605632 w 1136651"/>
                <a:gd name="connsiteY170" fmla="*/ 208359 h 847724"/>
                <a:gd name="connsiteX171" fmla="*/ 605632 w 1136651"/>
                <a:gd name="connsiteY171" fmla="*/ 208358 h 847724"/>
                <a:gd name="connsiteX172" fmla="*/ 609600 w 1136651"/>
                <a:gd name="connsiteY172" fmla="*/ 206374 h 847724"/>
                <a:gd name="connsiteX173" fmla="*/ 593725 w 1136651"/>
                <a:gd name="connsiteY173" fmla="*/ 200024 h 847724"/>
                <a:gd name="connsiteX174" fmla="*/ 511175 w 1136651"/>
                <a:gd name="connsiteY174" fmla="*/ 174624 h 847724"/>
                <a:gd name="connsiteX175" fmla="*/ 504825 w 1136651"/>
                <a:gd name="connsiteY175" fmla="*/ 171449 h 847724"/>
                <a:gd name="connsiteX176" fmla="*/ 447675 w 1136651"/>
                <a:gd name="connsiteY176" fmla="*/ 155574 h 847724"/>
                <a:gd name="connsiteX177" fmla="*/ 396875 w 1136651"/>
                <a:gd name="connsiteY177" fmla="*/ 142874 h 847724"/>
                <a:gd name="connsiteX178" fmla="*/ 393700 w 1136651"/>
                <a:gd name="connsiteY178" fmla="*/ 139699 h 847724"/>
                <a:gd name="connsiteX179" fmla="*/ 307975 w 1136651"/>
                <a:gd name="connsiteY179" fmla="*/ 114299 h 847724"/>
                <a:gd name="connsiteX180" fmla="*/ 288925 w 1136651"/>
                <a:gd name="connsiteY180" fmla="*/ 107949 h 847724"/>
                <a:gd name="connsiteX181" fmla="*/ 225425 w 1136651"/>
                <a:gd name="connsiteY181" fmla="*/ 92074 h 847724"/>
                <a:gd name="connsiteX182" fmla="*/ 212725 w 1136651"/>
                <a:gd name="connsiteY182" fmla="*/ 88899 h 847724"/>
                <a:gd name="connsiteX183" fmla="*/ 127000 w 1136651"/>
                <a:gd name="connsiteY183" fmla="*/ 66674 h 847724"/>
                <a:gd name="connsiteX184" fmla="*/ 107950 w 1136651"/>
                <a:gd name="connsiteY184" fmla="*/ 60324 h 847724"/>
                <a:gd name="connsiteX185" fmla="*/ 34925 w 1136651"/>
                <a:gd name="connsiteY185" fmla="*/ 41274 h 847724"/>
                <a:gd name="connsiteX186" fmla="*/ 12700 w 1136651"/>
                <a:gd name="connsiteY186" fmla="*/ 34924 h 847724"/>
                <a:gd name="connsiteX187" fmla="*/ 0 w 1136651"/>
                <a:gd name="connsiteY187" fmla="*/ 85724 h 847724"/>
                <a:gd name="connsiteX188" fmla="*/ 38100 w 1136651"/>
                <a:gd name="connsiteY188" fmla="*/ 126999 h 847724"/>
                <a:gd name="connsiteX189" fmla="*/ 44450 w 1136651"/>
                <a:gd name="connsiteY189" fmla="*/ 142874 h 847724"/>
                <a:gd name="connsiteX190" fmla="*/ 69850 w 1136651"/>
                <a:gd name="connsiteY190" fmla="*/ 165099 h 847724"/>
                <a:gd name="connsiteX191" fmla="*/ 76200 w 1136651"/>
                <a:gd name="connsiteY191" fmla="*/ 190499 h 847724"/>
                <a:gd name="connsiteX192" fmla="*/ 98425 w 1136651"/>
                <a:gd name="connsiteY192" fmla="*/ 212724 h 847724"/>
                <a:gd name="connsiteX193" fmla="*/ 85725 w 1136651"/>
                <a:gd name="connsiteY193" fmla="*/ 234949 h 847724"/>
                <a:gd name="connsiteX194" fmla="*/ 80223 w 1136651"/>
                <a:gd name="connsiteY194" fmla="*/ 248706 h 847724"/>
                <a:gd name="connsiteX195" fmla="*/ 79376 w 1136651"/>
                <a:gd name="connsiteY195" fmla="*/ 244474 h 847724"/>
                <a:gd name="connsiteX196" fmla="*/ 66676 w 1136651"/>
                <a:gd name="connsiteY196" fmla="*/ 247649 h 847724"/>
                <a:gd name="connsiteX197" fmla="*/ 66676 w 1136651"/>
                <a:gd name="connsiteY197" fmla="*/ 263524 h 847724"/>
                <a:gd name="connsiteX198" fmla="*/ 82550 w 1136651"/>
                <a:gd name="connsiteY198" fmla="*/ 260349 h 847724"/>
                <a:gd name="connsiteX199" fmla="*/ 76200 w 1136651"/>
                <a:gd name="connsiteY199" fmla="*/ 266699 h 847724"/>
                <a:gd name="connsiteX200" fmla="*/ 57150 w 1136651"/>
                <a:gd name="connsiteY200" fmla="*/ 263524 h 847724"/>
                <a:gd name="connsiteX201" fmla="*/ 57150 w 1136651"/>
                <a:gd name="connsiteY201" fmla="*/ 273049 h 847724"/>
                <a:gd name="connsiteX202" fmla="*/ 47625 w 1136651"/>
                <a:gd name="connsiteY202" fmla="*/ 295274 h 847724"/>
                <a:gd name="connsiteX203" fmla="*/ 123825 w 1136651"/>
                <a:gd name="connsiteY203" fmla="*/ 339724 h 847724"/>
                <a:gd name="connsiteX204" fmla="*/ 187325 w 1136651"/>
                <a:gd name="connsiteY204" fmla="*/ 355599 h 847724"/>
                <a:gd name="connsiteX205" fmla="*/ 219075 w 1136651"/>
                <a:gd name="connsiteY205" fmla="*/ 358774 h 847724"/>
                <a:gd name="connsiteX206" fmla="*/ 250825 w 1136651"/>
                <a:gd name="connsiteY206" fmla="*/ 349249 h 847724"/>
                <a:gd name="connsiteX207" fmla="*/ 273050 w 1136651"/>
                <a:gd name="connsiteY207" fmla="*/ 361949 h 847724"/>
                <a:gd name="connsiteX208" fmla="*/ 327025 w 1136651"/>
                <a:gd name="connsiteY208" fmla="*/ 377824 h 847724"/>
                <a:gd name="connsiteX209" fmla="*/ 342900 w 1136651"/>
                <a:gd name="connsiteY209" fmla="*/ 387349 h 847724"/>
                <a:gd name="connsiteX210" fmla="*/ 355600 w 1136651"/>
                <a:gd name="connsiteY210" fmla="*/ 400049 h 847724"/>
                <a:gd name="connsiteX211" fmla="*/ 356395 w 1136651"/>
                <a:gd name="connsiteY211" fmla="*/ 397028 h 847724"/>
                <a:gd name="connsiteX212" fmla="*/ 356395 w 1136651"/>
                <a:gd name="connsiteY212" fmla="*/ 397032 h 847724"/>
                <a:gd name="connsiteX213" fmla="*/ 355601 w 1136651"/>
                <a:gd name="connsiteY213" fmla="*/ 400049 h 847724"/>
                <a:gd name="connsiteX214" fmla="*/ 356395 w 1136651"/>
                <a:gd name="connsiteY214" fmla="*/ 398461 h 847724"/>
                <a:gd name="connsiteX215" fmla="*/ 356395 w 1136651"/>
                <a:gd name="connsiteY215" fmla="*/ 401637 h 847724"/>
                <a:gd name="connsiteX216" fmla="*/ 361044 w 1136651"/>
                <a:gd name="connsiteY216" fmla="*/ 401637 h 847724"/>
                <a:gd name="connsiteX217" fmla="*/ 365126 w 1136651"/>
                <a:gd name="connsiteY217" fmla="*/ 415922 h 847724"/>
                <a:gd name="connsiteX218" fmla="*/ 365125 w 1136651"/>
                <a:gd name="connsiteY218" fmla="*/ 415924 h 847724"/>
                <a:gd name="connsiteX219" fmla="*/ 387350 w 1136651"/>
                <a:gd name="connsiteY219" fmla="*/ 444499 h 847724"/>
                <a:gd name="connsiteX220" fmla="*/ 409575 w 1136651"/>
                <a:gd name="connsiteY220" fmla="*/ 454024 h 847724"/>
                <a:gd name="connsiteX221" fmla="*/ 415925 w 1136651"/>
                <a:gd name="connsiteY221" fmla="*/ 463549 h 847724"/>
                <a:gd name="connsiteX222" fmla="*/ 409575 w 1136651"/>
                <a:gd name="connsiteY222" fmla="*/ 469899 h 847724"/>
                <a:gd name="connsiteX223" fmla="*/ 412750 w 1136651"/>
                <a:gd name="connsiteY223" fmla="*/ 479424 h 847724"/>
                <a:gd name="connsiteX224" fmla="*/ 406400 w 1136651"/>
                <a:gd name="connsiteY224" fmla="*/ 482599 h 847724"/>
                <a:gd name="connsiteX225" fmla="*/ 393700 w 1136651"/>
                <a:gd name="connsiteY225" fmla="*/ 507999 h 847724"/>
                <a:gd name="connsiteX226" fmla="*/ 384175 w 1136651"/>
                <a:gd name="connsiteY226" fmla="*/ 511174 h 847724"/>
                <a:gd name="connsiteX227" fmla="*/ 390525 w 1136651"/>
                <a:gd name="connsiteY227" fmla="*/ 520699 h 847724"/>
                <a:gd name="connsiteX228" fmla="*/ 396875 w 1136651"/>
                <a:gd name="connsiteY228" fmla="*/ 514349 h 847724"/>
                <a:gd name="connsiteX229" fmla="*/ 403225 w 1136651"/>
                <a:gd name="connsiteY229" fmla="*/ 527049 h 847724"/>
                <a:gd name="connsiteX230" fmla="*/ 400050 w 1136651"/>
                <a:gd name="connsiteY230" fmla="*/ 533399 h 847724"/>
                <a:gd name="connsiteX231" fmla="*/ 412750 w 1136651"/>
                <a:gd name="connsiteY231" fmla="*/ 549274 h 847724"/>
                <a:gd name="connsiteX232" fmla="*/ 390525 w 1136651"/>
                <a:gd name="connsiteY232" fmla="*/ 536574 h 847724"/>
                <a:gd name="connsiteX233" fmla="*/ 396875 w 1136651"/>
                <a:gd name="connsiteY233" fmla="*/ 552449 h 847724"/>
                <a:gd name="connsiteX234" fmla="*/ 390525 w 1136651"/>
                <a:gd name="connsiteY234" fmla="*/ 549274 h 847724"/>
                <a:gd name="connsiteX235" fmla="*/ 390525 w 1136651"/>
                <a:gd name="connsiteY235" fmla="*/ 555624 h 847724"/>
                <a:gd name="connsiteX236" fmla="*/ 384175 w 1136651"/>
                <a:gd name="connsiteY236" fmla="*/ 552449 h 847724"/>
                <a:gd name="connsiteX237" fmla="*/ 384175 w 1136651"/>
                <a:gd name="connsiteY237" fmla="*/ 555624 h 847724"/>
                <a:gd name="connsiteX238" fmla="*/ 374650 w 1136651"/>
                <a:gd name="connsiteY238" fmla="*/ 549274 h 847724"/>
                <a:gd name="connsiteX239" fmla="*/ 377825 w 1136651"/>
                <a:gd name="connsiteY239" fmla="*/ 542924 h 847724"/>
                <a:gd name="connsiteX240" fmla="*/ 387350 w 1136651"/>
                <a:gd name="connsiteY240" fmla="*/ 546099 h 847724"/>
                <a:gd name="connsiteX241" fmla="*/ 377825 w 1136651"/>
                <a:gd name="connsiteY241" fmla="*/ 533399 h 847724"/>
                <a:gd name="connsiteX242" fmla="*/ 371475 w 1136651"/>
                <a:gd name="connsiteY242" fmla="*/ 549274 h 847724"/>
                <a:gd name="connsiteX243" fmla="*/ 358775 w 1136651"/>
                <a:gd name="connsiteY243" fmla="*/ 552449 h 847724"/>
                <a:gd name="connsiteX244" fmla="*/ 374650 w 1136651"/>
                <a:gd name="connsiteY244" fmla="*/ 577849 h 847724"/>
                <a:gd name="connsiteX245" fmla="*/ 396875 w 1136651"/>
                <a:gd name="connsiteY245" fmla="*/ 596899 h 847724"/>
                <a:gd name="connsiteX246" fmla="*/ 412750 w 1136651"/>
                <a:gd name="connsiteY246" fmla="*/ 628649 h 847724"/>
                <a:gd name="connsiteX247" fmla="*/ 412749 w 1136651"/>
                <a:gd name="connsiteY247" fmla="*/ 628649 h 847724"/>
                <a:gd name="connsiteX248" fmla="*/ 419099 w 1136651"/>
                <a:gd name="connsiteY248" fmla="*/ 641349 h 847724"/>
                <a:gd name="connsiteX249" fmla="*/ 415924 w 1136651"/>
                <a:gd name="connsiteY249" fmla="*/ 644524 h 847724"/>
                <a:gd name="connsiteX250" fmla="*/ 415924 w 1136651"/>
                <a:gd name="connsiteY250" fmla="*/ 654049 h 847724"/>
                <a:gd name="connsiteX251" fmla="*/ 457199 w 1136651"/>
                <a:gd name="connsiteY251" fmla="*/ 733424 h 847724"/>
                <a:gd name="connsiteX252" fmla="*/ 504824 w 1136651"/>
                <a:gd name="connsiteY252" fmla="*/ 777874 h 847724"/>
                <a:gd name="connsiteX253" fmla="*/ 520699 w 1136651"/>
                <a:gd name="connsiteY253" fmla="*/ 784224 h 847724"/>
                <a:gd name="connsiteX254" fmla="*/ 530224 w 1136651"/>
                <a:gd name="connsiteY254" fmla="*/ 790574 h 847724"/>
                <a:gd name="connsiteX255" fmla="*/ 609599 w 1136651"/>
                <a:gd name="connsiteY255" fmla="*/ 815974 h 847724"/>
                <a:gd name="connsiteX0" fmla="*/ 974726 w 1136651"/>
                <a:gd name="connsiteY0" fmla="*/ 50800 h 847724"/>
                <a:gd name="connsiteX1" fmla="*/ 952501 w 1136651"/>
                <a:gd name="connsiteY1" fmla="*/ 34925 h 847724"/>
                <a:gd name="connsiteX2" fmla="*/ 933451 w 1136651"/>
                <a:gd name="connsiteY2" fmla="*/ 22225 h 847724"/>
                <a:gd name="connsiteX3" fmla="*/ 952501 w 1136651"/>
                <a:gd name="connsiteY3" fmla="*/ 38100 h 847724"/>
                <a:gd name="connsiteX4" fmla="*/ 974726 w 1136651"/>
                <a:gd name="connsiteY4" fmla="*/ 50800 h 847724"/>
                <a:gd name="connsiteX5" fmla="*/ 835026 w 1136651"/>
                <a:gd name="connsiteY5" fmla="*/ 155575 h 847724"/>
                <a:gd name="connsiteX6" fmla="*/ 835026 w 1136651"/>
                <a:gd name="connsiteY6" fmla="*/ 155574 h 847724"/>
                <a:gd name="connsiteX7" fmla="*/ 835026 w 1136651"/>
                <a:gd name="connsiteY7" fmla="*/ 155575 h 847724"/>
                <a:gd name="connsiteX8" fmla="*/ 1066801 w 1136651"/>
                <a:gd name="connsiteY8" fmla="*/ 184150 h 847724"/>
                <a:gd name="connsiteX9" fmla="*/ 1068785 w 1136651"/>
                <a:gd name="connsiteY9" fmla="*/ 184150 h 847724"/>
                <a:gd name="connsiteX10" fmla="*/ 1064933 w 1136651"/>
                <a:gd name="connsiteY10" fmla="*/ 178547 h 847724"/>
                <a:gd name="connsiteX11" fmla="*/ 1066801 w 1136651"/>
                <a:gd name="connsiteY11" fmla="*/ 184150 h 847724"/>
                <a:gd name="connsiteX12" fmla="*/ 1073151 w 1136651"/>
                <a:gd name="connsiteY12" fmla="*/ 190500 h 847724"/>
                <a:gd name="connsiteX13" fmla="*/ 1076326 w 1136651"/>
                <a:gd name="connsiteY13" fmla="*/ 190500 h 847724"/>
                <a:gd name="connsiteX14" fmla="*/ 1076326 w 1136651"/>
                <a:gd name="connsiteY14" fmla="*/ 184150 h 847724"/>
                <a:gd name="connsiteX15" fmla="*/ 1068785 w 1136651"/>
                <a:gd name="connsiteY15" fmla="*/ 184150 h 847724"/>
                <a:gd name="connsiteX16" fmla="*/ 1073151 w 1136651"/>
                <a:gd name="connsiteY16" fmla="*/ 190500 h 847724"/>
                <a:gd name="connsiteX17" fmla="*/ 1130301 w 1136651"/>
                <a:gd name="connsiteY17" fmla="*/ 193675 h 847724"/>
                <a:gd name="connsiteX18" fmla="*/ 1136651 w 1136651"/>
                <a:gd name="connsiteY18" fmla="*/ 193675 h 847724"/>
                <a:gd name="connsiteX19" fmla="*/ 1130301 w 1136651"/>
                <a:gd name="connsiteY19" fmla="*/ 187325 h 847724"/>
                <a:gd name="connsiteX20" fmla="*/ 1073151 w 1136651"/>
                <a:gd name="connsiteY20" fmla="*/ 130175 h 847724"/>
                <a:gd name="connsiteX21" fmla="*/ 1060451 w 1136651"/>
                <a:gd name="connsiteY21" fmla="*/ 127000 h 847724"/>
                <a:gd name="connsiteX22" fmla="*/ 1054101 w 1136651"/>
                <a:gd name="connsiteY22" fmla="*/ 114300 h 847724"/>
                <a:gd name="connsiteX23" fmla="*/ 1063626 w 1136651"/>
                <a:gd name="connsiteY23" fmla="*/ 120650 h 847724"/>
                <a:gd name="connsiteX24" fmla="*/ 1041401 w 1136651"/>
                <a:gd name="connsiteY24" fmla="*/ 101600 h 847724"/>
                <a:gd name="connsiteX25" fmla="*/ 1047751 w 1136651"/>
                <a:gd name="connsiteY25" fmla="*/ 107950 h 847724"/>
                <a:gd name="connsiteX26" fmla="*/ 1035051 w 1136651"/>
                <a:gd name="connsiteY26" fmla="*/ 107950 h 847724"/>
                <a:gd name="connsiteX27" fmla="*/ 1035051 w 1136651"/>
                <a:gd name="connsiteY27" fmla="*/ 98425 h 847724"/>
                <a:gd name="connsiteX28" fmla="*/ 1022351 w 1136651"/>
                <a:gd name="connsiteY28" fmla="*/ 98425 h 847724"/>
                <a:gd name="connsiteX29" fmla="*/ 1025526 w 1136651"/>
                <a:gd name="connsiteY29" fmla="*/ 92075 h 847724"/>
                <a:gd name="connsiteX30" fmla="*/ 1019176 w 1136651"/>
                <a:gd name="connsiteY30" fmla="*/ 85725 h 847724"/>
                <a:gd name="connsiteX31" fmla="*/ 1016001 w 1136651"/>
                <a:gd name="connsiteY31" fmla="*/ 88900 h 847724"/>
                <a:gd name="connsiteX32" fmla="*/ 990601 w 1136651"/>
                <a:gd name="connsiteY32" fmla="*/ 69850 h 847724"/>
                <a:gd name="connsiteX33" fmla="*/ 981076 w 1136651"/>
                <a:gd name="connsiteY33" fmla="*/ 69850 h 847724"/>
                <a:gd name="connsiteX34" fmla="*/ 984251 w 1136651"/>
                <a:gd name="connsiteY34" fmla="*/ 66675 h 847724"/>
                <a:gd name="connsiteX35" fmla="*/ 971551 w 1136651"/>
                <a:gd name="connsiteY35" fmla="*/ 66675 h 847724"/>
                <a:gd name="connsiteX36" fmla="*/ 949326 w 1136651"/>
                <a:gd name="connsiteY36" fmla="*/ 44450 h 847724"/>
                <a:gd name="connsiteX37" fmla="*/ 914401 w 1136651"/>
                <a:gd name="connsiteY37" fmla="*/ 25400 h 847724"/>
                <a:gd name="connsiteX38" fmla="*/ 914401 w 1136651"/>
                <a:gd name="connsiteY38" fmla="*/ 19050 h 847724"/>
                <a:gd name="connsiteX39" fmla="*/ 933451 w 1136651"/>
                <a:gd name="connsiteY39" fmla="*/ 22225 h 847724"/>
                <a:gd name="connsiteX40" fmla="*/ 908051 w 1136651"/>
                <a:gd name="connsiteY40" fmla="*/ 15875 h 847724"/>
                <a:gd name="connsiteX41" fmla="*/ 885826 w 1136651"/>
                <a:gd name="connsiteY41" fmla="*/ 0 h 847724"/>
                <a:gd name="connsiteX42" fmla="*/ 904876 w 1136651"/>
                <a:gd name="connsiteY42" fmla="*/ 19050 h 847724"/>
                <a:gd name="connsiteX43" fmla="*/ 904876 w 1136651"/>
                <a:gd name="connsiteY43" fmla="*/ 22225 h 847724"/>
                <a:gd name="connsiteX44" fmla="*/ 892176 w 1136651"/>
                <a:gd name="connsiteY44" fmla="*/ 22225 h 847724"/>
                <a:gd name="connsiteX45" fmla="*/ 882651 w 1136651"/>
                <a:gd name="connsiteY45" fmla="*/ 15875 h 847724"/>
                <a:gd name="connsiteX46" fmla="*/ 892176 w 1136651"/>
                <a:gd name="connsiteY46" fmla="*/ 9525 h 847724"/>
                <a:gd name="connsiteX47" fmla="*/ 882651 w 1136651"/>
                <a:gd name="connsiteY47" fmla="*/ 9525 h 847724"/>
                <a:gd name="connsiteX48" fmla="*/ 882651 w 1136651"/>
                <a:gd name="connsiteY48" fmla="*/ 6350 h 847724"/>
                <a:gd name="connsiteX49" fmla="*/ 873126 w 1136651"/>
                <a:gd name="connsiteY49" fmla="*/ 3175 h 847724"/>
                <a:gd name="connsiteX50" fmla="*/ 866776 w 1136651"/>
                <a:gd name="connsiteY50" fmla="*/ 9525 h 847724"/>
                <a:gd name="connsiteX51" fmla="*/ 873126 w 1136651"/>
                <a:gd name="connsiteY51" fmla="*/ 34925 h 847724"/>
                <a:gd name="connsiteX52" fmla="*/ 876301 w 1136651"/>
                <a:gd name="connsiteY52" fmla="*/ 47625 h 847724"/>
                <a:gd name="connsiteX53" fmla="*/ 895351 w 1136651"/>
                <a:gd name="connsiteY53" fmla="*/ 50800 h 847724"/>
                <a:gd name="connsiteX54" fmla="*/ 892176 w 1136651"/>
                <a:gd name="connsiteY54" fmla="*/ 60325 h 847724"/>
                <a:gd name="connsiteX55" fmla="*/ 901701 w 1136651"/>
                <a:gd name="connsiteY55" fmla="*/ 57150 h 847724"/>
                <a:gd name="connsiteX56" fmla="*/ 895351 w 1136651"/>
                <a:gd name="connsiteY56" fmla="*/ 69850 h 847724"/>
                <a:gd name="connsiteX57" fmla="*/ 911226 w 1136651"/>
                <a:gd name="connsiteY57" fmla="*/ 63500 h 847724"/>
                <a:gd name="connsiteX58" fmla="*/ 908051 w 1136651"/>
                <a:gd name="connsiteY58" fmla="*/ 79375 h 847724"/>
                <a:gd name="connsiteX59" fmla="*/ 920751 w 1136651"/>
                <a:gd name="connsiteY59" fmla="*/ 88900 h 847724"/>
                <a:gd name="connsiteX60" fmla="*/ 920751 w 1136651"/>
                <a:gd name="connsiteY60" fmla="*/ 82550 h 847724"/>
                <a:gd name="connsiteX61" fmla="*/ 917576 w 1136651"/>
                <a:gd name="connsiteY61" fmla="*/ 85725 h 847724"/>
                <a:gd name="connsiteX62" fmla="*/ 914401 w 1136651"/>
                <a:gd name="connsiteY62" fmla="*/ 79375 h 847724"/>
                <a:gd name="connsiteX63" fmla="*/ 930276 w 1136651"/>
                <a:gd name="connsiteY63" fmla="*/ 82550 h 847724"/>
                <a:gd name="connsiteX64" fmla="*/ 923926 w 1136651"/>
                <a:gd name="connsiteY64" fmla="*/ 92075 h 847724"/>
                <a:gd name="connsiteX65" fmla="*/ 930276 w 1136651"/>
                <a:gd name="connsiteY65" fmla="*/ 92075 h 847724"/>
                <a:gd name="connsiteX66" fmla="*/ 933451 w 1136651"/>
                <a:gd name="connsiteY66" fmla="*/ 85725 h 847724"/>
                <a:gd name="connsiteX67" fmla="*/ 936626 w 1136651"/>
                <a:gd name="connsiteY67" fmla="*/ 92075 h 847724"/>
                <a:gd name="connsiteX68" fmla="*/ 942976 w 1136651"/>
                <a:gd name="connsiteY68" fmla="*/ 88900 h 847724"/>
                <a:gd name="connsiteX69" fmla="*/ 942976 w 1136651"/>
                <a:gd name="connsiteY69" fmla="*/ 95250 h 847724"/>
                <a:gd name="connsiteX70" fmla="*/ 933451 w 1136651"/>
                <a:gd name="connsiteY70" fmla="*/ 92075 h 847724"/>
                <a:gd name="connsiteX71" fmla="*/ 933451 w 1136651"/>
                <a:gd name="connsiteY71" fmla="*/ 101600 h 847724"/>
                <a:gd name="connsiteX72" fmla="*/ 965201 w 1136651"/>
                <a:gd name="connsiteY72" fmla="*/ 95250 h 847724"/>
                <a:gd name="connsiteX73" fmla="*/ 962026 w 1136651"/>
                <a:gd name="connsiteY73" fmla="*/ 98425 h 847724"/>
                <a:gd name="connsiteX74" fmla="*/ 966911 w 1136651"/>
                <a:gd name="connsiteY74" fmla="*/ 105752 h 847724"/>
                <a:gd name="connsiteX75" fmla="*/ 968376 w 1136651"/>
                <a:gd name="connsiteY75" fmla="*/ 98425 h 847724"/>
                <a:gd name="connsiteX76" fmla="*/ 968376 w 1136651"/>
                <a:gd name="connsiteY76" fmla="*/ 107950 h 847724"/>
                <a:gd name="connsiteX77" fmla="*/ 966911 w 1136651"/>
                <a:gd name="connsiteY77" fmla="*/ 105752 h 847724"/>
                <a:gd name="connsiteX78" fmla="*/ 965201 w 1136651"/>
                <a:gd name="connsiteY78" fmla="*/ 114300 h 847724"/>
                <a:gd name="connsiteX79" fmla="*/ 971551 w 1136651"/>
                <a:gd name="connsiteY79" fmla="*/ 117475 h 847724"/>
                <a:gd name="connsiteX80" fmla="*/ 974726 w 1136651"/>
                <a:gd name="connsiteY80" fmla="*/ 111125 h 847724"/>
                <a:gd name="connsiteX81" fmla="*/ 977901 w 1136651"/>
                <a:gd name="connsiteY81" fmla="*/ 117475 h 847724"/>
                <a:gd name="connsiteX82" fmla="*/ 1038226 w 1136651"/>
                <a:gd name="connsiteY82" fmla="*/ 139700 h 847724"/>
                <a:gd name="connsiteX83" fmla="*/ 1064933 w 1136651"/>
                <a:gd name="connsiteY83" fmla="*/ 178547 h 847724"/>
                <a:gd name="connsiteX84" fmla="*/ 1060451 w 1136651"/>
                <a:gd name="connsiteY84" fmla="*/ 165100 h 847724"/>
                <a:gd name="connsiteX85" fmla="*/ 1066801 w 1136651"/>
                <a:gd name="connsiteY85" fmla="*/ 165100 h 847724"/>
                <a:gd name="connsiteX86" fmla="*/ 1057276 w 1136651"/>
                <a:gd name="connsiteY86" fmla="*/ 155575 h 847724"/>
                <a:gd name="connsiteX87" fmla="*/ 1041401 w 1136651"/>
                <a:gd name="connsiteY87" fmla="*/ 127000 h 847724"/>
                <a:gd name="connsiteX88" fmla="*/ 1066801 w 1136651"/>
                <a:gd name="connsiteY88" fmla="*/ 136525 h 847724"/>
                <a:gd name="connsiteX89" fmla="*/ 1076326 w 1136651"/>
                <a:gd name="connsiteY89" fmla="*/ 165100 h 847724"/>
                <a:gd name="connsiteX90" fmla="*/ 1079501 w 1136651"/>
                <a:gd name="connsiteY90" fmla="*/ 158750 h 847724"/>
                <a:gd name="connsiteX91" fmla="*/ 1085851 w 1136651"/>
                <a:gd name="connsiteY91" fmla="*/ 165100 h 847724"/>
                <a:gd name="connsiteX92" fmla="*/ 1082676 w 1136651"/>
                <a:gd name="connsiteY92" fmla="*/ 171450 h 847724"/>
                <a:gd name="connsiteX93" fmla="*/ 1095376 w 1136651"/>
                <a:gd name="connsiteY93" fmla="*/ 165100 h 847724"/>
                <a:gd name="connsiteX94" fmla="*/ 1095376 w 1136651"/>
                <a:gd name="connsiteY94" fmla="*/ 174625 h 847724"/>
                <a:gd name="connsiteX95" fmla="*/ 1108076 w 1136651"/>
                <a:gd name="connsiteY95" fmla="*/ 168275 h 847724"/>
                <a:gd name="connsiteX96" fmla="*/ 1130301 w 1136651"/>
                <a:gd name="connsiteY96" fmla="*/ 193675 h 847724"/>
                <a:gd name="connsiteX97" fmla="*/ 82551 w 1136651"/>
                <a:gd name="connsiteY97" fmla="*/ 260348 h 847724"/>
                <a:gd name="connsiteX98" fmla="*/ 80964 w 1136651"/>
                <a:gd name="connsiteY98" fmla="*/ 252413 h 847724"/>
                <a:gd name="connsiteX99" fmla="*/ 85725 w 1136651"/>
                <a:gd name="connsiteY99" fmla="*/ 257174 h 847724"/>
                <a:gd name="connsiteX100" fmla="*/ 82551 w 1136651"/>
                <a:gd name="connsiteY100" fmla="*/ 260348 h 847724"/>
                <a:gd name="connsiteX101" fmla="*/ 387349 w 1136651"/>
                <a:gd name="connsiteY101" fmla="*/ 603249 h 847724"/>
                <a:gd name="connsiteX102" fmla="*/ 384174 w 1136651"/>
                <a:gd name="connsiteY102" fmla="*/ 590549 h 847724"/>
                <a:gd name="connsiteX103" fmla="*/ 377824 w 1136651"/>
                <a:gd name="connsiteY103" fmla="*/ 593724 h 847724"/>
                <a:gd name="connsiteX104" fmla="*/ 387349 w 1136651"/>
                <a:gd name="connsiteY104" fmla="*/ 603249 h 847724"/>
                <a:gd name="connsiteX105" fmla="*/ 406399 w 1136651"/>
                <a:gd name="connsiteY105" fmla="*/ 622299 h 847724"/>
                <a:gd name="connsiteX106" fmla="*/ 393699 w 1136651"/>
                <a:gd name="connsiteY106" fmla="*/ 603249 h 847724"/>
                <a:gd name="connsiteX107" fmla="*/ 390524 w 1136651"/>
                <a:gd name="connsiteY107" fmla="*/ 609599 h 847724"/>
                <a:gd name="connsiteX108" fmla="*/ 406399 w 1136651"/>
                <a:gd name="connsiteY108" fmla="*/ 622299 h 847724"/>
                <a:gd name="connsiteX109" fmla="*/ 695324 w 1136651"/>
                <a:gd name="connsiteY109" fmla="*/ 847724 h 847724"/>
                <a:gd name="connsiteX110" fmla="*/ 701674 w 1136651"/>
                <a:gd name="connsiteY110" fmla="*/ 815974 h 847724"/>
                <a:gd name="connsiteX111" fmla="*/ 711199 w 1136651"/>
                <a:gd name="connsiteY111" fmla="*/ 809624 h 847724"/>
                <a:gd name="connsiteX112" fmla="*/ 711199 w 1136651"/>
                <a:gd name="connsiteY112" fmla="*/ 777874 h 847724"/>
                <a:gd name="connsiteX113" fmla="*/ 720724 w 1136651"/>
                <a:gd name="connsiteY113" fmla="*/ 765174 h 847724"/>
                <a:gd name="connsiteX114" fmla="*/ 723899 w 1136651"/>
                <a:gd name="connsiteY114" fmla="*/ 765174 h 847724"/>
                <a:gd name="connsiteX115" fmla="*/ 736599 w 1136651"/>
                <a:gd name="connsiteY115" fmla="*/ 746124 h 847724"/>
                <a:gd name="connsiteX116" fmla="*/ 736599 w 1136651"/>
                <a:gd name="connsiteY116" fmla="*/ 730249 h 847724"/>
                <a:gd name="connsiteX117" fmla="*/ 746124 w 1136651"/>
                <a:gd name="connsiteY117" fmla="*/ 714374 h 847724"/>
                <a:gd name="connsiteX118" fmla="*/ 739774 w 1136651"/>
                <a:gd name="connsiteY118" fmla="*/ 695324 h 847724"/>
                <a:gd name="connsiteX119" fmla="*/ 742949 w 1136651"/>
                <a:gd name="connsiteY119" fmla="*/ 669924 h 847724"/>
                <a:gd name="connsiteX120" fmla="*/ 765174 w 1136651"/>
                <a:gd name="connsiteY120" fmla="*/ 625474 h 847724"/>
                <a:gd name="connsiteX121" fmla="*/ 758825 w 1136651"/>
                <a:gd name="connsiteY121" fmla="*/ 623358 h 847724"/>
                <a:gd name="connsiteX122" fmla="*/ 758825 w 1136651"/>
                <a:gd name="connsiteY122" fmla="*/ 623357 h 847724"/>
                <a:gd name="connsiteX123" fmla="*/ 765175 w 1136651"/>
                <a:gd name="connsiteY123" fmla="*/ 625474 h 847724"/>
                <a:gd name="connsiteX124" fmla="*/ 771525 w 1136651"/>
                <a:gd name="connsiteY124" fmla="*/ 615949 h 847724"/>
                <a:gd name="connsiteX125" fmla="*/ 771525 w 1136651"/>
                <a:gd name="connsiteY125" fmla="*/ 584199 h 847724"/>
                <a:gd name="connsiteX126" fmla="*/ 777875 w 1136651"/>
                <a:gd name="connsiteY126" fmla="*/ 581024 h 847724"/>
                <a:gd name="connsiteX127" fmla="*/ 777875 w 1136651"/>
                <a:gd name="connsiteY127" fmla="*/ 593724 h 847724"/>
                <a:gd name="connsiteX128" fmla="*/ 787400 w 1136651"/>
                <a:gd name="connsiteY128" fmla="*/ 596899 h 847724"/>
                <a:gd name="connsiteX129" fmla="*/ 796925 w 1136651"/>
                <a:gd name="connsiteY129" fmla="*/ 584199 h 847724"/>
                <a:gd name="connsiteX130" fmla="*/ 812800 w 1136651"/>
                <a:gd name="connsiteY130" fmla="*/ 539749 h 847724"/>
                <a:gd name="connsiteX131" fmla="*/ 831850 w 1136651"/>
                <a:gd name="connsiteY131" fmla="*/ 469899 h 847724"/>
                <a:gd name="connsiteX132" fmla="*/ 844550 w 1136651"/>
                <a:gd name="connsiteY132" fmla="*/ 434974 h 847724"/>
                <a:gd name="connsiteX133" fmla="*/ 847725 w 1136651"/>
                <a:gd name="connsiteY133" fmla="*/ 387349 h 847724"/>
                <a:gd name="connsiteX134" fmla="*/ 854075 w 1136651"/>
                <a:gd name="connsiteY134" fmla="*/ 295274 h 847724"/>
                <a:gd name="connsiteX135" fmla="*/ 857250 w 1136651"/>
                <a:gd name="connsiteY135" fmla="*/ 282574 h 847724"/>
                <a:gd name="connsiteX136" fmla="*/ 857251 w 1136651"/>
                <a:gd name="connsiteY136" fmla="*/ 282574 h 847724"/>
                <a:gd name="connsiteX137" fmla="*/ 854076 w 1136651"/>
                <a:gd name="connsiteY137" fmla="*/ 295274 h 847724"/>
                <a:gd name="connsiteX138" fmla="*/ 857251 w 1136651"/>
                <a:gd name="connsiteY138" fmla="*/ 298449 h 847724"/>
                <a:gd name="connsiteX139" fmla="*/ 876301 w 1136651"/>
                <a:gd name="connsiteY139" fmla="*/ 225424 h 847724"/>
                <a:gd name="connsiteX140" fmla="*/ 882651 w 1136651"/>
                <a:gd name="connsiteY140" fmla="*/ 196850 h 847724"/>
                <a:gd name="connsiteX141" fmla="*/ 892176 w 1136651"/>
                <a:gd name="connsiteY141" fmla="*/ 168275 h 847724"/>
                <a:gd name="connsiteX142" fmla="*/ 892176 w 1136651"/>
                <a:gd name="connsiteY142" fmla="*/ 168274 h 847724"/>
                <a:gd name="connsiteX143" fmla="*/ 892176 w 1136651"/>
                <a:gd name="connsiteY143" fmla="*/ 155575 h 847724"/>
                <a:gd name="connsiteX144" fmla="*/ 908051 w 1136651"/>
                <a:gd name="connsiteY144" fmla="*/ 142875 h 847724"/>
                <a:gd name="connsiteX145" fmla="*/ 908051 w 1136651"/>
                <a:gd name="connsiteY145" fmla="*/ 142874 h 847724"/>
                <a:gd name="connsiteX146" fmla="*/ 879477 w 1136651"/>
                <a:gd name="connsiteY146" fmla="*/ 111124 h 847724"/>
                <a:gd name="connsiteX147" fmla="*/ 898526 w 1136651"/>
                <a:gd name="connsiteY147" fmla="*/ 92075 h 847724"/>
                <a:gd name="connsiteX148" fmla="*/ 898526 w 1136651"/>
                <a:gd name="connsiteY148" fmla="*/ 92074 h 847724"/>
                <a:gd name="connsiteX149" fmla="*/ 885826 w 1136651"/>
                <a:gd name="connsiteY149" fmla="*/ 66674 h 847724"/>
                <a:gd name="connsiteX150" fmla="*/ 889001 w 1136651"/>
                <a:gd name="connsiteY150" fmla="*/ 53975 h 847724"/>
                <a:gd name="connsiteX151" fmla="*/ 882651 w 1136651"/>
                <a:gd name="connsiteY151" fmla="*/ 57150 h 847724"/>
                <a:gd name="connsiteX152" fmla="*/ 873126 w 1136651"/>
                <a:gd name="connsiteY152" fmla="*/ 47625 h 847724"/>
                <a:gd name="connsiteX153" fmla="*/ 869951 w 1136651"/>
                <a:gd name="connsiteY153" fmla="*/ 28575 h 847724"/>
                <a:gd name="connsiteX154" fmla="*/ 863601 w 1136651"/>
                <a:gd name="connsiteY154" fmla="*/ 25400 h 847724"/>
                <a:gd name="connsiteX155" fmla="*/ 863601 w 1136651"/>
                <a:gd name="connsiteY155" fmla="*/ 44450 h 847724"/>
                <a:gd name="connsiteX156" fmla="*/ 866776 w 1136651"/>
                <a:gd name="connsiteY156" fmla="*/ 60325 h 847724"/>
                <a:gd name="connsiteX157" fmla="*/ 866776 w 1136651"/>
                <a:gd name="connsiteY157" fmla="*/ 69849 h 847724"/>
                <a:gd name="connsiteX158" fmla="*/ 863601 w 1136651"/>
                <a:gd name="connsiteY158" fmla="*/ 85724 h 847724"/>
                <a:gd name="connsiteX159" fmla="*/ 863601 w 1136651"/>
                <a:gd name="connsiteY159" fmla="*/ 85725 h 847724"/>
                <a:gd name="connsiteX160" fmla="*/ 812801 w 1136651"/>
                <a:gd name="connsiteY160" fmla="*/ 95250 h 847724"/>
                <a:gd name="connsiteX161" fmla="*/ 809627 w 1136651"/>
                <a:gd name="connsiteY161" fmla="*/ 95250 h 847724"/>
                <a:gd name="connsiteX162" fmla="*/ 809626 w 1136651"/>
                <a:gd name="connsiteY162" fmla="*/ 95249 h 847724"/>
                <a:gd name="connsiteX163" fmla="*/ 790576 w 1136651"/>
                <a:gd name="connsiteY163" fmla="*/ 101599 h 847724"/>
                <a:gd name="connsiteX164" fmla="*/ 736601 w 1136651"/>
                <a:gd name="connsiteY164" fmla="*/ 114299 h 847724"/>
                <a:gd name="connsiteX165" fmla="*/ 723901 w 1136651"/>
                <a:gd name="connsiteY165" fmla="*/ 126999 h 847724"/>
                <a:gd name="connsiteX166" fmla="*/ 704851 w 1136651"/>
                <a:gd name="connsiteY166" fmla="*/ 123824 h 847724"/>
                <a:gd name="connsiteX167" fmla="*/ 695326 w 1136651"/>
                <a:gd name="connsiteY167" fmla="*/ 126999 h 847724"/>
                <a:gd name="connsiteX168" fmla="*/ 688976 w 1136651"/>
                <a:gd name="connsiteY168" fmla="*/ 126999 h 847724"/>
                <a:gd name="connsiteX169" fmla="*/ 673101 w 1136651"/>
                <a:gd name="connsiteY169" fmla="*/ 146049 h 847724"/>
                <a:gd name="connsiteX170" fmla="*/ 663576 w 1136651"/>
                <a:gd name="connsiteY170" fmla="*/ 174624 h 847724"/>
                <a:gd name="connsiteX171" fmla="*/ 657226 w 1136651"/>
                <a:gd name="connsiteY171" fmla="*/ 174624 h 847724"/>
                <a:gd name="connsiteX172" fmla="*/ 660401 w 1136651"/>
                <a:gd name="connsiteY172" fmla="*/ 184149 h 847724"/>
                <a:gd name="connsiteX173" fmla="*/ 647701 w 1136651"/>
                <a:gd name="connsiteY173" fmla="*/ 187324 h 847724"/>
                <a:gd name="connsiteX174" fmla="*/ 631826 w 1136651"/>
                <a:gd name="connsiteY174" fmla="*/ 187324 h 847724"/>
                <a:gd name="connsiteX175" fmla="*/ 625476 w 1136651"/>
                <a:gd name="connsiteY175" fmla="*/ 196849 h 847724"/>
                <a:gd name="connsiteX176" fmla="*/ 609601 w 1136651"/>
                <a:gd name="connsiteY176" fmla="*/ 206374 h 847724"/>
                <a:gd name="connsiteX177" fmla="*/ 605632 w 1136651"/>
                <a:gd name="connsiteY177" fmla="*/ 208359 h 847724"/>
                <a:gd name="connsiteX178" fmla="*/ 605632 w 1136651"/>
                <a:gd name="connsiteY178" fmla="*/ 208358 h 847724"/>
                <a:gd name="connsiteX179" fmla="*/ 609600 w 1136651"/>
                <a:gd name="connsiteY179" fmla="*/ 206374 h 847724"/>
                <a:gd name="connsiteX180" fmla="*/ 593725 w 1136651"/>
                <a:gd name="connsiteY180" fmla="*/ 200024 h 847724"/>
                <a:gd name="connsiteX181" fmla="*/ 511175 w 1136651"/>
                <a:gd name="connsiteY181" fmla="*/ 174624 h 847724"/>
                <a:gd name="connsiteX182" fmla="*/ 504825 w 1136651"/>
                <a:gd name="connsiteY182" fmla="*/ 171449 h 847724"/>
                <a:gd name="connsiteX183" fmla="*/ 447675 w 1136651"/>
                <a:gd name="connsiteY183" fmla="*/ 155574 h 847724"/>
                <a:gd name="connsiteX184" fmla="*/ 396875 w 1136651"/>
                <a:gd name="connsiteY184" fmla="*/ 142874 h 847724"/>
                <a:gd name="connsiteX185" fmla="*/ 393700 w 1136651"/>
                <a:gd name="connsiteY185" fmla="*/ 139699 h 847724"/>
                <a:gd name="connsiteX186" fmla="*/ 307975 w 1136651"/>
                <a:gd name="connsiteY186" fmla="*/ 114299 h 847724"/>
                <a:gd name="connsiteX187" fmla="*/ 288925 w 1136651"/>
                <a:gd name="connsiteY187" fmla="*/ 107949 h 847724"/>
                <a:gd name="connsiteX188" fmla="*/ 225425 w 1136651"/>
                <a:gd name="connsiteY188" fmla="*/ 92074 h 847724"/>
                <a:gd name="connsiteX189" fmla="*/ 212725 w 1136651"/>
                <a:gd name="connsiteY189" fmla="*/ 88899 h 847724"/>
                <a:gd name="connsiteX190" fmla="*/ 127000 w 1136651"/>
                <a:gd name="connsiteY190" fmla="*/ 66674 h 847724"/>
                <a:gd name="connsiteX191" fmla="*/ 107950 w 1136651"/>
                <a:gd name="connsiteY191" fmla="*/ 60324 h 847724"/>
                <a:gd name="connsiteX192" fmla="*/ 34925 w 1136651"/>
                <a:gd name="connsiteY192" fmla="*/ 41274 h 847724"/>
                <a:gd name="connsiteX193" fmla="*/ 12700 w 1136651"/>
                <a:gd name="connsiteY193" fmla="*/ 34924 h 847724"/>
                <a:gd name="connsiteX194" fmla="*/ 0 w 1136651"/>
                <a:gd name="connsiteY194" fmla="*/ 85724 h 847724"/>
                <a:gd name="connsiteX195" fmla="*/ 38100 w 1136651"/>
                <a:gd name="connsiteY195" fmla="*/ 126999 h 847724"/>
                <a:gd name="connsiteX196" fmla="*/ 44450 w 1136651"/>
                <a:gd name="connsiteY196" fmla="*/ 142874 h 847724"/>
                <a:gd name="connsiteX197" fmla="*/ 69850 w 1136651"/>
                <a:gd name="connsiteY197" fmla="*/ 165099 h 847724"/>
                <a:gd name="connsiteX198" fmla="*/ 76200 w 1136651"/>
                <a:gd name="connsiteY198" fmla="*/ 190499 h 847724"/>
                <a:gd name="connsiteX199" fmla="*/ 98425 w 1136651"/>
                <a:gd name="connsiteY199" fmla="*/ 212724 h 847724"/>
                <a:gd name="connsiteX200" fmla="*/ 85725 w 1136651"/>
                <a:gd name="connsiteY200" fmla="*/ 234949 h 847724"/>
                <a:gd name="connsiteX201" fmla="*/ 80223 w 1136651"/>
                <a:gd name="connsiteY201" fmla="*/ 248706 h 847724"/>
                <a:gd name="connsiteX202" fmla="*/ 79376 w 1136651"/>
                <a:gd name="connsiteY202" fmla="*/ 244474 h 847724"/>
                <a:gd name="connsiteX203" fmla="*/ 66676 w 1136651"/>
                <a:gd name="connsiteY203" fmla="*/ 247649 h 847724"/>
                <a:gd name="connsiteX204" fmla="*/ 66676 w 1136651"/>
                <a:gd name="connsiteY204" fmla="*/ 263524 h 847724"/>
                <a:gd name="connsiteX205" fmla="*/ 82550 w 1136651"/>
                <a:gd name="connsiteY205" fmla="*/ 260349 h 847724"/>
                <a:gd name="connsiteX206" fmla="*/ 76200 w 1136651"/>
                <a:gd name="connsiteY206" fmla="*/ 266699 h 847724"/>
                <a:gd name="connsiteX207" fmla="*/ 57150 w 1136651"/>
                <a:gd name="connsiteY207" fmla="*/ 263524 h 847724"/>
                <a:gd name="connsiteX208" fmla="*/ 57150 w 1136651"/>
                <a:gd name="connsiteY208" fmla="*/ 273049 h 847724"/>
                <a:gd name="connsiteX209" fmla="*/ 47625 w 1136651"/>
                <a:gd name="connsiteY209" fmla="*/ 295274 h 847724"/>
                <a:gd name="connsiteX210" fmla="*/ 123825 w 1136651"/>
                <a:gd name="connsiteY210" fmla="*/ 339724 h 847724"/>
                <a:gd name="connsiteX211" fmla="*/ 187325 w 1136651"/>
                <a:gd name="connsiteY211" fmla="*/ 355599 h 847724"/>
                <a:gd name="connsiteX212" fmla="*/ 219075 w 1136651"/>
                <a:gd name="connsiteY212" fmla="*/ 358774 h 847724"/>
                <a:gd name="connsiteX213" fmla="*/ 250825 w 1136651"/>
                <a:gd name="connsiteY213" fmla="*/ 349249 h 847724"/>
                <a:gd name="connsiteX214" fmla="*/ 273050 w 1136651"/>
                <a:gd name="connsiteY214" fmla="*/ 361949 h 847724"/>
                <a:gd name="connsiteX215" fmla="*/ 327025 w 1136651"/>
                <a:gd name="connsiteY215" fmla="*/ 377824 h 847724"/>
                <a:gd name="connsiteX216" fmla="*/ 342900 w 1136651"/>
                <a:gd name="connsiteY216" fmla="*/ 387349 h 847724"/>
                <a:gd name="connsiteX217" fmla="*/ 355600 w 1136651"/>
                <a:gd name="connsiteY217" fmla="*/ 400049 h 847724"/>
                <a:gd name="connsiteX218" fmla="*/ 356395 w 1136651"/>
                <a:gd name="connsiteY218" fmla="*/ 397028 h 847724"/>
                <a:gd name="connsiteX219" fmla="*/ 356395 w 1136651"/>
                <a:gd name="connsiteY219" fmla="*/ 397032 h 847724"/>
                <a:gd name="connsiteX220" fmla="*/ 355601 w 1136651"/>
                <a:gd name="connsiteY220" fmla="*/ 400049 h 847724"/>
                <a:gd name="connsiteX221" fmla="*/ 356395 w 1136651"/>
                <a:gd name="connsiteY221" fmla="*/ 398461 h 847724"/>
                <a:gd name="connsiteX222" fmla="*/ 356395 w 1136651"/>
                <a:gd name="connsiteY222" fmla="*/ 401637 h 847724"/>
                <a:gd name="connsiteX223" fmla="*/ 361044 w 1136651"/>
                <a:gd name="connsiteY223" fmla="*/ 401637 h 847724"/>
                <a:gd name="connsiteX224" fmla="*/ 365126 w 1136651"/>
                <a:gd name="connsiteY224" fmla="*/ 415922 h 847724"/>
                <a:gd name="connsiteX225" fmla="*/ 365125 w 1136651"/>
                <a:gd name="connsiteY225" fmla="*/ 415924 h 847724"/>
                <a:gd name="connsiteX226" fmla="*/ 387350 w 1136651"/>
                <a:gd name="connsiteY226" fmla="*/ 444499 h 847724"/>
                <a:gd name="connsiteX227" fmla="*/ 409575 w 1136651"/>
                <a:gd name="connsiteY227" fmla="*/ 454024 h 847724"/>
                <a:gd name="connsiteX228" fmla="*/ 415925 w 1136651"/>
                <a:gd name="connsiteY228" fmla="*/ 463549 h 847724"/>
                <a:gd name="connsiteX229" fmla="*/ 409575 w 1136651"/>
                <a:gd name="connsiteY229" fmla="*/ 469899 h 847724"/>
                <a:gd name="connsiteX230" fmla="*/ 412750 w 1136651"/>
                <a:gd name="connsiteY230" fmla="*/ 479424 h 847724"/>
                <a:gd name="connsiteX231" fmla="*/ 406400 w 1136651"/>
                <a:gd name="connsiteY231" fmla="*/ 482599 h 847724"/>
                <a:gd name="connsiteX232" fmla="*/ 393700 w 1136651"/>
                <a:gd name="connsiteY232" fmla="*/ 507999 h 847724"/>
                <a:gd name="connsiteX233" fmla="*/ 384175 w 1136651"/>
                <a:gd name="connsiteY233" fmla="*/ 511174 h 847724"/>
                <a:gd name="connsiteX234" fmla="*/ 390525 w 1136651"/>
                <a:gd name="connsiteY234" fmla="*/ 520699 h 847724"/>
                <a:gd name="connsiteX235" fmla="*/ 396875 w 1136651"/>
                <a:gd name="connsiteY235" fmla="*/ 514349 h 847724"/>
                <a:gd name="connsiteX236" fmla="*/ 403225 w 1136651"/>
                <a:gd name="connsiteY236" fmla="*/ 527049 h 847724"/>
                <a:gd name="connsiteX237" fmla="*/ 400050 w 1136651"/>
                <a:gd name="connsiteY237" fmla="*/ 533399 h 847724"/>
                <a:gd name="connsiteX238" fmla="*/ 412750 w 1136651"/>
                <a:gd name="connsiteY238" fmla="*/ 549274 h 847724"/>
                <a:gd name="connsiteX239" fmla="*/ 390525 w 1136651"/>
                <a:gd name="connsiteY239" fmla="*/ 536574 h 847724"/>
                <a:gd name="connsiteX240" fmla="*/ 396875 w 1136651"/>
                <a:gd name="connsiteY240" fmla="*/ 552449 h 847724"/>
                <a:gd name="connsiteX241" fmla="*/ 390525 w 1136651"/>
                <a:gd name="connsiteY241" fmla="*/ 549274 h 847724"/>
                <a:gd name="connsiteX242" fmla="*/ 390525 w 1136651"/>
                <a:gd name="connsiteY242" fmla="*/ 555624 h 847724"/>
                <a:gd name="connsiteX243" fmla="*/ 384175 w 1136651"/>
                <a:gd name="connsiteY243" fmla="*/ 552449 h 847724"/>
                <a:gd name="connsiteX244" fmla="*/ 384175 w 1136651"/>
                <a:gd name="connsiteY244" fmla="*/ 555624 h 847724"/>
                <a:gd name="connsiteX245" fmla="*/ 374650 w 1136651"/>
                <a:gd name="connsiteY245" fmla="*/ 549274 h 847724"/>
                <a:gd name="connsiteX246" fmla="*/ 377825 w 1136651"/>
                <a:gd name="connsiteY246" fmla="*/ 542924 h 847724"/>
                <a:gd name="connsiteX247" fmla="*/ 387350 w 1136651"/>
                <a:gd name="connsiteY247" fmla="*/ 546099 h 847724"/>
                <a:gd name="connsiteX248" fmla="*/ 377825 w 1136651"/>
                <a:gd name="connsiteY248" fmla="*/ 533399 h 847724"/>
                <a:gd name="connsiteX249" fmla="*/ 371475 w 1136651"/>
                <a:gd name="connsiteY249" fmla="*/ 549274 h 847724"/>
                <a:gd name="connsiteX250" fmla="*/ 358775 w 1136651"/>
                <a:gd name="connsiteY250" fmla="*/ 552449 h 847724"/>
                <a:gd name="connsiteX251" fmla="*/ 374650 w 1136651"/>
                <a:gd name="connsiteY251" fmla="*/ 577849 h 847724"/>
                <a:gd name="connsiteX252" fmla="*/ 396875 w 1136651"/>
                <a:gd name="connsiteY252" fmla="*/ 596899 h 847724"/>
                <a:gd name="connsiteX253" fmla="*/ 412750 w 1136651"/>
                <a:gd name="connsiteY253" fmla="*/ 628649 h 847724"/>
                <a:gd name="connsiteX254" fmla="*/ 412749 w 1136651"/>
                <a:gd name="connsiteY254" fmla="*/ 628649 h 847724"/>
                <a:gd name="connsiteX255" fmla="*/ 419099 w 1136651"/>
                <a:gd name="connsiteY255" fmla="*/ 641349 h 847724"/>
                <a:gd name="connsiteX256" fmla="*/ 415924 w 1136651"/>
                <a:gd name="connsiteY256" fmla="*/ 644524 h 847724"/>
                <a:gd name="connsiteX257" fmla="*/ 415924 w 1136651"/>
                <a:gd name="connsiteY257" fmla="*/ 654049 h 847724"/>
                <a:gd name="connsiteX258" fmla="*/ 457199 w 1136651"/>
                <a:gd name="connsiteY258" fmla="*/ 733424 h 847724"/>
                <a:gd name="connsiteX259" fmla="*/ 504824 w 1136651"/>
                <a:gd name="connsiteY259" fmla="*/ 777874 h 847724"/>
                <a:gd name="connsiteX260" fmla="*/ 520699 w 1136651"/>
                <a:gd name="connsiteY260" fmla="*/ 784224 h 847724"/>
                <a:gd name="connsiteX261" fmla="*/ 530224 w 1136651"/>
                <a:gd name="connsiteY261" fmla="*/ 790574 h 847724"/>
                <a:gd name="connsiteX262" fmla="*/ 609599 w 1136651"/>
                <a:gd name="connsiteY262" fmla="*/ 815974 h 847724"/>
                <a:gd name="connsiteX263" fmla="*/ 695324 w 1136651"/>
                <a:gd name="connsiteY263" fmla="*/ 847724 h 847724"/>
                <a:gd name="connsiteX0" fmla="*/ 974726 w 1136651"/>
                <a:gd name="connsiteY0" fmla="*/ 50800 h 847724"/>
                <a:gd name="connsiteX1" fmla="*/ 952501 w 1136651"/>
                <a:gd name="connsiteY1" fmla="*/ 34925 h 847724"/>
                <a:gd name="connsiteX2" fmla="*/ 933451 w 1136651"/>
                <a:gd name="connsiteY2" fmla="*/ 22225 h 847724"/>
                <a:gd name="connsiteX3" fmla="*/ 952501 w 1136651"/>
                <a:gd name="connsiteY3" fmla="*/ 38100 h 847724"/>
                <a:gd name="connsiteX4" fmla="*/ 974726 w 1136651"/>
                <a:gd name="connsiteY4" fmla="*/ 50800 h 847724"/>
                <a:gd name="connsiteX5" fmla="*/ 1066801 w 1136651"/>
                <a:gd name="connsiteY5" fmla="*/ 184150 h 847724"/>
                <a:gd name="connsiteX6" fmla="*/ 1068785 w 1136651"/>
                <a:gd name="connsiteY6" fmla="*/ 184150 h 847724"/>
                <a:gd name="connsiteX7" fmla="*/ 1064933 w 1136651"/>
                <a:gd name="connsiteY7" fmla="*/ 178547 h 847724"/>
                <a:gd name="connsiteX8" fmla="*/ 1066801 w 1136651"/>
                <a:gd name="connsiteY8" fmla="*/ 184150 h 847724"/>
                <a:gd name="connsiteX9" fmla="*/ 1073151 w 1136651"/>
                <a:gd name="connsiteY9" fmla="*/ 190500 h 847724"/>
                <a:gd name="connsiteX10" fmla="*/ 1076326 w 1136651"/>
                <a:gd name="connsiteY10" fmla="*/ 190500 h 847724"/>
                <a:gd name="connsiteX11" fmla="*/ 1076326 w 1136651"/>
                <a:gd name="connsiteY11" fmla="*/ 184150 h 847724"/>
                <a:gd name="connsiteX12" fmla="*/ 1068785 w 1136651"/>
                <a:gd name="connsiteY12" fmla="*/ 184150 h 847724"/>
                <a:gd name="connsiteX13" fmla="*/ 1073151 w 1136651"/>
                <a:gd name="connsiteY13" fmla="*/ 190500 h 847724"/>
                <a:gd name="connsiteX14" fmla="*/ 1130301 w 1136651"/>
                <a:gd name="connsiteY14" fmla="*/ 193675 h 847724"/>
                <a:gd name="connsiteX15" fmla="*/ 1136651 w 1136651"/>
                <a:gd name="connsiteY15" fmla="*/ 193675 h 847724"/>
                <a:gd name="connsiteX16" fmla="*/ 1130301 w 1136651"/>
                <a:gd name="connsiteY16" fmla="*/ 187325 h 847724"/>
                <a:gd name="connsiteX17" fmla="*/ 1073151 w 1136651"/>
                <a:gd name="connsiteY17" fmla="*/ 130175 h 847724"/>
                <a:gd name="connsiteX18" fmla="*/ 1060451 w 1136651"/>
                <a:gd name="connsiteY18" fmla="*/ 127000 h 847724"/>
                <a:gd name="connsiteX19" fmla="*/ 1054101 w 1136651"/>
                <a:gd name="connsiteY19" fmla="*/ 114300 h 847724"/>
                <a:gd name="connsiteX20" fmla="*/ 1063626 w 1136651"/>
                <a:gd name="connsiteY20" fmla="*/ 120650 h 847724"/>
                <a:gd name="connsiteX21" fmla="*/ 1041401 w 1136651"/>
                <a:gd name="connsiteY21" fmla="*/ 101600 h 847724"/>
                <a:gd name="connsiteX22" fmla="*/ 1047751 w 1136651"/>
                <a:gd name="connsiteY22" fmla="*/ 107950 h 847724"/>
                <a:gd name="connsiteX23" fmla="*/ 1035051 w 1136651"/>
                <a:gd name="connsiteY23" fmla="*/ 107950 h 847724"/>
                <a:gd name="connsiteX24" fmla="*/ 1035051 w 1136651"/>
                <a:gd name="connsiteY24" fmla="*/ 98425 h 847724"/>
                <a:gd name="connsiteX25" fmla="*/ 1022351 w 1136651"/>
                <a:gd name="connsiteY25" fmla="*/ 98425 h 847724"/>
                <a:gd name="connsiteX26" fmla="*/ 1025526 w 1136651"/>
                <a:gd name="connsiteY26" fmla="*/ 92075 h 847724"/>
                <a:gd name="connsiteX27" fmla="*/ 1019176 w 1136651"/>
                <a:gd name="connsiteY27" fmla="*/ 85725 h 847724"/>
                <a:gd name="connsiteX28" fmla="*/ 1016001 w 1136651"/>
                <a:gd name="connsiteY28" fmla="*/ 88900 h 847724"/>
                <a:gd name="connsiteX29" fmla="*/ 990601 w 1136651"/>
                <a:gd name="connsiteY29" fmla="*/ 69850 h 847724"/>
                <a:gd name="connsiteX30" fmla="*/ 981076 w 1136651"/>
                <a:gd name="connsiteY30" fmla="*/ 69850 h 847724"/>
                <a:gd name="connsiteX31" fmla="*/ 984251 w 1136651"/>
                <a:gd name="connsiteY31" fmla="*/ 66675 h 847724"/>
                <a:gd name="connsiteX32" fmla="*/ 971551 w 1136651"/>
                <a:gd name="connsiteY32" fmla="*/ 66675 h 847724"/>
                <a:gd name="connsiteX33" fmla="*/ 949326 w 1136651"/>
                <a:gd name="connsiteY33" fmla="*/ 44450 h 847724"/>
                <a:gd name="connsiteX34" fmla="*/ 914401 w 1136651"/>
                <a:gd name="connsiteY34" fmla="*/ 25400 h 847724"/>
                <a:gd name="connsiteX35" fmla="*/ 914401 w 1136651"/>
                <a:gd name="connsiteY35" fmla="*/ 19050 h 847724"/>
                <a:gd name="connsiteX36" fmla="*/ 933451 w 1136651"/>
                <a:gd name="connsiteY36" fmla="*/ 22225 h 847724"/>
                <a:gd name="connsiteX37" fmla="*/ 908051 w 1136651"/>
                <a:gd name="connsiteY37" fmla="*/ 15875 h 847724"/>
                <a:gd name="connsiteX38" fmla="*/ 885826 w 1136651"/>
                <a:gd name="connsiteY38" fmla="*/ 0 h 847724"/>
                <a:gd name="connsiteX39" fmla="*/ 904876 w 1136651"/>
                <a:gd name="connsiteY39" fmla="*/ 19050 h 847724"/>
                <a:gd name="connsiteX40" fmla="*/ 904876 w 1136651"/>
                <a:gd name="connsiteY40" fmla="*/ 22225 h 847724"/>
                <a:gd name="connsiteX41" fmla="*/ 892176 w 1136651"/>
                <a:gd name="connsiteY41" fmla="*/ 22225 h 847724"/>
                <a:gd name="connsiteX42" fmla="*/ 882651 w 1136651"/>
                <a:gd name="connsiteY42" fmla="*/ 15875 h 847724"/>
                <a:gd name="connsiteX43" fmla="*/ 892176 w 1136651"/>
                <a:gd name="connsiteY43" fmla="*/ 9525 h 847724"/>
                <a:gd name="connsiteX44" fmla="*/ 882651 w 1136651"/>
                <a:gd name="connsiteY44" fmla="*/ 9525 h 847724"/>
                <a:gd name="connsiteX45" fmla="*/ 882651 w 1136651"/>
                <a:gd name="connsiteY45" fmla="*/ 6350 h 847724"/>
                <a:gd name="connsiteX46" fmla="*/ 873126 w 1136651"/>
                <a:gd name="connsiteY46" fmla="*/ 3175 h 847724"/>
                <a:gd name="connsiteX47" fmla="*/ 866776 w 1136651"/>
                <a:gd name="connsiteY47" fmla="*/ 9525 h 847724"/>
                <a:gd name="connsiteX48" fmla="*/ 873126 w 1136651"/>
                <a:gd name="connsiteY48" fmla="*/ 34925 h 847724"/>
                <a:gd name="connsiteX49" fmla="*/ 876301 w 1136651"/>
                <a:gd name="connsiteY49" fmla="*/ 47625 h 847724"/>
                <a:gd name="connsiteX50" fmla="*/ 895351 w 1136651"/>
                <a:gd name="connsiteY50" fmla="*/ 50800 h 847724"/>
                <a:gd name="connsiteX51" fmla="*/ 892176 w 1136651"/>
                <a:gd name="connsiteY51" fmla="*/ 60325 h 847724"/>
                <a:gd name="connsiteX52" fmla="*/ 901701 w 1136651"/>
                <a:gd name="connsiteY52" fmla="*/ 57150 h 847724"/>
                <a:gd name="connsiteX53" fmla="*/ 895351 w 1136651"/>
                <a:gd name="connsiteY53" fmla="*/ 69850 h 847724"/>
                <a:gd name="connsiteX54" fmla="*/ 911226 w 1136651"/>
                <a:gd name="connsiteY54" fmla="*/ 63500 h 847724"/>
                <a:gd name="connsiteX55" fmla="*/ 908051 w 1136651"/>
                <a:gd name="connsiteY55" fmla="*/ 79375 h 847724"/>
                <a:gd name="connsiteX56" fmla="*/ 920751 w 1136651"/>
                <a:gd name="connsiteY56" fmla="*/ 88900 h 847724"/>
                <a:gd name="connsiteX57" fmla="*/ 920751 w 1136651"/>
                <a:gd name="connsiteY57" fmla="*/ 82550 h 847724"/>
                <a:gd name="connsiteX58" fmla="*/ 917576 w 1136651"/>
                <a:gd name="connsiteY58" fmla="*/ 85725 h 847724"/>
                <a:gd name="connsiteX59" fmla="*/ 914401 w 1136651"/>
                <a:gd name="connsiteY59" fmla="*/ 79375 h 847724"/>
                <a:gd name="connsiteX60" fmla="*/ 930276 w 1136651"/>
                <a:gd name="connsiteY60" fmla="*/ 82550 h 847724"/>
                <a:gd name="connsiteX61" fmla="*/ 923926 w 1136651"/>
                <a:gd name="connsiteY61" fmla="*/ 92075 h 847724"/>
                <a:gd name="connsiteX62" fmla="*/ 930276 w 1136651"/>
                <a:gd name="connsiteY62" fmla="*/ 92075 h 847724"/>
                <a:gd name="connsiteX63" fmla="*/ 933451 w 1136651"/>
                <a:gd name="connsiteY63" fmla="*/ 85725 h 847724"/>
                <a:gd name="connsiteX64" fmla="*/ 936626 w 1136651"/>
                <a:gd name="connsiteY64" fmla="*/ 92075 h 847724"/>
                <a:gd name="connsiteX65" fmla="*/ 942976 w 1136651"/>
                <a:gd name="connsiteY65" fmla="*/ 88900 h 847724"/>
                <a:gd name="connsiteX66" fmla="*/ 942976 w 1136651"/>
                <a:gd name="connsiteY66" fmla="*/ 95250 h 847724"/>
                <a:gd name="connsiteX67" fmla="*/ 933451 w 1136651"/>
                <a:gd name="connsiteY67" fmla="*/ 92075 h 847724"/>
                <a:gd name="connsiteX68" fmla="*/ 933451 w 1136651"/>
                <a:gd name="connsiteY68" fmla="*/ 101600 h 847724"/>
                <a:gd name="connsiteX69" fmla="*/ 965201 w 1136651"/>
                <a:gd name="connsiteY69" fmla="*/ 95250 h 847724"/>
                <a:gd name="connsiteX70" fmla="*/ 962026 w 1136651"/>
                <a:gd name="connsiteY70" fmla="*/ 98425 h 847724"/>
                <a:gd name="connsiteX71" fmla="*/ 966911 w 1136651"/>
                <a:gd name="connsiteY71" fmla="*/ 105752 h 847724"/>
                <a:gd name="connsiteX72" fmla="*/ 968376 w 1136651"/>
                <a:gd name="connsiteY72" fmla="*/ 98425 h 847724"/>
                <a:gd name="connsiteX73" fmla="*/ 968376 w 1136651"/>
                <a:gd name="connsiteY73" fmla="*/ 107950 h 847724"/>
                <a:gd name="connsiteX74" fmla="*/ 966911 w 1136651"/>
                <a:gd name="connsiteY74" fmla="*/ 105752 h 847724"/>
                <a:gd name="connsiteX75" fmla="*/ 965201 w 1136651"/>
                <a:gd name="connsiteY75" fmla="*/ 114300 h 847724"/>
                <a:gd name="connsiteX76" fmla="*/ 971551 w 1136651"/>
                <a:gd name="connsiteY76" fmla="*/ 117475 h 847724"/>
                <a:gd name="connsiteX77" fmla="*/ 974726 w 1136651"/>
                <a:gd name="connsiteY77" fmla="*/ 111125 h 847724"/>
                <a:gd name="connsiteX78" fmla="*/ 977901 w 1136651"/>
                <a:gd name="connsiteY78" fmla="*/ 117475 h 847724"/>
                <a:gd name="connsiteX79" fmla="*/ 1038226 w 1136651"/>
                <a:gd name="connsiteY79" fmla="*/ 139700 h 847724"/>
                <a:gd name="connsiteX80" fmla="*/ 1064933 w 1136651"/>
                <a:gd name="connsiteY80" fmla="*/ 178547 h 847724"/>
                <a:gd name="connsiteX81" fmla="*/ 1060451 w 1136651"/>
                <a:gd name="connsiteY81" fmla="*/ 165100 h 847724"/>
                <a:gd name="connsiteX82" fmla="*/ 1066801 w 1136651"/>
                <a:gd name="connsiteY82" fmla="*/ 165100 h 847724"/>
                <a:gd name="connsiteX83" fmla="*/ 1057276 w 1136651"/>
                <a:gd name="connsiteY83" fmla="*/ 155575 h 847724"/>
                <a:gd name="connsiteX84" fmla="*/ 1041401 w 1136651"/>
                <a:gd name="connsiteY84" fmla="*/ 127000 h 847724"/>
                <a:gd name="connsiteX85" fmla="*/ 1066801 w 1136651"/>
                <a:gd name="connsiteY85" fmla="*/ 136525 h 847724"/>
                <a:gd name="connsiteX86" fmla="*/ 1076326 w 1136651"/>
                <a:gd name="connsiteY86" fmla="*/ 165100 h 847724"/>
                <a:gd name="connsiteX87" fmla="*/ 1079501 w 1136651"/>
                <a:gd name="connsiteY87" fmla="*/ 158750 h 847724"/>
                <a:gd name="connsiteX88" fmla="*/ 1085851 w 1136651"/>
                <a:gd name="connsiteY88" fmla="*/ 165100 h 847724"/>
                <a:gd name="connsiteX89" fmla="*/ 1082676 w 1136651"/>
                <a:gd name="connsiteY89" fmla="*/ 171450 h 847724"/>
                <a:gd name="connsiteX90" fmla="*/ 1095376 w 1136651"/>
                <a:gd name="connsiteY90" fmla="*/ 165100 h 847724"/>
                <a:gd name="connsiteX91" fmla="*/ 1095376 w 1136651"/>
                <a:gd name="connsiteY91" fmla="*/ 174625 h 847724"/>
                <a:gd name="connsiteX92" fmla="*/ 1108076 w 1136651"/>
                <a:gd name="connsiteY92" fmla="*/ 168275 h 847724"/>
                <a:gd name="connsiteX93" fmla="*/ 1130301 w 1136651"/>
                <a:gd name="connsiteY93" fmla="*/ 193675 h 847724"/>
                <a:gd name="connsiteX94" fmla="*/ 82551 w 1136651"/>
                <a:gd name="connsiteY94" fmla="*/ 260348 h 847724"/>
                <a:gd name="connsiteX95" fmla="*/ 80964 w 1136651"/>
                <a:gd name="connsiteY95" fmla="*/ 252413 h 847724"/>
                <a:gd name="connsiteX96" fmla="*/ 85725 w 1136651"/>
                <a:gd name="connsiteY96" fmla="*/ 257174 h 847724"/>
                <a:gd name="connsiteX97" fmla="*/ 82551 w 1136651"/>
                <a:gd name="connsiteY97" fmla="*/ 260348 h 847724"/>
                <a:gd name="connsiteX98" fmla="*/ 387349 w 1136651"/>
                <a:gd name="connsiteY98" fmla="*/ 603249 h 847724"/>
                <a:gd name="connsiteX99" fmla="*/ 384174 w 1136651"/>
                <a:gd name="connsiteY99" fmla="*/ 590549 h 847724"/>
                <a:gd name="connsiteX100" fmla="*/ 377824 w 1136651"/>
                <a:gd name="connsiteY100" fmla="*/ 593724 h 847724"/>
                <a:gd name="connsiteX101" fmla="*/ 387349 w 1136651"/>
                <a:gd name="connsiteY101" fmla="*/ 603249 h 847724"/>
                <a:gd name="connsiteX102" fmla="*/ 406399 w 1136651"/>
                <a:gd name="connsiteY102" fmla="*/ 622299 h 847724"/>
                <a:gd name="connsiteX103" fmla="*/ 393699 w 1136651"/>
                <a:gd name="connsiteY103" fmla="*/ 603249 h 847724"/>
                <a:gd name="connsiteX104" fmla="*/ 390524 w 1136651"/>
                <a:gd name="connsiteY104" fmla="*/ 609599 h 847724"/>
                <a:gd name="connsiteX105" fmla="*/ 406399 w 1136651"/>
                <a:gd name="connsiteY105" fmla="*/ 622299 h 847724"/>
                <a:gd name="connsiteX106" fmla="*/ 695324 w 1136651"/>
                <a:gd name="connsiteY106" fmla="*/ 847724 h 847724"/>
                <a:gd name="connsiteX107" fmla="*/ 701674 w 1136651"/>
                <a:gd name="connsiteY107" fmla="*/ 815974 h 847724"/>
                <a:gd name="connsiteX108" fmla="*/ 711199 w 1136651"/>
                <a:gd name="connsiteY108" fmla="*/ 809624 h 847724"/>
                <a:gd name="connsiteX109" fmla="*/ 711199 w 1136651"/>
                <a:gd name="connsiteY109" fmla="*/ 777874 h 847724"/>
                <a:gd name="connsiteX110" fmla="*/ 720724 w 1136651"/>
                <a:gd name="connsiteY110" fmla="*/ 765174 h 847724"/>
                <a:gd name="connsiteX111" fmla="*/ 723899 w 1136651"/>
                <a:gd name="connsiteY111" fmla="*/ 765174 h 847724"/>
                <a:gd name="connsiteX112" fmla="*/ 736599 w 1136651"/>
                <a:gd name="connsiteY112" fmla="*/ 746124 h 847724"/>
                <a:gd name="connsiteX113" fmla="*/ 736599 w 1136651"/>
                <a:gd name="connsiteY113" fmla="*/ 730249 h 847724"/>
                <a:gd name="connsiteX114" fmla="*/ 746124 w 1136651"/>
                <a:gd name="connsiteY114" fmla="*/ 714374 h 847724"/>
                <a:gd name="connsiteX115" fmla="*/ 739774 w 1136651"/>
                <a:gd name="connsiteY115" fmla="*/ 695324 h 847724"/>
                <a:gd name="connsiteX116" fmla="*/ 742949 w 1136651"/>
                <a:gd name="connsiteY116" fmla="*/ 669924 h 847724"/>
                <a:gd name="connsiteX117" fmla="*/ 765174 w 1136651"/>
                <a:gd name="connsiteY117" fmla="*/ 625474 h 847724"/>
                <a:gd name="connsiteX118" fmla="*/ 758825 w 1136651"/>
                <a:gd name="connsiteY118" fmla="*/ 623358 h 847724"/>
                <a:gd name="connsiteX119" fmla="*/ 758825 w 1136651"/>
                <a:gd name="connsiteY119" fmla="*/ 623357 h 847724"/>
                <a:gd name="connsiteX120" fmla="*/ 765175 w 1136651"/>
                <a:gd name="connsiteY120" fmla="*/ 625474 h 847724"/>
                <a:gd name="connsiteX121" fmla="*/ 771525 w 1136651"/>
                <a:gd name="connsiteY121" fmla="*/ 615949 h 847724"/>
                <a:gd name="connsiteX122" fmla="*/ 771525 w 1136651"/>
                <a:gd name="connsiteY122" fmla="*/ 584199 h 847724"/>
                <a:gd name="connsiteX123" fmla="*/ 777875 w 1136651"/>
                <a:gd name="connsiteY123" fmla="*/ 581024 h 847724"/>
                <a:gd name="connsiteX124" fmla="*/ 777875 w 1136651"/>
                <a:gd name="connsiteY124" fmla="*/ 593724 h 847724"/>
                <a:gd name="connsiteX125" fmla="*/ 787400 w 1136651"/>
                <a:gd name="connsiteY125" fmla="*/ 596899 h 847724"/>
                <a:gd name="connsiteX126" fmla="*/ 796925 w 1136651"/>
                <a:gd name="connsiteY126" fmla="*/ 584199 h 847724"/>
                <a:gd name="connsiteX127" fmla="*/ 812800 w 1136651"/>
                <a:gd name="connsiteY127" fmla="*/ 539749 h 847724"/>
                <a:gd name="connsiteX128" fmla="*/ 831850 w 1136651"/>
                <a:gd name="connsiteY128" fmla="*/ 469899 h 847724"/>
                <a:gd name="connsiteX129" fmla="*/ 844550 w 1136651"/>
                <a:gd name="connsiteY129" fmla="*/ 434974 h 847724"/>
                <a:gd name="connsiteX130" fmla="*/ 847725 w 1136651"/>
                <a:gd name="connsiteY130" fmla="*/ 387349 h 847724"/>
                <a:gd name="connsiteX131" fmla="*/ 854075 w 1136651"/>
                <a:gd name="connsiteY131" fmla="*/ 295274 h 847724"/>
                <a:gd name="connsiteX132" fmla="*/ 857250 w 1136651"/>
                <a:gd name="connsiteY132" fmla="*/ 282574 h 847724"/>
                <a:gd name="connsiteX133" fmla="*/ 857251 w 1136651"/>
                <a:gd name="connsiteY133" fmla="*/ 282574 h 847724"/>
                <a:gd name="connsiteX134" fmla="*/ 854076 w 1136651"/>
                <a:gd name="connsiteY134" fmla="*/ 295274 h 847724"/>
                <a:gd name="connsiteX135" fmla="*/ 857251 w 1136651"/>
                <a:gd name="connsiteY135" fmla="*/ 298449 h 847724"/>
                <a:gd name="connsiteX136" fmla="*/ 876301 w 1136651"/>
                <a:gd name="connsiteY136" fmla="*/ 225424 h 847724"/>
                <a:gd name="connsiteX137" fmla="*/ 882651 w 1136651"/>
                <a:gd name="connsiteY137" fmla="*/ 196850 h 847724"/>
                <a:gd name="connsiteX138" fmla="*/ 892176 w 1136651"/>
                <a:gd name="connsiteY138" fmla="*/ 168275 h 847724"/>
                <a:gd name="connsiteX139" fmla="*/ 892176 w 1136651"/>
                <a:gd name="connsiteY139" fmla="*/ 168274 h 847724"/>
                <a:gd name="connsiteX140" fmla="*/ 892176 w 1136651"/>
                <a:gd name="connsiteY140" fmla="*/ 155575 h 847724"/>
                <a:gd name="connsiteX141" fmla="*/ 908051 w 1136651"/>
                <a:gd name="connsiteY141" fmla="*/ 142875 h 847724"/>
                <a:gd name="connsiteX142" fmla="*/ 908051 w 1136651"/>
                <a:gd name="connsiteY142" fmla="*/ 142874 h 847724"/>
                <a:gd name="connsiteX143" fmla="*/ 879477 w 1136651"/>
                <a:gd name="connsiteY143" fmla="*/ 111124 h 847724"/>
                <a:gd name="connsiteX144" fmla="*/ 898526 w 1136651"/>
                <a:gd name="connsiteY144" fmla="*/ 92075 h 847724"/>
                <a:gd name="connsiteX145" fmla="*/ 898526 w 1136651"/>
                <a:gd name="connsiteY145" fmla="*/ 92074 h 847724"/>
                <a:gd name="connsiteX146" fmla="*/ 885826 w 1136651"/>
                <a:gd name="connsiteY146" fmla="*/ 66674 h 847724"/>
                <a:gd name="connsiteX147" fmla="*/ 889001 w 1136651"/>
                <a:gd name="connsiteY147" fmla="*/ 53975 h 847724"/>
                <a:gd name="connsiteX148" fmla="*/ 882651 w 1136651"/>
                <a:gd name="connsiteY148" fmla="*/ 57150 h 847724"/>
                <a:gd name="connsiteX149" fmla="*/ 873126 w 1136651"/>
                <a:gd name="connsiteY149" fmla="*/ 47625 h 847724"/>
                <a:gd name="connsiteX150" fmla="*/ 869951 w 1136651"/>
                <a:gd name="connsiteY150" fmla="*/ 28575 h 847724"/>
                <a:gd name="connsiteX151" fmla="*/ 863601 w 1136651"/>
                <a:gd name="connsiteY151" fmla="*/ 25400 h 847724"/>
                <a:gd name="connsiteX152" fmla="*/ 863601 w 1136651"/>
                <a:gd name="connsiteY152" fmla="*/ 44450 h 847724"/>
                <a:gd name="connsiteX153" fmla="*/ 866776 w 1136651"/>
                <a:gd name="connsiteY153" fmla="*/ 60325 h 847724"/>
                <a:gd name="connsiteX154" fmla="*/ 866776 w 1136651"/>
                <a:gd name="connsiteY154" fmla="*/ 69849 h 847724"/>
                <a:gd name="connsiteX155" fmla="*/ 863601 w 1136651"/>
                <a:gd name="connsiteY155" fmla="*/ 85724 h 847724"/>
                <a:gd name="connsiteX156" fmla="*/ 863601 w 1136651"/>
                <a:gd name="connsiteY156" fmla="*/ 85725 h 847724"/>
                <a:gd name="connsiteX157" fmla="*/ 812801 w 1136651"/>
                <a:gd name="connsiteY157" fmla="*/ 95250 h 847724"/>
                <a:gd name="connsiteX158" fmla="*/ 809627 w 1136651"/>
                <a:gd name="connsiteY158" fmla="*/ 95250 h 847724"/>
                <a:gd name="connsiteX159" fmla="*/ 809626 w 1136651"/>
                <a:gd name="connsiteY159" fmla="*/ 95249 h 847724"/>
                <a:gd name="connsiteX160" fmla="*/ 790576 w 1136651"/>
                <a:gd name="connsiteY160" fmla="*/ 101599 h 847724"/>
                <a:gd name="connsiteX161" fmla="*/ 736601 w 1136651"/>
                <a:gd name="connsiteY161" fmla="*/ 114299 h 847724"/>
                <a:gd name="connsiteX162" fmla="*/ 723901 w 1136651"/>
                <a:gd name="connsiteY162" fmla="*/ 126999 h 847724"/>
                <a:gd name="connsiteX163" fmla="*/ 704851 w 1136651"/>
                <a:gd name="connsiteY163" fmla="*/ 123824 h 847724"/>
                <a:gd name="connsiteX164" fmla="*/ 695326 w 1136651"/>
                <a:gd name="connsiteY164" fmla="*/ 126999 h 847724"/>
                <a:gd name="connsiteX165" fmla="*/ 688976 w 1136651"/>
                <a:gd name="connsiteY165" fmla="*/ 126999 h 847724"/>
                <a:gd name="connsiteX166" fmla="*/ 673101 w 1136651"/>
                <a:gd name="connsiteY166" fmla="*/ 146049 h 847724"/>
                <a:gd name="connsiteX167" fmla="*/ 663576 w 1136651"/>
                <a:gd name="connsiteY167" fmla="*/ 174624 h 847724"/>
                <a:gd name="connsiteX168" fmla="*/ 657226 w 1136651"/>
                <a:gd name="connsiteY168" fmla="*/ 174624 h 847724"/>
                <a:gd name="connsiteX169" fmla="*/ 660401 w 1136651"/>
                <a:gd name="connsiteY169" fmla="*/ 184149 h 847724"/>
                <a:gd name="connsiteX170" fmla="*/ 647701 w 1136651"/>
                <a:gd name="connsiteY170" fmla="*/ 187324 h 847724"/>
                <a:gd name="connsiteX171" fmla="*/ 631826 w 1136651"/>
                <a:gd name="connsiteY171" fmla="*/ 187324 h 847724"/>
                <a:gd name="connsiteX172" fmla="*/ 625476 w 1136651"/>
                <a:gd name="connsiteY172" fmla="*/ 196849 h 847724"/>
                <a:gd name="connsiteX173" fmla="*/ 609601 w 1136651"/>
                <a:gd name="connsiteY173" fmla="*/ 206374 h 847724"/>
                <a:gd name="connsiteX174" fmla="*/ 605632 w 1136651"/>
                <a:gd name="connsiteY174" fmla="*/ 208359 h 847724"/>
                <a:gd name="connsiteX175" fmla="*/ 605632 w 1136651"/>
                <a:gd name="connsiteY175" fmla="*/ 208358 h 847724"/>
                <a:gd name="connsiteX176" fmla="*/ 609600 w 1136651"/>
                <a:gd name="connsiteY176" fmla="*/ 206374 h 847724"/>
                <a:gd name="connsiteX177" fmla="*/ 593725 w 1136651"/>
                <a:gd name="connsiteY177" fmla="*/ 200024 h 847724"/>
                <a:gd name="connsiteX178" fmla="*/ 511175 w 1136651"/>
                <a:gd name="connsiteY178" fmla="*/ 174624 h 847724"/>
                <a:gd name="connsiteX179" fmla="*/ 504825 w 1136651"/>
                <a:gd name="connsiteY179" fmla="*/ 171449 h 847724"/>
                <a:gd name="connsiteX180" fmla="*/ 447675 w 1136651"/>
                <a:gd name="connsiteY180" fmla="*/ 155574 h 847724"/>
                <a:gd name="connsiteX181" fmla="*/ 396875 w 1136651"/>
                <a:gd name="connsiteY181" fmla="*/ 142874 h 847724"/>
                <a:gd name="connsiteX182" fmla="*/ 393700 w 1136651"/>
                <a:gd name="connsiteY182" fmla="*/ 139699 h 847724"/>
                <a:gd name="connsiteX183" fmla="*/ 307975 w 1136651"/>
                <a:gd name="connsiteY183" fmla="*/ 114299 h 847724"/>
                <a:gd name="connsiteX184" fmla="*/ 288925 w 1136651"/>
                <a:gd name="connsiteY184" fmla="*/ 107949 h 847724"/>
                <a:gd name="connsiteX185" fmla="*/ 225425 w 1136651"/>
                <a:gd name="connsiteY185" fmla="*/ 92074 h 847724"/>
                <a:gd name="connsiteX186" fmla="*/ 212725 w 1136651"/>
                <a:gd name="connsiteY186" fmla="*/ 88899 h 847724"/>
                <a:gd name="connsiteX187" fmla="*/ 127000 w 1136651"/>
                <a:gd name="connsiteY187" fmla="*/ 66674 h 847724"/>
                <a:gd name="connsiteX188" fmla="*/ 107950 w 1136651"/>
                <a:gd name="connsiteY188" fmla="*/ 60324 h 847724"/>
                <a:gd name="connsiteX189" fmla="*/ 34925 w 1136651"/>
                <a:gd name="connsiteY189" fmla="*/ 41274 h 847724"/>
                <a:gd name="connsiteX190" fmla="*/ 12700 w 1136651"/>
                <a:gd name="connsiteY190" fmla="*/ 34924 h 847724"/>
                <a:gd name="connsiteX191" fmla="*/ 0 w 1136651"/>
                <a:gd name="connsiteY191" fmla="*/ 85724 h 847724"/>
                <a:gd name="connsiteX192" fmla="*/ 38100 w 1136651"/>
                <a:gd name="connsiteY192" fmla="*/ 126999 h 847724"/>
                <a:gd name="connsiteX193" fmla="*/ 44450 w 1136651"/>
                <a:gd name="connsiteY193" fmla="*/ 142874 h 847724"/>
                <a:gd name="connsiteX194" fmla="*/ 69850 w 1136651"/>
                <a:gd name="connsiteY194" fmla="*/ 165099 h 847724"/>
                <a:gd name="connsiteX195" fmla="*/ 76200 w 1136651"/>
                <a:gd name="connsiteY195" fmla="*/ 190499 h 847724"/>
                <a:gd name="connsiteX196" fmla="*/ 98425 w 1136651"/>
                <a:gd name="connsiteY196" fmla="*/ 212724 h 847724"/>
                <a:gd name="connsiteX197" fmla="*/ 85725 w 1136651"/>
                <a:gd name="connsiteY197" fmla="*/ 234949 h 847724"/>
                <a:gd name="connsiteX198" fmla="*/ 80223 w 1136651"/>
                <a:gd name="connsiteY198" fmla="*/ 248706 h 847724"/>
                <a:gd name="connsiteX199" fmla="*/ 79376 w 1136651"/>
                <a:gd name="connsiteY199" fmla="*/ 244474 h 847724"/>
                <a:gd name="connsiteX200" fmla="*/ 66676 w 1136651"/>
                <a:gd name="connsiteY200" fmla="*/ 247649 h 847724"/>
                <a:gd name="connsiteX201" fmla="*/ 66676 w 1136651"/>
                <a:gd name="connsiteY201" fmla="*/ 263524 h 847724"/>
                <a:gd name="connsiteX202" fmla="*/ 82550 w 1136651"/>
                <a:gd name="connsiteY202" fmla="*/ 260349 h 847724"/>
                <a:gd name="connsiteX203" fmla="*/ 76200 w 1136651"/>
                <a:gd name="connsiteY203" fmla="*/ 266699 h 847724"/>
                <a:gd name="connsiteX204" fmla="*/ 57150 w 1136651"/>
                <a:gd name="connsiteY204" fmla="*/ 263524 h 847724"/>
                <a:gd name="connsiteX205" fmla="*/ 57150 w 1136651"/>
                <a:gd name="connsiteY205" fmla="*/ 273049 h 847724"/>
                <a:gd name="connsiteX206" fmla="*/ 47625 w 1136651"/>
                <a:gd name="connsiteY206" fmla="*/ 295274 h 847724"/>
                <a:gd name="connsiteX207" fmla="*/ 123825 w 1136651"/>
                <a:gd name="connsiteY207" fmla="*/ 339724 h 847724"/>
                <a:gd name="connsiteX208" fmla="*/ 187325 w 1136651"/>
                <a:gd name="connsiteY208" fmla="*/ 355599 h 847724"/>
                <a:gd name="connsiteX209" fmla="*/ 219075 w 1136651"/>
                <a:gd name="connsiteY209" fmla="*/ 358774 h 847724"/>
                <a:gd name="connsiteX210" fmla="*/ 250825 w 1136651"/>
                <a:gd name="connsiteY210" fmla="*/ 349249 h 847724"/>
                <a:gd name="connsiteX211" fmla="*/ 273050 w 1136651"/>
                <a:gd name="connsiteY211" fmla="*/ 361949 h 847724"/>
                <a:gd name="connsiteX212" fmla="*/ 327025 w 1136651"/>
                <a:gd name="connsiteY212" fmla="*/ 377824 h 847724"/>
                <a:gd name="connsiteX213" fmla="*/ 342900 w 1136651"/>
                <a:gd name="connsiteY213" fmla="*/ 387349 h 847724"/>
                <a:gd name="connsiteX214" fmla="*/ 355600 w 1136651"/>
                <a:gd name="connsiteY214" fmla="*/ 400049 h 847724"/>
                <a:gd name="connsiteX215" fmla="*/ 356395 w 1136651"/>
                <a:gd name="connsiteY215" fmla="*/ 397028 h 847724"/>
                <a:gd name="connsiteX216" fmla="*/ 356395 w 1136651"/>
                <a:gd name="connsiteY216" fmla="*/ 397032 h 847724"/>
                <a:gd name="connsiteX217" fmla="*/ 355601 w 1136651"/>
                <a:gd name="connsiteY217" fmla="*/ 400049 h 847724"/>
                <a:gd name="connsiteX218" fmla="*/ 356395 w 1136651"/>
                <a:gd name="connsiteY218" fmla="*/ 398461 h 847724"/>
                <a:gd name="connsiteX219" fmla="*/ 356395 w 1136651"/>
                <a:gd name="connsiteY219" fmla="*/ 401637 h 847724"/>
                <a:gd name="connsiteX220" fmla="*/ 361044 w 1136651"/>
                <a:gd name="connsiteY220" fmla="*/ 401637 h 847724"/>
                <a:gd name="connsiteX221" fmla="*/ 365126 w 1136651"/>
                <a:gd name="connsiteY221" fmla="*/ 415922 h 847724"/>
                <a:gd name="connsiteX222" fmla="*/ 365125 w 1136651"/>
                <a:gd name="connsiteY222" fmla="*/ 415924 h 847724"/>
                <a:gd name="connsiteX223" fmla="*/ 387350 w 1136651"/>
                <a:gd name="connsiteY223" fmla="*/ 444499 h 847724"/>
                <a:gd name="connsiteX224" fmla="*/ 409575 w 1136651"/>
                <a:gd name="connsiteY224" fmla="*/ 454024 h 847724"/>
                <a:gd name="connsiteX225" fmla="*/ 415925 w 1136651"/>
                <a:gd name="connsiteY225" fmla="*/ 463549 h 847724"/>
                <a:gd name="connsiteX226" fmla="*/ 409575 w 1136651"/>
                <a:gd name="connsiteY226" fmla="*/ 469899 h 847724"/>
                <a:gd name="connsiteX227" fmla="*/ 412750 w 1136651"/>
                <a:gd name="connsiteY227" fmla="*/ 479424 h 847724"/>
                <a:gd name="connsiteX228" fmla="*/ 406400 w 1136651"/>
                <a:gd name="connsiteY228" fmla="*/ 482599 h 847724"/>
                <a:gd name="connsiteX229" fmla="*/ 393700 w 1136651"/>
                <a:gd name="connsiteY229" fmla="*/ 507999 h 847724"/>
                <a:gd name="connsiteX230" fmla="*/ 384175 w 1136651"/>
                <a:gd name="connsiteY230" fmla="*/ 511174 h 847724"/>
                <a:gd name="connsiteX231" fmla="*/ 390525 w 1136651"/>
                <a:gd name="connsiteY231" fmla="*/ 520699 h 847724"/>
                <a:gd name="connsiteX232" fmla="*/ 396875 w 1136651"/>
                <a:gd name="connsiteY232" fmla="*/ 514349 h 847724"/>
                <a:gd name="connsiteX233" fmla="*/ 403225 w 1136651"/>
                <a:gd name="connsiteY233" fmla="*/ 527049 h 847724"/>
                <a:gd name="connsiteX234" fmla="*/ 400050 w 1136651"/>
                <a:gd name="connsiteY234" fmla="*/ 533399 h 847724"/>
                <a:gd name="connsiteX235" fmla="*/ 412750 w 1136651"/>
                <a:gd name="connsiteY235" fmla="*/ 549274 h 847724"/>
                <a:gd name="connsiteX236" fmla="*/ 390525 w 1136651"/>
                <a:gd name="connsiteY236" fmla="*/ 536574 h 847724"/>
                <a:gd name="connsiteX237" fmla="*/ 396875 w 1136651"/>
                <a:gd name="connsiteY237" fmla="*/ 552449 h 847724"/>
                <a:gd name="connsiteX238" fmla="*/ 390525 w 1136651"/>
                <a:gd name="connsiteY238" fmla="*/ 549274 h 847724"/>
                <a:gd name="connsiteX239" fmla="*/ 390525 w 1136651"/>
                <a:gd name="connsiteY239" fmla="*/ 555624 h 847724"/>
                <a:gd name="connsiteX240" fmla="*/ 384175 w 1136651"/>
                <a:gd name="connsiteY240" fmla="*/ 552449 h 847724"/>
                <a:gd name="connsiteX241" fmla="*/ 384175 w 1136651"/>
                <a:gd name="connsiteY241" fmla="*/ 555624 h 847724"/>
                <a:gd name="connsiteX242" fmla="*/ 374650 w 1136651"/>
                <a:gd name="connsiteY242" fmla="*/ 549274 h 847724"/>
                <a:gd name="connsiteX243" fmla="*/ 377825 w 1136651"/>
                <a:gd name="connsiteY243" fmla="*/ 542924 h 847724"/>
                <a:gd name="connsiteX244" fmla="*/ 387350 w 1136651"/>
                <a:gd name="connsiteY244" fmla="*/ 546099 h 847724"/>
                <a:gd name="connsiteX245" fmla="*/ 377825 w 1136651"/>
                <a:gd name="connsiteY245" fmla="*/ 533399 h 847724"/>
                <a:gd name="connsiteX246" fmla="*/ 371475 w 1136651"/>
                <a:gd name="connsiteY246" fmla="*/ 549274 h 847724"/>
                <a:gd name="connsiteX247" fmla="*/ 358775 w 1136651"/>
                <a:gd name="connsiteY247" fmla="*/ 552449 h 847724"/>
                <a:gd name="connsiteX248" fmla="*/ 374650 w 1136651"/>
                <a:gd name="connsiteY248" fmla="*/ 577849 h 847724"/>
                <a:gd name="connsiteX249" fmla="*/ 396875 w 1136651"/>
                <a:gd name="connsiteY249" fmla="*/ 596899 h 847724"/>
                <a:gd name="connsiteX250" fmla="*/ 412750 w 1136651"/>
                <a:gd name="connsiteY250" fmla="*/ 628649 h 847724"/>
                <a:gd name="connsiteX251" fmla="*/ 412749 w 1136651"/>
                <a:gd name="connsiteY251" fmla="*/ 628649 h 847724"/>
                <a:gd name="connsiteX252" fmla="*/ 419099 w 1136651"/>
                <a:gd name="connsiteY252" fmla="*/ 641349 h 847724"/>
                <a:gd name="connsiteX253" fmla="*/ 415924 w 1136651"/>
                <a:gd name="connsiteY253" fmla="*/ 644524 h 847724"/>
                <a:gd name="connsiteX254" fmla="*/ 415924 w 1136651"/>
                <a:gd name="connsiteY254" fmla="*/ 654049 h 847724"/>
                <a:gd name="connsiteX255" fmla="*/ 457199 w 1136651"/>
                <a:gd name="connsiteY255" fmla="*/ 733424 h 847724"/>
                <a:gd name="connsiteX256" fmla="*/ 504824 w 1136651"/>
                <a:gd name="connsiteY256" fmla="*/ 777874 h 847724"/>
                <a:gd name="connsiteX257" fmla="*/ 520699 w 1136651"/>
                <a:gd name="connsiteY257" fmla="*/ 784224 h 847724"/>
                <a:gd name="connsiteX258" fmla="*/ 530224 w 1136651"/>
                <a:gd name="connsiteY258" fmla="*/ 790574 h 847724"/>
                <a:gd name="connsiteX259" fmla="*/ 609599 w 1136651"/>
                <a:gd name="connsiteY259" fmla="*/ 815974 h 847724"/>
                <a:gd name="connsiteX260" fmla="*/ 695324 w 1136651"/>
                <a:gd name="connsiteY260" fmla="*/ 847724 h 847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Lst>
              <a:rect l="l" t="t" r="r" b="b"/>
              <a:pathLst>
                <a:path w="1136651" h="847724">
                  <a:moveTo>
                    <a:pt x="974726" y="50800"/>
                  </a:moveTo>
                  <a:lnTo>
                    <a:pt x="952501" y="34925"/>
                  </a:lnTo>
                  <a:lnTo>
                    <a:pt x="933451" y="22225"/>
                  </a:lnTo>
                  <a:lnTo>
                    <a:pt x="952501" y="38100"/>
                  </a:lnTo>
                  <a:lnTo>
                    <a:pt x="974726" y="50800"/>
                  </a:lnTo>
                  <a:close/>
                  <a:moveTo>
                    <a:pt x="1066801" y="184150"/>
                  </a:moveTo>
                  <a:lnTo>
                    <a:pt x="1068785" y="184150"/>
                  </a:lnTo>
                  <a:lnTo>
                    <a:pt x="1064933" y="178547"/>
                  </a:lnTo>
                  <a:lnTo>
                    <a:pt x="1066801" y="184150"/>
                  </a:lnTo>
                  <a:close/>
                  <a:moveTo>
                    <a:pt x="1073151" y="190500"/>
                  </a:moveTo>
                  <a:lnTo>
                    <a:pt x="1076326" y="190500"/>
                  </a:lnTo>
                  <a:lnTo>
                    <a:pt x="1076326" y="184150"/>
                  </a:lnTo>
                  <a:lnTo>
                    <a:pt x="1068785" y="184150"/>
                  </a:lnTo>
                  <a:lnTo>
                    <a:pt x="1073151" y="190500"/>
                  </a:lnTo>
                  <a:close/>
                  <a:moveTo>
                    <a:pt x="1130301" y="193675"/>
                  </a:moveTo>
                  <a:lnTo>
                    <a:pt x="1136651" y="193675"/>
                  </a:lnTo>
                  <a:lnTo>
                    <a:pt x="1130301" y="187325"/>
                  </a:lnTo>
                  <a:lnTo>
                    <a:pt x="1073151" y="130175"/>
                  </a:lnTo>
                  <a:lnTo>
                    <a:pt x="1060451" y="127000"/>
                  </a:lnTo>
                  <a:lnTo>
                    <a:pt x="1054101" y="114300"/>
                  </a:lnTo>
                  <a:lnTo>
                    <a:pt x="1063626" y="120650"/>
                  </a:lnTo>
                  <a:lnTo>
                    <a:pt x="1041401" y="101600"/>
                  </a:lnTo>
                  <a:lnTo>
                    <a:pt x="1047751" y="107950"/>
                  </a:lnTo>
                  <a:lnTo>
                    <a:pt x="1035051" y="107950"/>
                  </a:lnTo>
                  <a:lnTo>
                    <a:pt x="1035051" y="98425"/>
                  </a:lnTo>
                  <a:lnTo>
                    <a:pt x="1022351" y="98425"/>
                  </a:lnTo>
                  <a:lnTo>
                    <a:pt x="1025526" y="92075"/>
                  </a:lnTo>
                  <a:lnTo>
                    <a:pt x="1019176" y="85725"/>
                  </a:lnTo>
                  <a:lnTo>
                    <a:pt x="1016001" y="88900"/>
                  </a:lnTo>
                  <a:lnTo>
                    <a:pt x="990601" y="69850"/>
                  </a:lnTo>
                  <a:lnTo>
                    <a:pt x="981076" y="69850"/>
                  </a:lnTo>
                  <a:lnTo>
                    <a:pt x="984251" y="66675"/>
                  </a:lnTo>
                  <a:lnTo>
                    <a:pt x="971551" y="66675"/>
                  </a:lnTo>
                  <a:lnTo>
                    <a:pt x="949326" y="44450"/>
                  </a:lnTo>
                  <a:lnTo>
                    <a:pt x="914401" y="25400"/>
                  </a:lnTo>
                  <a:lnTo>
                    <a:pt x="914401" y="19050"/>
                  </a:lnTo>
                  <a:lnTo>
                    <a:pt x="933451" y="22225"/>
                  </a:lnTo>
                  <a:lnTo>
                    <a:pt x="908051" y="15875"/>
                  </a:lnTo>
                  <a:lnTo>
                    <a:pt x="885826" y="0"/>
                  </a:lnTo>
                  <a:lnTo>
                    <a:pt x="904876" y="19050"/>
                  </a:lnTo>
                  <a:lnTo>
                    <a:pt x="904876" y="22225"/>
                  </a:lnTo>
                  <a:lnTo>
                    <a:pt x="892176" y="22225"/>
                  </a:lnTo>
                  <a:lnTo>
                    <a:pt x="882651" y="15875"/>
                  </a:lnTo>
                  <a:lnTo>
                    <a:pt x="892176" y="9525"/>
                  </a:lnTo>
                  <a:lnTo>
                    <a:pt x="882651" y="9525"/>
                  </a:lnTo>
                  <a:lnTo>
                    <a:pt x="882651" y="6350"/>
                  </a:lnTo>
                  <a:lnTo>
                    <a:pt x="873126" y="3175"/>
                  </a:lnTo>
                  <a:lnTo>
                    <a:pt x="866776" y="9525"/>
                  </a:lnTo>
                  <a:lnTo>
                    <a:pt x="873126" y="34925"/>
                  </a:lnTo>
                  <a:lnTo>
                    <a:pt x="876301" y="47625"/>
                  </a:lnTo>
                  <a:lnTo>
                    <a:pt x="895351" y="50800"/>
                  </a:lnTo>
                  <a:lnTo>
                    <a:pt x="892176" y="60325"/>
                  </a:lnTo>
                  <a:lnTo>
                    <a:pt x="901701" y="57150"/>
                  </a:lnTo>
                  <a:lnTo>
                    <a:pt x="895351" y="69850"/>
                  </a:lnTo>
                  <a:lnTo>
                    <a:pt x="911226" y="63500"/>
                  </a:lnTo>
                  <a:lnTo>
                    <a:pt x="908051" y="79375"/>
                  </a:lnTo>
                  <a:lnTo>
                    <a:pt x="920751" y="88900"/>
                  </a:lnTo>
                  <a:lnTo>
                    <a:pt x="920751" y="82550"/>
                  </a:lnTo>
                  <a:lnTo>
                    <a:pt x="917576" y="85725"/>
                  </a:lnTo>
                  <a:lnTo>
                    <a:pt x="914401" y="79375"/>
                  </a:lnTo>
                  <a:lnTo>
                    <a:pt x="930276" y="82550"/>
                  </a:lnTo>
                  <a:lnTo>
                    <a:pt x="923926" y="92075"/>
                  </a:lnTo>
                  <a:lnTo>
                    <a:pt x="930276" y="92075"/>
                  </a:lnTo>
                  <a:lnTo>
                    <a:pt x="933451" y="85725"/>
                  </a:lnTo>
                  <a:lnTo>
                    <a:pt x="936626" y="92075"/>
                  </a:lnTo>
                  <a:lnTo>
                    <a:pt x="942976" y="88900"/>
                  </a:lnTo>
                  <a:lnTo>
                    <a:pt x="942976" y="95250"/>
                  </a:lnTo>
                  <a:lnTo>
                    <a:pt x="933451" y="92075"/>
                  </a:lnTo>
                  <a:lnTo>
                    <a:pt x="933451" y="101600"/>
                  </a:lnTo>
                  <a:lnTo>
                    <a:pt x="965201" y="95250"/>
                  </a:lnTo>
                  <a:lnTo>
                    <a:pt x="962026" y="98425"/>
                  </a:lnTo>
                  <a:lnTo>
                    <a:pt x="966911" y="105752"/>
                  </a:lnTo>
                  <a:lnTo>
                    <a:pt x="968376" y="98425"/>
                  </a:lnTo>
                  <a:lnTo>
                    <a:pt x="968376" y="107950"/>
                  </a:lnTo>
                  <a:lnTo>
                    <a:pt x="966911" y="105752"/>
                  </a:lnTo>
                  <a:lnTo>
                    <a:pt x="965201" y="114300"/>
                  </a:lnTo>
                  <a:lnTo>
                    <a:pt x="971551" y="117475"/>
                  </a:lnTo>
                  <a:lnTo>
                    <a:pt x="974726" y="111125"/>
                  </a:lnTo>
                  <a:lnTo>
                    <a:pt x="977901" y="117475"/>
                  </a:lnTo>
                  <a:lnTo>
                    <a:pt x="1038226" y="139700"/>
                  </a:lnTo>
                  <a:lnTo>
                    <a:pt x="1064933" y="178547"/>
                  </a:lnTo>
                  <a:lnTo>
                    <a:pt x="1060451" y="165100"/>
                  </a:lnTo>
                  <a:lnTo>
                    <a:pt x="1066801" y="165100"/>
                  </a:lnTo>
                  <a:lnTo>
                    <a:pt x="1057276" y="155575"/>
                  </a:lnTo>
                  <a:lnTo>
                    <a:pt x="1041401" y="127000"/>
                  </a:lnTo>
                  <a:lnTo>
                    <a:pt x="1066801" y="136525"/>
                  </a:lnTo>
                  <a:lnTo>
                    <a:pt x="1076326" y="165100"/>
                  </a:lnTo>
                  <a:lnTo>
                    <a:pt x="1079501" y="158750"/>
                  </a:lnTo>
                  <a:lnTo>
                    <a:pt x="1085851" y="165100"/>
                  </a:lnTo>
                  <a:lnTo>
                    <a:pt x="1082676" y="171450"/>
                  </a:lnTo>
                  <a:lnTo>
                    <a:pt x="1095376" y="165100"/>
                  </a:lnTo>
                  <a:lnTo>
                    <a:pt x="1095376" y="174625"/>
                  </a:lnTo>
                  <a:lnTo>
                    <a:pt x="1108076" y="168275"/>
                  </a:lnTo>
                  <a:lnTo>
                    <a:pt x="1130301" y="193675"/>
                  </a:lnTo>
                  <a:close/>
                  <a:moveTo>
                    <a:pt x="82551" y="260348"/>
                  </a:moveTo>
                  <a:lnTo>
                    <a:pt x="80964" y="252413"/>
                  </a:lnTo>
                  <a:lnTo>
                    <a:pt x="85725" y="257174"/>
                  </a:lnTo>
                  <a:lnTo>
                    <a:pt x="82551" y="260348"/>
                  </a:lnTo>
                  <a:close/>
                  <a:moveTo>
                    <a:pt x="387349" y="603249"/>
                  </a:moveTo>
                  <a:lnTo>
                    <a:pt x="384174" y="590549"/>
                  </a:lnTo>
                  <a:lnTo>
                    <a:pt x="377824" y="593724"/>
                  </a:lnTo>
                  <a:lnTo>
                    <a:pt x="387349" y="603249"/>
                  </a:lnTo>
                  <a:close/>
                  <a:moveTo>
                    <a:pt x="406399" y="622299"/>
                  </a:moveTo>
                  <a:lnTo>
                    <a:pt x="393699" y="603249"/>
                  </a:lnTo>
                  <a:lnTo>
                    <a:pt x="390524" y="609599"/>
                  </a:lnTo>
                  <a:lnTo>
                    <a:pt x="406399" y="622299"/>
                  </a:lnTo>
                  <a:close/>
                  <a:moveTo>
                    <a:pt x="695324" y="847724"/>
                  </a:moveTo>
                  <a:lnTo>
                    <a:pt x="701674" y="815974"/>
                  </a:lnTo>
                  <a:lnTo>
                    <a:pt x="711199" y="809624"/>
                  </a:lnTo>
                  <a:lnTo>
                    <a:pt x="711199" y="777874"/>
                  </a:lnTo>
                  <a:lnTo>
                    <a:pt x="720724" y="765174"/>
                  </a:lnTo>
                  <a:lnTo>
                    <a:pt x="723899" y="765174"/>
                  </a:lnTo>
                  <a:lnTo>
                    <a:pt x="736599" y="746124"/>
                  </a:lnTo>
                  <a:lnTo>
                    <a:pt x="736599" y="730249"/>
                  </a:lnTo>
                  <a:lnTo>
                    <a:pt x="746124" y="714374"/>
                  </a:lnTo>
                  <a:lnTo>
                    <a:pt x="739774" y="695324"/>
                  </a:lnTo>
                  <a:lnTo>
                    <a:pt x="742949" y="669924"/>
                  </a:lnTo>
                  <a:lnTo>
                    <a:pt x="765174" y="625474"/>
                  </a:lnTo>
                  <a:lnTo>
                    <a:pt x="758825" y="623358"/>
                  </a:lnTo>
                  <a:lnTo>
                    <a:pt x="758825" y="623357"/>
                  </a:lnTo>
                  <a:lnTo>
                    <a:pt x="765175" y="625474"/>
                  </a:lnTo>
                  <a:lnTo>
                    <a:pt x="771525" y="615949"/>
                  </a:lnTo>
                  <a:lnTo>
                    <a:pt x="771525" y="584199"/>
                  </a:lnTo>
                  <a:lnTo>
                    <a:pt x="777875" y="581024"/>
                  </a:lnTo>
                  <a:lnTo>
                    <a:pt x="777875" y="593724"/>
                  </a:lnTo>
                  <a:lnTo>
                    <a:pt x="787400" y="596899"/>
                  </a:lnTo>
                  <a:lnTo>
                    <a:pt x="796925" y="584199"/>
                  </a:lnTo>
                  <a:lnTo>
                    <a:pt x="812800" y="539749"/>
                  </a:lnTo>
                  <a:lnTo>
                    <a:pt x="831850" y="469899"/>
                  </a:lnTo>
                  <a:lnTo>
                    <a:pt x="844550" y="434974"/>
                  </a:lnTo>
                  <a:lnTo>
                    <a:pt x="847725" y="387349"/>
                  </a:lnTo>
                  <a:lnTo>
                    <a:pt x="854075" y="295274"/>
                  </a:lnTo>
                  <a:lnTo>
                    <a:pt x="857250" y="282574"/>
                  </a:lnTo>
                  <a:lnTo>
                    <a:pt x="857251" y="282574"/>
                  </a:lnTo>
                  <a:lnTo>
                    <a:pt x="854076" y="295274"/>
                  </a:lnTo>
                  <a:lnTo>
                    <a:pt x="857251" y="298449"/>
                  </a:lnTo>
                  <a:lnTo>
                    <a:pt x="876301" y="225424"/>
                  </a:lnTo>
                  <a:lnTo>
                    <a:pt x="882651" y="196850"/>
                  </a:lnTo>
                  <a:lnTo>
                    <a:pt x="892176" y="168275"/>
                  </a:lnTo>
                  <a:lnTo>
                    <a:pt x="892176" y="168274"/>
                  </a:lnTo>
                  <a:lnTo>
                    <a:pt x="892176" y="155575"/>
                  </a:lnTo>
                  <a:lnTo>
                    <a:pt x="908051" y="142875"/>
                  </a:lnTo>
                  <a:lnTo>
                    <a:pt x="908051" y="142874"/>
                  </a:lnTo>
                  <a:lnTo>
                    <a:pt x="879477" y="111124"/>
                  </a:lnTo>
                  <a:lnTo>
                    <a:pt x="898526" y="92075"/>
                  </a:lnTo>
                  <a:lnTo>
                    <a:pt x="898526" y="92074"/>
                  </a:lnTo>
                  <a:lnTo>
                    <a:pt x="885826" y="66674"/>
                  </a:lnTo>
                  <a:lnTo>
                    <a:pt x="889001" y="53975"/>
                  </a:lnTo>
                  <a:lnTo>
                    <a:pt x="882651" y="57150"/>
                  </a:lnTo>
                  <a:lnTo>
                    <a:pt x="873126" y="47625"/>
                  </a:lnTo>
                  <a:lnTo>
                    <a:pt x="869951" y="28575"/>
                  </a:lnTo>
                  <a:lnTo>
                    <a:pt x="863601" y="25400"/>
                  </a:lnTo>
                  <a:lnTo>
                    <a:pt x="863601" y="44450"/>
                  </a:lnTo>
                  <a:lnTo>
                    <a:pt x="866776" y="60325"/>
                  </a:lnTo>
                  <a:lnTo>
                    <a:pt x="866776" y="69849"/>
                  </a:lnTo>
                  <a:lnTo>
                    <a:pt x="863601" y="85724"/>
                  </a:lnTo>
                  <a:lnTo>
                    <a:pt x="863601" y="85725"/>
                  </a:lnTo>
                  <a:lnTo>
                    <a:pt x="812801" y="95250"/>
                  </a:lnTo>
                  <a:lnTo>
                    <a:pt x="809627" y="95250"/>
                  </a:lnTo>
                  <a:lnTo>
                    <a:pt x="809626" y="95249"/>
                  </a:lnTo>
                  <a:lnTo>
                    <a:pt x="790576" y="101599"/>
                  </a:lnTo>
                  <a:lnTo>
                    <a:pt x="736601" y="114299"/>
                  </a:lnTo>
                  <a:lnTo>
                    <a:pt x="723901" y="126999"/>
                  </a:lnTo>
                  <a:lnTo>
                    <a:pt x="704851" y="123824"/>
                  </a:lnTo>
                  <a:lnTo>
                    <a:pt x="695326" y="126999"/>
                  </a:lnTo>
                  <a:lnTo>
                    <a:pt x="688976" y="126999"/>
                  </a:lnTo>
                  <a:lnTo>
                    <a:pt x="673101" y="146049"/>
                  </a:lnTo>
                  <a:lnTo>
                    <a:pt x="663576" y="174624"/>
                  </a:lnTo>
                  <a:lnTo>
                    <a:pt x="657226" y="174624"/>
                  </a:lnTo>
                  <a:lnTo>
                    <a:pt x="660401" y="184149"/>
                  </a:lnTo>
                  <a:lnTo>
                    <a:pt x="647701" y="187324"/>
                  </a:lnTo>
                  <a:lnTo>
                    <a:pt x="631826" y="187324"/>
                  </a:lnTo>
                  <a:lnTo>
                    <a:pt x="625476" y="196849"/>
                  </a:lnTo>
                  <a:lnTo>
                    <a:pt x="609601" y="206374"/>
                  </a:lnTo>
                  <a:lnTo>
                    <a:pt x="605632" y="208359"/>
                  </a:lnTo>
                  <a:lnTo>
                    <a:pt x="605632" y="208358"/>
                  </a:lnTo>
                  <a:lnTo>
                    <a:pt x="609600" y="206374"/>
                  </a:lnTo>
                  <a:lnTo>
                    <a:pt x="593725" y="200024"/>
                  </a:lnTo>
                  <a:lnTo>
                    <a:pt x="511175" y="174624"/>
                  </a:lnTo>
                  <a:lnTo>
                    <a:pt x="504825" y="171449"/>
                  </a:lnTo>
                  <a:lnTo>
                    <a:pt x="447675" y="155574"/>
                  </a:lnTo>
                  <a:lnTo>
                    <a:pt x="396875" y="142874"/>
                  </a:lnTo>
                  <a:lnTo>
                    <a:pt x="393700" y="139699"/>
                  </a:lnTo>
                  <a:lnTo>
                    <a:pt x="307975" y="114299"/>
                  </a:lnTo>
                  <a:lnTo>
                    <a:pt x="288925" y="107949"/>
                  </a:lnTo>
                  <a:lnTo>
                    <a:pt x="225425" y="92074"/>
                  </a:lnTo>
                  <a:lnTo>
                    <a:pt x="212725" y="88899"/>
                  </a:lnTo>
                  <a:lnTo>
                    <a:pt x="127000" y="66674"/>
                  </a:lnTo>
                  <a:lnTo>
                    <a:pt x="107950" y="60324"/>
                  </a:lnTo>
                  <a:lnTo>
                    <a:pt x="34925" y="41274"/>
                  </a:lnTo>
                  <a:lnTo>
                    <a:pt x="12700" y="34924"/>
                  </a:lnTo>
                  <a:lnTo>
                    <a:pt x="0" y="85724"/>
                  </a:lnTo>
                  <a:lnTo>
                    <a:pt x="38100" y="126999"/>
                  </a:lnTo>
                  <a:lnTo>
                    <a:pt x="44450" y="142874"/>
                  </a:lnTo>
                  <a:lnTo>
                    <a:pt x="69850" y="165099"/>
                  </a:lnTo>
                  <a:lnTo>
                    <a:pt x="76200" y="190499"/>
                  </a:lnTo>
                  <a:lnTo>
                    <a:pt x="98425" y="212724"/>
                  </a:lnTo>
                  <a:lnTo>
                    <a:pt x="85725" y="234949"/>
                  </a:lnTo>
                  <a:lnTo>
                    <a:pt x="80223" y="248706"/>
                  </a:lnTo>
                  <a:lnTo>
                    <a:pt x="79376" y="244474"/>
                  </a:lnTo>
                  <a:lnTo>
                    <a:pt x="66676" y="247649"/>
                  </a:lnTo>
                  <a:lnTo>
                    <a:pt x="66676" y="263524"/>
                  </a:lnTo>
                  <a:lnTo>
                    <a:pt x="82550" y="260349"/>
                  </a:lnTo>
                  <a:lnTo>
                    <a:pt x="76200" y="266699"/>
                  </a:lnTo>
                  <a:lnTo>
                    <a:pt x="57150" y="263524"/>
                  </a:lnTo>
                  <a:lnTo>
                    <a:pt x="57150" y="273049"/>
                  </a:lnTo>
                  <a:lnTo>
                    <a:pt x="47625" y="295274"/>
                  </a:lnTo>
                  <a:lnTo>
                    <a:pt x="123825" y="339724"/>
                  </a:lnTo>
                  <a:lnTo>
                    <a:pt x="187325" y="355599"/>
                  </a:lnTo>
                  <a:lnTo>
                    <a:pt x="219075" y="358774"/>
                  </a:lnTo>
                  <a:lnTo>
                    <a:pt x="250825" y="349249"/>
                  </a:lnTo>
                  <a:lnTo>
                    <a:pt x="273050" y="361949"/>
                  </a:lnTo>
                  <a:lnTo>
                    <a:pt x="327025" y="377824"/>
                  </a:lnTo>
                  <a:lnTo>
                    <a:pt x="342900" y="387349"/>
                  </a:lnTo>
                  <a:lnTo>
                    <a:pt x="355600" y="400049"/>
                  </a:lnTo>
                  <a:lnTo>
                    <a:pt x="356395" y="397028"/>
                  </a:lnTo>
                  <a:lnTo>
                    <a:pt x="356395" y="397032"/>
                  </a:lnTo>
                  <a:lnTo>
                    <a:pt x="355601" y="400049"/>
                  </a:lnTo>
                  <a:lnTo>
                    <a:pt x="356395" y="398461"/>
                  </a:lnTo>
                  <a:lnTo>
                    <a:pt x="356395" y="401637"/>
                  </a:lnTo>
                  <a:lnTo>
                    <a:pt x="361044" y="401637"/>
                  </a:lnTo>
                  <a:lnTo>
                    <a:pt x="365126" y="415922"/>
                  </a:lnTo>
                  <a:cubicBezTo>
                    <a:pt x="365126" y="415923"/>
                    <a:pt x="365125" y="415923"/>
                    <a:pt x="365125" y="415924"/>
                  </a:cubicBezTo>
                  <a:lnTo>
                    <a:pt x="387350" y="444499"/>
                  </a:lnTo>
                  <a:lnTo>
                    <a:pt x="409575" y="454024"/>
                  </a:lnTo>
                  <a:lnTo>
                    <a:pt x="415925" y="463549"/>
                  </a:lnTo>
                  <a:lnTo>
                    <a:pt x="409575" y="469899"/>
                  </a:lnTo>
                  <a:lnTo>
                    <a:pt x="412750" y="479424"/>
                  </a:lnTo>
                  <a:lnTo>
                    <a:pt x="406400" y="482599"/>
                  </a:lnTo>
                  <a:lnTo>
                    <a:pt x="393700" y="507999"/>
                  </a:lnTo>
                  <a:lnTo>
                    <a:pt x="384175" y="511174"/>
                  </a:lnTo>
                  <a:lnTo>
                    <a:pt x="390525" y="520699"/>
                  </a:lnTo>
                  <a:lnTo>
                    <a:pt x="396875" y="514349"/>
                  </a:lnTo>
                  <a:lnTo>
                    <a:pt x="403225" y="527049"/>
                  </a:lnTo>
                  <a:lnTo>
                    <a:pt x="400050" y="533399"/>
                  </a:lnTo>
                  <a:lnTo>
                    <a:pt x="412750" y="549274"/>
                  </a:lnTo>
                  <a:lnTo>
                    <a:pt x="390525" y="536574"/>
                  </a:lnTo>
                  <a:lnTo>
                    <a:pt x="396875" y="552449"/>
                  </a:lnTo>
                  <a:lnTo>
                    <a:pt x="390525" y="549274"/>
                  </a:lnTo>
                  <a:lnTo>
                    <a:pt x="390525" y="555624"/>
                  </a:lnTo>
                  <a:lnTo>
                    <a:pt x="384175" y="552449"/>
                  </a:lnTo>
                  <a:lnTo>
                    <a:pt x="384175" y="555624"/>
                  </a:lnTo>
                  <a:lnTo>
                    <a:pt x="374650" y="549274"/>
                  </a:lnTo>
                  <a:lnTo>
                    <a:pt x="377825" y="542924"/>
                  </a:lnTo>
                  <a:lnTo>
                    <a:pt x="387350" y="546099"/>
                  </a:lnTo>
                  <a:lnTo>
                    <a:pt x="377825" y="533399"/>
                  </a:lnTo>
                  <a:lnTo>
                    <a:pt x="371475" y="549274"/>
                  </a:lnTo>
                  <a:lnTo>
                    <a:pt x="358775" y="552449"/>
                  </a:lnTo>
                  <a:lnTo>
                    <a:pt x="374650" y="577849"/>
                  </a:lnTo>
                  <a:lnTo>
                    <a:pt x="396875" y="596899"/>
                  </a:lnTo>
                  <a:lnTo>
                    <a:pt x="412750" y="628649"/>
                  </a:lnTo>
                  <a:lnTo>
                    <a:pt x="412749" y="628649"/>
                  </a:lnTo>
                  <a:lnTo>
                    <a:pt x="419099" y="641349"/>
                  </a:lnTo>
                  <a:lnTo>
                    <a:pt x="415924" y="644524"/>
                  </a:lnTo>
                  <a:lnTo>
                    <a:pt x="415924" y="654049"/>
                  </a:lnTo>
                  <a:lnTo>
                    <a:pt x="457199" y="733424"/>
                  </a:lnTo>
                  <a:lnTo>
                    <a:pt x="504824" y="777874"/>
                  </a:lnTo>
                  <a:lnTo>
                    <a:pt x="520699" y="784224"/>
                  </a:lnTo>
                  <a:lnTo>
                    <a:pt x="530224" y="790574"/>
                  </a:lnTo>
                  <a:lnTo>
                    <a:pt x="609599" y="815974"/>
                  </a:lnTo>
                  <a:lnTo>
                    <a:pt x="695324" y="847724"/>
                  </a:lnTo>
                  <a:close/>
                </a:path>
              </a:pathLst>
            </a:custGeom>
            <a:grp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en-US"/>
            </a:p>
          </p:txBody>
        </p:sp>
        <p:sp>
          <p:nvSpPr>
            <p:cNvPr id="1877" name="Freeform 780">
              <a:extLst>
                <a:ext uri="{FF2B5EF4-FFF2-40B4-BE49-F238E27FC236}">
                  <a16:creationId xmlns:a16="http://schemas.microsoft.com/office/drawing/2014/main" xmlns="" id="{00000000-0008-0000-0000-00000D030000}"/>
                </a:ext>
              </a:extLst>
            </p:cNvPr>
            <p:cNvSpPr>
              <a:spLocks/>
            </p:cNvSpPr>
            <p:nvPr/>
          </p:nvSpPr>
          <p:spPr bwMode="auto">
            <a:xfrm>
              <a:off x="8932024" y="1877504"/>
              <a:ext cx="174625" cy="261728"/>
            </a:xfrm>
            <a:custGeom>
              <a:avLst/>
              <a:gdLst>
                <a:gd name="T0" fmla="*/ 50800 w 174625"/>
                <a:gd name="T1" fmla="*/ 0 h 263525"/>
                <a:gd name="T2" fmla="*/ 47625 w 174625"/>
                <a:gd name="T3" fmla="*/ 6350 h 263525"/>
                <a:gd name="T4" fmla="*/ 38100 w 174625"/>
                <a:gd name="T5" fmla="*/ 41275 h 263525"/>
                <a:gd name="T6" fmla="*/ 47625 w 174625"/>
                <a:gd name="T7" fmla="*/ 47625 h 263525"/>
                <a:gd name="T8" fmla="*/ 50800 w 174625"/>
                <a:gd name="T9" fmla="*/ 60325 h 263525"/>
                <a:gd name="T10" fmla="*/ 44450 w 174625"/>
                <a:gd name="T11" fmla="*/ 66675 h 263525"/>
                <a:gd name="T12" fmla="*/ 50800 w 174625"/>
                <a:gd name="T13" fmla="*/ 73025 h 263525"/>
                <a:gd name="T14" fmla="*/ 60325 w 174625"/>
                <a:gd name="T15" fmla="*/ 85725 h 263525"/>
                <a:gd name="T16" fmla="*/ 79375 w 174625"/>
                <a:gd name="T17" fmla="*/ 101600 h 263525"/>
                <a:gd name="T18" fmla="*/ 92075 w 174625"/>
                <a:gd name="T19" fmla="*/ 136525 h 263525"/>
                <a:gd name="T20" fmla="*/ 104775 w 174625"/>
                <a:gd name="T21" fmla="*/ 142875 h 263525"/>
                <a:gd name="T22" fmla="*/ 111125 w 174625"/>
                <a:gd name="T23" fmla="*/ 155575 h 263525"/>
                <a:gd name="T24" fmla="*/ 133350 w 174625"/>
                <a:gd name="T25" fmla="*/ 174625 h 263525"/>
                <a:gd name="T26" fmla="*/ 142875 w 174625"/>
                <a:gd name="T27" fmla="*/ 177800 h 263525"/>
                <a:gd name="T28" fmla="*/ 149225 w 174625"/>
                <a:gd name="T29" fmla="*/ 171450 h 263525"/>
                <a:gd name="T30" fmla="*/ 161925 w 174625"/>
                <a:gd name="T31" fmla="*/ 193675 h 263525"/>
                <a:gd name="T32" fmla="*/ 161925 w 174625"/>
                <a:gd name="T33" fmla="*/ 206375 h 263525"/>
                <a:gd name="T34" fmla="*/ 155575 w 174625"/>
                <a:gd name="T35" fmla="*/ 193675 h 263525"/>
                <a:gd name="T36" fmla="*/ 146050 w 174625"/>
                <a:gd name="T37" fmla="*/ 193675 h 263525"/>
                <a:gd name="T38" fmla="*/ 152400 w 174625"/>
                <a:gd name="T39" fmla="*/ 203200 h 263525"/>
                <a:gd name="T40" fmla="*/ 142875 w 174625"/>
                <a:gd name="T41" fmla="*/ 203200 h 263525"/>
                <a:gd name="T42" fmla="*/ 158750 w 174625"/>
                <a:gd name="T43" fmla="*/ 206375 h 263525"/>
                <a:gd name="T44" fmla="*/ 133350 w 174625"/>
                <a:gd name="T45" fmla="*/ 219075 h 263525"/>
                <a:gd name="T46" fmla="*/ 146050 w 174625"/>
                <a:gd name="T47" fmla="*/ 215900 h 263525"/>
                <a:gd name="T48" fmla="*/ 146050 w 174625"/>
                <a:gd name="T49" fmla="*/ 225425 h 263525"/>
                <a:gd name="T50" fmla="*/ 152400 w 174625"/>
                <a:gd name="T51" fmla="*/ 212725 h 263525"/>
                <a:gd name="T52" fmla="*/ 161925 w 174625"/>
                <a:gd name="T53" fmla="*/ 215900 h 263525"/>
                <a:gd name="T54" fmla="*/ 161925 w 174625"/>
                <a:gd name="T55" fmla="*/ 206375 h 263525"/>
                <a:gd name="T56" fmla="*/ 174625 w 174625"/>
                <a:gd name="T57" fmla="*/ 234950 h 263525"/>
                <a:gd name="T58" fmla="*/ 171450 w 174625"/>
                <a:gd name="T59" fmla="*/ 234950 h 263525"/>
                <a:gd name="T60" fmla="*/ 161925 w 174625"/>
                <a:gd name="T61" fmla="*/ 238125 h 263525"/>
                <a:gd name="T62" fmla="*/ 133350 w 174625"/>
                <a:gd name="T63" fmla="*/ 247650 h 263525"/>
                <a:gd name="T64" fmla="*/ 79375 w 174625"/>
                <a:gd name="T65" fmla="*/ 263525 h 263525"/>
                <a:gd name="T66" fmla="*/ 76200 w 174625"/>
                <a:gd name="T67" fmla="*/ 244475 h 263525"/>
                <a:gd name="T68" fmla="*/ 69850 w 174625"/>
                <a:gd name="T69" fmla="*/ 231775 h 263525"/>
                <a:gd name="T70" fmla="*/ 60325 w 174625"/>
                <a:gd name="T71" fmla="*/ 193675 h 263525"/>
                <a:gd name="T72" fmla="*/ 38100 w 174625"/>
                <a:gd name="T73" fmla="*/ 136525 h 263525"/>
                <a:gd name="T74" fmla="*/ 31750 w 174625"/>
                <a:gd name="T75" fmla="*/ 117475 h 263525"/>
                <a:gd name="T76" fmla="*/ 28575 w 174625"/>
                <a:gd name="T77" fmla="*/ 111125 h 263525"/>
                <a:gd name="T78" fmla="*/ 22225 w 174625"/>
                <a:gd name="T79" fmla="*/ 95250 h 263525"/>
                <a:gd name="T80" fmla="*/ 0 w 174625"/>
                <a:gd name="T81" fmla="*/ 31750 h 263525"/>
                <a:gd name="T82" fmla="*/ 9525 w 174625"/>
                <a:gd name="T83" fmla="*/ 12700 h 263525"/>
                <a:gd name="T84" fmla="*/ 22225 w 174625"/>
                <a:gd name="T85" fmla="*/ 3175 h 26352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74625" h="263525">
                  <a:moveTo>
                    <a:pt x="50800" y="0"/>
                  </a:moveTo>
                  <a:lnTo>
                    <a:pt x="47625" y="6350"/>
                  </a:lnTo>
                  <a:lnTo>
                    <a:pt x="38100" y="41275"/>
                  </a:lnTo>
                  <a:lnTo>
                    <a:pt x="47625" y="47625"/>
                  </a:lnTo>
                  <a:lnTo>
                    <a:pt x="50800" y="60325"/>
                  </a:lnTo>
                  <a:lnTo>
                    <a:pt x="44450" y="66675"/>
                  </a:lnTo>
                  <a:lnTo>
                    <a:pt x="50800" y="73025"/>
                  </a:lnTo>
                  <a:lnTo>
                    <a:pt x="60325" y="85725"/>
                  </a:lnTo>
                  <a:lnTo>
                    <a:pt x="79375" y="101600"/>
                  </a:lnTo>
                  <a:lnTo>
                    <a:pt x="92075" y="136525"/>
                  </a:lnTo>
                  <a:lnTo>
                    <a:pt x="104775" y="142875"/>
                  </a:lnTo>
                  <a:lnTo>
                    <a:pt x="111125" y="155575"/>
                  </a:lnTo>
                  <a:lnTo>
                    <a:pt x="133350" y="174625"/>
                  </a:lnTo>
                  <a:lnTo>
                    <a:pt x="142875" y="177800"/>
                  </a:lnTo>
                  <a:lnTo>
                    <a:pt x="149225" y="171450"/>
                  </a:lnTo>
                  <a:lnTo>
                    <a:pt x="161925" y="193675"/>
                  </a:lnTo>
                  <a:lnTo>
                    <a:pt x="161925" y="206375"/>
                  </a:lnTo>
                  <a:lnTo>
                    <a:pt x="155575" y="193675"/>
                  </a:lnTo>
                  <a:lnTo>
                    <a:pt x="146050" y="193675"/>
                  </a:lnTo>
                  <a:lnTo>
                    <a:pt x="152400" y="203200"/>
                  </a:lnTo>
                  <a:lnTo>
                    <a:pt x="142875" y="203200"/>
                  </a:lnTo>
                  <a:lnTo>
                    <a:pt x="158750" y="206375"/>
                  </a:lnTo>
                  <a:lnTo>
                    <a:pt x="133350" y="219075"/>
                  </a:lnTo>
                  <a:lnTo>
                    <a:pt x="146050" y="215900"/>
                  </a:lnTo>
                  <a:lnTo>
                    <a:pt x="146050" y="225425"/>
                  </a:lnTo>
                  <a:lnTo>
                    <a:pt x="152400" y="212725"/>
                  </a:lnTo>
                  <a:lnTo>
                    <a:pt x="161925" y="215900"/>
                  </a:lnTo>
                  <a:lnTo>
                    <a:pt x="161925" y="206375"/>
                  </a:lnTo>
                  <a:lnTo>
                    <a:pt x="174625" y="234950"/>
                  </a:lnTo>
                  <a:lnTo>
                    <a:pt x="171450" y="234950"/>
                  </a:lnTo>
                  <a:lnTo>
                    <a:pt x="161925" y="238125"/>
                  </a:lnTo>
                  <a:lnTo>
                    <a:pt x="133350" y="247650"/>
                  </a:lnTo>
                  <a:lnTo>
                    <a:pt x="79375" y="263525"/>
                  </a:lnTo>
                  <a:lnTo>
                    <a:pt x="76200" y="244475"/>
                  </a:lnTo>
                  <a:lnTo>
                    <a:pt x="69850" y="231775"/>
                  </a:lnTo>
                  <a:lnTo>
                    <a:pt x="60325" y="193675"/>
                  </a:lnTo>
                  <a:lnTo>
                    <a:pt x="38100" y="136525"/>
                  </a:lnTo>
                  <a:lnTo>
                    <a:pt x="31750" y="117475"/>
                  </a:lnTo>
                  <a:lnTo>
                    <a:pt x="28575" y="111125"/>
                  </a:lnTo>
                  <a:lnTo>
                    <a:pt x="22225" y="95250"/>
                  </a:lnTo>
                  <a:lnTo>
                    <a:pt x="0" y="31750"/>
                  </a:lnTo>
                  <a:lnTo>
                    <a:pt x="9525" y="12700"/>
                  </a:lnTo>
                  <a:lnTo>
                    <a:pt x="22225" y="3175"/>
                  </a:lnTo>
                  <a:lnTo>
                    <a:pt x="5080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878" name="Freeform 786">
              <a:extLst>
                <a:ext uri="{FF2B5EF4-FFF2-40B4-BE49-F238E27FC236}">
                  <a16:creationId xmlns:a16="http://schemas.microsoft.com/office/drawing/2014/main" xmlns="" id="{00000000-0008-0000-0000-000013030000}"/>
                </a:ext>
              </a:extLst>
            </p:cNvPr>
            <p:cNvSpPr>
              <a:spLocks/>
            </p:cNvSpPr>
            <p:nvPr/>
          </p:nvSpPr>
          <p:spPr bwMode="auto">
            <a:xfrm>
              <a:off x="6792673" y="3190486"/>
              <a:ext cx="553888" cy="935786"/>
            </a:xfrm>
            <a:custGeom>
              <a:avLst/>
              <a:gdLst/>
              <a:ahLst/>
              <a:cxnLst/>
              <a:rect l="0" t="0" r="r" b="b"/>
              <a:pathLst>
                <a:path w="552450" h="942975">
                  <a:moveTo>
                    <a:pt x="476250" y="0"/>
                  </a:moveTo>
                  <a:lnTo>
                    <a:pt x="495300" y="19050"/>
                  </a:lnTo>
                  <a:lnTo>
                    <a:pt x="495300" y="79375"/>
                  </a:lnTo>
                  <a:lnTo>
                    <a:pt x="495300" y="101600"/>
                  </a:lnTo>
                  <a:lnTo>
                    <a:pt x="495300" y="127000"/>
                  </a:lnTo>
                  <a:lnTo>
                    <a:pt x="498475" y="171450"/>
                  </a:lnTo>
                  <a:lnTo>
                    <a:pt x="498475" y="177800"/>
                  </a:lnTo>
                  <a:lnTo>
                    <a:pt x="498475" y="238125"/>
                  </a:lnTo>
                  <a:lnTo>
                    <a:pt x="498475" y="279400"/>
                  </a:lnTo>
                  <a:lnTo>
                    <a:pt x="501650" y="327025"/>
                  </a:lnTo>
                  <a:lnTo>
                    <a:pt x="501650" y="384175"/>
                  </a:lnTo>
                  <a:lnTo>
                    <a:pt x="501650" y="396875"/>
                  </a:lnTo>
                  <a:lnTo>
                    <a:pt x="504825" y="463550"/>
                  </a:lnTo>
                  <a:lnTo>
                    <a:pt x="504825" y="530225"/>
                  </a:lnTo>
                  <a:lnTo>
                    <a:pt x="504825" y="593725"/>
                  </a:lnTo>
                  <a:lnTo>
                    <a:pt x="511175" y="631825"/>
                  </a:lnTo>
                  <a:lnTo>
                    <a:pt x="517525" y="682625"/>
                  </a:lnTo>
                  <a:lnTo>
                    <a:pt x="530225" y="742950"/>
                  </a:lnTo>
                  <a:lnTo>
                    <a:pt x="533400" y="762000"/>
                  </a:lnTo>
                  <a:lnTo>
                    <a:pt x="539750" y="812800"/>
                  </a:lnTo>
                  <a:lnTo>
                    <a:pt x="552450" y="876300"/>
                  </a:lnTo>
                  <a:lnTo>
                    <a:pt x="552450" y="885825"/>
                  </a:lnTo>
                  <a:lnTo>
                    <a:pt x="542925" y="885825"/>
                  </a:lnTo>
                  <a:lnTo>
                    <a:pt x="536575" y="892175"/>
                  </a:lnTo>
                  <a:lnTo>
                    <a:pt x="523875" y="889000"/>
                  </a:lnTo>
                  <a:lnTo>
                    <a:pt x="517525" y="882650"/>
                  </a:lnTo>
                  <a:lnTo>
                    <a:pt x="498475" y="892175"/>
                  </a:lnTo>
                  <a:lnTo>
                    <a:pt x="476250" y="879475"/>
                  </a:lnTo>
                  <a:lnTo>
                    <a:pt x="469900" y="882650"/>
                  </a:lnTo>
                  <a:lnTo>
                    <a:pt x="464820" y="883497"/>
                  </a:lnTo>
                  <a:lnTo>
                    <a:pt x="463550" y="882650"/>
                  </a:lnTo>
                  <a:lnTo>
                    <a:pt x="450850" y="885825"/>
                  </a:lnTo>
                  <a:lnTo>
                    <a:pt x="464820" y="883497"/>
                  </a:lnTo>
                  <a:lnTo>
                    <a:pt x="473075" y="889000"/>
                  </a:lnTo>
                  <a:lnTo>
                    <a:pt x="444500" y="892175"/>
                  </a:lnTo>
                  <a:lnTo>
                    <a:pt x="406400" y="911225"/>
                  </a:lnTo>
                  <a:lnTo>
                    <a:pt x="403225" y="908050"/>
                  </a:lnTo>
                  <a:lnTo>
                    <a:pt x="412750" y="904875"/>
                  </a:lnTo>
                  <a:lnTo>
                    <a:pt x="393700" y="901700"/>
                  </a:lnTo>
                  <a:lnTo>
                    <a:pt x="390525" y="908050"/>
                  </a:lnTo>
                  <a:lnTo>
                    <a:pt x="396875" y="908050"/>
                  </a:lnTo>
                  <a:lnTo>
                    <a:pt x="400050" y="911225"/>
                  </a:lnTo>
                  <a:lnTo>
                    <a:pt x="384175" y="927100"/>
                  </a:lnTo>
                  <a:lnTo>
                    <a:pt x="384175" y="936625"/>
                  </a:lnTo>
                  <a:lnTo>
                    <a:pt x="368300" y="939800"/>
                  </a:lnTo>
                  <a:lnTo>
                    <a:pt x="361950" y="942975"/>
                  </a:lnTo>
                  <a:lnTo>
                    <a:pt x="352425" y="933450"/>
                  </a:lnTo>
                  <a:lnTo>
                    <a:pt x="336550" y="892175"/>
                  </a:lnTo>
                  <a:lnTo>
                    <a:pt x="320675" y="882650"/>
                  </a:lnTo>
                  <a:lnTo>
                    <a:pt x="304800" y="857250"/>
                  </a:lnTo>
                  <a:lnTo>
                    <a:pt x="317500" y="790575"/>
                  </a:lnTo>
                  <a:lnTo>
                    <a:pt x="301625" y="790575"/>
                  </a:lnTo>
                  <a:lnTo>
                    <a:pt x="231775" y="800100"/>
                  </a:lnTo>
                  <a:lnTo>
                    <a:pt x="219075" y="803275"/>
                  </a:lnTo>
                  <a:lnTo>
                    <a:pt x="184150" y="806450"/>
                  </a:lnTo>
                  <a:lnTo>
                    <a:pt x="180975" y="806450"/>
                  </a:lnTo>
                  <a:lnTo>
                    <a:pt x="139700" y="809625"/>
                  </a:lnTo>
                  <a:lnTo>
                    <a:pt x="101600" y="812800"/>
                  </a:lnTo>
                  <a:lnTo>
                    <a:pt x="82550" y="815975"/>
                  </a:lnTo>
                  <a:lnTo>
                    <a:pt x="6350" y="825500"/>
                  </a:lnTo>
                  <a:lnTo>
                    <a:pt x="19050" y="812800"/>
                  </a:lnTo>
                  <a:lnTo>
                    <a:pt x="6350" y="800100"/>
                  </a:lnTo>
                  <a:lnTo>
                    <a:pt x="9525" y="790575"/>
                  </a:lnTo>
                  <a:lnTo>
                    <a:pt x="0" y="774700"/>
                  </a:lnTo>
                  <a:lnTo>
                    <a:pt x="22225" y="768350"/>
                  </a:lnTo>
                  <a:lnTo>
                    <a:pt x="9525" y="746125"/>
                  </a:lnTo>
                  <a:lnTo>
                    <a:pt x="12700" y="739775"/>
                  </a:lnTo>
                  <a:lnTo>
                    <a:pt x="19050" y="752475"/>
                  </a:lnTo>
                  <a:lnTo>
                    <a:pt x="25400" y="749300"/>
                  </a:lnTo>
                  <a:lnTo>
                    <a:pt x="15875" y="723900"/>
                  </a:lnTo>
                  <a:lnTo>
                    <a:pt x="34925" y="711200"/>
                  </a:lnTo>
                  <a:lnTo>
                    <a:pt x="19050" y="708025"/>
                  </a:lnTo>
                  <a:lnTo>
                    <a:pt x="15875" y="704850"/>
                  </a:lnTo>
                  <a:lnTo>
                    <a:pt x="19050" y="698500"/>
                  </a:lnTo>
                  <a:lnTo>
                    <a:pt x="31750" y="704850"/>
                  </a:lnTo>
                  <a:lnTo>
                    <a:pt x="38100" y="679450"/>
                  </a:lnTo>
                  <a:lnTo>
                    <a:pt x="44450" y="676275"/>
                  </a:lnTo>
                  <a:lnTo>
                    <a:pt x="53975" y="673100"/>
                  </a:lnTo>
                  <a:lnTo>
                    <a:pt x="38100" y="676275"/>
                  </a:lnTo>
                  <a:lnTo>
                    <a:pt x="41275" y="660400"/>
                  </a:lnTo>
                  <a:lnTo>
                    <a:pt x="47625" y="657225"/>
                  </a:lnTo>
                  <a:lnTo>
                    <a:pt x="53975" y="663575"/>
                  </a:lnTo>
                  <a:lnTo>
                    <a:pt x="53975" y="650875"/>
                  </a:lnTo>
                  <a:lnTo>
                    <a:pt x="66675" y="644525"/>
                  </a:lnTo>
                  <a:lnTo>
                    <a:pt x="66675" y="631825"/>
                  </a:lnTo>
                  <a:lnTo>
                    <a:pt x="79375" y="625475"/>
                  </a:lnTo>
                  <a:lnTo>
                    <a:pt x="66675" y="612775"/>
                  </a:lnTo>
                  <a:lnTo>
                    <a:pt x="79375" y="615950"/>
                  </a:lnTo>
                  <a:lnTo>
                    <a:pt x="79375" y="609600"/>
                  </a:lnTo>
                  <a:lnTo>
                    <a:pt x="85725" y="603250"/>
                  </a:lnTo>
                  <a:lnTo>
                    <a:pt x="85725" y="600075"/>
                  </a:lnTo>
                  <a:lnTo>
                    <a:pt x="88900" y="593725"/>
                  </a:lnTo>
                  <a:lnTo>
                    <a:pt x="82550" y="590550"/>
                  </a:lnTo>
                  <a:lnTo>
                    <a:pt x="82550" y="600075"/>
                  </a:lnTo>
                  <a:lnTo>
                    <a:pt x="63500" y="600075"/>
                  </a:lnTo>
                  <a:lnTo>
                    <a:pt x="63500" y="587375"/>
                  </a:lnTo>
                  <a:lnTo>
                    <a:pt x="69850" y="587375"/>
                  </a:lnTo>
                  <a:lnTo>
                    <a:pt x="82550" y="577850"/>
                  </a:lnTo>
                  <a:lnTo>
                    <a:pt x="88900" y="587375"/>
                  </a:lnTo>
                  <a:lnTo>
                    <a:pt x="92075" y="568325"/>
                  </a:lnTo>
                  <a:lnTo>
                    <a:pt x="101600" y="565150"/>
                  </a:lnTo>
                  <a:lnTo>
                    <a:pt x="107950" y="552450"/>
                  </a:lnTo>
                  <a:lnTo>
                    <a:pt x="101600" y="558800"/>
                  </a:lnTo>
                  <a:lnTo>
                    <a:pt x="85725" y="555625"/>
                  </a:lnTo>
                  <a:lnTo>
                    <a:pt x="88900" y="539750"/>
                  </a:lnTo>
                  <a:lnTo>
                    <a:pt x="76200" y="542925"/>
                  </a:lnTo>
                  <a:lnTo>
                    <a:pt x="66675" y="533400"/>
                  </a:lnTo>
                  <a:lnTo>
                    <a:pt x="66675" y="520700"/>
                  </a:lnTo>
                  <a:lnTo>
                    <a:pt x="79375" y="530225"/>
                  </a:lnTo>
                  <a:lnTo>
                    <a:pt x="88900" y="530225"/>
                  </a:lnTo>
                  <a:lnTo>
                    <a:pt x="69850" y="517525"/>
                  </a:lnTo>
                  <a:lnTo>
                    <a:pt x="76200" y="514350"/>
                  </a:lnTo>
                  <a:lnTo>
                    <a:pt x="79375" y="501650"/>
                  </a:lnTo>
                  <a:lnTo>
                    <a:pt x="66675" y="514350"/>
                  </a:lnTo>
                  <a:lnTo>
                    <a:pt x="57150" y="504825"/>
                  </a:lnTo>
                  <a:lnTo>
                    <a:pt x="73025" y="488950"/>
                  </a:lnTo>
                  <a:lnTo>
                    <a:pt x="53975" y="482600"/>
                  </a:lnTo>
                  <a:lnTo>
                    <a:pt x="66675" y="450850"/>
                  </a:lnTo>
                  <a:lnTo>
                    <a:pt x="57150" y="438150"/>
                  </a:lnTo>
                  <a:lnTo>
                    <a:pt x="53975" y="454025"/>
                  </a:lnTo>
                  <a:lnTo>
                    <a:pt x="44450" y="454025"/>
                  </a:lnTo>
                  <a:lnTo>
                    <a:pt x="47625" y="434975"/>
                  </a:lnTo>
                  <a:lnTo>
                    <a:pt x="53975" y="425450"/>
                  </a:lnTo>
                  <a:lnTo>
                    <a:pt x="41275" y="412750"/>
                  </a:lnTo>
                  <a:lnTo>
                    <a:pt x="60325" y="409575"/>
                  </a:lnTo>
                  <a:lnTo>
                    <a:pt x="57150" y="393700"/>
                  </a:lnTo>
                  <a:lnTo>
                    <a:pt x="63500" y="384175"/>
                  </a:lnTo>
                  <a:lnTo>
                    <a:pt x="57150" y="381000"/>
                  </a:lnTo>
                  <a:lnTo>
                    <a:pt x="53975" y="390525"/>
                  </a:lnTo>
                  <a:lnTo>
                    <a:pt x="47625" y="371475"/>
                  </a:lnTo>
                  <a:lnTo>
                    <a:pt x="60325" y="352425"/>
                  </a:lnTo>
                  <a:lnTo>
                    <a:pt x="53975" y="349250"/>
                  </a:lnTo>
                  <a:lnTo>
                    <a:pt x="50800" y="361950"/>
                  </a:lnTo>
                  <a:lnTo>
                    <a:pt x="38100" y="365125"/>
                  </a:lnTo>
                  <a:lnTo>
                    <a:pt x="34925" y="358775"/>
                  </a:lnTo>
                  <a:lnTo>
                    <a:pt x="47625" y="349250"/>
                  </a:lnTo>
                  <a:lnTo>
                    <a:pt x="41275" y="342900"/>
                  </a:lnTo>
                  <a:lnTo>
                    <a:pt x="38100" y="352425"/>
                  </a:lnTo>
                  <a:lnTo>
                    <a:pt x="28575" y="355600"/>
                  </a:lnTo>
                  <a:lnTo>
                    <a:pt x="38100" y="342900"/>
                  </a:lnTo>
                  <a:lnTo>
                    <a:pt x="31750" y="336550"/>
                  </a:lnTo>
                  <a:lnTo>
                    <a:pt x="28575" y="330200"/>
                  </a:lnTo>
                  <a:lnTo>
                    <a:pt x="28575" y="327025"/>
                  </a:lnTo>
                  <a:lnTo>
                    <a:pt x="38100" y="327025"/>
                  </a:lnTo>
                  <a:lnTo>
                    <a:pt x="41275" y="323850"/>
                  </a:lnTo>
                  <a:lnTo>
                    <a:pt x="28575" y="307975"/>
                  </a:lnTo>
                  <a:lnTo>
                    <a:pt x="28575" y="301625"/>
                  </a:lnTo>
                  <a:lnTo>
                    <a:pt x="47625" y="311150"/>
                  </a:lnTo>
                  <a:lnTo>
                    <a:pt x="57150" y="304800"/>
                  </a:lnTo>
                  <a:lnTo>
                    <a:pt x="53975" y="298450"/>
                  </a:lnTo>
                  <a:lnTo>
                    <a:pt x="41275" y="301625"/>
                  </a:lnTo>
                  <a:lnTo>
                    <a:pt x="38100" y="288925"/>
                  </a:lnTo>
                  <a:lnTo>
                    <a:pt x="63500" y="285750"/>
                  </a:lnTo>
                  <a:lnTo>
                    <a:pt x="50800" y="273050"/>
                  </a:lnTo>
                  <a:lnTo>
                    <a:pt x="53975" y="257175"/>
                  </a:lnTo>
                  <a:lnTo>
                    <a:pt x="44450" y="244475"/>
                  </a:lnTo>
                  <a:lnTo>
                    <a:pt x="63500" y="250825"/>
                  </a:lnTo>
                  <a:lnTo>
                    <a:pt x="60325" y="244475"/>
                  </a:lnTo>
                  <a:lnTo>
                    <a:pt x="73025" y="234950"/>
                  </a:lnTo>
                  <a:lnTo>
                    <a:pt x="76200" y="225425"/>
                  </a:lnTo>
                  <a:lnTo>
                    <a:pt x="63500" y="222250"/>
                  </a:lnTo>
                  <a:lnTo>
                    <a:pt x="63500" y="219075"/>
                  </a:lnTo>
                  <a:lnTo>
                    <a:pt x="66675" y="209550"/>
                  </a:lnTo>
                  <a:lnTo>
                    <a:pt x="82550" y="212725"/>
                  </a:lnTo>
                  <a:lnTo>
                    <a:pt x="85725" y="206375"/>
                  </a:lnTo>
                  <a:lnTo>
                    <a:pt x="69850" y="206375"/>
                  </a:lnTo>
                  <a:lnTo>
                    <a:pt x="63500" y="196850"/>
                  </a:lnTo>
                  <a:lnTo>
                    <a:pt x="79375" y="200025"/>
                  </a:lnTo>
                  <a:lnTo>
                    <a:pt x="82550" y="187325"/>
                  </a:lnTo>
                  <a:lnTo>
                    <a:pt x="92075" y="184150"/>
                  </a:lnTo>
                  <a:lnTo>
                    <a:pt x="88900" y="168275"/>
                  </a:lnTo>
                  <a:lnTo>
                    <a:pt x="101600" y="168275"/>
                  </a:lnTo>
                  <a:lnTo>
                    <a:pt x="101600" y="177800"/>
                  </a:lnTo>
                  <a:lnTo>
                    <a:pt x="104775" y="177800"/>
                  </a:lnTo>
                  <a:lnTo>
                    <a:pt x="104775" y="165100"/>
                  </a:lnTo>
                  <a:lnTo>
                    <a:pt x="117475" y="158750"/>
                  </a:lnTo>
                  <a:lnTo>
                    <a:pt x="117475" y="136525"/>
                  </a:lnTo>
                  <a:lnTo>
                    <a:pt x="120650" y="130175"/>
                  </a:lnTo>
                  <a:lnTo>
                    <a:pt x="111125" y="114300"/>
                  </a:lnTo>
                  <a:lnTo>
                    <a:pt x="114300" y="104775"/>
                  </a:lnTo>
                  <a:lnTo>
                    <a:pt x="117475" y="117475"/>
                  </a:lnTo>
                  <a:lnTo>
                    <a:pt x="130175" y="104775"/>
                  </a:lnTo>
                  <a:lnTo>
                    <a:pt x="111125" y="98425"/>
                  </a:lnTo>
                  <a:lnTo>
                    <a:pt x="117475" y="82550"/>
                  </a:lnTo>
                  <a:lnTo>
                    <a:pt x="120650" y="95250"/>
                  </a:lnTo>
                  <a:lnTo>
                    <a:pt x="130175" y="92075"/>
                  </a:lnTo>
                  <a:lnTo>
                    <a:pt x="123825" y="66675"/>
                  </a:lnTo>
                  <a:lnTo>
                    <a:pt x="127000" y="66675"/>
                  </a:lnTo>
                  <a:lnTo>
                    <a:pt x="136525" y="76200"/>
                  </a:lnTo>
                  <a:lnTo>
                    <a:pt x="149225" y="66675"/>
                  </a:lnTo>
                  <a:lnTo>
                    <a:pt x="158750" y="53975"/>
                  </a:lnTo>
                  <a:lnTo>
                    <a:pt x="149225" y="41275"/>
                  </a:lnTo>
                  <a:lnTo>
                    <a:pt x="238125" y="31750"/>
                  </a:lnTo>
                  <a:lnTo>
                    <a:pt x="250825" y="31750"/>
                  </a:lnTo>
                  <a:lnTo>
                    <a:pt x="295275" y="25400"/>
                  </a:lnTo>
                  <a:lnTo>
                    <a:pt x="320675" y="22225"/>
                  </a:lnTo>
                  <a:lnTo>
                    <a:pt x="349250" y="19050"/>
                  </a:lnTo>
                  <a:lnTo>
                    <a:pt x="377825" y="12700"/>
                  </a:lnTo>
                  <a:lnTo>
                    <a:pt x="384175" y="12700"/>
                  </a:lnTo>
                  <a:lnTo>
                    <a:pt x="447675" y="3175"/>
                  </a:lnTo>
                  <a:lnTo>
                    <a:pt x="450850" y="3175"/>
                  </a:lnTo>
                  <a:lnTo>
                    <a:pt x="47625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879" name="Freeform 787">
              <a:extLst>
                <a:ext uri="{FF2B5EF4-FFF2-40B4-BE49-F238E27FC236}">
                  <a16:creationId xmlns:a16="http://schemas.microsoft.com/office/drawing/2014/main" xmlns="" id="{00000000-0008-0000-0000-000014030000}"/>
                </a:ext>
              </a:extLst>
            </p:cNvPr>
            <p:cNvSpPr>
              <a:spLocks/>
            </p:cNvSpPr>
            <p:nvPr/>
          </p:nvSpPr>
          <p:spPr bwMode="auto">
            <a:xfrm>
              <a:off x="7270361" y="3132003"/>
              <a:ext cx="614213" cy="959389"/>
            </a:xfrm>
            <a:custGeom>
              <a:avLst/>
              <a:gdLst/>
              <a:ahLst/>
              <a:cxnLst/>
              <a:rect l="0" t="0" r="r" b="b"/>
              <a:pathLst>
                <a:path w="612775" h="968375">
                  <a:moveTo>
                    <a:pt x="123825" y="955675"/>
                  </a:moveTo>
                  <a:lnTo>
                    <a:pt x="130175" y="955675"/>
                  </a:lnTo>
                  <a:lnTo>
                    <a:pt x="127000" y="958850"/>
                  </a:lnTo>
                  <a:lnTo>
                    <a:pt x="92075" y="968375"/>
                  </a:lnTo>
                  <a:lnTo>
                    <a:pt x="123825" y="955675"/>
                  </a:lnTo>
                  <a:close/>
                  <a:moveTo>
                    <a:pt x="403225" y="0"/>
                  </a:moveTo>
                  <a:lnTo>
                    <a:pt x="409575" y="22225"/>
                  </a:lnTo>
                  <a:lnTo>
                    <a:pt x="425450" y="66675"/>
                  </a:lnTo>
                  <a:lnTo>
                    <a:pt x="425450" y="73025"/>
                  </a:lnTo>
                  <a:lnTo>
                    <a:pt x="431800" y="85725"/>
                  </a:lnTo>
                  <a:lnTo>
                    <a:pt x="444500" y="127000"/>
                  </a:lnTo>
                  <a:lnTo>
                    <a:pt x="457200" y="165100"/>
                  </a:lnTo>
                  <a:lnTo>
                    <a:pt x="463550" y="187325"/>
                  </a:lnTo>
                  <a:lnTo>
                    <a:pt x="469900" y="200025"/>
                  </a:lnTo>
                  <a:lnTo>
                    <a:pt x="482600" y="244475"/>
                  </a:lnTo>
                  <a:lnTo>
                    <a:pt x="495300" y="276225"/>
                  </a:lnTo>
                  <a:lnTo>
                    <a:pt x="498475" y="285750"/>
                  </a:lnTo>
                  <a:lnTo>
                    <a:pt x="514350" y="339725"/>
                  </a:lnTo>
                  <a:lnTo>
                    <a:pt x="517525" y="346075"/>
                  </a:lnTo>
                  <a:lnTo>
                    <a:pt x="530225" y="387350"/>
                  </a:lnTo>
                  <a:lnTo>
                    <a:pt x="542925" y="403225"/>
                  </a:lnTo>
                  <a:lnTo>
                    <a:pt x="542925" y="409575"/>
                  </a:lnTo>
                  <a:lnTo>
                    <a:pt x="555625" y="434975"/>
                  </a:lnTo>
                  <a:lnTo>
                    <a:pt x="571500" y="450850"/>
                  </a:lnTo>
                  <a:lnTo>
                    <a:pt x="577850" y="476250"/>
                  </a:lnTo>
                  <a:lnTo>
                    <a:pt x="574675" y="485775"/>
                  </a:lnTo>
                  <a:lnTo>
                    <a:pt x="593725" y="495300"/>
                  </a:lnTo>
                  <a:lnTo>
                    <a:pt x="590550" y="501650"/>
                  </a:lnTo>
                  <a:lnTo>
                    <a:pt x="571500" y="523875"/>
                  </a:lnTo>
                  <a:lnTo>
                    <a:pt x="574675" y="536575"/>
                  </a:lnTo>
                  <a:lnTo>
                    <a:pt x="574675" y="549275"/>
                  </a:lnTo>
                  <a:lnTo>
                    <a:pt x="565150" y="571500"/>
                  </a:lnTo>
                  <a:lnTo>
                    <a:pt x="568325" y="593725"/>
                  </a:lnTo>
                  <a:lnTo>
                    <a:pt x="571500" y="596900"/>
                  </a:lnTo>
                  <a:lnTo>
                    <a:pt x="590550" y="638175"/>
                  </a:lnTo>
                  <a:lnTo>
                    <a:pt x="590550" y="679450"/>
                  </a:lnTo>
                  <a:lnTo>
                    <a:pt x="590550" y="701675"/>
                  </a:lnTo>
                  <a:lnTo>
                    <a:pt x="606425" y="723900"/>
                  </a:lnTo>
                  <a:lnTo>
                    <a:pt x="612775" y="736600"/>
                  </a:lnTo>
                  <a:lnTo>
                    <a:pt x="536575" y="749300"/>
                  </a:lnTo>
                  <a:lnTo>
                    <a:pt x="533400" y="749300"/>
                  </a:lnTo>
                  <a:lnTo>
                    <a:pt x="447675" y="765175"/>
                  </a:lnTo>
                  <a:lnTo>
                    <a:pt x="422275" y="768350"/>
                  </a:lnTo>
                  <a:lnTo>
                    <a:pt x="387350" y="774700"/>
                  </a:lnTo>
                  <a:lnTo>
                    <a:pt x="339725" y="784225"/>
                  </a:lnTo>
                  <a:lnTo>
                    <a:pt x="323850" y="784225"/>
                  </a:lnTo>
                  <a:lnTo>
                    <a:pt x="263525" y="793750"/>
                  </a:lnTo>
                  <a:lnTo>
                    <a:pt x="190500" y="806450"/>
                  </a:lnTo>
                  <a:lnTo>
                    <a:pt x="190500" y="831850"/>
                  </a:lnTo>
                  <a:lnTo>
                    <a:pt x="231775" y="863600"/>
                  </a:lnTo>
                  <a:lnTo>
                    <a:pt x="231775" y="898525"/>
                  </a:lnTo>
                  <a:lnTo>
                    <a:pt x="238125" y="908050"/>
                  </a:lnTo>
                  <a:lnTo>
                    <a:pt x="225425" y="927100"/>
                  </a:lnTo>
                  <a:lnTo>
                    <a:pt x="219075" y="923925"/>
                  </a:lnTo>
                  <a:lnTo>
                    <a:pt x="219075" y="933450"/>
                  </a:lnTo>
                  <a:lnTo>
                    <a:pt x="212725" y="933450"/>
                  </a:lnTo>
                  <a:lnTo>
                    <a:pt x="212725" y="927100"/>
                  </a:lnTo>
                  <a:lnTo>
                    <a:pt x="203200" y="927100"/>
                  </a:lnTo>
                  <a:lnTo>
                    <a:pt x="206375" y="936625"/>
                  </a:lnTo>
                  <a:lnTo>
                    <a:pt x="222250" y="933450"/>
                  </a:lnTo>
                  <a:lnTo>
                    <a:pt x="200025" y="949325"/>
                  </a:lnTo>
                  <a:lnTo>
                    <a:pt x="136525" y="962025"/>
                  </a:lnTo>
                  <a:lnTo>
                    <a:pt x="152400" y="952500"/>
                  </a:lnTo>
                  <a:lnTo>
                    <a:pt x="165100" y="952500"/>
                  </a:lnTo>
                  <a:lnTo>
                    <a:pt x="183753" y="943174"/>
                  </a:lnTo>
                  <a:lnTo>
                    <a:pt x="187325" y="946150"/>
                  </a:lnTo>
                  <a:lnTo>
                    <a:pt x="184150" y="942975"/>
                  </a:lnTo>
                  <a:lnTo>
                    <a:pt x="183753" y="943174"/>
                  </a:lnTo>
                  <a:lnTo>
                    <a:pt x="168275" y="930275"/>
                  </a:lnTo>
                  <a:lnTo>
                    <a:pt x="168275" y="920750"/>
                  </a:lnTo>
                  <a:lnTo>
                    <a:pt x="165100" y="927100"/>
                  </a:lnTo>
                  <a:lnTo>
                    <a:pt x="155575" y="923925"/>
                  </a:lnTo>
                  <a:lnTo>
                    <a:pt x="149225" y="911225"/>
                  </a:lnTo>
                  <a:lnTo>
                    <a:pt x="152400" y="898525"/>
                  </a:lnTo>
                  <a:lnTo>
                    <a:pt x="146050" y="879475"/>
                  </a:lnTo>
                  <a:lnTo>
                    <a:pt x="142875" y="873125"/>
                  </a:lnTo>
                  <a:lnTo>
                    <a:pt x="133350" y="873125"/>
                  </a:lnTo>
                  <a:lnTo>
                    <a:pt x="127000" y="873125"/>
                  </a:lnTo>
                  <a:lnTo>
                    <a:pt x="120650" y="895350"/>
                  </a:lnTo>
                  <a:lnTo>
                    <a:pt x="117475" y="889000"/>
                  </a:lnTo>
                  <a:lnTo>
                    <a:pt x="114300" y="892175"/>
                  </a:lnTo>
                  <a:lnTo>
                    <a:pt x="120650" y="901700"/>
                  </a:lnTo>
                  <a:lnTo>
                    <a:pt x="117475" y="949325"/>
                  </a:lnTo>
                  <a:lnTo>
                    <a:pt x="117475" y="939800"/>
                  </a:lnTo>
                  <a:lnTo>
                    <a:pt x="107950" y="946150"/>
                  </a:lnTo>
                  <a:lnTo>
                    <a:pt x="111125" y="936625"/>
                  </a:lnTo>
                  <a:lnTo>
                    <a:pt x="92075" y="933450"/>
                  </a:lnTo>
                  <a:lnTo>
                    <a:pt x="88900" y="939800"/>
                  </a:lnTo>
                  <a:lnTo>
                    <a:pt x="82550" y="933450"/>
                  </a:lnTo>
                  <a:lnTo>
                    <a:pt x="76200" y="936625"/>
                  </a:lnTo>
                  <a:lnTo>
                    <a:pt x="63500" y="873125"/>
                  </a:lnTo>
                  <a:lnTo>
                    <a:pt x="57150" y="822325"/>
                  </a:lnTo>
                  <a:lnTo>
                    <a:pt x="53975" y="803275"/>
                  </a:lnTo>
                  <a:lnTo>
                    <a:pt x="41275" y="742950"/>
                  </a:lnTo>
                  <a:lnTo>
                    <a:pt x="34925" y="692150"/>
                  </a:lnTo>
                  <a:lnTo>
                    <a:pt x="28575" y="654050"/>
                  </a:lnTo>
                  <a:lnTo>
                    <a:pt x="28575" y="590550"/>
                  </a:lnTo>
                  <a:lnTo>
                    <a:pt x="28575" y="574675"/>
                  </a:lnTo>
                  <a:lnTo>
                    <a:pt x="28575" y="523875"/>
                  </a:lnTo>
                  <a:lnTo>
                    <a:pt x="25400" y="457200"/>
                  </a:lnTo>
                  <a:lnTo>
                    <a:pt x="25400" y="444500"/>
                  </a:lnTo>
                  <a:lnTo>
                    <a:pt x="25400" y="387350"/>
                  </a:lnTo>
                  <a:lnTo>
                    <a:pt x="22225" y="339725"/>
                  </a:lnTo>
                  <a:lnTo>
                    <a:pt x="22225" y="298450"/>
                  </a:lnTo>
                  <a:lnTo>
                    <a:pt x="22225" y="238125"/>
                  </a:lnTo>
                  <a:lnTo>
                    <a:pt x="22225" y="231775"/>
                  </a:lnTo>
                  <a:lnTo>
                    <a:pt x="19050" y="187325"/>
                  </a:lnTo>
                  <a:lnTo>
                    <a:pt x="19050" y="161925"/>
                  </a:lnTo>
                  <a:lnTo>
                    <a:pt x="19050" y="139700"/>
                  </a:lnTo>
                  <a:lnTo>
                    <a:pt x="19050" y="79375"/>
                  </a:lnTo>
                  <a:lnTo>
                    <a:pt x="0" y="60325"/>
                  </a:lnTo>
                  <a:lnTo>
                    <a:pt x="34925" y="53975"/>
                  </a:lnTo>
                  <a:lnTo>
                    <a:pt x="92075" y="44450"/>
                  </a:lnTo>
                  <a:lnTo>
                    <a:pt x="152400" y="38100"/>
                  </a:lnTo>
                  <a:lnTo>
                    <a:pt x="155575" y="38100"/>
                  </a:lnTo>
                  <a:lnTo>
                    <a:pt x="212725" y="28575"/>
                  </a:lnTo>
                  <a:lnTo>
                    <a:pt x="219075" y="28575"/>
                  </a:lnTo>
                  <a:lnTo>
                    <a:pt x="292100" y="19050"/>
                  </a:lnTo>
                  <a:lnTo>
                    <a:pt x="295275" y="19050"/>
                  </a:lnTo>
                  <a:lnTo>
                    <a:pt x="361950" y="6350"/>
                  </a:lnTo>
                  <a:lnTo>
                    <a:pt x="403225"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880" name="Freeform 792">
              <a:extLst>
                <a:ext uri="{FF2B5EF4-FFF2-40B4-BE49-F238E27FC236}">
                  <a16:creationId xmlns:a16="http://schemas.microsoft.com/office/drawing/2014/main" xmlns="" id="{00000000-0008-0000-0000-000019030000}"/>
                </a:ext>
              </a:extLst>
            </p:cNvPr>
            <p:cNvSpPr>
              <a:spLocks/>
            </p:cNvSpPr>
            <p:nvPr/>
          </p:nvSpPr>
          <p:spPr bwMode="auto">
            <a:xfrm>
              <a:off x="7871874" y="2497587"/>
              <a:ext cx="1326850" cy="613734"/>
            </a:xfrm>
            <a:custGeom>
              <a:avLst/>
              <a:gdLst/>
              <a:ahLst/>
              <a:cxnLst/>
              <a:rect l="0" t="0" r="r" b="b"/>
              <a:pathLst>
                <a:path w="1323975" h="619125">
                  <a:moveTo>
                    <a:pt x="1022350" y="581025"/>
                  </a:moveTo>
                  <a:lnTo>
                    <a:pt x="1022350" y="596900"/>
                  </a:lnTo>
                  <a:lnTo>
                    <a:pt x="1012825" y="593725"/>
                  </a:lnTo>
                  <a:lnTo>
                    <a:pt x="1022350" y="581025"/>
                  </a:lnTo>
                  <a:close/>
                  <a:moveTo>
                    <a:pt x="1025525" y="555625"/>
                  </a:moveTo>
                  <a:lnTo>
                    <a:pt x="1022350" y="581025"/>
                  </a:lnTo>
                  <a:lnTo>
                    <a:pt x="1022350" y="577850"/>
                  </a:lnTo>
                  <a:lnTo>
                    <a:pt x="1019175" y="558800"/>
                  </a:lnTo>
                  <a:lnTo>
                    <a:pt x="1025525" y="555625"/>
                  </a:lnTo>
                  <a:close/>
                  <a:moveTo>
                    <a:pt x="1085850" y="441325"/>
                  </a:moveTo>
                  <a:lnTo>
                    <a:pt x="1063625" y="466725"/>
                  </a:lnTo>
                  <a:lnTo>
                    <a:pt x="1047750" y="488950"/>
                  </a:lnTo>
                  <a:lnTo>
                    <a:pt x="1060450" y="463550"/>
                  </a:lnTo>
                  <a:lnTo>
                    <a:pt x="1085850" y="441325"/>
                  </a:lnTo>
                  <a:close/>
                  <a:moveTo>
                    <a:pt x="1177925" y="384175"/>
                  </a:moveTo>
                  <a:lnTo>
                    <a:pt x="1117600" y="412750"/>
                  </a:lnTo>
                  <a:lnTo>
                    <a:pt x="1155700" y="387350"/>
                  </a:lnTo>
                  <a:lnTo>
                    <a:pt x="1177925" y="384175"/>
                  </a:lnTo>
                  <a:close/>
                  <a:moveTo>
                    <a:pt x="1228725" y="333375"/>
                  </a:moveTo>
                  <a:lnTo>
                    <a:pt x="1203325" y="390525"/>
                  </a:lnTo>
                  <a:lnTo>
                    <a:pt x="1216025" y="352425"/>
                  </a:lnTo>
                  <a:lnTo>
                    <a:pt x="1228725" y="333375"/>
                  </a:lnTo>
                  <a:close/>
                  <a:moveTo>
                    <a:pt x="1171575" y="288925"/>
                  </a:moveTo>
                  <a:lnTo>
                    <a:pt x="1177925" y="292100"/>
                  </a:lnTo>
                  <a:lnTo>
                    <a:pt x="1174750" y="298450"/>
                  </a:lnTo>
                  <a:lnTo>
                    <a:pt x="1171575" y="288925"/>
                  </a:lnTo>
                  <a:close/>
                  <a:moveTo>
                    <a:pt x="1250950" y="285750"/>
                  </a:moveTo>
                  <a:lnTo>
                    <a:pt x="1257300" y="285750"/>
                  </a:lnTo>
                  <a:lnTo>
                    <a:pt x="1247775" y="298450"/>
                  </a:lnTo>
                  <a:lnTo>
                    <a:pt x="1250950" y="285750"/>
                  </a:lnTo>
                  <a:close/>
                  <a:moveTo>
                    <a:pt x="1122891" y="259292"/>
                  </a:moveTo>
                  <a:lnTo>
                    <a:pt x="1120775" y="263525"/>
                  </a:lnTo>
                  <a:lnTo>
                    <a:pt x="1123950" y="260350"/>
                  </a:lnTo>
                  <a:lnTo>
                    <a:pt x="1122891" y="259292"/>
                  </a:lnTo>
                  <a:close/>
                  <a:moveTo>
                    <a:pt x="1292225" y="254000"/>
                  </a:moveTo>
                  <a:lnTo>
                    <a:pt x="1260475" y="282575"/>
                  </a:lnTo>
                  <a:lnTo>
                    <a:pt x="1260475" y="273050"/>
                  </a:lnTo>
                  <a:lnTo>
                    <a:pt x="1292225" y="254000"/>
                  </a:lnTo>
                  <a:close/>
                  <a:moveTo>
                    <a:pt x="1193800" y="244475"/>
                  </a:moveTo>
                  <a:lnTo>
                    <a:pt x="1193800" y="247650"/>
                  </a:lnTo>
                  <a:lnTo>
                    <a:pt x="1184275" y="247650"/>
                  </a:lnTo>
                  <a:lnTo>
                    <a:pt x="1193800" y="244475"/>
                  </a:lnTo>
                  <a:close/>
                  <a:moveTo>
                    <a:pt x="1295400" y="130175"/>
                  </a:moveTo>
                  <a:lnTo>
                    <a:pt x="1317625" y="161925"/>
                  </a:lnTo>
                  <a:lnTo>
                    <a:pt x="1323975" y="231775"/>
                  </a:lnTo>
                  <a:lnTo>
                    <a:pt x="1295400" y="250825"/>
                  </a:lnTo>
                  <a:lnTo>
                    <a:pt x="1320800" y="222250"/>
                  </a:lnTo>
                  <a:lnTo>
                    <a:pt x="1314450" y="161925"/>
                  </a:lnTo>
                  <a:lnTo>
                    <a:pt x="1295400" y="130175"/>
                  </a:lnTo>
                  <a:close/>
                  <a:moveTo>
                    <a:pt x="1260475" y="111125"/>
                  </a:moveTo>
                  <a:lnTo>
                    <a:pt x="1273175" y="111125"/>
                  </a:lnTo>
                  <a:lnTo>
                    <a:pt x="1282700" y="127000"/>
                  </a:lnTo>
                  <a:lnTo>
                    <a:pt x="1260475" y="111125"/>
                  </a:lnTo>
                  <a:close/>
                  <a:moveTo>
                    <a:pt x="1238250" y="111125"/>
                  </a:moveTo>
                  <a:lnTo>
                    <a:pt x="1231900" y="117475"/>
                  </a:lnTo>
                  <a:lnTo>
                    <a:pt x="1225550" y="117475"/>
                  </a:lnTo>
                  <a:lnTo>
                    <a:pt x="1238250" y="111125"/>
                  </a:lnTo>
                  <a:close/>
                  <a:moveTo>
                    <a:pt x="1260475" y="92075"/>
                  </a:moveTo>
                  <a:lnTo>
                    <a:pt x="1263650" y="98425"/>
                  </a:lnTo>
                  <a:lnTo>
                    <a:pt x="1254125" y="98425"/>
                  </a:lnTo>
                  <a:lnTo>
                    <a:pt x="1260475" y="92075"/>
                  </a:lnTo>
                  <a:close/>
                  <a:moveTo>
                    <a:pt x="1238250" y="57150"/>
                  </a:moveTo>
                  <a:lnTo>
                    <a:pt x="1295400" y="130175"/>
                  </a:lnTo>
                  <a:lnTo>
                    <a:pt x="1289050" y="127000"/>
                  </a:lnTo>
                  <a:lnTo>
                    <a:pt x="1257300" y="85725"/>
                  </a:lnTo>
                  <a:lnTo>
                    <a:pt x="1254125" y="88900"/>
                  </a:lnTo>
                  <a:lnTo>
                    <a:pt x="1238250" y="57150"/>
                  </a:lnTo>
                  <a:close/>
                  <a:moveTo>
                    <a:pt x="1184275" y="9525"/>
                  </a:moveTo>
                  <a:lnTo>
                    <a:pt x="1187450" y="15875"/>
                  </a:lnTo>
                  <a:lnTo>
                    <a:pt x="1177925" y="22225"/>
                  </a:lnTo>
                  <a:lnTo>
                    <a:pt x="1184275" y="19050"/>
                  </a:lnTo>
                  <a:lnTo>
                    <a:pt x="1193800" y="28575"/>
                  </a:lnTo>
                  <a:lnTo>
                    <a:pt x="1196975" y="28575"/>
                  </a:lnTo>
                  <a:lnTo>
                    <a:pt x="1200150" y="31750"/>
                  </a:lnTo>
                  <a:lnTo>
                    <a:pt x="1193800" y="31750"/>
                  </a:lnTo>
                  <a:lnTo>
                    <a:pt x="1206500" y="41275"/>
                  </a:lnTo>
                  <a:lnTo>
                    <a:pt x="1206500" y="28575"/>
                  </a:lnTo>
                  <a:lnTo>
                    <a:pt x="1209675" y="41275"/>
                  </a:lnTo>
                  <a:lnTo>
                    <a:pt x="1244600" y="85725"/>
                  </a:lnTo>
                  <a:lnTo>
                    <a:pt x="1235075" y="85725"/>
                  </a:lnTo>
                  <a:lnTo>
                    <a:pt x="1212850" y="60325"/>
                  </a:lnTo>
                  <a:lnTo>
                    <a:pt x="1212850" y="53975"/>
                  </a:lnTo>
                  <a:lnTo>
                    <a:pt x="1200150" y="50800"/>
                  </a:lnTo>
                  <a:lnTo>
                    <a:pt x="1212850" y="66675"/>
                  </a:lnTo>
                  <a:lnTo>
                    <a:pt x="1206500" y="73025"/>
                  </a:lnTo>
                  <a:lnTo>
                    <a:pt x="1222375" y="76200"/>
                  </a:lnTo>
                  <a:lnTo>
                    <a:pt x="1206500" y="76200"/>
                  </a:lnTo>
                  <a:lnTo>
                    <a:pt x="1171575" y="60325"/>
                  </a:lnTo>
                  <a:lnTo>
                    <a:pt x="1168400" y="63500"/>
                  </a:lnTo>
                  <a:lnTo>
                    <a:pt x="1187450" y="73025"/>
                  </a:lnTo>
                  <a:lnTo>
                    <a:pt x="1184275" y="76200"/>
                  </a:lnTo>
                  <a:lnTo>
                    <a:pt x="1193800" y="76200"/>
                  </a:lnTo>
                  <a:lnTo>
                    <a:pt x="1200150" y="85725"/>
                  </a:lnTo>
                  <a:lnTo>
                    <a:pt x="1184275" y="88900"/>
                  </a:lnTo>
                  <a:lnTo>
                    <a:pt x="1193800" y="92075"/>
                  </a:lnTo>
                  <a:lnTo>
                    <a:pt x="1181100" y="95250"/>
                  </a:lnTo>
                  <a:lnTo>
                    <a:pt x="1162050" y="82550"/>
                  </a:lnTo>
                  <a:lnTo>
                    <a:pt x="1165225" y="92075"/>
                  </a:lnTo>
                  <a:lnTo>
                    <a:pt x="1181100" y="98425"/>
                  </a:lnTo>
                  <a:lnTo>
                    <a:pt x="1152525" y="101600"/>
                  </a:lnTo>
                  <a:lnTo>
                    <a:pt x="1139825" y="95250"/>
                  </a:lnTo>
                  <a:lnTo>
                    <a:pt x="1155700" y="104775"/>
                  </a:lnTo>
                  <a:lnTo>
                    <a:pt x="1168400" y="104775"/>
                  </a:lnTo>
                  <a:lnTo>
                    <a:pt x="1139825" y="117475"/>
                  </a:lnTo>
                  <a:lnTo>
                    <a:pt x="1152525" y="117475"/>
                  </a:lnTo>
                  <a:lnTo>
                    <a:pt x="1139825" y="133350"/>
                  </a:lnTo>
                  <a:lnTo>
                    <a:pt x="1130300" y="133350"/>
                  </a:lnTo>
                  <a:lnTo>
                    <a:pt x="1123950" y="127000"/>
                  </a:lnTo>
                  <a:lnTo>
                    <a:pt x="1114425" y="133350"/>
                  </a:lnTo>
                  <a:lnTo>
                    <a:pt x="1101725" y="114300"/>
                  </a:lnTo>
                  <a:lnTo>
                    <a:pt x="1101725" y="82550"/>
                  </a:lnTo>
                  <a:lnTo>
                    <a:pt x="1085850" y="76200"/>
                  </a:lnTo>
                  <a:lnTo>
                    <a:pt x="1060450" y="76200"/>
                  </a:lnTo>
                  <a:lnTo>
                    <a:pt x="1089025" y="79375"/>
                  </a:lnTo>
                  <a:lnTo>
                    <a:pt x="1098550" y="85725"/>
                  </a:lnTo>
                  <a:lnTo>
                    <a:pt x="1098550" y="95250"/>
                  </a:lnTo>
                  <a:lnTo>
                    <a:pt x="1095375" y="114300"/>
                  </a:lnTo>
                  <a:lnTo>
                    <a:pt x="1114425" y="142875"/>
                  </a:lnTo>
                  <a:lnTo>
                    <a:pt x="1111250" y="155575"/>
                  </a:lnTo>
                  <a:lnTo>
                    <a:pt x="1117600" y="152400"/>
                  </a:lnTo>
                  <a:lnTo>
                    <a:pt x="1158875" y="133350"/>
                  </a:lnTo>
                  <a:lnTo>
                    <a:pt x="1165225" y="139700"/>
                  </a:lnTo>
                  <a:lnTo>
                    <a:pt x="1181100" y="136525"/>
                  </a:lnTo>
                  <a:lnTo>
                    <a:pt x="1174750" y="133350"/>
                  </a:lnTo>
                  <a:lnTo>
                    <a:pt x="1193800" y="117475"/>
                  </a:lnTo>
                  <a:lnTo>
                    <a:pt x="1216025" y="117475"/>
                  </a:lnTo>
                  <a:lnTo>
                    <a:pt x="1216025" y="123825"/>
                  </a:lnTo>
                  <a:lnTo>
                    <a:pt x="1209675" y="120650"/>
                  </a:lnTo>
                  <a:lnTo>
                    <a:pt x="1209675" y="127000"/>
                  </a:lnTo>
                  <a:lnTo>
                    <a:pt x="1200150" y="127000"/>
                  </a:lnTo>
                  <a:lnTo>
                    <a:pt x="1212850" y="130175"/>
                  </a:lnTo>
                  <a:lnTo>
                    <a:pt x="1219200" y="123825"/>
                  </a:lnTo>
                  <a:lnTo>
                    <a:pt x="1216025" y="136525"/>
                  </a:lnTo>
                  <a:lnTo>
                    <a:pt x="1209675" y="139700"/>
                  </a:lnTo>
                  <a:lnTo>
                    <a:pt x="1216025" y="139700"/>
                  </a:lnTo>
                  <a:lnTo>
                    <a:pt x="1219200" y="155575"/>
                  </a:lnTo>
                  <a:lnTo>
                    <a:pt x="1209675" y="155575"/>
                  </a:lnTo>
                  <a:lnTo>
                    <a:pt x="1219200" y="158750"/>
                  </a:lnTo>
                  <a:lnTo>
                    <a:pt x="1225550" y="174625"/>
                  </a:lnTo>
                  <a:lnTo>
                    <a:pt x="1212850" y="174625"/>
                  </a:lnTo>
                  <a:lnTo>
                    <a:pt x="1228725" y="177800"/>
                  </a:lnTo>
                  <a:lnTo>
                    <a:pt x="1231900" y="174625"/>
                  </a:lnTo>
                  <a:lnTo>
                    <a:pt x="1225550" y="130175"/>
                  </a:lnTo>
                  <a:lnTo>
                    <a:pt x="1231900" y="120650"/>
                  </a:lnTo>
                  <a:lnTo>
                    <a:pt x="1244600" y="130175"/>
                  </a:lnTo>
                  <a:lnTo>
                    <a:pt x="1244600" y="123825"/>
                  </a:lnTo>
                  <a:lnTo>
                    <a:pt x="1235075" y="120650"/>
                  </a:lnTo>
                  <a:lnTo>
                    <a:pt x="1247775" y="117475"/>
                  </a:lnTo>
                  <a:lnTo>
                    <a:pt x="1238250" y="117475"/>
                  </a:lnTo>
                  <a:lnTo>
                    <a:pt x="1238250" y="111125"/>
                  </a:lnTo>
                  <a:lnTo>
                    <a:pt x="1238250" y="107950"/>
                  </a:lnTo>
                  <a:lnTo>
                    <a:pt x="1260475" y="120650"/>
                  </a:lnTo>
                  <a:lnTo>
                    <a:pt x="1273175" y="155575"/>
                  </a:lnTo>
                  <a:lnTo>
                    <a:pt x="1263650" y="158750"/>
                  </a:lnTo>
                  <a:lnTo>
                    <a:pt x="1273175" y="168275"/>
                  </a:lnTo>
                  <a:lnTo>
                    <a:pt x="1270000" y="180975"/>
                  </a:lnTo>
                  <a:lnTo>
                    <a:pt x="1260475" y="184150"/>
                  </a:lnTo>
                  <a:lnTo>
                    <a:pt x="1263650" y="177800"/>
                  </a:lnTo>
                  <a:lnTo>
                    <a:pt x="1257300" y="180975"/>
                  </a:lnTo>
                  <a:lnTo>
                    <a:pt x="1250950" y="171450"/>
                  </a:lnTo>
                  <a:lnTo>
                    <a:pt x="1254125" y="184150"/>
                  </a:lnTo>
                  <a:lnTo>
                    <a:pt x="1241425" y="200025"/>
                  </a:lnTo>
                  <a:lnTo>
                    <a:pt x="1247775" y="203200"/>
                  </a:lnTo>
                  <a:lnTo>
                    <a:pt x="1241425" y="209550"/>
                  </a:lnTo>
                  <a:lnTo>
                    <a:pt x="1241425" y="222250"/>
                  </a:lnTo>
                  <a:lnTo>
                    <a:pt x="1235075" y="219075"/>
                  </a:lnTo>
                  <a:lnTo>
                    <a:pt x="1238250" y="231775"/>
                  </a:lnTo>
                  <a:lnTo>
                    <a:pt x="1228725" y="238125"/>
                  </a:lnTo>
                  <a:lnTo>
                    <a:pt x="1225550" y="241300"/>
                  </a:lnTo>
                  <a:lnTo>
                    <a:pt x="1216025" y="244475"/>
                  </a:lnTo>
                  <a:lnTo>
                    <a:pt x="1212850" y="234950"/>
                  </a:lnTo>
                  <a:lnTo>
                    <a:pt x="1209675" y="244475"/>
                  </a:lnTo>
                  <a:lnTo>
                    <a:pt x="1193800" y="234950"/>
                  </a:lnTo>
                  <a:lnTo>
                    <a:pt x="1193800" y="241300"/>
                  </a:lnTo>
                  <a:lnTo>
                    <a:pt x="1193800" y="244475"/>
                  </a:lnTo>
                  <a:lnTo>
                    <a:pt x="1184275" y="228600"/>
                  </a:lnTo>
                  <a:lnTo>
                    <a:pt x="1177925" y="231775"/>
                  </a:lnTo>
                  <a:lnTo>
                    <a:pt x="1184275" y="234950"/>
                  </a:lnTo>
                  <a:lnTo>
                    <a:pt x="1181100" y="244475"/>
                  </a:lnTo>
                  <a:lnTo>
                    <a:pt x="1177925" y="238125"/>
                  </a:lnTo>
                  <a:lnTo>
                    <a:pt x="1174750" y="241300"/>
                  </a:lnTo>
                  <a:lnTo>
                    <a:pt x="1177925" y="247650"/>
                  </a:lnTo>
                  <a:lnTo>
                    <a:pt x="1165225" y="244475"/>
                  </a:lnTo>
                  <a:lnTo>
                    <a:pt x="1171575" y="241300"/>
                  </a:lnTo>
                  <a:lnTo>
                    <a:pt x="1168400" y="238125"/>
                  </a:lnTo>
                  <a:lnTo>
                    <a:pt x="1162050" y="238125"/>
                  </a:lnTo>
                  <a:lnTo>
                    <a:pt x="1162050" y="231775"/>
                  </a:lnTo>
                  <a:lnTo>
                    <a:pt x="1171575" y="231775"/>
                  </a:lnTo>
                  <a:lnTo>
                    <a:pt x="1162050" y="228600"/>
                  </a:lnTo>
                  <a:lnTo>
                    <a:pt x="1158875" y="234950"/>
                  </a:lnTo>
                  <a:lnTo>
                    <a:pt x="1152525" y="228600"/>
                  </a:lnTo>
                  <a:lnTo>
                    <a:pt x="1174750" y="222250"/>
                  </a:lnTo>
                  <a:lnTo>
                    <a:pt x="1165225" y="212725"/>
                  </a:lnTo>
                  <a:lnTo>
                    <a:pt x="1168400" y="219075"/>
                  </a:lnTo>
                  <a:lnTo>
                    <a:pt x="1158875" y="222250"/>
                  </a:lnTo>
                  <a:lnTo>
                    <a:pt x="1152525" y="219075"/>
                  </a:lnTo>
                  <a:lnTo>
                    <a:pt x="1149350" y="225425"/>
                  </a:lnTo>
                  <a:lnTo>
                    <a:pt x="1139825" y="219075"/>
                  </a:lnTo>
                  <a:lnTo>
                    <a:pt x="1133475" y="225425"/>
                  </a:lnTo>
                  <a:lnTo>
                    <a:pt x="1146175" y="228600"/>
                  </a:lnTo>
                  <a:lnTo>
                    <a:pt x="1139825" y="234950"/>
                  </a:lnTo>
                  <a:lnTo>
                    <a:pt x="1133475" y="231775"/>
                  </a:lnTo>
                  <a:lnTo>
                    <a:pt x="1139825" y="238125"/>
                  </a:lnTo>
                  <a:lnTo>
                    <a:pt x="1146175" y="228600"/>
                  </a:lnTo>
                  <a:lnTo>
                    <a:pt x="1152525" y="234950"/>
                  </a:lnTo>
                  <a:lnTo>
                    <a:pt x="1149350" y="238125"/>
                  </a:lnTo>
                  <a:lnTo>
                    <a:pt x="1162050" y="250825"/>
                  </a:lnTo>
                  <a:lnTo>
                    <a:pt x="1146175" y="250825"/>
                  </a:lnTo>
                  <a:lnTo>
                    <a:pt x="1152525" y="244475"/>
                  </a:lnTo>
                  <a:lnTo>
                    <a:pt x="1146175" y="241300"/>
                  </a:lnTo>
                  <a:lnTo>
                    <a:pt x="1143000" y="244475"/>
                  </a:lnTo>
                  <a:lnTo>
                    <a:pt x="1146175" y="247650"/>
                  </a:lnTo>
                  <a:lnTo>
                    <a:pt x="1123950" y="250825"/>
                  </a:lnTo>
                  <a:lnTo>
                    <a:pt x="1120775" y="238125"/>
                  </a:lnTo>
                  <a:lnTo>
                    <a:pt x="1120775" y="250825"/>
                  </a:lnTo>
                  <a:lnTo>
                    <a:pt x="1108075" y="250825"/>
                  </a:lnTo>
                  <a:lnTo>
                    <a:pt x="1076325" y="238125"/>
                  </a:lnTo>
                  <a:lnTo>
                    <a:pt x="1073150" y="241300"/>
                  </a:lnTo>
                  <a:lnTo>
                    <a:pt x="1095375" y="254000"/>
                  </a:lnTo>
                  <a:lnTo>
                    <a:pt x="1101725" y="263525"/>
                  </a:lnTo>
                  <a:lnTo>
                    <a:pt x="1104900" y="254000"/>
                  </a:lnTo>
                  <a:lnTo>
                    <a:pt x="1117600" y="254000"/>
                  </a:lnTo>
                  <a:lnTo>
                    <a:pt x="1122891" y="259292"/>
                  </a:lnTo>
                  <a:lnTo>
                    <a:pt x="1123950" y="257175"/>
                  </a:lnTo>
                  <a:lnTo>
                    <a:pt x="1143000" y="260350"/>
                  </a:lnTo>
                  <a:lnTo>
                    <a:pt x="1140402" y="263814"/>
                  </a:lnTo>
                  <a:lnTo>
                    <a:pt x="1139825" y="263525"/>
                  </a:lnTo>
                  <a:lnTo>
                    <a:pt x="1138237" y="266700"/>
                  </a:lnTo>
                  <a:lnTo>
                    <a:pt x="1133475" y="273050"/>
                  </a:lnTo>
                  <a:lnTo>
                    <a:pt x="1133475" y="276225"/>
                  </a:lnTo>
                  <a:lnTo>
                    <a:pt x="1138237" y="266700"/>
                  </a:lnTo>
                  <a:lnTo>
                    <a:pt x="1140402" y="263814"/>
                  </a:lnTo>
                  <a:lnTo>
                    <a:pt x="1146175" y="266700"/>
                  </a:lnTo>
                  <a:lnTo>
                    <a:pt x="1146175" y="260350"/>
                  </a:lnTo>
                  <a:lnTo>
                    <a:pt x="1155700" y="260350"/>
                  </a:lnTo>
                  <a:lnTo>
                    <a:pt x="1152525" y="269875"/>
                  </a:lnTo>
                  <a:lnTo>
                    <a:pt x="1158875" y="269875"/>
                  </a:lnTo>
                  <a:lnTo>
                    <a:pt x="1152525" y="273050"/>
                  </a:lnTo>
                  <a:lnTo>
                    <a:pt x="1158875" y="273050"/>
                  </a:lnTo>
                  <a:lnTo>
                    <a:pt x="1165225" y="266700"/>
                  </a:lnTo>
                  <a:lnTo>
                    <a:pt x="1158875" y="269875"/>
                  </a:lnTo>
                  <a:lnTo>
                    <a:pt x="1158875" y="260350"/>
                  </a:lnTo>
                  <a:lnTo>
                    <a:pt x="1162050" y="260350"/>
                  </a:lnTo>
                  <a:lnTo>
                    <a:pt x="1174750" y="266700"/>
                  </a:lnTo>
                  <a:lnTo>
                    <a:pt x="1171575" y="260350"/>
                  </a:lnTo>
                  <a:lnTo>
                    <a:pt x="1177925" y="260350"/>
                  </a:lnTo>
                  <a:lnTo>
                    <a:pt x="1177925" y="266700"/>
                  </a:lnTo>
                  <a:lnTo>
                    <a:pt x="1181100" y="263525"/>
                  </a:lnTo>
                  <a:lnTo>
                    <a:pt x="1184275" y="269875"/>
                  </a:lnTo>
                  <a:lnTo>
                    <a:pt x="1174750" y="273050"/>
                  </a:lnTo>
                  <a:lnTo>
                    <a:pt x="1181100" y="279400"/>
                  </a:lnTo>
                  <a:lnTo>
                    <a:pt x="1165225" y="279400"/>
                  </a:lnTo>
                  <a:lnTo>
                    <a:pt x="1177925" y="285750"/>
                  </a:lnTo>
                  <a:lnTo>
                    <a:pt x="1165225" y="282575"/>
                  </a:lnTo>
                  <a:lnTo>
                    <a:pt x="1168400" y="288925"/>
                  </a:lnTo>
                  <a:lnTo>
                    <a:pt x="1162050" y="292100"/>
                  </a:lnTo>
                  <a:lnTo>
                    <a:pt x="1155700" y="288925"/>
                  </a:lnTo>
                  <a:lnTo>
                    <a:pt x="1155700" y="298450"/>
                  </a:lnTo>
                  <a:lnTo>
                    <a:pt x="1146175" y="304800"/>
                  </a:lnTo>
                  <a:lnTo>
                    <a:pt x="1152525" y="304800"/>
                  </a:lnTo>
                  <a:lnTo>
                    <a:pt x="1158875" y="295275"/>
                  </a:lnTo>
                  <a:lnTo>
                    <a:pt x="1168400" y="295275"/>
                  </a:lnTo>
                  <a:lnTo>
                    <a:pt x="1168400" y="301625"/>
                  </a:lnTo>
                  <a:lnTo>
                    <a:pt x="1174750" y="298450"/>
                  </a:lnTo>
                  <a:lnTo>
                    <a:pt x="1174750" y="304800"/>
                  </a:lnTo>
                  <a:lnTo>
                    <a:pt x="1171575" y="304800"/>
                  </a:lnTo>
                  <a:lnTo>
                    <a:pt x="1165225" y="304800"/>
                  </a:lnTo>
                  <a:lnTo>
                    <a:pt x="1162050" y="311150"/>
                  </a:lnTo>
                  <a:lnTo>
                    <a:pt x="1171575" y="304800"/>
                  </a:lnTo>
                  <a:lnTo>
                    <a:pt x="1171575" y="311150"/>
                  </a:lnTo>
                  <a:lnTo>
                    <a:pt x="1152525" y="323850"/>
                  </a:lnTo>
                  <a:lnTo>
                    <a:pt x="1158875" y="327025"/>
                  </a:lnTo>
                  <a:lnTo>
                    <a:pt x="1146175" y="327025"/>
                  </a:lnTo>
                  <a:lnTo>
                    <a:pt x="1152525" y="333375"/>
                  </a:lnTo>
                  <a:lnTo>
                    <a:pt x="1146175" y="339725"/>
                  </a:lnTo>
                  <a:lnTo>
                    <a:pt x="1133475" y="330200"/>
                  </a:lnTo>
                  <a:lnTo>
                    <a:pt x="1133475" y="336550"/>
                  </a:lnTo>
                  <a:lnTo>
                    <a:pt x="1127125" y="333375"/>
                  </a:lnTo>
                  <a:lnTo>
                    <a:pt x="1120775" y="323850"/>
                  </a:lnTo>
                  <a:lnTo>
                    <a:pt x="1114425" y="327025"/>
                  </a:lnTo>
                  <a:lnTo>
                    <a:pt x="1104322" y="321252"/>
                  </a:lnTo>
                  <a:lnTo>
                    <a:pt x="1104900" y="320675"/>
                  </a:lnTo>
                  <a:lnTo>
                    <a:pt x="1092200" y="314325"/>
                  </a:lnTo>
                  <a:lnTo>
                    <a:pt x="1104322" y="321252"/>
                  </a:lnTo>
                  <a:lnTo>
                    <a:pt x="1092200" y="333375"/>
                  </a:lnTo>
                  <a:lnTo>
                    <a:pt x="1095375" y="333375"/>
                  </a:lnTo>
                  <a:lnTo>
                    <a:pt x="1111250" y="327025"/>
                  </a:lnTo>
                  <a:lnTo>
                    <a:pt x="1117600" y="339725"/>
                  </a:lnTo>
                  <a:lnTo>
                    <a:pt x="1133475" y="342900"/>
                  </a:lnTo>
                  <a:lnTo>
                    <a:pt x="1130300" y="349250"/>
                  </a:lnTo>
                  <a:lnTo>
                    <a:pt x="1133475" y="355600"/>
                  </a:lnTo>
                  <a:lnTo>
                    <a:pt x="1133475" y="346075"/>
                  </a:lnTo>
                  <a:lnTo>
                    <a:pt x="1139825" y="346075"/>
                  </a:lnTo>
                  <a:lnTo>
                    <a:pt x="1139825" y="355600"/>
                  </a:lnTo>
                  <a:lnTo>
                    <a:pt x="1143000" y="346075"/>
                  </a:lnTo>
                  <a:lnTo>
                    <a:pt x="1146175" y="342900"/>
                  </a:lnTo>
                  <a:lnTo>
                    <a:pt x="1155700" y="346075"/>
                  </a:lnTo>
                  <a:lnTo>
                    <a:pt x="1158875" y="355600"/>
                  </a:lnTo>
                  <a:lnTo>
                    <a:pt x="1155700" y="342900"/>
                  </a:lnTo>
                  <a:lnTo>
                    <a:pt x="1162050" y="336550"/>
                  </a:lnTo>
                  <a:lnTo>
                    <a:pt x="1171575" y="339725"/>
                  </a:lnTo>
                  <a:lnTo>
                    <a:pt x="1168400" y="346075"/>
                  </a:lnTo>
                  <a:lnTo>
                    <a:pt x="1174750" y="342900"/>
                  </a:lnTo>
                  <a:lnTo>
                    <a:pt x="1171575" y="339725"/>
                  </a:lnTo>
                  <a:lnTo>
                    <a:pt x="1165225" y="333375"/>
                  </a:lnTo>
                  <a:lnTo>
                    <a:pt x="1174750" y="327025"/>
                  </a:lnTo>
                  <a:lnTo>
                    <a:pt x="1188085" y="335915"/>
                  </a:lnTo>
                  <a:lnTo>
                    <a:pt x="1187450" y="336550"/>
                  </a:lnTo>
                  <a:lnTo>
                    <a:pt x="1193800" y="339725"/>
                  </a:lnTo>
                  <a:lnTo>
                    <a:pt x="1188085" y="335915"/>
                  </a:lnTo>
                  <a:lnTo>
                    <a:pt x="1190625" y="333375"/>
                  </a:lnTo>
                  <a:lnTo>
                    <a:pt x="1177925" y="323850"/>
                  </a:lnTo>
                  <a:lnTo>
                    <a:pt x="1190625" y="320675"/>
                  </a:lnTo>
                  <a:lnTo>
                    <a:pt x="1193800" y="327025"/>
                  </a:lnTo>
                  <a:lnTo>
                    <a:pt x="1190625" y="311150"/>
                  </a:lnTo>
                  <a:lnTo>
                    <a:pt x="1196975" y="311150"/>
                  </a:lnTo>
                  <a:lnTo>
                    <a:pt x="1193800" y="304800"/>
                  </a:lnTo>
                  <a:lnTo>
                    <a:pt x="1200150" y="311150"/>
                  </a:lnTo>
                  <a:lnTo>
                    <a:pt x="1203325" y="320675"/>
                  </a:lnTo>
                  <a:lnTo>
                    <a:pt x="1196975" y="323850"/>
                  </a:lnTo>
                  <a:lnTo>
                    <a:pt x="1203325" y="333375"/>
                  </a:lnTo>
                  <a:lnTo>
                    <a:pt x="1206500" y="320675"/>
                  </a:lnTo>
                  <a:lnTo>
                    <a:pt x="1212850" y="327025"/>
                  </a:lnTo>
                  <a:lnTo>
                    <a:pt x="1209675" y="317500"/>
                  </a:lnTo>
                  <a:lnTo>
                    <a:pt x="1219200" y="320675"/>
                  </a:lnTo>
                  <a:lnTo>
                    <a:pt x="1212850" y="307975"/>
                  </a:lnTo>
                  <a:lnTo>
                    <a:pt x="1219200" y="307975"/>
                  </a:lnTo>
                  <a:lnTo>
                    <a:pt x="1222375" y="314325"/>
                  </a:lnTo>
                  <a:lnTo>
                    <a:pt x="1225550" y="323850"/>
                  </a:lnTo>
                  <a:lnTo>
                    <a:pt x="1216025" y="327025"/>
                  </a:lnTo>
                  <a:lnTo>
                    <a:pt x="1222375" y="327025"/>
                  </a:lnTo>
                  <a:lnTo>
                    <a:pt x="1222375" y="333375"/>
                  </a:lnTo>
                  <a:lnTo>
                    <a:pt x="1216025" y="339725"/>
                  </a:lnTo>
                  <a:lnTo>
                    <a:pt x="1212850" y="336550"/>
                  </a:lnTo>
                  <a:lnTo>
                    <a:pt x="1206500" y="361950"/>
                  </a:lnTo>
                  <a:lnTo>
                    <a:pt x="1203325" y="355600"/>
                  </a:lnTo>
                  <a:lnTo>
                    <a:pt x="1200150" y="358775"/>
                  </a:lnTo>
                  <a:lnTo>
                    <a:pt x="1203325" y="371475"/>
                  </a:lnTo>
                  <a:lnTo>
                    <a:pt x="1193800" y="374650"/>
                  </a:lnTo>
                  <a:lnTo>
                    <a:pt x="1190625" y="361950"/>
                  </a:lnTo>
                  <a:lnTo>
                    <a:pt x="1187450" y="365125"/>
                  </a:lnTo>
                  <a:lnTo>
                    <a:pt x="1181100" y="358775"/>
                  </a:lnTo>
                  <a:lnTo>
                    <a:pt x="1187450" y="377825"/>
                  </a:lnTo>
                  <a:lnTo>
                    <a:pt x="1177925" y="381000"/>
                  </a:lnTo>
                  <a:lnTo>
                    <a:pt x="1173903" y="368935"/>
                  </a:lnTo>
                  <a:lnTo>
                    <a:pt x="1174750" y="368300"/>
                  </a:lnTo>
                  <a:lnTo>
                    <a:pt x="1171575" y="361950"/>
                  </a:lnTo>
                  <a:lnTo>
                    <a:pt x="1173903" y="368935"/>
                  </a:lnTo>
                  <a:lnTo>
                    <a:pt x="1162050" y="377825"/>
                  </a:lnTo>
                  <a:lnTo>
                    <a:pt x="1168400" y="374650"/>
                  </a:lnTo>
                  <a:lnTo>
                    <a:pt x="1174750" y="381000"/>
                  </a:lnTo>
                  <a:lnTo>
                    <a:pt x="1136650" y="387350"/>
                  </a:lnTo>
                  <a:lnTo>
                    <a:pt x="1114425" y="406400"/>
                  </a:lnTo>
                  <a:lnTo>
                    <a:pt x="1117600" y="396875"/>
                  </a:lnTo>
                  <a:lnTo>
                    <a:pt x="1104900" y="390525"/>
                  </a:lnTo>
                  <a:lnTo>
                    <a:pt x="1114425" y="403225"/>
                  </a:lnTo>
                  <a:lnTo>
                    <a:pt x="1108075" y="406400"/>
                  </a:lnTo>
                  <a:lnTo>
                    <a:pt x="1101725" y="403225"/>
                  </a:lnTo>
                  <a:lnTo>
                    <a:pt x="1108075" y="409575"/>
                  </a:lnTo>
                  <a:lnTo>
                    <a:pt x="1098550" y="415925"/>
                  </a:lnTo>
                  <a:lnTo>
                    <a:pt x="1089025" y="438150"/>
                  </a:lnTo>
                  <a:lnTo>
                    <a:pt x="1079500" y="431800"/>
                  </a:lnTo>
                  <a:lnTo>
                    <a:pt x="1073150" y="434975"/>
                  </a:lnTo>
                  <a:lnTo>
                    <a:pt x="1085850" y="422275"/>
                  </a:lnTo>
                  <a:lnTo>
                    <a:pt x="1069975" y="409575"/>
                  </a:lnTo>
                  <a:lnTo>
                    <a:pt x="1073150" y="406400"/>
                  </a:lnTo>
                  <a:lnTo>
                    <a:pt x="1066800" y="409575"/>
                  </a:lnTo>
                  <a:lnTo>
                    <a:pt x="1060450" y="406400"/>
                  </a:lnTo>
                  <a:lnTo>
                    <a:pt x="1063625" y="419100"/>
                  </a:lnTo>
                  <a:lnTo>
                    <a:pt x="1066800" y="412750"/>
                  </a:lnTo>
                  <a:lnTo>
                    <a:pt x="1076325" y="422275"/>
                  </a:lnTo>
                  <a:lnTo>
                    <a:pt x="1066800" y="434975"/>
                  </a:lnTo>
                  <a:lnTo>
                    <a:pt x="1082675" y="441325"/>
                  </a:lnTo>
                  <a:lnTo>
                    <a:pt x="1060450" y="463550"/>
                  </a:lnTo>
                  <a:lnTo>
                    <a:pt x="1031875" y="501650"/>
                  </a:lnTo>
                  <a:lnTo>
                    <a:pt x="1022350" y="527050"/>
                  </a:lnTo>
                  <a:lnTo>
                    <a:pt x="1022350" y="552450"/>
                  </a:lnTo>
                  <a:lnTo>
                    <a:pt x="1019175" y="555625"/>
                  </a:lnTo>
                  <a:lnTo>
                    <a:pt x="1006475" y="533400"/>
                  </a:lnTo>
                  <a:lnTo>
                    <a:pt x="1016000" y="571500"/>
                  </a:lnTo>
                  <a:lnTo>
                    <a:pt x="1012825" y="590550"/>
                  </a:lnTo>
                  <a:lnTo>
                    <a:pt x="977900" y="593725"/>
                  </a:lnTo>
                  <a:lnTo>
                    <a:pt x="984250" y="590550"/>
                  </a:lnTo>
                  <a:lnTo>
                    <a:pt x="974725" y="587375"/>
                  </a:lnTo>
                  <a:lnTo>
                    <a:pt x="974725" y="593725"/>
                  </a:lnTo>
                  <a:lnTo>
                    <a:pt x="955675" y="603250"/>
                  </a:lnTo>
                  <a:lnTo>
                    <a:pt x="955675" y="593725"/>
                  </a:lnTo>
                  <a:lnTo>
                    <a:pt x="952500" y="603250"/>
                  </a:lnTo>
                  <a:lnTo>
                    <a:pt x="930275" y="619125"/>
                  </a:lnTo>
                  <a:lnTo>
                    <a:pt x="927100" y="615950"/>
                  </a:lnTo>
                  <a:lnTo>
                    <a:pt x="911225" y="606425"/>
                  </a:lnTo>
                  <a:lnTo>
                    <a:pt x="831850" y="555625"/>
                  </a:lnTo>
                  <a:lnTo>
                    <a:pt x="762000" y="511175"/>
                  </a:lnTo>
                  <a:lnTo>
                    <a:pt x="758825" y="508000"/>
                  </a:lnTo>
                  <a:lnTo>
                    <a:pt x="717550" y="485775"/>
                  </a:lnTo>
                  <a:lnTo>
                    <a:pt x="682625" y="492125"/>
                  </a:lnTo>
                  <a:lnTo>
                    <a:pt x="622300" y="504825"/>
                  </a:lnTo>
                  <a:lnTo>
                    <a:pt x="584200" y="514350"/>
                  </a:lnTo>
                  <a:lnTo>
                    <a:pt x="549275" y="523875"/>
                  </a:lnTo>
                  <a:lnTo>
                    <a:pt x="546100" y="501650"/>
                  </a:lnTo>
                  <a:lnTo>
                    <a:pt x="533400" y="488950"/>
                  </a:lnTo>
                  <a:lnTo>
                    <a:pt x="523875" y="479425"/>
                  </a:lnTo>
                  <a:lnTo>
                    <a:pt x="517525" y="473075"/>
                  </a:lnTo>
                  <a:lnTo>
                    <a:pt x="501650" y="488950"/>
                  </a:lnTo>
                  <a:lnTo>
                    <a:pt x="498475" y="469900"/>
                  </a:lnTo>
                  <a:lnTo>
                    <a:pt x="454025" y="476250"/>
                  </a:lnTo>
                  <a:lnTo>
                    <a:pt x="447675" y="479425"/>
                  </a:lnTo>
                  <a:lnTo>
                    <a:pt x="387350" y="488950"/>
                  </a:lnTo>
                  <a:lnTo>
                    <a:pt x="368300" y="492125"/>
                  </a:lnTo>
                  <a:lnTo>
                    <a:pt x="355600" y="495300"/>
                  </a:lnTo>
                  <a:lnTo>
                    <a:pt x="317500" y="501650"/>
                  </a:lnTo>
                  <a:lnTo>
                    <a:pt x="295275" y="504825"/>
                  </a:lnTo>
                  <a:lnTo>
                    <a:pt x="288925" y="501650"/>
                  </a:lnTo>
                  <a:lnTo>
                    <a:pt x="285750" y="514350"/>
                  </a:lnTo>
                  <a:lnTo>
                    <a:pt x="263525" y="520700"/>
                  </a:lnTo>
                  <a:lnTo>
                    <a:pt x="247650" y="527050"/>
                  </a:lnTo>
                  <a:lnTo>
                    <a:pt x="238125" y="542925"/>
                  </a:lnTo>
                  <a:lnTo>
                    <a:pt x="234950" y="539750"/>
                  </a:lnTo>
                  <a:lnTo>
                    <a:pt x="219075" y="549275"/>
                  </a:lnTo>
                  <a:lnTo>
                    <a:pt x="203200" y="558800"/>
                  </a:lnTo>
                  <a:lnTo>
                    <a:pt x="187325" y="565150"/>
                  </a:lnTo>
                  <a:lnTo>
                    <a:pt x="130175" y="581025"/>
                  </a:lnTo>
                  <a:lnTo>
                    <a:pt x="120650" y="581025"/>
                  </a:lnTo>
                  <a:lnTo>
                    <a:pt x="60325" y="593725"/>
                  </a:lnTo>
                  <a:lnTo>
                    <a:pt x="47625" y="596900"/>
                  </a:lnTo>
                  <a:lnTo>
                    <a:pt x="31750" y="600075"/>
                  </a:lnTo>
                  <a:lnTo>
                    <a:pt x="3175" y="603250"/>
                  </a:lnTo>
                  <a:lnTo>
                    <a:pt x="0" y="561975"/>
                  </a:lnTo>
                  <a:lnTo>
                    <a:pt x="6350" y="549275"/>
                  </a:lnTo>
                  <a:lnTo>
                    <a:pt x="22225" y="552450"/>
                  </a:lnTo>
                  <a:lnTo>
                    <a:pt x="34925" y="539750"/>
                  </a:lnTo>
                  <a:lnTo>
                    <a:pt x="34925" y="517525"/>
                  </a:lnTo>
                  <a:lnTo>
                    <a:pt x="41275" y="504825"/>
                  </a:lnTo>
                  <a:lnTo>
                    <a:pt x="66675" y="482600"/>
                  </a:lnTo>
                  <a:lnTo>
                    <a:pt x="82550" y="476250"/>
                  </a:lnTo>
                  <a:lnTo>
                    <a:pt x="107950" y="473075"/>
                  </a:lnTo>
                  <a:lnTo>
                    <a:pt x="139700" y="441325"/>
                  </a:lnTo>
                  <a:lnTo>
                    <a:pt x="139700" y="434975"/>
                  </a:lnTo>
                  <a:lnTo>
                    <a:pt x="165100" y="415925"/>
                  </a:lnTo>
                  <a:lnTo>
                    <a:pt x="180975" y="412750"/>
                  </a:lnTo>
                  <a:lnTo>
                    <a:pt x="187325" y="393700"/>
                  </a:lnTo>
                  <a:lnTo>
                    <a:pt x="187325" y="381000"/>
                  </a:lnTo>
                  <a:lnTo>
                    <a:pt x="203200" y="381000"/>
                  </a:lnTo>
                  <a:lnTo>
                    <a:pt x="203200" y="368300"/>
                  </a:lnTo>
                  <a:lnTo>
                    <a:pt x="222250" y="352425"/>
                  </a:lnTo>
                  <a:lnTo>
                    <a:pt x="228600" y="355600"/>
                  </a:lnTo>
                  <a:lnTo>
                    <a:pt x="228600" y="368300"/>
                  </a:lnTo>
                  <a:lnTo>
                    <a:pt x="244475" y="361950"/>
                  </a:lnTo>
                  <a:lnTo>
                    <a:pt x="254000" y="342900"/>
                  </a:lnTo>
                  <a:lnTo>
                    <a:pt x="282575" y="320675"/>
                  </a:lnTo>
                  <a:lnTo>
                    <a:pt x="304800" y="323850"/>
                  </a:lnTo>
                  <a:lnTo>
                    <a:pt x="311150" y="320675"/>
                  </a:lnTo>
                  <a:lnTo>
                    <a:pt x="320675" y="288925"/>
                  </a:lnTo>
                  <a:lnTo>
                    <a:pt x="320675" y="285750"/>
                  </a:lnTo>
                  <a:lnTo>
                    <a:pt x="336550" y="266700"/>
                  </a:lnTo>
                  <a:lnTo>
                    <a:pt x="349250" y="269875"/>
                  </a:lnTo>
                  <a:lnTo>
                    <a:pt x="346075" y="260350"/>
                  </a:lnTo>
                  <a:lnTo>
                    <a:pt x="346075" y="219075"/>
                  </a:lnTo>
                  <a:lnTo>
                    <a:pt x="396875" y="212725"/>
                  </a:lnTo>
                  <a:lnTo>
                    <a:pt x="463550" y="200025"/>
                  </a:lnTo>
                  <a:lnTo>
                    <a:pt x="473075" y="196850"/>
                  </a:lnTo>
                  <a:lnTo>
                    <a:pt x="508000" y="190500"/>
                  </a:lnTo>
                  <a:lnTo>
                    <a:pt x="533400" y="184150"/>
                  </a:lnTo>
                  <a:lnTo>
                    <a:pt x="590550" y="171450"/>
                  </a:lnTo>
                  <a:lnTo>
                    <a:pt x="593725" y="171450"/>
                  </a:lnTo>
                  <a:lnTo>
                    <a:pt x="641350" y="158750"/>
                  </a:lnTo>
                  <a:lnTo>
                    <a:pt x="669925" y="152400"/>
                  </a:lnTo>
                  <a:lnTo>
                    <a:pt x="714375" y="139700"/>
                  </a:lnTo>
                  <a:lnTo>
                    <a:pt x="727075" y="136525"/>
                  </a:lnTo>
                  <a:lnTo>
                    <a:pt x="777875" y="123825"/>
                  </a:lnTo>
                  <a:lnTo>
                    <a:pt x="787400" y="120650"/>
                  </a:lnTo>
                  <a:lnTo>
                    <a:pt x="828675" y="111125"/>
                  </a:lnTo>
                  <a:lnTo>
                    <a:pt x="847725" y="107950"/>
                  </a:lnTo>
                  <a:lnTo>
                    <a:pt x="889000" y="95250"/>
                  </a:lnTo>
                  <a:lnTo>
                    <a:pt x="911225" y="88900"/>
                  </a:lnTo>
                  <a:lnTo>
                    <a:pt x="930275" y="82550"/>
                  </a:lnTo>
                  <a:lnTo>
                    <a:pt x="996950" y="63500"/>
                  </a:lnTo>
                  <a:lnTo>
                    <a:pt x="1019175" y="57150"/>
                  </a:lnTo>
                  <a:lnTo>
                    <a:pt x="1054100" y="50800"/>
                  </a:lnTo>
                  <a:lnTo>
                    <a:pt x="1054100" y="47625"/>
                  </a:lnTo>
                  <a:lnTo>
                    <a:pt x="1111250" y="31750"/>
                  </a:lnTo>
                  <a:lnTo>
                    <a:pt x="1117600" y="28575"/>
                  </a:lnTo>
                  <a:lnTo>
                    <a:pt x="1143000" y="22225"/>
                  </a:lnTo>
                  <a:lnTo>
                    <a:pt x="1171575" y="15875"/>
                  </a:lnTo>
                  <a:lnTo>
                    <a:pt x="1184275" y="9525"/>
                  </a:lnTo>
                  <a:close/>
                  <a:moveTo>
                    <a:pt x="1203325" y="3175"/>
                  </a:moveTo>
                  <a:lnTo>
                    <a:pt x="1209675" y="3175"/>
                  </a:lnTo>
                  <a:lnTo>
                    <a:pt x="1238250" y="57150"/>
                  </a:lnTo>
                  <a:lnTo>
                    <a:pt x="1203325" y="3175"/>
                  </a:lnTo>
                  <a:close/>
                  <a:moveTo>
                    <a:pt x="1200150" y="0"/>
                  </a:moveTo>
                  <a:lnTo>
                    <a:pt x="1200150" y="6350"/>
                  </a:lnTo>
                  <a:lnTo>
                    <a:pt x="1203325" y="19050"/>
                  </a:lnTo>
                  <a:lnTo>
                    <a:pt x="1196975" y="15875"/>
                  </a:lnTo>
                  <a:lnTo>
                    <a:pt x="1196975" y="19050"/>
                  </a:lnTo>
                  <a:lnTo>
                    <a:pt x="1187450" y="9525"/>
                  </a:lnTo>
                  <a:lnTo>
                    <a:pt x="1190625" y="6350"/>
                  </a:lnTo>
                  <a:lnTo>
                    <a:pt x="1193800" y="6350"/>
                  </a:lnTo>
                  <a:lnTo>
                    <a:pt x="120015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881" name="Freeform 827">
              <a:extLst>
                <a:ext uri="{FF2B5EF4-FFF2-40B4-BE49-F238E27FC236}">
                  <a16:creationId xmlns:a16="http://schemas.microsoft.com/office/drawing/2014/main" xmlns="" id="{00000000-0008-0000-0000-00003C030000}"/>
                </a:ext>
              </a:extLst>
            </p:cNvPr>
            <p:cNvSpPr>
              <a:spLocks/>
            </p:cNvSpPr>
            <p:nvPr/>
          </p:nvSpPr>
          <p:spPr bwMode="auto">
            <a:xfrm>
              <a:off x="9216186" y="169653"/>
              <a:ext cx="544363" cy="894512"/>
            </a:xfrm>
            <a:custGeom>
              <a:avLst/>
              <a:gdLst>
                <a:gd name="connsiteX0" fmla="*/ 285750 w 542925"/>
                <a:gd name="connsiteY0" fmla="*/ 701675 h 901700"/>
                <a:gd name="connsiteX1" fmla="*/ 288925 w 542925"/>
                <a:gd name="connsiteY1" fmla="*/ 708025 h 901700"/>
                <a:gd name="connsiteX2" fmla="*/ 285750 w 542925"/>
                <a:gd name="connsiteY2" fmla="*/ 702733 h 901700"/>
                <a:gd name="connsiteX3" fmla="*/ 279400 w 542925"/>
                <a:gd name="connsiteY3" fmla="*/ 688975 h 901700"/>
                <a:gd name="connsiteX4" fmla="*/ 279400 w 542925"/>
                <a:gd name="connsiteY4" fmla="*/ 692150 h 901700"/>
                <a:gd name="connsiteX5" fmla="*/ 285750 w 542925"/>
                <a:gd name="connsiteY5" fmla="*/ 702733 h 901700"/>
                <a:gd name="connsiteX6" fmla="*/ 285750 w 542925"/>
                <a:gd name="connsiteY6" fmla="*/ 708025 h 901700"/>
                <a:gd name="connsiteX7" fmla="*/ 273050 w 542925"/>
                <a:gd name="connsiteY7" fmla="*/ 701675 h 901700"/>
                <a:gd name="connsiteX8" fmla="*/ 266700 w 542925"/>
                <a:gd name="connsiteY8" fmla="*/ 682625 h 901700"/>
                <a:gd name="connsiteX9" fmla="*/ 273050 w 542925"/>
                <a:gd name="connsiteY9" fmla="*/ 708025 h 901700"/>
                <a:gd name="connsiteX10" fmla="*/ 263525 w 542925"/>
                <a:gd name="connsiteY10" fmla="*/ 701675 h 901700"/>
                <a:gd name="connsiteX11" fmla="*/ 323850 w 542925"/>
                <a:gd name="connsiteY11" fmla="*/ 641350 h 901700"/>
                <a:gd name="connsiteX12" fmla="*/ 317500 w 542925"/>
                <a:gd name="connsiteY12" fmla="*/ 666750 h 901700"/>
                <a:gd name="connsiteX13" fmla="*/ 318077 w 542925"/>
                <a:gd name="connsiteY13" fmla="*/ 667327 h 901700"/>
                <a:gd name="connsiteX14" fmla="*/ 358775 w 542925"/>
                <a:gd name="connsiteY14" fmla="*/ 615950 h 901700"/>
                <a:gd name="connsiteX15" fmla="*/ 374650 w 542925"/>
                <a:gd name="connsiteY15" fmla="*/ 622300 h 901700"/>
                <a:gd name="connsiteX16" fmla="*/ 368300 w 542925"/>
                <a:gd name="connsiteY16" fmla="*/ 628650 h 901700"/>
                <a:gd name="connsiteX17" fmla="*/ 355600 w 542925"/>
                <a:gd name="connsiteY17" fmla="*/ 622300 h 901700"/>
                <a:gd name="connsiteX18" fmla="*/ 393700 w 542925"/>
                <a:gd name="connsiteY18" fmla="*/ 609600 h 901700"/>
                <a:gd name="connsiteX19" fmla="*/ 400050 w 542925"/>
                <a:gd name="connsiteY19" fmla="*/ 622300 h 901700"/>
                <a:gd name="connsiteX20" fmla="*/ 390525 w 542925"/>
                <a:gd name="connsiteY20" fmla="*/ 622300 h 901700"/>
                <a:gd name="connsiteX21" fmla="*/ 390525 w 542925"/>
                <a:gd name="connsiteY21" fmla="*/ 615950 h 901700"/>
                <a:gd name="connsiteX22" fmla="*/ 358775 w 542925"/>
                <a:gd name="connsiteY22" fmla="*/ 600075 h 901700"/>
                <a:gd name="connsiteX23" fmla="*/ 365125 w 542925"/>
                <a:gd name="connsiteY23" fmla="*/ 606425 h 901700"/>
                <a:gd name="connsiteX24" fmla="*/ 349250 w 542925"/>
                <a:gd name="connsiteY24" fmla="*/ 622300 h 901700"/>
                <a:gd name="connsiteX25" fmla="*/ 409575 w 542925"/>
                <a:gd name="connsiteY25" fmla="*/ 581025 h 901700"/>
                <a:gd name="connsiteX26" fmla="*/ 415925 w 542925"/>
                <a:gd name="connsiteY26" fmla="*/ 587375 h 901700"/>
                <a:gd name="connsiteX27" fmla="*/ 409575 w 542925"/>
                <a:gd name="connsiteY27" fmla="*/ 587375 h 901700"/>
                <a:gd name="connsiteX28" fmla="*/ 400050 w 542925"/>
                <a:gd name="connsiteY28" fmla="*/ 590550 h 901700"/>
                <a:gd name="connsiteX29" fmla="*/ 371475 w 542925"/>
                <a:gd name="connsiteY29" fmla="*/ 577850 h 901700"/>
                <a:gd name="connsiteX30" fmla="*/ 381000 w 542925"/>
                <a:gd name="connsiteY30" fmla="*/ 581025 h 901700"/>
                <a:gd name="connsiteX31" fmla="*/ 377825 w 542925"/>
                <a:gd name="connsiteY31" fmla="*/ 587375 h 901700"/>
                <a:gd name="connsiteX32" fmla="*/ 384175 w 542925"/>
                <a:gd name="connsiteY32" fmla="*/ 584200 h 901700"/>
                <a:gd name="connsiteX33" fmla="*/ 377825 w 542925"/>
                <a:gd name="connsiteY33" fmla="*/ 590550 h 901700"/>
                <a:gd name="connsiteX34" fmla="*/ 381000 w 542925"/>
                <a:gd name="connsiteY34" fmla="*/ 593725 h 901700"/>
                <a:gd name="connsiteX35" fmla="*/ 377825 w 542925"/>
                <a:gd name="connsiteY35" fmla="*/ 600075 h 901700"/>
                <a:gd name="connsiteX36" fmla="*/ 368300 w 542925"/>
                <a:gd name="connsiteY36" fmla="*/ 590550 h 901700"/>
                <a:gd name="connsiteX37" fmla="*/ 374650 w 542925"/>
                <a:gd name="connsiteY37" fmla="*/ 587375 h 901700"/>
                <a:gd name="connsiteX38" fmla="*/ 384175 w 542925"/>
                <a:gd name="connsiteY38" fmla="*/ 549275 h 901700"/>
                <a:gd name="connsiteX39" fmla="*/ 390525 w 542925"/>
                <a:gd name="connsiteY39" fmla="*/ 561975 h 901700"/>
                <a:gd name="connsiteX40" fmla="*/ 384175 w 542925"/>
                <a:gd name="connsiteY40" fmla="*/ 561975 h 901700"/>
                <a:gd name="connsiteX41" fmla="*/ 336550 w 542925"/>
                <a:gd name="connsiteY41" fmla="*/ 549275 h 901700"/>
                <a:gd name="connsiteX42" fmla="*/ 339725 w 542925"/>
                <a:gd name="connsiteY42" fmla="*/ 549275 h 901700"/>
                <a:gd name="connsiteX43" fmla="*/ 336550 w 542925"/>
                <a:gd name="connsiteY43" fmla="*/ 555625 h 901700"/>
                <a:gd name="connsiteX44" fmla="*/ 412750 w 542925"/>
                <a:gd name="connsiteY44" fmla="*/ 527050 h 901700"/>
                <a:gd name="connsiteX45" fmla="*/ 425450 w 542925"/>
                <a:gd name="connsiteY45" fmla="*/ 539750 h 901700"/>
                <a:gd name="connsiteX46" fmla="*/ 428625 w 542925"/>
                <a:gd name="connsiteY46" fmla="*/ 546100 h 901700"/>
                <a:gd name="connsiteX47" fmla="*/ 419100 w 542925"/>
                <a:gd name="connsiteY47" fmla="*/ 555625 h 901700"/>
                <a:gd name="connsiteX48" fmla="*/ 406400 w 542925"/>
                <a:gd name="connsiteY48" fmla="*/ 542925 h 901700"/>
                <a:gd name="connsiteX49" fmla="*/ 415925 w 542925"/>
                <a:gd name="connsiteY49" fmla="*/ 561975 h 901700"/>
                <a:gd name="connsiteX50" fmla="*/ 419100 w 542925"/>
                <a:gd name="connsiteY50" fmla="*/ 561975 h 901700"/>
                <a:gd name="connsiteX51" fmla="*/ 419100 w 542925"/>
                <a:gd name="connsiteY51" fmla="*/ 571500 h 901700"/>
                <a:gd name="connsiteX52" fmla="*/ 406400 w 542925"/>
                <a:gd name="connsiteY52" fmla="*/ 568325 h 901700"/>
                <a:gd name="connsiteX53" fmla="*/ 400050 w 542925"/>
                <a:gd name="connsiteY53" fmla="*/ 558800 h 901700"/>
                <a:gd name="connsiteX54" fmla="*/ 400050 w 542925"/>
                <a:gd name="connsiteY54" fmla="*/ 536575 h 901700"/>
                <a:gd name="connsiteX55" fmla="*/ 536575 w 542925"/>
                <a:gd name="connsiteY55" fmla="*/ 358775 h 901700"/>
                <a:gd name="connsiteX56" fmla="*/ 542925 w 542925"/>
                <a:gd name="connsiteY56" fmla="*/ 365125 h 901700"/>
                <a:gd name="connsiteX57" fmla="*/ 542925 w 542925"/>
                <a:gd name="connsiteY57" fmla="*/ 381000 h 901700"/>
                <a:gd name="connsiteX58" fmla="*/ 536575 w 542925"/>
                <a:gd name="connsiteY58" fmla="*/ 381000 h 901700"/>
                <a:gd name="connsiteX59" fmla="*/ 527050 w 542925"/>
                <a:gd name="connsiteY59" fmla="*/ 349250 h 901700"/>
                <a:gd name="connsiteX60" fmla="*/ 527050 w 542925"/>
                <a:gd name="connsiteY60" fmla="*/ 365125 h 901700"/>
                <a:gd name="connsiteX61" fmla="*/ 520700 w 542925"/>
                <a:gd name="connsiteY61" fmla="*/ 361950 h 901700"/>
                <a:gd name="connsiteX62" fmla="*/ 196850 w 542925"/>
                <a:gd name="connsiteY62" fmla="*/ 0 h 901700"/>
                <a:gd name="connsiteX63" fmla="*/ 269875 w 542925"/>
                <a:gd name="connsiteY63" fmla="*/ 31750 h 901700"/>
                <a:gd name="connsiteX64" fmla="*/ 358775 w 542925"/>
                <a:gd name="connsiteY64" fmla="*/ 238125 h 901700"/>
                <a:gd name="connsiteX65" fmla="*/ 374650 w 542925"/>
                <a:gd name="connsiteY65" fmla="*/ 279400 h 901700"/>
                <a:gd name="connsiteX66" fmla="*/ 384175 w 542925"/>
                <a:gd name="connsiteY66" fmla="*/ 279400 h 901700"/>
                <a:gd name="connsiteX67" fmla="*/ 381000 w 542925"/>
                <a:gd name="connsiteY67" fmla="*/ 273050 h 901700"/>
                <a:gd name="connsiteX68" fmla="*/ 396875 w 542925"/>
                <a:gd name="connsiteY68" fmla="*/ 282575 h 901700"/>
                <a:gd name="connsiteX69" fmla="*/ 415925 w 542925"/>
                <a:gd name="connsiteY69" fmla="*/ 279400 h 901700"/>
                <a:gd name="connsiteX70" fmla="*/ 419100 w 542925"/>
                <a:gd name="connsiteY70" fmla="*/ 276225 h 901700"/>
                <a:gd name="connsiteX71" fmla="*/ 425450 w 542925"/>
                <a:gd name="connsiteY71" fmla="*/ 279400 h 901700"/>
                <a:gd name="connsiteX72" fmla="*/ 434975 w 542925"/>
                <a:gd name="connsiteY72" fmla="*/ 292100 h 901700"/>
                <a:gd name="connsiteX73" fmla="*/ 422275 w 542925"/>
                <a:gd name="connsiteY73" fmla="*/ 298450 h 901700"/>
                <a:gd name="connsiteX74" fmla="*/ 441325 w 542925"/>
                <a:gd name="connsiteY74" fmla="*/ 314325 h 901700"/>
                <a:gd name="connsiteX75" fmla="*/ 441325 w 542925"/>
                <a:gd name="connsiteY75" fmla="*/ 333375 h 901700"/>
                <a:gd name="connsiteX76" fmla="*/ 454025 w 542925"/>
                <a:gd name="connsiteY76" fmla="*/ 342900 h 901700"/>
                <a:gd name="connsiteX77" fmla="*/ 469900 w 542925"/>
                <a:gd name="connsiteY77" fmla="*/ 355600 h 901700"/>
                <a:gd name="connsiteX78" fmla="*/ 473075 w 542925"/>
                <a:gd name="connsiteY78" fmla="*/ 339725 h 901700"/>
                <a:gd name="connsiteX79" fmla="*/ 488950 w 542925"/>
                <a:gd name="connsiteY79" fmla="*/ 339725 h 901700"/>
                <a:gd name="connsiteX80" fmla="*/ 504825 w 542925"/>
                <a:gd name="connsiteY80" fmla="*/ 352425 h 901700"/>
                <a:gd name="connsiteX81" fmla="*/ 520700 w 542925"/>
                <a:gd name="connsiteY81" fmla="*/ 368300 h 901700"/>
                <a:gd name="connsiteX82" fmla="*/ 520700 w 542925"/>
                <a:gd name="connsiteY82" fmla="*/ 377825 h 901700"/>
                <a:gd name="connsiteX83" fmla="*/ 508000 w 542925"/>
                <a:gd name="connsiteY83" fmla="*/ 374650 h 901700"/>
                <a:gd name="connsiteX84" fmla="*/ 514350 w 542925"/>
                <a:gd name="connsiteY84" fmla="*/ 377825 h 901700"/>
                <a:gd name="connsiteX85" fmla="*/ 508000 w 542925"/>
                <a:gd name="connsiteY85" fmla="*/ 381000 h 901700"/>
                <a:gd name="connsiteX86" fmla="*/ 517525 w 542925"/>
                <a:gd name="connsiteY86" fmla="*/ 381000 h 901700"/>
                <a:gd name="connsiteX87" fmla="*/ 514350 w 542925"/>
                <a:gd name="connsiteY87" fmla="*/ 387350 h 901700"/>
                <a:gd name="connsiteX88" fmla="*/ 501650 w 542925"/>
                <a:gd name="connsiteY88" fmla="*/ 384175 h 901700"/>
                <a:gd name="connsiteX89" fmla="*/ 514350 w 542925"/>
                <a:gd name="connsiteY89" fmla="*/ 393700 h 901700"/>
                <a:gd name="connsiteX90" fmla="*/ 517525 w 542925"/>
                <a:gd name="connsiteY90" fmla="*/ 400050 h 901700"/>
                <a:gd name="connsiteX91" fmla="*/ 514350 w 542925"/>
                <a:gd name="connsiteY91" fmla="*/ 387350 h 901700"/>
                <a:gd name="connsiteX92" fmla="*/ 520700 w 542925"/>
                <a:gd name="connsiteY92" fmla="*/ 390525 h 901700"/>
                <a:gd name="connsiteX93" fmla="*/ 517525 w 542925"/>
                <a:gd name="connsiteY93" fmla="*/ 381000 h 901700"/>
                <a:gd name="connsiteX94" fmla="*/ 530225 w 542925"/>
                <a:gd name="connsiteY94" fmla="*/ 390525 h 901700"/>
                <a:gd name="connsiteX95" fmla="*/ 523875 w 542925"/>
                <a:gd name="connsiteY95" fmla="*/ 377825 h 901700"/>
                <a:gd name="connsiteX96" fmla="*/ 542925 w 542925"/>
                <a:gd name="connsiteY96" fmla="*/ 387350 h 901700"/>
                <a:gd name="connsiteX97" fmla="*/ 527050 w 542925"/>
                <a:gd name="connsiteY97" fmla="*/ 412750 h 901700"/>
                <a:gd name="connsiteX98" fmla="*/ 527050 w 542925"/>
                <a:gd name="connsiteY98" fmla="*/ 425450 h 901700"/>
                <a:gd name="connsiteX99" fmla="*/ 520700 w 542925"/>
                <a:gd name="connsiteY99" fmla="*/ 438150 h 901700"/>
                <a:gd name="connsiteX100" fmla="*/ 517525 w 542925"/>
                <a:gd name="connsiteY100" fmla="*/ 441325 h 901700"/>
                <a:gd name="connsiteX101" fmla="*/ 508000 w 542925"/>
                <a:gd name="connsiteY101" fmla="*/ 438150 h 901700"/>
                <a:gd name="connsiteX102" fmla="*/ 508000 w 542925"/>
                <a:gd name="connsiteY102" fmla="*/ 428625 h 901700"/>
                <a:gd name="connsiteX103" fmla="*/ 501650 w 542925"/>
                <a:gd name="connsiteY103" fmla="*/ 434975 h 901700"/>
                <a:gd name="connsiteX104" fmla="*/ 495300 w 542925"/>
                <a:gd name="connsiteY104" fmla="*/ 431800 h 901700"/>
                <a:gd name="connsiteX105" fmla="*/ 504825 w 542925"/>
                <a:gd name="connsiteY105" fmla="*/ 444500 h 901700"/>
                <a:gd name="connsiteX106" fmla="*/ 501650 w 542925"/>
                <a:gd name="connsiteY106" fmla="*/ 454025 h 901700"/>
                <a:gd name="connsiteX107" fmla="*/ 495300 w 542925"/>
                <a:gd name="connsiteY107" fmla="*/ 441325 h 901700"/>
                <a:gd name="connsiteX108" fmla="*/ 498475 w 542925"/>
                <a:gd name="connsiteY108" fmla="*/ 457200 h 901700"/>
                <a:gd name="connsiteX109" fmla="*/ 479425 w 542925"/>
                <a:gd name="connsiteY109" fmla="*/ 450850 h 901700"/>
                <a:gd name="connsiteX110" fmla="*/ 482600 w 542925"/>
                <a:gd name="connsiteY110" fmla="*/ 457200 h 901700"/>
                <a:gd name="connsiteX111" fmla="*/ 479425 w 542925"/>
                <a:gd name="connsiteY111" fmla="*/ 460375 h 901700"/>
                <a:gd name="connsiteX112" fmla="*/ 488950 w 542925"/>
                <a:gd name="connsiteY112" fmla="*/ 473075 h 901700"/>
                <a:gd name="connsiteX113" fmla="*/ 479425 w 542925"/>
                <a:gd name="connsiteY113" fmla="*/ 479425 h 901700"/>
                <a:gd name="connsiteX114" fmla="*/ 479425 w 542925"/>
                <a:gd name="connsiteY114" fmla="*/ 473075 h 901700"/>
                <a:gd name="connsiteX115" fmla="*/ 473075 w 542925"/>
                <a:gd name="connsiteY115" fmla="*/ 473075 h 901700"/>
                <a:gd name="connsiteX116" fmla="*/ 473075 w 542925"/>
                <a:gd name="connsiteY116" fmla="*/ 485775 h 901700"/>
                <a:gd name="connsiteX117" fmla="*/ 469900 w 542925"/>
                <a:gd name="connsiteY117" fmla="*/ 485775 h 901700"/>
                <a:gd name="connsiteX118" fmla="*/ 460375 w 542925"/>
                <a:gd name="connsiteY118" fmla="*/ 469900 h 901700"/>
                <a:gd name="connsiteX119" fmla="*/ 460375 w 542925"/>
                <a:gd name="connsiteY119" fmla="*/ 485775 h 901700"/>
                <a:gd name="connsiteX120" fmla="*/ 457200 w 542925"/>
                <a:gd name="connsiteY120" fmla="*/ 469900 h 901700"/>
                <a:gd name="connsiteX121" fmla="*/ 457200 w 542925"/>
                <a:gd name="connsiteY121" fmla="*/ 479425 h 901700"/>
                <a:gd name="connsiteX122" fmla="*/ 450850 w 542925"/>
                <a:gd name="connsiteY122" fmla="*/ 479425 h 901700"/>
                <a:gd name="connsiteX123" fmla="*/ 457200 w 542925"/>
                <a:gd name="connsiteY123" fmla="*/ 482600 h 901700"/>
                <a:gd name="connsiteX124" fmla="*/ 450850 w 542925"/>
                <a:gd name="connsiteY124" fmla="*/ 488950 h 901700"/>
                <a:gd name="connsiteX125" fmla="*/ 457200 w 542925"/>
                <a:gd name="connsiteY125" fmla="*/ 495300 h 901700"/>
                <a:gd name="connsiteX126" fmla="*/ 457200 w 542925"/>
                <a:gd name="connsiteY126" fmla="*/ 498475 h 901700"/>
                <a:gd name="connsiteX127" fmla="*/ 454025 w 542925"/>
                <a:gd name="connsiteY127" fmla="*/ 495300 h 901700"/>
                <a:gd name="connsiteX128" fmla="*/ 450850 w 542925"/>
                <a:gd name="connsiteY128" fmla="*/ 498475 h 901700"/>
                <a:gd name="connsiteX129" fmla="*/ 450850 w 542925"/>
                <a:gd name="connsiteY129" fmla="*/ 514350 h 901700"/>
                <a:gd name="connsiteX130" fmla="*/ 438150 w 542925"/>
                <a:gd name="connsiteY130" fmla="*/ 501650 h 901700"/>
                <a:gd name="connsiteX131" fmla="*/ 441325 w 542925"/>
                <a:gd name="connsiteY131" fmla="*/ 508000 h 901700"/>
                <a:gd name="connsiteX132" fmla="*/ 438150 w 542925"/>
                <a:gd name="connsiteY132" fmla="*/ 508000 h 901700"/>
                <a:gd name="connsiteX133" fmla="*/ 450850 w 542925"/>
                <a:gd name="connsiteY133" fmla="*/ 517525 h 901700"/>
                <a:gd name="connsiteX134" fmla="*/ 441325 w 542925"/>
                <a:gd name="connsiteY134" fmla="*/ 520700 h 901700"/>
                <a:gd name="connsiteX135" fmla="*/ 441325 w 542925"/>
                <a:gd name="connsiteY135" fmla="*/ 536575 h 901700"/>
                <a:gd name="connsiteX136" fmla="*/ 431800 w 542925"/>
                <a:gd name="connsiteY136" fmla="*/ 523875 h 901700"/>
                <a:gd name="connsiteX137" fmla="*/ 428625 w 542925"/>
                <a:gd name="connsiteY137" fmla="*/ 514350 h 901700"/>
                <a:gd name="connsiteX138" fmla="*/ 419100 w 542925"/>
                <a:gd name="connsiteY138" fmla="*/ 511175 h 901700"/>
                <a:gd name="connsiteX139" fmla="*/ 419100 w 542925"/>
                <a:gd name="connsiteY139" fmla="*/ 517525 h 901700"/>
                <a:gd name="connsiteX140" fmla="*/ 412750 w 542925"/>
                <a:gd name="connsiteY140" fmla="*/ 508000 h 901700"/>
                <a:gd name="connsiteX141" fmla="*/ 403225 w 542925"/>
                <a:gd name="connsiteY141" fmla="*/ 508000 h 901700"/>
                <a:gd name="connsiteX142" fmla="*/ 403225 w 542925"/>
                <a:gd name="connsiteY142" fmla="*/ 498475 h 901700"/>
                <a:gd name="connsiteX143" fmla="*/ 396875 w 542925"/>
                <a:gd name="connsiteY143" fmla="*/ 504825 h 901700"/>
                <a:gd name="connsiteX144" fmla="*/ 403225 w 542925"/>
                <a:gd name="connsiteY144" fmla="*/ 508000 h 901700"/>
                <a:gd name="connsiteX145" fmla="*/ 409575 w 542925"/>
                <a:gd name="connsiteY145" fmla="*/ 511175 h 901700"/>
                <a:gd name="connsiteX146" fmla="*/ 412750 w 542925"/>
                <a:gd name="connsiteY146" fmla="*/ 520700 h 901700"/>
                <a:gd name="connsiteX147" fmla="*/ 396875 w 542925"/>
                <a:gd name="connsiteY147" fmla="*/ 511175 h 901700"/>
                <a:gd name="connsiteX148" fmla="*/ 409575 w 542925"/>
                <a:gd name="connsiteY148" fmla="*/ 523875 h 901700"/>
                <a:gd name="connsiteX149" fmla="*/ 400050 w 542925"/>
                <a:gd name="connsiteY149" fmla="*/ 527050 h 901700"/>
                <a:gd name="connsiteX150" fmla="*/ 396875 w 542925"/>
                <a:gd name="connsiteY150" fmla="*/ 520700 h 901700"/>
                <a:gd name="connsiteX151" fmla="*/ 393700 w 542925"/>
                <a:gd name="connsiteY151" fmla="*/ 542925 h 901700"/>
                <a:gd name="connsiteX152" fmla="*/ 384175 w 542925"/>
                <a:gd name="connsiteY152" fmla="*/ 523875 h 901700"/>
                <a:gd name="connsiteX153" fmla="*/ 377825 w 542925"/>
                <a:gd name="connsiteY153" fmla="*/ 530225 h 901700"/>
                <a:gd name="connsiteX154" fmla="*/ 390525 w 542925"/>
                <a:gd name="connsiteY154" fmla="*/ 546100 h 901700"/>
                <a:gd name="connsiteX155" fmla="*/ 381000 w 542925"/>
                <a:gd name="connsiteY155" fmla="*/ 536575 h 901700"/>
                <a:gd name="connsiteX156" fmla="*/ 381000 w 542925"/>
                <a:gd name="connsiteY156" fmla="*/ 549275 h 901700"/>
                <a:gd name="connsiteX157" fmla="*/ 371475 w 542925"/>
                <a:gd name="connsiteY157" fmla="*/ 549275 h 901700"/>
                <a:gd name="connsiteX158" fmla="*/ 393700 w 542925"/>
                <a:gd name="connsiteY158" fmla="*/ 577850 h 901700"/>
                <a:gd name="connsiteX159" fmla="*/ 377825 w 542925"/>
                <a:gd name="connsiteY159" fmla="*/ 574675 h 901700"/>
                <a:gd name="connsiteX160" fmla="*/ 377825 w 542925"/>
                <a:gd name="connsiteY160" fmla="*/ 568325 h 901700"/>
                <a:gd name="connsiteX161" fmla="*/ 368300 w 542925"/>
                <a:gd name="connsiteY161" fmla="*/ 574675 h 901700"/>
                <a:gd name="connsiteX162" fmla="*/ 358775 w 542925"/>
                <a:gd name="connsiteY162" fmla="*/ 568325 h 901700"/>
                <a:gd name="connsiteX163" fmla="*/ 349250 w 542925"/>
                <a:gd name="connsiteY163" fmla="*/ 581025 h 901700"/>
                <a:gd name="connsiteX164" fmla="*/ 349250 w 542925"/>
                <a:gd name="connsiteY164" fmla="*/ 568325 h 901700"/>
                <a:gd name="connsiteX165" fmla="*/ 355600 w 542925"/>
                <a:gd name="connsiteY165" fmla="*/ 565150 h 901700"/>
                <a:gd name="connsiteX166" fmla="*/ 352425 w 542925"/>
                <a:gd name="connsiteY166" fmla="*/ 555625 h 901700"/>
                <a:gd name="connsiteX167" fmla="*/ 365125 w 542925"/>
                <a:gd name="connsiteY167" fmla="*/ 561975 h 901700"/>
                <a:gd name="connsiteX168" fmla="*/ 352425 w 542925"/>
                <a:gd name="connsiteY168" fmla="*/ 546100 h 901700"/>
                <a:gd name="connsiteX169" fmla="*/ 346075 w 542925"/>
                <a:gd name="connsiteY169" fmla="*/ 565150 h 901700"/>
                <a:gd name="connsiteX170" fmla="*/ 342900 w 542925"/>
                <a:gd name="connsiteY170" fmla="*/ 530225 h 901700"/>
                <a:gd name="connsiteX171" fmla="*/ 327025 w 542925"/>
                <a:gd name="connsiteY171" fmla="*/ 527050 h 901700"/>
                <a:gd name="connsiteX172" fmla="*/ 323850 w 542925"/>
                <a:gd name="connsiteY172" fmla="*/ 511175 h 901700"/>
                <a:gd name="connsiteX173" fmla="*/ 323850 w 542925"/>
                <a:gd name="connsiteY173" fmla="*/ 527050 h 901700"/>
                <a:gd name="connsiteX174" fmla="*/ 333375 w 542925"/>
                <a:gd name="connsiteY174" fmla="*/ 533400 h 901700"/>
                <a:gd name="connsiteX175" fmla="*/ 336550 w 542925"/>
                <a:gd name="connsiteY175" fmla="*/ 549275 h 901700"/>
                <a:gd name="connsiteX176" fmla="*/ 320675 w 542925"/>
                <a:gd name="connsiteY176" fmla="*/ 565150 h 901700"/>
                <a:gd name="connsiteX177" fmla="*/ 333375 w 542925"/>
                <a:gd name="connsiteY177" fmla="*/ 581025 h 901700"/>
                <a:gd name="connsiteX178" fmla="*/ 330200 w 542925"/>
                <a:gd name="connsiteY178" fmla="*/ 600075 h 901700"/>
                <a:gd name="connsiteX179" fmla="*/ 330200 w 542925"/>
                <a:gd name="connsiteY179" fmla="*/ 631825 h 901700"/>
                <a:gd name="connsiteX180" fmla="*/ 333375 w 542925"/>
                <a:gd name="connsiteY180" fmla="*/ 638175 h 901700"/>
                <a:gd name="connsiteX181" fmla="*/ 339725 w 542925"/>
                <a:gd name="connsiteY181" fmla="*/ 631825 h 901700"/>
                <a:gd name="connsiteX182" fmla="*/ 336550 w 542925"/>
                <a:gd name="connsiteY182" fmla="*/ 644525 h 901700"/>
                <a:gd name="connsiteX183" fmla="*/ 330200 w 542925"/>
                <a:gd name="connsiteY183" fmla="*/ 641350 h 901700"/>
                <a:gd name="connsiteX184" fmla="*/ 333375 w 542925"/>
                <a:gd name="connsiteY184" fmla="*/ 647700 h 901700"/>
                <a:gd name="connsiteX185" fmla="*/ 327025 w 542925"/>
                <a:gd name="connsiteY185" fmla="*/ 654050 h 901700"/>
                <a:gd name="connsiteX186" fmla="*/ 327025 w 542925"/>
                <a:gd name="connsiteY186" fmla="*/ 666750 h 901700"/>
                <a:gd name="connsiteX187" fmla="*/ 323850 w 542925"/>
                <a:gd name="connsiteY187" fmla="*/ 673100 h 901700"/>
                <a:gd name="connsiteX188" fmla="*/ 318077 w 542925"/>
                <a:gd name="connsiteY188" fmla="*/ 667328 h 901700"/>
                <a:gd name="connsiteX189" fmla="*/ 317500 w 542925"/>
                <a:gd name="connsiteY189" fmla="*/ 669925 h 901700"/>
                <a:gd name="connsiteX190" fmla="*/ 314325 w 542925"/>
                <a:gd name="connsiteY190" fmla="*/ 660400 h 901700"/>
                <a:gd name="connsiteX191" fmla="*/ 307975 w 542925"/>
                <a:gd name="connsiteY191" fmla="*/ 669925 h 901700"/>
                <a:gd name="connsiteX192" fmla="*/ 304800 w 542925"/>
                <a:gd name="connsiteY192" fmla="*/ 663575 h 901700"/>
                <a:gd name="connsiteX193" fmla="*/ 304800 w 542925"/>
                <a:gd name="connsiteY193" fmla="*/ 654050 h 901700"/>
                <a:gd name="connsiteX194" fmla="*/ 298450 w 542925"/>
                <a:gd name="connsiteY194" fmla="*/ 650875 h 901700"/>
                <a:gd name="connsiteX195" fmla="*/ 301625 w 542925"/>
                <a:gd name="connsiteY195" fmla="*/ 657225 h 901700"/>
                <a:gd name="connsiteX196" fmla="*/ 298450 w 542925"/>
                <a:gd name="connsiteY196" fmla="*/ 669925 h 901700"/>
                <a:gd name="connsiteX197" fmla="*/ 298450 w 542925"/>
                <a:gd name="connsiteY197" fmla="*/ 701675 h 901700"/>
                <a:gd name="connsiteX198" fmla="*/ 285750 w 542925"/>
                <a:gd name="connsiteY198" fmla="*/ 685800 h 901700"/>
                <a:gd name="connsiteX199" fmla="*/ 292100 w 542925"/>
                <a:gd name="connsiteY199" fmla="*/ 701675 h 901700"/>
                <a:gd name="connsiteX200" fmla="*/ 282575 w 542925"/>
                <a:gd name="connsiteY200" fmla="*/ 685800 h 901700"/>
                <a:gd name="connsiteX201" fmla="*/ 279400 w 542925"/>
                <a:gd name="connsiteY201" fmla="*/ 666750 h 901700"/>
                <a:gd name="connsiteX202" fmla="*/ 279400 w 542925"/>
                <a:gd name="connsiteY202" fmla="*/ 688975 h 901700"/>
                <a:gd name="connsiteX203" fmla="*/ 269875 w 542925"/>
                <a:gd name="connsiteY203" fmla="*/ 692150 h 901700"/>
                <a:gd name="connsiteX204" fmla="*/ 269875 w 542925"/>
                <a:gd name="connsiteY204" fmla="*/ 669925 h 901700"/>
                <a:gd name="connsiteX205" fmla="*/ 263525 w 542925"/>
                <a:gd name="connsiteY205" fmla="*/ 692150 h 901700"/>
                <a:gd name="connsiteX206" fmla="*/ 260350 w 542925"/>
                <a:gd name="connsiteY206" fmla="*/ 704850 h 901700"/>
                <a:gd name="connsiteX207" fmla="*/ 266700 w 542925"/>
                <a:gd name="connsiteY207" fmla="*/ 704850 h 901700"/>
                <a:gd name="connsiteX208" fmla="*/ 269875 w 542925"/>
                <a:gd name="connsiteY208" fmla="*/ 717550 h 901700"/>
                <a:gd name="connsiteX209" fmla="*/ 273050 w 542925"/>
                <a:gd name="connsiteY209" fmla="*/ 708025 h 901700"/>
                <a:gd name="connsiteX210" fmla="*/ 273050 w 542925"/>
                <a:gd name="connsiteY210" fmla="*/ 730250 h 901700"/>
                <a:gd name="connsiteX211" fmla="*/ 247650 w 542925"/>
                <a:gd name="connsiteY211" fmla="*/ 682625 h 901700"/>
                <a:gd name="connsiteX212" fmla="*/ 250825 w 542925"/>
                <a:gd name="connsiteY212" fmla="*/ 673100 h 901700"/>
                <a:gd name="connsiteX213" fmla="*/ 247650 w 542925"/>
                <a:gd name="connsiteY213" fmla="*/ 673100 h 901700"/>
                <a:gd name="connsiteX214" fmla="*/ 244475 w 542925"/>
                <a:gd name="connsiteY214" fmla="*/ 698500 h 901700"/>
                <a:gd name="connsiteX215" fmla="*/ 247650 w 542925"/>
                <a:gd name="connsiteY215" fmla="*/ 692150 h 901700"/>
                <a:gd name="connsiteX216" fmla="*/ 269875 w 542925"/>
                <a:gd name="connsiteY216" fmla="*/ 730250 h 901700"/>
                <a:gd name="connsiteX217" fmla="*/ 263525 w 542925"/>
                <a:gd name="connsiteY217" fmla="*/ 742950 h 901700"/>
                <a:gd name="connsiteX218" fmla="*/ 254000 w 542925"/>
                <a:gd name="connsiteY218" fmla="*/ 727075 h 901700"/>
                <a:gd name="connsiteX219" fmla="*/ 257175 w 542925"/>
                <a:gd name="connsiteY219" fmla="*/ 717550 h 901700"/>
                <a:gd name="connsiteX220" fmla="*/ 254000 w 542925"/>
                <a:gd name="connsiteY220" fmla="*/ 720725 h 901700"/>
                <a:gd name="connsiteX221" fmla="*/ 250825 w 542925"/>
                <a:gd name="connsiteY221" fmla="*/ 711200 h 901700"/>
                <a:gd name="connsiteX222" fmla="*/ 247650 w 542925"/>
                <a:gd name="connsiteY222" fmla="*/ 717550 h 901700"/>
                <a:gd name="connsiteX223" fmla="*/ 254000 w 542925"/>
                <a:gd name="connsiteY223" fmla="*/ 727075 h 901700"/>
                <a:gd name="connsiteX224" fmla="*/ 247650 w 542925"/>
                <a:gd name="connsiteY224" fmla="*/ 723900 h 901700"/>
                <a:gd name="connsiteX225" fmla="*/ 244475 w 542925"/>
                <a:gd name="connsiteY225" fmla="*/ 746125 h 901700"/>
                <a:gd name="connsiteX226" fmla="*/ 241300 w 542925"/>
                <a:gd name="connsiteY226" fmla="*/ 717550 h 901700"/>
                <a:gd name="connsiteX227" fmla="*/ 241300 w 542925"/>
                <a:gd name="connsiteY227" fmla="*/ 720725 h 901700"/>
                <a:gd name="connsiteX228" fmla="*/ 234950 w 542925"/>
                <a:gd name="connsiteY228" fmla="*/ 730250 h 901700"/>
                <a:gd name="connsiteX229" fmla="*/ 234950 w 542925"/>
                <a:gd name="connsiteY229" fmla="*/ 720725 h 901700"/>
                <a:gd name="connsiteX230" fmla="*/ 231775 w 542925"/>
                <a:gd name="connsiteY230" fmla="*/ 723900 h 901700"/>
                <a:gd name="connsiteX231" fmla="*/ 228600 w 542925"/>
                <a:gd name="connsiteY231" fmla="*/ 733425 h 901700"/>
                <a:gd name="connsiteX232" fmla="*/ 225425 w 542925"/>
                <a:gd name="connsiteY232" fmla="*/ 736600 h 901700"/>
                <a:gd name="connsiteX233" fmla="*/ 222250 w 542925"/>
                <a:gd name="connsiteY233" fmla="*/ 730250 h 901700"/>
                <a:gd name="connsiteX234" fmla="*/ 215900 w 542925"/>
                <a:gd name="connsiteY234" fmla="*/ 746125 h 901700"/>
                <a:gd name="connsiteX235" fmla="*/ 219075 w 542925"/>
                <a:gd name="connsiteY235" fmla="*/ 762000 h 901700"/>
                <a:gd name="connsiteX236" fmla="*/ 212725 w 542925"/>
                <a:gd name="connsiteY236" fmla="*/ 762000 h 901700"/>
                <a:gd name="connsiteX237" fmla="*/ 219075 w 542925"/>
                <a:gd name="connsiteY237" fmla="*/ 768350 h 901700"/>
                <a:gd name="connsiteX238" fmla="*/ 212725 w 542925"/>
                <a:gd name="connsiteY238" fmla="*/ 774700 h 901700"/>
                <a:gd name="connsiteX239" fmla="*/ 219075 w 542925"/>
                <a:gd name="connsiteY239" fmla="*/ 771525 h 901700"/>
                <a:gd name="connsiteX240" fmla="*/ 228600 w 542925"/>
                <a:gd name="connsiteY240" fmla="*/ 784225 h 901700"/>
                <a:gd name="connsiteX241" fmla="*/ 222250 w 542925"/>
                <a:gd name="connsiteY241" fmla="*/ 790575 h 901700"/>
                <a:gd name="connsiteX242" fmla="*/ 219075 w 542925"/>
                <a:gd name="connsiteY242" fmla="*/ 787400 h 901700"/>
                <a:gd name="connsiteX243" fmla="*/ 219075 w 542925"/>
                <a:gd name="connsiteY243" fmla="*/ 796925 h 901700"/>
                <a:gd name="connsiteX244" fmla="*/ 212725 w 542925"/>
                <a:gd name="connsiteY244" fmla="*/ 793750 h 901700"/>
                <a:gd name="connsiteX245" fmla="*/ 212725 w 542925"/>
                <a:gd name="connsiteY245" fmla="*/ 800100 h 901700"/>
                <a:gd name="connsiteX246" fmla="*/ 212725 w 542925"/>
                <a:gd name="connsiteY246" fmla="*/ 812800 h 901700"/>
                <a:gd name="connsiteX247" fmla="*/ 215900 w 542925"/>
                <a:gd name="connsiteY247" fmla="*/ 815975 h 901700"/>
                <a:gd name="connsiteX248" fmla="*/ 219075 w 542925"/>
                <a:gd name="connsiteY248" fmla="*/ 812800 h 901700"/>
                <a:gd name="connsiteX249" fmla="*/ 212725 w 542925"/>
                <a:gd name="connsiteY249" fmla="*/ 838200 h 901700"/>
                <a:gd name="connsiteX250" fmla="*/ 200025 w 542925"/>
                <a:gd name="connsiteY250" fmla="*/ 847725 h 901700"/>
                <a:gd name="connsiteX251" fmla="*/ 206375 w 542925"/>
                <a:gd name="connsiteY251" fmla="*/ 876300 h 901700"/>
                <a:gd name="connsiteX252" fmla="*/ 200025 w 542925"/>
                <a:gd name="connsiteY252" fmla="*/ 885825 h 901700"/>
                <a:gd name="connsiteX253" fmla="*/ 203200 w 542925"/>
                <a:gd name="connsiteY253" fmla="*/ 898525 h 901700"/>
                <a:gd name="connsiteX254" fmla="*/ 196850 w 542925"/>
                <a:gd name="connsiteY254" fmla="*/ 898525 h 901700"/>
                <a:gd name="connsiteX255" fmla="*/ 190500 w 542925"/>
                <a:gd name="connsiteY255" fmla="*/ 892175 h 901700"/>
                <a:gd name="connsiteX256" fmla="*/ 193675 w 542925"/>
                <a:gd name="connsiteY256" fmla="*/ 901700 h 901700"/>
                <a:gd name="connsiteX257" fmla="*/ 177800 w 542925"/>
                <a:gd name="connsiteY257" fmla="*/ 895350 h 901700"/>
                <a:gd name="connsiteX258" fmla="*/ 174625 w 542925"/>
                <a:gd name="connsiteY258" fmla="*/ 879475 h 901700"/>
                <a:gd name="connsiteX259" fmla="*/ 139700 w 542925"/>
                <a:gd name="connsiteY259" fmla="*/ 857250 h 901700"/>
                <a:gd name="connsiteX260" fmla="*/ 133350 w 542925"/>
                <a:gd name="connsiteY260" fmla="*/ 828675 h 901700"/>
                <a:gd name="connsiteX261" fmla="*/ 114300 w 542925"/>
                <a:gd name="connsiteY261" fmla="*/ 784225 h 901700"/>
                <a:gd name="connsiteX262" fmla="*/ 76200 w 542925"/>
                <a:gd name="connsiteY262" fmla="*/ 695325 h 901700"/>
                <a:gd name="connsiteX263" fmla="*/ 0 w 542925"/>
                <a:gd name="connsiteY263" fmla="*/ 511175 h 901700"/>
                <a:gd name="connsiteX264" fmla="*/ 12700 w 542925"/>
                <a:gd name="connsiteY264" fmla="*/ 498475 h 901700"/>
                <a:gd name="connsiteX265" fmla="*/ 31750 w 542925"/>
                <a:gd name="connsiteY265" fmla="*/ 514350 h 901700"/>
                <a:gd name="connsiteX266" fmla="*/ 31750 w 542925"/>
                <a:gd name="connsiteY266" fmla="*/ 504825 h 901700"/>
                <a:gd name="connsiteX267" fmla="*/ 25400 w 542925"/>
                <a:gd name="connsiteY267" fmla="*/ 476250 h 901700"/>
                <a:gd name="connsiteX268" fmla="*/ 50800 w 542925"/>
                <a:gd name="connsiteY268" fmla="*/ 476250 h 901700"/>
                <a:gd name="connsiteX269" fmla="*/ 31750 w 542925"/>
                <a:gd name="connsiteY269" fmla="*/ 457200 h 901700"/>
                <a:gd name="connsiteX270" fmla="*/ 41275 w 542925"/>
                <a:gd name="connsiteY270" fmla="*/ 419100 h 901700"/>
                <a:gd name="connsiteX271" fmla="*/ 57150 w 542925"/>
                <a:gd name="connsiteY271" fmla="*/ 403225 h 901700"/>
                <a:gd name="connsiteX272" fmla="*/ 47625 w 542925"/>
                <a:gd name="connsiteY272" fmla="*/ 390525 h 901700"/>
                <a:gd name="connsiteX273" fmla="*/ 60325 w 542925"/>
                <a:gd name="connsiteY273" fmla="*/ 365125 h 901700"/>
                <a:gd name="connsiteX274" fmla="*/ 57150 w 542925"/>
                <a:gd name="connsiteY274" fmla="*/ 355600 h 901700"/>
                <a:gd name="connsiteX275" fmla="*/ 47625 w 542925"/>
                <a:gd name="connsiteY275" fmla="*/ 355600 h 901700"/>
                <a:gd name="connsiteX276" fmla="*/ 44450 w 542925"/>
                <a:gd name="connsiteY276" fmla="*/ 342900 h 901700"/>
                <a:gd name="connsiteX277" fmla="*/ 44450 w 542925"/>
                <a:gd name="connsiteY277" fmla="*/ 317500 h 901700"/>
                <a:gd name="connsiteX278" fmla="*/ 34925 w 542925"/>
                <a:gd name="connsiteY278" fmla="*/ 314325 h 901700"/>
                <a:gd name="connsiteX279" fmla="*/ 38100 w 542925"/>
                <a:gd name="connsiteY279" fmla="*/ 279400 h 901700"/>
                <a:gd name="connsiteX280" fmla="*/ 47625 w 542925"/>
                <a:gd name="connsiteY280" fmla="*/ 260350 h 901700"/>
                <a:gd name="connsiteX281" fmla="*/ 41275 w 542925"/>
                <a:gd name="connsiteY281" fmla="*/ 231775 h 901700"/>
                <a:gd name="connsiteX282" fmla="*/ 34925 w 542925"/>
                <a:gd name="connsiteY282" fmla="*/ 206375 h 901700"/>
                <a:gd name="connsiteX283" fmla="*/ 73025 w 542925"/>
                <a:gd name="connsiteY283" fmla="*/ 31750 h 901700"/>
                <a:gd name="connsiteX284" fmla="*/ 95250 w 542925"/>
                <a:gd name="connsiteY284" fmla="*/ 28575 h 901700"/>
                <a:gd name="connsiteX285" fmla="*/ 107950 w 542925"/>
                <a:gd name="connsiteY285" fmla="*/ 60325 h 901700"/>
                <a:gd name="connsiteX286" fmla="*/ 130175 w 542925"/>
                <a:gd name="connsiteY286" fmla="*/ 66675 h 901700"/>
                <a:gd name="connsiteX287" fmla="*/ 146050 w 542925"/>
                <a:gd name="connsiteY287" fmla="*/ 44450 h 901700"/>
                <a:gd name="connsiteX288" fmla="*/ 158750 w 542925"/>
                <a:gd name="connsiteY288" fmla="*/ 38100 h 901700"/>
                <a:gd name="connsiteX289" fmla="*/ 158750 w 542925"/>
                <a:gd name="connsiteY289" fmla="*/ 31750 h 901700"/>
                <a:gd name="connsiteX290" fmla="*/ 184150 w 542925"/>
                <a:gd name="connsiteY290" fmla="*/ 19050 h 901700"/>
                <a:gd name="connsiteX291" fmla="*/ 180975 w 542925"/>
                <a:gd name="connsiteY291" fmla="*/ 6350 h 901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Lst>
              <a:rect l="l" t="t" r="r" b="b"/>
              <a:pathLst>
                <a:path w="542925" h="901700">
                  <a:moveTo>
                    <a:pt x="285750" y="701675"/>
                  </a:moveTo>
                  <a:lnTo>
                    <a:pt x="288925" y="708025"/>
                  </a:lnTo>
                  <a:lnTo>
                    <a:pt x="285750" y="702733"/>
                  </a:lnTo>
                  <a:close/>
                  <a:moveTo>
                    <a:pt x="279400" y="688975"/>
                  </a:moveTo>
                  <a:lnTo>
                    <a:pt x="279400" y="692150"/>
                  </a:lnTo>
                  <a:lnTo>
                    <a:pt x="285750" y="702733"/>
                  </a:lnTo>
                  <a:lnTo>
                    <a:pt x="285750" y="708025"/>
                  </a:lnTo>
                  <a:lnTo>
                    <a:pt x="273050" y="701675"/>
                  </a:lnTo>
                  <a:close/>
                  <a:moveTo>
                    <a:pt x="266700" y="682625"/>
                  </a:moveTo>
                  <a:lnTo>
                    <a:pt x="273050" y="708025"/>
                  </a:lnTo>
                  <a:lnTo>
                    <a:pt x="263525" y="701675"/>
                  </a:lnTo>
                  <a:close/>
                  <a:moveTo>
                    <a:pt x="323850" y="641350"/>
                  </a:moveTo>
                  <a:lnTo>
                    <a:pt x="317500" y="666750"/>
                  </a:lnTo>
                  <a:lnTo>
                    <a:pt x="318077" y="667327"/>
                  </a:lnTo>
                  <a:close/>
                  <a:moveTo>
                    <a:pt x="358775" y="615950"/>
                  </a:moveTo>
                  <a:lnTo>
                    <a:pt x="374650" y="622300"/>
                  </a:lnTo>
                  <a:lnTo>
                    <a:pt x="368300" y="628650"/>
                  </a:lnTo>
                  <a:lnTo>
                    <a:pt x="355600" y="622300"/>
                  </a:lnTo>
                  <a:close/>
                  <a:moveTo>
                    <a:pt x="393700" y="609600"/>
                  </a:moveTo>
                  <a:lnTo>
                    <a:pt x="400050" y="622300"/>
                  </a:lnTo>
                  <a:lnTo>
                    <a:pt x="390525" y="622300"/>
                  </a:lnTo>
                  <a:lnTo>
                    <a:pt x="390525" y="615950"/>
                  </a:lnTo>
                  <a:close/>
                  <a:moveTo>
                    <a:pt x="358775" y="600075"/>
                  </a:moveTo>
                  <a:lnTo>
                    <a:pt x="365125" y="606425"/>
                  </a:lnTo>
                  <a:lnTo>
                    <a:pt x="349250" y="622300"/>
                  </a:lnTo>
                  <a:close/>
                  <a:moveTo>
                    <a:pt x="409575" y="581025"/>
                  </a:moveTo>
                  <a:lnTo>
                    <a:pt x="415925" y="587375"/>
                  </a:lnTo>
                  <a:lnTo>
                    <a:pt x="409575" y="587375"/>
                  </a:lnTo>
                  <a:lnTo>
                    <a:pt x="400050" y="590550"/>
                  </a:lnTo>
                  <a:close/>
                  <a:moveTo>
                    <a:pt x="371475" y="577850"/>
                  </a:moveTo>
                  <a:lnTo>
                    <a:pt x="381000" y="581025"/>
                  </a:lnTo>
                  <a:lnTo>
                    <a:pt x="377825" y="587375"/>
                  </a:lnTo>
                  <a:lnTo>
                    <a:pt x="384175" y="584200"/>
                  </a:lnTo>
                  <a:lnTo>
                    <a:pt x="377825" y="590550"/>
                  </a:lnTo>
                  <a:lnTo>
                    <a:pt x="381000" y="593725"/>
                  </a:lnTo>
                  <a:lnTo>
                    <a:pt x="377825" y="600075"/>
                  </a:lnTo>
                  <a:lnTo>
                    <a:pt x="368300" y="590550"/>
                  </a:lnTo>
                  <a:lnTo>
                    <a:pt x="374650" y="587375"/>
                  </a:lnTo>
                  <a:close/>
                  <a:moveTo>
                    <a:pt x="384175" y="549275"/>
                  </a:moveTo>
                  <a:lnTo>
                    <a:pt x="390525" y="561975"/>
                  </a:lnTo>
                  <a:lnTo>
                    <a:pt x="384175" y="561975"/>
                  </a:lnTo>
                  <a:close/>
                  <a:moveTo>
                    <a:pt x="336550" y="549275"/>
                  </a:moveTo>
                  <a:lnTo>
                    <a:pt x="339725" y="549275"/>
                  </a:lnTo>
                  <a:lnTo>
                    <a:pt x="336550" y="555625"/>
                  </a:lnTo>
                  <a:close/>
                  <a:moveTo>
                    <a:pt x="412750" y="527050"/>
                  </a:moveTo>
                  <a:lnTo>
                    <a:pt x="425450" y="539750"/>
                  </a:lnTo>
                  <a:lnTo>
                    <a:pt x="428625" y="546100"/>
                  </a:lnTo>
                  <a:lnTo>
                    <a:pt x="419100" y="555625"/>
                  </a:lnTo>
                  <a:lnTo>
                    <a:pt x="406400" y="542925"/>
                  </a:lnTo>
                  <a:lnTo>
                    <a:pt x="415925" y="561975"/>
                  </a:lnTo>
                  <a:lnTo>
                    <a:pt x="419100" y="561975"/>
                  </a:lnTo>
                  <a:lnTo>
                    <a:pt x="419100" y="571500"/>
                  </a:lnTo>
                  <a:lnTo>
                    <a:pt x="406400" y="568325"/>
                  </a:lnTo>
                  <a:lnTo>
                    <a:pt x="400050" y="558800"/>
                  </a:lnTo>
                  <a:lnTo>
                    <a:pt x="400050" y="536575"/>
                  </a:lnTo>
                  <a:close/>
                  <a:moveTo>
                    <a:pt x="536575" y="358775"/>
                  </a:moveTo>
                  <a:lnTo>
                    <a:pt x="542925" y="365125"/>
                  </a:lnTo>
                  <a:lnTo>
                    <a:pt x="542925" y="381000"/>
                  </a:lnTo>
                  <a:lnTo>
                    <a:pt x="536575" y="381000"/>
                  </a:lnTo>
                  <a:close/>
                  <a:moveTo>
                    <a:pt x="527050" y="349250"/>
                  </a:moveTo>
                  <a:lnTo>
                    <a:pt x="527050" y="365125"/>
                  </a:lnTo>
                  <a:lnTo>
                    <a:pt x="520700" y="361950"/>
                  </a:lnTo>
                  <a:close/>
                  <a:moveTo>
                    <a:pt x="196850" y="0"/>
                  </a:moveTo>
                  <a:lnTo>
                    <a:pt x="269875" y="31750"/>
                  </a:lnTo>
                  <a:lnTo>
                    <a:pt x="358775" y="238125"/>
                  </a:lnTo>
                  <a:lnTo>
                    <a:pt x="374650" y="279400"/>
                  </a:lnTo>
                  <a:lnTo>
                    <a:pt x="384175" y="279400"/>
                  </a:lnTo>
                  <a:lnTo>
                    <a:pt x="381000" y="273050"/>
                  </a:lnTo>
                  <a:lnTo>
                    <a:pt x="396875" y="282575"/>
                  </a:lnTo>
                  <a:lnTo>
                    <a:pt x="415925" y="279400"/>
                  </a:lnTo>
                  <a:lnTo>
                    <a:pt x="419100" y="276225"/>
                  </a:lnTo>
                  <a:lnTo>
                    <a:pt x="425450" y="279400"/>
                  </a:lnTo>
                  <a:lnTo>
                    <a:pt x="434975" y="292100"/>
                  </a:lnTo>
                  <a:lnTo>
                    <a:pt x="422275" y="298450"/>
                  </a:lnTo>
                  <a:lnTo>
                    <a:pt x="441325" y="314325"/>
                  </a:lnTo>
                  <a:lnTo>
                    <a:pt x="441325" y="333375"/>
                  </a:lnTo>
                  <a:lnTo>
                    <a:pt x="454025" y="342900"/>
                  </a:lnTo>
                  <a:lnTo>
                    <a:pt x="469900" y="355600"/>
                  </a:lnTo>
                  <a:lnTo>
                    <a:pt x="473075" y="339725"/>
                  </a:lnTo>
                  <a:lnTo>
                    <a:pt x="488950" y="339725"/>
                  </a:lnTo>
                  <a:lnTo>
                    <a:pt x="504825" y="352425"/>
                  </a:lnTo>
                  <a:lnTo>
                    <a:pt x="520700" y="368300"/>
                  </a:lnTo>
                  <a:lnTo>
                    <a:pt x="520700" y="377825"/>
                  </a:lnTo>
                  <a:lnTo>
                    <a:pt x="508000" y="374650"/>
                  </a:lnTo>
                  <a:lnTo>
                    <a:pt x="514350" y="377825"/>
                  </a:lnTo>
                  <a:lnTo>
                    <a:pt x="508000" y="381000"/>
                  </a:lnTo>
                  <a:lnTo>
                    <a:pt x="517525" y="381000"/>
                  </a:lnTo>
                  <a:lnTo>
                    <a:pt x="514350" y="387350"/>
                  </a:lnTo>
                  <a:lnTo>
                    <a:pt x="501650" y="384175"/>
                  </a:lnTo>
                  <a:lnTo>
                    <a:pt x="514350" y="393700"/>
                  </a:lnTo>
                  <a:lnTo>
                    <a:pt x="517525" y="400050"/>
                  </a:lnTo>
                  <a:lnTo>
                    <a:pt x="514350" y="387350"/>
                  </a:lnTo>
                  <a:lnTo>
                    <a:pt x="520700" y="390525"/>
                  </a:lnTo>
                  <a:lnTo>
                    <a:pt x="517525" y="381000"/>
                  </a:lnTo>
                  <a:lnTo>
                    <a:pt x="530225" y="390525"/>
                  </a:lnTo>
                  <a:lnTo>
                    <a:pt x="523875" y="377825"/>
                  </a:lnTo>
                  <a:lnTo>
                    <a:pt x="542925" y="387350"/>
                  </a:lnTo>
                  <a:lnTo>
                    <a:pt x="527050" y="412750"/>
                  </a:lnTo>
                  <a:lnTo>
                    <a:pt x="527050" y="425450"/>
                  </a:lnTo>
                  <a:lnTo>
                    <a:pt x="520700" y="438150"/>
                  </a:lnTo>
                  <a:lnTo>
                    <a:pt x="517525" y="441325"/>
                  </a:lnTo>
                  <a:lnTo>
                    <a:pt x="508000" y="438150"/>
                  </a:lnTo>
                  <a:lnTo>
                    <a:pt x="508000" y="428625"/>
                  </a:lnTo>
                  <a:lnTo>
                    <a:pt x="501650" y="434975"/>
                  </a:lnTo>
                  <a:lnTo>
                    <a:pt x="495300" y="431800"/>
                  </a:lnTo>
                  <a:lnTo>
                    <a:pt x="504825" y="444500"/>
                  </a:lnTo>
                  <a:lnTo>
                    <a:pt x="501650" y="454025"/>
                  </a:lnTo>
                  <a:lnTo>
                    <a:pt x="495300" y="441325"/>
                  </a:lnTo>
                  <a:lnTo>
                    <a:pt x="498475" y="457200"/>
                  </a:lnTo>
                  <a:lnTo>
                    <a:pt x="479425" y="450850"/>
                  </a:lnTo>
                  <a:lnTo>
                    <a:pt x="482600" y="457200"/>
                  </a:lnTo>
                  <a:lnTo>
                    <a:pt x="479425" y="460375"/>
                  </a:lnTo>
                  <a:lnTo>
                    <a:pt x="488950" y="473075"/>
                  </a:lnTo>
                  <a:lnTo>
                    <a:pt x="479425" y="479425"/>
                  </a:lnTo>
                  <a:lnTo>
                    <a:pt x="479425" y="473075"/>
                  </a:lnTo>
                  <a:lnTo>
                    <a:pt x="473075" y="473075"/>
                  </a:lnTo>
                  <a:lnTo>
                    <a:pt x="473075" y="485775"/>
                  </a:lnTo>
                  <a:lnTo>
                    <a:pt x="469900" y="485775"/>
                  </a:lnTo>
                  <a:lnTo>
                    <a:pt x="460375" y="469900"/>
                  </a:lnTo>
                  <a:lnTo>
                    <a:pt x="460375" y="485775"/>
                  </a:lnTo>
                  <a:lnTo>
                    <a:pt x="457200" y="469900"/>
                  </a:lnTo>
                  <a:lnTo>
                    <a:pt x="457200" y="479425"/>
                  </a:lnTo>
                  <a:lnTo>
                    <a:pt x="450850" y="479425"/>
                  </a:lnTo>
                  <a:lnTo>
                    <a:pt x="457200" y="482600"/>
                  </a:lnTo>
                  <a:lnTo>
                    <a:pt x="450850" y="488950"/>
                  </a:lnTo>
                  <a:lnTo>
                    <a:pt x="457200" y="495300"/>
                  </a:lnTo>
                  <a:lnTo>
                    <a:pt x="457200" y="498475"/>
                  </a:lnTo>
                  <a:lnTo>
                    <a:pt x="454025" y="495300"/>
                  </a:lnTo>
                  <a:lnTo>
                    <a:pt x="450850" y="498475"/>
                  </a:lnTo>
                  <a:lnTo>
                    <a:pt x="450850" y="514350"/>
                  </a:lnTo>
                  <a:lnTo>
                    <a:pt x="438150" y="501650"/>
                  </a:lnTo>
                  <a:lnTo>
                    <a:pt x="441325" y="508000"/>
                  </a:lnTo>
                  <a:lnTo>
                    <a:pt x="438150" y="508000"/>
                  </a:lnTo>
                  <a:lnTo>
                    <a:pt x="450850" y="517525"/>
                  </a:lnTo>
                  <a:lnTo>
                    <a:pt x="441325" y="520700"/>
                  </a:lnTo>
                  <a:lnTo>
                    <a:pt x="441325" y="536575"/>
                  </a:lnTo>
                  <a:lnTo>
                    <a:pt x="431800" y="523875"/>
                  </a:lnTo>
                  <a:lnTo>
                    <a:pt x="428625" y="514350"/>
                  </a:lnTo>
                  <a:lnTo>
                    <a:pt x="419100" y="511175"/>
                  </a:lnTo>
                  <a:lnTo>
                    <a:pt x="419100" y="517525"/>
                  </a:lnTo>
                  <a:lnTo>
                    <a:pt x="412750" y="508000"/>
                  </a:lnTo>
                  <a:lnTo>
                    <a:pt x="403225" y="508000"/>
                  </a:lnTo>
                  <a:lnTo>
                    <a:pt x="403225" y="498475"/>
                  </a:lnTo>
                  <a:lnTo>
                    <a:pt x="396875" y="504825"/>
                  </a:lnTo>
                  <a:lnTo>
                    <a:pt x="403225" y="508000"/>
                  </a:lnTo>
                  <a:lnTo>
                    <a:pt x="409575" y="511175"/>
                  </a:lnTo>
                  <a:lnTo>
                    <a:pt x="412750" y="520700"/>
                  </a:lnTo>
                  <a:lnTo>
                    <a:pt x="396875" y="511175"/>
                  </a:lnTo>
                  <a:lnTo>
                    <a:pt x="409575" y="523875"/>
                  </a:lnTo>
                  <a:lnTo>
                    <a:pt x="400050" y="527050"/>
                  </a:lnTo>
                  <a:lnTo>
                    <a:pt x="396875" y="520700"/>
                  </a:lnTo>
                  <a:lnTo>
                    <a:pt x="393700" y="542925"/>
                  </a:lnTo>
                  <a:lnTo>
                    <a:pt x="384175" y="523875"/>
                  </a:lnTo>
                  <a:lnTo>
                    <a:pt x="377825" y="530225"/>
                  </a:lnTo>
                  <a:lnTo>
                    <a:pt x="390525" y="546100"/>
                  </a:lnTo>
                  <a:lnTo>
                    <a:pt x="381000" y="536575"/>
                  </a:lnTo>
                  <a:lnTo>
                    <a:pt x="381000" y="549275"/>
                  </a:lnTo>
                  <a:lnTo>
                    <a:pt x="371475" y="549275"/>
                  </a:lnTo>
                  <a:lnTo>
                    <a:pt x="393700" y="577850"/>
                  </a:lnTo>
                  <a:lnTo>
                    <a:pt x="377825" y="574675"/>
                  </a:lnTo>
                  <a:lnTo>
                    <a:pt x="377825" y="568325"/>
                  </a:lnTo>
                  <a:lnTo>
                    <a:pt x="368300" y="574675"/>
                  </a:lnTo>
                  <a:lnTo>
                    <a:pt x="358775" y="568325"/>
                  </a:lnTo>
                  <a:lnTo>
                    <a:pt x="349250" y="581025"/>
                  </a:lnTo>
                  <a:lnTo>
                    <a:pt x="349250" y="568325"/>
                  </a:lnTo>
                  <a:lnTo>
                    <a:pt x="355600" y="565150"/>
                  </a:lnTo>
                  <a:lnTo>
                    <a:pt x="352425" y="555625"/>
                  </a:lnTo>
                  <a:lnTo>
                    <a:pt x="365125" y="561975"/>
                  </a:lnTo>
                  <a:lnTo>
                    <a:pt x="352425" y="546100"/>
                  </a:lnTo>
                  <a:lnTo>
                    <a:pt x="346075" y="565150"/>
                  </a:lnTo>
                  <a:lnTo>
                    <a:pt x="342900" y="530225"/>
                  </a:lnTo>
                  <a:lnTo>
                    <a:pt x="327025" y="527050"/>
                  </a:lnTo>
                  <a:lnTo>
                    <a:pt x="323850" y="511175"/>
                  </a:lnTo>
                  <a:lnTo>
                    <a:pt x="323850" y="527050"/>
                  </a:lnTo>
                  <a:lnTo>
                    <a:pt x="333375" y="533400"/>
                  </a:lnTo>
                  <a:lnTo>
                    <a:pt x="336550" y="549275"/>
                  </a:lnTo>
                  <a:lnTo>
                    <a:pt x="320675" y="565150"/>
                  </a:lnTo>
                  <a:lnTo>
                    <a:pt x="333375" y="581025"/>
                  </a:lnTo>
                  <a:lnTo>
                    <a:pt x="330200" y="600075"/>
                  </a:lnTo>
                  <a:lnTo>
                    <a:pt x="330200" y="631825"/>
                  </a:lnTo>
                  <a:lnTo>
                    <a:pt x="333375" y="638175"/>
                  </a:lnTo>
                  <a:lnTo>
                    <a:pt x="339725" y="631825"/>
                  </a:lnTo>
                  <a:lnTo>
                    <a:pt x="336550" y="644525"/>
                  </a:lnTo>
                  <a:lnTo>
                    <a:pt x="330200" y="641350"/>
                  </a:lnTo>
                  <a:lnTo>
                    <a:pt x="333375" y="647700"/>
                  </a:lnTo>
                  <a:lnTo>
                    <a:pt x="327025" y="654050"/>
                  </a:lnTo>
                  <a:lnTo>
                    <a:pt x="327025" y="666750"/>
                  </a:lnTo>
                  <a:lnTo>
                    <a:pt x="323850" y="673100"/>
                  </a:lnTo>
                  <a:lnTo>
                    <a:pt x="318077" y="667328"/>
                  </a:lnTo>
                  <a:lnTo>
                    <a:pt x="317500" y="669925"/>
                  </a:lnTo>
                  <a:lnTo>
                    <a:pt x="314325" y="660400"/>
                  </a:lnTo>
                  <a:lnTo>
                    <a:pt x="307975" y="669925"/>
                  </a:lnTo>
                  <a:lnTo>
                    <a:pt x="304800" y="663575"/>
                  </a:lnTo>
                  <a:lnTo>
                    <a:pt x="304800" y="654050"/>
                  </a:lnTo>
                  <a:lnTo>
                    <a:pt x="298450" y="650875"/>
                  </a:lnTo>
                  <a:lnTo>
                    <a:pt x="301625" y="657225"/>
                  </a:lnTo>
                  <a:lnTo>
                    <a:pt x="298450" y="669925"/>
                  </a:lnTo>
                  <a:lnTo>
                    <a:pt x="298450" y="701675"/>
                  </a:lnTo>
                  <a:lnTo>
                    <a:pt x="285750" y="685800"/>
                  </a:lnTo>
                  <a:lnTo>
                    <a:pt x="292100" y="701675"/>
                  </a:lnTo>
                  <a:lnTo>
                    <a:pt x="282575" y="685800"/>
                  </a:lnTo>
                  <a:lnTo>
                    <a:pt x="279400" y="666750"/>
                  </a:lnTo>
                  <a:lnTo>
                    <a:pt x="279400" y="688975"/>
                  </a:lnTo>
                  <a:lnTo>
                    <a:pt x="269875" y="692150"/>
                  </a:lnTo>
                  <a:lnTo>
                    <a:pt x="269875" y="669925"/>
                  </a:lnTo>
                  <a:lnTo>
                    <a:pt x="263525" y="692150"/>
                  </a:lnTo>
                  <a:lnTo>
                    <a:pt x="260350" y="704850"/>
                  </a:lnTo>
                  <a:lnTo>
                    <a:pt x="266700" y="704850"/>
                  </a:lnTo>
                  <a:lnTo>
                    <a:pt x="269875" y="717550"/>
                  </a:lnTo>
                  <a:lnTo>
                    <a:pt x="273050" y="708025"/>
                  </a:lnTo>
                  <a:lnTo>
                    <a:pt x="273050" y="730250"/>
                  </a:lnTo>
                  <a:lnTo>
                    <a:pt x="247650" y="682625"/>
                  </a:lnTo>
                  <a:lnTo>
                    <a:pt x="250825" y="673100"/>
                  </a:lnTo>
                  <a:lnTo>
                    <a:pt x="247650" y="673100"/>
                  </a:lnTo>
                  <a:lnTo>
                    <a:pt x="244475" y="698500"/>
                  </a:lnTo>
                  <a:lnTo>
                    <a:pt x="247650" y="692150"/>
                  </a:lnTo>
                  <a:lnTo>
                    <a:pt x="269875" y="730250"/>
                  </a:lnTo>
                  <a:lnTo>
                    <a:pt x="263525" y="742950"/>
                  </a:lnTo>
                  <a:lnTo>
                    <a:pt x="254000" y="727075"/>
                  </a:lnTo>
                  <a:lnTo>
                    <a:pt x="257175" y="717550"/>
                  </a:lnTo>
                  <a:lnTo>
                    <a:pt x="254000" y="720725"/>
                  </a:lnTo>
                  <a:lnTo>
                    <a:pt x="250825" y="711200"/>
                  </a:lnTo>
                  <a:lnTo>
                    <a:pt x="247650" y="717550"/>
                  </a:lnTo>
                  <a:lnTo>
                    <a:pt x="254000" y="727075"/>
                  </a:lnTo>
                  <a:lnTo>
                    <a:pt x="247650" y="723900"/>
                  </a:lnTo>
                  <a:lnTo>
                    <a:pt x="244475" y="746125"/>
                  </a:lnTo>
                  <a:lnTo>
                    <a:pt x="241300" y="717550"/>
                  </a:lnTo>
                  <a:lnTo>
                    <a:pt x="241300" y="720725"/>
                  </a:lnTo>
                  <a:lnTo>
                    <a:pt x="234950" y="730250"/>
                  </a:lnTo>
                  <a:lnTo>
                    <a:pt x="234950" y="720725"/>
                  </a:lnTo>
                  <a:lnTo>
                    <a:pt x="231775" y="723900"/>
                  </a:lnTo>
                  <a:lnTo>
                    <a:pt x="228600" y="733425"/>
                  </a:lnTo>
                  <a:lnTo>
                    <a:pt x="225425" y="736600"/>
                  </a:lnTo>
                  <a:lnTo>
                    <a:pt x="222250" y="730250"/>
                  </a:lnTo>
                  <a:lnTo>
                    <a:pt x="215900" y="746125"/>
                  </a:lnTo>
                  <a:lnTo>
                    <a:pt x="219075" y="762000"/>
                  </a:lnTo>
                  <a:lnTo>
                    <a:pt x="212725" y="762000"/>
                  </a:lnTo>
                  <a:lnTo>
                    <a:pt x="219075" y="768350"/>
                  </a:lnTo>
                  <a:lnTo>
                    <a:pt x="212725" y="774700"/>
                  </a:lnTo>
                  <a:lnTo>
                    <a:pt x="219075" y="771525"/>
                  </a:lnTo>
                  <a:lnTo>
                    <a:pt x="228600" y="784225"/>
                  </a:lnTo>
                  <a:lnTo>
                    <a:pt x="222250" y="790575"/>
                  </a:lnTo>
                  <a:lnTo>
                    <a:pt x="219075" y="787400"/>
                  </a:lnTo>
                  <a:lnTo>
                    <a:pt x="219075" y="796925"/>
                  </a:lnTo>
                  <a:lnTo>
                    <a:pt x="212725" y="793750"/>
                  </a:lnTo>
                  <a:lnTo>
                    <a:pt x="212725" y="800100"/>
                  </a:lnTo>
                  <a:lnTo>
                    <a:pt x="212725" y="812800"/>
                  </a:lnTo>
                  <a:lnTo>
                    <a:pt x="215900" y="815975"/>
                  </a:lnTo>
                  <a:lnTo>
                    <a:pt x="219075" y="812800"/>
                  </a:lnTo>
                  <a:lnTo>
                    <a:pt x="212725" y="838200"/>
                  </a:lnTo>
                  <a:lnTo>
                    <a:pt x="200025" y="847725"/>
                  </a:lnTo>
                  <a:lnTo>
                    <a:pt x="206375" y="876300"/>
                  </a:lnTo>
                  <a:lnTo>
                    <a:pt x="200025" y="885825"/>
                  </a:lnTo>
                  <a:lnTo>
                    <a:pt x="203200" y="898525"/>
                  </a:lnTo>
                  <a:lnTo>
                    <a:pt x="196850" y="898525"/>
                  </a:lnTo>
                  <a:lnTo>
                    <a:pt x="190500" y="892175"/>
                  </a:lnTo>
                  <a:lnTo>
                    <a:pt x="193675" y="901700"/>
                  </a:lnTo>
                  <a:lnTo>
                    <a:pt x="177800" y="895350"/>
                  </a:lnTo>
                  <a:lnTo>
                    <a:pt x="174625" y="879475"/>
                  </a:lnTo>
                  <a:lnTo>
                    <a:pt x="139700" y="857250"/>
                  </a:lnTo>
                  <a:lnTo>
                    <a:pt x="133350" y="828675"/>
                  </a:lnTo>
                  <a:lnTo>
                    <a:pt x="114300" y="784225"/>
                  </a:lnTo>
                  <a:lnTo>
                    <a:pt x="76200" y="695325"/>
                  </a:lnTo>
                  <a:lnTo>
                    <a:pt x="0" y="511175"/>
                  </a:lnTo>
                  <a:lnTo>
                    <a:pt x="12700" y="498475"/>
                  </a:lnTo>
                  <a:lnTo>
                    <a:pt x="31750" y="514350"/>
                  </a:lnTo>
                  <a:lnTo>
                    <a:pt x="31750" y="504825"/>
                  </a:lnTo>
                  <a:lnTo>
                    <a:pt x="25400" y="476250"/>
                  </a:lnTo>
                  <a:lnTo>
                    <a:pt x="50800" y="476250"/>
                  </a:lnTo>
                  <a:lnTo>
                    <a:pt x="31750" y="457200"/>
                  </a:lnTo>
                  <a:lnTo>
                    <a:pt x="41275" y="419100"/>
                  </a:lnTo>
                  <a:lnTo>
                    <a:pt x="57150" y="403225"/>
                  </a:lnTo>
                  <a:lnTo>
                    <a:pt x="47625" y="390525"/>
                  </a:lnTo>
                  <a:lnTo>
                    <a:pt x="60325" y="365125"/>
                  </a:lnTo>
                  <a:lnTo>
                    <a:pt x="57150" y="355600"/>
                  </a:lnTo>
                  <a:lnTo>
                    <a:pt x="47625" y="355600"/>
                  </a:lnTo>
                  <a:lnTo>
                    <a:pt x="44450" y="342900"/>
                  </a:lnTo>
                  <a:lnTo>
                    <a:pt x="44450" y="317500"/>
                  </a:lnTo>
                  <a:lnTo>
                    <a:pt x="34925" y="314325"/>
                  </a:lnTo>
                  <a:lnTo>
                    <a:pt x="38100" y="279400"/>
                  </a:lnTo>
                  <a:lnTo>
                    <a:pt x="47625" y="260350"/>
                  </a:lnTo>
                  <a:lnTo>
                    <a:pt x="41275" y="231775"/>
                  </a:lnTo>
                  <a:lnTo>
                    <a:pt x="34925" y="206375"/>
                  </a:lnTo>
                  <a:lnTo>
                    <a:pt x="73025" y="31750"/>
                  </a:lnTo>
                  <a:lnTo>
                    <a:pt x="95250" y="28575"/>
                  </a:lnTo>
                  <a:lnTo>
                    <a:pt x="107950" y="60325"/>
                  </a:lnTo>
                  <a:lnTo>
                    <a:pt x="130175" y="66675"/>
                  </a:lnTo>
                  <a:lnTo>
                    <a:pt x="146050" y="44450"/>
                  </a:lnTo>
                  <a:lnTo>
                    <a:pt x="158750" y="38100"/>
                  </a:lnTo>
                  <a:lnTo>
                    <a:pt x="158750" y="31750"/>
                  </a:lnTo>
                  <a:lnTo>
                    <a:pt x="184150" y="19050"/>
                  </a:lnTo>
                  <a:lnTo>
                    <a:pt x="180975" y="6350"/>
                  </a:lnTo>
                  <a:close/>
                </a:path>
              </a:pathLst>
            </a:custGeom>
            <a:grpFill/>
            <a:ln w="6350">
              <a:solidFill>
                <a:schemeClr val="tx1"/>
              </a:solidFill>
              <a:round/>
              <a:headEnd/>
              <a:tailEnd/>
            </a:ln>
            <a:extLst/>
          </p:spPr>
          <p:txBody>
            <a:bodyPr wrap="square">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882" name="Freeform 828">
              <a:extLst>
                <a:ext uri="{FF2B5EF4-FFF2-40B4-BE49-F238E27FC236}">
                  <a16:creationId xmlns:a16="http://schemas.microsoft.com/office/drawing/2014/main" xmlns="" id="{00000000-0008-0000-0000-00003D030000}"/>
                </a:ext>
              </a:extLst>
            </p:cNvPr>
            <p:cNvSpPr>
              <a:spLocks/>
            </p:cNvSpPr>
            <p:nvPr/>
          </p:nvSpPr>
          <p:spPr bwMode="auto">
            <a:xfrm>
              <a:off x="8951073" y="742111"/>
              <a:ext cx="257176" cy="498055"/>
            </a:xfrm>
            <a:custGeom>
              <a:avLst/>
              <a:gdLst>
                <a:gd name="connsiteX0" fmla="*/ 133351 w 257176"/>
                <a:gd name="connsiteY0" fmla="*/ 279397 h 501650"/>
                <a:gd name="connsiteX1" fmla="*/ 133350 w 257176"/>
                <a:gd name="connsiteY1" fmla="*/ 279400 h 501650"/>
                <a:gd name="connsiteX2" fmla="*/ 133351 w 257176"/>
                <a:gd name="connsiteY2" fmla="*/ 279399 h 501650"/>
                <a:gd name="connsiteX3" fmla="*/ 234950 w 257176"/>
                <a:gd name="connsiteY3" fmla="*/ 0 h 501650"/>
                <a:gd name="connsiteX4" fmla="*/ 228600 w 257176"/>
                <a:gd name="connsiteY4" fmla="*/ 9525 h 501650"/>
                <a:gd name="connsiteX5" fmla="*/ 238125 w 257176"/>
                <a:gd name="connsiteY5" fmla="*/ 22225 h 501650"/>
                <a:gd name="connsiteX6" fmla="*/ 231775 w 257176"/>
                <a:gd name="connsiteY6" fmla="*/ 57150 h 501650"/>
                <a:gd name="connsiteX7" fmla="*/ 254000 w 257176"/>
                <a:gd name="connsiteY7" fmla="*/ 82550 h 501650"/>
                <a:gd name="connsiteX8" fmla="*/ 247650 w 257176"/>
                <a:gd name="connsiteY8" fmla="*/ 92075 h 501650"/>
                <a:gd name="connsiteX9" fmla="*/ 254000 w 257176"/>
                <a:gd name="connsiteY9" fmla="*/ 101600 h 501650"/>
                <a:gd name="connsiteX10" fmla="*/ 238125 w 257176"/>
                <a:gd name="connsiteY10" fmla="*/ 127000 h 501650"/>
                <a:gd name="connsiteX11" fmla="*/ 231775 w 257176"/>
                <a:gd name="connsiteY11" fmla="*/ 142875 h 501650"/>
                <a:gd name="connsiteX12" fmla="*/ 209550 w 257176"/>
                <a:gd name="connsiteY12" fmla="*/ 155575 h 501650"/>
                <a:gd name="connsiteX13" fmla="*/ 209550 w 257176"/>
                <a:gd name="connsiteY13" fmla="*/ 165100 h 501650"/>
                <a:gd name="connsiteX14" fmla="*/ 219075 w 257176"/>
                <a:gd name="connsiteY14" fmla="*/ 184150 h 501650"/>
                <a:gd name="connsiteX15" fmla="*/ 225425 w 257176"/>
                <a:gd name="connsiteY15" fmla="*/ 200025 h 501650"/>
                <a:gd name="connsiteX16" fmla="*/ 219075 w 257176"/>
                <a:gd name="connsiteY16" fmla="*/ 215900 h 501650"/>
                <a:gd name="connsiteX17" fmla="*/ 225425 w 257176"/>
                <a:gd name="connsiteY17" fmla="*/ 222250 h 501650"/>
                <a:gd name="connsiteX18" fmla="*/ 219075 w 257176"/>
                <a:gd name="connsiteY18" fmla="*/ 244475 h 501650"/>
                <a:gd name="connsiteX19" fmla="*/ 222250 w 257176"/>
                <a:gd name="connsiteY19" fmla="*/ 263524 h 501650"/>
                <a:gd name="connsiteX20" fmla="*/ 222251 w 257176"/>
                <a:gd name="connsiteY20" fmla="*/ 263524 h 501650"/>
                <a:gd name="connsiteX21" fmla="*/ 215901 w 257176"/>
                <a:gd name="connsiteY21" fmla="*/ 279399 h 501650"/>
                <a:gd name="connsiteX22" fmla="*/ 219076 w 257176"/>
                <a:gd name="connsiteY22" fmla="*/ 301624 h 501650"/>
                <a:gd name="connsiteX23" fmla="*/ 215901 w 257176"/>
                <a:gd name="connsiteY23" fmla="*/ 320674 h 501650"/>
                <a:gd name="connsiteX24" fmla="*/ 225426 w 257176"/>
                <a:gd name="connsiteY24" fmla="*/ 349249 h 501650"/>
                <a:gd name="connsiteX25" fmla="*/ 228601 w 257176"/>
                <a:gd name="connsiteY25" fmla="*/ 371474 h 501650"/>
                <a:gd name="connsiteX26" fmla="*/ 231776 w 257176"/>
                <a:gd name="connsiteY26" fmla="*/ 387349 h 501650"/>
                <a:gd name="connsiteX27" fmla="*/ 241301 w 257176"/>
                <a:gd name="connsiteY27" fmla="*/ 415924 h 501650"/>
                <a:gd name="connsiteX28" fmla="*/ 241301 w 257176"/>
                <a:gd name="connsiteY28" fmla="*/ 415924 h 501650"/>
                <a:gd name="connsiteX29" fmla="*/ 241301 w 257176"/>
                <a:gd name="connsiteY29" fmla="*/ 415925 h 501650"/>
                <a:gd name="connsiteX30" fmla="*/ 231776 w 257176"/>
                <a:gd name="connsiteY30" fmla="*/ 428625 h 501650"/>
                <a:gd name="connsiteX31" fmla="*/ 234951 w 257176"/>
                <a:gd name="connsiteY31" fmla="*/ 444499 h 501650"/>
                <a:gd name="connsiteX32" fmla="*/ 257176 w 257176"/>
                <a:gd name="connsiteY32" fmla="*/ 466724 h 501650"/>
                <a:gd name="connsiteX33" fmla="*/ 257175 w 257176"/>
                <a:gd name="connsiteY33" fmla="*/ 466724 h 501650"/>
                <a:gd name="connsiteX34" fmla="*/ 257176 w 257176"/>
                <a:gd name="connsiteY34" fmla="*/ 466725 h 501650"/>
                <a:gd name="connsiteX35" fmla="*/ 193676 w 257176"/>
                <a:gd name="connsiteY35" fmla="*/ 485775 h 501650"/>
                <a:gd name="connsiteX36" fmla="*/ 193676 w 257176"/>
                <a:gd name="connsiteY36" fmla="*/ 485774 h 501650"/>
                <a:gd name="connsiteX37" fmla="*/ 193676 w 257176"/>
                <a:gd name="connsiteY37" fmla="*/ 485774 h 501650"/>
                <a:gd name="connsiteX38" fmla="*/ 193676 w 257176"/>
                <a:gd name="connsiteY38" fmla="*/ 485775 h 501650"/>
                <a:gd name="connsiteX39" fmla="*/ 180976 w 257176"/>
                <a:gd name="connsiteY39" fmla="*/ 488950 h 501650"/>
                <a:gd name="connsiteX40" fmla="*/ 149226 w 257176"/>
                <a:gd name="connsiteY40" fmla="*/ 501650 h 501650"/>
                <a:gd name="connsiteX41" fmla="*/ 136526 w 257176"/>
                <a:gd name="connsiteY41" fmla="*/ 466725 h 501650"/>
                <a:gd name="connsiteX42" fmla="*/ 117476 w 257176"/>
                <a:gd name="connsiteY42" fmla="*/ 396875 h 501650"/>
                <a:gd name="connsiteX43" fmla="*/ 117477 w 257176"/>
                <a:gd name="connsiteY43" fmla="*/ 396875 h 501650"/>
                <a:gd name="connsiteX44" fmla="*/ 117476 w 257176"/>
                <a:gd name="connsiteY44" fmla="*/ 396874 h 501650"/>
                <a:gd name="connsiteX45" fmla="*/ 101601 w 257176"/>
                <a:gd name="connsiteY45" fmla="*/ 352424 h 501650"/>
                <a:gd name="connsiteX46" fmla="*/ 92076 w 257176"/>
                <a:gd name="connsiteY46" fmla="*/ 339724 h 501650"/>
                <a:gd name="connsiteX47" fmla="*/ 82551 w 257176"/>
                <a:gd name="connsiteY47" fmla="*/ 342899 h 501650"/>
                <a:gd name="connsiteX48" fmla="*/ 82551 w 257176"/>
                <a:gd name="connsiteY48" fmla="*/ 355599 h 501650"/>
                <a:gd name="connsiteX49" fmla="*/ 76201 w 257176"/>
                <a:gd name="connsiteY49" fmla="*/ 352424 h 501650"/>
                <a:gd name="connsiteX50" fmla="*/ 76201 w 257176"/>
                <a:gd name="connsiteY50" fmla="*/ 320674 h 501650"/>
                <a:gd name="connsiteX51" fmla="*/ 76200 w 257176"/>
                <a:gd name="connsiteY51" fmla="*/ 320675 h 501650"/>
                <a:gd name="connsiteX52" fmla="*/ 69850 w 257176"/>
                <a:gd name="connsiteY52" fmla="*/ 311150 h 501650"/>
                <a:gd name="connsiteX53" fmla="*/ 47625 w 257176"/>
                <a:gd name="connsiteY53" fmla="*/ 266700 h 501650"/>
                <a:gd name="connsiteX54" fmla="*/ 44450 w 257176"/>
                <a:gd name="connsiteY54" fmla="*/ 241300 h 501650"/>
                <a:gd name="connsiteX55" fmla="*/ 50800 w 257176"/>
                <a:gd name="connsiteY55" fmla="*/ 222250 h 501650"/>
                <a:gd name="connsiteX56" fmla="*/ 41275 w 257176"/>
                <a:gd name="connsiteY56" fmla="*/ 206375 h 501650"/>
                <a:gd name="connsiteX57" fmla="*/ 41275 w 257176"/>
                <a:gd name="connsiteY57" fmla="*/ 190500 h 501650"/>
                <a:gd name="connsiteX58" fmla="*/ 28575 w 257176"/>
                <a:gd name="connsiteY58" fmla="*/ 171450 h 501650"/>
                <a:gd name="connsiteX59" fmla="*/ 25400 w 257176"/>
                <a:gd name="connsiteY59" fmla="*/ 171450 h 501650"/>
                <a:gd name="connsiteX60" fmla="*/ 15875 w 257176"/>
                <a:gd name="connsiteY60" fmla="*/ 158750 h 501650"/>
                <a:gd name="connsiteX61" fmla="*/ 15875 w 257176"/>
                <a:gd name="connsiteY61" fmla="*/ 127000 h 501650"/>
                <a:gd name="connsiteX62" fmla="*/ 6350 w 257176"/>
                <a:gd name="connsiteY62" fmla="*/ 120650 h 501650"/>
                <a:gd name="connsiteX63" fmla="*/ 0 w 257176"/>
                <a:gd name="connsiteY63" fmla="*/ 88900 h 501650"/>
                <a:gd name="connsiteX64" fmla="*/ 19050 w 257176"/>
                <a:gd name="connsiteY64" fmla="*/ 79375 h 501650"/>
                <a:gd name="connsiteX65" fmla="*/ 98425 w 257176"/>
                <a:gd name="connsiteY65" fmla="*/ 53975 h 501650"/>
                <a:gd name="connsiteX66" fmla="*/ 180975 w 257176"/>
                <a:gd name="connsiteY66" fmla="*/ 22225 h 501650"/>
                <a:gd name="connsiteX67" fmla="*/ 231775 w 257176"/>
                <a:gd name="connsiteY67" fmla="*/ 3175 h 501650"/>
                <a:gd name="connsiteX0" fmla="*/ 133351 w 257176"/>
                <a:gd name="connsiteY0" fmla="*/ 279399 h 501650"/>
                <a:gd name="connsiteX1" fmla="*/ 133350 w 257176"/>
                <a:gd name="connsiteY1" fmla="*/ 279400 h 501650"/>
                <a:gd name="connsiteX2" fmla="*/ 133351 w 257176"/>
                <a:gd name="connsiteY2" fmla="*/ 279399 h 501650"/>
                <a:gd name="connsiteX3" fmla="*/ 234950 w 257176"/>
                <a:gd name="connsiteY3" fmla="*/ 0 h 501650"/>
                <a:gd name="connsiteX4" fmla="*/ 228600 w 257176"/>
                <a:gd name="connsiteY4" fmla="*/ 9525 h 501650"/>
                <a:gd name="connsiteX5" fmla="*/ 238125 w 257176"/>
                <a:gd name="connsiteY5" fmla="*/ 22225 h 501650"/>
                <a:gd name="connsiteX6" fmla="*/ 231775 w 257176"/>
                <a:gd name="connsiteY6" fmla="*/ 57150 h 501650"/>
                <a:gd name="connsiteX7" fmla="*/ 254000 w 257176"/>
                <a:gd name="connsiteY7" fmla="*/ 82550 h 501650"/>
                <a:gd name="connsiteX8" fmla="*/ 247650 w 257176"/>
                <a:gd name="connsiteY8" fmla="*/ 92075 h 501650"/>
                <a:gd name="connsiteX9" fmla="*/ 254000 w 257176"/>
                <a:gd name="connsiteY9" fmla="*/ 101600 h 501650"/>
                <a:gd name="connsiteX10" fmla="*/ 238125 w 257176"/>
                <a:gd name="connsiteY10" fmla="*/ 127000 h 501650"/>
                <a:gd name="connsiteX11" fmla="*/ 231775 w 257176"/>
                <a:gd name="connsiteY11" fmla="*/ 142875 h 501650"/>
                <a:gd name="connsiteX12" fmla="*/ 209550 w 257176"/>
                <a:gd name="connsiteY12" fmla="*/ 155575 h 501650"/>
                <a:gd name="connsiteX13" fmla="*/ 209550 w 257176"/>
                <a:gd name="connsiteY13" fmla="*/ 165100 h 501650"/>
                <a:gd name="connsiteX14" fmla="*/ 219075 w 257176"/>
                <a:gd name="connsiteY14" fmla="*/ 184150 h 501650"/>
                <a:gd name="connsiteX15" fmla="*/ 225425 w 257176"/>
                <a:gd name="connsiteY15" fmla="*/ 200025 h 501650"/>
                <a:gd name="connsiteX16" fmla="*/ 219075 w 257176"/>
                <a:gd name="connsiteY16" fmla="*/ 215900 h 501650"/>
                <a:gd name="connsiteX17" fmla="*/ 225425 w 257176"/>
                <a:gd name="connsiteY17" fmla="*/ 222250 h 501650"/>
                <a:gd name="connsiteX18" fmla="*/ 219075 w 257176"/>
                <a:gd name="connsiteY18" fmla="*/ 244475 h 501650"/>
                <a:gd name="connsiteX19" fmla="*/ 222250 w 257176"/>
                <a:gd name="connsiteY19" fmla="*/ 263524 h 501650"/>
                <a:gd name="connsiteX20" fmla="*/ 222251 w 257176"/>
                <a:gd name="connsiteY20" fmla="*/ 263524 h 501650"/>
                <a:gd name="connsiteX21" fmla="*/ 215901 w 257176"/>
                <a:gd name="connsiteY21" fmla="*/ 279399 h 501650"/>
                <a:gd name="connsiteX22" fmla="*/ 219076 w 257176"/>
                <a:gd name="connsiteY22" fmla="*/ 301624 h 501650"/>
                <a:gd name="connsiteX23" fmla="*/ 215901 w 257176"/>
                <a:gd name="connsiteY23" fmla="*/ 320674 h 501650"/>
                <a:gd name="connsiteX24" fmla="*/ 225426 w 257176"/>
                <a:gd name="connsiteY24" fmla="*/ 349249 h 501650"/>
                <a:gd name="connsiteX25" fmla="*/ 228601 w 257176"/>
                <a:gd name="connsiteY25" fmla="*/ 371474 h 501650"/>
                <a:gd name="connsiteX26" fmla="*/ 231776 w 257176"/>
                <a:gd name="connsiteY26" fmla="*/ 387349 h 501650"/>
                <a:gd name="connsiteX27" fmla="*/ 241301 w 257176"/>
                <a:gd name="connsiteY27" fmla="*/ 415924 h 501650"/>
                <a:gd name="connsiteX28" fmla="*/ 241301 w 257176"/>
                <a:gd name="connsiteY28" fmla="*/ 415924 h 501650"/>
                <a:gd name="connsiteX29" fmla="*/ 241301 w 257176"/>
                <a:gd name="connsiteY29" fmla="*/ 415925 h 501650"/>
                <a:gd name="connsiteX30" fmla="*/ 231776 w 257176"/>
                <a:gd name="connsiteY30" fmla="*/ 428625 h 501650"/>
                <a:gd name="connsiteX31" fmla="*/ 234951 w 257176"/>
                <a:gd name="connsiteY31" fmla="*/ 444499 h 501650"/>
                <a:gd name="connsiteX32" fmla="*/ 257176 w 257176"/>
                <a:gd name="connsiteY32" fmla="*/ 466724 h 501650"/>
                <a:gd name="connsiteX33" fmla="*/ 257175 w 257176"/>
                <a:gd name="connsiteY33" fmla="*/ 466724 h 501650"/>
                <a:gd name="connsiteX34" fmla="*/ 257176 w 257176"/>
                <a:gd name="connsiteY34" fmla="*/ 466725 h 501650"/>
                <a:gd name="connsiteX35" fmla="*/ 193676 w 257176"/>
                <a:gd name="connsiteY35" fmla="*/ 485775 h 501650"/>
                <a:gd name="connsiteX36" fmla="*/ 193676 w 257176"/>
                <a:gd name="connsiteY36" fmla="*/ 485774 h 501650"/>
                <a:gd name="connsiteX37" fmla="*/ 193676 w 257176"/>
                <a:gd name="connsiteY37" fmla="*/ 485774 h 501650"/>
                <a:gd name="connsiteX38" fmla="*/ 193676 w 257176"/>
                <a:gd name="connsiteY38" fmla="*/ 485775 h 501650"/>
                <a:gd name="connsiteX39" fmla="*/ 180976 w 257176"/>
                <a:gd name="connsiteY39" fmla="*/ 488950 h 501650"/>
                <a:gd name="connsiteX40" fmla="*/ 149226 w 257176"/>
                <a:gd name="connsiteY40" fmla="*/ 501650 h 501650"/>
                <a:gd name="connsiteX41" fmla="*/ 136526 w 257176"/>
                <a:gd name="connsiteY41" fmla="*/ 466725 h 501650"/>
                <a:gd name="connsiteX42" fmla="*/ 117476 w 257176"/>
                <a:gd name="connsiteY42" fmla="*/ 396875 h 501650"/>
                <a:gd name="connsiteX43" fmla="*/ 117477 w 257176"/>
                <a:gd name="connsiteY43" fmla="*/ 396875 h 501650"/>
                <a:gd name="connsiteX44" fmla="*/ 117476 w 257176"/>
                <a:gd name="connsiteY44" fmla="*/ 396874 h 501650"/>
                <a:gd name="connsiteX45" fmla="*/ 101601 w 257176"/>
                <a:gd name="connsiteY45" fmla="*/ 352424 h 501650"/>
                <a:gd name="connsiteX46" fmla="*/ 92076 w 257176"/>
                <a:gd name="connsiteY46" fmla="*/ 339724 h 501650"/>
                <a:gd name="connsiteX47" fmla="*/ 82551 w 257176"/>
                <a:gd name="connsiteY47" fmla="*/ 342899 h 501650"/>
                <a:gd name="connsiteX48" fmla="*/ 82551 w 257176"/>
                <a:gd name="connsiteY48" fmla="*/ 355599 h 501650"/>
                <a:gd name="connsiteX49" fmla="*/ 76201 w 257176"/>
                <a:gd name="connsiteY49" fmla="*/ 352424 h 501650"/>
                <a:gd name="connsiteX50" fmla="*/ 76201 w 257176"/>
                <a:gd name="connsiteY50" fmla="*/ 320674 h 501650"/>
                <a:gd name="connsiteX51" fmla="*/ 76200 w 257176"/>
                <a:gd name="connsiteY51" fmla="*/ 320675 h 501650"/>
                <a:gd name="connsiteX52" fmla="*/ 69850 w 257176"/>
                <a:gd name="connsiteY52" fmla="*/ 311150 h 501650"/>
                <a:gd name="connsiteX53" fmla="*/ 47625 w 257176"/>
                <a:gd name="connsiteY53" fmla="*/ 266700 h 501650"/>
                <a:gd name="connsiteX54" fmla="*/ 44450 w 257176"/>
                <a:gd name="connsiteY54" fmla="*/ 241300 h 501650"/>
                <a:gd name="connsiteX55" fmla="*/ 50800 w 257176"/>
                <a:gd name="connsiteY55" fmla="*/ 222250 h 501650"/>
                <a:gd name="connsiteX56" fmla="*/ 41275 w 257176"/>
                <a:gd name="connsiteY56" fmla="*/ 206375 h 501650"/>
                <a:gd name="connsiteX57" fmla="*/ 41275 w 257176"/>
                <a:gd name="connsiteY57" fmla="*/ 190500 h 501650"/>
                <a:gd name="connsiteX58" fmla="*/ 28575 w 257176"/>
                <a:gd name="connsiteY58" fmla="*/ 171450 h 501650"/>
                <a:gd name="connsiteX59" fmla="*/ 25400 w 257176"/>
                <a:gd name="connsiteY59" fmla="*/ 171450 h 501650"/>
                <a:gd name="connsiteX60" fmla="*/ 15875 w 257176"/>
                <a:gd name="connsiteY60" fmla="*/ 158750 h 501650"/>
                <a:gd name="connsiteX61" fmla="*/ 15875 w 257176"/>
                <a:gd name="connsiteY61" fmla="*/ 127000 h 501650"/>
                <a:gd name="connsiteX62" fmla="*/ 6350 w 257176"/>
                <a:gd name="connsiteY62" fmla="*/ 120650 h 501650"/>
                <a:gd name="connsiteX63" fmla="*/ 0 w 257176"/>
                <a:gd name="connsiteY63" fmla="*/ 88900 h 501650"/>
                <a:gd name="connsiteX64" fmla="*/ 19050 w 257176"/>
                <a:gd name="connsiteY64" fmla="*/ 79375 h 501650"/>
                <a:gd name="connsiteX65" fmla="*/ 98425 w 257176"/>
                <a:gd name="connsiteY65" fmla="*/ 53975 h 501650"/>
                <a:gd name="connsiteX66" fmla="*/ 180975 w 257176"/>
                <a:gd name="connsiteY66" fmla="*/ 22225 h 501650"/>
                <a:gd name="connsiteX67" fmla="*/ 231775 w 257176"/>
                <a:gd name="connsiteY67" fmla="*/ 3175 h 501650"/>
                <a:gd name="connsiteX68" fmla="*/ 234950 w 257176"/>
                <a:gd name="connsiteY68" fmla="*/ 0 h 501650"/>
                <a:gd name="connsiteX0" fmla="*/ 234950 w 257176"/>
                <a:gd name="connsiteY0" fmla="*/ 0 h 501650"/>
                <a:gd name="connsiteX1" fmla="*/ 228600 w 257176"/>
                <a:gd name="connsiteY1" fmla="*/ 9525 h 501650"/>
                <a:gd name="connsiteX2" fmla="*/ 238125 w 257176"/>
                <a:gd name="connsiteY2" fmla="*/ 22225 h 501650"/>
                <a:gd name="connsiteX3" fmla="*/ 231775 w 257176"/>
                <a:gd name="connsiteY3" fmla="*/ 57150 h 501650"/>
                <a:gd name="connsiteX4" fmla="*/ 254000 w 257176"/>
                <a:gd name="connsiteY4" fmla="*/ 82550 h 501650"/>
                <a:gd name="connsiteX5" fmla="*/ 247650 w 257176"/>
                <a:gd name="connsiteY5" fmla="*/ 92075 h 501650"/>
                <a:gd name="connsiteX6" fmla="*/ 254000 w 257176"/>
                <a:gd name="connsiteY6" fmla="*/ 101600 h 501650"/>
                <a:gd name="connsiteX7" fmla="*/ 238125 w 257176"/>
                <a:gd name="connsiteY7" fmla="*/ 127000 h 501650"/>
                <a:gd name="connsiteX8" fmla="*/ 231775 w 257176"/>
                <a:gd name="connsiteY8" fmla="*/ 142875 h 501650"/>
                <a:gd name="connsiteX9" fmla="*/ 209550 w 257176"/>
                <a:gd name="connsiteY9" fmla="*/ 155575 h 501650"/>
                <a:gd name="connsiteX10" fmla="*/ 209550 w 257176"/>
                <a:gd name="connsiteY10" fmla="*/ 165100 h 501650"/>
                <a:gd name="connsiteX11" fmla="*/ 219075 w 257176"/>
                <a:gd name="connsiteY11" fmla="*/ 184150 h 501650"/>
                <a:gd name="connsiteX12" fmla="*/ 225425 w 257176"/>
                <a:gd name="connsiteY12" fmla="*/ 200025 h 501650"/>
                <a:gd name="connsiteX13" fmla="*/ 219075 w 257176"/>
                <a:gd name="connsiteY13" fmla="*/ 215900 h 501650"/>
                <a:gd name="connsiteX14" fmla="*/ 225425 w 257176"/>
                <a:gd name="connsiteY14" fmla="*/ 222250 h 501650"/>
                <a:gd name="connsiteX15" fmla="*/ 219075 w 257176"/>
                <a:gd name="connsiteY15" fmla="*/ 244475 h 501650"/>
                <a:gd name="connsiteX16" fmla="*/ 222250 w 257176"/>
                <a:gd name="connsiteY16" fmla="*/ 263524 h 501650"/>
                <a:gd name="connsiteX17" fmla="*/ 222251 w 257176"/>
                <a:gd name="connsiteY17" fmla="*/ 263524 h 501650"/>
                <a:gd name="connsiteX18" fmla="*/ 215901 w 257176"/>
                <a:gd name="connsiteY18" fmla="*/ 279399 h 501650"/>
                <a:gd name="connsiteX19" fmla="*/ 219076 w 257176"/>
                <a:gd name="connsiteY19" fmla="*/ 301624 h 501650"/>
                <a:gd name="connsiteX20" fmla="*/ 215901 w 257176"/>
                <a:gd name="connsiteY20" fmla="*/ 320674 h 501650"/>
                <a:gd name="connsiteX21" fmla="*/ 225426 w 257176"/>
                <a:gd name="connsiteY21" fmla="*/ 349249 h 501650"/>
                <a:gd name="connsiteX22" fmla="*/ 228601 w 257176"/>
                <a:gd name="connsiteY22" fmla="*/ 371474 h 501650"/>
                <a:gd name="connsiteX23" fmla="*/ 231776 w 257176"/>
                <a:gd name="connsiteY23" fmla="*/ 387349 h 501650"/>
                <a:gd name="connsiteX24" fmla="*/ 241301 w 257176"/>
                <a:gd name="connsiteY24" fmla="*/ 415924 h 501650"/>
                <a:gd name="connsiteX25" fmla="*/ 241301 w 257176"/>
                <a:gd name="connsiteY25" fmla="*/ 415924 h 501650"/>
                <a:gd name="connsiteX26" fmla="*/ 241301 w 257176"/>
                <a:gd name="connsiteY26" fmla="*/ 415925 h 501650"/>
                <a:gd name="connsiteX27" fmla="*/ 231776 w 257176"/>
                <a:gd name="connsiteY27" fmla="*/ 428625 h 501650"/>
                <a:gd name="connsiteX28" fmla="*/ 234951 w 257176"/>
                <a:gd name="connsiteY28" fmla="*/ 444499 h 501650"/>
                <a:gd name="connsiteX29" fmla="*/ 257176 w 257176"/>
                <a:gd name="connsiteY29" fmla="*/ 466724 h 501650"/>
                <a:gd name="connsiteX30" fmla="*/ 257175 w 257176"/>
                <a:gd name="connsiteY30" fmla="*/ 466724 h 501650"/>
                <a:gd name="connsiteX31" fmla="*/ 257176 w 257176"/>
                <a:gd name="connsiteY31" fmla="*/ 466725 h 501650"/>
                <a:gd name="connsiteX32" fmla="*/ 193676 w 257176"/>
                <a:gd name="connsiteY32" fmla="*/ 485775 h 501650"/>
                <a:gd name="connsiteX33" fmla="*/ 193676 w 257176"/>
                <a:gd name="connsiteY33" fmla="*/ 485774 h 501650"/>
                <a:gd name="connsiteX34" fmla="*/ 193676 w 257176"/>
                <a:gd name="connsiteY34" fmla="*/ 485774 h 501650"/>
                <a:gd name="connsiteX35" fmla="*/ 193676 w 257176"/>
                <a:gd name="connsiteY35" fmla="*/ 485775 h 501650"/>
                <a:gd name="connsiteX36" fmla="*/ 180976 w 257176"/>
                <a:gd name="connsiteY36" fmla="*/ 488950 h 501650"/>
                <a:gd name="connsiteX37" fmla="*/ 149226 w 257176"/>
                <a:gd name="connsiteY37" fmla="*/ 501650 h 501650"/>
                <a:gd name="connsiteX38" fmla="*/ 136526 w 257176"/>
                <a:gd name="connsiteY38" fmla="*/ 466725 h 501650"/>
                <a:gd name="connsiteX39" fmla="*/ 117476 w 257176"/>
                <a:gd name="connsiteY39" fmla="*/ 396875 h 501650"/>
                <a:gd name="connsiteX40" fmla="*/ 117477 w 257176"/>
                <a:gd name="connsiteY40" fmla="*/ 396875 h 501650"/>
                <a:gd name="connsiteX41" fmla="*/ 117476 w 257176"/>
                <a:gd name="connsiteY41" fmla="*/ 396874 h 501650"/>
                <a:gd name="connsiteX42" fmla="*/ 101601 w 257176"/>
                <a:gd name="connsiteY42" fmla="*/ 352424 h 501650"/>
                <a:gd name="connsiteX43" fmla="*/ 92076 w 257176"/>
                <a:gd name="connsiteY43" fmla="*/ 339724 h 501650"/>
                <a:gd name="connsiteX44" fmla="*/ 82551 w 257176"/>
                <a:gd name="connsiteY44" fmla="*/ 342899 h 501650"/>
                <a:gd name="connsiteX45" fmla="*/ 82551 w 257176"/>
                <a:gd name="connsiteY45" fmla="*/ 355599 h 501650"/>
                <a:gd name="connsiteX46" fmla="*/ 76201 w 257176"/>
                <a:gd name="connsiteY46" fmla="*/ 352424 h 501650"/>
                <a:gd name="connsiteX47" fmla="*/ 76201 w 257176"/>
                <a:gd name="connsiteY47" fmla="*/ 320674 h 501650"/>
                <a:gd name="connsiteX48" fmla="*/ 76200 w 257176"/>
                <a:gd name="connsiteY48" fmla="*/ 320675 h 501650"/>
                <a:gd name="connsiteX49" fmla="*/ 69850 w 257176"/>
                <a:gd name="connsiteY49" fmla="*/ 311150 h 501650"/>
                <a:gd name="connsiteX50" fmla="*/ 47625 w 257176"/>
                <a:gd name="connsiteY50" fmla="*/ 266700 h 501650"/>
                <a:gd name="connsiteX51" fmla="*/ 44450 w 257176"/>
                <a:gd name="connsiteY51" fmla="*/ 241300 h 501650"/>
                <a:gd name="connsiteX52" fmla="*/ 50800 w 257176"/>
                <a:gd name="connsiteY52" fmla="*/ 222250 h 501650"/>
                <a:gd name="connsiteX53" fmla="*/ 41275 w 257176"/>
                <a:gd name="connsiteY53" fmla="*/ 206375 h 501650"/>
                <a:gd name="connsiteX54" fmla="*/ 41275 w 257176"/>
                <a:gd name="connsiteY54" fmla="*/ 190500 h 501650"/>
                <a:gd name="connsiteX55" fmla="*/ 28575 w 257176"/>
                <a:gd name="connsiteY55" fmla="*/ 171450 h 501650"/>
                <a:gd name="connsiteX56" fmla="*/ 25400 w 257176"/>
                <a:gd name="connsiteY56" fmla="*/ 171450 h 501650"/>
                <a:gd name="connsiteX57" fmla="*/ 15875 w 257176"/>
                <a:gd name="connsiteY57" fmla="*/ 158750 h 501650"/>
                <a:gd name="connsiteX58" fmla="*/ 15875 w 257176"/>
                <a:gd name="connsiteY58" fmla="*/ 127000 h 501650"/>
                <a:gd name="connsiteX59" fmla="*/ 6350 w 257176"/>
                <a:gd name="connsiteY59" fmla="*/ 120650 h 501650"/>
                <a:gd name="connsiteX60" fmla="*/ 0 w 257176"/>
                <a:gd name="connsiteY60" fmla="*/ 88900 h 501650"/>
                <a:gd name="connsiteX61" fmla="*/ 19050 w 257176"/>
                <a:gd name="connsiteY61" fmla="*/ 79375 h 501650"/>
                <a:gd name="connsiteX62" fmla="*/ 98425 w 257176"/>
                <a:gd name="connsiteY62" fmla="*/ 53975 h 501650"/>
                <a:gd name="connsiteX63" fmla="*/ 180975 w 257176"/>
                <a:gd name="connsiteY63" fmla="*/ 22225 h 501650"/>
                <a:gd name="connsiteX64" fmla="*/ 231775 w 257176"/>
                <a:gd name="connsiteY64" fmla="*/ 3175 h 501650"/>
                <a:gd name="connsiteX65" fmla="*/ 234950 w 257176"/>
                <a:gd name="connsiteY65" fmla="*/ 0 h 50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257176" h="501650">
                  <a:moveTo>
                    <a:pt x="234950" y="0"/>
                  </a:moveTo>
                  <a:lnTo>
                    <a:pt x="228600" y="9525"/>
                  </a:lnTo>
                  <a:lnTo>
                    <a:pt x="238125" y="22225"/>
                  </a:lnTo>
                  <a:lnTo>
                    <a:pt x="231775" y="57150"/>
                  </a:lnTo>
                  <a:lnTo>
                    <a:pt x="254000" y="82550"/>
                  </a:lnTo>
                  <a:lnTo>
                    <a:pt x="247650" y="92075"/>
                  </a:lnTo>
                  <a:lnTo>
                    <a:pt x="254000" y="101600"/>
                  </a:lnTo>
                  <a:lnTo>
                    <a:pt x="238125" y="127000"/>
                  </a:lnTo>
                  <a:lnTo>
                    <a:pt x="231775" y="142875"/>
                  </a:lnTo>
                  <a:lnTo>
                    <a:pt x="209550" y="155575"/>
                  </a:lnTo>
                  <a:lnTo>
                    <a:pt x="209550" y="165100"/>
                  </a:lnTo>
                  <a:lnTo>
                    <a:pt x="219075" y="184150"/>
                  </a:lnTo>
                  <a:lnTo>
                    <a:pt x="225425" y="200025"/>
                  </a:lnTo>
                  <a:lnTo>
                    <a:pt x="219075" y="215900"/>
                  </a:lnTo>
                  <a:lnTo>
                    <a:pt x="225425" y="222250"/>
                  </a:lnTo>
                  <a:lnTo>
                    <a:pt x="219075" y="244475"/>
                  </a:lnTo>
                  <a:lnTo>
                    <a:pt x="222250" y="263524"/>
                  </a:lnTo>
                  <a:lnTo>
                    <a:pt x="222251" y="263524"/>
                  </a:lnTo>
                  <a:lnTo>
                    <a:pt x="215901" y="279399"/>
                  </a:lnTo>
                  <a:lnTo>
                    <a:pt x="219076" y="301624"/>
                  </a:lnTo>
                  <a:lnTo>
                    <a:pt x="215901" y="320674"/>
                  </a:lnTo>
                  <a:lnTo>
                    <a:pt x="225426" y="349249"/>
                  </a:lnTo>
                  <a:lnTo>
                    <a:pt x="228601" y="371474"/>
                  </a:lnTo>
                  <a:lnTo>
                    <a:pt x="231776" y="387349"/>
                  </a:lnTo>
                  <a:lnTo>
                    <a:pt x="241301" y="415924"/>
                  </a:lnTo>
                  <a:lnTo>
                    <a:pt x="241301" y="415924"/>
                  </a:lnTo>
                  <a:lnTo>
                    <a:pt x="241301" y="415925"/>
                  </a:lnTo>
                  <a:lnTo>
                    <a:pt x="231776" y="428625"/>
                  </a:lnTo>
                  <a:lnTo>
                    <a:pt x="234951" y="444499"/>
                  </a:lnTo>
                  <a:lnTo>
                    <a:pt x="257176" y="466724"/>
                  </a:lnTo>
                  <a:lnTo>
                    <a:pt x="257175" y="466724"/>
                  </a:lnTo>
                  <a:lnTo>
                    <a:pt x="257176" y="466725"/>
                  </a:lnTo>
                  <a:lnTo>
                    <a:pt x="193676" y="485775"/>
                  </a:lnTo>
                  <a:lnTo>
                    <a:pt x="193676" y="485774"/>
                  </a:lnTo>
                  <a:lnTo>
                    <a:pt x="193676" y="485774"/>
                  </a:lnTo>
                  <a:lnTo>
                    <a:pt x="193676" y="485775"/>
                  </a:lnTo>
                  <a:lnTo>
                    <a:pt x="180976" y="488950"/>
                  </a:lnTo>
                  <a:lnTo>
                    <a:pt x="149226" y="501650"/>
                  </a:lnTo>
                  <a:lnTo>
                    <a:pt x="136526" y="466725"/>
                  </a:lnTo>
                  <a:lnTo>
                    <a:pt x="117476" y="396875"/>
                  </a:lnTo>
                  <a:lnTo>
                    <a:pt x="117477" y="396875"/>
                  </a:lnTo>
                  <a:lnTo>
                    <a:pt x="117476" y="396874"/>
                  </a:lnTo>
                  <a:lnTo>
                    <a:pt x="101601" y="352424"/>
                  </a:lnTo>
                  <a:lnTo>
                    <a:pt x="92076" y="339724"/>
                  </a:lnTo>
                  <a:lnTo>
                    <a:pt x="82551" y="342899"/>
                  </a:lnTo>
                  <a:lnTo>
                    <a:pt x="82551" y="355599"/>
                  </a:lnTo>
                  <a:lnTo>
                    <a:pt x="76201" y="352424"/>
                  </a:lnTo>
                  <a:lnTo>
                    <a:pt x="76201" y="320674"/>
                  </a:lnTo>
                  <a:lnTo>
                    <a:pt x="76200" y="320675"/>
                  </a:lnTo>
                  <a:lnTo>
                    <a:pt x="69850" y="311150"/>
                  </a:lnTo>
                  <a:lnTo>
                    <a:pt x="47625" y="266700"/>
                  </a:lnTo>
                  <a:lnTo>
                    <a:pt x="44450" y="241300"/>
                  </a:lnTo>
                  <a:lnTo>
                    <a:pt x="50800" y="222250"/>
                  </a:lnTo>
                  <a:lnTo>
                    <a:pt x="41275" y="206375"/>
                  </a:lnTo>
                  <a:lnTo>
                    <a:pt x="41275" y="190500"/>
                  </a:lnTo>
                  <a:lnTo>
                    <a:pt x="28575" y="171450"/>
                  </a:lnTo>
                  <a:lnTo>
                    <a:pt x="25400" y="171450"/>
                  </a:lnTo>
                  <a:lnTo>
                    <a:pt x="15875" y="158750"/>
                  </a:lnTo>
                  <a:lnTo>
                    <a:pt x="15875" y="127000"/>
                  </a:lnTo>
                  <a:lnTo>
                    <a:pt x="6350" y="120650"/>
                  </a:lnTo>
                  <a:lnTo>
                    <a:pt x="0" y="88900"/>
                  </a:lnTo>
                  <a:lnTo>
                    <a:pt x="19050" y="79375"/>
                  </a:lnTo>
                  <a:lnTo>
                    <a:pt x="98425" y="53975"/>
                  </a:lnTo>
                  <a:lnTo>
                    <a:pt x="180975" y="22225"/>
                  </a:lnTo>
                  <a:lnTo>
                    <a:pt x="231775" y="3175"/>
                  </a:lnTo>
                  <a:lnTo>
                    <a:pt x="234950" y="0"/>
                  </a:lnTo>
                  <a:close/>
                </a:path>
              </a:pathLst>
            </a:custGeom>
            <a:grpFill/>
            <a:ln w="6350">
              <a:solidFill>
                <a:schemeClr val="tx1"/>
              </a:solidFill>
              <a:round/>
              <a:headEnd/>
              <a:tailEnd/>
            </a:ln>
            <a:extLst/>
          </p:spPr>
          <p:txBody>
            <a:bodyPr wrap="square">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883" name="Freeform 829">
              <a:extLst>
                <a:ext uri="{FF2B5EF4-FFF2-40B4-BE49-F238E27FC236}">
                  <a16:creationId xmlns:a16="http://schemas.microsoft.com/office/drawing/2014/main" xmlns="" id="{00000000-0008-0000-0000-00003E030000}"/>
                </a:ext>
              </a:extLst>
            </p:cNvPr>
            <p:cNvSpPr>
              <a:spLocks/>
            </p:cNvSpPr>
            <p:nvPr/>
          </p:nvSpPr>
          <p:spPr bwMode="auto">
            <a:xfrm>
              <a:off x="9159036" y="677233"/>
              <a:ext cx="252263" cy="531183"/>
            </a:xfrm>
            <a:custGeom>
              <a:avLst/>
              <a:gdLst>
                <a:gd name="connsiteX0" fmla="*/ 53975 w 250825"/>
                <a:gd name="connsiteY0" fmla="*/ 0 h 536575"/>
                <a:gd name="connsiteX1" fmla="*/ 130175 w 250825"/>
                <a:gd name="connsiteY1" fmla="*/ 184150 h 536575"/>
                <a:gd name="connsiteX2" fmla="*/ 168275 w 250825"/>
                <a:gd name="connsiteY2" fmla="*/ 273050 h 536575"/>
                <a:gd name="connsiteX3" fmla="*/ 187325 w 250825"/>
                <a:gd name="connsiteY3" fmla="*/ 317500 h 536575"/>
                <a:gd name="connsiteX4" fmla="*/ 193675 w 250825"/>
                <a:gd name="connsiteY4" fmla="*/ 346075 h 536575"/>
                <a:gd name="connsiteX5" fmla="*/ 228600 w 250825"/>
                <a:gd name="connsiteY5" fmla="*/ 368300 h 536575"/>
                <a:gd name="connsiteX6" fmla="*/ 231775 w 250825"/>
                <a:gd name="connsiteY6" fmla="*/ 384175 h 536575"/>
                <a:gd name="connsiteX7" fmla="*/ 225425 w 250825"/>
                <a:gd name="connsiteY7" fmla="*/ 387350 h 536575"/>
                <a:gd name="connsiteX8" fmla="*/ 228600 w 250825"/>
                <a:gd name="connsiteY8" fmla="*/ 396875 h 536575"/>
                <a:gd name="connsiteX9" fmla="*/ 225425 w 250825"/>
                <a:gd name="connsiteY9" fmla="*/ 403225 h 536575"/>
                <a:gd name="connsiteX10" fmla="*/ 234950 w 250825"/>
                <a:gd name="connsiteY10" fmla="*/ 400050 h 536575"/>
                <a:gd name="connsiteX11" fmla="*/ 231775 w 250825"/>
                <a:gd name="connsiteY11" fmla="*/ 390525 h 536575"/>
                <a:gd name="connsiteX12" fmla="*/ 234950 w 250825"/>
                <a:gd name="connsiteY12" fmla="*/ 387350 h 536575"/>
                <a:gd name="connsiteX13" fmla="*/ 247650 w 250825"/>
                <a:gd name="connsiteY13" fmla="*/ 390525 h 536575"/>
                <a:gd name="connsiteX14" fmla="*/ 247650 w 250825"/>
                <a:gd name="connsiteY14" fmla="*/ 396875 h 536575"/>
                <a:gd name="connsiteX15" fmla="*/ 250825 w 250825"/>
                <a:gd name="connsiteY15" fmla="*/ 393700 h 536575"/>
                <a:gd name="connsiteX16" fmla="*/ 250825 w 250825"/>
                <a:gd name="connsiteY16" fmla="*/ 422275 h 536575"/>
                <a:gd name="connsiteX17" fmla="*/ 244475 w 250825"/>
                <a:gd name="connsiteY17" fmla="*/ 425450 h 536575"/>
                <a:gd name="connsiteX18" fmla="*/ 250825 w 250825"/>
                <a:gd name="connsiteY18" fmla="*/ 431800 h 536575"/>
                <a:gd name="connsiteX19" fmla="*/ 238125 w 250825"/>
                <a:gd name="connsiteY19" fmla="*/ 434975 h 536575"/>
                <a:gd name="connsiteX20" fmla="*/ 225425 w 250825"/>
                <a:gd name="connsiteY20" fmla="*/ 444500 h 536575"/>
                <a:gd name="connsiteX21" fmla="*/ 222250 w 250825"/>
                <a:gd name="connsiteY21" fmla="*/ 454025 h 536575"/>
                <a:gd name="connsiteX22" fmla="*/ 209550 w 250825"/>
                <a:gd name="connsiteY22" fmla="*/ 460375 h 536575"/>
                <a:gd name="connsiteX23" fmla="*/ 212725 w 250825"/>
                <a:gd name="connsiteY23" fmla="*/ 473075 h 536575"/>
                <a:gd name="connsiteX24" fmla="*/ 203200 w 250825"/>
                <a:gd name="connsiteY24" fmla="*/ 476250 h 536575"/>
                <a:gd name="connsiteX25" fmla="*/ 200025 w 250825"/>
                <a:gd name="connsiteY25" fmla="*/ 485775 h 536575"/>
                <a:gd name="connsiteX26" fmla="*/ 120650 w 250825"/>
                <a:gd name="connsiteY26" fmla="*/ 514350 h 536575"/>
                <a:gd name="connsiteX27" fmla="*/ 117475 w 250825"/>
                <a:gd name="connsiteY27" fmla="*/ 514350 h 536575"/>
                <a:gd name="connsiteX28" fmla="*/ 69850 w 250825"/>
                <a:gd name="connsiteY28" fmla="*/ 530225 h 536575"/>
                <a:gd name="connsiteX29" fmla="*/ 47625 w 250825"/>
                <a:gd name="connsiteY29" fmla="*/ 536575 h 536575"/>
                <a:gd name="connsiteX30" fmla="*/ 25400 w 250825"/>
                <a:gd name="connsiteY30" fmla="*/ 514350 h 536575"/>
                <a:gd name="connsiteX31" fmla="*/ 22225 w 250825"/>
                <a:gd name="connsiteY31" fmla="*/ 498475 h 536575"/>
                <a:gd name="connsiteX32" fmla="*/ 31750 w 250825"/>
                <a:gd name="connsiteY32" fmla="*/ 485775 h 536575"/>
                <a:gd name="connsiteX33" fmla="*/ 22225 w 250825"/>
                <a:gd name="connsiteY33" fmla="*/ 457200 h 536575"/>
                <a:gd name="connsiteX34" fmla="*/ 19050 w 250825"/>
                <a:gd name="connsiteY34" fmla="*/ 441325 h 536575"/>
                <a:gd name="connsiteX35" fmla="*/ 15875 w 250825"/>
                <a:gd name="connsiteY35" fmla="*/ 419100 h 536575"/>
                <a:gd name="connsiteX36" fmla="*/ 6350 w 250825"/>
                <a:gd name="connsiteY36" fmla="*/ 390525 h 536575"/>
                <a:gd name="connsiteX37" fmla="*/ 9525 w 250825"/>
                <a:gd name="connsiteY37" fmla="*/ 371475 h 536575"/>
                <a:gd name="connsiteX38" fmla="*/ 6350 w 250825"/>
                <a:gd name="connsiteY38" fmla="*/ 349250 h 536575"/>
                <a:gd name="connsiteX39" fmla="*/ 12700 w 250825"/>
                <a:gd name="connsiteY39" fmla="*/ 333375 h 536575"/>
                <a:gd name="connsiteX40" fmla="*/ 9525 w 250825"/>
                <a:gd name="connsiteY40" fmla="*/ 314325 h 536575"/>
                <a:gd name="connsiteX41" fmla="*/ 15875 w 250825"/>
                <a:gd name="connsiteY41" fmla="*/ 292100 h 536575"/>
                <a:gd name="connsiteX42" fmla="*/ 9525 w 250825"/>
                <a:gd name="connsiteY42" fmla="*/ 285750 h 536575"/>
                <a:gd name="connsiteX43" fmla="*/ 15875 w 250825"/>
                <a:gd name="connsiteY43" fmla="*/ 269875 h 536575"/>
                <a:gd name="connsiteX44" fmla="*/ 9525 w 250825"/>
                <a:gd name="connsiteY44" fmla="*/ 254000 h 536575"/>
                <a:gd name="connsiteX45" fmla="*/ 0 w 250825"/>
                <a:gd name="connsiteY45" fmla="*/ 234950 h 536575"/>
                <a:gd name="connsiteX46" fmla="*/ 0 w 250825"/>
                <a:gd name="connsiteY46" fmla="*/ 225425 h 536575"/>
                <a:gd name="connsiteX47" fmla="*/ 22225 w 250825"/>
                <a:gd name="connsiteY47" fmla="*/ 212725 h 536575"/>
                <a:gd name="connsiteX48" fmla="*/ 28575 w 250825"/>
                <a:gd name="connsiteY48" fmla="*/ 196850 h 536575"/>
                <a:gd name="connsiteX49" fmla="*/ 44450 w 250825"/>
                <a:gd name="connsiteY49" fmla="*/ 171450 h 536575"/>
                <a:gd name="connsiteX50" fmla="*/ 38100 w 250825"/>
                <a:gd name="connsiteY50" fmla="*/ 161925 h 536575"/>
                <a:gd name="connsiteX51" fmla="*/ 44450 w 250825"/>
                <a:gd name="connsiteY51" fmla="*/ 152400 h 536575"/>
                <a:gd name="connsiteX52" fmla="*/ 22225 w 250825"/>
                <a:gd name="connsiteY52" fmla="*/ 127000 h 536575"/>
                <a:gd name="connsiteX53" fmla="*/ 28575 w 250825"/>
                <a:gd name="connsiteY53" fmla="*/ 92075 h 536575"/>
                <a:gd name="connsiteX54" fmla="*/ 19050 w 250825"/>
                <a:gd name="connsiteY54" fmla="*/ 79375 h 536575"/>
                <a:gd name="connsiteX55" fmla="*/ 25400 w 250825"/>
                <a:gd name="connsiteY55" fmla="*/ 69850 h 536575"/>
                <a:gd name="connsiteX56" fmla="*/ 22225 w 250825"/>
                <a:gd name="connsiteY56" fmla="*/ 73025 h 536575"/>
                <a:gd name="connsiteX57" fmla="*/ 22225 w 250825"/>
                <a:gd name="connsiteY57" fmla="*/ 34925 h 536575"/>
                <a:gd name="connsiteX58" fmla="*/ 12700 w 250825"/>
                <a:gd name="connsiteY58" fmla="*/ 31750 h 536575"/>
                <a:gd name="connsiteX59" fmla="*/ 22225 w 250825"/>
                <a:gd name="connsiteY59" fmla="*/ 28575 h 536575"/>
                <a:gd name="connsiteX60" fmla="*/ 28575 w 250825"/>
                <a:gd name="connsiteY60" fmla="*/ 9525 h 536575"/>
                <a:gd name="connsiteX61" fmla="*/ 38100 w 250825"/>
                <a:gd name="connsiteY61" fmla="*/ 15875 h 536575"/>
                <a:gd name="connsiteX62" fmla="*/ 50800 w 250825"/>
                <a:gd name="connsiteY62" fmla="*/ 12700 h 536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50825" h="536575">
                  <a:moveTo>
                    <a:pt x="53975" y="0"/>
                  </a:moveTo>
                  <a:lnTo>
                    <a:pt x="130175" y="184150"/>
                  </a:lnTo>
                  <a:lnTo>
                    <a:pt x="168275" y="273050"/>
                  </a:lnTo>
                  <a:lnTo>
                    <a:pt x="187325" y="317500"/>
                  </a:lnTo>
                  <a:lnTo>
                    <a:pt x="193675" y="346075"/>
                  </a:lnTo>
                  <a:lnTo>
                    <a:pt x="228600" y="368300"/>
                  </a:lnTo>
                  <a:lnTo>
                    <a:pt x="231775" y="384175"/>
                  </a:lnTo>
                  <a:lnTo>
                    <a:pt x="225425" y="387350"/>
                  </a:lnTo>
                  <a:lnTo>
                    <a:pt x="228600" y="396875"/>
                  </a:lnTo>
                  <a:lnTo>
                    <a:pt x="225425" y="403225"/>
                  </a:lnTo>
                  <a:lnTo>
                    <a:pt x="234950" y="400050"/>
                  </a:lnTo>
                  <a:lnTo>
                    <a:pt x="231775" y="390525"/>
                  </a:lnTo>
                  <a:lnTo>
                    <a:pt x="234950" y="387350"/>
                  </a:lnTo>
                  <a:lnTo>
                    <a:pt x="247650" y="390525"/>
                  </a:lnTo>
                  <a:lnTo>
                    <a:pt x="247650" y="396875"/>
                  </a:lnTo>
                  <a:lnTo>
                    <a:pt x="250825" y="393700"/>
                  </a:lnTo>
                  <a:lnTo>
                    <a:pt x="250825" y="422275"/>
                  </a:lnTo>
                  <a:lnTo>
                    <a:pt x="244475" y="425450"/>
                  </a:lnTo>
                  <a:lnTo>
                    <a:pt x="250825" y="431800"/>
                  </a:lnTo>
                  <a:lnTo>
                    <a:pt x="238125" y="434975"/>
                  </a:lnTo>
                  <a:lnTo>
                    <a:pt x="225425" y="444500"/>
                  </a:lnTo>
                  <a:lnTo>
                    <a:pt x="222250" y="454025"/>
                  </a:lnTo>
                  <a:lnTo>
                    <a:pt x="209550" y="460375"/>
                  </a:lnTo>
                  <a:lnTo>
                    <a:pt x="212725" y="473075"/>
                  </a:lnTo>
                  <a:lnTo>
                    <a:pt x="203200" y="476250"/>
                  </a:lnTo>
                  <a:lnTo>
                    <a:pt x="200025" y="485775"/>
                  </a:lnTo>
                  <a:lnTo>
                    <a:pt x="120650" y="514350"/>
                  </a:lnTo>
                  <a:lnTo>
                    <a:pt x="117475" y="514350"/>
                  </a:lnTo>
                  <a:lnTo>
                    <a:pt x="69850" y="530225"/>
                  </a:lnTo>
                  <a:lnTo>
                    <a:pt x="47625" y="536575"/>
                  </a:lnTo>
                  <a:lnTo>
                    <a:pt x="25400" y="514350"/>
                  </a:lnTo>
                  <a:lnTo>
                    <a:pt x="22225" y="498475"/>
                  </a:lnTo>
                  <a:lnTo>
                    <a:pt x="31750" y="485775"/>
                  </a:lnTo>
                  <a:lnTo>
                    <a:pt x="22225" y="457200"/>
                  </a:lnTo>
                  <a:lnTo>
                    <a:pt x="19050" y="441325"/>
                  </a:lnTo>
                  <a:lnTo>
                    <a:pt x="15875" y="419100"/>
                  </a:lnTo>
                  <a:lnTo>
                    <a:pt x="6350" y="390525"/>
                  </a:lnTo>
                  <a:lnTo>
                    <a:pt x="9525" y="371475"/>
                  </a:lnTo>
                  <a:lnTo>
                    <a:pt x="6350" y="349250"/>
                  </a:lnTo>
                  <a:lnTo>
                    <a:pt x="12700" y="333375"/>
                  </a:lnTo>
                  <a:lnTo>
                    <a:pt x="9525" y="314325"/>
                  </a:lnTo>
                  <a:lnTo>
                    <a:pt x="15875" y="292100"/>
                  </a:lnTo>
                  <a:lnTo>
                    <a:pt x="9525" y="285750"/>
                  </a:lnTo>
                  <a:lnTo>
                    <a:pt x="15875" y="269875"/>
                  </a:lnTo>
                  <a:lnTo>
                    <a:pt x="9525" y="254000"/>
                  </a:lnTo>
                  <a:lnTo>
                    <a:pt x="0" y="234950"/>
                  </a:lnTo>
                  <a:lnTo>
                    <a:pt x="0" y="225425"/>
                  </a:lnTo>
                  <a:lnTo>
                    <a:pt x="22225" y="212725"/>
                  </a:lnTo>
                  <a:lnTo>
                    <a:pt x="28575" y="196850"/>
                  </a:lnTo>
                  <a:lnTo>
                    <a:pt x="44450" y="171450"/>
                  </a:lnTo>
                  <a:lnTo>
                    <a:pt x="38100" y="161925"/>
                  </a:lnTo>
                  <a:lnTo>
                    <a:pt x="44450" y="152400"/>
                  </a:lnTo>
                  <a:lnTo>
                    <a:pt x="22225" y="127000"/>
                  </a:lnTo>
                  <a:lnTo>
                    <a:pt x="28575" y="92075"/>
                  </a:lnTo>
                  <a:lnTo>
                    <a:pt x="19050" y="79375"/>
                  </a:lnTo>
                  <a:lnTo>
                    <a:pt x="25400" y="69850"/>
                  </a:lnTo>
                  <a:lnTo>
                    <a:pt x="22225" y="73025"/>
                  </a:lnTo>
                  <a:lnTo>
                    <a:pt x="22225" y="34925"/>
                  </a:lnTo>
                  <a:lnTo>
                    <a:pt x="12700" y="31750"/>
                  </a:lnTo>
                  <a:lnTo>
                    <a:pt x="22225" y="28575"/>
                  </a:lnTo>
                  <a:lnTo>
                    <a:pt x="28575" y="9525"/>
                  </a:lnTo>
                  <a:lnTo>
                    <a:pt x="38100" y="15875"/>
                  </a:lnTo>
                  <a:lnTo>
                    <a:pt x="50800" y="12700"/>
                  </a:lnTo>
                  <a:close/>
                </a:path>
              </a:pathLst>
            </a:custGeom>
            <a:grpFill/>
            <a:ln w="6350">
              <a:solidFill>
                <a:schemeClr val="tx1"/>
              </a:solidFill>
              <a:round/>
              <a:headEnd/>
              <a:tailEnd/>
            </a:ln>
            <a:extLst/>
          </p:spPr>
          <p:txBody>
            <a:bodyPr wrap="square">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884" name="Freeform 831">
              <a:extLst>
                <a:ext uri="{FF2B5EF4-FFF2-40B4-BE49-F238E27FC236}">
                  <a16:creationId xmlns:a16="http://schemas.microsoft.com/office/drawing/2014/main" xmlns="" id="{00000000-0008-0000-0000-000040030000}"/>
                </a:ext>
              </a:extLst>
            </p:cNvPr>
            <p:cNvSpPr>
              <a:spLocks/>
            </p:cNvSpPr>
            <p:nvPr/>
          </p:nvSpPr>
          <p:spPr bwMode="auto">
            <a:xfrm>
              <a:off x="9111411" y="1301870"/>
              <a:ext cx="263525" cy="277603"/>
            </a:xfrm>
            <a:custGeom>
              <a:avLst/>
              <a:gdLst>
                <a:gd name="connsiteX0" fmla="*/ 225425 w 263525"/>
                <a:gd name="connsiteY0" fmla="*/ 0 h 279400"/>
                <a:gd name="connsiteX1" fmla="*/ 244475 w 263525"/>
                <a:gd name="connsiteY1" fmla="*/ 53975 h 279400"/>
                <a:gd name="connsiteX2" fmla="*/ 250825 w 263525"/>
                <a:gd name="connsiteY2" fmla="*/ 69850 h 279400"/>
                <a:gd name="connsiteX3" fmla="*/ 254000 w 263525"/>
                <a:gd name="connsiteY3" fmla="*/ 76200 h 279400"/>
                <a:gd name="connsiteX4" fmla="*/ 263525 w 263525"/>
                <a:gd name="connsiteY4" fmla="*/ 111125 h 279400"/>
                <a:gd name="connsiteX5" fmla="*/ 257175 w 263525"/>
                <a:gd name="connsiteY5" fmla="*/ 114300 h 279400"/>
                <a:gd name="connsiteX6" fmla="*/ 260350 w 263525"/>
                <a:gd name="connsiteY6" fmla="*/ 130175 h 279400"/>
                <a:gd name="connsiteX7" fmla="*/ 247650 w 263525"/>
                <a:gd name="connsiteY7" fmla="*/ 130175 h 279400"/>
                <a:gd name="connsiteX8" fmla="*/ 241300 w 263525"/>
                <a:gd name="connsiteY8" fmla="*/ 142875 h 279400"/>
                <a:gd name="connsiteX9" fmla="*/ 234950 w 263525"/>
                <a:gd name="connsiteY9" fmla="*/ 142875 h 279400"/>
                <a:gd name="connsiteX10" fmla="*/ 225425 w 263525"/>
                <a:gd name="connsiteY10" fmla="*/ 130175 h 279400"/>
                <a:gd name="connsiteX11" fmla="*/ 231775 w 263525"/>
                <a:gd name="connsiteY11" fmla="*/ 142875 h 279400"/>
                <a:gd name="connsiteX12" fmla="*/ 219075 w 263525"/>
                <a:gd name="connsiteY12" fmla="*/ 146050 h 279400"/>
                <a:gd name="connsiteX13" fmla="*/ 219075 w 263525"/>
                <a:gd name="connsiteY13" fmla="*/ 155575 h 279400"/>
                <a:gd name="connsiteX14" fmla="*/ 203200 w 263525"/>
                <a:gd name="connsiteY14" fmla="*/ 161925 h 279400"/>
                <a:gd name="connsiteX15" fmla="*/ 190500 w 263525"/>
                <a:gd name="connsiteY15" fmla="*/ 146050 h 279400"/>
                <a:gd name="connsiteX16" fmla="*/ 200025 w 263525"/>
                <a:gd name="connsiteY16" fmla="*/ 161925 h 279400"/>
                <a:gd name="connsiteX17" fmla="*/ 174625 w 263525"/>
                <a:gd name="connsiteY17" fmla="*/ 174625 h 279400"/>
                <a:gd name="connsiteX18" fmla="*/ 158750 w 263525"/>
                <a:gd name="connsiteY18" fmla="*/ 180975 h 279400"/>
                <a:gd name="connsiteX19" fmla="*/ 152400 w 263525"/>
                <a:gd name="connsiteY19" fmla="*/ 184150 h 279400"/>
                <a:gd name="connsiteX20" fmla="*/ 146050 w 263525"/>
                <a:gd name="connsiteY20" fmla="*/ 184150 h 279400"/>
                <a:gd name="connsiteX21" fmla="*/ 127000 w 263525"/>
                <a:gd name="connsiteY21" fmla="*/ 193675 h 279400"/>
                <a:gd name="connsiteX22" fmla="*/ 123825 w 263525"/>
                <a:gd name="connsiteY22" fmla="*/ 184150 h 279400"/>
                <a:gd name="connsiteX23" fmla="*/ 104775 w 263525"/>
                <a:gd name="connsiteY23" fmla="*/ 219075 h 279400"/>
                <a:gd name="connsiteX24" fmla="*/ 101600 w 263525"/>
                <a:gd name="connsiteY24" fmla="*/ 222250 h 279400"/>
                <a:gd name="connsiteX25" fmla="*/ 95250 w 263525"/>
                <a:gd name="connsiteY25" fmla="*/ 222250 h 279400"/>
                <a:gd name="connsiteX26" fmla="*/ 85725 w 263525"/>
                <a:gd name="connsiteY26" fmla="*/ 234950 h 279400"/>
                <a:gd name="connsiteX27" fmla="*/ 73025 w 263525"/>
                <a:gd name="connsiteY27" fmla="*/ 241300 h 279400"/>
                <a:gd name="connsiteX28" fmla="*/ 66675 w 263525"/>
                <a:gd name="connsiteY28" fmla="*/ 254000 h 279400"/>
                <a:gd name="connsiteX29" fmla="*/ 57150 w 263525"/>
                <a:gd name="connsiteY29" fmla="*/ 257175 h 279400"/>
                <a:gd name="connsiteX30" fmla="*/ 50800 w 263525"/>
                <a:gd name="connsiteY30" fmla="*/ 269875 h 279400"/>
                <a:gd name="connsiteX31" fmla="*/ 44450 w 263525"/>
                <a:gd name="connsiteY31" fmla="*/ 266700 h 279400"/>
                <a:gd name="connsiteX32" fmla="*/ 41275 w 263525"/>
                <a:gd name="connsiteY32" fmla="*/ 279400 h 279400"/>
                <a:gd name="connsiteX33" fmla="*/ 22225 w 263525"/>
                <a:gd name="connsiteY33" fmla="*/ 260350 h 279400"/>
                <a:gd name="connsiteX34" fmla="*/ 50800 w 263525"/>
                <a:gd name="connsiteY34" fmla="*/ 228600 h 279400"/>
                <a:gd name="connsiteX35" fmla="*/ 34925 w 263525"/>
                <a:gd name="connsiteY35" fmla="*/ 215900 h 279400"/>
                <a:gd name="connsiteX36" fmla="*/ 34925 w 263525"/>
                <a:gd name="connsiteY36" fmla="*/ 203200 h 279400"/>
                <a:gd name="connsiteX37" fmla="*/ 25400 w 263525"/>
                <a:gd name="connsiteY37" fmla="*/ 174625 h 279400"/>
                <a:gd name="connsiteX38" fmla="*/ 19050 w 263525"/>
                <a:gd name="connsiteY38" fmla="*/ 146050 h 279400"/>
                <a:gd name="connsiteX39" fmla="*/ 0 w 263525"/>
                <a:gd name="connsiteY39" fmla="*/ 73025 h 279400"/>
                <a:gd name="connsiteX40" fmla="*/ 57150 w 263525"/>
                <a:gd name="connsiteY40" fmla="*/ 57150 h 279400"/>
                <a:gd name="connsiteX41" fmla="*/ 63500 w 263525"/>
                <a:gd name="connsiteY41" fmla="*/ 53975 h 279400"/>
                <a:gd name="connsiteX42" fmla="*/ 88900 w 263525"/>
                <a:gd name="connsiteY42" fmla="*/ 44450 h 279400"/>
                <a:gd name="connsiteX43" fmla="*/ 92075 w 263525"/>
                <a:gd name="connsiteY43" fmla="*/ 53975 h 279400"/>
                <a:gd name="connsiteX44" fmla="*/ 98425 w 263525"/>
                <a:gd name="connsiteY44" fmla="*/ 41275 h 279400"/>
                <a:gd name="connsiteX45" fmla="*/ 130175 w 263525"/>
                <a:gd name="connsiteY45" fmla="*/ 31750 h 279400"/>
                <a:gd name="connsiteX46" fmla="*/ 180975 w 263525"/>
                <a:gd name="connsiteY46" fmla="*/ 15875 h 279400"/>
                <a:gd name="connsiteX47" fmla="*/ 184150 w 263525"/>
                <a:gd name="connsiteY47" fmla="*/ 1270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63525" h="279400">
                  <a:moveTo>
                    <a:pt x="225425" y="0"/>
                  </a:moveTo>
                  <a:lnTo>
                    <a:pt x="244475" y="53975"/>
                  </a:lnTo>
                  <a:lnTo>
                    <a:pt x="250825" y="69850"/>
                  </a:lnTo>
                  <a:lnTo>
                    <a:pt x="254000" y="76200"/>
                  </a:lnTo>
                  <a:lnTo>
                    <a:pt x="263525" y="111125"/>
                  </a:lnTo>
                  <a:lnTo>
                    <a:pt x="257175" y="114300"/>
                  </a:lnTo>
                  <a:lnTo>
                    <a:pt x="260350" y="130175"/>
                  </a:lnTo>
                  <a:lnTo>
                    <a:pt x="247650" y="130175"/>
                  </a:lnTo>
                  <a:lnTo>
                    <a:pt x="241300" y="142875"/>
                  </a:lnTo>
                  <a:lnTo>
                    <a:pt x="234950" y="142875"/>
                  </a:lnTo>
                  <a:lnTo>
                    <a:pt x="225425" y="130175"/>
                  </a:lnTo>
                  <a:lnTo>
                    <a:pt x="231775" y="142875"/>
                  </a:lnTo>
                  <a:lnTo>
                    <a:pt x="219075" y="146050"/>
                  </a:lnTo>
                  <a:lnTo>
                    <a:pt x="219075" y="155575"/>
                  </a:lnTo>
                  <a:lnTo>
                    <a:pt x="203200" y="161925"/>
                  </a:lnTo>
                  <a:lnTo>
                    <a:pt x="190500" y="146050"/>
                  </a:lnTo>
                  <a:lnTo>
                    <a:pt x="200025" y="161925"/>
                  </a:lnTo>
                  <a:lnTo>
                    <a:pt x="174625" y="174625"/>
                  </a:lnTo>
                  <a:lnTo>
                    <a:pt x="158750" y="180975"/>
                  </a:lnTo>
                  <a:lnTo>
                    <a:pt x="152400" y="184150"/>
                  </a:lnTo>
                  <a:lnTo>
                    <a:pt x="146050" y="184150"/>
                  </a:lnTo>
                  <a:lnTo>
                    <a:pt x="127000" y="193675"/>
                  </a:lnTo>
                  <a:lnTo>
                    <a:pt x="123825" y="184150"/>
                  </a:lnTo>
                  <a:lnTo>
                    <a:pt x="104775" y="219075"/>
                  </a:lnTo>
                  <a:lnTo>
                    <a:pt x="101600" y="222250"/>
                  </a:lnTo>
                  <a:lnTo>
                    <a:pt x="95250" y="222250"/>
                  </a:lnTo>
                  <a:lnTo>
                    <a:pt x="85725" y="234950"/>
                  </a:lnTo>
                  <a:lnTo>
                    <a:pt x="73025" y="241300"/>
                  </a:lnTo>
                  <a:lnTo>
                    <a:pt x="66675" y="254000"/>
                  </a:lnTo>
                  <a:lnTo>
                    <a:pt x="57150" y="257175"/>
                  </a:lnTo>
                  <a:lnTo>
                    <a:pt x="50800" y="269875"/>
                  </a:lnTo>
                  <a:lnTo>
                    <a:pt x="44450" y="266700"/>
                  </a:lnTo>
                  <a:lnTo>
                    <a:pt x="41275" y="279400"/>
                  </a:lnTo>
                  <a:lnTo>
                    <a:pt x="22225" y="260350"/>
                  </a:lnTo>
                  <a:lnTo>
                    <a:pt x="50800" y="228600"/>
                  </a:lnTo>
                  <a:lnTo>
                    <a:pt x="34925" y="215900"/>
                  </a:lnTo>
                  <a:lnTo>
                    <a:pt x="34925" y="203200"/>
                  </a:lnTo>
                  <a:lnTo>
                    <a:pt x="25400" y="174625"/>
                  </a:lnTo>
                  <a:lnTo>
                    <a:pt x="19050" y="146050"/>
                  </a:lnTo>
                  <a:lnTo>
                    <a:pt x="0" y="73025"/>
                  </a:lnTo>
                  <a:lnTo>
                    <a:pt x="57150" y="57150"/>
                  </a:lnTo>
                  <a:lnTo>
                    <a:pt x="63500" y="53975"/>
                  </a:lnTo>
                  <a:lnTo>
                    <a:pt x="88900" y="44450"/>
                  </a:lnTo>
                  <a:lnTo>
                    <a:pt x="92075" y="53975"/>
                  </a:lnTo>
                  <a:lnTo>
                    <a:pt x="98425" y="41275"/>
                  </a:lnTo>
                  <a:lnTo>
                    <a:pt x="130175" y="31750"/>
                  </a:lnTo>
                  <a:lnTo>
                    <a:pt x="180975" y="15875"/>
                  </a:lnTo>
                  <a:lnTo>
                    <a:pt x="184150" y="12700"/>
                  </a:lnTo>
                  <a:close/>
                </a:path>
              </a:pathLst>
            </a:custGeom>
            <a:grpFill/>
            <a:ln w="6350">
              <a:solidFill>
                <a:schemeClr val="tx1"/>
              </a:solidFill>
              <a:round/>
              <a:headEnd/>
              <a:tailEnd/>
            </a:ln>
            <a:extLst/>
          </p:spPr>
          <p:txBody>
            <a:bodyPr wrap="square">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885" name="Freeform 784">
              <a:extLst>
                <a:ext uri="{FF2B5EF4-FFF2-40B4-BE49-F238E27FC236}">
                  <a16:creationId xmlns:a16="http://schemas.microsoft.com/office/drawing/2014/main" xmlns="" id="{00000000-0008-0000-0000-000011030000}"/>
                </a:ext>
              </a:extLst>
            </p:cNvPr>
            <p:cNvSpPr/>
            <p:nvPr/>
          </p:nvSpPr>
          <p:spPr>
            <a:xfrm flipV="1">
              <a:off x="7917911" y="2056891"/>
              <a:ext cx="1168100" cy="713536"/>
            </a:xfrm>
            <a:custGeom>
              <a:avLst/>
              <a:gdLst>
                <a:gd name="connsiteX0" fmla="*/ 477524 w 1165228"/>
                <a:gd name="connsiteY0" fmla="*/ 125727 h 720724"/>
                <a:gd name="connsiteX1" fmla="*/ 479426 w 1165228"/>
                <a:gd name="connsiteY1" fmla="*/ 123823 h 720724"/>
                <a:gd name="connsiteX2" fmla="*/ 479427 w 1165228"/>
                <a:gd name="connsiteY2" fmla="*/ 123826 h 720724"/>
                <a:gd name="connsiteX3" fmla="*/ 477526 w 1165228"/>
                <a:gd name="connsiteY3" fmla="*/ 125727 h 720724"/>
                <a:gd name="connsiteX4" fmla="*/ 320677 w 1165228"/>
                <a:gd name="connsiteY4" fmla="*/ 146048 h 720724"/>
                <a:gd name="connsiteX5" fmla="*/ 320676 w 1165228"/>
                <a:gd name="connsiteY5" fmla="*/ 146047 h 720724"/>
                <a:gd name="connsiteX6" fmla="*/ 320891 w 1165228"/>
                <a:gd name="connsiteY6" fmla="*/ 145887 h 720724"/>
                <a:gd name="connsiteX7" fmla="*/ 320892 w 1165228"/>
                <a:gd name="connsiteY7" fmla="*/ 145887 h 720724"/>
                <a:gd name="connsiteX8" fmla="*/ 1017511 w 1165228"/>
                <a:gd name="connsiteY8" fmla="*/ 263522 h 720724"/>
                <a:gd name="connsiteX9" fmla="*/ 1016005 w 1165228"/>
                <a:gd name="connsiteY9" fmla="*/ 261090 h 720724"/>
                <a:gd name="connsiteX10" fmla="*/ 1016005 w 1165228"/>
                <a:gd name="connsiteY10" fmla="*/ 261090 h 720724"/>
                <a:gd name="connsiteX11" fmla="*/ 1063628 w 1165228"/>
                <a:gd name="connsiteY11" fmla="*/ 371476 h 720724"/>
                <a:gd name="connsiteX12" fmla="*/ 1073152 w 1165228"/>
                <a:gd name="connsiteY12" fmla="*/ 365126 h 720724"/>
                <a:gd name="connsiteX13" fmla="*/ 1060452 w 1165228"/>
                <a:gd name="connsiteY13" fmla="*/ 358776 h 720724"/>
                <a:gd name="connsiteX14" fmla="*/ 1054102 w 1165228"/>
                <a:gd name="connsiteY14" fmla="*/ 365126 h 720724"/>
                <a:gd name="connsiteX15" fmla="*/ 1000127 w 1165228"/>
                <a:gd name="connsiteY15" fmla="*/ 381000 h 720724"/>
                <a:gd name="connsiteX16" fmla="*/ 1000128 w 1165228"/>
                <a:gd name="connsiteY16" fmla="*/ 380999 h 720724"/>
                <a:gd name="connsiteX17" fmla="*/ 1009651 w 1165228"/>
                <a:gd name="connsiteY17" fmla="*/ 374651 h 720724"/>
                <a:gd name="connsiteX18" fmla="*/ 1009652 w 1165228"/>
                <a:gd name="connsiteY18" fmla="*/ 371475 h 720724"/>
                <a:gd name="connsiteX19" fmla="*/ 1009653 w 1165228"/>
                <a:gd name="connsiteY19" fmla="*/ 374650 h 720724"/>
                <a:gd name="connsiteX20" fmla="*/ 966310 w 1165228"/>
                <a:gd name="connsiteY20" fmla="*/ 386394 h 720724"/>
                <a:gd name="connsiteX21" fmla="*/ 965202 w 1165228"/>
                <a:gd name="connsiteY21" fmla="*/ 384178 h 720724"/>
                <a:gd name="connsiteX22" fmla="*/ 965202 w 1165228"/>
                <a:gd name="connsiteY22" fmla="*/ 384175 h 720724"/>
                <a:gd name="connsiteX23" fmla="*/ 966312 w 1165228"/>
                <a:gd name="connsiteY23" fmla="*/ 386394 h 720724"/>
                <a:gd name="connsiteX24" fmla="*/ 971552 w 1165228"/>
                <a:gd name="connsiteY24" fmla="*/ 386394 h 720724"/>
                <a:gd name="connsiteX25" fmla="*/ 971551 w 1165228"/>
                <a:gd name="connsiteY25" fmla="*/ 386394 h 720724"/>
                <a:gd name="connsiteX26" fmla="*/ 971552 w 1165228"/>
                <a:gd name="connsiteY26" fmla="*/ 384177 h 720724"/>
                <a:gd name="connsiteX27" fmla="*/ 1123951 w 1165228"/>
                <a:gd name="connsiteY27" fmla="*/ 431801 h 720724"/>
                <a:gd name="connsiteX28" fmla="*/ 1127126 w 1165228"/>
                <a:gd name="connsiteY28" fmla="*/ 419101 h 720724"/>
                <a:gd name="connsiteX29" fmla="*/ 1120776 w 1165228"/>
                <a:gd name="connsiteY29" fmla="*/ 415926 h 720724"/>
                <a:gd name="connsiteX30" fmla="*/ 1120776 w 1165228"/>
                <a:gd name="connsiteY30" fmla="*/ 422276 h 720724"/>
                <a:gd name="connsiteX31" fmla="*/ 1019177 w 1165228"/>
                <a:gd name="connsiteY31" fmla="*/ 434975 h 720724"/>
                <a:gd name="connsiteX32" fmla="*/ 1031878 w 1165228"/>
                <a:gd name="connsiteY32" fmla="*/ 431800 h 720724"/>
                <a:gd name="connsiteX33" fmla="*/ 1033288 w 1165228"/>
                <a:gd name="connsiteY33" fmla="*/ 432153 h 720724"/>
                <a:gd name="connsiteX34" fmla="*/ 1054102 w 1165228"/>
                <a:gd name="connsiteY34" fmla="*/ 438150 h 720724"/>
                <a:gd name="connsiteX35" fmla="*/ 1060452 w 1165228"/>
                <a:gd name="connsiteY35" fmla="*/ 431800 h 720724"/>
                <a:gd name="connsiteX36" fmla="*/ 1057277 w 1165228"/>
                <a:gd name="connsiteY36" fmla="*/ 431800 h 720724"/>
                <a:gd name="connsiteX37" fmla="*/ 1050928 w 1165228"/>
                <a:gd name="connsiteY37" fmla="*/ 431800 h 720724"/>
                <a:gd name="connsiteX38" fmla="*/ 1146176 w 1165228"/>
                <a:gd name="connsiteY38" fmla="*/ 454026 h 720724"/>
                <a:gd name="connsiteX39" fmla="*/ 1143001 w 1165228"/>
                <a:gd name="connsiteY39" fmla="*/ 438150 h 720724"/>
                <a:gd name="connsiteX40" fmla="*/ 1143001 w 1165228"/>
                <a:gd name="connsiteY40" fmla="*/ 447676 h 720724"/>
                <a:gd name="connsiteX41" fmla="*/ 1139826 w 1165228"/>
                <a:gd name="connsiteY41" fmla="*/ 479426 h 720724"/>
                <a:gd name="connsiteX42" fmla="*/ 1147991 w 1165228"/>
                <a:gd name="connsiteY42" fmla="*/ 476704 h 720724"/>
                <a:gd name="connsiteX43" fmla="*/ 1149352 w 1165228"/>
                <a:gd name="connsiteY43" fmla="*/ 479426 h 720724"/>
                <a:gd name="connsiteX44" fmla="*/ 1148919 w 1165228"/>
                <a:gd name="connsiteY44" fmla="*/ 476395 h 720724"/>
                <a:gd name="connsiteX45" fmla="*/ 1149351 w 1165228"/>
                <a:gd name="connsiteY45" fmla="*/ 476251 h 720724"/>
                <a:gd name="connsiteX46" fmla="*/ 1148898 w 1165228"/>
                <a:gd name="connsiteY46" fmla="*/ 476251 h 720724"/>
                <a:gd name="connsiteX47" fmla="*/ 1146176 w 1165228"/>
                <a:gd name="connsiteY47" fmla="*/ 457201 h 720724"/>
                <a:gd name="connsiteX48" fmla="*/ 1146176 w 1165228"/>
                <a:gd name="connsiteY48" fmla="*/ 466726 h 720724"/>
                <a:gd name="connsiteX49" fmla="*/ 1136651 w 1165228"/>
                <a:gd name="connsiteY49" fmla="*/ 463551 h 720724"/>
                <a:gd name="connsiteX50" fmla="*/ 1133476 w 1165228"/>
                <a:gd name="connsiteY50" fmla="*/ 469901 h 720724"/>
                <a:gd name="connsiteX51" fmla="*/ 1143001 w 1165228"/>
                <a:gd name="connsiteY51" fmla="*/ 466726 h 720724"/>
                <a:gd name="connsiteX52" fmla="*/ 1147764 w 1165228"/>
                <a:gd name="connsiteY52" fmla="*/ 476251 h 720724"/>
                <a:gd name="connsiteX53" fmla="*/ 1139826 w 1165228"/>
                <a:gd name="connsiteY53" fmla="*/ 476251 h 720724"/>
                <a:gd name="connsiteX54" fmla="*/ 1152526 w 1165228"/>
                <a:gd name="connsiteY54" fmla="*/ 527051 h 720724"/>
                <a:gd name="connsiteX55" fmla="*/ 1149351 w 1165228"/>
                <a:gd name="connsiteY55" fmla="*/ 501651 h 720724"/>
                <a:gd name="connsiteX56" fmla="*/ 1149351 w 1165228"/>
                <a:gd name="connsiteY56" fmla="*/ 527051 h 720724"/>
                <a:gd name="connsiteX57" fmla="*/ 987426 w 1165228"/>
                <a:gd name="connsiteY57" fmla="*/ 530226 h 720724"/>
                <a:gd name="connsiteX58" fmla="*/ 993776 w 1165228"/>
                <a:gd name="connsiteY58" fmla="*/ 527051 h 720724"/>
                <a:gd name="connsiteX59" fmla="*/ 987426 w 1165228"/>
                <a:gd name="connsiteY59" fmla="*/ 529591 h 720724"/>
                <a:gd name="connsiteX60" fmla="*/ 1158876 w 1165228"/>
                <a:gd name="connsiteY60" fmla="*/ 571501 h 720724"/>
                <a:gd name="connsiteX61" fmla="*/ 1152526 w 1165228"/>
                <a:gd name="connsiteY61" fmla="*/ 565151 h 720724"/>
                <a:gd name="connsiteX62" fmla="*/ 1155701 w 1165228"/>
                <a:gd name="connsiteY62" fmla="*/ 546101 h 720724"/>
                <a:gd name="connsiteX63" fmla="*/ 1152526 w 1165228"/>
                <a:gd name="connsiteY63" fmla="*/ 542926 h 720724"/>
                <a:gd name="connsiteX64" fmla="*/ 1149351 w 1165228"/>
                <a:gd name="connsiteY64" fmla="*/ 549276 h 720724"/>
                <a:gd name="connsiteX65" fmla="*/ 1149351 w 1165228"/>
                <a:gd name="connsiteY65" fmla="*/ 539751 h 720724"/>
                <a:gd name="connsiteX66" fmla="*/ 1152526 w 1165228"/>
                <a:gd name="connsiteY66" fmla="*/ 539751 h 720724"/>
                <a:gd name="connsiteX67" fmla="*/ 1143001 w 1165228"/>
                <a:gd name="connsiteY67" fmla="*/ 508001 h 720724"/>
                <a:gd name="connsiteX68" fmla="*/ 1146176 w 1165228"/>
                <a:gd name="connsiteY68" fmla="*/ 498476 h 720724"/>
                <a:gd name="connsiteX69" fmla="*/ 1140733 w 1165228"/>
                <a:gd name="connsiteY69" fmla="*/ 485776 h 720724"/>
                <a:gd name="connsiteX70" fmla="*/ 1146176 w 1165228"/>
                <a:gd name="connsiteY70" fmla="*/ 485776 h 720724"/>
                <a:gd name="connsiteX71" fmla="*/ 1143001 w 1165228"/>
                <a:gd name="connsiteY71" fmla="*/ 488951 h 720724"/>
                <a:gd name="connsiteX72" fmla="*/ 1149352 w 1165228"/>
                <a:gd name="connsiteY72" fmla="*/ 498476 h 720724"/>
                <a:gd name="connsiteX73" fmla="*/ 1149351 w 1165228"/>
                <a:gd name="connsiteY73" fmla="*/ 482601 h 720724"/>
                <a:gd name="connsiteX74" fmla="*/ 1139826 w 1165228"/>
                <a:gd name="connsiteY74" fmla="*/ 479426 h 720724"/>
                <a:gd name="connsiteX75" fmla="*/ 1139826 w 1165228"/>
                <a:gd name="connsiteY75" fmla="*/ 483659 h 720724"/>
                <a:gd name="connsiteX76" fmla="*/ 1136651 w 1165228"/>
                <a:gd name="connsiteY76" fmla="*/ 476251 h 720724"/>
                <a:gd name="connsiteX77" fmla="*/ 1143001 w 1165228"/>
                <a:gd name="connsiteY77" fmla="*/ 473076 h 720724"/>
                <a:gd name="connsiteX78" fmla="*/ 1133476 w 1165228"/>
                <a:gd name="connsiteY78" fmla="*/ 469901 h 720724"/>
                <a:gd name="connsiteX79" fmla="*/ 1130301 w 1165228"/>
                <a:gd name="connsiteY79" fmla="*/ 460376 h 720724"/>
                <a:gd name="connsiteX80" fmla="*/ 1139826 w 1165228"/>
                <a:gd name="connsiteY80" fmla="*/ 460376 h 720724"/>
                <a:gd name="connsiteX81" fmla="*/ 1127126 w 1165228"/>
                <a:gd name="connsiteY81" fmla="*/ 450851 h 720724"/>
                <a:gd name="connsiteX82" fmla="*/ 1130301 w 1165228"/>
                <a:gd name="connsiteY82" fmla="*/ 441326 h 720724"/>
                <a:gd name="connsiteX83" fmla="*/ 1123951 w 1165228"/>
                <a:gd name="connsiteY83" fmla="*/ 441326 h 720724"/>
                <a:gd name="connsiteX84" fmla="*/ 1117601 w 1165228"/>
                <a:gd name="connsiteY84" fmla="*/ 425451 h 720724"/>
                <a:gd name="connsiteX85" fmla="*/ 1120963 w 1165228"/>
                <a:gd name="connsiteY85" fmla="*/ 403600 h 720724"/>
                <a:gd name="connsiteX86" fmla="*/ 1127126 w 1165228"/>
                <a:gd name="connsiteY86" fmla="*/ 415926 h 720724"/>
                <a:gd name="connsiteX87" fmla="*/ 1130301 w 1165228"/>
                <a:gd name="connsiteY87" fmla="*/ 390525 h 720724"/>
                <a:gd name="connsiteX88" fmla="*/ 1127126 w 1165228"/>
                <a:gd name="connsiteY88" fmla="*/ 393701 h 720724"/>
                <a:gd name="connsiteX89" fmla="*/ 1127126 w 1165228"/>
                <a:gd name="connsiteY89" fmla="*/ 387351 h 720724"/>
                <a:gd name="connsiteX90" fmla="*/ 1121173 w 1165228"/>
                <a:gd name="connsiteY90" fmla="*/ 402233 h 720724"/>
                <a:gd name="connsiteX91" fmla="*/ 1123952 w 1165228"/>
                <a:gd name="connsiteY91" fmla="*/ 384176 h 720724"/>
                <a:gd name="connsiteX92" fmla="*/ 1120776 w 1165228"/>
                <a:gd name="connsiteY92" fmla="*/ 381001 h 720724"/>
                <a:gd name="connsiteX93" fmla="*/ 1108076 w 1165228"/>
                <a:gd name="connsiteY93" fmla="*/ 393701 h 720724"/>
                <a:gd name="connsiteX94" fmla="*/ 1111251 w 1165228"/>
                <a:gd name="connsiteY94" fmla="*/ 400051 h 720724"/>
                <a:gd name="connsiteX95" fmla="*/ 1104902 w 1165228"/>
                <a:gd name="connsiteY95" fmla="*/ 403226 h 720724"/>
                <a:gd name="connsiteX96" fmla="*/ 1108076 w 1165228"/>
                <a:gd name="connsiteY96" fmla="*/ 415926 h 720724"/>
                <a:gd name="connsiteX97" fmla="*/ 1104901 w 1165228"/>
                <a:gd name="connsiteY97" fmla="*/ 419101 h 720724"/>
                <a:gd name="connsiteX98" fmla="*/ 1101726 w 1165228"/>
                <a:gd name="connsiteY98" fmla="*/ 409576 h 720724"/>
                <a:gd name="connsiteX99" fmla="*/ 1101726 w 1165228"/>
                <a:gd name="connsiteY99" fmla="*/ 415926 h 720724"/>
                <a:gd name="connsiteX100" fmla="*/ 1108076 w 1165228"/>
                <a:gd name="connsiteY100" fmla="*/ 434976 h 720724"/>
                <a:gd name="connsiteX101" fmla="*/ 1108077 w 1165228"/>
                <a:gd name="connsiteY101" fmla="*/ 441326 h 720724"/>
                <a:gd name="connsiteX102" fmla="*/ 1104901 w 1165228"/>
                <a:gd name="connsiteY102" fmla="*/ 431801 h 720724"/>
                <a:gd name="connsiteX103" fmla="*/ 1101726 w 1165228"/>
                <a:gd name="connsiteY103" fmla="*/ 438151 h 720724"/>
                <a:gd name="connsiteX104" fmla="*/ 1111251 w 1165228"/>
                <a:gd name="connsiteY104" fmla="*/ 450851 h 720724"/>
                <a:gd name="connsiteX105" fmla="*/ 1108076 w 1165228"/>
                <a:gd name="connsiteY105" fmla="*/ 450851 h 720724"/>
                <a:gd name="connsiteX106" fmla="*/ 1104901 w 1165228"/>
                <a:gd name="connsiteY106" fmla="*/ 444501 h 720724"/>
                <a:gd name="connsiteX107" fmla="*/ 1101726 w 1165228"/>
                <a:gd name="connsiteY107" fmla="*/ 450851 h 720724"/>
                <a:gd name="connsiteX108" fmla="*/ 1104901 w 1165228"/>
                <a:gd name="connsiteY108" fmla="*/ 460376 h 720724"/>
                <a:gd name="connsiteX109" fmla="*/ 1114426 w 1165228"/>
                <a:gd name="connsiteY109" fmla="*/ 463551 h 720724"/>
                <a:gd name="connsiteX110" fmla="*/ 1101726 w 1165228"/>
                <a:gd name="connsiteY110" fmla="*/ 463551 h 720724"/>
                <a:gd name="connsiteX111" fmla="*/ 1108076 w 1165228"/>
                <a:gd name="connsiteY111" fmla="*/ 466726 h 720724"/>
                <a:gd name="connsiteX112" fmla="*/ 1101727 w 1165228"/>
                <a:gd name="connsiteY112" fmla="*/ 469901 h 720724"/>
                <a:gd name="connsiteX113" fmla="*/ 1104901 w 1165228"/>
                <a:gd name="connsiteY113" fmla="*/ 476251 h 720724"/>
                <a:gd name="connsiteX114" fmla="*/ 1111251 w 1165228"/>
                <a:gd name="connsiteY114" fmla="*/ 473076 h 720724"/>
                <a:gd name="connsiteX115" fmla="*/ 1114426 w 1165228"/>
                <a:gd name="connsiteY115" fmla="*/ 479426 h 720724"/>
                <a:gd name="connsiteX116" fmla="*/ 1108076 w 1165228"/>
                <a:gd name="connsiteY116" fmla="*/ 476251 h 720724"/>
                <a:gd name="connsiteX117" fmla="*/ 1108076 w 1165228"/>
                <a:gd name="connsiteY117" fmla="*/ 485776 h 720724"/>
                <a:gd name="connsiteX118" fmla="*/ 1108076 w 1165228"/>
                <a:gd name="connsiteY118" fmla="*/ 495301 h 720724"/>
                <a:gd name="connsiteX119" fmla="*/ 1120776 w 1165228"/>
                <a:gd name="connsiteY119" fmla="*/ 498476 h 720724"/>
                <a:gd name="connsiteX120" fmla="*/ 1108076 w 1165228"/>
                <a:gd name="connsiteY120" fmla="*/ 498475 h 720724"/>
                <a:gd name="connsiteX121" fmla="*/ 1114426 w 1165228"/>
                <a:gd name="connsiteY121" fmla="*/ 504826 h 720724"/>
                <a:gd name="connsiteX122" fmla="*/ 1120776 w 1165228"/>
                <a:gd name="connsiteY122" fmla="*/ 504826 h 720724"/>
                <a:gd name="connsiteX123" fmla="*/ 1108076 w 1165228"/>
                <a:gd name="connsiteY123" fmla="*/ 511176 h 720724"/>
                <a:gd name="connsiteX124" fmla="*/ 1114426 w 1165228"/>
                <a:gd name="connsiteY124" fmla="*/ 514351 h 720724"/>
                <a:gd name="connsiteX125" fmla="*/ 1117601 w 1165228"/>
                <a:gd name="connsiteY125" fmla="*/ 508001 h 720724"/>
                <a:gd name="connsiteX126" fmla="*/ 1123951 w 1165228"/>
                <a:gd name="connsiteY126" fmla="*/ 514351 h 720724"/>
                <a:gd name="connsiteX127" fmla="*/ 1120776 w 1165228"/>
                <a:gd name="connsiteY127" fmla="*/ 527051 h 720724"/>
                <a:gd name="connsiteX128" fmla="*/ 1123951 w 1165228"/>
                <a:gd name="connsiteY128" fmla="*/ 523876 h 720724"/>
                <a:gd name="connsiteX129" fmla="*/ 1130301 w 1165228"/>
                <a:gd name="connsiteY129" fmla="*/ 527051 h 720724"/>
                <a:gd name="connsiteX130" fmla="*/ 1127126 w 1165228"/>
                <a:gd name="connsiteY130" fmla="*/ 530226 h 720724"/>
                <a:gd name="connsiteX131" fmla="*/ 1123952 w 1165228"/>
                <a:gd name="connsiteY131" fmla="*/ 527051 h 720724"/>
                <a:gd name="connsiteX132" fmla="*/ 1127126 w 1165228"/>
                <a:gd name="connsiteY132" fmla="*/ 533401 h 720724"/>
                <a:gd name="connsiteX133" fmla="*/ 1120776 w 1165228"/>
                <a:gd name="connsiteY133" fmla="*/ 533401 h 720724"/>
                <a:gd name="connsiteX134" fmla="*/ 1123951 w 1165228"/>
                <a:gd name="connsiteY134" fmla="*/ 536576 h 720724"/>
                <a:gd name="connsiteX135" fmla="*/ 1108076 w 1165228"/>
                <a:gd name="connsiteY135" fmla="*/ 533401 h 720724"/>
                <a:gd name="connsiteX136" fmla="*/ 1114426 w 1165228"/>
                <a:gd name="connsiteY136" fmla="*/ 542926 h 720724"/>
                <a:gd name="connsiteX137" fmla="*/ 1127126 w 1165228"/>
                <a:gd name="connsiteY137" fmla="*/ 546101 h 720724"/>
                <a:gd name="connsiteX138" fmla="*/ 1123951 w 1165228"/>
                <a:gd name="connsiteY138" fmla="*/ 549277 h 720724"/>
                <a:gd name="connsiteX139" fmla="*/ 1127126 w 1165228"/>
                <a:gd name="connsiteY139" fmla="*/ 555626 h 720724"/>
                <a:gd name="connsiteX140" fmla="*/ 863602 w 1165228"/>
                <a:gd name="connsiteY140" fmla="*/ 654049 h 720724"/>
                <a:gd name="connsiteX141" fmla="*/ 857255 w 1165228"/>
                <a:gd name="connsiteY141" fmla="*/ 654049 h 720724"/>
                <a:gd name="connsiteX142" fmla="*/ 857253 w 1165228"/>
                <a:gd name="connsiteY142" fmla="*/ 654048 h 720724"/>
                <a:gd name="connsiteX143" fmla="*/ 863604 w 1165228"/>
                <a:gd name="connsiteY143" fmla="*/ 654048 h 720724"/>
                <a:gd name="connsiteX144" fmla="*/ 784227 w 1165228"/>
                <a:gd name="connsiteY144" fmla="*/ 720724 h 720724"/>
                <a:gd name="connsiteX145" fmla="*/ 803276 w 1165228"/>
                <a:gd name="connsiteY145" fmla="*/ 708024 h 720724"/>
                <a:gd name="connsiteX146" fmla="*/ 796927 w 1165228"/>
                <a:gd name="connsiteY146" fmla="*/ 688974 h 720724"/>
                <a:gd name="connsiteX147" fmla="*/ 809626 w 1165228"/>
                <a:gd name="connsiteY147" fmla="*/ 679449 h 720724"/>
                <a:gd name="connsiteX148" fmla="*/ 828676 w 1165228"/>
                <a:gd name="connsiteY148" fmla="*/ 682624 h 720724"/>
                <a:gd name="connsiteX149" fmla="*/ 826644 w 1165228"/>
                <a:gd name="connsiteY149" fmla="*/ 677542 h 720724"/>
                <a:gd name="connsiteX150" fmla="*/ 826647 w 1165228"/>
                <a:gd name="connsiteY150" fmla="*/ 677542 h 720724"/>
                <a:gd name="connsiteX151" fmla="*/ 828679 w 1165228"/>
                <a:gd name="connsiteY151" fmla="*/ 682623 h 720724"/>
                <a:gd name="connsiteX152" fmla="*/ 863602 w 1165228"/>
                <a:gd name="connsiteY152" fmla="*/ 666749 h 720724"/>
                <a:gd name="connsiteX153" fmla="*/ 873127 w 1165228"/>
                <a:gd name="connsiteY153" fmla="*/ 663574 h 720724"/>
                <a:gd name="connsiteX154" fmla="*/ 879477 w 1165228"/>
                <a:gd name="connsiteY154" fmla="*/ 654049 h 720724"/>
                <a:gd name="connsiteX155" fmla="*/ 882652 w 1165228"/>
                <a:gd name="connsiteY155" fmla="*/ 644524 h 720724"/>
                <a:gd name="connsiteX156" fmla="*/ 866779 w 1165228"/>
                <a:gd name="connsiteY156" fmla="*/ 641349 h 720724"/>
                <a:gd name="connsiteX157" fmla="*/ 866778 w 1165228"/>
                <a:gd name="connsiteY157" fmla="*/ 641348 h 720724"/>
                <a:gd name="connsiteX158" fmla="*/ 882653 w 1165228"/>
                <a:gd name="connsiteY158" fmla="*/ 644523 h 720724"/>
                <a:gd name="connsiteX159" fmla="*/ 885829 w 1165228"/>
                <a:gd name="connsiteY159" fmla="*/ 628648 h 720724"/>
                <a:gd name="connsiteX160" fmla="*/ 866779 w 1165228"/>
                <a:gd name="connsiteY160" fmla="*/ 619123 h 720724"/>
                <a:gd name="connsiteX161" fmla="*/ 876303 w 1165228"/>
                <a:gd name="connsiteY161" fmla="*/ 609598 h 720724"/>
                <a:gd name="connsiteX162" fmla="*/ 866778 w 1165228"/>
                <a:gd name="connsiteY162" fmla="*/ 606422 h 720724"/>
                <a:gd name="connsiteX163" fmla="*/ 866779 w 1165228"/>
                <a:gd name="connsiteY163" fmla="*/ 612773 h 720724"/>
                <a:gd name="connsiteX164" fmla="*/ 860428 w 1165228"/>
                <a:gd name="connsiteY164" fmla="*/ 612773 h 720724"/>
                <a:gd name="connsiteX165" fmla="*/ 860427 w 1165228"/>
                <a:gd name="connsiteY165" fmla="*/ 612774 h 720724"/>
                <a:gd name="connsiteX166" fmla="*/ 863602 w 1165228"/>
                <a:gd name="connsiteY166" fmla="*/ 590549 h 720724"/>
                <a:gd name="connsiteX167" fmla="*/ 860427 w 1165228"/>
                <a:gd name="connsiteY167" fmla="*/ 587374 h 720724"/>
                <a:gd name="connsiteX168" fmla="*/ 857252 w 1165228"/>
                <a:gd name="connsiteY168" fmla="*/ 590550 h 720724"/>
                <a:gd name="connsiteX169" fmla="*/ 860426 w 1165228"/>
                <a:gd name="connsiteY169" fmla="*/ 581025 h 720724"/>
                <a:gd name="connsiteX170" fmla="*/ 863602 w 1165228"/>
                <a:gd name="connsiteY170" fmla="*/ 558800 h 720724"/>
                <a:gd name="connsiteX171" fmla="*/ 850902 w 1165228"/>
                <a:gd name="connsiteY171" fmla="*/ 565150 h 720724"/>
                <a:gd name="connsiteX172" fmla="*/ 866776 w 1165228"/>
                <a:gd name="connsiteY172" fmla="*/ 552450 h 720724"/>
                <a:gd name="connsiteX173" fmla="*/ 857252 w 1165228"/>
                <a:gd name="connsiteY173" fmla="*/ 549275 h 720724"/>
                <a:gd name="connsiteX174" fmla="*/ 863601 w 1165228"/>
                <a:gd name="connsiteY174" fmla="*/ 549275 h 720724"/>
                <a:gd name="connsiteX175" fmla="*/ 885827 w 1165228"/>
                <a:gd name="connsiteY175" fmla="*/ 555625 h 720724"/>
                <a:gd name="connsiteX176" fmla="*/ 901701 w 1165228"/>
                <a:gd name="connsiteY176" fmla="*/ 571500 h 720724"/>
                <a:gd name="connsiteX177" fmla="*/ 908052 w 1165228"/>
                <a:gd name="connsiteY177" fmla="*/ 558800 h 720724"/>
                <a:gd name="connsiteX178" fmla="*/ 901701 w 1165228"/>
                <a:gd name="connsiteY178" fmla="*/ 552450 h 720724"/>
                <a:gd name="connsiteX179" fmla="*/ 914399 w 1165228"/>
                <a:gd name="connsiteY179" fmla="*/ 549276 h 720724"/>
                <a:gd name="connsiteX180" fmla="*/ 914400 w 1165228"/>
                <a:gd name="connsiteY180" fmla="*/ 549276 h 720724"/>
                <a:gd name="connsiteX181" fmla="*/ 920750 w 1165228"/>
                <a:gd name="connsiteY181" fmla="*/ 546101 h 720724"/>
                <a:gd name="connsiteX182" fmla="*/ 917576 w 1165228"/>
                <a:gd name="connsiteY182" fmla="*/ 536576 h 720724"/>
                <a:gd name="connsiteX183" fmla="*/ 952501 w 1165228"/>
                <a:gd name="connsiteY183" fmla="*/ 539751 h 720724"/>
                <a:gd name="connsiteX184" fmla="*/ 962026 w 1165228"/>
                <a:gd name="connsiteY184" fmla="*/ 530226 h 720724"/>
                <a:gd name="connsiteX185" fmla="*/ 958851 w 1165228"/>
                <a:gd name="connsiteY185" fmla="*/ 527051 h 720724"/>
                <a:gd name="connsiteX186" fmla="*/ 962026 w 1165228"/>
                <a:gd name="connsiteY186" fmla="*/ 523876 h 720724"/>
                <a:gd name="connsiteX187" fmla="*/ 968376 w 1165228"/>
                <a:gd name="connsiteY187" fmla="*/ 523876 h 720724"/>
                <a:gd name="connsiteX188" fmla="*/ 962026 w 1165228"/>
                <a:gd name="connsiteY188" fmla="*/ 527051 h 720724"/>
                <a:gd name="connsiteX189" fmla="*/ 962026 w 1165228"/>
                <a:gd name="connsiteY189" fmla="*/ 530226 h 720724"/>
                <a:gd name="connsiteX190" fmla="*/ 962025 w 1165228"/>
                <a:gd name="connsiteY190" fmla="*/ 536576 h 720724"/>
                <a:gd name="connsiteX191" fmla="*/ 965201 w 1165228"/>
                <a:gd name="connsiteY191" fmla="*/ 536576 h 720724"/>
                <a:gd name="connsiteX192" fmla="*/ 962025 w 1165228"/>
                <a:gd name="connsiteY192" fmla="*/ 539751 h 720724"/>
                <a:gd name="connsiteX193" fmla="*/ 974726 w 1165228"/>
                <a:gd name="connsiteY193" fmla="*/ 536576 h 720724"/>
                <a:gd name="connsiteX194" fmla="*/ 971551 w 1165228"/>
                <a:gd name="connsiteY194" fmla="*/ 542926 h 720724"/>
                <a:gd name="connsiteX195" fmla="*/ 974726 w 1165228"/>
                <a:gd name="connsiteY195" fmla="*/ 542926 h 720724"/>
                <a:gd name="connsiteX196" fmla="*/ 977901 w 1165228"/>
                <a:gd name="connsiteY196" fmla="*/ 533401 h 720724"/>
                <a:gd name="connsiteX197" fmla="*/ 987426 w 1165228"/>
                <a:gd name="connsiteY197" fmla="*/ 529591 h 720724"/>
                <a:gd name="connsiteX198" fmla="*/ 987426 w 1165228"/>
                <a:gd name="connsiteY198" fmla="*/ 520702 h 720724"/>
                <a:gd name="connsiteX199" fmla="*/ 981076 w 1165228"/>
                <a:gd name="connsiteY199" fmla="*/ 508001 h 720724"/>
                <a:gd name="connsiteX200" fmla="*/ 981078 w 1165228"/>
                <a:gd name="connsiteY200" fmla="*/ 508001 h 720724"/>
                <a:gd name="connsiteX201" fmla="*/ 987427 w 1165228"/>
                <a:gd name="connsiteY201" fmla="*/ 520700 h 720724"/>
                <a:gd name="connsiteX202" fmla="*/ 987427 w 1165228"/>
                <a:gd name="connsiteY202" fmla="*/ 517525 h 720724"/>
                <a:gd name="connsiteX203" fmla="*/ 993777 w 1165228"/>
                <a:gd name="connsiteY203" fmla="*/ 517525 h 720724"/>
                <a:gd name="connsiteX204" fmla="*/ 993777 w 1165228"/>
                <a:gd name="connsiteY204" fmla="*/ 523875 h 720724"/>
                <a:gd name="connsiteX205" fmla="*/ 1003302 w 1165228"/>
                <a:gd name="connsiteY205" fmla="*/ 523875 h 720724"/>
                <a:gd name="connsiteX206" fmla="*/ 1000127 w 1165228"/>
                <a:gd name="connsiteY206" fmla="*/ 517525 h 720724"/>
                <a:gd name="connsiteX207" fmla="*/ 1006477 w 1165228"/>
                <a:gd name="connsiteY207" fmla="*/ 517525 h 720724"/>
                <a:gd name="connsiteX208" fmla="*/ 1006477 w 1165228"/>
                <a:gd name="connsiteY208" fmla="*/ 508000 h 720724"/>
                <a:gd name="connsiteX209" fmla="*/ 1009652 w 1165228"/>
                <a:gd name="connsiteY209" fmla="*/ 520700 h 720724"/>
                <a:gd name="connsiteX210" fmla="*/ 1019177 w 1165228"/>
                <a:gd name="connsiteY210" fmla="*/ 511175 h 720724"/>
                <a:gd name="connsiteX211" fmla="*/ 1019177 w 1165228"/>
                <a:gd name="connsiteY211" fmla="*/ 517525 h 720724"/>
                <a:gd name="connsiteX212" fmla="*/ 1038227 w 1165228"/>
                <a:gd name="connsiteY212" fmla="*/ 511175 h 720724"/>
                <a:gd name="connsiteX213" fmla="*/ 1028702 w 1165228"/>
                <a:gd name="connsiteY213" fmla="*/ 511175 h 720724"/>
                <a:gd name="connsiteX214" fmla="*/ 1038228 w 1165228"/>
                <a:gd name="connsiteY214" fmla="*/ 504825 h 720724"/>
                <a:gd name="connsiteX215" fmla="*/ 1044577 w 1165228"/>
                <a:gd name="connsiteY215" fmla="*/ 508000 h 720724"/>
                <a:gd name="connsiteX216" fmla="*/ 1041402 w 1165228"/>
                <a:gd name="connsiteY216" fmla="*/ 495300 h 720724"/>
                <a:gd name="connsiteX217" fmla="*/ 1038227 w 1165228"/>
                <a:gd name="connsiteY217" fmla="*/ 501650 h 720724"/>
                <a:gd name="connsiteX218" fmla="*/ 1038227 w 1165228"/>
                <a:gd name="connsiteY218" fmla="*/ 495300 h 720724"/>
                <a:gd name="connsiteX219" fmla="*/ 1031877 w 1165228"/>
                <a:gd name="connsiteY219" fmla="*/ 501650 h 720724"/>
                <a:gd name="connsiteX220" fmla="*/ 1012827 w 1165228"/>
                <a:gd name="connsiteY220" fmla="*/ 498475 h 720724"/>
                <a:gd name="connsiteX221" fmla="*/ 1028702 w 1165228"/>
                <a:gd name="connsiteY221" fmla="*/ 498475 h 720724"/>
                <a:gd name="connsiteX222" fmla="*/ 1035053 w 1165228"/>
                <a:gd name="connsiteY222" fmla="*/ 488950 h 720724"/>
                <a:gd name="connsiteX223" fmla="*/ 1041402 w 1165228"/>
                <a:gd name="connsiteY223" fmla="*/ 488950 h 720724"/>
                <a:gd name="connsiteX224" fmla="*/ 1035052 w 1165228"/>
                <a:gd name="connsiteY224" fmla="*/ 485775 h 720724"/>
                <a:gd name="connsiteX225" fmla="*/ 1041402 w 1165228"/>
                <a:gd name="connsiteY225" fmla="*/ 479424 h 720724"/>
                <a:gd name="connsiteX226" fmla="*/ 1031877 w 1165228"/>
                <a:gd name="connsiteY226" fmla="*/ 485775 h 720724"/>
                <a:gd name="connsiteX227" fmla="*/ 1044577 w 1165228"/>
                <a:gd name="connsiteY227" fmla="*/ 473075 h 720724"/>
                <a:gd name="connsiteX228" fmla="*/ 1038227 w 1165228"/>
                <a:gd name="connsiteY228" fmla="*/ 469900 h 720724"/>
                <a:gd name="connsiteX229" fmla="*/ 1035052 w 1165228"/>
                <a:gd name="connsiteY229" fmla="*/ 469900 h 720724"/>
                <a:gd name="connsiteX230" fmla="*/ 1041402 w 1165228"/>
                <a:gd name="connsiteY230" fmla="*/ 466725 h 720724"/>
                <a:gd name="connsiteX231" fmla="*/ 1035052 w 1165228"/>
                <a:gd name="connsiteY231" fmla="*/ 466725 h 720724"/>
                <a:gd name="connsiteX232" fmla="*/ 1038227 w 1165228"/>
                <a:gd name="connsiteY232" fmla="*/ 457200 h 720724"/>
                <a:gd name="connsiteX233" fmla="*/ 1044577 w 1165228"/>
                <a:gd name="connsiteY233" fmla="*/ 460375 h 720724"/>
                <a:gd name="connsiteX234" fmla="*/ 1038227 w 1165228"/>
                <a:gd name="connsiteY234" fmla="*/ 450850 h 720724"/>
                <a:gd name="connsiteX235" fmla="*/ 1028702 w 1165228"/>
                <a:gd name="connsiteY235" fmla="*/ 457200 h 720724"/>
                <a:gd name="connsiteX236" fmla="*/ 1025527 w 1165228"/>
                <a:gd name="connsiteY236" fmla="*/ 463550 h 720724"/>
                <a:gd name="connsiteX237" fmla="*/ 1025528 w 1165228"/>
                <a:gd name="connsiteY237" fmla="*/ 457200 h 720724"/>
                <a:gd name="connsiteX238" fmla="*/ 1019177 w 1165228"/>
                <a:gd name="connsiteY238" fmla="*/ 457200 h 720724"/>
                <a:gd name="connsiteX239" fmla="*/ 1025527 w 1165228"/>
                <a:gd name="connsiteY239" fmla="*/ 473075 h 720724"/>
                <a:gd name="connsiteX240" fmla="*/ 1019177 w 1165228"/>
                <a:gd name="connsiteY240" fmla="*/ 466725 h 720724"/>
                <a:gd name="connsiteX241" fmla="*/ 1009652 w 1165228"/>
                <a:gd name="connsiteY241" fmla="*/ 473075 h 720724"/>
                <a:gd name="connsiteX242" fmla="*/ 1019177 w 1165228"/>
                <a:gd name="connsiteY242" fmla="*/ 460374 h 720724"/>
                <a:gd name="connsiteX243" fmla="*/ 1016002 w 1165228"/>
                <a:gd name="connsiteY243" fmla="*/ 450850 h 720724"/>
                <a:gd name="connsiteX244" fmla="*/ 1000127 w 1165228"/>
                <a:gd name="connsiteY244" fmla="*/ 476250 h 720724"/>
                <a:gd name="connsiteX245" fmla="*/ 993778 w 1165228"/>
                <a:gd name="connsiteY245" fmla="*/ 473075 h 720724"/>
                <a:gd name="connsiteX246" fmla="*/ 990602 w 1165228"/>
                <a:gd name="connsiteY246" fmla="*/ 479425 h 720724"/>
                <a:gd name="connsiteX247" fmla="*/ 1006477 w 1165228"/>
                <a:gd name="connsiteY247" fmla="*/ 488950 h 720724"/>
                <a:gd name="connsiteX248" fmla="*/ 993777 w 1165228"/>
                <a:gd name="connsiteY248" fmla="*/ 504825 h 720724"/>
                <a:gd name="connsiteX249" fmla="*/ 1006476 w 1165228"/>
                <a:gd name="connsiteY249" fmla="*/ 488951 h 720724"/>
                <a:gd name="connsiteX250" fmla="*/ 990601 w 1165228"/>
                <a:gd name="connsiteY250" fmla="*/ 479426 h 720724"/>
                <a:gd name="connsiteX251" fmla="*/ 984251 w 1165228"/>
                <a:gd name="connsiteY251" fmla="*/ 476251 h 720724"/>
                <a:gd name="connsiteX252" fmla="*/ 984251 w 1165228"/>
                <a:gd name="connsiteY252" fmla="*/ 482601 h 720724"/>
                <a:gd name="connsiteX253" fmla="*/ 974726 w 1165228"/>
                <a:gd name="connsiteY253" fmla="*/ 479426 h 720724"/>
                <a:gd name="connsiteX254" fmla="*/ 971551 w 1165228"/>
                <a:gd name="connsiteY254" fmla="*/ 492126 h 720724"/>
                <a:gd name="connsiteX255" fmla="*/ 968376 w 1165228"/>
                <a:gd name="connsiteY255" fmla="*/ 485776 h 720724"/>
                <a:gd name="connsiteX256" fmla="*/ 952500 w 1165228"/>
                <a:gd name="connsiteY256" fmla="*/ 492126 h 720724"/>
                <a:gd name="connsiteX257" fmla="*/ 933451 w 1165228"/>
                <a:gd name="connsiteY257" fmla="*/ 517526 h 720724"/>
                <a:gd name="connsiteX258" fmla="*/ 923926 w 1165228"/>
                <a:gd name="connsiteY258" fmla="*/ 517526 h 720724"/>
                <a:gd name="connsiteX259" fmla="*/ 917576 w 1165228"/>
                <a:gd name="connsiteY259" fmla="*/ 517526 h 720724"/>
                <a:gd name="connsiteX260" fmla="*/ 911226 w 1165228"/>
                <a:gd name="connsiteY260" fmla="*/ 523876 h 720724"/>
                <a:gd name="connsiteX261" fmla="*/ 908051 w 1165228"/>
                <a:gd name="connsiteY261" fmla="*/ 527050 h 720724"/>
                <a:gd name="connsiteX262" fmla="*/ 889001 w 1165228"/>
                <a:gd name="connsiteY262" fmla="*/ 527049 h 720724"/>
                <a:gd name="connsiteX263" fmla="*/ 904876 w 1165228"/>
                <a:gd name="connsiteY263" fmla="*/ 517526 h 720724"/>
                <a:gd name="connsiteX264" fmla="*/ 911226 w 1165228"/>
                <a:gd name="connsiteY264" fmla="*/ 523876 h 720724"/>
                <a:gd name="connsiteX265" fmla="*/ 917576 w 1165228"/>
                <a:gd name="connsiteY265" fmla="*/ 514352 h 720724"/>
                <a:gd name="connsiteX266" fmla="*/ 923926 w 1165228"/>
                <a:gd name="connsiteY266" fmla="*/ 517526 h 720724"/>
                <a:gd name="connsiteX267" fmla="*/ 933451 w 1165228"/>
                <a:gd name="connsiteY267" fmla="*/ 514351 h 720724"/>
                <a:gd name="connsiteX268" fmla="*/ 936626 w 1165228"/>
                <a:gd name="connsiteY268" fmla="*/ 498476 h 720724"/>
                <a:gd name="connsiteX269" fmla="*/ 962026 w 1165228"/>
                <a:gd name="connsiteY269" fmla="*/ 485776 h 720724"/>
                <a:gd name="connsiteX270" fmla="*/ 984251 w 1165228"/>
                <a:gd name="connsiteY270" fmla="*/ 466726 h 720724"/>
                <a:gd name="connsiteX271" fmla="*/ 974726 w 1165228"/>
                <a:gd name="connsiteY271" fmla="*/ 460376 h 720724"/>
                <a:gd name="connsiteX272" fmla="*/ 974727 w 1165228"/>
                <a:gd name="connsiteY272" fmla="*/ 460375 h 720724"/>
                <a:gd name="connsiteX273" fmla="*/ 984252 w 1165228"/>
                <a:gd name="connsiteY273" fmla="*/ 466726 h 720724"/>
                <a:gd name="connsiteX274" fmla="*/ 993777 w 1165228"/>
                <a:gd name="connsiteY274" fmla="*/ 466725 h 720724"/>
                <a:gd name="connsiteX275" fmla="*/ 1006477 w 1165228"/>
                <a:gd name="connsiteY275" fmla="*/ 454025 h 720724"/>
                <a:gd name="connsiteX276" fmla="*/ 996952 w 1165228"/>
                <a:gd name="connsiteY276" fmla="*/ 454025 h 720724"/>
                <a:gd name="connsiteX277" fmla="*/ 1012827 w 1165228"/>
                <a:gd name="connsiteY277" fmla="*/ 444500 h 720724"/>
                <a:gd name="connsiteX278" fmla="*/ 1028702 w 1165228"/>
                <a:gd name="connsiteY278" fmla="*/ 450850 h 720724"/>
                <a:gd name="connsiteX279" fmla="*/ 1028702 w 1165228"/>
                <a:gd name="connsiteY279" fmla="*/ 444500 h 720724"/>
                <a:gd name="connsiteX280" fmla="*/ 1050927 w 1165228"/>
                <a:gd name="connsiteY280" fmla="*/ 444500 h 720724"/>
                <a:gd name="connsiteX281" fmla="*/ 1047752 w 1165228"/>
                <a:gd name="connsiteY281" fmla="*/ 438150 h 720724"/>
                <a:gd name="connsiteX282" fmla="*/ 1035052 w 1165228"/>
                <a:gd name="connsiteY282" fmla="*/ 438150 h 720724"/>
                <a:gd name="connsiteX283" fmla="*/ 1035052 w 1165228"/>
                <a:gd name="connsiteY283" fmla="*/ 432594 h 720724"/>
                <a:gd name="connsiteX284" fmla="*/ 1044577 w 1165228"/>
                <a:gd name="connsiteY284" fmla="*/ 434975 h 720724"/>
                <a:gd name="connsiteX285" fmla="*/ 1047752 w 1165228"/>
                <a:gd name="connsiteY285" fmla="*/ 431800 h 720724"/>
                <a:gd name="connsiteX286" fmla="*/ 1047752 w 1165228"/>
                <a:gd name="connsiteY286" fmla="*/ 428625 h 720724"/>
                <a:gd name="connsiteX287" fmla="*/ 1057277 w 1165228"/>
                <a:gd name="connsiteY287" fmla="*/ 431800 h 720724"/>
                <a:gd name="connsiteX288" fmla="*/ 1050928 w 1165228"/>
                <a:gd name="connsiteY288" fmla="*/ 428625 h 720724"/>
                <a:gd name="connsiteX289" fmla="*/ 1054103 w 1165228"/>
                <a:gd name="connsiteY289" fmla="*/ 425450 h 720724"/>
                <a:gd name="connsiteX290" fmla="*/ 1063627 w 1165228"/>
                <a:gd name="connsiteY290" fmla="*/ 431800 h 720724"/>
                <a:gd name="connsiteX291" fmla="*/ 1066802 w 1165228"/>
                <a:gd name="connsiteY291" fmla="*/ 415925 h 720724"/>
                <a:gd name="connsiteX292" fmla="*/ 1063627 w 1165228"/>
                <a:gd name="connsiteY292" fmla="*/ 415925 h 720724"/>
                <a:gd name="connsiteX293" fmla="*/ 1066802 w 1165228"/>
                <a:gd name="connsiteY293" fmla="*/ 409575 h 720724"/>
                <a:gd name="connsiteX294" fmla="*/ 1060452 w 1165228"/>
                <a:gd name="connsiteY294" fmla="*/ 409575 h 720724"/>
                <a:gd name="connsiteX295" fmla="*/ 1066802 w 1165228"/>
                <a:gd name="connsiteY295" fmla="*/ 400050 h 720724"/>
                <a:gd name="connsiteX296" fmla="*/ 1054102 w 1165228"/>
                <a:gd name="connsiteY296" fmla="*/ 406400 h 720724"/>
                <a:gd name="connsiteX297" fmla="*/ 1050927 w 1165228"/>
                <a:gd name="connsiteY297" fmla="*/ 419100 h 720724"/>
                <a:gd name="connsiteX298" fmla="*/ 1047752 w 1165228"/>
                <a:gd name="connsiteY298" fmla="*/ 419100 h 720724"/>
                <a:gd name="connsiteX299" fmla="*/ 1050928 w 1165228"/>
                <a:gd name="connsiteY299" fmla="*/ 409575 h 720724"/>
                <a:gd name="connsiteX300" fmla="*/ 1035052 w 1165228"/>
                <a:gd name="connsiteY300" fmla="*/ 422275 h 720724"/>
                <a:gd name="connsiteX301" fmla="*/ 1031877 w 1165228"/>
                <a:gd name="connsiteY301" fmla="*/ 412750 h 720724"/>
                <a:gd name="connsiteX302" fmla="*/ 1041402 w 1165228"/>
                <a:gd name="connsiteY302" fmla="*/ 412750 h 720724"/>
                <a:gd name="connsiteX303" fmla="*/ 1044577 w 1165228"/>
                <a:gd name="connsiteY303" fmla="*/ 406400 h 720724"/>
                <a:gd name="connsiteX304" fmla="*/ 1028702 w 1165228"/>
                <a:gd name="connsiteY304" fmla="*/ 409575 h 720724"/>
                <a:gd name="connsiteX305" fmla="*/ 1035052 w 1165228"/>
                <a:gd name="connsiteY305" fmla="*/ 406400 h 720724"/>
                <a:gd name="connsiteX306" fmla="*/ 1031877 w 1165228"/>
                <a:gd name="connsiteY306" fmla="*/ 403225 h 720724"/>
                <a:gd name="connsiteX307" fmla="*/ 1047752 w 1165228"/>
                <a:gd name="connsiteY307" fmla="*/ 400050 h 720724"/>
                <a:gd name="connsiteX308" fmla="*/ 1035052 w 1165228"/>
                <a:gd name="connsiteY308" fmla="*/ 396875 h 720724"/>
                <a:gd name="connsiteX309" fmla="*/ 1041402 w 1165228"/>
                <a:gd name="connsiteY309" fmla="*/ 396875 h 720724"/>
                <a:gd name="connsiteX310" fmla="*/ 1041402 w 1165228"/>
                <a:gd name="connsiteY310" fmla="*/ 387350 h 720724"/>
                <a:gd name="connsiteX311" fmla="*/ 1047752 w 1165228"/>
                <a:gd name="connsiteY311" fmla="*/ 396875 h 720724"/>
                <a:gd name="connsiteX312" fmla="*/ 1050927 w 1165228"/>
                <a:gd name="connsiteY312" fmla="*/ 390525 h 720724"/>
                <a:gd name="connsiteX313" fmla="*/ 1035052 w 1165228"/>
                <a:gd name="connsiteY313" fmla="*/ 381000 h 720724"/>
                <a:gd name="connsiteX314" fmla="*/ 996952 w 1165228"/>
                <a:gd name="connsiteY314" fmla="*/ 406400 h 720724"/>
                <a:gd name="connsiteX315" fmla="*/ 1003302 w 1165228"/>
                <a:gd name="connsiteY315" fmla="*/ 419100 h 720724"/>
                <a:gd name="connsiteX316" fmla="*/ 996952 w 1165228"/>
                <a:gd name="connsiteY316" fmla="*/ 438150 h 720724"/>
                <a:gd name="connsiteX317" fmla="*/ 996951 w 1165228"/>
                <a:gd name="connsiteY317" fmla="*/ 438151 h 720724"/>
                <a:gd name="connsiteX318" fmla="*/ 1003301 w 1165228"/>
                <a:gd name="connsiteY318" fmla="*/ 419101 h 720724"/>
                <a:gd name="connsiteX319" fmla="*/ 996951 w 1165228"/>
                <a:gd name="connsiteY319" fmla="*/ 406401 h 720724"/>
                <a:gd name="connsiteX320" fmla="*/ 982669 w 1165228"/>
                <a:gd name="connsiteY320" fmla="*/ 420683 h 720724"/>
                <a:gd name="connsiteX321" fmla="*/ 982669 w 1165228"/>
                <a:gd name="connsiteY321" fmla="*/ 412347 h 720724"/>
                <a:gd name="connsiteX322" fmla="*/ 987426 w 1165228"/>
                <a:gd name="connsiteY322" fmla="*/ 406401 h 720724"/>
                <a:gd name="connsiteX323" fmla="*/ 987426 w 1165228"/>
                <a:gd name="connsiteY323" fmla="*/ 403226 h 720724"/>
                <a:gd name="connsiteX324" fmla="*/ 982669 w 1165228"/>
                <a:gd name="connsiteY324" fmla="*/ 402274 h 720724"/>
                <a:gd name="connsiteX325" fmla="*/ 982669 w 1165228"/>
                <a:gd name="connsiteY325" fmla="*/ 402273 h 720724"/>
                <a:gd name="connsiteX326" fmla="*/ 987427 w 1165228"/>
                <a:gd name="connsiteY326" fmla="*/ 403225 h 720724"/>
                <a:gd name="connsiteX327" fmla="*/ 987427 w 1165228"/>
                <a:gd name="connsiteY327" fmla="*/ 406400 h 720724"/>
                <a:gd name="connsiteX328" fmla="*/ 1006477 w 1165228"/>
                <a:gd name="connsiteY328" fmla="*/ 393699 h 720724"/>
                <a:gd name="connsiteX329" fmla="*/ 1022352 w 1165228"/>
                <a:gd name="connsiteY329" fmla="*/ 381000 h 720724"/>
                <a:gd name="connsiteX330" fmla="*/ 1054102 w 1165228"/>
                <a:gd name="connsiteY330" fmla="*/ 377825 h 720724"/>
                <a:gd name="connsiteX331" fmla="*/ 1057277 w 1165228"/>
                <a:gd name="connsiteY331" fmla="*/ 371475 h 720724"/>
                <a:gd name="connsiteX332" fmla="*/ 1054102 w 1165228"/>
                <a:gd name="connsiteY332" fmla="*/ 371475 h 720724"/>
                <a:gd name="connsiteX333" fmla="*/ 1047752 w 1165228"/>
                <a:gd name="connsiteY333" fmla="*/ 361950 h 720724"/>
                <a:gd name="connsiteX334" fmla="*/ 1054102 w 1165228"/>
                <a:gd name="connsiteY334" fmla="*/ 365126 h 720724"/>
                <a:gd name="connsiteX335" fmla="*/ 1060452 w 1165228"/>
                <a:gd name="connsiteY335" fmla="*/ 358775 h 720724"/>
                <a:gd name="connsiteX336" fmla="*/ 1060452 w 1165228"/>
                <a:gd name="connsiteY336" fmla="*/ 358776 h 720724"/>
                <a:gd name="connsiteX337" fmla="*/ 1069977 w 1165228"/>
                <a:gd name="connsiteY337" fmla="*/ 355601 h 720724"/>
                <a:gd name="connsiteX338" fmla="*/ 1069977 w 1165228"/>
                <a:gd name="connsiteY338" fmla="*/ 358775 h 720724"/>
                <a:gd name="connsiteX339" fmla="*/ 1079502 w 1165228"/>
                <a:gd name="connsiteY339" fmla="*/ 361951 h 720724"/>
                <a:gd name="connsiteX340" fmla="*/ 1076327 w 1165228"/>
                <a:gd name="connsiteY340" fmla="*/ 342901 h 720724"/>
                <a:gd name="connsiteX341" fmla="*/ 1076327 w 1165228"/>
                <a:gd name="connsiteY341" fmla="*/ 346076 h 720724"/>
                <a:gd name="connsiteX342" fmla="*/ 1066802 w 1165228"/>
                <a:gd name="connsiteY342" fmla="*/ 336551 h 720724"/>
                <a:gd name="connsiteX343" fmla="*/ 1063627 w 1165228"/>
                <a:gd name="connsiteY343" fmla="*/ 330201 h 720724"/>
                <a:gd name="connsiteX344" fmla="*/ 1041402 w 1165228"/>
                <a:gd name="connsiteY344" fmla="*/ 349251 h 720724"/>
                <a:gd name="connsiteX345" fmla="*/ 1031877 w 1165228"/>
                <a:gd name="connsiteY345" fmla="*/ 352426 h 720724"/>
                <a:gd name="connsiteX346" fmla="*/ 1035052 w 1165228"/>
                <a:gd name="connsiteY346" fmla="*/ 346076 h 720724"/>
                <a:gd name="connsiteX347" fmla="*/ 1025527 w 1165228"/>
                <a:gd name="connsiteY347" fmla="*/ 352426 h 720724"/>
                <a:gd name="connsiteX348" fmla="*/ 1025527 w 1165228"/>
                <a:gd name="connsiteY348" fmla="*/ 361950 h 720724"/>
                <a:gd name="connsiteX349" fmla="*/ 1016002 w 1165228"/>
                <a:gd name="connsiteY349" fmla="*/ 368300 h 720724"/>
                <a:gd name="connsiteX350" fmla="*/ 1003302 w 1165228"/>
                <a:gd name="connsiteY350" fmla="*/ 361950 h 720724"/>
                <a:gd name="connsiteX351" fmla="*/ 1003302 w 1165228"/>
                <a:gd name="connsiteY351" fmla="*/ 358775 h 720724"/>
                <a:gd name="connsiteX352" fmla="*/ 993777 w 1165228"/>
                <a:gd name="connsiteY352" fmla="*/ 365125 h 720724"/>
                <a:gd name="connsiteX353" fmla="*/ 984252 w 1165228"/>
                <a:gd name="connsiteY353" fmla="*/ 361950 h 720724"/>
                <a:gd name="connsiteX354" fmla="*/ 977902 w 1165228"/>
                <a:gd name="connsiteY354" fmla="*/ 377825 h 720724"/>
                <a:gd name="connsiteX355" fmla="*/ 981078 w 1165228"/>
                <a:gd name="connsiteY355" fmla="*/ 365125 h 720724"/>
                <a:gd name="connsiteX356" fmla="*/ 977902 w 1165228"/>
                <a:gd name="connsiteY356" fmla="*/ 358775 h 720724"/>
                <a:gd name="connsiteX357" fmla="*/ 958852 w 1165228"/>
                <a:gd name="connsiteY357" fmla="*/ 371476 h 720724"/>
                <a:gd name="connsiteX358" fmla="*/ 952502 w 1165228"/>
                <a:gd name="connsiteY358" fmla="*/ 361950 h 720724"/>
                <a:gd name="connsiteX359" fmla="*/ 949326 w 1165228"/>
                <a:gd name="connsiteY359" fmla="*/ 371475 h 720724"/>
                <a:gd name="connsiteX360" fmla="*/ 923926 w 1165228"/>
                <a:gd name="connsiteY360" fmla="*/ 361950 h 720724"/>
                <a:gd name="connsiteX361" fmla="*/ 920751 w 1165228"/>
                <a:gd name="connsiteY361" fmla="*/ 365125 h 720724"/>
                <a:gd name="connsiteX362" fmla="*/ 917577 w 1165228"/>
                <a:gd name="connsiteY362" fmla="*/ 358775 h 720724"/>
                <a:gd name="connsiteX363" fmla="*/ 927101 w 1165228"/>
                <a:gd name="connsiteY363" fmla="*/ 355600 h 720724"/>
                <a:gd name="connsiteX364" fmla="*/ 927101 w 1165228"/>
                <a:gd name="connsiteY364" fmla="*/ 361950 h 720724"/>
                <a:gd name="connsiteX365" fmla="*/ 933452 w 1165228"/>
                <a:gd name="connsiteY365" fmla="*/ 358775 h 720724"/>
                <a:gd name="connsiteX366" fmla="*/ 946152 w 1165228"/>
                <a:gd name="connsiteY366" fmla="*/ 365125 h 720724"/>
                <a:gd name="connsiteX367" fmla="*/ 952502 w 1165228"/>
                <a:gd name="connsiteY367" fmla="*/ 358775 h 720724"/>
                <a:gd name="connsiteX368" fmla="*/ 962027 w 1165228"/>
                <a:gd name="connsiteY368" fmla="*/ 368300 h 720724"/>
                <a:gd name="connsiteX369" fmla="*/ 968378 w 1165228"/>
                <a:gd name="connsiteY369" fmla="*/ 358775 h 720724"/>
                <a:gd name="connsiteX370" fmla="*/ 968377 w 1165228"/>
                <a:gd name="connsiteY370" fmla="*/ 358774 h 720724"/>
                <a:gd name="connsiteX371" fmla="*/ 981076 w 1165228"/>
                <a:gd name="connsiteY371" fmla="*/ 352425 h 720724"/>
                <a:gd name="connsiteX372" fmla="*/ 993776 w 1165228"/>
                <a:gd name="connsiteY372" fmla="*/ 358775 h 720724"/>
                <a:gd name="connsiteX373" fmla="*/ 1009651 w 1165228"/>
                <a:gd name="connsiteY373" fmla="*/ 349250 h 720724"/>
                <a:gd name="connsiteX374" fmla="*/ 1012826 w 1165228"/>
                <a:gd name="connsiteY374" fmla="*/ 361950 h 720724"/>
                <a:gd name="connsiteX375" fmla="*/ 1016001 w 1165228"/>
                <a:gd name="connsiteY375" fmla="*/ 352425 h 720724"/>
                <a:gd name="connsiteX376" fmla="*/ 1022351 w 1165228"/>
                <a:gd name="connsiteY376" fmla="*/ 333375 h 720724"/>
                <a:gd name="connsiteX377" fmla="*/ 1035051 w 1165228"/>
                <a:gd name="connsiteY377" fmla="*/ 333375 h 720724"/>
                <a:gd name="connsiteX378" fmla="*/ 1031876 w 1165228"/>
                <a:gd name="connsiteY378" fmla="*/ 327025 h 720724"/>
                <a:gd name="connsiteX379" fmla="*/ 1041401 w 1165228"/>
                <a:gd name="connsiteY379" fmla="*/ 330200 h 720724"/>
                <a:gd name="connsiteX380" fmla="*/ 1050926 w 1165228"/>
                <a:gd name="connsiteY380" fmla="*/ 327025 h 720724"/>
                <a:gd name="connsiteX381" fmla="*/ 1050926 w 1165228"/>
                <a:gd name="connsiteY381" fmla="*/ 317500 h 720724"/>
                <a:gd name="connsiteX382" fmla="*/ 1049704 w 1165228"/>
                <a:gd name="connsiteY382" fmla="*/ 315526 h 720724"/>
                <a:gd name="connsiteX383" fmla="*/ 1044581 w 1165228"/>
                <a:gd name="connsiteY383" fmla="*/ 307251 h 720724"/>
                <a:gd name="connsiteX384" fmla="*/ 1044582 w 1165228"/>
                <a:gd name="connsiteY384" fmla="*/ 307250 h 720724"/>
                <a:gd name="connsiteX385" fmla="*/ 1049704 w 1165228"/>
                <a:gd name="connsiteY385" fmla="*/ 315526 h 720724"/>
                <a:gd name="connsiteX386" fmla="*/ 1050926 w 1165228"/>
                <a:gd name="connsiteY386" fmla="*/ 317500 h 720724"/>
                <a:gd name="connsiteX387" fmla="*/ 1050926 w 1165228"/>
                <a:gd name="connsiteY387" fmla="*/ 317500 h 720724"/>
                <a:gd name="connsiteX388" fmla="*/ 1050927 w 1165228"/>
                <a:gd name="connsiteY388" fmla="*/ 317501 h 720724"/>
                <a:gd name="connsiteX389" fmla="*/ 1054102 w 1165228"/>
                <a:gd name="connsiteY389" fmla="*/ 320676 h 720724"/>
                <a:gd name="connsiteX390" fmla="*/ 1057277 w 1165228"/>
                <a:gd name="connsiteY390" fmla="*/ 314326 h 720724"/>
                <a:gd name="connsiteX391" fmla="*/ 1047752 w 1165228"/>
                <a:gd name="connsiteY391" fmla="*/ 301626 h 720724"/>
                <a:gd name="connsiteX392" fmla="*/ 1050927 w 1165228"/>
                <a:gd name="connsiteY392" fmla="*/ 292101 h 720724"/>
                <a:gd name="connsiteX393" fmla="*/ 1054102 w 1165228"/>
                <a:gd name="connsiteY393" fmla="*/ 307976 h 720724"/>
                <a:gd name="connsiteX394" fmla="*/ 1069977 w 1165228"/>
                <a:gd name="connsiteY394" fmla="*/ 317501 h 720724"/>
                <a:gd name="connsiteX395" fmla="*/ 1076327 w 1165228"/>
                <a:gd name="connsiteY395" fmla="*/ 323851 h 720724"/>
                <a:gd name="connsiteX396" fmla="*/ 1079502 w 1165228"/>
                <a:gd name="connsiteY396" fmla="*/ 314327 h 720724"/>
                <a:gd name="connsiteX397" fmla="*/ 1073152 w 1165228"/>
                <a:gd name="connsiteY397" fmla="*/ 307976 h 720724"/>
                <a:gd name="connsiteX398" fmla="*/ 1073152 w 1165228"/>
                <a:gd name="connsiteY398" fmla="*/ 301626 h 720724"/>
                <a:gd name="connsiteX399" fmla="*/ 1079502 w 1165228"/>
                <a:gd name="connsiteY399" fmla="*/ 314327 h 720724"/>
                <a:gd name="connsiteX400" fmla="*/ 1085852 w 1165228"/>
                <a:gd name="connsiteY400" fmla="*/ 311151 h 720724"/>
                <a:gd name="connsiteX401" fmla="*/ 1095377 w 1165228"/>
                <a:gd name="connsiteY401" fmla="*/ 314326 h 720724"/>
                <a:gd name="connsiteX402" fmla="*/ 1082677 w 1165228"/>
                <a:gd name="connsiteY402" fmla="*/ 317501 h 720724"/>
                <a:gd name="connsiteX403" fmla="*/ 1082677 w 1165228"/>
                <a:gd name="connsiteY403" fmla="*/ 323851 h 720724"/>
                <a:gd name="connsiteX404" fmla="*/ 1076327 w 1165228"/>
                <a:gd name="connsiteY404" fmla="*/ 323851 h 720724"/>
                <a:gd name="connsiteX405" fmla="*/ 1076327 w 1165228"/>
                <a:gd name="connsiteY405" fmla="*/ 333376 h 720724"/>
                <a:gd name="connsiteX406" fmla="*/ 1098552 w 1165228"/>
                <a:gd name="connsiteY406" fmla="*/ 333376 h 720724"/>
                <a:gd name="connsiteX407" fmla="*/ 1098553 w 1165228"/>
                <a:gd name="connsiteY407" fmla="*/ 330201 h 720724"/>
                <a:gd name="connsiteX408" fmla="*/ 1095377 w 1165228"/>
                <a:gd name="connsiteY408" fmla="*/ 327025 h 720724"/>
                <a:gd name="connsiteX409" fmla="*/ 1098552 w 1165228"/>
                <a:gd name="connsiteY409" fmla="*/ 327026 h 720724"/>
                <a:gd name="connsiteX410" fmla="*/ 1108077 w 1165228"/>
                <a:gd name="connsiteY410" fmla="*/ 323851 h 720724"/>
                <a:gd name="connsiteX411" fmla="*/ 1101727 w 1165228"/>
                <a:gd name="connsiteY411" fmla="*/ 333377 h 720724"/>
                <a:gd name="connsiteX412" fmla="*/ 1111252 w 1165228"/>
                <a:gd name="connsiteY412" fmla="*/ 333376 h 720724"/>
                <a:gd name="connsiteX413" fmla="*/ 1111252 w 1165228"/>
                <a:gd name="connsiteY413" fmla="*/ 323851 h 720724"/>
                <a:gd name="connsiteX414" fmla="*/ 1114427 w 1165228"/>
                <a:gd name="connsiteY414" fmla="*/ 330201 h 720724"/>
                <a:gd name="connsiteX415" fmla="*/ 1120777 w 1165228"/>
                <a:gd name="connsiteY415" fmla="*/ 323851 h 720724"/>
                <a:gd name="connsiteX416" fmla="*/ 1114427 w 1165228"/>
                <a:gd name="connsiteY416" fmla="*/ 333376 h 720724"/>
                <a:gd name="connsiteX417" fmla="*/ 1127127 w 1165228"/>
                <a:gd name="connsiteY417" fmla="*/ 339726 h 720724"/>
                <a:gd name="connsiteX418" fmla="*/ 1165228 w 1165228"/>
                <a:gd name="connsiteY418" fmla="*/ 276226 h 720724"/>
                <a:gd name="connsiteX419" fmla="*/ 1158877 w 1165228"/>
                <a:gd name="connsiteY419" fmla="*/ 276226 h 720724"/>
                <a:gd name="connsiteX420" fmla="*/ 1143002 w 1165228"/>
                <a:gd name="connsiteY420" fmla="*/ 304801 h 720724"/>
                <a:gd name="connsiteX421" fmla="*/ 1146177 w 1165228"/>
                <a:gd name="connsiteY421" fmla="*/ 273051 h 720724"/>
                <a:gd name="connsiteX422" fmla="*/ 1143002 w 1165228"/>
                <a:gd name="connsiteY422" fmla="*/ 269876 h 720724"/>
                <a:gd name="connsiteX423" fmla="*/ 1133477 w 1165228"/>
                <a:gd name="connsiteY423" fmla="*/ 279401 h 720724"/>
                <a:gd name="connsiteX424" fmla="*/ 1139827 w 1165228"/>
                <a:gd name="connsiteY424" fmla="*/ 269876 h 720724"/>
                <a:gd name="connsiteX425" fmla="*/ 1127127 w 1165228"/>
                <a:gd name="connsiteY425" fmla="*/ 263526 h 720724"/>
                <a:gd name="connsiteX426" fmla="*/ 1098552 w 1165228"/>
                <a:gd name="connsiteY426" fmla="*/ 257176 h 720724"/>
                <a:gd name="connsiteX427" fmla="*/ 1073152 w 1165228"/>
                <a:gd name="connsiteY427" fmla="*/ 250826 h 720724"/>
                <a:gd name="connsiteX428" fmla="*/ 1066802 w 1165228"/>
                <a:gd name="connsiteY428" fmla="*/ 247652 h 720724"/>
                <a:gd name="connsiteX429" fmla="*/ 1009652 w 1165228"/>
                <a:gd name="connsiteY429" fmla="*/ 231775 h 720724"/>
                <a:gd name="connsiteX430" fmla="*/ 1009652 w 1165228"/>
                <a:gd name="connsiteY430" fmla="*/ 235901 h 720724"/>
                <a:gd name="connsiteX431" fmla="*/ 1009651 w 1165228"/>
                <a:gd name="connsiteY431" fmla="*/ 235901 h 720724"/>
                <a:gd name="connsiteX432" fmla="*/ 1009651 w 1165228"/>
                <a:gd name="connsiteY432" fmla="*/ 231775 h 720724"/>
                <a:gd name="connsiteX433" fmla="*/ 1009651 w 1165228"/>
                <a:gd name="connsiteY433" fmla="*/ 228600 h 720724"/>
                <a:gd name="connsiteX434" fmla="*/ 974726 w 1165228"/>
                <a:gd name="connsiteY434" fmla="*/ 222250 h 720724"/>
                <a:gd name="connsiteX435" fmla="*/ 952501 w 1165228"/>
                <a:gd name="connsiteY435" fmla="*/ 215900 h 720724"/>
                <a:gd name="connsiteX436" fmla="*/ 952500 w 1165228"/>
                <a:gd name="connsiteY436" fmla="*/ 215899 h 720724"/>
                <a:gd name="connsiteX437" fmla="*/ 946151 w 1165228"/>
                <a:gd name="connsiteY437" fmla="*/ 212724 h 720724"/>
                <a:gd name="connsiteX438" fmla="*/ 946150 w 1165228"/>
                <a:gd name="connsiteY438" fmla="*/ 212725 h 720724"/>
                <a:gd name="connsiteX439" fmla="*/ 945454 w 1165228"/>
                <a:gd name="connsiteY439" fmla="*/ 213885 h 720724"/>
                <a:gd name="connsiteX440" fmla="*/ 885826 w 1165228"/>
                <a:gd name="connsiteY440" fmla="*/ 196850 h 720724"/>
                <a:gd name="connsiteX441" fmla="*/ 866777 w 1165228"/>
                <a:gd name="connsiteY441" fmla="*/ 190500 h 720724"/>
                <a:gd name="connsiteX442" fmla="*/ 844551 w 1165228"/>
                <a:gd name="connsiteY442" fmla="*/ 184150 h 720724"/>
                <a:gd name="connsiteX443" fmla="*/ 803276 w 1165228"/>
                <a:gd name="connsiteY443" fmla="*/ 171449 h 720724"/>
                <a:gd name="connsiteX444" fmla="*/ 784226 w 1165228"/>
                <a:gd name="connsiteY444" fmla="*/ 168275 h 720724"/>
                <a:gd name="connsiteX445" fmla="*/ 742952 w 1165228"/>
                <a:gd name="connsiteY445" fmla="*/ 158749 h 720724"/>
                <a:gd name="connsiteX446" fmla="*/ 733427 w 1165228"/>
                <a:gd name="connsiteY446" fmla="*/ 155575 h 720724"/>
                <a:gd name="connsiteX447" fmla="*/ 682626 w 1165228"/>
                <a:gd name="connsiteY447" fmla="*/ 142874 h 720724"/>
                <a:gd name="connsiteX448" fmla="*/ 669927 w 1165228"/>
                <a:gd name="connsiteY448" fmla="*/ 139700 h 720724"/>
                <a:gd name="connsiteX449" fmla="*/ 669841 w 1165228"/>
                <a:gd name="connsiteY449" fmla="*/ 142328 h 720724"/>
                <a:gd name="connsiteX450" fmla="*/ 544913 w 1165228"/>
                <a:gd name="connsiteY450" fmla="*/ 110920 h 720724"/>
                <a:gd name="connsiteX451" fmla="*/ 546102 w 1165228"/>
                <a:gd name="connsiteY451" fmla="*/ 107949 h 720724"/>
                <a:gd name="connsiteX452" fmla="*/ 488951 w 1165228"/>
                <a:gd name="connsiteY452" fmla="*/ 95248 h 720724"/>
                <a:gd name="connsiteX453" fmla="*/ 463552 w 1165228"/>
                <a:gd name="connsiteY453" fmla="*/ 88899 h 720724"/>
                <a:gd name="connsiteX454" fmla="*/ 428626 w 1165228"/>
                <a:gd name="connsiteY454" fmla="*/ 82548 h 720724"/>
                <a:gd name="connsiteX455" fmla="*/ 420691 w 1165228"/>
                <a:gd name="connsiteY455" fmla="*/ 88898 h 720724"/>
                <a:gd name="connsiteX456" fmla="*/ 420690 w 1165228"/>
                <a:gd name="connsiteY456" fmla="*/ 88898 h 720724"/>
                <a:gd name="connsiteX457" fmla="*/ 428625 w 1165228"/>
                <a:gd name="connsiteY457" fmla="*/ 82549 h 720724"/>
                <a:gd name="connsiteX458" fmla="*/ 419101 w 1165228"/>
                <a:gd name="connsiteY458" fmla="*/ 79374 h 720724"/>
                <a:gd name="connsiteX459" fmla="*/ 352425 w 1165228"/>
                <a:gd name="connsiteY459" fmla="*/ 66674 h 720724"/>
                <a:gd name="connsiteX460" fmla="*/ 301625 w 1165228"/>
                <a:gd name="connsiteY460" fmla="*/ 60324 h 720724"/>
                <a:gd name="connsiteX461" fmla="*/ 304801 w 1165228"/>
                <a:gd name="connsiteY461" fmla="*/ 63499 h 720724"/>
                <a:gd name="connsiteX462" fmla="*/ 279400 w 1165228"/>
                <a:gd name="connsiteY462" fmla="*/ 60324 h 720724"/>
                <a:gd name="connsiteX463" fmla="*/ 231776 w 1165228"/>
                <a:gd name="connsiteY463" fmla="*/ 44449 h 720724"/>
                <a:gd name="connsiteX464" fmla="*/ 234950 w 1165228"/>
                <a:gd name="connsiteY464" fmla="*/ 53974 h 720724"/>
                <a:gd name="connsiteX465" fmla="*/ 219075 w 1165228"/>
                <a:gd name="connsiteY465" fmla="*/ 41274 h 720724"/>
                <a:gd name="connsiteX466" fmla="*/ 209550 w 1165228"/>
                <a:gd name="connsiteY466" fmla="*/ 41274 h 720724"/>
                <a:gd name="connsiteX467" fmla="*/ 209550 w 1165228"/>
                <a:gd name="connsiteY467" fmla="*/ 41275 h 720724"/>
                <a:gd name="connsiteX468" fmla="*/ 161925 w 1165228"/>
                <a:gd name="connsiteY468" fmla="*/ 28575 h 720724"/>
                <a:gd name="connsiteX469" fmla="*/ 130175 w 1165228"/>
                <a:gd name="connsiteY469" fmla="*/ 22225 h 720724"/>
                <a:gd name="connsiteX470" fmla="*/ 104776 w 1165228"/>
                <a:gd name="connsiteY470" fmla="*/ 19050 h 720724"/>
                <a:gd name="connsiteX471" fmla="*/ 31750 w 1165228"/>
                <a:gd name="connsiteY471" fmla="*/ 3175 h 720724"/>
                <a:gd name="connsiteX472" fmla="*/ 0 w 1165228"/>
                <a:gd name="connsiteY472" fmla="*/ 0 h 720724"/>
                <a:gd name="connsiteX473" fmla="*/ 22225 w 1165228"/>
                <a:gd name="connsiteY473" fmla="*/ 15875 h 720724"/>
                <a:gd name="connsiteX474" fmla="*/ 31751 w 1165228"/>
                <a:gd name="connsiteY474" fmla="*/ 15875 h 720724"/>
                <a:gd name="connsiteX475" fmla="*/ 76200 w 1165228"/>
                <a:gd name="connsiteY475" fmla="*/ 41275 h 720724"/>
                <a:gd name="connsiteX476" fmla="*/ 82551 w 1165228"/>
                <a:gd name="connsiteY476" fmla="*/ 63499 h 720724"/>
                <a:gd name="connsiteX477" fmla="*/ 111125 w 1165228"/>
                <a:gd name="connsiteY477" fmla="*/ 79375 h 720724"/>
                <a:gd name="connsiteX478" fmla="*/ 114305 w 1165228"/>
                <a:gd name="connsiteY478" fmla="*/ 76725 h 720724"/>
                <a:gd name="connsiteX479" fmla="*/ 111128 w 1165228"/>
                <a:gd name="connsiteY479" fmla="*/ 79373 h 720724"/>
                <a:gd name="connsiteX480" fmla="*/ 111127 w 1165228"/>
                <a:gd name="connsiteY480" fmla="*/ 92073 h 720724"/>
                <a:gd name="connsiteX481" fmla="*/ 130177 w 1165228"/>
                <a:gd name="connsiteY481" fmla="*/ 111123 h 720724"/>
                <a:gd name="connsiteX482" fmla="*/ 127003 w 1165228"/>
                <a:gd name="connsiteY482" fmla="*/ 123824 h 720724"/>
                <a:gd name="connsiteX483" fmla="*/ 146053 w 1165228"/>
                <a:gd name="connsiteY483" fmla="*/ 142874 h 720724"/>
                <a:gd name="connsiteX484" fmla="*/ 149228 w 1165228"/>
                <a:gd name="connsiteY484" fmla="*/ 146047 h 720724"/>
                <a:gd name="connsiteX485" fmla="*/ 149226 w 1165228"/>
                <a:gd name="connsiteY485" fmla="*/ 146049 h 720724"/>
                <a:gd name="connsiteX486" fmla="*/ 180976 w 1165228"/>
                <a:gd name="connsiteY486" fmla="*/ 174624 h 720724"/>
                <a:gd name="connsiteX487" fmla="*/ 222251 w 1165228"/>
                <a:gd name="connsiteY487" fmla="*/ 228598 h 720724"/>
                <a:gd name="connsiteX488" fmla="*/ 228601 w 1165228"/>
                <a:gd name="connsiteY488" fmla="*/ 225424 h 720724"/>
                <a:gd name="connsiteX489" fmla="*/ 219076 w 1165228"/>
                <a:gd name="connsiteY489" fmla="*/ 215899 h 720724"/>
                <a:gd name="connsiteX490" fmla="*/ 231777 w 1165228"/>
                <a:gd name="connsiteY490" fmla="*/ 209549 h 720724"/>
                <a:gd name="connsiteX491" fmla="*/ 234951 w 1165228"/>
                <a:gd name="connsiteY491" fmla="*/ 196849 h 720724"/>
                <a:gd name="connsiteX492" fmla="*/ 266701 w 1165228"/>
                <a:gd name="connsiteY492" fmla="*/ 180974 h 720724"/>
                <a:gd name="connsiteX493" fmla="*/ 266702 w 1165228"/>
                <a:gd name="connsiteY493" fmla="*/ 175890 h 720724"/>
                <a:gd name="connsiteX494" fmla="*/ 266704 w 1165228"/>
                <a:gd name="connsiteY494" fmla="*/ 175890 h 720724"/>
                <a:gd name="connsiteX495" fmla="*/ 266703 w 1165228"/>
                <a:gd name="connsiteY495" fmla="*/ 180973 h 720724"/>
                <a:gd name="connsiteX496" fmla="*/ 279404 w 1165228"/>
                <a:gd name="connsiteY496" fmla="*/ 174624 h 720724"/>
                <a:gd name="connsiteX497" fmla="*/ 295279 w 1165228"/>
                <a:gd name="connsiteY497" fmla="*/ 180974 h 720724"/>
                <a:gd name="connsiteX498" fmla="*/ 314329 w 1165228"/>
                <a:gd name="connsiteY498" fmla="*/ 196849 h 720724"/>
                <a:gd name="connsiteX499" fmla="*/ 320679 w 1165228"/>
                <a:gd name="connsiteY499" fmla="*/ 209549 h 720724"/>
                <a:gd name="connsiteX500" fmla="*/ 342902 w 1165228"/>
                <a:gd name="connsiteY500" fmla="*/ 196849 h 720724"/>
                <a:gd name="connsiteX501" fmla="*/ 377827 w 1165228"/>
                <a:gd name="connsiteY501" fmla="*/ 215898 h 720724"/>
                <a:gd name="connsiteX502" fmla="*/ 393702 w 1165228"/>
                <a:gd name="connsiteY502" fmla="*/ 228599 h 720724"/>
                <a:gd name="connsiteX503" fmla="*/ 387352 w 1165228"/>
                <a:gd name="connsiteY503" fmla="*/ 234949 h 720724"/>
                <a:gd name="connsiteX504" fmla="*/ 390526 w 1165228"/>
                <a:gd name="connsiteY504" fmla="*/ 244474 h 720724"/>
                <a:gd name="connsiteX505" fmla="*/ 406402 w 1165228"/>
                <a:gd name="connsiteY505" fmla="*/ 238124 h 720724"/>
                <a:gd name="connsiteX506" fmla="*/ 438152 w 1165228"/>
                <a:gd name="connsiteY506" fmla="*/ 266699 h 720724"/>
                <a:gd name="connsiteX507" fmla="*/ 447677 w 1165228"/>
                <a:gd name="connsiteY507" fmla="*/ 257174 h 720724"/>
                <a:gd name="connsiteX508" fmla="*/ 469901 w 1165228"/>
                <a:gd name="connsiteY508" fmla="*/ 279399 h 720724"/>
                <a:gd name="connsiteX509" fmla="*/ 469901 w 1165228"/>
                <a:gd name="connsiteY509" fmla="*/ 282574 h 720724"/>
                <a:gd name="connsiteX510" fmla="*/ 463551 w 1165228"/>
                <a:gd name="connsiteY510" fmla="*/ 282574 h 720724"/>
                <a:gd name="connsiteX511" fmla="*/ 463551 w 1165228"/>
                <a:gd name="connsiteY511" fmla="*/ 288924 h 720724"/>
                <a:gd name="connsiteX512" fmla="*/ 476252 w 1165228"/>
                <a:gd name="connsiteY512" fmla="*/ 304799 h 720724"/>
                <a:gd name="connsiteX513" fmla="*/ 460379 w 1165228"/>
                <a:gd name="connsiteY513" fmla="*/ 311148 h 720724"/>
                <a:gd name="connsiteX514" fmla="*/ 466729 w 1165228"/>
                <a:gd name="connsiteY514" fmla="*/ 320673 h 720724"/>
                <a:gd name="connsiteX515" fmla="*/ 473079 w 1165228"/>
                <a:gd name="connsiteY515" fmla="*/ 352423 h 720724"/>
                <a:gd name="connsiteX516" fmla="*/ 485778 w 1165228"/>
                <a:gd name="connsiteY516" fmla="*/ 371473 h 720724"/>
                <a:gd name="connsiteX517" fmla="*/ 493713 w 1165228"/>
                <a:gd name="connsiteY517" fmla="*/ 374118 h 720724"/>
                <a:gd name="connsiteX518" fmla="*/ 493713 w 1165228"/>
                <a:gd name="connsiteY518" fmla="*/ 374119 h 720724"/>
                <a:gd name="connsiteX519" fmla="*/ 485777 w 1165228"/>
                <a:gd name="connsiteY519" fmla="*/ 371475 h 720724"/>
                <a:gd name="connsiteX520" fmla="*/ 495301 w 1165228"/>
                <a:gd name="connsiteY520" fmla="*/ 396873 h 720724"/>
                <a:gd name="connsiteX521" fmla="*/ 498477 w 1165228"/>
                <a:gd name="connsiteY521" fmla="*/ 419100 h 720724"/>
                <a:gd name="connsiteX522" fmla="*/ 511176 w 1165228"/>
                <a:gd name="connsiteY522" fmla="*/ 441324 h 720724"/>
                <a:gd name="connsiteX523" fmla="*/ 515148 w 1165228"/>
                <a:gd name="connsiteY523" fmla="*/ 439735 h 720724"/>
                <a:gd name="connsiteX524" fmla="*/ 515148 w 1165228"/>
                <a:gd name="connsiteY524" fmla="*/ 439736 h 720724"/>
                <a:gd name="connsiteX525" fmla="*/ 511178 w 1165228"/>
                <a:gd name="connsiteY525" fmla="*/ 441324 h 720724"/>
                <a:gd name="connsiteX526" fmla="*/ 508003 w 1165228"/>
                <a:gd name="connsiteY526" fmla="*/ 447674 h 720724"/>
                <a:gd name="connsiteX527" fmla="*/ 517529 w 1165228"/>
                <a:gd name="connsiteY527" fmla="*/ 460374 h 720724"/>
                <a:gd name="connsiteX528" fmla="*/ 520704 w 1165228"/>
                <a:gd name="connsiteY528" fmla="*/ 504824 h 720724"/>
                <a:gd name="connsiteX529" fmla="*/ 536579 w 1165228"/>
                <a:gd name="connsiteY529" fmla="*/ 501649 h 720724"/>
                <a:gd name="connsiteX530" fmla="*/ 549279 w 1165228"/>
                <a:gd name="connsiteY530" fmla="*/ 485774 h 720724"/>
                <a:gd name="connsiteX531" fmla="*/ 574679 w 1165228"/>
                <a:gd name="connsiteY531" fmla="*/ 485774 h 720724"/>
                <a:gd name="connsiteX532" fmla="*/ 574590 w 1165228"/>
                <a:gd name="connsiteY532" fmla="*/ 485293 h 720724"/>
                <a:gd name="connsiteX533" fmla="*/ 574679 w 1165228"/>
                <a:gd name="connsiteY533" fmla="*/ 485773 h 720724"/>
                <a:gd name="connsiteX534" fmla="*/ 584204 w 1165228"/>
                <a:gd name="connsiteY534" fmla="*/ 501648 h 720724"/>
                <a:gd name="connsiteX535" fmla="*/ 587380 w 1165228"/>
                <a:gd name="connsiteY535" fmla="*/ 500250 h 720724"/>
                <a:gd name="connsiteX536" fmla="*/ 587380 w 1165228"/>
                <a:gd name="connsiteY536" fmla="*/ 500251 h 720724"/>
                <a:gd name="connsiteX537" fmla="*/ 584203 w 1165228"/>
                <a:gd name="connsiteY537" fmla="*/ 501649 h 720724"/>
                <a:gd name="connsiteX538" fmla="*/ 596904 w 1165228"/>
                <a:gd name="connsiteY538" fmla="*/ 558799 h 720724"/>
                <a:gd name="connsiteX539" fmla="*/ 600079 w 1165228"/>
                <a:gd name="connsiteY539" fmla="*/ 577849 h 720724"/>
                <a:gd name="connsiteX540" fmla="*/ 622303 w 1165228"/>
                <a:gd name="connsiteY540" fmla="*/ 565149 h 720724"/>
                <a:gd name="connsiteX541" fmla="*/ 628654 w 1165228"/>
                <a:gd name="connsiteY541" fmla="*/ 593723 h 720724"/>
                <a:gd name="connsiteX542" fmla="*/ 635004 w 1165228"/>
                <a:gd name="connsiteY542" fmla="*/ 603249 h 720724"/>
                <a:gd name="connsiteX543" fmla="*/ 638179 w 1165228"/>
                <a:gd name="connsiteY543" fmla="*/ 600073 h 720724"/>
                <a:gd name="connsiteX544" fmla="*/ 647704 w 1165228"/>
                <a:gd name="connsiteY544" fmla="*/ 615948 h 720724"/>
                <a:gd name="connsiteX545" fmla="*/ 650879 w 1165228"/>
                <a:gd name="connsiteY545" fmla="*/ 615948 h 720724"/>
                <a:gd name="connsiteX546" fmla="*/ 657228 w 1165228"/>
                <a:gd name="connsiteY546" fmla="*/ 634998 h 720724"/>
                <a:gd name="connsiteX547" fmla="*/ 657230 w 1165228"/>
                <a:gd name="connsiteY547" fmla="*/ 634998 h 720724"/>
                <a:gd name="connsiteX548" fmla="*/ 660405 w 1165228"/>
                <a:gd name="connsiteY548" fmla="*/ 641347 h 720724"/>
                <a:gd name="connsiteX549" fmla="*/ 669929 w 1165228"/>
                <a:gd name="connsiteY549" fmla="*/ 660397 h 720724"/>
                <a:gd name="connsiteX550" fmla="*/ 663580 w 1165228"/>
                <a:gd name="connsiteY550" fmla="*/ 666747 h 720724"/>
                <a:gd name="connsiteX551" fmla="*/ 669930 w 1165228"/>
                <a:gd name="connsiteY551" fmla="*/ 695322 h 720724"/>
                <a:gd name="connsiteX552" fmla="*/ 666755 w 1165228"/>
                <a:gd name="connsiteY552" fmla="*/ 698497 h 720724"/>
                <a:gd name="connsiteX553" fmla="*/ 663579 w 1165228"/>
                <a:gd name="connsiteY553" fmla="*/ 717547 h 720724"/>
                <a:gd name="connsiteX554" fmla="*/ 685804 w 1165228"/>
                <a:gd name="connsiteY554" fmla="*/ 708022 h 720724"/>
                <a:gd name="connsiteX555" fmla="*/ 717554 w 1165228"/>
                <a:gd name="connsiteY555" fmla="*/ 692147 h 720724"/>
                <a:gd name="connsiteX556" fmla="*/ 717338 w 1165228"/>
                <a:gd name="connsiteY556" fmla="*/ 690636 h 720724"/>
                <a:gd name="connsiteX557" fmla="*/ 730255 w 1165228"/>
                <a:gd name="connsiteY557" fmla="*/ 685793 h 720724"/>
                <a:gd name="connsiteX558" fmla="*/ 737399 w 1165228"/>
                <a:gd name="connsiteY558" fmla="*/ 683412 h 720724"/>
                <a:gd name="connsiteX559" fmla="*/ 744543 w 1165228"/>
                <a:gd name="connsiteY559" fmla="*/ 678650 h 720724"/>
                <a:gd name="connsiteX560" fmla="*/ 752170 w 1165228"/>
                <a:gd name="connsiteY560" fmla="*/ 675585 h 720724"/>
                <a:gd name="connsiteX561" fmla="*/ 752477 w 1165228"/>
                <a:gd name="connsiteY561" fmla="*/ 676274 h 720724"/>
                <a:gd name="connsiteX562" fmla="*/ 758826 w 1165228"/>
                <a:gd name="connsiteY562" fmla="*/ 717549 h 720724"/>
                <a:gd name="connsiteX563" fmla="*/ 765177 w 1165228"/>
                <a:gd name="connsiteY563" fmla="*/ 717549 h 720724"/>
                <a:gd name="connsiteX0" fmla="*/ 477524 w 1165228"/>
                <a:gd name="connsiteY0" fmla="*/ 125727 h 720724"/>
                <a:gd name="connsiteX1" fmla="*/ 479426 w 1165228"/>
                <a:gd name="connsiteY1" fmla="*/ 123823 h 720724"/>
                <a:gd name="connsiteX2" fmla="*/ 479427 w 1165228"/>
                <a:gd name="connsiteY2" fmla="*/ 123826 h 720724"/>
                <a:gd name="connsiteX3" fmla="*/ 477526 w 1165228"/>
                <a:gd name="connsiteY3" fmla="*/ 125727 h 720724"/>
                <a:gd name="connsiteX4" fmla="*/ 477524 w 1165228"/>
                <a:gd name="connsiteY4" fmla="*/ 125727 h 720724"/>
                <a:gd name="connsiteX5" fmla="*/ 320677 w 1165228"/>
                <a:gd name="connsiteY5" fmla="*/ 146048 h 720724"/>
                <a:gd name="connsiteX6" fmla="*/ 320676 w 1165228"/>
                <a:gd name="connsiteY6" fmla="*/ 146047 h 720724"/>
                <a:gd name="connsiteX7" fmla="*/ 320891 w 1165228"/>
                <a:gd name="connsiteY7" fmla="*/ 145887 h 720724"/>
                <a:gd name="connsiteX8" fmla="*/ 320892 w 1165228"/>
                <a:gd name="connsiteY8" fmla="*/ 145887 h 720724"/>
                <a:gd name="connsiteX9" fmla="*/ 320677 w 1165228"/>
                <a:gd name="connsiteY9" fmla="*/ 146048 h 720724"/>
                <a:gd name="connsiteX10" fmla="*/ 1017511 w 1165228"/>
                <a:gd name="connsiteY10" fmla="*/ 263522 h 720724"/>
                <a:gd name="connsiteX11" fmla="*/ 1016005 w 1165228"/>
                <a:gd name="connsiteY11" fmla="*/ 261090 h 720724"/>
                <a:gd name="connsiteX12" fmla="*/ 1016005 w 1165228"/>
                <a:gd name="connsiteY12" fmla="*/ 261090 h 720724"/>
                <a:gd name="connsiteX13" fmla="*/ 1017511 w 1165228"/>
                <a:gd name="connsiteY13" fmla="*/ 263522 h 720724"/>
                <a:gd name="connsiteX14" fmla="*/ 1063628 w 1165228"/>
                <a:gd name="connsiteY14" fmla="*/ 371476 h 720724"/>
                <a:gd name="connsiteX15" fmla="*/ 1073152 w 1165228"/>
                <a:gd name="connsiteY15" fmla="*/ 365126 h 720724"/>
                <a:gd name="connsiteX16" fmla="*/ 1060452 w 1165228"/>
                <a:gd name="connsiteY16" fmla="*/ 358776 h 720724"/>
                <a:gd name="connsiteX17" fmla="*/ 1054102 w 1165228"/>
                <a:gd name="connsiteY17" fmla="*/ 365126 h 720724"/>
                <a:gd name="connsiteX18" fmla="*/ 1063628 w 1165228"/>
                <a:gd name="connsiteY18" fmla="*/ 371476 h 720724"/>
                <a:gd name="connsiteX19" fmla="*/ 1000127 w 1165228"/>
                <a:gd name="connsiteY19" fmla="*/ 381000 h 720724"/>
                <a:gd name="connsiteX20" fmla="*/ 1000128 w 1165228"/>
                <a:gd name="connsiteY20" fmla="*/ 380999 h 720724"/>
                <a:gd name="connsiteX21" fmla="*/ 1009651 w 1165228"/>
                <a:gd name="connsiteY21" fmla="*/ 374651 h 720724"/>
                <a:gd name="connsiteX22" fmla="*/ 1009652 w 1165228"/>
                <a:gd name="connsiteY22" fmla="*/ 371475 h 720724"/>
                <a:gd name="connsiteX23" fmla="*/ 1009653 w 1165228"/>
                <a:gd name="connsiteY23" fmla="*/ 374650 h 720724"/>
                <a:gd name="connsiteX24" fmla="*/ 1000127 w 1165228"/>
                <a:gd name="connsiteY24" fmla="*/ 381000 h 720724"/>
                <a:gd name="connsiteX25" fmla="*/ 966310 w 1165228"/>
                <a:gd name="connsiteY25" fmla="*/ 386394 h 720724"/>
                <a:gd name="connsiteX26" fmla="*/ 965202 w 1165228"/>
                <a:gd name="connsiteY26" fmla="*/ 384178 h 720724"/>
                <a:gd name="connsiteX27" fmla="*/ 965202 w 1165228"/>
                <a:gd name="connsiteY27" fmla="*/ 384175 h 720724"/>
                <a:gd name="connsiteX28" fmla="*/ 966312 w 1165228"/>
                <a:gd name="connsiteY28" fmla="*/ 386394 h 720724"/>
                <a:gd name="connsiteX29" fmla="*/ 966310 w 1165228"/>
                <a:gd name="connsiteY29" fmla="*/ 386394 h 720724"/>
                <a:gd name="connsiteX30" fmla="*/ 971552 w 1165228"/>
                <a:gd name="connsiteY30" fmla="*/ 386394 h 720724"/>
                <a:gd name="connsiteX31" fmla="*/ 971551 w 1165228"/>
                <a:gd name="connsiteY31" fmla="*/ 386394 h 720724"/>
                <a:gd name="connsiteX32" fmla="*/ 971552 w 1165228"/>
                <a:gd name="connsiteY32" fmla="*/ 384177 h 720724"/>
                <a:gd name="connsiteX33" fmla="*/ 971552 w 1165228"/>
                <a:gd name="connsiteY33" fmla="*/ 386394 h 720724"/>
                <a:gd name="connsiteX34" fmla="*/ 1123951 w 1165228"/>
                <a:gd name="connsiteY34" fmla="*/ 431801 h 720724"/>
                <a:gd name="connsiteX35" fmla="*/ 1127126 w 1165228"/>
                <a:gd name="connsiteY35" fmla="*/ 419101 h 720724"/>
                <a:gd name="connsiteX36" fmla="*/ 1120776 w 1165228"/>
                <a:gd name="connsiteY36" fmla="*/ 415926 h 720724"/>
                <a:gd name="connsiteX37" fmla="*/ 1120776 w 1165228"/>
                <a:gd name="connsiteY37" fmla="*/ 422276 h 720724"/>
                <a:gd name="connsiteX38" fmla="*/ 1123951 w 1165228"/>
                <a:gd name="connsiteY38" fmla="*/ 431801 h 720724"/>
                <a:gd name="connsiteX39" fmla="*/ 1019177 w 1165228"/>
                <a:gd name="connsiteY39" fmla="*/ 434975 h 720724"/>
                <a:gd name="connsiteX40" fmla="*/ 1031878 w 1165228"/>
                <a:gd name="connsiteY40" fmla="*/ 431800 h 720724"/>
                <a:gd name="connsiteX41" fmla="*/ 1033288 w 1165228"/>
                <a:gd name="connsiteY41" fmla="*/ 432153 h 720724"/>
                <a:gd name="connsiteX42" fmla="*/ 1019177 w 1165228"/>
                <a:gd name="connsiteY42" fmla="*/ 434975 h 720724"/>
                <a:gd name="connsiteX43" fmla="*/ 1054102 w 1165228"/>
                <a:gd name="connsiteY43" fmla="*/ 438150 h 720724"/>
                <a:gd name="connsiteX44" fmla="*/ 1060452 w 1165228"/>
                <a:gd name="connsiteY44" fmla="*/ 431800 h 720724"/>
                <a:gd name="connsiteX45" fmla="*/ 1057277 w 1165228"/>
                <a:gd name="connsiteY45" fmla="*/ 431800 h 720724"/>
                <a:gd name="connsiteX46" fmla="*/ 1050928 w 1165228"/>
                <a:gd name="connsiteY46" fmla="*/ 431800 h 720724"/>
                <a:gd name="connsiteX47" fmla="*/ 1054102 w 1165228"/>
                <a:gd name="connsiteY47" fmla="*/ 438150 h 720724"/>
                <a:gd name="connsiteX48" fmla="*/ 1146176 w 1165228"/>
                <a:gd name="connsiteY48" fmla="*/ 454026 h 720724"/>
                <a:gd name="connsiteX49" fmla="*/ 1143001 w 1165228"/>
                <a:gd name="connsiteY49" fmla="*/ 438150 h 720724"/>
                <a:gd name="connsiteX50" fmla="*/ 1143001 w 1165228"/>
                <a:gd name="connsiteY50" fmla="*/ 447676 h 720724"/>
                <a:gd name="connsiteX51" fmla="*/ 1146176 w 1165228"/>
                <a:gd name="connsiteY51" fmla="*/ 454026 h 720724"/>
                <a:gd name="connsiteX52" fmla="*/ 1139826 w 1165228"/>
                <a:gd name="connsiteY52" fmla="*/ 479426 h 720724"/>
                <a:gd name="connsiteX53" fmla="*/ 1147991 w 1165228"/>
                <a:gd name="connsiteY53" fmla="*/ 476704 h 720724"/>
                <a:gd name="connsiteX54" fmla="*/ 1149352 w 1165228"/>
                <a:gd name="connsiteY54" fmla="*/ 479426 h 720724"/>
                <a:gd name="connsiteX55" fmla="*/ 1148919 w 1165228"/>
                <a:gd name="connsiteY55" fmla="*/ 476395 h 720724"/>
                <a:gd name="connsiteX56" fmla="*/ 1149351 w 1165228"/>
                <a:gd name="connsiteY56" fmla="*/ 476251 h 720724"/>
                <a:gd name="connsiteX57" fmla="*/ 1148898 w 1165228"/>
                <a:gd name="connsiteY57" fmla="*/ 476251 h 720724"/>
                <a:gd name="connsiteX58" fmla="*/ 1146176 w 1165228"/>
                <a:gd name="connsiteY58" fmla="*/ 457201 h 720724"/>
                <a:gd name="connsiteX59" fmla="*/ 1146176 w 1165228"/>
                <a:gd name="connsiteY59" fmla="*/ 466726 h 720724"/>
                <a:gd name="connsiteX60" fmla="*/ 1136651 w 1165228"/>
                <a:gd name="connsiteY60" fmla="*/ 463551 h 720724"/>
                <a:gd name="connsiteX61" fmla="*/ 1133476 w 1165228"/>
                <a:gd name="connsiteY61" fmla="*/ 469901 h 720724"/>
                <a:gd name="connsiteX62" fmla="*/ 1143001 w 1165228"/>
                <a:gd name="connsiteY62" fmla="*/ 466726 h 720724"/>
                <a:gd name="connsiteX63" fmla="*/ 1147764 w 1165228"/>
                <a:gd name="connsiteY63" fmla="*/ 476251 h 720724"/>
                <a:gd name="connsiteX64" fmla="*/ 1139826 w 1165228"/>
                <a:gd name="connsiteY64" fmla="*/ 476251 h 720724"/>
                <a:gd name="connsiteX65" fmla="*/ 1139826 w 1165228"/>
                <a:gd name="connsiteY65" fmla="*/ 479426 h 720724"/>
                <a:gd name="connsiteX66" fmla="*/ 1152526 w 1165228"/>
                <a:gd name="connsiteY66" fmla="*/ 527051 h 720724"/>
                <a:gd name="connsiteX67" fmla="*/ 1149351 w 1165228"/>
                <a:gd name="connsiteY67" fmla="*/ 501651 h 720724"/>
                <a:gd name="connsiteX68" fmla="*/ 1149351 w 1165228"/>
                <a:gd name="connsiteY68" fmla="*/ 527051 h 720724"/>
                <a:gd name="connsiteX69" fmla="*/ 1152526 w 1165228"/>
                <a:gd name="connsiteY69" fmla="*/ 527051 h 720724"/>
                <a:gd name="connsiteX70" fmla="*/ 987426 w 1165228"/>
                <a:gd name="connsiteY70" fmla="*/ 530226 h 720724"/>
                <a:gd name="connsiteX71" fmla="*/ 993776 w 1165228"/>
                <a:gd name="connsiteY71" fmla="*/ 527051 h 720724"/>
                <a:gd name="connsiteX72" fmla="*/ 987426 w 1165228"/>
                <a:gd name="connsiteY72" fmla="*/ 529591 h 720724"/>
                <a:gd name="connsiteX73" fmla="*/ 987426 w 1165228"/>
                <a:gd name="connsiteY73" fmla="*/ 530226 h 720724"/>
                <a:gd name="connsiteX74" fmla="*/ 1158876 w 1165228"/>
                <a:gd name="connsiteY74" fmla="*/ 571501 h 720724"/>
                <a:gd name="connsiteX75" fmla="*/ 1152526 w 1165228"/>
                <a:gd name="connsiteY75" fmla="*/ 565151 h 720724"/>
                <a:gd name="connsiteX76" fmla="*/ 1155701 w 1165228"/>
                <a:gd name="connsiteY76" fmla="*/ 546101 h 720724"/>
                <a:gd name="connsiteX77" fmla="*/ 1152526 w 1165228"/>
                <a:gd name="connsiteY77" fmla="*/ 542926 h 720724"/>
                <a:gd name="connsiteX78" fmla="*/ 1149351 w 1165228"/>
                <a:gd name="connsiteY78" fmla="*/ 549276 h 720724"/>
                <a:gd name="connsiteX79" fmla="*/ 1149351 w 1165228"/>
                <a:gd name="connsiteY79" fmla="*/ 539751 h 720724"/>
                <a:gd name="connsiteX80" fmla="*/ 1152526 w 1165228"/>
                <a:gd name="connsiteY80" fmla="*/ 539751 h 720724"/>
                <a:gd name="connsiteX81" fmla="*/ 1143001 w 1165228"/>
                <a:gd name="connsiteY81" fmla="*/ 508001 h 720724"/>
                <a:gd name="connsiteX82" fmla="*/ 1146176 w 1165228"/>
                <a:gd name="connsiteY82" fmla="*/ 498476 h 720724"/>
                <a:gd name="connsiteX83" fmla="*/ 1140733 w 1165228"/>
                <a:gd name="connsiteY83" fmla="*/ 485776 h 720724"/>
                <a:gd name="connsiteX84" fmla="*/ 1146176 w 1165228"/>
                <a:gd name="connsiteY84" fmla="*/ 485776 h 720724"/>
                <a:gd name="connsiteX85" fmla="*/ 1143001 w 1165228"/>
                <a:gd name="connsiteY85" fmla="*/ 488951 h 720724"/>
                <a:gd name="connsiteX86" fmla="*/ 1149352 w 1165228"/>
                <a:gd name="connsiteY86" fmla="*/ 498476 h 720724"/>
                <a:gd name="connsiteX87" fmla="*/ 1149351 w 1165228"/>
                <a:gd name="connsiteY87" fmla="*/ 482601 h 720724"/>
                <a:gd name="connsiteX88" fmla="*/ 1139826 w 1165228"/>
                <a:gd name="connsiteY88" fmla="*/ 479426 h 720724"/>
                <a:gd name="connsiteX89" fmla="*/ 1139826 w 1165228"/>
                <a:gd name="connsiteY89" fmla="*/ 483659 h 720724"/>
                <a:gd name="connsiteX90" fmla="*/ 1136651 w 1165228"/>
                <a:gd name="connsiteY90" fmla="*/ 476251 h 720724"/>
                <a:gd name="connsiteX91" fmla="*/ 1143001 w 1165228"/>
                <a:gd name="connsiteY91" fmla="*/ 473076 h 720724"/>
                <a:gd name="connsiteX92" fmla="*/ 1133476 w 1165228"/>
                <a:gd name="connsiteY92" fmla="*/ 469901 h 720724"/>
                <a:gd name="connsiteX93" fmla="*/ 1130301 w 1165228"/>
                <a:gd name="connsiteY93" fmla="*/ 460376 h 720724"/>
                <a:gd name="connsiteX94" fmla="*/ 1139826 w 1165228"/>
                <a:gd name="connsiteY94" fmla="*/ 460376 h 720724"/>
                <a:gd name="connsiteX95" fmla="*/ 1127126 w 1165228"/>
                <a:gd name="connsiteY95" fmla="*/ 450851 h 720724"/>
                <a:gd name="connsiteX96" fmla="*/ 1130301 w 1165228"/>
                <a:gd name="connsiteY96" fmla="*/ 441326 h 720724"/>
                <a:gd name="connsiteX97" fmla="*/ 1123951 w 1165228"/>
                <a:gd name="connsiteY97" fmla="*/ 441326 h 720724"/>
                <a:gd name="connsiteX98" fmla="*/ 1117601 w 1165228"/>
                <a:gd name="connsiteY98" fmla="*/ 425451 h 720724"/>
                <a:gd name="connsiteX99" fmla="*/ 1120963 w 1165228"/>
                <a:gd name="connsiteY99" fmla="*/ 403600 h 720724"/>
                <a:gd name="connsiteX100" fmla="*/ 1127126 w 1165228"/>
                <a:gd name="connsiteY100" fmla="*/ 415926 h 720724"/>
                <a:gd name="connsiteX101" fmla="*/ 1130301 w 1165228"/>
                <a:gd name="connsiteY101" fmla="*/ 390525 h 720724"/>
                <a:gd name="connsiteX102" fmla="*/ 1127126 w 1165228"/>
                <a:gd name="connsiteY102" fmla="*/ 393701 h 720724"/>
                <a:gd name="connsiteX103" fmla="*/ 1127126 w 1165228"/>
                <a:gd name="connsiteY103" fmla="*/ 387351 h 720724"/>
                <a:gd name="connsiteX104" fmla="*/ 1121173 w 1165228"/>
                <a:gd name="connsiteY104" fmla="*/ 402233 h 720724"/>
                <a:gd name="connsiteX105" fmla="*/ 1123952 w 1165228"/>
                <a:gd name="connsiteY105" fmla="*/ 384176 h 720724"/>
                <a:gd name="connsiteX106" fmla="*/ 1120776 w 1165228"/>
                <a:gd name="connsiteY106" fmla="*/ 381001 h 720724"/>
                <a:gd name="connsiteX107" fmla="*/ 1108076 w 1165228"/>
                <a:gd name="connsiteY107" fmla="*/ 393701 h 720724"/>
                <a:gd name="connsiteX108" fmla="*/ 1111251 w 1165228"/>
                <a:gd name="connsiteY108" fmla="*/ 400051 h 720724"/>
                <a:gd name="connsiteX109" fmla="*/ 1104902 w 1165228"/>
                <a:gd name="connsiteY109" fmla="*/ 403226 h 720724"/>
                <a:gd name="connsiteX110" fmla="*/ 1108076 w 1165228"/>
                <a:gd name="connsiteY110" fmla="*/ 415926 h 720724"/>
                <a:gd name="connsiteX111" fmla="*/ 1104901 w 1165228"/>
                <a:gd name="connsiteY111" fmla="*/ 419101 h 720724"/>
                <a:gd name="connsiteX112" fmla="*/ 1101726 w 1165228"/>
                <a:gd name="connsiteY112" fmla="*/ 409576 h 720724"/>
                <a:gd name="connsiteX113" fmla="*/ 1101726 w 1165228"/>
                <a:gd name="connsiteY113" fmla="*/ 415926 h 720724"/>
                <a:gd name="connsiteX114" fmla="*/ 1108076 w 1165228"/>
                <a:gd name="connsiteY114" fmla="*/ 434976 h 720724"/>
                <a:gd name="connsiteX115" fmla="*/ 1108077 w 1165228"/>
                <a:gd name="connsiteY115" fmla="*/ 441326 h 720724"/>
                <a:gd name="connsiteX116" fmla="*/ 1104901 w 1165228"/>
                <a:gd name="connsiteY116" fmla="*/ 431801 h 720724"/>
                <a:gd name="connsiteX117" fmla="*/ 1101726 w 1165228"/>
                <a:gd name="connsiteY117" fmla="*/ 438151 h 720724"/>
                <a:gd name="connsiteX118" fmla="*/ 1111251 w 1165228"/>
                <a:gd name="connsiteY118" fmla="*/ 450851 h 720724"/>
                <a:gd name="connsiteX119" fmla="*/ 1108076 w 1165228"/>
                <a:gd name="connsiteY119" fmla="*/ 450851 h 720724"/>
                <a:gd name="connsiteX120" fmla="*/ 1104901 w 1165228"/>
                <a:gd name="connsiteY120" fmla="*/ 444501 h 720724"/>
                <a:gd name="connsiteX121" fmla="*/ 1101726 w 1165228"/>
                <a:gd name="connsiteY121" fmla="*/ 450851 h 720724"/>
                <a:gd name="connsiteX122" fmla="*/ 1104901 w 1165228"/>
                <a:gd name="connsiteY122" fmla="*/ 460376 h 720724"/>
                <a:gd name="connsiteX123" fmla="*/ 1114426 w 1165228"/>
                <a:gd name="connsiteY123" fmla="*/ 463551 h 720724"/>
                <a:gd name="connsiteX124" fmla="*/ 1101726 w 1165228"/>
                <a:gd name="connsiteY124" fmla="*/ 463551 h 720724"/>
                <a:gd name="connsiteX125" fmla="*/ 1108076 w 1165228"/>
                <a:gd name="connsiteY125" fmla="*/ 466726 h 720724"/>
                <a:gd name="connsiteX126" fmla="*/ 1101727 w 1165228"/>
                <a:gd name="connsiteY126" fmla="*/ 469901 h 720724"/>
                <a:gd name="connsiteX127" fmla="*/ 1104901 w 1165228"/>
                <a:gd name="connsiteY127" fmla="*/ 476251 h 720724"/>
                <a:gd name="connsiteX128" fmla="*/ 1111251 w 1165228"/>
                <a:gd name="connsiteY128" fmla="*/ 473076 h 720724"/>
                <a:gd name="connsiteX129" fmla="*/ 1114426 w 1165228"/>
                <a:gd name="connsiteY129" fmla="*/ 479426 h 720724"/>
                <a:gd name="connsiteX130" fmla="*/ 1108076 w 1165228"/>
                <a:gd name="connsiteY130" fmla="*/ 476251 h 720724"/>
                <a:gd name="connsiteX131" fmla="*/ 1108076 w 1165228"/>
                <a:gd name="connsiteY131" fmla="*/ 485776 h 720724"/>
                <a:gd name="connsiteX132" fmla="*/ 1108076 w 1165228"/>
                <a:gd name="connsiteY132" fmla="*/ 495301 h 720724"/>
                <a:gd name="connsiteX133" fmla="*/ 1120776 w 1165228"/>
                <a:gd name="connsiteY133" fmla="*/ 498476 h 720724"/>
                <a:gd name="connsiteX134" fmla="*/ 1108076 w 1165228"/>
                <a:gd name="connsiteY134" fmla="*/ 498475 h 720724"/>
                <a:gd name="connsiteX135" fmla="*/ 1114426 w 1165228"/>
                <a:gd name="connsiteY135" fmla="*/ 504826 h 720724"/>
                <a:gd name="connsiteX136" fmla="*/ 1120776 w 1165228"/>
                <a:gd name="connsiteY136" fmla="*/ 504826 h 720724"/>
                <a:gd name="connsiteX137" fmla="*/ 1108076 w 1165228"/>
                <a:gd name="connsiteY137" fmla="*/ 511176 h 720724"/>
                <a:gd name="connsiteX138" fmla="*/ 1114426 w 1165228"/>
                <a:gd name="connsiteY138" fmla="*/ 514351 h 720724"/>
                <a:gd name="connsiteX139" fmla="*/ 1117601 w 1165228"/>
                <a:gd name="connsiteY139" fmla="*/ 508001 h 720724"/>
                <a:gd name="connsiteX140" fmla="*/ 1123951 w 1165228"/>
                <a:gd name="connsiteY140" fmla="*/ 514351 h 720724"/>
                <a:gd name="connsiteX141" fmla="*/ 1120776 w 1165228"/>
                <a:gd name="connsiteY141" fmla="*/ 527051 h 720724"/>
                <a:gd name="connsiteX142" fmla="*/ 1123951 w 1165228"/>
                <a:gd name="connsiteY142" fmla="*/ 523876 h 720724"/>
                <a:gd name="connsiteX143" fmla="*/ 1130301 w 1165228"/>
                <a:gd name="connsiteY143" fmla="*/ 527051 h 720724"/>
                <a:gd name="connsiteX144" fmla="*/ 1127126 w 1165228"/>
                <a:gd name="connsiteY144" fmla="*/ 530226 h 720724"/>
                <a:gd name="connsiteX145" fmla="*/ 1123952 w 1165228"/>
                <a:gd name="connsiteY145" fmla="*/ 527051 h 720724"/>
                <a:gd name="connsiteX146" fmla="*/ 1127126 w 1165228"/>
                <a:gd name="connsiteY146" fmla="*/ 533401 h 720724"/>
                <a:gd name="connsiteX147" fmla="*/ 1120776 w 1165228"/>
                <a:gd name="connsiteY147" fmla="*/ 533401 h 720724"/>
                <a:gd name="connsiteX148" fmla="*/ 1123951 w 1165228"/>
                <a:gd name="connsiteY148" fmla="*/ 536576 h 720724"/>
                <a:gd name="connsiteX149" fmla="*/ 1108076 w 1165228"/>
                <a:gd name="connsiteY149" fmla="*/ 533401 h 720724"/>
                <a:gd name="connsiteX150" fmla="*/ 1114426 w 1165228"/>
                <a:gd name="connsiteY150" fmla="*/ 542926 h 720724"/>
                <a:gd name="connsiteX151" fmla="*/ 1127126 w 1165228"/>
                <a:gd name="connsiteY151" fmla="*/ 546101 h 720724"/>
                <a:gd name="connsiteX152" fmla="*/ 1123951 w 1165228"/>
                <a:gd name="connsiteY152" fmla="*/ 549277 h 720724"/>
                <a:gd name="connsiteX153" fmla="*/ 1127126 w 1165228"/>
                <a:gd name="connsiteY153" fmla="*/ 555626 h 720724"/>
                <a:gd name="connsiteX154" fmla="*/ 1158876 w 1165228"/>
                <a:gd name="connsiteY154" fmla="*/ 571501 h 720724"/>
                <a:gd name="connsiteX155" fmla="*/ 863602 w 1165228"/>
                <a:gd name="connsiteY155" fmla="*/ 654049 h 720724"/>
                <a:gd name="connsiteX156" fmla="*/ 857255 w 1165228"/>
                <a:gd name="connsiteY156" fmla="*/ 654049 h 720724"/>
                <a:gd name="connsiteX157" fmla="*/ 857253 w 1165228"/>
                <a:gd name="connsiteY157" fmla="*/ 654048 h 720724"/>
                <a:gd name="connsiteX158" fmla="*/ 863604 w 1165228"/>
                <a:gd name="connsiteY158" fmla="*/ 654048 h 720724"/>
                <a:gd name="connsiteX159" fmla="*/ 863602 w 1165228"/>
                <a:gd name="connsiteY159" fmla="*/ 654049 h 720724"/>
                <a:gd name="connsiteX160" fmla="*/ 784227 w 1165228"/>
                <a:gd name="connsiteY160" fmla="*/ 720724 h 720724"/>
                <a:gd name="connsiteX161" fmla="*/ 803276 w 1165228"/>
                <a:gd name="connsiteY161" fmla="*/ 708024 h 720724"/>
                <a:gd name="connsiteX162" fmla="*/ 796927 w 1165228"/>
                <a:gd name="connsiteY162" fmla="*/ 688974 h 720724"/>
                <a:gd name="connsiteX163" fmla="*/ 809626 w 1165228"/>
                <a:gd name="connsiteY163" fmla="*/ 679449 h 720724"/>
                <a:gd name="connsiteX164" fmla="*/ 828676 w 1165228"/>
                <a:gd name="connsiteY164" fmla="*/ 682624 h 720724"/>
                <a:gd name="connsiteX165" fmla="*/ 826644 w 1165228"/>
                <a:gd name="connsiteY165" fmla="*/ 677542 h 720724"/>
                <a:gd name="connsiteX166" fmla="*/ 826647 w 1165228"/>
                <a:gd name="connsiteY166" fmla="*/ 677542 h 720724"/>
                <a:gd name="connsiteX167" fmla="*/ 828679 w 1165228"/>
                <a:gd name="connsiteY167" fmla="*/ 682623 h 720724"/>
                <a:gd name="connsiteX168" fmla="*/ 863602 w 1165228"/>
                <a:gd name="connsiteY168" fmla="*/ 666749 h 720724"/>
                <a:gd name="connsiteX169" fmla="*/ 873127 w 1165228"/>
                <a:gd name="connsiteY169" fmla="*/ 663574 h 720724"/>
                <a:gd name="connsiteX170" fmla="*/ 879477 w 1165228"/>
                <a:gd name="connsiteY170" fmla="*/ 654049 h 720724"/>
                <a:gd name="connsiteX171" fmla="*/ 882652 w 1165228"/>
                <a:gd name="connsiteY171" fmla="*/ 644524 h 720724"/>
                <a:gd name="connsiteX172" fmla="*/ 866779 w 1165228"/>
                <a:gd name="connsiteY172" fmla="*/ 641349 h 720724"/>
                <a:gd name="connsiteX173" fmla="*/ 882653 w 1165228"/>
                <a:gd name="connsiteY173" fmla="*/ 644523 h 720724"/>
                <a:gd name="connsiteX174" fmla="*/ 885829 w 1165228"/>
                <a:gd name="connsiteY174" fmla="*/ 628648 h 720724"/>
                <a:gd name="connsiteX175" fmla="*/ 866779 w 1165228"/>
                <a:gd name="connsiteY175" fmla="*/ 619123 h 720724"/>
                <a:gd name="connsiteX176" fmla="*/ 876303 w 1165228"/>
                <a:gd name="connsiteY176" fmla="*/ 609598 h 720724"/>
                <a:gd name="connsiteX177" fmla="*/ 866778 w 1165228"/>
                <a:gd name="connsiteY177" fmla="*/ 606422 h 720724"/>
                <a:gd name="connsiteX178" fmla="*/ 866779 w 1165228"/>
                <a:gd name="connsiteY178" fmla="*/ 612773 h 720724"/>
                <a:gd name="connsiteX179" fmla="*/ 860428 w 1165228"/>
                <a:gd name="connsiteY179" fmla="*/ 612773 h 720724"/>
                <a:gd name="connsiteX180" fmla="*/ 860427 w 1165228"/>
                <a:gd name="connsiteY180" fmla="*/ 612774 h 720724"/>
                <a:gd name="connsiteX181" fmla="*/ 863602 w 1165228"/>
                <a:gd name="connsiteY181" fmla="*/ 590549 h 720724"/>
                <a:gd name="connsiteX182" fmla="*/ 860427 w 1165228"/>
                <a:gd name="connsiteY182" fmla="*/ 587374 h 720724"/>
                <a:gd name="connsiteX183" fmla="*/ 857252 w 1165228"/>
                <a:gd name="connsiteY183" fmla="*/ 590550 h 720724"/>
                <a:gd name="connsiteX184" fmla="*/ 860426 w 1165228"/>
                <a:gd name="connsiteY184" fmla="*/ 581025 h 720724"/>
                <a:gd name="connsiteX185" fmla="*/ 863602 w 1165228"/>
                <a:gd name="connsiteY185" fmla="*/ 558800 h 720724"/>
                <a:gd name="connsiteX186" fmla="*/ 850902 w 1165228"/>
                <a:gd name="connsiteY186" fmla="*/ 565150 h 720724"/>
                <a:gd name="connsiteX187" fmla="*/ 866776 w 1165228"/>
                <a:gd name="connsiteY187" fmla="*/ 552450 h 720724"/>
                <a:gd name="connsiteX188" fmla="*/ 857252 w 1165228"/>
                <a:gd name="connsiteY188" fmla="*/ 549275 h 720724"/>
                <a:gd name="connsiteX189" fmla="*/ 863601 w 1165228"/>
                <a:gd name="connsiteY189" fmla="*/ 549275 h 720724"/>
                <a:gd name="connsiteX190" fmla="*/ 885827 w 1165228"/>
                <a:gd name="connsiteY190" fmla="*/ 555625 h 720724"/>
                <a:gd name="connsiteX191" fmla="*/ 901701 w 1165228"/>
                <a:gd name="connsiteY191" fmla="*/ 571500 h 720724"/>
                <a:gd name="connsiteX192" fmla="*/ 908052 w 1165228"/>
                <a:gd name="connsiteY192" fmla="*/ 558800 h 720724"/>
                <a:gd name="connsiteX193" fmla="*/ 901701 w 1165228"/>
                <a:gd name="connsiteY193" fmla="*/ 552450 h 720724"/>
                <a:gd name="connsiteX194" fmla="*/ 914399 w 1165228"/>
                <a:gd name="connsiteY194" fmla="*/ 549276 h 720724"/>
                <a:gd name="connsiteX195" fmla="*/ 914400 w 1165228"/>
                <a:gd name="connsiteY195" fmla="*/ 549276 h 720724"/>
                <a:gd name="connsiteX196" fmla="*/ 920750 w 1165228"/>
                <a:gd name="connsiteY196" fmla="*/ 546101 h 720724"/>
                <a:gd name="connsiteX197" fmla="*/ 917576 w 1165228"/>
                <a:gd name="connsiteY197" fmla="*/ 536576 h 720724"/>
                <a:gd name="connsiteX198" fmla="*/ 952501 w 1165228"/>
                <a:gd name="connsiteY198" fmla="*/ 539751 h 720724"/>
                <a:gd name="connsiteX199" fmla="*/ 962026 w 1165228"/>
                <a:gd name="connsiteY199" fmla="*/ 530226 h 720724"/>
                <a:gd name="connsiteX200" fmla="*/ 958851 w 1165228"/>
                <a:gd name="connsiteY200" fmla="*/ 527051 h 720724"/>
                <a:gd name="connsiteX201" fmla="*/ 962026 w 1165228"/>
                <a:gd name="connsiteY201" fmla="*/ 523876 h 720724"/>
                <a:gd name="connsiteX202" fmla="*/ 968376 w 1165228"/>
                <a:gd name="connsiteY202" fmla="*/ 523876 h 720724"/>
                <a:gd name="connsiteX203" fmla="*/ 962026 w 1165228"/>
                <a:gd name="connsiteY203" fmla="*/ 527051 h 720724"/>
                <a:gd name="connsiteX204" fmla="*/ 962026 w 1165228"/>
                <a:gd name="connsiteY204" fmla="*/ 530226 h 720724"/>
                <a:gd name="connsiteX205" fmla="*/ 962025 w 1165228"/>
                <a:gd name="connsiteY205" fmla="*/ 536576 h 720724"/>
                <a:gd name="connsiteX206" fmla="*/ 965201 w 1165228"/>
                <a:gd name="connsiteY206" fmla="*/ 536576 h 720724"/>
                <a:gd name="connsiteX207" fmla="*/ 962025 w 1165228"/>
                <a:gd name="connsiteY207" fmla="*/ 539751 h 720724"/>
                <a:gd name="connsiteX208" fmla="*/ 974726 w 1165228"/>
                <a:gd name="connsiteY208" fmla="*/ 536576 h 720724"/>
                <a:gd name="connsiteX209" fmla="*/ 971551 w 1165228"/>
                <a:gd name="connsiteY209" fmla="*/ 542926 h 720724"/>
                <a:gd name="connsiteX210" fmla="*/ 974726 w 1165228"/>
                <a:gd name="connsiteY210" fmla="*/ 542926 h 720724"/>
                <a:gd name="connsiteX211" fmla="*/ 977901 w 1165228"/>
                <a:gd name="connsiteY211" fmla="*/ 533401 h 720724"/>
                <a:gd name="connsiteX212" fmla="*/ 987426 w 1165228"/>
                <a:gd name="connsiteY212" fmla="*/ 529591 h 720724"/>
                <a:gd name="connsiteX213" fmla="*/ 987426 w 1165228"/>
                <a:gd name="connsiteY213" fmla="*/ 520702 h 720724"/>
                <a:gd name="connsiteX214" fmla="*/ 981076 w 1165228"/>
                <a:gd name="connsiteY214" fmla="*/ 508001 h 720724"/>
                <a:gd name="connsiteX215" fmla="*/ 981078 w 1165228"/>
                <a:gd name="connsiteY215" fmla="*/ 508001 h 720724"/>
                <a:gd name="connsiteX216" fmla="*/ 987427 w 1165228"/>
                <a:gd name="connsiteY216" fmla="*/ 520700 h 720724"/>
                <a:gd name="connsiteX217" fmla="*/ 987427 w 1165228"/>
                <a:gd name="connsiteY217" fmla="*/ 517525 h 720724"/>
                <a:gd name="connsiteX218" fmla="*/ 993777 w 1165228"/>
                <a:gd name="connsiteY218" fmla="*/ 517525 h 720724"/>
                <a:gd name="connsiteX219" fmla="*/ 993777 w 1165228"/>
                <a:gd name="connsiteY219" fmla="*/ 523875 h 720724"/>
                <a:gd name="connsiteX220" fmla="*/ 1003302 w 1165228"/>
                <a:gd name="connsiteY220" fmla="*/ 523875 h 720724"/>
                <a:gd name="connsiteX221" fmla="*/ 1000127 w 1165228"/>
                <a:gd name="connsiteY221" fmla="*/ 517525 h 720724"/>
                <a:gd name="connsiteX222" fmla="*/ 1006477 w 1165228"/>
                <a:gd name="connsiteY222" fmla="*/ 517525 h 720724"/>
                <a:gd name="connsiteX223" fmla="*/ 1006477 w 1165228"/>
                <a:gd name="connsiteY223" fmla="*/ 508000 h 720724"/>
                <a:gd name="connsiteX224" fmla="*/ 1009652 w 1165228"/>
                <a:gd name="connsiteY224" fmla="*/ 520700 h 720724"/>
                <a:gd name="connsiteX225" fmla="*/ 1019177 w 1165228"/>
                <a:gd name="connsiteY225" fmla="*/ 511175 h 720724"/>
                <a:gd name="connsiteX226" fmla="*/ 1019177 w 1165228"/>
                <a:gd name="connsiteY226" fmla="*/ 517525 h 720724"/>
                <a:gd name="connsiteX227" fmla="*/ 1038227 w 1165228"/>
                <a:gd name="connsiteY227" fmla="*/ 511175 h 720724"/>
                <a:gd name="connsiteX228" fmla="*/ 1028702 w 1165228"/>
                <a:gd name="connsiteY228" fmla="*/ 511175 h 720724"/>
                <a:gd name="connsiteX229" fmla="*/ 1038228 w 1165228"/>
                <a:gd name="connsiteY229" fmla="*/ 504825 h 720724"/>
                <a:gd name="connsiteX230" fmla="*/ 1044577 w 1165228"/>
                <a:gd name="connsiteY230" fmla="*/ 508000 h 720724"/>
                <a:gd name="connsiteX231" fmla="*/ 1041402 w 1165228"/>
                <a:gd name="connsiteY231" fmla="*/ 495300 h 720724"/>
                <a:gd name="connsiteX232" fmla="*/ 1038227 w 1165228"/>
                <a:gd name="connsiteY232" fmla="*/ 501650 h 720724"/>
                <a:gd name="connsiteX233" fmla="*/ 1038227 w 1165228"/>
                <a:gd name="connsiteY233" fmla="*/ 495300 h 720724"/>
                <a:gd name="connsiteX234" fmla="*/ 1031877 w 1165228"/>
                <a:gd name="connsiteY234" fmla="*/ 501650 h 720724"/>
                <a:gd name="connsiteX235" fmla="*/ 1012827 w 1165228"/>
                <a:gd name="connsiteY235" fmla="*/ 498475 h 720724"/>
                <a:gd name="connsiteX236" fmla="*/ 1028702 w 1165228"/>
                <a:gd name="connsiteY236" fmla="*/ 498475 h 720724"/>
                <a:gd name="connsiteX237" fmla="*/ 1035053 w 1165228"/>
                <a:gd name="connsiteY237" fmla="*/ 488950 h 720724"/>
                <a:gd name="connsiteX238" fmla="*/ 1041402 w 1165228"/>
                <a:gd name="connsiteY238" fmla="*/ 488950 h 720724"/>
                <a:gd name="connsiteX239" fmla="*/ 1035052 w 1165228"/>
                <a:gd name="connsiteY239" fmla="*/ 485775 h 720724"/>
                <a:gd name="connsiteX240" fmla="*/ 1041402 w 1165228"/>
                <a:gd name="connsiteY240" fmla="*/ 479424 h 720724"/>
                <a:gd name="connsiteX241" fmla="*/ 1031877 w 1165228"/>
                <a:gd name="connsiteY241" fmla="*/ 485775 h 720724"/>
                <a:gd name="connsiteX242" fmla="*/ 1044577 w 1165228"/>
                <a:gd name="connsiteY242" fmla="*/ 473075 h 720724"/>
                <a:gd name="connsiteX243" fmla="*/ 1038227 w 1165228"/>
                <a:gd name="connsiteY243" fmla="*/ 469900 h 720724"/>
                <a:gd name="connsiteX244" fmla="*/ 1035052 w 1165228"/>
                <a:gd name="connsiteY244" fmla="*/ 469900 h 720724"/>
                <a:gd name="connsiteX245" fmla="*/ 1041402 w 1165228"/>
                <a:gd name="connsiteY245" fmla="*/ 466725 h 720724"/>
                <a:gd name="connsiteX246" fmla="*/ 1035052 w 1165228"/>
                <a:gd name="connsiteY246" fmla="*/ 466725 h 720724"/>
                <a:gd name="connsiteX247" fmla="*/ 1038227 w 1165228"/>
                <a:gd name="connsiteY247" fmla="*/ 457200 h 720724"/>
                <a:gd name="connsiteX248" fmla="*/ 1044577 w 1165228"/>
                <a:gd name="connsiteY248" fmla="*/ 460375 h 720724"/>
                <a:gd name="connsiteX249" fmla="*/ 1038227 w 1165228"/>
                <a:gd name="connsiteY249" fmla="*/ 450850 h 720724"/>
                <a:gd name="connsiteX250" fmla="*/ 1028702 w 1165228"/>
                <a:gd name="connsiteY250" fmla="*/ 457200 h 720724"/>
                <a:gd name="connsiteX251" fmla="*/ 1025527 w 1165228"/>
                <a:gd name="connsiteY251" fmla="*/ 463550 h 720724"/>
                <a:gd name="connsiteX252" fmla="*/ 1025528 w 1165228"/>
                <a:gd name="connsiteY252" fmla="*/ 457200 h 720724"/>
                <a:gd name="connsiteX253" fmla="*/ 1019177 w 1165228"/>
                <a:gd name="connsiteY253" fmla="*/ 457200 h 720724"/>
                <a:gd name="connsiteX254" fmla="*/ 1025527 w 1165228"/>
                <a:gd name="connsiteY254" fmla="*/ 473075 h 720724"/>
                <a:gd name="connsiteX255" fmla="*/ 1019177 w 1165228"/>
                <a:gd name="connsiteY255" fmla="*/ 466725 h 720724"/>
                <a:gd name="connsiteX256" fmla="*/ 1009652 w 1165228"/>
                <a:gd name="connsiteY256" fmla="*/ 473075 h 720724"/>
                <a:gd name="connsiteX257" fmla="*/ 1019177 w 1165228"/>
                <a:gd name="connsiteY257" fmla="*/ 460374 h 720724"/>
                <a:gd name="connsiteX258" fmla="*/ 1016002 w 1165228"/>
                <a:gd name="connsiteY258" fmla="*/ 450850 h 720724"/>
                <a:gd name="connsiteX259" fmla="*/ 1000127 w 1165228"/>
                <a:gd name="connsiteY259" fmla="*/ 476250 h 720724"/>
                <a:gd name="connsiteX260" fmla="*/ 993778 w 1165228"/>
                <a:gd name="connsiteY260" fmla="*/ 473075 h 720724"/>
                <a:gd name="connsiteX261" fmla="*/ 990602 w 1165228"/>
                <a:gd name="connsiteY261" fmla="*/ 479425 h 720724"/>
                <a:gd name="connsiteX262" fmla="*/ 1006477 w 1165228"/>
                <a:gd name="connsiteY262" fmla="*/ 488950 h 720724"/>
                <a:gd name="connsiteX263" fmla="*/ 993777 w 1165228"/>
                <a:gd name="connsiteY263" fmla="*/ 504825 h 720724"/>
                <a:gd name="connsiteX264" fmla="*/ 1006476 w 1165228"/>
                <a:gd name="connsiteY264" fmla="*/ 488951 h 720724"/>
                <a:gd name="connsiteX265" fmla="*/ 990601 w 1165228"/>
                <a:gd name="connsiteY265" fmla="*/ 479426 h 720724"/>
                <a:gd name="connsiteX266" fmla="*/ 984251 w 1165228"/>
                <a:gd name="connsiteY266" fmla="*/ 476251 h 720724"/>
                <a:gd name="connsiteX267" fmla="*/ 984251 w 1165228"/>
                <a:gd name="connsiteY267" fmla="*/ 482601 h 720724"/>
                <a:gd name="connsiteX268" fmla="*/ 974726 w 1165228"/>
                <a:gd name="connsiteY268" fmla="*/ 479426 h 720724"/>
                <a:gd name="connsiteX269" fmla="*/ 971551 w 1165228"/>
                <a:gd name="connsiteY269" fmla="*/ 492126 h 720724"/>
                <a:gd name="connsiteX270" fmla="*/ 968376 w 1165228"/>
                <a:gd name="connsiteY270" fmla="*/ 485776 h 720724"/>
                <a:gd name="connsiteX271" fmla="*/ 952500 w 1165228"/>
                <a:gd name="connsiteY271" fmla="*/ 492126 h 720724"/>
                <a:gd name="connsiteX272" fmla="*/ 933451 w 1165228"/>
                <a:gd name="connsiteY272" fmla="*/ 517526 h 720724"/>
                <a:gd name="connsiteX273" fmla="*/ 923926 w 1165228"/>
                <a:gd name="connsiteY273" fmla="*/ 517526 h 720724"/>
                <a:gd name="connsiteX274" fmla="*/ 917576 w 1165228"/>
                <a:gd name="connsiteY274" fmla="*/ 517526 h 720724"/>
                <a:gd name="connsiteX275" fmla="*/ 911226 w 1165228"/>
                <a:gd name="connsiteY275" fmla="*/ 523876 h 720724"/>
                <a:gd name="connsiteX276" fmla="*/ 908051 w 1165228"/>
                <a:gd name="connsiteY276" fmla="*/ 527050 h 720724"/>
                <a:gd name="connsiteX277" fmla="*/ 889001 w 1165228"/>
                <a:gd name="connsiteY277" fmla="*/ 527049 h 720724"/>
                <a:gd name="connsiteX278" fmla="*/ 904876 w 1165228"/>
                <a:gd name="connsiteY278" fmla="*/ 517526 h 720724"/>
                <a:gd name="connsiteX279" fmla="*/ 911226 w 1165228"/>
                <a:gd name="connsiteY279" fmla="*/ 523876 h 720724"/>
                <a:gd name="connsiteX280" fmla="*/ 917576 w 1165228"/>
                <a:gd name="connsiteY280" fmla="*/ 514352 h 720724"/>
                <a:gd name="connsiteX281" fmla="*/ 923926 w 1165228"/>
                <a:gd name="connsiteY281" fmla="*/ 517526 h 720724"/>
                <a:gd name="connsiteX282" fmla="*/ 933451 w 1165228"/>
                <a:gd name="connsiteY282" fmla="*/ 514351 h 720724"/>
                <a:gd name="connsiteX283" fmla="*/ 936626 w 1165228"/>
                <a:gd name="connsiteY283" fmla="*/ 498476 h 720724"/>
                <a:gd name="connsiteX284" fmla="*/ 962026 w 1165228"/>
                <a:gd name="connsiteY284" fmla="*/ 485776 h 720724"/>
                <a:gd name="connsiteX285" fmla="*/ 984251 w 1165228"/>
                <a:gd name="connsiteY285" fmla="*/ 466726 h 720724"/>
                <a:gd name="connsiteX286" fmla="*/ 974726 w 1165228"/>
                <a:gd name="connsiteY286" fmla="*/ 460376 h 720724"/>
                <a:gd name="connsiteX287" fmla="*/ 974727 w 1165228"/>
                <a:gd name="connsiteY287" fmla="*/ 460375 h 720724"/>
                <a:gd name="connsiteX288" fmla="*/ 984252 w 1165228"/>
                <a:gd name="connsiteY288" fmla="*/ 466726 h 720724"/>
                <a:gd name="connsiteX289" fmla="*/ 993777 w 1165228"/>
                <a:gd name="connsiteY289" fmla="*/ 466725 h 720724"/>
                <a:gd name="connsiteX290" fmla="*/ 1006477 w 1165228"/>
                <a:gd name="connsiteY290" fmla="*/ 454025 h 720724"/>
                <a:gd name="connsiteX291" fmla="*/ 996952 w 1165228"/>
                <a:gd name="connsiteY291" fmla="*/ 454025 h 720724"/>
                <a:gd name="connsiteX292" fmla="*/ 1012827 w 1165228"/>
                <a:gd name="connsiteY292" fmla="*/ 444500 h 720724"/>
                <a:gd name="connsiteX293" fmla="*/ 1028702 w 1165228"/>
                <a:gd name="connsiteY293" fmla="*/ 450850 h 720724"/>
                <a:gd name="connsiteX294" fmla="*/ 1028702 w 1165228"/>
                <a:gd name="connsiteY294" fmla="*/ 444500 h 720724"/>
                <a:gd name="connsiteX295" fmla="*/ 1050927 w 1165228"/>
                <a:gd name="connsiteY295" fmla="*/ 444500 h 720724"/>
                <a:gd name="connsiteX296" fmla="*/ 1047752 w 1165228"/>
                <a:gd name="connsiteY296" fmla="*/ 438150 h 720724"/>
                <a:gd name="connsiteX297" fmla="*/ 1035052 w 1165228"/>
                <a:gd name="connsiteY297" fmla="*/ 438150 h 720724"/>
                <a:gd name="connsiteX298" fmla="*/ 1035052 w 1165228"/>
                <a:gd name="connsiteY298" fmla="*/ 432594 h 720724"/>
                <a:gd name="connsiteX299" fmla="*/ 1044577 w 1165228"/>
                <a:gd name="connsiteY299" fmla="*/ 434975 h 720724"/>
                <a:gd name="connsiteX300" fmla="*/ 1047752 w 1165228"/>
                <a:gd name="connsiteY300" fmla="*/ 431800 h 720724"/>
                <a:gd name="connsiteX301" fmla="*/ 1047752 w 1165228"/>
                <a:gd name="connsiteY301" fmla="*/ 428625 h 720724"/>
                <a:gd name="connsiteX302" fmla="*/ 1057277 w 1165228"/>
                <a:gd name="connsiteY302" fmla="*/ 431800 h 720724"/>
                <a:gd name="connsiteX303" fmla="*/ 1050928 w 1165228"/>
                <a:gd name="connsiteY303" fmla="*/ 428625 h 720724"/>
                <a:gd name="connsiteX304" fmla="*/ 1054103 w 1165228"/>
                <a:gd name="connsiteY304" fmla="*/ 425450 h 720724"/>
                <a:gd name="connsiteX305" fmla="*/ 1063627 w 1165228"/>
                <a:gd name="connsiteY305" fmla="*/ 431800 h 720724"/>
                <a:gd name="connsiteX306" fmla="*/ 1066802 w 1165228"/>
                <a:gd name="connsiteY306" fmla="*/ 415925 h 720724"/>
                <a:gd name="connsiteX307" fmla="*/ 1063627 w 1165228"/>
                <a:gd name="connsiteY307" fmla="*/ 415925 h 720724"/>
                <a:gd name="connsiteX308" fmla="*/ 1066802 w 1165228"/>
                <a:gd name="connsiteY308" fmla="*/ 409575 h 720724"/>
                <a:gd name="connsiteX309" fmla="*/ 1060452 w 1165228"/>
                <a:gd name="connsiteY309" fmla="*/ 409575 h 720724"/>
                <a:gd name="connsiteX310" fmla="*/ 1066802 w 1165228"/>
                <a:gd name="connsiteY310" fmla="*/ 400050 h 720724"/>
                <a:gd name="connsiteX311" fmla="*/ 1054102 w 1165228"/>
                <a:gd name="connsiteY311" fmla="*/ 406400 h 720724"/>
                <a:gd name="connsiteX312" fmla="*/ 1050927 w 1165228"/>
                <a:gd name="connsiteY312" fmla="*/ 419100 h 720724"/>
                <a:gd name="connsiteX313" fmla="*/ 1047752 w 1165228"/>
                <a:gd name="connsiteY313" fmla="*/ 419100 h 720724"/>
                <a:gd name="connsiteX314" fmla="*/ 1050928 w 1165228"/>
                <a:gd name="connsiteY314" fmla="*/ 409575 h 720724"/>
                <a:gd name="connsiteX315" fmla="*/ 1035052 w 1165228"/>
                <a:gd name="connsiteY315" fmla="*/ 422275 h 720724"/>
                <a:gd name="connsiteX316" fmla="*/ 1031877 w 1165228"/>
                <a:gd name="connsiteY316" fmla="*/ 412750 h 720724"/>
                <a:gd name="connsiteX317" fmla="*/ 1041402 w 1165228"/>
                <a:gd name="connsiteY317" fmla="*/ 412750 h 720724"/>
                <a:gd name="connsiteX318" fmla="*/ 1044577 w 1165228"/>
                <a:gd name="connsiteY318" fmla="*/ 406400 h 720724"/>
                <a:gd name="connsiteX319" fmla="*/ 1028702 w 1165228"/>
                <a:gd name="connsiteY319" fmla="*/ 409575 h 720724"/>
                <a:gd name="connsiteX320" fmla="*/ 1035052 w 1165228"/>
                <a:gd name="connsiteY320" fmla="*/ 406400 h 720724"/>
                <a:gd name="connsiteX321" fmla="*/ 1031877 w 1165228"/>
                <a:gd name="connsiteY321" fmla="*/ 403225 h 720724"/>
                <a:gd name="connsiteX322" fmla="*/ 1047752 w 1165228"/>
                <a:gd name="connsiteY322" fmla="*/ 400050 h 720724"/>
                <a:gd name="connsiteX323" fmla="*/ 1035052 w 1165228"/>
                <a:gd name="connsiteY323" fmla="*/ 396875 h 720724"/>
                <a:gd name="connsiteX324" fmla="*/ 1041402 w 1165228"/>
                <a:gd name="connsiteY324" fmla="*/ 396875 h 720724"/>
                <a:gd name="connsiteX325" fmla="*/ 1041402 w 1165228"/>
                <a:gd name="connsiteY325" fmla="*/ 387350 h 720724"/>
                <a:gd name="connsiteX326" fmla="*/ 1047752 w 1165228"/>
                <a:gd name="connsiteY326" fmla="*/ 396875 h 720724"/>
                <a:gd name="connsiteX327" fmla="*/ 1050927 w 1165228"/>
                <a:gd name="connsiteY327" fmla="*/ 390525 h 720724"/>
                <a:gd name="connsiteX328" fmla="*/ 1035052 w 1165228"/>
                <a:gd name="connsiteY328" fmla="*/ 381000 h 720724"/>
                <a:gd name="connsiteX329" fmla="*/ 996952 w 1165228"/>
                <a:gd name="connsiteY329" fmla="*/ 406400 h 720724"/>
                <a:gd name="connsiteX330" fmla="*/ 1003302 w 1165228"/>
                <a:gd name="connsiteY330" fmla="*/ 419100 h 720724"/>
                <a:gd name="connsiteX331" fmla="*/ 996952 w 1165228"/>
                <a:gd name="connsiteY331" fmla="*/ 438150 h 720724"/>
                <a:gd name="connsiteX332" fmla="*/ 996951 w 1165228"/>
                <a:gd name="connsiteY332" fmla="*/ 438151 h 720724"/>
                <a:gd name="connsiteX333" fmla="*/ 1003301 w 1165228"/>
                <a:gd name="connsiteY333" fmla="*/ 419101 h 720724"/>
                <a:gd name="connsiteX334" fmla="*/ 996951 w 1165228"/>
                <a:gd name="connsiteY334" fmla="*/ 406401 h 720724"/>
                <a:gd name="connsiteX335" fmla="*/ 982669 w 1165228"/>
                <a:gd name="connsiteY335" fmla="*/ 420683 h 720724"/>
                <a:gd name="connsiteX336" fmla="*/ 982669 w 1165228"/>
                <a:gd name="connsiteY336" fmla="*/ 412347 h 720724"/>
                <a:gd name="connsiteX337" fmla="*/ 987426 w 1165228"/>
                <a:gd name="connsiteY337" fmla="*/ 406401 h 720724"/>
                <a:gd name="connsiteX338" fmla="*/ 987426 w 1165228"/>
                <a:gd name="connsiteY338" fmla="*/ 403226 h 720724"/>
                <a:gd name="connsiteX339" fmla="*/ 982669 w 1165228"/>
                <a:gd name="connsiteY339" fmla="*/ 402274 h 720724"/>
                <a:gd name="connsiteX340" fmla="*/ 982669 w 1165228"/>
                <a:gd name="connsiteY340" fmla="*/ 402273 h 720724"/>
                <a:gd name="connsiteX341" fmla="*/ 987427 w 1165228"/>
                <a:gd name="connsiteY341" fmla="*/ 403225 h 720724"/>
                <a:gd name="connsiteX342" fmla="*/ 987427 w 1165228"/>
                <a:gd name="connsiteY342" fmla="*/ 406400 h 720724"/>
                <a:gd name="connsiteX343" fmla="*/ 1006477 w 1165228"/>
                <a:gd name="connsiteY343" fmla="*/ 393699 h 720724"/>
                <a:gd name="connsiteX344" fmla="*/ 1022352 w 1165228"/>
                <a:gd name="connsiteY344" fmla="*/ 381000 h 720724"/>
                <a:gd name="connsiteX345" fmla="*/ 1054102 w 1165228"/>
                <a:gd name="connsiteY345" fmla="*/ 377825 h 720724"/>
                <a:gd name="connsiteX346" fmla="*/ 1057277 w 1165228"/>
                <a:gd name="connsiteY346" fmla="*/ 371475 h 720724"/>
                <a:gd name="connsiteX347" fmla="*/ 1054102 w 1165228"/>
                <a:gd name="connsiteY347" fmla="*/ 371475 h 720724"/>
                <a:gd name="connsiteX348" fmla="*/ 1047752 w 1165228"/>
                <a:gd name="connsiteY348" fmla="*/ 361950 h 720724"/>
                <a:gd name="connsiteX349" fmla="*/ 1054102 w 1165228"/>
                <a:gd name="connsiteY349" fmla="*/ 365126 h 720724"/>
                <a:gd name="connsiteX350" fmla="*/ 1060452 w 1165228"/>
                <a:gd name="connsiteY350" fmla="*/ 358775 h 720724"/>
                <a:gd name="connsiteX351" fmla="*/ 1060452 w 1165228"/>
                <a:gd name="connsiteY351" fmla="*/ 358776 h 720724"/>
                <a:gd name="connsiteX352" fmla="*/ 1069977 w 1165228"/>
                <a:gd name="connsiteY352" fmla="*/ 355601 h 720724"/>
                <a:gd name="connsiteX353" fmla="*/ 1069977 w 1165228"/>
                <a:gd name="connsiteY353" fmla="*/ 358775 h 720724"/>
                <a:gd name="connsiteX354" fmla="*/ 1079502 w 1165228"/>
                <a:gd name="connsiteY354" fmla="*/ 361951 h 720724"/>
                <a:gd name="connsiteX355" fmla="*/ 1076327 w 1165228"/>
                <a:gd name="connsiteY355" fmla="*/ 342901 h 720724"/>
                <a:gd name="connsiteX356" fmla="*/ 1076327 w 1165228"/>
                <a:gd name="connsiteY356" fmla="*/ 346076 h 720724"/>
                <a:gd name="connsiteX357" fmla="*/ 1066802 w 1165228"/>
                <a:gd name="connsiteY357" fmla="*/ 336551 h 720724"/>
                <a:gd name="connsiteX358" fmla="*/ 1063627 w 1165228"/>
                <a:gd name="connsiteY358" fmla="*/ 330201 h 720724"/>
                <a:gd name="connsiteX359" fmla="*/ 1041402 w 1165228"/>
                <a:gd name="connsiteY359" fmla="*/ 349251 h 720724"/>
                <a:gd name="connsiteX360" fmla="*/ 1031877 w 1165228"/>
                <a:gd name="connsiteY360" fmla="*/ 352426 h 720724"/>
                <a:gd name="connsiteX361" fmla="*/ 1035052 w 1165228"/>
                <a:gd name="connsiteY361" fmla="*/ 346076 h 720724"/>
                <a:gd name="connsiteX362" fmla="*/ 1025527 w 1165228"/>
                <a:gd name="connsiteY362" fmla="*/ 352426 h 720724"/>
                <a:gd name="connsiteX363" fmla="*/ 1025527 w 1165228"/>
                <a:gd name="connsiteY363" fmla="*/ 361950 h 720724"/>
                <a:gd name="connsiteX364" fmla="*/ 1016002 w 1165228"/>
                <a:gd name="connsiteY364" fmla="*/ 368300 h 720724"/>
                <a:gd name="connsiteX365" fmla="*/ 1003302 w 1165228"/>
                <a:gd name="connsiteY365" fmla="*/ 361950 h 720724"/>
                <a:gd name="connsiteX366" fmla="*/ 1003302 w 1165228"/>
                <a:gd name="connsiteY366" fmla="*/ 358775 h 720724"/>
                <a:gd name="connsiteX367" fmla="*/ 993777 w 1165228"/>
                <a:gd name="connsiteY367" fmla="*/ 365125 h 720724"/>
                <a:gd name="connsiteX368" fmla="*/ 984252 w 1165228"/>
                <a:gd name="connsiteY368" fmla="*/ 361950 h 720724"/>
                <a:gd name="connsiteX369" fmla="*/ 977902 w 1165228"/>
                <a:gd name="connsiteY369" fmla="*/ 377825 h 720724"/>
                <a:gd name="connsiteX370" fmla="*/ 981078 w 1165228"/>
                <a:gd name="connsiteY370" fmla="*/ 365125 h 720724"/>
                <a:gd name="connsiteX371" fmla="*/ 977902 w 1165228"/>
                <a:gd name="connsiteY371" fmla="*/ 358775 h 720724"/>
                <a:gd name="connsiteX372" fmla="*/ 958852 w 1165228"/>
                <a:gd name="connsiteY372" fmla="*/ 371476 h 720724"/>
                <a:gd name="connsiteX373" fmla="*/ 952502 w 1165228"/>
                <a:gd name="connsiteY373" fmla="*/ 361950 h 720724"/>
                <a:gd name="connsiteX374" fmla="*/ 949326 w 1165228"/>
                <a:gd name="connsiteY374" fmla="*/ 371475 h 720724"/>
                <a:gd name="connsiteX375" fmla="*/ 923926 w 1165228"/>
                <a:gd name="connsiteY375" fmla="*/ 361950 h 720724"/>
                <a:gd name="connsiteX376" fmla="*/ 920751 w 1165228"/>
                <a:gd name="connsiteY376" fmla="*/ 365125 h 720724"/>
                <a:gd name="connsiteX377" fmla="*/ 917577 w 1165228"/>
                <a:gd name="connsiteY377" fmla="*/ 358775 h 720724"/>
                <a:gd name="connsiteX378" fmla="*/ 927101 w 1165228"/>
                <a:gd name="connsiteY378" fmla="*/ 355600 h 720724"/>
                <a:gd name="connsiteX379" fmla="*/ 927101 w 1165228"/>
                <a:gd name="connsiteY379" fmla="*/ 361950 h 720724"/>
                <a:gd name="connsiteX380" fmla="*/ 933452 w 1165228"/>
                <a:gd name="connsiteY380" fmla="*/ 358775 h 720724"/>
                <a:gd name="connsiteX381" fmla="*/ 946152 w 1165228"/>
                <a:gd name="connsiteY381" fmla="*/ 365125 h 720724"/>
                <a:gd name="connsiteX382" fmla="*/ 952502 w 1165228"/>
                <a:gd name="connsiteY382" fmla="*/ 358775 h 720724"/>
                <a:gd name="connsiteX383" fmla="*/ 962027 w 1165228"/>
                <a:gd name="connsiteY383" fmla="*/ 368300 h 720724"/>
                <a:gd name="connsiteX384" fmla="*/ 968378 w 1165228"/>
                <a:gd name="connsiteY384" fmla="*/ 358775 h 720724"/>
                <a:gd name="connsiteX385" fmla="*/ 968377 w 1165228"/>
                <a:gd name="connsiteY385" fmla="*/ 358774 h 720724"/>
                <a:gd name="connsiteX386" fmla="*/ 981076 w 1165228"/>
                <a:gd name="connsiteY386" fmla="*/ 352425 h 720724"/>
                <a:gd name="connsiteX387" fmla="*/ 993776 w 1165228"/>
                <a:gd name="connsiteY387" fmla="*/ 358775 h 720724"/>
                <a:gd name="connsiteX388" fmla="*/ 1009651 w 1165228"/>
                <a:gd name="connsiteY388" fmla="*/ 349250 h 720724"/>
                <a:gd name="connsiteX389" fmla="*/ 1012826 w 1165228"/>
                <a:gd name="connsiteY389" fmla="*/ 361950 h 720724"/>
                <a:gd name="connsiteX390" fmla="*/ 1016001 w 1165228"/>
                <a:gd name="connsiteY390" fmla="*/ 352425 h 720724"/>
                <a:gd name="connsiteX391" fmla="*/ 1022351 w 1165228"/>
                <a:gd name="connsiteY391" fmla="*/ 333375 h 720724"/>
                <a:gd name="connsiteX392" fmla="*/ 1035051 w 1165228"/>
                <a:gd name="connsiteY392" fmla="*/ 333375 h 720724"/>
                <a:gd name="connsiteX393" fmla="*/ 1031876 w 1165228"/>
                <a:gd name="connsiteY393" fmla="*/ 327025 h 720724"/>
                <a:gd name="connsiteX394" fmla="*/ 1041401 w 1165228"/>
                <a:gd name="connsiteY394" fmla="*/ 330200 h 720724"/>
                <a:gd name="connsiteX395" fmla="*/ 1050926 w 1165228"/>
                <a:gd name="connsiteY395" fmla="*/ 327025 h 720724"/>
                <a:gd name="connsiteX396" fmla="*/ 1050926 w 1165228"/>
                <a:gd name="connsiteY396" fmla="*/ 317500 h 720724"/>
                <a:gd name="connsiteX397" fmla="*/ 1049704 w 1165228"/>
                <a:gd name="connsiteY397" fmla="*/ 315526 h 720724"/>
                <a:gd name="connsiteX398" fmla="*/ 1044581 w 1165228"/>
                <a:gd name="connsiteY398" fmla="*/ 307251 h 720724"/>
                <a:gd name="connsiteX399" fmla="*/ 1044582 w 1165228"/>
                <a:gd name="connsiteY399" fmla="*/ 307250 h 720724"/>
                <a:gd name="connsiteX400" fmla="*/ 1049704 w 1165228"/>
                <a:gd name="connsiteY400" fmla="*/ 315526 h 720724"/>
                <a:gd name="connsiteX401" fmla="*/ 1050926 w 1165228"/>
                <a:gd name="connsiteY401" fmla="*/ 317500 h 720724"/>
                <a:gd name="connsiteX402" fmla="*/ 1050926 w 1165228"/>
                <a:gd name="connsiteY402" fmla="*/ 317500 h 720724"/>
                <a:gd name="connsiteX403" fmla="*/ 1050927 w 1165228"/>
                <a:gd name="connsiteY403" fmla="*/ 317501 h 720724"/>
                <a:gd name="connsiteX404" fmla="*/ 1054102 w 1165228"/>
                <a:gd name="connsiteY404" fmla="*/ 320676 h 720724"/>
                <a:gd name="connsiteX405" fmla="*/ 1057277 w 1165228"/>
                <a:gd name="connsiteY405" fmla="*/ 314326 h 720724"/>
                <a:gd name="connsiteX406" fmla="*/ 1047752 w 1165228"/>
                <a:gd name="connsiteY406" fmla="*/ 301626 h 720724"/>
                <a:gd name="connsiteX407" fmla="*/ 1050927 w 1165228"/>
                <a:gd name="connsiteY407" fmla="*/ 292101 h 720724"/>
                <a:gd name="connsiteX408" fmla="*/ 1054102 w 1165228"/>
                <a:gd name="connsiteY408" fmla="*/ 307976 h 720724"/>
                <a:gd name="connsiteX409" fmla="*/ 1069977 w 1165228"/>
                <a:gd name="connsiteY409" fmla="*/ 317501 h 720724"/>
                <a:gd name="connsiteX410" fmla="*/ 1076327 w 1165228"/>
                <a:gd name="connsiteY410" fmla="*/ 323851 h 720724"/>
                <a:gd name="connsiteX411" fmla="*/ 1079502 w 1165228"/>
                <a:gd name="connsiteY411" fmla="*/ 314327 h 720724"/>
                <a:gd name="connsiteX412" fmla="*/ 1073152 w 1165228"/>
                <a:gd name="connsiteY412" fmla="*/ 307976 h 720724"/>
                <a:gd name="connsiteX413" fmla="*/ 1073152 w 1165228"/>
                <a:gd name="connsiteY413" fmla="*/ 301626 h 720724"/>
                <a:gd name="connsiteX414" fmla="*/ 1079502 w 1165228"/>
                <a:gd name="connsiteY414" fmla="*/ 314327 h 720724"/>
                <a:gd name="connsiteX415" fmla="*/ 1085852 w 1165228"/>
                <a:gd name="connsiteY415" fmla="*/ 311151 h 720724"/>
                <a:gd name="connsiteX416" fmla="*/ 1095377 w 1165228"/>
                <a:gd name="connsiteY416" fmla="*/ 314326 h 720724"/>
                <a:gd name="connsiteX417" fmla="*/ 1082677 w 1165228"/>
                <a:gd name="connsiteY417" fmla="*/ 317501 h 720724"/>
                <a:gd name="connsiteX418" fmla="*/ 1082677 w 1165228"/>
                <a:gd name="connsiteY418" fmla="*/ 323851 h 720724"/>
                <a:gd name="connsiteX419" fmla="*/ 1076327 w 1165228"/>
                <a:gd name="connsiteY419" fmla="*/ 323851 h 720724"/>
                <a:gd name="connsiteX420" fmla="*/ 1076327 w 1165228"/>
                <a:gd name="connsiteY420" fmla="*/ 333376 h 720724"/>
                <a:gd name="connsiteX421" fmla="*/ 1098552 w 1165228"/>
                <a:gd name="connsiteY421" fmla="*/ 333376 h 720724"/>
                <a:gd name="connsiteX422" fmla="*/ 1098553 w 1165228"/>
                <a:gd name="connsiteY422" fmla="*/ 330201 h 720724"/>
                <a:gd name="connsiteX423" fmla="*/ 1095377 w 1165228"/>
                <a:gd name="connsiteY423" fmla="*/ 327025 h 720724"/>
                <a:gd name="connsiteX424" fmla="*/ 1098552 w 1165228"/>
                <a:gd name="connsiteY424" fmla="*/ 327026 h 720724"/>
                <a:gd name="connsiteX425" fmla="*/ 1108077 w 1165228"/>
                <a:gd name="connsiteY425" fmla="*/ 323851 h 720724"/>
                <a:gd name="connsiteX426" fmla="*/ 1101727 w 1165228"/>
                <a:gd name="connsiteY426" fmla="*/ 333377 h 720724"/>
                <a:gd name="connsiteX427" fmla="*/ 1111252 w 1165228"/>
                <a:gd name="connsiteY427" fmla="*/ 333376 h 720724"/>
                <a:gd name="connsiteX428" fmla="*/ 1111252 w 1165228"/>
                <a:gd name="connsiteY428" fmla="*/ 323851 h 720724"/>
                <a:gd name="connsiteX429" fmla="*/ 1114427 w 1165228"/>
                <a:gd name="connsiteY429" fmla="*/ 330201 h 720724"/>
                <a:gd name="connsiteX430" fmla="*/ 1120777 w 1165228"/>
                <a:gd name="connsiteY430" fmla="*/ 323851 h 720724"/>
                <a:gd name="connsiteX431" fmla="*/ 1114427 w 1165228"/>
                <a:gd name="connsiteY431" fmla="*/ 333376 h 720724"/>
                <a:gd name="connsiteX432" fmla="*/ 1127127 w 1165228"/>
                <a:gd name="connsiteY432" fmla="*/ 339726 h 720724"/>
                <a:gd name="connsiteX433" fmla="*/ 1165228 w 1165228"/>
                <a:gd name="connsiteY433" fmla="*/ 276226 h 720724"/>
                <a:gd name="connsiteX434" fmla="*/ 1158877 w 1165228"/>
                <a:gd name="connsiteY434" fmla="*/ 276226 h 720724"/>
                <a:gd name="connsiteX435" fmla="*/ 1143002 w 1165228"/>
                <a:gd name="connsiteY435" fmla="*/ 304801 h 720724"/>
                <a:gd name="connsiteX436" fmla="*/ 1146177 w 1165228"/>
                <a:gd name="connsiteY436" fmla="*/ 273051 h 720724"/>
                <a:gd name="connsiteX437" fmla="*/ 1143002 w 1165228"/>
                <a:gd name="connsiteY437" fmla="*/ 269876 h 720724"/>
                <a:gd name="connsiteX438" fmla="*/ 1133477 w 1165228"/>
                <a:gd name="connsiteY438" fmla="*/ 279401 h 720724"/>
                <a:gd name="connsiteX439" fmla="*/ 1139827 w 1165228"/>
                <a:gd name="connsiteY439" fmla="*/ 269876 h 720724"/>
                <a:gd name="connsiteX440" fmla="*/ 1127127 w 1165228"/>
                <a:gd name="connsiteY440" fmla="*/ 263526 h 720724"/>
                <a:gd name="connsiteX441" fmla="*/ 1098552 w 1165228"/>
                <a:gd name="connsiteY441" fmla="*/ 257176 h 720724"/>
                <a:gd name="connsiteX442" fmla="*/ 1073152 w 1165228"/>
                <a:gd name="connsiteY442" fmla="*/ 250826 h 720724"/>
                <a:gd name="connsiteX443" fmla="*/ 1066802 w 1165228"/>
                <a:gd name="connsiteY443" fmla="*/ 247652 h 720724"/>
                <a:gd name="connsiteX444" fmla="*/ 1009652 w 1165228"/>
                <a:gd name="connsiteY444" fmla="*/ 231775 h 720724"/>
                <a:gd name="connsiteX445" fmla="*/ 1009652 w 1165228"/>
                <a:gd name="connsiteY445" fmla="*/ 235901 h 720724"/>
                <a:gd name="connsiteX446" fmla="*/ 1009651 w 1165228"/>
                <a:gd name="connsiteY446" fmla="*/ 235901 h 720724"/>
                <a:gd name="connsiteX447" fmla="*/ 1009651 w 1165228"/>
                <a:gd name="connsiteY447" fmla="*/ 231775 h 720724"/>
                <a:gd name="connsiteX448" fmla="*/ 1009651 w 1165228"/>
                <a:gd name="connsiteY448" fmla="*/ 228600 h 720724"/>
                <a:gd name="connsiteX449" fmla="*/ 974726 w 1165228"/>
                <a:gd name="connsiteY449" fmla="*/ 222250 h 720724"/>
                <a:gd name="connsiteX450" fmla="*/ 952501 w 1165228"/>
                <a:gd name="connsiteY450" fmla="*/ 215900 h 720724"/>
                <a:gd name="connsiteX451" fmla="*/ 952500 w 1165228"/>
                <a:gd name="connsiteY451" fmla="*/ 215899 h 720724"/>
                <a:gd name="connsiteX452" fmla="*/ 946151 w 1165228"/>
                <a:gd name="connsiteY452" fmla="*/ 212724 h 720724"/>
                <a:gd name="connsiteX453" fmla="*/ 946150 w 1165228"/>
                <a:gd name="connsiteY453" fmla="*/ 212725 h 720724"/>
                <a:gd name="connsiteX454" fmla="*/ 945454 w 1165228"/>
                <a:gd name="connsiteY454" fmla="*/ 213885 h 720724"/>
                <a:gd name="connsiteX455" fmla="*/ 885826 w 1165228"/>
                <a:gd name="connsiteY455" fmla="*/ 196850 h 720724"/>
                <a:gd name="connsiteX456" fmla="*/ 866777 w 1165228"/>
                <a:gd name="connsiteY456" fmla="*/ 190500 h 720724"/>
                <a:gd name="connsiteX457" fmla="*/ 844551 w 1165228"/>
                <a:gd name="connsiteY457" fmla="*/ 184150 h 720724"/>
                <a:gd name="connsiteX458" fmla="*/ 803276 w 1165228"/>
                <a:gd name="connsiteY458" fmla="*/ 171449 h 720724"/>
                <a:gd name="connsiteX459" fmla="*/ 784226 w 1165228"/>
                <a:gd name="connsiteY459" fmla="*/ 168275 h 720724"/>
                <a:gd name="connsiteX460" fmla="*/ 742952 w 1165228"/>
                <a:gd name="connsiteY460" fmla="*/ 158749 h 720724"/>
                <a:gd name="connsiteX461" fmla="*/ 733427 w 1165228"/>
                <a:gd name="connsiteY461" fmla="*/ 155575 h 720724"/>
                <a:gd name="connsiteX462" fmla="*/ 682626 w 1165228"/>
                <a:gd name="connsiteY462" fmla="*/ 142874 h 720724"/>
                <a:gd name="connsiteX463" fmla="*/ 669927 w 1165228"/>
                <a:gd name="connsiteY463" fmla="*/ 139700 h 720724"/>
                <a:gd name="connsiteX464" fmla="*/ 669841 w 1165228"/>
                <a:gd name="connsiteY464" fmla="*/ 142328 h 720724"/>
                <a:gd name="connsiteX465" fmla="*/ 544913 w 1165228"/>
                <a:gd name="connsiteY465" fmla="*/ 110920 h 720724"/>
                <a:gd name="connsiteX466" fmla="*/ 546102 w 1165228"/>
                <a:gd name="connsiteY466" fmla="*/ 107949 h 720724"/>
                <a:gd name="connsiteX467" fmla="*/ 488951 w 1165228"/>
                <a:gd name="connsiteY467" fmla="*/ 95248 h 720724"/>
                <a:gd name="connsiteX468" fmla="*/ 463552 w 1165228"/>
                <a:gd name="connsiteY468" fmla="*/ 88899 h 720724"/>
                <a:gd name="connsiteX469" fmla="*/ 428626 w 1165228"/>
                <a:gd name="connsiteY469" fmla="*/ 82548 h 720724"/>
                <a:gd name="connsiteX470" fmla="*/ 420691 w 1165228"/>
                <a:gd name="connsiteY470" fmla="*/ 88898 h 720724"/>
                <a:gd name="connsiteX471" fmla="*/ 420690 w 1165228"/>
                <a:gd name="connsiteY471" fmla="*/ 88898 h 720724"/>
                <a:gd name="connsiteX472" fmla="*/ 428625 w 1165228"/>
                <a:gd name="connsiteY472" fmla="*/ 82549 h 720724"/>
                <a:gd name="connsiteX473" fmla="*/ 419101 w 1165228"/>
                <a:gd name="connsiteY473" fmla="*/ 79374 h 720724"/>
                <a:gd name="connsiteX474" fmla="*/ 352425 w 1165228"/>
                <a:gd name="connsiteY474" fmla="*/ 66674 h 720724"/>
                <a:gd name="connsiteX475" fmla="*/ 301625 w 1165228"/>
                <a:gd name="connsiteY475" fmla="*/ 60324 h 720724"/>
                <a:gd name="connsiteX476" fmla="*/ 304801 w 1165228"/>
                <a:gd name="connsiteY476" fmla="*/ 63499 h 720724"/>
                <a:gd name="connsiteX477" fmla="*/ 279400 w 1165228"/>
                <a:gd name="connsiteY477" fmla="*/ 60324 h 720724"/>
                <a:gd name="connsiteX478" fmla="*/ 231776 w 1165228"/>
                <a:gd name="connsiteY478" fmla="*/ 44449 h 720724"/>
                <a:gd name="connsiteX479" fmla="*/ 234950 w 1165228"/>
                <a:gd name="connsiteY479" fmla="*/ 53974 h 720724"/>
                <a:gd name="connsiteX480" fmla="*/ 219075 w 1165228"/>
                <a:gd name="connsiteY480" fmla="*/ 41274 h 720724"/>
                <a:gd name="connsiteX481" fmla="*/ 209550 w 1165228"/>
                <a:gd name="connsiteY481" fmla="*/ 41274 h 720724"/>
                <a:gd name="connsiteX482" fmla="*/ 209550 w 1165228"/>
                <a:gd name="connsiteY482" fmla="*/ 41275 h 720724"/>
                <a:gd name="connsiteX483" fmla="*/ 161925 w 1165228"/>
                <a:gd name="connsiteY483" fmla="*/ 28575 h 720724"/>
                <a:gd name="connsiteX484" fmla="*/ 130175 w 1165228"/>
                <a:gd name="connsiteY484" fmla="*/ 22225 h 720724"/>
                <a:gd name="connsiteX485" fmla="*/ 104776 w 1165228"/>
                <a:gd name="connsiteY485" fmla="*/ 19050 h 720724"/>
                <a:gd name="connsiteX486" fmla="*/ 31750 w 1165228"/>
                <a:gd name="connsiteY486" fmla="*/ 3175 h 720724"/>
                <a:gd name="connsiteX487" fmla="*/ 0 w 1165228"/>
                <a:gd name="connsiteY487" fmla="*/ 0 h 720724"/>
                <a:gd name="connsiteX488" fmla="*/ 22225 w 1165228"/>
                <a:gd name="connsiteY488" fmla="*/ 15875 h 720724"/>
                <a:gd name="connsiteX489" fmla="*/ 31751 w 1165228"/>
                <a:gd name="connsiteY489" fmla="*/ 15875 h 720724"/>
                <a:gd name="connsiteX490" fmla="*/ 76200 w 1165228"/>
                <a:gd name="connsiteY490" fmla="*/ 41275 h 720724"/>
                <a:gd name="connsiteX491" fmla="*/ 82551 w 1165228"/>
                <a:gd name="connsiteY491" fmla="*/ 63499 h 720724"/>
                <a:gd name="connsiteX492" fmla="*/ 111125 w 1165228"/>
                <a:gd name="connsiteY492" fmla="*/ 79375 h 720724"/>
                <a:gd name="connsiteX493" fmla="*/ 114305 w 1165228"/>
                <a:gd name="connsiteY493" fmla="*/ 76725 h 720724"/>
                <a:gd name="connsiteX494" fmla="*/ 111128 w 1165228"/>
                <a:gd name="connsiteY494" fmla="*/ 79373 h 720724"/>
                <a:gd name="connsiteX495" fmla="*/ 111127 w 1165228"/>
                <a:gd name="connsiteY495" fmla="*/ 92073 h 720724"/>
                <a:gd name="connsiteX496" fmla="*/ 130177 w 1165228"/>
                <a:gd name="connsiteY496" fmla="*/ 111123 h 720724"/>
                <a:gd name="connsiteX497" fmla="*/ 127003 w 1165228"/>
                <a:gd name="connsiteY497" fmla="*/ 123824 h 720724"/>
                <a:gd name="connsiteX498" fmla="*/ 146053 w 1165228"/>
                <a:gd name="connsiteY498" fmla="*/ 142874 h 720724"/>
                <a:gd name="connsiteX499" fmla="*/ 149228 w 1165228"/>
                <a:gd name="connsiteY499" fmla="*/ 146047 h 720724"/>
                <a:gd name="connsiteX500" fmla="*/ 149226 w 1165228"/>
                <a:gd name="connsiteY500" fmla="*/ 146049 h 720724"/>
                <a:gd name="connsiteX501" fmla="*/ 180976 w 1165228"/>
                <a:gd name="connsiteY501" fmla="*/ 174624 h 720724"/>
                <a:gd name="connsiteX502" fmla="*/ 222251 w 1165228"/>
                <a:gd name="connsiteY502" fmla="*/ 228598 h 720724"/>
                <a:gd name="connsiteX503" fmla="*/ 228601 w 1165228"/>
                <a:gd name="connsiteY503" fmla="*/ 225424 h 720724"/>
                <a:gd name="connsiteX504" fmla="*/ 219076 w 1165228"/>
                <a:gd name="connsiteY504" fmla="*/ 215899 h 720724"/>
                <a:gd name="connsiteX505" fmla="*/ 231777 w 1165228"/>
                <a:gd name="connsiteY505" fmla="*/ 209549 h 720724"/>
                <a:gd name="connsiteX506" fmla="*/ 234951 w 1165228"/>
                <a:gd name="connsiteY506" fmla="*/ 196849 h 720724"/>
                <a:gd name="connsiteX507" fmla="*/ 266701 w 1165228"/>
                <a:gd name="connsiteY507" fmla="*/ 180974 h 720724"/>
                <a:gd name="connsiteX508" fmla="*/ 266702 w 1165228"/>
                <a:gd name="connsiteY508" fmla="*/ 175890 h 720724"/>
                <a:gd name="connsiteX509" fmla="*/ 266704 w 1165228"/>
                <a:gd name="connsiteY509" fmla="*/ 175890 h 720724"/>
                <a:gd name="connsiteX510" fmla="*/ 266703 w 1165228"/>
                <a:gd name="connsiteY510" fmla="*/ 180973 h 720724"/>
                <a:gd name="connsiteX511" fmla="*/ 279404 w 1165228"/>
                <a:gd name="connsiteY511" fmla="*/ 174624 h 720724"/>
                <a:gd name="connsiteX512" fmla="*/ 295279 w 1165228"/>
                <a:gd name="connsiteY512" fmla="*/ 180974 h 720724"/>
                <a:gd name="connsiteX513" fmla="*/ 314329 w 1165228"/>
                <a:gd name="connsiteY513" fmla="*/ 196849 h 720724"/>
                <a:gd name="connsiteX514" fmla="*/ 320679 w 1165228"/>
                <a:gd name="connsiteY514" fmla="*/ 209549 h 720724"/>
                <a:gd name="connsiteX515" fmla="*/ 342902 w 1165228"/>
                <a:gd name="connsiteY515" fmla="*/ 196849 h 720724"/>
                <a:gd name="connsiteX516" fmla="*/ 377827 w 1165228"/>
                <a:gd name="connsiteY516" fmla="*/ 215898 h 720724"/>
                <a:gd name="connsiteX517" fmla="*/ 393702 w 1165228"/>
                <a:gd name="connsiteY517" fmla="*/ 228599 h 720724"/>
                <a:gd name="connsiteX518" fmla="*/ 387352 w 1165228"/>
                <a:gd name="connsiteY518" fmla="*/ 234949 h 720724"/>
                <a:gd name="connsiteX519" fmla="*/ 390526 w 1165228"/>
                <a:gd name="connsiteY519" fmla="*/ 244474 h 720724"/>
                <a:gd name="connsiteX520" fmla="*/ 406402 w 1165228"/>
                <a:gd name="connsiteY520" fmla="*/ 238124 h 720724"/>
                <a:gd name="connsiteX521" fmla="*/ 438152 w 1165228"/>
                <a:gd name="connsiteY521" fmla="*/ 266699 h 720724"/>
                <a:gd name="connsiteX522" fmla="*/ 447677 w 1165228"/>
                <a:gd name="connsiteY522" fmla="*/ 257174 h 720724"/>
                <a:gd name="connsiteX523" fmla="*/ 469901 w 1165228"/>
                <a:gd name="connsiteY523" fmla="*/ 279399 h 720724"/>
                <a:gd name="connsiteX524" fmla="*/ 469901 w 1165228"/>
                <a:gd name="connsiteY524" fmla="*/ 282574 h 720724"/>
                <a:gd name="connsiteX525" fmla="*/ 463551 w 1165228"/>
                <a:gd name="connsiteY525" fmla="*/ 282574 h 720724"/>
                <a:gd name="connsiteX526" fmla="*/ 463551 w 1165228"/>
                <a:gd name="connsiteY526" fmla="*/ 288924 h 720724"/>
                <a:gd name="connsiteX527" fmla="*/ 476252 w 1165228"/>
                <a:gd name="connsiteY527" fmla="*/ 304799 h 720724"/>
                <a:gd name="connsiteX528" fmla="*/ 460379 w 1165228"/>
                <a:gd name="connsiteY528" fmla="*/ 311148 h 720724"/>
                <a:gd name="connsiteX529" fmla="*/ 466729 w 1165228"/>
                <a:gd name="connsiteY529" fmla="*/ 320673 h 720724"/>
                <a:gd name="connsiteX530" fmla="*/ 473079 w 1165228"/>
                <a:gd name="connsiteY530" fmla="*/ 352423 h 720724"/>
                <a:gd name="connsiteX531" fmla="*/ 485778 w 1165228"/>
                <a:gd name="connsiteY531" fmla="*/ 371473 h 720724"/>
                <a:gd name="connsiteX532" fmla="*/ 493713 w 1165228"/>
                <a:gd name="connsiteY532" fmla="*/ 374118 h 720724"/>
                <a:gd name="connsiteX533" fmla="*/ 493713 w 1165228"/>
                <a:gd name="connsiteY533" fmla="*/ 374119 h 720724"/>
                <a:gd name="connsiteX534" fmla="*/ 485777 w 1165228"/>
                <a:gd name="connsiteY534" fmla="*/ 371475 h 720724"/>
                <a:gd name="connsiteX535" fmla="*/ 495301 w 1165228"/>
                <a:gd name="connsiteY535" fmla="*/ 396873 h 720724"/>
                <a:gd name="connsiteX536" fmla="*/ 498477 w 1165228"/>
                <a:gd name="connsiteY536" fmla="*/ 419100 h 720724"/>
                <a:gd name="connsiteX537" fmla="*/ 511176 w 1165228"/>
                <a:gd name="connsiteY537" fmla="*/ 441324 h 720724"/>
                <a:gd name="connsiteX538" fmla="*/ 515148 w 1165228"/>
                <a:gd name="connsiteY538" fmla="*/ 439735 h 720724"/>
                <a:gd name="connsiteX539" fmla="*/ 515148 w 1165228"/>
                <a:gd name="connsiteY539" fmla="*/ 439736 h 720724"/>
                <a:gd name="connsiteX540" fmla="*/ 511178 w 1165228"/>
                <a:gd name="connsiteY540" fmla="*/ 441324 h 720724"/>
                <a:gd name="connsiteX541" fmla="*/ 508003 w 1165228"/>
                <a:gd name="connsiteY541" fmla="*/ 447674 h 720724"/>
                <a:gd name="connsiteX542" fmla="*/ 517529 w 1165228"/>
                <a:gd name="connsiteY542" fmla="*/ 460374 h 720724"/>
                <a:gd name="connsiteX543" fmla="*/ 520704 w 1165228"/>
                <a:gd name="connsiteY543" fmla="*/ 504824 h 720724"/>
                <a:gd name="connsiteX544" fmla="*/ 536579 w 1165228"/>
                <a:gd name="connsiteY544" fmla="*/ 501649 h 720724"/>
                <a:gd name="connsiteX545" fmla="*/ 549279 w 1165228"/>
                <a:gd name="connsiteY545" fmla="*/ 485774 h 720724"/>
                <a:gd name="connsiteX546" fmla="*/ 574679 w 1165228"/>
                <a:gd name="connsiteY546" fmla="*/ 485774 h 720724"/>
                <a:gd name="connsiteX547" fmla="*/ 574590 w 1165228"/>
                <a:gd name="connsiteY547" fmla="*/ 485293 h 720724"/>
                <a:gd name="connsiteX548" fmla="*/ 574679 w 1165228"/>
                <a:gd name="connsiteY548" fmla="*/ 485773 h 720724"/>
                <a:gd name="connsiteX549" fmla="*/ 584204 w 1165228"/>
                <a:gd name="connsiteY549" fmla="*/ 501648 h 720724"/>
                <a:gd name="connsiteX550" fmla="*/ 587380 w 1165228"/>
                <a:gd name="connsiteY550" fmla="*/ 500250 h 720724"/>
                <a:gd name="connsiteX551" fmla="*/ 587380 w 1165228"/>
                <a:gd name="connsiteY551" fmla="*/ 500251 h 720724"/>
                <a:gd name="connsiteX552" fmla="*/ 584203 w 1165228"/>
                <a:gd name="connsiteY552" fmla="*/ 501649 h 720724"/>
                <a:gd name="connsiteX553" fmla="*/ 596904 w 1165228"/>
                <a:gd name="connsiteY553" fmla="*/ 558799 h 720724"/>
                <a:gd name="connsiteX554" fmla="*/ 600079 w 1165228"/>
                <a:gd name="connsiteY554" fmla="*/ 577849 h 720724"/>
                <a:gd name="connsiteX555" fmla="*/ 622303 w 1165228"/>
                <a:gd name="connsiteY555" fmla="*/ 565149 h 720724"/>
                <a:gd name="connsiteX556" fmla="*/ 628654 w 1165228"/>
                <a:gd name="connsiteY556" fmla="*/ 593723 h 720724"/>
                <a:gd name="connsiteX557" fmla="*/ 635004 w 1165228"/>
                <a:gd name="connsiteY557" fmla="*/ 603249 h 720724"/>
                <a:gd name="connsiteX558" fmla="*/ 638179 w 1165228"/>
                <a:gd name="connsiteY558" fmla="*/ 600073 h 720724"/>
                <a:gd name="connsiteX559" fmla="*/ 647704 w 1165228"/>
                <a:gd name="connsiteY559" fmla="*/ 615948 h 720724"/>
                <a:gd name="connsiteX560" fmla="*/ 650879 w 1165228"/>
                <a:gd name="connsiteY560" fmla="*/ 615948 h 720724"/>
                <a:gd name="connsiteX561" fmla="*/ 657228 w 1165228"/>
                <a:gd name="connsiteY561" fmla="*/ 634998 h 720724"/>
                <a:gd name="connsiteX562" fmla="*/ 657230 w 1165228"/>
                <a:gd name="connsiteY562" fmla="*/ 634998 h 720724"/>
                <a:gd name="connsiteX563" fmla="*/ 660405 w 1165228"/>
                <a:gd name="connsiteY563" fmla="*/ 641347 h 720724"/>
                <a:gd name="connsiteX564" fmla="*/ 669929 w 1165228"/>
                <a:gd name="connsiteY564" fmla="*/ 660397 h 720724"/>
                <a:gd name="connsiteX565" fmla="*/ 663580 w 1165228"/>
                <a:gd name="connsiteY565" fmla="*/ 666747 h 720724"/>
                <a:gd name="connsiteX566" fmla="*/ 669930 w 1165228"/>
                <a:gd name="connsiteY566" fmla="*/ 695322 h 720724"/>
                <a:gd name="connsiteX567" fmla="*/ 666755 w 1165228"/>
                <a:gd name="connsiteY567" fmla="*/ 698497 h 720724"/>
                <a:gd name="connsiteX568" fmla="*/ 663579 w 1165228"/>
                <a:gd name="connsiteY568" fmla="*/ 717547 h 720724"/>
                <a:gd name="connsiteX569" fmla="*/ 685804 w 1165228"/>
                <a:gd name="connsiteY569" fmla="*/ 708022 h 720724"/>
                <a:gd name="connsiteX570" fmla="*/ 717554 w 1165228"/>
                <a:gd name="connsiteY570" fmla="*/ 692147 h 720724"/>
                <a:gd name="connsiteX571" fmla="*/ 717338 w 1165228"/>
                <a:gd name="connsiteY571" fmla="*/ 690636 h 720724"/>
                <a:gd name="connsiteX572" fmla="*/ 730255 w 1165228"/>
                <a:gd name="connsiteY572" fmla="*/ 685793 h 720724"/>
                <a:gd name="connsiteX573" fmla="*/ 737399 w 1165228"/>
                <a:gd name="connsiteY573" fmla="*/ 683412 h 720724"/>
                <a:gd name="connsiteX574" fmla="*/ 744543 w 1165228"/>
                <a:gd name="connsiteY574" fmla="*/ 678650 h 720724"/>
                <a:gd name="connsiteX575" fmla="*/ 752170 w 1165228"/>
                <a:gd name="connsiteY575" fmla="*/ 675585 h 720724"/>
                <a:gd name="connsiteX576" fmla="*/ 752477 w 1165228"/>
                <a:gd name="connsiteY576" fmla="*/ 676274 h 720724"/>
                <a:gd name="connsiteX577" fmla="*/ 758826 w 1165228"/>
                <a:gd name="connsiteY577" fmla="*/ 717549 h 720724"/>
                <a:gd name="connsiteX578" fmla="*/ 765177 w 1165228"/>
                <a:gd name="connsiteY578" fmla="*/ 717549 h 720724"/>
                <a:gd name="connsiteX579" fmla="*/ 784227 w 1165228"/>
                <a:gd name="connsiteY579" fmla="*/ 720724 h 720724"/>
                <a:gd name="connsiteX0" fmla="*/ 477524 w 1165228"/>
                <a:gd name="connsiteY0" fmla="*/ 125727 h 720724"/>
                <a:gd name="connsiteX1" fmla="*/ 479426 w 1165228"/>
                <a:gd name="connsiteY1" fmla="*/ 123823 h 720724"/>
                <a:gd name="connsiteX2" fmla="*/ 479427 w 1165228"/>
                <a:gd name="connsiteY2" fmla="*/ 123826 h 720724"/>
                <a:gd name="connsiteX3" fmla="*/ 477526 w 1165228"/>
                <a:gd name="connsiteY3" fmla="*/ 125727 h 720724"/>
                <a:gd name="connsiteX4" fmla="*/ 477524 w 1165228"/>
                <a:gd name="connsiteY4" fmla="*/ 125727 h 720724"/>
                <a:gd name="connsiteX5" fmla="*/ 320677 w 1165228"/>
                <a:gd name="connsiteY5" fmla="*/ 146048 h 720724"/>
                <a:gd name="connsiteX6" fmla="*/ 320676 w 1165228"/>
                <a:gd name="connsiteY6" fmla="*/ 146047 h 720724"/>
                <a:gd name="connsiteX7" fmla="*/ 320891 w 1165228"/>
                <a:gd name="connsiteY7" fmla="*/ 145887 h 720724"/>
                <a:gd name="connsiteX8" fmla="*/ 320892 w 1165228"/>
                <a:gd name="connsiteY8" fmla="*/ 145887 h 720724"/>
                <a:gd name="connsiteX9" fmla="*/ 320677 w 1165228"/>
                <a:gd name="connsiteY9" fmla="*/ 146048 h 720724"/>
                <a:gd name="connsiteX10" fmla="*/ 1017511 w 1165228"/>
                <a:gd name="connsiteY10" fmla="*/ 263522 h 720724"/>
                <a:gd name="connsiteX11" fmla="*/ 1016005 w 1165228"/>
                <a:gd name="connsiteY11" fmla="*/ 261090 h 720724"/>
                <a:gd name="connsiteX12" fmla="*/ 1016005 w 1165228"/>
                <a:gd name="connsiteY12" fmla="*/ 261090 h 720724"/>
                <a:gd name="connsiteX13" fmla="*/ 1017511 w 1165228"/>
                <a:gd name="connsiteY13" fmla="*/ 263522 h 720724"/>
                <a:gd name="connsiteX14" fmla="*/ 1063628 w 1165228"/>
                <a:gd name="connsiteY14" fmla="*/ 371476 h 720724"/>
                <a:gd name="connsiteX15" fmla="*/ 1073152 w 1165228"/>
                <a:gd name="connsiteY15" fmla="*/ 365126 h 720724"/>
                <a:gd name="connsiteX16" fmla="*/ 1060452 w 1165228"/>
                <a:gd name="connsiteY16" fmla="*/ 358776 h 720724"/>
                <a:gd name="connsiteX17" fmla="*/ 1054102 w 1165228"/>
                <a:gd name="connsiteY17" fmla="*/ 365126 h 720724"/>
                <a:gd name="connsiteX18" fmla="*/ 1063628 w 1165228"/>
                <a:gd name="connsiteY18" fmla="*/ 371476 h 720724"/>
                <a:gd name="connsiteX19" fmla="*/ 1000127 w 1165228"/>
                <a:gd name="connsiteY19" fmla="*/ 381000 h 720724"/>
                <a:gd name="connsiteX20" fmla="*/ 1000128 w 1165228"/>
                <a:gd name="connsiteY20" fmla="*/ 380999 h 720724"/>
                <a:gd name="connsiteX21" fmla="*/ 1009651 w 1165228"/>
                <a:gd name="connsiteY21" fmla="*/ 374651 h 720724"/>
                <a:gd name="connsiteX22" fmla="*/ 1009652 w 1165228"/>
                <a:gd name="connsiteY22" fmla="*/ 371475 h 720724"/>
                <a:gd name="connsiteX23" fmla="*/ 1009653 w 1165228"/>
                <a:gd name="connsiteY23" fmla="*/ 374650 h 720724"/>
                <a:gd name="connsiteX24" fmla="*/ 1000127 w 1165228"/>
                <a:gd name="connsiteY24" fmla="*/ 381000 h 720724"/>
                <a:gd name="connsiteX25" fmla="*/ 966310 w 1165228"/>
                <a:gd name="connsiteY25" fmla="*/ 386394 h 720724"/>
                <a:gd name="connsiteX26" fmla="*/ 965202 w 1165228"/>
                <a:gd name="connsiteY26" fmla="*/ 384178 h 720724"/>
                <a:gd name="connsiteX27" fmla="*/ 965202 w 1165228"/>
                <a:gd name="connsiteY27" fmla="*/ 384175 h 720724"/>
                <a:gd name="connsiteX28" fmla="*/ 966312 w 1165228"/>
                <a:gd name="connsiteY28" fmla="*/ 386394 h 720724"/>
                <a:gd name="connsiteX29" fmla="*/ 966310 w 1165228"/>
                <a:gd name="connsiteY29" fmla="*/ 386394 h 720724"/>
                <a:gd name="connsiteX30" fmla="*/ 971552 w 1165228"/>
                <a:gd name="connsiteY30" fmla="*/ 386394 h 720724"/>
                <a:gd name="connsiteX31" fmla="*/ 971551 w 1165228"/>
                <a:gd name="connsiteY31" fmla="*/ 386394 h 720724"/>
                <a:gd name="connsiteX32" fmla="*/ 971552 w 1165228"/>
                <a:gd name="connsiteY32" fmla="*/ 384177 h 720724"/>
                <a:gd name="connsiteX33" fmla="*/ 971552 w 1165228"/>
                <a:gd name="connsiteY33" fmla="*/ 386394 h 720724"/>
                <a:gd name="connsiteX34" fmla="*/ 1123951 w 1165228"/>
                <a:gd name="connsiteY34" fmla="*/ 431801 h 720724"/>
                <a:gd name="connsiteX35" fmla="*/ 1127126 w 1165228"/>
                <a:gd name="connsiteY35" fmla="*/ 419101 h 720724"/>
                <a:gd name="connsiteX36" fmla="*/ 1120776 w 1165228"/>
                <a:gd name="connsiteY36" fmla="*/ 415926 h 720724"/>
                <a:gd name="connsiteX37" fmla="*/ 1120776 w 1165228"/>
                <a:gd name="connsiteY37" fmla="*/ 422276 h 720724"/>
                <a:gd name="connsiteX38" fmla="*/ 1123951 w 1165228"/>
                <a:gd name="connsiteY38" fmla="*/ 431801 h 720724"/>
                <a:gd name="connsiteX39" fmla="*/ 1019177 w 1165228"/>
                <a:gd name="connsiteY39" fmla="*/ 434975 h 720724"/>
                <a:gd name="connsiteX40" fmla="*/ 1031878 w 1165228"/>
                <a:gd name="connsiteY40" fmla="*/ 431800 h 720724"/>
                <a:gd name="connsiteX41" fmla="*/ 1033288 w 1165228"/>
                <a:gd name="connsiteY41" fmla="*/ 432153 h 720724"/>
                <a:gd name="connsiteX42" fmla="*/ 1019177 w 1165228"/>
                <a:gd name="connsiteY42" fmla="*/ 434975 h 720724"/>
                <a:gd name="connsiteX43" fmla="*/ 1054102 w 1165228"/>
                <a:gd name="connsiteY43" fmla="*/ 438150 h 720724"/>
                <a:gd name="connsiteX44" fmla="*/ 1060452 w 1165228"/>
                <a:gd name="connsiteY44" fmla="*/ 431800 h 720724"/>
                <a:gd name="connsiteX45" fmla="*/ 1057277 w 1165228"/>
                <a:gd name="connsiteY45" fmla="*/ 431800 h 720724"/>
                <a:gd name="connsiteX46" fmla="*/ 1050928 w 1165228"/>
                <a:gd name="connsiteY46" fmla="*/ 431800 h 720724"/>
                <a:gd name="connsiteX47" fmla="*/ 1054102 w 1165228"/>
                <a:gd name="connsiteY47" fmla="*/ 438150 h 720724"/>
                <a:gd name="connsiteX48" fmla="*/ 1146176 w 1165228"/>
                <a:gd name="connsiteY48" fmla="*/ 454026 h 720724"/>
                <a:gd name="connsiteX49" fmla="*/ 1143001 w 1165228"/>
                <a:gd name="connsiteY49" fmla="*/ 438150 h 720724"/>
                <a:gd name="connsiteX50" fmla="*/ 1143001 w 1165228"/>
                <a:gd name="connsiteY50" fmla="*/ 447676 h 720724"/>
                <a:gd name="connsiteX51" fmla="*/ 1146176 w 1165228"/>
                <a:gd name="connsiteY51" fmla="*/ 454026 h 720724"/>
                <a:gd name="connsiteX52" fmla="*/ 1139826 w 1165228"/>
                <a:gd name="connsiteY52" fmla="*/ 479426 h 720724"/>
                <a:gd name="connsiteX53" fmla="*/ 1147991 w 1165228"/>
                <a:gd name="connsiteY53" fmla="*/ 476704 h 720724"/>
                <a:gd name="connsiteX54" fmla="*/ 1149352 w 1165228"/>
                <a:gd name="connsiteY54" fmla="*/ 479426 h 720724"/>
                <a:gd name="connsiteX55" fmla="*/ 1148919 w 1165228"/>
                <a:gd name="connsiteY55" fmla="*/ 476395 h 720724"/>
                <a:gd name="connsiteX56" fmla="*/ 1149351 w 1165228"/>
                <a:gd name="connsiteY56" fmla="*/ 476251 h 720724"/>
                <a:gd name="connsiteX57" fmla="*/ 1148898 w 1165228"/>
                <a:gd name="connsiteY57" fmla="*/ 476251 h 720724"/>
                <a:gd name="connsiteX58" fmla="*/ 1146176 w 1165228"/>
                <a:gd name="connsiteY58" fmla="*/ 457201 h 720724"/>
                <a:gd name="connsiteX59" fmla="*/ 1146176 w 1165228"/>
                <a:gd name="connsiteY59" fmla="*/ 466726 h 720724"/>
                <a:gd name="connsiteX60" fmla="*/ 1136651 w 1165228"/>
                <a:gd name="connsiteY60" fmla="*/ 463551 h 720724"/>
                <a:gd name="connsiteX61" fmla="*/ 1133476 w 1165228"/>
                <a:gd name="connsiteY61" fmla="*/ 469901 h 720724"/>
                <a:gd name="connsiteX62" fmla="*/ 1143001 w 1165228"/>
                <a:gd name="connsiteY62" fmla="*/ 466726 h 720724"/>
                <a:gd name="connsiteX63" fmla="*/ 1147764 w 1165228"/>
                <a:gd name="connsiteY63" fmla="*/ 476251 h 720724"/>
                <a:gd name="connsiteX64" fmla="*/ 1139826 w 1165228"/>
                <a:gd name="connsiteY64" fmla="*/ 476251 h 720724"/>
                <a:gd name="connsiteX65" fmla="*/ 1139826 w 1165228"/>
                <a:gd name="connsiteY65" fmla="*/ 479426 h 720724"/>
                <a:gd name="connsiteX66" fmla="*/ 1152526 w 1165228"/>
                <a:gd name="connsiteY66" fmla="*/ 527051 h 720724"/>
                <a:gd name="connsiteX67" fmla="*/ 1149351 w 1165228"/>
                <a:gd name="connsiteY67" fmla="*/ 501651 h 720724"/>
                <a:gd name="connsiteX68" fmla="*/ 1149351 w 1165228"/>
                <a:gd name="connsiteY68" fmla="*/ 527051 h 720724"/>
                <a:gd name="connsiteX69" fmla="*/ 1152526 w 1165228"/>
                <a:gd name="connsiteY69" fmla="*/ 527051 h 720724"/>
                <a:gd name="connsiteX70" fmla="*/ 987426 w 1165228"/>
                <a:gd name="connsiteY70" fmla="*/ 530226 h 720724"/>
                <a:gd name="connsiteX71" fmla="*/ 993776 w 1165228"/>
                <a:gd name="connsiteY71" fmla="*/ 527051 h 720724"/>
                <a:gd name="connsiteX72" fmla="*/ 987426 w 1165228"/>
                <a:gd name="connsiteY72" fmla="*/ 529591 h 720724"/>
                <a:gd name="connsiteX73" fmla="*/ 987426 w 1165228"/>
                <a:gd name="connsiteY73" fmla="*/ 530226 h 720724"/>
                <a:gd name="connsiteX74" fmla="*/ 1158876 w 1165228"/>
                <a:gd name="connsiteY74" fmla="*/ 571501 h 720724"/>
                <a:gd name="connsiteX75" fmla="*/ 1152526 w 1165228"/>
                <a:gd name="connsiteY75" fmla="*/ 565151 h 720724"/>
                <a:gd name="connsiteX76" fmla="*/ 1155701 w 1165228"/>
                <a:gd name="connsiteY76" fmla="*/ 546101 h 720724"/>
                <a:gd name="connsiteX77" fmla="*/ 1152526 w 1165228"/>
                <a:gd name="connsiteY77" fmla="*/ 542926 h 720724"/>
                <a:gd name="connsiteX78" fmla="*/ 1149351 w 1165228"/>
                <a:gd name="connsiteY78" fmla="*/ 549276 h 720724"/>
                <a:gd name="connsiteX79" fmla="*/ 1149351 w 1165228"/>
                <a:gd name="connsiteY79" fmla="*/ 539751 h 720724"/>
                <a:gd name="connsiteX80" fmla="*/ 1152526 w 1165228"/>
                <a:gd name="connsiteY80" fmla="*/ 539751 h 720724"/>
                <a:gd name="connsiteX81" fmla="*/ 1143001 w 1165228"/>
                <a:gd name="connsiteY81" fmla="*/ 508001 h 720724"/>
                <a:gd name="connsiteX82" fmla="*/ 1146176 w 1165228"/>
                <a:gd name="connsiteY82" fmla="*/ 498476 h 720724"/>
                <a:gd name="connsiteX83" fmla="*/ 1140733 w 1165228"/>
                <a:gd name="connsiteY83" fmla="*/ 485776 h 720724"/>
                <a:gd name="connsiteX84" fmla="*/ 1146176 w 1165228"/>
                <a:gd name="connsiteY84" fmla="*/ 485776 h 720724"/>
                <a:gd name="connsiteX85" fmla="*/ 1143001 w 1165228"/>
                <a:gd name="connsiteY85" fmla="*/ 488951 h 720724"/>
                <a:gd name="connsiteX86" fmla="*/ 1149352 w 1165228"/>
                <a:gd name="connsiteY86" fmla="*/ 498476 h 720724"/>
                <a:gd name="connsiteX87" fmla="*/ 1149351 w 1165228"/>
                <a:gd name="connsiteY87" fmla="*/ 482601 h 720724"/>
                <a:gd name="connsiteX88" fmla="*/ 1139826 w 1165228"/>
                <a:gd name="connsiteY88" fmla="*/ 479426 h 720724"/>
                <a:gd name="connsiteX89" fmla="*/ 1139826 w 1165228"/>
                <a:gd name="connsiteY89" fmla="*/ 483659 h 720724"/>
                <a:gd name="connsiteX90" fmla="*/ 1136651 w 1165228"/>
                <a:gd name="connsiteY90" fmla="*/ 476251 h 720724"/>
                <a:gd name="connsiteX91" fmla="*/ 1143001 w 1165228"/>
                <a:gd name="connsiteY91" fmla="*/ 473076 h 720724"/>
                <a:gd name="connsiteX92" fmla="*/ 1133476 w 1165228"/>
                <a:gd name="connsiteY92" fmla="*/ 469901 h 720724"/>
                <a:gd name="connsiteX93" fmla="*/ 1130301 w 1165228"/>
                <a:gd name="connsiteY93" fmla="*/ 460376 h 720724"/>
                <a:gd name="connsiteX94" fmla="*/ 1139826 w 1165228"/>
                <a:gd name="connsiteY94" fmla="*/ 460376 h 720724"/>
                <a:gd name="connsiteX95" fmla="*/ 1127126 w 1165228"/>
                <a:gd name="connsiteY95" fmla="*/ 450851 h 720724"/>
                <a:gd name="connsiteX96" fmla="*/ 1130301 w 1165228"/>
                <a:gd name="connsiteY96" fmla="*/ 441326 h 720724"/>
                <a:gd name="connsiteX97" fmla="*/ 1123951 w 1165228"/>
                <a:gd name="connsiteY97" fmla="*/ 441326 h 720724"/>
                <a:gd name="connsiteX98" fmla="*/ 1117601 w 1165228"/>
                <a:gd name="connsiteY98" fmla="*/ 425451 h 720724"/>
                <a:gd name="connsiteX99" fmla="*/ 1120963 w 1165228"/>
                <a:gd name="connsiteY99" fmla="*/ 403600 h 720724"/>
                <a:gd name="connsiteX100" fmla="*/ 1127126 w 1165228"/>
                <a:gd name="connsiteY100" fmla="*/ 415926 h 720724"/>
                <a:gd name="connsiteX101" fmla="*/ 1130301 w 1165228"/>
                <a:gd name="connsiteY101" fmla="*/ 390525 h 720724"/>
                <a:gd name="connsiteX102" fmla="*/ 1127126 w 1165228"/>
                <a:gd name="connsiteY102" fmla="*/ 393701 h 720724"/>
                <a:gd name="connsiteX103" fmla="*/ 1127126 w 1165228"/>
                <a:gd name="connsiteY103" fmla="*/ 387351 h 720724"/>
                <a:gd name="connsiteX104" fmla="*/ 1121173 w 1165228"/>
                <a:gd name="connsiteY104" fmla="*/ 402233 h 720724"/>
                <a:gd name="connsiteX105" fmla="*/ 1123952 w 1165228"/>
                <a:gd name="connsiteY105" fmla="*/ 384176 h 720724"/>
                <a:gd name="connsiteX106" fmla="*/ 1120776 w 1165228"/>
                <a:gd name="connsiteY106" fmla="*/ 381001 h 720724"/>
                <a:gd name="connsiteX107" fmla="*/ 1108076 w 1165228"/>
                <a:gd name="connsiteY107" fmla="*/ 393701 h 720724"/>
                <a:gd name="connsiteX108" fmla="*/ 1111251 w 1165228"/>
                <a:gd name="connsiteY108" fmla="*/ 400051 h 720724"/>
                <a:gd name="connsiteX109" fmla="*/ 1104902 w 1165228"/>
                <a:gd name="connsiteY109" fmla="*/ 403226 h 720724"/>
                <a:gd name="connsiteX110" fmla="*/ 1108076 w 1165228"/>
                <a:gd name="connsiteY110" fmla="*/ 415926 h 720724"/>
                <a:gd name="connsiteX111" fmla="*/ 1104901 w 1165228"/>
                <a:gd name="connsiteY111" fmla="*/ 419101 h 720724"/>
                <a:gd name="connsiteX112" fmla="*/ 1101726 w 1165228"/>
                <a:gd name="connsiteY112" fmla="*/ 409576 h 720724"/>
                <a:gd name="connsiteX113" fmla="*/ 1101726 w 1165228"/>
                <a:gd name="connsiteY113" fmla="*/ 415926 h 720724"/>
                <a:gd name="connsiteX114" fmla="*/ 1108076 w 1165228"/>
                <a:gd name="connsiteY114" fmla="*/ 434976 h 720724"/>
                <a:gd name="connsiteX115" fmla="*/ 1108077 w 1165228"/>
                <a:gd name="connsiteY115" fmla="*/ 441326 h 720724"/>
                <a:gd name="connsiteX116" fmla="*/ 1104901 w 1165228"/>
                <a:gd name="connsiteY116" fmla="*/ 431801 h 720724"/>
                <a:gd name="connsiteX117" fmla="*/ 1101726 w 1165228"/>
                <a:gd name="connsiteY117" fmla="*/ 438151 h 720724"/>
                <a:gd name="connsiteX118" fmla="*/ 1111251 w 1165228"/>
                <a:gd name="connsiteY118" fmla="*/ 450851 h 720724"/>
                <a:gd name="connsiteX119" fmla="*/ 1108076 w 1165228"/>
                <a:gd name="connsiteY119" fmla="*/ 450851 h 720724"/>
                <a:gd name="connsiteX120" fmla="*/ 1104901 w 1165228"/>
                <a:gd name="connsiteY120" fmla="*/ 444501 h 720724"/>
                <a:gd name="connsiteX121" fmla="*/ 1101726 w 1165228"/>
                <a:gd name="connsiteY121" fmla="*/ 450851 h 720724"/>
                <a:gd name="connsiteX122" fmla="*/ 1104901 w 1165228"/>
                <a:gd name="connsiteY122" fmla="*/ 460376 h 720724"/>
                <a:gd name="connsiteX123" fmla="*/ 1114426 w 1165228"/>
                <a:gd name="connsiteY123" fmla="*/ 463551 h 720724"/>
                <a:gd name="connsiteX124" fmla="*/ 1101726 w 1165228"/>
                <a:gd name="connsiteY124" fmla="*/ 463551 h 720724"/>
                <a:gd name="connsiteX125" fmla="*/ 1108076 w 1165228"/>
                <a:gd name="connsiteY125" fmla="*/ 466726 h 720724"/>
                <a:gd name="connsiteX126" fmla="*/ 1101727 w 1165228"/>
                <a:gd name="connsiteY126" fmla="*/ 469901 h 720724"/>
                <a:gd name="connsiteX127" fmla="*/ 1104901 w 1165228"/>
                <a:gd name="connsiteY127" fmla="*/ 476251 h 720724"/>
                <a:gd name="connsiteX128" fmla="*/ 1111251 w 1165228"/>
                <a:gd name="connsiteY128" fmla="*/ 473076 h 720724"/>
                <a:gd name="connsiteX129" fmla="*/ 1114426 w 1165228"/>
                <a:gd name="connsiteY129" fmla="*/ 479426 h 720724"/>
                <a:gd name="connsiteX130" fmla="*/ 1108076 w 1165228"/>
                <a:gd name="connsiteY130" fmla="*/ 476251 h 720724"/>
                <a:gd name="connsiteX131" fmla="*/ 1108076 w 1165228"/>
                <a:gd name="connsiteY131" fmla="*/ 485776 h 720724"/>
                <a:gd name="connsiteX132" fmla="*/ 1108076 w 1165228"/>
                <a:gd name="connsiteY132" fmla="*/ 495301 h 720724"/>
                <a:gd name="connsiteX133" fmla="*/ 1120776 w 1165228"/>
                <a:gd name="connsiteY133" fmla="*/ 498476 h 720724"/>
                <a:gd name="connsiteX134" fmla="*/ 1108076 w 1165228"/>
                <a:gd name="connsiteY134" fmla="*/ 498475 h 720724"/>
                <a:gd name="connsiteX135" fmla="*/ 1114426 w 1165228"/>
                <a:gd name="connsiteY135" fmla="*/ 504826 h 720724"/>
                <a:gd name="connsiteX136" fmla="*/ 1120776 w 1165228"/>
                <a:gd name="connsiteY136" fmla="*/ 504826 h 720724"/>
                <a:gd name="connsiteX137" fmla="*/ 1108076 w 1165228"/>
                <a:gd name="connsiteY137" fmla="*/ 511176 h 720724"/>
                <a:gd name="connsiteX138" fmla="*/ 1114426 w 1165228"/>
                <a:gd name="connsiteY138" fmla="*/ 514351 h 720724"/>
                <a:gd name="connsiteX139" fmla="*/ 1117601 w 1165228"/>
                <a:gd name="connsiteY139" fmla="*/ 508001 h 720724"/>
                <a:gd name="connsiteX140" fmla="*/ 1123951 w 1165228"/>
                <a:gd name="connsiteY140" fmla="*/ 514351 h 720724"/>
                <a:gd name="connsiteX141" fmla="*/ 1120776 w 1165228"/>
                <a:gd name="connsiteY141" fmla="*/ 527051 h 720724"/>
                <a:gd name="connsiteX142" fmla="*/ 1123951 w 1165228"/>
                <a:gd name="connsiteY142" fmla="*/ 523876 h 720724"/>
                <a:gd name="connsiteX143" fmla="*/ 1130301 w 1165228"/>
                <a:gd name="connsiteY143" fmla="*/ 527051 h 720724"/>
                <a:gd name="connsiteX144" fmla="*/ 1127126 w 1165228"/>
                <a:gd name="connsiteY144" fmla="*/ 530226 h 720724"/>
                <a:gd name="connsiteX145" fmla="*/ 1123952 w 1165228"/>
                <a:gd name="connsiteY145" fmla="*/ 527051 h 720724"/>
                <a:gd name="connsiteX146" fmla="*/ 1127126 w 1165228"/>
                <a:gd name="connsiteY146" fmla="*/ 533401 h 720724"/>
                <a:gd name="connsiteX147" fmla="*/ 1120776 w 1165228"/>
                <a:gd name="connsiteY147" fmla="*/ 533401 h 720724"/>
                <a:gd name="connsiteX148" fmla="*/ 1123951 w 1165228"/>
                <a:gd name="connsiteY148" fmla="*/ 536576 h 720724"/>
                <a:gd name="connsiteX149" fmla="*/ 1108076 w 1165228"/>
                <a:gd name="connsiteY149" fmla="*/ 533401 h 720724"/>
                <a:gd name="connsiteX150" fmla="*/ 1114426 w 1165228"/>
                <a:gd name="connsiteY150" fmla="*/ 542926 h 720724"/>
                <a:gd name="connsiteX151" fmla="*/ 1127126 w 1165228"/>
                <a:gd name="connsiteY151" fmla="*/ 546101 h 720724"/>
                <a:gd name="connsiteX152" fmla="*/ 1123951 w 1165228"/>
                <a:gd name="connsiteY152" fmla="*/ 549277 h 720724"/>
                <a:gd name="connsiteX153" fmla="*/ 1127126 w 1165228"/>
                <a:gd name="connsiteY153" fmla="*/ 555626 h 720724"/>
                <a:gd name="connsiteX154" fmla="*/ 1158876 w 1165228"/>
                <a:gd name="connsiteY154" fmla="*/ 571501 h 720724"/>
                <a:gd name="connsiteX155" fmla="*/ 863602 w 1165228"/>
                <a:gd name="connsiteY155" fmla="*/ 654049 h 720724"/>
                <a:gd name="connsiteX156" fmla="*/ 857255 w 1165228"/>
                <a:gd name="connsiteY156" fmla="*/ 654049 h 720724"/>
                <a:gd name="connsiteX157" fmla="*/ 857253 w 1165228"/>
                <a:gd name="connsiteY157" fmla="*/ 654048 h 720724"/>
                <a:gd name="connsiteX158" fmla="*/ 863604 w 1165228"/>
                <a:gd name="connsiteY158" fmla="*/ 654048 h 720724"/>
                <a:gd name="connsiteX159" fmla="*/ 863602 w 1165228"/>
                <a:gd name="connsiteY159" fmla="*/ 654049 h 720724"/>
                <a:gd name="connsiteX160" fmla="*/ 784227 w 1165228"/>
                <a:gd name="connsiteY160" fmla="*/ 720724 h 720724"/>
                <a:gd name="connsiteX161" fmla="*/ 803276 w 1165228"/>
                <a:gd name="connsiteY161" fmla="*/ 708024 h 720724"/>
                <a:gd name="connsiteX162" fmla="*/ 796927 w 1165228"/>
                <a:gd name="connsiteY162" fmla="*/ 688974 h 720724"/>
                <a:gd name="connsiteX163" fmla="*/ 809626 w 1165228"/>
                <a:gd name="connsiteY163" fmla="*/ 679449 h 720724"/>
                <a:gd name="connsiteX164" fmla="*/ 828676 w 1165228"/>
                <a:gd name="connsiteY164" fmla="*/ 682624 h 720724"/>
                <a:gd name="connsiteX165" fmla="*/ 826644 w 1165228"/>
                <a:gd name="connsiteY165" fmla="*/ 677542 h 720724"/>
                <a:gd name="connsiteX166" fmla="*/ 826647 w 1165228"/>
                <a:gd name="connsiteY166" fmla="*/ 677542 h 720724"/>
                <a:gd name="connsiteX167" fmla="*/ 828679 w 1165228"/>
                <a:gd name="connsiteY167" fmla="*/ 682623 h 720724"/>
                <a:gd name="connsiteX168" fmla="*/ 863602 w 1165228"/>
                <a:gd name="connsiteY168" fmla="*/ 666749 h 720724"/>
                <a:gd name="connsiteX169" fmla="*/ 873127 w 1165228"/>
                <a:gd name="connsiteY169" fmla="*/ 663574 h 720724"/>
                <a:gd name="connsiteX170" fmla="*/ 879477 w 1165228"/>
                <a:gd name="connsiteY170" fmla="*/ 654049 h 720724"/>
                <a:gd name="connsiteX171" fmla="*/ 882652 w 1165228"/>
                <a:gd name="connsiteY171" fmla="*/ 644524 h 720724"/>
                <a:gd name="connsiteX172" fmla="*/ 882653 w 1165228"/>
                <a:gd name="connsiteY172" fmla="*/ 644523 h 720724"/>
                <a:gd name="connsiteX173" fmla="*/ 885829 w 1165228"/>
                <a:gd name="connsiteY173" fmla="*/ 628648 h 720724"/>
                <a:gd name="connsiteX174" fmla="*/ 866779 w 1165228"/>
                <a:gd name="connsiteY174" fmla="*/ 619123 h 720724"/>
                <a:gd name="connsiteX175" fmla="*/ 876303 w 1165228"/>
                <a:gd name="connsiteY175" fmla="*/ 609598 h 720724"/>
                <a:gd name="connsiteX176" fmla="*/ 866778 w 1165228"/>
                <a:gd name="connsiteY176" fmla="*/ 606422 h 720724"/>
                <a:gd name="connsiteX177" fmla="*/ 866779 w 1165228"/>
                <a:gd name="connsiteY177" fmla="*/ 612773 h 720724"/>
                <a:gd name="connsiteX178" fmla="*/ 860428 w 1165228"/>
                <a:gd name="connsiteY178" fmla="*/ 612773 h 720724"/>
                <a:gd name="connsiteX179" fmla="*/ 860427 w 1165228"/>
                <a:gd name="connsiteY179" fmla="*/ 612774 h 720724"/>
                <a:gd name="connsiteX180" fmla="*/ 863602 w 1165228"/>
                <a:gd name="connsiteY180" fmla="*/ 590549 h 720724"/>
                <a:gd name="connsiteX181" fmla="*/ 860427 w 1165228"/>
                <a:gd name="connsiteY181" fmla="*/ 587374 h 720724"/>
                <a:gd name="connsiteX182" fmla="*/ 857252 w 1165228"/>
                <a:gd name="connsiteY182" fmla="*/ 590550 h 720724"/>
                <a:gd name="connsiteX183" fmla="*/ 860426 w 1165228"/>
                <a:gd name="connsiteY183" fmla="*/ 581025 h 720724"/>
                <a:gd name="connsiteX184" fmla="*/ 863602 w 1165228"/>
                <a:gd name="connsiteY184" fmla="*/ 558800 h 720724"/>
                <a:gd name="connsiteX185" fmla="*/ 850902 w 1165228"/>
                <a:gd name="connsiteY185" fmla="*/ 565150 h 720724"/>
                <a:gd name="connsiteX186" fmla="*/ 866776 w 1165228"/>
                <a:gd name="connsiteY186" fmla="*/ 552450 h 720724"/>
                <a:gd name="connsiteX187" fmla="*/ 857252 w 1165228"/>
                <a:gd name="connsiteY187" fmla="*/ 549275 h 720724"/>
                <a:gd name="connsiteX188" fmla="*/ 863601 w 1165228"/>
                <a:gd name="connsiteY188" fmla="*/ 549275 h 720724"/>
                <a:gd name="connsiteX189" fmla="*/ 885827 w 1165228"/>
                <a:gd name="connsiteY189" fmla="*/ 555625 h 720724"/>
                <a:gd name="connsiteX190" fmla="*/ 901701 w 1165228"/>
                <a:gd name="connsiteY190" fmla="*/ 571500 h 720724"/>
                <a:gd name="connsiteX191" fmla="*/ 908052 w 1165228"/>
                <a:gd name="connsiteY191" fmla="*/ 558800 h 720724"/>
                <a:gd name="connsiteX192" fmla="*/ 901701 w 1165228"/>
                <a:gd name="connsiteY192" fmla="*/ 552450 h 720724"/>
                <a:gd name="connsiteX193" fmla="*/ 914399 w 1165228"/>
                <a:gd name="connsiteY193" fmla="*/ 549276 h 720724"/>
                <a:gd name="connsiteX194" fmla="*/ 914400 w 1165228"/>
                <a:gd name="connsiteY194" fmla="*/ 549276 h 720724"/>
                <a:gd name="connsiteX195" fmla="*/ 920750 w 1165228"/>
                <a:gd name="connsiteY195" fmla="*/ 546101 h 720724"/>
                <a:gd name="connsiteX196" fmla="*/ 917576 w 1165228"/>
                <a:gd name="connsiteY196" fmla="*/ 536576 h 720724"/>
                <a:gd name="connsiteX197" fmla="*/ 952501 w 1165228"/>
                <a:gd name="connsiteY197" fmla="*/ 539751 h 720724"/>
                <a:gd name="connsiteX198" fmla="*/ 962026 w 1165228"/>
                <a:gd name="connsiteY198" fmla="*/ 530226 h 720724"/>
                <a:gd name="connsiteX199" fmla="*/ 958851 w 1165228"/>
                <a:gd name="connsiteY199" fmla="*/ 527051 h 720724"/>
                <a:gd name="connsiteX200" fmla="*/ 962026 w 1165228"/>
                <a:gd name="connsiteY200" fmla="*/ 523876 h 720724"/>
                <a:gd name="connsiteX201" fmla="*/ 968376 w 1165228"/>
                <a:gd name="connsiteY201" fmla="*/ 523876 h 720724"/>
                <a:gd name="connsiteX202" fmla="*/ 962026 w 1165228"/>
                <a:gd name="connsiteY202" fmla="*/ 527051 h 720724"/>
                <a:gd name="connsiteX203" fmla="*/ 962026 w 1165228"/>
                <a:gd name="connsiteY203" fmla="*/ 530226 h 720724"/>
                <a:gd name="connsiteX204" fmla="*/ 962025 w 1165228"/>
                <a:gd name="connsiteY204" fmla="*/ 536576 h 720724"/>
                <a:gd name="connsiteX205" fmla="*/ 965201 w 1165228"/>
                <a:gd name="connsiteY205" fmla="*/ 536576 h 720724"/>
                <a:gd name="connsiteX206" fmla="*/ 962025 w 1165228"/>
                <a:gd name="connsiteY206" fmla="*/ 539751 h 720724"/>
                <a:gd name="connsiteX207" fmla="*/ 974726 w 1165228"/>
                <a:gd name="connsiteY207" fmla="*/ 536576 h 720724"/>
                <a:gd name="connsiteX208" fmla="*/ 971551 w 1165228"/>
                <a:gd name="connsiteY208" fmla="*/ 542926 h 720724"/>
                <a:gd name="connsiteX209" fmla="*/ 974726 w 1165228"/>
                <a:gd name="connsiteY209" fmla="*/ 542926 h 720724"/>
                <a:gd name="connsiteX210" fmla="*/ 977901 w 1165228"/>
                <a:gd name="connsiteY210" fmla="*/ 533401 h 720724"/>
                <a:gd name="connsiteX211" fmla="*/ 987426 w 1165228"/>
                <a:gd name="connsiteY211" fmla="*/ 529591 h 720724"/>
                <a:gd name="connsiteX212" fmla="*/ 987426 w 1165228"/>
                <a:gd name="connsiteY212" fmla="*/ 520702 h 720724"/>
                <a:gd name="connsiteX213" fmla="*/ 981076 w 1165228"/>
                <a:gd name="connsiteY213" fmla="*/ 508001 h 720724"/>
                <a:gd name="connsiteX214" fmla="*/ 981078 w 1165228"/>
                <a:gd name="connsiteY214" fmla="*/ 508001 h 720724"/>
                <a:gd name="connsiteX215" fmla="*/ 987427 w 1165228"/>
                <a:gd name="connsiteY215" fmla="*/ 520700 h 720724"/>
                <a:gd name="connsiteX216" fmla="*/ 987427 w 1165228"/>
                <a:gd name="connsiteY216" fmla="*/ 517525 h 720724"/>
                <a:gd name="connsiteX217" fmla="*/ 993777 w 1165228"/>
                <a:gd name="connsiteY217" fmla="*/ 517525 h 720724"/>
                <a:gd name="connsiteX218" fmla="*/ 993777 w 1165228"/>
                <a:gd name="connsiteY218" fmla="*/ 523875 h 720724"/>
                <a:gd name="connsiteX219" fmla="*/ 1003302 w 1165228"/>
                <a:gd name="connsiteY219" fmla="*/ 523875 h 720724"/>
                <a:gd name="connsiteX220" fmla="*/ 1000127 w 1165228"/>
                <a:gd name="connsiteY220" fmla="*/ 517525 h 720724"/>
                <a:gd name="connsiteX221" fmla="*/ 1006477 w 1165228"/>
                <a:gd name="connsiteY221" fmla="*/ 517525 h 720724"/>
                <a:gd name="connsiteX222" fmla="*/ 1006477 w 1165228"/>
                <a:gd name="connsiteY222" fmla="*/ 508000 h 720724"/>
                <a:gd name="connsiteX223" fmla="*/ 1009652 w 1165228"/>
                <a:gd name="connsiteY223" fmla="*/ 520700 h 720724"/>
                <a:gd name="connsiteX224" fmla="*/ 1019177 w 1165228"/>
                <a:gd name="connsiteY224" fmla="*/ 511175 h 720724"/>
                <a:gd name="connsiteX225" fmla="*/ 1019177 w 1165228"/>
                <a:gd name="connsiteY225" fmla="*/ 517525 h 720724"/>
                <a:gd name="connsiteX226" fmla="*/ 1038227 w 1165228"/>
                <a:gd name="connsiteY226" fmla="*/ 511175 h 720724"/>
                <a:gd name="connsiteX227" fmla="*/ 1028702 w 1165228"/>
                <a:gd name="connsiteY227" fmla="*/ 511175 h 720724"/>
                <a:gd name="connsiteX228" fmla="*/ 1038228 w 1165228"/>
                <a:gd name="connsiteY228" fmla="*/ 504825 h 720724"/>
                <a:gd name="connsiteX229" fmla="*/ 1044577 w 1165228"/>
                <a:gd name="connsiteY229" fmla="*/ 508000 h 720724"/>
                <a:gd name="connsiteX230" fmla="*/ 1041402 w 1165228"/>
                <a:gd name="connsiteY230" fmla="*/ 495300 h 720724"/>
                <a:gd name="connsiteX231" fmla="*/ 1038227 w 1165228"/>
                <a:gd name="connsiteY231" fmla="*/ 501650 h 720724"/>
                <a:gd name="connsiteX232" fmla="*/ 1038227 w 1165228"/>
                <a:gd name="connsiteY232" fmla="*/ 495300 h 720724"/>
                <a:gd name="connsiteX233" fmla="*/ 1031877 w 1165228"/>
                <a:gd name="connsiteY233" fmla="*/ 501650 h 720724"/>
                <a:gd name="connsiteX234" fmla="*/ 1012827 w 1165228"/>
                <a:gd name="connsiteY234" fmla="*/ 498475 h 720724"/>
                <a:gd name="connsiteX235" fmla="*/ 1028702 w 1165228"/>
                <a:gd name="connsiteY235" fmla="*/ 498475 h 720724"/>
                <a:gd name="connsiteX236" fmla="*/ 1035053 w 1165228"/>
                <a:gd name="connsiteY236" fmla="*/ 488950 h 720724"/>
                <a:gd name="connsiteX237" fmla="*/ 1041402 w 1165228"/>
                <a:gd name="connsiteY237" fmla="*/ 488950 h 720724"/>
                <a:gd name="connsiteX238" fmla="*/ 1035052 w 1165228"/>
                <a:gd name="connsiteY238" fmla="*/ 485775 h 720724"/>
                <a:gd name="connsiteX239" fmla="*/ 1041402 w 1165228"/>
                <a:gd name="connsiteY239" fmla="*/ 479424 h 720724"/>
                <a:gd name="connsiteX240" fmla="*/ 1031877 w 1165228"/>
                <a:gd name="connsiteY240" fmla="*/ 485775 h 720724"/>
                <a:gd name="connsiteX241" fmla="*/ 1044577 w 1165228"/>
                <a:gd name="connsiteY241" fmla="*/ 473075 h 720724"/>
                <a:gd name="connsiteX242" fmla="*/ 1038227 w 1165228"/>
                <a:gd name="connsiteY242" fmla="*/ 469900 h 720724"/>
                <a:gd name="connsiteX243" fmla="*/ 1035052 w 1165228"/>
                <a:gd name="connsiteY243" fmla="*/ 469900 h 720724"/>
                <a:gd name="connsiteX244" fmla="*/ 1041402 w 1165228"/>
                <a:gd name="connsiteY244" fmla="*/ 466725 h 720724"/>
                <a:gd name="connsiteX245" fmla="*/ 1035052 w 1165228"/>
                <a:gd name="connsiteY245" fmla="*/ 466725 h 720724"/>
                <a:gd name="connsiteX246" fmla="*/ 1038227 w 1165228"/>
                <a:gd name="connsiteY246" fmla="*/ 457200 h 720724"/>
                <a:gd name="connsiteX247" fmla="*/ 1044577 w 1165228"/>
                <a:gd name="connsiteY247" fmla="*/ 460375 h 720724"/>
                <a:gd name="connsiteX248" fmla="*/ 1038227 w 1165228"/>
                <a:gd name="connsiteY248" fmla="*/ 450850 h 720724"/>
                <a:gd name="connsiteX249" fmla="*/ 1028702 w 1165228"/>
                <a:gd name="connsiteY249" fmla="*/ 457200 h 720724"/>
                <a:gd name="connsiteX250" fmla="*/ 1025527 w 1165228"/>
                <a:gd name="connsiteY250" fmla="*/ 463550 h 720724"/>
                <a:gd name="connsiteX251" fmla="*/ 1025528 w 1165228"/>
                <a:gd name="connsiteY251" fmla="*/ 457200 h 720724"/>
                <a:gd name="connsiteX252" fmla="*/ 1019177 w 1165228"/>
                <a:gd name="connsiteY252" fmla="*/ 457200 h 720724"/>
                <a:gd name="connsiteX253" fmla="*/ 1025527 w 1165228"/>
                <a:gd name="connsiteY253" fmla="*/ 473075 h 720724"/>
                <a:gd name="connsiteX254" fmla="*/ 1019177 w 1165228"/>
                <a:gd name="connsiteY254" fmla="*/ 466725 h 720724"/>
                <a:gd name="connsiteX255" fmla="*/ 1009652 w 1165228"/>
                <a:gd name="connsiteY255" fmla="*/ 473075 h 720724"/>
                <a:gd name="connsiteX256" fmla="*/ 1019177 w 1165228"/>
                <a:gd name="connsiteY256" fmla="*/ 460374 h 720724"/>
                <a:gd name="connsiteX257" fmla="*/ 1016002 w 1165228"/>
                <a:gd name="connsiteY257" fmla="*/ 450850 h 720724"/>
                <a:gd name="connsiteX258" fmla="*/ 1000127 w 1165228"/>
                <a:gd name="connsiteY258" fmla="*/ 476250 h 720724"/>
                <a:gd name="connsiteX259" fmla="*/ 993778 w 1165228"/>
                <a:gd name="connsiteY259" fmla="*/ 473075 h 720724"/>
                <a:gd name="connsiteX260" fmla="*/ 990602 w 1165228"/>
                <a:gd name="connsiteY260" fmla="*/ 479425 h 720724"/>
                <a:gd name="connsiteX261" fmla="*/ 1006477 w 1165228"/>
                <a:gd name="connsiteY261" fmla="*/ 488950 h 720724"/>
                <a:gd name="connsiteX262" fmla="*/ 993777 w 1165228"/>
                <a:gd name="connsiteY262" fmla="*/ 504825 h 720724"/>
                <a:gd name="connsiteX263" fmla="*/ 1006476 w 1165228"/>
                <a:gd name="connsiteY263" fmla="*/ 488951 h 720724"/>
                <a:gd name="connsiteX264" fmla="*/ 990601 w 1165228"/>
                <a:gd name="connsiteY264" fmla="*/ 479426 h 720724"/>
                <a:gd name="connsiteX265" fmla="*/ 984251 w 1165228"/>
                <a:gd name="connsiteY265" fmla="*/ 476251 h 720724"/>
                <a:gd name="connsiteX266" fmla="*/ 984251 w 1165228"/>
                <a:gd name="connsiteY266" fmla="*/ 482601 h 720724"/>
                <a:gd name="connsiteX267" fmla="*/ 974726 w 1165228"/>
                <a:gd name="connsiteY267" fmla="*/ 479426 h 720724"/>
                <a:gd name="connsiteX268" fmla="*/ 971551 w 1165228"/>
                <a:gd name="connsiteY268" fmla="*/ 492126 h 720724"/>
                <a:gd name="connsiteX269" fmla="*/ 968376 w 1165228"/>
                <a:gd name="connsiteY269" fmla="*/ 485776 h 720724"/>
                <a:gd name="connsiteX270" fmla="*/ 952500 w 1165228"/>
                <a:gd name="connsiteY270" fmla="*/ 492126 h 720724"/>
                <a:gd name="connsiteX271" fmla="*/ 933451 w 1165228"/>
                <a:gd name="connsiteY271" fmla="*/ 517526 h 720724"/>
                <a:gd name="connsiteX272" fmla="*/ 923926 w 1165228"/>
                <a:gd name="connsiteY272" fmla="*/ 517526 h 720724"/>
                <a:gd name="connsiteX273" fmla="*/ 917576 w 1165228"/>
                <a:gd name="connsiteY273" fmla="*/ 517526 h 720724"/>
                <a:gd name="connsiteX274" fmla="*/ 911226 w 1165228"/>
                <a:gd name="connsiteY274" fmla="*/ 523876 h 720724"/>
                <a:gd name="connsiteX275" fmla="*/ 908051 w 1165228"/>
                <a:gd name="connsiteY275" fmla="*/ 527050 h 720724"/>
                <a:gd name="connsiteX276" fmla="*/ 889001 w 1165228"/>
                <a:gd name="connsiteY276" fmla="*/ 527049 h 720724"/>
                <a:gd name="connsiteX277" fmla="*/ 904876 w 1165228"/>
                <a:gd name="connsiteY277" fmla="*/ 517526 h 720724"/>
                <a:gd name="connsiteX278" fmla="*/ 911226 w 1165228"/>
                <a:gd name="connsiteY278" fmla="*/ 523876 h 720724"/>
                <a:gd name="connsiteX279" fmla="*/ 917576 w 1165228"/>
                <a:gd name="connsiteY279" fmla="*/ 514352 h 720724"/>
                <a:gd name="connsiteX280" fmla="*/ 923926 w 1165228"/>
                <a:gd name="connsiteY280" fmla="*/ 517526 h 720724"/>
                <a:gd name="connsiteX281" fmla="*/ 933451 w 1165228"/>
                <a:gd name="connsiteY281" fmla="*/ 514351 h 720724"/>
                <a:gd name="connsiteX282" fmla="*/ 936626 w 1165228"/>
                <a:gd name="connsiteY282" fmla="*/ 498476 h 720724"/>
                <a:gd name="connsiteX283" fmla="*/ 962026 w 1165228"/>
                <a:gd name="connsiteY283" fmla="*/ 485776 h 720724"/>
                <a:gd name="connsiteX284" fmla="*/ 984251 w 1165228"/>
                <a:gd name="connsiteY284" fmla="*/ 466726 h 720724"/>
                <a:gd name="connsiteX285" fmla="*/ 974726 w 1165228"/>
                <a:gd name="connsiteY285" fmla="*/ 460376 h 720724"/>
                <a:gd name="connsiteX286" fmla="*/ 974727 w 1165228"/>
                <a:gd name="connsiteY286" fmla="*/ 460375 h 720724"/>
                <a:gd name="connsiteX287" fmla="*/ 984252 w 1165228"/>
                <a:gd name="connsiteY287" fmla="*/ 466726 h 720724"/>
                <a:gd name="connsiteX288" fmla="*/ 993777 w 1165228"/>
                <a:gd name="connsiteY288" fmla="*/ 466725 h 720724"/>
                <a:gd name="connsiteX289" fmla="*/ 1006477 w 1165228"/>
                <a:gd name="connsiteY289" fmla="*/ 454025 h 720724"/>
                <a:gd name="connsiteX290" fmla="*/ 996952 w 1165228"/>
                <a:gd name="connsiteY290" fmla="*/ 454025 h 720724"/>
                <a:gd name="connsiteX291" fmla="*/ 1012827 w 1165228"/>
                <a:gd name="connsiteY291" fmla="*/ 444500 h 720724"/>
                <a:gd name="connsiteX292" fmla="*/ 1028702 w 1165228"/>
                <a:gd name="connsiteY292" fmla="*/ 450850 h 720724"/>
                <a:gd name="connsiteX293" fmla="*/ 1028702 w 1165228"/>
                <a:gd name="connsiteY293" fmla="*/ 444500 h 720724"/>
                <a:gd name="connsiteX294" fmla="*/ 1050927 w 1165228"/>
                <a:gd name="connsiteY294" fmla="*/ 444500 h 720724"/>
                <a:gd name="connsiteX295" fmla="*/ 1047752 w 1165228"/>
                <a:gd name="connsiteY295" fmla="*/ 438150 h 720724"/>
                <a:gd name="connsiteX296" fmla="*/ 1035052 w 1165228"/>
                <a:gd name="connsiteY296" fmla="*/ 438150 h 720724"/>
                <a:gd name="connsiteX297" fmla="*/ 1035052 w 1165228"/>
                <a:gd name="connsiteY297" fmla="*/ 432594 h 720724"/>
                <a:gd name="connsiteX298" fmla="*/ 1044577 w 1165228"/>
                <a:gd name="connsiteY298" fmla="*/ 434975 h 720724"/>
                <a:gd name="connsiteX299" fmla="*/ 1047752 w 1165228"/>
                <a:gd name="connsiteY299" fmla="*/ 431800 h 720724"/>
                <a:gd name="connsiteX300" fmla="*/ 1047752 w 1165228"/>
                <a:gd name="connsiteY300" fmla="*/ 428625 h 720724"/>
                <a:gd name="connsiteX301" fmla="*/ 1057277 w 1165228"/>
                <a:gd name="connsiteY301" fmla="*/ 431800 h 720724"/>
                <a:gd name="connsiteX302" fmla="*/ 1050928 w 1165228"/>
                <a:gd name="connsiteY302" fmla="*/ 428625 h 720724"/>
                <a:gd name="connsiteX303" fmla="*/ 1054103 w 1165228"/>
                <a:gd name="connsiteY303" fmla="*/ 425450 h 720724"/>
                <a:gd name="connsiteX304" fmla="*/ 1063627 w 1165228"/>
                <a:gd name="connsiteY304" fmla="*/ 431800 h 720724"/>
                <a:gd name="connsiteX305" fmla="*/ 1066802 w 1165228"/>
                <a:gd name="connsiteY305" fmla="*/ 415925 h 720724"/>
                <a:gd name="connsiteX306" fmla="*/ 1063627 w 1165228"/>
                <a:gd name="connsiteY306" fmla="*/ 415925 h 720724"/>
                <a:gd name="connsiteX307" fmla="*/ 1066802 w 1165228"/>
                <a:gd name="connsiteY307" fmla="*/ 409575 h 720724"/>
                <a:gd name="connsiteX308" fmla="*/ 1060452 w 1165228"/>
                <a:gd name="connsiteY308" fmla="*/ 409575 h 720724"/>
                <a:gd name="connsiteX309" fmla="*/ 1066802 w 1165228"/>
                <a:gd name="connsiteY309" fmla="*/ 400050 h 720724"/>
                <a:gd name="connsiteX310" fmla="*/ 1054102 w 1165228"/>
                <a:gd name="connsiteY310" fmla="*/ 406400 h 720724"/>
                <a:gd name="connsiteX311" fmla="*/ 1050927 w 1165228"/>
                <a:gd name="connsiteY311" fmla="*/ 419100 h 720724"/>
                <a:gd name="connsiteX312" fmla="*/ 1047752 w 1165228"/>
                <a:gd name="connsiteY312" fmla="*/ 419100 h 720724"/>
                <a:gd name="connsiteX313" fmla="*/ 1050928 w 1165228"/>
                <a:gd name="connsiteY313" fmla="*/ 409575 h 720724"/>
                <a:gd name="connsiteX314" fmla="*/ 1035052 w 1165228"/>
                <a:gd name="connsiteY314" fmla="*/ 422275 h 720724"/>
                <a:gd name="connsiteX315" fmla="*/ 1031877 w 1165228"/>
                <a:gd name="connsiteY315" fmla="*/ 412750 h 720724"/>
                <a:gd name="connsiteX316" fmla="*/ 1041402 w 1165228"/>
                <a:gd name="connsiteY316" fmla="*/ 412750 h 720724"/>
                <a:gd name="connsiteX317" fmla="*/ 1044577 w 1165228"/>
                <a:gd name="connsiteY317" fmla="*/ 406400 h 720724"/>
                <a:gd name="connsiteX318" fmla="*/ 1028702 w 1165228"/>
                <a:gd name="connsiteY318" fmla="*/ 409575 h 720724"/>
                <a:gd name="connsiteX319" fmla="*/ 1035052 w 1165228"/>
                <a:gd name="connsiteY319" fmla="*/ 406400 h 720724"/>
                <a:gd name="connsiteX320" fmla="*/ 1031877 w 1165228"/>
                <a:gd name="connsiteY320" fmla="*/ 403225 h 720724"/>
                <a:gd name="connsiteX321" fmla="*/ 1047752 w 1165228"/>
                <a:gd name="connsiteY321" fmla="*/ 400050 h 720724"/>
                <a:gd name="connsiteX322" fmla="*/ 1035052 w 1165228"/>
                <a:gd name="connsiteY322" fmla="*/ 396875 h 720724"/>
                <a:gd name="connsiteX323" fmla="*/ 1041402 w 1165228"/>
                <a:gd name="connsiteY323" fmla="*/ 396875 h 720724"/>
                <a:gd name="connsiteX324" fmla="*/ 1041402 w 1165228"/>
                <a:gd name="connsiteY324" fmla="*/ 387350 h 720724"/>
                <a:gd name="connsiteX325" fmla="*/ 1047752 w 1165228"/>
                <a:gd name="connsiteY325" fmla="*/ 396875 h 720724"/>
                <a:gd name="connsiteX326" fmla="*/ 1050927 w 1165228"/>
                <a:gd name="connsiteY326" fmla="*/ 390525 h 720724"/>
                <a:gd name="connsiteX327" fmla="*/ 1035052 w 1165228"/>
                <a:gd name="connsiteY327" fmla="*/ 381000 h 720724"/>
                <a:gd name="connsiteX328" fmla="*/ 996952 w 1165228"/>
                <a:gd name="connsiteY328" fmla="*/ 406400 h 720724"/>
                <a:gd name="connsiteX329" fmla="*/ 1003302 w 1165228"/>
                <a:gd name="connsiteY329" fmla="*/ 419100 h 720724"/>
                <a:gd name="connsiteX330" fmla="*/ 996952 w 1165228"/>
                <a:gd name="connsiteY330" fmla="*/ 438150 h 720724"/>
                <a:gd name="connsiteX331" fmla="*/ 996951 w 1165228"/>
                <a:gd name="connsiteY331" fmla="*/ 438151 h 720724"/>
                <a:gd name="connsiteX332" fmla="*/ 1003301 w 1165228"/>
                <a:gd name="connsiteY332" fmla="*/ 419101 h 720724"/>
                <a:gd name="connsiteX333" fmla="*/ 996951 w 1165228"/>
                <a:gd name="connsiteY333" fmla="*/ 406401 h 720724"/>
                <a:gd name="connsiteX334" fmla="*/ 982669 w 1165228"/>
                <a:gd name="connsiteY334" fmla="*/ 420683 h 720724"/>
                <a:gd name="connsiteX335" fmla="*/ 982669 w 1165228"/>
                <a:gd name="connsiteY335" fmla="*/ 412347 h 720724"/>
                <a:gd name="connsiteX336" fmla="*/ 987426 w 1165228"/>
                <a:gd name="connsiteY336" fmla="*/ 406401 h 720724"/>
                <a:gd name="connsiteX337" fmla="*/ 987426 w 1165228"/>
                <a:gd name="connsiteY337" fmla="*/ 403226 h 720724"/>
                <a:gd name="connsiteX338" fmla="*/ 982669 w 1165228"/>
                <a:gd name="connsiteY338" fmla="*/ 402274 h 720724"/>
                <a:gd name="connsiteX339" fmla="*/ 982669 w 1165228"/>
                <a:gd name="connsiteY339" fmla="*/ 402273 h 720724"/>
                <a:gd name="connsiteX340" fmla="*/ 987427 w 1165228"/>
                <a:gd name="connsiteY340" fmla="*/ 403225 h 720724"/>
                <a:gd name="connsiteX341" fmla="*/ 987427 w 1165228"/>
                <a:gd name="connsiteY341" fmla="*/ 406400 h 720724"/>
                <a:gd name="connsiteX342" fmla="*/ 1006477 w 1165228"/>
                <a:gd name="connsiteY342" fmla="*/ 393699 h 720724"/>
                <a:gd name="connsiteX343" fmla="*/ 1022352 w 1165228"/>
                <a:gd name="connsiteY343" fmla="*/ 381000 h 720724"/>
                <a:gd name="connsiteX344" fmla="*/ 1054102 w 1165228"/>
                <a:gd name="connsiteY344" fmla="*/ 377825 h 720724"/>
                <a:gd name="connsiteX345" fmla="*/ 1057277 w 1165228"/>
                <a:gd name="connsiteY345" fmla="*/ 371475 h 720724"/>
                <a:gd name="connsiteX346" fmla="*/ 1054102 w 1165228"/>
                <a:gd name="connsiteY346" fmla="*/ 371475 h 720724"/>
                <a:gd name="connsiteX347" fmla="*/ 1047752 w 1165228"/>
                <a:gd name="connsiteY347" fmla="*/ 361950 h 720724"/>
                <a:gd name="connsiteX348" fmla="*/ 1054102 w 1165228"/>
                <a:gd name="connsiteY348" fmla="*/ 365126 h 720724"/>
                <a:gd name="connsiteX349" fmla="*/ 1060452 w 1165228"/>
                <a:gd name="connsiteY349" fmla="*/ 358775 h 720724"/>
                <a:gd name="connsiteX350" fmla="*/ 1060452 w 1165228"/>
                <a:gd name="connsiteY350" fmla="*/ 358776 h 720724"/>
                <a:gd name="connsiteX351" fmla="*/ 1069977 w 1165228"/>
                <a:gd name="connsiteY351" fmla="*/ 355601 h 720724"/>
                <a:gd name="connsiteX352" fmla="*/ 1069977 w 1165228"/>
                <a:gd name="connsiteY352" fmla="*/ 358775 h 720724"/>
                <a:gd name="connsiteX353" fmla="*/ 1079502 w 1165228"/>
                <a:gd name="connsiteY353" fmla="*/ 361951 h 720724"/>
                <a:gd name="connsiteX354" fmla="*/ 1076327 w 1165228"/>
                <a:gd name="connsiteY354" fmla="*/ 342901 h 720724"/>
                <a:gd name="connsiteX355" fmla="*/ 1076327 w 1165228"/>
                <a:gd name="connsiteY355" fmla="*/ 346076 h 720724"/>
                <a:gd name="connsiteX356" fmla="*/ 1066802 w 1165228"/>
                <a:gd name="connsiteY356" fmla="*/ 336551 h 720724"/>
                <a:gd name="connsiteX357" fmla="*/ 1063627 w 1165228"/>
                <a:gd name="connsiteY357" fmla="*/ 330201 h 720724"/>
                <a:gd name="connsiteX358" fmla="*/ 1041402 w 1165228"/>
                <a:gd name="connsiteY358" fmla="*/ 349251 h 720724"/>
                <a:gd name="connsiteX359" fmla="*/ 1031877 w 1165228"/>
                <a:gd name="connsiteY359" fmla="*/ 352426 h 720724"/>
                <a:gd name="connsiteX360" fmla="*/ 1035052 w 1165228"/>
                <a:gd name="connsiteY360" fmla="*/ 346076 h 720724"/>
                <a:gd name="connsiteX361" fmla="*/ 1025527 w 1165228"/>
                <a:gd name="connsiteY361" fmla="*/ 352426 h 720724"/>
                <a:gd name="connsiteX362" fmla="*/ 1025527 w 1165228"/>
                <a:gd name="connsiteY362" fmla="*/ 361950 h 720724"/>
                <a:gd name="connsiteX363" fmla="*/ 1016002 w 1165228"/>
                <a:gd name="connsiteY363" fmla="*/ 368300 h 720724"/>
                <a:gd name="connsiteX364" fmla="*/ 1003302 w 1165228"/>
                <a:gd name="connsiteY364" fmla="*/ 361950 h 720724"/>
                <a:gd name="connsiteX365" fmla="*/ 1003302 w 1165228"/>
                <a:gd name="connsiteY365" fmla="*/ 358775 h 720724"/>
                <a:gd name="connsiteX366" fmla="*/ 993777 w 1165228"/>
                <a:gd name="connsiteY366" fmla="*/ 365125 h 720724"/>
                <a:gd name="connsiteX367" fmla="*/ 984252 w 1165228"/>
                <a:gd name="connsiteY367" fmla="*/ 361950 h 720724"/>
                <a:gd name="connsiteX368" fmla="*/ 977902 w 1165228"/>
                <a:gd name="connsiteY368" fmla="*/ 377825 h 720724"/>
                <a:gd name="connsiteX369" fmla="*/ 981078 w 1165228"/>
                <a:gd name="connsiteY369" fmla="*/ 365125 h 720724"/>
                <a:gd name="connsiteX370" fmla="*/ 977902 w 1165228"/>
                <a:gd name="connsiteY370" fmla="*/ 358775 h 720724"/>
                <a:gd name="connsiteX371" fmla="*/ 958852 w 1165228"/>
                <a:gd name="connsiteY371" fmla="*/ 371476 h 720724"/>
                <a:gd name="connsiteX372" fmla="*/ 952502 w 1165228"/>
                <a:gd name="connsiteY372" fmla="*/ 361950 h 720724"/>
                <a:gd name="connsiteX373" fmla="*/ 949326 w 1165228"/>
                <a:gd name="connsiteY373" fmla="*/ 371475 h 720724"/>
                <a:gd name="connsiteX374" fmla="*/ 923926 w 1165228"/>
                <a:gd name="connsiteY374" fmla="*/ 361950 h 720724"/>
                <a:gd name="connsiteX375" fmla="*/ 920751 w 1165228"/>
                <a:gd name="connsiteY375" fmla="*/ 365125 h 720724"/>
                <a:gd name="connsiteX376" fmla="*/ 917577 w 1165228"/>
                <a:gd name="connsiteY376" fmla="*/ 358775 h 720724"/>
                <a:gd name="connsiteX377" fmla="*/ 927101 w 1165228"/>
                <a:gd name="connsiteY377" fmla="*/ 355600 h 720724"/>
                <a:gd name="connsiteX378" fmla="*/ 927101 w 1165228"/>
                <a:gd name="connsiteY378" fmla="*/ 361950 h 720724"/>
                <a:gd name="connsiteX379" fmla="*/ 933452 w 1165228"/>
                <a:gd name="connsiteY379" fmla="*/ 358775 h 720724"/>
                <a:gd name="connsiteX380" fmla="*/ 946152 w 1165228"/>
                <a:gd name="connsiteY380" fmla="*/ 365125 h 720724"/>
                <a:gd name="connsiteX381" fmla="*/ 952502 w 1165228"/>
                <a:gd name="connsiteY381" fmla="*/ 358775 h 720724"/>
                <a:gd name="connsiteX382" fmla="*/ 962027 w 1165228"/>
                <a:gd name="connsiteY382" fmla="*/ 368300 h 720724"/>
                <a:gd name="connsiteX383" fmla="*/ 968378 w 1165228"/>
                <a:gd name="connsiteY383" fmla="*/ 358775 h 720724"/>
                <a:gd name="connsiteX384" fmla="*/ 968377 w 1165228"/>
                <a:gd name="connsiteY384" fmla="*/ 358774 h 720724"/>
                <a:gd name="connsiteX385" fmla="*/ 981076 w 1165228"/>
                <a:gd name="connsiteY385" fmla="*/ 352425 h 720724"/>
                <a:gd name="connsiteX386" fmla="*/ 993776 w 1165228"/>
                <a:gd name="connsiteY386" fmla="*/ 358775 h 720724"/>
                <a:gd name="connsiteX387" fmla="*/ 1009651 w 1165228"/>
                <a:gd name="connsiteY387" fmla="*/ 349250 h 720724"/>
                <a:gd name="connsiteX388" fmla="*/ 1012826 w 1165228"/>
                <a:gd name="connsiteY388" fmla="*/ 361950 h 720724"/>
                <a:gd name="connsiteX389" fmla="*/ 1016001 w 1165228"/>
                <a:gd name="connsiteY389" fmla="*/ 352425 h 720724"/>
                <a:gd name="connsiteX390" fmla="*/ 1022351 w 1165228"/>
                <a:gd name="connsiteY390" fmla="*/ 333375 h 720724"/>
                <a:gd name="connsiteX391" fmla="*/ 1035051 w 1165228"/>
                <a:gd name="connsiteY391" fmla="*/ 333375 h 720724"/>
                <a:gd name="connsiteX392" fmla="*/ 1031876 w 1165228"/>
                <a:gd name="connsiteY392" fmla="*/ 327025 h 720724"/>
                <a:gd name="connsiteX393" fmla="*/ 1041401 w 1165228"/>
                <a:gd name="connsiteY393" fmla="*/ 330200 h 720724"/>
                <a:gd name="connsiteX394" fmla="*/ 1050926 w 1165228"/>
                <a:gd name="connsiteY394" fmla="*/ 327025 h 720724"/>
                <a:gd name="connsiteX395" fmla="*/ 1050926 w 1165228"/>
                <a:gd name="connsiteY395" fmla="*/ 317500 h 720724"/>
                <a:gd name="connsiteX396" fmla="*/ 1049704 w 1165228"/>
                <a:gd name="connsiteY396" fmla="*/ 315526 h 720724"/>
                <a:gd name="connsiteX397" fmla="*/ 1044581 w 1165228"/>
                <a:gd name="connsiteY397" fmla="*/ 307251 h 720724"/>
                <a:gd name="connsiteX398" fmla="*/ 1044582 w 1165228"/>
                <a:gd name="connsiteY398" fmla="*/ 307250 h 720724"/>
                <a:gd name="connsiteX399" fmla="*/ 1049704 w 1165228"/>
                <a:gd name="connsiteY399" fmla="*/ 315526 h 720724"/>
                <a:gd name="connsiteX400" fmla="*/ 1050926 w 1165228"/>
                <a:gd name="connsiteY400" fmla="*/ 317500 h 720724"/>
                <a:gd name="connsiteX401" fmla="*/ 1050926 w 1165228"/>
                <a:gd name="connsiteY401" fmla="*/ 317500 h 720724"/>
                <a:gd name="connsiteX402" fmla="*/ 1050927 w 1165228"/>
                <a:gd name="connsiteY402" fmla="*/ 317501 h 720724"/>
                <a:gd name="connsiteX403" fmla="*/ 1054102 w 1165228"/>
                <a:gd name="connsiteY403" fmla="*/ 320676 h 720724"/>
                <a:gd name="connsiteX404" fmla="*/ 1057277 w 1165228"/>
                <a:gd name="connsiteY404" fmla="*/ 314326 h 720724"/>
                <a:gd name="connsiteX405" fmla="*/ 1047752 w 1165228"/>
                <a:gd name="connsiteY405" fmla="*/ 301626 h 720724"/>
                <a:gd name="connsiteX406" fmla="*/ 1050927 w 1165228"/>
                <a:gd name="connsiteY406" fmla="*/ 292101 h 720724"/>
                <a:gd name="connsiteX407" fmla="*/ 1054102 w 1165228"/>
                <a:gd name="connsiteY407" fmla="*/ 307976 h 720724"/>
                <a:gd name="connsiteX408" fmla="*/ 1069977 w 1165228"/>
                <a:gd name="connsiteY408" fmla="*/ 317501 h 720724"/>
                <a:gd name="connsiteX409" fmla="*/ 1076327 w 1165228"/>
                <a:gd name="connsiteY409" fmla="*/ 323851 h 720724"/>
                <a:gd name="connsiteX410" fmla="*/ 1079502 w 1165228"/>
                <a:gd name="connsiteY410" fmla="*/ 314327 h 720724"/>
                <a:gd name="connsiteX411" fmla="*/ 1073152 w 1165228"/>
                <a:gd name="connsiteY411" fmla="*/ 307976 h 720724"/>
                <a:gd name="connsiteX412" fmla="*/ 1073152 w 1165228"/>
                <a:gd name="connsiteY412" fmla="*/ 301626 h 720724"/>
                <a:gd name="connsiteX413" fmla="*/ 1079502 w 1165228"/>
                <a:gd name="connsiteY413" fmla="*/ 314327 h 720724"/>
                <a:gd name="connsiteX414" fmla="*/ 1085852 w 1165228"/>
                <a:gd name="connsiteY414" fmla="*/ 311151 h 720724"/>
                <a:gd name="connsiteX415" fmla="*/ 1095377 w 1165228"/>
                <a:gd name="connsiteY415" fmla="*/ 314326 h 720724"/>
                <a:gd name="connsiteX416" fmla="*/ 1082677 w 1165228"/>
                <a:gd name="connsiteY416" fmla="*/ 317501 h 720724"/>
                <a:gd name="connsiteX417" fmla="*/ 1082677 w 1165228"/>
                <a:gd name="connsiteY417" fmla="*/ 323851 h 720724"/>
                <a:gd name="connsiteX418" fmla="*/ 1076327 w 1165228"/>
                <a:gd name="connsiteY418" fmla="*/ 323851 h 720724"/>
                <a:gd name="connsiteX419" fmla="*/ 1076327 w 1165228"/>
                <a:gd name="connsiteY419" fmla="*/ 333376 h 720724"/>
                <a:gd name="connsiteX420" fmla="*/ 1098552 w 1165228"/>
                <a:gd name="connsiteY420" fmla="*/ 333376 h 720724"/>
                <a:gd name="connsiteX421" fmla="*/ 1098553 w 1165228"/>
                <a:gd name="connsiteY421" fmla="*/ 330201 h 720724"/>
                <a:gd name="connsiteX422" fmla="*/ 1095377 w 1165228"/>
                <a:gd name="connsiteY422" fmla="*/ 327025 h 720724"/>
                <a:gd name="connsiteX423" fmla="*/ 1098552 w 1165228"/>
                <a:gd name="connsiteY423" fmla="*/ 327026 h 720724"/>
                <a:gd name="connsiteX424" fmla="*/ 1108077 w 1165228"/>
                <a:gd name="connsiteY424" fmla="*/ 323851 h 720724"/>
                <a:gd name="connsiteX425" fmla="*/ 1101727 w 1165228"/>
                <a:gd name="connsiteY425" fmla="*/ 333377 h 720724"/>
                <a:gd name="connsiteX426" fmla="*/ 1111252 w 1165228"/>
                <a:gd name="connsiteY426" fmla="*/ 333376 h 720724"/>
                <a:gd name="connsiteX427" fmla="*/ 1111252 w 1165228"/>
                <a:gd name="connsiteY427" fmla="*/ 323851 h 720724"/>
                <a:gd name="connsiteX428" fmla="*/ 1114427 w 1165228"/>
                <a:gd name="connsiteY428" fmla="*/ 330201 h 720724"/>
                <a:gd name="connsiteX429" fmla="*/ 1120777 w 1165228"/>
                <a:gd name="connsiteY429" fmla="*/ 323851 h 720724"/>
                <a:gd name="connsiteX430" fmla="*/ 1114427 w 1165228"/>
                <a:gd name="connsiteY430" fmla="*/ 333376 h 720724"/>
                <a:gd name="connsiteX431" fmla="*/ 1127127 w 1165228"/>
                <a:gd name="connsiteY431" fmla="*/ 339726 h 720724"/>
                <a:gd name="connsiteX432" fmla="*/ 1165228 w 1165228"/>
                <a:gd name="connsiteY432" fmla="*/ 276226 h 720724"/>
                <a:gd name="connsiteX433" fmla="*/ 1158877 w 1165228"/>
                <a:gd name="connsiteY433" fmla="*/ 276226 h 720724"/>
                <a:gd name="connsiteX434" fmla="*/ 1143002 w 1165228"/>
                <a:gd name="connsiteY434" fmla="*/ 304801 h 720724"/>
                <a:gd name="connsiteX435" fmla="*/ 1146177 w 1165228"/>
                <a:gd name="connsiteY435" fmla="*/ 273051 h 720724"/>
                <a:gd name="connsiteX436" fmla="*/ 1143002 w 1165228"/>
                <a:gd name="connsiteY436" fmla="*/ 269876 h 720724"/>
                <a:gd name="connsiteX437" fmla="*/ 1133477 w 1165228"/>
                <a:gd name="connsiteY437" fmla="*/ 279401 h 720724"/>
                <a:gd name="connsiteX438" fmla="*/ 1139827 w 1165228"/>
                <a:gd name="connsiteY438" fmla="*/ 269876 h 720724"/>
                <a:gd name="connsiteX439" fmla="*/ 1127127 w 1165228"/>
                <a:gd name="connsiteY439" fmla="*/ 263526 h 720724"/>
                <a:gd name="connsiteX440" fmla="*/ 1098552 w 1165228"/>
                <a:gd name="connsiteY440" fmla="*/ 257176 h 720724"/>
                <a:gd name="connsiteX441" fmla="*/ 1073152 w 1165228"/>
                <a:gd name="connsiteY441" fmla="*/ 250826 h 720724"/>
                <a:gd name="connsiteX442" fmla="*/ 1066802 w 1165228"/>
                <a:gd name="connsiteY442" fmla="*/ 247652 h 720724"/>
                <a:gd name="connsiteX443" fmla="*/ 1009652 w 1165228"/>
                <a:gd name="connsiteY443" fmla="*/ 231775 h 720724"/>
                <a:gd name="connsiteX444" fmla="*/ 1009652 w 1165228"/>
                <a:gd name="connsiteY444" fmla="*/ 235901 h 720724"/>
                <a:gd name="connsiteX445" fmla="*/ 1009651 w 1165228"/>
                <a:gd name="connsiteY445" fmla="*/ 235901 h 720724"/>
                <a:gd name="connsiteX446" fmla="*/ 1009651 w 1165228"/>
                <a:gd name="connsiteY446" fmla="*/ 231775 h 720724"/>
                <a:gd name="connsiteX447" fmla="*/ 1009651 w 1165228"/>
                <a:gd name="connsiteY447" fmla="*/ 228600 h 720724"/>
                <a:gd name="connsiteX448" fmla="*/ 974726 w 1165228"/>
                <a:gd name="connsiteY448" fmla="*/ 222250 h 720724"/>
                <a:gd name="connsiteX449" fmla="*/ 952501 w 1165228"/>
                <a:gd name="connsiteY449" fmla="*/ 215900 h 720724"/>
                <a:gd name="connsiteX450" fmla="*/ 952500 w 1165228"/>
                <a:gd name="connsiteY450" fmla="*/ 215899 h 720724"/>
                <a:gd name="connsiteX451" fmla="*/ 946151 w 1165228"/>
                <a:gd name="connsiteY451" fmla="*/ 212724 h 720724"/>
                <a:gd name="connsiteX452" fmla="*/ 946150 w 1165228"/>
                <a:gd name="connsiteY452" fmla="*/ 212725 h 720724"/>
                <a:gd name="connsiteX453" fmla="*/ 945454 w 1165228"/>
                <a:gd name="connsiteY453" fmla="*/ 213885 h 720724"/>
                <a:gd name="connsiteX454" fmla="*/ 885826 w 1165228"/>
                <a:gd name="connsiteY454" fmla="*/ 196850 h 720724"/>
                <a:gd name="connsiteX455" fmla="*/ 866777 w 1165228"/>
                <a:gd name="connsiteY455" fmla="*/ 190500 h 720724"/>
                <a:gd name="connsiteX456" fmla="*/ 844551 w 1165228"/>
                <a:gd name="connsiteY456" fmla="*/ 184150 h 720724"/>
                <a:gd name="connsiteX457" fmla="*/ 803276 w 1165228"/>
                <a:gd name="connsiteY457" fmla="*/ 171449 h 720724"/>
                <a:gd name="connsiteX458" fmla="*/ 784226 w 1165228"/>
                <a:gd name="connsiteY458" fmla="*/ 168275 h 720724"/>
                <a:gd name="connsiteX459" fmla="*/ 742952 w 1165228"/>
                <a:gd name="connsiteY459" fmla="*/ 158749 h 720724"/>
                <a:gd name="connsiteX460" fmla="*/ 733427 w 1165228"/>
                <a:gd name="connsiteY460" fmla="*/ 155575 h 720724"/>
                <a:gd name="connsiteX461" fmla="*/ 682626 w 1165228"/>
                <a:gd name="connsiteY461" fmla="*/ 142874 h 720724"/>
                <a:gd name="connsiteX462" fmla="*/ 669927 w 1165228"/>
                <a:gd name="connsiteY462" fmla="*/ 139700 h 720724"/>
                <a:gd name="connsiteX463" fmla="*/ 669841 w 1165228"/>
                <a:gd name="connsiteY463" fmla="*/ 142328 h 720724"/>
                <a:gd name="connsiteX464" fmla="*/ 544913 w 1165228"/>
                <a:gd name="connsiteY464" fmla="*/ 110920 h 720724"/>
                <a:gd name="connsiteX465" fmla="*/ 546102 w 1165228"/>
                <a:gd name="connsiteY465" fmla="*/ 107949 h 720724"/>
                <a:gd name="connsiteX466" fmla="*/ 488951 w 1165228"/>
                <a:gd name="connsiteY466" fmla="*/ 95248 h 720724"/>
                <a:gd name="connsiteX467" fmla="*/ 463552 w 1165228"/>
                <a:gd name="connsiteY467" fmla="*/ 88899 h 720724"/>
                <a:gd name="connsiteX468" fmla="*/ 428626 w 1165228"/>
                <a:gd name="connsiteY468" fmla="*/ 82548 h 720724"/>
                <a:gd name="connsiteX469" fmla="*/ 420691 w 1165228"/>
                <a:gd name="connsiteY469" fmla="*/ 88898 h 720724"/>
                <a:gd name="connsiteX470" fmla="*/ 420690 w 1165228"/>
                <a:gd name="connsiteY470" fmla="*/ 88898 h 720724"/>
                <a:gd name="connsiteX471" fmla="*/ 428625 w 1165228"/>
                <a:gd name="connsiteY471" fmla="*/ 82549 h 720724"/>
                <a:gd name="connsiteX472" fmla="*/ 419101 w 1165228"/>
                <a:gd name="connsiteY472" fmla="*/ 79374 h 720724"/>
                <a:gd name="connsiteX473" fmla="*/ 352425 w 1165228"/>
                <a:gd name="connsiteY473" fmla="*/ 66674 h 720724"/>
                <a:gd name="connsiteX474" fmla="*/ 301625 w 1165228"/>
                <a:gd name="connsiteY474" fmla="*/ 60324 h 720724"/>
                <a:gd name="connsiteX475" fmla="*/ 304801 w 1165228"/>
                <a:gd name="connsiteY475" fmla="*/ 63499 h 720724"/>
                <a:gd name="connsiteX476" fmla="*/ 279400 w 1165228"/>
                <a:gd name="connsiteY476" fmla="*/ 60324 h 720724"/>
                <a:gd name="connsiteX477" fmla="*/ 231776 w 1165228"/>
                <a:gd name="connsiteY477" fmla="*/ 44449 h 720724"/>
                <a:gd name="connsiteX478" fmla="*/ 234950 w 1165228"/>
                <a:gd name="connsiteY478" fmla="*/ 53974 h 720724"/>
                <a:gd name="connsiteX479" fmla="*/ 219075 w 1165228"/>
                <a:gd name="connsiteY479" fmla="*/ 41274 h 720724"/>
                <a:gd name="connsiteX480" fmla="*/ 209550 w 1165228"/>
                <a:gd name="connsiteY480" fmla="*/ 41274 h 720724"/>
                <a:gd name="connsiteX481" fmla="*/ 209550 w 1165228"/>
                <a:gd name="connsiteY481" fmla="*/ 41275 h 720724"/>
                <a:gd name="connsiteX482" fmla="*/ 161925 w 1165228"/>
                <a:gd name="connsiteY482" fmla="*/ 28575 h 720724"/>
                <a:gd name="connsiteX483" fmla="*/ 130175 w 1165228"/>
                <a:gd name="connsiteY483" fmla="*/ 22225 h 720724"/>
                <a:gd name="connsiteX484" fmla="*/ 104776 w 1165228"/>
                <a:gd name="connsiteY484" fmla="*/ 19050 h 720724"/>
                <a:gd name="connsiteX485" fmla="*/ 31750 w 1165228"/>
                <a:gd name="connsiteY485" fmla="*/ 3175 h 720724"/>
                <a:gd name="connsiteX486" fmla="*/ 0 w 1165228"/>
                <a:gd name="connsiteY486" fmla="*/ 0 h 720724"/>
                <a:gd name="connsiteX487" fmla="*/ 22225 w 1165228"/>
                <a:gd name="connsiteY487" fmla="*/ 15875 h 720724"/>
                <a:gd name="connsiteX488" fmla="*/ 31751 w 1165228"/>
                <a:gd name="connsiteY488" fmla="*/ 15875 h 720724"/>
                <a:gd name="connsiteX489" fmla="*/ 76200 w 1165228"/>
                <a:gd name="connsiteY489" fmla="*/ 41275 h 720724"/>
                <a:gd name="connsiteX490" fmla="*/ 82551 w 1165228"/>
                <a:gd name="connsiteY490" fmla="*/ 63499 h 720724"/>
                <a:gd name="connsiteX491" fmla="*/ 111125 w 1165228"/>
                <a:gd name="connsiteY491" fmla="*/ 79375 h 720724"/>
                <a:gd name="connsiteX492" fmla="*/ 114305 w 1165228"/>
                <a:gd name="connsiteY492" fmla="*/ 76725 h 720724"/>
                <a:gd name="connsiteX493" fmla="*/ 111128 w 1165228"/>
                <a:gd name="connsiteY493" fmla="*/ 79373 h 720724"/>
                <a:gd name="connsiteX494" fmla="*/ 111127 w 1165228"/>
                <a:gd name="connsiteY494" fmla="*/ 92073 h 720724"/>
                <a:gd name="connsiteX495" fmla="*/ 130177 w 1165228"/>
                <a:gd name="connsiteY495" fmla="*/ 111123 h 720724"/>
                <a:gd name="connsiteX496" fmla="*/ 127003 w 1165228"/>
                <a:gd name="connsiteY496" fmla="*/ 123824 h 720724"/>
                <a:gd name="connsiteX497" fmla="*/ 146053 w 1165228"/>
                <a:gd name="connsiteY497" fmla="*/ 142874 h 720724"/>
                <a:gd name="connsiteX498" fmla="*/ 149228 w 1165228"/>
                <a:gd name="connsiteY498" fmla="*/ 146047 h 720724"/>
                <a:gd name="connsiteX499" fmla="*/ 149226 w 1165228"/>
                <a:gd name="connsiteY499" fmla="*/ 146049 h 720724"/>
                <a:gd name="connsiteX500" fmla="*/ 180976 w 1165228"/>
                <a:gd name="connsiteY500" fmla="*/ 174624 h 720724"/>
                <a:gd name="connsiteX501" fmla="*/ 222251 w 1165228"/>
                <a:gd name="connsiteY501" fmla="*/ 228598 h 720724"/>
                <a:gd name="connsiteX502" fmla="*/ 228601 w 1165228"/>
                <a:gd name="connsiteY502" fmla="*/ 225424 h 720724"/>
                <a:gd name="connsiteX503" fmla="*/ 219076 w 1165228"/>
                <a:gd name="connsiteY503" fmla="*/ 215899 h 720724"/>
                <a:gd name="connsiteX504" fmla="*/ 231777 w 1165228"/>
                <a:gd name="connsiteY504" fmla="*/ 209549 h 720724"/>
                <a:gd name="connsiteX505" fmla="*/ 234951 w 1165228"/>
                <a:gd name="connsiteY505" fmla="*/ 196849 h 720724"/>
                <a:gd name="connsiteX506" fmla="*/ 266701 w 1165228"/>
                <a:gd name="connsiteY506" fmla="*/ 180974 h 720724"/>
                <a:gd name="connsiteX507" fmla="*/ 266702 w 1165228"/>
                <a:gd name="connsiteY507" fmla="*/ 175890 h 720724"/>
                <a:gd name="connsiteX508" fmla="*/ 266704 w 1165228"/>
                <a:gd name="connsiteY508" fmla="*/ 175890 h 720724"/>
                <a:gd name="connsiteX509" fmla="*/ 266703 w 1165228"/>
                <a:gd name="connsiteY509" fmla="*/ 180973 h 720724"/>
                <a:gd name="connsiteX510" fmla="*/ 279404 w 1165228"/>
                <a:gd name="connsiteY510" fmla="*/ 174624 h 720724"/>
                <a:gd name="connsiteX511" fmla="*/ 295279 w 1165228"/>
                <a:gd name="connsiteY511" fmla="*/ 180974 h 720724"/>
                <a:gd name="connsiteX512" fmla="*/ 314329 w 1165228"/>
                <a:gd name="connsiteY512" fmla="*/ 196849 h 720724"/>
                <a:gd name="connsiteX513" fmla="*/ 320679 w 1165228"/>
                <a:gd name="connsiteY513" fmla="*/ 209549 h 720724"/>
                <a:gd name="connsiteX514" fmla="*/ 342902 w 1165228"/>
                <a:gd name="connsiteY514" fmla="*/ 196849 h 720724"/>
                <a:gd name="connsiteX515" fmla="*/ 377827 w 1165228"/>
                <a:gd name="connsiteY515" fmla="*/ 215898 h 720724"/>
                <a:gd name="connsiteX516" fmla="*/ 393702 w 1165228"/>
                <a:gd name="connsiteY516" fmla="*/ 228599 h 720724"/>
                <a:gd name="connsiteX517" fmla="*/ 387352 w 1165228"/>
                <a:gd name="connsiteY517" fmla="*/ 234949 h 720724"/>
                <a:gd name="connsiteX518" fmla="*/ 390526 w 1165228"/>
                <a:gd name="connsiteY518" fmla="*/ 244474 h 720724"/>
                <a:gd name="connsiteX519" fmla="*/ 406402 w 1165228"/>
                <a:gd name="connsiteY519" fmla="*/ 238124 h 720724"/>
                <a:gd name="connsiteX520" fmla="*/ 438152 w 1165228"/>
                <a:gd name="connsiteY520" fmla="*/ 266699 h 720724"/>
                <a:gd name="connsiteX521" fmla="*/ 447677 w 1165228"/>
                <a:gd name="connsiteY521" fmla="*/ 257174 h 720724"/>
                <a:gd name="connsiteX522" fmla="*/ 469901 w 1165228"/>
                <a:gd name="connsiteY522" fmla="*/ 279399 h 720724"/>
                <a:gd name="connsiteX523" fmla="*/ 469901 w 1165228"/>
                <a:gd name="connsiteY523" fmla="*/ 282574 h 720724"/>
                <a:gd name="connsiteX524" fmla="*/ 463551 w 1165228"/>
                <a:gd name="connsiteY524" fmla="*/ 282574 h 720724"/>
                <a:gd name="connsiteX525" fmla="*/ 463551 w 1165228"/>
                <a:gd name="connsiteY525" fmla="*/ 288924 h 720724"/>
                <a:gd name="connsiteX526" fmla="*/ 476252 w 1165228"/>
                <a:gd name="connsiteY526" fmla="*/ 304799 h 720724"/>
                <a:gd name="connsiteX527" fmla="*/ 460379 w 1165228"/>
                <a:gd name="connsiteY527" fmla="*/ 311148 h 720724"/>
                <a:gd name="connsiteX528" fmla="*/ 466729 w 1165228"/>
                <a:gd name="connsiteY528" fmla="*/ 320673 h 720724"/>
                <a:gd name="connsiteX529" fmla="*/ 473079 w 1165228"/>
                <a:gd name="connsiteY529" fmla="*/ 352423 h 720724"/>
                <a:gd name="connsiteX530" fmla="*/ 485778 w 1165228"/>
                <a:gd name="connsiteY530" fmla="*/ 371473 h 720724"/>
                <a:gd name="connsiteX531" fmla="*/ 493713 w 1165228"/>
                <a:gd name="connsiteY531" fmla="*/ 374118 h 720724"/>
                <a:gd name="connsiteX532" fmla="*/ 493713 w 1165228"/>
                <a:gd name="connsiteY532" fmla="*/ 374119 h 720724"/>
                <a:gd name="connsiteX533" fmla="*/ 485777 w 1165228"/>
                <a:gd name="connsiteY533" fmla="*/ 371475 h 720724"/>
                <a:gd name="connsiteX534" fmla="*/ 495301 w 1165228"/>
                <a:gd name="connsiteY534" fmla="*/ 396873 h 720724"/>
                <a:gd name="connsiteX535" fmla="*/ 498477 w 1165228"/>
                <a:gd name="connsiteY535" fmla="*/ 419100 h 720724"/>
                <a:gd name="connsiteX536" fmla="*/ 511176 w 1165228"/>
                <a:gd name="connsiteY536" fmla="*/ 441324 h 720724"/>
                <a:gd name="connsiteX537" fmla="*/ 515148 w 1165228"/>
                <a:gd name="connsiteY537" fmla="*/ 439735 h 720724"/>
                <a:gd name="connsiteX538" fmla="*/ 515148 w 1165228"/>
                <a:gd name="connsiteY538" fmla="*/ 439736 h 720724"/>
                <a:gd name="connsiteX539" fmla="*/ 511178 w 1165228"/>
                <a:gd name="connsiteY539" fmla="*/ 441324 h 720724"/>
                <a:gd name="connsiteX540" fmla="*/ 508003 w 1165228"/>
                <a:gd name="connsiteY540" fmla="*/ 447674 h 720724"/>
                <a:gd name="connsiteX541" fmla="*/ 517529 w 1165228"/>
                <a:gd name="connsiteY541" fmla="*/ 460374 h 720724"/>
                <a:gd name="connsiteX542" fmla="*/ 520704 w 1165228"/>
                <a:gd name="connsiteY542" fmla="*/ 504824 h 720724"/>
                <a:gd name="connsiteX543" fmla="*/ 536579 w 1165228"/>
                <a:gd name="connsiteY543" fmla="*/ 501649 h 720724"/>
                <a:gd name="connsiteX544" fmla="*/ 549279 w 1165228"/>
                <a:gd name="connsiteY544" fmla="*/ 485774 h 720724"/>
                <a:gd name="connsiteX545" fmla="*/ 574679 w 1165228"/>
                <a:gd name="connsiteY545" fmla="*/ 485774 h 720724"/>
                <a:gd name="connsiteX546" fmla="*/ 574590 w 1165228"/>
                <a:gd name="connsiteY546" fmla="*/ 485293 h 720724"/>
                <a:gd name="connsiteX547" fmla="*/ 574679 w 1165228"/>
                <a:gd name="connsiteY547" fmla="*/ 485773 h 720724"/>
                <a:gd name="connsiteX548" fmla="*/ 584204 w 1165228"/>
                <a:gd name="connsiteY548" fmla="*/ 501648 h 720724"/>
                <a:gd name="connsiteX549" fmla="*/ 587380 w 1165228"/>
                <a:gd name="connsiteY549" fmla="*/ 500250 h 720724"/>
                <a:gd name="connsiteX550" fmla="*/ 587380 w 1165228"/>
                <a:gd name="connsiteY550" fmla="*/ 500251 h 720724"/>
                <a:gd name="connsiteX551" fmla="*/ 584203 w 1165228"/>
                <a:gd name="connsiteY551" fmla="*/ 501649 h 720724"/>
                <a:gd name="connsiteX552" fmla="*/ 596904 w 1165228"/>
                <a:gd name="connsiteY552" fmla="*/ 558799 h 720724"/>
                <a:gd name="connsiteX553" fmla="*/ 600079 w 1165228"/>
                <a:gd name="connsiteY553" fmla="*/ 577849 h 720724"/>
                <a:gd name="connsiteX554" fmla="*/ 622303 w 1165228"/>
                <a:gd name="connsiteY554" fmla="*/ 565149 h 720724"/>
                <a:gd name="connsiteX555" fmla="*/ 628654 w 1165228"/>
                <a:gd name="connsiteY555" fmla="*/ 593723 h 720724"/>
                <a:gd name="connsiteX556" fmla="*/ 635004 w 1165228"/>
                <a:gd name="connsiteY556" fmla="*/ 603249 h 720724"/>
                <a:gd name="connsiteX557" fmla="*/ 638179 w 1165228"/>
                <a:gd name="connsiteY557" fmla="*/ 600073 h 720724"/>
                <a:gd name="connsiteX558" fmla="*/ 647704 w 1165228"/>
                <a:gd name="connsiteY558" fmla="*/ 615948 h 720724"/>
                <a:gd name="connsiteX559" fmla="*/ 650879 w 1165228"/>
                <a:gd name="connsiteY559" fmla="*/ 615948 h 720724"/>
                <a:gd name="connsiteX560" fmla="*/ 657228 w 1165228"/>
                <a:gd name="connsiteY560" fmla="*/ 634998 h 720724"/>
                <a:gd name="connsiteX561" fmla="*/ 657230 w 1165228"/>
                <a:gd name="connsiteY561" fmla="*/ 634998 h 720724"/>
                <a:gd name="connsiteX562" fmla="*/ 660405 w 1165228"/>
                <a:gd name="connsiteY562" fmla="*/ 641347 h 720724"/>
                <a:gd name="connsiteX563" fmla="*/ 669929 w 1165228"/>
                <a:gd name="connsiteY563" fmla="*/ 660397 h 720724"/>
                <a:gd name="connsiteX564" fmla="*/ 663580 w 1165228"/>
                <a:gd name="connsiteY564" fmla="*/ 666747 h 720724"/>
                <a:gd name="connsiteX565" fmla="*/ 669930 w 1165228"/>
                <a:gd name="connsiteY565" fmla="*/ 695322 h 720724"/>
                <a:gd name="connsiteX566" fmla="*/ 666755 w 1165228"/>
                <a:gd name="connsiteY566" fmla="*/ 698497 h 720724"/>
                <a:gd name="connsiteX567" fmla="*/ 663579 w 1165228"/>
                <a:gd name="connsiteY567" fmla="*/ 717547 h 720724"/>
                <a:gd name="connsiteX568" fmla="*/ 685804 w 1165228"/>
                <a:gd name="connsiteY568" fmla="*/ 708022 h 720724"/>
                <a:gd name="connsiteX569" fmla="*/ 717554 w 1165228"/>
                <a:gd name="connsiteY569" fmla="*/ 692147 h 720724"/>
                <a:gd name="connsiteX570" fmla="*/ 717338 w 1165228"/>
                <a:gd name="connsiteY570" fmla="*/ 690636 h 720724"/>
                <a:gd name="connsiteX571" fmla="*/ 730255 w 1165228"/>
                <a:gd name="connsiteY571" fmla="*/ 685793 h 720724"/>
                <a:gd name="connsiteX572" fmla="*/ 737399 w 1165228"/>
                <a:gd name="connsiteY572" fmla="*/ 683412 h 720724"/>
                <a:gd name="connsiteX573" fmla="*/ 744543 w 1165228"/>
                <a:gd name="connsiteY573" fmla="*/ 678650 h 720724"/>
                <a:gd name="connsiteX574" fmla="*/ 752170 w 1165228"/>
                <a:gd name="connsiteY574" fmla="*/ 675585 h 720724"/>
                <a:gd name="connsiteX575" fmla="*/ 752477 w 1165228"/>
                <a:gd name="connsiteY575" fmla="*/ 676274 h 720724"/>
                <a:gd name="connsiteX576" fmla="*/ 758826 w 1165228"/>
                <a:gd name="connsiteY576" fmla="*/ 717549 h 720724"/>
                <a:gd name="connsiteX577" fmla="*/ 765177 w 1165228"/>
                <a:gd name="connsiteY577" fmla="*/ 717549 h 720724"/>
                <a:gd name="connsiteX578" fmla="*/ 784227 w 1165228"/>
                <a:gd name="connsiteY578" fmla="*/ 720724 h 720724"/>
                <a:gd name="connsiteX0" fmla="*/ 477524 w 1165228"/>
                <a:gd name="connsiteY0" fmla="*/ 125727 h 720724"/>
                <a:gd name="connsiteX1" fmla="*/ 479426 w 1165228"/>
                <a:gd name="connsiteY1" fmla="*/ 123823 h 720724"/>
                <a:gd name="connsiteX2" fmla="*/ 479427 w 1165228"/>
                <a:gd name="connsiteY2" fmla="*/ 123826 h 720724"/>
                <a:gd name="connsiteX3" fmla="*/ 477526 w 1165228"/>
                <a:gd name="connsiteY3" fmla="*/ 125727 h 720724"/>
                <a:gd name="connsiteX4" fmla="*/ 477524 w 1165228"/>
                <a:gd name="connsiteY4" fmla="*/ 125727 h 720724"/>
                <a:gd name="connsiteX5" fmla="*/ 320677 w 1165228"/>
                <a:gd name="connsiteY5" fmla="*/ 146048 h 720724"/>
                <a:gd name="connsiteX6" fmla="*/ 320676 w 1165228"/>
                <a:gd name="connsiteY6" fmla="*/ 146047 h 720724"/>
                <a:gd name="connsiteX7" fmla="*/ 320891 w 1165228"/>
                <a:gd name="connsiteY7" fmla="*/ 145887 h 720724"/>
                <a:gd name="connsiteX8" fmla="*/ 320892 w 1165228"/>
                <a:gd name="connsiteY8" fmla="*/ 145887 h 720724"/>
                <a:gd name="connsiteX9" fmla="*/ 320677 w 1165228"/>
                <a:gd name="connsiteY9" fmla="*/ 146048 h 720724"/>
                <a:gd name="connsiteX10" fmla="*/ 1017511 w 1165228"/>
                <a:gd name="connsiteY10" fmla="*/ 263522 h 720724"/>
                <a:gd name="connsiteX11" fmla="*/ 1016005 w 1165228"/>
                <a:gd name="connsiteY11" fmla="*/ 261090 h 720724"/>
                <a:gd name="connsiteX12" fmla="*/ 1016005 w 1165228"/>
                <a:gd name="connsiteY12" fmla="*/ 261090 h 720724"/>
                <a:gd name="connsiteX13" fmla="*/ 1017511 w 1165228"/>
                <a:gd name="connsiteY13" fmla="*/ 263522 h 720724"/>
                <a:gd name="connsiteX14" fmla="*/ 1063628 w 1165228"/>
                <a:gd name="connsiteY14" fmla="*/ 371476 h 720724"/>
                <a:gd name="connsiteX15" fmla="*/ 1073152 w 1165228"/>
                <a:gd name="connsiteY15" fmla="*/ 365126 h 720724"/>
                <a:gd name="connsiteX16" fmla="*/ 1060452 w 1165228"/>
                <a:gd name="connsiteY16" fmla="*/ 358776 h 720724"/>
                <a:gd name="connsiteX17" fmla="*/ 1054102 w 1165228"/>
                <a:gd name="connsiteY17" fmla="*/ 365126 h 720724"/>
                <a:gd name="connsiteX18" fmla="*/ 1063628 w 1165228"/>
                <a:gd name="connsiteY18" fmla="*/ 371476 h 720724"/>
                <a:gd name="connsiteX19" fmla="*/ 1000127 w 1165228"/>
                <a:gd name="connsiteY19" fmla="*/ 381000 h 720724"/>
                <a:gd name="connsiteX20" fmla="*/ 1000128 w 1165228"/>
                <a:gd name="connsiteY20" fmla="*/ 380999 h 720724"/>
                <a:gd name="connsiteX21" fmla="*/ 1009651 w 1165228"/>
                <a:gd name="connsiteY21" fmla="*/ 374651 h 720724"/>
                <a:gd name="connsiteX22" fmla="*/ 1009652 w 1165228"/>
                <a:gd name="connsiteY22" fmla="*/ 371475 h 720724"/>
                <a:gd name="connsiteX23" fmla="*/ 1009653 w 1165228"/>
                <a:gd name="connsiteY23" fmla="*/ 374650 h 720724"/>
                <a:gd name="connsiteX24" fmla="*/ 1000127 w 1165228"/>
                <a:gd name="connsiteY24" fmla="*/ 381000 h 720724"/>
                <a:gd name="connsiteX25" fmla="*/ 966310 w 1165228"/>
                <a:gd name="connsiteY25" fmla="*/ 386394 h 720724"/>
                <a:gd name="connsiteX26" fmla="*/ 965202 w 1165228"/>
                <a:gd name="connsiteY26" fmla="*/ 384178 h 720724"/>
                <a:gd name="connsiteX27" fmla="*/ 965202 w 1165228"/>
                <a:gd name="connsiteY27" fmla="*/ 384175 h 720724"/>
                <a:gd name="connsiteX28" fmla="*/ 966312 w 1165228"/>
                <a:gd name="connsiteY28" fmla="*/ 386394 h 720724"/>
                <a:gd name="connsiteX29" fmla="*/ 966310 w 1165228"/>
                <a:gd name="connsiteY29" fmla="*/ 386394 h 720724"/>
                <a:gd name="connsiteX30" fmla="*/ 971552 w 1165228"/>
                <a:gd name="connsiteY30" fmla="*/ 386394 h 720724"/>
                <a:gd name="connsiteX31" fmla="*/ 971551 w 1165228"/>
                <a:gd name="connsiteY31" fmla="*/ 386394 h 720724"/>
                <a:gd name="connsiteX32" fmla="*/ 971552 w 1165228"/>
                <a:gd name="connsiteY32" fmla="*/ 384177 h 720724"/>
                <a:gd name="connsiteX33" fmla="*/ 971552 w 1165228"/>
                <a:gd name="connsiteY33" fmla="*/ 386394 h 720724"/>
                <a:gd name="connsiteX34" fmla="*/ 1123951 w 1165228"/>
                <a:gd name="connsiteY34" fmla="*/ 431801 h 720724"/>
                <a:gd name="connsiteX35" fmla="*/ 1127126 w 1165228"/>
                <a:gd name="connsiteY35" fmla="*/ 419101 h 720724"/>
                <a:gd name="connsiteX36" fmla="*/ 1120776 w 1165228"/>
                <a:gd name="connsiteY36" fmla="*/ 415926 h 720724"/>
                <a:gd name="connsiteX37" fmla="*/ 1120776 w 1165228"/>
                <a:gd name="connsiteY37" fmla="*/ 422276 h 720724"/>
                <a:gd name="connsiteX38" fmla="*/ 1123951 w 1165228"/>
                <a:gd name="connsiteY38" fmla="*/ 431801 h 720724"/>
                <a:gd name="connsiteX39" fmla="*/ 1019177 w 1165228"/>
                <a:gd name="connsiteY39" fmla="*/ 434975 h 720724"/>
                <a:gd name="connsiteX40" fmla="*/ 1031878 w 1165228"/>
                <a:gd name="connsiteY40" fmla="*/ 431800 h 720724"/>
                <a:gd name="connsiteX41" fmla="*/ 1033288 w 1165228"/>
                <a:gd name="connsiteY41" fmla="*/ 432153 h 720724"/>
                <a:gd name="connsiteX42" fmla="*/ 1019177 w 1165228"/>
                <a:gd name="connsiteY42" fmla="*/ 434975 h 720724"/>
                <a:gd name="connsiteX43" fmla="*/ 1054102 w 1165228"/>
                <a:gd name="connsiteY43" fmla="*/ 438150 h 720724"/>
                <a:gd name="connsiteX44" fmla="*/ 1060452 w 1165228"/>
                <a:gd name="connsiteY44" fmla="*/ 431800 h 720724"/>
                <a:gd name="connsiteX45" fmla="*/ 1057277 w 1165228"/>
                <a:gd name="connsiteY45" fmla="*/ 431800 h 720724"/>
                <a:gd name="connsiteX46" fmla="*/ 1050928 w 1165228"/>
                <a:gd name="connsiteY46" fmla="*/ 431800 h 720724"/>
                <a:gd name="connsiteX47" fmla="*/ 1054102 w 1165228"/>
                <a:gd name="connsiteY47" fmla="*/ 438150 h 720724"/>
                <a:gd name="connsiteX48" fmla="*/ 1146176 w 1165228"/>
                <a:gd name="connsiteY48" fmla="*/ 454026 h 720724"/>
                <a:gd name="connsiteX49" fmla="*/ 1143001 w 1165228"/>
                <a:gd name="connsiteY49" fmla="*/ 438150 h 720724"/>
                <a:gd name="connsiteX50" fmla="*/ 1143001 w 1165228"/>
                <a:gd name="connsiteY50" fmla="*/ 447676 h 720724"/>
                <a:gd name="connsiteX51" fmla="*/ 1146176 w 1165228"/>
                <a:gd name="connsiteY51" fmla="*/ 454026 h 720724"/>
                <a:gd name="connsiteX52" fmla="*/ 1139826 w 1165228"/>
                <a:gd name="connsiteY52" fmla="*/ 479426 h 720724"/>
                <a:gd name="connsiteX53" fmla="*/ 1147991 w 1165228"/>
                <a:gd name="connsiteY53" fmla="*/ 476704 h 720724"/>
                <a:gd name="connsiteX54" fmla="*/ 1149352 w 1165228"/>
                <a:gd name="connsiteY54" fmla="*/ 479426 h 720724"/>
                <a:gd name="connsiteX55" fmla="*/ 1148919 w 1165228"/>
                <a:gd name="connsiteY55" fmla="*/ 476395 h 720724"/>
                <a:gd name="connsiteX56" fmla="*/ 1149351 w 1165228"/>
                <a:gd name="connsiteY56" fmla="*/ 476251 h 720724"/>
                <a:gd name="connsiteX57" fmla="*/ 1148898 w 1165228"/>
                <a:gd name="connsiteY57" fmla="*/ 476251 h 720724"/>
                <a:gd name="connsiteX58" fmla="*/ 1146176 w 1165228"/>
                <a:gd name="connsiteY58" fmla="*/ 457201 h 720724"/>
                <a:gd name="connsiteX59" fmla="*/ 1146176 w 1165228"/>
                <a:gd name="connsiteY59" fmla="*/ 466726 h 720724"/>
                <a:gd name="connsiteX60" fmla="*/ 1136651 w 1165228"/>
                <a:gd name="connsiteY60" fmla="*/ 463551 h 720724"/>
                <a:gd name="connsiteX61" fmla="*/ 1133476 w 1165228"/>
                <a:gd name="connsiteY61" fmla="*/ 469901 h 720724"/>
                <a:gd name="connsiteX62" fmla="*/ 1143001 w 1165228"/>
                <a:gd name="connsiteY62" fmla="*/ 466726 h 720724"/>
                <a:gd name="connsiteX63" fmla="*/ 1147764 w 1165228"/>
                <a:gd name="connsiteY63" fmla="*/ 476251 h 720724"/>
                <a:gd name="connsiteX64" fmla="*/ 1139826 w 1165228"/>
                <a:gd name="connsiteY64" fmla="*/ 476251 h 720724"/>
                <a:gd name="connsiteX65" fmla="*/ 1139826 w 1165228"/>
                <a:gd name="connsiteY65" fmla="*/ 479426 h 720724"/>
                <a:gd name="connsiteX66" fmla="*/ 1152526 w 1165228"/>
                <a:gd name="connsiteY66" fmla="*/ 527051 h 720724"/>
                <a:gd name="connsiteX67" fmla="*/ 1149351 w 1165228"/>
                <a:gd name="connsiteY67" fmla="*/ 501651 h 720724"/>
                <a:gd name="connsiteX68" fmla="*/ 1149351 w 1165228"/>
                <a:gd name="connsiteY68" fmla="*/ 527051 h 720724"/>
                <a:gd name="connsiteX69" fmla="*/ 1152526 w 1165228"/>
                <a:gd name="connsiteY69" fmla="*/ 527051 h 720724"/>
                <a:gd name="connsiteX70" fmla="*/ 987426 w 1165228"/>
                <a:gd name="connsiteY70" fmla="*/ 530226 h 720724"/>
                <a:gd name="connsiteX71" fmla="*/ 993776 w 1165228"/>
                <a:gd name="connsiteY71" fmla="*/ 527051 h 720724"/>
                <a:gd name="connsiteX72" fmla="*/ 987426 w 1165228"/>
                <a:gd name="connsiteY72" fmla="*/ 529591 h 720724"/>
                <a:gd name="connsiteX73" fmla="*/ 987426 w 1165228"/>
                <a:gd name="connsiteY73" fmla="*/ 530226 h 720724"/>
                <a:gd name="connsiteX74" fmla="*/ 1158876 w 1165228"/>
                <a:gd name="connsiteY74" fmla="*/ 571501 h 720724"/>
                <a:gd name="connsiteX75" fmla="*/ 1152526 w 1165228"/>
                <a:gd name="connsiteY75" fmla="*/ 565151 h 720724"/>
                <a:gd name="connsiteX76" fmla="*/ 1155701 w 1165228"/>
                <a:gd name="connsiteY76" fmla="*/ 546101 h 720724"/>
                <a:gd name="connsiteX77" fmla="*/ 1152526 w 1165228"/>
                <a:gd name="connsiteY77" fmla="*/ 542926 h 720724"/>
                <a:gd name="connsiteX78" fmla="*/ 1149351 w 1165228"/>
                <a:gd name="connsiteY78" fmla="*/ 549276 h 720724"/>
                <a:gd name="connsiteX79" fmla="*/ 1149351 w 1165228"/>
                <a:gd name="connsiteY79" fmla="*/ 539751 h 720724"/>
                <a:gd name="connsiteX80" fmla="*/ 1152526 w 1165228"/>
                <a:gd name="connsiteY80" fmla="*/ 539751 h 720724"/>
                <a:gd name="connsiteX81" fmla="*/ 1143001 w 1165228"/>
                <a:gd name="connsiteY81" fmla="*/ 508001 h 720724"/>
                <a:gd name="connsiteX82" fmla="*/ 1146176 w 1165228"/>
                <a:gd name="connsiteY82" fmla="*/ 498476 h 720724"/>
                <a:gd name="connsiteX83" fmla="*/ 1140733 w 1165228"/>
                <a:gd name="connsiteY83" fmla="*/ 485776 h 720724"/>
                <a:gd name="connsiteX84" fmla="*/ 1146176 w 1165228"/>
                <a:gd name="connsiteY84" fmla="*/ 485776 h 720724"/>
                <a:gd name="connsiteX85" fmla="*/ 1143001 w 1165228"/>
                <a:gd name="connsiteY85" fmla="*/ 488951 h 720724"/>
                <a:gd name="connsiteX86" fmla="*/ 1149352 w 1165228"/>
                <a:gd name="connsiteY86" fmla="*/ 498476 h 720724"/>
                <a:gd name="connsiteX87" fmla="*/ 1149351 w 1165228"/>
                <a:gd name="connsiteY87" fmla="*/ 482601 h 720724"/>
                <a:gd name="connsiteX88" fmla="*/ 1139826 w 1165228"/>
                <a:gd name="connsiteY88" fmla="*/ 479426 h 720724"/>
                <a:gd name="connsiteX89" fmla="*/ 1139826 w 1165228"/>
                <a:gd name="connsiteY89" fmla="*/ 483659 h 720724"/>
                <a:gd name="connsiteX90" fmla="*/ 1136651 w 1165228"/>
                <a:gd name="connsiteY90" fmla="*/ 476251 h 720724"/>
                <a:gd name="connsiteX91" fmla="*/ 1143001 w 1165228"/>
                <a:gd name="connsiteY91" fmla="*/ 473076 h 720724"/>
                <a:gd name="connsiteX92" fmla="*/ 1133476 w 1165228"/>
                <a:gd name="connsiteY92" fmla="*/ 469901 h 720724"/>
                <a:gd name="connsiteX93" fmla="*/ 1130301 w 1165228"/>
                <a:gd name="connsiteY93" fmla="*/ 460376 h 720724"/>
                <a:gd name="connsiteX94" fmla="*/ 1139826 w 1165228"/>
                <a:gd name="connsiteY94" fmla="*/ 460376 h 720724"/>
                <a:gd name="connsiteX95" fmla="*/ 1127126 w 1165228"/>
                <a:gd name="connsiteY95" fmla="*/ 450851 h 720724"/>
                <a:gd name="connsiteX96" fmla="*/ 1130301 w 1165228"/>
                <a:gd name="connsiteY96" fmla="*/ 441326 h 720724"/>
                <a:gd name="connsiteX97" fmla="*/ 1123951 w 1165228"/>
                <a:gd name="connsiteY97" fmla="*/ 441326 h 720724"/>
                <a:gd name="connsiteX98" fmla="*/ 1117601 w 1165228"/>
                <a:gd name="connsiteY98" fmla="*/ 425451 h 720724"/>
                <a:gd name="connsiteX99" fmla="*/ 1120963 w 1165228"/>
                <a:gd name="connsiteY99" fmla="*/ 403600 h 720724"/>
                <a:gd name="connsiteX100" fmla="*/ 1127126 w 1165228"/>
                <a:gd name="connsiteY100" fmla="*/ 415926 h 720724"/>
                <a:gd name="connsiteX101" fmla="*/ 1130301 w 1165228"/>
                <a:gd name="connsiteY101" fmla="*/ 390525 h 720724"/>
                <a:gd name="connsiteX102" fmla="*/ 1127126 w 1165228"/>
                <a:gd name="connsiteY102" fmla="*/ 393701 h 720724"/>
                <a:gd name="connsiteX103" fmla="*/ 1127126 w 1165228"/>
                <a:gd name="connsiteY103" fmla="*/ 387351 h 720724"/>
                <a:gd name="connsiteX104" fmla="*/ 1121173 w 1165228"/>
                <a:gd name="connsiteY104" fmla="*/ 402233 h 720724"/>
                <a:gd name="connsiteX105" fmla="*/ 1123952 w 1165228"/>
                <a:gd name="connsiteY105" fmla="*/ 384176 h 720724"/>
                <a:gd name="connsiteX106" fmla="*/ 1120776 w 1165228"/>
                <a:gd name="connsiteY106" fmla="*/ 381001 h 720724"/>
                <a:gd name="connsiteX107" fmla="*/ 1108076 w 1165228"/>
                <a:gd name="connsiteY107" fmla="*/ 393701 h 720724"/>
                <a:gd name="connsiteX108" fmla="*/ 1111251 w 1165228"/>
                <a:gd name="connsiteY108" fmla="*/ 400051 h 720724"/>
                <a:gd name="connsiteX109" fmla="*/ 1104902 w 1165228"/>
                <a:gd name="connsiteY109" fmla="*/ 403226 h 720724"/>
                <a:gd name="connsiteX110" fmla="*/ 1108076 w 1165228"/>
                <a:gd name="connsiteY110" fmla="*/ 415926 h 720724"/>
                <a:gd name="connsiteX111" fmla="*/ 1104901 w 1165228"/>
                <a:gd name="connsiteY111" fmla="*/ 419101 h 720724"/>
                <a:gd name="connsiteX112" fmla="*/ 1101726 w 1165228"/>
                <a:gd name="connsiteY112" fmla="*/ 409576 h 720724"/>
                <a:gd name="connsiteX113" fmla="*/ 1101726 w 1165228"/>
                <a:gd name="connsiteY113" fmla="*/ 415926 h 720724"/>
                <a:gd name="connsiteX114" fmla="*/ 1108076 w 1165228"/>
                <a:gd name="connsiteY114" fmla="*/ 434976 h 720724"/>
                <a:gd name="connsiteX115" fmla="*/ 1108077 w 1165228"/>
                <a:gd name="connsiteY115" fmla="*/ 441326 h 720724"/>
                <a:gd name="connsiteX116" fmla="*/ 1104901 w 1165228"/>
                <a:gd name="connsiteY116" fmla="*/ 431801 h 720724"/>
                <a:gd name="connsiteX117" fmla="*/ 1101726 w 1165228"/>
                <a:gd name="connsiteY117" fmla="*/ 438151 h 720724"/>
                <a:gd name="connsiteX118" fmla="*/ 1111251 w 1165228"/>
                <a:gd name="connsiteY118" fmla="*/ 450851 h 720724"/>
                <a:gd name="connsiteX119" fmla="*/ 1108076 w 1165228"/>
                <a:gd name="connsiteY119" fmla="*/ 450851 h 720724"/>
                <a:gd name="connsiteX120" fmla="*/ 1104901 w 1165228"/>
                <a:gd name="connsiteY120" fmla="*/ 444501 h 720724"/>
                <a:gd name="connsiteX121" fmla="*/ 1101726 w 1165228"/>
                <a:gd name="connsiteY121" fmla="*/ 450851 h 720724"/>
                <a:gd name="connsiteX122" fmla="*/ 1104901 w 1165228"/>
                <a:gd name="connsiteY122" fmla="*/ 460376 h 720724"/>
                <a:gd name="connsiteX123" fmla="*/ 1114426 w 1165228"/>
                <a:gd name="connsiteY123" fmla="*/ 463551 h 720724"/>
                <a:gd name="connsiteX124" fmla="*/ 1101726 w 1165228"/>
                <a:gd name="connsiteY124" fmla="*/ 463551 h 720724"/>
                <a:gd name="connsiteX125" fmla="*/ 1108076 w 1165228"/>
                <a:gd name="connsiteY125" fmla="*/ 466726 h 720724"/>
                <a:gd name="connsiteX126" fmla="*/ 1101727 w 1165228"/>
                <a:gd name="connsiteY126" fmla="*/ 469901 h 720724"/>
                <a:gd name="connsiteX127" fmla="*/ 1104901 w 1165228"/>
                <a:gd name="connsiteY127" fmla="*/ 476251 h 720724"/>
                <a:gd name="connsiteX128" fmla="*/ 1111251 w 1165228"/>
                <a:gd name="connsiteY128" fmla="*/ 473076 h 720724"/>
                <a:gd name="connsiteX129" fmla="*/ 1114426 w 1165228"/>
                <a:gd name="connsiteY129" fmla="*/ 479426 h 720724"/>
                <a:gd name="connsiteX130" fmla="*/ 1108076 w 1165228"/>
                <a:gd name="connsiteY130" fmla="*/ 476251 h 720724"/>
                <a:gd name="connsiteX131" fmla="*/ 1108076 w 1165228"/>
                <a:gd name="connsiteY131" fmla="*/ 485776 h 720724"/>
                <a:gd name="connsiteX132" fmla="*/ 1108076 w 1165228"/>
                <a:gd name="connsiteY132" fmla="*/ 495301 h 720724"/>
                <a:gd name="connsiteX133" fmla="*/ 1120776 w 1165228"/>
                <a:gd name="connsiteY133" fmla="*/ 498476 h 720724"/>
                <a:gd name="connsiteX134" fmla="*/ 1108076 w 1165228"/>
                <a:gd name="connsiteY134" fmla="*/ 498475 h 720724"/>
                <a:gd name="connsiteX135" fmla="*/ 1114426 w 1165228"/>
                <a:gd name="connsiteY135" fmla="*/ 504826 h 720724"/>
                <a:gd name="connsiteX136" fmla="*/ 1120776 w 1165228"/>
                <a:gd name="connsiteY136" fmla="*/ 504826 h 720724"/>
                <a:gd name="connsiteX137" fmla="*/ 1108076 w 1165228"/>
                <a:gd name="connsiteY137" fmla="*/ 511176 h 720724"/>
                <a:gd name="connsiteX138" fmla="*/ 1114426 w 1165228"/>
                <a:gd name="connsiteY138" fmla="*/ 514351 h 720724"/>
                <a:gd name="connsiteX139" fmla="*/ 1117601 w 1165228"/>
                <a:gd name="connsiteY139" fmla="*/ 508001 h 720724"/>
                <a:gd name="connsiteX140" fmla="*/ 1123951 w 1165228"/>
                <a:gd name="connsiteY140" fmla="*/ 514351 h 720724"/>
                <a:gd name="connsiteX141" fmla="*/ 1120776 w 1165228"/>
                <a:gd name="connsiteY141" fmla="*/ 527051 h 720724"/>
                <a:gd name="connsiteX142" fmla="*/ 1123951 w 1165228"/>
                <a:gd name="connsiteY142" fmla="*/ 523876 h 720724"/>
                <a:gd name="connsiteX143" fmla="*/ 1130301 w 1165228"/>
                <a:gd name="connsiteY143" fmla="*/ 527051 h 720724"/>
                <a:gd name="connsiteX144" fmla="*/ 1127126 w 1165228"/>
                <a:gd name="connsiteY144" fmla="*/ 530226 h 720724"/>
                <a:gd name="connsiteX145" fmla="*/ 1123952 w 1165228"/>
                <a:gd name="connsiteY145" fmla="*/ 527051 h 720724"/>
                <a:gd name="connsiteX146" fmla="*/ 1127126 w 1165228"/>
                <a:gd name="connsiteY146" fmla="*/ 533401 h 720724"/>
                <a:gd name="connsiteX147" fmla="*/ 1120776 w 1165228"/>
                <a:gd name="connsiteY147" fmla="*/ 533401 h 720724"/>
                <a:gd name="connsiteX148" fmla="*/ 1123951 w 1165228"/>
                <a:gd name="connsiteY148" fmla="*/ 536576 h 720724"/>
                <a:gd name="connsiteX149" fmla="*/ 1108076 w 1165228"/>
                <a:gd name="connsiteY149" fmla="*/ 533401 h 720724"/>
                <a:gd name="connsiteX150" fmla="*/ 1114426 w 1165228"/>
                <a:gd name="connsiteY150" fmla="*/ 542926 h 720724"/>
                <a:gd name="connsiteX151" fmla="*/ 1127126 w 1165228"/>
                <a:gd name="connsiteY151" fmla="*/ 546101 h 720724"/>
                <a:gd name="connsiteX152" fmla="*/ 1123951 w 1165228"/>
                <a:gd name="connsiteY152" fmla="*/ 549277 h 720724"/>
                <a:gd name="connsiteX153" fmla="*/ 1127126 w 1165228"/>
                <a:gd name="connsiteY153" fmla="*/ 555626 h 720724"/>
                <a:gd name="connsiteX154" fmla="*/ 1158876 w 1165228"/>
                <a:gd name="connsiteY154" fmla="*/ 571501 h 720724"/>
                <a:gd name="connsiteX155" fmla="*/ 863604 w 1165228"/>
                <a:gd name="connsiteY155" fmla="*/ 654048 h 720724"/>
                <a:gd name="connsiteX156" fmla="*/ 857255 w 1165228"/>
                <a:gd name="connsiteY156" fmla="*/ 654049 h 720724"/>
                <a:gd name="connsiteX157" fmla="*/ 857253 w 1165228"/>
                <a:gd name="connsiteY157" fmla="*/ 654048 h 720724"/>
                <a:gd name="connsiteX158" fmla="*/ 863604 w 1165228"/>
                <a:gd name="connsiteY158" fmla="*/ 654048 h 720724"/>
                <a:gd name="connsiteX159" fmla="*/ 784227 w 1165228"/>
                <a:gd name="connsiteY159" fmla="*/ 720724 h 720724"/>
                <a:gd name="connsiteX160" fmla="*/ 803276 w 1165228"/>
                <a:gd name="connsiteY160" fmla="*/ 708024 h 720724"/>
                <a:gd name="connsiteX161" fmla="*/ 796927 w 1165228"/>
                <a:gd name="connsiteY161" fmla="*/ 688974 h 720724"/>
                <a:gd name="connsiteX162" fmla="*/ 809626 w 1165228"/>
                <a:gd name="connsiteY162" fmla="*/ 679449 h 720724"/>
                <a:gd name="connsiteX163" fmla="*/ 828676 w 1165228"/>
                <a:gd name="connsiteY163" fmla="*/ 682624 h 720724"/>
                <a:gd name="connsiteX164" fmla="*/ 826644 w 1165228"/>
                <a:gd name="connsiteY164" fmla="*/ 677542 h 720724"/>
                <a:gd name="connsiteX165" fmla="*/ 826647 w 1165228"/>
                <a:gd name="connsiteY165" fmla="*/ 677542 h 720724"/>
                <a:gd name="connsiteX166" fmla="*/ 828679 w 1165228"/>
                <a:gd name="connsiteY166" fmla="*/ 682623 h 720724"/>
                <a:gd name="connsiteX167" fmla="*/ 863602 w 1165228"/>
                <a:gd name="connsiteY167" fmla="*/ 666749 h 720724"/>
                <a:gd name="connsiteX168" fmla="*/ 873127 w 1165228"/>
                <a:gd name="connsiteY168" fmla="*/ 663574 h 720724"/>
                <a:gd name="connsiteX169" fmla="*/ 879477 w 1165228"/>
                <a:gd name="connsiteY169" fmla="*/ 654049 h 720724"/>
                <a:gd name="connsiteX170" fmla="*/ 882652 w 1165228"/>
                <a:gd name="connsiteY170" fmla="*/ 644524 h 720724"/>
                <a:gd name="connsiteX171" fmla="*/ 882653 w 1165228"/>
                <a:gd name="connsiteY171" fmla="*/ 644523 h 720724"/>
                <a:gd name="connsiteX172" fmla="*/ 885829 w 1165228"/>
                <a:gd name="connsiteY172" fmla="*/ 628648 h 720724"/>
                <a:gd name="connsiteX173" fmla="*/ 866779 w 1165228"/>
                <a:gd name="connsiteY173" fmla="*/ 619123 h 720724"/>
                <a:gd name="connsiteX174" fmla="*/ 876303 w 1165228"/>
                <a:gd name="connsiteY174" fmla="*/ 609598 h 720724"/>
                <a:gd name="connsiteX175" fmla="*/ 866778 w 1165228"/>
                <a:gd name="connsiteY175" fmla="*/ 606422 h 720724"/>
                <a:gd name="connsiteX176" fmla="*/ 866779 w 1165228"/>
                <a:gd name="connsiteY176" fmla="*/ 612773 h 720724"/>
                <a:gd name="connsiteX177" fmla="*/ 860428 w 1165228"/>
                <a:gd name="connsiteY177" fmla="*/ 612773 h 720724"/>
                <a:gd name="connsiteX178" fmla="*/ 860427 w 1165228"/>
                <a:gd name="connsiteY178" fmla="*/ 612774 h 720724"/>
                <a:gd name="connsiteX179" fmla="*/ 863602 w 1165228"/>
                <a:gd name="connsiteY179" fmla="*/ 590549 h 720724"/>
                <a:gd name="connsiteX180" fmla="*/ 860427 w 1165228"/>
                <a:gd name="connsiteY180" fmla="*/ 587374 h 720724"/>
                <a:gd name="connsiteX181" fmla="*/ 857252 w 1165228"/>
                <a:gd name="connsiteY181" fmla="*/ 590550 h 720724"/>
                <a:gd name="connsiteX182" fmla="*/ 860426 w 1165228"/>
                <a:gd name="connsiteY182" fmla="*/ 581025 h 720724"/>
                <a:gd name="connsiteX183" fmla="*/ 863602 w 1165228"/>
                <a:gd name="connsiteY183" fmla="*/ 558800 h 720724"/>
                <a:gd name="connsiteX184" fmla="*/ 850902 w 1165228"/>
                <a:gd name="connsiteY184" fmla="*/ 565150 h 720724"/>
                <a:gd name="connsiteX185" fmla="*/ 866776 w 1165228"/>
                <a:gd name="connsiteY185" fmla="*/ 552450 h 720724"/>
                <a:gd name="connsiteX186" fmla="*/ 857252 w 1165228"/>
                <a:gd name="connsiteY186" fmla="*/ 549275 h 720724"/>
                <a:gd name="connsiteX187" fmla="*/ 863601 w 1165228"/>
                <a:gd name="connsiteY187" fmla="*/ 549275 h 720724"/>
                <a:gd name="connsiteX188" fmla="*/ 885827 w 1165228"/>
                <a:gd name="connsiteY188" fmla="*/ 555625 h 720724"/>
                <a:gd name="connsiteX189" fmla="*/ 901701 w 1165228"/>
                <a:gd name="connsiteY189" fmla="*/ 571500 h 720724"/>
                <a:gd name="connsiteX190" fmla="*/ 908052 w 1165228"/>
                <a:gd name="connsiteY190" fmla="*/ 558800 h 720724"/>
                <a:gd name="connsiteX191" fmla="*/ 901701 w 1165228"/>
                <a:gd name="connsiteY191" fmla="*/ 552450 h 720724"/>
                <a:gd name="connsiteX192" fmla="*/ 914399 w 1165228"/>
                <a:gd name="connsiteY192" fmla="*/ 549276 h 720724"/>
                <a:gd name="connsiteX193" fmla="*/ 914400 w 1165228"/>
                <a:gd name="connsiteY193" fmla="*/ 549276 h 720724"/>
                <a:gd name="connsiteX194" fmla="*/ 920750 w 1165228"/>
                <a:gd name="connsiteY194" fmla="*/ 546101 h 720724"/>
                <a:gd name="connsiteX195" fmla="*/ 917576 w 1165228"/>
                <a:gd name="connsiteY195" fmla="*/ 536576 h 720724"/>
                <a:gd name="connsiteX196" fmla="*/ 952501 w 1165228"/>
                <a:gd name="connsiteY196" fmla="*/ 539751 h 720724"/>
                <a:gd name="connsiteX197" fmla="*/ 962026 w 1165228"/>
                <a:gd name="connsiteY197" fmla="*/ 530226 h 720724"/>
                <a:gd name="connsiteX198" fmla="*/ 958851 w 1165228"/>
                <a:gd name="connsiteY198" fmla="*/ 527051 h 720724"/>
                <a:gd name="connsiteX199" fmla="*/ 962026 w 1165228"/>
                <a:gd name="connsiteY199" fmla="*/ 523876 h 720724"/>
                <a:gd name="connsiteX200" fmla="*/ 968376 w 1165228"/>
                <a:gd name="connsiteY200" fmla="*/ 523876 h 720724"/>
                <a:gd name="connsiteX201" fmla="*/ 962026 w 1165228"/>
                <a:gd name="connsiteY201" fmla="*/ 527051 h 720724"/>
                <a:gd name="connsiteX202" fmla="*/ 962026 w 1165228"/>
                <a:gd name="connsiteY202" fmla="*/ 530226 h 720724"/>
                <a:gd name="connsiteX203" fmla="*/ 962025 w 1165228"/>
                <a:gd name="connsiteY203" fmla="*/ 536576 h 720724"/>
                <a:gd name="connsiteX204" fmla="*/ 965201 w 1165228"/>
                <a:gd name="connsiteY204" fmla="*/ 536576 h 720724"/>
                <a:gd name="connsiteX205" fmla="*/ 962025 w 1165228"/>
                <a:gd name="connsiteY205" fmla="*/ 539751 h 720724"/>
                <a:gd name="connsiteX206" fmla="*/ 974726 w 1165228"/>
                <a:gd name="connsiteY206" fmla="*/ 536576 h 720724"/>
                <a:gd name="connsiteX207" fmla="*/ 971551 w 1165228"/>
                <a:gd name="connsiteY207" fmla="*/ 542926 h 720724"/>
                <a:gd name="connsiteX208" fmla="*/ 974726 w 1165228"/>
                <a:gd name="connsiteY208" fmla="*/ 542926 h 720724"/>
                <a:gd name="connsiteX209" fmla="*/ 977901 w 1165228"/>
                <a:gd name="connsiteY209" fmla="*/ 533401 h 720724"/>
                <a:gd name="connsiteX210" fmla="*/ 987426 w 1165228"/>
                <a:gd name="connsiteY210" fmla="*/ 529591 h 720724"/>
                <a:gd name="connsiteX211" fmla="*/ 987426 w 1165228"/>
                <a:gd name="connsiteY211" fmla="*/ 520702 h 720724"/>
                <a:gd name="connsiteX212" fmla="*/ 981076 w 1165228"/>
                <a:gd name="connsiteY212" fmla="*/ 508001 h 720724"/>
                <a:gd name="connsiteX213" fmla="*/ 981078 w 1165228"/>
                <a:gd name="connsiteY213" fmla="*/ 508001 h 720724"/>
                <a:gd name="connsiteX214" fmla="*/ 987427 w 1165228"/>
                <a:gd name="connsiteY214" fmla="*/ 520700 h 720724"/>
                <a:gd name="connsiteX215" fmla="*/ 987427 w 1165228"/>
                <a:gd name="connsiteY215" fmla="*/ 517525 h 720724"/>
                <a:gd name="connsiteX216" fmla="*/ 993777 w 1165228"/>
                <a:gd name="connsiteY216" fmla="*/ 517525 h 720724"/>
                <a:gd name="connsiteX217" fmla="*/ 993777 w 1165228"/>
                <a:gd name="connsiteY217" fmla="*/ 523875 h 720724"/>
                <a:gd name="connsiteX218" fmla="*/ 1003302 w 1165228"/>
                <a:gd name="connsiteY218" fmla="*/ 523875 h 720724"/>
                <a:gd name="connsiteX219" fmla="*/ 1000127 w 1165228"/>
                <a:gd name="connsiteY219" fmla="*/ 517525 h 720724"/>
                <a:gd name="connsiteX220" fmla="*/ 1006477 w 1165228"/>
                <a:gd name="connsiteY220" fmla="*/ 517525 h 720724"/>
                <a:gd name="connsiteX221" fmla="*/ 1006477 w 1165228"/>
                <a:gd name="connsiteY221" fmla="*/ 508000 h 720724"/>
                <a:gd name="connsiteX222" fmla="*/ 1009652 w 1165228"/>
                <a:gd name="connsiteY222" fmla="*/ 520700 h 720724"/>
                <a:gd name="connsiteX223" fmla="*/ 1019177 w 1165228"/>
                <a:gd name="connsiteY223" fmla="*/ 511175 h 720724"/>
                <a:gd name="connsiteX224" fmla="*/ 1019177 w 1165228"/>
                <a:gd name="connsiteY224" fmla="*/ 517525 h 720724"/>
                <a:gd name="connsiteX225" fmla="*/ 1038227 w 1165228"/>
                <a:gd name="connsiteY225" fmla="*/ 511175 h 720724"/>
                <a:gd name="connsiteX226" fmla="*/ 1028702 w 1165228"/>
                <a:gd name="connsiteY226" fmla="*/ 511175 h 720724"/>
                <a:gd name="connsiteX227" fmla="*/ 1038228 w 1165228"/>
                <a:gd name="connsiteY227" fmla="*/ 504825 h 720724"/>
                <a:gd name="connsiteX228" fmla="*/ 1044577 w 1165228"/>
                <a:gd name="connsiteY228" fmla="*/ 508000 h 720724"/>
                <a:gd name="connsiteX229" fmla="*/ 1041402 w 1165228"/>
                <a:gd name="connsiteY229" fmla="*/ 495300 h 720724"/>
                <a:gd name="connsiteX230" fmla="*/ 1038227 w 1165228"/>
                <a:gd name="connsiteY230" fmla="*/ 501650 h 720724"/>
                <a:gd name="connsiteX231" fmla="*/ 1038227 w 1165228"/>
                <a:gd name="connsiteY231" fmla="*/ 495300 h 720724"/>
                <a:gd name="connsiteX232" fmla="*/ 1031877 w 1165228"/>
                <a:gd name="connsiteY232" fmla="*/ 501650 h 720724"/>
                <a:gd name="connsiteX233" fmla="*/ 1012827 w 1165228"/>
                <a:gd name="connsiteY233" fmla="*/ 498475 h 720724"/>
                <a:gd name="connsiteX234" fmla="*/ 1028702 w 1165228"/>
                <a:gd name="connsiteY234" fmla="*/ 498475 h 720724"/>
                <a:gd name="connsiteX235" fmla="*/ 1035053 w 1165228"/>
                <a:gd name="connsiteY235" fmla="*/ 488950 h 720724"/>
                <a:gd name="connsiteX236" fmla="*/ 1041402 w 1165228"/>
                <a:gd name="connsiteY236" fmla="*/ 488950 h 720724"/>
                <a:gd name="connsiteX237" fmla="*/ 1035052 w 1165228"/>
                <a:gd name="connsiteY237" fmla="*/ 485775 h 720724"/>
                <a:gd name="connsiteX238" fmla="*/ 1041402 w 1165228"/>
                <a:gd name="connsiteY238" fmla="*/ 479424 h 720724"/>
                <a:gd name="connsiteX239" fmla="*/ 1031877 w 1165228"/>
                <a:gd name="connsiteY239" fmla="*/ 485775 h 720724"/>
                <a:gd name="connsiteX240" fmla="*/ 1044577 w 1165228"/>
                <a:gd name="connsiteY240" fmla="*/ 473075 h 720724"/>
                <a:gd name="connsiteX241" fmla="*/ 1038227 w 1165228"/>
                <a:gd name="connsiteY241" fmla="*/ 469900 h 720724"/>
                <a:gd name="connsiteX242" fmla="*/ 1035052 w 1165228"/>
                <a:gd name="connsiteY242" fmla="*/ 469900 h 720724"/>
                <a:gd name="connsiteX243" fmla="*/ 1041402 w 1165228"/>
                <a:gd name="connsiteY243" fmla="*/ 466725 h 720724"/>
                <a:gd name="connsiteX244" fmla="*/ 1035052 w 1165228"/>
                <a:gd name="connsiteY244" fmla="*/ 466725 h 720724"/>
                <a:gd name="connsiteX245" fmla="*/ 1038227 w 1165228"/>
                <a:gd name="connsiteY245" fmla="*/ 457200 h 720724"/>
                <a:gd name="connsiteX246" fmla="*/ 1044577 w 1165228"/>
                <a:gd name="connsiteY246" fmla="*/ 460375 h 720724"/>
                <a:gd name="connsiteX247" fmla="*/ 1038227 w 1165228"/>
                <a:gd name="connsiteY247" fmla="*/ 450850 h 720724"/>
                <a:gd name="connsiteX248" fmla="*/ 1028702 w 1165228"/>
                <a:gd name="connsiteY248" fmla="*/ 457200 h 720724"/>
                <a:gd name="connsiteX249" fmla="*/ 1025527 w 1165228"/>
                <a:gd name="connsiteY249" fmla="*/ 463550 h 720724"/>
                <a:gd name="connsiteX250" fmla="*/ 1025528 w 1165228"/>
                <a:gd name="connsiteY250" fmla="*/ 457200 h 720724"/>
                <a:gd name="connsiteX251" fmla="*/ 1019177 w 1165228"/>
                <a:gd name="connsiteY251" fmla="*/ 457200 h 720724"/>
                <a:gd name="connsiteX252" fmla="*/ 1025527 w 1165228"/>
                <a:gd name="connsiteY252" fmla="*/ 473075 h 720724"/>
                <a:gd name="connsiteX253" fmla="*/ 1019177 w 1165228"/>
                <a:gd name="connsiteY253" fmla="*/ 466725 h 720724"/>
                <a:gd name="connsiteX254" fmla="*/ 1009652 w 1165228"/>
                <a:gd name="connsiteY254" fmla="*/ 473075 h 720724"/>
                <a:gd name="connsiteX255" fmla="*/ 1019177 w 1165228"/>
                <a:gd name="connsiteY255" fmla="*/ 460374 h 720724"/>
                <a:gd name="connsiteX256" fmla="*/ 1016002 w 1165228"/>
                <a:gd name="connsiteY256" fmla="*/ 450850 h 720724"/>
                <a:gd name="connsiteX257" fmla="*/ 1000127 w 1165228"/>
                <a:gd name="connsiteY257" fmla="*/ 476250 h 720724"/>
                <a:gd name="connsiteX258" fmla="*/ 993778 w 1165228"/>
                <a:gd name="connsiteY258" fmla="*/ 473075 h 720724"/>
                <a:gd name="connsiteX259" fmla="*/ 990602 w 1165228"/>
                <a:gd name="connsiteY259" fmla="*/ 479425 h 720724"/>
                <a:gd name="connsiteX260" fmla="*/ 1006477 w 1165228"/>
                <a:gd name="connsiteY260" fmla="*/ 488950 h 720724"/>
                <a:gd name="connsiteX261" fmla="*/ 993777 w 1165228"/>
                <a:gd name="connsiteY261" fmla="*/ 504825 h 720724"/>
                <a:gd name="connsiteX262" fmla="*/ 1006476 w 1165228"/>
                <a:gd name="connsiteY262" fmla="*/ 488951 h 720724"/>
                <a:gd name="connsiteX263" fmla="*/ 990601 w 1165228"/>
                <a:gd name="connsiteY263" fmla="*/ 479426 h 720724"/>
                <a:gd name="connsiteX264" fmla="*/ 984251 w 1165228"/>
                <a:gd name="connsiteY264" fmla="*/ 476251 h 720724"/>
                <a:gd name="connsiteX265" fmla="*/ 984251 w 1165228"/>
                <a:gd name="connsiteY265" fmla="*/ 482601 h 720724"/>
                <a:gd name="connsiteX266" fmla="*/ 974726 w 1165228"/>
                <a:gd name="connsiteY266" fmla="*/ 479426 h 720724"/>
                <a:gd name="connsiteX267" fmla="*/ 971551 w 1165228"/>
                <a:gd name="connsiteY267" fmla="*/ 492126 h 720724"/>
                <a:gd name="connsiteX268" fmla="*/ 968376 w 1165228"/>
                <a:gd name="connsiteY268" fmla="*/ 485776 h 720724"/>
                <a:gd name="connsiteX269" fmla="*/ 952500 w 1165228"/>
                <a:gd name="connsiteY269" fmla="*/ 492126 h 720724"/>
                <a:gd name="connsiteX270" fmla="*/ 933451 w 1165228"/>
                <a:gd name="connsiteY270" fmla="*/ 517526 h 720724"/>
                <a:gd name="connsiteX271" fmla="*/ 923926 w 1165228"/>
                <a:gd name="connsiteY271" fmla="*/ 517526 h 720724"/>
                <a:gd name="connsiteX272" fmla="*/ 917576 w 1165228"/>
                <a:gd name="connsiteY272" fmla="*/ 517526 h 720724"/>
                <a:gd name="connsiteX273" fmla="*/ 911226 w 1165228"/>
                <a:gd name="connsiteY273" fmla="*/ 523876 h 720724"/>
                <a:gd name="connsiteX274" fmla="*/ 908051 w 1165228"/>
                <a:gd name="connsiteY274" fmla="*/ 527050 h 720724"/>
                <a:gd name="connsiteX275" fmla="*/ 889001 w 1165228"/>
                <a:gd name="connsiteY275" fmla="*/ 527049 h 720724"/>
                <a:gd name="connsiteX276" fmla="*/ 904876 w 1165228"/>
                <a:gd name="connsiteY276" fmla="*/ 517526 h 720724"/>
                <a:gd name="connsiteX277" fmla="*/ 911226 w 1165228"/>
                <a:gd name="connsiteY277" fmla="*/ 523876 h 720724"/>
                <a:gd name="connsiteX278" fmla="*/ 917576 w 1165228"/>
                <a:gd name="connsiteY278" fmla="*/ 514352 h 720724"/>
                <a:gd name="connsiteX279" fmla="*/ 923926 w 1165228"/>
                <a:gd name="connsiteY279" fmla="*/ 517526 h 720724"/>
                <a:gd name="connsiteX280" fmla="*/ 933451 w 1165228"/>
                <a:gd name="connsiteY280" fmla="*/ 514351 h 720724"/>
                <a:gd name="connsiteX281" fmla="*/ 936626 w 1165228"/>
                <a:gd name="connsiteY281" fmla="*/ 498476 h 720724"/>
                <a:gd name="connsiteX282" fmla="*/ 962026 w 1165228"/>
                <a:gd name="connsiteY282" fmla="*/ 485776 h 720724"/>
                <a:gd name="connsiteX283" fmla="*/ 984251 w 1165228"/>
                <a:gd name="connsiteY283" fmla="*/ 466726 h 720724"/>
                <a:gd name="connsiteX284" fmla="*/ 974726 w 1165228"/>
                <a:gd name="connsiteY284" fmla="*/ 460376 h 720724"/>
                <a:gd name="connsiteX285" fmla="*/ 974727 w 1165228"/>
                <a:gd name="connsiteY285" fmla="*/ 460375 h 720724"/>
                <a:gd name="connsiteX286" fmla="*/ 984252 w 1165228"/>
                <a:gd name="connsiteY286" fmla="*/ 466726 h 720724"/>
                <a:gd name="connsiteX287" fmla="*/ 993777 w 1165228"/>
                <a:gd name="connsiteY287" fmla="*/ 466725 h 720724"/>
                <a:gd name="connsiteX288" fmla="*/ 1006477 w 1165228"/>
                <a:gd name="connsiteY288" fmla="*/ 454025 h 720724"/>
                <a:gd name="connsiteX289" fmla="*/ 996952 w 1165228"/>
                <a:gd name="connsiteY289" fmla="*/ 454025 h 720724"/>
                <a:gd name="connsiteX290" fmla="*/ 1012827 w 1165228"/>
                <a:gd name="connsiteY290" fmla="*/ 444500 h 720724"/>
                <a:gd name="connsiteX291" fmla="*/ 1028702 w 1165228"/>
                <a:gd name="connsiteY291" fmla="*/ 450850 h 720724"/>
                <a:gd name="connsiteX292" fmla="*/ 1028702 w 1165228"/>
                <a:gd name="connsiteY292" fmla="*/ 444500 h 720724"/>
                <a:gd name="connsiteX293" fmla="*/ 1050927 w 1165228"/>
                <a:gd name="connsiteY293" fmla="*/ 444500 h 720724"/>
                <a:gd name="connsiteX294" fmla="*/ 1047752 w 1165228"/>
                <a:gd name="connsiteY294" fmla="*/ 438150 h 720724"/>
                <a:gd name="connsiteX295" fmla="*/ 1035052 w 1165228"/>
                <a:gd name="connsiteY295" fmla="*/ 438150 h 720724"/>
                <a:gd name="connsiteX296" fmla="*/ 1035052 w 1165228"/>
                <a:gd name="connsiteY296" fmla="*/ 432594 h 720724"/>
                <a:gd name="connsiteX297" fmla="*/ 1044577 w 1165228"/>
                <a:gd name="connsiteY297" fmla="*/ 434975 h 720724"/>
                <a:gd name="connsiteX298" fmla="*/ 1047752 w 1165228"/>
                <a:gd name="connsiteY298" fmla="*/ 431800 h 720724"/>
                <a:gd name="connsiteX299" fmla="*/ 1047752 w 1165228"/>
                <a:gd name="connsiteY299" fmla="*/ 428625 h 720724"/>
                <a:gd name="connsiteX300" fmla="*/ 1057277 w 1165228"/>
                <a:gd name="connsiteY300" fmla="*/ 431800 h 720724"/>
                <a:gd name="connsiteX301" fmla="*/ 1050928 w 1165228"/>
                <a:gd name="connsiteY301" fmla="*/ 428625 h 720724"/>
                <a:gd name="connsiteX302" fmla="*/ 1054103 w 1165228"/>
                <a:gd name="connsiteY302" fmla="*/ 425450 h 720724"/>
                <a:gd name="connsiteX303" fmla="*/ 1063627 w 1165228"/>
                <a:gd name="connsiteY303" fmla="*/ 431800 h 720724"/>
                <a:gd name="connsiteX304" fmla="*/ 1066802 w 1165228"/>
                <a:gd name="connsiteY304" fmla="*/ 415925 h 720724"/>
                <a:gd name="connsiteX305" fmla="*/ 1063627 w 1165228"/>
                <a:gd name="connsiteY305" fmla="*/ 415925 h 720724"/>
                <a:gd name="connsiteX306" fmla="*/ 1066802 w 1165228"/>
                <a:gd name="connsiteY306" fmla="*/ 409575 h 720724"/>
                <a:gd name="connsiteX307" fmla="*/ 1060452 w 1165228"/>
                <a:gd name="connsiteY307" fmla="*/ 409575 h 720724"/>
                <a:gd name="connsiteX308" fmla="*/ 1066802 w 1165228"/>
                <a:gd name="connsiteY308" fmla="*/ 400050 h 720724"/>
                <a:gd name="connsiteX309" fmla="*/ 1054102 w 1165228"/>
                <a:gd name="connsiteY309" fmla="*/ 406400 h 720724"/>
                <a:gd name="connsiteX310" fmla="*/ 1050927 w 1165228"/>
                <a:gd name="connsiteY310" fmla="*/ 419100 h 720724"/>
                <a:gd name="connsiteX311" fmla="*/ 1047752 w 1165228"/>
                <a:gd name="connsiteY311" fmla="*/ 419100 h 720724"/>
                <a:gd name="connsiteX312" fmla="*/ 1050928 w 1165228"/>
                <a:gd name="connsiteY312" fmla="*/ 409575 h 720724"/>
                <a:gd name="connsiteX313" fmla="*/ 1035052 w 1165228"/>
                <a:gd name="connsiteY313" fmla="*/ 422275 h 720724"/>
                <a:gd name="connsiteX314" fmla="*/ 1031877 w 1165228"/>
                <a:gd name="connsiteY314" fmla="*/ 412750 h 720724"/>
                <a:gd name="connsiteX315" fmla="*/ 1041402 w 1165228"/>
                <a:gd name="connsiteY315" fmla="*/ 412750 h 720724"/>
                <a:gd name="connsiteX316" fmla="*/ 1044577 w 1165228"/>
                <a:gd name="connsiteY316" fmla="*/ 406400 h 720724"/>
                <a:gd name="connsiteX317" fmla="*/ 1028702 w 1165228"/>
                <a:gd name="connsiteY317" fmla="*/ 409575 h 720724"/>
                <a:gd name="connsiteX318" fmla="*/ 1035052 w 1165228"/>
                <a:gd name="connsiteY318" fmla="*/ 406400 h 720724"/>
                <a:gd name="connsiteX319" fmla="*/ 1031877 w 1165228"/>
                <a:gd name="connsiteY319" fmla="*/ 403225 h 720724"/>
                <a:gd name="connsiteX320" fmla="*/ 1047752 w 1165228"/>
                <a:gd name="connsiteY320" fmla="*/ 400050 h 720724"/>
                <a:gd name="connsiteX321" fmla="*/ 1035052 w 1165228"/>
                <a:gd name="connsiteY321" fmla="*/ 396875 h 720724"/>
                <a:gd name="connsiteX322" fmla="*/ 1041402 w 1165228"/>
                <a:gd name="connsiteY322" fmla="*/ 396875 h 720724"/>
                <a:gd name="connsiteX323" fmla="*/ 1041402 w 1165228"/>
                <a:gd name="connsiteY323" fmla="*/ 387350 h 720724"/>
                <a:gd name="connsiteX324" fmla="*/ 1047752 w 1165228"/>
                <a:gd name="connsiteY324" fmla="*/ 396875 h 720724"/>
                <a:gd name="connsiteX325" fmla="*/ 1050927 w 1165228"/>
                <a:gd name="connsiteY325" fmla="*/ 390525 h 720724"/>
                <a:gd name="connsiteX326" fmla="*/ 1035052 w 1165228"/>
                <a:gd name="connsiteY326" fmla="*/ 381000 h 720724"/>
                <a:gd name="connsiteX327" fmla="*/ 996952 w 1165228"/>
                <a:gd name="connsiteY327" fmla="*/ 406400 h 720724"/>
                <a:gd name="connsiteX328" fmla="*/ 1003302 w 1165228"/>
                <a:gd name="connsiteY328" fmla="*/ 419100 h 720724"/>
                <a:gd name="connsiteX329" fmla="*/ 996952 w 1165228"/>
                <a:gd name="connsiteY329" fmla="*/ 438150 h 720724"/>
                <a:gd name="connsiteX330" fmla="*/ 996951 w 1165228"/>
                <a:gd name="connsiteY330" fmla="*/ 438151 h 720724"/>
                <a:gd name="connsiteX331" fmla="*/ 1003301 w 1165228"/>
                <a:gd name="connsiteY331" fmla="*/ 419101 h 720724"/>
                <a:gd name="connsiteX332" fmla="*/ 996951 w 1165228"/>
                <a:gd name="connsiteY332" fmla="*/ 406401 h 720724"/>
                <a:gd name="connsiteX333" fmla="*/ 982669 w 1165228"/>
                <a:gd name="connsiteY333" fmla="*/ 420683 h 720724"/>
                <a:gd name="connsiteX334" fmla="*/ 982669 w 1165228"/>
                <a:gd name="connsiteY334" fmla="*/ 412347 h 720724"/>
                <a:gd name="connsiteX335" fmla="*/ 987426 w 1165228"/>
                <a:gd name="connsiteY335" fmla="*/ 406401 h 720724"/>
                <a:gd name="connsiteX336" fmla="*/ 987426 w 1165228"/>
                <a:gd name="connsiteY336" fmla="*/ 403226 h 720724"/>
                <a:gd name="connsiteX337" fmla="*/ 982669 w 1165228"/>
                <a:gd name="connsiteY337" fmla="*/ 402274 h 720724"/>
                <a:gd name="connsiteX338" fmla="*/ 982669 w 1165228"/>
                <a:gd name="connsiteY338" fmla="*/ 402273 h 720724"/>
                <a:gd name="connsiteX339" fmla="*/ 987427 w 1165228"/>
                <a:gd name="connsiteY339" fmla="*/ 403225 h 720724"/>
                <a:gd name="connsiteX340" fmla="*/ 987427 w 1165228"/>
                <a:gd name="connsiteY340" fmla="*/ 406400 h 720724"/>
                <a:gd name="connsiteX341" fmla="*/ 1006477 w 1165228"/>
                <a:gd name="connsiteY341" fmla="*/ 393699 h 720724"/>
                <a:gd name="connsiteX342" fmla="*/ 1022352 w 1165228"/>
                <a:gd name="connsiteY342" fmla="*/ 381000 h 720724"/>
                <a:gd name="connsiteX343" fmla="*/ 1054102 w 1165228"/>
                <a:gd name="connsiteY343" fmla="*/ 377825 h 720724"/>
                <a:gd name="connsiteX344" fmla="*/ 1057277 w 1165228"/>
                <a:gd name="connsiteY344" fmla="*/ 371475 h 720724"/>
                <a:gd name="connsiteX345" fmla="*/ 1054102 w 1165228"/>
                <a:gd name="connsiteY345" fmla="*/ 371475 h 720724"/>
                <a:gd name="connsiteX346" fmla="*/ 1047752 w 1165228"/>
                <a:gd name="connsiteY346" fmla="*/ 361950 h 720724"/>
                <a:gd name="connsiteX347" fmla="*/ 1054102 w 1165228"/>
                <a:gd name="connsiteY347" fmla="*/ 365126 h 720724"/>
                <a:gd name="connsiteX348" fmla="*/ 1060452 w 1165228"/>
                <a:gd name="connsiteY348" fmla="*/ 358775 h 720724"/>
                <a:gd name="connsiteX349" fmla="*/ 1060452 w 1165228"/>
                <a:gd name="connsiteY349" fmla="*/ 358776 h 720724"/>
                <a:gd name="connsiteX350" fmla="*/ 1069977 w 1165228"/>
                <a:gd name="connsiteY350" fmla="*/ 355601 h 720724"/>
                <a:gd name="connsiteX351" fmla="*/ 1069977 w 1165228"/>
                <a:gd name="connsiteY351" fmla="*/ 358775 h 720724"/>
                <a:gd name="connsiteX352" fmla="*/ 1079502 w 1165228"/>
                <a:gd name="connsiteY352" fmla="*/ 361951 h 720724"/>
                <a:gd name="connsiteX353" fmla="*/ 1076327 w 1165228"/>
                <a:gd name="connsiteY353" fmla="*/ 342901 h 720724"/>
                <a:gd name="connsiteX354" fmla="*/ 1076327 w 1165228"/>
                <a:gd name="connsiteY354" fmla="*/ 346076 h 720724"/>
                <a:gd name="connsiteX355" fmla="*/ 1066802 w 1165228"/>
                <a:gd name="connsiteY355" fmla="*/ 336551 h 720724"/>
                <a:gd name="connsiteX356" fmla="*/ 1063627 w 1165228"/>
                <a:gd name="connsiteY356" fmla="*/ 330201 h 720724"/>
                <a:gd name="connsiteX357" fmla="*/ 1041402 w 1165228"/>
                <a:gd name="connsiteY357" fmla="*/ 349251 h 720724"/>
                <a:gd name="connsiteX358" fmla="*/ 1031877 w 1165228"/>
                <a:gd name="connsiteY358" fmla="*/ 352426 h 720724"/>
                <a:gd name="connsiteX359" fmla="*/ 1035052 w 1165228"/>
                <a:gd name="connsiteY359" fmla="*/ 346076 h 720724"/>
                <a:gd name="connsiteX360" fmla="*/ 1025527 w 1165228"/>
                <a:gd name="connsiteY360" fmla="*/ 352426 h 720724"/>
                <a:gd name="connsiteX361" fmla="*/ 1025527 w 1165228"/>
                <a:gd name="connsiteY361" fmla="*/ 361950 h 720724"/>
                <a:gd name="connsiteX362" fmla="*/ 1016002 w 1165228"/>
                <a:gd name="connsiteY362" fmla="*/ 368300 h 720724"/>
                <a:gd name="connsiteX363" fmla="*/ 1003302 w 1165228"/>
                <a:gd name="connsiteY363" fmla="*/ 361950 h 720724"/>
                <a:gd name="connsiteX364" fmla="*/ 1003302 w 1165228"/>
                <a:gd name="connsiteY364" fmla="*/ 358775 h 720724"/>
                <a:gd name="connsiteX365" fmla="*/ 993777 w 1165228"/>
                <a:gd name="connsiteY365" fmla="*/ 365125 h 720724"/>
                <a:gd name="connsiteX366" fmla="*/ 984252 w 1165228"/>
                <a:gd name="connsiteY366" fmla="*/ 361950 h 720724"/>
                <a:gd name="connsiteX367" fmla="*/ 977902 w 1165228"/>
                <a:gd name="connsiteY367" fmla="*/ 377825 h 720724"/>
                <a:gd name="connsiteX368" fmla="*/ 981078 w 1165228"/>
                <a:gd name="connsiteY368" fmla="*/ 365125 h 720724"/>
                <a:gd name="connsiteX369" fmla="*/ 977902 w 1165228"/>
                <a:gd name="connsiteY369" fmla="*/ 358775 h 720724"/>
                <a:gd name="connsiteX370" fmla="*/ 958852 w 1165228"/>
                <a:gd name="connsiteY370" fmla="*/ 371476 h 720724"/>
                <a:gd name="connsiteX371" fmla="*/ 952502 w 1165228"/>
                <a:gd name="connsiteY371" fmla="*/ 361950 h 720724"/>
                <a:gd name="connsiteX372" fmla="*/ 949326 w 1165228"/>
                <a:gd name="connsiteY372" fmla="*/ 371475 h 720724"/>
                <a:gd name="connsiteX373" fmla="*/ 923926 w 1165228"/>
                <a:gd name="connsiteY373" fmla="*/ 361950 h 720724"/>
                <a:gd name="connsiteX374" fmla="*/ 920751 w 1165228"/>
                <a:gd name="connsiteY374" fmla="*/ 365125 h 720724"/>
                <a:gd name="connsiteX375" fmla="*/ 917577 w 1165228"/>
                <a:gd name="connsiteY375" fmla="*/ 358775 h 720724"/>
                <a:gd name="connsiteX376" fmla="*/ 927101 w 1165228"/>
                <a:gd name="connsiteY376" fmla="*/ 355600 h 720724"/>
                <a:gd name="connsiteX377" fmla="*/ 927101 w 1165228"/>
                <a:gd name="connsiteY377" fmla="*/ 361950 h 720724"/>
                <a:gd name="connsiteX378" fmla="*/ 933452 w 1165228"/>
                <a:gd name="connsiteY378" fmla="*/ 358775 h 720724"/>
                <a:gd name="connsiteX379" fmla="*/ 946152 w 1165228"/>
                <a:gd name="connsiteY379" fmla="*/ 365125 h 720724"/>
                <a:gd name="connsiteX380" fmla="*/ 952502 w 1165228"/>
                <a:gd name="connsiteY380" fmla="*/ 358775 h 720724"/>
                <a:gd name="connsiteX381" fmla="*/ 962027 w 1165228"/>
                <a:gd name="connsiteY381" fmla="*/ 368300 h 720724"/>
                <a:gd name="connsiteX382" fmla="*/ 968378 w 1165228"/>
                <a:gd name="connsiteY382" fmla="*/ 358775 h 720724"/>
                <a:gd name="connsiteX383" fmla="*/ 968377 w 1165228"/>
                <a:gd name="connsiteY383" fmla="*/ 358774 h 720724"/>
                <a:gd name="connsiteX384" fmla="*/ 981076 w 1165228"/>
                <a:gd name="connsiteY384" fmla="*/ 352425 h 720724"/>
                <a:gd name="connsiteX385" fmla="*/ 993776 w 1165228"/>
                <a:gd name="connsiteY385" fmla="*/ 358775 h 720724"/>
                <a:gd name="connsiteX386" fmla="*/ 1009651 w 1165228"/>
                <a:gd name="connsiteY386" fmla="*/ 349250 h 720724"/>
                <a:gd name="connsiteX387" fmla="*/ 1012826 w 1165228"/>
                <a:gd name="connsiteY387" fmla="*/ 361950 h 720724"/>
                <a:gd name="connsiteX388" fmla="*/ 1016001 w 1165228"/>
                <a:gd name="connsiteY388" fmla="*/ 352425 h 720724"/>
                <a:gd name="connsiteX389" fmla="*/ 1022351 w 1165228"/>
                <a:gd name="connsiteY389" fmla="*/ 333375 h 720724"/>
                <a:gd name="connsiteX390" fmla="*/ 1035051 w 1165228"/>
                <a:gd name="connsiteY390" fmla="*/ 333375 h 720724"/>
                <a:gd name="connsiteX391" fmla="*/ 1031876 w 1165228"/>
                <a:gd name="connsiteY391" fmla="*/ 327025 h 720724"/>
                <a:gd name="connsiteX392" fmla="*/ 1041401 w 1165228"/>
                <a:gd name="connsiteY392" fmla="*/ 330200 h 720724"/>
                <a:gd name="connsiteX393" fmla="*/ 1050926 w 1165228"/>
                <a:gd name="connsiteY393" fmla="*/ 327025 h 720724"/>
                <a:gd name="connsiteX394" fmla="*/ 1050926 w 1165228"/>
                <a:gd name="connsiteY394" fmla="*/ 317500 h 720724"/>
                <a:gd name="connsiteX395" fmla="*/ 1049704 w 1165228"/>
                <a:gd name="connsiteY395" fmla="*/ 315526 h 720724"/>
                <a:gd name="connsiteX396" fmla="*/ 1044581 w 1165228"/>
                <a:gd name="connsiteY396" fmla="*/ 307251 h 720724"/>
                <a:gd name="connsiteX397" fmla="*/ 1044582 w 1165228"/>
                <a:gd name="connsiteY397" fmla="*/ 307250 h 720724"/>
                <a:gd name="connsiteX398" fmla="*/ 1049704 w 1165228"/>
                <a:gd name="connsiteY398" fmla="*/ 315526 h 720724"/>
                <a:gd name="connsiteX399" fmla="*/ 1050926 w 1165228"/>
                <a:gd name="connsiteY399" fmla="*/ 317500 h 720724"/>
                <a:gd name="connsiteX400" fmla="*/ 1050926 w 1165228"/>
                <a:gd name="connsiteY400" fmla="*/ 317500 h 720724"/>
                <a:gd name="connsiteX401" fmla="*/ 1050927 w 1165228"/>
                <a:gd name="connsiteY401" fmla="*/ 317501 h 720724"/>
                <a:gd name="connsiteX402" fmla="*/ 1054102 w 1165228"/>
                <a:gd name="connsiteY402" fmla="*/ 320676 h 720724"/>
                <a:gd name="connsiteX403" fmla="*/ 1057277 w 1165228"/>
                <a:gd name="connsiteY403" fmla="*/ 314326 h 720724"/>
                <a:gd name="connsiteX404" fmla="*/ 1047752 w 1165228"/>
                <a:gd name="connsiteY404" fmla="*/ 301626 h 720724"/>
                <a:gd name="connsiteX405" fmla="*/ 1050927 w 1165228"/>
                <a:gd name="connsiteY405" fmla="*/ 292101 h 720724"/>
                <a:gd name="connsiteX406" fmla="*/ 1054102 w 1165228"/>
                <a:gd name="connsiteY406" fmla="*/ 307976 h 720724"/>
                <a:gd name="connsiteX407" fmla="*/ 1069977 w 1165228"/>
                <a:gd name="connsiteY407" fmla="*/ 317501 h 720724"/>
                <a:gd name="connsiteX408" fmla="*/ 1076327 w 1165228"/>
                <a:gd name="connsiteY408" fmla="*/ 323851 h 720724"/>
                <a:gd name="connsiteX409" fmla="*/ 1079502 w 1165228"/>
                <a:gd name="connsiteY409" fmla="*/ 314327 h 720724"/>
                <a:gd name="connsiteX410" fmla="*/ 1073152 w 1165228"/>
                <a:gd name="connsiteY410" fmla="*/ 307976 h 720724"/>
                <a:gd name="connsiteX411" fmla="*/ 1073152 w 1165228"/>
                <a:gd name="connsiteY411" fmla="*/ 301626 h 720724"/>
                <a:gd name="connsiteX412" fmla="*/ 1079502 w 1165228"/>
                <a:gd name="connsiteY412" fmla="*/ 314327 h 720724"/>
                <a:gd name="connsiteX413" fmla="*/ 1085852 w 1165228"/>
                <a:gd name="connsiteY413" fmla="*/ 311151 h 720724"/>
                <a:gd name="connsiteX414" fmla="*/ 1095377 w 1165228"/>
                <a:gd name="connsiteY414" fmla="*/ 314326 h 720724"/>
                <a:gd name="connsiteX415" fmla="*/ 1082677 w 1165228"/>
                <a:gd name="connsiteY415" fmla="*/ 317501 h 720724"/>
                <a:gd name="connsiteX416" fmla="*/ 1082677 w 1165228"/>
                <a:gd name="connsiteY416" fmla="*/ 323851 h 720724"/>
                <a:gd name="connsiteX417" fmla="*/ 1076327 w 1165228"/>
                <a:gd name="connsiteY417" fmla="*/ 323851 h 720724"/>
                <a:gd name="connsiteX418" fmla="*/ 1076327 w 1165228"/>
                <a:gd name="connsiteY418" fmla="*/ 333376 h 720724"/>
                <a:gd name="connsiteX419" fmla="*/ 1098552 w 1165228"/>
                <a:gd name="connsiteY419" fmla="*/ 333376 h 720724"/>
                <a:gd name="connsiteX420" fmla="*/ 1098553 w 1165228"/>
                <a:gd name="connsiteY420" fmla="*/ 330201 h 720724"/>
                <a:gd name="connsiteX421" fmla="*/ 1095377 w 1165228"/>
                <a:gd name="connsiteY421" fmla="*/ 327025 h 720724"/>
                <a:gd name="connsiteX422" fmla="*/ 1098552 w 1165228"/>
                <a:gd name="connsiteY422" fmla="*/ 327026 h 720724"/>
                <a:gd name="connsiteX423" fmla="*/ 1108077 w 1165228"/>
                <a:gd name="connsiteY423" fmla="*/ 323851 h 720724"/>
                <a:gd name="connsiteX424" fmla="*/ 1101727 w 1165228"/>
                <a:gd name="connsiteY424" fmla="*/ 333377 h 720724"/>
                <a:gd name="connsiteX425" fmla="*/ 1111252 w 1165228"/>
                <a:gd name="connsiteY425" fmla="*/ 333376 h 720724"/>
                <a:gd name="connsiteX426" fmla="*/ 1111252 w 1165228"/>
                <a:gd name="connsiteY426" fmla="*/ 323851 h 720724"/>
                <a:gd name="connsiteX427" fmla="*/ 1114427 w 1165228"/>
                <a:gd name="connsiteY427" fmla="*/ 330201 h 720724"/>
                <a:gd name="connsiteX428" fmla="*/ 1120777 w 1165228"/>
                <a:gd name="connsiteY428" fmla="*/ 323851 h 720724"/>
                <a:gd name="connsiteX429" fmla="*/ 1114427 w 1165228"/>
                <a:gd name="connsiteY429" fmla="*/ 333376 h 720724"/>
                <a:gd name="connsiteX430" fmla="*/ 1127127 w 1165228"/>
                <a:gd name="connsiteY430" fmla="*/ 339726 h 720724"/>
                <a:gd name="connsiteX431" fmla="*/ 1165228 w 1165228"/>
                <a:gd name="connsiteY431" fmla="*/ 276226 h 720724"/>
                <a:gd name="connsiteX432" fmla="*/ 1158877 w 1165228"/>
                <a:gd name="connsiteY432" fmla="*/ 276226 h 720724"/>
                <a:gd name="connsiteX433" fmla="*/ 1143002 w 1165228"/>
                <a:gd name="connsiteY433" fmla="*/ 304801 h 720724"/>
                <a:gd name="connsiteX434" fmla="*/ 1146177 w 1165228"/>
                <a:gd name="connsiteY434" fmla="*/ 273051 h 720724"/>
                <a:gd name="connsiteX435" fmla="*/ 1143002 w 1165228"/>
                <a:gd name="connsiteY435" fmla="*/ 269876 h 720724"/>
                <a:gd name="connsiteX436" fmla="*/ 1133477 w 1165228"/>
                <a:gd name="connsiteY436" fmla="*/ 279401 h 720724"/>
                <a:gd name="connsiteX437" fmla="*/ 1139827 w 1165228"/>
                <a:gd name="connsiteY437" fmla="*/ 269876 h 720724"/>
                <a:gd name="connsiteX438" fmla="*/ 1127127 w 1165228"/>
                <a:gd name="connsiteY438" fmla="*/ 263526 h 720724"/>
                <a:gd name="connsiteX439" fmla="*/ 1098552 w 1165228"/>
                <a:gd name="connsiteY439" fmla="*/ 257176 h 720724"/>
                <a:gd name="connsiteX440" fmla="*/ 1073152 w 1165228"/>
                <a:gd name="connsiteY440" fmla="*/ 250826 h 720724"/>
                <a:gd name="connsiteX441" fmla="*/ 1066802 w 1165228"/>
                <a:gd name="connsiteY441" fmla="*/ 247652 h 720724"/>
                <a:gd name="connsiteX442" fmla="*/ 1009652 w 1165228"/>
                <a:gd name="connsiteY442" fmla="*/ 231775 h 720724"/>
                <a:gd name="connsiteX443" fmla="*/ 1009652 w 1165228"/>
                <a:gd name="connsiteY443" fmla="*/ 235901 h 720724"/>
                <a:gd name="connsiteX444" fmla="*/ 1009651 w 1165228"/>
                <a:gd name="connsiteY444" fmla="*/ 235901 h 720724"/>
                <a:gd name="connsiteX445" fmla="*/ 1009651 w 1165228"/>
                <a:gd name="connsiteY445" fmla="*/ 231775 h 720724"/>
                <a:gd name="connsiteX446" fmla="*/ 1009651 w 1165228"/>
                <a:gd name="connsiteY446" fmla="*/ 228600 h 720724"/>
                <a:gd name="connsiteX447" fmla="*/ 974726 w 1165228"/>
                <a:gd name="connsiteY447" fmla="*/ 222250 h 720724"/>
                <a:gd name="connsiteX448" fmla="*/ 952501 w 1165228"/>
                <a:gd name="connsiteY448" fmla="*/ 215900 h 720724"/>
                <a:gd name="connsiteX449" fmla="*/ 952500 w 1165228"/>
                <a:gd name="connsiteY449" fmla="*/ 215899 h 720724"/>
                <a:gd name="connsiteX450" fmla="*/ 946151 w 1165228"/>
                <a:gd name="connsiteY450" fmla="*/ 212724 h 720724"/>
                <a:gd name="connsiteX451" fmla="*/ 946150 w 1165228"/>
                <a:gd name="connsiteY451" fmla="*/ 212725 h 720724"/>
                <a:gd name="connsiteX452" fmla="*/ 945454 w 1165228"/>
                <a:gd name="connsiteY452" fmla="*/ 213885 h 720724"/>
                <a:gd name="connsiteX453" fmla="*/ 885826 w 1165228"/>
                <a:gd name="connsiteY453" fmla="*/ 196850 h 720724"/>
                <a:gd name="connsiteX454" fmla="*/ 866777 w 1165228"/>
                <a:gd name="connsiteY454" fmla="*/ 190500 h 720724"/>
                <a:gd name="connsiteX455" fmla="*/ 844551 w 1165228"/>
                <a:gd name="connsiteY455" fmla="*/ 184150 h 720724"/>
                <a:gd name="connsiteX456" fmla="*/ 803276 w 1165228"/>
                <a:gd name="connsiteY456" fmla="*/ 171449 h 720724"/>
                <a:gd name="connsiteX457" fmla="*/ 784226 w 1165228"/>
                <a:gd name="connsiteY457" fmla="*/ 168275 h 720724"/>
                <a:gd name="connsiteX458" fmla="*/ 742952 w 1165228"/>
                <a:gd name="connsiteY458" fmla="*/ 158749 h 720724"/>
                <a:gd name="connsiteX459" fmla="*/ 733427 w 1165228"/>
                <a:gd name="connsiteY459" fmla="*/ 155575 h 720724"/>
                <a:gd name="connsiteX460" fmla="*/ 682626 w 1165228"/>
                <a:gd name="connsiteY460" fmla="*/ 142874 h 720724"/>
                <a:gd name="connsiteX461" fmla="*/ 669927 w 1165228"/>
                <a:gd name="connsiteY461" fmla="*/ 139700 h 720724"/>
                <a:gd name="connsiteX462" fmla="*/ 669841 w 1165228"/>
                <a:gd name="connsiteY462" fmla="*/ 142328 h 720724"/>
                <a:gd name="connsiteX463" fmla="*/ 544913 w 1165228"/>
                <a:gd name="connsiteY463" fmla="*/ 110920 h 720724"/>
                <a:gd name="connsiteX464" fmla="*/ 546102 w 1165228"/>
                <a:gd name="connsiteY464" fmla="*/ 107949 h 720724"/>
                <a:gd name="connsiteX465" fmla="*/ 488951 w 1165228"/>
                <a:gd name="connsiteY465" fmla="*/ 95248 h 720724"/>
                <a:gd name="connsiteX466" fmla="*/ 463552 w 1165228"/>
                <a:gd name="connsiteY466" fmla="*/ 88899 h 720724"/>
                <a:gd name="connsiteX467" fmla="*/ 428626 w 1165228"/>
                <a:gd name="connsiteY467" fmla="*/ 82548 h 720724"/>
                <a:gd name="connsiteX468" fmla="*/ 420691 w 1165228"/>
                <a:gd name="connsiteY468" fmla="*/ 88898 h 720724"/>
                <a:gd name="connsiteX469" fmla="*/ 420690 w 1165228"/>
                <a:gd name="connsiteY469" fmla="*/ 88898 h 720724"/>
                <a:gd name="connsiteX470" fmla="*/ 428625 w 1165228"/>
                <a:gd name="connsiteY470" fmla="*/ 82549 h 720724"/>
                <a:gd name="connsiteX471" fmla="*/ 419101 w 1165228"/>
                <a:gd name="connsiteY471" fmla="*/ 79374 h 720724"/>
                <a:gd name="connsiteX472" fmla="*/ 352425 w 1165228"/>
                <a:gd name="connsiteY472" fmla="*/ 66674 h 720724"/>
                <a:gd name="connsiteX473" fmla="*/ 301625 w 1165228"/>
                <a:gd name="connsiteY473" fmla="*/ 60324 h 720724"/>
                <a:gd name="connsiteX474" fmla="*/ 304801 w 1165228"/>
                <a:gd name="connsiteY474" fmla="*/ 63499 h 720724"/>
                <a:gd name="connsiteX475" fmla="*/ 279400 w 1165228"/>
                <a:gd name="connsiteY475" fmla="*/ 60324 h 720724"/>
                <a:gd name="connsiteX476" fmla="*/ 231776 w 1165228"/>
                <a:gd name="connsiteY476" fmla="*/ 44449 h 720724"/>
                <a:gd name="connsiteX477" fmla="*/ 234950 w 1165228"/>
                <a:gd name="connsiteY477" fmla="*/ 53974 h 720724"/>
                <a:gd name="connsiteX478" fmla="*/ 219075 w 1165228"/>
                <a:gd name="connsiteY478" fmla="*/ 41274 h 720724"/>
                <a:gd name="connsiteX479" fmla="*/ 209550 w 1165228"/>
                <a:gd name="connsiteY479" fmla="*/ 41274 h 720724"/>
                <a:gd name="connsiteX480" fmla="*/ 209550 w 1165228"/>
                <a:gd name="connsiteY480" fmla="*/ 41275 h 720724"/>
                <a:gd name="connsiteX481" fmla="*/ 161925 w 1165228"/>
                <a:gd name="connsiteY481" fmla="*/ 28575 h 720724"/>
                <a:gd name="connsiteX482" fmla="*/ 130175 w 1165228"/>
                <a:gd name="connsiteY482" fmla="*/ 22225 h 720724"/>
                <a:gd name="connsiteX483" fmla="*/ 104776 w 1165228"/>
                <a:gd name="connsiteY483" fmla="*/ 19050 h 720724"/>
                <a:gd name="connsiteX484" fmla="*/ 31750 w 1165228"/>
                <a:gd name="connsiteY484" fmla="*/ 3175 h 720724"/>
                <a:gd name="connsiteX485" fmla="*/ 0 w 1165228"/>
                <a:gd name="connsiteY485" fmla="*/ 0 h 720724"/>
                <a:gd name="connsiteX486" fmla="*/ 22225 w 1165228"/>
                <a:gd name="connsiteY486" fmla="*/ 15875 h 720724"/>
                <a:gd name="connsiteX487" fmla="*/ 31751 w 1165228"/>
                <a:gd name="connsiteY487" fmla="*/ 15875 h 720724"/>
                <a:gd name="connsiteX488" fmla="*/ 76200 w 1165228"/>
                <a:gd name="connsiteY488" fmla="*/ 41275 h 720724"/>
                <a:gd name="connsiteX489" fmla="*/ 82551 w 1165228"/>
                <a:gd name="connsiteY489" fmla="*/ 63499 h 720724"/>
                <a:gd name="connsiteX490" fmla="*/ 111125 w 1165228"/>
                <a:gd name="connsiteY490" fmla="*/ 79375 h 720724"/>
                <a:gd name="connsiteX491" fmla="*/ 114305 w 1165228"/>
                <a:gd name="connsiteY491" fmla="*/ 76725 h 720724"/>
                <a:gd name="connsiteX492" fmla="*/ 111128 w 1165228"/>
                <a:gd name="connsiteY492" fmla="*/ 79373 h 720724"/>
                <a:gd name="connsiteX493" fmla="*/ 111127 w 1165228"/>
                <a:gd name="connsiteY493" fmla="*/ 92073 h 720724"/>
                <a:gd name="connsiteX494" fmla="*/ 130177 w 1165228"/>
                <a:gd name="connsiteY494" fmla="*/ 111123 h 720724"/>
                <a:gd name="connsiteX495" fmla="*/ 127003 w 1165228"/>
                <a:gd name="connsiteY495" fmla="*/ 123824 h 720724"/>
                <a:gd name="connsiteX496" fmla="*/ 146053 w 1165228"/>
                <a:gd name="connsiteY496" fmla="*/ 142874 h 720724"/>
                <a:gd name="connsiteX497" fmla="*/ 149228 w 1165228"/>
                <a:gd name="connsiteY497" fmla="*/ 146047 h 720724"/>
                <a:gd name="connsiteX498" fmla="*/ 149226 w 1165228"/>
                <a:gd name="connsiteY498" fmla="*/ 146049 h 720724"/>
                <a:gd name="connsiteX499" fmla="*/ 180976 w 1165228"/>
                <a:gd name="connsiteY499" fmla="*/ 174624 h 720724"/>
                <a:gd name="connsiteX500" fmla="*/ 222251 w 1165228"/>
                <a:gd name="connsiteY500" fmla="*/ 228598 h 720724"/>
                <a:gd name="connsiteX501" fmla="*/ 228601 w 1165228"/>
                <a:gd name="connsiteY501" fmla="*/ 225424 h 720724"/>
                <a:gd name="connsiteX502" fmla="*/ 219076 w 1165228"/>
                <a:gd name="connsiteY502" fmla="*/ 215899 h 720724"/>
                <a:gd name="connsiteX503" fmla="*/ 231777 w 1165228"/>
                <a:gd name="connsiteY503" fmla="*/ 209549 h 720724"/>
                <a:gd name="connsiteX504" fmla="*/ 234951 w 1165228"/>
                <a:gd name="connsiteY504" fmla="*/ 196849 h 720724"/>
                <a:gd name="connsiteX505" fmla="*/ 266701 w 1165228"/>
                <a:gd name="connsiteY505" fmla="*/ 180974 h 720724"/>
                <a:gd name="connsiteX506" fmla="*/ 266702 w 1165228"/>
                <a:gd name="connsiteY506" fmla="*/ 175890 h 720724"/>
                <a:gd name="connsiteX507" fmla="*/ 266704 w 1165228"/>
                <a:gd name="connsiteY507" fmla="*/ 175890 h 720724"/>
                <a:gd name="connsiteX508" fmla="*/ 266703 w 1165228"/>
                <a:gd name="connsiteY508" fmla="*/ 180973 h 720724"/>
                <a:gd name="connsiteX509" fmla="*/ 279404 w 1165228"/>
                <a:gd name="connsiteY509" fmla="*/ 174624 h 720724"/>
                <a:gd name="connsiteX510" fmla="*/ 295279 w 1165228"/>
                <a:gd name="connsiteY510" fmla="*/ 180974 h 720724"/>
                <a:gd name="connsiteX511" fmla="*/ 314329 w 1165228"/>
                <a:gd name="connsiteY511" fmla="*/ 196849 h 720724"/>
                <a:gd name="connsiteX512" fmla="*/ 320679 w 1165228"/>
                <a:gd name="connsiteY512" fmla="*/ 209549 h 720724"/>
                <a:gd name="connsiteX513" fmla="*/ 342902 w 1165228"/>
                <a:gd name="connsiteY513" fmla="*/ 196849 h 720724"/>
                <a:gd name="connsiteX514" fmla="*/ 377827 w 1165228"/>
                <a:gd name="connsiteY514" fmla="*/ 215898 h 720724"/>
                <a:gd name="connsiteX515" fmla="*/ 393702 w 1165228"/>
                <a:gd name="connsiteY515" fmla="*/ 228599 h 720724"/>
                <a:gd name="connsiteX516" fmla="*/ 387352 w 1165228"/>
                <a:gd name="connsiteY516" fmla="*/ 234949 h 720724"/>
                <a:gd name="connsiteX517" fmla="*/ 390526 w 1165228"/>
                <a:gd name="connsiteY517" fmla="*/ 244474 h 720724"/>
                <a:gd name="connsiteX518" fmla="*/ 406402 w 1165228"/>
                <a:gd name="connsiteY518" fmla="*/ 238124 h 720724"/>
                <a:gd name="connsiteX519" fmla="*/ 438152 w 1165228"/>
                <a:gd name="connsiteY519" fmla="*/ 266699 h 720724"/>
                <a:gd name="connsiteX520" fmla="*/ 447677 w 1165228"/>
                <a:gd name="connsiteY520" fmla="*/ 257174 h 720724"/>
                <a:gd name="connsiteX521" fmla="*/ 469901 w 1165228"/>
                <a:gd name="connsiteY521" fmla="*/ 279399 h 720724"/>
                <a:gd name="connsiteX522" fmla="*/ 469901 w 1165228"/>
                <a:gd name="connsiteY522" fmla="*/ 282574 h 720724"/>
                <a:gd name="connsiteX523" fmla="*/ 463551 w 1165228"/>
                <a:gd name="connsiteY523" fmla="*/ 282574 h 720724"/>
                <a:gd name="connsiteX524" fmla="*/ 463551 w 1165228"/>
                <a:gd name="connsiteY524" fmla="*/ 288924 h 720724"/>
                <a:gd name="connsiteX525" fmla="*/ 476252 w 1165228"/>
                <a:gd name="connsiteY525" fmla="*/ 304799 h 720724"/>
                <a:gd name="connsiteX526" fmla="*/ 460379 w 1165228"/>
                <a:gd name="connsiteY526" fmla="*/ 311148 h 720724"/>
                <a:gd name="connsiteX527" fmla="*/ 466729 w 1165228"/>
                <a:gd name="connsiteY527" fmla="*/ 320673 h 720724"/>
                <a:gd name="connsiteX528" fmla="*/ 473079 w 1165228"/>
                <a:gd name="connsiteY528" fmla="*/ 352423 h 720724"/>
                <a:gd name="connsiteX529" fmla="*/ 485778 w 1165228"/>
                <a:gd name="connsiteY529" fmla="*/ 371473 h 720724"/>
                <a:gd name="connsiteX530" fmla="*/ 493713 w 1165228"/>
                <a:gd name="connsiteY530" fmla="*/ 374118 h 720724"/>
                <a:gd name="connsiteX531" fmla="*/ 493713 w 1165228"/>
                <a:gd name="connsiteY531" fmla="*/ 374119 h 720724"/>
                <a:gd name="connsiteX532" fmla="*/ 485777 w 1165228"/>
                <a:gd name="connsiteY532" fmla="*/ 371475 h 720724"/>
                <a:gd name="connsiteX533" fmla="*/ 495301 w 1165228"/>
                <a:gd name="connsiteY533" fmla="*/ 396873 h 720724"/>
                <a:gd name="connsiteX534" fmla="*/ 498477 w 1165228"/>
                <a:gd name="connsiteY534" fmla="*/ 419100 h 720724"/>
                <a:gd name="connsiteX535" fmla="*/ 511176 w 1165228"/>
                <a:gd name="connsiteY535" fmla="*/ 441324 h 720724"/>
                <a:gd name="connsiteX536" fmla="*/ 515148 w 1165228"/>
                <a:gd name="connsiteY536" fmla="*/ 439735 h 720724"/>
                <a:gd name="connsiteX537" fmla="*/ 515148 w 1165228"/>
                <a:gd name="connsiteY537" fmla="*/ 439736 h 720724"/>
                <a:gd name="connsiteX538" fmla="*/ 511178 w 1165228"/>
                <a:gd name="connsiteY538" fmla="*/ 441324 h 720724"/>
                <a:gd name="connsiteX539" fmla="*/ 508003 w 1165228"/>
                <a:gd name="connsiteY539" fmla="*/ 447674 h 720724"/>
                <a:gd name="connsiteX540" fmla="*/ 517529 w 1165228"/>
                <a:gd name="connsiteY540" fmla="*/ 460374 h 720724"/>
                <a:gd name="connsiteX541" fmla="*/ 520704 w 1165228"/>
                <a:gd name="connsiteY541" fmla="*/ 504824 h 720724"/>
                <a:gd name="connsiteX542" fmla="*/ 536579 w 1165228"/>
                <a:gd name="connsiteY542" fmla="*/ 501649 h 720724"/>
                <a:gd name="connsiteX543" fmla="*/ 549279 w 1165228"/>
                <a:gd name="connsiteY543" fmla="*/ 485774 h 720724"/>
                <a:gd name="connsiteX544" fmla="*/ 574679 w 1165228"/>
                <a:gd name="connsiteY544" fmla="*/ 485774 h 720724"/>
                <a:gd name="connsiteX545" fmla="*/ 574590 w 1165228"/>
                <a:gd name="connsiteY545" fmla="*/ 485293 h 720724"/>
                <a:gd name="connsiteX546" fmla="*/ 574679 w 1165228"/>
                <a:gd name="connsiteY546" fmla="*/ 485773 h 720724"/>
                <a:gd name="connsiteX547" fmla="*/ 584204 w 1165228"/>
                <a:gd name="connsiteY547" fmla="*/ 501648 h 720724"/>
                <a:gd name="connsiteX548" fmla="*/ 587380 w 1165228"/>
                <a:gd name="connsiteY548" fmla="*/ 500250 h 720724"/>
                <a:gd name="connsiteX549" fmla="*/ 587380 w 1165228"/>
                <a:gd name="connsiteY549" fmla="*/ 500251 h 720724"/>
                <a:gd name="connsiteX550" fmla="*/ 584203 w 1165228"/>
                <a:gd name="connsiteY550" fmla="*/ 501649 h 720724"/>
                <a:gd name="connsiteX551" fmla="*/ 596904 w 1165228"/>
                <a:gd name="connsiteY551" fmla="*/ 558799 h 720724"/>
                <a:gd name="connsiteX552" fmla="*/ 600079 w 1165228"/>
                <a:gd name="connsiteY552" fmla="*/ 577849 h 720724"/>
                <a:gd name="connsiteX553" fmla="*/ 622303 w 1165228"/>
                <a:gd name="connsiteY553" fmla="*/ 565149 h 720724"/>
                <a:gd name="connsiteX554" fmla="*/ 628654 w 1165228"/>
                <a:gd name="connsiteY554" fmla="*/ 593723 h 720724"/>
                <a:gd name="connsiteX555" fmla="*/ 635004 w 1165228"/>
                <a:gd name="connsiteY555" fmla="*/ 603249 h 720724"/>
                <a:gd name="connsiteX556" fmla="*/ 638179 w 1165228"/>
                <a:gd name="connsiteY556" fmla="*/ 600073 h 720724"/>
                <a:gd name="connsiteX557" fmla="*/ 647704 w 1165228"/>
                <a:gd name="connsiteY557" fmla="*/ 615948 h 720724"/>
                <a:gd name="connsiteX558" fmla="*/ 650879 w 1165228"/>
                <a:gd name="connsiteY558" fmla="*/ 615948 h 720724"/>
                <a:gd name="connsiteX559" fmla="*/ 657228 w 1165228"/>
                <a:gd name="connsiteY559" fmla="*/ 634998 h 720724"/>
                <a:gd name="connsiteX560" fmla="*/ 657230 w 1165228"/>
                <a:gd name="connsiteY560" fmla="*/ 634998 h 720724"/>
                <a:gd name="connsiteX561" fmla="*/ 660405 w 1165228"/>
                <a:gd name="connsiteY561" fmla="*/ 641347 h 720724"/>
                <a:gd name="connsiteX562" fmla="*/ 669929 w 1165228"/>
                <a:gd name="connsiteY562" fmla="*/ 660397 h 720724"/>
                <a:gd name="connsiteX563" fmla="*/ 663580 w 1165228"/>
                <a:gd name="connsiteY563" fmla="*/ 666747 h 720724"/>
                <a:gd name="connsiteX564" fmla="*/ 669930 w 1165228"/>
                <a:gd name="connsiteY564" fmla="*/ 695322 h 720724"/>
                <a:gd name="connsiteX565" fmla="*/ 666755 w 1165228"/>
                <a:gd name="connsiteY565" fmla="*/ 698497 h 720724"/>
                <a:gd name="connsiteX566" fmla="*/ 663579 w 1165228"/>
                <a:gd name="connsiteY566" fmla="*/ 717547 h 720724"/>
                <a:gd name="connsiteX567" fmla="*/ 685804 w 1165228"/>
                <a:gd name="connsiteY567" fmla="*/ 708022 h 720724"/>
                <a:gd name="connsiteX568" fmla="*/ 717554 w 1165228"/>
                <a:gd name="connsiteY568" fmla="*/ 692147 h 720724"/>
                <a:gd name="connsiteX569" fmla="*/ 717338 w 1165228"/>
                <a:gd name="connsiteY569" fmla="*/ 690636 h 720724"/>
                <a:gd name="connsiteX570" fmla="*/ 730255 w 1165228"/>
                <a:gd name="connsiteY570" fmla="*/ 685793 h 720724"/>
                <a:gd name="connsiteX571" fmla="*/ 737399 w 1165228"/>
                <a:gd name="connsiteY571" fmla="*/ 683412 h 720724"/>
                <a:gd name="connsiteX572" fmla="*/ 744543 w 1165228"/>
                <a:gd name="connsiteY572" fmla="*/ 678650 h 720724"/>
                <a:gd name="connsiteX573" fmla="*/ 752170 w 1165228"/>
                <a:gd name="connsiteY573" fmla="*/ 675585 h 720724"/>
                <a:gd name="connsiteX574" fmla="*/ 752477 w 1165228"/>
                <a:gd name="connsiteY574" fmla="*/ 676274 h 720724"/>
                <a:gd name="connsiteX575" fmla="*/ 758826 w 1165228"/>
                <a:gd name="connsiteY575" fmla="*/ 717549 h 720724"/>
                <a:gd name="connsiteX576" fmla="*/ 765177 w 1165228"/>
                <a:gd name="connsiteY576" fmla="*/ 717549 h 720724"/>
                <a:gd name="connsiteX577" fmla="*/ 784227 w 1165228"/>
                <a:gd name="connsiteY577" fmla="*/ 720724 h 720724"/>
                <a:gd name="connsiteX0" fmla="*/ 477524 w 1165228"/>
                <a:gd name="connsiteY0" fmla="*/ 125727 h 720724"/>
                <a:gd name="connsiteX1" fmla="*/ 479426 w 1165228"/>
                <a:gd name="connsiteY1" fmla="*/ 123823 h 720724"/>
                <a:gd name="connsiteX2" fmla="*/ 479427 w 1165228"/>
                <a:gd name="connsiteY2" fmla="*/ 123826 h 720724"/>
                <a:gd name="connsiteX3" fmla="*/ 477526 w 1165228"/>
                <a:gd name="connsiteY3" fmla="*/ 125727 h 720724"/>
                <a:gd name="connsiteX4" fmla="*/ 477524 w 1165228"/>
                <a:gd name="connsiteY4" fmla="*/ 125727 h 720724"/>
                <a:gd name="connsiteX5" fmla="*/ 320677 w 1165228"/>
                <a:gd name="connsiteY5" fmla="*/ 146048 h 720724"/>
                <a:gd name="connsiteX6" fmla="*/ 320676 w 1165228"/>
                <a:gd name="connsiteY6" fmla="*/ 146047 h 720724"/>
                <a:gd name="connsiteX7" fmla="*/ 320891 w 1165228"/>
                <a:gd name="connsiteY7" fmla="*/ 145887 h 720724"/>
                <a:gd name="connsiteX8" fmla="*/ 320892 w 1165228"/>
                <a:gd name="connsiteY8" fmla="*/ 145887 h 720724"/>
                <a:gd name="connsiteX9" fmla="*/ 320677 w 1165228"/>
                <a:gd name="connsiteY9" fmla="*/ 146048 h 720724"/>
                <a:gd name="connsiteX10" fmla="*/ 1017511 w 1165228"/>
                <a:gd name="connsiteY10" fmla="*/ 263522 h 720724"/>
                <a:gd name="connsiteX11" fmla="*/ 1016005 w 1165228"/>
                <a:gd name="connsiteY11" fmla="*/ 261090 h 720724"/>
                <a:gd name="connsiteX12" fmla="*/ 1016005 w 1165228"/>
                <a:gd name="connsiteY12" fmla="*/ 261090 h 720724"/>
                <a:gd name="connsiteX13" fmla="*/ 1017511 w 1165228"/>
                <a:gd name="connsiteY13" fmla="*/ 263522 h 720724"/>
                <a:gd name="connsiteX14" fmla="*/ 1063628 w 1165228"/>
                <a:gd name="connsiteY14" fmla="*/ 371476 h 720724"/>
                <a:gd name="connsiteX15" fmla="*/ 1073152 w 1165228"/>
                <a:gd name="connsiteY15" fmla="*/ 365126 h 720724"/>
                <a:gd name="connsiteX16" fmla="*/ 1060452 w 1165228"/>
                <a:gd name="connsiteY16" fmla="*/ 358776 h 720724"/>
                <a:gd name="connsiteX17" fmla="*/ 1054102 w 1165228"/>
                <a:gd name="connsiteY17" fmla="*/ 365126 h 720724"/>
                <a:gd name="connsiteX18" fmla="*/ 1063628 w 1165228"/>
                <a:gd name="connsiteY18" fmla="*/ 371476 h 720724"/>
                <a:gd name="connsiteX19" fmla="*/ 1000127 w 1165228"/>
                <a:gd name="connsiteY19" fmla="*/ 381000 h 720724"/>
                <a:gd name="connsiteX20" fmla="*/ 1000128 w 1165228"/>
                <a:gd name="connsiteY20" fmla="*/ 380999 h 720724"/>
                <a:gd name="connsiteX21" fmla="*/ 1009651 w 1165228"/>
                <a:gd name="connsiteY21" fmla="*/ 374651 h 720724"/>
                <a:gd name="connsiteX22" fmla="*/ 1009652 w 1165228"/>
                <a:gd name="connsiteY22" fmla="*/ 371475 h 720724"/>
                <a:gd name="connsiteX23" fmla="*/ 1009653 w 1165228"/>
                <a:gd name="connsiteY23" fmla="*/ 374650 h 720724"/>
                <a:gd name="connsiteX24" fmla="*/ 1000127 w 1165228"/>
                <a:gd name="connsiteY24" fmla="*/ 381000 h 720724"/>
                <a:gd name="connsiteX25" fmla="*/ 966310 w 1165228"/>
                <a:gd name="connsiteY25" fmla="*/ 386394 h 720724"/>
                <a:gd name="connsiteX26" fmla="*/ 965202 w 1165228"/>
                <a:gd name="connsiteY26" fmla="*/ 384178 h 720724"/>
                <a:gd name="connsiteX27" fmla="*/ 965202 w 1165228"/>
                <a:gd name="connsiteY27" fmla="*/ 384175 h 720724"/>
                <a:gd name="connsiteX28" fmla="*/ 966312 w 1165228"/>
                <a:gd name="connsiteY28" fmla="*/ 386394 h 720724"/>
                <a:gd name="connsiteX29" fmla="*/ 966310 w 1165228"/>
                <a:gd name="connsiteY29" fmla="*/ 386394 h 720724"/>
                <a:gd name="connsiteX30" fmla="*/ 971552 w 1165228"/>
                <a:gd name="connsiteY30" fmla="*/ 386394 h 720724"/>
                <a:gd name="connsiteX31" fmla="*/ 971551 w 1165228"/>
                <a:gd name="connsiteY31" fmla="*/ 386394 h 720724"/>
                <a:gd name="connsiteX32" fmla="*/ 971552 w 1165228"/>
                <a:gd name="connsiteY32" fmla="*/ 384177 h 720724"/>
                <a:gd name="connsiteX33" fmla="*/ 971552 w 1165228"/>
                <a:gd name="connsiteY33" fmla="*/ 386394 h 720724"/>
                <a:gd name="connsiteX34" fmla="*/ 1123951 w 1165228"/>
                <a:gd name="connsiteY34" fmla="*/ 431801 h 720724"/>
                <a:gd name="connsiteX35" fmla="*/ 1127126 w 1165228"/>
                <a:gd name="connsiteY35" fmla="*/ 419101 h 720724"/>
                <a:gd name="connsiteX36" fmla="*/ 1120776 w 1165228"/>
                <a:gd name="connsiteY36" fmla="*/ 415926 h 720724"/>
                <a:gd name="connsiteX37" fmla="*/ 1120776 w 1165228"/>
                <a:gd name="connsiteY37" fmla="*/ 422276 h 720724"/>
                <a:gd name="connsiteX38" fmla="*/ 1123951 w 1165228"/>
                <a:gd name="connsiteY38" fmla="*/ 431801 h 720724"/>
                <a:gd name="connsiteX39" fmla="*/ 1019177 w 1165228"/>
                <a:gd name="connsiteY39" fmla="*/ 434975 h 720724"/>
                <a:gd name="connsiteX40" fmla="*/ 1031878 w 1165228"/>
                <a:gd name="connsiteY40" fmla="*/ 431800 h 720724"/>
                <a:gd name="connsiteX41" fmla="*/ 1033288 w 1165228"/>
                <a:gd name="connsiteY41" fmla="*/ 432153 h 720724"/>
                <a:gd name="connsiteX42" fmla="*/ 1019177 w 1165228"/>
                <a:gd name="connsiteY42" fmla="*/ 434975 h 720724"/>
                <a:gd name="connsiteX43" fmla="*/ 1054102 w 1165228"/>
                <a:gd name="connsiteY43" fmla="*/ 438150 h 720724"/>
                <a:gd name="connsiteX44" fmla="*/ 1060452 w 1165228"/>
                <a:gd name="connsiteY44" fmla="*/ 431800 h 720724"/>
                <a:gd name="connsiteX45" fmla="*/ 1057277 w 1165228"/>
                <a:gd name="connsiteY45" fmla="*/ 431800 h 720724"/>
                <a:gd name="connsiteX46" fmla="*/ 1050928 w 1165228"/>
                <a:gd name="connsiteY46" fmla="*/ 431800 h 720724"/>
                <a:gd name="connsiteX47" fmla="*/ 1054102 w 1165228"/>
                <a:gd name="connsiteY47" fmla="*/ 438150 h 720724"/>
                <a:gd name="connsiteX48" fmla="*/ 1146176 w 1165228"/>
                <a:gd name="connsiteY48" fmla="*/ 454026 h 720724"/>
                <a:gd name="connsiteX49" fmla="*/ 1143001 w 1165228"/>
                <a:gd name="connsiteY49" fmla="*/ 438150 h 720724"/>
                <a:gd name="connsiteX50" fmla="*/ 1143001 w 1165228"/>
                <a:gd name="connsiteY50" fmla="*/ 447676 h 720724"/>
                <a:gd name="connsiteX51" fmla="*/ 1146176 w 1165228"/>
                <a:gd name="connsiteY51" fmla="*/ 454026 h 720724"/>
                <a:gd name="connsiteX52" fmla="*/ 1139826 w 1165228"/>
                <a:gd name="connsiteY52" fmla="*/ 479426 h 720724"/>
                <a:gd name="connsiteX53" fmla="*/ 1147991 w 1165228"/>
                <a:gd name="connsiteY53" fmla="*/ 476704 h 720724"/>
                <a:gd name="connsiteX54" fmla="*/ 1149352 w 1165228"/>
                <a:gd name="connsiteY54" fmla="*/ 479426 h 720724"/>
                <a:gd name="connsiteX55" fmla="*/ 1148919 w 1165228"/>
                <a:gd name="connsiteY55" fmla="*/ 476395 h 720724"/>
                <a:gd name="connsiteX56" fmla="*/ 1149351 w 1165228"/>
                <a:gd name="connsiteY56" fmla="*/ 476251 h 720724"/>
                <a:gd name="connsiteX57" fmla="*/ 1148898 w 1165228"/>
                <a:gd name="connsiteY57" fmla="*/ 476251 h 720724"/>
                <a:gd name="connsiteX58" fmla="*/ 1146176 w 1165228"/>
                <a:gd name="connsiteY58" fmla="*/ 457201 h 720724"/>
                <a:gd name="connsiteX59" fmla="*/ 1146176 w 1165228"/>
                <a:gd name="connsiteY59" fmla="*/ 466726 h 720724"/>
                <a:gd name="connsiteX60" fmla="*/ 1136651 w 1165228"/>
                <a:gd name="connsiteY60" fmla="*/ 463551 h 720724"/>
                <a:gd name="connsiteX61" fmla="*/ 1133476 w 1165228"/>
                <a:gd name="connsiteY61" fmla="*/ 469901 h 720724"/>
                <a:gd name="connsiteX62" fmla="*/ 1143001 w 1165228"/>
                <a:gd name="connsiteY62" fmla="*/ 466726 h 720724"/>
                <a:gd name="connsiteX63" fmla="*/ 1147764 w 1165228"/>
                <a:gd name="connsiteY63" fmla="*/ 476251 h 720724"/>
                <a:gd name="connsiteX64" fmla="*/ 1139826 w 1165228"/>
                <a:gd name="connsiteY64" fmla="*/ 476251 h 720724"/>
                <a:gd name="connsiteX65" fmla="*/ 1139826 w 1165228"/>
                <a:gd name="connsiteY65" fmla="*/ 479426 h 720724"/>
                <a:gd name="connsiteX66" fmla="*/ 1152526 w 1165228"/>
                <a:gd name="connsiteY66" fmla="*/ 527051 h 720724"/>
                <a:gd name="connsiteX67" fmla="*/ 1149351 w 1165228"/>
                <a:gd name="connsiteY67" fmla="*/ 501651 h 720724"/>
                <a:gd name="connsiteX68" fmla="*/ 1149351 w 1165228"/>
                <a:gd name="connsiteY68" fmla="*/ 527051 h 720724"/>
                <a:gd name="connsiteX69" fmla="*/ 1152526 w 1165228"/>
                <a:gd name="connsiteY69" fmla="*/ 527051 h 720724"/>
                <a:gd name="connsiteX70" fmla="*/ 987426 w 1165228"/>
                <a:gd name="connsiteY70" fmla="*/ 530226 h 720724"/>
                <a:gd name="connsiteX71" fmla="*/ 993776 w 1165228"/>
                <a:gd name="connsiteY71" fmla="*/ 527051 h 720724"/>
                <a:gd name="connsiteX72" fmla="*/ 987426 w 1165228"/>
                <a:gd name="connsiteY72" fmla="*/ 529591 h 720724"/>
                <a:gd name="connsiteX73" fmla="*/ 987426 w 1165228"/>
                <a:gd name="connsiteY73" fmla="*/ 530226 h 720724"/>
                <a:gd name="connsiteX74" fmla="*/ 1158876 w 1165228"/>
                <a:gd name="connsiteY74" fmla="*/ 571501 h 720724"/>
                <a:gd name="connsiteX75" fmla="*/ 1152526 w 1165228"/>
                <a:gd name="connsiteY75" fmla="*/ 565151 h 720724"/>
                <a:gd name="connsiteX76" fmla="*/ 1155701 w 1165228"/>
                <a:gd name="connsiteY76" fmla="*/ 546101 h 720724"/>
                <a:gd name="connsiteX77" fmla="*/ 1152526 w 1165228"/>
                <a:gd name="connsiteY77" fmla="*/ 542926 h 720724"/>
                <a:gd name="connsiteX78" fmla="*/ 1149351 w 1165228"/>
                <a:gd name="connsiteY78" fmla="*/ 549276 h 720724"/>
                <a:gd name="connsiteX79" fmla="*/ 1149351 w 1165228"/>
                <a:gd name="connsiteY79" fmla="*/ 539751 h 720724"/>
                <a:gd name="connsiteX80" fmla="*/ 1152526 w 1165228"/>
                <a:gd name="connsiteY80" fmla="*/ 539751 h 720724"/>
                <a:gd name="connsiteX81" fmla="*/ 1143001 w 1165228"/>
                <a:gd name="connsiteY81" fmla="*/ 508001 h 720724"/>
                <a:gd name="connsiteX82" fmla="*/ 1146176 w 1165228"/>
                <a:gd name="connsiteY82" fmla="*/ 498476 h 720724"/>
                <a:gd name="connsiteX83" fmla="*/ 1140733 w 1165228"/>
                <a:gd name="connsiteY83" fmla="*/ 485776 h 720724"/>
                <a:gd name="connsiteX84" fmla="*/ 1146176 w 1165228"/>
                <a:gd name="connsiteY84" fmla="*/ 485776 h 720724"/>
                <a:gd name="connsiteX85" fmla="*/ 1143001 w 1165228"/>
                <a:gd name="connsiteY85" fmla="*/ 488951 h 720724"/>
                <a:gd name="connsiteX86" fmla="*/ 1149352 w 1165228"/>
                <a:gd name="connsiteY86" fmla="*/ 498476 h 720724"/>
                <a:gd name="connsiteX87" fmla="*/ 1149351 w 1165228"/>
                <a:gd name="connsiteY87" fmla="*/ 482601 h 720724"/>
                <a:gd name="connsiteX88" fmla="*/ 1139826 w 1165228"/>
                <a:gd name="connsiteY88" fmla="*/ 479426 h 720724"/>
                <a:gd name="connsiteX89" fmla="*/ 1139826 w 1165228"/>
                <a:gd name="connsiteY89" fmla="*/ 483659 h 720724"/>
                <a:gd name="connsiteX90" fmla="*/ 1136651 w 1165228"/>
                <a:gd name="connsiteY90" fmla="*/ 476251 h 720724"/>
                <a:gd name="connsiteX91" fmla="*/ 1143001 w 1165228"/>
                <a:gd name="connsiteY91" fmla="*/ 473076 h 720724"/>
                <a:gd name="connsiteX92" fmla="*/ 1133476 w 1165228"/>
                <a:gd name="connsiteY92" fmla="*/ 469901 h 720724"/>
                <a:gd name="connsiteX93" fmla="*/ 1130301 w 1165228"/>
                <a:gd name="connsiteY93" fmla="*/ 460376 h 720724"/>
                <a:gd name="connsiteX94" fmla="*/ 1139826 w 1165228"/>
                <a:gd name="connsiteY94" fmla="*/ 460376 h 720724"/>
                <a:gd name="connsiteX95" fmla="*/ 1127126 w 1165228"/>
                <a:gd name="connsiteY95" fmla="*/ 450851 h 720724"/>
                <a:gd name="connsiteX96" fmla="*/ 1130301 w 1165228"/>
                <a:gd name="connsiteY96" fmla="*/ 441326 h 720724"/>
                <a:gd name="connsiteX97" fmla="*/ 1123951 w 1165228"/>
                <a:gd name="connsiteY97" fmla="*/ 441326 h 720724"/>
                <a:gd name="connsiteX98" fmla="*/ 1117601 w 1165228"/>
                <a:gd name="connsiteY98" fmla="*/ 425451 h 720724"/>
                <a:gd name="connsiteX99" fmla="*/ 1120963 w 1165228"/>
                <a:gd name="connsiteY99" fmla="*/ 403600 h 720724"/>
                <a:gd name="connsiteX100" fmla="*/ 1127126 w 1165228"/>
                <a:gd name="connsiteY100" fmla="*/ 415926 h 720724"/>
                <a:gd name="connsiteX101" fmla="*/ 1130301 w 1165228"/>
                <a:gd name="connsiteY101" fmla="*/ 390525 h 720724"/>
                <a:gd name="connsiteX102" fmla="*/ 1127126 w 1165228"/>
                <a:gd name="connsiteY102" fmla="*/ 393701 h 720724"/>
                <a:gd name="connsiteX103" fmla="*/ 1127126 w 1165228"/>
                <a:gd name="connsiteY103" fmla="*/ 387351 h 720724"/>
                <a:gd name="connsiteX104" fmla="*/ 1121173 w 1165228"/>
                <a:gd name="connsiteY104" fmla="*/ 402233 h 720724"/>
                <a:gd name="connsiteX105" fmla="*/ 1123952 w 1165228"/>
                <a:gd name="connsiteY105" fmla="*/ 384176 h 720724"/>
                <a:gd name="connsiteX106" fmla="*/ 1120776 w 1165228"/>
                <a:gd name="connsiteY106" fmla="*/ 381001 h 720724"/>
                <a:gd name="connsiteX107" fmla="*/ 1108076 w 1165228"/>
                <a:gd name="connsiteY107" fmla="*/ 393701 h 720724"/>
                <a:gd name="connsiteX108" fmla="*/ 1111251 w 1165228"/>
                <a:gd name="connsiteY108" fmla="*/ 400051 h 720724"/>
                <a:gd name="connsiteX109" fmla="*/ 1104902 w 1165228"/>
                <a:gd name="connsiteY109" fmla="*/ 403226 h 720724"/>
                <a:gd name="connsiteX110" fmla="*/ 1108076 w 1165228"/>
                <a:gd name="connsiteY110" fmla="*/ 415926 h 720724"/>
                <a:gd name="connsiteX111" fmla="*/ 1104901 w 1165228"/>
                <a:gd name="connsiteY111" fmla="*/ 419101 h 720724"/>
                <a:gd name="connsiteX112" fmla="*/ 1101726 w 1165228"/>
                <a:gd name="connsiteY112" fmla="*/ 409576 h 720724"/>
                <a:gd name="connsiteX113" fmla="*/ 1101726 w 1165228"/>
                <a:gd name="connsiteY113" fmla="*/ 415926 h 720724"/>
                <a:gd name="connsiteX114" fmla="*/ 1108076 w 1165228"/>
                <a:gd name="connsiteY114" fmla="*/ 434976 h 720724"/>
                <a:gd name="connsiteX115" fmla="*/ 1108077 w 1165228"/>
                <a:gd name="connsiteY115" fmla="*/ 441326 h 720724"/>
                <a:gd name="connsiteX116" fmla="*/ 1104901 w 1165228"/>
                <a:gd name="connsiteY116" fmla="*/ 431801 h 720724"/>
                <a:gd name="connsiteX117" fmla="*/ 1101726 w 1165228"/>
                <a:gd name="connsiteY117" fmla="*/ 438151 h 720724"/>
                <a:gd name="connsiteX118" fmla="*/ 1111251 w 1165228"/>
                <a:gd name="connsiteY118" fmla="*/ 450851 h 720724"/>
                <a:gd name="connsiteX119" fmla="*/ 1108076 w 1165228"/>
                <a:gd name="connsiteY119" fmla="*/ 450851 h 720724"/>
                <a:gd name="connsiteX120" fmla="*/ 1104901 w 1165228"/>
                <a:gd name="connsiteY120" fmla="*/ 444501 h 720724"/>
                <a:gd name="connsiteX121" fmla="*/ 1101726 w 1165228"/>
                <a:gd name="connsiteY121" fmla="*/ 450851 h 720724"/>
                <a:gd name="connsiteX122" fmla="*/ 1104901 w 1165228"/>
                <a:gd name="connsiteY122" fmla="*/ 460376 h 720724"/>
                <a:gd name="connsiteX123" fmla="*/ 1114426 w 1165228"/>
                <a:gd name="connsiteY123" fmla="*/ 463551 h 720724"/>
                <a:gd name="connsiteX124" fmla="*/ 1101726 w 1165228"/>
                <a:gd name="connsiteY124" fmla="*/ 463551 h 720724"/>
                <a:gd name="connsiteX125" fmla="*/ 1108076 w 1165228"/>
                <a:gd name="connsiteY125" fmla="*/ 466726 h 720724"/>
                <a:gd name="connsiteX126" fmla="*/ 1101727 w 1165228"/>
                <a:gd name="connsiteY126" fmla="*/ 469901 h 720724"/>
                <a:gd name="connsiteX127" fmla="*/ 1104901 w 1165228"/>
                <a:gd name="connsiteY127" fmla="*/ 476251 h 720724"/>
                <a:gd name="connsiteX128" fmla="*/ 1111251 w 1165228"/>
                <a:gd name="connsiteY128" fmla="*/ 473076 h 720724"/>
                <a:gd name="connsiteX129" fmla="*/ 1114426 w 1165228"/>
                <a:gd name="connsiteY129" fmla="*/ 479426 h 720724"/>
                <a:gd name="connsiteX130" fmla="*/ 1108076 w 1165228"/>
                <a:gd name="connsiteY130" fmla="*/ 476251 h 720724"/>
                <a:gd name="connsiteX131" fmla="*/ 1108076 w 1165228"/>
                <a:gd name="connsiteY131" fmla="*/ 485776 h 720724"/>
                <a:gd name="connsiteX132" fmla="*/ 1108076 w 1165228"/>
                <a:gd name="connsiteY132" fmla="*/ 495301 h 720724"/>
                <a:gd name="connsiteX133" fmla="*/ 1120776 w 1165228"/>
                <a:gd name="connsiteY133" fmla="*/ 498476 h 720724"/>
                <a:gd name="connsiteX134" fmla="*/ 1108076 w 1165228"/>
                <a:gd name="connsiteY134" fmla="*/ 498475 h 720724"/>
                <a:gd name="connsiteX135" fmla="*/ 1114426 w 1165228"/>
                <a:gd name="connsiteY135" fmla="*/ 504826 h 720724"/>
                <a:gd name="connsiteX136" fmla="*/ 1120776 w 1165228"/>
                <a:gd name="connsiteY136" fmla="*/ 504826 h 720724"/>
                <a:gd name="connsiteX137" fmla="*/ 1108076 w 1165228"/>
                <a:gd name="connsiteY137" fmla="*/ 511176 h 720724"/>
                <a:gd name="connsiteX138" fmla="*/ 1114426 w 1165228"/>
                <a:gd name="connsiteY138" fmla="*/ 514351 h 720724"/>
                <a:gd name="connsiteX139" fmla="*/ 1117601 w 1165228"/>
                <a:gd name="connsiteY139" fmla="*/ 508001 h 720724"/>
                <a:gd name="connsiteX140" fmla="*/ 1123951 w 1165228"/>
                <a:gd name="connsiteY140" fmla="*/ 514351 h 720724"/>
                <a:gd name="connsiteX141" fmla="*/ 1120776 w 1165228"/>
                <a:gd name="connsiteY141" fmla="*/ 527051 h 720724"/>
                <a:gd name="connsiteX142" fmla="*/ 1123951 w 1165228"/>
                <a:gd name="connsiteY142" fmla="*/ 523876 h 720724"/>
                <a:gd name="connsiteX143" fmla="*/ 1130301 w 1165228"/>
                <a:gd name="connsiteY143" fmla="*/ 527051 h 720724"/>
                <a:gd name="connsiteX144" fmla="*/ 1127126 w 1165228"/>
                <a:gd name="connsiteY144" fmla="*/ 530226 h 720724"/>
                <a:gd name="connsiteX145" fmla="*/ 1123952 w 1165228"/>
                <a:gd name="connsiteY145" fmla="*/ 527051 h 720724"/>
                <a:gd name="connsiteX146" fmla="*/ 1127126 w 1165228"/>
                <a:gd name="connsiteY146" fmla="*/ 533401 h 720724"/>
                <a:gd name="connsiteX147" fmla="*/ 1120776 w 1165228"/>
                <a:gd name="connsiteY147" fmla="*/ 533401 h 720724"/>
                <a:gd name="connsiteX148" fmla="*/ 1123951 w 1165228"/>
                <a:gd name="connsiteY148" fmla="*/ 536576 h 720724"/>
                <a:gd name="connsiteX149" fmla="*/ 1108076 w 1165228"/>
                <a:gd name="connsiteY149" fmla="*/ 533401 h 720724"/>
                <a:gd name="connsiteX150" fmla="*/ 1114426 w 1165228"/>
                <a:gd name="connsiteY150" fmla="*/ 542926 h 720724"/>
                <a:gd name="connsiteX151" fmla="*/ 1127126 w 1165228"/>
                <a:gd name="connsiteY151" fmla="*/ 546101 h 720724"/>
                <a:gd name="connsiteX152" fmla="*/ 1123951 w 1165228"/>
                <a:gd name="connsiteY152" fmla="*/ 549277 h 720724"/>
                <a:gd name="connsiteX153" fmla="*/ 1127126 w 1165228"/>
                <a:gd name="connsiteY153" fmla="*/ 555626 h 720724"/>
                <a:gd name="connsiteX154" fmla="*/ 1158876 w 1165228"/>
                <a:gd name="connsiteY154" fmla="*/ 571501 h 720724"/>
                <a:gd name="connsiteX155" fmla="*/ 857253 w 1165228"/>
                <a:gd name="connsiteY155" fmla="*/ 654048 h 720724"/>
                <a:gd name="connsiteX156" fmla="*/ 857255 w 1165228"/>
                <a:gd name="connsiteY156" fmla="*/ 654049 h 720724"/>
                <a:gd name="connsiteX157" fmla="*/ 857253 w 1165228"/>
                <a:gd name="connsiteY157" fmla="*/ 654048 h 720724"/>
                <a:gd name="connsiteX158" fmla="*/ 784227 w 1165228"/>
                <a:gd name="connsiteY158" fmla="*/ 720724 h 720724"/>
                <a:gd name="connsiteX159" fmla="*/ 803276 w 1165228"/>
                <a:gd name="connsiteY159" fmla="*/ 708024 h 720724"/>
                <a:gd name="connsiteX160" fmla="*/ 796927 w 1165228"/>
                <a:gd name="connsiteY160" fmla="*/ 688974 h 720724"/>
                <a:gd name="connsiteX161" fmla="*/ 809626 w 1165228"/>
                <a:gd name="connsiteY161" fmla="*/ 679449 h 720724"/>
                <a:gd name="connsiteX162" fmla="*/ 828676 w 1165228"/>
                <a:gd name="connsiteY162" fmla="*/ 682624 h 720724"/>
                <a:gd name="connsiteX163" fmla="*/ 826644 w 1165228"/>
                <a:gd name="connsiteY163" fmla="*/ 677542 h 720724"/>
                <a:gd name="connsiteX164" fmla="*/ 826647 w 1165228"/>
                <a:gd name="connsiteY164" fmla="*/ 677542 h 720724"/>
                <a:gd name="connsiteX165" fmla="*/ 828679 w 1165228"/>
                <a:gd name="connsiteY165" fmla="*/ 682623 h 720724"/>
                <a:gd name="connsiteX166" fmla="*/ 863602 w 1165228"/>
                <a:gd name="connsiteY166" fmla="*/ 666749 h 720724"/>
                <a:gd name="connsiteX167" fmla="*/ 873127 w 1165228"/>
                <a:gd name="connsiteY167" fmla="*/ 663574 h 720724"/>
                <a:gd name="connsiteX168" fmla="*/ 879477 w 1165228"/>
                <a:gd name="connsiteY168" fmla="*/ 654049 h 720724"/>
                <a:gd name="connsiteX169" fmla="*/ 882652 w 1165228"/>
                <a:gd name="connsiteY169" fmla="*/ 644524 h 720724"/>
                <a:gd name="connsiteX170" fmla="*/ 882653 w 1165228"/>
                <a:gd name="connsiteY170" fmla="*/ 644523 h 720724"/>
                <a:gd name="connsiteX171" fmla="*/ 885829 w 1165228"/>
                <a:gd name="connsiteY171" fmla="*/ 628648 h 720724"/>
                <a:gd name="connsiteX172" fmla="*/ 866779 w 1165228"/>
                <a:gd name="connsiteY172" fmla="*/ 619123 h 720724"/>
                <a:gd name="connsiteX173" fmla="*/ 876303 w 1165228"/>
                <a:gd name="connsiteY173" fmla="*/ 609598 h 720724"/>
                <a:gd name="connsiteX174" fmla="*/ 866778 w 1165228"/>
                <a:gd name="connsiteY174" fmla="*/ 606422 h 720724"/>
                <a:gd name="connsiteX175" fmla="*/ 866779 w 1165228"/>
                <a:gd name="connsiteY175" fmla="*/ 612773 h 720724"/>
                <a:gd name="connsiteX176" fmla="*/ 860428 w 1165228"/>
                <a:gd name="connsiteY176" fmla="*/ 612773 h 720724"/>
                <a:gd name="connsiteX177" fmla="*/ 860427 w 1165228"/>
                <a:gd name="connsiteY177" fmla="*/ 612774 h 720724"/>
                <a:gd name="connsiteX178" fmla="*/ 863602 w 1165228"/>
                <a:gd name="connsiteY178" fmla="*/ 590549 h 720724"/>
                <a:gd name="connsiteX179" fmla="*/ 860427 w 1165228"/>
                <a:gd name="connsiteY179" fmla="*/ 587374 h 720724"/>
                <a:gd name="connsiteX180" fmla="*/ 857252 w 1165228"/>
                <a:gd name="connsiteY180" fmla="*/ 590550 h 720724"/>
                <a:gd name="connsiteX181" fmla="*/ 860426 w 1165228"/>
                <a:gd name="connsiteY181" fmla="*/ 581025 h 720724"/>
                <a:gd name="connsiteX182" fmla="*/ 863602 w 1165228"/>
                <a:gd name="connsiteY182" fmla="*/ 558800 h 720724"/>
                <a:gd name="connsiteX183" fmla="*/ 850902 w 1165228"/>
                <a:gd name="connsiteY183" fmla="*/ 565150 h 720724"/>
                <a:gd name="connsiteX184" fmla="*/ 866776 w 1165228"/>
                <a:gd name="connsiteY184" fmla="*/ 552450 h 720724"/>
                <a:gd name="connsiteX185" fmla="*/ 857252 w 1165228"/>
                <a:gd name="connsiteY185" fmla="*/ 549275 h 720724"/>
                <a:gd name="connsiteX186" fmla="*/ 863601 w 1165228"/>
                <a:gd name="connsiteY186" fmla="*/ 549275 h 720724"/>
                <a:gd name="connsiteX187" fmla="*/ 885827 w 1165228"/>
                <a:gd name="connsiteY187" fmla="*/ 555625 h 720724"/>
                <a:gd name="connsiteX188" fmla="*/ 901701 w 1165228"/>
                <a:gd name="connsiteY188" fmla="*/ 571500 h 720724"/>
                <a:gd name="connsiteX189" fmla="*/ 908052 w 1165228"/>
                <a:gd name="connsiteY189" fmla="*/ 558800 h 720724"/>
                <a:gd name="connsiteX190" fmla="*/ 901701 w 1165228"/>
                <a:gd name="connsiteY190" fmla="*/ 552450 h 720724"/>
                <a:gd name="connsiteX191" fmla="*/ 914399 w 1165228"/>
                <a:gd name="connsiteY191" fmla="*/ 549276 h 720724"/>
                <a:gd name="connsiteX192" fmla="*/ 914400 w 1165228"/>
                <a:gd name="connsiteY192" fmla="*/ 549276 h 720724"/>
                <a:gd name="connsiteX193" fmla="*/ 920750 w 1165228"/>
                <a:gd name="connsiteY193" fmla="*/ 546101 h 720724"/>
                <a:gd name="connsiteX194" fmla="*/ 917576 w 1165228"/>
                <a:gd name="connsiteY194" fmla="*/ 536576 h 720724"/>
                <a:gd name="connsiteX195" fmla="*/ 952501 w 1165228"/>
                <a:gd name="connsiteY195" fmla="*/ 539751 h 720724"/>
                <a:gd name="connsiteX196" fmla="*/ 962026 w 1165228"/>
                <a:gd name="connsiteY196" fmla="*/ 530226 h 720724"/>
                <a:gd name="connsiteX197" fmla="*/ 958851 w 1165228"/>
                <a:gd name="connsiteY197" fmla="*/ 527051 h 720724"/>
                <a:gd name="connsiteX198" fmla="*/ 962026 w 1165228"/>
                <a:gd name="connsiteY198" fmla="*/ 523876 h 720724"/>
                <a:gd name="connsiteX199" fmla="*/ 968376 w 1165228"/>
                <a:gd name="connsiteY199" fmla="*/ 523876 h 720724"/>
                <a:gd name="connsiteX200" fmla="*/ 962026 w 1165228"/>
                <a:gd name="connsiteY200" fmla="*/ 527051 h 720724"/>
                <a:gd name="connsiteX201" fmla="*/ 962026 w 1165228"/>
                <a:gd name="connsiteY201" fmla="*/ 530226 h 720724"/>
                <a:gd name="connsiteX202" fmla="*/ 962025 w 1165228"/>
                <a:gd name="connsiteY202" fmla="*/ 536576 h 720724"/>
                <a:gd name="connsiteX203" fmla="*/ 965201 w 1165228"/>
                <a:gd name="connsiteY203" fmla="*/ 536576 h 720724"/>
                <a:gd name="connsiteX204" fmla="*/ 962025 w 1165228"/>
                <a:gd name="connsiteY204" fmla="*/ 539751 h 720724"/>
                <a:gd name="connsiteX205" fmla="*/ 974726 w 1165228"/>
                <a:gd name="connsiteY205" fmla="*/ 536576 h 720724"/>
                <a:gd name="connsiteX206" fmla="*/ 971551 w 1165228"/>
                <a:gd name="connsiteY206" fmla="*/ 542926 h 720724"/>
                <a:gd name="connsiteX207" fmla="*/ 974726 w 1165228"/>
                <a:gd name="connsiteY207" fmla="*/ 542926 h 720724"/>
                <a:gd name="connsiteX208" fmla="*/ 977901 w 1165228"/>
                <a:gd name="connsiteY208" fmla="*/ 533401 h 720724"/>
                <a:gd name="connsiteX209" fmla="*/ 987426 w 1165228"/>
                <a:gd name="connsiteY209" fmla="*/ 529591 h 720724"/>
                <a:gd name="connsiteX210" fmla="*/ 987426 w 1165228"/>
                <a:gd name="connsiteY210" fmla="*/ 520702 h 720724"/>
                <a:gd name="connsiteX211" fmla="*/ 981076 w 1165228"/>
                <a:gd name="connsiteY211" fmla="*/ 508001 h 720724"/>
                <a:gd name="connsiteX212" fmla="*/ 981078 w 1165228"/>
                <a:gd name="connsiteY212" fmla="*/ 508001 h 720724"/>
                <a:gd name="connsiteX213" fmla="*/ 987427 w 1165228"/>
                <a:gd name="connsiteY213" fmla="*/ 520700 h 720724"/>
                <a:gd name="connsiteX214" fmla="*/ 987427 w 1165228"/>
                <a:gd name="connsiteY214" fmla="*/ 517525 h 720724"/>
                <a:gd name="connsiteX215" fmla="*/ 993777 w 1165228"/>
                <a:gd name="connsiteY215" fmla="*/ 517525 h 720724"/>
                <a:gd name="connsiteX216" fmla="*/ 993777 w 1165228"/>
                <a:gd name="connsiteY216" fmla="*/ 523875 h 720724"/>
                <a:gd name="connsiteX217" fmla="*/ 1003302 w 1165228"/>
                <a:gd name="connsiteY217" fmla="*/ 523875 h 720724"/>
                <a:gd name="connsiteX218" fmla="*/ 1000127 w 1165228"/>
                <a:gd name="connsiteY218" fmla="*/ 517525 h 720724"/>
                <a:gd name="connsiteX219" fmla="*/ 1006477 w 1165228"/>
                <a:gd name="connsiteY219" fmla="*/ 517525 h 720724"/>
                <a:gd name="connsiteX220" fmla="*/ 1006477 w 1165228"/>
                <a:gd name="connsiteY220" fmla="*/ 508000 h 720724"/>
                <a:gd name="connsiteX221" fmla="*/ 1009652 w 1165228"/>
                <a:gd name="connsiteY221" fmla="*/ 520700 h 720724"/>
                <a:gd name="connsiteX222" fmla="*/ 1019177 w 1165228"/>
                <a:gd name="connsiteY222" fmla="*/ 511175 h 720724"/>
                <a:gd name="connsiteX223" fmla="*/ 1019177 w 1165228"/>
                <a:gd name="connsiteY223" fmla="*/ 517525 h 720724"/>
                <a:gd name="connsiteX224" fmla="*/ 1038227 w 1165228"/>
                <a:gd name="connsiteY224" fmla="*/ 511175 h 720724"/>
                <a:gd name="connsiteX225" fmla="*/ 1028702 w 1165228"/>
                <a:gd name="connsiteY225" fmla="*/ 511175 h 720724"/>
                <a:gd name="connsiteX226" fmla="*/ 1038228 w 1165228"/>
                <a:gd name="connsiteY226" fmla="*/ 504825 h 720724"/>
                <a:gd name="connsiteX227" fmla="*/ 1044577 w 1165228"/>
                <a:gd name="connsiteY227" fmla="*/ 508000 h 720724"/>
                <a:gd name="connsiteX228" fmla="*/ 1041402 w 1165228"/>
                <a:gd name="connsiteY228" fmla="*/ 495300 h 720724"/>
                <a:gd name="connsiteX229" fmla="*/ 1038227 w 1165228"/>
                <a:gd name="connsiteY229" fmla="*/ 501650 h 720724"/>
                <a:gd name="connsiteX230" fmla="*/ 1038227 w 1165228"/>
                <a:gd name="connsiteY230" fmla="*/ 495300 h 720724"/>
                <a:gd name="connsiteX231" fmla="*/ 1031877 w 1165228"/>
                <a:gd name="connsiteY231" fmla="*/ 501650 h 720724"/>
                <a:gd name="connsiteX232" fmla="*/ 1012827 w 1165228"/>
                <a:gd name="connsiteY232" fmla="*/ 498475 h 720724"/>
                <a:gd name="connsiteX233" fmla="*/ 1028702 w 1165228"/>
                <a:gd name="connsiteY233" fmla="*/ 498475 h 720724"/>
                <a:gd name="connsiteX234" fmla="*/ 1035053 w 1165228"/>
                <a:gd name="connsiteY234" fmla="*/ 488950 h 720724"/>
                <a:gd name="connsiteX235" fmla="*/ 1041402 w 1165228"/>
                <a:gd name="connsiteY235" fmla="*/ 488950 h 720724"/>
                <a:gd name="connsiteX236" fmla="*/ 1035052 w 1165228"/>
                <a:gd name="connsiteY236" fmla="*/ 485775 h 720724"/>
                <a:gd name="connsiteX237" fmla="*/ 1041402 w 1165228"/>
                <a:gd name="connsiteY237" fmla="*/ 479424 h 720724"/>
                <a:gd name="connsiteX238" fmla="*/ 1031877 w 1165228"/>
                <a:gd name="connsiteY238" fmla="*/ 485775 h 720724"/>
                <a:gd name="connsiteX239" fmla="*/ 1044577 w 1165228"/>
                <a:gd name="connsiteY239" fmla="*/ 473075 h 720724"/>
                <a:gd name="connsiteX240" fmla="*/ 1038227 w 1165228"/>
                <a:gd name="connsiteY240" fmla="*/ 469900 h 720724"/>
                <a:gd name="connsiteX241" fmla="*/ 1035052 w 1165228"/>
                <a:gd name="connsiteY241" fmla="*/ 469900 h 720724"/>
                <a:gd name="connsiteX242" fmla="*/ 1041402 w 1165228"/>
                <a:gd name="connsiteY242" fmla="*/ 466725 h 720724"/>
                <a:gd name="connsiteX243" fmla="*/ 1035052 w 1165228"/>
                <a:gd name="connsiteY243" fmla="*/ 466725 h 720724"/>
                <a:gd name="connsiteX244" fmla="*/ 1038227 w 1165228"/>
                <a:gd name="connsiteY244" fmla="*/ 457200 h 720724"/>
                <a:gd name="connsiteX245" fmla="*/ 1044577 w 1165228"/>
                <a:gd name="connsiteY245" fmla="*/ 460375 h 720724"/>
                <a:gd name="connsiteX246" fmla="*/ 1038227 w 1165228"/>
                <a:gd name="connsiteY246" fmla="*/ 450850 h 720724"/>
                <a:gd name="connsiteX247" fmla="*/ 1028702 w 1165228"/>
                <a:gd name="connsiteY247" fmla="*/ 457200 h 720724"/>
                <a:gd name="connsiteX248" fmla="*/ 1025527 w 1165228"/>
                <a:gd name="connsiteY248" fmla="*/ 463550 h 720724"/>
                <a:gd name="connsiteX249" fmla="*/ 1025528 w 1165228"/>
                <a:gd name="connsiteY249" fmla="*/ 457200 h 720724"/>
                <a:gd name="connsiteX250" fmla="*/ 1019177 w 1165228"/>
                <a:gd name="connsiteY250" fmla="*/ 457200 h 720724"/>
                <a:gd name="connsiteX251" fmla="*/ 1025527 w 1165228"/>
                <a:gd name="connsiteY251" fmla="*/ 473075 h 720724"/>
                <a:gd name="connsiteX252" fmla="*/ 1019177 w 1165228"/>
                <a:gd name="connsiteY252" fmla="*/ 466725 h 720724"/>
                <a:gd name="connsiteX253" fmla="*/ 1009652 w 1165228"/>
                <a:gd name="connsiteY253" fmla="*/ 473075 h 720724"/>
                <a:gd name="connsiteX254" fmla="*/ 1019177 w 1165228"/>
                <a:gd name="connsiteY254" fmla="*/ 460374 h 720724"/>
                <a:gd name="connsiteX255" fmla="*/ 1016002 w 1165228"/>
                <a:gd name="connsiteY255" fmla="*/ 450850 h 720724"/>
                <a:gd name="connsiteX256" fmla="*/ 1000127 w 1165228"/>
                <a:gd name="connsiteY256" fmla="*/ 476250 h 720724"/>
                <a:gd name="connsiteX257" fmla="*/ 993778 w 1165228"/>
                <a:gd name="connsiteY257" fmla="*/ 473075 h 720724"/>
                <a:gd name="connsiteX258" fmla="*/ 990602 w 1165228"/>
                <a:gd name="connsiteY258" fmla="*/ 479425 h 720724"/>
                <a:gd name="connsiteX259" fmla="*/ 1006477 w 1165228"/>
                <a:gd name="connsiteY259" fmla="*/ 488950 h 720724"/>
                <a:gd name="connsiteX260" fmla="*/ 993777 w 1165228"/>
                <a:gd name="connsiteY260" fmla="*/ 504825 h 720724"/>
                <a:gd name="connsiteX261" fmla="*/ 1006476 w 1165228"/>
                <a:gd name="connsiteY261" fmla="*/ 488951 h 720724"/>
                <a:gd name="connsiteX262" fmla="*/ 990601 w 1165228"/>
                <a:gd name="connsiteY262" fmla="*/ 479426 h 720724"/>
                <a:gd name="connsiteX263" fmla="*/ 984251 w 1165228"/>
                <a:gd name="connsiteY263" fmla="*/ 476251 h 720724"/>
                <a:gd name="connsiteX264" fmla="*/ 984251 w 1165228"/>
                <a:gd name="connsiteY264" fmla="*/ 482601 h 720724"/>
                <a:gd name="connsiteX265" fmla="*/ 974726 w 1165228"/>
                <a:gd name="connsiteY265" fmla="*/ 479426 h 720724"/>
                <a:gd name="connsiteX266" fmla="*/ 971551 w 1165228"/>
                <a:gd name="connsiteY266" fmla="*/ 492126 h 720724"/>
                <a:gd name="connsiteX267" fmla="*/ 968376 w 1165228"/>
                <a:gd name="connsiteY267" fmla="*/ 485776 h 720724"/>
                <a:gd name="connsiteX268" fmla="*/ 952500 w 1165228"/>
                <a:gd name="connsiteY268" fmla="*/ 492126 h 720724"/>
                <a:gd name="connsiteX269" fmla="*/ 933451 w 1165228"/>
                <a:gd name="connsiteY269" fmla="*/ 517526 h 720724"/>
                <a:gd name="connsiteX270" fmla="*/ 923926 w 1165228"/>
                <a:gd name="connsiteY270" fmla="*/ 517526 h 720724"/>
                <a:gd name="connsiteX271" fmla="*/ 917576 w 1165228"/>
                <a:gd name="connsiteY271" fmla="*/ 517526 h 720724"/>
                <a:gd name="connsiteX272" fmla="*/ 911226 w 1165228"/>
                <a:gd name="connsiteY272" fmla="*/ 523876 h 720724"/>
                <a:gd name="connsiteX273" fmla="*/ 908051 w 1165228"/>
                <a:gd name="connsiteY273" fmla="*/ 527050 h 720724"/>
                <a:gd name="connsiteX274" fmla="*/ 889001 w 1165228"/>
                <a:gd name="connsiteY274" fmla="*/ 527049 h 720724"/>
                <a:gd name="connsiteX275" fmla="*/ 904876 w 1165228"/>
                <a:gd name="connsiteY275" fmla="*/ 517526 h 720724"/>
                <a:gd name="connsiteX276" fmla="*/ 911226 w 1165228"/>
                <a:gd name="connsiteY276" fmla="*/ 523876 h 720724"/>
                <a:gd name="connsiteX277" fmla="*/ 917576 w 1165228"/>
                <a:gd name="connsiteY277" fmla="*/ 514352 h 720724"/>
                <a:gd name="connsiteX278" fmla="*/ 923926 w 1165228"/>
                <a:gd name="connsiteY278" fmla="*/ 517526 h 720724"/>
                <a:gd name="connsiteX279" fmla="*/ 933451 w 1165228"/>
                <a:gd name="connsiteY279" fmla="*/ 514351 h 720724"/>
                <a:gd name="connsiteX280" fmla="*/ 936626 w 1165228"/>
                <a:gd name="connsiteY280" fmla="*/ 498476 h 720724"/>
                <a:gd name="connsiteX281" fmla="*/ 962026 w 1165228"/>
                <a:gd name="connsiteY281" fmla="*/ 485776 h 720724"/>
                <a:gd name="connsiteX282" fmla="*/ 984251 w 1165228"/>
                <a:gd name="connsiteY282" fmla="*/ 466726 h 720724"/>
                <a:gd name="connsiteX283" fmla="*/ 974726 w 1165228"/>
                <a:gd name="connsiteY283" fmla="*/ 460376 h 720724"/>
                <a:gd name="connsiteX284" fmla="*/ 974727 w 1165228"/>
                <a:gd name="connsiteY284" fmla="*/ 460375 h 720724"/>
                <a:gd name="connsiteX285" fmla="*/ 984252 w 1165228"/>
                <a:gd name="connsiteY285" fmla="*/ 466726 h 720724"/>
                <a:gd name="connsiteX286" fmla="*/ 993777 w 1165228"/>
                <a:gd name="connsiteY286" fmla="*/ 466725 h 720724"/>
                <a:gd name="connsiteX287" fmla="*/ 1006477 w 1165228"/>
                <a:gd name="connsiteY287" fmla="*/ 454025 h 720724"/>
                <a:gd name="connsiteX288" fmla="*/ 996952 w 1165228"/>
                <a:gd name="connsiteY288" fmla="*/ 454025 h 720724"/>
                <a:gd name="connsiteX289" fmla="*/ 1012827 w 1165228"/>
                <a:gd name="connsiteY289" fmla="*/ 444500 h 720724"/>
                <a:gd name="connsiteX290" fmla="*/ 1028702 w 1165228"/>
                <a:gd name="connsiteY290" fmla="*/ 450850 h 720724"/>
                <a:gd name="connsiteX291" fmla="*/ 1028702 w 1165228"/>
                <a:gd name="connsiteY291" fmla="*/ 444500 h 720724"/>
                <a:gd name="connsiteX292" fmla="*/ 1050927 w 1165228"/>
                <a:gd name="connsiteY292" fmla="*/ 444500 h 720724"/>
                <a:gd name="connsiteX293" fmla="*/ 1047752 w 1165228"/>
                <a:gd name="connsiteY293" fmla="*/ 438150 h 720724"/>
                <a:gd name="connsiteX294" fmla="*/ 1035052 w 1165228"/>
                <a:gd name="connsiteY294" fmla="*/ 438150 h 720724"/>
                <a:gd name="connsiteX295" fmla="*/ 1035052 w 1165228"/>
                <a:gd name="connsiteY295" fmla="*/ 432594 h 720724"/>
                <a:gd name="connsiteX296" fmla="*/ 1044577 w 1165228"/>
                <a:gd name="connsiteY296" fmla="*/ 434975 h 720724"/>
                <a:gd name="connsiteX297" fmla="*/ 1047752 w 1165228"/>
                <a:gd name="connsiteY297" fmla="*/ 431800 h 720724"/>
                <a:gd name="connsiteX298" fmla="*/ 1047752 w 1165228"/>
                <a:gd name="connsiteY298" fmla="*/ 428625 h 720724"/>
                <a:gd name="connsiteX299" fmla="*/ 1057277 w 1165228"/>
                <a:gd name="connsiteY299" fmla="*/ 431800 h 720724"/>
                <a:gd name="connsiteX300" fmla="*/ 1050928 w 1165228"/>
                <a:gd name="connsiteY300" fmla="*/ 428625 h 720724"/>
                <a:gd name="connsiteX301" fmla="*/ 1054103 w 1165228"/>
                <a:gd name="connsiteY301" fmla="*/ 425450 h 720724"/>
                <a:gd name="connsiteX302" fmla="*/ 1063627 w 1165228"/>
                <a:gd name="connsiteY302" fmla="*/ 431800 h 720724"/>
                <a:gd name="connsiteX303" fmla="*/ 1066802 w 1165228"/>
                <a:gd name="connsiteY303" fmla="*/ 415925 h 720724"/>
                <a:gd name="connsiteX304" fmla="*/ 1063627 w 1165228"/>
                <a:gd name="connsiteY304" fmla="*/ 415925 h 720724"/>
                <a:gd name="connsiteX305" fmla="*/ 1066802 w 1165228"/>
                <a:gd name="connsiteY305" fmla="*/ 409575 h 720724"/>
                <a:gd name="connsiteX306" fmla="*/ 1060452 w 1165228"/>
                <a:gd name="connsiteY306" fmla="*/ 409575 h 720724"/>
                <a:gd name="connsiteX307" fmla="*/ 1066802 w 1165228"/>
                <a:gd name="connsiteY307" fmla="*/ 400050 h 720724"/>
                <a:gd name="connsiteX308" fmla="*/ 1054102 w 1165228"/>
                <a:gd name="connsiteY308" fmla="*/ 406400 h 720724"/>
                <a:gd name="connsiteX309" fmla="*/ 1050927 w 1165228"/>
                <a:gd name="connsiteY309" fmla="*/ 419100 h 720724"/>
                <a:gd name="connsiteX310" fmla="*/ 1047752 w 1165228"/>
                <a:gd name="connsiteY310" fmla="*/ 419100 h 720724"/>
                <a:gd name="connsiteX311" fmla="*/ 1050928 w 1165228"/>
                <a:gd name="connsiteY311" fmla="*/ 409575 h 720724"/>
                <a:gd name="connsiteX312" fmla="*/ 1035052 w 1165228"/>
                <a:gd name="connsiteY312" fmla="*/ 422275 h 720724"/>
                <a:gd name="connsiteX313" fmla="*/ 1031877 w 1165228"/>
                <a:gd name="connsiteY313" fmla="*/ 412750 h 720724"/>
                <a:gd name="connsiteX314" fmla="*/ 1041402 w 1165228"/>
                <a:gd name="connsiteY314" fmla="*/ 412750 h 720724"/>
                <a:gd name="connsiteX315" fmla="*/ 1044577 w 1165228"/>
                <a:gd name="connsiteY315" fmla="*/ 406400 h 720724"/>
                <a:gd name="connsiteX316" fmla="*/ 1028702 w 1165228"/>
                <a:gd name="connsiteY316" fmla="*/ 409575 h 720724"/>
                <a:gd name="connsiteX317" fmla="*/ 1035052 w 1165228"/>
                <a:gd name="connsiteY317" fmla="*/ 406400 h 720724"/>
                <a:gd name="connsiteX318" fmla="*/ 1031877 w 1165228"/>
                <a:gd name="connsiteY318" fmla="*/ 403225 h 720724"/>
                <a:gd name="connsiteX319" fmla="*/ 1047752 w 1165228"/>
                <a:gd name="connsiteY319" fmla="*/ 400050 h 720724"/>
                <a:gd name="connsiteX320" fmla="*/ 1035052 w 1165228"/>
                <a:gd name="connsiteY320" fmla="*/ 396875 h 720724"/>
                <a:gd name="connsiteX321" fmla="*/ 1041402 w 1165228"/>
                <a:gd name="connsiteY321" fmla="*/ 396875 h 720724"/>
                <a:gd name="connsiteX322" fmla="*/ 1041402 w 1165228"/>
                <a:gd name="connsiteY322" fmla="*/ 387350 h 720724"/>
                <a:gd name="connsiteX323" fmla="*/ 1047752 w 1165228"/>
                <a:gd name="connsiteY323" fmla="*/ 396875 h 720724"/>
                <a:gd name="connsiteX324" fmla="*/ 1050927 w 1165228"/>
                <a:gd name="connsiteY324" fmla="*/ 390525 h 720724"/>
                <a:gd name="connsiteX325" fmla="*/ 1035052 w 1165228"/>
                <a:gd name="connsiteY325" fmla="*/ 381000 h 720724"/>
                <a:gd name="connsiteX326" fmla="*/ 996952 w 1165228"/>
                <a:gd name="connsiteY326" fmla="*/ 406400 h 720724"/>
                <a:gd name="connsiteX327" fmla="*/ 1003302 w 1165228"/>
                <a:gd name="connsiteY327" fmla="*/ 419100 h 720724"/>
                <a:gd name="connsiteX328" fmla="*/ 996952 w 1165228"/>
                <a:gd name="connsiteY328" fmla="*/ 438150 h 720724"/>
                <a:gd name="connsiteX329" fmla="*/ 996951 w 1165228"/>
                <a:gd name="connsiteY329" fmla="*/ 438151 h 720724"/>
                <a:gd name="connsiteX330" fmla="*/ 1003301 w 1165228"/>
                <a:gd name="connsiteY330" fmla="*/ 419101 h 720724"/>
                <a:gd name="connsiteX331" fmla="*/ 996951 w 1165228"/>
                <a:gd name="connsiteY331" fmla="*/ 406401 h 720724"/>
                <a:gd name="connsiteX332" fmla="*/ 982669 w 1165228"/>
                <a:gd name="connsiteY332" fmla="*/ 420683 h 720724"/>
                <a:gd name="connsiteX333" fmla="*/ 982669 w 1165228"/>
                <a:gd name="connsiteY333" fmla="*/ 412347 h 720724"/>
                <a:gd name="connsiteX334" fmla="*/ 987426 w 1165228"/>
                <a:gd name="connsiteY334" fmla="*/ 406401 h 720724"/>
                <a:gd name="connsiteX335" fmla="*/ 987426 w 1165228"/>
                <a:gd name="connsiteY335" fmla="*/ 403226 h 720724"/>
                <a:gd name="connsiteX336" fmla="*/ 982669 w 1165228"/>
                <a:gd name="connsiteY336" fmla="*/ 402274 h 720724"/>
                <a:gd name="connsiteX337" fmla="*/ 982669 w 1165228"/>
                <a:gd name="connsiteY337" fmla="*/ 402273 h 720724"/>
                <a:gd name="connsiteX338" fmla="*/ 987427 w 1165228"/>
                <a:gd name="connsiteY338" fmla="*/ 403225 h 720724"/>
                <a:gd name="connsiteX339" fmla="*/ 987427 w 1165228"/>
                <a:gd name="connsiteY339" fmla="*/ 406400 h 720724"/>
                <a:gd name="connsiteX340" fmla="*/ 1006477 w 1165228"/>
                <a:gd name="connsiteY340" fmla="*/ 393699 h 720724"/>
                <a:gd name="connsiteX341" fmla="*/ 1022352 w 1165228"/>
                <a:gd name="connsiteY341" fmla="*/ 381000 h 720724"/>
                <a:gd name="connsiteX342" fmla="*/ 1054102 w 1165228"/>
                <a:gd name="connsiteY342" fmla="*/ 377825 h 720724"/>
                <a:gd name="connsiteX343" fmla="*/ 1057277 w 1165228"/>
                <a:gd name="connsiteY343" fmla="*/ 371475 h 720724"/>
                <a:gd name="connsiteX344" fmla="*/ 1054102 w 1165228"/>
                <a:gd name="connsiteY344" fmla="*/ 371475 h 720724"/>
                <a:gd name="connsiteX345" fmla="*/ 1047752 w 1165228"/>
                <a:gd name="connsiteY345" fmla="*/ 361950 h 720724"/>
                <a:gd name="connsiteX346" fmla="*/ 1054102 w 1165228"/>
                <a:gd name="connsiteY346" fmla="*/ 365126 h 720724"/>
                <a:gd name="connsiteX347" fmla="*/ 1060452 w 1165228"/>
                <a:gd name="connsiteY347" fmla="*/ 358775 h 720724"/>
                <a:gd name="connsiteX348" fmla="*/ 1060452 w 1165228"/>
                <a:gd name="connsiteY348" fmla="*/ 358776 h 720724"/>
                <a:gd name="connsiteX349" fmla="*/ 1069977 w 1165228"/>
                <a:gd name="connsiteY349" fmla="*/ 355601 h 720724"/>
                <a:gd name="connsiteX350" fmla="*/ 1069977 w 1165228"/>
                <a:gd name="connsiteY350" fmla="*/ 358775 h 720724"/>
                <a:gd name="connsiteX351" fmla="*/ 1079502 w 1165228"/>
                <a:gd name="connsiteY351" fmla="*/ 361951 h 720724"/>
                <a:gd name="connsiteX352" fmla="*/ 1076327 w 1165228"/>
                <a:gd name="connsiteY352" fmla="*/ 342901 h 720724"/>
                <a:gd name="connsiteX353" fmla="*/ 1076327 w 1165228"/>
                <a:gd name="connsiteY353" fmla="*/ 346076 h 720724"/>
                <a:gd name="connsiteX354" fmla="*/ 1066802 w 1165228"/>
                <a:gd name="connsiteY354" fmla="*/ 336551 h 720724"/>
                <a:gd name="connsiteX355" fmla="*/ 1063627 w 1165228"/>
                <a:gd name="connsiteY355" fmla="*/ 330201 h 720724"/>
                <a:gd name="connsiteX356" fmla="*/ 1041402 w 1165228"/>
                <a:gd name="connsiteY356" fmla="*/ 349251 h 720724"/>
                <a:gd name="connsiteX357" fmla="*/ 1031877 w 1165228"/>
                <a:gd name="connsiteY357" fmla="*/ 352426 h 720724"/>
                <a:gd name="connsiteX358" fmla="*/ 1035052 w 1165228"/>
                <a:gd name="connsiteY358" fmla="*/ 346076 h 720724"/>
                <a:gd name="connsiteX359" fmla="*/ 1025527 w 1165228"/>
                <a:gd name="connsiteY359" fmla="*/ 352426 h 720724"/>
                <a:gd name="connsiteX360" fmla="*/ 1025527 w 1165228"/>
                <a:gd name="connsiteY360" fmla="*/ 361950 h 720724"/>
                <a:gd name="connsiteX361" fmla="*/ 1016002 w 1165228"/>
                <a:gd name="connsiteY361" fmla="*/ 368300 h 720724"/>
                <a:gd name="connsiteX362" fmla="*/ 1003302 w 1165228"/>
                <a:gd name="connsiteY362" fmla="*/ 361950 h 720724"/>
                <a:gd name="connsiteX363" fmla="*/ 1003302 w 1165228"/>
                <a:gd name="connsiteY363" fmla="*/ 358775 h 720724"/>
                <a:gd name="connsiteX364" fmla="*/ 993777 w 1165228"/>
                <a:gd name="connsiteY364" fmla="*/ 365125 h 720724"/>
                <a:gd name="connsiteX365" fmla="*/ 984252 w 1165228"/>
                <a:gd name="connsiteY365" fmla="*/ 361950 h 720724"/>
                <a:gd name="connsiteX366" fmla="*/ 977902 w 1165228"/>
                <a:gd name="connsiteY366" fmla="*/ 377825 h 720724"/>
                <a:gd name="connsiteX367" fmla="*/ 981078 w 1165228"/>
                <a:gd name="connsiteY367" fmla="*/ 365125 h 720724"/>
                <a:gd name="connsiteX368" fmla="*/ 977902 w 1165228"/>
                <a:gd name="connsiteY368" fmla="*/ 358775 h 720724"/>
                <a:gd name="connsiteX369" fmla="*/ 958852 w 1165228"/>
                <a:gd name="connsiteY369" fmla="*/ 371476 h 720724"/>
                <a:gd name="connsiteX370" fmla="*/ 952502 w 1165228"/>
                <a:gd name="connsiteY370" fmla="*/ 361950 h 720724"/>
                <a:gd name="connsiteX371" fmla="*/ 949326 w 1165228"/>
                <a:gd name="connsiteY371" fmla="*/ 371475 h 720724"/>
                <a:gd name="connsiteX372" fmla="*/ 923926 w 1165228"/>
                <a:gd name="connsiteY372" fmla="*/ 361950 h 720724"/>
                <a:gd name="connsiteX373" fmla="*/ 920751 w 1165228"/>
                <a:gd name="connsiteY373" fmla="*/ 365125 h 720724"/>
                <a:gd name="connsiteX374" fmla="*/ 917577 w 1165228"/>
                <a:gd name="connsiteY374" fmla="*/ 358775 h 720724"/>
                <a:gd name="connsiteX375" fmla="*/ 927101 w 1165228"/>
                <a:gd name="connsiteY375" fmla="*/ 355600 h 720724"/>
                <a:gd name="connsiteX376" fmla="*/ 927101 w 1165228"/>
                <a:gd name="connsiteY376" fmla="*/ 361950 h 720724"/>
                <a:gd name="connsiteX377" fmla="*/ 933452 w 1165228"/>
                <a:gd name="connsiteY377" fmla="*/ 358775 h 720724"/>
                <a:gd name="connsiteX378" fmla="*/ 946152 w 1165228"/>
                <a:gd name="connsiteY378" fmla="*/ 365125 h 720724"/>
                <a:gd name="connsiteX379" fmla="*/ 952502 w 1165228"/>
                <a:gd name="connsiteY379" fmla="*/ 358775 h 720724"/>
                <a:gd name="connsiteX380" fmla="*/ 962027 w 1165228"/>
                <a:gd name="connsiteY380" fmla="*/ 368300 h 720724"/>
                <a:gd name="connsiteX381" fmla="*/ 968378 w 1165228"/>
                <a:gd name="connsiteY381" fmla="*/ 358775 h 720724"/>
                <a:gd name="connsiteX382" fmla="*/ 968377 w 1165228"/>
                <a:gd name="connsiteY382" fmla="*/ 358774 h 720724"/>
                <a:gd name="connsiteX383" fmla="*/ 981076 w 1165228"/>
                <a:gd name="connsiteY383" fmla="*/ 352425 h 720724"/>
                <a:gd name="connsiteX384" fmla="*/ 993776 w 1165228"/>
                <a:gd name="connsiteY384" fmla="*/ 358775 h 720724"/>
                <a:gd name="connsiteX385" fmla="*/ 1009651 w 1165228"/>
                <a:gd name="connsiteY385" fmla="*/ 349250 h 720724"/>
                <a:gd name="connsiteX386" fmla="*/ 1012826 w 1165228"/>
                <a:gd name="connsiteY386" fmla="*/ 361950 h 720724"/>
                <a:gd name="connsiteX387" fmla="*/ 1016001 w 1165228"/>
                <a:gd name="connsiteY387" fmla="*/ 352425 h 720724"/>
                <a:gd name="connsiteX388" fmla="*/ 1022351 w 1165228"/>
                <a:gd name="connsiteY388" fmla="*/ 333375 h 720724"/>
                <a:gd name="connsiteX389" fmla="*/ 1035051 w 1165228"/>
                <a:gd name="connsiteY389" fmla="*/ 333375 h 720724"/>
                <a:gd name="connsiteX390" fmla="*/ 1031876 w 1165228"/>
                <a:gd name="connsiteY390" fmla="*/ 327025 h 720724"/>
                <a:gd name="connsiteX391" fmla="*/ 1041401 w 1165228"/>
                <a:gd name="connsiteY391" fmla="*/ 330200 h 720724"/>
                <a:gd name="connsiteX392" fmla="*/ 1050926 w 1165228"/>
                <a:gd name="connsiteY392" fmla="*/ 327025 h 720724"/>
                <a:gd name="connsiteX393" fmla="*/ 1050926 w 1165228"/>
                <a:gd name="connsiteY393" fmla="*/ 317500 h 720724"/>
                <a:gd name="connsiteX394" fmla="*/ 1049704 w 1165228"/>
                <a:gd name="connsiteY394" fmla="*/ 315526 h 720724"/>
                <a:gd name="connsiteX395" fmla="*/ 1044581 w 1165228"/>
                <a:gd name="connsiteY395" fmla="*/ 307251 h 720724"/>
                <a:gd name="connsiteX396" fmla="*/ 1044582 w 1165228"/>
                <a:gd name="connsiteY396" fmla="*/ 307250 h 720724"/>
                <a:gd name="connsiteX397" fmla="*/ 1049704 w 1165228"/>
                <a:gd name="connsiteY397" fmla="*/ 315526 h 720724"/>
                <a:gd name="connsiteX398" fmla="*/ 1050926 w 1165228"/>
                <a:gd name="connsiteY398" fmla="*/ 317500 h 720724"/>
                <a:gd name="connsiteX399" fmla="*/ 1050926 w 1165228"/>
                <a:gd name="connsiteY399" fmla="*/ 317500 h 720724"/>
                <a:gd name="connsiteX400" fmla="*/ 1050927 w 1165228"/>
                <a:gd name="connsiteY400" fmla="*/ 317501 h 720724"/>
                <a:gd name="connsiteX401" fmla="*/ 1054102 w 1165228"/>
                <a:gd name="connsiteY401" fmla="*/ 320676 h 720724"/>
                <a:gd name="connsiteX402" fmla="*/ 1057277 w 1165228"/>
                <a:gd name="connsiteY402" fmla="*/ 314326 h 720724"/>
                <a:gd name="connsiteX403" fmla="*/ 1047752 w 1165228"/>
                <a:gd name="connsiteY403" fmla="*/ 301626 h 720724"/>
                <a:gd name="connsiteX404" fmla="*/ 1050927 w 1165228"/>
                <a:gd name="connsiteY404" fmla="*/ 292101 h 720724"/>
                <a:gd name="connsiteX405" fmla="*/ 1054102 w 1165228"/>
                <a:gd name="connsiteY405" fmla="*/ 307976 h 720724"/>
                <a:gd name="connsiteX406" fmla="*/ 1069977 w 1165228"/>
                <a:gd name="connsiteY406" fmla="*/ 317501 h 720724"/>
                <a:gd name="connsiteX407" fmla="*/ 1076327 w 1165228"/>
                <a:gd name="connsiteY407" fmla="*/ 323851 h 720724"/>
                <a:gd name="connsiteX408" fmla="*/ 1079502 w 1165228"/>
                <a:gd name="connsiteY408" fmla="*/ 314327 h 720724"/>
                <a:gd name="connsiteX409" fmla="*/ 1073152 w 1165228"/>
                <a:gd name="connsiteY409" fmla="*/ 307976 h 720724"/>
                <a:gd name="connsiteX410" fmla="*/ 1073152 w 1165228"/>
                <a:gd name="connsiteY410" fmla="*/ 301626 h 720724"/>
                <a:gd name="connsiteX411" fmla="*/ 1079502 w 1165228"/>
                <a:gd name="connsiteY411" fmla="*/ 314327 h 720724"/>
                <a:gd name="connsiteX412" fmla="*/ 1085852 w 1165228"/>
                <a:gd name="connsiteY412" fmla="*/ 311151 h 720724"/>
                <a:gd name="connsiteX413" fmla="*/ 1095377 w 1165228"/>
                <a:gd name="connsiteY413" fmla="*/ 314326 h 720724"/>
                <a:gd name="connsiteX414" fmla="*/ 1082677 w 1165228"/>
                <a:gd name="connsiteY414" fmla="*/ 317501 h 720724"/>
                <a:gd name="connsiteX415" fmla="*/ 1082677 w 1165228"/>
                <a:gd name="connsiteY415" fmla="*/ 323851 h 720724"/>
                <a:gd name="connsiteX416" fmla="*/ 1076327 w 1165228"/>
                <a:gd name="connsiteY416" fmla="*/ 323851 h 720724"/>
                <a:gd name="connsiteX417" fmla="*/ 1076327 w 1165228"/>
                <a:gd name="connsiteY417" fmla="*/ 333376 h 720724"/>
                <a:gd name="connsiteX418" fmla="*/ 1098552 w 1165228"/>
                <a:gd name="connsiteY418" fmla="*/ 333376 h 720724"/>
                <a:gd name="connsiteX419" fmla="*/ 1098553 w 1165228"/>
                <a:gd name="connsiteY419" fmla="*/ 330201 h 720724"/>
                <a:gd name="connsiteX420" fmla="*/ 1095377 w 1165228"/>
                <a:gd name="connsiteY420" fmla="*/ 327025 h 720724"/>
                <a:gd name="connsiteX421" fmla="*/ 1098552 w 1165228"/>
                <a:gd name="connsiteY421" fmla="*/ 327026 h 720724"/>
                <a:gd name="connsiteX422" fmla="*/ 1108077 w 1165228"/>
                <a:gd name="connsiteY422" fmla="*/ 323851 h 720724"/>
                <a:gd name="connsiteX423" fmla="*/ 1101727 w 1165228"/>
                <a:gd name="connsiteY423" fmla="*/ 333377 h 720724"/>
                <a:gd name="connsiteX424" fmla="*/ 1111252 w 1165228"/>
                <a:gd name="connsiteY424" fmla="*/ 333376 h 720724"/>
                <a:gd name="connsiteX425" fmla="*/ 1111252 w 1165228"/>
                <a:gd name="connsiteY425" fmla="*/ 323851 h 720724"/>
                <a:gd name="connsiteX426" fmla="*/ 1114427 w 1165228"/>
                <a:gd name="connsiteY426" fmla="*/ 330201 h 720724"/>
                <a:gd name="connsiteX427" fmla="*/ 1120777 w 1165228"/>
                <a:gd name="connsiteY427" fmla="*/ 323851 h 720724"/>
                <a:gd name="connsiteX428" fmla="*/ 1114427 w 1165228"/>
                <a:gd name="connsiteY428" fmla="*/ 333376 h 720724"/>
                <a:gd name="connsiteX429" fmla="*/ 1127127 w 1165228"/>
                <a:gd name="connsiteY429" fmla="*/ 339726 h 720724"/>
                <a:gd name="connsiteX430" fmla="*/ 1165228 w 1165228"/>
                <a:gd name="connsiteY430" fmla="*/ 276226 h 720724"/>
                <a:gd name="connsiteX431" fmla="*/ 1158877 w 1165228"/>
                <a:gd name="connsiteY431" fmla="*/ 276226 h 720724"/>
                <a:gd name="connsiteX432" fmla="*/ 1143002 w 1165228"/>
                <a:gd name="connsiteY432" fmla="*/ 304801 h 720724"/>
                <a:gd name="connsiteX433" fmla="*/ 1146177 w 1165228"/>
                <a:gd name="connsiteY433" fmla="*/ 273051 h 720724"/>
                <a:gd name="connsiteX434" fmla="*/ 1143002 w 1165228"/>
                <a:gd name="connsiteY434" fmla="*/ 269876 h 720724"/>
                <a:gd name="connsiteX435" fmla="*/ 1133477 w 1165228"/>
                <a:gd name="connsiteY435" fmla="*/ 279401 h 720724"/>
                <a:gd name="connsiteX436" fmla="*/ 1139827 w 1165228"/>
                <a:gd name="connsiteY436" fmla="*/ 269876 h 720724"/>
                <a:gd name="connsiteX437" fmla="*/ 1127127 w 1165228"/>
                <a:gd name="connsiteY437" fmla="*/ 263526 h 720724"/>
                <a:gd name="connsiteX438" fmla="*/ 1098552 w 1165228"/>
                <a:gd name="connsiteY438" fmla="*/ 257176 h 720724"/>
                <a:gd name="connsiteX439" fmla="*/ 1073152 w 1165228"/>
                <a:gd name="connsiteY439" fmla="*/ 250826 h 720724"/>
                <a:gd name="connsiteX440" fmla="*/ 1066802 w 1165228"/>
                <a:gd name="connsiteY440" fmla="*/ 247652 h 720724"/>
                <a:gd name="connsiteX441" fmla="*/ 1009652 w 1165228"/>
                <a:gd name="connsiteY441" fmla="*/ 231775 h 720724"/>
                <a:gd name="connsiteX442" fmla="*/ 1009652 w 1165228"/>
                <a:gd name="connsiteY442" fmla="*/ 235901 h 720724"/>
                <a:gd name="connsiteX443" fmla="*/ 1009651 w 1165228"/>
                <a:gd name="connsiteY443" fmla="*/ 235901 h 720724"/>
                <a:gd name="connsiteX444" fmla="*/ 1009651 w 1165228"/>
                <a:gd name="connsiteY444" fmla="*/ 231775 h 720724"/>
                <a:gd name="connsiteX445" fmla="*/ 1009651 w 1165228"/>
                <a:gd name="connsiteY445" fmla="*/ 228600 h 720724"/>
                <a:gd name="connsiteX446" fmla="*/ 974726 w 1165228"/>
                <a:gd name="connsiteY446" fmla="*/ 222250 h 720724"/>
                <a:gd name="connsiteX447" fmla="*/ 952501 w 1165228"/>
                <a:gd name="connsiteY447" fmla="*/ 215900 h 720724"/>
                <a:gd name="connsiteX448" fmla="*/ 952500 w 1165228"/>
                <a:gd name="connsiteY448" fmla="*/ 215899 h 720724"/>
                <a:gd name="connsiteX449" fmla="*/ 946151 w 1165228"/>
                <a:gd name="connsiteY449" fmla="*/ 212724 h 720724"/>
                <a:gd name="connsiteX450" fmla="*/ 946150 w 1165228"/>
                <a:gd name="connsiteY450" fmla="*/ 212725 h 720724"/>
                <a:gd name="connsiteX451" fmla="*/ 945454 w 1165228"/>
                <a:gd name="connsiteY451" fmla="*/ 213885 h 720724"/>
                <a:gd name="connsiteX452" fmla="*/ 885826 w 1165228"/>
                <a:gd name="connsiteY452" fmla="*/ 196850 h 720724"/>
                <a:gd name="connsiteX453" fmla="*/ 866777 w 1165228"/>
                <a:gd name="connsiteY453" fmla="*/ 190500 h 720724"/>
                <a:gd name="connsiteX454" fmla="*/ 844551 w 1165228"/>
                <a:gd name="connsiteY454" fmla="*/ 184150 h 720724"/>
                <a:gd name="connsiteX455" fmla="*/ 803276 w 1165228"/>
                <a:gd name="connsiteY455" fmla="*/ 171449 h 720724"/>
                <a:gd name="connsiteX456" fmla="*/ 784226 w 1165228"/>
                <a:gd name="connsiteY456" fmla="*/ 168275 h 720724"/>
                <a:gd name="connsiteX457" fmla="*/ 742952 w 1165228"/>
                <a:gd name="connsiteY457" fmla="*/ 158749 h 720724"/>
                <a:gd name="connsiteX458" fmla="*/ 733427 w 1165228"/>
                <a:gd name="connsiteY458" fmla="*/ 155575 h 720724"/>
                <a:gd name="connsiteX459" fmla="*/ 682626 w 1165228"/>
                <a:gd name="connsiteY459" fmla="*/ 142874 h 720724"/>
                <a:gd name="connsiteX460" fmla="*/ 669927 w 1165228"/>
                <a:gd name="connsiteY460" fmla="*/ 139700 h 720724"/>
                <a:gd name="connsiteX461" fmla="*/ 669841 w 1165228"/>
                <a:gd name="connsiteY461" fmla="*/ 142328 h 720724"/>
                <a:gd name="connsiteX462" fmla="*/ 544913 w 1165228"/>
                <a:gd name="connsiteY462" fmla="*/ 110920 h 720724"/>
                <a:gd name="connsiteX463" fmla="*/ 546102 w 1165228"/>
                <a:gd name="connsiteY463" fmla="*/ 107949 h 720724"/>
                <a:gd name="connsiteX464" fmla="*/ 488951 w 1165228"/>
                <a:gd name="connsiteY464" fmla="*/ 95248 h 720724"/>
                <a:gd name="connsiteX465" fmla="*/ 463552 w 1165228"/>
                <a:gd name="connsiteY465" fmla="*/ 88899 h 720724"/>
                <a:gd name="connsiteX466" fmla="*/ 428626 w 1165228"/>
                <a:gd name="connsiteY466" fmla="*/ 82548 h 720724"/>
                <a:gd name="connsiteX467" fmla="*/ 420691 w 1165228"/>
                <a:gd name="connsiteY467" fmla="*/ 88898 h 720724"/>
                <a:gd name="connsiteX468" fmla="*/ 420690 w 1165228"/>
                <a:gd name="connsiteY468" fmla="*/ 88898 h 720724"/>
                <a:gd name="connsiteX469" fmla="*/ 428625 w 1165228"/>
                <a:gd name="connsiteY469" fmla="*/ 82549 h 720724"/>
                <a:gd name="connsiteX470" fmla="*/ 419101 w 1165228"/>
                <a:gd name="connsiteY470" fmla="*/ 79374 h 720724"/>
                <a:gd name="connsiteX471" fmla="*/ 352425 w 1165228"/>
                <a:gd name="connsiteY471" fmla="*/ 66674 h 720724"/>
                <a:gd name="connsiteX472" fmla="*/ 301625 w 1165228"/>
                <a:gd name="connsiteY472" fmla="*/ 60324 h 720724"/>
                <a:gd name="connsiteX473" fmla="*/ 304801 w 1165228"/>
                <a:gd name="connsiteY473" fmla="*/ 63499 h 720724"/>
                <a:gd name="connsiteX474" fmla="*/ 279400 w 1165228"/>
                <a:gd name="connsiteY474" fmla="*/ 60324 h 720724"/>
                <a:gd name="connsiteX475" fmla="*/ 231776 w 1165228"/>
                <a:gd name="connsiteY475" fmla="*/ 44449 h 720724"/>
                <a:gd name="connsiteX476" fmla="*/ 234950 w 1165228"/>
                <a:gd name="connsiteY476" fmla="*/ 53974 h 720724"/>
                <a:gd name="connsiteX477" fmla="*/ 219075 w 1165228"/>
                <a:gd name="connsiteY477" fmla="*/ 41274 h 720724"/>
                <a:gd name="connsiteX478" fmla="*/ 209550 w 1165228"/>
                <a:gd name="connsiteY478" fmla="*/ 41274 h 720724"/>
                <a:gd name="connsiteX479" fmla="*/ 209550 w 1165228"/>
                <a:gd name="connsiteY479" fmla="*/ 41275 h 720724"/>
                <a:gd name="connsiteX480" fmla="*/ 161925 w 1165228"/>
                <a:gd name="connsiteY480" fmla="*/ 28575 h 720724"/>
                <a:gd name="connsiteX481" fmla="*/ 130175 w 1165228"/>
                <a:gd name="connsiteY481" fmla="*/ 22225 h 720724"/>
                <a:gd name="connsiteX482" fmla="*/ 104776 w 1165228"/>
                <a:gd name="connsiteY482" fmla="*/ 19050 h 720724"/>
                <a:gd name="connsiteX483" fmla="*/ 31750 w 1165228"/>
                <a:gd name="connsiteY483" fmla="*/ 3175 h 720724"/>
                <a:gd name="connsiteX484" fmla="*/ 0 w 1165228"/>
                <a:gd name="connsiteY484" fmla="*/ 0 h 720724"/>
                <a:gd name="connsiteX485" fmla="*/ 22225 w 1165228"/>
                <a:gd name="connsiteY485" fmla="*/ 15875 h 720724"/>
                <a:gd name="connsiteX486" fmla="*/ 31751 w 1165228"/>
                <a:gd name="connsiteY486" fmla="*/ 15875 h 720724"/>
                <a:gd name="connsiteX487" fmla="*/ 76200 w 1165228"/>
                <a:gd name="connsiteY487" fmla="*/ 41275 h 720724"/>
                <a:gd name="connsiteX488" fmla="*/ 82551 w 1165228"/>
                <a:gd name="connsiteY488" fmla="*/ 63499 h 720724"/>
                <a:gd name="connsiteX489" fmla="*/ 111125 w 1165228"/>
                <a:gd name="connsiteY489" fmla="*/ 79375 h 720724"/>
                <a:gd name="connsiteX490" fmla="*/ 114305 w 1165228"/>
                <a:gd name="connsiteY490" fmla="*/ 76725 h 720724"/>
                <a:gd name="connsiteX491" fmla="*/ 111128 w 1165228"/>
                <a:gd name="connsiteY491" fmla="*/ 79373 h 720724"/>
                <a:gd name="connsiteX492" fmla="*/ 111127 w 1165228"/>
                <a:gd name="connsiteY492" fmla="*/ 92073 h 720724"/>
                <a:gd name="connsiteX493" fmla="*/ 130177 w 1165228"/>
                <a:gd name="connsiteY493" fmla="*/ 111123 h 720724"/>
                <a:gd name="connsiteX494" fmla="*/ 127003 w 1165228"/>
                <a:gd name="connsiteY494" fmla="*/ 123824 h 720724"/>
                <a:gd name="connsiteX495" fmla="*/ 146053 w 1165228"/>
                <a:gd name="connsiteY495" fmla="*/ 142874 h 720724"/>
                <a:gd name="connsiteX496" fmla="*/ 149228 w 1165228"/>
                <a:gd name="connsiteY496" fmla="*/ 146047 h 720724"/>
                <a:gd name="connsiteX497" fmla="*/ 149226 w 1165228"/>
                <a:gd name="connsiteY497" fmla="*/ 146049 h 720724"/>
                <a:gd name="connsiteX498" fmla="*/ 180976 w 1165228"/>
                <a:gd name="connsiteY498" fmla="*/ 174624 h 720724"/>
                <a:gd name="connsiteX499" fmla="*/ 222251 w 1165228"/>
                <a:gd name="connsiteY499" fmla="*/ 228598 h 720724"/>
                <a:gd name="connsiteX500" fmla="*/ 228601 w 1165228"/>
                <a:gd name="connsiteY500" fmla="*/ 225424 h 720724"/>
                <a:gd name="connsiteX501" fmla="*/ 219076 w 1165228"/>
                <a:gd name="connsiteY501" fmla="*/ 215899 h 720724"/>
                <a:gd name="connsiteX502" fmla="*/ 231777 w 1165228"/>
                <a:gd name="connsiteY502" fmla="*/ 209549 h 720724"/>
                <a:gd name="connsiteX503" fmla="*/ 234951 w 1165228"/>
                <a:gd name="connsiteY503" fmla="*/ 196849 h 720724"/>
                <a:gd name="connsiteX504" fmla="*/ 266701 w 1165228"/>
                <a:gd name="connsiteY504" fmla="*/ 180974 h 720724"/>
                <a:gd name="connsiteX505" fmla="*/ 266702 w 1165228"/>
                <a:gd name="connsiteY505" fmla="*/ 175890 h 720724"/>
                <a:gd name="connsiteX506" fmla="*/ 266704 w 1165228"/>
                <a:gd name="connsiteY506" fmla="*/ 175890 h 720724"/>
                <a:gd name="connsiteX507" fmla="*/ 266703 w 1165228"/>
                <a:gd name="connsiteY507" fmla="*/ 180973 h 720724"/>
                <a:gd name="connsiteX508" fmla="*/ 279404 w 1165228"/>
                <a:gd name="connsiteY508" fmla="*/ 174624 h 720724"/>
                <a:gd name="connsiteX509" fmla="*/ 295279 w 1165228"/>
                <a:gd name="connsiteY509" fmla="*/ 180974 h 720724"/>
                <a:gd name="connsiteX510" fmla="*/ 314329 w 1165228"/>
                <a:gd name="connsiteY510" fmla="*/ 196849 h 720724"/>
                <a:gd name="connsiteX511" fmla="*/ 320679 w 1165228"/>
                <a:gd name="connsiteY511" fmla="*/ 209549 h 720724"/>
                <a:gd name="connsiteX512" fmla="*/ 342902 w 1165228"/>
                <a:gd name="connsiteY512" fmla="*/ 196849 h 720724"/>
                <a:gd name="connsiteX513" fmla="*/ 377827 w 1165228"/>
                <a:gd name="connsiteY513" fmla="*/ 215898 h 720724"/>
                <a:gd name="connsiteX514" fmla="*/ 393702 w 1165228"/>
                <a:gd name="connsiteY514" fmla="*/ 228599 h 720724"/>
                <a:gd name="connsiteX515" fmla="*/ 387352 w 1165228"/>
                <a:gd name="connsiteY515" fmla="*/ 234949 h 720724"/>
                <a:gd name="connsiteX516" fmla="*/ 390526 w 1165228"/>
                <a:gd name="connsiteY516" fmla="*/ 244474 h 720724"/>
                <a:gd name="connsiteX517" fmla="*/ 406402 w 1165228"/>
                <a:gd name="connsiteY517" fmla="*/ 238124 h 720724"/>
                <a:gd name="connsiteX518" fmla="*/ 438152 w 1165228"/>
                <a:gd name="connsiteY518" fmla="*/ 266699 h 720724"/>
                <a:gd name="connsiteX519" fmla="*/ 447677 w 1165228"/>
                <a:gd name="connsiteY519" fmla="*/ 257174 h 720724"/>
                <a:gd name="connsiteX520" fmla="*/ 469901 w 1165228"/>
                <a:gd name="connsiteY520" fmla="*/ 279399 h 720724"/>
                <a:gd name="connsiteX521" fmla="*/ 469901 w 1165228"/>
                <a:gd name="connsiteY521" fmla="*/ 282574 h 720724"/>
                <a:gd name="connsiteX522" fmla="*/ 463551 w 1165228"/>
                <a:gd name="connsiteY522" fmla="*/ 282574 h 720724"/>
                <a:gd name="connsiteX523" fmla="*/ 463551 w 1165228"/>
                <a:gd name="connsiteY523" fmla="*/ 288924 h 720724"/>
                <a:gd name="connsiteX524" fmla="*/ 476252 w 1165228"/>
                <a:gd name="connsiteY524" fmla="*/ 304799 h 720724"/>
                <a:gd name="connsiteX525" fmla="*/ 460379 w 1165228"/>
                <a:gd name="connsiteY525" fmla="*/ 311148 h 720724"/>
                <a:gd name="connsiteX526" fmla="*/ 466729 w 1165228"/>
                <a:gd name="connsiteY526" fmla="*/ 320673 h 720724"/>
                <a:gd name="connsiteX527" fmla="*/ 473079 w 1165228"/>
                <a:gd name="connsiteY527" fmla="*/ 352423 h 720724"/>
                <a:gd name="connsiteX528" fmla="*/ 485778 w 1165228"/>
                <a:gd name="connsiteY528" fmla="*/ 371473 h 720724"/>
                <a:gd name="connsiteX529" fmla="*/ 493713 w 1165228"/>
                <a:gd name="connsiteY529" fmla="*/ 374118 h 720724"/>
                <a:gd name="connsiteX530" fmla="*/ 493713 w 1165228"/>
                <a:gd name="connsiteY530" fmla="*/ 374119 h 720724"/>
                <a:gd name="connsiteX531" fmla="*/ 485777 w 1165228"/>
                <a:gd name="connsiteY531" fmla="*/ 371475 h 720724"/>
                <a:gd name="connsiteX532" fmla="*/ 495301 w 1165228"/>
                <a:gd name="connsiteY532" fmla="*/ 396873 h 720724"/>
                <a:gd name="connsiteX533" fmla="*/ 498477 w 1165228"/>
                <a:gd name="connsiteY533" fmla="*/ 419100 h 720724"/>
                <a:gd name="connsiteX534" fmla="*/ 511176 w 1165228"/>
                <a:gd name="connsiteY534" fmla="*/ 441324 h 720724"/>
                <a:gd name="connsiteX535" fmla="*/ 515148 w 1165228"/>
                <a:gd name="connsiteY535" fmla="*/ 439735 h 720724"/>
                <a:gd name="connsiteX536" fmla="*/ 515148 w 1165228"/>
                <a:gd name="connsiteY536" fmla="*/ 439736 h 720724"/>
                <a:gd name="connsiteX537" fmla="*/ 511178 w 1165228"/>
                <a:gd name="connsiteY537" fmla="*/ 441324 h 720724"/>
                <a:gd name="connsiteX538" fmla="*/ 508003 w 1165228"/>
                <a:gd name="connsiteY538" fmla="*/ 447674 h 720724"/>
                <a:gd name="connsiteX539" fmla="*/ 517529 w 1165228"/>
                <a:gd name="connsiteY539" fmla="*/ 460374 h 720724"/>
                <a:gd name="connsiteX540" fmla="*/ 520704 w 1165228"/>
                <a:gd name="connsiteY540" fmla="*/ 504824 h 720724"/>
                <a:gd name="connsiteX541" fmla="*/ 536579 w 1165228"/>
                <a:gd name="connsiteY541" fmla="*/ 501649 h 720724"/>
                <a:gd name="connsiteX542" fmla="*/ 549279 w 1165228"/>
                <a:gd name="connsiteY542" fmla="*/ 485774 h 720724"/>
                <a:gd name="connsiteX543" fmla="*/ 574679 w 1165228"/>
                <a:gd name="connsiteY543" fmla="*/ 485774 h 720724"/>
                <a:gd name="connsiteX544" fmla="*/ 574590 w 1165228"/>
                <a:gd name="connsiteY544" fmla="*/ 485293 h 720724"/>
                <a:gd name="connsiteX545" fmla="*/ 574679 w 1165228"/>
                <a:gd name="connsiteY545" fmla="*/ 485773 h 720724"/>
                <a:gd name="connsiteX546" fmla="*/ 584204 w 1165228"/>
                <a:gd name="connsiteY546" fmla="*/ 501648 h 720724"/>
                <a:gd name="connsiteX547" fmla="*/ 587380 w 1165228"/>
                <a:gd name="connsiteY547" fmla="*/ 500250 h 720724"/>
                <a:gd name="connsiteX548" fmla="*/ 587380 w 1165228"/>
                <a:gd name="connsiteY548" fmla="*/ 500251 h 720724"/>
                <a:gd name="connsiteX549" fmla="*/ 584203 w 1165228"/>
                <a:gd name="connsiteY549" fmla="*/ 501649 h 720724"/>
                <a:gd name="connsiteX550" fmla="*/ 596904 w 1165228"/>
                <a:gd name="connsiteY550" fmla="*/ 558799 h 720724"/>
                <a:gd name="connsiteX551" fmla="*/ 600079 w 1165228"/>
                <a:gd name="connsiteY551" fmla="*/ 577849 h 720724"/>
                <a:gd name="connsiteX552" fmla="*/ 622303 w 1165228"/>
                <a:gd name="connsiteY552" fmla="*/ 565149 h 720724"/>
                <a:gd name="connsiteX553" fmla="*/ 628654 w 1165228"/>
                <a:gd name="connsiteY553" fmla="*/ 593723 h 720724"/>
                <a:gd name="connsiteX554" fmla="*/ 635004 w 1165228"/>
                <a:gd name="connsiteY554" fmla="*/ 603249 h 720724"/>
                <a:gd name="connsiteX555" fmla="*/ 638179 w 1165228"/>
                <a:gd name="connsiteY555" fmla="*/ 600073 h 720724"/>
                <a:gd name="connsiteX556" fmla="*/ 647704 w 1165228"/>
                <a:gd name="connsiteY556" fmla="*/ 615948 h 720724"/>
                <a:gd name="connsiteX557" fmla="*/ 650879 w 1165228"/>
                <a:gd name="connsiteY557" fmla="*/ 615948 h 720724"/>
                <a:gd name="connsiteX558" fmla="*/ 657228 w 1165228"/>
                <a:gd name="connsiteY558" fmla="*/ 634998 h 720724"/>
                <a:gd name="connsiteX559" fmla="*/ 657230 w 1165228"/>
                <a:gd name="connsiteY559" fmla="*/ 634998 h 720724"/>
                <a:gd name="connsiteX560" fmla="*/ 660405 w 1165228"/>
                <a:gd name="connsiteY560" fmla="*/ 641347 h 720724"/>
                <a:gd name="connsiteX561" fmla="*/ 669929 w 1165228"/>
                <a:gd name="connsiteY561" fmla="*/ 660397 h 720724"/>
                <a:gd name="connsiteX562" fmla="*/ 663580 w 1165228"/>
                <a:gd name="connsiteY562" fmla="*/ 666747 h 720724"/>
                <a:gd name="connsiteX563" fmla="*/ 669930 w 1165228"/>
                <a:gd name="connsiteY563" fmla="*/ 695322 h 720724"/>
                <a:gd name="connsiteX564" fmla="*/ 666755 w 1165228"/>
                <a:gd name="connsiteY564" fmla="*/ 698497 h 720724"/>
                <a:gd name="connsiteX565" fmla="*/ 663579 w 1165228"/>
                <a:gd name="connsiteY565" fmla="*/ 717547 h 720724"/>
                <a:gd name="connsiteX566" fmla="*/ 685804 w 1165228"/>
                <a:gd name="connsiteY566" fmla="*/ 708022 h 720724"/>
                <a:gd name="connsiteX567" fmla="*/ 717554 w 1165228"/>
                <a:gd name="connsiteY567" fmla="*/ 692147 h 720724"/>
                <a:gd name="connsiteX568" fmla="*/ 717338 w 1165228"/>
                <a:gd name="connsiteY568" fmla="*/ 690636 h 720724"/>
                <a:gd name="connsiteX569" fmla="*/ 730255 w 1165228"/>
                <a:gd name="connsiteY569" fmla="*/ 685793 h 720724"/>
                <a:gd name="connsiteX570" fmla="*/ 737399 w 1165228"/>
                <a:gd name="connsiteY570" fmla="*/ 683412 h 720724"/>
                <a:gd name="connsiteX571" fmla="*/ 744543 w 1165228"/>
                <a:gd name="connsiteY571" fmla="*/ 678650 h 720724"/>
                <a:gd name="connsiteX572" fmla="*/ 752170 w 1165228"/>
                <a:gd name="connsiteY572" fmla="*/ 675585 h 720724"/>
                <a:gd name="connsiteX573" fmla="*/ 752477 w 1165228"/>
                <a:gd name="connsiteY573" fmla="*/ 676274 h 720724"/>
                <a:gd name="connsiteX574" fmla="*/ 758826 w 1165228"/>
                <a:gd name="connsiteY574" fmla="*/ 717549 h 720724"/>
                <a:gd name="connsiteX575" fmla="*/ 765177 w 1165228"/>
                <a:gd name="connsiteY575" fmla="*/ 717549 h 720724"/>
                <a:gd name="connsiteX576" fmla="*/ 784227 w 1165228"/>
                <a:gd name="connsiteY576" fmla="*/ 720724 h 720724"/>
                <a:gd name="connsiteX0" fmla="*/ 477524 w 1165228"/>
                <a:gd name="connsiteY0" fmla="*/ 125727 h 720724"/>
                <a:gd name="connsiteX1" fmla="*/ 479426 w 1165228"/>
                <a:gd name="connsiteY1" fmla="*/ 123823 h 720724"/>
                <a:gd name="connsiteX2" fmla="*/ 479427 w 1165228"/>
                <a:gd name="connsiteY2" fmla="*/ 123826 h 720724"/>
                <a:gd name="connsiteX3" fmla="*/ 477526 w 1165228"/>
                <a:gd name="connsiteY3" fmla="*/ 125727 h 720724"/>
                <a:gd name="connsiteX4" fmla="*/ 477524 w 1165228"/>
                <a:gd name="connsiteY4" fmla="*/ 125727 h 720724"/>
                <a:gd name="connsiteX5" fmla="*/ 320677 w 1165228"/>
                <a:gd name="connsiteY5" fmla="*/ 146048 h 720724"/>
                <a:gd name="connsiteX6" fmla="*/ 320676 w 1165228"/>
                <a:gd name="connsiteY6" fmla="*/ 146047 h 720724"/>
                <a:gd name="connsiteX7" fmla="*/ 320891 w 1165228"/>
                <a:gd name="connsiteY7" fmla="*/ 145887 h 720724"/>
                <a:gd name="connsiteX8" fmla="*/ 320892 w 1165228"/>
                <a:gd name="connsiteY8" fmla="*/ 145887 h 720724"/>
                <a:gd name="connsiteX9" fmla="*/ 320677 w 1165228"/>
                <a:gd name="connsiteY9" fmla="*/ 146048 h 720724"/>
                <a:gd name="connsiteX10" fmla="*/ 1017511 w 1165228"/>
                <a:gd name="connsiteY10" fmla="*/ 263522 h 720724"/>
                <a:gd name="connsiteX11" fmla="*/ 1016005 w 1165228"/>
                <a:gd name="connsiteY11" fmla="*/ 261090 h 720724"/>
                <a:gd name="connsiteX12" fmla="*/ 1016005 w 1165228"/>
                <a:gd name="connsiteY12" fmla="*/ 261090 h 720724"/>
                <a:gd name="connsiteX13" fmla="*/ 1017511 w 1165228"/>
                <a:gd name="connsiteY13" fmla="*/ 263522 h 720724"/>
                <a:gd name="connsiteX14" fmla="*/ 1063628 w 1165228"/>
                <a:gd name="connsiteY14" fmla="*/ 371476 h 720724"/>
                <a:gd name="connsiteX15" fmla="*/ 1073152 w 1165228"/>
                <a:gd name="connsiteY15" fmla="*/ 365126 h 720724"/>
                <a:gd name="connsiteX16" fmla="*/ 1060452 w 1165228"/>
                <a:gd name="connsiteY16" fmla="*/ 358776 h 720724"/>
                <a:gd name="connsiteX17" fmla="*/ 1054102 w 1165228"/>
                <a:gd name="connsiteY17" fmla="*/ 365126 h 720724"/>
                <a:gd name="connsiteX18" fmla="*/ 1063628 w 1165228"/>
                <a:gd name="connsiteY18" fmla="*/ 371476 h 720724"/>
                <a:gd name="connsiteX19" fmla="*/ 1000127 w 1165228"/>
                <a:gd name="connsiteY19" fmla="*/ 381000 h 720724"/>
                <a:gd name="connsiteX20" fmla="*/ 1000128 w 1165228"/>
                <a:gd name="connsiteY20" fmla="*/ 380999 h 720724"/>
                <a:gd name="connsiteX21" fmla="*/ 1009651 w 1165228"/>
                <a:gd name="connsiteY21" fmla="*/ 374651 h 720724"/>
                <a:gd name="connsiteX22" fmla="*/ 1009652 w 1165228"/>
                <a:gd name="connsiteY22" fmla="*/ 371475 h 720724"/>
                <a:gd name="connsiteX23" fmla="*/ 1009653 w 1165228"/>
                <a:gd name="connsiteY23" fmla="*/ 374650 h 720724"/>
                <a:gd name="connsiteX24" fmla="*/ 1000127 w 1165228"/>
                <a:gd name="connsiteY24" fmla="*/ 381000 h 720724"/>
                <a:gd name="connsiteX25" fmla="*/ 966310 w 1165228"/>
                <a:gd name="connsiteY25" fmla="*/ 386394 h 720724"/>
                <a:gd name="connsiteX26" fmla="*/ 965202 w 1165228"/>
                <a:gd name="connsiteY26" fmla="*/ 384178 h 720724"/>
                <a:gd name="connsiteX27" fmla="*/ 965202 w 1165228"/>
                <a:gd name="connsiteY27" fmla="*/ 384175 h 720724"/>
                <a:gd name="connsiteX28" fmla="*/ 966312 w 1165228"/>
                <a:gd name="connsiteY28" fmla="*/ 386394 h 720724"/>
                <a:gd name="connsiteX29" fmla="*/ 966310 w 1165228"/>
                <a:gd name="connsiteY29" fmla="*/ 386394 h 720724"/>
                <a:gd name="connsiteX30" fmla="*/ 971552 w 1165228"/>
                <a:gd name="connsiteY30" fmla="*/ 386394 h 720724"/>
                <a:gd name="connsiteX31" fmla="*/ 971551 w 1165228"/>
                <a:gd name="connsiteY31" fmla="*/ 386394 h 720724"/>
                <a:gd name="connsiteX32" fmla="*/ 971552 w 1165228"/>
                <a:gd name="connsiteY32" fmla="*/ 384177 h 720724"/>
                <a:gd name="connsiteX33" fmla="*/ 971552 w 1165228"/>
                <a:gd name="connsiteY33" fmla="*/ 386394 h 720724"/>
                <a:gd name="connsiteX34" fmla="*/ 1123951 w 1165228"/>
                <a:gd name="connsiteY34" fmla="*/ 431801 h 720724"/>
                <a:gd name="connsiteX35" fmla="*/ 1127126 w 1165228"/>
                <a:gd name="connsiteY35" fmla="*/ 419101 h 720724"/>
                <a:gd name="connsiteX36" fmla="*/ 1120776 w 1165228"/>
                <a:gd name="connsiteY36" fmla="*/ 415926 h 720724"/>
                <a:gd name="connsiteX37" fmla="*/ 1120776 w 1165228"/>
                <a:gd name="connsiteY37" fmla="*/ 422276 h 720724"/>
                <a:gd name="connsiteX38" fmla="*/ 1123951 w 1165228"/>
                <a:gd name="connsiteY38" fmla="*/ 431801 h 720724"/>
                <a:gd name="connsiteX39" fmla="*/ 1019177 w 1165228"/>
                <a:gd name="connsiteY39" fmla="*/ 434975 h 720724"/>
                <a:gd name="connsiteX40" fmla="*/ 1031878 w 1165228"/>
                <a:gd name="connsiteY40" fmla="*/ 431800 h 720724"/>
                <a:gd name="connsiteX41" fmla="*/ 1033288 w 1165228"/>
                <a:gd name="connsiteY41" fmla="*/ 432153 h 720724"/>
                <a:gd name="connsiteX42" fmla="*/ 1019177 w 1165228"/>
                <a:gd name="connsiteY42" fmla="*/ 434975 h 720724"/>
                <a:gd name="connsiteX43" fmla="*/ 1054102 w 1165228"/>
                <a:gd name="connsiteY43" fmla="*/ 438150 h 720724"/>
                <a:gd name="connsiteX44" fmla="*/ 1060452 w 1165228"/>
                <a:gd name="connsiteY44" fmla="*/ 431800 h 720724"/>
                <a:gd name="connsiteX45" fmla="*/ 1057277 w 1165228"/>
                <a:gd name="connsiteY45" fmla="*/ 431800 h 720724"/>
                <a:gd name="connsiteX46" fmla="*/ 1050928 w 1165228"/>
                <a:gd name="connsiteY46" fmla="*/ 431800 h 720724"/>
                <a:gd name="connsiteX47" fmla="*/ 1054102 w 1165228"/>
                <a:gd name="connsiteY47" fmla="*/ 438150 h 720724"/>
                <a:gd name="connsiteX48" fmla="*/ 1146176 w 1165228"/>
                <a:gd name="connsiteY48" fmla="*/ 454026 h 720724"/>
                <a:gd name="connsiteX49" fmla="*/ 1143001 w 1165228"/>
                <a:gd name="connsiteY49" fmla="*/ 438150 h 720724"/>
                <a:gd name="connsiteX50" fmla="*/ 1143001 w 1165228"/>
                <a:gd name="connsiteY50" fmla="*/ 447676 h 720724"/>
                <a:gd name="connsiteX51" fmla="*/ 1146176 w 1165228"/>
                <a:gd name="connsiteY51" fmla="*/ 454026 h 720724"/>
                <a:gd name="connsiteX52" fmla="*/ 1139826 w 1165228"/>
                <a:gd name="connsiteY52" fmla="*/ 479426 h 720724"/>
                <a:gd name="connsiteX53" fmla="*/ 1147991 w 1165228"/>
                <a:gd name="connsiteY53" fmla="*/ 476704 h 720724"/>
                <a:gd name="connsiteX54" fmla="*/ 1149352 w 1165228"/>
                <a:gd name="connsiteY54" fmla="*/ 479426 h 720724"/>
                <a:gd name="connsiteX55" fmla="*/ 1148919 w 1165228"/>
                <a:gd name="connsiteY55" fmla="*/ 476395 h 720724"/>
                <a:gd name="connsiteX56" fmla="*/ 1149351 w 1165228"/>
                <a:gd name="connsiteY56" fmla="*/ 476251 h 720724"/>
                <a:gd name="connsiteX57" fmla="*/ 1148898 w 1165228"/>
                <a:gd name="connsiteY57" fmla="*/ 476251 h 720724"/>
                <a:gd name="connsiteX58" fmla="*/ 1146176 w 1165228"/>
                <a:gd name="connsiteY58" fmla="*/ 457201 h 720724"/>
                <a:gd name="connsiteX59" fmla="*/ 1146176 w 1165228"/>
                <a:gd name="connsiteY59" fmla="*/ 466726 h 720724"/>
                <a:gd name="connsiteX60" fmla="*/ 1136651 w 1165228"/>
                <a:gd name="connsiteY60" fmla="*/ 463551 h 720724"/>
                <a:gd name="connsiteX61" fmla="*/ 1133476 w 1165228"/>
                <a:gd name="connsiteY61" fmla="*/ 469901 h 720724"/>
                <a:gd name="connsiteX62" fmla="*/ 1143001 w 1165228"/>
                <a:gd name="connsiteY62" fmla="*/ 466726 h 720724"/>
                <a:gd name="connsiteX63" fmla="*/ 1147764 w 1165228"/>
                <a:gd name="connsiteY63" fmla="*/ 476251 h 720724"/>
                <a:gd name="connsiteX64" fmla="*/ 1139826 w 1165228"/>
                <a:gd name="connsiteY64" fmla="*/ 476251 h 720724"/>
                <a:gd name="connsiteX65" fmla="*/ 1139826 w 1165228"/>
                <a:gd name="connsiteY65" fmla="*/ 479426 h 720724"/>
                <a:gd name="connsiteX66" fmla="*/ 1152526 w 1165228"/>
                <a:gd name="connsiteY66" fmla="*/ 527051 h 720724"/>
                <a:gd name="connsiteX67" fmla="*/ 1149351 w 1165228"/>
                <a:gd name="connsiteY67" fmla="*/ 501651 h 720724"/>
                <a:gd name="connsiteX68" fmla="*/ 1149351 w 1165228"/>
                <a:gd name="connsiteY68" fmla="*/ 527051 h 720724"/>
                <a:gd name="connsiteX69" fmla="*/ 1152526 w 1165228"/>
                <a:gd name="connsiteY69" fmla="*/ 527051 h 720724"/>
                <a:gd name="connsiteX70" fmla="*/ 987426 w 1165228"/>
                <a:gd name="connsiteY70" fmla="*/ 530226 h 720724"/>
                <a:gd name="connsiteX71" fmla="*/ 993776 w 1165228"/>
                <a:gd name="connsiteY71" fmla="*/ 527051 h 720724"/>
                <a:gd name="connsiteX72" fmla="*/ 987426 w 1165228"/>
                <a:gd name="connsiteY72" fmla="*/ 529591 h 720724"/>
                <a:gd name="connsiteX73" fmla="*/ 987426 w 1165228"/>
                <a:gd name="connsiteY73" fmla="*/ 530226 h 720724"/>
                <a:gd name="connsiteX74" fmla="*/ 1158876 w 1165228"/>
                <a:gd name="connsiteY74" fmla="*/ 571501 h 720724"/>
                <a:gd name="connsiteX75" fmla="*/ 1152526 w 1165228"/>
                <a:gd name="connsiteY75" fmla="*/ 565151 h 720724"/>
                <a:gd name="connsiteX76" fmla="*/ 1155701 w 1165228"/>
                <a:gd name="connsiteY76" fmla="*/ 546101 h 720724"/>
                <a:gd name="connsiteX77" fmla="*/ 1152526 w 1165228"/>
                <a:gd name="connsiteY77" fmla="*/ 542926 h 720724"/>
                <a:gd name="connsiteX78" fmla="*/ 1149351 w 1165228"/>
                <a:gd name="connsiteY78" fmla="*/ 549276 h 720724"/>
                <a:gd name="connsiteX79" fmla="*/ 1149351 w 1165228"/>
                <a:gd name="connsiteY79" fmla="*/ 539751 h 720724"/>
                <a:gd name="connsiteX80" fmla="*/ 1152526 w 1165228"/>
                <a:gd name="connsiteY80" fmla="*/ 539751 h 720724"/>
                <a:gd name="connsiteX81" fmla="*/ 1143001 w 1165228"/>
                <a:gd name="connsiteY81" fmla="*/ 508001 h 720724"/>
                <a:gd name="connsiteX82" fmla="*/ 1146176 w 1165228"/>
                <a:gd name="connsiteY82" fmla="*/ 498476 h 720724"/>
                <a:gd name="connsiteX83" fmla="*/ 1140733 w 1165228"/>
                <a:gd name="connsiteY83" fmla="*/ 485776 h 720724"/>
                <a:gd name="connsiteX84" fmla="*/ 1146176 w 1165228"/>
                <a:gd name="connsiteY84" fmla="*/ 485776 h 720724"/>
                <a:gd name="connsiteX85" fmla="*/ 1143001 w 1165228"/>
                <a:gd name="connsiteY85" fmla="*/ 488951 h 720724"/>
                <a:gd name="connsiteX86" fmla="*/ 1149352 w 1165228"/>
                <a:gd name="connsiteY86" fmla="*/ 498476 h 720724"/>
                <a:gd name="connsiteX87" fmla="*/ 1149351 w 1165228"/>
                <a:gd name="connsiteY87" fmla="*/ 482601 h 720724"/>
                <a:gd name="connsiteX88" fmla="*/ 1139826 w 1165228"/>
                <a:gd name="connsiteY88" fmla="*/ 479426 h 720724"/>
                <a:gd name="connsiteX89" fmla="*/ 1139826 w 1165228"/>
                <a:gd name="connsiteY89" fmla="*/ 483659 h 720724"/>
                <a:gd name="connsiteX90" fmla="*/ 1136651 w 1165228"/>
                <a:gd name="connsiteY90" fmla="*/ 476251 h 720724"/>
                <a:gd name="connsiteX91" fmla="*/ 1143001 w 1165228"/>
                <a:gd name="connsiteY91" fmla="*/ 473076 h 720724"/>
                <a:gd name="connsiteX92" fmla="*/ 1133476 w 1165228"/>
                <a:gd name="connsiteY92" fmla="*/ 469901 h 720724"/>
                <a:gd name="connsiteX93" fmla="*/ 1130301 w 1165228"/>
                <a:gd name="connsiteY93" fmla="*/ 460376 h 720724"/>
                <a:gd name="connsiteX94" fmla="*/ 1139826 w 1165228"/>
                <a:gd name="connsiteY94" fmla="*/ 460376 h 720724"/>
                <a:gd name="connsiteX95" fmla="*/ 1127126 w 1165228"/>
                <a:gd name="connsiteY95" fmla="*/ 450851 h 720724"/>
                <a:gd name="connsiteX96" fmla="*/ 1130301 w 1165228"/>
                <a:gd name="connsiteY96" fmla="*/ 441326 h 720724"/>
                <a:gd name="connsiteX97" fmla="*/ 1123951 w 1165228"/>
                <a:gd name="connsiteY97" fmla="*/ 441326 h 720724"/>
                <a:gd name="connsiteX98" fmla="*/ 1117601 w 1165228"/>
                <a:gd name="connsiteY98" fmla="*/ 425451 h 720724"/>
                <a:gd name="connsiteX99" fmla="*/ 1120963 w 1165228"/>
                <a:gd name="connsiteY99" fmla="*/ 403600 h 720724"/>
                <a:gd name="connsiteX100" fmla="*/ 1127126 w 1165228"/>
                <a:gd name="connsiteY100" fmla="*/ 415926 h 720724"/>
                <a:gd name="connsiteX101" fmla="*/ 1130301 w 1165228"/>
                <a:gd name="connsiteY101" fmla="*/ 390525 h 720724"/>
                <a:gd name="connsiteX102" fmla="*/ 1127126 w 1165228"/>
                <a:gd name="connsiteY102" fmla="*/ 393701 h 720724"/>
                <a:gd name="connsiteX103" fmla="*/ 1127126 w 1165228"/>
                <a:gd name="connsiteY103" fmla="*/ 387351 h 720724"/>
                <a:gd name="connsiteX104" fmla="*/ 1121173 w 1165228"/>
                <a:gd name="connsiteY104" fmla="*/ 402233 h 720724"/>
                <a:gd name="connsiteX105" fmla="*/ 1123952 w 1165228"/>
                <a:gd name="connsiteY105" fmla="*/ 384176 h 720724"/>
                <a:gd name="connsiteX106" fmla="*/ 1120776 w 1165228"/>
                <a:gd name="connsiteY106" fmla="*/ 381001 h 720724"/>
                <a:gd name="connsiteX107" fmla="*/ 1108076 w 1165228"/>
                <a:gd name="connsiteY107" fmla="*/ 393701 h 720724"/>
                <a:gd name="connsiteX108" fmla="*/ 1111251 w 1165228"/>
                <a:gd name="connsiteY108" fmla="*/ 400051 h 720724"/>
                <a:gd name="connsiteX109" fmla="*/ 1104902 w 1165228"/>
                <a:gd name="connsiteY109" fmla="*/ 403226 h 720724"/>
                <a:gd name="connsiteX110" fmla="*/ 1108076 w 1165228"/>
                <a:gd name="connsiteY110" fmla="*/ 415926 h 720724"/>
                <a:gd name="connsiteX111" fmla="*/ 1104901 w 1165228"/>
                <a:gd name="connsiteY111" fmla="*/ 419101 h 720724"/>
                <a:gd name="connsiteX112" fmla="*/ 1101726 w 1165228"/>
                <a:gd name="connsiteY112" fmla="*/ 409576 h 720724"/>
                <a:gd name="connsiteX113" fmla="*/ 1101726 w 1165228"/>
                <a:gd name="connsiteY113" fmla="*/ 415926 h 720724"/>
                <a:gd name="connsiteX114" fmla="*/ 1108076 w 1165228"/>
                <a:gd name="connsiteY114" fmla="*/ 434976 h 720724"/>
                <a:gd name="connsiteX115" fmla="*/ 1108077 w 1165228"/>
                <a:gd name="connsiteY115" fmla="*/ 441326 h 720724"/>
                <a:gd name="connsiteX116" fmla="*/ 1104901 w 1165228"/>
                <a:gd name="connsiteY116" fmla="*/ 431801 h 720724"/>
                <a:gd name="connsiteX117" fmla="*/ 1101726 w 1165228"/>
                <a:gd name="connsiteY117" fmla="*/ 438151 h 720724"/>
                <a:gd name="connsiteX118" fmla="*/ 1111251 w 1165228"/>
                <a:gd name="connsiteY118" fmla="*/ 450851 h 720724"/>
                <a:gd name="connsiteX119" fmla="*/ 1108076 w 1165228"/>
                <a:gd name="connsiteY119" fmla="*/ 450851 h 720724"/>
                <a:gd name="connsiteX120" fmla="*/ 1104901 w 1165228"/>
                <a:gd name="connsiteY120" fmla="*/ 444501 h 720724"/>
                <a:gd name="connsiteX121" fmla="*/ 1101726 w 1165228"/>
                <a:gd name="connsiteY121" fmla="*/ 450851 h 720724"/>
                <a:gd name="connsiteX122" fmla="*/ 1104901 w 1165228"/>
                <a:gd name="connsiteY122" fmla="*/ 460376 h 720724"/>
                <a:gd name="connsiteX123" fmla="*/ 1114426 w 1165228"/>
                <a:gd name="connsiteY123" fmla="*/ 463551 h 720724"/>
                <a:gd name="connsiteX124" fmla="*/ 1101726 w 1165228"/>
                <a:gd name="connsiteY124" fmla="*/ 463551 h 720724"/>
                <a:gd name="connsiteX125" fmla="*/ 1108076 w 1165228"/>
                <a:gd name="connsiteY125" fmla="*/ 466726 h 720724"/>
                <a:gd name="connsiteX126" fmla="*/ 1101727 w 1165228"/>
                <a:gd name="connsiteY126" fmla="*/ 469901 h 720724"/>
                <a:gd name="connsiteX127" fmla="*/ 1104901 w 1165228"/>
                <a:gd name="connsiteY127" fmla="*/ 476251 h 720724"/>
                <a:gd name="connsiteX128" fmla="*/ 1111251 w 1165228"/>
                <a:gd name="connsiteY128" fmla="*/ 473076 h 720724"/>
                <a:gd name="connsiteX129" fmla="*/ 1114426 w 1165228"/>
                <a:gd name="connsiteY129" fmla="*/ 479426 h 720724"/>
                <a:gd name="connsiteX130" fmla="*/ 1108076 w 1165228"/>
                <a:gd name="connsiteY130" fmla="*/ 476251 h 720724"/>
                <a:gd name="connsiteX131" fmla="*/ 1108076 w 1165228"/>
                <a:gd name="connsiteY131" fmla="*/ 485776 h 720724"/>
                <a:gd name="connsiteX132" fmla="*/ 1108076 w 1165228"/>
                <a:gd name="connsiteY132" fmla="*/ 495301 h 720724"/>
                <a:gd name="connsiteX133" fmla="*/ 1120776 w 1165228"/>
                <a:gd name="connsiteY133" fmla="*/ 498476 h 720724"/>
                <a:gd name="connsiteX134" fmla="*/ 1108076 w 1165228"/>
                <a:gd name="connsiteY134" fmla="*/ 498475 h 720724"/>
                <a:gd name="connsiteX135" fmla="*/ 1114426 w 1165228"/>
                <a:gd name="connsiteY135" fmla="*/ 504826 h 720724"/>
                <a:gd name="connsiteX136" fmla="*/ 1120776 w 1165228"/>
                <a:gd name="connsiteY136" fmla="*/ 504826 h 720724"/>
                <a:gd name="connsiteX137" fmla="*/ 1108076 w 1165228"/>
                <a:gd name="connsiteY137" fmla="*/ 511176 h 720724"/>
                <a:gd name="connsiteX138" fmla="*/ 1114426 w 1165228"/>
                <a:gd name="connsiteY138" fmla="*/ 514351 h 720724"/>
                <a:gd name="connsiteX139" fmla="*/ 1117601 w 1165228"/>
                <a:gd name="connsiteY139" fmla="*/ 508001 h 720724"/>
                <a:gd name="connsiteX140" fmla="*/ 1123951 w 1165228"/>
                <a:gd name="connsiteY140" fmla="*/ 514351 h 720724"/>
                <a:gd name="connsiteX141" fmla="*/ 1120776 w 1165228"/>
                <a:gd name="connsiteY141" fmla="*/ 527051 h 720724"/>
                <a:gd name="connsiteX142" fmla="*/ 1123951 w 1165228"/>
                <a:gd name="connsiteY142" fmla="*/ 523876 h 720724"/>
                <a:gd name="connsiteX143" fmla="*/ 1130301 w 1165228"/>
                <a:gd name="connsiteY143" fmla="*/ 527051 h 720724"/>
                <a:gd name="connsiteX144" fmla="*/ 1127126 w 1165228"/>
                <a:gd name="connsiteY144" fmla="*/ 530226 h 720724"/>
                <a:gd name="connsiteX145" fmla="*/ 1123952 w 1165228"/>
                <a:gd name="connsiteY145" fmla="*/ 527051 h 720724"/>
                <a:gd name="connsiteX146" fmla="*/ 1127126 w 1165228"/>
                <a:gd name="connsiteY146" fmla="*/ 533401 h 720724"/>
                <a:gd name="connsiteX147" fmla="*/ 1120776 w 1165228"/>
                <a:gd name="connsiteY147" fmla="*/ 533401 h 720724"/>
                <a:gd name="connsiteX148" fmla="*/ 1123951 w 1165228"/>
                <a:gd name="connsiteY148" fmla="*/ 536576 h 720724"/>
                <a:gd name="connsiteX149" fmla="*/ 1108076 w 1165228"/>
                <a:gd name="connsiteY149" fmla="*/ 533401 h 720724"/>
                <a:gd name="connsiteX150" fmla="*/ 1114426 w 1165228"/>
                <a:gd name="connsiteY150" fmla="*/ 542926 h 720724"/>
                <a:gd name="connsiteX151" fmla="*/ 1127126 w 1165228"/>
                <a:gd name="connsiteY151" fmla="*/ 546101 h 720724"/>
                <a:gd name="connsiteX152" fmla="*/ 1123951 w 1165228"/>
                <a:gd name="connsiteY152" fmla="*/ 549277 h 720724"/>
                <a:gd name="connsiteX153" fmla="*/ 1127126 w 1165228"/>
                <a:gd name="connsiteY153" fmla="*/ 555626 h 720724"/>
                <a:gd name="connsiteX154" fmla="*/ 1158876 w 1165228"/>
                <a:gd name="connsiteY154" fmla="*/ 571501 h 720724"/>
                <a:gd name="connsiteX155" fmla="*/ 784227 w 1165228"/>
                <a:gd name="connsiteY155" fmla="*/ 720724 h 720724"/>
                <a:gd name="connsiteX156" fmla="*/ 803276 w 1165228"/>
                <a:gd name="connsiteY156" fmla="*/ 708024 h 720724"/>
                <a:gd name="connsiteX157" fmla="*/ 796927 w 1165228"/>
                <a:gd name="connsiteY157" fmla="*/ 688974 h 720724"/>
                <a:gd name="connsiteX158" fmla="*/ 809626 w 1165228"/>
                <a:gd name="connsiteY158" fmla="*/ 679449 h 720724"/>
                <a:gd name="connsiteX159" fmla="*/ 828676 w 1165228"/>
                <a:gd name="connsiteY159" fmla="*/ 682624 h 720724"/>
                <a:gd name="connsiteX160" fmla="*/ 826644 w 1165228"/>
                <a:gd name="connsiteY160" fmla="*/ 677542 h 720724"/>
                <a:gd name="connsiteX161" fmla="*/ 826647 w 1165228"/>
                <a:gd name="connsiteY161" fmla="*/ 677542 h 720724"/>
                <a:gd name="connsiteX162" fmla="*/ 828679 w 1165228"/>
                <a:gd name="connsiteY162" fmla="*/ 682623 h 720724"/>
                <a:gd name="connsiteX163" fmla="*/ 863602 w 1165228"/>
                <a:gd name="connsiteY163" fmla="*/ 666749 h 720724"/>
                <a:gd name="connsiteX164" fmla="*/ 873127 w 1165228"/>
                <a:gd name="connsiteY164" fmla="*/ 663574 h 720724"/>
                <a:gd name="connsiteX165" fmla="*/ 879477 w 1165228"/>
                <a:gd name="connsiteY165" fmla="*/ 654049 h 720724"/>
                <a:gd name="connsiteX166" fmla="*/ 882652 w 1165228"/>
                <a:gd name="connsiteY166" fmla="*/ 644524 h 720724"/>
                <a:gd name="connsiteX167" fmla="*/ 882653 w 1165228"/>
                <a:gd name="connsiteY167" fmla="*/ 644523 h 720724"/>
                <a:gd name="connsiteX168" fmla="*/ 885829 w 1165228"/>
                <a:gd name="connsiteY168" fmla="*/ 628648 h 720724"/>
                <a:gd name="connsiteX169" fmla="*/ 866779 w 1165228"/>
                <a:gd name="connsiteY169" fmla="*/ 619123 h 720724"/>
                <a:gd name="connsiteX170" fmla="*/ 876303 w 1165228"/>
                <a:gd name="connsiteY170" fmla="*/ 609598 h 720724"/>
                <a:gd name="connsiteX171" fmla="*/ 866778 w 1165228"/>
                <a:gd name="connsiteY171" fmla="*/ 606422 h 720724"/>
                <a:gd name="connsiteX172" fmla="*/ 866779 w 1165228"/>
                <a:gd name="connsiteY172" fmla="*/ 612773 h 720724"/>
                <a:gd name="connsiteX173" fmla="*/ 860428 w 1165228"/>
                <a:gd name="connsiteY173" fmla="*/ 612773 h 720724"/>
                <a:gd name="connsiteX174" fmla="*/ 860427 w 1165228"/>
                <a:gd name="connsiteY174" fmla="*/ 612774 h 720724"/>
                <a:gd name="connsiteX175" fmla="*/ 863602 w 1165228"/>
                <a:gd name="connsiteY175" fmla="*/ 590549 h 720724"/>
                <a:gd name="connsiteX176" fmla="*/ 860427 w 1165228"/>
                <a:gd name="connsiteY176" fmla="*/ 587374 h 720724"/>
                <a:gd name="connsiteX177" fmla="*/ 857252 w 1165228"/>
                <a:gd name="connsiteY177" fmla="*/ 590550 h 720724"/>
                <a:gd name="connsiteX178" fmla="*/ 860426 w 1165228"/>
                <a:gd name="connsiteY178" fmla="*/ 581025 h 720724"/>
                <a:gd name="connsiteX179" fmla="*/ 863602 w 1165228"/>
                <a:gd name="connsiteY179" fmla="*/ 558800 h 720724"/>
                <a:gd name="connsiteX180" fmla="*/ 850902 w 1165228"/>
                <a:gd name="connsiteY180" fmla="*/ 565150 h 720724"/>
                <a:gd name="connsiteX181" fmla="*/ 866776 w 1165228"/>
                <a:gd name="connsiteY181" fmla="*/ 552450 h 720724"/>
                <a:gd name="connsiteX182" fmla="*/ 857252 w 1165228"/>
                <a:gd name="connsiteY182" fmla="*/ 549275 h 720724"/>
                <a:gd name="connsiteX183" fmla="*/ 863601 w 1165228"/>
                <a:gd name="connsiteY183" fmla="*/ 549275 h 720724"/>
                <a:gd name="connsiteX184" fmla="*/ 885827 w 1165228"/>
                <a:gd name="connsiteY184" fmla="*/ 555625 h 720724"/>
                <a:gd name="connsiteX185" fmla="*/ 901701 w 1165228"/>
                <a:gd name="connsiteY185" fmla="*/ 571500 h 720724"/>
                <a:gd name="connsiteX186" fmla="*/ 908052 w 1165228"/>
                <a:gd name="connsiteY186" fmla="*/ 558800 h 720724"/>
                <a:gd name="connsiteX187" fmla="*/ 901701 w 1165228"/>
                <a:gd name="connsiteY187" fmla="*/ 552450 h 720724"/>
                <a:gd name="connsiteX188" fmla="*/ 914399 w 1165228"/>
                <a:gd name="connsiteY188" fmla="*/ 549276 h 720724"/>
                <a:gd name="connsiteX189" fmla="*/ 914400 w 1165228"/>
                <a:gd name="connsiteY189" fmla="*/ 549276 h 720724"/>
                <a:gd name="connsiteX190" fmla="*/ 920750 w 1165228"/>
                <a:gd name="connsiteY190" fmla="*/ 546101 h 720724"/>
                <a:gd name="connsiteX191" fmla="*/ 917576 w 1165228"/>
                <a:gd name="connsiteY191" fmla="*/ 536576 h 720724"/>
                <a:gd name="connsiteX192" fmla="*/ 952501 w 1165228"/>
                <a:gd name="connsiteY192" fmla="*/ 539751 h 720724"/>
                <a:gd name="connsiteX193" fmla="*/ 962026 w 1165228"/>
                <a:gd name="connsiteY193" fmla="*/ 530226 h 720724"/>
                <a:gd name="connsiteX194" fmla="*/ 958851 w 1165228"/>
                <a:gd name="connsiteY194" fmla="*/ 527051 h 720724"/>
                <a:gd name="connsiteX195" fmla="*/ 962026 w 1165228"/>
                <a:gd name="connsiteY195" fmla="*/ 523876 h 720724"/>
                <a:gd name="connsiteX196" fmla="*/ 968376 w 1165228"/>
                <a:gd name="connsiteY196" fmla="*/ 523876 h 720724"/>
                <a:gd name="connsiteX197" fmla="*/ 962026 w 1165228"/>
                <a:gd name="connsiteY197" fmla="*/ 527051 h 720724"/>
                <a:gd name="connsiteX198" fmla="*/ 962026 w 1165228"/>
                <a:gd name="connsiteY198" fmla="*/ 530226 h 720724"/>
                <a:gd name="connsiteX199" fmla="*/ 962025 w 1165228"/>
                <a:gd name="connsiteY199" fmla="*/ 536576 h 720724"/>
                <a:gd name="connsiteX200" fmla="*/ 965201 w 1165228"/>
                <a:gd name="connsiteY200" fmla="*/ 536576 h 720724"/>
                <a:gd name="connsiteX201" fmla="*/ 962025 w 1165228"/>
                <a:gd name="connsiteY201" fmla="*/ 539751 h 720724"/>
                <a:gd name="connsiteX202" fmla="*/ 974726 w 1165228"/>
                <a:gd name="connsiteY202" fmla="*/ 536576 h 720724"/>
                <a:gd name="connsiteX203" fmla="*/ 971551 w 1165228"/>
                <a:gd name="connsiteY203" fmla="*/ 542926 h 720724"/>
                <a:gd name="connsiteX204" fmla="*/ 974726 w 1165228"/>
                <a:gd name="connsiteY204" fmla="*/ 542926 h 720724"/>
                <a:gd name="connsiteX205" fmla="*/ 977901 w 1165228"/>
                <a:gd name="connsiteY205" fmla="*/ 533401 h 720724"/>
                <a:gd name="connsiteX206" fmla="*/ 987426 w 1165228"/>
                <a:gd name="connsiteY206" fmla="*/ 529591 h 720724"/>
                <a:gd name="connsiteX207" fmla="*/ 987426 w 1165228"/>
                <a:gd name="connsiteY207" fmla="*/ 520702 h 720724"/>
                <a:gd name="connsiteX208" fmla="*/ 981076 w 1165228"/>
                <a:gd name="connsiteY208" fmla="*/ 508001 h 720724"/>
                <a:gd name="connsiteX209" fmla="*/ 981078 w 1165228"/>
                <a:gd name="connsiteY209" fmla="*/ 508001 h 720724"/>
                <a:gd name="connsiteX210" fmla="*/ 987427 w 1165228"/>
                <a:gd name="connsiteY210" fmla="*/ 520700 h 720724"/>
                <a:gd name="connsiteX211" fmla="*/ 987427 w 1165228"/>
                <a:gd name="connsiteY211" fmla="*/ 517525 h 720724"/>
                <a:gd name="connsiteX212" fmla="*/ 993777 w 1165228"/>
                <a:gd name="connsiteY212" fmla="*/ 517525 h 720724"/>
                <a:gd name="connsiteX213" fmla="*/ 993777 w 1165228"/>
                <a:gd name="connsiteY213" fmla="*/ 523875 h 720724"/>
                <a:gd name="connsiteX214" fmla="*/ 1003302 w 1165228"/>
                <a:gd name="connsiteY214" fmla="*/ 523875 h 720724"/>
                <a:gd name="connsiteX215" fmla="*/ 1000127 w 1165228"/>
                <a:gd name="connsiteY215" fmla="*/ 517525 h 720724"/>
                <a:gd name="connsiteX216" fmla="*/ 1006477 w 1165228"/>
                <a:gd name="connsiteY216" fmla="*/ 517525 h 720724"/>
                <a:gd name="connsiteX217" fmla="*/ 1006477 w 1165228"/>
                <a:gd name="connsiteY217" fmla="*/ 508000 h 720724"/>
                <a:gd name="connsiteX218" fmla="*/ 1009652 w 1165228"/>
                <a:gd name="connsiteY218" fmla="*/ 520700 h 720724"/>
                <a:gd name="connsiteX219" fmla="*/ 1019177 w 1165228"/>
                <a:gd name="connsiteY219" fmla="*/ 511175 h 720724"/>
                <a:gd name="connsiteX220" fmla="*/ 1019177 w 1165228"/>
                <a:gd name="connsiteY220" fmla="*/ 517525 h 720724"/>
                <a:gd name="connsiteX221" fmla="*/ 1038227 w 1165228"/>
                <a:gd name="connsiteY221" fmla="*/ 511175 h 720724"/>
                <a:gd name="connsiteX222" fmla="*/ 1028702 w 1165228"/>
                <a:gd name="connsiteY222" fmla="*/ 511175 h 720724"/>
                <a:gd name="connsiteX223" fmla="*/ 1038228 w 1165228"/>
                <a:gd name="connsiteY223" fmla="*/ 504825 h 720724"/>
                <a:gd name="connsiteX224" fmla="*/ 1044577 w 1165228"/>
                <a:gd name="connsiteY224" fmla="*/ 508000 h 720724"/>
                <a:gd name="connsiteX225" fmla="*/ 1041402 w 1165228"/>
                <a:gd name="connsiteY225" fmla="*/ 495300 h 720724"/>
                <a:gd name="connsiteX226" fmla="*/ 1038227 w 1165228"/>
                <a:gd name="connsiteY226" fmla="*/ 501650 h 720724"/>
                <a:gd name="connsiteX227" fmla="*/ 1038227 w 1165228"/>
                <a:gd name="connsiteY227" fmla="*/ 495300 h 720724"/>
                <a:gd name="connsiteX228" fmla="*/ 1031877 w 1165228"/>
                <a:gd name="connsiteY228" fmla="*/ 501650 h 720724"/>
                <a:gd name="connsiteX229" fmla="*/ 1012827 w 1165228"/>
                <a:gd name="connsiteY229" fmla="*/ 498475 h 720724"/>
                <a:gd name="connsiteX230" fmla="*/ 1028702 w 1165228"/>
                <a:gd name="connsiteY230" fmla="*/ 498475 h 720724"/>
                <a:gd name="connsiteX231" fmla="*/ 1035053 w 1165228"/>
                <a:gd name="connsiteY231" fmla="*/ 488950 h 720724"/>
                <a:gd name="connsiteX232" fmla="*/ 1041402 w 1165228"/>
                <a:gd name="connsiteY232" fmla="*/ 488950 h 720724"/>
                <a:gd name="connsiteX233" fmla="*/ 1035052 w 1165228"/>
                <a:gd name="connsiteY233" fmla="*/ 485775 h 720724"/>
                <a:gd name="connsiteX234" fmla="*/ 1041402 w 1165228"/>
                <a:gd name="connsiteY234" fmla="*/ 479424 h 720724"/>
                <a:gd name="connsiteX235" fmla="*/ 1031877 w 1165228"/>
                <a:gd name="connsiteY235" fmla="*/ 485775 h 720724"/>
                <a:gd name="connsiteX236" fmla="*/ 1044577 w 1165228"/>
                <a:gd name="connsiteY236" fmla="*/ 473075 h 720724"/>
                <a:gd name="connsiteX237" fmla="*/ 1038227 w 1165228"/>
                <a:gd name="connsiteY237" fmla="*/ 469900 h 720724"/>
                <a:gd name="connsiteX238" fmla="*/ 1035052 w 1165228"/>
                <a:gd name="connsiteY238" fmla="*/ 469900 h 720724"/>
                <a:gd name="connsiteX239" fmla="*/ 1041402 w 1165228"/>
                <a:gd name="connsiteY239" fmla="*/ 466725 h 720724"/>
                <a:gd name="connsiteX240" fmla="*/ 1035052 w 1165228"/>
                <a:gd name="connsiteY240" fmla="*/ 466725 h 720724"/>
                <a:gd name="connsiteX241" fmla="*/ 1038227 w 1165228"/>
                <a:gd name="connsiteY241" fmla="*/ 457200 h 720724"/>
                <a:gd name="connsiteX242" fmla="*/ 1044577 w 1165228"/>
                <a:gd name="connsiteY242" fmla="*/ 460375 h 720724"/>
                <a:gd name="connsiteX243" fmla="*/ 1038227 w 1165228"/>
                <a:gd name="connsiteY243" fmla="*/ 450850 h 720724"/>
                <a:gd name="connsiteX244" fmla="*/ 1028702 w 1165228"/>
                <a:gd name="connsiteY244" fmla="*/ 457200 h 720724"/>
                <a:gd name="connsiteX245" fmla="*/ 1025527 w 1165228"/>
                <a:gd name="connsiteY245" fmla="*/ 463550 h 720724"/>
                <a:gd name="connsiteX246" fmla="*/ 1025528 w 1165228"/>
                <a:gd name="connsiteY246" fmla="*/ 457200 h 720724"/>
                <a:gd name="connsiteX247" fmla="*/ 1019177 w 1165228"/>
                <a:gd name="connsiteY247" fmla="*/ 457200 h 720724"/>
                <a:gd name="connsiteX248" fmla="*/ 1025527 w 1165228"/>
                <a:gd name="connsiteY248" fmla="*/ 473075 h 720724"/>
                <a:gd name="connsiteX249" fmla="*/ 1019177 w 1165228"/>
                <a:gd name="connsiteY249" fmla="*/ 466725 h 720724"/>
                <a:gd name="connsiteX250" fmla="*/ 1009652 w 1165228"/>
                <a:gd name="connsiteY250" fmla="*/ 473075 h 720724"/>
                <a:gd name="connsiteX251" fmla="*/ 1019177 w 1165228"/>
                <a:gd name="connsiteY251" fmla="*/ 460374 h 720724"/>
                <a:gd name="connsiteX252" fmla="*/ 1016002 w 1165228"/>
                <a:gd name="connsiteY252" fmla="*/ 450850 h 720724"/>
                <a:gd name="connsiteX253" fmla="*/ 1000127 w 1165228"/>
                <a:gd name="connsiteY253" fmla="*/ 476250 h 720724"/>
                <a:gd name="connsiteX254" fmla="*/ 993778 w 1165228"/>
                <a:gd name="connsiteY254" fmla="*/ 473075 h 720724"/>
                <a:gd name="connsiteX255" fmla="*/ 990602 w 1165228"/>
                <a:gd name="connsiteY255" fmla="*/ 479425 h 720724"/>
                <a:gd name="connsiteX256" fmla="*/ 1006477 w 1165228"/>
                <a:gd name="connsiteY256" fmla="*/ 488950 h 720724"/>
                <a:gd name="connsiteX257" fmla="*/ 993777 w 1165228"/>
                <a:gd name="connsiteY257" fmla="*/ 504825 h 720724"/>
                <a:gd name="connsiteX258" fmla="*/ 1006476 w 1165228"/>
                <a:gd name="connsiteY258" fmla="*/ 488951 h 720724"/>
                <a:gd name="connsiteX259" fmla="*/ 990601 w 1165228"/>
                <a:gd name="connsiteY259" fmla="*/ 479426 h 720724"/>
                <a:gd name="connsiteX260" fmla="*/ 984251 w 1165228"/>
                <a:gd name="connsiteY260" fmla="*/ 476251 h 720724"/>
                <a:gd name="connsiteX261" fmla="*/ 984251 w 1165228"/>
                <a:gd name="connsiteY261" fmla="*/ 482601 h 720724"/>
                <a:gd name="connsiteX262" fmla="*/ 974726 w 1165228"/>
                <a:gd name="connsiteY262" fmla="*/ 479426 h 720724"/>
                <a:gd name="connsiteX263" fmla="*/ 971551 w 1165228"/>
                <a:gd name="connsiteY263" fmla="*/ 492126 h 720724"/>
                <a:gd name="connsiteX264" fmla="*/ 968376 w 1165228"/>
                <a:gd name="connsiteY264" fmla="*/ 485776 h 720724"/>
                <a:gd name="connsiteX265" fmla="*/ 952500 w 1165228"/>
                <a:gd name="connsiteY265" fmla="*/ 492126 h 720724"/>
                <a:gd name="connsiteX266" fmla="*/ 933451 w 1165228"/>
                <a:gd name="connsiteY266" fmla="*/ 517526 h 720724"/>
                <a:gd name="connsiteX267" fmla="*/ 923926 w 1165228"/>
                <a:gd name="connsiteY267" fmla="*/ 517526 h 720724"/>
                <a:gd name="connsiteX268" fmla="*/ 917576 w 1165228"/>
                <a:gd name="connsiteY268" fmla="*/ 517526 h 720724"/>
                <a:gd name="connsiteX269" fmla="*/ 911226 w 1165228"/>
                <a:gd name="connsiteY269" fmla="*/ 523876 h 720724"/>
                <a:gd name="connsiteX270" fmla="*/ 908051 w 1165228"/>
                <a:gd name="connsiteY270" fmla="*/ 527050 h 720724"/>
                <a:gd name="connsiteX271" fmla="*/ 889001 w 1165228"/>
                <a:gd name="connsiteY271" fmla="*/ 527049 h 720724"/>
                <a:gd name="connsiteX272" fmla="*/ 904876 w 1165228"/>
                <a:gd name="connsiteY272" fmla="*/ 517526 h 720724"/>
                <a:gd name="connsiteX273" fmla="*/ 911226 w 1165228"/>
                <a:gd name="connsiteY273" fmla="*/ 523876 h 720724"/>
                <a:gd name="connsiteX274" fmla="*/ 917576 w 1165228"/>
                <a:gd name="connsiteY274" fmla="*/ 514352 h 720724"/>
                <a:gd name="connsiteX275" fmla="*/ 923926 w 1165228"/>
                <a:gd name="connsiteY275" fmla="*/ 517526 h 720724"/>
                <a:gd name="connsiteX276" fmla="*/ 933451 w 1165228"/>
                <a:gd name="connsiteY276" fmla="*/ 514351 h 720724"/>
                <a:gd name="connsiteX277" fmla="*/ 936626 w 1165228"/>
                <a:gd name="connsiteY277" fmla="*/ 498476 h 720724"/>
                <a:gd name="connsiteX278" fmla="*/ 962026 w 1165228"/>
                <a:gd name="connsiteY278" fmla="*/ 485776 h 720724"/>
                <a:gd name="connsiteX279" fmla="*/ 984251 w 1165228"/>
                <a:gd name="connsiteY279" fmla="*/ 466726 h 720724"/>
                <a:gd name="connsiteX280" fmla="*/ 974726 w 1165228"/>
                <a:gd name="connsiteY280" fmla="*/ 460376 h 720724"/>
                <a:gd name="connsiteX281" fmla="*/ 974727 w 1165228"/>
                <a:gd name="connsiteY281" fmla="*/ 460375 h 720724"/>
                <a:gd name="connsiteX282" fmla="*/ 984252 w 1165228"/>
                <a:gd name="connsiteY282" fmla="*/ 466726 h 720724"/>
                <a:gd name="connsiteX283" fmla="*/ 993777 w 1165228"/>
                <a:gd name="connsiteY283" fmla="*/ 466725 h 720724"/>
                <a:gd name="connsiteX284" fmla="*/ 1006477 w 1165228"/>
                <a:gd name="connsiteY284" fmla="*/ 454025 h 720724"/>
                <a:gd name="connsiteX285" fmla="*/ 996952 w 1165228"/>
                <a:gd name="connsiteY285" fmla="*/ 454025 h 720724"/>
                <a:gd name="connsiteX286" fmla="*/ 1012827 w 1165228"/>
                <a:gd name="connsiteY286" fmla="*/ 444500 h 720724"/>
                <a:gd name="connsiteX287" fmla="*/ 1028702 w 1165228"/>
                <a:gd name="connsiteY287" fmla="*/ 450850 h 720724"/>
                <a:gd name="connsiteX288" fmla="*/ 1028702 w 1165228"/>
                <a:gd name="connsiteY288" fmla="*/ 444500 h 720724"/>
                <a:gd name="connsiteX289" fmla="*/ 1050927 w 1165228"/>
                <a:gd name="connsiteY289" fmla="*/ 444500 h 720724"/>
                <a:gd name="connsiteX290" fmla="*/ 1047752 w 1165228"/>
                <a:gd name="connsiteY290" fmla="*/ 438150 h 720724"/>
                <a:gd name="connsiteX291" fmla="*/ 1035052 w 1165228"/>
                <a:gd name="connsiteY291" fmla="*/ 438150 h 720724"/>
                <a:gd name="connsiteX292" fmla="*/ 1035052 w 1165228"/>
                <a:gd name="connsiteY292" fmla="*/ 432594 h 720724"/>
                <a:gd name="connsiteX293" fmla="*/ 1044577 w 1165228"/>
                <a:gd name="connsiteY293" fmla="*/ 434975 h 720724"/>
                <a:gd name="connsiteX294" fmla="*/ 1047752 w 1165228"/>
                <a:gd name="connsiteY294" fmla="*/ 431800 h 720724"/>
                <a:gd name="connsiteX295" fmla="*/ 1047752 w 1165228"/>
                <a:gd name="connsiteY295" fmla="*/ 428625 h 720724"/>
                <a:gd name="connsiteX296" fmla="*/ 1057277 w 1165228"/>
                <a:gd name="connsiteY296" fmla="*/ 431800 h 720724"/>
                <a:gd name="connsiteX297" fmla="*/ 1050928 w 1165228"/>
                <a:gd name="connsiteY297" fmla="*/ 428625 h 720724"/>
                <a:gd name="connsiteX298" fmla="*/ 1054103 w 1165228"/>
                <a:gd name="connsiteY298" fmla="*/ 425450 h 720724"/>
                <a:gd name="connsiteX299" fmla="*/ 1063627 w 1165228"/>
                <a:gd name="connsiteY299" fmla="*/ 431800 h 720724"/>
                <a:gd name="connsiteX300" fmla="*/ 1066802 w 1165228"/>
                <a:gd name="connsiteY300" fmla="*/ 415925 h 720724"/>
                <a:gd name="connsiteX301" fmla="*/ 1063627 w 1165228"/>
                <a:gd name="connsiteY301" fmla="*/ 415925 h 720724"/>
                <a:gd name="connsiteX302" fmla="*/ 1066802 w 1165228"/>
                <a:gd name="connsiteY302" fmla="*/ 409575 h 720724"/>
                <a:gd name="connsiteX303" fmla="*/ 1060452 w 1165228"/>
                <a:gd name="connsiteY303" fmla="*/ 409575 h 720724"/>
                <a:gd name="connsiteX304" fmla="*/ 1066802 w 1165228"/>
                <a:gd name="connsiteY304" fmla="*/ 400050 h 720724"/>
                <a:gd name="connsiteX305" fmla="*/ 1054102 w 1165228"/>
                <a:gd name="connsiteY305" fmla="*/ 406400 h 720724"/>
                <a:gd name="connsiteX306" fmla="*/ 1050927 w 1165228"/>
                <a:gd name="connsiteY306" fmla="*/ 419100 h 720724"/>
                <a:gd name="connsiteX307" fmla="*/ 1047752 w 1165228"/>
                <a:gd name="connsiteY307" fmla="*/ 419100 h 720724"/>
                <a:gd name="connsiteX308" fmla="*/ 1050928 w 1165228"/>
                <a:gd name="connsiteY308" fmla="*/ 409575 h 720724"/>
                <a:gd name="connsiteX309" fmla="*/ 1035052 w 1165228"/>
                <a:gd name="connsiteY309" fmla="*/ 422275 h 720724"/>
                <a:gd name="connsiteX310" fmla="*/ 1031877 w 1165228"/>
                <a:gd name="connsiteY310" fmla="*/ 412750 h 720724"/>
                <a:gd name="connsiteX311" fmla="*/ 1041402 w 1165228"/>
                <a:gd name="connsiteY311" fmla="*/ 412750 h 720724"/>
                <a:gd name="connsiteX312" fmla="*/ 1044577 w 1165228"/>
                <a:gd name="connsiteY312" fmla="*/ 406400 h 720724"/>
                <a:gd name="connsiteX313" fmla="*/ 1028702 w 1165228"/>
                <a:gd name="connsiteY313" fmla="*/ 409575 h 720724"/>
                <a:gd name="connsiteX314" fmla="*/ 1035052 w 1165228"/>
                <a:gd name="connsiteY314" fmla="*/ 406400 h 720724"/>
                <a:gd name="connsiteX315" fmla="*/ 1031877 w 1165228"/>
                <a:gd name="connsiteY315" fmla="*/ 403225 h 720724"/>
                <a:gd name="connsiteX316" fmla="*/ 1047752 w 1165228"/>
                <a:gd name="connsiteY316" fmla="*/ 400050 h 720724"/>
                <a:gd name="connsiteX317" fmla="*/ 1035052 w 1165228"/>
                <a:gd name="connsiteY317" fmla="*/ 396875 h 720724"/>
                <a:gd name="connsiteX318" fmla="*/ 1041402 w 1165228"/>
                <a:gd name="connsiteY318" fmla="*/ 396875 h 720724"/>
                <a:gd name="connsiteX319" fmla="*/ 1041402 w 1165228"/>
                <a:gd name="connsiteY319" fmla="*/ 387350 h 720724"/>
                <a:gd name="connsiteX320" fmla="*/ 1047752 w 1165228"/>
                <a:gd name="connsiteY320" fmla="*/ 396875 h 720724"/>
                <a:gd name="connsiteX321" fmla="*/ 1050927 w 1165228"/>
                <a:gd name="connsiteY321" fmla="*/ 390525 h 720724"/>
                <a:gd name="connsiteX322" fmla="*/ 1035052 w 1165228"/>
                <a:gd name="connsiteY322" fmla="*/ 381000 h 720724"/>
                <a:gd name="connsiteX323" fmla="*/ 996952 w 1165228"/>
                <a:gd name="connsiteY323" fmla="*/ 406400 h 720724"/>
                <a:gd name="connsiteX324" fmla="*/ 1003302 w 1165228"/>
                <a:gd name="connsiteY324" fmla="*/ 419100 h 720724"/>
                <a:gd name="connsiteX325" fmla="*/ 996952 w 1165228"/>
                <a:gd name="connsiteY325" fmla="*/ 438150 h 720724"/>
                <a:gd name="connsiteX326" fmla="*/ 996951 w 1165228"/>
                <a:gd name="connsiteY326" fmla="*/ 438151 h 720724"/>
                <a:gd name="connsiteX327" fmla="*/ 1003301 w 1165228"/>
                <a:gd name="connsiteY327" fmla="*/ 419101 h 720724"/>
                <a:gd name="connsiteX328" fmla="*/ 996951 w 1165228"/>
                <a:gd name="connsiteY328" fmla="*/ 406401 h 720724"/>
                <a:gd name="connsiteX329" fmla="*/ 982669 w 1165228"/>
                <a:gd name="connsiteY329" fmla="*/ 420683 h 720724"/>
                <a:gd name="connsiteX330" fmla="*/ 982669 w 1165228"/>
                <a:gd name="connsiteY330" fmla="*/ 412347 h 720724"/>
                <a:gd name="connsiteX331" fmla="*/ 987426 w 1165228"/>
                <a:gd name="connsiteY331" fmla="*/ 406401 h 720724"/>
                <a:gd name="connsiteX332" fmla="*/ 987426 w 1165228"/>
                <a:gd name="connsiteY332" fmla="*/ 403226 h 720724"/>
                <a:gd name="connsiteX333" fmla="*/ 982669 w 1165228"/>
                <a:gd name="connsiteY333" fmla="*/ 402274 h 720724"/>
                <a:gd name="connsiteX334" fmla="*/ 982669 w 1165228"/>
                <a:gd name="connsiteY334" fmla="*/ 402273 h 720724"/>
                <a:gd name="connsiteX335" fmla="*/ 987427 w 1165228"/>
                <a:gd name="connsiteY335" fmla="*/ 403225 h 720724"/>
                <a:gd name="connsiteX336" fmla="*/ 987427 w 1165228"/>
                <a:gd name="connsiteY336" fmla="*/ 406400 h 720724"/>
                <a:gd name="connsiteX337" fmla="*/ 1006477 w 1165228"/>
                <a:gd name="connsiteY337" fmla="*/ 393699 h 720724"/>
                <a:gd name="connsiteX338" fmla="*/ 1022352 w 1165228"/>
                <a:gd name="connsiteY338" fmla="*/ 381000 h 720724"/>
                <a:gd name="connsiteX339" fmla="*/ 1054102 w 1165228"/>
                <a:gd name="connsiteY339" fmla="*/ 377825 h 720724"/>
                <a:gd name="connsiteX340" fmla="*/ 1057277 w 1165228"/>
                <a:gd name="connsiteY340" fmla="*/ 371475 h 720724"/>
                <a:gd name="connsiteX341" fmla="*/ 1054102 w 1165228"/>
                <a:gd name="connsiteY341" fmla="*/ 371475 h 720724"/>
                <a:gd name="connsiteX342" fmla="*/ 1047752 w 1165228"/>
                <a:gd name="connsiteY342" fmla="*/ 361950 h 720724"/>
                <a:gd name="connsiteX343" fmla="*/ 1054102 w 1165228"/>
                <a:gd name="connsiteY343" fmla="*/ 365126 h 720724"/>
                <a:gd name="connsiteX344" fmla="*/ 1060452 w 1165228"/>
                <a:gd name="connsiteY344" fmla="*/ 358775 h 720724"/>
                <a:gd name="connsiteX345" fmla="*/ 1060452 w 1165228"/>
                <a:gd name="connsiteY345" fmla="*/ 358776 h 720724"/>
                <a:gd name="connsiteX346" fmla="*/ 1069977 w 1165228"/>
                <a:gd name="connsiteY346" fmla="*/ 355601 h 720724"/>
                <a:gd name="connsiteX347" fmla="*/ 1069977 w 1165228"/>
                <a:gd name="connsiteY347" fmla="*/ 358775 h 720724"/>
                <a:gd name="connsiteX348" fmla="*/ 1079502 w 1165228"/>
                <a:gd name="connsiteY348" fmla="*/ 361951 h 720724"/>
                <a:gd name="connsiteX349" fmla="*/ 1076327 w 1165228"/>
                <a:gd name="connsiteY349" fmla="*/ 342901 h 720724"/>
                <a:gd name="connsiteX350" fmla="*/ 1076327 w 1165228"/>
                <a:gd name="connsiteY350" fmla="*/ 346076 h 720724"/>
                <a:gd name="connsiteX351" fmla="*/ 1066802 w 1165228"/>
                <a:gd name="connsiteY351" fmla="*/ 336551 h 720724"/>
                <a:gd name="connsiteX352" fmla="*/ 1063627 w 1165228"/>
                <a:gd name="connsiteY352" fmla="*/ 330201 h 720724"/>
                <a:gd name="connsiteX353" fmla="*/ 1041402 w 1165228"/>
                <a:gd name="connsiteY353" fmla="*/ 349251 h 720724"/>
                <a:gd name="connsiteX354" fmla="*/ 1031877 w 1165228"/>
                <a:gd name="connsiteY354" fmla="*/ 352426 h 720724"/>
                <a:gd name="connsiteX355" fmla="*/ 1035052 w 1165228"/>
                <a:gd name="connsiteY355" fmla="*/ 346076 h 720724"/>
                <a:gd name="connsiteX356" fmla="*/ 1025527 w 1165228"/>
                <a:gd name="connsiteY356" fmla="*/ 352426 h 720724"/>
                <a:gd name="connsiteX357" fmla="*/ 1025527 w 1165228"/>
                <a:gd name="connsiteY357" fmla="*/ 361950 h 720724"/>
                <a:gd name="connsiteX358" fmla="*/ 1016002 w 1165228"/>
                <a:gd name="connsiteY358" fmla="*/ 368300 h 720724"/>
                <a:gd name="connsiteX359" fmla="*/ 1003302 w 1165228"/>
                <a:gd name="connsiteY359" fmla="*/ 361950 h 720724"/>
                <a:gd name="connsiteX360" fmla="*/ 1003302 w 1165228"/>
                <a:gd name="connsiteY360" fmla="*/ 358775 h 720724"/>
                <a:gd name="connsiteX361" fmla="*/ 993777 w 1165228"/>
                <a:gd name="connsiteY361" fmla="*/ 365125 h 720724"/>
                <a:gd name="connsiteX362" fmla="*/ 984252 w 1165228"/>
                <a:gd name="connsiteY362" fmla="*/ 361950 h 720724"/>
                <a:gd name="connsiteX363" fmla="*/ 977902 w 1165228"/>
                <a:gd name="connsiteY363" fmla="*/ 377825 h 720724"/>
                <a:gd name="connsiteX364" fmla="*/ 981078 w 1165228"/>
                <a:gd name="connsiteY364" fmla="*/ 365125 h 720724"/>
                <a:gd name="connsiteX365" fmla="*/ 977902 w 1165228"/>
                <a:gd name="connsiteY365" fmla="*/ 358775 h 720724"/>
                <a:gd name="connsiteX366" fmla="*/ 958852 w 1165228"/>
                <a:gd name="connsiteY366" fmla="*/ 371476 h 720724"/>
                <a:gd name="connsiteX367" fmla="*/ 952502 w 1165228"/>
                <a:gd name="connsiteY367" fmla="*/ 361950 h 720724"/>
                <a:gd name="connsiteX368" fmla="*/ 949326 w 1165228"/>
                <a:gd name="connsiteY368" fmla="*/ 371475 h 720724"/>
                <a:gd name="connsiteX369" fmla="*/ 923926 w 1165228"/>
                <a:gd name="connsiteY369" fmla="*/ 361950 h 720724"/>
                <a:gd name="connsiteX370" fmla="*/ 920751 w 1165228"/>
                <a:gd name="connsiteY370" fmla="*/ 365125 h 720724"/>
                <a:gd name="connsiteX371" fmla="*/ 917577 w 1165228"/>
                <a:gd name="connsiteY371" fmla="*/ 358775 h 720724"/>
                <a:gd name="connsiteX372" fmla="*/ 927101 w 1165228"/>
                <a:gd name="connsiteY372" fmla="*/ 355600 h 720724"/>
                <a:gd name="connsiteX373" fmla="*/ 927101 w 1165228"/>
                <a:gd name="connsiteY373" fmla="*/ 361950 h 720724"/>
                <a:gd name="connsiteX374" fmla="*/ 933452 w 1165228"/>
                <a:gd name="connsiteY374" fmla="*/ 358775 h 720724"/>
                <a:gd name="connsiteX375" fmla="*/ 946152 w 1165228"/>
                <a:gd name="connsiteY375" fmla="*/ 365125 h 720724"/>
                <a:gd name="connsiteX376" fmla="*/ 952502 w 1165228"/>
                <a:gd name="connsiteY376" fmla="*/ 358775 h 720724"/>
                <a:gd name="connsiteX377" fmla="*/ 962027 w 1165228"/>
                <a:gd name="connsiteY377" fmla="*/ 368300 h 720724"/>
                <a:gd name="connsiteX378" fmla="*/ 968378 w 1165228"/>
                <a:gd name="connsiteY378" fmla="*/ 358775 h 720724"/>
                <a:gd name="connsiteX379" fmla="*/ 968377 w 1165228"/>
                <a:gd name="connsiteY379" fmla="*/ 358774 h 720724"/>
                <a:gd name="connsiteX380" fmla="*/ 981076 w 1165228"/>
                <a:gd name="connsiteY380" fmla="*/ 352425 h 720724"/>
                <a:gd name="connsiteX381" fmla="*/ 993776 w 1165228"/>
                <a:gd name="connsiteY381" fmla="*/ 358775 h 720724"/>
                <a:gd name="connsiteX382" fmla="*/ 1009651 w 1165228"/>
                <a:gd name="connsiteY382" fmla="*/ 349250 h 720724"/>
                <a:gd name="connsiteX383" fmla="*/ 1012826 w 1165228"/>
                <a:gd name="connsiteY383" fmla="*/ 361950 h 720724"/>
                <a:gd name="connsiteX384" fmla="*/ 1016001 w 1165228"/>
                <a:gd name="connsiteY384" fmla="*/ 352425 h 720724"/>
                <a:gd name="connsiteX385" fmla="*/ 1022351 w 1165228"/>
                <a:gd name="connsiteY385" fmla="*/ 333375 h 720724"/>
                <a:gd name="connsiteX386" fmla="*/ 1035051 w 1165228"/>
                <a:gd name="connsiteY386" fmla="*/ 333375 h 720724"/>
                <a:gd name="connsiteX387" fmla="*/ 1031876 w 1165228"/>
                <a:gd name="connsiteY387" fmla="*/ 327025 h 720724"/>
                <a:gd name="connsiteX388" fmla="*/ 1041401 w 1165228"/>
                <a:gd name="connsiteY388" fmla="*/ 330200 h 720724"/>
                <a:gd name="connsiteX389" fmla="*/ 1050926 w 1165228"/>
                <a:gd name="connsiteY389" fmla="*/ 327025 h 720724"/>
                <a:gd name="connsiteX390" fmla="*/ 1050926 w 1165228"/>
                <a:gd name="connsiteY390" fmla="*/ 317500 h 720724"/>
                <a:gd name="connsiteX391" fmla="*/ 1049704 w 1165228"/>
                <a:gd name="connsiteY391" fmla="*/ 315526 h 720724"/>
                <a:gd name="connsiteX392" fmla="*/ 1044581 w 1165228"/>
                <a:gd name="connsiteY392" fmla="*/ 307251 h 720724"/>
                <a:gd name="connsiteX393" fmla="*/ 1044582 w 1165228"/>
                <a:gd name="connsiteY393" fmla="*/ 307250 h 720724"/>
                <a:gd name="connsiteX394" fmla="*/ 1049704 w 1165228"/>
                <a:gd name="connsiteY394" fmla="*/ 315526 h 720724"/>
                <a:gd name="connsiteX395" fmla="*/ 1050926 w 1165228"/>
                <a:gd name="connsiteY395" fmla="*/ 317500 h 720724"/>
                <a:gd name="connsiteX396" fmla="*/ 1050926 w 1165228"/>
                <a:gd name="connsiteY396" fmla="*/ 317500 h 720724"/>
                <a:gd name="connsiteX397" fmla="*/ 1050927 w 1165228"/>
                <a:gd name="connsiteY397" fmla="*/ 317501 h 720724"/>
                <a:gd name="connsiteX398" fmla="*/ 1054102 w 1165228"/>
                <a:gd name="connsiteY398" fmla="*/ 320676 h 720724"/>
                <a:gd name="connsiteX399" fmla="*/ 1057277 w 1165228"/>
                <a:gd name="connsiteY399" fmla="*/ 314326 h 720724"/>
                <a:gd name="connsiteX400" fmla="*/ 1047752 w 1165228"/>
                <a:gd name="connsiteY400" fmla="*/ 301626 h 720724"/>
                <a:gd name="connsiteX401" fmla="*/ 1050927 w 1165228"/>
                <a:gd name="connsiteY401" fmla="*/ 292101 h 720724"/>
                <a:gd name="connsiteX402" fmla="*/ 1054102 w 1165228"/>
                <a:gd name="connsiteY402" fmla="*/ 307976 h 720724"/>
                <a:gd name="connsiteX403" fmla="*/ 1069977 w 1165228"/>
                <a:gd name="connsiteY403" fmla="*/ 317501 h 720724"/>
                <a:gd name="connsiteX404" fmla="*/ 1076327 w 1165228"/>
                <a:gd name="connsiteY404" fmla="*/ 323851 h 720724"/>
                <a:gd name="connsiteX405" fmla="*/ 1079502 w 1165228"/>
                <a:gd name="connsiteY405" fmla="*/ 314327 h 720724"/>
                <a:gd name="connsiteX406" fmla="*/ 1073152 w 1165228"/>
                <a:gd name="connsiteY406" fmla="*/ 307976 h 720724"/>
                <a:gd name="connsiteX407" fmla="*/ 1073152 w 1165228"/>
                <a:gd name="connsiteY407" fmla="*/ 301626 h 720724"/>
                <a:gd name="connsiteX408" fmla="*/ 1079502 w 1165228"/>
                <a:gd name="connsiteY408" fmla="*/ 314327 h 720724"/>
                <a:gd name="connsiteX409" fmla="*/ 1085852 w 1165228"/>
                <a:gd name="connsiteY409" fmla="*/ 311151 h 720724"/>
                <a:gd name="connsiteX410" fmla="*/ 1095377 w 1165228"/>
                <a:gd name="connsiteY410" fmla="*/ 314326 h 720724"/>
                <a:gd name="connsiteX411" fmla="*/ 1082677 w 1165228"/>
                <a:gd name="connsiteY411" fmla="*/ 317501 h 720724"/>
                <a:gd name="connsiteX412" fmla="*/ 1082677 w 1165228"/>
                <a:gd name="connsiteY412" fmla="*/ 323851 h 720724"/>
                <a:gd name="connsiteX413" fmla="*/ 1076327 w 1165228"/>
                <a:gd name="connsiteY413" fmla="*/ 323851 h 720724"/>
                <a:gd name="connsiteX414" fmla="*/ 1076327 w 1165228"/>
                <a:gd name="connsiteY414" fmla="*/ 333376 h 720724"/>
                <a:gd name="connsiteX415" fmla="*/ 1098552 w 1165228"/>
                <a:gd name="connsiteY415" fmla="*/ 333376 h 720724"/>
                <a:gd name="connsiteX416" fmla="*/ 1098553 w 1165228"/>
                <a:gd name="connsiteY416" fmla="*/ 330201 h 720724"/>
                <a:gd name="connsiteX417" fmla="*/ 1095377 w 1165228"/>
                <a:gd name="connsiteY417" fmla="*/ 327025 h 720724"/>
                <a:gd name="connsiteX418" fmla="*/ 1098552 w 1165228"/>
                <a:gd name="connsiteY418" fmla="*/ 327026 h 720724"/>
                <a:gd name="connsiteX419" fmla="*/ 1108077 w 1165228"/>
                <a:gd name="connsiteY419" fmla="*/ 323851 h 720724"/>
                <a:gd name="connsiteX420" fmla="*/ 1101727 w 1165228"/>
                <a:gd name="connsiteY420" fmla="*/ 333377 h 720724"/>
                <a:gd name="connsiteX421" fmla="*/ 1111252 w 1165228"/>
                <a:gd name="connsiteY421" fmla="*/ 333376 h 720724"/>
                <a:gd name="connsiteX422" fmla="*/ 1111252 w 1165228"/>
                <a:gd name="connsiteY422" fmla="*/ 323851 h 720724"/>
                <a:gd name="connsiteX423" fmla="*/ 1114427 w 1165228"/>
                <a:gd name="connsiteY423" fmla="*/ 330201 h 720724"/>
                <a:gd name="connsiteX424" fmla="*/ 1120777 w 1165228"/>
                <a:gd name="connsiteY424" fmla="*/ 323851 h 720724"/>
                <a:gd name="connsiteX425" fmla="*/ 1114427 w 1165228"/>
                <a:gd name="connsiteY425" fmla="*/ 333376 h 720724"/>
                <a:gd name="connsiteX426" fmla="*/ 1127127 w 1165228"/>
                <a:gd name="connsiteY426" fmla="*/ 339726 h 720724"/>
                <a:gd name="connsiteX427" fmla="*/ 1165228 w 1165228"/>
                <a:gd name="connsiteY427" fmla="*/ 276226 h 720724"/>
                <a:gd name="connsiteX428" fmla="*/ 1158877 w 1165228"/>
                <a:gd name="connsiteY428" fmla="*/ 276226 h 720724"/>
                <a:gd name="connsiteX429" fmla="*/ 1143002 w 1165228"/>
                <a:gd name="connsiteY429" fmla="*/ 304801 h 720724"/>
                <a:gd name="connsiteX430" fmla="*/ 1146177 w 1165228"/>
                <a:gd name="connsiteY430" fmla="*/ 273051 h 720724"/>
                <a:gd name="connsiteX431" fmla="*/ 1143002 w 1165228"/>
                <a:gd name="connsiteY431" fmla="*/ 269876 h 720724"/>
                <a:gd name="connsiteX432" fmla="*/ 1133477 w 1165228"/>
                <a:gd name="connsiteY432" fmla="*/ 279401 h 720724"/>
                <a:gd name="connsiteX433" fmla="*/ 1139827 w 1165228"/>
                <a:gd name="connsiteY433" fmla="*/ 269876 h 720724"/>
                <a:gd name="connsiteX434" fmla="*/ 1127127 w 1165228"/>
                <a:gd name="connsiteY434" fmla="*/ 263526 h 720724"/>
                <a:gd name="connsiteX435" fmla="*/ 1098552 w 1165228"/>
                <a:gd name="connsiteY435" fmla="*/ 257176 h 720724"/>
                <a:gd name="connsiteX436" fmla="*/ 1073152 w 1165228"/>
                <a:gd name="connsiteY436" fmla="*/ 250826 h 720724"/>
                <a:gd name="connsiteX437" fmla="*/ 1066802 w 1165228"/>
                <a:gd name="connsiteY437" fmla="*/ 247652 h 720724"/>
                <a:gd name="connsiteX438" fmla="*/ 1009652 w 1165228"/>
                <a:gd name="connsiteY438" fmla="*/ 231775 h 720724"/>
                <a:gd name="connsiteX439" fmla="*/ 1009652 w 1165228"/>
                <a:gd name="connsiteY439" fmla="*/ 235901 h 720724"/>
                <a:gd name="connsiteX440" fmla="*/ 1009651 w 1165228"/>
                <a:gd name="connsiteY440" fmla="*/ 235901 h 720724"/>
                <a:gd name="connsiteX441" fmla="*/ 1009651 w 1165228"/>
                <a:gd name="connsiteY441" fmla="*/ 231775 h 720724"/>
                <a:gd name="connsiteX442" fmla="*/ 1009651 w 1165228"/>
                <a:gd name="connsiteY442" fmla="*/ 228600 h 720724"/>
                <a:gd name="connsiteX443" fmla="*/ 974726 w 1165228"/>
                <a:gd name="connsiteY443" fmla="*/ 222250 h 720724"/>
                <a:gd name="connsiteX444" fmla="*/ 952501 w 1165228"/>
                <a:gd name="connsiteY444" fmla="*/ 215900 h 720724"/>
                <a:gd name="connsiteX445" fmla="*/ 952500 w 1165228"/>
                <a:gd name="connsiteY445" fmla="*/ 215899 h 720724"/>
                <a:gd name="connsiteX446" fmla="*/ 946151 w 1165228"/>
                <a:gd name="connsiteY446" fmla="*/ 212724 h 720724"/>
                <a:gd name="connsiteX447" fmla="*/ 946150 w 1165228"/>
                <a:gd name="connsiteY447" fmla="*/ 212725 h 720724"/>
                <a:gd name="connsiteX448" fmla="*/ 945454 w 1165228"/>
                <a:gd name="connsiteY448" fmla="*/ 213885 h 720724"/>
                <a:gd name="connsiteX449" fmla="*/ 885826 w 1165228"/>
                <a:gd name="connsiteY449" fmla="*/ 196850 h 720724"/>
                <a:gd name="connsiteX450" fmla="*/ 866777 w 1165228"/>
                <a:gd name="connsiteY450" fmla="*/ 190500 h 720724"/>
                <a:gd name="connsiteX451" fmla="*/ 844551 w 1165228"/>
                <a:gd name="connsiteY451" fmla="*/ 184150 h 720724"/>
                <a:gd name="connsiteX452" fmla="*/ 803276 w 1165228"/>
                <a:gd name="connsiteY452" fmla="*/ 171449 h 720724"/>
                <a:gd name="connsiteX453" fmla="*/ 784226 w 1165228"/>
                <a:gd name="connsiteY453" fmla="*/ 168275 h 720724"/>
                <a:gd name="connsiteX454" fmla="*/ 742952 w 1165228"/>
                <a:gd name="connsiteY454" fmla="*/ 158749 h 720724"/>
                <a:gd name="connsiteX455" fmla="*/ 733427 w 1165228"/>
                <a:gd name="connsiteY455" fmla="*/ 155575 h 720724"/>
                <a:gd name="connsiteX456" fmla="*/ 682626 w 1165228"/>
                <a:gd name="connsiteY456" fmla="*/ 142874 h 720724"/>
                <a:gd name="connsiteX457" fmla="*/ 669927 w 1165228"/>
                <a:gd name="connsiteY457" fmla="*/ 139700 h 720724"/>
                <a:gd name="connsiteX458" fmla="*/ 669841 w 1165228"/>
                <a:gd name="connsiteY458" fmla="*/ 142328 h 720724"/>
                <a:gd name="connsiteX459" fmla="*/ 544913 w 1165228"/>
                <a:gd name="connsiteY459" fmla="*/ 110920 h 720724"/>
                <a:gd name="connsiteX460" fmla="*/ 546102 w 1165228"/>
                <a:gd name="connsiteY460" fmla="*/ 107949 h 720724"/>
                <a:gd name="connsiteX461" fmla="*/ 488951 w 1165228"/>
                <a:gd name="connsiteY461" fmla="*/ 95248 h 720724"/>
                <a:gd name="connsiteX462" fmla="*/ 463552 w 1165228"/>
                <a:gd name="connsiteY462" fmla="*/ 88899 h 720724"/>
                <a:gd name="connsiteX463" fmla="*/ 428626 w 1165228"/>
                <a:gd name="connsiteY463" fmla="*/ 82548 h 720724"/>
                <a:gd name="connsiteX464" fmla="*/ 420691 w 1165228"/>
                <a:gd name="connsiteY464" fmla="*/ 88898 h 720724"/>
                <a:gd name="connsiteX465" fmla="*/ 420690 w 1165228"/>
                <a:gd name="connsiteY465" fmla="*/ 88898 h 720724"/>
                <a:gd name="connsiteX466" fmla="*/ 428625 w 1165228"/>
                <a:gd name="connsiteY466" fmla="*/ 82549 h 720724"/>
                <a:gd name="connsiteX467" fmla="*/ 419101 w 1165228"/>
                <a:gd name="connsiteY467" fmla="*/ 79374 h 720724"/>
                <a:gd name="connsiteX468" fmla="*/ 352425 w 1165228"/>
                <a:gd name="connsiteY468" fmla="*/ 66674 h 720724"/>
                <a:gd name="connsiteX469" fmla="*/ 301625 w 1165228"/>
                <a:gd name="connsiteY469" fmla="*/ 60324 h 720724"/>
                <a:gd name="connsiteX470" fmla="*/ 304801 w 1165228"/>
                <a:gd name="connsiteY470" fmla="*/ 63499 h 720724"/>
                <a:gd name="connsiteX471" fmla="*/ 279400 w 1165228"/>
                <a:gd name="connsiteY471" fmla="*/ 60324 h 720724"/>
                <a:gd name="connsiteX472" fmla="*/ 231776 w 1165228"/>
                <a:gd name="connsiteY472" fmla="*/ 44449 h 720724"/>
                <a:gd name="connsiteX473" fmla="*/ 234950 w 1165228"/>
                <a:gd name="connsiteY473" fmla="*/ 53974 h 720724"/>
                <a:gd name="connsiteX474" fmla="*/ 219075 w 1165228"/>
                <a:gd name="connsiteY474" fmla="*/ 41274 h 720724"/>
                <a:gd name="connsiteX475" fmla="*/ 209550 w 1165228"/>
                <a:gd name="connsiteY475" fmla="*/ 41274 h 720724"/>
                <a:gd name="connsiteX476" fmla="*/ 209550 w 1165228"/>
                <a:gd name="connsiteY476" fmla="*/ 41275 h 720724"/>
                <a:gd name="connsiteX477" fmla="*/ 161925 w 1165228"/>
                <a:gd name="connsiteY477" fmla="*/ 28575 h 720724"/>
                <a:gd name="connsiteX478" fmla="*/ 130175 w 1165228"/>
                <a:gd name="connsiteY478" fmla="*/ 22225 h 720724"/>
                <a:gd name="connsiteX479" fmla="*/ 104776 w 1165228"/>
                <a:gd name="connsiteY479" fmla="*/ 19050 h 720724"/>
                <a:gd name="connsiteX480" fmla="*/ 31750 w 1165228"/>
                <a:gd name="connsiteY480" fmla="*/ 3175 h 720724"/>
                <a:gd name="connsiteX481" fmla="*/ 0 w 1165228"/>
                <a:gd name="connsiteY481" fmla="*/ 0 h 720724"/>
                <a:gd name="connsiteX482" fmla="*/ 22225 w 1165228"/>
                <a:gd name="connsiteY482" fmla="*/ 15875 h 720724"/>
                <a:gd name="connsiteX483" fmla="*/ 31751 w 1165228"/>
                <a:gd name="connsiteY483" fmla="*/ 15875 h 720724"/>
                <a:gd name="connsiteX484" fmla="*/ 76200 w 1165228"/>
                <a:gd name="connsiteY484" fmla="*/ 41275 h 720724"/>
                <a:gd name="connsiteX485" fmla="*/ 82551 w 1165228"/>
                <a:gd name="connsiteY485" fmla="*/ 63499 h 720724"/>
                <a:gd name="connsiteX486" fmla="*/ 111125 w 1165228"/>
                <a:gd name="connsiteY486" fmla="*/ 79375 h 720724"/>
                <a:gd name="connsiteX487" fmla="*/ 114305 w 1165228"/>
                <a:gd name="connsiteY487" fmla="*/ 76725 h 720724"/>
                <a:gd name="connsiteX488" fmla="*/ 111128 w 1165228"/>
                <a:gd name="connsiteY488" fmla="*/ 79373 h 720724"/>
                <a:gd name="connsiteX489" fmla="*/ 111127 w 1165228"/>
                <a:gd name="connsiteY489" fmla="*/ 92073 h 720724"/>
                <a:gd name="connsiteX490" fmla="*/ 130177 w 1165228"/>
                <a:gd name="connsiteY490" fmla="*/ 111123 h 720724"/>
                <a:gd name="connsiteX491" fmla="*/ 127003 w 1165228"/>
                <a:gd name="connsiteY491" fmla="*/ 123824 h 720724"/>
                <a:gd name="connsiteX492" fmla="*/ 146053 w 1165228"/>
                <a:gd name="connsiteY492" fmla="*/ 142874 h 720724"/>
                <a:gd name="connsiteX493" fmla="*/ 149228 w 1165228"/>
                <a:gd name="connsiteY493" fmla="*/ 146047 h 720724"/>
                <a:gd name="connsiteX494" fmla="*/ 149226 w 1165228"/>
                <a:gd name="connsiteY494" fmla="*/ 146049 h 720724"/>
                <a:gd name="connsiteX495" fmla="*/ 180976 w 1165228"/>
                <a:gd name="connsiteY495" fmla="*/ 174624 h 720724"/>
                <a:gd name="connsiteX496" fmla="*/ 222251 w 1165228"/>
                <a:gd name="connsiteY496" fmla="*/ 228598 h 720724"/>
                <a:gd name="connsiteX497" fmla="*/ 228601 w 1165228"/>
                <a:gd name="connsiteY497" fmla="*/ 225424 h 720724"/>
                <a:gd name="connsiteX498" fmla="*/ 219076 w 1165228"/>
                <a:gd name="connsiteY498" fmla="*/ 215899 h 720724"/>
                <a:gd name="connsiteX499" fmla="*/ 231777 w 1165228"/>
                <a:gd name="connsiteY499" fmla="*/ 209549 h 720724"/>
                <a:gd name="connsiteX500" fmla="*/ 234951 w 1165228"/>
                <a:gd name="connsiteY500" fmla="*/ 196849 h 720724"/>
                <a:gd name="connsiteX501" fmla="*/ 266701 w 1165228"/>
                <a:gd name="connsiteY501" fmla="*/ 180974 h 720724"/>
                <a:gd name="connsiteX502" fmla="*/ 266702 w 1165228"/>
                <a:gd name="connsiteY502" fmla="*/ 175890 h 720724"/>
                <a:gd name="connsiteX503" fmla="*/ 266704 w 1165228"/>
                <a:gd name="connsiteY503" fmla="*/ 175890 h 720724"/>
                <a:gd name="connsiteX504" fmla="*/ 266703 w 1165228"/>
                <a:gd name="connsiteY504" fmla="*/ 180973 h 720724"/>
                <a:gd name="connsiteX505" fmla="*/ 279404 w 1165228"/>
                <a:gd name="connsiteY505" fmla="*/ 174624 h 720724"/>
                <a:gd name="connsiteX506" fmla="*/ 295279 w 1165228"/>
                <a:gd name="connsiteY506" fmla="*/ 180974 h 720724"/>
                <a:gd name="connsiteX507" fmla="*/ 314329 w 1165228"/>
                <a:gd name="connsiteY507" fmla="*/ 196849 h 720724"/>
                <a:gd name="connsiteX508" fmla="*/ 320679 w 1165228"/>
                <a:gd name="connsiteY508" fmla="*/ 209549 h 720724"/>
                <a:gd name="connsiteX509" fmla="*/ 342902 w 1165228"/>
                <a:gd name="connsiteY509" fmla="*/ 196849 h 720724"/>
                <a:gd name="connsiteX510" fmla="*/ 377827 w 1165228"/>
                <a:gd name="connsiteY510" fmla="*/ 215898 h 720724"/>
                <a:gd name="connsiteX511" fmla="*/ 393702 w 1165228"/>
                <a:gd name="connsiteY511" fmla="*/ 228599 h 720724"/>
                <a:gd name="connsiteX512" fmla="*/ 387352 w 1165228"/>
                <a:gd name="connsiteY512" fmla="*/ 234949 h 720724"/>
                <a:gd name="connsiteX513" fmla="*/ 390526 w 1165228"/>
                <a:gd name="connsiteY513" fmla="*/ 244474 h 720724"/>
                <a:gd name="connsiteX514" fmla="*/ 406402 w 1165228"/>
                <a:gd name="connsiteY514" fmla="*/ 238124 h 720724"/>
                <a:gd name="connsiteX515" fmla="*/ 438152 w 1165228"/>
                <a:gd name="connsiteY515" fmla="*/ 266699 h 720724"/>
                <a:gd name="connsiteX516" fmla="*/ 447677 w 1165228"/>
                <a:gd name="connsiteY516" fmla="*/ 257174 h 720724"/>
                <a:gd name="connsiteX517" fmla="*/ 469901 w 1165228"/>
                <a:gd name="connsiteY517" fmla="*/ 279399 h 720724"/>
                <a:gd name="connsiteX518" fmla="*/ 469901 w 1165228"/>
                <a:gd name="connsiteY518" fmla="*/ 282574 h 720724"/>
                <a:gd name="connsiteX519" fmla="*/ 463551 w 1165228"/>
                <a:gd name="connsiteY519" fmla="*/ 282574 h 720724"/>
                <a:gd name="connsiteX520" fmla="*/ 463551 w 1165228"/>
                <a:gd name="connsiteY520" fmla="*/ 288924 h 720724"/>
                <a:gd name="connsiteX521" fmla="*/ 476252 w 1165228"/>
                <a:gd name="connsiteY521" fmla="*/ 304799 h 720724"/>
                <a:gd name="connsiteX522" fmla="*/ 460379 w 1165228"/>
                <a:gd name="connsiteY522" fmla="*/ 311148 h 720724"/>
                <a:gd name="connsiteX523" fmla="*/ 466729 w 1165228"/>
                <a:gd name="connsiteY523" fmla="*/ 320673 h 720724"/>
                <a:gd name="connsiteX524" fmla="*/ 473079 w 1165228"/>
                <a:gd name="connsiteY524" fmla="*/ 352423 h 720724"/>
                <a:gd name="connsiteX525" fmla="*/ 485778 w 1165228"/>
                <a:gd name="connsiteY525" fmla="*/ 371473 h 720724"/>
                <a:gd name="connsiteX526" fmla="*/ 493713 w 1165228"/>
                <a:gd name="connsiteY526" fmla="*/ 374118 h 720724"/>
                <a:gd name="connsiteX527" fmla="*/ 493713 w 1165228"/>
                <a:gd name="connsiteY527" fmla="*/ 374119 h 720724"/>
                <a:gd name="connsiteX528" fmla="*/ 485777 w 1165228"/>
                <a:gd name="connsiteY528" fmla="*/ 371475 h 720724"/>
                <a:gd name="connsiteX529" fmla="*/ 495301 w 1165228"/>
                <a:gd name="connsiteY529" fmla="*/ 396873 h 720724"/>
                <a:gd name="connsiteX530" fmla="*/ 498477 w 1165228"/>
                <a:gd name="connsiteY530" fmla="*/ 419100 h 720724"/>
                <a:gd name="connsiteX531" fmla="*/ 511176 w 1165228"/>
                <a:gd name="connsiteY531" fmla="*/ 441324 h 720724"/>
                <a:gd name="connsiteX532" fmla="*/ 515148 w 1165228"/>
                <a:gd name="connsiteY532" fmla="*/ 439735 h 720724"/>
                <a:gd name="connsiteX533" fmla="*/ 515148 w 1165228"/>
                <a:gd name="connsiteY533" fmla="*/ 439736 h 720724"/>
                <a:gd name="connsiteX534" fmla="*/ 511178 w 1165228"/>
                <a:gd name="connsiteY534" fmla="*/ 441324 h 720724"/>
                <a:gd name="connsiteX535" fmla="*/ 508003 w 1165228"/>
                <a:gd name="connsiteY535" fmla="*/ 447674 h 720724"/>
                <a:gd name="connsiteX536" fmla="*/ 517529 w 1165228"/>
                <a:gd name="connsiteY536" fmla="*/ 460374 h 720724"/>
                <a:gd name="connsiteX537" fmla="*/ 520704 w 1165228"/>
                <a:gd name="connsiteY537" fmla="*/ 504824 h 720724"/>
                <a:gd name="connsiteX538" fmla="*/ 536579 w 1165228"/>
                <a:gd name="connsiteY538" fmla="*/ 501649 h 720724"/>
                <a:gd name="connsiteX539" fmla="*/ 549279 w 1165228"/>
                <a:gd name="connsiteY539" fmla="*/ 485774 h 720724"/>
                <a:gd name="connsiteX540" fmla="*/ 574679 w 1165228"/>
                <a:gd name="connsiteY540" fmla="*/ 485774 h 720724"/>
                <a:gd name="connsiteX541" fmla="*/ 574590 w 1165228"/>
                <a:gd name="connsiteY541" fmla="*/ 485293 h 720724"/>
                <a:gd name="connsiteX542" fmla="*/ 574679 w 1165228"/>
                <a:gd name="connsiteY542" fmla="*/ 485773 h 720724"/>
                <a:gd name="connsiteX543" fmla="*/ 584204 w 1165228"/>
                <a:gd name="connsiteY543" fmla="*/ 501648 h 720724"/>
                <a:gd name="connsiteX544" fmla="*/ 587380 w 1165228"/>
                <a:gd name="connsiteY544" fmla="*/ 500250 h 720724"/>
                <a:gd name="connsiteX545" fmla="*/ 587380 w 1165228"/>
                <a:gd name="connsiteY545" fmla="*/ 500251 h 720724"/>
                <a:gd name="connsiteX546" fmla="*/ 584203 w 1165228"/>
                <a:gd name="connsiteY546" fmla="*/ 501649 h 720724"/>
                <a:gd name="connsiteX547" fmla="*/ 596904 w 1165228"/>
                <a:gd name="connsiteY547" fmla="*/ 558799 h 720724"/>
                <a:gd name="connsiteX548" fmla="*/ 600079 w 1165228"/>
                <a:gd name="connsiteY548" fmla="*/ 577849 h 720724"/>
                <a:gd name="connsiteX549" fmla="*/ 622303 w 1165228"/>
                <a:gd name="connsiteY549" fmla="*/ 565149 h 720724"/>
                <a:gd name="connsiteX550" fmla="*/ 628654 w 1165228"/>
                <a:gd name="connsiteY550" fmla="*/ 593723 h 720724"/>
                <a:gd name="connsiteX551" fmla="*/ 635004 w 1165228"/>
                <a:gd name="connsiteY551" fmla="*/ 603249 h 720724"/>
                <a:gd name="connsiteX552" fmla="*/ 638179 w 1165228"/>
                <a:gd name="connsiteY552" fmla="*/ 600073 h 720724"/>
                <a:gd name="connsiteX553" fmla="*/ 647704 w 1165228"/>
                <a:gd name="connsiteY553" fmla="*/ 615948 h 720724"/>
                <a:gd name="connsiteX554" fmla="*/ 650879 w 1165228"/>
                <a:gd name="connsiteY554" fmla="*/ 615948 h 720724"/>
                <a:gd name="connsiteX555" fmla="*/ 657228 w 1165228"/>
                <a:gd name="connsiteY555" fmla="*/ 634998 h 720724"/>
                <a:gd name="connsiteX556" fmla="*/ 657230 w 1165228"/>
                <a:gd name="connsiteY556" fmla="*/ 634998 h 720724"/>
                <a:gd name="connsiteX557" fmla="*/ 660405 w 1165228"/>
                <a:gd name="connsiteY557" fmla="*/ 641347 h 720724"/>
                <a:gd name="connsiteX558" fmla="*/ 669929 w 1165228"/>
                <a:gd name="connsiteY558" fmla="*/ 660397 h 720724"/>
                <a:gd name="connsiteX559" fmla="*/ 663580 w 1165228"/>
                <a:gd name="connsiteY559" fmla="*/ 666747 h 720724"/>
                <a:gd name="connsiteX560" fmla="*/ 669930 w 1165228"/>
                <a:gd name="connsiteY560" fmla="*/ 695322 h 720724"/>
                <a:gd name="connsiteX561" fmla="*/ 666755 w 1165228"/>
                <a:gd name="connsiteY561" fmla="*/ 698497 h 720724"/>
                <a:gd name="connsiteX562" fmla="*/ 663579 w 1165228"/>
                <a:gd name="connsiteY562" fmla="*/ 717547 h 720724"/>
                <a:gd name="connsiteX563" fmla="*/ 685804 w 1165228"/>
                <a:gd name="connsiteY563" fmla="*/ 708022 h 720724"/>
                <a:gd name="connsiteX564" fmla="*/ 717554 w 1165228"/>
                <a:gd name="connsiteY564" fmla="*/ 692147 h 720724"/>
                <a:gd name="connsiteX565" fmla="*/ 717338 w 1165228"/>
                <a:gd name="connsiteY565" fmla="*/ 690636 h 720724"/>
                <a:gd name="connsiteX566" fmla="*/ 730255 w 1165228"/>
                <a:gd name="connsiteY566" fmla="*/ 685793 h 720724"/>
                <a:gd name="connsiteX567" fmla="*/ 737399 w 1165228"/>
                <a:gd name="connsiteY567" fmla="*/ 683412 h 720724"/>
                <a:gd name="connsiteX568" fmla="*/ 744543 w 1165228"/>
                <a:gd name="connsiteY568" fmla="*/ 678650 h 720724"/>
                <a:gd name="connsiteX569" fmla="*/ 752170 w 1165228"/>
                <a:gd name="connsiteY569" fmla="*/ 675585 h 720724"/>
                <a:gd name="connsiteX570" fmla="*/ 752477 w 1165228"/>
                <a:gd name="connsiteY570" fmla="*/ 676274 h 720724"/>
                <a:gd name="connsiteX571" fmla="*/ 758826 w 1165228"/>
                <a:gd name="connsiteY571" fmla="*/ 717549 h 720724"/>
                <a:gd name="connsiteX572" fmla="*/ 765177 w 1165228"/>
                <a:gd name="connsiteY572" fmla="*/ 717549 h 720724"/>
                <a:gd name="connsiteX573" fmla="*/ 784227 w 1165228"/>
                <a:gd name="connsiteY573" fmla="*/ 720724 h 720724"/>
                <a:gd name="connsiteX0" fmla="*/ 477524 w 1165228"/>
                <a:gd name="connsiteY0" fmla="*/ 125727 h 720724"/>
                <a:gd name="connsiteX1" fmla="*/ 479426 w 1165228"/>
                <a:gd name="connsiteY1" fmla="*/ 123823 h 720724"/>
                <a:gd name="connsiteX2" fmla="*/ 479427 w 1165228"/>
                <a:gd name="connsiteY2" fmla="*/ 123826 h 720724"/>
                <a:gd name="connsiteX3" fmla="*/ 477526 w 1165228"/>
                <a:gd name="connsiteY3" fmla="*/ 125727 h 720724"/>
                <a:gd name="connsiteX4" fmla="*/ 477524 w 1165228"/>
                <a:gd name="connsiteY4" fmla="*/ 125727 h 720724"/>
                <a:gd name="connsiteX5" fmla="*/ 320892 w 1165228"/>
                <a:gd name="connsiteY5" fmla="*/ 145887 h 720724"/>
                <a:gd name="connsiteX6" fmla="*/ 320676 w 1165228"/>
                <a:gd name="connsiteY6" fmla="*/ 146047 h 720724"/>
                <a:gd name="connsiteX7" fmla="*/ 320891 w 1165228"/>
                <a:gd name="connsiteY7" fmla="*/ 145887 h 720724"/>
                <a:gd name="connsiteX8" fmla="*/ 320892 w 1165228"/>
                <a:gd name="connsiteY8" fmla="*/ 145887 h 720724"/>
                <a:gd name="connsiteX9" fmla="*/ 1017511 w 1165228"/>
                <a:gd name="connsiteY9" fmla="*/ 263522 h 720724"/>
                <a:gd name="connsiteX10" fmla="*/ 1016005 w 1165228"/>
                <a:gd name="connsiteY10" fmla="*/ 261090 h 720724"/>
                <a:gd name="connsiteX11" fmla="*/ 1016005 w 1165228"/>
                <a:gd name="connsiteY11" fmla="*/ 261090 h 720724"/>
                <a:gd name="connsiteX12" fmla="*/ 1017511 w 1165228"/>
                <a:gd name="connsiteY12" fmla="*/ 263522 h 720724"/>
                <a:gd name="connsiteX13" fmla="*/ 1063628 w 1165228"/>
                <a:gd name="connsiteY13" fmla="*/ 371476 h 720724"/>
                <a:gd name="connsiteX14" fmla="*/ 1073152 w 1165228"/>
                <a:gd name="connsiteY14" fmla="*/ 365126 h 720724"/>
                <a:gd name="connsiteX15" fmla="*/ 1060452 w 1165228"/>
                <a:gd name="connsiteY15" fmla="*/ 358776 h 720724"/>
                <a:gd name="connsiteX16" fmla="*/ 1054102 w 1165228"/>
                <a:gd name="connsiteY16" fmla="*/ 365126 h 720724"/>
                <a:gd name="connsiteX17" fmla="*/ 1063628 w 1165228"/>
                <a:gd name="connsiteY17" fmla="*/ 371476 h 720724"/>
                <a:gd name="connsiteX18" fmla="*/ 1000127 w 1165228"/>
                <a:gd name="connsiteY18" fmla="*/ 381000 h 720724"/>
                <a:gd name="connsiteX19" fmla="*/ 1000128 w 1165228"/>
                <a:gd name="connsiteY19" fmla="*/ 380999 h 720724"/>
                <a:gd name="connsiteX20" fmla="*/ 1009651 w 1165228"/>
                <a:gd name="connsiteY20" fmla="*/ 374651 h 720724"/>
                <a:gd name="connsiteX21" fmla="*/ 1009652 w 1165228"/>
                <a:gd name="connsiteY21" fmla="*/ 371475 h 720724"/>
                <a:gd name="connsiteX22" fmla="*/ 1009653 w 1165228"/>
                <a:gd name="connsiteY22" fmla="*/ 374650 h 720724"/>
                <a:gd name="connsiteX23" fmla="*/ 1000127 w 1165228"/>
                <a:gd name="connsiteY23" fmla="*/ 381000 h 720724"/>
                <a:gd name="connsiteX24" fmla="*/ 966310 w 1165228"/>
                <a:gd name="connsiteY24" fmla="*/ 386394 h 720724"/>
                <a:gd name="connsiteX25" fmla="*/ 965202 w 1165228"/>
                <a:gd name="connsiteY25" fmla="*/ 384178 h 720724"/>
                <a:gd name="connsiteX26" fmla="*/ 965202 w 1165228"/>
                <a:gd name="connsiteY26" fmla="*/ 384175 h 720724"/>
                <a:gd name="connsiteX27" fmla="*/ 966312 w 1165228"/>
                <a:gd name="connsiteY27" fmla="*/ 386394 h 720724"/>
                <a:gd name="connsiteX28" fmla="*/ 966310 w 1165228"/>
                <a:gd name="connsiteY28" fmla="*/ 386394 h 720724"/>
                <a:gd name="connsiteX29" fmla="*/ 971552 w 1165228"/>
                <a:gd name="connsiteY29" fmla="*/ 386394 h 720724"/>
                <a:gd name="connsiteX30" fmla="*/ 971551 w 1165228"/>
                <a:gd name="connsiteY30" fmla="*/ 386394 h 720724"/>
                <a:gd name="connsiteX31" fmla="*/ 971552 w 1165228"/>
                <a:gd name="connsiteY31" fmla="*/ 384177 h 720724"/>
                <a:gd name="connsiteX32" fmla="*/ 971552 w 1165228"/>
                <a:gd name="connsiteY32" fmla="*/ 386394 h 720724"/>
                <a:gd name="connsiteX33" fmla="*/ 1123951 w 1165228"/>
                <a:gd name="connsiteY33" fmla="*/ 431801 h 720724"/>
                <a:gd name="connsiteX34" fmla="*/ 1127126 w 1165228"/>
                <a:gd name="connsiteY34" fmla="*/ 419101 h 720724"/>
                <a:gd name="connsiteX35" fmla="*/ 1120776 w 1165228"/>
                <a:gd name="connsiteY35" fmla="*/ 415926 h 720724"/>
                <a:gd name="connsiteX36" fmla="*/ 1120776 w 1165228"/>
                <a:gd name="connsiteY36" fmla="*/ 422276 h 720724"/>
                <a:gd name="connsiteX37" fmla="*/ 1123951 w 1165228"/>
                <a:gd name="connsiteY37" fmla="*/ 431801 h 720724"/>
                <a:gd name="connsiteX38" fmla="*/ 1019177 w 1165228"/>
                <a:gd name="connsiteY38" fmla="*/ 434975 h 720724"/>
                <a:gd name="connsiteX39" fmla="*/ 1031878 w 1165228"/>
                <a:gd name="connsiteY39" fmla="*/ 431800 h 720724"/>
                <a:gd name="connsiteX40" fmla="*/ 1033288 w 1165228"/>
                <a:gd name="connsiteY40" fmla="*/ 432153 h 720724"/>
                <a:gd name="connsiteX41" fmla="*/ 1019177 w 1165228"/>
                <a:gd name="connsiteY41" fmla="*/ 434975 h 720724"/>
                <a:gd name="connsiteX42" fmla="*/ 1054102 w 1165228"/>
                <a:gd name="connsiteY42" fmla="*/ 438150 h 720724"/>
                <a:gd name="connsiteX43" fmla="*/ 1060452 w 1165228"/>
                <a:gd name="connsiteY43" fmla="*/ 431800 h 720724"/>
                <a:gd name="connsiteX44" fmla="*/ 1057277 w 1165228"/>
                <a:gd name="connsiteY44" fmla="*/ 431800 h 720724"/>
                <a:gd name="connsiteX45" fmla="*/ 1050928 w 1165228"/>
                <a:gd name="connsiteY45" fmla="*/ 431800 h 720724"/>
                <a:gd name="connsiteX46" fmla="*/ 1054102 w 1165228"/>
                <a:gd name="connsiteY46" fmla="*/ 438150 h 720724"/>
                <a:gd name="connsiteX47" fmla="*/ 1146176 w 1165228"/>
                <a:gd name="connsiteY47" fmla="*/ 454026 h 720724"/>
                <a:gd name="connsiteX48" fmla="*/ 1143001 w 1165228"/>
                <a:gd name="connsiteY48" fmla="*/ 438150 h 720724"/>
                <a:gd name="connsiteX49" fmla="*/ 1143001 w 1165228"/>
                <a:gd name="connsiteY49" fmla="*/ 447676 h 720724"/>
                <a:gd name="connsiteX50" fmla="*/ 1146176 w 1165228"/>
                <a:gd name="connsiteY50" fmla="*/ 454026 h 720724"/>
                <a:gd name="connsiteX51" fmla="*/ 1139826 w 1165228"/>
                <a:gd name="connsiteY51" fmla="*/ 479426 h 720724"/>
                <a:gd name="connsiteX52" fmla="*/ 1147991 w 1165228"/>
                <a:gd name="connsiteY52" fmla="*/ 476704 h 720724"/>
                <a:gd name="connsiteX53" fmla="*/ 1149352 w 1165228"/>
                <a:gd name="connsiteY53" fmla="*/ 479426 h 720724"/>
                <a:gd name="connsiteX54" fmla="*/ 1148919 w 1165228"/>
                <a:gd name="connsiteY54" fmla="*/ 476395 h 720724"/>
                <a:gd name="connsiteX55" fmla="*/ 1149351 w 1165228"/>
                <a:gd name="connsiteY55" fmla="*/ 476251 h 720724"/>
                <a:gd name="connsiteX56" fmla="*/ 1148898 w 1165228"/>
                <a:gd name="connsiteY56" fmla="*/ 476251 h 720724"/>
                <a:gd name="connsiteX57" fmla="*/ 1146176 w 1165228"/>
                <a:gd name="connsiteY57" fmla="*/ 457201 h 720724"/>
                <a:gd name="connsiteX58" fmla="*/ 1146176 w 1165228"/>
                <a:gd name="connsiteY58" fmla="*/ 466726 h 720724"/>
                <a:gd name="connsiteX59" fmla="*/ 1136651 w 1165228"/>
                <a:gd name="connsiteY59" fmla="*/ 463551 h 720724"/>
                <a:gd name="connsiteX60" fmla="*/ 1133476 w 1165228"/>
                <a:gd name="connsiteY60" fmla="*/ 469901 h 720724"/>
                <a:gd name="connsiteX61" fmla="*/ 1143001 w 1165228"/>
                <a:gd name="connsiteY61" fmla="*/ 466726 h 720724"/>
                <a:gd name="connsiteX62" fmla="*/ 1147764 w 1165228"/>
                <a:gd name="connsiteY62" fmla="*/ 476251 h 720724"/>
                <a:gd name="connsiteX63" fmla="*/ 1139826 w 1165228"/>
                <a:gd name="connsiteY63" fmla="*/ 476251 h 720724"/>
                <a:gd name="connsiteX64" fmla="*/ 1139826 w 1165228"/>
                <a:gd name="connsiteY64" fmla="*/ 479426 h 720724"/>
                <a:gd name="connsiteX65" fmla="*/ 1152526 w 1165228"/>
                <a:gd name="connsiteY65" fmla="*/ 527051 h 720724"/>
                <a:gd name="connsiteX66" fmla="*/ 1149351 w 1165228"/>
                <a:gd name="connsiteY66" fmla="*/ 501651 h 720724"/>
                <a:gd name="connsiteX67" fmla="*/ 1149351 w 1165228"/>
                <a:gd name="connsiteY67" fmla="*/ 527051 h 720724"/>
                <a:gd name="connsiteX68" fmla="*/ 1152526 w 1165228"/>
                <a:gd name="connsiteY68" fmla="*/ 527051 h 720724"/>
                <a:gd name="connsiteX69" fmla="*/ 987426 w 1165228"/>
                <a:gd name="connsiteY69" fmla="*/ 530226 h 720724"/>
                <a:gd name="connsiteX70" fmla="*/ 993776 w 1165228"/>
                <a:gd name="connsiteY70" fmla="*/ 527051 h 720724"/>
                <a:gd name="connsiteX71" fmla="*/ 987426 w 1165228"/>
                <a:gd name="connsiteY71" fmla="*/ 529591 h 720724"/>
                <a:gd name="connsiteX72" fmla="*/ 987426 w 1165228"/>
                <a:gd name="connsiteY72" fmla="*/ 530226 h 720724"/>
                <a:gd name="connsiteX73" fmla="*/ 1158876 w 1165228"/>
                <a:gd name="connsiteY73" fmla="*/ 571501 h 720724"/>
                <a:gd name="connsiteX74" fmla="*/ 1152526 w 1165228"/>
                <a:gd name="connsiteY74" fmla="*/ 565151 h 720724"/>
                <a:gd name="connsiteX75" fmla="*/ 1155701 w 1165228"/>
                <a:gd name="connsiteY75" fmla="*/ 546101 h 720724"/>
                <a:gd name="connsiteX76" fmla="*/ 1152526 w 1165228"/>
                <a:gd name="connsiteY76" fmla="*/ 542926 h 720724"/>
                <a:gd name="connsiteX77" fmla="*/ 1149351 w 1165228"/>
                <a:gd name="connsiteY77" fmla="*/ 549276 h 720724"/>
                <a:gd name="connsiteX78" fmla="*/ 1149351 w 1165228"/>
                <a:gd name="connsiteY78" fmla="*/ 539751 h 720724"/>
                <a:gd name="connsiteX79" fmla="*/ 1152526 w 1165228"/>
                <a:gd name="connsiteY79" fmla="*/ 539751 h 720724"/>
                <a:gd name="connsiteX80" fmla="*/ 1143001 w 1165228"/>
                <a:gd name="connsiteY80" fmla="*/ 508001 h 720724"/>
                <a:gd name="connsiteX81" fmla="*/ 1146176 w 1165228"/>
                <a:gd name="connsiteY81" fmla="*/ 498476 h 720724"/>
                <a:gd name="connsiteX82" fmla="*/ 1140733 w 1165228"/>
                <a:gd name="connsiteY82" fmla="*/ 485776 h 720724"/>
                <a:gd name="connsiteX83" fmla="*/ 1146176 w 1165228"/>
                <a:gd name="connsiteY83" fmla="*/ 485776 h 720724"/>
                <a:gd name="connsiteX84" fmla="*/ 1143001 w 1165228"/>
                <a:gd name="connsiteY84" fmla="*/ 488951 h 720724"/>
                <a:gd name="connsiteX85" fmla="*/ 1149352 w 1165228"/>
                <a:gd name="connsiteY85" fmla="*/ 498476 h 720724"/>
                <a:gd name="connsiteX86" fmla="*/ 1149351 w 1165228"/>
                <a:gd name="connsiteY86" fmla="*/ 482601 h 720724"/>
                <a:gd name="connsiteX87" fmla="*/ 1139826 w 1165228"/>
                <a:gd name="connsiteY87" fmla="*/ 479426 h 720724"/>
                <a:gd name="connsiteX88" fmla="*/ 1139826 w 1165228"/>
                <a:gd name="connsiteY88" fmla="*/ 483659 h 720724"/>
                <a:gd name="connsiteX89" fmla="*/ 1136651 w 1165228"/>
                <a:gd name="connsiteY89" fmla="*/ 476251 h 720724"/>
                <a:gd name="connsiteX90" fmla="*/ 1143001 w 1165228"/>
                <a:gd name="connsiteY90" fmla="*/ 473076 h 720724"/>
                <a:gd name="connsiteX91" fmla="*/ 1133476 w 1165228"/>
                <a:gd name="connsiteY91" fmla="*/ 469901 h 720724"/>
                <a:gd name="connsiteX92" fmla="*/ 1130301 w 1165228"/>
                <a:gd name="connsiteY92" fmla="*/ 460376 h 720724"/>
                <a:gd name="connsiteX93" fmla="*/ 1139826 w 1165228"/>
                <a:gd name="connsiteY93" fmla="*/ 460376 h 720724"/>
                <a:gd name="connsiteX94" fmla="*/ 1127126 w 1165228"/>
                <a:gd name="connsiteY94" fmla="*/ 450851 h 720724"/>
                <a:gd name="connsiteX95" fmla="*/ 1130301 w 1165228"/>
                <a:gd name="connsiteY95" fmla="*/ 441326 h 720724"/>
                <a:gd name="connsiteX96" fmla="*/ 1123951 w 1165228"/>
                <a:gd name="connsiteY96" fmla="*/ 441326 h 720724"/>
                <a:gd name="connsiteX97" fmla="*/ 1117601 w 1165228"/>
                <a:gd name="connsiteY97" fmla="*/ 425451 h 720724"/>
                <a:gd name="connsiteX98" fmla="*/ 1120963 w 1165228"/>
                <a:gd name="connsiteY98" fmla="*/ 403600 h 720724"/>
                <a:gd name="connsiteX99" fmla="*/ 1127126 w 1165228"/>
                <a:gd name="connsiteY99" fmla="*/ 415926 h 720724"/>
                <a:gd name="connsiteX100" fmla="*/ 1130301 w 1165228"/>
                <a:gd name="connsiteY100" fmla="*/ 390525 h 720724"/>
                <a:gd name="connsiteX101" fmla="*/ 1127126 w 1165228"/>
                <a:gd name="connsiteY101" fmla="*/ 393701 h 720724"/>
                <a:gd name="connsiteX102" fmla="*/ 1127126 w 1165228"/>
                <a:gd name="connsiteY102" fmla="*/ 387351 h 720724"/>
                <a:gd name="connsiteX103" fmla="*/ 1121173 w 1165228"/>
                <a:gd name="connsiteY103" fmla="*/ 402233 h 720724"/>
                <a:gd name="connsiteX104" fmla="*/ 1123952 w 1165228"/>
                <a:gd name="connsiteY104" fmla="*/ 384176 h 720724"/>
                <a:gd name="connsiteX105" fmla="*/ 1120776 w 1165228"/>
                <a:gd name="connsiteY105" fmla="*/ 381001 h 720724"/>
                <a:gd name="connsiteX106" fmla="*/ 1108076 w 1165228"/>
                <a:gd name="connsiteY106" fmla="*/ 393701 h 720724"/>
                <a:gd name="connsiteX107" fmla="*/ 1111251 w 1165228"/>
                <a:gd name="connsiteY107" fmla="*/ 400051 h 720724"/>
                <a:gd name="connsiteX108" fmla="*/ 1104902 w 1165228"/>
                <a:gd name="connsiteY108" fmla="*/ 403226 h 720724"/>
                <a:gd name="connsiteX109" fmla="*/ 1108076 w 1165228"/>
                <a:gd name="connsiteY109" fmla="*/ 415926 h 720724"/>
                <a:gd name="connsiteX110" fmla="*/ 1104901 w 1165228"/>
                <a:gd name="connsiteY110" fmla="*/ 419101 h 720724"/>
                <a:gd name="connsiteX111" fmla="*/ 1101726 w 1165228"/>
                <a:gd name="connsiteY111" fmla="*/ 409576 h 720724"/>
                <a:gd name="connsiteX112" fmla="*/ 1101726 w 1165228"/>
                <a:gd name="connsiteY112" fmla="*/ 415926 h 720724"/>
                <a:gd name="connsiteX113" fmla="*/ 1108076 w 1165228"/>
                <a:gd name="connsiteY113" fmla="*/ 434976 h 720724"/>
                <a:gd name="connsiteX114" fmla="*/ 1108077 w 1165228"/>
                <a:gd name="connsiteY114" fmla="*/ 441326 h 720724"/>
                <a:gd name="connsiteX115" fmla="*/ 1104901 w 1165228"/>
                <a:gd name="connsiteY115" fmla="*/ 431801 h 720724"/>
                <a:gd name="connsiteX116" fmla="*/ 1101726 w 1165228"/>
                <a:gd name="connsiteY116" fmla="*/ 438151 h 720724"/>
                <a:gd name="connsiteX117" fmla="*/ 1111251 w 1165228"/>
                <a:gd name="connsiteY117" fmla="*/ 450851 h 720724"/>
                <a:gd name="connsiteX118" fmla="*/ 1108076 w 1165228"/>
                <a:gd name="connsiteY118" fmla="*/ 450851 h 720724"/>
                <a:gd name="connsiteX119" fmla="*/ 1104901 w 1165228"/>
                <a:gd name="connsiteY119" fmla="*/ 444501 h 720724"/>
                <a:gd name="connsiteX120" fmla="*/ 1101726 w 1165228"/>
                <a:gd name="connsiteY120" fmla="*/ 450851 h 720724"/>
                <a:gd name="connsiteX121" fmla="*/ 1104901 w 1165228"/>
                <a:gd name="connsiteY121" fmla="*/ 460376 h 720724"/>
                <a:gd name="connsiteX122" fmla="*/ 1114426 w 1165228"/>
                <a:gd name="connsiteY122" fmla="*/ 463551 h 720724"/>
                <a:gd name="connsiteX123" fmla="*/ 1101726 w 1165228"/>
                <a:gd name="connsiteY123" fmla="*/ 463551 h 720724"/>
                <a:gd name="connsiteX124" fmla="*/ 1108076 w 1165228"/>
                <a:gd name="connsiteY124" fmla="*/ 466726 h 720724"/>
                <a:gd name="connsiteX125" fmla="*/ 1101727 w 1165228"/>
                <a:gd name="connsiteY125" fmla="*/ 469901 h 720724"/>
                <a:gd name="connsiteX126" fmla="*/ 1104901 w 1165228"/>
                <a:gd name="connsiteY126" fmla="*/ 476251 h 720724"/>
                <a:gd name="connsiteX127" fmla="*/ 1111251 w 1165228"/>
                <a:gd name="connsiteY127" fmla="*/ 473076 h 720724"/>
                <a:gd name="connsiteX128" fmla="*/ 1114426 w 1165228"/>
                <a:gd name="connsiteY128" fmla="*/ 479426 h 720724"/>
                <a:gd name="connsiteX129" fmla="*/ 1108076 w 1165228"/>
                <a:gd name="connsiteY129" fmla="*/ 476251 h 720724"/>
                <a:gd name="connsiteX130" fmla="*/ 1108076 w 1165228"/>
                <a:gd name="connsiteY130" fmla="*/ 485776 h 720724"/>
                <a:gd name="connsiteX131" fmla="*/ 1108076 w 1165228"/>
                <a:gd name="connsiteY131" fmla="*/ 495301 h 720724"/>
                <a:gd name="connsiteX132" fmla="*/ 1120776 w 1165228"/>
                <a:gd name="connsiteY132" fmla="*/ 498476 h 720724"/>
                <a:gd name="connsiteX133" fmla="*/ 1108076 w 1165228"/>
                <a:gd name="connsiteY133" fmla="*/ 498475 h 720724"/>
                <a:gd name="connsiteX134" fmla="*/ 1114426 w 1165228"/>
                <a:gd name="connsiteY134" fmla="*/ 504826 h 720724"/>
                <a:gd name="connsiteX135" fmla="*/ 1120776 w 1165228"/>
                <a:gd name="connsiteY135" fmla="*/ 504826 h 720724"/>
                <a:gd name="connsiteX136" fmla="*/ 1108076 w 1165228"/>
                <a:gd name="connsiteY136" fmla="*/ 511176 h 720724"/>
                <a:gd name="connsiteX137" fmla="*/ 1114426 w 1165228"/>
                <a:gd name="connsiteY137" fmla="*/ 514351 h 720724"/>
                <a:gd name="connsiteX138" fmla="*/ 1117601 w 1165228"/>
                <a:gd name="connsiteY138" fmla="*/ 508001 h 720724"/>
                <a:gd name="connsiteX139" fmla="*/ 1123951 w 1165228"/>
                <a:gd name="connsiteY139" fmla="*/ 514351 h 720724"/>
                <a:gd name="connsiteX140" fmla="*/ 1120776 w 1165228"/>
                <a:gd name="connsiteY140" fmla="*/ 527051 h 720724"/>
                <a:gd name="connsiteX141" fmla="*/ 1123951 w 1165228"/>
                <a:gd name="connsiteY141" fmla="*/ 523876 h 720724"/>
                <a:gd name="connsiteX142" fmla="*/ 1130301 w 1165228"/>
                <a:gd name="connsiteY142" fmla="*/ 527051 h 720724"/>
                <a:gd name="connsiteX143" fmla="*/ 1127126 w 1165228"/>
                <a:gd name="connsiteY143" fmla="*/ 530226 h 720724"/>
                <a:gd name="connsiteX144" fmla="*/ 1123952 w 1165228"/>
                <a:gd name="connsiteY144" fmla="*/ 527051 h 720724"/>
                <a:gd name="connsiteX145" fmla="*/ 1127126 w 1165228"/>
                <a:gd name="connsiteY145" fmla="*/ 533401 h 720724"/>
                <a:gd name="connsiteX146" fmla="*/ 1120776 w 1165228"/>
                <a:gd name="connsiteY146" fmla="*/ 533401 h 720724"/>
                <a:gd name="connsiteX147" fmla="*/ 1123951 w 1165228"/>
                <a:gd name="connsiteY147" fmla="*/ 536576 h 720724"/>
                <a:gd name="connsiteX148" fmla="*/ 1108076 w 1165228"/>
                <a:gd name="connsiteY148" fmla="*/ 533401 h 720724"/>
                <a:gd name="connsiteX149" fmla="*/ 1114426 w 1165228"/>
                <a:gd name="connsiteY149" fmla="*/ 542926 h 720724"/>
                <a:gd name="connsiteX150" fmla="*/ 1127126 w 1165228"/>
                <a:gd name="connsiteY150" fmla="*/ 546101 h 720724"/>
                <a:gd name="connsiteX151" fmla="*/ 1123951 w 1165228"/>
                <a:gd name="connsiteY151" fmla="*/ 549277 h 720724"/>
                <a:gd name="connsiteX152" fmla="*/ 1127126 w 1165228"/>
                <a:gd name="connsiteY152" fmla="*/ 555626 h 720724"/>
                <a:gd name="connsiteX153" fmla="*/ 1158876 w 1165228"/>
                <a:gd name="connsiteY153" fmla="*/ 571501 h 720724"/>
                <a:gd name="connsiteX154" fmla="*/ 784227 w 1165228"/>
                <a:gd name="connsiteY154" fmla="*/ 720724 h 720724"/>
                <a:gd name="connsiteX155" fmla="*/ 803276 w 1165228"/>
                <a:gd name="connsiteY155" fmla="*/ 708024 h 720724"/>
                <a:gd name="connsiteX156" fmla="*/ 796927 w 1165228"/>
                <a:gd name="connsiteY156" fmla="*/ 688974 h 720724"/>
                <a:gd name="connsiteX157" fmla="*/ 809626 w 1165228"/>
                <a:gd name="connsiteY157" fmla="*/ 679449 h 720724"/>
                <a:gd name="connsiteX158" fmla="*/ 828676 w 1165228"/>
                <a:gd name="connsiteY158" fmla="*/ 682624 h 720724"/>
                <a:gd name="connsiteX159" fmla="*/ 826644 w 1165228"/>
                <a:gd name="connsiteY159" fmla="*/ 677542 h 720724"/>
                <a:gd name="connsiteX160" fmla="*/ 826647 w 1165228"/>
                <a:gd name="connsiteY160" fmla="*/ 677542 h 720724"/>
                <a:gd name="connsiteX161" fmla="*/ 828679 w 1165228"/>
                <a:gd name="connsiteY161" fmla="*/ 682623 h 720724"/>
                <a:gd name="connsiteX162" fmla="*/ 863602 w 1165228"/>
                <a:gd name="connsiteY162" fmla="*/ 666749 h 720724"/>
                <a:gd name="connsiteX163" fmla="*/ 873127 w 1165228"/>
                <a:gd name="connsiteY163" fmla="*/ 663574 h 720724"/>
                <a:gd name="connsiteX164" fmla="*/ 879477 w 1165228"/>
                <a:gd name="connsiteY164" fmla="*/ 654049 h 720724"/>
                <a:gd name="connsiteX165" fmla="*/ 882652 w 1165228"/>
                <a:gd name="connsiteY165" fmla="*/ 644524 h 720724"/>
                <a:gd name="connsiteX166" fmla="*/ 882653 w 1165228"/>
                <a:gd name="connsiteY166" fmla="*/ 644523 h 720724"/>
                <a:gd name="connsiteX167" fmla="*/ 885829 w 1165228"/>
                <a:gd name="connsiteY167" fmla="*/ 628648 h 720724"/>
                <a:gd name="connsiteX168" fmla="*/ 866779 w 1165228"/>
                <a:gd name="connsiteY168" fmla="*/ 619123 h 720724"/>
                <a:gd name="connsiteX169" fmla="*/ 876303 w 1165228"/>
                <a:gd name="connsiteY169" fmla="*/ 609598 h 720724"/>
                <a:gd name="connsiteX170" fmla="*/ 866778 w 1165228"/>
                <a:gd name="connsiteY170" fmla="*/ 606422 h 720724"/>
                <a:gd name="connsiteX171" fmla="*/ 866779 w 1165228"/>
                <a:gd name="connsiteY171" fmla="*/ 612773 h 720724"/>
                <a:gd name="connsiteX172" fmla="*/ 860428 w 1165228"/>
                <a:gd name="connsiteY172" fmla="*/ 612773 h 720724"/>
                <a:gd name="connsiteX173" fmla="*/ 860427 w 1165228"/>
                <a:gd name="connsiteY173" fmla="*/ 612774 h 720724"/>
                <a:gd name="connsiteX174" fmla="*/ 863602 w 1165228"/>
                <a:gd name="connsiteY174" fmla="*/ 590549 h 720724"/>
                <a:gd name="connsiteX175" fmla="*/ 860427 w 1165228"/>
                <a:gd name="connsiteY175" fmla="*/ 587374 h 720724"/>
                <a:gd name="connsiteX176" fmla="*/ 857252 w 1165228"/>
                <a:gd name="connsiteY176" fmla="*/ 590550 h 720724"/>
                <a:gd name="connsiteX177" fmla="*/ 860426 w 1165228"/>
                <a:gd name="connsiteY177" fmla="*/ 581025 h 720724"/>
                <a:gd name="connsiteX178" fmla="*/ 863602 w 1165228"/>
                <a:gd name="connsiteY178" fmla="*/ 558800 h 720724"/>
                <a:gd name="connsiteX179" fmla="*/ 850902 w 1165228"/>
                <a:gd name="connsiteY179" fmla="*/ 565150 h 720724"/>
                <a:gd name="connsiteX180" fmla="*/ 866776 w 1165228"/>
                <a:gd name="connsiteY180" fmla="*/ 552450 h 720724"/>
                <a:gd name="connsiteX181" fmla="*/ 857252 w 1165228"/>
                <a:gd name="connsiteY181" fmla="*/ 549275 h 720724"/>
                <a:gd name="connsiteX182" fmla="*/ 863601 w 1165228"/>
                <a:gd name="connsiteY182" fmla="*/ 549275 h 720724"/>
                <a:gd name="connsiteX183" fmla="*/ 885827 w 1165228"/>
                <a:gd name="connsiteY183" fmla="*/ 555625 h 720724"/>
                <a:gd name="connsiteX184" fmla="*/ 901701 w 1165228"/>
                <a:gd name="connsiteY184" fmla="*/ 571500 h 720724"/>
                <a:gd name="connsiteX185" fmla="*/ 908052 w 1165228"/>
                <a:gd name="connsiteY185" fmla="*/ 558800 h 720724"/>
                <a:gd name="connsiteX186" fmla="*/ 901701 w 1165228"/>
                <a:gd name="connsiteY186" fmla="*/ 552450 h 720724"/>
                <a:gd name="connsiteX187" fmla="*/ 914399 w 1165228"/>
                <a:gd name="connsiteY187" fmla="*/ 549276 h 720724"/>
                <a:gd name="connsiteX188" fmla="*/ 914400 w 1165228"/>
                <a:gd name="connsiteY188" fmla="*/ 549276 h 720724"/>
                <a:gd name="connsiteX189" fmla="*/ 920750 w 1165228"/>
                <a:gd name="connsiteY189" fmla="*/ 546101 h 720724"/>
                <a:gd name="connsiteX190" fmla="*/ 917576 w 1165228"/>
                <a:gd name="connsiteY190" fmla="*/ 536576 h 720724"/>
                <a:gd name="connsiteX191" fmla="*/ 952501 w 1165228"/>
                <a:gd name="connsiteY191" fmla="*/ 539751 h 720724"/>
                <a:gd name="connsiteX192" fmla="*/ 962026 w 1165228"/>
                <a:gd name="connsiteY192" fmla="*/ 530226 h 720724"/>
                <a:gd name="connsiteX193" fmla="*/ 958851 w 1165228"/>
                <a:gd name="connsiteY193" fmla="*/ 527051 h 720724"/>
                <a:gd name="connsiteX194" fmla="*/ 962026 w 1165228"/>
                <a:gd name="connsiteY194" fmla="*/ 523876 h 720724"/>
                <a:gd name="connsiteX195" fmla="*/ 968376 w 1165228"/>
                <a:gd name="connsiteY195" fmla="*/ 523876 h 720724"/>
                <a:gd name="connsiteX196" fmla="*/ 962026 w 1165228"/>
                <a:gd name="connsiteY196" fmla="*/ 527051 h 720724"/>
                <a:gd name="connsiteX197" fmla="*/ 962026 w 1165228"/>
                <a:gd name="connsiteY197" fmla="*/ 530226 h 720724"/>
                <a:gd name="connsiteX198" fmla="*/ 962025 w 1165228"/>
                <a:gd name="connsiteY198" fmla="*/ 536576 h 720724"/>
                <a:gd name="connsiteX199" fmla="*/ 965201 w 1165228"/>
                <a:gd name="connsiteY199" fmla="*/ 536576 h 720724"/>
                <a:gd name="connsiteX200" fmla="*/ 962025 w 1165228"/>
                <a:gd name="connsiteY200" fmla="*/ 539751 h 720724"/>
                <a:gd name="connsiteX201" fmla="*/ 974726 w 1165228"/>
                <a:gd name="connsiteY201" fmla="*/ 536576 h 720724"/>
                <a:gd name="connsiteX202" fmla="*/ 971551 w 1165228"/>
                <a:gd name="connsiteY202" fmla="*/ 542926 h 720724"/>
                <a:gd name="connsiteX203" fmla="*/ 974726 w 1165228"/>
                <a:gd name="connsiteY203" fmla="*/ 542926 h 720724"/>
                <a:gd name="connsiteX204" fmla="*/ 977901 w 1165228"/>
                <a:gd name="connsiteY204" fmla="*/ 533401 h 720724"/>
                <a:gd name="connsiteX205" fmla="*/ 987426 w 1165228"/>
                <a:gd name="connsiteY205" fmla="*/ 529591 h 720724"/>
                <a:gd name="connsiteX206" fmla="*/ 987426 w 1165228"/>
                <a:gd name="connsiteY206" fmla="*/ 520702 h 720724"/>
                <a:gd name="connsiteX207" fmla="*/ 981076 w 1165228"/>
                <a:gd name="connsiteY207" fmla="*/ 508001 h 720724"/>
                <a:gd name="connsiteX208" fmla="*/ 981078 w 1165228"/>
                <a:gd name="connsiteY208" fmla="*/ 508001 h 720724"/>
                <a:gd name="connsiteX209" fmla="*/ 987427 w 1165228"/>
                <a:gd name="connsiteY209" fmla="*/ 520700 h 720724"/>
                <a:gd name="connsiteX210" fmla="*/ 987427 w 1165228"/>
                <a:gd name="connsiteY210" fmla="*/ 517525 h 720724"/>
                <a:gd name="connsiteX211" fmla="*/ 993777 w 1165228"/>
                <a:gd name="connsiteY211" fmla="*/ 517525 h 720724"/>
                <a:gd name="connsiteX212" fmla="*/ 993777 w 1165228"/>
                <a:gd name="connsiteY212" fmla="*/ 523875 h 720724"/>
                <a:gd name="connsiteX213" fmla="*/ 1003302 w 1165228"/>
                <a:gd name="connsiteY213" fmla="*/ 523875 h 720724"/>
                <a:gd name="connsiteX214" fmla="*/ 1000127 w 1165228"/>
                <a:gd name="connsiteY214" fmla="*/ 517525 h 720724"/>
                <a:gd name="connsiteX215" fmla="*/ 1006477 w 1165228"/>
                <a:gd name="connsiteY215" fmla="*/ 517525 h 720724"/>
                <a:gd name="connsiteX216" fmla="*/ 1006477 w 1165228"/>
                <a:gd name="connsiteY216" fmla="*/ 508000 h 720724"/>
                <a:gd name="connsiteX217" fmla="*/ 1009652 w 1165228"/>
                <a:gd name="connsiteY217" fmla="*/ 520700 h 720724"/>
                <a:gd name="connsiteX218" fmla="*/ 1019177 w 1165228"/>
                <a:gd name="connsiteY218" fmla="*/ 511175 h 720724"/>
                <a:gd name="connsiteX219" fmla="*/ 1019177 w 1165228"/>
                <a:gd name="connsiteY219" fmla="*/ 517525 h 720724"/>
                <a:gd name="connsiteX220" fmla="*/ 1038227 w 1165228"/>
                <a:gd name="connsiteY220" fmla="*/ 511175 h 720724"/>
                <a:gd name="connsiteX221" fmla="*/ 1028702 w 1165228"/>
                <a:gd name="connsiteY221" fmla="*/ 511175 h 720724"/>
                <a:gd name="connsiteX222" fmla="*/ 1038228 w 1165228"/>
                <a:gd name="connsiteY222" fmla="*/ 504825 h 720724"/>
                <a:gd name="connsiteX223" fmla="*/ 1044577 w 1165228"/>
                <a:gd name="connsiteY223" fmla="*/ 508000 h 720724"/>
                <a:gd name="connsiteX224" fmla="*/ 1041402 w 1165228"/>
                <a:gd name="connsiteY224" fmla="*/ 495300 h 720724"/>
                <a:gd name="connsiteX225" fmla="*/ 1038227 w 1165228"/>
                <a:gd name="connsiteY225" fmla="*/ 501650 h 720724"/>
                <a:gd name="connsiteX226" fmla="*/ 1038227 w 1165228"/>
                <a:gd name="connsiteY226" fmla="*/ 495300 h 720724"/>
                <a:gd name="connsiteX227" fmla="*/ 1031877 w 1165228"/>
                <a:gd name="connsiteY227" fmla="*/ 501650 h 720724"/>
                <a:gd name="connsiteX228" fmla="*/ 1012827 w 1165228"/>
                <a:gd name="connsiteY228" fmla="*/ 498475 h 720724"/>
                <a:gd name="connsiteX229" fmla="*/ 1028702 w 1165228"/>
                <a:gd name="connsiteY229" fmla="*/ 498475 h 720724"/>
                <a:gd name="connsiteX230" fmla="*/ 1035053 w 1165228"/>
                <a:gd name="connsiteY230" fmla="*/ 488950 h 720724"/>
                <a:gd name="connsiteX231" fmla="*/ 1041402 w 1165228"/>
                <a:gd name="connsiteY231" fmla="*/ 488950 h 720724"/>
                <a:gd name="connsiteX232" fmla="*/ 1035052 w 1165228"/>
                <a:gd name="connsiteY232" fmla="*/ 485775 h 720724"/>
                <a:gd name="connsiteX233" fmla="*/ 1041402 w 1165228"/>
                <a:gd name="connsiteY233" fmla="*/ 479424 h 720724"/>
                <a:gd name="connsiteX234" fmla="*/ 1031877 w 1165228"/>
                <a:gd name="connsiteY234" fmla="*/ 485775 h 720724"/>
                <a:gd name="connsiteX235" fmla="*/ 1044577 w 1165228"/>
                <a:gd name="connsiteY235" fmla="*/ 473075 h 720724"/>
                <a:gd name="connsiteX236" fmla="*/ 1038227 w 1165228"/>
                <a:gd name="connsiteY236" fmla="*/ 469900 h 720724"/>
                <a:gd name="connsiteX237" fmla="*/ 1035052 w 1165228"/>
                <a:gd name="connsiteY237" fmla="*/ 469900 h 720724"/>
                <a:gd name="connsiteX238" fmla="*/ 1041402 w 1165228"/>
                <a:gd name="connsiteY238" fmla="*/ 466725 h 720724"/>
                <a:gd name="connsiteX239" fmla="*/ 1035052 w 1165228"/>
                <a:gd name="connsiteY239" fmla="*/ 466725 h 720724"/>
                <a:gd name="connsiteX240" fmla="*/ 1038227 w 1165228"/>
                <a:gd name="connsiteY240" fmla="*/ 457200 h 720724"/>
                <a:gd name="connsiteX241" fmla="*/ 1044577 w 1165228"/>
                <a:gd name="connsiteY241" fmla="*/ 460375 h 720724"/>
                <a:gd name="connsiteX242" fmla="*/ 1038227 w 1165228"/>
                <a:gd name="connsiteY242" fmla="*/ 450850 h 720724"/>
                <a:gd name="connsiteX243" fmla="*/ 1028702 w 1165228"/>
                <a:gd name="connsiteY243" fmla="*/ 457200 h 720724"/>
                <a:gd name="connsiteX244" fmla="*/ 1025527 w 1165228"/>
                <a:gd name="connsiteY244" fmla="*/ 463550 h 720724"/>
                <a:gd name="connsiteX245" fmla="*/ 1025528 w 1165228"/>
                <a:gd name="connsiteY245" fmla="*/ 457200 h 720724"/>
                <a:gd name="connsiteX246" fmla="*/ 1019177 w 1165228"/>
                <a:gd name="connsiteY246" fmla="*/ 457200 h 720724"/>
                <a:gd name="connsiteX247" fmla="*/ 1025527 w 1165228"/>
                <a:gd name="connsiteY247" fmla="*/ 473075 h 720724"/>
                <a:gd name="connsiteX248" fmla="*/ 1019177 w 1165228"/>
                <a:gd name="connsiteY248" fmla="*/ 466725 h 720724"/>
                <a:gd name="connsiteX249" fmla="*/ 1009652 w 1165228"/>
                <a:gd name="connsiteY249" fmla="*/ 473075 h 720724"/>
                <a:gd name="connsiteX250" fmla="*/ 1019177 w 1165228"/>
                <a:gd name="connsiteY250" fmla="*/ 460374 h 720724"/>
                <a:gd name="connsiteX251" fmla="*/ 1016002 w 1165228"/>
                <a:gd name="connsiteY251" fmla="*/ 450850 h 720724"/>
                <a:gd name="connsiteX252" fmla="*/ 1000127 w 1165228"/>
                <a:gd name="connsiteY252" fmla="*/ 476250 h 720724"/>
                <a:gd name="connsiteX253" fmla="*/ 993778 w 1165228"/>
                <a:gd name="connsiteY253" fmla="*/ 473075 h 720724"/>
                <a:gd name="connsiteX254" fmla="*/ 990602 w 1165228"/>
                <a:gd name="connsiteY254" fmla="*/ 479425 h 720724"/>
                <a:gd name="connsiteX255" fmla="*/ 1006477 w 1165228"/>
                <a:gd name="connsiteY255" fmla="*/ 488950 h 720724"/>
                <a:gd name="connsiteX256" fmla="*/ 993777 w 1165228"/>
                <a:gd name="connsiteY256" fmla="*/ 504825 h 720724"/>
                <a:gd name="connsiteX257" fmla="*/ 1006476 w 1165228"/>
                <a:gd name="connsiteY257" fmla="*/ 488951 h 720724"/>
                <a:gd name="connsiteX258" fmla="*/ 990601 w 1165228"/>
                <a:gd name="connsiteY258" fmla="*/ 479426 h 720724"/>
                <a:gd name="connsiteX259" fmla="*/ 984251 w 1165228"/>
                <a:gd name="connsiteY259" fmla="*/ 476251 h 720724"/>
                <a:gd name="connsiteX260" fmla="*/ 984251 w 1165228"/>
                <a:gd name="connsiteY260" fmla="*/ 482601 h 720724"/>
                <a:gd name="connsiteX261" fmla="*/ 974726 w 1165228"/>
                <a:gd name="connsiteY261" fmla="*/ 479426 h 720724"/>
                <a:gd name="connsiteX262" fmla="*/ 971551 w 1165228"/>
                <a:gd name="connsiteY262" fmla="*/ 492126 h 720724"/>
                <a:gd name="connsiteX263" fmla="*/ 968376 w 1165228"/>
                <a:gd name="connsiteY263" fmla="*/ 485776 h 720724"/>
                <a:gd name="connsiteX264" fmla="*/ 952500 w 1165228"/>
                <a:gd name="connsiteY264" fmla="*/ 492126 h 720724"/>
                <a:gd name="connsiteX265" fmla="*/ 933451 w 1165228"/>
                <a:gd name="connsiteY265" fmla="*/ 517526 h 720724"/>
                <a:gd name="connsiteX266" fmla="*/ 923926 w 1165228"/>
                <a:gd name="connsiteY266" fmla="*/ 517526 h 720724"/>
                <a:gd name="connsiteX267" fmla="*/ 917576 w 1165228"/>
                <a:gd name="connsiteY267" fmla="*/ 517526 h 720724"/>
                <a:gd name="connsiteX268" fmla="*/ 911226 w 1165228"/>
                <a:gd name="connsiteY268" fmla="*/ 523876 h 720724"/>
                <a:gd name="connsiteX269" fmla="*/ 908051 w 1165228"/>
                <a:gd name="connsiteY269" fmla="*/ 527050 h 720724"/>
                <a:gd name="connsiteX270" fmla="*/ 889001 w 1165228"/>
                <a:gd name="connsiteY270" fmla="*/ 527049 h 720724"/>
                <a:gd name="connsiteX271" fmla="*/ 904876 w 1165228"/>
                <a:gd name="connsiteY271" fmla="*/ 517526 h 720724"/>
                <a:gd name="connsiteX272" fmla="*/ 911226 w 1165228"/>
                <a:gd name="connsiteY272" fmla="*/ 523876 h 720724"/>
                <a:gd name="connsiteX273" fmla="*/ 917576 w 1165228"/>
                <a:gd name="connsiteY273" fmla="*/ 514352 h 720724"/>
                <a:gd name="connsiteX274" fmla="*/ 923926 w 1165228"/>
                <a:gd name="connsiteY274" fmla="*/ 517526 h 720724"/>
                <a:gd name="connsiteX275" fmla="*/ 933451 w 1165228"/>
                <a:gd name="connsiteY275" fmla="*/ 514351 h 720724"/>
                <a:gd name="connsiteX276" fmla="*/ 936626 w 1165228"/>
                <a:gd name="connsiteY276" fmla="*/ 498476 h 720724"/>
                <a:gd name="connsiteX277" fmla="*/ 962026 w 1165228"/>
                <a:gd name="connsiteY277" fmla="*/ 485776 h 720724"/>
                <a:gd name="connsiteX278" fmla="*/ 984251 w 1165228"/>
                <a:gd name="connsiteY278" fmla="*/ 466726 h 720724"/>
                <a:gd name="connsiteX279" fmla="*/ 974726 w 1165228"/>
                <a:gd name="connsiteY279" fmla="*/ 460376 h 720724"/>
                <a:gd name="connsiteX280" fmla="*/ 974727 w 1165228"/>
                <a:gd name="connsiteY280" fmla="*/ 460375 h 720724"/>
                <a:gd name="connsiteX281" fmla="*/ 984252 w 1165228"/>
                <a:gd name="connsiteY281" fmla="*/ 466726 h 720724"/>
                <a:gd name="connsiteX282" fmla="*/ 993777 w 1165228"/>
                <a:gd name="connsiteY282" fmla="*/ 466725 h 720724"/>
                <a:gd name="connsiteX283" fmla="*/ 1006477 w 1165228"/>
                <a:gd name="connsiteY283" fmla="*/ 454025 h 720724"/>
                <a:gd name="connsiteX284" fmla="*/ 996952 w 1165228"/>
                <a:gd name="connsiteY284" fmla="*/ 454025 h 720724"/>
                <a:gd name="connsiteX285" fmla="*/ 1012827 w 1165228"/>
                <a:gd name="connsiteY285" fmla="*/ 444500 h 720724"/>
                <a:gd name="connsiteX286" fmla="*/ 1028702 w 1165228"/>
                <a:gd name="connsiteY286" fmla="*/ 450850 h 720724"/>
                <a:gd name="connsiteX287" fmla="*/ 1028702 w 1165228"/>
                <a:gd name="connsiteY287" fmla="*/ 444500 h 720724"/>
                <a:gd name="connsiteX288" fmla="*/ 1050927 w 1165228"/>
                <a:gd name="connsiteY288" fmla="*/ 444500 h 720724"/>
                <a:gd name="connsiteX289" fmla="*/ 1047752 w 1165228"/>
                <a:gd name="connsiteY289" fmla="*/ 438150 h 720724"/>
                <a:gd name="connsiteX290" fmla="*/ 1035052 w 1165228"/>
                <a:gd name="connsiteY290" fmla="*/ 438150 h 720724"/>
                <a:gd name="connsiteX291" fmla="*/ 1035052 w 1165228"/>
                <a:gd name="connsiteY291" fmla="*/ 432594 h 720724"/>
                <a:gd name="connsiteX292" fmla="*/ 1044577 w 1165228"/>
                <a:gd name="connsiteY292" fmla="*/ 434975 h 720724"/>
                <a:gd name="connsiteX293" fmla="*/ 1047752 w 1165228"/>
                <a:gd name="connsiteY293" fmla="*/ 431800 h 720724"/>
                <a:gd name="connsiteX294" fmla="*/ 1047752 w 1165228"/>
                <a:gd name="connsiteY294" fmla="*/ 428625 h 720724"/>
                <a:gd name="connsiteX295" fmla="*/ 1057277 w 1165228"/>
                <a:gd name="connsiteY295" fmla="*/ 431800 h 720724"/>
                <a:gd name="connsiteX296" fmla="*/ 1050928 w 1165228"/>
                <a:gd name="connsiteY296" fmla="*/ 428625 h 720724"/>
                <a:gd name="connsiteX297" fmla="*/ 1054103 w 1165228"/>
                <a:gd name="connsiteY297" fmla="*/ 425450 h 720724"/>
                <a:gd name="connsiteX298" fmla="*/ 1063627 w 1165228"/>
                <a:gd name="connsiteY298" fmla="*/ 431800 h 720724"/>
                <a:gd name="connsiteX299" fmla="*/ 1066802 w 1165228"/>
                <a:gd name="connsiteY299" fmla="*/ 415925 h 720724"/>
                <a:gd name="connsiteX300" fmla="*/ 1063627 w 1165228"/>
                <a:gd name="connsiteY300" fmla="*/ 415925 h 720724"/>
                <a:gd name="connsiteX301" fmla="*/ 1066802 w 1165228"/>
                <a:gd name="connsiteY301" fmla="*/ 409575 h 720724"/>
                <a:gd name="connsiteX302" fmla="*/ 1060452 w 1165228"/>
                <a:gd name="connsiteY302" fmla="*/ 409575 h 720724"/>
                <a:gd name="connsiteX303" fmla="*/ 1066802 w 1165228"/>
                <a:gd name="connsiteY303" fmla="*/ 400050 h 720724"/>
                <a:gd name="connsiteX304" fmla="*/ 1054102 w 1165228"/>
                <a:gd name="connsiteY304" fmla="*/ 406400 h 720724"/>
                <a:gd name="connsiteX305" fmla="*/ 1050927 w 1165228"/>
                <a:gd name="connsiteY305" fmla="*/ 419100 h 720724"/>
                <a:gd name="connsiteX306" fmla="*/ 1047752 w 1165228"/>
                <a:gd name="connsiteY306" fmla="*/ 419100 h 720724"/>
                <a:gd name="connsiteX307" fmla="*/ 1050928 w 1165228"/>
                <a:gd name="connsiteY307" fmla="*/ 409575 h 720724"/>
                <a:gd name="connsiteX308" fmla="*/ 1035052 w 1165228"/>
                <a:gd name="connsiteY308" fmla="*/ 422275 h 720724"/>
                <a:gd name="connsiteX309" fmla="*/ 1031877 w 1165228"/>
                <a:gd name="connsiteY309" fmla="*/ 412750 h 720724"/>
                <a:gd name="connsiteX310" fmla="*/ 1041402 w 1165228"/>
                <a:gd name="connsiteY310" fmla="*/ 412750 h 720724"/>
                <a:gd name="connsiteX311" fmla="*/ 1044577 w 1165228"/>
                <a:gd name="connsiteY311" fmla="*/ 406400 h 720724"/>
                <a:gd name="connsiteX312" fmla="*/ 1028702 w 1165228"/>
                <a:gd name="connsiteY312" fmla="*/ 409575 h 720724"/>
                <a:gd name="connsiteX313" fmla="*/ 1035052 w 1165228"/>
                <a:gd name="connsiteY313" fmla="*/ 406400 h 720724"/>
                <a:gd name="connsiteX314" fmla="*/ 1031877 w 1165228"/>
                <a:gd name="connsiteY314" fmla="*/ 403225 h 720724"/>
                <a:gd name="connsiteX315" fmla="*/ 1047752 w 1165228"/>
                <a:gd name="connsiteY315" fmla="*/ 400050 h 720724"/>
                <a:gd name="connsiteX316" fmla="*/ 1035052 w 1165228"/>
                <a:gd name="connsiteY316" fmla="*/ 396875 h 720724"/>
                <a:gd name="connsiteX317" fmla="*/ 1041402 w 1165228"/>
                <a:gd name="connsiteY317" fmla="*/ 396875 h 720724"/>
                <a:gd name="connsiteX318" fmla="*/ 1041402 w 1165228"/>
                <a:gd name="connsiteY318" fmla="*/ 387350 h 720724"/>
                <a:gd name="connsiteX319" fmla="*/ 1047752 w 1165228"/>
                <a:gd name="connsiteY319" fmla="*/ 396875 h 720724"/>
                <a:gd name="connsiteX320" fmla="*/ 1050927 w 1165228"/>
                <a:gd name="connsiteY320" fmla="*/ 390525 h 720724"/>
                <a:gd name="connsiteX321" fmla="*/ 1035052 w 1165228"/>
                <a:gd name="connsiteY321" fmla="*/ 381000 h 720724"/>
                <a:gd name="connsiteX322" fmla="*/ 996952 w 1165228"/>
                <a:gd name="connsiteY322" fmla="*/ 406400 h 720724"/>
                <a:gd name="connsiteX323" fmla="*/ 1003302 w 1165228"/>
                <a:gd name="connsiteY323" fmla="*/ 419100 h 720724"/>
                <a:gd name="connsiteX324" fmla="*/ 996952 w 1165228"/>
                <a:gd name="connsiteY324" fmla="*/ 438150 h 720724"/>
                <a:gd name="connsiteX325" fmla="*/ 996951 w 1165228"/>
                <a:gd name="connsiteY325" fmla="*/ 438151 h 720724"/>
                <a:gd name="connsiteX326" fmla="*/ 1003301 w 1165228"/>
                <a:gd name="connsiteY326" fmla="*/ 419101 h 720724"/>
                <a:gd name="connsiteX327" fmla="*/ 996951 w 1165228"/>
                <a:gd name="connsiteY327" fmla="*/ 406401 h 720724"/>
                <a:gd name="connsiteX328" fmla="*/ 982669 w 1165228"/>
                <a:gd name="connsiteY328" fmla="*/ 420683 h 720724"/>
                <a:gd name="connsiteX329" fmla="*/ 982669 w 1165228"/>
                <a:gd name="connsiteY329" fmla="*/ 412347 h 720724"/>
                <a:gd name="connsiteX330" fmla="*/ 987426 w 1165228"/>
                <a:gd name="connsiteY330" fmla="*/ 406401 h 720724"/>
                <a:gd name="connsiteX331" fmla="*/ 987426 w 1165228"/>
                <a:gd name="connsiteY331" fmla="*/ 403226 h 720724"/>
                <a:gd name="connsiteX332" fmla="*/ 982669 w 1165228"/>
                <a:gd name="connsiteY332" fmla="*/ 402274 h 720724"/>
                <a:gd name="connsiteX333" fmla="*/ 982669 w 1165228"/>
                <a:gd name="connsiteY333" fmla="*/ 402273 h 720724"/>
                <a:gd name="connsiteX334" fmla="*/ 987427 w 1165228"/>
                <a:gd name="connsiteY334" fmla="*/ 403225 h 720724"/>
                <a:gd name="connsiteX335" fmla="*/ 987427 w 1165228"/>
                <a:gd name="connsiteY335" fmla="*/ 406400 h 720724"/>
                <a:gd name="connsiteX336" fmla="*/ 1006477 w 1165228"/>
                <a:gd name="connsiteY336" fmla="*/ 393699 h 720724"/>
                <a:gd name="connsiteX337" fmla="*/ 1022352 w 1165228"/>
                <a:gd name="connsiteY337" fmla="*/ 381000 h 720724"/>
                <a:gd name="connsiteX338" fmla="*/ 1054102 w 1165228"/>
                <a:gd name="connsiteY338" fmla="*/ 377825 h 720724"/>
                <a:gd name="connsiteX339" fmla="*/ 1057277 w 1165228"/>
                <a:gd name="connsiteY339" fmla="*/ 371475 h 720724"/>
                <a:gd name="connsiteX340" fmla="*/ 1054102 w 1165228"/>
                <a:gd name="connsiteY340" fmla="*/ 371475 h 720724"/>
                <a:gd name="connsiteX341" fmla="*/ 1047752 w 1165228"/>
                <a:gd name="connsiteY341" fmla="*/ 361950 h 720724"/>
                <a:gd name="connsiteX342" fmla="*/ 1054102 w 1165228"/>
                <a:gd name="connsiteY342" fmla="*/ 365126 h 720724"/>
                <a:gd name="connsiteX343" fmla="*/ 1060452 w 1165228"/>
                <a:gd name="connsiteY343" fmla="*/ 358775 h 720724"/>
                <a:gd name="connsiteX344" fmla="*/ 1060452 w 1165228"/>
                <a:gd name="connsiteY344" fmla="*/ 358776 h 720724"/>
                <a:gd name="connsiteX345" fmla="*/ 1069977 w 1165228"/>
                <a:gd name="connsiteY345" fmla="*/ 355601 h 720724"/>
                <a:gd name="connsiteX346" fmla="*/ 1069977 w 1165228"/>
                <a:gd name="connsiteY346" fmla="*/ 358775 h 720724"/>
                <a:gd name="connsiteX347" fmla="*/ 1079502 w 1165228"/>
                <a:gd name="connsiteY347" fmla="*/ 361951 h 720724"/>
                <a:gd name="connsiteX348" fmla="*/ 1076327 w 1165228"/>
                <a:gd name="connsiteY348" fmla="*/ 342901 h 720724"/>
                <a:gd name="connsiteX349" fmla="*/ 1076327 w 1165228"/>
                <a:gd name="connsiteY349" fmla="*/ 346076 h 720724"/>
                <a:gd name="connsiteX350" fmla="*/ 1066802 w 1165228"/>
                <a:gd name="connsiteY350" fmla="*/ 336551 h 720724"/>
                <a:gd name="connsiteX351" fmla="*/ 1063627 w 1165228"/>
                <a:gd name="connsiteY351" fmla="*/ 330201 h 720724"/>
                <a:gd name="connsiteX352" fmla="*/ 1041402 w 1165228"/>
                <a:gd name="connsiteY352" fmla="*/ 349251 h 720724"/>
                <a:gd name="connsiteX353" fmla="*/ 1031877 w 1165228"/>
                <a:gd name="connsiteY353" fmla="*/ 352426 h 720724"/>
                <a:gd name="connsiteX354" fmla="*/ 1035052 w 1165228"/>
                <a:gd name="connsiteY354" fmla="*/ 346076 h 720724"/>
                <a:gd name="connsiteX355" fmla="*/ 1025527 w 1165228"/>
                <a:gd name="connsiteY355" fmla="*/ 352426 h 720724"/>
                <a:gd name="connsiteX356" fmla="*/ 1025527 w 1165228"/>
                <a:gd name="connsiteY356" fmla="*/ 361950 h 720724"/>
                <a:gd name="connsiteX357" fmla="*/ 1016002 w 1165228"/>
                <a:gd name="connsiteY357" fmla="*/ 368300 h 720724"/>
                <a:gd name="connsiteX358" fmla="*/ 1003302 w 1165228"/>
                <a:gd name="connsiteY358" fmla="*/ 361950 h 720724"/>
                <a:gd name="connsiteX359" fmla="*/ 1003302 w 1165228"/>
                <a:gd name="connsiteY359" fmla="*/ 358775 h 720724"/>
                <a:gd name="connsiteX360" fmla="*/ 993777 w 1165228"/>
                <a:gd name="connsiteY360" fmla="*/ 365125 h 720724"/>
                <a:gd name="connsiteX361" fmla="*/ 984252 w 1165228"/>
                <a:gd name="connsiteY361" fmla="*/ 361950 h 720724"/>
                <a:gd name="connsiteX362" fmla="*/ 977902 w 1165228"/>
                <a:gd name="connsiteY362" fmla="*/ 377825 h 720724"/>
                <a:gd name="connsiteX363" fmla="*/ 981078 w 1165228"/>
                <a:gd name="connsiteY363" fmla="*/ 365125 h 720724"/>
                <a:gd name="connsiteX364" fmla="*/ 977902 w 1165228"/>
                <a:gd name="connsiteY364" fmla="*/ 358775 h 720724"/>
                <a:gd name="connsiteX365" fmla="*/ 958852 w 1165228"/>
                <a:gd name="connsiteY365" fmla="*/ 371476 h 720724"/>
                <a:gd name="connsiteX366" fmla="*/ 952502 w 1165228"/>
                <a:gd name="connsiteY366" fmla="*/ 361950 h 720724"/>
                <a:gd name="connsiteX367" fmla="*/ 949326 w 1165228"/>
                <a:gd name="connsiteY367" fmla="*/ 371475 h 720724"/>
                <a:gd name="connsiteX368" fmla="*/ 923926 w 1165228"/>
                <a:gd name="connsiteY368" fmla="*/ 361950 h 720724"/>
                <a:gd name="connsiteX369" fmla="*/ 920751 w 1165228"/>
                <a:gd name="connsiteY369" fmla="*/ 365125 h 720724"/>
                <a:gd name="connsiteX370" fmla="*/ 917577 w 1165228"/>
                <a:gd name="connsiteY370" fmla="*/ 358775 h 720724"/>
                <a:gd name="connsiteX371" fmla="*/ 927101 w 1165228"/>
                <a:gd name="connsiteY371" fmla="*/ 355600 h 720724"/>
                <a:gd name="connsiteX372" fmla="*/ 927101 w 1165228"/>
                <a:gd name="connsiteY372" fmla="*/ 361950 h 720724"/>
                <a:gd name="connsiteX373" fmla="*/ 933452 w 1165228"/>
                <a:gd name="connsiteY373" fmla="*/ 358775 h 720724"/>
                <a:gd name="connsiteX374" fmla="*/ 946152 w 1165228"/>
                <a:gd name="connsiteY374" fmla="*/ 365125 h 720724"/>
                <a:gd name="connsiteX375" fmla="*/ 952502 w 1165228"/>
                <a:gd name="connsiteY375" fmla="*/ 358775 h 720724"/>
                <a:gd name="connsiteX376" fmla="*/ 962027 w 1165228"/>
                <a:gd name="connsiteY376" fmla="*/ 368300 h 720724"/>
                <a:gd name="connsiteX377" fmla="*/ 968378 w 1165228"/>
                <a:gd name="connsiteY377" fmla="*/ 358775 h 720724"/>
                <a:gd name="connsiteX378" fmla="*/ 968377 w 1165228"/>
                <a:gd name="connsiteY378" fmla="*/ 358774 h 720724"/>
                <a:gd name="connsiteX379" fmla="*/ 981076 w 1165228"/>
                <a:gd name="connsiteY379" fmla="*/ 352425 h 720724"/>
                <a:gd name="connsiteX380" fmla="*/ 993776 w 1165228"/>
                <a:gd name="connsiteY380" fmla="*/ 358775 h 720724"/>
                <a:gd name="connsiteX381" fmla="*/ 1009651 w 1165228"/>
                <a:gd name="connsiteY381" fmla="*/ 349250 h 720724"/>
                <a:gd name="connsiteX382" fmla="*/ 1012826 w 1165228"/>
                <a:gd name="connsiteY382" fmla="*/ 361950 h 720724"/>
                <a:gd name="connsiteX383" fmla="*/ 1016001 w 1165228"/>
                <a:gd name="connsiteY383" fmla="*/ 352425 h 720724"/>
                <a:gd name="connsiteX384" fmla="*/ 1022351 w 1165228"/>
                <a:gd name="connsiteY384" fmla="*/ 333375 h 720724"/>
                <a:gd name="connsiteX385" fmla="*/ 1035051 w 1165228"/>
                <a:gd name="connsiteY385" fmla="*/ 333375 h 720724"/>
                <a:gd name="connsiteX386" fmla="*/ 1031876 w 1165228"/>
                <a:gd name="connsiteY386" fmla="*/ 327025 h 720724"/>
                <a:gd name="connsiteX387" fmla="*/ 1041401 w 1165228"/>
                <a:gd name="connsiteY387" fmla="*/ 330200 h 720724"/>
                <a:gd name="connsiteX388" fmla="*/ 1050926 w 1165228"/>
                <a:gd name="connsiteY388" fmla="*/ 327025 h 720724"/>
                <a:gd name="connsiteX389" fmla="*/ 1050926 w 1165228"/>
                <a:gd name="connsiteY389" fmla="*/ 317500 h 720724"/>
                <a:gd name="connsiteX390" fmla="*/ 1049704 w 1165228"/>
                <a:gd name="connsiteY390" fmla="*/ 315526 h 720724"/>
                <a:gd name="connsiteX391" fmla="*/ 1044581 w 1165228"/>
                <a:gd name="connsiteY391" fmla="*/ 307251 h 720724"/>
                <a:gd name="connsiteX392" fmla="*/ 1044582 w 1165228"/>
                <a:gd name="connsiteY392" fmla="*/ 307250 h 720724"/>
                <a:gd name="connsiteX393" fmla="*/ 1049704 w 1165228"/>
                <a:gd name="connsiteY393" fmla="*/ 315526 h 720724"/>
                <a:gd name="connsiteX394" fmla="*/ 1050926 w 1165228"/>
                <a:gd name="connsiteY394" fmla="*/ 317500 h 720724"/>
                <a:gd name="connsiteX395" fmla="*/ 1050926 w 1165228"/>
                <a:gd name="connsiteY395" fmla="*/ 317500 h 720724"/>
                <a:gd name="connsiteX396" fmla="*/ 1050927 w 1165228"/>
                <a:gd name="connsiteY396" fmla="*/ 317501 h 720724"/>
                <a:gd name="connsiteX397" fmla="*/ 1054102 w 1165228"/>
                <a:gd name="connsiteY397" fmla="*/ 320676 h 720724"/>
                <a:gd name="connsiteX398" fmla="*/ 1057277 w 1165228"/>
                <a:gd name="connsiteY398" fmla="*/ 314326 h 720724"/>
                <a:gd name="connsiteX399" fmla="*/ 1047752 w 1165228"/>
                <a:gd name="connsiteY399" fmla="*/ 301626 h 720724"/>
                <a:gd name="connsiteX400" fmla="*/ 1050927 w 1165228"/>
                <a:gd name="connsiteY400" fmla="*/ 292101 h 720724"/>
                <a:gd name="connsiteX401" fmla="*/ 1054102 w 1165228"/>
                <a:gd name="connsiteY401" fmla="*/ 307976 h 720724"/>
                <a:gd name="connsiteX402" fmla="*/ 1069977 w 1165228"/>
                <a:gd name="connsiteY402" fmla="*/ 317501 h 720724"/>
                <a:gd name="connsiteX403" fmla="*/ 1076327 w 1165228"/>
                <a:gd name="connsiteY403" fmla="*/ 323851 h 720724"/>
                <a:gd name="connsiteX404" fmla="*/ 1079502 w 1165228"/>
                <a:gd name="connsiteY404" fmla="*/ 314327 h 720724"/>
                <a:gd name="connsiteX405" fmla="*/ 1073152 w 1165228"/>
                <a:gd name="connsiteY405" fmla="*/ 307976 h 720724"/>
                <a:gd name="connsiteX406" fmla="*/ 1073152 w 1165228"/>
                <a:gd name="connsiteY406" fmla="*/ 301626 h 720724"/>
                <a:gd name="connsiteX407" fmla="*/ 1079502 w 1165228"/>
                <a:gd name="connsiteY407" fmla="*/ 314327 h 720724"/>
                <a:gd name="connsiteX408" fmla="*/ 1085852 w 1165228"/>
                <a:gd name="connsiteY408" fmla="*/ 311151 h 720724"/>
                <a:gd name="connsiteX409" fmla="*/ 1095377 w 1165228"/>
                <a:gd name="connsiteY409" fmla="*/ 314326 h 720724"/>
                <a:gd name="connsiteX410" fmla="*/ 1082677 w 1165228"/>
                <a:gd name="connsiteY410" fmla="*/ 317501 h 720724"/>
                <a:gd name="connsiteX411" fmla="*/ 1082677 w 1165228"/>
                <a:gd name="connsiteY411" fmla="*/ 323851 h 720724"/>
                <a:gd name="connsiteX412" fmla="*/ 1076327 w 1165228"/>
                <a:gd name="connsiteY412" fmla="*/ 323851 h 720724"/>
                <a:gd name="connsiteX413" fmla="*/ 1076327 w 1165228"/>
                <a:gd name="connsiteY413" fmla="*/ 333376 h 720724"/>
                <a:gd name="connsiteX414" fmla="*/ 1098552 w 1165228"/>
                <a:gd name="connsiteY414" fmla="*/ 333376 h 720724"/>
                <a:gd name="connsiteX415" fmla="*/ 1098553 w 1165228"/>
                <a:gd name="connsiteY415" fmla="*/ 330201 h 720724"/>
                <a:gd name="connsiteX416" fmla="*/ 1095377 w 1165228"/>
                <a:gd name="connsiteY416" fmla="*/ 327025 h 720724"/>
                <a:gd name="connsiteX417" fmla="*/ 1098552 w 1165228"/>
                <a:gd name="connsiteY417" fmla="*/ 327026 h 720724"/>
                <a:gd name="connsiteX418" fmla="*/ 1108077 w 1165228"/>
                <a:gd name="connsiteY418" fmla="*/ 323851 h 720724"/>
                <a:gd name="connsiteX419" fmla="*/ 1101727 w 1165228"/>
                <a:gd name="connsiteY419" fmla="*/ 333377 h 720724"/>
                <a:gd name="connsiteX420" fmla="*/ 1111252 w 1165228"/>
                <a:gd name="connsiteY420" fmla="*/ 333376 h 720724"/>
                <a:gd name="connsiteX421" fmla="*/ 1111252 w 1165228"/>
                <a:gd name="connsiteY421" fmla="*/ 323851 h 720724"/>
                <a:gd name="connsiteX422" fmla="*/ 1114427 w 1165228"/>
                <a:gd name="connsiteY422" fmla="*/ 330201 h 720724"/>
                <a:gd name="connsiteX423" fmla="*/ 1120777 w 1165228"/>
                <a:gd name="connsiteY423" fmla="*/ 323851 h 720724"/>
                <a:gd name="connsiteX424" fmla="*/ 1114427 w 1165228"/>
                <a:gd name="connsiteY424" fmla="*/ 333376 h 720724"/>
                <a:gd name="connsiteX425" fmla="*/ 1127127 w 1165228"/>
                <a:gd name="connsiteY425" fmla="*/ 339726 h 720724"/>
                <a:gd name="connsiteX426" fmla="*/ 1165228 w 1165228"/>
                <a:gd name="connsiteY426" fmla="*/ 276226 h 720724"/>
                <a:gd name="connsiteX427" fmla="*/ 1158877 w 1165228"/>
                <a:gd name="connsiteY427" fmla="*/ 276226 h 720724"/>
                <a:gd name="connsiteX428" fmla="*/ 1143002 w 1165228"/>
                <a:gd name="connsiteY428" fmla="*/ 304801 h 720724"/>
                <a:gd name="connsiteX429" fmla="*/ 1146177 w 1165228"/>
                <a:gd name="connsiteY429" fmla="*/ 273051 h 720724"/>
                <a:gd name="connsiteX430" fmla="*/ 1143002 w 1165228"/>
                <a:gd name="connsiteY430" fmla="*/ 269876 h 720724"/>
                <a:gd name="connsiteX431" fmla="*/ 1133477 w 1165228"/>
                <a:gd name="connsiteY431" fmla="*/ 279401 h 720724"/>
                <a:gd name="connsiteX432" fmla="*/ 1139827 w 1165228"/>
                <a:gd name="connsiteY432" fmla="*/ 269876 h 720724"/>
                <a:gd name="connsiteX433" fmla="*/ 1127127 w 1165228"/>
                <a:gd name="connsiteY433" fmla="*/ 263526 h 720724"/>
                <a:gd name="connsiteX434" fmla="*/ 1098552 w 1165228"/>
                <a:gd name="connsiteY434" fmla="*/ 257176 h 720724"/>
                <a:gd name="connsiteX435" fmla="*/ 1073152 w 1165228"/>
                <a:gd name="connsiteY435" fmla="*/ 250826 h 720724"/>
                <a:gd name="connsiteX436" fmla="*/ 1066802 w 1165228"/>
                <a:gd name="connsiteY436" fmla="*/ 247652 h 720724"/>
                <a:gd name="connsiteX437" fmla="*/ 1009652 w 1165228"/>
                <a:gd name="connsiteY437" fmla="*/ 231775 h 720724"/>
                <a:gd name="connsiteX438" fmla="*/ 1009652 w 1165228"/>
                <a:gd name="connsiteY438" fmla="*/ 235901 h 720724"/>
                <a:gd name="connsiteX439" fmla="*/ 1009651 w 1165228"/>
                <a:gd name="connsiteY439" fmla="*/ 235901 h 720724"/>
                <a:gd name="connsiteX440" fmla="*/ 1009651 w 1165228"/>
                <a:gd name="connsiteY440" fmla="*/ 231775 h 720724"/>
                <a:gd name="connsiteX441" fmla="*/ 1009651 w 1165228"/>
                <a:gd name="connsiteY441" fmla="*/ 228600 h 720724"/>
                <a:gd name="connsiteX442" fmla="*/ 974726 w 1165228"/>
                <a:gd name="connsiteY442" fmla="*/ 222250 h 720724"/>
                <a:gd name="connsiteX443" fmla="*/ 952501 w 1165228"/>
                <a:gd name="connsiteY443" fmla="*/ 215900 h 720724"/>
                <a:gd name="connsiteX444" fmla="*/ 952500 w 1165228"/>
                <a:gd name="connsiteY444" fmla="*/ 215899 h 720724"/>
                <a:gd name="connsiteX445" fmla="*/ 946151 w 1165228"/>
                <a:gd name="connsiteY445" fmla="*/ 212724 h 720724"/>
                <a:gd name="connsiteX446" fmla="*/ 946150 w 1165228"/>
                <a:gd name="connsiteY446" fmla="*/ 212725 h 720724"/>
                <a:gd name="connsiteX447" fmla="*/ 945454 w 1165228"/>
                <a:gd name="connsiteY447" fmla="*/ 213885 h 720724"/>
                <a:gd name="connsiteX448" fmla="*/ 885826 w 1165228"/>
                <a:gd name="connsiteY448" fmla="*/ 196850 h 720724"/>
                <a:gd name="connsiteX449" fmla="*/ 866777 w 1165228"/>
                <a:gd name="connsiteY449" fmla="*/ 190500 h 720724"/>
                <a:gd name="connsiteX450" fmla="*/ 844551 w 1165228"/>
                <a:gd name="connsiteY450" fmla="*/ 184150 h 720724"/>
                <a:gd name="connsiteX451" fmla="*/ 803276 w 1165228"/>
                <a:gd name="connsiteY451" fmla="*/ 171449 h 720724"/>
                <a:gd name="connsiteX452" fmla="*/ 784226 w 1165228"/>
                <a:gd name="connsiteY452" fmla="*/ 168275 h 720724"/>
                <a:gd name="connsiteX453" fmla="*/ 742952 w 1165228"/>
                <a:gd name="connsiteY453" fmla="*/ 158749 h 720724"/>
                <a:gd name="connsiteX454" fmla="*/ 733427 w 1165228"/>
                <a:gd name="connsiteY454" fmla="*/ 155575 h 720724"/>
                <a:gd name="connsiteX455" fmla="*/ 682626 w 1165228"/>
                <a:gd name="connsiteY455" fmla="*/ 142874 h 720724"/>
                <a:gd name="connsiteX456" fmla="*/ 669927 w 1165228"/>
                <a:gd name="connsiteY456" fmla="*/ 139700 h 720724"/>
                <a:gd name="connsiteX457" fmla="*/ 669841 w 1165228"/>
                <a:gd name="connsiteY457" fmla="*/ 142328 h 720724"/>
                <a:gd name="connsiteX458" fmla="*/ 544913 w 1165228"/>
                <a:gd name="connsiteY458" fmla="*/ 110920 h 720724"/>
                <a:gd name="connsiteX459" fmla="*/ 546102 w 1165228"/>
                <a:gd name="connsiteY459" fmla="*/ 107949 h 720724"/>
                <a:gd name="connsiteX460" fmla="*/ 488951 w 1165228"/>
                <a:gd name="connsiteY460" fmla="*/ 95248 h 720724"/>
                <a:gd name="connsiteX461" fmla="*/ 463552 w 1165228"/>
                <a:gd name="connsiteY461" fmla="*/ 88899 h 720724"/>
                <a:gd name="connsiteX462" fmla="*/ 428626 w 1165228"/>
                <a:gd name="connsiteY462" fmla="*/ 82548 h 720724"/>
                <a:gd name="connsiteX463" fmla="*/ 420691 w 1165228"/>
                <a:gd name="connsiteY463" fmla="*/ 88898 h 720724"/>
                <a:gd name="connsiteX464" fmla="*/ 420690 w 1165228"/>
                <a:gd name="connsiteY464" fmla="*/ 88898 h 720724"/>
                <a:gd name="connsiteX465" fmla="*/ 428625 w 1165228"/>
                <a:gd name="connsiteY465" fmla="*/ 82549 h 720724"/>
                <a:gd name="connsiteX466" fmla="*/ 419101 w 1165228"/>
                <a:gd name="connsiteY466" fmla="*/ 79374 h 720724"/>
                <a:gd name="connsiteX467" fmla="*/ 352425 w 1165228"/>
                <a:gd name="connsiteY467" fmla="*/ 66674 h 720724"/>
                <a:gd name="connsiteX468" fmla="*/ 301625 w 1165228"/>
                <a:gd name="connsiteY468" fmla="*/ 60324 h 720724"/>
                <a:gd name="connsiteX469" fmla="*/ 304801 w 1165228"/>
                <a:gd name="connsiteY469" fmla="*/ 63499 h 720724"/>
                <a:gd name="connsiteX470" fmla="*/ 279400 w 1165228"/>
                <a:gd name="connsiteY470" fmla="*/ 60324 h 720724"/>
                <a:gd name="connsiteX471" fmla="*/ 231776 w 1165228"/>
                <a:gd name="connsiteY471" fmla="*/ 44449 h 720724"/>
                <a:gd name="connsiteX472" fmla="*/ 234950 w 1165228"/>
                <a:gd name="connsiteY472" fmla="*/ 53974 h 720724"/>
                <a:gd name="connsiteX473" fmla="*/ 219075 w 1165228"/>
                <a:gd name="connsiteY473" fmla="*/ 41274 h 720724"/>
                <a:gd name="connsiteX474" fmla="*/ 209550 w 1165228"/>
                <a:gd name="connsiteY474" fmla="*/ 41274 h 720724"/>
                <a:gd name="connsiteX475" fmla="*/ 209550 w 1165228"/>
                <a:gd name="connsiteY475" fmla="*/ 41275 h 720724"/>
                <a:gd name="connsiteX476" fmla="*/ 161925 w 1165228"/>
                <a:gd name="connsiteY476" fmla="*/ 28575 h 720724"/>
                <a:gd name="connsiteX477" fmla="*/ 130175 w 1165228"/>
                <a:gd name="connsiteY477" fmla="*/ 22225 h 720724"/>
                <a:gd name="connsiteX478" fmla="*/ 104776 w 1165228"/>
                <a:gd name="connsiteY478" fmla="*/ 19050 h 720724"/>
                <a:gd name="connsiteX479" fmla="*/ 31750 w 1165228"/>
                <a:gd name="connsiteY479" fmla="*/ 3175 h 720724"/>
                <a:gd name="connsiteX480" fmla="*/ 0 w 1165228"/>
                <a:gd name="connsiteY480" fmla="*/ 0 h 720724"/>
                <a:gd name="connsiteX481" fmla="*/ 22225 w 1165228"/>
                <a:gd name="connsiteY481" fmla="*/ 15875 h 720724"/>
                <a:gd name="connsiteX482" fmla="*/ 31751 w 1165228"/>
                <a:gd name="connsiteY482" fmla="*/ 15875 h 720724"/>
                <a:gd name="connsiteX483" fmla="*/ 76200 w 1165228"/>
                <a:gd name="connsiteY483" fmla="*/ 41275 h 720724"/>
                <a:gd name="connsiteX484" fmla="*/ 82551 w 1165228"/>
                <a:gd name="connsiteY484" fmla="*/ 63499 h 720724"/>
                <a:gd name="connsiteX485" fmla="*/ 111125 w 1165228"/>
                <a:gd name="connsiteY485" fmla="*/ 79375 h 720724"/>
                <a:gd name="connsiteX486" fmla="*/ 114305 w 1165228"/>
                <a:gd name="connsiteY486" fmla="*/ 76725 h 720724"/>
                <a:gd name="connsiteX487" fmla="*/ 111128 w 1165228"/>
                <a:gd name="connsiteY487" fmla="*/ 79373 h 720724"/>
                <a:gd name="connsiteX488" fmla="*/ 111127 w 1165228"/>
                <a:gd name="connsiteY488" fmla="*/ 92073 h 720724"/>
                <a:gd name="connsiteX489" fmla="*/ 130177 w 1165228"/>
                <a:gd name="connsiteY489" fmla="*/ 111123 h 720724"/>
                <a:gd name="connsiteX490" fmla="*/ 127003 w 1165228"/>
                <a:gd name="connsiteY490" fmla="*/ 123824 h 720724"/>
                <a:gd name="connsiteX491" fmla="*/ 146053 w 1165228"/>
                <a:gd name="connsiteY491" fmla="*/ 142874 h 720724"/>
                <a:gd name="connsiteX492" fmla="*/ 149228 w 1165228"/>
                <a:gd name="connsiteY492" fmla="*/ 146047 h 720724"/>
                <a:gd name="connsiteX493" fmla="*/ 149226 w 1165228"/>
                <a:gd name="connsiteY493" fmla="*/ 146049 h 720724"/>
                <a:gd name="connsiteX494" fmla="*/ 180976 w 1165228"/>
                <a:gd name="connsiteY494" fmla="*/ 174624 h 720724"/>
                <a:gd name="connsiteX495" fmla="*/ 222251 w 1165228"/>
                <a:gd name="connsiteY495" fmla="*/ 228598 h 720724"/>
                <a:gd name="connsiteX496" fmla="*/ 228601 w 1165228"/>
                <a:gd name="connsiteY496" fmla="*/ 225424 h 720724"/>
                <a:gd name="connsiteX497" fmla="*/ 219076 w 1165228"/>
                <a:gd name="connsiteY497" fmla="*/ 215899 h 720724"/>
                <a:gd name="connsiteX498" fmla="*/ 231777 w 1165228"/>
                <a:gd name="connsiteY498" fmla="*/ 209549 h 720724"/>
                <a:gd name="connsiteX499" fmla="*/ 234951 w 1165228"/>
                <a:gd name="connsiteY499" fmla="*/ 196849 h 720724"/>
                <a:gd name="connsiteX500" fmla="*/ 266701 w 1165228"/>
                <a:gd name="connsiteY500" fmla="*/ 180974 h 720724"/>
                <a:gd name="connsiteX501" fmla="*/ 266702 w 1165228"/>
                <a:gd name="connsiteY501" fmla="*/ 175890 h 720724"/>
                <a:gd name="connsiteX502" fmla="*/ 266704 w 1165228"/>
                <a:gd name="connsiteY502" fmla="*/ 175890 h 720724"/>
                <a:gd name="connsiteX503" fmla="*/ 266703 w 1165228"/>
                <a:gd name="connsiteY503" fmla="*/ 180973 h 720724"/>
                <a:gd name="connsiteX504" fmla="*/ 279404 w 1165228"/>
                <a:gd name="connsiteY504" fmla="*/ 174624 h 720724"/>
                <a:gd name="connsiteX505" fmla="*/ 295279 w 1165228"/>
                <a:gd name="connsiteY505" fmla="*/ 180974 h 720724"/>
                <a:gd name="connsiteX506" fmla="*/ 314329 w 1165228"/>
                <a:gd name="connsiteY506" fmla="*/ 196849 h 720724"/>
                <a:gd name="connsiteX507" fmla="*/ 320679 w 1165228"/>
                <a:gd name="connsiteY507" fmla="*/ 209549 h 720724"/>
                <a:gd name="connsiteX508" fmla="*/ 342902 w 1165228"/>
                <a:gd name="connsiteY508" fmla="*/ 196849 h 720724"/>
                <a:gd name="connsiteX509" fmla="*/ 377827 w 1165228"/>
                <a:gd name="connsiteY509" fmla="*/ 215898 h 720724"/>
                <a:gd name="connsiteX510" fmla="*/ 393702 w 1165228"/>
                <a:gd name="connsiteY510" fmla="*/ 228599 h 720724"/>
                <a:gd name="connsiteX511" fmla="*/ 387352 w 1165228"/>
                <a:gd name="connsiteY511" fmla="*/ 234949 h 720724"/>
                <a:gd name="connsiteX512" fmla="*/ 390526 w 1165228"/>
                <a:gd name="connsiteY512" fmla="*/ 244474 h 720724"/>
                <a:gd name="connsiteX513" fmla="*/ 406402 w 1165228"/>
                <a:gd name="connsiteY513" fmla="*/ 238124 h 720724"/>
                <a:gd name="connsiteX514" fmla="*/ 438152 w 1165228"/>
                <a:gd name="connsiteY514" fmla="*/ 266699 h 720724"/>
                <a:gd name="connsiteX515" fmla="*/ 447677 w 1165228"/>
                <a:gd name="connsiteY515" fmla="*/ 257174 h 720724"/>
                <a:gd name="connsiteX516" fmla="*/ 469901 w 1165228"/>
                <a:gd name="connsiteY516" fmla="*/ 279399 h 720724"/>
                <a:gd name="connsiteX517" fmla="*/ 469901 w 1165228"/>
                <a:gd name="connsiteY517" fmla="*/ 282574 h 720724"/>
                <a:gd name="connsiteX518" fmla="*/ 463551 w 1165228"/>
                <a:gd name="connsiteY518" fmla="*/ 282574 h 720724"/>
                <a:gd name="connsiteX519" fmla="*/ 463551 w 1165228"/>
                <a:gd name="connsiteY519" fmla="*/ 288924 h 720724"/>
                <a:gd name="connsiteX520" fmla="*/ 476252 w 1165228"/>
                <a:gd name="connsiteY520" fmla="*/ 304799 h 720724"/>
                <a:gd name="connsiteX521" fmla="*/ 460379 w 1165228"/>
                <a:gd name="connsiteY521" fmla="*/ 311148 h 720724"/>
                <a:gd name="connsiteX522" fmla="*/ 466729 w 1165228"/>
                <a:gd name="connsiteY522" fmla="*/ 320673 h 720724"/>
                <a:gd name="connsiteX523" fmla="*/ 473079 w 1165228"/>
                <a:gd name="connsiteY523" fmla="*/ 352423 h 720724"/>
                <a:gd name="connsiteX524" fmla="*/ 485778 w 1165228"/>
                <a:gd name="connsiteY524" fmla="*/ 371473 h 720724"/>
                <a:gd name="connsiteX525" fmla="*/ 493713 w 1165228"/>
                <a:gd name="connsiteY525" fmla="*/ 374118 h 720724"/>
                <a:gd name="connsiteX526" fmla="*/ 493713 w 1165228"/>
                <a:gd name="connsiteY526" fmla="*/ 374119 h 720724"/>
                <a:gd name="connsiteX527" fmla="*/ 485777 w 1165228"/>
                <a:gd name="connsiteY527" fmla="*/ 371475 h 720724"/>
                <a:gd name="connsiteX528" fmla="*/ 495301 w 1165228"/>
                <a:gd name="connsiteY528" fmla="*/ 396873 h 720724"/>
                <a:gd name="connsiteX529" fmla="*/ 498477 w 1165228"/>
                <a:gd name="connsiteY529" fmla="*/ 419100 h 720724"/>
                <a:gd name="connsiteX530" fmla="*/ 511176 w 1165228"/>
                <a:gd name="connsiteY530" fmla="*/ 441324 h 720724"/>
                <a:gd name="connsiteX531" fmla="*/ 515148 w 1165228"/>
                <a:gd name="connsiteY531" fmla="*/ 439735 h 720724"/>
                <a:gd name="connsiteX532" fmla="*/ 515148 w 1165228"/>
                <a:gd name="connsiteY532" fmla="*/ 439736 h 720724"/>
                <a:gd name="connsiteX533" fmla="*/ 511178 w 1165228"/>
                <a:gd name="connsiteY533" fmla="*/ 441324 h 720724"/>
                <a:gd name="connsiteX534" fmla="*/ 508003 w 1165228"/>
                <a:gd name="connsiteY534" fmla="*/ 447674 h 720724"/>
                <a:gd name="connsiteX535" fmla="*/ 517529 w 1165228"/>
                <a:gd name="connsiteY535" fmla="*/ 460374 h 720724"/>
                <a:gd name="connsiteX536" fmla="*/ 520704 w 1165228"/>
                <a:gd name="connsiteY536" fmla="*/ 504824 h 720724"/>
                <a:gd name="connsiteX537" fmla="*/ 536579 w 1165228"/>
                <a:gd name="connsiteY537" fmla="*/ 501649 h 720724"/>
                <a:gd name="connsiteX538" fmla="*/ 549279 w 1165228"/>
                <a:gd name="connsiteY538" fmla="*/ 485774 h 720724"/>
                <a:gd name="connsiteX539" fmla="*/ 574679 w 1165228"/>
                <a:gd name="connsiteY539" fmla="*/ 485774 h 720724"/>
                <a:gd name="connsiteX540" fmla="*/ 574590 w 1165228"/>
                <a:gd name="connsiteY540" fmla="*/ 485293 h 720724"/>
                <a:gd name="connsiteX541" fmla="*/ 574679 w 1165228"/>
                <a:gd name="connsiteY541" fmla="*/ 485773 h 720724"/>
                <a:gd name="connsiteX542" fmla="*/ 584204 w 1165228"/>
                <a:gd name="connsiteY542" fmla="*/ 501648 h 720724"/>
                <a:gd name="connsiteX543" fmla="*/ 587380 w 1165228"/>
                <a:gd name="connsiteY543" fmla="*/ 500250 h 720724"/>
                <a:gd name="connsiteX544" fmla="*/ 587380 w 1165228"/>
                <a:gd name="connsiteY544" fmla="*/ 500251 h 720724"/>
                <a:gd name="connsiteX545" fmla="*/ 584203 w 1165228"/>
                <a:gd name="connsiteY545" fmla="*/ 501649 h 720724"/>
                <a:gd name="connsiteX546" fmla="*/ 596904 w 1165228"/>
                <a:gd name="connsiteY546" fmla="*/ 558799 h 720724"/>
                <a:gd name="connsiteX547" fmla="*/ 600079 w 1165228"/>
                <a:gd name="connsiteY547" fmla="*/ 577849 h 720724"/>
                <a:gd name="connsiteX548" fmla="*/ 622303 w 1165228"/>
                <a:gd name="connsiteY548" fmla="*/ 565149 h 720724"/>
                <a:gd name="connsiteX549" fmla="*/ 628654 w 1165228"/>
                <a:gd name="connsiteY549" fmla="*/ 593723 h 720724"/>
                <a:gd name="connsiteX550" fmla="*/ 635004 w 1165228"/>
                <a:gd name="connsiteY550" fmla="*/ 603249 h 720724"/>
                <a:gd name="connsiteX551" fmla="*/ 638179 w 1165228"/>
                <a:gd name="connsiteY551" fmla="*/ 600073 h 720724"/>
                <a:gd name="connsiteX552" fmla="*/ 647704 w 1165228"/>
                <a:gd name="connsiteY552" fmla="*/ 615948 h 720724"/>
                <a:gd name="connsiteX553" fmla="*/ 650879 w 1165228"/>
                <a:gd name="connsiteY553" fmla="*/ 615948 h 720724"/>
                <a:gd name="connsiteX554" fmla="*/ 657228 w 1165228"/>
                <a:gd name="connsiteY554" fmla="*/ 634998 h 720724"/>
                <a:gd name="connsiteX555" fmla="*/ 657230 w 1165228"/>
                <a:gd name="connsiteY555" fmla="*/ 634998 h 720724"/>
                <a:gd name="connsiteX556" fmla="*/ 660405 w 1165228"/>
                <a:gd name="connsiteY556" fmla="*/ 641347 h 720724"/>
                <a:gd name="connsiteX557" fmla="*/ 669929 w 1165228"/>
                <a:gd name="connsiteY557" fmla="*/ 660397 h 720724"/>
                <a:gd name="connsiteX558" fmla="*/ 663580 w 1165228"/>
                <a:gd name="connsiteY558" fmla="*/ 666747 h 720724"/>
                <a:gd name="connsiteX559" fmla="*/ 669930 w 1165228"/>
                <a:gd name="connsiteY559" fmla="*/ 695322 h 720724"/>
                <a:gd name="connsiteX560" fmla="*/ 666755 w 1165228"/>
                <a:gd name="connsiteY560" fmla="*/ 698497 h 720724"/>
                <a:gd name="connsiteX561" fmla="*/ 663579 w 1165228"/>
                <a:gd name="connsiteY561" fmla="*/ 717547 h 720724"/>
                <a:gd name="connsiteX562" fmla="*/ 685804 w 1165228"/>
                <a:gd name="connsiteY562" fmla="*/ 708022 h 720724"/>
                <a:gd name="connsiteX563" fmla="*/ 717554 w 1165228"/>
                <a:gd name="connsiteY563" fmla="*/ 692147 h 720724"/>
                <a:gd name="connsiteX564" fmla="*/ 717338 w 1165228"/>
                <a:gd name="connsiteY564" fmla="*/ 690636 h 720724"/>
                <a:gd name="connsiteX565" fmla="*/ 730255 w 1165228"/>
                <a:gd name="connsiteY565" fmla="*/ 685793 h 720724"/>
                <a:gd name="connsiteX566" fmla="*/ 737399 w 1165228"/>
                <a:gd name="connsiteY566" fmla="*/ 683412 h 720724"/>
                <a:gd name="connsiteX567" fmla="*/ 744543 w 1165228"/>
                <a:gd name="connsiteY567" fmla="*/ 678650 h 720724"/>
                <a:gd name="connsiteX568" fmla="*/ 752170 w 1165228"/>
                <a:gd name="connsiteY568" fmla="*/ 675585 h 720724"/>
                <a:gd name="connsiteX569" fmla="*/ 752477 w 1165228"/>
                <a:gd name="connsiteY569" fmla="*/ 676274 h 720724"/>
                <a:gd name="connsiteX570" fmla="*/ 758826 w 1165228"/>
                <a:gd name="connsiteY570" fmla="*/ 717549 h 720724"/>
                <a:gd name="connsiteX571" fmla="*/ 765177 w 1165228"/>
                <a:gd name="connsiteY571" fmla="*/ 717549 h 720724"/>
                <a:gd name="connsiteX572" fmla="*/ 784227 w 1165228"/>
                <a:gd name="connsiteY572" fmla="*/ 720724 h 720724"/>
                <a:gd name="connsiteX0" fmla="*/ 477524 w 1165228"/>
                <a:gd name="connsiteY0" fmla="*/ 125727 h 720724"/>
                <a:gd name="connsiteX1" fmla="*/ 479426 w 1165228"/>
                <a:gd name="connsiteY1" fmla="*/ 123823 h 720724"/>
                <a:gd name="connsiteX2" fmla="*/ 479427 w 1165228"/>
                <a:gd name="connsiteY2" fmla="*/ 123826 h 720724"/>
                <a:gd name="connsiteX3" fmla="*/ 477526 w 1165228"/>
                <a:gd name="connsiteY3" fmla="*/ 125727 h 720724"/>
                <a:gd name="connsiteX4" fmla="*/ 477524 w 1165228"/>
                <a:gd name="connsiteY4" fmla="*/ 125727 h 720724"/>
                <a:gd name="connsiteX5" fmla="*/ 320891 w 1165228"/>
                <a:gd name="connsiteY5" fmla="*/ 145887 h 720724"/>
                <a:gd name="connsiteX6" fmla="*/ 320676 w 1165228"/>
                <a:gd name="connsiteY6" fmla="*/ 146047 h 720724"/>
                <a:gd name="connsiteX7" fmla="*/ 320891 w 1165228"/>
                <a:gd name="connsiteY7" fmla="*/ 145887 h 720724"/>
                <a:gd name="connsiteX8" fmla="*/ 1017511 w 1165228"/>
                <a:gd name="connsiteY8" fmla="*/ 263522 h 720724"/>
                <a:gd name="connsiteX9" fmla="*/ 1016005 w 1165228"/>
                <a:gd name="connsiteY9" fmla="*/ 261090 h 720724"/>
                <a:gd name="connsiteX10" fmla="*/ 1016005 w 1165228"/>
                <a:gd name="connsiteY10" fmla="*/ 261090 h 720724"/>
                <a:gd name="connsiteX11" fmla="*/ 1017511 w 1165228"/>
                <a:gd name="connsiteY11" fmla="*/ 263522 h 720724"/>
                <a:gd name="connsiteX12" fmla="*/ 1063628 w 1165228"/>
                <a:gd name="connsiteY12" fmla="*/ 371476 h 720724"/>
                <a:gd name="connsiteX13" fmla="*/ 1073152 w 1165228"/>
                <a:gd name="connsiteY13" fmla="*/ 365126 h 720724"/>
                <a:gd name="connsiteX14" fmla="*/ 1060452 w 1165228"/>
                <a:gd name="connsiteY14" fmla="*/ 358776 h 720724"/>
                <a:gd name="connsiteX15" fmla="*/ 1054102 w 1165228"/>
                <a:gd name="connsiteY15" fmla="*/ 365126 h 720724"/>
                <a:gd name="connsiteX16" fmla="*/ 1063628 w 1165228"/>
                <a:gd name="connsiteY16" fmla="*/ 371476 h 720724"/>
                <a:gd name="connsiteX17" fmla="*/ 1000127 w 1165228"/>
                <a:gd name="connsiteY17" fmla="*/ 381000 h 720724"/>
                <a:gd name="connsiteX18" fmla="*/ 1000128 w 1165228"/>
                <a:gd name="connsiteY18" fmla="*/ 380999 h 720724"/>
                <a:gd name="connsiteX19" fmla="*/ 1009651 w 1165228"/>
                <a:gd name="connsiteY19" fmla="*/ 374651 h 720724"/>
                <a:gd name="connsiteX20" fmla="*/ 1009652 w 1165228"/>
                <a:gd name="connsiteY20" fmla="*/ 371475 h 720724"/>
                <a:gd name="connsiteX21" fmla="*/ 1009653 w 1165228"/>
                <a:gd name="connsiteY21" fmla="*/ 374650 h 720724"/>
                <a:gd name="connsiteX22" fmla="*/ 1000127 w 1165228"/>
                <a:gd name="connsiteY22" fmla="*/ 381000 h 720724"/>
                <a:gd name="connsiteX23" fmla="*/ 966310 w 1165228"/>
                <a:gd name="connsiteY23" fmla="*/ 386394 h 720724"/>
                <a:gd name="connsiteX24" fmla="*/ 965202 w 1165228"/>
                <a:gd name="connsiteY24" fmla="*/ 384178 h 720724"/>
                <a:gd name="connsiteX25" fmla="*/ 965202 w 1165228"/>
                <a:gd name="connsiteY25" fmla="*/ 384175 h 720724"/>
                <a:gd name="connsiteX26" fmla="*/ 966312 w 1165228"/>
                <a:gd name="connsiteY26" fmla="*/ 386394 h 720724"/>
                <a:gd name="connsiteX27" fmla="*/ 966310 w 1165228"/>
                <a:gd name="connsiteY27" fmla="*/ 386394 h 720724"/>
                <a:gd name="connsiteX28" fmla="*/ 971552 w 1165228"/>
                <a:gd name="connsiteY28" fmla="*/ 386394 h 720724"/>
                <a:gd name="connsiteX29" fmla="*/ 971551 w 1165228"/>
                <a:gd name="connsiteY29" fmla="*/ 386394 h 720724"/>
                <a:gd name="connsiteX30" fmla="*/ 971552 w 1165228"/>
                <a:gd name="connsiteY30" fmla="*/ 384177 h 720724"/>
                <a:gd name="connsiteX31" fmla="*/ 971552 w 1165228"/>
                <a:gd name="connsiteY31" fmla="*/ 386394 h 720724"/>
                <a:gd name="connsiteX32" fmla="*/ 1123951 w 1165228"/>
                <a:gd name="connsiteY32" fmla="*/ 431801 h 720724"/>
                <a:gd name="connsiteX33" fmla="*/ 1127126 w 1165228"/>
                <a:gd name="connsiteY33" fmla="*/ 419101 h 720724"/>
                <a:gd name="connsiteX34" fmla="*/ 1120776 w 1165228"/>
                <a:gd name="connsiteY34" fmla="*/ 415926 h 720724"/>
                <a:gd name="connsiteX35" fmla="*/ 1120776 w 1165228"/>
                <a:gd name="connsiteY35" fmla="*/ 422276 h 720724"/>
                <a:gd name="connsiteX36" fmla="*/ 1123951 w 1165228"/>
                <a:gd name="connsiteY36" fmla="*/ 431801 h 720724"/>
                <a:gd name="connsiteX37" fmla="*/ 1019177 w 1165228"/>
                <a:gd name="connsiteY37" fmla="*/ 434975 h 720724"/>
                <a:gd name="connsiteX38" fmla="*/ 1031878 w 1165228"/>
                <a:gd name="connsiteY38" fmla="*/ 431800 h 720724"/>
                <a:gd name="connsiteX39" fmla="*/ 1033288 w 1165228"/>
                <a:gd name="connsiteY39" fmla="*/ 432153 h 720724"/>
                <a:gd name="connsiteX40" fmla="*/ 1019177 w 1165228"/>
                <a:gd name="connsiteY40" fmla="*/ 434975 h 720724"/>
                <a:gd name="connsiteX41" fmla="*/ 1054102 w 1165228"/>
                <a:gd name="connsiteY41" fmla="*/ 438150 h 720724"/>
                <a:gd name="connsiteX42" fmla="*/ 1060452 w 1165228"/>
                <a:gd name="connsiteY42" fmla="*/ 431800 h 720724"/>
                <a:gd name="connsiteX43" fmla="*/ 1057277 w 1165228"/>
                <a:gd name="connsiteY43" fmla="*/ 431800 h 720724"/>
                <a:gd name="connsiteX44" fmla="*/ 1050928 w 1165228"/>
                <a:gd name="connsiteY44" fmla="*/ 431800 h 720724"/>
                <a:gd name="connsiteX45" fmla="*/ 1054102 w 1165228"/>
                <a:gd name="connsiteY45" fmla="*/ 438150 h 720724"/>
                <a:gd name="connsiteX46" fmla="*/ 1146176 w 1165228"/>
                <a:gd name="connsiteY46" fmla="*/ 454026 h 720724"/>
                <a:gd name="connsiteX47" fmla="*/ 1143001 w 1165228"/>
                <a:gd name="connsiteY47" fmla="*/ 438150 h 720724"/>
                <a:gd name="connsiteX48" fmla="*/ 1143001 w 1165228"/>
                <a:gd name="connsiteY48" fmla="*/ 447676 h 720724"/>
                <a:gd name="connsiteX49" fmla="*/ 1146176 w 1165228"/>
                <a:gd name="connsiteY49" fmla="*/ 454026 h 720724"/>
                <a:gd name="connsiteX50" fmla="*/ 1139826 w 1165228"/>
                <a:gd name="connsiteY50" fmla="*/ 479426 h 720724"/>
                <a:gd name="connsiteX51" fmla="*/ 1147991 w 1165228"/>
                <a:gd name="connsiteY51" fmla="*/ 476704 h 720724"/>
                <a:gd name="connsiteX52" fmla="*/ 1149352 w 1165228"/>
                <a:gd name="connsiteY52" fmla="*/ 479426 h 720724"/>
                <a:gd name="connsiteX53" fmla="*/ 1148919 w 1165228"/>
                <a:gd name="connsiteY53" fmla="*/ 476395 h 720724"/>
                <a:gd name="connsiteX54" fmla="*/ 1149351 w 1165228"/>
                <a:gd name="connsiteY54" fmla="*/ 476251 h 720724"/>
                <a:gd name="connsiteX55" fmla="*/ 1148898 w 1165228"/>
                <a:gd name="connsiteY55" fmla="*/ 476251 h 720724"/>
                <a:gd name="connsiteX56" fmla="*/ 1146176 w 1165228"/>
                <a:gd name="connsiteY56" fmla="*/ 457201 h 720724"/>
                <a:gd name="connsiteX57" fmla="*/ 1146176 w 1165228"/>
                <a:gd name="connsiteY57" fmla="*/ 466726 h 720724"/>
                <a:gd name="connsiteX58" fmla="*/ 1136651 w 1165228"/>
                <a:gd name="connsiteY58" fmla="*/ 463551 h 720724"/>
                <a:gd name="connsiteX59" fmla="*/ 1133476 w 1165228"/>
                <a:gd name="connsiteY59" fmla="*/ 469901 h 720724"/>
                <a:gd name="connsiteX60" fmla="*/ 1143001 w 1165228"/>
                <a:gd name="connsiteY60" fmla="*/ 466726 h 720724"/>
                <a:gd name="connsiteX61" fmla="*/ 1147764 w 1165228"/>
                <a:gd name="connsiteY61" fmla="*/ 476251 h 720724"/>
                <a:gd name="connsiteX62" fmla="*/ 1139826 w 1165228"/>
                <a:gd name="connsiteY62" fmla="*/ 476251 h 720724"/>
                <a:gd name="connsiteX63" fmla="*/ 1139826 w 1165228"/>
                <a:gd name="connsiteY63" fmla="*/ 479426 h 720724"/>
                <a:gd name="connsiteX64" fmla="*/ 1152526 w 1165228"/>
                <a:gd name="connsiteY64" fmla="*/ 527051 h 720724"/>
                <a:gd name="connsiteX65" fmla="*/ 1149351 w 1165228"/>
                <a:gd name="connsiteY65" fmla="*/ 501651 h 720724"/>
                <a:gd name="connsiteX66" fmla="*/ 1149351 w 1165228"/>
                <a:gd name="connsiteY66" fmla="*/ 527051 h 720724"/>
                <a:gd name="connsiteX67" fmla="*/ 1152526 w 1165228"/>
                <a:gd name="connsiteY67" fmla="*/ 527051 h 720724"/>
                <a:gd name="connsiteX68" fmla="*/ 987426 w 1165228"/>
                <a:gd name="connsiteY68" fmla="*/ 530226 h 720724"/>
                <a:gd name="connsiteX69" fmla="*/ 993776 w 1165228"/>
                <a:gd name="connsiteY69" fmla="*/ 527051 h 720724"/>
                <a:gd name="connsiteX70" fmla="*/ 987426 w 1165228"/>
                <a:gd name="connsiteY70" fmla="*/ 529591 h 720724"/>
                <a:gd name="connsiteX71" fmla="*/ 987426 w 1165228"/>
                <a:gd name="connsiteY71" fmla="*/ 530226 h 720724"/>
                <a:gd name="connsiteX72" fmla="*/ 1158876 w 1165228"/>
                <a:gd name="connsiteY72" fmla="*/ 571501 h 720724"/>
                <a:gd name="connsiteX73" fmla="*/ 1152526 w 1165228"/>
                <a:gd name="connsiteY73" fmla="*/ 565151 h 720724"/>
                <a:gd name="connsiteX74" fmla="*/ 1155701 w 1165228"/>
                <a:gd name="connsiteY74" fmla="*/ 546101 h 720724"/>
                <a:gd name="connsiteX75" fmla="*/ 1152526 w 1165228"/>
                <a:gd name="connsiteY75" fmla="*/ 542926 h 720724"/>
                <a:gd name="connsiteX76" fmla="*/ 1149351 w 1165228"/>
                <a:gd name="connsiteY76" fmla="*/ 549276 h 720724"/>
                <a:gd name="connsiteX77" fmla="*/ 1149351 w 1165228"/>
                <a:gd name="connsiteY77" fmla="*/ 539751 h 720724"/>
                <a:gd name="connsiteX78" fmla="*/ 1152526 w 1165228"/>
                <a:gd name="connsiteY78" fmla="*/ 539751 h 720724"/>
                <a:gd name="connsiteX79" fmla="*/ 1143001 w 1165228"/>
                <a:gd name="connsiteY79" fmla="*/ 508001 h 720724"/>
                <a:gd name="connsiteX80" fmla="*/ 1146176 w 1165228"/>
                <a:gd name="connsiteY80" fmla="*/ 498476 h 720724"/>
                <a:gd name="connsiteX81" fmla="*/ 1140733 w 1165228"/>
                <a:gd name="connsiteY81" fmla="*/ 485776 h 720724"/>
                <a:gd name="connsiteX82" fmla="*/ 1146176 w 1165228"/>
                <a:gd name="connsiteY82" fmla="*/ 485776 h 720724"/>
                <a:gd name="connsiteX83" fmla="*/ 1143001 w 1165228"/>
                <a:gd name="connsiteY83" fmla="*/ 488951 h 720724"/>
                <a:gd name="connsiteX84" fmla="*/ 1149352 w 1165228"/>
                <a:gd name="connsiteY84" fmla="*/ 498476 h 720724"/>
                <a:gd name="connsiteX85" fmla="*/ 1149351 w 1165228"/>
                <a:gd name="connsiteY85" fmla="*/ 482601 h 720724"/>
                <a:gd name="connsiteX86" fmla="*/ 1139826 w 1165228"/>
                <a:gd name="connsiteY86" fmla="*/ 479426 h 720724"/>
                <a:gd name="connsiteX87" fmla="*/ 1139826 w 1165228"/>
                <a:gd name="connsiteY87" fmla="*/ 483659 h 720724"/>
                <a:gd name="connsiteX88" fmla="*/ 1136651 w 1165228"/>
                <a:gd name="connsiteY88" fmla="*/ 476251 h 720724"/>
                <a:gd name="connsiteX89" fmla="*/ 1143001 w 1165228"/>
                <a:gd name="connsiteY89" fmla="*/ 473076 h 720724"/>
                <a:gd name="connsiteX90" fmla="*/ 1133476 w 1165228"/>
                <a:gd name="connsiteY90" fmla="*/ 469901 h 720724"/>
                <a:gd name="connsiteX91" fmla="*/ 1130301 w 1165228"/>
                <a:gd name="connsiteY91" fmla="*/ 460376 h 720724"/>
                <a:gd name="connsiteX92" fmla="*/ 1139826 w 1165228"/>
                <a:gd name="connsiteY92" fmla="*/ 460376 h 720724"/>
                <a:gd name="connsiteX93" fmla="*/ 1127126 w 1165228"/>
                <a:gd name="connsiteY93" fmla="*/ 450851 h 720724"/>
                <a:gd name="connsiteX94" fmla="*/ 1130301 w 1165228"/>
                <a:gd name="connsiteY94" fmla="*/ 441326 h 720724"/>
                <a:gd name="connsiteX95" fmla="*/ 1123951 w 1165228"/>
                <a:gd name="connsiteY95" fmla="*/ 441326 h 720724"/>
                <a:gd name="connsiteX96" fmla="*/ 1117601 w 1165228"/>
                <a:gd name="connsiteY96" fmla="*/ 425451 h 720724"/>
                <a:gd name="connsiteX97" fmla="*/ 1120963 w 1165228"/>
                <a:gd name="connsiteY97" fmla="*/ 403600 h 720724"/>
                <a:gd name="connsiteX98" fmla="*/ 1127126 w 1165228"/>
                <a:gd name="connsiteY98" fmla="*/ 415926 h 720724"/>
                <a:gd name="connsiteX99" fmla="*/ 1130301 w 1165228"/>
                <a:gd name="connsiteY99" fmla="*/ 390525 h 720724"/>
                <a:gd name="connsiteX100" fmla="*/ 1127126 w 1165228"/>
                <a:gd name="connsiteY100" fmla="*/ 393701 h 720724"/>
                <a:gd name="connsiteX101" fmla="*/ 1127126 w 1165228"/>
                <a:gd name="connsiteY101" fmla="*/ 387351 h 720724"/>
                <a:gd name="connsiteX102" fmla="*/ 1121173 w 1165228"/>
                <a:gd name="connsiteY102" fmla="*/ 402233 h 720724"/>
                <a:gd name="connsiteX103" fmla="*/ 1123952 w 1165228"/>
                <a:gd name="connsiteY103" fmla="*/ 384176 h 720724"/>
                <a:gd name="connsiteX104" fmla="*/ 1120776 w 1165228"/>
                <a:gd name="connsiteY104" fmla="*/ 381001 h 720724"/>
                <a:gd name="connsiteX105" fmla="*/ 1108076 w 1165228"/>
                <a:gd name="connsiteY105" fmla="*/ 393701 h 720724"/>
                <a:gd name="connsiteX106" fmla="*/ 1111251 w 1165228"/>
                <a:gd name="connsiteY106" fmla="*/ 400051 h 720724"/>
                <a:gd name="connsiteX107" fmla="*/ 1104902 w 1165228"/>
                <a:gd name="connsiteY107" fmla="*/ 403226 h 720724"/>
                <a:gd name="connsiteX108" fmla="*/ 1108076 w 1165228"/>
                <a:gd name="connsiteY108" fmla="*/ 415926 h 720724"/>
                <a:gd name="connsiteX109" fmla="*/ 1104901 w 1165228"/>
                <a:gd name="connsiteY109" fmla="*/ 419101 h 720724"/>
                <a:gd name="connsiteX110" fmla="*/ 1101726 w 1165228"/>
                <a:gd name="connsiteY110" fmla="*/ 409576 h 720724"/>
                <a:gd name="connsiteX111" fmla="*/ 1101726 w 1165228"/>
                <a:gd name="connsiteY111" fmla="*/ 415926 h 720724"/>
                <a:gd name="connsiteX112" fmla="*/ 1108076 w 1165228"/>
                <a:gd name="connsiteY112" fmla="*/ 434976 h 720724"/>
                <a:gd name="connsiteX113" fmla="*/ 1108077 w 1165228"/>
                <a:gd name="connsiteY113" fmla="*/ 441326 h 720724"/>
                <a:gd name="connsiteX114" fmla="*/ 1104901 w 1165228"/>
                <a:gd name="connsiteY114" fmla="*/ 431801 h 720724"/>
                <a:gd name="connsiteX115" fmla="*/ 1101726 w 1165228"/>
                <a:gd name="connsiteY115" fmla="*/ 438151 h 720724"/>
                <a:gd name="connsiteX116" fmla="*/ 1111251 w 1165228"/>
                <a:gd name="connsiteY116" fmla="*/ 450851 h 720724"/>
                <a:gd name="connsiteX117" fmla="*/ 1108076 w 1165228"/>
                <a:gd name="connsiteY117" fmla="*/ 450851 h 720724"/>
                <a:gd name="connsiteX118" fmla="*/ 1104901 w 1165228"/>
                <a:gd name="connsiteY118" fmla="*/ 444501 h 720724"/>
                <a:gd name="connsiteX119" fmla="*/ 1101726 w 1165228"/>
                <a:gd name="connsiteY119" fmla="*/ 450851 h 720724"/>
                <a:gd name="connsiteX120" fmla="*/ 1104901 w 1165228"/>
                <a:gd name="connsiteY120" fmla="*/ 460376 h 720724"/>
                <a:gd name="connsiteX121" fmla="*/ 1114426 w 1165228"/>
                <a:gd name="connsiteY121" fmla="*/ 463551 h 720724"/>
                <a:gd name="connsiteX122" fmla="*/ 1101726 w 1165228"/>
                <a:gd name="connsiteY122" fmla="*/ 463551 h 720724"/>
                <a:gd name="connsiteX123" fmla="*/ 1108076 w 1165228"/>
                <a:gd name="connsiteY123" fmla="*/ 466726 h 720724"/>
                <a:gd name="connsiteX124" fmla="*/ 1101727 w 1165228"/>
                <a:gd name="connsiteY124" fmla="*/ 469901 h 720724"/>
                <a:gd name="connsiteX125" fmla="*/ 1104901 w 1165228"/>
                <a:gd name="connsiteY125" fmla="*/ 476251 h 720724"/>
                <a:gd name="connsiteX126" fmla="*/ 1111251 w 1165228"/>
                <a:gd name="connsiteY126" fmla="*/ 473076 h 720724"/>
                <a:gd name="connsiteX127" fmla="*/ 1114426 w 1165228"/>
                <a:gd name="connsiteY127" fmla="*/ 479426 h 720724"/>
                <a:gd name="connsiteX128" fmla="*/ 1108076 w 1165228"/>
                <a:gd name="connsiteY128" fmla="*/ 476251 h 720724"/>
                <a:gd name="connsiteX129" fmla="*/ 1108076 w 1165228"/>
                <a:gd name="connsiteY129" fmla="*/ 485776 h 720724"/>
                <a:gd name="connsiteX130" fmla="*/ 1108076 w 1165228"/>
                <a:gd name="connsiteY130" fmla="*/ 495301 h 720724"/>
                <a:gd name="connsiteX131" fmla="*/ 1120776 w 1165228"/>
                <a:gd name="connsiteY131" fmla="*/ 498476 h 720724"/>
                <a:gd name="connsiteX132" fmla="*/ 1108076 w 1165228"/>
                <a:gd name="connsiteY132" fmla="*/ 498475 h 720724"/>
                <a:gd name="connsiteX133" fmla="*/ 1114426 w 1165228"/>
                <a:gd name="connsiteY133" fmla="*/ 504826 h 720724"/>
                <a:gd name="connsiteX134" fmla="*/ 1120776 w 1165228"/>
                <a:gd name="connsiteY134" fmla="*/ 504826 h 720724"/>
                <a:gd name="connsiteX135" fmla="*/ 1108076 w 1165228"/>
                <a:gd name="connsiteY135" fmla="*/ 511176 h 720724"/>
                <a:gd name="connsiteX136" fmla="*/ 1114426 w 1165228"/>
                <a:gd name="connsiteY136" fmla="*/ 514351 h 720724"/>
                <a:gd name="connsiteX137" fmla="*/ 1117601 w 1165228"/>
                <a:gd name="connsiteY137" fmla="*/ 508001 h 720724"/>
                <a:gd name="connsiteX138" fmla="*/ 1123951 w 1165228"/>
                <a:gd name="connsiteY138" fmla="*/ 514351 h 720724"/>
                <a:gd name="connsiteX139" fmla="*/ 1120776 w 1165228"/>
                <a:gd name="connsiteY139" fmla="*/ 527051 h 720724"/>
                <a:gd name="connsiteX140" fmla="*/ 1123951 w 1165228"/>
                <a:gd name="connsiteY140" fmla="*/ 523876 h 720724"/>
                <a:gd name="connsiteX141" fmla="*/ 1130301 w 1165228"/>
                <a:gd name="connsiteY141" fmla="*/ 527051 h 720724"/>
                <a:gd name="connsiteX142" fmla="*/ 1127126 w 1165228"/>
                <a:gd name="connsiteY142" fmla="*/ 530226 h 720724"/>
                <a:gd name="connsiteX143" fmla="*/ 1123952 w 1165228"/>
                <a:gd name="connsiteY143" fmla="*/ 527051 h 720724"/>
                <a:gd name="connsiteX144" fmla="*/ 1127126 w 1165228"/>
                <a:gd name="connsiteY144" fmla="*/ 533401 h 720724"/>
                <a:gd name="connsiteX145" fmla="*/ 1120776 w 1165228"/>
                <a:gd name="connsiteY145" fmla="*/ 533401 h 720724"/>
                <a:gd name="connsiteX146" fmla="*/ 1123951 w 1165228"/>
                <a:gd name="connsiteY146" fmla="*/ 536576 h 720724"/>
                <a:gd name="connsiteX147" fmla="*/ 1108076 w 1165228"/>
                <a:gd name="connsiteY147" fmla="*/ 533401 h 720724"/>
                <a:gd name="connsiteX148" fmla="*/ 1114426 w 1165228"/>
                <a:gd name="connsiteY148" fmla="*/ 542926 h 720724"/>
                <a:gd name="connsiteX149" fmla="*/ 1127126 w 1165228"/>
                <a:gd name="connsiteY149" fmla="*/ 546101 h 720724"/>
                <a:gd name="connsiteX150" fmla="*/ 1123951 w 1165228"/>
                <a:gd name="connsiteY150" fmla="*/ 549277 h 720724"/>
                <a:gd name="connsiteX151" fmla="*/ 1127126 w 1165228"/>
                <a:gd name="connsiteY151" fmla="*/ 555626 h 720724"/>
                <a:gd name="connsiteX152" fmla="*/ 1158876 w 1165228"/>
                <a:gd name="connsiteY152" fmla="*/ 571501 h 720724"/>
                <a:gd name="connsiteX153" fmla="*/ 784227 w 1165228"/>
                <a:gd name="connsiteY153" fmla="*/ 720724 h 720724"/>
                <a:gd name="connsiteX154" fmla="*/ 803276 w 1165228"/>
                <a:gd name="connsiteY154" fmla="*/ 708024 h 720724"/>
                <a:gd name="connsiteX155" fmla="*/ 796927 w 1165228"/>
                <a:gd name="connsiteY155" fmla="*/ 688974 h 720724"/>
                <a:gd name="connsiteX156" fmla="*/ 809626 w 1165228"/>
                <a:gd name="connsiteY156" fmla="*/ 679449 h 720724"/>
                <a:gd name="connsiteX157" fmla="*/ 828676 w 1165228"/>
                <a:gd name="connsiteY157" fmla="*/ 682624 h 720724"/>
                <a:gd name="connsiteX158" fmla="*/ 826644 w 1165228"/>
                <a:gd name="connsiteY158" fmla="*/ 677542 h 720724"/>
                <a:gd name="connsiteX159" fmla="*/ 826647 w 1165228"/>
                <a:gd name="connsiteY159" fmla="*/ 677542 h 720724"/>
                <a:gd name="connsiteX160" fmla="*/ 828679 w 1165228"/>
                <a:gd name="connsiteY160" fmla="*/ 682623 h 720724"/>
                <a:gd name="connsiteX161" fmla="*/ 863602 w 1165228"/>
                <a:gd name="connsiteY161" fmla="*/ 666749 h 720724"/>
                <a:gd name="connsiteX162" fmla="*/ 873127 w 1165228"/>
                <a:gd name="connsiteY162" fmla="*/ 663574 h 720724"/>
                <a:gd name="connsiteX163" fmla="*/ 879477 w 1165228"/>
                <a:gd name="connsiteY163" fmla="*/ 654049 h 720724"/>
                <a:gd name="connsiteX164" fmla="*/ 882652 w 1165228"/>
                <a:gd name="connsiteY164" fmla="*/ 644524 h 720724"/>
                <a:gd name="connsiteX165" fmla="*/ 882653 w 1165228"/>
                <a:gd name="connsiteY165" fmla="*/ 644523 h 720724"/>
                <a:gd name="connsiteX166" fmla="*/ 885829 w 1165228"/>
                <a:gd name="connsiteY166" fmla="*/ 628648 h 720724"/>
                <a:gd name="connsiteX167" fmla="*/ 866779 w 1165228"/>
                <a:gd name="connsiteY167" fmla="*/ 619123 h 720724"/>
                <a:gd name="connsiteX168" fmla="*/ 876303 w 1165228"/>
                <a:gd name="connsiteY168" fmla="*/ 609598 h 720724"/>
                <a:gd name="connsiteX169" fmla="*/ 866778 w 1165228"/>
                <a:gd name="connsiteY169" fmla="*/ 606422 h 720724"/>
                <a:gd name="connsiteX170" fmla="*/ 866779 w 1165228"/>
                <a:gd name="connsiteY170" fmla="*/ 612773 h 720724"/>
                <a:gd name="connsiteX171" fmla="*/ 860428 w 1165228"/>
                <a:gd name="connsiteY171" fmla="*/ 612773 h 720724"/>
                <a:gd name="connsiteX172" fmla="*/ 860427 w 1165228"/>
                <a:gd name="connsiteY172" fmla="*/ 612774 h 720724"/>
                <a:gd name="connsiteX173" fmla="*/ 863602 w 1165228"/>
                <a:gd name="connsiteY173" fmla="*/ 590549 h 720724"/>
                <a:gd name="connsiteX174" fmla="*/ 860427 w 1165228"/>
                <a:gd name="connsiteY174" fmla="*/ 587374 h 720724"/>
                <a:gd name="connsiteX175" fmla="*/ 857252 w 1165228"/>
                <a:gd name="connsiteY175" fmla="*/ 590550 h 720724"/>
                <a:gd name="connsiteX176" fmla="*/ 860426 w 1165228"/>
                <a:gd name="connsiteY176" fmla="*/ 581025 h 720724"/>
                <a:gd name="connsiteX177" fmla="*/ 863602 w 1165228"/>
                <a:gd name="connsiteY177" fmla="*/ 558800 h 720724"/>
                <a:gd name="connsiteX178" fmla="*/ 850902 w 1165228"/>
                <a:gd name="connsiteY178" fmla="*/ 565150 h 720724"/>
                <a:gd name="connsiteX179" fmla="*/ 866776 w 1165228"/>
                <a:gd name="connsiteY179" fmla="*/ 552450 h 720724"/>
                <a:gd name="connsiteX180" fmla="*/ 857252 w 1165228"/>
                <a:gd name="connsiteY180" fmla="*/ 549275 h 720724"/>
                <a:gd name="connsiteX181" fmla="*/ 863601 w 1165228"/>
                <a:gd name="connsiteY181" fmla="*/ 549275 h 720724"/>
                <a:gd name="connsiteX182" fmla="*/ 885827 w 1165228"/>
                <a:gd name="connsiteY182" fmla="*/ 555625 h 720724"/>
                <a:gd name="connsiteX183" fmla="*/ 901701 w 1165228"/>
                <a:gd name="connsiteY183" fmla="*/ 571500 h 720724"/>
                <a:gd name="connsiteX184" fmla="*/ 908052 w 1165228"/>
                <a:gd name="connsiteY184" fmla="*/ 558800 h 720724"/>
                <a:gd name="connsiteX185" fmla="*/ 901701 w 1165228"/>
                <a:gd name="connsiteY185" fmla="*/ 552450 h 720724"/>
                <a:gd name="connsiteX186" fmla="*/ 914399 w 1165228"/>
                <a:gd name="connsiteY186" fmla="*/ 549276 h 720724"/>
                <a:gd name="connsiteX187" fmla="*/ 914400 w 1165228"/>
                <a:gd name="connsiteY187" fmla="*/ 549276 h 720724"/>
                <a:gd name="connsiteX188" fmla="*/ 920750 w 1165228"/>
                <a:gd name="connsiteY188" fmla="*/ 546101 h 720724"/>
                <a:gd name="connsiteX189" fmla="*/ 917576 w 1165228"/>
                <a:gd name="connsiteY189" fmla="*/ 536576 h 720724"/>
                <a:gd name="connsiteX190" fmla="*/ 952501 w 1165228"/>
                <a:gd name="connsiteY190" fmla="*/ 539751 h 720724"/>
                <a:gd name="connsiteX191" fmla="*/ 962026 w 1165228"/>
                <a:gd name="connsiteY191" fmla="*/ 530226 h 720724"/>
                <a:gd name="connsiteX192" fmla="*/ 958851 w 1165228"/>
                <a:gd name="connsiteY192" fmla="*/ 527051 h 720724"/>
                <a:gd name="connsiteX193" fmla="*/ 962026 w 1165228"/>
                <a:gd name="connsiteY193" fmla="*/ 523876 h 720724"/>
                <a:gd name="connsiteX194" fmla="*/ 968376 w 1165228"/>
                <a:gd name="connsiteY194" fmla="*/ 523876 h 720724"/>
                <a:gd name="connsiteX195" fmla="*/ 962026 w 1165228"/>
                <a:gd name="connsiteY195" fmla="*/ 527051 h 720724"/>
                <a:gd name="connsiteX196" fmla="*/ 962026 w 1165228"/>
                <a:gd name="connsiteY196" fmla="*/ 530226 h 720724"/>
                <a:gd name="connsiteX197" fmla="*/ 962025 w 1165228"/>
                <a:gd name="connsiteY197" fmla="*/ 536576 h 720724"/>
                <a:gd name="connsiteX198" fmla="*/ 965201 w 1165228"/>
                <a:gd name="connsiteY198" fmla="*/ 536576 h 720724"/>
                <a:gd name="connsiteX199" fmla="*/ 962025 w 1165228"/>
                <a:gd name="connsiteY199" fmla="*/ 539751 h 720724"/>
                <a:gd name="connsiteX200" fmla="*/ 974726 w 1165228"/>
                <a:gd name="connsiteY200" fmla="*/ 536576 h 720724"/>
                <a:gd name="connsiteX201" fmla="*/ 971551 w 1165228"/>
                <a:gd name="connsiteY201" fmla="*/ 542926 h 720724"/>
                <a:gd name="connsiteX202" fmla="*/ 974726 w 1165228"/>
                <a:gd name="connsiteY202" fmla="*/ 542926 h 720724"/>
                <a:gd name="connsiteX203" fmla="*/ 977901 w 1165228"/>
                <a:gd name="connsiteY203" fmla="*/ 533401 h 720724"/>
                <a:gd name="connsiteX204" fmla="*/ 987426 w 1165228"/>
                <a:gd name="connsiteY204" fmla="*/ 529591 h 720724"/>
                <a:gd name="connsiteX205" fmla="*/ 987426 w 1165228"/>
                <a:gd name="connsiteY205" fmla="*/ 520702 h 720724"/>
                <a:gd name="connsiteX206" fmla="*/ 981076 w 1165228"/>
                <a:gd name="connsiteY206" fmla="*/ 508001 h 720724"/>
                <a:gd name="connsiteX207" fmla="*/ 981078 w 1165228"/>
                <a:gd name="connsiteY207" fmla="*/ 508001 h 720724"/>
                <a:gd name="connsiteX208" fmla="*/ 987427 w 1165228"/>
                <a:gd name="connsiteY208" fmla="*/ 520700 h 720724"/>
                <a:gd name="connsiteX209" fmla="*/ 987427 w 1165228"/>
                <a:gd name="connsiteY209" fmla="*/ 517525 h 720724"/>
                <a:gd name="connsiteX210" fmla="*/ 993777 w 1165228"/>
                <a:gd name="connsiteY210" fmla="*/ 517525 h 720724"/>
                <a:gd name="connsiteX211" fmla="*/ 993777 w 1165228"/>
                <a:gd name="connsiteY211" fmla="*/ 523875 h 720724"/>
                <a:gd name="connsiteX212" fmla="*/ 1003302 w 1165228"/>
                <a:gd name="connsiteY212" fmla="*/ 523875 h 720724"/>
                <a:gd name="connsiteX213" fmla="*/ 1000127 w 1165228"/>
                <a:gd name="connsiteY213" fmla="*/ 517525 h 720724"/>
                <a:gd name="connsiteX214" fmla="*/ 1006477 w 1165228"/>
                <a:gd name="connsiteY214" fmla="*/ 517525 h 720724"/>
                <a:gd name="connsiteX215" fmla="*/ 1006477 w 1165228"/>
                <a:gd name="connsiteY215" fmla="*/ 508000 h 720724"/>
                <a:gd name="connsiteX216" fmla="*/ 1009652 w 1165228"/>
                <a:gd name="connsiteY216" fmla="*/ 520700 h 720724"/>
                <a:gd name="connsiteX217" fmla="*/ 1019177 w 1165228"/>
                <a:gd name="connsiteY217" fmla="*/ 511175 h 720724"/>
                <a:gd name="connsiteX218" fmla="*/ 1019177 w 1165228"/>
                <a:gd name="connsiteY218" fmla="*/ 517525 h 720724"/>
                <a:gd name="connsiteX219" fmla="*/ 1038227 w 1165228"/>
                <a:gd name="connsiteY219" fmla="*/ 511175 h 720724"/>
                <a:gd name="connsiteX220" fmla="*/ 1028702 w 1165228"/>
                <a:gd name="connsiteY220" fmla="*/ 511175 h 720724"/>
                <a:gd name="connsiteX221" fmla="*/ 1038228 w 1165228"/>
                <a:gd name="connsiteY221" fmla="*/ 504825 h 720724"/>
                <a:gd name="connsiteX222" fmla="*/ 1044577 w 1165228"/>
                <a:gd name="connsiteY222" fmla="*/ 508000 h 720724"/>
                <a:gd name="connsiteX223" fmla="*/ 1041402 w 1165228"/>
                <a:gd name="connsiteY223" fmla="*/ 495300 h 720724"/>
                <a:gd name="connsiteX224" fmla="*/ 1038227 w 1165228"/>
                <a:gd name="connsiteY224" fmla="*/ 501650 h 720724"/>
                <a:gd name="connsiteX225" fmla="*/ 1038227 w 1165228"/>
                <a:gd name="connsiteY225" fmla="*/ 495300 h 720724"/>
                <a:gd name="connsiteX226" fmla="*/ 1031877 w 1165228"/>
                <a:gd name="connsiteY226" fmla="*/ 501650 h 720724"/>
                <a:gd name="connsiteX227" fmla="*/ 1012827 w 1165228"/>
                <a:gd name="connsiteY227" fmla="*/ 498475 h 720724"/>
                <a:gd name="connsiteX228" fmla="*/ 1028702 w 1165228"/>
                <a:gd name="connsiteY228" fmla="*/ 498475 h 720724"/>
                <a:gd name="connsiteX229" fmla="*/ 1035053 w 1165228"/>
                <a:gd name="connsiteY229" fmla="*/ 488950 h 720724"/>
                <a:gd name="connsiteX230" fmla="*/ 1041402 w 1165228"/>
                <a:gd name="connsiteY230" fmla="*/ 488950 h 720724"/>
                <a:gd name="connsiteX231" fmla="*/ 1035052 w 1165228"/>
                <a:gd name="connsiteY231" fmla="*/ 485775 h 720724"/>
                <a:gd name="connsiteX232" fmla="*/ 1041402 w 1165228"/>
                <a:gd name="connsiteY232" fmla="*/ 479424 h 720724"/>
                <a:gd name="connsiteX233" fmla="*/ 1031877 w 1165228"/>
                <a:gd name="connsiteY233" fmla="*/ 485775 h 720724"/>
                <a:gd name="connsiteX234" fmla="*/ 1044577 w 1165228"/>
                <a:gd name="connsiteY234" fmla="*/ 473075 h 720724"/>
                <a:gd name="connsiteX235" fmla="*/ 1038227 w 1165228"/>
                <a:gd name="connsiteY235" fmla="*/ 469900 h 720724"/>
                <a:gd name="connsiteX236" fmla="*/ 1035052 w 1165228"/>
                <a:gd name="connsiteY236" fmla="*/ 469900 h 720724"/>
                <a:gd name="connsiteX237" fmla="*/ 1041402 w 1165228"/>
                <a:gd name="connsiteY237" fmla="*/ 466725 h 720724"/>
                <a:gd name="connsiteX238" fmla="*/ 1035052 w 1165228"/>
                <a:gd name="connsiteY238" fmla="*/ 466725 h 720724"/>
                <a:gd name="connsiteX239" fmla="*/ 1038227 w 1165228"/>
                <a:gd name="connsiteY239" fmla="*/ 457200 h 720724"/>
                <a:gd name="connsiteX240" fmla="*/ 1044577 w 1165228"/>
                <a:gd name="connsiteY240" fmla="*/ 460375 h 720724"/>
                <a:gd name="connsiteX241" fmla="*/ 1038227 w 1165228"/>
                <a:gd name="connsiteY241" fmla="*/ 450850 h 720724"/>
                <a:gd name="connsiteX242" fmla="*/ 1028702 w 1165228"/>
                <a:gd name="connsiteY242" fmla="*/ 457200 h 720724"/>
                <a:gd name="connsiteX243" fmla="*/ 1025527 w 1165228"/>
                <a:gd name="connsiteY243" fmla="*/ 463550 h 720724"/>
                <a:gd name="connsiteX244" fmla="*/ 1025528 w 1165228"/>
                <a:gd name="connsiteY244" fmla="*/ 457200 h 720724"/>
                <a:gd name="connsiteX245" fmla="*/ 1019177 w 1165228"/>
                <a:gd name="connsiteY245" fmla="*/ 457200 h 720724"/>
                <a:gd name="connsiteX246" fmla="*/ 1025527 w 1165228"/>
                <a:gd name="connsiteY246" fmla="*/ 473075 h 720724"/>
                <a:gd name="connsiteX247" fmla="*/ 1019177 w 1165228"/>
                <a:gd name="connsiteY247" fmla="*/ 466725 h 720724"/>
                <a:gd name="connsiteX248" fmla="*/ 1009652 w 1165228"/>
                <a:gd name="connsiteY248" fmla="*/ 473075 h 720724"/>
                <a:gd name="connsiteX249" fmla="*/ 1019177 w 1165228"/>
                <a:gd name="connsiteY249" fmla="*/ 460374 h 720724"/>
                <a:gd name="connsiteX250" fmla="*/ 1016002 w 1165228"/>
                <a:gd name="connsiteY250" fmla="*/ 450850 h 720724"/>
                <a:gd name="connsiteX251" fmla="*/ 1000127 w 1165228"/>
                <a:gd name="connsiteY251" fmla="*/ 476250 h 720724"/>
                <a:gd name="connsiteX252" fmla="*/ 993778 w 1165228"/>
                <a:gd name="connsiteY252" fmla="*/ 473075 h 720724"/>
                <a:gd name="connsiteX253" fmla="*/ 990602 w 1165228"/>
                <a:gd name="connsiteY253" fmla="*/ 479425 h 720724"/>
                <a:gd name="connsiteX254" fmla="*/ 1006477 w 1165228"/>
                <a:gd name="connsiteY254" fmla="*/ 488950 h 720724"/>
                <a:gd name="connsiteX255" fmla="*/ 993777 w 1165228"/>
                <a:gd name="connsiteY255" fmla="*/ 504825 h 720724"/>
                <a:gd name="connsiteX256" fmla="*/ 1006476 w 1165228"/>
                <a:gd name="connsiteY256" fmla="*/ 488951 h 720724"/>
                <a:gd name="connsiteX257" fmla="*/ 990601 w 1165228"/>
                <a:gd name="connsiteY257" fmla="*/ 479426 h 720724"/>
                <a:gd name="connsiteX258" fmla="*/ 984251 w 1165228"/>
                <a:gd name="connsiteY258" fmla="*/ 476251 h 720724"/>
                <a:gd name="connsiteX259" fmla="*/ 984251 w 1165228"/>
                <a:gd name="connsiteY259" fmla="*/ 482601 h 720724"/>
                <a:gd name="connsiteX260" fmla="*/ 974726 w 1165228"/>
                <a:gd name="connsiteY260" fmla="*/ 479426 h 720724"/>
                <a:gd name="connsiteX261" fmla="*/ 971551 w 1165228"/>
                <a:gd name="connsiteY261" fmla="*/ 492126 h 720724"/>
                <a:gd name="connsiteX262" fmla="*/ 968376 w 1165228"/>
                <a:gd name="connsiteY262" fmla="*/ 485776 h 720724"/>
                <a:gd name="connsiteX263" fmla="*/ 952500 w 1165228"/>
                <a:gd name="connsiteY263" fmla="*/ 492126 h 720724"/>
                <a:gd name="connsiteX264" fmla="*/ 933451 w 1165228"/>
                <a:gd name="connsiteY264" fmla="*/ 517526 h 720724"/>
                <a:gd name="connsiteX265" fmla="*/ 923926 w 1165228"/>
                <a:gd name="connsiteY265" fmla="*/ 517526 h 720724"/>
                <a:gd name="connsiteX266" fmla="*/ 917576 w 1165228"/>
                <a:gd name="connsiteY266" fmla="*/ 517526 h 720724"/>
                <a:gd name="connsiteX267" fmla="*/ 911226 w 1165228"/>
                <a:gd name="connsiteY267" fmla="*/ 523876 h 720724"/>
                <a:gd name="connsiteX268" fmla="*/ 908051 w 1165228"/>
                <a:gd name="connsiteY268" fmla="*/ 527050 h 720724"/>
                <a:gd name="connsiteX269" fmla="*/ 889001 w 1165228"/>
                <a:gd name="connsiteY269" fmla="*/ 527049 h 720724"/>
                <a:gd name="connsiteX270" fmla="*/ 904876 w 1165228"/>
                <a:gd name="connsiteY270" fmla="*/ 517526 h 720724"/>
                <a:gd name="connsiteX271" fmla="*/ 911226 w 1165228"/>
                <a:gd name="connsiteY271" fmla="*/ 523876 h 720724"/>
                <a:gd name="connsiteX272" fmla="*/ 917576 w 1165228"/>
                <a:gd name="connsiteY272" fmla="*/ 514352 h 720724"/>
                <a:gd name="connsiteX273" fmla="*/ 923926 w 1165228"/>
                <a:gd name="connsiteY273" fmla="*/ 517526 h 720724"/>
                <a:gd name="connsiteX274" fmla="*/ 933451 w 1165228"/>
                <a:gd name="connsiteY274" fmla="*/ 514351 h 720724"/>
                <a:gd name="connsiteX275" fmla="*/ 936626 w 1165228"/>
                <a:gd name="connsiteY275" fmla="*/ 498476 h 720724"/>
                <a:gd name="connsiteX276" fmla="*/ 962026 w 1165228"/>
                <a:gd name="connsiteY276" fmla="*/ 485776 h 720724"/>
                <a:gd name="connsiteX277" fmla="*/ 984251 w 1165228"/>
                <a:gd name="connsiteY277" fmla="*/ 466726 h 720724"/>
                <a:gd name="connsiteX278" fmla="*/ 974726 w 1165228"/>
                <a:gd name="connsiteY278" fmla="*/ 460376 h 720724"/>
                <a:gd name="connsiteX279" fmla="*/ 974727 w 1165228"/>
                <a:gd name="connsiteY279" fmla="*/ 460375 h 720724"/>
                <a:gd name="connsiteX280" fmla="*/ 984252 w 1165228"/>
                <a:gd name="connsiteY280" fmla="*/ 466726 h 720724"/>
                <a:gd name="connsiteX281" fmla="*/ 993777 w 1165228"/>
                <a:gd name="connsiteY281" fmla="*/ 466725 h 720724"/>
                <a:gd name="connsiteX282" fmla="*/ 1006477 w 1165228"/>
                <a:gd name="connsiteY282" fmla="*/ 454025 h 720724"/>
                <a:gd name="connsiteX283" fmla="*/ 996952 w 1165228"/>
                <a:gd name="connsiteY283" fmla="*/ 454025 h 720724"/>
                <a:gd name="connsiteX284" fmla="*/ 1012827 w 1165228"/>
                <a:gd name="connsiteY284" fmla="*/ 444500 h 720724"/>
                <a:gd name="connsiteX285" fmla="*/ 1028702 w 1165228"/>
                <a:gd name="connsiteY285" fmla="*/ 450850 h 720724"/>
                <a:gd name="connsiteX286" fmla="*/ 1028702 w 1165228"/>
                <a:gd name="connsiteY286" fmla="*/ 444500 h 720724"/>
                <a:gd name="connsiteX287" fmla="*/ 1050927 w 1165228"/>
                <a:gd name="connsiteY287" fmla="*/ 444500 h 720724"/>
                <a:gd name="connsiteX288" fmla="*/ 1047752 w 1165228"/>
                <a:gd name="connsiteY288" fmla="*/ 438150 h 720724"/>
                <a:gd name="connsiteX289" fmla="*/ 1035052 w 1165228"/>
                <a:gd name="connsiteY289" fmla="*/ 438150 h 720724"/>
                <a:gd name="connsiteX290" fmla="*/ 1035052 w 1165228"/>
                <a:gd name="connsiteY290" fmla="*/ 432594 h 720724"/>
                <a:gd name="connsiteX291" fmla="*/ 1044577 w 1165228"/>
                <a:gd name="connsiteY291" fmla="*/ 434975 h 720724"/>
                <a:gd name="connsiteX292" fmla="*/ 1047752 w 1165228"/>
                <a:gd name="connsiteY292" fmla="*/ 431800 h 720724"/>
                <a:gd name="connsiteX293" fmla="*/ 1047752 w 1165228"/>
                <a:gd name="connsiteY293" fmla="*/ 428625 h 720724"/>
                <a:gd name="connsiteX294" fmla="*/ 1057277 w 1165228"/>
                <a:gd name="connsiteY294" fmla="*/ 431800 h 720724"/>
                <a:gd name="connsiteX295" fmla="*/ 1050928 w 1165228"/>
                <a:gd name="connsiteY295" fmla="*/ 428625 h 720724"/>
                <a:gd name="connsiteX296" fmla="*/ 1054103 w 1165228"/>
                <a:gd name="connsiteY296" fmla="*/ 425450 h 720724"/>
                <a:gd name="connsiteX297" fmla="*/ 1063627 w 1165228"/>
                <a:gd name="connsiteY297" fmla="*/ 431800 h 720724"/>
                <a:gd name="connsiteX298" fmla="*/ 1066802 w 1165228"/>
                <a:gd name="connsiteY298" fmla="*/ 415925 h 720724"/>
                <a:gd name="connsiteX299" fmla="*/ 1063627 w 1165228"/>
                <a:gd name="connsiteY299" fmla="*/ 415925 h 720724"/>
                <a:gd name="connsiteX300" fmla="*/ 1066802 w 1165228"/>
                <a:gd name="connsiteY300" fmla="*/ 409575 h 720724"/>
                <a:gd name="connsiteX301" fmla="*/ 1060452 w 1165228"/>
                <a:gd name="connsiteY301" fmla="*/ 409575 h 720724"/>
                <a:gd name="connsiteX302" fmla="*/ 1066802 w 1165228"/>
                <a:gd name="connsiteY302" fmla="*/ 400050 h 720724"/>
                <a:gd name="connsiteX303" fmla="*/ 1054102 w 1165228"/>
                <a:gd name="connsiteY303" fmla="*/ 406400 h 720724"/>
                <a:gd name="connsiteX304" fmla="*/ 1050927 w 1165228"/>
                <a:gd name="connsiteY304" fmla="*/ 419100 h 720724"/>
                <a:gd name="connsiteX305" fmla="*/ 1047752 w 1165228"/>
                <a:gd name="connsiteY305" fmla="*/ 419100 h 720724"/>
                <a:gd name="connsiteX306" fmla="*/ 1050928 w 1165228"/>
                <a:gd name="connsiteY306" fmla="*/ 409575 h 720724"/>
                <a:gd name="connsiteX307" fmla="*/ 1035052 w 1165228"/>
                <a:gd name="connsiteY307" fmla="*/ 422275 h 720724"/>
                <a:gd name="connsiteX308" fmla="*/ 1031877 w 1165228"/>
                <a:gd name="connsiteY308" fmla="*/ 412750 h 720724"/>
                <a:gd name="connsiteX309" fmla="*/ 1041402 w 1165228"/>
                <a:gd name="connsiteY309" fmla="*/ 412750 h 720724"/>
                <a:gd name="connsiteX310" fmla="*/ 1044577 w 1165228"/>
                <a:gd name="connsiteY310" fmla="*/ 406400 h 720724"/>
                <a:gd name="connsiteX311" fmla="*/ 1028702 w 1165228"/>
                <a:gd name="connsiteY311" fmla="*/ 409575 h 720724"/>
                <a:gd name="connsiteX312" fmla="*/ 1035052 w 1165228"/>
                <a:gd name="connsiteY312" fmla="*/ 406400 h 720724"/>
                <a:gd name="connsiteX313" fmla="*/ 1031877 w 1165228"/>
                <a:gd name="connsiteY313" fmla="*/ 403225 h 720724"/>
                <a:gd name="connsiteX314" fmla="*/ 1047752 w 1165228"/>
                <a:gd name="connsiteY314" fmla="*/ 400050 h 720724"/>
                <a:gd name="connsiteX315" fmla="*/ 1035052 w 1165228"/>
                <a:gd name="connsiteY315" fmla="*/ 396875 h 720724"/>
                <a:gd name="connsiteX316" fmla="*/ 1041402 w 1165228"/>
                <a:gd name="connsiteY316" fmla="*/ 396875 h 720724"/>
                <a:gd name="connsiteX317" fmla="*/ 1041402 w 1165228"/>
                <a:gd name="connsiteY317" fmla="*/ 387350 h 720724"/>
                <a:gd name="connsiteX318" fmla="*/ 1047752 w 1165228"/>
                <a:gd name="connsiteY318" fmla="*/ 396875 h 720724"/>
                <a:gd name="connsiteX319" fmla="*/ 1050927 w 1165228"/>
                <a:gd name="connsiteY319" fmla="*/ 390525 h 720724"/>
                <a:gd name="connsiteX320" fmla="*/ 1035052 w 1165228"/>
                <a:gd name="connsiteY320" fmla="*/ 381000 h 720724"/>
                <a:gd name="connsiteX321" fmla="*/ 996952 w 1165228"/>
                <a:gd name="connsiteY321" fmla="*/ 406400 h 720724"/>
                <a:gd name="connsiteX322" fmla="*/ 1003302 w 1165228"/>
                <a:gd name="connsiteY322" fmla="*/ 419100 h 720724"/>
                <a:gd name="connsiteX323" fmla="*/ 996952 w 1165228"/>
                <a:gd name="connsiteY323" fmla="*/ 438150 h 720724"/>
                <a:gd name="connsiteX324" fmla="*/ 996951 w 1165228"/>
                <a:gd name="connsiteY324" fmla="*/ 438151 h 720724"/>
                <a:gd name="connsiteX325" fmla="*/ 1003301 w 1165228"/>
                <a:gd name="connsiteY325" fmla="*/ 419101 h 720724"/>
                <a:gd name="connsiteX326" fmla="*/ 996951 w 1165228"/>
                <a:gd name="connsiteY326" fmla="*/ 406401 h 720724"/>
                <a:gd name="connsiteX327" fmla="*/ 982669 w 1165228"/>
                <a:gd name="connsiteY327" fmla="*/ 420683 h 720724"/>
                <a:gd name="connsiteX328" fmla="*/ 982669 w 1165228"/>
                <a:gd name="connsiteY328" fmla="*/ 412347 h 720724"/>
                <a:gd name="connsiteX329" fmla="*/ 987426 w 1165228"/>
                <a:gd name="connsiteY329" fmla="*/ 406401 h 720724"/>
                <a:gd name="connsiteX330" fmla="*/ 987426 w 1165228"/>
                <a:gd name="connsiteY330" fmla="*/ 403226 h 720724"/>
                <a:gd name="connsiteX331" fmla="*/ 982669 w 1165228"/>
                <a:gd name="connsiteY331" fmla="*/ 402274 h 720724"/>
                <a:gd name="connsiteX332" fmla="*/ 982669 w 1165228"/>
                <a:gd name="connsiteY332" fmla="*/ 402273 h 720724"/>
                <a:gd name="connsiteX333" fmla="*/ 987427 w 1165228"/>
                <a:gd name="connsiteY333" fmla="*/ 403225 h 720724"/>
                <a:gd name="connsiteX334" fmla="*/ 987427 w 1165228"/>
                <a:gd name="connsiteY334" fmla="*/ 406400 h 720724"/>
                <a:gd name="connsiteX335" fmla="*/ 1006477 w 1165228"/>
                <a:gd name="connsiteY335" fmla="*/ 393699 h 720724"/>
                <a:gd name="connsiteX336" fmla="*/ 1022352 w 1165228"/>
                <a:gd name="connsiteY336" fmla="*/ 381000 h 720724"/>
                <a:gd name="connsiteX337" fmla="*/ 1054102 w 1165228"/>
                <a:gd name="connsiteY337" fmla="*/ 377825 h 720724"/>
                <a:gd name="connsiteX338" fmla="*/ 1057277 w 1165228"/>
                <a:gd name="connsiteY338" fmla="*/ 371475 h 720724"/>
                <a:gd name="connsiteX339" fmla="*/ 1054102 w 1165228"/>
                <a:gd name="connsiteY339" fmla="*/ 371475 h 720724"/>
                <a:gd name="connsiteX340" fmla="*/ 1047752 w 1165228"/>
                <a:gd name="connsiteY340" fmla="*/ 361950 h 720724"/>
                <a:gd name="connsiteX341" fmla="*/ 1054102 w 1165228"/>
                <a:gd name="connsiteY341" fmla="*/ 365126 h 720724"/>
                <a:gd name="connsiteX342" fmla="*/ 1060452 w 1165228"/>
                <a:gd name="connsiteY342" fmla="*/ 358775 h 720724"/>
                <a:gd name="connsiteX343" fmla="*/ 1060452 w 1165228"/>
                <a:gd name="connsiteY343" fmla="*/ 358776 h 720724"/>
                <a:gd name="connsiteX344" fmla="*/ 1069977 w 1165228"/>
                <a:gd name="connsiteY344" fmla="*/ 355601 h 720724"/>
                <a:gd name="connsiteX345" fmla="*/ 1069977 w 1165228"/>
                <a:gd name="connsiteY345" fmla="*/ 358775 h 720724"/>
                <a:gd name="connsiteX346" fmla="*/ 1079502 w 1165228"/>
                <a:gd name="connsiteY346" fmla="*/ 361951 h 720724"/>
                <a:gd name="connsiteX347" fmla="*/ 1076327 w 1165228"/>
                <a:gd name="connsiteY347" fmla="*/ 342901 h 720724"/>
                <a:gd name="connsiteX348" fmla="*/ 1076327 w 1165228"/>
                <a:gd name="connsiteY348" fmla="*/ 346076 h 720724"/>
                <a:gd name="connsiteX349" fmla="*/ 1066802 w 1165228"/>
                <a:gd name="connsiteY349" fmla="*/ 336551 h 720724"/>
                <a:gd name="connsiteX350" fmla="*/ 1063627 w 1165228"/>
                <a:gd name="connsiteY350" fmla="*/ 330201 h 720724"/>
                <a:gd name="connsiteX351" fmla="*/ 1041402 w 1165228"/>
                <a:gd name="connsiteY351" fmla="*/ 349251 h 720724"/>
                <a:gd name="connsiteX352" fmla="*/ 1031877 w 1165228"/>
                <a:gd name="connsiteY352" fmla="*/ 352426 h 720724"/>
                <a:gd name="connsiteX353" fmla="*/ 1035052 w 1165228"/>
                <a:gd name="connsiteY353" fmla="*/ 346076 h 720724"/>
                <a:gd name="connsiteX354" fmla="*/ 1025527 w 1165228"/>
                <a:gd name="connsiteY354" fmla="*/ 352426 h 720724"/>
                <a:gd name="connsiteX355" fmla="*/ 1025527 w 1165228"/>
                <a:gd name="connsiteY355" fmla="*/ 361950 h 720724"/>
                <a:gd name="connsiteX356" fmla="*/ 1016002 w 1165228"/>
                <a:gd name="connsiteY356" fmla="*/ 368300 h 720724"/>
                <a:gd name="connsiteX357" fmla="*/ 1003302 w 1165228"/>
                <a:gd name="connsiteY357" fmla="*/ 361950 h 720724"/>
                <a:gd name="connsiteX358" fmla="*/ 1003302 w 1165228"/>
                <a:gd name="connsiteY358" fmla="*/ 358775 h 720724"/>
                <a:gd name="connsiteX359" fmla="*/ 993777 w 1165228"/>
                <a:gd name="connsiteY359" fmla="*/ 365125 h 720724"/>
                <a:gd name="connsiteX360" fmla="*/ 984252 w 1165228"/>
                <a:gd name="connsiteY360" fmla="*/ 361950 h 720724"/>
                <a:gd name="connsiteX361" fmla="*/ 977902 w 1165228"/>
                <a:gd name="connsiteY361" fmla="*/ 377825 h 720724"/>
                <a:gd name="connsiteX362" fmla="*/ 981078 w 1165228"/>
                <a:gd name="connsiteY362" fmla="*/ 365125 h 720724"/>
                <a:gd name="connsiteX363" fmla="*/ 977902 w 1165228"/>
                <a:gd name="connsiteY363" fmla="*/ 358775 h 720724"/>
                <a:gd name="connsiteX364" fmla="*/ 958852 w 1165228"/>
                <a:gd name="connsiteY364" fmla="*/ 371476 h 720724"/>
                <a:gd name="connsiteX365" fmla="*/ 952502 w 1165228"/>
                <a:gd name="connsiteY365" fmla="*/ 361950 h 720724"/>
                <a:gd name="connsiteX366" fmla="*/ 949326 w 1165228"/>
                <a:gd name="connsiteY366" fmla="*/ 371475 h 720724"/>
                <a:gd name="connsiteX367" fmla="*/ 923926 w 1165228"/>
                <a:gd name="connsiteY367" fmla="*/ 361950 h 720724"/>
                <a:gd name="connsiteX368" fmla="*/ 920751 w 1165228"/>
                <a:gd name="connsiteY368" fmla="*/ 365125 h 720724"/>
                <a:gd name="connsiteX369" fmla="*/ 917577 w 1165228"/>
                <a:gd name="connsiteY369" fmla="*/ 358775 h 720724"/>
                <a:gd name="connsiteX370" fmla="*/ 927101 w 1165228"/>
                <a:gd name="connsiteY370" fmla="*/ 355600 h 720724"/>
                <a:gd name="connsiteX371" fmla="*/ 927101 w 1165228"/>
                <a:gd name="connsiteY371" fmla="*/ 361950 h 720724"/>
                <a:gd name="connsiteX372" fmla="*/ 933452 w 1165228"/>
                <a:gd name="connsiteY372" fmla="*/ 358775 h 720724"/>
                <a:gd name="connsiteX373" fmla="*/ 946152 w 1165228"/>
                <a:gd name="connsiteY373" fmla="*/ 365125 h 720724"/>
                <a:gd name="connsiteX374" fmla="*/ 952502 w 1165228"/>
                <a:gd name="connsiteY374" fmla="*/ 358775 h 720724"/>
                <a:gd name="connsiteX375" fmla="*/ 962027 w 1165228"/>
                <a:gd name="connsiteY375" fmla="*/ 368300 h 720724"/>
                <a:gd name="connsiteX376" fmla="*/ 968378 w 1165228"/>
                <a:gd name="connsiteY376" fmla="*/ 358775 h 720724"/>
                <a:gd name="connsiteX377" fmla="*/ 968377 w 1165228"/>
                <a:gd name="connsiteY377" fmla="*/ 358774 h 720724"/>
                <a:gd name="connsiteX378" fmla="*/ 981076 w 1165228"/>
                <a:gd name="connsiteY378" fmla="*/ 352425 h 720724"/>
                <a:gd name="connsiteX379" fmla="*/ 993776 w 1165228"/>
                <a:gd name="connsiteY379" fmla="*/ 358775 h 720724"/>
                <a:gd name="connsiteX380" fmla="*/ 1009651 w 1165228"/>
                <a:gd name="connsiteY380" fmla="*/ 349250 h 720724"/>
                <a:gd name="connsiteX381" fmla="*/ 1012826 w 1165228"/>
                <a:gd name="connsiteY381" fmla="*/ 361950 h 720724"/>
                <a:gd name="connsiteX382" fmla="*/ 1016001 w 1165228"/>
                <a:gd name="connsiteY382" fmla="*/ 352425 h 720724"/>
                <a:gd name="connsiteX383" fmla="*/ 1022351 w 1165228"/>
                <a:gd name="connsiteY383" fmla="*/ 333375 h 720724"/>
                <a:gd name="connsiteX384" fmla="*/ 1035051 w 1165228"/>
                <a:gd name="connsiteY384" fmla="*/ 333375 h 720724"/>
                <a:gd name="connsiteX385" fmla="*/ 1031876 w 1165228"/>
                <a:gd name="connsiteY385" fmla="*/ 327025 h 720724"/>
                <a:gd name="connsiteX386" fmla="*/ 1041401 w 1165228"/>
                <a:gd name="connsiteY386" fmla="*/ 330200 h 720724"/>
                <a:gd name="connsiteX387" fmla="*/ 1050926 w 1165228"/>
                <a:gd name="connsiteY387" fmla="*/ 327025 h 720724"/>
                <a:gd name="connsiteX388" fmla="*/ 1050926 w 1165228"/>
                <a:gd name="connsiteY388" fmla="*/ 317500 h 720724"/>
                <a:gd name="connsiteX389" fmla="*/ 1049704 w 1165228"/>
                <a:gd name="connsiteY389" fmla="*/ 315526 h 720724"/>
                <a:gd name="connsiteX390" fmla="*/ 1044581 w 1165228"/>
                <a:gd name="connsiteY390" fmla="*/ 307251 h 720724"/>
                <a:gd name="connsiteX391" fmla="*/ 1044582 w 1165228"/>
                <a:gd name="connsiteY391" fmla="*/ 307250 h 720724"/>
                <a:gd name="connsiteX392" fmla="*/ 1049704 w 1165228"/>
                <a:gd name="connsiteY392" fmla="*/ 315526 h 720724"/>
                <a:gd name="connsiteX393" fmla="*/ 1050926 w 1165228"/>
                <a:gd name="connsiteY393" fmla="*/ 317500 h 720724"/>
                <a:gd name="connsiteX394" fmla="*/ 1050926 w 1165228"/>
                <a:gd name="connsiteY394" fmla="*/ 317500 h 720724"/>
                <a:gd name="connsiteX395" fmla="*/ 1050927 w 1165228"/>
                <a:gd name="connsiteY395" fmla="*/ 317501 h 720724"/>
                <a:gd name="connsiteX396" fmla="*/ 1054102 w 1165228"/>
                <a:gd name="connsiteY396" fmla="*/ 320676 h 720724"/>
                <a:gd name="connsiteX397" fmla="*/ 1057277 w 1165228"/>
                <a:gd name="connsiteY397" fmla="*/ 314326 h 720724"/>
                <a:gd name="connsiteX398" fmla="*/ 1047752 w 1165228"/>
                <a:gd name="connsiteY398" fmla="*/ 301626 h 720724"/>
                <a:gd name="connsiteX399" fmla="*/ 1050927 w 1165228"/>
                <a:gd name="connsiteY399" fmla="*/ 292101 h 720724"/>
                <a:gd name="connsiteX400" fmla="*/ 1054102 w 1165228"/>
                <a:gd name="connsiteY400" fmla="*/ 307976 h 720724"/>
                <a:gd name="connsiteX401" fmla="*/ 1069977 w 1165228"/>
                <a:gd name="connsiteY401" fmla="*/ 317501 h 720724"/>
                <a:gd name="connsiteX402" fmla="*/ 1076327 w 1165228"/>
                <a:gd name="connsiteY402" fmla="*/ 323851 h 720724"/>
                <a:gd name="connsiteX403" fmla="*/ 1079502 w 1165228"/>
                <a:gd name="connsiteY403" fmla="*/ 314327 h 720724"/>
                <a:gd name="connsiteX404" fmla="*/ 1073152 w 1165228"/>
                <a:gd name="connsiteY404" fmla="*/ 307976 h 720724"/>
                <a:gd name="connsiteX405" fmla="*/ 1073152 w 1165228"/>
                <a:gd name="connsiteY405" fmla="*/ 301626 h 720724"/>
                <a:gd name="connsiteX406" fmla="*/ 1079502 w 1165228"/>
                <a:gd name="connsiteY406" fmla="*/ 314327 h 720724"/>
                <a:gd name="connsiteX407" fmla="*/ 1085852 w 1165228"/>
                <a:gd name="connsiteY407" fmla="*/ 311151 h 720724"/>
                <a:gd name="connsiteX408" fmla="*/ 1095377 w 1165228"/>
                <a:gd name="connsiteY408" fmla="*/ 314326 h 720724"/>
                <a:gd name="connsiteX409" fmla="*/ 1082677 w 1165228"/>
                <a:gd name="connsiteY409" fmla="*/ 317501 h 720724"/>
                <a:gd name="connsiteX410" fmla="*/ 1082677 w 1165228"/>
                <a:gd name="connsiteY410" fmla="*/ 323851 h 720724"/>
                <a:gd name="connsiteX411" fmla="*/ 1076327 w 1165228"/>
                <a:gd name="connsiteY411" fmla="*/ 323851 h 720724"/>
                <a:gd name="connsiteX412" fmla="*/ 1076327 w 1165228"/>
                <a:gd name="connsiteY412" fmla="*/ 333376 h 720724"/>
                <a:gd name="connsiteX413" fmla="*/ 1098552 w 1165228"/>
                <a:gd name="connsiteY413" fmla="*/ 333376 h 720724"/>
                <a:gd name="connsiteX414" fmla="*/ 1098553 w 1165228"/>
                <a:gd name="connsiteY414" fmla="*/ 330201 h 720724"/>
                <a:gd name="connsiteX415" fmla="*/ 1095377 w 1165228"/>
                <a:gd name="connsiteY415" fmla="*/ 327025 h 720724"/>
                <a:gd name="connsiteX416" fmla="*/ 1098552 w 1165228"/>
                <a:gd name="connsiteY416" fmla="*/ 327026 h 720724"/>
                <a:gd name="connsiteX417" fmla="*/ 1108077 w 1165228"/>
                <a:gd name="connsiteY417" fmla="*/ 323851 h 720724"/>
                <a:gd name="connsiteX418" fmla="*/ 1101727 w 1165228"/>
                <a:gd name="connsiteY418" fmla="*/ 333377 h 720724"/>
                <a:gd name="connsiteX419" fmla="*/ 1111252 w 1165228"/>
                <a:gd name="connsiteY419" fmla="*/ 333376 h 720724"/>
                <a:gd name="connsiteX420" fmla="*/ 1111252 w 1165228"/>
                <a:gd name="connsiteY420" fmla="*/ 323851 h 720724"/>
                <a:gd name="connsiteX421" fmla="*/ 1114427 w 1165228"/>
                <a:gd name="connsiteY421" fmla="*/ 330201 h 720724"/>
                <a:gd name="connsiteX422" fmla="*/ 1120777 w 1165228"/>
                <a:gd name="connsiteY422" fmla="*/ 323851 h 720724"/>
                <a:gd name="connsiteX423" fmla="*/ 1114427 w 1165228"/>
                <a:gd name="connsiteY423" fmla="*/ 333376 h 720724"/>
                <a:gd name="connsiteX424" fmla="*/ 1127127 w 1165228"/>
                <a:gd name="connsiteY424" fmla="*/ 339726 h 720724"/>
                <a:gd name="connsiteX425" fmla="*/ 1165228 w 1165228"/>
                <a:gd name="connsiteY425" fmla="*/ 276226 h 720724"/>
                <a:gd name="connsiteX426" fmla="*/ 1158877 w 1165228"/>
                <a:gd name="connsiteY426" fmla="*/ 276226 h 720724"/>
                <a:gd name="connsiteX427" fmla="*/ 1143002 w 1165228"/>
                <a:gd name="connsiteY427" fmla="*/ 304801 h 720724"/>
                <a:gd name="connsiteX428" fmla="*/ 1146177 w 1165228"/>
                <a:gd name="connsiteY428" fmla="*/ 273051 h 720724"/>
                <a:gd name="connsiteX429" fmla="*/ 1143002 w 1165228"/>
                <a:gd name="connsiteY429" fmla="*/ 269876 h 720724"/>
                <a:gd name="connsiteX430" fmla="*/ 1133477 w 1165228"/>
                <a:gd name="connsiteY430" fmla="*/ 279401 h 720724"/>
                <a:gd name="connsiteX431" fmla="*/ 1139827 w 1165228"/>
                <a:gd name="connsiteY431" fmla="*/ 269876 h 720724"/>
                <a:gd name="connsiteX432" fmla="*/ 1127127 w 1165228"/>
                <a:gd name="connsiteY432" fmla="*/ 263526 h 720724"/>
                <a:gd name="connsiteX433" fmla="*/ 1098552 w 1165228"/>
                <a:gd name="connsiteY433" fmla="*/ 257176 h 720724"/>
                <a:gd name="connsiteX434" fmla="*/ 1073152 w 1165228"/>
                <a:gd name="connsiteY434" fmla="*/ 250826 h 720724"/>
                <a:gd name="connsiteX435" fmla="*/ 1066802 w 1165228"/>
                <a:gd name="connsiteY435" fmla="*/ 247652 h 720724"/>
                <a:gd name="connsiteX436" fmla="*/ 1009652 w 1165228"/>
                <a:gd name="connsiteY436" fmla="*/ 231775 h 720724"/>
                <a:gd name="connsiteX437" fmla="*/ 1009652 w 1165228"/>
                <a:gd name="connsiteY437" fmla="*/ 235901 h 720724"/>
                <a:gd name="connsiteX438" fmla="*/ 1009651 w 1165228"/>
                <a:gd name="connsiteY438" fmla="*/ 235901 h 720724"/>
                <a:gd name="connsiteX439" fmla="*/ 1009651 w 1165228"/>
                <a:gd name="connsiteY439" fmla="*/ 231775 h 720724"/>
                <a:gd name="connsiteX440" fmla="*/ 1009651 w 1165228"/>
                <a:gd name="connsiteY440" fmla="*/ 228600 h 720724"/>
                <a:gd name="connsiteX441" fmla="*/ 974726 w 1165228"/>
                <a:gd name="connsiteY441" fmla="*/ 222250 h 720724"/>
                <a:gd name="connsiteX442" fmla="*/ 952501 w 1165228"/>
                <a:gd name="connsiteY442" fmla="*/ 215900 h 720724"/>
                <a:gd name="connsiteX443" fmla="*/ 952500 w 1165228"/>
                <a:gd name="connsiteY443" fmla="*/ 215899 h 720724"/>
                <a:gd name="connsiteX444" fmla="*/ 946151 w 1165228"/>
                <a:gd name="connsiteY444" fmla="*/ 212724 h 720724"/>
                <a:gd name="connsiteX445" fmla="*/ 946150 w 1165228"/>
                <a:gd name="connsiteY445" fmla="*/ 212725 h 720724"/>
                <a:gd name="connsiteX446" fmla="*/ 945454 w 1165228"/>
                <a:gd name="connsiteY446" fmla="*/ 213885 h 720724"/>
                <a:gd name="connsiteX447" fmla="*/ 885826 w 1165228"/>
                <a:gd name="connsiteY447" fmla="*/ 196850 h 720724"/>
                <a:gd name="connsiteX448" fmla="*/ 866777 w 1165228"/>
                <a:gd name="connsiteY448" fmla="*/ 190500 h 720724"/>
                <a:gd name="connsiteX449" fmla="*/ 844551 w 1165228"/>
                <a:gd name="connsiteY449" fmla="*/ 184150 h 720724"/>
                <a:gd name="connsiteX450" fmla="*/ 803276 w 1165228"/>
                <a:gd name="connsiteY450" fmla="*/ 171449 h 720724"/>
                <a:gd name="connsiteX451" fmla="*/ 784226 w 1165228"/>
                <a:gd name="connsiteY451" fmla="*/ 168275 h 720724"/>
                <a:gd name="connsiteX452" fmla="*/ 742952 w 1165228"/>
                <a:gd name="connsiteY452" fmla="*/ 158749 h 720724"/>
                <a:gd name="connsiteX453" fmla="*/ 733427 w 1165228"/>
                <a:gd name="connsiteY453" fmla="*/ 155575 h 720724"/>
                <a:gd name="connsiteX454" fmla="*/ 682626 w 1165228"/>
                <a:gd name="connsiteY454" fmla="*/ 142874 h 720724"/>
                <a:gd name="connsiteX455" fmla="*/ 669927 w 1165228"/>
                <a:gd name="connsiteY455" fmla="*/ 139700 h 720724"/>
                <a:gd name="connsiteX456" fmla="*/ 669841 w 1165228"/>
                <a:gd name="connsiteY456" fmla="*/ 142328 h 720724"/>
                <a:gd name="connsiteX457" fmla="*/ 544913 w 1165228"/>
                <a:gd name="connsiteY457" fmla="*/ 110920 h 720724"/>
                <a:gd name="connsiteX458" fmla="*/ 546102 w 1165228"/>
                <a:gd name="connsiteY458" fmla="*/ 107949 h 720724"/>
                <a:gd name="connsiteX459" fmla="*/ 488951 w 1165228"/>
                <a:gd name="connsiteY459" fmla="*/ 95248 h 720724"/>
                <a:gd name="connsiteX460" fmla="*/ 463552 w 1165228"/>
                <a:gd name="connsiteY460" fmla="*/ 88899 h 720724"/>
                <a:gd name="connsiteX461" fmla="*/ 428626 w 1165228"/>
                <a:gd name="connsiteY461" fmla="*/ 82548 h 720724"/>
                <a:gd name="connsiteX462" fmla="*/ 420691 w 1165228"/>
                <a:gd name="connsiteY462" fmla="*/ 88898 h 720724"/>
                <a:gd name="connsiteX463" fmla="*/ 420690 w 1165228"/>
                <a:gd name="connsiteY463" fmla="*/ 88898 h 720724"/>
                <a:gd name="connsiteX464" fmla="*/ 428625 w 1165228"/>
                <a:gd name="connsiteY464" fmla="*/ 82549 h 720724"/>
                <a:gd name="connsiteX465" fmla="*/ 419101 w 1165228"/>
                <a:gd name="connsiteY465" fmla="*/ 79374 h 720724"/>
                <a:gd name="connsiteX466" fmla="*/ 352425 w 1165228"/>
                <a:gd name="connsiteY466" fmla="*/ 66674 h 720724"/>
                <a:gd name="connsiteX467" fmla="*/ 301625 w 1165228"/>
                <a:gd name="connsiteY467" fmla="*/ 60324 h 720724"/>
                <a:gd name="connsiteX468" fmla="*/ 304801 w 1165228"/>
                <a:gd name="connsiteY468" fmla="*/ 63499 h 720724"/>
                <a:gd name="connsiteX469" fmla="*/ 279400 w 1165228"/>
                <a:gd name="connsiteY469" fmla="*/ 60324 h 720724"/>
                <a:gd name="connsiteX470" fmla="*/ 231776 w 1165228"/>
                <a:gd name="connsiteY470" fmla="*/ 44449 h 720724"/>
                <a:gd name="connsiteX471" fmla="*/ 234950 w 1165228"/>
                <a:gd name="connsiteY471" fmla="*/ 53974 h 720724"/>
                <a:gd name="connsiteX472" fmla="*/ 219075 w 1165228"/>
                <a:gd name="connsiteY472" fmla="*/ 41274 h 720724"/>
                <a:gd name="connsiteX473" fmla="*/ 209550 w 1165228"/>
                <a:gd name="connsiteY473" fmla="*/ 41274 h 720724"/>
                <a:gd name="connsiteX474" fmla="*/ 209550 w 1165228"/>
                <a:gd name="connsiteY474" fmla="*/ 41275 h 720724"/>
                <a:gd name="connsiteX475" fmla="*/ 161925 w 1165228"/>
                <a:gd name="connsiteY475" fmla="*/ 28575 h 720724"/>
                <a:gd name="connsiteX476" fmla="*/ 130175 w 1165228"/>
                <a:gd name="connsiteY476" fmla="*/ 22225 h 720724"/>
                <a:gd name="connsiteX477" fmla="*/ 104776 w 1165228"/>
                <a:gd name="connsiteY477" fmla="*/ 19050 h 720724"/>
                <a:gd name="connsiteX478" fmla="*/ 31750 w 1165228"/>
                <a:gd name="connsiteY478" fmla="*/ 3175 h 720724"/>
                <a:gd name="connsiteX479" fmla="*/ 0 w 1165228"/>
                <a:gd name="connsiteY479" fmla="*/ 0 h 720724"/>
                <a:gd name="connsiteX480" fmla="*/ 22225 w 1165228"/>
                <a:gd name="connsiteY480" fmla="*/ 15875 h 720724"/>
                <a:gd name="connsiteX481" fmla="*/ 31751 w 1165228"/>
                <a:gd name="connsiteY481" fmla="*/ 15875 h 720724"/>
                <a:gd name="connsiteX482" fmla="*/ 76200 w 1165228"/>
                <a:gd name="connsiteY482" fmla="*/ 41275 h 720724"/>
                <a:gd name="connsiteX483" fmla="*/ 82551 w 1165228"/>
                <a:gd name="connsiteY483" fmla="*/ 63499 h 720724"/>
                <a:gd name="connsiteX484" fmla="*/ 111125 w 1165228"/>
                <a:gd name="connsiteY484" fmla="*/ 79375 h 720724"/>
                <a:gd name="connsiteX485" fmla="*/ 114305 w 1165228"/>
                <a:gd name="connsiteY485" fmla="*/ 76725 h 720724"/>
                <a:gd name="connsiteX486" fmla="*/ 111128 w 1165228"/>
                <a:gd name="connsiteY486" fmla="*/ 79373 h 720724"/>
                <a:gd name="connsiteX487" fmla="*/ 111127 w 1165228"/>
                <a:gd name="connsiteY487" fmla="*/ 92073 h 720724"/>
                <a:gd name="connsiteX488" fmla="*/ 130177 w 1165228"/>
                <a:gd name="connsiteY488" fmla="*/ 111123 h 720724"/>
                <a:gd name="connsiteX489" fmla="*/ 127003 w 1165228"/>
                <a:gd name="connsiteY489" fmla="*/ 123824 h 720724"/>
                <a:gd name="connsiteX490" fmla="*/ 146053 w 1165228"/>
                <a:gd name="connsiteY490" fmla="*/ 142874 h 720724"/>
                <a:gd name="connsiteX491" fmla="*/ 149228 w 1165228"/>
                <a:gd name="connsiteY491" fmla="*/ 146047 h 720724"/>
                <a:gd name="connsiteX492" fmla="*/ 149226 w 1165228"/>
                <a:gd name="connsiteY492" fmla="*/ 146049 h 720724"/>
                <a:gd name="connsiteX493" fmla="*/ 180976 w 1165228"/>
                <a:gd name="connsiteY493" fmla="*/ 174624 h 720724"/>
                <a:gd name="connsiteX494" fmla="*/ 222251 w 1165228"/>
                <a:gd name="connsiteY494" fmla="*/ 228598 h 720724"/>
                <a:gd name="connsiteX495" fmla="*/ 228601 w 1165228"/>
                <a:gd name="connsiteY495" fmla="*/ 225424 h 720724"/>
                <a:gd name="connsiteX496" fmla="*/ 219076 w 1165228"/>
                <a:gd name="connsiteY496" fmla="*/ 215899 h 720724"/>
                <a:gd name="connsiteX497" fmla="*/ 231777 w 1165228"/>
                <a:gd name="connsiteY497" fmla="*/ 209549 h 720724"/>
                <a:gd name="connsiteX498" fmla="*/ 234951 w 1165228"/>
                <a:gd name="connsiteY498" fmla="*/ 196849 h 720724"/>
                <a:gd name="connsiteX499" fmla="*/ 266701 w 1165228"/>
                <a:gd name="connsiteY499" fmla="*/ 180974 h 720724"/>
                <a:gd name="connsiteX500" fmla="*/ 266702 w 1165228"/>
                <a:gd name="connsiteY500" fmla="*/ 175890 h 720724"/>
                <a:gd name="connsiteX501" fmla="*/ 266704 w 1165228"/>
                <a:gd name="connsiteY501" fmla="*/ 175890 h 720724"/>
                <a:gd name="connsiteX502" fmla="*/ 266703 w 1165228"/>
                <a:gd name="connsiteY502" fmla="*/ 180973 h 720724"/>
                <a:gd name="connsiteX503" fmla="*/ 279404 w 1165228"/>
                <a:gd name="connsiteY503" fmla="*/ 174624 h 720724"/>
                <a:gd name="connsiteX504" fmla="*/ 295279 w 1165228"/>
                <a:gd name="connsiteY504" fmla="*/ 180974 h 720724"/>
                <a:gd name="connsiteX505" fmla="*/ 314329 w 1165228"/>
                <a:gd name="connsiteY505" fmla="*/ 196849 h 720724"/>
                <a:gd name="connsiteX506" fmla="*/ 320679 w 1165228"/>
                <a:gd name="connsiteY506" fmla="*/ 209549 h 720724"/>
                <a:gd name="connsiteX507" fmla="*/ 342902 w 1165228"/>
                <a:gd name="connsiteY507" fmla="*/ 196849 h 720724"/>
                <a:gd name="connsiteX508" fmla="*/ 377827 w 1165228"/>
                <a:gd name="connsiteY508" fmla="*/ 215898 h 720724"/>
                <a:gd name="connsiteX509" fmla="*/ 393702 w 1165228"/>
                <a:gd name="connsiteY509" fmla="*/ 228599 h 720724"/>
                <a:gd name="connsiteX510" fmla="*/ 387352 w 1165228"/>
                <a:gd name="connsiteY510" fmla="*/ 234949 h 720724"/>
                <a:gd name="connsiteX511" fmla="*/ 390526 w 1165228"/>
                <a:gd name="connsiteY511" fmla="*/ 244474 h 720724"/>
                <a:gd name="connsiteX512" fmla="*/ 406402 w 1165228"/>
                <a:gd name="connsiteY512" fmla="*/ 238124 h 720724"/>
                <a:gd name="connsiteX513" fmla="*/ 438152 w 1165228"/>
                <a:gd name="connsiteY513" fmla="*/ 266699 h 720724"/>
                <a:gd name="connsiteX514" fmla="*/ 447677 w 1165228"/>
                <a:gd name="connsiteY514" fmla="*/ 257174 h 720724"/>
                <a:gd name="connsiteX515" fmla="*/ 469901 w 1165228"/>
                <a:gd name="connsiteY515" fmla="*/ 279399 h 720724"/>
                <a:gd name="connsiteX516" fmla="*/ 469901 w 1165228"/>
                <a:gd name="connsiteY516" fmla="*/ 282574 h 720724"/>
                <a:gd name="connsiteX517" fmla="*/ 463551 w 1165228"/>
                <a:gd name="connsiteY517" fmla="*/ 282574 h 720724"/>
                <a:gd name="connsiteX518" fmla="*/ 463551 w 1165228"/>
                <a:gd name="connsiteY518" fmla="*/ 288924 h 720724"/>
                <a:gd name="connsiteX519" fmla="*/ 476252 w 1165228"/>
                <a:gd name="connsiteY519" fmla="*/ 304799 h 720724"/>
                <a:gd name="connsiteX520" fmla="*/ 460379 w 1165228"/>
                <a:gd name="connsiteY520" fmla="*/ 311148 h 720724"/>
                <a:gd name="connsiteX521" fmla="*/ 466729 w 1165228"/>
                <a:gd name="connsiteY521" fmla="*/ 320673 h 720724"/>
                <a:gd name="connsiteX522" fmla="*/ 473079 w 1165228"/>
                <a:gd name="connsiteY522" fmla="*/ 352423 h 720724"/>
                <a:gd name="connsiteX523" fmla="*/ 485778 w 1165228"/>
                <a:gd name="connsiteY523" fmla="*/ 371473 h 720724"/>
                <a:gd name="connsiteX524" fmla="*/ 493713 w 1165228"/>
                <a:gd name="connsiteY524" fmla="*/ 374118 h 720724"/>
                <a:gd name="connsiteX525" fmla="*/ 493713 w 1165228"/>
                <a:gd name="connsiteY525" fmla="*/ 374119 h 720724"/>
                <a:gd name="connsiteX526" fmla="*/ 485777 w 1165228"/>
                <a:gd name="connsiteY526" fmla="*/ 371475 h 720724"/>
                <a:gd name="connsiteX527" fmla="*/ 495301 w 1165228"/>
                <a:gd name="connsiteY527" fmla="*/ 396873 h 720724"/>
                <a:gd name="connsiteX528" fmla="*/ 498477 w 1165228"/>
                <a:gd name="connsiteY528" fmla="*/ 419100 h 720724"/>
                <a:gd name="connsiteX529" fmla="*/ 511176 w 1165228"/>
                <a:gd name="connsiteY529" fmla="*/ 441324 h 720724"/>
                <a:gd name="connsiteX530" fmla="*/ 515148 w 1165228"/>
                <a:gd name="connsiteY530" fmla="*/ 439735 h 720724"/>
                <a:gd name="connsiteX531" fmla="*/ 515148 w 1165228"/>
                <a:gd name="connsiteY531" fmla="*/ 439736 h 720724"/>
                <a:gd name="connsiteX532" fmla="*/ 511178 w 1165228"/>
                <a:gd name="connsiteY532" fmla="*/ 441324 h 720724"/>
                <a:gd name="connsiteX533" fmla="*/ 508003 w 1165228"/>
                <a:gd name="connsiteY533" fmla="*/ 447674 h 720724"/>
                <a:gd name="connsiteX534" fmla="*/ 517529 w 1165228"/>
                <a:gd name="connsiteY534" fmla="*/ 460374 h 720724"/>
                <a:gd name="connsiteX535" fmla="*/ 520704 w 1165228"/>
                <a:gd name="connsiteY535" fmla="*/ 504824 h 720724"/>
                <a:gd name="connsiteX536" fmla="*/ 536579 w 1165228"/>
                <a:gd name="connsiteY536" fmla="*/ 501649 h 720724"/>
                <a:gd name="connsiteX537" fmla="*/ 549279 w 1165228"/>
                <a:gd name="connsiteY537" fmla="*/ 485774 h 720724"/>
                <a:gd name="connsiteX538" fmla="*/ 574679 w 1165228"/>
                <a:gd name="connsiteY538" fmla="*/ 485774 h 720724"/>
                <a:gd name="connsiteX539" fmla="*/ 574590 w 1165228"/>
                <a:gd name="connsiteY539" fmla="*/ 485293 h 720724"/>
                <a:gd name="connsiteX540" fmla="*/ 574679 w 1165228"/>
                <a:gd name="connsiteY540" fmla="*/ 485773 h 720724"/>
                <a:gd name="connsiteX541" fmla="*/ 584204 w 1165228"/>
                <a:gd name="connsiteY541" fmla="*/ 501648 h 720724"/>
                <a:gd name="connsiteX542" fmla="*/ 587380 w 1165228"/>
                <a:gd name="connsiteY542" fmla="*/ 500250 h 720724"/>
                <a:gd name="connsiteX543" fmla="*/ 587380 w 1165228"/>
                <a:gd name="connsiteY543" fmla="*/ 500251 h 720724"/>
                <a:gd name="connsiteX544" fmla="*/ 584203 w 1165228"/>
                <a:gd name="connsiteY544" fmla="*/ 501649 h 720724"/>
                <a:gd name="connsiteX545" fmla="*/ 596904 w 1165228"/>
                <a:gd name="connsiteY545" fmla="*/ 558799 h 720724"/>
                <a:gd name="connsiteX546" fmla="*/ 600079 w 1165228"/>
                <a:gd name="connsiteY546" fmla="*/ 577849 h 720724"/>
                <a:gd name="connsiteX547" fmla="*/ 622303 w 1165228"/>
                <a:gd name="connsiteY547" fmla="*/ 565149 h 720724"/>
                <a:gd name="connsiteX548" fmla="*/ 628654 w 1165228"/>
                <a:gd name="connsiteY548" fmla="*/ 593723 h 720724"/>
                <a:gd name="connsiteX549" fmla="*/ 635004 w 1165228"/>
                <a:gd name="connsiteY549" fmla="*/ 603249 h 720724"/>
                <a:gd name="connsiteX550" fmla="*/ 638179 w 1165228"/>
                <a:gd name="connsiteY550" fmla="*/ 600073 h 720724"/>
                <a:gd name="connsiteX551" fmla="*/ 647704 w 1165228"/>
                <a:gd name="connsiteY551" fmla="*/ 615948 h 720724"/>
                <a:gd name="connsiteX552" fmla="*/ 650879 w 1165228"/>
                <a:gd name="connsiteY552" fmla="*/ 615948 h 720724"/>
                <a:gd name="connsiteX553" fmla="*/ 657228 w 1165228"/>
                <a:gd name="connsiteY553" fmla="*/ 634998 h 720724"/>
                <a:gd name="connsiteX554" fmla="*/ 657230 w 1165228"/>
                <a:gd name="connsiteY554" fmla="*/ 634998 h 720724"/>
                <a:gd name="connsiteX555" fmla="*/ 660405 w 1165228"/>
                <a:gd name="connsiteY555" fmla="*/ 641347 h 720724"/>
                <a:gd name="connsiteX556" fmla="*/ 669929 w 1165228"/>
                <a:gd name="connsiteY556" fmla="*/ 660397 h 720724"/>
                <a:gd name="connsiteX557" fmla="*/ 663580 w 1165228"/>
                <a:gd name="connsiteY557" fmla="*/ 666747 h 720724"/>
                <a:gd name="connsiteX558" fmla="*/ 669930 w 1165228"/>
                <a:gd name="connsiteY558" fmla="*/ 695322 h 720724"/>
                <a:gd name="connsiteX559" fmla="*/ 666755 w 1165228"/>
                <a:gd name="connsiteY559" fmla="*/ 698497 h 720724"/>
                <a:gd name="connsiteX560" fmla="*/ 663579 w 1165228"/>
                <a:gd name="connsiteY560" fmla="*/ 717547 h 720724"/>
                <a:gd name="connsiteX561" fmla="*/ 685804 w 1165228"/>
                <a:gd name="connsiteY561" fmla="*/ 708022 h 720724"/>
                <a:gd name="connsiteX562" fmla="*/ 717554 w 1165228"/>
                <a:gd name="connsiteY562" fmla="*/ 692147 h 720724"/>
                <a:gd name="connsiteX563" fmla="*/ 717338 w 1165228"/>
                <a:gd name="connsiteY563" fmla="*/ 690636 h 720724"/>
                <a:gd name="connsiteX564" fmla="*/ 730255 w 1165228"/>
                <a:gd name="connsiteY564" fmla="*/ 685793 h 720724"/>
                <a:gd name="connsiteX565" fmla="*/ 737399 w 1165228"/>
                <a:gd name="connsiteY565" fmla="*/ 683412 h 720724"/>
                <a:gd name="connsiteX566" fmla="*/ 744543 w 1165228"/>
                <a:gd name="connsiteY566" fmla="*/ 678650 h 720724"/>
                <a:gd name="connsiteX567" fmla="*/ 752170 w 1165228"/>
                <a:gd name="connsiteY567" fmla="*/ 675585 h 720724"/>
                <a:gd name="connsiteX568" fmla="*/ 752477 w 1165228"/>
                <a:gd name="connsiteY568" fmla="*/ 676274 h 720724"/>
                <a:gd name="connsiteX569" fmla="*/ 758826 w 1165228"/>
                <a:gd name="connsiteY569" fmla="*/ 717549 h 720724"/>
                <a:gd name="connsiteX570" fmla="*/ 765177 w 1165228"/>
                <a:gd name="connsiteY570" fmla="*/ 717549 h 720724"/>
                <a:gd name="connsiteX571" fmla="*/ 784227 w 1165228"/>
                <a:gd name="connsiteY571" fmla="*/ 720724 h 720724"/>
                <a:gd name="connsiteX0" fmla="*/ 477524 w 1165228"/>
                <a:gd name="connsiteY0" fmla="*/ 125727 h 720724"/>
                <a:gd name="connsiteX1" fmla="*/ 479426 w 1165228"/>
                <a:gd name="connsiteY1" fmla="*/ 123823 h 720724"/>
                <a:gd name="connsiteX2" fmla="*/ 479427 w 1165228"/>
                <a:gd name="connsiteY2" fmla="*/ 123826 h 720724"/>
                <a:gd name="connsiteX3" fmla="*/ 477526 w 1165228"/>
                <a:gd name="connsiteY3" fmla="*/ 125727 h 720724"/>
                <a:gd name="connsiteX4" fmla="*/ 477524 w 1165228"/>
                <a:gd name="connsiteY4" fmla="*/ 125727 h 720724"/>
                <a:gd name="connsiteX5" fmla="*/ 1017511 w 1165228"/>
                <a:gd name="connsiteY5" fmla="*/ 263522 h 720724"/>
                <a:gd name="connsiteX6" fmla="*/ 1016005 w 1165228"/>
                <a:gd name="connsiteY6" fmla="*/ 261090 h 720724"/>
                <a:gd name="connsiteX7" fmla="*/ 1016005 w 1165228"/>
                <a:gd name="connsiteY7" fmla="*/ 261090 h 720724"/>
                <a:gd name="connsiteX8" fmla="*/ 1017511 w 1165228"/>
                <a:gd name="connsiteY8" fmla="*/ 263522 h 720724"/>
                <a:gd name="connsiteX9" fmla="*/ 1063628 w 1165228"/>
                <a:gd name="connsiteY9" fmla="*/ 371476 h 720724"/>
                <a:gd name="connsiteX10" fmla="*/ 1073152 w 1165228"/>
                <a:gd name="connsiteY10" fmla="*/ 365126 h 720724"/>
                <a:gd name="connsiteX11" fmla="*/ 1060452 w 1165228"/>
                <a:gd name="connsiteY11" fmla="*/ 358776 h 720724"/>
                <a:gd name="connsiteX12" fmla="*/ 1054102 w 1165228"/>
                <a:gd name="connsiteY12" fmla="*/ 365126 h 720724"/>
                <a:gd name="connsiteX13" fmla="*/ 1063628 w 1165228"/>
                <a:gd name="connsiteY13" fmla="*/ 371476 h 720724"/>
                <a:gd name="connsiteX14" fmla="*/ 1000127 w 1165228"/>
                <a:gd name="connsiteY14" fmla="*/ 381000 h 720724"/>
                <a:gd name="connsiteX15" fmla="*/ 1000128 w 1165228"/>
                <a:gd name="connsiteY15" fmla="*/ 380999 h 720724"/>
                <a:gd name="connsiteX16" fmla="*/ 1009651 w 1165228"/>
                <a:gd name="connsiteY16" fmla="*/ 374651 h 720724"/>
                <a:gd name="connsiteX17" fmla="*/ 1009652 w 1165228"/>
                <a:gd name="connsiteY17" fmla="*/ 371475 h 720724"/>
                <a:gd name="connsiteX18" fmla="*/ 1009653 w 1165228"/>
                <a:gd name="connsiteY18" fmla="*/ 374650 h 720724"/>
                <a:gd name="connsiteX19" fmla="*/ 1000127 w 1165228"/>
                <a:gd name="connsiteY19" fmla="*/ 381000 h 720724"/>
                <a:gd name="connsiteX20" fmla="*/ 966310 w 1165228"/>
                <a:gd name="connsiteY20" fmla="*/ 386394 h 720724"/>
                <a:gd name="connsiteX21" fmla="*/ 965202 w 1165228"/>
                <a:gd name="connsiteY21" fmla="*/ 384178 h 720724"/>
                <a:gd name="connsiteX22" fmla="*/ 965202 w 1165228"/>
                <a:gd name="connsiteY22" fmla="*/ 384175 h 720724"/>
                <a:gd name="connsiteX23" fmla="*/ 966312 w 1165228"/>
                <a:gd name="connsiteY23" fmla="*/ 386394 h 720724"/>
                <a:gd name="connsiteX24" fmla="*/ 966310 w 1165228"/>
                <a:gd name="connsiteY24" fmla="*/ 386394 h 720724"/>
                <a:gd name="connsiteX25" fmla="*/ 971552 w 1165228"/>
                <a:gd name="connsiteY25" fmla="*/ 386394 h 720724"/>
                <a:gd name="connsiteX26" fmla="*/ 971551 w 1165228"/>
                <a:gd name="connsiteY26" fmla="*/ 386394 h 720724"/>
                <a:gd name="connsiteX27" fmla="*/ 971552 w 1165228"/>
                <a:gd name="connsiteY27" fmla="*/ 384177 h 720724"/>
                <a:gd name="connsiteX28" fmla="*/ 971552 w 1165228"/>
                <a:gd name="connsiteY28" fmla="*/ 386394 h 720724"/>
                <a:gd name="connsiteX29" fmla="*/ 1123951 w 1165228"/>
                <a:gd name="connsiteY29" fmla="*/ 431801 h 720724"/>
                <a:gd name="connsiteX30" fmla="*/ 1127126 w 1165228"/>
                <a:gd name="connsiteY30" fmla="*/ 419101 h 720724"/>
                <a:gd name="connsiteX31" fmla="*/ 1120776 w 1165228"/>
                <a:gd name="connsiteY31" fmla="*/ 415926 h 720724"/>
                <a:gd name="connsiteX32" fmla="*/ 1120776 w 1165228"/>
                <a:gd name="connsiteY32" fmla="*/ 422276 h 720724"/>
                <a:gd name="connsiteX33" fmla="*/ 1123951 w 1165228"/>
                <a:gd name="connsiteY33" fmla="*/ 431801 h 720724"/>
                <a:gd name="connsiteX34" fmla="*/ 1019177 w 1165228"/>
                <a:gd name="connsiteY34" fmla="*/ 434975 h 720724"/>
                <a:gd name="connsiteX35" fmla="*/ 1031878 w 1165228"/>
                <a:gd name="connsiteY35" fmla="*/ 431800 h 720724"/>
                <a:gd name="connsiteX36" fmla="*/ 1033288 w 1165228"/>
                <a:gd name="connsiteY36" fmla="*/ 432153 h 720724"/>
                <a:gd name="connsiteX37" fmla="*/ 1019177 w 1165228"/>
                <a:gd name="connsiteY37" fmla="*/ 434975 h 720724"/>
                <a:gd name="connsiteX38" fmla="*/ 1054102 w 1165228"/>
                <a:gd name="connsiteY38" fmla="*/ 438150 h 720724"/>
                <a:gd name="connsiteX39" fmla="*/ 1060452 w 1165228"/>
                <a:gd name="connsiteY39" fmla="*/ 431800 h 720724"/>
                <a:gd name="connsiteX40" fmla="*/ 1057277 w 1165228"/>
                <a:gd name="connsiteY40" fmla="*/ 431800 h 720724"/>
                <a:gd name="connsiteX41" fmla="*/ 1050928 w 1165228"/>
                <a:gd name="connsiteY41" fmla="*/ 431800 h 720724"/>
                <a:gd name="connsiteX42" fmla="*/ 1054102 w 1165228"/>
                <a:gd name="connsiteY42" fmla="*/ 438150 h 720724"/>
                <a:gd name="connsiteX43" fmla="*/ 1146176 w 1165228"/>
                <a:gd name="connsiteY43" fmla="*/ 454026 h 720724"/>
                <a:gd name="connsiteX44" fmla="*/ 1143001 w 1165228"/>
                <a:gd name="connsiteY44" fmla="*/ 438150 h 720724"/>
                <a:gd name="connsiteX45" fmla="*/ 1143001 w 1165228"/>
                <a:gd name="connsiteY45" fmla="*/ 447676 h 720724"/>
                <a:gd name="connsiteX46" fmla="*/ 1146176 w 1165228"/>
                <a:gd name="connsiteY46" fmla="*/ 454026 h 720724"/>
                <a:gd name="connsiteX47" fmla="*/ 1139826 w 1165228"/>
                <a:gd name="connsiteY47" fmla="*/ 479426 h 720724"/>
                <a:gd name="connsiteX48" fmla="*/ 1147991 w 1165228"/>
                <a:gd name="connsiteY48" fmla="*/ 476704 h 720724"/>
                <a:gd name="connsiteX49" fmla="*/ 1149352 w 1165228"/>
                <a:gd name="connsiteY49" fmla="*/ 479426 h 720724"/>
                <a:gd name="connsiteX50" fmla="*/ 1148919 w 1165228"/>
                <a:gd name="connsiteY50" fmla="*/ 476395 h 720724"/>
                <a:gd name="connsiteX51" fmla="*/ 1149351 w 1165228"/>
                <a:gd name="connsiteY51" fmla="*/ 476251 h 720724"/>
                <a:gd name="connsiteX52" fmla="*/ 1148898 w 1165228"/>
                <a:gd name="connsiteY52" fmla="*/ 476251 h 720724"/>
                <a:gd name="connsiteX53" fmla="*/ 1146176 w 1165228"/>
                <a:gd name="connsiteY53" fmla="*/ 457201 h 720724"/>
                <a:gd name="connsiteX54" fmla="*/ 1146176 w 1165228"/>
                <a:gd name="connsiteY54" fmla="*/ 466726 h 720724"/>
                <a:gd name="connsiteX55" fmla="*/ 1136651 w 1165228"/>
                <a:gd name="connsiteY55" fmla="*/ 463551 h 720724"/>
                <a:gd name="connsiteX56" fmla="*/ 1133476 w 1165228"/>
                <a:gd name="connsiteY56" fmla="*/ 469901 h 720724"/>
                <a:gd name="connsiteX57" fmla="*/ 1143001 w 1165228"/>
                <a:gd name="connsiteY57" fmla="*/ 466726 h 720724"/>
                <a:gd name="connsiteX58" fmla="*/ 1147764 w 1165228"/>
                <a:gd name="connsiteY58" fmla="*/ 476251 h 720724"/>
                <a:gd name="connsiteX59" fmla="*/ 1139826 w 1165228"/>
                <a:gd name="connsiteY59" fmla="*/ 476251 h 720724"/>
                <a:gd name="connsiteX60" fmla="*/ 1139826 w 1165228"/>
                <a:gd name="connsiteY60" fmla="*/ 479426 h 720724"/>
                <a:gd name="connsiteX61" fmla="*/ 1152526 w 1165228"/>
                <a:gd name="connsiteY61" fmla="*/ 527051 h 720724"/>
                <a:gd name="connsiteX62" fmla="*/ 1149351 w 1165228"/>
                <a:gd name="connsiteY62" fmla="*/ 501651 h 720724"/>
                <a:gd name="connsiteX63" fmla="*/ 1149351 w 1165228"/>
                <a:gd name="connsiteY63" fmla="*/ 527051 h 720724"/>
                <a:gd name="connsiteX64" fmla="*/ 1152526 w 1165228"/>
                <a:gd name="connsiteY64" fmla="*/ 527051 h 720724"/>
                <a:gd name="connsiteX65" fmla="*/ 987426 w 1165228"/>
                <a:gd name="connsiteY65" fmla="*/ 530226 h 720724"/>
                <a:gd name="connsiteX66" fmla="*/ 993776 w 1165228"/>
                <a:gd name="connsiteY66" fmla="*/ 527051 h 720724"/>
                <a:gd name="connsiteX67" fmla="*/ 987426 w 1165228"/>
                <a:gd name="connsiteY67" fmla="*/ 529591 h 720724"/>
                <a:gd name="connsiteX68" fmla="*/ 987426 w 1165228"/>
                <a:gd name="connsiteY68" fmla="*/ 530226 h 720724"/>
                <a:gd name="connsiteX69" fmla="*/ 1158876 w 1165228"/>
                <a:gd name="connsiteY69" fmla="*/ 571501 h 720724"/>
                <a:gd name="connsiteX70" fmla="*/ 1152526 w 1165228"/>
                <a:gd name="connsiteY70" fmla="*/ 565151 h 720724"/>
                <a:gd name="connsiteX71" fmla="*/ 1155701 w 1165228"/>
                <a:gd name="connsiteY71" fmla="*/ 546101 h 720724"/>
                <a:gd name="connsiteX72" fmla="*/ 1152526 w 1165228"/>
                <a:gd name="connsiteY72" fmla="*/ 542926 h 720724"/>
                <a:gd name="connsiteX73" fmla="*/ 1149351 w 1165228"/>
                <a:gd name="connsiteY73" fmla="*/ 549276 h 720724"/>
                <a:gd name="connsiteX74" fmla="*/ 1149351 w 1165228"/>
                <a:gd name="connsiteY74" fmla="*/ 539751 h 720724"/>
                <a:gd name="connsiteX75" fmla="*/ 1152526 w 1165228"/>
                <a:gd name="connsiteY75" fmla="*/ 539751 h 720724"/>
                <a:gd name="connsiteX76" fmla="*/ 1143001 w 1165228"/>
                <a:gd name="connsiteY76" fmla="*/ 508001 h 720724"/>
                <a:gd name="connsiteX77" fmla="*/ 1146176 w 1165228"/>
                <a:gd name="connsiteY77" fmla="*/ 498476 h 720724"/>
                <a:gd name="connsiteX78" fmla="*/ 1140733 w 1165228"/>
                <a:gd name="connsiteY78" fmla="*/ 485776 h 720724"/>
                <a:gd name="connsiteX79" fmla="*/ 1146176 w 1165228"/>
                <a:gd name="connsiteY79" fmla="*/ 485776 h 720724"/>
                <a:gd name="connsiteX80" fmla="*/ 1143001 w 1165228"/>
                <a:gd name="connsiteY80" fmla="*/ 488951 h 720724"/>
                <a:gd name="connsiteX81" fmla="*/ 1149352 w 1165228"/>
                <a:gd name="connsiteY81" fmla="*/ 498476 h 720724"/>
                <a:gd name="connsiteX82" fmla="*/ 1149351 w 1165228"/>
                <a:gd name="connsiteY82" fmla="*/ 482601 h 720724"/>
                <a:gd name="connsiteX83" fmla="*/ 1139826 w 1165228"/>
                <a:gd name="connsiteY83" fmla="*/ 479426 h 720724"/>
                <a:gd name="connsiteX84" fmla="*/ 1139826 w 1165228"/>
                <a:gd name="connsiteY84" fmla="*/ 483659 h 720724"/>
                <a:gd name="connsiteX85" fmla="*/ 1136651 w 1165228"/>
                <a:gd name="connsiteY85" fmla="*/ 476251 h 720724"/>
                <a:gd name="connsiteX86" fmla="*/ 1143001 w 1165228"/>
                <a:gd name="connsiteY86" fmla="*/ 473076 h 720724"/>
                <a:gd name="connsiteX87" fmla="*/ 1133476 w 1165228"/>
                <a:gd name="connsiteY87" fmla="*/ 469901 h 720724"/>
                <a:gd name="connsiteX88" fmla="*/ 1130301 w 1165228"/>
                <a:gd name="connsiteY88" fmla="*/ 460376 h 720724"/>
                <a:gd name="connsiteX89" fmla="*/ 1139826 w 1165228"/>
                <a:gd name="connsiteY89" fmla="*/ 460376 h 720724"/>
                <a:gd name="connsiteX90" fmla="*/ 1127126 w 1165228"/>
                <a:gd name="connsiteY90" fmla="*/ 450851 h 720724"/>
                <a:gd name="connsiteX91" fmla="*/ 1130301 w 1165228"/>
                <a:gd name="connsiteY91" fmla="*/ 441326 h 720724"/>
                <a:gd name="connsiteX92" fmla="*/ 1123951 w 1165228"/>
                <a:gd name="connsiteY92" fmla="*/ 441326 h 720724"/>
                <a:gd name="connsiteX93" fmla="*/ 1117601 w 1165228"/>
                <a:gd name="connsiteY93" fmla="*/ 425451 h 720724"/>
                <a:gd name="connsiteX94" fmla="*/ 1120963 w 1165228"/>
                <a:gd name="connsiteY94" fmla="*/ 403600 h 720724"/>
                <a:gd name="connsiteX95" fmla="*/ 1127126 w 1165228"/>
                <a:gd name="connsiteY95" fmla="*/ 415926 h 720724"/>
                <a:gd name="connsiteX96" fmla="*/ 1130301 w 1165228"/>
                <a:gd name="connsiteY96" fmla="*/ 390525 h 720724"/>
                <a:gd name="connsiteX97" fmla="*/ 1127126 w 1165228"/>
                <a:gd name="connsiteY97" fmla="*/ 393701 h 720724"/>
                <a:gd name="connsiteX98" fmla="*/ 1127126 w 1165228"/>
                <a:gd name="connsiteY98" fmla="*/ 387351 h 720724"/>
                <a:gd name="connsiteX99" fmla="*/ 1121173 w 1165228"/>
                <a:gd name="connsiteY99" fmla="*/ 402233 h 720724"/>
                <a:gd name="connsiteX100" fmla="*/ 1123952 w 1165228"/>
                <a:gd name="connsiteY100" fmla="*/ 384176 h 720724"/>
                <a:gd name="connsiteX101" fmla="*/ 1120776 w 1165228"/>
                <a:gd name="connsiteY101" fmla="*/ 381001 h 720724"/>
                <a:gd name="connsiteX102" fmla="*/ 1108076 w 1165228"/>
                <a:gd name="connsiteY102" fmla="*/ 393701 h 720724"/>
                <a:gd name="connsiteX103" fmla="*/ 1111251 w 1165228"/>
                <a:gd name="connsiteY103" fmla="*/ 400051 h 720724"/>
                <a:gd name="connsiteX104" fmla="*/ 1104902 w 1165228"/>
                <a:gd name="connsiteY104" fmla="*/ 403226 h 720724"/>
                <a:gd name="connsiteX105" fmla="*/ 1108076 w 1165228"/>
                <a:gd name="connsiteY105" fmla="*/ 415926 h 720724"/>
                <a:gd name="connsiteX106" fmla="*/ 1104901 w 1165228"/>
                <a:gd name="connsiteY106" fmla="*/ 419101 h 720724"/>
                <a:gd name="connsiteX107" fmla="*/ 1101726 w 1165228"/>
                <a:gd name="connsiteY107" fmla="*/ 409576 h 720724"/>
                <a:gd name="connsiteX108" fmla="*/ 1101726 w 1165228"/>
                <a:gd name="connsiteY108" fmla="*/ 415926 h 720724"/>
                <a:gd name="connsiteX109" fmla="*/ 1108076 w 1165228"/>
                <a:gd name="connsiteY109" fmla="*/ 434976 h 720724"/>
                <a:gd name="connsiteX110" fmla="*/ 1108077 w 1165228"/>
                <a:gd name="connsiteY110" fmla="*/ 441326 h 720724"/>
                <a:gd name="connsiteX111" fmla="*/ 1104901 w 1165228"/>
                <a:gd name="connsiteY111" fmla="*/ 431801 h 720724"/>
                <a:gd name="connsiteX112" fmla="*/ 1101726 w 1165228"/>
                <a:gd name="connsiteY112" fmla="*/ 438151 h 720724"/>
                <a:gd name="connsiteX113" fmla="*/ 1111251 w 1165228"/>
                <a:gd name="connsiteY113" fmla="*/ 450851 h 720724"/>
                <a:gd name="connsiteX114" fmla="*/ 1108076 w 1165228"/>
                <a:gd name="connsiteY114" fmla="*/ 450851 h 720724"/>
                <a:gd name="connsiteX115" fmla="*/ 1104901 w 1165228"/>
                <a:gd name="connsiteY115" fmla="*/ 444501 h 720724"/>
                <a:gd name="connsiteX116" fmla="*/ 1101726 w 1165228"/>
                <a:gd name="connsiteY116" fmla="*/ 450851 h 720724"/>
                <a:gd name="connsiteX117" fmla="*/ 1104901 w 1165228"/>
                <a:gd name="connsiteY117" fmla="*/ 460376 h 720724"/>
                <a:gd name="connsiteX118" fmla="*/ 1114426 w 1165228"/>
                <a:gd name="connsiteY118" fmla="*/ 463551 h 720724"/>
                <a:gd name="connsiteX119" fmla="*/ 1101726 w 1165228"/>
                <a:gd name="connsiteY119" fmla="*/ 463551 h 720724"/>
                <a:gd name="connsiteX120" fmla="*/ 1108076 w 1165228"/>
                <a:gd name="connsiteY120" fmla="*/ 466726 h 720724"/>
                <a:gd name="connsiteX121" fmla="*/ 1101727 w 1165228"/>
                <a:gd name="connsiteY121" fmla="*/ 469901 h 720724"/>
                <a:gd name="connsiteX122" fmla="*/ 1104901 w 1165228"/>
                <a:gd name="connsiteY122" fmla="*/ 476251 h 720724"/>
                <a:gd name="connsiteX123" fmla="*/ 1111251 w 1165228"/>
                <a:gd name="connsiteY123" fmla="*/ 473076 h 720724"/>
                <a:gd name="connsiteX124" fmla="*/ 1114426 w 1165228"/>
                <a:gd name="connsiteY124" fmla="*/ 479426 h 720724"/>
                <a:gd name="connsiteX125" fmla="*/ 1108076 w 1165228"/>
                <a:gd name="connsiteY125" fmla="*/ 476251 h 720724"/>
                <a:gd name="connsiteX126" fmla="*/ 1108076 w 1165228"/>
                <a:gd name="connsiteY126" fmla="*/ 485776 h 720724"/>
                <a:gd name="connsiteX127" fmla="*/ 1108076 w 1165228"/>
                <a:gd name="connsiteY127" fmla="*/ 495301 h 720724"/>
                <a:gd name="connsiteX128" fmla="*/ 1120776 w 1165228"/>
                <a:gd name="connsiteY128" fmla="*/ 498476 h 720724"/>
                <a:gd name="connsiteX129" fmla="*/ 1108076 w 1165228"/>
                <a:gd name="connsiteY129" fmla="*/ 498475 h 720724"/>
                <a:gd name="connsiteX130" fmla="*/ 1114426 w 1165228"/>
                <a:gd name="connsiteY130" fmla="*/ 504826 h 720724"/>
                <a:gd name="connsiteX131" fmla="*/ 1120776 w 1165228"/>
                <a:gd name="connsiteY131" fmla="*/ 504826 h 720724"/>
                <a:gd name="connsiteX132" fmla="*/ 1108076 w 1165228"/>
                <a:gd name="connsiteY132" fmla="*/ 511176 h 720724"/>
                <a:gd name="connsiteX133" fmla="*/ 1114426 w 1165228"/>
                <a:gd name="connsiteY133" fmla="*/ 514351 h 720724"/>
                <a:gd name="connsiteX134" fmla="*/ 1117601 w 1165228"/>
                <a:gd name="connsiteY134" fmla="*/ 508001 h 720724"/>
                <a:gd name="connsiteX135" fmla="*/ 1123951 w 1165228"/>
                <a:gd name="connsiteY135" fmla="*/ 514351 h 720724"/>
                <a:gd name="connsiteX136" fmla="*/ 1120776 w 1165228"/>
                <a:gd name="connsiteY136" fmla="*/ 527051 h 720724"/>
                <a:gd name="connsiteX137" fmla="*/ 1123951 w 1165228"/>
                <a:gd name="connsiteY137" fmla="*/ 523876 h 720724"/>
                <a:gd name="connsiteX138" fmla="*/ 1130301 w 1165228"/>
                <a:gd name="connsiteY138" fmla="*/ 527051 h 720724"/>
                <a:gd name="connsiteX139" fmla="*/ 1127126 w 1165228"/>
                <a:gd name="connsiteY139" fmla="*/ 530226 h 720724"/>
                <a:gd name="connsiteX140" fmla="*/ 1123952 w 1165228"/>
                <a:gd name="connsiteY140" fmla="*/ 527051 h 720724"/>
                <a:gd name="connsiteX141" fmla="*/ 1127126 w 1165228"/>
                <a:gd name="connsiteY141" fmla="*/ 533401 h 720724"/>
                <a:gd name="connsiteX142" fmla="*/ 1120776 w 1165228"/>
                <a:gd name="connsiteY142" fmla="*/ 533401 h 720724"/>
                <a:gd name="connsiteX143" fmla="*/ 1123951 w 1165228"/>
                <a:gd name="connsiteY143" fmla="*/ 536576 h 720724"/>
                <a:gd name="connsiteX144" fmla="*/ 1108076 w 1165228"/>
                <a:gd name="connsiteY144" fmla="*/ 533401 h 720724"/>
                <a:gd name="connsiteX145" fmla="*/ 1114426 w 1165228"/>
                <a:gd name="connsiteY145" fmla="*/ 542926 h 720724"/>
                <a:gd name="connsiteX146" fmla="*/ 1127126 w 1165228"/>
                <a:gd name="connsiteY146" fmla="*/ 546101 h 720724"/>
                <a:gd name="connsiteX147" fmla="*/ 1123951 w 1165228"/>
                <a:gd name="connsiteY147" fmla="*/ 549277 h 720724"/>
                <a:gd name="connsiteX148" fmla="*/ 1127126 w 1165228"/>
                <a:gd name="connsiteY148" fmla="*/ 555626 h 720724"/>
                <a:gd name="connsiteX149" fmla="*/ 1158876 w 1165228"/>
                <a:gd name="connsiteY149" fmla="*/ 571501 h 720724"/>
                <a:gd name="connsiteX150" fmla="*/ 784227 w 1165228"/>
                <a:gd name="connsiteY150" fmla="*/ 720724 h 720724"/>
                <a:gd name="connsiteX151" fmla="*/ 803276 w 1165228"/>
                <a:gd name="connsiteY151" fmla="*/ 708024 h 720724"/>
                <a:gd name="connsiteX152" fmla="*/ 796927 w 1165228"/>
                <a:gd name="connsiteY152" fmla="*/ 688974 h 720724"/>
                <a:gd name="connsiteX153" fmla="*/ 809626 w 1165228"/>
                <a:gd name="connsiteY153" fmla="*/ 679449 h 720724"/>
                <a:gd name="connsiteX154" fmla="*/ 828676 w 1165228"/>
                <a:gd name="connsiteY154" fmla="*/ 682624 h 720724"/>
                <a:gd name="connsiteX155" fmla="*/ 826644 w 1165228"/>
                <a:gd name="connsiteY155" fmla="*/ 677542 h 720724"/>
                <a:gd name="connsiteX156" fmla="*/ 826647 w 1165228"/>
                <a:gd name="connsiteY156" fmla="*/ 677542 h 720724"/>
                <a:gd name="connsiteX157" fmla="*/ 828679 w 1165228"/>
                <a:gd name="connsiteY157" fmla="*/ 682623 h 720724"/>
                <a:gd name="connsiteX158" fmla="*/ 863602 w 1165228"/>
                <a:gd name="connsiteY158" fmla="*/ 666749 h 720724"/>
                <a:gd name="connsiteX159" fmla="*/ 873127 w 1165228"/>
                <a:gd name="connsiteY159" fmla="*/ 663574 h 720724"/>
                <a:gd name="connsiteX160" fmla="*/ 879477 w 1165228"/>
                <a:gd name="connsiteY160" fmla="*/ 654049 h 720724"/>
                <a:gd name="connsiteX161" fmla="*/ 882652 w 1165228"/>
                <a:gd name="connsiteY161" fmla="*/ 644524 h 720724"/>
                <a:gd name="connsiteX162" fmla="*/ 882653 w 1165228"/>
                <a:gd name="connsiteY162" fmla="*/ 644523 h 720724"/>
                <a:gd name="connsiteX163" fmla="*/ 885829 w 1165228"/>
                <a:gd name="connsiteY163" fmla="*/ 628648 h 720724"/>
                <a:gd name="connsiteX164" fmla="*/ 866779 w 1165228"/>
                <a:gd name="connsiteY164" fmla="*/ 619123 h 720724"/>
                <a:gd name="connsiteX165" fmla="*/ 876303 w 1165228"/>
                <a:gd name="connsiteY165" fmla="*/ 609598 h 720724"/>
                <a:gd name="connsiteX166" fmla="*/ 866778 w 1165228"/>
                <a:gd name="connsiteY166" fmla="*/ 606422 h 720724"/>
                <a:gd name="connsiteX167" fmla="*/ 866779 w 1165228"/>
                <a:gd name="connsiteY167" fmla="*/ 612773 h 720724"/>
                <a:gd name="connsiteX168" fmla="*/ 860428 w 1165228"/>
                <a:gd name="connsiteY168" fmla="*/ 612773 h 720724"/>
                <a:gd name="connsiteX169" fmla="*/ 860427 w 1165228"/>
                <a:gd name="connsiteY169" fmla="*/ 612774 h 720724"/>
                <a:gd name="connsiteX170" fmla="*/ 863602 w 1165228"/>
                <a:gd name="connsiteY170" fmla="*/ 590549 h 720724"/>
                <a:gd name="connsiteX171" fmla="*/ 860427 w 1165228"/>
                <a:gd name="connsiteY171" fmla="*/ 587374 h 720724"/>
                <a:gd name="connsiteX172" fmla="*/ 857252 w 1165228"/>
                <a:gd name="connsiteY172" fmla="*/ 590550 h 720724"/>
                <a:gd name="connsiteX173" fmla="*/ 860426 w 1165228"/>
                <a:gd name="connsiteY173" fmla="*/ 581025 h 720724"/>
                <a:gd name="connsiteX174" fmla="*/ 863602 w 1165228"/>
                <a:gd name="connsiteY174" fmla="*/ 558800 h 720724"/>
                <a:gd name="connsiteX175" fmla="*/ 850902 w 1165228"/>
                <a:gd name="connsiteY175" fmla="*/ 565150 h 720724"/>
                <a:gd name="connsiteX176" fmla="*/ 866776 w 1165228"/>
                <a:gd name="connsiteY176" fmla="*/ 552450 h 720724"/>
                <a:gd name="connsiteX177" fmla="*/ 857252 w 1165228"/>
                <a:gd name="connsiteY177" fmla="*/ 549275 h 720724"/>
                <a:gd name="connsiteX178" fmla="*/ 863601 w 1165228"/>
                <a:gd name="connsiteY178" fmla="*/ 549275 h 720724"/>
                <a:gd name="connsiteX179" fmla="*/ 885827 w 1165228"/>
                <a:gd name="connsiteY179" fmla="*/ 555625 h 720724"/>
                <a:gd name="connsiteX180" fmla="*/ 901701 w 1165228"/>
                <a:gd name="connsiteY180" fmla="*/ 571500 h 720724"/>
                <a:gd name="connsiteX181" fmla="*/ 908052 w 1165228"/>
                <a:gd name="connsiteY181" fmla="*/ 558800 h 720724"/>
                <a:gd name="connsiteX182" fmla="*/ 901701 w 1165228"/>
                <a:gd name="connsiteY182" fmla="*/ 552450 h 720724"/>
                <a:gd name="connsiteX183" fmla="*/ 914399 w 1165228"/>
                <a:gd name="connsiteY183" fmla="*/ 549276 h 720724"/>
                <a:gd name="connsiteX184" fmla="*/ 914400 w 1165228"/>
                <a:gd name="connsiteY184" fmla="*/ 549276 h 720724"/>
                <a:gd name="connsiteX185" fmla="*/ 920750 w 1165228"/>
                <a:gd name="connsiteY185" fmla="*/ 546101 h 720724"/>
                <a:gd name="connsiteX186" fmla="*/ 917576 w 1165228"/>
                <a:gd name="connsiteY186" fmla="*/ 536576 h 720724"/>
                <a:gd name="connsiteX187" fmla="*/ 952501 w 1165228"/>
                <a:gd name="connsiteY187" fmla="*/ 539751 h 720724"/>
                <a:gd name="connsiteX188" fmla="*/ 962026 w 1165228"/>
                <a:gd name="connsiteY188" fmla="*/ 530226 h 720724"/>
                <a:gd name="connsiteX189" fmla="*/ 958851 w 1165228"/>
                <a:gd name="connsiteY189" fmla="*/ 527051 h 720724"/>
                <a:gd name="connsiteX190" fmla="*/ 962026 w 1165228"/>
                <a:gd name="connsiteY190" fmla="*/ 523876 h 720724"/>
                <a:gd name="connsiteX191" fmla="*/ 968376 w 1165228"/>
                <a:gd name="connsiteY191" fmla="*/ 523876 h 720724"/>
                <a:gd name="connsiteX192" fmla="*/ 962026 w 1165228"/>
                <a:gd name="connsiteY192" fmla="*/ 527051 h 720724"/>
                <a:gd name="connsiteX193" fmla="*/ 962026 w 1165228"/>
                <a:gd name="connsiteY193" fmla="*/ 530226 h 720724"/>
                <a:gd name="connsiteX194" fmla="*/ 962025 w 1165228"/>
                <a:gd name="connsiteY194" fmla="*/ 536576 h 720724"/>
                <a:gd name="connsiteX195" fmla="*/ 965201 w 1165228"/>
                <a:gd name="connsiteY195" fmla="*/ 536576 h 720724"/>
                <a:gd name="connsiteX196" fmla="*/ 962025 w 1165228"/>
                <a:gd name="connsiteY196" fmla="*/ 539751 h 720724"/>
                <a:gd name="connsiteX197" fmla="*/ 974726 w 1165228"/>
                <a:gd name="connsiteY197" fmla="*/ 536576 h 720724"/>
                <a:gd name="connsiteX198" fmla="*/ 971551 w 1165228"/>
                <a:gd name="connsiteY198" fmla="*/ 542926 h 720724"/>
                <a:gd name="connsiteX199" fmla="*/ 974726 w 1165228"/>
                <a:gd name="connsiteY199" fmla="*/ 542926 h 720724"/>
                <a:gd name="connsiteX200" fmla="*/ 977901 w 1165228"/>
                <a:gd name="connsiteY200" fmla="*/ 533401 h 720724"/>
                <a:gd name="connsiteX201" fmla="*/ 987426 w 1165228"/>
                <a:gd name="connsiteY201" fmla="*/ 529591 h 720724"/>
                <a:gd name="connsiteX202" fmla="*/ 987426 w 1165228"/>
                <a:gd name="connsiteY202" fmla="*/ 520702 h 720724"/>
                <a:gd name="connsiteX203" fmla="*/ 981076 w 1165228"/>
                <a:gd name="connsiteY203" fmla="*/ 508001 h 720724"/>
                <a:gd name="connsiteX204" fmla="*/ 981078 w 1165228"/>
                <a:gd name="connsiteY204" fmla="*/ 508001 h 720724"/>
                <a:gd name="connsiteX205" fmla="*/ 987427 w 1165228"/>
                <a:gd name="connsiteY205" fmla="*/ 520700 h 720724"/>
                <a:gd name="connsiteX206" fmla="*/ 987427 w 1165228"/>
                <a:gd name="connsiteY206" fmla="*/ 517525 h 720724"/>
                <a:gd name="connsiteX207" fmla="*/ 993777 w 1165228"/>
                <a:gd name="connsiteY207" fmla="*/ 517525 h 720724"/>
                <a:gd name="connsiteX208" fmla="*/ 993777 w 1165228"/>
                <a:gd name="connsiteY208" fmla="*/ 523875 h 720724"/>
                <a:gd name="connsiteX209" fmla="*/ 1003302 w 1165228"/>
                <a:gd name="connsiteY209" fmla="*/ 523875 h 720724"/>
                <a:gd name="connsiteX210" fmla="*/ 1000127 w 1165228"/>
                <a:gd name="connsiteY210" fmla="*/ 517525 h 720724"/>
                <a:gd name="connsiteX211" fmla="*/ 1006477 w 1165228"/>
                <a:gd name="connsiteY211" fmla="*/ 517525 h 720724"/>
                <a:gd name="connsiteX212" fmla="*/ 1006477 w 1165228"/>
                <a:gd name="connsiteY212" fmla="*/ 508000 h 720724"/>
                <a:gd name="connsiteX213" fmla="*/ 1009652 w 1165228"/>
                <a:gd name="connsiteY213" fmla="*/ 520700 h 720724"/>
                <a:gd name="connsiteX214" fmla="*/ 1019177 w 1165228"/>
                <a:gd name="connsiteY214" fmla="*/ 511175 h 720724"/>
                <a:gd name="connsiteX215" fmla="*/ 1019177 w 1165228"/>
                <a:gd name="connsiteY215" fmla="*/ 517525 h 720724"/>
                <a:gd name="connsiteX216" fmla="*/ 1038227 w 1165228"/>
                <a:gd name="connsiteY216" fmla="*/ 511175 h 720724"/>
                <a:gd name="connsiteX217" fmla="*/ 1028702 w 1165228"/>
                <a:gd name="connsiteY217" fmla="*/ 511175 h 720724"/>
                <a:gd name="connsiteX218" fmla="*/ 1038228 w 1165228"/>
                <a:gd name="connsiteY218" fmla="*/ 504825 h 720724"/>
                <a:gd name="connsiteX219" fmla="*/ 1044577 w 1165228"/>
                <a:gd name="connsiteY219" fmla="*/ 508000 h 720724"/>
                <a:gd name="connsiteX220" fmla="*/ 1041402 w 1165228"/>
                <a:gd name="connsiteY220" fmla="*/ 495300 h 720724"/>
                <a:gd name="connsiteX221" fmla="*/ 1038227 w 1165228"/>
                <a:gd name="connsiteY221" fmla="*/ 501650 h 720724"/>
                <a:gd name="connsiteX222" fmla="*/ 1038227 w 1165228"/>
                <a:gd name="connsiteY222" fmla="*/ 495300 h 720724"/>
                <a:gd name="connsiteX223" fmla="*/ 1031877 w 1165228"/>
                <a:gd name="connsiteY223" fmla="*/ 501650 h 720724"/>
                <a:gd name="connsiteX224" fmla="*/ 1012827 w 1165228"/>
                <a:gd name="connsiteY224" fmla="*/ 498475 h 720724"/>
                <a:gd name="connsiteX225" fmla="*/ 1028702 w 1165228"/>
                <a:gd name="connsiteY225" fmla="*/ 498475 h 720724"/>
                <a:gd name="connsiteX226" fmla="*/ 1035053 w 1165228"/>
                <a:gd name="connsiteY226" fmla="*/ 488950 h 720724"/>
                <a:gd name="connsiteX227" fmla="*/ 1041402 w 1165228"/>
                <a:gd name="connsiteY227" fmla="*/ 488950 h 720724"/>
                <a:gd name="connsiteX228" fmla="*/ 1035052 w 1165228"/>
                <a:gd name="connsiteY228" fmla="*/ 485775 h 720724"/>
                <a:gd name="connsiteX229" fmla="*/ 1041402 w 1165228"/>
                <a:gd name="connsiteY229" fmla="*/ 479424 h 720724"/>
                <a:gd name="connsiteX230" fmla="*/ 1031877 w 1165228"/>
                <a:gd name="connsiteY230" fmla="*/ 485775 h 720724"/>
                <a:gd name="connsiteX231" fmla="*/ 1044577 w 1165228"/>
                <a:gd name="connsiteY231" fmla="*/ 473075 h 720724"/>
                <a:gd name="connsiteX232" fmla="*/ 1038227 w 1165228"/>
                <a:gd name="connsiteY232" fmla="*/ 469900 h 720724"/>
                <a:gd name="connsiteX233" fmla="*/ 1035052 w 1165228"/>
                <a:gd name="connsiteY233" fmla="*/ 469900 h 720724"/>
                <a:gd name="connsiteX234" fmla="*/ 1041402 w 1165228"/>
                <a:gd name="connsiteY234" fmla="*/ 466725 h 720724"/>
                <a:gd name="connsiteX235" fmla="*/ 1035052 w 1165228"/>
                <a:gd name="connsiteY235" fmla="*/ 466725 h 720724"/>
                <a:gd name="connsiteX236" fmla="*/ 1038227 w 1165228"/>
                <a:gd name="connsiteY236" fmla="*/ 457200 h 720724"/>
                <a:gd name="connsiteX237" fmla="*/ 1044577 w 1165228"/>
                <a:gd name="connsiteY237" fmla="*/ 460375 h 720724"/>
                <a:gd name="connsiteX238" fmla="*/ 1038227 w 1165228"/>
                <a:gd name="connsiteY238" fmla="*/ 450850 h 720724"/>
                <a:gd name="connsiteX239" fmla="*/ 1028702 w 1165228"/>
                <a:gd name="connsiteY239" fmla="*/ 457200 h 720724"/>
                <a:gd name="connsiteX240" fmla="*/ 1025527 w 1165228"/>
                <a:gd name="connsiteY240" fmla="*/ 463550 h 720724"/>
                <a:gd name="connsiteX241" fmla="*/ 1025528 w 1165228"/>
                <a:gd name="connsiteY241" fmla="*/ 457200 h 720724"/>
                <a:gd name="connsiteX242" fmla="*/ 1019177 w 1165228"/>
                <a:gd name="connsiteY242" fmla="*/ 457200 h 720724"/>
                <a:gd name="connsiteX243" fmla="*/ 1025527 w 1165228"/>
                <a:gd name="connsiteY243" fmla="*/ 473075 h 720724"/>
                <a:gd name="connsiteX244" fmla="*/ 1019177 w 1165228"/>
                <a:gd name="connsiteY244" fmla="*/ 466725 h 720724"/>
                <a:gd name="connsiteX245" fmla="*/ 1009652 w 1165228"/>
                <a:gd name="connsiteY245" fmla="*/ 473075 h 720724"/>
                <a:gd name="connsiteX246" fmla="*/ 1019177 w 1165228"/>
                <a:gd name="connsiteY246" fmla="*/ 460374 h 720724"/>
                <a:gd name="connsiteX247" fmla="*/ 1016002 w 1165228"/>
                <a:gd name="connsiteY247" fmla="*/ 450850 h 720724"/>
                <a:gd name="connsiteX248" fmla="*/ 1000127 w 1165228"/>
                <a:gd name="connsiteY248" fmla="*/ 476250 h 720724"/>
                <a:gd name="connsiteX249" fmla="*/ 993778 w 1165228"/>
                <a:gd name="connsiteY249" fmla="*/ 473075 h 720724"/>
                <a:gd name="connsiteX250" fmla="*/ 990602 w 1165228"/>
                <a:gd name="connsiteY250" fmla="*/ 479425 h 720724"/>
                <a:gd name="connsiteX251" fmla="*/ 1006477 w 1165228"/>
                <a:gd name="connsiteY251" fmla="*/ 488950 h 720724"/>
                <a:gd name="connsiteX252" fmla="*/ 993777 w 1165228"/>
                <a:gd name="connsiteY252" fmla="*/ 504825 h 720724"/>
                <a:gd name="connsiteX253" fmla="*/ 1006476 w 1165228"/>
                <a:gd name="connsiteY253" fmla="*/ 488951 h 720724"/>
                <a:gd name="connsiteX254" fmla="*/ 990601 w 1165228"/>
                <a:gd name="connsiteY254" fmla="*/ 479426 h 720724"/>
                <a:gd name="connsiteX255" fmla="*/ 984251 w 1165228"/>
                <a:gd name="connsiteY255" fmla="*/ 476251 h 720724"/>
                <a:gd name="connsiteX256" fmla="*/ 984251 w 1165228"/>
                <a:gd name="connsiteY256" fmla="*/ 482601 h 720724"/>
                <a:gd name="connsiteX257" fmla="*/ 974726 w 1165228"/>
                <a:gd name="connsiteY257" fmla="*/ 479426 h 720724"/>
                <a:gd name="connsiteX258" fmla="*/ 971551 w 1165228"/>
                <a:gd name="connsiteY258" fmla="*/ 492126 h 720724"/>
                <a:gd name="connsiteX259" fmla="*/ 968376 w 1165228"/>
                <a:gd name="connsiteY259" fmla="*/ 485776 h 720724"/>
                <a:gd name="connsiteX260" fmla="*/ 952500 w 1165228"/>
                <a:gd name="connsiteY260" fmla="*/ 492126 h 720724"/>
                <a:gd name="connsiteX261" fmla="*/ 933451 w 1165228"/>
                <a:gd name="connsiteY261" fmla="*/ 517526 h 720724"/>
                <a:gd name="connsiteX262" fmla="*/ 923926 w 1165228"/>
                <a:gd name="connsiteY262" fmla="*/ 517526 h 720724"/>
                <a:gd name="connsiteX263" fmla="*/ 917576 w 1165228"/>
                <a:gd name="connsiteY263" fmla="*/ 517526 h 720724"/>
                <a:gd name="connsiteX264" fmla="*/ 911226 w 1165228"/>
                <a:gd name="connsiteY264" fmla="*/ 523876 h 720724"/>
                <a:gd name="connsiteX265" fmla="*/ 908051 w 1165228"/>
                <a:gd name="connsiteY265" fmla="*/ 527050 h 720724"/>
                <a:gd name="connsiteX266" fmla="*/ 889001 w 1165228"/>
                <a:gd name="connsiteY266" fmla="*/ 527049 h 720724"/>
                <a:gd name="connsiteX267" fmla="*/ 904876 w 1165228"/>
                <a:gd name="connsiteY267" fmla="*/ 517526 h 720724"/>
                <a:gd name="connsiteX268" fmla="*/ 911226 w 1165228"/>
                <a:gd name="connsiteY268" fmla="*/ 523876 h 720724"/>
                <a:gd name="connsiteX269" fmla="*/ 917576 w 1165228"/>
                <a:gd name="connsiteY269" fmla="*/ 514352 h 720724"/>
                <a:gd name="connsiteX270" fmla="*/ 923926 w 1165228"/>
                <a:gd name="connsiteY270" fmla="*/ 517526 h 720724"/>
                <a:gd name="connsiteX271" fmla="*/ 933451 w 1165228"/>
                <a:gd name="connsiteY271" fmla="*/ 514351 h 720724"/>
                <a:gd name="connsiteX272" fmla="*/ 936626 w 1165228"/>
                <a:gd name="connsiteY272" fmla="*/ 498476 h 720724"/>
                <a:gd name="connsiteX273" fmla="*/ 962026 w 1165228"/>
                <a:gd name="connsiteY273" fmla="*/ 485776 h 720724"/>
                <a:gd name="connsiteX274" fmla="*/ 984251 w 1165228"/>
                <a:gd name="connsiteY274" fmla="*/ 466726 h 720724"/>
                <a:gd name="connsiteX275" fmla="*/ 974726 w 1165228"/>
                <a:gd name="connsiteY275" fmla="*/ 460376 h 720724"/>
                <a:gd name="connsiteX276" fmla="*/ 974727 w 1165228"/>
                <a:gd name="connsiteY276" fmla="*/ 460375 h 720724"/>
                <a:gd name="connsiteX277" fmla="*/ 984252 w 1165228"/>
                <a:gd name="connsiteY277" fmla="*/ 466726 h 720724"/>
                <a:gd name="connsiteX278" fmla="*/ 993777 w 1165228"/>
                <a:gd name="connsiteY278" fmla="*/ 466725 h 720724"/>
                <a:gd name="connsiteX279" fmla="*/ 1006477 w 1165228"/>
                <a:gd name="connsiteY279" fmla="*/ 454025 h 720724"/>
                <a:gd name="connsiteX280" fmla="*/ 996952 w 1165228"/>
                <a:gd name="connsiteY280" fmla="*/ 454025 h 720724"/>
                <a:gd name="connsiteX281" fmla="*/ 1012827 w 1165228"/>
                <a:gd name="connsiteY281" fmla="*/ 444500 h 720724"/>
                <a:gd name="connsiteX282" fmla="*/ 1028702 w 1165228"/>
                <a:gd name="connsiteY282" fmla="*/ 450850 h 720724"/>
                <a:gd name="connsiteX283" fmla="*/ 1028702 w 1165228"/>
                <a:gd name="connsiteY283" fmla="*/ 444500 h 720724"/>
                <a:gd name="connsiteX284" fmla="*/ 1050927 w 1165228"/>
                <a:gd name="connsiteY284" fmla="*/ 444500 h 720724"/>
                <a:gd name="connsiteX285" fmla="*/ 1047752 w 1165228"/>
                <a:gd name="connsiteY285" fmla="*/ 438150 h 720724"/>
                <a:gd name="connsiteX286" fmla="*/ 1035052 w 1165228"/>
                <a:gd name="connsiteY286" fmla="*/ 438150 h 720724"/>
                <a:gd name="connsiteX287" fmla="*/ 1035052 w 1165228"/>
                <a:gd name="connsiteY287" fmla="*/ 432594 h 720724"/>
                <a:gd name="connsiteX288" fmla="*/ 1044577 w 1165228"/>
                <a:gd name="connsiteY288" fmla="*/ 434975 h 720724"/>
                <a:gd name="connsiteX289" fmla="*/ 1047752 w 1165228"/>
                <a:gd name="connsiteY289" fmla="*/ 431800 h 720724"/>
                <a:gd name="connsiteX290" fmla="*/ 1047752 w 1165228"/>
                <a:gd name="connsiteY290" fmla="*/ 428625 h 720724"/>
                <a:gd name="connsiteX291" fmla="*/ 1057277 w 1165228"/>
                <a:gd name="connsiteY291" fmla="*/ 431800 h 720724"/>
                <a:gd name="connsiteX292" fmla="*/ 1050928 w 1165228"/>
                <a:gd name="connsiteY292" fmla="*/ 428625 h 720724"/>
                <a:gd name="connsiteX293" fmla="*/ 1054103 w 1165228"/>
                <a:gd name="connsiteY293" fmla="*/ 425450 h 720724"/>
                <a:gd name="connsiteX294" fmla="*/ 1063627 w 1165228"/>
                <a:gd name="connsiteY294" fmla="*/ 431800 h 720724"/>
                <a:gd name="connsiteX295" fmla="*/ 1066802 w 1165228"/>
                <a:gd name="connsiteY295" fmla="*/ 415925 h 720724"/>
                <a:gd name="connsiteX296" fmla="*/ 1063627 w 1165228"/>
                <a:gd name="connsiteY296" fmla="*/ 415925 h 720724"/>
                <a:gd name="connsiteX297" fmla="*/ 1066802 w 1165228"/>
                <a:gd name="connsiteY297" fmla="*/ 409575 h 720724"/>
                <a:gd name="connsiteX298" fmla="*/ 1060452 w 1165228"/>
                <a:gd name="connsiteY298" fmla="*/ 409575 h 720724"/>
                <a:gd name="connsiteX299" fmla="*/ 1066802 w 1165228"/>
                <a:gd name="connsiteY299" fmla="*/ 400050 h 720724"/>
                <a:gd name="connsiteX300" fmla="*/ 1054102 w 1165228"/>
                <a:gd name="connsiteY300" fmla="*/ 406400 h 720724"/>
                <a:gd name="connsiteX301" fmla="*/ 1050927 w 1165228"/>
                <a:gd name="connsiteY301" fmla="*/ 419100 h 720724"/>
                <a:gd name="connsiteX302" fmla="*/ 1047752 w 1165228"/>
                <a:gd name="connsiteY302" fmla="*/ 419100 h 720724"/>
                <a:gd name="connsiteX303" fmla="*/ 1050928 w 1165228"/>
                <a:gd name="connsiteY303" fmla="*/ 409575 h 720724"/>
                <a:gd name="connsiteX304" fmla="*/ 1035052 w 1165228"/>
                <a:gd name="connsiteY304" fmla="*/ 422275 h 720724"/>
                <a:gd name="connsiteX305" fmla="*/ 1031877 w 1165228"/>
                <a:gd name="connsiteY305" fmla="*/ 412750 h 720724"/>
                <a:gd name="connsiteX306" fmla="*/ 1041402 w 1165228"/>
                <a:gd name="connsiteY306" fmla="*/ 412750 h 720724"/>
                <a:gd name="connsiteX307" fmla="*/ 1044577 w 1165228"/>
                <a:gd name="connsiteY307" fmla="*/ 406400 h 720724"/>
                <a:gd name="connsiteX308" fmla="*/ 1028702 w 1165228"/>
                <a:gd name="connsiteY308" fmla="*/ 409575 h 720724"/>
                <a:gd name="connsiteX309" fmla="*/ 1035052 w 1165228"/>
                <a:gd name="connsiteY309" fmla="*/ 406400 h 720724"/>
                <a:gd name="connsiteX310" fmla="*/ 1031877 w 1165228"/>
                <a:gd name="connsiteY310" fmla="*/ 403225 h 720724"/>
                <a:gd name="connsiteX311" fmla="*/ 1047752 w 1165228"/>
                <a:gd name="connsiteY311" fmla="*/ 400050 h 720724"/>
                <a:gd name="connsiteX312" fmla="*/ 1035052 w 1165228"/>
                <a:gd name="connsiteY312" fmla="*/ 396875 h 720724"/>
                <a:gd name="connsiteX313" fmla="*/ 1041402 w 1165228"/>
                <a:gd name="connsiteY313" fmla="*/ 396875 h 720724"/>
                <a:gd name="connsiteX314" fmla="*/ 1041402 w 1165228"/>
                <a:gd name="connsiteY314" fmla="*/ 387350 h 720724"/>
                <a:gd name="connsiteX315" fmla="*/ 1047752 w 1165228"/>
                <a:gd name="connsiteY315" fmla="*/ 396875 h 720724"/>
                <a:gd name="connsiteX316" fmla="*/ 1050927 w 1165228"/>
                <a:gd name="connsiteY316" fmla="*/ 390525 h 720724"/>
                <a:gd name="connsiteX317" fmla="*/ 1035052 w 1165228"/>
                <a:gd name="connsiteY317" fmla="*/ 381000 h 720724"/>
                <a:gd name="connsiteX318" fmla="*/ 996952 w 1165228"/>
                <a:gd name="connsiteY318" fmla="*/ 406400 h 720724"/>
                <a:gd name="connsiteX319" fmla="*/ 1003302 w 1165228"/>
                <a:gd name="connsiteY319" fmla="*/ 419100 h 720724"/>
                <a:gd name="connsiteX320" fmla="*/ 996952 w 1165228"/>
                <a:gd name="connsiteY320" fmla="*/ 438150 h 720724"/>
                <a:gd name="connsiteX321" fmla="*/ 996951 w 1165228"/>
                <a:gd name="connsiteY321" fmla="*/ 438151 h 720724"/>
                <a:gd name="connsiteX322" fmla="*/ 1003301 w 1165228"/>
                <a:gd name="connsiteY322" fmla="*/ 419101 h 720724"/>
                <a:gd name="connsiteX323" fmla="*/ 996951 w 1165228"/>
                <a:gd name="connsiteY323" fmla="*/ 406401 h 720724"/>
                <a:gd name="connsiteX324" fmla="*/ 982669 w 1165228"/>
                <a:gd name="connsiteY324" fmla="*/ 420683 h 720724"/>
                <a:gd name="connsiteX325" fmla="*/ 982669 w 1165228"/>
                <a:gd name="connsiteY325" fmla="*/ 412347 h 720724"/>
                <a:gd name="connsiteX326" fmla="*/ 987426 w 1165228"/>
                <a:gd name="connsiteY326" fmla="*/ 406401 h 720724"/>
                <a:gd name="connsiteX327" fmla="*/ 987426 w 1165228"/>
                <a:gd name="connsiteY327" fmla="*/ 403226 h 720724"/>
                <a:gd name="connsiteX328" fmla="*/ 982669 w 1165228"/>
                <a:gd name="connsiteY328" fmla="*/ 402274 h 720724"/>
                <a:gd name="connsiteX329" fmla="*/ 982669 w 1165228"/>
                <a:gd name="connsiteY329" fmla="*/ 402273 h 720724"/>
                <a:gd name="connsiteX330" fmla="*/ 987427 w 1165228"/>
                <a:gd name="connsiteY330" fmla="*/ 403225 h 720724"/>
                <a:gd name="connsiteX331" fmla="*/ 987427 w 1165228"/>
                <a:gd name="connsiteY331" fmla="*/ 406400 h 720724"/>
                <a:gd name="connsiteX332" fmla="*/ 1006477 w 1165228"/>
                <a:gd name="connsiteY332" fmla="*/ 393699 h 720724"/>
                <a:gd name="connsiteX333" fmla="*/ 1022352 w 1165228"/>
                <a:gd name="connsiteY333" fmla="*/ 381000 h 720724"/>
                <a:gd name="connsiteX334" fmla="*/ 1054102 w 1165228"/>
                <a:gd name="connsiteY334" fmla="*/ 377825 h 720724"/>
                <a:gd name="connsiteX335" fmla="*/ 1057277 w 1165228"/>
                <a:gd name="connsiteY335" fmla="*/ 371475 h 720724"/>
                <a:gd name="connsiteX336" fmla="*/ 1054102 w 1165228"/>
                <a:gd name="connsiteY336" fmla="*/ 371475 h 720724"/>
                <a:gd name="connsiteX337" fmla="*/ 1047752 w 1165228"/>
                <a:gd name="connsiteY337" fmla="*/ 361950 h 720724"/>
                <a:gd name="connsiteX338" fmla="*/ 1054102 w 1165228"/>
                <a:gd name="connsiteY338" fmla="*/ 365126 h 720724"/>
                <a:gd name="connsiteX339" fmla="*/ 1060452 w 1165228"/>
                <a:gd name="connsiteY339" fmla="*/ 358775 h 720724"/>
                <a:gd name="connsiteX340" fmla="*/ 1060452 w 1165228"/>
                <a:gd name="connsiteY340" fmla="*/ 358776 h 720724"/>
                <a:gd name="connsiteX341" fmla="*/ 1069977 w 1165228"/>
                <a:gd name="connsiteY341" fmla="*/ 355601 h 720724"/>
                <a:gd name="connsiteX342" fmla="*/ 1069977 w 1165228"/>
                <a:gd name="connsiteY342" fmla="*/ 358775 h 720724"/>
                <a:gd name="connsiteX343" fmla="*/ 1079502 w 1165228"/>
                <a:gd name="connsiteY343" fmla="*/ 361951 h 720724"/>
                <a:gd name="connsiteX344" fmla="*/ 1076327 w 1165228"/>
                <a:gd name="connsiteY344" fmla="*/ 342901 h 720724"/>
                <a:gd name="connsiteX345" fmla="*/ 1076327 w 1165228"/>
                <a:gd name="connsiteY345" fmla="*/ 346076 h 720724"/>
                <a:gd name="connsiteX346" fmla="*/ 1066802 w 1165228"/>
                <a:gd name="connsiteY346" fmla="*/ 336551 h 720724"/>
                <a:gd name="connsiteX347" fmla="*/ 1063627 w 1165228"/>
                <a:gd name="connsiteY347" fmla="*/ 330201 h 720724"/>
                <a:gd name="connsiteX348" fmla="*/ 1041402 w 1165228"/>
                <a:gd name="connsiteY348" fmla="*/ 349251 h 720724"/>
                <a:gd name="connsiteX349" fmla="*/ 1031877 w 1165228"/>
                <a:gd name="connsiteY349" fmla="*/ 352426 h 720724"/>
                <a:gd name="connsiteX350" fmla="*/ 1035052 w 1165228"/>
                <a:gd name="connsiteY350" fmla="*/ 346076 h 720724"/>
                <a:gd name="connsiteX351" fmla="*/ 1025527 w 1165228"/>
                <a:gd name="connsiteY351" fmla="*/ 352426 h 720724"/>
                <a:gd name="connsiteX352" fmla="*/ 1025527 w 1165228"/>
                <a:gd name="connsiteY352" fmla="*/ 361950 h 720724"/>
                <a:gd name="connsiteX353" fmla="*/ 1016002 w 1165228"/>
                <a:gd name="connsiteY353" fmla="*/ 368300 h 720724"/>
                <a:gd name="connsiteX354" fmla="*/ 1003302 w 1165228"/>
                <a:gd name="connsiteY354" fmla="*/ 361950 h 720724"/>
                <a:gd name="connsiteX355" fmla="*/ 1003302 w 1165228"/>
                <a:gd name="connsiteY355" fmla="*/ 358775 h 720724"/>
                <a:gd name="connsiteX356" fmla="*/ 993777 w 1165228"/>
                <a:gd name="connsiteY356" fmla="*/ 365125 h 720724"/>
                <a:gd name="connsiteX357" fmla="*/ 984252 w 1165228"/>
                <a:gd name="connsiteY357" fmla="*/ 361950 h 720724"/>
                <a:gd name="connsiteX358" fmla="*/ 977902 w 1165228"/>
                <a:gd name="connsiteY358" fmla="*/ 377825 h 720724"/>
                <a:gd name="connsiteX359" fmla="*/ 981078 w 1165228"/>
                <a:gd name="connsiteY359" fmla="*/ 365125 h 720724"/>
                <a:gd name="connsiteX360" fmla="*/ 977902 w 1165228"/>
                <a:gd name="connsiteY360" fmla="*/ 358775 h 720724"/>
                <a:gd name="connsiteX361" fmla="*/ 958852 w 1165228"/>
                <a:gd name="connsiteY361" fmla="*/ 371476 h 720724"/>
                <a:gd name="connsiteX362" fmla="*/ 952502 w 1165228"/>
                <a:gd name="connsiteY362" fmla="*/ 361950 h 720724"/>
                <a:gd name="connsiteX363" fmla="*/ 949326 w 1165228"/>
                <a:gd name="connsiteY363" fmla="*/ 371475 h 720724"/>
                <a:gd name="connsiteX364" fmla="*/ 923926 w 1165228"/>
                <a:gd name="connsiteY364" fmla="*/ 361950 h 720724"/>
                <a:gd name="connsiteX365" fmla="*/ 920751 w 1165228"/>
                <a:gd name="connsiteY365" fmla="*/ 365125 h 720724"/>
                <a:gd name="connsiteX366" fmla="*/ 917577 w 1165228"/>
                <a:gd name="connsiteY366" fmla="*/ 358775 h 720724"/>
                <a:gd name="connsiteX367" fmla="*/ 927101 w 1165228"/>
                <a:gd name="connsiteY367" fmla="*/ 355600 h 720724"/>
                <a:gd name="connsiteX368" fmla="*/ 927101 w 1165228"/>
                <a:gd name="connsiteY368" fmla="*/ 361950 h 720724"/>
                <a:gd name="connsiteX369" fmla="*/ 933452 w 1165228"/>
                <a:gd name="connsiteY369" fmla="*/ 358775 h 720724"/>
                <a:gd name="connsiteX370" fmla="*/ 946152 w 1165228"/>
                <a:gd name="connsiteY370" fmla="*/ 365125 h 720724"/>
                <a:gd name="connsiteX371" fmla="*/ 952502 w 1165228"/>
                <a:gd name="connsiteY371" fmla="*/ 358775 h 720724"/>
                <a:gd name="connsiteX372" fmla="*/ 962027 w 1165228"/>
                <a:gd name="connsiteY372" fmla="*/ 368300 h 720724"/>
                <a:gd name="connsiteX373" fmla="*/ 968378 w 1165228"/>
                <a:gd name="connsiteY373" fmla="*/ 358775 h 720724"/>
                <a:gd name="connsiteX374" fmla="*/ 968377 w 1165228"/>
                <a:gd name="connsiteY374" fmla="*/ 358774 h 720724"/>
                <a:gd name="connsiteX375" fmla="*/ 981076 w 1165228"/>
                <a:gd name="connsiteY375" fmla="*/ 352425 h 720724"/>
                <a:gd name="connsiteX376" fmla="*/ 993776 w 1165228"/>
                <a:gd name="connsiteY376" fmla="*/ 358775 h 720724"/>
                <a:gd name="connsiteX377" fmla="*/ 1009651 w 1165228"/>
                <a:gd name="connsiteY377" fmla="*/ 349250 h 720724"/>
                <a:gd name="connsiteX378" fmla="*/ 1012826 w 1165228"/>
                <a:gd name="connsiteY378" fmla="*/ 361950 h 720724"/>
                <a:gd name="connsiteX379" fmla="*/ 1016001 w 1165228"/>
                <a:gd name="connsiteY379" fmla="*/ 352425 h 720724"/>
                <a:gd name="connsiteX380" fmla="*/ 1022351 w 1165228"/>
                <a:gd name="connsiteY380" fmla="*/ 333375 h 720724"/>
                <a:gd name="connsiteX381" fmla="*/ 1035051 w 1165228"/>
                <a:gd name="connsiteY381" fmla="*/ 333375 h 720724"/>
                <a:gd name="connsiteX382" fmla="*/ 1031876 w 1165228"/>
                <a:gd name="connsiteY382" fmla="*/ 327025 h 720724"/>
                <a:gd name="connsiteX383" fmla="*/ 1041401 w 1165228"/>
                <a:gd name="connsiteY383" fmla="*/ 330200 h 720724"/>
                <a:gd name="connsiteX384" fmla="*/ 1050926 w 1165228"/>
                <a:gd name="connsiteY384" fmla="*/ 327025 h 720724"/>
                <a:gd name="connsiteX385" fmla="*/ 1050926 w 1165228"/>
                <a:gd name="connsiteY385" fmla="*/ 317500 h 720724"/>
                <a:gd name="connsiteX386" fmla="*/ 1049704 w 1165228"/>
                <a:gd name="connsiteY386" fmla="*/ 315526 h 720724"/>
                <a:gd name="connsiteX387" fmla="*/ 1044581 w 1165228"/>
                <a:gd name="connsiteY387" fmla="*/ 307251 h 720724"/>
                <a:gd name="connsiteX388" fmla="*/ 1044582 w 1165228"/>
                <a:gd name="connsiteY388" fmla="*/ 307250 h 720724"/>
                <a:gd name="connsiteX389" fmla="*/ 1049704 w 1165228"/>
                <a:gd name="connsiteY389" fmla="*/ 315526 h 720724"/>
                <a:gd name="connsiteX390" fmla="*/ 1050926 w 1165228"/>
                <a:gd name="connsiteY390" fmla="*/ 317500 h 720724"/>
                <a:gd name="connsiteX391" fmla="*/ 1050926 w 1165228"/>
                <a:gd name="connsiteY391" fmla="*/ 317500 h 720724"/>
                <a:gd name="connsiteX392" fmla="*/ 1050927 w 1165228"/>
                <a:gd name="connsiteY392" fmla="*/ 317501 h 720724"/>
                <a:gd name="connsiteX393" fmla="*/ 1054102 w 1165228"/>
                <a:gd name="connsiteY393" fmla="*/ 320676 h 720724"/>
                <a:gd name="connsiteX394" fmla="*/ 1057277 w 1165228"/>
                <a:gd name="connsiteY394" fmla="*/ 314326 h 720724"/>
                <a:gd name="connsiteX395" fmla="*/ 1047752 w 1165228"/>
                <a:gd name="connsiteY395" fmla="*/ 301626 h 720724"/>
                <a:gd name="connsiteX396" fmla="*/ 1050927 w 1165228"/>
                <a:gd name="connsiteY396" fmla="*/ 292101 h 720724"/>
                <a:gd name="connsiteX397" fmla="*/ 1054102 w 1165228"/>
                <a:gd name="connsiteY397" fmla="*/ 307976 h 720724"/>
                <a:gd name="connsiteX398" fmla="*/ 1069977 w 1165228"/>
                <a:gd name="connsiteY398" fmla="*/ 317501 h 720724"/>
                <a:gd name="connsiteX399" fmla="*/ 1076327 w 1165228"/>
                <a:gd name="connsiteY399" fmla="*/ 323851 h 720724"/>
                <a:gd name="connsiteX400" fmla="*/ 1079502 w 1165228"/>
                <a:gd name="connsiteY400" fmla="*/ 314327 h 720724"/>
                <a:gd name="connsiteX401" fmla="*/ 1073152 w 1165228"/>
                <a:gd name="connsiteY401" fmla="*/ 307976 h 720724"/>
                <a:gd name="connsiteX402" fmla="*/ 1073152 w 1165228"/>
                <a:gd name="connsiteY402" fmla="*/ 301626 h 720724"/>
                <a:gd name="connsiteX403" fmla="*/ 1079502 w 1165228"/>
                <a:gd name="connsiteY403" fmla="*/ 314327 h 720724"/>
                <a:gd name="connsiteX404" fmla="*/ 1085852 w 1165228"/>
                <a:gd name="connsiteY404" fmla="*/ 311151 h 720724"/>
                <a:gd name="connsiteX405" fmla="*/ 1095377 w 1165228"/>
                <a:gd name="connsiteY405" fmla="*/ 314326 h 720724"/>
                <a:gd name="connsiteX406" fmla="*/ 1082677 w 1165228"/>
                <a:gd name="connsiteY406" fmla="*/ 317501 h 720724"/>
                <a:gd name="connsiteX407" fmla="*/ 1082677 w 1165228"/>
                <a:gd name="connsiteY407" fmla="*/ 323851 h 720724"/>
                <a:gd name="connsiteX408" fmla="*/ 1076327 w 1165228"/>
                <a:gd name="connsiteY408" fmla="*/ 323851 h 720724"/>
                <a:gd name="connsiteX409" fmla="*/ 1076327 w 1165228"/>
                <a:gd name="connsiteY409" fmla="*/ 333376 h 720724"/>
                <a:gd name="connsiteX410" fmla="*/ 1098552 w 1165228"/>
                <a:gd name="connsiteY410" fmla="*/ 333376 h 720724"/>
                <a:gd name="connsiteX411" fmla="*/ 1098553 w 1165228"/>
                <a:gd name="connsiteY411" fmla="*/ 330201 h 720724"/>
                <a:gd name="connsiteX412" fmla="*/ 1095377 w 1165228"/>
                <a:gd name="connsiteY412" fmla="*/ 327025 h 720724"/>
                <a:gd name="connsiteX413" fmla="*/ 1098552 w 1165228"/>
                <a:gd name="connsiteY413" fmla="*/ 327026 h 720724"/>
                <a:gd name="connsiteX414" fmla="*/ 1108077 w 1165228"/>
                <a:gd name="connsiteY414" fmla="*/ 323851 h 720724"/>
                <a:gd name="connsiteX415" fmla="*/ 1101727 w 1165228"/>
                <a:gd name="connsiteY415" fmla="*/ 333377 h 720724"/>
                <a:gd name="connsiteX416" fmla="*/ 1111252 w 1165228"/>
                <a:gd name="connsiteY416" fmla="*/ 333376 h 720724"/>
                <a:gd name="connsiteX417" fmla="*/ 1111252 w 1165228"/>
                <a:gd name="connsiteY417" fmla="*/ 323851 h 720724"/>
                <a:gd name="connsiteX418" fmla="*/ 1114427 w 1165228"/>
                <a:gd name="connsiteY418" fmla="*/ 330201 h 720724"/>
                <a:gd name="connsiteX419" fmla="*/ 1120777 w 1165228"/>
                <a:gd name="connsiteY419" fmla="*/ 323851 h 720724"/>
                <a:gd name="connsiteX420" fmla="*/ 1114427 w 1165228"/>
                <a:gd name="connsiteY420" fmla="*/ 333376 h 720724"/>
                <a:gd name="connsiteX421" fmla="*/ 1127127 w 1165228"/>
                <a:gd name="connsiteY421" fmla="*/ 339726 h 720724"/>
                <a:gd name="connsiteX422" fmla="*/ 1165228 w 1165228"/>
                <a:gd name="connsiteY422" fmla="*/ 276226 h 720724"/>
                <a:gd name="connsiteX423" fmla="*/ 1158877 w 1165228"/>
                <a:gd name="connsiteY423" fmla="*/ 276226 h 720724"/>
                <a:gd name="connsiteX424" fmla="*/ 1143002 w 1165228"/>
                <a:gd name="connsiteY424" fmla="*/ 304801 h 720724"/>
                <a:gd name="connsiteX425" fmla="*/ 1146177 w 1165228"/>
                <a:gd name="connsiteY425" fmla="*/ 273051 h 720724"/>
                <a:gd name="connsiteX426" fmla="*/ 1143002 w 1165228"/>
                <a:gd name="connsiteY426" fmla="*/ 269876 h 720724"/>
                <a:gd name="connsiteX427" fmla="*/ 1133477 w 1165228"/>
                <a:gd name="connsiteY427" fmla="*/ 279401 h 720724"/>
                <a:gd name="connsiteX428" fmla="*/ 1139827 w 1165228"/>
                <a:gd name="connsiteY428" fmla="*/ 269876 h 720724"/>
                <a:gd name="connsiteX429" fmla="*/ 1127127 w 1165228"/>
                <a:gd name="connsiteY429" fmla="*/ 263526 h 720724"/>
                <a:gd name="connsiteX430" fmla="*/ 1098552 w 1165228"/>
                <a:gd name="connsiteY430" fmla="*/ 257176 h 720724"/>
                <a:gd name="connsiteX431" fmla="*/ 1073152 w 1165228"/>
                <a:gd name="connsiteY431" fmla="*/ 250826 h 720724"/>
                <a:gd name="connsiteX432" fmla="*/ 1066802 w 1165228"/>
                <a:gd name="connsiteY432" fmla="*/ 247652 h 720724"/>
                <a:gd name="connsiteX433" fmla="*/ 1009652 w 1165228"/>
                <a:gd name="connsiteY433" fmla="*/ 231775 h 720724"/>
                <a:gd name="connsiteX434" fmla="*/ 1009652 w 1165228"/>
                <a:gd name="connsiteY434" fmla="*/ 235901 h 720724"/>
                <a:gd name="connsiteX435" fmla="*/ 1009651 w 1165228"/>
                <a:gd name="connsiteY435" fmla="*/ 235901 h 720724"/>
                <a:gd name="connsiteX436" fmla="*/ 1009651 w 1165228"/>
                <a:gd name="connsiteY436" fmla="*/ 231775 h 720724"/>
                <a:gd name="connsiteX437" fmla="*/ 1009651 w 1165228"/>
                <a:gd name="connsiteY437" fmla="*/ 228600 h 720724"/>
                <a:gd name="connsiteX438" fmla="*/ 974726 w 1165228"/>
                <a:gd name="connsiteY438" fmla="*/ 222250 h 720724"/>
                <a:gd name="connsiteX439" fmla="*/ 952501 w 1165228"/>
                <a:gd name="connsiteY439" fmla="*/ 215900 h 720724"/>
                <a:gd name="connsiteX440" fmla="*/ 952500 w 1165228"/>
                <a:gd name="connsiteY440" fmla="*/ 215899 h 720724"/>
                <a:gd name="connsiteX441" fmla="*/ 946151 w 1165228"/>
                <a:gd name="connsiteY441" fmla="*/ 212724 h 720724"/>
                <a:gd name="connsiteX442" fmla="*/ 946150 w 1165228"/>
                <a:gd name="connsiteY442" fmla="*/ 212725 h 720724"/>
                <a:gd name="connsiteX443" fmla="*/ 945454 w 1165228"/>
                <a:gd name="connsiteY443" fmla="*/ 213885 h 720724"/>
                <a:gd name="connsiteX444" fmla="*/ 885826 w 1165228"/>
                <a:gd name="connsiteY444" fmla="*/ 196850 h 720724"/>
                <a:gd name="connsiteX445" fmla="*/ 866777 w 1165228"/>
                <a:gd name="connsiteY445" fmla="*/ 190500 h 720724"/>
                <a:gd name="connsiteX446" fmla="*/ 844551 w 1165228"/>
                <a:gd name="connsiteY446" fmla="*/ 184150 h 720724"/>
                <a:gd name="connsiteX447" fmla="*/ 803276 w 1165228"/>
                <a:gd name="connsiteY447" fmla="*/ 171449 h 720724"/>
                <a:gd name="connsiteX448" fmla="*/ 784226 w 1165228"/>
                <a:gd name="connsiteY448" fmla="*/ 168275 h 720724"/>
                <a:gd name="connsiteX449" fmla="*/ 742952 w 1165228"/>
                <a:gd name="connsiteY449" fmla="*/ 158749 h 720724"/>
                <a:gd name="connsiteX450" fmla="*/ 733427 w 1165228"/>
                <a:gd name="connsiteY450" fmla="*/ 155575 h 720724"/>
                <a:gd name="connsiteX451" fmla="*/ 682626 w 1165228"/>
                <a:gd name="connsiteY451" fmla="*/ 142874 h 720724"/>
                <a:gd name="connsiteX452" fmla="*/ 669927 w 1165228"/>
                <a:gd name="connsiteY452" fmla="*/ 139700 h 720724"/>
                <a:gd name="connsiteX453" fmla="*/ 669841 w 1165228"/>
                <a:gd name="connsiteY453" fmla="*/ 142328 h 720724"/>
                <a:gd name="connsiteX454" fmla="*/ 544913 w 1165228"/>
                <a:gd name="connsiteY454" fmla="*/ 110920 h 720724"/>
                <a:gd name="connsiteX455" fmla="*/ 546102 w 1165228"/>
                <a:gd name="connsiteY455" fmla="*/ 107949 h 720724"/>
                <a:gd name="connsiteX456" fmla="*/ 488951 w 1165228"/>
                <a:gd name="connsiteY456" fmla="*/ 95248 h 720724"/>
                <a:gd name="connsiteX457" fmla="*/ 463552 w 1165228"/>
                <a:gd name="connsiteY457" fmla="*/ 88899 h 720724"/>
                <a:gd name="connsiteX458" fmla="*/ 428626 w 1165228"/>
                <a:gd name="connsiteY458" fmla="*/ 82548 h 720724"/>
                <a:gd name="connsiteX459" fmla="*/ 420691 w 1165228"/>
                <a:gd name="connsiteY459" fmla="*/ 88898 h 720724"/>
                <a:gd name="connsiteX460" fmla="*/ 420690 w 1165228"/>
                <a:gd name="connsiteY460" fmla="*/ 88898 h 720724"/>
                <a:gd name="connsiteX461" fmla="*/ 428625 w 1165228"/>
                <a:gd name="connsiteY461" fmla="*/ 82549 h 720724"/>
                <a:gd name="connsiteX462" fmla="*/ 419101 w 1165228"/>
                <a:gd name="connsiteY462" fmla="*/ 79374 h 720724"/>
                <a:gd name="connsiteX463" fmla="*/ 352425 w 1165228"/>
                <a:gd name="connsiteY463" fmla="*/ 66674 h 720724"/>
                <a:gd name="connsiteX464" fmla="*/ 301625 w 1165228"/>
                <a:gd name="connsiteY464" fmla="*/ 60324 h 720724"/>
                <a:gd name="connsiteX465" fmla="*/ 304801 w 1165228"/>
                <a:gd name="connsiteY465" fmla="*/ 63499 h 720724"/>
                <a:gd name="connsiteX466" fmla="*/ 279400 w 1165228"/>
                <a:gd name="connsiteY466" fmla="*/ 60324 h 720724"/>
                <a:gd name="connsiteX467" fmla="*/ 231776 w 1165228"/>
                <a:gd name="connsiteY467" fmla="*/ 44449 h 720724"/>
                <a:gd name="connsiteX468" fmla="*/ 234950 w 1165228"/>
                <a:gd name="connsiteY468" fmla="*/ 53974 h 720724"/>
                <a:gd name="connsiteX469" fmla="*/ 219075 w 1165228"/>
                <a:gd name="connsiteY469" fmla="*/ 41274 h 720724"/>
                <a:gd name="connsiteX470" fmla="*/ 209550 w 1165228"/>
                <a:gd name="connsiteY470" fmla="*/ 41274 h 720724"/>
                <a:gd name="connsiteX471" fmla="*/ 209550 w 1165228"/>
                <a:gd name="connsiteY471" fmla="*/ 41275 h 720724"/>
                <a:gd name="connsiteX472" fmla="*/ 161925 w 1165228"/>
                <a:gd name="connsiteY472" fmla="*/ 28575 h 720724"/>
                <a:gd name="connsiteX473" fmla="*/ 130175 w 1165228"/>
                <a:gd name="connsiteY473" fmla="*/ 22225 h 720724"/>
                <a:gd name="connsiteX474" fmla="*/ 104776 w 1165228"/>
                <a:gd name="connsiteY474" fmla="*/ 19050 h 720724"/>
                <a:gd name="connsiteX475" fmla="*/ 31750 w 1165228"/>
                <a:gd name="connsiteY475" fmla="*/ 3175 h 720724"/>
                <a:gd name="connsiteX476" fmla="*/ 0 w 1165228"/>
                <a:gd name="connsiteY476" fmla="*/ 0 h 720724"/>
                <a:gd name="connsiteX477" fmla="*/ 22225 w 1165228"/>
                <a:gd name="connsiteY477" fmla="*/ 15875 h 720724"/>
                <a:gd name="connsiteX478" fmla="*/ 31751 w 1165228"/>
                <a:gd name="connsiteY478" fmla="*/ 15875 h 720724"/>
                <a:gd name="connsiteX479" fmla="*/ 76200 w 1165228"/>
                <a:gd name="connsiteY479" fmla="*/ 41275 h 720724"/>
                <a:gd name="connsiteX480" fmla="*/ 82551 w 1165228"/>
                <a:gd name="connsiteY480" fmla="*/ 63499 h 720724"/>
                <a:gd name="connsiteX481" fmla="*/ 111125 w 1165228"/>
                <a:gd name="connsiteY481" fmla="*/ 79375 h 720724"/>
                <a:gd name="connsiteX482" fmla="*/ 114305 w 1165228"/>
                <a:gd name="connsiteY482" fmla="*/ 76725 h 720724"/>
                <a:gd name="connsiteX483" fmla="*/ 111128 w 1165228"/>
                <a:gd name="connsiteY483" fmla="*/ 79373 h 720724"/>
                <a:gd name="connsiteX484" fmla="*/ 111127 w 1165228"/>
                <a:gd name="connsiteY484" fmla="*/ 92073 h 720724"/>
                <a:gd name="connsiteX485" fmla="*/ 130177 w 1165228"/>
                <a:gd name="connsiteY485" fmla="*/ 111123 h 720724"/>
                <a:gd name="connsiteX486" fmla="*/ 127003 w 1165228"/>
                <a:gd name="connsiteY486" fmla="*/ 123824 h 720724"/>
                <a:gd name="connsiteX487" fmla="*/ 146053 w 1165228"/>
                <a:gd name="connsiteY487" fmla="*/ 142874 h 720724"/>
                <a:gd name="connsiteX488" fmla="*/ 149228 w 1165228"/>
                <a:gd name="connsiteY488" fmla="*/ 146047 h 720724"/>
                <a:gd name="connsiteX489" fmla="*/ 149226 w 1165228"/>
                <a:gd name="connsiteY489" fmla="*/ 146049 h 720724"/>
                <a:gd name="connsiteX490" fmla="*/ 180976 w 1165228"/>
                <a:gd name="connsiteY490" fmla="*/ 174624 h 720724"/>
                <a:gd name="connsiteX491" fmla="*/ 222251 w 1165228"/>
                <a:gd name="connsiteY491" fmla="*/ 228598 h 720724"/>
                <a:gd name="connsiteX492" fmla="*/ 228601 w 1165228"/>
                <a:gd name="connsiteY492" fmla="*/ 225424 h 720724"/>
                <a:gd name="connsiteX493" fmla="*/ 219076 w 1165228"/>
                <a:gd name="connsiteY493" fmla="*/ 215899 h 720724"/>
                <a:gd name="connsiteX494" fmla="*/ 231777 w 1165228"/>
                <a:gd name="connsiteY494" fmla="*/ 209549 h 720724"/>
                <a:gd name="connsiteX495" fmla="*/ 234951 w 1165228"/>
                <a:gd name="connsiteY495" fmla="*/ 196849 h 720724"/>
                <a:gd name="connsiteX496" fmla="*/ 266701 w 1165228"/>
                <a:gd name="connsiteY496" fmla="*/ 180974 h 720724"/>
                <a:gd name="connsiteX497" fmla="*/ 266702 w 1165228"/>
                <a:gd name="connsiteY497" fmla="*/ 175890 h 720724"/>
                <a:gd name="connsiteX498" fmla="*/ 266704 w 1165228"/>
                <a:gd name="connsiteY498" fmla="*/ 175890 h 720724"/>
                <a:gd name="connsiteX499" fmla="*/ 266703 w 1165228"/>
                <a:gd name="connsiteY499" fmla="*/ 180973 h 720724"/>
                <a:gd name="connsiteX500" fmla="*/ 279404 w 1165228"/>
                <a:gd name="connsiteY500" fmla="*/ 174624 h 720724"/>
                <a:gd name="connsiteX501" fmla="*/ 295279 w 1165228"/>
                <a:gd name="connsiteY501" fmla="*/ 180974 h 720724"/>
                <a:gd name="connsiteX502" fmla="*/ 314329 w 1165228"/>
                <a:gd name="connsiteY502" fmla="*/ 196849 h 720724"/>
                <a:gd name="connsiteX503" fmla="*/ 320679 w 1165228"/>
                <a:gd name="connsiteY503" fmla="*/ 209549 h 720724"/>
                <a:gd name="connsiteX504" fmla="*/ 342902 w 1165228"/>
                <a:gd name="connsiteY504" fmla="*/ 196849 h 720724"/>
                <a:gd name="connsiteX505" fmla="*/ 377827 w 1165228"/>
                <a:gd name="connsiteY505" fmla="*/ 215898 h 720724"/>
                <a:gd name="connsiteX506" fmla="*/ 393702 w 1165228"/>
                <a:gd name="connsiteY506" fmla="*/ 228599 h 720724"/>
                <a:gd name="connsiteX507" fmla="*/ 387352 w 1165228"/>
                <a:gd name="connsiteY507" fmla="*/ 234949 h 720724"/>
                <a:gd name="connsiteX508" fmla="*/ 390526 w 1165228"/>
                <a:gd name="connsiteY508" fmla="*/ 244474 h 720724"/>
                <a:gd name="connsiteX509" fmla="*/ 406402 w 1165228"/>
                <a:gd name="connsiteY509" fmla="*/ 238124 h 720724"/>
                <a:gd name="connsiteX510" fmla="*/ 438152 w 1165228"/>
                <a:gd name="connsiteY510" fmla="*/ 266699 h 720724"/>
                <a:gd name="connsiteX511" fmla="*/ 447677 w 1165228"/>
                <a:gd name="connsiteY511" fmla="*/ 257174 h 720724"/>
                <a:gd name="connsiteX512" fmla="*/ 469901 w 1165228"/>
                <a:gd name="connsiteY512" fmla="*/ 279399 h 720724"/>
                <a:gd name="connsiteX513" fmla="*/ 469901 w 1165228"/>
                <a:gd name="connsiteY513" fmla="*/ 282574 h 720724"/>
                <a:gd name="connsiteX514" fmla="*/ 463551 w 1165228"/>
                <a:gd name="connsiteY514" fmla="*/ 282574 h 720724"/>
                <a:gd name="connsiteX515" fmla="*/ 463551 w 1165228"/>
                <a:gd name="connsiteY515" fmla="*/ 288924 h 720724"/>
                <a:gd name="connsiteX516" fmla="*/ 476252 w 1165228"/>
                <a:gd name="connsiteY516" fmla="*/ 304799 h 720724"/>
                <a:gd name="connsiteX517" fmla="*/ 460379 w 1165228"/>
                <a:gd name="connsiteY517" fmla="*/ 311148 h 720724"/>
                <a:gd name="connsiteX518" fmla="*/ 466729 w 1165228"/>
                <a:gd name="connsiteY518" fmla="*/ 320673 h 720724"/>
                <a:gd name="connsiteX519" fmla="*/ 473079 w 1165228"/>
                <a:gd name="connsiteY519" fmla="*/ 352423 h 720724"/>
                <a:gd name="connsiteX520" fmla="*/ 485778 w 1165228"/>
                <a:gd name="connsiteY520" fmla="*/ 371473 h 720724"/>
                <a:gd name="connsiteX521" fmla="*/ 493713 w 1165228"/>
                <a:gd name="connsiteY521" fmla="*/ 374118 h 720724"/>
                <a:gd name="connsiteX522" fmla="*/ 493713 w 1165228"/>
                <a:gd name="connsiteY522" fmla="*/ 374119 h 720724"/>
                <a:gd name="connsiteX523" fmla="*/ 485777 w 1165228"/>
                <a:gd name="connsiteY523" fmla="*/ 371475 h 720724"/>
                <a:gd name="connsiteX524" fmla="*/ 495301 w 1165228"/>
                <a:gd name="connsiteY524" fmla="*/ 396873 h 720724"/>
                <a:gd name="connsiteX525" fmla="*/ 498477 w 1165228"/>
                <a:gd name="connsiteY525" fmla="*/ 419100 h 720724"/>
                <a:gd name="connsiteX526" fmla="*/ 511176 w 1165228"/>
                <a:gd name="connsiteY526" fmla="*/ 441324 h 720724"/>
                <a:gd name="connsiteX527" fmla="*/ 515148 w 1165228"/>
                <a:gd name="connsiteY527" fmla="*/ 439735 h 720724"/>
                <a:gd name="connsiteX528" fmla="*/ 515148 w 1165228"/>
                <a:gd name="connsiteY528" fmla="*/ 439736 h 720724"/>
                <a:gd name="connsiteX529" fmla="*/ 511178 w 1165228"/>
                <a:gd name="connsiteY529" fmla="*/ 441324 h 720724"/>
                <a:gd name="connsiteX530" fmla="*/ 508003 w 1165228"/>
                <a:gd name="connsiteY530" fmla="*/ 447674 h 720724"/>
                <a:gd name="connsiteX531" fmla="*/ 517529 w 1165228"/>
                <a:gd name="connsiteY531" fmla="*/ 460374 h 720724"/>
                <a:gd name="connsiteX532" fmla="*/ 520704 w 1165228"/>
                <a:gd name="connsiteY532" fmla="*/ 504824 h 720724"/>
                <a:gd name="connsiteX533" fmla="*/ 536579 w 1165228"/>
                <a:gd name="connsiteY533" fmla="*/ 501649 h 720724"/>
                <a:gd name="connsiteX534" fmla="*/ 549279 w 1165228"/>
                <a:gd name="connsiteY534" fmla="*/ 485774 h 720724"/>
                <a:gd name="connsiteX535" fmla="*/ 574679 w 1165228"/>
                <a:gd name="connsiteY535" fmla="*/ 485774 h 720724"/>
                <a:gd name="connsiteX536" fmla="*/ 574590 w 1165228"/>
                <a:gd name="connsiteY536" fmla="*/ 485293 h 720724"/>
                <a:gd name="connsiteX537" fmla="*/ 574679 w 1165228"/>
                <a:gd name="connsiteY537" fmla="*/ 485773 h 720724"/>
                <a:gd name="connsiteX538" fmla="*/ 584204 w 1165228"/>
                <a:gd name="connsiteY538" fmla="*/ 501648 h 720724"/>
                <a:gd name="connsiteX539" fmla="*/ 587380 w 1165228"/>
                <a:gd name="connsiteY539" fmla="*/ 500250 h 720724"/>
                <a:gd name="connsiteX540" fmla="*/ 587380 w 1165228"/>
                <a:gd name="connsiteY540" fmla="*/ 500251 h 720724"/>
                <a:gd name="connsiteX541" fmla="*/ 584203 w 1165228"/>
                <a:gd name="connsiteY541" fmla="*/ 501649 h 720724"/>
                <a:gd name="connsiteX542" fmla="*/ 596904 w 1165228"/>
                <a:gd name="connsiteY542" fmla="*/ 558799 h 720724"/>
                <a:gd name="connsiteX543" fmla="*/ 600079 w 1165228"/>
                <a:gd name="connsiteY543" fmla="*/ 577849 h 720724"/>
                <a:gd name="connsiteX544" fmla="*/ 622303 w 1165228"/>
                <a:gd name="connsiteY544" fmla="*/ 565149 h 720724"/>
                <a:gd name="connsiteX545" fmla="*/ 628654 w 1165228"/>
                <a:gd name="connsiteY545" fmla="*/ 593723 h 720724"/>
                <a:gd name="connsiteX546" fmla="*/ 635004 w 1165228"/>
                <a:gd name="connsiteY546" fmla="*/ 603249 h 720724"/>
                <a:gd name="connsiteX547" fmla="*/ 638179 w 1165228"/>
                <a:gd name="connsiteY547" fmla="*/ 600073 h 720724"/>
                <a:gd name="connsiteX548" fmla="*/ 647704 w 1165228"/>
                <a:gd name="connsiteY548" fmla="*/ 615948 h 720724"/>
                <a:gd name="connsiteX549" fmla="*/ 650879 w 1165228"/>
                <a:gd name="connsiteY549" fmla="*/ 615948 h 720724"/>
                <a:gd name="connsiteX550" fmla="*/ 657228 w 1165228"/>
                <a:gd name="connsiteY550" fmla="*/ 634998 h 720724"/>
                <a:gd name="connsiteX551" fmla="*/ 657230 w 1165228"/>
                <a:gd name="connsiteY551" fmla="*/ 634998 h 720724"/>
                <a:gd name="connsiteX552" fmla="*/ 660405 w 1165228"/>
                <a:gd name="connsiteY552" fmla="*/ 641347 h 720724"/>
                <a:gd name="connsiteX553" fmla="*/ 669929 w 1165228"/>
                <a:gd name="connsiteY553" fmla="*/ 660397 h 720724"/>
                <a:gd name="connsiteX554" fmla="*/ 663580 w 1165228"/>
                <a:gd name="connsiteY554" fmla="*/ 666747 h 720724"/>
                <a:gd name="connsiteX555" fmla="*/ 669930 w 1165228"/>
                <a:gd name="connsiteY555" fmla="*/ 695322 h 720724"/>
                <a:gd name="connsiteX556" fmla="*/ 666755 w 1165228"/>
                <a:gd name="connsiteY556" fmla="*/ 698497 h 720724"/>
                <a:gd name="connsiteX557" fmla="*/ 663579 w 1165228"/>
                <a:gd name="connsiteY557" fmla="*/ 717547 h 720724"/>
                <a:gd name="connsiteX558" fmla="*/ 685804 w 1165228"/>
                <a:gd name="connsiteY558" fmla="*/ 708022 h 720724"/>
                <a:gd name="connsiteX559" fmla="*/ 717554 w 1165228"/>
                <a:gd name="connsiteY559" fmla="*/ 692147 h 720724"/>
                <a:gd name="connsiteX560" fmla="*/ 717338 w 1165228"/>
                <a:gd name="connsiteY560" fmla="*/ 690636 h 720724"/>
                <a:gd name="connsiteX561" fmla="*/ 730255 w 1165228"/>
                <a:gd name="connsiteY561" fmla="*/ 685793 h 720724"/>
                <a:gd name="connsiteX562" fmla="*/ 737399 w 1165228"/>
                <a:gd name="connsiteY562" fmla="*/ 683412 h 720724"/>
                <a:gd name="connsiteX563" fmla="*/ 744543 w 1165228"/>
                <a:gd name="connsiteY563" fmla="*/ 678650 h 720724"/>
                <a:gd name="connsiteX564" fmla="*/ 752170 w 1165228"/>
                <a:gd name="connsiteY564" fmla="*/ 675585 h 720724"/>
                <a:gd name="connsiteX565" fmla="*/ 752477 w 1165228"/>
                <a:gd name="connsiteY565" fmla="*/ 676274 h 720724"/>
                <a:gd name="connsiteX566" fmla="*/ 758826 w 1165228"/>
                <a:gd name="connsiteY566" fmla="*/ 717549 h 720724"/>
                <a:gd name="connsiteX567" fmla="*/ 765177 w 1165228"/>
                <a:gd name="connsiteY567" fmla="*/ 717549 h 720724"/>
                <a:gd name="connsiteX568" fmla="*/ 784227 w 1165228"/>
                <a:gd name="connsiteY568" fmla="*/ 720724 h 720724"/>
                <a:gd name="connsiteX0" fmla="*/ 477526 w 1165228"/>
                <a:gd name="connsiteY0" fmla="*/ 125727 h 720724"/>
                <a:gd name="connsiteX1" fmla="*/ 479426 w 1165228"/>
                <a:gd name="connsiteY1" fmla="*/ 123823 h 720724"/>
                <a:gd name="connsiteX2" fmla="*/ 479427 w 1165228"/>
                <a:gd name="connsiteY2" fmla="*/ 123826 h 720724"/>
                <a:gd name="connsiteX3" fmla="*/ 477526 w 1165228"/>
                <a:gd name="connsiteY3" fmla="*/ 125727 h 720724"/>
                <a:gd name="connsiteX4" fmla="*/ 1017511 w 1165228"/>
                <a:gd name="connsiteY4" fmla="*/ 263522 h 720724"/>
                <a:gd name="connsiteX5" fmla="*/ 1016005 w 1165228"/>
                <a:gd name="connsiteY5" fmla="*/ 261090 h 720724"/>
                <a:gd name="connsiteX6" fmla="*/ 1016005 w 1165228"/>
                <a:gd name="connsiteY6" fmla="*/ 261090 h 720724"/>
                <a:gd name="connsiteX7" fmla="*/ 1017511 w 1165228"/>
                <a:gd name="connsiteY7" fmla="*/ 263522 h 720724"/>
                <a:gd name="connsiteX8" fmla="*/ 1063628 w 1165228"/>
                <a:gd name="connsiteY8" fmla="*/ 371476 h 720724"/>
                <a:gd name="connsiteX9" fmla="*/ 1073152 w 1165228"/>
                <a:gd name="connsiteY9" fmla="*/ 365126 h 720724"/>
                <a:gd name="connsiteX10" fmla="*/ 1060452 w 1165228"/>
                <a:gd name="connsiteY10" fmla="*/ 358776 h 720724"/>
                <a:gd name="connsiteX11" fmla="*/ 1054102 w 1165228"/>
                <a:gd name="connsiteY11" fmla="*/ 365126 h 720724"/>
                <a:gd name="connsiteX12" fmla="*/ 1063628 w 1165228"/>
                <a:gd name="connsiteY12" fmla="*/ 371476 h 720724"/>
                <a:gd name="connsiteX13" fmla="*/ 1000127 w 1165228"/>
                <a:gd name="connsiteY13" fmla="*/ 381000 h 720724"/>
                <a:gd name="connsiteX14" fmla="*/ 1000128 w 1165228"/>
                <a:gd name="connsiteY14" fmla="*/ 380999 h 720724"/>
                <a:gd name="connsiteX15" fmla="*/ 1009651 w 1165228"/>
                <a:gd name="connsiteY15" fmla="*/ 374651 h 720724"/>
                <a:gd name="connsiteX16" fmla="*/ 1009652 w 1165228"/>
                <a:gd name="connsiteY16" fmla="*/ 371475 h 720724"/>
                <a:gd name="connsiteX17" fmla="*/ 1009653 w 1165228"/>
                <a:gd name="connsiteY17" fmla="*/ 374650 h 720724"/>
                <a:gd name="connsiteX18" fmla="*/ 1000127 w 1165228"/>
                <a:gd name="connsiteY18" fmla="*/ 381000 h 720724"/>
                <a:gd name="connsiteX19" fmla="*/ 966310 w 1165228"/>
                <a:gd name="connsiteY19" fmla="*/ 386394 h 720724"/>
                <a:gd name="connsiteX20" fmla="*/ 965202 w 1165228"/>
                <a:gd name="connsiteY20" fmla="*/ 384178 h 720724"/>
                <a:gd name="connsiteX21" fmla="*/ 965202 w 1165228"/>
                <a:gd name="connsiteY21" fmla="*/ 384175 h 720724"/>
                <a:gd name="connsiteX22" fmla="*/ 966312 w 1165228"/>
                <a:gd name="connsiteY22" fmla="*/ 386394 h 720724"/>
                <a:gd name="connsiteX23" fmla="*/ 966310 w 1165228"/>
                <a:gd name="connsiteY23" fmla="*/ 386394 h 720724"/>
                <a:gd name="connsiteX24" fmla="*/ 971552 w 1165228"/>
                <a:gd name="connsiteY24" fmla="*/ 386394 h 720724"/>
                <a:gd name="connsiteX25" fmla="*/ 971551 w 1165228"/>
                <a:gd name="connsiteY25" fmla="*/ 386394 h 720724"/>
                <a:gd name="connsiteX26" fmla="*/ 971552 w 1165228"/>
                <a:gd name="connsiteY26" fmla="*/ 384177 h 720724"/>
                <a:gd name="connsiteX27" fmla="*/ 971552 w 1165228"/>
                <a:gd name="connsiteY27" fmla="*/ 386394 h 720724"/>
                <a:gd name="connsiteX28" fmla="*/ 1123951 w 1165228"/>
                <a:gd name="connsiteY28" fmla="*/ 431801 h 720724"/>
                <a:gd name="connsiteX29" fmla="*/ 1127126 w 1165228"/>
                <a:gd name="connsiteY29" fmla="*/ 419101 h 720724"/>
                <a:gd name="connsiteX30" fmla="*/ 1120776 w 1165228"/>
                <a:gd name="connsiteY30" fmla="*/ 415926 h 720724"/>
                <a:gd name="connsiteX31" fmla="*/ 1120776 w 1165228"/>
                <a:gd name="connsiteY31" fmla="*/ 422276 h 720724"/>
                <a:gd name="connsiteX32" fmla="*/ 1123951 w 1165228"/>
                <a:gd name="connsiteY32" fmla="*/ 431801 h 720724"/>
                <a:gd name="connsiteX33" fmla="*/ 1019177 w 1165228"/>
                <a:gd name="connsiteY33" fmla="*/ 434975 h 720724"/>
                <a:gd name="connsiteX34" fmla="*/ 1031878 w 1165228"/>
                <a:gd name="connsiteY34" fmla="*/ 431800 h 720724"/>
                <a:gd name="connsiteX35" fmla="*/ 1033288 w 1165228"/>
                <a:gd name="connsiteY35" fmla="*/ 432153 h 720724"/>
                <a:gd name="connsiteX36" fmla="*/ 1019177 w 1165228"/>
                <a:gd name="connsiteY36" fmla="*/ 434975 h 720724"/>
                <a:gd name="connsiteX37" fmla="*/ 1054102 w 1165228"/>
                <a:gd name="connsiteY37" fmla="*/ 438150 h 720724"/>
                <a:gd name="connsiteX38" fmla="*/ 1060452 w 1165228"/>
                <a:gd name="connsiteY38" fmla="*/ 431800 h 720724"/>
                <a:gd name="connsiteX39" fmla="*/ 1057277 w 1165228"/>
                <a:gd name="connsiteY39" fmla="*/ 431800 h 720724"/>
                <a:gd name="connsiteX40" fmla="*/ 1050928 w 1165228"/>
                <a:gd name="connsiteY40" fmla="*/ 431800 h 720724"/>
                <a:gd name="connsiteX41" fmla="*/ 1054102 w 1165228"/>
                <a:gd name="connsiteY41" fmla="*/ 438150 h 720724"/>
                <a:gd name="connsiteX42" fmla="*/ 1146176 w 1165228"/>
                <a:gd name="connsiteY42" fmla="*/ 454026 h 720724"/>
                <a:gd name="connsiteX43" fmla="*/ 1143001 w 1165228"/>
                <a:gd name="connsiteY43" fmla="*/ 438150 h 720724"/>
                <a:gd name="connsiteX44" fmla="*/ 1143001 w 1165228"/>
                <a:gd name="connsiteY44" fmla="*/ 447676 h 720724"/>
                <a:gd name="connsiteX45" fmla="*/ 1146176 w 1165228"/>
                <a:gd name="connsiteY45" fmla="*/ 454026 h 720724"/>
                <a:gd name="connsiteX46" fmla="*/ 1139826 w 1165228"/>
                <a:gd name="connsiteY46" fmla="*/ 479426 h 720724"/>
                <a:gd name="connsiteX47" fmla="*/ 1147991 w 1165228"/>
                <a:gd name="connsiteY47" fmla="*/ 476704 h 720724"/>
                <a:gd name="connsiteX48" fmla="*/ 1149352 w 1165228"/>
                <a:gd name="connsiteY48" fmla="*/ 479426 h 720724"/>
                <a:gd name="connsiteX49" fmla="*/ 1148919 w 1165228"/>
                <a:gd name="connsiteY49" fmla="*/ 476395 h 720724"/>
                <a:gd name="connsiteX50" fmla="*/ 1149351 w 1165228"/>
                <a:gd name="connsiteY50" fmla="*/ 476251 h 720724"/>
                <a:gd name="connsiteX51" fmla="*/ 1148898 w 1165228"/>
                <a:gd name="connsiteY51" fmla="*/ 476251 h 720724"/>
                <a:gd name="connsiteX52" fmla="*/ 1146176 w 1165228"/>
                <a:gd name="connsiteY52" fmla="*/ 457201 h 720724"/>
                <a:gd name="connsiteX53" fmla="*/ 1146176 w 1165228"/>
                <a:gd name="connsiteY53" fmla="*/ 466726 h 720724"/>
                <a:gd name="connsiteX54" fmla="*/ 1136651 w 1165228"/>
                <a:gd name="connsiteY54" fmla="*/ 463551 h 720724"/>
                <a:gd name="connsiteX55" fmla="*/ 1133476 w 1165228"/>
                <a:gd name="connsiteY55" fmla="*/ 469901 h 720724"/>
                <a:gd name="connsiteX56" fmla="*/ 1143001 w 1165228"/>
                <a:gd name="connsiteY56" fmla="*/ 466726 h 720724"/>
                <a:gd name="connsiteX57" fmla="*/ 1147764 w 1165228"/>
                <a:gd name="connsiteY57" fmla="*/ 476251 h 720724"/>
                <a:gd name="connsiteX58" fmla="*/ 1139826 w 1165228"/>
                <a:gd name="connsiteY58" fmla="*/ 476251 h 720724"/>
                <a:gd name="connsiteX59" fmla="*/ 1139826 w 1165228"/>
                <a:gd name="connsiteY59" fmla="*/ 479426 h 720724"/>
                <a:gd name="connsiteX60" fmla="*/ 1152526 w 1165228"/>
                <a:gd name="connsiteY60" fmla="*/ 527051 h 720724"/>
                <a:gd name="connsiteX61" fmla="*/ 1149351 w 1165228"/>
                <a:gd name="connsiteY61" fmla="*/ 501651 h 720724"/>
                <a:gd name="connsiteX62" fmla="*/ 1149351 w 1165228"/>
                <a:gd name="connsiteY62" fmla="*/ 527051 h 720724"/>
                <a:gd name="connsiteX63" fmla="*/ 1152526 w 1165228"/>
                <a:gd name="connsiteY63" fmla="*/ 527051 h 720724"/>
                <a:gd name="connsiteX64" fmla="*/ 987426 w 1165228"/>
                <a:gd name="connsiteY64" fmla="*/ 530226 h 720724"/>
                <a:gd name="connsiteX65" fmla="*/ 993776 w 1165228"/>
                <a:gd name="connsiteY65" fmla="*/ 527051 h 720724"/>
                <a:gd name="connsiteX66" fmla="*/ 987426 w 1165228"/>
                <a:gd name="connsiteY66" fmla="*/ 529591 h 720724"/>
                <a:gd name="connsiteX67" fmla="*/ 987426 w 1165228"/>
                <a:gd name="connsiteY67" fmla="*/ 530226 h 720724"/>
                <a:gd name="connsiteX68" fmla="*/ 1158876 w 1165228"/>
                <a:gd name="connsiteY68" fmla="*/ 571501 h 720724"/>
                <a:gd name="connsiteX69" fmla="*/ 1152526 w 1165228"/>
                <a:gd name="connsiteY69" fmla="*/ 565151 h 720724"/>
                <a:gd name="connsiteX70" fmla="*/ 1155701 w 1165228"/>
                <a:gd name="connsiteY70" fmla="*/ 546101 h 720724"/>
                <a:gd name="connsiteX71" fmla="*/ 1152526 w 1165228"/>
                <a:gd name="connsiteY71" fmla="*/ 542926 h 720724"/>
                <a:gd name="connsiteX72" fmla="*/ 1149351 w 1165228"/>
                <a:gd name="connsiteY72" fmla="*/ 549276 h 720724"/>
                <a:gd name="connsiteX73" fmla="*/ 1149351 w 1165228"/>
                <a:gd name="connsiteY73" fmla="*/ 539751 h 720724"/>
                <a:gd name="connsiteX74" fmla="*/ 1152526 w 1165228"/>
                <a:gd name="connsiteY74" fmla="*/ 539751 h 720724"/>
                <a:gd name="connsiteX75" fmla="*/ 1143001 w 1165228"/>
                <a:gd name="connsiteY75" fmla="*/ 508001 h 720724"/>
                <a:gd name="connsiteX76" fmla="*/ 1146176 w 1165228"/>
                <a:gd name="connsiteY76" fmla="*/ 498476 h 720724"/>
                <a:gd name="connsiteX77" fmla="*/ 1140733 w 1165228"/>
                <a:gd name="connsiteY77" fmla="*/ 485776 h 720724"/>
                <a:gd name="connsiteX78" fmla="*/ 1146176 w 1165228"/>
                <a:gd name="connsiteY78" fmla="*/ 485776 h 720724"/>
                <a:gd name="connsiteX79" fmla="*/ 1143001 w 1165228"/>
                <a:gd name="connsiteY79" fmla="*/ 488951 h 720724"/>
                <a:gd name="connsiteX80" fmla="*/ 1149352 w 1165228"/>
                <a:gd name="connsiteY80" fmla="*/ 498476 h 720724"/>
                <a:gd name="connsiteX81" fmla="*/ 1149351 w 1165228"/>
                <a:gd name="connsiteY81" fmla="*/ 482601 h 720724"/>
                <a:gd name="connsiteX82" fmla="*/ 1139826 w 1165228"/>
                <a:gd name="connsiteY82" fmla="*/ 479426 h 720724"/>
                <a:gd name="connsiteX83" fmla="*/ 1139826 w 1165228"/>
                <a:gd name="connsiteY83" fmla="*/ 483659 h 720724"/>
                <a:gd name="connsiteX84" fmla="*/ 1136651 w 1165228"/>
                <a:gd name="connsiteY84" fmla="*/ 476251 h 720724"/>
                <a:gd name="connsiteX85" fmla="*/ 1143001 w 1165228"/>
                <a:gd name="connsiteY85" fmla="*/ 473076 h 720724"/>
                <a:gd name="connsiteX86" fmla="*/ 1133476 w 1165228"/>
                <a:gd name="connsiteY86" fmla="*/ 469901 h 720724"/>
                <a:gd name="connsiteX87" fmla="*/ 1130301 w 1165228"/>
                <a:gd name="connsiteY87" fmla="*/ 460376 h 720724"/>
                <a:gd name="connsiteX88" fmla="*/ 1139826 w 1165228"/>
                <a:gd name="connsiteY88" fmla="*/ 460376 h 720724"/>
                <a:gd name="connsiteX89" fmla="*/ 1127126 w 1165228"/>
                <a:gd name="connsiteY89" fmla="*/ 450851 h 720724"/>
                <a:gd name="connsiteX90" fmla="*/ 1130301 w 1165228"/>
                <a:gd name="connsiteY90" fmla="*/ 441326 h 720724"/>
                <a:gd name="connsiteX91" fmla="*/ 1123951 w 1165228"/>
                <a:gd name="connsiteY91" fmla="*/ 441326 h 720724"/>
                <a:gd name="connsiteX92" fmla="*/ 1117601 w 1165228"/>
                <a:gd name="connsiteY92" fmla="*/ 425451 h 720724"/>
                <a:gd name="connsiteX93" fmla="*/ 1120963 w 1165228"/>
                <a:gd name="connsiteY93" fmla="*/ 403600 h 720724"/>
                <a:gd name="connsiteX94" fmla="*/ 1127126 w 1165228"/>
                <a:gd name="connsiteY94" fmla="*/ 415926 h 720724"/>
                <a:gd name="connsiteX95" fmla="*/ 1130301 w 1165228"/>
                <a:gd name="connsiteY95" fmla="*/ 390525 h 720724"/>
                <a:gd name="connsiteX96" fmla="*/ 1127126 w 1165228"/>
                <a:gd name="connsiteY96" fmla="*/ 393701 h 720724"/>
                <a:gd name="connsiteX97" fmla="*/ 1127126 w 1165228"/>
                <a:gd name="connsiteY97" fmla="*/ 387351 h 720724"/>
                <a:gd name="connsiteX98" fmla="*/ 1121173 w 1165228"/>
                <a:gd name="connsiteY98" fmla="*/ 402233 h 720724"/>
                <a:gd name="connsiteX99" fmla="*/ 1123952 w 1165228"/>
                <a:gd name="connsiteY99" fmla="*/ 384176 h 720724"/>
                <a:gd name="connsiteX100" fmla="*/ 1120776 w 1165228"/>
                <a:gd name="connsiteY100" fmla="*/ 381001 h 720724"/>
                <a:gd name="connsiteX101" fmla="*/ 1108076 w 1165228"/>
                <a:gd name="connsiteY101" fmla="*/ 393701 h 720724"/>
                <a:gd name="connsiteX102" fmla="*/ 1111251 w 1165228"/>
                <a:gd name="connsiteY102" fmla="*/ 400051 h 720724"/>
                <a:gd name="connsiteX103" fmla="*/ 1104902 w 1165228"/>
                <a:gd name="connsiteY103" fmla="*/ 403226 h 720724"/>
                <a:gd name="connsiteX104" fmla="*/ 1108076 w 1165228"/>
                <a:gd name="connsiteY104" fmla="*/ 415926 h 720724"/>
                <a:gd name="connsiteX105" fmla="*/ 1104901 w 1165228"/>
                <a:gd name="connsiteY105" fmla="*/ 419101 h 720724"/>
                <a:gd name="connsiteX106" fmla="*/ 1101726 w 1165228"/>
                <a:gd name="connsiteY106" fmla="*/ 409576 h 720724"/>
                <a:gd name="connsiteX107" fmla="*/ 1101726 w 1165228"/>
                <a:gd name="connsiteY107" fmla="*/ 415926 h 720724"/>
                <a:gd name="connsiteX108" fmla="*/ 1108076 w 1165228"/>
                <a:gd name="connsiteY108" fmla="*/ 434976 h 720724"/>
                <a:gd name="connsiteX109" fmla="*/ 1108077 w 1165228"/>
                <a:gd name="connsiteY109" fmla="*/ 441326 h 720724"/>
                <a:gd name="connsiteX110" fmla="*/ 1104901 w 1165228"/>
                <a:gd name="connsiteY110" fmla="*/ 431801 h 720724"/>
                <a:gd name="connsiteX111" fmla="*/ 1101726 w 1165228"/>
                <a:gd name="connsiteY111" fmla="*/ 438151 h 720724"/>
                <a:gd name="connsiteX112" fmla="*/ 1111251 w 1165228"/>
                <a:gd name="connsiteY112" fmla="*/ 450851 h 720724"/>
                <a:gd name="connsiteX113" fmla="*/ 1108076 w 1165228"/>
                <a:gd name="connsiteY113" fmla="*/ 450851 h 720724"/>
                <a:gd name="connsiteX114" fmla="*/ 1104901 w 1165228"/>
                <a:gd name="connsiteY114" fmla="*/ 444501 h 720724"/>
                <a:gd name="connsiteX115" fmla="*/ 1101726 w 1165228"/>
                <a:gd name="connsiteY115" fmla="*/ 450851 h 720724"/>
                <a:gd name="connsiteX116" fmla="*/ 1104901 w 1165228"/>
                <a:gd name="connsiteY116" fmla="*/ 460376 h 720724"/>
                <a:gd name="connsiteX117" fmla="*/ 1114426 w 1165228"/>
                <a:gd name="connsiteY117" fmla="*/ 463551 h 720724"/>
                <a:gd name="connsiteX118" fmla="*/ 1101726 w 1165228"/>
                <a:gd name="connsiteY118" fmla="*/ 463551 h 720724"/>
                <a:gd name="connsiteX119" fmla="*/ 1108076 w 1165228"/>
                <a:gd name="connsiteY119" fmla="*/ 466726 h 720724"/>
                <a:gd name="connsiteX120" fmla="*/ 1101727 w 1165228"/>
                <a:gd name="connsiteY120" fmla="*/ 469901 h 720724"/>
                <a:gd name="connsiteX121" fmla="*/ 1104901 w 1165228"/>
                <a:gd name="connsiteY121" fmla="*/ 476251 h 720724"/>
                <a:gd name="connsiteX122" fmla="*/ 1111251 w 1165228"/>
                <a:gd name="connsiteY122" fmla="*/ 473076 h 720724"/>
                <a:gd name="connsiteX123" fmla="*/ 1114426 w 1165228"/>
                <a:gd name="connsiteY123" fmla="*/ 479426 h 720724"/>
                <a:gd name="connsiteX124" fmla="*/ 1108076 w 1165228"/>
                <a:gd name="connsiteY124" fmla="*/ 476251 h 720724"/>
                <a:gd name="connsiteX125" fmla="*/ 1108076 w 1165228"/>
                <a:gd name="connsiteY125" fmla="*/ 485776 h 720724"/>
                <a:gd name="connsiteX126" fmla="*/ 1108076 w 1165228"/>
                <a:gd name="connsiteY126" fmla="*/ 495301 h 720724"/>
                <a:gd name="connsiteX127" fmla="*/ 1120776 w 1165228"/>
                <a:gd name="connsiteY127" fmla="*/ 498476 h 720724"/>
                <a:gd name="connsiteX128" fmla="*/ 1108076 w 1165228"/>
                <a:gd name="connsiteY128" fmla="*/ 498475 h 720724"/>
                <a:gd name="connsiteX129" fmla="*/ 1114426 w 1165228"/>
                <a:gd name="connsiteY129" fmla="*/ 504826 h 720724"/>
                <a:gd name="connsiteX130" fmla="*/ 1120776 w 1165228"/>
                <a:gd name="connsiteY130" fmla="*/ 504826 h 720724"/>
                <a:gd name="connsiteX131" fmla="*/ 1108076 w 1165228"/>
                <a:gd name="connsiteY131" fmla="*/ 511176 h 720724"/>
                <a:gd name="connsiteX132" fmla="*/ 1114426 w 1165228"/>
                <a:gd name="connsiteY132" fmla="*/ 514351 h 720724"/>
                <a:gd name="connsiteX133" fmla="*/ 1117601 w 1165228"/>
                <a:gd name="connsiteY133" fmla="*/ 508001 h 720724"/>
                <a:gd name="connsiteX134" fmla="*/ 1123951 w 1165228"/>
                <a:gd name="connsiteY134" fmla="*/ 514351 h 720724"/>
                <a:gd name="connsiteX135" fmla="*/ 1120776 w 1165228"/>
                <a:gd name="connsiteY135" fmla="*/ 527051 h 720724"/>
                <a:gd name="connsiteX136" fmla="*/ 1123951 w 1165228"/>
                <a:gd name="connsiteY136" fmla="*/ 523876 h 720724"/>
                <a:gd name="connsiteX137" fmla="*/ 1130301 w 1165228"/>
                <a:gd name="connsiteY137" fmla="*/ 527051 h 720724"/>
                <a:gd name="connsiteX138" fmla="*/ 1127126 w 1165228"/>
                <a:gd name="connsiteY138" fmla="*/ 530226 h 720724"/>
                <a:gd name="connsiteX139" fmla="*/ 1123952 w 1165228"/>
                <a:gd name="connsiteY139" fmla="*/ 527051 h 720724"/>
                <a:gd name="connsiteX140" fmla="*/ 1127126 w 1165228"/>
                <a:gd name="connsiteY140" fmla="*/ 533401 h 720724"/>
                <a:gd name="connsiteX141" fmla="*/ 1120776 w 1165228"/>
                <a:gd name="connsiteY141" fmla="*/ 533401 h 720724"/>
                <a:gd name="connsiteX142" fmla="*/ 1123951 w 1165228"/>
                <a:gd name="connsiteY142" fmla="*/ 536576 h 720724"/>
                <a:gd name="connsiteX143" fmla="*/ 1108076 w 1165228"/>
                <a:gd name="connsiteY143" fmla="*/ 533401 h 720724"/>
                <a:gd name="connsiteX144" fmla="*/ 1114426 w 1165228"/>
                <a:gd name="connsiteY144" fmla="*/ 542926 h 720724"/>
                <a:gd name="connsiteX145" fmla="*/ 1127126 w 1165228"/>
                <a:gd name="connsiteY145" fmla="*/ 546101 h 720724"/>
                <a:gd name="connsiteX146" fmla="*/ 1123951 w 1165228"/>
                <a:gd name="connsiteY146" fmla="*/ 549277 h 720724"/>
                <a:gd name="connsiteX147" fmla="*/ 1127126 w 1165228"/>
                <a:gd name="connsiteY147" fmla="*/ 555626 h 720724"/>
                <a:gd name="connsiteX148" fmla="*/ 1158876 w 1165228"/>
                <a:gd name="connsiteY148" fmla="*/ 571501 h 720724"/>
                <a:gd name="connsiteX149" fmla="*/ 784227 w 1165228"/>
                <a:gd name="connsiteY149" fmla="*/ 720724 h 720724"/>
                <a:gd name="connsiteX150" fmla="*/ 803276 w 1165228"/>
                <a:gd name="connsiteY150" fmla="*/ 708024 h 720724"/>
                <a:gd name="connsiteX151" fmla="*/ 796927 w 1165228"/>
                <a:gd name="connsiteY151" fmla="*/ 688974 h 720724"/>
                <a:gd name="connsiteX152" fmla="*/ 809626 w 1165228"/>
                <a:gd name="connsiteY152" fmla="*/ 679449 h 720724"/>
                <a:gd name="connsiteX153" fmla="*/ 828676 w 1165228"/>
                <a:gd name="connsiteY153" fmla="*/ 682624 h 720724"/>
                <a:gd name="connsiteX154" fmla="*/ 826644 w 1165228"/>
                <a:gd name="connsiteY154" fmla="*/ 677542 h 720724"/>
                <a:gd name="connsiteX155" fmla="*/ 826647 w 1165228"/>
                <a:gd name="connsiteY155" fmla="*/ 677542 h 720724"/>
                <a:gd name="connsiteX156" fmla="*/ 828679 w 1165228"/>
                <a:gd name="connsiteY156" fmla="*/ 682623 h 720724"/>
                <a:gd name="connsiteX157" fmla="*/ 863602 w 1165228"/>
                <a:gd name="connsiteY157" fmla="*/ 666749 h 720724"/>
                <a:gd name="connsiteX158" fmla="*/ 873127 w 1165228"/>
                <a:gd name="connsiteY158" fmla="*/ 663574 h 720724"/>
                <a:gd name="connsiteX159" fmla="*/ 879477 w 1165228"/>
                <a:gd name="connsiteY159" fmla="*/ 654049 h 720724"/>
                <a:gd name="connsiteX160" fmla="*/ 882652 w 1165228"/>
                <a:gd name="connsiteY160" fmla="*/ 644524 h 720724"/>
                <a:gd name="connsiteX161" fmla="*/ 882653 w 1165228"/>
                <a:gd name="connsiteY161" fmla="*/ 644523 h 720724"/>
                <a:gd name="connsiteX162" fmla="*/ 885829 w 1165228"/>
                <a:gd name="connsiteY162" fmla="*/ 628648 h 720724"/>
                <a:gd name="connsiteX163" fmla="*/ 866779 w 1165228"/>
                <a:gd name="connsiteY163" fmla="*/ 619123 h 720724"/>
                <a:gd name="connsiteX164" fmla="*/ 876303 w 1165228"/>
                <a:gd name="connsiteY164" fmla="*/ 609598 h 720724"/>
                <a:gd name="connsiteX165" fmla="*/ 866778 w 1165228"/>
                <a:gd name="connsiteY165" fmla="*/ 606422 h 720724"/>
                <a:gd name="connsiteX166" fmla="*/ 866779 w 1165228"/>
                <a:gd name="connsiteY166" fmla="*/ 612773 h 720724"/>
                <a:gd name="connsiteX167" fmla="*/ 860428 w 1165228"/>
                <a:gd name="connsiteY167" fmla="*/ 612773 h 720724"/>
                <a:gd name="connsiteX168" fmla="*/ 860427 w 1165228"/>
                <a:gd name="connsiteY168" fmla="*/ 612774 h 720724"/>
                <a:gd name="connsiteX169" fmla="*/ 863602 w 1165228"/>
                <a:gd name="connsiteY169" fmla="*/ 590549 h 720724"/>
                <a:gd name="connsiteX170" fmla="*/ 860427 w 1165228"/>
                <a:gd name="connsiteY170" fmla="*/ 587374 h 720724"/>
                <a:gd name="connsiteX171" fmla="*/ 857252 w 1165228"/>
                <a:gd name="connsiteY171" fmla="*/ 590550 h 720724"/>
                <a:gd name="connsiteX172" fmla="*/ 860426 w 1165228"/>
                <a:gd name="connsiteY172" fmla="*/ 581025 h 720724"/>
                <a:gd name="connsiteX173" fmla="*/ 863602 w 1165228"/>
                <a:gd name="connsiteY173" fmla="*/ 558800 h 720724"/>
                <a:gd name="connsiteX174" fmla="*/ 850902 w 1165228"/>
                <a:gd name="connsiteY174" fmla="*/ 565150 h 720724"/>
                <a:gd name="connsiteX175" fmla="*/ 866776 w 1165228"/>
                <a:gd name="connsiteY175" fmla="*/ 552450 h 720724"/>
                <a:gd name="connsiteX176" fmla="*/ 857252 w 1165228"/>
                <a:gd name="connsiteY176" fmla="*/ 549275 h 720724"/>
                <a:gd name="connsiteX177" fmla="*/ 863601 w 1165228"/>
                <a:gd name="connsiteY177" fmla="*/ 549275 h 720724"/>
                <a:gd name="connsiteX178" fmla="*/ 885827 w 1165228"/>
                <a:gd name="connsiteY178" fmla="*/ 555625 h 720724"/>
                <a:gd name="connsiteX179" fmla="*/ 901701 w 1165228"/>
                <a:gd name="connsiteY179" fmla="*/ 571500 h 720724"/>
                <a:gd name="connsiteX180" fmla="*/ 908052 w 1165228"/>
                <a:gd name="connsiteY180" fmla="*/ 558800 h 720724"/>
                <a:gd name="connsiteX181" fmla="*/ 901701 w 1165228"/>
                <a:gd name="connsiteY181" fmla="*/ 552450 h 720724"/>
                <a:gd name="connsiteX182" fmla="*/ 914399 w 1165228"/>
                <a:gd name="connsiteY182" fmla="*/ 549276 h 720724"/>
                <a:gd name="connsiteX183" fmla="*/ 914400 w 1165228"/>
                <a:gd name="connsiteY183" fmla="*/ 549276 h 720724"/>
                <a:gd name="connsiteX184" fmla="*/ 920750 w 1165228"/>
                <a:gd name="connsiteY184" fmla="*/ 546101 h 720724"/>
                <a:gd name="connsiteX185" fmla="*/ 917576 w 1165228"/>
                <a:gd name="connsiteY185" fmla="*/ 536576 h 720724"/>
                <a:gd name="connsiteX186" fmla="*/ 952501 w 1165228"/>
                <a:gd name="connsiteY186" fmla="*/ 539751 h 720724"/>
                <a:gd name="connsiteX187" fmla="*/ 962026 w 1165228"/>
                <a:gd name="connsiteY187" fmla="*/ 530226 h 720724"/>
                <a:gd name="connsiteX188" fmla="*/ 958851 w 1165228"/>
                <a:gd name="connsiteY188" fmla="*/ 527051 h 720724"/>
                <a:gd name="connsiteX189" fmla="*/ 962026 w 1165228"/>
                <a:gd name="connsiteY189" fmla="*/ 523876 h 720724"/>
                <a:gd name="connsiteX190" fmla="*/ 968376 w 1165228"/>
                <a:gd name="connsiteY190" fmla="*/ 523876 h 720724"/>
                <a:gd name="connsiteX191" fmla="*/ 962026 w 1165228"/>
                <a:gd name="connsiteY191" fmla="*/ 527051 h 720724"/>
                <a:gd name="connsiteX192" fmla="*/ 962026 w 1165228"/>
                <a:gd name="connsiteY192" fmla="*/ 530226 h 720724"/>
                <a:gd name="connsiteX193" fmla="*/ 962025 w 1165228"/>
                <a:gd name="connsiteY193" fmla="*/ 536576 h 720724"/>
                <a:gd name="connsiteX194" fmla="*/ 965201 w 1165228"/>
                <a:gd name="connsiteY194" fmla="*/ 536576 h 720724"/>
                <a:gd name="connsiteX195" fmla="*/ 962025 w 1165228"/>
                <a:gd name="connsiteY195" fmla="*/ 539751 h 720724"/>
                <a:gd name="connsiteX196" fmla="*/ 974726 w 1165228"/>
                <a:gd name="connsiteY196" fmla="*/ 536576 h 720724"/>
                <a:gd name="connsiteX197" fmla="*/ 971551 w 1165228"/>
                <a:gd name="connsiteY197" fmla="*/ 542926 h 720724"/>
                <a:gd name="connsiteX198" fmla="*/ 974726 w 1165228"/>
                <a:gd name="connsiteY198" fmla="*/ 542926 h 720724"/>
                <a:gd name="connsiteX199" fmla="*/ 977901 w 1165228"/>
                <a:gd name="connsiteY199" fmla="*/ 533401 h 720724"/>
                <a:gd name="connsiteX200" fmla="*/ 987426 w 1165228"/>
                <a:gd name="connsiteY200" fmla="*/ 529591 h 720724"/>
                <a:gd name="connsiteX201" fmla="*/ 987426 w 1165228"/>
                <a:gd name="connsiteY201" fmla="*/ 520702 h 720724"/>
                <a:gd name="connsiteX202" fmla="*/ 981076 w 1165228"/>
                <a:gd name="connsiteY202" fmla="*/ 508001 h 720724"/>
                <a:gd name="connsiteX203" fmla="*/ 981078 w 1165228"/>
                <a:gd name="connsiteY203" fmla="*/ 508001 h 720724"/>
                <a:gd name="connsiteX204" fmla="*/ 987427 w 1165228"/>
                <a:gd name="connsiteY204" fmla="*/ 520700 h 720724"/>
                <a:gd name="connsiteX205" fmla="*/ 987427 w 1165228"/>
                <a:gd name="connsiteY205" fmla="*/ 517525 h 720724"/>
                <a:gd name="connsiteX206" fmla="*/ 993777 w 1165228"/>
                <a:gd name="connsiteY206" fmla="*/ 517525 h 720724"/>
                <a:gd name="connsiteX207" fmla="*/ 993777 w 1165228"/>
                <a:gd name="connsiteY207" fmla="*/ 523875 h 720724"/>
                <a:gd name="connsiteX208" fmla="*/ 1003302 w 1165228"/>
                <a:gd name="connsiteY208" fmla="*/ 523875 h 720724"/>
                <a:gd name="connsiteX209" fmla="*/ 1000127 w 1165228"/>
                <a:gd name="connsiteY209" fmla="*/ 517525 h 720724"/>
                <a:gd name="connsiteX210" fmla="*/ 1006477 w 1165228"/>
                <a:gd name="connsiteY210" fmla="*/ 517525 h 720724"/>
                <a:gd name="connsiteX211" fmla="*/ 1006477 w 1165228"/>
                <a:gd name="connsiteY211" fmla="*/ 508000 h 720724"/>
                <a:gd name="connsiteX212" fmla="*/ 1009652 w 1165228"/>
                <a:gd name="connsiteY212" fmla="*/ 520700 h 720724"/>
                <a:gd name="connsiteX213" fmla="*/ 1019177 w 1165228"/>
                <a:gd name="connsiteY213" fmla="*/ 511175 h 720724"/>
                <a:gd name="connsiteX214" fmla="*/ 1019177 w 1165228"/>
                <a:gd name="connsiteY214" fmla="*/ 517525 h 720724"/>
                <a:gd name="connsiteX215" fmla="*/ 1038227 w 1165228"/>
                <a:gd name="connsiteY215" fmla="*/ 511175 h 720724"/>
                <a:gd name="connsiteX216" fmla="*/ 1028702 w 1165228"/>
                <a:gd name="connsiteY216" fmla="*/ 511175 h 720724"/>
                <a:gd name="connsiteX217" fmla="*/ 1038228 w 1165228"/>
                <a:gd name="connsiteY217" fmla="*/ 504825 h 720724"/>
                <a:gd name="connsiteX218" fmla="*/ 1044577 w 1165228"/>
                <a:gd name="connsiteY218" fmla="*/ 508000 h 720724"/>
                <a:gd name="connsiteX219" fmla="*/ 1041402 w 1165228"/>
                <a:gd name="connsiteY219" fmla="*/ 495300 h 720724"/>
                <a:gd name="connsiteX220" fmla="*/ 1038227 w 1165228"/>
                <a:gd name="connsiteY220" fmla="*/ 501650 h 720724"/>
                <a:gd name="connsiteX221" fmla="*/ 1038227 w 1165228"/>
                <a:gd name="connsiteY221" fmla="*/ 495300 h 720724"/>
                <a:gd name="connsiteX222" fmla="*/ 1031877 w 1165228"/>
                <a:gd name="connsiteY222" fmla="*/ 501650 h 720724"/>
                <a:gd name="connsiteX223" fmla="*/ 1012827 w 1165228"/>
                <a:gd name="connsiteY223" fmla="*/ 498475 h 720724"/>
                <a:gd name="connsiteX224" fmla="*/ 1028702 w 1165228"/>
                <a:gd name="connsiteY224" fmla="*/ 498475 h 720724"/>
                <a:gd name="connsiteX225" fmla="*/ 1035053 w 1165228"/>
                <a:gd name="connsiteY225" fmla="*/ 488950 h 720724"/>
                <a:gd name="connsiteX226" fmla="*/ 1041402 w 1165228"/>
                <a:gd name="connsiteY226" fmla="*/ 488950 h 720724"/>
                <a:gd name="connsiteX227" fmla="*/ 1035052 w 1165228"/>
                <a:gd name="connsiteY227" fmla="*/ 485775 h 720724"/>
                <a:gd name="connsiteX228" fmla="*/ 1041402 w 1165228"/>
                <a:gd name="connsiteY228" fmla="*/ 479424 h 720724"/>
                <a:gd name="connsiteX229" fmla="*/ 1031877 w 1165228"/>
                <a:gd name="connsiteY229" fmla="*/ 485775 h 720724"/>
                <a:gd name="connsiteX230" fmla="*/ 1044577 w 1165228"/>
                <a:gd name="connsiteY230" fmla="*/ 473075 h 720724"/>
                <a:gd name="connsiteX231" fmla="*/ 1038227 w 1165228"/>
                <a:gd name="connsiteY231" fmla="*/ 469900 h 720724"/>
                <a:gd name="connsiteX232" fmla="*/ 1035052 w 1165228"/>
                <a:gd name="connsiteY232" fmla="*/ 469900 h 720724"/>
                <a:gd name="connsiteX233" fmla="*/ 1041402 w 1165228"/>
                <a:gd name="connsiteY233" fmla="*/ 466725 h 720724"/>
                <a:gd name="connsiteX234" fmla="*/ 1035052 w 1165228"/>
                <a:gd name="connsiteY234" fmla="*/ 466725 h 720724"/>
                <a:gd name="connsiteX235" fmla="*/ 1038227 w 1165228"/>
                <a:gd name="connsiteY235" fmla="*/ 457200 h 720724"/>
                <a:gd name="connsiteX236" fmla="*/ 1044577 w 1165228"/>
                <a:gd name="connsiteY236" fmla="*/ 460375 h 720724"/>
                <a:gd name="connsiteX237" fmla="*/ 1038227 w 1165228"/>
                <a:gd name="connsiteY237" fmla="*/ 450850 h 720724"/>
                <a:gd name="connsiteX238" fmla="*/ 1028702 w 1165228"/>
                <a:gd name="connsiteY238" fmla="*/ 457200 h 720724"/>
                <a:gd name="connsiteX239" fmla="*/ 1025527 w 1165228"/>
                <a:gd name="connsiteY239" fmla="*/ 463550 h 720724"/>
                <a:gd name="connsiteX240" fmla="*/ 1025528 w 1165228"/>
                <a:gd name="connsiteY240" fmla="*/ 457200 h 720724"/>
                <a:gd name="connsiteX241" fmla="*/ 1019177 w 1165228"/>
                <a:gd name="connsiteY241" fmla="*/ 457200 h 720724"/>
                <a:gd name="connsiteX242" fmla="*/ 1025527 w 1165228"/>
                <a:gd name="connsiteY242" fmla="*/ 473075 h 720724"/>
                <a:gd name="connsiteX243" fmla="*/ 1019177 w 1165228"/>
                <a:gd name="connsiteY243" fmla="*/ 466725 h 720724"/>
                <a:gd name="connsiteX244" fmla="*/ 1009652 w 1165228"/>
                <a:gd name="connsiteY244" fmla="*/ 473075 h 720724"/>
                <a:gd name="connsiteX245" fmla="*/ 1019177 w 1165228"/>
                <a:gd name="connsiteY245" fmla="*/ 460374 h 720724"/>
                <a:gd name="connsiteX246" fmla="*/ 1016002 w 1165228"/>
                <a:gd name="connsiteY246" fmla="*/ 450850 h 720724"/>
                <a:gd name="connsiteX247" fmla="*/ 1000127 w 1165228"/>
                <a:gd name="connsiteY247" fmla="*/ 476250 h 720724"/>
                <a:gd name="connsiteX248" fmla="*/ 993778 w 1165228"/>
                <a:gd name="connsiteY248" fmla="*/ 473075 h 720724"/>
                <a:gd name="connsiteX249" fmla="*/ 990602 w 1165228"/>
                <a:gd name="connsiteY249" fmla="*/ 479425 h 720724"/>
                <a:gd name="connsiteX250" fmla="*/ 1006477 w 1165228"/>
                <a:gd name="connsiteY250" fmla="*/ 488950 h 720724"/>
                <a:gd name="connsiteX251" fmla="*/ 993777 w 1165228"/>
                <a:gd name="connsiteY251" fmla="*/ 504825 h 720724"/>
                <a:gd name="connsiteX252" fmla="*/ 1006476 w 1165228"/>
                <a:gd name="connsiteY252" fmla="*/ 488951 h 720724"/>
                <a:gd name="connsiteX253" fmla="*/ 990601 w 1165228"/>
                <a:gd name="connsiteY253" fmla="*/ 479426 h 720724"/>
                <a:gd name="connsiteX254" fmla="*/ 984251 w 1165228"/>
                <a:gd name="connsiteY254" fmla="*/ 476251 h 720724"/>
                <a:gd name="connsiteX255" fmla="*/ 984251 w 1165228"/>
                <a:gd name="connsiteY255" fmla="*/ 482601 h 720724"/>
                <a:gd name="connsiteX256" fmla="*/ 974726 w 1165228"/>
                <a:gd name="connsiteY256" fmla="*/ 479426 h 720724"/>
                <a:gd name="connsiteX257" fmla="*/ 971551 w 1165228"/>
                <a:gd name="connsiteY257" fmla="*/ 492126 h 720724"/>
                <a:gd name="connsiteX258" fmla="*/ 968376 w 1165228"/>
                <a:gd name="connsiteY258" fmla="*/ 485776 h 720724"/>
                <a:gd name="connsiteX259" fmla="*/ 952500 w 1165228"/>
                <a:gd name="connsiteY259" fmla="*/ 492126 h 720724"/>
                <a:gd name="connsiteX260" fmla="*/ 933451 w 1165228"/>
                <a:gd name="connsiteY260" fmla="*/ 517526 h 720724"/>
                <a:gd name="connsiteX261" fmla="*/ 923926 w 1165228"/>
                <a:gd name="connsiteY261" fmla="*/ 517526 h 720724"/>
                <a:gd name="connsiteX262" fmla="*/ 917576 w 1165228"/>
                <a:gd name="connsiteY262" fmla="*/ 517526 h 720724"/>
                <a:gd name="connsiteX263" fmla="*/ 911226 w 1165228"/>
                <a:gd name="connsiteY263" fmla="*/ 523876 h 720724"/>
                <a:gd name="connsiteX264" fmla="*/ 908051 w 1165228"/>
                <a:gd name="connsiteY264" fmla="*/ 527050 h 720724"/>
                <a:gd name="connsiteX265" fmla="*/ 889001 w 1165228"/>
                <a:gd name="connsiteY265" fmla="*/ 527049 h 720724"/>
                <a:gd name="connsiteX266" fmla="*/ 904876 w 1165228"/>
                <a:gd name="connsiteY266" fmla="*/ 517526 h 720724"/>
                <a:gd name="connsiteX267" fmla="*/ 911226 w 1165228"/>
                <a:gd name="connsiteY267" fmla="*/ 523876 h 720724"/>
                <a:gd name="connsiteX268" fmla="*/ 917576 w 1165228"/>
                <a:gd name="connsiteY268" fmla="*/ 514352 h 720724"/>
                <a:gd name="connsiteX269" fmla="*/ 923926 w 1165228"/>
                <a:gd name="connsiteY269" fmla="*/ 517526 h 720724"/>
                <a:gd name="connsiteX270" fmla="*/ 933451 w 1165228"/>
                <a:gd name="connsiteY270" fmla="*/ 514351 h 720724"/>
                <a:gd name="connsiteX271" fmla="*/ 936626 w 1165228"/>
                <a:gd name="connsiteY271" fmla="*/ 498476 h 720724"/>
                <a:gd name="connsiteX272" fmla="*/ 962026 w 1165228"/>
                <a:gd name="connsiteY272" fmla="*/ 485776 h 720724"/>
                <a:gd name="connsiteX273" fmla="*/ 984251 w 1165228"/>
                <a:gd name="connsiteY273" fmla="*/ 466726 h 720724"/>
                <a:gd name="connsiteX274" fmla="*/ 974726 w 1165228"/>
                <a:gd name="connsiteY274" fmla="*/ 460376 h 720724"/>
                <a:gd name="connsiteX275" fmla="*/ 974727 w 1165228"/>
                <a:gd name="connsiteY275" fmla="*/ 460375 h 720724"/>
                <a:gd name="connsiteX276" fmla="*/ 984252 w 1165228"/>
                <a:gd name="connsiteY276" fmla="*/ 466726 h 720724"/>
                <a:gd name="connsiteX277" fmla="*/ 993777 w 1165228"/>
                <a:gd name="connsiteY277" fmla="*/ 466725 h 720724"/>
                <a:gd name="connsiteX278" fmla="*/ 1006477 w 1165228"/>
                <a:gd name="connsiteY278" fmla="*/ 454025 h 720724"/>
                <a:gd name="connsiteX279" fmla="*/ 996952 w 1165228"/>
                <a:gd name="connsiteY279" fmla="*/ 454025 h 720724"/>
                <a:gd name="connsiteX280" fmla="*/ 1012827 w 1165228"/>
                <a:gd name="connsiteY280" fmla="*/ 444500 h 720724"/>
                <a:gd name="connsiteX281" fmla="*/ 1028702 w 1165228"/>
                <a:gd name="connsiteY281" fmla="*/ 450850 h 720724"/>
                <a:gd name="connsiteX282" fmla="*/ 1028702 w 1165228"/>
                <a:gd name="connsiteY282" fmla="*/ 444500 h 720724"/>
                <a:gd name="connsiteX283" fmla="*/ 1050927 w 1165228"/>
                <a:gd name="connsiteY283" fmla="*/ 444500 h 720724"/>
                <a:gd name="connsiteX284" fmla="*/ 1047752 w 1165228"/>
                <a:gd name="connsiteY284" fmla="*/ 438150 h 720724"/>
                <a:gd name="connsiteX285" fmla="*/ 1035052 w 1165228"/>
                <a:gd name="connsiteY285" fmla="*/ 438150 h 720724"/>
                <a:gd name="connsiteX286" fmla="*/ 1035052 w 1165228"/>
                <a:gd name="connsiteY286" fmla="*/ 432594 h 720724"/>
                <a:gd name="connsiteX287" fmla="*/ 1044577 w 1165228"/>
                <a:gd name="connsiteY287" fmla="*/ 434975 h 720724"/>
                <a:gd name="connsiteX288" fmla="*/ 1047752 w 1165228"/>
                <a:gd name="connsiteY288" fmla="*/ 431800 h 720724"/>
                <a:gd name="connsiteX289" fmla="*/ 1047752 w 1165228"/>
                <a:gd name="connsiteY289" fmla="*/ 428625 h 720724"/>
                <a:gd name="connsiteX290" fmla="*/ 1057277 w 1165228"/>
                <a:gd name="connsiteY290" fmla="*/ 431800 h 720724"/>
                <a:gd name="connsiteX291" fmla="*/ 1050928 w 1165228"/>
                <a:gd name="connsiteY291" fmla="*/ 428625 h 720724"/>
                <a:gd name="connsiteX292" fmla="*/ 1054103 w 1165228"/>
                <a:gd name="connsiteY292" fmla="*/ 425450 h 720724"/>
                <a:gd name="connsiteX293" fmla="*/ 1063627 w 1165228"/>
                <a:gd name="connsiteY293" fmla="*/ 431800 h 720724"/>
                <a:gd name="connsiteX294" fmla="*/ 1066802 w 1165228"/>
                <a:gd name="connsiteY294" fmla="*/ 415925 h 720724"/>
                <a:gd name="connsiteX295" fmla="*/ 1063627 w 1165228"/>
                <a:gd name="connsiteY295" fmla="*/ 415925 h 720724"/>
                <a:gd name="connsiteX296" fmla="*/ 1066802 w 1165228"/>
                <a:gd name="connsiteY296" fmla="*/ 409575 h 720724"/>
                <a:gd name="connsiteX297" fmla="*/ 1060452 w 1165228"/>
                <a:gd name="connsiteY297" fmla="*/ 409575 h 720724"/>
                <a:gd name="connsiteX298" fmla="*/ 1066802 w 1165228"/>
                <a:gd name="connsiteY298" fmla="*/ 400050 h 720724"/>
                <a:gd name="connsiteX299" fmla="*/ 1054102 w 1165228"/>
                <a:gd name="connsiteY299" fmla="*/ 406400 h 720724"/>
                <a:gd name="connsiteX300" fmla="*/ 1050927 w 1165228"/>
                <a:gd name="connsiteY300" fmla="*/ 419100 h 720724"/>
                <a:gd name="connsiteX301" fmla="*/ 1047752 w 1165228"/>
                <a:gd name="connsiteY301" fmla="*/ 419100 h 720724"/>
                <a:gd name="connsiteX302" fmla="*/ 1050928 w 1165228"/>
                <a:gd name="connsiteY302" fmla="*/ 409575 h 720724"/>
                <a:gd name="connsiteX303" fmla="*/ 1035052 w 1165228"/>
                <a:gd name="connsiteY303" fmla="*/ 422275 h 720724"/>
                <a:gd name="connsiteX304" fmla="*/ 1031877 w 1165228"/>
                <a:gd name="connsiteY304" fmla="*/ 412750 h 720724"/>
                <a:gd name="connsiteX305" fmla="*/ 1041402 w 1165228"/>
                <a:gd name="connsiteY305" fmla="*/ 412750 h 720724"/>
                <a:gd name="connsiteX306" fmla="*/ 1044577 w 1165228"/>
                <a:gd name="connsiteY306" fmla="*/ 406400 h 720724"/>
                <a:gd name="connsiteX307" fmla="*/ 1028702 w 1165228"/>
                <a:gd name="connsiteY307" fmla="*/ 409575 h 720724"/>
                <a:gd name="connsiteX308" fmla="*/ 1035052 w 1165228"/>
                <a:gd name="connsiteY308" fmla="*/ 406400 h 720724"/>
                <a:gd name="connsiteX309" fmla="*/ 1031877 w 1165228"/>
                <a:gd name="connsiteY309" fmla="*/ 403225 h 720724"/>
                <a:gd name="connsiteX310" fmla="*/ 1047752 w 1165228"/>
                <a:gd name="connsiteY310" fmla="*/ 400050 h 720724"/>
                <a:gd name="connsiteX311" fmla="*/ 1035052 w 1165228"/>
                <a:gd name="connsiteY311" fmla="*/ 396875 h 720724"/>
                <a:gd name="connsiteX312" fmla="*/ 1041402 w 1165228"/>
                <a:gd name="connsiteY312" fmla="*/ 396875 h 720724"/>
                <a:gd name="connsiteX313" fmla="*/ 1041402 w 1165228"/>
                <a:gd name="connsiteY313" fmla="*/ 387350 h 720724"/>
                <a:gd name="connsiteX314" fmla="*/ 1047752 w 1165228"/>
                <a:gd name="connsiteY314" fmla="*/ 396875 h 720724"/>
                <a:gd name="connsiteX315" fmla="*/ 1050927 w 1165228"/>
                <a:gd name="connsiteY315" fmla="*/ 390525 h 720724"/>
                <a:gd name="connsiteX316" fmla="*/ 1035052 w 1165228"/>
                <a:gd name="connsiteY316" fmla="*/ 381000 h 720724"/>
                <a:gd name="connsiteX317" fmla="*/ 996952 w 1165228"/>
                <a:gd name="connsiteY317" fmla="*/ 406400 h 720724"/>
                <a:gd name="connsiteX318" fmla="*/ 1003302 w 1165228"/>
                <a:gd name="connsiteY318" fmla="*/ 419100 h 720724"/>
                <a:gd name="connsiteX319" fmla="*/ 996952 w 1165228"/>
                <a:gd name="connsiteY319" fmla="*/ 438150 h 720724"/>
                <a:gd name="connsiteX320" fmla="*/ 996951 w 1165228"/>
                <a:gd name="connsiteY320" fmla="*/ 438151 h 720724"/>
                <a:gd name="connsiteX321" fmla="*/ 1003301 w 1165228"/>
                <a:gd name="connsiteY321" fmla="*/ 419101 h 720724"/>
                <a:gd name="connsiteX322" fmla="*/ 996951 w 1165228"/>
                <a:gd name="connsiteY322" fmla="*/ 406401 h 720724"/>
                <a:gd name="connsiteX323" fmla="*/ 982669 w 1165228"/>
                <a:gd name="connsiteY323" fmla="*/ 420683 h 720724"/>
                <a:gd name="connsiteX324" fmla="*/ 982669 w 1165228"/>
                <a:gd name="connsiteY324" fmla="*/ 412347 h 720724"/>
                <a:gd name="connsiteX325" fmla="*/ 987426 w 1165228"/>
                <a:gd name="connsiteY325" fmla="*/ 406401 h 720724"/>
                <a:gd name="connsiteX326" fmla="*/ 987426 w 1165228"/>
                <a:gd name="connsiteY326" fmla="*/ 403226 h 720724"/>
                <a:gd name="connsiteX327" fmla="*/ 982669 w 1165228"/>
                <a:gd name="connsiteY327" fmla="*/ 402274 h 720724"/>
                <a:gd name="connsiteX328" fmla="*/ 982669 w 1165228"/>
                <a:gd name="connsiteY328" fmla="*/ 402273 h 720724"/>
                <a:gd name="connsiteX329" fmla="*/ 987427 w 1165228"/>
                <a:gd name="connsiteY329" fmla="*/ 403225 h 720724"/>
                <a:gd name="connsiteX330" fmla="*/ 987427 w 1165228"/>
                <a:gd name="connsiteY330" fmla="*/ 406400 h 720724"/>
                <a:gd name="connsiteX331" fmla="*/ 1006477 w 1165228"/>
                <a:gd name="connsiteY331" fmla="*/ 393699 h 720724"/>
                <a:gd name="connsiteX332" fmla="*/ 1022352 w 1165228"/>
                <a:gd name="connsiteY332" fmla="*/ 381000 h 720724"/>
                <a:gd name="connsiteX333" fmla="*/ 1054102 w 1165228"/>
                <a:gd name="connsiteY333" fmla="*/ 377825 h 720724"/>
                <a:gd name="connsiteX334" fmla="*/ 1057277 w 1165228"/>
                <a:gd name="connsiteY334" fmla="*/ 371475 h 720724"/>
                <a:gd name="connsiteX335" fmla="*/ 1054102 w 1165228"/>
                <a:gd name="connsiteY335" fmla="*/ 371475 h 720724"/>
                <a:gd name="connsiteX336" fmla="*/ 1047752 w 1165228"/>
                <a:gd name="connsiteY336" fmla="*/ 361950 h 720724"/>
                <a:gd name="connsiteX337" fmla="*/ 1054102 w 1165228"/>
                <a:gd name="connsiteY337" fmla="*/ 365126 h 720724"/>
                <a:gd name="connsiteX338" fmla="*/ 1060452 w 1165228"/>
                <a:gd name="connsiteY338" fmla="*/ 358775 h 720724"/>
                <a:gd name="connsiteX339" fmla="*/ 1060452 w 1165228"/>
                <a:gd name="connsiteY339" fmla="*/ 358776 h 720724"/>
                <a:gd name="connsiteX340" fmla="*/ 1069977 w 1165228"/>
                <a:gd name="connsiteY340" fmla="*/ 355601 h 720724"/>
                <a:gd name="connsiteX341" fmla="*/ 1069977 w 1165228"/>
                <a:gd name="connsiteY341" fmla="*/ 358775 h 720724"/>
                <a:gd name="connsiteX342" fmla="*/ 1079502 w 1165228"/>
                <a:gd name="connsiteY342" fmla="*/ 361951 h 720724"/>
                <a:gd name="connsiteX343" fmla="*/ 1076327 w 1165228"/>
                <a:gd name="connsiteY343" fmla="*/ 342901 h 720724"/>
                <a:gd name="connsiteX344" fmla="*/ 1076327 w 1165228"/>
                <a:gd name="connsiteY344" fmla="*/ 346076 h 720724"/>
                <a:gd name="connsiteX345" fmla="*/ 1066802 w 1165228"/>
                <a:gd name="connsiteY345" fmla="*/ 336551 h 720724"/>
                <a:gd name="connsiteX346" fmla="*/ 1063627 w 1165228"/>
                <a:gd name="connsiteY346" fmla="*/ 330201 h 720724"/>
                <a:gd name="connsiteX347" fmla="*/ 1041402 w 1165228"/>
                <a:gd name="connsiteY347" fmla="*/ 349251 h 720724"/>
                <a:gd name="connsiteX348" fmla="*/ 1031877 w 1165228"/>
                <a:gd name="connsiteY348" fmla="*/ 352426 h 720724"/>
                <a:gd name="connsiteX349" fmla="*/ 1035052 w 1165228"/>
                <a:gd name="connsiteY349" fmla="*/ 346076 h 720724"/>
                <a:gd name="connsiteX350" fmla="*/ 1025527 w 1165228"/>
                <a:gd name="connsiteY350" fmla="*/ 352426 h 720724"/>
                <a:gd name="connsiteX351" fmla="*/ 1025527 w 1165228"/>
                <a:gd name="connsiteY351" fmla="*/ 361950 h 720724"/>
                <a:gd name="connsiteX352" fmla="*/ 1016002 w 1165228"/>
                <a:gd name="connsiteY352" fmla="*/ 368300 h 720724"/>
                <a:gd name="connsiteX353" fmla="*/ 1003302 w 1165228"/>
                <a:gd name="connsiteY353" fmla="*/ 361950 h 720724"/>
                <a:gd name="connsiteX354" fmla="*/ 1003302 w 1165228"/>
                <a:gd name="connsiteY354" fmla="*/ 358775 h 720724"/>
                <a:gd name="connsiteX355" fmla="*/ 993777 w 1165228"/>
                <a:gd name="connsiteY355" fmla="*/ 365125 h 720724"/>
                <a:gd name="connsiteX356" fmla="*/ 984252 w 1165228"/>
                <a:gd name="connsiteY356" fmla="*/ 361950 h 720724"/>
                <a:gd name="connsiteX357" fmla="*/ 977902 w 1165228"/>
                <a:gd name="connsiteY357" fmla="*/ 377825 h 720724"/>
                <a:gd name="connsiteX358" fmla="*/ 981078 w 1165228"/>
                <a:gd name="connsiteY358" fmla="*/ 365125 h 720724"/>
                <a:gd name="connsiteX359" fmla="*/ 977902 w 1165228"/>
                <a:gd name="connsiteY359" fmla="*/ 358775 h 720724"/>
                <a:gd name="connsiteX360" fmla="*/ 958852 w 1165228"/>
                <a:gd name="connsiteY360" fmla="*/ 371476 h 720724"/>
                <a:gd name="connsiteX361" fmla="*/ 952502 w 1165228"/>
                <a:gd name="connsiteY361" fmla="*/ 361950 h 720724"/>
                <a:gd name="connsiteX362" fmla="*/ 949326 w 1165228"/>
                <a:gd name="connsiteY362" fmla="*/ 371475 h 720724"/>
                <a:gd name="connsiteX363" fmla="*/ 923926 w 1165228"/>
                <a:gd name="connsiteY363" fmla="*/ 361950 h 720724"/>
                <a:gd name="connsiteX364" fmla="*/ 920751 w 1165228"/>
                <a:gd name="connsiteY364" fmla="*/ 365125 h 720724"/>
                <a:gd name="connsiteX365" fmla="*/ 917577 w 1165228"/>
                <a:gd name="connsiteY365" fmla="*/ 358775 h 720724"/>
                <a:gd name="connsiteX366" fmla="*/ 927101 w 1165228"/>
                <a:gd name="connsiteY366" fmla="*/ 355600 h 720724"/>
                <a:gd name="connsiteX367" fmla="*/ 927101 w 1165228"/>
                <a:gd name="connsiteY367" fmla="*/ 361950 h 720724"/>
                <a:gd name="connsiteX368" fmla="*/ 933452 w 1165228"/>
                <a:gd name="connsiteY368" fmla="*/ 358775 h 720724"/>
                <a:gd name="connsiteX369" fmla="*/ 946152 w 1165228"/>
                <a:gd name="connsiteY369" fmla="*/ 365125 h 720724"/>
                <a:gd name="connsiteX370" fmla="*/ 952502 w 1165228"/>
                <a:gd name="connsiteY370" fmla="*/ 358775 h 720724"/>
                <a:gd name="connsiteX371" fmla="*/ 962027 w 1165228"/>
                <a:gd name="connsiteY371" fmla="*/ 368300 h 720724"/>
                <a:gd name="connsiteX372" fmla="*/ 968378 w 1165228"/>
                <a:gd name="connsiteY372" fmla="*/ 358775 h 720724"/>
                <a:gd name="connsiteX373" fmla="*/ 968377 w 1165228"/>
                <a:gd name="connsiteY373" fmla="*/ 358774 h 720724"/>
                <a:gd name="connsiteX374" fmla="*/ 981076 w 1165228"/>
                <a:gd name="connsiteY374" fmla="*/ 352425 h 720724"/>
                <a:gd name="connsiteX375" fmla="*/ 993776 w 1165228"/>
                <a:gd name="connsiteY375" fmla="*/ 358775 h 720724"/>
                <a:gd name="connsiteX376" fmla="*/ 1009651 w 1165228"/>
                <a:gd name="connsiteY376" fmla="*/ 349250 h 720724"/>
                <a:gd name="connsiteX377" fmla="*/ 1012826 w 1165228"/>
                <a:gd name="connsiteY377" fmla="*/ 361950 h 720724"/>
                <a:gd name="connsiteX378" fmla="*/ 1016001 w 1165228"/>
                <a:gd name="connsiteY378" fmla="*/ 352425 h 720724"/>
                <a:gd name="connsiteX379" fmla="*/ 1022351 w 1165228"/>
                <a:gd name="connsiteY379" fmla="*/ 333375 h 720724"/>
                <a:gd name="connsiteX380" fmla="*/ 1035051 w 1165228"/>
                <a:gd name="connsiteY380" fmla="*/ 333375 h 720724"/>
                <a:gd name="connsiteX381" fmla="*/ 1031876 w 1165228"/>
                <a:gd name="connsiteY381" fmla="*/ 327025 h 720724"/>
                <a:gd name="connsiteX382" fmla="*/ 1041401 w 1165228"/>
                <a:gd name="connsiteY382" fmla="*/ 330200 h 720724"/>
                <a:gd name="connsiteX383" fmla="*/ 1050926 w 1165228"/>
                <a:gd name="connsiteY383" fmla="*/ 327025 h 720724"/>
                <a:gd name="connsiteX384" fmla="*/ 1050926 w 1165228"/>
                <a:gd name="connsiteY384" fmla="*/ 317500 h 720724"/>
                <a:gd name="connsiteX385" fmla="*/ 1049704 w 1165228"/>
                <a:gd name="connsiteY385" fmla="*/ 315526 h 720724"/>
                <a:gd name="connsiteX386" fmla="*/ 1044581 w 1165228"/>
                <a:gd name="connsiteY386" fmla="*/ 307251 h 720724"/>
                <a:gd name="connsiteX387" fmla="*/ 1044582 w 1165228"/>
                <a:gd name="connsiteY387" fmla="*/ 307250 h 720724"/>
                <a:gd name="connsiteX388" fmla="*/ 1049704 w 1165228"/>
                <a:gd name="connsiteY388" fmla="*/ 315526 h 720724"/>
                <a:gd name="connsiteX389" fmla="*/ 1050926 w 1165228"/>
                <a:gd name="connsiteY389" fmla="*/ 317500 h 720724"/>
                <a:gd name="connsiteX390" fmla="*/ 1050926 w 1165228"/>
                <a:gd name="connsiteY390" fmla="*/ 317500 h 720724"/>
                <a:gd name="connsiteX391" fmla="*/ 1050927 w 1165228"/>
                <a:gd name="connsiteY391" fmla="*/ 317501 h 720724"/>
                <a:gd name="connsiteX392" fmla="*/ 1054102 w 1165228"/>
                <a:gd name="connsiteY392" fmla="*/ 320676 h 720724"/>
                <a:gd name="connsiteX393" fmla="*/ 1057277 w 1165228"/>
                <a:gd name="connsiteY393" fmla="*/ 314326 h 720724"/>
                <a:gd name="connsiteX394" fmla="*/ 1047752 w 1165228"/>
                <a:gd name="connsiteY394" fmla="*/ 301626 h 720724"/>
                <a:gd name="connsiteX395" fmla="*/ 1050927 w 1165228"/>
                <a:gd name="connsiteY395" fmla="*/ 292101 h 720724"/>
                <a:gd name="connsiteX396" fmla="*/ 1054102 w 1165228"/>
                <a:gd name="connsiteY396" fmla="*/ 307976 h 720724"/>
                <a:gd name="connsiteX397" fmla="*/ 1069977 w 1165228"/>
                <a:gd name="connsiteY397" fmla="*/ 317501 h 720724"/>
                <a:gd name="connsiteX398" fmla="*/ 1076327 w 1165228"/>
                <a:gd name="connsiteY398" fmla="*/ 323851 h 720724"/>
                <a:gd name="connsiteX399" fmla="*/ 1079502 w 1165228"/>
                <a:gd name="connsiteY399" fmla="*/ 314327 h 720724"/>
                <a:gd name="connsiteX400" fmla="*/ 1073152 w 1165228"/>
                <a:gd name="connsiteY400" fmla="*/ 307976 h 720724"/>
                <a:gd name="connsiteX401" fmla="*/ 1073152 w 1165228"/>
                <a:gd name="connsiteY401" fmla="*/ 301626 h 720724"/>
                <a:gd name="connsiteX402" fmla="*/ 1079502 w 1165228"/>
                <a:gd name="connsiteY402" fmla="*/ 314327 h 720724"/>
                <a:gd name="connsiteX403" fmla="*/ 1085852 w 1165228"/>
                <a:gd name="connsiteY403" fmla="*/ 311151 h 720724"/>
                <a:gd name="connsiteX404" fmla="*/ 1095377 w 1165228"/>
                <a:gd name="connsiteY404" fmla="*/ 314326 h 720724"/>
                <a:gd name="connsiteX405" fmla="*/ 1082677 w 1165228"/>
                <a:gd name="connsiteY405" fmla="*/ 317501 h 720724"/>
                <a:gd name="connsiteX406" fmla="*/ 1082677 w 1165228"/>
                <a:gd name="connsiteY406" fmla="*/ 323851 h 720724"/>
                <a:gd name="connsiteX407" fmla="*/ 1076327 w 1165228"/>
                <a:gd name="connsiteY407" fmla="*/ 323851 h 720724"/>
                <a:gd name="connsiteX408" fmla="*/ 1076327 w 1165228"/>
                <a:gd name="connsiteY408" fmla="*/ 333376 h 720724"/>
                <a:gd name="connsiteX409" fmla="*/ 1098552 w 1165228"/>
                <a:gd name="connsiteY409" fmla="*/ 333376 h 720724"/>
                <a:gd name="connsiteX410" fmla="*/ 1098553 w 1165228"/>
                <a:gd name="connsiteY410" fmla="*/ 330201 h 720724"/>
                <a:gd name="connsiteX411" fmla="*/ 1095377 w 1165228"/>
                <a:gd name="connsiteY411" fmla="*/ 327025 h 720724"/>
                <a:gd name="connsiteX412" fmla="*/ 1098552 w 1165228"/>
                <a:gd name="connsiteY412" fmla="*/ 327026 h 720724"/>
                <a:gd name="connsiteX413" fmla="*/ 1108077 w 1165228"/>
                <a:gd name="connsiteY413" fmla="*/ 323851 h 720724"/>
                <a:gd name="connsiteX414" fmla="*/ 1101727 w 1165228"/>
                <a:gd name="connsiteY414" fmla="*/ 333377 h 720724"/>
                <a:gd name="connsiteX415" fmla="*/ 1111252 w 1165228"/>
                <a:gd name="connsiteY415" fmla="*/ 333376 h 720724"/>
                <a:gd name="connsiteX416" fmla="*/ 1111252 w 1165228"/>
                <a:gd name="connsiteY416" fmla="*/ 323851 h 720724"/>
                <a:gd name="connsiteX417" fmla="*/ 1114427 w 1165228"/>
                <a:gd name="connsiteY417" fmla="*/ 330201 h 720724"/>
                <a:gd name="connsiteX418" fmla="*/ 1120777 w 1165228"/>
                <a:gd name="connsiteY418" fmla="*/ 323851 h 720724"/>
                <a:gd name="connsiteX419" fmla="*/ 1114427 w 1165228"/>
                <a:gd name="connsiteY419" fmla="*/ 333376 h 720724"/>
                <a:gd name="connsiteX420" fmla="*/ 1127127 w 1165228"/>
                <a:gd name="connsiteY420" fmla="*/ 339726 h 720724"/>
                <a:gd name="connsiteX421" fmla="*/ 1165228 w 1165228"/>
                <a:gd name="connsiteY421" fmla="*/ 276226 h 720724"/>
                <a:gd name="connsiteX422" fmla="*/ 1158877 w 1165228"/>
                <a:gd name="connsiteY422" fmla="*/ 276226 h 720724"/>
                <a:gd name="connsiteX423" fmla="*/ 1143002 w 1165228"/>
                <a:gd name="connsiteY423" fmla="*/ 304801 h 720724"/>
                <a:gd name="connsiteX424" fmla="*/ 1146177 w 1165228"/>
                <a:gd name="connsiteY424" fmla="*/ 273051 h 720724"/>
                <a:gd name="connsiteX425" fmla="*/ 1143002 w 1165228"/>
                <a:gd name="connsiteY425" fmla="*/ 269876 h 720724"/>
                <a:gd name="connsiteX426" fmla="*/ 1133477 w 1165228"/>
                <a:gd name="connsiteY426" fmla="*/ 279401 h 720724"/>
                <a:gd name="connsiteX427" fmla="*/ 1139827 w 1165228"/>
                <a:gd name="connsiteY427" fmla="*/ 269876 h 720724"/>
                <a:gd name="connsiteX428" fmla="*/ 1127127 w 1165228"/>
                <a:gd name="connsiteY428" fmla="*/ 263526 h 720724"/>
                <a:gd name="connsiteX429" fmla="*/ 1098552 w 1165228"/>
                <a:gd name="connsiteY429" fmla="*/ 257176 h 720724"/>
                <a:gd name="connsiteX430" fmla="*/ 1073152 w 1165228"/>
                <a:gd name="connsiteY430" fmla="*/ 250826 h 720724"/>
                <a:gd name="connsiteX431" fmla="*/ 1066802 w 1165228"/>
                <a:gd name="connsiteY431" fmla="*/ 247652 h 720724"/>
                <a:gd name="connsiteX432" fmla="*/ 1009652 w 1165228"/>
                <a:gd name="connsiteY432" fmla="*/ 231775 h 720724"/>
                <a:gd name="connsiteX433" fmla="*/ 1009652 w 1165228"/>
                <a:gd name="connsiteY433" fmla="*/ 235901 h 720724"/>
                <a:gd name="connsiteX434" fmla="*/ 1009651 w 1165228"/>
                <a:gd name="connsiteY434" fmla="*/ 235901 h 720724"/>
                <a:gd name="connsiteX435" fmla="*/ 1009651 w 1165228"/>
                <a:gd name="connsiteY435" fmla="*/ 231775 h 720724"/>
                <a:gd name="connsiteX436" fmla="*/ 1009651 w 1165228"/>
                <a:gd name="connsiteY436" fmla="*/ 228600 h 720724"/>
                <a:gd name="connsiteX437" fmla="*/ 974726 w 1165228"/>
                <a:gd name="connsiteY437" fmla="*/ 222250 h 720724"/>
                <a:gd name="connsiteX438" fmla="*/ 952501 w 1165228"/>
                <a:gd name="connsiteY438" fmla="*/ 215900 h 720724"/>
                <a:gd name="connsiteX439" fmla="*/ 952500 w 1165228"/>
                <a:gd name="connsiteY439" fmla="*/ 215899 h 720724"/>
                <a:gd name="connsiteX440" fmla="*/ 946151 w 1165228"/>
                <a:gd name="connsiteY440" fmla="*/ 212724 h 720724"/>
                <a:gd name="connsiteX441" fmla="*/ 946150 w 1165228"/>
                <a:gd name="connsiteY441" fmla="*/ 212725 h 720724"/>
                <a:gd name="connsiteX442" fmla="*/ 945454 w 1165228"/>
                <a:gd name="connsiteY442" fmla="*/ 213885 h 720724"/>
                <a:gd name="connsiteX443" fmla="*/ 885826 w 1165228"/>
                <a:gd name="connsiteY443" fmla="*/ 196850 h 720724"/>
                <a:gd name="connsiteX444" fmla="*/ 866777 w 1165228"/>
                <a:gd name="connsiteY444" fmla="*/ 190500 h 720724"/>
                <a:gd name="connsiteX445" fmla="*/ 844551 w 1165228"/>
                <a:gd name="connsiteY445" fmla="*/ 184150 h 720724"/>
                <a:gd name="connsiteX446" fmla="*/ 803276 w 1165228"/>
                <a:gd name="connsiteY446" fmla="*/ 171449 h 720724"/>
                <a:gd name="connsiteX447" fmla="*/ 784226 w 1165228"/>
                <a:gd name="connsiteY447" fmla="*/ 168275 h 720724"/>
                <a:gd name="connsiteX448" fmla="*/ 742952 w 1165228"/>
                <a:gd name="connsiteY448" fmla="*/ 158749 h 720724"/>
                <a:gd name="connsiteX449" fmla="*/ 733427 w 1165228"/>
                <a:gd name="connsiteY449" fmla="*/ 155575 h 720724"/>
                <a:gd name="connsiteX450" fmla="*/ 682626 w 1165228"/>
                <a:gd name="connsiteY450" fmla="*/ 142874 h 720724"/>
                <a:gd name="connsiteX451" fmla="*/ 669927 w 1165228"/>
                <a:gd name="connsiteY451" fmla="*/ 139700 h 720724"/>
                <a:gd name="connsiteX452" fmla="*/ 669841 w 1165228"/>
                <a:gd name="connsiteY452" fmla="*/ 142328 h 720724"/>
                <a:gd name="connsiteX453" fmla="*/ 544913 w 1165228"/>
                <a:gd name="connsiteY453" fmla="*/ 110920 h 720724"/>
                <a:gd name="connsiteX454" fmla="*/ 546102 w 1165228"/>
                <a:gd name="connsiteY454" fmla="*/ 107949 h 720724"/>
                <a:gd name="connsiteX455" fmla="*/ 488951 w 1165228"/>
                <a:gd name="connsiteY455" fmla="*/ 95248 h 720724"/>
                <a:gd name="connsiteX456" fmla="*/ 463552 w 1165228"/>
                <a:gd name="connsiteY456" fmla="*/ 88899 h 720724"/>
                <a:gd name="connsiteX457" fmla="*/ 428626 w 1165228"/>
                <a:gd name="connsiteY457" fmla="*/ 82548 h 720724"/>
                <a:gd name="connsiteX458" fmla="*/ 420691 w 1165228"/>
                <a:gd name="connsiteY458" fmla="*/ 88898 h 720724"/>
                <a:gd name="connsiteX459" fmla="*/ 420690 w 1165228"/>
                <a:gd name="connsiteY459" fmla="*/ 88898 h 720724"/>
                <a:gd name="connsiteX460" fmla="*/ 428625 w 1165228"/>
                <a:gd name="connsiteY460" fmla="*/ 82549 h 720724"/>
                <a:gd name="connsiteX461" fmla="*/ 419101 w 1165228"/>
                <a:gd name="connsiteY461" fmla="*/ 79374 h 720724"/>
                <a:gd name="connsiteX462" fmla="*/ 352425 w 1165228"/>
                <a:gd name="connsiteY462" fmla="*/ 66674 h 720724"/>
                <a:gd name="connsiteX463" fmla="*/ 301625 w 1165228"/>
                <a:gd name="connsiteY463" fmla="*/ 60324 h 720724"/>
                <a:gd name="connsiteX464" fmla="*/ 304801 w 1165228"/>
                <a:gd name="connsiteY464" fmla="*/ 63499 h 720724"/>
                <a:gd name="connsiteX465" fmla="*/ 279400 w 1165228"/>
                <a:gd name="connsiteY465" fmla="*/ 60324 h 720724"/>
                <a:gd name="connsiteX466" fmla="*/ 231776 w 1165228"/>
                <a:gd name="connsiteY466" fmla="*/ 44449 h 720724"/>
                <a:gd name="connsiteX467" fmla="*/ 234950 w 1165228"/>
                <a:gd name="connsiteY467" fmla="*/ 53974 h 720724"/>
                <a:gd name="connsiteX468" fmla="*/ 219075 w 1165228"/>
                <a:gd name="connsiteY468" fmla="*/ 41274 h 720724"/>
                <a:gd name="connsiteX469" fmla="*/ 209550 w 1165228"/>
                <a:gd name="connsiteY469" fmla="*/ 41274 h 720724"/>
                <a:gd name="connsiteX470" fmla="*/ 209550 w 1165228"/>
                <a:gd name="connsiteY470" fmla="*/ 41275 h 720724"/>
                <a:gd name="connsiteX471" fmla="*/ 161925 w 1165228"/>
                <a:gd name="connsiteY471" fmla="*/ 28575 h 720724"/>
                <a:gd name="connsiteX472" fmla="*/ 130175 w 1165228"/>
                <a:gd name="connsiteY472" fmla="*/ 22225 h 720724"/>
                <a:gd name="connsiteX473" fmla="*/ 104776 w 1165228"/>
                <a:gd name="connsiteY473" fmla="*/ 19050 h 720724"/>
                <a:gd name="connsiteX474" fmla="*/ 31750 w 1165228"/>
                <a:gd name="connsiteY474" fmla="*/ 3175 h 720724"/>
                <a:gd name="connsiteX475" fmla="*/ 0 w 1165228"/>
                <a:gd name="connsiteY475" fmla="*/ 0 h 720724"/>
                <a:gd name="connsiteX476" fmla="*/ 22225 w 1165228"/>
                <a:gd name="connsiteY476" fmla="*/ 15875 h 720724"/>
                <a:gd name="connsiteX477" fmla="*/ 31751 w 1165228"/>
                <a:gd name="connsiteY477" fmla="*/ 15875 h 720724"/>
                <a:gd name="connsiteX478" fmla="*/ 76200 w 1165228"/>
                <a:gd name="connsiteY478" fmla="*/ 41275 h 720724"/>
                <a:gd name="connsiteX479" fmla="*/ 82551 w 1165228"/>
                <a:gd name="connsiteY479" fmla="*/ 63499 h 720724"/>
                <a:gd name="connsiteX480" fmla="*/ 111125 w 1165228"/>
                <a:gd name="connsiteY480" fmla="*/ 79375 h 720724"/>
                <a:gd name="connsiteX481" fmla="*/ 114305 w 1165228"/>
                <a:gd name="connsiteY481" fmla="*/ 76725 h 720724"/>
                <a:gd name="connsiteX482" fmla="*/ 111128 w 1165228"/>
                <a:gd name="connsiteY482" fmla="*/ 79373 h 720724"/>
                <a:gd name="connsiteX483" fmla="*/ 111127 w 1165228"/>
                <a:gd name="connsiteY483" fmla="*/ 92073 h 720724"/>
                <a:gd name="connsiteX484" fmla="*/ 130177 w 1165228"/>
                <a:gd name="connsiteY484" fmla="*/ 111123 h 720724"/>
                <a:gd name="connsiteX485" fmla="*/ 127003 w 1165228"/>
                <a:gd name="connsiteY485" fmla="*/ 123824 h 720724"/>
                <a:gd name="connsiteX486" fmla="*/ 146053 w 1165228"/>
                <a:gd name="connsiteY486" fmla="*/ 142874 h 720724"/>
                <a:gd name="connsiteX487" fmla="*/ 149228 w 1165228"/>
                <a:gd name="connsiteY487" fmla="*/ 146047 h 720724"/>
                <a:gd name="connsiteX488" fmla="*/ 149226 w 1165228"/>
                <a:gd name="connsiteY488" fmla="*/ 146049 h 720724"/>
                <a:gd name="connsiteX489" fmla="*/ 180976 w 1165228"/>
                <a:gd name="connsiteY489" fmla="*/ 174624 h 720724"/>
                <a:gd name="connsiteX490" fmla="*/ 222251 w 1165228"/>
                <a:gd name="connsiteY490" fmla="*/ 228598 h 720724"/>
                <a:gd name="connsiteX491" fmla="*/ 228601 w 1165228"/>
                <a:gd name="connsiteY491" fmla="*/ 225424 h 720724"/>
                <a:gd name="connsiteX492" fmla="*/ 219076 w 1165228"/>
                <a:gd name="connsiteY492" fmla="*/ 215899 h 720724"/>
                <a:gd name="connsiteX493" fmla="*/ 231777 w 1165228"/>
                <a:gd name="connsiteY493" fmla="*/ 209549 h 720724"/>
                <a:gd name="connsiteX494" fmla="*/ 234951 w 1165228"/>
                <a:gd name="connsiteY494" fmla="*/ 196849 h 720724"/>
                <a:gd name="connsiteX495" fmla="*/ 266701 w 1165228"/>
                <a:gd name="connsiteY495" fmla="*/ 180974 h 720724"/>
                <a:gd name="connsiteX496" fmla="*/ 266702 w 1165228"/>
                <a:gd name="connsiteY496" fmla="*/ 175890 h 720724"/>
                <a:gd name="connsiteX497" fmla="*/ 266704 w 1165228"/>
                <a:gd name="connsiteY497" fmla="*/ 175890 h 720724"/>
                <a:gd name="connsiteX498" fmla="*/ 266703 w 1165228"/>
                <a:gd name="connsiteY498" fmla="*/ 180973 h 720724"/>
                <a:gd name="connsiteX499" fmla="*/ 279404 w 1165228"/>
                <a:gd name="connsiteY499" fmla="*/ 174624 h 720724"/>
                <a:gd name="connsiteX500" fmla="*/ 295279 w 1165228"/>
                <a:gd name="connsiteY500" fmla="*/ 180974 h 720724"/>
                <a:gd name="connsiteX501" fmla="*/ 314329 w 1165228"/>
                <a:gd name="connsiteY501" fmla="*/ 196849 h 720724"/>
                <a:gd name="connsiteX502" fmla="*/ 320679 w 1165228"/>
                <a:gd name="connsiteY502" fmla="*/ 209549 h 720724"/>
                <a:gd name="connsiteX503" fmla="*/ 342902 w 1165228"/>
                <a:gd name="connsiteY503" fmla="*/ 196849 h 720724"/>
                <a:gd name="connsiteX504" fmla="*/ 377827 w 1165228"/>
                <a:gd name="connsiteY504" fmla="*/ 215898 h 720724"/>
                <a:gd name="connsiteX505" fmla="*/ 393702 w 1165228"/>
                <a:gd name="connsiteY505" fmla="*/ 228599 h 720724"/>
                <a:gd name="connsiteX506" fmla="*/ 387352 w 1165228"/>
                <a:gd name="connsiteY506" fmla="*/ 234949 h 720724"/>
                <a:gd name="connsiteX507" fmla="*/ 390526 w 1165228"/>
                <a:gd name="connsiteY507" fmla="*/ 244474 h 720724"/>
                <a:gd name="connsiteX508" fmla="*/ 406402 w 1165228"/>
                <a:gd name="connsiteY508" fmla="*/ 238124 h 720724"/>
                <a:gd name="connsiteX509" fmla="*/ 438152 w 1165228"/>
                <a:gd name="connsiteY509" fmla="*/ 266699 h 720724"/>
                <a:gd name="connsiteX510" fmla="*/ 447677 w 1165228"/>
                <a:gd name="connsiteY510" fmla="*/ 257174 h 720724"/>
                <a:gd name="connsiteX511" fmla="*/ 469901 w 1165228"/>
                <a:gd name="connsiteY511" fmla="*/ 279399 h 720724"/>
                <a:gd name="connsiteX512" fmla="*/ 469901 w 1165228"/>
                <a:gd name="connsiteY512" fmla="*/ 282574 h 720724"/>
                <a:gd name="connsiteX513" fmla="*/ 463551 w 1165228"/>
                <a:gd name="connsiteY513" fmla="*/ 282574 h 720724"/>
                <a:gd name="connsiteX514" fmla="*/ 463551 w 1165228"/>
                <a:gd name="connsiteY514" fmla="*/ 288924 h 720724"/>
                <a:gd name="connsiteX515" fmla="*/ 476252 w 1165228"/>
                <a:gd name="connsiteY515" fmla="*/ 304799 h 720724"/>
                <a:gd name="connsiteX516" fmla="*/ 460379 w 1165228"/>
                <a:gd name="connsiteY516" fmla="*/ 311148 h 720724"/>
                <a:gd name="connsiteX517" fmla="*/ 466729 w 1165228"/>
                <a:gd name="connsiteY517" fmla="*/ 320673 h 720724"/>
                <a:gd name="connsiteX518" fmla="*/ 473079 w 1165228"/>
                <a:gd name="connsiteY518" fmla="*/ 352423 h 720724"/>
                <a:gd name="connsiteX519" fmla="*/ 485778 w 1165228"/>
                <a:gd name="connsiteY519" fmla="*/ 371473 h 720724"/>
                <a:gd name="connsiteX520" fmla="*/ 493713 w 1165228"/>
                <a:gd name="connsiteY520" fmla="*/ 374118 h 720724"/>
                <a:gd name="connsiteX521" fmla="*/ 493713 w 1165228"/>
                <a:gd name="connsiteY521" fmla="*/ 374119 h 720724"/>
                <a:gd name="connsiteX522" fmla="*/ 485777 w 1165228"/>
                <a:gd name="connsiteY522" fmla="*/ 371475 h 720724"/>
                <a:gd name="connsiteX523" fmla="*/ 495301 w 1165228"/>
                <a:gd name="connsiteY523" fmla="*/ 396873 h 720724"/>
                <a:gd name="connsiteX524" fmla="*/ 498477 w 1165228"/>
                <a:gd name="connsiteY524" fmla="*/ 419100 h 720724"/>
                <a:gd name="connsiteX525" fmla="*/ 511176 w 1165228"/>
                <a:gd name="connsiteY525" fmla="*/ 441324 h 720724"/>
                <a:gd name="connsiteX526" fmla="*/ 515148 w 1165228"/>
                <a:gd name="connsiteY526" fmla="*/ 439735 h 720724"/>
                <a:gd name="connsiteX527" fmla="*/ 515148 w 1165228"/>
                <a:gd name="connsiteY527" fmla="*/ 439736 h 720724"/>
                <a:gd name="connsiteX528" fmla="*/ 511178 w 1165228"/>
                <a:gd name="connsiteY528" fmla="*/ 441324 h 720724"/>
                <a:gd name="connsiteX529" fmla="*/ 508003 w 1165228"/>
                <a:gd name="connsiteY529" fmla="*/ 447674 h 720724"/>
                <a:gd name="connsiteX530" fmla="*/ 517529 w 1165228"/>
                <a:gd name="connsiteY530" fmla="*/ 460374 h 720724"/>
                <a:gd name="connsiteX531" fmla="*/ 520704 w 1165228"/>
                <a:gd name="connsiteY531" fmla="*/ 504824 h 720724"/>
                <a:gd name="connsiteX532" fmla="*/ 536579 w 1165228"/>
                <a:gd name="connsiteY532" fmla="*/ 501649 h 720724"/>
                <a:gd name="connsiteX533" fmla="*/ 549279 w 1165228"/>
                <a:gd name="connsiteY533" fmla="*/ 485774 h 720724"/>
                <a:gd name="connsiteX534" fmla="*/ 574679 w 1165228"/>
                <a:gd name="connsiteY534" fmla="*/ 485774 h 720724"/>
                <a:gd name="connsiteX535" fmla="*/ 574590 w 1165228"/>
                <a:gd name="connsiteY535" fmla="*/ 485293 h 720724"/>
                <a:gd name="connsiteX536" fmla="*/ 574679 w 1165228"/>
                <a:gd name="connsiteY536" fmla="*/ 485773 h 720724"/>
                <a:gd name="connsiteX537" fmla="*/ 584204 w 1165228"/>
                <a:gd name="connsiteY537" fmla="*/ 501648 h 720724"/>
                <a:gd name="connsiteX538" fmla="*/ 587380 w 1165228"/>
                <a:gd name="connsiteY538" fmla="*/ 500250 h 720724"/>
                <a:gd name="connsiteX539" fmla="*/ 587380 w 1165228"/>
                <a:gd name="connsiteY539" fmla="*/ 500251 h 720724"/>
                <a:gd name="connsiteX540" fmla="*/ 584203 w 1165228"/>
                <a:gd name="connsiteY540" fmla="*/ 501649 h 720724"/>
                <a:gd name="connsiteX541" fmla="*/ 596904 w 1165228"/>
                <a:gd name="connsiteY541" fmla="*/ 558799 h 720724"/>
                <a:gd name="connsiteX542" fmla="*/ 600079 w 1165228"/>
                <a:gd name="connsiteY542" fmla="*/ 577849 h 720724"/>
                <a:gd name="connsiteX543" fmla="*/ 622303 w 1165228"/>
                <a:gd name="connsiteY543" fmla="*/ 565149 h 720724"/>
                <a:gd name="connsiteX544" fmla="*/ 628654 w 1165228"/>
                <a:gd name="connsiteY544" fmla="*/ 593723 h 720724"/>
                <a:gd name="connsiteX545" fmla="*/ 635004 w 1165228"/>
                <a:gd name="connsiteY545" fmla="*/ 603249 h 720724"/>
                <a:gd name="connsiteX546" fmla="*/ 638179 w 1165228"/>
                <a:gd name="connsiteY546" fmla="*/ 600073 h 720724"/>
                <a:gd name="connsiteX547" fmla="*/ 647704 w 1165228"/>
                <a:gd name="connsiteY547" fmla="*/ 615948 h 720724"/>
                <a:gd name="connsiteX548" fmla="*/ 650879 w 1165228"/>
                <a:gd name="connsiteY548" fmla="*/ 615948 h 720724"/>
                <a:gd name="connsiteX549" fmla="*/ 657228 w 1165228"/>
                <a:gd name="connsiteY549" fmla="*/ 634998 h 720724"/>
                <a:gd name="connsiteX550" fmla="*/ 657230 w 1165228"/>
                <a:gd name="connsiteY550" fmla="*/ 634998 h 720724"/>
                <a:gd name="connsiteX551" fmla="*/ 660405 w 1165228"/>
                <a:gd name="connsiteY551" fmla="*/ 641347 h 720724"/>
                <a:gd name="connsiteX552" fmla="*/ 669929 w 1165228"/>
                <a:gd name="connsiteY552" fmla="*/ 660397 h 720724"/>
                <a:gd name="connsiteX553" fmla="*/ 663580 w 1165228"/>
                <a:gd name="connsiteY553" fmla="*/ 666747 h 720724"/>
                <a:gd name="connsiteX554" fmla="*/ 669930 w 1165228"/>
                <a:gd name="connsiteY554" fmla="*/ 695322 h 720724"/>
                <a:gd name="connsiteX555" fmla="*/ 666755 w 1165228"/>
                <a:gd name="connsiteY555" fmla="*/ 698497 h 720724"/>
                <a:gd name="connsiteX556" fmla="*/ 663579 w 1165228"/>
                <a:gd name="connsiteY556" fmla="*/ 717547 h 720724"/>
                <a:gd name="connsiteX557" fmla="*/ 685804 w 1165228"/>
                <a:gd name="connsiteY557" fmla="*/ 708022 h 720724"/>
                <a:gd name="connsiteX558" fmla="*/ 717554 w 1165228"/>
                <a:gd name="connsiteY558" fmla="*/ 692147 h 720724"/>
                <a:gd name="connsiteX559" fmla="*/ 717338 w 1165228"/>
                <a:gd name="connsiteY559" fmla="*/ 690636 h 720724"/>
                <a:gd name="connsiteX560" fmla="*/ 730255 w 1165228"/>
                <a:gd name="connsiteY560" fmla="*/ 685793 h 720724"/>
                <a:gd name="connsiteX561" fmla="*/ 737399 w 1165228"/>
                <a:gd name="connsiteY561" fmla="*/ 683412 h 720724"/>
                <a:gd name="connsiteX562" fmla="*/ 744543 w 1165228"/>
                <a:gd name="connsiteY562" fmla="*/ 678650 h 720724"/>
                <a:gd name="connsiteX563" fmla="*/ 752170 w 1165228"/>
                <a:gd name="connsiteY563" fmla="*/ 675585 h 720724"/>
                <a:gd name="connsiteX564" fmla="*/ 752477 w 1165228"/>
                <a:gd name="connsiteY564" fmla="*/ 676274 h 720724"/>
                <a:gd name="connsiteX565" fmla="*/ 758826 w 1165228"/>
                <a:gd name="connsiteY565" fmla="*/ 717549 h 720724"/>
                <a:gd name="connsiteX566" fmla="*/ 765177 w 1165228"/>
                <a:gd name="connsiteY566" fmla="*/ 717549 h 720724"/>
                <a:gd name="connsiteX567" fmla="*/ 784227 w 1165228"/>
                <a:gd name="connsiteY567" fmla="*/ 720724 h 720724"/>
                <a:gd name="connsiteX0" fmla="*/ 479427 w 1165228"/>
                <a:gd name="connsiteY0" fmla="*/ 123826 h 720724"/>
                <a:gd name="connsiteX1" fmla="*/ 479426 w 1165228"/>
                <a:gd name="connsiteY1" fmla="*/ 123823 h 720724"/>
                <a:gd name="connsiteX2" fmla="*/ 479427 w 1165228"/>
                <a:gd name="connsiteY2" fmla="*/ 123826 h 720724"/>
                <a:gd name="connsiteX3" fmla="*/ 1017511 w 1165228"/>
                <a:gd name="connsiteY3" fmla="*/ 263522 h 720724"/>
                <a:gd name="connsiteX4" fmla="*/ 1016005 w 1165228"/>
                <a:gd name="connsiteY4" fmla="*/ 261090 h 720724"/>
                <a:gd name="connsiteX5" fmla="*/ 1016005 w 1165228"/>
                <a:gd name="connsiteY5" fmla="*/ 261090 h 720724"/>
                <a:gd name="connsiteX6" fmla="*/ 1017511 w 1165228"/>
                <a:gd name="connsiteY6" fmla="*/ 263522 h 720724"/>
                <a:gd name="connsiteX7" fmla="*/ 1063628 w 1165228"/>
                <a:gd name="connsiteY7" fmla="*/ 371476 h 720724"/>
                <a:gd name="connsiteX8" fmla="*/ 1073152 w 1165228"/>
                <a:gd name="connsiteY8" fmla="*/ 365126 h 720724"/>
                <a:gd name="connsiteX9" fmla="*/ 1060452 w 1165228"/>
                <a:gd name="connsiteY9" fmla="*/ 358776 h 720724"/>
                <a:gd name="connsiteX10" fmla="*/ 1054102 w 1165228"/>
                <a:gd name="connsiteY10" fmla="*/ 365126 h 720724"/>
                <a:gd name="connsiteX11" fmla="*/ 1063628 w 1165228"/>
                <a:gd name="connsiteY11" fmla="*/ 371476 h 720724"/>
                <a:gd name="connsiteX12" fmla="*/ 1000127 w 1165228"/>
                <a:gd name="connsiteY12" fmla="*/ 381000 h 720724"/>
                <a:gd name="connsiteX13" fmla="*/ 1000128 w 1165228"/>
                <a:gd name="connsiteY13" fmla="*/ 380999 h 720724"/>
                <a:gd name="connsiteX14" fmla="*/ 1009651 w 1165228"/>
                <a:gd name="connsiteY14" fmla="*/ 374651 h 720724"/>
                <a:gd name="connsiteX15" fmla="*/ 1009652 w 1165228"/>
                <a:gd name="connsiteY15" fmla="*/ 371475 h 720724"/>
                <a:gd name="connsiteX16" fmla="*/ 1009653 w 1165228"/>
                <a:gd name="connsiteY16" fmla="*/ 374650 h 720724"/>
                <a:gd name="connsiteX17" fmla="*/ 1000127 w 1165228"/>
                <a:gd name="connsiteY17" fmla="*/ 381000 h 720724"/>
                <a:gd name="connsiteX18" fmla="*/ 966310 w 1165228"/>
                <a:gd name="connsiteY18" fmla="*/ 386394 h 720724"/>
                <a:gd name="connsiteX19" fmla="*/ 965202 w 1165228"/>
                <a:gd name="connsiteY19" fmla="*/ 384178 h 720724"/>
                <a:gd name="connsiteX20" fmla="*/ 965202 w 1165228"/>
                <a:gd name="connsiteY20" fmla="*/ 384175 h 720724"/>
                <a:gd name="connsiteX21" fmla="*/ 966312 w 1165228"/>
                <a:gd name="connsiteY21" fmla="*/ 386394 h 720724"/>
                <a:gd name="connsiteX22" fmla="*/ 966310 w 1165228"/>
                <a:gd name="connsiteY22" fmla="*/ 386394 h 720724"/>
                <a:gd name="connsiteX23" fmla="*/ 971552 w 1165228"/>
                <a:gd name="connsiteY23" fmla="*/ 386394 h 720724"/>
                <a:gd name="connsiteX24" fmla="*/ 971551 w 1165228"/>
                <a:gd name="connsiteY24" fmla="*/ 386394 h 720724"/>
                <a:gd name="connsiteX25" fmla="*/ 971552 w 1165228"/>
                <a:gd name="connsiteY25" fmla="*/ 384177 h 720724"/>
                <a:gd name="connsiteX26" fmla="*/ 971552 w 1165228"/>
                <a:gd name="connsiteY26" fmla="*/ 386394 h 720724"/>
                <a:gd name="connsiteX27" fmla="*/ 1123951 w 1165228"/>
                <a:gd name="connsiteY27" fmla="*/ 431801 h 720724"/>
                <a:gd name="connsiteX28" fmla="*/ 1127126 w 1165228"/>
                <a:gd name="connsiteY28" fmla="*/ 419101 h 720724"/>
                <a:gd name="connsiteX29" fmla="*/ 1120776 w 1165228"/>
                <a:gd name="connsiteY29" fmla="*/ 415926 h 720724"/>
                <a:gd name="connsiteX30" fmla="*/ 1120776 w 1165228"/>
                <a:gd name="connsiteY30" fmla="*/ 422276 h 720724"/>
                <a:gd name="connsiteX31" fmla="*/ 1123951 w 1165228"/>
                <a:gd name="connsiteY31" fmla="*/ 431801 h 720724"/>
                <a:gd name="connsiteX32" fmla="*/ 1019177 w 1165228"/>
                <a:gd name="connsiteY32" fmla="*/ 434975 h 720724"/>
                <a:gd name="connsiteX33" fmla="*/ 1031878 w 1165228"/>
                <a:gd name="connsiteY33" fmla="*/ 431800 h 720724"/>
                <a:gd name="connsiteX34" fmla="*/ 1033288 w 1165228"/>
                <a:gd name="connsiteY34" fmla="*/ 432153 h 720724"/>
                <a:gd name="connsiteX35" fmla="*/ 1019177 w 1165228"/>
                <a:gd name="connsiteY35" fmla="*/ 434975 h 720724"/>
                <a:gd name="connsiteX36" fmla="*/ 1054102 w 1165228"/>
                <a:gd name="connsiteY36" fmla="*/ 438150 h 720724"/>
                <a:gd name="connsiteX37" fmla="*/ 1060452 w 1165228"/>
                <a:gd name="connsiteY37" fmla="*/ 431800 h 720724"/>
                <a:gd name="connsiteX38" fmla="*/ 1057277 w 1165228"/>
                <a:gd name="connsiteY38" fmla="*/ 431800 h 720724"/>
                <a:gd name="connsiteX39" fmla="*/ 1050928 w 1165228"/>
                <a:gd name="connsiteY39" fmla="*/ 431800 h 720724"/>
                <a:gd name="connsiteX40" fmla="*/ 1054102 w 1165228"/>
                <a:gd name="connsiteY40" fmla="*/ 438150 h 720724"/>
                <a:gd name="connsiteX41" fmla="*/ 1146176 w 1165228"/>
                <a:gd name="connsiteY41" fmla="*/ 454026 h 720724"/>
                <a:gd name="connsiteX42" fmla="*/ 1143001 w 1165228"/>
                <a:gd name="connsiteY42" fmla="*/ 438150 h 720724"/>
                <a:gd name="connsiteX43" fmla="*/ 1143001 w 1165228"/>
                <a:gd name="connsiteY43" fmla="*/ 447676 h 720724"/>
                <a:gd name="connsiteX44" fmla="*/ 1146176 w 1165228"/>
                <a:gd name="connsiteY44" fmla="*/ 454026 h 720724"/>
                <a:gd name="connsiteX45" fmla="*/ 1139826 w 1165228"/>
                <a:gd name="connsiteY45" fmla="*/ 479426 h 720724"/>
                <a:gd name="connsiteX46" fmla="*/ 1147991 w 1165228"/>
                <a:gd name="connsiteY46" fmla="*/ 476704 h 720724"/>
                <a:gd name="connsiteX47" fmla="*/ 1149352 w 1165228"/>
                <a:gd name="connsiteY47" fmla="*/ 479426 h 720724"/>
                <a:gd name="connsiteX48" fmla="*/ 1148919 w 1165228"/>
                <a:gd name="connsiteY48" fmla="*/ 476395 h 720724"/>
                <a:gd name="connsiteX49" fmla="*/ 1149351 w 1165228"/>
                <a:gd name="connsiteY49" fmla="*/ 476251 h 720724"/>
                <a:gd name="connsiteX50" fmla="*/ 1148898 w 1165228"/>
                <a:gd name="connsiteY50" fmla="*/ 476251 h 720724"/>
                <a:gd name="connsiteX51" fmla="*/ 1146176 w 1165228"/>
                <a:gd name="connsiteY51" fmla="*/ 457201 h 720724"/>
                <a:gd name="connsiteX52" fmla="*/ 1146176 w 1165228"/>
                <a:gd name="connsiteY52" fmla="*/ 466726 h 720724"/>
                <a:gd name="connsiteX53" fmla="*/ 1136651 w 1165228"/>
                <a:gd name="connsiteY53" fmla="*/ 463551 h 720724"/>
                <a:gd name="connsiteX54" fmla="*/ 1133476 w 1165228"/>
                <a:gd name="connsiteY54" fmla="*/ 469901 h 720724"/>
                <a:gd name="connsiteX55" fmla="*/ 1143001 w 1165228"/>
                <a:gd name="connsiteY55" fmla="*/ 466726 h 720724"/>
                <a:gd name="connsiteX56" fmla="*/ 1147764 w 1165228"/>
                <a:gd name="connsiteY56" fmla="*/ 476251 h 720724"/>
                <a:gd name="connsiteX57" fmla="*/ 1139826 w 1165228"/>
                <a:gd name="connsiteY57" fmla="*/ 476251 h 720724"/>
                <a:gd name="connsiteX58" fmla="*/ 1139826 w 1165228"/>
                <a:gd name="connsiteY58" fmla="*/ 479426 h 720724"/>
                <a:gd name="connsiteX59" fmla="*/ 1152526 w 1165228"/>
                <a:gd name="connsiteY59" fmla="*/ 527051 h 720724"/>
                <a:gd name="connsiteX60" fmla="*/ 1149351 w 1165228"/>
                <a:gd name="connsiteY60" fmla="*/ 501651 h 720724"/>
                <a:gd name="connsiteX61" fmla="*/ 1149351 w 1165228"/>
                <a:gd name="connsiteY61" fmla="*/ 527051 h 720724"/>
                <a:gd name="connsiteX62" fmla="*/ 1152526 w 1165228"/>
                <a:gd name="connsiteY62" fmla="*/ 527051 h 720724"/>
                <a:gd name="connsiteX63" fmla="*/ 987426 w 1165228"/>
                <a:gd name="connsiteY63" fmla="*/ 530226 h 720724"/>
                <a:gd name="connsiteX64" fmla="*/ 993776 w 1165228"/>
                <a:gd name="connsiteY64" fmla="*/ 527051 h 720724"/>
                <a:gd name="connsiteX65" fmla="*/ 987426 w 1165228"/>
                <a:gd name="connsiteY65" fmla="*/ 529591 h 720724"/>
                <a:gd name="connsiteX66" fmla="*/ 987426 w 1165228"/>
                <a:gd name="connsiteY66" fmla="*/ 530226 h 720724"/>
                <a:gd name="connsiteX67" fmla="*/ 1158876 w 1165228"/>
                <a:gd name="connsiteY67" fmla="*/ 571501 h 720724"/>
                <a:gd name="connsiteX68" fmla="*/ 1152526 w 1165228"/>
                <a:gd name="connsiteY68" fmla="*/ 565151 h 720724"/>
                <a:gd name="connsiteX69" fmla="*/ 1155701 w 1165228"/>
                <a:gd name="connsiteY69" fmla="*/ 546101 h 720724"/>
                <a:gd name="connsiteX70" fmla="*/ 1152526 w 1165228"/>
                <a:gd name="connsiteY70" fmla="*/ 542926 h 720724"/>
                <a:gd name="connsiteX71" fmla="*/ 1149351 w 1165228"/>
                <a:gd name="connsiteY71" fmla="*/ 549276 h 720724"/>
                <a:gd name="connsiteX72" fmla="*/ 1149351 w 1165228"/>
                <a:gd name="connsiteY72" fmla="*/ 539751 h 720724"/>
                <a:gd name="connsiteX73" fmla="*/ 1152526 w 1165228"/>
                <a:gd name="connsiteY73" fmla="*/ 539751 h 720724"/>
                <a:gd name="connsiteX74" fmla="*/ 1143001 w 1165228"/>
                <a:gd name="connsiteY74" fmla="*/ 508001 h 720724"/>
                <a:gd name="connsiteX75" fmla="*/ 1146176 w 1165228"/>
                <a:gd name="connsiteY75" fmla="*/ 498476 h 720724"/>
                <a:gd name="connsiteX76" fmla="*/ 1140733 w 1165228"/>
                <a:gd name="connsiteY76" fmla="*/ 485776 h 720724"/>
                <a:gd name="connsiteX77" fmla="*/ 1146176 w 1165228"/>
                <a:gd name="connsiteY77" fmla="*/ 485776 h 720724"/>
                <a:gd name="connsiteX78" fmla="*/ 1143001 w 1165228"/>
                <a:gd name="connsiteY78" fmla="*/ 488951 h 720724"/>
                <a:gd name="connsiteX79" fmla="*/ 1149352 w 1165228"/>
                <a:gd name="connsiteY79" fmla="*/ 498476 h 720724"/>
                <a:gd name="connsiteX80" fmla="*/ 1149351 w 1165228"/>
                <a:gd name="connsiteY80" fmla="*/ 482601 h 720724"/>
                <a:gd name="connsiteX81" fmla="*/ 1139826 w 1165228"/>
                <a:gd name="connsiteY81" fmla="*/ 479426 h 720724"/>
                <a:gd name="connsiteX82" fmla="*/ 1139826 w 1165228"/>
                <a:gd name="connsiteY82" fmla="*/ 483659 h 720724"/>
                <a:gd name="connsiteX83" fmla="*/ 1136651 w 1165228"/>
                <a:gd name="connsiteY83" fmla="*/ 476251 h 720724"/>
                <a:gd name="connsiteX84" fmla="*/ 1143001 w 1165228"/>
                <a:gd name="connsiteY84" fmla="*/ 473076 h 720724"/>
                <a:gd name="connsiteX85" fmla="*/ 1133476 w 1165228"/>
                <a:gd name="connsiteY85" fmla="*/ 469901 h 720724"/>
                <a:gd name="connsiteX86" fmla="*/ 1130301 w 1165228"/>
                <a:gd name="connsiteY86" fmla="*/ 460376 h 720724"/>
                <a:gd name="connsiteX87" fmla="*/ 1139826 w 1165228"/>
                <a:gd name="connsiteY87" fmla="*/ 460376 h 720724"/>
                <a:gd name="connsiteX88" fmla="*/ 1127126 w 1165228"/>
                <a:gd name="connsiteY88" fmla="*/ 450851 h 720724"/>
                <a:gd name="connsiteX89" fmla="*/ 1130301 w 1165228"/>
                <a:gd name="connsiteY89" fmla="*/ 441326 h 720724"/>
                <a:gd name="connsiteX90" fmla="*/ 1123951 w 1165228"/>
                <a:gd name="connsiteY90" fmla="*/ 441326 h 720724"/>
                <a:gd name="connsiteX91" fmla="*/ 1117601 w 1165228"/>
                <a:gd name="connsiteY91" fmla="*/ 425451 h 720724"/>
                <a:gd name="connsiteX92" fmla="*/ 1120963 w 1165228"/>
                <a:gd name="connsiteY92" fmla="*/ 403600 h 720724"/>
                <a:gd name="connsiteX93" fmla="*/ 1127126 w 1165228"/>
                <a:gd name="connsiteY93" fmla="*/ 415926 h 720724"/>
                <a:gd name="connsiteX94" fmla="*/ 1130301 w 1165228"/>
                <a:gd name="connsiteY94" fmla="*/ 390525 h 720724"/>
                <a:gd name="connsiteX95" fmla="*/ 1127126 w 1165228"/>
                <a:gd name="connsiteY95" fmla="*/ 393701 h 720724"/>
                <a:gd name="connsiteX96" fmla="*/ 1127126 w 1165228"/>
                <a:gd name="connsiteY96" fmla="*/ 387351 h 720724"/>
                <a:gd name="connsiteX97" fmla="*/ 1121173 w 1165228"/>
                <a:gd name="connsiteY97" fmla="*/ 402233 h 720724"/>
                <a:gd name="connsiteX98" fmla="*/ 1123952 w 1165228"/>
                <a:gd name="connsiteY98" fmla="*/ 384176 h 720724"/>
                <a:gd name="connsiteX99" fmla="*/ 1120776 w 1165228"/>
                <a:gd name="connsiteY99" fmla="*/ 381001 h 720724"/>
                <a:gd name="connsiteX100" fmla="*/ 1108076 w 1165228"/>
                <a:gd name="connsiteY100" fmla="*/ 393701 h 720724"/>
                <a:gd name="connsiteX101" fmla="*/ 1111251 w 1165228"/>
                <a:gd name="connsiteY101" fmla="*/ 400051 h 720724"/>
                <a:gd name="connsiteX102" fmla="*/ 1104902 w 1165228"/>
                <a:gd name="connsiteY102" fmla="*/ 403226 h 720724"/>
                <a:gd name="connsiteX103" fmla="*/ 1108076 w 1165228"/>
                <a:gd name="connsiteY103" fmla="*/ 415926 h 720724"/>
                <a:gd name="connsiteX104" fmla="*/ 1104901 w 1165228"/>
                <a:gd name="connsiteY104" fmla="*/ 419101 h 720724"/>
                <a:gd name="connsiteX105" fmla="*/ 1101726 w 1165228"/>
                <a:gd name="connsiteY105" fmla="*/ 409576 h 720724"/>
                <a:gd name="connsiteX106" fmla="*/ 1101726 w 1165228"/>
                <a:gd name="connsiteY106" fmla="*/ 415926 h 720724"/>
                <a:gd name="connsiteX107" fmla="*/ 1108076 w 1165228"/>
                <a:gd name="connsiteY107" fmla="*/ 434976 h 720724"/>
                <a:gd name="connsiteX108" fmla="*/ 1108077 w 1165228"/>
                <a:gd name="connsiteY108" fmla="*/ 441326 h 720724"/>
                <a:gd name="connsiteX109" fmla="*/ 1104901 w 1165228"/>
                <a:gd name="connsiteY109" fmla="*/ 431801 h 720724"/>
                <a:gd name="connsiteX110" fmla="*/ 1101726 w 1165228"/>
                <a:gd name="connsiteY110" fmla="*/ 438151 h 720724"/>
                <a:gd name="connsiteX111" fmla="*/ 1111251 w 1165228"/>
                <a:gd name="connsiteY111" fmla="*/ 450851 h 720724"/>
                <a:gd name="connsiteX112" fmla="*/ 1108076 w 1165228"/>
                <a:gd name="connsiteY112" fmla="*/ 450851 h 720724"/>
                <a:gd name="connsiteX113" fmla="*/ 1104901 w 1165228"/>
                <a:gd name="connsiteY113" fmla="*/ 444501 h 720724"/>
                <a:gd name="connsiteX114" fmla="*/ 1101726 w 1165228"/>
                <a:gd name="connsiteY114" fmla="*/ 450851 h 720724"/>
                <a:gd name="connsiteX115" fmla="*/ 1104901 w 1165228"/>
                <a:gd name="connsiteY115" fmla="*/ 460376 h 720724"/>
                <a:gd name="connsiteX116" fmla="*/ 1114426 w 1165228"/>
                <a:gd name="connsiteY116" fmla="*/ 463551 h 720724"/>
                <a:gd name="connsiteX117" fmla="*/ 1101726 w 1165228"/>
                <a:gd name="connsiteY117" fmla="*/ 463551 h 720724"/>
                <a:gd name="connsiteX118" fmla="*/ 1108076 w 1165228"/>
                <a:gd name="connsiteY118" fmla="*/ 466726 h 720724"/>
                <a:gd name="connsiteX119" fmla="*/ 1101727 w 1165228"/>
                <a:gd name="connsiteY119" fmla="*/ 469901 h 720724"/>
                <a:gd name="connsiteX120" fmla="*/ 1104901 w 1165228"/>
                <a:gd name="connsiteY120" fmla="*/ 476251 h 720724"/>
                <a:gd name="connsiteX121" fmla="*/ 1111251 w 1165228"/>
                <a:gd name="connsiteY121" fmla="*/ 473076 h 720724"/>
                <a:gd name="connsiteX122" fmla="*/ 1114426 w 1165228"/>
                <a:gd name="connsiteY122" fmla="*/ 479426 h 720724"/>
                <a:gd name="connsiteX123" fmla="*/ 1108076 w 1165228"/>
                <a:gd name="connsiteY123" fmla="*/ 476251 h 720724"/>
                <a:gd name="connsiteX124" fmla="*/ 1108076 w 1165228"/>
                <a:gd name="connsiteY124" fmla="*/ 485776 h 720724"/>
                <a:gd name="connsiteX125" fmla="*/ 1108076 w 1165228"/>
                <a:gd name="connsiteY125" fmla="*/ 495301 h 720724"/>
                <a:gd name="connsiteX126" fmla="*/ 1120776 w 1165228"/>
                <a:gd name="connsiteY126" fmla="*/ 498476 h 720724"/>
                <a:gd name="connsiteX127" fmla="*/ 1108076 w 1165228"/>
                <a:gd name="connsiteY127" fmla="*/ 498475 h 720724"/>
                <a:gd name="connsiteX128" fmla="*/ 1114426 w 1165228"/>
                <a:gd name="connsiteY128" fmla="*/ 504826 h 720724"/>
                <a:gd name="connsiteX129" fmla="*/ 1120776 w 1165228"/>
                <a:gd name="connsiteY129" fmla="*/ 504826 h 720724"/>
                <a:gd name="connsiteX130" fmla="*/ 1108076 w 1165228"/>
                <a:gd name="connsiteY130" fmla="*/ 511176 h 720724"/>
                <a:gd name="connsiteX131" fmla="*/ 1114426 w 1165228"/>
                <a:gd name="connsiteY131" fmla="*/ 514351 h 720724"/>
                <a:gd name="connsiteX132" fmla="*/ 1117601 w 1165228"/>
                <a:gd name="connsiteY132" fmla="*/ 508001 h 720724"/>
                <a:gd name="connsiteX133" fmla="*/ 1123951 w 1165228"/>
                <a:gd name="connsiteY133" fmla="*/ 514351 h 720724"/>
                <a:gd name="connsiteX134" fmla="*/ 1120776 w 1165228"/>
                <a:gd name="connsiteY134" fmla="*/ 527051 h 720724"/>
                <a:gd name="connsiteX135" fmla="*/ 1123951 w 1165228"/>
                <a:gd name="connsiteY135" fmla="*/ 523876 h 720724"/>
                <a:gd name="connsiteX136" fmla="*/ 1130301 w 1165228"/>
                <a:gd name="connsiteY136" fmla="*/ 527051 h 720724"/>
                <a:gd name="connsiteX137" fmla="*/ 1127126 w 1165228"/>
                <a:gd name="connsiteY137" fmla="*/ 530226 h 720724"/>
                <a:gd name="connsiteX138" fmla="*/ 1123952 w 1165228"/>
                <a:gd name="connsiteY138" fmla="*/ 527051 h 720724"/>
                <a:gd name="connsiteX139" fmla="*/ 1127126 w 1165228"/>
                <a:gd name="connsiteY139" fmla="*/ 533401 h 720724"/>
                <a:gd name="connsiteX140" fmla="*/ 1120776 w 1165228"/>
                <a:gd name="connsiteY140" fmla="*/ 533401 h 720724"/>
                <a:gd name="connsiteX141" fmla="*/ 1123951 w 1165228"/>
                <a:gd name="connsiteY141" fmla="*/ 536576 h 720724"/>
                <a:gd name="connsiteX142" fmla="*/ 1108076 w 1165228"/>
                <a:gd name="connsiteY142" fmla="*/ 533401 h 720724"/>
                <a:gd name="connsiteX143" fmla="*/ 1114426 w 1165228"/>
                <a:gd name="connsiteY143" fmla="*/ 542926 h 720724"/>
                <a:gd name="connsiteX144" fmla="*/ 1127126 w 1165228"/>
                <a:gd name="connsiteY144" fmla="*/ 546101 h 720724"/>
                <a:gd name="connsiteX145" fmla="*/ 1123951 w 1165228"/>
                <a:gd name="connsiteY145" fmla="*/ 549277 h 720724"/>
                <a:gd name="connsiteX146" fmla="*/ 1127126 w 1165228"/>
                <a:gd name="connsiteY146" fmla="*/ 555626 h 720724"/>
                <a:gd name="connsiteX147" fmla="*/ 1158876 w 1165228"/>
                <a:gd name="connsiteY147" fmla="*/ 571501 h 720724"/>
                <a:gd name="connsiteX148" fmla="*/ 784227 w 1165228"/>
                <a:gd name="connsiteY148" fmla="*/ 720724 h 720724"/>
                <a:gd name="connsiteX149" fmla="*/ 803276 w 1165228"/>
                <a:gd name="connsiteY149" fmla="*/ 708024 h 720724"/>
                <a:gd name="connsiteX150" fmla="*/ 796927 w 1165228"/>
                <a:gd name="connsiteY150" fmla="*/ 688974 h 720724"/>
                <a:gd name="connsiteX151" fmla="*/ 809626 w 1165228"/>
                <a:gd name="connsiteY151" fmla="*/ 679449 h 720724"/>
                <a:gd name="connsiteX152" fmla="*/ 828676 w 1165228"/>
                <a:gd name="connsiteY152" fmla="*/ 682624 h 720724"/>
                <a:gd name="connsiteX153" fmla="*/ 826644 w 1165228"/>
                <a:gd name="connsiteY153" fmla="*/ 677542 h 720724"/>
                <a:gd name="connsiteX154" fmla="*/ 826647 w 1165228"/>
                <a:gd name="connsiteY154" fmla="*/ 677542 h 720724"/>
                <a:gd name="connsiteX155" fmla="*/ 828679 w 1165228"/>
                <a:gd name="connsiteY155" fmla="*/ 682623 h 720724"/>
                <a:gd name="connsiteX156" fmla="*/ 863602 w 1165228"/>
                <a:gd name="connsiteY156" fmla="*/ 666749 h 720724"/>
                <a:gd name="connsiteX157" fmla="*/ 873127 w 1165228"/>
                <a:gd name="connsiteY157" fmla="*/ 663574 h 720724"/>
                <a:gd name="connsiteX158" fmla="*/ 879477 w 1165228"/>
                <a:gd name="connsiteY158" fmla="*/ 654049 h 720724"/>
                <a:gd name="connsiteX159" fmla="*/ 882652 w 1165228"/>
                <a:gd name="connsiteY159" fmla="*/ 644524 h 720724"/>
                <a:gd name="connsiteX160" fmla="*/ 882653 w 1165228"/>
                <a:gd name="connsiteY160" fmla="*/ 644523 h 720724"/>
                <a:gd name="connsiteX161" fmla="*/ 885829 w 1165228"/>
                <a:gd name="connsiteY161" fmla="*/ 628648 h 720724"/>
                <a:gd name="connsiteX162" fmla="*/ 866779 w 1165228"/>
                <a:gd name="connsiteY162" fmla="*/ 619123 h 720724"/>
                <a:gd name="connsiteX163" fmla="*/ 876303 w 1165228"/>
                <a:gd name="connsiteY163" fmla="*/ 609598 h 720724"/>
                <a:gd name="connsiteX164" fmla="*/ 866778 w 1165228"/>
                <a:gd name="connsiteY164" fmla="*/ 606422 h 720724"/>
                <a:gd name="connsiteX165" fmla="*/ 866779 w 1165228"/>
                <a:gd name="connsiteY165" fmla="*/ 612773 h 720724"/>
                <a:gd name="connsiteX166" fmla="*/ 860428 w 1165228"/>
                <a:gd name="connsiteY166" fmla="*/ 612773 h 720724"/>
                <a:gd name="connsiteX167" fmla="*/ 860427 w 1165228"/>
                <a:gd name="connsiteY167" fmla="*/ 612774 h 720724"/>
                <a:gd name="connsiteX168" fmla="*/ 863602 w 1165228"/>
                <a:gd name="connsiteY168" fmla="*/ 590549 h 720724"/>
                <a:gd name="connsiteX169" fmla="*/ 860427 w 1165228"/>
                <a:gd name="connsiteY169" fmla="*/ 587374 h 720724"/>
                <a:gd name="connsiteX170" fmla="*/ 857252 w 1165228"/>
                <a:gd name="connsiteY170" fmla="*/ 590550 h 720724"/>
                <a:gd name="connsiteX171" fmla="*/ 860426 w 1165228"/>
                <a:gd name="connsiteY171" fmla="*/ 581025 h 720724"/>
                <a:gd name="connsiteX172" fmla="*/ 863602 w 1165228"/>
                <a:gd name="connsiteY172" fmla="*/ 558800 h 720724"/>
                <a:gd name="connsiteX173" fmla="*/ 850902 w 1165228"/>
                <a:gd name="connsiteY173" fmla="*/ 565150 h 720724"/>
                <a:gd name="connsiteX174" fmla="*/ 866776 w 1165228"/>
                <a:gd name="connsiteY174" fmla="*/ 552450 h 720724"/>
                <a:gd name="connsiteX175" fmla="*/ 857252 w 1165228"/>
                <a:gd name="connsiteY175" fmla="*/ 549275 h 720724"/>
                <a:gd name="connsiteX176" fmla="*/ 863601 w 1165228"/>
                <a:gd name="connsiteY176" fmla="*/ 549275 h 720724"/>
                <a:gd name="connsiteX177" fmla="*/ 885827 w 1165228"/>
                <a:gd name="connsiteY177" fmla="*/ 555625 h 720724"/>
                <a:gd name="connsiteX178" fmla="*/ 901701 w 1165228"/>
                <a:gd name="connsiteY178" fmla="*/ 571500 h 720724"/>
                <a:gd name="connsiteX179" fmla="*/ 908052 w 1165228"/>
                <a:gd name="connsiteY179" fmla="*/ 558800 h 720724"/>
                <a:gd name="connsiteX180" fmla="*/ 901701 w 1165228"/>
                <a:gd name="connsiteY180" fmla="*/ 552450 h 720724"/>
                <a:gd name="connsiteX181" fmla="*/ 914399 w 1165228"/>
                <a:gd name="connsiteY181" fmla="*/ 549276 h 720724"/>
                <a:gd name="connsiteX182" fmla="*/ 914400 w 1165228"/>
                <a:gd name="connsiteY182" fmla="*/ 549276 h 720724"/>
                <a:gd name="connsiteX183" fmla="*/ 920750 w 1165228"/>
                <a:gd name="connsiteY183" fmla="*/ 546101 h 720724"/>
                <a:gd name="connsiteX184" fmla="*/ 917576 w 1165228"/>
                <a:gd name="connsiteY184" fmla="*/ 536576 h 720724"/>
                <a:gd name="connsiteX185" fmla="*/ 952501 w 1165228"/>
                <a:gd name="connsiteY185" fmla="*/ 539751 h 720724"/>
                <a:gd name="connsiteX186" fmla="*/ 962026 w 1165228"/>
                <a:gd name="connsiteY186" fmla="*/ 530226 h 720724"/>
                <a:gd name="connsiteX187" fmla="*/ 958851 w 1165228"/>
                <a:gd name="connsiteY187" fmla="*/ 527051 h 720724"/>
                <a:gd name="connsiteX188" fmla="*/ 962026 w 1165228"/>
                <a:gd name="connsiteY188" fmla="*/ 523876 h 720724"/>
                <a:gd name="connsiteX189" fmla="*/ 968376 w 1165228"/>
                <a:gd name="connsiteY189" fmla="*/ 523876 h 720724"/>
                <a:gd name="connsiteX190" fmla="*/ 962026 w 1165228"/>
                <a:gd name="connsiteY190" fmla="*/ 527051 h 720724"/>
                <a:gd name="connsiteX191" fmla="*/ 962026 w 1165228"/>
                <a:gd name="connsiteY191" fmla="*/ 530226 h 720724"/>
                <a:gd name="connsiteX192" fmla="*/ 962025 w 1165228"/>
                <a:gd name="connsiteY192" fmla="*/ 536576 h 720724"/>
                <a:gd name="connsiteX193" fmla="*/ 965201 w 1165228"/>
                <a:gd name="connsiteY193" fmla="*/ 536576 h 720724"/>
                <a:gd name="connsiteX194" fmla="*/ 962025 w 1165228"/>
                <a:gd name="connsiteY194" fmla="*/ 539751 h 720724"/>
                <a:gd name="connsiteX195" fmla="*/ 974726 w 1165228"/>
                <a:gd name="connsiteY195" fmla="*/ 536576 h 720724"/>
                <a:gd name="connsiteX196" fmla="*/ 971551 w 1165228"/>
                <a:gd name="connsiteY196" fmla="*/ 542926 h 720724"/>
                <a:gd name="connsiteX197" fmla="*/ 974726 w 1165228"/>
                <a:gd name="connsiteY197" fmla="*/ 542926 h 720724"/>
                <a:gd name="connsiteX198" fmla="*/ 977901 w 1165228"/>
                <a:gd name="connsiteY198" fmla="*/ 533401 h 720724"/>
                <a:gd name="connsiteX199" fmla="*/ 987426 w 1165228"/>
                <a:gd name="connsiteY199" fmla="*/ 529591 h 720724"/>
                <a:gd name="connsiteX200" fmla="*/ 987426 w 1165228"/>
                <a:gd name="connsiteY200" fmla="*/ 520702 h 720724"/>
                <a:gd name="connsiteX201" fmla="*/ 981076 w 1165228"/>
                <a:gd name="connsiteY201" fmla="*/ 508001 h 720724"/>
                <a:gd name="connsiteX202" fmla="*/ 981078 w 1165228"/>
                <a:gd name="connsiteY202" fmla="*/ 508001 h 720724"/>
                <a:gd name="connsiteX203" fmla="*/ 987427 w 1165228"/>
                <a:gd name="connsiteY203" fmla="*/ 520700 h 720724"/>
                <a:gd name="connsiteX204" fmla="*/ 987427 w 1165228"/>
                <a:gd name="connsiteY204" fmla="*/ 517525 h 720724"/>
                <a:gd name="connsiteX205" fmla="*/ 993777 w 1165228"/>
                <a:gd name="connsiteY205" fmla="*/ 517525 h 720724"/>
                <a:gd name="connsiteX206" fmla="*/ 993777 w 1165228"/>
                <a:gd name="connsiteY206" fmla="*/ 523875 h 720724"/>
                <a:gd name="connsiteX207" fmla="*/ 1003302 w 1165228"/>
                <a:gd name="connsiteY207" fmla="*/ 523875 h 720724"/>
                <a:gd name="connsiteX208" fmla="*/ 1000127 w 1165228"/>
                <a:gd name="connsiteY208" fmla="*/ 517525 h 720724"/>
                <a:gd name="connsiteX209" fmla="*/ 1006477 w 1165228"/>
                <a:gd name="connsiteY209" fmla="*/ 517525 h 720724"/>
                <a:gd name="connsiteX210" fmla="*/ 1006477 w 1165228"/>
                <a:gd name="connsiteY210" fmla="*/ 508000 h 720724"/>
                <a:gd name="connsiteX211" fmla="*/ 1009652 w 1165228"/>
                <a:gd name="connsiteY211" fmla="*/ 520700 h 720724"/>
                <a:gd name="connsiteX212" fmla="*/ 1019177 w 1165228"/>
                <a:gd name="connsiteY212" fmla="*/ 511175 h 720724"/>
                <a:gd name="connsiteX213" fmla="*/ 1019177 w 1165228"/>
                <a:gd name="connsiteY213" fmla="*/ 517525 h 720724"/>
                <a:gd name="connsiteX214" fmla="*/ 1038227 w 1165228"/>
                <a:gd name="connsiteY214" fmla="*/ 511175 h 720724"/>
                <a:gd name="connsiteX215" fmla="*/ 1028702 w 1165228"/>
                <a:gd name="connsiteY215" fmla="*/ 511175 h 720724"/>
                <a:gd name="connsiteX216" fmla="*/ 1038228 w 1165228"/>
                <a:gd name="connsiteY216" fmla="*/ 504825 h 720724"/>
                <a:gd name="connsiteX217" fmla="*/ 1044577 w 1165228"/>
                <a:gd name="connsiteY217" fmla="*/ 508000 h 720724"/>
                <a:gd name="connsiteX218" fmla="*/ 1041402 w 1165228"/>
                <a:gd name="connsiteY218" fmla="*/ 495300 h 720724"/>
                <a:gd name="connsiteX219" fmla="*/ 1038227 w 1165228"/>
                <a:gd name="connsiteY219" fmla="*/ 501650 h 720724"/>
                <a:gd name="connsiteX220" fmla="*/ 1038227 w 1165228"/>
                <a:gd name="connsiteY220" fmla="*/ 495300 h 720724"/>
                <a:gd name="connsiteX221" fmla="*/ 1031877 w 1165228"/>
                <a:gd name="connsiteY221" fmla="*/ 501650 h 720724"/>
                <a:gd name="connsiteX222" fmla="*/ 1012827 w 1165228"/>
                <a:gd name="connsiteY222" fmla="*/ 498475 h 720724"/>
                <a:gd name="connsiteX223" fmla="*/ 1028702 w 1165228"/>
                <a:gd name="connsiteY223" fmla="*/ 498475 h 720724"/>
                <a:gd name="connsiteX224" fmla="*/ 1035053 w 1165228"/>
                <a:gd name="connsiteY224" fmla="*/ 488950 h 720724"/>
                <a:gd name="connsiteX225" fmla="*/ 1041402 w 1165228"/>
                <a:gd name="connsiteY225" fmla="*/ 488950 h 720724"/>
                <a:gd name="connsiteX226" fmla="*/ 1035052 w 1165228"/>
                <a:gd name="connsiteY226" fmla="*/ 485775 h 720724"/>
                <a:gd name="connsiteX227" fmla="*/ 1041402 w 1165228"/>
                <a:gd name="connsiteY227" fmla="*/ 479424 h 720724"/>
                <a:gd name="connsiteX228" fmla="*/ 1031877 w 1165228"/>
                <a:gd name="connsiteY228" fmla="*/ 485775 h 720724"/>
                <a:gd name="connsiteX229" fmla="*/ 1044577 w 1165228"/>
                <a:gd name="connsiteY229" fmla="*/ 473075 h 720724"/>
                <a:gd name="connsiteX230" fmla="*/ 1038227 w 1165228"/>
                <a:gd name="connsiteY230" fmla="*/ 469900 h 720724"/>
                <a:gd name="connsiteX231" fmla="*/ 1035052 w 1165228"/>
                <a:gd name="connsiteY231" fmla="*/ 469900 h 720724"/>
                <a:gd name="connsiteX232" fmla="*/ 1041402 w 1165228"/>
                <a:gd name="connsiteY232" fmla="*/ 466725 h 720724"/>
                <a:gd name="connsiteX233" fmla="*/ 1035052 w 1165228"/>
                <a:gd name="connsiteY233" fmla="*/ 466725 h 720724"/>
                <a:gd name="connsiteX234" fmla="*/ 1038227 w 1165228"/>
                <a:gd name="connsiteY234" fmla="*/ 457200 h 720724"/>
                <a:gd name="connsiteX235" fmla="*/ 1044577 w 1165228"/>
                <a:gd name="connsiteY235" fmla="*/ 460375 h 720724"/>
                <a:gd name="connsiteX236" fmla="*/ 1038227 w 1165228"/>
                <a:gd name="connsiteY236" fmla="*/ 450850 h 720724"/>
                <a:gd name="connsiteX237" fmla="*/ 1028702 w 1165228"/>
                <a:gd name="connsiteY237" fmla="*/ 457200 h 720724"/>
                <a:gd name="connsiteX238" fmla="*/ 1025527 w 1165228"/>
                <a:gd name="connsiteY238" fmla="*/ 463550 h 720724"/>
                <a:gd name="connsiteX239" fmla="*/ 1025528 w 1165228"/>
                <a:gd name="connsiteY239" fmla="*/ 457200 h 720724"/>
                <a:gd name="connsiteX240" fmla="*/ 1019177 w 1165228"/>
                <a:gd name="connsiteY240" fmla="*/ 457200 h 720724"/>
                <a:gd name="connsiteX241" fmla="*/ 1025527 w 1165228"/>
                <a:gd name="connsiteY241" fmla="*/ 473075 h 720724"/>
                <a:gd name="connsiteX242" fmla="*/ 1019177 w 1165228"/>
                <a:gd name="connsiteY242" fmla="*/ 466725 h 720724"/>
                <a:gd name="connsiteX243" fmla="*/ 1009652 w 1165228"/>
                <a:gd name="connsiteY243" fmla="*/ 473075 h 720724"/>
                <a:gd name="connsiteX244" fmla="*/ 1019177 w 1165228"/>
                <a:gd name="connsiteY244" fmla="*/ 460374 h 720724"/>
                <a:gd name="connsiteX245" fmla="*/ 1016002 w 1165228"/>
                <a:gd name="connsiteY245" fmla="*/ 450850 h 720724"/>
                <a:gd name="connsiteX246" fmla="*/ 1000127 w 1165228"/>
                <a:gd name="connsiteY246" fmla="*/ 476250 h 720724"/>
                <a:gd name="connsiteX247" fmla="*/ 993778 w 1165228"/>
                <a:gd name="connsiteY247" fmla="*/ 473075 h 720724"/>
                <a:gd name="connsiteX248" fmla="*/ 990602 w 1165228"/>
                <a:gd name="connsiteY248" fmla="*/ 479425 h 720724"/>
                <a:gd name="connsiteX249" fmla="*/ 1006477 w 1165228"/>
                <a:gd name="connsiteY249" fmla="*/ 488950 h 720724"/>
                <a:gd name="connsiteX250" fmla="*/ 993777 w 1165228"/>
                <a:gd name="connsiteY250" fmla="*/ 504825 h 720724"/>
                <a:gd name="connsiteX251" fmla="*/ 1006476 w 1165228"/>
                <a:gd name="connsiteY251" fmla="*/ 488951 h 720724"/>
                <a:gd name="connsiteX252" fmla="*/ 990601 w 1165228"/>
                <a:gd name="connsiteY252" fmla="*/ 479426 h 720724"/>
                <a:gd name="connsiteX253" fmla="*/ 984251 w 1165228"/>
                <a:gd name="connsiteY253" fmla="*/ 476251 h 720724"/>
                <a:gd name="connsiteX254" fmla="*/ 984251 w 1165228"/>
                <a:gd name="connsiteY254" fmla="*/ 482601 h 720724"/>
                <a:gd name="connsiteX255" fmla="*/ 974726 w 1165228"/>
                <a:gd name="connsiteY255" fmla="*/ 479426 h 720724"/>
                <a:gd name="connsiteX256" fmla="*/ 971551 w 1165228"/>
                <a:gd name="connsiteY256" fmla="*/ 492126 h 720724"/>
                <a:gd name="connsiteX257" fmla="*/ 968376 w 1165228"/>
                <a:gd name="connsiteY257" fmla="*/ 485776 h 720724"/>
                <a:gd name="connsiteX258" fmla="*/ 952500 w 1165228"/>
                <a:gd name="connsiteY258" fmla="*/ 492126 h 720724"/>
                <a:gd name="connsiteX259" fmla="*/ 933451 w 1165228"/>
                <a:gd name="connsiteY259" fmla="*/ 517526 h 720724"/>
                <a:gd name="connsiteX260" fmla="*/ 923926 w 1165228"/>
                <a:gd name="connsiteY260" fmla="*/ 517526 h 720724"/>
                <a:gd name="connsiteX261" fmla="*/ 917576 w 1165228"/>
                <a:gd name="connsiteY261" fmla="*/ 517526 h 720724"/>
                <a:gd name="connsiteX262" fmla="*/ 911226 w 1165228"/>
                <a:gd name="connsiteY262" fmla="*/ 523876 h 720724"/>
                <a:gd name="connsiteX263" fmla="*/ 908051 w 1165228"/>
                <a:gd name="connsiteY263" fmla="*/ 527050 h 720724"/>
                <a:gd name="connsiteX264" fmla="*/ 889001 w 1165228"/>
                <a:gd name="connsiteY264" fmla="*/ 527049 h 720724"/>
                <a:gd name="connsiteX265" fmla="*/ 904876 w 1165228"/>
                <a:gd name="connsiteY265" fmla="*/ 517526 h 720724"/>
                <a:gd name="connsiteX266" fmla="*/ 911226 w 1165228"/>
                <a:gd name="connsiteY266" fmla="*/ 523876 h 720724"/>
                <a:gd name="connsiteX267" fmla="*/ 917576 w 1165228"/>
                <a:gd name="connsiteY267" fmla="*/ 514352 h 720724"/>
                <a:gd name="connsiteX268" fmla="*/ 923926 w 1165228"/>
                <a:gd name="connsiteY268" fmla="*/ 517526 h 720724"/>
                <a:gd name="connsiteX269" fmla="*/ 933451 w 1165228"/>
                <a:gd name="connsiteY269" fmla="*/ 514351 h 720724"/>
                <a:gd name="connsiteX270" fmla="*/ 936626 w 1165228"/>
                <a:gd name="connsiteY270" fmla="*/ 498476 h 720724"/>
                <a:gd name="connsiteX271" fmla="*/ 962026 w 1165228"/>
                <a:gd name="connsiteY271" fmla="*/ 485776 h 720724"/>
                <a:gd name="connsiteX272" fmla="*/ 984251 w 1165228"/>
                <a:gd name="connsiteY272" fmla="*/ 466726 h 720724"/>
                <a:gd name="connsiteX273" fmla="*/ 974726 w 1165228"/>
                <a:gd name="connsiteY273" fmla="*/ 460376 h 720724"/>
                <a:gd name="connsiteX274" fmla="*/ 974727 w 1165228"/>
                <a:gd name="connsiteY274" fmla="*/ 460375 h 720724"/>
                <a:gd name="connsiteX275" fmla="*/ 984252 w 1165228"/>
                <a:gd name="connsiteY275" fmla="*/ 466726 h 720724"/>
                <a:gd name="connsiteX276" fmla="*/ 993777 w 1165228"/>
                <a:gd name="connsiteY276" fmla="*/ 466725 h 720724"/>
                <a:gd name="connsiteX277" fmla="*/ 1006477 w 1165228"/>
                <a:gd name="connsiteY277" fmla="*/ 454025 h 720724"/>
                <a:gd name="connsiteX278" fmla="*/ 996952 w 1165228"/>
                <a:gd name="connsiteY278" fmla="*/ 454025 h 720724"/>
                <a:gd name="connsiteX279" fmla="*/ 1012827 w 1165228"/>
                <a:gd name="connsiteY279" fmla="*/ 444500 h 720724"/>
                <a:gd name="connsiteX280" fmla="*/ 1028702 w 1165228"/>
                <a:gd name="connsiteY280" fmla="*/ 450850 h 720724"/>
                <a:gd name="connsiteX281" fmla="*/ 1028702 w 1165228"/>
                <a:gd name="connsiteY281" fmla="*/ 444500 h 720724"/>
                <a:gd name="connsiteX282" fmla="*/ 1050927 w 1165228"/>
                <a:gd name="connsiteY282" fmla="*/ 444500 h 720724"/>
                <a:gd name="connsiteX283" fmla="*/ 1047752 w 1165228"/>
                <a:gd name="connsiteY283" fmla="*/ 438150 h 720724"/>
                <a:gd name="connsiteX284" fmla="*/ 1035052 w 1165228"/>
                <a:gd name="connsiteY284" fmla="*/ 438150 h 720724"/>
                <a:gd name="connsiteX285" fmla="*/ 1035052 w 1165228"/>
                <a:gd name="connsiteY285" fmla="*/ 432594 h 720724"/>
                <a:gd name="connsiteX286" fmla="*/ 1044577 w 1165228"/>
                <a:gd name="connsiteY286" fmla="*/ 434975 h 720724"/>
                <a:gd name="connsiteX287" fmla="*/ 1047752 w 1165228"/>
                <a:gd name="connsiteY287" fmla="*/ 431800 h 720724"/>
                <a:gd name="connsiteX288" fmla="*/ 1047752 w 1165228"/>
                <a:gd name="connsiteY288" fmla="*/ 428625 h 720724"/>
                <a:gd name="connsiteX289" fmla="*/ 1057277 w 1165228"/>
                <a:gd name="connsiteY289" fmla="*/ 431800 h 720724"/>
                <a:gd name="connsiteX290" fmla="*/ 1050928 w 1165228"/>
                <a:gd name="connsiteY290" fmla="*/ 428625 h 720724"/>
                <a:gd name="connsiteX291" fmla="*/ 1054103 w 1165228"/>
                <a:gd name="connsiteY291" fmla="*/ 425450 h 720724"/>
                <a:gd name="connsiteX292" fmla="*/ 1063627 w 1165228"/>
                <a:gd name="connsiteY292" fmla="*/ 431800 h 720724"/>
                <a:gd name="connsiteX293" fmla="*/ 1066802 w 1165228"/>
                <a:gd name="connsiteY293" fmla="*/ 415925 h 720724"/>
                <a:gd name="connsiteX294" fmla="*/ 1063627 w 1165228"/>
                <a:gd name="connsiteY294" fmla="*/ 415925 h 720724"/>
                <a:gd name="connsiteX295" fmla="*/ 1066802 w 1165228"/>
                <a:gd name="connsiteY295" fmla="*/ 409575 h 720724"/>
                <a:gd name="connsiteX296" fmla="*/ 1060452 w 1165228"/>
                <a:gd name="connsiteY296" fmla="*/ 409575 h 720724"/>
                <a:gd name="connsiteX297" fmla="*/ 1066802 w 1165228"/>
                <a:gd name="connsiteY297" fmla="*/ 400050 h 720724"/>
                <a:gd name="connsiteX298" fmla="*/ 1054102 w 1165228"/>
                <a:gd name="connsiteY298" fmla="*/ 406400 h 720724"/>
                <a:gd name="connsiteX299" fmla="*/ 1050927 w 1165228"/>
                <a:gd name="connsiteY299" fmla="*/ 419100 h 720724"/>
                <a:gd name="connsiteX300" fmla="*/ 1047752 w 1165228"/>
                <a:gd name="connsiteY300" fmla="*/ 419100 h 720724"/>
                <a:gd name="connsiteX301" fmla="*/ 1050928 w 1165228"/>
                <a:gd name="connsiteY301" fmla="*/ 409575 h 720724"/>
                <a:gd name="connsiteX302" fmla="*/ 1035052 w 1165228"/>
                <a:gd name="connsiteY302" fmla="*/ 422275 h 720724"/>
                <a:gd name="connsiteX303" fmla="*/ 1031877 w 1165228"/>
                <a:gd name="connsiteY303" fmla="*/ 412750 h 720724"/>
                <a:gd name="connsiteX304" fmla="*/ 1041402 w 1165228"/>
                <a:gd name="connsiteY304" fmla="*/ 412750 h 720724"/>
                <a:gd name="connsiteX305" fmla="*/ 1044577 w 1165228"/>
                <a:gd name="connsiteY305" fmla="*/ 406400 h 720724"/>
                <a:gd name="connsiteX306" fmla="*/ 1028702 w 1165228"/>
                <a:gd name="connsiteY306" fmla="*/ 409575 h 720724"/>
                <a:gd name="connsiteX307" fmla="*/ 1035052 w 1165228"/>
                <a:gd name="connsiteY307" fmla="*/ 406400 h 720724"/>
                <a:gd name="connsiteX308" fmla="*/ 1031877 w 1165228"/>
                <a:gd name="connsiteY308" fmla="*/ 403225 h 720724"/>
                <a:gd name="connsiteX309" fmla="*/ 1047752 w 1165228"/>
                <a:gd name="connsiteY309" fmla="*/ 400050 h 720724"/>
                <a:gd name="connsiteX310" fmla="*/ 1035052 w 1165228"/>
                <a:gd name="connsiteY310" fmla="*/ 396875 h 720724"/>
                <a:gd name="connsiteX311" fmla="*/ 1041402 w 1165228"/>
                <a:gd name="connsiteY311" fmla="*/ 396875 h 720724"/>
                <a:gd name="connsiteX312" fmla="*/ 1041402 w 1165228"/>
                <a:gd name="connsiteY312" fmla="*/ 387350 h 720724"/>
                <a:gd name="connsiteX313" fmla="*/ 1047752 w 1165228"/>
                <a:gd name="connsiteY313" fmla="*/ 396875 h 720724"/>
                <a:gd name="connsiteX314" fmla="*/ 1050927 w 1165228"/>
                <a:gd name="connsiteY314" fmla="*/ 390525 h 720724"/>
                <a:gd name="connsiteX315" fmla="*/ 1035052 w 1165228"/>
                <a:gd name="connsiteY315" fmla="*/ 381000 h 720724"/>
                <a:gd name="connsiteX316" fmla="*/ 996952 w 1165228"/>
                <a:gd name="connsiteY316" fmla="*/ 406400 h 720724"/>
                <a:gd name="connsiteX317" fmla="*/ 1003302 w 1165228"/>
                <a:gd name="connsiteY317" fmla="*/ 419100 h 720724"/>
                <a:gd name="connsiteX318" fmla="*/ 996952 w 1165228"/>
                <a:gd name="connsiteY318" fmla="*/ 438150 h 720724"/>
                <a:gd name="connsiteX319" fmla="*/ 996951 w 1165228"/>
                <a:gd name="connsiteY319" fmla="*/ 438151 h 720724"/>
                <a:gd name="connsiteX320" fmla="*/ 1003301 w 1165228"/>
                <a:gd name="connsiteY320" fmla="*/ 419101 h 720724"/>
                <a:gd name="connsiteX321" fmla="*/ 996951 w 1165228"/>
                <a:gd name="connsiteY321" fmla="*/ 406401 h 720724"/>
                <a:gd name="connsiteX322" fmla="*/ 982669 w 1165228"/>
                <a:gd name="connsiteY322" fmla="*/ 420683 h 720724"/>
                <a:gd name="connsiteX323" fmla="*/ 982669 w 1165228"/>
                <a:gd name="connsiteY323" fmla="*/ 412347 h 720724"/>
                <a:gd name="connsiteX324" fmla="*/ 987426 w 1165228"/>
                <a:gd name="connsiteY324" fmla="*/ 406401 h 720724"/>
                <a:gd name="connsiteX325" fmla="*/ 987426 w 1165228"/>
                <a:gd name="connsiteY325" fmla="*/ 403226 h 720724"/>
                <a:gd name="connsiteX326" fmla="*/ 982669 w 1165228"/>
                <a:gd name="connsiteY326" fmla="*/ 402274 h 720724"/>
                <a:gd name="connsiteX327" fmla="*/ 982669 w 1165228"/>
                <a:gd name="connsiteY327" fmla="*/ 402273 h 720724"/>
                <a:gd name="connsiteX328" fmla="*/ 987427 w 1165228"/>
                <a:gd name="connsiteY328" fmla="*/ 403225 h 720724"/>
                <a:gd name="connsiteX329" fmla="*/ 987427 w 1165228"/>
                <a:gd name="connsiteY329" fmla="*/ 406400 h 720724"/>
                <a:gd name="connsiteX330" fmla="*/ 1006477 w 1165228"/>
                <a:gd name="connsiteY330" fmla="*/ 393699 h 720724"/>
                <a:gd name="connsiteX331" fmla="*/ 1022352 w 1165228"/>
                <a:gd name="connsiteY331" fmla="*/ 381000 h 720724"/>
                <a:gd name="connsiteX332" fmla="*/ 1054102 w 1165228"/>
                <a:gd name="connsiteY332" fmla="*/ 377825 h 720724"/>
                <a:gd name="connsiteX333" fmla="*/ 1057277 w 1165228"/>
                <a:gd name="connsiteY333" fmla="*/ 371475 h 720724"/>
                <a:gd name="connsiteX334" fmla="*/ 1054102 w 1165228"/>
                <a:gd name="connsiteY334" fmla="*/ 371475 h 720724"/>
                <a:gd name="connsiteX335" fmla="*/ 1047752 w 1165228"/>
                <a:gd name="connsiteY335" fmla="*/ 361950 h 720724"/>
                <a:gd name="connsiteX336" fmla="*/ 1054102 w 1165228"/>
                <a:gd name="connsiteY336" fmla="*/ 365126 h 720724"/>
                <a:gd name="connsiteX337" fmla="*/ 1060452 w 1165228"/>
                <a:gd name="connsiteY337" fmla="*/ 358775 h 720724"/>
                <a:gd name="connsiteX338" fmla="*/ 1060452 w 1165228"/>
                <a:gd name="connsiteY338" fmla="*/ 358776 h 720724"/>
                <a:gd name="connsiteX339" fmla="*/ 1069977 w 1165228"/>
                <a:gd name="connsiteY339" fmla="*/ 355601 h 720724"/>
                <a:gd name="connsiteX340" fmla="*/ 1069977 w 1165228"/>
                <a:gd name="connsiteY340" fmla="*/ 358775 h 720724"/>
                <a:gd name="connsiteX341" fmla="*/ 1079502 w 1165228"/>
                <a:gd name="connsiteY341" fmla="*/ 361951 h 720724"/>
                <a:gd name="connsiteX342" fmla="*/ 1076327 w 1165228"/>
                <a:gd name="connsiteY342" fmla="*/ 342901 h 720724"/>
                <a:gd name="connsiteX343" fmla="*/ 1076327 w 1165228"/>
                <a:gd name="connsiteY343" fmla="*/ 346076 h 720724"/>
                <a:gd name="connsiteX344" fmla="*/ 1066802 w 1165228"/>
                <a:gd name="connsiteY344" fmla="*/ 336551 h 720724"/>
                <a:gd name="connsiteX345" fmla="*/ 1063627 w 1165228"/>
                <a:gd name="connsiteY345" fmla="*/ 330201 h 720724"/>
                <a:gd name="connsiteX346" fmla="*/ 1041402 w 1165228"/>
                <a:gd name="connsiteY346" fmla="*/ 349251 h 720724"/>
                <a:gd name="connsiteX347" fmla="*/ 1031877 w 1165228"/>
                <a:gd name="connsiteY347" fmla="*/ 352426 h 720724"/>
                <a:gd name="connsiteX348" fmla="*/ 1035052 w 1165228"/>
                <a:gd name="connsiteY348" fmla="*/ 346076 h 720724"/>
                <a:gd name="connsiteX349" fmla="*/ 1025527 w 1165228"/>
                <a:gd name="connsiteY349" fmla="*/ 352426 h 720724"/>
                <a:gd name="connsiteX350" fmla="*/ 1025527 w 1165228"/>
                <a:gd name="connsiteY350" fmla="*/ 361950 h 720724"/>
                <a:gd name="connsiteX351" fmla="*/ 1016002 w 1165228"/>
                <a:gd name="connsiteY351" fmla="*/ 368300 h 720724"/>
                <a:gd name="connsiteX352" fmla="*/ 1003302 w 1165228"/>
                <a:gd name="connsiteY352" fmla="*/ 361950 h 720724"/>
                <a:gd name="connsiteX353" fmla="*/ 1003302 w 1165228"/>
                <a:gd name="connsiteY353" fmla="*/ 358775 h 720724"/>
                <a:gd name="connsiteX354" fmla="*/ 993777 w 1165228"/>
                <a:gd name="connsiteY354" fmla="*/ 365125 h 720724"/>
                <a:gd name="connsiteX355" fmla="*/ 984252 w 1165228"/>
                <a:gd name="connsiteY355" fmla="*/ 361950 h 720724"/>
                <a:gd name="connsiteX356" fmla="*/ 977902 w 1165228"/>
                <a:gd name="connsiteY356" fmla="*/ 377825 h 720724"/>
                <a:gd name="connsiteX357" fmla="*/ 981078 w 1165228"/>
                <a:gd name="connsiteY357" fmla="*/ 365125 h 720724"/>
                <a:gd name="connsiteX358" fmla="*/ 977902 w 1165228"/>
                <a:gd name="connsiteY358" fmla="*/ 358775 h 720724"/>
                <a:gd name="connsiteX359" fmla="*/ 958852 w 1165228"/>
                <a:gd name="connsiteY359" fmla="*/ 371476 h 720724"/>
                <a:gd name="connsiteX360" fmla="*/ 952502 w 1165228"/>
                <a:gd name="connsiteY360" fmla="*/ 361950 h 720724"/>
                <a:gd name="connsiteX361" fmla="*/ 949326 w 1165228"/>
                <a:gd name="connsiteY361" fmla="*/ 371475 h 720724"/>
                <a:gd name="connsiteX362" fmla="*/ 923926 w 1165228"/>
                <a:gd name="connsiteY362" fmla="*/ 361950 h 720724"/>
                <a:gd name="connsiteX363" fmla="*/ 920751 w 1165228"/>
                <a:gd name="connsiteY363" fmla="*/ 365125 h 720724"/>
                <a:gd name="connsiteX364" fmla="*/ 917577 w 1165228"/>
                <a:gd name="connsiteY364" fmla="*/ 358775 h 720724"/>
                <a:gd name="connsiteX365" fmla="*/ 927101 w 1165228"/>
                <a:gd name="connsiteY365" fmla="*/ 355600 h 720724"/>
                <a:gd name="connsiteX366" fmla="*/ 927101 w 1165228"/>
                <a:gd name="connsiteY366" fmla="*/ 361950 h 720724"/>
                <a:gd name="connsiteX367" fmla="*/ 933452 w 1165228"/>
                <a:gd name="connsiteY367" fmla="*/ 358775 h 720724"/>
                <a:gd name="connsiteX368" fmla="*/ 946152 w 1165228"/>
                <a:gd name="connsiteY368" fmla="*/ 365125 h 720724"/>
                <a:gd name="connsiteX369" fmla="*/ 952502 w 1165228"/>
                <a:gd name="connsiteY369" fmla="*/ 358775 h 720724"/>
                <a:gd name="connsiteX370" fmla="*/ 962027 w 1165228"/>
                <a:gd name="connsiteY370" fmla="*/ 368300 h 720724"/>
                <a:gd name="connsiteX371" fmla="*/ 968378 w 1165228"/>
                <a:gd name="connsiteY371" fmla="*/ 358775 h 720724"/>
                <a:gd name="connsiteX372" fmla="*/ 968377 w 1165228"/>
                <a:gd name="connsiteY372" fmla="*/ 358774 h 720724"/>
                <a:gd name="connsiteX373" fmla="*/ 981076 w 1165228"/>
                <a:gd name="connsiteY373" fmla="*/ 352425 h 720724"/>
                <a:gd name="connsiteX374" fmla="*/ 993776 w 1165228"/>
                <a:gd name="connsiteY374" fmla="*/ 358775 h 720724"/>
                <a:gd name="connsiteX375" fmla="*/ 1009651 w 1165228"/>
                <a:gd name="connsiteY375" fmla="*/ 349250 h 720724"/>
                <a:gd name="connsiteX376" fmla="*/ 1012826 w 1165228"/>
                <a:gd name="connsiteY376" fmla="*/ 361950 h 720724"/>
                <a:gd name="connsiteX377" fmla="*/ 1016001 w 1165228"/>
                <a:gd name="connsiteY377" fmla="*/ 352425 h 720724"/>
                <a:gd name="connsiteX378" fmla="*/ 1022351 w 1165228"/>
                <a:gd name="connsiteY378" fmla="*/ 333375 h 720724"/>
                <a:gd name="connsiteX379" fmla="*/ 1035051 w 1165228"/>
                <a:gd name="connsiteY379" fmla="*/ 333375 h 720724"/>
                <a:gd name="connsiteX380" fmla="*/ 1031876 w 1165228"/>
                <a:gd name="connsiteY380" fmla="*/ 327025 h 720724"/>
                <a:gd name="connsiteX381" fmla="*/ 1041401 w 1165228"/>
                <a:gd name="connsiteY381" fmla="*/ 330200 h 720724"/>
                <a:gd name="connsiteX382" fmla="*/ 1050926 w 1165228"/>
                <a:gd name="connsiteY382" fmla="*/ 327025 h 720724"/>
                <a:gd name="connsiteX383" fmla="*/ 1050926 w 1165228"/>
                <a:gd name="connsiteY383" fmla="*/ 317500 h 720724"/>
                <a:gd name="connsiteX384" fmla="*/ 1049704 w 1165228"/>
                <a:gd name="connsiteY384" fmla="*/ 315526 h 720724"/>
                <a:gd name="connsiteX385" fmla="*/ 1044581 w 1165228"/>
                <a:gd name="connsiteY385" fmla="*/ 307251 h 720724"/>
                <a:gd name="connsiteX386" fmla="*/ 1044582 w 1165228"/>
                <a:gd name="connsiteY386" fmla="*/ 307250 h 720724"/>
                <a:gd name="connsiteX387" fmla="*/ 1049704 w 1165228"/>
                <a:gd name="connsiteY387" fmla="*/ 315526 h 720724"/>
                <a:gd name="connsiteX388" fmla="*/ 1050926 w 1165228"/>
                <a:gd name="connsiteY388" fmla="*/ 317500 h 720724"/>
                <a:gd name="connsiteX389" fmla="*/ 1050926 w 1165228"/>
                <a:gd name="connsiteY389" fmla="*/ 317500 h 720724"/>
                <a:gd name="connsiteX390" fmla="*/ 1050927 w 1165228"/>
                <a:gd name="connsiteY390" fmla="*/ 317501 h 720724"/>
                <a:gd name="connsiteX391" fmla="*/ 1054102 w 1165228"/>
                <a:gd name="connsiteY391" fmla="*/ 320676 h 720724"/>
                <a:gd name="connsiteX392" fmla="*/ 1057277 w 1165228"/>
                <a:gd name="connsiteY392" fmla="*/ 314326 h 720724"/>
                <a:gd name="connsiteX393" fmla="*/ 1047752 w 1165228"/>
                <a:gd name="connsiteY393" fmla="*/ 301626 h 720724"/>
                <a:gd name="connsiteX394" fmla="*/ 1050927 w 1165228"/>
                <a:gd name="connsiteY394" fmla="*/ 292101 h 720724"/>
                <a:gd name="connsiteX395" fmla="*/ 1054102 w 1165228"/>
                <a:gd name="connsiteY395" fmla="*/ 307976 h 720724"/>
                <a:gd name="connsiteX396" fmla="*/ 1069977 w 1165228"/>
                <a:gd name="connsiteY396" fmla="*/ 317501 h 720724"/>
                <a:gd name="connsiteX397" fmla="*/ 1076327 w 1165228"/>
                <a:gd name="connsiteY397" fmla="*/ 323851 h 720724"/>
                <a:gd name="connsiteX398" fmla="*/ 1079502 w 1165228"/>
                <a:gd name="connsiteY398" fmla="*/ 314327 h 720724"/>
                <a:gd name="connsiteX399" fmla="*/ 1073152 w 1165228"/>
                <a:gd name="connsiteY399" fmla="*/ 307976 h 720724"/>
                <a:gd name="connsiteX400" fmla="*/ 1073152 w 1165228"/>
                <a:gd name="connsiteY400" fmla="*/ 301626 h 720724"/>
                <a:gd name="connsiteX401" fmla="*/ 1079502 w 1165228"/>
                <a:gd name="connsiteY401" fmla="*/ 314327 h 720724"/>
                <a:gd name="connsiteX402" fmla="*/ 1085852 w 1165228"/>
                <a:gd name="connsiteY402" fmla="*/ 311151 h 720724"/>
                <a:gd name="connsiteX403" fmla="*/ 1095377 w 1165228"/>
                <a:gd name="connsiteY403" fmla="*/ 314326 h 720724"/>
                <a:gd name="connsiteX404" fmla="*/ 1082677 w 1165228"/>
                <a:gd name="connsiteY404" fmla="*/ 317501 h 720724"/>
                <a:gd name="connsiteX405" fmla="*/ 1082677 w 1165228"/>
                <a:gd name="connsiteY405" fmla="*/ 323851 h 720724"/>
                <a:gd name="connsiteX406" fmla="*/ 1076327 w 1165228"/>
                <a:gd name="connsiteY406" fmla="*/ 323851 h 720724"/>
                <a:gd name="connsiteX407" fmla="*/ 1076327 w 1165228"/>
                <a:gd name="connsiteY407" fmla="*/ 333376 h 720724"/>
                <a:gd name="connsiteX408" fmla="*/ 1098552 w 1165228"/>
                <a:gd name="connsiteY408" fmla="*/ 333376 h 720724"/>
                <a:gd name="connsiteX409" fmla="*/ 1098553 w 1165228"/>
                <a:gd name="connsiteY409" fmla="*/ 330201 h 720724"/>
                <a:gd name="connsiteX410" fmla="*/ 1095377 w 1165228"/>
                <a:gd name="connsiteY410" fmla="*/ 327025 h 720724"/>
                <a:gd name="connsiteX411" fmla="*/ 1098552 w 1165228"/>
                <a:gd name="connsiteY411" fmla="*/ 327026 h 720724"/>
                <a:gd name="connsiteX412" fmla="*/ 1108077 w 1165228"/>
                <a:gd name="connsiteY412" fmla="*/ 323851 h 720724"/>
                <a:gd name="connsiteX413" fmla="*/ 1101727 w 1165228"/>
                <a:gd name="connsiteY413" fmla="*/ 333377 h 720724"/>
                <a:gd name="connsiteX414" fmla="*/ 1111252 w 1165228"/>
                <a:gd name="connsiteY414" fmla="*/ 333376 h 720724"/>
                <a:gd name="connsiteX415" fmla="*/ 1111252 w 1165228"/>
                <a:gd name="connsiteY415" fmla="*/ 323851 h 720724"/>
                <a:gd name="connsiteX416" fmla="*/ 1114427 w 1165228"/>
                <a:gd name="connsiteY416" fmla="*/ 330201 h 720724"/>
                <a:gd name="connsiteX417" fmla="*/ 1120777 w 1165228"/>
                <a:gd name="connsiteY417" fmla="*/ 323851 h 720724"/>
                <a:gd name="connsiteX418" fmla="*/ 1114427 w 1165228"/>
                <a:gd name="connsiteY418" fmla="*/ 333376 h 720724"/>
                <a:gd name="connsiteX419" fmla="*/ 1127127 w 1165228"/>
                <a:gd name="connsiteY419" fmla="*/ 339726 h 720724"/>
                <a:gd name="connsiteX420" fmla="*/ 1165228 w 1165228"/>
                <a:gd name="connsiteY420" fmla="*/ 276226 h 720724"/>
                <a:gd name="connsiteX421" fmla="*/ 1158877 w 1165228"/>
                <a:gd name="connsiteY421" fmla="*/ 276226 h 720724"/>
                <a:gd name="connsiteX422" fmla="*/ 1143002 w 1165228"/>
                <a:gd name="connsiteY422" fmla="*/ 304801 h 720724"/>
                <a:gd name="connsiteX423" fmla="*/ 1146177 w 1165228"/>
                <a:gd name="connsiteY423" fmla="*/ 273051 h 720724"/>
                <a:gd name="connsiteX424" fmla="*/ 1143002 w 1165228"/>
                <a:gd name="connsiteY424" fmla="*/ 269876 h 720724"/>
                <a:gd name="connsiteX425" fmla="*/ 1133477 w 1165228"/>
                <a:gd name="connsiteY425" fmla="*/ 279401 h 720724"/>
                <a:gd name="connsiteX426" fmla="*/ 1139827 w 1165228"/>
                <a:gd name="connsiteY426" fmla="*/ 269876 h 720724"/>
                <a:gd name="connsiteX427" fmla="*/ 1127127 w 1165228"/>
                <a:gd name="connsiteY427" fmla="*/ 263526 h 720724"/>
                <a:gd name="connsiteX428" fmla="*/ 1098552 w 1165228"/>
                <a:gd name="connsiteY428" fmla="*/ 257176 h 720724"/>
                <a:gd name="connsiteX429" fmla="*/ 1073152 w 1165228"/>
                <a:gd name="connsiteY429" fmla="*/ 250826 h 720724"/>
                <a:gd name="connsiteX430" fmla="*/ 1066802 w 1165228"/>
                <a:gd name="connsiteY430" fmla="*/ 247652 h 720724"/>
                <a:gd name="connsiteX431" fmla="*/ 1009652 w 1165228"/>
                <a:gd name="connsiteY431" fmla="*/ 231775 h 720724"/>
                <a:gd name="connsiteX432" fmla="*/ 1009652 w 1165228"/>
                <a:gd name="connsiteY432" fmla="*/ 235901 h 720724"/>
                <a:gd name="connsiteX433" fmla="*/ 1009651 w 1165228"/>
                <a:gd name="connsiteY433" fmla="*/ 235901 h 720724"/>
                <a:gd name="connsiteX434" fmla="*/ 1009651 w 1165228"/>
                <a:gd name="connsiteY434" fmla="*/ 231775 h 720724"/>
                <a:gd name="connsiteX435" fmla="*/ 1009651 w 1165228"/>
                <a:gd name="connsiteY435" fmla="*/ 228600 h 720724"/>
                <a:gd name="connsiteX436" fmla="*/ 974726 w 1165228"/>
                <a:gd name="connsiteY436" fmla="*/ 222250 h 720724"/>
                <a:gd name="connsiteX437" fmla="*/ 952501 w 1165228"/>
                <a:gd name="connsiteY437" fmla="*/ 215900 h 720724"/>
                <a:gd name="connsiteX438" fmla="*/ 952500 w 1165228"/>
                <a:gd name="connsiteY438" fmla="*/ 215899 h 720724"/>
                <a:gd name="connsiteX439" fmla="*/ 946151 w 1165228"/>
                <a:gd name="connsiteY439" fmla="*/ 212724 h 720724"/>
                <a:gd name="connsiteX440" fmla="*/ 946150 w 1165228"/>
                <a:gd name="connsiteY440" fmla="*/ 212725 h 720724"/>
                <a:gd name="connsiteX441" fmla="*/ 945454 w 1165228"/>
                <a:gd name="connsiteY441" fmla="*/ 213885 h 720724"/>
                <a:gd name="connsiteX442" fmla="*/ 885826 w 1165228"/>
                <a:gd name="connsiteY442" fmla="*/ 196850 h 720724"/>
                <a:gd name="connsiteX443" fmla="*/ 866777 w 1165228"/>
                <a:gd name="connsiteY443" fmla="*/ 190500 h 720724"/>
                <a:gd name="connsiteX444" fmla="*/ 844551 w 1165228"/>
                <a:gd name="connsiteY444" fmla="*/ 184150 h 720724"/>
                <a:gd name="connsiteX445" fmla="*/ 803276 w 1165228"/>
                <a:gd name="connsiteY445" fmla="*/ 171449 h 720724"/>
                <a:gd name="connsiteX446" fmla="*/ 784226 w 1165228"/>
                <a:gd name="connsiteY446" fmla="*/ 168275 h 720724"/>
                <a:gd name="connsiteX447" fmla="*/ 742952 w 1165228"/>
                <a:gd name="connsiteY447" fmla="*/ 158749 h 720724"/>
                <a:gd name="connsiteX448" fmla="*/ 733427 w 1165228"/>
                <a:gd name="connsiteY448" fmla="*/ 155575 h 720724"/>
                <a:gd name="connsiteX449" fmla="*/ 682626 w 1165228"/>
                <a:gd name="connsiteY449" fmla="*/ 142874 h 720724"/>
                <a:gd name="connsiteX450" fmla="*/ 669927 w 1165228"/>
                <a:gd name="connsiteY450" fmla="*/ 139700 h 720724"/>
                <a:gd name="connsiteX451" fmla="*/ 669841 w 1165228"/>
                <a:gd name="connsiteY451" fmla="*/ 142328 h 720724"/>
                <a:gd name="connsiteX452" fmla="*/ 544913 w 1165228"/>
                <a:gd name="connsiteY452" fmla="*/ 110920 h 720724"/>
                <a:gd name="connsiteX453" fmla="*/ 546102 w 1165228"/>
                <a:gd name="connsiteY453" fmla="*/ 107949 h 720724"/>
                <a:gd name="connsiteX454" fmla="*/ 488951 w 1165228"/>
                <a:gd name="connsiteY454" fmla="*/ 95248 h 720724"/>
                <a:gd name="connsiteX455" fmla="*/ 463552 w 1165228"/>
                <a:gd name="connsiteY455" fmla="*/ 88899 h 720724"/>
                <a:gd name="connsiteX456" fmla="*/ 428626 w 1165228"/>
                <a:gd name="connsiteY456" fmla="*/ 82548 h 720724"/>
                <a:gd name="connsiteX457" fmla="*/ 420691 w 1165228"/>
                <a:gd name="connsiteY457" fmla="*/ 88898 h 720724"/>
                <a:gd name="connsiteX458" fmla="*/ 420690 w 1165228"/>
                <a:gd name="connsiteY458" fmla="*/ 88898 h 720724"/>
                <a:gd name="connsiteX459" fmla="*/ 428625 w 1165228"/>
                <a:gd name="connsiteY459" fmla="*/ 82549 h 720724"/>
                <a:gd name="connsiteX460" fmla="*/ 419101 w 1165228"/>
                <a:gd name="connsiteY460" fmla="*/ 79374 h 720724"/>
                <a:gd name="connsiteX461" fmla="*/ 352425 w 1165228"/>
                <a:gd name="connsiteY461" fmla="*/ 66674 h 720724"/>
                <a:gd name="connsiteX462" fmla="*/ 301625 w 1165228"/>
                <a:gd name="connsiteY462" fmla="*/ 60324 h 720724"/>
                <a:gd name="connsiteX463" fmla="*/ 304801 w 1165228"/>
                <a:gd name="connsiteY463" fmla="*/ 63499 h 720724"/>
                <a:gd name="connsiteX464" fmla="*/ 279400 w 1165228"/>
                <a:gd name="connsiteY464" fmla="*/ 60324 h 720724"/>
                <a:gd name="connsiteX465" fmla="*/ 231776 w 1165228"/>
                <a:gd name="connsiteY465" fmla="*/ 44449 h 720724"/>
                <a:gd name="connsiteX466" fmla="*/ 234950 w 1165228"/>
                <a:gd name="connsiteY466" fmla="*/ 53974 h 720724"/>
                <a:gd name="connsiteX467" fmla="*/ 219075 w 1165228"/>
                <a:gd name="connsiteY467" fmla="*/ 41274 h 720724"/>
                <a:gd name="connsiteX468" fmla="*/ 209550 w 1165228"/>
                <a:gd name="connsiteY468" fmla="*/ 41274 h 720724"/>
                <a:gd name="connsiteX469" fmla="*/ 209550 w 1165228"/>
                <a:gd name="connsiteY469" fmla="*/ 41275 h 720724"/>
                <a:gd name="connsiteX470" fmla="*/ 161925 w 1165228"/>
                <a:gd name="connsiteY470" fmla="*/ 28575 h 720724"/>
                <a:gd name="connsiteX471" fmla="*/ 130175 w 1165228"/>
                <a:gd name="connsiteY471" fmla="*/ 22225 h 720724"/>
                <a:gd name="connsiteX472" fmla="*/ 104776 w 1165228"/>
                <a:gd name="connsiteY472" fmla="*/ 19050 h 720724"/>
                <a:gd name="connsiteX473" fmla="*/ 31750 w 1165228"/>
                <a:gd name="connsiteY473" fmla="*/ 3175 h 720724"/>
                <a:gd name="connsiteX474" fmla="*/ 0 w 1165228"/>
                <a:gd name="connsiteY474" fmla="*/ 0 h 720724"/>
                <a:gd name="connsiteX475" fmla="*/ 22225 w 1165228"/>
                <a:gd name="connsiteY475" fmla="*/ 15875 h 720724"/>
                <a:gd name="connsiteX476" fmla="*/ 31751 w 1165228"/>
                <a:gd name="connsiteY476" fmla="*/ 15875 h 720724"/>
                <a:gd name="connsiteX477" fmla="*/ 76200 w 1165228"/>
                <a:gd name="connsiteY477" fmla="*/ 41275 h 720724"/>
                <a:gd name="connsiteX478" fmla="*/ 82551 w 1165228"/>
                <a:gd name="connsiteY478" fmla="*/ 63499 h 720724"/>
                <a:gd name="connsiteX479" fmla="*/ 111125 w 1165228"/>
                <a:gd name="connsiteY479" fmla="*/ 79375 h 720724"/>
                <a:gd name="connsiteX480" fmla="*/ 114305 w 1165228"/>
                <a:gd name="connsiteY480" fmla="*/ 76725 h 720724"/>
                <a:gd name="connsiteX481" fmla="*/ 111128 w 1165228"/>
                <a:gd name="connsiteY481" fmla="*/ 79373 h 720724"/>
                <a:gd name="connsiteX482" fmla="*/ 111127 w 1165228"/>
                <a:gd name="connsiteY482" fmla="*/ 92073 h 720724"/>
                <a:gd name="connsiteX483" fmla="*/ 130177 w 1165228"/>
                <a:gd name="connsiteY483" fmla="*/ 111123 h 720724"/>
                <a:gd name="connsiteX484" fmla="*/ 127003 w 1165228"/>
                <a:gd name="connsiteY484" fmla="*/ 123824 h 720724"/>
                <a:gd name="connsiteX485" fmla="*/ 146053 w 1165228"/>
                <a:gd name="connsiteY485" fmla="*/ 142874 h 720724"/>
                <a:gd name="connsiteX486" fmla="*/ 149228 w 1165228"/>
                <a:gd name="connsiteY486" fmla="*/ 146047 h 720724"/>
                <a:gd name="connsiteX487" fmla="*/ 149226 w 1165228"/>
                <a:gd name="connsiteY487" fmla="*/ 146049 h 720724"/>
                <a:gd name="connsiteX488" fmla="*/ 180976 w 1165228"/>
                <a:gd name="connsiteY488" fmla="*/ 174624 h 720724"/>
                <a:gd name="connsiteX489" fmla="*/ 222251 w 1165228"/>
                <a:gd name="connsiteY489" fmla="*/ 228598 h 720724"/>
                <a:gd name="connsiteX490" fmla="*/ 228601 w 1165228"/>
                <a:gd name="connsiteY490" fmla="*/ 225424 h 720724"/>
                <a:gd name="connsiteX491" fmla="*/ 219076 w 1165228"/>
                <a:gd name="connsiteY491" fmla="*/ 215899 h 720724"/>
                <a:gd name="connsiteX492" fmla="*/ 231777 w 1165228"/>
                <a:gd name="connsiteY492" fmla="*/ 209549 h 720724"/>
                <a:gd name="connsiteX493" fmla="*/ 234951 w 1165228"/>
                <a:gd name="connsiteY493" fmla="*/ 196849 h 720724"/>
                <a:gd name="connsiteX494" fmla="*/ 266701 w 1165228"/>
                <a:gd name="connsiteY494" fmla="*/ 180974 h 720724"/>
                <a:gd name="connsiteX495" fmla="*/ 266702 w 1165228"/>
                <a:gd name="connsiteY495" fmla="*/ 175890 h 720724"/>
                <a:gd name="connsiteX496" fmla="*/ 266704 w 1165228"/>
                <a:gd name="connsiteY496" fmla="*/ 175890 h 720724"/>
                <a:gd name="connsiteX497" fmla="*/ 266703 w 1165228"/>
                <a:gd name="connsiteY497" fmla="*/ 180973 h 720724"/>
                <a:gd name="connsiteX498" fmla="*/ 279404 w 1165228"/>
                <a:gd name="connsiteY498" fmla="*/ 174624 h 720724"/>
                <a:gd name="connsiteX499" fmla="*/ 295279 w 1165228"/>
                <a:gd name="connsiteY499" fmla="*/ 180974 h 720724"/>
                <a:gd name="connsiteX500" fmla="*/ 314329 w 1165228"/>
                <a:gd name="connsiteY500" fmla="*/ 196849 h 720724"/>
                <a:gd name="connsiteX501" fmla="*/ 320679 w 1165228"/>
                <a:gd name="connsiteY501" fmla="*/ 209549 h 720724"/>
                <a:gd name="connsiteX502" fmla="*/ 342902 w 1165228"/>
                <a:gd name="connsiteY502" fmla="*/ 196849 h 720724"/>
                <a:gd name="connsiteX503" fmla="*/ 377827 w 1165228"/>
                <a:gd name="connsiteY503" fmla="*/ 215898 h 720724"/>
                <a:gd name="connsiteX504" fmla="*/ 393702 w 1165228"/>
                <a:gd name="connsiteY504" fmla="*/ 228599 h 720724"/>
                <a:gd name="connsiteX505" fmla="*/ 387352 w 1165228"/>
                <a:gd name="connsiteY505" fmla="*/ 234949 h 720724"/>
                <a:gd name="connsiteX506" fmla="*/ 390526 w 1165228"/>
                <a:gd name="connsiteY506" fmla="*/ 244474 h 720724"/>
                <a:gd name="connsiteX507" fmla="*/ 406402 w 1165228"/>
                <a:gd name="connsiteY507" fmla="*/ 238124 h 720724"/>
                <a:gd name="connsiteX508" fmla="*/ 438152 w 1165228"/>
                <a:gd name="connsiteY508" fmla="*/ 266699 h 720724"/>
                <a:gd name="connsiteX509" fmla="*/ 447677 w 1165228"/>
                <a:gd name="connsiteY509" fmla="*/ 257174 h 720724"/>
                <a:gd name="connsiteX510" fmla="*/ 469901 w 1165228"/>
                <a:gd name="connsiteY510" fmla="*/ 279399 h 720724"/>
                <a:gd name="connsiteX511" fmla="*/ 469901 w 1165228"/>
                <a:gd name="connsiteY511" fmla="*/ 282574 h 720724"/>
                <a:gd name="connsiteX512" fmla="*/ 463551 w 1165228"/>
                <a:gd name="connsiteY512" fmla="*/ 282574 h 720724"/>
                <a:gd name="connsiteX513" fmla="*/ 463551 w 1165228"/>
                <a:gd name="connsiteY513" fmla="*/ 288924 h 720724"/>
                <a:gd name="connsiteX514" fmla="*/ 476252 w 1165228"/>
                <a:gd name="connsiteY514" fmla="*/ 304799 h 720724"/>
                <a:gd name="connsiteX515" fmla="*/ 460379 w 1165228"/>
                <a:gd name="connsiteY515" fmla="*/ 311148 h 720724"/>
                <a:gd name="connsiteX516" fmla="*/ 466729 w 1165228"/>
                <a:gd name="connsiteY516" fmla="*/ 320673 h 720724"/>
                <a:gd name="connsiteX517" fmla="*/ 473079 w 1165228"/>
                <a:gd name="connsiteY517" fmla="*/ 352423 h 720724"/>
                <a:gd name="connsiteX518" fmla="*/ 485778 w 1165228"/>
                <a:gd name="connsiteY518" fmla="*/ 371473 h 720724"/>
                <a:gd name="connsiteX519" fmla="*/ 493713 w 1165228"/>
                <a:gd name="connsiteY519" fmla="*/ 374118 h 720724"/>
                <a:gd name="connsiteX520" fmla="*/ 493713 w 1165228"/>
                <a:gd name="connsiteY520" fmla="*/ 374119 h 720724"/>
                <a:gd name="connsiteX521" fmla="*/ 485777 w 1165228"/>
                <a:gd name="connsiteY521" fmla="*/ 371475 h 720724"/>
                <a:gd name="connsiteX522" fmla="*/ 495301 w 1165228"/>
                <a:gd name="connsiteY522" fmla="*/ 396873 h 720724"/>
                <a:gd name="connsiteX523" fmla="*/ 498477 w 1165228"/>
                <a:gd name="connsiteY523" fmla="*/ 419100 h 720724"/>
                <a:gd name="connsiteX524" fmla="*/ 511176 w 1165228"/>
                <a:gd name="connsiteY524" fmla="*/ 441324 h 720724"/>
                <a:gd name="connsiteX525" fmla="*/ 515148 w 1165228"/>
                <a:gd name="connsiteY525" fmla="*/ 439735 h 720724"/>
                <a:gd name="connsiteX526" fmla="*/ 515148 w 1165228"/>
                <a:gd name="connsiteY526" fmla="*/ 439736 h 720724"/>
                <a:gd name="connsiteX527" fmla="*/ 511178 w 1165228"/>
                <a:gd name="connsiteY527" fmla="*/ 441324 h 720724"/>
                <a:gd name="connsiteX528" fmla="*/ 508003 w 1165228"/>
                <a:gd name="connsiteY528" fmla="*/ 447674 h 720724"/>
                <a:gd name="connsiteX529" fmla="*/ 517529 w 1165228"/>
                <a:gd name="connsiteY529" fmla="*/ 460374 h 720724"/>
                <a:gd name="connsiteX530" fmla="*/ 520704 w 1165228"/>
                <a:gd name="connsiteY530" fmla="*/ 504824 h 720724"/>
                <a:gd name="connsiteX531" fmla="*/ 536579 w 1165228"/>
                <a:gd name="connsiteY531" fmla="*/ 501649 h 720724"/>
                <a:gd name="connsiteX532" fmla="*/ 549279 w 1165228"/>
                <a:gd name="connsiteY532" fmla="*/ 485774 h 720724"/>
                <a:gd name="connsiteX533" fmla="*/ 574679 w 1165228"/>
                <a:gd name="connsiteY533" fmla="*/ 485774 h 720724"/>
                <a:gd name="connsiteX534" fmla="*/ 574590 w 1165228"/>
                <a:gd name="connsiteY534" fmla="*/ 485293 h 720724"/>
                <a:gd name="connsiteX535" fmla="*/ 574679 w 1165228"/>
                <a:gd name="connsiteY535" fmla="*/ 485773 h 720724"/>
                <a:gd name="connsiteX536" fmla="*/ 584204 w 1165228"/>
                <a:gd name="connsiteY536" fmla="*/ 501648 h 720724"/>
                <a:gd name="connsiteX537" fmla="*/ 587380 w 1165228"/>
                <a:gd name="connsiteY537" fmla="*/ 500250 h 720724"/>
                <a:gd name="connsiteX538" fmla="*/ 587380 w 1165228"/>
                <a:gd name="connsiteY538" fmla="*/ 500251 h 720724"/>
                <a:gd name="connsiteX539" fmla="*/ 584203 w 1165228"/>
                <a:gd name="connsiteY539" fmla="*/ 501649 h 720724"/>
                <a:gd name="connsiteX540" fmla="*/ 596904 w 1165228"/>
                <a:gd name="connsiteY540" fmla="*/ 558799 h 720724"/>
                <a:gd name="connsiteX541" fmla="*/ 600079 w 1165228"/>
                <a:gd name="connsiteY541" fmla="*/ 577849 h 720724"/>
                <a:gd name="connsiteX542" fmla="*/ 622303 w 1165228"/>
                <a:gd name="connsiteY542" fmla="*/ 565149 h 720724"/>
                <a:gd name="connsiteX543" fmla="*/ 628654 w 1165228"/>
                <a:gd name="connsiteY543" fmla="*/ 593723 h 720724"/>
                <a:gd name="connsiteX544" fmla="*/ 635004 w 1165228"/>
                <a:gd name="connsiteY544" fmla="*/ 603249 h 720724"/>
                <a:gd name="connsiteX545" fmla="*/ 638179 w 1165228"/>
                <a:gd name="connsiteY545" fmla="*/ 600073 h 720724"/>
                <a:gd name="connsiteX546" fmla="*/ 647704 w 1165228"/>
                <a:gd name="connsiteY546" fmla="*/ 615948 h 720724"/>
                <a:gd name="connsiteX547" fmla="*/ 650879 w 1165228"/>
                <a:gd name="connsiteY547" fmla="*/ 615948 h 720724"/>
                <a:gd name="connsiteX548" fmla="*/ 657228 w 1165228"/>
                <a:gd name="connsiteY548" fmla="*/ 634998 h 720724"/>
                <a:gd name="connsiteX549" fmla="*/ 657230 w 1165228"/>
                <a:gd name="connsiteY549" fmla="*/ 634998 h 720724"/>
                <a:gd name="connsiteX550" fmla="*/ 660405 w 1165228"/>
                <a:gd name="connsiteY550" fmla="*/ 641347 h 720724"/>
                <a:gd name="connsiteX551" fmla="*/ 669929 w 1165228"/>
                <a:gd name="connsiteY551" fmla="*/ 660397 h 720724"/>
                <a:gd name="connsiteX552" fmla="*/ 663580 w 1165228"/>
                <a:gd name="connsiteY552" fmla="*/ 666747 h 720724"/>
                <a:gd name="connsiteX553" fmla="*/ 669930 w 1165228"/>
                <a:gd name="connsiteY553" fmla="*/ 695322 h 720724"/>
                <a:gd name="connsiteX554" fmla="*/ 666755 w 1165228"/>
                <a:gd name="connsiteY554" fmla="*/ 698497 h 720724"/>
                <a:gd name="connsiteX555" fmla="*/ 663579 w 1165228"/>
                <a:gd name="connsiteY555" fmla="*/ 717547 h 720724"/>
                <a:gd name="connsiteX556" fmla="*/ 685804 w 1165228"/>
                <a:gd name="connsiteY556" fmla="*/ 708022 h 720724"/>
                <a:gd name="connsiteX557" fmla="*/ 717554 w 1165228"/>
                <a:gd name="connsiteY557" fmla="*/ 692147 h 720724"/>
                <a:gd name="connsiteX558" fmla="*/ 717338 w 1165228"/>
                <a:gd name="connsiteY558" fmla="*/ 690636 h 720724"/>
                <a:gd name="connsiteX559" fmla="*/ 730255 w 1165228"/>
                <a:gd name="connsiteY559" fmla="*/ 685793 h 720724"/>
                <a:gd name="connsiteX560" fmla="*/ 737399 w 1165228"/>
                <a:gd name="connsiteY560" fmla="*/ 683412 h 720724"/>
                <a:gd name="connsiteX561" fmla="*/ 744543 w 1165228"/>
                <a:gd name="connsiteY561" fmla="*/ 678650 h 720724"/>
                <a:gd name="connsiteX562" fmla="*/ 752170 w 1165228"/>
                <a:gd name="connsiteY562" fmla="*/ 675585 h 720724"/>
                <a:gd name="connsiteX563" fmla="*/ 752477 w 1165228"/>
                <a:gd name="connsiteY563" fmla="*/ 676274 h 720724"/>
                <a:gd name="connsiteX564" fmla="*/ 758826 w 1165228"/>
                <a:gd name="connsiteY564" fmla="*/ 717549 h 720724"/>
                <a:gd name="connsiteX565" fmla="*/ 765177 w 1165228"/>
                <a:gd name="connsiteY565" fmla="*/ 717549 h 720724"/>
                <a:gd name="connsiteX566" fmla="*/ 784227 w 1165228"/>
                <a:gd name="connsiteY566" fmla="*/ 720724 h 720724"/>
                <a:gd name="connsiteX0" fmla="*/ 1017511 w 1165228"/>
                <a:gd name="connsiteY0" fmla="*/ 263522 h 720724"/>
                <a:gd name="connsiteX1" fmla="*/ 1016005 w 1165228"/>
                <a:gd name="connsiteY1" fmla="*/ 261090 h 720724"/>
                <a:gd name="connsiteX2" fmla="*/ 1016005 w 1165228"/>
                <a:gd name="connsiteY2" fmla="*/ 261090 h 720724"/>
                <a:gd name="connsiteX3" fmla="*/ 1017511 w 1165228"/>
                <a:gd name="connsiteY3" fmla="*/ 263522 h 720724"/>
                <a:gd name="connsiteX4" fmla="*/ 1063628 w 1165228"/>
                <a:gd name="connsiteY4" fmla="*/ 371476 h 720724"/>
                <a:gd name="connsiteX5" fmla="*/ 1073152 w 1165228"/>
                <a:gd name="connsiteY5" fmla="*/ 365126 h 720724"/>
                <a:gd name="connsiteX6" fmla="*/ 1060452 w 1165228"/>
                <a:gd name="connsiteY6" fmla="*/ 358776 h 720724"/>
                <a:gd name="connsiteX7" fmla="*/ 1054102 w 1165228"/>
                <a:gd name="connsiteY7" fmla="*/ 365126 h 720724"/>
                <a:gd name="connsiteX8" fmla="*/ 1063628 w 1165228"/>
                <a:gd name="connsiteY8" fmla="*/ 371476 h 720724"/>
                <a:gd name="connsiteX9" fmla="*/ 1000127 w 1165228"/>
                <a:gd name="connsiteY9" fmla="*/ 381000 h 720724"/>
                <a:gd name="connsiteX10" fmla="*/ 1000128 w 1165228"/>
                <a:gd name="connsiteY10" fmla="*/ 380999 h 720724"/>
                <a:gd name="connsiteX11" fmla="*/ 1009651 w 1165228"/>
                <a:gd name="connsiteY11" fmla="*/ 374651 h 720724"/>
                <a:gd name="connsiteX12" fmla="*/ 1009652 w 1165228"/>
                <a:gd name="connsiteY12" fmla="*/ 371475 h 720724"/>
                <a:gd name="connsiteX13" fmla="*/ 1009653 w 1165228"/>
                <a:gd name="connsiteY13" fmla="*/ 374650 h 720724"/>
                <a:gd name="connsiteX14" fmla="*/ 1000127 w 1165228"/>
                <a:gd name="connsiteY14" fmla="*/ 381000 h 720724"/>
                <a:gd name="connsiteX15" fmla="*/ 966310 w 1165228"/>
                <a:gd name="connsiteY15" fmla="*/ 386394 h 720724"/>
                <a:gd name="connsiteX16" fmla="*/ 965202 w 1165228"/>
                <a:gd name="connsiteY16" fmla="*/ 384178 h 720724"/>
                <a:gd name="connsiteX17" fmla="*/ 965202 w 1165228"/>
                <a:gd name="connsiteY17" fmla="*/ 384175 h 720724"/>
                <a:gd name="connsiteX18" fmla="*/ 966312 w 1165228"/>
                <a:gd name="connsiteY18" fmla="*/ 386394 h 720724"/>
                <a:gd name="connsiteX19" fmla="*/ 966310 w 1165228"/>
                <a:gd name="connsiteY19" fmla="*/ 386394 h 720724"/>
                <a:gd name="connsiteX20" fmla="*/ 971552 w 1165228"/>
                <a:gd name="connsiteY20" fmla="*/ 386394 h 720724"/>
                <a:gd name="connsiteX21" fmla="*/ 971551 w 1165228"/>
                <a:gd name="connsiteY21" fmla="*/ 386394 h 720724"/>
                <a:gd name="connsiteX22" fmla="*/ 971552 w 1165228"/>
                <a:gd name="connsiteY22" fmla="*/ 384177 h 720724"/>
                <a:gd name="connsiteX23" fmla="*/ 971552 w 1165228"/>
                <a:gd name="connsiteY23" fmla="*/ 386394 h 720724"/>
                <a:gd name="connsiteX24" fmla="*/ 1123951 w 1165228"/>
                <a:gd name="connsiteY24" fmla="*/ 431801 h 720724"/>
                <a:gd name="connsiteX25" fmla="*/ 1127126 w 1165228"/>
                <a:gd name="connsiteY25" fmla="*/ 419101 h 720724"/>
                <a:gd name="connsiteX26" fmla="*/ 1120776 w 1165228"/>
                <a:gd name="connsiteY26" fmla="*/ 415926 h 720724"/>
                <a:gd name="connsiteX27" fmla="*/ 1120776 w 1165228"/>
                <a:gd name="connsiteY27" fmla="*/ 422276 h 720724"/>
                <a:gd name="connsiteX28" fmla="*/ 1123951 w 1165228"/>
                <a:gd name="connsiteY28" fmla="*/ 431801 h 720724"/>
                <a:gd name="connsiteX29" fmla="*/ 1019177 w 1165228"/>
                <a:gd name="connsiteY29" fmla="*/ 434975 h 720724"/>
                <a:gd name="connsiteX30" fmla="*/ 1031878 w 1165228"/>
                <a:gd name="connsiteY30" fmla="*/ 431800 h 720724"/>
                <a:gd name="connsiteX31" fmla="*/ 1033288 w 1165228"/>
                <a:gd name="connsiteY31" fmla="*/ 432153 h 720724"/>
                <a:gd name="connsiteX32" fmla="*/ 1019177 w 1165228"/>
                <a:gd name="connsiteY32" fmla="*/ 434975 h 720724"/>
                <a:gd name="connsiteX33" fmla="*/ 1054102 w 1165228"/>
                <a:gd name="connsiteY33" fmla="*/ 438150 h 720724"/>
                <a:gd name="connsiteX34" fmla="*/ 1060452 w 1165228"/>
                <a:gd name="connsiteY34" fmla="*/ 431800 h 720724"/>
                <a:gd name="connsiteX35" fmla="*/ 1057277 w 1165228"/>
                <a:gd name="connsiteY35" fmla="*/ 431800 h 720724"/>
                <a:gd name="connsiteX36" fmla="*/ 1050928 w 1165228"/>
                <a:gd name="connsiteY36" fmla="*/ 431800 h 720724"/>
                <a:gd name="connsiteX37" fmla="*/ 1054102 w 1165228"/>
                <a:gd name="connsiteY37" fmla="*/ 438150 h 720724"/>
                <a:gd name="connsiteX38" fmla="*/ 1146176 w 1165228"/>
                <a:gd name="connsiteY38" fmla="*/ 454026 h 720724"/>
                <a:gd name="connsiteX39" fmla="*/ 1143001 w 1165228"/>
                <a:gd name="connsiteY39" fmla="*/ 438150 h 720724"/>
                <a:gd name="connsiteX40" fmla="*/ 1143001 w 1165228"/>
                <a:gd name="connsiteY40" fmla="*/ 447676 h 720724"/>
                <a:gd name="connsiteX41" fmla="*/ 1146176 w 1165228"/>
                <a:gd name="connsiteY41" fmla="*/ 454026 h 720724"/>
                <a:gd name="connsiteX42" fmla="*/ 1139826 w 1165228"/>
                <a:gd name="connsiteY42" fmla="*/ 479426 h 720724"/>
                <a:gd name="connsiteX43" fmla="*/ 1147991 w 1165228"/>
                <a:gd name="connsiteY43" fmla="*/ 476704 h 720724"/>
                <a:gd name="connsiteX44" fmla="*/ 1149352 w 1165228"/>
                <a:gd name="connsiteY44" fmla="*/ 479426 h 720724"/>
                <a:gd name="connsiteX45" fmla="*/ 1148919 w 1165228"/>
                <a:gd name="connsiteY45" fmla="*/ 476395 h 720724"/>
                <a:gd name="connsiteX46" fmla="*/ 1149351 w 1165228"/>
                <a:gd name="connsiteY46" fmla="*/ 476251 h 720724"/>
                <a:gd name="connsiteX47" fmla="*/ 1148898 w 1165228"/>
                <a:gd name="connsiteY47" fmla="*/ 476251 h 720724"/>
                <a:gd name="connsiteX48" fmla="*/ 1146176 w 1165228"/>
                <a:gd name="connsiteY48" fmla="*/ 457201 h 720724"/>
                <a:gd name="connsiteX49" fmla="*/ 1146176 w 1165228"/>
                <a:gd name="connsiteY49" fmla="*/ 466726 h 720724"/>
                <a:gd name="connsiteX50" fmla="*/ 1136651 w 1165228"/>
                <a:gd name="connsiteY50" fmla="*/ 463551 h 720724"/>
                <a:gd name="connsiteX51" fmla="*/ 1133476 w 1165228"/>
                <a:gd name="connsiteY51" fmla="*/ 469901 h 720724"/>
                <a:gd name="connsiteX52" fmla="*/ 1143001 w 1165228"/>
                <a:gd name="connsiteY52" fmla="*/ 466726 h 720724"/>
                <a:gd name="connsiteX53" fmla="*/ 1147764 w 1165228"/>
                <a:gd name="connsiteY53" fmla="*/ 476251 h 720724"/>
                <a:gd name="connsiteX54" fmla="*/ 1139826 w 1165228"/>
                <a:gd name="connsiteY54" fmla="*/ 476251 h 720724"/>
                <a:gd name="connsiteX55" fmla="*/ 1139826 w 1165228"/>
                <a:gd name="connsiteY55" fmla="*/ 479426 h 720724"/>
                <a:gd name="connsiteX56" fmla="*/ 1152526 w 1165228"/>
                <a:gd name="connsiteY56" fmla="*/ 527051 h 720724"/>
                <a:gd name="connsiteX57" fmla="*/ 1149351 w 1165228"/>
                <a:gd name="connsiteY57" fmla="*/ 501651 h 720724"/>
                <a:gd name="connsiteX58" fmla="*/ 1149351 w 1165228"/>
                <a:gd name="connsiteY58" fmla="*/ 527051 h 720724"/>
                <a:gd name="connsiteX59" fmla="*/ 1152526 w 1165228"/>
                <a:gd name="connsiteY59" fmla="*/ 527051 h 720724"/>
                <a:gd name="connsiteX60" fmla="*/ 987426 w 1165228"/>
                <a:gd name="connsiteY60" fmla="*/ 530226 h 720724"/>
                <a:gd name="connsiteX61" fmla="*/ 993776 w 1165228"/>
                <a:gd name="connsiteY61" fmla="*/ 527051 h 720724"/>
                <a:gd name="connsiteX62" fmla="*/ 987426 w 1165228"/>
                <a:gd name="connsiteY62" fmla="*/ 529591 h 720724"/>
                <a:gd name="connsiteX63" fmla="*/ 987426 w 1165228"/>
                <a:gd name="connsiteY63" fmla="*/ 530226 h 720724"/>
                <a:gd name="connsiteX64" fmla="*/ 1158876 w 1165228"/>
                <a:gd name="connsiteY64" fmla="*/ 571501 h 720724"/>
                <a:gd name="connsiteX65" fmla="*/ 1152526 w 1165228"/>
                <a:gd name="connsiteY65" fmla="*/ 565151 h 720724"/>
                <a:gd name="connsiteX66" fmla="*/ 1155701 w 1165228"/>
                <a:gd name="connsiteY66" fmla="*/ 546101 h 720724"/>
                <a:gd name="connsiteX67" fmla="*/ 1152526 w 1165228"/>
                <a:gd name="connsiteY67" fmla="*/ 542926 h 720724"/>
                <a:gd name="connsiteX68" fmla="*/ 1149351 w 1165228"/>
                <a:gd name="connsiteY68" fmla="*/ 549276 h 720724"/>
                <a:gd name="connsiteX69" fmla="*/ 1149351 w 1165228"/>
                <a:gd name="connsiteY69" fmla="*/ 539751 h 720724"/>
                <a:gd name="connsiteX70" fmla="*/ 1152526 w 1165228"/>
                <a:gd name="connsiteY70" fmla="*/ 539751 h 720724"/>
                <a:gd name="connsiteX71" fmla="*/ 1143001 w 1165228"/>
                <a:gd name="connsiteY71" fmla="*/ 508001 h 720724"/>
                <a:gd name="connsiteX72" fmla="*/ 1146176 w 1165228"/>
                <a:gd name="connsiteY72" fmla="*/ 498476 h 720724"/>
                <a:gd name="connsiteX73" fmla="*/ 1140733 w 1165228"/>
                <a:gd name="connsiteY73" fmla="*/ 485776 h 720724"/>
                <a:gd name="connsiteX74" fmla="*/ 1146176 w 1165228"/>
                <a:gd name="connsiteY74" fmla="*/ 485776 h 720724"/>
                <a:gd name="connsiteX75" fmla="*/ 1143001 w 1165228"/>
                <a:gd name="connsiteY75" fmla="*/ 488951 h 720724"/>
                <a:gd name="connsiteX76" fmla="*/ 1149352 w 1165228"/>
                <a:gd name="connsiteY76" fmla="*/ 498476 h 720724"/>
                <a:gd name="connsiteX77" fmla="*/ 1149351 w 1165228"/>
                <a:gd name="connsiteY77" fmla="*/ 482601 h 720724"/>
                <a:gd name="connsiteX78" fmla="*/ 1139826 w 1165228"/>
                <a:gd name="connsiteY78" fmla="*/ 479426 h 720724"/>
                <a:gd name="connsiteX79" fmla="*/ 1139826 w 1165228"/>
                <a:gd name="connsiteY79" fmla="*/ 483659 h 720724"/>
                <a:gd name="connsiteX80" fmla="*/ 1136651 w 1165228"/>
                <a:gd name="connsiteY80" fmla="*/ 476251 h 720724"/>
                <a:gd name="connsiteX81" fmla="*/ 1143001 w 1165228"/>
                <a:gd name="connsiteY81" fmla="*/ 473076 h 720724"/>
                <a:gd name="connsiteX82" fmla="*/ 1133476 w 1165228"/>
                <a:gd name="connsiteY82" fmla="*/ 469901 h 720724"/>
                <a:gd name="connsiteX83" fmla="*/ 1130301 w 1165228"/>
                <a:gd name="connsiteY83" fmla="*/ 460376 h 720724"/>
                <a:gd name="connsiteX84" fmla="*/ 1139826 w 1165228"/>
                <a:gd name="connsiteY84" fmla="*/ 460376 h 720724"/>
                <a:gd name="connsiteX85" fmla="*/ 1127126 w 1165228"/>
                <a:gd name="connsiteY85" fmla="*/ 450851 h 720724"/>
                <a:gd name="connsiteX86" fmla="*/ 1130301 w 1165228"/>
                <a:gd name="connsiteY86" fmla="*/ 441326 h 720724"/>
                <a:gd name="connsiteX87" fmla="*/ 1123951 w 1165228"/>
                <a:gd name="connsiteY87" fmla="*/ 441326 h 720724"/>
                <a:gd name="connsiteX88" fmla="*/ 1117601 w 1165228"/>
                <a:gd name="connsiteY88" fmla="*/ 425451 h 720724"/>
                <a:gd name="connsiteX89" fmla="*/ 1120963 w 1165228"/>
                <a:gd name="connsiteY89" fmla="*/ 403600 h 720724"/>
                <a:gd name="connsiteX90" fmla="*/ 1127126 w 1165228"/>
                <a:gd name="connsiteY90" fmla="*/ 415926 h 720724"/>
                <a:gd name="connsiteX91" fmla="*/ 1130301 w 1165228"/>
                <a:gd name="connsiteY91" fmla="*/ 390525 h 720724"/>
                <a:gd name="connsiteX92" fmla="*/ 1127126 w 1165228"/>
                <a:gd name="connsiteY92" fmla="*/ 393701 h 720724"/>
                <a:gd name="connsiteX93" fmla="*/ 1127126 w 1165228"/>
                <a:gd name="connsiteY93" fmla="*/ 387351 h 720724"/>
                <a:gd name="connsiteX94" fmla="*/ 1121173 w 1165228"/>
                <a:gd name="connsiteY94" fmla="*/ 402233 h 720724"/>
                <a:gd name="connsiteX95" fmla="*/ 1123952 w 1165228"/>
                <a:gd name="connsiteY95" fmla="*/ 384176 h 720724"/>
                <a:gd name="connsiteX96" fmla="*/ 1120776 w 1165228"/>
                <a:gd name="connsiteY96" fmla="*/ 381001 h 720724"/>
                <a:gd name="connsiteX97" fmla="*/ 1108076 w 1165228"/>
                <a:gd name="connsiteY97" fmla="*/ 393701 h 720724"/>
                <a:gd name="connsiteX98" fmla="*/ 1111251 w 1165228"/>
                <a:gd name="connsiteY98" fmla="*/ 400051 h 720724"/>
                <a:gd name="connsiteX99" fmla="*/ 1104902 w 1165228"/>
                <a:gd name="connsiteY99" fmla="*/ 403226 h 720724"/>
                <a:gd name="connsiteX100" fmla="*/ 1108076 w 1165228"/>
                <a:gd name="connsiteY100" fmla="*/ 415926 h 720724"/>
                <a:gd name="connsiteX101" fmla="*/ 1104901 w 1165228"/>
                <a:gd name="connsiteY101" fmla="*/ 419101 h 720724"/>
                <a:gd name="connsiteX102" fmla="*/ 1101726 w 1165228"/>
                <a:gd name="connsiteY102" fmla="*/ 409576 h 720724"/>
                <a:gd name="connsiteX103" fmla="*/ 1101726 w 1165228"/>
                <a:gd name="connsiteY103" fmla="*/ 415926 h 720724"/>
                <a:gd name="connsiteX104" fmla="*/ 1108076 w 1165228"/>
                <a:gd name="connsiteY104" fmla="*/ 434976 h 720724"/>
                <a:gd name="connsiteX105" fmla="*/ 1108077 w 1165228"/>
                <a:gd name="connsiteY105" fmla="*/ 441326 h 720724"/>
                <a:gd name="connsiteX106" fmla="*/ 1104901 w 1165228"/>
                <a:gd name="connsiteY106" fmla="*/ 431801 h 720724"/>
                <a:gd name="connsiteX107" fmla="*/ 1101726 w 1165228"/>
                <a:gd name="connsiteY107" fmla="*/ 438151 h 720724"/>
                <a:gd name="connsiteX108" fmla="*/ 1111251 w 1165228"/>
                <a:gd name="connsiteY108" fmla="*/ 450851 h 720724"/>
                <a:gd name="connsiteX109" fmla="*/ 1108076 w 1165228"/>
                <a:gd name="connsiteY109" fmla="*/ 450851 h 720724"/>
                <a:gd name="connsiteX110" fmla="*/ 1104901 w 1165228"/>
                <a:gd name="connsiteY110" fmla="*/ 444501 h 720724"/>
                <a:gd name="connsiteX111" fmla="*/ 1101726 w 1165228"/>
                <a:gd name="connsiteY111" fmla="*/ 450851 h 720724"/>
                <a:gd name="connsiteX112" fmla="*/ 1104901 w 1165228"/>
                <a:gd name="connsiteY112" fmla="*/ 460376 h 720724"/>
                <a:gd name="connsiteX113" fmla="*/ 1114426 w 1165228"/>
                <a:gd name="connsiteY113" fmla="*/ 463551 h 720724"/>
                <a:gd name="connsiteX114" fmla="*/ 1101726 w 1165228"/>
                <a:gd name="connsiteY114" fmla="*/ 463551 h 720724"/>
                <a:gd name="connsiteX115" fmla="*/ 1108076 w 1165228"/>
                <a:gd name="connsiteY115" fmla="*/ 466726 h 720724"/>
                <a:gd name="connsiteX116" fmla="*/ 1101727 w 1165228"/>
                <a:gd name="connsiteY116" fmla="*/ 469901 h 720724"/>
                <a:gd name="connsiteX117" fmla="*/ 1104901 w 1165228"/>
                <a:gd name="connsiteY117" fmla="*/ 476251 h 720724"/>
                <a:gd name="connsiteX118" fmla="*/ 1111251 w 1165228"/>
                <a:gd name="connsiteY118" fmla="*/ 473076 h 720724"/>
                <a:gd name="connsiteX119" fmla="*/ 1114426 w 1165228"/>
                <a:gd name="connsiteY119" fmla="*/ 479426 h 720724"/>
                <a:gd name="connsiteX120" fmla="*/ 1108076 w 1165228"/>
                <a:gd name="connsiteY120" fmla="*/ 476251 h 720724"/>
                <a:gd name="connsiteX121" fmla="*/ 1108076 w 1165228"/>
                <a:gd name="connsiteY121" fmla="*/ 485776 h 720724"/>
                <a:gd name="connsiteX122" fmla="*/ 1108076 w 1165228"/>
                <a:gd name="connsiteY122" fmla="*/ 495301 h 720724"/>
                <a:gd name="connsiteX123" fmla="*/ 1120776 w 1165228"/>
                <a:gd name="connsiteY123" fmla="*/ 498476 h 720724"/>
                <a:gd name="connsiteX124" fmla="*/ 1108076 w 1165228"/>
                <a:gd name="connsiteY124" fmla="*/ 498475 h 720724"/>
                <a:gd name="connsiteX125" fmla="*/ 1114426 w 1165228"/>
                <a:gd name="connsiteY125" fmla="*/ 504826 h 720724"/>
                <a:gd name="connsiteX126" fmla="*/ 1120776 w 1165228"/>
                <a:gd name="connsiteY126" fmla="*/ 504826 h 720724"/>
                <a:gd name="connsiteX127" fmla="*/ 1108076 w 1165228"/>
                <a:gd name="connsiteY127" fmla="*/ 511176 h 720724"/>
                <a:gd name="connsiteX128" fmla="*/ 1114426 w 1165228"/>
                <a:gd name="connsiteY128" fmla="*/ 514351 h 720724"/>
                <a:gd name="connsiteX129" fmla="*/ 1117601 w 1165228"/>
                <a:gd name="connsiteY129" fmla="*/ 508001 h 720724"/>
                <a:gd name="connsiteX130" fmla="*/ 1123951 w 1165228"/>
                <a:gd name="connsiteY130" fmla="*/ 514351 h 720724"/>
                <a:gd name="connsiteX131" fmla="*/ 1120776 w 1165228"/>
                <a:gd name="connsiteY131" fmla="*/ 527051 h 720724"/>
                <a:gd name="connsiteX132" fmla="*/ 1123951 w 1165228"/>
                <a:gd name="connsiteY132" fmla="*/ 523876 h 720724"/>
                <a:gd name="connsiteX133" fmla="*/ 1130301 w 1165228"/>
                <a:gd name="connsiteY133" fmla="*/ 527051 h 720724"/>
                <a:gd name="connsiteX134" fmla="*/ 1127126 w 1165228"/>
                <a:gd name="connsiteY134" fmla="*/ 530226 h 720724"/>
                <a:gd name="connsiteX135" fmla="*/ 1123952 w 1165228"/>
                <a:gd name="connsiteY135" fmla="*/ 527051 h 720724"/>
                <a:gd name="connsiteX136" fmla="*/ 1127126 w 1165228"/>
                <a:gd name="connsiteY136" fmla="*/ 533401 h 720724"/>
                <a:gd name="connsiteX137" fmla="*/ 1120776 w 1165228"/>
                <a:gd name="connsiteY137" fmla="*/ 533401 h 720724"/>
                <a:gd name="connsiteX138" fmla="*/ 1123951 w 1165228"/>
                <a:gd name="connsiteY138" fmla="*/ 536576 h 720724"/>
                <a:gd name="connsiteX139" fmla="*/ 1108076 w 1165228"/>
                <a:gd name="connsiteY139" fmla="*/ 533401 h 720724"/>
                <a:gd name="connsiteX140" fmla="*/ 1114426 w 1165228"/>
                <a:gd name="connsiteY140" fmla="*/ 542926 h 720724"/>
                <a:gd name="connsiteX141" fmla="*/ 1127126 w 1165228"/>
                <a:gd name="connsiteY141" fmla="*/ 546101 h 720724"/>
                <a:gd name="connsiteX142" fmla="*/ 1123951 w 1165228"/>
                <a:gd name="connsiteY142" fmla="*/ 549277 h 720724"/>
                <a:gd name="connsiteX143" fmla="*/ 1127126 w 1165228"/>
                <a:gd name="connsiteY143" fmla="*/ 555626 h 720724"/>
                <a:gd name="connsiteX144" fmla="*/ 1158876 w 1165228"/>
                <a:gd name="connsiteY144" fmla="*/ 571501 h 720724"/>
                <a:gd name="connsiteX145" fmla="*/ 784227 w 1165228"/>
                <a:gd name="connsiteY145" fmla="*/ 720724 h 720724"/>
                <a:gd name="connsiteX146" fmla="*/ 803276 w 1165228"/>
                <a:gd name="connsiteY146" fmla="*/ 708024 h 720724"/>
                <a:gd name="connsiteX147" fmla="*/ 796927 w 1165228"/>
                <a:gd name="connsiteY147" fmla="*/ 688974 h 720724"/>
                <a:gd name="connsiteX148" fmla="*/ 809626 w 1165228"/>
                <a:gd name="connsiteY148" fmla="*/ 679449 h 720724"/>
                <a:gd name="connsiteX149" fmla="*/ 828676 w 1165228"/>
                <a:gd name="connsiteY149" fmla="*/ 682624 h 720724"/>
                <a:gd name="connsiteX150" fmla="*/ 826644 w 1165228"/>
                <a:gd name="connsiteY150" fmla="*/ 677542 h 720724"/>
                <a:gd name="connsiteX151" fmla="*/ 826647 w 1165228"/>
                <a:gd name="connsiteY151" fmla="*/ 677542 h 720724"/>
                <a:gd name="connsiteX152" fmla="*/ 828679 w 1165228"/>
                <a:gd name="connsiteY152" fmla="*/ 682623 h 720724"/>
                <a:gd name="connsiteX153" fmla="*/ 863602 w 1165228"/>
                <a:gd name="connsiteY153" fmla="*/ 666749 h 720724"/>
                <a:gd name="connsiteX154" fmla="*/ 873127 w 1165228"/>
                <a:gd name="connsiteY154" fmla="*/ 663574 h 720724"/>
                <a:gd name="connsiteX155" fmla="*/ 879477 w 1165228"/>
                <a:gd name="connsiteY155" fmla="*/ 654049 h 720724"/>
                <a:gd name="connsiteX156" fmla="*/ 882652 w 1165228"/>
                <a:gd name="connsiteY156" fmla="*/ 644524 h 720724"/>
                <a:gd name="connsiteX157" fmla="*/ 882653 w 1165228"/>
                <a:gd name="connsiteY157" fmla="*/ 644523 h 720724"/>
                <a:gd name="connsiteX158" fmla="*/ 885829 w 1165228"/>
                <a:gd name="connsiteY158" fmla="*/ 628648 h 720724"/>
                <a:gd name="connsiteX159" fmla="*/ 866779 w 1165228"/>
                <a:gd name="connsiteY159" fmla="*/ 619123 h 720724"/>
                <a:gd name="connsiteX160" fmla="*/ 876303 w 1165228"/>
                <a:gd name="connsiteY160" fmla="*/ 609598 h 720724"/>
                <a:gd name="connsiteX161" fmla="*/ 866778 w 1165228"/>
                <a:gd name="connsiteY161" fmla="*/ 606422 h 720724"/>
                <a:gd name="connsiteX162" fmla="*/ 866779 w 1165228"/>
                <a:gd name="connsiteY162" fmla="*/ 612773 h 720724"/>
                <a:gd name="connsiteX163" fmla="*/ 860428 w 1165228"/>
                <a:gd name="connsiteY163" fmla="*/ 612773 h 720724"/>
                <a:gd name="connsiteX164" fmla="*/ 860427 w 1165228"/>
                <a:gd name="connsiteY164" fmla="*/ 612774 h 720724"/>
                <a:gd name="connsiteX165" fmla="*/ 863602 w 1165228"/>
                <a:gd name="connsiteY165" fmla="*/ 590549 h 720724"/>
                <a:gd name="connsiteX166" fmla="*/ 860427 w 1165228"/>
                <a:gd name="connsiteY166" fmla="*/ 587374 h 720724"/>
                <a:gd name="connsiteX167" fmla="*/ 857252 w 1165228"/>
                <a:gd name="connsiteY167" fmla="*/ 590550 h 720724"/>
                <a:gd name="connsiteX168" fmla="*/ 860426 w 1165228"/>
                <a:gd name="connsiteY168" fmla="*/ 581025 h 720724"/>
                <a:gd name="connsiteX169" fmla="*/ 863602 w 1165228"/>
                <a:gd name="connsiteY169" fmla="*/ 558800 h 720724"/>
                <a:gd name="connsiteX170" fmla="*/ 850902 w 1165228"/>
                <a:gd name="connsiteY170" fmla="*/ 565150 h 720724"/>
                <a:gd name="connsiteX171" fmla="*/ 866776 w 1165228"/>
                <a:gd name="connsiteY171" fmla="*/ 552450 h 720724"/>
                <a:gd name="connsiteX172" fmla="*/ 857252 w 1165228"/>
                <a:gd name="connsiteY172" fmla="*/ 549275 h 720724"/>
                <a:gd name="connsiteX173" fmla="*/ 863601 w 1165228"/>
                <a:gd name="connsiteY173" fmla="*/ 549275 h 720724"/>
                <a:gd name="connsiteX174" fmla="*/ 885827 w 1165228"/>
                <a:gd name="connsiteY174" fmla="*/ 555625 h 720724"/>
                <a:gd name="connsiteX175" fmla="*/ 901701 w 1165228"/>
                <a:gd name="connsiteY175" fmla="*/ 571500 h 720724"/>
                <a:gd name="connsiteX176" fmla="*/ 908052 w 1165228"/>
                <a:gd name="connsiteY176" fmla="*/ 558800 h 720724"/>
                <a:gd name="connsiteX177" fmla="*/ 901701 w 1165228"/>
                <a:gd name="connsiteY177" fmla="*/ 552450 h 720724"/>
                <a:gd name="connsiteX178" fmla="*/ 914399 w 1165228"/>
                <a:gd name="connsiteY178" fmla="*/ 549276 h 720724"/>
                <a:gd name="connsiteX179" fmla="*/ 914400 w 1165228"/>
                <a:gd name="connsiteY179" fmla="*/ 549276 h 720724"/>
                <a:gd name="connsiteX180" fmla="*/ 920750 w 1165228"/>
                <a:gd name="connsiteY180" fmla="*/ 546101 h 720724"/>
                <a:gd name="connsiteX181" fmla="*/ 917576 w 1165228"/>
                <a:gd name="connsiteY181" fmla="*/ 536576 h 720724"/>
                <a:gd name="connsiteX182" fmla="*/ 952501 w 1165228"/>
                <a:gd name="connsiteY182" fmla="*/ 539751 h 720724"/>
                <a:gd name="connsiteX183" fmla="*/ 962026 w 1165228"/>
                <a:gd name="connsiteY183" fmla="*/ 530226 h 720724"/>
                <a:gd name="connsiteX184" fmla="*/ 958851 w 1165228"/>
                <a:gd name="connsiteY184" fmla="*/ 527051 h 720724"/>
                <a:gd name="connsiteX185" fmla="*/ 962026 w 1165228"/>
                <a:gd name="connsiteY185" fmla="*/ 523876 h 720724"/>
                <a:gd name="connsiteX186" fmla="*/ 968376 w 1165228"/>
                <a:gd name="connsiteY186" fmla="*/ 523876 h 720724"/>
                <a:gd name="connsiteX187" fmla="*/ 962026 w 1165228"/>
                <a:gd name="connsiteY187" fmla="*/ 527051 h 720724"/>
                <a:gd name="connsiteX188" fmla="*/ 962026 w 1165228"/>
                <a:gd name="connsiteY188" fmla="*/ 530226 h 720724"/>
                <a:gd name="connsiteX189" fmla="*/ 962025 w 1165228"/>
                <a:gd name="connsiteY189" fmla="*/ 536576 h 720724"/>
                <a:gd name="connsiteX190" fmla="*/ 965201 w 1165228"/>
                <a:gd name="connsiteY190" fmla="*/ 536576 h 720724"/>
                <a:gd name="connsiteX191" fmla="*/ 962025 w 1165228"/>
                <a:gd name="connsiteY191" fmla="*/ 539751 h 720724"/>
                <a:gd name="connsiteX192" fmla="*/ 974726 w 1165228"/>
                <a:gd name="connsiteY192" fmla="*/ 536576 h 720724"/>
                <a:gd name="connsiteX193" fmla="*/ 971551 w 1165228"/>
                <a:gd name="connsiteY193" fmla="*/ 542926 h 720724"/>
                <a:gd name="connsiteX194" fmla="*/ 974726 w 1165228"/>
                <a:gd name="connsiteY194" fmla="*/ 542926 h 720724"/>
                <a:gd name="connsiteX195" fmla="*/ 977901 w 1165228"/>
                <a:gd name="connsiteY195" fmla="*/ 533401 h 720724"/>
                <a:gd name="connsiteX196" fmla="*/ 987426 w 1165228"/>
                <a:gd name="connsiteY196" fmla="*/ 529591 h 720724"/>
                <a:gd name="connsiteX197" fmla="*/ 987426 w 1165228"/>
                <a:gd name="connsiteY197" fmla="*/ 520702 h 720724"/>
                <a:gd name="connsiteX198" fmla="*/ 981076 w 1165228"/>
                <a:gd name="connsiteY198" fmla="*/ 508001 h 720724"/>
                <a:gd name="connsiteX199" fmla="*/ 981078 w 1165228"/>
                <a:gd name="connsiteY199" fmla="*/ 508001 h 720724"/>
                <a:gd name="connsiteX200" fmla="*/ 987427 w 1165228"/>
                <a:gd name="connsiteY200" fmla="*/ 520700 h 720724"/>
                <a:gd name="connsiteX201" fmla="*/ 987427 w 1165228"/>
                <a:gd name="connsiteY201" fmla="*/ 517525 h 720724"/>
                <a:gd name="connsiteX202" fmla="*/ 993777 w 1165228"/>
                <a:gd name="connsiteY202" fmla="*/ 517525 h 720724"/>
                <a:gd name="connsiteX203" fmla="*/ 993777 w 1165228"/>
                <a:gd name="connsiteY203" fmla="*/ 523875 h 720724"/>
                <a:gd name="connsiteX204" fmla="*/ 1003302 w 1165228"/>
                <a:gd name="connsiteY204" fmla="*/ 523875 h 720724"/>
                <a:gd name="connsiteX205" fmla="*/ 1000127 w 1165228"/>
                <a:gd name="connsiteY205" fmla="*/ 517525 h 720724"/>
                <a:gd name="connsiteX206" fmla="*/ 1006477 w 1165228"/>
                <a:gd name="connsiteY206" fmla="*/ 517525 h 720724"/>
                <a:gd name="connsiteX207" fmla="*/ 1006477 w 1165228"/>
                <a:gd name="connsiteY207" fmla="*/ 508000 h 720724"/>
                <a:gd name="connsiteX208" fmla="*/ 1009652 w 1165228"/>
                <a:gd name="connsiteY208" fmla="*/ 520700 h 720724"/>
                <a:gd name="connsiteX209" fmla="*/ 1019177 w 1165228"/>
                <a:gd name="connsiteY209" fmla="*/ 511175 h 720724"/>
                <a:gd name="connsiteX210" fmla="*/ 1019177 w 1165228"/>
                <a:gd name="connsiteY210" fmla="*/ 517525 h 720724"/>
                <a:gd name="connsiteX211" fmla="*/ 1038227 w 1165228"/>
                <a:gd name="connsiteY211" fmla="*/ 511175 h 720724"/>
                <a:gd name="connsiteX212" fmla="*/ 1028702 w 1165228"/>
                <a:gd name="connsiteY212" fmla="*/ 511175 h 720724"/>
                <a:gd name="connsiteX213" fmla="*/ 1038228 w 1165228"/>
                <a:gd name="connsiteY213" fmla="*/ 504825 h 720724"/>
                <a:gd name="connsiteX214" fmla="*/ 1044577 w 1165228"/>
                <a:gd name="connsiteY214" fmla="*/ 508000 h 720724"/>
                <a:gd name="connsiteX215" fmla="*/ 1041402 w 1165228"/>
                <a:gd name="connsiteY215" fmla="*/ 495300 h 720724"/>
                <a:gd name="connsiteX216" fmla="*/ 1038227 w 1165228"/>
                <a:gd name="connsiteY216" fmla="*/ 501650 h 720724"/>
                <a:gd name="connsiteX217" fmla="*/ 1038227 w 1165228"/>
                <a:gd name="connsiteY217" fmla="*/ 495300 h 720724"/>
                <a:gd name="connsiteX218" fmla="*/ 1031877 w 1165228"/>
                <a:gd name="connsiteY218" fmla="*/ 501650 h 720724"/>
                <a:gd name="connsiteX219" fmla="*/ 1012827 w 1165228"/>
                <a:gd name="connsiteY219" fmla="*/ 498475 h 720724"/>
                <a:gd name="connsiteX220" fmla="*/ 1028702 w 1165228"/>
                <a:gd name="connsiteY220" fmla="*/ 498475 h 720724"/>
                <a:gd name="connsiteX221" fmla="*/ 1035053 w 1165228"/>
                <a:gd name="connsiteY221" fmla="*/ 488950 h 720724"/>
                <a:gd name="connsiteX222" fmla="*/ 1041402 w 1165228"/>
                <a:gd name="connsiteY222" fmla="*/ 488950 h 720724"/>
                <a:gd name="connsiteX223" fmla="*/ 1035052 w 1165228"/>
                <a:gd name="connsiteY223" fmla="*/ 485775 h 720724"/>
                <a:gd name="connsiteX224" fmla="*/ 1041402 w 1165228"/>
                <a:gd name="connsiteY224" fmla="*/ 479424 h 720724"/>
                <a:gd name="connsiteX225" fmla="*/ 1031877 w 1165228"/>
                <a:gd name="connsiteY225" fmla="*/ 485775 h 720724"/>
                <a:gd name="connsiteX226" fmla="*/ 1044577 w 1165228"/>
                <a:gd name="connsiteY226" fmla="*/ 473075 h 720724"/>
                <a:gd name="connsiteX227" fmla="*/ 1038227 w 1165228"/>
                <a:gd name="connsiteY227" fmla="*/ 469900 h 720724"/>
                <a:gd name="connsiteX228" fmla="*/ 1035052 w 1165228"/>
                <a:gd name="connsiteY228" fmla="*/ 469900 h 720724"/>
                <a:gd name="connsiteX229" fmla="*/ 1041402 w 1165228"/>
                <a:gd name="connsiteY229" fmla="*/ 466725 h 720724"/>
                <a:gd name="connsiteX230" fmla="*/ 1035052 w 1165228"/>
                <a:gd name="connsiteY230" fmla="*/ 466725 h 720724"/>
                <a:gd name="connsiteX231" fmla="*/ 1038227 w 1165228"/>
                <a:gd name="connsiteY231" fmla="*/ 457200 h 720724"/>
                <a:gd name="connsiteX232" fmla="*/ 1044577 w 1165228"/>
                <a:gd name="connsiteY232" fmla="*/ 460375 h 720724"/>
                <a:gd name="connsiteX233" fmla="*/ 1038227 w 1165228"/>
                <a:gd name="connsiteY233" fmla="*/ 450850 h 720724"/>
                <a:gd name="connsiteX234" fmla="*/ 1028702 w 1165228"/>
                <a:gd name="connsiteY234" fmla="*/ 457200 h 720724"/>
                <a:gd name="connsiteX235" fmla="*/ 1025527 w 1165228"/>
                <a:gd name="connsiteY235" fmla="*/ 463550 h 720724"/>
                <a:gd name="connsiteX236" fmla="*/ 1025528 w 1165228"/>
                <a:gd name="connsiteY236" fmla="*/ 457200 h 720724"/>
                <a:gd name="connsiteX237" fmla="*/ 1019177 w 1165228"/>
                <a:gd name="connsiteY237" fmla="*/ 457200 h 720724"/>
                <a:gd name="connsiteX238" fmla="*/ 1025527 w 1165228"/>
                <a:gd name="connsiteY238" fmla="*/ 473075 h 720724"/>
                <a:gd name="connsiteX239" fmla="*/ 1019177 w 1165228"/>
                <a:gd name="connsiteY239" fmla="*/ 466725 h 720724"/>
                <a:gd name="connsiteX240" fmla="*/ 1009652 w 1165228"/>
                <a:gd name="connsiteY240" fmla="*/ 473075 h 720724"/>
                <a:gd name="connsiteX241" fmla="*/ 1019177 w 1165228"/>
                <a:gd name="connsiteY241" fmla="*/ 460374 h 720724"/>
                <a:gd name="connsiteX242" fmla="*/ 1016002 w 1165228"/>
                <a:gd name="connsiteY242" fmla="*/ 450850 h 720724"/>
                <a:gd name="connsiteX243" fmla="*/ 1000127 w 1165228"/>
                <a:gd name="connsiteY243" fmla="*/ 476250 h 720724"/>
                <a:gd name="connsiteX244" fmla="*/ 993778 w 1165228"/>
                <a:gd name="connsiteY244" fmla="*/ 473075 h 720724"/>
                <a:gd name="connsiteX245" fmla="*/ 990602 w 1165228"/>
                <a:gd name="connsiteY245" fmla="*/ 479425 h 720724"/>
                <a:gd name="connsiteX246" fmla="*/ 1006477 w 1165228"/>
                <a:gd name="connsiteY246" fmla="*/ 488950 h 720724"/>
                <a:gd name="connsiteX247" fmla="*/ 993777 w 1165228"/>
                <a:gd name="connsiteY247" fmla="*/ 504825 h 720724"/>
                <a:gd name="connsiteX248" fmla="*/ 1006476 w 1165228"/>
                <a:gd name="connsiteY248" fmla="*/ 488951 h 720724"/>
                <a:gd name="connsiteX249" fmla="*/ 990601 w 1165228"/>
                <a:gd name="connsiteY249" fmla="*/ 479426 h 720724"/>
                <a:gd name="connsiteX250" fmla="*/ 984251 w 1165228"/>
                <a:gd name="connsiteY250" fmla="*/ 476251 h 720724"/>
                <a:gd name="connsiteX251" fmla="*/ 984251 w 1165228"/>
                <a:gd name="connsiteY251" fmla="*/ 482601 h 720724"/>
                <a:gd name="connsiteX252" fmla="*/ 974726 w 1165228"/>
                <a:gd name="connsiteY252" fmla="*/ 479426 h 720724"/>
                <a:gd name="connsiteX253" fmla="*/ 971551 w 1165228"/>
                <a:gd name="connsiteY253" fmla="*/ 492126 h 720724"/>
                <a:gd name="connsiteX254" fmla="*/ 968376 w 1165228"/>
                <a:gd name="connsiteY254" fmla="*/ 485776 h 720724"/>
                <a:gd name="connsiteX255" fmla="*/ 952500 w 1165228"/>
                <a:gd name="connsiteY255" fmla="*/ 492126 h 720724"/>
                <a:gd name="connsiteX256" fmla="*/ 933451 w 1165228"/>
                <a:gd name="connsiteY256" fmla="*/ 517526 h 720724"/>
                <a:gd name="connsiteX257" fmla="*/ 923926 w 1165228"/>
                <a:gd name="connsiteY257" fmla="*/ 517526 h 720724"/>
                <a:gd name="connsiteX258" fmla="*/ 917576 w 1165228"/>
                <a:gd name="connsiteY258" fmla="*/ 517526 h 720724"/>
                <a:gd name="connsiteX259" fmla="*/ 911226 w 1165228"/>
                <a:gd name="connsiteY259" fmla="*/ 523876 h 720724"/>
                <a:gd name="connsiteX260" fmla="*/ 908051 w 1165228"/>
                <a:gd name="connsiteY260" fmla="*/ 527050 h 720724"/>
                <a:gd name="connsiteX261" fmla="*/ 889001 w 1165228"/>
                <a:gd name="connsiteY261" fmla="*/ 527049 h 720724"/>
                <a:gd name="connsiteX262" fmla="*/ 904876 w 1165228"/>
                <a:gd name="connsiteY262" fmla="*/ 517526 h 720724"/>
                <a:gd name="connsiteX263" fmla="*/ 911226 w 1165228"/>
                <a:gd name="connsiteY263" fmla="*/ 523876 h 720724"/>
                <a:gd name="connsiteX264" fmla="*/ 917576 w 1165228"/>
                <a:gd name="connsiteY264" fmla="*/ 514352 h 720724"/>
                <a:gd name="connsiteX265" fmla="*/ 923926 w 1165228"/>
                <a:gd name="connsiteY265" fmla="*/ 517526 h 720724"/>
                <a:gd name="connsiteX266" fmla="*/ 933451 w 1165228"/>
                <a:gd name="connsiteY266" fmla="*/ 514351 h 720724"/>
                <a:gd name="connsiteX267" fmla="*/ 936626 w 1165228"/>
                <a:gd name="connsiteY267" fmla="*/ 498476 h 720724"/>
                <a:gd name="connsiteX268" fmla="*/ 962026 w 1165228"/>
                <a:gd name="connsiteY268" fmla="*/ 485776 h 720724"/>
                <a:gd name="connsiteX269" fmla="*/ 984251 w 1165228"/>
                <a:gd name="connsiteY269" fmla="*/ 466726 h 720724"/>
                <a:gd name="connsiteX270" fmla="*/ 974726 w 1165228"/>
                <a:gd name="connsiteY270" fmla="*/ 460376 h 720724"/>
                <a:gd name="connsiteX271" fmla="*/ 974727 w 1165228"/>
                <a:gd name="connsiteY271" fmla="*/ 460375 h 720724"/>
                <a:gd name="connsiteX272" fmla="*/ 984252 w 1165228"/>
                <a:gd name="connsiteY272" fmla="*/ 466726 h 720724"/>
                <a:gd name="connsiteX273" fmla="*/ 993777 w 1165228"/>
                <a:gd name="connsiteY273" fmla="*/ 466725 h 720724"/>
                <a:gd name="connsiteX274" fmla="*/ 1006477 w 1165228"/>
                <a:gd name="connsiteY274" fmla="*/ 454025 h 720724"/>
                <a:gd name="connsiteX275" fmla="*/ 996952 w 1165228"/>
                <a:gd name="connsiteY275" fmla="*/ 454025 h 720724"/>
                <a:gd name="connsiteX276" fmla="*/ 1012827 w 1165228"/>
                <a:gd name="connsiteY276" fmla="*/ 444500 h 720724"/>
                <a:gd name="connsiteX277" fmla="*/ 1028702 w 1165228"/>
                <a:gd name="connsiteY277" fmla="*/ 450850 h 720724"/>
                <a:gd name="connsiteX278" fmla="*/ 1028702 w 1165228"/>
                <a:gd name="connsiteY278" fmla="*/ 444500 h 720724"/>
                <a:gd name="connsiteX279" fmla="*/ 1050927 w 1165228"/>
                <a:gd name="connsiteY279" fmla="*/ 444500 h 720724"/>
                <a:gd name="connsiteX280" fmla="*/ 1047752 w 1165228"/>
                <a:gd name="connsiteY280" fmla="*/ 438150 h 720724"/>
                <a:gd name="connsiteX281" fmla="*/ 1035052 w 1165228"/>
                <a:gd name="connsiteY281" fmla="*/ 438150 h 720724"/>
                <a:gd name="connsiteX282" fmla="*/ 1035052 w 1165228"/>
                <a:gd name="connsiteY282" fmla="*/ 432594 h 720724"/>
                <a:gd name="connsiteX283" fmla="*/ 1044577 w 1165228"/>
                <a:gd name="connsiteY283" fmla="*/ 434975 h 720724"/>
                <a:gd name="connsiteX284" fmla="*/ 1047752 w 1165228"/>
                <a:gd name="connsiteY284" fmla="*/ 431800 h 720724"/>
                <a:gd name="connsiteX285" fmla="*/ 1047752 w 1165228"/>
                <a:gd name="connsiteY285" fmla="*/ 428625 h 720724"/>
                <a:gd name="connsiteX286" fmla="*/ 1057277 w 1165228"/>
                <a:gd name="connsiteY286" fmla="*/ 431800 h 720724"/>
                <a:gd name="connsiteX287" fmla="*/ 1050928 w 1165228"/>
                <a:gd name="connsiteY287" fmla="*/ 428625 h 720724"/>
                <a:gd name="connsiteX288" fmla="*/ 1054103 w 1165228"/>
                <a:gd name="connsiteY288" fmla="*/ 425450 h 720724"/>
                <a:gd name="connsiteX289" fmla="*/ 1063627 w 1165228"/>
                <a:gd name="connsiteY289" fmla="*/ 431800 h 720724"/>
                <a:gd name="connsiteX290" fmla="*/ 1066802 w 1165228"/>
                <a:gd name="connsiteY290" fmla="*/ 415925 h 720724"/>
                <a:gd name="connsiteX291" fmla="*/ 1063627 w 1165228"/>
                <a:gd name="connsiteY291" fmla="*/ 415925 h 720724"/>
                <a:gd name="connsiteX292" fmla="*/ 1066802 w 1165228"/>
                <a:gd name="connsiteY292" fmla="*/ 409575 h 720724"/>
                <a:gd name="connsiteX293" fmla="*/ 1060452 w 1165228"/>
                <a:gd name="connsiteY293" fmla="*/ 409575 h 720724"/>
                <a:gd name="connsiteX294" fmla="*/ 1066802 w 1165228"/>
                <a:gd name="connsiteY294" fmla="*/ 400050 h 720724"/>
                <a:gd name="connsiteX295" fmla="*/ 1054102 w 1165228"/>
                <a:gd name="connsiteY295" fmla="*/ 406400 h 720724"/>
                <a:gd name="connsiteX296" fmla="*/ 1050927 w 1165228"/>
                <a:gd name="connsiteY296" fmla="*/ 419100 h 720724"/>
                <a:gd name="connsiteX297" fmla="*/ 1047752 w 1165228"/>
                <a:gd name="connsiteY297" fmla="*/ 419100 h 720724"/>
                <a:gd name="connsiteX298" fmla="*/ 1050928 w 1165228"/>
                <a:gd name="connsiteY298" fmla="*/ 409575 h 720724"/>
                <a:gd name="connsiteX299" fmla="*/ 1035052 w 1165228"/>
                <a:gd name="connsiteY299" fmla="*/ 422275 h 720724"/>
                <a:gd name="connsiteX300" fmla="*/ 1031877 w 1165228"/>
                <a:gd name="connsiteY300" fmla="*/ 412750 h 720724"/>
                <a:gd name="connsiteX301" fmla="*/ 1041402 w 1165228"/>
                <a:gd name="connsiteY301" fmla="*/ 412750 h 720724"/>
                <a:gd name="connsiteX302" fmla="*/ 1044577 w 1165228"/>
                <a:gd name="connsiteY302" fmla="*/ 406400 h 720724"/>
                <a:gd name="connsiteX303" fmla="*/ 1028702 w 1165228"/>
                <a:gd name="connsiteY303" fmla="*/ 409575 h 720724"/>
                <a:gd name="connsiteX304" fmla="*/ 1035052 w 1165228"/>
                <a:gd name="connsiteY304" fmla="*/ 406400 h 720724"/>
                <a:gd name="connsiteX305" fmla="*/ 1031877 w 1165228"/>
                <a:gd name="connsiteY305" fmla="*/ 403225 h 720724"/>
                <a:gd name="connsiteX306" fmla="*/ 1047752 w 1165228"/>
                <a:gd name="connsiteY306" fmla="*/ 400050 h 720724"/>
                <a:gd name="connsiteX307" fmla="*/ 1035052 w 1165228"/>
                <a:gd name="connsiteY307" fmla="*/ 396875 h 720724"/>
                <a:gd name="connsiteX308" fmla="*/ 1041402 w 1165228"/>
                <a:gd name="connsiteY308" fmla="*/ 396875 h 720724"/>
                <a:gd name="connsiteX309" fmla="*/ 1041402 w 1165228"/>
                <a:gd name="connsiteY309" fmla="*/ 387350 h 720724"/>
                <a:gd name="connsiteX310" fmla="*/ 1047752 w 1165228"/>
                <a:gd name="connsiteY310" fmla="*/ 396875 h 720724"/>
                <a:gd name="connsiteX311" fmla="*/ 1050927 w 1165228"/>
                <a:gd name="connsiteY311" fmla="*/ 390525 h 720724"/>
                <a:gd name="connsiteX312" fmla="*/ 1035052 w 1165228"/>
                <a:gd name="connsiteY312" fmla="*/ 381000 h 720724"/>
                <a:gd name="connsiteX313" fmla="*/ 996952 w 1165228"/>
                <a:gd name="connsiteY313" fmla="*/ 406400 h 720724"/>
                <a:gd name="connsiteX314" fmla="*/ 1003302 w 1165228"/>
                <a:gd name="connsiteY314" fmla="*/ 419100 h 720724"/>
                <a:gd name="connsiteX315" fmla="*/ 996952 w 1165228"/>
                <a:gd name="connsiteY315" fmla="*/ 438150 h 720724"/>
                <a:gd name="connsiteX316" fmla="*/ 996951 w 1165228"/>
                <a:gd name="connsiteY316" fmla="*/ 438151 h 720724"/>
                <a:gd name="connsiteX317" fmla="*/ 1003301 w 1165228"/>
                <a:gd name="connsiteY317" fmla="*/ 419101 h 720724"/>
                <a:gd name="connsiteX318" fmla="*/ 996951 w 1165228"/>
                <a:gd name="connsiteY318" fmla="*/ 406401 h 720724"/>
                <a:gd name="connsiteX319" fmla="*/ 982669 w 1165228"/>
                <a:gd name="connsiteY319" fmla="*/ 420683 h 720724"/>
                <a:gd name="connsiteX320" fmla="*/ 982669 w 1165228"/>
                <a:gd name="connsiteY320" fmla="*/ 412347 h 720724"/>
                <a:gd name="connsiteX321" fmla="*/ 987426 w 1165228"/>
                <a:gd name="connsiteY321" fmla="*/ 406401 h 720724"/>
                <a:gd name="connsiteX322" fmla="*/ 987426 w 1165228"/>
                <a:gd name="connsiteY322" fmla="*/ 403226 h 720724"/>
                <a:gd name="connsiteX323" fmla="*/ 982669 w 1165228"/>
                <a:gd name="connsiteY323" fmla="*/ 402274 h 720724"/>
                <a:gd name="connsiteX324" fmla="*/ 982669 w 1165228"/>
                <a:gd name="connsiteY324" fmla="*/ 402273 h 720724"/>
                <a:gd name="connsiteX325" fmla="*/ 987427 w 1165228"/>
                <a:gd name="connsiteY325" fmla="*/ 403225 h 720724"/>
                <a:gd name="connsiteX326" fmla="*/ 987427 w 1165228"/>
                <a:gd name="connsiteY326" fmla="*/ 406400 h 720724"/>
                <a:gd name="connsiteX327" fmla="*/ 1006477 w 1165228"/>
                <a:gd name="connsiteY327" fmla="*/ 393699 h 720724"/>
                <a:gd name="connsiteX328" fmla="*/ 1022352 w 1165228"/>
                <a:gd name="connsiteY328" fmla="*/ 381000 h 720724"/>
                <a:gd name="connsiteX329" fmla="*/ 1054102 w 1165228"/>
                <a:gd name="connsiteY329" fmla="*/ 377825 h 720724"/>
                <a:gd name="connsiteX330" fmla="*/ 1057277 w 1165228"/>
                <a:gd name="connsiteY330" fmla="*/ 371475 h 720724"/>
                <a:gd name="connsiteX331" fmla="*/ 1054102 w 1165228"/>
                <a:gd name="connsiteY331" fmla="*/ 371475 h 720724"/>
                <a:gd name="connsiteX332" fmla="*/ 1047752 w 1165228"/>
                <a:gd name="connsiteY332" fmla="*/ 361950 h 720724"/>
                <a:gd name="connsiteX333" fmla="*/ 1054102 w 1165228"/>
                <a:gd name="connsiteY333" fmla="*/ 365126 h 720724"/>
                <a:gd name="connsiteX334" fmla="*/ 1060452 w 1165228"/>
                <a:gd name="connsiteY334" fmla="*/ 358775 h 720724"/>
                <a:gd name="connsiteX335" fmla="*/ 1060452 w 1165228"/>
                <a:gd name="connsiteY335" fmla="*/ 358776 h 720724"/>
                <a:gd name="connsiteX336" fmla="*/ 1069977 w 1165228"/>
                <a:gd name="connsiteY336" fmla="*/ 355601 h 720724"/>
                <a:gd name="connsiteX337" fmla="*/ 1069977 w 1165228"/>
                <a:gd name="connsiteY337" fmla="*/ 358775 h 720724"/>
                <a:gd name="connsiteX338" fmla="*/ 1079502 w 1165228"/>
                <a:gd name="connsiteY338" fmla="*/ 361951 h 720724"/>
                <a:gd name="connsiteX339" fmla="*/ 1076327 w 1165228"/>
                <a:gd name="connsiteY339" fmla="*/ 342901 h 720724"/>
                <a:gd name="connsiteX340" fmla="*/ 1076327 w 1165228"/>
                <a:gd name="connsiteY340" fmla="*/ 346076 h 720724"/>
                <a:gd name="connsiteX341" fmla="*/ 1066802 w 1165228"/>
                <a:gd name="connsiteY341" fmla="*/ 336551 h 720724"/>
                <a:gd name="connsiteX342" fmla="*/ 1063627 w 1165228"/>
                <a:gd name="connsiteY342" fmla="*/ 330201 h 720724"/>
                <a:gd name="connsiteX343" fmla="*/ 1041402 w 1165228"/>
                <a:gd name="connsiteY343" fmla="*/ 349251 h 720724"/>
                <a:gd name="connsiteX344" fmla="*/ 1031877 w 1165228"/>
                <a:gd name="connsiteY344" fmla="*/ 352426 h 720724"/>
                <a:gd name="connsiteX345" fmla="*/ 1035052 w 1165228"/>
                <a:gd name="connsiteY345" fmla="*/ 346076 h 720724"/>
                <a:gd name="connsiteX346" fmla="*/ 1025527 w 1165228"/>
                <a:gd name="connsiteY346" fmla="*/ 352426 h 720724"/>
                <a:gd name="connsiteX347" fmla="*/ 1025527 w 1165228"/>
                <a:gd name="connsiteY347" fmla="*/ 361950 h 720724"/>
                <a:gd name="connsiteX348" fmla="*/ 1016002 w 1165228"/>
                <a:gd name="connsiteY348" fmla="*/ 368300 h 720724"/>
                <a:gd name="connsiteX349" fmla="*/ 1003302 w 1165228"/>
                <a:gd name="connsiteY349" fmla="*/ 361950 h 720724"/>
                <a:gd name="connsiteX350" fmla="*/ 1003302 w 1165228"/>
                <a:gd name="connsiteY350" fmla="*/ 358775 h 720724"/>
                <a:gd name="connsiteX351" fmla="*/ 993777 w 1165228"/>
                <a:gd name="connsiteY351" fmla="*/ 365125 h 720724"/>
                <a:gd name="connsiteX352" fmla="*/ 984252 w 1165228"/>
                <a:gd name="connsiteY352" fmla="*/ 361950 h 720724"/>
                <a:gd name="connsiteX353" fmla="*/ 977902 w 1165228"/>
                <a:gd name="connsiteY353" fmla="*/ 377825 h 720724"/>
                <a:gd name="connsiteX354" fmla="*/ 981078 w 1165228"/>
                <a:gd name="connsiteY354" fmla="*/ 365125 h 720724"/>
                <a:gd name="connsiteX355" fmla="*/ 977902 w 1165228"/>
                <a:gd name="connsiteY355" fmla="*/ 358775 h 720724"/>
                <a:gd name="connsiteX356" fmla="*/ 958852 w 1165228"/>
                <a:gd name="connsiteY356" fmla="*/ 371476 h 720724"/>
                <a:gd name="connsiteX357" fmla="*/ 952502 w 1165228"/>
                <a:gd name="connsiteY357" fmla="*/ 361950 h 720724"/>
                <a:gd name="connsiteX358" fmla="*/ 949326 w 1165228"/>
                <a:gd name="connsiteY358" fmla="*/ 371475 h 720724"/>
                <a:gd name="connsiteX359" fmla="*/ 923926 w 1165228"/>
                <a:gd name="connsiteY359" fmla="*/ 361950 h 720724"/>
                <a:gd name="connsiteX360" fmla="*/ 920751 w 1165228"/>
                <a:gd name="connsiteY360" fmla="*/ 365125 h 720724"/>
                <a:gd name="connsiteX361" fmla="*/ 917577 w 1165228"/>
                <a:gd name="connsiteY361" fmla="*/ 358775 h 720724"/>
                <a:gd name="connsiteX362" fmla="*/ 927101 w 1165228"/>
                <a:gd name="connsiteY362" fmla="*/ 355600 h 720724"/>
                <a:gd name="connsiteX363" fmla="*/ 927101 w 1165228"/>
                <a:gd name="connsiteY363" fmla="*/ 361950 h 720724"/>
                <a:gd name="connsiteX364" fmla="*/ 933452 w 1165228"/>
                <a:gd name="connsiteY364" fmla="*/ 358775 h 720724"/>
                <a:gd name="connsiteX365" fmla="*/ 946152 w 1165228"/>
                <a:gd name="connsiteY365" fmla="*/ 365125 h 720724"/>
                <a:gd name="connsiteX366" fmla="*/ 952502 w 1165228"/>
                <a:gd name="connsiteY366" fmla="*/ 358775 h 720724"/>
                <a:gd name="connsiteX367" fmla="*/ 962027 w 1165228"/>
                <a:gd name="connsiteY367" fmla="*/ 368300 h 720724"/>
                <a:gd name="connsiteX368" fmla="*/ 968378 w 1165228"/>
                <a:gd name="connsiteY368" fmla="*/ 358775 h 720724"/>
                <a:gd name="connsiteX369" fmla="*/ 968377 w 1165228"/>
                <a:gd name="connsiteY369" fmla="*/ 358774 h 720724"/>
                <a:gd name="connsiteX370" fmla="*/ 981076 w 1165228"/>
                <a:gd name="connsiteY370" fmla="*/ 352425 h 720724"/>
                <a:gd name="connsiteX371" fmla="*/ 993776 w 1165228"/>
                <a:gd name="connsiteY371" fmla="*/ 358775 h 720724"/>
                <a:gd name="connsiteX372" fmla="*/ 1009651 w 1165228"/>
                <a:gd name="connsiteY372" fmla="*/ 349250 h 720724"/>
                <a:gd name="connsiteX373" fmla="*/ 1012826 w 1165228"/>
                <a:gd name="connsiteY373" fmla="*/ 361950 h 720724"/>
                <a:gd name="connsiteX374" fmla="*/ 1016001 w 1165228"/>
                <a:gd name="connsiteY374" fmla="*/ 352425 h 720724"/>
                <a:gd name="connsiteX375" fmla="*/ 1022351 w 1165228"/>
                <a:gd name="connsiteY375" fmla="*/ 333375 h 720724"/>
                <a:gd name="connsiteX376" fmla="*/ 1035051 w 1165228"/>
                <a:gd name="connsiteY376" fmla="*/ 333375 h 720724"/>
                <a:gd name="connsiteX377" fmla="*/ 1031876 w 1165228"/>
                <a:gd name="connsiteY377" fmla="*/ 327025 h 720724"/>
                <a:gd name="connsiteX378" fmla="*/ 1041401 w 1165228"/>
                <a:gd name="connsiteY378" fmla="*/ 330200 h 720724"/>
                <a:gd name="connsiteX379" fmla="*/ 1050926 w 1165228"/>
                <a:gd name="connsiteY379" fmla="*/ 327025 h 720724"/>
                <a:gd name="connsiteX380" fmla="*/ 1050926 w 1165228"/>
                <a:gd name="connsiteY380" fmla="*/ 317500 h 720724"/>
                <a:gd name="connsiteX381" fmla="*/ 1049704 w 1165228"/>
                <a:gd name="connsiteY381" fmla="*/ 315526 h 720724"/>
                <a:gd name="connsiteX382" fmla="*/ 1044581 w 1165228"/>
                <a:gd name="connsiteY382" fmla="*/ 307251 h 720724"/>
                <a:gd name="connsiteX383" fmla="*/ 1044582 w 1165228"/>
                <a:gd name="connsiteY383" fmla="*/ 307250 h 720724"/>
                <a:gd name="connsiteX384" fmla="*/ 1049704 w 1165228"/>
                <a:gd name="connsiteY384" fmla="*/ 315526 h 720724"/>
                <a:gd name="connsiteX385" fmla="*/ 1050926 w 1165228"/>
                <a:gd name="connsiteY385" fmla="*/ 317500 h 720724"/>
                <a:gd name="connsiteX386" fmla="*/ 1050926 w 1165228"/>
                <a:gd name="connsiteY386" fmla="*/ 317500 h 720724"/>
                <a:gd name="connsiteX387" fmla="*/ 1050927 w 1165228"/>
                <a:gd name="connsiteY387" fmla="*/ 317501 h 720724"/>
                <a:gd name="connsiteX388" fmla="*/ 1054102 w 1165228"/>
                <a:gd name="connsiteY388" fmla="*/ 320676 h 720724"/>
                <a:gd name="connsiteX389" fmla="*/ 1057277 w 1165228"/>
                <a:gd name="connsiteY389" fmla="*/ 314326 h 720724"/>
                <a:gd name="connsiteX390" fmla="*/ 1047752 w 1165228"/>
                <a:gd name="connsiteY390" fmla="*/ 301626 h 720724"/>
                <a:gd name="connsiteX391" fmla="*/ 1050927 w 1165228"/>
                <a:gd name="connsiteY391" fmla="*/ 292101 h 720724"/>
                <a:gd name="connsiteX392" fmla="*/ 1054102 w 1165228"/>
                <a:gd name="connsiteY392" fmla="*/ 307976 h 720724"/>
                <a:gd name="connsiteX393" fmla="*/ 1069977 w 1165228"/>
                <a:gd name="connsiteY393" fmla="*/ 317501 h 720724"/>
                <a:gd name="connsiteX394" fmla="*/ 1076327 w 1165228"/>
                <a:gd name="connsiteY394" fmla="*/ 323851 h 720724"/>
                <a:gd name="connsiteX395" fmla="*/ 1079502 w 1165228"/>
                <a:gd name="connsiteY395" fmla="*/ 314327 h 720724"/>
                <a:gd name="connsiteX396" fmla="*/ 1073152 w 1165228"/>
                <a:gd name="connsiteY396" fmla="*/ 307976 h 720724"/>
                <a:gd name="connsiteX397" fmla="*/ 1073152 w 1165228"/>
                <a:gd name="connsiteY397" fmla="*/ 301626 h 720724"/>
                <a:gd name="connsiteX398" fmla="*/ 1079502 w 1165228"/>
                <a:gd name="connsiteY398" fmla="*/ 314327 h 720724"/>
                <a:gd name="connsiteX399" fmla="*/ 1085852 w 1165228"/>
                <a:gd name="connsiteY399" fmla="*/ 311151 h 720724"/>
                <a:gd name="connsiteX400" fmla="*/ 1095377 w 1165228"/>
                <a:gd name="connsiteY400" fmla="*/ 314326 h 720724"/>
                <a:gd name="connsiteX401" fmla="*/ 1082677 w 1165228"/>
                <a:gd name="connsiteY401" fmla="*/ 317501 h 720724"/>
                <a:gd name="connsiteX402" fmla="*/ 1082677 w 1165228"/>
                <a:gd name="connsiteY402" fmla="*/ 323851 h 720724"/>
                <a:gd name="connsiteX403" fmla="*/ 1076327 w 1165228"/>
                <a:gd name="connsiteY403" fmla="*/ 323851 h 720724"/>
                <a:gd name="connsiteX404" fmla="*/ 1076327 w 1165228"/>
                <a:gd name="connsiteY404" fmla="*/ 333376 h 720724"/>
                <a:gd name="connsiteX405" fmla="*/ 1098552 w 1165228"/>
                <a:gd name="connsiteY405" fmla="*/ 333376 h 720724"/>
                <a:gd name="connsiteX406" fmla="*/ 1098553 w 1165228"/>
                <a:gd name="connsiteY406" fmla="*/ 330201 h 720724"/>
                <a:gd name="connsiteX407" fmla="*/ 1095377 w 1165228"/>
                <a:gd name="connsiteY407" fmla="*/ 327025 h 720724"/>
                <a:gd name="connsiteX408" fmla="*/ 1098552 w 1165228"/>
                <a:gd name="connsiteY408" fmla="*/ 327026 h 720724"/>
                <a:gd name="connsiteX409" fmla="*/ 1108077 w 1165228"/>
                <a:gd name="connsiteY409" fmla="*/ 323851 h 720724"/>
                <a:gd name="connsiteX410" fmla="*/ 1101727 w 1165228"/>
                <a:gd name="connsiteY410" fmla="*/ 333377 h 720724"/>
                <a:gd name="connsiteX411" fmla="*/ 1111252 w 1165228"/>
                <a:gd name="connsiteY411" fmla="*/ 333376 h 720724"/>
                <a:gd name="connsiteX412" fmla="*/ 1111252 w 1165228"/>
                <a:gd name="connsiteY412" fmla="*/ 323851 h 720724"/>
                <a:gd name="connsiteX413" fmla="*/ 1114427 w 1165228"/>
                <a:gd name="connsiteY413" fmla="*/ 330201 h 720724"/>
                <a:gd name="connsiteX414" fmla="*/ 1120777 w 1165228"/>
                <a:gd name="connsiteY414" fmla="*/ 323851 h 720724"/>
                <a:gd name="connsiteX415" fmla="*/ 1114427 w 1165228"/>
                <a:gd name="connsiteY415" fmla="*/ 333376 h 720724"/>
                <a:gd name="connsiteX416" fmla="*/ 1127127 w 1165228"/>
                <a:gd name="connsiteY416" fmla="*/ 339726 h 720724"/>
                <a:gd name="connsiteX417" fmla="*/ 1165228 w 1165228"/>
                <a:gd name="connsiteY417" fmla="*/ 276226 h 720724"/>
                <a:gd name="connsiteX418" fmla="*/ 1158877 w 1165228"/>
                <a:gd name="connsiteY418" fmla="*/ 276226 h 720724"/>
                <a:gd name="connsiteX419" fmla="*/ 1143002 w 1165228"/>
                <a:gd name="connsiteY419" fmla="*/ 304801 h 720724"/>
                <a:gd name="connsiteX420" fmla="*/ 1146177 w 1165228"/>
                <a:gd name="connsiteY420" fmla="*/ 273051 h 720724"/>
                <a:gd name="connsiteX421" fmla="*/ 1143002 w 1165228"/>
                <a:gd name="connsiteY421" fmla="*/ 269876 h 720724"/>
                <a:gd name="connsiteX422" fmla="*/ 1133477 w 1165228"/>
                <a:gd name="connsiteY422" fmla="*/ 279401 h 720724"/>
                <a:gd name="connsiteX423" fmla="*/ 1139827 w 1165228"/>
                <a:gd name="connsiteY423" fmla="*/ 269876 h 720724"/>
                <a:gd name="connsiteX424" fmla="*/ 1127127 w 1165228"/>
                <a:gd name="connsiteY424" fmla="*/ 263526 h 720724"/>
                <a:gd name="connsiteX425" fmla="*/ 1098552 w 1165228"/>
                <a:gd name="connsiteY425" fmla="*/ 257176 h 720724"/>
                <a:gd name="connsiteX426" fmla="*/ 1073152 w 1165228"/>
                <a:gd name="connsiteY426" fmla="*/ 250826 h 720724"/>
                <a:gd name="connsiteX427" fmla="*/ 1066802 w 1165228"/>
                <a:gd name="connsiteY427" fmla="*/ 247652 h 720724"/>
                <a:gd name="connsiteX428" fmla="*/ 1009652 w 1165228"/>
                <a:gd name="connsiteY428" fmla="*/ 231775 h 720724"/>
                <a:gd name="connsiteX429" fmla="*/ 1009652 w 1165228"/>
                <a:gd name="connsiteY429" fmla="*/ 235901 h 720724"/>
                <a:gd name="connsiteX430" fmla="*/ 1009651 w 1165228"/>
                <a:gd name="connsiteY430" fmla="*/ 235901 h 720724"/>
                <a:gd name="connsiteX431" fmla="*/ 1009651 w 1165228"/>
                <a:gd name="connsiteY431" fmla="*/ 231775 h 720724"/>
                <a:gd name="connsiteX432" fmla="*/ 1009651 w 1165228"/>
                <a:gd name="connsiteY432" fmla="*/ 228600 h 720724"/>
                <a:gd name="connsiteX433" fmla="*/ 974726 w 1165228"/>
                <a:gd name="connsiteY433" fmla="*/ 222250 h 720724"/>
                <a:gd name="connsiteX434" fmla="*/ 952501 w 1165228"/>
                <a:gd name="connsiteY434" fmla="*/ 215900 h 720724"/>
                <a:gd name="connsiteX435" fmla="*/ 952500 w 1165228"/>
                <a:gd name="connsiteY435" fmla="*/ 215899 h 720724"/>
                <a:gd name="connsiteX436" fmla="*/ 946151 w 1165228"/>
                <a:gd name="connsiteY436" fmla="*/ 212724 h 720724"/>
                <a:gd name="connsiteX437" fmla="*/ 946150 w 1165228"/>
                <a:gd name="connsiteY437" fmla="*/ 212725 h 720724"/>
                <a:gd name="connsiteX438" fmla="*/ 945454 w 1165228"/>
                <a:gd name="connsiteY438" fmla="*/ 213885 h 720724"/>
                <a:gd name="connsiteX439" fmla="*/ 885826 w 1165228"/>
                <a:gd name="connsiteY439" fmla="*/ 196850 h 720724"/>
                <a:gd name="connsiteX440" fmla="*/ 866777 w 1165228"/>
                <a:gd name="connsiteY440" fmla="*/ 190500 h 720724"/>
                <a:gd name="connsiteX441" fmla="*/ 844551 w 1165228"/>
                <a:gd name="connsiteY441" fmla="*/ 184150 h 720724"/>
                <a:gd name="connsiteX442" fmla="*/ 803276 w 1165228"/>
                <a:gd name="connsiteY442" fmla="*/ 171449 h 720724"/>
                <a:gd name="connsiteX443" fmla="*/ 784226 w 1165228"/>
                <a:gd name="connsiteY443" fmla="*/ 168275 h 720724"/>
                <a:gd name="connsiteX444" fmla="*/ 742952 w 1165228"/>
                <a:gd name="connsiteY444" fmla="*/ 158749 h 720724"/>
                <a:gd name="connsiteX445" fmla="*/ 733427 w 1165228"/>
                <a:gd name="connsiteY445" fmla="*/ 155575 h 720724"/>
                <a:gd name="connsiteX446" fmla="*/ 682626 w 1165228"/>
                <a:gd name="connsiteY446" fmla="*/ 142874 h 720724"/>
                <a:gd name="connsiteX447" fmla="*/ 669927 w 1165228"/>
                <a:gd name="connsiteY447" fmla="*/ 139700 h 720724"/>
                <a:gd name="connsiteX448" fmla="*/ 669841 w 1165228"/>
                <a:gd name="connsiteY448" fmla="*/ 142328 h 720724"/>
                <a:gd name="connsiteX449" fmla="*/ 544913 w 1165228"/>
                <a:gd name="connsiteY449" fmla="*/ 110920 h 720724"/>
                <a:gd name="connsiteX450" fmla="*/ 546102 w 1165228"/>
                <a:gd name="connsiteY450" fmla="*/ 107949 h 720724"/>
                <a:gd name="connsiteX451" fmla="*/ 488951 w 1165228"/>
                <a:gd name="connsiteY451" fmla="*/ 95248 h 720724"/>
                <a:gd name="connsiteX452" fmla="*/ 463552 w 1165228"/>
                <a:gd name="connsiteY452" fmla="*/ 88899 h 720724"/>
                <a:gd name="connsiteX453" fmla="*/ 428626 w 1165228"/>
                <a:gd name="connsiteY453" fmla="*/ 82548 h 720724"/>
                <a:gd name="connsiteX454" fmla="*/ 420691 w 1165228"/>
                <a:gd name="connsiteY454" fmla="*/ 88898 h 720724"/>
                <a:gd name="connsiteX455" fmla="*/ 420690 w 1165228"/>
                <a:gd name="connsiteY455" fmla="*/ 88898 h 720724"/>
                <a:gd name="connsiteX456" fmla="*/ 428625 w 1165228"/>
                <a:gd name="connsiteY456" fmla="*/ 82549 h 720724"/>
                <a:gd name="connsiteX457" fmla="*/ 419101 w 1165228"/>
                <a:gd name="connsiteY457" fmla="*/ 79374 h 720724"/>
                <a:gd name="connsiteX458" fmla="*/ 352425 w 1165228"/>
                <a:gd name="connsiteY458" fmla="*/ 66674 h 720724"/>
                <a:gd name="connsiteX459" fmla="*/ 301625 w 1165228"/>
                <a:gd name="connsiteY459" fmla="*/ 60324 h 720724"/>
                <a:gd name="connsiteX460" fmla="*/ 304801 w 1165228"/>
                <a:gd name="connsiteY460" fmla="*/ 63499 h 720724"/>
                <a:gd name="connsiteX461" fmla="*/ 279400 w 1165228"/>
                <a:gd name="connsiteY461" fmla="*/ 60324 h 720724"/>
                <a:gd name="connsiteX462" fmla="*/ 231776 w 1165228"/>
                <a:gd name="connsiteY462" fmla="*/ 44449 h 720724"/>
                <a:gd name="connsiteX463" fmla="*/ 234950 w 1165228"/>
                <a:gd name="connsiteY463" fmla="*/ 53974 h 720724"/>
                <a:gd name="connsiteX464" fmla="*/ 219075 w 1165228"/>
                <a:gd name="connsiteY464" fmla="*/ 41274 h 720724"/>
                <a:gd name="connsiteX465" fmla="*/ 209550 w 1165228"/>
                <a:gd name="connsiteY465" fmla="*/ 41274 h 720724"/>
                <a:gd name="connsiteX466" fmla="*/ 209550 w 1165228"/>
                <a:gd name="connsiteY466" fmla="*/ 41275 h 720724"/>
                <a:gd name="connsiteX467" fmla="*/ 161925 w 1165228"/>
                <a:gd name="connsiteY467" fmla="*/ 28575 h 720724"/>
                <a:gd name="connsiteX468" fmla="*/ 130175 w 1165228"/>
                <a:gd name="connsiteY468" fmla="*/ 22225 h 720724"/>
                <a:gd name="connsiteX469" fmla="*/ 104776 w 1165228"/>
                <a:gd name="connsiteY469" fmla="*/ 19050 h 720724"/>
                <a:gd name="connsiteX470" fmla="*/ 31750 w 1165228"/>
                <a:gd name="connsiteY470" fmla="*/ 3175 h 720724"/>
                <a:gd name="connsiteX471" fmla="*/ 0 w 1165228"/>
                <a:gd name="connsiteY471" fmla="*/ 0 h 720724"/>
                <a:gd name="connsiteX472" fmla="*/ 22225 w 1165228"/>
                <a:gd name="connsiteY472" fmla="*/ 15875 h 720724"/>
                <a:gd name="connsiteX473" fmla="*/ 31751 w 1165228"/>
                <a:gd name="connsiteY473" fmla="*/ 15875 h 720724"/>
                <a:gd name="connsiteX474" fmla="*/ 76200 w 1165228"/>
                <a:gd name="connsiteY474" fmla="*/ 41275 h 720724"/>
                <a:gd name="connsiteX475" fmla="*/ 82551 w 1165228"/>
                <a:gd name="connsiteY475" fmla="*/ 63499 h 720724"/>
                <a:gd name="connsiteX476" fmla="*/ 111125 w 1165228"/>
                <a:gd name="connsiteY476" fmla="*/ 79375 h 720724"/>
                <a:gd name="connsiteX477" fmla="*/ 114305 w 1165228"/>
                <a:gd name="connsiteY477" fmla="*/ 76725 h 720724"/>
                <a:gd name="connsiteX478" fmla="*/ 111128 w 1165228"/>
                <a:gd name="connsiteY478" fmla="*/ 79373 h 720724"/>
                <a:gd name="connsiteX479" fmla="*/ 111127 w 1165228"/>
                <a:gd name="connsiteY479" fmla="*/ 92073 h 720724"/>
                <a:gd name="connsiteX480" fmla="*/ 130177 w 1165228"/>
                <a:gd name="connsiteY480" fmla="*/ 111123 h 720724"/>
                <a:gd name="connsiteX481" fmla="*/ 127003 w 1165228"/>
                <a:gd name="connsiteY481" fmla="*/ 123824 h 720724"/>
                <a:gd name="connsiteX482" fmla="*/ 146053 w 1165228"/>
                <a:gd name="connsiteY482" fmla="*/ 142874 h 720724"/>
                <a:gd name="connsiteX483" fmla="*/ 149228 w 1165228"/>
                <a:gd name="connsiteY483" fmla="*/ 146047 h 720724"/>
                <a:gd name="connsiteX484" fmla="*/ 149226 w 1165228"/>
                <a:gd name="connsiteY484" fmla="*/ 146049 h 720724"/>
                <a:gd name="connsiteX485" fmla="*/ 180976 w 1165228"/>
                <a:gd name="connsiteY485" fmla="*/ 174624 h 720724"/>
                <a:gd name="connsiteX486" fmla="*/ 222251 w 1165228"/>
                <a:gd name="connsiteY486" fmla="*/ 228598 h 720724"/>
                <a:gd name="connsiteX487" fmla="*/ 228601 w 1165228"/>
                <a:gd name="connsiteY487" fmla="*/ 225424 h 720724"/>
                <a:gd name="connsiteX488" fmla="*/ 219076 w 1165228"/>
                <a:gd name="connsiteY488" fmla="*/ 215899 h 720724"/>
                <a:gd name="connsiteX489" fmla="*/ 231777 w 1165228"/>
                <a:gd name="connsiteY489" fmla="*/ 209549 h 720724"/>
                <a:gd name="connsiteX490" fmla="*/ 234951 w 1165228"/>
                <a:gd name="connsiteY490" fmla="*/ 196849 h 720724"/>
                <a:gd name="connsiteX491" fmla="*/ 266701 w 1165228"/>
                <a:gd name="connsiteY491" fmla="*/ 180974 h 720724"/>
                <a:gd name="connsiteX492" fmla="*/ 266702 w 1165228"/>
                <a:gd name="connsiteY492" fmla="*/ 175890 h 720724"/>
                <a:gd name="connsiteX493" fmla="*/ 266704 w 1165228"/>
                <a:gd name="connsiteY493" fmla="*/ 175890 h 720724"/>
                <a:gd name="connsiteX494" fmla="*/ 266703 w 1165228"/>
                <a:gd name="connsiteY494" fmla="*/ 180973 h 720724"/>
                <a:gd name="connsiteX495" fmla="*/ 279404 w 1165228"/>
                <a:gd name="connsiteY495" fmla="*/ 174624 h 720724"/>
                <a:gd name="connsiteX496" fmla="*/ 295279 w 1165228"/>
                <a:gd name="connsiteY496" fmla="*/ 180974 h 720724"/>
                <a:gd name="connsiteX497" fmla="*/ 314329 w 1165228"/>
                <a:gd name="connsiteY497" fmla="*/ 196849 h 720724"/>
                <a:gd name="connsiteX498" fmla="*/ 320679 w 1165228"/>
                <a:gd name="connsiteY498" fmla="*/ 209549 h 720724"/>
                <a:gd name="connsiteX499" fmla="*/ 342902 w 1165228"/>
                <a:gd name="connsiteY499" fmla="*/ 196849 h 720724"/>
                <a:gd name="connsiteX500" fmla="*/ 377827 w 1165228"/>
                <a:gd name="connsiteY500" fmla="*/ 215898 h 720724"/>
                <a:gd name="connsiteX501" fmla="*/ 393702 w 1165228"/>
                <a:gd name="connsiteY501" fmla="*/ 228599 h 720724"/>
                <a:gd name="connsiteX502" fmla="*/ 387352 w 1165228"/>
                <a:gd name="connsiteY502" fmla="*/ 234949 h 720724"/>
                <a:gd name="connsiteX503" fmla="*/ 390526 w 1165228"/>
                <a:gd name="connsiteY503" fmla="*/ 244474 h 720724"/>
                <a:gd name="connsiteX504" fmla="*/ 406402 w 1165228"/>
                <a:gd name="connsiteY504" fmla="*/ 238124 h 720724"/>
                <a:gd name="connsiteX505" fmla="*/ 438152 w 1165228"/>
                <a:gd name="connsiteY505" fmla="*/ 266699 h 720724"/>
                <a:gd name="connsiteX506" fmla="*/ 447677 w 1165228"/>
                <a:gd name="connsiteY506" fmla="*/ 257174 h 720724"/>
                <a:gd name="connsiteX507" fmla="*/ 469901 w 1165228"/>
                <a:gd name="connsiteY507" fmla="*/ 279399 h 720724"/>
                <a:gd name="connsiteX508" fmla="*/ 469901 w 1165228"/>
                <a:gd name="connsiteY508" fmla="*/ 282574 h 720724"/>
                <a:gd name="connsiteX509" fmla="*/ 463551 w 1165228"/>
                <a:gd name="connsiteY509" fmla="*/ 282574 h 720724"/>
                <a:gd name="connsiteX510" fmla="*/ 463551 w 1165228"/>
                <a:gd name="connsiteY510" fmla="*/ 288924 h 720724"/>
                <a:gd name="connsiteX511" fmla="*/ 476252 w 1165228"/>
                <a:gd name="connsiteY511" fmla="*/ 304799 h 720724"/>
                <a:gd name="connsiteX512" fmla="*/ 460379 w 1165228"/>
                <a:gd name="connsiteY512" fmla="*/ 311148 h 720724"/>
                <a:gd name="connsiteX513" fmla="*/ 466729 w 1165228"/>
                <a:gd name="connsiteY513" fmla="*/ 320673 h 720724"/>
                <a:gd name="connsiteX514" fmla="*/ 473079 w 1165228"/>
                <a:gd name="connsiteY514" fmla="*/ 352423 h 720724"/>
                <a:gd name="connsiteX515" fmla="*/ 485778 w 1165228"/>
                <a:gd name="connsiteY515" fmla="*/ 371473 h 720724"/>
                <a:gd name="connsiteX516" fmla="*/ 493713 w 1165228"/>
                <a:gd name="connsiteY516" fmla="*/ 374118 h 720724"/>
                <a:gd name="connsiteX517" fmla="*/ 493713 w 1165228"/>
                <a:gd name="connsiteY517" fmla="*/ 374119 h 720724"/>
                <a:gd name="connsiteX518" fmla="*/ 485777 w 1165228"/>
                <a:gd name="connsiteY518" fmla="*/ 371475 h 720724"/>
                <a:gd name="connsiteX519" fmla="*/ 495301 w 1165228"/>
                <a:gd name="connsiteY519" fmla="*/ 396873 h 720724"/>
                <a:gd name="connsiteX520" fmla="*/ 498477 w 1165228"/>
                <a:gd name="connsiteY520" fmla="*/ 419100 h 720724"/>
                <a:gd name="connsiteX521" fmla="*/ 511176 w 1165228"/>
                <a:gd name="connsiteY521" fmla="*/ 441324 h 720724"/>
                <a:gd name="connsiteX522" fmla="*/ 515148 w 1165228"/>
                <a:gd name="connsiteY522" fmla="*/ 439735 h 720724"/>
                <a:gd name="connsiteX523" fmla="*/ 515148 w 1165228"/>
                <a:gd name="connsiteY523" fmla="*/ 439736 h 720724"/>
                <a:gd name="connsiteX524" fmla="*/ 511178 w 1165228"/>
                <a:gd name="connsiteY524" fmla="*/ 441324 h 720724"/>
                <a:gd name="connsiteX525" fmla="*/ 508003 w 1165228"/>
                <a:gd name="connsiteY525" fmla="*/ 447674 h 720724"/>
                <a:gd name="connsiteX526" fmla="*/ 517529 w 1165228"/>
                <a:gd name="connsiteY526" fmla="*/ 460374 h 720724"/>
                <a:gd name="connsiteX527" fmla="*/ 520704 w 1165228"/>
                <a:gd name="connsiteY527" fmla="*/ 504824 h 720724"/>
                <a:gd name="connsiteX528" fmla="*/ 536579 w 1165228"/>
                <a:gd name="connsiteY528" fmla="*/ 501649 h 720724"/>
                <a:gd name="connsiteX529" fmla="*/ 549279 w 1165228"/>
                <a:gd name="connsiteY529" fmla="*/ 485774 h 720724"/>
                <a:gd name="connsiteX530" fmla="*/ 574679 w 1165228"/>
                <a:gd name="connsiteY530" fmla="*/ 485774 h 720724"/>
                <a:gd name="connsiteX531" fmla="*/ 574590 w 1165228"/>
                <a:gd name="connsiteY531" fmla="*/ 485293 h 720724"/>
                <a:gd name="connsiteX532" fmla="*/ 574679 w 1165228"/>
                <a:gd name="connsiteY532" fmla="*/ 485773 h 720724"/>
                <a:gd name="connsiteX533" fmla="*/ 584204 w 1165228"/>
                <a:gd name="connsiteY533" fmla="*/ 501648 h 720724"/>
                <a:gd name="connsiteX534" fmla="*/ 587380 w 1165228"/>
                <a:gd name="connsiteY534" fmla="*/ 500250 h 720724"/>
                <a:gd name="connsiteX535" fmla="*/ 587380 w 1165228"/>
                <a:gd name="connsiteY535" fmla="*/ 500251 h 720724"/>
                <a:gd name="connsiteX536" fmla="*/ 584203 w 1165228"/>
                <a:gd name="connsiteY536" fmla="*/ 501649 h 720724"/>
                <a:gd name="connsiteX537" fmla="*/ 596904 w 1165228"/>
                <a:gd name="connsiteY537" fmla="*/ 558799 h 720724"/>
                <a:gd name="connsiteX538" fmla="*/ 600079 w 1165228"/>
                <a:gd name="connsiteY538" fmla="*/ 577849 h 720724"/>
                <a:gd name="connsiteX539" fmla="*/ 622303 w 1165228"/>
                <a:gd name="connsiteY539" fmla="*/ 565149 h 720724"/>
                <a:gd name="connsiteX540" fmla="*/ 628654 w 1165228"/>
                <a:gd name="connsiteY540" fmla="*/ 593723 h 720724"/>
                <a:gd name="connsiteX541" fmla="*/ 635004 w 1165228"/>
                <a:gd name="connsiteY541" fmla="*/ 603249 h 720724"/>
                <a:gd name="connsiteX542" fmla="*/ 638179 w 1165228"/>
                <a:gd name="connsiteY542" fmla="*/ 600073 h 720724"/>
                <a:gd name="connsiteX543" fmla="*/ 647704 w 1165228"/>
                <a:gd name="connsiteY543" fmla="*/ 615948 h 720724"/>
                <a:gd name="connsiteX544" fmla="*/ 650879 w 1165228"/>
                <a:gd name="connsiteY544" fmla="*/ 615948 h 720724"/>
                <a:gd name="connsiteX545" fmla="*/ 657228 w 1165228"/>
                <a:gd name="connsiteY545" fmla="*/ 634998 h 720724"/>
                <a:gd name="connsiteX546" fmla="*/ 657230 w 1165228"/>
                <a:gd name="connsiteY546" fmla="*/ 634998 h 720724"/>
                <a:gd name="connsiteX547" fmla="*/ 660405 w 1165228"/>
                <a:gd name="connsiteY547" fmla="*/ 641347 h 720724"/>
                <a:gd name="connsiteX548" fmla="*/ 669929 w 1165228"/>
                <a:gd name="connsiteY548" fmla="*/ 660397 h 720724"/>
                <a:gd name="connsiteX549" fmla="*/ 663580 w 1165228"/>
                <a:gd name="connsiteY549" fmla="*/ 666747 h 720724"/>
                <a:gd name="connsiteX550" fmla="*/ 669930 w 1165228"/>
                <a:gd name="connsiteY550" fmla="*/ 695322 h 720724"/>
                <a:gd name="connsiteX551" fmla="*/ 666755 w 1165228"/>
                <a:gd name="connsiteY551" fmla="*/ 698497 h 720724"/>
                <a:gd name="connsiteX552" fmla="*/ 663579 w 1165228"/>
                <a:gd name="connsiteY552" fmla="*/ 717547 h 720724"/>
                <a:gd name="connsiteX553" fmla="*/ 685804 w 1165228"/>
                <a:gd name="connsiteY553" fmla="*/ 708022 h 720724"/>
                <a:gd name="connsiteX554" fmla="*/ 717554 w 1165228"/>
                <a:gd name="connsiteY554" fmla="*/ 692147 h 720724"/>
                <a:gd name="connsiteX555" fmla="*/ 717338 w 1165228"/>
                <a:gd name="connsiteY555" fmla="*/ 690636 h 720724"/>
                <a:gd name="connsiteX556" fmla="*/ 730255 w 1165228"/>
                <a:gd name="connsiteY556" fmla="*/ 685793 h 720724"/>
                <a:gd name="connsiteX557" fmla="*/ 737399 w 1165228"/>
                <a:gd name="connsiteY557" fmla="*/ 683412 h 720724"/>
                <a:gd name="connsiteX558" fmla="*/ 744543 w 1165228"/>
                <a:gd name="connsiteY558" fmla="*/ 678650 h 720724"/>
                <a:gd name="connsiteX559" fmla="*/ 752170 w 1165228"/>
                <a:gd name="connsiteY559" fmla="*/ 675585 h 720724"/>
                <a:gd name="connsiteX560" fmla="*/ 752477 w 1165228"/>
                <a:gd name="connsiteY560" fmla="*/ 676274 h 720724"/>
                <a:gd name="connsiteX561" fmla="*/ 758826 w 1165228"/>
                <a:gd name="connsiteY561" fmla="*/ 717549 h 720724"/>
                <a:gd name="connsiteX562" fmla="*/ 765177 w 1165228"/>
                <a:gd name="connsiteY562" fmla="*/ 717549 h 720724"/>
                <a:gd name="connsiteX563" fmla="*/ 784227 w 1165228"/>
                <a:gd name="connsiteY563" fmla="*/ 720724 h 720724"/>
                <a:gd name="connsiteX0" fmla="*/ 1016005 w 1165228"/>
                <a:gd name="connsiteY0" fmla="*/ 261090 h 720724"/>
                <a:gd name="connsiteX1" fmla="*/ 1016005 w 1165228"/>
                <a:gd name="connsiteY1" fmla="*/ 261090 h 720724"/>
                <a:gd name="connsiteX2" fmla="*/ 1016005 w 1165228"/>
                <a:gd name="connsiteY2" fmla="*/ 261090 h 720724"/>
                <a:gd name="connsiteX3" fmla="*/ 1063628 w 1165228"/>
                <a:gd name="connsiteY3" fmla="*/ 371476 h 720724"/>
                <a:gd name="connsiteX4" fmla="*/ 1073152 w 1165228"/>
                <a:gd name="connsiteY4" fmla="*/ 365126 h 720724"/>
                <a:gd name="connsiteX5" fmla="*/ 1060452 w 1165228"/>
                <a:gd name="connsiteY5" fmla="*/ 358776 h 720724"/>
                <a:gd name="connsiteX6" fmla="*/ 1054102 w 1165228"/>
                <a:gd name="connsiteY6" fmla="*/ 365126 h 720724"/>
                <a:gd name="connsiteX7" fmla="*/ 1063628 w 1165228"/>
                <a:gd name="connsiteY7" fmla="*/ 371476 h 720724"/>
                <a:gd name="connsiteX8" fmla="*/ 1000127 w 1165228"/>
                <a:gd name="connsiteY8" fmla="*/ 381000 h 720724"/>
                <a:gd name="connsiteX9" fmla="*/ 1000128 w 1165228"/>
                <a:gd name="connsiteY9" fmla="*/ 380999 h 720724"/>
                <a:gd name="connsiteX10" fmla="*/ 1009651 w 1165228"/>
                <a:gd name="connsiteY10" fmla="*/ 374651 h 720724"/>
                <a:gd name="connsiteX11" fmla="*/ 1009652 w 1165228"/>
                <a:gd name="connsiteY11" fmla="*/ 371475 h 720724"/>
                <a:gd name="connsiteX12" fmla="*/ 1009653 w 1165228"/>
                <a:gd name="connsiteY12" fmla="*/ 374650 h 720724"/>
                <a:gd name="connsiteX13" fmla="*/ 1000127 w 1165228"/>
                <a:gd name="connsiteY13" fmla="*/ 381000 h 720724"/>
                <a:gd name="connsiteX14" fmla="*/ 966310 w 1165228"/>
                <a:gd name="connsiteY14" fmla="*/ 386394 h 720724"/>
                <a:gd name="connsiteX15" fmla="*/ 965202 w 1165228"/>
                <a:gd name="connsiteY15" fmla="*/ 384178 h 720724"/>
                <a:gd name="connsiteX16" fmla="*/ 965202 w 1165228"/>
                <a:gd name="connsiteY16" fmla="*/ 384175 h 720724"/>
                <a:gd name="connsiteX17" fmla="*/ 966312 w 1165228"/>
                <a:gd name="connsiteY17" fmla="*/ 386394 h 720724"/>
                <a:gd name="connsiteX18" fmla="*/ 966310 w 1165228"/>
                <a:gd name="connsiteY18" fmla="*/ 386394 h 720724"/>
                <a:gd name="connsiteX19" fmla="*/ 971552 w 1165228"/>
                <a:gd name="connsiteY19" fmla="*/ 386394 h 720724"/>
                <a:gd name="connsiteX20" fmla="*/ 971551 w 1165228"/>
                <a:gd name="connsiteY20" fmla="*/ 386394 h 720724"/>
                <a:gd name="connsiteX21" fmla="*/ 971552 w 1165228"/>
                <a:gd name="connsiteY21" fmla="*/ 384177 h 720724"/>
                <a:gd name="connsiteX22" fmla="*/ 971552 w 1165228"/>
                <a:gd name="connsiteY22" fmla="*/ 386394 h 720724"/>
                <a:gd name="connsiteX23" fmla="*/ 1123951 w 1165228"/>
                <a:gd name="connsiteY23" fmla="*/ 431801 h 720724"/>
                <a:gd name="connsiteX24" fmla="*/ 1127126 w 1165228"/>
                <a:gd name="connsiteY24" fmla="*/ 419101 h 720724"/>
                <a:gd name="connsiteX25" fmla="*/ 1120776 w 1165228"/>
                <a:gd name="connsiteY25" fmla="*/ 415926 h 720724"/>
                <a:gd name="connsiteX26" fmla="*/ 1120776 w 1165228"/>
                <a:gd name="connsiteY26" fmla="*/ 422276 h 720724"/>
                <a:gd name="connsiteX27" fmla="*/ 1123951 w 1165228"/>
                <a:gd name="connsiteY27" fmla="*/ 431801 h 720724"/>
                <a:gd name="connsiteX28" fmla="*/ 1019177 w 1165228"/>
                <a:gd name="connsiteY28" fmla="*/ 434975 h 720724"/>
                <a:gd name="connsiteX29" fmla="*/ 1031878 w 1165228"/>
                <a:gd name="connsiteY29" fmla="*/ 431800 h 720724"/>
                <a:gd name="connsiteX30" fmla="*/ 1033288 w 1165228"/>
                <a:gd name="connsiteY30" fmla="*/ 432153 h 720724"/>
                <a:gd name="connsiteX31" fmla="*/ 1019177 w 1165228"/>
                <a:gd name="connsiteY31" fmla="*/ 434975 h 720724"/>
                <a:gd name="connsiteX32" fmla="*/ 1054102 w 1165228"/>
                <a:gd name="connsiteY32" fmla="*/ 438150 h 720724"/>
                <a:gd name="connsiteX33" fmla="*/ 1060452 w 1165228"/>
                <a:gd name="connsiteY33" fmla="*/ 431800 h 720724"/>
                <a:gd name="connsiteX34" fmla="*/ 1057277 w 1165228"/>
                <a:gd name="connsiteY34" fmla="*/ 431800 h 720724"/>
                <a:gd name="connsiteX35" fmla="*/ 1050928 w 1165228"/>
                <a:gd name="connsiteY35" fmla="*/ 431800 h 720724"/>
                <a:gd name="connsiteX36" fmla="*/ 1054102 w 1165228"/>
                <a:gd name="connsiteY36" fmla="*/ 438150 h 720724"/>
                <a:gd name="connsiteX37" fmla="*/ 1146176 w 1165228"/>
                <a:gd name="connsiteY37" fmla="*/ 454026 h 720724"/>
                <a:gd name="connsiteX38" fmla="*/ 1143001 w 1165228"/>
                <a:gd name="connsiteY38" fmla="*/ 438150 h 720724"/>
                <a:gd name="connsiteX39" fmla="*/ 1143001 w 1165228"/>
                <a:gd name="connsiteY39" fmla="*/ 447676 h 720724"/>
                <a:gd name="connsiteX40" fmla="*/ 1146176 w 1165228"/>
                <a:gd name="connsiteY40" fmla="*/ 454026 h 720724"/>
                <a:gd name="connsiteX41" fmla="*/ 1139826 w 1165228"/>
                <a:gd name="connsiteY41" fmla="*/ 479426 h 720724"/>
                <a:gd name="connsiteX42" fmla="*/ 1147991 w 1165228"/>
                <a:gd name="connsiteY42" fmla="*/ 476704 h 720724"/>
                <a:gd name="connsiteX43" fmla="*/ 1149352 w 1165228"/>
                <a:gd name="connsiteY43" fmla="*/ 479426 h 720724"/>
                <a:gd name="connsiteX44" fmla="*/ 1148919 w 1165228"/>
                <a:gd name="connsiteY44" fmla="*/ 476395 h 720724"/>
                <a:gd name="connsiteX45" fmla="*/ 1149351 w 1165228"/>
                <a:gd name="connsiteY45" fmla="*/ 476251 h 720724"/>
                <a:gd name="connsiteX46" fmla="*/ 1148898 w 1165228"/>
                <a:gd name="connsiteY46" fmla="*/ 476251 h 720724"/>
                <a:gd name="connsiteX47" fmla="*/ 1146176 w 1165228"/>
                <a:gd name="connsiteY47" fmla="*/ 457201 h 720724"/>
                <a:gd name="connsiteX48" fmla="*/ 1146176 w 1165228"/>
                <a:gd name="connsiteY48" fmla="*/ 466726 h 720724"/>
                <a:gd name="connsiteX49" fmla="*/ 1136651 w 1165228"/>
                <a:gd name="connsiteY49" fmla="*/ 463551 h 720724"/>
                <a:gd name="connsiteX50" fmla="*/ 1133476 w 1165228"/>
                <a:gd name="connsiteY50" fmla="*/ 469901 h 720724"/>
                <a:gd name="connsiteX51" fmla="*/ 1143001 w 1165228"/>
                <a:gd name="connsiteY51" fmla="*/ 466726 h 720724"/>
                <a:gd name="connsiteX52" fmla="*/ 1147764 w 1165228"/>
                <a:gd name="connsiteY52" fmla="*/ 476251 h 720724"/>
                <a:gd name="connsiteX53" fmla="*/ 1139826 w 1165228"/>
                <a:gd name="connsiteY53" fmla="*/ 476251 h 720724"/>
                <a:gd name="connsiteX54" fmla="*/ 1139826 w 1165228"/>
                <a:gd name="connsiteY54" fmla="*/ 479426 h 720724"/>
                <a:gd name="connsiteX55" fmla="*/ 1152526 w 1165228"/>
                <a:gd name="connsiteY55" fmla="*/ 527051 h 720724"/>
                <a:gd name="connsiteX56" fmla="*/ 1149351 w 1165228"/>
                <a:gd name="connsiteY56" fmla="*/ 501651 h 720724"/>
                <a:gd name="connsiteX57" fmla="*/ 1149351 w 1165228"/>
                <a:gd name="connsiteY57" fmla="*/ 527051 h 720724"/>
                <a:gd name="connsiteX58" fmla="*/ 1152526 w 1165228"/>
                <a:gd name="connsiteY58" fmla="*/ 527051 h 720724"/>
                <a:gd name="connsiteX59" fmla="*/ 987426 w 1165228"/>
                <a:gd name="connsiteY59" fmla="*/ 530226 h 720724"/>
                <a:gd name="connsiteX60" fmla="*/ 993776 w 1165228"/>
                <a:gd name="connsiteY60" fmla="*/ 527051 h 720724"/>
                <a:gd name="connsiteX61" fmla="*/ 987426 w 1165228"/>
                <a:gd name="connsiteY61" fmla="*/ 529591 h 720724"/>
                <a:gd name="connsiteX62" fmla="*/ 987426 w 1165228"/>
                <a:gd name="connsiteY62" fmla="*/ 530226 h 720724"/>
                <a:gd name="connsiteX63" fmla="*/ 1158876 w 1165228"/>
                <a:gd name="connsiteY63" fmla="*/ 571501 h 720724"/>
                <a:gd name="connsiteX64" fmla="*/ 1152526 w 1165228"/>
                <a:gd name="connsiteY64" fmla="*/ 565151 h 720724"/>
                <a:gd name="connsiteX65" fmla="*/ 1155701 w 1165228"/>
                <a:gd name="connsiteY65" fmla="*/ 546101 h 720724"/>
                <a:gd name="connsiteX66" fmla="*/ 1152526 w 1165228"/>
                <a:gd name="connsiteY66" fmla="*/ 542926 h 720724"/>
                <a:gd name="connsiteX67" fmla="*/ 1149351 w 1165228"/>
                <a:gd name="connsiteY67" fmla="*/ 549276 h 720724"/>
                <a:gd name="connsiteX68" fmla="*/ 1149351 w 1165228"/>
                <a:gd name="connsiteY68" fmla="*/ 539751 h 720724"/>
                <a:gd name="connsiteX69" fmla="*/ 1152526 w 1165228"/>
                <a:gd name="connsiteY69" fmla="*/ 539751 h 720724"/>
                <a:gd name="connsiteX70" fmla="*/ 1143001 w 1165228"/>
                <a:gd name="connsiteY70" fmla="*/ 508001 h 720724"/>
                <a:gd name="connsiteX71" fmla="*/ 1146176 w 1165228"/>
                <a:gd name="connsiteY71" fmla="*/ 498476 h 720724"/>
                <a:gd name="connsiteX72" fmla="*/ 1140733 w 1165228"/>
                <a:gd name="connsiteY72" fmla="*/ 485776 h 720724"/>
                <a:gd name="connsiteX73" fmla="*/ 1146176 w 1165228"/>
                <a:gd name="connsiteY73" fmla="*/ 485776 h 720724"/>
                <a:gd name="connsiteX74" fmla="*/ 1143001 w 1165228"/>
                <a:gd name="connsiteY74" fmla="*/ 488951 h 720724"/>
                <a:gd name="connsiteX75" fmla="*/ 1149352 w 1165228"/>
                <a:gd name="connsiteY75" fmla="*/ 498476 h 720724"/>
                <a:gd name="connsiteX76" fmla="*/ 1149351 w 1165228"/>
                <a:gd name="connsiteY76" fmla="*/ 482601 h 720724"/>
                <a:gd name="connsiteX77" fmla="*/ 1139826 w 1165228"/>
                <a:gd name="connsiteY77" fmla="*/ 479426 h 720724"/>
                <a:gd name="connsiteX78" fmla="*/ 1139826 w 1165228"/>
                <a:gd name="connsiteY78" fmla="*/ 483659 h 720724"/>
                <a:gd name="connsiteX79" fmla="*/ 1136651 w 1165228"/>
                <a:gd name="connsiteY79" fmla="*/ 476251 h 720724"/>
                <a:gd name="connsiteX80" fmla="*/ 1143001 w 1165228"/>
                <a:gd name="connsiteY80" fmla="*/ 473076 h 720724"/>
                <a:gd name="connsiteX81" fmla="*/ 1133476 w 1165228"/>
                <a:gd name="connsiteY81" fmla="*/ 469901 h 720724"/>
                <a:gd name="connsiteX82" fmla="*/ 1130301 w 1165228"/>
                <a:gd name="connsiteY82" fmla="*/ 460376 h 720724"/>
                <a:gd name="connsiteX83" fmla="*/ 1139826 w 1165228"/>
                <a:gd name="connsiteY83" fmla="*/ 460376 h 720724"/>
                <a:gd name="connsiteX84" fmla="*/ 1127126 w 1165228"/>
                <a:gd name="connsiteY84" fmla="*/ 450851 h 720724"/>
                <a:gd name="connsiteX85" fmla="*/ 1130301 w 1165228"/>
                <a:gd name="connsiteY85" fmla="*/ 441326 h 720724"/>
                <a:gd name="connsiteX86" fmla="*/ 1123951 w 1165228"/>
                <a:gd name="connsiteY86" fmla="*/ 441326 h 720724"/>
                <a:gd name="connsiteX87" fmla="*/ 1117601 w 1165228"/>
                <a:gd name="connsiteY87" fmla="*/ 425451 h 720724"/>
                <a:gd name="connsiteX88" fmla="*/ 1120963 w 1165228"/>
                <a:gd name="connsiteY88" fmla="*/ 403600 h 720724"/>
                <a:gd name="connsiteX89" fmla="*/ 1127126 w 1165228"/>
                <a:gd name="connsiteY89" fmla="*/ 415926 h 720724"/>
                <a:gd name="connsiteX90" fmla="*/ 1130301 w 1165228"/>
                <a:gd name="connsiteY90" fmla="*/ 390525 h 720724"/>
                <a:gd name="connsiteX91" fmla="*/ 1127126 w 1165228"/>
                <a:gd name="connsiteY91" fmla="*/ 393701 h 720724"/>
                <a:gd name="connsiteX92" fmla="*/ 1127126 w 1165228"/>
                <a:gd name="connsiteY92" fmla="*/ 387351 h 720724"/>
                <a:gd name="connsiteX93" fmla="*/ 1121173 w 1165228"/>
                <a:gd name="connsiteY93" fmla="*/ 402233 h 720724"/>
                <a:gd name="connsiteX94" fmla="*/ 1123952 w 1165228"/>
                <a:gd name="connsiteY94" fmla="*/ 384176 h 720724"/>
                <a:gd name="connsiteX95" fmla="*/ 1120776 w 1165228"/>
                <a:gd name="connsiteY95" fmla="*/ 381001 h 720724"/>
                <a:gd name="connsiteX96" fmla="*/ 1108076 w 1165228"/>
                <a:gd name="connsiteY96" fmla="*/ 393701 h 720724"/>
                <a:gd name="connsiteX97" fmla="*/ 1111251 w 1165228"/>
                <a:gd name="connsiteY97" fmla="*/ 400051 h 720724"/>
                <a:gd name="connsiteX98" fmla="*/ 1104902 w 1165228"/>
                <a:gd name="connsiteY98" fmla="*/ 403226 h 720724"/>
                <a:gd name="connsiteX99" fmla="*/ 1108076 w 1165228"/>
                <a:gd name="connsiteY99" fmla="*/ 415926 h 720724"/>
                <a:gd name="connsiteX100" fmla="*/ 1104901 w 1165228"/>
                <a:gd name="connsiteY100" fmla="*/ 419101 h 720724"/>
                <a:gd name="connsiteX101" fmla="*/ 1101726 w 1165228"/>
                <a:gd name="connsiteY101" fmla="*/ 409576 h 720724"/>
                <a:gd name="connsiteX102" fmla="*/ 1101726 w 1165228"/>
                <a:gd name="connsiteY102" fmla="*/ 415926 h 720724"/>
                <a:gd name="connsiteX103" fmla="*/ 1108076 w 1165228"/>
                <a:gd name="connsiteY103" fmla="*/ 434976 h 720724"/>
                <a:gd name="connsiteX104" fmla="*/ 1108077 w 1165228"/>
                <a:gd name="connsiteY104" fmla="*/ 441326 h 720724"/>
                <a:gd name="connsiteX105" fmla="*/ 1104901 w 1165228"/>
                <a:gd name="connsiteY105" fmla="*/ 431801 h 720724"/>
                <a:gd name="connsiteX106" fmla="*/ 1101726 w 1165228"/>
                <a:gd name="connsiteY106" fmla="*/ 438151 h 720724"/>
                <a:gd name="connsiteX107" fmla="*/ 1111251 w 1165228"/>
                <a:gd name="connsiteY107" fmla="*/ 450851 h 720724"/>
                <a:gd name="connsiteX108" fmla="*/ 1108076 w 1165228"/>
                <a:gd name="connsiteY108" fmla="*/ 450851 h 720724"/>
                <a:gd name="connsiteX109" fmla="*/ 1104901 w 1165228"/>
                <a:gd name="connsiteY109" fmla="*/ 444501 h 720724"/>
                <a:gd name="connsiteX110" fmla="*/ 1101726 w 1165228"/>
                <a:gd name="connsiteY110" fmla="*/ 450851 h 720724"/>
                <a:gd name="connsiteX111" fmla="*/ 1104901 w 1165228"/>
                <a:gd name="connsiteY111" fmla="*/ 460376 h 720724"/>
                <a:gd name="connsiteX112" fmla="*/ 1114426 w 1165228"/>
                <a:gd name="connsiteY112" fmla="*/ 463551 h 720724"/>
                <a:gd name="connsiteX113" fmla="*/ 1101726 w 1165228"/>
                <a:gd name="connsiteY113" fmla="*/ 463551 h 720724"/>
                <a:gd name="connsiteX114" fmla="*/ 1108076 w 1165228"/>
                <a:gd name="connsiteY114" fmla="*/ 466726 h 720724"/>
                <a:gd name="connsiteX115" fmla="*/ 1101727 w 1165228"/>
                <a:gd name="connsiteY115" fmla="*/ 469901 h 720724"/>
                <a:gd name="connsiteX116" fmla="*/ 1104901 w 1165228"/>
                <a:gd name="connsiteY116" fmla="*/ 476251 h 720724"/>
                <a:gd name="connsiteX117" fmla="*/ 1111251 w 1165228"/>
                <a:gd name="connsiteY117" fmla="*/ 473076 h 720724"/>
                <a:gd name="connsiteX118" fmla="*/ 1114426 w 1165228"/>
                <a:gd name="connsiteY118" fmla="*/ 479426 h 720724"/>
                <a:gd name="connsiteX119" fmla="*/ 1108076 w 1165228"/>
                <a:gd name="connsiteY119" fmla="*/ 476251 h 720724"/>
                <a:gd name="connsiteX120" fmla="*/ 1108076 w 1165228"/>
                <a:gd name="connsiteY120" fmla="*/ 485776 h 720724"/>
                <a:gd name="connsiteX121" fmla="*/ 1108076 w 1165228"/>
                <a:gd name="connsiteY121" fmla="*/ 495301 h 720724"/>
                <a:gd name="connsiteX122" fmla="*/ 1120776 w 1165228"/>
                <a:gd name="connsiteY122" fmla="*/ 498476 h 720724"/>
                <a:gd name="connsiteX123" fmla="*/ 1108076 w 1165228"/>
                <a:gd name="connsiteY123" fmla="*/ 498475 h 720724"/>
                <a:gd name="connsiteX124" fmla="*/ 1114426 w 1165228"/>
                <a:gd name="connsiteY124" fmla="*/ 504826 h 720724"/>
                <a:gd name="connsiteX125" fmla="*/ 1120776 w 1165228"/>
                <a:gd name="connsiteY125" fmla="*/ 504826 h 720724"/>
                <a:gd name="connsiteX126" fmla="*/ 1108076 w 1165228"/>
                <a:gd name="connsiteY126" fmla="*/ 511176 h 720724"/>
                <a:gd name="connsiteX127" fmla="*/ 1114426 w 1165228"/>
                <a:gd name="connsiteY127" fmla="*/ 514351 h 720724"/>
                <a:gd name="connsiteX128" fmla="*/ 1117601 w 1165228"/>
                <a:gd name="connsiteY128" fmla="*/ 508001 h 720724"/>
                <a:gd name="connsiteX129" fmla="*/ 1123951 w 1165228"/>
                <a:gd name="connsiteY129" fmla="*/ 514351 h 720724"/>
                <a:gd name="connsiteX130" fmla="*/ 1120776 w 1165228"/>
                <a:gd name="connsiteY130" fmla="*/ 527051 h 720724"/>
                <a:gd name="connsiteX131" fmla="*/ 1123951 w 1165228"/>
                <a:gd name="connsiteY131" fmla="*/ 523876 h 720724"/>
                <a:gd name="connsiteX132" fmla="*/ 1130301 w 1165228"/>
                <a:gd name="connsiteY132" fmla="*/ 527051 h 720724"/>
                <a:gd name="connsiteX133" fmla="*/ 1127126 w 1165228"/>
                <a:gd name="connsiteY133" fmla="*/ 530226 h 720724"/>
                <a:gd name="connsiteX134" fmla="*/ 1123952 w 1165228"/>
                <a:gd name="connsiteY134" fmla="*/ 527051 h 720724"/>
                <a:gd name="connsiteX135" fmla="*/ 1127126 w 1165228"/>
                <a:gd name="connsiteY135" fmla="*/ 533401 h 720724"/>
                <a:gd name="connsiteX136" fmla="*/ 1120776 w 1165228"/>
                <a:gd name="connsiteY136" fmla="*/ 533401 h 720724"/>
                <a:gd name="connsiteX137" fmla="*/ 1123951 w 1165228"/>
                <a:gd name="connsiteY137" fmla="*/ 536576 h 720724"/>
                <a:gd name="connsiteX138" fmla="*/ 1108076 w 1165228"/>
                <a:gd name="connsiteY138" fmla="*/ 533401 h 720724"/>
                <a:gd name="connsiteX139" fmla="*/ 1114426 w 1165228"/>
                <a:gd name="connsiteY139" fmla="*/ 542926 h 720724"/>
                <a:gd name="connsiteX140" fmla="*/ 1127126 w 1165228"/>
                <a:gd name="connsiteY140" fmla="*/ 546101 h 720724"/>
                <a:gd name="connsiteX141" fmla="*/ 1123951 w 1165228"/>
                <a:gd name="connsiteY141" fmla="*/ 549277 h 720724"/>
                <a:gd name="connsiteX142" fmla="*/ 1127126 w 1165228"/>
                <a:gd name="connsiteY142" fmla="*/ 555626 h 720724"/>
                <a:gd name="connsiteX143" fmla="*/ 1158876 w 1165228"/>
                <a:gd name="connsiteY143" fmla="*/ 571501 h 720724"/>
                <a:gd name="connsiteX144" fmla="*/ 784227 w 1165228"/>
                <a:gd name="connsiteY144" fmla="*/ 720724 h 720724"/>
                <a:gd name="connsiteX145" fmla="*/ 803276 w 1165228"/>
                <a:gd name="connsiteY145" fmla="*/ 708024 h 720724"/>
                <a:gd name="connsiteX146" fmla="*/ 796927 w 1165228"/>
                <a:gd name="connsiteY146" fmla="*/ 688974 h 720724"/>
                <a:gd name="connsiteX147" fmla="*/ 809626 w 1165228"/>
                <a:gd name="connsiteY147" fmla="*/ 679449 h 720724"/>
                <a:gd name="connsiteX148" fmla="*/ 828676 w 1165228"/>
                <a:gd name="connsiteY148" fmla="*/ 682624 h 720724"/>
                <a:gd name="connsiteX149" fmla="*/ 826644 w 1165228"/>
                <a:gd name="connsiteY149" fmla="*/ 677542 h 720724"/>
                <a:gd name="connsiteX150" fmla="*/ 826647 w 1165228"/>
                <a:gd name="connsiteY150" fmla="*/ 677542 h 720724"/>
                <a:gd name="connsiteX151" fmla="*/ 828679 w 1165228"/>
                <a:gd name="connsiteY151" fmla="*/ 682623 h 720724"/>
                <a:gd name="connsiteX152" fmla="*/ 863602 w 1165228"/>
                <a:gd name="connsiteY152" fmla="*/ 666749 h 720724"/>
                <a:gd name="connsiteX153" fmla="*/ 873127 w 1165228"/>
                <a:gd name="connsiteY153" fmla="*/ 663574 h 720724"/>
                <a:gd name="connsiteX154" fmla="*/ 879477 w 1165228"/>
                <a:gd name="connsiteY154" fmla="*/ 654049 h 720724"/>
                <a:gd name="connsiteX155" fmla="*/ 882652 w 1165228"/>
                <a:gd name="connsiteY155" fmla="*/ 644524 h 720724"/>
                <a:gd name="connsiteX156" fmla="*/ 882653 w 1165228"/>
                <a:gd name="connsiteY156" fmla="*/ 644523 h 720724"/>
                <a:gd name="connsiteX157" fmla="*/ 885829 w 1165228"/>
                <a:gd name="connsiteY157" fmla="*/ 628648 h 720724"/>
                <a:gd name="connsiteX158" fmla="*/ 866779 w 1165228"/>
                <a:gd name="connsiteY158" fmla="*/ 619123 h 720724"/>
                <a:gd name="connsiteX159" fmla="*/ 876303 w 1165228"/>
                <a:gd name="connsiteY159" fmla="*/ 609598 h 720724"/>
                <a:gd name="connsiteX160" fmla="*/ 866778 w 1165228"/>
                <a:gd name="connsiteY160" fmla="*/ 606422 h 720724"/>
                <a:gd name="connsiteX161" fmla="*/ 866779 w 1165228"/>
                <a:gd name="connsiteY161" fmla="*/ 612773 h 720724"/>
                <a:gd name="connsiteX162" fmla="*/ 860428 w 1165228"/>
                <a:gd name="connsiteY162" fmla="*/ 612773 h 720724"/>
                <a:gd name="connsiteX163" fmla="*/ 860427 w 1165228"/>
                <a:gd name="connsiteY163" fmla="*/ 612774 h 720724"/>
                <a:gd name="connsiteX164" fmla="*/ 863602 w 1165228"/>
                <a:gd name="connsiteY164" fmla="*/ 590549 h 720724"/>
                <a:gd name="connsiteX165" fmla="*/ 860427 w 1165228"/>
                <a:gd name="connsiteY165" fmla="*/ 587374 h 720724"/>
                <a:gd name="connsiteX166" fmla="*/ 857252 w 1165228"/>
                <a:gd name="connsiteY166" fmla="*/ 590550 h 720724"/>
                <a:gd name="connsiteX167" fmla="*/ 860426 w 1165228"/>
                <a:gd name="connsiteY167" fmla="*/ 581025 h 720724"/>
                <a:gd name="connsiteX168" fmla="*/ 863602 w 1165228"/>
                <a:gd name="connsiteY168" fmla="*/ 558800 h 720724"/>
                <a:gd name="connsiteX169" fmla="*/ 850902 w 1165228"/>
                <a:gd name="connsiteY169" fmla="*/ 565150 h 720724"/>
                <a:gd name="connsiteX170" fmla="*/ 866776 w 1165228"/>
                <a:gd name="connsiteY170" fmla="*/ 552450 h 720724"/>
                <a:gd name="connsiteX171" fmla="*/ 857252 w 1165228"/>
                <a:gd name="connsiteY171" fmla="*/ 549275 h 720724"/>
                <a:gd name="connsiteX172" fmla="*/ 863601 w 1165228"/>
                <a:gd name="connsiteY172" fmla="*/ 549275 h 720724"/>
                <a:gd name="connsiteX173" fmla="*/ 885827 w 1165228"/>
                <a:gd name="connsiteY173" fmla="*/ 555625 h 720724"/>
                <a:gd name="connsiteX174" fmla="*/ 901701 w 1165228"/>
                <a:gd name="connsiteY174" fmla="*/ 571500 h 720724"/>
                <a:gd name="connsiteX175" fmla="*/ 908052 w 1165228"/>
                <a:gd name="connsiteY175" fmla="*/ 558800 h 720724"/>
                <a:gd name="connsiteX176" fmla="*/ 901701 w 1165228"/>
                <a:gd name="connsiteY176" fmla="*/ 552450 h 720724"/>
                <a:gd name="connsiteX177" fmla="*/ 914399 w 1165228"/>
                <a:gd name="connsiteY177" fmla="*/ 549276 h 720724"/>
                <a:gd name="connsiteX178" fmla="*/ 914400 w 1165228"/>
                <a:gd name="connsiteY178" fmla="*/ 549276 h 720724"/>
                <a:gd name="connsiteX179" fmla="*/ 920750 w 1165228"/>
                <a:gd name="connsiteY179" fmla="*/ 546101 h 720724"/>
                <a:gd name="connsiteX180" fmla="*/ 917576 w 1165228"/>
                <a:gd name="connsiteY180" fmla="*/ 536576 h 720724"/>
                <a:gd name="connsiteX181" fmla="*/ 952501 w 1165228"/>
                <a:gd name="connsiteY181" fmla="*/ 539751 h 720724"/>
                <a:gd name="connsiteX182" fmla="*/ 962026 w 1165228"/>
                <a:gd name="connsiteY182" fmla="*/ 530226 h 720724"/>
                <a:gd name="connsiteX183" fmla="*/ 958851 w 1165228"/>
                <a:gd name="connsiteY183" fmla="*/ 527051 h 720724"/>
                <a:gd name="connsiteX184" fmla="*/ 962026 w 1165228"/>
                <a:gd name="connsiteY184" fmla="*/ 523876 h 720724"/>
                <a:gd name="connsiteX185" fmla="*/ 968376 w 1165228"/>
                <a:gd name="connsiteY185" fmla="*/ 523876 h 720724"/>
                <a:gd name="connsiteX186" fmla="*/ 962026 w 1165228"/>
                <a:gd name="connsiteY186" fmla="*/ 527051 h 720724"/>
                <a:gd name="connsiteX187" fmla="*/ 962026 w 1165228"/>
                <a:gd name="connsiteY187" fmla="*/ 530226 h 720724"/>
                <a:gd name="connsiteX188" fmla="*/ 962025 w 1165228"/>
                <a:gd name="connsiteY188" fmla="*/ 536576 h 720724"/>
                <a:gd name="connsiteX189" fmla="*/ 965201 w 1165228"/>
                <a:gd name="connsiteY189" fmla="*/ 536576 h 720724"/>
                <a:gd name="connsiteX190" fmla="*/ 962025 w 1165228"/>
                <a:gd name="connsiteY190" fmla="*/ 539751 h 720724"/>
                <a:gd name="connsiteX191" fmla="*/ 974726 w 1165228"/>
                <a:gd name="connsiteY191" fmla="*/ 536576 h 720724"/>
                <a:gd name="connsiteX192" fmla="*/ 971551 w 1165228"/>
                <a:gd name="connsiteY192" fmla="*/ 542926 h 720724"/>
                <a:gd name="connsiteX193" fmla="*/ 974726 w 1165228"/>
                <a:gd name="connsiteY193" fmla="*/ 542926 h 720724"/>
                <a:gd name="connsiteX194" fmla="*/ 977901 w 1165228"/>
                <a:gd name="connsiteY194" fmla="*/ 533401 h 720724"/>
                <a:gd name="connsiteX195" fmla="*/ 987426 w 1165228"/>
                <a:gd name="connsiteY195" fmla="*/ 529591 h 720724"/>
                <a:gd name="connsiteX196" fmla="*/ 987426 w 1165228"/>
                <a:gd name="connsiteY196" fmla="*/ 520702 h 720724"/>
                <a:gd name="connsiteX197" fmla="*/ 981076 w 1165228"/>
                <a:gd name="connsiteY197" fmla="*/ 508001 h 720724"/>
                <a:gd name="connsiteX198" fmla="*/ 981078 w 1165228"/>
                <a:gd name="connsiteY198" fmla="*/ 508001 h 720724"/>
                <a:gd name="connsiteX199" fmla="*/ 987427 w 1165228"/>
                <a:gd name="connsiteY199" fmla="*/ 520700 h 720724"/>
                <a:gd name="connsiteX200" fmla="*/ 987427 w 1165228"/>
                <a:gd name="connsiteY200" fmla="*/ 517525 h 720724"/>
                <a:gd name="connsiteX201" fmla="*/ 993777 w 1165228"/>
                <a:gd name="connsiteY201" fmla="*/ 517525 h 720724"/>
                <a:gd name="connsiteX202" fmla="*/ 993777 w 1165228"/>
                <a:gd name="connsiteY202" fmla="*/ 523875 h 720724"/>
                <a:gd name="connsiteX203" fmla="*/ 1003302 w 1165228"/>
                <a:gd name="connsiteY203" fmla="*/ 523875 h 720724"/>
                <a:gd name="connsiteX204" fmla="*/ 1000127 w 1165228"/>
                <a:gd name="connsiteY204" fmla="*/ 517525 h 720724"/>
                <a:gd name="connsiteX205" fmla="*/ 1006477 w 1165228"/>
                <a:gd name="connsiteY205" fmla="*/ 517525 h 720724"/>
                <a:gd name="connsiteX206" fmla="*/ 1006477 w 1165228"/>
                <a:gd name="connsiteY206" fmla="*/ 508000 h 720724"/>
                <a:gd name="connsiteX207" fmla="*/ 1009652 w 1165228"/>
                <a:gd name="connsiteY207" fmla="*/ 520700 h 720724"/>
                <a:gd name="connsiteX208" fmla="*/ 1019177 w 1165228"/>
                <a:gd name="connsiteY208" fmla="*/ 511175 h 720724"/>
                <a:gd name="connsiteX209" fmla="*/ 1019177 w 1165228"/>
                <a:gd name="connsiteY209" fmla="*/ 517525 h 720724"/>
                <a:gd name="connsiteX210" fmla="*/ 1038227 w 1165228"/>
                <a:gd name="connsiteY210" fmla="*/ 511175 h 720724"/>
                <a:gd name="connsiteX211" fmla="*/ 1028702 w 1165228"/>
                <a:gd name="connsiteY211" fmla="*/ 511175 h 720724"/>
                <a:gd name="connsiteX212" fmla="*/ 1038228 w 1165228"/>
                <a:gd name="connsiteY212" fmla="*/ 504825 h 720724"/>
                <a:gd name="connsiteX213" fmla="*/ 1044577 w 1165228"/>
                <a:gd name="connsiteY213" fmla="*/ 508000 h 720724"/>
                <a:gd name="connsiteX214" fmla="*/ 1041402 w 1165228"/>
                <a:gd name="connsiteY214" fmla="*/ 495300 h 720724"/>
                <a:gd name="connsiteX215" fmla="*/ 1038227 w 1165228"/>
                <a:gd name="connsiteY215" fmla="*/ 501650 h 720724"/>
                <a:gd name="connsiteX216" fmla="*/ 1038227 w 1165228"/>
                <a:gd name="connsiteY216" fmla="*/ 495300 h 720724"/>
                <a:gd name="connsiteX217" fmla="*/ 1031877 w 1165228"/>
                <a:gd name="connsiteY217" fmla="*/ 501650 h 720724"/>
                <a:gd name="connsiteX218" fmla="*/ 1012827 w 1165228"/>
                <a:gd name="connsiteY218" fmla="*/ 498475 h 720724"/>
                <a:gd name="connsiteX219" fmla="*/ 1028702 w 1165228"/>
                <a:gd name="connsiteY219" fmla="*/ 498475 h 720724"/>
                <a:gd name="connsiteX220" fmla="*/ 1035053 w 1165228"/>
                <a:gd name="connsiteY220" fmla="*/ 488950 h 720724"/>
                <a:gd name="connsiteX221" fmla="*/ 1041402 w 1165228"/>
                <a:gd name="connsiteY221" fmla="*/ 488950 h 720724"/>
                <a:gd name="connsiteX222" fmla="*/ 1035052 w 1165228"/>
                <a:gd name="connsiteY222" fmla="*/ 485775 h 720724"/>
                <a:gd name="connsiteX223" fmla="*/ 1041402 w 1165228"/>
                <a:gd name="connsiteY223" fmla="*/ 479424 h 720724"/>
                <a:gd name="connsiteX224" fmla="*/ 1031877 w 1165228"/>
                <a:gd name="connsiteY224" fmla="*/ 485775 h 720724"/>
                <a:gd name="connsiteX225" fmla="*/ 1044577 w 1165228"/>
                <a:gd name="connsiteY225" fmla="*/ 473075 h 720724"/>
                <a:gd name="connsiteX226" fmla="*/ 1038227 w 1165228"/>
                <a:gd name="connsiteY226" fmla="*/ 469900 h 720724"/>
                <a:gd name="connsiteX227" fmla="*/ 1035052 w 1165228"/>
                <a:gd name="connsiteY227" fmla="*/ 469900 h 720724"/>
                <a:gd name="connsiteX228" fmla="*/ 1041402 w 1165228"/>
                <a:gd name="connsiteY228" fmla="*/ 466725 h 720724"/>
                <a:gd name="connsiteX229" fmla="*/ 1035052 w 1165228"/>
                <a:gd name="connsiteY229" fmla="*/ 466725 h 720724"/>
                <a:gd name="connsiteX230" fmla="*/ 1038227 w 1165228"/>
                <a:gd name="connsiteY230" fmla="*/ 457200 h 720724"/>
                <a:gd name="connsiteX231" fmla="*/ 1044577 w 1165228"/>
                <a:gd name="connsiteY231" fmla="*/ 460375 h 720724"/>
                <a:gd name="connsiteX232" fmla="*/ 1038227 w 1165228"/>
                <a:gd name="connsiteY232" fmla="*/ 450850 h 720724"/>
                <a:gd name="connsiteX233" fmla="*/ 1028702 w 1165228"/>
                <a:gd name="connsiteY233" fmla="*/ 457200 h 720724"/>
                <a:gd name="connsiteX234" fmla="*/ 1025527 w 1165228"/>
                <a:gd name="connsiteY234" fmla="*/ 463550 h 720724"/>
                <a:gd name="connsiteX235" fmla="*/ 1025528 w 1165228"/>
                <a:gd name="connsiteY235" fmla="*/ 457200 h 720724"/>
                <a:gd name="connsiteX236" fmla="*/ 1019177 w 1165228"/>
                <a:gd name="connsiteY236" fmla="*/ 457200 h 720724"/>
                <a:gd name="connsiteX237" fmla="*/ 1025527 w 1165228"/>
                <a:gd name="connsiteY237" fmla="*/ 473075 h 720724"/>
                <a:gd name="connsiteX238" fmla="*/ 1019177 w 1165228"/>
                <a:gd name="connsiteY238" fmla="*/ 466725 h 720724"/>
                <a:gd name="connsiteX239" fmla="*/ 1009652 w 1165228"/>
                <a:gd name="connsiteY239" fmla="*/ 473075 h 720724"/>
                <a:gd name="connsiteX240" fmla="*/ 1019177 w 1165228"/>
                <a:gd name="connsiteY240" fmla="*/ 460374 h 720724"/>
                <a:gd name="connsiteX241" fmla="*/ 1016002 w 1165228"/>
                <a:gd name="connsiteY241" fmla="*/ 450850 h 720724"/>
                <a:gd name="connsiteX242" fmla="*/ 1000127 w 1165228"/>
                <a:gd name="connsiteY242" fmla="*/ 476250 h 720724"/>
                <a:gd name="connsiteX243" fmla="*/ 993778 w 1165228"/>
                <a:gd name="connsiteY243" fmla="*/ 473075 h 720724"/>
                <a:gd name="connsiteX244" fmla="*/ 990602 w 1165228"/>
                <a:gd name="connsiteY244" fmla="*/ 479425 h 720724"/>
                <a:gd name="connsiteX245" fmla="*/ 1006477 w 1165228"/>
                <a:gd name="connsiteY245" fmla="*/ 488950 h 720724"/>
                <a:gd name="connsiteX246" fmla="*/ 993777 w 1165228"/>
                <a:gd name="connsiteY246" fmla="*/ 504825 h 720724"/>
                <a:gd name="connsiteX247" fmla="*/ 1006476 w 1165228"/>
                <a:gd name="connsiteY247" fmla="*/ 488951 h 720724"/>
                <a:gd name="connsiteX248" fmla="*/ 990601 w 1165228"/>
                <a:gd name="connsiteY248" fmla="*/ 479426 h 720724"/>
                <a:gd name="connsiteX249" fmla="*/ 984251 w 1165228"/>
                <a:gd name="connsiteY249" fmla="*/ 476251 h 720724"/>
                <a:gd name="connsiteX250" fmla="*/ 984251 w 1165228"/>
                <a:gd name="connsiteY250" fmla="*/ 482601 h 720724"/>
                <a:gd name="connsiteX251" fmla="*/ 974726 w 1165228"/>
                <a:gd name="connsiteY251" fmla="*/ 479426 h 720724"/>
                <a:gd name="connsiteX252" fmla="*/ 971551 w 1165228"/>
                <a:gd name="connsiteY252" fmla="*/ 492126 h 720724"/>
                <a:gd name="connsiteX253" fmla="*/ 968376 w 1165228"/>
                <a:gd name="connsiteY253" fmla="*/ 485776 h 720724"/>
                <a:gd name="connsiteX254" fmla="*/ 952500 w 1165228"/>
                <a:gd name="connsiteY254" fmla="*/ 492126 h 720724"/>
                <a:gd name="connsiteX255" fmla="*/ 933451 w 1165228"/>
                <a:gd name="connsiteY255" fmla="*/ 517526 h 720724"/>
                <a:gd name="connsiteX256" fmla="*/ 923926 w 1165228"/>
                <a:gd name="connsiteY256" fmla="*/ 517526 h 720724"/>
                <a:gd name="connsiteX257" fmla="*/ 917576 w 1165228"/>
                <a:gd name="connsiteY257" fmla="*/ 517526 h 720724"/>
                <a:gd name="connsiteX258" fmla="*/ 911226 w 1165228"/>
                <a:gd name="connsiteY258" fmla="*/ 523876 h 720724"/>
                <a:gd name="connsiteX259" fmla="*/ 908051 w 1165228"/>
                <a:gd name="connsiteY259" fmla="*/ 527050 h 720724"/>
                <a:gd name="connsiteX260" fmla="*/ 889001 w 1165228"/>
                <a:gd name="connsiteY260" fmla="*/ 527049 h 720724"/>
                <a:gd name="connsiteX261" fmla="*/ 904876 w 1165228"/>
                <a:gd name="connsiteY261" fmla="*/ 517526 h 720724"/>
                <a:gd name="connsiteX262" fmla="*/ 911226 w 1165228"/>
                <a:gd name="connsiteY262" fmla="*/ 523876 h 720724"/>
                <a:gd name="connsiteX263" fmla="*/ 917576 w 1165228"/>
                <a:gd name="connsiteY263" fmla="*/ 514352 h 720724"/>
                <a:gd name="connsiteX264" fmla="*/ 923926 w 1165228"/>
                <a:gd name="connsiteY264" fmla="*/ 517526 h 720724"/>
                <a:gd name="connsiteX265" fmla="*/ 933451 w 1165228"/>
                <a:gd name="connsiteY265" fmla="*/ 514351 h 720724"/>
                <a:gd name="connsiteX266" fmla="*/ 936626 w 1165228"/>
                <a:gd name="connsiteY266" fmla="*/ 498476 h 720724"/>
                <a:gd name="connsiteX267" fmla="*/ 962026 w 1165228"/>
                <a:gd name="connsiteY267" fmla="*/ 485776 h 720724"/>
                <a:gd name="connsiteX268" fmla="*/ 984251 w 1165228"/>
                <a:gd name="connsiteY268" fmla="*/ 466726 h 720724"/>
                <a:gd name="connsiteX269" fmla="*/ 974726 w 1165228"/>
                <a:gd name="connsiteY269" fmla="*/ 460376 h 720724"/>
                <a:gd name="connsiteX270" fmla="*/ 974727 w 1165228"/>
                <a:gd name="connsiteY270" fmla="*/ 460375 h 720724"/>
                <a:gd name="connsiteX271" fmla="*/ 984252 w 1165228"/>
                <a:gd name="connsiteY271" fmla="*/ 466726 h 720724"/>
                <a:gd name="connsiteX272" fmla="*/ 993777 w 1165228"/>
                <a:gd name="connsiteY272" fmla="*/ 466725 h 720724"/>
                <a:gd name="connsiteX273" fmla="*/ 1006477 w 1165228"/>
                <a:gd name="connsiteY273" fmla="*/ 454025 h 720724"/>
                <a:gd name="connsiteX274" fmla="*/ 996952 w 1165228"/>
                <a:gd name="connsiteY274" fmla="*/ 454025 h 720724"/>
                <a:gd name="connsiteX275" fmla="*/ 1012827 w 1165228"/>
                <a:gd name="connsiteY275" fmla="*/ 444500 h 720724"/>
                <a:gd name="connsiteX276" fmla="*/ 1028702 w 1165228"/>
                <a:gd name="connsiteY276" fmla="*/ 450850 h 720724"/>
                <a:gd name="connsiteX277" fmla="*/ 1028702 w 1165228"/>
                <a:gd name="connsiteY277" fmla="*/ 444500 h 720724"/>
                <a:gd name="connsiteX278" fmla="*/ 1050927 w 1165228"/>
                <a:gd name="connsiteY278" fmla="*/ 444500 h 720724"/>
                <a:gd name="connsiteX279" fmla="*/ 1047752 w 1165228"/>
                <a:gd name="connsiteY279" fmla="*/ 438150 h 720724"/>
                <a:gd name="connsiteX280" fmla="*/ 1035052 w 1165228"/>
                <a:gd name="connsiteY280" fmla="*/ 438150 h 720724"/>
                <a:gd name="connsiteX281" fmla="*/ 1035052 w 1165228"/>
                <a:gd name="connsiteY281" fmla="*/ 432594 h 720724"/>
                <a:gd name="connsiteX282" fmla="*/ 1044577 w 1165228"/>
                <a:gd name="connsiteY282" fmla="*/ 434975 h 720724"/>
                <a:gd name="connsiteX283" fmla="*/ 1047752 w 1165228"/>
                <a:gd name="connsiteY283" fmla="*/ 431800 h 720724"/>
                <a:gd name="connsiteX284" fmla="*/ 1047752 w 1165228"/>
                <a:gd name="connsiteY284" fmla="*/ 428625 h 720724"/>
                <a:gd name="connsiteX285" fmla="*/ 1057277 w 1165228"/>
                <a:gd name="connsiteY285" fmla="*/ 431800 h 720724"/>
                <a:gd name="connsiteX286" fmla="*/ 1050928 w 1165228"/>
                <a:gd name="connsiteY286" fmla="*/ 428625 h 720724"/>
                <a:gd name="connsiteX287" fmla="*/ 1054103 w 1165228"/>
                <a:gd name="connsiteY287" fmla="*/ 425450 h 720724"/>
                <a:gd name="connsiteX288" fmla="*/ 1063627 w 1165228"/>
                <a:gd name="connsiteY288" fmla="*/ 431800 h 720724"/>
                <a:gd name="connsiteX289" fmla="*/ 1066802 w 1165228"/>
                <a:gd name="connsiteY289" fmla="*/ 415925 h 720724"/>
                <a:gd name="connsiteX290" fmla="*/ 1063627 w 1165228"/>
                <a:gd name="connsiteY290" fmla="*/ 415925 h 720724"/>
                <a:gd name="connsiteX291" fmla="*/ 1066802 w 1165228"/>
                <a:gd name="connsiteY291" fmla="*/ 409575 h 720724"/>
                <a:gd name="connsiteX292" fmla="*/ 1060452 w 1165228"/>
                <a:gd name="connsiteY292" fmla="*/ 409575 h 720724"/>
                <a:gd name="connsiteX293" fmla="*/ 1066802 w 1165228"/>
                <a:gd name="connsiteY293" fmla="*/ 400050 h 720724"/>
                <a:gd name="connsiteX294" fmla="*/ 1054102 w 1165228"/>
                <a:gd name="connsiteY294" fmla="*/ 406400 h 720724"/>
                <a:gd name="connsiteX295" fmla="*/ 1050927 w 1165228"/>
                <a:gd name="connsiteY295" fmla="*/ 419100 h 720724"/>
                <a:gd name="connsiteX296" fmla="*/ 1047752 w 1165228"/>
                <a:gd name="connsiteY296" fmla="*/ 419100 h 720724"/>
                <a:gd name="connsiteX297" fmla="*/ 1050928 w 1165228"/>
                <a:gd name="connsiteY297" fmla="*/ 409575 h 720724"/>
                <a:gd name="connsiteX298" fmla="*/ 1035052 w 1165228"/>
                <a:gd name="connsiteY298" fmla="*/ 422275 h 720724"/>
                <a:gd name="connsiteX299" fmla="*/ 1031877 w 1165228"/>
                <a:gd name="connsiteY299" fmla="*/ 412750 h 720724"/>
                <a:gd name="connsiteX300" fmla="*/ 1041402 w 1165228"/>
                <a:gd name="connsiteY300" fmla="*/ 412750 h 720724"/>
                <a:gd name="connsiteX301" fmla="*/ 1044577 w 1165228"/>
                <a:gd name="connsiteY301" fmla="*/ 406400 h 720724"/>
                <a:gd name="connsiteX302" fmla="*/ 1028702 w 1165228"/>
                <a:gd name="connsiteY302" fmla="*/ 409575 h 720724"/>
                <a:gd name="connsiteX303" fmla="*/ 1035052 w 1165228"/>
                <a:gd name="connsiteY303" fmla="*/ 406400 h 720724"/>
                <a:gd name="connsiteX304" fmla="*/ 1031877 w 1165228"/>
                <a:gd name="connsiteY304" fmla="*/ 403225 h 720724"/>
                <a:gd name="connsiteX305" fmla="*/ 1047752 w 1165228"/>
                <a:gd name="connsiteY305" fmla="*/ 400050 h 720724"/>
                <a:gd name="connsiteX306" fmla="*/ 1035052 w 1165228"/>
                <a:gd name="connsiteY306" fmla="*/ 396875 h 720724"/>
                <a:gd name="connsiteX307" fmla="*/ 1041402 w 1165228"/>
                <a:gd name="connsiteY307" fmla="*/ 396875 h 720724"/>
                <a:gd name="connsiteX308" fmla="*/ 1041402 w 1165228"/>
                <a:gd name="connsiteY308" fmla="*/ 387350 h 720724"/>
                <a:gd name="connsiteX309" fmla="*/ 1047752 w 1165228"/>
                <a:gd name="connsiteY309" fmla="*/ 396875 h 720724"/>
                <a:gd name="connsiteX310" fmla="*/ 1050927 w 1165228"/>
                <a:gd name="connsiteY310" fmla="*/ 390525 h 720724"/>
                <a:gd name="connsiteX311" fmla="*/ 1035052 w 1165228"/>
                <a:gd name="connsiteY311" fmla="*/ 381000 h 720724"/>
                <a:gd name="connsiteX312" fmla="*/ 996952 w 1165228"/>
                <a:gd name="connsiteY312" fmla="*/ 406400 h 720724"/>
                <a:gd name="connsiteX313" fmla="*/ 1003302 w 1165228"/>
                <a:gd name="connsiteY313" fmla="*/ 419100 h 720724"/>
                <a:gd name="connsiteX314" fmla="*/ 996952 w 1165228"/>
                <a:gd name="connsiteY314" fmla="*/ 438150 h 720724"/>
                <a:gd name="connsiteX315" fmla="*/ 996951 w 1165228"/>
                <a:gd name="connsiteY315" fmla="*/ 438151 h 720724"/>
                <a:gd name="connsiteX316" fmla="*/ 1003301 w 1165228"/>
                <a:gd name="connsiteY316" fmla="*/ 419101 h 720724"/>
                <a:gd name="connsiteX317" fmla="*/ 996951 w 1165228"/>
                <a:gd name="connsiteY317" fmla="*/ 406401 h 720724"/>
                <a:gd name="connsiteX318" fmla="*/ 982669 w 1165228"/>
                <a:gd name="connsiteY318" fmla="*/ 420683 h 720724"/>
                <a:gd name="connsiteX319" fmla="*/ 982669 w 1165228"/>
                <a:gd name="connsiteY319" fmla="*/ 412347 h 720724"/>
                <a:gd name="connsiteX320" fmla="*/ 987426 w 1165228"/>
                <a:gd name="connsiteY320" fmla="*/ 406401 h 720724"/>
                <a:gd name="connsiteX321" fmla="*/ 987426 w 1165228"/>
                <a:gd name="connsiteY321" fmla="*/ 403226 h 720724"/>
                <a:gd name="connsiteX322" fmla="*/ 982669 w 1165228"/>
                <a:gd name="connsiteY322" fmla="*/ 402274 h 720724"/>
                <a:gd name="connsiteX323" fmla="*/ 982669 w 1165228"/>
                <a:gd name="connsiteY323" fmla="*/ 402273 h 720724"/>
                <a:gd name="connsiteX324" fmla="*/ 987427 w 1165228"/>
                <a:gd name="connsiteY324" fmla="*/ 403225 h 720724"/>
                <a:gd name="connsiteX325" fmla="*/ 987427 w 1165228"/>
                <a:gd name="connsiteY325" fmla="*/ 406400 h 720724"/>
                <a:gd name="connsiteX326" fmla="*/ 1006477 w 1165228"/>
                <a:gd name="connsiteY326" fmla="*/ 393699 h 720724"/>
                <a:gd name="connsiteX327" fmla="*/ 1022352 w 1165228"/>
                <a:gd name="connsiteY327" fmla="*/ 381000 h 720724"/>
                <a:gd name="connsiteX328" fmla="*/ 1054102 w 1165228"/>
                <a:gd name="connsiteY328" fmla="*/ 377825 h 720724"/>
                <a:gd name="connsiteX329" fmla="*/ 1057277 w 1165228"/>
                <a:gd name="connsiteY329" fmla="*/ 371475 h 720724"/>
                <a:gd name="connsiteX330" fmla="*/ 1054102 w 1165228"/>
                <a:gd name="connsiteY330" fmla="*/ 371475 h 720724"/>
                <a:gd name="connsiteX331" fmla="*/ 1047752 w 1165228"/>
                <a:gd name="connsiteY331" fmla="*/ 361950 h 720724"/>
                <a:gd name="connsiteX332" fmla="*/ 1054102 w 1165228"/>
                <a:gd name="connsiteY332" fmla="*/ 365126 h 720724"/>
                <a:gd name="connsiteX333" fmla="*/ 1060452 w 1165228"/>
                <a:gd name="connsiteY333" fmla="*/ 358775 h 720724"/>
                <a:gd name="connsiteX334" fmla="*/ 1060452 w 1165228"/>
                <a:gd name="connsiteY334" fmla="*/ 358776 h 720724"/>
                <a:gd name="connsiteX335" fmla="*/ 1069977 w 1165228"/>
                <a:gd name="connsiteY335" fmla="*/ 355601 h 720724"/>
                <a:gd name="connsiteX336" fmla="*/ 1069977 w 1165228"/>
                <a:gd name="connsiteY336" fmla="*/ 358775 h 720724"/>
                <a:gd name="connsiteX337" fmla="*/ 1079502 w 1165228"/>
                <a:gd name="connsiteY337" fmla="*/ 361951 h 720724"/>
                <a:gd name="connsiteX338" fmla="*/ 1076327 w 1165228"/>
                <a:gd name="connsiteY338" fmla="*/ 342901 h 720724"/>
                <a:gd name="connsiteX339" fmla="*/ 1076327 w 1165228"/>
                <a:gd name="connsiteY339" fmla="*/ 346076 h 720724"/>
                <a:gd name="connsiteX340" fmla="*/ 1066802 w 1165228"/>
                <a:gd name="connsiteY340" fmla="*/ 336551 h 720724"/>
                <a:gd name="connsiteX341" fmla="*/ 1063627 w 1165228"/>
                <a:gd name="connsiteY341" fmla="*/ 330201 h 720724"/>
                <a:gd name="connsiteX342" fmla="*/ 1041402 w 1165228"/>
                <a:gd name="connsiteY342" fmla="*/ 349251 h 720724"/>
                <a:gd name="connsiteX343" fmla="*/ 1031877 w 1165228"/>
                <a:gd name="connsiteY343" fmla="*/ 352426 h 720724"/>
                <a:gd name="connsiteX344" fmla="*/ 1035052 w 1165228"/>
                <a:gd name="connsiteY344" fmla="*/ 346076 h 720724"/>
                <a:gd name="connsiteX345" fmla="*/ 1025527 w 1165228"/>
                <a:gd name="connsiteY345" fmla="*/ 352426 h 720724"/>
                <a:gd name="connsiteX346" fmla="*/ 1025527 w 1165228"/>
                <a:gd name="connsiteY346" fmla="*/ 361950 h 720724"/>
                <a:gd name="connsiteX347" fmla="*/ 1016002 w 1165228"/>
                <a:gd name="connsiteY347" fmla="*/ 368300 h 720724"/>
                <a:gd name="connsiteX348" fmla="*/ 1003302 w 1165228"/>
                <a:gd name="connsiteY348" fmla="*/ 361950 h 720724"/>
                <a:gd name="connsiteX349" fmla="*/ 1003302 w 1165228"/>
                <a:gd name="connsiteY349" fmla="*/ 358775 h 720724"/>
                <a:gd name="connsiteX350" fmla="*/ 993777 w 1165228"/>
                <a:gd name="connsiteY350" fmla="*/ 365125 h 720724"/>
                <a:gd name="connsiteX351" fmla="*/ 984252 w 1165228"/>
                <a:gd name="connsiteY351" fmla="*/ 361950 h 720724"/>
                <a:gd name="connsiteX352" fmla="*/ 977902 w 1165228"/>
                <a:gd name="connsiteY352" fmla="*/ 377825 h 720724"/>
                <a:gd name="connsiteX353" fmla="*/ 981078 w 1165228"/>
                <a:gd name="connsiteY353" fmla="*/ 365125 h 720724"/>
                <a:gd name="connsiteX354" fmla="*/ 977902 w 1165228"/>
                <a:gd name="connsiteY354" fmla="*/ 358775 h 720724"/>
                <a:gd name="connsiteX355" fmla="*/ 958852 w 1165228"/>
                <a:gd name="connsiteY355" fmla="*/ 371476 h 720724"/>
                <a:gd name="connsiteX356" fmla="*/ 952502 w 1165228"/>
                <a:gd name="connsiteY356" fmla="*/ 361950 h 720724"/>
                <a:gd name="connsiteX357" fmla="*/ 949326 w 1165228"/>
                <a:gd name="connsiteY357" fmla="*/ 371475 h 720724"/>
                <a:gd name="connsiteX358" fmla="*/ 923926 w 1165228"/>
                <a:gd name="connsiteY358" fmla="*/ 361950 h 720724"/>
                <a:gd name="connsiteX359" fmla="*/ 920751 w 1165228"/>
                <a:gd name="connsiteY359" fmla="*/ 365125 h 720724"/>
                <a:gd name="connsiteX360" fmla="*/ 917577 w 1165228"/>
                <a:gd name="connsiteY360" fmla="*/ 358775 h 720724"/>
                <a:gd name="connsiteX361" fmla="*/ 927101 w 1165228"/>
                <a:gd name="connsiteY361" fmla="*/ 355600 h 720724"/>
                <a:gd name="connsiteX362" fmla="*/ 927101 w 1165228"/>
                <a:gd name="connsiteY362" fmla="*/ 361950 h 720724"/>
                <a:gd name="connsiteX363" fmla="*/ 933452 w 1165228"/>
                <a:gd name="connsiteY363" fmla="*/ 358775 h 720724"/>
                <a:gd name="connsiteX364" fmla="*/ 946152 w 1165228"/>
                <a:gd name="connsiteY364" fmla="*/ 365125 h 720724"/>
                <a:gd name="connsiteX365" fmla="*/ 952502 w 1165228"/>
                <a:gd name="connsiteY365" fmla="*/ 358775 h 720724"/>
                <a:gd name="connsiteX366" fmla="*/ 962027 w 1165228"/>
                <a:gd name="connsiteY366" fmla="*/ 368300 h 720724"/>
                <a:gd name="connsiteX367" fmla="*/ 968378 w 1165228"/>
                <a:gd name="connsiteY367" fmla="*/ 358775 h 720724"/>
                <a:gd name="connsiteX368" fmla="*/ 968377 w 1165228"/>
                <a:gd name="connsiteY368" fmla="*/ 358774 h 720724"/>
                <a:gd name="connsiteX369" fmla="*/ 981076 w 1165228"/>
                <a:gd name="connsiteY369" fmla="*/ 352425 h 720724"/>
                <a:gd name="connsiteX370" fmla="*/ 993776 w 1165228"/>
                <a:gd name="connsiteY370" fmla="*/ 358775 h 720724"/>
                <a:gd name="connsiteX371" fmla="*/ 1009651 w 1165228"/>
                <a:gd name="connsiteY371" fmla="*/ 349250 h 720724"/>
                <a:gd name="connsiteX372" fmla="*/ 1012826 w 1165228"/>
                <a:gd name="connsiteY372" fmla="*/ 361950 h 720724"/>
                <a:gd name="connsiteX373" fmla="*/ 1016001 w 1165228"/>
                <a:gd name="connsiteY373" fmla="*/ 352425 h 720724"/>
                <a:gd name="connsiteX374" fmla="*/ 1022351 w 1165228"/>
                <a:gd name="connsiteY374" fmla="*/ 333375 h 720724"/>
                <a:gd name="connsiteX375" fmla="*/ 1035051 w 1165228"/>
                <a:gd name="connsiteY375" fmla="*/ 333375 h 720724"/>
                <a:gd name="connsiteX376" fmla="*/ 1031876 w 1165228"/>
                <a:gd name="connsiteY376" fmla="*/ 327025 h 720724"/>
                <a:gd name="connsiteX377" fmla="*/ 1041401 w 1165228"/>
                <a:gd name="connsiteY377" fmla="*/ 330200 h 720724"/>
                <a:gd name="connsiteX378" fmla="*/ 1050926 w 1165228"/>
                <a:gd name="connsiteY378" fmla="*/ 327025 h 720724"/>
                <a:gd name="connsiteX379" fmla="*/ 1050926 w 1165228"/>
                <a:gd name="connsiteY379" fmla="*/ 317500 h 720724"/>
                <a:gd name="connsiteX380" fmla="*/ 1049704 w 1165228"/>
                <a:gd name="connsiteY380" fmla="*/ 315526 h 720724"/>
                <a:gd name="connsiteX381" fmla="*/ 1044581 w 1165228"/>
                <a:gd name="connsiteY381" fmla="*/ 307251 h 720724"/>
                <a:gd name="connsiteX382" fmla="*/ 1044582 w 1165228"/>
                <a:gd name="connsiteY382" fmla="*/ 307250 h 720724"/>
                <a:gd name="connsiteX383" fmla="*/ 1049704 w 1165228"/>
                <a:gd name="connsiteY383" fmla="*/ 315526 h 720724"/>
                <a:gd name="connsiteX384" fmla="*/ 1050926 w 1165228"/>
                <a:gd name="connsiteY384" fmla="*/ 317500 h 720724"/>
                <a:gd name="connsiteX385" fmla="*/ 1050926 w 1165228"/>
                <a:gd name="connsiteY385" fmla="*/ 317500 h 720724"/>
                <a:gd name="connsiteX386" fmla="*/ 1050927 w 1165228"/>
                <a:gd name="connsiteY386" fmla="*/ 317501 h 720724"/>
                <a:gd name="connsiteX387" fmla="*/ 1054102 w 1165228"/>
                <a:gd name="connsiteY387" fmla="*/ 320676 h 720724"/>
                <a:gd name="connsiteX388" fmla="*/ 1057277 w 1165228"/>
                <a:gd name="connsiteY388" fmla="*/ 314326 h 720724"/>
                <a:gd name="connsiteX389" fmla="*/ 1047752 w 1165228"/>
                <a:gd name="connsiteY389" fmla="*/ 301626 h 720724"/>
                <a:gd name="connsiteX390" fmla="*/ 1050927 w 1165228"/>
                <a:gd name="connsiteY390" fmla="*/ 292101 h 720724"/>
                <a:gd name="connsiteX391" fmla="*/ 1054102 w 1165228"/>
                <a:gd name="connsiteY391" fmla="*/ 307976 h 720724"/>
                <a:gd name="connsiteX392" fmla="*/ 1069977 w 1165228"/>
                <a:gd name="connsiteY392" fmla="*/ 317501 h 720724"/>
                <a:gd name="connsiteX393" fmla="*/ 1076327 w 1165228"/>
                <a:gd name="connsiteY393" fmla="*/ 323851 h 720724"/>
                <a:gd name="connsiteX394" fmla="*/ 1079502 w 1165228"/>
                <a:gd name="connsiteY394" fmla="*/ 314327 h 720724"/>
                <a:gd name="connsiteX395" fmla="*/ 1073152 w 1165228"/>
                <a:gd name="connsiteY395" fmla="*/ 307976 h 720724"/>
                <a:gd name="connsiteX396" fmla="*/ 1073152 w 1165228"/>
                <a:gd name="connsiteY396" fmla="*/ 301626 h 720724"/>
                <a:gd name="connsiteX397" fmla="*/ 1079502 w 1165228"/>
                <a:gd name="connsiteY397" fmla="*/ 314327 h 720724"/>
                <a:gd name="connsiteX398" fmla="*/ 1085852 w 1165228"/>
                <a:gd name="connsiteY398" fmla="*/ 311151 h 720724"/>
                <a:gd name="connsiteX399" fmla="*/ 1095377 w 1165228"/>
                <a:gd name="connsiteY399" fmla="*/ 314326 h 720724"/>
                <a:gd name="connsiteX400" fmla="*/ 1082677 w 1165228"/>
                <a:gd name="connsiteY400" fmla="*/ 317501 h 720724"/>
                <a:gd name="connsiteX401" fmla="*/ 1082677 w 1165228"/>
                <a:gd name="connsiteY401" fmla="*/ 323851 h 720724"/>
                <a:gd name="connsiteX402" fmla="*/ 1076327 w 1165228"/>
                <a:gd name="connsiteY402" fmla="*/ 323851 h 720724"/>
                <a:gd name="connsiteX403" fmla="*/ 1076327 w 1165228"/>
                <a:gd name="connsiteY403" fmla="*/ 333376 h 720724"/>
                <a:gd name="connsiteX404" fmla="*/ 1098552 w 1165228"/>
                <a:gd name="connsiteY404" fmla="*/ 333376 h 720724"/>
                <a:gd name="connsiteX405" fmla="*/ 1098553 w 1165228"/>
                <a:gd name="connsiteY405" fmla="*/ 330201 h 720724"/>
                <a:gd name="connsiteX406" fmla="*/ 1095377 w 1165228"/>
                <a:gd name="connsiteY406" fmla="*/ 327025 h 720724"/>
                <a:gd name="connsiteX407" fmla="*/ 1098552 w 1165228"/>
                <a:gd name="connsiteY407" fmla="*/ 327026 h 720724"/>
                <a:gd name="connsiteX408" fmla="*/ 1108077 w 1165228"/>
                <a:gd name="connsiteY408" fmla="*/ 323851 h 720724"/>
                <a:gd name="connsiteX409" fmla="*/ 1101727 w 1165228"/>
                <a:gd name="connsiteY409" fmla="*/ 333377 h 720724"/>
                <a:gd name="connsiteX410" fmla="*/ 1111252 w 1165228"/>
                <a:gd name="connsiteY410" fmla="*/ 333376 h 720724"/>
                <a:gd name="connsiteX411" fmla="*/ 1111252 w 1165228"/>
                <a:gd name="connsiteY411" fmla="*/ 323851 h 720724"/>
                <a:gd name="connsiteX412" fmla="*/ 1114427 w 1165228"/>
                <a:gd name="connsiteY412" fmla="*/ 330201 h 720724"/>
                <a:gd name="connsiteX413" fmla="*/ 1120777 w 1165228"/>
                <a:gd name="connsiteY413" fmla="*/ 323851 h 720724"/>
                <a:gd name="connsiteX414" fmla="*/ 1114427 w 1165228"/>
                <a:gd name="connsiteY414" fmla="*/ 333376 h 720724"/>
                <a:gd name="connsiteX415" fmla="*/ 1127127 w 1165228"/>
                <a:gd name="connsiteY415" fmla="*/ 339726 h 720724"/>
                <a:gd name="connsiteX416" fmla="*/ 1165228 w 1165228"/>
                <a:gd name="connsiteY416" fmla="*/ 276226 h 720724"/>
                <a:gd name="connsiteX417" fmla="*/ 1158877 w 1165228"/>
                <a:gd name="connsiteY417" fmla="*/ 276226 h 720724"/>
                <a:gd name="connsiteX418" fmla="*/ 1143002 w 1165228"/>
                <a:gd name="connsiteY418" fmla="*/ 304801 h 720724"/>
                <a:gd name="connsiteX419" fmla="*/ 1146177 w 1165228"/>
                <a:gd name="connsiteY419" fmla="*/ 273051 h 720724"/>
                <a:gd name="connsiteX420" fmla="*/ 1143002 w 1165228"/>
                <a:gd name="connsiteY420" fmla="*/ 269876 h 720724"/>
                <a:gd name="connsiteX421" fmla="*/ 1133477 w 1165228"/>
                <a:gd name="connsiteY421" fmla="*/ 279401 h 720724"/>
                <a:gd name="connsiteX422" fmla="*/ 1139827 w 1165228"/>
                <a:gd name="connsiteY422" fmla="*/ 269876 h 720724"/>
                <a:gd name="connsiteX423" fmla="*/ 1127127 w 1165228"/>
                <a:gd name="connsiteY423" fmla="*/ 263526 h 720724"/>
                <a:gd name="connsiteX424" fmla="*/ 1098552 w 1165228"/>
                <a:gd name="connsiteY424" fmla="*/ 257176 h 720724"/>
                <a:gd name="connsiteX425" fmla="*/ 1073152 w 1165228"/>
                <a:gd name="connsiteY425" fmla="*/ 250826 h 720724"/>
                <a:gd name="connsiteX426" fmla="*/ 1066802 w 1165228"/>
                <a:gd name="connsiteY426" fmla="*/ 247652 h 720724"/>
                <a:gd name="connsiteX427" fmla="*/ 1009652 w 1165228"/>
                <a:gd name="connsiteY427" fmla="*/ 231775 h 720724"/>
                <a:gd name="connsiteX428" fmla="*/ 1009652 w 1165228"/>
                <a:gd name="connsiteY428" fmla="*/ 235901 h 720724"/>
                <a:gd name="connsiteX429" fmla="*/ 1009651 w 1165228"/>
                <a:gd name="connsiteY429" fmla="*/ 235901 h 720724"/>
                <a:gd name="connsiteX430" fmla="*/ 1009651 w 1165228"/>
                <a:gd name="connsiteY430" fmla="*/ 231775 h 720724"/>
                <a:gd name="connsiteX431" fmla="*/ 1009651 w 1165228"/>
                <a:gd name="connsiteY431" fmla="*/ 228600 h 720724"/>
                <a:gd name="connsiteX432" fmla="*/ 974726 w 1165228"/>
                <a:gd name="connsiteY432" fmla="*/ 222250 h 720724"/>
                <a:gd name="connsiteX433" fmla="*/ 952501 w 1165228"/>
                <a:gd name="connsiteY433" fmla="*/ 215900 h 720724"/>
                <a:gd name="connsiteX434" fmla="*/ 952500 w 1165228"/>
                <a:gd name="connsiteY434" fmla="*/ 215899 h 720724"/>
                <a:gd name="connsiteX435" fmla="*/ 946151 w 1165228"/>
                <a:gd name="connsiteY435" fmla="*/ 212724 h 720724"/>
                <a:gd name="connsiteX436" fmla="*/ 946150 w 1165228"/>
                <a:gd name="connsiteY436" fmla="*/ 212725 h 720724"/>
                <a:gd name="connsiteX437" fmla="*/ 945454 w 1165228"/>
                <a:gd name="connsiteY437" fmla="*/ 213885 h 720724"/>
                <a:gd name="connsiteX438" fmla="*/ 885826 w 1165228"/>
                <a:gd name="connsiteY438" fmla="*/ 196850 h 720724"/>
                <a:gd name="connsiteX439" fmla="*/ 866777 w 1165228"/>
                <a:gd name="connsiteY439" fmla="*/ 190500 h 720724"/>
                <a:gd name="connsiteX440" fmla="*/ 844551 w 1165228"/>
                <a:gd name="connsiteY440" fmla="*/ 184150 h 720724"/>
                <a:gd name="connsiteX441" fmla="*/ 803276 w 1165228"/>
                <a:gd name="connsiteY441" fmla="*/ 171449 h 720724"/>
                <a:gd name="connsiteX442" fmla="*/ 784226 w 1165228"/>
                <a:gd name="connsiteY442" fmla="*/ 168275 h 720724"/>
                <a:gd name="connsiteX443" fmla="*/ 742952 w 1165228"/>
                <a:gd name="connsiteY443" fmla="*/ 158749 h 720724"/>
                <a:gd name="connsiteX444" fmla="*/ 733427 w 1165228"/>
                <a:gd name="connsiteY444" fmla="*/ 155575 h 720724"/>
                <a:gd name="connsiteX445" fmla="*/ 682626 w 1165228"/>
                <a:gd name="connsiteY445" fmla="*/ 142874 h 720724"/>
                <a:gd name="connsiteX446" fmla="*/ 669927 w 1165228"/>
                <a:gd name="connsiteY446" fmla="*/ 139700 h 720724"/>
                <a:gd name="connsiteX447" fmla="*/ 669841 w 1165228"/>
                <a:gd name="connsiteY447" fmla="*/ 142328 h 720724"/>
                <a:gd name="connsiteX448" fmla="*/ 544913 w 1165228"/>
                <a:gd name="connsiteY448" fmla="*/ 110920 h 720724"/>
                <a:gd name="connsiteX449" fmla="*/ 546102 w 1165228"/>
                <a:gd name="connsiteY449" fmla="*/ 107949 h 720724"/>
                <a:gd name="connsiteX450" fmla="*/ 488951 w 1165228"/>
                <a:gd name="connsiteY450" fmla="*/ 95248 h 720724"/>
                <a:gd name="connsiteX451" fmla="*/ 463552 w 1165228"/>
                <a:gd name="connsiteY451" fmla="*/ 88899 h 720724"/>
                <a:gd name="connsiteX452" fmla="*/ 428626 w 1165228"/>
                <a:gd name="connsiteY452" fmla="*/ 82548 h 720724"/>
                <a:gd name="connsiteX453" fmla="*/ 420691 w 1165228"/>
                <a:gd name="connsiteY453" fmla="*/ 88898 h 720724"/>
                <a:gd name="connsiteX454" fmla="*/ 420690 w 1165228"/>
                <a:gd name="connsiteY454" fmla="*/ 88898 h 720724"/>
                <a:gd name="connsiteX455" fmla="*/ 428625 w 1165228"/>
                <a:gd name="connsiteY455" fmla="*/ 82549 h 720724"/>
                <a:gd name="connsiteX456" fmla="*/ 419101 w 1165228"/>
                <a:gd name="connsiteY456" fmla="*/ 79374 h 720724"/>
                <a:gd name="connsiteX457" fmla="*/ 352425 w 1165228"/>
                <a:gd name="connsiteY457" fmla="*/ 66674 h 720724"/>
                <a:gd name="connsiteX458" fmla="*/ 301625 w 1165228"/>
                <a:gd name="connsiteY458" fmla="*/ 60324 h 720724"/>
                <a:gd name="connsiteX459" fmla="*/ 304801 w 1165228"/>
                <a:gd name="connsiteY459" fmla="*/ 63499 h 720724"/>
                <a:gd name="connsiteX460" fmla="*/ 279400 w 1165228"/>
                <a:gd name="connsiteY460" fmla="*/ 60324 h 720724"/>
                <a:gd name="connsiteX461" fmla="*/ 231776 w 1165228"/>
                <a:gd name="connsiteY461" fmla="*/ 44449 h 720724"/>
                <a:gd name="connsiteX462" fmla="*/ 234950 w 1165228"/>
                <a:gd name="connsiteY462" fmla="*/ 53974 h 720724"/>
                <a:gd name="connsiteX463" fmla="*/ 219075 w 1165228"/>
                <a:gd name="connsiteY463" fmla="*/ 41274 h 720724"/>
                <a:gd name="connsiteX464" fmla="*/ 209550 w 1165228"/>
                <a:gd name="connsiteY464" fmla="*/ 41274 h 720724"/>
                <a:gd name="connsiteX465" fmla="*/ 209550 w 1165228"/>
                <a:gd name="connsiteY465" fmla="*/ 41275 h 720724"/>
                <a:gd name="connsiteX466" fmla="*/ 161925 w 1165228"/>
                <a:gd name="connsiteY466" fmla="*/ 28575 h 720724"/>
                <a:gd name="connsiteX467" fmla="*/ 130175 w 1165228"/>
                <a:gd name="connsiteY467" fmla="*/ 22225 h 720724"/>
                <a:gd name="connsiteX468" fmla="*/ 104776 w 1165228"/>
                <a:gd name="connsiteY468" fmla="*/ 19050 h 720724"/>
                <a:gd name="connsiteX469" fmla="*/ 31750 w 1165228"/>
                <a:gd name="connsiteY469" fmla="*/ 3175 h 720724"/>
                <a:gd name="connsiteX470" fmla="*/ 0 w 1165228"/>
                <a:gd name="connsiteY470" fmla="*/ 0 h 720724"/>
                <a:gd name="connsiteX471" fmla="*/ 22225 w 1165228"/>
                <a:gd name="connsiteY471" fmla="*/ 15875 h 720724"/>
                <a:gd name="connsiteX472" fmla="*/ 31751 w 1165228"/>
                <a:gd name="connsiteY472" fmla="*/ 15875 h 720724"/>
                <a:gd name="connsiteX473" fmla="*/ 76200 w 1165228"/>
                <a:gd name="connsiteY473" fmla="*/ 41275 h 720724"/>
                <a:gd name="connsiteX474" fmla="*/ 82551 w 1165228"/>
                <a:gd name="connsiteY474" fmla="*/ 63499 h 720724"/>
                <a:gd name="connsiteX475" fmla="*/ 111125 w 1165228"/>
                <a:gd name="connsiteY475" fmla="*/ 79375 h 720724"/>
                <a:gd name="connsiteX476" fmla="*/ 114305 w 1165228"/>
                <a:gd name="connsiteY476" fmla="*/ 76725 h 720724"/>
                <a:gd name="connsiteX477" fmla="*/ 111128 w 1165228"/>
                <a:gd name="connsiteY477" fmla="*/ 79373 h 720724"/>
                <a:gd name="connsiteX478" fmla="*/ 111127 w 1165228"/>
                <a:gd name="connsiteY478" fmla="*/ 92073 h 720724"/>
                <a:gd name="connsiteX479" fmla="*/ 130177 w 1165228"/>
                <a:gd name="connsiteY479" fmla="*/ 111123 h 720724"/>
                <a:gd name="connsiteX480" fmla="*/ 127003 w 1165228"/>
                <a:gd name="connsiteY480" fmla="*/ 123824 h 720724"/>
                <a:gd name="connsiteX481" fmla="*/ 146053 w 1165228"/>
                <a:gd name="connsiteY481" fmla="*/ 142874 h 720724"/>
                <a:gd name="connsiteX482" fmla="*/ 149228 w 1165228"/>
                <a:gd name="connsiteY482" fmla="*/ 146047 h 720724"/>
                <a:gd name="connsiteX483" fmla="*/ 149226 w 1165228"/>
                <a:gd name="connsiteY483" fmla="*/ 146049 h 720724"/>
                <a:gd name="connsiteX484" fmla="*/ 180976 w 1165228"/>
                <a:gd name="connsiteY484" fmla="*/ 174624 h 720724"/>
                <a:gd name="connsiteX485" fmla="*/ 222251 w 1165228"/>
                <a:gd name="connsiteY485" fmla="*/ 228598 h 720724"/>
                <a:gd name="connsiteX486" fmla="*/ 228601 w 1165228"/>
                <a:gd name="connsiteY486" fmla="*/ 225424 h 720724"/>
                <a:gd name="connsiteX487" fmla="*/ 219076 w 1165228"/>
                <a:gd name="connsiteY487" fmla="*/ 215899 h 720724"/>
                <a:gd name="connsiteX488" fmla="*/ 231777 w 1165228"/>
                <a:gd name="connsiteY488" fmla="*/ 209549 h 720724"/>
                <a:gd name="connsiteX489" fmla="*/ 234951 w 1165228"/>
                <a:gd name="connsiteY489" fmla="*/ 196849 h 720724"/>
                <a:gd name="connsiteX490" fmla="*/ 266701 w 1165228"/>
                <a:gd name="connsiteY490" fmla="*/ 180974 h 720724"/>
                <a:gd name="connsiteX491" fmla="*/ 266702 w 1165228"/>
                <a:gd name="connsiteY491" fmla="*/ 175890 h 720724"/>
                <a:gd name="connsiteX492" fmla="*/ 266704 w 1165228"/>
                <a:gd name="connsiteY492" fmla="*/ 175890 h 720724"/>
                <a:gd name="connsiteX493" fmla="*/ 266703 w 1165228"/>
                <a:gd name="connsiteY493" fmla="*/ 180973 h 720724"/>
                <a:gd name="connsiteX494" fmla="*/ 279404 w 1165228"/>
                <a:gd name="connsiteY494" fmla="*/ 174624 h 720724"/>
                <a:gd name="connsiteX495" fmla="*/ 295279 w 1165228"/>
                <a:gd name="connsiteY495" fmla="*/ 180974 h 720724"/>
                <a:gd name="connsiteX496" fmla="*/ 314329 w 1165228"/>
                <a:gd name="connsiteY496" fmla="*/ 196849 h 720724"/>
                <a:gd name="connsiteX497" fmla="*/ 320679 w 1165228"/>
                <a:gd name="connsiteY497" fmla="*/ 209549 h 720724"/>
                <a:gd name="connsiteX498" fmla="*/ 342902 w 1165228"/>
                <a:gd name="connsiteY498" fmla="*/ 196849 h 720724"/>
                <a:gd name="connsiteX499" fmla="*/ 377827 w 1165228"/>
                <a:gd name="connsiteY499" fmla="*/ 215898 h 720724"/>
                <a:gd name="connsiteX500" fmla="*/ 393702 w 1165228"/>
                <a:gd name="connsiteY500" fmla="*/ 228599 h 720724"/>
                <a:gd name="connsiteX501" fmla="*/ 387352 w 1165228"/>
                <a:gd name="connsiteY501" fmla="*/ 234949 h 720724"/>
                <a:gd name="connsiteX502" fmla="*/ 390526 w 1165228"/>
                <a:gd name="connsiteY502" fmla="*/ 244474 h 720724"/>
                <a:gd name="connsiteX503" fmla="*/ 406402 w 1165228"/>
                <a:gd name="connsiteY503" fmla="*/ 238124 h 720724"/>
                <a:gd name="connsiteX504" fmla="*/ 438152 w 1165228"/>
                <a:gd name="connsiteY504" fmla="*/ 266699 h 720724"/>
                <a:gd name="connsiteX505" fmla="*/ 447677 w 1165228"/>
                <a:gd name="connsiteY505" fmla="*/ 257174 h 720724"/>
                <a:gd name="connsiteX506" fmla="*/ 469901 w 1165228"/>
                <a:gd name="connsiteY506" fmla="*/ 279399 h 720724"/>
                <a:gd name="connsiteX507" fmla="*/ 469901 w 1165228"/>
                <a:gd name="connsiteY507" fmla="*/ 282574 h 720724"/>
                <a:gd name="connsiteX508" fmla="*/ 463551 w 1165228"/>
                <a:gd name="connsiteY508" fmla="*/ 282574 h 720724"/>
                <a:gd name="connsiteX509" fmla="*/ 463551 w 1165228"/>
                <a:gd name="connsiteY509" fmla="*/ 288924 h 720724"/>
                <a:gd name="connsiteX510" fmla="*/ 476252 w 1165228"/>
                <a:gd name="connsiteY510" fmla="*/ 304799 h 720724"/>
                <a:gd name="connsiteX511" fmla="*/ 460379 w 1165228"/>
                <a:gd name="connsiteY511" fmla="*/ 311148 h 720724"/>
                <a:gd name="connsiteX512" fmla="*/ 466729 w 1165228"/>
                <a:gd name="connsiteY512" fmla="*/ 320673 h 720724"/>
                <a:gd name="connsiteX513" fmla="*/ 473079 w 1165228"/>
                <a:gd name="connsiteY513" fmla="*/ 352423 h 720724"/>
                <a:gd name="connsiteX514" fmla="*/ 485778 w 1165228"/>
                <a:gd name="connsiteY514" fmla="*/ 371473 h 720724"/>
                <a:gd name="connsiteX515" fmla="*/ 493713 w 1165228"/>
                <a:gd name="connsiteY515" fmla="*/ 374118 h 720724"/>
                <a:gd name="connsiteX516" fmla="*/ 493713 w 1165228"/>
                <a:gd name="connsiteY516" fmla="*/ 374119 h 720724"/>
                <a:gd name="connsiteX517" fmla="*/ 485777 w 1165228"/>
                <a:gd name="connsiteY517" fmla="*/ 371475 h 720724"/>
                <a:gd name="connsiteX518" fmla="*/ 495301 w 1165228"/>
                <a:gd name="connsiteY518" fmla="*/ 396873 h 720724"/>
                <a:gd name="connsiteX519" fmla="*/ 498477 w 1165228"/>
                <a:gd name="connsiteY519" fmla="*/ 419100 h 720724"/>
                <a:gd name="connsiteX520" fmla="*/ 511176 w 1165228"/>
                <a:gd name="connsiteY520" fmla="*/ 441324 h 720724"/>
                <a:gd name="connsiteX521" fmla="*/ 515148 w 1165228"/>
                <a:gd name="connsiteY521" fmla="*/ 439735 h 720724"/>
                <a:gd name="connsiteX522" fmla="*/ 515148 w 1165228"/>
                <a:gd name="connsiteY522" fmla="*/ 439736 h 720724"/>
                <a:gd name="connsiteX523" fmla="*/ 511178 w 1165228"/>
                <a:gd name="connsiteY523" fmla="*/ 441324 h 720724"/>
                <a:gd name="connsiteX524" fmla="*/ 508003 w 1165228"/>
                <a:gd name="connsiteY524" fmla="*/ 447674 h 720724"/>
                <a:gd name="connsiteX525" fmla="*/ 517529 w 1165228"/>
                <a:gd name="connsiteY525" fmla="*/ 460374 h 720724"/>
                <a:gd name="connsiteX526" fmla="*/ 520704 w 1165228"/>
                <a:gd name="connsiteY526" fmla="*/ 504824 h 720724"/>
                <a:gd name="connsiteX527" fmla="*/ 536579 w 1165228"/>
                <a:gd name="connsiteY527" fmla="*/ 501649 h 720724"/>
                <a:gd name="connsiteX528" fmla="*/ 549279 w 1165228"/>
                <a:gd name="connsiteY528" fmla="*/ 485774 h 720724"/>
                <a:gd name="connsiteX529" fmla="*/ 574679 w 1165228"/>
                <a:gd name="connsiteY529" fmla="*/ 485774 h 720724"/>
                <a:gd name="connsiteX530" fmla="*/ 574590 w 1165228"/>
                <a:gd name="connsiteY530" fmla="*/ 485293 h 720724"/>
                <a:gd name="connsiteX531" fmla="*/ 574679 w 1165228"/>
                <a:gd name="connsiteY531" fmla="*/ 485773 h 720724"/>
                <a:gd name="connsiteX532" fmla="*/ 584204 w 1165228"/>
                <a:gd name="connsiteY532" fmla="*/ 501648 h 720724"/>
                <a:gd name="connsiteX533" fmla="*/ 587380 w 1165228"/>
                <a:gd name="connsiteY533" fmla="*/ 500250 h 720724"/>
                <a:gd name="connsiteX534" fmla="*/ 587380 w 1165228"/>
                <a:gd name="connsiteY534" fmla="*/ 500251 h 720724"/>
                <a:gd name="connsiteX535" fmla="*/ 584203 w 1165228"/>
                <a:gd name="connsiteY535" fmla="*/ 501649 h 720724"/>
                <a:gd name="connsiteX536" fmla="*/ 596904 w 1165228"/>
                <a:gd name="connsiteY536" fmla="*/ 558799 h 720724"/>
                <a:gd name="connsiteX537" fmla="*/ 600079 w 1165228"/>
                <a:gd name="connsiteY537" fmla="*/ 577849 h 720724"/>
                <a:gd name="connsiteX538" fmla="*/ 622303 w 1165228"/>
                <a:gd name="connsiteY538" fmla="*/ 565149 h 720724"/>
                <a:gd name="connsiteX539" fmla="*/ 628654 w 1165228"/>
                <a:gd name="connsiteY539" fmla="*/ 593723 h 720724"/>
                <a:gd name="connsiteX540" fmla="*/ 635004 w 1165228"/>
                <a:gd name="connsiteY540" fmla="*/ 603249 h 720724"/>
                <a:gd name="connsiteX541" fmla="*/ 638179 w 1165228"/>
                <a:gd name="connsiteY541" fmla="*/ 600073 h 720724"/>
                <a:gd name="connsiteX542" fmla="*/ 647704 w 1165228"/>
                <a:gd name="connsiteY542" fmla="*/ 615948 h 720724"/>
                <a:gd name="connsiteX543" fmla="*/ 650879 w 1165228"/>
                <a:gd name="connsiteY543" fmla="*/ 615948 h 720724"/>
                <a:gd name="connsiteX544" fmla="*/ 657228 w 1165228"/>
                <a:gd name="connsiteY544" fmla="*/ 634998 h 720724"/>
                <a:gd name="connsiteX545" fmla="*/ 657230 w 1165228"/>
                <a:gd name="connsiteY545" fmla="*/ 634998 h 720724"/>
                <a:gd name="connsiteX546" fmla="*/ 660405 w 1165228"/>
                <a:gd name="connsiteY546" fmla="*/ 641347 h 720724"/>
                <a:gd name="connsiteX547" fmla="*/ 669929 w 1165228"/>
                <a:gd name="connsiteY547" fmla="*/ 660397 h 720724"/>
                <a:gd name="connsiteX548" fmla="*/ 663580 w 1165228"/>
                <a:gd name="connsiteY548" fmla="*/ 666747 h 720724"/>
                <a:gd name="connsiteX549" fmla="*/ 669930 w 1165228"/>
                <a:gd name="connsiteY549" fmla="*/ 695322 h 720724"/>
                <a:gd name="connsiteX550" fmla="*/ 666755 w 1165228"/>
                <a:gd name="connsiteY550" fmla="*/ 698497 h 720724"/>
                <a:gd name="connsiteX551" fmla="*/ 663579 w 1165228"/>
                <a:gd name="connsiteY551" fmla="*/ 717547 h 720724"/>
                <a:gd name="connsiteX552" fmla="*/ 685804 w 1165228"/>
                <a:gd name="connsiteY552" fmla="*/ 708022 h 720724"/>
                <a:gd name="connsiteX553" fmla="*/ 717554 w 1165228"/>
                <a:gd name="connsiteY553" fmla="*/ 692147 h 720724"/>
                <a:gd name="connsiteX554" fmla="*/ 717338 w 1165228"/>
                <a:gd name="connsiteY554" fmla="*/ 690636 h 720724"/>
                <a:gd name="connsiteX555" fmla="*/ 730255 w 1165228"/>
                <a:gd name="connsiteY555" fmla="*/ 685793 h 720724"/>
                <a:gd name="connsiteX556" fmla="*/ 737399 w 1165228"/>
                <a:gd name="connsiteY556" fmla="*/ 683412 h 720724"/>
                <a:gd name="connsiteX557" fmla="*/ 744543 w 1165228"/>
                <a:gd name="connsiteY557" fmla="*/ 678650 h 720724"/>
                <a:gd name="connsiteX558" fmla="*/ 752170 w 1165228"/>
                <a:gd name="connsiteY558" fmla="*/ 675585 h 720724"/>
                <a:gd name="connsiteX559" fmla="*/ 752477 w 1165228"/>
                <a:gd name="connsiteY559" fmla="*/ 676274 h 720724"/>
                <a:gd name="connsiteX560" fmla="*/ 758826 w 1165228"/>
                <a:gd name="connsiteY560" fmla="*/ 717549 h 720724"/>
                <a:gd name="connsiteX561" fmla="*/ 765177 w 1165228"/>
                <a:gd name="connsiteY561" fmla="*/ 717549 h 720724"/>
                <a:gd name="connsiteX562" fmla="*/ 784227 w 1165228"/>
                <a:gd name="connsiteY562" fmla="*/ 720724 h 720724"/>
                <a:gd name="connsiteX0" fmla="*/ 1063628 w 1165228"/>
                <a:gd name="connsiteY0" fmla="*/ 371476 h 720724"/>
                <a:gd name="connsiteX1" fmla="*/ 1073152 w 1165228"/>
                <a:gd name="connsiteY1" fmla="*/ 365126 h 720724"/>
                <a:gd name="connsiteX2" fmla="*/ 1060452 w 1165228"/>
                <a:gd name="connsiteY2" fmla="*/ 358776 h 720724"/>
                <a:gd name="connsiteX3" fmla="*/ 1054102 w 1165228"/>
                <a:gd name="connsiteY3" fmla="*/ 365126 h 720724"/>
                <a:gd name="connsiteX4" fmla="*/ 1063628 w 1165228"/>
                <a:gd name="connsiteY4" fmla="*/ 371476 h 720724"/>
                <a:gd name="connsiteX5" fmla="*/ 1000127 w 1165228"/>
                <a:gd name="connsiteY5" fmla="*/ 381000 h 720724"/>
                <a:gd name="connsiteX6" fmla="*/ 1000128 w 1165228"/>
                <a:gd name="connsiteY6" fmla="*/ 380999 h 720724"/>
                <a:gd name="connsiteX7" fmla="*/ 1009651 w 1165228"/>
                <a:gd name="connsiteY7" fmla="*/ 374651 h 720724"/>
                <a:gd name="connsiteX8" fmla="*/ 1009652 w 1165228"/>
                <a:gd name="connsiteY8" fmla="*/ 371475 h 720724"/>
                <a:gd name="connsiteX9" fmla="*/ 1009653 w 1165228"/>
                <a:gd name="connsiteY9" fmla="*/ 374650 h 720724"/>
                <a:gd name="connsiteX10" fmla="*/ 1000127 w 1165228"/>
                <a:gd name="connsiteY10" fmla="*/ 381000 h 720724"/>
                <a:gd name="connsiteX11" fmla="*/ 966310 w 1165228"/>
                <a:gd name="connsiteY11" fmla="*/ 386394 h 720724"/>
                <a:gd name="connsiteX12" fmla="*/ 965202 w 1165228"/>
                <a:gd name="connsiteY12" fmla="*/ 384178 h 720724"/>
                <a:gd name="connsiteX13" fmla="*/ 965202 w 1165228"/>
                <a:gd name="connsiteY13" fmla="*/ 384175 h 720724"/>
                <a:gd name="connsiteX14" fmla="*/ 966312 w 1165228"/>
                <a:gd name="connsiteY14" fmla="*/ 386394 h 720724"/>
                <a:gd name="connsiteX15" fmla="*/ 966310 w 1165228"/>
                <a:gd name="connsiteY15" fmla="*/ 386394 h 720724"/>
                <a:gd name="connsiteX16" fmla="*/ 971552 w 1165228"/>
                <a:gd name="connsiteY16" fmla="*/ 386394 h 720724"/>
                <a:gd name="connsiteX17" fmla="*/ 971551 w 1165228"/>
                <a:gd name="connsiteY17" fmla="*/ 386394 h 720724"/>
                <a:gd name="connsiteX18" fmla="*/ 971552 w 1165228"/>
                <a:gd name="connsiteY18" fmla="*/ 384177 h 720724"/>
                <a:gd name="connsiteX19" fmla="*/ 971552 w 1165228"/>
                <a:gd name="connsiteY19" fmla="*/ 386394 h 720724"/>
                <a:gd name="connsiteX20" fmla="*/ 1123951 w 1165228"/>
                <a:gd name="connsiteY20" fmla="*/ 431801 h 720724"/>
                <a:gd name="connsiteX21" fmla="*/ 1127126 w 1165228"/>
                <a:gd name="connsiteY21" fmla="*/ 419101 h 720724"/>
                <a:gd name="connsiteX22" fmla="*/ 1120776 w 1165228"/>
                <a:gd name="connsiteY22" fmla="*/ 415926 h 720724"/>
                <a:gd name="connsiteX23" fmla="*/ 1120776 w 1165228"/>
                <a:gd name="connsiteY23" fmla="*/ 422276 h 720724"/>
                <a:gd name="connsiteX24" fmla="*/ 1123951 w 1165228"/>
                <a:gd name="connsiteY24" fmla="*/ 431801 h 720724"/>
                <a:gd name="connsiteX25" fmla="*/ 1019177 w 1165228"/>
                <a:gd name="connsiteY25" fmla="*/ 434975 h 720724"/>
                <a:gd name="connsiteX26" fmla="*/ 1031878 w 1165228"/>
                <a:gd name="connsiteY26" fmla="*/ 431800 h 720724"/>
                <a:gd name="connsiteX27" fmla="*/ 1033288 w 1165228"/>
                <a:gd name="connsiteY27" fmla="*/ 432153 h 720724"/>
                <a:gd name="connsiteX28" fmla="*/ 1019177 w 1165228"/>
                <a:gd name="connsiteY28" fmla="*/ 434975 h 720724"/>
                <a:gd name="connsiteX29" fmla="*/ 1054102 w 1165228"/>
                <a:gd name="connsiteY29" fmla="*/ 438150 h 720724"/>
                <a:gd name="connsiteX30" fmla="*/ 1060452 w 1165228"/>
                <a:gd name="connsiteY30" fmla="*/ 431800 h 720724"/>
                <a:gd name="connsiteX31" fmla="*/ 1057277 w 1165228"/>
                <a:gd name="connsiteY31" fmla="*/ 431800 h 720724"/>
                <a:gd name="connsiteX32" fmla="*/ 1050928 w 1165228"/>
                <a:gd name="connsiteY32" fmla="*/ 431800 h 720724"/>
                <a:gd name="connsiteX33" fmla="*/ 1054102 w 1165228"/>
                <a:gd name="connsiteY33" fmla="*/ 438150 h 720724"/>
                <a:gd name="connsiteX34" fmla="*/ 1146176 w 1165228"/>
                <a:gd name="connsiteY34" fmla="*/ 454026 h 720724"/>
                <a:gd name="connsiteX35" fmla="*/ 1143001 w 1165228"/>
                <a:gd name="connsiteY35" fmla="*/ 438150 h 720724"/>
                <a:gd name="connsiteX36" fmla="*/ 1143001 w 1165228"/>
                <a:gd name="connsiteY36" fmla="*/ 447676 h 720724"/>
                <a:gd name="connsiteX37" fmla="*/ 1146176 w 1165228"/>
                <a:gd name="connsiteY37" fmla="*/ 454026 h 720724"/>
                <a:gd name="connsiteX38" fmla="*/ 1139826 w 1165228"/>
                <a:gd name="connsiteY38" fmla="*/ 479426 h 720724"/>
                <a:gd name="connsiteX39" fmla="*/ 1147991 w 1165228"/>
                <a:gd name="connsiteY39" fmla="*/ 476704 h 720724"/>
                <a:gd name="connsiteX40" fmla="*/ 1149352 w 1165228"/>
                <a:gd name="connsiteY40" fmla="*/ 479426 h 720724"/>
                <a:gd name="connsiteX41" fmla="*/ 1148919 w 1165228"/>
                <a:gd name="connsiteY41" fmla="*/ 476395 h 720724"/>
                <a:gd name="connsiteX42" fmla="*/ 1149351 w 1165228"/>
                <a:gd name="connsiteY42" fmla="*/ 476251 h 720724"/>
                <a:gd name="connsiteX43" fmla="*/ 1148898 w 1165228"/>
                <a:gd name="connsiteY43" fmla="*/ 476251 h 720724"/>
                <a:gd name="connsiteX44" fmla="*/ 1146176 w 1165228"/>
                <a:gd name="connsiteY44" fmla="*/ 457201 h 720724"/>
                <a:gd name="connsiteX45" fmla="*/ 1146176 w 1165228"/>
                <a:gd name="connsiteY45" fmla="*/ 466726 h 720724"/>
                <a:gd name="connsiteX46" fmla="*/ 1136651 w 1165228"/>
                <a:gd name="connsiteY46" fmla="*/ 463551 h 720724"/>
                <a:gd name="connsiteX47" fmla="*/ 1133476 w 1165228"/>
                <a:gd name="connsiteY47" fmla="*/ 469901 h 720724"/>
                <a:gd name="connsiteX48" fmla="*/ 1143001 w 1165228"/>
                <a:gd name="connsiteY48" fmla="*/ 466726 h 720724"/>
                <a:gd name="connsiteX49" fmla="*/ 1147764 w 1165228"/>
                <a:gd name="connsiteY49" fmla="*/ 476251 h 720724"/>
                <a:gd name="connsiteX50" fmla="*/ 1139826 w 1165228"/>
                <a:gd name="connsiteY50" fmla="*/ 476251 h 720724"/>
                <a:gd name="connsiteX51" fmla="*/ 1139826 w 1165228"/>
                <a:gd name="connsiteY51" fmla="*/ 479426 h 720724"/>
                <a:gd name="connsiteX52" fmla="*/ 1152526 w 1165228"/>
                <a:gd name="connsiteY52" fmla="*/ 527051 h 720724"/>
                <a:gd name="connsiteX53" fmla="*/ 1149351 w 1165228"/>
                <a:gd name="connsiteY53" fmla="*/ 501651 h 720724"/>
                <a:gd name="connsiteX54" fmla="*/ 1149351 w 1165228"/>
                <a:gd name="connsiteY54" fmla="*/ 527051 h 720724"/>
                <a:gd name="connsiteX55" fmla="*/ 1152526 w 1165228"/>
                <a:gd name="connsiteY55" fmla="*/ 527051 h 720724"/>
                <a:gd name="connsiteX56" fmla="*/ 987426 w 1165228"/>
                <a:gd name="connsiteY56" fmla="*/ 530226 h 720724"/>
                <a:gd name="connsiteX57" fmla="*/ 993776 w 1165228"/>
                <a:gd name="connsiteY57" fmla="*/ 527051 h 720724"/>
                <a:gd name="connsiteX58" fmla="*/ 987426 w 1165228"/>
                <a:gd name="connsiteY58" fmla="*/ 529591 h 720724"/>
                <a:gd name="connsiteX59" fmla="*/ 987426 w 1165228"/>
                <a:gd name="connsiteY59" fmla="*/ 530226 h 720724"/>
                <a:gd name="connsiteX60" fmla="*/ 1158876 w 1165228"/>
                <a:gd name="connsiteY60" fmla="*/ 571501 h 720724"/>
                <a:gd name="connsiteX61" fmla="*/ 1152526 w 1165228"/>
                <a:gd name="connsiteY61" fmla="*/ 565151 h 720724"/>
                <a:gd name="connsiteX62" fmla="*/ 1155701 w 1165228"/>
                <a:gd name="connsiteY62" fmla="*/ 546101 h 720724"/>
                <a:gd name="connsiteX63" fmla="*/ 1152526 w 1165228"/>
                <a:gd name="connsiteY63" fmla="*/ 542926 h 720724"/>
                <a:gd name="connsiteX64" fmla="*/ 1149351 w 1165228"/>
                <a:gd name="connsiteY64" fmla="*/ 549276 h 720724"/>
                <a:gd name="connsiteX65" fmla="*/ 1149351 w 1165228"/>
                <a:gd name="connsiteY65" fmla="*/ 539751 h 720724"/>
                <a:gd name="connsiteX66" fmla="*/ 1152526 w 1165228"/>
                <a:gd name="connsiteY66" fmla="*/ 539751 h 720724"/>
                <a:gd name="connsiteX67" fmla="*/ 1143001 w 1165228"/>
                <a:gd name="connsiteY67" fmla="*/ 508001 h 720724"/>
                <a:gd name="connsiteX68" fmla="*/ 1146176 w 1165228"/>
                <a:gd name="connsiteY68" fmla="*/ 498476 h 720724"/>
                <a:gd name="connsiteX69" fmla="*/ 1140733 w 1165228"/>
                <a:gd name="connsiteY69" fmla="*/ 485776 h 720724"/>
                <a:gd name="connsiteX70" fmla="*/ 1146176 w 1165228"/>
                <a:gd name="connsiteY70" fmla="*/ 485776 h 720724"/>
                <a:gd name="connsiteX71" fmla="*/ 1143001 w 1165228"/>
                <a:gd name="connsiteY71" fmla="*/ 488951 h 720724"/>
                <a:gd name="connsiteX72" fmla="*/ 1149352 w 1165228"/>
                <a:gd name="connsiteY72" fmla="*/ 498476 h 720724"/>
                <a:gd name="connsiteX73" fmla="*/ 1149351 w 1165228"/>
                <a:gd name="connsiteY73" fmla="*/ 482601 h 720724"/>
                <a:gd name="connsiteX74" fmla="*/ 1139826 w 1165228"/>
                <a:gd name="connsiteY74" fmla="*/ 479426 h 720724"/>
                <a:gd name="connsiteX75" fmla="*/ 1139826 w 1165228"/>
                <a:gd name="connsiteY75" fmla="*/ 483659 h 720724"/>
                <a:gd name="connsiteX76" fmla="*/ 1136651 w 1165228"/>
                <a:gd name="connsiteY76" fmla="*/ 476251 h 720724"/>
                <a:gd name="connsiteX77" fmla="*/ 1143001 w 1165228"/>
                <a:gd name="connsiteY77" fmla="*/ 473076 h 720724"/>
                <a:gd name="connsiteX78" fmla="*/ 1133476 w 1165228"/>
                <a:gd name="connsiteY78" fmla="*/ 469901 h 720724"/>
                <a:gd name="connsiteX79" fmla="*/ 1130301 w 1165228"/>
                <a:gd name="connsiteY79" fmla="*/ 460376 h 720724"/>
                <a:gd name="connsiteX80" fmla="*/ 1139826 w 1165228"/>
                <a:gd name="connsiteY80" fmla="*/ 460376 h 720724"/>
                <a:gd name="connsiteX81" fmla="*/ 1127126 w 1165228"/>
                <a:gd name="connsiteY81" fmla="*/ 450851 h 720724"/>
                <a:gd name="connsiteX82" fmla="*/ 1130301 w 1165228"/>
                <a:gd name="connsiteY82" fmla="*/ 441326 h 720724"/>
                <a:gd name="connsiteX83" fmla="*/ 1123951 w 1165228"/>
                <a:gd name="connsiteY83" fmla="*/ 441326 h 720724"/>
                <a:gd name="connsiteX84" fmla="*/ 1117601 w 1165228"/>
                <a:gd name="connsiteY84" fmla="*/ 425451 h 720724"/>
                <a:gd name="connsiteX85" fmla="*/ 1120963 w 1165228"/>
                <a:gd name="connsiteY85" fmla="*/ 403600 h 720724"/>
                <a:gd name="connsiteX86" fmla="*/ 1127126 w 1165228"/>
                <a:gd name="connsiteY86" fmla="*/ 415926 h 720724"/>
                <a:gd name="connsiteX87" fmla="*/ 1130301 w 1165228"/>
                <a:gd name="connsiteY87" fmla="*/ 390525 h 720724"/>
                <a:gd name="connsiteX88" fmla="*/ 1127126 w 1165228"/>
                <a:gd name="connsiteY88" fmla="*/ 393701 h 720724"/>
                <a:gd name="connsiteX89" fmla="*/ 1127126 w 1165228"/>
                <a:gd name="connsiteY89" fmla="*/ 387351 h 720724"/>
                <a:gd name="connsiteX90" fmla="*/ 1121173 w 1165228"/>
                <a:gd name="connsiteY90" fmla="*/ 402233 h 720724"/>
                <a:gd name="connsiteX91" fmla="*/ 1123952 w 1165228"/>
                <a:gd name="connsiteY91" fmla="*/ 384176 h 720724"/>
                <a:gd name="connsiteX92" fmla="*/ 1120776 w 1165228"/>
                <a:gd name="connsiteY92" fmla="*/ 381001 h 720724"/>
                <a:gd name="connsiteX93" fmla="*/ 1108076 w 1165228"/>
                <a:gd name="connsiteY93" fmla="*/ 393701 h 720724"/>
                <a:gd name="connsiteX94" fmla="*/ 1111251 w 1165228"/>
                <a:gd name="connsiteY94" fmla="*/ 400051 h 720724"/>
                <a:gd name="connsiteX95" fmla="*/ 1104902 w 1165228"/>
                <a:gd name="connsiteY95" fmla="*/ 403226 h 720724"/>
                <a:gd name="connsiteX96" fmla="*/ 1108076 w 1165228"/>
                <a:gd name="connsiteY96" fmla="*/ 415926 h 720724"/>
                <a:gd name="connsiteX97" fmla="*/ 1104901 w 1165228"/>
                <a:gd name="connsiteY97" fmla="*/ 419101 h 720724"/>
                <a:gd name="connsiteX98" fmla="*/ 1101726 w 1165228"/>
                <a:gd name="connsiteY98" fmla="*/ 409576 h 720724"/>
                <a:gd name="connsiteX99" fmla="*/ 1101726 w 1165228"/>
                <a:gd name="connsiteY99" fmla="*/ 415926 h 720724"/>
                <a:gd name="connsiteX100" fmla="*/ 1108076 w 1165228"/>
                <a:gd name="connsiteY100" fmla="*/ 434976 h 720724"/>
                <a:gd name="connsiteX101" fmla="*/ 1108077 w 1165228"/>
                <a:gd name="connsiteY101" fmla="*/ 441326 h 720724"/>
                <a:gd name="connsiteX102" fmla="*/ 1104901 w 1165228"/>
                <a:gd name="connsiteY102" fmla="*/ 431801 h 720724"/>
                <a:gd name="connsiteX103" fmla="*/ 1101726 w 1165228"/>
                <a:gd name="connsiteY103" fmla="*/ 438151 h 720724"/>
                <a:gd name="connsiteX104" fmla="*/ 1111251 w 1165228"/>
                <a:gd name="connsiteY104" fmla="*/ 450851 h 720724"/>
                <a:gd name="connsiteX105" fmla="*/ 1108076 w 1165228"/>
                <a:gd name="connsiteY105" fmla="*/ 450851 h 720724"/>
                <a:gd name="connsiteX106" fmla="*/ 1104901 w 1165228"/>
                <a:gd name="connsiteY106" fmla="*/ 444501 h 720724"/>
                <a:gd name="connsiteX107" fmla="*/ 1101726 w 1165228"/>
                <a:gd name="connsiteY107" fmla="*/ 450851 h 720724"/>
                <a:gd name="connsiteX108" fmla="*/ 1104901 w 1165228"/>
                <a:gd name="connsiteY108" fmla="*/ 460376 h 720724"/>
                <a:gd name="connsiteX109" fmla="*/ 1114426 w 1165228"/>
                <a:gd name="connsiteY109" fmla="*/ 463551 h 720724"/>
                <a:gd name="connsiteX110" fmla="*/ 1101726 w 1165228"/>
                <a:gd name="connsiteY110" fmla="*/ 463551 h 720724"/>
                <a:gd name="connsiteX111" fmla="*/ 1108076 w 1165228"/>
                <a:gd name="connsiteY111" fmla="*/ 466726 h 720724"/>
                <a:gd name="connsiteX112" fmla="*/ 1101727 w 1165228"/>
                <a:gd name="connsiteY112" fmla="*/ 469901 h 720724"/>
                <a:gd name="connsiteX113" fmla="*/ 1104901 w 1165228"/>
                <a:gd name="connsiteY113" fmla="*/ 476251 h 720724"/>
                <a:gd name="connsiteX114" fmla="*/ 1111251 w 1165228"/>
                <a:gd name="connsiteY114" fmla="*/ 473076 h 720724"/>
                <a:gd name="connsiteX115" fmla="*/ 1114426 w 1165228"/>
                <a:gd name="connsiteY115" fmla="*/ 479426 h 720724"/>
                <a:gd name="connsiteX116" fmla="*/ 1108076 w 1165228"/>
                <a:gd name="connsiteY116" fmla="*/ 476251 h 720724"/>
                <a:gd name="connsiteX117" fmla="*/ 1108076 w 1165228"/>
                <a:gd name="connsiteY117" fmla="*/ 485776 h 720724"/>
                <a:gd name="connsiteX118" fmla="*/ 1108076 w 1165228"/>
                <a:gd name="connsiteY118" fmla="*/ 495301 h 720724"/>
                <a:gd name="connsiteX119" fmla="*/ 1120776 w 1165228"/>
                <a:gd name="connsiteY119" fmla="*/ 498476 h 720724"/>
                <a:gd name="connsiteX120" fmla="*/ 1108076 w 1165228"/>
                <a:gd name="connsiteY120" fmla="*/ 498475 h 720724"/>
                <a:gd name="connsiteX121" fmla="*/ 1114426 w 1165228"/>
                <a:gd name="connsiteY121" fmla="*/ 504826 h 720724"/>
                <a:gd name="connsiteX122" fmla="*/ 1120776 w 1165228"/>
                <a:gd name="connsiteY122" fmla="*/ 504826 h 720724"/>
                <a:gd name="connsiteX123" fmla="*/ 1108076 w 1165228"/>
                <a:gd name="connsiteY123" fmla="*/ 511176 h 720724"/>
                <a:gd name="connsiteX124" fmla="*/ 1114426 w 1165228"/>
                <a:gd name="connsiteY124" fmla="*/ 514351 h 720724"/>
                <a:gd name="connsiteX125" fmla="*/ 1117601 w 1165228"/>
                <a:gd name="connsiteY125" fmla="*/ 508001 h 720724"/>
                <a:gd name="connsiteX126" fmla="*/ 1123951 w 1165228"/>
                <a:gd name="connsiteY126" fmla="*/ 514351 h 720724"/>
                <a:gd name="connsiteX127" fmla="*/ 1120776 w 1165228"/>
                <a:gd name="connsiteY127" fmla="*/ 527051 h 720724"/>
                <a:gd name="connsiteX128" fmla="*/ 1123951 w 1165228"/>
                <a:gd name="connsiteY128" fmla="*/ 523876 h 720724"/>
                <a:gd name="connsiteX129" fmla="*/ 1130301 w 1165228"/>
                <a:gd name="connsiteY129" fmla="*/ 527051 h 720724"/>
                <a:gd name="connsiteX130" fmla="*/ 1127126 w 1165228"/>
                <a:gd name="connsiteY130" fmla="*/ 530226 h 720724"/>
                <a:gd name="connsiteX131" fmla="*/ 1123952 w 1165228"/>
                <a:gd name="connsiteY131" fmla="*/ 527051 h 720724"/>
                <a:gd name="connsiteX132" fmla="*/ 1127126 w 1165228"/>
                <a:gd name="connsiteY132" fmla="*/ 533401 h 720724"/>
                <a:gd name="connsiteX133" fmla="*/ 1120776 w 1165228"/>
                <a:gd name="connsiteY133" fmla="*/ 533401 h 720724"/>
                <a:gd name="connsiteX134" fmla="*/ 1123951 w 1165228"/>
                <a:gd name="connsiteY134" fmla="*/ 536576 h 720724"/>
                <a:gd name="connsiteX135" fmla="*/ 1108076 w 1165228"/>
                <a:gd name="connsiteY135" fmla="*/ 533401 h 720724"/>
                <a:gd name="connsiteX136" fmla="*/ 1114426 w 1165228"/>
                <a:gd name="connsiteY136" fmla="*/ 542926 h 720724"/>
                <a:gd name="connsiteX137" fmla="*/ 1127126 w 1165228"/>
                <a:gd name="connsiteY137" fmla="*/ 546101 h 720724"/>
                <a:gd name="connsiteX138" fmla="*/ 1123951 w 1165228"/>
                <a:gd name="connsiteY138" fmla="*/ 549277 h 720724"/>
                <a:gd name="connsiteX139" fmla="*/ 1127126 w 1165228"/>
                <a:gd name="connsiteY139" fmla="*/ 555626 h 720724"/>
                <a:gd name="connsiteX140" fmla="*/ 1158876 w 1165228"/>
                <a:gd name="connsiteY140" fmla="*/ 571501 h 720724"/>
                <a:gd name="connsiteX141" fmla="*/ 784227 w 1165228"/>
                <a:gd name="connsiteY141" fmla="*/ 720724 h 720724"/>
                <a:gd name="connsiteX142" fmla="*/ 803276 w 1165228"/>
                <a:gd name="connsiteY142" fmla="*/ 708024 h 720724"/>
                <a:gd name="connsiteX143" fmla="*/ 796927 w 1165228"/>
                <a:gd name="connsiteY143" fmla="*/ 688974 h 720724"/>
                <a:gd name="connsiteX144" fmla="*/ 809626 w 1165228"/>
                <a:gd name="connsiteY144" fmla="*/ 679449 h 720724"/>
                <a:gd name="connsiteX145" fmla="*/ 828676 w 1165228"/>
                <a:gd name="connsiteY145" fmla="*/ 682624 h 720724"/>
                <a:gd name="connsiteX146" fmla="*/ 826644 w 1165228"/>
                <a:gd name="connsiteY146" fmla="*/ 677542 h 720724"/>
                <a:gd name="connsiteX147" fmla="*/ 826647 w 1165228"/>
                <a:gd name="connsiteY147" fmla="*/ 677542 h 720724"/>
                <a:gd name="connsiteX148" fmla="*/ 828679 w 1165228"/>
                <a:gd name="connsiteY148" fmla="*/ 682623 h 720724"/>
                <a:gd name="connsiteX149" fmla="*/ 863602 w 1165228"/>
                <a:gd name="connsiteY149" fmla="*/ 666749 h 720724"/>
                <a:gd name="connsiteX150" fmla="*/ 873127 w 1165228"/>
                <a:gd name="connsiteY150" fmla="*/ 663574 h 720724"/>
                <a:gd name="connsiteX151" fmla="*/ 879477 w 1165228"/>
                <a:gd name="connsiteY151" fmla="*/ 654049 h 720724"/>
                <a:gd name="connsiteX152" fmla="*/ 882652 w 1165228"/>
                <a:gd name="connsiteY152" fmla="*/ 644524 h 720724"/>
                <a:gd name="connsiteX153" fmla="*/ 882653 w 1165228"/>
                <a:gd name="connsiteY153" fmla="*/ 644523 h 720724"/>
                <a:gd name="connsiteX154" fmla="*/ 885829 w 1165228"/>
                <a:gd name="connsiteY154" fmla="*/ 628648 h 720724"/>
                <a:gd name="connsiteX155" fmla="*/ 866779 w 1165228"/>
                <a:gd name="connsiteY155" fmla="*/ 619123 h 720724"/>
                <a:gd name="connsiteX156" fmla="*/ 876303 w 1165228"/>
                <a:gd name="connsiteY156" fmla="*/ 609598 h 720724"/>
                <a:gd name="connsiteX157" fmla="*/ 866778 w 1165228"/>
                <a:gd name="connsiteY157" fmla="*/ 606422 h 720724"/>
                <a:gd name="connsiteX158" fmla="*/ 866779 w 1165228"/>
                <a:gd name="connsiteY158" fmla="*/ 612773 h 720724"/>
                <a:gd name="connsiteX159" fmla="*/ 860428 w 1165228"/>
                <a:gd name="connsiteY159" fmla="*/ 612773 h 720724"/>
                <a:gd name="connsiteX160" fmla="*/ 860427 w 1165228"/>
                <a:gd name="connsiteY160" fmla="*/ 612774 h 720724"/>
                <a:gd name="connsiteX161" fmla="*/ 863602 w 1165228"/>
                <a:gd name="connsiteY161" fmla="*/ 590549 h 720724"/>
                <a:gd name="connsiteX162" fmla="*/ 860427 w 1165228"/>
                <a:gd name="connsiteY162" fmla="*/ 587374 h 720724"/>
                <a:gd name="connsiteX163" fmla="*/ 857252 w 1165228"/>
                <a:gd name="connsiteY163" fmla="*/ 590550 h 720724"/>
                <a:gd name="connsiteX164" fmla="*/ 860426 w 1165228"/>
                <a:gd name="connsiteY164" fmla="*/ 581025 h 720724"/>
                <a:gd name="connsiteX165" fmla="*/ 863602 w 1165228"/>
                <a:gd name="connsiteY165" fmla="*/ 558800 h 720724"/>
                <a:gd name="connsiteX166" fmla="*/ 850902 w 1165228"/>
                <a:gd name="connsiteY166" fmla="*/ 565150 h 720724"/>
                <a:gd name="connsiteX167" fmla="*/ 866776 w 1165228"/>
                <a:gd name="connsiteY167" fmla="*/ 552450 h 720724"/>
                <a:gd name="connsiteX168" fmla="*/ 857252 w 1165228"/>
                <a:gd name="connsiteY168" fmla="*/ 549275 h 720724"/>
                <a:gd name="connsiteX169" fmla="*/ 863601 w 1165228"/>
                <a:gd name="connsiteY169" fmla="*/ 549275 h 720724"/>
                <a:gd name="connsiteX170" fmla="*/ 885827 w 1165228"/>
                <a:gd name="connsiteY170" fmla="*/ 555625 h 720724"/>
                <a:gd name="connsiteX171" fmla="*/ 901701 w 1165228"/>
                <a:gd name="connsiteY171" fmla="*/ 571500 h 720724"/>
                <a:gd name="connsiteX172" fmla="*/ 908052 w 1165228"/>
                <a:gd name="connsiteY172" fmla="*/ 558800 h 720724"/>
                <a:gd name="connsiteX173" fmla="*/ 901701 w 1165228"/>
                <a:gd name="connsiteY173" fmla="*/ 552450 h 720724"/>
                <a:gd name="connsiteX174" fmla="*/ 914399 w 1165228"/>
                <a:gd name="connsiteY174" fmla="*/ 549276 h 720724"/>
                <a:gd name="connsiteX175" fmla="*/ 914400 w 1165228"/>
                <a:gd name="connsiteY175" fmla="*/ 549276 h 720724"/>
                <a:gd name="connsiteX176" fmla="*/ 920750 w 1165228"/>
                <a:gd name="connsiteY176" fmla="*/ 546101 h 720724"/>
                <a:gd name="connsiteX177" fmla="*/ 917576 w 1165228"/>
                <a:gd name="connsiteY177" fmla="*/ 536576 h 720724"/>
                <a:gd name="connsiteX178" fmla="*/ 952501 w 1165228"/>
                <a:gd name="connsiteY178" fmla="*/ 539751 h 720724"/>
                <a:gd name="connsiteX179" fmla="*/ 962026 w 1165228"/>
                <a:gd name="connsiteY179" fmla="*/ 530226 h 720724"/>
                <a:gd name="connsiteX180" fmla="*/ 958851 w 1165228"/>
                <a:gd name="connsiteY180" fmla="*/ 527051 h 720724"/>
                <a:gd name="connsiteX181" fmla="*/ 962026 w 1165228"/>
                <a:gd name="connsiteY181" fmla="*/ 523876 h 720724"/>
                <a:gd name="connsiteX182" fmla="*/ 968376 w 1165228"/>
                <a:gd name="connsiteY182" fmla="*/ 523876 h 720724"/>
                <a:gd name="connsiteX183" fmla="*/ 962026 w 1165228"/>
                <a:gd name="connsiteY183" fmla="*/ 527051 h 720724"/>
                <a:gd name="connsiteX184" fmla="*/ 962026 w 1165228"/>
                <a:gd name="connsiteY184" fmla="*/ 530226 h 720724"/>
                <a:gd name="connsiteX185" fmla="*/ 962025 w 1165228"/>
                <a:gd name="connsiteY185" fmla="*/ 536576 h 720724"/>
                <a:gd name="connsiteX186" fmla="*/ 965201 w 1165228"/>
                <a:gd name="connsiteY186" fmla="*/ 536576 h 720724"/>
                <a:gd name="connsiteX187" fmla="*/ 962025 w 1165228"/>
                <a:gd name="connsiteY187" fmla="*/ 539751 h 720724"/>
                <a:gd name="connsiteX188" fmla="*/ 974726 w 1165228"/>
                <a:gd name="connsiteY188" fmla="*/ 536576 h 720724"/>
                <a:gd name="connsiteX189" fmla="*/ 971551 w 1165228"/>
                <a:gd name="connsiteY189" fmla="*/ 542926 h 720724"/>
                <a:gd name="connsiteX190" fmla="*/ 974726 w 1165228"/>
                <a:gd name="connsiteY190" fmla="*/ 542926 h 720724"/>
                <a:gd name="connsiteX191" fmla="*/ 977901 w 1165228"/>
                <a:gd name="connsiteY191" fmla="*/ 533401 h 720724"/>
                <a:gd name="connsiteX192" fmla="*/ 987426 w 1165228"/>
                <a:gd name="connsiteY192" fmla="*/ 529591 h 720724"/>
                <a:gd name="connsiteX193" fmla="*/ 987426 w 1165228"/>
                <a:gd name="connsiteY193" fmla="*/ 520702 h 720724"/>
                <a:gd name="connsiteX194" fmla="*/ 981076 w 1165228"/>
                <a:gd name="connsiteY194" fmla="*/ 508001 h 720724"/>
                <a:gd name="connsiteX195" fmla="*/ 981078 w 1165228"/>
                <a:gd name="connsiteY195" fmla="*/ 508001 h 720724"/>
                <a:gd name="connsiteX196" fmla="*/ 987427 w 1165228"/>
                <a:gd name="connsiteY196" fmla="*/ 520700 h 720724"/>
                <a:gd name="connsiteX197" fmla="*/ 987427 w 1165228"/>
                <a:gd name="connsiteY197" fmla="*/ 517525 h 720724"/>
                <a:gd name="connsiteX198" fmla="*/ 993777 w 1165228"/>
                <a:gd name="connsiteY198" fmla="*/ 517525 h 720724"/>
                <a:gd name="connsiteX199" fmla="*/ 993777 w 1165228"/>
                <a:gd name="connsiteY199" fmla="*/ 523875 h 720724"/>
                <a:gd name="connsiteX200" fmla="*/ 1003302 w 1165228"/>
                <a:gd name="connsiteY200" fmla="*/ 523875 h 720724"/>
                <a:gd name="connsiteX201" fmla="*/ 1000127 w 1165228"/>
                <a:gd name="connsiteY201" fmla="*/ 517525 h 720724"/>
                <a:gd name="connsiteX202" fmla="*/ 1006477 w 1165228"/>
                <a:gd name="connsiteY202" fmla="*/ 517525 h 720724"/>
                <a:gd name="connsiteX203" fmla="*/ 1006477 w 1165228"/>
                <a:gd name="connsiteY203" fmla="*/ 508000 h 720724"/>
                <a:gd name="connsiteX204" fmla="*/ 1009652 w 1165228"/>
                <a:gd name="connsiteY204" fmla="*/ 520700 h 720724"/>
                <a:gd name="connsiteX205" fmla="*/ 1019177 w 1165228"/>
                <a:gd name="connsiteY205" fmla="*/ 511175 h 720724"/>
                <a:gd name="connsiteX206" fmla="*/ 1019177 w 1165228"/>
                <a:gd name="connsiteY206" fmla="*/ 517525 h 720724"/>
                <a:gd name="connsiteX207" fmla="*/ 1038227 w 1165228"/>
                <a:gd name="connsiteY207" fmla="*/ 511175 h 720724"/>
                <a:gd name="connsiteX208" fmla="*/ 1028702 w 1165228"/>
                <a:gd name="connsiteY208" fmla="*/ 511175 h 720724"/>
                <a:gd name="connsiteX209" fmla="*/ 1038228 w 1165228"/>
                <a:gd name="connsiteY209" fmla="*/ 504825 h 720724"/>
                <a:gd name="connsiteX210" fmla="*/ 1044577 w 1165228"/>
                <a:gd name="connsiteY210" fmla="*/ 508000 h 720724"/>
                <a:gd name="connsiteX211" fmla="*/ 1041402 w 1165228"/>
                <a:gd name="connsiteY211" fmla="*/ 495300 h 720724"/>
                <a:gd name="connsiteX212" fmla="*/ 1038227 w 1165228"/>
                <a:gd name="connsiteY212" fmla="*/ 501650 h 720724"/>
                <a:gd name="connsiteX213" fmla="*/ 1038227 w 1165228"/>
                <a:gd name="connsiteY213" fmla="*/ 495300 h 720724"/>
                <a:gd name="connsiteX214" fmla="*/ 1031877 w 1165228"/>
                <a:gd name="connsiteY214" fmla="*/ 501650 h 720724"/>
                <a:gd name="connsiteX215" fmla="*/ 1012827 w 1165228"/>
                <a:gd name="connsiteY215" fmla="*/ 498475 h 720724"/>
                <a:gd name="connsiteX216" fmla="*/ 1028702 w 1165228"/>
                <a:gd name="connsiteY216" fmla="*/ 498475 h 720724"/>
                <a:gd name="connsiteX217" fmla="*/ 1035053 w 1165228"/>
                <a:gd name="connsiteY217" fmla="*/ 488950 h 720724"/>
                <a:gd name="connsiteX218" fmla="*/ 1041402 w 1165228"/>
                <a:gd name="connsiteY218" fmla="*/ 488950 h 720724"/>
                <a:gd name="connsiteX219" fmla="*/ 1035052 w 1165228"/>
                <a:gd name="connsiteY219" fmla="*/ 485775 h 720724"/>
                <a:gd name="connsiteX220" fmla="*/ 1041402 w 1165228"/>
                <a:gd name="connsiteY220" fmla="*/ 479424 h 720724"/>
                <a:gd name="connsiteX221" fmla="*/ 1031877 w 1165228"/>
                <a:gd name="connsiteY221" fmla="*/ 485775 h 720724"/>
                <a:gd name="connsiteX222" fmla="*/ 1044577 w 1165228"/>
                <a:gd name="connsiteY222" fmla="*/ 473075 h 720724"/>
                <a:gd name="connsiteX223" fmla="*/ 1038227 w 1165228"/>
                <a:gd name="connsiteY223" fmla="*/ 469900 h 720724"/>
                <a:gd name="connsiteX224" fmla="*/ 1035052 w 1165228"/>
                <a:gd name="connsiteY224" fmla="*/ 469900 h 720724"/>
                <a:gd name="connsiteX225" fmla="*/ 1041402 w 1165228"/>
                <a:gd name="connsiteY225" fmla="*/ 466725 h 720724"/>
                <a:gd name="connsiteX226" fmla="*/ 1035052 w 1165228"/>
                <a:gd name="connsiteY226" fmla="*/ 466725 h 720724"/>
                <a:gd name="connsiteX227" fmla="*/ 1038227 w 1165228"/>
                <a:gd name="connsiteY227" fmla="*/ 457200 h 720724"/>
                <a:gd name="connsiteX228" fmla="*/ 1044577 w 1165228"/>
                <a:gd name="connsiteY228" fmla="*/ 460375 h 720724"/>
                <a:gd name="connsiteX229" fmla="*/ 1038227 w 1165228"/>
                <a:gd name="connsiteY229" fmla="*/ 450850 h 720724"/>
                <a:gd name="connsiteX230" fmla="*/ 1028702 w 1165228"/>
                <a:gd name="connsiteY230" fmla="*/ 457200 h 720724"/>
                <a:gd name="connsiteX231" fmla="*/ 1025527 w 1165228"/>
                <a:gd name="connsiteY231" fmla="*/ 463550 h 720724"/>
                <a:gd name="connsiteX232" fmla="*/ 1025528 w 1165228"/>
                <a:gd name="connsiteY232" fmla="*/ 457200 h 720724"/>
                <a:gd name="connsiteX233" fmla="*/ 1019177 w 1165228"/>
                <a:gd name="connsiteY233" fmla="*/ 457200 h 720724"/>
                <a:gd name="connsiteX234" fmla="*/ 1025527 w 1165228"/>
                <a:gd name="connsiteY234" fmla="*/ 473075 h 720724"/>
                <a:gd name="connsiteX235" fmla="*/ 1019177 w 1165228"/>
                <a:gd name="connsiteY235" fmla="*/ 466725 h 720724"/>
                <a:gd name="connsiteX236" fmla="*/ 1009652 w 1165228"/>
                <a:gd name="connsiteY236" fmla="*/ 473075 h 720724"/>
                <a:gd name="connsiteX237" fmla="*/ 1019177 w 1165228"/>
                <a:gd name="connsiteY237" fmla="*/ 460374 h 720724"/>
                <a:gd name="connsiteX238" fmla="*/ 1016002 w 1165228"/>
                <a:gd name="connsiteY238" fmla="*/ 450850 h 720724"/>
                <a:gd name="connsiteX239" fmla="*/ 1000127 w 1165228"/>
                <a:gd name="connsiteY239" fmla="*/ 476250 h 720724"/>
                <a:gd name="connsiteX240" fmla="*/ 993778 w 1165228"/>
                <a:gd name="connsiteY240" fmla="*/ 473075 h 720724"/>
                <a:gd name="connsiteX241" fmla="*/ 990602 w 1165228"/>
                <a:gd name="connsiteY241" fmla="*/ 479425 h 720724"/>
                <a:gd name="connsiteX242" fmla="*/ 1006477 w 1165228"/>
                <a:gd name="connsiteY242" fmla="*/ 488950 h 720724"/>
                <a:gd name="connsiteX243" fmla="*/ 993777 w 1165228"/>
                <a:gd name="connsiteY243" fmla="*/ 504825 h 720724"/>
                <a:gd name="connsiteX244" fmla="*/ 1006476 w 1165228"/>
                <a:gd name="connsiteY244" fmla="*/ 488951 h 720724"/>
                <a:gd name="connsiteX245" fmla="*/ 990601 w 1165228"/>
                <a:gd name="connsiteY245" fmla="*/ 479426 h 720724"/>
                <a:gd name="connsiteX246" fmla="*/ 984251 w 1165228"/>
                <a:gd name="connsiteY246" fmla="*/ 476251 h 720724"/>
                <a:gd name="connsiteX247" fmla="*/ 984251 w 1165228"/>
                <a:gd name="connsiteY247" fmla="*/ 482601 h 720724"/>
                <a:gd name="connsiteX248" fmla="*/ 974726 w 1165228"/>
                <a:gd name="connsiteY248" fmla="*/ 479426 h 720724"/>
                <a:gd name="connsiteX249" fmla="*/ 971551 w 1165228"/>
                <a:gd name="connsiteY249" fmla="*/ 492126 h 720724"/>
                <a:gd name="connsiteX250" fmla="*/ 968376 w 1165228"/>
                <a:gd name="connsiteY250" fmla="*/ 485776 h 720724"/>
                <a:gd name="connsiteX251" fmla="*/ 952500 w 1165228"/>
                <a:gd name="connsiteY251" fmla="*/ 492126 h 720724"/>
                <a:gd name="connsiteX252" fmla="*/ 933451 w 1165228"/>
                <a:gd name="connsiteY252" fmla="*/ 517526 h 720724"/>
                <a:gd name="connsiteX253" fmla="*/ 923926 w 1165228"/>
                <a:gd name="connsiteY253" fmla="*/ 517526 h 720724"/>
                <a:gd name="connsiteX254" fmla="*/ 917576 w 1165228"/>
                <a:gd name="connsiteY254" fmla="*/ 517526 h 720724"/>
                <a:gd name="connsiteX255" fmla="*/ 911226 w 1165228"/>
                <a:gd name="connsiteY255" fmla="*/ 523876 h 720724"/>
                <a:gd name="connsiteX256" fmla="*/ 908051 w 1165228"/>
                <a:gd name="connsiteY256" fmla="*/ 527050 h 720724"/>
                <a:gd name="connsiteX257" fmla="*/ 889001 w 1165228"/>
                <a:gd name="connsiteY257" fmla="*/ 527049 h 720724"/>
                <a:gd name="connsiteX258" fmla="*/ 904876 w 1165228"/>
                <a:gd name="connsiteY258" fmla="*/ 517526 h 720724"/>
                <a:gd name="connsiteX259" fmla="*/ 911226 w 1165228"/>
                <a:gd name="connsiteY259" fmla="*/ 523876 h 720724"/>
                <a:gd name="connsiteX260" fmla="*/ 917576 w 1165228"/>
                <a:gd name="connsiteY260" fmla="*/ 514352 h 720724"/>
                <a:gd name="connsiteX261" fmla="*/ 923926 w 1165228"/>
                <a:gd name="connsiteY261" fmla="*/ 517526 h 720724"/>
                <a:gd name="connsiteX262" fmla="*/ 933451 w 1165228"/>
                <a:gd name="connsiteY262" fmla="*/ 514351 h 720724"/>
                <a:gd name="connsiteX263" fmla="*/ 936626 w 1165228"/>
                <a:gd name="connsiteY263" fmla="*/ 498476 h 720724"/>
                <a:gd name="connsiteX264" fmla="*/ 962026 w 1165228"/>
                <a:gd name="connsiteY264" fmla="*/ 485776 h 720724"/>
                <a:gd name="connsiteX265" fmla="*/ 984251 w 1165228"/>
                <a:gd name="connsiteY265" fmla="*/ 466726 h 720724"/>
                <a:gd name="connsiteX266" fmla="*/ 974726 w 1165228"/>
                <a:gd name="connsiteY266" fmla="*/ 460376 h 720724"/>
                <a:gd name="connsiteX267" fmla="*/ 974727 w 1165228"/>
                <a:gd name="connsiteY267" fmla="*/ 460375 h 720724"/>
                <a:gd name="connsiteX268" fmla="*/ 984252 w 1165228"/>
                <a:gd name="connsiteY268" fmla="*/ 466726 h 720724"/>
                <a:gd name="connsiteX269" fmla="*/ 993777 w 1165228"/>
                <a:gd name="connsiteY269" fmla="*/ 466725 h 720724"/>
                <a:gd name="connsiteX270" fmla="*/ 1006477 w 1165228"/>
                <a:gd name="connsiteY270" fmla="*/ 454025 h 720724"/>
                <a:gd name="connsiteX271" fmla="*/ 996952 w 1165228"/>
                <a:gd name="connsiteY271" fmla="*/ 454025 h 720724"/>
                <a:gd name="connsiteX272" fmla="*/ 1012827 w 1165228"/>
                <a:gd name="connsiteY272" fmla="*/ 444500 h 720724"/>
                <a:gd name="connsiteX273" fmla="*/ 1028702 w 1165228"/>
                <a:gd name="connsiteY273" fmla="*/ 450850 h 720724"/>
                <a:gd name="connsiteX274" fmla="*/ 1028702 w 1165228"/>
                <a:gd name="connsiteY274" fmla="*/ 444500 h 720724"/>
                <a:gd name="connsiteX275" fmla="*/ 1050927 w 1165228"/>
                <a:gd name="connsiteY275" fmla="*/ 444500 h 720724"/>
                <a:gd name="connsiteX276" fmla="*/ 1047752 w 1165228"/>
                <a:gd name="connsiteY276" fmla="*/ 438150 h 720724"/>
                <a:gd name="connsiteX277" fmla="*/ 1035052 w 1165228"/>
                <a:gd name="connsiteY277" fmla="*/ 438150 h 720724"/>
                <a:gd name="connsiteX278" fmla="*/ 1035052 w 1165228"/>
                <a:gd name="connsiteY278" fmla="*/ 432594 h 720724"/>
                <a:gd name="connsiteX279" fmla="*/ 1044577 w 1165228"/>
                <a:gd name="connsiteY279" fmla="*/ 434975 h 720724"/>
                <a:gd name="connsiteX280" fmla="*/ 1047752 w 1165228"/>
                <a:gd name="connsiteY280" fmla="*/ 431800 h 720724"/>
                <a:gd name="connsiteX281" fmla="*/ 1047752 w 1165228"/>
                <a:gd name="connsiteY281" fmla="*/ 428625 h 720724"/>
                <a:gd name="connsiteX282" fmla="*/ 1057277 w 1165228"/>
                <a:gd name="connsiteY282" fmla="*/ 431800 h 720724"/>
                <a:gd name="connsiteX283" fmla="*/ 1050928 w 1165228"/>
                <a:gd name="connsiteY283" fmla="*/ 428625 h 720724"/>
                <a:gd name="connsiteX284" fmla="*/ 1054103 w 1165228"/>
                <a:gd name="connsiteY284" fmla="*/ 425450 h 720724"/>
                <a:gd name="connsiteX285" fmla="*/ 1063627 w 1165228"/>
                <a:gd name="connsiteY285" fmla="*/ 431800 h 720724"/>
                <a:gd name="connsiteX286" fmla="*/ 1066802 w 1165228"/>
                <a:gd name="connsiteY286" fmla="*/ 415925 h 720724"/>
                <a:gd name="connsiteX287" fmla="*/ 1063627 w 1165228"/>
                <a:gd name="connsiteY287" fmla="*/ 415925 h 720724"/>
                <a:gd name="connsiteX288" fmla="*/ 1066802 w 1165228"/>
                <a:gd name="connsiteY288" fmla="*/ 409575 h 720724"/>
                <a:gd name="connsiteX289" fmla="*/ 1060452 w 1165228"/>
                <a:gd name="connsiteY289" fmla="*/ 409575 h 720724"/>
                <a:gd name="connsiteX290" fmla="*/ 1066802 w 1165228"/>
                <a:gd name="connsiteY290" fmla="*/ 400050 h 720724"/>
                <a:gd name="connsiteX291" fmla="*/ 1054102 w 1165228"/>
                <a:gd name="connsiteY291" fmla="*/ 406400 h 720724"/>
                <a:gd name="connsiteX292" fmla="*/ 1050927 w 1165228"/>
                <a:gd name="connsiteY292" fmla="*/ 419100 h 720724"/>
                <a:gd name="connsiteX293" fmla="*/ 1047752 w 1165228"/>
                <a:gd name="connsiteY293" fmla="*/ 419100 h 720724"/>
                <a:gd name="connsiteX294" fmla="*/ 1050928 w 1165228"/>
                <a:gd name="connsiteY294" fmla="*/ 409575 h 720724"/>
                <a:gd name="connsiteX295" fmla="*/ 1035052 w 1165228"/>
                <a:gd name="connsiteY295" fmla="*/ 422275 h 720724"/>
                <a:gd name="connsiteX296" fmla="*/ 1031877 w 1165228"/>
                <a:gd name="connsiteY296" fmla="*/ 412750 h 720724"/>
                <a:gd name="connsiteX297" fmla="*/ 1041402 w 1165228"/>
                <a:gd name="connsiteY297" fmla="*/ 412750 h 720724"/>
                <a:gd name="connsiteX298" fmla="*/ 1044577 w 1165228"/>
                <a:gd name="connsiteY298" fmla="*/ 406400 h 720724"/>
                <a:gd name="connsiteX299" fmla="*/ 1028702 w 1165228"/>
                <a:gd name="connsiteY299" fmla="*/ 409575 h 720724"/>
                <a:gd name="connsiteX300" fmla="*/ 1035052 w 1165228"/>
                <a:gd name="connsiteY300" fmla="*/ 406400 h 720724"/>
                <a:gd name="connsiteX301" fmla="*/ 1031877 w 1165228"/>
                <a:gd name="connsiteY301" fmla="*/ 403225 h 720724"/>
                <a:gd name="connsiteX302" fmla="*/ 1047752 w 1165228"/>
                <a:gd name="connsiteY302" fmla="*/ 400050 h 720724"/>
                <a:gd name="connsiteX303" fmla="*/ 1035052 w 1165228"/>
                <a:gd name="connsiteY303" fmla="*/ 396875 h 720724"/>
                <a:gd name="connsiteX304" fmla="*/ 1041402 w 1165228"/>
                <a:gd name="connsiteY304" fmla="*/ 396875 h 720724"/>
                <a:gd name="connsiteX305" fmla="*/ 1041402 w 1165228"/>
                <a:gd name="connsiteY305" fmla="*/ 387350 h 720724"/>
                <a:gd name="connsiteX306" fmla="*/ 1047752 w 1165228"/>
                <a:gd name="connsiteY306" fmla="*/ 396875 h 720724"/>
                <a:gd name="connsiteX307" fmla="*/ 1050927 w 1165228"/>
                <a:gd name="connsiteY307" fmla="*/ 390525 h 720724"/>
                <a:gd name="connsiteX308" fmla="*/ 1035052 w 1165228"/>
                <a:gd name="connsiteY308" fmla="*/ 381000 h 720724"/>
                <a:gd name="connsiteX309" fmla="*/ 996952 w 1165228"/>
                <a:gd name="connsiteY309" fmla="*/ 406400 h 720724"/>
                <a:gd name="connsiteX310" fmla="*/ 1003302 w 1165228"/>
                <a:gd name="connsiteY310" fmla="*/ 419100 h 720724"/>
                <a:gd name="connsiteX311" fmla="*/ 996952 w 1165228"/>
                <a:gd name="connsiteY311" fmla="*/ 438150 h 720724"/>
                <a:gd name="connsiteX312" fmla="*/ 996951 w 1165228"/>
                <a:gd name="connsiteY312" fmla="*/ 438151 h 720724"/>
                <a:gd name="connsiteX313" fmla="*/ 1003301 w 1165228"/>
                <a:gd name="connsiteY313" fmla="*/ 419101 h 720724"/>
                <a:gd name="connsiteX314" fmla="*/ 996951 w 1165228"/>
                <a:gd name="connsiteY314" fmla="*/ 406401 h 720724"/>
                <a:gd name="connsiteX315" fmla="*/ 982669 w 1165228"/>
                <a:gd name="connsiteY315" fmla="*/ 420683 h 720724"/>
                <a:gd name="connsiteX316" fmla="*/ 982669 w 1165228"/>
                <a:gd name="connsiteY316" fmla="*/ 412347 h 720724"/>
                <a:gd name="connsiteX317" fmla="*/ 987426 w 1165228"/>
                <a:gd name="connsiteY317" fmla="*/ 406401 h 720724"/>
                <a:gd name="connsiteX318" fmla="*/ 987426 w 1165228"/>
                <a:gd name="connsiteY318" fmla="*/ 403226 h 720724"/>
                <a:gd name="connsiteX319" fmla="*/ 982669 w 1165228"/>
                <a:gd name="connsiteY319" fmla="*/ 402274 h 720724"/>
                <a:gd name="connsiteX320" fmla="*/ 982669 w 1165228"/>
                <a:gd name="connsiteY320" fmla="*/ 402273 h 720724"/>
                <a:gd name="connsiteX321" fmla="*/ 987427 w 1165228"/>
                <a:gd name="connsiteY321" fmla="*/ 403225 h 720724"/>
                <a:gd name="connsiteX322" fmla="*/ 987427 w 1165228"/>
                <a:gd name="connsiteY322" fmla="*/ 406400 h 720724"/>
                <a:gd name="connsiteX323" fmla="*/ 1006477 w 1165228"/>
                <a:gd name="connsiteY323" fmla="*/ 393699 h 720724"/>
                <a:gd name="connsiteX324" fmla="*/ 1022352 w 1165228"/>
                <a:gd name="connsiteY324" fmla="*/ 381000 h 720724"/>
                <a:gd name="connsiteX325" fmla="*/ 1054102 w 1165228"/>
                <a:gd name="connsiteY325" fmla="*/ 377825 h 720724"/>
                <a:gd name="connsiteX326" fmla="*/ 1057277 w 1165228"/>
                <a:gd name="connsiteY326" fmla="*/ 371475 h 720724"/>
                <a:gd name="connsiteX327" fmla="*/ 1054102 w 1165228"/>
                <a:gd name="connsiteY327" fmla="*/ 371475 h 720724"/>
                <a:gd name="connsiteX328" fmla="*/ 1047752 w 1165228"/>
                <a:gd name="connsiteY328" fmla="*/ 361950 h 720724"/>
                <a:gd name="connsiteX329" fmla="*/ 1054102 w 1165228"/>
                <a:gd name="connsiteY329" fmla="*/ 365126 h 720724"/>
                <a:gd name="connsiteX330" fmla="*/ 1060452 w 1165228"/>
                <a:gd name="connsiteY330" fmla="*/ 358775 h 720724"/>
                <a:gd name="connsiteX331" fmla="*/ 1060452 w 1165228"/>
                <a:gd name="connsiteY331" fmla="*/ 358776 h 720724"/>
                <a:gd name="connsiteX332" fmla="*/ 1069977 w 1165228"/>
                <a:gd name="connsiteY332" fmla="*/ 355601 h 720724"/>
                <a:gd name="connsiteX333" fmla="*/ 1069977 w 1165228"/>
                <a:gd name="connsiteY333" fmla="*/ 358775 h 720724"/>
                <a:gd name="connsiteX334" fmla="*/ 1079502 w 1165228"/>
                <a:gd name="connsiteY334" fmla="*/ 361951 h 720724"/>
                <a:gd name="connsiteX335" fmla="*/ 1076327 w 1165228"/>
                <a:gd name="connsiteY335" fmla="*/ 342901 h 720724"/>
                <a:gd name="connsiteX336" fmla="*/ 1076327 w 1165228"/>
                <a:gd name="connsiteY336" fmla="*/ 346076 h 720724"/>
                <a:gd name="connsiteX337" fmla="*/ 1066802 w 1165228"/>
                <a:gd name="connsiteY337" fmla="*/ 336551 h 720724"/>
                <a:gd name="connsiteX338" fmla="*/ 1063627 w 1165228"/>
                <a:gd name="connsiteY338" fmla="*/ 330201 h 720724"/>
                <a:gd name="connsiteX339" fmla="*/ 1041402 w 1165228"/>
                <a:gd name="connsiteY339" fmla="*/ 349251 h 720724"/>
                <a:gd name="connsiteX340" fmla="*/ 1031877 w 1165228"/>
                <a:gd name="connsiteY340" fmla="*/ 352426 h 720724"/>
                <a:gd name="connsiteX341" fmla="*/ 1035052 w 1165228"/>
                <a:gd name="connsiteY341" fmla="*/ 346076 h 720724"/>
                <a:gd name="connsiteX342" fmla="*/ 1025527 w 1165228"/>
                <a:gd name="connsiteY342" fmla="*/ 352426 h 720724"/>
                <a:gd name="connsiteX343" fmla="*/ 1025527 w 1165228"/>
                <a:gd name="connsiteY343" fmla="*/ 361950 h 720724"/>
                <a:gd name="connsiteX344" fmla="*/ 1016002 w 1165228"/>
                <a:gd name="connsiteY344" fmla="*/ 368300 h 720724"/>
                <a:gd name="connsiteX345" fmla="*/ 1003302 w 1165228"/>
                <a:gd name="connsiteY345" fmla="*/ 361950 h 720724"/>
                <a:gd name="connsiteX346" fmla="*/ 1003302 w 1165228"/>
                <a:gd name="connsiteY346" fmla="*/ 358775 h 720724"/>
                <a:gd name="connsiteX347" fmla="*/ 993777 w 1165228"/>
                <a:gd name="connsiteY347" fmla="*/ 365125 h 720724"/>
                <a:gd name="connsiteX348" fmla="*/ 984252 w 1165228"/>
                <a:gd name="connsiteY348" fmla="*/ 361950 h 720724"/>
                <a:gd name="connsiteX349" fmla="*/ 977902 w 1165228"/>
                <a:gd name="connsiteY349" fmla="*/ 377825 h 720724"/>
                <a:gd name="connsiteX350" fmla="*/ 981078 w 1165228"/>
                <a:gd name="connsiteY350" fmla="*/ 365125 h 720724"/>
                <a:gd name="connsiteX351" fmla="*/ 977902 w 1165228"/>
                <a:gd name="connsiteY351" fmla="*/ 358775 h 720724"/>
                <a:gd name="connsiteX352" fmla="*/ 958852 w 1165228"/>
                <a:gd name="connsiteY352" fmla="*/ 371476 h 720724"/>
                <a:gd name="connsiteX353" fmla="*/ 952502 w 1165228"/>
                <a:gd name="connsiteY353" fmla="*/ 361950 h 720724"/>
                <a:gd name="connsiteX354" fmla="*/ 949326 w 1165228"/>
                <a:gd name="connsiteY354" fmla="*/ 371475 h 720724"/>
                <a:gd name="connsiteX355" fmla="*/ 923926 w 1165228"/>
                <a:gd name="connsiteY355" fmla="*/ 361950 h 720724"/>
                <a:gd name="connsiteX356" fmla="*/ 920751 w 1165228"/>
                <a:gd name="connsiteY356" fmla="*/ 365125 h 720724"/>
                <a:gd name="connsiteX357" fmla="*/ 917577 w 1165228"/>
                <a:gd name="connsiteY357" fmla="*/ 358775 h 720724"/>
                <a:gd name="connsiteX358" fmla="*/ 927101 w 1165228"/>
                <a:gd name="connsiteY358" fmla="*/ 355600 h 720724"/>
                <a:gd name="connsiteX359" fmla="*/ 927101 w 1165228"/>
                <a:gd name="connsiteY359" fmla="*/ 361950 h 720724"/>
                <a:gd name="connsiteX360" fmla="*/ 933452 w 1165228"/>
                <a:gd name="connsiteY360" fmla="*/ 358775 h 720724"/>
                <a:gd name="connsiteX361" fmla="*/ 946152 w 1165228"/>
                <a:gd name="connsiteY361" fmla="*/ 365125 h 720724"/>
                <a:gd name="connsiteX362" fmla="*/ 952502 w 1165228"/>
                <a:gd name="connsiteY362" fmla="*/ 358775 h 720724"/>
                <a:gd name="connsiteX363" fmla="*/ 962027 w 1165228"/>
                <a:gd name="connsiteY363" fmla="*/ 368300 h 720724"/>
                <a:gd name="connsiteX364" fmla="*/ 968378 w 1165228"/>
                <a:gd name="connsiteY364" fmla="*/ 358775 h 720724"/>
                <a:gd name="connsiteX365" fmla="*/ 968377 w 1165228"/>
                <a:gd name="connsiteY365" fmla="*/ 358774 h 720724"/>
                <a:gd name="connsiteX366" fmla="*/ 981076 w 1165228"/>
                <a:gd name="connsiteY366" fmla="*/ 352425 h 720724"/>
                <a:gd name="connsiteX367" fmla="*/ 993776 w 1165228"/>
                <a:gd name="connsiteY367" fmla="*/ 358775 h 720724"/>
                <a:gd name="connsiteX368" fmla="*/ 1009651 w 1165228"/>
                <a:gd name="connsiteY368" fmla="*/ 349250 h 720724"/>
                <a:gd name="connsiteX369" fmla="*/ 1012826 w 1165228"/>
                <a:gd name="connsiteY369" fmla="*/ 361950 h 720724"/>
                <a:gd name="connsiteX370" fmla="*/ 1016001 w 1165228"/>
                <a:gd name="connsiteY370" fmla="*/ 352425 h 720724"/>
                <a:gd name="connsiteX371" fmla="*/ 1022351 w 1165228"/>
                <a:gd name="connsiteY371" fmla="*/ 333375 h 720724"/>
                <a:gd name="connsiteX372" fmla="*/ 1035051 w 1165228"/>
                <a:gd name="connsiteY372" fmla="*/ 333375 h 720724"/>
                <a:gd name="connsiteX373" fmla="*/ 1031876 w 1165228"/>
                <a:gd name="connsiteY373" fmla="*/ 327025 h 720724"/>
                <a:gd name="connsiteX374" fmla="*/ 1041401 w 1165228"/>
                <a:gd name="connsiteY374" fmla="*/ 330200 h 720724"/>
                <a:gd name="connsiteX375" fmla="*/ 1050926 w 1165228"/>
                <a:gd name="connsiteY375" fmla="*/ 327025 h 720724"/>
                <a:gd name="connsiteX376" fmla="*/ 1050926 w 1165228"/>
                <a:gd name="connsiteY376" fmla="*/ 317500 h 720724"/>
                <a:gd name="connsiteX377" fmla="*/ 1049704 w 1165228"/>
                <a:gd name="connsiteY377" fmla="*/ 315526 h 720724"/>
                <a:gd name="connsiteX378" fmla="*/ 1044581 w 1165228"/>
                <a:gd name="connsiteY378" fmla="*/ 307251 h 720724"/>
                <a:gd name="connsiteX379" fmla="*/ 1044582 w 1165228"/>
                <a:gd name="connsiteY379" fmla="*/ 307250 h 720724"/>
                <a:gd name="connsiteX380" fmla="*/ 1049704 w 1165228"/>
                <a:gd name="connsiteY380" fmla="*/ 315526 h 720724"/>
                <a:gd name="connsiteX381" fmla="*/ 1050926 w 1165228"/>
                <a:gd name="connsiteY381" fmla="*/ 317500 h 720724"/>
                <a:gd name="connsiteX382" fmla="*/ 1050926 w 1165228"/>
                <a:gd name="connsiteY382" fmla="*/ 317500 h 720724"/>
                <a:gd name="connsiteX383" fmla="*/ 1050927 w 1165228"/>
                <a:gd name="connsiteY383" fmla="*/ 317501 h 720724"/>
                <a:gd name="connsiteX384" fmla="*/ 1054102 w 1165228"/>
                <a:gd name="connsiteY384" fmla="*/ 320676 h 720724"/>
                <a:gd name="connsiteX385" fmla="*/ 1057277 w 1165228"/>
                <a:gd name="connsiteY385" fmla="*/ 314326 h 720724"/>
                <a:gd name="connsiteX386" fmla="*/ 1047752 w 1165228"/>
                <a:gd name="connsiteY386" fmla="*/ 301626 h 720724"/>
                <a:gd name="connsiteX387" fmla="*/ 1050927 w 1165228"/>
                <a:gd name="connsiteY387" fmla="*/ 292101 h 720724"/>
                <a:gd name="connsiteX388" fmla="*/ 1054102 w 1165228"/>
                <a:gd name="connsiteY388" fmla="*/ 307976 h 720724"/>
                <a:gd name="connsiteX389" fmla="*/ 1069977 w 1165228"/>
                <a:gd name="connsiteY389" fmla="*/ 317501 h 720724"/>
                <a:gd name="connsiteX390" fmla="*/ 1076327 w 1165228"/>
                <a:gd name="connsiteY390" fmla="*/ 323851 h 720724"/>
                <a:gd name="connsiteX391" fmla="*/ 1079502 w 1165228"/>
                <a:gd name="connsiteY391" fmla="*/ 314327 h 720724"/>
                <a:gd name="connsiteX392" fmla="*/ 1073152 w 1165228"/>
                <a:gd name="connsiteY392" fmla="*/ 307976 h 720724"/>
                <a:gd name="connsiteX393" fmla="*/ 1073152 w 1165228"/>
                <a:gd name="connsiteY393" fmla="*/ 301626 h 720724"/>
                <a:gd name="connsiteX394" fmla="*/ 1079502 w 1165228"/>
                <a:gd name="connsiteY394" fmla="*/ 314327 h 720724"/>
                <a:gd name="connsiteX395" fmla="*/ 1085852 w 1165228"/>
                <a:gd name="connsiteY395" fmla="*/ 311151 h 720724"/>
                <a:gd name="connsiteX396" fmla="*/ 1095377 w 1165228"/>
                <a:gd name="connsiteY396" fmla="*/ 314326 h 720724"/>
                <a:gd name="connsiteX397" fmla="*/ 1082677 w 1165228"/>
                <a:gd name="connsiteY397" fmla="*/ 317501 h 720724"/>
                <a:gd name="connsiteX398" fmla="*/ 1082677 w 1165228"/>
                <a:gd name="connsiteY398" fmla="*/ 323851 h 720724"/>
                <a:gd name="connsiteX399" fmla="*/ 1076327 w 1165228"/>
                <a:gd name="connsiteY399" fmla="*/ 323851 h 720724"/>
                <a:gd name="connsiteX400" fmla="*/ 1076327 w 1165228"/>
                <a:gd name="connsiteY400" fmla="*/ 333376 h 720724"/>
                <a:gd name="connsiteX401" fmla="*/ 1098552 w 1165228"/>
                <a:gd name="connsiteY401" fmla="*/ 333376 h 720724"/>
                <a:gd name="connsiteX402" fmla="*/ 1098553 w 1165228"/>
                <a:gd name="connsiteY402" fmla="*/ 330201 h 720724"/>
                <a:gd name="connsiteX403" fmla="*/ 1095377 w 1165228"/>
                <a:gd name="connsiteY403" fmla="*/ 327025 h 720724"/>
                <a:gd name="connsiteX404" fmla="*/ 1098552 w 1165228"/>
                <a:gd name="connsiteY404" fmla="*/ 327026 h 720724"/>
                <a:gd name="connsiteX405" fmla="*/ 1108077 w 1165228"/>
                <a:gd name="connsiteY405" fmla="*/ 323851 h 720724"/>
                <a:gd name="connsiteX406" fmla="*/ 1101727 w 1165228"/>
                <a:gd name="connsiteY406" fmla="*/ 333377 h 720724"/>
                <a:gd name="connsiteX407" fmla="*/ 1111252 w 1165228"/>
                <a:gd name="connsiteY407" fmla="*/ 333376 h 720724"/>
                <a:gd name="connsiteX408" fmla="*/ 1111252 w 1165228"/>
                <a:gd name="connsiteY408" fmla="*/ 323851 h 720724"/>
                <a:gd name="connsiteX409" fmla="*/ 1114427 w 1165228"/>
                <a:gd name="connsiteY409" fmla="*/ 330201 h 720724"/>
                <a:gd name="connsiteX410" fmla="*/ 1120777 w 1165228"/>
                <a:gd name="connsiteY410" fmla="*/ 323851 h 720724"/>
                <a:gd name="connsiteX411" fmla="*/ 1114427 w 1165228"/>
                <a:gd name="connsiteY411" fmla="*/ 333376 h 720724"/>
                <a:gd name="connsiteX412" fmla="*/ 1127127 w 1165228"/>
                <a:gd name="connsiteY412" fmla="*/ 339726 h 720724"/>
                <a:gd name="connsiteX413" fmla="*/ 1165228 w 1165228"/>
                <a:gd name="connsiteY413" fmla="*/ 276226 h 720724"/>
                <a:gd name="connsiteX414" fmla="*/ 1158877 w 1165228"/>
                <a:gd name="connsiteY414" fmla="*/ 276226 h 720724"/>
                <a:gd name="connsiteX415" fmla="*/ 1143002 w 1165228"/>
                <a:gd name="connsiteY415" fmla="*/ 304801 h 720724"/>
                <a:gd name="connsiteX416" fmla="*/ 1146177 w 1165228"/>
                <a:gd name="connsiteY416" fmla="*/ 273051 h 720724"/>
                <a:gd name="connsiteX417" fmla="*/ 1143002 w 1165228"/>
                <a:gd name="connsiteY417" fmla="*/ 269876 h 720724"/>
                <a:gd name="connsiteX418" fmla="*/ 1133477 w 1165228"/>
                <a:gd name="connsiteY418" fmla="*/ 279401 h 720724"/>
                <a:gd name="connsiteX419" fmla="*/ 1139827 w 1165228"/>
                <a:gd name="connsiteY419" fmla="*/ 269876 h 720724"/>
                <a:gd name="connsiteX420" fmla="*/ 1127127 w 1165228"/>
                <a:gd name="connsiteY420" fmla="*/ 263526 h 720724"/>
                <a:gd name="connsiteX421" fmla="*/ 1098552 w 1165228"/>
                <a:gd name="connsiteY421" fmla="*/ 257176 h 720724"/>
                <a:gd name="connsiteX422" fmla="*/ 1073152 w 1165228"/>
                <a:gd name="connsiteY422" fmla="*/ 250826 h 720724"/>
                <a:gd name="connsiteX423" fmla="*/ 1066802 w 1165228"/>
                <a:gd name="connsiteY423" fmla="*/ 247652 h 720724"/>
                <a:gd name="connsiteX424" fmla="*/ 1009652 w 1165228"/>
                <a:gd name="connsiteY424" fmla="*/ 231775 h 720724"/>
                <a:gd name="connsiteX425" fmla="*/ 1009652 w 1165228"/>
                <a:gd name="connsiteY425" fmla="*/ 235901 h 720724"/>
                <a:gd name="connsiteX426" fmla="*/ 1009651 w 1165228"/>
                <a:gd name="connsiteY426" fmla="*/ 235901 h 720724"/>
                <a:gd name="connsiteX427" fmla="*/ 1009651 w 1165228"/>
                <a:gd name="connsiteY427" fmla="*/ 231775 h 720724"/>
                <a:gd name="connsiteX428" fmla="*/ 1009651 w 1165228"/>
                <a:gd name="connsiteY428" fmla="*/ 228600 h 720724"/>
                <a:gd name="connsiteX429" fmla="*/ 974726 w 1165228"/>
                <a:gd name="connsiteY429" fmla="*/ 222250 h 720724"/>
                <a:gd name="connsiteX430" fmla="*/ 952501 w 1165228"/>
                <a:gd name="connsiteY430" fmla="*/ 215900 h 720724"/>
                <a:gd name="connsiteX431" fmla="*/ 952500 w 1165228"/>
                <a:gd name="connsiteY431" fmla="*/ 215899 h 720724"/>
                <a:gd name="connsiteX432" fmla="*/ 946151 w 1165228"/>
                <a:gd name="connsiteY432" fmla="*/ 212724 h 720724"/>
                <a:gd name="connsiteX433" fmla="*/ 946150 w 1165228"/>
                <a:gd name="connsiteY433" fmla="*/ 212725 h 720724"/>
                <a:gd name="connsiteX434" fmla="*/ 945454 w 1165228"/>
                <a:gd name="connsiteY434" fmla="*/ 213885 h 720724"/>
                <a:gd name="connsiteX435" fmla="*/ 885826 w 1165228"/>
                <a:gd name="connsiteY435" fmla="*/ 196850 h 720724"/>
                <a:gd name="connsiteX436" fmla="*/ 866777 w 1165228"/>
                <a:gd name="connsiteY436" fmla="*/ 190500 h 720724"/>
                <a:gd name="connsiteX437" fmla="*/ 844551 w 1165228"/>
                <a:gd name="connsiteY437" fmla="*/ 184150 h 720724"/>
                <a:gd name="connsiteX438" fmla="*/ 803276 w 1165228"/>
                <a:gd name="connsiteY438" fmla="*/ 171449 h 720724"/>
                <a:gd name="connsiteX439" fmla="*/ 784226 w 1165228"/>
                <a:gd name="connsiteY439" fmla="*/ 168275 h 720724"/>
                <a:gd name="connsiteX440" fmla="*/ 742952 w 1165228"/>
                <a:gd name="connsiteY440" fmla="*/ 158749 h 720724"/>
                <a:gd name="connsiteX441" fmla="*/ 733427 w 1165228"/>
                <a:gd name="connsiteY441" fmla="*/ 155575 h 720724"/>
                <a:gd name="connsiteX442" fmla="*/ 682626 w 1165228"/>
                <a:gd name="connsiteY442" fmla="*/ 142874 h 720724"/>
                <a:gd name="connsiteX443" fmla="*/ 669927 w 1165228"/>
                <a:gd name="connsiteY443" fmla="*/ 139700 h 720724"/>
                <a:gd name="connsiteX444" fmla="*/ 669841 w 1165228"/>
                <a:gd name="connsiteY444" fmla="*/ 142328 h 720724"/>
                <a:gd name="connsiteX445" fmla="*/ 544913 w 1165228"/>
                <a:gd name="connsiteY445" fmla="*/ 110920 h 720724"/>
                <a:gd name="connsiteX446" fmla="*/ 546102 w 1165228"/>
                <a:gd name="connsiteY446" fmla="*/ 107949 h 720724"/>
                <a:gd name="connsiteX447" fmla="*/ 488951 w 1165228"/>
                <a:gd name="connsiteY447" fmla="*/ 95248 h 720724"/>
                <a:gd name="connsiteX448" fmla="*/ 463552 w 1165228"/>
                <a:gd name="connsiteY448" fmla="*/ 88899 h 720724"/>
                <a:gd name="connsiteX449" fmla="*/ 428626 w 1165228"/>
                <a:gd name="connsiteY449" fmla="*/ 82548 h 720724"/>
                <a:gd name="connsiteX450" fmla="*/ 420691 w 1165228"/>
                <a:gd name="connsiteY450" fmla="*/ 88898 h 720724"/>
                <a:gd name="connsiteX451" fmla="*/ 420690 w 1165228"/>
                <a:gd name="connsiteY451" fmla="*/ 88898 h 720724"/>
                <a:gd name="connsiteX452" fmla="*/ 428625 w 1165228"/>
                <a:gd name="connsiteY452" fmla="*/ 82549 h 720724"/>
                <a:gd name="connsiteX453" fmla="*/ 419101 w 1165228"/>
                <a:gd name="connsiteY453" fmla="*/ 79374 h 720724"/>
                <a:gd name="connsiteX454" fmla="*/ 352425 w 1165228"/>
                <a:gd name="connsiteY454" fmla="*/ 66674 h 720724"/>
                <a:gd name="connsiteX455" fmla="*/ 301625 w 1165228"/>
                <a:gd name="connsiteY455" fmla="*/ 60324 h 720724"/>
                <a:gd name="connsiteX456" fmla="*/ 304801 w 1165228"/>
                <a:gd name="connsiteY456" fmla="*/ 63499 h 720724"/>
                <a:gd name="connsiteX457" fmla="*/ 279400 w 1165228"/>
                <a:gd name="connsiteY457" fmla="*/ 60324 h 720724"/>
                <a:gd name="connsiteX458" fmla="*/ 231776 w 1165228"/>
                <a:gd name="connsiteY458" fmla="*/ 44449 h 720724"/>
                <a:gd name="connsiteX459" fmla="*/ 234950 w 1165228"/>
                <a:gd name="connsiteY459" fmla="*/ 53974 h 720724"/>
                <a:gd name="connsiteX460" fmla="*/ 219075 w 1165228"/>
                <a:gd name="connsiteY460" fmla="*/ 41274 h 720724"/>
                <a:gd name="connsiteX461" fmla="*/ 209550 w 1165228"/>
                <a:gd name="connsiteY461" fmla="*/ 41274 h 720724"/>
                <a:gd name="connsiteX462" fmla="*/ 209550 w 1165228"/>
                <a:gd name="connsiteY462" fmla="*/ 41275 h 720724"/>
                <a:gd name="connsiteX463" fmla="*/ 161925 w 1165228"/>
                <a:gd name="connsiteY463" fmla="*/ 28575 h 720724"/>
                <a:gd name="connsiteX464" fmla="*/ 130175 w 1165228"/>
                <a:gd name="connsiteY464" fmla="*/ 22225 h 720724"/>
                <a:gd name="connsiteX465" fmla="*/ 104776 w 1165228"/>
                <a:gd name="connsiteY465" fmla="*/ 19050 h 720724"/>
                <a:gd name="connsiteX466" fmla="*/ 31750 w 1165228"/>
                <a:gd name="connsiteY466" fmla="*/ 3175 h 720724"/>
                <a:gd name="connsiteX467" fmla="*/ 0 w 1165228"/>
                <a:gd name="connsiteY467" fmla="*/ 0 h 720724"/>
                <a:gd name="connsiteX468" fmla="*/ 22225 w 1165228"/>
                <a:gd name="connsiteY468" fmla="*/ 15875 h 720724"/>
                <a:gd name="connsiteX469" fmla="*/ 31751 w 1165228"/>
                <a:gd name="connsiteY469" fmla="*/ 15875 h 720724"/>
                <a:gd name="connsiteX470" fmla="*/ 76200 w 1165228"/>
                <a:gd name="connsiteY470" fmla="*/ 41275 h 720724"/>
                <a:gd name="connsiteX471" fmla="*/ 82551 w 1165228"/>
                <a:gd name="connsiteY471" fmla="*/ 63499 h 720724"/>
                <a:gd name="connsiteX472" fmla="*/ 111125 w 1165228"/>
                <a:gd name="connsiteY472" fmla="*/ 79375 h 720724"/>
                <a:gd name="connsiteX473" fmla="*/ 114305 w 1165228"/>
                <a:gd name="connsiteY473" fmla="*/ 76725 h 720724"/>
                <a:gd name="connsiteX474" fmla="*/ 111128 w 1165228"/>
                <a:gd name="connsiteY474" fmla="*/ 79373 h 720724"/>
                <a:gd name="connsiteX475" fmla="*/ 111127 w 1165228"/>
                <a:gd name="connsiteY475" fmla="*/ 92073 h 720724"/>
                <a:gd name="connsiteX476" fmla="*/ 130177 w 1165228"/>
                <a:gd name="connsiteY476" fmla="*/ 111123 h 720724"/>
                <a:gd name="connsiteX477" fmla="*/ 127003 w 1165228"/>
                <a:gd name="connsiteY477" fmla="*/ 123824 h 720724"/>
                <a:gd name="connsiteX478" fmla="*/ 146053 w 1165228"/>
                <a:gd name="connsiteY478" fmla="*/ 142874 h 720724"/>
                <a:gd name="connsiteX479" fmla="*/ 149228 w 1165228"/>
                <a:gd name="connsiteY479" fmla="*/ 146047 h 720724"/>
                <a:gd name="connsiteX480" fmla="*/ 149226 w 1165228"/>
                <a:gd name="connsiteY480" fmla="*/ 146049 h 720724"/>
                <a:gd name="connsiteX481" fmla="*/ 180976 w 1165228"/>
                <a:gd name="connsiteY481" fmla="*/ 174624 h 720724"/>
                <a:gd name="connsiteX482" fmla="*/ 222251 w 1165228"/>
                <a:gd name="connsiteY482" fmla="*/ 228598 h 720724"/>
                <a:gd name="connsiteX483" fmla="*/ 228601 w 1165228"/>
                <a:gd name="connsiteY483" fmla="*/ 225424 h 720724"/>
                <a:gd name="connsiteX484" fmla="*/ 219076 w 1165228"/>
                <a:gd name="connsiteY484" fmla="*/ 215899 h 720724"/>
                <a:gd name="connsiteX485" fmla="*/ 231777 w 1165228"/>
                <a:gd name="connsiteY485" fmla="*/ 209549 h 720724"/>
                <a:gd name="connsiteX486" fmla="*/ 234951 w 1165228"/>
                <a:gd name="connsiteY486" fmla="*/ 196849 h 720724"/>
                <a:gd name="connsiteX487" fmla="*/ 266701 w 1165228"/>
                <a:gd name="connsiteY487" fmla="*/ 180974 h 720724"/>
                <a:gd name="connsiteX488" fmla="*/ 266702 w 1165228"/>
                <a:gd name="connsiteY488" fmla="*/ 175890 h 720724"/>
                <a:gd name="connsiteX489" fmla="*/ 266704 w 1165228"/>
                <a:gd name="connsiteY489" fmla="*/ 175890 h 720724"/>
                <a:gd name="connsiteX490" fmla="*/ 266703 w 1165228"/>
                <a:gd name="connsiteY490" fmla="*/ 180973 h 720724"/>
                <a:gd name="connsiteX491" fmla="*/ 279404 w 1165228"/>
                <a:gd name="connsiteY491" fmla="*/ 174624 h 720724"/>
                <a:gd name="connsiteX492" fmla="*/ 295279 w 1165228"/>
                <a:gd name="connsiteY492" fmla="*/ 180974 h 720724"/>
                <a:gd name="connsiteX493" fmla="*/ 314329 w 1165228"/>
                <a:gd name="connsiteY493" fmla="*/ 196849 h 720724"/>
                <a:gd name="connsiteX494" fmla="*/ 320679 w 1165228"/>
                <a:gd name="connsiteY494" fmla="*/ 209549 h 720724"/>
                <a:gd name="connsiteX495" fmla="*/ 342902 w 1165228"/>
                <a:gd name="connsiteY495" fmla="*/ 196849 h 720724"/>
                <a:gd name="connsiteX496" fmla="*/ 377827 w 1165228"/>
                <a:gd name="connsiteY496" fmla="*/ 215898 h 720724"/>
                <a:gd name="connsiteX497" fmla="*/ 393702 w 1165228"/>
                <a:gd name="connsiteY497" fmla="*/ 228599 h 720724"/>
                <a:gd name="connsiteX498" fmla="*/ 387352 w 1165228"/>
                <a:gd name="connsiteY498" fmla="*/ 234949 h 720724"/>
                <a:gd name="connsiteX499" fmla="*/ 390526 w 1165228"/>
                <a:gd name="connsiteY499" fmla="*/ 244474 h 720724"/>
                <a:gd name="connsiteX500" fmla="*/ 406402 w 1165228"/>
                <a:gd name="connsiteY500" fmla="*/ 238124 h 720724"/>
                <a:gd name="connsiteX501" fmla="*/ 438152 w 1165228"/>
                <a:gd name="connsiteY501" fmla="*/ 266699 h 720724"/>
                <a:gd name="connsiteX502" fmla="*/ 447677 w 1165228"/>
                <a:gd name="connsiteY502" fmla="*/ 257174 h 720724"/>
                <a:gd name="connsiteX503" fmla="*/ 469901 w 1165228"/>
                <a:gd name="connsiteY503" fmla="*/ 279399 h 720724"/>
                <a:gd name="connsiteX504" fmla="*/ 469901 w 1165228"/>
                <a:gd name="connsiteY504" fmla="*/ 282574 h 720724"/>
                <a:gd name="connsiteX505" fmla="*/ 463551 w 1165228"/>
                <a:gd name="connsiteY505" fmla="*/ 282574 h 720724"/>
                <a:gd name="connsiteX506" fmla="*/ 463551 w 1165228"/>
                <a:gd name="connsiteY506" fmla="*/ 288924 h 720724"/>
                <a:gd name="connsiteX507" fmla="*/ 476252 w 1165228"/>
                <a:gd name="connsiteY507" fmla="*/ 304799 h 720724"/>
                <a:gd name="connsiteX508" fmla="*/ 460379 w 1165228"/>
                <a:gd name="connsiteY508" fmla="*/ 311148 h 720724"/>
                <a:gd name="connsiteX509" fmla="*/ 466729 w 1165228"/>
                <a:gd name="connsiteY509" fmla="*/ 320673 h 720724"/>
                <a:gd name="connsiteX510" fmla="*/ 473079 w 1165228"/>
                <a:gd name="connsiteY510" fmla="*/ 352423 h 720724"/>
                <a:gd name="connsiteX511" fmla="*/ 485778 w 1165228"/>
                <a:gd name="connsiteY511" fmla="*/ 371473 h 720724"/>
                <a:gd name="connsiteX512" fmla="*/ 493713 w 1165228"/>
                <a:gd name="connsiteY512" fmla="*/ 374118 h 720724"/>
                <a:gd name="connsiteX513" fmla="*/ 493713 w 1165228"/>
                <a:gd name="connsiteY513" fmla="*/ 374119 h 720724"/>
                <a:gd name="connsiteX514" fmla="*/ 485777 w 1165228"/>
                <a:gd name="connsiteY514" fmla="*/ 371475 h 720724"/>
                <a:gd name="connsiteX515" fmla="*/ 495301 w 1165228"/>
                <a:gd name="connsiteY515" fmla="*/ 396873 h 720724"/>
                <a:gd name="connsiteX516" fmla="*/ 498477 w 1165228"/>
                <a:gd name="connsiteY516" fmla="*/ 419100 h 720724"/>
                <a:gd name="connsiteX517" fmla="*/ 511176 w 1165228"/>
                <a:gd name="connsiteY517" fmla="*/ 441324 h 720724"/>
                <a:gd name="connsiteX518" fmla="*/ 515148 w 1165228"/>
                <a:gd name="connsiteY518" fmla="*/ 439735 h 720724"/>
                <a:gd name="connsiteX519" fmla="*/ 515148 w 1165228"/>
                <a:gd name="connsiteY519" fmla="*/ 439736 h 720724"/>
                <a:gd name="connsiteX520" fmla="*/ 511178 w 1165228"/>
                <a:gd name="connsiteY520" fmla="*/ 441324 h 720724"/>
                <a:gd name="connsiteX521" fmla="*/ 508003 w 1165228"/>
                <a:gd name="connsiteY521" fmla="*/ 447674 h 720724"/>
                <a:gd name="connsiteX522" fmla="*/ 517529 w 1165228"/>
                <a:gd name="connsiteY522" fmla="*/ 460374 h 720724"/>
                <a:gd name="connsiteX523" fmla="*/ 520704 w 1165228"/>
                <a:gd name="connsiteY523" fmla="*/ 504824 h 720724"/>
                <a:gd name="connsiteX524" fmla="*/ 536579 w 1165228"/>
                <a:gd name="connsiteY524" fmla="*/ 501649 h 720724"/>
                <a:gd name="connsiteX525" fmla="*/ 549279 w 1165228"/>
                <a:gd name="connsiteY525" fmla="*/ 485774 h 720724"/>
                <a:gd name="connsiteX526" fmla="*/ 574679 w 1165228"/>
                <a:gd name="connsiteY526" fmla="*/ 485774 h 720724"/>
                <a:gd name="connsiteX527" fmla="*/ 574590 w 1165228"/>
                <a:gd name="connsiteY527" fmla="*/ 485293 h 720724"/>
                <a:gd name="connsiteX528" fmla="*/ 574679 w 1165228"/>
                <a:gd name="connsiteY528" fmla="*/ 485773 h 720724"/>
                <a:gd name="connsiteX529" fmla="*/ 584204 w 1165228"/>
                <a:gd name="connsiteY529" fmla="*/ 501648 h 720724"/>
                <a:gd name="connsiteX530" fmla="*/ 587380 w 1165228"/>
                <a:gd name="connsiteY530" fmla="*/ 500250 h 720724"/>
                <a:gd name="connsiteX531" fmla="*/ 587380 w 1165228"/>
                <a:gd name="connsiteY531" fmla="*/ 500251 h 720724"/>
                <a:gd name="connsiteX532" fmla="*/ 584203 w 1165228"/>
                <a:gd name="connsiteY532" fmla="*/ 501649 h 720724"/>
                <a:gd name="connsiteX533" fmla="*/ 596904 w 1165228"/>
                <a:gd name="connsiteY533" fmla="*/ 558799 h 720724"/>
                <a:gd name="connsiteX534" fmla="*/ 600079 w 1165228"/>
                <a:gd name="connsiteY534" fmla="*/ 577849 h 720724"/>
                <a:gd name="connsiteX535" fmla="*/ 622303 w 1165228"/>
                <a:gd name="connsiteY535" fmla="*/ 565149 h 720724"/>
                <a:gd name="connsiteX536" fmla="*/ 628654 w 1165228"/>
                <a:gd name="connsiteY536" fmla="*/ 593723 h 720724"/>
                <a:gd name="connsiteX537" fmla="*/ 635004 w 1165228"/>
                <a:gd name="connsiteY537" fmla="*/ 603249 h 720724"/>
                <a:gd name="connsiteX538" fmla="*/ 638179 w 1165228"/>
                <a:gd name="connsiteY538" fmla="*/ 600073 h 720724"/>
                <a:gd name="connsiteX539" fmla="*/ 647704 w 1165228"/>
                <a:gd name="connsiteY539" fmla="*/ 615948 h 720724"/>
                <a:gd name="connsiteX540" fmla="*/ 650879 w 1165228"/>
                <a:gd name="connsiteY540" fmla="*/ 615948 h 720724"/>
                <a:gd name="connsiteX541" fmla="*/ 657228 w 1165228"/>
                <a:gd name="connsiteY541" fmla="*/ 634998 h 720724"/>
                <a:gd name="connsiteX542" fmla="*/ 657230 w 1165228"/>
                <a:gd name="connsiteY542" fmla="*/ 634998 h 720724"/>
                <a:gd name="connsiteX543" fmla="*/ 660405 w 1165228"/>
                <a:gd name="connsiteY543" fmla="*/ 641347 h 720724"/>
                <a:gd name="connsiteX544" fmla="*/ 669929 w 1165228"/>
                <a:gd name="connsiteY544" fmla="*/ 660397 h 720724"/>
                <a:gd name="connsiteX545" fmla="*/ 663580 w 1165228"/>
                <a:gd name="connsiteY545" fmla="*/ 666747 h 720724"/>
                <a:gd name="connsiteX546" fmla="*/ 669930 w 1165228"/>
                <a:gd name="connsiteY546" fmla="*/ 695322 h 720724"/>
                <a:gd name="connsiteX547" fmla="*/ 666755 w 1165228"/>
                <a:gd name="connsiteY547" fmla="*/ 698497 h 720724"/>
                <a:gd name="connsiteX548" fmla="*/ 663579 w 1165228"/>
                <a:gd name="connsiteY548" fmla="*/ 717547 h 720724"/>
                <a:gd name="connsiteX549" fmla="*/ 685804 w 1165228"/>
                <a:gd name="connsiteY549" fmla="*/ 708022 h 720724"/>
                <a:gd name="connsiteX550" fmla="*/ 717554 w 1165228"/>
                <a:gd name="connsiteY550" fmla="*/ 692147 h 720724"/>
                <a:gd name="connsiteX551" fmla="*/ 717338 w 1165228"/>
                <a:gd name="connsiteY551" fmla="*/ 690636 h 720724"/>
                <a:gd name="connsiteX552" fmla="*/ 730255 w 1165228"/>
                <a:gd name="connsiteY552" fmla="*/ 685793 h 720724"/>
                <a:gd name="connsiteX553" fmla="*/ 737399 w 1165228"/>
                <a:gd name="connsiteY553" fmla="*/ 683412 h 720724"/>
                <a:gd name="connsiteX554" fmla="*/ 744543 w 1165228"/>
                <a:gd name="connsiteY554" fmla="*/ 678650 h 720724"/>
                <a:gd name="connsiteX555" fmla="*/ 752170 w 1165228"/>
                <a:gd name="connsiteY555" fmla="*/ 675585 h 720724"/>
                <a:gd name="connsiteX556" fmla="*/ 752477 w 1165228"/>
                <a:gd name="connsiteY556" fmla="*/ 676274 h 720724"/>
                <a:gd name="connsiteX557" fmla="*/ 758826 w 1165228"/>
                <a:gd name="connsiteY557" fmla="*/ 717549 h 720724"/>
                <a:gd name="connsiteX558" fmla="*/ 765177 w 1165228"/>
                <a:gd name="connsiteY558" fmla="*/ 717549 h 720724"/>
                <a:gd name="connsiteX559" fmla="*/ 784227 w 1165228"/>
                <a:gd name="connsiteY559" fmla="*/ 720724 h 720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Lst>
              <a:rect l="l" t="t" r="r" b="b"/>
              <a:pathLst>
                <a:path w="1165228" h="720724">
                  <a:moveTo>
                    <a:pt x="1063628" y="371476"/>
                  </a:moveTo>
                  <a:lnTo>
                    <a:pt x="1073152" y="365126"/>
                  </a:lnTo>
                  <a:lnTo>
                    <a:pt x="1060452" y="358776"/>
                  </a:lnTo>
                  <a:lnTo>
                    <a:pt x="1054102" y="365126"/>
                  </a:lnTo>
                  <a:lnTo>
                    <a:pt x="1063628" y="371476"/>
                  </a:lnTo>
                  <a:close/>
                  <a:moveTo>
                    <a:pt x="1000127" y="381000"/>
                  </a:moveTo>
                  <a:lnTo>
                    <a:pt x="1000128" y="380999"/>
                  </a:lnTo>
                  <a:lnTo>
                    <a:pt x="1009651" y="374651"/>
                  </a:lnTo>
                  <a:cubicBezTo>
                    <a:pt x="1009651" y="373592"/>
                    <a:pt x="1009652" y="372534"/>
                    <a:pt x="1009652" y="371475"/>
                  </a:cubicBezTo>
                  <a:cubicBezTo>
                    <a:pt x="1009652" y="372533"/>
                    <a:pt x="1009653" y="373592"/>
                    <a:pt x="1009653" y="374650"/>
                  </a:cubicBezTo>
                  <a:lnTo>
                    <a:pt x="1000127" y="381000"/>
                  </a:lnTo>
                  <a:close/>
                  <a:moveTo>
                    <a:pt x="966310" y="386394"/>
                  </a:moveTo>
                  <a:lnTo>
                    <a:pt x="965202" y="384178"/>
                  </a:lnTo>
                  <a:lnTo>
                    <a:pt x="965202" y="384175"/>
                  </a:lnTo>
                  <a:lnTo>
                    <a:pt x="966312" y="386394"/>
                  </a:lnTo>
                  <a:lnTo>
                    <a:pt x="966310" y="386394"/>
                  </a:lnTo>
                  <a:close/>
                  <a:moveTo>
                    <a:pt x="971552" y="386394"/>
                  </a:moveTo>
                  <a:lnTo>
                    <a:pt x="971551" y="386394"/>
                  </a:lnTo>
                  <a:cubicBezTo>
                    <a:pt x="971551" y="385655"/>
                    <a:pt x="971552" y="384916"/>
                    <a:pt x="971552" y="384177"/>
                  </a:cubicBezTo>
                  <a:lnTo>
                    <a:pt x="971552" y="386394"/>
                  </a:lnTo>
                  <a:close/>
                  <a:moveTo>
                    <a:pt x="1123951" y="431801"/>
                  </a:moveTo>
                  <a:lnTo>
                    <a:pt x="1127126" y="419101"/>
                  </a:lnTo>
                  <a:lnTo>
                    <a:pt x="1120776" y="415926"/>
                  </a:lnTo>
                  <a:lnTo>
                    <a:pt x="1120776" y="422276"/>
                  </a:lnTo>
                  <a:lnTo>
                    <a:pt x="1123951" y="431801"/>
                  </a:lnTo>
                  <a:close/>
                  <a:moveTo>
                    <a:pt x="1019177" y="434975"/>
                  </a:moveTo>
                  <a:lnTo>
                    <a:pt x="1031878" y="431800"/>
                  </a:lnTo>
                  <a:lnTo>
                    <a:pt x="1033288" y="432153"/>
                  </a:lnTo>
                  <a:lnTo>
                    <a:pt x="1019177" y="434975"/>
                  </a:lnTo>
                  <a:close/>
                  <a:moveTo>
                    <a:pt x="1054102" y="438150"/>
                  </a:moveTo>
                  <a:lnTo>
                    <a:pt x="1060452" y="431800"/>
                  </a:lnTo>
                  <a:lnTo>
                    <a:pt x="1057277" y="431800"/>
                  </a:lnTo>
                  <a:lnTo>
                    <a:pt x="1050928" y="431800"/>
                  </a:lnTo>
                  <a:lnTo>
                    <a:pt x="1054102" y="438150"/>
                  </a:lnTo>
                  <a:close/>
                  <a:moveTo>
                    <a:pt x="1146176" y="454026"/>
                  </a:moveTo>
                  <a:lnTo>
                    <a:pt x="1143001" y="438150"/>
                  </a:lnTo>
                  <a:lnTo>
                    <a:pt x="1143001" y="447676"/>
                  </a:lnTo>
                  <a:lnTo>
                    <a:pt x="1146176" y="454026"/>
                  </a:lnTo>
                  <a:close/>
                  <a:moveTo>
                    <a:pt x="1139826" y="479426"/>
                  </a:moveTo>
                  <a:lnTo>
                    <a:pt x="1147991" y="476704"/>
                  </a:lnTo>
                  <a:lnTo>
                    <a:pt x="1149352" y="479426"/>
                  </a:lnTo>
                  <a:cubicBezTo>
                    <a:pt x="1149208" y="478416"/>
                    <a:pt x="1149063" y="477405"/>
                    <a:pt x="1148919" y="476395"/>
                  </a:cubicBezTo>
                  <a:lnTo>
                    <a:pt x="1149351" y="476251"/>
                  </a:lnTo>
                  <a:lnTo>
                    <a:pt x="1148898" y="476251"/>
                  </a:lnTo>
                  <a:lnTo>
                    <a:pt x="1146176" y="457201"/>
                  </a:lnTo>
                  <a:lnTo>
                    <a:pt x="1146176" y="466726"/>
                  </a:lnTo>
                  <a:lnTo>
                    <a:pt x="1136651" y="463551"/>
                  </a:lnTo>
                  <a:lnTo>
                    <a:pt x="1133476" y="469901"/>
                  </a:lnTo>
                  <a:lnTo>
                    <a:pt x="1143001" y="466726"/>
                  </a:lnTo>
                  <a:lnTo>
                    <a:pt x="1147764" y="476251"/>
                  </a:lnTo>
                  <a:lnTo>
                    <a:pt x="1139826" y="476251"/>
                  </a:lnTo>
                  <a:lnTo>
                    <a:pt x="1139826" y="479426"/>
                  </a:lnTo>
                  <a:close/>
                  <a:moveTo>
                    <a:pt x="1152526" y="527051"/>
                  </a:moveTo>
                  <a:lnTo>
                    <a:pt x="1149351" y="501651"/>
                  </a:lnTo>
                  <a:lnTo>
                    <a:pt x="1149351" y="527051"/>
                  </a:lnTo>
                  <a:lnTo>
                    <a:pt x="1152526" y="527051"/>
                  </a:lnTo>
                  <a:close/>
                  <a:moveTo>
                    <a:pt x="987426" y="530226"/>
                  </a:moveTo>
                  <a:lnTo>
                    <a:pt x="993776" y="527051"/>
                  </a:lnTo>
                  <a:lnTo>
                    <a:pt x="987426" y="529591"/>
                  </a:lnTo>
                  <a:lnTo>
                    <a:pt x="987426" y="530226"/>
                  </a:lnTo>
                  <a:close/>
                  <a:moveTo>
                    <a:pt x="1158876" y="571501"/>
                  </a:moveTo>
                  <a:lnTo>
                    <a:pt x="1152526" y="565151"/>
                  </a:lnTo>
                  <a:lnTo>
                    <a:pt x="1155701" y="546101"/>
                  </a:lnTo>
                  <a:lnTo>
                    <a:pt x="1152526" y="542926"/>
                  </a:lnTo>
                  <a:lnTo>
                    <a:pt x="1149351" y="549276"/>
                  </a:lnTo>
                  <a:lnTo>
                    <a:pt x="1149351" y="539751"/>
                  </a:lnTo>
                  <a:lnTo>
                    <a:pt x="1152526" y="539751"/>
                  </a:lnTo>
                  <a:lnTo>
                    <a:pt x="1143001" y="508001"/>
                  </a:lnTo>
                  <a:lnTo>
                    <a:pt x="1146176" y="498476"/>
                  </a:lnTo>
                  <a:lnTo>
                    <a:pt x="1140733" y="485776"/>
                  </a:lnTo>
                  <a:lnTo>
                    <a:pt x="1146176" y="485776"/>
                  </a:lnTo>
                  <a:lnTo>
                    <a:pt x="1143001" y="488951"/>
                  </a:lnTo>
                  <a:lnTo>
                    <a:pt x="1149352" y="498476"/>
                  </a:lnTo>
                  <a:cubicBezTo>
                    <a:pt x="1149352" y="493184"/>
                    <a:pt x="1149351" y="487893"/>
                    <a:pt x="1149351" y="482601"/>
                  </a:cubicBezTo>
                  <a:lnTo>
                    <a:pt x="1139826" y="479426"/>
                  </a:lnTo>
                  <a:lnTo>
                    <a:pt x="1139826" y="483659"/>
                  </a:lnTo>
                  <a:lnTo>
                    <a:pt x="1136651" y="476251"/>
                  </a:lnTo>
                  <a:lnTo>
                    <a:pt x="1143001" y="473076"/>
                  </a:lnTo>
                  <a:lnTo>
                    <a:pt x="1133476" y="469901"/>
                  </a:lnTo>
                  <a:lnTo>
                    <a:pt x="1130301" y="460376"/>
                  </a:lnTo>
                  <a:lnTo>
                    <a:pt x="1139826" y="460376"/>
                  </a:lnTo>
                  <a:lnTo>
                    <a:pt x="1127126" y="450851"/>
                  </a:lnTo>
                  <a:lnTo>
                    <a:pt x="1130301" y="441326"/>
                  </a:lnTo>
                  <a:lnTo>
                    <a:pt x="1123951" y="441326"/>
                  </a:lnTo>
                  <a:lnTo>
                    <a:pt x="1117601" y="425451"/>
                  </a:lnTo>
                  <a:lnTo>
                    <a:pt x="1120963" y="403600"/>
                  </a:lnTo>
                  <a:lnTo>
                    <a:pt x="1127126" y="415926"/>
                  </a:lnTo>
                  <a:lnTo>
                    <a:pt x="1130301" y="390525"/>
                  </a:lnTo>
                  <a:lnTo>
                    <a:pt x="1127126" y="393701"/>
                  </a:lnTo>
                  <a:lnTo>
                    <a:pt x="1127126" y="387351"/>
                  </a:lnTo>
                  <a:lnTo>
                    <a:pt x="1121173" y="402233"/>
                  </a:lnTo>
                  <a:lnTo>
                    <a:pt x="1123952" y="384176"/>
                  </a:lnTo>
                  <a:lnTo>
                    <a:pt x="1120776" y="381001"/>
                  </a:lnTo>
                  <a:lnTo>
                    <a:pt x="1108076" y="393701"/>
                  </a:lnTo>
                  <a:lnTo>
                    <a:pt x="1111251" y="400051"/>
                  </a:lnTo>
                  <a:lnTo>
                    <a:pt x="1104902" y="403226"/>
                  </a:lnTo>
                  <a:lnTo>
                    <a:pt x="1108076" y="415926"/>
                  </a:lnTo>
                  <a:lnTo>
                    <a:pt x="1104901" y="419101"/>
                  </a:lnTo>
                  <a:lnTo>
                    <a:pt x="1101726" y="409576"/>
                  </a:lnTo>
                  <a:lnTo>
                    <a:pt x="1101726" y="415926"/>
                  </a:lnTo>
                  <a:lnTo>
                    <a:pt x="1108076" y="434976"/>
                  </a:lnTo>
                  <a:cubicBezTo>
                    <a:pt x="1108076" y="437093"/>
                    <a:pt x="1108077" y="439209"/>
                    <a:pt x="1108077" y="441326"/>
                  </a:cubicBezTo>
                  <a:lnTo>
                    <a:pt x="1104901" y="431801"/>
                  </a:lnTo>
                  <a:lnTo>
                    <a:pt x="1101726" y="438151"/>
                  </a:lnTo>
                  <a:lnTo>
                    <a:pt x="1111251" y="450851"/>
                  </a:lnTo>
                  <a:lnTo>
                    <a:pt x="1108076" y="450851"/>
                  </a:lnTo>
                  <a:lnTo>
                    <a:pt x="1104901" y="444501"/>
                  </a:lnTo>
                  <a:lnTo>
                    <a:pt x="1101726" y="450851"/>
                  </a:lnTo>
                  <a:lnTo>
                    <a:pt x="1104901" y="460376"/>
                  </a:lnTo>
                  <a:lnTo>
                    <a:pt x="1114426" y="463551"/>
                  </a:lnTo>
                  <a:lnTo>
                    <a:pt x="1101726" y="463551"/>
                  </a:lnTo>
                  <a:lnTo>
                    <a:pt x="1108076" y="466726"/>
                  </a:lnTo>
                  <a:lnTo>
                    <a:pt x="1101727" y="469901"/>
                  </a:lnTo>
                  <a:lnTo>
                    <a:pt x="1104901" y="476251"/>
                  </a:lnTo>
                  <a:lnTo>
                    <a:pt x="1111251" y="473076"/>
                  </a:lnTo>
                  <a:lnTo>
                    <a:pt x="1114426" y="479426"/>
                  </a:lnTo>
                  <a:lnTo>
                    <a:pt x="1108076" y="476251"/>
                  </a:lnTo>
                  <a:lnTo>
                    <a:pt x="1108076" y="485776"/>
                  </a:lnTo>
                  <a:lnTo>
                    <a:pt x="1108076" y="495301"/>
                  </a:lnTo>
                  <a:lnTo>
                    <a:pt x="1120776" y="498476"/>
                  </a:lnTo>
                  <a:lnTo>
                    <a:pt x="1108076" y="498475"/>
                  </a:lnTo>
                  <a:lnTo>
                    <a:pt x="1114426" y="504826"/>
                  </a:lnTo>
                  <a:lnTo>
                    <a:pt x="1120776" y="504826"/>
                  </a:lnTo>
                  <a:lnTo>
                    <a:pt x="1108076" y="511176"/>
                  </a:lnTo>
                  <a:lnTo>
                    <a:pt x="1114426" y="514351"/>
                  </a:lnTo>
                  <a:lnTo>
                    <a:pt x="1117601" y="508001"/>
                  </a:lnTo>
                  <a:lnTo>
                    <a:pt x="1123951" y="514351"/>
                  </a:lnTo>
                  <a:lnTo>
                    <a:pt x="1120776" y="527051"/>
                  </a:lnTo>
                  <a:lnTo>
                    <a:pt x="1123951" y="523876"/>
                  </a:lnTo>
                  <a:lnTo>
                    <a:pt x="1130301" y="527051"/>
                  </a:lnTo>
                  <a:lnTo>
                    <a:pt x="1127126" y="530226"/>
                  </a:lnTo>
                  <a:lnTo>
                    <a:pt x="1123952" y="527051"/>
                  </a:lnTo>
                  <a:lnTo>
                    <a:pt x="1127126" y="533401"/>
                  </a:lnTo>
                  <a:lnTo>
                    <a:pt x="1120776" y="533401"/>
                  </a:lnTo>
                  <a:lnTo>
                    <a:pt x="1123951" y="536576"/>
                  </a:lnTo>
                  <a:lnTo>
                    <a:pt x="1108076" y="533401"/>
                  </a:lnTo>
                  <a:lnTo>
                    <a:pt x="1114426" y="542926"/>
                  </a:lnTo>
                  <a:lnTo>
                    <a:pt x="1127126" y="546101"/>
                  </a:lnTo>
                  <a:lnTo>
                    <a:pt x="1123951" y="549277"/>
                  </a:lnTo>
                  <a:lnTo>
                    <a:pt x="1127126" y="555626"/>
                  </a:lnTo>
                  <a:lnTo>
                    <a:pt x="1158876" y="571501"/>
                  </a:lnTo>
                  <a:close/>
                  <a:moveTo>
                    <a:pt x="784227" y="720724"/>
                  </a:moveTo>
                  <a:lnTo>
                    <a:pt x="803276" y="708024"/>
                  </a:lnTo>
                  <a:lnTo>
                    <a:pt x="796927" y="688974"/>
                  </a:lnTo>
                  <a:lnTo>
                    <a:pt x="809626" y="679449"/>
                  </a:lnTo>
                  <a:lnTo>
                    <a:pt x="828676" y="682624"/>
                  </a:lnTo>
                  <a:lnTo>
                    <a:pt x="826644" y="677542"/>
                  </a:lnTo>
                  <a:lnTo>
                    <a:pt x="826647" y="677542"/>
                  </a:lnTo>
                  <a:lnTo>
                    <a:pt x="828679" y="682623"/>
                  </a:lnTo>
                  <a:lnTo>
                    <a:pt x="863602" y="666749"/>
                  </a:lnTo>
                  <a:lnTo>
                    <a:pt x="873127" y="663574"/>
                  </a:lnTo>
                  <a:lnTo>
                    <a:pt x="879477" y="654049"/>
                  </a:lnTo>
                  <a:lnTo>
                    <a:pt x="882652" y="644524"/>
                  </a:lnTo>
                  <a:lnTo>
                    <a:pt x="882653" y="644523"/>
                  </a:lnTo>
                  <a:lnTo>
                    <a:pt x="885829" y="628648"/>
                  </a:lnTo>
                  <a:lnTo>
                    <a:pt x="866779" y="619123"/>
                  </a:lnTo>
                  <a:lnTo>
                    <a:pt x="876303" y="609598"/>
                  </a:lnTo>
                  <a:lnTo>
                    <a:pt x="866778" y="606422"/>
                  </a:lnTo>
                  <a:cubicBezTo>
                    <a:pt x="866778" y="608539"/>
                    <a:pt x="866779" y="610656"/>
                    <a:pt x="866779" y="612773"/>
                  </a:cubicBezTo>
                  <a:lnTo>
                    <a:pt x="860428" y="612773"/>
                  </a:lnTo>
                  <a:lnTo>
                    <a:pt x="860427" y="612774"/>
                  </a:lnTo>
                  <a:lnTo>
                    <a:pt x="863602" y="590549"/>
                  </a:lnTo>
                  <a:lnTo>
                    <a:pt x="860427" y="587374"/>
                  </a:lnTo>
                  <a:lnTo>
                    <a:pt x="857252" y="590550"/>
                  </a:lnTo>
                  <a:lnTo>
                    <a:pt x="860426" y="581025"/>
                  </a:lnTo>
                  <a:lnTo>
                    <a:pt x="863602" y="558800"/>
                  </a:lnTo>
                  <a:lnTo>
                    <a:pt x="850902" y="565150"/>
                  </a:lnTo>
                  <a:lnTo>
                    <a:pt x="866776" y="552450"/>
                  </a:lnTo>
                  <a:lnTo>
                    <a:pt x="857252" y="549275"/>
                  </a:lnTo>
                  <a:lnTo>
                    <a:pt x="863601" y="549275"/>
                  </a:lnTo>
                  <a:lnTo>
                    <a:pt x="885827" y="555625"/>
                  </a:lnTo>
                  <a:lnTo>
                    <a:pt x="901701" y="571500"/>
                  </a:lnTo>
                  <a:lnTo>
                    <a:pt x="908052" y="558800"/>
                  </a:lnTo>
                  <a:lnTo>
                    <a:pt x="901701" y="552450"/>
                  </a:lnTo>
                  <a:lnTo>
                    <a:pt x="914399" y="549276"/>
                  </a:lnTo>
                  <a:lnTo>
                    <a:pt x="914400" y="549276"/>
                  </a:lnTo>
                  <a:lnTo>
                    <a:pt x="920750" y="546101"/>
                  </a:lnTo>
                  <a:lnTo>
                    <a:pt x="917576" y="536576"/>
                  </a:lnTo>
                  <a:lnTo>
                    <a:pt x="952501" y="539751"/>
                  </a:lnTo>
                  <a:lnTo>
                    <a:pt x="962026" y="530226"/>
                  </a:lnTo>
                  <a:lnTo>
                    <a:pt x="958851" y="527051"/>
                  </a:lnTo>
                  <a:lnTo>
                    <a:pt x="962026" y="523876"/>
                  </a:lnTo>
                  <a:lnTo>
                    <a:pt x="968376" y="523876"/>
                  </a:lnTo>
                  <a:lnTo>
                    <a:pt x="962026" y="527051"/>
                  </a:lnTo>
                  <a:lnTo>
                    <a:pt x="962026" y="530226"/>
                  </a:lnTo>
                  <a:cubicBezTo>
                    <a:pt x="962026" y="532343"/>
                    <a:pt x="962025" y="534459"/>
                    <a:pt x="962025" y="536576"/>
                  </a:cubicBezTo>
                  <a:lnTo>
                    <a:pt x="965201" y="536576"/>
                  </a:lnTo>
                  <a:lnTo>
                    <a:pt x="962025" y="539751"/>
                  </a:lnTo>
                  <a:lnTo>
                    <a:pt x="974726" y="536576"/>
                  </a:lnTo>
                  <a:lnTo>
                    <a:pt x="971551" y="542926"/>
                  </a:lnTo>
                  <a:lnTo>
                    <a:pt x="974726" y="542926"/>
                  </a:lnTo>
                  <a:lnTo>
                    <a:pt x="977901" y="533401"/>
                  </a:lnTo>
                  <a:lnTo>
                    <a:pt x="987426" y="529591"/>
                  </a:lnTo>
                  <a:lnTo>
                    <a:pt x="987426" y="520702"/>
                  </a:lnTo>
                  <a:lnTo>
                    <a:pt x="981076" y="508001"/>
                  </a:lnTo>
                  <a:lnTo>
                    <a:pt x="981078" y="508001"/>
                  </a:lnTo>
                  <a:lnTo>
                    <a:pt x="987427" y="520700"/>
                  </a:lnTo>
                  <a:lnTo>
                    <a:pt x="987427" y="517525"/>
                  </a:lnTo>
                  <a:lnTo>
                    <a:pt x="993777" y="517525"/>
                  </a:lnTo>
                  <a:lnTo>
                    <a:pt x="993777" y="523875"/>
                  </a:lnTo>
                  <a:lnTo>
                    <a:pt x="1003302" y="523875"/>
                  </a:lnTo>
                  <a:lnTo>
                    <a:pt x="1000127" y="517525"/>
                  </a:lnTo>
                  <a:lnTo>
                    <a:pt x="1006477" y="517525"/>
                  </a:lnTo>
                  <a:lnTo>
                    <a:pt x="1006477" y="508000"/>
                  </a:lnTo>
                  <a:lnTo>
                    <a:pt x="1009652" y="520700"/>
                  </a:lnTo>
                  <a:lnTo>
                    <a:pt x="1019177" y="511175"/>
                  </a:lnTo>
                  <a:lnTo>
                    <a:pt x="1019177" y="517525"/>
                  </a:lnTo>
                  <a:lnTo>
                    <a:pt x="1038227" y="511175"/>
                  </a:lnTo>
                  <a:lnTo>
                    <a:pt x="1028702" y="511175"/>
                  </a:lnTo>
                  <a:lnTo>
                    <a:pt x="1038228" y="504825"/>
                  </a:lnTo>
                  <a:lnTo>
                    <a:pt x="1044577" y="508000"/>
                  </a:lnTo>
                  <a:lnTo>
                    <a:pt x="1041402" y="495300"/>
                  </a:lnTo>
                  <a:lnTo>
                    <a:pt x="1038227" y="501650"/>
                  </a:lnTo>
                  <a:lnTo>
                    <a:pt x="1038227" y="495300"/>
                  </a:lnTo>
                  <a:lnTo>
                    <a:pt x="1031877" y="501650"/>
                  </a:lnTo>
                  <a:lnTo>
                    <a:pt x="1012827" y="498475"/>
                  </a:lnTo>
                  <a:lnTo>
                    <a:pt x="1028702" y="498475"/>
                  </a:lnTo>
                  <a:lnTo>
                    <a:pt x="1035053" y="488950"/>
                  </a:lnTo>
                  <a:lnTo>
                    <a:pt x="1041402" y="488950"/>
                  </a:lnTo>
                  <a:lnTo>
                    <a:pt x="1035052" y="485775"/>
                  </a:lnTo>
                  <a:lnTo>
                    <a:pt x="1041402" y="479424"/>
                  </a:lnTo>
                  <a:lnTo>
                    <a:pt x="1031877" y="485775"/>
                  </a:lnTo>
                  <a:lnTo>
                    <a:pt x="1044577" y="473075"/>
                  </a:lnTo>
                  <a:lnTo>
                    <a:pt x="1038227" y="469900"/>
                  </a:lnTo>
                  <a:lnTo>
                    <a:pt x="1035052" y="469900"/>
                  </a:lnTo>
                  <a:lnTo>
                    <a:pt x="1041402" y="466725"/>
                  </a:lnTo>
                  <a:lnTo>
                    <a:pt x="1035052" y="466725"/>
                  </a:lnTo>
                  <a:lnTo>
                    <a:pt x="1038227" y="457200"/>
                  </a:lnTo>
                  <a:lnTo>
                    <a:pt x="1044577" y="460375"/>
                  </a:lnTo>
                  <a:lnTo>
                    <a:pt x="1038227" y="450850"/>
                  </a:lnTo>
                  <a:lnTo>
                    <a:pt x="1028702" y="457200"/>
                  </a:lnTo>
                  <a:lnTo>
                    <a:pt x="1025527" y="463550"/>
                  </a:lnTo>
                  <a:cubicBezTo>
                    <a:pt x="1025527" y="461433"/>
                    <a:pt x="1025528" y="459317"/>
                    <a:pt x="1025528" y="457200"/>
                  </a:cubicBezTo>
                  <a:lnTo>
                    <a:pt x="1019177" y="457200"/>
                  </a:lnTo>
                  <a:lnTo>
                    <a:pt x="1025527" y="473075"/>
                  </a:lnTo>
                  <a:lnTo>
                    <a:pt x="1019177" y="466725"/>
                  </a:lnTo>
                  <a:lnTo>
                    <a:pt x="1009652" y="473075"/>
                  </a:lnTo>
                  <a:lnTo>
                    <a:pt x="1019177" y="460374"/>
                  </a:lnTo>
                  <a:lnTo>
                    <a:pt x="1016002" y="450850"/>
                  </a:lnTo>
                  <a:lnTo>
                    <a:pt x="1000127" y="476250"/>
                  </a:lnTo>
                  <a:lnTo>
                    <a:pt x="993778" y="473075"/>
                  </a:lnTo>
                  <a:lnTo>
                    <a:pt x="990602" y="479425"/>
                  </a:lnTo>
                  <a:lnTo>
                    <a:pt x="1006477" y="488950"/>
                  </a:lnTo>
                  <a:lnTo>
                    <a:pt x="993777" y="504825"/>
                  </a:lnTo>
                  <a:lnTo>
                    <a:pt x="1006476" y="488951"/>
                  </a:lnTo>
                  <a:lnTo>
                    <a:pt x="990601" y="479426"/>
                  </a:lnTo>
                  <a:lnTo>
                    <a:pt x="984251" y="476251"/>
                  </a:lnTo>
                  <a:lnTo>
                    <a:pt x="984251" y="482601"/>
                  </a:lnTo>
                  <a:lnTo>
                    <a:pt x="974726" y="479426"/>
                  </a:lnTo>
                  <a:lnTo>
                    <a:pt x="971551" y="492126"/>
                  </a:lnTo>
                  <a:lnTo>
                    <a:pt x="968376" y="485776"/>
                  </a:lnTo>
                  <a:lnTo>
                    <a:pt x="952500" y="492126"/>
                  </a:lnTo>
                  <a:lnTo>
                    <a:pt x="933451" y="517526"/>
                  </a:lnTo>
                  <a:lnTo>
                    <a:pt x="923926" y="517526"/>
                  </a:lnTo>
                  <a:lnTo>
                    <a:pt x="917576" y="517526"/>
                  </a:lnTo>
                  <a:lnTo>
                    <a:pt x="911226" y="523876"/>
                  </a:lnTo>
                  <a:lnTo>
                    <a:pt x="908051" y="527050"/>
                  </a:lnTo>
                  <a:lnTo>
                    <a:pt x="889001" y="527049"/>
                  </a:lnTo>
                  <a:lnTo>
                    <a:pt x="904876" y="517526"/>
                  </a:lnTo>
                  <a:lnTo>
                    <a:pt x="911226" y="523876"/>
                  </a:lnTo>
                  <a:lnTo>
                    <a:pt x="917576" y="514352"/>
                  </a:lnTo>
                  <a:lnTo>
                    <a:pt x="923926" y="517526"/>
                  </a:lnTo>
                  <a:lnTo>
                    <a:pt x="933451" y="514351"/>
                  </a:lnTo>
                  <a:lnTo>
                    <a:pt x="936626" y="498476"/>
                  </a:lnTo>
                  <a:lnTo>
                    <a:pt x="962026" y="485776"/>
                  </a:lnTo>
                  <a:lnTo>
                    <a:pt x="984251" y="466726"/>
                  </a:lnTo>
                  <a:lnTo>
                    <a:pt x="974726" y="460376"/>
                  </a:lnTo>
                  <a:lnTo>
                    <a:pt x="974727" y="460375"/>
                  </a:lnTo>
                  <a:lnTo>
                    <a:pt x="984252" y="466726"/>
                  </a:lnTo>
                  <a:lnTo>
                    <a:pt x="993777" y="466725"/>
                  </a:lnTo>
                  <a:lnTo>
                    <a:pt x="1006477" y="454025"/>
                  </a:lnTo>
                  <a:lnTo>
                    <a:pt x="996952" y="454025"/>
                  </a:lnTo>
                  <a:lnTo>
                    <a:pt x="1012827" y="444500"/>
                  </a:lnTo>
                  <a:lnTo>
                    <a:pt x="1028702" y="450850"/>
                  </a:lnTo>
                  <a:lnTo>
                    <a:pt x="1028702" y="444500"/>
                  </a:lnTo>
                  <a:lnTo>
                    <a:pt x="1050927" y="444500"/>
                  </a:lnTo>
                  <a:lnTo>
                    <a:pt x="1047752" y="438150"/>
                  </a:lnTo>
                  <a:lnTo>
                    <a:pt x="1035052" y="438150"/>
                  </a:lnTo>
                  <a:lnTo>
                    <a:pt x="1035052" y="432594"/>
                  </a:lnTo>
                  <a:lnTo>
                    <a:pt x="1044577" y="434975"/>
                  </a:lnTo>
                  <a:lnTo>
                    <a:pt x="1047752" y="431800"/>
                  </a:lnTo>
                  <a:lnTo>
                    <a:pt x="1047752" y="428625"/>
                  </a:lnTo>
                  <a:lnTo>
                    <a:pt x="1057277" y="431800"/>
                  </a:lnTo>
                  <a:lnTo>
                    <a:pt x="1050928" y="428625"/>
                  </a:lnTo>
                  <a:lnTo>
                    <a:pt x="1054103" y="425450"/>
                  </a:lnTo>
                  <a:lnTo>
                    <a:pt x="1063627" y="431800"/>
                  </a:lnTo>
                  <a:lnTo>
                    <a:pt x="1066802" y="415925"/>
                  </a:lnTo>
                  <a:lnTo>
                    <a:pt x="1063627" y="415925"/>
                  </a:lnTo>
                  <a:lnTo>
                    <a:pt x="1066802" y="409575"/>
                  </a:lnTo>
                  <a:lnTo>
                    <a:pt x="1060452" y="409575"/>
                  </a:lnTo>
                  <a:lnTo>
                    <a:pt x="1066802" y="400050"/>
                  </a:lnTo>
                  <a:lnTo>
                    <a:pt x="1054102" y="406400"/>
                  </a:lnTo>
                  <a:lnTo>
                    <a:pt x="1050927" y="419100"/>
                  </a:lnTo>
                  <a:lnTo>
                    <a:pt x="1047752" y="419100"/>
                  </a:lnTo>
                  <a:lnTo>
                    <a:pt x="1050928" y="409575"/>
                  </a:lnTo>
                  <a:lnTo>
                    <a:pt x="1035052" y="422275"/>
                  </a:lnTo>
                  <a:lnTo>
                    <a:pt x="1031877" y="412750"/>
                  </a:lnTo>
                  <a:lnTo>
                    <a:pt x="1041402" y="412750"/>
                  </a:lnTo>
                  <a:lnTo>
                    <a:pt x="1044577" y="406400"/>
                  </a:lnTo>
                  <a:lnTo>
                    <a:pt x="1028702" y="409575"/>
                  </a:lnTo>
                  <a:lnTo>
                    <a:pt x="1035052" y="406400"/>
                  </a:lnTo>
                  <a:lnTo>
                    <a:pt x="1031877" y="403225"/>
                  </a:lnTo>
                  <a:lnTo>
                    <a:pt x="1047752" y="400050"/>
                  </a:lnTo>
                  <a:lnTo>
                    <a:pt x="1035052" y="396875"/>
                  </a:lnTo>
                  <a:lnTo>
                    <a:pt x="1041402" y="396875"/>
                  </a:lnTo>
                  <a:lnTo>
                    <a:pt x="1041402" y="387350"/>
                  </a:lnTo>
                  <a:lnTo>
                    <a:pt x="1047752" y="396875"/>
                  </a:lnTo>
                  <a:lnTo>
                    <a:pt x="1050927" y="390525"/>
                  </a:lnTo>
                  <a:lnTo>
                    <a:pt x="1035052" y="381000"/>
                  </a:lnTo>
                  <a:lnTo>
                    <a:pt x="996952" y="406400"/>
                  </a:lnTo>
                  <a:lnTo>
                    <a:pt x="1003302" y="419100"/>
                  </a:lnTo>
                  <a:lnTo>
                    <a:pt x="996952" y="438150"/>
                  </a:lnTo>
                  <a:lnTo>
                    <a:pt x="996951" y="438151"/>
                  </a:lnTo>
                  <a:lnTo>
                    <a:pt x="1003301" y="419101"/>
                  </a:lnTo>
                  <a:lnTo>
                    <a:pt x="996951" y="406401"/>
                  </a:lnTo>
                  <a:lnTo>
                    <a:pt x="982669" y="420683"/>
                  </a:lnTo>
                  <a:lnTo>
                    <a:pt x="982669" y="412347"/>
                  </a:lnTo>
                  <a:lnTo>
                    <a:pt x="987426" y="406401"/>
                  </a:lnTo>
                  <a:lnTo>
                    <a:pt x="987426" y="403226"/>
                  </a:lnTo>
                  <a:lnTo>
                    <a:pt x="982669" y="402274"/>
                  </a:lnTo>
                  <a:lnTo>
                    <a:pt x="982669" y="402273"/>
                  </a:lnTo>
                  <a:lnTo>
                    <a:pt x="987427" y="403225"/>
                  </a:lnTo>
                  <a:lnTo>
                    <a:pt x="987427" y="406400"/>
                  </a:lnTo>
                  <a:lnTo>
                    <a:pt x="1006477" y="393699"/>
                  </a:lnTo>
                  <a:lnTo>
                    <a:pt x="1022352" y="381000"/>
                  </a:lnTo>
                  <a:lnTo>
                    <a:pt x="1054102" y="377825"/>
                  </a:lnTo>
                  <a:lnTo>
                    <a:pt x="1057277" y="371475"/>
                  </a:lnTo>
                  <a:lnTo>
                    <a:pt x="1054102" y="371475"/>
                  </a:lnTo>
                  <a:lnTo>
                    <a:pt x="1047752" y="361950"/>
                  </a:lnTo>
                  <a:lnTo>
                    <a:pt x="1054102" y="365126"/>
                  </a:lnTo>
                  <a:lnTo>
                    <a:pt x="1060452" y="358775"/>
                  </a:lnTo>
                  <a:lnTo>
                    <a:pt x="1060452" y="358776"/>
                  </a:lnTo>
                  <a:lnTo>
                    <a:pt x="1069977" y="355601"/>
                  </a:lnTo>
                  <a:lnTo>
                    <a:pt x="1069977" y="358775"/>
                  </a:lnTo>
                  <a:lnTo>
                    <a:pt x="1079502" y="361951"/>
                  </a:lnTo>
                  <a:lnTo>
                    <a:pt x="1076327" y="342901"/>
                  </a:lnTo>
                  <a:lnTo>
                    <a:pt x="1076327" y="346076"/>
                  </a:lnTo>
                  <a:lnTo>
                    <a:pt x="1066802" y="336551"/>
                  </a:lnTo>
                  <a:lnTo>
                    <a:pt x="1063627" y="330201"/>
                  </a:lnTo>
                  <a:lnTo>
                    <a:pt x="1041402" y="349251"/>
                  </a:lnTo>
                  <a:lnTo>
                    <a:pt x="1031877" y="352426"/>
                  </a:lnTo>
                  <a:lnTo>
                    <a:pt x="1035052" y="346076"/>
                  </a:lnTo>
                  <a:lnTo>
                    <a:pt x="1025527" y="352426"/>
                  </a:lnTo>
                  <a:lnTo>
                    <a:pt x="1025527" y="361950"/>
                  </a:lnTo>
                  <a:lnTo>
                    <a:pt x="1016002" y="368300"/>
                  </a:lnTo>
                  <a:lnTo>
                    <a:pt x="1003302" y="361950"/>
                  </a:lnTo>
                  <a:lnTo>
                    <a:pt x="1003302" y="358775"/>
                  </a:lnTo>
                  <a:lnTo>
                    <a:pt x="993777" y="365125"/>
                  </a:lnTo>
                  <a:lnTo>
                    <a:pt x="984252" y="361950"/>
                  </a:lnTo>
                  <a:lnTo>
                    <a:pt x="977902" y="377825"/>
                  </a:lnTo>
                  <a:lnTo>
                    <a:pt x="981078" y="365125"/>
                  </a:lnTo>
                  <a:lnTo>
                    <a:pt x="977902" y="358775"/>
                  </a:lnTo>
                  <a:lnTo>
                    <a:pt x="958852" y="371476"/>
                  </a:lnTo>
                  <a:lnTo>
                    <a:pt x="952502" y="361950"/>
                  </a:lnTo>
                  <a:lnTo>
                    <a:pt x="949326" y="371475"/>
                  </a:lnTo>
                  <a:lnTo>
                    <a:pt x="923926" y="361950"/>
                  </a:lnTo>
                  <a:lnTo>
                    <a:pt x="920751" y="365125"/>
                  </a:lnTo>
                  <a:lnTo>
                    <a:pt x="917577" y="358775"/>
                  </a:lnTo>
                  <a:lnTo>
                    <a:pt x="927101" y="355600"/>
                  </a:lnTo>
                  <a:lnTo>
                    <a:pt x="927101" y="361950"/>
                  </a:lnTo>
                  <a:lnTo>
                    <a:pt x="933452" y="358775"/>
                  </a:lnTo>
                  <a:lnTo>
                    <a:pt x="946152" y="365125"/>
                  </a:lnTo>
                  <a:lnTo>
                    <a:pt x="952502" y="358775"/>
                  </a:lnTo>
                  <a:lnTo>
                    <a:pt x="962027" y="368300"/>
                  </a:lnTo>
                  <a:lnTo>
                    <a:pt x="968378" y="358775"/>
                  </a:lnTo>
                  <a:lnTo>
                    <a:pt x="968377" y="358774"/>
                  </a:lnTo>
                  <a:lnTo>
                    <a:pt x="981076" y="352425"/>
                  </a:lnTo>
                  <a:lnTo>
                    <a:pt x="993776" y="358775"/>
                  </a:lnTo>
                  <a:lnTo>
                    <a:pt x="1009651" y="349250"/>
                  </a:lnTo>
                  <a:lnTo>
                    <a:pt x="1012826" y="361950"/>
                  </a:lnTo>
                  <a:lnTo>
                    <a:pt x="1016001" y="352425"/>
                  </a:lnTo>
                  <a:lnTo>
                    <a:pt x="1022351" y="333375"/>
                  </a:lnTo>
                  <a:lnTo>
                    <a:pt x="1035051" y="333375"/>
                  </a:lnTo>
                  <a:lnTo>
                    <a:pt x="1031876" y="327025"/>
                  </a:lnTo>
                  <a:lnTo>
                    <a:pt x="1041401" y="330200"/>
                  </a:lnTo>
                  <a:lnTo>
                    <a:pt x="1050926" y="327025"/>
                  </a:lnTo>
                  <a:lnTo>
                    <a:pt x="1050926" y="317500"/>
                  </a:lnTo>
                  <a:lnTo>
                    <a:pt x="1049704" y="315526"/>
                  </a:lnTo>
                  <a:lnTo>
                    <a:pt x="1044581" y="307251"/>
                  </a:lnTo>
                  <a:lnTo>
                    <a:pt x="1044582" y="307250"/>
                  </a:lnTo>
                  <a:lnTo>
                    <a:pt x="1049704" y="315526"/>
                  </a:lnTo>
                  <a:lnTo>
                    <a:pt x="1050926" y="317500"/>
                  </a:lnTo>
                  <a:lnTo>
                    <a:pt x="1050926" y="317500"/>
                  </a:lnTo>
                  <a:lnTo>
                    <a:pt x="1050927" y="317501"/>
                  </a:lnTo>
                  <a:lnTo>
                    <a:pt x="1054102" y="320676"/>
                  </a:lnTo>
                  <a:lnTo>
                    <a:pt x="1057277" y="314326"/>
                  </a:lnTo>
                  <a:lnTo>
                    <a:pt x="1047752" y="301626"/>
                  </a:lnTo>
                  <a:lnTo>
                    <a:pt x="1050927" y="292101"/>
                  </a:lnTo>
                  <a:lnTo>
                    <a:pt x="1054102" y="307976"/>
                  </a:lnTo>
                  <a:lnTo>
                    <a:pt x="1069977" y="317501"/>
                  </a:lnTo>
                  <a:lnTo>
                    <a:pt x="1076327" y="323851"/>
                  </a:lnTo>
                  <a:lnTo>
                    <a:pt x="1079502" y="314327"/>
                  </a:lnTo>
                  <a:lnTo>
                    <a:pt x="1073152" y="307976"/>
                  </a:lnTo>
                  <a:lnTo>
                    <a:pt x="1073152" y="301626"/>
                  </a:lnTo>
                  <a:lnTo>
                    <a:pt x="1079502" y="314327"/>
                  </a:lnTo>
                  <a:lnTo>
                    <a:pt x="1085852" y="311151"/>
                  </a:lnTo>
                  <a:lnTo>
                    <a:pt x="1095377" y="314326"/>
                  </a:lnTo>
                  <a:lnTo>
                    <a:pt x="1082677" y="317501"/>
                  </a:lnTo>
                  <a:lnTo>
                    <a:pt x="1082677" y="323851"/>
                  </a:lnTo>
                  <a:lnTo>
                    <a:pt x="1076327" y="323851"/>
                  </a:lnTo>
                  <a:lnTo>
                    <a:pt x="1076327" y="333376"/>
                  </a:lnTo>
                  <a:lnTo>
                    <a:pt x="1098552" y="333376"/>
                  </a:lnTo>
                  <a:cubicBezTo>
                    <a:pt x="1098552" y="332318"/>
                    <a:pt x="1098553" y="331259"/>
                    <a:pt x="1098553" y="330201"/>
                  </a:cubicBezTo>
                  <a:lnTo>
                    <a:pt x="1095377" y="327025"/>
                  </a:lnTo>
                  <a:lnTo>
                    <a:pt x="1098552" y="327026"/>
                  </a:lnTo>
                  <a:lnTo>
                    <a:pt x="1108077" y="323851"/>
                  </a:lnTo>
                  <a:lnTo>
                    <a:pt x="1101727" y="333377"/>
                  </a:lnTo>
                  <a:lnTo>
                    <a:pt x="1111252" y="333376"/>
                  </a:lnTo>
                  <a:lnTo>
                    <a:pt x="1111252" y="323851"/>
                  </a:lnTo>
                  <a:lnTo>
                    <a:pt x="1114427" y="330201"/>
                  </a:lnTo>
                  <a:lnTo>
                    <a:pt x="1120777" y="323851"/>
                  </a:lnTo>
                  <a:lnTo>
                    <a:pt x="1114427" y="333376"/>
                  </a:lnTo>
                  <a:lnTo>
                    <a:pt x="1127127" y="339726"/>
                  </a:lnTo>
                  <a:lnTo>
                    <a:pt x="1165228" y="276226"/>
                  </a:lnTo>
                  <a:lnTo>
                    <a:pt x="1158877" y="276226"/>
                  </a:lnTo>
                  <a:lnTo>
                    <a:pt x="1143002" y="304801"/>
                  </a:lnTo>
                  <a:lnTo>
                    <a:pt x="1146177" y="273051"/>
                  </a:lnTo>
                  <a:lnTo>
                    <a:pt x="1143002" y="269876"/>
                  </a:lnTo>
                  <a:lnTo>
                    <a:pt x="1133477" y="279401"/>
                  </a:lnTo>
                  <a:lnTo>
                    <a:pt x="1139827" y="269876"/>
                  </a:lnTo>
                  <a:lnTo>
                    <a:pt x="1127127" y="263526"/>
                  </a:lnTo>
                  <a:lnTo>
                    <a:pt x="1098552" y="257176"/>
                  </a:lnTo>
                  <a:lnTo>
                    <a:pt x="1073152" y="250826"/>
                  </a:lnTo>
                  <a:lnTo>
                    <a:pt x="1066802" y="247652"/>
                  </a:lnTo>
                  <a:lnTo>
                    <a:pt x="1009652" y="231775"/>
                  </a:lnTo>
                  <a:lnTo>
                    <a:pt x="1009652" y="235901"/>
                  </a:lnTo>
                  <a:lnTo>
                    <a:pt x="1009651" y="235901"/>
                  </a:lnTo>
                  <a:lnTo>
                    <a:pt x="1009651" y="231775"/>
                  </a:lnTo>
                  <a:lnTo>
                    <a:pt x="1009651" y="228600"/>
                  </a:lnTo>
                  <a:lnTo>
                    <a:pt x="974726" y="222250"/>
                  </a:lnTo>
                  <a:lnTo>
                    <a:pt x="952501" y="215900"/>
                  </a:lnTo>
                  <a:lnTo>
                    <a:pt x="952500" y="215899"/>
                  </a:lnTo>
                  <a:lnTo>
                    <a:pt x="946151" y="212724"/>
                  </a:lnTo>
                  <a:lnTo>
                    <a:pt x="946150" y="212725"/>
                  </a:lnTo>
                  <a:lnTo>
                    <a:pt x="945454" y="213885"/>
                  </a:lnTo>
                  <a:lnTo>
                    <a:pt x="885826" y="196850"/>
                  </a:lnTo>
                  <a:lnTo>
                    <a:pt x="866777" y="190500"/>
                  </a:lnTo>
                  <a:lnTo>
                    <a:pt x="844551" y="184150"/>
                  </a:lnTo>
                  <a:lnTo>
                    <a:pt x="803276" y="171449"/>
                  </a:lnTo>
                  <a:lnTo>
                    <a:pt x="784226" y="168275"/>
                  </a:lnTo>
                  <a:lnTo>
                    <a:pt x="742952" y="158749"/>
                  </a:lnTo>
                  <a:lnTo>
                    <a:pt x="733427" y="155575"/>
                  </a:lnTo>
                  <a:lnTo>
                    <a:pt x="682626" y="142874"/>
                  </a:lnTo>
                  <a:lnTo>
                    <a:pt x="669927" y="139700"/>
                  </a:lnTo>
                  <a:cubicBezTo>
                    <a:pt x="669898" y="140576"/>
                    <a:pt x="669870" y="141452"/>
                    <a:pt x="669841" y="142328"/>
                  </a:cubicBezTo>
                  <a:lnTo>
                    <a:pt x="544913" y="110920"/>
                  </a:lnTo>
                  <a:lnTo>
                    <a:pt x="546102" y="107949"/>
                  </a:lnTo>
                  <a:lnTo>
                    <a:pt x="488951" y="95248"/>
                  </a:lnTo>
                  <a:lnTo>
                    <a:pt x="463552" y="88899"/>
                  </a:lnTo>
                  <a:lnTo>
                    <a:pt x="428626" y="82548"/>
                  </a:lnTo>
                  <a:lnTo>
                    <a:pt x="420691" y="88898"/>
                  </a:lnTo>
                  <a:lnTo>
                    <a:pt x="420690" y="88898"/>
                  </a:lnTo>
                  <a:lnTo>
                    <a:pt x="428625" y="82549"/>
                  </a:lnTo>
                  <a:lnTo>
                    <a:pt x="419101" y="79374"/>
                  </a:lnTo>
                  <a:lnTo>
                    <a:pt x="352425" y="66674"/>
                  </a:lnTo>
                  <a:lnTo>
                    <a:pt x="301625" y="60324"/>
                  </a:lnTo>
                  <a:lnTo>
                    <a:pt x="304801" y="63499"/>
                  </a:lnTo>
                  <a:lnTo>
                    <a:pt x="279400" y="60324"/>
                  </a:lnTo>
                  <a:lnTo>
                    <a:pt x="231776" y="44449"/>
                  </a:lnTo>
                  <a:lnTo>
                    <a:pt x="234950" y="53974"/>
                  </a:lnTo>
                  <a:lnTo>
                    <a:pt x="219075" y="41274"/>
                  </a:lnTo>
                  <a:lnTo>
                    <a:pt x="209550" y="41274"/>
                  </a:lnTo>
                  <a:lnTo>
                    <a:pt x="209550" y="41275"/>
                  </a:lnTo>
                  <a:lnTo>
                    <a:pt x="161925" y="28575"/>
                  </a:lnTo>
                  <a:lnTo>
                    <a:pt x="130175" y="22225"/>
                  </a:lnTo>
                  <a:lnTo>
                    <a:pt x="104776" y="19050"/>
                  </a:lnTo>
                  <a:lnTo>
                    <a:pt x="31750" y="3175"/>
                  </a:lnTo>
                  <a:lnTo>
                    <a:pt x="0" y="0"/>
                  </a:lnTo>
                  <a:lnTo>
                    <a:pt x="22225" y="15875"/>
                  </a:lnTo>
                  <a:lnTo>
                    <a:pt x="31751" y="15875"/>
                  </a:lnTo>
                  <a:lnTo>
                    <a:pt x="76200" y="41275"/>
                  </a:lnTo>
                  <a:lnTo>
                    <a:pt x="82551" y="63499"/>
                  </a:lnTo>
                  <a:lnTo>
                    <a:pt x="111125" y="79375"/>
                  </a:lnTo>
                  <a:lnTo>
                    <a:pt x="114305" y="76725"/>
                  </a:lnTo>
                  <a:lnTo>
                    <a:pt x="111128" y="79373"/>
                  </a:lnTo>
                  <a:cubicBezTo>
                    <a:pt x="111128" y="83606"/>
                    <a:pt x="111127" y="87840"/>
                    <a:pt x="111127" y="92073"/>
                  </a:cubicBezTo>
                  <a:lnTo>
                    <a:pt x="130177" y="111123"/>
                  </a:lnTo>
                  <a:lnTo>
                    <a:pt x="127003" y="123824"/>
                  </a:lnTo>
                  <a:lnTo>
                    <a:pt x="146053" y="142874"/>
                  </a:lnTo>
                  <a:lnTo>
                    <a:pt x="149228" y="146047"/>
                  </a:lnTo>
                  <a:lnTo>
                    <a:pt x="149226" y="146049"/>
                  </a:lnTo>
                  <a:lnTo>
                    <a:pt x="180976" y="174624"/>
                  </a:lnTo>
                  <a:lnTo>
                    <a:pt x="222251" y="228598"/>
                  </a:lnTo>
                  <a:lnTo>
                    <a:pt x="228601" y="225424"/>
                  </a:lnTo>
                  <a:lnTo>
                    <a:pt x="219076" y="215899"/>
                  </a:lnTo>
                  <a:lnTo>
                    <a:pt x="231777" y="209549"/>
                  </a:lnTo>
                  <a:lnTo>
                    <a:pt x="234951" y="196849"/>
                  </a:lnTo>
                  <a:lnTo>
                    <a:pt x="266701" y="180974"/>
                  </a:lnTo>
                  <a:cubicBezTo>
                    <a:pt x="266701" y="179279"/>
                    <a:pt x="266702" y="177585"/>
                    <a:pt x="266702" y="175890"/>
                  </a:cubicBezTo>
                  <a:lnTo>
                    <a:pt x="266704" y="175890"/>
                  </a:lnTo>
                  <a:cubicBezTo>
                    <a:pt x="266704" y="177584"/>
                    <a:pt x="266703" y="179279"/>
                    <a:pt x="266703" y="180973"/>
                  </a:cubicBezTo>
                  <a:lnTo>
                    <a:pt x="279404" y="174624"/>
                  </a:lnTo>
                  <a:lnTo>
                    <a:pt x="295279" y="180974"/>
                  </a:lnTo>
                  <a:lnTo>
                    <a:pt x="314329" y="196849"/>
                  </a:lnTo>
                  <a:lnTo>
                    <a:pt x="320679" y="209549"/>
                  </a:lnTo>
                  <a:lnTo>
                    <a:pt x="342902" y="196849"/>
                  </a:lnTo>
                  <a:lnTo>
                    <a:pt x="377827" y="215898"/>
                  </a:lnTo>
                  <a:lnTo>
                    <a:pt x="393702" y="228599"/>
                  </a:lnTo>
                  <a:lnTo>
                    <a:pt x="387352" y="234949"/>
                  </a:lnTo>
                  <a:lnTo>
                    <a:pt x="390526" y="244474"/>
                  </a:lnTo>
                  <a:lnTo>
                    <a:pt x="406402" y="238124"/>
                  </a:lnTo>
                  <a:lnTo>
                    <a:pt x="438152" y="266699"/>
                  </a:lnTo>
                  <a:lnTo>
                    <a:pt x="447677" y="257174"/>
                  </a:lnTo>
                  <a:lnTo>
                    <a:pt x="469901" y="279399"/>
                  </a:lnTo>
                  <a:lnTo>
                    <a:pt x="469901" y="282574"/>
                  </a:lnTo>
                  <a:lnTo>
                    <a:pt x="463551" y="282574"/>
                  </a:lnTo>
                  <a:lnTo>
                    <a:pt x="463551" y="288924"/>
                  </a:lnTo>
                  <a:lnTo>
                    <a:pt x="476252" y="304799"/>
                  </a:lnTo>
                  <a:lnTo>
                    <a:pt x="460379" y="311148"/>
                  </a:lnTo>
                  <a:lnTo>
                    <a:pt x="466729" y="320673"/>
                  </a:lnTo>
                  <a:lnTo>
                    <a:pt x="473079" y="352423"/>
                  </a:lnTo>
                  <a:lnTo>
                    <a:pt x="485778" y="371473"/>
                  </a:lnTo>
                  <a:lnTo>
                    <a:pt x="493713" y="374118"/>
                  </a:lnTo>
                  <a:lnTo>
                    <a:pt x="493713" y="374119"/>
                  </a:lnTo>
                  <a:lnTo>
                    <a:pt x="485777" y="371475"/>
                  </a:lnTo>
                  <a:lnTo>
                    <a:pt x="495301" y="396873"/>
                  </a:lnTo>
                  <a:lnTo>
                    <a:pt x="498477" y="419100"/>
                  </a:lnTo>
                  <a:lnTo>
                    <a:pt x="511176" y="441324"/>
                  </a:lnTo>
                  <a:lnTo>
                    <a:pt x="515148" y="439735"/>
                  </a:lnTo>
                  <a:lnTo>
                    <a:pt x="515148" y="439736"/>
                  </a:lnTo>
                  <a:lnTo>
                    <a:pt x="511178" y="441324"/>
                  </a:lnTo>
                  <a:lnTo>
                    <a:pt x="508003" y="447674"/>
                  </a:lnTo>
                  <a:lnTo>
                    <a:pt x="517529" y="460374"/>
                  </a:lnTo>
                  <a:lnTo>
                    <a:pt x="520704" y="504824"/>
                  </a:lnTo>
                  <a:lnTo>
                    <a:pt x="536579" y="501649"/>
                  </a:lnTo>
                  <a:lnTo>
                    <a:pt x="549279" y="485774"/>
                  </a:lnTo>
                  <a:lnTo>
                    <a:pt x="574679" y="485774"/>
                  </a:lnTo>
                  <a:cubicBezTo>
                    <a:pt x="574649" y="485614"/>
                    <a:pt x="574620" y="485453"/>
                    <a:pt x="574590" y="485293"/>
                  </a:cubicBezTo>
                  <a:cubicBezTo>
                    <a:pt x="574620" y="485453"/>
                    <a:pt x="574649" y="485613"/>
                    <a:pt x="574679" y="485773"/>
                  </a:cubicBezTo>
                  <a:lnTo>
                    <a:pt x="584204" y="501648"/>
                  </a:lnTo>
                  <a:lnTo>
                    <a:pt x="587380" y="500250"/>
                  </a:lnTo>
                  <a:lnTo>
                    <a:pt x="587380" y="500251"/>
                  </a:lnTo>
                  <a:lnTo>
                    <a:pt x="584203" y="501649"/>
                  </a:lnTo>
                  <a:lnTo>
                    <a:pt x="596904" y="558799"/>
                  </a:lnTo>
                  <a:lnTo>
                    <a:pt x="600079" y="577849"/>
                  </a:lnTo>
                  <a:lnTo>
                    <a:pt x="622303" y="565149"/>
                  </a:lnTo>
                  <a:lnTo>
                    <a:pt x="628654" y="593723"/>
                  </a:lnTo>
                  <a:lnTo>
                    <a:pt x="635004" y="603249"/>
                  </a:lnTo>
                  <a:lnTo>
                    <a:pt x="638179" y="600073"/>
                  </a:lnTo>
                  <a:lnTo>
                    <a:pt x="647704" y="615948"/>
                  </a:lnTo>
                  <a:lnTo>
                    <a:pt x="650879" y="615948"/>
                  </a:lnTo>
                  <a:lnTo>
                    <a:pt x="657228" y="634998"/>
                  </a:lnTo>
                  <a:lnTo>
                    <a:pt x="657230" y="634998"/>
                  </a:lnTo>
                  <a:lnTo>
                    <a:pt x="660405" y="641347"/>
                  </a:lnTo>
                  <a:lnTo>
                    <a:pt x="669929" y="660397"/>
                  </a:lnTo>
                  <a:lnTo>
                    <a:pt x="663580" y="666747"/>
                  </a:lnTo>
                  <a:lnTo>
                    <a:pt x="669930" y="695322"/>
                  </a:lnTo>
                  <a:lnTo>
                    <a:pt x="666755" y="698497"/>
                  </a:lnTo>
                  <a:lnTo>
                    <a:pt x="663579" y="717547"/>
                  </a:lnTo>
                  <a:lnTo>
                    <a:pt x="685804" y="708022"/>
                  </a:lnTo>
                  <a:lnTo>
                    <a:pt x="717554" y="692147"/>
                  </a:lnTo>
                  <a:lnTo>
                    <a:pt x="717338" y="690636"/>
                  </a:lnTo>
                  <a:lnTo>
                    <a:pt x="730255" y="685793"/>
                  </a:lnTo>
                  <a:cubicBezTo>
                    <a:pt x="732614" y="684935"/>
                    <a:pt x="735154" y="684533"/>
                    <a:pt x="737399" y="683412"/>
                  </a:cubicBezTo>
                  <a:cubicBezTo>
                    <a:pt x="739960" y="682132"/>
                    <a:pt x="741929" y="679812"/>
                    <a:pt x="744543" y="678650"/>
                  </a:cubicBezTo>
                  <a:lnTo>
                    <a:pt x="752170" y="675585"/>
                  </a:lnTo>
                  <a:cubicBezTo>
                    <a:pt x="752272" y="675815"/>
                    <a:pt x="752375" y="676044"/>
                    <a:pt x="752477" y="676274"/>
                  </a:cubicBezTo>
                  <a:lnTo>
                    <a:pt x="758826" y="717549"/>
                  </a:lnTo>
                  <a:lnTo>
                    <a:pt x="765177" y="717549"/>
                  </a:lnTo>
                  <a:lnTo>
                    <a:pt x="784227" y="720724"/>
                  </a:lnTo>
                  <a:close/>
                </a:path>
              </a:pathLst>
            </a:custGeom>
            <a:grp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en-US"/>
            </a:p>
          </p:txBody>
        </p:sp>
        <p:sp>
          <p:nvSpPr>
            <p:cNvPr id="1886" name="Freeform 788">
              <a:extLst>
                <a:ext uri="{FF2B5EF4-FFF2-40B4-BE49-F238E27FC236}">
                  <a16:creationId xmlns:a16="http://schemas.microsoft.com/office/drawing/2014/main" xmlns="" id="{00000000-0008-0000-0000-000015030000}"/>
                </a:ext>
              </a:extLst>
            </p:cNvPr>
            <p:cNvSpPr/>
            <p:nvPr/>
          </p:nvSpPr>
          <p:spPr>
            <a:xfrm>
              <a:off x="7462447" y="3796282"/>
              <a:ext cx="1404364" cy="1160792"/>
            </a:xfrm>
            <a:custGeom>
              <a:avLst/>
              <a:gdLst>
                <a:gd name="connsiteX0" fmla="*/ 1162050 w 1549400"/>
                <a:gd name="connsiteY0" fmla="*/ 1165225 h 1171575"/>
                <a:gd name="connsiteX1" fmla="*/ 1165225 w 1549400"/>
                <a:gd name="connsiteY1" fmla="*/ 1168400 h 1171575"/>
                <a:gd name="connsiteX2" fmla="*/ 1158875 w 1549400"/>
                <a:gd name="connsiteY2" fmla="*/ 1168400 h 1171575"/>
                <a:gd name="connsiteX3" fmla="*/ 1149350 w 1549400"/>
                <a:gd name="connsiteY3" fmla="*/ 1171575 h 1171575"/>
                <a:gd name="connsiteX4" fmla="*/ 1174750 w 1549400"/>
                <a:gd name="connsiteY4" fmla="*/ 1158875 h 1171575"/>
                <a:gd name="connsiteX5" fmla="*/ 1177925 w 1549400"/>
                <a:gd name="connsiteY5" fmla="*/ 1162050 h 1171575"/>
                <a:gd name="connsiteX6" fmla="*/ 1165225 w 1549400"/>
                <a:gd name="connsiteY6" fmla="*/ 1168400 h 1171575"/>
                <a:gd name="connsiteX7" fmla="*/ 1168400 w 1549400"/>
                <a:gd name="connsiteY7" fmla="*/ 1162050 h 1171575"/>
                <a:gd name="connsiteX8" fmla="*/ 1181100 w 1549400"/>
                <a:gd name="connsiteY8" fmla="*/ 1146175 h 1171575"/>
                <a:gd name="connsiteX9" fmla="*/ 1187450 w 1549400"/>
                <a:gd name="connsiteY9" fmla="*/ 1146175 h 1171575"/>
                <a:gd name="connsiteX10" fmla="*/ 1184275 w 1549400"/>
                <a:gd name="connsiteY10" fmla="*/ 1155700 h 1171575"/>
                <a:gd name="connsiteX11" fmla="*/ 1193800 w 1549400"/>
                <a:gd name="connsiteY11" fmla="*/ 1149350 h 1171575"/>
                <a:gd name="connsiteX12" fmla="*/ 1190625 w 1549400"/>
                <a:gd name="connsiteY12" fmla="*/ 1146175 h 1171575"/>
                <a:gd name="connsiteX13" fmla="*/ 1200150 w 1549400"/>
                <a:gd name="connsiteY13" fmla="*/ 1149350 h 1171575"/>
                <a:gd name="connsiteX14" fmla="*/ 1181100 w 1549400"/>
                <a:gd name="connsiteY14" fmla="*/ 1158875 h 1171575"/>
                <a:gd name="connsiteX15" fmla="*/ 1193800 w 1549400"/>
                <a:gd name="connsiteY15" fmla="*/ 1139825 h 1171575"/>
                <a:gd name="connsiteX16" fmla="*/ 1200150 w 1549400"/>
                <a:gd name="connsiteY16" fmla="*/ 1149350 h 1171575"/>
                <a:gd name="connsiteX17" fmla="*/ 1190625 w 1549400"/>
                <a:gd name="connsiteY17" fmla="*/ 1143000 h 1171575"/>
                <a:gd name="connsiteX18" fmla="*/ 1200150 w 1549400"/>
                <a:gd name="connsiteY18" fmla="*/ 1136650 h 1171575"/>
                <a:gd name="connsiteX19" fmla="*/ 1203325 w 1549400"/>
                <a:gd name="connsiteY19" fmla="*/ 1136650 h 1171575"/>
                <a:gd name="connsiteX20" fmla="*/ 1206500 w 1549400"/>
                <a:gd name="connsiteY20" fmla="*/ 1143000 h 1171575"/>
                <a:gd name="connsiteX21" fmla="*/ 1219200 w 1549400"/>
                <a:gd name="connsiteY21" fmla="*/ 1123950 h 1171575"/>
                <a:gd name="connsiteX22" fmla="*/ 1231900 w 1549400"/>
                <a:gd name="connsiteY22" fmla="*/ 1139825 h 1171575"/>
                <a:gd name="connsiteX23" fmla="*/ 1225550 w 1549400"/>
                <a:gd name="connsiteY23" fmla="*/ 1143000 h 1171575"/>
                <a:gd name="connsiteX24" fmla="*/ 1228725 w 1549400"/>
                <a:gd name="connsiteY24" fmla="*/ 1136650 h 1171575"/>
                <a:gd name="connsiteX25" fmla="*/ 1222375 w 1549400"/>
                <a:gd name="connsiteY25" fmla="*/ 1136650 h 1171575"/>
                <a:gd name="connsiteX26" fmla="*/ 1279525 w 1549400"/>
                <a:gd name="connsiteY26" fmla="*/ 1111250 h 1171575"/>
                <a:gd name="connsiteX27" fmla="*/ 1273175 w 1549400"/>
                <a:gd name="connsiteY27" fmla="*/ 1120775 h 1171575"/>
                <a:gd name="connsiteX28" fmla="*/ 1270000 w 1549400"/>
                <a:gd name="connsiteY28" fmla="*/ 1117600 h 1171575"/>
                <a:gd name="connsiteX29" fmla="*/ 1263650 w 1549400"/>
                <a:gd name="connsiteY29" fmla="*/ 1120775 h 1171575"/>
                <a:gd name="connsiteX30" fmla="*/ 1362075 w 1549400"/>
                <a:gd name="connsiteY30" fmla="*/ 1006475 h 1171575"/>
                <a:gd name="connsiteX31" fmla="*/ 1368425 w 1549400"/>
                <a:gd name="connsiteY31" fmla="*/ 1009650 h 1171575"/>
                <a:gd name="connsiteX32" fmla="*/ 1362075 w 1549400"/>
                <a:gd name="connsiteY32" fmla="*/ 1012825 h 1171575"/>
                <a:gd name="connsiteX33" fmla="*/ 1393825 w 1549400"/>
                <a:gd name="connsiteY33" fmla="*/ 965200 h 1171575"/>
                <a:gd name="connsiteX34" fmla="*/ 1377950 w 1549400"/>
                <a:gd name="connsiteY34" fmla="*/ 1012825 h 1171575"/>
                <a:gd name="connsiteX35" fmla="*/ 1349375 w 1549400"/>
                <a:gd name="connsiteY35" fmla="*/ 1054100 h 1171575"/>
                <a:gd name="connsiteX36" fmla="*/ 1365250 w 1549400"/>
                <a:gd name="connsiteY36" fmla="*/ 1025525 h 1171575"/>
                <a:gd name="connsiteX37" fmla="*/ 1362075 w 1549400"/>
                <a:gd name="connsiteY37" fmla="*/ 1022350 h 1171575"/>
                <a:gd name="connsiteX38" fmla="*/ 1368425 w 1549400"/>
                <a:gd name="connsiteY38" fmla="*/ 1022350 h 1171575"/>
                <a:gd name="connsiteX39" fmla="*/ 1381125 w 1549400"/>
                <a:gd name="connsiteY39" fmla="*/ 996950 h 1171575"/>
                <a:gd name="connsiteX40" fmla="*/ 1381125 w 1549400"/>
                <a:gd name="connsiteY40" fmla="*/ 984250 h 1171575"/>
                <a:gd name="connsiteX41" fmla="*/ 1374775 w 1549400"/>
                <a:gd name="connsiteY41" fmla="*/ 981075 h 1171575"/>
                <a:gd name="connsiteX42" fmla="*/ 1203325 w 1549400"/>
                <a:gd name="connsiteY42" fmla="*/ 930275 h 1171575"/>
                <a:gd name="connsiteX43" fmla="*/ 1212850 w 1549400"/>
                <a:gd name="connsiteY43" fmla="*/ 933450 h 1171575"/>
                <a:gd name="connsiteX44" fmla="*/ 1206500 w 1549400"/>
                <a:gd name="connsiteY44" fmla="*/ 939800 h 1171575"/>
                <a:gd name="connsiteX45" fmla="*/ 1190625 w 1549400"/>
                <a:gd name="connsiteY45" fmla="*/ 927100 h 1171575"/>
                <a:gd name="connsiteX46" fmla="*/ 1191260 w 1549400"/>
                <a:gd name="connsiteY46" fmla="*/ 929005 h 1171575"/>
                <a:gd name="connsiteX47" fmla="*/ 1187450 w 1549400"/>
                <a:gd name="connsiteY47" fmla="*/ 930275 h 1171575"/>
                <a:gd name="connsiteX48" fmla="*/ 1177925 w 1549400"/>
                <a:gd name="connsiteY48" fmla="*/ 920750 h 1171575"/>
                <a:gd name="connsiteX49" fmla="*/ 1184275 w 1549400"/>
                <a:gd name="connsiteY49" fmla="*/ 923925 h 1171575"/>
                <a:gd name="connsiteX50" fmla="*/ 1181100 w 1549400"/>
                <a:gd name="connsiteY50" fmla="*/ 923925 h 1171575"/>
                <a:gd name="connsiteX51" fmla="*/ 1177925 w 1549400"/>
                <a:gd name="connsiteY51" fmla="*/ 927100 h 1171575"/>
                <a:gd name="connsiteX52" fmla="*/ 1174750 w 1549400"/>
                <a:gd name="connsiteY52" fmla="*/ 923925 h 1171575"/>
                <a:gd name="connsiteX53" fmla="*/ 1123950 w 1549400"/>
                <a:gd name="connsiteY53" fmla="*/ 917575 h 1171575"/>
                <a:gd name="connsiteX54" fmla="*/ 1133475 w 1549400"/>
                <a:gd name="connsiteY54" fmla="*/ 920750 h 1171575"/>
                <a:gd name="connsiteX55" fmla="*/ 1133475 w 1549400"/>
                <a:gd name="connsiteY55" fmla="*/ 927100 h 1171575"/>
                <a:gd name="connsiteX56" fmla="*/ 1158875 w 1549400"/>
                <a:gd name="connsiteY56" fmla="*/ 915307 h 1171575"/>
                <a:gd name="connsiteX57" fmla="*/ 1177925 w 1549400"/>
                <a:gd name="connsiteY57" fmla="*/ 920750 h 1171575"/>
                <a:gd name="connsiteX58" fmla="*/ 1171575 w 1549400"/>
                <a:gd name="connsiteY58" fmla="*/ 920750 h 1171575"/>
                <a:gd name="connsiteX59" fmla="*/ 1168400 w 1549400"/>
                <a:gd name="connsiteY59" fmla="*/ 923925 h 1171575"/>
                <a:gd name="connsiteX60" fmla="*/ 1165225 w 1549400"/>
                <a:gd name="connsiteY60" fmla="*/ 917575 h 1171575"/>
                <a:gd name="connsiteX61" fmla="*/ 1158875 w 1549400"/>
                <a:gd name="connsiteY61" fmla="*/ 923925 h 1171575"/>
                <a:gd name="connsiteX62" fmla="*/ 1158875 w 1549400"/>
                <a:gd name="connsiteY62" fmla="*/ 914400 h 1171575"/>
                <a:gd name="connsiteX63" fmla="*/ 1158875 w 1549400"/>
                <a:gd name="connsiteY63" fmla="*/ 915307 h 1171575"/>
                <a:gd name="connsiteX64" fmla="*/ 1158738 w 1549400"/>
                <a:gd name="connsiteY64" fmla="*/ 915268 h 1171575"/>
                <a:gd name="connsiteX65" fmla="*/ 1158478 w 1549400"/>
                <a:gd name="connsiteY65" fmla="*/ 915194 h 1171575"/>
                <a:gd name="connsiteX66" fmla="*/ 1130300 w 1549400"/>
                <a:gd name="connsiteY66" fmla="*/ 911225 h 1171575"/>
                <a:gd name="connsiteX67" fmla="*/ 1136650 w 1549400"/>
                <a:gd name="connsiteY67" fmla="*/ 917575 h 1171575"/>
                <a:gd name="connsiteX68" fmla="*/ 1130300 w 1549400"/>
                <a:gd name="connsiteY68" fmla="*/ 917575 h 1171575"/>
                <a:gd name="connsiteX69" fmla="*/ 1397000 w 1549400"/>
                <a:gd name="connsiteY69" fmla="*/ 889000 h 1171575"/>
                <a:gd name="connsiteX70" fmla="*/ 1397000 w 1549400"/>
                <a:gd name="connsiteY70" fmla="*/ 901700 h 1171575"/>
                <a:gd name="connsiteX71" fmla="*/ 1393825 w 1549400"/>
                <a:gd name="connsiteY71" fmla="*/ 895350 h 1171575"/>
                <a:gd name="connsiteX72" fmla="*/ 1546225 w 1549400"/>
                <a:gd name="connsiteY72" fmla="*/ 847725 h 1171575"/>
                <a:gd name="connsiteX73" fmla="*/ 1549400 w 1549400"/>
                <a:gd name="connsiteY73" fmla="*/ 854075 h 1171575"/>
                <a:gd name="connsiteX74" fmla="*/ 1546225 w 1549400"/>
                <a:gd name="connsiteY74" fmla="*/ 850900 h 1171575"/>
                <a:gd name="connsiteX75" fmla="*/ 1543050 w 1549400"/>
                <a:gd name="connsiteY75" fmla="*/ 854075 h 1171575"/>
                <a:gd name="connsiteX76" fmla="*/ 1022350 w 1549400"/>
                <a:gd name="connsiteY76" fmla="*/ 812800 h 1171575"/>
                <a:gd name="connsiteX77" fmla="*/ 1038225 w 1549400"/>
                <a:gd name="connsiteY77" fmla="*/ 828675 h 1171575"/>
                <a:gd name="connsiteX78" fmla="*/ 1057275 w 1549400"/>
                <a:gd name="connsiteY78" fmla="*/ 825500 h 1171575"/>
                <a:gd name="connsiteX79" fmla="*/ 1044575 w 1549400"/>
                <a:gd name="connsiteY79" fmla="*/ 831850 h 1171575"/>
                <a:gd name="connsiteX80" fmla="*/ 1038225 w 1549400"/>
                <a:gd name="connsiteY80" fmla="*/ 831850 h 1171575"/>
                <a:gd name="connsiteX81" fmla="*/ 1028700 w 1549400"/>
                <a:gd name="connsiteY81" fmla="*/ 825500 h 1171575"/>
                <a:gd name="connsiteX82" fmla="*/ 1038225 w 1549400"/>
                <a:gd name="connsiteY82" fmla="*/ 793750 h 1171575"/>
                <a:gd name="connsiteX83" fmla="*/ 1041400 w 1549400"/>
                <a:gd name="connsiteY83" fmla="*/ 793750 h 1171575"/>
                <a:gd name="connsiteX84" fmla="*/ 1041400 w 1549400"/>
                <a:gd name="connsiteY84" fmla="*/ 803275 h 1171575"/>
                <a:gd name="connsiteX85" fmla="*/ 1025525 w 1549400"/>
                <a:gd name="connsiteY85" fmla="*/ 784225 h 1171575"/>
                <a:gd name="connsiteX86" fmla="*/ 1035050 w 1549400"/>
                <a:gd name="connsiteY86" fmla="*/ 787400 h 1171575"/>
                <a:gd name="connsiteX87" fmla="*/ 1041400 w 1549400"/>
                <a:gd name="connsiteY87" fmla="*/ 803275 h 1171575"/>
                <a:gd name="connsiteX88" fmla="*/ 1047750 w 1549400"/>
                <a:gd name="connsiteY88" fmla="*/ 819150 h 1171575"/>
                <a:gd name="connsiteX89" fmla="*/ 1041400 w 1549400"/>
                <a:gd name="connsiteY89" fmla="*/ 819150 h 1171575"/>
                <a:gd name="connsiteX90" fmla="*/ 1038225 w 1549400"/>
                <a:gd name="connsiteY90" fmla="*/ 812800 h 1171575"/>
                <a:gd name="connsiteX91" fmla="*/ 1028700 w 1549400"/>
                <a:gd name="connsiteY91" fmla="*/ 793750 h 1171575"/>
                <a:gd name="connsiteX92" fmla="*/ 1019175 w 1549400"/>
                <a:gd name="connsiteY92" fmla="*/ 787400 h 1171575"/>
                <a:gd name="connsiteX93" fmla="*/ 1003300 w 1549400"/>
                <a:gd name="connsiteY93" fmla="*/ 765175 h 1171575"/>
                <a:gd name="connsiteX94" fmla="*/ 1003300 w 1549400"/>
                <a:gd name="connsiteY94" fmla="*/ 771525 h 1171575"/>
                <a:gd name="connsiteX95" fmla="*/ 1006475 w 1549400"/>
                <a:gd name="connsiteY95" fmla="*/ 784225 h 1171575"/>
                <a:gd name="connsiteX96" fmla="*/ 1000125 w 1549400"/>
                <a:gd name="connsiteY96" fmla="*/ 771525 h 1171575"/>
                <a:gd name="connsiteX97" fmla="*/ 997101 w 1549400"/>
                <a:gd name="connsiteY97" fmla="*/ 761546 h 1171575"/>
                <a:gd name="connsiteX98" fmla="*/ 1000125 w 1549400"/>
                <a:gd name="connsiteY98" fmla="*/ 765175 h 1171575"/>
                <a:gd name="connsiteX99" fmla="*/ 996950 w 1549400"/>
                <a:gd name="connsiteY99" fmla="*/ 762000 h 1171575"/>
                <a:gd name="connsiteX100" fmla="*/ 914400 w 1549400"/>
                <a:gd name="connsiteY100" fmla="*/ 663575 h 1171575"/>
                <a:gd name="connsiteX101" fmla="*/ 923925 w 1549400"/>
                <a:gd name="connsiteY101" fmla="*/ 669925 h 1171575"/>
                <a:gd name="connsiteX102" fmla="*/ 930275 w 1549400"/>
                <a:gd name="connsiteY102" fmla="*/ 679450 h 1171575"/>
                <a:gd name="connsiteX103" fmla="*/ 920750 w 1549400"/>
                <a:gd name="connsiteY103" fmla="*/ 669925 h 1171575"/>
                <a:gd name="connsiteX104" fmla="*/ 895350 w 1549400"/>
                <a:gd name="connsiteY104" fmla="*/ 625475 h 1171575"/>
                <a:gd name="connsiteX105" fmla="*/ 898525 w 1549400"/>
                <a:gd name="connsiteY105" fmla="*/ 628650 h 1171575"/>
                <a:gd name="connsiteX106" fmla="*/ 904875 w 1549400"/>
                <a:gd name="connsiteY106" fmla="*/ 625475 h 1171575"/>
                <a:gd name="connsiteX107" fmla="*/ 898525 w 1549400"/>
                <a:gd name="connsiteY107" fmla="*/ 631825 h 1171575"/>
                <a:gd name="connsiteX108" fmla="*/ 1311275 w 1549400"/>
                <a:gd name="connsiteY108" fmla="*/ 571500 h 1171575"/>
                <a:gd name="connsiteX109" fmla="*/ 1336675 w 1549400"/>
                <a:gd name="connsiteY109" fmla="*/ 606425 h 1171575"/>
                <a:gd name="connsiteX110" fmla="*/ 1346200 w 1549400"/>
                <a:gd name="connsiteY110" fmla="*/ 622300 h 1171575"/>
                <a:gd name="connsiteX111" fmla="*/ 1333500 w 1549400"/>
                <a:gd name="connsiteY111" fmla="*/ 606425 h 1171575"/>
                <a:gd name="connsiteX112" fmla="*/ 860425 w 1549400"/>
                <a:gd name="connsiteY112" fmla="*/ 527050 h 1171575"/>
                <a:gd name="connsiteX113" fmla="*/ 863600 w 1549400"/>
                <a:gd name="connsiteY113" fmla="*/ 530225 h 1171575"/>
                <a:gd name="connsiteX114" fmla="*/ 860425 w 1549400"/>
                <a:gd name="connsiteY114" fmla="*/ 530225 h 1171575"/>
                <a:gd name="connsiteX115" fmla="*/ 1273175 w 1549400"/>
                <a:gd name="connsiteY115" fmla="*/ 501650 h 1171575"/>
                <a:gd name="connsiteX116" fmla="*/ 1304925 w 1549400"/>
                <a:gd name="connsiteY116" fmla="*/ 555625 h 1171575"/>
                <a:gd name="connsiteX117" fmla="*/ 1308100 w 1549400"/>
                <a:gd name="connsiteY117" fmla="*/ 571500 h 1171575"/>
                <a:gd name="connsiteX118" fmla="*/ 1301750 w 1549400"/>
                <a:gd name="connsiteY118" fmla="*/ 555625 h 1171575"/>
                <a:gd name="connsiteX119" fmla="*/ 869950 w 1549400"/>
                <a:gd name="connsiteY119" fmla="*/ 409575 h 1171575"/>
                <a:gd name="connsiteX120" fmla="*/ 873125 w 1549400"/>
                <a:gd name="connsiteY120" fmla="*/ 412750 h 1171575"/>
                <a:gd name="connsiteX121" fmla="*/ 869950 w 1549400"/>
                <a:gd name="connsiteY121" fmla="*/ 415925 h 1171575"/>
                <a:gd name="connsiteX122" fmla="*/ 1225550 w 1549400"/>
                <a:gd name="connsiteY122" fmla="*/ 406400 h 1171575"/>
                <a:gd name="connsiteX123" fmla="*/ 1231900 w 1549400"/>
                <a:gd name="connsiteY123" fmla="*/ 431800 h 1171575"/>
                <a:gd name="connsiteX124" fmla="*/ 1247775 w 1549400"/>
                <a:gd name="connsiteY124" fmla="*/ 466725 h 1171575"/>
                <a:gd name="connsiteX125" fmla="*/ 1273175 w 1549400"/>
                <a:gd name="connsiteY125" fmla="*/ 501650 h 1171575"/>
                <a:gd name="connsiteX126" fmla="*/ 1260475 w 1549400"/>
                <a:gd name="connsiteY126" fmla="*/ 492125 h 1171575"/>
                <a:gd name="connsiteX127" fmla="*/ 1235075 w 1549400"/>
                <a:gd name="connsiteY127" fmla="*/ 454025 h 1171575"/>
                <a:gd name="connsiteX128" fmla="*/ 1225550 w 1549400"/>
                <a:gd name="connsiteY128" fmla="*/ 422275 h 1171575"/>
                <a:gd name="connsiteX129" fmla="*/ 869950 w 1549400"/>
                <a:gd name="connsiteY129" fmla="*/ 396875 h 1171575"/>
                <a:gd name="connsiteX130" fmla="*/ 869950 w 1549400"/>
                <a:gd name="connsiteY130" fmla="*/ 403225 h 1171575"/>
                <a:gd name="connsiteX131" fmla="*/ 863600 w 1549400"/>
                <a:gd name="connsiteY131" fmla="*/ 403225 h 1171575"/>
                <a:gd name="connsiteX132" fmla="*/ 1212850 w 1549400"/>
                <a:gd name="connsiteY132" fmla="*/ 374650 h 1171575"/>
                <a:gd name="connsiteX133" fmla="*/ 1219200 w 1549400"/>
                <a:gd name="connsiteY133" fmla="*/ 374650 h 1171575"/>
                <a:gd name="connsiteX134" fmla="*/ 1216025 w 1549400"/>
                <a:gd name="connsiteY134" fmla="*/ 403225 h 1171575"/>
                <a:gd name="connsiteX135" fmla="*/ 1222375 w 1549400"/>
                <a:gd name="connsiteY135" fmla="*/ 428625 h 1171575"/>
                <a:gd name="connsiteX136" fmla="*/ 1235075 w 1549400"/>
                <a:gd name="connsiteY136" fmla="*/ 454025 h 1171575"/>
                <a:gd name="connsiteX137" fmla="*/ 1209675 w 1549400"/>
                <a:gd name="connsiteY137" fmla="*/ 415925 h 1171575"/>
                <a:gd name="connsiteX138" fmla="*/ 1200150 w 1549400"/>
                <a:gd name="connsiteY138" fmla="*/ 384175 h 1171575"/>
                <a:gd name="connsiteX139" fmla="*/ 1206500 w 1549400"/>
                <a:gd name="connsiteY139" fmla="*/ 387350 h 1171575"/>
                <a:gd name="connsiteX140" fmla="*/ 1206500 w 1549400"/>
                <a:gd name="connsiteY140" fmla="*/ 381000 h 1171575"/>
                <a:gd name="connsiteX141" fmla="*/ 1209675 w 1549400"/>
                <a:gd name="connsiteY141" fmla="*/ 377825 h 1171575"/>
                <a:gd name="connsiteX142" fmla="*/ 1222375 w 1549400"/>
                <a:gd name="connsiteY142" fmla="*/ 371475 h 1171575"/>
                <a:gd name="connsiteX143" fmla="*/ 1238250 w 1549400"/>
                <a:gd name="connsiteY143" fmla="*/ 393700 h 1171575"/>
                <a:gd name="connsiteX144" fmla="*/ 1225550 w 1549400"/>
                <a:gd name="connsiteY144" fmla="*/ 406400 h 1171575"/>
                <a:gd name="connsiteX145" fmla="*/ 1225550 w 1549400"/>
                <a:gd name="connsiteY145" fmla="*/ 381000 h 1171575"/>
                <a:gd name="connsiteX146" fmla="*/ 447675 w 1549400"/>
                <a:gd name="connsiteY146" fmla="*/ 317500 h 1171575"/>
                <a:gd name="connsiteX147" fmla="*/ 447675 w 1549400"/>
                <a:gd name="connsiteY147" fmla="*/ 327025 h 1171575"/>
                <a:gd name="connsiteX148" fmla="*/ 425450 w 1549400"/>
                <a:gd name="connsiteY148" fmla="*/ 320675 h 1171575"/>
                <a:gd name="connsiteX149" fmla="*/ 508000 w 1549400"/>
                <a:gd name="connsiteY149" fmla="*/ 288925 h 1171575"/>
                <a:gd name="connsiteX150" fmla="*/ 498475 w 1549400"/>
                <a:gd name="connsiteY150" fmla="*/ 307975 h 1171575"/>
                <a:gd name="connsiteX151" fmla="*/ 463550 w 1549400"/>
                <a:gd name="connsiteY151" fmla="*/ 330200 h 1171575"/>
                <a:gd name="connsiteX152" fmla="*/ 454025 w 1549400"/>
                <a:gd name="connsiteY152" fmla="*/ 333375 h 1171575"/>
                <a:gd name="connsiteX153" fmla="*/ 447675 w 1549400"/>
                <a:gd name="connsiteY153" fmla="*/ 327025 h 1171575"/>
                <a:gd name="connsiteX154" fmla="*/ 466725 w 1549400"/>
                <a:gd name="connsiteY154" fmla="*/ 327025 h 1171575"/>
                <a:gd name="connsiteX155" fmla="*/ 498475 w 1549400"/>
                <a:gd name="connsiteY155" fmla="*/ 304800 h 1171575"/>
                <a:gd name="connsiteX156" fmla="*/ 139700 w 1549400"/>
                <a:gd name="connsiteY156" fmla="*/ 231775 h 1171575"/>
                <a:gd name="connsiteX157" fmla="*/ 76200 w 1549400"/>
                <a:gd name="connsiteY157" fmla="*/ 254000 h 1171575"/>
                <a:gd name="connsiteX158" fmla="*/ 66675 w 1549400"/>
                <a:gd name="connsiteY158" fmla="*/ 254000 h 1171575"/>
                <a:gd name="connsiteX159" fmla="*/ 1009650 w 1549400"/>
                <a:gd name="connsiteY159" fmla="*/ 226695 h 1171575"/>
                <a:gd name="connsiteX160" fmla="*/ 1006475 w 1549400"/>
                <a:gd name="connsiteY160" fmla="*/ 228600 h 1171575"/>
                <a:gd name="connsiteX161" fmla="*/ 1019175 w 1549400"/>
                <a:gd name="connsiteY161" fmla="*/ 266700 h 1171575"/>
                <a:gd name="connsiteX162" fmla="*/ 1025525 w 1549400"/>
                <a:gd name="connsiteY162" fmla="*/ 282575 h 1171575"/>
                <a:gd name="connsiteX163" fmla="*/ 1031875 w 1549400"/>
                <a:gd name="connsiteY163" fmla="*/ 292100 h 1171575"/>
                <a:gd name="connsiteX164" fmla="*/ 1044575 w 1549400"/>
                <a:gd name="connsiteY164" fmla="*/ 295275 h 1171575"/>
                <a:gd name="connsiteX165" fmla="*/ 1041400 w 1549400"/>
                <a:gd name="connsiteY165" fmla="*/ 292100 h 1171575"/>
                <a:gd name="connsiteX166" fmla="*/ 1047750 w 1549400"/>
                <a:gd name="connsiteY166" fmla="*/ 285750 h 1171575"/>
                <a:gd name="connsiteX167" fmla="*/ 1044575 w 1549400"/>
                <a:gd name="connsiteY167" fmla="*/ 273050 h 1171575"/>
                <a:gd name="connsiteX168" fmla="*/ 1035050 w 1549400"/>
                <a:gd name="connsiteY168" fmla="*/ 266700 h 1171575"/>
                <a:gd name="connsiteX169" fmla="*/ 1016000 w 1549400"/>
                <a:gd name="connsiteY169" fmla="*/ 254000 h 1171575"/>
                <a:gd name="connsiteX170" fmla="*/ 1009650 w 1549400"/>
                <a:gd name="connsiteY170" fmla="*/ 231775 h 1171575"/>
                <a:gd name="connsiteX171" fmla="*/ 193675 w 1549400"/>
                <a:gd name="connsiteY171" fmla="*/ 222250 h 1171575"/>
                <a:gd name="connsiteX172" fmla="*/ 146050 w 1549400"/>
                <a:gd name="connsiteY172" fmla="*/ 231775 h 1171575"/>
                <a:gd name="connsiteX173" fmla="*/ 139700 w 1549400"/>
                <a:gd name="connsiteY173" fmla="*/ 231775 h 1171575"/>
                <a:gd name="connsiteX174" fmla="*/ 146050 w 1549400"/>
                <a:gd name="connsiteY174" fmla="*/ 228600 h 1171575"/>
                <a:gd name="connsiteX175" fmla="*/ 987705 w 1549400"/>
                <a:gd name="connsiteY175" fmla="*/ 89367 h 1171575"/>
                <a:gd name="connsiteX176" fmla="*/ 977900 w 1549400"/>
                <a:gd name="connsiteY176" fmla="*/ 95250 h 1171575"/>
                <a:gd name="connsiteX177" fmla="*/ 990600 w 1549400"/>
                <a:gd name="connsiteY177" fmla="*/ 101600 h 1171575"/>
                <a:gd name="connsiteX178" fmla="*/ 987425 w 1549400"/>
                <a:gd name="connsiteY178" fmla="*/ 111125 h 1171575"/>
                <a:gd name="connsiteX179" fmla="*/ 977900 w 1549400"/>
                <a:gd name="connsiteY179" fmla="*/ 130175 h 1171575"/>
                <a:gd name="connsiteX180" fmla="*/ 981075 w 1549400"/>
                <a:gd name="connsiteY180" fmla="*/ 133350 h 1171575"/>
                <a:gd name="connsiteX181" fmla="*/ 990600 w 1549400"/>
                <a:gd name="connsiteY181" fmla="*/ 120650 h 1171575"/>
                <a:gd name="connsiteX182" fmla="*/ 987425 w 1549400"/>
                <a:gd name="connsiteY182" fmla="*/ 139700 h 1171575"/>
                <a:gd name="connsiteX183" fmla="*/ 1009650 w 1549400"/>
                <a:gd name="connsiteY183" fmla="*/ 152400 h 1171575"/>
                <a:gd name="connsiteX184" fmla="*/ 1012825 w 1549400"/>
                <a:gd name="connsiteY184" fmla="*/ 174625 h 1171575"/>
                <a:gd name="connsiteX185" fmla="*/ 1025525 w 1549400"/>
                <a:gd name="connsiteY185" fmla="*/ 187325 h 1171575"/>
                <a:gd name="connsiteX186" fmla="*/ 1022350 w 1549400"/>
                <a:gd name="connsiteY186" fmla="*/ 196850 h 1171575"/>
                <a:gd name="connsiteX187" fmla="*/ 1009650 w 1549400"/>
                <a:gd name="connsiteY187" fmla="*/ 200025 h 1171575"/>
                <a:gd name="connsiteX188" fmla="*/ 1022350 w 1549400"/>
                <a:gd name="connsiteY188" fmla="*/ 219075 h 1171575"/>
                <a:gd name="connsiteX189" fmla="*/ 1016000 w 1549400"/>
                <a:gd name="connsiteY189" fmla="*/ 203200 h 1171575"/>
                <a:gd name="connsiteX190" fmla="*/ 1028700 w 1549400"/>
                <a:gd name="connsiteY190" fmla="*/ 196850 h 1171575"/>
                <a:gd name="connsiteX191" fmla="*/ 1028700 w 1549400"/>
                <a:gd name="connsiteY191" fmla="*/ 187325 h 1171575"/>
                <a:gd name="connsiteX192" fmla="*/ 1022350 w 1549400"/>
                <a:gd name="connsiteY192" fmla="*/ 168275 h 1171575"/>
                <a:gd name="connsiteX193" fmla="*/ 1012825 w 1549400"/>
                <a:gd name="connsiteY193" fmla="*/ 161925 h 1171575"/>
                <a:gd name="connsiteX194" fmla="*/ 1019175 w 1549400"/>
                <a:gd name="connsiteY194" fmla="*/ 149225 h 1171575"/>
                <a:gd name="connsiteX195" fmla="*/ 996950 w 1549400"/>
                <a:gd name="connsiteY195" fmla="*/ 139700 h 1171575"/>
                <a:gd name="connsiteX196" fmla="*/ 1003300 w 1549400"/>
                <a:gd name="connsiteY196" fmla="*/ 120650 h 1171575"/>
                <a:gd name="connsiteX197" fmla="*/ 993775 w 1549400"/>
                <a:gd name="connsiteY197" fmla="*/ 120650 h 1171575"/>
                <a:gd name="connsiteX198" fmla="*/ 996950 w 1549400"/>
                <a:gd name="connsiteY198" fmla="*/ 104775 h 1171575"/>
                <a:gd name="connsiteX199" fmla="*/ 1019175 w 1549400"/>
                <a:gd name="connsiteY199" fmla="*/ 57150 h 1171575"/>
                <a:gd name="connsiteX200" fmla="*/ 1022350 w 1549400"/>
                <a:gd name="connsiteY200" fmla="*/ 63500 h 1171575"/>
                <a:gd name="connsiteX201" fmla="*/ 1019175 w 1549400"/>
                <a:gd name="connsiteY201" fmla="*/ 66675 h 1171575"/>
                <a:gd name="connsiteX202" fmla="*/ 1019175 w 1549400"/>
                <a:gd name="connsiteY202" fmla="*/ 63500 h 1171575"/>
                <a:gd name="connsiteX203" fmla="*/ 1012825 w 1549400"/>
                <a:gd name="connsiteY203" fmla="*/ 44450 h 1171575"/>
                <a:gd name="connsiteX204" fmla="*/ 1019175 w 1549400"/>
                <a:gd name="connsiteY204" fmla="*/ 50800 h 1171575"/>
                <a:gd name="connsiteX205" fmla="*/ 1022350 w 1549400"/>
                <a:gd name="connsiteY205" fmla="*/ 47625 h 1171575"/>
                <a:gd name="connsiteX206" fmla="*/ 1022350 w 1549400"/>
                <a:gd name="connsiteY206" fmla="*/ 60325 h 1171575"/>
                <a:gd name="connsiteX207" fmla="*/ 990600 w 1549400"/>
                <a:gd name="connsiteY207" fmla="*/ 38100 h 1171575"/>
                <a:gd name="connsiteX208" fmla="*/ 996950 w 1549400"/>
                <a:gd name="connsiteY208" fmla="*/ 41275 h 1171575"/>
                <a:gd name="connsiteX209" fmla="*/ 996950 w 1549400"/>
                <a:gd name="connsiteY209" fmla="*/ 47625 h 1171575"/>
                <a:gd name="connsiteX210" fmla="*/ 1009650 w 1549400"/>
                <a:gd name="connsiteY210" fmla="*/ 50800 h 1171575"/>
                <a:gd name="connsiteX211" fmla="*/ 1004887 w 1549400"/>
                <a:gd name="connsiteY211" fmla="*/ 44450 h 1171575"/>
                <a:gd name="connsiteX212" fmla="*/ 1000125 w 1549400"/>
                <a:gd name="connsiteY212" fmla="*/ 44450 h 1171575"/>
                <a:gd name="connsiteX213" fmla="*/ 1002030 w 1549400"/>
                <a:gd name="connsiteY213" fmla="*/ 40640 h 1171575"/>
                <a:gd name="connsiteX214" fmla="*/ 1000626 w 1549400"/>
                <a:gd name="connsiteY214" fmla="*/ 38768 h 1171575"/>
                <a:gd name="connsiteX215" fmla="*/ 1000125 w 1549400"/>
                <a:gd name="connsiteY215" fmla="*/ 41275 h 1171575"/>
                <a:gd name="connsiteX216" fmla="*/ 930275 w 1549400"/>
                <a:gd name="connsiteY216" fmla="*/ 0 h 1171575"/>
                <a:gd name="connsiteX217" fmla="*/ 952500 w 1549400"/>
                <a:gd name="connsiteY217" fmla="*/ 9525 h 1171575"/>
                <a:gd name="connsiteX218" fmla="*/ 971550 w 1549400"/>
                <a:gd name="connsiteY218" fmla="*/ 6350 h 1171575"/>
                <a:gd name="connsiteX219" fmla="*/ 981075 w 1549400"/>
                <a:gd name="connsiteY219" fmla="*/ 9525 h 1171575"/>
                <a:gd name="connsiteX220" fmla="*/ 996950 w 1549400"/>
                <a:gd name="connsiteY220" fmla="*/ 15875 h 1171575"/>
                <a:gd name="connsiteX221" fmla="*/ 1003300 w 1549400"/>
                <a:gd name="connsiteY221" fmla="*/ 12700 h 1171575"/>
                <a:gd name="connsiteX222" fmla="*/ 996950 w 1549400"/>
                <a:gd name="connsiteY222" fmla="*/ 19050 h 1171575"/>
                <a:gd name="connsiteX223" fmla="*/ 1003300 w 1549400"/>
                <a:gd name="connsiteY223" fmla="*/ 15875 h 1171575"/>
                <a:gd name="connsiteX224" fmla="*/ 1000125 w 1549400"/>
                <a:gd name="connsiteY224" fmla="*/ 22225 h 1171575"/>
                <a:gd name="connsiteX225" fmla="*/ 1012825 w 1549400"/>
                <a:gd name="connsiteY225" fmla="*/ 6350 h 1171575"/>
                <a:gd name="connsiteX226" fmla="*/ 1019175 w 1549400"/>
                <a:gd name="connsiteY226" fmla="*/ 41275 h 1171575"/>
                <a:gd name="connsiteX227" fmla="*/ 1003300 w 1549400"/>
                <a:gd name="connsiteY227" fmla="*/ 25400 h 1171575"/>
                <a:gd name="connsiteX228" fmla="*/ 1000720 w 1549400"/>
                <a:gd name="connsiteY228" fmla="*/ 38298 h 1171575"/>
                <a:gd name="connsiteX229" fmla="*/ 1002846 w 1549400"/>
                <a:gd name="connsiteY229" fmla="*/ 39007 h 1171575"/>
                <a:gd name="connsiteX230" fmla="*/ 1003300 w 1549400"/>
                <a:gd name="connsiteY230" fmla="*/ 38100 h 1171575"/>
                <a:gd name="connsiteX231" fmla="*/ 1003935 w 1549400"/>
                <a:gd name="connsiteY231" fmla="*/ 39370 h 1171575"/>
                <a:gd name="connsiteX232" fmla="*/ 1009650 w 1549400"/>
                <a:gd name="connsiteY232" fmla="*/ 41275 h 1171575"/>
                <a:gd name="connsiteX233" fmla="*/ 1019175 w 1549400"/>
                <a:gd name="connsiteY233" fmla="*/ 63500 h 1171575"/>
                <a:gd name="connsiteX234" fmla="*/ 1009650 w 1549400"/>
                <a:gd name="connsiteY234" fmla="*/ 66675 h 1171575"/>
                <a:gd name="connsiteX235" fmla="*/ 1016000 w 1549400"/>
                <a:gd name="connsiteY235" fmla="*/ 60325 h 1171575"/>
                <a:gd name="connsiteX236" fmla="*/ 1006475 w 1549400"/>
                <a:gd name="connsiteY236" fmla="*/ 57150 h 1171575"/>
                <a:gd name="connsiteX237" fmla="*/ 1009650 w 1549400"/>
                <a:gd name="connsiteY237" fmla="*/ 63500 h 1171575"/>
                <a:gd name="connsiteX238" fmla="*/ 1006475 w 1549400"/>
                <a:gd name="connsiteY238" fmla="*/ 63500 h 1171575"/>
                <a:gd name="connsiteX239" fmla="*/ 1000125 w 1549400"/>
                <a:gd name="connsiteY239" fmla="*/ 69850 h 1171575"/>
                <a:gd name="connsiteX240" fmla="*/ 996950 w 1549400"/>
                <a:gd name="connsiteY240" fmla="*/ 60325 h 1171575"/>
                <a:gd name="connsiteX241" fmla="*/ 996950 w 1549400"/>
                <a:gd name="connsiteY241" fmla="*/ 66675 h 1171575"/>
                <a:gd name="connsiteX242" fmla="*/ 987425 w 1549400"/>
                <a:gd name="connsiteY242" fmla="*/ 63500 h 1171575"/>
                <a:gd name="connsiteX243" fmla="*/ 993775 w 1549400"/>
                <a:gd name="connsiteY243" fmla="*/ 66675 h 1171575"/>
                <a:gd name="connsiteX244" fmla="*/ 990600 w 1549400"/>
                <a:gd name="connsiteY244" fmla="*/ 73025 h 1171575"/>
                <a:gd name="connsiteX245" fmla="*/ 971550 w 1549400"/>
                <a:gd name="connsiteY245" fmla="*/ 69850 h 1171575"/>
                <a:gd name="connsiteX246" fmla="*/ 993775 w 1549400"/>
                <a:gd name="connsiteY246" fmla="*/ 79375 h 1171575"/>
                <a:gd name="connsiteX247" fmla="*/ 993775 w 1549400"/>
                <a:gd name="connsiteY247" fmla="*/ 85725 h 1171575"/>
                <a:gd name="connsiteX248" fmla="*/ 988483 w 1549400"/>
                <a:gd name="connsiteY248" fmla="*/ 88900 h 1171575"/>
                <a:gd name="connsiteX249" fmla="*/ 1000125 w 1549400"/>
                <a:gd name="connsiteY249" fmla="*/ 88900 h 1171575"/>
                <a:gd name="connsiteX250" fmla="*/ 993775 w 1549400"/>
                <a:gd name="connsiteY250" fmla="*/ 73025 h 1171575"/>
                <a:gd name="connsiteX251" fmla="*/ 1006475 w 1549400"/>
                <a:gd name="connsiteY251" fmla="*/ 76200 h 1171575"/>
                <a:gd name="connsiteX252" fmla="*/ 1006475 w 1549400"/>
                <a:gd name="connsiteY252" fmla="*/ 69850 h 1171575"/>
                <a:gd name="connsiteX253" fmla="*/ 1016000 w 1549400"/>
                <a:gd name="connsiteY253" fmla="*/ 66675 h 1171575"/>
                <a:gd name="connsiteX254" fmla="*/ 1028700 w 1549400"/>
                <a:gd name="connsiteY254" fmla="*/ 85725 h 1171575"/>
                <a:gd name="connsiteX255" fmla="*/ 1019175 w 1549400"/>
                <a:gd name="connsiteY255" fmla="*/ 69850 h 1171575"/>
                <a:gd name="connsiteX256" fmla="*/ 1028700 w 1549400"/>
                <a:gd name="connsiteY256" fmla="*/ 63500 h 1171575"/>
                <a:gd name="connsiteX257" fmla="*/ 1035050 w 1549400"/>
                <a:gd name="connsiteY257" fmla="*/ 88900 h 1171575"/>
                <a:gd name="connsiteX258" fmla="*/ 1060450 w 1549400"/>
                <a:gd name="connsiteY258" fmla="*/ 149225 h 1171575"/>
                <a:gd name="connsiteX259" fmla="*/ 1038225 w 1549400"/>
                <a:gd name="connsiteY259" fmla="*/ 114300 h 1171575"/>
                <a:gd name="connsiteX260" fmla="*/ 1057275 w 1549400"/>
                <a:gd name="connsiteY260" fmla="*/ 149225 h 1171575"/>
                <a:gd name="connsiteX261" fmla="*/ 1060450 w 1549400"/>
                <a:gd name="connsiteY261" fmla="*/ 168275 h 1171575"/>
                <a:gd name="connsiteX262" fmla="*/ 1073150 w 1549400"/>
                <a:gd name="connsiteY262" fmla="*/ 177800 h 1171575"/>
                <a:gd name="connsiteX263" fmla="*/ 1060450 w 1549400"/>
                <a:gd name="connsiteY263" fmla="*/ 161925 h 1171575"/>
                <a:gd name="connsiteX264" fmla="*/ 1063625 w 1549400"/>
                <a:gd name="connsiteY264" fmla="*/ 152400 h 1171575"/>
                <a:gd name="connsiteX265" fmla="*/ 1082675 w 1549400"/>
                <a:gd name="connsiteY265" fmla="*/ 193675 h 1171575"/>
                <a:gd name="connsiteX266" fmla="*/ 1111250 w 1549400"/>
                <a:gd name="connsiteY266" fmla="*/ 234950 h 1171575"/>
                <a:gd name="connsiteX267" fmla="*/ 1152525 w 1549400"/>
                <a:gd name="connsiteY267" fmla="*/ 292100 h 1171575"/>
                <a:gd name="connsiteX268" fmla="*/ 1114425 w 1549400"/>
                <a:gd name="connsiteY268" fmla="*/ 244475 h 1171575"/>
                <a:gd name="connsiteX269" fmla="*/ 1143000 w 1549400"/>
                <a:gd name="connsiteY269" fmla="*/ 288925 h 1171575"/>
                <a:gd name="connsiteX270" fmla="*/ 1139825 w 1549400"/>
                <a:gd name="connsiteY270" fmla="*/ 295275 h 1171575"/>
                <a:gd name="connsiteX271" fmla="*/ 1152525 w 1549400"/>
                <a:gd name="connsiteY271" fmla="*/ 295275 h 1171575"/>
                <a:gd name="connsiteX272" fmla="*/ 1158875 w 1549400"/>
                <a:gd name="connsiteY272" fmla="*/ 311150 h 1171575"/>
                <a:gd name="connsiteX273" fmla="*/ 1155700 w 1549400"/>
                <a:gd name="connsiteY273" fmla="*/ 295275 h 1171575"/>
                <a:gd name="connsiteX274" fmla="*/ 1193800 w 1549400"/>
                <a:gd name="connsiteY274" fmla="*/ 339725 h 1171575"/>
                <a:gd name="connsiteX275" fmla="*/ 1222375 w 1549400"/>
                <a:gd name="connsiteY275" fmla="*/ 371475 h 1171575"/>
                <a:gd name="connsiteX276" fmla="*/ 1216025 w 1549400"/>
                <a:gd name="connsiteY276" fmla="*/ 368300 h 1171575"/>
                <a:gd name="connsiteX277" fmla="*/ 1209675 w 1549400"/>
                <a:gd name="connsiteY277" fmla="*/ 377825 h 1171575"/>
                <a:gd name="connsiteX278" fmla="*/ 1200150 w 1549400"/>
                <a:gd name="connsiteY278" fmla="*/ 374650 h 1171575"/>
                <a:gd name="connsiteX279" fmla="*/ 1187450 w 1549400"/>
                <a:gd name="connsiteY279" fmla="*/ 374650 h 1171575"/>
                <a:gd name="connsiteX280" fmla="*/ 1187450 w 1549400"/>
                <a:gd name="connsiteY280" fmla="*/ 361950 h 1171575"/>
                <a:gd name="connsiteX281" fmla="*/ 1196975 w 1549400"/>
                <a:gd name="connsiteY281" fmla="*/ 355600 h 1171575"/>
                <a:gd name="connsiteX282" fmla="*/ 1174750 w 1549400"/>
                <a:gd name="connsiteY282" fmla="*/ 342900 h 1171575"/>
                <a:gd name="connsiteX283" fmla="*/ 1171575 w 1549400"/>
                <a:gd name="connsiteY283" fmla="*/ 342900 h 1171575"/>
                <a:gd name="connsiteX284" fmla="*/ 1203325 w 1549400"/>
                <a:gd name="connsiteY284" fmla="*/ 412750 h 1171575"/>
                <a:gd name="connsiteX285" fmla="*/ 1263650 w 1549400"/>
                <a:gd name="connsiteY285" fmla="*/ 504825 h 1171575"/>
                <a:gd name="connsiteX286" fmla="*/ 1263650 w 1549400"/>
                <a:gd name="connsiteY286" fmla="*/ 514350 h 1171575"/>
                <a:gd name="connsiteX287" fmla="*/ 1266825 w 1549400"/>
                <a:gd name="connsiteY287" fmla="*/ 508000 h 1171575"/>
                <a:gd name="connsiteX288" fmla="*/ 1298575 w 1549400"/>
                <a:gd name="connsiteY288" fmla="*/ 558800 h 1171575"/>
                <a:gd name="connsiteX289" fmla="*/ 1330325 w 1549400"/>
                <a:gd name="connsiteY289" fmla="*/ 606425 h 1171575"/>
                <a:gd name="connsiteX290" fmla="*/ 1339850 w 1549400"/>
                <a:gd name="connsiteY290" fmla="*/ 622300 h 1171575"/>
                <a:gd name="connsiteX291" fmla="*/ 1333500 w 1549400"/>
                <a:gd name="connsiteY291" fmla="*/ 615950 h 1171575"/>
                <a:gd name="connsiteX292" fmla="*/ 1327150 w 1549400"/>
                <a:gd name="connsiteY292" fmla="*/ 619125 h 1171575"/>
                <a:gd name="connsiteX293" fmla="*/ 1320800 w 1549400"/>
                <a:gd name="connsiteY293" fmla="*/ 615950 h 1171575"/>
                <a:gd name="connsiteX294" fmla="*/ 1314450 w 1549400"/>
                <a:gd name="connsiteY294" fmla="*/ 612775 h 1171575"/>
                <a:gd name="connsiteX295" fmla="*/ 1320800 w 1549400"/>
                <a:gd name="connsiteY295" fmla="*/ 619125 h 1171575"/>
                <a:gd name="connsiteX296" fmla="*/ 1330325 w 1549400"/>
                <a:gd name="connsiteY296" fmla="*/ 628650 h 1171575"/>
                <a:gd name="connsiteX297" fmla="*/ 1327150 w 1549400"/>
                <a:gd name="connsiteY297" fmla="*/ 622300 h 1171575"/>
                <a:gd name="connsiteX298" fmla="*/ 1333500 w 1549400"/>
                <a:gd name="connsiteY298" fmla="*/ 619125 h 1171575"/>
                <a:gd name="connsiteX299" fmla="*/ 1343025 w 1549400"/>
                <a:gd name="connsiteY299" fmla="*/ 628650 h 1171575"/>
                <a:gd name="connsiteX300" fmla="*/ 1346200 w 1549400"/>
                <a:gd name="connsiteY300" fmla="*/ 622300 h 1171575"/>
                <a:gd name="connsiteX301" fmla="*/ 1365250 w 1549400"/>
                <a:gd name="connsiteY301" fmla="*/ 657225 h 1171575"/>
                <a:gd name="connsiteX302" fmla="*/ 1365250 w 1549400"/>
                <a:gd name="connsiteY302" fmla="*/ 660400 h 1171575"/>
                <a:gd name="connsiteX303" fmla="*/ 1358900 w 1549400"/>
                <a:gd name="connsiteY303" fmla="*/ 657225 h 1171575"/>
                <a:gd name="connsiteX304" fmla="*/ 1355725 w 1549400"/>
                <a:gd name="connsiteY304" fmla="*/ 657225 h 1171575"/>
                <a:gd name="connsiteX305" fmla="*/ 1368425 w 1549400"/>
                <a:gd name="connsiteY305" fmla="*/ 663575 h 1171575"/>
                <a:gd name="connsiteX306" fmla="*/ 1381125 w 1549400"/>
                <a:gd name="connsiteY306" fmla="*/ 685800 h 1171575"/>
                <a:gd name="connsiteX307" fmla="*/ 1377950 w 1549400"/>
                <a:gd name="connsiteY307" fmla="*/ 692150 h 1171575"/>
                <a:gd name="connsiteX308" fmla="*/ 1374775 w 1549400"/>
                <a:gd name="connsiteY308" fmla="*/ 679450 h 1171575"/>
                <a:gd name="connsiteX309" fmla="*/ 1387475 w 1549400"/>
                <a:gd name="connsiteY309" fmla="*/ 733425 h 1171575"/>
                <a:gd name="connsiteX310" fmla="*/ 1387475 w 1549400"/>
                <a:gd name="connsiteY310" fmla="*/ 777875 h 1171575"/>
                <a:gd name="connsiteX311" fmla="*/ 1387475 w 1549400"/>
                <a:gd name="connsiteY311" fmla="*/ 819150 h 1171575"/>
                <a:gd name="connsiteX312" fmla="*/ 1393825 w 1549400"/>
                <a:gd name="connsiteY312" fmla="*/ 844550 h 1171575"/>
                <a:gd name="connsiteX313" fmla="*/ 1400175 w 1549400"/>
                <a:gd name="connsiteY313" fmla="*/ 882650 h 1171575"/>
                <a:gd name="connsiteX314" fmla="*/ 1393825 w 1549400"/>
                <a:gd name="connsiteY314" fmla="*/ 850900 h 1171575"/>
                <a:gd name="connsiteX315" fmla="*/ 1387475 w 1549400"/>
                <a:gd name="connsiteY315" fmla="*/ 885825 h 1171575"/>
                <a:gd name="connsiteX316" fmla="*/ 1374775 w 1549400"/>
                <a:gd name="connsiteY316" fmla="*/ 917575 h 1171575"/>
                <a:gd name="connsiteX317" fmla="*/ 1371600 w 1549400"/>
                <a:gd name="connsiteY317" fmla="*/ 939800 h 1171575"/>
                <a:gd name="connsiteX318" fmla="*/ 1381125 w 1549400"/>
                <a:gd name="connsiteY318" fmla="*/ 965200 h 1171575"/>
                <a:gd name="connsiteX319" fmla="*/ 1365250 w 1549400"/>
                <a:gd name="connsiteY319" fmla="*/ 993775 h 1171575"/>
                <a:gd name="connsiteX320" fmla="*/ 1374775 w 1549400"/>
                <a:gd name="connsiteY320" fmla="*/ 1003300 h 1171575"/>
                <a:gd name="connsiteX321" fmla="*/ 1365250 w 1549400"/>
                <a:gd name="connsiteY321" fmla="*/ 996950 h 1171575"/>
                <a:gd name="connsiteX322" fmla="*/ 1355725 w 1549400"/>
                <a:gd name="connsiteY322" fmla="*/ 996950 h 1171575"/>
                <a:gd name="connsiteX323" fmla="*/ 1365250 w 1549400"/>
                <a:gd name="connsiteY323" fmla="*/ 1000125 h 1171575"/>
                <a:gd name="connsiteX324" fmla="*/ 1365250 w 1549400"/>
                <a:gd name="connsiteY324" fmla="*/ 1006475 h 1171575"/>
                <a:gd name="connsiteX325" fmla="*/ 1362075 w 1549400"/>
                <a:gd name="connsiteY325" fmla="*/ 1000125 h 1171575"/>
                <a:gd name="connsiteX326" fmla="*/ 1349375 w 1549400"/>
                <a:gd name="connsiteY326" fmla="*/ 1000125 h 1171575"/>
                <a:gd name="connsiteX327" fmla="*/ 1352550 w 1549400"/>
                <a:gd name="connsiteY327" fmla="*/ 993775 h 1171575"/>
                <a:gd name="connsiteX328" fmla="*/ 1339850 w 1549400"/>
                <a:gd name="connsiteY328" fmla="*/ 996950 h 1171575"/>
                <a:gd name="connsiteX329" fmla="*/ 1339850 w 1549400"/>
                <a:gd name="connsiteY329" fmla="*/ 1003300 h 1171575"/>
                <a:gd name="connsiteX330" fmla="*/ 1349375 w 1549400"/>
                <a:gd name="connsiteY330" fmla="*/ 1006475 h 1171575"/>
                <a:gd name="connsiteX331" fmla="*/ 1327150 w 1549400"/>
                <a:gd name="connsiteY331" fmla="*/ 1009650 h 1171575"/>
                <a:gd name="connsiteX332" fmla="*/ 1333500 w 1549400"/>
                <a:gd name="connsiteY332" fmla="*/ 1012825 h 1171575"/>
                <a:gd name="connsiteX333" fmla="*/ 1330325 w 1549400"/>
                <a:gd name="connsiteY333" fmla="*/ 1019175 h 1171575"/>
                <a:gd name="connsiteX334" fmla="*/ 1323975 w 1549400"/>
                <a:gd name="connsiteY334" fmla="*/ 1016000 h 1171575"/>
                <a:gd name="connsiteX335" fmla="*/ 1320800 w 1549400"/>
                <a:gd name="connsiteY335" fmla="*/ 1022350 h 1171575"/>
                <a:gd name="connsiteX336" fmla="*/ 1317625 w 1549400"/>
                <a:gd name="connsiteY336" fmla="*/ 1019175 h 1171575"/>
                <a:gd name="connsiteX337" fmla="*/ 1317625 w 1549400"/>
                <a:gd name="connsiteY337" fmla="*/ 1022350 h 1171575"/>
                <a:gd name="connsiteX338" fmla="*/ 1311275 w 1549400"/>
                <a:gd name="connsiteY338" fmla="*/ 1019175 h 1171575"/>
                <a:gd name="connsiteX339" fmla="*/ 1308100 w 1549400"/>
                <a:gd name="connsiteY339" fmla="*/ 1025525 h 1171575"/>
                <a:gd name="connsiteX340" fmla="*/ 1304925 w 1549400"/>
                <a:gd name="connsiteY340" fmla="*/ 1016000 h 1171575"/>
                <a:gd name="connsiteX341" fmla="*/ 1295400 w 1549400"/>
                <a:gd name="connsiteY341" fmla="*/ 1022350 h 1171575"/>
                <a:gd name="connsiteX342" fmla="*/ 1289050 w 1549400"/>
                <a:gd name="connsiteY342" fmla="*/ 1028700 h 1171575"/>
                <a:gd name="connsiteX343" fmla="*/ 1260475 w 1549400"/>
                <a:gd name="connsiteY343" fmla="*/ 1041400 h 1171575"/>
                <a:gd name="connsiteX344" fmla="*/ 1247775 w 1549400"/>
                <a:gd name="connsiteY344" fmla="*/ 1035050 h 1171575"/>
                <a:gd name="connsiteX345" fmla="*/ 1244600 w 1549400"/>
                <a:gd name="connsiteY345" fmla="*/ 1028700 h 1171575"/>
                <a:gd name="connsiteX346" fmla="*/ 1238250 w 1549400"/>
                <a:gd name="connsiteY346" fmla="*/ 1025525 h 1171575"/>
                <a:gd name="connsiteX347" fmla="*/ 1241425 w 1549400"/>
                <a:gd name="connsiteY347" fmla="*/ 1003300 h 1171575"/>
                <a:gd name="connsiteX348" fmla="*/ 1261504 w 1549400"/>
                <a:gd name="connsiteY348" fmla="*/ 1014456 h 1171575"/>
                <a:gd name="connsiteX349" fmla="*/ 1266825 w 1549400"/>
                <a:gd name="connsiteY349" fmla="*/ 1006475 h 1171575"/>
                <a:gd name="connsiteX350" fmla="*/ 1263650 w 1549400"/>
                <a:gd name="connsiteY350" fmla="*/ 1012825 h 1171575"/>
                <a:gd name="connsiteX351" fmla="*/ 1276350 w 1549400"/>
                <a:gd name="connsiteY351" fmla="*/ 1016000 h 1171575"/>
                <a:gd name="connsiteX352" fmla="*/ 1266825 w 1549400"/>
                <a:gd name="connsiteY352" fmla="*/ 1016000 h 1171575"/>
                <a:gd name="connsiteX353" fmla="*/ 1264285 w 1549400"/>
                <a:gd name="connsiteY353" fmla="*/ 1016000 h 1171575"/>
                <a:gd name="connsiteX354" fmla="*/ 1270000 w 1549400"/>
                <a:gd name="connsiteY354" fmla="*/ 1019175 h 1171575"/>
                <a:gd name="connsiteX355" fmla="*/ 1282700 w 1549400"/>
                <a:gd name="connsiteY355" fmla="*/ 1016000 h 1171575"/>
                <a:gd name="connsiteX356" fmla="*/ 1282700 w 1549400"/>
                <a:gd name="connsiteY356" fmla="*/ 1009650 h 1171575"/>
                <a:gd name="connsiteX357" fmla="*/ 1270000 w 1549400"/>
                <a:gd name="connsiteY357" fmla="*/ 993775 h 1171575"/>
                <a:gd name="connsiteX358" fmla="*/ 1260475 w 1549400"/>
                <a:gd name="connsiteY358" fmla="*/ 1000125 h 1171575"/>
                <a:gd name="connsiteX359" fmla="*/ 1238250 w 1549400"/>
                <a:gd name="connsiteY359" fmla="*/ 993775 h 1171575"/>
                <a:gd name="connsiteX360" fmla="*/ 1235075 w 1549400"/>
                <a:gd name="connsiteY360" fmla="*/ 974725 h 1171575"/>
                <a:gd name="connsiteX361" fmla="*/ 1222375 w 1549400"/>
                <a:gd name="connsiteY361" fmla="*/ 971550 h 1171575"/>
                <a:gd name="connsiteX362" fmla="*/ 1238250 w 1549400"/>
                <a:gd name="connsiteY362" fmla="*/ 949325 h 1171575"/>
                <a:gd name="connsiteX363" fmla="*/ 1219200 w 1549400"/>
                <a:gd name="connsiteY363" fmla="*/ 965200 h 1171575"/>
                <a:gd name="connsiteX364" fmla="*/ 1203325 w 1549400"/>
                <a:gd name="connsiteY364" fmla="*/ 942975 h 1171575"/>
                <a:gd name="connsiteX365" fmla="*/ 1216025 w 1549400"/>
                <a:gd name="connsiteY365" fmla="*/ 933450 h 1171575"/>
                <a:gd name="connsiteX366" fmla="*/ 1219200 w 1549400"/>
                <a:gd name="connsiteY366" fmla="*/ 939800 h 1171575"/>
                <a:gd name="connsiteX367" fmla="*/ 1222375 w 1549400"/>
                <a:gd name="connsiteY367" fmla="*/ 936625 h 1171575"/>
                <a:gd name="connsiteX368" fmla="*/ 1206500 w 1549400"/>
                <a:gd name="connsiteY368" fmla="*/ 923925 h 1171575"/>
                <a:gd name="connsiteX369" fmla="*/ 1206500 w 1549400"/>
                <a:gd name="connsiteY369" fmla="*/ 927100 h 1171575"/>
                <a:gd name="connsiteX370" fmla="*/ 1203325 w 1549400"/>
                <a:gd name="connsiteY370" fmla="*/ 927100 h 1171575"/>
                <a:gd name="connsiteX371" fmla="*/ 1200150 w 1549400"/>
                <a:gd name="connsiteY371" fmla="*/ 942975 h 1171575"/>
                <a:gd name="connsiteX372" fmla="*/ 1193800 w 1549400"/>
                <a:gd name="connsiteY372" fmla="*/ 936625 h 1171575"/>
                <a:gd name="connsiteX373" fmla="*/ 1191260 w 1549400"/>
                <a:gd name="connsiteY373" fmla="*/ 929005 h 1171575"/>
                <a:gd name="connsiteX374" fmla="*/ 1196975 w 1549400"/>
                <a:gd name="connsiteY374" fmla="*/ 927100 h 1171575"/>
                <a:gd name="connsiteX375" fmla="*/ 1190625 w 1549400"/>
                <a:gd name="connsiteY375" fmla="*/ 923925 h 1171575"/>
                <a:gd name="connsiteX376" fmla="*/ 1181100 w 1549400"/>
                <a:gd name="connsiteY376" fmla="*/ 914400 h 1171575"/>
                <a:gd name="connsiteX377" fmla="*/ 1152525 w 1549400"/>
                <a:gd name="connsiteY377" fmla="*/ 908050 h 1171575"/>
                <a:gd name="connsiteX378" fmla="*/ 1155700 w 1549400"/>
                <a:gd name="connsiteY378" fmla="*/ 914400 h 1171575"/>
                <a:gd name="connsiteX379" fmla="*/ 1158478 w 1549400"/>
                <a:gd name="connsiteY379" fmla="*/ 915194 h 1171575"/>
                <a:gd name="connsiteX380" fmla="*/ 1155700 w 1549400"/>
                <a:gd name="connsiteY380" fmla="*/ 920750 h 1171575"/>
                <a:gd name="connsiteX381" fmla="*/ 1149350 w 1549400"/>
                <a:gd name="connsiteY381" fmla="*/ 911225 h 1171575"/>
                <a:gd name="connsiteX382" fmla="*/ 1143000 w 1549400"/>
                <a:gd name="connsiteY382" fmla="*/ 914400 h 1171575"/>
                <a:gd name="connsiteX383" fmla="*/ 1149350 w 1549400"/>
                <a:gd name="connsiteY383" fmla="*/ 908050 h 1171575"/>
                <a:gd name="connsiteX384" fmla="*/ 1139825 w 1549400"/>
                <a:gd name="connsiteY384" fmla="*/ 914400 h 1171575"/>
                <a:gd name="connsiteX385" fmla="*/ 1133475 w 1549400"/>
                <a:gd name="connsiteY385" fmla="*/ 908050 h 1171575"/>
                <a:gd name="connsiteX386" fmla="*/ 1130300 w 1549400"/>
                <a:gd name="connsiteY386" fmla="*/ 911225 h 1171575"/>
                <a:gd name="connsiteX387" fmla="*/ 1120775 w 1549400"/>
                <a:gd name="connsiteY387" fmla="*/ 917575 h 1171575"/>
                <a:gd name="connsiteX388" fmla="*/ 1117600 w 1549400"/>
                <a:gd name="connsiteY388" fmla="*/ 908050 h 1171575"/>
                <a:gd name="connsiteX389" fmla="*/ 1133475 w 1549400"/>
                <a:gd name="connsiteY389" fmla="*/ 901700 h 1171575"/>
                <a:gd name="connsiteX390" fmla="*/ 1123950 w 1549400"/>
                <a:gd name="connsiteY390" fmla="*/ 904875 h 1171575"/>
                <a:gd name="connsiteX391" fmla="*/ 1117600 w 1549400"/>
                <a:gd name="connsiteY391" fmla="*/ 898525 h 1171575"/>
                <a:gd name="connsiteX392" fmla="*/ 1114425 w 1549400"/>
                <a:gd name="connsiteY392" fmla="*/ 901700 h 1171575"/>
                <a:gd name="connsiteX393" fmla="*/ 1104900 w 1549400"/>
                <a:gd name="connsiteY393" fmla="*/ 885825 h 1171575"/>
                <a:gd name="connsiteX394" fmla="*/ 1104900 w 1549400"/>
                <a:gd name="connsiteY394" fmla="*/ 879475 h 1171575"/>
                <a:gd name="connsiteX395" fmla="*/ 1104900 w 1549400"/>
                <a:gd name="connsiteY395" fmla="*/ 876300 h 1171575"/>
                <a:gd name="connsiteX396" fmla="*/ 1101725 w 1549400"/>
                <a:gd name="connsiteY396" fmla="*/ 885825 h 1171575"/>
                <a:gd name="connsiteX397" fmla="*/ 1092200 w 1549400"/>
                <a:gd name="connsiteY397" fmla="*/ 850900 h 1171575"/>
                <a:gd name="connsiteX398" fmla="*/ 1098550 w 1549400"/>
                <a:gd name="connsiteY398" fmla="*/ 847725 h 1171575"/>
                <a:gd name="connsiteX399" fmla="*/ 1089025 w 1549400"/>
                <a:gd name="connsiteY399" fmla="*/ 841375 h 1171575"/>
                <a:gd name="connsiteX400" fmla="*/ 1085850 w 1549400"/>
                <a:gd name="connsiteY400" fmla="*/ 825500 h 1171575"/>
                <a:gd name="connsiteX401" fmla="*/ 1079500 w 1549400"/>
                <a:gd name="connsiteY401" fmla="*/ 812800 h 1171575"/>
                <a:gd name="connsiteX402" fmla="*/ 1079500 w 1549400"/>
                <a:gd name="connsiteY402" fmla="*/ 822325 h 1171575"/>
                <a:gd name="connsiteX403" fmla="*/ 1057275 w 1549400"/>
                <a:gd name="connsiteY403" fmla="*/ 819150 h 1171575"/>
                <a:gd name="connsiteX404" fmla="*/ 1054100 w 1549400"/>
                <a:gd name="connsiteY404" fmla="*/ 812800 h 1171575"/>
                <a:gd name="connsiteX405" fmla="*/ 1069975 w 1549400"/>
                <a:gd name="connsiteY405" fmla="*/ 806450 h 1171575"/>
                <a:gd name="connsiteX406" fmla="*/ 1073150 w 1549400"/>
                <a:gd name="connsiteY406" fmla="*/ 784225 h 1171575"/>
                <a:gd name="connsiteX407" fmla="*/ 1089025 w 1549400"/>
                <a:gd name="connsiteY407" fmla="*/ 768350 h 1171575"/>
                <a:gd name="connsiteX408" fmla="*/ 1069975 w 1549400"/>
                <a:gd name="connsiteY408" fmla="*/ 781050 h 1171575"/>
                <a:gd name="connsiteX409" fmla="*/ 1063625 w 1549400"/>
                <a:gd name="connsiteY409" fmla="*/ 806450 h 1171575"/>
                <a:gd name="connsiteX410" fmla="*/ 1050925 w 1549400"/>
                <a:gd name="connsiteY410" fmla="*/ 812800 h 1171575"/>
                <a:gd name="connsiteX411" fmla="*/ 1038225 w 1549400"/>
                <a:gd name="connsiteY411" fmla="*/ 784225 h 1171575"/>
                <a:gd name="connsiteX412" fmla="*/ 1038225 w 1549400"/>
                <a:gd name="connsiteY412" fmla="*/ 768350 h 1171575"/>
                <a:gd name="connsiteX413" fmla="*/ 1038225 w 1549400"/>
                <a:gd name="connsiteY413" fmla="*/ 749300 h 1171575"/>
                <a:gd name="connsiteX414" fmla="*/ 1028700 w 1549400"/>
                <a:gd name="connsiteY414" fmla="*/ 739775 h 1171575"/>
                <a:gd name="connsiteX415" fmla="*/ 1044575 w 1549400"/>
                <a:gd name="connsiteY415" fmla="*/ 727075 h 1171575"/>
                <a:gd name="connsiteX416" fmla="*/ 1044575 w 1549400"/>
                <a:gd name="connsiteY416" fmla="*/ 714375 h 1171575"/>
                <a:gd name="connsiteX417" fmla="*/ 1041400 w 1549400"/>
                <a:gd name="connsiteY417" fmla="*/ 714375 h 1171575"/>
                <a:gd name="connsiteX418" fmla="*/ 1038225 w 1549400"/>
                <a:gd name="connsiteY418" fmla="*/ 727075 h 1171575"/>
                <a:gd name="connsiteX419" fmla="*/ 1022350 w 1549400"/>
                <a:gd name="connsiteY419" fmla="*/ 733425 h 1171575"/>
                <a:gd name="connsiteX420" fmla="*/ 1019175 w 1549400"/>
                <a:gd name="connsiteY420" fmla="*/ 742950 h 1171575"/>
                <a:gd name="connsiteX421" fmla="*/ 1012825 w 1549400"/>
                <a:gd name="connsiteY421" fmla="*/ 733425 h 1171575"/>
                <a:gd name="connsiteX422" fmla="*/ 1006475 w 1549400"/>
                <a:gd name="connsiteY422" fmla="*/ 736600 h 1171575"/>
                <a:gd name="connsiteX423" fmla="*/ 996950 w 1549400"/>
                <a:gd name="connsiteY423" fmla="*/ 730250 h 1171575"/>
                <a:gd name="connsiteX424" fmla="*/ 1016000 w 1549400"/>
                <a:gd name="connsiteY424" fmla="*/ 746125 h 1171575"/>
                <a:gd name="connsiteX425" fmla="*/ 1022350 w 1549400"/>
                <a:gd name="connsiteY425" fmla="*/ 765175 h 1171575"/>
                <a:gd name="connsiteX426" fmla="*/ 1019175 w 1549400"/>
                <a:gd name="connsiteY426" fmla="*/ 758825 h 1171575"/>
                <a:gd name="connsiteX427" fmla="*/ 1016000 w 1549400"/>
                <a:gd name="connsiteY427" fmla="*/ 765175 h 1171575"/>
                <a:gd name="connsiteX428" fmla="*/ 1003300 w 1549400"/>
                <a:gd name="connsiteY428" fmla="*/ 765175 h 1171575"/>
                <a:gd name="connsiteX429" fmla="*/ 998361 w 1549400"/>
                <a:gd name="connsiteY429" fmla="*/ 757766 h 1171575"/>
                <a:gd name="connsiteX430" fmla="*/ 1000125 w 1549400"/>
                <a:gd name="connsiteY430" fmla="*/ 752475 h 1171575"/>
                <a:gd name="connsiteX431" fmla="*/ 996950 w 1549400"/>
                <a:gd name="connsiteY431" fmla="*/ 755650 h 1171575"/>
                <a:gd name="connsiteX432" fmla="*/ 998361 w 1549400"/>
                <a:gd name="connsiteY432" fmla="*/ 757766 h 1171575"/>
                <a:gd name="connsiteX433" fmla="*/ 997101 w 1549400"/>
                <a:gd name="connsiteY433" fmla="*/ 761546 h 1171575"/>
                <a:gd name="connsiteX434" fmla="*/ 984250 w 1549400"/>
                <a:gd name="connsiteY434" fmla="*/ 746125 h 1171575"/>
                <a:gd name="connsiteX435" fmla="*/ 974725 w 1549400"/>
                <a:gd name="connsiteY435" fmla="*/ 736600 h 1171575"/>
                <a:gd name="connsiteX436" fmla="*/ 981075 w 1549400"/>
                <a:gd name="connsiteY436" fmla="*/ 746125 h 1171575"/>
                <a:gd name="connsiteX437" fmla="*/ 987425 w 1549400"/>
                <a:gd name="connsiteY437" fmla="*/ 752475 h 1171575"/>
                <a:gd name="connsiteX438" fmla="*/ 977900 w 1549400"/>
                <a:gd name="connsiteY438" fmla="*/ 746125 h 1171575"/>
                <a:gd name="connsiteX439" fmla="*/ 949325 w 1549400"/>
                <a:gd name="connsiteY439" fmla="*/ 695325 h 1171575"/>
                <a:gd name="connsiteX440" fmla="*/ 942975 w 1549400"/>
                <a:gd name="connsiteY440" fmla="*/ 688975 h 1171575"/>
                <a:gd name="connsiteX441" fmla="*/ 949325 w 1549400"/>
                <a:gd name="connsiteY441" fmla="*/ 701675 h 1171575"/>
                <a:gd name="connsiteX442" fmla="*/ 936625 w 1549400"/>
                <a:gd name="connsiteY442" fmla="*/ 688975 h 1171575"/>
                <a:gd name="connsiteX443" fmla="*/ 939800 w 1549400"/>
                <a:gd name="connsiteY443" fmla="*/ 685800 h 1171575"/>
                <a:gd name="connsiteX444" fmla="*/ 933450 w 1549400"/>
                <a:gd name="connsiteY444" fmla="*/ 666750 h 1171575"/>
                <a:gd name="connsiteX445" fmla="*/ 911225 w 1549400"/>
                <a:gd name="connsiteY445" fmla="*/ 657225 h 1171575"/>
                <a:gd name="connsiteX446" fmla="*/ 917575 w 1549400"/>
                <a:gd name="connsiteY446" fmla="*/ 654050 h 1171575"/>
                <a:gd name="connsiteX447" fmla="*/ 917575 w 1549400"/>
                <a:gd name="connsiteY447" fmla="*/ 647700 h 1171575"/>
                <a:gd name="connsiteX448" fmla="*/ 911225 w 1549400"/>
                <a:gd name="connsiteY448" fmla="*/ 654050 h 1171575"/>
                <a:gd name="connsiteX449" fmla="*/ 911225 w 1549400"/>
                <a:gd name="connsiteY449" fmla="*/ 647700 h 1171575"/>
                <a:gd name="connsiteX450" fmla="*/ 936625 w 1549400"/>
                <a:gd name="connsiteY450" fmla="*/ 644525 h 1171575"/>
                <a:gd name="connsiteX451" fmla="*/ 952500 w 1549400"/>
                <a:gd name="connsiteY451" fmla="*/ 638175 h 1171575"/>
                <a:gd name="connsiteX452" fmla="*/ 917575 w 1549400"/>
                <a:gd name="connsiteY452" fmla="*/ 644525 h 1171575"/>
                <a:gd name="connsiteX453" fmla="*/ 930275 w 1549400"/>
                <a:gd name="connsiteY453" fmla="*/ 638175 h 1171575"/>
                <a:gd name="connsiteX454" fmla="*/ 920750 w 1549400"/>
                <a:gd name="connsiteY454" fmla="*/ 635000 h 1171575"/>
                <a:gd name="connsiteX455" fmla="*/ 930275 w 1549400"/>
                <a:gd name="connsiteY455" fmla="*/ 625475 h 1171575"/>
                <a:gd name="connsiteX456" fmla="*/ 927100 w 1549400"/>
                <a:gd name="connsiteY456" fmla="*/ 622300 h 1171575"/>
                <a:gd name="connsiteX457" fmla="*/ 936625 w 1549400"/>
                <a:gd name="connsiteY457" fmla="*/ 606425 h 1171575"/>
                <a:gd name="connsiteX458" fmla="*/ 946150 w 1549400"/>
                <a:gd name="connsiteY458" fmla="*/ 606425 h 1171575"/>
                <a:gd name="connsiteX459" fmla="*/ 936625 w 1549400"/>
                <a:gd name="connsiteY459" fmla="*/ 600075 h 1171575"/>
                <a:gd name="connsiteX460" fmla="*/ 949325 w 1549400"/>
                <a:gd name="connsiteY460" fmla="*/ 587375 h 1171575"/>
                <a:gd name="connsiteX461" fmla="*/ 939800 w 1549400"/>
                <a:gd name="connsiteY461" fmla="*/ 561975 h 1171575"/>
                <a:gd name="connsiteX462" fmla="*/ 942975 w 1549400"/>
                <a:gd name="connsiteY462" fmla="*/ 558800 h 1171575"/>
                <a:gd name="connsiteX463" fmla="*/ 930275 w 1549400"/>
                <a:gd name="connsiteY463" fmla="*/ 565150 h 1171575"/>
                <a:gd name="connsiteX464" fmla="*/ 936625 w 1549400"/>
                <a:gd name="connsiteY464" fmla="*/ 584200 h 1171575"/>
                <a:gd name="connsiteX465" fmla="*/ 927100 w 1549400"/>
                <a:gd name="connsiteY465" fmla="*/ 584200 h 1171575"/>
                <a:gd name="connsiteX466" fmla="*/ 920750 w 1549400"/>
                <a:gd name="connsiteY466" fmla="*/ 581025 h 1171575"/>
                <a:gd name="connsiteX467" fmla="*/ 923925 w 1549400"/>
                <a:gd name="connsiteY467" fmla="*/ 565150 h 1171575"/>
                <a:gd name="connsiteX468" fmla="*/ 917575 w 1549400"/>
                <a:gd name="connsiteY468" fmla="*/ 558800 h 1171575"/>
                <a:gd name="connsiteX469" fmla="*/ 901700 w 1549400"/>
                <a:gd name="connsiteY469" fmla="*/ 552450 h 1171575"/>
                <a:gd name="connsiteX470" fmla="*/ 898525 w 1549400"/>
                <a:gd name="connsiteY470" fmla="*/ 555625 h 1171575"/>
                <a:gd name="connsiteX471" fmla="*/ 892175 w 1549400"/>
                <a:gd name="connsiteY471" fmla="*/ 549275 h 1171575"/>
                <a:gd name="connsiteX472" fmla="*/ 895350 w 1549400"/>
                <a:gd name="connsiteY472" fmla="*/ 555625 h 1171575"/>
                <a:gd name="connsiteX473" fmla="*/ 895350 w 1549400"/>
                <a:gd name="connsiteY473" fmla="*/ 565150 h 1171575"/>
                <a:gd name="connsiteX474" fmla="*/ 901700 w 1549400"/>
                <a:gd name="connsiteY474" fmla="*/ 561975 h 1171575"/>
                <a:gd name="connsiteX475" fmla="*/ 901700 w 1549400"/>
                <a:gd name="connsiteY475" fmla="*/ 565150 h 1171575"/>
                <a:gd name="connsiteX476" fmla="*/ 892175 w 1549400"/>
                <a:gd name="connsiteY476" fmla="*/ 571500 h 1171575"/>
                <a:gd name="connsiteX477" fmla="*/ 911225 w 1549400"/>
                <a:gd name="connsiteY477" fmla="*/ 577850 h 1171575"/>
                <a:gd name="connsiteX478" fmla="*/ 917575 w 1549400"/>
                <a:gd name="connsiteY478" fmla="*/ 574675 h 1171575"/>
                <a:gd name="connsiteX479" fmla="*/ 917575 w 1549400"/>
                <a:gd name="connsiteY479" fmla="*/ 577850 h 1171575"/>
                <a:gd name="connsiteX480" fmla="*/ 911225 w 1549400"/>
                <a:gd name="connsiteY480" fmla="*/ 581025 h 1171575"/>
                <a:gd name="connsiteX481" fmla="*/ 914400 w 1549400"/>
                <a:gd name="connsiteY481" fmla="*/ 584200 h 1171575"/>
                <a:gd name="connsiteX482" fmla="*/ 908050 w 1549400"/>
                <a:gd name="connsiteY482" fmla="*/ 584200 h 1171575"/>
                <a:gd name="connsiteX483" fmla="*/ 917575 w 1549400"/>
                <a:gd name="connsiteY483" fmla="*/ 587375 h 1171575"/>
                <a:gd name="connsiteX484" fmla="*/ 911225 w 1549400"/>
                <a:gd name="connsiteY484" fmla="*/ 593725 h 1171575"/>
                <a:gd name="connsiteX485" fmla="*/ 914400 w 1549400"/>
                <a:gd name="connsiteY485" fmla="*/ 609600 h 1171575"/>
                <a:gd name="connsiteX486" fmla="*/ 908050 w 1549400"/>
                <a:gd name="connsiteY486" fmla="*/ 612775 h 1171575"/>
                <a:gd name="connsiteX487" fmla="*/ 895350 w 1549400"/>
                <a:gd name="connsiteY487" fmla="*/ 606425 h 1171575"/>
                <a:gd name="connsiteX488" fmla="*/ 889000 w 1549400"/>
                <a:gd name="connsiteY488" fmla="*/ 590550 h 1171575"/>
                <a:gd name="connsiteX489" fmla="*/ 889000 w 1549400"/>
                <a:gd name="connsiteY489" fmla="*/ 596900 h 1171575"/>
                <a:gd name="connsiteX490" fmla="*/ 876300 w 1549400"/>
                <a:gd name="connsiteY490" fmla="*/ 593725 h 1171575"/>
                <a:gd name="connsiteX491" fmla="*/ 895350 w 1549400"/>
                <a:gd name="connsiteY491" fmla="*/ 609600 h 1171575"/>
                <a:gd name="connsiteX492" fmla="*/ 895350 w 1549400"/>
                <a:gd name="connsiteY492" fmla="*/ 619125 h 1171575"/>
                <a:gd name="connsiteX493" fmla="*/ 869950 w 1549400"/>
                <a:gd name="connsiteY493" fmla="*/ 587375 h 1171575"/>
                <a:gd name="connsiteX494" fmla="*/ 876300 w 1549400"/>
                <a:gd name="connsiteY494" fmla="*/ 546100 h 1171575"/>
                <a:gd name="connsiteX495" fmla="*/ 869950 w 1549400"/>
                <a:gd name="connsiteY495" fmla="*/ 530225 h 1171575"/>
                <a:gd name="connsiteX496" fmla="*/ 879475 w 1549400"/>
                <a:gd name="connsiteY496" fmla="*/ 530225 h 1171575"/>
                <a:gd name="connsiteX497" fmla="*/ 873125 w 1549400"/>
                <a:gd name="connsiteY497" fmla="*/ 527050 h 1171575"/>
                <a:gd name="connsiteX498" fmla="*/ 879475 w 1549400"/>
                <a:gd name="connsiteY498" fmla="*/ 479425 h 1171575"/>
                <a:gd name="connsiteX499" fmla="*/ 885825 w 1549400"/>
                <a:gd name="connsiteY499" fmla="*/ 476250 h 1171575"/>
                <a:gd name="connsiteX500" fmla="*/ 882650 w 1549400"/>
                <a:gd name="connsiteY500" fmla="*/ 425450 h 1171575"/>
                <a:gd name="connsiteX501" fmla="*/ 879475 w 1549400"/>
                <a:gd name="connsiteY501" fmla="*/ 412750 h 1171575"/>
                <a:gd name="connsiteX502" fmla="*/ 869950 w 1549400"/>
                <a:gd name="connsiteY502" fmla="*/ 406400 h 1171575"/>
                <a:gd name="connsiteX503" fmla="*/ 876300 w 1549400"/>
                <a:gd name="connsiteY503" fmla="*/ 403225 h 1171575"/>
                <a:gd name="connsiteX504" fmla="*/ 879475 w 1549400"/>
                <a:gd name="connsiteY504" fmla="*/ 409575 h 1171575"/>
                <a:gd name="connsiteX505" fmla="*/ 876300 w 1549400"/>
                <a:gd name="connsiteY505" fmla="*/ 387350 h 1171575"/>
                <a:gd name="connsiteX506" fmla="*/ 866775 w 1549400"/>
                <a:gd name="connsiteY506" fmla="*/ 387350 h 1171575"/>
                <a:gd name="connsiteX507" fmla="*/ 854075 w 1549400"/>
                <a:gd name="connsiteY507" fmla="*/ 374650 h 1171575"/>
                <a:gd name="connsiteX508" fmla="*/ 850900 w 1549400"/>
                <a:gd name="connsiteY508" fmla="*/ 361950 h 1171575"/>
                <a:gd name="connsiteX509" fmla="*/ 841375 w 1549400"/>
                <a:gd name="connsiteY509" fmla="*/ 355600 h 1171575"/>
                <a:gd name="connsiteX510" fmla="*/ 838200 w 1549400"/>
                <a:gd name="connsiteY510" fmla="*/ 342900 h 1171575"/>
                <a:gd name="connsiteX511" fmla="*/ 800100 w 1549400"/>
                <a:gd name="connsiteY511" fmla="*/ 349250 h 1171575"/>
                <a:gd name="connsiteX512" fmla="*/ 793750 w 1549400"/>
                <a:gd name="connsiteY512" fmla="*/ 333375 h 1171575"/>
                <a:gd name="connsiteX513" fmla="*/ 774700 w 1549400"/>
                <a:gd name="connsiteY513" fmla="*/ 330200 h 1171575"/>
                <a:gd name="connsiteX514" fmla="*/ 784225 w 1549400"/>
                <a:gd name="connsiteY514" fmla="*/ 320675 h 1171575"/>
                <a:gd name="connsiteX515" fmla="*/ 774700 w 1549400"/>
                <a:gd name="connsiteY515" fmla="*/ 327025 h 1171575"/>
                <a:gd name="connsiteX516" fmla="*/ 765175 w 1549400"/>
                <a:gd name="connsiteY516" fmla="*/ 307975 h 1171575"/>
                <a:gd name="connsiteX517" fmla="*/ 752475 w 1549400"/>
                <a:gd name="connsiteY517" fmla="*/ 307975 h 1171575"/>
                <a:gd name="connsiteX518" fmla="*/ 730250 w 1549400"/>
                <a:gd name="connsiteY518" fmla="*/ 298450 h 1171575"/>
                <a:gd name="connsiteX519" fmla="*/ 723900 w 1549400"/>
                <a:gd name="connsiteY519" fmla="*/ 266700 h 1171575"/>
                <a:gd name="connsiteX520" fmla="*/ 698500 w 1549400"/>
                <a:gd name="connsiteY520" fmla="*/ 260350 h 1171575"/>
                <a:gd name="connsiteX521" fmla="*/ 673100 w 1549400"/>
                <a:gd name="connsiteY521" fmla="*/ 228600 h 1171575"/>
                <a:gd name="connsiteX522" fmla="*/ 615950 w 1549400"/>
                <a:gd name="connsiteY522" fmla="*/ 209550 h 1171575"/>
                <a:gd name="connsiteX523" fmla="*/ 612775 w 1549400"/>
                <a:gd name="connsiteY523" fmla="*/ 203200 h 1171575"/>
                <a:gd name="connsiteX524" fmla="*/ 600075 w 1549400"/>
                <a:gd name="connsiteY524" fmla="*/ 209550 h 1171575"/>
                <a:gd name="connsiteX525" fmla="*/ 584200 w 1549400"/>
                <a:gd name="connsiteY525" fmla="*/ 215900 h 1171575"/>
                <a:gd name="connsiteX526" fmla="*/ 577850 w 1549400"/>
                <a:gd name="connsiteY526" fmla="*/ 206375 h 1171575"/>
                <a:gd name="connsiteX527" fmla="*/ 574675 w 1549400"/>
                <a:gd name="connsiteY527" fmla="*/ 215900 h 1171575"/>
                <a:gd name="connsiteX528" fmla="*/ 568325 w 1549400"/>
                <a:gd name="connsiteY528" fmla="*/ 212725 h 1171575"/>
                <a:gd name="connsiteX529" fmla="*/ 568325 w 1549400"/>
                <a:gd name="connsiteY529" fmla="*/ 222250 h 1171575"/>
                <a:gd name="connsiteX530" fmla="*/ 561975 w 1549400"/>
                <a:gd name="connsiteY530" fmla="*/ 219075 h 1171575"/>
                <a:gd name="connsiteX531" fmla="*/ 555625 w 1549400"/>
                <a:gd name="connsiteY531" fmla="*/ 231775 h 1171575"/>
                <a:gd name="connsiteX532" fmla="*/ 552450 w 1549400"/>
                <a:gd name="connsiteY532" fmla="*/ 228600 h 1171575"/>
                <a:gd name="connsiteX533" fmla="*/ 552450 w 1549400"/>
                <a:gd name="connsiteY533" fmla="*/ 238125 h 1171575"/>
                <a:gd name="connsiteX534" fmla="*/ 561975 w 1549400"/>
                <a:gd name="connsiteY534" fmla="*/ 241300 h 1171575"/>
                <a:gd name="connsiteX535" fmla="*/ 542925 w 1549400"/>
                <a:gd name="connsiteY535" fmla="*/ 238125 h 1171575"/>
                <a:gd name="connsiteX536" fmla="*/ 546100 w 1549400"/>
                <a:gd name="connsiteY536" fmla="*/ 241300 h 1171575"/>
                <a:gd name="connsiteX537" fmla="*/ 561975 w 1549400"/>
                <a:gd name="connsiteY537" fmla="*/ 244475 h 1171575"/>
                <a:gd name="connsiteX538" fmla="*/ 561975 w 1549400"/>
                <a:gd name="connsiteY538" fmla="*/ 254000 h 1171575"/>
                <a:gd name="connsiteX539" fmla="*/ 549275 w 1549400"/>
                <a:gd name="connsiteY539" fmla="*/ 257175 h 1171575"/>
                <a:gd name="connsiteX540" fmla="*/ 558800 w 1549400"/>
                <a:gd name="connsiteY540" fmla="*/ 254000 h 1171575"/>
                <a:gd name="connsiteX541" fmla="*/ 546100 w 1549400"/>
                <a:gd name="connsiteY541" fmla="*/ 250825 h 1171575"/>
                <a:gd name="connsiteX542" fmla="*/ 533400 w 1549400"/>
                <a:gd name="connsiteY542" fmla="*/ 257175 h 1171575"/>
                <a:gd name="connsiteX543" fmla="*/ 479425 w 1549400"/>
                <a:gd name="connsiteY543" fmla="*/ 301625 h 1171575"/>
                <a:gd name="connsiteX544" fmla="*/ 473075 w 1549400"/>
                <a:gd name="connsiteY544" fmla="*/ 301625 h 1171575"/>
                <a:gd name="connsiteX545" fmla="*/ 482600 w 1549400"/>
                <a:gd name="connsiteY545" fmla="*/ 285750 h 1171575"/>
                <a:gd name="connsiteX546" fmla="*/ 476250 w 1549400"/>
                <a:gd name="connsiteY546" fmla="*/ 292100 h 1171575"/>
                <a:gd name="connsiteX547" fmla="*/ 469900 w 1549400"/>
                <a:gd name="connsiteY547" fmla="*/ 292100 h 1171575"/>
                <a:gd name="connsiteX548" fmla="*/ 473075 w 1549400"/>
                <a:gd name="connsiteY548" fmla="*/ 295275 h 1171575"/>
                <a:gd name="connsiteX549" fmla="*/ 469900 w 1549400"/>
                <a:gd name="connsiteY549" fmla="*/ 301625 h 1171575"/>
                <a:gd name="connsiteX550" fmla="*/ 463550 w 1549400"/>
                <a:gd name="connsiteY550" fmla="*/ 298450 h 1171575"/>
                <a:gd name="connsiteX551" fmla="*/ 460375 w 1549400"/>
                <a:gd name="connsiteY551" fmla="*/ 307975 h 1171575"/>
                <a:gd name="connsiteX552" fmla="*/ 425450 w 1549400"/>
                <a:gd name="connsiteY552" fmla="*/ 317500 h 1171575"/>
                <a:gd name="connsiteX553" fmla="*/ 403225 w 1549400"/>
                <a:gd name="connsiteY553" fmla="*/ 327025 h 1171575"/>
                <a:gd name="connsiteX554" fmla="*/ 400050 w 1549400"/>
                <a:gd name="connsiteY554" fmla="*/ 323850 h 1171575"/>
                <a:gd name="connsiteX555" fmla="*/ 390525 w 1549400"/>
                <a:gd name="connsiteY555" fmla="*/ 301625 h 1171575"/>
                <a:gd name="connsiteX556" fmla="*/ 390525 w 1549400"/>
                <a:gd name="connsiteY556" fmla="*/ 288925 h 1171575"/>
                <a:gd name="connsiteX557" fmla="*/ 403225 w 1549400"/>
                <a:gd name="connsiteY557" fmla="*/ 323850 h 1171575"/>
                <a:gd name="connsiteX558" fmla="*/ 409575 w 1549400"/>
                <a:gd name="connsiteY558" fmla="*/ 320675 h 1171575"/>
                <a:gd name="connsiteX559" fmla="*/ 409575 w 1549400"/>
                <a:gd name="connsiteY559" fmla="*/ 304800 h 1171575"/>
                <a:gd name="connsiteX560" fmla="*/ 390525 w 1549400"/>
                <a:gd name="connsiteY560" fmla="*/ 282575 h 1171575"/>
                <a:gd name="connsiteX561" fmla="*/ 368300 w 1549400"/>
                <a:gd name="connsiteY561" fmla="*/ 273050 h 1171575"/>
                <a:gd name="connsiteX562" fmla="*/ 377825 w 1549400"/>
                <a:gd name="connsiteY562" fmla="*/ 276225 h 1171575"/>
                <a:gd name="connsiteX563" fmla="*/ 336550 w 1549400"/>
                <a:gd name="connsiteY563" fmla="*/ 250825 h 1171575"/>
                <a:gd name="connsiteX564" fmla="*/ 339725 w 1549400"/>
                <a:gd name="connsiteY564" fmla="*/ 247650 h 1171575"/>
                <a:gd name="connsiteX565" fmla="*/ 352425 w 1549400"/>
                <a:gd name="connsiteY565" fmla="*/ 254000 h 1171575"/>
                <a:gd name="connsiteX566" fmla="*/ 355600 w 1549400"/>
                <a:gd name="connsiteY566" fmla="*/ 250825 h 1171575"/>
                <a:gd name="connsiteX567" fmla="*/ 374650 w 1549400"/>
                <a:gd name="connsiteY567" fmla="*/ 263525 h 1171575"/>
                <a:gd name="connsiteX568" fmla="*/ 381000 w 1549400"/>
                <a:gd name="connsiteY568" fmla="*/ 260350 h 1171575"/>
                <a:gd name="connsiteX569" fmla="*/ 387350 w 1549400"/>
                <a:gd name="connsiteY569" fmla="*/ 260350 h 1171575"/>
                <a:gd name="connsiteX570" fmla="*/ 377825 w 1549400"/>
                <a:gd name="connsiteY570" fmla="*/ 254000 h 1171575"/>
                <a:gd name="connsiteX571" fmla="*/ 371475 w 1549400"/>
                <a:gd name="connsiteY571" fmla="*/ 260350 h 1171575"/>
                <a:gd name="connsiteX572" fmla="*/ 371475 w 1549400"/>
                <a:gd name="connsiteY572" fmla="*/ 250825 h 1171575"/>
                <a:gd name="connsiteX573" fmla="*/ 365125 w 1549400"/>
                <a:gd name="connsiteY573" fmla="*/ 250825 h 1171575"/>
                <a:gd name="connsiteX574" fmla="*/ 368300 w 1549400"/>
                <a:gd name="connsiteY574" fmla="*/ 241300 h 1171575"/>
                <a:gd name="connsiteX575" fmla="*/ 355600 w 1549400"/>
                <a:gd name="connsiteY575" fmla="*/ 241300 h 1171575"/>
                <a:gd name="connsiteX576" fmla="*/ 352425 w 1549400"/>
                <a:gd name="connsiteY576" fmla="*/ 247650 h 1171575"/>
                <a:gd name="connsiteX577" fmla="*/ 327025 w 1549400"/>
                <a:gd name="connsiteY577" fmla="*/ 241300 h 1171575"/>
                <a:gd name="connsiteX578" fmla="*/ 333375 w 1549400"/>
                <a:gd name="connsiteY578" fmla="*/ 225425 h 1171575"/>
                <a:gd name="connsiteX579" fmla="*/ 346075 w 1549400"/>
                <a:gd name="connsiteY579" fmla="*/ 225425 h 1171575"/>
                <a:gd name="connsiteX580" fmla="*/ 349250 w 1549400"/>
                <a:gd name="connsiteY580" fmla="*/ 212725 h 1171575"/>
                <a:gd name="connsiteX581" fmla="*/ 352425 w 1549400"/>
                <a:gd name="connsiteY581" fmla="*/ 215900 h 1171575"/>
                <a:gd name="connsiteX582" fmla="*/ 349250 w 1549400"/>
                <a:gd name="connsiteY582" fmla="*/ 209550 h 1171575"/>
                <a:gd name="connsiteX583" fmla="*/ 358775 w 1549400"/>
                <a:gd name="connsiteY583" fmla="*/ 209550 h 1171575"/>
                <a:gd name="connsiteX584" fmla="*/ 352425 w 1549400"/>
                <a:gd name="connsiteY584" fmla="*/ 200025 h 1171575"/>
                <a:gd name="connsiteX585" fmla="*/ 349250 w 1549400"/>
                <a:gd name="connsiteY585" fmla="*/ 209550 h 1171575"/>
                <a:gd name="connsiteX586" fmla="*/ 346075 w 1549400"/>
                <a:gd name="connsiteY586" fmla="*/ 206375 h 1171575"/>
                <a:gd name="connsiteX587" fmla="*/ 346075 w 1549400"/>
                <a:gd name="connsiteY587" fmla="*/ 219075 h 1171575"/>
                <a:gd name="connsiteX588" fmla="*/ 339725 w 1549400"/>
                <a:gd name="connsiteY588" fmla="*/ 222250 h 1171575"/>
                <a:gd name="connsiteX589" fmla="*/ 339725 w 1549400"/>
                <a:gd name="connsiteY589" fmla="*/ 219075 h 1171575"/>
                <a:gd name="connsiteX590" fmla="*/ 333375 w 1549400"/>
                <a:gd name="connsiteY590" fmla="*/ 225425 h 1171575"/>
                <a:gd name="connsiteX591" fmla="*/ 330200 w 1549400"/>
                <a:gd name="connsiteY591" fmla="*/ 228600 h 1171575"/>
                <a:gd name="connsiteX592" fmla="*/ 317500 w 1549400"/>
                <a:gd name="connsiteY592" fmla="*/ 215900 h 1171575"/>
                <a:gd name="connsiteX593" fmla="*/ 317500 w 1549400"/>
                <a:gd name="connsiteY593" fmla="*/ 222250 h 1171575"/>
                <a:gd name="connsiteX594" fmla="*/ 301625 w 1549400"/>
                <a:gd name="connsiteY594" fmla="*/ 219075 h 1171575"/>
                <a:gd name="connsiteX595" fmla="*/ 307975 w 1549400"/>
                <a:gd name="connsiteY595" fmla="*/ 234950 h 1171575"/>
                <a:gd name="connsiteX596" fmla="*/ 320675 w 1549400"/>
                <a:gd name="connsiteY596" fmla="*/ 231775 h 1171575"/>
                <a:gd name="connsiteX597" fmla="*/ 327025 w 1549400"/>
                <a:gd name="connsiteY597" fmla="*/ 244475 h 1171575"/>
                <a:gd name="connsiteX598" fmla="*/ 330200 w 1549400"/>
                <a:gd name="connsiteY598" fmla="*/ 247650 h 1171575"/>
                <a:gd name="connsiteX599" fmla="*/ 320675 w 1549400"/>
                <a:gd name="connsiteY599" fmla="*/ 244475 h 1171575"/>
                <a:gd name="connsiteX600" fmla="*/ 330200 w 1549400"/>
                <a:gd name="connsiteY600" fmla="*/ 250825 h 1171575"/>
                <a:gd name="connsiteX601" fmla="*/ 282575 w 1549400"/>
                <a:gd name="connsiteY601" fmla="*/ 231775 h 1171575"/>
                <a:gd name="connsiteX602" fmla="*/ 212725 w 1549400"/>
                <a:gd name="connsiteY602" fmla="*/ 222250 h 1171575"/>
                <a:gd name="connsiteX603" fmla="*/ 193675 w 1549400"/>
                <a:gd name="connsiteY603" fmla="*/ 219075 h 1171575"/>
                <a:gd name="connsiteX604" fmla="*/ 212725 w 1549400"/>
                <a:gd name="connsiteY604" fmla="*/ 219075 h 1171575"/>
                <a:gd name="connsiteX605" fmla="*/ 225425 w 1549400"/>
                <a:gd name="connsiteY605" fmla="*/ 219075 h 1171575"/>
                <a:gd name="connsiteX606" fmla="*/ 225425 w 1549400"/>
                <a:gd name="connsiteY606" fmla="*/ 209550 h 1171575"/>
                <a:gd name="connsiteX607" fmla="*/ 238125 w 1549400"/>
                <a:gd name="connsiteY607" fmla="*/ 215900 h 1171575"/>
                <a:gd name="connsiteX608" fmla="*/ 234950 w 1549400"/>
                <a:gd name="connsiteY608" fmla="*/ 206375 h 1171575"/>
                <a:gd name="connsiteX609" fmla="*/ 250825 w 1549400"/>
                <a:gd name="connsiteY609" fmla="*/ 215900 h 1171575"/>
                <a:gd name="connsiteX610" fmla="*/ 260350 w 1549400"/>
                <a:gd name="connsiteY610" fmla="*/ 212725 h 1171575"/>
                <a:gd name="connsiteX611" fmla="*/ 250825 w 1549400"/>
                <a:gd name="connsiteY611" fmla="*/ 203200 h 1171575"/>
                <a:gd name="connsiteX612" fmla="*/ 254000 w 1549400"/>
                <a:gd name="connsiteY612" fmla="*/ 193675 h 1171575"/>
                <a:gd name="connsiteX613" fmla="*/ 247650 w 1549400"/>
                <a:gd name="connsiteY613" fmla="*/ 200025 h 1171575"/>
                <a:gd name="connsiteX614" fmla="*/ 241300 w 1549400"/>
                <a:gd name="connsiteY614" fmla="*/ 193675 h 1171575"/>
                <a:gd name="connsiteX615" fmla="*/ 209550 w 1549400"/>
                <a:gd name="connsiteY615" fmla="*/ 206375 h 1171575"/>
                <a:gd name="connsiteX616" fmla="*/ 203200 w 1549400"/>
                <a:gd name="connsiteY616" fmla="*/ 200025 h 1171575"/>
                <a:gd name="connsiteX617" fmla="*/ 200025 w 1549400"/>
                <a:gd name="connsiteY617" fmla="*/ 203200 h 1171575"/>
                <a:gd name="connsiteX618" fmla="*/ 193675 w 1549400"/>
                <a:gd name="connsiteY618" fmla="*/ 196850 h 1171575"/>
                <a:gd name="connsiteX619" fmla="*/ 196850 w 1549400"/>
                <a:gd name="connsiteY619" fmla="*/ 206375 h 1171575"/>
                <a:gd name="connsiteX620" fmla="*/ 187325 w 1549400"/>
                <a:gd name="connsiteY620" fmla="*/ 215900 h 1171575"/>
                <a:gd name="connsiteX621" fmla="*/ 177800 w 1549400"/>
                <a:gd name="connsiteY621" fmla="*/ 206375 h 1171575"/>
                <a:gd name="connsiteX622" fmla="*/ 177800 w 1549400"/>
                <a:gd name="connsiteY622" fmla="*/ 219075 h 1171575"/>
                <a:gd name="connsiteX623" fmla="*/ 180975 w 1549400"/>
                <a:gd name="connsiteY623" fmla="*/ 219075 h 1171575"/>
                <a:gd name="connsiteX624" fmla="*/ 180975 w 1549400"/>
                <a:gd name="connsiteY624" fmla="*/ 222250 h 1171575"/>
                <a:gd name="connsiteX625" fmla="*/ 146050 w 1549400"/>
                <a:gd name="connsiteY625" fmla="*/ 225425 h 1171575"/>
                <a:gd name="connsiteX626" fmla="*/ 85725 w 1549400"/>
                <a:gd name="connsiteY626" fmla="*/ 247650 h 1171575"/>
                <a:gd name="connsiteX627" fmla="*/ 79375 w 1549400"/>
                <a:gd name="connsiteY627" fmla="*/ 244475 h 1171575"/>
                <a:gd name="connsiteX628" fmla="*/ 85725 w 1549400"/>
                <a:gd name="connsiteY628" fmla="*/ 241300 h 1171575"/>
                <a:gd name="connsiteX629" fmla="*/ 107950 w 1549400"/>
                <a:gd name="connsiteY629" fmla="*/ 231775 h 1171575"/>
                <a:gd name="connsiteX630" fmla="*/ 123825 w 1549400"/>
                <a:gd name="connsiteY630" fmla="*/ 219075 h 1171575"/>
                <a:gd name="connsiteX631" fmla="*/ 133350 w 1549400"/>
                <a:gd name="connsiteY631" fmla="*/ 222250 h 1171575"/>
                <a:gd name="connsiteX632" fmla="*/ 107950 w 1549400"/>
                <a:gd name="connsiteY632" fmla="*/ 212725 h 1171575"/>
                <a:gd name="connsiteX633" fmla="*/ 111125 w 1549400"/>
                <a:gd name="connsiteY633" fmla="*/ 200025 h 1171575"/>
                <a:gd name="connsiteX634" fmla="*/ 104775 w 1549400"/>
                <a:gd name="connsiteY634" fmla="*/ 193675 h 1171575"/>
                <a:gd name="connsiteX635" fmla="*/ 107950 w 1549400"/>
                <a:gd name="connsiteY635" fmla="*/ 200025 h 1171575"/>
                <a:gd name="connsiteX636" fmla="*/ 101600 w 1549400"/>
                <a:gd name="connsiteY636" fmla="*/ 225425 h 1171575"/>
                <a:gd name="connsiteX637" fmla="*/ 95250 w 1549400"/>
                <a:gd name="connsiteY637" fmla="*/ 225425 h 1171575"/>
                <a:gd name="connsiteX638" fmla="*/ 88900 w 1549400"/>
                <a:gd name="connsiteY638" fmla="*/ 206375 h 1171575"/>
                <a:gd name="connsiteX639" fmla="*/ 79375 w 1549400"/>
                <a:gd name="connsiteY639" fmla="*/ 203200 h 1171575"/>
                <a:gd name="connsiteX640" fmla="*/ 79375 w 1549400"/>
                <a:gd name="connsiteY640" fmla="*/ 209550 h 1171575"/>
                <a:gd name="connsiteX641" fmla="*/ 88900 w 1549400"/>
                <a:gd name="connsiteY641" fmla="*/ 219075 h 1171575"/>
                <a:gd name="connsiteX642" fmla="*/ 85725 w 1549400"/>
                <a:gd name="connsiteY642" fmla="*/ 231775 h 1171575"/>
                <a:gd name="connsiteX643" fmla="*/ 79375 w 1549400"/>
                <a:gd name="connsiteY643" fmla="*/ 225425 h 1171575"/>
                <a:gd name="connsiteX644" fmla="*/ 79375 w 1549400"/>
                <a:gd name="connsiteY644" fmla="*/ 238125 h 1171575"/>
                <a:gd name="connsiteX645" fmla="*/ 60325 w 1549400"/>
                <a:gd name="connsiteY645" fmla="*/ 247650 h 1171575"/>
                <a:gd name="connsiteX646" fmla="*/ 69850 w 1549400"/>
                <a:gd name="connsiteY646" fmla="*/ 244475 h 1171575"/>
                <a:gd name="connsiteX647" fmla="*/ 69850 w 1549400"/>
                <a:gd name="connsiteY647" fmla="*/ 250825 h 1171575"/>
                <a:gd name="connsiteX648" fmla="*/ 28575 w 1549400"/>
                <a:gd name="connsiteY648" fmla="*/ 269875 h 1171575"/>
                <a:gd name="connsiteX649" fmla="*/ 41275 w 1549400"/>
                <a:gd name="connsiteY649" fmla="*/ 263525 h 1171575"/>
                <a:gd name="connsiteX650" fmla="*/ 34925 w 1549400"/>
                <a:gd name="connsiteY650" fmla="*/ 260350 h 1171575"/>
                <a:gd name="connsiteX651" fmla="*/ 47625 w 1549400"/>
                <a:gd name="connsiteY651" fmla="*/ 260350 h 1171575"/>
                <a:gd name="connsiteX652" fmla="*/ 44450 w 1549400"/>
                <a:gd name="connsiteY652" fmla="*/ 241300 h 1171575"/>
                <a:gd name="connsiteX653" fmla="*/ 57150 w 1549400"/>
                <a:gd name="connsiteY653" fmla="*/ 238125 h 1171575"/>
                <a:gd name="connsiteX654" fmla="*/ 41275 w 1549400"/>
                <a:gd name="connsiteY654" fmla="*/ 228600 h 1171575"/>
                <a:gd name="connsiteX655" fmla="*/ 41275 w 1549400"/>
                <a:gd name="connsiteY655" fmla="*/ 193675 h 1171575"/>
                <a:gd name="connsiteX656" fmla="*/ 0 w 1549400"/>
                <a:gd name="connsiteY656" fmla="*/ 161925 h 1171575"/>
                <a:gd name="connsiteX657" fmla="*/ 0 w 1549400"/>
                <a:gd name="connsiteY657" fmla="*/ 136525 h 1171575"/>
                <a:gd name="connsiteX658" fmla="*/ 73025 w 1549400"/>
                <a:gd name="connsiteY658" fmla="*/ 123825 h 1171575"/>
                <a:gd name="connsiteX659" fmla="*/ 133350 w 1549400"/>
                <a:gd name="connsiteY659" fmla="*/ 114300 h 1171575"/>
                <a:gd name="connsiteX660" fmla="*/ 149225 w 1549400"/>
                <a:gd name="connsiteY660" fmla="*/ 114300 h 1171575"/>
                <a:gd name="connsiteX661" fmla="*/ 196850 w 1549400"/>
                <a:gd name="connsiteY661" fmla="*/ 104775 h 1171575"/>
                <a:gd name="connsiteX662" fmla="*/ 231775 w 1549400"/>
                <a:gd name="connsiteY662" fmla="*/ 98425 h 1171575"/>
                <a:gd name="connsiteX663" fmla="*/ 257175 w 1549400"/>
                <a:gd name="connsiteY663" fmla="*/ 95250 h 1171575"/>
                <a:gd name="connsiteX664" fmla="*/ 342900 w 1549400"/>
                <a:gd name="connsiteY664" fmla="*/ 79375 h 1171575"/>
                <a:gd name="connsiteX665" fmla="*/ 346075 w 1549400"/>
                <a:gd name="connsiteY665" fmla="*/ 79375 h 1171575"/>
                <a:gd name="connsiteX666" fmla="*/ 422275 w 1549400"/>
                <a:gd name="connsiteY666" fmla="*/ 66675 h 1171575"/>
                <a:gd name="connsiteX667" fmla="*/ 438150 w 1549400"/>
                <a:gd name="connsiteY667" fmla="*/ 85725 h 1171575"/>
                <a:gd name="connsiteX668" fmla="*/ 444500 w 1549400"/>
                <a:gd name="connsiteY668" fmla="*/ 111125 h 1171575"/>
                <a:gd name="connsiteX669" fmla="*/ 454025 w 1549400"/>
                <a:gd name="connsiteY669" fmla="*/ 117475 h 1171575"/>
                <a:gd name="connsiteX670" fmla="*/ 533400 w 1549400"/>
                <a:gd name="connsiteY670" fmla="*/ 104775 h 1171575"/>
                <a:gd name="connsiteX671" fmla="*/ 549275 w 1549400"/>
                <a:gd name="connsiteY671" fmla="*/ 104775 h 1171575"/>
                <a:gd name="connsiteX672" fmla="*/ 581025 w 1549400"/>
                <a:gd name="connsiteY672" fmla="*/ 98425 h 1171575"/>
                <a:gd name="connsiteX673" fmla="*/ 593725 w 1549400"/>
                <a:gd name="connsiteY673" fmla="*/ 98425 h 1171575"/>
                <a:gd name="connsiteX674" fmla="*/ 638175 w 1549400"/>
                <a:gd name="connsiteY674" fmla="*/ 92075 h 1171575"/>
                <a:gd name="connsiteX675" fmla="*/ 660400 w 1549400"/>
                <a:gd name="connsiteY675" fmla="*/ 88900 h 1171575"/>
                <a:gd name="connsiteX676" fmla="*/ 701675 w 1549400"/>
                <a:gd name="connsiteY676" fmla="*/ 85725 h 1171575"/>
                <a:gd name="connsiteX677" fmla="*/ 711200 w 1549400"/>
                <a:gd name="connsiteY677" fmla="*/ 82550 h 1171575"/>
                <a:gd name="connsiteX678" fmla="*/ 736600 w 1549400"/>
                <a:gd name="connsiteY678" fmla="*/ 79375 h 1171575"/>
                <a:gd name="connsiteX679" fmla="*/ 812800 w 1549400"/>
                <a:gd name="connsiteY679" fmla="*/ 69850 h 1171575"/>
                <a:gd name="connsiteX680" fmla="*/ 828675 w 1549400"/>
                <a:gd name="connsiteY680" fmla="*/ 66675 h 1171575"/>
                <a:gd name="connsiteX681" fmla="*/ 847725 w 1549400"/>
                <a:gd name="connsiteY681" fmla="*/ 63500 h 1171575"/>
                <a:gd name="connsiteX682" fmla="*/ 857250 w 1549400"/>
                <a:gd name="connsiteY682" fmla="*/ 63500 h 1171575"/>
                <a:gd name="connsiteX683" fmla="*/ 889000 w 1549400"/>
                <a:gd name="connsiteY683" fmla="*/ 60325 h 1171575"/>
                <a:gd name="connsiteX684" fmla="*/ 885825 w 1549400"/>
                <a:gd name="connsiteY684" fmla="*/ 66675 h 1171575"/>
                <a:gd name="connsiteX685" fmla="*/ 898525 w 1549400"/>
                <a:gd name="connsiteY685" fmla="*/ 95250 h 1171575"/>
                <a:gd name="connsiteX686" fmla="*/ 923925 w 1549400"/>
                <a:gd name="connsiteY686" fmla="*/ 92075 h 1171575"/>
                <a:gd name="connsiteX687" fmla="*/ 920750 w 1549400"/>
                <a:gd name="connsiteY687" fmla="*/ 53975 h 1171575"/>
                <a:gd name="connsiteX688" fmla="*/ 914400 w 1549400"/>
                <a:gd name="connsiteY688" fmla="*/ 38100 h 1171575"/>
                <a:gd name="connsiteX689" fmla="*/ 911225 w 1549400"/>
                <a:gd name="connsiteY689" fmla="*/ 19050 h 1171575"/>
                <a:gd name="connsiteX690" fmla="*/ 914400 w 1549400"/>
                <a:gd name="connsiteY690" fmla="*/ 12700 h 1171575"/>
                <a:gd name="connsiteX691" fmla="*/ 920750 w 1549400"/>
                <a:gd name="connsiteY691" fmla="*/ 12700 h 1171575"/>
                <a:gd name="connsiteX692" fmla="*/ 920750 w 1549400"/>
                <a:gd name="connsiteY692" fmla="*/ 3175 h 1171575"/>
                <a:gd name="connsiteX0" fmla="*/ 1162050 w 1549400"/>
                <a:gd name="connsiteY0" fmla="*/ 1165225 h 1171575"/>
                <a:gd name="connsiteX1" fmla="*/ 1165225 w 1549400"/>
                <a:gd name="connsiteY1" fmla="*/ 1168400 h 1171575"/>
                <a:gd name="connsiteX2" fmla="*/ 1158875 w 1549400"/>
                <a:gd name="connsiteY2" fmla="*/ 1168400 h 1171575"/>
                <a:gd name="connsiteX3" fmla="*/ 1149350 w 1549400"/>
                <a:gd name="connsiteY3" fmla="*/ 1171575 h 1171575"/>
                <a:gd name="connsiteX4" fmla="*/ 1162050 w 1549400"/>
                <a:gd name="connsiteY4" fmla="*/ 1165225 h 1171575"/>
                <a:gd name="connsiteX5" fmla="*/ 1174750 w 1549400"/>
                <a:gd name="connsiteY5" fmla="*/ 1158875 h 1171575"/>
                <a:gd name="connsiteX6" fmla="*/ 1177925 w 1549400"/>
                <a:gd name="connsiteY6" fmla="*/ 1162050 h 1171575"/>
                <a:gd name="connsiteX7" fmla="*/ 1165225 w 1549400"/>
                <a:gd name="connsiteY7" fmla="*/ 1168400 h 1171575"/>
                <a:gd name="connsiteX8" fmla="*/ 1168400 w 1549400"/>
                <a:gd name="connsiteY8" fmla="*/ 1162050 h 1171575"/>
                <a:gd name="connsiteX9" fmla="*/ 1174750 w 1549400"/>
                <a:gd name="connsiteY9" fmla="*/ 1158875 h 1171575"/>
                <a:gd name="connsiteX10" fmla="*/ 1181100 w 1549400"/>
                <a:gd name="connsiteY10" fmla="*/ 1146175 h 1171575"/>
                <a:gd name="connsiteX11" fmla="*/ 1187450 w 1549400"/>
                <a:gd name="connsiteY11" fmla="*/ 1146175 h 1171575"/>
                <a:gd name="connsiteX12" fmla="*/ 1184275 w 1549400"/>
                <a:gd name="connsiteY12" fmla="*/ 1155700 h 1171575"/>
                <a:gd name="connsiteX13" fmla="*/ 1193800 w 1549400"/>
                <a:gd name="connsiteY13" fmla="*/ 1149350 h 1171575"/>
                <a:gd name="connsiteX14" fmla="*/ 1190625 w 1549400"/>
                <a:gd name="connsiteY14" fmla="*/ 1146175 h 1171575"/>
                <a:gd name="connsiteX15" fmla="*/ 1200150 w 1549400"/>
                <a:gd name="connsiteY15" fmla="*/ 1149350 h 1171575"/>
                <a:gd name="connsiteX16" fmla="*/ 1181100 w 1549400"/>
                <a:gd name="connsiteY16" fmla="*/ 1158875 h 1171575"/>
                <a:gd name="connsiteX17" fmla="*/ 1181100 w 1549400"/>
                <a:gd name="connsiteY17" fmla="*/ 1146175 h 1171575"/>
                <a:gd name="connsiteX18" fmla="*/ 1193800 w 1549400"/>
                <a:gd name="connsiteY18" fmla="*/ 1139825 h 1171575"/>
                <a:gd name="connsiteX19" fmla="*/ 1200150 w 1549400"/>
                <a:gd name="connsiteY19" fmla="*/ 1149350 h 1171575"/>
                <a:gd name="connsiteX20" fmla="*/ 1190625 w 1549400"/>
                <a:gd name="connsiteY20" fmla="*/ 1143000 h 1171575"/>
                <a:gd name="connsiteX21" fmla="*/ 1193800 w 1549400"/>
                <a:gd name="connsiteY21" fmla="*/ 1139825 h 1171575"/>
                <a:gd name="connsiteX22" fmla="*/ 1200150 w 1549400"/>
                <a:gd name="connsiteY22" fmla="*/ 1136650 h 1171575"/>
                <a:gd name="connsiteX23" fmla="*/ 1203325 w 1549400"/>
                <a:gd name="connsiteY23" fmla="*/ 1136650 h 1171575"/>
                <a:gd name="connsiteX24" fmla="*/ 1206500 w 1549400"/>
                <a:gd name="connsiteY24" fmla="*/ 1143000 h 1171575"/>
                <a:gd name="connsiteX25" fmla="*/ 1200150 w 1549400"/>
                <a:gd name="connsiteY25" fmla="*/ 1136650 h 1171575"/>
                <a:gd name="connsiteX26" fmla="*/ 1219200 w 1549400"/>
                <a:gd name="connsiteY26" fmla="*/ 1123950 h 1171575"/>
                <a:gd name="connsiteX27" fmla="*/ 1231900 w 1549400"/>
                <a:gd name="connsiteY27" fmla="*/ 1139825 h 1171575"/>
                <a:gd name="connsiteX28" fmla="*/ 1225550 w 1549400"/>
                <a:gd name="connsiteY28" fmla="*/ 1143000 h 1171575"/>
                <a:gd name="connsiteX29" fmla="*/ 1228725 w 1549400"/>
                <a:gd name="connsiteY29" fmla="*/ 1136650 h 1171575"/>
                <a:gd name="connsiteX30" fmla="*/ 1222375 w 1549400"/>
                <a:gd name="connsiteY30" fmla="*/ 1136650 h 1171575"/>
                <a:gd name="connsiteX31" fmla="*/ 1219200 w 1549400"/>
                <a:gd name="connsiteY31" fmla="*/ 1123950 h 1171575"/>
                <a:gd name="connsiteX32" fmla="*/ 1279525 w 1549400"/>
                <a:gd name="connsiteY32" fmla="*/ 1111250 h 1171575"/>
                <a:gd name="connsiteX33" fmla="*/ 1273175 w 1549400"/>
                <a:gd name="connsiteY33" fmla="*/ 1120775 h 1171575"/>
                <a:gd name="connsiteX34" fmla="*/ 1270000 w 1549400"/>
                <a:gd name="connsiteY34" fmla="*/ 1117600 h 1171575"/>
                <a:gd name="connsiteX35" fmla="*/ 1263650 w 1549400"/>
                <a:gd name="connsiteY35" fmla="*/ 1120775 h 1171575"/>
                <a:gd name="connsiteX36" fmla="*/ 1279525 w 1549400"/>
                <a:gd name="connsiteY36" fmla="*/ 1111250 h 1171575"/>
                <a:gd name="connsiteX37" fmla="*/ 1362075 w 1549400"/>
                <a:gd name="connsiteY37" fmla="*/ 1006475 h 1171575"/>
                <a:gd name="connsiteX38" fmla="*/ 1368425 w 1549400"/>
                <a:gd name="connsiteY38" fmla="*/ 1009650 h 1171575"/>
                <a:gd name="connsiteX39" fmla="*/ 1362075 w 1549400"/>
                <a:gd name="connsiteY39" fmla="*/ 1012825 h 1171575"/>
                <a:gd name="connsiteX40" fmla="*/ 1362075 w 1549400"/>
                <a:gd name="connsiteY40" fmla="*/ 1006475 h 1171575"/>
                <a:gd name="connsiteX41" fmla="*/ 1393825 w 1549400"/>
                <a:gd name="connsiteY41" fmla="*/ 965200 h 1171575"/>
                <a:gd name="connsiteX42" fmla="*/ 1377950 w 1549400"/>
                <a:gd name="connsiteY42" fmla="*/ 1012825 h 1171575"/>
                <a:gd name="connsiteX43" fmla="*/ 1349375 w 1549400"/>
                <a:gd name="connsiteY43" fmla="*/ 1054100 h 1171575"/>
                <a:gd name="connsiteX44" fmla="*/ 1365250 w 1549400"/>
                <a:gd name="connsiteY44" fmla="*/ 1025525 h 1171575"/>
                <a:gd name="connsiteX45" fmla="*/ 1362075 w 1549400"/>
                <a:gd name="connsiteY45" fmla="*/ 1022350 h 1171575"/>
                <a:gd name="connsiteX46" fmla="*/ 1368425 w 1549400"/>
                <a:gd name="connsiteY46" fmla="*/ 1022350 h 1171575"/>
                <a:gd name="connsiteX47" fmla="*/ 1381125 w 1549400"/>
                <a:gd name="connsiteY47" fmla="*/ 996950 h 1171575"/>
                <a:gd name="connsiteX48" fmla="*/ 1381125 w 1549400"/>
                <a:gd name="connsiteY48" fmla="*/ 984250 h 1171575"/>
                <a:gd name="connsiteX49" fmla="*/ 1374775 w 1549400"/>
                <a:gd name="connsiteY49" fmla="*/ 981075 h 1171575"/>
                <a:gd name="connsiteX50" fmla="*/ 1393825 w 1549400"/>
                <a:gd name="connsiteY50" fmla="*/ 965200 h 1171575"/>
                <a:gd name="connsiteX51" fmla="*/ 1203325 w 1549400"/>
                <a:gd name="connsiteY51" fmla="*/ 930275 h 1171575"/>
                <a:gd name="connsiteX52" fmla="*/ 1212850 w 1549400"/>
                <a:gd name="connsiteY52" fmla="*/ 933450 h 1171575"/>
                <a:gd name="connsiteX53" fmla="*/ 1206500 w 1549400"/>
                <a:gd name="connsiteY53" fmla="*/ 939800 h 1171575"/>
                <a:gd name="connsiteX54" fmla="*/ 1203325 w 1549400"/>
                <a:gd name="connsiteY54" fmla="*/ 930275 h 1171575"/>
                <a:gd name="connsiteX55" fmla="*/ 1190625 w 1549400"/>
                <a:gd name="connsiteY55" fmla="*/ 927100 h 1171575"/>
                <a:gd name="connsiteX56" fmla="*/ 1191260 w 1549400"/>
                <a:gd name="connsiteY56" fmla="*/ 929005 h 1171575"/>
                <a:gd name="connsiteX57" fmla="*/ 1187450 w 1549400"/>
                <a:gd name="connsiteY57" fmla="*/ 930275 h 1171575"/>
                <a:gd name="connsiteX58" fmla="*/ 1190625 w 1549400"/>
                <a:gd name="connsiteY58" fmla="*/ 927100 h 1171575"/>
                <a:gd name="connsiteX59" fmla="*/ 1177925 w 1549400"/>
                <a:gd name="connsiteY59" fmla="*/ 920750 h 1171575"/>
                <a:gd name="connsiteX60" fmla="*/ 1184275 w 1549400"/>
                <a:gd name="connsiteY60" fmla="*/ 923925 h 1171575"/>
                <a:gd name="connsiteX61" fmla="*/ 1181100 w 1549400"/>
                <a:gd name="connsiteY61" fmla="*/ 923925 h 1171575"/>
                <a:gd name="connsiteX62" fmla="*/ 1177925 w 1549400"/>
                <a:gd name="connsiteY62" fmla="*/ 927100 h 1171575"/>
                <a:gd name="connsiteX63" fmla="*/ 1174750 w 1549400"/>
                <a:gd name="connsiteY63" fmla="*/ 923925 h 1171575"/>
                <a:gd name="connsiteX64" fmla="*/ 1177925 w 1549400"/>
                <a:gd name="connsiteY64" fmla="*/ 920750 h 1171575"/>
                <a:gd name="connsiteX65" fmla="*/ 1123950 w 1549400"/>
                <a:gd name="connsiteY65" fmla="*/ 917575 h 1171575"/>
                <a:gd name="connsiteX66" fmla="*/ 1133475 w 1549400"/>
                <a:gd name="connsiteY66" fmla="*/ 920750 h 1171575"/>
                <a:gd name="connsiteX67" fmla="*/ 1133475 w 1549400"/>
                <a:gd name="connsiteY67" fmla="*/ 927100 h 1171575"/>
                <a:gd name="connsiteX68" fmla="*/ 1123950 w 1549400"/>
                <a:gd name="connsiteY68" fmla="*/ 917575 h 1171575"/>
                <a:gd name="connsiteX69" fmla="*/ 1158875 w 1549400"/>
                <a:gd name="connsiteY69" fmla="*/ 915307 h 1171575"/>
                <a:gd name="connsiteX70" fmla="*/ 1177925 w 1549400"/>
                <a:gd name="connsiteY70" fmla="*/ 920750 h 1171575"/>
                <a:gd name="connsiteX71" fmla="*/ 1171575 w 1549400"/>
                <a:gd name="connsiteY71" fmla="*/ 920750 h 1171575"/>
                <a:gd name="connsiteX72" fmla="*/ 1168400 w 1549400"/>
                <a:gd name="connsiteY72" fmla="*/ 923925 h 1171575"/>
                <a:gd name="connsiteX73" fmla="*/ 1165225 w 1549400"/>
                <a:gd name="connsiteY73" fmla="*/ 917575 h 1171575"/>
                <a:gd name="connsiteX74" fmla="*/ 1158875 w 1549400"/>
                <a:gd name="connsiteY74" fmla="*/ 923925 h 1171575"/>
                <a:gd name="connsiteX75" fmla="*/ 1158875 w 1549400"/>
                <a:gd name="connsiteY75" fmla="*/ 915307 h 1171575"/>
                <a:gd name="connsiteX76" fmla="*/ 1158875 w 1549400"/>
                <a:gd name="connsiteY76" fmla="*/ 914400 h 1171575"/>
                <a:gd name="connsiteX77" fmla="*/ 1158875 w 1549400"/>
                <a:gd name="connsiteY77" fmla="*/ 915307 h 1171575"/>
                <a:gd name="connsiteX78" fmla="*/ 1158738 w 1549400"/>
                <a:gd name="connsiteY78" fmla="*/ 915268 h 1171575"/>
                <a:gd name="connsiteX79" fmla="*/ 1158478 w 1549400"/>
                <a:gd name="connsiteY79" fmla="*/ 915194 h 1171575"/>
                <a:gd name="connsiteX80" fmla="*/ 1158875 w 1549400"/>
                <a:gd name="connsiteY80" fmla="*/ 914400 h 1171575"/>
                <a:gd name="connsiteX81" fmla="*/ 1130300 w 1549400"/>
                <a:gd name="connsiteY81" fmla="*/ 911225 h 1171575"/>
                <a:gd name="connsiteX82" fmla="*/ 1136650 w 1549400"/>
                <a:gd name="connsiteY82" fmla="*/ 917575 h 1171575"/>
                <a:gd name="connsiteX83" fmla="*/ 1130300 w 1549400"/>
                <a:gd name="connsiteY83" fmla="*/ 917575 h 1171575"/>
                <a:gd name="connsiteX84" fmla="*/ 1130300 w 1549400"/>
                <a:gd name="connsiteY84" fmla="*/ 911225 h 1171575"/>
                <a:gd name="connsiteX85" fmla="*/ 1397000 w 1549400"/>
                <a:gd name="connsiteY85" fmla="*/ 889000 h 1171575"/>
                <a:gd name="connsiteX86" fmla="*/ 1397000 w 1549400"/>
                <a:gd name="connsiteY86" fmla="*/ 901700 h 1171575"/>
                <a:gd name="connsiteX87" fmla="*/ 1393825 w 1549400"/>
                <a:gd name="connsiteY87" fmla="*/ 895350 h 1171575"/>
                <a:gd name="connsiteX88" fmla="*/ 1397000 w 1549400"/>
                <a:gd name="connsiteY88" fmla="*/ 889000 h 1171575"/>
                <a:gd name="connsiteX89" fmla="*/ 1543050 w 1549400"/>
                <a:gd name="connsiteY89" fmla="*/ 854075 h 1171575"/>
                <a:gd name="connsiteX90" fmla="*/ 1549400 w 1549400"/>
                <a:gd name="connsiteY90" fmla="*/ 854075 h 1171575"/>
                <a:gd name="connsiteX91" fmla="*/ 1546225 w 1549400"/>
                <a:gd name="connsiteY91" fmla="*/ 850900 h 1171575"/>
                <a:gd name="connsiteX92" fmla="*/ 1543050 w 1549400"/>
                <a:gd name="connsiteY92" fmla="*/ 854075 h 1171575"/>
                <a:gd name="connsiteX93" fmla="*/ 1022350 w 1549400"/>
                <a:gd name="connsiteY93" fmla="*/ 812800 h 1171575"/>
                <a:gd name="connsiteX94" fmla="*/ 1038225 w 1549400"/>
                <a:gd name="connsiteY94" fmla="*/ 828675 h 1171575"/>
                <a:gd name="connsiteX95" fmla="*/ 1057275 w 1549400"/>
                <a:gd name="connsiteY95" fmla="*/ 825500 h 1171575"/>
                <a:gd name="connsiteX96" fmla="*/ 1044575 w 1549400"/>
                <a:gd name="connsiteY96" fmla="*/ 831850 h 1171575"/>
                <a:gd name="connsiteX97" fmla="*/ 1038225 w 1549400"/>
                <a:gd name="connsiteY97" fmla="*/ 831850 h 1171575"/>
                <a:gd name="connsiteX98" fmla="*/ 1028700 w 1549400"/>
                <a:gd name="connsiteY98" fmla="*/ 825500 h 1171575"/>
                <a:gd name="connsiteX99" fmla="*/ 1022350 w 1549400"/>
                <a:gd name="connsiteY99" fmla="*/ 812800 h 1171575"/>
                <a:gd name="connsiteX100" fmla="*/ 1038225 w 1549400"/>
                <a:gd name="connsiteY100" fmla="*/ 793750 h 1171575"/>
                <a:gd name="connsiteX101" fmla="*/ 1041400 w 1549400"/>
                <a:gd name="connsiteY101" fmla="*/ 793750 h 1171575"/>
                <a:gd name="connsiteX102" fmla="*/ 1041400 w 1549400"/>
                <a:gd name="connsiteY102" fmla="*/ 803275 h 1171575"/>
                <a:gd name="connsiteX103" fmla="*/ 1038225 w 1549400"/>
                <a:gd name="connsiteY103" fmla="*/ 793750 h 1171575"/>
                <a:gd name="connsiteX104" fmla="*/ 1025525 w 1549400"/>
                <a:gd name="connsiteY104" fmla="*/ 784225 h 1171575"/>
                <a:gd name="connsiteX105" fmla="*/ 1035050 w 1549400"/>
                <a:gd name="connsiteY105" fmla="*/ 787400 h 1171575"/>
                <a:gd name="connsiteX106" fmla="*/ 1041400 w 1549400"/>
                <a:gd name="connsiteY106" fmla="*/ 803275 h 1171575"/>
                <a:gd name="connsiteX107" fmla="*/ 1047750 w 1549400"/>
                <a:gd name="connsiteY107" fmla="*/ 819150 h 1171575"/>
                <a:gd name="connsiteX108" fmla="*/ 1041400 w 1549400"/>
                <a:gd name="connsiteY108" fmla="*/ 819150 h 1171575"/>
                <a:gd name="connsiteX109" fmla="*/ 1038225 w 1549400"/>
                <a:gd name="connsiteY109" fmla="*/ 812800 h 1171575"/>
                <a:gd name="connsiteX110" fmla="*/ 1028700 w 1549400"/>
                <a:gd name="connsiteY110" fmla="*/ 793750 h 1171575"/>
                <a:gd name="connsiteX111" fmla="*/ 1019175 w 1549400"/>
                <a:gd name="connsiteY111" fmla="*/ 787400 h 1171575"/>
                <a:gd name="connsiteX112" fmla="*/ 1025525 w 1549400"/>
                <a:gd name="connsiteY112" fmla="*/ 784225 h 1171575"/>
                <a:gd name="connsiteX113" fmla="*/ 1003300 w 1549400"/>
                <a:gd name="connsiteY113" fmla="*/ 765175 h 1171575"/>
                <a:gd name="connsiteX114" fmla="*/ 1003300 w 1549400"/>
                <a:gd name="connsiteY114" fmla="*/ 771525 h 1171575"/>
                <a:gd name="connsiteX115" fmla="*/ 1006475 w 1549400"/>
                <a:gd name="connsiteY115" fmla="*/ 784225 h 1171575"/>
                <a:gd name="connsiteX116" fmla="*/ 1000125 w 1549400"/>
                <a:gd name="connsiteY116" fmla="*/ 771525 h 1171575"/>
                <a:gd name="connsiteX117" fmla="*/ 1003300 w 1549400"/>
                <a:gd name="connsiteY117" fmla="*/ 765175 h 1171575"/>
                <a:gd name="connsiteX118" fmla="*/ 997101 w 1549400"/>
                <a:gd name="connsiteY118" fmla="*/ 761546 h 1171575"/>
                <a:gd name="connsiteX119" fmla="*/ 1000125 w 1549400"/>
                <a:gd name="connsiteY119" fmla="*/ 765175 h 1171575"/>
                <a:gd name="connsiteX120" fmla="*/ 996950 w 1549400"/>
                <a:gd name="connsiteY120" fmla="*/ 762000 h 1171575"/>
                <a:gd name="connsiteX121" fmla="*/ 997101 w 1549400"/>
                <a:gd name="connsiteY121" fmla="*/ 761546 h 1171575"/>
                <a:gd name="connsiteX122" fmla="*/ 914400 w 1549400"/>
                <a:gd name="connsiteY122" fmla="*/ 663575 h 1171575"/>
                <a:gd name="connsiteX123" fmla="*/ 923925 w 1549400"/>
                <a:gd name="connsiteY123" fmla="*/ 669925 h 1171575"/>
                <a:gd name="connsiteX124" fmla="*/ 930275 w 1549400"/>
                <a:gd name="connsiteY124" fmla="*/ 679450 h 1171575"/>
                <a:gd name="connsiteX125" fmla="*/ 920750 w 1549400"/>
                <a:gd name="connsiteY125" fmla="*/ 669925 h 1171575"/>
                <a:gd name="connsiteX126" fmla="*/ 914400 w 1549400"/>
                <a:gd name="connsiteY126" fmla="*/ 663575 h 1171575"/>
                <a:gd name="connsiteX127" fmla="*/ 895350 w 1549400"/>
                <a:gd name="connsiteY127" fmla="*/ 625475 h 1171575"/>
                <a:gd name="connsiteX128" fmla="*/ 898525 w 1549400"/>
                <a:gd name="connsiteY128" fmla="*/ 628650 h 1171575"/>
                <a:gd name="connsiteX129" fmla="*/ 904875 w 1549400"/>
                <a:gd name="connsiteY129" fmla="*/ 625475 h 1171575"/>
                <a:gd name="connsiteX130" fmla="*/ 898525 w 1549400"/>
                <a:gd name="connsiteY130" fmla="*/ 631825 h 1171575"/>
                <a:gd name="connsiteX131" fmla="*/ 895350 w 1549400"/>
                <a:gd name="connsiteY131" fmla="*/ 625475 h 1171575"/>
                <a:gd name="connsiteX132" fmla="*/ 1311275 w 1549400"/>
                <a:gd name="connsiteY132" fmla="*/ 571500 h 1171575"/>
                <a:gd name="connsiteX133" fmla="*/ 1336675 w 1549400"/>
                <a:gd name="connsiteY133" fmla="*/ 606425 h 1171575"/>
                <a:gd name="connsiteX134" fmla="*/ 1346200 w 1549400"/>
                <a:gd name="connsiteY134" fmla="*/ 622300 h 1171575"/>
                <a:gd name="connsiteX135" fmla="*/ 1333500 w 1549400"/>
                <a:gd name="connsiteY135" fmla="*/ 606425 h 1171575"/>
                <a:gd name="connsiteX136" fmla="*/ 1311275 w 1549400"/>
                <a:gd name="connsiteY136" fmla="*/ 571500 h 1171575"/>
                <a:gd name="connsiteX137" fmla="*/ 860425 w 1549400"/>
                <a:gd name="connsiteY137" fmla="*/ 527050 h 1171575"/>
                <a:gd name="connsiteX138" fmla="*/ 863600 w 1549400"/>
                <a:gd name="connsiteY138" fmla="*/ 530225 h 1171575"/>
                <a:gd name="connsiteX139" fmla="*/ 860425 w 1549400"/>
                <a:gd name="connsiteY139" fmla="*/ 530225 h 1171575"/>
                <a:gd name="connsiteX140" fmla="*/ 860425 w 1549400"/>
                <a:gd name="connsiteY140" fmla="*/ 527050 h 1171575"/>
                <a:gd name="connsiteX141" fmla="*/ 1273175 w 1549400"/>
                <a:gd name="connsiteY141" fmla="*/ 501650 h 1171575"/>
                <a:gd name="connsiteX142" fmla="*/ 1304925 w 1549400"/>
                <a:gd name="connsiteY142" fmla="*/ 555625 h 1171575"/>
                <a:gd name="connsiteX143" fmla="*/ 1308100 w 1549400"/>
                <a:gd name="connsiteY143" fmla="*/ 571500 h 1171575"/>
                <a:gd name="connsiteX144" fmla="*/ 1301750 w 1549400"/>
                <a:gd name="connsiteY144" fmla="*/ 555625 h 1171575"/>
                <a:gd name="connsiteX145" fmla="*/ 1273175 w 1549400"/>
                <a:gd name="connsiteY145" fmla="*/ 501650 h 1171575"/>
                <a:gd name="connsiteX146" fmla="*/ 869950 w 1549400"/>
                <a:gd name="connsiteY146" fmla="*/ 409575 h 1171575"/>
                <a:gd name="connsiteX147" fmla="*/ 873125 w 1549400"/>
                <a:gd name="connsiteY147" fmla="*/ 412750 h 1171575"/>
                <a:gd name="connsiteX148" fmla="*/ 869950 w 1549400"/>
                <a:gd name="connsiteY148" fmla="*/ 415925 h 1171575"/>
                <a:gd name="connsiteX149" fmla="*/ 869950 w 1549400"/>
                <a:gd name="connsiteY149" fmla="*/ 409575 h 1171575"/>
                <a:gd name="connsiteX150" fmla="*/ 1225550 w 1549400"/>
                <a:gd name="connsiteY150" fmla="*/ 406400 h 1171575"/>
                <a:gd name="connsiteX151" fmla="*/ 1231900 w 1549400"/>
                <a:gd name="connsiteY151" fmla="*/ 431800 h 1171575"/>
                <a:gd name="connsiteX152" fmla="*/ 1247775 w 1549400"/>
                <a:gd name="connsiteY152" fmla="*/ 466725 h 1171575"/>
                <a:gd name="connsiteX153" fmla="*/ 1273175 w 1549400"/>
                <a:gd name="connsiteY153" fmla="*/ 501650 h 1171575"/>
                <a:gd name="connsiteX154" fmla="*/ 1260475 w 1549400"/>
                <a:gd name="connsiteY154" fmla="*/ 492125 h 1171575"/>
                <a:gd name="connsiteX155" fmla="*/ 1235075 w 1549400"/>
                <a:gd name="connsiteY155" fmla="*/ 454025 h 1171575"/>
                <a:gd name="connsiteX156" fmla="*/ 1225550 w 1549400"/>
                <a:gd name="connsiteY156" fmla="*/ 422275 h 1171575"/>
                <a:gd name="connsiteX157" fmla="*/ 1225550 w 1549400"/>
                <a:gd name="connsiteY157" fmla="*/ 406400 h 1171575"/>
                <a:gd name="connsiteX158" fmla="*/ 869950 w 1549400"/>
                <a:gd name="connsiteY158" fmla="*/ 396875 h 1171575"/>
                <a:gd name="connsiteX159" fmla="*/ 869950 w 1549400"/>
                <a:gd name="connsiteY159" fmla="*/ 403225 h 1171575"/>
                <a:gd name="connsiteX160" fmla="*/ 863600 w 1549400"/>
                <a:gd name="connsiteY160" fmla="*/ 403225 h 1171575"/>
                <a:gd name="connsiteX161" fmla="*/ 869950 w 1549400"/>
                <a:gd name="connsiteY161" fmla="*/ 396875 h 1171575"/>
                <a:gd name="connsiteX162" fmla="*/ 1212850 w 1549400"/>
                <a:gd name="connsiteY162" fmla="*/ 374650 h 1171575"/>
                <a:gd name="connsiteX163" fmla="*/ 1219200 w 1549400"/>
                <a:gd name="connsiteY163" fmla="*/ 374650 h 1171575"/>
                <a:gd name="connsiteX164" fmla="*/ 1216025 w 1549400"/>
                <a:gd name="connsiteY164" fmla="*/ 403225 h 1171575"/>
                <a:gd name="connsiteX165" fmla="*/ 1222375 w 1549400"/>
                <a:gd name="connsiteY165" fmla="*/ 428625 h 1171575"/>
                <a:gd name="connsiteX166" fmla="*/ 1235075 w 1549400"/>
                <a:gd name="connsiteY166" fmla="*/ 454025 h 1171575"/>
                <a:gd name="connsiteX167" fmla="*/ 1209675 w 1549400"/>
                <a:gd name="connsiteY167" fmla="*/ 415925 h 1171575"/>
                <a:gd name="connsiteX168" fmla="*/ 1200150 w 1549400"/>
                <a:gd name="connsiteY168" fmla="*/ 384175 h 1171575"/>
                <a:gd name="connsiteX169" fmla="*/ 1206500 w 1549400"/>
                <a:gd name="connsiteY169" fmla="*/ 387350 h 1171575"/>
                <a:gd name="connsiteX170" fmla="*/ 1206500 w 1549400"/>
                <a:gd name="connsiteY170" fmla="*/ 381000 h 1171575"/>
                <a:gd name="connsiteX171" fmla="*/ 1209675 w 1549400"/>
                <a:gd name="connsiteY171" fmla="*/ 377825 h 1171575"/>
                <a:gd name="connsiteX172" fmla="*/ 1212850 w 1549400"/>
                <a:gd name="connsiteY172" fmla="*/ 374650 h 1171575"/>
                <a:gd name="connsiteX173" fmla="*/ 1222375 w 1549400"/>
                <a:gd name="connsiteY173" fmla="*/ 371475 h 1171575"/>
                <a:gd name="connsiteX174" fmla="*/ 1238250 w 1549400"/>
                <a:gd name="connsiteY174" fmla="*/ 393700 h 1171575"/>
                <a:gd name="connsiteX175" fmla="*/ 1225550 w 1549400"/>
                <a:gd name="connsiteY175" fmla="*/ 406400 h 1171575"/>
                <a:gd name="connsiteX176" fmla="*/ 1225550 w 1549400"/>
                <a:gd name="connsiteY176" fmla="*/ 381000 h 1171575"/>
                <a:gd name="connsiteX177" fmla="*/ 1222375 w 1549400"/>
                <a:gd name="connsiteY177" fmla="*/ 371475 h 1171575"/>
                <a:gd name="connsiteX178" fmla="*/ 447675 w 1549400"/>
                <a:gd name="connsiteY178" fmla="*/ 317500 h 1171575"/>
                <a:gd name="connsiteX179" fmla="*/ 447675 w 1549400"/>
                <a:gd name="connsiteY179" fmla="*/ 327025 h 1171575"/>
                <a:gd name="connsiteX180" fmla="*/ 425450 w 1549400"/>
                <a:gd name="connsiteY180" fmla="*/ 320675 h 1171575"/>
                <a:gd name="connsiteX181" fmla="*/ 447675 w 1549400"/>
                <a:gd name="connsiteY181" fmla="*/ 317500 h 1171575"/>
                <a:gd name="connsiteX182" fmla="*/ 508000 w 1549400"/>
                <a:gd name="connsiteY182" fmla="*/ 288925 h 1171575"/>
                <a:gd name="connsiteX183" fmla="*/ 498475 w 1549400"/>
                <a:gd name="connsiteY183" fmla="*/ 307975 h 1171575"/>
                <a:gd name="connsiteX184" fmla="*/ 463550 w 1549400"/>
                <a:gd name="connsiteY184" fmla="*/ 330200 h 1171575"/>
                <a:gd name="connsiteX185" fmla="*/ 454025 w 1549400"/>
                <a:gd name="connsiteY185" fmla="*/ 333375 h 1171575"/>
                <a:gd name="connsiteX186" fmla="*/ 447675 w 1549400"/>
                <a:gd name="connsiteY186" fmla="*/ 327025 h 1171575"/>
                <a:gd name="connsiteX187" fmla="*/ 466725 w 1549400"/>
                <a:gd name="connsiteY187" fmla="*/ 327025 h 1171575"/>
                <a:gd name="connsiteX188" fmla="*/ 498475 w 1549400"/>
                <a:gd name="connsiteY188" fmla="*/ 304800 h 1171575"/>
                <a:gd name="connsiteX189" fmla="*/ 508000 w 1549400"/>
                <a:gd name="connsiteY189" fmla="*/ 288925 h 1171575"/>
                <a:gd name="connsiteX190" fmla="*/ 139700 w 1549400"/>
                <a:gd name="connsiteY190" fmla="*/ 231775 h 1171575"/>
                <a:gd name="connsiteX191" fmla="*/ 76200 w 1549400"/>
                <a:gd name="connsiteY191" fmla="*/ 254000 h 1171575"/>
                <a:gd name="connsiteX192" fmla="*/ 66675 w 1549400"/>
                <a:gd name="connsiteY192" fmla="*/ 254000 h 1171575"/>
                <a:gd name="connsiteX193" fmla="*/ 139700 w 1549400"/>
                <a:gd name="connsiteY193" fmla="*/ 231775 h 1171575"/>
                <a:gd name="connsiteX194" fmla="*/ 1009650 w 1549400"/>
                <a:gd name="connsiteY194" fmla="*/ 226695 h 1171575"/>
                <a:gd name="connsiteX195" fmla="*/ 1006475 w 1549400"/>
                <a:gd name="connsiteY195" fmla="*/ 228600 h 1171575"/>
                <a:gd name="connsiteX196" fmla="*/ 1019175 w 1549400"/>
                <a:gd name="connsiteY196" fmla="*/ 266700 h 1171575"/>
                <a:gd name="connsiteX197" fmla="*/ 1025525 w 1549400"/>
                <a:gd name="connsiteY197" fmla="*/ 282575 h 1171575"/>
                <a:gd name="connsiteX198" fmla="*/ 1031875 w 1549400"/>
                <a:gd name="connsiteY198" fmla="*/ 292100 h 1171575"/>
                <a:gd name="connsiteX199" fmla="*/ 1044575 w 1549400"/>
                <a:gd name="connsiteY199" fmla="*/ 295275 h 1171575"/>
                <a:gd name="connsiteX200" fmla="*/ 1041400 w 1549400"/>
                <a:gd name="connsiteY200" fmla="*/ 292100 h 1171575"/>
                <a:gd name="connsiteX201" fmla="*/ 1047750 w 1549400"/>
                <a:gd name="connsiteY201" fmla="*/ 285750 h 1171575"/>
                <a:gd name="connsiteX202" fmla="*/ 1044575 w 1549400"/>
                <a:gd name="connsiteY202" fmla="*/ 273050 h 1171575"/>
                <a:gd name="connsiteX203" fmla="*/ 1035050 w 1549400"/>
                <a:gd name="connsiteY203" fmla="*/ 266700 h 1171575"/>
                <a:gd name="connsiteX204" fmla="*/ 1016000 w 1549400"/>
                <a:gd name="connsiteY204" fmla="*/ 254000 h 1171575"/>
                <a:gd name="connsiteX205" fmla="*/ 1009650 w 1549400"/>
                <a:gd name="connsiteY205" fmla="*/ 231775 h 1171575"/>
                <a:gd name="connsiteX206" fmla="*/ 1009650 w 1549400"/>
                <a:gd name="connsiteY206" fmla="*/ 226695 h 1171575"/>
                <a:gd name="connsiteX207" fmla="*/ 193675 w 1549400"/>
                <a:gd name="connsiteY207" fmla="*/ 222250 h 1171575"/>
                <a:gd name="connsiteX208" fmla="*/ 146050 w 1549400"/>
                <a:gd name="connsiteY208" fmla="*/ 231775 h 1171575"/>
                <a:gd name="connsiteX209" fmla="*/ 139700 w 1549400"/>
                <a:gd name="connsiteY209" fmla="*/ 231775 h 1171575"/>
                <a:gd name="connsiteX210" fmla="*/ 146050 w 1549400"/>
                <a:gd name="connsiteY210" fmla="*/ 228600 h 1171575"/>
                <a:gd name="connsiteX211" fmla="*/ 193675 w 1549400"/>
                <a:gd name="connsiteY211" fmla="*/ 222250 h 1171575"/>
                <a:gd name="connsiteX212" fmla="*/ 987705 w 1549400"/>
                <a:gd name="connsiteY212" fmla="*/ 89367 h 1171575"/>
                <a:gd name="connsiteX213" fmla="*/ 977900 w 1549400"/>
                <a:gd name="connsiteY213" fmla="*/ 95250 h 1171575"/>
                <a:gd name="connsiteX214" fmla="*/ 990600 w 1549400"/>
                <a:gd name="connsiteY214" fmla="*/ 101600 h 1171575"/>
                <a:gd name="connsiteX215" fmla="*/ 987425 w 1549400"/>
                <a:gd name="connsiteY215" fmla="*/ 111125 h 1171575"/>
                <a:gd name="connsiteX216" fmla="*/ 977900 w 1549400"/>
                <a:gd name="connsiteY216" fmla="*/ 130175 h 1171575"/>
                <a:gd name="connsiteX217" fmla="*/ 981075 w 1549400"/>
                <a:gd name="connsiteY217" fmla="*/ 133350 h 1171575"/>
                <a:gd name="connsiteX218" fmla="*/ 990600 w 1549400"/>
                <a:gd name="connsiteY218" fmla="*/ 120650 h 1171575"/>
                <a:gd name="connsiteX219" fmla="*/ 987425 w 1549400"/>
                <a:gd name="connsiteY219" fmla="*/ 139700 h 1171575"/>
                <a:gd name="connsiteX220" fmla="*/ 1009650 w 1549400"/>
                <a:gd name="connsiteY220" fmla="*/ 152400 h 1171575"/>
                <a:gd name="connsiteX221" fmla="*/ 1012825 w 1549400"/>
                <a:gd name="connsiteY221" fmla="*/ 174625 h 1171575"/>
                <a:gd name="connsiteX222" fmla="*/ 1025525 w 1549400"/>
                <a:gd name="connsiteY222" fmla="*/ 187325 h 1171575"/>
                <a:gd name="connsiteX223" fmla="*/ 1022350 w 1549400"/>
                <a:gd name="connsiteY223" fmla="*/ 196850 h 1171575"/>
                <a:gd name="connsiteX224" fmla="*/ 1009650 w 1549400"/>
                <a:gd name="connsiteY224" fmla="*/ 200025 h 1171575"/>
                <a:gd name="connsiteX225" fmla="*/ 1022350 w 1549400"/>
                <a:gd name="connsiteY225" fmla="*/ 219075 h 1171575"/>
                <a:gd name="connsiteX226" fmla="*/ 1016000 w 1549400"/>
                <a:gd name="connsiteY226" fmla="*/ 203200 h 1171575"/>
                <a:gd name="connsiteX227" fmla="*/ 1028700 w 1549400"/>
                <a:gd name="connsiteY227" fmla="*/ 196850 h 1171575"/>
                <a:gd name="connsiteX228" fmla="*/ 1028700 w 1549400"/>
                <a:gd name="connsiteY228" fmla="*/ 187325 h 1171575"/>
                <a:gd name="connsiteX229" fmla="*/ 1022350 w 1549400"/>
                <a:gd name="connsiteY229" fmla="*/ 168275 h 1171575"/>
                <a:gd name="connsiteX230" fmla="*/ 1012825 w 1549400"/>
                <a:gd name="connsiteY230" fmla="*/ 161925 h 1171575"/>
                <a:gd name="connsiteX231" fmla="*/ 1019175 w 1549400"/>
                <a:gd name="connsiteY231" fmla="*/ 149225 h 1171575"/>
                <a:gd name="connsiteX232" fmla="*/ 996950 w 1549400"/>
                <a:gd name="connsiteY232" fmla="*/ 139700 h 1171575"/>
                <a:gd name="connsiteX233" fmla="*/ 1003300 w 1549400"/>
                <a:gd name="connsiteY233" fmla="*/ 120650 h 1171575"/>
                <a:gd name="connsiteX234" fmla="*/ 993775 w 1549400"/>
                <a:gd name="connsiteY234" fmla="*/ 120650 h 1171575"/>
                <a:gd name="connsiteX235" fmla="*/ 996950 w 1549400"/>
                <a:gd name="connsiteY235" fmla="*/ 104775 h 1171575"/>
                <a:gd name="connsiteX236" fmla="*/ 987705 w 1549400"/>
                <a:gd name="connsiteY236" fmla="*/ 89367 h 1171575"/>
                <a:gd name="connsiteX237" fmla="*/ 1019175 w 1549400"/>
                <a:gd name="connsiteY237" fmla="*/ 57150 h 1171575"/>
                <a:gd name="connsiteX238" fmla="*/ 1022350 w 1549400"/>
                <a:gd name="connsiteY238" fmla="*/ 63500 h 1171575"/>
                <a:gd name="connsiteX239" fmla="*/ 1019175 w 1549400"/>
                <a:gd name="connsiteY239" fmla="*/ 66675 h 1171575"/>
                <a:gd name="connsiteX240" fmla="*/ 1019175 w 1549400"/>
                <a:gd name="connsiteY240" fmla="*/ 63500 h 1171575"/>
                <a:gd name="connsiteX241" fmla="*/ 1019175 w 1549400"/>
                <a:gd name="connsiteY241" fmla="*/ 57150 h 1171575"/>
                <a:gd name="connsiteX242" fmla="*/ 1012825 w 1549400"/>
                <a:gd name="connsiteY242" fmla="*/ 44450 h 1171575"/>
                <a:gd name="connsiteX243" fmla="*/ 1019175 w 1549400"/>
                <a:gd name="connsiteY243" fmla="*/ 50800 h 1171575"/>
                <a:gd name="connsiteX244" fmla="*/ 1022350 w 1549400"/>
                <a:gd name="connsiteY244" fmla="*/ 47625 h 1171575"/>
                <a:gd name="connsiteX245" fmla="*/ 1022350 w 1549400"/>
                <a:gd name="connsiteY245" fmla="*/ 60325 h 1171575"/>
                <a:gd name="connsiteX246" fmla="*/ 1012825 w 1549400"/>
                <a:gd name="connsiteY246" fmla="*/ 44450 h 1171575"/>
                <a:gd name="connsiteX247" fmla="*/ 990600 w 1549400"/>
                <a:gd name="connsiteY247" fmla="*/ 38100 h 1171575"/>
                <a:gd name="connsiteX248" fmla="*/ 996950 w 1549400"/>
                <a:gd name="connsiteY248" fmla="*/ 41275 h 1171575"/>
                <a:gd name="connsiteX249" fmla="*/ 996950 w 1549400"/>
                <a:gd name="connsiteY249" fmla="*/ 47625 h 1171575"/>
                <a:gd name="connsiteX250" fmla="*/ 1009650 w 1549400"/>
                <a:gd name="connsiteY250" fmla="*/ 50800 h 1171575"/>
                <a:gd name="connsiteX251" fmla="*/ 1004887 w 1549400"/>
                <a:gd name="connsiteY251" fmla="*/ 44450 h 1171575"/>
                <a:gd name="connsiteX252" fmla="*/ 1000125 w 1549400"/>
                <a:gd name="connsiteY252" fmla="*/ 44450 h 1171575"/>
                <a:gd name="connsiteX253" fmla="*/ 1002030 w 1549400"/>
                <a:gd name="connsiteY253" fmla="*/ 40640 h 1171575"/>
                <a:gd name="connsiteX254" fmla="*/ 1000626 w 1549400"/>
                <a:gd name="connsiteY254" fmla="*/ 38768 h 1171575"/>
                <a:gd name="connsiteX255" fmla="*/ 1000125 w 1549400"/>
                <a:gd name="connsiteY255" fmla="*/ 41275 h 1171575"/>
                <a:gd name="connsiteX256" fmla="*/ 990600 w 1549400"/>
                <a:gd name="connsiteY256" fmla="*/ 38100 h 1171575"/>
                <a:gd name="connsiteX257" fmla="*/ 930275 w 1549400"/>
                <a:gd name="connsiteY257" fmla="*/ 0 h 1171575"/>
                <a:gd name="connsiteX258" fmla="*/ 952500 w 1549400"/>
                <a:gd name="connsiteY258" fmla="*/ 9525 h 1171575"/>
                <a:gd name="connsiteX259" fmla="*/ 971550 w 1549400"/>
                <a:gd name="connsiteY259" fmla="*/ 6350 h 1171575"/>
                <a:gd name="connsiteX260" fmla="*/ 981075 w 1549400"/>
                <a:gd name="connsiteY260" fmla="*/ 9525 h 1171575"/>
                <a:gd name="connsiteX261" fmla="*/ 996950 w 1549400"/>
                <a:gd name="connsiteY261" fmla="*/ 15875 h 1171575"/>
                <a:gd name="connsiteX262" fmla="*/ 1003300 w 1549400"/>
                <a:gd name="connsiteY262" fmla="*/ 12700 h 1171575"/>
                <a:gd name="connsiteX263" fmla="*/ 996950 w 1549400"/>
                <a:gd name="connsiteY263" fmla="*/ 19050 h 1171575"/>
                <a:gd name="connsiteX264" fmla="*/ 1003300 w 1549400"/>
                <a:gd name="connsiteY264" fmla="*/ 15875 h 1171575"/>
                <a:gd name="connsiteX265" fmla="*/ 1000125 w 1549400"/>
                <a:gd name="connsiteY265" fmla="*/ 22225 h 1171575"/>
                <a:gd name="connsiteX266" fmla="*/ 1012825 w 1549400"/>
                <a:gd name="connsiteY266" fmla="*/ 6350 h 1171575"/>
                <a:gd name="connsiteX267" fmla="*/ 1019175 w 1549400"/>
                <a:gd name="connsiteY267" fmla="*/ 41275 h 1171575"/>
                <a:gd name="connsiteX268" fmla="*/ 1003300 w 1549400"/>
                <a:gd name="connsiteY268" fmla="*/ 25400 h 1171575"/>
                <a:gd name="connsiteX269" fmla="*/ 1000720 w 1549400"/>
                <a:gd name="connsiteY269" fmla="*/ 38298 h 1171575"/>
                <a:gd name="connsiteX270" fmla="*/ 1002846 w 1549400"/>
                <a:gd name="connsiteY270" fmla="*/ 39007 h 1171575"/>
                <a:gd name="connsiteX271" fmla="*/ 1003300 w 1549400"/>
                <a:gd name="connsiteY271" fmla="*/ 38100 h 1171575"/>
                <a:gd name="connsiteX272" fmla="*/ 1003935 w 1549400"/>
                <a:gd name="connsiteY272" fmla="*/ 39370 h 1171575"/>
                <a:gd name="connsiteX273" fmla="*/ 1009650 w 1549400"/>
                <a:gd name="connsiteY273" fmla="*/ 41275 h 1171575"/>
                <a:gd name="connsiteX274" fmla="*/ 1019175 w 1549400"/>
                <a:gd name="connsiteY274" fmla="*/ 63500 h 1171575"/>
                <a:gd name="connsiteX275" fmla="*/ 1009650 w 1549400"/>
                <a:gd name="connsiteY275" fmla="*/ 66675 h 1171575"/>
                <a:gd name="connsiteX276" fmla="*/ 1016000 w 1549400"/>
                <a:gd name="connsiteY276" fmla="*/ 60325 h 1171575"/>
                <a:gd name="connsiteX277" fmla="*/ 1006475 w 1549400"/>
                <a:gd name="connsiteY277" fmla="*/ 57150 h 1171575"/>
                <a:gd name="connsiteX278" fmla="*/ 1009650 w 1549400"/>
                <a:gd name="connsiteY278" fmla="*/ 63500 h 1171575"/>
                <a:gd name="connsiteX279" fmla="*/ 1006475 w 1549400"/>
                <a:gd name="connsiteY279" fmla="*/ 63500 h 1171575"/>
                <a:gd name="connsiteX280" fmla="*/ 1000125 w 1549400"/>
                <a:gd name="connsiteY280" fmla="*/ 69850 h 1171575"/>
                <a:gd name="connsiteX281" fmla="*/ 996950 w 1549400"/>
                <a:gd name="connsiteY281" fmla="*/ 60325 h 1171575"/>
                <a:gd name="connsiteX282" fmla="*/ 996950 w 1549400"/>
                <a:gd name="connsiteY282" fmla="*/ 66675 h 1171575"/>
                <a:gd name="connsiteX283" fmla="*/ 987425 w 1549400"/>
                <a:gd name="connsiteY283" fmla="*/ 63500 h 1171575"/>
                <a:gd name="connsiteX284" fmla="*/ 993775 w 1549400"/>
                <a:gd name="connsiteY284" fmla="*/ 66675 h 1171575"/>
                <a:gd name="connsiteX285" fmla="*/ 990600 w 1549400"/>
                <a:gd name="connsiteY285" fmla="*/ 73025 h 1171575"/>
                <a:gd name="connsiteX286" fmla="*/ 971550 w 1549400"/>
                <a:gd name="connsiteY286" fmla="*/ 69850 h 1171575"/>
                <a:gd name="connsiteX287" fmla="*/ 993775 w 1549400"/>
                <a:gd name="connsiteY287" fmla="*/ 79375 h 1171575"/>
                <a:gd name="connsiteX288" fmla="*/ 993775 w 1549400"/>
                <a:gd name="connsiteY288" fmla="*/ 85725 h 1171575"/>
                <a:gd name="connsiteX289" fmla="*/ 988483 w 1549400"/>
                <a:gd name="connsiteY289" fmla="*/ 88900 h 1171575"/>
                <a:gd name="connsiteX290" fmla="*/ 1000125 w 1549400"/>
                <a:gd name="connsiteY290" fmla="*/ 88900 h 1171575"/>
                <a:gd name="connsiteX291" fmla="*/ 993775 w 1549400"/>
                <a:gd name="connsiteY291" fmla="*/ 73025 h 1171575"/>
                <a:gd name="connsiteX292" fmla="*/ 1006475 w 1549400"/>
                <a:gd name="connsiteY292" fmla="*/ 76200 h 1171575"/>
                <a:gd name="connsiteX293" fmla="*/ 1006475 w 1549400"/>
                <a:gd name="connsiteY293" fmla="*/ 69850 h 1171575"/>
                <a:gd name="connsiteX294" fmla="*/ 1016000 w 1549400"/>
                <a:gd name="connsiteY294" fmla="*/ 66675 h 1171575"/>
                <a:gd name="connsiteX295" fmla="*/ 1028700 w 1549400"/>
                <a:gd name="connsiteY295" fmla="*/ 85725 h 1171575"/>
                <a:gd name="connsiteX296" fmla="*/ 1019175 w 1549400"/>
                <a:gd name="connsiteY296" fmla="*/ 69850 h 1171575"/>
                <a:gd name="connsiteX297" fmla="*/ 1028700 w 1549400"/>
                <a:gd name="connsiteY297" fmla="*/ 63500 h 1171575"/>
                <a:gd name="connsiteX298" fmla="*/ 1035050 w 1549400"/>
                <a:gd name="connsiteY298" fmla="*/ 88900 h 1171575"/>
                <a:gd name="connsiteX299" fmla="*/ 1060450 w 1549400"/>
                <a:gd name="connsiteY299" fmla="*/ 149225 h 1171575"/>
                <a:gd name="connsiteX300" fmla="*/ 1038225 w 1549400"/>
                <a:gd name="connsiteY300" fmla="*/ 114300 h 1171575"/>
                <a:gd name="connsiteX301" fmla="*/ 1057275 w 1549400"/>
                <a:gd name="connsiteY301" fmla="*/ 149225 h 1171575"/>
                <a:gd name="connsiteX302" fmla="*/ 1060450 w 1549400"/>
                <a:gd name="connsiteY302" fmla="*/ 168275 h 1171575"/>
                <a:gd name="connsiteX303" fmla="*/ 1073150 w 1549400"/>
                <a:gd name="connsiteY303" fmla="*/ 177800 h 1171575"/>
                <a:gd name="connsiteX304" fmla="*/ 1060450 w 1549400"/>
                <a:gd name="connsiteY304" fmla="*/ 161925 h 1171575"/>
                <a:gd name="connsiteX305" fmla="*/ 1063625 w 1549400"/>
                <a:gd name="connsiteY305" fmla="*/ 152400 h 1171575"/>
                <a:gd name="connsiteX306" fmla="*/ 1082675 w 1549400"/>
                <a:gd name="connsiteY306" fmla="*/ 193675 h 1171575"/>
                <a:gd name="connsiteX307" fmla="*/ 1111250 w 1549400"/>
                <a:gd name="connsiteY307" fmla="*/ 234950 h 1171575"/>
                <a:gd name="connsiteX308" fmla="*/ 1152525 w 1549400"/>
                <a:gd name="connsiteY308" fmla="*/ 292100 h 1171575"/>
                <a:gd name="connsiteX309" fmla="*/ 1114425 w 1549400"/>
                <a:gd name="connsiteY309" fmla="*/ 244475 h 1171575"/>
                <a:gd name="connsiteX310" fmla="*/ 1143000 w 1549400"/>
                <a:gd name="connsiteY310" fmla="*/ 288925 h 1171575"/>
                <a:gd name="connsiteX311" fmla="*/ 1139825 w 1549400"/>
                <a:gd name="connsiteY311" fmla="*/ 295275 h 1171575"/>
                <a:gd name="connsiteX312" fmla="*/ 1152525 w 1549400"/>
                <a:gd name="connsiteY312" fmla="*/ 295275 h 1171575"/>
                <a:gd name="connsiteX313" fmla="*/ 1158875 w 1549400"/>
                <a:gd name="connsiteY313" fmla="*/ 311150 h 1171575"/>
                <a:gd name="connsiteX314" fmla="*/ 1155700 w 1549400"/>
                <a:gd name="connsiteY314" fmla="*/ 295275 h 1171575"/>
                <a:gd name="connsiteX315" fmla="*/ 1193800 w 1549400"/>
                <a:gd name="connsiteY315" fmla="*/ 339725 h 1171575"/>
                <a:gd name="connsiteX316" fmla="*/ 1222375 w 1549400"/>
                <a:gd name="connsiteY316" fmla="*/ 371475 h 1171575"/>
                <a:gd name="connsiteX317" fmla="*/ 1216025 w 1549400"/>
                <a:gd name="connsiteY317" fmla="*/ 368300 h 1171575"/>
                <a:gd name="connsiteX318" fmla="*/ 1209675 w 1549400"/>
                <a:gd name="connsiteY318" fmla="*/ 377825 h 1171575"/>
                <a:gd name="connsiteX319" fmla="*/ 1200150 w 1549400"/>
                <a:gd name="connsiteY319" fmla="*/ 374650 h 1171575"/>
                <a:gd name="connsiteX320" fmla="*/ 1187450 w 1549400"/>
                <a:gd name="connsiteY320" fmla="*/ 374650 h 1171575"/>
                <a:gd name="connsiteX321" fmla="*/ 1187450 w 1549400"/>
                <a:gd name="connsiteY321" fmla="*/ 361950 h 1171575"/>
                <a:gd name="connsiteX322" fmla="*/ 1196975 w 1549400"/>
                <a:gd name="connsiteY322" fmla="*/ 355600 h 1171575"/>
                <a:gd name="connsiteX323" fmla="*/ 1174750 w 1549400"/>
                <a:gd name="connsiteY323" fmla="*/ 342900 h 1171575"/>
                <a:gd name="connsiteX324" fmla="*/ 1171575 w 1549400"/>
                <a:gd name="connsiteY324" fmla="*/ 342900 h 1171575"/>
                <a:gd name="connsiteX325" fmla="*/ 1203325 w 1549400"/>
                <a:gd name="connsiteY325" fmla="*/ 412750 h 1171575"/>
                <a:gd name="connsiteX326" fmla="*/ 1263650 w 1549400"/>
                <a:gd name="connsiteY326" fmla="*/ 504825 h 1171575"/>
                <a:gd name="connsiteX327" fmla="*/ 1263650 w 1549400"/>
                <a:gd name="connsiteY327" fmla="*/ 514350 h 1171575"/>
                <a:gd name="connsiteX328" fmla="*/ 1266825 w 1549400"/>
                <a:gd name="connsiteY328" fmla="*/ 508000 h 1171575"/>
                <a:gd name="connsiteX329" fmla="*/ 1298575 w 1549400"/>
                <a:gd name="connsiteY329" fmla="*/ 558800 h 1171575"/>
                <a:gd name="connsiteX330" fmla="*/ 1330325 w 1549400"/>
                <a:gd name="connsiteY330" fmla="*/ 606425 h 1171575"/>
                <a:gd name="connsiteX331" fmla="*/ 1339850 w 1549400"/>
                <a:gd name="connsiteY331" fmla="*/ 622300 h 1171575"/>
                <a:gd name="connsiteX332" fmla="*/ 1333500 w 1549400"/>
                <a:gd name="connsiteY332" fmla="*/ 615950 h 1171575"/>
                <a:gd name="connsiteX333" fmla="*/ 1327150 w 1549400"/>
                <a:gd name="connsiteY333" fmla="*/ 619125 h 1171575"/>
                <a:gd name="connsiteX334" fmla="*/ 1320800 w 1549400"/>
                <a:gd name="connsiteY334" fmla="*/ 615950 h 1171575"/>
                <a:gd name="connsiteX335" fmla="*/ 1314450 w 1549400"/>
                <a:gd name="connsiteY335" fmla="*/ 612775 h 1171575"/>
                <a:gd name="connsiteX336" fmla="*/ 1320800 w 1549400"/>
                <a:gd name="connsiteY336" fmla="*/ 619125 h 1171575"/>
                <a:gd name="connsiteX337" fmla="*/ 1330325 w 1549400"/>
                <a:gd name="connsiteY337" fmla="*/ 628650 h 1171575"/>
                <a:gd name="connsiteX338" fmla="*/ 1327150 w 1549400"/>
                <a:gd name="connsiteY338" fmla="*/ 622300 h 1171575"/>
                <a:gd name="connsiteX339" fmla="*/ 1333500 w 1549400"/>
                <a:gd name="connsiteY339" fmla="*/ 619125 h 1171575"/>
                <a:gd name="connsiteX340" fmla="*/ 1343025 w 1549400"/>
                <a:gd name="connsiteY340" fmla="*/ 628650 h 1171575"/>
                <a:gd name="connsiteX341" fmla="*/ 1346200 w 1549400"/>
                <a:gd name="connsiteY341" fmla="*/ 622300 h 1171575"/>
                <a:gd name="connsiteX342" fmla="*/ 1365250 w 1549400"/>
                <a:gd name="connsiteY342" fmla="*/ 657225 h 1171575"/>
                <a:gd name="connsiteX343" fmla="*/ 1365250 w 1549400"/>
                <a:gd name="connsiteY343" fmla="*/ 660400 h 1171575"/>
                <a:gd name="connsiteX344" fmla="*/ 1358900 w 1549400"/>
                <a:gd name="connsiteY344" fmla="*/ 657225 h 1171575"/>
                <a:gd name="connsiteX345" fmla="*/ 1355725 w 1549400"/>
                <a:gd name="connsiteY345" fmla="*/ 657225 h 1171575"/>
                <a:gd name="connsiteX346" fmla="*/ 1368425 w 1549400"/>
                <a:gd name="connsiteY346" fmla="*/ 663575 h 1171575"/>
                <a:gd name="connsiteX347" fmla="*/ 1381125 w 1549400"/>
                <a:gd name="connsiteY347" fmla="*/ 685800 h 1171575"/>
                <a:gd name="connsiteX348" fmla="*/ 1377950 w 1549400"/>
                <a:gd name="connsiteY348" fmla="*/ 692150 h 1171575"/>
                <a:gd name="connsiteX349" fmla="*/ 1374775 w 1549400"/>
                <a:gd name="connsiteY349" fmla="*/ 679450 h 1171575"/>
                <a:gd name="connsiteX350" fmla="*/ 1387475 w 1549400"/>
                <a:gd name="connsiteY350" fmla="*/ 733425 h 1171575"/>
                <a:gd name="connsiteX351" fmla="*/ 1387475 w 1549400"/>
                <a:gd name="connsiteY351" fmla="*/ 777875 h 1171575"/>
                <a:gd name="connsiteX352" fmla="*/ 1387475 w 1549400"/>
                <a:gd name="connsiteY352" fmla="*/ 819150 h 1171575"/>
                <a:gd name="connsiteX353" fmla="*/ 1393825 w 1549400"/>
                <a:gd name="connsiteY353" fmla="*/ 844550 h 1171575"/>
                <a:gd name="connsiteX354" fmla="*/ 1400175 w 1549400"/>
                <a:gd name="connsiteY354" fmla="*/ 882650 h 1171575"/>
                <a:gd name="connsiteX355" fmla="*/ 1393825 w 1549400"/>
                <a:gd name="connsiteY355" fmla="*/ 850900 h 1171575"/>
                <a:gd name="connsiteX356" fmla="*/ 1387475 w 1549400"/>
                <a:gd name="connsiteY356" fmla="*/ 885825 h 1171575"/>
                <a:gd name="connsiteX357" fmla="*/ 1374775 w 1549400"/>
                <a:gd name="connsiteY357" fmla="*/ 917575 h 1171575"/>
                <a:gd name="connsiteX358" fmla="*/ 1371600 w 1549400"/>
                <a:gd name="connsiteY358" fmla="*/ 939800 h 1171575"/>
                <a:gd name="connsiteX359" fmla="*/ 1381125 w 1549400"/>
                <a:gd name="connsiteY359" fmla="*/ 965200 h 1171575"/>
                <a:gd name="connsiteX360" fmla="*/ 1365250 w 1549400"/>
                <a:gd name="connsiteY360" fmla="*/ 993775 h 1171575"/>
                <a:gd name="connsiteX361" fmla="*/ 1374775 w 1549400"/>
                <a:gd name="connsiteY361" fmla="*/ 1003300 h 1171575"/>
                <a:gd name="connsiteX362" fmla="*/ 1365250 w 1549400"/>
                <a:gd name="connsiteY362" fmla="*/ 996950 h 1171575"/>
                <a:gd name="connsiteX363" fmla="*/ 1355725 w 1549400"/>
                <a:gd name="connsiteY363" fmla="*/ 996950 h 1171575"/>
                <a:gd name="connsiteX364" fmla="*/ 1365250 w 1549400"/>
                <a:gd name="connsiteY364" fmla="*/ 1000125 h 1171575"/>
                <a:gd name="connsiteX365" fmla="*/ 1365250 w 1549400"/>
                <a:gd name="connsiteY365" fmla="*/ 1006475 h 1171575"/>
                <a:gd name="connsiteX366" fmla="*/ 1362075 w 1549400"/>
                <a:gd name="connsiteY366" fmla="*/ 1000125 h 1171575"/>
                <a:gd name="connsiteX367" fmla="*/ 1349375 w 1549400"/>
                <a:gd name="connsiteY367" fmla="*/ 1000125 h 1171575"/>
                <a:gd name="connsiteX368" fmla="*/ 1352550 w 1549400"/>
                <a:gd name="connsiteY368" fmla="*/ 993775 h 1171575"/>
                <a:gd name="connsiteX369" fmla="*/ 1339850 w 1549400"/>
                <a:gd name="connsiteY369" fmla="*/ 996950 h 1171575"/>
                <a:gd name="connsiteX370" fmla="*/ 1339850 w 1549400"/>
                <a:gd name="connsiteY370" fmla="*/ 1003300 h 1171575"/>
                <a:gd name="connsiteX371" fmla="*/ 1349375 w 1549400"/>
                <a:gd name="connsiteY371" fmla="*/ 1006475 h 1171575"/>
                <a:gd name="connsiteX372" fmla="*/ 1327150 w 1549400"/>
                <a:gd name="connsiteY372" fmla="*/ 1009650 h 1171575"/>
                <a:gd name="connsiteX373" fmla="*/ 1333500 w 1549400"/>
                <a:gd name="connsiteY373" fmla="*/ 1012825 h 1171575"/>
                <a:gd name="connsiteX374" fmla="*/ 1330325 w 1549400"/>
                <a:gd name="connsiteY374" fmla="*/ 1019175 h 1171575"/>
                <a:gd name="connsiteX375" fmla="*/ 1323975 w 1549400"/>
                <a:gd name="connsiteY375" fmla="*/ 1016000 h 1171575"/>
                <a:gd name="connsiteX376" fmla="*/ 1320800 w 1549400"/>
                <a:gd name="connsiteY376" fmla="*/ 1022350 h 1171575"/>
                <a:gd name="connsiteX377" fmla="*/ 1317625 w 1549400"/>
                <a:gd name="connsiteY377" fmla="*/ 1019175 h 1171575"/>
                <a:gd name="connsiteX378" fmla="*/ 1317625 w 1549400"/>
                <a:gd name="connsiteY378" fmla="*/ 1022350 h 1171575"/>
                <a:gd name="connsiteX379" fmla="*/ 1311275 w 1549400"/>
                <a:gd name="connsiteY379" fmla="*/ 1019175 h 1171575"/>
                <a:gd name="connsiteX380" fmla="*/ 1308100 w 1549400"/>
                <a:gd name="connsiteY380" fmla="*/ 1025525 h 1171575"/>
                <a:gd name="connsiteX381" fmla="*/ 1304925 w 1549400"/>
                <a:gd name="connsiteY381" fmla="*/ 1016000 h 1171575"/>
                <a:gd name="connsiteX382" fmla="*/ 1295400 w 1549400"/>
                <a:gd name="connsiteY382" fmla="*/ 1022350 h 1171575"/>
                <a:gd name="connsiteX383" fmla="*/ 1289050 w 1549400"/>
                <a:gd name="connsiteY383" fmla="*/ 1028700 h 1171575"/>
                <a:gd name="connsiteX384" fmla="*/ 1260475 w 1549400"/>
                <a:gd name="connsiteY384" fmla="*/ 1041400 h 1171575"/>
                <a:gd name="connsiteX385" fmla="*/ 1247775 w 1549400"/>
                <a:gd name="connsiteY385" fmla="*/ 1035050 h 1171575"/>
                <a:gd name="connsiteX386" fmla="*/ 1244600 w 1549400"/>
                <a:gd name="connsiteY386" fmla="*/ 1028700 h 1171575"/>
                <a:gd name="connsiteX387" fmla="*/ 1238250 w 1549400"/>
                <a:gd name="connsiteY387" fmla="*/ 1025525 h 1171575"/>
                <a:gd name="connsiteX388" fmla="*/ 1241425 w 1549400"/>
                <a:gd name="connsiteY388" fmla="*/ 1003300 h 1171575"/>
                <a:gd name="connsiteX389" fmla="*/ 1261504 w 1549400"/>
                <a:gd name="connsiteY389" fmla="*/ 1014456 h 1171575"/>
                <a:gd name="connsiteX390" fmla="*/ 1266825 w 1549400"/>
                <a:gd name="connsiteY390" fmla="*/ 1006475 h 1171575"/>
                <a:gd name="connsiteX391" fmla="*/ 1263650 w 1549400"/>
                <a:gd name="connsiteY391" fmla="*/ 1012825 h 1171575"/>
                <a:gd name="connsiteX392" fmla="*/ 1276350 w 1549400"/>
                <a:gd name="connsiteY392" fmla="*/ 1016000 h 1171575"/>
                <a:gd name="connsiteX393" fmla="*/ 1266825 w 1549400"/>
                <a:gd name="connsiteY393" fmla="*/ 1016000 h 1171575"/>
                <a:gd name="connsiteX394" fmla="*/ 1264285 w 1549400"/>
                <a:gd name="connsiteY394" fmla="*/ 1016000 h 1171575"/>
                <a:gd name="connsiteX395" fmla="*/ 1270000 w 1549400"/>
                <a:gd name="connsiteY395" fmla="*/ 1019175 h 1171575"/>
                <a:gd name="connsiteX396" fmla="*/ 1282700 w 1549400"/>
                <a:gd name="connsiteY396" fmla="*/ 1016000 h 1171575"/>
                <a:gd name="connsiteX397" fmla="*/ 1282700 w 1549400"/>
                <a:gd name="connsiteY397" fmla="*/ 1009650 h 1171575"/>
                <a:gd name="connsiteX398" fmla="*/ 1270000 w 1549400"/>
                <a:gd name="connsiteY398" fmla="*/ 993775 h 1171575"/>
                <a:gd name="connsiteX399" fmla="*/ 1260475 w 1549400"/>
                <a:gd name="connsiteY399" fmla="*/ 1000125 h 1171575"/>
                <a:gd name="connsiteX400" fmla="*/ 1238250 w 1549400"/>
                <a:gd name="connsiteY400" fmla="*/ 993775 h 1171575"/>
                <a:gd name="connsiteX401" fmla="*/ 1235075 w 1549400"/>
                <a:gd name="connsiteY401" fmla="*/ 974725 h 1171575"/>
                <a:gd name="connsiteX402" fmla="*/ 1222375 w 1549400"/>
                <a:gd name="connsiteY402" fmla="*/ 971550 h 1171575"/>
                <a:gd name="connsiteX403" fmla="*/ 1238250 w 1549400"/>
                <a:gd name="connsiteY403" fmla="*/ 949325 h 1171575"/>
                <a:gd name="connsiteX404" fmla="*/ 1219200 w 1549400"/>
                <a:gd name="connsiteY404" fmla="*/ 965200 h 1171575"/>
                <a:gd name="connsiteX405" fmla="*/ 1203325 w 1549400"/>
                <a:gd name="connsiteY405" fmla="*/ 942975 h 1171575"/>
                <a:gd name="connsiteX406" fmla="*/ 1216025 w 1549400"/>
                <a:gd name="connsiteY406" fmla="*/ 933450 h 1171575"/>
                <a:gd name="connsiteX407" fmla="*/ 1219200 w 1549400"/>
                <a:gd name="connsiteY407" fmla="*/ 939800 h 1171575"/>
                <a:gd name="connsiteX408" fmla="*/ 1222375 w 1549400"/>
                <a:gd name="connsiteY408" fmla="*/ 936625 h 1171575"/>
                <a:gd name="connsiteX409" fmla="*/ 1206500 w 1549400"/>
                <a:gd name="connsiteY409" fmla="*/ 923925 h 1171575"/>
                <a:gd name="connsiteX410" fmla="*/ 1206500 w 1549400"/>
                <a:gd name="connsiteY410" fmla="*/ 927100 h 1171575"/>
                <a:gd name="connsiteX411" fmla="*/ 1203325 w 1549400"/>
                <a:gd name="connsiteY411" fmla="*/ 927100 h 1171575"/>
                <a:gd name="connsiteX412" fmla="*/ 1200150 w 1549400"/>
                <a:gd name="connsiteY412" fmla="*/ 942975 h 1171575"/>
                <a:gd name="connsiteX413" fmla="*/ 1193800 w 1549400"/>
                <a:gd name="connsiteY413" fmla="*/ 936625 h 1171575"/>
                <a:gd name="connsiteX414" fmla="*/ 1191260 w 1549400"/>
                <a:gd name="connsiteY414" fmla="*/ 929005 h 1171575"/>
                <a:gd name="connsiteX415" fmla="*/ 1196975 w 1549400"/>
                <a:gd name="connsiteY415" fmla="*/ 927100 h 1171575"/>
                <a:gd name="connsiteX416" fmla="*/ 1190625 w 1549400"/>
                <a:gd name="connsiteY416" fmla="*/ 923925 h 1171575"/>
                <a:gd name="connsiteX417" fmla="*/ 1181100 w 1549400"/>
                <a:gd name="connsiteY417" fmla="*/ 914400 h 1171575"/>
                <a:gd name="connsiteX418" fmla="*/ 1152525 w 1549400"/>
                <a:gd name="connsiteY418" fmla="*/ 908050 h 1171575"/>
                <a:gd name="connsiteX419" fmla="*/ 1155700 w 1549400"/>
                <a:gd name="connsiteY419" fmla="*/ 914400 h 1171575"/>
                <a:gd name="connsiteX420" fmla="*/ 1158478 w 1549400"/>
                <a:gd name="connsiteY420" fmla="*/ 915194 h 1171575"/>
                <a:gd name="connsiteX421" fmla="*/ 1155700 w 1549400"/>
                <a:gd name="connsiteY421" fmla="*/ 920750 h 1171575"/>
                <a:gd name="connsiteX422" fmla="*/ 1149350 w 1549400"/>
                <a:gd name="connsiteY422" fmla="*/ 911225 h 1171575"/>
                <a:gd name="connsiteX423" fmla="*/ 1143000 w 1549400"/>
                <a:gd name="connsiteY423" fmla="*/ 914400 h 1171575"/>
                <a:gd name="connsiteX424" fmla="*/ 1149350 w 1549400"/>
                <a:gd name="connsiteY424" fmla="*/ 908050 h 1171575"/>
                <a:gd name="connsiteX425" fmla="*/ 1139825 w 1549400"/>
                <a:gd name="connsiteY425" fmla="*/ 914400 h 1171575"/>
                <a:gd name="connsiteX426" fmla="*/ 1133475 w 1549400"/>
                <a:gd name="connsiteY426" fmla="*/ 908050 h 1171575"/>
                <a:gd name="connsiteX427" fmla="*/ 1130300 w 1549400"/>
                <a:gd name="connsiteY427" fmla="*/ 911225 h 1171575"/>
                <a:gd name="connsiteX428" fmla="*/ 1120775 w 1549400"/>
                <a:gd name="connsiteY428" fmla="*/ 917575 h 1171575"/>
                <a:gd name="connsiteX429" fmla="*/ 1117600 w 1549400"/>
                <a:gd name="connsiteY429" fmla="*/ 908050 h 1171575"/>
                <a:gd name="connsiteX430" fmla="*/ 1133475 w 1549400"/>
                <a:gd name="connsiteY430" fmla="*/ 901700 h 1171575"/>
                <a:gd name="connsiteX431" fmla="*/ 1123950 w 1549400"/>
                <a:gd name="connsiteY431" fmla="*/ 904875 h 1171575"/>
                <a:gd name="connsiteX432" fmla="*/ 1117600 w 1549400"/>
                <a:gd name="connsiteY432" fmla="*/ 898525 h 1171575"/>
                <a:gd name="connsiteX433" fmla="*/ 1114425 w 1549400"/>
                <a:gd name="connsiteY433" fmla="*/ 901700 h 1171575"/>
                <a:gd name="connsiteX434" fmla="*/ 1104900 w 1549400"/>
                <a:gd name="connsiteY434" fmla="*/ 885825 h 1171575"/>
                <a:gd name="connsiteX435" fmla="*/ 1104900 w 1549400"/>
                <a:gd name="connsiteY435" fmla="*/ 879475 h 1171575"/>
                <a:gd name="connsiteX436" fmla="*/ 1104900 w 1549400"/>
                <a:gd name="connsiteY436" fmla="*/ 876300 h 1171575"/>
                <a:gd name="connsiteX437" fmla="*/ 1101725 w 1549400"/>
                <a:gd name="connsiteY437" fmla="*/ 885825 h 1171575"/>
                <a:gd name="connsiteX438" fmla="*/ 1092200 w 1549400"/>
                <a:gd name="connsiteY438" fmla="*/ 850900 h 1171575"/>
                <a:gd name="connsiteX439" fmla="*/ 1098550 w 1549400"/>
                <a:gd name="connsiteY439" fmla="*/ 847725 h 1171575"/>
                <a:gd name="connsiteX440" fmla="*/ 1089025 w 1549400"/>
                <a:gd name="connsiteY440" fmla="*/ 841375 h 1171575"/>
                <a:gd name="connsiteX441" fmla="*/ 1085850 w 1549400"/>
                <a:gd name="connsiteY441" fmla="*/ 825500 h 1171575"/>
                <a:gd name="connsiteX442" fmla="*/ 1079500 w 1549400"/>
                <a:gd name="connsiteY442" fmla="*/ 812800 h 1171575"/>
                <a:gd name="connsiteX443" fmla="*/ 1079500 w 1549400"/>
                <a:gd name="connsiteY443" fmla="*/ 822325 h 1171575"/>
                <a:gd name="connsiteX444" fmla="*/ 1057275 w 1549400"/>
                <a:gd name="connsiteY444" fmla="*/ 819150 h 1171575"/>
                <a:gd name="connsiteX445" fmla="*/ 1054100 w 1549400"/>
                <a:gd name="connsiteY445" fmla="*/ 812800 h 1171575"/>
                <a:gd name="connsiteX446" fmla="*/ 1069975 w 1549400"/>
                <a:gd name="connsiteY446" fmla="*/ 806450 h 1171575"/>
                <a:gd name="connsiteX447" fmla="*/ 1073150 w 1549400"/>
                <a:gd name="connsiteY447" fmla="*/ 784225 h 1171575"/>
                <a:gd name="connsiteX448" fmla="*/ 1089025 w 1549400"/>
                <a:gd name="connsiteY448" fmla="*/ 768350 h 1171575"/>
                <a:gd name="connsiteX449" fmla="*/ 1069975 w 1549400"/>
                <a:gd name="connsiteY449" fmla="*/ 781050 h 1171575"/>
                <a:gd name="connsiteX450" fmla="*/ 1063625 w 1549400"/>
                <a:gd name="connsiteY450" fmla="*/ 806450 h 1171575"/>
                <a:gd name="connsiteX451" fmla="*/ 1050925 w 1549400"/>
                <a:gd name="connsiteY451" fmla="*/ 812800 h 1171575"/>
                <a:gd name="connsiteX452" fmla="*/ 1038225 w 1549400"/>
                <a:gd name="connsiteY452" fmla="*/ 784225 h 1171575"/>
                <a:gd name="connsiteX453" fmla="*/ 1038225 w 1549400"/>
                <a:gd name="connsiteY453" fmla="*/ 768350 h 1171575"/>
                <a:gd name="connsiteX454" fmla="*/ 1038225 w 1549400"/>
                <a:gd name="connsiteY454" fmla="*/ 749300 h 1171575"/>
                <a:gd name="connsiteX455" fmla="*/ 1028700 w 1549400"/>
                <a:gd name="connsiteY455" fmla="*/ 739775 h 1171575"/>
                <a:gd name="connsiteX456" fmla="*/ 1044575 w 1549400"/>
                <a:gd name="connsiteY456" fmla="*/ 727075 h 1171575"/>
                <a:gd name="connsiteX457" fmla="*/ 1044575 w 1549400"/>
                <a:gd name="connsiteY457" fmla="*/ 714375 h 1171575"/>
                <a:gd name="connsiteX458" fmla="*/ 1041400 w 1549400"/>
                <a:gd name="connsiteY458" fmla="*/ 714375 h 1171575"/>
                <a:gd name="connsiteX459" fmla="*/ 1038225 w 1549400"/>
                <a:gd name="connsiteY459" fmla="*/ 727075 h 1171575"/>
                <a:gd name="connsiteX460" fmla="*/ 1022350 w 1549400"/>
                <a:gd name="connsiteY460" fmla="*/ 733425 h 1171575"/>
                <a:gd name="connsiteX461" fmla="*/ 1019175 w 1549400"/>
                <a:gd name="connsiteY461" fmla="*/ 742950 h 1171575"/>
                <a:gd name="connsiteX462" fmla="*/ 1012825 w 1549400"/>
                <a:gd name="connsiteY462" fmla="*/ 733425 h 1171575"/>
                <a:gd name="connsiteX463" fmla="*/ 1006475 w 1549400"/>
                <a:gd name="connsiteY463" fmla="*/ 736600 h 1171575"/>
                <a:gd name="connsiteX464" fmla="*/ 996950 w 1549400"/>
                <a:gd name="connsiteY464" fmla="*/ 730250 h 1171575"/>
                <a:gd name="connsiteX465" fmla="*/ 1016000 w 1549400"/>
                <a:gd name="connsiteY465" fmla="*/ 746125 h 1171575"/>
                <a:gd name="connsiteX466" fmla="*/ 1022350 w 1549400"/>
                <a:gd name="connsiteY466" fmla="*/ 765175 h 1171575"/>
                <a:gd name="connsiteX467" fmla="*/ 1019175 w 1549400"/>
                <a:gd name="connsiteY467" fmla="*/ 758825 h 1171575"/>
                <a:gd name="connsiteX468" fmla="*/ 1016000 w 1549400"/>
                <a:gd name="connsiteY468" fmla="*/ 765175 h 1171575"/>
                <a:gd name="connsiteX469" fmla="*/ 1003300 w 1549400"/>
                <a:gd name="connsiteY469" fmla="*/ 765175 h 1171575"/>
                <a:gd name="connsiteX470" fmla="*/ 998361 w 1549400"/>
                <a:gd name="connsiteY470" fmla="*/ 757766 h 1171575"/>
                <a:gd name="connsiteX471" fmla="*/ 1000125 w 1549400"/>
                <a:gd name="connsiteY471" fmla="*/ 752475 h 1171575"/>
                <a:gd name="connsiteX472" fmla="*/ 996950 w 1549400"/>
                <a:gd name="connsiteY472" fmla="*/ 755650 h 1171575"/>
                <a:gd name="connsiteX473" fmla="*/ 998361 w 1549400"/>
                <a:gd name="connsiteY473" fmla="*/ 757766 h 1171575"/>
                <a:gd name="connsiteX474" fmla="*/ 997101 w 1549400"/>
                <a:gd name="connsiteY474" fmla="*/ 761546 h 1171575"/>
                <a:gd name="connsiteX475" fmla="*/ 984250 w 1549400"/>
                <a:gd name="connsiteY475" fmla="*/ 746125 h 1171575"/>
                <a:gd name="connsiteX476" fmla="*/ 974725 w 1549400"/>
                <a:gd name="connsiteY476" fmla="*/ 736600 h 1171575"/>
                <a:gd name="connsiteX477" fmla="*/ 981075 w 1549400"/>
                <a:gd name="connsiteY477" fmla="*/ 746125 h 1171575"/>
                <a:gd name="connsiteX478" fmla="*/ 987425 w 1549400"/>
                <a:gd name="connsiteY478" fmla="*/ 752475 h 1171575"/>
                <a:gd name="connsiteX479" fmla="*/ 977900 w 1549400"/>
                <a:gd name="connsiteY479" fmla="*/ 746125 h 1171575"/>
                <a:gd name="connsiteX480" fmla="*/ 949325 w 1549400"/>
                <a:gd name="connsiteY480" fmla="*/ 695325 h 1171575"/>
                <a:gd name="connsiteX481" fmla="*/ 942975 w 1549400"/>
                <a:gd name="connsiteY481" fmla="*/ 688975 h 1171575"/>
                <a:gd name="connsiteX482" fmla="*/ 949325 w 1549400"/>
                <a:gd name="connsiteY482" fmla="*/ 701675 h 1171575"/>
                <a:gd name="connsiteX483" fmla="*/ 936625 w 1549400"/>
                <a:gd name="connsiteY483" fmla="*/ 688975 h 1171575"/>
                <a:gd name="connsiteX484" fmla="*/ 939800 w 1549400"/>
                <a:gd name="connsiteY484" fmla="*/ 685800 h 1171575"/>
                <a:gd name="connsiteX485" fmla="*/ 933450 w 1549400"/>
                <a:gd name="connsiteY485" fmla="*/ 666750 h 1171575"/>
                <a:gd name="connsiteX486" fmla="*/ 911225 w 1549400"/>
                <a:gd name="connsiteY486" fmla="*/ 657225 h 1171575"/>
                <a:gd name="connsiteX487" fmla="*/ 917575 w 1549400"/>
                <a:gd name="connsiteY487" fmla="*/ 654050 h 1171575"/>
                <a:gd name="connsiteX488" fmla="*/ 917575 w 1549400"/>
                <a:gd name="connsiteY488" fmla="*/ 647700 h 1171575"/>
                <a:gd name="connsiteX489" fmla="*/ 911225 w 1549400"/>
                <a:gd name="connsiteY489" fmla="*/ 654050 h 1171575"/>
                <a:gd name="connsiteX490" fmla="*/ 911225 w 1549400"/>
                <a:gd name="connsiteY490" fmla="*/ 647700 h 1171575"/>
                <a:gd name="connsiteX491" fmla="*/ 936625 w 1549400"/>
                <a:gd name="connsiteY491" fmla="*/ 644525 h 1171575"/>
                <a:gd name="connsiteX492" fmla="*/ 952500 w 1549400"/>
                <a:gd name="connsiteY492" fmla="*/ 638175 h 1171575"/>
                <a:gd name="connsiteX493" fmla="*/ 917575 w 1549400"/>
                <a:gd name="connsiteY493" fmla="*/ 644525 h 1171575"/>
                <a:gd name="connsiteX494" fmla="*/ 930275 w 1549400"/>
                <a:gd name="connsiteY494" fmla="*/ 638175 h 1171575"/>
                <a:gd name="connsiteX495" fmla="*/ 920750 w 1549400"/>
                <a:gd name="connsiteY495" fmla="*/ 635000 h 1171575"/>
                <a:gd name="connsiteX496" fmla="*/ 930275 w 1549400"/>
                <a:gd name="connsiteY496" fmla="*/ 625475 h 1171575"/>
                <a:gd name="connsiteX497" fmla="*/ 927100 w 1549400"/>
                <a:gd name="connsiteY497" fmla="*/ 622300 h 1171575"/>
                <a:gd name="connsiteX498" fmla="*/ 936625 w 1549400"/>
                <a:gd name="connsiteY498" fmla="*/ 606425 h 1171575"/>
                <a:gd name="connsiteX499" fmla="*/ 946150 w 1549400"/>
                <a:gd name="connsiteY499" fmla="*/ 606425 h 1171575"/>
                <a:gd name="connsiteX500" fmla="*/ 936625 w 1549400"/>
                <a:gd name="connsiteY500" fmla="*/ 600075 h 1171575"/>
                <a:gd name="connsiteX501" fmla="*/ 949325 w 1549400"/>
                <a:gd name="connsiteY501" fmla="*/ 587375 h 1171575"/>
                <a:gd name="connsiteX502" fmla="*/ 939800 w 1549400"/>
                <a:gd name="connsiteY502" fmla="*/ 561975 h 1171575"/>
                <a:gd name="connsiteX503" fmla="*/ 942975 w 1549400"/>
                <a:gd name="connsiteY503" fmla="*/ 558800 h 1171575"/>
                <a:gd name="connsiteX504" fmla="*/ 930275 w 1549400"/>
                <a:gd name="connsiteY504" fmla="*/ 565150 h 1171575"/>
                <a:gd name="connsiteX505" fmla="*/ 936625 w 1549400"/>
                <a:gd name="connsiteY505" fmla="*/ 584200 h 1171575"/>
                <a:gd name="connsiteX506" fmla="*/ 927100 w 1549400"/>
                <a:gd name="connsiteY506" fmla="*/ 584200 h 1171575"/>
                <a:gd name="connsiteX507" fmla="*/ 920750 w 1549400"/>
                <a:gd name="connsiteY507" fmla="*/ 581025 h 1171575"/>
                <a:gd name="connsiteX508" fmla="*/ 923925 w 1549400"/>
                <a:gd name="connsiteY508" fmla="*/ 565150 h 1171575"/>
                <a:gd name="connsiteX509" fmla="*/ 917575 w 1549400"/>
                <a:gd name="connsiteY509" fmla="*/ 558800 h 1171575"/>
                <a:gd name="connsiteX510" fmla="*/ 901700 w 1549400"/>
                <a:gd name="connsiteY510" fmla="*/ 552450 h 1171575"/>
                <a:gd name="connsiteX511" fmla="*/ 898525 w 1549400"/>
                <a:gd name="connsiteY511" fmla="*/ 555625 h 1171575"/>
                <a:gd name="connsiteX512" fmla="*/ 892175 w 1549400"/>
                <a:gd name="connsiteY512" fmla="*/ 549275 h 1171575"/>
                <a:gd name="connsiteX513" fmla="*/ 895350 w 1549400"/>
                <a:gd name="connsiteY513" fmla="*/ 555625 h 1171575"/>
                <a:gd name="connsiteX514" fmla="*/ 895350 w 1549400"/>
                <a:gd name="connsiteY514" fmla="*/ 565150 h 1171575"/>
                <a:gd name="connsiteX515" fmla="*/ 901700 w 1549400"/>
                <a:gd name="connsiteY515" fmla="*/ 561975 h 1171575"/>
                <a:gd name="connsiteX516" fmla="*/ 901700 w 1549400"/>
                <a:gd name="connsiteY516" fmla="*/ 565150 h 1171575"/>
                <a:gd name="connsiteX517" fmla="*/ 892175 w 1549400"/>
                <a:gd name="connsiteY517" fmla="*/ 571500 h 1171575"/>
                <a:gd name="connsiteX518" fmla="*/ 911225 w 1549400"/>
                <a:gd name="connsiteY518" fmla="*/ 577850 h 1171575"/>
                <a:gd name="connsiteX519" fmla="*/ 917575 w 1549400"/>
                <a:gd name="connsiteY519" fmla="*/ 574675 h 1171575"/>
                <a:gd name="connsiteX520" fmla="*/ 917575 w 1549400"/>
                <a:gd name="connsiteY520" fmla="*/ 577850 h 1171575"/>
                <a:gd name="connsiteX521" fmla="*/ 911225 w 1549400"/>
                <a:gd name="connsiteY521" fmla="*/ 581025 h 1171575"/>
                <a:gd name="connsiteX522" fmla="*/ 914400 w 1549400"/>
                <a:gd name="connsiteY522" fmla="*/ 584200 h 1171575"/>
                <a:gd name="connsiteX523" fmla="*/ 908050 w 1549400"/>
                <a:gd name="connsiteY523" fmla="*/ 584200 h 1171575"/>
                <a:gd name="connsiteX524" fmla="*/ 917575 w 1549400"/>
                <a:gd name="connsiteY524" fmla="*/ 587375 h 1171575"/>
                <a:gd name="connsiteX525" fmla="*/ 911225 w 1549400"/>
                <a:gd name="connsiteY525" fmla="*/ 593725 h 1171575"/>
                <a:gd name="connsiteX526" fmla="*/ 914400 w 1549400"/>
                <a:gd name="connsiteY526" fmla="*/ 609600 h 1171575"/>
                <a:gd name="connsiteX527" fmla="*/ 908050 w 1549400"/>
                <a:gd name="connsiteY527" fmla="*/ 612775 h 1171575"/>
                <a:gd name="connsiteX528" fmla="*/ 895350 w 1549400"/>
                <a:gd name="connsiteY528" fmla="*/ 606425 h 1171575"/>
                <a:gd name="connsiteX529" fmla="*/ 889000 w 1549400"/>
                <a:gd name="connsiteY529" fmla="*/ 590550 h 1171575"/>
                <a:gd name="connsiteX530" fmla="*/ 889000 w 1549400"/>
                <a:gd name="connsiteY530" fmla="*/ 596900 h 1171575"/>
                <a:gd name="connsiteX531" fmla="*/ 876300 w 1549400"/>
                <a:gd name="connsiteY531" fmla="*/ 593725 h 1171575"/>
                <a:gd name="connsiteX532" fmla="*/ 895350 w 1549400"/>
                <a:gd name="connsiteY532" fmla="*/ 609600 h 1171575"/>
                <a:gd name="connsiteX533" fmla="*/ 895350 w 1549400"/>
                <a:gd name="connsiteY533" fmla="*/ 619125 h 1171575"/>
                <a:gd name="connsiteX534" fmla="*/ 869950 w 1549400"/>
                <a:gd name="connsiteY534" fmla="*/ 587375 h 1171575"/>
                <a:gd name="connsiteX535" fmla="*/ 876300 w 1549400"/>
                <a:gd name="connsiteY535" fmla="*/ 546100 h 1171575"/>
                <a:gd name="connsiteX536" fmla="*/ 869950 w 1549400"/>
                <a:gd name="connsiteY536" fmla="*/ 530225 h 1171575"/>
                <a:gd name="connsiteX537" fmla="*/ 879475 w 1549400"/>
                <a:gd name="connsiteY537" fmla="*/ 530225 h 1171575"/>
                <a:gd name="connsiteX538" fmla="*/ 873125 w 1549400"/>
                <a:gd name="connsiteY538" fmla="*/ 527050 h 1171575"/>
                <a:gd name="connsiteX539" fmla="*/ 879475 w 1549400"/>
                <a:gd name="connsiteY539" fmla="*/ 479425 h 1171575"/>
                <a:gd name="connsiteX540" fmla="*/ 885825 w 1549400"/>
                <a:gd name="connsiteY540" fmla="*/ 476250 h 1171575"/>
                <a:gd name="connsiteX541" fmla="*/ 882650 w 1549400"/>
                <a:gd name="connsiteY541" fmla="*/ 425450 h 1171575"/>
                <a:gd name="connsiteX542" fmla="*/ 879475 w 1549400"/>
                <a:gd name="connsiteY542" fmla="*/ 412750 h 1171575"/>
                <a:gd name="connsiteX543" fmla="*/ 869950 w 1549400"/>
                <a:gd name="connsiteY543" fmla="*/ 406400 h 1171575"/>
                <a:gd name="connsiteX544" fmla="*/ 876300 w 1549400"/>
                <a:gd name="connsiteY544" fmla="*/ 403225 h 1171575"/>
                <a:gd name="connsiteX545" fmla="*/ 879475 w 1549400"/>
                <a:gd name="connsiteY545" fmla="*/ 409575 h 1171575"/>
                <a:gd name="connsiteX546" fmla="*/ 876300 w 1549400"/>
                <a:gd name="connsiteY546" fmla="*/ 387350 h 1171575"/>
                <a:gd name="connsiteX547" fmla="*/ 866775 w 1549400"/>
                <a:gd name="connsiteY547" fmla="*/ 387350 h 1171575"/>
                <a:gd name="connsiteX548" fmla="*/ 854075 w 1549400"/>
                <a:gd name="connsiteY548" fmla="*/ 374650 h 1171575"/>
                <a:gd name="connsiteX549" fmla="*/ 850900 w 1549400"/>
                <a:gd name="connsiteY549" fmla="*/ 361950 h 1171575"/>
                <a:gd name="connsiteX550" fmla="*/ 841375 w 1549400"/>
                <a:gd name="connsiteY550" fmla="*/ 355600 h 1171575"/>
                <a:gd name="connsiteX551" fmla="*/ 838200 w 1549400"/>
                <a:gd name="connsiteY551" fmla="*/ 342900 h 1171575"/>
                <a:gd name="connsiteX552" fmla="*/ 800100 w 1549400"/>
                <a:gd name="connsiteY552" fmla="*/ 349250 h 1171575"/>
                <a:gd name="connsiteX553" fmla="*/ 793750 w 1549400"/>
                <a:gd name="connsiteY553" fmla="*/ 333375 h 1171575"/>
                <a:gd name="connsiteX554" fmla="*/ 774700 w 1549400"/>
                <a:gd name="connsiteY554" fmla="*/ 330200 h 1171575"/>
                <a:gd name="connsiteX555" fmla="*/ 784225 w 1549400"/>
                <a:gd name="connsiteY555" fmla="*/ 320675 h 1171575"/>
                <a:gd name="connsiteX556" fmla="*/ 774700 w 1549400"/>
                <a:gd name="connsiteY556" fmla="*/ 327025 h 1171575"/>
                <a:gd name="connsiteX557" fmla="*/ 765175 w 1549400"/>
                <a:gd name="connsiteY557" fmla="*/ 307975 h 1171575"/>
                <a:gd name="connsiteX558" fmla="*/ 752475 w 1549400"/>
                <a:gd name="connsiteY558" fmla="*/ 307975 h 1171575"/>
                <a:gd name="connsiteX559" fmla="*/ 730250 w 1549400"/>
                <a:gd name="connsiteY559" fmla="*/ 298450 h 1171575"/>
                <a:gd name="connsiteX560" fmla="*/ 723900 w 1549400"/>
                <a:gd name="connsiteY560" fmla="*/ 266700 h 1171575"/>
                <a:gd name="connsiteX561" fmla="*/ 698500 w 1549400"/>
                <a:gd name="connsiteY561" fmla="*/ 260350 h 1171575"/>
                <a:gd name="connsiteX562" fmla="*/ 673100 w 1549400"/>
                <a:gd name="connsiteY562" fmla="*/ 228600 h 1171575"/>
                <a:gd name="connsiteX563" fmla="*/ 615950 w 1549400"/>
                <a:gd name="connsiteY563" fmla="*/ 209550 h 1171575"/>
                <a:gd name="connsiteX564" fmla="*/ 612775 w 1549400"/>
                <a:gd name="connsiteY564" fmla="*/ 203200 h 1171575"/>
                <a:gd name="connsiteX565" fmla="*/ 600075 w 1549400"/>
                <a:gd name="connsiteY565" fmla="*/ 209550 h 1171575"/>
                <a:gd name="connsiteX566" fmla="*/ 584200 w 1549400"/>
                <a:gd name="connsiteY566" fmla="*/ 215900 h 1171575"/>
                <a:gd name="connsiteX567" fmla="*/ 577850 w 1549400"/>
                <a:gd name="connsiteY567" fmla="*/ 206375 h 1171575"/>
                <a:gd name="connsiteX568" fmla="*/ 574675 w 1549400"/>
                <a:gd name="connsiteY568" fmla="*/ 215900 h 1171575"/>
                <a:gd name="connsiteX569" fmla="*/ 568325 w 1549400"/>
                <a:gd name="connsiteY569" fmla="*/ 212725 h 1171575"/>
                <a:gd name="connsiteX570" fmla="*/ 568325 w 1549400"/>
                <a:gd name="connsiteY570" fmla="*/ 222250 h 1171575"/>
                <a:gd name="connsiteX571" fmla="*/ 561975 w 1549400"/>
                <a:gd name="connsiteY571" fmla="*/ 219075 h 1171575"/>
                <a:gd name="connsiteX572" fmla="*/ 555625 w 1549400"/>
                <a:gd name="connsiteY572" fmla="*/ 231775 h 1171575"/>
                <a:gd name="connsiteX573" fmla="*/ 552450 w 1549400"/>
                <a:gd name="connsiteY573" fmla="*/ 228600 h 1171575"/>
                <a:gd name="connsiteX574" fmla="*/ 552450 w 1549400"/>
                <a:gd name="connsiteY574" fmla="*/ 238125 h 1171575"/>
                <a:gd name="connsiteX575" fmla="*/ 561975 w 1549400"/>
                <a:gd name="connsiteY575" fmla="*/ 241300 h 1171575"/>
                <a:gd name="connsiteX576" fmla="*/ 542925 w 1549400"/>
                <a:gd name="connsiteY576" fmla="*/ 238125 h 1171575"/>
                <a:gd name="connsiteX577" fmla="*/ 546100 w 1549400"/>
                <a:gd name="connsiteY577" fmla="*/ 241300 h 1171575"/>
                <a:gd name="connsiteX578" fmla="*/ 561975 w 1549400"/>
                <a:gd name="connsiteY578" fmla="*/ 244475 h 1171575"/>
                <a:gd name="connsiteX579" fmla="*/ 561975 w 1549400"/>
                <a:gd name="connsiteY579" fmla="*/ 254000 h 1171575"/>
                <a:gd name="connsiteX580" fmla="*/ 549275 w 1549400"/>
                <a:gd name="connsiteY580" fmla="*/ 257175 h 1171575"/>
                <a:gd name="connsiteX581" fmla="*/ 558800 w 1549400"/>
                <a:gd name="connsiteY581" fmla="*/ 254000 h 1171575"/>
                <a:gd name="connsiteX582" fmla="*/ 546100 w 1549400"/>
                <a:gd name="connsiteY582" fmla="*/ 250825 h 1171575"/>
                <a:gd name="connsiteX583" fmla="*/ 533400 w 1549400"/>
                <a:gd name="connsiteY583" fmla="*/ 257175 h 1171575"/>
                <a:gd name="connsiteX584" fmla="*/ 479425 w 1549400"/>
                <a:gd name="connsiteY584" fmla="*/ 301625 h 1171575"/>
                <a:gd name="connsiteX585" fmla="*/ 473075 w 1549400"/>
                <a:gd name="connsiteY585" fmla="*/ 301625 h 1171575"/>
                <a:gd name="connsiteX586" fmla="*/ 482600 w 1549400"/>
                <a:gd name="connsiteY586" fmla="*/ 285750 h 1171575"/>
                <a:gd name="connsiteX587" fmla="*/ 476250 w 1549400"/>
                <a:gd name="connsiteY587" fmla="*/ 292100 h 1171575"/>
                <a:gd name="connsiteX588" fmla="*/ 469900 w 1549400"/>
                <a:gd name="connsiteY588" fmla="*/ 292100 h 1171575"/>
                <a:gd name="connsiteX589" fmla="*/ 473075 w 1549400"/>
                <a:gd name="connsiteY589" fmla="*/ 295275 h 1171575"/>
                <a:gd name="connsiteX590" fmla="*/ 469900 w 1549400"/>
                <a:gd name="connsiteY590" fmla="*/ 301625 h 1171575"/>
                <a:gd name="connsiteX591" fmla="*/ 463550 w 1549400"/>
                <a:gd name="connsiteY591" fmla="*/ 298450 h 1171575"/>
                <a:gd name="connsiteX592" fmla="*/ 460375 w 1549400"/>
                <a:gd name="connsiteY592" fmla="*/ 307975 h 1171575"/>
                <a:gd name="connsiteX593" fmla="*/ 425450 w 1549400"/>
                <a:gd name="connsiteY593" fmla="*/ 317500 h 1171575"/>
                <a:gd name="connsiteX594" fmla="*/ 403225 w 1549400"/>
                <a:gd name="connsiteY594" fmla="*/ 327025 h 1171575"/>
                <a:gd name="connsiteX595" fmla="*/ 400050 w 1549400"/>
                <a:gd name="connsiteY595" fmla="*/ 323850 h 1171575"/>
                <a:gd name="connsiteX596" fmla="*/ 390525 w 1549400"/>
                <a:gd name="connsiteY596" fmla="*/ 301625 h 1171575"/>
                <a:gd name="connsiteX597" fmla="*/ 390525 w 1549400"/>
                <a:gd name="connsiteY597" fmla="*/ 288925 h 1171575"/>
                <a:gd name="connsiteX598" fmla="*/ 403225 w 1549400"/>
                <a:gd name="connsiteY598" fmla="*/ 323850 h 1171575"/>
                <a:gd name="connsiteX599" fmla="*/ 409575 w 1549400"/>
                <a:gd name="connsiteY599" fmla="*/ 320675 h 1171575"/>
                <a:gd name="connsiteX600" fmla="*/ 409575 w 1549400"/>
                <a:gd name="connsiteY600" fmla="*/ 304800 h 1171575"/>
                <a:gd name="connsiteX601" fmla="*/ 390525 w 1549400"/>
                <a:gd name="connsiteY601" fmla="*/ 282575 h 1171575"/>
                <a:gd name="connsiteX602" fmla="*/ 368300 w 1549400"/>
                <a:gd name="connsiteY602" fmla="*/ 273050 h 1171575"/>
                <a:gd name="connsiteX603" fmla="*/ 377825 w 1549400"/>
                <a:gd name="connsiteY603" fmla="*/ 276225 h 1171575"/>
                <a:gd name="connsiteX604" fmla="*/ 336550 w 1549400"/>
                <a:gd name="connsiteY604" fmla="*/ 250825 h 1171575"/>
                <a:gd name="connsiteX605" fmla="*/ 339725 w 1549400"/>
                <a:gd name="connsiteY605" fmla="*/ 247650 h 1171575"/>
                <a:gd name="connsiteX606" fmla="*/ 352425 w 1549400"/>
                <a:gd name="connsiteY606" fmla="*/ 254000 h 1171575"/>
                <a:gd name="connsiteX607" fmla="*/ 355600 w 1549400"/>
                <a:gd name="connsiteY607" fmla="*/ 250825 h 1171575"/>
                <a:gd name="connsiteX608" fmla="*/ 374650 w 1549400"/>
                <a:gd name="connsiteY608" fmla="*/ 263525 h 1171575"/>
                <a:gd name="connsiteX609" fmla="*/ 381000 w 1549400"/>
                <a:gd name="connsiteY609" fmla="*/ 260350 h 1171575"/>
                <a:gd name="connsiteX610" fmla="*/ 387350 w 1549400"/>
                <a:gd name="connsiteY610" fmla="*/ 260350 h 1171575"/>
                <a:gd name="connsiteX611" fmla="*/ 377825 w 1549400"/>
                <a:gd name="connsiteY611" fmla="*/ 254000 h 1171575"/>
                <a:gd name="connsiteX612" fmla="*/ 371475 w 1549400"/>
                <a:gd name="connsiteY612" fmla="*/ 260350 h 1171575"/>
                <a:gd name="connsiteX613" fmla="*/ 371475 w 1549400"/>
                <a:gd name="connsiteY613" fmla="*/ 250825 h 1171575"/>
                <a:gd name="connsiteX614" fmla="*/ 365125 w 1549400"/>
                <a:gd name="connsiteY614" fmla="*/ 250825 h 1171575"/>
                <a:gd name="connsiteX615" fmla="*/ 368300 w 1549400"/>
                <a:gd name="connsiteY615" fmla="*/ 241300 h 1171575"/>
                <a:gd name="connsiteX616" fmla="*/ 355600 w 1549400"/>
                <a:gd name="connsiteY616" fmla="*/ 241300 h 1171575"/>
                <a:gd name="connsiteX617" fmla="*/ 352425 w 1549400"/>
                <a:gd name="connsiteY617" fmla="*/ 247650 h 1171575"/>
                <a:gd name="connsiteX618" fmla="*/ 327025 w 1549400"/>
                <a:gd name="connsiteY618" fmla="*/ 241300 h 1171575"/>
                <a:gd name="connsiteX619" fmla="*/ 333375 w 1549400"/>
                <a:gd name="connsiteY619" fmla="*/ 225425 h 1171575"/>
                <a:gd name="connsiteX620" fmla="*/ 346075 w 1549400"/>
                <a:gd name="connsiteY620" fmla="*/ 225425 h 1171575"/>
                <a:gd name="connsiteX621" fmla="*/ 349250 w 1549400"/>
                <a:gd name="connsiteY621" fmla="*/ 212725 h 1171575"/>
                <a:gd name="connsiteX622" fmla="*/ 352425 w 1549400"/>
                <a:gd name="connsiteY622" fmla="*/ 215900 h 1171575"/>
                <a:gd name="connsiteX623" fmla="*/ 349250 w 1549400"/>
                <a:gd name="connsiteY623" fmla="*/ 209550 h 1171575"/>
                <a:gd name="connsiteX624" fmla="*/ 358775 w 1549400"/>
                <a:gd name="connsiteY624" fmla="*/ 209550 h 1171575"/>
                <a:gd name="connsiteX625" fmla="*/ 352425 w 1549400"/>
                <a:gd name="connsiteY625" fmla="*/ 200025 h 1171575"/>
                <a:gd name="connsiteX626" fmla="*/ 349250 w 1549400"/>
                <a:gd name="connsiteY626" fmla="*/ 209550 h 1171575"/>
                <a:gd name="connsiteX627" fmla="*/ 346075 w 1549400"/>
                <a:gd name="connsiteY627" fmla="*/ 206375 h 1171575"/>
                <a:gd name="connsiteX628" fmla="*/ 346075 w 1549400"/>
                <a:gd name="connsiteY628" fmla="*/ 219075 h 1171575"/>
                <a:gd name="connsiteX629" fmla="*/ 339725 w 1549400"/>
                <a:gd name="connsiteY629" fmla="*/ 222250 h 1171575"/>
                <a:gd name="connsiteX630" fmla="*/ 339725 w 1549400"/>
                <a:gd name="connsiteY630" fmla="*/ 219075 h 1171575"/>
                <a:gd name="connsiteX631" fmla="*/ 333375 w 1549400"/>
                <a:gd name="connsiteY631" fmla="*/ 225425 h 1171575"/>
                <a:gd name="connsiteX632" fmla="*/ 330200 w 1549400"/>
                <a:gd name="connsiteY632" fmla="*/ 228600 h 1171575"/>
                <a:gd name="connsiteX633" fmla="*/ 317500 w 1549400"/>
                <a:gd name="connsiteY633" fmla="*/ 215900 h 1171575"/>
                <a:gd name="connsiteX634" fmla="*/ 317500 w 1549400"/>
                <a:gd name="connsiteY634" fmla="*/ 222250 h 1171575"/>
                <a:gd name="connsiteX635" fmla="*/ 301625 w 1549400"/>
                <a:gd name="connsiteY635" fmla="*/ 219075 h 1171575"/>
                <a:gd name="connsiteX636" fmla="*/ 307975 w 1549400"/>
                <a:gd name="connsiteY636" fmla="*/ 234950 h 1171575"/>
                <a:gd name="connsiteX637" fmla="*/ 320675 w 1549400"/>
                <a:gd name="connsiteY637" fmla="*/ 231775 h 1171575"/>
                <a:gd name="connsiteX638" fmla="*/ 327025 w 1549400"/>
                <a:gd name="connsiteY638" fmla="*/ 244475 h 1171575"/>
                <a:gd name="connsiteX639" fmla="*/ 330200 w 1549400"/>
                <a:gd name="connsiteY639" fmla="*/ 247650 h 1171575"/>
                <a:gd name="connsiteX640" fmla="*/ 320675 w 1549400"/>
                <a:gd name="connsiteY640" fmla="*/ 244475 h 1171575"/>
                <a:gd name="connsiteX641" fmla="*/ 330200 w 1549400"/>
                <a:gd name="connsiteY641" fmla="*/ 250825 h 1171575"/>
                <a:gd name="connsiteX642" fmla="*/ 282575 w 1549400"/>
                <a:gd name="connsiteY642" fmla="*/ 231775 h 1171575"/>
                <a:gd name="connsiteX643" fmla="*/ 212725 w 1549400"/>
                <a:gd name="connsiteY643" fmla="*/ 222250 h 1171575"/>
                <a:gd name="connsiteX644" fmla="*/ 193675 w 1549400"/>
                <a:gd name="connsiteY644" fmla="*/ 219075 h 1171575"/>
                <a:gd name="connsiteX645" fmla="*/ 212725 w 1549400"/>
                <a:gd name="connsiteY645" fmla="*/ 219075 h 1171575"/>
                <a:gd name="connsiteX646" fmla="*/ 225425 w 1549400"/>
                <a:gd name="connsiteY646" fmla="*/ 219075 h 1171575"/>
                <a:gd name="connsiteX647" fmla="*/ 225425 w 1549400"/>
                <a:gd name="connsiteY647" fmla="*/ 209550 h 1171575"/>
                <a:gd name="connsiteX648" fmla="*/ 238125 w 1549400"/>
                <a:gd name="connsiteY648" fmla="*/ 215900 h 1171575"/>
                <a:gd name="connsiteX649" fmla="*/ 234950 w 1549400"/>
                <a:gd name="connsiteY649" fmla="*/ 206375 h 1171575"/>
                <a:gd name="connsiteX650" fmla="*/ 250825 w 1549400"/>
                <a:gd name="connsiteY650" fmla="*/ 215900 h 1171575"/>
                <a:gd name="connsiteX651" fmla="*/ 260350 w 1549400"/>
                <a:gd name="connsiteY651" fmla="*/ 212725 h 1171575"/>
                <a:gd name="connsiteX652" fmla="*/ 250825 w 1549400"/>
                <a:gd name="connsiteY652" fmla="*/ 203200 h 1171575"/>
                <a:gd name="connsiteX653" fmla="*/ 254000 w 1549400"/>
                <a:gd name="connsiteY653" fmla="*/ 193675 h 1171575"/>
                <a:gd name="connsiteX654" fmla="*/ 247650 w 1549400"/>
                <a:gd name="connsiteY654" fmla="*/ 200025 h 1171575"/>
                <a:gd name="connsiteX655" fmla="*/ 241300 w 1549400"/>
                <a:gd name="connsiteY655" fmla="*/ 193675 h 1171575"/>
                <a:gd name="connsiteX656" fmla="*/ 209550 w 1549400"/>
                <a:gd name="connsiteY656" fmla="*/ 206375 h 1171575"/>
                <a:gd name="connsiteX657" fmla="*/ 203200 w 1549400"/>
                <a:gd name="connsiteY657" fmla="*/ 200025 h 1171575"/>
                <a:gd name="connsiteX658" fmla="*/ 200025 w 1549400"/>
                <a:gd name="connsiteY658" fmla="*/ 203200 h 1171575"/>
                <a:gd name="connsiteX659" fmla="*/ 193675 w 1549400"/>
                <a:gd name="connsiteY659" fmla="*/ 196850 h 1171575"/>
                <a:gd name="connsiteX660" fmla="*/ 196850 w 1549400"/>
                <a:gd name="connsiteY660" fmla="*/ 206375 h 1171575"/>
                <a:gd name="connsiteX661" fmla="*/ 187325 w 1549400"/>
                <a:gd name="connsiteY661" fmla="*/ 215900 h 1171575"/>
                <a:gd name="connsiteX662" fmla="*/ 177800 w 1549400"/>
                <a:gd name="connsiteY662" fmla="*/ 206375 h 1171575"/>
                <a:gd name="connsiteX663" fmla="*/ 177800 w 1549400"/>
                <a:gd name="connsiteY663" fmla="*/ 219075 h 1171575"/>
                <a:gd name="connsiteX664" fmla="*/ 180975 w 1549400"/>
                <a:gd name="connsiteY664" fmla="*/ 219075 h 1171575"/>
                <a:gd name="connsiteX665" fmla="*/ 180975 w 1549400"/>
                <a:gd name="connsiteY665" fmla="*/ 222250 h 1171575"/>
                <a:gd name="connsiteX666" fmla="*/ 146050 w 1549400"/>
                <a:gd name="connsiteY666" fmla="*/ 225425 h 1171575"/>
                <a:gd name="connsiteX667" fmla="*/ 85725 w 1549400"/>
                <a:gd name="connsiteY667" fmla="*/ 247650 h 1171575"/>
                <a:gd name="connsiteX668" fmla="*/ 79375 w 1549400"/>
                <a:gd name="connsiteY668" fmla="*/ 244475 h 1171575"/>
                <a:gd name="connsiteX669" fmla="*/ 85725 w 1549400"/>
                <a:gd name="connsiteY669" fmla="*/ 241300 h 1171575"/>
                <a:gd name="connsiteX670" fmla="*/ 107950 w 1549400"/>
                <a:gd name="connsiteY670" fmla="*/ 231775 h 1171575"/>
                <a:gd name="connsiteX671" fmla="*/ 123825 w 1549400"/>
                <a:gd name="connsiteY671" fmla="*/ 219075 h 1171575"/>
                <a:gd name="connsiteX672" fmla="*/ 133350 w 1549400"/>
                <a:gd name="connsiteY672" fmla="*/ 222250 h 1171575"/>
                <a:gd name="connsiteX673" fmla="*/ 107950 w 1549400"/>
                <a:gd name="connsiteY673" fmla="*/ 212725 h 1171575"/>
                <a:gd name="connsiteX674" fmla="*/ 111125 w 1549400"/>
                <a:gd name="connsiteY674" fmla="*/ 200025 h 1171575"/>
                <a:gd name="connsiteX675" fmla="*/ 104775 w 1549400"/>
                <a:gd name="connsiteY675" fmla="*/ 193675 h 1171575"/>
                <a:gd name="connsiteX676" fmla="*/ 107950 w 1549400"/>
                <a:gd name="connsiteY676" fmla="*/ 200025 h 1171575"/>
                <a:gd name="connsiteX677" fmla="*/ 101600 w 1549400"/>
                <a:gd name="connsiteY677" fmla="*/ 225425 h 1171575"/>
                <a:gd name="connsiteX678" fmla="*/ 95250 w 1549400"/>
                <a:gd name="connsiteY678" fmla="*/ 225425 h 1171575"/>
                <a:gd name="connsiteX679" fmla="*/ 88900 w 1549400"/>
                <a:gd name="connsiteY679" fmla="*/ 206375 h 1171575"/>
                <a:gd name="connsiteX680" fmla="*/ 79375 w 1549400"/>
                <a:gd name="connsiteY680" fmla="*/ 203200 h 1171575"/>
                <a:gd name="connsiteX681" fmla="*/ 79375 w 1549400"/>
                <a:gd name="connsiteY681" fmla="*/ 209550 h 1171575"/>
                <a:gd name="connsiteX682" fmla="*/ 88900 w 1549400"/>
                <a:gd name="connsiteY682" fmla="*/ 219075 h 1171575"/>
                <a:gd name="connsiteX683" fmla="*/ 85725 w 1549400"/>
                <a:gd name="connsiteY683" fmla="*/ 231775 h 1171575"/>
                <a:gd name="connsiteX684" fmla="*/ 79375 w 1549400"/>
                <a:gd name="connsiteY684" fmla="*/ 225425 h 1171575"/>
                <a:gd name="connsiteX685" fmla="*/ 79375 w 1549400"/>
                <a:gd name="connsiteY685" fmla="*/ 238125 h 1171575"/>
                <a:gd name="connsiteX686" fmla="*/ 60325 w 1549400"/>
                <a:gd name="connsiteY686" fmla="*/ 247650 h 1171575"/>
                <a:gd name="connsiteX687" fmla="*/ 69850 w 1549400"/>
                <a:gd name="connsiteY687" fmla="*/ 244475 h 1171575"/>
                <a:gd name="connsiteX688" fmla="*/ 69850 w 1549400"/>
                <a:gd name="connsiteY688" fmla="*/ 250825 h 1171575"/>
                <a:gd name="connsiteX689" fmla="*/ 28575 w 1549400"/>
                <a:gd name="connsiteY689" fmla="*/ 269875 h 1171575"/>
                <a:gd name="connsiteX690" fmla="*/ 41275 w 1549400"/>
                <a:gd name="connsiteY690" fmla="*/ 263525 h 1171575"/>
                <a:gd name="connsiteX691" fmla="*/ 34925 w 1549400"/>
                <a:gd name="connsiteY691" fmla="*/ 260350 h 1171575"/>
                <a:gd name="connsiteX692" fmla="*/ 47625 w 1549400"/>
                <a:gd name="connsiteY692" fmla="*/ 260350 h 1171575"/>
                <a:gd name="connsiteX693" fmla="*/ 44450 w 1549400"/>
                <a:gd name="connsiteY693" fmla="*/ 241300 h 1171575"/>
                <a:gd name="connsiteX694" fmla="*/ 57150 w 1549400"/>
                <a:gd name="connsiteY694" fmla="*/ 238125 h 1171575"/>
                <a:gd name="connsiteX695" fmla="*/ 41275 w 1549400"/>
                <a:gd name="connsiteY695" fmla="*/ 228600 h 1171575"/>
                <a:gd name="connsiteX696" fmla="*/ 41275 w 1549400"/>
                <a:gd name="connsiteY696" fmla="*/ 193675 h 1171575"/>
                <a:gd name="connsiteX697" fmla="*/ 0 w 1549400"/>
                <a:gd name="connsiteY697" fmla="*/ 161925 h 1171575"/>
                <a:gd name="connsiteX698" fmla="*/ 0 w 1549400"/>
                <a:gd name="connsiteY698" fmla="*/ 136525 h 1171575"/>
                <a:gd name="connsiteX699" fmla="*/ 73025 w 1549400"/>
                <a:gd name="connsiteY699" fmla="*/ 123825 h 1171575"/>
                <a:gd name="connsiteX700" fmla="*/ 133350 w 1549400"/>
                <a:gd name="connsiteY700" fmla="*/ 114300 h 1171575"/>
                <a:gd name="connsiteX701" fmla="*/ 149225 w 1549400"/>
                <a:gd name="connsiteY701" fmla="*/ 114300 h 1171575"/>
                <a:gd name="connsiteX702" fmla="*/ 196850 w 1549400"/>
                <a:gd name="connsiteY702" fmla="*/ 104775 h 1171575"/>
                <a:gd name="connsiteX703" fmla="*/ 231775 w 1549400"/>
                <a:gd name="connsiteY703" fmla="*/ 98425 h 1171575"/>
                <a:gd name="connsiteX704" fmla="*/ 257175 w 1549400"/>
                <a:gd name="connsiteY704" fmla="*/ 95250 h 1171575"/>
                <a:gd name="connsiteX705" fmla="*/ 342900 w 1549400"/>
                <a:gd name="connsiteY705" fmla="*/ 79375 h 1171575"/>
                <a:gd name="connsiteX706" fmla="*/ 346075 w 1549400"/>
                <a:gd name="connsiteY706" fmla="*/ 79375 h 1171575"/>
                <a:gd name="connsiteX707" fmla="*/ 422275 w 1549400"/>
                <a:gd name="connsiteY707" fmla="*/ 66675 h 1171575"/>
                <a:gd name="connsiteX708" fmla="*/ 438150 w 1549400"/>
                <a:gd name="connsiteY708" fmla="*/ 85725 h 1171575"/>
                <a:gd name="connsiteX709" fmla="*/ 444500 w 1549400"/>
                <a:gd name="connsiteY709" fmla="*/ 111125 h 1171575"/>
                <a:gd name="connsiteX710" fmla="*/ 454025 w 1549400"/>
                <a:gd name="connsiteY710" fmla="*/ 117475 h 1171575"/>
                <a:gd name="connsiteX711" fmla="*/ 533400 w 1549400"/>
                <a:gd name="connsiteY711" fmla="*/ 104775 h 1171575"/>
                <a:gd name="connsiteX712" fmla="*/ 549275 w 1549400"/>
                <a:gd name="connsiteY712" fmla="*/ 104775 h 1171575"/>
                <a:gd name="connsiteX713" fmla="*/ 581025 w 1549400"/>
                <a:gd name="connsiteY713" fmla="*/ 98425 h 1171575"/>
                <a:gd name="connsiteX714" fmla="*/ 593725 w 1549400"/>
                <a:gd name="connsiteY714" fmla="*/ 98425 h 1171575"/>
                <a:gd name="connsiteX715" fmla="*/ 638175 w 1549400"/>
                <a:gd name="connsiteY715" fmla="*/ 92075 h 1171575"/>
                <a:gd name="connsiteX716" fmla="*/ 660400 w 1549400"/>
                <a:gd name="connsiteY716" fmla="*/ 88900 h 1171575"/>
                <a:gd name="connsiteX717" fmla="*/ 701675 w 1549400"/>
                <a:gd name="connsiteY717" fmla="*/ 85725 h 1171575"/>
                <a:gd name="connsiteX718" fmla="*/ 711200 w 1549400"/>
                <a:gd name="connsiteY718" fmla="*/ 82550 h 1171575"/>
                <a:gd name="connsiteX719" fmla="*/ 736600 w 1549400"/>
                <a:gd name="connsiteY719" fmla="*/ 79375 h 1171575"/>
                <a:gd name="connsiteX720" fmla="*/ 812800 w 1549400"/>
                <a:gd name="connsiteY720" fmla="*/ 69850 h 1171575"/>
                <a:gd name="connsiteX721" fmla="*/ 828675 w 1549400"/>
                <a:gd name="connsiteY721" fmla="*/ 66675 h 1171575"/>
                <a:gd name="connsiteX722" fmla="*/ 847725 w 1549400"/>
                <a:gd name="connsiteY722" fmla="*/ 63500 h 1171575"/>
                <a:gd name="connsiteX723" fmla="*/ 857250 w 1549400"/>
                <a:gd name="connsiteY723" fmla="*/ 63500 h 1171575"/>
                <a:gd name="connsiteX724" fmla="*/ 889000 w 1549400"/>
                <a:gd name="connsiteY724" fmla="*/ 60325 h 1171575"/>
                <a:gd name="connsiteX725" fmla="*/ 885825 w 1549400"/>
                <a:gd name="connsiteY725" fmla="*/ 66675 h 1171575"/>
                <a:gd name="connsiteX726" fmla="*/ 898525 w 1549400"/>
                <a:gd name="connsiteY726" fmla="*/ 95250 h 1171575"/>
                <a:gd name="connsiteX727" fmla="*/ 923925 w 1549400"/>
                <a:gd name="connsiteY727" fmla="*/ 92075 h 1171575"/>
                <a:gd name="connsiteX728" fmla="*/ 920750 w 1549400"/>
                <a:gd name="connsiteY728" fmla="*/ 53975 h 1171575"/>
                <a:gd name="connsiteX729" fmla="*/ 914400 w 1549400"/>
                <a:gd name="connsiteY729" fmla="*/ 38100 h 1171575"/>
                <a:gd name="connsiteX730" fmla="*/ 911225 w 1549400"/>
                <a:gd name="connsiteY730" fmla="*/ 19050 h 1171575"/>
                <a:gd name="connsiteX731" fmla="*/ 914400 w 1549400"/>
                <a:gd name="connsiteY731" fmla="*/ 12700 h 1171575"/>
                <a:gd name="connsiteX732" fmla="*/ 920750 w 1549400"/>
                <a:gd name="connsiteY732" fmla="*/ 12700 h 1171575"/>
                <a:gd name="connsiteX733" fmla="*/ 920750 w 1549400"/>
                <a:gd name="connsiteY733" fmla="*/ 3175 h 1171575"/>
                <a:gd name="connsiteX734" fmla="*/ 930275 w 1549400"/>
                <a:gd name="connsiteY734" fmla="*/ 0 h 1171575"/>
                <a:gd name="connsiteX0" fmla="*/ 1162050 w 1549400"/>
                <a:gd name="connsiteY0" fmla="*/ 1165225 h 1171575"/>
                <a:gd name="connsiteX1" fmla="*/ 1165225 w 1549400"/>
                <a:gd name="connsiteY1" fmla="*/ 1168400 h 1171575"/>
                <a:gd name="connsiteX2" fmla="*/ 1158875 w 1549400"/>
                <a:gd name="connsiteY2" fmla="*/ 1168400 h 1171575"/>
                <a:gd name="connsiteX3" fmla="*/ 1149350 w 1549400"/>
                <a:gd name="connsiteY3" fmla="*/ 1171575 h 1171575"/>
                <a:gd name="connsiteX4" fmla="*/ 1162050 w 1549400"/>
                <a:gd name="connsiteY4" fmla="*/ 1165225 h 1171575"/>
                <a:gd name="connsiteX5" fmla="*/ 1174750 w 1549400"/>
                <a:gd name="connsiteY5" fmla="*/ 1158875 h 1171575"/>
                <a:gd name="connsiteX6" fmla="*/ 1177925 w 1549400"/>
                <a:gd name="connsiteY6" fmla="*/ 1162050 h 1171575"/>
                <a:gd name="connsiteX7" fmla="*/ 1165225 w 1549400"/>
                <a:gd name="connsiteY7" fmla="*/ 1168400 h 1171575"/>
                <a:gd name="connsiteX8" fmla="*/ 1168400 w 1549400"/>
                <a:gd name="connsiteY8" fmla="*/ 1162050 h 1171575"/>
                <a:gd name="connsiteX9" fmla="*/ 1174750 w 1549400"/>
                <a:gd name="connsiteY9" fmla="*/ 1158875 h 1171575"/>
                <a:gd name="connsiteX10" fmla="*/ 1181100 w 1549400"/>
                <a:gd name="connsiteY10" fmla="*/ 1146175 h 1171575"/>
                <a:gd name="connsiteX11" fmla="*/ 1187450 w 1549400"/>
                <a:gd name="connsiteY11" fmla="*/ 1146175 h 1171575"/>
                <a:gd name="connsiteX12" fmla="*/ 1184275 w 1549400"/>
                <a:gd name="connsiteY12" fmla="*/ 1155700 h 1171575"/>
                <a:gd name="connsiteX13" fmla="*/ 1193800 w 1549400"/>
                <a:gd name="connsiteY13" fmla="*/ 1149350 h 1171575"/>
                <a:gd name="connsiteX14" fmla="*/ 1190625 w 1549400"/>
                <a:gd name="connsiteY14" fmla="*/ 1146175 h 1171575"/>
                <a:gd name="connsiteX15" fmla="*/ 1200150 w 1549400"/>
                <a:gd name="connsiteY15" fmla="*/ 1149350 h 1171575"/>
                <a:gd name="connsiteX16" fmla="*/ 1181100 w 1549400"/>
                <a:gd name="connsiteY16" fmla="*/ 1158875 h 1171575"/>
                <a:gd name="connsiteX17" fmla="*/ 1181100 w 1549400"/>
                <a:gd name="connsiteY17" fmla="*/ 1146175 h 1171575"/>
                <a:gd name="connsiteX18" fmla="*/ 1193800 w 1549400"/>
                <a:gd name="connsiteY18" fmla="*/ 1139825 h 1171575"/>
                <a:gd name="connsiteX19" fmla="*/ 1200150 w 1549400"/>
                <a:gd name="connsiteY19" fmla="*/ 1149350 h 1171575"/>
                <a:gd name="connsiteX20" fmla="*/ 1190625 w 1549400"/>
                <a:gd name="connsiteY20" fmla="*/ 1143000 h 1171575"/>
                <a:gd name="connsiteX21" fmla="*/ 1193800 w 1549400"/>
                <a:gd name="connsiteY21" fmla="*/ 1139825 h 1171575"/>
                <a:gd name="connsiteX22" fmla="*/ 1200150 w 1549400"/>
                <a:gd name="connsiteY22" fmla="*/ 1136650 h 1171575"/>
                <a:gd name="connsiteX23" fmla="*/ 1203325 w 1549400"/>
                <a:gd name="connsiteY23" fmla="*/ 1136650 h 1171575"/>
                <a:gd name="connsiteX24" fmla="*/ 1206500 w 1549400"/>
                <a:gd name="connsiteY24" fmla="*/ 1143000 h 1171575"/>
                <a:gd name="connsiteX25" fmla="*/ 1200150 w 1549400"/>
                <a:gd name="connsiteY25" fmla="*/ 1136650 h 1171575"/>
                <a:gd name="connsiteX26" fmla="*/ 1219200 w 1549400"/>
                <a:gd name="connsiteY26" fmla="*/ 1123950 h 1171575"/>
                <a:gd name="connsiteX27" fmla="*/ 1231900 w 1549400"/>
                <a:gd name="connsiteY27" fmla="*/ 1139825 h 1171575"/>
                <a:gd name="connsiteX28" fmla="*/ 1225550 w 1549400"/>
                <a:gd name="connsiteY28" fmla="*/ 1143000 h 1171575"/>
                <a:gd name="connsiteX29" fmla="*/ 1228725 w 1549400"/>
                <a:gd name="connsiteY29" fmla="*/ 1136650 h 1171575"/>
                <a:gd name="connsiteX30" fmla="*/ 1222375 w 1549400"/>
                <a:gd name="connsiteY30" fmla="*/ 1136650 h 1171575"/>
                <a:gd name="connsiteX31" fmla="*/ 1219200 w 1549400"/>
                <a:gd name="connsiteY31" fmla="*/ 1123950 h 1171575"/>
                <a:gd name="connsiteX32" fmla="*/ 1279525 w 1549400"/>
                <a:gd name="connsiteY32" fmla="*/ 1111250 h 1171575"/>
                <a:gd name="connsiteX33" fmla="*/ 1273175 w 1549400"/>
                <a:gd name="connsiteY33" fmla="*/ 1120775 h 1171575"/>
                <a:gd name="connsiteX34" fmla="*/ 1270000 w 1549400"/>
                <a:gd name="connsiteY34" fmla="*/ 1117600 h 1171575"/>
                <a:gd name="connsiteX35" fmla="*/ 1263650 w 1549400"/>
                <a:gd name="connsiteY35" fmla="*/ 1120775 h 1171575"/>
                <a:gd name="connsiteX36" fmla="*/ 1279525 w 1549400"/>
                <a:gd name="connsiteY36" fmla="*/ 1111250 h 1171575"/>
                <a:gd name="connsiteX37" fmla="*/ 1362075 w 1549400"/>
                <a:gd name="connsiteY37" fmla="*/ 1006475 h 1171575"/>
                <a:gd name="connsiteX38" fmla="*/ 1368425 w 1549400"/>
                <a:gd name="connsiteY38" fmla="*/ 1009650 h 1171575"/>
                <a:gd name="connsiteX39" fmla="*/ 1362075 w 1549400"/>
                <a:gd name="connsiteY39" fmla="*/ 1012825 h 1171575"/>
                <a:gd name="connsiteX40" fmla="*/ 1362075 w 1549400"/>
                <a:gd name="connsiteY40" fmla="*/ 1006475 h 1171575"/>
                <a:gd name="connsiteX41" fmla="*/ 1393825 w 1549400"/>
                <a:gd name="connsiteY41" fmla="*/ 965200 h 1171575"/>
                <a:gd name="connsiteX42" fmla="*/ 1377950 w 1549400"/>
                <a:gd name="connsiteY42" fmla="*/ 1012825 h 1171575"/>
                <a:gd name="connsiteX43" fmla="*/ 1349375 w 1549400"/>
                <a:gd name="connsiteY43" fmla="*/ 1054100 h 1171575"/>
                <a:gd name="connsiteX44" fmla="*/ 1365250 w 1549400"/>
                <a:gd name="connsiteY44" fmla="*/ 1025525 h 1171575"/>
                <a:gd name="connsiteX45" fmla="*/ 1362075 w 1549400"/>
                <a:gd name="connsiteY45" fmla="*/ 1022350 h 1171575"/>
                <a:gd name="connsiteX46" fmla="*/ 1368425 w 1549400"/>
                <a:gd name="connsiteY46" fmla="*/ 1022350 h 1171575"/>
                <a:gd name="connsiteX47" fmla="*/ 1381125 w 1549400"/>
                <a:gd name="connsiteY47" fmla="*/ 996950 h 1171575"/>
                <a:gd name="connsiteX48" fmla="*/ 1381125 w 1549400"/>
                <a:gd name="connsiteY48" fmla="*/ 984250 h 1171575"/>
                <a:gd name="connsiteX49" fmla="*/ 1374775 w 1549400"/>
                <a:gd name="connsiteY49" fmla="*/ 981075 h 1171575"/>
                <a:gd name="connsiteX50" fmla="*/ 1393825 w 1549400"/>
                <a:gd name="connsiteY50" fmla="*/ 965200 h 1171575"/>
                <a:gd name="connsiteX51" fmla="*/ 1203325 w 1549400"/>
                <a:gd name="connsiteY51" fmla="*/ 930275 h 1171575"/>
                <a:gd name="connsiteX52" fmla="*/ 1212850 w 1549400"/>
                <a:gd name="connsiteY52" fmla="*/ 933450 h 1171575"/>
                <a:gd name="connsiteX53" fmla="*/ 1206500 w 1549400"/>
                <a:gd name="connsiteY53" fmla="*/ 939800 h 1171575"/>
                <a:gd name="connsiteX54" fmla="*/ 1203325 w 1549400"/>
                <a:gd name="connsiteY54" fmla="*/ 930275 h 1171575"/>
                <a:gd name="connsiteX55" fmla="*/ 1190625 w 1549400"/>
                <a:gd name="connsiteY55" fmla="*/ 927100 h 1171575"/>
                <a:gd name="connsiteX56" fmla="*/ 1191260 w 1549400"/>
                <a:gd name="connsiteY56" fmla="*/ 929005 h 1171575"/>
                <a:gd name="connsiteX57" fmla="*/ 1187450 w 1549400"/>
                <a:gd name="connsiteY57" fmla="*/ 930275 h 1171575"/>
                <a:gd name="connsiteX58" fmla="*/ 1190625 w 1549400"/>
                <a:gd name="connsiteY58" fmla="*/ 927100 h 1171575"/>
                <a:gd name="connsiteX59" fmla="*/ 1177925 w 1549400"/>
                <a:gd name="connsiteY59" fmla="*/ 920750 h 1171575"/>
                <a:gd name="connsiteX60" fmla="*/ 1184275 w 1549400"/>
                <a:gd name="connsiteY60" fmla="*/ 923925 h 1171575"/>
                <a:gd name="connsiteX61" fmla="*/ 1181100 w 1549400"/>
                <a:gd name="connsiteY61" fmla="*/ 923925 h 1171575"/>
                <a:gd name="connsiteX62" fmla="*/ 1177925 w 1549400"/>
                <a:gd name="connsiteY62" fmla="*/ 927100 h 1171575"/>
                <a:gd name="connsiteX63" fmla="*/ 1174750 w 1549400"/>
                <a:gd name="connsiteY63" fmla="*/ 923925 h 1171575"/>
                <a:gd name="connsiteX64" fmla="*/ 1177925 w 1549400"/>
                <a:gd name="connsiteY64" fmla="*/ 920750 h 1171575"/>
                <a:gd name="connsiteX65" fmla="*/ 1123950 w 1549400"/>
                <a:gd name="connsiteY65" fmla="*/ 917575 h 1171575"/>
                <a:gd name="connsiteX66" fmla="*/ 1133475 w 1549400"/>
                <a:gd name="connsiteY66" fmla="*/ 920750 h 1171575"/>
                <a:gd name="connsiteX67" fmla="*/ 1133475 w 1549400"/>
                <a:gd name="connsiteY67" fmla="*/ 927100 h 1171575"/>
                <a:gd name="connsiteX68" fmla="*/ 1123950 w 1549400"/>
                <a:gd name="connsiteY68" fmla="*/ 917575 h 1171575"/>
                <a:gd name="connsiteX69" fmla="*/ 1158875 w 1549400"/>
                <a:gd name="connsiteY69" fmla="*/ 915307 h 1171575"/>
                <a:gd name="connsiteX70" fmla="*/ 1177925 w 1549400"/>
                <a:gd name="connsiteY70" fmla="*/ 920750 h 1171575"/>
                <a:gd name="connsiteX71" fmla="*/ 1171575 w 1549400"/>
                <a:gd name="connsiteY71" fmla="*/ 920750 h 1171575"/>
                <a:gd name="connsiteX72" fmla="*/ 1168400 w 1549400"/>
                <a:gd name="connsiteY72" fmla="*/ 923925 h 1171575"/>
                <a:gd name="connsiteX73" fmla="*/ 1165225 w 1549400"/>
                <a:gd name="connsiteY73" fmla="*/ 917575 h 1171575"/>
                <a:gd name="connsiteX74" fmla="*/ 1158875 w 1549400"/>
                <a:gd name="connsiteY74" fmla="*/ 923925 h 1171575"/>
                <a:gd name="connsiteX75" fmla="*/ 1158875 w 1549400"/>
                <a:gd name="connsiteY75" fmla="*/ 915307 h 1171575"/>
                <a:gd name="connsiteX76" fmla="*/ 1158875 w 1549400"/>
                <a:gd name="connsiteY76" fmla="*/ 914400 h 1171575"/>
                <a:gd name="connsiteX77" fmla="*/ 1158875 w 1549400"/>
                <a:gd name="connsiteY77" fmla="*/ 915307 h 1171575"/>
                <a:gd name="connsiteX78" fmla="*/ 1158738 w 1549400"/>
                <a:gd name="connsiteY78" fmla="*/ 915268 h 1171575"/>
                <a:gd name="connsiteX79" fmla="*/ 1158478 w 1549400"/>
                <a:gd name="connsiteY79" fmla="*/ 915194 h 1171575"/>
                <a:gd name="connsiteX80" fmla="*/ 1158875 w 1549400"/>
                <a:gd name="connsiteY80" fmla="*/ 914400 h 1171575"/>
                <a:gd name="connsiteX81" fmla="*/ 1130300 w 1549400"/>
                <a:gd name="connsiteY81" fmla="*/ 911225 h 1171575"/>
                <a:gd name="connsiteX82" fmla="*/ 1136650 w 1549400"/>
                <a:gd name="connsiteY82" fmla="*/ 917575 h 1171575"/>
                <a:gd name="connsiteX83" fmla="*/ 1130300 w 1549400"/>
                <a:gd name="connsiteY83" fmla="*/ 917575 h 1171575"/>
                <a:gd name="connsiteX84" fmla="*/ 1130300 w 1549400"/>
                <a:gd name="connsiteY84" fmla="*/ 911225 h 1171575"/>
                <a:gd name="connsiteX85" fmla="*/ 1397000 w 1549400"/>
                <a:gd name="connsiteY85" fmla="*/ 889000 h 1171575"/>
                <a:gd name="connsiteX86" fmla="*/ 1397000 w 1549400"/>
                <a:gd name="connsiteY86" fmla="*/ 901700 h 1171575"/>
                <a:gd name="connsiteX87" fmla="*/ 1393825 w 1549400"/>
                <a:gd name="connsiteY87" fmla="*/ 895350 h 1171575"/>
                <a:gd name="connsiteX88" fmla="*/ 1397000 w 1549400"/>
                <a:gd name="connsiteY88" fmla="*/ 889000 h 1171575"/>
                <a:gd name="connsiteX89" fmla="*/ 1546225 w 1549400"/>
                <a:gd name="connsiteY89" fmla="*/ 850900 h 1171575"/>
                <a:gd name="connsiteX90" fmla="*/ 1549400 w 1549400"/>
                <a:gd name="connsiteY90" fmla="*/ 854075 h 1171575"/>
                <a:gd name="connsiteX91" fmla="*/ 1546225 w 1549400"/>
                <a:gd name="connsiteY91" fmla="*/ 850900 h 1171575"/>
                <a:gd name="connsiteX92" fmla="*/ 1022350 w 1549400"/>
                <a:gd name="connsiteY92" fmla="*/ 812800 h 1171575"/>
                <a:gd name="connsiteX93" fmla="*/ 1038225 w 1549400"/>
                <a:gd name="connsiteY93" fmla="*/ 828675 h 1171575"/>
                <a:gd name="connsiteX94" fmla="*/ 1057275 w 1549400"/>
                <a:gd name="connsiteY94" fmla="*/ 825500 h 1171575"/>
                <a:gd name="connsiteX95" fmla="*/ 1044575 w 1549400"/>
                <a:gd name="connsiteY95" fmla="*/ 831850 h 1171575"/>
                <a:gd name="connsiteX96" fmla="*/ 1038225 w 1549400"/>
                <a:gd name="connsiteY96" fmla="*/ 831850 h 1171575"/>
                <a:gd name="connsiteX97" fmla="*/ 1028700 w 1549400"/>
                <a:gd name="connsiteY97" fmla="*/ 825500 h 1171575"/>
                <a:gd name="connsiteX98" fmla="*/ 1022350 w 1549400"/>
                <a:gd name="connsiteY98" fmla="*/ 812800 h 1171575"/>
                <a:gd name="connsiteX99" fmla="*/ 1038225 w 1549400"/>
                <a:gd name="connsiteY99" fmla="*/ 793750 h 1171575"/>
                <a:gd name="connsiteX100" fmla="*/ 1041400 w 1549400"/>
                <a:gd name="connsiteY100" fmla="*/ 793750 h 1171575"/>
                <a:gd name="connsiteX101" fmla="*/ 1041400 w 1549400"/>
                <a:gd name="connsiteY101" fmla="*/ 803275 h 1171575"/>
                <a:gd name="connsiteX102" fmla="*/ 1038225 w 1549400"/>
                <a:gd name="connsiteY102" fmla="*/ 793750 h 1171575"/>
                <a:gd name="connsiteX103" fmla="*/ 1025525 w 1549400"/>
                <a:gd name="connsiteY103" fmla="*/ 784225 h 1171575"/>
                <a:gd name="connsiteX104" fmla="*/ 1035050 w 1549400"/>
                <a:gd name="connsiteY104" fmla="*/ 787400 h 1171575"/>
                <a:gd name="connsiteX105" fmla="*/ 1041400 w 1549400"/>
                <a:gd name="connsiteY105" fmla="*/ 803275 h 1171575"/>
                <a:gd name="connsiteX106" fmla="*/ 1047750 w 1549400"/>
                <a:gd name="connsiteY106" fmla="*/ 819150 h 1171575"/>
                <a:gd name="connsiteX107" fmla="*/ 1041400 w 1549400"/>
                <a:gd name="connsiteY107" fmla="*/ 819150 h 1171575"/>
                <a:gd name="connsiteX108" fmla="*/ 1038225 w 1549400"/>
                <a:gd name="connsiteY108" fmla="*/ 812800 h 1171575"/>
                <a:gd name="connsiteX109" fmla="*/ 1028700 w 1549400"/>
                <a:gd name="connsiteY109" fmla="*/ 793750 h 1171575"/>
                <a:gd name="connsiteX110" fmla="*/ 1019175 w 1549400"/>
                <a:gd name="connsiteY110" fmla="*/ 787400 h 1171575"/>
                <a:gd name="connsiteX111" fmla="*/ 1025525 w 1549400"/>
                <a:gd name="connsiteY111" fmla="*/ 784225 h 1171575"/>
                <a:gd name="connsiteX112" fmla="*/ 1003300 w 1549400"/>
                <a:gd name="connsiteY112" fmla="*/ 765175 h 1171575"/>
                <a:gd name="connsiteX113" fmla="*/ 1003300 w 1549400"/>
                <a:gd name="connsiteY113" fmla="*/ 771525 h 1171575"/>
                <a:gd name="connsiteX114" fmla="*/ 1006475 w 1549400"/>
                <a:gd name="connsiteY114" fmla="*/ 784225 h 1171575"/>
                <a:gd name="connsiteX115" fmla="*/ 1000125 w 1549400"/>
                <a:gd name="connsiteY115" fmla="*/ 771525 h 1171575"/>
                <a:gd name="connsiteX116" fmla="*/ 1003300 w 1549400"/>
                <a:gd name="connsiteY116" fmla="*/ 765175 h 1171575"/>
                <a:gd name="connsiteX117" fmla="*/ 997101 w 1549400"/>
                <a:gd name="connsiteY117" fmla="*/ 761546 h 1171575"/>
                <a:gd name="connsiteX118" fmla="*/ 1000125 w 1549400"/>
                <a:gd name="connsiteY118" fmla="*/ 765175 h 1171575"/>
                <a:gd name="connsiteX119" fmla="*/ 996950 w 1549400"/>
                <a:gd name="connsiteY119" fmla="*/ 762000 h 1171575"/>
                <a:gd name="connsiteX120" fmla="*/ 997101 w 1549400"/>
                <a:gd name="connsiteY120" fmla="*/ 761546 h 1171575"/>
                <a:gd name="connsiteX121" fmla="*/ 914400 w 1549400"/>
                <a:gd name="connsiteY121" fmla="*/ 663575 h 1171575"/>
                <a:gd name="connsiteX122" fmla="*/ 923925 w 1549400"/>
                <a:gd name="connsiteY122" fmla="*/ 669925 h 1171575"/>
                <a:gd name="connsiteX123" fmla="*/ 930275 w 1549400"/>
                <a:gd name="connsiteY123" fmla="*/ 679450 h 1171575"/>
                <a:gd name="connsiteX124" fmla="*/ 920750 w 1549400"/>
                <a:gd name="connsiteY124" fmla="*/ 669925 h 1171575"/>
                <a:gd name="connsiteX125" fmla="*/ 914400 w 1549400"/>
                <a:gd name="connsiteY125" fmla="*/ 663575 h 1171575"/>
                <a:gd name="connsiteX126" fmla="*/ 895350 w 1549400"/>
                <a:gd name="connsiteY126" fmla="*/ 625475 h 1171575"/>
                <a:gd name="connsiteX127" fmla="*/ 898525 w 1549400"/>
                <a:gd name="connsiteY127" fmla="*/ 628650 h 1171575"/>
                <a:gd name="connsiteX128" fmla="*/ 904875 w 1549400"/>
                <a:gd name="connsiteY128" fmla="*/ 625475 h 1171575"/>
                <a:gd name="connsiteX129" fmla="*/ 898525 w 1549400"/>
                <a:gd name="connsiteY129" fmla="*/ 631825 h 1171575"/>
                <a:gd name="connsiteX130" fmla="*/ 895350 w 1549400"/>
                <a:gd name="connsiteY130" fmla="*/ 625475 h 1171575"/>
                <a:gd name="connsiteX131" fmla="*/ 1311275 w 1549400"/>
                <a:gd name="connsiteY131" fmla="*/ 571500 h 1171575"/>
                <a:gd name="connsiteX132" fmla="*/ 1336675 w 1549400"/>
                <a:gd name="connsiteY132" fmla="*/ 606425 h 1171575"/>
                <a:gd name="connsiteX133" fmla="*/ 1346200 w 1549400"/>
                <a:gd name="connsiteY133" fmla="*/ 622300 h 1171575"/>
                <a:gd name="connsiteX134" fmla="*/ 1333500 w 1549400"/>
                <a:gd name="connsiteY134" fmla="*/ 606425 h 1171575"/>
                <a:gd name="connsiteX135" fmla="*/ 1311275 w 1549400"/>
                <a:gd name="connsiteY135" fmla="*/ 571500 h 1171575"/>
                <a:gd name="connsiteX136" fmla="*/ 860425 w 1549400"/>
                <a:gd name="connsiteY136" fmla="*/ 527050 h 1171575"/>
                <a:gd name="connsiteX137" fmla="*/ 863600 w 1549400"/>
                <a:gd name="connsiteY137" fmla="*/ 530225 h 1171575"/>
                <a:gd name="connsiteX138" fmla="*/ 860425 w 1549400"/>
                <a:gd name="connsiteY138" fmla="*/ 530225 h 1171575"/>
                <a:gd name="connsiteX139" fmla="*/ 860425 w 1549400"/>
                <a:gd name="connsiteY139" fmla="*/ 527050 h 1171575"/>
                <a:gd name="connsiteX140" fmla="*/ 1273175 w 1549400"/>
                <a:gd name="connsiteY140" fmla="*/ 501650 h 1171575"/>
                <a:gd name="connsiteX141" fmla="*/ 1304925 w 1549400"/>
                <a:gd name="connsiteY141" fmla="*/ 555625 h 1171575"/>
                <a:gd name="connsiteX142" fmla="*/ 1308100 w 1549400"/>
                <a:gd name="connsiteY142" fmla="*/ 571500 h 1171575"/>
                <a:gd name="connsiteX143" fmla="*/ 1301750 w 1549400"/>
                <a:gd name="connsiteY143" fmla="*/ 555625 h 1171575"/>
                <a:gd name="connsiteX144" fmla="*/ 1273175 w 1549400"/>
                <a:gd name="connsiteY144" fmla="*/ 501650 h 1171575"/>
                <a:gd name="connsiteX145" fmla="*/ 869950 w 1549400"/>
                <a:gd name="connsiteY145" fmla="*/ 409575 h 1171575"/>
                <a:gd name="connsiteX146" fmla="*/ 873125 w 1549400"/>
                <a:gd name="connsiteY146" fmla="*/ 412750 h 1171575"/>
                <a:gd name="connsiteX147" fmla="*/ 869950 w 1549400"/>
                <a:gd name="connsiteY147" fmla="*/ 415925 h 1171575"/>
                <a:gd name="connsiteX148" fmla="*/ 869950 w 1549400"/>
                <a:gd name="connsiteY148" fmla="*/ 409575 h 1171575"/>
                <a:gd name="connsiteX149" fmla="*/ 1225550 w 1549400"/>
                <a:gd name="connsiteY149" fmla="*/ 406400 h 1171575"/>
                <a:gd name="connsiteX150" fmla="*/ 1231900 w 1549400"/>
                <a:gd name="connsiteY150" fmla="*/ 431800 h 1171575"/>
                <a:gd name="connsiteX151" fmla="*/ 1247775 w 1549400"/>
                <a:gd name="connsiteY151" fmla="*/ 466725 h 1171575"/>
                <a:gd name="connsiteX152" fmla="*/ 1273175 w 1549400"/>
                <a:gd name="connsiteY152" fmla="*/ 501650 h 1171575"/>
                <a:gd name="connsiteX153" fmla="*/ 1260475 w 1549400"/>
                <a:gd name="connsiteY153" fmla="*/ 492125 h 1171575"/>
                <a:gd name="connsiteX154" fmla="*/ 1235075 w 1549400"/>
                <a:gd name="connsiteY154" fmla="*/ 454025 h 1171575"/>
                <a:gd name="connsiteX155" fmla="*/ 1225550 w 1549400"/>
                <a:gd name="connsiteY155" fmla="*/ 422275 h 1171575"/>
                <a:gd name="connsiteX156" fmla="*/ 1225550 w 1549400"/>
                <a:gd name="connsiteY156" fmla="*/ 406400 h 1171575"/>
                <a:gd name="connsiteX157" fmla="*/ 869950 w 1549400"/>
                <a:gd name="connsiteY157" fmla="*/ 396875 h 1171575"/>
                <a:gd name="connsiteX158" fmla="*/ 869950 w 1549400"/>
                <a:gd name="connsiteY158" fmla="*/ 403225 h 1171575"/>
                <a:gd name="connsiteX159" fmla="*/ 863600 w 1549400"/>
                <a:gd name="connsiteY159" fmla="*/ 403225 h 1171575"/>
                <a:gd name="connsiteX160" fmla="*/ 869950 w 1549400"/>
                <a:gd name="connsiteY160" fmla="*/ 396875 h 1171575"/>
                <a:gd name="connsiteX161" fmla="*/ 1212850 w 1549400"/>
                <a:gd name="connsiteY161" fmla="*/ 374650 h 1171575"/>
                <a:gd name="connsiteX162" fmla="*/ 1219200 w 1549400"/>
                <a:gd name="connsiteY162" fmla="*/ 374650 h 1171575"/>
                <a:gd name="connsiteX163" fmla="*/ 1216025 w 1549400"/>
                <a:gd name="connsiteY163" fmla="*/ 403225 h 1171575"/>
                <a:gd name="connsiteX164" fmla="*/ 1222375 w 1549400"/>
                <a:gd name="connsiteY164" fmla="*/ 428625 h 1171575"/>
                <a:gd name="connsiteX165" fmla="*/ 1235075 w 1549400"/>
                <a:gd name="connsiteY165" fmla="*/ 454025 h 1171575"/>
                <a:gd name="connsiteX166" fmla="*/ 1209675 w 1549400"/>
                <a:gd name="connsiteY166" fmla="*/ 415925 h 1171575"/>
                <a:gd name="connsiteX167" fmla="*/ 1200150 w 1549400"/>
                <a:gd name="connsiteY167" fmla="*/ 384175 h 1171575"/>
                <a:gd name="connsiteX168" fmla="*/ 1206500 w 1549400"/>
                <a:gd name="connsiteY168" fmla="*/ 387350 h 1171575"/>
                <a:gd name="connsiteX169" fmla="*/ 1206500 w 1549400"/>
                <a:gd name="connsiteY169" fmla="*/ 381000 h 1171575"/>
                <a:gd name="connsiteX170" fmla="*/ 1209675 w 1549400"/>
                <a:gd name="connsiteY170" fmla="*/ 377825 h 1171575"/>
                <a:gd name="connsiteX171" fmla="*/ 1212850 w 1549400"/>
                <a:gd name="connsiteY171" fmla="*/ 374650 h 1171575"/>
                <a:gd name="connsiteX172" fmla="*/ 1222375 w 1549400"/>
                <a:gd name="connsiteY172" fmla="*/ 371475 h 1171575"/>
                <a:gd name="connsiteX173" fmla="*/ 1238250 w 1549400"/>
                <a:gd name="connsiteY173" fmla="*/ 393700 h 1171575"/>
                <a:gd name="connsiteX174" fmla="*/ 1225550 w 1549400"/>
                <a:gd name="connsiteY174" fmla="*/ 406400 h 1171575"/>
                <a:gd name="connsiteX175" fmla="*/ 1225550 w 1549400"/>
                <a:gd name="connsiteY175" fmla="*/ 381000 h 1171575"/>
                <a:gd name="connsiteX176" fmla="*/ 1222375 w 1549400"/>
                <a:gd name="connsiteY176" fmla="*/ 371475 h 1171575"/>
                <a:gd name="connsiteX177" fmla="*/ 447675 w 1549400"/>
                <a:gd name="connsiteY177" fmla="*/ 317500 h 1171575"/>
                <a:gd name="connsiteX178" fmla="*/ 447675 w 1549400"/>
                <a:gd name="connsiteY178" fmla="*/ 327025 h 1171575"/>
                <a:gd name="connsiteX179" fmla="*/ 425450 w 1549400"/>
                <a:gd name="connsiteY179" fmla="*/ 320675 h 1171575"/>
                <a:gd name="connsiteX180" fmla="*/ 447675 w 1549400"/>
                <a:gd name="connsiteY180" fmla="*/ 317500 h 1171575"/>
                <a:gd name="connsiteX181" fmla="*/ 508000 w 1549400"/>
                <a:gd name="connsiteY181" fmla="*/ 288925 h 1171575"/>
                <a:gd name="connsiteX182" fmla="*/ 498475 w 1549400"/>
                <a:gd name="connsiteY182" fmla="*/ 307975 h 1171575"/>
                <a:gd name="connsiteX183" fmla="*/ 463550 w 1549400"/>
                <a:gd name="connsiteY183" fmla="*/ 330200 h 1171575"/>
                <a:gd name="connsiteX184" fmla="*/ 454025 w 1549400"/>
                <a:gd name="connsiteY184" fmla="*/ 333375 h 1171575"/>
                <a:gd name="connsiteX185" fmla="*/ 447675 w 1549400"/>
                <a:gd name="connsiteY185" fmla="*/ 327025 h 1171575"/>
                <a:gd name="connsiteX186" fmla="*/ 466725 w 1549400"/>
                <a:gd name="connsiteY186" fmla="*/ 327025 h 1171575"/>
                <a:gd name="connsiteX187" fmla="*/ 498475 w 1549400"/>
                <a:gd name="connsiteY187" fmla="*/ 304800 h 1171575"/>
                <a:gd name="connsiteX188" fmla="*/ 508000 w 1549400"/>
                <a:gd name="connsiteY188" fmla="*/ 288925 h 1171575"/>
                <a:gd name="connsiteX189" fmla="*/ 139700 w 1549400"/>
                <a:gd name="connsiteY189" fmla="*/ 231775 h 1171575"/>
                <a:gd name="connsiteX190" fmla="*/ 76200 w 1549400"/>
                <a:gd name="connsiteY190" fmla="*/ 254000 h 1171575"/>
                <a:gd name="connsiteX191" fmla="*/ 66675 w 1549400"/>
                <a:gd name="connsiteY191" fmla="*/ 254000 h 1171575"/>
                <a:gd name="connsiteX192" fmla="*/ 139700 w 1549400"/>
                <a:gd name="connsiteY192" fmla="*/ 231775 h 1171575"/>
                <a:gd name="connsiteX193" fmla="*/ 1009650 w 1549400"/>
                <a:gd name="connsiteY193" fmla="*/ 226695 h 1171575"/>
                <a:gd name="connsiteX194" fmla="*/ 1006475 w 1549400"/>
                <a:gd name="connsiteY194" fmla="*/ 228600 h 1171575"/>
                <a:gd name="connsiteX195" fmla="*/ 1019175 w 1549400"/>
                <a:gd name="connsiteY195" fmla="*/ 266700 h 1171575"/>
                <a:gd name="connsiteX196" fmla="*/ 1025525 w 1549400"/>
                <a:gd name="connsiteY196" fmla="*/ 282575 h 1171575"/>
                <a:gd name="connsiteX197" fmla="*/ 1031875 w 1549400"/>
                <a:gd name="connsiteY197" fmla="*/ 292100 h 1171575"/>
                <a:gd name="connsiteX198" fmla="*/ 1044575 w 1549400"/>
                <a:gd name="connsiteY198" fmla="*/ 295275 h 1171575"/>
                <a:gd name="connsiteX199" fmla="*/ 1041400 w 1549400"/>
                <a:gd name="connsiteY199" fmla="*/ 292100 h 1171575"/>
                <a:gd name="connsiteX200" fmla="*/ 1047750 w 1549400"/>
                <a:gd name="connsiteY200" fmla="*/ 285750 h 1171575"/>
                <a:gd name="connsiteX201" fmla="*/ 1044575 w 1549400"/>
                <a:gd name="connsiteY201" fmla="*/ 273050 h 1171575"/>
                <a:gd name="connsiteX202" fmla="*/ 1035050 w 1549400"/>
                <a:gd name="connsiteY202" fmla="*/ 266700 h 1171575"/>
                <a:gd name="connsiteX203" fmla="*/ 1016000 w 1549400"/>
                <a:gd name="connsiteY203" fmla="*/ 254000 h 1171575"/>
                <a:gd name="connsiteX204" fmla="*/ 1009650 w 1549400"/>
                <a:gd name="connsiteY204" fmla="*/ 231775 h 1171575"/>
                <a:gd name="connsiteX205" fmla="*/ 1009650 w 1549400"/>
                <a:gd name="connsiteY205" fmla="*/ 226695 h 1171575"/>
                <a:gd name="connsiteX206" fmla="*/ 193675 w 1549400"/>
                <a:gd name="connsiteY206" fmla="*/ 222250 h 1171575"/>
                <a:gd name="connsiteX207" fmla="*/ 146050 w 1549400"/>
                <a:gd name="connsiteY207" fmla="*/ 231775 h 1171575"/>
                <a:gd name="connsiteX208" fmla="*/ 139700 w 1549400"/>
                <a:gd name="connsiteY208" fmla="*/ 231775 h 1171575"/>
                <a:gd name="connsiteX209" fmla="*/ 146050 w 1549400"/>
                <a:gd name="connsiteY209" fmla="*/ 228600 h 1171575"/>
                <a:gd name="connsiteX210" fmla="*/ 193675 w 1549400"/>
                <a:gd name="connsiteY210" fmla="*/ 222250 h 1171575"/>
                <a:gd name="connsiteX211" fmla="*/ 987705 w 1549400"/>
                <a:gd name="connsiteY211" fmla="*/ 89367 h 1171575"/>
                <a:gd name="connsiteX212" fmla="*/ 977900 w 1549400"/>
                <a:gd name="connsiteY212" fmla="*/ 95250 h 1171575"/>
                <a:gd name="connsiteX213" fmla="*/ 990600 w 1549400"/>
                <a:gd name="connsiteY213" fmla="*/ 101600 h 1171575"/>
                <a:gd name="connsiteX214" fmla="*/ 987425 w 1549400"/>
                <a:gd name="connsiteY214" fmla="*/ 111125 h 1171575"/>
                <a:gd name="connsiteX215" fmla="*/ 977900 w 1549400"/>
                <a:gd name="connsiteY215" fmla="*/ 130175 h 1171575"/>
                <a:gd name="connsiteX216" fmla="*/ 981075 w 1549400"/>
                <a:gd name="connsiteY216" fmla="*/ 133350 h 1171575"/>
                <a:gd name="connsiteX217" fmla="*/ 990600 w 1549400"/>
                <a:gd name="connsiteY217" fmla="*/ 120650 h 1171575"/>
                <a:gd name="connsiteX218" fmla="*/ 987425 w 1549400"/>
                <a:gd name="connsiteY218" fmla="*/ 139700 h 1171575"/>
                <a:gd name="connsiteX219" fmla="*/ 1009650 w 1549400"/>
                <a:gd name="connsiteY219" fmla="*/ 152400 h 1171575"/>
                <a:gd name="connsiteX220" fmla="*/ 1012825 w 1549400"/>
                <a:gd name="connsiteY220" fmla="*/ 174625 h 1171575"/>
                <a:gd name="connsiteX221" fmla="*/ 1025525 w 1549400"/>
                <a:gd name="connsiteY221" fmla="*/ 187325 h 1171575"/>
                <a:gd name="connsiteX222" fmla="*/ 1022350 w 1549400"/>
                <a:gd name="connsiteY222" fmla="*/ 196850 h 1171575"/>
                <a:gd name="connsiteX223" fmla="*/ 1009650 w 1549400"/>
                <a:gd name="connsiteY223" fmla="*/ 200025 h 1171575"/>
                <a:gd name="connsiteX224" fmla="*/ 1022350 w 1549400"/>
                <a:gd name="connsiteY224" fmla="*/ 219075 h 1171575"/>
                <a:gd name="connsiteX225" fmla="*/ 1016000 w 1549400"/>
                <a:gd name="connsiteY225" fmla="*/ 203200 h 1171575"/>
                <a:gd name="connsiteX226" fmla="*/ 1028700 w 1549400"/>
                <a:gd name="connsiteY226" fmla="*/ 196850 h 1171575"/>
                <a:gd name="connsiteX227" fmla="*/ 1028700 w 1549400"/>
                <a:gd name="connsiteY227" fmla="*/ 187325 h 1171575"/>
                <a:gd name="connsiteX228" fmla="*/ 1022350 w 1549400"/>
                <a:gd name="connsiteY228" fmla="*/ 168275 h 1171575"/>
                <a:gd name="connsiteX229" fmla="*/ 1012825 w 1549400"/>
                <a:gd name="connsiteY229" fmla="*/ 161925 h 1171575"/>
                <a:gd name="connsiteX230" fmla="*/ 1019175 w 1549400"/>
                <a:gd name="connsiteY230" fmla="*/ 149225 h 1171575"/>
                <a:gd name="connsiteX231" fmla="*/ 996950 w 1549400"/>
                <a:gd name="connsiteY231" fmla="*/ 139700 h 1171575"/>
                <a:gd name="connsiteX232" fmla="*/ 1003300 w 1549400"/>
                <a:gd name="connsiteY232" fmla="*/ 120650 h 1171575"/>
                <a:gd name="connsiteX233" fmla="*/ 993775 w 1549400"/>
                <a:gd name="connsiteY233" fmla="*/ 120650 h 1171575"/>
                <a:gd name="connsiteX234" fmla="*/ 996950 w 1549400"/>
                <a:gd name="connsiteY234" fmla="*/ 104775 h 1171575"/>
                <a:gd name="connsiteX235" fmla="*/ 987705 w 1549400"/>
                <a:gd name="connsiteY235" fmla="*/ 89367 h 1171575"/>
                <a:gd name="connsiteX236" fmla="*/ 1019175 w 1549400"/>
                <a:gd name="connsiteY236" fmla="*/ 57150 h 1171575"/>
                <a:gd name="connsiteX237" fmla="*/ 1022350 w 1549400"/>
                <a:gd name="connsiteY237" fmla="*/ 63500 h 1171575"/>
                <a:gd name="connsiteX238" fmla="*/ 1019175 w 1549400"/>
                <a:gd name="connsiteY238" fmla="*/ 66675 h 1171575"/>
                <a:gd name="connsiteX239" fmla="*/ 1019175 w 1549400"/>
                <a:gd name="connsiteY239" fmla="*/ 63500 h 1171575"/>
                <a:gd name="connsiteX240" fmla="*/ 1019175 w 1549400"/>
                <a:gd name="connsiteY240" fmla="*/ 57150 h 1171575"/>
                <a:gd name="connsiteX241" fmla="*/ 1012825 w 1549400"/>
                <a:gd name="connsiteY241" fmla="*/ 44450 h 1171575"/>
                <a:gd name="connsiteX242" fmla="*/ 1019175 w 1549400"/>
                <a:gd name="connsiteY242" fmla="*/ 50800 h 1171575"/>
                <a:gd name="connsiteX243" fmla="*/ 1022350 w 1549400"/>
                <a:gd name="connsiteY243" fmla="*/ 47625 h 1171575"/>
                <a:gd name="connsiteX244" fmla="*/ 1022350 w 1549400"/>
                <a:gd name="connsiteY244" fmla="*/ 60325 h 1171575"/>
                <a:gd name="connsiteX245" fmla="*/ 1012825 w 1549400"/>
                <a:gd name="connsiteY245" fmla="*/ 44450 h 1171575"/>
                <a:gd name="connsiteX246" fmla="*/ 990600 w 1549400"/>
                <a:gd name="connsiteY246" fmla="*/ 38100 h 1171575"/>
                <a:gd name="connsiteX247" fmla="*/ 996950 w 1549400"/>
                <a:gd name="connsiteY247" fmla="*/ 41275 h 1171575"/>
                <a:gd name="connsiteX248" fmla="*/ 996950 w 1549400"/>
                <a:gd name="connsiteY248" fmla="*/ 47625 h 1171575"/>
                <a:gd name="connsiteX249" fmla="*/ 1009650 w 1549400"/>
                <a:gd name="connsiteY249" fmla="*/ 50800 h 1171575"/>
                <a:gd name="connsiteX250" fmla="*/ 1004887 w 1549400"/>
                <a:gd name="connsiteY250" fmla="*/ 44450 h 1171575"/>
                <a:gd name="connsiteX251" fmla="*/ 1000125 w 1549400"/>
                <a:gd name="connsiteY251" fmla="*/ 44450 h 1171575"/>
                <a:gd name="connsiteX252" fmla="*/ 1002030 w 1549400"/>
                <a:gd name="connsiteY252" fmla="*/ 40640 h 1171575"/>
                <a:gd name="connsiteX253" fmla="*/ 1000626 w 1549400"/>
                <a:gd name="connsiteY253" fmla="*/ 38768 h 1171575"/>
                <a:gd name="connsiteX254" fmla="*/ 1000125 w 1549400"/>
                <a:gd name="connsiteY254" fmla="*/ 41275 h 1171575"/>
                <a:gd name="connsiteX255" fmla="*/ 990600 w 1549400"/>
                <a:gd name="connsiteY255" fmla="*/ 38100 h 1171575"/>
                <a:gd name="connsiteX256" fmla="*/ 930275 w 1549400"/>
                <a:gd name="connsiteY256" fmla="*/ 0 h 1171575"/>
                <a:gd name="connsiteX257" fmla="*/ 952500 w 1549400"/>
                <a:gd name="connsiteY257" fmla="*/ 9525 h 1171575"/>
                <a:gd name="connsiteX258" fmla="*/ 971550 w 1549400"/>
                <a:gd name="connsiteY258" fmla="*/ 6350 h 1171575"/>
                <a:gd name="connsiteX259" fmla="*/ 981075 w 1549400"/>
                <a:gd name="connsiteY259" fmla="*/ 9525 h 1171575"/>
                <a:gd name="connsiteX260" fmla="*/ 996950 w 1549400"/>
                <a:gd name="connsiteY260" fmla="*/ 15875 h 1171575"/>
                <a:gd name="connsiteX261" fmla="*/ 1003300 w 1549400"/>
                <a:gd name="connsiteY261" fmla="*/ 12700 h 1171575"/>
                <a:gd name="connsiteX262" fmla="*/ 996950 w 1549400"/>
                <a:gd name="connsiteY262" fmla="*/ 19050 h 1171575"/>
                <a:gd name="connsiteX263" fmla="*/ 1003300 w 1549400"/>
                <a:gd name="connsiteY263" fmla="*/ 15875 h 1171575"/>
                <a:gd name="connsiteX264" fmla="*/ 1000125 w 1549400"/>
                <a:gd name="connsiteY264" fmla="*/ 22225 h 1171575"/>
                <a:gd name="connsiteX265" fmla="*/ 1012825 w 1549400"/>
                <a:gd name="connsiteY265" fmla="*/ 6350 h 1171575"/>
                <a:gd name="connsiteX266" fmla="*/ 1019175 w 1549400"/>
                <a:gd name="connsiteY266" fmla="*/ 41275 h 1171575"/>
                <a:gd name="connsiteX267" fmla="*/ 1003300 w 1549400"/>
                <a:gd name="connsiteY267" fmla="*/ 25400 h 1171575"/>
                <a:gd name="connsiteX268" fmla="*/ 1000720 w 1549400"/>
                <a:gd name="connsiteY268" fmla="*/ 38298 h 1171575"/>
                <a:gd name="connsiteX269" fmla="*/ 1002846 w 1549400"/>
                <a:gd name="connsiteY269" fmla="*/ 39007 h 1171575"/>
                <a:gd name="connsiteX270" fmla="*/ 1003300 w 1549400"/>
                <a:gd name="connsiteY270" fmla="*/ 38100 h 1171575"/>
                <a:gd name="connsiteX271" fmla="*/ 1003935 w 1549400"/>
                <a:gd name="connsiteY271" fmla="*/ 39370 h 1171575"/>
                <a:gd name="connsiteX272" fmla="*/ 1009650 w 1549400"/>
                <a:gd name="connsiteY272" fmla="*/ 41275 h 1171575"/>
                <a:gd name="connsiteX273" fmla="*/ 1019175 w 1549400"/>
                <a:gd name="connsiteY273" fmla="*/ 63500 h 1171575"/>
                <a:gd name="connsiteX274" fmla="*/ 1009650 w 1549400"/>
                <a:gd name="connsiteY274" fmla="*/ 66675 h 1171575"/>
                <a:gd name="connsiteX275" fmla="*/ 1016000 w 1549400"/>
                <a:gd name="connsiteY275" fmla="*/ 60325 h 1171575"/>
                <a:gd name="connsiteX276" fmla="*/ 1006475 w 1549400"/>
                <a:gd name="connsiteY276" fmla="*/ 57150 h 1171575"/>
                <a:gd name="connsiteX277" fmla="*/ 1009650 w 1549400"/>
                <a:gd name="connsiteY277" fmla="*/ 63500 h 1171575"/>
                <a:gd name="connsiteX278" fmla="*/ 1006475 w 1549400"/>
                <a:gd name="connsiteY278" fmla="*/ 63500 h 1171575"/>
                <a:gd name="connsiteX279" fmla="*/ 1000125 w 1549400"/>
                <a:gd name="connsiteY279" fmla="*/ 69850 h 1171575"/>
                <a:gd name="connsiteX280" fmla="*/ 996950 w 1549400"/>
                <a:gd name="connsiteY280" fmla="*/ 60325 h 1171575"/>
                <a:gd name="connsiteX281" fmla="*/ 996950 w 1549400"/>
                <a:gd name="connsiteY281" fmla="*/ 66675 h 1171575"/>
                <a:gd name="connsiteX282" fmla="*/ 987425 w 1549400"/>
                <a:gd name="connsiteY282" fmla="*/ 63500 h 1171575"/>
                <a:gd name="connsiteX283" fmla="*/ 993775 w 1549400"/>
                <a:gd name="connsiteY283" fmla="*/ 66675 h 1171575"/>
                <a:gd name="connsiteX284" fmla="*/ 990600 w 1549400"/>
                <a:gd name="connsiteY284" fmla="*/ 73025 h 1171575"/>
                <a:gd name="connsiteX285" fmla="*/ 971550 w 1549400"/>
                <a:gd name="connsiteY285" fmla="*/ 69850 h 1171575"/>
                <a:gd name="connsiteX286" fmla="*/ 993775 w 1549400"/>
                <a:gd name="connsiteY286" fmla="*/ 79375 h 1171575"/>
                <a:gd name="connsiteX287" fmla="*/ 993775 w 1549400"/>
                <a:gd name="connsiteY287" fmla="*/ 85725 h 1171575"/>
                <a:gd name="connsiteX288" fmla="*/ 988483 w 1549400"/>
                <a:gd name="connsiteY288" fmla="*/ 88900 h 1171575"/>
                <a:gd name="connsiteX289" fmla="*/ 1000125 w 1549400"/>
                <a:gd name="connsiteY289" fmla="*/ 88900 h 1171575"/>
                <a:gd name="connsiteX290" fmla="*/ 993775 w 1549400"/>
                <a:gd name="connsiteY290" fmla="*/ 73025 h 1171575"/>
                <a:gd name="connsiteX291" fmla="*/ 1006475 w 1549400"/>
                <a:gd name="connsiteY291" fmla="*/ 76200 h 1171575"/>
                <a:gd name="connsiteX292" fmla="*/ 1006475 w 1549400"/>
                <a:gd name="connsiteY292" fmla="*/ 69850 h 1171575"/>
                <a:gd name="connsiteX293" fmla="*/ 1016000 w 1549400"/>
                <a:gd name="connsiteY293" fmla="*/ 66675 h 1171575"/>
                <a:gd name="connsiteX294" fmla="*/ 1028700 w 1549400"/>
                <a:gd name="connsiteY294" fmla="*/ 85725 h 1171575"/>
                <a:gd name="connsiteX295" fmla="*/ 1019175 w 1549400"/>
                <a:gd name="connsiteY295" fmla="*/ 69850 h 1171575"/>
                <a:gd name="connsiteX296" fmla="*/ 1028700 w 1549400"/>
                <a:gd name="connsiteY296" fmla="*/ 63500 h 1171575"/>
                <a:gd name="connsiteX297" fmla="*/ 1035050 w 1549400"/>
                <a:gd name="connsiteY297" fmla="*/ 88900 h 1171575"/>
                <a:gd name="connsiteX298" fmla="*/ 1060450 w 1549400"/>
                <a:gd name="connsiteY298" fmla="*/ 149225 h 1171575"/>
                <a:gd name="connsiteX299" fmla="*/ 1038225 w 1549400"/>
                <a:gd name="connsiteY299" fmla="*/ 114300 h 1171575"/>
                <a:gd name="connsiteX300" fmla="*/ 1057275 w 1549400"/>
                <a:gd name="connsiteY300" fmla="*/ 149225 h 1171575"/>
                <a:gd name="connsiteX301" fmla="*/ 1060450 w 1549400"/>
                <a:gd name="connsiteY301" fmla="*/ 168275 h 1171575"/>
                <a:gd name="connsiteX302" fmla="*/ 1073150 w 1549400"/>
                <a:gd name="connsiteY302" fmla="*/ 177800 h 1171575"/>
                <a:gd name="connsiteX303" fmla="*/ 1060450 w 1549400"/>
                <a:gd name="connsiteY303" fmla="*/ 161925 h 1171575"/>
                <a:gd name="connsiteX304" fmla="*/ 1063625 w 1549400"/>
                <a:gd name="connsiteY304" fmla="*/ 152400 h 1171575"/>
                <a:gd name="connsiteX305" fmla="*/ 1082675 w 1549400"/>
                <a:gd name="connsiteY305" fmla="*/ 193675 h 1171575"/>
                <a:gd name="connsiteX306" fmla="*/ 1111250 w 1549400"/>
                <a:gd name="connsiteY306" fmla="*/ 234950 h 1171575"/>
                <a:gd name="connsiteX307" fmla="*/ 1152525 w 1549400"/>
                <a:gd name="connsiteY307" fmla="*/ 292100 h 1171575"/>
                <a:gd name="connsiteX308" fmla="*/ 1114425 w 1549400"/>
                <a:gd name="connsiteY308" fmla="*/ 244475 h 1171575"/>
                <a:gd name="connsiteX309" fmla="*/ 1143000 w 1549400"/>
                <a:gd name="connsiteY309" fmla="*/ 288925 h 1171575"/>
                <a:gd name="connsiteX310" fmla="*/ 1139825 w 1549400"/>
                <a:gd name="connsiteY310" fmla="*/ 295275 h 1171575"/>
                <a:gd name="connsiteX311" fmla="*/ 1152525 w 1549400"/>
                <a:gd name="connsiteY311" fmla="*/ 295275 h 1171575"/>
                <a:gd name="connsiteX312" fmla="*/ 1158875 w 1549400"/>
                <a:gd name="connsiteY312" fmla="*/ 311150 h 1171575"/>
                <a:gd name="connsiteX313" fmla="*/ 1155700 w 1549400"/>
                <a:gd name="connsiteY313" fmla="*/ 295275 h 1171575"/>
                <a:gd name="connsiteX314" fmla="*/ 1193800 w 1549400"/>
                <a:gd name="connsiteY314" fmla="*/ 339725 h 1171575"/>
                <a:gd name="connsiteX315" fmla="*/ 1222375 w 1549400"/>
                <a:gd name="connsiteY315" fmla="*/ 371475 h 1171575"/>
                <a:gd name="connsiteX316" fmla="*/ 1216025 w 1549400"/>
                <a:gd name="connsiteY316" fmla="*/ 368300 h 1171575"/>
                <a:gd name="connsiteX317" fmla="*/ 1209675 w 1549400"/>
                <a:gd name="connsiteY317" fmla="*/ 377825 h 1171575"/>
                <a:gd name="connsiteX318" fmla="*/ 1200150 w 1549400"/>
                <a:gd name="connsiteY318" fmla="*/ 374650 h 1171575"/>
                <a:gd name="connsiteX319" fmla="*/ 1187450 w 1549400"/>
                <a:gd name="connsiteY319" fmla="*/ 374650 h 1171575"/>
                <a:gd name="connsiteX320" fmla="*/ 1187450 w 1549400"/>
                <a:gd name="connsiteY320" fmla="*/ 361950 h 1171575"/>
                <a:gd name="connsiteX321" fmla="*/ 1196975 w 1549400"/>
                <a:gd name="connsiteY321" fmla="*/ 355600 h 1171575"/>
                <a:gd name="connsiteX322" fmla="*/ 1174750 w 1549400"/>
                <a:gd name="connsiteY322" fmla="*/ 342900 h 1171575"/>
                <a:gd name="connsiteX323" fmla="*/ 1171575 w 1549400"/>
                <a:gd name="connsiteY323" fmla="*/ 342900 h 1171575"/>
                <a:gd name="connsiteX324" fmla="*/ 1203325 w 1549400"/>
                <a:gd name="connsiteY324" fmla="*/ 412750 h 1171575"/>
                <a:gd name="connsiteX325" fmla="*/ 1263650 w 1549400"/>
                <a:gd name="connsiteY325" fmla="*/ 504825 h 1171575"/>
                <a:gd name="connsiteX326" fmla="*/ 1263650 w 1549400"/>
                <a:gd name="connsiteY326" fmla="*/ 514350 h 1171575"/>
                <a:gd name="connsiteX327" fmla="*/ 1266825 w 1549400"/>
                <a:gd name="connsiteY327" fmla="*/ 508000 h 1171575"/>
                <a:gd name="connsiteX328" fmla="*/ 1298575 w 1549400"/>
                <a:gd name="connsiteY328" fmla="*/ 558800 h 1171575"/>
                <a:gd name="connsiteX329" fmla="*/ 1330325 w 1549400"/>
                <a:gd name="connsiteY329" fmla="*/ 606425 h 1171575"/>
                <a:gd name="connsiteX330" fmla="*/ 1339850 w 1549400"/>
                <a:gd name="connsiteY330" fmla="*/ 622300 h 1171575"/>
                <a:gd name="connsiteX331" fmla="*/ 1333500 w 1549400"/>
                <a:gd name="connsiteY331" fmla="*/ 615950 h 1171575"/>
                <a:gd name="connsiteX332" fmla="*/ 1327150 w 1549400"/>
                <a:gd name="connsiteY332" fmla="*/ 619125 h 1171575"/>
                <a:gd name="connsiteX333" fmla="*/ 1320800 w 1549400"/>
                <a:gd name="connsiteY333" fmla="*/ 615950 h 1171575"/>
                <a:gd name="connsiteX334" fmla="*/ 1314450 w 1549400"/>
                <a:gd name="connsiteY334" fmla="*/ 612775 h 1171575"/>
                <a:gd name="connsiteX335" fmla="*/ 1320800 w 1549400"/>
                <a:gd name="connsiteY335" fmla="*/ 619125 h 1171575"/>
                <a:gd name="connsiteX336" fmla="*/ 1330325 w 1549400"/>
                <a:gd name="connsiteY336" fmla="*/ 628650 h 1171575"/>
                <a:gd name="connsiteX337" fmla="*/ 1327150 w 1549400"/>
                <a:gd name="connsiteY337" fmla="*/ 622300 h 1171575"/>
                <a:gd name="connsiteX338" fmla="*/ 1333500 w 1549400"/>
                <a:gd name="connsiteY338" fmla="*/ 619125 h 1171575"/>
                <a:gd name="connsiteX339" fmla="*/ 1343025 w 1549400"/>
                <a:gd name="connsiteY339" fmla="*/ 628650 h 1171575"/>
                <a:gd name="connsiteX340" fmla="*/ 1346200 w 1549400"/>
                <a:gd name="connsiteY340" fmla="*/ 622300 h 1171575"/>
                <a:gd name="connsiteX341" fmla="*/ 1365250 w 1549400"/>
                <a:gd name="connsiteY341" fmla="*/ 657225 h 1171575"/>
                <a:gd name="connsiteX342" fmla="*/ 1365250 w 1549400"/>
                <a:gd name="connsiteY342" fmla="*/ 660400 h 1171575"/>
                <a:gd name="connsiteX343" fmla="*/ 1358900 w 1549400"/>
                <a:gd name="connsiteY343" fmla="*/ 657225 h 1171575"/>
                <a:gd name="connsiteX344" fmla="*/ 1355725 w 1549400"/>
                <a:gd name="connsiteY344" fmla="*/ 657225 h 1171575"/>
                <a:gd name="connsiteX345" fmla="*/ 1368425 w 1549400"/>
                <a:gd name="connsiteY345" fmla="*/ 663575 h 1171575"/>
                <a:gd name="connsiteX346" fmla="*/ 1381125 w 1549400"/>
                <a:gd name="connsiteY346" fmla="*/ 685800 h 1171575"/>
                <a:gd name="connsiteX347" fmla="*/ 1377950 w 1549400"/>
                <a:gd name="connsiteY347" fmla="*/ 692150 h 1171575"/>
                <a:gd name="connsiteX348" fmla="*/ 1374775 w 1549400"/>
                <a:gd name="connsiteY348" fmla="*/ 679450 h 1171575"/>
                <a:gd name="connsiteX349" fmla="*/ 1387475 w 1549400"/>
                <a:gd name="connsiteY349" fmla="*/ 733425 h 1171575"/>
                <a:gd name="connsiteX350" fmla="*/ 1387475 w 1549400"/>
                <a:gd name="connsiteY350" fmla="*/ 777875 h 1171575"/>
                <a:gd name="connsiteX351" fmla="*/ 1387475 w 1549400"/>
                <a:gd name="connsiteY351" fmla="*/ 819150 h 1171575"/>
                <a:gd name="connsiteX352" fmla="*/ 1393825 w 1549400"/>
                <a:gd name="connsiteY352" fmla="*/ 844550 h 1171575"/>
                <a:gd name="connsiteX353" fmla="*/ 1400175 w 1549400"/>
                <a:gd name="connsiteY353" fmla="*/ 882650 h 1171575"/>
                <a:gd name="connsiteX354" fmla="*/ 1393825 w 1549400"/>
                <a:gd name="connsiteY354" fmla="*/ 850900 h 1171575"/>
                <a:gd name="connsiteX355" fmla="*/ 1387475 w 1549400"/>
                <a:gd name="connsiteY355" fmla="*/ 885825 h 1171575"/>
                <a:gd name="connsiteX356" fmla="*/ 1374775 w 1549400"/>
                <a:gd name="connsiteY356" fmla="*/ 917575 h 1171575"/>
                <a:gd name="connsiteX357" fmla="*/ 1371600 w 1549400"/>
                <a:gd name="connsiteY357" fmla="*/ 939800 h 1171575"/>
                <a:gd name="connsiteX358" fmla="*/ 1381125 w 1549400"/>
                <a:gd name="connsiteY358" fmla="*/ 965200 h 1171575"/>
                <a:gd name="connsiteX359" fmla="*/ 1365250 w 1549400"/>
                <a:gd name="connsiteY359" fmla="*/ 993775 h 1171575"/>
                <a:gd name="connsiteX360" fmla="*/ 1374775 w 1549400"/>
                <a:gd name="connsiteY360" fmla="*/ 1003300 h 1171575"/>
                <a:gd name="connsiteX361" fmla="*/ 1365250 w 1549400"/>
                <a:gd name="connsiteY361" fmla="*/ 996950 h 1171575"/>
                <a:gd name="connsiteX362" fmla="*/ 1355725 w 1549400"/>
                <a:gd name="connsiteY362" fmla="*/ 996950 h 1171575"/>
                <a:gd name="connsiteX363" fmla="*/ 1365250 w 1549400"/>
                <a:gd name="connsiteY363" fmla="*/ 1000125 h 1171575"/>
                <a:gd name="connsiteX364" fmla="*/ 1365250 w 1549400"/>
                <a:gd name="connsiteY364" fmla="*/ 1006475 h 1171575"/>
                <a:gd name="connsiteX365" fmla="*/ 1362075 w 1549400"/>
                <a:gd name="connsiteY365" fmla="*/ 1000125 h 1171575"/>
                <a:gd name="connsiteX366" fmla="*/ 1349375 w 1549400"/>
                <a:gd name="connsiteY366" fmla="*/ 1000125 h 1171575"/>
                <a:gd name="connsiteX367" fmla="*/ 1352550 w 1549400"/>
                <a:gd name="connsiteY367" fmla="*/ 993775 h 1171575"/>
                <a:gd name="connsiteX368" fmla="*/ 1339850 w 1549400"/>
                <a:gd name="connsiteY368" fmla="*/ 996950 h 1171575"/>
                <a:gd name="connsiteX369" fmla="*/ 1339850 w 1549400"/>
                <a:gd name="connsiteY369" fmla="*/ 1003300 h 1171575"/>
                <a:gd name="connsiteX370" fmla="*/ 1349375 w 1549400"/>
                <a:gd name="connsiteY370" fmla="*/ 1006475 h 1171575"/>
                <a:gd name="connsiteX371" fmla="*/ 1327150 w 1549400"/>
                <a:gd name="connsiteY371" fmla="*/ 1009650 h 1171575"/>
                <a:gd name="connsiteX372" fmla="*/ 1333500 w 1549400"/>
                <a:gd name="connsiteY372" fmla="*/ 1012825 h 1171575"/>
                <a:gd name="connsiteX373" fmla="*/ 1330325 w 1549400"/>
                <a:gd name="connsiteY373" fmla="*/ 1019175 h 1171575"/>
                <a:gd name="connsiteX374" fmla="*/ 1323975 w 1549400"/>
                <a:gd name="connsiteY374" fmla="*/ 1016000 h 1171575"/>
                <a:gd name="connsiteX375" fmla="*/ 1320800 w 1549400"/>
                <a:gd name="connsiteY375" fmla="*/ 1022350 h 1171575"/>
                <a:gd name="connsiteX376" fmla="*/ 1317625 w 1549400"/>
                <a:gd name="connsiteY376" fmla="*/ 1019175 h 1171575"/>
                <a:gd name="connsiteX377" fmla="*/ 1317625 w 1549400"/>
                <a:gd name="connsiteY377" fmla="*/ 1022350 h 1171575"/>
                <a:gd name="connsiteX378" fmla="*/ 1311275 w 1549400"/>
                <a:gd name="connsiteY378" fmla="*/ 1019175 h 1171575"/>
                <a:gd name="connsiteX379" fmla="*/ 1308100 w 1549400"/>
                <a:gd name="connsiteY379" fmla="*/ 1025525 h 1171575"/>
                <a:gd name="connsiteX380" fmla="*/ 1304925 w 1549400"/>
                <a:gd name="connsiteY380" fmla="*/ 1016000 h 1171575"/>
                <a:gd name="connsiteX381" fmla="*/ 1295400 w 1549400"/>
                <a:gd name="connsiteY381" fmla="*/ 1022350 h 1171575"/>
                <a:gd name="connsiteX382" fmla="*/ 1289050 w 1549400"/>
                <a:gd name="connsiteY382" fmla="*/ 1028700 h 1171575"/>
                <a:gd name="connsiteX383" fmla="*/ 1260475 w 1549400"/>
                <a:gd name="connsiteY383" fmla="*/ 1041400 h 1171575"/>
                <a:gd name="connsiteX384" fmla="*/ 1247775 w 1549400"/>
                <a:gd name="connsiteY384" fmla="*/ 1035050 h 1171575"/>
                <a:gd name="connsiteX385" fmla="*/ 1244600 w 1549400"/>
                <a:gd name="connsiteY385" fmla="*/ 1028700 h 1171575"/>
                <a:gd name="connsiteX386" fmla="*/ 1238250 w 1549400"/>
                <a:gd name="connsiteY386" fmla="*/ 1025525 h 1171575"/>
                <a:gd name="connsiteX387" fmla="*/ 1241425 w 1549400"/>
                <a:gd name="connsiteY387" fmla="*/ 1003300 h 1171575"/>
                <a:gd name="connsiteX388" fmla="*/ 1261504 w 1549400"/>
                <a:gd name="connsiteY388" fmla="*/ 1014456 h 1171575"/>
                <a:gd name="connsiteX389" fmla="*/ 1266825 w 1549400"/>
                <a:gd name="connsiteY389" fmla="*/ 1006475 h 1171575"/>
                <a:gd name="connsiteX390" fmla="*/ 1263650 w 1549400"/>
                <a:gd name="connsiteY390" fmla="*/ 1012825 h 1171575"/>
                <a:gd name="connsiteX391" fmla="*/ 1276350 w 1549400"/>
                <a:gd name="connsiteY391" fmla="*/ 1016000 h 1171575"/>
                <a:gd name="connsiteX392" fmla="*/ 1266825 w 1549400"/>
                <a:gd name="connsiteY392" fmla="*/ 1016000 h 1171575"/>
                <a:gd name="connsiteX393" fmla="*/ 1264285 w 1549400"/>
                <a:gd name="connsiteY393" fmla="*/ 1016000 h 1171575"/>
                <a:gd name="connsiteX394" fmla="*/ 1270000 w 1549400"/>
                <a:gd name="connsiteY394" fmla="*/ 1019175 h 1171575"/>
                <a:gd name="connsiteX395" fmla="*/ 1282700 w 1549400"/>
                <a:gd name="connsiteY395" fmla="*/ 1016000 h 1171575"/>
                <a:gd name="connsiteX396" fmla="*/ 1282700 w 1549400"/>
                <a:gd name="connsiteY396" fmla="*/ 1009650 h 1171575"/>
                <a:gd name="connsiteX397" fmla="*/ 1270000 w 1549400"/>
                <a:gd name="connsiteY397" fmla="*/ 993775 h 1171575"/>
                <a:gd name="connsiteX398" fmla="*/ 1260475 w 1549400"/>
                <a:gd name="connsiteY398" fmla="*/ 1000125 h 1171575"/>
                <a:gd name="connsiteX399" fmla="*/ 1238250 w 1549400"/>
                <a:gd name="connsiteY399" fmla="*/ 993775 h 1171575"/>
                <a:gd name="connsiteX400" fmla="*/ 1235075 w 1549400"/>
                <a:gd name="connsiteY400" fmla="*/ 974725 h 1171575"/>
                <a:gd name="connsiteX401" fmla="*/ 1222375 w 1549400"/>
                <a:gd name="connsiteY401" fmla="*/ 971550 h 1171575"/>
                <a:gd name="connsiteX402" fmla="*/ 1238250 w 1549400"/>
                <a:gd name="connsiteY402" fmla="*/ 949325 h 1171575"/>
                <a:gd name="connsiteX403" fmla="*/ 1219200 w 1549400"/>
                <a:gd name="connsiteY403" fmla="*/ 965200 h 1171575"/>
                <a:gd name="connsiteX404" fmla="*/ 1203325 w 1549400"/>
                <a:gd name="connsiteY404" fmla="*/ 942975 h 1171575"/>
                <a:gd name="connsiteX405" fmla="*/ 1216025 w 1549400"/>
                <a:gd name="connsiteY405" fmla="*/ 933450 h 1171575"/>
                <a:gd name="connsiteX406" fmla="*/ 1219200 w 1549400"/>
                <a:gd name="connsiteY406" fmla="*/ 939800 h 1171575"/>
                <a:gd name="connsiteX407" fmla="*/ 1222375 w 1549400"/>
                <a:gd name="connsiteY407" fmla="*/ 936625 h 1171575"/>
                <a:gd name="connsiteX408" fmla="*/ 1206500 w 1549400"/>
                <a:gd name="connsiteY408" fmla="*/ 923925 h 1171575"/>
                <a:gd name="connsiteX409" fmla="*/ 1206500 w 1549400"/>
                <a:gd name="connsiteY409" fmla="*/ 927100 h 1171575"/>
                <a:gd name="connsiteX410" fmla="*/ 1203325 w 1549400"/>
                <a:gd name="connsiteY410" fmla="*/ 927100 h 1171575"/>
                <a:gd name="connsiteX411" fmla="*/ 1200150 w 1549400"/>
                <a:gd name="connsiteY411" fmla="*/ 942975 h 1171575"/>
                <a:gd name="connsiteX412" fmla="*/ 1193800 w 1549400"/>
                <a:gd name="connsiteY412" fmla="*/ 936625 h 1171575"/>
                <a:gd name="connsiteX413" fmla="*/ 1191260 w 1549400"/>
                <a:gd name="connsiteY413" fmla="*/ 929005 h 1171575"/>
                <a:gd name="connsiteX414" fmla="*/ 1196975 w 1549400"/>
                <a:gd name="connsiteY414" fmla="*/ 927100 h 1171575"/>
                <a:gd name="connsiteX415" fmla="*/ 1190625 w 1549400"/>
                <a:gd name="connsiteY415" fmla="*/ 923925 h 1171575"/>
                <a:gd name="connsiteX416" fmla="*/ 1181100 w 1549400"/>
                <a:gd name="connsiteY416" fmla="*/ 914400 h 1171575"/>
                <a:gd name="connsiteX417" fmla="*/ 1152525 w 1549400"/>
                <a:gd name="connsiteY417" fmla="*/ 908050 h 1171575"/>
                <a:gd name="connsiteX418" fmla="*/ 1155700 w 1549400"/>
                <a:gd name="connsiteY418" fmla="*/ 914400 h 1171575"/>
                <a:gd name="connsiteX419" fmla="*/ 1158478 w 1549400"/>
                <a:gd name="connsiteY419" fmla="*/ 915194 h 1171575"/>
                <a:gd name="connsiteX420" fmla="*/ 1155700 w 1549400"/>
                <a:gd name="connsiteY420" fmla="*/ 920750 h 1171575"/>
                <a:gd name="connsiteX421" fmla="*/ 1149350 w 1549400"/>
                <a:gd name="connsiteY421" fmla="*/ 911225 h 1171575"/>
                <a:gd name="connsiteX422" fmla="*/ 1143000 w 1549400"/>
                <a:gd name="connsiteY422" fmla="*/ 914400 h 1171575"/>
                <a:gd name="connsiteX423" fmla="*/ 1149350 w 1549400"/>
                <a:gd name="connsiteY423" fmla="*/ 908050 h 1171575"/>
                <a:gd name="connsiteX424" fmla="*/ 1139825 w 1549400"/>
                <a:gd name="connsiteY424" fmla="*/ 914400 h 1171575"/>
                <a:gd name="connsiteX425" fmla="*/ 1133475 w 1549400"/>
                <a:gd name="connsiteY425" fmla="*/ 908050 h 1171575"/>
                <a:gd name="connsiteX426" fmla="*/ 1130300 w 1549400"/>
                <a:gd name="connsiteY426" fmla="*/ 911225 h 1171575"/>
                <a:gd name="connsiteX427" fmla="*/ 1120775 w 1549400"/>
                <a:gd name="connsiteY427" fmla="*/ 917575 h 1171575"/>
                <a:gd name="connsiteX428" fmla="*/ 1117600 w 1549400"/>
                <a:gd name="connsiteY428" fmla="*/ 908050 h 1171575"/>
                <a:gd name="connsiteX429" fmla="*/ 1133475 w 1549400"/>
                <a:gd name="connsiteY429" fmla="*/ 901700 h 1171575"/>
                <a:gd name="connsiteX430" fmla="*/ 1123950 w 1549400"/>
                <a:gd name="connsiteY430" fmla="*/ 904875 h 1171575"/>
                <a:gd name="connsiteX431" fmla="*/ 1117600 w 1549400"/>
                <a:gd name="connsiteY431" fmla="*/ 898525 h 1171575"/>
                <a:gd name="connsiteX432" fmla="*/ 1114425 w 1549400"/>
                <a:gd name="connsiteY432" fmla="*/ 901700 h 1171575"/>
                <a:gd name="connsiteX433" fmla="*/ 1104900 w 1549400"/>
                <a:gd name="connsiteY433" fmla="*/ 885825 h 1171575"/>
                <a:gd name="connsiteX434" fmla="*/ 1104900 w 1549400"/>
                <a:gd name="connsiteY434" fmla="*/ 879475 h 1171575"/>
                <a:gd name="connsiteX435" fmla="*/ 1104900 w 1549400"/>
                <a:gd name="connsiteY435" fmla="*/ 876300 h 1171575"/>
                <a:gd name="connsiteX436" fmla="*/ 1101725 w 1549400"/>
                <a:gd name="connsiteY436" fmla="*/ 885825 h 1171575"/>
                <a:gd name="connsiteX437" fmla="*/ 1092200 w 1549400"/>
                <a:gd name="connsiteY437" fmla="*/ 850900 h 1171575"/>
                <a:gd name="connsiteX438" fmla="*/ 1098550 w 1549400"/>
                <a:gd name="connsiteY438" fmla="*/ 847725 h 1171575"/>
                <a:gd name="connsiteX439" fmla="*/ 1089025 w 1549400"/>
                <a:gd name="connsiteY439" fmla="*/ 841375 h 1171575"/>
                <a:gd name="connsiteX440" fmla="*/ 1085850 w 1549400"/>
                <a:gd name="connsiteY440" fmla="*/ 825500 h 1171575"/>
                <a:gd name="connsiteX441" fmla="*/ 1079500 w 1549400"/>
                <a:gd name="connsiteY441" fmla="*/ 812800 h 1171575"/>
                <a:gd name="connsiteX442" fmla="*/ 1079500 w 1549400"/>
                <a:gd name="connsiteY442" fmla="*/ 822325 h 1171575"/>
                <a:gd name="connsiteX443" fmla="*/ 1057275 w 1549400"/>
                <a:gd name="connsiteY443" fmla="*/ 819150 h 1171575"/>
                <a:gd name="connsiteX444" fmla="*/ 1054100 w 1549400"/>
                <a:gd name="connsiteY444" fmla="*/ 812800 h 1171575"/>
                <a:gd name="connsiteX445" fmla="*/ 1069975 w 1549400"/>
                <a:gd name="connsiteY445" fmla="*/ 806450 h 1171575"/>
                <a:gd name="connsiteX446" fmla="*/ 1073150 w 1549400"/>
                <a:gd name="connsiteY446" fmla="*/ 784225 h 1171575"/>
                <a:gd name="connsiteX447" fmla="*/ 1089025 w 1549400"/>
                <a:gd name="connsiteY447" fmla="*/ 768350 h 1171575"/>
                <a:gd name="connsiteX448" fmla="*/ 1069975 w 1549400"/>
                <a:gd name="connsiteY448" fmla="*/ 781050 h 1171575"/>
                <a:gd name="connsiteX449" fmla="*/ 1063625 w 1549400"/>
                <a:gd name="connsiteY449" fmla="*/ 806450 h 1171575"/>
                <a:gd name="connsiteX450" fmla="*/ 1050925 w 1549400"/>
                <a:gd name="connsiteY450" fmla="*/ 812800 h 1171575"/>
                <a:gd name="connsiteX451" fmla="*/ 1038225 w 1549400"/>
                <a:gd name="connsiteY451" fmla="*/ 784225 h 1171575"/>
                <a:gd name="connsiteX452" fmla="*/ 1038225 w 1549400"/>
                <a:gd name="connsiteY452" fmla="*/ 768350 h 1171575"/>
                <a:gd name="connsiteX453" fmla="*/ 1038225 w 1549400"/>
                <a:gd name="connsiteY453" fmla="*/ 749300 h 1171575"/>
                <a:gd name="connsiteX454" fmla="*/ 1028700 w 1549400"/>
                <a:gd name="connsiteY454" fmla="*/ 739775 h 1171575"/>
                <a:gd name="connsiteX455" fmla="*/ 1044575 w 1549400"/>
                <a:gd name="connsiteY455" fmla="*/ 727075 h 1171575"/>
                <a:gd name="connsiteX456" fmla="*/ 1044575 w 1549400"/>
                <a:gd name="connsiteY456" fmla="*/ 714375 h 1171575"/>
                <a:gd name="connsiteX457" fmla="*/ 1041400 w 1549400"/>
                <a:gd name="connsiteY457" fmla="*/ 714375 h 1171575"/>
                <a:gd name="connsiteX458" fmla="*/ 1038225 w 1549400"/>
                <a:gd name="connsiteY458" fmla="*/ 727075 h 1171575"/>
                <a:gd name="connsiteX459" fmla="*/ 1022350 w 1549400"/>
                <a:gd name="connsiteY459" fmla="*/ 733425 h 1171575"/>
                <a:gd name="connsiteX460" fmla="*/ 1019175 w 1549400"/>
                <a:gd name="connsiteY460" fmla="*/ 742950 h 1171575"/>
                <a:gd name="connsiteX461" fmla="*/ 1012825 w 1549400"/>
                <a:gd name="connsiteY461" fmla="*/ 733425 h 1171575"/>
                <a:gd name="connsiteX462" fmla="*/ 1006475 w 1549400"/>
                <a:gd name="connsiteY462" fmla="*/ 736600 h 1171575"/>
                <a:gd name="connsiteX463" fmla="*/ 996950 w 1549400"/>
                <a:gd name="connsiteY463" fmla="*/ 730250 h 1171575"/>
                <a:gd name="connsiteX464" fmla="*/ 1016000 w 1549400"/>
                <a:gd name="connsiteY464" fmla="*/ 746125 h 1171575"/>
                <a:gd name="connsiteX465" fmla="*/ 1022350 w 1549400"/>
                <a:gd name="connsiteY465" fmla="*/ 765175 h 1171575"/>
                <a:gd name="connsiteX466" fmla="*/ 1019175 w 1549400"/>
                <a:gd name="connsiteY466" fmla="*/ 758825 h 1171575"/>
                <a:gd name="connsiteX467" fmla="*/ 1016000 w 1549400"/>
                <a:gd name="connsiteY467" fmla="*/ 765175 h 1171575"/>
                <a:gd name="connsiteX468" fmla="*/ 1003300 w 1549400"/>
                <a:gd name="connsiteY468" fmla="*/ 765175 h 1171575"/>
                <a:gd name="connsiteX469" fmla="*/ 998361 w 1549400"/>
                <a:gd name="connsiteY469" fmla="*/ 757766 h 1171575"/>
                <a:gd name="connsiteX470" fmla="*/ 1000125 w 1549400"/>
                <a:gd name="connsiteY470" fmla="*/ 752475 h 1171575"/>
                <a:gd name="connsiteX471" fmla="*/ 996950 w 1549400"/>
                <a:gd name="connsiteY471" fmla="*/ 755650 h 1171575"/>
                <a:gd name="connsiteX472" fmla="*/ 998361 w 1549400"/>
                <a:gd name="connsiteY472" fmla="*/ 757766 h 1171575"/>
                <a:gd name="connsiteX473" fmla="*/ 997101 w 1549400"/>
                <a:gd name="connsiteY473" fmla="*/ 761546 h 1171575"/>
                <a:gd name="connsiteX474" fmla="*/ 984250 w 1549400"/>
                <a:gd name="connsiteY474" fmla="*/ 746125 h 1171575"/>
                <a:gd name="connsiteX475" fmla="*/ 974725 w 1549400"/>
                <a:gd name="connsiteY475" fmla="*/ 736600 h 1171575"/>
                <a:gd name="connsiteX476" fmla="*/ 981075 w 1549400"/>
                <a:gd name="connsiteY476" fmla="*/ 746125 h 1171575"/>
                <a:gd name="connsiteX477" fmla="*/ 987425 w 1549400"/>
                <a:gd name="connsiteY477" fmla="*/ 752475 h 1171575"/>
                <a:gd name="connsiteX478" fmla="*/ 977900 w 1549400"/>
                <a:gd name="connsiteY478" fmla="*/ 746125 h 1171575"/>
                <a:gd name="connsiteX479" fmla="*/ 949325 w 1549400"/>
                <a:gd name="connsiteY479" fmla="*/ 695325 h 1171575"/>
                <a:gd name="connsiteX480" fmla="*/ 942975 w 1549400"/>
                <a:gd name="connsiteY480" fmla="*/ 688975 h 1171575"/>
                <a:gd name="connsiteX481" fmla="*/ 949325 w 1549400"/>
                <a:gd name="connsiteY481" fmla="*/ 701675 h 1171575"/>
                <a:gd name="connsiteX482" fmla="*/ 936625 w 1549400"/>
                <a:gd name="connsiteY482" fmla="*/ 688975 h 1171575"/>
                <a:gd name="connsiteX483" fmla="*/ 939800 w 1549400"/>
                <a:gd name="connsiteY483" fmla="*/ 685800 h 1171575"/>
                <a:gd name="connsiteX484" fmla="*/ 933450 w 1549400"/>
                <a:gd name="connsiteY484" fmla="*/ 666750 h 1171575"/>
                <a:gd name="connsiteX485" fmla="*/ 911225 w 1549400"/>
                <a:gd name="connsiteY485" fmla="*/ 657225 h 1171575"/>
                <a:gd name="connsiteX486" fmla="*/ 917575 w 1549400"/>
                <a:gd name="connsiteY486" fmla="*/ 654050 h 1171575"/>
                <a:gd name="connsiteX487" fmla="*/ 917575 w 1549400"/>
                <a:gd name="connsiteY487" fmla="*/ 647700 h 1171575"/>
                <a:gd name="connsiteX488" fmla="*/ 911225 w 1549400"/>
                <a:gd name="connsiteY488" fmla="*/ 654050 h 1171575"/>
                <a:gd name="connsiteX489" fmla="*/ 911225 w 1549400"/>
                <a:gd name="connsiteY489" fmla="*/ 647700 h 1171575"/>
                <a:gd name="connsiteX490" fmla="*/ 936625 w 1549400"/>
                <a:gd name="connsiteY490" fmla="*/ 644525 h 1171575"/>
                <a:gd name="connsiteX491" fmla="*/ 952500 w 1549400"/>
                <a:gd name="connsiteY491" fmla="*/ 638175 h 1171575"/>
                <a:gd name="connsiteX492" fmla="*/ 917575 w 1549400"/>
                <a:gd name="connsiteY492" fmla="*/ 644525 h 1171575"/>
                <a:gd name="connsiteX493" fmla="*/ 930275 w 1549400"/>
                <a:gd name="connsiteY493" fmla="*/ 638175 h 1171575"/>
                <a:gd name="connsiteX494" fmla="*/ 920750 w 1549400"/>
                <a:gd name="connsiteY494" fmla="*/ 635000 h 1171575"/>
                <a:gd name="connsiteX495" fmla="*/ 930275 w 1549400"/>
                <a:gd name="connsiteY495" fmla="*/ 625475 h 1171575"/>
                <a:gd name="connsiteX496" fmla="*/ 927100 w 1549400"/>
                <a:gd name="connsiteY496" fmla="*/ 622300 h 1171575"/>
                <a:gd name="connsiteX497" fmla="*/ 936625 w 1549400"/>
                <a:gd name="connsiteY497" fmla="*/ 606425 h 1171575"/>
                <a:gd name="connsiteX498" fmla="*/ 946150 w 1549400"/>
                <a:gd name="connsiteY498" fmla="*/ 606425 h 1171575"/>
                <a:gd name="connsiteX499" fmla="*/ 936625 w 1549400"/>
                <a:gd name="connsiteY499" fmla="*/ 600075 h 1171575"/>
                <a:gd name="connsiteX500" fmla="*/ 949325 w 1549400"/>
                <a:gd name="connsiteY500" fmla="*/ 587375 h 1171575"/>
                <a:gd name="connsiteX501" fmla="*/ 939800 w 1549400"/>
                <a:gd name="connsiteY501" fmla="*/ 561975 h 1171575"/>
                <a:gd name="connsiteX502" fmla="*/ 942975 w 1549400"/>
                <a:gd name="connsiteY502" fmla="*/ 558800 h 1171575"/>
                <a:gd name="connsiteX503" fmla="*/ 930275 w 1549400"/>
                <a:gd name="connsiteY503" fmla="*/ 565150 h 1171575"/>
                <a:gd name="connsiteX504" fmla="*/ 936625 w 1549400"/>
                <a:gd name="connsiteY504" fmla="*/ 584200 h 1171575"/>
                <a:gd name="connsiteX505" fmla="*/ 927100 w 1549400"/>
                <a:gd name="connsiteY505" fmla="*/ 584200 h 1171575"/>
                <a:gd name="connsiteX506" fmla="*/ 920750 w 1549400"/>
                <a:gd name="connsiteY506" fmla="*/ 581025 h 1171575"/>
                <a:gd name="connsiteX507" fmla="*/ 923925 w 1549400"/>
                <a:gd name="connsiteY507" fmla="*/ 565150 h 1171575"/>
                <a:gd name="connsiteX508" fmla="*/ 917575 w 1549400"/>
                <a:gd name="connsiteY508" fmla="*/ 558800 h 1171575"/>
                <a:gd name="connsiteX509" fmla="*/ 901700 w 1549400"/>
                <a:gd name="connsiteY509" fmla="*/ 552450 h 1171575"/>
                <a:gd name="connsiteX510" fmla="*/ 898525 w 1549400"/>
                <a:gd name="connsiteY510" fmla="*/ 555625 h 1171575"/>
                <a:gd name="connsiteX511" fmla="*/ 892175 w 1549400"/>
                <a:gd name="connsiteY511" fmla="*/ 549275 h 1171575"/>
                <a:gd name="connsiteX512" fmla="*/ 895350 w 1549400"/>
                <a:gd name="connsiteY512" fmla="*/ 555625 h 1171575"/>
                <a:gd name="connsiteX513" fmla="*/ 895350 w 1549400"/>
                <a:gd name="connsiteY513" fmla="*/ 565150 h 1171575"/>
                <a:gd name="connsiteX514" fmla="*/ 901700 w 1549400"/>
                <a:gd name="connsiteY514" fmla="*/ 561975 h 1171575"/>
                <a:gd name="connsiteX515" fmla="*/ 901700 w 1549400"/>
                <a:gd name="connsiteY515" fmla="*/ 565150 h 1171575"/>
                <a:gd name="connsiteX516" fmla="*/ 892175 w 1549400"/>
                <a:gd name="connsiteY516" fmla="*/ 571500 h 1171575"/>
                <a:gd name="connsiteX517" fmla="*/ 911225 w 1549400"/>
                <a:gd name="connsiteY517" fmla="*/ 577850 h 1171575"/>
                <a:gd name="connsiteX518" fmla="*/ 917575 w 1549400"/>
                <a:gd name="connsiteY518" fmla="*/ 574675 h 1171575"/>
                <a:gd name="connsiteX519" fmla="*/ 917575 w 1549400"/>
                <a:gd name="connsiteY519" fmla="*/ 577850 h 1171575"/>
                <a:gd name="connsiteX520" fmla="*/ 911225 w 1549400"/>
                <a:gd name="connsiteY520" fmla="*/ 581025 h 1171575"/>
                <a:gd name="connsiteX521" fmla="*/ 914400 w 1549400"/>
                <a:gd name="connsiteY521" fmla="*/ 584200 h 1171575"/>
                <a:gd name="connsiteX522" fmla="*/ 908050 w 1549400"/>
                <a:gd name="connsiteY522" fmla="*/ 584200 h 1171575"/>
                <a:gd name="connsiteX523" fmla="*/ 917575 w 1549400"/>
                <a:gd name="connsiteY523" fmla="*/ 587375 h 1171575"/>
                <a:gd name="connsiteX524" fmla="*/ 911225 w 1549400"/>
                <a:gd name="connsiteY524" fmla="*/ 593725 h 1171575"/>
                <a:gd name="connsiteX525" fmla="*/ 914400 w 1549400"/>
                <a:gd name="connsiteY525" fmla="*/ 609600 h 1171575"/>
                <a:gd name="connsiteX526" fmla="*/ 908050 w 1549400"/>
                <a:gd name="connsiteY526" fmla="*/ 612775 h 1171575"/>
                <a:gd name="connsiteX527" fmla="*/ 895350 w 1549400"/>
                <a:gd name="connsiteY527" fmla="*/ 606425 h 1171575"/>
                <a:gd name="connsiteX528" fmla="*/ 889000 w 1549400"/>
                <a:gd name="connsiteY528" fmla="*/ 590550 h 1171575"/>
                <a:gd name="connsiteX529" fmla="*/ 889000 w 1549400"/>
                <a:gd name="connsiteY529" fmla="*/ 596900 h 1171575"/>
                <a:gd name="connsiteX530" fmla="*/ 876300 w 1549400"/>
                <a:gd name="connsiteY530" fmla="*/ 593725 h 1171575"/>
                <a:gd name="connsiteX531" fmla="*/ 895350 w 1549400"/>
                <a:gd name="connsiteY531" fmla="*/ 609600 h 1171575"/>
                <a:gd name="connsiteX532" fmla="*/ 895350 w 1549400"/>
                <a:gd name="connsiteY532" fmla="*/ 619125 h 1171575"/>
                <a:gd name="connsiteX533" fmla="*/ 869950 w 1549400"/>
                <a:gd name="connsiteY533" fmla="*/ 587375 h 1171575"/>
                <a:gd name="connsiteX534" fmla="*/ 876300 w 1549400"/>
                <a:gd name="connsiteY534" fmla="*/ 546100 h 1171575"/>
                <a:gd name="connsiteX535" fmla="*/ 869950 w 1549400"/>
                <a:gd name="connsiteY535" fmla="*/ 530225 h 1171575"/>
                <a:gd name="connsiteX536" fmla="*/ 879475 w 1549400"/>
                <a:gd name="connsiteY536" fmla="*/ 530225 h 1171575"/>
                <a:gd name="connsiteX537" fmla="*/ 873125 w 1549400"/>
                <a:gd name="connsiteY537" fmla="*/ 527050 h 1171575"/>
                <a:gd name="connsiteX538" fmla="*/ 879475 w 1549400"/>
                <a:gd name="connsiteY538" fmla="*/ 479425 h 1171575"/>
                <a:gd name="connsiteX539" fmla="*/ 885825 w 1549400"/>
                <a:gd name="connsiteY539" fmla="*/ 476250 h 1171575"/>
                <a:gd name="connsiteX540" fmla="*/ 882650 w 1549400"/>
                <a:gd name="connsiteY540" fmla="*/ 425450 h 1171575"/>
                <a:gd name="connsiteX541" fmla="*/ 879475 w 1549400"/>
                <a:gd name="connsiteY541" fmla="*/ 412750 h 1171575"/>
                <a:gd name="connsiteX542" fmla="*/ 869950 w 1549400"/>
                <a:gd name="connsiteY542" fmla="*/ 406400 h 1171575"/>
                <a:gd name="connsiteX543" fmla="*/ 876300 w 1549400"/>
                <a:gd name="connsiteY543" fmla="*/ 403225 h 1171575"/>
                <a:gd name="connsiteX544" fmla="*/ 879475 w 1549400"/>
                <a:gd name="connsiteY544" fmla="*/ 409575 h 1171575"/>
                <a:gd name="connsiteX545" fmla="*/ 876300 w 1549400"/>
                <a:gd name="connsiteY545" fmla="*/ 387350 h 1171575"/>
                <a:gd name="connsiteX546" fmla="*/ 866775 w 1549400"/>
                <a:gd name="connsiteY546" fmla="*/ 387350 h 1171575"/>
                <a:gd name="connsiteX547" fmla="*/ 854075 w 1549400"/>
                <a:gd name="connsiteY547" fmla="*/ 374650 h 1171575"/>
                <a:gd name="connsiteX548" fmla="*/ 850900 w 1549400"/>
                <a:gd name="connsiteY548" fmla="*/ 361950 h 1171575"/>
                <a:gd name="connsiteX549" fmla="*/ 841375 w 1549400"/>
                <a:gd name="connsiteY549" fmla="*/ 355600 h 1171575"/>
                <a:gd name="connsiteX550" fmla="*/ 838200 w 1549400"/>
                <a:gd name="connsiteY550" fmla="*/ 342900 h 1171575"/>
                <a:gd name="connsiteX551" fmla="*/ 800100 w 1549400"/>
                <a:gd name="connsiteY551" fmla="*/ 349250 h 1171575"/>
                <a:gd name="connsiteX552" fmla="*/ 793750 w 1549400"/>
                <a:gd name="connsiteY552" fmla="*/ 333375 h 1171575"/>
                <a:gd name="connsiteX553" fmla="*/ 774700 w 1549400"/>
                <a:gd name="connsiteY553" fmla="*/ 330200 h 1171575"/>
                <a:gd name="connsiteX554" fmla="*/ 784225 w 1549400"/>
                <a:gd name="connsiteY554" fmla="*/ 320675 h 1171575"/>
                <a:gd name="connsiteX555" fmla="*/ 774700 w 1549400"/>
                <a:gd name="connsiteY555" fmla="*/ 327025 h 1171575"/>
                <a:gd name="connsiteX556" fmla="*/ 765175 w 1549400"/>
                <a:gd name="connsiteY556" fmla="*/ 307975 h 1171575"/>
                <a:gd name="connsiteX557" fmla="*/ 752475 w 1549400"/>
                <a:gd name="connsiteY557" fmla="*/ 307975 h 1171575"/>
                <a:gd name="connsiteX558" fmla="*/ 730250 w 1549400"/>
                <a:gd name="connsiteY558" fmla="*/ 298450 h 1171575"/>
                <a:gd name="connsiteX559" fmla="*/ 723900 w 1549400"/>
                <a:gd name="connsiteY559" fmla="*/ 266700 h 1171575"/>
                <a:gd name="connsiteX560" fmla="*/ 698500 w 1549400"/>
                <a:gd name="connsiteY560" fmla="*/ 260350 h 1171575"/>
                <a:gd name="connsiteX561" fmla="*/ 673100 w 1549400"/>
                <a:gd name="connsiteY561" fmla="*/ 228600 h 1171575"/>
                <a:gd name="connsiteX562" fmla="*/ 615950 w 1549400"/>
                <a:gd name="connsiteY562" fmla="*/ 209550 h 1171575"/>
                <a:gd name="connsiteX563" fmla="*/ 612775 w 1549400"/>
                <a:gd name="connsiteY563" fmla="*/ 203200 h 1171575"/>
                <a:gd name="connsiteX564" fmla="*/ 600075 w 1549400"/>
                <a:gd name="connsiteY564" fmla="*/ 209550 h 1171575"/>
                <a:gd name="connsiteX565" fmla="*/ 584200 w 1549400"/>
                <a:gd name="connsiteY565" fmla="*/ 215900 h 1171575"/>
                <a:gd name="connsiteX566" fmla="*/ 577850 w 1549400"/>
                <a:gd name="connsiteY566" fmla="*/ 206375 h 1171575"/>
                <a:gd name="connsiteX567" fmla="*/ 574675 w 1549400"/>
                <a:gd name="connsiteY567" fmla="*/ 215900 h 1171575"/>
                <a:gd name="connsiteX568" fmla="*/ 568325 w 1549400"/>
                <a:gd name="connsiteY568" fmla="*/ 212725 h 1171575"/>
                <a:gd name="connsiteX569" fmla="*/ 568325 w 1549400"/>
                <a:gd name="connsiteY569" fmla="*/ 222250 h 1171575"/>
                <a:gd name="connsiteX570" fmla="*/ 561975 w 1549400"/>
                <a:gd name="connsiteY570" fmla="*/ 219075 h 1171575"/>
                <a:gd name="connsiteX571" fmla="*/ 555625 w 1549400"/>
                <a:gd name="connsiteY571" fmla="*/ 231775 h 1171575"/>
                <a:gd name="connsiteX572" fmla="*/ 552450 w 1549400"/>
                <a:gd name="connsiteY572" fmla="*/ 228600 h 1171575"/>
                <a:gd name="connsiteX573" fmla="*/ 552450 w 1549400"/>
                <a:gd name="connsiteY573" fmla="*/ 238125 h 1171575"/>
                <a:gd name="connsiteX574" fmla="*/ 561975 w 1549400"/>
                <a:gd name="connsiteY574" fmla="*/ 241300 h 1171575"/>
                <a:gd name="connsiteX575" fmla="*/ 542925 w 1549400"/>
                <a:gd name="connsiteY575" fmla="*/ 238125 h 1171575"/>
                <a:gd name="connsiteX576" fmla="*/ 546100 w 1549400"/>
                <a:gd name="connsiteY576" fmla="*/ 241300 h 1171575"/>
                <a:gd name="connsiteX577" fmla="*/ 561975 w 1549400"/>
                <a:gd name="connsiteY577" fmla="*/ 244475 h 1171575"/>
                <a:gd name="connsiteX578" fmla="*/ 561975 w 1549400"/>
                <a:gd name="connsiteY578" fmla="*/ 254000 h 1171575"/>
                <a:gd name="connsiteX579" fmla="*/ 549275 w 1549400"/>
                <a:gd name="connsiteY579" fmla="*/ 257175 h 1171575"/>
                <a:gd name="connsiteX580" fmla="*/ 558800 w 1549400"/>
                <a:gd name="connsiteY580" fmla="*/ 254000 h 1171575"/>
                <a:gd name="connsiteX581" fmla="*/ 546100 w 1549400"/>
                <a:gd name="connsiteY581" fmla="*/ 250825 h 1171575"/>
                <a:gd name="connsiteX582" fmla="*/ 533400 w 1549400"/>
                <a:gd name="connsiteY582" fmla="*/ 257175 h 1171575"/>
                <a:gd name="connsiteX583" fmla="*/ 479425 w 1549400"/>
                <a:gd name="connsiteY583" fmla="*/ 301625 h 1171575"/>
                <a:gd name="connsiteX584" fmla="*/ 473075 w 1549400"/>
                <a:gd name="connsiteY584" fmla="*/ 301625 h 1171575"/>
                <a:gd name="connsiteX585" fmla="*/ 482600 w 1549400"/>
                <a:gd name="connsiteY585" fmla="*/ 285750 h 1171575"/>
                <a:gd name="connsiteX586" fmla="*/ 476250 w 1549400"/>
                <a:gd name="connsiteY586" fmla="*/ 292100 h 1171575"/>
                <a:gd name="connsiteX587" fmla="*/ 469900 w 1549400"/>
                <a:gd name="connsiteY587" fmla="*/ 292100 h 1171575"/>
                <a:gd name="connsiteX588" fmla="*/ 473075 w 1549400"/>
                <a:gd name="connsiteY588" fmla="*/ 295275 h 1171575"/>
                <a:gd name="connsiteX589" fmla="*/ 469900 w 1549400"/>
                <a:gd name="connsiteY589" fmla="*/ 301625 h 1171575"/>
                <a:gd name="connsiteX590" fmla="*/ 463550 w 1549400"/>
                <a:gd name="connsiteY590" fmla="*/ 298450 h 1171575"/>
                <a:gd name="connsiteX591" fmla="*/ 460375 w 1549400"/>
                <a:gd name="connsiteY591" fmla="*/ 307975 h 1171575"/>
                <a:gd name="connsiteX592" fmla="*/ 425450 w 1549400"/>
                <a:gd name="connsiteY592" fmla="*/ 317500 h 1171575"/>
                <a:gd name="connsiteX593" fmla="*/ 403225 w 1549400"/>
                <a:gd name="connsiteY593" fmla="*/ 327025 h 1171575"/>
                <a:gd name="connsiteX594" fmla="*/ 400050 w 1549400"/>
                <a:gd name="connsiteY594" fmla="*/ 323850 h 1171575"/>
                <a:gd name="connsiteX595" fmla="*/ 390525 w 1549400"/>
                <a:gd name="connsiteY595" fmla="*/ 301625 h 1171575"/>
                <a:gd name="connsiteX596" fmla="*/ 390525 w 1549400"/>
                <a:gd name="connsiteY596" fmla="*/ 288925 h 1171575"/>
                <a:gd name="connsiteX597" fmla="*/ 403225 w 1549400"/>
                <a:gd name="connsiteY597" fmla="*/ 323850 h 1171575"/>
                <a:gd name="connsiteX598" fmla="*/ 409575 w 1549400"/>
                <a:gd name="connsiteY598" fmla="*/ 320675 h 1171575"/>
                <a:gd name="connsiteX599" fmla="*/ 409575 w 1549400"/>
                <a:gd name="connsiteY599" fmla="*/ 304800 h 1171575"/>
                <a:gd name="connsiteX600" fmla="*/ 390525 w 1549400"/>
                <a:gd name="connsiteY600" fmla="*/ 282575 h 1171575"/>
                <a:gd name="connsiteX601" fmla="*/ 368300 w 1549400"/>
                <a:gd name="connsiteY601" fmla="*/ 273050 h 1171575"/>
                <a:gd name="connsiteX602" fmla="*/ 377825 w 1549400"/>
                <a:gd name="connsiteY602" fmla="*/ 276225 h 1171575"/>
                <a:gd name="connsiteX603" fmla="*/ 336550 w 1549400"/>
                <a:gd name="connsiteY603" fmla="*/ 250825 h 1171575"/>
                <a:gd name="connsiteX604" fmla="*/ 339725 w 1549400"/>
                <a:gd name="connsiteY604" fmla="*/ 247650 h 1171575"/>
                <a:gd name="connsiteX605" fmla="*/ 352425 w 1549400"/>
                <a:gd name="connsiteY605" fmla="*/ 254000 h 1171575"/>
                <a:gd name="connsiteX606" fmla="*/ 355600 w 1549400"/>
                <a:gd name="connsiteY606" fmla="*/ 250825 h 1171575"/>
                <a:gd name="connsiteX607" fmla="*/ 374650 w 1549400"/>
                <a:gd name="connsiteY607" fmla="*/ 263525 h 1171575"/>
                <a:gd name="connsiteX608" fmla="*/ 381000 w 1549400"/>
                <a:gd name="connsiteY608" fmla="*/ 260350 h 1171575"/>
                <a:gd name="connsiteX609" fmla="*/ 387350 w 1549400"/>
                <a:gd name="connsiteY609" fmla="*/ 260350 h 1171575"/>
                <a:gd name="connsiteX610" fmla="*/ 377825 w 1549400"/>
                <a:gd name="connsiteY610" fmla="*/ 254000 h 1171575"/>
                <a:gd name="connsiteX611" fmla="*/ 371475 w 1549400"/>
                <a:gd name="connsiteY611" fmla="*/ 260350 h 1171575"/>
                <a:gd name="connsiteX612" fmla="*/ 371475 w 1549400"/>
                <a:gd name="connsiteY612" fmla="*/ 250825 h 1171575"/>
                <a:gd name="connsiteX613" fmla="*/ 365125 w 1549400"/>
                <a:gd name="connsiteY613" fmla="*/ 250825 h 1171575"/>
                <a:gd name="connsiteX614" fmla="*/ 368300 w 1549400"/>
                <a:gd name="connsiteY614" fmla="*/ 241300 h 1171575"/>
                <a:gd name="connsiteX615" fmla="*/ 355600 w 1549400"/>
                <a:gd name="connsiteY615" fmla="*/ 241300 h 1171575"/>
                <a:gd name="connsiteX616" fmla="*/ 352425 w 1549400"/>
                <a:gd name="connsiteY616" fmla="*/ 247650 h 1171575"/>
                <a:gd name="connsiteX617" fmla="*/ 327025 w 1549400"/>
                <a:gd name="connsiteY617" fmla="*/ 241300 h 1171575"/>
                <a:gd name="connsiteX618" fmla="*/ 333375 w 1549400"/>
                <a:gd name="connsiteY618" fmla="*/ 225425 h 1171575"/>
                <a:gd name="connsiteX619" fmla="*/ 346075 w 1549400"/>
                <a:gd name="connsiteY619" fmla="*/ 225425 h 1171575"/>
                <a:gd name="connsiteX620" fmla="*/ 349250 w 1549400"/>
                <a:gd name="connsiteY620" fmla="*/ 212725 h 1171575"/>
                <a:gd name="connsiteX621" fmla="*/ 352425 w 1549400"/>
                <a:gd name="connsiteY621" fmla="*/ 215900 h 1171575"/>
                <a:gd name="connsiteX622" fmla="*/ 349250 w 1549400"/>
                <a:gd name="connsiteY622" fmla="*/ 209550 h 1171575"/>
                <a:gd name="connsiteX623" fmla="*/ 358775 w 1549400"/>
                <a:gd name="connsiteY623" fmla="*/ 209550 h 1171575"/>
                <a:gd name="connsiteX624" fmla="*/ 352425 w 1549400"/>
                <a:gd name="connsiteY624" fmla="*/ 200025 h 1171575"/>
                <a:gd name="connsiteX625" fmla="*/ 349250 w 1549400"/>
                <a:gd name="connsiteY625" fmla="*/ 209550 h 1171575"/>
                <a:gd name="connsiteX626" fmla="*/ 346075 w 1549400"/>
                <a:gd name="connsiteY626" fmla="*/ 206375 h 1171575"/>
                <a:gd name="connsiteX627" fmla="*/ 346075 w 1549400"/>
                <a:gd name="connsiteY627" fmla="*/ 219075 h 1171575"/>
                <a:gd name="connsiteX628" fmla="*/ 339725 w 1549400"/>
                <a:gd name="connsiteY628" fmla="*/ 222250 h 1171575"/>
                <a:gd name="connsiteX629" fmla="*/ 339725 w 1549400"/>
                <a:gd name="connsiteY629" fmla="*/ 219075 h 1171575"/>
                <a:gd name="connsiteX630" fmla="*/ 333375 w 1549400"/>
                <a:gd name="connsiteY630" fmla="*/ 225425 h 1171575"/>
                <a:gd name="connsiteX631" fmla="*/ 330200 w 1549400"/>
                <a:gd name="connsiteY631" fmla="*/ 228600 h 1171575"/>
                <a:gd name="connsiteX632" fmla="*/ 317500 w 1549400"/>
                <a:gd name="connsiteY632" fmla="*/ 215900 h 1171575"/>
                <a:gd name="connsiteX633" fmla="*/ 317500 w 1549400"/>
                <a:gd name="connsiteY633" fmla="*/ 222250 h 1171575"/>
                <a:gd name="connsiteX634" fmla="*/ 301625 w 1549400"/>
                <a:gd name="connsiteY634" fmla="*/ 219075 h 1171575"/>
                <a:gd name="connsiteX635" fmla="*/ 307975 w 1549400"/>
                <a:gd name="connsiteY635" fmla="*/ 234950 h 1171575"/>
                <a:gd name="connsiteX636" fmla="*/ 320675 w 1549400"/>
                <a:gd name="connsiteY636" fmla="*/ 231775 h 1171575"/>
                <a:gd name="connsiteX637" fmla="*/ 327025 w 1549400"/>
                <a:gd name="connsiteY637" fmla="*/ 244475 h 1171575"/>
                <a:gd name="connsiteX638" fmla="*/ 330200 w 1549400"/>
                <a:gd name="connsiteY638" fmla="*/ 247650 h 1171575"/>
                <a:gd name="connsiteX639" fmla="*/ 320675 w 1549400"/>
                <a:gd name="connsiteY639" fmla="*/ 244475 h 1171575"/>
                <a:gd name="connsiteX640" fmla="*/ 330200 w 1549400"/>
                <a:gd name="connsiteY640" fmla="*/ 250825 h 1171575"/>
                <a:gd name="connsiteX641" fmla="*/ 282575 w 1549400"/>
                <a:gd name="connsiteY641" fmla="*/ 231775 h 1171575"/>
                <a:gd name="connsiteX642" fmla="*/ 212725 w 1549400"/>
                <a:gd name="connsiteY642" fmla="*/ 222250 h 1171575"/>
                <a:gd name="connsiteX643" fmla="*/ 193675 w 1549400"/>
                <a:gd name="connsiteY643" fmla="*/ 219075 h 1171575"/>
                <a:gd name="connsiteX644" fmla="*/ 212725 w 1549400"/>
                <a:gd name="connsiteY644" fmla="*/ 219075 h 1171575"/>
                <a:gd name="connsiteX645" fmla="*/ 225425 w 1549400"/>
                <a:gd name="connsiteY645" fmla="*/ 219075 h 1171575"/>
                <a:gd name="connsiteX646" fmla="*/ 225425 w 1549400"/>
                <a:gd name="connsiteY646" fmla="*/ 209550 h 1171575"/>
                <a:gd name="connsiteX647" fmla="*/ 238125 w 1549400"/>
                <a:gd name="connsiteY647" fmla="*/ 215900 h 1171575"/>
                <a:gd name="connsiteX648" fmla="*/ 234950 w 1549400"/>
                <a:gd name="connsiteY648" fmla="*/ 206375 h 1171575"/>
                <a:gd name="connsiteX649" fmla="*/ 250825 w 1549400"/>
                <a:gd name="connsiteY649" fmla="*/ 215900 h 1171575"/>
                <a:gd name="connsiteX650" fmla="*/ 260350 w 1549400"/>
                <a:gd name="connsiteY650" fmla="*/ 212725 h 1171575"/>
                <a:gd name="connsiteX651" fmla="*/ 250825 w 1549400"/>
                <a:gd name="connsiteY651" fmla="*/ 203200 h 1171575"/>
                <a:gd name="connsiteX652" fmla="*/ 254000 w 1549400"/>
                <a:gd name="connsiteY652" fmla="*/ 193675 h 1171575"/>
                <a:gd name="connsiteX653" fmla="*/ 247650 w 1549400"/>
                <a:gd name="connsiteY653" fmla="*/ 200025 h 1171575"/>
                <a:gd name="connsiteX654" fmla="*/ 241300 w 1549400"/>
                <a:gd name="connsiteY654" fmla="*/ 193675 h 1171575"/>
                <a:gd name="connsiteX655" fmla="*/ 209550 w 1549400"/>
                <a:gd name="connsiteY655" fmla="*/ 206375 h 1171575"/>
                <a:gd name="connsiteX656" fmla="*/ 203200 w 1549400"/>
                <a:gd name="connsiteY656" fmla="*/ 200025 h 1171575"/>
                <a:gd name="connsiteX657" fmla="*/ 200025 w 1549400"/>
                <a:gd name="connsiteY657" fmla="*/ 203200 h 1171575"/>
                <a:gd name="connsiteX658" fmla="*/ 193675 w 1549400"/>
                <a:gd name="connsiteY658" fmla="*/ 196850 h 1171575"/>
                <a:gd name="connsiteX659" fmla="*/ 196850 w 1549400"/>
                <a:gd name="connsiteY659" fmla="*/ 206375 h 1171575"/>
                <a:gd name="connsiteX660" fmla="*/ 187325 w 1549400"/>
                <a:gd name="connsiteY660" fmla="*/ 215900 h 1171575"/>
                <a:gd name="connsiteX661" fmla="*/ 177800 w 1549400"/>
                <a:gd name="connsiteY661" fmla="*/ 206375 h 1171575"/>
                <a:gd name="connsiteX662" fmla="*/ 177800 w 1549400"/>
                <a:gd name="connsiteY662" fmla="*/ 219075 h 1171575"/>
                <a:gd name="connsiteX663" fmla="*/ 180975 w 1549400"/>
                <a:gd name="connsiteY663" fmla="*/ 219075 h 1171575"/>
                <a:gd name="connsiteX664" fmla="*/ 180975 w 1549400"/>
                <a:gd name="connsiteY664" fmla="*/ 222250 h 1171575"/>
                <a:gd name="connsiteX665" fmla="*/ 146050 w 1549400"/>
                <a:gd name="connsiteY665" fmla="*/ 225425 h 1171575"/>
                <a:gd name="connsiteX666" fmla="*/ 85725 w 1549400"/>
                <a:gd name="connsiteY666" fmla="*/ 247650 h 1171575"/>
                <a:gd name="connsiteX667" fmla="*/ 79375 w 1549400"/>
                <a:gd name="connsiteY667" fmla="*/ 244475 h 1171575"/>
                <a:gd name="connsiteX668" fmla="*/ 85725 w 1549400"/>
                <a:gd name="connsiteY668" fmla="*/ 241300 h 1171575"/>
                <a:gd name="connsiteX669" fmla="*/ 107950 w 1549400"/>
                <a:gd name="connsiteY669" fmla="*/ 231775 h 1171575"/>
                <a:gd name="connsiteX670" fmla="*/ 123825 w 1549400"/>
                <a:gd name="connsiteY670" fmla="*/ 219075 h 1171575"/>
                <a:gd name="connsiteX671" fmla="*/ 133350 w 1549400"/>
                <a:gd name="connsiteY671" fmla="*/ 222250 h 1171575"/>
                <a:gd name="connsiteX672" fmla="*/ 107950 w 1549400"/>
                <a:gd name="connsiteY672" fmla="*/ 212725 h 1171575"/>
                <a:gd name="connsiteX673" fmla="*/ 111125 w 1549400"/>
                <a:gd name="connsiteY673" fmla="*/ 200025 h 1171575"/>
                <a:gd name="connsiteX674" fmla="*/ 104775 w 1549400"/>
                <a:gd name="connsiteY674" fmla="*/ 193675 h 1171575"/>
                <a:gd name="connsiteX675" fmla="*/ 107950 w 1549400"/>
                <a:gd name="connsiteY675" fmla="*/ 200025 h 1171575"/>
                <a:gd name="connsiteX676" fmla="*/ 101600 w 1549400"/>
                <a:gd name="connsiteY676" fmla="*/ 225425 h 1171575"/>
                <a:gd name="connsiteX677" fmla="*/ 95250 w 1549400"/>
                <a:gd name="connsiteY677" fmla="*/ 225425 h 1171575"/>
                <a:gd name="connsiteX678" fmla="*/ 88900 w 1549400"/>
                <a:gd name="connsiteY678" fmla="*/ 206375 h 1171575"/>
                <a:gd name="connsiteX679" fmla="*/ 79375 w 1549400"/>
                <a:gd name="connsiteY679" fmla="*/ 203200 h 1171575"/>
                <a:gd name="connsiteX680" fmla="*/ 79375 w 1549400"/>
                <a:gd name="connsiteY680" fmla="*/ 209550 h 1171575"/>
                <a:gd name="connsiteX681" fmla="*/ 88900 w 1549400"/>
                <a:gd name="connsiteY681" fmla="*/ 219075 h 1171575"/>
                <a:gd name="connsiteX682" fmla="*/ 85725 w 1549400"/>
                <a:gd name="connsiteY682" fmla="*/ 231775 h 1171575"/>
                <a:gd name="connsiteX683" fmla="*/ 79375 w 1549400"/>
                <a:gd name="connsiteY683" fmla="*/ 225425 h 1171575"/>
                <a:gd name="connsiteX684" fmla="*/ 79375 w 1549400"/>
                <a:gd name="connsiteY684" fmla="*/ 238125 h 1171575"/>
                <a:gd name="connsiteX685" fmla="*/ 60325 w 1549400"/>
                <a:gd name="connsiteY685" fmla="*/ 247650 h 1171575"/>
                <a:gd name="connsiteX686" fmla="*/ 69850 w 1549400"/>
                <a:gd name="connsiteY686" fmla="*/ 244475 h 1171575"/>
                <a:gd name="connsiteX687" fmla="*/ 69850 w 1549400"/>
                <a:gd name="connsiteY687" fmla="*/ 250825 h 1171575"/>
                <a:gd name="connsiteX688" fmla="*/ 28575 w 1549400"/>
                <a:gd name="connsiteY688" fmla="*/ 269875 h 1171575"/>
                <a:gd name="connsiteX689" fmla="*/ 41275 w 1549400"/>
                <a:gd name="connsiteY689" fmla="*/ 263525 h 1171575"/>
                <a:gd name="connsiteX690" fmla="*/ 34925 w 1549400"/>
                <a:gd name="connsiteY690" fmla="*/ 260350 h 1171575"/>
                <a:gd name="connsiteX691" fmla="*/ 47625 w 1549400"/>
                <a:gd name="connsiteY691" fmla="*/ 260350 h 1171575"/>
                <a:gd name="connsiteX692" fmla="*/ 44450 w 1549400"/>
                <a:gd name="connsiteY692" fmla="*/ 241300 h 1171575"/>
                <a:gd name="connsiteX693" fmla="*/ 57150 w 1549400"/>
                <a:gd name="connsiteY693" fmla="*/ 238125 h 1171575"/>
                <a:gd name="connsiteX694" fmla="*/ 41275 w 1549400"/>
                <a:gd name="connsiteY694" fmla="*/ 228600 h 1171575"/>
                <a:gd name="connsiteX695" fmla="*/ 41275 w 1549400"/>
                <a:gd name="connsiteY695" fmla="*/ 193675 h 1171575"/>
                <a:gd name="connsiteX696" fmla="*/ 0 w 1549400"/>
                <a:gd name="connsiteY696" fmla="*/ 161925 h 1171575"/>
                <a:gd name="connsiteX697" fmla="*/ 0 w 1549400"/>
                <a:gd name="connsiteY697" fmla="*/ 136525 h 1171575"/>
                <a:gd name="connsiteX698" fmla="*/ 73025 w 1549400"/>
                <a:gd name="connsiteY698" fmla="*/ 123825 h 1171575"/>
                <a:gd name="connsiteX699" fmla="*/ 133350 w 1549400"/>
                <a:gd name="connsiteY699" fmla="*/ 114300 h 1171575"/>
                <a:gd name="connsiteX700" fmla="*/ 149225 w 1549400"/>
                <a:gd name="connsiteY700" fmla="*/ 114300 h 1171575"/>
                <a:gd name="connsiteX701" fmla="*/ 196850 w 1549400"/>
                <a:gd name="connsiteY701" fmla="*/ 104775 h 1171575"/>
                <a:gd name="connsiteX702" fmla="*/ 231775 w 1549400"/>
                <a:gd name="connsiteY702" fmla="*/ 98425 h 1171575"/>
                <a:gd name="connsiteX703" fmla="*/ 257175 w 1549400"/>
                <a:gd name="connsiteY703" fmla="*/ 95250 h 1171575"/>
                <a:gd name="connsiteX704" fmla="*/ 342900 w 1549400"/>
                <a:gd name="connsiteY704" fmla="*/ 79375 h 1171575"/>
                <a:gd name="connsiteX705" fmla="*/ 346075 w 1549400"/>
                <a:gd name="connsiteY705" fmla="*/ 79375 h 1171575"/>
                <a:gd name="connsiteX706" fmla="*/ 422275 w 1549400"/>
                <a:gd name="connsiteY706" fmla="*/ 66675 h 1171575"/>
                <a:gd name="connsiteX707" fmla="*/ 438150 w 1549400"/>
                <a:gd name="connsiteY707" fmla="*/ 85725 h 1171575"/>
                <a:gd name="connsiteX708" fmla="*/ 444500 w 1549400"/>
                <a:gd name="connsiteY708" fmla="*/ 111125 h 1171575"/>
                <a:gd name="connsiteX709" fmla="*/ 454025 w 1549400"/>
                <a:gd name="connsiteY709" fmla="*/ 117475 h 1171575"/>
                <a:gd name="connsiteX710" fmla="*/ 533400 w 1549400"/>
                <a:gd name="connsiteY710" fmla="*/ 104775 h 1171575"/>
                <a:gd name="connsiteX711" fmla="*/ 549275 w 1549400"/>
                <a:gd name="connsiteY711" fmla="*/ 104775 h 1171575"/>
                <a:gd name="connsiteX712" fmla="*/ 581025 w 1549400"/>
                <a:gd name="connsiteY712" fmla="*/ 98425 h 1171575"/>
                <a:gd name="connsiteX713" fmla="*/ 593725 w 1549400"/>
                <a:gd name="connsiteY713" fmla="*/ 98425 h 1171575"/>
                <a:gd name="connsiteX714" fmla="*/ 638175 w 1549400"/>
                <a:gd name="connsiteY714" fmla="*/ 92075 h 1171575"/>
                <a:gd name="connsiteX715" fmla="*/ 660400 w 1549400"/>
                <a:gd name="connsiteY715" fmla="*/ 88900 h 1171575"/>
                <a:gd name="connsiteX716" fmla="*/ 701675 w 1549400"/>
                <a:gd name="connsiteY716" fmla="*/ 85725 h 1171575"/>
                <a:gd name="connsiteX717" fmla="*/ 711200 w 1549400"/>
                <a:gd name="connsiteY717" fmla="*/ 82550 h 1171575"/>
                <a:gd name="connsiteX718" fmla="*/ 736600 w 1549400"/>
                <a:gd name="connsiteY718" fmla="*/ 79375 h 1171575"/>
                <a:gd name="connsiteX719" fmla="*/ 812800 w 1549400"/>
                <a:gd name="connsiteY719" fmla="*/ 69850 h 1171575"/>
                <a:gd name="connsiteX720" fmla="*/ 828675 w 1549400"/>
                <a:gd name="connsiteY720" fmla="*/ 66675 h 1171575"/>
                <a:gd name="connsiteX721" fmla="*/ 847725 w 1549400"/>
                <a:gd name="connsiteY721" fmla="*/ 63500 h 1171575"/>
                <a:gd name="connsiteX722" fmla="*/ 857250 w 1549400"/>
                <a:gd name="connsiteY722" fmla="*/ 63500 h 1171575"/>
                <a:gd name="connsiteX723" fmla="*/ 889000 w 1549400"/>
                <a:gd name="connsiteY723" fmla="*/ 60325 h 1171575"/>
                <a:gd name="connsiteX724" fmla="*/ 885825 w 1549400"/>
                <a:gd name="connsiteY724" fmla="*/ 66675 h 1171575"/>
                <a:gd name="connsiteX725" fmla="*/ 898525 w 1549400"/>
                <a:gd name="connsiteY725" fmla="*/ 95250 h 1171575"/>
                <a:gd name="connsiteX726" fmla="*/ 923925 w 1549400"/>
                <a:gd name="connsiteY726" fmla="*/ 92075 h 1171575"/>
                <a:gd name="connsiteX727" fmla="*/ 920750 w 1549400"/>
                <a:gd name="connsiteY727" fmla="*/ 53975 h 1171575"/>
                <a:gd name="connsiteX728" fmla="*/ 914400 w 1549400"/>
                <a:gd name="connsiteY728" fmla="*/ 38100 h 1171575"/>
                <a:gd name="connsiteX729" fmla="*/ 911225 w 1549400"/>
                <a:gd name="connsiteY729" fmla="*/ 19050 h 1171575"/>
                <a:gd name="connsiteX730" fmla="*/ 914400 w 1549400"/>
                <a:gd name="connsiteY730" fmla="*/ 12700 h 1171575"/>
                <a:gd name="connsiteX731" fmla="*/ 920750 w 1549400"/>
                <a:gd name="connsiteY731" fmla="*/ 12700 h 1171575"/>
                <a:gd name="connsiteX732" fmla="*/ 920750 w 1549400"/>
                <a:gd name="connsiteY732" fmla="*/ 3175 h 1171575"/>
                <a:gd name="connsiteX733" fmla="*/ 930275 w 1549400"/>
                <a:gd name="connsiteY733" fmla="*/ 0 h 1171575"/>
                <a:gd name="connsiteX0" fmla="*/ 1162050 w 1400175"/>
                <a:gd name="connsiteY0" fmla="*/ 1165225 h 1171575"/>
                <a:gd name="connsiteX1" fmla="*/ 1165225 w 1400175"/>
                <a:gd name="connsiteY1" fmla="*/ 1168400 h 1171575"/>
                <a:gd name="connsiteX2" fmla="*/ 1158875 w 1400175"/>
                <a:gd name="connsiteY2" fmla="*/ 1168400 h 1171575"/>
                <a:gd name="connsiteX3" fmla="*/ 1149350 w 1400175"/>
                <a:gd name="connsiteY3" fmla="*/ 1171575 h 1171575"/>
                <a:gd name="connsiteX4" fmla="*/ 1162050 w 1400175"/>
                <a:gd name="connsiteY4" fmla="*/ 1165225 h 1171575"/>
                <a:gd name="connsiteX5" fmla="*/ 1174750 w 1400175"/>
                <a:gd name="connsiteY5" fmla="*/ 1158875 h 1171575"/>
                <a:gd name="connsiteX6" fmla="*/ 1177925 w 1400175"/>
                <a:gd name="connsiteY6" fmla="*/ 1162050 h 1171575"/>
                <a:gd name="connsiteX7" fmla="*/ 1165225 w 1400175"/>
                <a:gd name="connsiteY7" fmla="*/ 1168400 h 1171575"/>
                <a:gd name="connsiteX8" fmla="*/ 1168400 w 1400175"/>
                <a:gd name="connsiteY8" fmla="*/ 1162050 h 1171575"/>
                <a:gd name="connsiteX9" fmla="*/ 1174750 w 1400175"/>
                <a:gd name="connsiteY9" fmla="*/ 1158875 h 1171575"/>
                <a:gd name="connsiteX10" fmla="*/ 1181100 w 1400175"/>
                <a:gd name="connsiteY10" fmla="*/ 1146175 h 1171575"/>
                <a:gd name="connsiteX11" fmla="*/ 1187450 w 1400175"/>
                <a:gd name="connsiteY11" fmla="*/ 1146175 h 1171575"/>
                <a:gd name="connsiteX12" fmla="*/ 1184275 w 1400175"/>
                <a:gd name="connsiteY12" fmla="*/ 1155700 h 1171575"/>
                <a:gd name="connsiteX13" fmla="*/ 1193800 w 1400175"/>
                <a:gd name="connsiteY13" fmla="*/ 1149350 h 1171575"/>
                <a:gd name="connsiteX14" fmla="*/ 1190625 w 1400175"/>
                <a:gd name="connsiteY14" fmla="*/ 1146175 h 1171575"/>
                <a:gd name="connsiteX15" fmla="*/ 1200150 w 1400175"/>
                <a:gd name="connsiteY15" fmla="*/ 1149350 h 1171575"/>
                <a:gd name="connsiteX16" fmla="*/ 1181100 w 1400175"/>
                <a:gd name="connsiteY16" fmla="*/ 1158875 h 1171575"/>
                <a:gd name="connsiteX17" fmla="*/ 1181100 w 1400175"/>
                <a:gd name="connsiteY17" fmla="*/ 1146175 h 1171575"/>
                <a:gd name="connsiteX18" fmla="*/ 1193800 w 1400175"/>
                <a:gd name="connsiteY18" fmla="*/ 1139825 h 1171575"/>
                <a:gd name="connsiteX19" fmla="*/ 1200150 w 1400175"/>
                <a:gd name="connsiteY19" fmla="*/ 1149350 h 1171575"/>
                <a:gd name="connsiteX20" fmla="*/ 1190625 w 1400175"/>
                <a:gd name="connsiteY20" fmla="*/ 1143000 h 1171575"/>
                <a:gd name="connsiteX21" fmla="*/ 1193800 w 1400175"/>
                <a:gd name="connsiteY21" fmla="*/ 1139825 h 1171575"/>
                <a:gd name="connsiteX22" fmla="*/ 1200150 w 1400175"/>
                <a:gd name="connsiteY22" fmla="*/ 1136650 h 1171575"/>
                <a:gd name="connsiteX23" fmla="*/ 1203325 w 1400175"/>
                <a:gd name="connsiteY23" fmla="*/ 1136650 h 1171575"/>
                <a:gd name="connsiteX24" fmla="*/ 1206500 w 1400175"/>
                <a:gd name="connsiteY24" fmla="*/ 1143000 h 1171575"/>
                <a:gd name="connsiteX25" fmla="*/ 1200150 w 1400175"/>
                <a:gd name="connsiteY25" fmla="*/ 1136650 h 1171575"/>
                <a:gd name="connsiteX26" fmla="*/ 1219200 w 1400175"/>
                <a:gd name="connsiteY26" fmla="*/ 1123950 h 1171575"/>
                <a:gd name="connsiteX27" fmla="*/ 1231900 w 1400175"/>
                <a:gd name="connsiteY27" fmla="*/ 1139825 h 1171575"/>
                <a:gd name="connsiteX28" fmla="*/ 1225550 w 1400175"/>
                <a:gd name="connsiteY28" fmla="*/ 1143000 h 1171575"/>
                <a:gd name="connsiteX29" fmla="*/ 1228725 w 1400175"/>
                <a:gd name="connsiteY29" fmla="*/ 1136650 h 1171575"/>
                <a:gd name="connsiteX30" fmla="*/ 1222375 w 1400175"/>
                <a:gd name="connsiteY30" fmla="*/ 1136650 h 1171575"/>
                <a:gd name="connsiteX31" fmla="*/ 1219200 w 1400175"/>
                <a:gd name="connsiteY31" fmla="*/ 1123950 h 1171575"/>
                <a:gd name="connsiteX32" fmla="*/ 1279525 w 1400175"/>
                <a:gd name="connsiteY32" fmla="*/ 1111250 h 1171575"/>
                <a:gd name="connsiteX33" fmla="*/ 1273175 w 1400175"/>
                <a:gd name="connsiteY33" fmla="*/ 1120775 h 1171575"/>
                <a:gd name="connsiteX34" fmla="*/ 1270000 w 1400175"/>
                <a:gd name="connsiteY34" fmla="*/ 1117600 h 1171575"/>
                <a:gd name="connsiteX35" fmla="*/ 1263650 w 1400175"/>
                <a:gd name="connsiteY35" fmla="*/ 1120775 h 1171575"/>
                <a:gd name="connsiteX36" fmla="*/ 1279525 w 1400175"/>
                <a:gd name="connsiteY36" fmla="*/ 1111250 h 1171575"/>
                <a:gd name="connsiteX37" fmla="*/ 1362075 w 1400175"/>
                <a:gd name="connsiteY37" fmla="*/ 1006475 h 1171575"/>
                <a:gd name="connsiteX38" fmla="*/ 1368425 w 1400175"/>
                <a:gd name="connsiteY38" fmla="*/ 1009650 h 1171575"/>
                <a:gd name="connsiteX39" fmla="*/ 1362075 w 1400175"/>
                <a:gd name="connsiteY39" fmla="*/ 1012825 h 1171575"/>
                <a:gd name="connsiteX40" fmla="*/ 1362075 w 1400175"/>
                <a:gd name="connsiteY40" fmla="*/ 1006475 h 1171575"/>
                <a:gd name="connsiteX41" fmla="*/ 1393825 w 1400175"/>
                <a:gd name="connsiteY41" fmla="*/ 965200 h 1171575"/>
                <a:gd name="connsiteX42" fmla="*/ 1377950 w 1400175"/>
                <a:gd name="connsiteY42" fmla="*/ 1012825 h 1171575"/>
                <a:gd name="connsiteX43" fmla="*/ 1349375 w 1400175"/>
                <a:gd name="connsiteY43" fmla="*/ 1054100 h 1171575"/>
                <a:gd name="connsiteX44" fmla="*/ 1365250 w 1400175"/>
                <a:gd name="connsiteY44" fmla="*/ 1025525 h 1171575"/>
                <a:gd name="connsiteX45" fmla="*/ 1362075 w 1400175"/>
                <a:gd name="connsiteY45" fmla="*/ 1022350 h 1171575"/>
                <a:gd name="connsiteX46" fmla="*/ 1368425 w 1400175"/>
                <a:gd name="connsiteY46" fmla="*/ 1022350 h 1171575"/>
                <a:gd name="connsiteX47" fmla="*/ 1381125 w 1400175"/>
                <a:gd name="connsiteY47" fmla="*/ 996950 h 1171575"/>
                <a:gd name="connsiteX48" fmla="*/ 1381125 w 1400175"/>
                <a:gd name="connsiteY48" fmla="*/ 984250 h 1171575"/>
                <a:gd name="connsiteX49" fmla="*/ 1374775 w 1400175"/>
                <a:gd name="connsiteY49" fmla="*/ 981075 h 1171575"/>
                <a:gd name="connsiteX50" fmla="*/ 1393825 w 1400175"/>
                <a:gd name="connsiteY50" fmla="*/ 965200 h 1171575"/>
                <a:gd name="connsiteX51" fmla="*/ 1203325 w 1400175"/>
                <a:gd name="connsiteY51" fmla="*/ 930275 h 1171575"/>
                <a:gd name="connsiteX52" fmla="*/ 1212850 w 1400175"/>
                <a:gd name="connsiteY52" fmla="*/ 933450 h 1171575"/>
                <a:gd name="connsiteX53" fmla="*/ 1206500 w 1400175"/>
                <a:gd name="connsiteY53" fmla="*/ 939800 h 1171575"/>
                <a:gd name="connsiteX54" fmla="*/ 1203325 w 1400175"/>
                <a:gd name="connsiteY54" fmla="*/ 930275 h 1171575"/>
                <a:gd name="connsiteX55" fmla="*/ 1190625 w 1400175"/>
                <a:gd name="connsiteY55" fmla="*/ 927100 h 1171575"/>
                <a:gd name="connsiteX56" fmla="*/ 1191260 w 1400175"/>
                <a:gd name="connsiteY56" fmla="*/ 929005 h 1171575"/>
                <a:gd name="connsiteX57" fmla="*/ 1187450 w 1400175"/>
                <a:gd name="connsiteY57" fmla="*/ 930275 h 1171575"/>
                <a:gd name="connsiteX58" fmla="*/ 1190625 w 1400175"/>
                <a:gd name="connsiteY58" fmla="*/ 927100 h 1171575"/>
                <a:gd name="connsiteX59" fmla="*/ 1177925 w 1400175"/>
                <a:gd name="connsiteY59" fmla="*/ 920750 h 1171575"/>
                <a:gd name="connsiteX60" fmla="*/ 1184275 w 1400175"/>
                <a:gd name="connsiteY60" fmla="*/ 923925 h 1171575"/>
                <a:gd name="connsiteX61" fmla="*/ 1181100 w 1400175"/>
                <a:gd name="connsiteY61" fmla="*/ 923925 h 1171575"/>
                <a:gd name="connsiteX62" fmla="*/ 1177925 w 1400175"/>
                <a:gd name="connsiteY62" fmla="*/ 927100 h 1171575"/>
                <a:gd name="connsiteX63" fmla="*/ 1174750 w 1400175"/>
                <a:gd name="connsiteY63" fmla="*/ 923925 h 1171575"/>
                <a:gd name="connsiteX64" fmla="*/ 1177925 w 1400175"/>
                <a:gd name="connsiteY64" fmla="*/ 920750 h 1171575"/>
                <a:gd name="connsiteX65" fmla="*/ 1123950 w 1400175"/>
                <a:gd name="connsiteY65" fmla="*/ 917575 h 1171575"/>
                <a:gd name="connsiteX66" fmla="*/ 1133475 w 1400175"/>
                <a:gd name="connsiteY66" fmla="*/ 920750 h 1171575"/>
                <a:gd name="connsiteX67" fmla="*/ 1133475 w 1400175"/>
                <a:gd name="connsiteY67" fmla="*/ 927100 h 1171575"/>
                <a:gd name="connsiteX68" fmla="*/ 1123950 w 1400175"/>
                <a:gd name="connsiteY68" fmla="*/ 917575 h 1171575"/>
                <a:gd name="connsiteX69" fmla="*/ 1158875 w 1400175"/>
                <a:gd name="connsiteY69" fmla="*/ 915307 h 1171575"/>
                <a:gd name="connsiteX70" fmla="*/ 1177925 w 1400175"/>
                <a:gd name="connsiteY70" fmla="*/ 920750 h 1171575"/>
                <a:gd name="connsiteX71" fmla="*/ 1171575 w 1400175"/>
                <a:gd name="connsiteY71" fmla="*/ 920750 h 1171575"/>
                <a:gd name="connsiteX72" fmla="*/ 1168400 w 1400175"/>
                <a:gd name="connsiteY72" fmla="*/ 923925 h 1171575"/>
                <a:gd name="connsiteX73" fmla="*/ 1165225 w 1400175"/>
                <a:gd name="connsiteY73" fmla="*/ 917575 h 1171575"/>
                <a:gd name="connsiteX74" fmla="*/ 1158875 w 1400175"/>
                <a:gd name="connsiteY74" fmla="*/ 923925 h 1171575"/>
                <a:gd name="connsiteX75" fmla="*/ 1158875 w 1400175"/>
                <a:gd name="connsiteY75" fmla="*/ 915307 h 1171575"/>
                <a:gd name="connsiteX76" fmla="*/ 1158875 w 1400175"/>
                <a:gd name="connsiteY76" fmla="*/ 914400 h 1171575"/>
                <a:gd name="connsiteX77" fmla="*/ 1158875 w 1400175"/>
                <a:gd name="connsiteY77" fmla="*/ 915307 h 1171575"/>
                <a:gd name="connsiteX78" fmla="*/ 1158738 w 1400175"/>
                <a:gd name="connsiteY78" fmla="*/ 915268 h 1171575"/>
                <a:gd name="connsiteX79" fmla="*/ 1158478 w 1400175"/>
                <a:gd name="connsiteY79" fmla="*/ 915194 h 1171575"/>
                <a:gd name="connsiteX80" fmla="*/ 1158875 w 1400175"/>
                <a:gd name="connsiteY80" fmla="*/ 914400 h 1171575"/>
                <a:gd name="connsiteX81" fmla="*/ 1130300 w 1400175"/>
                <a:gd name="connsiteY81" fmla="*/ 911225 h 1171575"/>
                <a:gd name="connsiteX82" fmla="*/ 1136650 w 1400175"/>
                <a:gd name="connsiteY82" fmla="*/ 917575 h 1171575"/>
                <a:gd name="connsiteX83" fmla="*/ 1130300 w 1400175"/>
                <a:gd name="connsiteY83" fmla="*/ 917575 h 1171575"/>
                <a:gd name="connsiteX84" fmla="*/ 1130300 w 1400175"/>
                <a:gd name="connsiteY84" fmla="*/ 911225 h 1171575"/>
                <a:gd name="connsiteX85" fmla="*/ 1397000 w 1400175"/>
                <a:gd name="connsiteY85" fmla="*/ 889000 h 1171575"/>
                <a:gd name="connsiteX86" fmla="*/ 1397000 w 1400175"/>
                <a:gd name="connsiteY86" fmla="*/ 901700 h 1171575"/>
                <a:gd name="connsiteX87" fmla="*/ 1393825 w 1400175"/>
                <a:gd name="connsiteY87" fmla="*/ 895350 h 1171575"/>
                <a:gd name="connsiteX88" fmla="*/ 1397000 w 1400175"/>
                <a:gd name="connsiteY88" fmla="*/ 889000 h 1171575"/>
                <a:gd name="connsiteX89" fmla="*/ 1022350 w 1400175"/>
                <a:gd name="connsiteY89" fmla="*/ 812800 h 1171575"/>
                <a:gd name="connsiteX90" fmla="*/ 1038225 w 1400175"/>
                <a:gd name="connsiteY90" fmla="*/ 828675 h 1171575"/>
                <a:gd name="connsiteX91" fmla="*/ 1057275 w 1400175"/>
                <a:gd name="connsiteY91" fmla="*/ 825500 h 1171575"/>
                <a:gd name="connsiteX92" fmla="*/ 1044575 w 1400175"/>
                <a:gd name="connsiteY92" fmla="*/ 831850 h 1171575"/>
                <a:gd name="connsiteX93" fmla="*/ 1038225 w 1400175"/>
                <a:gd name="connsiteY93" fmla="*/ 831850 h 1171575"/>
                <a:gd name="connsiteX94" fmla="*/ 1028700 w 1400175"/>
                <a:gd name="connsiteY94" fmla="*/ 825500 h 1171575"/>
                <a:gd name="connsiteX95" fmla="*/ 1022350 w 1400175"/>
                <a:gd name="connsiteY95" fmla="*/ 812800 h 1171575"/>
                <a:gd name="connsiteX96" fmla="*/ 1038225 w 1400175"/>
                <a:gd name="connsiteY96" fmla="*/ 793750 h 1171575"/>
                <a:gd name="connsiteX97" fmla="*/ 1041400 w 1400175"/>
                <a:gd name="connsiteY97" fmla="*/ 793750 h 1171575"/>
                <a:gd name="connsiteX98" fmla="*/ 1041400 w 1400175"/>
                <a:gd name="connsiteY98" fmla="*/ 803275 h 1171575"/>
                <a:gd name="connsiteX99" fmla="*/ 1038225 w 1400175"/>
                <a:gd name="connsiteY99" fmla="*/ 793750 h 1171575"/>
                <a:gd name="connsiteX100" fmla="*/ 1025525 w 1400175"/>
                <a:gd name="connsiteY100" fmla="*/ 784225 h 1171575"/>
                <a:gd name="connsiteX101" fmla="*/ 1035050 w 1400175"/>
                <a:gd name="connsiteY101" fmla="*/ 787400 h 1171575"/>
                <a:gd name="connsiteX102" fmla="*/ 1041400 w 1400175"/>
                <a:gd name="connsiteY102" fmla="*/ 803275 h 1171575"/>
                <a:gd name="connsiteX103" fmla="*/ 1047750 w 1400175"/>
                <a:gd name="connsiteY103" fmla="*/ 819150 h 1171575"/>
                <a:gd name="connsiteX104" fmla="*/ 1041400 w 1400175"/>
                <a:gd name="connsiteY104" fmla="*/ 819150 h 1171575"/>
                <a:gd name="connsiteX105" fmla="*/ 1038225 w 1400175"/>
                <a:gd name="connsiteY105" fmla="*/ 812800 h 1171575"/>
                <a:gd name="connsiteX106" fmla="*/ 1028700 w 1400175"/>
                <a:gd name="connsiteY106" fmla="*/ 793750 h 1171575"/>
                <a:gd name="connsiteX107" fmla="*/ 1019175 w 1400175"/>
                <a:gd name="connsiteY107" fmla="*/ 787400 h 1171575"/>
                <a:gd name="connsiteX108" fmla="*/ 1025525 w 1400175"/>
                <a:gd name="connsiteY108" fmla="*/ 784225 h 1171575"/>
                <a:gd name="connsiteX109" fmla="*/ 1003300 w 1400175"/>
                <a:gd name="connsiteY109" fmla="*/ 765175 h 1171575"/>
                <a:gd name="connsiteX110" fmla="*/ 1003300 w 1400175"/>
                <a:gd name="connsiteY110" fmla="*/ 771525 h 1171575"/>
                <a:gd name="connsiteX111" fmla="*/ 1006475 w 1400175"/>
                <a:gd name="connsiteY111" fmla="*/ 784225 h 1171575"/>
                <a:gd name="connsiteX112" fmla="*/ 1000125 w 1400175"/>
                <a:gd name="connsiteY112" fmla="*/ 771525 h 1171575"/>
                <a:gd name="connsiteX113" fmla="*/ 1003300 w 1400175"/>
                <a:gd name="connsiteY113" fmla="*/ 765175 h 1171575"/>
                <a:gd name="connsiteX114" fmla="*/ 997101 w 1400175"/>
                <a:gd name="connsiteY114" fmla="*/ 761546 h 1171575"/>
                <a:gd name="connsiteX115" fmla="*/ 1000125 w 1400175"/>
                <a:gd name="connsiteY115" fmla="*/ 765175 h 1171575"/>
                <a:gd name="connsiteX116" fmla="*/ 996950 w 1400175"/>
                <a:gd name="connsiteY116" fmla="*/ 762000 h 1171575"/>
                <a:gd name="connsiteX117" fmla="*/ 997101 w 1400175"/>
                <a:gd name="connsiteY117" fmla="*/ 761546 h 1171575"/>
                <a:gd name="connsiteX118" fmla="*/ 914400 w 1400175"/>
                <a:gd name="connsiteY118" fmla="*/ 663575 h 1171575"/>
                <a:gd name="connsiteX119" fmla="*/ 923925 w 1400175"/>
                <a:gd name="connsiteY119" fmla="*/ 669925 h 1171575"/>
                <a:gd name="connsiteX120" fmla="*/ 930275 w 1400175"/>
                <a:gd name="connsiteY120" fmla="*/ 679450 h 1171575"/>
                <a:gd name="connsiteX121" fmla="*/ 920750 w 1400175"/>
                <a:gd name="connsiteY121" fmla="*/ 669925 h 1171575"/>
                <a:gd name="connsiteX122" fmla="*/ 914400 w 1400175"/>
                <a:gd name="connsiteY122" fmla="*/ 663575 h 1171575"/>
                <a:gd name="connsiteX123" fmla="*/ 895350 w 1400175"/>
                <a:gd name="connsiteY123" fmla="*/ 625475 h 1171575"/>
                <a:gd name="connsiteX124" fmla="*/ 898525 w 1400175"/>
                <a:gd name="connsiteY124" fmla="*/ 628650 h 1171575"/>
                <a:gd name="connsiteX125" fmla="*/ 904875 w 1400175"/>
                <a:gd name="connsiteY125" fmla="*/ 625475 h 1171575"/>
                <a:gd name="connsiteX126" fmla="*/ 898525 w 1400175"/>
                <a:gd name="connsiteY126" fmla="*/ 631825 h 1171575"/>
                <a:gd name="connsiteX127" fmla="*/ 895350 w 1400175"/>
                <a:gd name="connsiteY127" fmla="*/ 625475 h 1171575"/>
                <a:gd name="connsiteX128" fmla="*/ 1311275 w 1400175"/>
                <a:gd name="connsiteY128" fmla="*/ 571500 h 1171575"/>
                <a:gd name="connsiteX129" fmla="*/ 1336675 w 1400175"/>
                <a:gd name="connsiteY129" fmla="*/ 606425 h 1171575"/>
                <a:gd name="connsiteX130" fmla="*/ 1346200 w 1400175"/>
                <a:gd name="connsiteY130" fmla="*/ 622300 h 1171575"/>
                <a:gd name="connsiteX131" fmla="*/ 1333500 w 1400175"/>
                <a:gd name="connsiteY131" fmla="*/ 606425 h 1171575"/>
                <a:gd name="connsiteX132" fmla="*/ 1311275 w 1400175"/>
                <a:gd name="connsiteY132" fmla="*/ 571500 h 1171575"/>
                <a:gd name="connsiteX133" fmla="*/ 860425 w 1400175"/>
                <a:gd name="connsiteY133" fmla="*/ 527050 h 1171575"/>
                <a:gd name="connsiteX134" fmla="*/ 863600 w 1400175"/>
                <a:gd name="connsiteY134" fmla="*/ 530225 h 1171575"/>
                <a:gd name="connsiteX135" fmla="*/ 860425 w 1400175"/>
                <a:gd name="connsiteY135" fmla="*/ 530225 h 1171575"/>
                <a:gd name="connsiteX136" fmla="*/ 860425 w 1400175"/>
                <a:gd name="connsiteY136" fmla="*/ 527050 h 1171575"/>
                <a:gd name="connsiteX137" fmla="*/ 1273175 w 1400175"/>
                <a:gd name="connsiteY137" fmla="*/ 501650 h 1171575"/>
                <a:gd name="connsiteX138" fmla="*/ 1304925 w 1400175"/>
                <a:gd name="connsiteY138" fmla="*/ 555625 h 1171575"/>
                <a:gd name="connsiteX139" fmla="*/ 1308100 w 1400175"/>
                <a:gd name="connsiteY139" fmla="*/ 571500 h 1171575"/>
                <a:gd name="connsiteX140" fmla="*/ 1301750 w 1400175"/>
                <a:gd name="connsiteY140" fmla="*/ 555625 h 1171575"/>
                <a:gd name="connsiteX141" fmla="*/ 1273175 w 1400175"/>
                <a:gd name="connsiteY141" fmla="*/ 501650 h 1171575"/>
                <a:gd name="connsiteX142" fmla="*/ 869950 w 1400175"/>
                <a:gd name="connsiteY142" fmla="*/ 409575 h 1171575"/>
                <a:gd name="connsiteX143" fmla="*/ 873125 w 1400175"/>
                <a:gd name="connsiteY143" fmla="*/ 412750 h 1171575"/>
                <a:gd name="connsiteX144" fmla="*/ 869950 w 1400175"/>
                <a:gd name="connsiteY144" fmla="*/ 415925 h 1171575"/>
                <a:gd name="connsiteX145" fmla="*/ 869950 w 1400175"/>
                <a:gd name="connsiteY145" fmla="*/ 409575 h 1171575"/>
                <a:gd name="connsiteX146" fmla="*/ 1225550 w 1400175"/>
                <a:gd name="connsiteY146" fmla="*/ 406400 h 1171575"/>
                <a:gd name="connsiteX147" fmla="*/ 1231900 w 1400175"/>
                <a:gd name="connsiteY147" fmla="*/ 431800 h 1171575"/>
                <a:gd name="connsiteX148" fmla="*/ 1247775 w 1400175"/>
                <a:gd name="connsiteY148" fmla="*/ 466725 h 1171575"/>
                <a:gd name="connsiteX149" fmla="*/ 1273175 w 1400175"/>
                <a:gd name="connsiteY149" fmla="*/ 501650 h 1171575"/>
                <a:gd name="connsiteX150" fmla="*/ 1260475 w 1400175"/>
                <a:gd name="connsiteY150" fmla="*/ 492125 h 1171575"/>
                <a:gd name="connsiteX151" fmla="*/ 1235075 w 1400175"/>
                <a:gd name="connsiteY151" fmla="*/ 454025 h 1171575"/>
                <a:gd name="connsiteX152" fmla="*/ 1225550 w 1400175"/>
                <a:gd name="connsiteY152" fmla="*/ 422275 h 1171575"/>
                <a:gd name="connsiteX153" fmla="*/ 1225550 w 1400175"/>
                <a:gd name="connsiteY153" fmla="*/ 406400 h 1171575"/>
                <a:gd name="connsiteX154" fmla="*/ 869950 w 1400175"/>
                <a:gd name="connsiteY154" fmla="*/ 396875 h 1171575"/>
                <a:gd name="connsiteX155" fmla="*/ 869950 w 1400175"/>
                <a:gd name="connsiteY155" fmla="*/ 403225 h 1171575"/>
                <a:gd name="connsiteX156" fmla="*/ 863600 w 1400175"/>
                <a:gd name="connsiteY156" fmla="*/ 403225 h 1171575"/>
                <a:gd name="connsiteX157" fmla="*/ 869950 w 1400175"/>
                <a:gd name="connsiteY157" fmla="*/ 396875 h 1171575"/>
                <a:gd name="connsiteX158" fmla="*/ 1212850 w 1400175"/>
                <a:gd name="connsiteY158" fmla="*/ 374650 h 1171575"/>
                <a:gd name="connsiteX159" fmla="*/ 1219200 w 1400175"/>
                <a:gd name="connsiteY159" fmla="*/ 374650 h 1171575"/>
                <a:gd name="connsiteX160" fmla="*/ 1216025 w 1400175"/>
                <a:gd name="connsiteY160" fmla="*/ 403225 h 1171575"/>
                <a:gd name="connsiteX161" fmla="*/ 1222375 w 1400175"/>
                <a:gd name="connsiteY161" fmla="*/ 428625 h 1171575"/>
                <a:gd name="connsiteX162" fmla="*/ 1235075 w 1400175"/>
                <a:gd name="connsiteY162" fmla="*/ 454025 h 1171575"/>
                <a:gd name="connsiteX163" fmla="*/ 1209675 w 1400175"/>
                <a:gd name="connsiteY163" fmla="*/ 415925 h 1171575"/>
                <a:gd name="connsiteX164" fmla="*/ 1200150 w 1400175"/>
                <a:gd name="connsiteY164" fmla="*/ 384175 h 1171575"/>
                <a:gd name="connsiteX165" fmla="*/ 1206500 w 1400175"/>
                <a:gd name="connsiteY165" fmla="*/ 387350 h 1171575"/>
                <a:gd name="connsiteX166" fmla="*/ 1206500 w 1400175"/>
                <a:gd name="connsiteY166" fmla="*/ 381000 h 1171575"/>
                <a:gd name="connsiteX167" fmla="*/ 1209675 w 1400175"/>
                <a:gd name="connsiteY167" fmla="*/ 377825 h 1171575"/>
                <a:gd name="connsiteX168" fmla="*/ 1212850 w 1400175"/>
                <a:gd name="connsiteY168" fmla="*/ 374650 h 1171575"/>
                <a:gd name="connsiteX169" fmla="*/ 1222375 w 1400175"/>
                <a:gd name="connsiteY169" fmla="*/ 371475 h 1171575"/>
                <a:gd name="connsiteX170" fmla="*/ 1238250 w 1400175"/>
                <a:gd name="connsiteY170" fmla="*/ 393700 h 1171575"/>
                <a:gd name="connsiteX171" fmla="*/ 1225550 w 1400175"/>
                <a:gd name="connsiteY171" fmla="*/ 406400 h 1171575"/>
                <a:gd name="connsiteX172" fmla="*/ 1225550 w 1400175"/>
                <a:gd name="connsiteY172" fmla="*/ 381000 h 1171575"/>
                <a:gd name="connsiteX173" fmla="*/ 1222375 w 1400175"/>
                <a:gd name="connsiteY173" fmla="*/ 371475 h 1171575"/>
                <a:gd name="connsiteX174" fmla="*/ 447675 w 1400175"/>
                <a:gd name="connsiteY174" fmla="*/ 317500 h 1171575"/>
                <a:gd name="connsiteX175" fmla="*/ 447675 w 1400175"/>
                <a:gd name="connsiteY175" fmla="*/ 327025 h 1171575"/>
                <a:gd name="connsiteX176" fmla="*/ 425450 w 1400175"/>
                <a:gd name="connsiteY176" fmla="*/ 320675 h 1171575"/>
                <a:gd name="connsiteX177" fmla="*/ 447675 w 1400175"/>
                <a:gd name="connsiteY177" fmla="*/ 317500 h 1171575"/>
                <a:gd name="connsiteX178" fmla="*/ 508000 w 1400175"/>
                <a:gd name="connsiteY178" fmla="*/ 288925 h 1171575"/>
                <a:gd name="connsiteX179" fmla="*/ 498475 w 1400175"/>
                <a:gd name="connsiteY179" fmla="*/ 307975 h 1171575"/>
                <a:gd name="connsiteX180" fmla="*/ 463550 w 1400175"/>
                <a:gd name="connsiteY180" fmla="*/ 330200 h 1171575"/>
                <a:gd name="connsiteX181" fmla="*/ 454025 w 1400175"/>
                <a:gd name="connsiteY181" fmla="*/ 333375 h 1171575"/>
                <a:gd name="connsiteX182" fmla="*/ 447675 w 1400175"/>
                <a:gd name="connsiteY182" fmla="*/ 327025 h 1171575"/>
                <a:gd name="connsiteX183" fmla="*/ 466725 w 1400175"/>
                <a:gd name="connsiteY183" fmla="*/ 327025 h 1171575"/>
                <a:gd name="connsiteX184" fmla="*/ 498475 w 1400175"/>
                <a:gd name="connsiteY184" fmla="*/ 304800 h 1171575"/>
                <a:gd name="connsiteX185" fmla="*/ 508000 w 1400175"/>
                <a:gd name="connsiteY185" fmla="*/ 288925 h 1171575"/>
                <a:gd name="connsiteX186" fmla="*/ 139700 w 1400175"/>
                <a:gd name="connsiteY186" fmla="*/ 231775 h 1171575"/>
                <a:gd name="connsiteX187" fmla="*/ 76200 w 1400175"/>
                <a:gd name="connsiteY187" fmla="*/ 254000 h 1171575"/>
                <a:gd name="connsiteX188" fmla="*/ 66675 w 1400175"/>
                <a:gd name="connsiteY188" fmla="*/ 254000 h 1171575"/>
                <a:gd name="connsiteX189" fmla="*/ 139700 w 1400175"/>
                <a:gd name="connsiteY189" fmla="*/ 231775 h 1171575"/>
                <a:gd name="connsiteX190" fmla="*/ 1009650 w 1400175"/>
                <a:gd name="connsiteY190" fmla="*/ 226695 h 1171575"/>
                <a:gd name="connsiteX191" fmla="*/ 1006475 w 1400175"/>
                <a:gd name="connsiteY191" fmla="*/ 228600 h 1171575"/>
                <a:gd name="connsiteX192" fmla="*/ 1019175 w 1400175"/>
                <a:gd name="connsiteY192" fmla="*/ 266700 h 1171575"/>
                <a:gd name="connsiteX193" fmla="*/ 1025525 w 1400175"/>
                <a:gd name="connsiteY193" fmla="*/ 282575 h 1171575"/>
                <a:gd name="connsiteX194" fmla="*/ 1031875 w 1400175"/>
                <a:gd name="connsiteY194" fmla="*/ 292100 h 1171575"/>
                <a:gd name="connsiteX195" fmla="*/ 1044575 w 1400175"/>
                <a:gd name="connsiteY195" fmla="*/ 295275 h 1171575"/>
                <a:gd name="connsiteX196" fmla="*/ 1041400 w 1400175"/>
                <a:gd name="connsiteY196" fmla="*/ 292100 h 1171575"/>
                <a:gd name="connsiteX197" fmla="*/ 1047750 w 1400175"/>
                <a:gd name="connsiteY197" fmla="*/ 285750 h 1171575"/>
                <a:gd name="connsiteX198" fmla="*/ 1044575 w 1400175"/>
                <a:gd name="connsiteY198" fmla="*/ 273050 h 1171575"/>
                <a:gd name="connsiteX199" fmla="*/ 1035050 w 1400175"/>
                <a:gd name="connsiteY199" fmla="*/ 266700 h 1171575"/>
                <a:gd name="connsiteX200" fmla="*/ 1016000 w 1400175"/>
                <a:gd name="connsiteY200" fmla="*/ 254000 h 1171575"/>
                <a:gd name="connsiteX201" fmla="*/ 1009650 w 1400175"/>
                <a:gd name="connsiteY201" fmla="*/ 231775 h 1171575"/>
                <a:gd name="connsiteX202" fmla="*/ 1009650 w 1400175"/>
                <a:gd name="connsiteY202" fmla="*/ 226695 h 1171575"/>
                <a:gd name="connsiteX203" fmla="*/ 193675 w 1400175"/>
                <a:gd name="connsiteY203" fmla="*/ 222250 h 1171575"/>
                <a:gd name="connsiteX204" fmla="*/ 146050 w 1400175"/>
                <a:gd name="connsiteY204" fmla="*/ 231775 h 1171575"/>
                <a:gd name="connsiteX205" fmla="*/ 139700 w 1400175"/>
                <a:gd name="connsiteY205" fmla="*/ 231775 h 1171575"/>
                <a:gd name="connsiteX206" fmla="*/ 146050 w 1400175"/>
                <a:gd name="connsiteY206" fmla="*/ 228600 h 1171575"/>
                <a:gd name="connsiteX207" fmla="*/ 193675 w 1400175"/>
                <a:gd name="connsiteY207" fmla="*/ 222250 h 1171575"/>
                <a:gd name="connsiteX208" fmla="*/ 987705 w 1400175"/>
                <a:gd name="connsiteY208" fmla="*/ 89367 h 1171575"/>
                <a:gd name="connsiteX209" fmla="*/ 977900 w 1400175"/>
                <a:gd name="connsiteY209" fmla="*/ 95250 h 1171575"/>
                <a:gd name="connsiteX210" fmla="*/ 990600 w 1400175"/>
                <a:gd name="connsiteY210" fmla="*/ 101600 h 1171575"/>
                <a:gd name="connsiteX211" fmla="*/ 987425 w 1400175"/>
                <a:gd name="connsiteY211" fmla="*/ 111125 h 1171575"/>
                <a:gd name="connsiteX212" fmla="*/ 977900 w 1400175"/>
                <a:gd name="connsiteY212" fmla="*/ 130175 h 1171575"/>
                <a:gd name="connsiteX213" fmla="*/ 981075 w 1400175"/>
                <a:gd name="connsiteY213" fmla="*/ 133350 h 1171575"/>
                <a:gd name="connsiteX214" fmla="*/ 990600 w 1400175"/>
                <a:gd name="connsiteY214" fmla="*/ 120650 h 1171575"/>
                <a:gd name="connsiteX215" fmla="*/ 987425 w 1400175"/>
                <a:gd name="connsiteY215" fmla="*/ 139700 h 1171575"/>
                <a:gd name="connsiteX216" fmla="*/ 1009650 w 1400175"/>
                <a:gd name="connsiteY216" fmla="*/ 152400 h 1171575"/>
                <a:gd name="connsiteX217" fmla="*/ 1012825 w 1400175"/>
                <a:gd name="connsiteY217" fmla="*/ 174625 h 1171575"/>
                <a:gd name="connsiteX218" fmla="*/ 1025525 w 1400175"/>
                <a:gd name="connsiteY218" fmla="*/ 187325 h 1171575"/>
                <a:gd name="connsiteX219" fmla="*/ 1022350 w 1400175"/>
                <a:gd name="connsiteY219" fmla="*/ 196850 h 1171575"/>
                <a:gd name="connsiteX220" fmla="*/ 1009650 w 1400175"/>
                <a:gd name="connsiteY220" fmla="*/ 200025 h 1171575"/>
                <a:gd name="connsiteX221" fmla="*/ 1022350 w 1400175"/>
                <a:gd name="connsiteY221" fmla="*/ 219075 h 1171575"/>
                <a:gd name="connsiteX222" fmla="*/ 1016000 w 1400175"/>
                <a:gd name="connsiteY222" fmla="*/ 203200 h 1171575"/>
                <a:gd name="connsiteX223" fmla="*/ 1028700 w 1400175"/>
                <a:gd name="connsiteY223" fmla="*/ 196850 h 1171575"/>
                <a:gd name="connsiteX224" fmla="*/ 1028700 w 1400175"/>
                <a:gd name="connsiteY224" fmla="*/ 187325 h 1171575"/>
                <a:gd name="connsiteX225" fmla="*/ 1022350 w 1400175"/>
                <a:gd name="connsiteY225" fmla="*/ 168275 h 1171575"/>
                <a:gd name="connsiteX226" fmla="*/ 1012825 w 1400175"/>
                <a:gd name="connsiteY226" fmla="*/ 161925 h 1171575"/>
                <a:gd name="connsiteX227" fmla="*/ 1019175 w 1400175"/>
                <a:gd name="connsiteY227" fmla="*/ 149225 h 1171575"/>
                <a:gd name="connsiteX228" fmla="*/ 996950 w 1400175"/>
                <a:gd name="connsiteY228" fmla="*/ 139700 h 1171575"/>
                <a:gd name="connsiteX229" fmla="*/ 1003300 w 1400175"/>
                <a:gd name="connsiteY229" fmla="*/ 120650 h 1171575"/>
                <a:gd name="connsiteX230" fmla="*/ 993775 w 1400175"/>
                <a:gd name="connsiteY230" fmla="*/ 120650 h 1171575"/>
                <a:gd name="connsiteX231" fmla="*/ 996950 w 1400175"/>
                <a:gd name="connsiteY231" fmla="*/ 104775 h 1171575"/>
                <a:gd name="connsiteX232" fmla="*/ 987705 w 1400175"/>
                <a:gd name="connsiteY232" fmla="*/ 89367 h 1171575"/>
                <a:gd name="connsiteX233" fmla="*/ 1019175 w 1400175"/>
                <a:gd name="connsiteY233" fmla="*/ 57150 h 1171575"/>
                <a:gd name="connsiteX234" fmla="*/ 1022350 w 1400175"/>
                <a:gd name="connsiteY234" fmla="*/ 63500 h 1171575"/>
                <a:gd name="connsiteX235" fmla="*/ 1019175 w 1400175"/>
                <a:gd name="connsiteY235" fmla="*/ 66675 h 1171575"/>
                <a:gd name="connsiteX236" fmla="*/ 1019175 w 1400175"/>
                <a:gd name="connsiteY236" fmla="*/ 63500 h 1171575"/>
                <a:gd name="connsiteX237" fmla="*/ 1019175 w 1400175"/>
                <a:gd name="connsiteY237" fmla="*/ 57150 h 1171575"/>
                <a:gd name="connsiteX238" fmla="*/ 1012825 w 1400175"/>
                <a:gd name="connsiteY238" fmla="*/ 44450 h 1171575"/>
                <a:gd name="connsiteX239" fmla="*/ 1019175 w 1400175"/>
                <a:gd name="connsiteY239" fmla="*/ 50800 h 1171575"/>
                <a:gd name="connsiteX240" fmla="*/ 1022350 w 1400175"/>
                <a:gd name="connsiteY240" fmla="*/ 47625 h 1171575"/>
                <a:gd name="connsiteX241" fmla="*/ 1022350 w 1400175"/>
                <a:gd name="connsiteY241" fmla="*/ 60325 h 1171575"/>
                <a:gd name="connsiteX242" fmla="*/ 1012825 w 1400175"/>
                <a:gd name="connsiteY242" fmla="*/ 44450 h 1171575"/>
                <a:gd name="connsiteX243" fmla="*/ 990600 w 1400175"/>
                <a:gd name="connsiteY243" fmla="*/ 38100 h 1171575"/>
                <a:gd name="connsiteX244" fmla="*/ 996950 w 1400175"/>
                <a:gd name="connsiteY244" fmla="*/ 41275 h 1171575"/>
                <a:gd name="connsiteX245" fmla="*/ 996950 w 1400175"/>
                <a:gd name="connsiteY245" fmla="*/ 47625 h 1171575"/>
                <a:gd name="connsiteX246" fmla="*/ 1009650 w 1400175"/>
                <a:gd name="connsiteY246" fmla="*/ 50800 h 1171575"/>
                <a:gd name="connsiteX247" fmla="*/ 1004887 w 1400175"/>
                <a:gd name="connsiteY247" fmla="*/ 44450 h 1171575"/>
                <a:gd name="connsiteX248" fmla="*/ 1000125 w 1400175"/>
                <a:gd name="connsiteY248" fmla="*/ 44450 h 1171575"/>
                <a:gd name="connsiteX249" fmla="*/ 1002030 w 1400175"/>
                <a:gd name="connsiteY249" fmla="*/ 40640 h 1171575"/>
                <a:gd name="connsiteX250" fmla="*/ 1000626 w 1400175"/>
                <a:gd name="connsiteY250" fmla="*/ 38768 h 1171575"/>
                <a:gd name="connsiteX251" fmla="*/ 1000125 w 1400175"/>
                <a:gd name="connsiteY251" fmla="*/ 41275 h 1171575"/>
                <a:gd name="connsiteX252" fmla="*/ 990600 w 1400175"/>
                <a:gd name="connsiteY252" fmla="*/ 38100 h 1171575"/>
                <a:gd name="connsiteX253" fmla="*/ 930275 w 1400175"/>
                <a:gd name="connsiteY253" fmla="*/ 0 h 1171575"/>
                <a:gd name="connsiteX254" fmla="*/ 952500 w 1400175"/>
                <a:gd name="connsiteY254" fmla="*/ 9525 h 1171575"/>
                <a:gd name="connsiteX255" fmla="*/ 971550 w 1400175"/>
                <a:gd name="connsiteY255" fmla="*/ 6350 h 1171575"/>
                <a:gd name="connsiteX256" fmla="*/ 981075 w 1400175"/>
                <a:gd name="connsiteY256" fmla="*/ 9525 h 1171575"/>
                <a:gd name="connsiteX257" fmla="*/ 996950 w 1400175"/>
                <a:gd name="connsiteY257" fmla="*/ 15875 h 1171575"/>
                <a:gd name="connsiteX258" fmla="*/ 1003300 w 1400175"/>
                <a:gd name="connsiteY258" fmla="*/ 12700 h 1171575"/>
                <a:gd name="connsiteX259" fmla="*/ 996950 w 1400175"/>
                <a:gd name="connsiteY259" fmla="*/ 19050 h 1171575"/>
                <a:gd name="connsiteX260" fmla="*/ 1003300 w 1400175"/>
                <a:gd name="connsiteY260" fmla="*/ 15875 h 1171575"/>
                <a:gd name="connsiteX261" fmla="*/ 1000125 w 1400175"/>
                <a:gd name="connsiteY261" fmla="*/ 22225 h 1171575"/>
                <a:gd name="connsiteX262" fmla="*/ 1012825 w 1400175"/>
                <a:gd name="connsiteY262" fmla="*/ 6350 h 1171575"/>
                <a:gd name="connsiteX263" fmla="*/ 1019175 w 1400175"/>
                <a:gd name="connsiteY263" fmla="*/ 41275 h 1171575"/>
                <a:gd name="connsiteX264" fmla="*/ 1003300 w 1400175"/>
                <a:gd name="connsiteY264" fmla="*/ 25400 h 1171575"/>
                <a:gd name="connsiteX265" fmla="*/ 1000720 w 1400175"/>
                <a:gd name="connsiteY265" fmla="*/ 38298 h 1171575"/>
                <a:gd name="connsiteX266" fmla="*/ 1002846 w 1400175"/>
                <a:gd name="connsiteY266" fmla="*/ 39007 h 1171575"/>
                <a:gd name="connsiteX267" fmla="*/ 1003300 w 1400175"/>
                <a:gd name="connsiteY267" fmla="*/ 38100 h 1171575"/>
                <a:gd name="connsiteX268" fmla="*/ 1003935 w 1400175"/>
                <a:gd name="connsiteY268" fmla="*/ 39370 h 1171575"/>
                <a:gd name="connsiteX269" fmla="*/ 1009650 w 1400175"/>
                <a:gd name="connsiteY269" fmla="*/ 41275 h 1171575"/>
                <a:gd name="connsiteX270" fmla="*/ 1019175 w 1400175"/>
                <a:gd name="connsiteY270" fmla="*/ 63500 h 1171575"/>
                <a:gd name="connsiteX271" fmla="*/ 1009650 w 1400175"/>
                <a:gd name="connsiteY271" fmla="*/ 66675 h 1171575"/>
                <a:gd name="connsiteX272" fmla="*/ 1016000 w 1400175"/>
                <a:gd name="connsiteY272" fmla="*/ 60325 h 1171575"/>
                <a:gd name="connsiteX273" fmla="*/ 1006475 w 1400175"/>
                <a:gd name="connsiteY273" fmla="*/ 57150 h 1171575"/>
                <a:gd name="connsiteX274" fmla="*/ 1009650 w 1400175"/>
                <a:gd name="connsiteY274" fmla="*/ 63500 h 1171575"/>
                <a:gd name="connsiteX275" fmla="*/ 1006475 w 1400175"/>
                <a:gd name="connsiteY275" fmla="*/ 63500 h 1171575"/>
                <a:gd name="connsiteX276" fmla="*/ 1000125 w 1400175"/>
                <a:gd name="connsiteY276" fmla="*/ 69850 h 1171575"/>
                <a:gd name="connsiteX277" fmla="*/ 996950 w 1400175"/>
                <a:gd name="connsiteY277" fmla="*/ 60325 h 1171575"/>
                <a:gd name="connsiteX278" fmla="*/ 996950 w 1400175"/>
                <a:gd name="connsiteY278" fmla="*/ 66675 h 1171575"/>
                <a:gd name="connsiteX279" fmla="*/ 987425 w 1400175"/>
                <a:gd name="connsiteY279" fmla="*/ 63500 h 1171575"/>
                <a:gd name="connsiteX280" fmla="*/ 993775 w 1400175"/>
                <a:gd name="connsiteY280" fmla="*/ 66675 h 1171575"/>
                <a:gd name="connsiteX281" fmla="*/ 990600 w 1400175"/>
                <a:gd name="connsiteY281" fmla="*/ 73025 h 1171575"/>
                <a:gd name="connsiteX282" fmla="*/ 971550 w 1400175"/>
                <a:gd name="connsiteY282" fmla="*/ 69850 h 1171575"/>
                <a:gd name="connsiteX283" fmla="*/ 993775 w 1400175"/>
                <a:gd name="connsiteY283" fmla="*/ 79375 h 1171575"/>
                <a:gd name="connsiteX284" fmla="*/ 993775 w 1400175"/>
                <a:gd name="connsiteY284" fmla="*/ 85725 h 1171575"/>
                <a:gd name="connsiteX285" fmla="*/ 988483 w 1400175"/>
                <a:gd name="connsiteY285" fmla="*/ 88900 h 1171575"/>
                <a:gd name="connsiteX286" fmla="*/ 1000125 w 1400175"/>
                <a:gd name="connsiteY286" fmla="*/ 88900 h 1171575"/>
                <a:gd name="connsiteX287" fmla="*/ 993775 w 1400175"/>
                <a:gd name="connsiteY287" fmla="*/ 73025 h 1171575"/>
                <a:gd name="connsiteX288" fmla="*/ 1006475 w 1400175"/>
                <a:gd name="connsiteY288" fmla="*/ 76200 h 1171575"/>
                <a:gd name="connsiteX289" fmla="*/ 1006475 w 1400175"/>
                <a:gd name="connsiteY289" fmla="*/ 69850 h 1171575"/>
                <a:gd name="connsiteX290" fmla="*/ 1016000 w 1400175"/>
                <a:gd name="connsiteY290" fmla="*/ 66675 h 1171575"/>
                <a:gd name="connsiteX291" fmla="*/ 1028700 w 1400175"/>
                <a:gd name="connsiteY291" fmla="*/ 85725 h 1171575"/>
                <a:gd name="connsiteX292" fmla="*/ 1019175 w 1400175"/>
                <a:gd name="connsiteY292" fmla="*/ 69850 h 1171575"/>
                <a:gd name="connsiteX293" fmla="*/ 1028700 w 1400175"/>
                <a:gd name="connsiteY293" fmla="*/ 63500 h 1171575"/>
                <a:gd name="connsiteX294" fmla="*/ 1035050 w 1400175"/>
                <a:gd name="connsiteY294" fmla="*/ 88900 h 1171575"/>
                <a:gd name="connsiteX295" fmla="*/ 1060450 w 1400175"/>
                <a:gd name="connsiteY295" fmla="*/ 149225 h 1171575"/>
                <a:gd name="connsiteX296" fmla="*/ 1038225 w 1400175"/>
                <a:gd name="connsiteY296" fmla="*/ 114300 h 1171575"/>
                <a:gd name="connsiteX297" fmla="*/ 1057275 w 1400175"/>
                <a:gd name="connsiteY297" fmla="*/ 149225 h 1171575"/>
                <a:gd name="connsiteX298" fmla="*/ 1060450 w 1400175"/>
                <a:gd name="connsiteY298" fmla="*/ 168275 h 1171575"/>
                <a:gd name="connsiteX299" fmla="*/ 1073150 w 1400175"/>
                <a:gd name="connsiteY299" fmla="*/ 177800 h 1171575"/>
                <a:gd name="connsiteX300" fmla="*/ 1060450 w 1400175"/>
                <a:gd name="connsiteY300" fmla="*/ 161925 h 1171575"/>
                <a:gd name="connsiteX301" fmla="*/ 1063625 w 1400175"/>
                <a:gd name="connsiteY301" fmla="*/ 152400 h 1171575"/>
                <a:gd name="connsiteX302" fmla="*/ 1082675 w 1400175"/>
                <a:gd name="connsiteY302" fmla="*/ 193675 h 1171575"/>
                <a:gd name="connsiteX303" fmla="*/ 1111250 w 1400175"/>
                <a:gd name="connsiteY303" fmla="*/ 234950 h 1171575"/>
                <a:gd name="connsiteX304" fmla="*/ 1152525 w 1400175"/>
                <a:gd name="connsiteY304" fmla="*/ 292100 h 1171575"/>
                <a:gd name="connsiteX305" fmla="*/ 1114425 w 1400175"/>
                <a:gd name="connsiteY305" fmla="*/ 244475 h 1171575"/>
                <a:gd name="connsiteX306" fmla="*/ 1143000 w 1400175"/>
                <a:gd name="connsiteY306" fmla="*/ 288925 h 1171575"/>
                <a:gd name="connsiteX307" fmla="*/ 1139825 w 1400175"/>
                <a:gd name="connsiteY307" fmla="*/ 295275 h 1171575"/>
                <a:gd name="connsiteX308" fmla="*/ 1152525 w 1400175"/>
                <a:gd name="connsiteY308" fmla="*/ 295275 h 1171575"/>
                <a:gd name="connsiteX309" fmla="*/ 1158875 w 1400175"/>
                <a:gd name="connsiteY309" fmla="*/ 311150 h 1171575"/>
                <a:gd name="connsiteX310" fmla="*/ 1155700 w 1400175"/>
                <a:gd name="connsiteY310" fmla="*/ 295275 h 1171575"/>
                <a:gd name="connsiteX311" fmla="*/ 1193800 w 1400175"/>
                <a:gd name="connsiteY311" fmla="*/ 339725 h 1171575"/>
                <a:gd name="connsiteX312" fmla="*/ 1222375 w 1400175"/>
                <a:gd name="connsiteY312" fmla="*/ 371475 h 1171575"/>
                <a:gd name="connsiteX313" fmla="*/ 1216025 w 1400175"/>
                <a:gd name="connsiteY313" fmla="*/ 368300 h 1171575"/>
                <a:gd name="connsiteX314" fmla="*/ 1209675 w 1400175"/>
                <a:gd name="connsiteY314" fmla="*/ 377825 h 1171575"/>
                <a:gd name="connsiteX315" fmla="*/ 1200150 w 1400175"/>
                <a:gd name="connsiteY315" fmla="*/ 374650 h 1171575"/>
                <a:gd name="connsiteX316" fmla="*/ 1187450 w 1400175"/>
                <a:gd name="connsiteY316" fmla="*/ 374650 h 1171575"/>
                <a:gd name="connsiteX317" fmla="*/ 1187450 w 1400175"/>
                <a:gd name="connsiteY317" fmla="*/ 361950 h 1171575"/>
                <a:gd name="connsiteX318" fmla="*/ 1196975 w 1400175"/>
                <a:gd name="connsiteY318" fmla="*/ 355600 h 1171575"/>
                <a:gd name="connsiteX319" fmla="*/ 1174750 w 1400175"/>
                <a:gd name="connsiteY319" fmla="*/ 342900 h 1171575"/>
                <a:gd name="connsiteX320" fmla="*/ 1171575 w 1400175"/>
                <a:gd name="connsiteY320" fmla="*/ 342900 h 1171575"/>
                <a:gd name="connsiteX321" fmla="*/ 1203325 w 1400175"/>
                <a:gd name="connsiteY321" fmla="*/ 412750 h 1171575"/>
                <a:gd name="connsiteX322" fmla="*/ 1263650 w 1400175"/>
                <a:gd name="connsiteY322" fmla="*/ 504825 h 1171575"/>
                <a:gd name="connsiteX323" fmla="*/ 1263650 w 1400175"/>
                <a:gd name="connsiteY323" fmla="*/ 514350 h 1171575"/>
                <a:gd name="connsiteX324" fmla="*/ 1266825 w 1400175"/>
                <a:gd name="connsiteY324" fmla="*/ 508000 h 1171575"/>
                <a:gd name="connsiteX325" fmla="*/ 1298575 w 1400175"/>
                <a:gd name="connsiteY325" fmla="*/ 558800 h 1171575"/>
                <a:gd name="connsiteX326" fmla="*/ 1330325 w 1400175"/>
                <a:gd name="connsiteY326" fmla="*/ 606425 h 1171575"/>
                <a:gd name="connsiteX327" fmla="*/ 1339850 w 1400175"/>
                <a:gd name="connsiteY327" fmla="*/ 622300 h 1171575"/>
                <a:gd name="connsiteX328" fmla="*/ 1333500 w 1400175"/>
                <a:gd name="connsiteY328" fmla="*/ 615950 h 1171575"/>
                <a:gd name="connsiteX329" fmla="*/ 1327150 w 1400175"/>
                <a:gd name="connsiteY329" fmla="*/ 619125 h 1171575"/>
                <a:gd name="connsiteX330" fmla="*/ 1320800 w 1400175"/>
                <a:gd name="connsiteY330" fmla="*/ 615950 h 1171575"/>
                <a:gd name="connsiteX331" fmla="*/ 1314450 w 1400175"/>
                <a:gd name="connsiteY331" fmla="*/ 612775 h 1171575"/>
                <a:gd name="connsiteX332" fmla="*/ 1320800 w 1400175"/>
                <a:gd name="connsiteY332" fmla="*/ 619125 h 1171575"/>
                <a:gd name="connsiteX333" fmla="*/ 1330325 w 1400175"/>
                <a:gd name="connsiteY333" fmla="*/ 628650 h 1171575"/>
                <a:gd name="connsiteX334" fmla="*/ 1327150 w 1400175"/>
                <a:gd name="connsiteY334" fmla="*/ 622300 h 1171575"/>
                <a:gd name="connsiteX335" fmla="*/ 1333500 w 1400175"/>
                <a:gd name="connsiteY335" fmla="*/ 619125 h 1171575"/>
                <a:gd name="connsiteX336" fmla="*/ 1343025 w 1400175"/>
                <a:gd name="connsiteY336" fmla="*/ 628650 h 1171575"/>
                <a:gd name="connsiteX337" fmla="*/ 1346200 w 1400175"/>
                <a:gd name="connsiteY337" fmla="*/ 622300 h 1171575"/>
                <a:gd name="connsiteX338" fmla="*/ 1365250 w 1400175"/>
                <a:gd name="connsiteY338" fmla="*/ 657225 h 1171575"/>
                <a:gd name="connsiteX339" fmla="*/ 1365250 w 1400175"/>
                <a:gd name="connsiteY339" fmla="*/ 660400 h 1171575"/>
                <a:gd name="connsiteX340" fmla="*/ 1358900 w 1400175"/>
                <a:gd name="connsiteY340" fmla="*/ 657225 h 1171575"/>
                <a:gd name="connsiteX341" fmla="*/ 1355725 w 1400175"/>
                <a:gd name="connsiteY341" fmla="*/ 657225 h 1171575"/>
                <a:gd name="connsiteX342" fmla="*/ 1368425 w 1400175"/>
                <a:gd name="connsiteY342" fmla="*/ 663575 h 1171575"/>
                <a:gd name="connsiteX343" fmla="*/ 1381125 w 1400175"/>
                <a:gd name="connsiteY343" fmla="*/ 685800 h 1171575"/>
                <a:gd name="connsiteX344" fmla="*/ 1377950 w 1400175"/>
                <a:gd name="connsiteY344" fmla="*/ 692150 h 1171575"/>
                <a:gd name="connsiteX345" fmla="*/ 1374775 w 1400175"/>
                <a:gd name="connsiteY345" fmla="*/ 679450 h 1171575"/>
                <a:gd name="connsiteX346" fmla="*/ 1387475 w 1400175"/>
                <a:gd name="connsiteY346" fmla="*/ 733425 h 1171575"/>
                <a:gd name="connsiteX347" fmla="*/ 1387475 w 1400175"/>
                <a:gd name="connsiteY347" fmla="*/ 777875 h 1171575"/>
                <a:gd name="connsiteX348" fmla="*/ 1387475 w 1400175"/>
                <a:gd name="connsiteY348" fmla="*/ 819150 h 1171575"/>
                <a:gd name="connsiteX349" fmla="*/ 1393825 w 1400175"/>
                <a:gd name="connsiteY349" fmla="*/ 844550 h 1171575"/>
                <a:gd name="connsiteX350" fmla="*/ 1400175 w 1400175"/>
                <a:gd name="connsiteY350" fmla="*/ 882650 h 1171575"/>
                <a:gd name="connsiteX351" fmla="*/ 1393825 w 1400175"/>
                <a:gd name="connsiteY351" fmla="*/ 850900 h 1171575"/>
                <a:gd name="connsiteX352" fmla="*/ 1387475 w 1400175"/>
                <a:gd name="connsiteY352" fmla="*/ 885825 h 1171575"/>
                <a:gd name="connsiteX353" fmla="*/ 1374775 w 1400175"/>
                <a:gd name="connsiteY353" fmla="*/ 917575 h 1171575"/>
                <a:gd name="connsiteX354" fmla="*/ 1371600 w 1400175"/>
                <a:gd name="connsiteY354" fmla="*/ 939800 h 1171575"/>
                <a:gd name="connsiteX355" fmla="*/ 1381125 w 1400175"/>
                <a:gd name="connsiteY355" fmla="*/ 965200 h 1171575"/>
                <a:gd name="connsiteX356" fmla="*/ 1365250 w 1400175"/>
                <a:gd name="connsiteY356" fmla="*/ 993775 h 1171575"/>
                <a:gd name="connsiteX357" fmla="*/ 1374775 w 1400175"/>
                <a:gd name="connsiteY357" fmla="*/ 1003300 h 1171575"/>
                <a:gd name="connsiteX358" fmla="*/ 1365250 w 1400175"/>
                <a:gd name="connsiteY358" fmla="*/ 996950 h 1171575"/>
                <a:gd name="connsiteX359" fmla="*/ 1355725 w 1400175"/>
                <a:gd name="connsiteY359" fmla="*/ 996950 h 1171575"/>
                <a:gd name="connsiteX360" fmla="*/ 1365250 w 1400175"/>
                <a:gd name="connsiteY360" fmla="*/ 1000125 h 1171575"/>
                <a:gd name="connsiteX361" fmla="*/ 1365250 w 1400175"/>
                <a:gd name="connsiteY361" fmla="*/ 1006475 h 1171575"/>
                <a:gd name="connsiteX362" fmla="*/ 1362075 w 1400175"/>
                <a:gd name="connsiteY362" fmla="*/ 1000125 h 1171575"/>
                <a:gd name="connsiteX363" fmla="*/ 1349375 w 1400175"/>
                <a:gd name="connsiteY363" fmla="*/ 1000125 h 1171575"/>
                <a:gd name="connsiteX364" fmla="*/ 1352550 w 1400175"/>
                <a:gd name="connsiteY364" fmla="*/ 993775 h 1171575"/>
                <a:gd name="connsiteX365" fmla="*/ 1339850 w 1400175"/>
                <a:gd name="connsiteY365" fmla="*/ 996950 h 1171575"/>
                <a:gd name="connsiteX366" fmla="*/ 1339850 w 1400175"/>
                <a:gd name="connsiteY366" fmla="*/ 1003300 h 1171575"/>
                <a:gd name="connsiteX367" fmla="*/ 1349375 w 1400175"/>
                <a:gd name="connsiteY367" fmla="*/ 1006475 h 1171575"/>
                <a:gd name="connsiteX368" fmla="*/ 1327150 w 1400175"/>
                <a:gd name="connsiteY368" fmla="*/ 1009650 h 1171575"/>
                <a:gd name="connsiteX369" fmla="*/ 1333500 w 1400175"/>
                <a:gd name="connsiteY369" fmla="*/ 1012825 h 1171575"/>
                <a:gd name="connsiteX370" fmla="*/ 1330325 w 1400175"/>
                <a:gd name="connsiteY370" fmla="*/ 1019175 h 1171575"/>
                <a:gd name="connsiteX371" fmla="*/ 1323975 w 1400175"/>
                <a:gd name="connsiteY371" fmla="*/ 1016000 h 1171575"/>
                <a:gd name="connsiteX372" fmla="*/ 1320800 w 1400175"/>
                <a:gd name="connsiteY372" fmla="*/ 1022350 h 1171575"/>
                <a:gd name="connsiteX373" fmla="*/ 1317625 w 1400175"/>
                <a:gd name="connsiteY373" fmla="*/ 1019175 h 1171575"/>
                <a:gd name="connsiteX374" fmla="*/ 1317625 w 1400175"/>
                <a:gd name="connsiteY374" fmla="*/ 1022350 h 1171575"/>
                <a:gd name="connsiteX375" fmla="*/ 1311275 w 1400175"/>
                <a:gd name="connsiteY375" fmla="*/ 1019175 h 1171575"/>
                <a:gd name="connsiteX376" fmla="*/ 1308100 w 1400175"/>
                <a:gd name="connsiteY376" fmla="*/ 1025525 h 1171575"/>
                <a:gd name="connsiteX377" fmla="*/ 1304925 w 1400175"/>
                <a:gd name="connsiteY377" fmla="*/ 1016000 h 1171575"/>
                <a:gd name="connsiteX378" fmla="*/ 1295400 w 1400175"/>
                <a:gd name="connsiteY378" fmla="*/ 1022350 h 1171575"/>
                <a:gd name="connsiteX379" fmla="*/ 1289050 w 1400175"/>
                <a:gd name="connsiteY379" fmla="*/ 1028700 h 1171575"/>
                <a:gd name="connsiteX380" fmla="*/ 1260475 w 1400175"/>
                <a:gd name="connsiteY380" fmla="*/ 1041400 h 1171575"/>
                <a:gd name="connsiteX381" fmla="*/ 1247775 w 1400175"/>
                <a:gd name="connsiteY381" fmla="*/ 1035050 h 1171575"/>
                <a:gd name="connsiteX382" fmla="*/ 1244600 w 1400175"/>
                <a:gd name="connsiteY382" fmla="*/ 1028700 h 1171575"/>
                <a:gd name="connsiteX383" fmla="*/ 1238250 w 1400175"/>
                <a:gd name="connsiteY383" fmla="*/ 1025525 h 1171575"/>
                <a:gd name="connsiteX384" fmla="*/ 1241425 w 1400175"/>
                <a:gd name="connsiteY384" fmla="*/ 1003300 h 1171575"/>
                <a:gd name="connsiteX385" fmla="*/ 1261504 w 1400175"/>
                <a:gd name="connsiteY385" fmla="*/ 1014456 h 1171575"/>
                <a:gd name="connsiteX386" fmla="*/ 1266825 w 1400175"/>
                <a:gd name="connsiteY386" fmla="*/ 1006475 h 1171575"/>
                <a:gd name="connsiteX387" fmla="*/ 1263650 w 1400175"/>
                <a:gd name="connsiteY387" fmla="*/ 1012825 h 1171575"/>
                <a:gd name="connsiteX388" fmla="*/ 1276350 w 1400175"/>
                <a:gd name="connsiteY388" fmla="*/ 1016000 h 1171575"/>
                <a:gd name="connsiteX389" fmla="*/ 1266825 w 1400175"/>
                <a:gd name="connsiteY389" fmla="*/ 1016000 h 1171575"/>
                <a:gd name="connsiteX390" fmla="*/ 1264285 w 1400175"/>
                <a:gd name="connsiteY390" fmla="*/ 1016000 h 1171575"/>
                <a:gd name="connsiteX391" fmla="*/ 1270000 w 1400175"/>
                <a:gd name="connsiteY391" fmla="*/ 1019175 h 1171575"/>
                <a:gd name="connsiteX392" fmla="*/ 1282700 w 1400175"/>
                <a:gd name="connsiteY392" fmla="*/ 1016000 h 1171575"/>
                <a:gd name="connsiteX393" fmla="*/ 1282700 w 1400175"/>
                <a:gd name="connsiteY393" fmla="*/ 1009650 h 1171575"/>
                <a:gd name="connsiteX394" fmla="*/ 1270000 w 1400175"/>
                <a:gd name="connsiteY394" fmla="*/ 993775 h 1171575"/>
                <a:gd name="connsiteX395" fmla="*/ 1260475 w 1400175"/>
                <a:gd name="connsiteY395" fmla="*/ 1000125 h 1171575"/>
                <a:gd name="connsiteX396" fmla="*/ 1238250 w 1400175"/>
                <a:gd name="connsiteY396" fmla="*/ 993775 h 1171575"/>
                <a:gd name="connsiteX397" fmla="*/ 1235075 w 1400175"/>
                <a:gd name="connsiteY397" fmla="*/ 974725 h 1171575"/>
                <a:gd name="connsiteX398" fmla="*/ 1222375 w 1400175"/>
                <a:gd name="connsiteY398" fmla="*/ 971550 h 1171575"/>
                <a:gd name="connsiteX399" fmla="*/ 1238250 w 1400175"/>
                <a:gd name="connsiteY399" fmla="*/ 949325 h 1171575"/>
                <a:gd name="connsiteX400" fmla="*/ 1219200 w 1400175"/>
                <a:gd name="connsiteY400" fmla="*/ 965200 h 1171575"/>
                <a:gd name="connsiteX401" fmla="*/ 1203325 w 1400175"/>
                <a:gd name="connsiteY401" fmla="*/ 942975 h 1171575"/>
                <a:gd name="connsiteX402" fmla="*/ 1216025 w 1400175"/>
                <a:gd name="connsiteY402" fmla="*/ 933450 h 1171575"/>
                <a:gd name="connsiteX403" fmla="*/ 1219200 w 1400175"/>
                <a:gd name="connsiteY403" fmla="*/ 939800 h 1171575"/>
                <a:gd name="connsiteX404" fmla="*/ 1222375 w 1400175"/>
                <a:gd name="connsiteY404" fmla="*/ 936625 h 1171575"/>
                <a:gd name="connsiteX405" fmla="*/ 1206500 w 1400175"/>
                <a:gd name="connsiteY405" fmla="*/ 923925 h 1171575"/>
                <a:gd name="connsiteX406" fmla="*/ 1206500 w 1400175"/>
                <a:gd name="connsiteY406" fmla="*/ 927100 h 1171575"/>
                <a:gd name="connsiteX407" fmla="*/ 1203325 w 1400175"/>
                <a:gd name="connsiteY407" fmla="*/ 927100 h 1171575"/>
                <a:gd name="connsiteX408" fmla="*/ 1200150 w 1400175"/>
                <a:gd name="connsiteY408" fmla="*/ 942975 h 1171575"/>
                <a:gd name="connsiteX409" fmla="*/ 1193800 w 1400175"/>
                <a:gd name="connsiteY409" fmla="*/ 936625 h 1171575"/>
                <a:gd name="connsiteX410" fmla="*/ 1191260 w 1400175"/>
                <a:gd name="connsiteY410" fmla="*/ 929005 h 1171575"/>
                <a:gd name="connsiteX411" fmla="*/ 1196975 w 1400175"/>
                <a:gd name="connsiteY411" fmla="*/ 927100 h 1171575"/>
                <a:gd name="connsiteX412" fmla="*/ 1190625 w 1400175"/>
                <a:gd name="connsiteY412" fmla="*/ 923925 h 1171575"/>
                <a:gd name="connsiteX413" fmla="*/ 1181100 w 1400175"/>
                <a:gd name="connsiteY413" fmla="*/ 914400 h 1171575"/>
                <a:gd name="connsiteX414" fmla="*/ 1152525 w 1400175"/>
                <a:gd name="connsiteY414" fmla="*/ 908050 h 1171575"/>
                <a:gd name="connsiteX415" fmla="*/ 1155700 w 1400175"/>
                <a:gd name="connsiteY415" fmla="*/ 914400 h 1171575"/>
                <a:gd name="connsiteX416" fmla="*/ 1158478 w 1400175"/>
                <a:gd name="connsiteY416" fmla="*/ 915194 h 1171575"/>
                <a:gd name="connsiteX417" fmla="*/ 1155700 w 1400175"/>
                <a:gd name="connsiteY417" fmla="*/ 920750 h 1171575"/>
                <a:gd name="connsiteX418" fmla="*/ 1149350 w 1400175"/>
                <a:gd name="connsiteY418" fmla="*/ 911225 h 1171575"/>
                <a:gd name="connsiteX419" fmla="*/ 1143000 w 1400175"/>
                <a:gd name="connsiteY419" fmla="*/ 914400 h 1171575"/>
                <a:gd name="connsiteX420" fmla="*/ 1149350 w 1400175"/>
                <a:gd name="connsiteY420" fmla="*/ 908050 h 1171575"/>
                <a:gd name="connsiteX421" fmla="*/ 1139825 w 1400175"/>
                <a:gd name="connsiteY421" fmla="*/ 914400 h 1171575"/>
                <a:gd name="connsiteX422" fmla="*/ 1133475 w 1400175"/>
                <a:gd name="connsiteY422" fmla="*/ 908050 h 1171575"/>
                <a:gd name="connsiteX423" fmla="*/ 1130300 w 1400175"/>
                <a:gd name="connsiteY423" fmla="*/ 911225 h 1171575"/>
                <a:gd name="connsiteX424" fmla="*/ 1120775 w 1400175"/>
                <a:gd name="connsiteY424" fmla="*/ 917575 h 1171575"/>
                <a:gd name="connsiteX425" fmla="*/ 1117600 w 1400175"/>
                <a:gd name="connsiteY425" fmla="*/ 908050 h 1171575"/>
                <a:gd name="connsiteX426" fmla="*/ 1133475 w 1400175"/>
                <a:gd name="connsiteY426" fmla="*/ 901700 h 1171575"/>
                <a:gd name="connsiteX427" fmla="*/ 1123950 w 1400175"/>
                <a:gd name="connsiteY427" fmla="*/ 904875 h 1171575"/>
                <a:gd name="connsiteX428" fmla="*/ 1117600 w 1400175"/>
                <a:gd name="connsiteY428" fmla="*/ 898525 h 1171575"/>
                <a:gd name="connsiteX429" fmla="*/ 1114425 w 1400175"/>
                <a:gd name="connsiteY429" fmla="*/ 901700 h 1171575"/>
                <a:gd name="connsiteX430" fmla="*/ 1104900 w 1400175"/>
                <a:gd name="connsiteY430" fmla="*/ 885825 h 1171575"/>
                <a:gd name="connsiteX431" fmla="*/ 1104900 w 1400175"/>
                <a:gd name="connsiteY431" fmla="*/ 879475 h 1171575"/>
                <a:gd name="connsiteX432" fmla="*/ 1104900 w 1400175"/>
                <a:gd name="connsiteY432" fmla="*/ 876300 h 1171575"/>
                <a:gd name="connsiteX433" fmla="*/ 1101725 w 1400175"/>
                <a:gd name="connsiteY433" fmla="*/ 885825 h 1171575"/>
                <a:gd name="connsiteX434" fmla="*/ 1092200 w 1400175"/>
                <a:gd name="connsiteY434" fmla="*/ 850900 h 1171575"/>
                <a:gd name="connsiteX435" fmla="*/ 1098550 w 1400175"/>
                <a:gd name="connsiteY435" fmla="*/ 847725 h 1171575"/>
                <a:gd name="connsiteX436" fmla="*/ 1089025 w 1400175"/>
                <a:gd name="connsiteY436" fmla="*/ 841375 h 1171575"/>
                <a:gd name="connsiteX437" fmla="*/ 1085850 w 1400175"/>
                <a:gd name="connsiteY437" fmla="*/ 825500 h 1171575"/>
                <a:gd name="connsiteX438" fmla="*/ 1079500 w 1400175"/>
                <a:gd name="connsiteY438" fmla="*/ 812800 h 1171575"/>
                <a:gd name="connsiteX439" fmla="*/ 1079500 w 1400175"/>
                <a:gd name="connsiteY439" fmla="*/ 822325 h 1171575"/>
                <a:gd name="connsiteX440" fmla="*/ 1057275 w 1400175"/>
                <a:gd name="connsiteY440" fmla="*/ 819150 h 1171575"/>
                <a:gd name="connsiteX441" fmla="*/ 1054100 w 1400175"/>
                <a:gd name="connsiteY441" fmla="*/ 812800 h 1171575"/>
                <a:gd name="connsiteX442" fmla="*/ 1069975 w 1400175"/>
                <a:gd name="connsiteY442" fmla="*/ 806450 h 1171575"/>
                <a:gd name="connsiteX443" fmla="*/ 1073150 w 1400175"/>
                <a:gd name="connsiteY443" fmla="*/ 784225 h 1171575"/>
                <a:gd name="connsiteX444" fmla="*/ 1089025 w 1400175"/>
                <a:gd name="connsiteY444" fmla="*/ 768350 h 1171575"/>
                <a:gd name="connsiteX445" fmla="*/ 1069975 w 1400175"/>
                <a:gd name="connsiteY445" fmla="*/ 781050 h 1171575"/>
                <a:gd name="connsiteX446" fmla="*/ 1063625 w 1400175"/>
                <a:gd name="connsiteY446" fmla="*/ 806450 h 1171575"/>
                <a:gd name="connsiteX447" fmla="*/ 1050925 w 1400175"/>
                <a:gd name="connsiteY447" fmla="*/ 812800 h 1171575"/>
                <a:gd name="connsiteX448" fmla="*/ 1038225 w 1400175"/>
                <a:gd name="connsiteY448" fmla="*/ 784225 h 1171575"/>
                <a:gd name="connsiteX449" fmla="*/ 1038225 w 1400175"/>
                <a:gd name="connsiteY449" fmla="*/ 768350 h 1171575"/>
                <a:gd name="connsiteX450" fmla="*/ 1038225 w 1400175"/>
                <a:gd name="connsiteY450" fmla="*/ 749300 h 1171575"/>
                <a:gd name="connsiteX451" fmla="*/ 1028700 w 1400175"/>
                <a:gd name="connsiteY451" fmla="*/ 739775 h 1171575"/>
                <a:gd name="connsiteX452" fmla="*/ 1044575 w 1400175"/>
                <a:gd name="connsiteY452" fmla="*/ 727075 h 1171575"/>
                <a:gd name="connsiteX453" fmla="*/ 1044575 w 1400175"/>
                <a:gd name="connsiteY453" fmla="*/ 714375 h 1171575"/>
                <a:gd name="connsiteX454" fmla="*/ 1041400 w 1400175"/>
                <a:gd name="connsiteY454" fmla="*/ 714375 h 1171575"/>
                <a:gd name="connsiteX455" fmla="*/ 1038225 w 1400175"/>
                <a:gd name="connsiteY455" fmla="*/ 727075 h 1171575"/>
                <a:gd name="connsiteX456" fmla="*/ 1022350 w 1400175"/>
                <a:gd name="connsiteY456" fmla="*/ 733425 h 1171575"/>
                <a:gd name="connsiteX457" fmla="*/ 1019175 w 1400175"/>
                <a:gd name="connsiteY457" fmla="*/ 742950 h 1171575"/>
                <a:gd name="connsiteX458" fmla="*/ 1012825 w 1400175"/>
                <a:gd name="connsiteY458" fmla="*/ 733425 h 1171575"/>
                <a:gd name="connsiteX459" fmla="*/ 1006475 w 1400175"/>
                <a:gd name="connsiteY459" fmla="*/ 736600 h 1171575"/>
                <a:gd name="connsiteX460" fmla="*/ 996950 w 1400175"/>
                <a:gd name="connsiteY460" fmla="*/ 730250 h 1171575"/>
                <a:gd name="connsiteX461" fmla="*/ 1016000 w 1400175"/>
                <a:gd name="connsiteY461" fmla="*/ 746125 h 1171575"/>
                <a:gd name="connsiteX462" fmla="*/ 1022350 w 1400175"/>
                <a:gd name="connsiteY462" fmla="*/ 765175 h 1171575"/>
                <a:gd name="connsiteX463" fmla="*/ 1019175 w 1400175"/>
                <a:gd name="connsiteY463" fmla="*/ 758825 h 1171575"/>
                <a:gd name="connsiteX464" fmla="*/ 1016000 w 1400175"/>
                <a:gd name="connsiteY464" fmla="*/ 765175 h 1171575"/>
                <a:gd name="connsiteX465" fmla="*/ 1003300 w 1400175"/>
                <a:gd name="connsiteY465" fmla="*/ 765175 h 1171575"/>
                <a:gd name="connsiteX466" fmla="*/ 998361 w 1400175"/>
                <a:gd name="connsiteY466" fmla="*/ 757766 h 1171575"/>
                <a:gd name="connsiteX467" fmla="*/ 1000125 w 1400175"/>
                <a:gd name="connsiteY467" fmla="*/ 752475 h 1171575"/>
                <a:gd name="connsiteX468" fmla="*/ 996950 w 1400175"/>
                <a:gd name="connsiteY468" fmla="*/ 755650 h 1171575"/>
                <a:gd name="connsiteX469" fmla="*/ 998361 w 1400175"/>
                <a:gd name="connsiteY469" fmla="*/ 757766 h 1171575"/>
                <a:gd name="connsiteX470" fmla="*/ 997101 w 1400175"/>
                <a:gd name="connsiteY470" fmla="*/ 761546 h 1171575"/>
                <a:gd name="connsiteX471" fmla="*/ 984250 w 1400175"/>
                <a:gd name="connsiteY471" fmla="*/ 746125 h 1171575"/>
                <a:gd name="connsiteX472" fmla="*/ 974725 w 1400175"/>
                <a:gd name="connsiteY472" fmla="*/ 736600 h 1171575"/>
                <a:gd name="connsiteX473" fmla="*/ 981075 w 1400175"/>
                <a:gd name="connsiteY473" fmla="*/ 746125 h 1171575"/>
                <a:gd name="connsiteX474" fmla="*/ 987425 w 1400175"/>
                <a:gd name="connsiteY474" fmla="*/ 752475 h 1171575"/>
                <a:gd name="connsiteX475" fmla="*/ 977900 w 1400175"/>
                <a:gd name="connsiteY475" fmla="*/ 746125 h 1171575"/>
                <a:gd name="connsiteX476" fmla="*/ 949325 w 1400175"/>
                <a:gd name="connsiteY476" fmla="*/ 695325 h 1171575"/>
                <a:gd name="connsiteX477" fmla="*/ 942975 w 1400175"/>
                <a:gd name="connsiteY477" fmla="*/ 688975 h 1171575"/>
                <a:gd name="connsiteX478" fmla="*/ 949325 w 1400175"/>
                <a:gd name="connsiteY478" fmla="*/ 701675 h 1171575"/>
                <a:gd name="connsiteX479" fmla="*/ 936625 w 1400175"/>
                <a:gd name="connsiteY479" fmla="*/ 688975 h 1171575"/>
                <a:gd name="connsiteX480" fmla="*/ 939800 w 1400175"/>
                <a:gd name="connsiteY480" fmla="*/ 685800 h 1171575"/>
                <a:gd name="connsiteX481" fmla="*/ 933450 w 1400175"/>
                <a:gd name="connsiteY481" fmla="*/ 666750 h 1171575"/>
                <a:gd name="connsiteX482" fmla="*/ 911225 w 1400175"/>
                <a:gd name="connsiteY482" fmla="*/ 657225 h 1171575"/>
                <a:gd name="connsiteX483" fmla="*/ 917575 w 1400175"/>
                <a:gd name="connsiteY483" fmla="*/ 654050 h 1171575"/>
                <a:gd name="connsiteX484" fmla="*/ 917575 w 1400175"/>
                <a:gd name="connsiteY484" fmla="*/ 647700 h 1171575"/>
                <a:gd name="connsiteX485" fmla="*/ 911225 w 1400175"/>
                <a:gd name="connsiteY485" fmla="*/ 654050 h 1171575"/>
                <a:gd name="connsiteX486" fmla="*/ 911225 w 1400175"/>
                <a:gd name="connsiteY486" fmla="*/ 647700 h 1171575"/>
                <a:gd name="connsiteX487" fmla="*/ 936625 w 1400175"/>
                <a:gd name="connsiteY487" fmla="*/ 644525 h 1171575"/>
                <a:gd name="connsiteX488" fmla="*/ 952500 w 1400175"/>
                <a:gd name="connsiteY488" fmla="*/ 638175 h 1171575"/>
                <a:gd name="connsiteX489" fmla="*/ 917575 w 1400175"/>
                <a:gd name="connsiteY489" fmla="*/ 644525 h 1171575"/>
                <a:gd name="connsiteX490" fmla="*/ 930275 w 1400175"/>
                <a:gd name="connsiteY490" fmla="*/ 638175 h 1171575"/>
                <a:gd name="connsiteX491" fmla="*/ 920750 w 1400175"/>
                <a:gd name="connsiteY491" fmla="*/ 635000 h 1171575"/>
                <a:gd name="connsiteX492" fmla="*/ 930275 w 1400175"/>
                <a:gd name="connsiteY492" fmla="*/ 625475 h 1171575"/>
                <a:gd name="connsiteX493" fmla="*/ 927100 w 1400175"/>
                <a:gd name="connsiteY493" fmla="*/ 622300 h 1171575"/>
                <a:gd name="connsiteX494" fmla="*/ 936625 w 1400175"/>
                <a:gd name="connsiteY494" fmla="*/ 606425 h 1171575"/>
                <a:gd name="connsiteX495" fmla="*/ 946150 w 1400175"/>
                <a:gd name="connsiteY495" fmla="*/ 606425 h 1171575"/>
                <a:gd name="connsiteX496" fmla="*/ 936625 w 1400175"/>
                <a:gd name="connsiteY496" fmla="*/ 600075 h 1171575"/>
                <a:gd name="connsiteX497" fmla="*/ 949325 w 1400175"/>
                <a:gd name="connsiteY497" fmla="*/ 587375 h 1171575"/>
                <a:gd name="connsiteX498" fmla="*/ 939800 w 1400175"/>
                <a:gd name="connsiteY498" fmla="*/ 561975 h 1171575"/>
                <a:gd name="connsiteX499" fmla="*/ 942975 w 1400175"/>
                <a:gd name="connsiteY499" fmla="*/ 558800 h 1171575"/>
                <a:gd name="connsiteX500" fmla="*/ 930275 w 1400175"/>
                <a:gd name="connsiteY500" fmla="*/ 565150 h 1171575"/>
                <a:gd name="connsiteX501" fmla="*/ 936625 w 1400175"/>
                <a:gd name="connsiteY501" fmla="*/ 584200 h 1171575"/>
                <a:gd name="connsiteX502" fmla="*/ 927100 w 1400175"/>
                <a:gd name="connsiteY502" fmla="*/ 584200 h 1171575"/>
                <a:gd name="connsiteX503" fmla="*/ 920750 w 1400175"/>
                <a:gd name="connsiteY503" fmla="*/ 581025 h 1171575"/>
                <a:gd name="connsiteX504" fmla="*/ 923925 w 1400175"/>
                <a:gd name="connsiteY504" fmla="*/ 565150 h 1171575"/>
                <a:gd name="connsiteX505" fmla="*/ 917575 w 1400175"/>
                <a:gd name="connsiteY505" fmla="*/ 558800 h 1171575"/>
                <a:gd name="connsiteX506" fmla="*/ 901700 w 1400175"/>
                <a:gd name="connsiteY506" fmla="*/ 552450 h 1171575"/>
                <a:gd name="connsiteX507" fmla="*/ 898525 w 1400175"/>
                <a:gd name="connsiteY507" fmla="*/ 555625 h 1171575"/>
                <a:gd name="connsiteX508" fmla="*/ 892175 w 1400175"/>
                <a:gd name="connsiteY508" fmla="*/ 549275 h 1171575"/>
                <a:gd name="connsiteX509" fmla="*/ 895350 w 1400175"/>
                <a:gd name="connsiteY509" fmla="*/ 555625 h 1171575"/>
                <a:gd name="connsiteX510" fmla="*/ 895350 w 1400175"/>
                <a:gd name="connsiteY510" fmla="*/ 565150 h 1171575"/>
                <a:gd name="connsiteX511" fmla="*/ 901700 w 1400175"/>
                <a:gd name="connsiteY511" fmla="*/ 561975 h 1171575"/>
                <a:gd name="connsiteX512" fmla="*/ 901700 w 1400175"/>
                <a:gd name="connsiteY512" fmla="*/ 565150 h 1171575"/>
                <a:gd name="connsiteX513" fmla="*/ 892175 w 1400175"/>
                <a:gd name="connsiteY513" fmla="*/ 571500 h 1171575"/>
                <a:gd name="connsiteX514" fmla="*/ 911225 w 1400175"/>
                <a:gd name="connsiteY514" fmla="*/ 577850 h 1171575"/>
                <a:gd name="connsiteX515" fmla="*/ 917575 w 1400175"/>
                <a:gd name="connsiteY515" fmla="*/ 574675 h 1171575"/>
                <a:gd name="connsiteX516" fmla="*/ 917575 w 1400175"/>
                <a:gd name="connsiteY516" fmla="*/ 577850 h 1171575"/>
                <a:gd name="connsiteX517" fmla="*/ 911225 w 1400175"/>
                <a:gd name="connsiteY517" fmla="*/ 581025 h 1171575"/>
                <a:gd name="connsiteX518" fmla="*/ 914400 w 1400175"/>
                <a:gd name="connsiteY518" fmla="*/ 584200 h 1171575"/>
                <a:gd name="connsiteX519" fmla="*/ 908050 w 1400175"/>
                <a:gd name="connsiteY519" fmla="*/ 584200 h 1171575"/>
                <a:gd name="connsiteX520" fmla="*/ 917575 w 1400175"/>
                <a:gd name="connsiteY520" fmla="*/ 587375 h 1171575"/>
                <a:gd name="connsiteX521" fmla="*/ 911225 w 1400175"/>
                <a:gd name="connsiteY521" fmla="*/ 593725 h 1171575"/>
                <a:gd name="connsiteX522" fmla="*/ 914400 w 1400175"/>
                <a:gd name="connsiteY522" fmla="*/ 609600 h 1171575"/>
                <a:gd name="connsiteX523" fmla="*/ 908050 w 1400175"/>
                <a:gd name="connsiteY523" fmla="*/ 612775 h 1171575"/>
                <a:gd name="connsiteX524" fmla="*/ 895350 w 1400175"/>
                <a:gd name="connsiteY524" fmla="*/ 606425 h 1171575"/>
                <a:gd name="connsiteX525" fmla="*/ 889000 w 1400175"/>
                <a:gd name="connsiteY525" fmla="*/ 590550 h 1171575"/>
                <a:gd name="connsiteX526" fmla="*/ 889000 w 1400175"/>
                <a:gd name="connsiteY526" fmla="*/ 596900 h 1171575"/>
                <a:gd name="connsiteX527" fmla="*/ 876300 w 1400175"/>
                <a:gd name="connsiteY527" fmla="*/ 593725 h 1171575"/>
                <a:gd name="connsiteX528" fmla="*/ 895350 w 1400175"/>
                <a:gd name="connsiteY528" fmla="*/ 609600 h 1171575"/>
                <a:gd name="connsiteX529" fmla="*/ 895350 w 1400175"/>
                <a:gd name="connsiteY529" fmla="*/ 619125 h 1171575"/>
                <a:gd name="connsiteX530" fmla="*/ 869950 w 1400175"/>
                <a:gd name="connsiteY530" fmla="*/ 587375 h 1171575"/>
                <a:gd name="connsiteX531" fmla="*/ 876300 w 1400175"/>
                <a:gd name="connsiteY531" fmla="*/ 546100 h 1171575"/>
                <a:gd name="connsiteX532" fmla="*/ 869950 w 1400175"/>
                <a:gd name="connsiteY532" fmla="*/ 530225 h 1171575"/>
                <a:gd name="connsiteX533" fmla="*/ 879475 w 1400175"/>
                <a:gd name="connsiteY533" fmla="*/ 530225 h 1171575"/>
                <a:gd name="connsiteX534" fmla="*/ 873125 w 1400175"/>
                <a:gd name="connsiteY534" fmla="*/ 527050 h 1171575"/>
                <a:gd name="connsiteX535" fmla="*/ 879475 w 1400175"/>
                <a:gd name="connsiteY535" fmla="*/ 479425 h 1171575"/>
                <a:gd name="connsiteX536" fmla="*/ 885825 w 1400175"/>
                <a:gd name="connsiteY536" fmla="*/ 476250 h 1171575"/>
                <a:gd name="connsiteX537" fmla="*/ 882650 w 1400175"/>
                <a:gd name="connsiteY537" fmla="*/ 425450 h 1171575"/>
                <a:gd name="connsiteX538" fmla="*/ 879475 w 1400175"/>
                <a:gd name="connsiteY538" fmla="*/ 412750 h 1171575"/>
                <a:gd name="connsiteX539" fmla="*/ 869950 w 1400175"/>
                <a:gd name="connsiteY539" fmla="*/ 406400 h 1171575"/>
                <a:gd name="connsiteX540" fmla="*/ 876300 w 1400175"/>
                <a:gd name="connsiteY540" fmla="*/ 403225 h 1171575"/>
                <a:gd name="connsiteX541" fmla="*/ 879475 w 1400175"/>
                <a:gd name="connsiteY541" fmla="*/ 409575 h 1171575"/>
                <a:gd name="connsiteX542" fmla="*/ 876300 w 1400175"/>
                <a:gd name="connsiteY542" fmla="*/ 387350 h 1171575"/>
                <a:gd name="connsiteX543" fmla="*/ 866775 w 1400175"/>
                <a:gd name="connsiteY543" fmla="*/ 387350 h 1171575"/>
                <a:gd name="connsiteX544" fmla="*/ 854075 w 1400175"/>
                <a:gd name="connsiteY544" fmla="*/ 374650 h 1171575"/>
                <a:gd name="connsiteX545" fmla="*/ 850900 w 1400175"/>
                <a:gd name="connsiteY545" fmla="*/ 361950 h 1171575"/>
                <a:gd name="connsiteX546" fmla="*/ 841375 w 1400175"/>
                <a:gd name="connsiteY546" fmla="*/ 355600 h 1171575"/>
                <a:gd name="connsiteX547" fmla="*/ 838200 w 1400175"/>
                <a:gd name="connsiteY547" fmla="*/ 342900 h 1171575"/>
                <a:gd name="connsiteX548" fmla="*/ 800100 w 1400175"/>
                <a:gd name="connsiteY548" fmla="*/ 349250 h 1171575"/>
                <a:gd name="connsiteX549" fmla="*/ 793750 w 1400175"/>
                <a:gd name="connsiteY549" fmla="*/ 333375 h 1171575"/>
                <a:gd name="connsiteX550" fmla="*/ 774700 w 1400175"/>
                <a:gd name="connsiteY550" fmla="*/ 330200 h 1171575"/>
                <a:gd name="connsiteX551" fmla="*/ 784225 w 1400175"/>
                <a:gd name="connsiteY551" fmla="*/ 320675 h 1171575"/>
                <a:gd name="connsiteX552" fmla="*/ 774700 w 1400175"/>
                <a:gd name="connsiteY552" fmla="*/ 327025 h 1171575"/>
                <a:gd name="connsiteX553" fmla="*/ 765175 w 1400175"/>
                <a:gd name="connsiteY553" fmla="*/ 307975 h 1171575"/>
                <a:gd name="connsiteX554" fmla="*/ 752475 w 1400175"/>
                <a:gd name="connsiteY554" fmla="*/ 307975 h 1171575"/>
                <a:gd name="connsiteX555" fmla="*/ 730250 w 1400175"/>
                <a:gd name="connsiteY555" fmla="*/ 298450 h 1171575"/>
                <a:gd name="connsiteX556" fmla="*/ 723900 w 1400175"/>
                <a:gd name="connsiteY556" fmla="*/ 266700 h 1171575"/>
                <a:gd name="connsiteX557" fmla="*/ 698500 w 1400175"/>
                <a:gd name="connsiteY557" fmla="*/ 260350 h 1171575"/>
                <a:gd name="connsiteX558" fmla="*/ 673100 w 1400175"/>
                <a:gd name="connsiteY558" fmla="*/ 228600 h 1171575"/>
                <a:gd name="connsiteX559" fmla="*/ 615950 w 1400175"/>
                <a:gd name="connsiteY559" fmla="*/ 209550 h 1171575"/>
                <a:gd name="connsiteX560" fmla="*/ 612775 w 1400175"/>
                <a:gd name="connsiteY560" fmla="*/ 203200 h 1171575"/>
                <a:gd name="connsiteX561" fmla="*/ 600075 w 1400175"/>
                <a:gd name="connsiteY561" fmla="*/ 209550 h 1171575"/>
                <a:gd name="connsiteX562" fmla="*/ 584200 w 1400175"/>
                <a:gd name="connsiteY562" fmla="*/ 215900 h 1171575"/>
                <a:gd name="connsiteX563" fmla="*/ 577850 w 1400175"/>
                <a:gd name="connsiteY563" fmla="*/ 206375 h 1171575"/>
                <a:gd name="connsiteX564" fmla="*/ 574675 w 1400175"/>
                <a:gd name="connsiteY564" fmla="*/ 215900 h 1171575"/>
                <a:gd name="connsiteX565" fmla="*/ 568325 w 1400175"/>
                <a:gd name="connsiteY565" fmla="*/ 212725 h 1171575"/>
                <a:gd name="connsiteX566" fmla="*/ 568325 w 1400175"/>
                <a:gd name="connsiteY566" fmla="*/ 222250 h 1171575"/>
                <a:gd name="connsiteX567" fmla="*/ 561975 w 1400175"/>
                <a:gd name="connsiteY567" fmla="*/ 219075 h 1171575"/>
                <a:gd name="connsiteX568" fmla="*/ 555625 w 1400175"/>
                <a:gd name="connsiteY568" fmla="*/ 231775 h 1171575"/>
                <a:gd name="connsiteX569" fmla="*/ 552450 w 1400175"/>
                <a:gd name="connsiteY569" fmla="*/ 228600 h 1171575"/>
                <a:gd name="connsiteX570" fmla="*/ 552450 w 1400175"/>
                <a:gd name="connsiteY570" fmla="*/ 238125 h 1171575"/>
                <a:gd name="connsiteX571" fmla="*/ 561975 w 1400175"/>
                <a:gd name="connsiteY571" fmla="*/ 241300 h 1171575"/>
                <a:gd name="connsiteX572" fmla="*/ 542925 w 1400175"/>
                <a:gd name="connsiteY572" fmla="*/ 238125 h 1171575"/>
                <a:gd name="connsiteX573" fmla="*/ 546100 w 1400175"/>
                <a:gd name="connsiteY573" fmla="*/ 241300 h 1171575"/>
                <a:gd name="connsiteX574" fmla="*/ 561975 w 1400175"/>
                <a:gd name="connsiteY574" fmla="*/ 244475 h 1171575"/>
                <a:gd name="connsiteX575" fmla="*/ 561975 w 1400175"/>
                <a:gd name="connsiteY575" fmla="*/ 254000 h 1171575"/>
                <a:gd name="connsiteX576" fmla="*/ 549275 w 1400175"/>
                <a:gd name="connsiteY576" fmla="*/ 257175 h 1171575"/>
                <a:gd name="connsiteX577" fmla="*/ 558800 w 1400175"/>
                <a:gd name="connsiteY577" fmla="*/ 254000 h 1171575"/>
                <a:gd name="connsiteX578" fmla="*/ 546100 w 1400175"/>
                <a:gd name="connsiteY578" fmla="*/ 250825 h 1171575"/>
                <a:gd name="connsiteX579" fmla="*/ 533400 w 1400175"/>
                <a:gd name="connsiteY579" fmla="*/ 257175 h 1171575"/>
                <a:gd name="connsiteX580" fmla="*/ 479425 w 1400175"/>
                <a:gd name="connsiteY580" fmla="*/ 301625 h 1171575"/>
                <a:gd name="connsiteX581" fmla="*/ 473075 w 1400175"/>
                <a:gd name="connsiteY581" fmla="*/ 301625 h 1171575"/>
                <a:gd name="connsiteX582" fmla="*/ 482600 w 1400175"/>
                <a:gd name="connsiteY582" fmla="*/ 285750 h 1171575"/>
                <a:gd name="connsiteX583" fmla="*/ 476250 w 1400175"/>
                <a:gd name="connsiteY583" fmla="*/ 292100 h 1171575"/>
                <a:gd name="connsiteX584" fmla="*/ 469900 w 1400175"/>
                <a:gd name="connsiteY584" fmla="*/ 292100 h 1171575"/>
                <a:gd name="connsiteX585" fmla="*/ 473075 w 1400175"/>
                <a:gd name="connsiteY585" fmla="*/ 295275 h 1171575"/>
                <a:gd name="connsiteX586" fmla="*/ 469900 w 1400175"/>
                <a:gd name="connsiteY586" fmla="*/ 301625 h 1171575"/>
                <a:gd name="connsiteX587" fmla="*/ 463550 w 1400175"/>
                <a:gd name="connsiteY587" fmla="*/ 298450 h 1171575"/>
                <a:gd name="connsiteX588" fmla="*/ 460375 w 1400175"/>
                <a:gd name="connsiteY588" fmla="*/ 307975 h 1171575"/>
                <a:gd name="connsiteX589" fmla="*/ 425450 w 1400175"/>
                <a:gd name="connsiteY589" fmla="*/ 317500 h 1171575"/>
                <a:gd name="connsiteX590" fmla="*/ 403225 w 1400175"/>
                <a:gd name="connsiteY590" fmla="*/ 327025 h 1171575"/>
                <a:gd name="connsiteX591" fmla="*/ 400050 w 1400175"/>
                <a:gd name="connsiteY591" fmla="*/ 323850 h 1171575"/>
                <a:gd name="connsiteX592" fmla="*/ 390525 w 1400175"/>
                <a:gd name="connsiteY592" fmla="*/ 301625 h 1171575"/>
                <a:gd name="connsiteX593" fmla="*/ 390525 w 1400175"/>
                <a:gd name="connsiteY593" fmla="*/ 288925 h 1171575"/>
                <a:gd name="connsiteX594" fmla="*/ 403225 w 1400175"/>
                <a:gd name="connsiteY594" fmla="*/ 323850 h 1171575"/>
                <a:gd name="connsiteX595" fmla="*/ 409575 w 1400175"/>
                <a:gd name="connsiteY595" fmla="*/ 320675 h 1171575"/>
                <a:gd name="connsiteX596" fmla="*/ 409575 w 1400175"/>
                <a:gd name="connsiteY596" fmla="*/ 304800 h 1171575"/>
                <a:gd name="connsiteX597" fmla="*/ 390525 w 1400175"/>
                <a:gd name="connsiteY597" fmla="*/ 282575 h 1171575"/>
                <a:gd name="connsiteX598" fmla="*/ 368300 w 1400175"/>
                <a:gd name="connsiteY598" fmla="*/ 273050 h 1171575"/>
                <a:gd name="connsiteX599" fmla="*/ 377825 w 1400175"/>
                <a:gd name="connsiteY599" fmla="*/ 276225 h 1171575"/>
                <a:gd name="connsiteX600" fmla="*/ 336550 w 1400175"/>
                <a:gd name="connsiteY600" fmla="*/ 250825 h 1171575"/>
                <a:gd name="connsiteX601" fmla="*/ 339725 w 1400175"/>
                <a:gd name="connsiteY601" fmla="*/ 247650 h 1171575"/>
                <a:gd name="connsiteX602" fmla="*/ 352425 w 1400175"/>
                <a:gd name="connsiteY602" fmla="*/ 254000 h 1171575"/>
                <a:gd name="connsiteX603" fmla="*/ 355600 w 1400175"/>
                <a:gd name="connsiteY603" fmla="*/ 250825 h 1171575"/>
                <a:gd name="connsiteX604" fmla="*/ 374650 w 1400175"/>
                <a:gd name="connsiteY604" fmla="*/ 263525 h 1171575"/>
                <a:gd name="connsiteX605" fmla="*/ 381000 w 1400175"/>
                <a:gd name="connsiteY605" fmla="*/ 260350 h 1171575"/>
                <a:gd name="connsiteX606" fmla="*/ 387350 w 1400175"/>
                <a:gd name="connsiteY606" fmla="*/ 260350 h 1171575"/>
                <a:gd name="connsiteX607" fmla="*/ 377825 w 1400175"/>
                <a:gd name="connsiteY607" fmla="*/ 254000 h 1171575"/>
                <a:gd name="connsiteX608" fmla="*/ 371475 w 1400175"/>
                <a:gd name="connsiteY608" fmla="*/ 260350 h 1171575"/>
                <a:gd name="connsiteX609" fmla="*/ 371475 w 1400175"/>
                <a:gd name="connsiteY609" fmla="*/ 250825 h 1171575"/>
                <a:gd name="connsiteX610" fmla="*/ 365125 w 1400175"/>
                <a:gd name="connsiteY610" fmla="*/ 250825 h 1171575"/>
                <a:gd name="connsiteX611" fmla="*/ 368300 w 1400175"/>
                <a:gd name="connsiteY611" fmla="*/ 241300 h 1171575"/>
                <a:gd name="connsiteX612" fmla="*/ 355600 w 1400175"/>
                <a:gd name="connsiteY612" fmla="*/ 241300 h 1171575"/>
                <a:gd name="connsiteX613" fmla="*/ 352425 w 1400175"/>
                <a:gd name="connsiteY613" fmla="*/ 247650 h 1171575"/>
                <a:gd name="connsiteX614" fmla="*/ 327025 w 1400175"/>
                <a:gd name="connsiteY614" fmla="*/ 241300 h 1171575"/>
                <a:gd name="connsiteX615" fmla="*/ 333375 w 1400175"/>
                <a:gd name="connsiteY615" fmla="*/ 225425 h 1171575"/>
                <a:gd name="connsiteX616" fmla="*/ 346075 w 1400175"/>
                <a:gd name="connsiteY616" fmla="*/ 225425 h 1171575"/>
                <a:gd name="connsiteX617" fmla="*/ 349250 w 1400175"/>
                <a:gd name="connsiteY617" fmla="*/ 212725 h 1171575"/>
                <a:gd name="connsiteX618" fmla="*/ 352425 w 1400175"/>
                <a:gd name="connsiteY618" fmla="*/ 215900 h 1171575"/>
                <a:gd name="connsiteX619" fmla="*/ 349250 w 1400175"/>
                <a:gd name="connsiteY619" fmla="*/ 209550 h 1171575"/>
                <a:gd name="connsiteX620" fmla="*/ 358775 w 1400175"/>
                <a:gd name="connsiteY620" fmla="*/ 209550 h 1171575"/>
                <a:gd name="connsiteX621" fmla="*/ 352425 w 1400175"/>
                <a:gd name="connsiteY621" fmla="*/ 200025 h 1171575"/>
                <a:gd name="connsiteX622" fmla="*/ 349250 w 1400175"/>
                <a:gd name="connsiteY622" fmla="*/ 209550 h 1171575"/>
                <a:gd name="connsiteX623" fmla="*/ 346075 w 1400175"/>
                <a:gd name="connsiteY623" fmla="*/ 206375 h 1171575"/>
                <a:gd name="connsiteX624" fmla="*/ 346075 w 1400175"/>
                <a:gd name="connsiteY624" fmla="*/ 219075 h 1171575"/>
                <a:gd name="connsiteX625" fmla="*/ 339725 w 1400175"/>
                <a:gd name="connsiteY625" fmla="*/ 222250 h 1171575"/>
                <a:gd name="connsiteX626" fmla="*/ 339725 w 1400175"/>
                <a:gd name="connsiteY626" fmla="*/ 219075 h 1171575"/>
                <a:gd name="connsiteX627" fmla="*/ 333375 w 1400175"/>
                <a:gd name="connsiteY627" fmla="*/ 225425 h 1171575"/>
                <a:gd name="connsiteX628" fmla="*/ 330200 w 1400175"/>
                <a:gd name="connsiteY628" fmla="*/ 228600 h 1171575"/>
                <a:gd name="connsiteX629" fmla="*/ 317500 w 1400175"/>
                <a:gd name="connsiteY629" fmla="*/ 215900 h 1171575"/>
                <a:gd name="connsiteX630" fmla="*/ 317500 w 1400175"/>
                <a:gd name="connsiteY630" fmla="*/ 222250 h 1171575"/>
                <a:gd name="connsiteX631" fmla="*/ 301625 w 1400175"/>
                <a:gd name="connsiteY631" fmla="*/ 219075 h 1171575"/>
                <a:gd name="connsiteX632" fmla="*/ 307975 w 1400175"/>
                <a:gd name="connsiteY632" fmla="*/ 234950 h 1171575"/>
                <a:gd name="connsiteX633" fmla="*/ 320675 w 1400175"/>
                <a:gd name="connsiteY633" fmla="*/ 231775 h 1171575"/>
                <a:gd name="connsiteX634" fmla="*/ 327025 w 1400175"/>
                <a:gd name="connsiteY634" fmla="*/ 244475 h 1171575"/>
                <a:gd name="connsiteX635" fmla="*/ 330200 w 1400175"/>
                <a:gd name="connsiteY635" fmla="*/ 247650 h 1171575"/>
                <a:gd name="connsiteX636" fmla="*/ 320675 w 1400175"/>
                <a:gd name="connsiteY636" fmla="*/ 244475 h 1171575"/>
                <a:gd name="connsiteX637" fmla="*/ 330200 w 1400175"/>
                <a:gd name="connsiteY637" fmla="*/ 250825 h 1171575"/>
                <a:gd name="connsiteX638" fmla="*/ 282575 w 1400175"/>
                <a:gd name="connsiteY638" fmla="*/ 231775 h 1171575"/>
                <a:gd name="connsiteX639" fmla="*/ 212725 w 1400175"/>
                <a:gd name="connsiteY639" fmla="*/ 222250 h 1171575"/>
                <a:gd name="connsiteX640" fmla="*/ 193675 w 1400175"/>
                <a:gd name="connsiteY640" fmla="*/ 219075 h 1171575"/>
                <a:gd name="connsiteX641" fmla="*/ 212725 w 1400175"/>
                <a:gd name="connsiteY641" fmla="*/ 219075 h 1171575"/>
                <a:gd name="connsiteX642" fmla="*/ 225425 w 1400175"/>
                <a:gd name="connsiteY642" fmla="*/ 219075 h 1171575"/>
                <a:gd name="connsiteX643" fmla="*/ 225425 w 1400175"/>
                <a:gd name="connsiteY643" fmla="*/ 209550 h 1171575"/>
                <a:gd name="connsiteX644" fmla="*/ 238125 w 1400175"/>
                <a:gd name="connsiteY644" fmla="*/ 215900 h 1171575"/>
                <a:gd name="connsiteX645" fmla="*/ 234950 w 1400175"/>
                <a:gd name="connsiteY645" fmla="*/ 206375 h 1171575"/>
                <a:gd name="connsiteX646" fmla="*/ 250825 w 1400175"/>
                <a:gd name="connsiteY646" fmla="*/ 215900 h 1171575"/>
                <a:gd name="connsiteX647" fmla="*/ 260350 w 1400175"/>
                <a:gd name="connsiteY647" fmla="*/ 212725 h 1171575"/>
                <a:gd name="connsiteX648" fmla="*/ 250825 w 1400175"/>
                <a:gd name="connsiteY648" fmla="*/ 203200 h 1171575"/>
                <a:gd name="connsiteX649" fmla="*/ 254000 w 1400175"/>
                <a:gd name="connsiteY649" fmla="*/ 193675 h 1171575"/>
                <a:gd name="connsiteX650" fmla="*/ 247650 w 1400175"/>
                <a:gd name="connsiteY650" fmla="*/ 200025 h 1171575"/>
                <a:gd name="connsiteX651" fmla="*/ 241300 w 1400175"/>
                <a:gd name="connsiteY651" fmla="*/ 193675 h 1171575"/>
                <a:gd name="connsiteX652" fmla="*/ 209550 w 1400175"/>
                <a:gd name="connsiteY652" fmla="*/ 206375 h 1171575"/>
                <a:gd name="connsiteX653" fmla="*/ 203200 w 1400175"/>
                <a:gd name="connsiteY653" fmla="*/ 200025 h 1171575"/>
                <a:gd name="connsiteX654" fmla="*/ 200025 w 1400175"/>
                <a:gd name="connsiteY654" fmla="*/ 203200 h 1171575"/>
                <a:gd name="connsiteX655" fmla="*/ 193675 w 1400175"/>
                <a:gd name="connsiteY655" fmla="*/ 196850 h 1171575"/>
                <a:gd name="connsiteX656" fmla="*/ 196850 w 1400175"/>
                <a:gd name="connsiteY656" fmla="*/ 206375 h 1171575"/>
                <a:gd name="connsiteX657" fmla="*/ 187325 w 1400175"/>
                <a:gd name="connsiteY657" fmla="*/ 215900 h 1171575"/>
                <a:gd name="connsiteX658" fmla="*/ 177800 w 1400175"/>
                <a:gd name="connsiteY658" fmla="*/ 206375 h 1171575"/>
                <a:gd name="connsiteX659" fmla="*/ 177800 w 1400175"/>
                <a:gd name="connsiteY659" fmla="*/ 219075 h 1171575"/>
                <a:gd name="connsiteX660" fmla="*/ 180975 w 1400175"/>
                <a:gd name="connsiteY660" fmla="*/ 219075 h 1171575"/>
                <a:gd name="connsiteX661" fmla="*/ 180975 w 1400175"/>
                <a:gd name="connsiteY661" fmla="*/ 222250 h 1171575"/>
                <a:gd name="connsiteX662" fmla="*/ 146050 w 1400175"/>
                <a:gd name="connsiteY662" fmla="*/ 225425 h 1171575"/>
                <a:gd name="connsiteX663" fmla="*/ 85725 w 1400175"/>
                <a:gd name="connsiteY663" fmla="*/ 247650 h 1171575"/>
                <a:gd name="connsiteX664" fmla="*/ 79375 w 1400175"/>
                <a:gd name="connsiteY664" fmla="*/ 244475 h 1171575"/>
                <a:gd name="connsiteX665" fmla="*/ 85725 w 1400175"/>
                <a:gd name="connsiteY665" fmla="*/ 241300 h 1171575"/>
                <a:gd name="connsiteX666" fmla="*/ 107950 w 1400175"/>
                <a:gd name="connsiteY666" fmla="*/ 231775 h 1171575"/>
                <a:gd name="connsiteX667" fmla="*/ 123825 w 1400175"/>
                <a:gd name="connsiteY667" fmla="*/ 219075 h 1171575"/>
                <a:gd name="connsiteX668" fmla="*/ 133350 w 1400175"/>
                <a:gd name="connsiteY668" fmla="*/ 222250 h 1171575"/>
                <a:gd name="connsiteX669" fmla="*/ 107950 w 1400175"/>
                <a:gd name="connsiteY669" fmla="*/ 212725 h 1171575"/>
                <a:gd name="connsiteX670" fmla="*/ 111125 w 1400175"/>
                <a:gd name="connsiteY670" fmla="*/ 200025 h 1171575"/>
                <a:gd name="connsiteX671" fmla="*/ 104775 w 1400175"/>
                <a:gd name="connsiteY671" fmla="*/ 193675 h 1171575"/>
                <a:gd name="connsiteX672" fmla="*/ 107950 w 1400175"/>
                <a:gd name="connsiteY672" fmla="*/ 200025 h 1171575"/>
                <a:gd name="connsiteX673" fmla="*/ 101600 w 1400175"/>
                <a:gd name="connsiteY673" fmla="*/ 225425 h 1171575"/>
                <a:gd name="connsiteX674" fmla="*/ 95250 w 1400175"/>
                <a:gd name="connsiteY674" fmla="*/ 225425 h 1171575"/>
                <a:gd name="connsiteX675" fmla="*/ 88900 w 1400175"/>
                <a:gd name="connsiteY675" fmla="*/ 206375 h 1171575"/>
                <a:gd name="connsiteX676" fmla="*/ 79375 w 1400175"/>
                <a:gd name="connsiteY676" fmla="*/ 203200 h 1171575"/>
                <a:gd name="connsiteX677" fmla="*/ 79375 w 1400175"/>
                <a:gd name="connsiteY677" fmla="*/ 209550 h 1171575"/>
                <a:gd name="connsiteX678" fmla="*/ 88900 w 1400175"/>
                <a:gd name="connsiteY678" fmla="*/ 219075 h 1171575"/>
                <a:gd name="connsiteX679" fmla="*/ 85725 w 1400175"/>
                <a:gd name="connsiteY679" fmla="*/ 231775 h 1171575"/>
                <a:gd name="connsiteX680" fmla="*/ 79375 w 1400175"/>
                <a:gd name="connsiteY680" fmla="*/ 225425 h 1171575"/>
                <a:gd name="connsiteX681" fmla="*/ 79375 w 1400175"/>
                <a:gd name="connsiteY681" fmla="*/ 238125 h 1171575"/>
                <a:gd name="connsiteX682" fmla="*/ 60325 w 1400175"/>
                <a:gd name="connsiteY682" fmla="*/ 247650 h 1171575"/>
                <a:gd name="connsiteX683" fmla="*/ 69850 w 1400175"/>
                <a:gd name="connsiteY683" fmla="*/ 244475 h 1171575"/>
                <a:gd name="connsiteX684" fmla="*/ 69850 w 1400175"/>
                <a:gd name="connsiteY684" fmla="*/ 250825 h 1171575"/>
                <a:gd name="connsiteX685" fmla="*/ 28575 w 1400175"/>
                <a:gd name="connsiteY685" fmla="*/ 269875 h 1171575"/>
                <a:gd name="connsiteX686" fmla="*/ 41275 w 1400175"/>
                <a:gd name="connsiteY686" fmla="*/ 263525 h 1171575"/>
                <a:gd name="connsiteX687" fmla="*/ 34925 w 1400175"/>
                <a:gd name="connsiteY687" fmla="*/ 260350 h 1171575"/>
                <a:gd name="connsiteX688" fmla="*/ 47625 w 1400175"/>
                <a:gd name="connsiteY688" fmla="*/ 260350 h 1171575"/>
                <a:gd name="connsiteX689" fmla="*/ 44450 w 1400175"/>
                <a:gd name="connsiteY689" fmla="*/ 241300 h 1171575"/>
                <a:gd name="connsiteX690" fmla="*/ 57150 w 1400175"/>
                <a:gd name="connsiteY690" fmla="*/ 238125 h 1171575"/>
                <a:gd name="connsiteX691" fmla="*/ 41275 w 1400175"/>
                <a:gd name="connsiteY691" fmla="*/ 228600 h 1171575"/>
                <a:gd name="connsiteX692" fmla="*/ 41275 w 1400175"/>
                <a:gd name="connsiteY692" fmla="*/ 193675 h 1171575"/>
                <a:gd name="connsiteX693" fmla="*/ 0 w 1400175"/>
                <a:gd name="connsiteY693" fmla="*/ 161925 h 1171575"/>
                <a:gd name="connsiteX694" fmla="*/ 0 w 1400175"/>
                <a:gd name="connsiteY694" fmla="*/ 136525 h 1171575"/>
                <a:gd name="connsiteX695" fmla="*/ 73025 w 1400175"/>
                <a:gd name="connsiteY695" fmla="*/ 123825 h 1171575"/>
                <a:gd name="connsiteX696" fmla="*/ 133350 w 1400175"/>
                <a:gd name="connsiteY696" fmla="*/ 114300 h 1171575"/>
                <a:gd name="connsiteX697" fmla="*/ 149225 w 1400175"/>
                <a:gd name="connsiteY697" fmla="*/ 114300 h 1171575"/>
                <a:gd name="connsiteX698" fmla="*/ 196850 w 1400175"/>
                <a:gd name="connsiteY698" fmla="*/ 104775 h 1171575"/>
                <a:gd name="connsiteX699" fmla="*/ 231775 w 1400175"/>
                <a:gd name="connsiteY699" fmla="*/ 98425 h 1171575"/>
                <a:gd name="connsiteX700" fmla="*/ 257175 w 1400175"/>
                <a:gd name="connsiteY700" fmla="*/ 95250 h 1171575"/>
                <a:gd name="connsiteX701" fmla="*/ 342900 w 1400175"/>
                <a:gd name="connsiteY701" fmla="*/ 79375 h 1171575"/>
                <a:gd name="connsiteX702" fmla="*/ 346075 w 1400175"/>
                <a:gd name="connsiteY702" fmla="*/ 79375 h 1171575"/>
                <a:gd name="connsiteX703" fmla="*/ 422275 w 1400175"/>
                <a:gd name="connsiteY703" fmla="*/ 66675 h 1171575"/>
                <a:gd name="connsiteX704" fmla="*/ 438150 w 1400175"/>
                <a:gd name="connsiteY704" fmla="*/ 85725 h 1171575"/>
                <a:gd name="connsiteX705" fmla="*/ 444500 w 1400175"/>
                <a:gd name="connsiteY705" fmla="*/ 111125 h 1171575"/>
                <a:gd name="connsiteX706" fmla="*/ 454025 w 1400175"/>
                <a:gd name="connsiteY706" fmla="*/ 117475 h 1171575"/>
                <a:gd name="connsiteX707" fmla="*/ 533400 w 1400175"/>
                <a:gd name="connsiteY707" fmla="*/ 104775 h 1171575"/>
                <a:gd name="connsiteX708" fmla="*/ 549275 w 1400175"/>
                <a:gd name="connsiteY708" fmla="*/ 104775 h 1171575"/>
                <a:gd name="connsiteX709" fmla="*/ 581025 w 1400175"/>
                <a:gd name="connsiteY709" fmla="*/ 98425 h 1171575"/>
                <a:gd name="connsiteX710" fmla="*/ 593725 w 1400175"/>
                <a:gd name="connsiteY710" fmla="*/ 98425 h 1171575"/>
                <a:gd name="connsiteX711" fmla="*/ 638175 w 1400175"/>
                <a:gd name="connsiteY711" fmla="*/ 92075 h 1171575"/>
                <a:gd name="connsiteX712" fmla="*/ 660400 w 1400175"/>
                <a:gd name="connsiteY712" fmla="*/ 88900 h 1171575"/>
                <a:gd name="connsiteX713" fmla="*/ 701675 w 1400175"/>
                <a:gd name="connsiteY713" fmla="*/ 85725 h 1171575"/>
                <a:gd name="connsiteX714" fmla="*/ 711200 w 1400175"/>
                <a:gd name="connsiteY714" fmla="*/ 82550 h 1171575"/>
                <a:gd name="connsiteX715" fmla="*/ 736600 w 1400175"/>
                <a:gd name="connsiteY715" fmla="*/ 79375 h 1171575"/>
                <a:gd name="connsiteX716" fmla="*/ 812800 w 1400175"/>
                <a:gd name="connsiteY716" fmla="*/ 69850 h 1171575"/>
                <a:gd name="connsiteX717" fmla="*/ 828675 w 1400175"/>
                <a:gd name="connsiteY717" fmla="*/ 66675 h 1171575"/>
                <a:gd name="connsiteX718" fmla="*/ 847725 w 1400175"/>
                <a:gd name="connsiteY718" fmla="*/ 63500 h 1171575"/>
                <a:gd name="connsiteX719" fmla="*/ 857250 w 1400175"/>
                <a:gd name="connsiteY719" fmla="*/ 63500 h 1171575"/>
                <a:gd name="connsiteX720" fmla="*/ 889000 w 1400175"/>
                <a:gd name="connsiteY720" fmla="*/ 60325 h 1171575"/>
                <a:gd name="connsiteX721" fmla="*/ 885825 w 1400175"/>
                <a:gd name="connsiteY721" fmla="*/ 66675 h 1171575"/>
                <a:gd name="connsiteX722" fmla="*/ 898525 w 1400175"/>
                <a:gd name="connsiteY722" fmla="*/ 95250 h 1171575"/>
                <a:gd name="connsiteX723" fmla="*/ 923925 w 1400175"/>
                <a:gd name="connsiteY723" fmla="*/ 92075 h 1171575"/>
                <a:gd name="connsiteX724" fmla="*/ 920750 w 1400175"/>
                <a:gd name="connsiteY724" fmla="*/ 53975 h 1171575"/>
                <a:gd name="connsiteX725" fmla="*/ 914400 w 1400175"/>
                <a:gd name="connsiteY725" fmla="*/ 38100 h 1171575"/>
                <a:gd name="connsiteX726" fmla="*/ 911225 w 1400175"/>
                <a:gd name="connsiteY726" fmla="*/ 19050 h 1171575"/>
                <a:gd name="connsiteX727" fmla="*/ 914400 w 1400175"/>
                <a:gd name="connsiteY727" fmla="*/ 12700 h 1171575"/>
                <a:gd name="connsiteX728" fmla="*/ 920750 w 1400175"/>
                <a:gd name="connsiteY728" fmla="*/ 12700 h 1171575"/>
                <a:gd name="connsiteX729" fmla="*/ 920750 w 1400175"/>
                <a:gd name="connsiteY729" fmla="*/ 3175 h 1171575"/>
                <a:gd name="connsiteX730" fmla="*/ 930275 w 1400175"/>
                <a:gd name="connsiteY730" fmla="*/ 0 h 1171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Lst>
              <a:rect l="l" t="t" r="r" b="b"/>
              <a:pathLst>
                <a:path w="1400175" h="1171575">
                  <a:moveTo>
                    <a:pt x="1162050" y="1165225"/>
                  </a:moveTo>
                  <a:lnTo>
                    <a:pt x="1165225" y="1168400"/>
                  </a:lnTo>
                  <a:lnTo>
                    <a:pt x="1158875" y="1168400"/>
                  </a:lnTo>
                  <a:lnTo>
                    <a:pt x="1149350" y="1171575"/>
                  </a:lnTo>
                  <a:lnTo>
                    <a:pt x="1162050" y="1165225"/>
                  </a:lnTo>
                  <a:close/>
                  <a:moveTo>
                    <a:pt x="1174750" y="1158875"/>
                  </a:moveTo>
                  <a:lnTo>
                    <a:pt x="1177925" y="1162050"/>
                  </a:lnTo>
                  <a:lnTo>
                    <a:pt x="1165225" y="1168400"/>
                  </a:lnTo>
                  <a:lnTo>
                    <a:pt x="1168400" y="1162050"/>
                  </a:lnTo>
                  <a:lnTo>
                    <a:pt x="1174750" y="1158875"/>
                  </a:lnTo>
                  <a:close/>
                  <a:moveTo>
                    <a:pt x="1181100" y="1146175"/>
                  </a:moveTo>
                  <a:lnTo>
                    <a:pt x="1187450" y="1146175"/>
                  </a:lnTo>
                  <a:lnTo>
                    <a:pt x="1184275" y="1155700"/>
                  </a:lnTo>
                  <a:lnTo>
                    <a:pt x="1193800" y="1149350"/>
                  </a:lnTo>
                  <a:lnTo>
                    <a:pt x="1190625" y="1146175"/>
                  </a:lnTo>
                  <a:lnTo>
                    <a:pt x="1200150" y="1149350"/>
                  </a:lnTo>
                  <a:lnTo>
                    <a:pt x="1181100" y="1158875"/>
                  </a:lnTo>
                  <a:lnTo>
                    <a:pt x="1181100" y="1146175"/>
                  </a:lnTo>
                  <a:close/>
                  <a:moveTo>
                    <a:pt x="1193800" y="1139825"/>
                  </a:moveTo>
                  <a:lnTo>
                    <a:pt x="1200150" y="1149350"/>
                  </a:lnTo>
                  <a:lnTo>
                    <a:pt x="1190625" y="1143000"/>
                  </a:lnTo>
                  <a:lnTo>
                    <a:pt x="1193800" y="1139825"/>
                  </a:lnTo>
                  <a:close/>
                  <a:moveTo>
                    <a:pt x="1200150" y="1136650"/>
                  </a:moveTo>
                  <a:lnTo>
                    <a:pt x="1203325" y="1136650"/>
                  </a:lnTo>
                  <a:lnTo>
                    <a:pt x="1206500" y="1143000"/>
                  </a:lnTo>
                  <a:lnTo>
                    <a:pt x="1200150" y="1136650"/>
                  </a:lnTo>
                  <a:close/>
                  <a:moveTo>
                    <a:pt x="1219200" y="1123950"/>
                  </a:moveTo>
                  <a:lnTo>
                    <a:pt x="1231900" y="1139825"/>
                  </a:lnTo>
                  <a:lnTo>
                    <a:pt x="1225550" y="1143000"/>
                  </a:lnTo>
                  <a:lnTo>
                    <a:pt x="1228725" y="1136650"/>
                  </a:lnTo>
                  <a:lnTo>
                    <a:pt x="1222375" y="1136650"/>
                  </a:lnTo>
                  <a:lnTo>
                    <a:pt x="1219200" y="1123950"/>
                  </a:lnTo>
                  <a:close/>
                  <a:moveTo>
                    <a:pt x="1279525" y="1111250"/>
                  </a:moveTo>
                  <a:lnTo>
                    <a:pt x="1273175" y="1120775"/>
                  </a:lnTo>
                  <a:lnTo>
                    <a:pt x="1270000" y="1117600"/>
                  </a:lnTo>
                  <a:lnTo>
                    <a:pt x="1263650" y="1120775"/>
                  </a:lnTo>
                  <a:lnTo>
                    <a:pt x="1279525" y="1111250"/>
                  </a:lnTo>
                  <a:close/>
                  <a:moveTo>
                    <a:pt x="1362075" y="1006475"/>
                  </a:moveTo>
                  <a:lnTo>
                    <a:pt x="1368425" y="1009650"/>
                  </a:lnTo>
                  <a:lnTo>
                    <a:pt x="1362075" y="1012825"/>
                  </a:lnTo>
                  <a:lnTo>
                    <a:pt x="1362075" y="1006475"/>
                  </a:lnTo>
                  <a:close/>
                  <a:moveTo>
                    <a:pt x="1393825" y="965200"/>
                  </a:moveTo>
                  <a:lnTo>
                    <a:pt x="1377950" y="1012825"/>
                  </a:lnTo>
                  <a:lnTo>
                    <a:pt x="1349375" y="1054100"/>
                  </a:lnTo>
                  <a:lnTo>
                    <a:pt x="1365250" y="1025525"/>
                  </a:lnTo>
                  <a:lnTo>
                    <a:pt x="1362075" y="1022350"/>
                  </a:lnTo>
                  <a:lnTo>
                    <a:pt x="1368425" y="1022350"/>
                  </a:lnTo>
                  <a:lnTo>
                    <a:pt x="1381125" y="996950"/>
                  </a:lnTo>
                  <a:lnTo>
                    <a:pt x="1381125" y="984250"/>
                  </a:lnTo>
                  <a:lnTo>
                    <a:pt x="1374775" y="981075"/>
                  </a:lnTo>
                  <a:lnTo>
                    <a:pt x="1393825" y="965200"/>
                  </a:lnTo>
                  <a:close/>
                  <a:moveTo>
                    <a:pt x="1203325" y="930275"/>
                  </a:moveTo>
                  <a:lnTo>
                    <a:pt x="1212850" y="933450"/>
                  </a:lnTo>
                  <a:lnTo>
                    <a:pt x="1206500" y="939800"/>
                  </a:lnTo>
                  <a:lnTo>
                    <a:pt x="1203325" y="930275"/>
                  </a:lnTo>
                  <a:close/>
                  <a:moveTo>
                    <a:pt x="1190625" y="927100"/>
                  </a:moveTo>
                  <a:lnTo>
                    <a:pt x="1191260" y="929005"/>
                  </a:lnTo>
                  <a:lnTo>
                    <a:pt x="1187450" y="930275"/>
                  </a:lnTo>
                  <a:lnTo>
                    <a:pt x="1190625" y="927100"/>
                  </a:lnTo>
                  <a:close/>
                  <a:moveTo>
                    <a:pt x="1177925" y="920750"/>
                  </a:moveTo>
                  <a:lnTo>
                    <a:pt x="1184275" y="923925"/>
                  </a:lnTo>
                  <a:lnTo>
                    <a:pt x="1181100" y="923925"/>
                  </a:lnTo>
                  <a:lnTo>
                    <a:pt x="1177925" y="927100"/>
                  </a:lnTo>
                  <a:lnTo>
                    <a:pt x="1174750" y="923925"/>
                  </a:lnTo>
                  <a:lnTo>
                    <a:pt x="1177925" y="920750"/>
                  </a:lnTo>
                  <a:close/>
                  <a:moveTo>
                    <a:pt x="1123950" y="917575"/>
                  </a:moveTo>
                  <a:lnTo>
                    <a:pt x="1133475" y="920750"/>
                  </a:lnTo>
                  <a:lnTo>
                    <a:pt x="1133475" y="927100"/>
                  </a:lnTo>
                  <a:lnTo>
                    <a:pt x="1123950" y="917575"/>
                  </a:lnTo>
                  <a:close/>
                  <a:moveTo>
                    <a:pt x="1158875" y="915307"/>
                  </a:moveTo>
                  <a:lnTo>
                    <a:pt x="1177925" y="920750"/>
                  </a:lnTo>
                  <a:lnTo>
                    <a:pt x="1171575" y="920750"/>
                  </a:lnTo>
                  <a:lnTo>
                    <a:pt x="1168400" y="923925"/>
                  </a:lnTo>
                  <a:lnTo>
                    <a:pt x="1165225" y="917575"/>
                  </a:lnTo>
                  <a:lnTo>
                    <a:pt x="1158875" y="923925"/>
                  </a:lnTo>
                  <a:lnTo>
                    <a:pt x="1158875" y="915307"/>
                  </a:lnTo>
                  <a:close/>
                  <a:moveTo>
                    <a:pt x="1158875" y="914400"/>
                  </a:moveTo>
                  <a:lnTo>
                    <a:pt x="1158875" y="915307"/>
                  </a:lnTo>
                  <a:lnTo>
                    <a:pt x="1158738" y="915268"/>
                  </a:lnTo>
                  <a:lnTo>
                    <a:pt x="1158478" y="915194"/>
                  </a:lnTo>
                  <a:lnTo>
                    <a:pt x="1158875" y="914400"/>
                  </a:lnTo>
                  <a:close/>
                  <a:moveTo>
                    <a:pt x="1130300" y="911225"/>
                  </a:moveTo>
                  <a:lnTo>
                    <a:pt x="1136650" y="917575"/>
                  </a:lnTo>
                  <a:lnTo>
                    <a:pt x="1130300" y="917575"/>
                  </a:lnTo>
                  <a:lnTo>
                    <a:pt x="1130300" y="911225"/>
                  </a:lnTo>
                  <a:close/>
                  <a:moveTo>
                    <a:pt x="1397000" y="889000"/>
                  </a:moveTo>
                  <a:lnTo>
                    <a:pt x="1397000" y="901700"/>
                  </a:lnTo>
                  <a:lnTo>
                    <a:pt x="1393825" y="895350"/>
                  </a:lnTo>
                  <a:lnTo>
                    <a:pt x="1397000" y="889000"/>
                  </a:lnTo>
                  <a:close/>
                  <a:moveTo>
                    <a:pt x="1022350" y="812800"/>
                  </a:moveTo>
                  <a:lnTo>
                    <a:pt x="1038225" y="828675"/>
                  </a:lnTo>
                  <a:lnTo>
                    <a:pt x="1057275" y="825500"/>
                  </a:lnTo>
                  <a:lnTo>
                    <a:pt x="1044575" y="831850"/>
                  </a:lnTo>
                  <a:lnTo>
                    <a:pt x="1038225" y="831850"/>
                  </a:lnTo>
                  <a:lnTo>
                    <a:pt x="1028700" y="825500"/>
                  </a:lnTo>
                  <a:lnTo>
                    <a:pt x="1022350" y="812800"/>
                  </a:lnTo>
                  <a:close/>
                  <a:moveTo>
                    <a:pt x="1038225" y="793750"/>
                  </a:moveTo>
                  <a:lnTo>
                    <a:pt x="1041400" y="793750"/>
                  </a:lnTo>
                  <a:lnTo>
                    <a:pt x="1041400" y="803275"/>
                  </a:lnTo>
                  <a:lnTo>
                    <a:pt x="1038225" y="793750"/>
                  </a:lnTo>
                  <a:close/>
                  <a:moveTo>
                    <a:pt x="1025525" y="784225"/>
                  </a:moveTo>
                  <a:lnTo>
                    <a:pt x="1035050" y="787400"/>
                  </a:lnTo>
                  <a:lnTo>
                    <a:pt x="1041400" y="803275"/>
                  </a:lnTo>
                  <a:lnTo>
                    <a:pt x="1047750" y="819150"/>
                  </a:lnTo>
                  <a:lnTo>
                    <a:pt x="1041400" y="819150"/>
                  </a:lnTo>
                  <a:lnTo>
                    <a:pt x="1038225" y="812800"/>
                  </a:lnTo>
                  <a:lnTo>
                    <a:pt x="1028700" y="793750"/>
                  </a:lnTo>
                  <a:lnTo>
                    <a:pt x="1019175" y="787400"/>
                  </a:lnTo>
                  <a:lnTo>
                    <a:pt x="1025525" y="784225"/>
                  </a:lnTo>
                  <a:close/>
                  <a:moveTo>
                    <a:pt x="1003300" y="765175"/>
                  </a:moveTo>
                  <a:lnTo>
                    <a:pt x="1003300" y="771525"/>
                  </a:lnTo>
                  <a:lnTo>
                    <a:pt x="1006475" y="784225"/>
                  </a:lnTo>
                  <a:lnTo>
                    <a:pt x="1000125" y="771525"/>
                  </a:lnTo>
                  <a:lnTo>
                    <a:pt x="1003300" y="765175"/>
                  </a:lnTo>
                  <a:close/>
                  <a:moveTo>
                    <a:pt x="997101" y="761546"/>
                  </a:moveTo>
                  <a:lnTo>
                    <a:pt x="1000125" y="765175"/>
                  </a:lnTo>
                  <a:lnTo>
                    <a:pt x="996950" y="762000"/>
                  </a:lnTo>
                  <a:cubicBezTo>
                    <a:pt x="997000" y="761849"/>
                    <a:pt x="997051" y="761697"/>
                    <a:pt x="997101" y="761546"/>
                  </a:cubicBezTo>
                  <a:close/>
                  <a:moveTo>
                    <a:pt x="914400" y="663575"/>
                  </a:moveTo>
                  <a:lnTo>
                    <a:pt x="923925" y="669925"/>
                  </a:lnTo>
                  <a:lnTo>
                    <a:pt x="930275" y="679450"/>
                  </a:lnTo>
                  <a:lnTo>
                    <a:pt x="920750" y="669925"/>
                  </a:lnTo>
                  <a:lnTo>
                    <a:pt x="914400" y="663575"/>
                  </a:lnTo>
                  <a:close/>
                  <a:moveTo>
                    <a:pt x="895350" y="625475"/>
                  </a:moveTo>
                  <a:lnTo>
                    <a:pt x="898525" y="628650"/>
                  </a:lnTo>
                  <a:lnTo>
                    <a:pt x="904875" y="625475"/>
                  </a:lnTo>
                  <a:lnTo>
                    <a:pt x="898525" y="631825"/>
                  </a:lnTo>
                  <a:lnTo>
                    <a:pt x="895350" y="625475"/>
                  </a:lnTo>
                  <a:close/>
                  <a:moveTo>
                    <a:pt x="1311275" y="571500"/>
                  </a:moveTo>
                  <a:lnTo>
                    <a:pt x="1336675" y="606425"/>
                  </a:lnTo>
                  <a:lnTo>
                    <a:pt x="1346200" y="622300"/>
                  </a:lnTo>
                  <a:lnTo>
                    <a:pt x="1333500" y="606425"/>
                  </a:lnTo>
                  <a:lnTo>
                    <a:pt x="1311275" y="571500"/>
                  </a:lnTo>
                  <a:close/>
                  <a:moveTo>
                    <a:pt x="860425" y="527050"/>
                  </a:moveTo>
                  <a:lnTo>
                    <a:pt x="863600" y="530225"/>
                  </a:lnTo>
                  <a:lnTo>
                    <a:pt x="860425" y="530225"/>
                  </a:lnTo>
                  <a:lnTo>
                    <a:pt x="860425" y="527050"/>
                  </a:lnTo>
                  <a:close/>
                  <a:moveTo>
                    <a:pt x="1273175" y="501650"/>
                  </a:moveTo>
                  <a:lnTo>
                    <a:pt x="1304925" y="555625"/>
                  </a:lnTo>
                  <a:lnTo>
                    <a:pt x="1308100" y="571500"/>
                  </a:lnTo>
                  <a:lnTo>
                    <a:pt x="1301750" y="555625"/>
                  </a:lnTo>
                  <a:lnTo>
                    <a:pt x="1273175" y="501650"/>
                  </a:lnTo>
                  <a:close/>
                  <a:moveTo>
                    <a:pt x="869950" y="409575"/>
                  </a:moveTo>
                  <a:lnTo>
                    <a:pt x="873125" y="412750"/>
                  </a:lnTo>
                  <a:lnTo>
                    <a:pt x="869950" y="415925"/>
                  </a:lnTo>
                  <a:lnTo>
                    <a:pt x="869950" y="409575"/>
                  </a:lnTo>
                  <a:close/>
                  <a:moveTo>
                    <a:pt x="1225550" y="406400"/>
                  </a:moveTo>
                  <a:lnTo>
                    <a:pt x="1231900" y="431800"/>
                  </a:lnTo>
                  <a:lnTo>
                    <a:pt x="1247775" y="466725"/>
                  </a:lnTo>
                  <a:lnTo>
                    <a:pt x="1273175" y="501650"/>
                  </a:lnTo>
                  <a:lnTo>
                    <a:pt x="1260475" y="492125"/>
                  </a:lnTo>
                  <a:lnTo>
                    <a:pt x="1235075" y="454025"/>
                  </a:lnTo>
                  <a:lnTo>
                    <a:pt x="1225550" y="422275"/>
                  </a:lnTo>
                  <a:lnTo>
                    <a:pt x="1225550" y="406400"/>
                  </a:lnTo>
                  <a:close/>
                  <a:moveTo>
                    <a:pt x="869950" y="396875"/>
                  </a:moveTo>
                  <a:lnTo>
                    <a:pt x="869950" y="403225"/>
                  </a:lnTo>
                  <a:lnTo>
                    <a:pt x="863600" y="403225"/>
                  </a:lnTo>
                  <a:lnTo>
                    <a:pt x="869950" y="396875"/>
                  </a:lnTo>
                  <a:close/>
                  <a:moveTo>
                    <a:pt x="1212850" y="374650"/>
                  </a:moveTo>
                  <a:lnTo>
                    <a:pt x="1219200" y="374650"/>
                  </a:lnTo>
                  <a:lnTo>
                    <a:pt x="1216025" y="403225"/>
                  </a:lnTo>
                  <a:lnTo>
                    <a:pt x="1222375" y="428625"/>
                  </a:lnTo>
                  <a:lnTo>
                    <a:pt x="1235075" y="454025"/>
                  </a:lnTo>
                  <a:lnTo>
                    <a:pt x="1209675" y="415925"/>
                  </a:lnTo>
                  <a:lnTo>
                    <a:pt x="1200150" y="384175"/>
                  </a:lnTo>
                  <a:lnTo>
                    <a:pt x="1206500" y="387350"/>
                  </a:lnTo>
                  <a:lnTo>
                    <a:pt x="1206500" y="381000"/>
                  </a:lnTo>
                  <a:lnTo>
                    <a:pt x="1209675" y="377825"/>
                  </a:lnTo>
                  <a:lnTo>
                    <a:pt x="1212850" y="374650"/>
                  </a:lnTo>
                  <a:close/>
                  <a:moveTo>
                    <a:pt x="1222375" y="371475"/>
                  </a:moveTo>
                  <a:lnTo>
                    <a:pt x="1238250" y="393700"/>
                  </a:lnTo>
                  <a:lnTo>
                    <a:pt x="1225550" y="406400"/>
                  </a:lnTo>
                  <a:lnTo>
                    <a:pt x="1225550" y="381000"/>
                  </a:lnTo>
                  <a:lnTo>
                    <a:pt x="1222375" y="371475"/>
                  </a:lnTo>
                  <a:close/>
                  <a:moveTo>
                    <a:pt x="447675" y="317500"/>
                  </a:moveTo>
                  <a:lnTo>
                    <a:pt x="447675" y="327025"/>
                  </a:lnTo>
                  <a:lnTo>
                    <a:pt x="425450" y="320675"/>
                  </a:lnTo>
                  <a:lnTo>
                    <a:pt x="447675" y="317500"/>
                  </a:lnTo>
                  <a:close/>
                  <a:moveTo>
                    <a:pt x="508000" y="288925"/>
                  </a:moveTo>
                  <a:lnTo>
                    <a:pt x="498475" y="307975"/>
                  </a:lnTo>
                  <a:lnTo>
                    <a:pt x="463550" y="330200"/>
                  </a:lnTo>
                  <a:lnTo>
                    <a:pt x="454025" y="333375"/>
                  </a:lnTo>
                  <a:lnTo>
                    <a:pt x="447675" y="327025"/>
                  </a:lnTo>
                  <a:lnTo>
                    <a:pt x="466725" y="327025"/>
                  </a:lnTo>
                  <a:lnTo>
                    <a:pt x="498475" y="304800"/>
                  </a:lnTo>
                  <a:lnTo>
                    <a:pt x="508000" y="288925"/>
                  </a:lnTo>
                  <a:close/>
                  <a:moveTo>
                    <a:pt x="139700" y="231775"/>
                  </a:moveTo>
                  <a:lnTo>
                    <a:pt x="76200" y="254000"/>
                  </a:lnTo>
                  <a:lnTo>
                    <a:pt x="66675" y="254000"/>
                  </a:lnTo>
                  <a:lnTo>
                    <a:pt x="139700" y="231775"/>
                  </a:lnTo>
                  <a:close/>
                  <a:moveTo>
                    <a:pt x="1009650" y="226695"/>
                  </a:moveTo>
                  <a:lnTo>
                    <a:pt x="1006475" y="228600"/>
                  </a:lnTo>
                  <a:lnTo>
                    <a:pt x="1019175" y="266700"/>
                  </a:lnTo>
                  <a:lnTo>
                    <a:pt x="1025525" y="282575"/>
                  </a:lnTo>
                  <a:lnTo>
                    <a:pt x="1031875" y="292100"/>
                  </a:lnTo>
                  <a:lnTo>
                    <a:pt x="1044575" y="295275"/>
                  </a:lnTo>
                  <a:lnTo>
                    <a:pt x="1041400" y="292100"/>
                  </a:lnTo>
                  <a:lnTo>
                    <a:pt x="1047750" y="285750"/>
                  </a:lnTo>
                  <a:lnTo>
                    <a:pt x="1044575" y="273050"/>
                  </a:lnTo>
                  <a:lnTo>
                    <a:pt x="1035050" y="266700"/>
                  </a:lnTo>
                  <a:lnTo>
                    <a:pt x="1016000" y="254000"/>
                  </a:lnTo>
                  <a:lnTo>
                    <a:pt x="1009650" y="231775"/>
                  </a:lnTo>
                  <a:lnTo>
                    <a:pt x="1009650" y="226695"/>
                  </a:lnTo>
                  <a:close/>
                  <a:moveTo>
                    <a:pt x="193675" y="222250"/>
                  </a:moveTo>
                  <a:lnTo>
                    <a:pt x="146050" y="231775"/>
                  </a:lnTo>
                  <a:lnTo>
                    <a:pt x="139700" y="231775"/>
                  </a:lnTo>
                  <a:lnTo>
                    <a:pt x="146050" y="228600"/>
                  </a:lnTo>
                  <a:lnTo>
                    <a:pt x="193675" y="222250"/>
                  </a:lnTo>
                  <a:close/>
                  <a:moveTo>
                    <a:pt x="987705" y="89367"/>
                  </a:moveTo>
                  <a:lnTo>
                    <a:pt x="977900" y="95250"/>
                  </a:lnTo>
                  <a:lnTo>
                    <a:pt x="990600" y="101600"/>
                  </a:lnTo>
                  <a:lnTo>
                    <a:pt x="987425" y="111125"/>
                  </a:lnTo>
                  <a:lnTo>
                    <a:pt x="977900" y="130175"/>
                  </a:lnTo>
                  <a:lnTo>
                    <a:pt x="981075" y="133350"/>
                  </a:lnTo>
                  <a:lnTo>
                    <a:pt x="990600" y="120650"/>
                  </a:lnTo>
                  <a:lnTo>
                    <a:pt x="987425" y="139700"/>
                  </a:lnTo>
                  <a:lnTo>
                    <a:pt x="1009650" y="152400"/>
                  </a:lnTo>
                  <a:lnTo>
                    <a:pt x="1012825" y="174625"/>
                  </a:lnTo>
                  <a:lnTo>
                    <a:pt x="1025525" y="187325"/>
                  </a:lnTo>
                  <a:lnTo>
                    <a:pt x="1022350" y="196850"/>
                  </a:lnTo>
                  <a:lnTo>
                    <a:pt x="1009650" y="200025"/>
                  </a:lnTo>
                  <a:lnTo>
                    <a:pt x="1022350" y="219075"/>
                  </a:lnTo>
                  <a:lnTo>
                    <a:pt x="1016000" y="203200"/>
                  </a:lnTo>
                  <a:lnTo>
                    <a:pt x="1028700" y="196850"/>
                  </a:lnTo>
                  <a:lnTo>
                    <a:pt x="1028700" y="187325"/>
                  </a:lnTo>
                  <a:lnTo>
                    <a:pt x="1022350" y="168275"/>
                  </a:lnTo>
                  <a:lnTo>
                    <a:pt x="1012825" y="161925"/>
                  </a:lnTo>
                  <a:lnTo>
                    <a:pt x="1019175" y="149225"/>
                  </a:lnTo>
                  <a:lnTo>
                    <a:pt x="996950" y="139700"/>
                  </a:lnTo>
                  <a:lnTo>
                    <a:pt x="1003300" y="120650"/>
                  </a:lnTo>
                  <a:lnTo>
                    <a:pt x="993775" y="120650"/>
                  </a:lnTo>
                  <a:lnTo>
                    <a:pt x="996950" y="104775"/>
                  </a:lnTo>
                  <a:lnTo>
                    <a:pt x="987705" y="89367"/>
                  </a:lnTo>
                  <a:close/>
                  <a:moveTo>
                    <a:pt x="1019175" y="57150"/>
                  </a:moveTo>
                  <a:lnTo>
                    <a:pt x="1022350" y="63500"/>
                  </a:lnTo>
                  <a:lnTo>
                    <a:pt x="1019175" y="66675"/>
                  </a:lnTo>
                  <a:lnTo>
                    <a:pt x="1019175" y="63500"/>
                  </a:lnTo>
                  <a:lnTo>
                    <a:pt x="1019175" y="57150"/>
                  </a:lnTo>
                  <a:close/>
                  <a:moveTo>
                    <a:pt x="1012825" y="44450"/>
                  </a:moveTo>
                  <a:lnTo>
                    <a:pt x="1019175" y="50800"/>
                  </a:lnTo>
                  <a:lnTo>
                    <a:pt x="1022350" y="47625"/>
                  </a:lnTo>
                  <a:lnTo>
                    <a:pt x="1022350" y="60325"/>
                  </a:lnTo>
                  <a:lnTo>
                    <a:pt x="1012825" y="44450"/>
                  </a:lnTo>
                  <a:close/>
                  <a:moveTo>
                    <a:pt x="990600" y="38100"/>
                  </a:moveTo>
                  <a:lnTo>
                    <a:pt x="996950" y="41275"/>
                  </a:lnTo>
                  <a:lnTo>
                    <a:pt x="996950" y="47625"/>
                  </a:lnTo>
                  <a:lnTo>
                    <a:pt x="1009650" y="50800"/>
                  </a:lnTo>
                  <a:lnTo>
                    <a:pt x="1004887" y="44450"/>
                  </a:lnTo>
                  <a:lnTo>
                    <a:pt x="1000125" y="44450"/>
                  </a:lnTo>
                  <a:lnTo>
                    <a:pt x="1002030" y="40640"/>
                  </a:lnTo>
                  <a:lnTo>
                    <a:pt x="1000626" y="38768"/>
                  </a:lnTo>
                  <a:lnTo>
                    <a:pt x="1000125" y="41275"/>
                  </a:lnTo>
                  <a:lnTo>
                    <a:pt x="990600" y="38100"/>
                  </a:lnTo>
                  <a:close/>
                  <a:moveTo>
                    <a:pt x="930275" y="0"/>
                  </a:moveTo>
                  <a:lnTo>
                    <a:pt x="952500" y="9525"/>
                  </a:lnTo>
                  <a:lnTo>
                    <a:pt x="971550" y="6350"/>
                  </a:lnTo>
                  <a:lnTo>
                    <a:pt x="981075" y="9525"/>
                  </a:lnTo>
                  <a:lnTo>
                    <a:pt x="996950" y="15875"/>
                  </a:lnTo>
                  <a:lnTo>
                    <a:pt x="1003300" y="12700"/>
                  </a:lnTo>
                  <a:lnTo>
                    <a:pt x="996950" y="19050"/>
                  </a:lnTo>
                  <a:lnTo>
                    <a:pt x="1003300" y="15875"/>
                  </a:lnTo>
                  <a:lnTo>
                    <a:pt x="1000125" y="22225"/>
                  </a:lnTo>
                  <a:lnTo>
                    <a:pt x="1012825" y="6350"/>
                  </a:lnTo>
                  <a:lnTo>
                    <a:pt x="1019175" y="41275"/>
                  </a:lnTo>
                  <a:lnTo>
                    <a:pt x="1003300" y="25400"/>
                  </a:lnTo>
                  <a:lnTo>
                    <a:pt x="1000720" y="38298"/>
                  </a:lnTo>
                  <a:lnTo>
                    <a:pt x="1002846" y="39007"/>
                  </a:lnTo>
                  <a:lnTo>
                    <a:pt x="1003300" y="38100"/>
                  </a:lnTo>
                  <a:lnTo>
                    <a:pt x="1003935" y="39370"/>
                  </a:lnTo>
                  <a:lnTo>
                    <a:pt x="1009650" y="41275"/>
                  </a:lnTo>
                  <a:lnTo>
                    <a:pt x="1019175" y="63500"/>
                  </a:lnTo>
                  <a:lnTo>
                    <a:pt x="1009650" y="66675"/>
                  </a:lnTo>
                  <a:lnTo>
                    <a:pt x="1016000" y="60325"/>
                  </a:lnTo>
                  <a:lnTo>
                    <a:pt x="1006475" y="57150"/>
                  </a:lnTo>
                  <a:lnTo>
                    <a:pt x="1009650" y="63500"/>
                  </a:lnTo>
                  <a:lnTo>
                    <a:pt x="1006475" y="63500"/>
                  </a:lnTo>
                  <a:lnTo>
                    <a:pt x="1000125" y="69850"/>
                  </a:lnTo>
                  <a:lnTo>
                    <a:pt x="996950" y="60325"/>
                  </a:lnTo>
                  <a:lnTo>
                    <a:pt x="996950" y="66675"/>
                  </a:lnTo>
                  <a:lnTo>
                    <a:pt x="987425" y="63500"/>
                  </a:lnTo>
                  <a:lnTo>
                    <a:pt x="993775" y="66675"/>
                  </a:lnTo>
                  <a:lnTo>
                    <a:pt x="990600" y="73025"/>
                  </a:lnTo>
                  <a:lnTo>
                    <a:pt x="971550" y="69850"/>
                  </a:lnTo>
                  <a:lnTo>
                    <a:pt x="993775" y="79375"/>
                  </a:lnTo>
                  <a:lnTo>
                    <a:pt x="993775" y="85725"/>
                  </a:lnTo>
                  <a:lnTo>
                    <a:pt x="988483" y="88900"/>
                  </a:lnTo>
                  <a:lnTo>
                    <a:pt x="1000125" y="88900"/>
                  </a:lnTo>
                  <a:lnTo>
                    <a:pt x="993775" y="73025"/>
                  </a:lnTo>
                  <a:lnTo>
                    <a:pt x="1006475" y="76200"/>
                  </a:lnTo>
                  <a:lnTo>
                    <a:pt x="1006475" y="69850"/>
                  </a:lnTo>
                  <a:lnTo>
                    <a:pt x="1016000" y="66675"/>
                  </a:lnTo>
                  <a:lnTo>
                    <a:pt x="1028700" y="85725"/>
                  </a:lnTo>
                  <a:lnTo>
                    <a:pt x="1019175" y="69850"/>
                  </a:lnTo>
                  <a:lnTo>
                    <a:pt x="1028700" y="63500"/>
                  </a:lnTo>
                  <a:lnTo>
                    <a:pt x="1035050" y="88900"/>
                  </a:lnTo>
                  <a:lnTo>
                    <a:pt x="1060450" y="149225"/>
                  </a:lnTo>
                  <a:lnTo>
                    <a:pt x="1038225" y="114300"/>
                  </a:lnTo>
                  <a:lnTo>
                    <a:pt x="1057275" y="149225"/>
                  </a:lnTo>
                  <a:lnTo>
                    <a:pt x="1060450" y="168275"/>
                  </a:lnTo>
                  <a:lnTo>
                    <a:pt x="1073150" y="177800"/>
                  </a:lnTo>
                  <a:lnTo>
                    <a:pt x="1060450" y="161925"/>
                  </a:lnTo>
                  <a:lnTo>
                    <a:pt x="1063625" y="152400"/>
                  </a:lnTo>
                  <a:lnTo>
                    <a:pt x="1082675" y="193675"/>
                  </a:lnTo>
                  <a:lnTo>
                    <a:pt x="1111250" y="234950"/>
                  </a:lnTo>
                  <a:lnTo>
                    <a:pt x="1152525" y="292100"/>
                  </a:lnTo>
                  <a:lnTo>
                    <a:pt x="1114425" y="244475"/>
                  </a:lnTo>
                  <a:lnTo>
                    <a:pt x="1143000" y="288925"/>
                  </a:lnTo>
                  <a:lnTo>
                    <a:pt x="1139825" y="295275"/>
                  </a:lnTo>
                  <a:lnTo>
                    <a:pt x="1152525" y="295275"/>
                  </a:lnTo>
                  <a:lnTo>
                    <a:pt x="1158875" y="311150"/>
                  </a:lnTo>
                  <a:lnTo>
                    <a:pt x="1155700" y="295275"/>
                  </a:lnTo>
                  <a:lnTo>
                    <a:pt x="1193800" y="339725"/>
                  </a:lnTo>
                  <a:lnTo>
                    <a:pt x="1222375" y="371475"/>
                  </a:lnTo>
                  <a:lnTo>
                    <a:pt x="1216025" y="368300"/>
                  </a:lnTo>
                  <a:lnTo>
                    <a:pt x="1209675" y="377825"/>
                  </a:lnTo>
                  <a:lnTo>
                    <a:pt x="1200150" y="374650"/>
                  </a:lnTo>
                  <a:lnTo>
                    <a:pt x="1187450" y="374650"/>
                  </a:lnTo>
                  <a:lnTo>
                    <a:pt x="1187450" y="361950"/>
                  </a:lnTo>
                  <a:lnTo>
                    <a:pt x="1196975" y="355600"/>
                  </a:lnTo>
                  <a:lnTo>
                    <a:pt x="1174750" y="342900"/>
                  </a:lnTo>
                  <a:lnTo>
                    <a:pt x="1171575" y="342900"/>
                  </a:lnTo>
                  <a:lnTo>
                    <a:pt x="1203325" y="412750"/>
                  </a:lnTo>
                  <a:lnTo>
                    <a:pt x="1263650" y="504825"/>
                  </a:lnTo>
                  <a:lnTo>
                    <a:pt x="1263650" y="514350"/>
                  </a:lnTo>
                  <a:lnTo>
                    <a:pt x="1266825" y="508000"/>
                  </a:lnTo>
                  <a:lnTo>
                    <a:pt x="1298575" y="558800"/>
                  </a:lnTo>
                  <a:lnTo>
                    <a:pt x="1330325" y="606425"/>
                  </a:lnTo>
                  <a:lnTo>
                    <a:pt x="1339850" y="622300"/>
                  </a:lnTo>
                  <a:lnTo>
                    <a:pt x="1333500" y="615950"/>
                  </a:lnTo>
                  <a:lnTo>
                    <a:pt x="1327150" y="619125"/>
                  </a:lnTo>
                  <a:lnTo>
                    <a:pt x="1320800" y="615950"/>
                  </a:lnTo>
                  <a:lnTo>
                    <a:pt x="1314450" y="612775"/>
                  </a:lnTo>
                  <a:lnTo>
                    <a:pt x="1320800" y="619125"/>
                  </a:lnTo>
                  <a:lnTo>
                    <a:pt x="1330325" y="628650"/>
                  </a:lnTo>
                  <a:lnTo>
                    <a:pt x="1327150" y="622300"/>
                  </a:lnTo>
                  <a:lnTo>
                    <a:pt x="1333500" y="619125"/>
                  </a:lnTo>
                  <a:lnTo>
                    <a:pt x="1343025" y="628650"/>
                  </a:lnTo>
                  <a:lnTo>
                    <a:pt x="1346200" y="622300"/>
                  </a:lnTo>
                  <a:lnTo>
                    <a:pt x="1365250" y="657225"/>
                  </a:lnTo>
                  <a:lnTo>
                    <a:pt x="1365250" y="660400"/>
                  </a:lnTo>
                  <a:lnTo>
                    <a:pt x="1358900" y="657225"/>
                  </a:lnTo>
                  <a:lnTo>
                    <a:pt x="1355725" y="657225"/>
                  </a:lnTo>
                  <a:lnTo>
                    <a:pt x="1368425" y="663575"/>
                  </a:lnTo>
                  <a:lnTo>
                    <a:pt x="1381125" y="685800"/>
                  </a:lnTo>
                  <a:lnTo>
                    <a:pt x="1377950" y="692150"/>
                  </a:lnTo>
                  <a:lnTo>
                    <a:pt x="1374775" y="679450"/>
                  </a:lnTo>
                  <a:lnTo>
                    <a:pt x="1387475" y="733425"/>
                  </a:lnTo>
                  <a:lnTo>
                    <a:pt x="1387475" y="777875"/>
                  </a:lnTo>
                  <a:lnTo>
                    <a:pt x="1387475" y="819150"/>
                  </a:lnTo>
                  <a:lnTo>
                    <a:pt x="1393825" y="844550"/>
                  </a:lnTo>
                  <a:lnTo>
                    <a:pt x="1400175" y="882650"/>
                  </a:lnTo>
                  <a:lnTo>
                    <a:pt x="1393825" y="850900"/>
                  </a:lnTo>
                  <a:lnTo>
                    <a:pt x="1387475" y="885825"/>
                  </a:lnTo>
                  <a:lnTo>
                    <a:pt x="1374775" y="917575"/>
                  </a:lnTo>
                  <a:lnTo>
                    <a:pt x="1371600" y="939800"/>
                  </a:lnTo>
                  <a:lnTo>
                    <a:pt x="1381125" y="965200"/>
                  </a:lnTo>
                  <a:lnTo>
                    <a:pt x="1365250" y="993775"/>
                  </a:lnTo>
                  <a:lnTo>
                    <a:pt x="1374775" y="1003300"/>
                  </a:lnTo>
                  <a:lnTo>
                    <a:pt x="1365250" y="996950"/>
                  </a:lnTo>
                  <a:lnTo>
                    <a:pt x="1355725" y="996950"/>
                  </a:lnTo>
                  <a:lnTo>
                    <a:pt x="1365250" y="1000125"/>
                  </a:lnTo>
                  <a:lnTo>
                    <a:pt x="1365250" y="1006475"/>
                  </a:lnTo>
                  <a:lnTo>
                    <a:pt x="1362075" y="1000125"/>
                  </a:lnTo>
                  <a:lnTo>
                    <a:pt x="1349375" y="1000125"/>
                  </a:lnTo>
                  <a:lnTo>
                    <a:pt x="1352550" y="993775"/>
                  </a:lnTo>
                  <a:lnTo>
                    <a:pt x="1339850" y="996950"/>
                  </a:lnTo>
                  <a:lnTo>
                    <a:pt x="1339850" y="1003300"/>
                  </a:lnTo>
                  <a:lnTo>
                    <a:pt x="1349375" y="1006475"/>
                  </a:lnTo>
                  <a:lnTo>
                    <a:pt x="1327150" y="1009650"/>
                  </a:lnTo>
                  <a:lnTo>
                    <a:pt x="1333500" y="1012825"/>
                  </a:lnTo>
                  <a:lnTo>
                    <a:pt x="1330325" y="1019175"/>
                  </a:lnTo>
                  <a:lnTo>
                    <a:pt x="1323975" y="1016000"/>
                  </a:lnTo>
                  <a:lnTo>
                    <a:pt x="1320800" y="1022350"/>
                  </a:lnTo>
                  <a:lnTo>
                    <a:pt x="1317625" y="1019175"/>
                  </a:lnTo>
                  <a:lnTo>
                    <a:pt x="1317625" y="1022350"/>
                  </a:lnTo>
                  <a:lnTo>
                    <a:pt x="1311275" y="1019175"/>
                  </a:lnTo>
                  <a:lnTo>
                    <a:pt x="1308100" y="1025525"/>
                  </a:lnTo>
                  <a:lnTo>
                    <a:pt x="1304925" y="1016000"/>
                  </a:lnTo>
                  <a:lnTo>
                    <a:pt x="1295400" y="1022350"/>
                  </a:lnTo>
                  <a:lnTo>
                    <a:pt x="1289050" y="1028700"/>
                  </a:lnTo>
                  <a:lnTo>
                    <a:pt x="1260475" y="1041400"/>
                  </a:lnTo>
                  <a:lnTo>
                    <a:pt x="1247775" y="1035050"/>
                  </a:lnTo>
                  <a:lnTo>
                    <a:pt x="1244600" y="1028700"/>
                  </a:lnTo>
                  <a:lnTo>
                    <a:pt x="1238250" y="1025525"/>
                  </a:lnTo>
                  <a:lnTo>
                    <a:pt x="1241425" y="1003300"/>
                  </a:lnTo>
                  <a:lnTo>
                    <a:pt x="1261504" y="1014456"/>
                  </a:lnTo>
                  <a:lnTo>
                    <a:pt x="1266825" y="1006475"/>
                  </a:lnTo>
                  <a:lnTo>
                    <a:pt x="1263650" y="1012825"/>
                  </a:lnTo>
                  <a:lnTo>
                    <a:pt x="1276350" y="1016000"/>
                  </a:lnTo>
                  <a:lnTo>
                    <a:pt x="1266825" y="1016000"/>
                  </a:lnTo>
                  <a:lnTo>
                    <a:pt x="1264285" y="1016000"/>
                  </a:lnTo>
                  <a:lnTo>
                    <a:pt x="1270000" y="1019175"/>
                  </a:lnTo>
                  <a:lnTo>
                    <a:pt x="1282700" y="1016000"/>
                  </a:lnTo>
                  <a:lnTo>
                    <a:pt x="1282700" y="1009650"/>
                  </a:lnTo>
                  <a:lnTo>
                    <a:pt x="1270000" y="993775"/>
                  </a:lnTo>
                  <a:lnTo>
                    <a:pt x="1260475" y="1000125"/>
                  </a:lnTo>
                  <a:lnTo>
                    <a:pt x="1238250" y="993775"/>
                  </a:lnTo>
                  <a:lnTo>
                    <a:pt x="1235075" y="974725"/>
                  </a:lnTo>
                  <a:lnTo>
                    <a:pt x="1222375" y="971550"/>
                  </a:lnTo>
                  <a:lnTo>
                    <a:pt x="1238250" y="949325"/>
                  </a:lnTo>
                  <a:lnTo>
                    <a:pt x="1219200" y="965200"/>
                  </a:lnTo>
                  <a:lnTo>
                    <a:pt x="1203325" y="942975"/>
                  </a:lnTo>
                  <a:lnTo>
                    <a:pt x="1216025" y="933450"/>
                  </a:lnTo>
                  <a:lnTo>
                    <a:pt x="1219200" y="939800"/>
                  </a:lnTo>
                  <a:lnTo>
                    <a:pt x="1222375" y="936625"/>
                  </a:lnTo>
                  <a:lnTo>
                    <a:pt x="1206500" y="923925"/>
                  </a:lnTo>
                  <a:lnTo>
                    <a:pt x="1206500" y="927100"/>
                  </a:lnTo>
                  <a:lnTo>
                    <a:pt x="1203325" y="927100"/>
                  </a:lnTo>
                  <a:lnTo>
                    <a:pt x="1200150" y="942975"/>
                  </a:lnTo>
                  <a:lnTo>
                    <a:pt x="1193800" y="936625"/>
                  </a:lnTo>
                  <a:lnTo>
                    <a:pt x="1191260" y="929005"/>
                  </a:lnTo>
                  <a:lnTo>
                    <a:pt x="1196975" y="927100"/>
                  </a:lnTo>
                  <a:lnTo>
                    <a:pt x="1190625" y="923925"/>
                  </a:lnTo>
                  <a:lnTo>
                    <a:pt x="1181100" y="914400"/>
                  </a:lnTo>
                  <a:lnTo>
                    <a:pt x="1152525" y="908050"/>
                  </a:lnTo>
                  <a:lnTo>
                    <a:pt x="1155700" y="914400"/>
                  </a:lnTo>
                  <a:lnTo>
                    <a:pt x="1158478" y="915194"/>
                  </a:lnTo>
                  <a:lnTo>
                    <a:pt x="1155700" y="920750"/>
                  </a:lnTo>
                  <a:lnTo>
                    <a:pt x="1149350" y="911225"/>
                  </a:lnTo>
                  <a:lnTo>
                    <a:pt x="1143000" y="914400"/>
                  </a:lnTo>
                  <a:lnTo>
                    <a:pt x="1149350" y="908050"/>
                  </a:lnTo>
                  <a:lnTo>
                    <a:pt x="1139825" y="914400"/>
                  </a:lnTo>
                  <a:lnTo>
                    <a:pt x="1133475" y="908050"/>
                  </a:lnTo>
                  <a:lnTo>
                    <a:pt x="1130300" y="911225"/>
                  </a:lnTo>
                  <a:lnTo>
                    <a:pt x="1120775" y="917575"/>
                  </a:lnTo>
                  <a:lnTo>
                    <a:pt x="1117600" y="908050"/>
                  </a:lnTo>
                  <a:lnTo>
                    <a:pt x="1133475" y="901700"/>
                  </a:lnTo>
                  <a:lnTo>
                    <a:pt x="1123950" y="904875"/>
                  </a:lnTo>
                  <a:lnTo>
                    <a:pt x="1117600" y="898525"/>
                  </a:lnTo>
                  <a:lnTo>
                    <a:pt x="1114425" y="901700"/>
                  </a:lnTo>
                  <a:lnTo>
                    <a:pt x="1104900" y="885825"/>
                  </a:lnTo>
                  <a:lnTo>
                    <a:pt x="1104900" y="879475"/>
                  </a:lnTo>
                  <a:lnTo>
                    <a:pt x="1104900" y="876300"/>
                  </a:lnTo>
                  <a:lnTo>
                    <a:pt x="1101725" y="885825"/>
                  </a:lnTo>
                  <a:lnTo>
                    <a:pt x="1092200" y="850900"/>
                  </a:lnTo>
                  <a:lnTo>
                    <a:pt x="1098550" y="847725"/>
                  </a:lnTo>
                  <a:lnTo>
                    <a:pt x="1089025" y="841375"/>
                  </a:lnTo>
                  <a:lnTo>
                    <a:pt x="1085850" y="825500"/>
                  </a:lnTo>
                  <a:lnTo>
                    <a:pt x="1079500" y="812800"/>
                  </a:lnTo>
                  <a:lnTo>
                    <a:pt x="1079500" y="822325"/>
                  </a:lnTo>
                  <a:lnTo>
                    <a:pt x="1057275" y="819150"/>
                  </a:lnTo>
                  <a:lnTo>
                    <a:pt x="1054100" y="812800"/>
                  </a:lnTo>
                  <a:lnTo>
                    <a:pt x="1069975" y="806450"/>
                  </a:lnTo>
                  <a:lnTo>
                    <a:pt x="1073150" y="784225"/>
                  </a:lnTo>
                  <a:lnTo>
                    <a:pt x="1089025" y="768350"/>
                  </a:lnTo>
                  <a:lnTo>
                    <a:pt x="1069975" y="781050"/>
                  </a:lnTo>
                  <a:lnTo>
                    <a:pt x="1063625" y="806450"/>
                  </a:lnTo>
                  <a:lnTo>
                    <a:pt x="1050925" y="812800"/>
                  </a:lnTo>
                  <a:lnTo>
                    <a:pt x="1038225" y="784225"/>
                  </a:lnTo>
                  <a:lnTo>
                    <a:pt x="1038225" y="768350"/>
                  </a:lnTo>
                  <a:lnTo>
                    <a:pt x="1038225" y="749300"/>
                  </a:lnTo>
                  <a:lnTo>
                    <a:pt x="1028700" y="739775"/>
                  </a:lnTo>
                  <a:lnTo>
                    <a:pt x="1044575" y="727075"/>
                  </a:lnTo>
                  <a:lnTo>
                    <a:pt x="1044575" y="714375"/>
                  </a:lnTo>
                  <a:lnTo>
                    <a:pt x="1041400" y="714375"/>
                  </a:lnTo>
                  <a:lnTo>
                    <a:pt x="1038225" y="727075"/>
                  </a:lnTo>
                  <a:lnTo>
                    <a:pt x="1022350" y="733425"/>
                  </a:lnTo>
                  <a:lnTo>
                    <a:pt x="1019175" y="742950"/>
                  </a:lnTo>
                  <a:lnTo>
                    <a:pt x="1012825" y="733425"/>
                  </a:lnTo>
                  <a:lnTo>
                    <a:pt x="1006475" y="736600"/>
                  </a:lnTo>
                  <a:lnTo>
                    <a:pt x="996950" y="730250"/>
                  </a:lnTo>
                  <a:lnTo>
                    <a:pt x="1016000" y="746125"/>
                  </a:lnTo>
                  <a:lnTo>
                    <a:pt x="1022350" y="765175"/>
                  </a:lnTo>
                  <a:lnTo>
                    <a:pt x="1019175" y="758825"/>
                  </a:lnTo>
                  <a:lnTo>
                    <a:pt x="1016000" y="765175"/>
                  </a:lnTo>
                  <a:lnTo>
                    <a:pt x="1003300" y="765175"/>
                  </a:lnTo>
                  <a:lnTo>
                    <a:pt x="998361" y="757766"/>
                  </a:lnTo>
                  <a:lnTo>
                    <a:pt x="1000125" y="752475"/>
                  </a:lnTo>
                  <a:lnTo>
                    <a:pt x="996950" y="755650"/>
                  </a:lnTo>
                  <a:lnTo>
                    <a:pt x="998361" y="757766"/>
                  </a:lnTo>
                  <a:lnTo>
                    <a:pt x="997101" y="761546"/>
                  </a:lnTo>
                  <a:lnTo>
                    <a:pt x="984250" y="746125"/>
                  </a:lnTo>
                  <a:lnTo>
                    <a:pt x="974725" y="736600"/>
                  </a:lnTo>
                  <a:lnTo>
                    <a:pt x="981075" y="746125"/>
                  </a:lnTo>
                  <a:lnTo>
                    <a:pt x="987425" y="752475"/>
                  </a:lnTo>
                  <a:lnTo>
                    <a:pt x="977900" y="746125"/>
                  </a:lnTo>
                  <a:lnTo>
                    <a:pt x="949325" y="695325"/>
                  </a:lnTo>
                  <a:lnTo>
                    <a:pt x="942975" y="688975"/>
                  </a:lnTo>
                  <a:lnTo>
                    <a:pt x="949325" y="701675"/>
                  </a:lnTo>
                  <a:lnTo>
                    <a:pt x="936625" y="688975"/>
                  </a:lnTo>
                  <a:lnTo>
                    <a:pt x="939800" y="685800"/>
                  </a:lnTo>
                  <a:lnTo>
                    <a:pt x="933450" y="666750"/>
                  </a:lnTo>
                  <a:lnTo>
                    <a:pt x="911225" y="657225"/>
                  </a:lnTo>
                  <a:lnTo>
                    <a:pt x="917575" y="654050"/>
                  </a:lnTo>
                  <a:lnTo>
                    <a:pt x="917575" y="647700"/>
                  </a:lnTo>
                  <a:lnTo>
                    <a:pt x="911225" y="654050"/>
                  </a:lnTo>
                  <a:lnTo>
                    <a:pt x="911225" y="647700"/>
                  </a:lnTo>
                  <a:lnTo>
                    <a:pt x="936625" y="644525"/>
                  </a:lnTo>
                  <a:lnTo>
                    <a:pt x="952500" y="638175"/>
                  </a:lnTo>
                  <a:lnTo>
                    <a:pt x="917575" y="644525"/>
                  </a:lnTo>
                  <a:lnTo>
                    <a:pt x="930275" y="638175"/>
                  </a:lnTo>
                  <a:lnTo>
                    <a:pt x="920750" y="635000"/>
                  </a:lnTo>
                  <a:lnTo>
                    <a:pt x="930275" y="625475"/>
                  </a:lnTo>
                  <a:lnTo>
                    <a:pt x="927100" y="622300"/>
                  </a:lnTo>
                  <a:lnTo>
                    <a:pt x="936625" y="606425"/>
                  </a:lnTo>
                  <a:lnTo>
                    <a:pt x="946150" y="606425"/>
                  </a:lnTo>
                  <a:lnTo>
                    <a:pt x="936625" y="600075"/>
                  </a:lnTo>
                  <a:lnTo>
                    <a:pt x="949325" y="587375"/>
                  </a:lnTo>
                  <a:lnTo>
                    <a:pt x="939800" y="561975"/>
                  </a:lnTo>
                  <a:lnTo>
                    <a:pt x="942975" y="558800"/>
                  </a:lnTo>
                  <a:lnTo>
                    <a:pt x="930275" y="565150"/>
                  </a:lnTo>
                  <a:lnTo>
                    <a:pt x="936625" y="584200"/>
                  </a:lnTo>
                  <a:lnTo>
                    <a:pt x="927100" y="584200"/>
                  </a:lnTo>
                  <a:lnTo>
                    <a:pt x="920750" y="581025"/>
                  </a:lnTo>
                  <a:lnTo>
                    <a:pt x="923925" y="565150"/>
                  </a:lnTo>
                  <a:lnTo>
                    <a:pt x="917575" y="558800"/>
                  </a:lnTo>
                  <a:lnTo>
                    <a:pt x="901700" y="552450"/>
                  </a:lnTo>
                  <a:lnTo>
                    <a:pt x="898525" y="555625"/>
                  </a:lnTo>
                  <a:lnTo>
                    <a:pt x="892175" y="549275"/>
                  </a:lnTo>
                  <a:lnTo>
                    <a:pt x="895350" y="555625"/>
                  </a:lnTo>
                  <a:lnTo>
                    <a:pt x="895350" y="565150"/>
                  </a:lnTo>
                  <a:lnTo>
                    <a:pt x="901700" y="561975"/>
                  </a:lnTo>
                  <a:lnTo>
                    <a:pt x="901700" y="565150"/>
                  </a:lnTo>
                  <a:lnTo>
                    <a:pt x="892175" y="571500"/>
                  </a:lnTo>
                  <a:lnTo>
                    <a:pt x="911225" y="577850"/>
                  </a:lnTo>
                  <a:lnTo>
                    <a:pt x="917575" y="574675"/>
                  </a:lnTo>
                  <a:lnTo>
                    <a:pt x="917575" y="577850"/>
                  </a:lnTo>
                  <a:lnTo>
                    <a:pt x="911225" y="581025"/>
                  </a:lnTo>
                  <a:lnTo>
                    <a:pt x="914400" y="584200"/>
                  </a:lnTo>
                  <a:lnTo>
                    <a:pt x="908050" y="584200"/>
                  </a:lnTo>
                  <a:lnTo>
                    <a:pt x="917575" y="587375"/>
                  </a:lnTo>
                  <a:lnTo>
                    <a:pt x="911225" y="593725"/>
                  </a:lnTo>
                  <a:lnTo>
                    <a:pt x="914400" y="609600"/>
                  </a:lnTo>
                  <a:lnTo>
                    <a:pt x="908050" y="612775"/>
                  </a:lnTo>
                  <a:lnTo>
                    <a:pt x="895350" y="606425"/>
                  </a:lnTo>
                  <a:lnTo>
                    <a:pt x="889000" y="590550"/>
                  </a:lnTo>
                  <a:lnTo>
                    <a:pt x="889000" y="596900"/>
                  </a:lnTo>
                  <a:lnTo>
                    <a:pt x="876300" y="593725"/>
                  </a:lnTo>
                  <a:lnTo>
                    <a:pt x="895350" y="609600"/>
                  </a:lnTo>
                  <a:lnTo>
                    <a:pt x="895350" y="619125"/>
                  </a:lnTo>
                  <a:lnTo>
                    <a:pt x="869950" y="587375"/>
                  </a:lnTo>
                  <a:lnTo>
                    <a:pt x="876300" y="546100"/>
                  </a:lnTo>
                  <a:lnTo>
                    <a:pt x="869950" y="530225"/>
                  </a:lnTo>
                  <a:lnTo>
                    <a:pt x="879475" y="530225"/>
                  </a:lnTo>
                  <a:lnTo>
                    <a:pt x="873125" y="527050"/>
                  </a:lnTo>
                  <a:lnTo>
                    <a:pt x="879475" y="479425"/>
                  </a:lnTo>
                  <a:lnTo>
                    <a:pt x="885825" y="476250"/>
                  </a:lnTo>
                  <a:lnTo>
                    <a:pt x="882650" y="425450"/>
                  </a:lnTo>
                  <a:lnTo>
                    <a:pt x="879475" y="412750"/>
                  </a:lnTo>
                  <a:lnTo>
                    <a:pt x="869950" y="406400"/>
                  </a:lnTo>
                  <a:lnTo>
                    <a:pt x="876300" y="403225"/>
                  </a:lnTo>
                  <a:lnTo>
                    <a:pt x="879475" y="409575"/>
                  </a:lnTo>
                  <a:lnTo>
                    <a:pt x="876300" y="387350"/>
                  </a:lnTo>
                  <a:lnTo>
                    <a:pt x="866775" y="387350"/>
                  </a:lnTo>
                  <a:lnTo>
                    <a:pt x="854075" y="374650"/>
                  </a:lnTo>
                  <a:lnTo>
                    <a:pt x="850900" y="361950"/>
                  </a:lnTo>
                  <a:lnTo>
                    <a:pt x="841375" y="355600"/>
                  </a:lnTo>
                  <a:lnTo>
                    <a:pt x="838200" y="342900"/>
                  </a:lnTo>
                  <a:lnTo>
                    <a:pt x="800100" y="349250"/>
                  </a:lnTo>
                  <a:lnTo>
                    <a:pt x="793750" y="333375"/>
                  </a:lnTo>
                  <a:lnTo>
                    <a:pt x="774700" y="330200"/>
                  </a:lnTo>
                  <a:lnTo>
                    <a:pt x="784225" y="320675"/>
                  </a:lnTo>
                  <a:lnTo>
                    <a:pt x="774700" y="327025"/>
                  </a:lnTo>
                  <a:lnTo>
                    <a:pt x="765175" y="307975"/>
                  </a:lnTo>
                  <a:lnTo>
                    <a:pt x="752475" y="307975"/>
                  </a:lnTo>
                  <a:lnTo>
                    <a:pt x="730250" y="298450"/>
                  </a:lnTo>
                  <a:lnTo>
                    <a:pt x="723900" y="266700"/>
                  </a:lnTo>
                  <a:lnTo>
                    <a:pt x="698500" y="260350"/>
                  </a:lnTo>
                  <a:lnTo>
                    <a:pt x="673100" y="228600"/>
                  </a:lnTo>
                  <a:lnTo>
                    <a:pt x="615950" y="209550"/>
                  </a:lnTo>
                  <a:lnTo>
                    <a:pt x="612775" y="203200"/>
                  </a:lnTo>
                  <a:lnTo>
                    <a:pt x="600075" y="209550"/>
                  </a:lnTo>
                  <a:lnTo>
                    <a:pt x="584200" y="215900"/>
                  </a:lnTo>
                  <a:lnTo>
                    <a:pt x="577850" y="206375"/>
                  </a:lnTo>
                  <a:lnTo>
                    <a:pt x="574675" y="215900"/>
                  </a:lnTo>
                  <a:lnTo>
                    <a:pt x="568325" y="212725"/>
                  </a:lnTo>
                  <a:lnTo>
                    <a:pt x="568325" y="222250"/>
                  </a:lnTo>
                  <a:lnTo>
                    <a:pt x="561975" y="219075"/>
                  </a:lnTo>
                  <a:lnTo>
                    <a:pt x="555625" y="231775"/>
                  </a:lnTo>
                  <a:lnTo>
                    <a:pt x="552450" y="228600"/>
                  </a:lnTo>
                  <a:lnTo>
                    <a:pt x="552450" y="238125"/>
                  </a:lnTo>
                  <a:lnTo>
                    <a:pt x="561975" y="241300"/>
                  </a:lnTo>
                  <a:lnTo>
                    <a:pt x="542925" y="238125"/>
                  </a:lnTo>
                  <a:lnTo>
                    <a:pt x="546100" y="241300"/>
                  </a:lnTo>
                  <a:lnTo>
                    <a:pt x="561975" y="244475"/>
                  </a:lnTo>
                  <a:lnTo>
                    <a:pt x="561975" y="254000"/>
                  </a:lnTo>
                  <a:lnTo>
                    <a:pt x="549275" y="257175"/>
                  </a:lnTo>
                  <a:lnTo>
                    <a:pt x="558800" y="254000"/>
                  </a:lnTo>
                  <a:lnTo>
                    <a:pt x="546100" y="250825"/>
                  </a:lnTo>
                  <a:lnTo>
                    <a:pt x="533400" y="257175"/>
                  </a:lnTo>
                  <a:lnTo>
                    <a:pt x="479425" y="301625"/>
                  </a:lnTo>
                  <a:lnTo>
                    <a:pt x="473075" y="301625"/>
                  </a:lnTo>
                  <a:lnTo>
                    <a:pt x="482600" y="285750"/>
                  </a:lnTo>
                  <a:lnTo>
                    <a:pt x="476250" y="292100"/>
                  </a:lnTo>
                  <a:lnTo>
                    <a:pt x="469900" y="292100"/>
                  </a:lnTo>
                  <a:lnTo>
                    <a:pt x="473075" y="295275"/>
                  </a:lnTo>
                  <a:lnTo>
                    <a:pt x="469900" y="301625"/>
                  </a:lnTo>
                  <a:lnTo>
                    <a:pt x="463550" y="298450"/>
                  </a:lnTo>
                  <a:lnTo>
                    <a:pt x="460375" y="307975"/>
                  </a:lnTo>
                  <a:lnTo>
                    <a:pt x="425450" y="317500"/>
                  </a:lnTo>
                  <a:lnTo>
                    <a:pt x="403225" y="327025"/>
                  </a:lnTo>
                  <a:lnTo>
                    <a:pt x="400050" y="323850"/>
                  </a:lnTo>
                  <a:lnTo>
                    <a:pt x="390525" y="301625"/>
                  </a:lnTo>
                  <a:lnTo>
                    <a:pt x="390525" y="288925"/>
                  </a:lnTo>
                  <a:lnTo>
                    <a:pt x="403225" y="323850"/>
                  </a:lnTo>
                  <a:lnTo>
                    <a:pt x="409575" y="320675"/>
                  </a:lnTo>
                  <a:lnTo>
                    <a:pt x="409575" y="304800"/>
                  </a:lnTo>
                  <a:lnTo>
                    <a:pt x="390525" y="282575"/>
                  </a:lnTo>
                  <a:lnTo>
                    <a:pt x="368300" y="273050"/>
                  </a:lnTo>
                  <a:lnTo>
                    <a:pt x="377825" y="276225"/>
                  </a:lnTo>
                  <a:lnTo>
                    <a:pt x="336550" y="250825"/>
                  </a:lnTo>
                  <a:lnTo>
                    <a:pt x="339725" y="247650"/>
                  </a:lnTo>
                  <a:lnTo>
                    <a:pt x="352425" y="254000"/>
                  </a:lnTo>
                  <a:lnTo>
                    <a:pt x="355600" y="250825"/>
                  </a:lnTo>
                  <a:lnTo>
                    <a:pt x="374650" y="263525"/>
                  </a:lnTo>
                  <a:lnTo>
                    <a:pt x="381000" y="260350"/>
                  </a:lnTo>
                  <a:lnTo>
                    <a:pt x="387350" y="260350"/>
                  </a:lnTo>
                  <a:lnTo>
                    <a:pt x="377825" y="254000"/>
                  </a:lnTo>
                  <a:lnTo>
                    <a:pt x="371475" y="260350"/>
                  </a:lnTo>
                  <a:lnTo>
                    <a:pt x="371475" y="250825"/>
                  </a:lnTo>
                  <a:lnTo>
                    <a:pt x="365125" y="250825"/>
                  </a:lnTo>
                  <a:lnTo>
                    <a:pt x="368300" y="241300"/>
                  </a:lnTo>
                  <a:lnTo>
                    <a:pt x="355600" y="241300"/>
                  </a:lnTo>
                  <a:lnTo>
                    <a:pt x="352425" y="247650"/>
                  </a:lnTo>
                  <a:lnTo>
                    <a:pt x="327025" y="241300"/>
                  </a:lnTo>
                  <a:lnTo>
                    <a:pt x="333375" y="225425"/>
                  </a:lnTo>
                  <a:lnTo>
                    <a:pt x="346075" y="225425"/>
                  </a:lnTo>
                  <a:lnTo>
                    <a:pt x="349250" y="212725"/>
                  </a:lnTo>
                  <a:lnTo>
                    <a:pt x="352425" y="215900"/>
                  </a:lnTo>
                  <a:lnTo>
                    <a:pt x="349250" y="209550"/>
                  </a:lnTo>
                  <a:lnTo>
                    <a:pt x="358775" y="209550"/>
                  </a:lnTo>
                  <a:lnTo>
                    <a:pt x="352425" y="200025"/>
                  </a:lnTo>
                  <a:lnTo>
                    <a:pt x="349250" y="209550"/>
                  </a:lnTo>
                  <a:lnTo>
                    <a:pt x="346075" y="206375"/>
                  </a:lnTo>
                  <a:lnTo>
                    <a:pt x="346075" y="219075"/>
                  </a:lnTo>
                  <a:lnTo>
                    <a:pt x="339725" y="222250"/>
                  </a:lnTo>
                  <a:lnTo>
                    <a:pt x="339725" y="219075"/>
                  </a:lnTo>
                  <a:lnTo>
                    <a:pt x="333375" y="225425"/>
                  </a:lnTo>
                  <a:lnTo>
                    <a:pt x="330200" y="228600"/>
                  </a:lnTo>
                  <a:lnTo>
                    <a:pt x="317500" y="215900"/>
                  </a:lnTo>
                  <a:lnTo>
                    <a:pt x="317500" y="222250"/>
                  </a:lnTo>
                  <a:lnTo>
                    <a:pt x="301625" y="219075"/>
                  </a:lnTo>
                  <a:lnTo>
                    <a:pt x="307975" y="234950"/>
                  </a:lnTo>
                  <a:lnTo>
                    <a:pt x="320675" y="231775"/>
                  </a:lnTo>
                  <a:lnTo>
                    <a:pt x="327025" y="244475"/>
                  </a:lnTo>
                  <a:lnTo>
                    <a:pt x="330200" y="247650"/>
                  </a:lnTo>
                  <a:lnTo>
                    <a:pt x="320675" y="244475"/>
                  </a:lnTo>
                  <a:lnTo>
                    <a:pt x="330200" y="250825"/>
                  </a:lnTo>
                  <a:lnTo>
                    <a:pt x="282575" y="231775"/>
                  </a:lnTo>
                  <a:lnTo>
                    <a:pt x="212725" y="222250"/>
                  </a:lnTo>
                  <a:lnTo>
                    <a:pt x="193675" y="219075"/>
                  </a:lnTo>
                  <a:lnTo>
                    <a:pt x="212725" y="219075"/>
                  </a:lnTo>
                  <a:lnTo>
                    <a:pt x="225425" y="219075"/>
                  </a:lnTo>
                  <a:lnTo>
                    <a:pt x="225425" y="209550"/>
                  </a:lnTo>
                  <a:lnTo>
                    <a:pt x="238125" y="215900"/>
                  </a:lnTo>
                  <a:lnTo>
                    <a:pt x="234950" y="206375"/>
                  </a:lnTo>
                  <a:lnTo>
                    <a:pt x="250825" y="215900"/>
                  </a:lnTo>
                  <a:lnTo>
                    <a:pt x="260350" y="212725"/>
                  </a:lnTo>
                  <a:lnTo>
                    <a:pt x="250825" y="203200"/>
                  </a:lnTo>
                  <a:lnTo>
                    <a:pt x="254000" y="193675"/>
                  </a:lnTo>
                  <a:lnTo>
                    <a:pt x="247650" y="200025"/>
                  </a:lnTo>
                  <a:lnTo>
                    <a:pt x="241300" y="193675"/>
                  </a:lnTo>
                  <a:lnTo>
                    <a:pt x="209550" y="206375"/>
                  </a:lnTo>
                  <a:lnTo>
                    <a:pt x="203200" y="200025"/>
                  </a:lnTo>
                  <a:lnTo>
                    <a:pt x="200025" y="203200"/>
                  </a:lnTo>
                  <a:lnTo>
                    <a:pt x="193675" y="196850"/>
                  </a:lnTo>
                  <a:lnTo>
                    <a:pt x="196850" y="206375"/>
                  </a:lnTo>
                  <a:lnTo>
                    <a:pt x="187325" y="215900"/>
                  </a:lnTo>
                  <a:lnTo>
                    <a:pt x="177800" y="206375"/>
                  </a:lnTo>
                  <a:lnTo>
                    <a:pt x="177800" y="219075"/>
                  </a:lnTo>
                  <a:lnTo>
                    <a:pt x="180975" y="219075"/>
                  </a:lnTo>
                  <a:lnTo>
                    <a:pt x="180975" y="222250"/>
                  </a:lnTo>
                  <a:lnTo>
                    <a:pt x="146050" y="225425"/>
                  </a:lnTo>
                  <a:lnTo>
                    <a:pt x="85725" y="247650"/>
                  </a:lnTo>
                  <a:lnTo>
                    <a:pt x="79375" y="244475"/>
                  </a:lnTo>
                  <a:lnTo>
                    <a:pt x="85725" y="241300"/>
                  </a:lnTo>
                  <a:lnTo>
                    <a:pt x="107950" y="231775"/>
                  </a:lnTo>
                  <a:lnTo>
                    <a:pt x="123825" y="219075"/>
                  </a:lnTo>
                  <a:lnTo>
                    <a:pt x="133350" y="222250"/>
                  </a:lnTo>
                  <a:lnTo>
                    <a:pt x="107950" y="212725"/>
                  </a:lnTo>
                  <a:lnTo>
                    <a:pt x="111125" y="200025"/>
                  </a:lnTo>
                  <a:lnTo>
                    <a:pt x="104775" y="193675"/>
                  </a:lnTo>
                  <a:lnTo>
                    <a:pt x="107950" y="200025"/>
                  </a:lnTo>
                  <a:lnTo>
                    <a:pt x="101600" y="225425"/>
                  </a:lnTo>
                  <a:lnTo>
                    <a:pt x="95250" y="225425"/>
                  </a:lnTo>
                  <a:lnTo>
                    <a:pt x="88900" y="206375"/>
                  </a:lnTo>
                  <a:lnTo>
                    <a:pt x="79375" y="203200"/>
                  </a:lnTo>
                  <a:lnTo>
                    <a:pt x="79375" y="209550"/>
                  </a:lnTo>
                  <a:lnTo>
                    <a:pt x="88900" y="219075"/>
                  </a:lnTo>
                  <a:lnTo>
                    <a:pt x="85725" y="231775"/>
                  </a:lnTo>
                  <a:lnTo>
                    <a:pt x="79375" y="225425"/>
                  </a:lnTo>
                  <a:lnTo>
                    <a:pt x="79375" y="238125"/>
                  </a:lnTo>
                  <a:lnTo>
                    <a:pt x="60325" y="247650"/>
                  </a:lnTo>
                  <a:lnTo>
                    <a:pt x="69850" y="244475"/>
                  </a:lnTo>
                  <a:lnTo>
                    <a:pt x="69850" y="250825"/>
                  </a:lnTo>
                  <a:lnTo>
                    <a:pt x="28575" y="269875"/>
                  </a:lnTo>
                  <a:lnTo>
                    <a:pt x="41275" y="263525"/>
                  </a:lnTo>
                  <a:lnTo>
                    <a:pt x="34925" y="260350"/>
                  </a:lnTo>
                  <a:lnTo>
                    <a:pt x="47625" y="260350"/>
                  </a:lnTo>
                  <a:lnTo>
                    <a:pt x="44450" y="241300"/>
                  </a:lnTo>
                  <a:lnTo>
                    <a:pt x="57150" y="238125"/>
                  </a:lnTo>
                  <a:lnTo>
                    <a:pt x="41275" y="228600"/>
                  </a:lnTo>
                  <a:lnTo>
                    <a:pt x="41275" y="193675"/>
                  </a:lnTo>
                  <a:lnTo>
                    <a:pt x="0" y="161925"/>
                  </a:lnTo>
                  <a:lnTo>
                    <a:pt x="0" y="136525"/>
                  </a:lnTo>
                  <a:lnTo>
                    <a:pt x="73025" y="123825"/>
                  </a:lnTo>
                  <a:lnTo>
                    <a:pt x="133350" y="114300"/>
                  </a:lnTo>
                  <a:lnTo>
                    <a:pt x="149225" y="114300"/>
                  </a:lnTo>
                  <a:lnTo>
                    <a:pt x="196850" y="104775"/>
                  </a:lnTo>
                  <a:lnTo>
                    <a:pt x="231775" y="98425"/>
                  </a:lnTo>
                  <a:lnTo>
                    <a:pt x="257175" y="95250"/>
                  </a:lnTo>
                  <a:lnTo>
                    <a:pt x="342900" y="79375"/>
                  </a:lnTo>
                  <a:lnTo>
                    <a:pt x="346075" y="79375"/>
                  </a:lnTo>
                  <a:lnTo>
                    <a:pt x="422275" y="66675"/>
                  </a:lnTo>
                  <a:lnTo>
                    <a:pt x="438150" y="85725"/>
                  </a:lnTo>
                  <a:lnTo>
                    <a:pt x="444500" y="111125"/>
                  </a:lnTo>
                  <a:lnTo>
                    <a:pt x="454025" y="117475"/>
                  </a:lnTo>
                  <a:lnTo>
                    <a:pt x="533400" y="104775"/>
                  </a:lnTo>
                  <a:lnTo>
                    <a:pt x="549275" y="104775"/>
                  </a:lnTo>
                  <a:lnTo>
                    <a:pt x="581025" y="98425"/>
                  </a:lnTo>
                  <a:lnTo>
                    <a:pt x="593725" y="98425"/>
                  </a:lnTo>
                  <a:lnTo>
                    <a:pt x="638175" y="92075"/>
                  </a:lnTo>
                  <a:lnTo>
                    <a:pt x="660400" y="88900"/>
                  </a:lnTo>
                  <a:lnTo>
                    <a:pt x="701675" y="85725"/>
                  </a:lnTo>
                  <a:lnTo>
                    <a:pt x="711200" y="82550"/>
                  </a:lnTo>
                  <a:lnTo>
                    <a:pt x="736600" y="79375"/>
                  </a:lnTo>
                  <a:lnTo>
                    <a:pt x="812800" y="69850"/>
                  </a:lnTo>
                  <a:lnTo>
                    <a:pt x="828675" y="66675"/>
                  </a:lnTo>
                  <a:lnTo>
                    <a:pt x="847725" y="63500"/>
                  </a:lnTo>
                  <a:lnTo>
                    <a:pt x="857250" y="63500"/>
                  </a:lnTo>
                  <a:lnTo>
                    <a:pt x="889000" y="60325"/>
                  </a:lnTo>
                  <a:lnTo>
                    <a:pt x="885825" y="66675"/>
                  </a:lnTo>
                  <a:lnTo>
                    <a:pt x="898525" y="95250"/>
                  </a:lnTo>
                  <a:lnTo>
                    <a:pt x="923925" y="92075"/>
                  </a:lnTo>
                  <a:lnTo>
                    <a:pt x="920750" y="53975"/>
                  </a:lnTo>
                  <a:lnTo>
                    <a:pt x="914400" y="38100"/>
                  </a:lnTo>
                  <a:lnTo>
                    <a:pt x="911225" y="19050"/>
                  </a:lnTo>
                  <a:lnTo>
                    <a:pt x="914400" y="12700"/>
                  </a:lnTo>
                  <a:lnTo>
                    <a:pt x="920750" y="12700"/>
                  </a:lnTo>
                  <a:lnTo>
                    <a:pt x="920750" y="3175"/>
                  </a:lnTo>
                  <a:lnTo>
                    <a:pt x="930275" y="0"/>
                  </a:lnTo>
                  <a:close/>
                </a:path>
              </a:pathLst>
            </a:custGeom>
            <a:grp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en-US"/>
            </a:p>
          </p:txBody>
        </p:sp>
        <p:sp>
          <p:nvSpPr>
            <p:cNvPr id="1887" name="Freeform 789">
              <a:extLst>
                <a:ext uri="{FF2B5EF4-FFF2-40B4-BE49-F238E27FC236}">
                  <a16:creationId xmlns:a16="http://schemas.microsoft.com/office/drawing/2014/main" xmlns="" id="{00000000-0008-0000-0000-000016030000}"/>
                </a:ext>
              </a:extLst>
            </p:cNvPr>
            <p:cNvSpPr>
              <a:spLocks/>
            </p:cNvSpPr>
            <p:nvPr/>
          </p:nvSpPr>
          <p:spPr bwMode="auto">
            <a:xfrm>
              <a:off x="7675024" y="3057346"/>
              <a:ext cx="845987" cy="856411"/>
            </a:xfrm>
            <a:custGeom>
              <a:avLst/>
              <a:gdLst/>
              <a:ahLst/>
              <a:cxnLst/>
              <a:rect l="0" t="0" r="r" b="b"/>
              <a:pathLst>
                <a:path w="844550" h="863600">
                  <a:moveTo>
                    <a:pt x="787400" y="755650"/>
                  </a:moveTo>
                  <a:lnTo>
                    <a:pt x="793750" y="755650"/>
                  </a:lnTo>
                  <a:lnTo>
                    <a:pt x="790575" y="762000"/>
                  </a:lnTo>
                  <a:lnTo>
                    <a:pt x="787400" y="755650"/>
                  </a:lnTo>
                  <a:close/>
                  <a:moveTo>
                    <a:pt x="787400" y="752475"/>
                  </a:moveTo>
                  <a:lnTo>
                    <a:pt x="784225" y="762000"/>
                  </a:lnTo>
                  <a:lnTo>
                    <a:pt x="781050" y="758825"/>
                  </a:lnTo>
                  <a:lnTo>
                    <a:pt x="787400" y="752475"/>
                  </a:lnTo>
                  <a:close/>
                  <a:moveTo>
                    <a:pt x="790575" y="520700"/>
                  </a:moveTo>
                  <a:lnTo>
                    <a:pt x="790575" y="523875"/>
                  </a:lnTo>
                  <a:lnTo>
                    <a:pt x="795111" y="521607"/>
                  </a:lnTo>
                  <a:lnTo>
                    <a:pt x="790575" y="520700"/>
                  </a:lnTo>
                  <a:close/>
                  <a:moveTo>
                    <a:pt x="777875" y="514350"/>
                  </a:moveTo>
                  <a:lnTo>
                    <a:pt x="784225" y="523875"/>
                  </a:lnTo>
                  <a:lnTo>
                    <a:pt x="790575" y="517525"/>
                  </a:lnTo>
                  <a:lnTo>
                    <a:pt x="790575" y="514350"/>
                  </a:lnTo>
                  <a:lnTo>
                    <a:pt x="784225" y="520700"/>
                  </a:lnTo>
                  <a:lnTo>
                    <a:pt x="777875" y="514350"/>
                  </a:lnTo>
                  <a:close/>
                  <a:moveTo>
                    <a:pt x="384175" y="0"/>
                  </a:moveTo>
                  <a:lnTo>
                    <a:pt x="384175" y="12700"/>
                  </a:lnTo>
                  <a:lnTo>
                    <a:pt x="368300" y="28575"/>
                  </a:lnTo>
                  <a:lnTo>
                    <a:pt x="355600" y="60325"/>
                  </a:lnTo>
                  <a:lnTo>
                    <a:pt x="358775" y="66675"/>
                  </a:lnTo>
                  <a:lnTo>
                    <a:pt x="377825" y="76200"/>
                  </a:lnTo>
                  <a:lnTo>
                    <a:pt x="387350" y="76200"/>
                  </a:lnTo>
                  <a:lnTo>
                    <a:pt x="400050" y="88900"/>
                  </a:lnTo>
                  <a:lnTo>
                    <a:pt x="409575" y="95250"/>
                  </a:lnTo>
                  <a:lnTo>
                    <a:pt x="422275" y="95250"/>
                  </a:lnTo>
                  <a:lnTo>
                    <a:pt x="438150" y="92075"/>
                  </a:lnTo>
                  <a:lnTo>
                    <a:pt x="460375" y="123825"/>
                  </a:lnTo>
                  <a:lnTo>
                    <a:pt x="466725" y="136525"/>
                  </a:lnTo>
                  <a:lnTo>
                    <a:pt x="498475" y="171450"/>
                  </a:lnTo>
                  <a:lnTo>
                    <a:pt x="504825" y="180975"/>
                  </a:lnTo>
                  <a:lnTo>
                    <a:pt x="549275" y="200025"/>
                  </a:lnTo>
                  <a:lnTo>
                    <a:pt x="568325" y="219075"/>
                  </a:lnTo>
                  <a:lnTo>
                    <a:pt x="574675" y="231775"/>
                  </a:lnTo>
                  <a:lnTo>
                    <a:pt x="587375" y="231775"/>
                  </a:lnTo>
                  <a:lnTo>
                    <a:pt x="603250" y="238125"/>
                  </a:lnTo>
                  <a:lnTo>
                    <a:pt x="606425" y="241300"/>
                  </a:lnTo>
                  <a:lnTo>
                    <a:pt x="622300" y="257175"/>
                  </a:lnTo>
                  <a:lnTo>
                    <a:pt x="622300" y="269875"/>
                  </a:lnTo>
                  <a:lnTo>
                    <a:pt x="628650" y="279400"/>
                  </a:lnTo>
                  <a:lnTo>
                    <a:pt x="641350" y="279400"/>
                  </a:lnTo>
                  <a:lnTo>
                    <a:pt x="641350" y="288925"/>
                  </a:lnTo>
                  <a:lnTo>
                    <a:pt x="657225" y="295275"/>
                  </a:lnTo>
                  <a:lnTo>
                    <a:pt x="663575" y="307975"/>
                  </a:lnTo>
                  <a:lnTo>
                    <a:pt x="682625" y="311150"/>
                  </a:lnTo>
                  <a:lnTo>
                    <a:pt x="695325" y="317500"/>
                  </a:lnTo>
                  <a:lnTo>
                    <a:pt x="704850" y="320675"/>
                  </a:lnTo>
                  <a:lnTo>
                    <a:pt x="704850" y="333375"/>
                  </a:lnTo>
                  <a:lnTo>
                    <a:pt x="717550" y="352425"/>
                  </a:lnTo>
                  <a:lnTo>
                    <a:pt x="723900" y="352425"/>
                  </a:lnTo>
                  <a:lnTo>
                    <a:pt x="727075" y="368300"/>
                  </a:lnTo>
                  <a:lnTo>
                    <a:pt x="730250" y="390525"/>
                  </a:lnTo>
                  <a:lnTo>
                    <a:pt x="736600" y="396875"/>
                  </a:lnTo>
                  <a:lnTo>
                    <a:pt x="755650" y="400050"/>
                  </a:lnTo>
                  <a:lnTo>
                    <a:pt x="774700" y="412750"/>
                  </a:lnTo>
                  <a:lnTo>
                    <a:pt x="771525" y="422275"/>
                  </a:lnTo>
                  <a:lnTo>
                    <a:pt x="787400" y="434975"/>
                  </a:lnTo>
                  <a:lnTo>
                    <a:pt x="787400" y="457200"/>
                  </a:lnTo>
                  <a:lnTo>
                    <a:pt x="796925" y="476250"/>
                  </a:lnTo>
                  <a:lnTo>
                    <a:pt x="815975" y="476250"/>
                  </a:lnTo>
                  <a:lnTo>
                    <a:pt x="831850" y="482600"/>
                  </a:lnTo>
                  <a:lnTo>
                    <a:pt x="844550" y="485775"/>
                  </a:lnTo>
                  <a:lnTo>
                    <a:pt x="835025" y="501650"/>
                  </a:lnTo>
                  <a:lnTo>
                    <a:pt x="828675" y="485775"/>
                  </a:lnTo>
                  <a:lnTo>
                    <a:pt x="831850" y="498475"/>
                  </a:lnTo>
                  <a:lnTo>
                    <a:pt x="826559" y="503767"/>
                  </a:lnTo>
                  <a:lnTo>
                    <a:pt x="822325" y="501650"/>
                  </a:lnTo>
                  <a:lnTo>
                    <a:pt x="812800" y="492125"/>
                  </a:lnTo>
                  <a:lnTo>
                    <a:pt x="825500" y="504825"/>
                  </a:lnTo>
                  <a:lnTo>
                    <a:pt x="826559" y="503767"/>
                  </a:lnTo>
                  <a:lnTo>
                    <a:pt x="835025" y="508000"/>
                  </a:lnTo>
                  <a:lnTo>
                    <a:pt x="825500" y="520700"/>
                  </a:lnTo>
                  <a:lnTo>
                    <a:pt x="812800" y="520700"/>
                  </a:lnTo>
                  <a:lnTo>
                    <a:pt x="803275" y="504825"/>
                  </a:lnTo>
                  <a:lnTo>
                    <a:pt x="806450" y="517525"/>
                  </a:lnTo>
                  <a:lnTo>
                    <a:pt x="793750" y="508000"/>
                  </a:lnTo>
                  <a:lnTo>
                    <a:pt x="796925" y="514350"/>
                  </a:lnTo>
                  <a:lnTo>
                    <a:pt x="793750" y="514350"/>
                  </a:lnTo>
                  <a:lnTo>
                    <a:pt x="809625" y="520700"/>
                  </a:lnTo>
                  <a:lnTo>
                    <a:pt x="806450" y="523875"/>
                  </a:lnTo>
                  <a:lnTo>
                    <a:pt x="798513" y="522288"/>
                  </a:lnTo>
                  <a:lnTo>
                    <a:pt x="803275" y="527050"/>
                  </a:lnTo>
                  <a:lnTo>
                    <a:pt x="822325" y="530225"/>
                  </a:lnTo>
                  <a:lnTo>
                    <a:pt x="819150" y="539750"/>
                  </a:lnTo>
                  <a:lnTo>
                    <a:pt x="806450" y="552450"/>
                  </a:lnTo>
                  <a:lnTo>
                    <a:pt x="800100" y="539750"/>
                  </a:lnTo>
                  <a:lnTo>
                    <a:pt x="803275" y="552450"/>
                  </a:lnTo>
                  <a:lnTo>
                    <a:pt x="777875" y="539750"/>
                  </a:lnTo>
                  <a:lnTo>
                    <a:pt x="800100" y="555625"/>
                  </a:lnTo>
                  <a:lnTo>
                    <a:pt x="790575" y="565150"/>
                  </a:lnTo>
                  <a:lnTo>
                    <a:pt x="809625" y="555625"/>
                  </a:lnTo>
                  <a:lnTo>
                    <a:pt x="809625" y="584200"/>
                  </a:lnTo>
                  <a:lnTo>
                    <a:pt x="803275" y="574675"/>
                  </a:lnTo>
                  <a:lnTo>
                    <a:pt x="793750" y="571500"/>
                  </a:lnTo>
                  <a:lnTo>
                    <a:pt x="803275" y="577850"/>
                  </a:lnTo>
                  <a:lnTo>
                    <a:pt x="803275" y="584200"/>
                  </a:lnTo>
                  <a:lnTo>
                    <a:pt x="787400" y="587375"/>
                  </a:lnTo>
                  <a:lnTo>
                    <a:pt x="784225" y="584200"/>
                  </a:lnTo>
                  <a:lnTo>
                    <a:pt x="777875" y="593725"/>
                  </a:lnTo>
                  <a:lnTo>
                    <a:pt x="796925" y="590550"/>
                  </a:lnTo>
                  <a:lnTo>
                    <a:pt x="790575" y="600075"/>
                  </a:lnTo>
                  <a:lnTo>
                    <a:pt x="800100" y="590550"/>
                  </a:lnTo>
                  <a:lnTo>
                    <a:pt x="809625" y="590550"/>
                  </a:lnTo>
                  <a:lnTo>
                    <a:pt x="800100" y="619125"/>
                  </a:lnTo>
                  <a:lnTo>
                    <a:pt x="790575" y="609600"/>
                  </a:lnTo>
                  <a:lnTo>
                    <a:pt x="784225" y="609600"/>
                  </a:lnTo>
                  <a:lnTo>
                    <a:pt x="800100" y="631825"/>
                  </a:lnTo>
                  <a:lnTo>
                    <a:pt x="774700" y="635000"/>
                  </a:lnTo>
                  <a:lnTo>
                    <a:pt x="765175" y="628650"/>
                  </a:lnTo>
                  <a:lnTo>
                    <a:pt x="768350" y="635000"/>
                  </a:lnTo>
                  <a:lnTo>
                    <a:pt x="774700" y="635000"/>
                  </a:lnTo>
                  <a:lnTo>
                    <a:pt x="784225" y="635000"/>
                  </a:lnTo>
                  <a:lnTo>
                    <a:pt x="781050" y="638175"/>
                  </a:lnTo>
                  <a:lnTo>
                    <a:pt x="784225" y="647700"/>
                  </a:lnTo>
                  <a:lnTo>
                    <a:pt x="784225" y="638175"/>
                  </a:lnTo>
                  <a:lnTo>
                    <a:pt x="806450" y="641350"/>
                  </a:lnTo>
                  <a:lnTo>
                    <a:pt x="803275" y="650875"/>
                  </a:lnTo>
                  <a:lnTo>
                    <a:pt x="793750" y="644525"/>
                  </a:lnTo>
                  <a:lnTo>
                    <a:pt x="800100" y="654050"/>
                  </a:lnTo>
                  <a:lnTo>
                    <a:pt x="790575" y="669925"/>
                  </a:lnTo>
                  <a:lnTo>
                    <a:pt x="784225" y="669925"/>
                  </a:lnTo>
                  <a:lnTo>
                    <a:pt x="781050" y="657225"/>
                  </a:lnTo>
                  <a:lnTo>
                    <a:pt x="777875" y="676275"/>
                  </a:lnTo>
                  <a:lnTo>
                    <a:pt x="762000" y="660400"/>
                  </a:lnTo>
                  <a:lnTo>
                    <a:pt x="749300" y="663575"/>
                  </a:lnTo>
                  <a:lnTo>
                    <a:pt x="758825" y="663575"/>
                  </a:lnTo>
                  <a:lnTo>
                    <a:pt x="765175" y="666750"/>
                  </a:lnTo>
                  <a:lnTo>
                    <a:pt x="765175" y="676275"/>
                  </a:lnTo>
                  <a:lnTo>
                    <a:pt x="773113" y="682625"/>
                  </a:lnTo>
                  <a:lnTo>
                    <a:pt x="771525" y="679450"/>
                  </a:lnTo>
                  <a:lnTo>
                    <a:pt x="784225" y="688975"/>
                  </a:lnTo>
                  <a:lnTo>
                    <a:pt x="778783" y="687161"/>
                  </a:lnTo>
                  <a:lnTo>
                    <a:pt x="781050" y="688975"/>
                  </a:lnTo>
                  <a:lnTo>
                    <a:pt x="768350" y="685800"/>
                  </a:lnTo>
                  <a:lnTo>
                    <a:pt x="784225" y="698500"/>
                  </a:lnTo>
                  <a:lnTo>
                    <a:pt x="777875" y="704850"/>
                  </a:lnTo>
                  <a:lnTo>
                    <a:pt x="752475" y="708025"/>
                  </a:lnTo>
                  <a:lnTo>
                    <a:pt x="787400" y="708025"/>
                  </a:lnTo>
                  <a:lnTo>
                    <a:pt x="777875" y="720725"/>
                  </a:lnTo>
                  <a:lnTo>
                    <a:pt x="783167" y="728663"/>
                  </a:lnTo>
                  <a:lnTo>
                    <a:pt x="781050" y="723900"/>
                  </a:lnTo>
                  <a:lnTo>
                    <a:pt x="784225" y="717550"/>
                  </a:lnTo>
                  <a:lnTo>
                    <a:pt x="787400" y="720725"/>
                  </a:lnTo>
                  <a:lnTo>
                    <a:pt x="784225" y="714375"/>
                  </a:lnTo>
                  <a:lnTo>
                    <a:pt x="787400" y="708025"/>
                  </a:lnTo>
                  <a:lnTo>
                    <a:pt x="790575" y="701675"/>
                  </a:lnTo>
                  <a:lnTo>
                    <a:pt x="793750" y="752475"/>
                  </a:lnTo>
                  <a:lnTo>
                    <a:pt x="783838" y="730173"/>
                  </a:lnTo>
                  <a:lnTo>
                    <a:pt x="768350" y="727075"/>
                  </a:lnTo>
                  <a:lnTo>
                    <a:pt x="781050" y="733425"/>
                  </a:lnTo>
                  <a:lnTo>
                    <a:pt x="784225" y="749300"/>
                  </a:lnTo>
                  <a:lnTo>
                    <a:pt x="781050" y="749300"/>
                  </a:lnTo>
                  <a:lnTo>
                    <a:pt x="781050" y="755650"/>
                  </a:lnTo>
                  <a:lnTo>
                    <a:pt x="768350" y="755650"/>
                  </a:lnTo>
                  <a:lnTo>
                    <a:pt x="758825" y="752475"/>
                  </a:lnTo>
                  <a:lnTo>
                    <a:pt x="739775" y="755650"/>
                  </a:lnTo>
                  <a:lnTo>
                    <a:pt x="717550" y="746125"/>
                  </a:lnTo>
                  <a:lnTo>
                    <a:pt x="708025" y="749300"/>
                  </a:lnTo>
                  <a:lnTo>
                    <a:pt x="708025" y="758825"/>
                  </a:lnTo>
                  <a:lnTo>
                    <a:pt x="701675" y="758825"/>
                  </a:lnTo>
                  <a:lnTo>
                    <a:pt x="698500" y="765175"/>
                  </a:lnTo>
                  <a:lnTo>
                    <a:pt x="701675" y="784225"/>
                  </a:lnTo>
                  <a:lnTo>
                    <a:pt x="708025" y="800100"/>
                  </a:lnTo>
                  <a:lnTo>
                    <a:pt x="711200" y="838200"/>
                  </a:lnTo>
                  <a:lnTo>
                    <a:pt x="685800" y="841375"/>
                  </a:lnTo>
                  <a:lnTo>
                    <a:pt x="673100" y="812800"/>
                  </a:lnTo>
                  <a:lnTo>
                    <a:pt x="676275" y="806450"/>
                  </a:lnTo>
                  <a:lnTo>
                    <a:pt x="644525" y="809625"/>
                  </a:lnTo>
                  <a:lnTo>
                    <a:pt x="635000" y="809625"/>
                  </a:lnTo>
                  <a:lnTo>
                    <a:pt x="615950" y="812800"/>
                  </a:lnTo>
                  <a:lnTo>
                    <a:pt x="600075" y="815975"/>
                  </a:lnTo>
                  <a:lnTo>
                    <a:pt x="523875" y="825500"/>
                  </a:lnTo>
                  <a:lnTo>
                    <a:pt x="498475" y="828675"/>
                  </a:lnTo>
                  <a:lnTo>
                    <a:pt x="488950" y="831850"/>
                  </a:lnTo>
                  <a:lnTo>
                    <a:pt x="447675" y="835025"/>
                  </a:lnTo>
                  <a:lnTo>
                    <a:pt x="425450" y="838200"/>
                  </a:lnTo>
                  <a:lnTo>
                    <a:pt x="381000" y="844550"/>
                  </a:lnTo>
                  <a:lnTo>
                    <a:pt x="368300" y="844550"/>
                  </a:lnTo>
                  <a:lnTo>
                    <a:pt x="336550" y="850900"/>
                  </a:lnTo>
                  <a:lnTo>
                    <a:pt x="320675" y="850900"/>
                  </a:lnTo>
                  <a:lnTo>
                    <a:pt x="241300" y="863600"/>
                  </a:lnTo>
                  <a:lnTo>
                    <a:pt x="231775" y="857250"/>
                  </a:lnTo>
                  <a:lnTo>
                    <a:pt x="225425" y="831850"/>
                  </a:lnTo>
                  <a:lnTo>
                    <a:pt x="209550" y="812800"/>
                  </a:lnTo>
                  <a:lnTo>
                    <a:pt x="203200" y="800100"/>
                  </a:lnTo>
                  <a:lnTo>
                    <a:pt x="187325" y="777875"/>
                  </a:lnTo>
                  <a:lnTo>
                    <a:pt x="187325" y="714375"/>
                  </a:lnTo>
                  <a:lnTo>
                    <a:pt x="168275" y="673100"/>
                  </a:lnTo>
                  <a:lnTo>
                    <a:pt x="165100" y="669925"/>
                  </a:lnTo>
                  <a:lnTo>
                    <a:pt x="161925" y="647700"/>
                  </a:lnTo>
                  <a:lnTo>
                    <a:pt x="171450" y="625475"/>
                  </a:lnTo>
                  <a:lnTo>
                    <a:pt x="171450" y="612775"/>
                  </a:lnTo>
                  <a:lnTo>
                    <a:pt x="168275" y="600075"/>
                  </a:lnTo>
                  <a:lnTo>
                    <a:pt x="187325" y="577850"/>
                  </a:lnTo>
                  <a:lnTo>
                    <a:pt x="190500" y="571500"/>
                  </a:lnTo>
                  <a:lnTo>
                    <a:pt x="171450" y="561975"/>
                  </a:lnTo>
                  <a:lnTo>
                    <a:pt x="174625" y="552450"/>
                  </a:lnTo>
                  <a:lnTo>
                    <a:pt x="168275" y="527050"/>
                  </a:lnTo>
                  <a:lnTo>
                    <a:pt x="152400" y="511175"/>
                  </a:lnTo>
                  <a:lnTo>
                    <a:pt x="139700" y="485775"/>
                  </a:lnTo>
                  <a:lnTo>
                    <a:pt x="139700" y="479425"/>
                  </a:lnTo>
                  <a:lnTo>
                    <a:pt x="127000" y="463550"/>
                  </a:lnTo>
                  <a:lnTo>
                    <a:pt x="114300" y="422275"/>
                  </a:lnTo>
                  <a:lnTo>
                    <a:pt x="111125" y="415925"/>
                  </a:lnTo>
                  <a:lnTo>
                    <a:pt x="95250" y="361950"/>
                  </a:lnTo>
                  <a:lnTo>
                    <a:pt x="92075" y="352425"/>
                  </a:lnTo>
                  <a:lnTo>
                    <a:pt x="79375" y="320675"/>
                  </a:lnTo>
                  <a:lnTo>
                    <a:pt x="66675" y="276225"/>
                  </a:lnTo>
                  <a:lnTo>
                    <a:pt x="60325" y="263525"/>
                  </a:lnTo>
                  <a:lnTo>
                    <a:pt x="53975" y="241300"/>
                  </a:lnTo>
                  <a:lnTo>
                    <a:pt x="41275" y="203200"/>
                  </a:lnTo>
                  <a:lnTo>
                    <a:pt x="28575" y="161925"/>
                  </a:lnTo>
                  <a:lnTo>
                    <a:pt x="22225" y="149225"/>
                  </a:lnTo>
                  <a:lnTo>
                    <a:pt x="22225" y="142875"/>
                  </a:lnTo>
                  <a:lnTo>
                    <a:pt x="0" y="76200"/>
                  </a:lnTo>
                  <a:lnTo>
                    <a:pt x="19050" y="73025"/>
                  </a:lnTo>
                  <a:lnTo>
                    <a:pt x="38100" y="69850"/>
                  </a:lnTo>
                  <a:lnTo>
                    <a:pt x="53975" y="66675"/>
                  </a:lnTo>
                  <a:lnTo>
                    <a:pt x="98425" y="57150"/>
                  </a:lnTo>
                  <a:lnTo>
                    <a:pt x="120650" y="53975"/>
                  </a:lnTo>
                  <a:lnTo>
                    <a:pt x="127000" y="53975"/>
                  </a:lnTo>
                  <a:lnTo>
                    <a:pt x="152400" y="47625"/>
                  </a:lnTo>
                  <a:lnTo>
                    <a:pt x="200025" y="38100"/>
                  </a:lnTo>
                  <a:lnTo>
                    <a:pt x="228600" y="34925"/>
                  </a:lnTo>
                  <a:lnTo>
                    <a:pt x="244475" y="31750"/>
                  </a:lnTo>
                  <a:lnTo>
                    <a:pt x="257175" y="28575"/>
                  </a:lnTo>
                  <a:lnTo>
                    <a:pt x="317500" y="15875"/>
                  </a:lnTo>
                  <a:lnTo>
                    <a:pt x="327025" y="15875"/>
                  </a:lnTo>
                  <a:lnTo>
                    <a:pt x="384175"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888" name="Freeform 759">
              <a:extLst>
                <a:ext uri="{FF2B5EF4-FFF2-40B4-BE49-F238E27FC236}">
                  <a16:creationId xmlns:a16="http://schemas.microsoft.com/office/drawing/2014/main" xmlns="" id="{00000000-0008-0000-0000-0000F8020000}"/>
                </a:ext>
              </a:extLst>
            </p:cNvPr>
            <p:cNvSpPr>
              <a:spLocks/>
            </p:cNvSpPr>
            <p:nvPr/>
          </p:nvSpPr>
          <p:spPr bwMode="auto">
            <a:xfrm>
              <a:off x="3604259" y="4479260"/>
              <a:ext cx="766613" cy="491496"/>
            </a:xfrm>
            <a:custGeom>
              <a:avLst/>
              <a:gdLst>
                <a:gd name="T0" fmla="*/ 635000 w 765175"/>
                <a:gd name="T1" fmla="*/ 302803 h 496541"/>
                <a:gd name="T2" fmla="*/ 666750 w 765175"/>
                <a:gd name="T3" fmla="*/ 315553 h 496541"/>
                <a:gd name="T4" fmla="*/ 695325 w 765175"/>
                <a:gd name="T5" fmla="*/ 331490 h 496541"/>
                <a:gd name="T6" fmla="*/ 723900 w 765175"/>
                <a:gd name="T7" fmla="*/ 360176 h 496541"/>
                <a:gd name="T8" fmla="*/ 739775 w 765175"/>
                <a:gd name="T9" fmla="*/ 388863 h 496541"/>
                <a:gd name="T10" fmla="*/ 762000 w 765175"/>
                <a:gd name="T11" fmla="*/ 404800 h 496541"/>
                <a:gd name="T12" fmla="*/ 742950 w 765175"/>
                <a:gd name="T13" fmla="*/ 427110 h 496541"/>
                <a:gd name="T14" fmla="*/ 714375 w 765175"/>
                <a:gd name="T15" fmla="*/ 443048 h 496541"/>
                <a:gd name="T16" fmla="*/ 685800 w 765175"/>
                <a:gd name="T17" fmla="*/ 452610 h 496541"/>
                <a:gd name="T18" fmla="*/ 660400 w 765175"/>
                <a:gd name="T19" fmla="*/ 468547 h 496541"/>
                <a:gd name="T20" fmla="*/ 644525 w 765175"/>
                <a:gd name="T21" fmla="*/ 494046 h 496541"/>
                <a:gd name="T22" fmla="*/ 622300 w 765175"/>
                <a:gd name="T23" fmla="*/ 481296 h 496541"/>
                <a:gd name="T24" fmla="*/ 606425 w 765175"/>
                <a:gd name="T25" fmla="*/ 458985 h 496541"/>
                <a:gd name="T26" fmla="*/ 606425 w 765175"/>
                <a:gd name="T27" fmla="*/ 423923 h 496541"/>
                <a:gd name="T28" fmla="*/ 596900 w 765175"/>
                <a:gd name="T29" fmla="*/ 392050 h 496541"/>
                <a:gd name="T30" fmla="*/ 587375 w 765175"/>
                <a:gd name="T31" fmla="*/ 366550 h 496541"/>
                <a:gd name="T32" fmla="*/ 606425 w 765175"/>
                <a:gd name="T33" fmla="*/ 347426 h 496541"/>
                <a:gd name="T34" fmla="*/ 615950 w 765175"/>
                <a:gd name="T35" fmla="*/ 325114 h 496541"/>
                <a:gd name="T36" fmla="*/ 612775 w 765175"/>
                <a:gd name="T37" fmla="*/ 296427 h 496541"/>
                <a:gd name="T38" fmla="*/ 517525 w 765175"/>
                <a:gd name="T39" fmla="*/ 258180 h 496541"/>
                <a:gd name="T40" fmla="*/ 498475 w 765175"/>
                <a:gd name="T41" fmla="*/ 254992 h 496541"/>
                <a:gd name="T42" fmla="*/ 463550 w 765175"/>
                <a:gd name="T43" fmla="*/ 197619 h 496541"/>
                <a:gd name="T44" fmla="*/ 479425 w 765175"/>
                <a:gd name="T45" fmla="*/ 216743 h 496541"/>
                <a:gd name="T46" fmla="*/ 454025 w 765175"/>
                <a:gd name="T47" fmla="*/ 219930 h 496541"/>
                <a:gd name="T48" fmla="*/ 504825 w 765175"/>
                <a:gd name="T49" fmla="*/ 181681 h 496541"/>
                <a:gd name="T50" fmla="*/ 527050 w 765175"/>
                <a:gd name="T51" fmla="*/ 197619 h 496541"/>
                <a:gd name="T52" fmla="*/ 558800 w 765175"/>
                <a:gd name="T53" fmla="*/ 194430 h 496541"/>
                <a:gd name="T54" fmla="*/ 577850 w 765175"/>
                <a:gd name="T55" fmla="*/ 210367 h 496541"/>
                <a:gd name="T56" fmla="*/ 596900 w 765175"/>
                <a:gd name="T57" fmla="*/ 229493 h 496541"/>
                <a:gd name="T58" fmla="*/ 571500 w 765175"/>
                <a:gd name="T59" fmla="*/ 242242 h 496541"/>
                <a:gd name="T60" fmla="*/ 536575 w 765175"/>
                <a:gd name="T61" fmla="*/ 248616 h 496541"/>
                <a:gd name="T62" fmla="*/ 523875 w 765175"/>
                <a:gd name="T63" fmla="*/ 216743 h 496541"/>
                <a:gd name="T64" fmla="*/ 501650 w 765175"/>
                <a:gd name="T65" fmla="*/ 210367 h 496541"/>
                <a:gd name="T66" fmla="*/ 498475 w 765175"/>
                <a:gd name="T67" fmla="*/ 184869 h 496541"/>
                <a:gd name="T68" fmla="*/ 438150 w 765175"/>
                <a:gd name="T69" fmla="*/ 156183 h 496541"/>
                <a:gd name="T70" fmla="*/ 463550 w 765175"/>
                <a:gd name="T71" fmla="*/ 159370 h 496541"/>
                <a:gd name="T72" fmla="*/ 488950 w 765175"/>
                <a:gd name="T73" fmla="*/ 162557 h 496541"/>
                <a:gd name="T74" fmla="*/ 479425 w 765175"/>
                <a:gd name="T75" fmla="*/ 178494 h 496541"/>
                <a:gd name="T76" fmla="*/ 447675 w 765175"/>
                <a:gd name="T77" fmla="*/ 172120 h 496541"/>
                <a:gd name="T78" fmla="*/ 409575 w 765175"/>
                <a:gd name="T79" fmla="*/ 168933 h 496541"/>
                <a:gd name="T80" fmla="*/ 311150 w 765175"/>
                <a:gd name="T81" fmla="*/ 130683 h 496541"/>
                <a:gd name="T82" fmla="*/ 320675 w 765175"/>
                <a:gd name="T83" fmla="*/ 82873 h 496541"/>
                <a:gd name="T84" fmla="*/ 336550 w 765175"/>
                <a:gd name="T85" fmla="*/ 105184 h 496541"/>
                <a:gd name="T86" fmla="*/ 349250 w 765175"/>
                <a:gd name="T87" fmla="*/ 117934 h 496541"/>
                <a:gd name="T88" fmla="*/ 361950 w 765175"/>
                <a:gd name="T89" fmla="*/ 140246 h 496541"/>
                <a:gd name="T90" fmla="*/ 339725 w 765175"/>
                <a:gd name="T91" fmla="*/ 146620 h 496541"/>
                <a:gd name="T92" fmla="*/ 317500 w 765175"/>
                <a:gd name="T93" fmla="*/ 137057 h 496541"/>
                <a:gd name="T94" fmla="*/ 292100 w 765175"/>
                <a:gd name="T95" fmla="*/ 127497 h 496541"/>
                <a:gd name="T96" fmla="*/ 276225 w 765175"/>
                <a:gd name="T97" fmla="*/ 101997 h 496541"/>
                <a:gd name="T98" fmla="*/ 304800 w 765175"/>
                <a:gd name="T99" fmla="*/ 89247 h 496541"/>
                <a:gd name="T100" fmla="*/ 25400 w 765175"/>
                <a:gd name="T101" fmla="*/ 41437 h 496541"/>
                <a:gd name="T102" fmla="*/ 6350 w 765175"/>
                <a:gd name="T103" fmla="*/ 63748 h 496541"/>
                <a:gd name="T104" fmla="*/ 9525 w 765175"/>
                <a:gd name="T105" fmla="*/ 47811 h 496541"/>
                <a:gd name="T106" fmla="*/ 104775 w 765175"/>
                <a:gd name="T107" fmla="*/ 6374 h 496541"/>
                <a:gd name="T108" fmla="*/ 130175 w 765175"/>
                <a:gd name="T109" fmla="*/ 9563 h 496541"/>
                <a:gd name="T110" fmla="*/ 127000 w 765175"/>
                <a:gd name="T111" fmla="*/ 35061 h 496541"/>
                <a:gd name="T112" fmla="*/ 107950 w 765175"/>
                <a:gd name="T113" fmla="*/ 54186 h 496541"/>
                <a:gd name="T114" fmla="*/ 82550 w 765175"/>
                <a:gd name="T115" fmla="*/ 44623 h 496541"/>
                <a:gd name="T116" fmla="*/ 63500 w 765175"/>
                <a:gd name="T117" fmla="*/ 28687 h 496541"/>
                <a:gd name="T118" fmla="*/ 79375 w 765175"/>
                <a:gd name="T119" fmla="*/ 9563 h 49654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765175" h="496541">
                  <a:moveTo>
                    <a:pt x="612775" y="292832"/>
                  </a:moveTo>
                  <a:lnTo>
                    <a:pt x="615950" y="292832"/>
                  </a:lnTo>
                  <a:lnTo>
                    <a:pt x="619125" y="292832"/>
                  </a:lnTo>
                  <a:lnTo>
                    <a:pt x="619125" y="296015"/>
                  </a:lnTo>
                  <a:lnTo>
                    <a:pt x="622300" y="296015"/>
                  </a:lnTo>
                  <a:lnTo>
                    <a:pt x="625475" y="296015"/>
                  </a:lnTo>
                  <a:lnTo>
                    <a:pt x="628650" y="296015"/>
                  </a:lnTo>
                  <a:lnTo>
                    <a:pt x="631825" y="296015"/>
                  </a:lnTo>
                  <a:lnTo>
                    <a:pt x="631825" y="299198"/>
                  </a:lnTo>
                  <a:lnTo>
                    <a:pt x="631825" y="302381"/>
                  </a:lnTo>
                  <a:lnTo>
                    <a:pt x="635000" y="302381"/>
                  </a:lnTo>
                  <a:lnTo>
                    <a:pt x="635000" y="305564"/>
                  </a:lnTo>
                  <a:lnTo>
                    <a:pt x="638175" y="305564"/>
                  </a:lnTo>
                  <a:lnTo>
                    <a:pt x="641350" y="308747"/>
                  </a:lnTo>
                  <a:lnTo>
                    <a:pt x="644525" y="308747"/>
                  </a:lnTo>
                  <a:lnTo>
                    <a:pt x="647700" y="311930"/>
                  </a:lnTo>
                  <a:lnTo>
                    <a:pt x="650875" y="311930"/>
                  </a:lnTo>
                  <a:lnTo>
                    <a:pt x="650875" y="315113"/>
                  </a:lnTo>
                  <a:lnTo>
                    <a:pt x="654050" y="315113"/>
                  </a:lnTo>
                  <a:lnTo>
                    <a:pt x="660400" y="315113"/>
                  </a:lnTo>
                  <a:lnTo>
                    <a:pt x="663575" y="315113"/>
                  </a:lnTo>
                  <a:lnTo>
                    <a:pt x="666750" y="315113"/>
                  </a:lnTo>
                  <a:lnTo>
                    <a:pt x="666750" y="318296"/>
                  </a:lnTo>
                  <a:lnTo>
                    <a:pt x="669925" y="318296"/>
                  </a:lnTo>
                  <a:lnTo>
                    <a:pt x="673100" y="318296"/>
                  </a:lnTo>
                  <a:lnTo>
                    <a:pt x="676275" y="321479"/>
                  </a:lnTo>
                  <a:lnTo>
                    <a:pt x="679450" y="321479"/>
                  </a:lnTo>
                  <a:lnTo>
                    <a:pt x="682625" y="321479"/>
                  </a:lnTo>
                  <a:lnTo>
                    <a:pt x="682625" y="324662"/>
                  </a:lnTo>
                  <a:lnTo>
                    <a:pt x="685800" y="324662"/>
                  </a:lnTo>
                  <a:lnTo>
                    <a:pt x="688975" y="324662"/>
                  </a:lnTo>
                  <a:lnTo>
                    <a:pt x="692150" y="327845"/>
                  </a:lnTo>
                  <a:lnTo>
                    <a:pt x="695325" y="331028"/>
                  </a:lnTo>
                  <a:lnTo>
                    <a:pt x="698500" y="334211"/>
                  </a:lnTo>
                  <a:lnTo>
                    <a:pt x="701675" y="334211"/>
                  </a:lnTo>
                  <a:lnTo>
                    <a:pt x="704850" y="337394"/>
                  </a:lnTo>
                  <a:lnTo>
                    <a:pt x="708025" y="337394"/>
                  </a:lnTo>
                  <a:lnTo>
                    <a:pt x="711200" y="340577"/>
                  </a:lnTo>
                  <a:lnTo>
                    <a:pt x="714375" y="343759"/>
                  </a:lnTo>
                  <a:lnTo>
                    <a:pt x="717550" y="346942"/>
                  </a:lnTo>
                  <a:lnTo>
                    <a:pt x="720725" y="350125"/>
                  </a:lnTo>
                  <a:lnTo>
                    <a:pt x="720725" y="353308"/>
                  </a:lnTo>
                  <a:lnTo>
                    <a:pt x="723900" y="353308"/>
                  </a:lnTo>
                  <a:lnTo>
                    <a:pt x="723900" y="359674"/>
                  </a:lnTo>
                  <a:lnTo>
                    <a:pt x="723900" y="369223"/>
                  </a:lnTo>
                  <a:lnTo>
                    <a:pt x="723900" y="372406"/>
                  </a:lnTo>
                  <a:lnTo>
                    <a:pt x="727075" y="372406"/>
                  </a:lnTo>
                  <a:lnTo>
                    <a:pt x="730250" y="372406"/>
                  </a:lnTo>
                  <a:lnTo>
                    <a:pt x="733425" y="372406"/>
                  </a:lnTo>
                  <a:lnTo>
                    <a:pt x="736600" y="372406"/>
                  </a:lnTo>
                  <a:lnTo>
                    <a:pt x="736600" y="375589"/>
                  </a:lnTo>
                  <a:lnTo>
                    <a:pt x="739775" y="375589"/>
                  </a:lnTo>
                  <a:lnTo>
                    <a:pt x="739775" y="378772"/>
                  </a:lnTo>
                  <a:lnTo>
                    <a:pt x="739775" y="385138"/>
                  </a:lnTo>
                  <a:lnTo>
                    <a:pt x="739775" y="388321"/>
                  </a:lnTo>
                  <a:lnTo>
                    <a:pt x="742950" y="388321"/>
                  </a:lnTo>
                  <a:lnTo>
                    <a:pt x="742950" y="391504"/>
                  </a:lnTo>
                  <a:lnTo>
                    <a:pt x="746125" y="391504"/>
                  </a:lnTo>
                  <a:lnTo>
                    <a:pt x="746125" y="394687"/>
                  </a:lnTo>
                  <a:lnTo>
                    <a:pt x="749300" y="394687"/>
                  </a:lnTo>
                  <a:lnTo>
                    <a:pt x="749300" y="397870"/>
                  </a:lnTo>
                  <a:lnTo>
                    <a:pt x="752475" y="397870"/>
                  </a:lnTo>
                  <a:lnTo>
                    <a:pt x="755650" y="397870"/>
                  </a:lnTo>
                  <a:lnTo>
                    <a:pt x="758825" y="401053"/>
                  </a:lnTo>
                  <a:lnTo>
                    <a:pt x="762000" y="401053"/>
                  </a:lnTo>
                  <a:lnTo>
                    <a:pt x="762000" y="404236"/>
                  </a:lnTo>
                  <a:lnTo>
                    <a:pt x="765175" y="404236"/>
                  </a:lnTo>
                  <a:lnTo>
                    <a:pt x="762000" y="407419"/>
                  </a:lnTo>
                  <a:lnTo>
                    <a:pt x="762000" y="410602"/>
                  </a:lnTo>
                  <a:lnTo>
                    <a:pt x="758825" y="413784"/>
                  </a:lnTo>
                  <a:lnTo>
                    <a:pt x="755650" y="413784"/>
                  </a:lnTo>
                  <a:lnTo>
                    <a:pt x="755650" y="416967"/>
                  </a:lnTo>
                  <a:lnTo>
                    <a:pt x="752475" y="416967"/>
                  </a:lnTo>
                  <a:lnTo>
                    <a:pt x="752475" y="420150"/>
                  </a:lnTo>
                  <a:lnTo>
                    <a:pt x="749300" y="420150"/>
                  </a:lnTo>
                  <a:lnTo>
                    <a:pt x="746125" y="426516"/>
                  </a:lnTo>
                  <a:lnTo>
                    <a:pt x="742950" y="426516"/>
                  </a:lnTo>
                  <a:lnTo>
                    <a:pt x="739775" y="429699"/>
                  </a:lnTo>
                  <a:lnTo>
                    <a:pt x="736600" y="429699"/>
                  </a:lnTo>
                  <a:lnTo>
                    <a:pt x="736600" y="432882"/>
                  </a:lnTo>
                  <a:lnTo>
                    <a:pt x="733425" y="432882"/>
                  </a:lnTo>
                  <a:lnTo>
                    <a:pt x="730250" y="436065"/>
                  </a:lnTo>
                  <a:lnTo>
                    <a:pt x="727075" y="436065"/>
                  </a:lnTo>
                  <a:lnTo>
                    <a:pt x="723900" y="439248"/>
                  </a:lnTo>
                  <a:lnTo>
                    <a:pt x="720725" y="439248"/>
                  </a:lnTo>
                  <a:lnTo>
                    <a:pt x="717550" y="439248"/>
                  </a:lnTo>
                  <a:lnTo>
                    <a:pt x="714375" y="439248"/>
                  </a:lnTo>
                  <a:lnTo>
                    <a:pt x="714375" y="442431"/>
                  </a:lnTo>
                  <a:lnTo>
                    <a:pt x="711200" y="442431"/>
                  </a:lnTo>
                  <a:lnTo>
                    <a:pt x="708025" y="442431"/>
                  </a:lnTo>
                  <a:lnTo>
                    <a:pt x="704850" y="442431"/>
                  </a:lnTo>
                  <a:lnTo>
                    <a:pt x="701675" y="442431"/>
                  </a:lnTo>
                  <a:lnTo>
                    <a:pt x="695325" y="442431"/>
                  </a:lnTo>
                  <a:lnTo>
                    <a:pt x="692150" y="442431"/>
                  </a:lnTo>
                  <a:lnTo>
                    <a:pt x="692150" y="445614"/>
                  </a:lnTo>
                  <a:lnTo>
                    <a:pt x="688975" y="445614"/>
                  </a:lnTo>
                  <a:lnTo>
                    <a:pt x="688975" y="448797"/>
                  </a:lnTo>
                  <a:lnTo>
                    <a:pt x="685800" y="448797"/>
                  </a:lnTo>
                  <a:lnTo>
                    <a:pt x="685800" y="451980"/>
                  </a:lnTo>
                  <a:lnTo>
                    <a:pt x="682625" y="451980"/>
                  </a:lnTo>
                  <a:lnTo>
                    <a:pt x="679450" y="451980"/>
                  </a:lnTo>
                  <a:lnTo>
                    <a:pt x="679450" y="455163"/>
                  </a:lnTo>
                  <a:lnTo>
                    <a:pt x="676275" y="455163"/>
                  </a:lnTo>
                  <a:lnTo>
                    <a:pt x="676275" y="458346"/>
                  </a:lnTo>
                  <a:lnTo>
                    <a:pt x="673100" y="458346"/>
                  </a:lnTo>
                  <a:lnTo>
                    <a:pt x="669925" y="461529"/>
                  </a:lnTo>
                  <a:lnTo>
                    <a:pt x="666750" y="461529"/>
                  </a:lnTo>
                  <a:lnTo>
                    <a:pt x="663575" y="461529"/>
                  </a:lnTo>
                  <a:lnTo>
                    <a:pt x="663575" y="464712"/>
                  </a:lnTo>
                  <a:lnTo>
                    <a:pt x="660400" y="467895"/>
                  </a:lnTo>
                  <a:lnTo>
                    <a:pt x="660400" y="471078"/>
                  </a:lnTo>
                  <a:lnTo>
                    <a:pt x="657225" y="471078"/>
                  </a:lnTo>
                  <a:lnTo>
                    <a:pt x="657225" y="474261"/>
                  </a:lnTo>
                  <a:lnTo>
                    <a:pt x="657225" y="477444"/>
                  </a:lnTo>
                  <a:lnTo>
                    <a:pt x="654050" y="477444"/>
                  </a:lnTo>
                  <a:lnTo>
                    <a:pt x="654050" y="480626"/>
                  </a:lnTo>
                  <a:lnTo>
                    <a:pt x="654050" y="483809"/>
                  </a:lnTo>
                  <a:lnTo>
                    <a:pt x="650875" y="486992"/>
                  </a:lnTo>
                  <a:lnTo>
                    <a:pt x="647700" y="486992"/>
                  </a:lnTo>
                  <a:lnTo>
                    <a:pt x="647700" y="490175"/>
                  </a:lnTo>
                  <a:lnTo>
                    <a:pt x="644525" y="493358"/>
                  </a:lnTo>
                  <a:lnTo>
                    <a:pt x="641350" y="493358"/>
                  </a:lnTo>
                  <a:lnTo>
                    <a:pt x="641350" y="496541"/>
                  </a:lnTo>
                  <a:lnTo>
                    <a:pt x="638175" y="493358"/>
                  </a:lnTo>
                  <a:lnTo>
                    <a:pt x="638175" y="490175"/>
                  </a:lnTo>
                  <a:lnTo>
                    <a:pt x="635000" y="490175"/>
                  </a:lnTo>
                  <a:lnTo>
                    <a:pt x="635000" y="486992"/>
                  </a:lnTo>
                  <a:lnTo>
                    <a:pt x="631825" y="486992"/>
                  </a:lnTo>
                  <a:lnTo>
                    <a:pt x="628650" y="483809"/>
                  </a:lnTo>
                  <a:lnTo>
                    <a:pt x="625475" y="483809"/>
                  </a:lnTo>
                  <a:lnTo>
                    <a:pt x="625475" y="480626"/>
                  </a:lnTo>
                  <a:lnTo>
                    <a:pt x="622300" y="480626"/>
                  </a:lnTo>
                  <a:lnTo>
                    <a:pt x="619125" y="480626"/>
                  </a:lnTo>
                  <a:lnTo>
                    <a:pt x="619125" y="477444"/>
                  </a:lnTo>
                  <a:lnTo>
                    <a:pt x="615950" y="477444"/>
                  </a:lnTo>
                  <a:lnTo>
                    <a:pt x="612775" y="477444"/>
                  </a:lnTo>
                  <a:lnTo>
                    <a:pt x="612775" y="474261"/>
                  </a:lnTo>
                  <a:lnTo>
                    <a:pt x="609600" y="474261"/>
                  </a:lnTo>
                  <a:lnTo>
                    <a:pt x="609600" y="471078"/>
                  </a:lnTo>
                  <a:lnTo>
                    <a:pt x="606425" y="467895"/>
                  </a:lnTo>
                  <a:lnTo>
                    <a:pt x="606425" y="464712"/>
                  </a:lnTo>
                  <a:lnTo>
                    <a:pt x="606425" y="461529"/>
                  </a:lnTo>
                  <a:lnTo>
                    <a:pt x="606425" y="458346"/>
                  </a:lnTo>
                  <a:lnTo>
                    <a:pt x="609600" y="455163"/>
                  </a:lnTo>
                  <a:lnTo>
                    <a:pt x="609600" y="451980"/>
                  </a:lnTo>
                  <a:lnTo>
                    <a:pt x="609600" y="448797"/>
                  </a:lnTo>
                  <a:lnTo>
                    <a:pt x="609600" y="445614"/>
                  </a:lnTo>
                  <a:lnTo>
                    <a:pt x="609600" y="442431"/>
                  </a:lnTo>
                  <a:lnTo>
                    <a:pt x="609600" y="439248"/>
                  </a:lnTo>
                  <a:lnTo>
                    <a:pt x="609600" y="432882"/>
                  </a:lnTo>
                  <a:lnTo>
                    <a:pt x="609600" y="429699"/>
                  </a:lnTo>
                  <a:lnTo>
                    <a:pt x="609600" y="426516"/>
                  </a:lnTo>
                  <a:lnTo>
                    <a:pt x="609600" y="423333"/>
                  </a:lnTo>
                  <a:lnTo>
                    <a:pt x="606425" y="423333"/>
                  </a:lnTo>
                  <a:lnTo>
                    <a:pt x="606425" y="420150"/>
                  </a:lnTo>
                  <a:lnTo>
                    <a:pt x="606425" y="416967"/>
                  </a:lnTo>
                  <a:lnTo>
                    <a:pt x="603250" y="413784"/>
                  </a:lnTo>
                  <a:lnTo>
                    <a:pt x="603250" y="410602"/>
                  </a:lnTo>
                  <a:lnTo>
                    <a:pt x="600075" y="410602"/>
                  </a:lnTo>
                  <a:lnTo>
                    <a:pt x="600075" y="407419"/>
                  </a:lnTo>
                  <a:lnTo>
                    <a:pt x="600075" y="404236"/>
                  </a:lnTo>
                  <a:lnTo>
                    <a:pt x="600075" y="401053"/>
                  </a:lnTo>
                  <a:lnTo>
                    <a:pt x="600075" y="397870"/>
                  </a:lnTo>
                  <a:lnTo>
                    <a:pt x="596900" y="394687"/>
                  </a:lnTo>
                  <a:lnTo>
                    <a:pt x="596900" y="391504"/>
                  </a:lnTo>
                  <a:lnTo>
                    <a:pt x="596900" y="388321"/>
                  </a:lnTo>
                  <a:lnTo>
                    <a:pt x="593725" y="388321"/>
                  </a:lnTo>
                  <a:lnTo>
                    <a:pt x="593725" y="385138"/>
                  </a:lnTo>
                  <a:lnTo>
                    <a:pt x="590550" y="385138"/>
                  </a:lnTo>
                  <a:lnTo>
                    <a:pt x="590550" y="381955"/>
                  </a:lnTo>
                  <a:lnTo>
                    <a:pt x="590550" y="378772"/>
                  </a:lnTo>
                  <a:lnTo>
                    <a:pt x="587375" y="378772"/>
                  </a:lnTo>
                  <a:lnTo>
                    <a:pt x="587375" y="375589"/>
                  </a:lnTo>
                  <a:lnTo>
                    <a:pt x="587375" y="372406"/>
                  </a:lnTo>
                  <a:lnTo>
                    <a:pt x="587375" y="369223"/>
                  </a:lnTo>
                  <a:lnTo>
                    <a:pt x="587375" y="366040"/>
                  </a:lnTo>
                  <a:lnTo>
                    <a:pt x="590550" y="362857"/>
                  </a:lnTo>
                  <a:lnTo>
                    <a:pt x="593725" y="362857"/>
                  </a:lnTo>
                  <a:lnTo>
                    <a:pt x="593725" y="359674"/>
                  </a:lnTo>
                  <a:lnTo>
                    <a:pt x="596900" y="359674"/>
                  </a:lnTo>
                  <a:lnTo>
                    <a:pt x="596900" y="356491"/>
                  </a:lnTo>
                  <a:lnTo>
                    <a:pt x="600075" y="356491"/>
                  </a:lnTo>
                  <a:lnTo>
                    <a:pt x="600075" y="353308"/>
                  </a:lnTo>
                  <a:lnTo>
                    <a:pt x="603250" y="353308"/>
                  </a:lnTo>
                  <a:lnTo>
                    <a:pt x="606425" y="353308"/>
                  </a:lnTo>
                  <a:lnTo>
                    <a:pt x="606425" y="350125"/>
                  </a:lnTo>
                  <a:lnTo>
                    <a:pt x="606425" y="346942"/>
                  </a:lnTo>
                  <a:lnTo>
                    <a:pt x="609600" y="346942"/>
                  </a:lnTo>
                  <a:lnTo>
                    <a:pt x="609600" y="343759"/>
                  </a:lnTo>
                  <a:lnTo>
                    <a:pt x="609600" y="340577"/>
                  </a:lnTo>
                  <a:lnTo>
                    <a:pt x="612775" y="340577"/>
                  </a:lnTo>
                  <a:lnTo>
                    <a:pt x="615950" y="337394"/>
                  </a:lnTo>
                  <a:lnTo>
                    <a:pt x="615950" y="334211"/>
                  </a:lnTo>
                  <a:lnTo>
                    <a:pt x="619125" y="334211"/>
                  </a:lnTo>
                  <a:lnTo>
                    <a:pt x="619125" y="331028"/>
                  </a:lnTo>
                  <a:lnTo>
                    <a:pt x="619125" y="327845"/>
                  </a:lnTo>
                  <a:lnTo>
                    <a:pt x="615950" y="327845"/>
                  </a:lnTo>
                  <a:lnTo>
                    <a:pt x="615950" y="324662"/>
                  </a:lnTo>
                  <a:lnTo>
                    <a:pt x="612775" y="324662"/>
                  </a:lnTo>
                  <a:lnTo>
                    <a:pt x="612775" y="321479"/>
                  </a:lnTo>
                  <a:lnTo>
                    <a:pt x="609600" y="318296"/>
                  </a:lnTo>
                  <a:lnTo>
                    <a:pt x="609600" y="315113"/>
                  </a:lnTo>
                  <a:lnTo>
                    <a:pt x="609600" y="311930"/>
                  </a:lnTo>
                  <a:lnTo>
                    <a:pt x="609600" y="308747"/>
                  </a:lnTo>
                  <a:lnTo>
                    <a:pt x="606425" y="305564"/>
                  </a:lnTo>
                  <a:lnTo>
                    <a:pt x="606425" y="302381"/>
                  </a:lnTo>
                  <a:lnTo>
                    <a:pt x="609600" y="302381"/>
                  </a:lnTo>
                  <a:lnTo>
                    <a:pt x="609600" y="296015"/>
                  </a:lnTo>
                  <a:lnTo>
                    <a:pt x="612775" y="296015"/>
                  </a:lnTo>
                  <a:lnTo>
                    <a:pt x="612775" y="292832"/>
                  </a:lnTo>
                  <a:close/>
                  <a:moveTo>
                    <a:pt x="508000" y="245088"/>
                  </a:moveTo>
                  <a:lnTo>
                    <a:pt x="511175" y="245088"/>
                  </a:lnTo>
                  <a:lnTo>
                    <a:pt x="514350" y="245088"/>
                  </a:lnTo>
                  <a:lnTo>
                    <a:pt x="517525" y="245088"/>
                  </a:lnTo>
                  <a:lnTo>
                    <a:pt x="517525" y="248271"/>
                  </a:lnTo>
                  <a:lnTo>
                    <a:pt x="517525" y="251454"/>
                  </a:lnTo>
                  <a:lnTo>
                    <a:pt x="517525" y="254637"/>
                  </a:lnTo>
                  <a:lnTo>
                    <a:pt x="520700" y="254637"/>
                  </a:lnTo>
                  <a:lnTo>
                    <a:pt x="520700" y="257820"/>
                  </a:lnTo>
                  <a:lnTo>
                    <a:pt x="517525" y="257820"/>
                  </a:lnTo>
                  <a:lnTo>
                    <a:pt x="514350" y="257820"/>
                  </a:lnTo>
                  <a:lnTo>
                    <a:pt x="511175" y="257820"/>
                  </a:lnTo>
                  <a:lnTo>
                    <a:pt x="508000" y="257820"/>
                  </a:lnTo>
                  <a:lnTo>
                    <a:pt x="504825" y="257820"/>
                  </a:lnTo>
                  <a:lnTo>
                    <a:pt x="501650" y="257820"/>
                  </a:lnTo>
                  <a:lnTo>
                    <a:pt x="501650" y="261003"/>
                  </a:lnTo>
                  <a:lnTo>
                    <a:pt x="498475" y="261003"/>
                  </a:lnTo>
                  <a:lnTo>
                    <a:pt x="498475" y="257820"/>
                  </a:lnTo>
                  <a:lnTo>
                    <a:pt x="495300" y="257820"/>
                  </a:lnTo>
                  <a:lnTo>
                    <a:pt x="495300" y="254637"/>
                  </a:lnTo>
                  <a:lnTo>
                    <a:pt x="498475" y="254637"/>
                  </a:lnTo>
                  <a:lnTo>
                    <a:pt x="498475" y="251454"/>
                  </a:lnTo>
                  <a:lnTo>
                    <a:pt x="501650" y="251454"/>
                  </a:lnTo>
                  <a:lnTo>
                    <a:pt x="504825" y="251454"/>
                  </a:lnTo>
                  <a:lnTo>
                    <a:pt x="504825" y="248271"/>
                  </a:lnTo>
                  <a:lnTo>
                    <a:pt x="508000" y="248271"/>
                  </a:lnTo>
                  <a:lnTo>
                    <a:pt x="508000" y="245088"/>
                  </a:lnTo>
                  <a:close/>
                  <a:moveTo>
                    <a:pt x="444500" y="197343"/>
                  </a:moveTo>
                  <a:lnTo>
                    <a:pt x="447675" y="197343"/>
                  </a:lnTo>
                  <a:lnTo>
                    <a:pt x="450850" y="197343"/>
                  </a:lnTo>
                  <a:lnTo>
                    <a:pt x="457200" y="197343"/>
                  </a:lnTo>
                  <a:lnTo>
                    <a:pt x="463550" y="197343"/>
                  </a:lnTo>
                  <a:lnTo>
                    <a:pt x="466725" y="197343"/>
                  </a:lnTo>
                  <a:lnTo>
                    <a:pt x="469900" y="197343"/>
                  </a:lnTo>
                  <a:lnTo>
                    <a:pt x="469900" y="200526"/>
                  </a:lnTo>
                  <a:lnTo>
                    <a:pt x="473075" y="200526"/>
                  </a:lnTo>
                  <a:lnTo>
                    <a:pt x="473075" y="203709"/>
                  </a:lnTo>
                  <a:lnTo>
                    <a:pt x="476250" y="203709"/>
                  </a:lnTo>
                  <a:lnTo>
                    <a:pt x="476250" y="206892"/>
                  </a:lnTo>
                  <a:lnTo>
                    <a:pt x="479425" y="206892"/>
                  </a:lnTo>
                  <a:lnTo>
                    <a:pt x="479425" y="210075"/>
                  </a:lnTo>
                  <a:lnTo>
                    <a:pt x="479425" y="213258"/>
                  </a:lnTo>
                  <a:lnTo>
                    <a:pt x="479425" y="216441"/>
                  </a:lnTo>
                  <a:lnTo>
                    <a:pt x="479425" y="219624"/>
                  </a:lnTo>
                  <a:lnTo>
                    <a:pt x="476250" y="219624"/>
                  </a:lnTo>
                  <a:lnTo>
                    <a:pt x="476250" y="222807"/>
                  </a:lnTo>
                  <a:lnTo>
                    <a:pt x="473075" y="222807"/>
                  </a:lnTo>
                  <a:lnTo>
                    <a:pt x="469900" y="222807"/>
                  </a:lnTo>
                  <a:lnTo>
                    <a:pt x="469900" y="225990"/>
                  </a:lnTo>
                  <a:lnTo>
                    <a:pt x="466725" y="225990"/>
                  </a:lnTo>
                  <a:lnTo>
                    <a:pt x="463550" y="225990"/>
                  </a:lnTo>
                  <a:lnTo>
                    <a:pt x="457200" y="225990"/>
                  </a:lnTo>
                  <a:lnTo>
                    <a:pt x="457200" y="222807"/>
                  </a:lnTo>
                  <a:lnTo>
                    <a:pt x="454025" y="219624"/>
                  </a:lnTo>
                  <a:lnTo>
                    <a:pt x="454025" y="216441"/>
                  </a:lnTo>
                  <a:lnTo>
                    <a:pt x="454025" y="213258"/>
                  </a:lnTo>
                  <a:lnTo>
                    <a:pt x="454025" y="210075"/>
                  </a:lnTo>
                  <a:lnTo>
                    <a:pt x="454025" y="206892"/>
                  </a:lnTo>
                  <a:lnTo>
                    <a:pt x="450850" y="206892"/>
                  </a:lnTo>
                  <a:lnTo>
                    <a:pt x="447675" y="206892"/>
                  </a:lnTo>
                  <a:lnTo>
                    <a:pt x="447675" y="203709"/>
                  </a:lnTo>
                  <a:lnTo>
                    <a:pt x="444500" y="203709"/>
                  </a:lnTo>
                  <a:lnTo>
                    <a:pt x="444500" y="200526"/>
                  </a:lnTo>
                  <a:lnTo>
                    <a:pt x="444500" y="197343"/>
                  </a:lnTo>
                  <a:close/>
                  <a:moveTo>
                    <a:pt x="504825" y="181428"/>
                  </a:moveTo>
                  <a:lnTo>
                    <a:pt x="508000" y="181428"/>
                  </a:lnTo>
                  <a:lnTo>
                    <a:pt x="511175" y="181428"/>
                  </a:lnTo>
                  <a:lnTo>
                    <a:pt x="514350" y="181428"/>
                  </a:lnTo>
                  <a:lnTo>
                    <a:pt x="514350" y="184611"/>
                  </a:lnTo>
                  <a:lnTo>
                    <a:pt x="517525" y="184611"/>
                  </a:lnTo>
                  <a:lnTo>
                    <a:pt x="517525" y="187794"/>
                  </a:lnTo>
                  <a:lnTo>
                    <a:pt x="520700" y="187794"/>
                  </a:lnTo>
                  <a:lnTo>
                    <a:pt x="520700" y="190977"/>
                  </a:lnTo>
                  <a:lnTo>
                    <a:pt x="523875" y="194160"/>
                  </a:lnTo>
                  <a:lnTo>
                    <a:pt x="523875" y="197343"/>
                  </a:lnTo>
                  <a:lnTo>
                    <a:pt x="527050" y="197343"/>
                  </a:lnTo>
                  <a:lnTo>
                    <a:pt x="527050" y="200526"/>
                  </a:lnTo>
                  <a:lnTo>
                    <a:pt x="533400" y="200526"/>
                  </a:lnTo>
                  <a:lnTo>
                    <a:pt x="533400" y="197343"/>
                  </a:lnTo>
                  <a:lnTo>
                    <a:pt x="536575" y="197343"/>
                  </a:lnTo>
                  <a:lnTo>
                    <a:pt x="539750" y="197343"/>
                  </a:lnTo>
                  <a:lnTo>
                    <a:pt x="542925" y="197343"/>
                  </a:lnTo>
                  <a:lnTo>
                    <a:pt x="542925" y="194160"/>
                  </a:lnTo>
                  <a:lnTo>
                    <a:pt x="546100" y="194160"/>
                  </a:lnTo>
                  <a:lnTo>
                    <a:pt x="549275" y="194160"/>
                  </a:lnTo>
                  <a:lnTo>
                    <a:pt x="555625" y="194160"/>
                  </a:lnTo>
                  <a:lnTo>
                    <a:pt x="558800" y="194160"/>
                  </a:lnTo>
                  <a:lnTo>
                    <a:pt x="561975" y="194160"/>
                  </a:lnTo>
                  <a:lnTo>
                    <a:pt x="561975" y="197343"/>
                  </a:lnTo>
                  <a:lnTo>
                    <a:pt x="565150" y="197343"/>
                  </a:lnTo>
                  <a:lnTo>
                    <a:pt x="565150" y="200526"/>
                  </a:lnTo>
                  <a:lnTo>
                    <a:pt x="568325" y="200526"/>
                  </a:lnTo>
                  <a:lnTo>
                    <a:pt x="568325" y="203709"/>
                  </a:lnTo>
                  <a:lnTo>
                    <a:pt x="571500" y="203709"/>
                  </a:lnTo>
                  <a:lnTo>
                    <a:pt x="571500" y="206892"/>
                  </a:lnTo>
                  <a:lnTo>
                    <a:pt x="574675" y="206892"/>
                  </a:lnTo>
                  <a:lnTo>
                    <a:pt x="577850" y="206892"/>
                  </a:lnTo>
                  <a:lnTo>
                    <a:pt x="577850" y="210075"/>
                  </a:lnTo>
                  <a:lnTo>
                    <a:pt x="581025" y="210075"/>
                  </a:lnTo>
                  <a:lnTo>
                    <a:pt x="584200" y="210075"/>
                  </a:lnTo>
                  <a:lnTo>
                    <a:pt x="584200" y="213258"/>
                  </a:lnTo>
                  <a:lnTo>
                    <a:pt x="587375" y="213258"/>
                  </a:lnTo>
                  <a:lnTo>
                    <a:pt x="590550" y="213258"/>
                  </a:lnTo>
                  <a:lnTo>
                    <a:pt x="593725" y="213258"/>
                  </a:lnTo>
                  <a:lnTo>
                    <a:pt x="593725" y="216441"/>
                  </a:lnTo>
                  <a:lnTo>
                    <a:pt x="596900" y="216441"/>
                  </a:lnTo>
                  <a:lnTo>
                    <a:pt x="596900" y="219624"/>
                  </a:lnTo>
                  <a:lnTo>
                    <a:pt x="596900" y="225990"/>
                  </a:lnTo>
                  <a:lnTo>
                    <a:pt x="596900" y="229173"/>
                  </a:lnTo>
                  <a:lnTo>
                    <a:pt x="593725" y="229173"/>
                  </a:lnTo>
                  <a:lnTo>
                    <a:pt x="593725" y="232355"/>
                  </a:lnTo>
                  <a:lnTo>
                    <a:pt x="590550" y="232355"/>
                  </a:lnTo>
                  <a:lnTo>
                    <a:pt x="587375" y="235538"/>
                  </a:lnTo>
                  <a:lnTo>
                    <a:pt x="584200" y="235538"/>
                  </a:lnTo>
                  <a:lnTo>
                    <a:pt x="584200" y="238721"/>
                  </a:lnTo>
                  <a:lnTo>
                    <a:pt x="581025" y="238721"/>
                  </a:lnTo>
                  <a:lnTo>
                    <a:pt x="577850" y="238721"/>
                  </a:lnTo>
                  <a:lnTo>
                    <a:pt x="577850" y="241904"/>
                  </a:lnTo>
                  <a:lnTo>
                    <a:pt x="574675" y="241904"/>
                  </a:lnTo>
                  <a:lnTo>
                    <a:pt x="571500" y="241904"/>
                  </a:lnTo>
                  <a:lnTo>
                    <a:pt x="568325" y="241904"/>
                  </a:lnTo>
                  <a:lnTo>
                    <a:pt x="568325" y="238721"/>
                  </a:lnTo>
                  <a:lnTo>
                    <a:pt x="565150" y="238721"/>
                  </a:lnTo>
                  <a:lnTo>
                    <a:pt x="565150" y="241904"/>
                  </a:lnTo>
                  <a:lnTo>
                    <a:pt x="561975" y="241904"/>
                  </a:lnTo>
                  <a:lnTo>
                    <a:pt x="558800" y="245087"/>
                  </a:lnTo>
                  <a:lnTo>
                    <a:pt x="555625" y="245087"/>
                  </a:lnTo>
                  <a:lnTo>
                    <a:pt x="552450" y="248270"/>
                  </a:lnTo>
                  <a:lnTo>
                    <a:pt x="546100" y="248270"/>
                  </a:lnTo>
                  <a:lnTo>
                    <a:pt x="542925" y="248270"/>
                  </a:lnTo>
                  <a:lnTo>
                    <a:pt x="536575" y="248270"/>
                  </a:lnTo>
                  <a:lnTo>
                    <a:pt x="536575" y="245087"/>
                  </a:lnTo>
                  <a:lnTo>
                    <a:pt x="533400" y="245087"/>
                  </a:lnTo>
                  <a:lnTo>
                    <a:pt x="530225" y="245087"/>
                  </a:lnTo>
                  <a:lnTo>
                    <a:pt x="530225" y="241904"/>
                  </a:lnTo>
                  <a:lnTo>
                    <a:pt x="530225" y="238721"/>
                  </a:lnTo>
                  <a:lnTo>
                    <a:pt x="530225" y="232355"/>
                  </a:lnTo>
                  <a:lnTo>
                    <a:pt x="530225" y="225990"/>
                  </a:lnTo>
                  <a:lnTo>
                    <a:pt x="530225" y="222807"/>
                  </a:lnTo>
                  <a:lnTo>
                    <a:pt x="530225" y="219624"/>
                  </a:lnTo>
                  <a:lnTo>
                    <a:pt x="527050" y="216441"/>
                  </a:lnTo>
                  <a:lnTo>
                    <a:pt x="523875" y="216441"/>
                  </a:lnTo>
                  <a:lnTo>
                    <a:pt x="520700" y="216441"/>
                  </a:lnTo>
                  <a:lnTo>
                    <a:pt x="520700" y="219624"/>
                  </a:lnTo>
                  <a:lnTo>
                    <a:pt x="517525" y="219624"/>
                  </a:lnTo>
                  <a:lnTo>
                    <a:pt x="517525" y="216441"/>
                  </a:lnTo>
                  <a:lnTo>
                    <a:pt x="514350" y="216441"/>
                  </a:lnTo>
                  <a:lnTo>
                    <a:pt x="511175" y="216441"/>
                  </a:lnTo>
                  <a:lnTo>
                    <a:pt x="511175" y="213258"/>
                  </a:lnTo>
                  <a:lnTo>
                    <a:pt x="508000" y="213258"/>
                  </a:lnTo>
                  <a:lnTo>
                    <a:pt x="504825" y="213258"/>
                  </a:lnTo>
                  <a:lnTo>
                    <a:pt x="504825" y="210075"/>
                  </a:lnTo>
                  <a:lnTo>
                    <a:pt x="501650" y="210075"/>
                  </a:lnTo>
                  <a:lnTo>
                    <a:pt x="501650" y="206892"/>
                  </a:lnTo>
                  <a:lnTo>
                    <a:pt x="498475" y="206892"/>
                  </a:lnTo>
                  <a:lnTo>
                    <a:pt x="498475" y="203709"/>
                  </a:lnTo>
                  <a:lnTo>
                    <a:pt x="498475" y="200526"/>
                  </a:lnTo>
                  <a:lnTo>
                    <a:pt x="498475" y="197343"/>
                  </a:lnTo>
                  <a:lnTo>
                    <a:pt x="495300" y="197343"/>
                  </a:lnTo>
                  <a:lnTo>
                    <a:pt x="495300" y="194160"/>
                  </a:lnTo>
                  <a:lnTo>
                    <a:pt x="498475" y="194160"/>
                  </a:lnTo>
                  <a:lnTo>
                    <a:pt x="498475" y="190977"/>
                  </a:lnTo>
                  <a:lnTo>
                    <a:pt x="498475" y="187794"/>
                  </a:lnTo>
                  <a:lnTo>
                    <a:pt x="498475" y="184611"/>
                  </a:lnTo>
                  <a:lnTo>
                    <a:pt x="501650" y="184611"/>
                  </a:lnTo>
                  <a:lnTo>
                    <a:pt x="504825" y="184611"/>
                  </a:lnTo>
                  <a:lnTo>
                    <a:pt x="504825" y="181428"/>
                  </a:lnTo>
                  <a:close/>
                  <a:moveTo>
                    <a:pt x="419100" y="152782"/>
                  </a:moveTo>
                  <a:lnTo>
                    <a:pt x="422275" y="152782"/>
                  </a:lnTo>
                  <a:lnTo>
                    <a:pt x="425450" y="152782"/>
                  </a:lnTo>
                  <a:lnTo>
                    <a:pt x="425450" y="155965"/>
                  </a:lnTo>
                  <a:lnTo>
                    <a:pt x="428625" y="155965"/>
                  </a:lnTo>
                  <a:lnTo>
                    <a:pt x="431800" y="155965"/>
                  </a:lnTo>
                  <a:lnTo>
                    <a:pt x="434975" y="155965"/>
                  </a:lnTo>
                  <a:lnTo>
                    <a:pt x="438150" y="155965"/>
                  </a:lnTo>
                  <a:lnTo>
                    <a:pt x="441325" y="155965"/>
                  </a:lnTo>
                  <a:lnTo>
                    <a:pt x="444500" y="155965"/>
                  </a:lnTo>
                  <a:lnTo>
                    <a:pt x="447675" y="155965"/>
                  </a:lnTo>
                  <a:lnTo>
                    <a:pt x="447675" y="159148"/>
                  </a:lnTo>
                  <a:lnTo>
                    <a:pt x="454025" y="159148"/>
                  </a:lnTo>
                  <a:lnTo>
                    <a:pt x="454025" y="155965"/>
                  </a:lnTo>
                  <a:lnTo>
                    <a:pt x="457200" y="155965"/>
                  </a:lnTo>
                  <a:lnTo>
                    <a:pt x="457200" y="152782"/>
                  </a:lnTo>
                  <a:lnTo>
                    <a:pt x="460375" y="155965"/>
                  </a:lnTo>
                  <a:lnTo>
                    <a:pt x="460375" y="159148"/>
                  </a:lnTo>
                  <a:lnTo>
                    <a:pt x="463550" y="159148"/>
                  </a:lnTo>
                  <a:lnTo>
                    <a:pt x="466725" y="159148"/>
                  </a:lnTo>
                  <a:lnTo>
                    <a:pt x="466725" y="162331"/>
                  </a:lnTo>
                  <a:lnTo>
                    <a:pt x="469900" y="159148"/>
                  </a:lnTo>
                  <a:lnTo>
                    <a:pt x="473075" y="159148"/>
                  </a:lnTo>
                  <a:lnTo>
                    <a:pt x="473075" y="162331"/>
                  </a:lnTo>
                  <a:lnTo>
                    <a:pt x="476250" y="159148"/>
                  </a:lnTo>
                  <a:lnTo>
                    <a:pt x="479425" y="159148"/>
                  </a:lnTo>
                  <a:lnTo>
                    <a:pt x="482600" y="159148"/>
                  </a:lnTo>
                  <a:lnTo>
                    <a:pt x="485775" y="159148"/>
                  </a:lnTo>
                  <a:lnTo>
                    <a:pt x="488950" y="159148"/>
                  </a:lnTo>
                  <a:lnTo>
                    <a:pt x="488950" y="162331"/>
                  </a:lnTo>
                  <a:lnTo>
                    <a:pt x="492125" y="162331"/>
                  </a:lnTo>
                  <a:lnTo>
                    <a:pt x="495300" y="162331"/>
                  </a:lnTo>
                  <a:lnTo>
                    <a:pt x="492125" y="165514"/>
                  </a:lnTo>
                  <a:lnTo>
                    <a:pt x="492125" y="168697"/>
                  </a:lnTo>
                  <a:lnTo>
                    <a:pt x="488950" y="168697"/>
                  </a:lnTo>
                  <a:lnTo>
                    <a:pt x="488950" y="171880"/>
                  </a:lnTo>
                  <a:lnTo>
                    <a:pt x="485775" y="171880"/>
                  </a:lnTo>
                  <a:lnTo>
                    <a:pt x="485775" y="175063"/>
                  </a:lnTo>
                  <a:lnTo>
                    <a:pt x="482600" y="175063"/>
                  </a:lnTo>
                  <a:lnTo>
                    <a:pt x="479425" y="175063"/>
                  </a:lnTo>
                  <a:lnTo>
                    <a:pt x="479425" y="178246"/>
                  </a:lnTo>
                  <a:lnTo>
                    <a:pt x="476250" y="178246"/>
                  </a:lnTo>
                  <a:lnTo>
                    <a:pt x="473075" y="178246"/>
                  </a:lnTo>
                  <a:lnTo>
                    <a:pt x="469900" y="178246"/>
                  </a:lnTo>
                  <a:lnTo>
                    <a:pt x="466725" y="178246"/>
                  </a:lnTo>
                  <a:lnTo>
                    <a:pt x="460375" y="178246"/>
                  </a:lnTo>
                  <a:lnTo>
                    <a:pt x="460375" y="175063"/>
                  </a:lnTo>
                  <a:lnTo>
                    <a:pt x="457200" y="175063"/>
                  </a:lnTo>
                  <a:lnTo>
                    <a:pt x="454025" y="175063"/>
                  </a:lnTo>
                  <a:lnTo>
                    <a:pt x="450850" y="175063"/>
                  </a:lnTo>
                  <a:lnTo>
                    <a:pt x="450850" y="171880"/>
                  </a:lnTo>
                  <a:lnTo>
                    <a:pt x="447675" y="171880"/>
                  </a:lnTo>
                  <a:lnTo>
                    <a:pt x="441325" y="171880"/>
                  </a:lnTo>
                  <a:lnTo>
                    <a:pt x="441325" y="168697"/>
                  </a:lnTo>
                  <a:lnTo>
                    <a:pt x="438150" y="168697"/>
                  </a:lnTo>
                  <a:lnTo>
                    <a:pt x="438150" y="171880"/>
                  </a:lnTo>
                  <a:lnTo>
                    <a:pt x="425450" y="171880"/>
                  </a:lnTo>
                  <a:lnTo>
                    <a:pt x="422275" y="171880"/>
                  </a:lnTo>
                  <a:lnTo>
                    <a:pt x="419100" y="171880"/>
                  </a:lnTo>
                  <a:lnTo>
                    <a:pt x="415925" y="171880"/>
                  </a:lnTo>
                  <a:lnTo>
                    <a:pt x="412750" y="171880"/>
                  </a:lnTo>
                  <a:lnTo>
                    <a:pt x="409575" y="171880"/>
                  </a:lnTo>
                  <a:lnTo>
                    <a:pt x="409575" y="168697"/>
                  </a:lnTo>
                  <a:lnTo>
                    <a:pt x="412750" y="168697"/>
                  </a:lnTo>
                  <a:lnTo>
                    <a:pt x="412750" y="165514"/>
                  </a:lnTo>
                  <a:lnTo>
                    <a:pt x="412750" y="162331"/>
                  </a:lnTo>
                  <a:lnTo>
                    <a:pt x="415925" y="162331"/>
                  </a:lnTo>
                  <a:lnTo>
                    <a:pt x="415925" y="159148"/>
                  </a:lnTo>
                  <a:lnTo>
                    <a:pt x="419100" y="159148"/>
                  </a:lnTo>
                  <a:lnTo>
                    <a:pt x="419100" y="155965"/>
                  </a:lnTo>
                  <a:lnTo>
                    <a:pt x="419100" y="152782"/>
                  </a:lnTo>
                  <a:close/>
                  <a:moveTo>
                    <a:pt x="314325" y="127319"/>
                  </a:moveTo>
                  <a:lnTo>
                    <a:pt x="314325" y="130501"/>
                  </a:lnTo>
                  <a:lnTo>
                    <a:pt x="311150" y="130501"/>
                  </a:lnTo>
                  <a:lnTo>
                    <a:pt x="311150" y="133684"/>
                  </a:lnTo>
                  <a:lnTo>
                    <a:pt x="314325" y="133684"/>
                  </a:lnTo>
                  <a:lnTo>
                    <a:pt x="317500" y="133684"/>
                  </a:lnTo>
                  <a:lnTo>
                    <a:pt x="320675" y="133684"/>
                  </a:lnTo>
                  <a:lnTo>
                    <a:pt x="320675" y="130501"/>
                  </a:lnTo>
                  <a:lnTo>
                    <a:pt x="320675" y="127319"/>
                  </a:lnTo>
                  <a:lnTo>
                    <a:pt x="317500" y="127319"/>
                  </a:lnTo>
                  <a:lnTo>
                    <a:pt x="314325" y="127319"/>
                  </a:lnTo>
                  <a:close/>
                  <a:moveTo>
                    <a:pt x="314325" y="79574"/>
                  </a:moveTo>
                  <a:lnTo>
                    <a:pt x="317500" y="79574"/>
                  </a:lnTo>
                  <a:lnTo>
                    <a:pt x="320675" y="82757"/>
                  </a:lnTo>
                  <a:lnTo>
                    <a:pt x="323850" y="85940"/>
                  </a:lnTo>
                  <a:lnTo>
                    <a:pt x="323850" y="89123"/>
                  </a:lnTo>
                  <a:lnTo>
                    <a:pt x="327025" y="89123"/>
                  </a:lnTo>
                  <a:lnTo>
                    <a:pt x="323850" y="92306"/>
                  </a:lnTo>
                  <a:lnTo>
                    <a:pt x="327025" y="92306"/>
                  </a:lnTo>
                  <a:lnTo>
                    <a:pt x="327025" y="95489"/>
                  </a:lnTo>
                  <a:lnTo>
                    <a:pt x="330200" y="95489"/>
                  </a:lnTo>
                  <a:lnTo>
                    <a:pt x="330200" y="98672"/>
                  </a:lnTo>
                  <a:lnTo>
                    <a:pt x="333375" y="101855"/>
                  </a:lnTo>
                  <a:lnTo>
                    <a:pt x="336550" y="101855"/>
                  </a:lnTo>
                  <a:lnTo>
                    <a:pt x="336550" y="105038"/>
                  </a:lnTo>
                  <a:lnTo>
                    <a:pt x="336550" y="108221"/>
                  </a:lnTo>
                  <a:lnTo>
                    <a:pt x="336550" y="111404"/>
                  </a:lnTo>
                  <a:lnTo>
                    <a:pt x="336550" y="114587"/>
                  </a:lnTo>
                  <a:lnTo>
                    <a:pt x="339725" y="114587"/>
                  </a:lnTo>
                  <a:lnTo>
                    <a:pt x="339725" y="117770"/>
                  </a:lnTo>
                  <a:lnTo>
                    <a:pt x="339725" y="120953"/>
                  </a:lnTo>
                  <a:lnTo>
                    <a:pt x="342900" y="120953"/>
                  </a:lnTo>
                  <a:lnTo>
                    <a:pt x="346075" y="124136"/>
                  </a:lnTo>
                  <a:lnTo>
                    <a:pt x="346075" y="120953"/>
                  </a:lnTo>
                  <a:lnTo>
                    <a:pt x="346075" y="117770"/>
                  </a:lnTo>
                  <a:lnTo>
                    <a:pt x="349250" y="117770"/>
                  </a:lnTo>
                  <a:lnTo>
                    <a:pt x="349250" y="120953"/>
                  </a:lnTo>
                  <a:lnTo>
                    <a:pt x="349250" y="124136"/>
                  </a:lnTo>
                  <a:lnTo>
                    <a:pt x="352425" y="124136"/>
                  </a:lnTo>
                  <a:lnTo>
                    <a:pt x="352425" y="127319"/>
                  </a:lnTo>
                  <a:lnTo>
                    <a:pt x="355600" y="127319"/>
                  </a:lnTo>
                  <a:lnTo>
                    <a:pt x="355600" y="130501"/>
                  </a:lnTo>
                  <a:lnTo>
                    <a:pt x="355600" y="133684"/>
                  </a:lnTo>
                  <a:lnTo>
                    <a:pt x="355600" y="136867"/>
                  </a:lnTo>
                  <a:lnTo>
                    <a:pt x="358775" y="136867"/>
                  </a:lnTo>
                  <a:lnTo>
                    <a:pt x="361950" y="136867"/>
                  </a:lnTo>
                  <a:lnTo>
                    <a:pt x="361950" y="140050"/>
                  </a:lnTo>
                  <a:lnTo>
                    <a:pt x="361950" y="143233"/>
                  </a:lnTo>
                  <a:lnTo>
                    <a:pt x="358775" y="143233"/>
                  </a:lnTo>
                  <a:lnTo>
                    <a:pt x="355600" y="143233"/>
                  </a:lnTo>
                  <a:lnTo>
                    <a:pt x="355600" y="146416"/>
                  </a:lnTo>
                  <a:lnTo>
                    <a:pt x="352425" y="146416"/>
                  </a:lnTo>
                  <a:lnTo>
                    <a:pt x="352425" y="143233"/>
                  </a:lnTo>
                  <a:lnTo>
                    <a:pt x="349250" y="143233"/>
                  </a:lnTo>
                  <a:lnTo>
                    <a:pt x="346075" y="143233"/>
                  </a:lnTo>
                  <a:lnTo>
                    <a:pt x="346075" y="146416"/>
                  </a:lnTo>
                  <a:lnTo>
                    <a:pt x="342900" y="146416"/>
                  </a:lnTo>
                  <a:lnTo>
                    <a:pt x="339725" y="146416"/>
                  </a:lnTo>
                  <a:lnTo>
                    <a:pt x="336550" y="146416"/>
                  </a:lnTo>
                  <a:lnTo>
                    <a:pt x="336550" y="143233"/>
                  </a:lnTo>
                  <a:lnTo>
                    <a:pt x="333375" y="143233"/>
                  </a:lnTo>
                  <a:lnTo>
                    <a:pt x="333375" y="140050"/>
                  </a:lnTo>
                  <a:lnTo>
                    <a:pt x="330200" y="136867"/>
                  </a:lnTo>
                  <a:lnTo>
                    <a:pt x="327025" y="136867"/>
                  </a:lnTo>
                  <a:lnTo>
                    <a:pt x="327025" y="140050"/>
                  </a:lnTo>
                  <a:lnTo>
                    <a:pt x="323850" y="140050"/>
                  </a:lnTo>
                  <a:lnTo>
                    <a:pt x="320675" y="140050"/>
                  </a:lnTo>
                  <a:lnTo>
                    <a:pt x="320675" y="136867"/>
                  </a:lnTo>
                  <a:lnTo>
                    <a:pt x="317500" y="136867"/>
                  </a:lnTo>
                  <a:lnTo>
                    <a:pt x="317500" y="140050"/>
                  </a:lnTo>
                  <a:lnTo>
                    <a:pt x="314325" y="140050"/>
                  </a:lnTo>
                  <a:lnTo>
                    <a:pt x="311150" y="140050"/>
                  </a:lnTo>
                  <a:lnTo>
                    <a:pt x="307975" y="140050"/>
                  </a:lnTo>
                  <a:lnTo>
                    <a:pt x="304800" y="140050"/>
                  </a:lnTo>
                  <a:lnTo>
                    <a:pt x="298450" y="140050"/>
                  </a:lnTo>
                  <a:lnTo>
                    <a:pt x="295275" y="136867"/>
                  </a:lnTo>
                  <a:lnTo>
                    <a:pt x="295275" y="133684"/>
                  </a:lnTo>
                  <a:lnTo>
                    <a:pt x="295275" y="130501"/>
                  </a:lnTo>
                  <a:lnTo>
                    <a:pt x="292100" y="130501"/>
                  </a:lnTo>
                  <a:lnTo>
                    <a:pt x="292100" y="127319"/>
                  </a:lnTo>
                  <a:lnTo>
                    <a:pt x="288925" y="127319"/>
                  </a:lnTo>
                  <a:lnTo>
                    <a:pt x="288925" y="124136"/>
                  </a:lnTo>
                  <a:lnTo>
                    <a:pt x="288925" y="120953"/>
                  </a:lnTo>
                  <a:lnTo>
                    <a:pt x="285750" y="120953"/>
                  </a:lnTo>
                  <a:lnTo>
                    <a:pt x="285750" y="117770"/>
                  </a:lnTo>
                  <a:lnTo>
                    <a:pt x="282575" y="117770"/>
                  </a:lnTo>
                  <a:lnTo>
                    <a:pt x="282575" y="114587"/>
                  </a:lnTo>
                  <a:lnTo>
                    <a:pt x="279400" y="114587"/>
                  </a:lnTo>
                  <a:lnTo>
                    <a:pt x="279400" y="105038"/>
                  </a:lnTo>
                  <a:lnTo>
                    <a:pt x="279400" y="101855"/>
                  </a:lnTo>
                  <a:lnTo>
                    <a:pt x="276225" y="101855"/>
                  </a:lnTo>
                  <a:lnTo>
                    <a:pt x="276225" y="98672"/>
                  </a:lnTo>
                  <a:lnTo>
                    <a:pt x="279400" y="98672"/>
                  </a:lnTo>
                  <a:lnTo>
                    <a:pt x="282575" y="98672"/>
                  </a:lnTo>
                  <a:lnTo>
                    <a:pt x="285750" y="98672"/>
                  </a:lnTo>
                  <a:lnTo>
                    <a:pt x="292100" y="98672"/>
                  </a:lnTo>
                  <a:lnTo>
                    <a:pt x="295275" y="98672"/>
                  </a:lnTo>
                  <a:lnTo>
                    <a:pt x="298450" y="98672"/>
                  </a:lnTo>
                  <a:lnTo>
                    <a:pt x="298450" y="95489"/>
                  </a:lnTo>
                  <a:lnTo>
                    <a:pt x="301625" y="95489"/>
                  </a:lnTo>
                  <a:lnTo>
                    <a:pt x="301625" y="92306"/>
                  </a:lnTo>
                  <a:lnTo>
                    <a:pt x="304800" y="89123"/>
                  </a:lnTo>
                  <a:lnTo>
                    <a:pt x="307975" y="85940"/>
                  </a:lnTo>
                  <a:lnTo>
                    <a:pt x="311150" y="82757"/>
                  </a:lnTo>
                  <a:lnTo>
                    <a:pt x="314325" y="82757"/>
                  </a:lnTo>
                  <a:lnTo>
                    <a:pt x="314325" y="79574"/>
                  </a:lnTo>
                  <a:close/>
                  <a:moveTo>
                    <a:pt x="19050" y="35013"/>
                  </a:moveTo>
                  <a:lnTo>
                    <a:pt x="22225" y="35013"/>
                  </a:lnTo>
                  <a:lnTo>
                    <a:pt x="25400" y="35013"/>
                  </a:lnTo>
                  <a:lnTo>
                    <a:pt x="28575" y="35013"/>
                  </a:lnTo>
                  <a:lnTo>
                    <a:pt x="28575" y="38196"/>
                  </a:lnTo>
                  <a:lnTo>
                    <a:pt x="25400" y="38196"/>
                  </a:lnTo>
                  <a:lnTo>
                    <a:pt x="25400" y="41379"/>
                  </a:lnTo>
                  <a:lnTo>
                    <a:pt x="22225" y="41379"/>
                  </a:lnTo>
                  <a:lnTo>
                    <a:pt x="22225" y="47745"/>
                  </a:lnTo>
                  <a:lnTo>
                    <a:pt x="25400" y="47745"/>
                  </a:lnTo>
                  <a:lnTo>
                    <a:pt x="25400" y="50928"/>
                  </a:lnTo>
                  <a:lnTo>
                    <a:pt x="22225" y="50928"/>
                  </a:lnTo>
                  <a:lnTo>
                    <a:pt x="19050" y="54111"/>
                  </a:lnTo>
                  <a:lnTo>
                    <a:pt x="15875" y="54111"/>
                  </a:lnTo>
                  <a:lnTo>
                    <a:pt x="12700" y="54111"/>
                  </a:lnTo>
                  <a:lnTo>
                    <a:pt x="12700" y="57294"/>
                  </a:lnTo>
                  <a:lnTo>
                    <a:pt x="9525" y="60477"/>
                  </a:lnTo>
                  <a:lnTo>
                    <a:pt x="6350" y="63660"/>
                  </a:lnTo>
                  <a:lnTo>
                    <a:pt x="6350" y="66843"/>
                  </a:lnTo>
                  <a:lnTo>
                    <a:pt x="3175" y="66843"/>
                  </a:lnTo>
                  <a:lnTo>
                    <a:pt x="3175" y="63660"/>
                  </a:lnTo>
                  <a:lnTo>
                    <a:pt x="0" y="63660"/>
                  </a:lnTo>
                  <a:lnTo>
                    <a:pt x="0" y="60477"/>
                  </a:lnTo>
                  <a:lnTo>
                    <a:pt x="0" y="57294"/>
                  </a:lnTo>
                  <a:lnTo>
                    <a:pt x="3175" y="54111"/>
                  </a:lnTo>
                  <a:lnTo>
                    <a:pt x="3175" y="50928"/>
                  </a:lnTo>
                  <a:lnTo>
                    <a:pt x="3175" y="47745"/>
                  </a:lnTo>
                  <a:lnTo>
                    <a:pt x="6350" y="47745"/>
                  </a:lnTo>
                  <a:lnTo>
                    <a:pt x="9525" y="47745"/>
                  </a:lnTo>
                  <a:lnTo>
                    <a:pt x="9525" y="44562"/>
                  </a:lnTo>
                  <a:lnTo>
                    <a:pt x="12700" y="44562"/>
                  </a:lnTo>
                  <a:lnTo>
                    <a:pt x="15875" y="44562"/>
                  </a:lnTo>
                  <a:lnTo>
                    <a:pt x="15875" y="41379"/>
                  </a:lnTo>
                  <a:lnTo>
                    <a:pt x="19050" y="41379"/>
                  </a:lnTo>
                  <a:lnTo>
                    <a:pt x="19050" y="38196"/>
                  </a:lnTo>
                  <a:lnTo>
                    <a:pt x="19050" y="35013"/>
                  </a:lnTo>
                  <a:close/>
                  <a:moveTo>
                    <a:pt x="98425" y="0"/>
                  </a:moveTo>
                  <a:lnTo>
                    <a:pt x="98425" y="3183"/>
                  </a:lnTo>
                  <a:lnTo>
                    <a:pt x="101600" y="6366"/>
                  </a:lnTo>
                  <a:lnTo>
                    <a:pt x="104775" y="6366"/>
                  </a:lnTo>
                  <a:lnTo>
                    <a:pt x="104775" y="3183"/>
                  </a:lnTo>
                  <a:lnTo>
                    <a:pt x="107950" y="3183"/>
                  </a:lnTo>
                  <a:lnTo>
                    <a:pt x="111125" y="3183"/>
                  </a:lnTo>
                  <a:lnTo>
                    <a:pt x="114300" y="3183"/>
                  </a:lnTo>
                  <a:lnTo>
                    <a:pt x="117475" y="3183"/>
                  </a:lnTo>
                  <a:lnTo>
                    <a:pt x="120650" y="3183"/>
                  </a:lnTo>
                  <a:lnTo>
                    <a:pt x="123825" y="3183"/>
                  </a:lnTo>
                  <a:lnTo>
                    <a:pt x="127000" y="3183"/>
                  </a:lnTo>
                  <a:lnTo>
                    <a:pt x="127000" y="6366"/>
                  </a:lnTo>
                  <a:lnTo>
                    <a:pt x="130175" y="6366"/>
                  </a:lnTo>
                  <a:lnTo>
                    <a:pt x="130175" y="9549"/>
                  </a:lnTo>
                  <a:lnTo>
                    <a:pt x="130175" y="12732"/>
                  </a:lnTo>
                  <a:lnTo>
                    <a:pt x="130175" y="15915"/>
                  </a:lnTo>
                  <a:lnTo>
                    <a:pt x="133350" y="15915"/>
                  </a:lnTo>
                  <a:lnTo>
                    <a:pt x="133350" y="19098"/>
                  </a:lnTo>
                  <a:lnTo>
                    <a:pt x="133350" y="22281"/>
                  </a:lnTo>
                  <a:lnTo>
                    <a:pt x="130175" y="22281"/>
                  </a:lnTo>
                  <a:lnTo>
                    <a:pt x="130175" y="25464"/>
                  </a:lnTo>
                  <a:lnTo>
                    <a:pt x="130175" y="28647"/>
                  </a:lnTo>
                  <a:lnTo>
                    <a:pt x="127000" y="28647"/>
                  </a:lnTo>
                  <a:lnTo>
                    <a:pt x="127000" y="31830"/>
                  </a:lnTo>
                  <a:lnTo>
                    <a:pt x="127000" y="35013"/>
                  </a:lnTo>
                  <a:lnTo>
                    <a:pt x="127000" y="38196"/>
                  </a:lnTo>
                  <a:lnTo>
                    <a:pt x="127000" y="41379"/>
                  </a:lnTo>
                  <a:lnTo>
                    <a:pt x="123825" y="41379"/>
                  </a:lnTo>
                  <a:lnTo>
                    <a:pt x="123825" y="44561"/>
                  </a:lnTo>
                  <a:lnTo>
                    <a:pt x="123825" y="47744"/>
                  </a:lnTo>
                  <a:lnTo>
                    <a:pt x="120650" y="47744"/>
                  </a:lnTo>
                  <a:lnTo>
                    <a:pt x="120650" y="50927"/>
                  </a:lnTo>
                  <a:lnTo>
                    <a:pt x="117475" y="50927"/>
                  </a:lnTo>
                  <a:lnTo>
                    <a:pt x="114300" y="54110"/>
                  </a:lnTo>
                  <a:lnTo>
                    <a:pt x="111125" y="54110"/>
                  </a:lnTo>
                  <a:lnTo>
                    <a:pt x="107950" y="54110"/>
                  </a:lnTo>
                  <a:lnTo>
                    <a:pt x="104775" y="54110"/>
                  </a:lnTo>
                  <a:lnTo>
                    <a:pt x="101600" y="54110"/>
                  </a:lnTo>
                  <a:lnTo>
                    <a:pt x="98425" y="54110"/>
                  </a:lnTo>
                  <a:lnTo>
                    <a:pt x="98425" y="50927"/>
                  </a:lnTo>
                  <a:lnTo>
                    <a:pt x="95250" y="50927"/>
                  </a:lnTo>
                  <a:lnTo>
                    <a:pt x="92075" y="50927"/>
                  </a:lnTo>
                  <a:lnTo>
                    <a:pt x="88900" y="50927"/>
                  </a:lnTo>
                  <a:lnTo>
                    <a:pt x="85725" y="50927"/>
                  </a:lnTo>
                  <a:lnTo>
                    <a:pt x="85725" y="47744"/>
                  </a:lnTo>
                  <a:lnTo>
                    <a:pt x="82550" y="47744"/>
                  </a:lnTo>
                  <a:lnTo>
                    <a:pt x="82550" y="44561"/>
                  </a:lnTo>
                  <a:lnTo>
                    <a:pt x="79375" y="44561"/>
                  </a:lnTo>
                  <a:lnTo>
                    <a:pt x="79375" y="41379"/>
                  </a:lnTo>
                  <a:lnTo>
                    <a:pt x="76200" y="41379"/>
                  </a:lnTo>
                  <a:lnTo>
                    <a:pt x="73025" y="41379"/>
                  </a:lnTo>
                  <a:lnTo>
                    <a:pt x="73025" y="38196"/>
                  </a:lnTo>
                  <a:lnTo>
                    <a:pt x="69850" y="38196"/>
                  </a:lnTo>
                  <a:lnTo>
                    <a:pt x="66675" y="38196"/>
                  </a:lnTo>
                  <a:lnTo>
                    <a:pt x="66675" y="35013"/>
                  </a:lnTo>
                  <a:lnTo>
                    <a:pt x="63500" y="35013"/>
                  </a:lnTo>
                  <a:lnTo>
                    <a:pt x="63500" y="31830"/>
                  </a:lnTo>
                  <a:lnTo>
                    <a:pt x="63500" y="28647"/>
                  </a:lnTo>
                  <a:lnTo>
                    <a:pt x="63500" y="25464"/>
                  </a:lnTo>
                  <a:lnTo>
                    <a:pt x="66675" y="25464"/>
                  </a:lnTo>
                  <a:lnTo>
                    <a:pt x="66675" y="22281"/>
                  </a:lnTo>
                  <a:lnTo>
                    <a:pt x="69850" y="22281"/>
                  </a:lnTo>
                  <a:lnTo>
                    <a:pt x="69850" y="19098"/>
                  </a:lnTo>
                  <a:lnTo>
                    <a:pt x="69850" y="15915"/>
                  </a:lnTo>
                  <a:lnTo>
                    <a:pt x="73025" y="15915"/>
                  </a:lnTo>
                  <a:lnTo>
                    <a:pt x="73025" y="12732"/>
                  </a:lnTo>
                  <a:lnTo>
                    <a:pt x="76200" y="12732"/>
                  </a:lnTo>
                  <a:lnTo>
                    <a:pt x="76200" y="9549"/>
                  </a:lnTo>
                  <a:lnTo>
                    <a:pt x="79375" y="9549"/>
                  </a:lnTo>
                  <a:lnTo>
                    <a:pt x="82550" y="9549"/>
                  </a:lnTo>
                  <a:lnTo>
                    <a:pt x="85725" y="9549"/>
                  </a:lnTo>
                  <a:lnTo>
                    <a:pt x="85725" y="6366"/>
                  </a:lnTo>
                  <a:lnTo>
                    <a:pt x="88900" y="6366"/>
                  </a:lnTo>
                  <a:lnTo>
                    <a:pt x="92075" y="3183"/>
                  </a:lnTo>
                  <a:lnTo>
                    <a:pt x="95250" y="3183"/>
                  </a:lnTo>
                  <a:lnTo>
                    <a:pt x="98425"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grpSp>
          <p:nvGrpSpPr>
            <p:cNvPr id="1889" name="Group 1888">
              <a:extLst>
                <a:ext uri="{FF2B5EF4-FFF2-40B4-BE49-F238E27FC236}">
                  <a16:creationId xmlns:a16="http://schemas.microsoft.com/office/drawing/2014/main" xmlns="" id="{00000000-0008-0000-0000-00001E030000}"/>
                </a:ext>
              </a:extLst>
            </p:cNvPr>
            <p:cNvGrpSpPr>
              <a:grpSpLocks/>
            </p:cNvGrpSpPr>
            <p:nvPr/>
          </p:nvGrpSpPr>
          <p:grpSpPr bwMode="auto">
            <a:xfrm>
              <a:off x="1780358" y="4062461"/>
              <a:ext cx="1444174" cy="889470"/>
              <a:chOff x="1780546" y="4062777"/>
              <a:chExt cx="1441450" cy="898526"/>
            </a:xfrm>
            <a:grpFill/>
          </p:grpSpPr>
          <p:sp>
            <p:nvSpPr>
              <p:cNvPr id="1912" name="Rectangle 1911">
                <a:extLst>
                  <a:ext uri="{FF2B5EF4-FFF2-40B4-BE49-F238E27FC236}">
                    <a16:creationId xmlns:a16="http://schemas.microsoft.com/office/drawing/2014/main" xmlns="" id="{00000000-0008-0000-0000-000042030000}"/>
                  </a:ext>
                </a:extLst>
              </p:cNvPr>
              <p:cNvSpPr>
                <a:spLocks noChangeArrowheads="1"/>
              </p:cNvSpPr>
              <p:nvPr/>
            </p:nvSpPr>
            <p:spPr bwMode="auto">
              <a:xfrm>
                <a:off x="3142621" y="47549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1913" name="Freeform 834">
                <a:extLst>
                  <a:ext uri="{FF2B5EF4-FFF2-40B4-BE49-F238E27FC236}">
                    <a16:creationId xmlns:a16="http://schemas.microsoft.com/office/drawing/2014/main" xmlns="" id="{00000000-0008-0000-0000-000043030000}"/>
                  </a:ext>
                </a:extLst>
              </p:cNvPr>
              <p:cNvSpPr>
                <a:spLocks/>
              </p:cNvSpPr>
              <p:nvPr/>
            </p:nvSpPr>
            <p:spPr bwMode="auto">
              <a:xfrm>
                <a:off x="3145796" y="475492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60000 65536"/>
                  <a:gd name="T13" fmla="*/ 0 60000 65536"/>
                  <a:gd name="T14" fmla="*/ 0 60000 65536"/>
                  <a:gd name="T15" fmla="*/ 0 60000 65536"/>
                  <a:gd name="T16" fmla="*/ 0 60000 65536"/>
                  <a:gd name="T17" fmla="*/ 0 60000 65536"/>
                  <a:gd name="T18" fmla="*/ 0 w 1588"/>
                  <a:gd name="T19" fmla="*/ 0 h 1588"/>
                  <a:gd name="T20" fmla="*/ 1588 w 1588"/>
                  <a:gd name="T21" fmla="*/ 1588 h 1588"/>
                </a:gdLst>
                <a:ahLst/>
                <a:cxnLst>
                  <a:cxn ang="T12">
                    <a:pos x="T0" y="T1"/>
                  </a:cxn>
                  <a:cxn ang="T13">
                    <a:pos x="T2" y="T3"/>
                  </a:cxn>
                  <a:cxn ang="T14">
                    <a:pos x="T4" y="T5"/>
                  </a:cxn>
                  <a:cxn ang="T15">
                    <a:pos x="T6" y="T7"/>
                  </a:cxn>
                  <a:cxn ang="T16">
                    <a:pos x="T8" y="T9"/>
                  </a:cxn>
                  <a:cxn ang="T17">
                    <a:pos x="T10" y="T11"/>
                  </a:cxn>
                </a:cxnLst>
                <a:rect l="T18" t="T19" r="T20" b="T21"/>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914" name="Freeform 835">
                <a:extLst>
                  <a:ext uri="{FF2B5EF4-FFF2-40B4-BE49-F238E27FC236}">
                    <a16:creationId xmlns:a16="http://schemas.microsoft.com/office/drawing/2014/main" xmlns="" id="{00000000-0008-0000-0000-000044030000}"/>
                  </a:ext>
                </a:extLst>
              </p:cNvPr>
              <p:cNvSpPr>
                <a:spLocks/>
              </p:cNvSpPr>
              <p:nvPr/>
            </p:nvSpPr>
            <p:spPr bwMode="auto">
              <a:xfrm>
                <a:off x="3145796" y="475492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60000 65536"/>
                  <a:gd name="T13" fmla="*/ 0 60000 65536"/>
                  <a:gd name="T14" fmla="*/ 0 60000 65536"/>
                  <a:gd name="T15" fmla="*/ 0 60000 65536"/>
                  <a:gd name="T16" fmla="*/ 0 60000 65536"/>
                  <a:gd name="T17" fmla="*/ 0 60000 65536"/>
                  <a:gd name="T18" fmla="*/ 0 w 1588"/>
                  <a:gd name="T19" fmla="*/ 0 h 1588"/>
                  <a:gd name="T20" fmla="*/ 1588 w 1588"/>
                  <a:gd name="T21" fmla="*/ 1588 h 1588"/>
                </a:gdLst>
                <a:ahLst/>
                <a:cxnLst>
                  <a:cxn ang="T12">
                    <a:pos x="T0" y="T1"/>
                  </a:cxn>
                  <a:cxn ang="T13">
                    <a:pos x="T2" y="T3"/>
                  </a:cxn>
                  <a:cxn ang="T14">
                    <a:pos x="T4" y="T5"/>
                  </a:cxn>
                  <a:cxn ang="T15">
                    <a:pos x="T6" y="T7"/>
                  </a:cxn>
                  <a:cxn ang="T16">
                    <a:pos x="T8" y="T9"/>
                  </a:cxn>
                  <a:cxn ang="T17">
                    <a:pos x="T10" y="T11"/>
                  </a:cxn>
                </a:cxnLst>
                <a:rect l="T18" t="T19" r="T20" b="T21"/>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915" name="Rectangle 1914">
                <a:extLst>
                  <a:ext uri="{FF2B5EF4-FFF2-40B4-BE49-F238E27FC236}">
                    <a16:creationId xmlns:a16="http://schemas.microsoft.com/office/drawing/2014/main" xmlns="" id="{00000000-0008-0000-0000-000045030000}"/>
                  </a:ext>
                </a:extLst>
              </p:cNvPr>
              <p:cNvSpPr>
                <a:spLocks noChangeArrowheads="1"/>
              </p:cNvSpPr>
              <p:nvPr/>
            </p:nvSpPr>
            <p:spPr bwMode="auto">
              <a:xfrm>
                <a:off x="3145796" y="47549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1916" name="Rectangle 1915">
                <a:extLst>
                  <a:ext uri="{FF2B5EF4-FFF2-40B4-BE49-F238E27FC236}">
                    <a16:creationId xmlns:a16="http://schemas.microsoft.com/office/drawing/2014/main" xmlns="" id="{00000000-0008-0000-0000-000046030000}"/>
                  </a:ext>
                </a:extLst>
              </p:cNvPr>
              <p:cNvSpPr>
                <a:spLocks noChangeArrowheads="1"/>
              </p:cNvSpPr>
              <p:nvPr/>
            </p:nvSpPr>
            <p:spPr bwMode="auto">
              <a:xfrm>
                <a:off x="3145796" y="47549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1917" name="Rectangle 1916">
                <a:extLst>
                  <a:ext uri="{FF2B5EF4-FFF2-40B4-BE49-F238E27FC236}">
                    <a16:creationId xmlns:a16="http://schemas.microsoft.com/office/drawing/2014/main" xmlns="" id="{00000000-0008-0000-0000-000047030000}"/>
                  </a:ext>
                </a:extLst>
              </p:cNvPr>
              <p:cNvSpPr>
                <a:spLocks noChangeArrowheads="1"/>
              </p:cNvSpPr>
              <p:nvPr/>
            </p:nvSpPr>
            <p:spPr bwMode="auto">
              <a:xfrm>
                <a:off x="3145796" y="47549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1918" name="Rectangle 1917">
                <a:extLst>
                  <a:ext uri="{FF2B5EF4-FFF2-40B4-BE49-F238E27FC236}">
                    <a16:creationId xmlns:a16="http://schemas.microsoft.com/office/drawing/2014/main" xmlns="" id="{00000000-0008-0000-0000-000048030000}"/>
                  </a:ext>
                </a:extLst>
              </p:cNvPr>
              <p:cNvSpPr>
                <a:spLocks noChangeArrowheads="1"/>
              </p:cNvSpPr>
              <p:nvPr/>
            </p:nvSpPr>
            <p:spPr bwMode="auto">
              <a:xfrm>
                <a:off x="3145796" y="47549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1919" name="Rectangle 1918">
                <a:extLst>
                  <a:ext uri="{FF2B5EF4-FFF2-40B4-BE49-F238E27FC236}">
                    <a16:creationId xmlns:a16="http://schemas.microsoft.com/office/drawing/2014/main" xmlns="" id="{00000000-0008-0000-0000-000049030000}"/>
                  </a:ext>
                </a:extLst>
              </p:cNvPr>
              <p:cNvSpPr>
                <a:spLocks noChangeArrowheads="1"/>
              </p:cNvSpPr>
              <p:nvPr/>
            </p:nvSpPr>
            <p:spPr bwMode="auto">
              <a:xfrm>
                <a:off x="3145796" y="47549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1920" name="Rectangle 1919">
                <a:extLst>
                  <a:ext uri="{FF2B5EF4-FFF2-40B4-BE49-F238E27FC236}">
                    <a16:creationId xmlns:a16="http://schemas.microsoft.com/office/drawing/2014/main" xmlns="" id="{00000000-0008-0000-0000-00004A030000}"/>
                  </a:ext>
                </a:extLst>
              </p:cNvPr>
              <p:cNvSpPr>
                <a:spLocks noChangeArrowheads="1"/>
              </p:cNvSpPr>
              <p:nvPr/>
            </p:nvSpPr>
            <p:spPr bwMode="auto">
              <a:xfrm>
                <a:off x="3145796" y="47549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1921" name="Freeform 842">
                <a:extLst>
                  <a:ext uri="{FF2B5EF4-FFF2-40B4-BE49-F238E27FC236}">
                    <a16:creationId xmlns:a16="http://schemas.microsoft.com/office/drawing/2014/main" xmlns="" id="{00000000-0008-0000-0000-00004B030000}"/>
                  </a:ext>
                </a:extLst>
              </p:cNvPr>
              <p:cNvSpPr>
                <a:spLocks/>
              </p:cNvSpPr>
              <p:nvPr/>
            </p:nvSpPr>
            <p:spPr bwMode="auto">
              <a:xfrm>
                <a:off x="3145796" y="475492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60000 65536"/>
                  <a:gd name="T13" fmla="*/ 0 60000 65536"/>
                  <a:gd name="T14" fmla="*/ 0 60000 65536"/>
                  <a:gd name="T15" fmla="*/ 0 60000 65536"/>
                  <a:gd name="T16" fmla="*/ 0 60000 65536"/>
                  <a:gd name="T17" fmla="*/ 0 60000 65536"/>
                  <a:gd name="T18" fmla="*/ 0 w 1588"/>
                  <a:gd name="T19" fmla="*/ 0 h 1588"/>
                  <a:gd name="T20" fmla="*/ 1588 w 1588"/>
                  <a:gd name="T21" fmla="*/ 1588 h 1588"/>
                </a:gdLst>
                <a:ahLst/>
                <a:cxnLst>
                  <a:cxn ang="T12">
                    <a:pos x="T0" y="T1"/>
                  </a:cxn>
                  <a:cxn ang="T13">
                    <a:pos x="T2" y="T3"/>
                  </a:cxn>
                  <a:cxn ang="T14">
                    <a:pos x="T4" y="T5"/>
                  </a:cxn>
                  <a:cxn ang="T15">
                    <a:pos x="T6" y="T7"/>
                  </a:cxn>
                  <a:cxn ang="T16">
                    <a:pos x="T8" y="T9"/>
                  </a:cxn>
                  <a:cxn ang="T17">
                    <a:pos x="T10" y="T11"/>
                  </a:cxn>
                </a:cxnLst>
                <a:rect l="T18" t="T19" r="T20" b="T21"/>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922" name="Freeform 843">
                <a:extLst>
                  <a:ext uri="{FF2B5EF4-FFF2-40B4-BE49-F238E27FC236}">
                    <a16:creationId xmlns:a16="http://schemas.microsoft.com/office/drawing/2014/main" xmlns="" id="{00000000-0008-0000-0000-00004C030000}"/>
                  </a:ext>
                </a:extLst>
              </p:cNvPr>
              <p:cNvSpPr>
                <a:spLocks/>
              </p:cNvSpPr>
              <p:nvPr/>
            </p:nvSpPr>
            <p:spPr bwMode="auto">
              <a:xfrm>
                <a:off x="3101346" y="4745403"/>
                <a:ext cx="3175" cy="3175"/>
              </a:xfrm>
              <a:custGeom>
                <a:avLst/>
                <a:gdLst>
                  <a:gd name="T0" fmla="*/ 0 w 2"/>
                  <a:gd name="T1" fmla="*/ 0 h 2"/>
                  <a:gd name="T2" fmla="*/ 2147483646 w 2"/>
                  <a:gd name="T3" fmla="*/ 0 h 2"/>
                  <a:gd name="T4" fmla="*/ 2147483646 w 2"/>
                  <a:gd name="T5" fmla="*/ 2147483646 h 2"/>
                  <a:gd name="T6" fmla="*/ 2147483646 w 2"/>
                  <a:gd name="T7" fmla="*/ 2147483646 h 2"/>
                  <a:gd name="T8" fmla="*/ 2147483646 w 2"/>
                  <a:gd name="T9" fmla="*/ 0 h 2"/>
                  <a:gd name="T10" fmla="*/ 2147483646 w 2"/>
                  <a:gd name="T11" fmla="*/ 0 h 2"/>
                  <a:gd name="T12" fmla="*/ 2147483646 w 2"/>
                  <a:gd name="T13" fmla="*/ 0 h 2"/>
                  <a:gd name="T14" fmla="*/ 2147483646 w 2"/>
                  <a:gd name="T15" fmla="*/ 0 h 2"/>
                  <a:gd name="T16" fmla="*/ 0 w 2"/>
                  <a:gd name="T17" fmla="*/ 0 h 2"/>
                  <a:gd name="T18" fmla="*/ 0 w 2"/>
                  <a:gd name="T19" fmla="*/ 0 h 2"/>
                  <a:gd name="T20" fmla="*/ 0 w 2"/>
                  <a:gd name="T21" fmla="*/ 0 h 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
                  <a:gd name="T34" fmla="*/ 0 h 2"/>
                  <a:gd name="T35" fmla="*/ 2 w 2"/>
                  <a:gd name="T36" fmla="*/ 2 h 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 h="2">
                    <a:moveTo>
                      <a:pt x="0" y="0"/>
                    </a:moveTo>
                    <a:lnTo>
                      <a:pt x="2" y="0"/>
                    </a:lnTo>
                    <a:lnTo>
                      <a:pt x="2" y="2"/>
                    </a:lnTo>
                    <a:lnTo>
                      <a:pt x="2" y="0"/>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923" name="Freeform 844">
                <a:extLst>
                  <a:ext uri="{FF2B5EF4-FFF2-40B4-BE49-F238E27FC236}">
                    <a16:creationId xmlns:a16="http://schemas.microsoft.com/office/drawing/2014/main" xmlns="" id="{00000000-0008-0000-0000-00004D030000}"/>
                  </a:ext>
                </a:extLst>
              </p:cNvPr>
              <p:cNvSpPr>
                <a:spLocks/>
              </p:cNvSpPr>
              <p:nvPr/>
            </p:nvSpPr>
            <p:spPr bwMode="auto">
              <a:xfrm>
                <a:off x="3101346" y="4745403"/>
                <a:ext cx="3175" cy="3175"/>
              </a:xfrm>
              <a:custGeom>
                <a:avLst/>
                <a:gdLst>
                  <a:gd name="T0" fmla="*/ 2147483646 w 2"/>
                  <a:gd name="T1" fmla="*/ 2147483646 h 2"/>
                  <a:gd name="T2" fmla="*/ 2147483646 w 2"/>
                  <a:gd name="T3" fmla="*/ 2147483646 h 2"/>
                  <a:gd name="T4" fmla="*/ 2147483646 w 2"/>
                  <a:gd name="T5" fmla="*/ 0 h 2"/>
                  <a:gd name="T6" fmla="*/ 2147483646 w 2"/>
                  <a:gd name="T7" fmla="*/ 0 h 2"/>
                  <a:gd name="T8" fmla="*/ 2147483646 w 2"/>
                  <a:gd name="T9" fmla="*/ 0 h 2"/>
                  <a:gd name="T10" fmla="*/ 2147483646 w 2"/>
                  <a:gd name="T11" fmla="*/ 0 h 2"/>
                  <a:gd name="T12" fmla="*/ 2147483646 w 2"/>
                  <a:gd name="T13" fmla="*/ 2147483646 h 2"/>
                  <a:gd name="T14" fmla="*/ 2147483646 w 2"/>
                  <a:gd name="T15" fmla="*/ 2147483646 h 2"/>
                  <a:gd name="T16" fmla="*/ 2147483646 w 2"/>
                  <a:gd name="T17" fmla="*/ 2147483646 h 2"/>
                  <a:gd name="T18" fmla="*/ 2147483646 w 2"/>
                  <a:gd name="T19" fmla="*/ 2147483646 h 2"/>
                  <a:gd name="T20" fmla="*/ 2147483646 w 2"/>
                  <a:gd name="T21" fmla="*/ 2147483646 h 2"/>
                  <a:gd name="T22" fmla="*/ 0 w 2"/>
                  <a:gd name="T23" fmla="*/ 2147483646 h 2"/>
                  <a:gd name="T24" fmla="*/ 0 w 2"/>
                  <a:gd name="T25" fmla="*/ 2147483646 h 2"/>
                  <a:gd name="T26" fmla="*/ 2147483646 w 2"/>
                  <a:gd name="T27" fmla="*/ 2147483646 h 2"/>
                  <a:gd name="T28" fmla="*/ 2147483646 w 2"/>
                  <a:gd name="T29" fmla="*/ 2147483646 h 2"/>
                  <a:gd name="T30" fmla="*/ 2147483646 w 2"/>
                  <a:gd name="T31" fmla="*/ 2147483646 h 2"/>
                  <a:gd name="T32" fmla="*/ 2147483646 w 2"/>
                  <a:gd name="T33" fmla="*/ 2147483646 h 2"/>
                  <a:gd name="T34" fmla="*/ 2147483646 w 2"/>
                  <a:gd name="T35" fmla="*/ 2147483646 h 2"/>
                  <a:gd name="T36" fmla="*/ 2147483646 w 2"/>
                  <a:gd name="T37" fmla="*/ 2147483646 h 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
                  <a:gd name="T58" fmla="*/ 0 h 2"/>
                  <a:gd name="T59" fmla="*/ 2 w 2"/>
                  <a:gd name="T60" fmla="*/ 2 h 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 h="2">
                    <a:moveTo>
                      <a:pt x="2" y="2"/>
                    </a:moveTo>
                    <a:lnTo>
                      <a:pt x="2" y="2"/>
                    </a:lnTo>
                    <a:lnTo>
                      <a:pt x="2" y="0"/>
                    </a:lnTo>
                    <a:lnTo>
                      <a:pt x="2" y="2"/>
                    </a:lnTo>
                    <a:lnTo>
                      <a:pt x="0" y="2"/>
                    </a:lnTo>
                    <a:lnTo>
                      <a:pt x="2"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924" name="Freeform 845">
                <a:extLst>
                  <a:ext uri="{FF2B5EF4-FFF2-40B4-BE49-F238E27FC236}">
                    <a16:creationId xmlns:a16="http://schemas.microsoft.com/office/drawing/2014/main" xmlns="" id="{00000000-0008-0000-0000-00004E030000}"/>
                  </a:ext>
                </a:extLst>
              </p:cNvPr>
              <p:cNvSpPr>
                <a:spLocks/>
              </p:cNvSpPr>
              <p:nvPr/>
            </p:nvSpPr>
            <p:spPr bwMode="auto">
              <a:xfrm>
                <a:off x="3098171" y="4745403"/>
                <a:ext cx="12700" cy="15875"/>
              </a:xfrm>
              <a:custGeom>
                <a:avLst/>
                <a:gdLst>
                  <a:gd name="T0" fmla="*/ 2147483646 w 8"/>
                  <a:gd name="T1" fmla="*/ 2147483646 h 10"/>
                  <a:gd name="T2" fmla="*/ 2147483646 w 8"/>
                  <a:gd name="T3" fmla="*/ 2147483646 h 10"/>
                  <a:gd name="T4" fmla="*/ 2147483646 w 8"/>
                  <a:gd name="T5" fmla="*/ 2147483646 h 10"/>
                  <a:gd name="T6" fmla="*/ 2147483646 w 8"/>
                  <a:gd name="T7" fmla="*/ 2147483646 h 10"/>
                  <a:gd name="T8" fmla="*/ 2147483646 w 8"/>
                  <a:gd name="T9" fmla="*/ 2147483646 h 10"/>
                  <a:gd name="T10" fmla="*/ 2147483646 w 8"/>
                  <a:gd name="T11" fmla="*/ 2147483646 h 10"/>
                  <a:gd name="T12" fmla="*/ 2147483646 w 8"/>
                  <a:gd name="T13" fmla="*/ 2147483646 h 10"/>
                  <a:gd name="T14" fmla="*/ 2147483646 w 8"/>
                  <a:gd name="T15" fmla="*/ 2147483646 h 10"/>
                  <a:gd name="T16" fmla="*/ 2147483646 w 8"/>
                  <a:gd name="T17" fmla="*/ 2147483646 h 10"/>
                  <a:gd name="T18" fmla="*/ 2147483646 w 8"/>
                  <a:gd name="T19" fmla="*/ 2147483646 h 10"/>
                  <a:gd name="T20" fmla="*/ 2147483646 w 8"/>
                  <a:gd name="T21" fmla="*/ 2147483646 h 10"/>
                  <a:gd name="T22" fmla="*/ 2147483646 w 8"/>
                  <a:gd name="T23" fmla="*/ 2147483646 h 10"/>
                  <a:gd name="T24" fmla="*/ 2147483646 w 8"/>
                  <a:gd name="T25" fmla="*/ 2147483646 h 10"/>
                  <a:gd name="T26" fmla="*/ 2147483646 w 8"/>
                  <a:gd name="T27" fmla="*/ 2147483646 h 10"/>
                  <a:gd name="T28" fmla="*/ 2147483646 w 8"/>
                  <a:gd name="T29" fmla="*/ 2147483646 h 10"/>
                  <a:gd name="T30" fmla="*/ 2147483646 w 8"/>
                  <a:gd name="T31" fmla="*/ 2147483646 h 10"/>
                  <a:gd name="T32" fmla="*/ 2147483646 w 8"/>
                  <a:gd name="T33" fmla="*/ 2147483646 h 10"/>
                  <a:gd name="T34" fmla="*/ 2147483646 w 8"/>
                  <a:gd name="T35" fmla="*/ 2147483646 h 10"/>
                  <a:gd name="T36" fmla="*/ 2147483646 w 8"/>
                  <a:gd name="T37" fmla="*/ 0 h 10"/>
                  <a:gd name="T38" fmla="*/ 2147483646 w 8"/>
                  <a:gd name="T39" fmla="*/ 0 h 10"/>
                  <a:gd name="T40" fmla="*/ 2147483646 w 8"/>
                  <a:gd name="T41" fmla="*/ 0 h 10"/>
                  <a:gd name="T42" fmla="*/ 2147483646 w 8"/>
                  <a:gd name="T43" fmla="*/ 0 h 10"/>
                  <a:gd name="T44" fmla="*/ 2147483646 w 8"/>
                  <a:gd name="T45" fmla="*/ 0 h 10"/>
                  <a:gd name="T46" fmla="*/ 2147483646 w 8"/>
                  <a:gd name="T47" fmla="*/ 2147483646 h 10"/>
                  <a:gd name="T48" fmla="*/ 2147483646 w 8"/>
                  <a:gd name="T49" fmla="*/ 2147483646 h 10"/>
                  <a:gd name="T50" fmla="*/ 2147483646 w 8"/>
                  <a:gd name="T51" fmla="*/ 2147483646 h 10"/>
                  <a:gd name="T52" fmla="*/ 2147483646 w 8"/>
                  <a:gd name="T53" fmla="*/ 2147483646 h 10"/>
                  <a:gd name="T54" fmla="*/ 2147483646 w 8"/>
                  <a:gd name="T55" fmla="*/ 2147483646 h 10"/>
                  <a:gd name="T56" fmla="*/ 2147483646 w 8"/>
                  <a:gd name="T57" fmla="*/ 2147483646 h 10"/>
                  <a:gd name="T58" fmla="*/ 2147483646 w 8"/>
                  <a:gd name="T59" fmla="*/ 2147483646 h 10"/>
                  <a:gd name="T60" fmla="*/ 2147483646 w 8"/>
                  <a:gd name="T61" fmla="*/ 2147483646 h 10"/>
                  <a:gd name="T62" fmla="*/ 2147483646 w 8"/>
                  <a:gd name="T63" fmla="*/ 2147483646 h 10"/>
                  <a:gd name="T64" fmla="*/ 2147483646 w 8"/>
                  <a:gd name="T65" fmla="*/ 2147483646 h 10"/>
                  <a:gd name="T66" fmla="*/ 2147483646 w 8"/>
                  <a:gd name="T67" fmla="*/ 2147483646 h 10"/>
                  <a:gd name="T68" fmla="*/ 2147483646 w 8"/>
                  <a:gd name="T69" fmla="*/ 2147483646 h 10"/>
                  <a:gd name="T70" fmla="*/ 2147483646 w 8"/>
                  <a:gd name="T71" fmla="*/ 2147483646 h 10"/>
                  <a:gd name="T72" fmla="*/ 2147483646 w 8"/>
                  <a:gd name="T73" fmla="*/ 2147483646 h 10"/>
                  <a:gd name="T74" fmla="*/ 2147483646 w 8"/>
                  <a:gd name="T75" fmla="*/ 2147483646 h 10"/>
                  <a:gd name="T76" fmla="*/ 2147483646 w 8"/>
                  <a:gd name="T77" fmla="*/ 2147483646 h 10"/>
                  <a:gd name="T78" fmla="*/ 2147483646 w 8"/>
                  <a:gd name="T79" fmla="*/ 2147483646 h 10"/>
                  <a:gd name="T80" fmla="*/ 2147483646 w 8"/>
                  <a:gd name="T81" fmla="*/ 2147483646 h 10"/>
                  <a:gd name="T82" fmla="*/ 2147483646 w 8"/>
                  <a:gd name="T83" fmla="*/ 2147483646 h 10"/>
                  <a:gd name="T84" fmla="*/ 0 w 8"/>
                  <a:gd name="T85" fmla="*/ 2147483646 h 10"/>
                  <a:gd name="T86" fmla="*/ 0 w 8"/>
                  <a:gd name="T87" fmla="*/ 2147483646 h 10"/>
                  <a:gd name="T88" fmla="*/ 0 w 8"/>
                  <a:gd name="T89" fmla="*/ 2147483646 h 10"/>
                  <a:gd name="T90" fmla="*/ 2147483646 w 8"/>
                  <a:gd name="T91" fmla="*/ 2147483646 h 10"/>
                  <a:gd name="T92" fmla="*/ 2147483646 w 8"/>
                  <a:gd name="T93" fmla="*/ 2147483646 h 10"/>
                  <a:gd name="T94" fmla="*/ 2147483646 w 8"/>
                  <a:gd name="T95" fmla="*/ 2147483646 h 10"/>
                  <a:gd name="T96" fmla="*/ 2147483646 w 8"/>
                  <a:gd name="T97" fmla="*/ 2147483646 h 10"/>
                  <a:gd name="T98" fmla="*/ 2147483646 w 8"/>
                  <a:gd name="T99" fmla="*/ 2147483646 h 10"/>
                  <a:gd name="T100" fmla="*/ 2147483646 w 8"/>
                  <a:gd name="T101" fmla="*/ 2147483646 h 10"/>
                  <a:gd name="T102" fmla="*/ 2147483646 w 8"/>
                  <a:gd name="T103" fmla="*/ 2147483646 h 10"/>
                  <a:gd name="T104" fmla="*/ 2147483646 w 8"/>
                  <a:gd name="T105" fmla="*/ 2147483646 h 10"/>
                  <a:gd name="T106" fmla="*/ 2147483646 w 8"/>
                  <a:gd name="T107" fmla="*/ 2147483646 h 10"/>
                  <a:gd name="T108" fmla="*/ 2147483646 w 8"/>
                  <a:gd name="T109" fmla="*/ 2147483646 h 10"/>
                  <a:gd name="T110" fmla="*/ 2147483646 w 8"/>
                  <a:gd name="T111" fmla="*/ 2147483646 h 1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
                  <a:gd name="T169" fmla="*/ 0 h 10"/>
                  <a:gd name="T170" fmla="*/ 8 w 8"/>
                  <a:gd name="T171" fmla="*/ 10 h 1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 h="10">
                    <a:moveTo>
                      <a:pt x="4" y="8"/>
                    </a:moveTo>
                    <a:lnTo>
                      <a:pt x="4" y="8"/>
                    </a:lnTo>
                    <a:lnTo>
                      <a:pt x="4" y="6"/>
                    </a:lnTo>
                    <a:lnTo>
                      <a:pt x="6" y="6"/>
                    </a:lnTo>
                    <a:lnTo>
                      <a:pt x="6" y="4"/>
                    </a:lnTo>
                    <a:lnTo>
                      <a:pt x="6" y="6"/>
                    </a:lnTo>
                    <a:lnTo>
                      <a:pt x="6" y="4"/>
                    </a:lnTo>
                    <a:lnTo>
                      <a:pt x="8" y="4"/>
                    </a:lnTo>
                    <a:lnTo>
                      <a:pt x="8" y="6"/>
                    </a:lnTo>
                    <a:lnTo>
                      <a:pt x="8" y="4"/>
                    </a:lnTo>
                    <a:lnTo>
                      <a:pt x="8" y="2"/>
                    </a:lnTo>
                    <a:lnTo>
                      <a:pt x="8" y="0"/>
                    </a:lnTo>
                    <a:lnTo>
                      <a:pt x="6" y="0"/>
                    </a:lnTo>
                    <a:lnTo>
                      <a:pt x="4" y="0"/>
                    </a:lnTo>
                    <a:lnTo>
                      <a:pt x="4" y="2"/>
                    </a:lnTo>
                    <a:lnTo>
                      <a:pt x="2" y="2"/>
                    </a:lnTo>
                    <a:lnTo>
                      <a:pt x="2" y="4"/>
                    </a:lnTo>
                    <a:lnTo>
                      <a:pt x="4" y="4"/>
                    </a:lnTo>
                    <a:lnTo>
                      <a:pt x="2" y="4"/>
                    </a:lnTo>
                    <a:lnTo>
                      <a:pt x="2" y="6"/>
                    </a:lnTo>
                    <a:lnTo>
                      <a:pt x="0" y="6"/>
                    </a:lnTo>
                    <a:lnTo>
                      <a:pt x="2" y="8"/>
                    </a:lnTo>
                    <a:lnTo>
                      <a:pt x="0" y="8"/>
                    </a:lnTo>
                    <a:lnTo>
                      <a:pt x="0" y="10"/>
                    </a:lnTo>
                    <a:lnTo>
                      <a:pt x="2" y="10"/>
                    </a:lnTo>
                    <a:lnTo>
                      <a:pt x="4" y="10"/>
                    </a:lnTo>
                    <a:lnTo>
                      <a:pt x="4" y="8"/>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925" name="Freeform 846">
                <a:extLst>
                  <a:ext uri="{FF2B5EF4-FFF2-40B4-BE49-F238E27FC236}">
                    <a16:creationId xmlns:a16="http://schemas.microsoft.com/office/drawing/2014/main" xmlns="" id="{00000000-0008-0000-0000-00004F030000}"/>
                  </a:ext>
                </a:extLst>
              </p:cNvPr>
              <p:cNvSpPr>
                <a:spLocks/>
              </p:cNvSpPr>
              <p:nvPr/>
            </p:nvSpPr>
            <p:spPr bwMode="auto">
              <a:xfrm>
                <a:off x="3110871" y="4758103"/>
                <a:ext cx="3175" cy="1588"/>
              </a:xfrm>
              <a:custGeom>
                <a:avLst/>
                <a:gdLst>
                  <a:gd name="T0" fmla="*/ 2147483646 w 2"/>
                  <a:gd name="T1" fmla="*/ 0 h 1588"/>
                  <a:gd name="T2" fmla="*/ 2147483646 w 2"/>
                  <a:gd name="T3" fmla="*/ 0 h 1588"/>
                  <a:gd name="T4" fmla="*/ 0 w 2"/>
                  <a:gd name="T5" fmla="*/ 0 h 1588"/>
                  <a:gd name="T6" fmla="*/ 0 w 2"/>
                  <a:gd name="T7" fmla="*/ 0 h 1588"/>
                  <a:gd name="T8" fmla="*/ 0 w 2"/>
                  <a:gd name="T9" fmla="*/ 0 h 1588"/>
                  <a:gd name="T10" fmla="*/ 2147483646 w 2"/>
                  <a:gd name="T11" fmla="*/ 0 h 1588"/>
                  <a:gd name="T12" fmla="*/ 2147483646 w 2"/>
                  <a:gd name="T13" fmla="*/ 0 h 1588"/>
                  <a:gd name="T14" fmla="*/ 0 60000 65536"/>
                  <a:gd name="T15" fmla="*/ 0 60000 65536"/>
                  <a:gd name="T16" fmla="*/ 0 60000 65536"/>
                  <a:gd name="T17" fmla="*/ 0 60000 65536"/>
                  <a:gd name="T18" fmla="*/ 0 60000 65536"/>
                  <a:gd name="T19" fmla="*/ 0 60000 65536"/>
                  <a:gd name="T20" fmla="*/ 0 60000 65536"/>
                  <a:gd name="T21" fmla="*/ 0 w 2"/>
                  <a:gd name="T22" fmla="*/ 0 h 1588"/>
                  <a:gd name="T23" fmla="*/ 2 w 2"/>
                  <a:gd name="T24" fmla="*/ 1588 h 15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1588">
                    <a:moveTo>
                      <a:pt x="2" y="0"/>
                    </a:moveTo>
                    <a:lnTo>
                      <a:pt x="2" y="0"/>
                    </a:lnTo>
                    <a:lnTo>
                      <a:pt x="0" y="0"/>
                    </a:lnTo>
                    <a:lnTo>
                      <a:pt x="2"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926" name="Rectangle 1925">
                <a:extLst>
                  <a:ext uri="{FF2B5EF4-FFF2-40B4-BE49-F238E27FC236}">
                    <a16:creationId xmlns:a16="http://schemas.microsoft.com/office/drawing/2014/main" xmlns="" id="{00000000-0008-0000-0000-000050030000}"/>
                  </a:ext>
                </a:extLst>
              </p:cNvPr>
              <p:cNvSpPr>
                <a:spLocks noChangeArrowheads="1"/>
              </p:cNvSpPr>
              <p:nvPr/>
            </p:nvSpPr>
            <p:spPr bwMode="auto">
              <a:xfrm>
                <a:off x="3110871" y="475810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1927" name="Freeform 848">
                <a:extLst>
                  <a:ext uri="{FF2B5EF4-FFF2-40B4-BE49-F238E27FC236}">
                    <a16:creationId xmlns:a16="http://schemas.microsoft.com/office/drawing/2014/main" xmlns="" id="{00000000-0008-0000-0000-000051030000}"/>
                  </a:ext>
                </a:extLst>
              </p:cNvPr>
              <p:cNvSpPr>
                <a:spLocks/>
              </p:cNvSpPr>
              <p:nvPr/>
            </p:nvSpPr>
            <p:spPr bwMode="auto">
              <a:xfrm>
                <a:off x="3101346" y="4761278"/>
                <a:ext cx="3175" cy="1588"/>
              </a:xfrm>
              <a:custGeom>
                <a:avLst/>
                <a:gdLst>
                  <a:gd name="T0" fmla="*/ 0 w 2"/>
                  <a:gd name="T1" fmla="*/ 0 h 1588"/>
                  <a:gd name="T2" fmla="*/ 0 w 2"/>
                  <a:gd name="T3" fmla="*/ 0 h 1588"/>
                  <a:gd name="T4" fmla="*/ 2147483646 w 2"/>
                  <a:gd name="T5" fmla="*/ 0 h 1588"/>
                  <a:gd name="T6" fmla="*/ 2147483646 w 2"/>
                  <a:gd name="T7" fmla="*/ 0 h 1588"/>
                  <a:gd name="T8" fmla="*/ 0 w 2"/>
                  <a:gd name="T9" fmla="*/ 0 h 1588"/>
                  <a:gd name="T10" fmla="*/ 0 w 2"/>
                  <a:gd name="T11" fmla="*/ 0 h 1588"/>
                  <a:gd name="T12" fmla="*/ 0 w 2"/>
                  <a:gd name="T13" fmla="*/ 0 h 1588"/>
                  <a:gd name="T14" fmla="*/ 0 60000 65536"/>
                  <a:gd name="T15" fmla="*/ 0 60000 65536"/>
                  <a:gd name="T16" fmla="*/ 0 60000 65536"/>
                  <a:gd name="T17" fmla="*/ 0 60000 65536"/>
                  <a:gd name="T18" fmla="*/ 0 60000 65536"/>
                  <a:gd name="T19" fmla="*/ 0 60000 65536"/>
                  <a:gd name="T20" fmla="*/ 0 60000 65536"/>
                  <a:gd name="T21" fmla="*/ 0 w 2"/>
                  <a:gd name="T22" fmla="*/ 0 h 1588"/>
                  <a:gd name="T23" fmla="*/ 2 w 2"/>
                  <a:gd name="T24" fmla="*/ 1588 h 15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1588">
                    <a:moveTo>
                      <a:pt x="0" y="0"/>
                    </a:moveTo>
                    <a:lnTo>
                      <a:pt x="0" y="0"/>
                    </a:lnTo>
                    <a:lnTo>
                      <a:pt x="2" y="0"/>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928" name="Freeform 849">
                <a:extLst>
                  <a:ext uri="{FF2B5EF4-FFF2-40B4-BE49-F238E27FC236}">
                    <a16:creationId xmlns:a16="http://schemas.microsoft.com/office/drawing/2014/main" xmlns="" id="{00000000-0008-0000-0000-000052030000}"/>
                  </a:ext>
                </a:extLst>
              </p:cNvPr>
              <p:cNvSpPr>
                <a:spLocks/>
              </p:cNvSpPr>
              <p:nvPr/>
            </p:nvSpPr>
            <p:spPr bwMode="auto">
              <a:xfrm>
                <a:off x="3107696" y="4754928"/>
                <a:ext cx="3175" cy="3175"/>
              </a:xfrm>
              <a:custGeom>
                <a:avLst/>
                <a:gdLst>
                  <a:gd name="T0" fmla="*/ 2147483646 w 2"/>
                  <a:gd name="T1" fmla="*/ 0 h 2"/>
                  <a:gd name="T2" fmla="*/ 2147483646 w 2"/>
                  <a:gd name="T3" fmla="*/ 0 h 2"/>
                  <a:gd name="T4" fmla="*/ 2147483646 w 2"/>
                  <a:gd name="T5" fmla="*/ 0 h 2"/>
                  <a:gd name="T6" fmla="*/ 2147483646 w 2"/>
                  <a:gd name="T7" fmla="*/ 0 h 2"/>
                  <a:gd name="T8" fmla="*/ 2147483646 w 2"/>
                  <a:gd name="T9" fmla="*/ 0 h 2"/>
                  <a:gd name="T10" fmla="*/ 2147483646 w 2"/>
                  <a:gd name="T11" fmla="*/ 0 h 2"/>
                  <a:gd name="T12" fmla="*/ 2147483646 w 2"/>
                  <a:gd name="T13" fmla="*/ 0 h 2"/>
                  <a:gd name="T14" fmla="*/ 2147483646 w 2"/>
                  <a:gd name="T15" fmla="*/ 0 h 2"/>
                  <a:gd name="T16" fmla="*/ 2147483646 w 2"/>
                  <a:gd name="T17" fmla="*/ 0 h 2"/>
                  <a:gd name="T18" fmla="*/ 2147483646 w 2"/>
                  <a:gd name="T19" fmla="*/ 0 h 2"/>
                  <a:gd name="T20" fmla="*/ 2147483646 w 2"/>
                  <a:gd name="T21" fmla="*/ 0 h 2"/>
                  <a:gd name="T22" fmla="*/ 0 w 2"/>
                  <a:gd name="T23" fmla="*/ 0 h 2"/>
                  <a:gd name="T24" fmla="*/ 0 w 2"/>
                  <a:gd name="T25" fmla="*/ 0 h 2"/>
                  <a:gd name="T26" fmla="*/ 0 w 2"/>
                  <a:gd name="T27" fmla="*/ 0 h 2"/>
                  <a:gd name="T28" fmla="*/ 0 w 2"/>
                  <a:gd name="T29" fmla="*/ 0 h 2"/>
                  <a:gd name="T30" fmla="*/ 0 w 2"/>
                  <a:gd name="T31" fmla="*/ 0 h 2"/>
                  <a:gd name="T32" fmla="*/ 0 w 2"/>
                  <a:gd name="T33" fmla="*/ 0 h 2"/>
                  <a:gd name="T34" fmla="*/ 0 w 2"/>
                  <a:gd name="T35" fmla="*/ 0 h 2"/>
                  <a:gd name="T36" fmla="*/ 0 w 2"/>
                  <a:gd name="T37" fmla="*/ 0 h 2"/>
                  <a:gd name="T38" fmla="*/ 0 w 2"/>
                  <a:gd name="T39" fmla="*/ 0 h 2"/>
                  <a:gd name="T40" fmla="*/ 0 w 2"/>
                  <a:gd name="T41" fmla="*/ 0 h 2"/>
                  <a:gd name="T42" fmla="*/ 0 w 2"/>
                  <a:gd name="T43" fmla="*/ 0 h 2"/>
                  <a:gd name="T44" fmla="*/ 0 w 2"/>
                  <a:gd name="T45" fmla="*/ 2147483646 h 2"/>
                  <a:gd name="T46" fmla="*/ 0 w 2"/>
                  <a:gd name="T47" fmla="*/ 2147483646 h 2"/>
                  <a:gd name="T48" fmla="*/ 0 w 2"/>
                  <a:gd name="T49" fmla="*/ 2147483646 h 2"/>
                  <a:gd name="T50" fmla="*/ 0 w 2"/>
                  <a:gd name="T51" fmla="*/ 2147483646 h 2"/>
                  <a:gd name="T52" fmla="*/ 0 w 2"/>
                  <a:gd name="T53" fmla="*/ 2147483646 h 2"/>
                  <a:gd name="T54" fmla="*/ 0 w 2"/>
                  <a:gd name="T55" fmla="*/ 2147483646 h 2"/>
                  <a:gd name="T56" fmla="*/ 0 w 2"/>
                  <a:gd name="T57" fmla="*/ 2147483646 h 2"/>
                  <a:gd name="T58" fmla="*/ 2147483646 w 2"/>
                  <a:gd name="T59" fmla="*/ 2147483646 h 2"/>
                  <a:gd name="T60" fmla="*/ 2147483646 w 2"/>
                  <a:gd name="T61" fmla="*/ 2147483646 h 2"/>
                  <a:gd name="T62" fmla="*/ 2147483646 w 2"/>
                  <a:gd name="T63" fmla="*/ 2147483646 h 2"/>
                  <a:gd name="T64" fmla="*/ 2147483646 w 2"/>
                  <a:gd name="T65" fmla="*/ 2147483646 h 2"/>
                  <a:gd name="T66" fmla="*/ 2147483646 w 2"/>
                  <a:gd name="T67" fmla="*/ 2147483646 h 2"/>
                  <a:gd name="T68" fmla="*/ 2147483646 w 2"/>
                  <a:gd name="T69" fmla="*/ 2147483646 h 2"/>
                  <a:gd name="T70" fmla="*/ 2147483646 w 2"/>
                  <a:gd name="T71" fmla="*/ 2147483646 h 2"/>
                  <a:gd name="T72" fmla="*/ 2147483646 w 2"/>
                  <a:gd name="T73" fmla="*/ 2147483646 h 2"/>
                  <a:gd name="T74" fmla="*/ 2147483646 w 2"/>
                  <a:gd name="T75" fmla="*/ 2147483646 h 2"/>
                  <a:gd name="T76" fmla="*/ 2147483646 w 2"/>
                  <a:gd name="T77" fmla="*/ 2147483646 h 2"/>
                  <a:gd name="T78" fmla="*/ 2147483646 w 2"/>
                  <a:gd name="T79" fmla="*/ 2147483646 h 2"/>
                  <a:gd name="T80" fmla="*/ 2147483646 w 2"/>
                  <a:gd name="T81" fmla="*/ 2147483646 h 2"/>
                  <a:gd name="T82" fmla="*/ 2147483646 w 2"/>
                  <a:gd name="T83" fmla="*/ 2147483646 h 2"/>
                  <a:gd name="T84" fmla="*/ 2147483646 w 2"/>
                  <a:gd name="T85" fmla="*/ 2147483646 h 2"/>
                  <a:gd name="T86" fmla="*/ 2147483646 w 2"/>
                  <a:gd name="T87" fmla="*/ 2147483646 h 2"/>
                  <a:gd name="T88" fmla="*/ 2147483646 w 2"/>
                  <a:gd name="T89" fmla="*/ 2147483646 h 2"/>
                  <a:gd name="T90" fmla="*/ 2147483646 w 2"/>
                  <a:gd name="T91" fmla="*/ 2147483646 h 2"/>
                  <a:gd name="T92" fmla="*/ 2147483646 w 2"/>
                  <a:gd name="T93" fmla="*/ 0 h 2"/>
                  <a:gd name="T94" fmla="*/ 2147483646 w 2"/>
                  <a:gd name="T95" fmla="*/ 0 h 2"/>
                  <a:gd name="T96" fmla="*/ 2147483646 w 2"/>
                  <a:gd name="T97" fmla="*/ 0 h 2"/>
                  <a:gd name="T98" fmla="*/ 2147483646 w 2"/>
                  <a:gd name="T99" fmla="*/ 0 h 2"/>
                  <a:gd name="T100" fmla="*/ 2147483646 w 2"/>
                  <a:gd name="T101" fmla="*/ 0 h 2"/>
                  <a:gd name="T102" fmla="*/ 2147483646 w 2"/>
                  <a:gd name="T103" fmla="*/ 0 h 2"/>
                  <a:gd name="T104" fmla="*/ 2147483646 w 2"/>
                  <a:gd name="T105" fmla="*/ 0 h 2"/>
                  <a:gd name="T106" fmla="*/ 2147483646 w 2"/>
                  <a:gd name="T107" fmla="*/ 0 h 2"/>
                  <a:gd name="T108" fmla="*/ 2147483646 w 2"/>
                  <a:gd name="T109" fmla="*/ 0 h 2"/>
                  <a:gd name="T110" fmla="*/ 2147483646 w 2"/>
                  <a:gd name="T111" fmla="*/ 0 h 2"/>
                  <a:gd name="T112" fmla="*/ 2147483646 w 2"/>
                  <a:gd name="T113" fmla="*/ 0 h 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
                  <a:gd name="T172" fmla="*/ 0 h 2"/>
                  <a:gd name="T173" fmla="*/ 2 w 2"/>
                  <a:gd name="T174" fmla="*/ 2 h 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 h="2">
                    <a:moveTo>
                      <a:pt x="2" y="0"/>
                    </a:moveTo>
                    <a:lnTo>
                      <a:pt x="2" y="0"/>
                    </a:lnTo>
                    <a:lnTo>
                      <a:pt x="0" y="0"/>
                    </a:lnTo>
                    <a:lnTo>
                      <a:pt x="0" y="2"/>
                    </a:lnTo>
                    <a:lnTo>
                      <a:pt x="2" y="2"/>
                    </a:lnTo>
                    <a:lnTo>
                      <a:pt x="2"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929" name="Rectangle 1928">
                <a:extLst>
                  <a:ext uri="{FF2B5EF4-FFF2-40B4-BE49-F238E27FC236}">
                    <a16:creationId xmlns:a16="http://schemas.microsoft.com/office/drawing/2014/main" xmlns="" id="{00000000-0008-0000-0000-000053030000}"/>
                  </a:ext>
                </a:extLst>
              </p:cNvPr>
              <p:cNvSpPr>
                <a:spLocks noChangeArrowheads="1"/>
              </p:cNvSpPr>
              <p:nvPr/>
            </p:nvSpPr>
            <p:spPr bwMode="auto">
              <a:xfrm>
                <a:off x="3107696" y="4754928"/>
                <a:ext cx="3175"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1930" name="Freeform 851">
                <a:extLst>
                  <a:ext uri="{FF2B5EF4-FFF2-40B4-BE49-F238E27FC236}">
                    <a16:creationId xmlns:a16="http://schemas.microsoft.com/office/drawing/2014/main" xmlns="" id="{00000000-0008-0000-0000-000054030000}"/>
                  </a:ext>
                </a:extLst>
              </p:cNvPr>
              <p:cNvSpPr>
                <a:spLocks/>
              </p:cNvSpPr>
              <p:nvPr/>
            </p:nvSpPr>
            <p:spPr bwMode="auto">
              <a:xfrm>
                <a:off x="3110871" y="4751753"/>
                <a:ext cx="3175" cy="3175"/>
              </a:xfrm>
              <a:custGeom>
                <a:avLst/>
                <a:gdLst>
                  <a:gd name="T0" fmla="*/ 0 w 2"/>
                  <a:gd name="T1" fmla="*/ 2147483646 h 2"/>
                  <a:gd name="T2" fmla="*/ 0 w 2"/>
                  <a:gd name="T3" fmla="*/ 2147483646 h 2"/>
                  <a:gd name="T4" fmla="*/ 0 w 2"/>
                  <a:gd name="T5" fmla="*/ 2147483646 h 2"/>
                  <a:gd name="T6" fmla="*/ 0 w 2"/>
                  <a:gd name="T7" fmla="*/ 2147483646 h 2"/>
                  <a:gd name="T8" fmla="*/ 0 w 2"/>
                  <a:gd name="T9" fmla="*/ 2147483646 h 2"/>
                  <a:gd name="T10" fmla="*/ 2147483646 w 2"/>
                  <a:gd name="T11" fmla="*/ 0 h 2"/>
                  <a:gd name="T12" fmla="*/ 2147483646 w 2"/>
                  <a:gd name="T13" fmla="*/ 0 h 2"/>
                  <a:gd name="T14" fmla="*/ 0 w 2"/>
                  <a:gd name="T15" fmla="*/ 0 h 2"/>
                  <a:gd name="T16" fmla="*/ 0 w 2"/>
                  <a:gd name="T17" fmla="*/ 0 h 2"/>
                  <a:gd name="T18" fmla="*/ 0 w 2"/>
                  <a:gd name="T19" fmla="*/ 0 h 2"/>
                  <a:gd name="T20" fmla="*/ 0 w 2"/>
                  <a:gd name="T21" fmla="*/ 0 h 2"/>
                  <a:gd name="T22" fmla="*/ 0 w 2"/>
                  <a:gd name="T23" fmla="*/ 0 h 2"/>
                  <a:gd name="T24" fmla="*/ 0 w 2"/>
                  <a:gd name="T25" fmla="*/ 2147483646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
                  <a:gd name="T40" fmla="*/ 0 h 2"/>
                  <a:gd name="T41" fmla="*/ 2 w 2"/>
                  <a:gd name="T42" fmla="*/ 2 h 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 h="2">
                    <a:moveTo>
                      <a:pt x="0" y="2"/>
                    </a:moveTo>
                    <a:lnTo>
                      <a:pt x="0" y="2"/>
                    </a:lnTo>
                    <a:lnTo>
                      <a:pt x="2" y="0"/>
                    </a:lnTo>
                    <a:lnTo>
                      <a:pt x="0" y="0"/>
                    </a:lnTo>
                    <a:lnTo>
                      <a:pt x="0"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931" name="Freeform 852">
                <a:extLst>
                  <a:ext uri="{FF2B5EF4-FFF2-40B4-BE49-F238E27FC236}">
                    <a16:creationId xmlns:a16="http://schemas.microsoft.com/office/drawing/2014/main" xmlns="" id="{00000000-0008-0000-0000-000055030000}"/>
                  </a:ext>
                </a:extLst>
              </p:cNvPr>
              <p:cNvSpPr>
                <a:spLocks/>
              </p:cNvSpPr>
              <p:nvPr/>
            </p:nvSpPr>
            <p:spPr bwMode="auto">
              <a:xfrm>
                <a:off x="3107696" y="4758103"/>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60000 65536"/>
                  <a:gd name="T15" fmla="*/ 0 60000 65536"/>
                  <a:gd name="T16" fmla="*/ 0 60000 65536"/>
                  <a:gd name="T17" fmla="*/ 0 60000 65536"/>
                  <a:gd name="T18" fmla="*/ 0 60000 65536"/>
                  <a:gd name="T19" fmla="*/ 0 60000 65536"/>
                  <a:gd name="T20" fmla="*/ 0 60000 65536"/>
                  <a:gd name="T21" fmla="*/ 0 w 1588"/>
                  <a:gd name="T22" fmla="*/ 0 h 1588"/>
                  <a:gd name="T23" fmla="*/ 1588 w 1588"/>
                  <a:gd name="T24" fmla="*/ 1588 h 15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932" name="Freeform 853">
                <a:extLst>
                  <a:ext uri="{FF2B5EF4-FFF2-40B4-BE49-F238E27FC236}">
                    <a16:creationId xmlns:a16="http://schemas.microsoft.com/office/drawing/2014/main" xmlns="" id="{00000000-0008-0000-0000-000056030000}"/>
                  </a:ext>
                </a:extLst>
              </p:cNvPr>
              <p:cNvSpPr>
                <a:spLocks/>
              </p:cNvSpPr>
              <p:nvPr/>
            </p:nvSpPr>
            <p:spPr bwMode="auto">
              <a:xfrm>
                <a:off x="3110871" y="475492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60000 65536"/>
                  <a:gd name="T13" fmla="*/ 0 60000 65536"/>
                  <a:gd name="T14" fmla="*/ 0 60000 65536"/>
                  <a:gd name="T15" fmla="*/ 0 60000 65536"/>
                  <a:gd name="T16" fmla="*/ 0 60000 65536"/>
                  <a:gd name="T17" fmla="*/ 0 60000 65536"/>
                  <a:gd name="T18" fmla="*/ 0 w 1588"/>
                  <a:gd name="T19" fmla="*/ 0 h 1588"/>
                  <a:gd name="T20" fmla="*/ 1588 w 1588"/>
                  <a:gd name="T21" fmla="*/ 1588 h 1588"/>
                </a:gdLst>
                <a:ahLst/>
                <a:cxnLst>
                  <a:cxn ang="T12">
                    <a:pos x="T0" y="T1"/>
                  </a:cxn>
                  <a:cxn ang="T13">
                    <a:pos x="T2" y="T3"/>
                  </a:cxn>
                  <a:cxn ang="T14">
                    <a:pos x="T4" y="T5"/>
                  </a:cxn>
                  <a:cxn ang="T15">
                    <a:pos x="T6" y="T7"/>
                  </a:cxn>
                  <a:cxn ang="T16">
                    <a:pos x="T8" y="T9"/>
                  </a:cxn>
                  <a:cxn ang="T17">
                    <a:pos x="T10" y="T11"/>
                  </a:cxn>
                </a:cxnLst>
                <a:rect l="T18" t="T19" r="T20" b="T21"/>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933" name="Freeform 854">
                <a:extLst>
                  <a:ext uri="{FF2B5EF4-FFF2-40B4-BE49-F238E27FC236}">
                    <a16:creationId xmlns:a16="http://schemas.microsoft.com/office/drawing/2014/main" xmlns="" id="{00000000-0008-0000-0000-000057030000}"/>
                  </a:ext>
                </a:extLst>
              </p:cNvPr>
              <p:cNvSpPr>
                <a:spLocks/>
              </p:cNvSpPr>
              <p:nvPr/>
            </p:nvSpPr>
            <p:spPr bwMode="auto">
              <a:xfrm>
                <a:off x="3047371" y="4732703"/>
                <a:ext cx="3175" cy="3175"/>
              </a:xfrm>
              <a:custGeom>
                <a:avLst/>
                <a:gdLst>
                  <a:gd name="T0" fmla="*/ 0 w 2"/>
                  <a:gd name="T1" fmla="*/ 0 h 2"/>
                  <a:gd name="T2" fmla="*/ 0 w 2"/>
                  <a:gd name="T3" fmla="*/ 0 h 2"/>
                  <a:gd name="T4" fmla="*/ 0 w 2"/>
                  <a:gd name="T5" fmla="*/ 0 h 2"/>
                  <a:gd name="T6" fmla="*/ 0 w 2"/>
                  <a:gd name="T7" fmla="*/ 2147483646 h 2"/>
                  <a:gd name="T8" fmla="*/ 0 w 2"/>
                  <a:gd name="T9" fmla="*/ 2147483646 h 2"/>
                  <a:gd name="T10" fmla="*/ 0 w 2"/>
                  <a:gd name="T11" fmla="*/ 2147483646 h 2"/>
                  <a:gd name="T12" fmla="*/ 0 w 2"/>
                  <a:gd name="T13" fmla="*/ 2147483646 h 2"/>
                  <a:gd name="T14" fmla="*/ 2147483646 w 2"/>
                  <a:gd name="T15" fmla="*/ 2147483646 h 2"/>
                  <a:gd name="T16" fmla="*/ 2147483646 w 2"/>
                  <a:gd name="T17" fmla="*/ 2147483646 h 2"/>
                  <a:gd name="T18" fmla="*/ 2147483646 w 2"/>
                  <a:gd name="T19" fmla="*/ 2147483646 h 2"/>
                  <a:gd name="T20" fmla="*/ 2147483646 w 2"/>
                  <a:gd name="T21" fmla="*/ 0 h 2"/>
                  <a:gd name="T22" fmla="*/ 2147483646 w 2"/>
                  <a:gd name="T23" fmla="*/ 0 h 2"/>
                  <a:gd name="T24" fmla="*/ 2147483646 w 2"/>
                  <a:gd name="T25" fmla="*/ 0 h 2"/>
                  <a:gd name="T26" fmla="*/ 2147483646 w 2"/>
                  <a:gd name="T27" fmla="*/ 0 h 2"/>
                  <a:gd name="T28" fmla="*/ 0 w 2"/>
                  <a:gd name="T29" fmla="*/ 0 h 2"/>
                  <a:gd name="T30" fmla="*/ 0 w 2"/>
                  <a:gd name="T31" fmla="*/ 0 h 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
                  <a:gd name="T49" fmla="*/ 0 h 2"/>
                  <a:gd name="T50" fmla="*/ 2 w 2"/>
                  <a:gd name="T51" fmla="*/ 2 h 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 h="2">
                    <a:moveTo>
                      <a:pt x="0" y="0"/>
                    </a:moveTo>
                    <a:lnTo>
                      <a:pt x="0" y="0"/>
                    </a:lnTo>
                    <a:lnTo>
                      <a:pt x="0" y="2"/>
                    </a:lnTo>
                    <a:lnTo>
                      <a:pt x="2" y="2"/>
                    </a:lnTo>
                    <a:lnTo>
                      <a:pt x="2" y="0"/>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934" name="Freeform 855">
                <a:extLst>
                  <a:ext uri="{FF2B5EF4-FFF2-40B4-BE49-F238E27FC236}">
                    <a16:creationId xmlns:a16="http://schemas.microsoft.com/office/drawing/2014/main" xmlns="" id="{00000000-0008-0000-0000-000058030000}"/>
                  </a:ext>
                </a:extLst>
              </p:cNvPr>
              <p:cNvSpPr>
                <a:spLocks/>
              </p:cNvSpPr>
              <p:nvPr/>
            </p:nvSpPr>
            <p:spPr bwMode="auto">
              <a:xfrm>
                <a:off x="3110871" y="4758103"/>
                <a:ext cx="1588" cy="3175"/>
              </a:xfrm>
              <a:custGeom>
                <a:avLst/>
                <a:gdLst>
                  <a:gd name="T0" fmla="*/ 0 w 1588"/>
                  <a:gd name="T1" fmla="*/ 0 h 2"/>
                  <a:gd name="T2" fmla="*/ 0 w 1588"/>
                  <a:gd name="T3" fmla="*/ 0 h 2"/>
                  <a:gd name="T4" fmla="*/ 0 w 1588"/>
                  <a:gd name="T5" fmla="*/ 2147483646 h 2"/>
                  <a:gd name="T6" fmla="*/ 0 w 1588"/>
                  <a:gd name="T7" fmla="*/ 0 h 2"/>
                  <a:gd name="T8" fmla="*/ 0 w 1588"/>
                  <a:gd name="T9" fmla="*/ 0 h 2"/>
                  <a:gd name="T10" fmla="*/ 0 w 1588"/>
                  <a:gd name="T11" fmla="*/ 0 h 2"/>
                  <a:gd name="T12" fmla="*/ 0 w 1588"/>
                  <a:gd name="T13" fmla="*/ 0 h 2"/>
                  <a:gd name="T14" fmla="*/ 0 60000 65536"/>
                  <a:gd name="T15" fmla="*/ 0 60000 65536"/>
                  <a:gd name="T16" fmla="*/ 0 60000 65536"/>
                  <a:gd name="T17" fmla="*/ 0 60000 65536"/>
                  <a:gd name="T18" fmla="*/ 0 60000 65536"/>
                  <a:gd name="T19" fmla="*/ 0 60000 65536"/>
                  <a:gd name="T20" fmla="*/ 0 60000 65536"/>
                  <a:gd name="T21" fmla="*/ 0 w 1588"/>
                  <a:gd name="T22" fmla="*/ 0 h 2"/>
                  <a:gd name="T23" fmla="*/ 1588 w 1588"/>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2">
                    <a:moveTo>
                      <a:pt x="0" y="0"/>
                    </a:moveTo>
                    <a:lnTo>
                      <a:pt x="0" y="0"/>
                    </a:lnTo>
                    <a:lnTo>
                      <a:pt x="0" y="2"/>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935" name="Rectangle 1934">
                <a:extLst>
                  <a:ext uri="{FF2B5EF4-FFF2-40B4-BE49-F238E27FC236}">
                    <a16:creationId xmlns:a16="http://schemas.microsoft.com/office/drawing/2014/main" xmlns="" id="{00000000-0008-0000-0000-000059030000}"/>
                  </a:ext>
                </a:extLst>
              </p:cNvPr>
              <p:cNvSpPr>
                <a:spLocks noChangeArrowheads="1"/>
              </p:cNvSpPr>
              <p:nvPr/>
            </p:nvSpPr>
            <p:spPr bwMode="auto">
              <a:xfrm>
                <a:off x="3056896" y="4735878"/>
                <a:ext cx="1588" cy="3175"/>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1936" name="Freeform 857">
                <a:extLst>
                  <a:ext uri="{FF2B5EF4-FFF2-40B4-BE49-F238E27FC236}">
                    <a16:creationId xmlns:a16="http://schemas.microsoft.com/office/drawing/2014/main" xmlns="" id="{00000000-0008-0000-0000-00005A030000}"/>
                  </a:ext>
                </a:extLst>
              </p:cNvPr>
              <p:cNvSpPr>
                <a:spLocks/>
              </p:cNvSpPr>
              <p:nvPr/>
            </p:nvSpPr>
            <p:spPr bwMode="auto">
              <a:xfrm>
                <a:off x="3044196" y="4729528"/>
                <a:ext cx="3175" cy="3175"/>
              </a:xfrm>
              <a:custGeom>
                <a:avLst/>
                <a:gdLst>
                  <a:gd name="T0" fmla="*/ 0 w 2"/>
                  <a:gd name="T1" fmla="*/ 2147483646 h 2"/>
                  <a:gd name="T2" fmla="*/ 0 w 2"/>
                  <a:gd name="T3" fmla="*/ 2147483646 h 2"/>
                  <a:gd name="T4" fmla="*/ 0 w 2"/>
                  <a:gd name="T5" fmla="*/ 0 h 2"/>
                  <a:gd name="T6" fmla="*/ 0 w 2"/>
                  <a:gd name="T7" fmla="*/ 0 h 2"/>
                  <a:gd name="T8" fmla="*/ 0 w 2"/>
                  <a:gd name="T9" fmla="*/ 2147483646 h 2"/>
                  <a:gd name="T10" fmla="*/ 0 w 2"/>
                  <a:gd name="T11" fmla="*/ 2147483646 h 2"/>
                  <a:gd name="T12" fmla="*/ 0 w 2"/>
                  <a:gd name="T13" fmla="*/ 2147483646 h 2"/>
                  <a:gd name="T14" fmla="*/ 0 w 2"/>
                  <a:gd name="T15" fmla="*/ 2147483646 h 2"/>
                  <a:gd name="T16" fmla="*/ 0 w 2"/>
                  <a:gd name="T17" fmla="*/ 2147483646 h 2"/>
                  <a:gd name="T18" fmla="*/ 2147483646 w 2"/>
                  <a:gd name="T19" fmla="*/ 2147483646 h 2"/>
                  <a:gd name="T20" fmla="*/ 2147483646 w 2"/>
                  <a:gd name="T21" fmla="*/ 2147483646 h 2"/>
                  <a:gd name="T22" fmla="*/ 0 w 2"/>
                  <a:gd name="T23" fmla="*/ 2147483646 h 2"/>
                  <a:gd name="T24" fmla="*/ 0 w 2"/>
                  <a:gd name="T25" fmla="*/ 0 h 2"/>
                  <a:gd name="T26" fmla="*/ 0 w 2"/>
                  <a:gd name="T27" fmla="*/ 0 h 2"/>
                  <a:gd name="T28" fmla="*/ 0 w 2"/>
                  <a:gd name="T29" fmla="*/ 0 h 2"/>
                  <a:gd name="T30" fmla="*/ 0 w 2"/>
                  <a:gd name="T31" fmla="*/ 0 h 2"/>
                  <a:gd name="T32" fmla="*/ 0 w 2"/>
                  <a:gd name="T33" fmla="*/ 2147483646 h 2"/>
                  <a:gd name="T34" fmla="*/ 0 w 2"/>
                  <a:gd name="T35" fmla="*/ 2147483646 h 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
                  <a:gd name="T55" fmla="*/ 0 h 2"/>
                  <a:gd name="T56" fmla="*/ 2 w 2"/>
                  <a:gd name="T57" fmla="*/ 2 h 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 h="2">
                    <a:moveTo>
                      <a:pt x="0" y="2"/>
                    </a:moveTo>
                    <a:lnTo>
                      <a:pt x="0" y="2"/>
                    </a:lnTo>
                    <a:lnTo>
                      <a:pt x="0" y="0"/>
                    </a:lnTo>
                    <a:lnTo>
                      <a:pt x="0" y="2"/>
                    </a:lnTo>
                    <a:lnTo>
                      <a:pt x="2" y="2"/>
                    </a:lnTo>
                    <a:lnTo>
                      <a:pt x="0" y="2"/>
                    </a:lnTo>
                    <a:lnTo>
                      <a:pt x="0" y="0"/>
                    </a:lnTo>
                    <a:lnTo>
                      <a:pt x="0"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937" name="Freeform 858">
                <a:extLst>
                  <a:ext uri="{FF2B5EF4-FFF2-40B4-BE49-F238E27FC236}">
                    <a16:creationId xmlns:a16="http://schemas.microsoft.com/office/drawing/2014/main" xmlns="" id="{00000000-0008-0000-0000-00005B030000}"/>
                  </a:ext>
                </a:extLst>
              </p:cNvPr>
              <p:cNvSpPr>
                <a:spLocks/>
              </p:cNvSpPr>
              <p:nvPr/>
            </p:nvSpPr>
            <p:spPr bwMode="auto">
              <a:xfrm>
                <a:off x="3044196" y="472952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w 1588"/>
                  <a:gd name="T15" fmla="*/ 0 h 1588"/>
                  <a:gd name="T16" fmla="*/ 0 w 1588"/>
                  <a:gd name="T17" fmla="*/ 0 h 1588"/>
                  <a:gd name="T18" fmla="*/ 0 w 1588"/>
                  <a:gd name="T19" fmla="*/ 0 h 1588"/>
                  <a:gd name="T20" fmla="*/ 0 w 1588"/>
                  <a:gd name="T21" fmla="*/ 0 h 15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88"/>
                  <a:gd name="T34" fmla="*/ 0 h 1588"/>
                  <a:gd name="T35" fmla="*/ 1588 w 1588"/>
                  <a:gd name="T36" fmla="*/ 1588 h 15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938" name="Freeform 859">
                <a:extLst>
                  <a:ext uri="{FF2B5EF4-FFF2-40B4-BE49-F238E27FC236}">
                    <a16:creationId xmlns:a16="http://schemas.microsoft.com/office/drawing/2014/main" xmlns="" id="{00000000-0008-0000-0000-00005C030000}"/>
                  </a:ext>
                </a:extLst>
              </p:cNvPr>
              <p:cNvSpPr>
                <a:spLocks/>
              </p:cNvSpPr>
              <p:nvPr/>
            </p:nvSpPr>
            <p:spPr bwMode="auto">
              <a:xfrm>
                <a:off x="3041021" y="4726353"/>
                <a:ext cx="3175" cy="1588"/>
              </a:xfrm>
              <a:custGeom>
                <a:avLst/>
                <a:gdLst>
                  <a:gd name="T0" fmla="*/ 0 w 2"/>
                  <a:gd name="T1" fmla="*/ 0 h 1588"/>
                  <a:gd name="T2" fmla="*/ 2147483646 w 2"/>
                  <a:gd name="T3" fmla="*/ 0 h 1588"/>
                  <a:gd name="T4" fmla="*/ 0 w 2"/>
                  <a:gd name="T5" fmla="*/ 0 h 1588"/>
                  <a:gd name="T6" fmla="*/ 0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2" y="0"/>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939" name="Freeform 860">
                <a:extLst>
                  <a:ext uri="{FF2B5EF4-FFF2-40B4-BE49-F238E27FC236}">
                    <a16:creationId xmlns:a16="http://schemas.microsoft.com/office/drawing/2014/main" xmlns="" id="{00000000-0008-0000-0000-00005D030000}"/>
                  </a:ext>
                </a:extLst>
              </p:cNvPr>
              <p:cNvSpPr>
                <a:spLocks/>
              </p:cNvSpPr>
              <p:nvPr/>
            </p:nvSpPr>
            <p:spPr bwMode="auto">
              <a:xfrm>
                <a:off x="3063246" y="4751753"/>
                <a:ext cx="3175" cy="1588"/>
              </a:xfrm>
              <a:custGeom>
                <a:avLst/>
                <a:gdLst>
                  <a:gd name="T0" fmla="*/ 0 w 2"/>
                  <a:gd name="T1" fmla="*/ 0 h 1588"/>
                  <a:gd name="T2" fmla="*/ 2147483646 w 2"/>
                  <a:gd name="T3" fmla="*/ 0 h 1588"/>
                  <a:gd name="T4" fmla="*/ 0 w 2"/>
                  <a:gd name="T5" fmla="*/ 0 h 1588"/>
                  <a:gd name="T6" fmla="*/ 0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2" y="0"/>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940" name="Rectangle 1939">
                <a:extLst>
                  <a:ext uri="{FF2B5EF4-FFF2-40B4-BE49-F238E27FC236}">
                    <a16:creationId xmlns:a16="http://schemas.microsoft.com/office/drawing/2014/main" xmlns="" id="{00000000-0008-0000-0000-00005E030000}"/>
                  </a:ext>
                </a:extLst>
              </p:cNvPr>
              <p:cNvSpPr>
                <a:spLocks noChangeArrowheads="1"/>
              </p:cNvSpPr>
              <p:nvPr/>
            </p:nvSpPr>
            <p:spPr bwMode="auto">
              <a:xfrm>
                <a:off x="3098171" y="4745403"/>
                <a:ext cx="3175"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1941" name="Freeform 862">
                <a:extLst>
                  <a:ext uri="{FF2B5EF4-FFF2-40B4-BE49-F238E27FC236}">
                    <a16:creationId xmlns:a16="http://schemas.microsoft.com/office/drawing/2014/main" xmlns="" id="{00000000-0008-0000-0000-00005F030000}"/>
                  </a:ext>
                </a:extLst>
              </p:cNvPr>
              <p:cNvSpPr>
                <a:spLocks/>
              </p:cNvSpPr>
              <p:nvPr/>
            </p:nvSpPr>
            <p:spPr bwMode="auto">
              <a:xfrm>
                <a:off x="3107696" y="476127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w 1588"/>
                  <a:gd name="T15" fmla="*/ 0 h 1588"/>
                  <a:gd name="T16" fmla="*/ 0 60000 65536"/>
                  <a:gd name="T17" fmla="*/ 0 60000 65536"/>
                  <a:gd name="T18" fmla="*/ 0 60000 65536"/>
                  <a:gd name="T19" fmla="*/ 0 60000 65536"/>
                  <a:gd name="T20" fmla="*/ 0 60000 65536"/>
                  <a:gd name="T21" fmla="*/ 0 60000 65536"/>
                  <a:gd name="T22" fmla="*/ 0 60000 65536"/>
                  <a:gd name="T23" fmla="*/ 0 60000 65536"/>
                  <a:gd name="T24" fmla="*/ 0 w 1588"/>
                  <a:gd name="T25" fmla="*/ 0 h 1588"/>
                  <a:gd name="T26" fmla="*/ 1588 w 1588"/>
                  <a:gd name="T27" fmla="*/ 1588 h 158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942" name="Freeform 863">
                <a:extLst>
                  <a:ext uri="{FF2B5EF4-FFF2-40B4-BE49-F238E27FC236}">
                    <a16:creationId xmlns:a16="http://schemas.microsoft.com/office/drawing/2014/main" xmlns="" id="{00000000-0008-0000-0000-000060030000}"/>
                  </a:ext>
                </a:extLst>
              </p:cNvPr>
              <p:cNvSpPr>
                <a:spLocks/>
              </p:cNvSpPr>
              <p:nvPr/>
            </p:nvSpPr>
            <p:spPr bwMode="auto">
              <a:xfrm>
                <a:off x="3101346" y="4751753"/>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60000 65536"/>
                  <a:gd name="T13" fmla="*/ 0 60000 65536"/>
                  <a:gd name="T14" fmla="*/ 0 60000 65536"/>
                  <a:gd name="T15" fmla="*/ 0 60000 65536"/>
                  <a:gd name="T16" fmla="*/ 0 60000 65536"/>
                  <a:gd name="T17" fmla="*/ 0 60000 65536"/>
                  <a:gd name="T18" fmla="*/ 0 w 1588"/>
                  <a:gd name="T19" fmla="*/ 0 h 1588"/>
                  <a:gd name="T20" fmla="*/ 1588 w 1588"/>
                  <a:gd name="T21" fmla="*/ 1588 h 1588"/>
                </a:gdLst>
                <a:ahLst/>
                <a:cxnLst>
                  <a:cxn ang="T12">
                    <a:pos x="T0" y="T1"/>
                  </a:cxn>
                  <a:cxn ang="T13">
                    <a:pos x="T2" y="T3"/>
                  </a:cxn>
                  <a:cxn ang="T14">
                    <a:pos x="T4" y="T5"/>
                  </a:cxn>
                  <a:cxn ang="T15">
                    <a:pos x="T6" y="T7"/>
                  </a:cxn>
                  <a:cxn ang="T16">
                    <a:pos x="T8" y="T9"/>
                  </a:cxn>
                  <a:cxn ang="T17">
                    <a:pos x="T10" y="T11"/>
                  </a:cxn>
                </a:cxnLst>
                <a:rect l="T18" t="T19" r="T20" b="T21"/>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943" name="Freeform 864">
                <a:extLst>
                  <a:ext uri="{FF2B5EF4-FFF2-40B4-BE49-F238E27FC236}">
                    <a16:creationId xmlns:a16="http://schemas.microsoft.com/office/drawing/2014/main" xmlns="" id="{00000000-0008-0000-0000-000061030000}"/>
                  </a:ext>
                </a:extLst>
              </p:cNvPr>
              <p:cNvSpPr>
                <a:spLocks/>
              </p:cNvSpPr>
              <p:nvPr/>
            </p:nvSpPr>
            <p:spPr bwMode="auto">
              <a:xfrm>
                <a:off x="3082296" y="4751753"/>
                <a:ext cx="3175" cy="3175"/>
              </a:xfrm>
              <a:custGeom>
                <a:avLst/>
                <a:gdLst>
                  <a:gd name="T0" fmla="*/ 2147483646 w 2"/>
                  <a:gd name="T1" fmla="*/ 0 h 2"/>
                  <a:gd name="T2" fmla="*/ 0 w 2"/>
                  <a:gd name="T3" fmla="*/ 0 h 2"/>
                  <a:gd name="T4" fmla="*/ 2147483646 w 2"/>
                  <a:gd name="T5" fmla="*/ 2147483646 h 2"/>
                  <a:gd name="T6" fmla="*/ 2147483646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2" y="0"/>
                    </a:moveTo>
                    <a:lnTo>
                      <a:pt x="0" y="0"/>
                    </a:lnTo>
                    <a:lnTo>
                      <a:pt x="2" y="2"/>
                    </a:lnTo>
                    <a:lnTo>
                      <a:pt x="2"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944" name="Freeform 865">
                <a:extLst>
                  <a:ext uri="{FF2B5EF4-FFF2-40B4-BE49-F238E27FC236}">
                    <a16:creationId xmlns:a16="http://schemas.microsoft.com/office/drawing/2014/main" xmlns="" id="{00000000-0008-0000-0000-000062030000}"/>
                  </a:ext>
                </a:extLst>
              </p:cNvPr>
              <p:cNvSpPr>
                <a:spLocks/>
              </p:cNvSpPr>
              <p:nvPr/>
            </p:nvSpPr>
            <p:spPr bwMode="auto">
              <a:xfrm>
                <a:off x="3098171" y="4745403"/>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60000 65536"/>
                  <a:gd name="T15" fmla="*/ 0 60000 65536"/>
                  <a:gd name="T16" fmla="*/ 0 60000 65536"/>
                  <a:gd name="T17" fmla="*/ 0 60000 65536"/>
                  <a:gd name="T18" fmla="*/ 0 60000 65536"/>
                  <a:gd name="T19" fmla="*/ 0 60000 65536"/>
                  <a:gd name="T20" fmla="*/ 0 60000 65536"/>
                  <a:gd name="T21" fmla="*/ 0 w 1588"/>
                  <a:gd name="T22" fmla="*/ 0 h 1588"/>
                  <a:gd name="T23" fmla="*/ 1588 w 1588"/>
                  <a:gd name="T24" fmla="*/ 1588 h 15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945" name="Rectangle 1944">
                <a:extLst>
                  <a:ext uri="{FF2B5EF4-FFF2-40B4-BE49-F238E27FC236}">
                    <a16:creationId xmlns:a16="http://schemas.microsoft.com/office/drawing/2014/main" xmlns="" id="{00000000-0008-0000-0000-000063030000}"/>
                  </a:ext>
                </a:extLst>
              </p:cNvPr>
              <p:cNvSpPr>
                <a:spLocks noChangeArrowheads="1"/>
              </p:cNvSpPr>
              <p:nvPr/>
            </p:nvSpPr>
            <p:spPr bwMode="auto">
              <a:xfrm>
                <a:off x="3031496" y="47104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1946" name="Freeform 867">
                <a:extLst>
                  <a:ext uri="{FF2B5EF4-FFF2-40B4-BE49-F238E27FC236}">
                    <a16:creationId xmlns:a16="http://schemas.microsoft.com/office/drawing/2014/main" xmlns="" id="{00000000-0008-0000-0000-000064030000}"/>
                  </a:ext>
                </a:extLst>
              </p:cNvPr>
              <p:cNvSpPr>
                <a:spLocks/>
              </p:cNvSpPr>
              <p:nvPr/>
            </p:nvSpPr>
            <p:spPr bwMode="auto">
              <a:xfrm>
                <a:off x="3110871" y="4773978"/>
                <a:ext cx="1588" cy="3175"/>
              </a:xfrm>
              <a:custGeom>
                <a:avLst/>
                <a:gdLst>
                  <a:gd name="T0" fmla="*/ 0 w 1588"/>
                  <a:gd name="T1" fmla="*/ 2147483646 h 2"/>
                  <a:gd name="T2" fmla="*/ 0 w 1588"/>
                  <a:gd name="T3" fmla="*/ 0 h 2"/>
                  <a:gd name="T4" fmla="*/ 0 w 1588"/>
                  <a:gd name="T5" fmla="*/ 0 h 2"/>
                  <a:gd name="T6" fmla="*/ 0 w 1588"/>
                  <a:gd name="T7" fmla="*/ 0 h 2"/>
                  <a:gd name="T8" fmla="*/ 0 w 1588"/>
                  <a:gd name="T9" fmla="*/ 0 h 2"/>
                  <a:gd name="T10" fmla="*/ 0 w 1588"/>
                  <a:gd name="T11" fmla="*/ 0 h 2"/>
                  <a:gd name="T12" fmla="*/ 0 w 1588"/>
                  <a:gd name="T13" fmla="*/ 0 h 2"/>
                  <a:gd name="T14" fmla="*/ 0 w 1588"/>
                  <a:gd name="T15" fmla="*/ 0 h 2"/>
                  <a:gd name="T16" fmla="*/ 0 w 1588"/>
                  <a:gd name="T17" fmla="*/ 2147483646 h 2"/>
                  <a:gd name="T18" fmla="*/ 0 w 1588"/>
                  <a:gd name="T19" fmla="*/ 2147483646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88"/>
                  <a:gd name="T31" fmla="*/ 0 h 2"/>
                  <a:gd name="T32" fmla="*/ 1588 w 1588"/>
                  <a:gd name="T33" fmla="*/ 2 h 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88" h="2">
                    <a:moveTo>
                      <a:pt x="0" y="2"/>
                    </a:moveTo>
                    <a:lnTo>
                      <a:pt x="0" y="0"/>
                    </a:lnTo>
                    <a:lnTo>
                      <a:pt x="0"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947" name="Rectangle 1946">
                <a:extLst>
                  <a:ext uri="{FF2B5EF4-FFF2-40B4-BE49-F238E27FC236}">
                    <a16:creationId xmlns:a16="http://schemas.microsoft.com/office/drawing/2014/main" xmlns="" id="{00000000-0008-0000-0000-000065030000}"/>
                  </a:ext>
                </a:extLst>
              </p:cNvPr>
              <p:cNvSpPr>
                <a:spLocks noChangeArrowheads="1"/>
              </p:cNvSpPr>
              <p:nvPr/>
            </p:nvSpPr>
            <p:spPr bwMode="auto">
              <a:xfrm>
                <a:off x="3107696" y="47739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1948" name="Rectangle 1947">
                <a:extLst>
                  <a:ext uri="{FF2B5EF4-FFF2-40B4-BE49-F238E27FC236}">
                    <a16:creationId xmlns:a16="http://schemas.microsoft.com/office/drawing/2014/main" xmlns="" id="{00000000-0008-0000-0000-000066030000}"/>
                  </a:ext>
                </a:extLst>
              </p:cNvPr>
              <p:cNvSpPr>
                <a:spLocks noChangeArrowheads="1"/>
              </p:cNvSpPr>
              <p:nvPr/>
            </p:nvSpPr>
            <p:spPr bwMode="auto">
              <a:xfrm>
                <a:off x="3107696" y="4773978"/>
                <a:ext cx="3175"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1949" name="Rectangle 1948">
                <a:extLst>
                  <a:ext uri="{FF2B5EF4-FFF2-40B4-BE49-F238E27FC236}">
                    <a16:creationId xmlns:a16="http://schemas.microsoft.com/office/drawing/2014/main" xmlns="" id="{00000000-0008-0000-0000-000067030000}"/>
                  </a:ext>
                </a:extLst>
              </p:cNvPr>
              <p:cNvSpPr>
                <a:spLocks noChangeArrowheads="1"/>
              </p:cNvSpPr>
              <p:nvPr/>
            </p:nvSpPr>
            <p:spPr bwMode="auto">
              <a:xfrm>
                <a:off x="3107696" y="477080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1950" name="Freeform 871">
                <a:extLst>
                  <a:ext uri="{FF2B5EF4-FFF2-40B4-BE49-F238E27FC236}">
                    <a16:creationId xmlns:a16="http://schemas.microsoft.com/office/drawing/2014/main" xmlns="" id="{00000000-0008-0000-0000-000068030000}"/>
                  </a:ext>
                </a:extLst>
              </p:cNvPr>
              <p:cNvSpPr>
                <a:spLocks/>
              </p:cNvSpPr>
              <p:nvPr/>
            </p:nvSpPr>
            <p:spPr bwMode="auto">
              <a:xfrm>
                <a:off x="3110871" y="4758103"/>
                <a:ext cx="1588" cy="3175"/>
              </a:xfrm>
              <a:custGeom>
                <a:avLst/>
                <a:gdLst>
                  <a:gd name="T0" fmla="*/ 0 w 1588"/>
                  <a:gd name="T1" fmla="*/ 2147483646 h 2"/>
                  <a:gd name="T2" fmla="*/ 0 w 1588"/>
                  <a:gd name="T3" fmla="*/ 0 h 2"/>
                  <a:gd name="T4" fmla="*/ 0 w 1588"/>
                  <a:gd name="T5" fmla="*/ 0 h 2"/>
                  <a:gd name="T6" fmla="*/ 0 w 1588"/>
                  <a:gd name="T7" fmla="*/ 0 h 2"/>
                  <a:gd name="T8" fmla="*/ 0 w 1588"/>
                  <a:gd name="T9" fmla="*/ 2147483646 h 2"/>
                  <a:gd name="T10" fmla="*/ 0 w 1588"/>
                  <a:gd name="T11" fmla="*/ 2147483646 h 2"/>
                  <a:gd name="T12" fmla="*/ 0 60000 65536"/>
                  <a:gd name="T13" fmla="*/ 0 60000 65536"/>
                  <a:gd name="T14" fmla="*/ 0 60000 65536"/>
                  <a:gd name="T15" fmla="*/ 0 60000 65536"/>
                  <a:gd name="T16" fmla="*/ 0 60000 65536"/>
                  <a:gd name="T17" fmla="*/ 0 60000 65536"/>
                  <a:gd name="T18" fmla="*/ 0 w 1588"/>
                  <a:gd name="T19" fmla="*/ 0 h 2"/>
                  <a:gd name="T20" fmla="*/ 1588 w 1588"/>
                  <a:gd name="T21" fmla="*/ 2 h 2"/>
                </a:gdLst>
                <a:ahLst/>
                <a:cxnLst>
                  <a:cxn ang="T12">
                    <a:pos x="T0" y="T1"/>
                  </a:cxn>
                  <a:cxn ang="T13">
                    <a:pos x="T2" y="T3"/>
                  </a:cxn>
                  <a:cxn ang="T14">
                    <a:pos x="T4" y="T5"/>
                  </a:cxn>
                  <a:cxn ang="T15">
                    <a:pos x="T6" y="T7"/>
                  </a:cxn>
                  <a:cxn ang="T16">
                    <a:pos x="T8" y="T9"/>
                  </a:cxn>
                  <a:cxn ang="T17">
                    <a:pos x="T10" y="T11"/>
                  </a:cxn>
                </a:cxnLst>
                <a:rect l="T18" t="T19" r="T20" b="T21"/>
                <a:pathLst>
                  <a:path w="1588" h="2">
                    <a:moveTo>
                      <a:pt x="0" y="2"/>
                    </a:moveTo>
                    <a:lnTo>
                      <a:pt x="0" y="0"/>
                    </a:lnTo>
                    <a:lnTo>
                      <a:pt x="0"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951" name="Freeform 872">
                <a:extLst>
                  <a:ext uri="{FF2B5EF4-FFF2-40B4-BE49-F238E27FC236}">
                    <a16:creationId xmlns:a16="http://schemas.microsoft.com/office/drawing/2014/main" xmlns="" id="{00000000-0008-0000-0000-000069030000}"/>
                  </a:ext>
                </a:extLst>
              </p:cNvPr>
              <p:cNvSpPr>
                <a:spLocks/>
              </p:cNvSpPr>
              <p:nvPr/>
            </p:nvSpPr>
            <p:spPr bwMode="auto">
              <a:xfrm>
                <a:off x="3107696" y="4770803"/>
                <a:ext cx="3175" cy="1588"/>
              </a:xfrm>
              <a:custGeom>
                <a:avLst/>
                <a:gdLst>
                  <a:gd name="T0" fmla="*/ 2147483646 w 2"/>
                  <a:gd name="T1" fmla="*/ 0 h 1588"/>
                  <a:gd name="T2" fmla="*/ 2147483646 w 2"/>
                  <a:gd name="T3" fmla="*/ 0 h 1588"/>
                  <a:gd name="T4" fmla="*/ 2147483646 w 2"/>
                  <a:gd name="T5" fmla="*/ 0 h 1588"/>
                  <a:gd name="T6" fmla="*/ 2147483646 w 2"/>
                  <a:gd name="T7" fmla="*/ 0 h 1588"/>
                  <a:gd name="T8" fmla="*/ 2147483646 w 2"/>
                  <a:gd name="T9" fmla="*/ 0 h 1588"/>
                  <a:gd name="T10" fmla="*/ 2147483646 w 2"/>
                  <a:gd name="T11" fmla="*/ 0 h 1588"/>
                  <a:gd name="T12" fmla="*/ 2147483646 w 2"/>
                  <a:gd name="T13" fmla="*/ 0 h 1588"/>
                  <a:gd name="T14" fmla="*/ 0 w 2"/>
                  <a:gd name="T15" fmla="*/ 0 h 1588"/>
                  <a:gd name="T16" fmla="*/ 0 w 2"/>
                  <a:gd name="T17" fmla="*/ 0 h 1588"/>
                  <a:gd name="T18" fmla="*/ 2147483646 w 2"/>
                  <a:gd name="T19" fmla="*/ 0 h 1588"/>
                  <a:gd name="T20" fmla="*/ 2147483646 w 2"/>
                  <a:gd name="T21" fmla="*/ 0 h 1588"/>
                  <a:gd name="T22" fmla="*/ 2147483646 w 2"/>
                  <a:gd name="T23" fmla="*/ 0 h 1588"/>
                  <a:gd name="T24" fmla="*/ 2147483646 w 2"/>
                  <a:gd name="T25" fmla="*/ 0 h 1588"/>
                  <a:gd name="T26" fmla="*/ 2147483646 w 2"/>
                  <a:gd name="T27" fmla="*/ 0 h 1588"/>
                  <a:gd name="T28" fmla="*/ 2147483646 w 2"/>
                  <a:gd name="T29" fmla="*/ 0 h 1588"/>
                  <a:gd name="T30" fmla="*/ 2147483646 w 2"/>
                  <a:gd name="T31" fmla="*/ 0 h 1588"/>
                  <a:gd name="T32" fmla="*/ 2147483646 w 2"/>
                  <a:gd name="T33" fmla="*/ 0 h 1588"/>
                  <a:gd name="T34" fmla="*/ 2147483646 w 2"/>
                  <a:gd name="T35" fmla="*/ 0 h 15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
                  <a:gd name="T55" fmla="*/ 0 h 1588"/>
                  <a:gd name="T56" fmla="*/ 2 w 2"/>
                  <a:gd name="T57" fmla="*/ 1588 h 158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 h="1588">
                    <a:moveTo>
                      <a:pt x="2" y="0"/>
                    </a:moveTo>
                    <a:lnTo>
                      <a:pt x="2" y="0"/>
                    </a:lnTo>
                    <a:lnTo>
                      <a:pt x="0" y="0"/>
                    </a:lnTo>
                    <a:lnTo>
                      <a:pt x="2"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952" name="Rectangle 1951">
                <a:extLst>
                  <a:ext uri="{FF2B5EF4-FFF2-40B4-BE49-F238E27FC236}">
                    <a16:creationId xmlns:a16="http://schemas.microsoft.com/office/drawing/2014/main" xmlns="" id="{00000000-0008-0000-0000-00006A030000}"/>
                  </a:ext>
                </a:extLst>
              </p:cNvPr>
              <p:cNvSpPr>
                <a:spLocks noChangeArrowheads="1"/>
              </p:cNvSpPr>
              <p:nvPr/>
            </p:nvSpPr>
            <p:spPr bwMode="auto">
              <a:xfrm>
                <a:off x="3110871" y="47644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1953" name="Rectangle 1952">
                <a:extLst>
                  <a:ext uri="{FF2B5EF4-FFF2-40B4-BE49-F238E27FC236}">
                    <a16:creationId xmlns:a16="http://schemas.microsoft.com/office/drawing/2014/main" xmlns="" id="{00000000-0008-0000-0000-00006B030000}"/>
                  </a:ext>
                </a:extLst>
              </p:cNvPr>
              <p:cNvSpPr>
                <a:spLocks noChangeArrowheads="1"/>
              </p:cNvSpPr>
              <p:nvPr/>
            </p:nvSpPr>
            <p:spPr bwMode="auto">
              <a:xfrm>
                <a:off x="3104521" y="477080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1954" name="Freeform 875">
                <a:extLst>
                  <a:ext uri="{FF2B5EF4-FFF2-40B4-BE49-F238E27FC236}">
                    <a16:creationId xmlns:a16="http://schemas.microsoft.com/office/drawing/2014/main" xmlns="" id="{00000000-0008-0000-0000-00006C030000}"/>
                  </a:ext>
                </a:extLst>
              </p:cNvPr>
              <p:cNvSpPr>
                <a:spLocks/>
              </p:cNvSpPr>
              <p:nvPr/>
            </p:nvSpPr>
            <p:spPr bwMode="auto">
              <a:xfrm>
                <a:off x="3107696" y="4773978"/>
                <a:ext cx="1588" cy="3175"/>
              </a:xfrm>
              <a:custGeom>
                <a:avLst/>
                <a:gdLst>
                  <a:gd name="T0" fmla="*/ 0 w 1588"/>
                  <a:gd name="T1" fmla="*/ 2147483646 h 2"/>
                  <a:gd name="T2" fmla="*/ 0 w 1588"/>
                  <a:gd name="T3" fmla="*/ 2147483646 h 2"/>
                  <a:gd name="T4" fmla="*/ 0 w 1588"/>
                  <a:gd name="T5" fmla="*/ 2147483646 h 2"/>
                  <a:gd name="T6" fmla="*/ 0 w 1588"/>
                  <a:gd name="T7" fmla="*/ 2147483646 h 2"/>
                  <a:gd name="T8" fmla="*/ 0 w 1588"/>
                  <a:gd name="T9" fmla="*/ 2147483646 h 2"/>
                  <a:gd name="T10" fmla="*/ 0 w 1588"/>
                  <a:gd name="T11" fmla="*/ 0 h 2"/>
                  <a:gd name="T12" fmla="*/ 0 w 1588"/>
                  <a:gd name="T13" fmla="*/ 0 h 2"/>
                  <a:gd name="T14" fmla="*/ 0 w 1588"/>
                  <a:gd name="T15" fmla="*/ 2147483646 h 2"/>
                  <a:gd name="T16" fmla="*/ 0 w 1588"/>
                  <a:gd name="T17" fmla="*/ 2147483646 h 2"/>
                  <a:gd name="T18" fmla="*/ 0 w 1588"/>
                  <a:gd name="T19" fmla="*/ 2147483646 h 2"/>
                  <a:gd name="T20" fmla="*/ 0 w 1588"/>
                  <a:gd name="T21" fmla="*/ 2147483646 h 2"/>
                  <a:gd name="T22" fmla="*/ 0 w 1588"/>
                  <a:gd name="T23" fmla="*/ 2147483646 h 2"/>
                  <a:gd name="T24" fmla="*/ 0 w 1588"/>
                  <a:gd name="T25" fmla="*/ 2147483646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88"/>
                  <a:gd name="T40" fmla="*/ 0 h 2"/>
                  <a:gd name="T41" fmla="*/ 1588 w 1588"/>
                  <a:gd name="T42" fmla="*/ 2 h 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88" h="2">
                    <a:moveTo>
                      <a:pt x="0" y="2"/>
                    </a:moveTo>
                    <a:lnTo>
                      <a:pt x="0" y="2"/>
                    </a:lnTo>
                    <a:lnTo>
                      <a:pt x="0" y="0"/>
                    </a:lnTo>
                    <a:lnTo>
                      <a:pt x="0"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955" name="Rectangle 1954">
                <a:extLst>
                  <a:ext uri="{FF2B5EF4-FFF2-40B4-BE49-F238E27FC236}">
                    <a16:creationId xmlns:a16="http://schemas.microsoft.com/office/drawing/2014/main" xmlns="" id="{00000000-0008-0000-0000-00006D030000}"/>
                  </a:ext>
                </a:extLst>
              </p:cNvPr>
              <p:cNvSpPr>
                <a:spLocks noChangeArrowheads="1"/>
              </p:cNvSpPr>
              <p:nvPr/>
            </p:nvSpPr>
            <p:spPr bwMode="auto">
              <a:xfrm>
                <a:off x="3107696" y="47739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1956" name="Freeform 877">
                <a:extLst>
                  <a:ext uri="{FF2B5EF4-FFF2-40B4-BE49-F238E27FC236}">
                    <a16:creationId xmlns:a16="http://schemas.microsoft.com/office/drawing/2014/main" xmlns="" id="{00000000-0008-0000-0000-00006E030000}"/>
                  </a:ext>
                </a:extLst>
              </p:cNvPr>
              <p:cNvSpPr>
                <a:spLocks/>
              </p:cNvSpPr>
              <p:nvPr/>
            </p:nvSpPr>
            <p:spPr bwMode="auto">
              <a:xfrm>
                <a:off x="3107696" y="4770803"/>
                <a:ext cx="1588" cy="3175"/>
              </a:xfrm>
              <a:custGeom>
                <a:avLst/>
                <a:gdLst>
                  <a:gd name="T0" fmla="*/ 0 w 1588"/>
                  <a:gd name="T1" fmla="*/ 2147483646 h 2"/>
                  <a:gd name="T2" fmla="*/ 0 w 1588"/>
                  <a:gd name="T3" fmla="*/ 0 h 2"/>
                  <a:gd name="T4" fmla="*/ 0 w 1588"/>
                  <a:gd name="T5" fmla="*/ 2147483646 h 2"/>
                  <a:gd name="T6" fmla="*/ 0 w 1588"/>
                  <a:gd name="T7" fmla="*/ 2147483646 h 2"/>
                  <a:gd name="T8" fmla="*/ 0 w 1588"/>
                  <a:gd name="T9" fmla="*/ 2147483646 h 2"/>
                  <a:gd name="T10" fmla="*/ 0 60000 65536"/>
                  <a:gd name="T11" fmla="*/ 0 60000 65536"/>
                  <a:gd name="T12" fmla="*/ 0 60000 65536"/>
                  <a:gd name="T13" fmla="*/ 0 60000 65536"/>
                  <a:gd name="T14" fmla="*/ 0 60000 65536"/>
                  <a:gd name="T15" fmla="*/ 0 w 1588"/>
                  <a:gd name="T16" fmla="*/ 0 h 2"/>
                  <a:gd name="T17" fmla="*/ 1588 w 1588"/>
                  <a:gd name="T18" fmla="*/ 2 h 2"/>
                </a:gdLst>
                <a:ahLst/>
                <a:cxnLst>
                  <a:cxn ang="T10">
                    <a:pos x="T0" y="T1"/>
                  </a:cxn>
                  <a:cxn ang="T11">
                    <a:pos x="T2" y="T3"/>
                  </a:cxn>
                  <a:cxn ang="T12">
                    <a:pos x="T4" y="T5"/>
                  </a:cxn>
                  <a:cxn ang="T13">
                    <a:pos x="T6" y="T7"/>
                  </a:cxn>
                  <a:cxn ang="T14">
                    <a:pos x="T8" y="T9"/>
                  </a:cxn>
                </a:cxnLst>
                <a:rect l="T15" t="T16" r="T17" b="T18"/>
                <a:pathLst>
                  <a:path w="1588" h="2">
                    <a:moveTo>
                      <a:pt x="0" y="2"/>
                    </a:moveTo>
                    <a:lnTo>
                      <a:pt x="0" y="0"/>
                    </a:lnTo>
                    <a:lnTo>
                      <a:pt x="0"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957" name="Freeform 878">
                <a:extLst>
                  <a:ext uri="{FF2B5EF4-FFF2-40B4-BE49-F238E27FC236}">
                    <a16:creationId xmlns:a16="http://schemas.microsoft.com/office/drawing/2014/main" xmlns="" id="{00000000-0008-0000-0000-00006F030000}"/>
                  </a:ext>
                </a:extLst>
              </p:cNvPr>
              <p:cNvSpPr>
                <a:spLocks/>
              </p:cNvSpPr>
              <p:nvPr/>
            </p:nvSpPr>
            <p:spPr bwMode="auto">
              <a:xfrm>
                <a:off x="3110871" y="4770803"/>
                <a:ext cx="1588" cy="3175"/>
              </a:xfrm>
              <a:custGeom>
                <a:avLst/>
                <a:gdLst>
                  <a:gd name="T0" fmla="*/ 0 w 1588"/>
                  <a:gd name="T1" fmla="*/ 2147483646 h 2"/>
                  <a:gd name="T2" fmla="*/ 0 w 1588"/>
                  <a:gd name="T3" fmla="*/ 2147483646 h 2"/>
                  <a:gd name="T4" fmla="*/ 0 w 1588"/>
                  <a:gd name="T5" fmla="*/ 2147483646 h 2"/>
                  <a:gd name="T6" fmla="*/ 0 w 1588"/>
                  <a:gd name="T7" fmla="*/ 2147483646 h 2"/>
                  <a:gd name="T8" fmla="*/ 0 w 1588"/>
                  <a:gd name="T9" fmla="*/ 0 h 2"/>
                  <a:gd name="T10" fmla="*/ 0 w 1588"/>
                  <a:gd name="T11" fmla="*/ 0 h 2"/>
                  <a:gd name="T12" fmla="*/ 0 w 1588"/>
                  <a:gd name="T13" fmla="*/ 2147483646 h 2"/>
                  <a:gd name="T14" fmla="*/ 0 w 1588"/>
                  <a:gd name="T15" fmla="*/ 2147483646 h 2"/>
                  <a:gd name="T16" fmla="*/ 0 w 1588"/>
                  <a:gd name="T17" fmla="*/ 0 h 2"/>
                  <a:gd name="T18" fmla="*/ 0 w 1588"/>
                  <a:gd name="T19" fmla="*/ 2147483646 h 2"/>
                  <a:gd name="T20" fmla="*/ 0 w 1588"/>
                  <a:gd name="T21" fmla="*/ 2147483646 h 2"/>
                  <a:gd name="T22" fmla="*/ 0 w 1588"/>
                  <a:gd name="T23" fmla="*/ 2147483646 h 2"/>
                  <a:gd name="T24" fmla="*/ 0 w 1588"/>
                  <a:gd name="T25" fmla="*/ 2147483646 h 2"/>
                  <a:gd name="T26" fmla="*/ 0 w 1588"/>
                  <a:gd name="T27" fmla="*/ 2147483646 h 2"/>
                  <a:gd name="T28" fmla="*/ 0 w 1588"/>
                  <a:gd name="T29" fmla="*/ 2147483646 h 2"/>
                  <a:gd name="T30" fmla="*/ 0 w 1588"/>
                  <a:gd name="T31" fmla="*/ 2147483646 h 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88"/>
                  <a:gd name="T49" fmla="*/ 0 h 2"/>
                  <a:gd name="T50" fmla="*/ 1588 w 1588"/>
                  <a:gd name="T51" fmla="*/ 2 h 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88" h="2">
                    <a:moveTo>
                      <a:pt x="0" y="2"/>
                    </a:moveTo>
                    <a:lnTo>
                      <a:pt x="0" y="2"/>
                    </a:lnTo>
                    <a:lnTo>
                      <a:pt x="0" y="0"/>
                    </a:lnTo>
                    <a:lnTo>
                      <a:pt x="0" y="2"/>
                    </a:lnTo>
                    <a:lnTo>
                      <a:pt x="0" y="0"/>
                    </a:lnTo>
                    <a:lnTo>
                      <a:pt x="0"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958" name="Freeform 879">
                <a:extLst>
                  <a:ext uri="{FF2B5EF4-FFF2-40B4-BE49-F238E27FC236}">
                    <a16:creationId xmlns:a16="http://schemas.microsoft.com/office/drawing/2014/main" xmlns="" id="{00000000-0008-0000-0000-000070030000}"/>
                  </a:ext>
                </a:extLst>
              </p:cNvPr>
              <p:cNvSpPr>
                <a:spLocks/>
              </p:cNvSpPr>
              <p:nvPr/>
            </p:nvSpPr>
            <p:spPr bwMode="auto">
              <a:xfrm>
                <a:off x="3009271" y="4694603"/>
                <a:ext cx="3175" cy="3175"/>
              </a:xfrm>
              <a:custGeom>
                <a:avLst/>
                <a:gdLst>
                  <a:gd name="T0" fmla="*/ 0 w 2"/>
                  <a:gd name="T1" fmla="*/ 0 h 2"/>
                  <a:gd name="T2" fmla="*/ 0 w 2"/>
                  <a:gd name="T3" fmla="*/ 0 h 2"/>
                  <a:gd name="T4" fmla="*/ 0 w 2"/>
                  <a:gd name="T5" fmla="*/ 0 h 2"/>
                  <a:gd name="T6" fmla="*/ 0 w 2"/>
                  <a:gd name="T7" fmla="*/ 2147483646 h 2"/>
                  <a:gd name="T8" fmla="*/ 2147483646 w 2"/>
                  <a:gd name="T9" fmla="*/ 2147483646 h 2"/>
                  <a:gd name="T10" fmla="*/ 2147483646 w 2"/>
                  <a:gd name="T11" fmla="*/ 0 h 2"/>
                  <a:gd name="T12" fmla="*/ 2147483646 w 2"/>
                  <a:gd name="T13" fmla="*/ 2147483646 h 2"/>
                  <a:gd name="T14" fmla="*/ 2147483646 w 2"/>
                  <a:gd name="T15" fmla="*/ 0 h 2"/>
                  <a:gd name="T16" fmla="*/ 2147483646 w 2"/>
                  <a:gd name="T17" fmla="*/ 0 h 2"/>
                  <a:gd name="T18" fmla="*/ 2147483646 w 2"/>
                  <a:gd name="T19" fmla="*/ 0 h 2"/>
                  <a:gd name="T20" fmla="*/ 0 w 2"/>
                  <a:gd name="T21" fmla="*/ 0 h 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
                  <a:gd name="T34" fmla="*/ 0 h 2"/>
                  <a:gd name="T35" fmla="*/ 2 w 2"/>
                  <a:gd name="T36" fmla="*/ 2 h 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 h="2">
                    <a:moveTo>
                      <a:pt x="0" y="0"/>
                    </a:moveTo>
                    <a:lnTo>
                      <a:pt x="0" y="0"/>
                    </a:lnTo>
                    <a:lnTo>
                      <a:pt x="0" y="2"/>
                    </a:lnTo>
                    <a:lnTo>
                      <a:pt x="2" y="2"/>
                    </a:lnTo>
                    <a:lnTo>
                      <a:pt x="2" y="0"/>
                    </a:lnTo>
                    <a:lnTo>
                      <a:pt x="2" y="2"/>
                    </a:lnTo>
                    <a:lnTo>
                      <a:pt x="2" y="0"/>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959" name="Freeform 880">
                <a:extLst>
                  <a:ext uri="{FF2B5EF4-FFF2-40B4-BE49-F238E27FC236}">
                    <a16:creationId xmlns:a16="http://schemas.microsoft.com/office/drawing/2014/main" xmlns="" id="{00000000-0008-0000-0000-000071030000}"/>
                  </a:ext>
                </a:extLst>
              </p:cNvPr>
              <p:cNvSpPr>
                <a:spLocks/>
              </p:cNvSpPr>
              <p:nvPr/>
            </p:nvSpPr>
            <p:spPr bwMode="auto">
              <a:xfrm>
                <a:off x="3114046" y="476762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60000 65536"/>
                  <a:gd name="T15" fmla="*/ 0 60000 65536"/>
                  <a:gd name="T16" fmla="*/ 0 60000 65536"/>
                  <a:gd name="T17" fmla="*/ 0 60000 65536"/>
                  <a:gd name="T18" fmla="*/ 0 60000 65536"/>
                  <a:gd name="T19" fmla="*/ 0 60000 65536"/>
                  <a:gd name="T20" fmla="*/ 0 60000 65536"/>
                  <a:gd name="T21" fmla="*/ 0 w 1588"/>
                  <a:gd name="T22" fmla="*/ 0 h 1588"/>
                  <a:gd name="T23" fmla="*/ 1588 w 1588"/>
                  <a:gd name="T24" fmla="*/ 1588 h 15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960" name="Freeform 881">
                <a:extLst>
                  <a:ext uri="{FF2B5EF4-FFF2-40B4-BE49-F238E27FC236}">
                    <a16:creationId xmlns:a16="http://schemas.microsoft.com/office/drawing/2014/main" xmlns="" id="{00000000-0008-0000-0000-000072030000}"/>
                  </a:ext>
                </a:extLst>
              </p:cNvPr>
              <p:cNvSpPr>
                <a:spLocks/>
              </p:cNvSpPr>
              <p:nvPr/>
            </p:nvSpPr>
            <p:spPr bwMode="auto">
              <a:xfrm>
                <a:off x="3114046" y="4770803"/>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60000 65536"/>
                  <a:gd name="T13" fmla="*/ 0 60000 65536"/>
                  <a:gd name="T14" fmla="*/ 0 60000 65536"/>
                  <a:gd name="T15" fmla="*/ 0 60000 65536"/>
                  <a:gd name="T16" fmla="*/ 0 60000 65536"/>
                  <a:gd name="T17" fmla="*/ 0 60000 65536"/>
                  <a:gd name="T18" fmla="*/ 0 w 1588"/>
                  <a:gd name="T19" fmla="*/ 0 h 1588"/>
                  <a:gd name="T20" fmla="*/ 1588 w 1588"/>
                  <a:gd name="T21" fmla="*/ 1588 h 1588"/>
                </a:gdLst>
                <a:ahLst/>
                <a:cxnLst>
                  <a:cxn ang="T12">
                    <a:pos x="T0" y="T1"/>
                  </a:cxn>
                  <a:cxn ang="T13">
                    <a:pos x="T2" y="T3"/>
                  </a:cxn>
                  <a:cxn ang="T14">
                    <a:pos x="T4" y="T5"/>
                  </a:cxn>
                  <a:cxn ang="T15">
                    <a:pos x="T6" y="T7"/>
                  </a:cxn>
                  <a:cxn ang="T16">
                    <a:pos x="T8" y="T9"/>
                  </a:cxn>
                  <a:cxn ang="T17">
                    <a:pos x="T10" y="T11"/>
                  </a:cxn>
                </a:cxnLst>
                <a:rect l="T18" t="T19" r="T20" b="T21"/>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961" name="Freeform 882">
                <a:extLst>
                  <a:ext uri="{FF2B5EF4-FFF2-40B4-BE49-F238E27FC236}">
                    <a16:creationId xmlns:a16="http://schemas.microsoft.com/office/drawing/2014/main" xmlns="" id="{00000000-0008-0000-0000-000073030000}"/>
                  </a:ext>
                </a:extLst>
              </p:cNvPr>
              <p:cNvSpPr>
                <a:spLocks/>
              </p:cNvSpPr>
              <p:nvPr/>
            </p:nvSpPr>
            <p:spPr bwMode="auto">
              <a:xfrm>
                <a:off x="3114046" y="4758103"/>
                <a:ext cx="3175" cy="6350"/>
              </a:xfrm>
              <a:custGeom>
                <a:avLst/>
                <a:gdLst>
                  <a:gd name="T0" fmla="*/ 0 w 2"/>
                  <a:gd name="T1" fmla="*/ 0 h 4"/>
                  <a:gd name="T2" fmla="*/ 0 w 2"/>
                  <a:gd name="T3" fmla="*/ 0 h 4"/>
                  <a:gd name="T4" fmla="*/ 0 w 2"/>
                  <a:gd name="T5" fmla="*/ 0 h 4"/>
                  <a:gd name="T6" fmla="*/ 0 w 2"/>
                  <a:gd name="T7" fmla="*/ 0 h 4"/>
                  <a:gd name="T8" fmla="*/ 0 w 2"/>
                  <a:gd name="T9" fmla="*/ 0 h 4"/>
                  <a:gd name="T10" fmla="*/ 0 w 2"/>
                  <a:gd name="T11" fmla="*/ 0 h 4"/>
                  <a:gd name="T12" fmla="*/ 0 w 2"/>
                  <a:gd name="T13" fmla="*/ 0 h 4"/>
                  <a:gd name="T14" fmla="*/ 0 w 2"/>
                  <a:gd name="T15" fmla="*/ 0 h 4"/>
                  <a:gd name="T16" fmla="*/ 0 w 2"/>
                  <a:gd name="T17" fmla="*/ 0 h 4"/>
                  <a:gd name="T18" fmla="*/ 0 w 2"/>
                  <a:gd name="T19" fmla="*/ 2147483646 h 4"/>
                  <a:gd name="T20" fmla="*/ 0 w 2"/>
                  <a:gd name="T21" fmla="*/ 2147483646 h 4"/>
                  <a:gd name="T22" fmla="*/ 0 w 2"/>
                  <a:gd name="T23" fmla="*/ 2147483646 h 4"/>
                  <a:gd name="T24" fmla="*/ 0 w 2"/>
                  <a:gd name="T25" fmla="*/ 2147483646 h 4"/>
                  <a:gd name="T26" fmla="*/ 0 w 2"/>
                  <a:gd name="T27" fmla="*/ 2147483646 h 4"/>
                  <a:gd name="T28" fmla="*/ 0 w 2"/>
                  <a:gd name="T29" fmla="*/ 2147483646 h 4"/>
                  <a:gd name="T30" fmla="*/ 0 w 2"/>
                  <a:gd name="T31" fmla="*/ 2147483646 h 4"/>
                  <a:gd name="T32" fmla="*/ 0 w 2"/>
                  <a:gd name="T33" fmla="*/ 2147483646 h 4"/>
                  <a:gd name="T34" fmla="*/ 0 w 2"/>
                  <a:gd name="T35" fmla="*/ 2147483646 h 4"/>
                  <a:gd name="T36" fmla="*/ 0 w 2"/>
                  <a:gd name="T37" fmla="*/ 2147483646 h 4"/>
                  <a:gd name="T38" fmla="*/ 0 w 2"/>
                  <a:gd name="T39" fmla="*/ 2147483646 h 4"/>
                  <a:gd name="T40" fmla="*/ 0 w 2"/>
                  <a:gd name="T41" fmla="*/ 2147483646 h 4"/>
                  <a:gd name="T42" fmla="*/ 2147483646 w 2"/>
                  <a:gd name="T43" fmla="*/ 2147483646 h 4"/>
                  <a:gd name="T44" fmla="*/ 2147483646 w 2"/>
                  <a:gd name="T45" fmla="*/ 2147483646 h 4"/>
                  <a:gd name="T46" fmla="*/ 2147483646 w 2"/>
                  <a:gd name="T47" fmla="*/ 2147483646 h 4"/>
                  <a:gd name="T48" fmla="*/ 2147483646 w 2"/>
                  <a:gd name="T49" fmla="*/ 2147483646 h 4"/>
                  <a:gd name="T50" fmla="*/ 2147483646 w 2"/>
                  <a:gd name="T51" fmla="*/ 2147483646 h 4"/>
                  <a:gd name="T52" fmla="*/ 2147483646 w 2"/>
                  <a:gd name="T53" fmla="*/ 2147483646 h 4"/>
                  <a:gd name="T54" fmla="*/ 2147483646 w 2"/>
                  <a:gd name="T55" fmla="*/ 2147483646 h 4"/>
                  <a:gd name="T56" fmla="*/ 2147483646 w 2"/>
                  <a:gd name="T57" fmla="*/ 2147483646 h 4"/>
                  <a:gd name="T58" fmla="*/ 2147483646 w 2"/>
                  <a:gd name="T59" fmla="*/ 2147483646 h 4"/>
                  <a:gd name="T60" fmla="*/ 2147483646 w 2"/>
                  <a:gd name="T61" fmla="*/ 2147483646 h 4"/>
                  <a:gd name="T62" fmla="*/ 2147483646 w 2"/>
                  <a:gd name="T63" fmla="*/ 2147483646 h 4"/>
                  <a:gd name="T64" fmla="*/ 2147483646 w 2"/>
                  <a:gd name="T65" fmla="*/ 2147483646 h 4"/>
                  <a:gd name="T66" fmla="*/ 2147483646 w 2"/>
                  <a:gd name="T67" fmla="*/ 2147483646 h 4"/>
                  <a:gd name="T68" fmla="*/ 2147483646 w 2"/>
                  <a:gd name="T69" fmla="*/ 2147483646 h 4"/>
                  <a:gd name="T70" fmla="*/ 2147483646 w 2"/>
                  <a:gd name="T71" fmla="*/ 0 h 4"/>
                  <a:gd name="T72" fmla="*/ 2147483646 w 2"/>
                  <a:gd name="T73" fmla="*/ 0 h 4"/>
                  <a:gd name="T74" fmla="*/ 2147483646 w 2"/>
                  <a:gd name="T75" fmla="*/ 0 h 4"/>
                  <a:gd name="T76" fmla="*/ 2147483646 w 2"/>
                  <a:gd name="T77" fmla="*/ 0 h 4"/>
                  <a:gd name="T78" fmla="*/ 2147483646 w 2"/>
                  <a:gd name="T79" fmla="*/ 0 h 4"/>
                  <a:gd name="T80" fmla="*/ 0 w 2"/>
                  <a:gd name="T81" fmla="*/ 0 h 4"/>
                  <a:gd name="T82" fmla="*/ 0 w 2"/>
                  <a:gd name="T83" fmla="*/ 0 h 4"/>
                  <a:gd name="T84" fmla="*/ 0 w 2"/>
                  <a:gd name="T85" fmla="*/ 0 h 4"/>
                  <a:gd name="T86" fmla="*/ 0 w 2"/>
                  <a:gd name="T87" fmla="*/ 0 h 4"/>
                  <a:gd name="T88" fmla="*/ 0 w 2"/>
                  <a:gd name="T89" fmla="*/ 0 h 4"/>
                  <a:gd name="T90" fmla="*/ 0 w 2"/>
                  <a:gd name="T91" fmla="*/ 0 h 4"/>
                  <a:gd name="T92" fmla="*/ 0 w 2"/>
                  <a:gd name="T93" fmla="*/ 0 h 4"/>
                  <a:gd name="T94" fmla="*/ 0 w 2"/>
                  <a:gd name="T95" fmla="*/ 0 h 4"/>
                  <a:gd name="T96" fmla="*/ 0 w 2"/>
                  <a:gd name="T97" fmla="*/ 0 h 4"/>
                  <a:gd name="T98" fmla="*/ 0 w 2"/>
                  <a:gd name="T99" fmla="*/ 0 h 4"/>
                  <a:gd name="T100" fmla="*/ 0 w 2"/>
                  <a:gd name="T101" fmla="*/ 0 h 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
                  <a:gd name="T154" fmla="*/ 0 h 4"/>
                  <a:gd name="T155" fmla="*/ 2 w 2"/>
                  <a:gd name="T156" fmla="*/ 4 h 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 h="4">
                    <a:moveTo>
                      <a:pt x="0" y="0"/>
                    </a:moveTo>
                    <a:lnTo>
                      <a:pt x="0" y="0"/>
                    </a:lnTo>
                    <a:lnTo>
                      <a:pt x="0" y="2"/>
                    </a:lnTo>
                    <a:lnTo>
                      <a:pt x="2" y="2"/>
                    </a:lnTo>
                    <a:lnTo>
                      <a:pt x="2" y="4"/>
                    </a:lnTo>
                    <a:lnTo>
                      <a:pt x="2" y="2"/>
                    </a:lnTo>
                    <a:lnTo>
                      <a:pt x="2" y="0"/>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962" name="Freeform 883">
                <a:extLst>
                  <a:ext uri="{FF2B5EF4-FFF2-40B4-BE49-F238E27FC236}">
                    <a16:creationId xmlns:a16="http://schemas.microsoft.com/office/drawing/2014/main" xmlns="" id="{00000000-0008-0000-0000-000074030000}"/>
                  </a:ext>
                </a:extLst>
              </p:cNvPr>
              <p:cNvSpPr>
                <a:spLocks/>
              </p:cNvSpPr>
              <p:nvPr/>
            </p:nvSpPr>
            <p:spPr bwMode="auto">
              <a:xfrm>
                <a:off x="3114046" y="475492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60000 65536"/>
                  <a:gd name="T13" fmla="*/ 0 60000 65536"/>
                  <a:gd name="T14" fmla="*/ 0 60000 65536"/>
                  <a:gd name="T15" fmla="*/ 0 60000 65536"/>
                  <a:gd name="T16" fmla="*/ 0 60000 65536"/>
                  <a:gd name="T17" fmla="*/ 0 60000 65536"/>
                  <a:gd name="T18" fmla="*/ 0 w 1588"/>
                  <a:gd name="T19" fmla="*/ 0 h 1588"/>
                  <a:gd name="T20" fmla="*/ 1588 w 1588"/>
                  <a:gd name="T21" fmla="*/ 1588 h 1588"/>
                </a:gdLst>
                <a:ahLst/>
                <a:cxnLst>
                  <a:cxn ang="T12">
                    <a:pos x="T0" y="T1"/>
                  </a:cxn>
                  <a:cxn ang="T13">
                    <a:pos x="T2" y="T3"/>
                  </a:cxn>
                  <a:cxn ang="T14">
                    <a:pos x="T4" y="T5"/>
                  </a:cxn>
                  <a:cxn ang="T15">
                    <a:pos x="T6" y="T7"/>
                  </a:cxn>
                  <a:cxn ang="T16">
                    <a:pos x="T8" y="T9"/>
                  </a:cxn>
                  <a:cxn ang="T17">
                    <a:pos x="T10" y="T11"/>
                  </a:cxn>
                </a:cxnLst>
                <a:rect l="T18" t="T19" r="T20" b="T21"/>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963" name="Freeform 884">
                <a:extLst>
                  <a:ext uri="{FF2B5EF4-FFF2-40B4-BE49-F238E27FC236}">
                    <a16:creationId xmlns:a16="http://schemas.microsoft.com/office/drawing/2014/main" xmlns="" id="{00000000-0008-0000-0000-000075030000}"/>
                  </a:ext>
                </a:extLst>
              </p:cNvPr>
              <p:cNvSpPr>
                <a:spLocks/>
              </p:cNvSpPr>
              <p:nvPr/>
            </p:nvSpPr>
            <p:spPr bwMode="auto">
              <a:xfrm>
                <a:off x="3123571" y="4770803"/>
                <a:ext cx="1588" cy="3175"/>
              </a:xfrm>
              <a:custGeom>
                <a:avLst/>
                <a:gdLst>
                  <a:gd name="T0" fmla="*/ 0 w 1588"/>
                  <a:gd name="T1" fmla="*/ 0 h 2"/>
                  <a:gd name="T2" fmla="*/ 0 w 1588"/>
                  <a:gd name="T3" fmla="*/ 2147483646 h 2"/>
                  <a:gd name="T4" fmla="*/ 0 w 1588"/>
                  <a:gd name="T5" fmla="*/ 2147483646 h 2"/>
                  <a:gd name="T6" fmla="*/ 0 w 1588"/>
                  <a:gd name="T7" fmla="*/ 2147483646 h 2"/>
                  <a:gd name="T8" fmla="*/ 0 w 1588"/>
                  <a:gd name="T9" fmla="*/ 2147483646 h 2"/>
                  <a:gd name="T10" fmla="*/ 0 w 1588"/>
                  <a:gd name="T11" fmla="*/ 2147483646 h 2"/>
                  <a:gd name="T12" fmla="*/ 0 w 1588"/>
                  <a:gd name="T13" fmla="*/ 2147483646 h 2"/>
                  <a:gd name="T14" fmla="*/ 0 w 1588"/>
                  <a:gd name="T15" fmla="*/ 2147483646 h 2"/>
                  <a:gd name="T16" fmla="*/ 0 w 1588"/>
                  <a:gd name="T17" fmla="*/ 2147483646 h 2"/>
                  <a:gd name="T18" fmla="*/ 0 w 1588"/>
                  <a:gd name="T19" fmla="*/ 2147483646 h 2"/>
                  <a:gd name="T20" fmla="*/ 0 w 1588"/>
                  <a:gd name="T21" fmla="*/ 2147483646 h 2"/>
                  <a:gd name="T22" fmla="*/ 0 w 1588"/>
                  <a:gd name="T23" fmla="*/ 2147483646 h 2"/>
                  <a:gd name="T24" fmla="*/ 0 w 1588"/>
                  <a:gd name="T25" fmla="*/ 2147483646 h 2"/>
                  <a:gd name="T26" fmla="*/ 0 w 1588"/>
                  <a:gd name="T27" fmla="*/ 2147483646 h 2"/>
                  <a:gd name="T28" fmla="*/ 0 w 1588"/>
                  <a:gd name="T29" fmla="*/ 0 h 2"/>
                  <a:gd name="T30" fmla="*/ 0 w 1588"/>
                  <a:gd name="T31" fmla="*/ 0 h 2"/>
                  <a:gd name="T32" fmla="*/ 0 w 1588"/>
                  <a:gd name="T33" fmla="*/ 0 h 2"/>
                  <a:gd name="T34" fmla="*/ 0 w 1588"/>
                  <a:gd name="T35" fmla="*/ 0 h 2"/>
                  <a:gd name="T36" fmla="*/ 0 w 1588"/>
                  <a:gd name="T37" fmla="*/ 0 h 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88"/>
                  <a:gd name="T58" fmla="*/ 0 h 2"/>
                  <a:gd name="T59" fmla="*/ 1588 w 1588"/>
                  <a:gd name="T60" fmla="*/ 2 h 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88" h="2">
                    <a:moveTo>
                      <a:pt x="0" y="0"/>
                    </a:moveTo>
                    <a:lnTo>
                      <a:pt x="0" y="2"/>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964" name="Rectangle 1963">
                <a:extLst>
                  <a:ext uri="{FF2B5EF4-FFF2-40B4-BE49-F238E27FC236}">
                    <a16:creationId xmlns:a16="http://schemas.microsoft.com/office/drawing/2014/main" xmlns="" id="{00000000-0008-0000-0000-000076030000}"/>
                  </a:ext>
                </a:extLst>
              </p:cNvPr>
              <p:cNvSpPr>
                <a:spLocks noChangeArrowheads="1"/>
              </p:cNvSpPr>
              <p:nvPr/>
            </p:nvSpPr>
            <p:spPr bwMode="auto">
              <a:xfrm>
                <a:off x="3123571" y="477080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1965" name="Rectangle 1964">
                <a:extLst>
                  <a:ext uri="{FF2B5EF4-FFF2-40B4-BE49-F238E27FC236}">
                    <a16:creationId xmlns:a16="http://schemas.microsoft.com/office/drawing/2014/main" xmlns="" id="{00000000-0008-0000-0000-000077030000}"/>
                  </a:ext>
                </a:extLst>
              </p:cNvPr>
              <p:cNvSpPr>
                <a:spLocks noChangeArrowheads="1"/>
              </p:cNvSpPr>
              <p:nvPr/>
            </p:nvSpPr>
            <p:spPr bwMode="auto">
              <a:xfrm>
                <a:off x="3120396" y="47739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1966" name="Rectangle 1965">
                <a:extLst>
                  <a:ext uri="{FF2B5EF4-FFF2-40B4-BE49-F238E27FC236}">
                    <a16:creationId xmlns:a16="http://schemas.microsoft.com/office/drawing/2014/main" xmlns="" id="{00000000-0008-0000-0000-000078030000}"/>
                  </a:ext>
                </a:extLst>
              </p:cNvPr>
              <p:cNvSpPr>
                <a:spLocks noChangeArrowheads="1"/>
              </p:cNvSpPr>
              <p:nvPr/>
            </p:nvSpPr>
            <p:spPr bwMode="auto">
              <a:xfrm>
                <a:off x="3117221" y="47739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1967" name="Freeform 888">
                <a:extLst>
                  <a:ext uri="{FF2B5EF4-FFF2-40B4-BE49-F238E27FC236}">
                    <a16:creationId xmlns:a16="http://schemas.microsoft.com/office/drawing/2014/main" xmlns="" id="{00000000-0008-0000-0000-000079030000}"/>
                  </a:ext>
                </a:extLst>
              </p:cNvPr>
              <p:cNvSpPr>
                <a:spLocks/>
              </p:cNvSpPr>
              <p:nvPr/>
            </p:nvSpPr>
            <p:spPr bwMode="auto">
              <a:xfrm>
                <a:off x="3123571" y="477397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60000 65536"/>
                  <a:gd name="T13" fmla="*/ 0 60000 65536"/>
                  <a:gd name="T14" fmla="*/ 0 60000 65536"/>
                  <a:gd name="T15" fmla="*/ 0 60000 65536"/>
                  <a:gd name="T16" fmla="*/ 0 60000 65536"/>
                  <a:gd name="T17" fmla="*/ 0 60000 65536"/>
                  <a:gd name="T18" fmla="*/ 0 w 1588"/>
                  <a:gd name="T19" fmla="*/ 0 h 1588"/>
                  <a:gd name="T20" fmla="*/ 1588 w 1588"/>
                  <a:gd name="T21" fmla="*/ 1588 h 1588"/>
                </a:gdLst>
                <a:ahLst/>
                <a:cxnLst>
                  <a:cxn ang="T12">
                    <a:pos x="T0" y="T1"/>
                  </a:cxn>
                  <a:cxn ang="T13">
                    <a:pos x="T2" y="T3"/>
                  </a:cxn>
                  <a:cxn ang="T14">
                    <a:pos x="T4" y="T5"/>
                  </a:cxn>
                  <a:cxn ang="T15">
                    <a:pos x="T6" y="T7"/>
                  </a:cxn>
                  <a:cxn ang="T16">
                    <a:pos x="T8" y="T9"/>
                  </a:cxn>
                  <a:cxn ang="T17">
                    <a:pos x="T10" y="T11"/>
                  </a:cxn>
                </a:cxnLst>
                <a:rect l="T18" t="T19" r="T20" b="T21"/>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968" name="Freeform 889">
                <a:extLst>
                  <a:ext uri="{FF2B5EF4-FFF2-40B4-BE49-F238E27FC236}">
                    <a16:creationId xmlns:a16="http://schemas.microsoft.com/office/drawing/2014/main" xmlns="" id="{00000000-0008-0000-0000-00007A030000}"/>
                  </a:ext>
                </a:extLst>
              </p:cNvPr>
              <p:cNvSpPr>
                <a:spLocks/>
              </p:cNvSpPr>
              <p:nvPr/>
            </p:nvSpPr>
            <p:spPr bwMode="auto">
              <a:xfrm>
                <a:off x="3053721" y="4691428"/>
                <a:ext cx="3175" cy="1588"/>
              </a:xfrm>
              <a:custGeom>
                <a:avLst/>
                <a:gdLst>
                  <a:gd name="T0" fmla="*/ 0 w 2"/>
                  <a:gd name="T1" fmla="*/ 0 h 1588"/>
                  <a:gd name="T2" fmla="*/ 0 w 2"/>
                  <a:gd name="T3" fmla="*/ 0 h 1588"/>
                  <a:gd name="T4" fmla="*/ 2147483646 w 2"/>
                  <a:gd name="T5" fmla="*/ 0 h 1588"/>
                  <a:gd name="T6" fmla="*/ 2147483646 w 2"/>
                  <a:gd name="T7" fmla="*/ 0 h 1588"/>
                  <a:gd name="T8" fmla="*/ 2147483646 w 2"/>
                  <a:gd name="T9" fmla="*/ 0 h 1588"/>
                  <a:gd name="T10" fmla="*/ 0 w 2"/>
                  <a:gd name="T11" fmla="*/ 0 h 1588"/>
                  <a:gd name="T12" fmla="*/ 0 60000 65536"/>
                  <a:gd name="T13" fmla="*/ 0 60000 65536"/>
                  <a:gd name="T14" fmla="*/ 0 60000 65536"/>
                  <a:gd name="T15" fmla="*/ 0 60000 65536"/>
                  <a:gd name="T16" fmla="*/ 0 60000 65536"/>
                  <a:gd name="T17" fmla="*/ 0 60000 65536"/>
                  <a:gd name="T18" fmla="*/ 0 w 2"/>
                  <a:gd name="T19" fmla="*/ 0 h 1588"/>
                  <a:gd name="T20" fmla="*/ 2 w 2"/>
                  <a:gd name="T21" fmla="*/ 1588 h 1588"/>
                </a:gdLst>
                <a:ahLst/>
                <a:cxnLst>
                  <a:cxn ang="T12">
                    <a:pos x="T0" y="T1"/>
                  </a:cxn>
                  <a:cxn ang="T13">
                    <a:pos x="T2" y="T3"/>
                  </a:cxn>
                  <a:cxn ang="T14">
                    <a:pos x="T4" y="T5"/>
                  </a:cxn>
                  <a:cxn ang="T15">
                    <a:pos x="T6" y="T7"/>
                  </a:cxn>
                  <a:cxn ang="T16">
                    <a:pos x="T8" y="T9"/>
                  </a:cxn>
                  <a:cxn ang="T17">
                    <a:pos x="T10" y="T11"/>
                  </a:cxn>
                </a:cxnLst>
                <a:rect l="T18" t="T19" r="T20" b="T21"/>
                <a:pathLst>
                  <a:path w="2" h="1588">
                    <a:moveTo>
                      <a:pt x="0" y="0"/>
                    </a:moveTo>
                    <a:lnTo>
                      <a:pt x="0" y="0"/>
                    </a:lnTo>
                    <a:lnTo>
                      <a:pt x="2" y="0"/>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969" name="Freeform 890">
                <a:extLst>
                  <a:ext uri="{FF2B5EF4-FFF2-40B4-BE49-F238E27FC236}">
                    <a16:creationId xmlns:a16="http://schemas.microsoft.com/office/drawing/2014/main" xmlns="" id="{00000000-0008-0000-0000-00007B030000}"/>
                  </a:ext>
                </a:extLst>
              </p:cNvPr>
              <p:cNvSpPr>
                <a:spLocks/>
              </p:cNvSpPr>
              <p:nvPr/>
            </p:nvSpPr>
            <p:spPr bwMode="auto">
              <a:xfrm>
                <a:off x="3085471" y="4739053"/>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w 1588"/>
                  <a:gd name="T15" fmla="*/ 0 h 1588"/>
                  <a:gd name="T16" fmla="*/ 0 60000 65536"/>
                  <a:gd name="T17" fmla="*/ 0 60000 65536"/>
                  <a:gd name="T18" fmla="*/ 0 60000 65536"/>
                  <a:gd name="T19" fmla="*/ 0 60000 65536"/>
                  <a:gd name="T20" fmla="*/ 0 60000 65536"/>
                  <a:gd name="T21" fmla="*/ 0 60000 65536"/>
                  <a:gd name="T22" fmla="*/ 0 60000 65536"/>
                  <a:gd name="T23" fmla="*/ 0 60000 65536"/>
                  <a:gd name="T24" fmla="*/ 0 w 1588"/>
                  <a:gd name="T25" fmla="*/ 0 h 1588"/>
                  <a:gd name="T26" fmla="*/ 1588 w 1588"/>
                  <a:gd name="T27" fmla="*/ 1588 h 158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970" name="Freeform 891">
                <a:extLst>
                  <a:ext uri="{FF2B5EF4-FFF2-40B4-BE49-F238E27FC236}">
                    <a16:creationId xmlns:a16="http://schemas.microsoft.com/office/drawing/2014/main" xmlns="" id="{00000000-0008-0000-0000-00007C030000}"/>
                  </a:ext>
                </a:extLst>
              </p:cNvPr>
              <p:cNvSpPr>
                <a:spLocks/>
              </p:cNvSpPr>
              <p:nvPr/>
            </p:nvSpPr>
            <p:spPr bwMode="auto">
              <a:xfrm>
                <a:off x="3082296" y="4735878"/>
                <a:ext cx="1588" cy="3175"/>
              </a:xfrm>
              <a:custGeom>
                <a:avLst/>
                <a:gdLst>
                  <a:gd name="T0" fmla="*/ 0 w 1588"/>
                  <a:gd name="T1" fmla="*/ 0 h 2"/>
                  <a:gd name="T2" fmla="*/ 0 w 1588"/>
                  <a:gd name="T3" fmla="*/ 2147483646 h 2"/>
                  <a:gd name="T4" fmla="*/ 0 w 1588"/>
                  <a:gd name="T5" fmla="*/ 2147483646 h 2"/>
                  <a:gd name="T6" fmla="*/ 0 w 1588"/>
                  <a:gd name="T7" fmla="*/ 2147483646 h 2"/>
                  <a:gd name="T8" fmla="*/ 0 w 1588"/>
                  <a:gd name="T9" fmla="*/ 2147483646 h 2"/>
                  <a:gd name="T10" fmla="*/ 0 w 1588"/>
                  <a:gd name="T11" fmla="*/ 0 h 2"/>
                  <a:gd name="T12" fmla="*/ 0 w 1588"/>
                  <a:gd name="T13" fmla="*/ 0 h 2"/>
                  <a:gd name="T14" fmla="*/ 0 w 1588"/>
                  <a:gd name="T15" fmla="*/ 0 h 2"/>
                  <a:gd name="T16" fmla="*/ 0 60000 65536"/>
                  <a:gd name="T17" fmla="*/ 0 60000 65536"/>
                  <a:gd name="T18" fmla="*/ 0 60000 65536"/>
                  <a:gd name="T19" fmla="*/ 0 60000 65536"/>
                  <a:gd name="T20" fmla="*/ 0 60000 65536"/>
                  <a:gd name="T21" fmla="*/ 0 60000 65536"/>
                  <a:gd name="T22" fmla="*/ 0 60000 65536"/>
                  <a:gd name="T23" fmla="*/ 0 60000 65536"/>
                  <a:gd name="T24" fmla="*/ 0 w 1588"/>
                  <a:gd name="T25" fmla="*/ 0 h 2"/>
                  <a:gd name="T26" fmla="*/ 1588 w 1588"/>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88" h="2">
                    <a:moveTo>
                      <a:pt x="0" y="0"/>
                    </a:moveTo>
                    <a:lnTo>
                      <a:pt x="0" y="2"/>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971" name="Rectangle 1970">
                <a:extLst>
                  <a:ext uri="{FF2B5EF4-FFF2-40B4-BE49-F238E27FC236}">
                    <a16:creationId xmlns:a16="http://schemas.microsoft.com/office/drawing/2014/main" xmlns="" id="{00000000-0008-0000-0000-00007D030000}"/>
                  </a:ext>
                </a:extLst>
              </p:cNvPr>
              <p:cNvSpPr>
                <a:spLocks noChangeArrowheads="1"/>
              </p:cNvSpPr>
              <p:nvPr/>
            </p:nvSpPr>
            <p:spPr bwMode="auto">
              <a:xfrm>
                <a:off x="3075946" y="47295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1972" name="Freeform 893">
                <a:extLst>
                  <a:ext uri="{FF2B5EF4-FFF2-40B4-BE49-F238E27FC236}">
                    <a16:creationId xmlns:a16="http://schemas.microsoft.com/office/drawing/2014/main" xmlns="" id="{00000000-0008-0000-0000-00007E030000}"/>
                  </a:ext>
                </a:extLst>
              </p:cNvPr>
              <p:cNvSpPr>
                <a:spLocks/>
              </p:cNvSpPr>
              <p:nvPr/>
            </p:nvSpPr>
            <p:spPr bwMode="auto">
              <a:xfrm>
                <a:off x="3082296" y="4735878"/>
                <a:ext cx="3175" cy="3175"/>
              </a:xfrm>
              <a:custGeom>
                <a:avLst/>
                <a:gdLst>
                  <a:gd name="T0" fmla="*/ 2147483646 w 2"/>
                  <a:gd name="T1" fmla="*/ 0 h 2"/>
                  <a:gd name="T2" fmla="*/ 0 w 2"/>
                  <a:gd name="T3" fmla="*/ 0 h 2"/>
                  <a:gd name="T4" fmla="*/ 2147483646 w 2"/>
                  <a:gd name="T5" fmla="*/ 2147483646 h 2"/>
                  <a:gd name="T6" fmla="*/ 2147483646 w 2"/>
                  <a:gd name="T7" fmla="*/ 0 h 2"/>
                  <a:gd name="T8" fmla="*/ 2147483646 w 2"/>
                  <a:gd name="T9" fmla="*/ 0 h 2"/>
                  <a:gd name="T10" fmla="*/ 0 60000 65536"/>
                  <a:gd name="T11" fmla="*/ 0 60000 65536"/>
                  <a:gd name="T12" fmla="*/ 0 60000 65536"/>
                  <a:gd name="T13" fmla="*/ 0 60000 65536"/>
                  <a:gd name="T14" fmla="*/ 0 60000 65536"/>
                  <a:gd name="T15" fmla="*/ 0 w 2"/>
                  <a:gd name="T16" fmla="*/ 0 h 2"/>
                  <a:gd name="T17" fmla="*/ 2 w 2"/>
                  <a:gd name="T18" fmla="*/ 2 h 2"/>
                </a:gdLst>
                <a:ahLst/>
                <a:cxnLst>
                  <a:cxn ang="T10">
                    <a:pos x="T0" y="T1"/>
                  </a:cxn>
                  <a:cxn ang="T11">
                    <a:pos x="T2" y="T3"/>
                  </a:cxn>
                  <a:cxn ang="T12">
                    <a:pos x="T4" y="T5"/>
                  </a:cxn>
                  <a:cxn ang="T13">
                    <a:pos x="T6" y="T7"/>
                  </a:cxn>
                  <a:cxn ang="T14">
                    <a:pos x="T8" y="T9"/>
                  </a:cxn>
                </a:cxnLst>
                <a:rect l="T15" t="T16" r="T17" b="T18"/>
                <a:pathLst>
                  <a:path w="2" h="2">
                    <a:moveTo>
                      <a:pt x="2" y="0"/>
                    </a:moveTo>
                    <a:lnTo>
                      <a:pt x="0" y="0"/>
                    </a:lnTo>
                    <a:lnTo>
                      <a:pt x="2" y="2"/>
                    </a:lnTo>
                    <a:lnTo>
                      <a:pt x="2"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973" name="Rectangle 1972">
                <a:extLst>
                  <a:ext uri="{FF2B5EF4-FFF2-40B4-BE49-F238E27FC236}">
                    <a16:creationId xmlns:a16="http://schemas.microsoft.com/office/drawing/2014/main" xmlns="" id="{00000000-0008-0000-0000-00007F030000}"/>
                  </a:ext>
                </a:extLst>
              </p:cNvPr>
              <p:cNvSpPr>
                <a:spLocks noChangeArrowheads="1"/>
              </p:cNvSpPr>
              <p:nvPr/>
            </p:nvSpPr>
            <p:spPr bwMode="auto">
              <a:xfrm>
                <a:off x="3091821" y="47263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1974" name="Freeform 895">
                <a:extLst>
                  <a:ext uri="{FF2B5EF4-FFF2-40B4-BE49-F238E27FC236}">
                    <a16:creationId xmlns:a16="http://schemas.microsoft.com/office/drawing/2014/main" xmlns="" id="{00000000-0008-0000-0000-000080030000}"/>
                  </a:ext>
                </a:extLst>
              </p:cNvPr>
              <p:cNvSpPr>
                <a:spLocks/>
              </p:cNvSpPr>
              <p:nvPr/>
            </p:nvSpPr>
            <p:spPr bwMode="auto">
              <a:xfrm>
                <a:off x="3050546" y="470412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60000 65536"/>
                  <a:gd name="T15" fmla="*/ 0 60000 65536"/>
                  <a:gd name="T16" fmla="*/ 0 60000 65536"/>
                  <a:gd name="T17" fmla="*/ 0 60000 65536"/>
                  <a:gd name="T18" fmla="*/ 0 60000 65536"/>
                  <a:gd name="T19" fmla="*/ 0 60000 65536"/>
                  <a:gd name="T20" fmla="*/ 0 60000 65536"/>
                  <a:gd name="T21" fmla="*/ 0 w 1588"/>
                  <a:gd name="T22" fmla="*/ 0 h 1588"/>
                  <a:gd name="T23" fmla="*/ 1588 w 1588"/>
                  <a:gd name="T24" fmla="*/ 1588 h 15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975" name="Freeform 896">
                <a:extLst>
                  <a:ext uri="{FF2B5EF4-FFF2-40B4-BE49-F238E27FC236}">
                    <a16:creationId xmlns:a16="http://schemas.microsoft.com/office/drawing/2014/main" xmlns="" id="{00000000-0008-0000-0000-000081030000}"/>
                  </a:ext>
                </a:extLst>
              </p:cNvPr>
              <p:cNvSpPr>
                <a:spLocks/>
              </p:cNvSpPr>
              <p:nvPr/>
            </p:nvSpPr>
            <p:spPr bwMode="auto">
              <a:xfrm>
                <a:off x="3088646" y="4735878"/>
                <a:ext cx="3175" cy="1588"/>
              </a:xfrm>
              <a:custGeom>
                <a:avLst/>
                <a:gdLst>
                  <a:gd name="T0" fmla="*/ 2147483646 w 2"/>
                  <a:gd name="T1" fmla="*/ 0 h 1588"/>
                  <a:gd name="T2" fmla="*/ 0 w 2"/>
                  <a:gd name="T3" fmla="*/ 0 h 1588"/>
                  <a:gd name="T4" fmla="*/ 2147483646 w 2"/>
                  <a:gd name="T5" fmla="*/ 0 h 1588"/>
                  <a:gd name="T6" fmla="*/ 2147483646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2" y="0"/>
                    </a:moveTo>
                    <a:lnTo>
                      <a:pt x="0" y="0"/>
                    </a:lnTo>
                    <a:lnTo>
                      <a:pt x="2"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976" name="Rectangle 1975">
                <a:extLst>
                  <a:ext uri="{FF2B5EF4-FFF2-40B4-BE49-F238E27FC236}">
                    <a16:creationId xmlns:a16="http://schemas.microsoft.com/office/drawing/2014/main" xmlns="" id="{00000000-0008-0000-0000-000082030000}"/>
                  </a:ext>
                </a:extLst>
              </p:cNvPr>
              <p:cNvSpPr>
                <a:spLocks noChangeArrowheads="1"/>
              </p:cNvSpPr>
              <p:nvPr/>
            </p:nvSpPr>
            <p:spPr bwMode="auto">
              <a:xfrm>
                <a:off x="3091821" y="47231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1977" name="Freeform 898">
                <a:extLst>
                  <a:ext uri="{FF2B5EF4-FFF2-40B4-BE49-F238E27FC236}">
                    <a16:creationId xmlns:a16="http://schemas.microsoft.com/office/drawing/2014/main" xmlns="" id="{00000000-0008-0000-0000-000083030000}"/>
                  </a:ext>
                </a:extLst>
              </p:cNvPr>
              <p:cNvSpPr>
                <a:spLocks/>
              </p:cNvSpPr>
              <p:nvPr/>
            </p:nvSpPr>
            <p:spPr bwMode="auto">
              <a:xfrm>
                <a:off x="3050546" y="470412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w 1588"/>
                  <a:gd name="T15" fmla="*/ 0 h 1588"/>
                  <a:gd name="T16" fmla="*/ 0 w 1588"/>
                  <a:gd name="T17" fmla="*/ 0 h 15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8"/>
                  <a:gd name="T28" fmla="*/ 0 h 1588"/>
                  <a:gd name="T29" fmla="*/ 1588 w 1588"/>
                  <a:gd name="T30" fmla="*/ 1588 h 158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978" name="Rectangle 1977">
                <a:extLst>
                  <a:ext uri="{FF2B5EF4-FFF2-40B4-BE49-F238E27FC236}">
                    <a16:creationId xmlns:a16="http://schemas.microsoft.com/office/drawing/2014/main" xmlns="" id="{00000000-0008-0000-0000-000084030000}"/>
                  </a:ext>
                </a:extLst>
              </p:cNvPr>
              <p:cNvSpPr>
                <a:spLocks noChangeArrowheads="1"/>
              </p:cNvSpPr>
              <p:nvPr/>
            </p:nvSpPr>
            <p:spPr bwMode="auto">
              <a:xfrm>
                <a:off x="3072771" y="472000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1979" name="Freeform 900">
                <a:extLst>
                  <a:ext uri="{FF2B5EF4-FFF2-40B4-BE49-F238E27FC236}">
                    <a16:creationId xmlns:a16="http://schemas.microsoft.com/office/drawing/2014/main" xmlns="" id="{00000000-0008-0000-0000-000085030000}"/>
                  </a:ext>
                </a:extLst>
              </p:cNvPr>
              <p:cNvSpPr>
                <a:spLocks/>
              </p:cNvSpPr>
              <p:nvPr/>
            </p:nvSpPr>
            <p:spPr bwMode="auto">
              <a:xfrm>
                <a:off x="3079121" y="4739053"/>
                <a:ext cx="3175" cy="1588"/>
              </a:xfrm>
              <a:custGeom>
                <a:avLst/>
                <a:gdLst>
                  <a:gd name="T0" fmla="*/ 2147483646 w 2"/>
                  <a:gd name="T1" fmla="*/ 0 h 1588"/>
                  <a:gd name="T2" fmla="*/ 0 w 2"/>
                  <a:gd name="T3" fmla="*/ 0 h 1588"/>
                  <a:gd name="T4" fmla="*/ 0 w 2"/>
                  <a:gd name="T5" fmla="*/ 0 h 1588"/>
                  <a:gd name="T6" fmla="*/ 0 w 2"/>
                  <a:gd name="T7" fmla="*/ 0 h 1588"/>
                  <a:gd name="T8" fmla="*/ 2147483646 w 2"/>
                  <a:gd name="T9" fmla="*/ 0 h 1588"/>
                  <a:gd name="T10" fmla="*/ 2147483646 w 2"/>
                  <a:gd name="T11" fmla="*/ 0 h 1588"/>
                  <a:gd name="T12" fmla="*/ 2147483646 w 2"/>
                  <a:gd name="T13" fmla="*/ 0 h 1588"/>
                  <a:gd name="T14" fmla="*/ 2147483646 w 2"/>
                  <a:gd name="T15" fmla="*/ 0 h 1588"/>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1588"/>
                  <a:gd name="T26" fmla="*/ 2 w 2"/>
                  <a:gd name="T27" fmla="*/ 1588 h 158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1588">
                    <a:moveTo>
                      <a:pt x="2" y="0"/>
                    </a:moveTo>
                    <a:lnTo>
                      <a:pt x="0" y="0"/>
                    </a:lnTo>
                    <a:lnTo>
                      <a:pt x="2"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980" name="Rectangle 1979">
                <a:extLst>
                  <a:ext uri="{FF2B5EF4-FFF2-40B4-BE49-F238E27FC236}">
                    <a16:creationId xmlns:a16="http://schemas.microsoft.com/office/drawing/2014/main" xmlns="" id="{00000000-0008-0000-0000-000086030000}"/>
                  </a:ext>
                </a:extLst>
              </p:cNvPr>
              <p:cNvSpPr>
                <a:spLocks noChangeArrowheads="1"/>
              </p:cNvSpPr>
              <p:nvPr/>
            </p:nvSpPr>
            <p:spPr bwMode="auto">
              <a:xfrm>
                <a:off x="3079121" y="4735878"/>
                <a:ext cx="1588" cy="3175"/>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1981" name="Freeform 902">
                <a:extLst>
                  <a:ext uri="{FF2B5EF4-FFF2-40B4-BE49-F238E27FC236}">
                    <a16:creationId xmlns:a16="http://schemas.microsoft.com/office/drawing/2014/main" xmlns="" id="{00000000-0008-0000-0000-000087030000}"/>
                  </a:ext>
                </a:extLst>
              </p:cNvPr>
              <p:cNvSpPr>
                <a:spLocks/>
              </p:cNvSpPr>
              <p:nvPr/>
            </p:nvSpPr>
            <p:spPr bwMode="auto">
              <a:xfrm>
                <a:off x="3044196" y="4697778"/>
                <a:ext cx="6350" cy="3175"/>
              </a:xfrm>
              <a:custGeom>
                <a:avLst/>
                <a:gdLst>
                  <a:gd name="T0" fmla="*/ 2147483646 w 4"/>
                  <a:gd name="T1" fmla="*/ 0 h 2"/>
                  <a:gd name="T2" fmla="*/ 2147483646 w 4"/>
                  <a:gd name="T3" fmla="*/ 0 h 2"/>
                  <a:gd name="T4" fmla="*/ 2147483646 w 4"/>
                  <a:gd name="T5" fmla="*/ 0 h 2"/>
                  <a:gd name="T6" fmla="*/ 2147483646 w 4"/>
                  <a:gd name="T7" fmla="*/ 2147483646 h 2"/>
                  <a:gd name="T8" fmla="*/ 2147483646 w 4"/>
                  <a:gd name="T9" fmla="*/ 2147483646 h 2"/>
                  <a:gd name="T10" fmla="*/ 2147483646 w 4"/>
                  <a:gd name="T11" fmla="*/ 2147483646 h 2"/>
                  <a:gd name="T12" fmla="*/ 2147483646 w 4"/>
                  <a:gd name="T13" fmla="*/ 2147483646 h 2"/>
                  <a:gd name="T14" fmla="*/ 2147483646 w 4"/>
                  <a:gd name="T15" fmla="*/ 2147483646 h 2"/>
                  <a:gd name="T16" fmla="*/ 2147483646 w 4"/>
                  <a:gd name="T17" fmla="*/ 2147483646 h 2"/>
                  <a:gd name="T18" fmla="*/ 2147483646 w 4"/>
                  <a:gd name="T19" fmla="*/ 2147483646 h 2"/>
                  <a:gd name="T20" fmla="*/ 2147483646 w 4"/>
                  <a:gd name="T21" fmla="*/ 2147483646 h 2"/>
                  <a:gd name="T22" fmla="*/ 2147483646 w 4"/>
                  <a:gd name="T23" fmla="*/ 2147483646 h 2"/>
                  <a:gd name="T24" fmla="*/ 2147483646 w 4"/>
                  <a:gd name="T25" fmla="*/ 2147483646 h 2"/>
                  <a:gd name="T26" fmla="*/ 2147483646 w 4"/>
                  <a:gd name="T27" fmla="*/ 2147483646 h 2"/>
                  <a:gd name="T28" fmla="*/ 2147483646 w 4"/>
                  <a:gd name="T29" fmla="*/ 2147483646 h 2"/>
                  <a:gd name="T30" fmla="*/ 2147483646 w 4"/>
                  <a:gd name="T31" fmla="*/ 2147483646 h 2"/>
                  <a:gd name="T32" fmla="*/ 2147483646 w 4"/>
                  <a:gd name="T33" fmla="*/ 2147483646 h 2"/>
                  <a:gd name="T34" fmla="*/ 2147483646 w 4"/>
                  <a:gd name="T35" fmla="*/ 2147483646 h 2"/>
                  <a:gd name="T36" fmla="*/ 2147483646 w 4"/>
                  <a:gd name="T37" fmla="*/ 2147483646 h 2"/>
                  <a:gd name="T38" fmla="*/ 2147483646 w 4"/>
                  <a:gd name="T39" fmla="*/ 2147483646 h 2"/>
                  <a:gd name="T40" fmla="*/ 2147483646 w 4"/>
                  <a:gd name="T41" fmla="*/ 2147483646 h 2"/>
                  <a:gd name="T42" fmla="*/ 2147483646 w 4"/>
                  <a:gd name="T43" fmla="*/ 2147483646 h 2"/>
                  <a:gd name="T44" fmla="*/ 2147483646 w 4"/>
                  <a:gd name="T45" fmla="*/ 2147483646 h 2"/>
                  <a:gd name="T46" fmla="*/ 2147483646 w 4"/>
                  <a:gd name="T47" fmla="*/ 2147483646 h 2"/>
                  <a:gd name="T48" fmla="*/ 2147483646 w 4"/>
                  <a:gd name="T49" fmla="*/ 2147483646 h 2"/>
                  <a:gd name="T50" fmla="*/ 2147483646 w 4"/>
                  <a:gd name="T51" fmla="*/ 0 h 2"/>
                  <a:gd name="T52" fmla="*/ 2147483646 w 4"/>
                  <a:gd name="T53" fmla="*/ 0 h 2"/>
                  <a:gd name="T54" fmla="*/ 2147483646 w 4"/>
                  <a:gd name="T55" fmla="*/ 0 h 2"/>
                  <a:gd name="T56" fmla="*/ 2147483646 w 4"/>
                  <a:gd name="T57" fmla="*/ 0 h 2"/>
                  <a:gd name="T58" fmla="*/ 2147483646 w 4"/>
                  <a:gd name="T59" fmla="*/ 0 h 2"/>
                  <a:gd name="T60" fmla="*/ 2147483646 w 4"/>
                  <a:gd name="T61" fmla="*/ 0 h 2"/>
                  <a:gd name="T62" fmla="*/ 2147483646 w 4"/>
                  <a:gd name="T63" fmla="*/ 0 h 2"/>
                  <a:gd name="T64" fmla="*/ 2147483646 w 4"/>
                  <a:gd name="T65" fmla="*/ 0 h 2"/>
                  <a:gd name="T66" fmla="*/ 2147483646 w 4"/>
                  <a:gd name="T67" fmla="*/ 0 h 2"/>
                  <a:gd name="T68" fmla="*/ 2147483646 w 4"/>
                  <a:gd name="T69" fmla="*/ 0 h 2"/>
                  <a:gd name="T70" fmla="*/ 2147483646 w 4"/>
                  <a:gd name="T71" fmla="*/ 0 h 2"/>
                  <a:gd name="T72" fmla="*/ 2147483646 w 4"/>
                  <a:gd name="T73" fmla="*/ 0 h 2"/>
                  <a:gd name="T74" fmla="*/ 2147483646 w 4"/>
                  <a:gd name="T75" fmla="*/ 0 h 2"/>
                  <a:gd name="T76" fmla="*/ 2147483646 w 4"/>
                  <a:gd name="T77" fmla="*/ 0 h 2"/>
                  <a:gd name="T78" fmla="*/ 2147483646 w 4"/>
                  <a:gd name="T79" fmla="*/ 0 h 2"/>
                  <a:gd name="T80" fmla="*/ 2147483646 w 4"/>
                  <a:gd name="T81" fmla="*/ 0 h 2"/>
                  <a:gd name="T82" fmla="*/ 2147483646 w 4"/>
                  <a:gd name="T83" fmla="*/ 0 h 2"/>
                  <a:gd name="T84" fmla="*/ 2147483646 w 4"/>
                  <a:gd name="T85" fmla="*/ 0 h 2"/>
                  <a:gd name="T86" fmla="*/ 2147483646 w 4"/>
                  <a:gd name="T87" fmla="*/ 0 h 2"/>
                  <a:gd name="T88" fmla="*/ 2147483646 w 4"/>
                  <a:gd name="T89" fmla="*/ 0 h 2"/>
                  <a:gd name="T90" fmla="*/ 2147483646 w 4"/>
                  <a:gd name="T91" fmla="*/ 0 h 2"/>
                  <a:gd name="T92" fmla="*/ 2147483646 w 4"/>
                  <a:gd name="T93" fmla="*/ 0 h 2"/>
                  <a:gd name="T94" fmla="*/ 2147483646 w 4"/>
                  <a:gd name="T95" fmla="*/ 0 h 2"/>
                  <a:gd name="T96" fmla="*/ 0 w 4"/>
                  <a:gd name="T97" fmla="*/ 0 h 2"/>
                  <a:gd name="T98" fmla="*/ 0 w 4"/>
                  <a:gd name="T99" fmla="*/ 0 h 2"/>
                  <a:gd name="T100" fmla="*/ 2147483646 w 4"/>
                  <a:gd name="T101" fmla="*/ 0 h 2"/>
                  <a:gd name="T102" fmla="*/ 2147483646 w 4"/>
                  <a:gd name="T103" fmla="*/ 0 h 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
                  <a:gd name="T157" fmla="*/ 0 h 2"/>
                  <a:gd name="T158" fmla="*/ 4 w 4"/>
                  <a:gd name="T159" fmla="*/ 2 h 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 h="2">
                    <a:moveTo>
                      <a:pt x="2" y="0"/>
                    </a:moveTo>
                    <a:lnTo>
                      <a:pt x="2" y="0"/>
                    </a:lnTo>
                    <a:lnTo>
                      <a:pt x="2" y="2"/>
                    </a:lnTo>
                    <a:lnTo>
                      <a:pt x="4" y="2"/>
                    </a:lnTo>
                    <a:lnTo>
                      <a:pt x="4" y="0"/>
                    </a:lnTo>
                    <a:lnTo>
                      <a:pt x="2" y="0"/>
                    </a:lnTo>
                    <a:lnTo>
                      <a:pt x="0" y="0"/>
                    </a:lnTo>
                    <a:lnTo>
                      <a:pt x="2"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982" name="Rectangle 1981">
                <a:extLst>
                  <a:ext uri="{FF2B5EF4-FFF2-40B4-BE49-F238E27FC236}">
                    <a16:creationId xmlns:a16="http://schemas.microsoft.com/office/drawing/2014/main" xmlns="" id="{00000000-0008-0000-0000-000088030000}"/>
                  </a:ext>
                </a:extLst>
              </p:cNvPr>
              <p:cNvSpPr>
                <a:spLocks noChangeArrowheads="1"/>
              </p:cNvSpPr>
              <p:nvPr/>
            </p:nvSpPr>
            <p:spPr bwMode="auto">
              <a:xfrm>
                <a:off x="3053721" y="46914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1983" name="Rectangle 1982">
                <a:extLst>
                  <a:ext uri="{FF2B5EF4-FFF2-40B4-BE49-F238E27FC236}">
                    <a16:creationId xmlns:a16="http://schemas.microsoft.com/office/drawing/2014/main" xmlns="" id="{00000000-0008-0000-0000-000089030000}"/>
                  </a:ext>
                </a:extLst>
              </p:cNvPr>
              <p:cNvSpPr>
                <a:spLocks noChangeArrowheads="1"/>
              </p:cNvSpPr>
              <p:nvPr/>
            </p:nvSpPr>
            <p:spPr bwMode="auto">
              <a:xfrm>
                <a:off x="3028321" y="4700953"/>
                <a:ext cx="3175"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1984" name="Rectangle 1983">
                <a:extLst>
                  <a:ext uri="{FF2B5EF4-FFF2-40B4-BE49-F238E27FC236}">
                    <a16:creationId xmlns:a16="http://schemas.microsoft.com/office/drawing/2014/main" xmlns="" id="{00000000-0008-0000-0000-00008A030000}"/>
                  </a:ext>
                </a:extLst>
              </p:cNvPr>
              <p:cNvSpPr>
                <a:spLocks noChangeArrowheads="1"/>
              </p:cNvSpPr>
              <p:nvPr/>
            </p:nvSpPr>
            <p:spPr bwMode="auto">
              <a:xfrm>
                <a:off x="3037846" y="47136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1985" name="Freeform 906">
                <a:extLst>
                  <a:ext uri="{FF2B5EF4-FFF2-40B4-BE49-F238E27FC236}">
                    <a16:creationId xmlns:a16="http://schemas.microsoft.com/office/drawing/2014/main" xmlns="" id="{00000000-0008-0000-0000-00008B030000}"/>
                  </a:ext>
                </a:extLst>
              </p:cNvPr>
              <p:cNvSpPr>
                <a:spLocks/>
              </p:cNvSpPr>
              <p:nvPr/>
            </p:nvSpPr>
            <p:spPr bwMode="auto">
              <a:xfrm>
                <a:off x="3034671" y="4710478"/>
                <a:ext cx="3175" cy="6350"/>
              </a:xfrm>
              <a:custGeom>
                <a:avLst/>
                <a:gdLst>
                  <a:gd name="T0" fmla="*/ 2147483646 w 2"/>
                  <a:gd name="T1" fmla="*/ 0 h 4"/>
                  <a:gd name="T2" fmla="*/ 2147483646 w 2"/>
                  <a:gd name="T3" fmla="*/ 0 h 4"/>
                  <a:gd name="T4" fmla="*/ 2147483646 w 2"/>
                  <a:gd name="T5" fmla="*/ 0 h 4"/>
                  <a:gd name="T6" fmla="*/ 0 w 2"/>
                  <a:gd name="T7" fmla="*/ 0 h 4"/>
                  <a:gd name="T8" fmla="*/ 0 w 2"/>
                  <a:gd name="T9" fmla="*/ 0 h 4"/>
                  <a:gd name="T10" fmla="*/ 0 w 2"/>
                  <a:gd name="T11" fmla="*/ 0 h 4"/>
                  <a:gd name="T12" fmla="*/ 0 w 2"/>
                  <a:gd name="T13" fmla="*/ 0 h 4"/>
                  <a:gd name="T14" fmla="*/ 0 w 2"/>
                  <a:gd name="T15" fmla="*/ 0 h 4"/>
                  <a:gd name="T16" fmla="*/ 0 w 2"/>
                  <a:gd name="T17" fmla="*/ 0 h 4"/>
                  <a:gd name="T18" fmla="*/ 0 w 2"/>
                  <a:gd name="T19" fmla="*/ 0 h 4"/>
                  <a:gd name="T20" fmla="*/ 0 w 2"/>
                  <a:gd name="T21" fmla="*/ 0 h 4"/>
                  <a:gd name="T22" fmla="*/ 0 w 2"/>
                  <a:gd name="T23" fmla="*/ 0 h 4"/>
                  <a:gd name="T24" fmla="*/ 0 w 2"/>
                  <a:gd name="T25" fmla="*/ 0 h 4"/>
                  <a:gd name="T26" fmla="*/ 0 w 2"/>
                  <a:gd name="T27" fmla="*/ 0 h 4"/>
                  <a:gd name="T28" fmla="*/ 0 w 2"/>
                  <a:gd name="T29" fmla="*/ 2147483646 h 4"/>
                  <a:gd name="T30" fmla="*/ 0 w 2"/>
                  <a:gd name="T31" fmla="*/ 2147483646 h 4"/>
                  <a:gd name="T32" fmla="*/ 0 w 2"/>
                  <a:gd name="T33" fmla="*/ 2147483646 h 4"/>
                  <a:gd name="T34" fmla="*/ 0 w 2"/>
                  <a:gd name="T35" fmla="*/ 2147483646 h 4"/>
                  <a:gd name="T36" fmla="*/ 0 w 2"/>
                  <a:gd name="T37" fmla="*/ 2147483646 h 4"/>
                  <a:gd name="T38" fmla="*/ 0 w 2"/>
                  <a:gd name="T39" fmla="*/ 2147483646 h 4"/>
                  <a:gd name="T40" fmla="*/ 0 w 2"/>
                  <a:gd name="T41" fmla="*/ 2147483646 h 4"/>
                  <a:gd name="T42" fmla="*/ 0 w 2"/>
                  <a:gd name="T43" fmla="*/ 2147483646 h 4"/>
                  <a:gd name="T44" fmla="*/ 0 w 2"/>
                  <a:gd name="T45" fmla="*/ 2147483646 h 4"/>
                  <a:gd name="T46" fmla="*/ 0 w 2"/>
                  <a:gd name="T47" fmla="*/ 2147483646 h 4"/>
                  <a:gd name="T48" fmla="*/ 0 w 2"/>
                  <a:gd name="T49" fmla="*/ 2147483646 h 4"/>
                  <a:gd name="T50" fmla="*/ 0 w 2"/>
                  <a:gd name="T51" fmla="*/ 2147483646 h 4"/>
                  <a:gd name="T52" fmla="*/ 0 w 2"/>
                  <a:gd name="T53" fmla="*/ 2147483646 h 4"/>
                  <a:gd name="T54" fmla="*/ 0 w 2"/>
                  <a:gd name="T55" fmla="*/ 2147483646 h 4"/>
                  <a:gd name="T56" fmla="*/ 2147483646 w 2"/>
                  <a:gd name="T57" fmla="*/ 2147483646 h 4"/>
                  <a:gd name="T58" fmla="*/ 2147483646 w 2"/>
                  <a:gd name="T59" fmla="*/ 2147483646 h 4"/>
                  <a:gd name="T60" fmla="*/ 0 w 2"/>
                  <a:gd name="T61" fmla="*/ 2147483646 h 4"/>
                  <a:gd name="T62" fmla="*/ 0 w 2"/>
                  <a:gd name="T63" fmla="*/ 2147483646 h 4"/>
                  <a:gd name="T64" fmla="*/ 0 w 2"/>
                  <a:gd name="T65" fmla="*/ 2147483646 h 4"/>
                  <a:gd name="T66" fmla="*/ 0 w 2"/>
                  <a:gd name="T67" fmla="*/ 2147483646 h 4"/>
                  <a:gd name="T68" fmla="*/ 2147483646 w 2"/>
                  <a:gd name="T69" fmla="*/ 2147483646 h 4"/>
                  <a:gd name="T70" fmla="*/ 2147483646 w 2"/>
                  <a:gd name="T71" fmla="*/ 2147483646 h 4"/>
                  <a:gd name="T72" fmla="*/ 2147483646 w 2"/>
                  <a:gd name="T73" fmla="*/ 2147483646 h 4"/>
                  <a:gd name="T74" fmla="*/ 2147483646 w 2"/>
                  <a:gd name="T75" fmla="*/ 2147483646 h 4"/>
                  <a:gd name="T76" fmla="*/ 2147483646 w 2"/>
                  <a:gd name="T77" fmla="*/ 2147483646 h 4"/>
                  <a:gd name="T78" fmla="*/ 2147483646 w 2"/>
                  <a:gd name="T79" fmla="*/ 2147483646 h 4"/>
                  <a:gd name="T80" fmla="*/ 2147483646 w 2"/>
                  <a:gd name="T81" fmla="*/ 2147483646 h 4"/>
                  <a:gd name="T82" fmla="*/ 2147483646 w 2"/>
                  <a:gd name="T83" fmla="*/ 2147483646 h 4"/>
                  <a:gd name="T84" fmla="*/ 2147483646 w 2"/>
                  <a:gd name="T85" fmla="*/ 2147483646 h 4"/>
                  <a:gd name="T86" fmla="*/ 2147483646 w 2"/>
                  <a:gd name="T87" fmla="*/ 0 h 4"/>
                  <a:gd name="T88" fmla="*/ 2147483646 w 2"/>
                  <a:gd name="T89" fmla="*/ 0 h 4"/>
                  <a:gd name="T90" fmla="*/ 2147483646 w 2"/>
                  <a:gd name="T91" fmla="*/ 0 h 4"/>
                  <a:gd name="T92" fmla="*/ 2147483646 w 2"/>
                  <a:gd name="T93" fmla="*/ 0 h 4"/>
                  <a:gd name="T94" fmla="*/ 2147483646 w 2"/>
                  <a:gd name="T95" fmla="*/ 0 h 4"/>
                  <a:gd name="T96" fmla="*/ 2147483646 w 2"/>
                  <a:gd name="T97" fmla="*/ 0 h 4"/>
                  <a:gd name="T98" fmla="*/ 2147483646 w 2"/>
                  <a:gd name="T99" fmla="*/ 0 h 4"/>
                  <a:gd name="T100" fmla="*/ 2147483646 w 2"/>
                  <a:gd name="T101" fmla="*/ 0 h 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
                  <a:gd name="T154" fmla="*/ 0 h 4"/>
                  <a:gd name="T155" fmla="*/ 2 w 2"/>
                  <a:gd name="T156" fmla="*/ 4 h 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 h="4">
                    <a:moveTo>
                      <a:pt x="2" y="0"/>
                    </a:moveTo>
                    <a:lnTo>
                      <a:pt x="2" y="0"/>
                    </a:lnTo>
                    <a:lnTo>
                      <a:pt x="0" y="0"/>
                    </a:lnTo>
                    <a:lnTo>
                      <a:pt x="0" y="2"/>
                    </a:lnTo>
                    <a:lnTo>
                      <a:pt x="0" y="4"/>
                    </a:lnTo>
                    <a:lnTo>
                      <a:pt x="2" y="4"/>
                    </a:lnTo>
                    <a:lnTo>
                      <a:pt x="2" y="2"/>
                    </a:lnTo>
                    <a:lnTo>
                      <a:pt x="0" y="2"/>
                    </a:lnTo>
                    <a:lnTo>
                      <a:pt x="2" y="2"/>
                    </a:lnTo>
                    <a:lnTo>
                      <a:pt x="2"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986" name="Rectangle 1985">
                <a:extLst>
                  <a:ext uri="{FF2B5EF4-FFF2-40B4-BE49-F238E27FC236}">
                    <a16:creationId xmlns:a16="http://schemas.microsoft.com/office/drawing/2014/main" xmlns="" id="{00000000-0008-0000-0000-00008C030000}"/>
                  </a:ext>
                </a:extLst>
              </p:cNvPr>
              <p:cNvSpPr>
                <a:spLocks noChangeArrowheads="1"/>
              </p:cNvSpPr>
              <p:nvPr/>
            </p:nvSpPr>
            <p:spPr bwMode="auto">
              <a:xfrm>
                <a:off x="3034671" y="47136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1987" name="Freeform 908">
                <a:extLst>
                  <a:ext uri="{FF2B5EF4-FFF2-40B4-BE49-F238E27FC236}">
                    <a16:creationId xmlns:a16="http://schemas.microsoft.com/office/drawing/2014/main" xmlns="" id="{00000000-0008-0000-0000-00008D030000}"/>
                  </a:ext>
                </a:extLst>
              </p:cNvPr>
              <p:cNvSpPr>
                <a:spLocks/>
              </p:cNvSpPr>
              <p:nvPr/>
            </p:nvSpPr>
            <p:spPr bwMode="auto">
              <a:xfrm>
                <a:off x="3041021" y="4716828"/>
                <a:ext cx="1588" cy="3175"/>
              </a:xfrm>
              <a:custGeom>
                <a:avLst/>
                <a:gdLst>
                  <a:gd name="T0" fmla="*/ 0 w 1588"/>
                  <a:gd name="T1" fmla="*/ 0 h 2"/>
                  <a:gd name="T2" fmla="*/ 0 w 1588"/>
                  <a:gd name="T3" fmla="*/ 2147483646 h 2"/>
                  <a:gd name="T4" fmla="*/ 0 w 1588"/>
                  <a:gd name="T5" fmla="*/ 2147483646 h 2"/>
                  <a:gd name="T6" fmla="*/ 0 w 1588"/>
                  <a:gd name="T7" fmla="*/ 2147483646 h 2"/>
                  <a:gd name="T8" fmla="*/ 0 w 1588"/>
                  <a:gd name="T9" fmla="*/ 2147483646 h 2"/>
                  <a:gd name="T10" fmla="*/ 0 w 1588"/>
                  <a:gd name="T11" fmla="*/ 2147483646 h 2"/>
                  <a:gd name="T12" fmla="*/ 0 w 1588"/>
                  <a:gd name="T13" fmla="*/ 2147483646 h 2"/>
                  <a:gd name="T14" fmla="*/ 0 w 1588"/>
                  <a:gd name="T15" fmla="*/ 2147483646 h 2"/>
                  <a:gd name="T16" fmla="*/ 0 w 1588"/>
                  <a:gd name="T17" fmla="*/ 2147483646 h 2"/>
                  <a:gd name="T18" fmla="*/ 0 w 1588"/>
                  <a:gd name="T19" fmla="*/ 0 h 2"/>
                  <a:gd name="T20" fmla="*/ 0 w 1588"/>
                  <a:gd name="T21" fmla="*/ 0 h 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88"/>
                  <a:gd name="T34" fmla="*/ 0 h 2"/>
                  <a:gd name="T35" fmla="*/ 1588 w 1588"/>
                  <a:gd name="T36" fmla="*/ 2 h 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88" h="2">
                    <a:moveTo>
                      <a:pt x="0" y="0"/>
                    </a:moveTo>
                    <a:lnTo>
                      <a:pt x="0" y="2"/>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988" name="Rectangle 1987">
                <a:extLst>
                  <a:ext uri="{FF2B5EF4-FFF2-40B4-BE49-F238E27FC236}">
                    <a16:creationId xmlns:a16="http://schemas.microsoft.com/office/drawing/2014/main" xmlns="" id="{00000000-0008-0000-0000-00008E030000}"/>
                  </a:ext>
                </a:extLst>
              </p:cNvPr>
              <p:cNvSpPr>
                <a:spLocks noChangeArrowheads="1"/>
              </p:cNvSpPr>
              <p:nvPr/>
            </p:nvSpPr>
            <p:spPr bwMode="auto">
              <a:xfrm>
                <a:off x="3117221" y="47644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1989" name="Freeform 910">
                <a:extLst>
                  <a:ext uri="{FF2B5EF4-FFF2-40B4-BE49-F238E27FC236}">
                    <a16:creationId xmlns:a16="http://schemas.microsoft.com/office/drawing/2014/main" xmlns="" id="{00000000-0008-0000-0000-00008F030000}"/>
                  </a:ext>
                </a:extLst>
              </p:cNvPr>
              <p:cNvSpPr>
                <a:spLocks/>
              </p:cNvSpPr>
              <p:nvPr/>
            </p:nvSpPr>
            <p:spPr bwMode="auto">
              <a:xfrm>
                <a:off x="3056896" y="4688253"/>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w 1588"/>
                  <a:gd name="T15" fmla="*/ 0 h 1588"/>
                  <a:gd name="T16" fmla="*/ 0 w 1588"/>
                  <a:gd name="T17" fmla="*/ 0 h 15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8"/>
                  <a:gd name="T28" fmla="*/ 0 h 1588"/>
                  <a:gd name="T29" fmla="*/ 1588 w 1588"/>
                  <a:gd name="T30" fmla="*/ 1588 h 158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990" name="Rectangle 1989">
                <a:extLst>
                  <a:ext uri="{FF2B5EF4-FFF2-40B4-BE49-F238E27FC236}">
                    <a16:creationId xmlns:a16="http://schemas.microsoft.com/office/drawing/2014/main" xmlns="" id="{00000000-0008-0000-0000-000090030000}"/>
                  </a:ext>
                </a:extLst>
              </p:cNvPr>
              <p:cNvSpPr>
                <a:spLocks noChangeArrowheads="1"/>
              </p:cNvSpPr>
              <p:nvPr/>
            </p:nvSpPr>
            <p:spPr bwMode="auto">
              <a:xfrm>
                <a:off x="3031496" y="47009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1991" name="Rectangle 1990">
                <a:extLst>
                  <a:ext uri="{FF2B5EF4-FFF2-40B4-BE49-F238E27FC236}">
                    <a16:creationId xmlns:a16="http://schemas.microsoft.com/office/drawing/2014/main" xmlns="" id="{00000000-0008-0000-0000-000091030000}"/>
                  </a:ext>
                </a:extLst>
              </p:cNvPr>
              <p:cNvSpPr>
                <a:spLocks noChangeArrowheads="1"/>
              </p:cNvSpPr>
              <p:nvPr/>
            </p:nvSpPr>
            <p:spPr bwMode="auto">
              <a:xfrm>
                <a:off x="3009271" y="469460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1992" name="Freeform 913">
                <a:extLst>
                  <a:ext uri="{FF2B5EF4-FFF2-40B4-BE49-F238E27FC236}">
                    <a16:creationId xmlns:a16="http://schemas.microsoft.com/office/drawing/2014/main" xmlns="" id="{00000000-0008-0000-0000-000092030000}"/>
                  </a:ext>
                </a:extLst>
              </p:cNvPr>
              <p:cNvSpPr>
                <a:spLocks/>
              </p:cNvSpPr>
              <p:nvPr/>
            </p:nvSpPr>
            <p:spPr bwMode="auto">
              <a:xfrm>
                <a:off x="3021971" y="4688253"/>
                <a:ext cx="3175" cy="3175"/>
              </a:xfrm>
              <a:custGeom>
                <a:avLst/>
                <a:gdLst>
                  <a:gd name="T0" fmla="*/ 2147483646 w 2"/>
                  <a:gd name="T1" fmla="*/ 2147483646 h 2"/>
                  <a:gd name="T2" fmla="*/ 2147483646 w 2"/>
                  <a:gd name="T3" fmla="*/ 2147483646 h 2"/>
                  <a:gd name="T4" fmla="*/ 2147483646 w 2"/>
                  <a:gd name="T5" fmla="*/ 2147483646 h 2"/>
                  <a:gd name="T6" fmla="*/ 2147483646 w 2"/>
                  <a:gd name="T7" fmla="*/ 2147483646 h 2"/>
                  <a:gd name="T8" fmla="*/ 2147483646 w 2"/>
                  <a:gd name="T9" fmla="*/ 2147483646 h 2"/>
                  <a:gd name="T10" fmla="*/ 2147483646 w 2"/>
                  <a:gd name="T11" fmla="*/ 2147483646 h 2"/>
                  <a:gd name="T12" fmla="*/ 2147483646 w 2"/>
                  <a:gd name="T13" fmla="*/ 2147483646 h 2"/>
                  <a:gd name="T14" fmla="*/ 2147483646 w 2"/>
                  <a:gd name="T15" fmla="*/ 0 h 2"/>
                  <a:gd name="T16" fmla="*/ 2147483646 w 2"/>
                  <a:gd name="T17" fmla="*/ 0 h 2"/>
                  <a:gd name="T18" fmla="*/ 2147483646 w 2"/>
                  <a:gd name="T19" fmla="*/ 0 h 2"/>
                  <a:gd name="T20" fmla="*/ 2147483646 w 2"/>
                  <a:gd name="T21" fmla="*/ 0 h 2"/>
                  <a:gd name="T22" fmla="*/ 0 w 2"/>
                  <a:gd name="T23" fmla="*/ 0 h 2"/>
                  <a:gd name="T24" fmla="*/ 0 w 2"/>
                  <a:gd name="T25" fmla="*/ 0 h 2"/>
                  <a:gd name="T26" fmla="*/ 0 w 2"/>
                  <a:gd name="T27" fmla="*/ 0 h 2"/>
                  <a:gd name="T28" fmla="*/ 0 w 2"/>
                  <a:gd name="T29" fmla="*/ 0 h 2"/>
                  <a:gd name="T30" fmla="*/ 0 w 2"/>
                  <a:gd name="T31" fmla="*/ 0 h 2"/>
                  <a:gd name="T32" fmla="*/ 0 w 2"/>
                  <a:gd name="T33" fmla="*/ 0 h 2"/>
                  <a:gd name="T34" fmla="*/ 0 w 2"/>
                  <a:gd name="T35" fmla="*/ 2147483646 h 2"/>
                  <a:gd name="T36" fmla="*/ 2147483646 w 2"/>
                  <a:gd name="T37" fmla="*/ 2147483646 h 2"/>
                  <a:gd name="T38" fmla="*/ 2147483646 w 2"/>
                  <a:gd name="T39" fmla="*/ 2147483646 h 2"/>
                  <a:gd name="T40" fmla="*/ 2147483646 w 2"/>
                  <a:gd name="T41" fmla="*/ 2147483646 h 2"/>
                  <a:gd name="T42" fmla="*/ 2147483646 w 2"/>
                  <a:gd name="T43" fmla="*/ 2147483646 h 2"/>
                  <a:gd name="T44" fmla="*/ 2147483646 w 2"/>
                  <a:gd name="T45" fmla="*/ 2147483646 h 2"/>
                  <a:gd name="T46" fmla="*/ 2147483646 w 2"/>
                  <a:gd name="T47" fmla="*/ 2147483646 h 2"/>
                  <a:gd name="T48" fmla="*/ 2147483646 w 2"/>
                  <a:gd name="T49" fmla="*/ 2147483646 h 2"/>
                  <a:gd name="T50" fmla="*/ 2147483646 w 2"/>
                  <a:gd name="T51" fmla="*/ 2147483646 h 2"/>
                  <a:gd name="T52" fmla="*/ 2147483646 w 2"/>
                  <a:gd name="T53" fmla="*/ 2147483646 h 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
                  <a:gd name="T82" fmla="*/ 0 h 2"/>
                  <a:gd name="T83" fmla="*/ 2 w 2"/>
                  <a:gd name="T84" fmla="*/ 2 h 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 h="2">
                    <a:moveTo>
                      <a:pt x="2" y="2"/>
                    </a:moveTo>
                    <a:lnTo>
                      <a:pt x="2" y="2"/>
                    </a:lnTo>
                    <a:lnTo>
                      <a:pt x="2" y="0"/>
                    </a:lnTo>
                    <a:lnTo>
                      <a:pt x="0" y="0"/>
                    </a:lnTo>
                    <a:lnTo>
                      <a:pt x="0" y="2"/>
                    </a:lnTo>
                    <a:lnTo>
                      <a:pt x="2"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993" name="Freeform 914">
                <a:extLst>
                  <a:ext uri="{FF2B5EF4-FFF2-40B4-BE49-F238E27FC236}">
                    <a16:creationId xmlns:a16="http://schemas.microsoft.com/office/drawing/2014/main" xmlns="" id="{00000000-0008-0000-0000-000093030000}"/>
                  </a:ext>
                </a:extLst>
              </p:cNvPr>
              <p:cNvSpPr>
                <a:spLocks/>
              </p:cNvSpPr>
              <p:nvPr/>
            </p:nvSpPr>
            <p:spPr bwMode="auto">
              <a:xfrm>
                <a:off x="3028321" y="4691428"/>
                <a:ext cx="1588" cy="3175"/>
              </a:xfrm>
              <a:custGeom>
                <a:avLst/>
                <a:gdLst>
                  <a:gd name="T0" fmla="*/ 0 w 1588"/>
                  <a:gd name="T1" fmla="*/ 2147483646 h 2"/>
                  <a:gd name="T2" fmla="*/ 0 w 1588"/>
                  <a:gd name="T3" fmla="*/ 2147483646 h 2"/>
                  <a:gd name="T4" fmla="*/ 0 w 1588"/>
                  <a:gd name="T5" fmla="*/ 0 h 2"/>
                  <a:gd name="T6" fmla="*/ 0 w 1588"/>
                  <a:gd name="T7" fmla="*/ 0 h 2"/>
                  <a:gd name="T8" fmla="*/ 0 w 1588"/>
                  <a:gd name="T9" fmla="*/ 0 h 2"/>
                  <a:gd name="T10" fmla="*/ 0 w 1588"/>
                  <a:gd name="T11" fmla="*/ 0 h 2"/>
                  <a:gd name="T12" fmla="*/ 0 w 1588"/>
                  <a:gd name="T13" fmla="*/ 0 h 2"/>
                  <a:gd name="T14" fmla="*/ 0 w 1588"/>
                  <a:gd name="T15" fmla="*/ 0 h 2"/>
                  <a:gd name="T16" fmla="*/ 0 w 1588"/>
                  <a:gd name="T17" fmla="*/ 2147483646 h 2"/>
                  <a:gd name="T18" fmla="*/ 0 w 1588"/>
                  <a:gd name="T19" fmla="*/ 2147483646 h 2"/>
                  <a:gd name="T20" fmla="*/ 0 w 1588"/>
                  <a:gd name="T21" fmla="*/ 2147483646 h 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88"/>
                  <a:gd name="T34" fmla="*/ 0 h 2"/>
                  <a:gd name="T35" fmla="*/ 1588 w 1588"/>
                  <a:gd name="T36" fmla="*/ 2 h 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88" h="2">
                    <a:moveTo>
                      <a:pt x="0" y="2"/>
                    </a:moveTo>
                    <a:lnTo>
                      <a:pt x="0" y="2"/>
                    </a:lnTo>
                    <a:lnTo>
                      <a:pt x="0" y="0"/>
                    </a:lnTo>
                    <a:lnTo>
                      <a:pt x="0"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994" name="Rectangle 1993">
                <a:extLst>
                  <a:ext uri="{FF2B5EF4-FFF2-40B4-BE49-F238E27FC236}">
                    <a16:creationId xmlns:a16="http://schemas.microsoft.com/office/drawing/2014/main" xmlns="" id="{00000000-0008-0000-0000-000094030000}"/>
                  </a:ext>
                </a:extLst>
              </p:cNvPr>
              <p:cNvSpPr>
                <a:spLocks noChangeArrowheads="1"/>
              </p:cNvSpPr>
              <p:nvPr/>
            </p:nvSpPr>
            <p:spPr bwMode="auto">
              <a:xfrm>
                <a:off x="3088646" y="472000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1995" name="Freeform 916">
                <a:extLst>
                  <a:ext uri="{FF2B5EF4-FFF2-40B4-BE49-F238E27FC236}">
                    <a16:creationId xmlns:a16="http://schemas.microsoft.com/office/drawing/2014/main" xmlns="" id="{00000000-0008-0000-0000-000095030000}"/>
                  </a:ext>
                </a:extLst>
              </p:cNvPr>
              <p:cNvSpPr>
                <a:spLocks/>
              </p:cNvSpPr>
              <p:nvPr/>
            </p:nvSpPr>
            <p:spPr bwMode="auto">
              <a:xfrm>
                <a:off x="3101346" y="4729528"/>
                <a:ext cx="1588" cy="3175"/>
              </a:xfrm>
              <a:custGeom>
                <a:avLst/>
                <a:gdLst>
                  <a:gd name="T0" fmla="*/ 0 w 1588"/>
                  <a:gd name="T1" fmla="*/ 2147483646 h 2"/>
                  <a:gd name="T2" fmla="*/ 0 w 1588"/>
                  <a:gd name="T3" fmla="*/ 0 h 2"/>
                  <a:gd name="T4" fmla="*/ 0 w 1588"/>
                  <a:gd name="T5" fmla="*/ 2147483646 h 2"/>
                  <a:gd name="T6" fmla="*/ 0 w 1588"/>
                  <a:gd name="T7" fmla="*/ 2147483646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2"/>
                    </a:moveTo>
                    <a:lnTo>
                      <a:pt x="0" y="0"/>
                    </a:lnTo>
                    <a:lnTo>
                      <a:pt x="0"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996" name="Rectangle 1995">
                <a:extLst>
                  <a:ext uri="{FF2B5EF4-FFF2-40B4-BE49-F238E27FC236}">
                    <a16:creationId xmlns:a16="http://schemas.microsoft.com/office/drawing/2014/main" xmlns="" id="{00000000-0008-0000-0000-000096030000}"/>
                  </a:ext>
                </a:extLst>
              </p:cNvPr>
              <p:cNvSpPr>
                <a:spLocks noChangeArrowheads="1"/>
              </p:cNvSpPr>
              <p:nvPr/>
            </p:nvSpPr>
            <p:spPr bwMode="auto">
              <a:xfrm>
                <a:off x="3072771" y="472000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1997" name="Freeform 918">
                <a:extLst>
                  <a:ext uri="{FF2B5EF4-FFF2-40B4-BE49-F238E27FC236}">
                    <a16:creationId xmlns:a16="http://schemas.microsoft.com/office/drawing/2014/main" xmlns="" id="{00000000-0008-0000-0000-000097030000}"/>
                  </a:ext>
                </a:extLst>
              </p:cNvPr>
              <p:cNvSpPr>
                <a:spLocks/>
              </p:cNvSpPr>
              <p:nvPr/>
            </p:nvSpPr>
            <p:spPr bwMode="auto">
              <a:xfrm>
                <a:off x="3085471" y="4716828"/>
                <a:ext cx="1588" cy="3175"/>
              </a:xfrm>
              <a:custGeom>
                <a:avLst/>
                <a:gdLst>
                  <a:gd name="T0" fmla="*/ 0 w 1588"/>
                  <a:gd name="T1" fmla="*/ 0 h 2"/>
                  <a:gd name="T2" fmla="*/ 0 w 1588"/>
                  <a:gd name="T3" fmla="*/ 0 h 2"/>
                  <a:gd name="T4" fmla="*/ 0 w 1588"/>
                  <a:gd name="T5" fmla="*/ 0 h 2"/>
                  <a:gd name="T6" fmla="*/ 0 w 1588"/>
                  <a:gd name="T7" fmla="*/ 2147483646 h 2"/>
                  <a:gd name="T8" fmla="*/ 0 w 1588"/>
                  <a:gd name="T9" fmla="*/ 2147483646 h 2"/>
                  <a:gd name="T10" fmla="*/ 0 w 1588"/>
                  <a:gd name="T11" fmla="*/ 0 h 2"/>
                  <a:gd name="T12" fmla="*/ 0 60000 65536"/>
                  <a:gd name="T13" fmla="*/ 0 60000 65536"/>
                  <a:gd name="T14" fmla="*/ 0 60000 65536"/>
                  <a:gd name="T15" fmla="*/ 0 60000 65536"/>
                  <a:gd name="T16" fmla="*/ 0 60000 65536"/>
                  <a:gd name="T17" fmla="*/ 0 60000 65536"/>
                  <a:gd name="T18" fmla="*/ 0 w 1588"/>
                  <a:gd name="T19" fmla="*/ 0 h 2"/>
                  <a:gd name="T20" fmla="*/ 1588 w 1588"/>
                  <a:gd name="T21" fmla="*/ 2 h 2"/>
                </a:gdLst>
                <a:ahLst/>
                <a:cxnLst>
                  <a:cxn ang="T12">
                    <a:pos x="T0" y="T1"/>
                  </a:cxn>
                  <a:cxn ang="T13">
                    <a:pos x="T2" y="T3"/>
                  </a:cxn>
                  <a:cxn ang="T14">
                    <a:pos x="T4" y="T5"/>
                  </a:cxn>
                  <a:cxn ang="T15">
                    <a:pos x="T6" y="T7"/>
                  </a:cxn>
                  <a:cxn ang="T16">
                    <a:pos x="T8" y="T9"/>
                  </a:cxn>
                  <a:cxn ang="T17">
                    <a:pos x="T10" y="T11"/>
                  </a:cxn>
                </a:cxnLst>
                <a:rect l="T18" t="T19" r="T20" b="T21"/>
                <a:pathLst>
                  <a:path w="1588" h="2">
                    <a:moveTo>
                      <a:pt x="0" y="0"/>
                    </a:moveTo>
                    <a:lnTo>
                      <a:pt x="0" y="0"/>
                    </a:lnTo>
                    <a:lnTo>
                      <a:pt x="0" y="2"/>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998" name="Rectangle 1997">
                <a:extLst>
                  <a:ext uri="{FF2B5EF4-FFF2-40B4-BE49-F238E27FC236}">
                    <a16:creationId xmlns:a16="http://schemas.microsoft.com/office/drawing/2014/main" xmlns="" id="{00000000-0008-0000-0000-000098030000}"/>
                  </a:ext>
                </a:extLst>
              </p:cNvPr>
              <p:cNvSpPr>
                <a:spLocks noChangeArrowheads="1"/>
              </p:cNvSpPr>
              <p:nvPr/>
            </p:nvSpPr>
            <p:spPr bwMode="auto">
              <a:xfrm>
                <a:off x="3044196" y="46850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1999" name="Freeform 920">
                <a:extLst>
                  <a:ext uri="{FF2B5EF4-FFF2-40B4-BE49-F238E27FC236}">
                    <a16:creationId xmlns:a16="http://schemas.microsoft.com/office/drawing/2014/main" xmlns="" id="{00000000-0008-0000-0000-000099030000}"/>
                  </a:ext>
                </a:extLst>
              </p:cNvPr>
              <p:cNvSpPr>
                <a:spLocks/>
              </p:cNvSpPr>
              <p:nvPr/>
            </p:nvSpPr>
            <p:spPr bwMode="auto">
              <a:xfrm>
                <a:off x="3088646" y="4720003"/>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w 1588"/>
                  <a:gd name="T15" fmla="*/ 0 h 1588"/>
                  <a:gd name="T16" fmla="*/ 0 w 1588"/>
                  <a:gd name="T17" fmla="*/ 0 h 15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8"/>
                  <a:gd name="T28" fmla="*/ 0 h 1588"/>
                  <a:gd name="T29" fmla="*/ 1588 w 1588"/>
                  <a:gd name="T30" fmla="*/ 1588 h 158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000" name="Rectangle 1999">
                <a:extLst>
                  <a:ext uri="{FF2B5EF4-FFF2-40B4-BE49-F238E27FC236}">
                    <a16:creationId xmlns:a16="http://schemas.microsoft.com/office/drawing/2014/main" xmlns="" id="{00000000-0008-0000-0000-00009A030000}"/>
                  </a:ext>
                </a:extLst>
              </p:cNvPr>
              <p:cNvSpPr>
                <a:spLocks noChangeArrowheads="1"/>
              </p:cNvSpPr>
              <p:nvPr/>
            </p:nvSpPr>
            <p:spPr bwMode="auto">
              <a:xfrm>
                <a:off x="3072771" y="472000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001" name="Freeform 922">
                <a:extLst>
                  <a:ext uri="{FF2B5EF4-FFF2-40B4-BE49-F238E27FC236}">
                    <a16:creationId xmlns:a16="http://schemas.microsoft.com/office/drawing/2014/main" xmlns="" id="{00000000-0008-0000-0000-00009B030000}"/>
                  </a:ext>
                </a:extLst>
              </p:cNvPr>
              <p:cNvSpPr>
                <a:spLocks/>
              </p:cNvSpPr>
              <p:nvPr/>
            </p:nvSpPr>
            <p:spPr bwMode="auto">
              <a:xfrm>
                <a:off x="3006096" y="4691428"/>
                <a:ext cx="3175" cy="3175"/>
              </a:xfrm>
              <a:custGeom>
                <a:avLst/>
                <a:gdLst>
                  <a:gd name="T0" fmla="*/ 2147483646 w 2"/>
                  <a:gd name="T1" fmla="*/ 0 h 2"/>
                  <a:gd name="T2" fmla="*/ 2147483646 w 2"/>
                  <a:gd name="T3" fmla="*/ 0 h 2"/>
                  <a:gd name="T4" fmla="*/ 2147483646 w 2"/>
                  <a:gd name="T5" fmla="*/ 0 h 2"/>
                  <a:gd name="T6" fmla="*/ 2147483646 w 2"/>
                  <a:gd name="T7" fmla="*/ 0 h 2"/>
                  <a:gd name="T8" fmla="*/ 2147483646 w 2"/>
                  <a:gd name="T9" fmla="*/ 0 h 2"/>
                  <a:gd name="T10" fmla="*/ 0 w 2"/>
                  <a:gd name="T11" fmla="*/ 0 h 2"/>
                  <a:gd name="T12" fmla="*/ 0 w 2"/>
                  <a:gd name="T13" fmla="*/ 0 h 2"/>
                  <a:gd name="T14" fmla="*/ 2147483646 w 2"/>
                  <a:gd name="T15" fmla="*/ 0 h 2"/>
                  <a:gd name="T16" fmla="*/ 2147483646 w 2"/>
                  <a:gd name="T17" fmla="*/ 2147483646 h 2"/>
                  <a:gd name="T18" fmla="*/ 2147483646 w 2"/>
                  <a:gd name="T19" fmla="*/ 2147483646 h 2"/>
                  <a:gd name="T20" fmla="*/ 2147483646 w 2"/>
                  <a:gd name="T21" fmla="*/ 2147483646 h 2"/>
                  <a:gd name="T22" fmla="*/ 2147483646 w 2"/>
                  <a:gd name="T23" fmla="*/ 2147483646 h 2"/>
                  <a:gd name="T24" fmla="*/ 2147483646 w 2"/>
                  <a:gd name="T25" fmla="*/ 2147483646 h 2"/>
                  <a:gd name="T26" fmla="*/ 2147483646 w 2"/>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2"/>
                  <a:gd name="T44" fmla="*/ 2 w 2"/>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2">
                    <a:moveTo>
                      <a:pt x="2" y="0"/>
                    </a:moveTo>
                    <a:lnTo>
                      <a:pt x="2" y="0"/>
                    </a:lnTo>
                    <a:lnTo>
                      <a:pt x="0" y="0"/>
                    </a:lnTo>
                    <a:lnTo>
                      <a:pt x="2" y="0"/>
                    </a:lnTo>
                    <a:lnTo>
                      <a:pt x="2" y="2"/>
                    </a:lnTo>
                    <a:lnTo>
                      <a:pt x="2"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002" name="Freeform 923">
                <a:extLst>
                  <a:ext uri="{FF2B5EF4-FFF2-40B4-BE49-F238E27FC236}">
                    <a16:creationId xmlns:a16="http://schemas.microsoft.com/office/drawing/2014/main" xmlns="" id="{00000000-0008-0000-0000-00009C030000}"/>
                  </a:ext>
                </a:extLst>
              </p:cNvPr>
              <p:cNvSpPr>
                <a:spLocks/>
              </p:cNvSpPr>
              <p:nvPr/>
            </p:nvSpPr>
            <p:spPr bwMode="auto">
              <a:xfrm>
                <a:off x="3006096" y="4691428"/>
                <a:ext cx="3175" cy="1588"/>
              </a:xfrm>
              <a:custGeom>
                <a:avLst/>
                <a:gdLst>
                  <a:gd name="T0" fmla="*/ 0 w 2"/>
                  <a:gd name="T1" fmla="*/ 0 h 1588"/>
                  <a:gd name="T2" fmla="*/ 0 w 2"/>
                  <a:gd name="T3" fmla="*/ 0 h 1588"/>
                  <a:gd name="T4" fmla="*/ 2147483646 w 2"/>
                  <a:gd name="T5" fmla="*/ 0 h 1588"/>
                  <a:gd name="T6" fmla="*/ 0 w 2"/>
                  <a:gd name="T7" fmla="*/ 0 h 1588"/>
                  <a:gd name="T8" fmla="*/ 0 w 2"/>
                  <a:gd name="T9" fmla="*/ 0 h 1588"/>
                  <a:gd name="T10" fmla="*/ 0 w 2"/>
                  <a:gd name="T11" fmla="*/ 0 h 1588"/>
                  <a:gd name="T12" fmla="*/ 0 w 2"/>
                  <a:gd name="T13" fmla="*/ 0 h 1588"/>
                  <a:gd name="T14" fmla="*/ 0 w 2"/>
                  <a:gd name="T15" fmla="*/ 0 h 1588"/>
                  <a:gd name="T16" fmla="*/ 0 w 2"/>
                  <a:gd name="T17" fmla="*/ 0 h 1588"/>
                  <a:gd name="T18" fmla="*/ 0 w 2"/>
                  <a:gd name="T19" fmla="*/ 0 h 1588"/>
                  <a:gd name="T20" fmla="*/ 0 w 2"/>
                  <a:gd name="T21" fmla="*/ 0 h 1588"/>
                  <a:gd name="T22" fmla="*/ 0 w 2"/>
                  <a:gd name="T23" fmla="*/ 0 h 1588"/>
                  <a:gd name="T24" fmla="*/ 0 w 2"/>
                  <a:gd name="T25" fmla="*/ 0 h 1588"/>
                  <a:gd name="T26" fmla="*/ 0 w 2"/>
                  <a:gd name="T27" fmla="*/ 0 h 1588"/>
                  <a:gd name="T28" fmla="*/ 0 w 2"/>
                  <a:gd name="T29" fmla="*/ 0 h 158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
                  <a:gd name="T46" fmla="*/ 0 h 1588"/>
                  <a:gd name="T47" fmla="*/ 2 w 2"/>
                  <a:gd name="T48" fmla="*/ 1588 h 158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 h="1588">
                    <a:moveTo>
                      <a:pt x="0" y="0"/>
                    </a:moveTo>
                    <a:lnTo>
                      <a:pt x="0" y="0"/>
                    </a:lnTo>
                    <a:lnTo>
                      <a:pt x="2" y="0"/>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003" name="Rectangle 2002">
                <a:extLst>
                  <a:ext uri="{FF2B5EF4-FFF2-40B4-BE49-F238E27FC236}">
                    <a16:creationId xmlns:a16="http://schemas.microsoft.com/office/drawing/2014/main" xmlns="" id="{00000000-0008-0000-0000-00009D030000}"/>
                  </a:ext>
                </a:extLst>
              </p:cNvPr>
              <p:cNvSpPr>
                <a:spLocks noChangeArrowheads="1"/>
              </p:cNvSpPr>
              <p:nvPr/>
            </p:nvSpPr>
            <p:spPr bwMode="auto">
              <a:xfrm>
                <a:off x="3002921" y="46882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004" name="Rectangle 2003">
                <a:extLst>
                  <a:ext uri="{FF2B5EF4-FFF2-40B4-BE49-F238E27FC236}">
                    <a16:creationId xmlns:a16="http://schemas.microsoft.com/office/drawing/2014/main" xmlns="" id="{00000000-0008-0000-0000-00009E030000}"/>
                  </a:ext>
                </a:extLst>
              </p:cNvPr>
              <p:cNvSpPr>
                <a:spLocks noChangeArrowheads="1"/>
              </p:cNvSpPr>
              <p:nvPr/>
            </p:nvSpPr>
            <p:spPr bwMode="auto">
              <a:xfrm>
                <a:off x="3041021" y="46755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005" name="Freeform 926">
                <a:extLst>
                  <a:ext uri="{FF2B5EF4-FFF2-40B4-BE49-F238E27FC236}">
                    <a16:creationId xmlns:a16="http://schemas.microsoft.com/office/drawing/2014/main" xmlns="" id="{00000000-0008-0000-0000-00009F030000}"/>
                  </a:ext>
                </a:extLst>
              </p:cNvPr>
              <p:cNvSpPr>
                <a:spLocks/>
              </p:cNvSpPr>
              <p:nvPr/>
            </p:nvSpPr>
            <p:spPr bwMode="auto">
              <a:xfrm>
                <a:off x="3009271" y="4691428"/>
                <a:ext cx="3175" cy="3175"/>
              </a:xfrm>
              <a:custGeom>
                <a:avLst/>
                <a:gdLst>
                  <a:gd name="T0" fmla="*/ 2147483646 w 2"/>
                  <a:gd name="T1" fmla="*/ 2147483646 h 2"/>
                  <a:gd name="T2" fmla="*/ 2147483646 w 2"/>
                  <a:gd name="T3" fmla="*/ 2147483646 h 2"/>
                  <a:gd name="T4" fmla="*/ 2147483646 w 2"/>
                  <a:gd name="T5" fmla="*/ 2147483646 h 2"/>
                  <a:gd name="T6" fmla="*/ 2147483646 w 2"/>
                  <a:gd name="T7" fmla="*/ 0 h 2"/>
                  <a:gd name="T8" fmla="*/ 2147483646 w 2"/>
                  <a:gd name="T9" fmla="*/ 0 h 2"/>
                  <a:gd name="T10" fmla="*/ 0 w 2"/>
                  <a:gd name="T11" fmla="*/ 0 h 2"/>
                  <a:gd name="T12" fmla="*/ 0 w 2"/>
                  <a:gd name="T13" fmla="*/ 0 h 2"/>
                  <a:gd name="T14" fmla="*/ 0 w 2"/>
                  <a:gd name="T15" fmla="*/ 0 h 2"/>
                  <a:gd name="T16" fmla="*/ 0 w 2"/>
                  <a:gd name="T17" fmla="*/ 0 h 2"/>
                  <a:gd name="T18" fmla="*/ 0 w 2"/>
                  <a:gd name="T19" fmla="*/ 0 h 2"/>
                  <a:gd name="T20" fmla="*/ 0 w 2"/>
                  <a:gd name="T21" fmla="*/ 2147483646 h 2"/>
                  <a:gd name="T22" fmla="*/ 0 w 2"/>
                  <a:gd name="T23" fmla="*/ 2147483646 h 2"/>
                  <a:gd name="T24" fmla="*/ 0 w 2"/>
                  <a:gd name="T25" fmla="*/ 2147483646 h 2"/>
                  <a:gd name="T26" fmla="*/ 0 w 2"/>
                  <a:gd name="T27" fmla="*/ 2147483646 h 2"/>
                  <a:gd name="T28" fmla="*/ 0 w 2"/>
                  <a:gd name="T29" fmla="*/ 2147483646 h 2"/>
                  <a:gd name="T30" fmla="*/ 0 w 2"/>
                  <a:gd name="T31" fmla="*/ 2147483646 h 2"/>
                  <a:gd name="T32" fmla="*/ 0 w 2"/>
                  <a:gd name="T33" fmla="*/ 2147483646 h 2"/>
                  <a:gd name="T34" fmla="*/ 0 w 2"/>
                  <a:gd name="T35" fmla="*/ 2147483646 h 2"/>
                  <a:gd name="T36" fmla="*/ 0 w 2"/>
                  <a:gd name="T37" fmla="*/ 2147483646 h 2"/>
                  <a:gd name="T38" fmla="*/ 0 w 2"/>
                  <a:gd name="T39" fmla="*/ 2147483646 h 2"/>
                  <a:gd name="T40" fmla="*/ 0 w 2"/>
                  <a:gd name="T41" fmla="*/ 2147483646 h 2"/>
                  <a:gd name="T42" fmla="*/ 2147483646 w 2"/>
                  <a:gd name="T43" fmla="*/ 2147483646 h 2"/>
                  <a:gd name="T44" fmla="*/ 2147483646 w 2"/>
                  <a:gd name="T45" fmla="*/ 2147483646 h 2"/>
                  <a:gd name="T46" fmla="*/ 2147483646 w 2"/>
                  <a:gd name="T47" fmla="*/ 2147483646 h 2"/>
                  <a:gd name="T48" fmla="*/ 2147483646 w 2"/>
                  <a:gd name="T49" fmla="*/ 2147483646 h 2"/>
                  <a:gd name="T50" fmla="*/ 2147483646 w 2"/>
                  <a:gd name="T51" fmla="*/ 2147483646 h 2"/>
                  <a:gd name="T52" fmla="*/ 2147483646 w 2"/>
                  <a:gd name="T53" fmla="*/ 2147483646 h 2"/>
                  <a:gd name="T54" fmla="*/ 2147483646 w 2"/>
                  <a:gd name="T55" fmla="*/ 2147483646 h 2"/>
                  <a:gd name="T56" fmla="*/ 2147483646 w 2"/>
                  <a:gd name="T57" fmla="*/ 2147483646 h 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
                  <a:gd name="T88" fmla="*/ 0 h 2"/>
                  <a:gd name="T89" fmla="*/ 2 w 2"/>
                  <a:gd name="T90" fmla="*/ 2 h 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 h="2">
                    <a:moveTo>
                      <a:pt x="2" y="2"/>
                    </a:moveTo>
                    <a:lnTo>
                      <a:pt x="2" y="2"/>
                    </a:lnTo>
                    <a:lnTo>
                      <a:pt x="2" y="0"/>
                    </a:lnTo>
                    <a:lnTo>
                      <a:pt x="0" y="0"/>
                    </a:lnTo>
                    <a:lnTo>
                      <a:pt x="0" y="2"/>
                    </a:lnTo>
                    <a:lnTo>
                      <a:pt x="2"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006" name="Rectangle 2005">
                <a:extLst>
                  <a:ext uri="{FF2B5EF4-FFF2-40B4-BE49-F238E27FC236}">
                    <a16:creationId xmlns:a16="http://schemas.microsoft.com/office/drawing/2014/main" xmlns="" id="{00000000-0008-0000-0000-0000A0030000}"/>
                  </a:ext>
                </a:extLst>
              </p:cNvPr>
              <p:cNvSpPr>
                <a:spLocks noChangeArrowheads="1"/>
              </p:cNvSpPr>
              <p:nvPr/>
            </p:nvSpPr>
            <p:spPr bwMode="auto">
              <a:xfrm>
                <a:off x="3085471" y="47231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007" name="Freeform 928">
                <a:extLst>
                  <a:ext uri="{FF2B5EF4-FFF2-40B4-BE49-F238E27FC236}">
                    <a16:creationId xmlns:a16="http://schemas.microsoft.com/office/drawing/2014/main" xmlns="" id="{00000000-0008-0000-0000-0000A1030000}"/>
                  </a:ext>
                </a:extLst>
              </p:cNvPr>
              <p:cNvSpPr>
                <a:spLocks/>
              </p:cNvSpPr>
              <p:nvPr/>
            </p:nvSpPr>
            <p:spPr bwMode="auto">
              <a:xfrm>
                <a:off x="3107696" y="4720003"/>
                <a:ext cx="6350" cy="6350"/>
              </a:xfrm>
              <a:custGeom>
                <a:avLst/>
                <a:gdLst>
                  <a:gd name="T0" fmla="*/ 2147483646 w 4"/>
                  <a:gd name="T1" fmla="*/ 2147483646 h 4"/>
                  <a:gd name="T2" fmla="*/ 2147483646 w 4"/>
                  <a:gd name="T3" fmla="*/ 2147483646 h 4"/>
                  <a:gd name="T4" fmla="*/ 2147483646 w 4"/>
                  <a:gd name="T5" fmla="*/ 2147483646 h 4"/>
                  <a:gd name="T6" fmla="*/ 2147483646 w 4"/>
                  <a:gd name="T7" fmla="*/ 2147483646 h 4"/>
                  <a:gd name="T8" fmla="*/ 2147483646 w 4"/>
                  <a:gd name="T9" fmla="*/ 2147483646 h 4"/>
                  <a:gd name="T10" fmla="*/ 2147483646 w 4"/>
                  <a:gd name="T11" fmla="*/ 0 h 4"/>
                  <a:gd name="T12" fmla="*/ 2147483646 w 4"/>
                  <a:gd name="T13" fmla="*/ 0 h 4"/>
                  <a:gd name="T14" fmla="*/ 2147483646 w 4"/>
                  <a:gd name="T15" fmla="*/ 0 h 4"/>
                  <a:gd name="T16" fmla="*/ 2147483646 w 4"/>
                  <a:gd name="T17" fmla="*/ 0 h 4"/>
                  <a:gd name="T18" fmla="*/ 2147483646 w 4"/>
                  <a:gd name="T19" fmla="*/ 0 h 4"/>
                  <a:gd name="T20" fmla="*/ 2147483646 w 4"/>
                  <a:gd name="T21" fmla="*/ 2147483646 h 4"/>
                  <a:gd name="T22" fmla="*/ 2147483646 w 4"/>
                  <a:gd name="T23" fmla="*/ 2147483646 h 4"/>
                  <a:gd name="T24" fmla="*/ 2147483646 w 4"/>
                  <a:gd name="T25" fmla="*/ 2147483646 h 4"/>
                  <a:gd name="T26" fmla="*/ 2147483646 w 4"/>
                  <a:gd name="T27" fmla="*/ 2147483646 h 4"/>
                  <a:gd name="T28" fmla="*/ 2147483646 w 4"/>
                  <a:gd name="T29" fmla="*/ 2147483646 h 4"/>
                  <a:gd name="T30" fmla="*/ 0 w 4"/>
                  <a:gd name="T31" fmla="*/ 2147483646 h 4"/>
                  <a:gd name="T32" fmla="*/ 2147483646 w 4"/>
                  <a:gd name="T33" fmla="*/ 2147483646 h 4"/>
                  <a:gd name="T34" fmla="*/ 2147483646 w 4"/>
                  <a:gd name="T35" fmla="*/ 2147483646 h 4"/>
                  <a:gd name="T36" fmla="*/ 2147483646 w 4"/>
                  <a:gd name="T37" fmla="*/ 2147483646 h 4"/>
                  <a:gd name="T38" fmla="*/ 2147483646 w 4"/>
                  <a:gd name="T39" fmla="*/ 2147483646 h 4"/>
                  <a:gd name="T40" fmla="*/ 2147483646 w 4"/>
                  <a:gd name="T41" fmla="*/ 2147483646 h 4"/>
                  <a:gd name="T42" fmla="*/ 2147483646 w 4"/>
                  <a:gd name="T43" fmla="*/ 2147483646 h 4"/>
                  <a:gd name="T44" fmla="*/ 2147483646 w 4"/>
                  <a:gd name="T45" fmla="*/ 2147483646 h 4"/>
                  <a:gd name="T46" fmla="*/ 2147483646 w 4"/>
                  <a:gd name="T47" fmla="*/ 2147483646 h 4"/>
                  <a:gd name="T48" fmla="*/ 2147483646 w 4"/>
                  <a:gd name="T49" fmla="*/ 2147483646 h 4"/>
                  <a:gd name="T50" fmla="*/ 2147483646 w 4"/>
                  <a:gd name="T51" fmla="*/ 2147483646 h 4"/>
                  <a:gd name="T52" fmla="*/ 2147483646 w 4"/>
                  <a:gd name="T53" fmla="*/ 2147483646 h 4"/>
                  <a:gd name="T54" fmla="*/ 2147483646 w 4"/>
                  <a:gd name="T55" fmla="*/ 2147483646 h 4"/>
                  <a:gd name="T56" fmla="*/ 2147483646 w 4"/>
                  <a:gd name="T57" fmla="*/ 2147483646 h 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
                  <a:gd name="T88" fmla="*/ 0 h 4"/>
                  <a:gd name="T89" fmla="*/ 4 w 4"/>
                  <a:gd name="T90" fmla="*/ 4 h 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 h="4">
                    <a:moveTo>
                      <a:pt x="2" y="2"/>
                    </a:moveTo>
                    <a:lnTo>
                      <a:pt x="2" y="2"/>
                    </a:lnTo>
                    <a:lnTo>
                      <a:pt x="2" y="0"/>
                    </a:lnTo>
                    <a:lnTo>
                      <a:pt x="2" y="2"/>
                    </a:lnTo>
                    <a:lnTo>
                      <a:pt x="0" y="2"/>
                    </a:lnTo>
                    <a:lnTo>
                      <a:pt x="2" y="2"/>
                    </a:lnTo>
                    <a:lnTo>
                      <a:pt x="2" y="4"/>
                    </a:lnTo>
                    <a:lnTo>
                      <a:pt x="4" y="4"/>
                    </a:lnTo>
                    <a:lnTo>
                      <a:pt x="2"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008" name="Rectangle 2007">
                <a:extLst>
                  <a:ext uri="{FF2B5EF4-FFF2-40B4-BE49-F238E27FC236}">
                    <a16:creationId xmlns:a16="http://schemas.microsoft.com/office/drawing/2014/main" xmlns="" id="{00000000-0008-0000-0000-0000A2030000}"/>
                  </a:ext>
                </a:extLst>
              </p:cNvPr>
              <p:cNvSpPr>
                <a:spLocks noChangeArrowheads="1"/>
              </p:cNvSpPr>
              <p:nvPr/>
            </p:nvSpPr>
            <p:spPr bwMode="auto">
              <a:xfrm>
                <a:off x="3110871" y="47263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009" name="Freeform 930">
                <a:extLst>
                  <a:ext uri="{FF2B5EF4-FFF2-40B4-BE49-F238E27FC236}">
                    <a16:creationId xmlns:a16="http://schemas.microsoft.com/office/drawing/2014/main" xmlns="" id="{00000000-0008-0000-0000-0000A3030000}"/>
                  </a:ext>
                </a:extLst>
              </p:cNvPr>
              <p:cNvSpPr>
                <a:spLocks/>
              </p:cNvSpPr>
              <p:nvPr/>
            </p:nvSpPr>
            <p:spPr bwMode="auto">
              <a:xfrm>
                <a:off x="3082296" y="4716828"/>
                <a:ext cx="3175" cy="1588"/>
              </a:xfrm>
              <a:custGeom>
                <a:avLst/>
                <a:gdLst>
                  <a:gd name="T0" fmla="*/ 2147483646 w 2"/>
                  <a:gd name="T1" fmla="*/ 0 h 1588"/>
                  <a:gd name="T2" fmla="*/ 2147483646 w 2"/>
                  <a:gd name="T3" fmla="*/ 0 h 1588"/>
                  <a:gd name="T4" fmla="*/ 0 w 2"/>
                  <a:gd name="T5" fmla="*/ 0 h 1588"/>
                  <a:gd name="T6" fmla="*/ 2147483646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2" y="0"/>
                    </a:moveTo>
                    <a:lnTo>
                      <a:pt x="2" y="0"/>
                    </a:lnTo>
                    <a:lnTo>
                      <a:pt x="0" y="0"/>
                    </a:lnTo>
                    <a:lnTo>
                      <a:pt x="2"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010" name="Rectangle 2009">
                <a:extLst>
                  <a:ext uri="{FF2B5EF4-FFF2-40B4-BE49-F238E27FC236}">
                    <a16:creationId xmlns:a16="http://schemas.microsoft.com/office/drawing/2014/main" xmlns="" id="{00000000-0008-0000-0000-0000A4030000}"/>
                  </a:ext>
                </a:extLst>
              </p:cNvPr>
              <p:cNvSpPr>
                <a:spLocks noChangeArrowheads="1"/>
              </p:cNvSpPr>
              <p:nvPr/>
            </p:nvSpPr>
            <p:spPr bwMode="auto">
              <a:xfrm>
                <a:off x="3110871" y="47263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011" name="Rectangle 2010">
                <a:extLst>
                  <a:ext uri="{FF2B5EF4-FFF2-40B4-BE49-F238E27FC236}">
                    <a16:creationId xmlns:a16="http://schemas.microsoft.com/office/drawing/2014/main" xmlns="" id="{00000000-0008-0000-0000-0000A5030000}"/>
                  </a:ext>
                </a:extLst>
              </p:cNvPr>
              <p:cNvSpPr>
                <a:spLocks noChangeArrowheads="1"/>
              </p:cNvSpPr>
              <p:nvPr/>
            </p:nvSpPr>
            <p:spPr bwMode="auto">
              <a:xfrm>
                <a:off x="3104521" y="47295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012" name="Rectangle 2011">
                <a:extLst>
                  <a:ext uri="{FF2B5EF4-FFF2-40B4-BE49-F238E27FC236}">
                    <a16:creationId xmlns:a16="http://schemas.microsoft.com/office/drawing/2014/main" xmlns="" id="{00000000-0008-0000-0000-0000A6030000}"/>
                  </a:ext>
                </a:extLst>
              </p:cNvPr>
              <p:cNvSpPr>
                <a:spLocks noChangeArrowheads="1"/>
              </p:cNvSpPr>
              <p:nvPr/>
            </p:nvSpPr>
            <p:spPr bwMode="auto">
              <a:xfrm>
                <a:off x="3110871" y="47263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013" name="Rectangle 2012">
                <a:extLst>
                  <a:ext uri="{FF2B5EF4-FFF2-40B4-BE49-F238E27FC236}">
                    <a16:creationId xmlns:a16="http://schemas.microsoft.com/office/drawing/2014/main" xmlns="" id="{00000000-0008-0000-0000-0000A7030000}"/>
                  </a:ext>
                </a:extLst>
              </p:cNvPr>
              <p:cNvSpPr>
                <a:spLocks noChangeArrowheads="1"/>
              </p:cNvSpPr>
              <p:nvPr/>
            </p:nvSpPr>
            <p:spPr bwMode="auto">
              <a:xfrm>
                <a:off x="3082296" y="47136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014" name="Freeform 935">
                <a:extLst>
                  <a:ext uri="{FF2B5EF4-FFF2-40B4-BE49-F238E27FC236}">
                    <a16:creationId xmlns:a16="http://schemas.microsoft.com/office/drawing/2014/main" xmlns="" id="{00000000-0008-0000-0000-0000A8030000}"/>
                  </a:ext>
                </a:extLst>
              </p:cNvPr>
              <p:cNvSpPr>
                <a:spLocks/>
              </p:cNvSpPr>
              <p:nvPr/>
            </p:nvSpPr>
            <p:spPr bwMode="auto">
              <a:xfrm>
                <a:off x="3082296" y="4713653"/>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w 1588"/>
                  <a:gd name="T15" fmla="*/ 0 h 1588"/>
                  <a:gd name="T16" fmla="*/ 0 60000 65536"/>
                  <a:gd name="T17" fmla="*/ 0 60000 65536"/>
                  <a:gd name="T18" fmla="*/ 0 60000 65536"/>
                  <a:gd name="T19" fmla="*/ 0 60000 65536"/>
                  <a:gd name="T20" fmla="*/ 0 60000 65536"/>
                  <a:gd name="T21" fmla="*/ 0 60000 65536"/>
                  <a:gd name="T22" fmla="*/ 0 60000 65536"/>
                  <a:gd name="T23" fmla="*/ 0 60000 65536"/>
                  <a:gd name="T24" fmla="*/ 0 w 1588"/>
                  <a:gd name="T25" fmla="*/ 0 h 1588"/>
                  <a:gd name="T26" fmla="*/ 1588 w 1588"/>
                  <a:gd name="T27" fmla="*/ 1588 h 158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015" name="Rectangle 2014">
                <a:extLst>
                  <a:ext uri="{FF2B5EF4-FFF2-40B4-BE49-F238E27FC236}">
                    <a16:creationId xmlns:a16="http://schemas.microsoft.com/office/drawing/2014/main" xmlns="" id="{00000000-0008-0000-0000-0000A9030000}"/>
                  </a:ext>
                </a:extLst>
              </p:cNvPr>
              <p:cNvSpPr>
                <a:spLocks noChangeArrowheads="1"/>
              </p:cNvSpPr>
              <p:nvPr/>
            </p:nvSpPr>
            <p:spPr bwMode="auto">
              <a:xfrm>
                <a:off x="3110871" y="472000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016" name="Rectangle 2015">
                <a:extLst>
                  <a:ext uri="{FF2B5EF4-FFF2-40B4-BE49-F238E27FC236}">
                    <a16:creationId xmlns:a16="http://schemas.microsoft.com/office/drawing/2014/main" xmlns="" id="{00000000-0008-0000-0000-0000AA030000}"/>
                  </a:ext>
                </a:extLst>
              </p:cNvPr>
              <p:cNvSpPr>
                <a:spLocks noChangeArrowheads="1"/>
              </p:cNvSpPr>
              <p:nvPr/>
            </p:nvSpPr>
            <p:spPr bwMode="auto">
              <a:xfrm>
                <a:off x="3101346" y="47168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017" name="Rectangle 2016">
                <a:extLst>
                  <a:ext uri="{FF2B5EF4-FFF2-40B4-BE49-F238E27FC236}">
                    <a16:creationId xmlns:a16="http://schemas.microsoft.com/office/drawing/2014/main" xmlns="" id="{00000000-0008-0000-0000-0000AB030000}"/>
                  </a:ext>
                </a:extLst>
              </p:cNvPr>
              <p:cNvSpPr>
                <a:spLocks noChangeArrowheads="1"/>
              </p:cNvSpPr>
              <p:nvPr/>
            </p:nvSpPr>
            <p:spPr bwMode="auto">
              <a:xfrm>
                <a:off x="3101346" y="47136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018" name="Freeform 939">
                <a:extLst>
                  <a:ext uri="{FF2B5EF4-FFF2-40B4-BE49-F238E27FC236}">
                    <a16:creationId xmlns:a16="http://schemas.microsoft.com/office/drawing/2014/main" xmlns="" id="{00000000-0008-0000-0000-0000AC030000}"/>
                  </a:ext>
                </a:extLst>
              </p:cNvPr>
              <p:cNvSpPr>
                <a:spLocks/>
              </p:cNvSpPr>
              <p:nvPr/>
            </p:nvSpPr>
            <p:spPr bwMode="auto">
              <a:xfrm>
                <a:off x="3114046" y="4773978"/>
                <a:ext cx="6350" cy="6350"/>
              </a:xfrm>
              <a:custGeom>
                <a:avLst/>
                <a:gdLst>
                  <a:gd name="T0" fmla="*/ 2147483646 w 4"/>
                  <a:gd name="T1" fmla="*/ 2147483646 h 4"/>
                  <a:gd name="T2" fmla="*/ 2147483646 w 4"/>
                  <a:gd name="T3" fmla="*/ 2147483646 h 4"/>
                  <a:gd name="T4" fmla="*/ 2147483646 w 4"/>
                  <a:gd name="T5" fmla="*/ 2147483646 h 4"/>
                  <a:gd name="T6" fmla="*/ 2147483646 w 4"/>
                  <a:gd name="T7" fmla="*/ 2147483646 h 4"/>
                  <a:gd name="T8" fmla="*/ 2147483646 w 4"/>
                  <a:gd name="T9" fmla="*/ 2147483646 h 4"/>
                  <a:gd name="T10" fmla="*/ 2147483646 w 4"/>
                  <a:gd name="T11" fmla="*/ 2147483646 h 4"/>
                  <a:gd name="T12" fmla="*/ 2147483646 w 4"/>
                  <a:gd name="T13" fmla="*/ 2147483646 h 4"/>
                  <a:gd name="T14" fmla="*/ 2147483646 w 4"/>
                  <a:gd name="T15" fmla="*/ 2147483646 h 4"/>
                  <a:gd name="T16" fmla="*/ 2147483646 w 4"/>
                  <a:gd name="T17" fmla="*/ 2147483646 h 4"/>
                  <a:gd name="T18" fmla="*/ 2147483646 w 4"/>
                  <a:gd name="T19" fmla="*/ 0 h 4"/>
                  <a:gd name="T20" fmla="*/ 2147483646 w 4"/>
                  <a:gd name="T21" fmla="*/ 0 h 4"/>
                  <a:gd name="T22" fmla="*/ 2147483646 w 4"/>
                  <a:gd name="T23" fmla="*/ 0 h 4"/>
                  <a:gd name="T24" fmla="*/ 2147483646 w 4"/>
                  <a:gd name="T25" fmla="*/ 0 h 4"/>
                  <a:gd name="T26" fmla="*/ 2147483646 w 4"/>
                  <a:gd name="T27" fmla="*/ 0 h 4"/>
                  <a:gd name="T28" fmla="*/ 2147483646 w 4"/>
                  <a:gd name="T29" fmla="*/ 0 h 4"/>
                  <a:gd name="T30" fmla="*/ 2147483646 w 4"/>
                  <a:gd name="T31" fmla="*/ 0 h 4"/>
                  <a:gd name="T32" fmla="*/ 2147483646 w 4"/>
                  <a:gd name="T33" fmla="*/ 0 h 4"/>
                  <a:gd name="T34" fmla="*/ 2147483646 w 4"/>
                  <a:gd name="T35" fmla="*/ 0 h 4"/>
                  <a:gd name="T36" fmla="*/ 2147483646 w 4"/>
                  <a:gd name="T37" fmla="*/ 0 h 4"/>
                  <a:gd name="T38" fmla="*/ 2147483646 w 4"/>
                  <a:gd name="T39" fmla="*/ 0 h 4"/>
                  <a:gd name="T40" fmla="*/ 2147483646 w 4"/>
                  <a:gd name="T41" fmla="*/ 0 h 4"/>
                  <a:gd name="T42" fmla="*/ 2147483646 w 4"/>
                  <a:gd name="T43" fmla="*/ 0 h 4"/>
                  <a:gd name="T44" fmla="*/ 2147483646 w 4"/>
                  <a:gd name="T45" fmla="*/ 0 h 4"/>
                  <a:gd name="T46" fmla="*/ 2147483646 w 4"/>
                  <a:gd name="T47" fmla="*/ 0 h 4"/>
                  <a:gd name="T48" fmla="*/ 2147483646 w 4"/>
                  <a:gd name="T49" fmla="*/ 0 h 4"/>
                  <a:gd name="T50" fmla="*/ 2147483646 w 4"/>
                  <a:gd name="T51" fmla="*/ 0 h 4"/>
                  <a:gd name="T52" fmla="*/ 2147483646 w 4"/>
                  <a:gd name="T53" fmla="*/ 0 h 4"/>
                  <a:gd name="T54" fmla="*/ 0 w 4"/>
                  <a:gd name="T55" fmla="*/ 0 h 4"/>
                  <a:gd name="T56" fmla="*/ 0 w 4"/>
                  <a:gd name="T57" fmla="*/ 2147483646 h 4"/>
                  <a:gd name="T58" fmla="*/ 2147483646 w 4"/>
                  <a:gd name="T59" fmla="*/ 2147483646 h 4"/>
                  <a:gd name="T60" fmla="*/ 2147483646 w 4"/>
                  <a:gd name="T61" fmla="*/ 2147483646 h 4"/>
                  <a:gd name="T62" fmla="*/ 0 w 4"/>
                  <a:gd name="T63" fmla="*/ 2147483646 h 4"/>
                  <a:gd name="T64" fmla="*/ 0 w 4"/>
                  <a:gd name="T65" fmla="*/ 2147483646 h 4"/>
                  <a:gd name="T66" fmla="*/ 2147483646 w 4"/>
                  <a:gd name="T67" fmla="*/ 2147483646 h 4"/>
                  <a:gd name="T68" fmla="*/ 2147483646 w 4"/>
                  <a:gd name="T69" fmla="*/ 2147483646 h 4"/>
                  <a:gd name="T70" fmla="*/ 2147483646 w 4"/>
                  <a:gd name="T71" fmla="*/ 2147483646 h 4"/>
                  <a:gd name="T72" fmla="*/ 2147483646 w 4"/>
                  <a:gd name="T73" fmla="*/ 2147483646 h 4"/>
                  <a:gd name="T74" fmla="*/ 2147483646 w 4"/>
                  <a:gd name="T75" fmla="*/ 2147483646 h 4"/>
                  <a:gd name="T76" fmla="*/ 2147483646 w 4"/>
                  <a:gd name="T77" fmla="*/ 2147483646 h 4"/>
                  <a:gd name="T78" fmla="*/ 2147483646 w 4"/>
                  <a:gd name="T79" fmla="*/ 2147483646 h 4"/>
                  <a:gd name="T80" fmla="*/ 2147483646 w 4"/>
                  <a:gd name="T81" fmla="*/ 2147483646 h 4"/>
                  <a:gd name="T82" fmla="*/ 2147483646 w 4"/>
                  <a:gd name="T83" fmla="*/ 2147483646 h 4"/>
                  <a:gd name="T84" fmla="*/ 2147483646 w 4"/>
                  <a:gd name="T85" fmla="*/ 2147483646 h 4"/>
                  <a:gd name="T86" fmla="*/ 2147483646 w 4"/>
                  <a:gd name="T87" fmla="*/ 2147483646 h 4"/>
                  <a:gd name="T88" fmla="*/ 2147483646 w 4"/>
                  <a:gd name="T89" fmla="*/ 2147483646 h 4"/>
                  <a:gd name="T90" fmla="*/ 2147483646 w 4"/>
                  <a:gd name="T91" fmla="*/ 2147483646 h 4"/>
                  <a:gd name="T92" fmla="*/ 2147483646 w 4"/>
                  <a:gd name="T93" fmla="*/ 2147483646 h 4"/>
                  <a:gd name="T94" fmla="*/ 2147483646 w 4"/>
                  <a:gd name="T95" fmla="*/ 2147483646 h 4"/>
                  <a:gd name="T96" fmla="*/ 2147483646 w 4"/>
                  <a:gd name="T97" fmla="*/ 2147483646 h 4"/>
                  <a:gd name="T98" fmla="*/ 2147483646 w 4"/>
                  <a:gd name="T99" fmla="*/ 2147483646 h 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
                  <a:gd name="T151" fmla="*/ 0 h 4"/>
                  <a:gd name="T152" fmla="*/ 4 w 4"/>
                  <a:gd name="T153" fmla="*/ 4 h 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 h="4">
                    <a:moveTo>
                      <a:pt x="4" y="2"/>
                    </a:moveTo>
                    <a:lnTo>
                      <a:pt x="4" y="2"/>
                    </a:lnTo>
                    <a:lnTo>
                      <a:pt x="4" y="0"/>
                    </a:lnTo>
                    <a:lnTo>
                      <a:pt x="2" y="0"/>
                    </a:lnTo>
                    <a:lnTo>
                      <a:pt x="0" y="0"/>
                    </a:lnTo>
                    <a:lnTo>
                      <a:pt x="0" y="2"/>
                    </a:lnTo>
                    <a:lnTo>
                      <a:pt x="2" y="2"/>
                    </a:lnTo>
                    <a:lnTo>
                      <a:pt x="0" y="2"/>
                    </a:lnTo>
                    <a:lnTo>
                      <a:pt x="2" y="2"/>
                    </a:lnTo>
                    <a:lnTo>
                      <a:pt x="2" y="4"/>
                    </a:lnTo>
                    <a:lnTo>
                      <a:pt x="4" y="4"/>
                    </a:lnTo>
                    <a:lnTo>
                      <a:pt x="4" y="2"/>
                    </a:lnTo>
                    <a:lnTo>
                      <a:pt x="4" y="4"/>
                    </a:lnTo>
                    <a:lnTo>
                      <a:pt x="4"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019" name="Rectangle 2018">
                <a:extLst>
                  <a:ext uri="{FF2B5EF4-FFF2-40B4-BE49-F238E27FC236}">
                    <a16:creationId xmlns:a16="http://schemas.microsoft.com/office/drawing/2014/main" xmlns="" id="{00000000-0008-0000-0000-0000AD030000}"/>
                  </a:ext>
                </a:extLst>
              </p:cNvPr>
              <p:cNvSpPr>
                <a:spLocks noChangeArrowheads="1"/>
              </p:cNvSpPr>
              <p:nvPr/>
            </p:nvSpPr>
            <p:spPr bwMode="auto">
              <a:xfrm>
                <a:off x="3161671" y="47612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020" name="Freeform 941">
                <a:extLst>
                  <a:ext uri="{FF2B5EF4-FFF2-40B4-BE49-F238E27FC236}">
                    <a16:creationId xmlns:a16="http://schemas.microsoft.com/office/drawing/2014/main" xmlns="" id="{00000000-0008-0000-0000-0000AE030000}"/>
                  </a:ext>
                </a:extLst>
              </p:cNvPr>
              <p:cNvSpPr>
                <a:spLocks/>
              </p:cNvSpPr>
              <p:nvPr/>
            </p:nvSpPr>
            <p:spPr bwMode="auto">
              <a:xfrm>
                <a:off x="3187071" y="4761278"/>
                <a:ext cx="1588" cy="3175"/>
              </a:xfrm>
              <a:custGeom>
                <a:avLst/>
                <a:gdLst>
                  <a:gd name="T0" fmla="*/ 0 w 1588"/>
                  <a:gd name="T1" fmla="*/ 0 h 2"/>
                  <a:gd name="T2" fmla="*/ 0 w 1588"/>
                  <a:gd name="T3" fmla="*/ 0 h 2"/>
                  <a:gd name="T4" fmla="*/ 0 w 1588"/>
                  <a:gd name="T5" fmla="*/ 2147483646 h 2"/>
                  <a:gd name="T6" fmla="*/ 0 w 1588"/>
                  <a:gd name="T7" fmla="*/ 2147483646 h 2"/>
                  <a:gd name="T8" fmla="*/ 0 w 1588"/>
                  <a:gd name="T9" fmla="*/ 2147483646 h 2"/>
                  <a:gd name="T10" fmla="*/ 0 w 1588"/>
                  <a:gd name="T11" fmla="*/ 2147483646 h 2"/>
                  <a:gd name="T12" fmla="*/ 0 w 1588"/>
                  <a:gd name="T13" fmla="*/ 2147483646 h 2"/>
                  <a:gd name="T14" fmla="*/ 0 w 1588"/>
                  <a:gd name="T15" fmla="*/ 2147483646 h 2"/>
                  <a:gd name="T16" fmla="*/ 0 w 1588"/>
                  <a:gd name="T17" fmla="*/ 2147483646 h 2"/>
                  <a:gd name="T18" fmla="*/ 0 w 1588"/>
                  <a:gd name="T19" fmla="*/ 0 h 2"/>
                  <a:gd name="T20" fmla="*/ 0 w 1588"/>
                  <a:gd name="T21" fmla="*/ 0 h 2"/>
                  <a:gd name="T22" fmla="*/ 0 w 1588"/>
                  <a:gd name="T23" fmla="*/ 0 h 2"/>
                  <a:gd name="T24" fmla="*/ 0 w 1588"/>
                  <a:gd name="T25" fmla="*/ 0 h 2"/>
                  <a:gd name="T26" fmla="*/ 0 w 1588"/>
                  <a:gd name="T27" fmla="*/ 0 h 2"/>
                  <a:gd name="T28" fmla="*/ 0 w 1588"/>
                  <a:gd name="T29" fmla="*/ 0 h 2"/>
                  <a:gd name="T30" fmla="*/ 0 w 1588"/>
                  <a:gd name="T31" fmla="*/ 0 h 2"/>
                  <a:gd name="T32" fmla="*/ 0 w 1588"/>
                  <a:gd name="T33" fmla="*/ 0 h 2"/>
                  <a:gd name="T34" fmla="*/ 0 w 1588"/>
                  <a:gd name="T35" fmla="*/ 0 h 2"/>
                  <a:gd name="T36" fmla="*/ 0 w 1588"/>
                  <a:gd name="T37" fmla="*/ 0 h 2"/>
                  <a:gd name="T38" fmla="*/ 0 w 1588"/>
                  <a:gd name="T39" fmla="*/ 0 h 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588"/>
                  <a:gd name="T61" fmla="*/ 0 h 2"/>
                  <a:gd name="T62" fmla="*/ 1588 w 1588"/>
                  <a:gd name="T63" fmla="*/ 2 h 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588" h="2">
                    <a:moveTo>
                      <a:pt x="0" y="0"/>
                    </a:moveTo>
                    <a:lnTo>
                      <a:pt x="0" y="0"/>
                    </a:lnTo>
                    <a:lnTo>
                      <a:pt x="0" y="2"/>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021" name="Rectangle 2020">
                <a:extLst>
                  <a:ext uri="{FF2B5EF4-FFF2-40B4-BE49-F238E27FC236}">
                    <a16:creationId xmlns:a16="http://schemas.microsoft.com/office/drawing/2014/main" xmlns="" id="{00000000-0008-0000-0000-0000AF030000}"/>
                  </a:ext>
                </a:extLst>
              </p:cNvPr>
              <p:cNvSpPr>
                <a:spLocks noChangeArrowheads="1"/>
              </p:cNvSpPr>
              <p:nvPr/>
            </p:nvSpPr>
            <p:spPr bwMode="auto">
              <a:xfrm>
                <a:off x="3161671" y="47644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022" name="Freeform 943">
                <a:extLst>
                  <a:ext uri="{FF2B5EF4-FFF2-40B4-BE49-F238E27FC236}">
                    <a16:creationId xmlns:a16="http://schemas.microsoft.com/office/drawing/2014/main" xmlns="" id="{00000000-0008-0000-0000-0000B0030000}"/>
                  </a:ext>
                </a:extLst>
              </p:cNvPr>
              <p:cNvSpPr>
                <a:spLocks/>
              </p:cNvSpPr>
              <p:nvPr/>
            </p:nvSpPr>
            <p:spPr bwMode="auto">
              <a:xfrm>
                <a:off x="3158496" y="4745403"/>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w 1588"/>
                  <a:gd name="T15" fmla="*/ 0 h 1588"/>
                  <a:gd name="T16" fmla="*/ 0 w 1588"/>
                  <a:gd name="T17" fmla="*/ 0 h 15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8"/>
                  <a:gd name="T28" fmla="*/ 0 h 1588"/>
                  <a:gd name="T29" fmla="*/ 1588 w 1588"/>
                  <a:gd name="T30" fmla="*/ 1588 h 158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023" name="Freeform 944">
                <a:extLst>
                  <a:ext uri="{FF2B5EF4-FFF2-40B4-BE49-F238E27FC236}">
                    <a16:creationId xmlns:a16="http://schemas.microsoft.com/office/drawing/2014/main" xmlns="" id="{00000000-0008-0000-0000-0000B1030000}"/>
                  </a:ext>
                </a:extLst>
              </p:cNvPr>
              <p:cNvSpPr>
                <a:spLocks/>
              </p:cNvSpPr>
              <p:nvPr/>
            </p:nvSpPr>
            <p:spPr bwMode="auto">
              <a:xfrm>
                <a:off x="3158496" y="4742228"/>
                <a:ext cx="3175" cy="3175"/>
              </a:xfrm>
              <a:custGeom>
                <a:avLst/>
                <a:gdLst>
                  <a:gd name="T0" fmla="*/ 0 w 2"/>
                  <a:gd name="T1" fmla="*/ 0 h 2"/>
                  <a:gd name="T2" fmla="*/ 0 w 2"/>
                  <a:gd name="T3" fmla="*/ 0 h 2"/>
                  <a:gd name="T4" fmla="*/ 0 w 2"/>
                  <a:gd name="T5" fmla="*/ 0 h 2"/>
                  <a:gd name="T6" fmla="*/ 0 w 2"/>
                  <a:gd name="T7" fmla="*/ 0 h 2"/>
                  <a:gd name="T8" fmla="*/ 0 w 2"/>
                  <a:gd name="T9" fmla="*/ 0 h 2"/>
                  <a:gd name="T10" fmla="*/ 0 w 2"/>
                  <a:gd name="T11" fmla="*/ 0 h 2"/>
                  <a:gd name="T12" fmla="*/ 0 w 2"/>
                  <a:gd name="T13" fmla="*/ 0 h 2"/>
                  <a:gd name="T14" fmla="*/ 0 w 2"/>
                  <a:gd name="T15" fmla="*/ 2147483646 h 2"/>
                  <a:gd name="T16" fmla="*/ 0 w 2"/>
                  <a:gd name="T17" fmla="*/ 2147483646 h 2"/>
                  <a:gd name="T18" fmla="*/ 0 w 2"/>
                  <a:gd name="T19" fmla="*/ 2147483646 h 2"/>
                  <a:gd name="T20" fmla="*/ 0 w 2"/>
                  <a:gd name="T21" fmla="*/ 2147483646 h 2"/>
                  <a:gd name="T22" fmla="*/ 0 w 2"/>
                  <a:gd name="T23" fmla="*/ 2147483646 h 2"/>
                  <a:gd name="T24" fmla="*/ 0 w 2"/>
                  <a:gd name="T25" fmla="*/ 2147483646 h 2"/>
                  <a:gd name="T26" fmla="*/ 0 w 2"/>
                  <a:gd name="T27" fmla="*/ 2147483646 h 2"/>
                  <a:gd name="T28" fmla="*/ 2147483646 w 2"/>
                  <a:gd name="T29" fmla="*/ 2147483646 h 2"/>
                  <a:gd name="T30" fmla="*/ 2147483646 w 2"/>
                  <a:gd name="T31" fmla="*/ 2147483646 h 2"/>
                  <a:gd name="T32" fmla="*/ 2147483646 w 2"/>
                  <a:gd name="T33" fmla="*/ 2147483646 h 2"/>
                  <a:gd name="T34" fmla="*/ 2147483646 w 2"/>
                  <a:gd name="T35" fmla="*/ 0 h 2"/>
                  <a:gd name="T36" fmla="*/ 2147483646 w 2"/>
                  <a:gd name="T37" fmla="*/ 0 h 2"/>
                  <a:gd name="T38" fmla="*/ 2147483646 w 2"/>
                  <a:gd name="T39" fmla="*/ 0 h 2"/>
                  <a:gd name="T40" fmla="*/ 2147483646 w 2"/>
                  <a:gd name="T41" fmla="*/ 0 h 2"/>
                  <a:gd name="T42" fmla="*/ 0 w 2"/>
                  <a:gd name="T43" fmla="*/ 0 h 2"/>
                  <a:gd name="T44" fmla="*/ 0 w 2"/>
                  <a:gd name="T45" fmla="*/ 0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
                  <a:gd name="T70" fmla="*/ 0 h 2"/>
                  <a:gd name="T71" fmla="*/ 2 w 2"/>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 h="2">
                    <a:moveTo>
                      <a:pt x="0" y="0"/>
                    </a:moveTo>
                    <a:lnTo>
                      <a:pt x="0" y="0"/>
                    </a:lnTo>
                    <a:lnTo>
                      <a:pt x="0" y="2"/>
                    </a:lnTo>
                    <a:lnTo>
                      <a:pt x="2" y="2"/>
                    </a:lnTo>
                    <a:lnTo>
                      <a:pt x="2" y="0"/>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024" name="Rectangle 2023">
                <a:extLst>
                  <a:ext uri="{FF2B5EF4-FFF2-40B4-BE49-F238E27FC236}">
                    <a16:creationId xmlns:a16="http://schemas.microsoft.com/office/drawing/2014/main" xmlns="" id="{00000000-0008-0000-0000-0000B2030000}"/>
                  </a:ext>
                </a:extLst>
              </p:cNvPr>
              <p:cNvSpPr>
                <a:spLocks noChangeArrowheads="1"/>
              </p:cNvSpPr>
              <p:nvPr/>
            </p:nvSpPr>
            <p:spPr bwMode="auto">
              <a:xfrm>
                <a:off x="3145796" y="47739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025" name="Freeform 946">
                <a:extLst>
                  <a:ext uri="{FF2B5EF4-FFF2-40B4-BE49-F238E27FC236}">
                    <a16:creationId xmlns:a16="http://schemas.microsoft.com/office/drawing/2014/main" xmlns="" id="{00000000-0008-0000-0000-0000B3030000}"/>
                  </a:ext>
                </a:extLst>
              </p:cNvPr>
              <p:cNvSpPr>
                <a:spLocks/>
              </p:cNvSpPr>
              <p:nvPr/>
            </p:nvSpPr>
            <p:spPr bwMode="auto">
              <a:xfrm>
                <a:off x="3161671" y="4758103"/>
                <a:ext cx="1588" cy="3175"/>
              </a:xfrm>
              <a:custGeom>
                <a:avLst/>
                <a:gdLst>
                  <a:gd name="T0" fmla="*/ 0 w 1588"/>
                  <a:gd name="T1" fmla="*/ 2147483646 h 2"/>
                  <a:gd name="T2" fmla="*/ 0 w 1588"/>
                  <a:gd name="T3" fmla="*/ 2147483646 h 2"/>
                  <a:gd name="T4" fmla="*/ 0 w 1588"/>
                  <a:gd name="T5" fmla="*/ 2147483646 h 2"/>
                  <a:gd name="T6" fmla="*/ 0 w 1588"/>
                  <a:gd name="T7" fmla="*/ 2147483646 h 2"/>
                  <a:gd name="T8" fmla="*/ 0 w 1588"/>
                  <a:gd name="T9" fmla="*/ 2147483646 h 2"/>
                  <a:gd name="T10" fmla="*/ 0 w 1588"/>
                  <a:gd name="T11" fmla="*/ 2147483646 h 2"/>
                  <a:gd name="T12" fmla="*/ 0 w 1588"/>
                  <a:gd name="T13" fmla="*/ 2147483646 h 2"/>
                  <a:gd name="T14" fmla="*/ 0 w 1588"/>
                  <a:gd name="T15" fmla="*/ 2147483646 h 2"/>
                  <a:gd name="T16" fmla="*/ 0 w 1588"/>
                  <a:gd name="T17" fmla="*/ 2147483646 h 2"/>
                  <a:gd name="T18" fmla="*/ 0 w 1588"/>
                  <a:gd name="T19" fmla="*/ 0 h 2"/>
                  <a:gd name="T20" fmla="*/ 0 w 1588"/>
                  <a:gd name="T21" fmla="*/ 2147483646 h 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88"/>
                  <a:gd name="T34" fmla="*/ 0 h 2"/>
                  <a:gd name="T35" fmla="*/ 1588 w 1588"/>
                  <a:gd name="T36" fmla="*/ 2 h 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88" h="2">
                    <a:moveTo>
                      <a:pt x="0" y="2"/>
                    </a:moveTo>
                    <a:lnTo>
                      <a:pt x="0" y="2"/>
                    </a:lnTo>
                    <a:lnTo>
                      <a:pt x="0" y="0"/>
                    </a:lnTo>
                    <a:lnTo>
                      <a:pt x="0"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026" name="Freeform 947">
                <a:extLst>
                  <a:ext uri="{FF2B5EF4-FFF2-40B4-BE49-F238E27FC236}">
                    <a16:creationId xmlns:a16="http://schemas.microsoft.com/office/drawing/2014/main" xmlns="" id="{00000000-0008-0000-0000-0000B4030000}"/>
                  </a:ext>
                </a:extLst>
              </p:cNvPr>
              <p:cNvSpPr>
                <a:spLocks/>
              </p:cNvSpPr>
              <p:nvPr/>
            </p:nvSpPr>
            <p:spPr bwMode="auto">
              <a:xfrm>
                <a:off x="3139446" y="4732703"/>
                <a:ext cx="1588" cy="3175"/>
              </a:xfrm>
              <a:custGeom>
                <a:avLst/>
                <a:gdLst>
                  <a:gd name="T0" fmla="*/ 0 w 1588"/>
                  <a:gd name="T1" fmla="*/ 0 h 2"/>
                  <a:gd name="T2" fmla="*/ 0 w 1588"/>
                  <a:gd name="T3" fmla="*/ 2147483646 h 2"/>
                  <a:gd name="T4" fmla="*/ 0 w 1588"/>
                  <a:gd name="T5" fmla="*/ 0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2"/>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027" name="Rectangle 2026">
                <a:extLst>
                  <a:ext uri="{FF2B5EF4-FFF2-40B4-BE49-F238E27FC236}">
                    <a16:creationId xmlns:a16="http://schemas.microsoft.com/office/drawing/2014/main" xmlns="" id="{00000000-0008-0000-0000-0000B5030000}"/>
                  </a:ext>
                </a:extLst>
              </p:cNvPr>
              <p:cNvSpPr>
                <a:spLocks noChangeArrowheads="1"/>
              </p:cNvSpPr>
              <p:nvPr/>
            </p:nvSpPr>
            <p:spPr bwMode="auto">
              <a:xfrm>
                <a:off x="3142621" y="47390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028" name="Rectangle 2027">
                <a:extLst>
                  <a:ext uri="{FF2B5EF4-FFF2-40B4-BE49-F238E27FC236}">
                    <a16:creationId xmlns:a16="http://schemas.microsoft.com/office/drawing/2014/main" xmlns="" id="{00000000-0008-0000-0000-0000B6030000}"/>
                  </a:ext>
                </a:extLst>
              </p:cNvPr>
              <p:cNvSpPr>
                <a:spLocks noChangeArrowheads="1"/>
              </p:cNvSpPr>
              <p:nvPr/>
            </p:nvSpPr>
            <p:spPr bwMode="auto">
              <a:xfrm>
                <a:off x="3133096" y="4745403"/>
                <a:ext cx="3175"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029" name="Freeform 950">
                <a:extLst>
                  <a:ext uri="{FF2B5EF4-FFF2-40B4-BE49-F238E27FC236}">
                    <a16:creationId xmlns:a16="http://schemas.microsoft.com/office/drawing/2014/main" xmlns="" id="{00000000-0008-0000-0000-0000B7030000}"/>
                  </a:ext>
                </a:extLst>
              </p:cNvPr>
              <p:cNvSpPr>
                <a:spLocks/>
              </p:cNvSpPr>
              <p:nvPr/>
            </p:nvSpPr>
            <p:spPr bwMode="auto">
              <a:xfrm>
                <a:off x="3139446" y="474857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60000 65536"/>
                  <a:gd name="T15" fmla="*/ 0 60000 65536"/>
                  <a:gd name="T16" fmla="*/ 0 60000 65536"/>
                  <a:gd name="T17" fmla="*/ 0 60000 65536"/>
                  <a:gd name="T18" fmla="*/ 0 60000 65536"/>
                  <a:gd name="T19" fmla="*/ 0 60000 65536"/>
                  <a:gd name="T20" fmla="*/ 0 60000 65536"/>
                  <a:gd name="T21" fmla="*/ 0 w 1588"/>
                  <a:gd name="T22" fmla="*/ 0 h 1588"/>
                  <a:gd name="T23" fmla="*/ 1588 w 1588"/>
                  <a:gd name="T24" fmla="*/ 1588 h 15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030" name="Rectangle 2029">
                <a:extLst>
                  <a:ext uri="{FF2B5EF4-FFF2-40B4-BE49-F238E27FC236}">
                    <a16:creationId xmlns:a16="http://schemas.microsoft.com/office/drawing/2014/main" xmlns="" id="{00000000-0008-0000-0000-0000B8030000}"/>
                  </a:ext>
                </a:extLst>
              </p:cNvPr>
              <p:cNvSpPr>
                <a:spLocks noChangeArrowheads="1"/>
              </p:cNvSpPr>
              <p:nvPr/>
            </p:nvSpPr>
            <p:spPr bwMode="auto">
              <a:xfrm>
                <a:off x="3145796" y="4770803"/>
                <a:ext cx="3175"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031" name="Freeform 952">
                <a:extLst>
                  <a:ext uri="{FF2B5EF4-FFF2-40B4-BE49-F238E27FC236}">
                    <a16:creationId xmlns:a16="http://schemas.microsoft.com/office/drawing/2014/main" xmlns="" id="{00000000-0008-0000-0000-0000B9030000}"/>
                  </a:ext>
                </a:extLst>
              </p:cNvPr>
              <p:cNvSpPr>
                <a:spLocks/>
              </p:cNvSpPr>
              <p:nvPr/>
            </p:nvSpPr>
            <p:spPr bwMode="auto">
              <a:xfrm>
                <a:off x="3139446" y="4748578"/>
                <a:ext cx="3175" cy="1588"/>
              </a:xfrm>
              <a:custGeom>
                <a:avLst/>
                <a:gdLst>
                  <a:gd name="T0" fmla="*/ 0 w 2"/>
                  <a:gd name="T1" fmla="*/ 0 h 1588"/>
                  <a:gd name="T2" fmla="*/ 0 w 2"/>
                  <a:gd name="T3" fmla="*/ 0 h 1588"/>
                  <a:gd name="T4" fmla="*/ 0 w 2"/>
                  <a:gd name="T5" fmla="*/ 0 h 1588"/>
                  <a:gd name="T6" fmla="*/ 0 w 2"/>
                  <a:gd name="T7" fmla="*/ 0 h 1588"/>
                  <a:gd name="T8" fmla="*/ 2147483646 w 2"/>
                  <a:gd name="T9" fmla="*/ 0 h 1588"/>
                  <a:gd name="T10" fmla="*/ 0 w 2"/>
                  <a:gd name="T11" fmla="*/ 0 h 1588"/>
                  <a:gd name="T12" fmla="*/ 0 w 2"/>
                  <a:gd name="T13" fmla="*/ 0 h 1588"/>
                  <a:gd name="T14" fmla="*/ 0 w 2"/>
                  <a:gd name="T15" fmla="*/ 0 h 1588"/>
                  <a:gd name="T16" fmla="*/ 0 w 2"/>
                  <a:gd name="T17" fmla="*/ 0 h 1588"/>
                  <a:gd name="T18" fmla="*/ 0 w 2"/>
                  <a:gd name="T19" fmla="*/ 0 h 1588"/>
                  <a:gd name="T20" fmla="*/ 0 w 2"/>
                  <a:gd name="T21" fmla="*/ 0 h 15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
                  <a:gd name="T34" fmla="*/ 0 h 1588"/>
                  <a:gd name="T35" fmla="*/ 2 w 2"/>
                  <a:gd name="T36" fmla="*/ 1588 h 15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 h="1588">
                    <a:moveTo>
                      <a:pt x="0" y="0"/>
                    </a:moveTo>
                    <a:lnTo>
                      <a:pt x="0" y="0"/>
                    </a:lnTo>
                    <a:lnTo>
                      <a:pt x="2" y="0"/>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032" name="Freeform 953">
                <a:extLst>
                  <a:ext uri="{FF2B5EF4-FFF2-40B4-BE49-F238E27FC236}">
                    <a16:creationId xmlns:a16="http://schemas.microsoft.com/office/drawing/2014/main" xmlns="" id="{00000000-0008-0000-0000-0000BA030000}"/>
                  </a:ext>
                </a:extLst>
              </p:cNvPr>
              <p:cNvSpPr>
                <a:spLocks/>
              </p:cNvSpPr>
              <p:nvPr/>
            </p:nvSpPr>
            <p:spPr bwMode="auto">
              <a:xfrm>
                <a:off x="3161671" y="4767628"/>
                <a:ext cx="9525" cy="12700"/>
              </a:xfrm>
              <a:custGeom>
                <a:avLst/>
                <a:gdLst>
                  <a:gd name="T0" fmla="*/ 2147483646 w 6"/>
                  <a:gd name="T1" fmla="*/ 2147483646 h 8"/>
                  <a:gd name="T2" fmla="*/ 2147483646 w 6"/>
                  <a:gd name="T3" fmla="*/ 2147483646 h 8"/>
                  <a:gd name="T4" fmla="*/ 2147483646 w 6"/>
                  <a:gd name="T5" fmla="*/ 0 h 8"/>
                  <a:gd name="T6" fmla="*/ 2147483646 w 6"/>
                  <a:gd name="T7" fmla="*/ 0 h 8"/>
                  <a:gd name="T8" fmla="*/ 2147483646 w 6"/>
                  <a:gd name="T9" fmla="*/ 0 h 8"/>
                  <a:gd name="T10" fmla="*/ 0 w 6"/>
                  <a:gd name="T11" fmla="*/ 0 h 8"/>
                  <a:gd name="T12" fmla="*/ 0 w 6"/>
                  <a:gd name="T13" fmla="*/ 0 h 8"/>
                  <a:gd name="T14" fmla="*/ 0 w 6"/>
                  <a:gd name="T15" fmla="*/ 0 h 8"/>
                  <a:gd name="T16" fmla="*/ 0 w 6"/>
                  <a:gd name="T17" fmla="*/ 0 h 8"/>
                  <a:gd name="T18" fmla="*/ 0 w 6"/>
                  <a:gd name="T19" fmla="*/ 2147483646 h 8"/>
                  <a:gd name="T20" fmla="*/ 0 w 6"/>
                  <a:gd name="T21" fmla="*/ 2147483646 h 8"/>
                  <a:gd name="T22" fmla="*/ 0 w 6"/>
                  <a:gd name="T23" fmla="*/ 2147483646 h 8"/>
                  <a:gd name="T24" fmla="*/ 0 w 6"/>
                  <a:gd name="T25" fmla="*/ 2147483646 h 8"/>
                  <a:gd name="T26" fmla="*/ 0 w 6"/>
                  <a:gd name="T27" fmla="*/ 2147483646 h 8"/>
                  <a:gd name="T28" fmla="*/ 0 w 6"/>
                  <a:gd name="T29" fmla="*/ 2147483646 h 8"/>
                  <a:gd name="T30" fmla="*/ 0 w 6"/>
                  <a:gd name="T31" fmla="*/ 2147483646 h 8"/>
                  <a:gd name="T32" fmla="*/ 0 w 6"/>
                  <a:gd name="T33" fmla="*/ 2147483646 h 8"/>
                  <a:gd name="T34" fmla="*/ 2147483646 w 6"/>
                  <a:gd name="T35" fmla="*/ 2147483646 h 8"/>
                  <a:gd name="T36" fmla="*/ 2147483646 w 6"/>
                  <a:gd name="T37" fmla="*/ 2147483646 h 8"/>
                  <a:gd name="T38" fmla="*/ 2147483646 w 6"/>
                  <a:gd name="T39" fmla="*/ 2147483646 h 8"/>
                  <a:gd name="T40" fmla="*/ 2147483646 w 6"/>
                  <a:gd name="T41" fmla="*/ 2147483646 h 8"/>
                  <a:gd name="T42" fmla="*/ 2147483646 w 6"/>
                  <a:gd name="T43" fmla="*/ 2147483646 h 8"/>
                  <a:gd name="T44" fmla="*/ 2147483646 w 6"/>
                  <a:gd name="T45" fmla="*/ 2147483646 h 8"/>
                  <a:gd name="T46" fmla="*/ 2147483646 w 6"/>
                  <a:gd name="T47" fmla="*/ 2147483646 h 8"/>
                  <a:gd name="T48" fmla="*/ 2147483646 w 6"/>
                  <a:gd name="T49" fmla="*/ 2147483646 h 8"/>
                  <a:gd name="T50" fmla="*/ 2147483646 w 6"/>
                  <a:gd name="T51" fmla="*/ 2147483646 h 8"/>
                  <a:gd name="T52" fmla="*/ 2147483646 w 6"/>
                  <a:gd name="T53" fmla="*/ 2147483646 h 8"/>
                  <a:gd name="T54" fmla="*/ 2147483646 w 6"/>
                  <a:gd name="T55" fmla="*/ 2147483646 h 8"/>
                  <a:gd name="T56" fmla="*/ 2147483646 w 6"/>
                  <a:gd name="T57" fmla="*/ 2147483646 h 8"/>
                  <a:gd name="T58" fmla="*/ 2147483646 w 6"/>
                  <a:gd name="T59" fmla="*/ 2147483646 h 8"/>
                  <a:gd name="T60" fmla="*/ 2147483646 w 6"/>
                  <a:gd name="T61" fmla="*/ 2147483646 h 8"/>
                  <a:gd name="T62" fmla="*/ 2147483646 w 6"/>
                  <a:gd name="T63" fmla="*/ 2147483646 h 8"/>
                  <a:gd name="T64" fmla="*/ 2147483646 w 6"/>
                  <a:gd name="T65" fmla="*/ 2147483646 h 8"/>
                  <a:gd name="T66" fmla="*/ 2147483646 w 6"/>
                  <a:gd name="T67" fmla="*/ 2147483646 h 8"/>
                  <a:gd name="T68" fmla="*/ 2147483646 w 6"/>
                  <a:gd name="T69" fmla="*/ 2147483646 h 8"/>
                  <a:gd name="T70" fmla="*/ 2147483646 w 6"/>
                  <a:gd name="T71" fmla="*/ 2147483646 h 8"/>
                  <a:gd name="T72" fmla="*/ 2147483646 w 6"/>
                  <a:gd name="T73" fmla="*/ 2147483646 h 8"/>
                  <a:gd name="T74" fmla="*/ 2147483646 w 6"/>
                  <a:gd name="T75" fmla="*/ 2147483646 h 8"/>
                  <a:gd name="T76" fmla="*/ 2147483646 w 6"/>
                  <a:gd name="T77" fmla="*/ 2147483646 h 8"/>
                  <a:gd name="T78" fmla="*/ 2147483646 w 6"/>
                  <a:gd name="T79" fmla="*/ 2147483646 h 8"/>
                  <a:gd name="T80" fmla="*/ 2147483646 w 6"/>
                  <a:gd name="T81" fmla="*/ 2147483646 h 8"/>
                  <a:gd name="T82" fmla="*/ 2147483646 w 6"/>
                  <a:gd name="T83" fmla="*/ 2147483646 h 8"/>
                  <a:gd name="T84" fmla="*/ 2147483646 w 6"/>
                  <a:gd name="T85" fmla="*/ 2147483646 h 8"/>
                  <a:gd name="T86" fmla="*/ 2147483646 w 6"/>
                  <a:gd name="T87" fmla="*/ 2147483646 h 8"/>
                  <a:gd name="T88" fmla="*/ 2147483646 w 6"/>
                  <a:gd name="T89" fmla="*/ 2147483646 h 8"/>
                  <a:gd name="T90" fmla="*/ 2147483646 w 6"/>
                  <a:gd name="T91" fmla="*/ 2147483646 h 8"/>
                  <a:gd name="T92" fmla="*/ 2147483646 w 6"/>
                  <a:gd name="T93" fmla="*/ 2147483646 h 8"/>
                  <a:gd name="T94" fmla="*/ 2147483646 w 6"/>
                  <a:gd name="T95" fmla="*/ 2147483646 h 8"/>
                  <a:gd name="T96" fmla="*/ 2147483646 w 6"/>
                  <a:gd name="T97" fmla="*/ 2147483646 h 8"/>
                  <a:gd name="T98" fmla="*/ 2147483646 w 6"/>
                  <a:gd name="T99" fmla="*/ 2147483646 h 8"/>
                  <a:gd name="T100" fmla="*/ 2147483646 w 6"/>
                  <a:gd name="T101" fmla="*/ 2147483646 h 8"/>
                  <a:gd name="T102" fmla="*/ 2147483646 w 6"/>
                  <a:gd name="T103" fmla="*/ 2147483646 h 8"/>
                  <a:gd name="T104" fmla="*/ 2147483646 w 6"/>
                  <a:gd name="T105" fmla="*/ 2147483646 h 8"/>
                  <a:gd name="T106" fmla="*/ 2147483646 w 6"/>
                  <a:gd name="T107" fmla="*/ 2147483646 h 8"/>
                  <a:gd name="T108" fmla="*/ 2147483646 w 6"/>
                  <a:gd name="T109" fmla="*/ 2147483646 h 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
                  <a:gd name="T166" fmla="*/ 0 h 8"/>
                  <a:gd name="T167" fmla="*/ 6 w 6"/>
                  <a:gd name="T168" fmla="*/ 8 h 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 h="8">
                    <a:moveTo>
                      <a:pt x="4" y="2"/>
                    </a:moveTo>
                    <a:lnTo>
                      <a:pt x="4" y="2"/>
                    </a:lnTo>
                    <a:lnTo>
                      <a:pt x="2" y="2"/>
                    </a:lnTo>
                    <a:lnTo>
                      <a:pt x="2" y="0"/>
                    </a:lnTo>
                    <a:lnTo>
                      <a:pt x="0" y="0"/>
                    </a:lnTo>
                    <a:lnTo>
                      <a:pt x="0" y="2"/>
                    </a:lnTo>
                    <a:lnTo>
                      <a:pt x="0" y="4"/>
                    </a:lnTo>
                    <a:lnTo>
                      <a:pt x="2" y="4"/>
                    </a:lnTo>
                    <a:lnTo>
                      <a:pt x="2" y="6"/>
                    </a:lnTo>
                    <a:lnTo>
                      <a:pt x="2" y="8"/>
                    </a:lnTo>
                    <a:lnTo>
                      <a:pt x="4" y="8"/>
                    </a:lnTo>
                    <a:lnTo>
                      <a:pt x="4" y="6"/>
                    </a:lnTo>
                    <a:lnTo>
                      <a:pt x="4" y="4"/>
                    </a:lnTo>
                    <a:lnTo>
                      <a:pt x="2" y="4"/>
                    </a:lnTo>
                    <a:lnTo>
                      <a:pt x="4" y="4"/>
                    </a:lnTo>
                    <a:lnTo>
                      <a:pt x="4" y="6"/>
                    </a:lnTo>
                    <a:lnTo>
                      <a:pt x="4" y="4"/>
                    </a:lnTo>
                    <a:lnTo>
                      <a:pt x="4" y="6"/>
                    </a:lnTo>
                    <a:lnTo>
                      <a:pt x="4" y="4"/>
                    </a:lnTo>
                    <a:lnTo>
                      <a:pt x="4" y="2"/>
                    </a:lnTo>
                    <a:lnTo>
                      <a:pt x="4" y="4"/>
                    </a:lnTo>
                    <a:lnTo>
                      <a:pt x="6" y="4"/>
                    </a:lnTo>
                    <a:lnTo>
                      <a:pt x="6" y="2"/>
                    </a:lnTo>
                    <a:lnTo>
                      <a:pt x="4"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033" name="Freeform 954">
                <a:extLst>
                  <a:ext uri="{FF2B5EF4-FFF2-40B4-BE49-F238E27FC236}">
                    <a16:creationId xmlns:a16="http://schemas.microsoft.com/office/drawing/2014/main" xmlns="" id="{00000000-0008-0000-0000-0000BB030000}"/>
                  </a:ext>
                </a:extLst>
              </p:cNvPr>
              <p:cNvSpPr>
                <a:spLocks/>
              </p:cNvSpPr>
              <p:nvPr/>
            </p:nvSpPr>
            <p:spPr bwMode="auto">
              <a:xfrm>
                <a:off x="3168021" y="4770803"/>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60000 65536"/>
                  <a:gd name="T13" fmla="*/ 0 60000 65536"/>
                  <a:gd name="T14" fmla="*/ 0 60000 65536"/>
                  <a:gd name="T15" fmla="*/ 0 60000 65536"/>
                  <a:gd name="T16" fmla="*/ 0 60000 65536"/>
                  <a:gd name="T17" fmla="*/ 0 60000 65536"/>
                  <a:gd name="T18" fmla="*/ 0 w 1588"/>
                  <a:gd name="T19" fmla="*/ 0 h 1588"/>
                  <a:gd name="T20" fmla="*/ 1588 w 1588"/>
                  <a:gd name="T21" fmla="*/ 1588 h 1588"/>
                </a:gdLst>
                <a:ahLst/>
                <a:cxnLst>
                  <a:cxn ang="T12">
                    <a:pos x="T0" y="T1"/>
                  </a:cxn>
                  <a:cxn ang="T13">
                    <a:pos x="T2" y="T3"/>
                  </a:cxn>
                  <a:cxn ang="T14">
                    <a:pos x="T4" y="T5"/>
                  </a:cxn>
                  <a:cxn ang="T15">
                    <a:pos x="T6" y="T7"/>
                  </a:cxn>
                  <a:cxn ang="T16">
                    <a:pos x="T8" y="T9"/>
                  </a:cxn>
                  <a:cxn ang="T17">
                    <a:pos x="T10" y="T11"/>
                  </a:cxn>
                </a:cxnLst>
                <a:rect l="T18" t="T19" r="T20" b="T21"/>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034" name="Freeform 955">
                <a:extLst>
                  <a:ext uri="{FF2B5EF4-FFF2-40B4-BE49-F238E27FC236}">
                    <a16:creationId xmlns:a16="http://schemas.microsoft.com/office/drawing/2014/main" xmlns="" id="{00000000-0008-0000-0000-0000BC030000}"/>
                  </a:ext>
                </a:extLst>
              </p:cNvPr>
              <p:cNvSpPr>
                <a:spLocks/>
              </p:cNvSpPr>
              <p:nvPr/>
            </p:nvSpPr>
            <p:spPr bwMode="auto">
              <a:xfrm>
                <a:off x="3158496" y="4735878"/>
                <a:ext cx="28575" cy="38100"/>
              </a:xfrm>
              <a:custGeom>
                <a:avLst/>
                <a:gdLst>
                  <a:gd name="T0" fmla="*/ 2147483646 w 18"/>
                  <a:gd name="T1" fmla="*/ 2147483646 h 24"/>
                  <a:gd name="T2" fmla="*/ 2147483646 w 18"/>
                  <a:gd name="T3" fmla="*/ 2147483646 h 24"/>
                  <a:gd name="T4" fmla="*/ 2147483646 w 18"/>
                  <a:gd name="T5" fmla="*/ 2147483646 h 24"/>
                  <a:gd name="T6" fmla="*/ 2147483646 w 18"/>
                  <a:gd name="T7" fmla="*/ 2147483646 h 24"/>
                  <a:gd name="T8" fmla="*/ 0 w 18"/>
                  <a:gd name="T9" fmla="*/ 2147483646 h 24"/>
                  <a:gd name="T10" fmla="*/ 0 w 18"/>
                  <a:gd name="T11" fmla="*/ 2147483646 h 24"/>
                  <a:gd name="T12" fmla="*/ 2147483646 w 18"/>
                  <a:gd name="T13" fmla="*/ 2147483646 h 24"/>
                  <a:gd name="T14" fmla="*/ 2147483646 w 18"/>
                  <a:gd name="T15" fmla="*/ 2147483646 h 24"/>
                  <a:gd name="T16" fmla="*/ 2147483646 w 18"/>
                  <a:gd name="T17" fmla="*/ 2147483646 h 24"/>
                  <a:gd name="T18" fmla="*/ 2147483646 w 18"/>
                  <a:gd name="T19" fmla="*/ 2147483646 h 24"/>
                  <a:gd name="T20" fmla="*/ 2147483646 w 18"/>
                  <a:gd name="T21" fmla="*/ 2147483646 h 24"/>
                  <a:gd name="T22" fmla="*/ 0 w 18"/>
                  <a:gd name="T23" fmla="*/ 2147483646 h 24"/>
                  <a:gd name="T24" fmla="*/ 2147483646 w 18"/>
                  <a:gd name="T25" fmla="*/ 2147483646 h 24"/>
                  <a:gd name="T26" fmla="*/ 2147483646 w 18"/>
                  <a:gd name="T27" fmla="*/ 2147483646 h 24"/>
                  <a:gd name="T28" fmla="*/ 2147483646 w 18"/>
                  <a:gd name="T29" fmla="*/ 2147483646 h 24"/>
                  <a:gd name="T30" fmla="*/ 2147483646 w 18"/>
                  <a:gd name="T31" fmla="*/ 2147483646 h 24"/>
                  <a:gd name="T32" fmla="*/ 2147483646 w 18"/>
                  <a:gd name="T33" fmla="*/ 2147483646 h 24"/>
                  <a:gd name="T34" fmla="*/ 2147483646 w 18"/>
                  <a:gd name="T35" fmla="*/ 2147483646 h 24"/>
                  <a:gd name="T36" fmla="*/ 2147483646 w 18"/>
                  <a:gd name="T37" fmla="*/ 2147483646 h 24"/>
                  <a:gd name="T38" fmla="*/ 2147483646 w 18"/>
                  <a:gd name="T39" fmla="*/ 2147483646 h 24"/>
                  <a:gd name="T40" fmla="*/ 2147483646 w 18"/>
                  <a:gd name="T41" fmla="*/ 2147483646 h 24"/>
                  <a:gd name="T42" fmla="*/ 2147483646 w 18"/>
                  <a:gd name="T43" fmla="*/ 2147483646 h 24"/>
                  <a:gd name="T44" fmla="*/ 2147483646 w 18"/>
                  <a:gd name="T45" fmla="*/ 2147483646 h 24"/>
                  <a:gd name="T46" fmla="*/ 2147483646 w 18"/>
                  <a:gd name="T47" fmla="*/ 2147483646 h 24"/>
                  <a:gd name="T48" fmla="*/ 2147483646 w 18"/>
                  <a:gd name="T49" fmla="*/ 2147483646 h 24"/>
                  <a:gd name="T50" fmla="*/ 2147483646 w 18"/>
                  <a:gd name="T51" fmla="*/ 2147483646 h 24"/>
                  <a:gd name="T52" fmla="*/ 2147483646 w 18"/>
                  <a:gd name="T53" fmla="*/ 2147483646 h 24"/>
                  <a:gd name="T54" fmla="*/ 2147483646 w 18"/>
                  <a:gd name="T55" fmla="*/ 2147483646 h 24"/>
                  <a:gd name="T56" fmla="*/ 2147483646 w 18"/>
                  <a:gd name="T57" fmla="*/ 2147483646 h 24"/>
                  <a:gd name="T58" fmla="*/ 2147483646 w 18"/>
                  <a:gd name="T59" fmla="*/ 2147483646 h 24"/>
                  <a:gd name="T60" fmla="*/ 2147483646 w 18"/>
                  <a:gd name="T61" fmla="*/ 2147483646 h 24"/>
                  <a:gd name="T62" fmla="*/ 2147483646 w 18"/>
                  <a:gd name="T63" fmla="*/ 2147483646 h 24"/>
                  <a:gd name="T64" fmla="*/ 2147483646 w 18"/>
                  <a:gd name="T65" fmla="*/ 2147483646 h 24"/>
                  <a:gd name="T66" fmla="*/ 2147483646 w 18"/>
                  <a:gd name="T67" fmla="*/ 2147483646 h 24"/>
                  <a:gd name="T68" fmla="*/ 2147483646 w 18"/>
                  <a:gd name="T69" fmla="*/ 2147483646 h 24"/>
                  <a:gd name="T70" fmla="*/ 2147483646 w 18"/>
                  <a:gd name="T71" fmla="*/ 2147483646 h 24"/>
                  <a:gd name="T72" fmla="*/ 2147483646 w 18"/>
                  <a:gd name="T73" fmla="*/ 2147483646 h 24"/>
                  <a:gd name="T74" fmla="*/ 2147483646 w 18"/>
                  <a:gd name="T75" fmla="*/ 2147483646 h 24"/>
                  <a:gd name="T76" fmla="*/ 2147483646 w 18"/>
                  <a:gd name="T77" fmla="*/ 2147483646 h 24"/>
                  <a:gd name="T78" fmla="*/ 2147483646 w 18"/>
                  <a:gd name="T79" fmla="*/ 2147483646 h 24"/>
                  <a:gd name="T80" fmla="*/ 2147483646 w 18"/>
                  <a:gd name="T81" fmla="*/ 2147483646 h 24"/>
                  <a:gd name="T82" fmla="*/ 2147483646 w 18"/>
                  <a:gd name="T83" fmla="*/ 2147483646 h 24"/>
                  <a:gd name="T84" fmla="*/ 2147483646 w 18"/>
                  <a:gd name="T85" fmla="*/ 2147483646 h 24"/>
                  <a:gd name="T86" fmla="*/ 2147483646 w 18"/>
                  <a:gd name="T87" fmla="*/ 2147483646 h 24"/>
                  <a:gd name="T88" fmla="*/ 2147483646 w 18"/>
                  <a:gd name="T89" fmla="*/ 2147483646 h 24"/>
                  <a:gd name="T90" fmla="*/ 2147483646 w 18"/>
                  <a:gd name="T91" fmla="*/ 2147483646 h 24"/>
                  <a:gd name="T92" fmla="*/ 2147483646 w 18"/>
                  <a:gd name="T93" fmla="*/ 2147483646 h 24"/>
                  <a:gd name="T94" fmla="*/ 2147483646 w 18"/>
                  <a:gd name="T95" fmla="*/ 2147483646 h 24"/>
                  <a:gd name="T96" fmla="*/ 2147483646 w 18"/>
                  <a:gd name="T97" fmla="*/ 2147483646 h 24"/>
                  <a:gd name="T98" fmla="*/ 2147483646 w 18"/>
                  <a:gd name="T99" fmla="*/ 2147483646 h 24"/>
                  <a:gd name="T100" fmla="*/ 2147483646 w 18"/>
                  <a:gd name="T101" fmla="*/ 2147483646 h 24"/>
                  <a:gd name="T102" fmla="*/ 2147483646 w 18"/>
                  <a:gd name="T103" fmla="*/ 2147483646 h 24"/>
                  <a:gd name="T104" fmla="*/ 2147483646 w 18"/>
                  <a:gd name="T105" fmla="*/ 2147483646 h 24"/>
                  <a:gd name="T106" fmla="*/ 2147483646 w 18"/>
                  <a:gd name="T107" fmla="*/ 2147483646 h 24"/>
                  <a:gd name="T108" fmla="*/ 2147483646 w 18"/>
                  <a:gd name="T109" fmla="*/ 2147483646 h 24"/>
                  <a:gd name="T110" fmla="*/ 2147483646 w 18"/>
                  <a:gd name="T111" fmla="*/ 2147483646 h 24"/>
                  <a:gd name="T112" fmla="*/ 2147483646 w 18"/>
                  <a:gd name="T113" fmla="*/ 2147483646 h 24"/>
                  <a:gd name="T114" fmla="*/ 2147483646 w 18"/>
                  <a:gd name="T115" fmla="*/ 0 h 24"/>
                  <a:gd name="T116" fmla="*/ 2147483646 w 18"/>
                  <a:gd name="T117" fmla="*/ 0 h 24"/>
                  <a:gd name="T118" fmla="*/ 2147483646 w 18"/>
                  <a:gd name="T119" fmla="*/ 2147483646 h 2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8"/>
                  <a:gd name="T181" fmla="*/ 0 h 24"/>
                  <a:gd name="T182" fmla="*/ 18 w 18"/>
                  <a:gd name="T183" fmla="*/ 24 h 2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8" h="24">
                    <a:moveTo>
                      <a:pt x="4" y="2"/>
                    </a:moveTo>
                    <a:lnTo>
                      <a:pt x="4" y="2"/>
                    </a:lnTo>
                    <a:lnTo>
                      <a:pt x="2" y="2"/>
                    </a:lnTo>
                    <a:lnTo>
                      <a:pt x="2" y="4"/>
                    </a:lnTo>
                    <a:lnTo>
                      <a:pt x="2" y="6"/>
                    </a:lnTo>
                    <a:lnTo>
                      <a:pt x="4" y="6"/>
                    </a:lnTo>
                    <a:lnTo>
                      <a:pt x="2" y="6"/>
                    </a:lnTo>
                    <a:lnTo>
                      <a:pt x="0" y="6"/>
                    </a:lnTo>
                    <a:lnTo>
                      <a:pt x="0" y="8"/>
                    </a:lnTo>
                    <a:lnTo>
                      <a:pt x="2" y="8"/>
                    </a:lnTo>
                    <a:lnTo>
                      <a:pt x="2" y="6"/>
                    </a:lnTo>
                    <a:lnTo>
                      <a:pt x="4" y="6"/>
                    </a:lnTo>
                    <a:lnTo>
                      <a:pt x="4" y="8"/>
                    </a:lnTo>
                    <a:lnTo>
                      <a:pt x="2" y="8"/>
                    </a:lnTo>
                    <a:lnTo>
                      <a:pt x="2" y="10"/>
                    </a:lnTo>
                    <a:lnTo>
                      <a:pt x="0" y="10"/>
                    </a:lnTo>
                    <a:lnTo>
                      <a:pt x="2" y="10"/>
                    </a:lnTo>
                    <a:lnTo>
                      <a:pt x="2" y="12"/>
                    </a:lnTo>
                    <a:lnTo>
                      <a:pt x="2" y="14"/>
                    </a:lnTo>
                    <a:lnTo>
                      <a:pt x="4" y="14"/>
                    </a:lnTo>
                    <a:lnTo>
                      <a:pt x="4" y="16"/>
                    </a:lnTo>
                    <a:lnTo>
                      <a:pt x="4" y="14"/>
                    </a:lnTo>
                    <a:lnTo>
                      <a:pt x="4" y="16"/>
                    </a:lnTo>
                    <a:lnTo>
                      <a:pt x="2" y="16"/>
                    </a:lnTo>
                    <a:lnTo>
                      <a:pt x="2" y="18"/>
                    </a:lnTo>
                    <a:lnTo>
                      <a:pt x="2" y="20"/>
                    </a:lnTo>
                    <a:lnTo>
                      <a:pt x="4" y="20"/>
                    </a:lnTo>
                    <a:lnTo>
                      <a:pt x="4" y="22"/>
                    </a:lnTo>
                    <a:lnTo>
                      <a:pt x="6" y="22"/>
                    </a:lnTo>
                    <a:lnTo>
                      <a:pt x="8" y="22"/>
                    </a:lnTo>
                    <a:lnTo>
                      <a:pt x="8" y="20"/>
                    </a:lnTo>
                    <a:lnTo>
                      <a:pt x="8" y="18"/>
                    </a:lnTo>
                    <a:lnTo>
                      <a:pt x="8" y="16"/>
                    </a:lnTo>
                    <a:lnTo>
                      <a:pt x="6" y="16"/>
                    </a:lnTo>
                    <a:lnTo>
                      <a:pt x="8" y="16"/>
                    </a:lnTo>
                    <a:lnTo>
                      <a:pt x="8" y="14"/>
                    </a:lnTo>
                    <a:lnTo>
                      <a:pt x="8" y="16"/>
                    </a:lnTo>
                    <a:lnTo>
                      <a:pt x="8" y="18"/>
                    </a:lnTo>
                    <a:lnTo>
                      <a:pt x="10" y="18"/>
                    </a:lnTo>
                    <a:lnTo>
                      <a:pt x="10" y="20"/>
                    </a:lnTo>
                    <a:lnTo>
                      <a:pt x="8" y="20"/>
                    </a:lnTo>
                    <a:lnTo>
                      <a:pt x="10" y="20"/>
                    </a:lnTo>
                    <a:lnTo>
                      <a:pt x="10" y="22"/>
                    </a:lnTo>
                    <a:lnTo>
                      <a:pt x="12" y="22"/>
                    </a:lnTo>
                    <a:lnTo>
                      <a:pt x="14" y="20"/>
                    </a:lnTo>
                    <a:lnTo>
                      <a:pt x="12" y="20"/>
                    </a:lnTo>
                    <a:lnTo>
                      <a:pt x="14" y="20"/>
                    </a:lnTo>
                    <a:lnTo>
                      <a:pt x="12" y="18"/>
                    </a:lnTo>
                    <a:lnTo>
                      <a:pt x="12" y="16"/>
                    </a:lnTo>
                    <a:lnTo>
                      <a:pt x="14" y="18"/>
                    </a:lnTo>
                    <a:lnTo>
                      <a:pt x="14" y="16"/>
                    </a:lnTo>
                    <a:lnTo>
                      <a:pt x="14" y="18"/>
                    </a:lnTo>
                    <a:lnTo>
                      <a:pt x="14" y="20"/>
                    </a:lnTo>
                    <a:lnTo>
                      <a:pt x="14" y="22"/>
                    </a:lnTo>
                    <a:lnTo>
                      <a:pt x="12" y="22"/>
                    </a:lnTo>
                    <a:lnTo>
                      <a:pt x="14" y="22"/>
                    </a:lnTo>
                    <a:lnTo>
                      <a:pt x="14" y="24"/>
                    </a:lnTo>
                    <a:lnTo>
                      <a:pt x="14" y="22"/>
                    </a:lnTo>
                    <a:lnTo>
                      <a:pt x="16" y="22"/>
                    </a:lnTo>
                    <a:lnTo>
                      <a:pt x="16" y="24"/>
                    </a:lnTo>
                    <a:lnTo>
                      <a:pt x="16" y="22"/>
                    </a:lnTo>
                    <a:lnTo>
                      <a:pt x="16" y="20"/>
                    </a:lnTo>
                    <a:lnTo>
                      <a:pt x="18" y="20"/>
                    </a:lnTo>
                    <a:lnTo>
                      <a:pt x="16" y="20"/>
                    </a:lnTo>
                    <a:lnTo>
                      <a:pt x="16" y="18"/>
                    </a:lnTo>
                    <a:lnTo>
                      <a:pt x="18" y="18"/>
                    </a:lnTo>
                    <a:lnTo>
                      <a:pt x="16" y="18"/>
                    </a:lnTo>
                    <a:lnTo>
                      <a:pt x="16" y="16"/>
                    </a:lnTo>
                    <a:lnTo>
                      <a:pt x="18" y="16"/>
                    </a:lnTo>
                    <a:lnTo>
                      <a:pt x="16" y="14"/>
                    </a:lnTo>
                    <a:lnTo>
                      <a:pt x="16" y="12"/>
                    </a:lnTo>
                    <a:lnTo>
                      <a:pt x="16" y="10"/>
                    </a:lnTo>
                    <a:lnTo>
                      <a:pt x="14" y="10"/>
                    </a:lnTo>
                    <a:lnTo>
                      <a:pt x="16" y="10"/>
                    </a:lnTo>
                    <a:lnTo>
                      <a:pt x="16" y="8"/>
                    </a:lnTo>
                    <a:lnTo>
                      <a:pt x="14" y="8"/>
                    </a:lnTo>
                    <a:lnTo>
                      <a:pt x="14" y="6"/>
                    </a:lnTo>
                    <a:lnTo>
                      <a:pt x="12" y="6"/>
                    </a:lnTo>
                    <a:lnTo>
                      <a:pt x="12" y="4"/>
                    </a:lnTo>
                    <a:lnTo>
                      <a:pt x="10" y="4"/>
                    </a:lnTo>
                    <a:lnTo>
                      <a:pt x="10" y="2"/>
                    </a:lnTo>
                    <a:lnTo>
                      <a:pt x="8" y="2"/>
                    </a:lnTo>
                    <a:lnTo>
                      <a:pt x="8" y="0"/>
                    </a:lnTo>
                    <a:lnTo>
                      <a:pt x="6" y="0"/>
                    </a:lnTo>
                    <a:lnTo>
                      <a:pt x="4" y="0"/>
                    </a:lnTo>
                    <a:lnTo>
                      <a:pt x="4"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035" name="Freeform 956">
                <a:extLst>
                  <a:ext uri="{FF2B5EF4-FFF2-40B4-BE49-F238E27FC236}">
                    <a16:creationId xmlns:a16="http://schemas.microsoft.com/office/drawing/2014/main" xmlns="" id="{00000000-0008-0000-0000-0000BD030000}"/>
                  </a:ext>
                </a:extLst>
              </p:cNvPr>
              <p:cNvSpPr>
                <a:spLocks/>
              </p:cNvSpPr>
              <p:nvPr/>
            </p:nvSpPr>
            <p:spPr bwMode="auto">
              <a:xfrm>
                <a:off x="3171196" y="476127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60000 65536"/>
                  <a:gd name="T15" fmla="*/ 0 60000 65536"/>
                  <a:gd name="T16" fmla="*/ 0 60000 65536"/>
                  <a:gd name="T17" fmla="*/ 0 60000 65536"/>
                  <a:gd name="T18" fmla="*/ 0 60000 65536"/>
                  <a:gd name="T19" fmla="*/ 0 60000 65536"/>
                  <a:gd name="T20" fmla="*/ 0 60000 65536"/>
                  <a:gd name="T21" fmla="*/ 0 w 1588"/>
                  <a:gd name="T22" fmla="*/ 0 h 1588"/>
                  <a:gd name="T23" fmla="*/ 1588 w 1588"/>
                  <a:gd name="T24" fmla="*/ 1588 h 15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036" name="Freeform 957">
                <a:extLst>
                  <a:ext uri="{FF2B5EF4-FFF2-40B4-BE49-F238E27FC236}">
                    <a16:creationId xmlns:a16="http://schemas.microsoft.com/office/drawing/2014/main" xmlns="" id="{00000000-0008-0000-0000-0000BE030000}"/>
                  </a:ext>
                </a:extLst>
              </p:cNvPr>
              <p:cNvSpPr>
                <a:spLocks/>
              </p:cNvSpPr>
              <p:nvPr/>
            </p:nvSpPr>
            <p:spPr bwMode="auto">
              <a:xfrm>
                <a:off x="3168021" y="4770803"/>
                <a:ext cx="3175" cy="1588"/>
              </a:xfrm>
              <a:custGeom>
                <a:avLst/>
                <a:gdLst>
                  <a:gd name="T0" fmla="*/ 0 w 2"/>
                  <a:gd name="T1" fmla="*/ 0 h 1588"/>
                  <a:gd name="T2" fmla="*/ 0 w 2"/>
                  <a:gd name="T3" fmla="*/ 0 h 1588"/>
                  <a:gd name="T4" fmla="*/ 2147483646 w 2"/>
                  <a:gd name="T5" fmla="*/ 0 h 1588"/>
                  <a:gd name="T6" fmla="*/ 2147483646 w 2"/>
                  <a:gd name="T7" fmla="*/ 0 h 1588"/>
                  <a:gd name="T8" fmla="*/ 2147483646 w 2"/>
                  <a:gd name="T9" fmla="*/ 0 h 1588"/>
                  <a:gd name="T10" fmla="*/ 2147483646 w 2"/>
                  <a:gd name="T11" fmla="*/ 0 h 1588"/>
                  <a:gd name="T12" fmla="*/ 2147483646 w 2"/>
                  <a:gd name="T13" fmla="*/ 0 h 1588"/>
                  <a:gd name="T14" fmla="*/ 0 w 2"/>
                  <a:gd name="T15" fmla="*/ 0 h 1588"/>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1588"/>
                  <a:gd name="T26" fmla="*/ 2 w 2"/>
                  <a:gd name="T27" fmla="*/ 1588 h 158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1588">
                    <a:moveTo>
                      <a:pt x="0" y="0"/>
                    </a:moveTo>
                    <a:lnTo>
                      <a:pt x="0" y="0"/>
                    </a:lnTo>
                    <a:lnTo>
                      <a:pt x="2" y="0"/>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037" name="Freeform 958">
                <a:extLst>
                  <a:ext uri="{FF2B5EF4-FFF2-40B4-BE49-F238E27FC236}">
                    <a16:creationId xmlns:a16="http://schemas.microsoft.com/office/drawing/2014/main" xmlns="" id="{00000000-0008-0000-0000-0000BF030000}"/>
                  </a:ext>
                </a:extLst>
              </p:cNvPr>
              <p:cNvSpPr>
                <a:spLocks/>
              </p:cNvSpPr>
              <p:nvPr/>
            </p:nvSpPr>
            <p:spPr bwMode="auto">
              <a:xfrm>
                <a:off x="3177546" y="4773978"/>
                <a:ext cx="3175" cy="1588"/>
              </a:xfrm>
              <a:custGeom>
                <a:avLst/>
                <a:gdLst>
                  <a:gd name="T0" fmla="*/ 2147483646 w 2"/>
                  <a:gd name="T1" fmla="*/ 0 h 1588"/>
                  <a:gd name="T2" fmla="*/ 2147483646 w 2"/>
                  <a:gd name="T3" fmla="*/ 0 h 1588"/>
                  <a:gd name="T4" fmla="*/ 2147483646 w 2"/>
                  <a:gd name="T5" fmla="*/ 0 h 1588"/>
                  <a:gd name="T6" fmla="*/ 2147483646 w 2"/>
                  <a:gd name="T7" fmla="*/ 0 h 1588"/>
                  <a:gd name="T8" fmla="*/ 0 w 2"/>
                  <a:gd name="T9" fmla="*/ 0 h 1588"/>
                  <a:gd name="T10" fmla="*/ 0 w 2"/>
                  <a:gd name="T11" fmla="*/ 0 h 1588"/>
                  <a:gd name="T12" fmla="*/ 0 w 2"/>
                  <a:gd name="T13" fmla="*/ 0 h 1588"/>
                  <a:gd name="T14" fmla="*/ 0 w 2"/>
                  <a:gd name="T15" fmla="*/ 0 h 1588"/>
                  <a:gd name="T16" fmla="*/ 0 w 2"/>
                  <a:gd name="T17" fmla="*/ 0 h 1588"/>
                  <a:gd name="T18" fmla="*/ 0 w 2"/>
                  <a:gd name="T19" fmla="*/ 0 h 1588"/>
                  <a:gd name="T20" fmla="*/ 2147483646 w 2"/>
                  <a:gd name="T21" fmla="*/ 0 h 1588"/>
                  <a:gd name="T22" fmla="*/ 2147483646 w 2"/>
                  <a:gd name="T23" fmla="*/ 0 h 1588"/>
                  <a:gd name="T24" fmla="*/ 2147483646 w 2"/>
                  <a:gd name="T25" fmla="*/ 0 h 1588"/>
                  <a:gd name="T26" fmla="*/ 2147483646 w 2"/>
                  <a:gd name="T27" fmla="*/ 0 h 158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1588"/>
                  <a:gd name="T44" fmla="*/ 2 w 2"/>
                  <a:gd name="T45" fmla="*/ 1588 h 158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1588">
                    <a:moveTo>
                      <a:pt x="2" y="0"/>
                    </a:moveTo>
                    <a:lnTo>
                      <a:pt x="2" y="0"/>
                    </a:lnTo>
                    <a:lnTo>
                      <a:pt x="0" y="0"/>
                    </a:lnTo>
                    <a:lnTo>
                      <a:pt x="2"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038" name="Rectangle 2037">
                <a:extLst>
                  <a:ext uri="{FF2B5EF4-FFF2-40B4-BE49-F238E27FC236}">
                    <a16:creationId xmlns:a16="http://schemas.microsoft.com/office/drawing/2014/main" xmlns="" id="{00000000-0008-0000-0000-0000C0030000}"/>
                  </a:ext>
                </a:extLst>
              </p:cNvPr>
              <p:cNvSpPr>
                <a:spLocks noChangeArrowheads="1"/>
              </p:cNvSpPr>
              <p:nvPr/>
            </p:nvSpPr>
            <p:spPr bwMode="auto">
              <a:xfrm>
                <a:off x="3161671" y="47644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039" name="Freeform 960">
                <a:extLst>
                  <a:ext uri="{FF2B5EF4-FFF2-40B4-BE49-F238E27FC236}">
                    <a16:creationId xmlns:a16="http://schemas.microsoft.com/office/drawing/2014/main" xmlns="" id="{00000000-0008-0000-0000-0000C1030000}"/>
                  </a:ext>
                </a:extLst>
              </p:cNvPr>
              <p:cNvSpPr>
                <a:spLocks/>
              </p:cNvSpPr>
              <p:nvPr/>
            </p:nvSpPr>
            <p:spPr bwMode="auto">
              <a:xfrm>
                <a:off x="3161671" y="4761278"/>
                <a:ext cx="1588" cy="3175"/>
              </a:xfrm>
              <a:custGeom>
                <a:avLst/>
                <a:gdLst>
                  <a:gd name="T0" fmla="*/ 0 w 1588"/>
                  <a:gd name="T1" fmla="*/ 2147483646 h 2"/>
                  <a:gd name="T2" fmla="*/ 0 w 1588"/>
                  <a:gd name="T3" fmla="*/ 2147483646 h 2"/>
                  <a:gd name="T4" fmla="*/ 0 w 1588"/>
                  <a:gd name="T5" fmla="*/ 2147483646 h 2"/>
                  <a:gd name="T6" fmla="*/ 0 w 1588"/>
                  <a:gd name="T7" fmla="*/ 0 h 2"/>
                  <a:gd name="T8" fmla="*/ 0 w 1588"/>
                  <a:gd name="T9" fmla="*/ 0 h 2"/>
                  <a:gd name="T10" fmla="*/ 0 w 1588"/>
                  <a:gd name="T11" fmla="*/ 0 h 2"/>
                  <a:gd name="T12" fmla="*/ 0 w 1588"/>
                  <a:gd name="T13" fmla="*/ 0 h 2"/>
                  <a:gd name="T14" fmla="*/ 0 w 1588"/>
                  <a:gd name="T15" fmla="*/ 0 h 2"/>
                  <a:gd name="T16" fmla="*/ 0 w 1588"/>
                  <a:gd name="T17" fmla="*/ 0 h 2"/>
                  <a:gd name="T18" fmla="*/ 0 w 1588"/>
                  <a:gd name="T19" fmla="*/ 0 h 2"/>
                  <a:gd name="T20" fmla="*/ 0 w 1588"/>
                  <a:gd name="T21" fmla="*/ 0 h 2"/>
                  <a:gd name="T22" fmla="*/ 0 w 1588"/>
                  <a:gd name="T23" fmla="*/ 0 h 2"/>
                  <a:gd name="T24" fmla="*/ 0 w 1588"/>
                  <a:gd name="T25" fmla="*/ 0 h 2"/>
                  <a:gd name="T26" fmla="*/ 0 w 1588"/>
                  <a:gd name="T27" fmla="*/ 0 h 2"/>
                  <a:gd name="T28" fmla="*/ 0 w 1588"/>
                  <a:gd name="T29" fmla="*/ 2147483646 h 2"/>
                  <a:gd name="T30" fmla="*/ 0 w 1588"/>
                  <a:gd name="T31" fmla="*/ 2147483646 h 2"/>
                  <a:gd name="T32" fmla="*/ 0 w 1588"/>
                  <a:gd name="T33" fmla="*/ 2147483646 h 2"/>
                  <a:gd name="T34" fmla="*/ 0 w 1588"/>
                  <a:gd name="T35" fmla="*/ 2147483646 h 2"/>
                  <a:gd name="T36" fmla="*/ 0 w 1588"/>
                  <a:gd name="T37" fmla="*/ 2147483646 h 2"/>
                  <a:gd name="T38" fmla="*/ 0 w 1588"/>
                  <a:gd name="T39" fmla="*/ 2147483646 h 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588"/>
                  <a:gd name="T61" fmla="*/ 0 h 2"/>
                  <a:gd name="T62" fmla="*/ 1588 w 1588"/>
                  <a:gd name="T63" fmla="*/ 2 h 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588" h="2">
                    <a:moveTo>
                      <a:pt x="0" y="2"/>
                    </a:moveTo>
                    <a:lnTo>
                      <a:pt x="0" y="2"/>
                    </a:lnTo>
                    <a:lnTo>
                      <a:pt x="0" y="0"/>
                    </a:lnTo>
                    <a:lnTo>
                      <a:pt x="0"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040" name="Rectangle 2039">
                <a:extLst>
                  <a:ext uri="{FF2B5EF4-FFF2-40B4-BE49-F238E27FC236}">
                    <a16:creationId xmlns:a16="http://schemas.microsoft.com/office/drawing/2014/main" xmlns="" id="{00000000-0008-0000-0000-0000C2030000}"/>
                  </a:ext>
                </a:extLst>
              </p:cNvPr>
              <p:cNvSpPr>
                <a:spLocks noChangeArrowheads="1"/>
              </p:cNvSpPr>
              <p:nvPr/>
            </p:nvSpPr>
            <p:spPr bwMode="auto">
              <a:xfrm>
                <a:off x="3164846" y="47676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041" name="Freeform 962">
                <a:extLst>
                  <a:ext uri="{FF2B5EF4-FFF2-40B4-BE49-F238E27FC236}">
                    <a16:creationId xmlns:a16="http://schemas.microsoft.com/office/drawing/2014/main" xmlns="" id="{00000000-0008-0000-0000-0000C3030000}"/>
                  </a:ext>
                </a:extLst>
              </p:cNvPr>
              <p:cNvSpPr>
                <a:spLocks/>
              </p:cNvSpPr>
              <p:nvPr/>
            </p:nvSpPr>
            <p:spPr bwMode="auto">
              <a:xfrm>
                <a:off x="3129921" y="4726353"/>
                <a:ext cx="3175" cy="1588"/>
              </a:xfrm>
              <a:custGeom>
                <a:avLst/>
                <a:gdLst>
                  <a:gd name="T0" fmla="*/ 0 w 2"/>
                  <a:gd name="T1" fmla="*/ 0 h 1588"/>
                  <a:gd name="T2" fmla="*/ 2147483646 w 2"/>
                  <a:gd name="T3" fmla="*/ 0 h 1588"/>
                  <a:gd name="T4" fmla="*/ 0 w 2"/>
                  <a:gd name="T5" fmla="*/ 0 h 1588"/>
                  <a:gd name="T6" fmla="*/ 0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2" y="0"/>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042" name="Rectangle 2041">
                <a:extLst>
                  <a:ext uri="{FF2B5EF4-FFF2-40B4-BE49-F238E27FC236}">
                    <a16:creationId xmlns:a16="http://schemas.microsoft.com/office/drawing/2014/main" xmlns="" id="{00000000-0008-0000-0000-0000C4030000}"/>
                  </a:ext>
                </a:extLst>
              </p:cNvPr>
              <p:cNvSpPr>
                <a:spLocks noChangeArrowheads="1"/>
              </p:cNvSpPr>
              <p:nvPr/>
            </p:nvSpPr>
            <p:spPr bwMode="auto">
              <a:xfrm>
                <a:off x="3041021" y="46533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043" name="Rectangle 2042">
                <a:extLst>
                  <a:ext uri="{FF2B5EF4-FFF2-40B4-BE49-F238E27FC236}">
                    <a16:creationId xmlns:a16="http://schemas.microsoft.com/office/drawing/2014/main" xmlns="" id="{00000000-0008-0000-0000-0000C5030000}"/>
                  </a:ext>
                </a:extLst>
              </p:cNvPr>
              <p:cNvSpPr>
                <a:spLocks noChangeArrowheads="1"/>
              </p:cNvSpPr>
              <p:nvPr/>
            </p:nvSpPr>
            <p:spPr bwMode="auto">
              <a:xfrm>
                <a:off x="3066421" y="46723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044" name="Rectangle 2043">
                <a:extLst>
                  <a:ext uri="{FF2B5EF4-FFF2-40B4-BE49-F238E27FC236}">
                    <a16:creationId xmlns:a16="http://schemas.microsoft.com/office/drawing/2014/main" xmlns="" id="{00000000-0008-0000-0000-0000C6030000}"/>
                  </a:ext>
                </a:extLst>
              </p:cNvPr>
              <p:cNvSpPr>
                <a:spLocks noChangeArrowheads="1"/>
              </p:cNvSpPr>
              <p:nvPr/>
            </p:nvSpPr>
            <p:spPr bwMode="auto">
              <a:xfrm>
                <a:off x="3145796" y="47295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045" name="Rectangle 2044">
                <a:extLst>
                  <a:ext uri="{FF2B5EF4-FFF2-40B4-BE49-F238E27FC236}">
                    <a16:creationId xmlns:a16="http://schemas.microsoft.com/office/drawing/2014/main" xmlns="" id="{00000000-0008-0000-0000-0000C7030000}"/>
                  </a:ext>
                </a:extLst>
              </p:cNvPr>
              <p:cNvSpPr>
                <a:spLocks noChangeArrowheads="1"/>
              </p:cNvSpPr>
              <p:nvPr/>
            </p:nvSpPr>
            <p:spPr bwMode="auto">
              <a:xfrm>
                <a:off x="3031496" y="4656503"/>
                <a:ext cx="1588" cy="3175"/>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046" name="Freeform 967">
                <a:extLst>
                  <a:ext uri="{FF2B5EF4-FFF2-40B4-BE49-F238E27FC236}">
                    <a16:creationId xmlns:a16="http://schemas.microsoft.com/office/drawing/2014/main" xmlns="" id="{00000000-0008-0000-0000-0000C8030000}"/>
                  </a:ext>
                </a:extLst>
              </p:cNvPr>
              <p:cNvSpPr>
                <a:spLocks/>
              </p:cNvSpPr>
              <p:nvPr/>
            </p:nvSpPr>
            <p:spPr bwMode="auto">
              <a:xfrm>
                <a:off x="3066421" y="4704128"/>
                <a:ext cx="3175" cy="1588"/>
              </a:xfrm>
              <a:custGeom>
                <a:avLst/>
                <a:gdLst>
                  <a:gd name="T0" fmla="*/ 2147483646 w 2"/>
                  <a:gd name="T1" fmla="*/ 0 h 1588"/>
                  <a:gd name="T2" fmla="*/ 2147483646 w 2"/>
                  <a:gd name="T3" fmla="*/ 0 h 1588"/>
                  <a:gd name="T4" fmla="*/ 2147483646 w 2"/>
                  <a:gd name="T5" fmla="*/ 0 h 1588"/>
                  <a:gd name="T6" fmla="*/ 2147483646 w 2"/>
                  <a:gd name="T7" fmla="*/ 0 h 1588"/>
                  <a:gd name="T8" fmla="*/ 2147483646 w 2"/>
                  <a:gd name="T9" fmla="*/ 0 h 1588"/>
                  <a:gd name="T10" fmla="*/ 2147483646 w 2"/>
                  <a:gd name="T11" fmla="*/ 0 h 1588"/>
                  <a:gd name="T12" fmla="*/ 2147483646 w 2"/>
                  <a:gd name="T13" fmla="*/ 0 h 1588"/>
                  <a:gd name="T14" fmla="*/ 0 w 2"/>
                  <a:gd name="T15" fmla="*/ 0 h 1588"/>
                  <a:gd name="T16" fmla="*/ 0 w 2"/>
                  <a:gd name="T17" fmla="*/ 0 h 1588"/>
                  <a:gd name="T18" fmla="*/ 2147483646 w 2"/>
                  <a:gd name="T19" fmla="*/ 0 h 15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
                  <a:gd name="T31" fmla="*/ 0 h 1588"/>
                  <a:gd name="T32" fmla="*/ 2 w 2"/>
                  <a:gd name="T33" fmla="*/ 1588 h 15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 h="1588">
                    <a:moveTo>
                      <a:pt x="2" y="0"/>
                    </a:moveTo>
                    <a:lnTo>
                      <a:pt x="2" y="0"/>
                    </a:lnTo>
                    <a:lnTo>
                      <a:pt x="0" y="0"/>
                    </a:lnTo>
                    <a:lnTo>
                      <a:pt x="2"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047" name="Rectangle 2046">
                <a:extLst>
                  <a:ext uri="{FF2B5EF4-FFF2-40B4-BE49-F238E27FC236}">
                    <a16:creationId xmlns:a16="http://schemas.microsoft.com/office/drawing/2014/main" xmlns="" id="{00000000-0008-0000-0000-0000C9030000}"/>
                  </a:ext>
                </a:extLst>
              </p:cNvPr>
              <p:cNvSpPr>
                <a:spLocks noChangeArrowheads="1"/>
              </p:cNvSpPr>
              <p:nvPr/>
            </p:nvSpPr>
            <p:spPr bwMode="auto">
              <a:xfrm>
                <a:off x="2996571" y="46787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048" name="Freeform 969">
                <a:extLst>
                  <a:ext uri="{FF2B5EF4-FFF2-40B4-BE49-F238E27FC236}">
                    <a16:creationId xmlns:a16="http://schemas.microsoft.com/office/drawing/2014/main" xmlns="" id="{00000000-0008-0000-0000-0000CA030000}"/>
                  </a:ext>
                </a:extLst>
              </p:cNvPr>
              <p:cNvSpPr>
                <a:spLocks/>
              </p:cNvSpPr>
              <p:nvPr/>
            </p:nvSpPr>
            <p:spPr bwMode="auto">
              <a:xfrm>
                <a:off x="3031496" y="4656503"/>
                <a:ext cx="1588" cy="3175"/>
              </a:xfrm>
              <a:custGeom>
                <a:avLst/>
                <a:gdLst>
                  <a:gd name="T0" fmla="*/ 0 w 1588"/>
                  <a:gd name="T1" fmla="*/ 0 h 2"/>
                  <a:gd name="T2" fmla="*/ 0 w 1588"/>
                  <a:gd name="T3" fmla="*/ 0 h 2"/>
                  <a:gd name="T4" fmla="*/ 0 w 1588"/>
                  <a:gd name="T5" fmla="*/ 2147483646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049" name="Rectangle 2048">
                <a:extLst>
                  <a:ext uri="{FF2B5EF4-FFF2-40B4-BE49-F238E27FC236}">
                    <a16:creationId xmlns:a16="http://schemas.microsoft.com/office/drawing/2014/main" xmlns="" id="{00000000-0008-0000-0000-0000CB030000}"/>
                  </a:ext>
                </a:extLst>
              </p:cNvPr>
              <p:cNvSpPr>
                <a:spLocks noChangeArrowheads="1"/>
              </p:cNvSpPr>
              <p:nvPr/>
            </p:nvSpPr>
            <p:spPr bwMode="auto">
              <a:xfrm>
                <a:off x="2996571" y="4669203"/>
                <a:ext cx="3175"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050" name="Rectangle 2049">
                <a:extLst>
                  <a:ext uri="{FF2B5EF4-FFF2-40B4-BE49-F238E27FC236}">
                    <a16:creationId xmlns:a16="http://schemas.microsoft.com/office/drawing/2014/main" xmlns="" id="{00000000-0008-0000-0000-0000CC030000}"/>
                  </a:ext>
                </a:extLst>
              </p:cNvPr>
              <p:cNvSpPr>
                <a:spLocks noChangeArrowheads="1"/>
              </p:cNvSpPr>
              <p:nvPr/>
            </p:nvSpPr>
            <p:spPr bwMode="auto">
              <a:xfrm>
                <a:off x="3114046" y="4761278"/>
                <a:ext cx="1588" cy="3175"/>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051" name="Freeform 972">
                <a:extLst>
                  <a:ext uri="{FF2B5EF4-FFF2-40B4-BE49-F238E27FC236}">
                    <a16:creationId xmlns:a16="http://schemas.microsoft.com/office/drawing/2014/main" xmlns="" id="{00000000-0008-0000-0000-0000CD030000}"/>
                  </a:ext>
                </a:extLst>
              </p:cNvPr>
              <p:cNvSpPr>
                <a:spLocks/>
              </p:cNvSpPr>
              <p:nvPr/>
            </p:nvSpPr>
            <p:spPr bwMode="auto">
              <a:xfrm>
                <a:off x="3104521" y="4761278"/>
                <a:ext cx="9525" cy="9525"/>
              </a:xfrm>
              <a:custGeom>
                <a:avLst/>
                <a:gdLst>
                  <a:gd name="T0" fmla="*/ 2147483646 w 6"/>
                  <a:gd name="T1" fmla="*/ 2147483646 h 6"/>
                  <a:gd name="T2" fmla="*/ 2147483646 w 6"/>
                  <a:gd name="T3" fmla="*/ 2147483646 h 6"/>
                  <a:gd name="T4" fmla="*/ 2147483646 w 6"/>
                  <a:gd name="T5" fmla="*/ 2147483646 h 6"/>
                  <a:gd name="T6" fmla="*/ 2147483646 w 6"/>
                  <a:gd name="T7" fmla="*/ 2147483646 h 6"/>
                  <a:gd name="T8" fmla="*/ 2147483646 w 6"/>
                  <a:gd name="T9" fmla="*/ 2147483646 h 6"/>
                  <a:gd name="T10" fmla="*/ 2147483646 w 6"/>
                  <a:gd name="T11" fmla="*/ 2147483646 h 6"/>
                  <a:gd name="T12" fmla="*/ 2147483646 w 6"/>
                  <a:gd name="T13" fmla="*/ 2147483646 h 6"/>
                  <a:gd name="T14" fmla="*/ 2147483646 w 6"/>
                  <a:gd name="T15" fmla="*/ 2147483646 h 6"/>
                  <a:gd name="T16" fmla="*/ 2147483646 w 6"/>
                  <a:gd name="T17" fmla="*/ 2147483646 h 6"/>
                  <a:gd name="T18" fmla="*/ 2147483646 w 6"/>
                  <a:gd name="T19" fmla="*/ 2147483646 h 6"/>
                  <a:gd name="T20" fmla="*/ 2147483646 w 6"/>
                  <a:gd name="T21" fmla="*/ 2147483646 h 6"/>
                  <a:gd name="T22" fmla="*/ 2147483646 w 6"/>
                  <a:gd name="T23" fmla="*/ 2147483646 h 6"/>
                  <a:gd name="T24" fmla="*/ 2147483646 w 6"/>
                  <a:gd name="T25" fmla="*/ 2147483646 h 6"/>
                  <a:gd name="T26" fmla="*/ 2147483646 w 6"/>
                  <a:gd name="T27" fmla="*/ 2147483646 h 6"/>
                  <a:gd name="T28" fmla="*/ 2147483646 w 6"/>
                  <a:gd name="T29" fmla="*/ 2147483646 h 6"/>
                  <a:gd name="T30" fmla="*/ 2147483646 w 6"/>
                  <a:gd name="T31" fmla="*/ 2147483646 h 6"/>
                  <a:gd name="T32" fmla="*/ 2147483646 w 6"/>
                  <a:gd name="T33" fmla="*/ 2147483646 h 6"/>
                  <a:gd name="T34" fmla="*/ 2147483646 w 6"/>
                  <a:gd name="T35" fmla="*/ 2147483646 h 6"/>
                  <a:gd name="T36" fmla="*/ 2147483646 w 6"/>
                  <a:gd name="T37" fmla="*/ 2147483646 h 6"/>
                  <a:gd name="T38" fmla="*/ 2147483646 w 6"/>
                  <a:gd name="T39" fmla="*/ 2147483646 h 6"/>
                  <a:gd name="T40" fmla="*/ 2147483646 w 6"/>
                  <a:gd name="T41" fmla="*/ 2147483646 h 6"/>
                  <a:gd name="T42" fmla="*/ 2147483646 w 6"/>
                  <a:gd name="T43" fmla="*/ 2147483646 h 6"/>
                  <a:gd name="T44" fmla="*/ 2147483646 w 6"/>
                  <a:gd name="T45" fmla="*/ 2147483646 h 6"/>
                  <a:gd name="T46" fmla="*/ 2147483646 w 6"/>
                  <a:gd name="T47" fmla="*/ 0 h 6"/>
                  <a:gd name="T48" fmla="*/ 2147483646 w 6"/>
                  <a:gd name="T49" fmla="*/ 2147483646 h 6"/>
                  <a:gd name="T50" fmla="*/ 2147483646 w 6"/>
                  <a:gd name="T51" fmla="*/ 2147483646 h 6"/>
                  <a:gd name="T52" fmla="*/ 2147483646 w 6"/>
                  <a:gd name="T53" fmla="*/ 2147483646 h 6"/>
                  <a:gd name="T54" fmla="*/ 2147483646 w 6"/>
                  <a:gd name="T55" fmla="*/ 2147483646 h 6"/>
                  <a:gd name="T56" fmla="*/ 2147483646 w 6"/>
                  <a:gd name="T57" fmla="*/ 2147483646 h 6"/>
                  <a:gd name="T58" fmla="*/ 2147483646 w 6"/>
                  <a:gd name="T59" fmla="*/ 2147483646 h 6"/>
                  <a:gd name="T60" fmla="*/ 2147483646 w 6"/>
                  <a:gd name="T61" fmla="*/ 2147483646 h 6"/>
                  <a:gd name="T62" fmla="*/ 2147483646 w 6"/>
                  <a:gd name="T63" fmla="*/ 2147483646 h 6"/>
                  <a:gd name="T64" fmla="*/ 2147483646 w 6"/>
                  <a:gd name="T65" fmla="*/ 2147483646 h 6"/>
                  <a:gd name="T66" fmla="*/ 2147483646 w 6"/>
                  <a:gd name="T67" fmla="*/ 2147483646 h 6"/>
                  <a:gd name="T68" fmla="*/ 2147483646 w 6"/>
                  <a:gd name="T69" fmla="*/ 2147483646 h 6"/>
                  <a:gd name="T70" fmla="*/ 2147483646 w 6"/>
                  <a:gd name="T71" fmla="*/ 2147483646 h 6"/>
                  <a:gd name="T72" fmla="*/ 2147483646 w 6"/>
                  <a:gd name="T73" fmla="*/ 2147483646 h 6"/>
                  <a:gd name="T74" fmla="*/ 2147483646 w 6"/>
                  <a:gd name="T75" fmla="*/ 2147483646 h 6"/>
                  <a:gd name="T76" fmla="*/ 2147483646 w 6"/>
                  <a:gd name="T77" fmla="*/ 2147483646 h 6"/>
                  <a:gd name="T78" fmla="*/ 0 w 6"/>
                  <a:gd name="T79" fmla="*/ 2147483646 h 6"/>
                  <a:gd name="T80" fmla="*/ 0 w 6"/>
                  <a:gd name="T81" fmla="*/ 2147483646 h 6"/>
                  <a:gd name="T82" fmla="*/ 0 w 6"/>
                  <a:gd name="T83" fmla="*/ 2147483646 h 6"/>
                  <a:gd name="T84" fmla="*/ 0 w 6"/>
                  <a:gd name="T85" fmla="*/ 2147483646 h 6"/>
                  <a:gd name="T86" fmla="*/ 0 w 6"/>
                  <a:gd name="T87" fmla="*/ 2147483646 h 6"/>
                  <a:gd name="T88" fmla="*/ 0 w 6"/>
                  <a:gd name="T89" fmla="*/ 2147483646 h 6"/>
                  <a:gd name="T90" fmla="*/ 0 w 6"/>
                  <a:gd name="T91" fmla="*/ 2147483646 h 6"/>
                  <a:gd name="T92" fmla="*/ 2147483646 w 6"/>
                  <a:gd name="T93" fmla="*/ 2147483646 h 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6"/>
                  <a:gd name="T142" fmla="*/ 0 h 6"/>
                  <a:gd name="T143" fmla="*/ 6 w 6"/>
                  <a:gd name="T144" fmla="*/ 6 h 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6" h="6">
                    <a:moveTo>
                      <a:pt x="2" y="4"/>
                    </a:moveTo>
                    <a:lnTo>
                      <a:pt x="2" y="4"/>
                    </a:lnTo>
                    <a:lnTo>
                      <a:pt x="2" y="6"/>
                    </a:lnTo>
                    <a:lnTo>
                      <a:pt x="4" y="6"/>
                    </a:lnTo>
                    <a:lnTo>
                      <a:pt x="4" y="4"/>
                    </a:lnTo>
                    <a:lnTo>
                      <a:pt x="4" y="2"/>
                    </a:lnTo>
                    <a:lnTo>
                      <a:pt x="4" y="4"/>
                    </a:lnTo>
                    <a:lnTo>
                      <a:pt x="6" y="4"/>
                    </a:lnTo>
                    <a:lnTo>
                      <a:pt x="6" y="2"/>
                    </a:lnTo>
                    <a:lnTo>
                      <a:pt x="6" y="0"/>
                    </a:lnTo>
                    <a:lnTo>
                      <a:pt x="6" y="2"/>
                    </a:lnTo>
                    <a:lnTo>
                      <a:pt x="4" y="2"/>
                    </a:lnTo>
                    <a:lnTo>
                      <a:pt x="2" y="2"/>
                    </a:lnTo>
                    <a:lnTo>
                      <a:pt x="0" y="2"/>
                    </a:lnTo>
                    <a:lnTo>
                      <a:pt x="0" y="4"/>
                    </a:lnTo>
                    <a:lnTo>
                      <a:pt x="2" y="4"/>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052" name="Freeform 973">
                <a:extLst>
                  <a:ext uri="{FF2B5EF4-FFF2-40B4-BE49-F238E27FC236}">
                    <a16:creationId xmlns:a16="http://schemas.microsoft.com/office/drawing/2014/main" xmlns="" id="{00000000-0008-0000-0000-0000CE030000}"/>
                  </a:ext>
                </a:extLst>
              </p:cNvPr>
              <p:cNvSpPr>
                <a:spLocks/>
              </p:cNvSpPr>
              <p:nvPr/>
            </p:nvSpPr>
            <p:spPr bwMode="auto">
              <a:xfrm>
                <a:off x="3104521" y="4761278"/>
                <a:ext cx="1588" cy="3175"/>
              </a:xfrm>
              <a:custGeom>
                <a:avLst/>
                <a:gdLst>
                  <a:gd name="T0" fmla="*/ 0 w 1588"/>
                  <a:gd name="T1" fmla="*/ 2147483646 h 2"/>
                  <a:gd name="T2" fmla="*/ 0 w 1588"/>
                  <a:gd name="T3" fmla="*/ 2147483646 h 2"/>
                  <a:gd name="T4" fmla="*/ 0 w 1588"/>
                  <a:gd name="T5" fmla="*/ 2147483646 h 2"/>
                  <a:gd name="T6" fmla="*/ 0 w 1588"/>
                  <a:gd name="T7" fmla="*/ 2147483646 h 2"/>
                  <a:gd name="T8" fmla="*/ 0 w 1588"/>
                  <a:gd name="T9" fmla="*/ 2147483646 h 2"/>
                  <a:gd name="T10" fmla="*/ 0 w 1588"/>
                  <a:gd name="T11" fmla="*/ 0 h 2"/>
                  <a:gd name="T12" fmla="*/ 0 w 1588"/>
                  <a:gd name="T13" fmla="*/ 0 h 2"/>
                  <a:gd name="T14" fmla="*/ 0 w 1588"/>
                  <a:gd name="T15" fmla="*/ 2147483646 h 2"/>
                  <a:gd name="T16" fmla="*/ 0 60000 65536"/>
                  <a:gd name="T17" fmla="*/ 0 60000 65536"/>
                  <a:gd name="T18" fmla="*/ 0 60000 65536"/>
                  <a:gd name="T19" fmla="*/ 0 60000 65536"/>
                  <a:gd name="T20" fmla="*/ 0 60000 65536"/>
                  <a:gd name="T21" fmla="*/ 0 60000 65536"/>
                  <a:gd name="T22" fmla="*/ 0 60000 65536"/>
                  <a:gd name="T23" fmla="*/ 0 60000 65536"/>
                  <a:gd name="T24" fmla="*/ 0 w 1588"/>
                  <a:gd name="T25" fmla="*/ 0 h 2"/>
                  <a:gd name="T26" fmla="*/ 1588 w 1588"/>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88" h="2">
                    <a:moveTo>
                      <a:pt x="0" y="2"/>
                    </a:moveTo>
                    <a:lnTo>
                      <a:pt x="0" y="2"/>
                    </a:lnTo>
                    <a:lnTo>
                      <a:pt x="0" y="0"/>
                    </a:lnTo>
                    <a:lnTo>
                      <a:pt x="0"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053" name="Freeform 974">
                <a:extLst>
                  <a:ext uri="{FF2B5EF4-FFF2-40B4-BE49-F238E27FC236}">
                    <a16:creationId xmlns:a16="http://schemas.microsoft.com/office/drawing/2014/main" xmlns="" id="{00000000-0008-0000-0000-0000CF030000}"/>
                  </a:ext>
                </a:extLst>
              </p:cNvPr>
              <p:cNvSpPr>
                <a:spLocks/>
              </p:cNvSpPr>
              <p:nvPr/>
            </p:nvSpPr>
            <p:spPr bwMode="auto">
              <a:xfrm>
                <a:off x="3094996" y="4761278"/>
                <a:ext cx="3175" cy="3175"/>
              </a:xfrm>
              <a:custGeom>
                <a:avLst/>
                <a:gdLst>
                  <a:gd name="T0" fmla="*/ 2147483646 w 2"/>
                  <a:gd name="T1" fmla="*/ 2147483646 h 2"/>
                  <a:gd name="T2" fmla="*/ 2147483646 w 2"/>
                  <a:gd name="T3" fmla="*/ 2147483646 h 2"/>
                  <a:gd name="T4" fmla="*/ 2147483646 w 2"/>
                  <a:gd name="T5" fmla="*/ 0 h 2"/>
                  <a:gd name="T6" fmla="*/ 2147483646 w 2"/>
                  <a:gd name="T7" fmla="*/ 0 h 2"/>
                  <a:gd name="T8" fmla="*/ 2147483646 w 2"/>
                  <a:gd name="T9" fmla="*/ 0 h 2"/>
                  <a:gd name="T10" fmla="*/ 2147483646 w 2"/>
                  <a:gd name="T11" fmla="*/ 0 h 2"/>
                  <a:gd name="T12" fmla="*/ 2147483646 w 2"/>
                  <a:gd name="T13" fmla="*/ 0 h 2"/>
                  <a:gd name="T14" fmla="*/ 2147483646 w 2"/>
                  <a:gd name="T15" fmla="*/ 0 h 2"/>
                  <a:gd name="T16" fmla="*/ 2147483646 w 2"/>
                  <a:gd name="T17" fmla="*/ 0 h 2"/>
                  <a:gd name="T18" fmla="*/ 2147483646 w 2"/>
                  <a:gd name="T19" fmla="*/ 0 h 2"/>
                  <a:gd name="T20" fmla="*/ 2147483646 w 2"/>
                  <a:gd name="T21" fmla="*/ 0 h 2"/>
                  <a:gd name="T22" fmla="*/ 2147483646 w 2"/>
                  <a:gd name="T23" fmla="*/ 0 h 2"/>
                  <a:gd name="T24" fmla="*/ 2147483646 w 2"/>
                  <a:gd name="T25" fmla="*/ 0 h 2"/>
                  <a:gd name="T26" fmla="*/ 2147483646 w 2"/>
                  <a:gd name="T27" fmla="*/ 0 h 2"/>
                  <a:gd name="T28" fmla="*/ 0 w 2"/>
                  <a:gd name="T29" fmla="*/ 0 h 2"/>
                  <a:gd name="T30" fmla="*/ 0 w 2"/>
                  <a:gd name="T31" fmla="*/ 0 h 2"/>
                  <a:gd name="T32" fmla="*/ 0 w 2"/>
                  <a:gd name="T33" fmla="*/ 0 h 2"/>
                  <a:gd name="T34" fmla="*/ 0 w 2"/>
                  <a:gd name="T35" fmla="*/ 0 h 2"/>
                  <a:gd name="T36" fmla="*/ 0 w 2"/>
                  <a:gd name="T37" fmla="*/ 2147483646 h 2"/>
                  <a:gd name="T38" fmla="*/ 0 w 2"/>
                  <a:gd name="T39" fmla="*/ 2147483646 h 2"/>
                  <a:gd name="T40" fmla="*/ 0 w 2"/>
                  <a:gd name="T41" fmla="*/ 2147483646 h 2"/>
                  <a:gd name="T42" fmla="*/ 2147483646 w 2"/>
                  <a:gd name="T43" fmla="*/ 2147483646 h 2"/>
                  <a:gd name="T44" fmla="*/ 2147483646 w 2"/>
                  <a:gd name="T45" fmla="*/ 2147483646 h 2"/>
                  <a:gd name="T46" fmla="*/ 2147483646 w 2"/>
                  <a:gd name="T47" fmla="*/ 2147483646 h 2"/>
                  <a:gd name="T48" fmla="*/ 2147483646 w 2"/>
                  <a:gd name="T49" fmla="*/ 2147483646 h 2"/>
                  <a:gd name="T50" fmla="*/ 2147483646 w 2"/>
                  <a:gd name="T51" fmla="*/ 2147483646 h 2"/>
                  <a:gd name="T52" fmla="*/ 2147483646 w 2"/>
                  <a:gd name="T53" fmla="*/ 2147483646 h 2"/>
                  <a:gd name="T54" fmla="*/ 2147483646 w 2"/>
                  <a:gd name="T55" fmla="*/ 2147483646 h 2"/>
                  <a:gd name="T56" fmla="*/ 2147483646 w 2"/>
                  <a:gd name="T57" fmla="*/ 2147483646 h 2"/>
                  <a:gd name="T58" fmla="*/ 2147483646 w 2"/>
                  <a:gd name="T59" fmla="*/ 2147483646 h 2"/>
                  <a:gd name="T60" fmla="*/ 2147483646 w 2"/>
                  <a:gd name="T61" fmla="*/ 2147483646 h 2"/>
                  <a:gd name="T62" fmla="*/ 2147483646 w 2"/>
                  <a:gd name="T63" fmla="*/ 2147483646 h 2"/>
                  <a:gd name="T64" fmla="*/ 2147483646 w 2"/>
                  <a:gd name="T65" fmla="*/ 2147483646 h 2"/>
                  <a:gd name="T66" fmla="*/ 2147483646 w 2"/>
                  <a:gd name="T67" fmla="*/ 2147483646 h 2"/>
                  <a:gd name="T68" fmla="*/ 2147483646 w 2"/>
                  <a:gd name="T69" fmla="*/ 2147483646 h 2"/>
                  <a:gd name="T70" fmla="*/ 2147483646 w 2"/>
                  <a:gd name="T71" fmla="*/ 2147483646 h 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
                  <a:gd name="T109" fmla="*/ 0 h 2"/>
                  <a:gd name="T110" fmla="*/ 2 w 2"/>
                  <a:gd name="T111" fmla="*/ 2 h 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 h="2">
                    <a:moveTo>
                      <a:pt x="2" y="2"/>
                    </a:moveTo>
                    <a:lnTo>
                      <a:pt x="2" y="2"/>
                    </a:lnTo>
                    <a:lnTo>
                      <a:pt x="2" y="0"/>
                    </a:lnTo>
                    <a:lnTo>
                      <a:pt x="0" y="0"/>
                    </a:lnTo>
                    <a:lnTo>
                      <a:pt x="0" y="2"/>
                    </a:lnTo>
                    <a:lnTo>
                      <a:pt x="2"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054" name="Freeform 975">
                <a:extLst>
                  <a:ext uri="{FF2B5EF4-FFF2-40B4-BE49-F238E27FC236}">
                    <a16:creationId xmlns:a16="http://schemas.microsoft.com/office/drawing/2014/main" xmlns="" id="{00000000-0008-0000-0000-0000D0030000}"/>
                  </a:ext>
                </a:extLst>
              </p:cNvPr>
              <p:cNvSpPr>
                <a:spLocks/>
              </p:cNvSpPr>
              <p:nvPr/>
            </p:nvSpPr>
            <p:spPr bwMode="auto">
              <a:xfrm>
                <a:off x="3110871" y="4754928"/>
                <a:ext cx="3175" cy="3175"/>
              </a:xfrm>
              <a:custGeom>
                <a:avLst/>
                <a:gdLst>
                  <a:gd name="T0" fmla="*/ 2147483646 w 2"/>
                  <a:gd name="T1" fmla="*/ 2147483646 h 2"/>
                  <a:gd name="T2" fmla="*/ 0 w 2"/>
                  <a:gd name="T3" fmla="*/ 2147483646 h 2"/>
                  <a:gd name="T4" fmla="*/ 0 w 2"/>
                  <a:gd name="T5" fmla="*/ 2147483646 h 2"/>
                  <a:gd name="T6" fmla="*/ 2147483646 w 2"/>
                  <a:gd name="T7" fmla="*/ 2147483646 h 2"/>
                  <a:gd name="T8" fmla="*/ 2147483646 w 2"/>
                  <a:gd name="T9" fmla="*/ 2147483646 h 2"/>
                  <a:gd name="T10" fmla="*/ 2147483646 w 2"/>
                  <a:gd name="T11" fmla="*/ 2147483646 h 2"/>
                  <a:gd name="T12" fmla="*/ 2147483646 w 2"/>
                  <a:gd name="T13" fmla="*/ 0 h 2"/>
                  <a:gd name="T14" fmla="*/ 2147483646 w 2"/>
                  <a:gd name="T15" fmla="*/ 0 h 2"/>
                  <a:gd name="T16" fmla="*/ 2147483646 w 2"/>
                  <a:gd name="T17" fmla="*/ 0 h 2"/>
                  <a:gd name="T18" fmla="*/ 2147483646 w 2"/>
                  <a:gd name="T19" fmla="*/ 2147483646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
                  <a:gd name="T31" fmla="*/ 0 h 2"/>
                  <a:gd name="T32" fmla="*/ 2 w 2"/>
                  <a:gd name="T33" fmla="*/ 2 h 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 h="2">
                    <a:moveTo>
                      <a:pt x="2" y="2"/>
                    </a:moveTo>
                    <a:lnTo>
                      <a:pt x="0" y="2"/>
                    </a:lnTo>
                    <a:lnTo>
                      <a:pt x="2" y="2"/>
                    </a:lnTo>
                    <a:lnTo>
                      <a:pt x="2" y="0"/>
                    </a:lnTo>
                    <a:lnTo>
                      <a:pt x="2"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055" name="Rectangle 2054">
                <a:extLst>
                  <a:ext uri="{FF2B5EF4-FFF2-40B4-BE49-F238E27FC236}">
                    <a16:creationId xmlns:a16="http://schemas.microsoft.com/office/drawing/2014/main" xmlns="" id="{00000000-0008-0000-0000-0000D1030000}"/>
                  </a:ext>
                </a:extLst>
              </p:cNvPr>
              <p:cNvSpPr>
                <a:spLocks noChangeArrowheads="1"/>
              </p:cNvSpPr>
              <p:nvPr/>
            </p:nvSpPr>
            <p:spPr bwMode="auto">
              <a:xfrm>
                <a:off x="3104521" y="47612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056" name="Freeform 977">
                <a:extLst>
                  <a:ext uri="{FF2B5EF4-FFF2-40B4-BE49-F238E27FC236}">
                    <a16:creationId xmlns:a16="http://schemas.microsoft.com/office/drawing/2014/main" xmlns="" id="{00000000-0008-0000-0000-0000D2030000}"/>
                  </a:ext>
                </a:extLst>
              </p:cNvPr>
              <p:cNvSpPr>
                <a:spLocks/>
              </p:cNvSpPr>
              <p:nvPr/>
            </p:nvSpPr>
            <p:spPr bwMode="auto">
              <a:xfrm>
                <a:off x="3091821" y="4761278"/>
                <a:ext cx="1588" cy="3175"/>
              </a:xfrm>
              <a:custGeom>
                <a:avLst/>
                <a:gdLst>
                  <a:gd name="T0" fmla="*/ 0 w 1588"/>
                  <a:gd name="T1" fmla="*/ 2147483646 h 2"/>
                  <a:gd name="T2" fmla="*/ 0 w 1588"/>
                  <a:gd name="T3" fmla="*/ 2147483646 h 2"/>
                  <a:gd name="T4" fmla="*/ 0 w 1588"/>
                  <a:gd name="T5" fmla="*/ 2147483646 h 2"/>
                  <a:gd name="T6" fmla="*/ 0 w 1588"/>
                  <a:gd name="T7" fmla="*/ 2147483646 h 2"/>
                  <a:gd name="T8" fmla="*/ 0 w 1588"/>
                  <a:gd name="T9" fmla="*/ 0 h 2"/>
                  <a:gd name="T10" fmla="*/ 0 w 1588"/>
                  <a:gd name="T11" fmla="*/ 0 h 2"/>
                  <a:gd name="T12" fmla="*/ 0 w 1588"/>
                  <a:gd name="T13" fmla="*/ 2147483646 h 2"/>
                  <a:gd name="T14" fmla="*/ 0 60000 65536"/>
                  <a:gd name="T15" fmla="*/ 0 60000 65536"/>
                  <a:gd name="T16" fmla="*/ 0 60000 65536"/>
                  <a:gd name="T17" fmla="*/ 0 60000 65536"/>
                  <a:gd name="T18" fmla="*/ 0 60000 65536"/>
                  <a:gd name="T19" fmla="*/ 0 60000 65536"/>
                  <a:gd name="T20" fmla="*/ 0 60000 65536"/>
                  <a:gd name="T21" fmla="*/ 0 w 1588"/>
                  <a:gd name="T22" fmla="*/ 0 h 2"/>
                  <a:gd name="T23" fmla="*/ 1588 w 1588"/>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2">
                    <a:moveTo>
                      <a:pt x="0" y="2"/>
                    </a:moveTo>
                    <a:lnTo>
                      <a:pt x="0" y="2"/>
                    </a:lnTo>
                    <a:lnTo>
                      <a:pt x="0" y="0"/>
                    </a:lnTo>
                    <a:lnTo>
                      <a:pt x="0"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057" name="Freeform 978">
                <a:extLst>
                  <a:ext uri="{FF2B5EF4-FFF2-40B4-BE49-F238E27FC236}">
                    <a16:creationId xmlns:a16="http://schemas.microsoft.com/office/drawing/2014/main" xmlns="" id="{00000000-0008-0000-0000-0000D3030000}"/>
                  </a:ext>
                </a:extLst>
              </p:cNvPr>
              <p:cNvSpPr>
                <a:spLocks/>
              </p:cNvSpPr>
              <p:nvPr/>
            </p:nvSpPr>
            <p:spPr bwMode="auto">
              <a:xfrm>
                <a:off x="3110871" y="4754928"/>
                <a:ext cx="3175" cy="1588"/>
              </a:xfrm>
              <a:custGeom>
                <a:avLst/>
                <a:gdLst>
                  <a:gd name="T0" fmla="*/ 0 w 2"/>
                  <a:gd name="T1" fmla="*/ 0 h 1588"/>
                  <a:gd name="T2" fmla="*/ 0 w 2"/>
                  <a:gd name="T3" fmla="*/ 0 h 1588"/>
                  <a:gd name="T4" fmla="*/ 2147483646 w 2"/>
                  <a:gd name="T5" fmla="*/ 0 h 1588"/>
                  <a:gd name="T6" fmla="*/ 2147483646 w 2"/>
                  <a:gd name="T7" fmla="*/ 0 h 1588"/>
                  <a:gd name="T8" fmla="*/ 0 w 2"/>
                  <a:gd name="T9" fmla="*/ 0 h 1588"/>
                  <a:gd name="T10" fmla="*/ 0 w 2"/>
                  <a:gd name="T11" fmla="*/ 0 h 1588"/>
                  <a:gd name="T12" fmla="*/ 0 w 2"/>
                  <a:gd name="T13" fmla="*/ 0 h 1588"/>
                  <a:gd name="T14" fmla="*/ 0 60000 65536"/>
                  <a:gd name="T15" fmla="*/ 0 60000 65536"/>
                  <a:gd name="T16" fmla="*/ 0 60000 65536"/>
                  <a:gd name="T17" fmla="*/ 0 60000 65536"/>
                  <a:gd name="T18" fmla="*/ 0 60000 65536"/>
                  <a:gd name="T19" fmla="*/ 0 60000 65536"/>
                  <a:gd name="T20" fmla="*/ 0 60000 65536"/>
                  <a:gd name="T21" fmla="*/ 0 w 2"/>
                  <a:gd name="T22" fmla="*/ 0 h 1588"/>
                  <a:gd name="T23" fmla="*/ 2 w 2"/>
                  <a:gd name="T24" fmla="*/ 1588 h 15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1588">
                    <a:moveTo>
                      <a:pt x="0" y="0"/>
                    </a:moveTo>
                    <a:lnTo>
                      <a:pt x="0" y="0"/>
                    </a:lnTo>
                    <a:lnTo>
                      <a:pt x="2" y="0"/>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058" name="Rectangle 2057">
                <a:extLst>
                  <a:ext uri="{FF2B5EF4-FFF2-40B4-BE49-F238E27FC236}">
                    <a16:creationId xmlns:a16="http://schemas.microsoft.com/office/drawing/2014/main" xmlns="" id="{00000000-0008-0000-0000-0000D4030000}"/>
                  </a:ext>
                </a:extLst>
              </p:cNvPr>
              <p:cNvSpPr>
                <a:spLocks noChangeArrowheads="1"/>
              </p:cNvSpPr>
              <p:nvPr/>
            </p:nvSpPr>
            <p:spPr bwMode="auto">
              <a:xfrm>
                <a:off x="3110871" y="4754928"/>
                <a:ext cx="3175"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059" name="Freeform 980">
                <a:extLst>
                  <a:ext uri="{FF2B5EF4-FFF2-40B4-BE49-F238E27FC236}">
                    <a16:creationId xmlns:a16="http://schemas.microsoft.com/office/drawing/2014/main" xmlns="" id="{00000000-0008-0000-0000-0000D5030000}"/>
                  </a:ext>
                </a:extLst>
              </p:cNvPr>
              <p:cNvSpPr>
                <a:spLocks/>
              </p:cNvSpPr>
              <p:nvPr/>
            </p:nvSpPr>
            <p:spPr bwMode="auto">
              <a:xfrm>
                <a:off x="3110871" y="4754928"/>
                <a:ext cx="1588" cy="3175"/>
              </a:xfrm>
              <a:custGeom>
                <a:avLst/>
                <a:gdLst>
                  <a:gd name="T0" fmla="*/ 0 w 1588"/>
                  <a:gd name="T1" fmla="*/ 0 h 2"/>
                  <a:gd name="T2" fmla="*/ 0 w 1588"/>
                  <a:gd name="T3" fmla="*/ 0 h 2"/>
                  <a:gd name="T4" fmla="*/ 0 w 1588"/>
                  <a:gd name="T5" fmla="*/ 2147483646 h 2"/>
                  <a:gd name="T6" fmla="*/ 0 w 1588"/>
                  <a:gd name="T7" fmla="*/ 0 h 2"/>
                  <a:gd name="T8" fmla="*/ 0 w 1588"/>
                  <a:gd name="T9" fmla="*/ 0 h 2"/>
                  <a:gd name="T10" fmla="*/ 0 w 1588"/>
                  <a:gd name="T11" fmla="*/ 0 h 2"/>
                  <a:gd name="T12" fmla="*/ 0 w 1588"/>
                  <a:gd name="T13" fmla="*/ 0 h 2"/>
                  <a:gd name="T14" fmla="*/ 0 60000 65536"/>
                  <a:gd name="T15" fmla="*/ 0 60000 65536"/>
                  <a:gd name="T16" fmla="*/ 0 60000 65536"/>
                  <a:gd name="T17" fmla="*/ 0 60000 65536"/>
                  <a:gd name="T18" fmla="*/ 0 60000 65536"/>
                  <a:gd name="T19" fmla="*/ 0 60000 65536"/>
                  <a:gd name="T20" fmla="*/ 0 60000 65536"/>
                  <a:gd name="T21" fmla="*/ 0 w 1588"/>
                  <a:gd name="T22" fmla="*/ 0 h 2"/>
                  <a:gd name="T23" fmla="*/ 1588 w 1588"/>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2">
                    <a:moveTo>
                      <a:pt x="0" y="0"/>
                    </a:moveTo>
                    <a:lnTo>
                      <a:pt x="0" y="0"/>
                    </a:lnTo>
                    <a:lnTo>
                      <a:pt x="0" y="2"/>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060" name="Freeform 981">
                <a:extLst>
                  <a:ext uri="{FF2B5EF4-FFF2-40B4-BE49-F238E27FC236}">
                    <a16:creationId xmlns:a16="http://schemas.microsoft.com/office/drawing/2014/main" xmlns="" id="{00000000-0008-0000-0000-0000D6030000}"/>
                  </a:ext>
                </a:extLst>
              </p:cNvPr>
              <p:cNvSpPr>
                <a:spLocks/>
              </p:cNvSpPr>
              <p:nvPr/>
            </p:nvSpPr>
            <p:spPr bwMode="auto">
              <a:xfrm>
                <a:off x="3123571" y="4770803"/>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w 1588"/>
                  <a:gd name="T15" fmla="*/ 0 h 1588"/>
                  <a:gd name="T16" fmla="*/ 0 w 1588"/>
                  <a:gd name="T17" fmla="*/ 0 h 1588"/>
                  <a:gd name="T18" fmla="*/ 0 w 1588"/>
                  <a:gd name="T19" fmla="*/ 0 h 1588"/>
                  <a:gd name="T20" fmla="*/ 0 w 1588"/>
                  <a:gd name="T21" fmla="*/ 0 h 1588"/>
                  <a:gd name="T22" fmla="*/ 0 w 1588"/>
                  <a:gd name="T23" fmla="*/ 0 h 1588"/>
                  <a:gd name="T24" fmla="*/ 0 w 1588"/>
                  <a:gd name="T25" fmla="*/ 0 h 1588"/>
                  <a:gd name="T26" fmla="*/ 0 w 1588"/>
                  <a:gd name="T27" fmla="*/ 0 h 1588"/>
                  <a:gd name="T28" fmla="*/ 0 w 1588"/>
                  <a:gd name="T29" fmla="*/ 0 h 158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588"/>
                  <a:gd name="T46" fmla="*/ 0 h 1588"/>
                  <a:gd name="T47" fmla="*/ 1588 w 1588"/>
                  <a:gd name="T48" fmla="*/ 1588 h 158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061" name="Rectangle 2060">
                <a:extLst>
                  <a:ext uri="{FF2B5EF4-FFF2-40B4-BE49-F238E27FC236}">
                    <a16:creationId xmlns:a16="http://schemas.microsoft.com/office/drawing/2014/main" xmlns="" id="{00000000-0008-0000-0000-0000D7030000}"/>
                  </a:ext>
                </a:extLst>
              </p:cNvPr>
              <p:cNvSpPr>
                <a:spLocks noChangeArrowheads="1"/>
              </p:cNvSpPr>
              <p:nvPr/>
            </p:nvSpPr>
            <p:spPr bwMode="auto">
              <a:xfrm>
                <a:off x="3123571" y="47739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062" name="Rectangle 2061">
                <a:extLst>
                  <a:ext uri="{FF2B5EF4-FFF2-40B4-BE49-F238E27FC236}">
                    <a16:creationId xmlns:a16="http://schemas.microsoft.com/office/drawing/2014/main" xmlns="" id="{00000000-0008-0000-0000-0000D8030000}"/>
                  </a:ext>
                </a:extLst>
              </p:cNvPr>
              <p:cNvSpPr>
                <a:spLocks noChangeArrowheads="1"/>
              </p:cNvSpPr>
              <p:nvPr/>
            </p:nvSpPr>
            <p:spPr bwMode="auto">
              <a:xfrm>
                <a:off x="3114046" y="4764453"/>
                <a:ext cx="1588" cy="3175"/>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063" name="Freeform 984">
                <a:extLst>
                  <a:ext uri="{FF2B5EF4-FFF2-40B4-BE49-F238E27FC236}">
                    <a16:creationId xmlns:a16="http://schemas.microsoft.com/office/drawing/2014/main" xmlns="" id="{00000000-0008-0000-0000-0000D9030000}"/>
                  </a:ext>
                </a:extLst>
              </p:cNvPr>
              <p:cNvSpPr>
                <a:spLocks/>
              </p:cNvSpPr>
              <p:nvPr/>
            </p:nvSpPr>
            <p:spPr bwMode="auto">
              <a:xfrm>
                <a:off x="3114046" y="4770803"/>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60000 65536"/>
                  <a:gd name="T15" fmla="*/ 0 60000 65536"/>
                  <a:gd name="T16" fmla="*/ 0 60000 65536"/>
                  <a:gd name="T17" fmla="*/ 0 60000 65536"/>
                  <a:gd name="T18" fmla="*/ 0 60000 65536"/>
                  <a:gd name="T19" fmla="*/ 0 60000 65536"/>
                  <a:gd name="T20" fmla="*/ 0 60000 65536"/>
                  <a:gd name="T21" fmla="*/ 0 w 1588"/>
                  <a:gd name="T22" fmla="*/ 0 h 1588"/>
                  <a:gd name="T23" fmla="*/ 1588 w 1588"/>
                  <a:gd name="T24" fmla="*/ 1588 h 15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064" name="Freeform 985">
                <a:extLst>
                  <a:ext uri="{FF2B5EF4-FFF2-40B4-BE49-F238E27FC236}">
                    <a16:creationId xmlns:a16="http://schemas.microsoft.com/office/drawing/2014/main" xmlns="" id="{00000000-0008-0000-0000-0000DA030000}"/>
                  </a:ext>
                </a:extLst>
              </p:cNvPr>
              <p:cNvSpPr>
                <a:spLocks/>
              </p:cNvSpPr>
              <p:nvPr/>
            </p:nvSpPr>
            <p:spPr bwMode="auto">
              <a:xfrm>
                <a:off x="3114046" y="4764453"/>
                <a:ext cx="3175" cy="1588"/>
              </a:xfrm>
              <a:custGeom>
                <a:avLst/>
                <a:gdLst>
                  <a:gd name="T0" fmla="*/ 0 w 2"/>
                  <a:gd name="T1" fmla="*/ 0 h 1588"/>
                  <a:gd name="T2" fmla="*/ 0 w 2"/>
                  <a:gd name="T3" fmla="*/ 0 h 1588"/>
                  <a:gd name="T4" fmla="*/ 0 w 2"/>
                  <a:gd name="T5" fmla="*/ 0 h 1588"/>
                  <a:gd name="T6" fmla="*/ 2147483646 w 2"/>
                  <a:gd name="T7" fmla="*/ 0 h 1588"/>
                  <a:gd name="T8" fmla="*/ 2147483646 w 2"/>
                  <a:gd name="T9" fmla="*/ 0 h 1588"/>
                  <a:gd name="T10" fmla="*/ 0 w 2"/>
                  <a:gd name="T11" fmla="*/ 0 h 1588"/>
                  <a:gd name="T12" fmla="*/ 0 60000 65536"/>
                  <a:gd name="T13" fmla="*/ 0 60000 65536"/>
                  <a:gd name="T14" fmla="*/ 0 60000 65536"/>
                  <a:gd name="T15" fmla="*/ 0 60000 65536"/>
                  <a:gd name="T16" fmla="*/ 0 60000 65536"/>
                  <a:gd name="T17" fmla="*/ 0 60000 65536"/>
                  <a:gd name="T18" fmla="*/ 0 w 2"/>
                  <a:gd name="T19" fmla="*/ 0 h 1588"/>
                  <a:gd name="T20" fmla="*/ 2 w 2"/>
                  <a:gd name="T21" fmla="*/ 1588 h 1588"/>
                </a:gdLst>
                <a:ahLst/>
                <a:cxnLst>
                  <a:cxn ang="T12">
                    <a:pos x="T0" y="T1"/>
                  </a:cxn>
                  <a:cxn ang="T13">
                    <a:pos x="T2" y="T3"/>
                  </a:cxn>
                  <a:cxn ang="T14">
                    <a:pos x="T4" y="T5"/>
                  </a:cxn>
                  <a:cxn ang="T15">
                    <a:pos x="T6" y="T7"/>
                  </a:cxn>
                  <a:cxn ang="T16">
                    <a:pos x="T8" y="T9"/>
                  </a:cxn>
                  <a:cxn ang="T17">
                    <a:pos x="T10" y="T11"/>
                  </a:cxn>
                </a:cxnLst>
                <a:rect l="T18" t="T19" r="T20" b="T21"/>
                <a:pathLst>
                  <a:path w="2" h="1588">
                    <a:moveTo>
                      <a:pt x="0" y="0"/>
                    </a:moveTo>
                    <a:lnTo>
                      <a:pt x="0" y="0"/>
                    </a:lnTo>
                    <a:lnTo>
                      <a:pt x="2" y="0"/>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065" name="Freeform 986">
                <a:extLst>
                  <a:ext uri="{FF2B5EF4-FFF2-40B4-BE49-F238E27FC236}">
                    <a16:creationId xmlns:a16="http://schemas.microsoft.com/office/drawing/2014/main" xmlns="" id="{00000000-0008-0000-0000-0000DB030000}"/>
                  </a:ext>
                </a:extLst>
              </p:cNvPr>
              <p:cNvSpPr>
                <a:spLocks/>
              </p:cNvSpPr>
              <p:nvPr/>
            </p:nvSpPr>
            <p:spPr bwMode="auto">
              <a:xfrm>
                <a:off x="3171196" y="4770803"/>
                <a:ext cx="9525" cy="15875"/>
              </a:xfrm>
              <a:custGeom>
                <a:avLst/>
                <a:gdLst>
                  <a:gd name="T0" fmla="*/ 2147483646 w 6"/>
                  <a:gd name="T1" fmla="*/ 2147483646 h 10"/>
                  <a:gd name="T2" fmla="*/ 2147483646 w 6"/>
                  <a:gd name="T3" fmla="*/ 2147483646 h 10"/>
                  <a:gd name="T4" fmla="*/ 2147483646 w 6"/>
                  <a:gd name="T5" fmla="*/ 2147483646 h 10"/>
                  <a:gd name="T6" fmla="*/ 2147483646 w 6"/>
                  <a:gd name="T7" fmla="*/ 2147483646 h 10"/>
                  <a:gd name="T8" fmla="*/ 2147483646 w 6"/>
                  <a:gd name="T9" fmla="*/ 2147483646 h 10"/>
                  <a:gd name="T10" fmla="*/ 2147483646 w 6"/>
                  <a:gd name="T11" fmla="*/ 2147483646 h 10"/>
                  <a:gd name="T12" fmla="*/ 2147483646 w 6"/>
                  <a:gd name="T13" fmla="*/ 2147483646 h 10"/>
                  <a:gd name="T14" fmla="*/ 2147483646 w 6"/>
                  <a:gd name="T15" fmla="*/ 2147483646 h 10"/>
                  <a:gd name="T16" fmla="*/ 2147483646 w 6"/>
                  <a:gd name="T17" fmla="*/ 2147483646 h 10"/>
                  <a:gd name="T18" fmla="*/ 2147483646 w 6"/>
                  <a:gd name="T19" fmla="*/ 2147483646 h 10"/>
                  <a:gd name="T20" fmla="*/ 2147483646 w 6"/>
                  <a:gd name="T21" fmla="*/ 2147483646 h 10"/>
                  <a:gd name="T22" fmla="*/ 2147483646 w 6"/>
                  <a:gd name="T23" fmla="*/ 2147483646 h 10"/>
                  <a:gd name="T24" fmla="*/ 2147483646 w 6"/>
                  <a:gd name="T25" fmla="*/ 2147483646 h 10"/>
                  <a:gd name="T26" fmla="*/ 2147483646 w 6"/>
                  <a:gd name="T27" fmla="*/ 2147483646 h 10"/>
                  <a:gd name="T28" fmla="*/ 2147483646 w 6"/>
                  <a:gd name="T29" fmla="*/ 2147483646 h 10"/>
                  <a:gd name="T30" fmla="*/ 2147483646 w 6"/>
                  <a:gd name="T31" fmla="*/ 2147483646 h 10"/>
                  <a:gd name="T32" fmla="*/ 2147483646 w 6"/>
                  <a:gd name="T33" fmla="*/ 2147483646 h 10"/>
                  <a:gd name="T34" fmla="*/ 2147483646 w 6"/>
                  <a:gd name="T35" fmla="*/ 2147483646 h 10"/>
                  <a:gd name="T36" fmla="*/ 2147483646 w 6"/>
                  <a:gd name="T37" fmla="*/ 2147483646 h 10"/>
                  <a:gd name="T38" fmla="*/ 2147483646 w 6"/>
                  <a:gd name="T39" fmla="*/ 2147483646 h 10"/>
                  <a:gd name="T40" fmla="*/ 2147483646 w 6"/>
                  <a:gd name="T41" fmla="*/ 0 h 10"/>
                  <a:gd name="T42" fmla="*/ 0 w 6"/>
                  <a:gd name="T43" fmla="*/ 0 h 10"/>
                  <a:gd name="T44" fmla="*/ 0 w 6"/>
                  <a:gd name="T45" fmla="*/ 0 h 10"/>
                  <a:gd name="T46" fmla="*/ 0 w 6"/>
                  <a:gd name="T47" fmla="*/ 0 h 10"/>
                  <a:gd name="T48" fmla="*/ 0 w 6"/>
                  <a:gd name="T49" fmla="*/ 2147483646 h 10"/>
                  <a:gd name="T50" fmla="*/ 0 w 6"/>
                  <a:gd name="T51" fmla="*/ 2147483646 h 10"/>
                  <a:gd name="T52" fmla="*/ 0 w 6"/>
                  <a:gd name="T53" fmla="*/ 2147483646 h 10"/>
                  <a:gd name="T54" fmla="*/ 0 w 6"/>
                  <a:gd name="T55" fmla="*/ 2147483646 h 10"/>
                  <a:gd name="T56" fmla="*/ 0 w 6"/>
                  <a:gd name="T57" fmla="*/ 2147483646 h 10"/>
                  <a:gd name="T58" fmla="*/ 0 w 6"/>
                  <a:gd name="T59" fmla="*/ 2147483646 h 10"/>
                  <a:gd name="T60" fmla="*/ 0 w 6"/>
                  <a:gd name="T61" fmla="*/ 2147483646 h 10"/>
                  <a:gd name="T62" fmla="*/ 0 w 6"/>
                  <a:gd name="T63" fmla="*/ 2147483646 h 10"/>
                  <a:gd name="T64" fmla="*/ 0 w 6"/>
                  <a:gd name="T65" fmla="*/ 2147483646 h 10"/>
                  <a:gd name="T66" fmla="*/ 0 w 6"/>
                  <a:gd name="T67" fmla="*/ 2147483646 h 10"/>
                  <a:gd name="T68" fmla="*/ 2147483646 w 6"/>
                  <a:gd name="T69" fmla="*/ 2147483646 h 10"/>
                  <a:gd name="T70" fmla="*/ 2147483646 w 6"/>
                  <a:gd name="T71" fmla="*/ 2147483646 h 10"/>
                  <a:gd name="T72" fmla="*/ 2147483646 w 6"/>
                  <a:gd name="T73" fmla="*/ 2147483646 h 10"/>
                  <a:gd name="T74" fmla="*/ 2147483646 w 6"/>
                  <a:gd name="T75" fmla="*/ 2147483646 h 10"/>
                  <a:gd name="T76" fmla="*/ 2147483646 w 6"/>
                  <a:gd name="T77" fmla="*/ 2147483646 h 10"/>
                  <a:gd name="T78" fmla="*/ 2147483646 w 6"/>
                  <a:gd name="T79" fmla="*/ 2147483646 h 10"/>
                  <a:gd name="T80" fmla="*/ 2147483646 w 6"/>
                  <a:gd name="T81" fmla="*/ 2147483646 h 10"/>
                  <a:gd name="T82" fmla="*/ 2147483646 w 6"/>
                  <a:gd name="T83" fmla="*/ 2147483646 h 10"/>
                  <a:gd name="T84" fmla="*/ 2147483646 w 6"/>
                  <a:gd name="T85" fmla="*/ 2147483646 h 10"/>
                  <a:gd name="T86" fmla="*/ 2147483646 w 6"/>
                  <a:gd name="T87" fmla="*/ 2147483646 h 10"/>
                  <a:gd name="T88" fmla="*/ 2147483646 w 6"/>
                  <a:gd name="T89" fmla="*/ 2147483646 h 10"/>
                  <a:gd name="T90" fmla="*/ 2147483646 w 6"/>
                  <a:gd name="T91" fmla="*/ 2147483646 h 10"/>
                  <a:gd name="T92" fmla="*/ 2147483646 w 6"/>
                  <a:gd name="T93" fmla="*/ 2147483646 h 10"/>
                  <a:gd name="T94" fmla="*/ 2147483646 w 6"/>
                  <a:gd name="T95" fmla="*/ 2147483646 h 10"/>
                  <a:gd name="T96" fmla="*/ 2147483646 w 6"/>
                  <a:gd name="T97" fmla="*/ 2147483646 h 10"/>
                  <a:gd name="T98" fmla="*/ 2147483646 w 6"/>
                  <a:gd name="T99" fmla="*/ 2147483646 h 10"/>
                  <a:gd name="T100" fmla="*/ 2147483646 w 6"/>
                  <a:gd name="T101" fmla="*/ 2147483646 h 10"/>
                  <a:gd name="T102" fmla="*/ 2147483646 w 6"/>
                  <a:gd name="T103" fmla="*/ 2147483646 h 10"/>
                  <a:gd name="T104" fmla="*/ 2147483646 w 6"/>
                  <a:gd name="T105" fmla="*/ 2147483646 h 10"/>
                  <a:gd name="T106" fmla="*/ 2147483646 w 6"/>
                  <a:gd name="T107" fmla="*/ 2147483646 h 10"/>
                  <a:gd name="T108" fmla="*/ 2147483646 w 6"/>
                  <a:gd name="T109" fmla="*/ 2147483646 h 10"/>
                  <a:gd name="T110" fmla="*/ 2147483646 w 6"/>
                  <a:gd name="T111" fmla="*/ 2147483646 h 10"/>
                  <a:gd name="T112" fmla="*/ 2147483646 w 6"/>
                  <a:gd name="T113" fmla="*/ 2147483646 h 10"/>
                  <a:gd name="T114" fmla="*/ 2147483646 w 6"/>
                  <a:gd name="T115" fmla="*/ 2147483646 h 10"/>
                  <a:gd name="T116" fmla="*/ 2147483646 w 6"/>
                  <a:gd name="T117" fmla="*/ 2147483646 h 10"/>
                  <a:gd name="T118" fmla="*/ 2147483646 w 6"/>
                  <a:gd name="T119" fmla="*/ 2147483646 h 10"/>
                  <a:gd name="T120" fmla="*/ 2147483646 w 6"/>
                  <a:gd name="T121" fmla="*/ 2147483646 h 10"/>
                  <a:gd name="T122" fmla="*/ 2147483646 w 6"/>
                  <a:gd name="T123" fmla="*/ 2147483646 h 10"/>
                  <a:gd name="T124" fmla="*/ 2147483646 w 6"/>
                  <a:gd name="T125" fmla="*/ 2147483646 h 1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
                  <a:gd name="T190" fmla="*/ 0 h 10"/>
                  <a:gd name="T191" fmla="*/ 6 w 6"/>
                  <a:gd name="T192" fmla="*/ 10 h 1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 h="10">
                    <a:moveTo>
                      <a:pt x="4" y="8"/>
                    </a:moveTo>
                    <a:lnTo>
                      <a:pt x="6" y="8"/>
                    </a:lnTo>
                    <a:lnTo>
                      <a:pt x="6" y="6"/>
                    </a:lnTo>
                    <a:lnTo>
                      <a:pt x="6" y="4"/>
                    </a:lnTo>
                    <a:lnTo>
                      <a:pt x="6" y="2"/>
                    </a:lnTo>
                    <a:lnTo>
                      <a:pt x="4" y="2"/>
                    </a:lnTo>
                    <a:lnTo>
                      <a:pt x="2" y="2"/>
                    </a:lnTo>
                    <a:lnTo>
                      <a:pt x="2" y="0"/>
                    </a:lnTo>
                    <a:lnTo>
                      <a:pt x="0" y="0"/>
                    </a:lnTo>
                    <a:lnTo>
                      <a:pt x="0" y="2"/>
                    </a:lnTo>
                    <a:lnTo>
                      <a:pt x="0" y="0"/>
                    </a:lnTo>
                    <a:lnTo>
                      <a:pt x="0" y="2"/>
                    </a:lnTo>
                    <a:lnTo>
                      <a:pt x="0" y="0"/>
                    </a:lnTo>
                    <a:lnTo>
                      <a:pt x="0" y="2"/>
                    </a:lnTo>
                    <a:lnTo>
                      <a:pt x="0" y="4"/>
                    </a:lnTo>
                    <a:lnTo>
                      <a:pt x="2" y="4"/>
                    </a:lnTo>
                    <a:lnTo>
                      <a:pt x="2" y="6"/>
                    </a:lnTo>
                    <a:lnTo>
                      <a:pt x="2" y="8"/>
                    </a:lnTo>
                    <a:lnTo>
                      <a:pt x="2" y="10"/>
                    </a:lnTo>
                    <a:lnTo>
                      <a:pt x="2" y="8"/>
                    </a:lnTo>
                    <a:lnTo>
                      <a:pt x="4" y="8"/>
                    </a:lnTo>
                    <a:lnTo>
                      <a:pt x="4" y="6"/>
                    </a:lnTo>
                    <a:lnTo>
                      <a:pt x="4" y="8"/>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066" name="Rectangle 2065">
                <a:extLst>
                  <a:ext uri="{FF2B5EF4-FFF2-40B4-BE49-F238E27FC236}">
                    <a16:creationId xmlns:a16="http://schemas.microsoft.com/office/drawing/2014/main" xmlns="" id="{00000000-0008-0000-0000-0000DC030000}"/>
                  </a:ext>
                </a:extLst>
              </p:cNvPr>
              <p:cNvSpPr>
                <a:spLocks noChangeArrowheads="1"/>
              </p:cNvSpPr>
              <p:nvPr/>
            </p:nvSpPr>
            <p:spPr bwMode="auto">
              <a:xfrm>
                <a:off x="3117221" y="4773978"/>
                <a:ext cx="3175"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067" name="Freeform 988">
                <a:extLst>
                  <a:ext uri="{FF2B5EF4-FFF2-40B4-BE49-F238E27FC236}">
                    <a16:creationId xmlns:a16="http://schemas.microsoft.com/office/drawing/2014/main" xmlns="" id="{00000000-0008-0000-0000-0000DD030000}"/>
                  </a:ext>
                </a:extLst>
              </p:cNvPr>
              <p:cNvSpPr>
                <a:spLocks/>
              </p:cNvSpPr>
              <p:nvPr/>
            </p:nvSpPr>
            <p:spPr bwMode="auto">
              <a:xfrm>
                <a:off x="3098171" y="4735878"/>
                <a:ext cx="69850" cy="69850"/>
              </a:xfrm>
              <a:custGeom>
                <a:avLst/>
                <a:gdLst>
                  <a:gd name="T0" fmla="*/ 2147483646 w 44"/>
                  <a:gd name="T1" fmla="*/ 2147483646 h 44"/>
                  <a:gd name="T2" fmla="*/ 2147483646 w 44"/>
                  <a:gd name="T3" fmla="*/ 2147483646 h 44"/>
                  <a:gd name="T4" fmla="*/ 2147483646 w 44"/>
                  <a:gd name="T5" fmla="*/ 2147483646 h 44"/>
                  <a:gd name="T6" fmla="*/ 2147483646 w 44"/>
                  <a:gd name="T7" fmla="*/ 2147483646 h 44"/>
                  <a:gd name="T8" fmla="*/ 2147483646 w 44"/>
                  <a:gd name="T9" fmla="*/ 2147483646 h 44"/>
                  <a:gd name="T10" fmla="*/ 2147483646 w 44"/>
                  <a:gd name="T11" fmla="*/ 2147483646 h 44"/>
                  <a:gd name="T12" fmla="*/ 2147483646 w 44"/>
                  <a:gd name="T13" fmla="*/ 2147483646 h 44"/>
                  <a:gd name="T14" fmla="*/ 2147483646 w 44"/>
                  <a:gd name="T15" fmla="*/ 2147483646 h 44"/>
                  <a:gd name="T16" fmla="*/ 2147483646 w 44"/>
                  <a:gd name="T17" fmla="*/ 2147483646 h 44"/>
                  <a:gd name="T18" fmla="*/ 2147483646 w 44"/>
                  <a:gd name="T19" fmla="*/ 2147483646 h 44"/>
                  <a:gd name="T20" fmla="*/ 2147483646 w 44"/>
                  <a:gd name="T21" fmla="*/ 2147483646 h 44"/>
                  <a:gd name="T22" fmla="*/ 2147483646 w 44"/>
                  <a:gd name="T23" fmla="*/ 2147483646 h 44"/>
                  <a:gd name="T24" fmla="*/ 2147483646 w 44"/>
                  <a:gd name="T25" fmla="*/ 2147483646 h 44"/>
                  <a:gd name="T26" fmla="*/ 2147483646 w 44"/>
                  <a:gd name="T27" fmla="*/ 2147483646 h 44"/>
                  <a:gd name="T28" fmla="*/ 2147483646 w 44"/>
                  <a:gd name="T29" fmla="*/ 2147483646 h 44"/>
                  <a:gd name="T30" fmla="*/ 2147483646 w 44"/>
                  <a:gd name="T31" fmla="*/ 2147483646 h 44"/>
                  <a:gd name="T32" fmla="*/ 2147483646 w 44"/>
                  <a:gd name="T33" fmla="*/ 2147483646 h 44"/>
                  <a:gd name="T34" fmla="*/ 2147483646 w 44"/>
                  <a:gd name="T35" fmla="*/ 2147483646 h 44"/>
                  <a:gd name="T36" fmla="*/ 2147483646 w 44"/>
                  <a:gd name="T37" fmla="*/ 2147483646 h 44"/>
                  <a:gd name="T38" fmla="*/ 2147483646 w 44"/>
                  <a:gd name="T39" fmla="*/ 2147483646 h 44"/>
                  <a:gd name="T40" fmla="*/ 2147483646 w 44"/>
                  <a:gd name="T41" fmla="*/ 2147483646 h 44"/>
                  <a:gd name="T42" fmla="*/ 2147483646 w 44"/>
                  <a:gd name="T43" fmla="*/ 2147483646 h 44"/>
                  <a:gd name="T44" fmla="*/ 2147483646 w 44"/>
                  <a:gd name="T45" fmla="*/ 2147483646 h 44"/>
                  <a:gd name="T46" fmla="*/ 2147483646 w 44"/>
                  <a:gd name="T47" fmla="*/ 2147483646 h 44"/>
                  <a:gd name="T48" fmla="*/ 2147483646 w 44"/>
                  <a:gd name="T49" fmla="*/ 2147483646 h 44"/>
                  <a:gd name="T50" fmla="*/ 2147483646 w 44"/>
                  <a:gd name="T51" fmla="*/ 2147483646 h 44"/>
                  <a:gd name="T52" fmla="*/ 2147483646 w 44"/>
                  <a:gd name="T53" fmla="*/ 2147483646 h 44"/>
                  <a:gd name="T54" fmla="*/ 2147483646 w 44"/>
                  <a:gd name="T55" fmla="*/ 2147483646 h 44"/>
                  <a:gd name="T56" fmla="*/ 2147483646 w 44"/>
                  <a:gd name="T57" fmla="*/ 2147483646 h 44"/>
                  <a:gd name="T58" fmla="*/ 2147483646 w 44"/>
                  <a:gd name="T59" fmla="*/ 2147483646 h 44"/>
                  <a:gd name="T60" fmla="*/ 2147483646 w 44"/>
                  <a:gd name="T61" fmla="*/ 2147483646 h 44"/>
                  <a:gd name="T62" fmla="*/ 2147483646 w 44"/>
                  <a:gd name="T63" fmla="*/ 2147483646 h 44"/>
                  <a:gd name="T64" fmla="*/ 2147483646 w 44"/>
                  <a:gd name="T65" fmla="*/ 2147483646 h 44"/>
                  <a:gd name="T66" fmla="*/ 2147483646 w 44"/>
                  <a:gd name="T67" fmla="*/ 2147483646 h 44"/>
                  <a:gd name="T68" fmla="*/ 2147483646 w 44"/>
                  <a:gd name="T69" fmla="*/ 2147483646 h 44"/>
                  <a:gd name="T70" fmla="*/ 2147483646 w 44"/>
                  <a:gd name="T71" fmla="*/ 2147483646 h 44"/>
                  <a:gd name="T72" fmla="*/ 2147483646 w 44"/>
                  <a:gd name="T73" fmla="*/ 2147483646 h 44"/>
                  <a:gd name="T74" fmla="*/ 2147483646 w 44"/>
                  <a:gd name="T75" fmla="*/ 2147483646 h 44"/>
                  <a:gd name="T76" fmla="*/ 2147483646 w 44"/>
                  <a:gd name="T77" fmla="*/ 2147483646 h 44"/>
                  <a:gd name="T78" fmla="*/ 2147483646 w 44"/>
                  <a:gd name="T79" fmla="*/ 2147483646 h 44"/>
                  <a:gd name="T80" fmla="*/ 2147483646 w 44"/>
                  <a:gd name="T81" fmla="*/ 2147483646 h 44"/>
                  <a:gd name="T82" fmla="*/ 2147483646 w 44"/>
                  <a:gd name="T83" fmla="*/ 2147483646 h 44"/>
                  <a:gd name="T84" fmla="*/ 2147483646 w 44"/>
                  <a:gd name="T85" fmla="*/ 2147483646 h 44"/>
                  <a:gd name="T86" fmla="*/ 2147483646 w 44"/>
                  <a:gd name="T87" fmla="*/ 2147483646 h 44"/>
                  <a:gd name="T88" fmla="*/ 2147483646 w 44"/>
                  <a:gd name="T89" fmla="*/ 2147483646 h 44"/>
                  <a:gd name="T90" fmla="*/ 2147483646 w 44"/>
                  <a:gd name="T91" fmla="*/ 2147483646 h 44"/>
                  <a:gd name="T92" fmla="*/ 2147483646 w 44"/>
                  <a:gd name="T93" fmla="*/ 2147483646 h 44"/>
                  <a:gd name="T94" fmla="*/ 2147483646 w 44"/>
                  <a:gd name="T95" fmla="*/ 2147483646 h 44"/>
                  <a:gd name="T96" fmla="*/ 2147483646 w 44"/>
                  <a:gd name="T97" fmla="*/ 2147483646 h 44"/>
                  <a:gd name="T98" fmla="*/ 2147483646 w 44"/>
                  <a:gd name="T99" fmla="*/ 2147483646 h 44"/>
                  <a:gd name="T100" fmla="*/ 2147483646 w 44"/>
                  <a:gd name="T101" fmla="*/ 2147483646 h 44"/>
                  <a:gd name="T102" fmla="*/ 2147483646 w 44"/>
                  <a:gd name="T103" fmla="*/ 2147483646 h 44"/>
                  <a:gd name="T104" fmla="*/ 2147483646 w 44"/>
                  <a:gd name="T105" fmla="*/ 2147483646 h 44"/>
                  <a:gd name="T106" fmla="*/ 2147483646 w 44"/>
                  <a:gd name="T107" fmla="*/ 2147483646 h 44"/>
                  <a:gd name="T108" fmla="*/ 2147483646 w 44"/>
                  <a:gd name="T109" fmla="*/ 2147483646 h 44"/>
                  <a:gd name="T110" fmla="*/ 2147483646 w 44"/>
                  <a:gd name="T111" fmla="*/ 2147483646 h 44"/>
                  <a:gd name="T112" fmla="*/ 2147483646 w 44"/>
                  <a:gd name="T113" fmla="*/ 2147483646 h 44"/>
                  <a:gd name="T114" fmla="*/ 2147483646 w 44"/>
                  <a:gd name="T115" fmla="*/ 2147483646 h 44"/>
                  <a:gd name="T116" fmla="*/ 2147483646 w 44"/>
                  <a:gd name="T117" fmla="*/ 2147483646 h 44"/>
                  <a:gd name="T118" fmla="*/ 2147483646 w 44"/>
                  <a:gd name="T119" fmla="*/ 0 h 44"/>
                  <a:gd name="T120" fmla="*/ 0 w 44"/>
                  <a:gd name="T121" fmla="*/ 2147483646 h 44"/>
                  <a:gd name="T122" fmla="*/ 2147483646 w 44"/>
                  <a:gd name="T123" fmla="*/ 2147483646 h 44"/>
                  <a:gd name="T124" fmla="*/ 2147483646 w 44"/>
                  <a:gd name="T125" fmla="*/ 2147483646 h 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4"/>
                  <a:gd name="T190" fmla="*/ 0 h 44"/>
                  <a:gd name="T191" fmla="*/ 44 w 44"/>
                  <a:gd name="T192" fmla="*/ 44 h 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4" h="44">
                    <a:moveTo>
                      <a:pt x="4" y="6"/>
                    </a:moveTo>
                    <a:lnTo>
                      <a:pt x="6" y="6"/>
                    </a:lnTo>
                    <a:lnTo>
                      <a:pt x="8" y="6"/>
                    </a:lnTo>
                    <a:lnTo>
                      <a:pt x="8" y="8"/>
                    </a:lnTo>
                    <a:lnTo>
                      <a:pt x="8" y="10"/>
                    </a:lnTo>
                    <a:lnTo>
                      <a:pt x="10" y="10"/>
                    </a:lnTo>
                    <a:lnTo>
                      <a:pt x="8" y="10"/>
                    </a:lnTo>
                    <a:lnTo>
                      <a:pt x="10" y="10"/>
                    </a:lnTo>
                    <a:lnTo>
                      <a:pt x="10" y="12"/>
                    </a:lnTo>
                    <a:lnTo>
                      <a:pt x="10" y="14"/>
                    </a:lnTo>
                    <a:lnTo>
                      <a:pt x="12" y="14"/>
                    </a:lnTo>
                    <a:lnTo>
                      <a:pt x="12" y="16"/>
                    </a:lnTo>
                    <a:lnTo>
                      <a:pt x="14" y="16"/>
                    </a:lnTo>
                    <a:lnTo>
                      <a:pt x="12" y="16"/>
                    </a:lnTo>
                    <a:lnTo>
                      <a:pt x="12" y="18"/>
                    </a:lnTo>
                    <a:lnTo>
                      <a:pt x="12" y="20"/>
                    </a:lnTo>
                    <a:lnTo>
                      <a:pt x="10" y="20"/>
                    </a:lnTo>
                    <a:lnTo>
                      <a:pt x="12" y="20"/>
                    </a:lnTo>
                    <a:lnTo>
                      <a:pt x="12" y="22"/>
                    </a:lnTo>
                    <a:lnTo>
                      <a:pt x="10" y="22"/>
                    </a:lnTo>
                    <a:lnTo>
                      <a:pt x="12" y="22"/>
                    </a:lnTo>
                    <a:lnTo>
                      <a:pt x="12" y="24"/>
                    </a:lnTo>
                    <a:lnTo>
                      <a:pt x="14" y="24"/>
                    </a:lnTo>
                    <a:lnTo>
                      <a:pt x="14" y="22"/>
                    </a:lnTo>
                    <a:lnTo>
                      <a:pt x="16" y="22"/>
                    </a:lnTo>
                    <a:lnTo>
                      <a:pt x="16" y="20"/>
                    </a:lnTo>
                    <a:lnTo>
                      <a:pt x="16" y="22"/>
                    </a:lnTo>
                    <a:lnTo>
                      <a:pt x="18" y="22"/>
                    </a:lnTo>
                    <a:lnTo>
                      <a:pt x="16" y="22"/>
                    </a:lnTo>
                    <a:lnTo>
                      <a:pt x="18" y="22"/>
                    </a:lnTo>
                    <a:lnTo>
                      <a:pt x="16" y="22"/>
                    </a:lnTo>
                    <a:lnTo>
                      <a:pt x="18" y="22"/>
                    </a:lnTo>
                    <a:lnTo>
                      <a:pt x="18" y="24"/>
                    </a:lnTo>
                    <a:lnTo>
                      <a:pt x="16" y="24"/>
                    </a:lnTo>
                    <a:lnTo>
                      <a:pt x="18" y="24"/>
                    </a:lnTo>
                    <a:lnTo>
                      <a:pt x="16" y="24"/>
                    </a:lnTo>
                    <a:lnTo>
                      <a:pt x="16" y="26"/>
                    </a:lnTo>
                    <a:lnTo>
                      <a:pt x="18" y="26"/>
                    </a:lnTo>
                    <a:lnTo>
                      <a:pt x="16" y="26"/>
                    </a:lnTo>
                    <a:lnTo>
                      <a:pt x="18" y="26"/>
                    </a:lnTo>
                    <a:lnTo>
                      <a:pt x="20" y="26"/>
                    </a:lnTo>
                    <a:lnTo>
                      <a:pt x="18" y="26"/>
                    </a:lnTo>
                    <a:lnTo>
                      <a:pt x="18" y="28"/>
                    </a:lnTo>
                    <a:lnTo>
                      <a:pt x="20" y="28"/>
                    </a:lnTo>
                    <a:lnTo>
                      <a:pt x="22" y="28"/>
                    </a:lnTo>
                    <a:lnTo>
                      <a:pt x="20" y="28"/>
                    </a:lnTo>
                    <a:lnTo>
                      <a:pt x="20" y="30"/>
                    </a:lnTo>
                    <a:lnTo>
                      <a:pt x="20" y="28"/>
                    </a:lnTo>
                    <a:lnTo>
                      <a:pt x="18" y="28"/>
                    </a:lnTo>
                    <a:lnTo>
                      <a:pt x="18" y="30"/>
                    </a:lnTo>
                    <a:lnTo>
                      <a:pt x="18" y="28"/>
                    </a:lnTo>
                    <a:lnTo>
                      <a:pt x="16" y="30"/>
                    </a:lnTo>
                    <a:lnTo>
                      <a:pt x="16" y="32"/>
                    </a:lnTo>
                    <a:lnTo>
                      <a:pt x="18" y="32"/>
                    </a:lnTo>
                    <a:lnTo>
                      <a:pt x="16" y="32"/>
                    </a:lnTo>
                    <a:lnTo>
                      <a:pt x="18" y="32"/>
                    </a:lnTo>
                    <a:lnTo>
                      <a:pt x="20" y="32"/>
                    </a:lnTo>
                    <a:lnTo>
                      <a:pt x="22" y="32"/>
                    </a:lnTo>
                    <a:lnTo>
                      <a:pt x="20" y="32"/>
                    </a:lnTo>
                    <a:lnTo>
                      <a:pt x="22" y="32"/>
                    </a:lnTo>
                    <a:lnTo>
                      <a:pt x="22" y="30"/>
                    </a:lnTo>
                    <a:lnTo>
                      <a:pt x="22" y="32"/>
                    </a:lnTo>
                    <a:lnTo>
                      <a:pt x="20" y="32"/>
                    </a:lnTo>
                    <a:lnTo>
                      <a:pt x="20" y="34"/>
                    </a:lnTo>
                    <a:lnTo>
                      <a:pt x="22" y="34"/>
                    </a:lnTo>
                    <a:lnTo>
                      <a:pt x="22" y="32"/>
                    </a:lnTo>
                    <a:lnTo>
                      <a:pt x="24" y="32"/>
                    </a:lnTo>
                    <a:lnTo>
                      <a:pt x="24" y="30"/>
                    </a:lnTo>
                    <a:lnTo>
                      <a:pt x="24" y="32"/>
                    </a:lnTo>
                    <a:lnTo>
                      <a:pt x="26" y="32"/>
                    </a:lnTo>
                    <a:lnTo>
                      <a:pt x="28" y="34"/>
                    </a:lnTo>
                    <a:lnTo>
                      <a:pt x="28" y="32"/>
                    </a:lnTo>
                    <a:lnTo>
                      <a:pt x="28" y="30"/>
                    </a:lnTo>
                    <a:lnTo>
                      <a:pt x="28" y="28"/>
                    </a:lnTo>
                    <a:lnTo>
                      <a:pt x="28" y="30"/>
                    </a:lnTo>
                    <a:lnTo>
                      <a:pt x="28" y="32"/>
                    </a:lnTo>
                    <a:lnTo>
                      <a:pt x="30" y="32"/>
                    </a:lnTo>
                    <a:lnTo>
                      <a:pt x="30" y="34"/>
                    </a:lnTo>
                    <a:lnTo>
                      <a:pt x="30" y="36"/>
                    </a:lnTo>
                    <a:lnTo>
                      <a:pt x="30" y="34"/>
                    </a:lnTo>
                    <a:lnTo>
                      <a:pt x="32" y="34"/>
                    </a:lnTo>
                    <a:lnTo>
                      <a:pt x="30" y="34"/>
                    </a:lnTo>
                    <a:lnTo>
                      <a:pt x="32" y="34"/>
                    </a:lnTo>
                    <a:lnTo>
                      <a:pt x="30" y="34"/>
                    </a:lnTo>
                    <a:lnTo>
                      <a:pt x="32" y="34"/>
                    </a:lnTo>
                    <a:lnTo>
                      <a:pt x="32" y="36"/>
                    </a:lnTo>
                    <a:lnTo>
                      <a:pt x="32" y="34"/>
                    </a:lnTo>
                    <a:lnTo>
                      <a:pt x="32" y="36"/>
                    </a:lnTo>
                    <a:lnTo>
                      <a:pt x="30" y="36"/>
                    </a:lnTo>
                    <a:lnTo>
                      <a:pt x="32" y="36"/>
                    </a:lnTo>
                    <a:lnTo>
                      <a:pt x="32" y="38"/>
                    </a:lnTo>
                    <a:lnTo>
                      <a:pt x="30" y="38"/>
                    </a:lnTo>
                    <a:lnTo>
                      <a:pt x="32" y="38"/>
                    </a:lnTo>
                    <a:lnTo>
                      <a:pt x="32" y="40"/>
                    </a:lnTo>
                    <a:lnTo>
                      <a:pt x="32" y="38"/>
                    </a:lnTo>
                    <a:lnTo>
                      <a:pt x="34" y="38"/>
                    </a:lnTo>
                    <a:lnTo>
                      <a:pt x="32" y="38"/>
                    </a:lnTo>
                    <a:lnTo>
                      <a:pt x="34" y="36"/>
                    </a:lnTo>
                    <a:lnTo>
                      <a:pt x="34" y="38"/>
                    </a:lnTo>
                    <a:lnTo>
                      <a:pt x="34" y="40"/>
                    </a:lnTo>
                    <a:lnTo>
                      <a:pt x="34" y="38"/>
                    </a:lnTo>
                    <a:lnTo>
                      <a:pt x="36" y="40"/>
                    </a:lnTo>
                    <a:lnTo>
                      <a:pt x="36" y="38"/>
                    </a:lnTo>
                    <a:lnTo>
                      <a:pt x="34" y="38"/>
                    </a:lnTo>
                    <a:lnTo>
                      <a:pt x="34" y="36"/>
                    </a:lnTo>
                    <a:lnTo>
                      <a:pt x="34" y="38"/>
                    </a:lnTo>
                    <a:lnTo>
                      <a:pt x="36" y="38"/>
                    </a:lnTo>
                    <a:lnTo>
                      <a:pt x="34" y="38"/>
                    </a:lnTo>
                    <a:lnTo>
                      <a:pt x="36" y="38"/>
                    </a:lnTo>
                    <a:lnTo>
                      <a:pt x="36" y="40"/>
                    </a:lnTo>
                    <a:lnTo>
                      <a:pt x="38" y="40"/>
                    </a:lnTo>
                    <a:lnTo>
                      <a:pt x="38" y="42"/>
                    </a:lnTo>
                    <a:lnTo>
                      <a:pt x="36" y="42"/>
                    </a:lnTo>
                    <a:lnTo>
                      <a:pt x="38" y="42"/>
                    </a:lnTo>
                    <a:lnTo>
                      <a:pt x="38" y="44"/>
                    </a:lnTo>
                    <a:lnTo>
                      <a:pt x="40" y="44"/>
                    </a:lnTo>
                    <a:lnTo>
                      <a:pt x="42" y="44"/>
                    </a:lnTo>
                    <a:lnTo>
                      <a:pt x="44" y="44"/>
                    </a:lnTo>
                    <a:lnTo>
                      <a:pt x="44" y="42"/>
                    </a:lnTo>
                    <a:lnTo>
                      <a:pt x="44" y="40"/>
                    </a:lnTo>
                    <a:lnTo>
                      <a:pt x="44" y="38"/>
                    </a:lnTo>
                    <a:lnTo>
                      <a:pt x="42" y="38"/>
                    </a:lnTo>
                    <a:lnTo>
                      <a:pt x="42" y="36"/>
                    </a:lnTo>
                    <a:lnTo>
                      <a:pt x="42" y="38"/>
                    </a:lnTo>
                    <a:lnTo>
                      <a:pt x="42" y="36"/>
                    </a:lnTo>
                    <a:lnTo>
                      <a:pt x="42" y="34"/>
                    </a:lnTo>
                    <a:lnTo>
                      <a:pt x="42" y="32"/>
                    </a:lnTo>
                    <a:lnTo>
                      <a:pt x="42" y="34"/>
                    </a:lnTo>
                    <a:lnTo>
                      <a:pt x="40" y="34"/>
                    </a:lnTo>
                    <a:lnTo>
                      <a:pt x="40" y="32"/>
                    </a:lnTo>
                    <a:lnTo>
                      <a:pt x="40" y="34"/>
                    </a:lnTo>
                    <a:lnTo>
                      <a:pt x="40" y="36"/>
                    </a:lnTo>
                    <a:lnTo>
                      <a:pt x="38" y="36"/>
                    </a:lnTo>
                    <a:lnTo>
                      <a:pt x="38" y="34"/>
                    </a:lnTo>
                    <a:lnTo>
                      <a:pt x="40" y="34"/>
                    </a:lnTo>
                    <a:lnTo>
                      <a:pt x="40" y="32"/>
                    </a:lnTo>
                    <a:lnTo>
                      <a:pt x="38" y="32"/>
                    </a:lnTo>
                    <a:lnTo>
                      <a:pt x="40" y="32"/>
                    </a:lnTo>
                    <a:lnTo>
                      <a:pt x="40" y="30"/>
                    </a:lnTo>
                    <a:lnTo>
                      <a:pt x="40" y="28"/>
                    </a:lnTo>
                    <a:lnTo>
                      <a:pt x="40" y="26"/>
                    </a:lnTo>
                    <a:lnTo>
                      <a:pt x="38" y="26"/>
                    </a:lnTo>
                    <a:lnTo>
                      <a:pt x="38" y="28"/>
                    </a:lnTo>
                    <a:lnTo>
                      <a:pt x="36" y="28"/>
                    </a:lnTo>
                    <a:lnTo>
                      <a:pt x="36" y="30"/>
                    </a:lnTo>
                    <a:lnTo>
                      <a:pt x="34" y="30"/>
                    </a:lnTo>
                    <a:lnTo>
                      <a:pt x="34" y="28"/>
                    </a:lnTo>
                    <a:lnTo>
                      <a:pt x="36" y="28"/>
                    </a:lnTo>
                    <a:lnTo>
                      <a:pt x="36" y="26"/>
                    </a:lnTo>
                    <a:lnTo>
                      <a:pt x="36" y="24"/>
                    </a:lnTo>
                    <a:lnTo>
                      <a:pt x="36" y="26"/>
                    </a:lnTo>
                    <a:lnTo>
                      <a:pt x="36" y="24"/>
                    </a:lnTo>
                    <a:lnTo>
                      <a:pt x="34" y="24"/>
                    </a:lnTo>
                    <a:lnTo>
                      <a:pt x="34" y="22"/>
                    </a:lnTo>
                    <a:lnTo>
                      <a:pt x="32" y="22"/>
                    </a:lnTo>
                    <a:lnTo>
                      <a:pt x="32" y="24"/>
                    </a:lnTo>
                    <a:lnTo>
                      <a:pt x="30" y="24"/>
                    </a:lnTo>
                    <a:lnTo>
                      <a:pt x="28" y="24"/>
                    </a:lnTo>
                    <a:lnTo>
                      <a:pt x="30" y="24"/>
                    </a:lnTo>
                    <a:lnTo>
                      <a:pt x="30" y="22"/>
                    </a:lnTo>
                    <a:lnTo>
                      <a:pt x="32" y="22"/>
                    </a:lnTo>
                    <a:lnTo>
                      <a:pt x="30" y="22"/>
                    </a:lnTo>
                    <a:lnTo>
                      <a:pt x="30" y="20"/>
                    </a:lnTo>
                    <a:lnTo>
                      <a:pt x="28" y="20"/>
                    </a:lnTo>
                    <a:lnTo>
                      <a:pt x="28" y="22"/>
                    </a:lnTo>
                    <a:lnTo>
                      <a:pt x="26" y="22"/>
                    </a:lnTo>
                    <a:lnTo>
                      <a:pt x="26" y="24"/>
                    </a:lnTo>
                    <a:lnTo>
                      <a:pt x="24" y="24"/>
                    </a:lnTo>
                    <a:lnTo>
                      <a:pt x="24" y="22"/>
                    </a:lnTo>
                    <a:lnTo>
                      <a:pt x="26" y="22"/>
                    </a:lnTo>
                    <a:lnTo>
                      <a:pt x="26" y="20"/>
                    </a:lnTo>
                    <a:lnTo>
                      <a:pt x="26" y="18"/>
                    </a:lnTo>
                    <a:lnTo>
                      <a:pt x="28" y="18"/>
                    </a:lnTo>
                    <a:lnTo>
                      <a:pt x="28" y="20"/>
                    </a:lnTo>
                    <a:lnTo>
                      <a:pt x="30" y="20"/>
                    </a:lnTo>
                    <a:lnTo>
                      <a:pt x="32" y="20"/>
                    </a:lnTo>
                    <a:lnTo>
                      <a:pt x="34" y="20"/>
                    </a:lnTo>
                    <a:lnTo>
                      <a:pt x="34" y="22"/>
                    </a:lnTo>
                    <a:lnTo>
                      <a:pt x="34" y="20"/>
                    </a:lnTo>
                    <a:lnTo>
                      <a:pt x="32" y="20"/>
                    </a:lnTo>
                    <a:lnTo>
                      <a:pt x="32" y="18"/>
                    </a:lnTo>
                    <a:lnTo>
                      <a:pt x="30" y="20"/>
                    </a:lnTo>
                    <a:lnTo>
                      <a:pt x="30" y="18"/>
                    </a:lnTo>
                    <a:lnTo>
                      <a:pt x="30" y="16"/>
                    </a:lnTo>
                    <a:lnTo>
                      <a:pt x="28" y="16"/>
                    </a:lnTo>
                    <a:lnTo>
                      <a:pt x="28" y="18"/>
                    </a:lnTo>
                    <a:lnTo>
                      <a:pt x="28" y="16"/>
                    </a:lnTo>
                    <a:lnTo>
                      <a:pt x="26" y="16"/>
                    </a:lnTo>
                    <a:lnTo>
                      <a:pt x="26" y="14"/>
                    </a:lnTo>
                    <a:lnTo>
                      <a:pt x="26" y="12"/>
                    </a:lnTo>
                    <a:lnTo>
                      <a:pt x="24" y="12"/>
                    </a:lnTo>
                    <a:lnTo>
                      <a:pt x="24" y="10"/>
                    </a:lnTo>
                    <a:lnTo>
                      <a:pt x="22" y="10"/>
                    </a:lnTo>
                    <a:lnTo>
                      <a:pt x="20" y="10"/>
                    </a:lnTo>
                    <a:lnTo>
                      <a:pt x="20" y="8"/>
                    </a:lnTo>
                    <a:lnTo>
                      <a:pt x="18" y="8"/>
                    </a:lnTo>
                    <a:lnTo>
                      <a:pt x="16" y="8"/>
                    </a:lnTo>
                    <a:lnTo>
                      <a:pt x="14" y="8"/>
                    </a:lnTo>
                    <a:lnTo>
                      <a:pt x="14" y="6"/>
                    </a:lnTo>
                    <a:lnTo>
                      <a:pt x="14" y="8"/>
                    </a:lnTo>
                    <a:lnTo>
                      <a:pt x="12" y="8"/>
                    </a:lnTo>
                    <a:lnTo>
                      <a:pt x="12" y="6"/>
                    </a:lnTo>
                    <a:lnTo>
                      <a:pt x="10" y="6"/>
                    </a:lnTo>
                    <a:lnTo>
                      <a:pt x="12" y="6"/>
                    </a:lnTo>
                    <a:lnTo>
                      <a:pt x="12" y="4"/>
                    </a:lnTo>
                    <a:lnTo>
                      <a:pt x="10" y="4"/>
                    </a:lnTo>
                    <a:lnTo>
                      <a:pt x="10" y="2"/>
                    </a:lnTo>
                    <a:lnTo>
                      <a:pt x="8" y="2"/>
                    </a:lnTo>
                    <a:lnTo>
                      <a:pt x="8" y="0"/>
                    </a:lnTo>
                    <a:lnTo>
                      <a:pt x="6" y="0"/>
                    </a:lnTo>
                    <a:lnTo>
                      <a:pt x="6" y="2"/>
                    </a:lnTo>
                    <a:lnTo>
                      <a:pt x="6" y="0"/>
                    </a:lnTo>
                    <a:lnTo>
                      <a:pt x="4" y="0"/>
                    </a:lnTo>
                    <a:lnTo>
                      <a:pt x="4" y="2"/>
                    </a:lnTo>
                    <a:lnTo>
                      <a:pt x="2" y="2"/>
                    </a:lnTo>
                    <a:lnTo>
                      <a:pt x="0" y="2"/>
                    </a:lnTo>
                    <a:lnTo>
                      <a:pt x="0" y="4"/>
                    </a:lnTo>
                    <a:lnTo>
                      <a:pt x="2" y="6"/>
                    </a:lnTo>
                    <a:lnTo>
                      <a:pt x="4" y="6"/>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068" name="Rectangle 2067">
                <a:extLst>
                  <a:ext uri="{FF2B5EF4-FFF2-40B4-BE49-F238E27FC236}">
                    <a16:creationId xmlns:a16="http://schemas.microsoft.com/office/drawing/2014/main" xmlns="" id="{00000000-0008-0000-0000-0000DE030000}"/>
                  </a:ext>
                </a:extLst>
              </p:cNvPr>
              <p:cNvSpPr>
                <a:spLocks noChangeArrowheads="1"/>
              </p:cNvSpPr>
              <p:nvPr/>
            </p:nvSpPr>
            <p:spPr bwMode="auto">
              <a:xfrm>
                <a:off x="3041021" y="47295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069" name="Freeform 990">
                <a:extLst>
                  <a:ext uri="{FF2B5EF4-FFF2-40B4-BE49-F238E27FC236}">
                    <a16:creationId xmlns:a16="http://schemas.microsoft.com/office/drawing/2014/main" xmlns="" id="{00000000-0008-0000-0000-0000DF030000}"/>
                  </a:ext>
                </a:extLst>
              </p:cNvPr>
              <p:cNvSpPr>
                <a:spLocks/>
              </p:cNvSpPr>
              <p:nvPr/>
            </p:nvSpPr>
            <p:spPr bwMode="auto">
              <a:xfrm>
                <a:off x="3085471" y="4764453"/>
                <a:ext cx="6350" cy="6350"/>
              </a:xfrm>
              <a:custGeom>
                <a:avLst/>
                <a:gdLst>
                  <a:gd name="T0" fmla="*/ 2147483646 w 4"/>
                  <a:gd name="T1" fmla="*/ 0 h 4"/>
                  <a:gd name="T2" fmla="*/ 2147483646 w 4"/>
                  <a:gd name="T3" fmla="*/ 0 h 4"/>
                  <a:gd name="T4" fmla="*/ 2147483646 w 4"/>
                  <a:gd name="T5" fmla="*/ 0 h 4"/>
                  <a:gd name="T6" fmla="*/ 2147483646 w 4"/>
                  <a:gd name="T7" fmla="*/ 0 h 4"/>
                  <a:gd name="T8" fmla="*/ 2147483646 w 4"/>
                  <a:gd name="T9" fmla="*/ 0 h 4"/>
                  <a:gd name="T10" fmla="*/ 2147483646 w 4"/>
                  <a:gd name="T11" fmla="*/ 2147483646 h 4"/>
                  <a:gd name="T12" fmla="*/ 2147483646 w 4"/>
                  <a:gd name="T13" fmla="*/ 0 h 4"/>
                  <a:gd name="T14" fmla="*/ 2147483646 w 4"/>
                  <a:gd name="T15" fmla="*/ 0 h 4"/>
                  <a:gd name="T16" fmla="*/ 0 w 4"/>
                  <a:gd name="T17" fmla="*/ 0 h 4"/>
                  <a:gd name="T18" fmla="*/ 0 w 4"/>
                  <a:gd name="T19" fmla="*/ 0 h 4"/>
                  <a:gd name="T20" fmla="*/ 0 w 4"/>
                  <a:gd name="T21" fmla="*/ 0 h 4"/>
                  <a:gd name="T22" fmla="*/ 0 w 4"/>
                  <a:gd name="T23" fmla="*/ 0 h 4"/>
                  <a:gd name="T24" fmla="*/ 0 w 4"/>
                  <a:gd name="T25" fmla="*/ 0 h 4"/>
                  <a:gd name="T26" fmla="*/ 0 w 4"/>
                  <a:gd name="T27" fmla="*/ 2147483646 h 4"/>
                  <a:gd name="T28" fmla="*/ 0 w 4"/>
                  <a:gd name="T29" fmla="*/ 2147483646 h 4"/>
                  <a:gd name="T30" fmla="*/ 0 w 4"/>
                  <a:gd name="T31" fmla="*/ 2147483646 h 4"/>
                  <a:gd name="T32" fmla="*/ 0 w 4"/>
                  <a:gd name="T33" fmla="*/ 2147483646 h 4"/>
                  <a:gd name="T34" fmla="*/ 0 w 4"/>
                  <a:gd name="T35" fmla="*/ 2147483646 h 4"/>
                  <a:gd name="T36" fmla="*/ 0 w 4"/>
                  <a:gd name="T37" fmla="*/ 2147483646 h 4"/>
                  <a:gd name="T38" fmla="*/ 0 w 4"/>
                  <a:gd name="T39" fmla="*/ 2147483646 h 4"/>
                  <a:gd name="T40" fmla="*/ 0 w 4"/>
                  <a:gd name="T41" fmla="*/ 2147483646 h 4"/>
                  <a:gd name="T42" fmla="*/ 2147483646 w 4"/>
                  <a:gd name="T43" fmla="*/ 2147483646 h 4"/>
                  <a:gd name="T44" fmla="*/ 2147483646 w 4"/>
                  <a:gd name="T45" fmla="*/ 2147483646 h 4"/>
                  <a:gd name="T46" fmla="*/ 2147483646 w 4"/>
                  <a:gd name="T47" fmla="*/ 2147483646 h 4"/>
                  <a:gd name="T48" fmla="*/ 2147483646 w 4"/>
                  <a:gd name="T49" fmla="*/ 2147483646 h 4"/>
                  <a:gd name="T50" fmla="*/ 2147483646 w 4"/>
                  <a:gd name="T51" fmla="*/ 2147483646 h 4"/>
                  <a:gd name="T52" fmla="*/ 2147483646 w 4"/>
                  <a:gd name="T53" fmla="*/ 2147483646 h 4"/>
                  <a:gd name="T54" fmla="*/ 2147483646 w 4"/>
                  <a:gd name="T55" fmla="*/ 2147483646 h 4"/>
                  <a:gd name="T56" fmla="*/ 2147483646 w 4"/>
                  <a:gd name="T57" fmla="*/ 0 h 4"/>
                  <a:gd name="T58" fmla="*/ 2147483646 w 4"/>
                  <a:gd name="T59" fmla="*/ 0 h 4"/>
                  <a:gd name="T60" fmla="*/ 2147483646 w 4"/>
                  <a:gd name="T61" fmla="*/ 0 h 4"/>
                  <a:gd name="T62" fmla="*/ 2147483646 w 4"/>
                  <a:gd name="T63" fmla="*/ 0 h 4"/>
                  <a:gd name="T64" fmla="*/ 2147483646 w 4"/>
                  <a:gd name="T65" fmla="*/ 0 h 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
                  <a:gd name="T100" fmla="*/ 0 h 4"/>
                  <a:gd name="T101" fmla="*/ 4 w 4"/>
                  <a:gd name="T102" fmla="*/ 4 h 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 h="4">
                    <a:moveTo>
                      <a:pt x="4" y="0"/>
                    </a:moveTo>
                    <a:lnTo>
                      <a:pt x="4" y="0"/>
                    </a:lnTo>
                    <a:lnTo>
                      <a:pt x="2" y="0"/>
                    </a:lnTo>
                    <a:lnTo>
                      <a:pt x="2" y="2"/>
                    </a:lnTo>
                    <a:lnTo>
                      <a:pt x="2" y="0"/>
                    </a:lnTo>
                    <a:lnTo>
                      <a:pt x="0" y="0"/>
                    </a:lnTo>
                    <a:lnTo>
                      <a:pt x="0" y="2"/>
                    </a:lnTo>
                    <a:lnTo>
                      <a:pt x="0" y="4"/>
                    </a:lnTo>
                    <a:lnTo>
                      <a:pt x="2" y="4"/>
                    </a:lnTo>
                    <a:lnTo>
                      <a:pt x="2" y="2"/>
                    </a:lnTo>
                    <a:lnTo>
                      <a:pt x="2" y="0"/>
                    </a:lnTo>
                    <a:lnTo>
                      <a:pt x="4"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070" name="Freeform 991">
                <a:extLst>
                  <a:ext uri="{FF2B5EF4-FFF2-40B4-BE49-F238E27FC236}">
                    <a16:creationId xmlns:a16="http://schemas.microsoft.com/office/drawing/2014/main" xmlns="" id="{00000000-0008-0000-0000-0000E0030000}"/>
                  </a:ext>
                </a:extLst>
              </p:cNvPr>
              <p:cNvSpPr>
                <a:spLocks/>
              </p:cNvSpPr>
              <p:nvPr/>
            </p:nvSpPr>
            <p:spPr bwMode="auto">
              <a:xfrm>
                <a:off x="3091821" y="476127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w 1588"/>
                  <a:gd name="T15" fmla="*/ 0 h 1588"/>
                  <a:gd name="T16" fmla="*/ 0 w 1588"/>
                  <a:gd name="T17" fmla="*/ 0 h 15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8"/>
                  <a:gd name="T28" fmla="*/ 0 h 1588"/>
                  <a:gd name="T29" fmla="*/ 1588 w 1588"/>
                  <a:gd name="T30" fmla="*/ 1588 h 158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071" name="Rectangle 2070">
                <a:extLst>
                  <a:ext uri="{FF2B5EF4-FFF2-40B4-BE49-F238E27FC236}">
                    <a16:creationId xmlns:a16="http://schemas.microsoft.com/office/drawing/2014/main" xmlns="" id="{00000000-0008-0000-0000-0000E1030000}"/>
                  </a:ext>
                </a:extLst>
              </p:cNvPr>
              <p:cNvSpPr>
                <a:spLocks noChangeArrowheads="1"/>
              </p:cNvSpPr>
              <p:nvPr/>
            </p:nvSpPr>
            <p:spPr bwMode="auto">
              <a:xfrm>
                <a:off x="3094996" y="47485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072" name="Rectangle 2071">
                <a:extLst>
                  <a:ext uri="{FF2B5EF4-FFF2-40B4-BE49-F238E27FC236}">
                    <a16:creationId xmlns:a16="http://schemas.microsoft.com/office/drawing/2014/main" xmlns="" id="{00000000-0008-0000-0000-0000E2030000}"/>
                  </a:ext>
                </a:extLst>
              </p:cNvPr>
              <p:cNvSpPr>
                <a:spLocks noChangeArrowheads="1"/>
              </p:cNvSpPr>
              <p:nvPr/>
            </p:nvSpPr>
            <p:spPr bwMode="auto">
              <a:xfrm>
                <a:off x="3041021" y="47295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073" name="Freeform 994">
                <a:extLst>
                  <a:ext uri="{FF2B5EF4-FFF2-40B4-BE49-F238E27FC236}">
                    <a16:creationId xmlns:a16="http://schemas.microsoft.com/office/drawing/2014/main" xmlns="" id="{00000000-0008-0000-0000-0000E3030000}"/>
                  </a:ext>
                </a:extLst>
              </p:cNvPr>
              <p:cNvSpPr>
                <a:spLocks/>
              </p:cNvSpPr>
              <p:nvPr/>
            </p:nvSpPr>
            <p:spPr bwMode="auto">
              <a:xfrm>
                <a:off x="3041021" y="472952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w 1588"/>
                  <a:gd name="T15" fmla="*/ 0 h 1588"/>
                  <a:gd name="T16" fmla="*/ 0 w 1588"/>
                  <a:gd name="T17" fmla="*/ 0 h 1588"/>
                  <a:gd name="T18" fmla="*/ 0 w 1588"/>
                  <a:gd name="T19" fmla="*/ 0 h 1588"/>
                  <a:gd name="T20" fmla="*/ 0 w 1588"/>
                  <a:gd name="T21" fmla="*/ 0 h 1588"/>
                  <a:gd name="T22" fmla="*/ 0 w 1588"/>
                  <a:gd name="T23" fmla="*/ 0 h 1588"/>
                  <a:gd name="T24" fmla="*/ 0 w 1588"/>
                  <a:gd name="T25" fmla="*/ 0 h 1588"/>
                  <a:gd name="T26" fmla="*/ 0 w 1588"/>
                  <a:gd name="T27" fmla="*/ 0 h 158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588"/>
                  <a:gd name="T43" fmla="*/ 0 h 1588"/>
                  <a:gd name="T44" fmla="*/ 1588 w 1588"/>
                  <a:gd name="T45" fmla="*/ 1588 h 158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074" name="Rectangle 2073">
                <a:extLst>
                  <a:ext uri="{FF2B5EF4-FFF2-40B4-BE49-F238E27FC236}">
                    <a16:creationId xmlns:a16="http://schemas.microsoft.com/office/drawing/2014/main" xmlns="" id="{00000000-0008-0000-0000-0000E4030000}"/>
                  </a:ext>
                </a:extLst>
              </p:cNvPr>
              <p:cNvSpPr>
                <a:spLocks noChangeArrowheads="1"/>
              </p:cNvSpPr>
              <p:nvPr/>
            </p:nvSpPr>
            <p:spPr bwMode="auto">
              <a:xfrm>
                <a:off x="3041021" y="47295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075" name="Freeform 996">
                <a:extLst>
                  <a:ext uri="{FF2B5EF4-FFF2-40B4-BE49-F238E27FC236}">
                    <a16:creationId xmlns:a16="http://schemas.microsoft.com/office/drawing/2014/main" xmlns="" id="{00000000-0008-0000-0000-0000E5030000}"/>
                  </a:ext>
                </a:extLst>
              </p:cNvPr>
              <p:cNvSpPr>
                <a:spLocks/>
              </p:cNvSpPr>
              <p:nvPr/>
            </p:nvSpPr>
            <p:spPr bwMode="auto">
              <a:xfrm>
                <a:off x="3088646" y="4742228"/>
                <a:ext cx="3175" cy="3175"/>
              </a:xfrm>
              <a:custGeom>
                <a:avLst/>
                <a:gdLst>
                  <a:gd name="T0" fmla="*/ 0 w 2"/>
                  <a:gd name="T1" fmla="*/ 2147483646 h 2"/>
                  <a:gd name="T2" fmla="*/ 0 w 2"/>
                  <a:gd name="T3" fmla="*/ 2147483646 h 2"/>
                  <a:gd name="T4" fmla="*/ 2147483646 w 2"/>
                  <a:gd name="T5" fmla="*/ 2147483646 h 2"/>
                  <a:gd name="T6" fmla="*/ 2147483646 w 2"/>
                  <a:gd name="T7" fmla="*/ 2147483646 h 2"/>
                  <a:gd name="T8" fmla="*/ 2147483646 w 2"/>
                  <a:gd name="T9" fmla="*/ 2147483646 h 2"/>
                  <a:gd name="T10" fmla="*/ 2147483646 w 2"/>
                  <a:gd name="T11" fmla="*/ 0 h 2"/>
                  <a:gd name="T12" fmla="*/ 0 w 2"/>
                  <a:gd name="T13" fmla="*/ 0 h 2"/>
                  <a:gd name="T14" fmla="*/ 0 w 2"/>
                  <a:gd name="T15" fmla="*/ 2147483646 h 2"/>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2"/>
                  <a:gd name="T26" fmla="*/ 2 w 2"/>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2">
                    <a:moveTo>
                      <a:pt x="0" y="2"/>
                    </a:moveTo>
                    <a:lnTo>
                      <a:pt x="0" y="2"/>
                    </a:lnTo>
                    <a:lnTo>
                      <a:pt x="2" y="2"/>
                    </a:lnTo>
                    <a:lnTo>
                      <a:pt x="2" y="0"/>
                    </a:lnTo>
                    <a:lnTo>
                      <a:pt x="0" y="0"/>
                    </a:lnTo>
                    <a:lnTo>
                      <a:pt x="0"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076" name="Rectangle 2075">
                <a:extLst>
                  <a:ext uri="{FF2B5EF4-FFF2-40B4-BE49-F238E27FC236}">
                    <a16:creationId xmlns:a16="http://schemas.microsoft.com/office/drawing/2014/main" xmlns="" id="{00000000-0008-0000-0000-0000E6030000}"/>
                  </a:ext>
                </a:extLst>
              </p:cNvPr>
              <p:cNvSpPr>
                <a:spLocks noChangeArrowheads="1"/>
              </p:cNvSpPr>
              <p:nvPr/>
            </p:nvSpPr>
            <p:spPr bwMode="auto">
              <a:xfrm>
                <a:off x="3044196" y="473270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077" name="Rectangle 2076">
                <a:extLst>
                  <a:ext uri="{FF2B5EF4-FFF2-40B4-BE49-F238E27FC236}">
                    <a16:creationId xmlns:a16="http://schemas.microsoft.com/office/drawing/2014/main" xmlns="" id="{00000000-0008-0000-0000-0000E7030000}"/>
                  </a:ext>
                </a:extLst>
              </p:cNvPr>
              <p:cNvSpPr>
                <a:spLocks noChangeArrowheads="1"/>
              </p:cNvSpPr>
              <p:nvPr/>
            </p:nvSpPr>
            <p:spPr bwMode="auto">
              <a:xfrm>
                <a:off x="3142621" y="47390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078" name="Rectangle 2077">
                <a:extLst>
                  <a:ext uri="{FF2B5EF4-FFF2-40B4-BE49-F238E27FC236}">
                    <a16:creationId xmlns:a16="http://schemas.microsoft.com/office/drawing/2014/main" xmlns="" id="{00000000-0008-0000-0000-0000E8030000}"/>
                  </a:ext>
                </a:extLst>
              </p:cNvPr>
              <p:cNvSpPr>
                <a:spLocks noChangeArrowheads="1"/>
              </p:cNvSpPr>
              <p:nvPr/>
            </p:nvSpPr>
            <p:spPr bwMode="auto">
              <a:xfrm>
                <a:off x="3142621" y="474540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079" name="Rectangle 2078">
                <a:extLst>
                  <a:ext uri="{FF2B5EF4-FFF2-40B4-BE49-F238E27FC236}">
                    <a16:creationId xmlns:a16="http://schemas.microsoft.com/office/drawing/2014/main" xmlns="" id="{00000000-0008-0000-0000-0000E9030000}"/>
                  </a:ext>
                </a:extLst>
              </p:cNvPr>
              <p:cNvSpPr>
                <a:spLocks noChangeArrowheads="1"/>
              </p:cNvSpPr>
              <p:nvPr/>
            </p:nvSpPr>
            <p:spPr bwMode="auto">
              <a:xfrm>
                <a:off x="3145796" y="47517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080" name="Rectangle 2079">
                <a:extLst>
                  <a:ext uri="{FF2B5EF4-FFF2-40B4-BE49-F238E27FC236}">
                    <a16:creationId xmlns:a16="http://schemas.microsoft.com/office/drawing/2014/main" xmlns="" id="{00000000-0008-0000-0000-0000EA030000}"/>
                  </a:ext>
                </a:extLst>
              </p:cNvPr>
              <p:cNvSpPr>
                <a:spLocks noChangeArrowheads="1"/>
              </p:cNvSpPr>
              <p:nvPr/>
            </p:nvSpPr>
            <p:spPr bwMode="auto">
              <a:xfrm>
                <a:off x="3142621" y="47390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081" name="Freeform 1002">
                <a:extLst>
                  <a:ext uri="{FF2B5EF4-FFF2-40B4-BE49-F238E27FC236}">
                    <a16:creationId xmlns:a16="http://schemas.microsoft.com/office/drawing/2014/main" xmlns="" id="{00000000-0008-0000-0000-0000EB030000}"/>
                  </a:ext>
                </a:extLst>
              </p:cNvPr>
              <p:cNvSpPr>
                <a:spLocks/>
              </p:cNvSpPr>
              <p:nvPr/>
            </p:nvSpPr>
            <p:spPr bwMode="auto">
              <a:xfrm>
                <a:off x="3145796" y="4735878"/>
                <a:ext cx="3175" cy="6350"/>
              </a:xfrm>
              <a:custGeom>
                <a:avLst/>
                <a:gdLst>
                  <a:gd name="T0" fmla="*/ 0 w 2"/>
                  <a:gd name="T1" fmla="*/ 2147483646 h 4"/>
                  <a:gd name="T2" fmla="*/ 0 w 2"/>
                  <a:gd name="T3" fmla="*/ 2147483646 h 4"/>
                  <a:gd name="T4" fmla="*/ 0 w 2"/>
                  <a:gd name="T5" fmla="*/ 2147483646 h 4"/>
                  <a:gd name="T6" fmla="*/ 0 w 2"/>
                  <a:gd name="T7" fmla="*/ 2147483646 h 4"/>
                  <a:gd name="T8" fmla="*/ 0 w 2"/>
                  <a:gd name="T9" fmla="*/ 2147483646 h 4"/>
                  <a:gd name="T10" fmla="*/ 0 w 2"/>
                  <a:gd name="T11" fmla="*/ 2147483646 h 4"/>
                  <a:gd name="T12" fmla="*/ 0 w 2"/>
                  <a:gd name="T13" fmla="*/ 2147483646 h 4"/>
                  <a:gd name="T14" fmla="*/ 0 w 2"/>
                  <a:gd name="T15" fmla="*/ 2147483646 h 4"/>
                  <a:gd name="T16" fmla="*/ 0 w 2"/>
                  <a:gd name="T17" fmla="*/ 2147483646 h 4"/>
                  <a:gd name="T18" fmla="*/ 0 w 2"/>
                  <a:gd name="T19" fmla="*/ 2147483646 h 4"/>
                  <a:gd name="T20" fmla="*/ 0 w 2"/>
                  <a:gd name="T21" fmla="*/ 2147483646 h 4"/>
                  <a:gd name="T22" fmla="*/ 0 w 2"/>
                  <a:gd name="T23" fmla="*/ 2147483646 h 4"/>
                  <a:gd name="T24" fmla="*/ 0 w 2"/>
                  <a:gd name="T25" fmla="*/ 2147483646 h 4"/>
                  <a:gd name="T26" fmla="*/ 0 w 2"/>
                  <a:gd name="T27" fmla="*/ 2147483646 h 4"/>
                  <a:gd name="T28" fmla="*/ 0 w 2"/>
                  <a:gd name="T29" fmla="*/ 2147483646 h 4"/>
                  <a:gd name="T30" fmla="*/ 2147483646 w 2"/>
                  <a:gd name="T31" fmla="*/ 2147483646 h 4"/>
                  <a:gd name="T32" fmla="*/ 2147483646 w 2"/>
                  <a:gd name="T33" fmla="*/ 2147483646 h 4"/>
                  <a:gd name="T34" fmla="*/ 2147483646 w 2"/>
                  <a:gd name="T35" fmla="*/ 2147483646 h 4"/>
                  <a:gd name="T36" fmla="*/ 0 w 2"/>
                  <a:gd name="T37" fmla="*/ 2147483646 h 4"/>
                  <a:gd name="T38" fmla="*/ 2147483646 w 2"/>
                  <a:gd name="T39" fmla="*/ 2147483646 h 4"/>
                  <a:gd name="T40" fmla="*/ 2147483646 w 2"/>
                  <a:gd name="T41" fmla="*/ 2147483646 h 4"/>
                  <a:gd name="T42" fmla="*/ 2147483646 w 2"/>
                  <a:gd name="T43" fmla="*/ 2147483646 h 4"/>
                  <a:gd name="T44" fmla="*/ 0 w 2"/>
                  <a:gd name="T45" fmla="*/ 2147483646 h 4"/>
                  <a:gd name="T46" fmla="*/ 0 w 2"/>
                  <a:gd name="T47" fmla="*/ 2147483646 h 4"/>
                  <a:gd name="T48" fmla="*/ 0 w 2"/>
                  <a:gd name="T49" fmla="*/ 2147483646 h 4"/>
                  <a:gd name="T50" fmla="*/ 0 w 2"/>
                  <a:gd name="T51" fmla="*/ 2147483646 h 4"/>
                  <a:gd name="T52" fmla="*/ 0 w 2"/>
                  <a:gd name="T53" fmla="*/ 2147483646 h 4"/>
                  <a:gd name="T54" fmla="*/ 0 w 2"/>
                  <a:gd name="T55" fmla="*/ 0 h 4"/>
                  <a:gd name="T56" fmla="*/ 0 w 2"/>
                  <a:gd name="T57" fmla="*/ 0 h 4"/>
                  <a:gd name="T58" fmla="*/ 0 w 2"/>
                  <a:gd name="T59" fmla="*/ 0 h 4"/>
                  <a:gd name="T60" fmla="*/ 0 w 2"/>
                  <a:gd name="T61" fmla="*/ 0 h 4"/>
                  <a:gd name="T62" fmla="*/ 0 w 2"/>
                  <a:gd name="T63" fmla="*/ 0 h 4"/>
                  <a:gd name="T64" fmla="*/ 0 w 2"/>
                  <a:gd name="T65" fmla="*/ 2147483646 h 4"/>
                  <a:gd name="T66" fmla="*/ 0 w 2"/>
                  <a:gd name="T67" fmla="*/ 2147483646 h 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
                  <a:gd name="T103" fmla="*/ 0 h 4"/>
                  <a:gd name="T104" fmla="*/ 2 w 2"/>
                  <a:gd name="T105" fmla="*/ 4 h 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 h="4">
                    <a:moveTo>
                      <a:pt x="0" y="2"/>
                    </a:moveTo>
                    <a:lnTo>
                      <a:pt x="0" y="2"/>
                    </a:lnTo>
                    <a:lnTo>
                      <a:pt x="0" y="4"/>
                    </a:lnTo>
                    <a:lnTo>
                      <a:pt x="2" y="4"/>
                    </a:lnTo>
                    <a:lnTo>
                      <a:pt x="0" y="4"/>
                    </a:lnTo>
                    <a:lnTo>
                      <a:pt x="2" y="4"/>
                    </a:lnTo>
                    <a:lnTo>
                      <a:pt x="2" y="2"/>
                    </a:lnTo>
                    <a:lnTo>
                      <a:pt x="0" y="2"/>
                    </a:lnTo>
                    <a:lnTo>
                      <a:pt x="0" y="0"/>
                    </a:lnTo>
                    <a:lnTo>
                      <a:pt x="0"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082" name="Rectangle 2081">
                <a:extLst>
                  <a:ext uri="{FF2B5EF4-FFF2-40B4-BE49-F238E27FC236}">
                    <a16:creationId xmlns:a16="http://schemas.microsoft.com/office/drawing/2014/main" xmlns="" id="{00000000-0008-0000-0000-0000EC030000}"/>
                  </a:ext>
                </a:extLst>
              </p:cNvPr>
              <p:cNvSpPr>
                <a:spLocks noChangeArrowheads="1"/>
              </p:cNvSpPr>
              <p:nvPr/>
            </p:nvSpPr>
            <p:spPr bwMode="auto">
              <a:xfrm>
                <a:off x="3142621" y="4739053"/>
                <a:ext cx="3175"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083" name="Freeform 1004">
                <a:extLst>
                  <a:ext uri="{FF2B5EF4-FFF2-40B4-BE49-F238E27FC236}">
                    <a16:creationId xmlns:a16="http://schemas.microsoft.com/office/drawing/2014/main" xmlns="" id="{00000000-0008-0000-0000-0000ED030000}"/>
                  </a:ext>
                </a:extLst>
              </p:cNvPr>
              <p:cNvSpPr>
                <a:spLocks/>
              </p:cNvSpPr>
              <p:nvPr/>
            </p:nvSpPr>
            <p:spPr bwMode="auto">
              <a:xfrm>
                <a:off x="3139446" y="4748578"/>
                <a:ext cx="1588" cy="3175"/>
              </a:xfrm>
              <a:custGeom>
                <a:avLst/>
                <a:gdLst>
                  <a:gd name="T0" fmla="*/ 0 w 1588"/>
                  <a:gd name="T1" fmla="*/ 2147483646 h 2"/>
                  <a:gd name="T2" fmla="*/ 0 w 1588"/>
                  <a:gd name="T3" fmla="*/ 2147483646 h 2"/>
                  <a:gd name="T4" fmla="*/ 0 w 1588"/>
                  <a:gd name="T5" fmla="*/ 2147483646 h 2"/>
                  <a:gd name="T6" fmla="*/ 0 w 1588"/>
                  <a:gd name="T7" fmla="*/ 2147483646 h 2"/>
                  <a:gd name="T8" fmla="*/ 0 w 1588"/>
                  <a:gd name="T9" fmla="*/ 2147483646 h 2"/>
                  <a:gd name="T10" fmla="*/ 0 w 1588"/>
                  <a:gd name="T11" fmla="*/ 2147483646 h 2"/>
                  <a:gd name="T12" fmla="*/ 0 w 1588"/>
                  <a:gd name="T13" fmla="*/ 0 h 2"/>
                  <a:gd name="T14" fmla="*/ 0 w 1588"/>
                  <a:gd name="T15" fmla="*/ 0 h 2"/>
                  <a:gd name="T16" fmla="*/ 0 w 1588"/>
                  <a:gd name="T17" fmla="*/ 0 h 2"/>
                  <a:gd name="T18" fmla="*/ 0 w 1588"/>
                  <a:gd name="T19" fmla="*/ 0 h 2"/>
                  <a:gd name="T20" fmla="*/ 0 w 1588"/>
                  <a:gd name="T21" fmla="*/ 0 h 2"/>
                  <a:gd name="T22" fmla="*/ 0 w 1588"/>
                  <a:gd name="T23" fmla="*/ 2147483646 h 2"/>
                  <a:gd name="T24" fmla="*/ 0 w 1588"/>
                  <a:gd name="T25" fmla="*/ 2147483646 h 2"/>
                  <a:gd name="T26" fmla="*/ 0 w 1588"/>
                  <a:gd name="T27" fmla="*/ 2147483646 h 2"/>
                  <a:gd name="T28" fmla="*/ 0 w 1588"/>
                  <a:gd name="T29" fmla="*/ 2147483646 h 2"/>
                  <a:gd name="T30" fmla="*/ 0 w 1588"/>
                  <a:gd name="T31" fmla="*/ 2147483646 h 2"/>
                  <a:gd name="T32" fmla="*/ 0 w 1588"/>
                  <a:gd name="T33" fmla="*/ 2147483646 h 2"/>
                  <a:gd name="T34" fmla="*/ 0 w 1588"/>
                  <a:gd name="T35" fmla="*/ 2147483646 h 2"/>
                  <a:gd name="T36" fmla="*/ 0 w 1588"/>
                  <a:gd name="T37" fmla="*/ 2147483646 h 2"/>
                  <a:gd name="T38" fmla="*/ 0 w 1588"/>
                  <a:gd name="T39" fmla="*/ 2147483646 h 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588"/>
                  <a:gd name="T61" fmla="*/ 0 h 2"/>
                  <a:gd name="T62" fmla="*/ 1588 w 1588"/>
                  <a:gd name="T63" fmla="*/ 2 h 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588" h="2">
                    <a:moveTo>
                      <a:pt x="0" y="2"/>
                    </a:moveTo>
                    <a:lnTo>
                      <a:pt x="0" y="2"/>
                    </a:lnTo>
                    <a:lnTo>
                      <a:pt x="0" y="0"/>
                    </a:lnTo>
                    <a:lnTo>
                      <a:pt x="0"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084" name="Rectangle 2083">
                <a:extLst>
                  <a:ext uri="{FF2B5EF4-FFF2-40B4-BE49-F238E27FC236}">
                    <a16:creationId xmlns:a16="http://schemas.microsoft.com/office/drawing/2014/main" xmlns="" id="{00000000-0008-0000-0000-0000EE030000}"/>
                  </a:ext>
                </a:extLst>
              </p:cNvPr>
              <p:cNvSpPr>
                <a:spLocks noChangeArrowheads="1"/>
              </p:cNvSpPr>
              <p:nvPr/>
            </p:nvSpPr>
            <p:spPr bwMode="auto">
              <a:xfrm>
                <a:off x="3142621" y="47517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085" name="Rectangle 2084">
                <a:extLst>
                  <a:ext uri="{FF2B5EF4-FFF2-40B4-BE49-F238E27FC236}">
                    <a16:creationId xmlns:a16="http://schemas.microsoft.com/office/drawing/2014/main" xmlns="" id="{00000000-0008-0000-0000-0000EF030000}"/>
                  </a:ext>
                </a:extLst>
              </p:cNvPr>
              <p:cNvSpPr>
                <a:spLocks noChangeArrowheads="1"/>
              </p:cNvSpPr>
              <p:nvPr/>
            </p:nvSpPr>
            <p:spPr bwMode="auto">
              <a:xfrm>
                <a:off x="3145796" y="474540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086" name="Freeform 1007">
                <a:extLst>
                  <a:ext uri="{FF2B5EF4-FFF2-40B4-BE49-F238E27FC236}">
                    <a16:creationId xmlns:a16="http://schemas.microsoft.com/office/drawing/2014/main" xmlns="" id="{00000000-0008-0000-0000-0000F0030000}"/>
                  </a:ext>
                </a:extLst>
              </p:cNvPr>
              <p:cNvSpPr>
                <a:spLocks/>
              </p:cNvSpPr>
              <p:nvPr/>
            </p:nvSpPr>
            <p:spPr bwMode="auto">
              <a:xfrm>
                <a:off x="3145796" y="472952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60000 65536"/>
                  <a:gd name="T13" fmla="*/ 0 60000 65536"/>
                  <a:gd name="T14" fmla="*/ 0 60000 65536"/>
                  <a:gd name="T15" fmla="*/ 0 60000 65536"/>
                  <a:gd name="T16" fmla="*/ 0 60000 65536"/>
                  <a:gd name="T17" fmla="*/ 0 60000 65536"/>
                  <a:gd name="T18" fmla="*/ 0 w 1588"/>
                  <a:gd name="T19" fmla="*/ 0 h 1588"/>
                  <a:gd name="T20" fmla="*/ 1588 w 1588"/>
                  <a:gd name="T21" fmla="*/ 1588 h 1588"/>
                </a:gdLst>
                <a:ahLst/>
                <a:cxnLst>
                  <a:cxn ang="T12">
                    <a:pos x="T0" y="T1"/>
                  </a:cxn>
                  <a:cxn ang="T13">
                    <a:pos x="T2" y="T3"/>
                  </a:cxn>
                  <a:cxn ang="T14">
                    <a:pos x="T4" y="T5"/>
                  </a:cxn>
                  <a:cxn ang="T15">
                    <a:pos x="T6" y="T7"/>
                  </a:cxn>
                  <a:cxn ang="T16">
                    <a:pos x="T8" y="T9"/>
                  </a:cxn>
                  <a:cxn ang="T17">
                    <a:pos x="T10" y="T11"/>
                  </a:cxn>
                </a:cxnLst>
                <a:rect l="T18" t="T19" r="T20" b="T21"/>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087" name="Rectangle 2086">
                <a:extLst>
                  <a:ext uri="{FF2B5EF4-FFF2-40B4-BE49-F238E27FC236}">
                    <a16:creationId xmlns:a16="http://schemas.microsoft.com/office/drawing/2014/main" xmlns="" id="{00000000-0008-0000-0000-0000F1030000}"/>
                  </a:ext>
                </a:extLst>
              </p:cNvPr>
              <p:cNvSpPr>
                <a:spLocks noChangeArrowheads="1"/>
              </p:cNvSpPr>
              <p:nvPr/>
            </p:nvSpPr>
            <p:spPr bwMode="auto">
              <a:xfrm>
                <a:off x="3142621" y="47485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088" name="Freeform 1009">
                <a:extLst>
                  <a:ext uri="{FF2B5EF4-FFF2-40B4-BE49-F238E27FC236}">
                    <a16:creationId xmlns:a16="http://schemas.microsoft.com/office/drawing/2014/main" xmlns="" id="{00000000-0008-0000-0000-0000F2030000}"/>
                  </a:ext>
                </a:extLst>
              </p:cNvPr>
              <p:cNvSpPr>
                <a:spLocks/>
              </p:cNvSpPr>
              <p:nvPr/>
            </p:nvSpPr>
            <p:spPr bwMode="auto">
              <a:xfrm>
                <a:off x="3139446" y="4751753"/>
                <a:ext cx="3175" cy="1588"/>
              </a:xfrm>
              <a:custGeom>
                <a:avLst/>
                <a:gdLst>
                  <a:gd name="T0" fmla="*/ 2147483646 w 2"/>
                  <a:gd name="T1" fmla="*/ 0 h 1588"/>
                  <a:gd name="T2" fmla="*/ 2147483646 w 2"/>
                  <a:gd name="T3" fmla="*/ 0 h 1588"/>
                  <a:gd name="T4" fmla="*/ 2147483646 w 2"/>
                  <a:gd name="T5" fmla="*/ 0 h 1588"/>
                  <a:gd name="T6" fmla="*/ 2147483646 w 2"/>
                  <a:gd name="T7" fmla="*/ 0 h 1588"/>
                  <a:gd name="T8" fmla="*/ 0 w 2"/>
                  <a:gd name="T9" fmla="*/ 0 h 1588"/>
                  <a:gd name="T10" fmla="*/ 0 w 2"/>
                  <a:gd name="T11" fmla="*/ 0 h 1588"/>
                  <a:gd name="T12" fmla="*/ 2147483646 w 2"/>
                  <a:gd name="T13" fmla="*/ 0 h 1588"/>
                  <a:gd name="T14" fmla="*/ 2147483646 w 2"/>
                  <a:gd name="T15" fmla="*/ 0 h 1588"/>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1588"/>
                  <a:gd name="T26" fmla="*/ 2 w 2"/>
                  <a:gd name="T27" fmla="*/ 1588 h 158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1588">
                    <a:moveTo>
                      <a:pt x="2" y="0"/>
                    </a:moveTo>
                    <a:lnTo>
                      <a:pt x="2" y="0"/>
                    </a:lnTo>
                    <a:lnTo>
                      <a:pt x="0" y="0"/>
                    </a:lnTo>
                    <a:lnTo>
                      <a:pt x="2"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089" name="Rectangle 2088">
                <a:extLst>
                  <a:ext uri="{FF2B5EF4-FFF2-40B4-BE49-F238E27FC236}">
                    <a16:creationId xmlns:a16="http://schemas.microsoft.com/office/drawing/2014/main" xmlns="" id="{00000000-0008-0000-0000-0000F3030000}"/>
                  </a:ext>
                </a:extLst>
              </p:cNvPr>
              <p:cNvSpPr>
                <a:spLocks noChangeArrowheads="1"/>
              </p:cNvSpPr>
              <p:nvPr/>
            </p:nvSpPr>
            <p:spPr bwMode="auto">
              <a:xfrm>
                <a:off x="3142621" y="47358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090" name="Freeform 1011">
                <a:extLst>
                  <a:ext uri="{FF2B5EF4-FFF2-40B4-BE49-F238E27FC236}">
                    <a16:creationId xmlns:a16="http://schemas.microsoft.com/office/drawing/2014/main" xmlns="" id="{00000000-0008-0000-0000-0000F4030000}"/>
                  </a:ext>
                </a:extLst>
              </p:cNvPr>
              <p:cNvSpPr>
                <a:spLocks/>
              </p:cNvSpPr>
              <p:nvPr/>
            </p:nvSpPr>
            <p:spPr bwMode="auto">
              <a:xfrm>
                <a:off x="3129921" y="4720003"/>
                <a:ext cx="15875" cy="15875"/>
              </a:xfrm>
              <a:custGeom>
                <a:avLst/>
                <a:gdLst>
                  <a:gd name="T0" fmla="*/ 2147483646 w 10"/>
                  <a:gd name="T1" fmla="*/ 2147483646 h 10"/>
                  <a:gd name="T2" fmla="*/ 2147483646 w 10"/>
                  <a:gd name="T3" fmla="*/ 2147483646 h 10"/>
                  <a:gd name="T4" fmla="*/ 2147483646 w 10"/>
                  <a:gd name="T5" fmla="*/ 2147483646 h 10"/>
                  <a:gd name="T6" fmla="*/ 2147483646 w 10"/>
                  <a:gd name="T7" fmla="*/ 2147483646 h 10"/>
                  <a:gd name="T8" fmla="*/ 2147483646 w 10"/>
                  <a:gd name="T9" fmla="*/ 2147483646 h 10"/>
                  <a:gd name="T10" fmla="*/ 2147483646 w 10"/>
                  <a:gd name="T11" fmla="*/ 2147483646 h 10"/>
                  <a:gd name="T12" fmla="*/ 2147483646 w 10"/>
                  <a:gd name="T13" fmla="*/ 2147483646 h 10"/>
                  <a:gd name="T14" fmla="*/ 2147483646 w 10"/>
                  <a:gd name="T15" fmla="*/ 2147483646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0 h 10"/>
                  <a:gd name="T26" fmla="*/ 2147483646 w 10"/>
                  <a:gd name="T27" fmla="*/ 0 h 10"/>
                  <a:gd name="T28" fmla="*/ 0 w 10"/>
                  <a:gd name="T29" fmla="*/ 0 h 10"/>
                  <a:gd name="T30" fmla="*/ 0 w 10"/>
                  <a:gd name="T31" fmla="*/ 0 h 10"/>
                  <a:gd name="T32" fmla="*/ 0 w 10"/>
                  <a:gd name="T33" fmla="*/ 0 h 10"/>
                  <a:gd name="T34" fmla="*/ 0 w 10"/>
                  <a:gd name="T35" fmla="*/ 2147483646 h 10"/>
                  <a:gd name="T36" fmla="*/ 0 w 10"/>
                  <a:gd name="T37" fmla="*/ 2147483646 h 10"/>
                  <a:gd name="T38" fmla="*/ 0 w 10"/>
                  <a:gd name="T39" fmla="*/ 2147483646 h 10"/>
                  <a:gd name="T40" fmla="*/ 0 w 10"/>
                  <a:gd name="T41" fmla="*/ 2147483646 h 10"/>
                  <a:gd name="T42" fmla="*/ 2147483646 w 10"/>
                  <a:gd name="T43" fmla="*/ 2147483646 h 10"/>
                  <a:gd name="T44" fmla="*/ 2147483646 w 10"/>
                  <a:gd name="T45" fmla="*/ 2147483646 h 10"/>
                  <a:gd name="T46" fmla="*/ 2147483646 w 10"/>
                  <a:gd name="T47" fmla="*/ 2147483646 h 10"/>
                  <a:gd name="T48" fmla="*/ 2147483646 w 10"/>
                  <a:gd name="T49" fmla="*/ 2147483646 h 10"/>
                  <a:gd name="T50" fmla="*/ 2147483646 w 10"/>
                  <a:gd name="T51" fmla="*/ 2147483646 h 10"/>
                  <a:gd name="T52" fmla="*/ 2147483646 w 10"/>
                  <a:gd name="T53" fmla="*/ 2147483646 h 10"/>
                  <a:gd name="T54" fmla="*/ 2147483646 w 10"/>
                  <a:gd name="T55" fmla="*/ 2147483646 h 10"/>
                  <a:gd name="T56" fmla="*/ 2147483646 w 10"/>
                  <a:gd name="T57" fmla="*/ 2147483646 h 10"/>
                  <a:gd name="T58" fmla="*/ 2147483646 w 10"/>
                  <a:gd name="T59" fmla="*/ 2147483646 h 10"/>
                  <a:gd name="T60" fmla="*/ 2147483646 w 10"/>
                  <a:gd name="T61" fmla="*/ 2147483646 h 10"/>
                  <a:gd name="T62" fmla="*/ 2147483646 w 10"/>
                  <a:gd name="T63" fmla="*/ 2147483646 h 10"/>
                  <a:gd name="T64" fmla="*/ 2147483646 w 10"/>
                  <a:gd name="T65" fmla="*/ 2147483646 h 10"/>
                  <a:gd name="T66" fmla="*/ 2147483646 w 10"/>
                  <a:gd name="T67" fmla="*/ 2147483646 h 10"/>
                  <a:gd name="T68" fmla="*/ 2147483646 w 10"/>
                  <a:gd name="T69" fmla="*/ 2147483646 h 10"/>
                  <a:gd name="T70" fmla="*/ 2147483646 w 10"/>
                  <a:gd name="T71" fmla="*/ 2147483646 h 10"/>
                  <a:gd name="T72" fmla="*/ 2147483646 w 10"/>
                  <a:gd name="T73" fmla="*/ 2147483646 h 10"/>
                  <a:gd name="T74" fmla="*/ 2147483646 w 10"/>
                  <a:gd name="T75" fmla="*/ 2147483646 h 10"/>
                  <a:gd name="T76" fmla="*/ 2147483646 w 10"/>
                  <a:gd name="T77" fmla="*/ 2147483646 h 10"/>
                  <a:gd name="T78" fmla="*/ 2147483646 w 10"/>
                  <a:gd name="T79" fmla="*/ 2147483646 h 10"/>
                  <a:gd name="T80" fmla="*/ 2147483646 w 10"/>
                  <a:gd name="T81" fmla="*/ 2147483646 h 10"/>
                  <a:gd name="T82" fmla="*/ 2147483646 w 10"/>
                  <a:gd name="T83" fmla="*/ 2147483646 h 10"/>
                  <a:gd name="T84" fmla="*/ 2147483646 w 10"/>
                  <a:gd name="T85" fmla="*/ 2147483646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
                  <a:gd name="T130" fmla="*/ 0 h 10"/>
                  <a:gd name="T131" fmla="*/ 10 w 10"/>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 h="10">
                    <a:moveTo>
                      <a:pt x="10" y="6"/>
                    </a:moveTo>
                    <a:lnTo>
                      <a:pt x="10" y="6"/>
                    </a:lnTo>
                    <a:lnTo>
                      <a:pt x="8" y="6"/>
                    </a:lnTo>
                    <a:lnTo>
                      <a:pt x="8" y="4"/>
                    </a:lnTo>
                    <a:lnTo>
                      <a:pt x="8" y="2"/>
                    </a:lnTo>
                    <a:lnTo>
                      <a:pt x="6" y="2"/>
                    </a:lnTo>
                    <a:lnTo>
                      <a:pt x="6" y="4"/>
                    </a:lnTo>
                    <a:lnTo>
                      <a:pt x="4" y="4"/>
                    </a:lnTo>
                    <a:lnTo>
                      <a:pt x="4" y="2"/>
                    </a:lnTo>
                    <a:lnTo>
                      <a:pt x="2" y="2"/>
                    </a:lnTo>
                    <a:lnTo>
                      <a:pt x="2" y="0"/>
                    </a:lnTo>
                    <a:lnTo>
                      <a:pt x="0" y="0"/>
                    </a:lnTo>
                    <a:lnTo>
                      <a:pt x="0" y="2"/>
                    </a:lnTo>
                    <a:lnTo>
                      <a:pt x="0" y="4"/>
                    </a:lnTo>
                    <a:lnTo>
                      <a:pt x="2" y="4"/>
                    </a:lnTo>
                    <a:lnTo>
                      <a:pt x="2" y="6"/>
                    </a:lnTo>
                    <a:lnTo>
                      <a:pt x="2" y="8"/>
                    </a:lnTo>
                    <a:lnTo>
                      <a:pt x="4" y="8"/>
                    </a:lnTo>
                    <a:lnTo>
                      <a:pt x="6" y="8"/>
                    </a:lnTo>
                    <a:lnTo>
                      <a:pt x="6" y="10"/>
                    </a:lnTo>
                    <a:lnTo>
                      <a:pt x="8" y="10"/>
                    </a:lnTo>
                    <a:lnTo>
                      <a:pt x="8" y="8"/>
                    </a:lnTo>
                    <a:lnTo>
                      <a:pt x="8" y="10"/>
                    </a:lnTo>
                    <a:lnTo>
                      <a:pt x="10" y="10"/>
                    </a:lnTo>
                    <a:lnTo>
                      <a:pt x="10" y="8"/>
                    </a:lnTo>
                    <a:lnTo>
                      <a:pt x="8" y="8"/>
                    </a:lnTo>
                    <a:lnTo>
                      <a:pt x="10" y="8"/>
                    </a:lnTo>
                    <a:lnTo>
                      <a:pt x="10" y="6"/>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091" name="Freeform 1012">
                <a:extLst>
                  <a:ext uri="{FF2B5EF4-FFF2-40B4-BE49-F238E27FC236}">
                    <a16:creationId xmlns:a16="http://schemas.microsoft.com/office/drawing/2014/main" xmlns="" id="{00000000-0008-0000-0000-0000F5030000}"/>
                  </a:ext>
                </a:extLst>
              </p:cNvPr>
              <p:cNvSpPr>
                <a:spLocks/>
              </p:cNvSpPr>
              <p:nvPr/>
            </p:nvSpPr>
            <p:spPr bwMode="auto">
              <a:xfrm>
                <a:off x="3123571" y="4720003"/>
                <a:ext cx="1588" cy="3175"/>
              </a:xfrm>
              <a:custGeom>
                <a:avLst/>
                <a:gdLst>
                  <a:gd name="T0" fmla="*/ 0 w 1588"/>
                  <a:gd name="T1" fmla="*/ 0 h 2"/>
                  <a:gd name="T2" fmla="*/ 0 w 1588"/>
                  <a:gd name="T3" fmla="*/ 2147483646 h 2"/>
                  <a:gd name="T4" fmla="*/ 0 w 1588"/>
                  <a:gd name="T5" fmla="*/ 2147483646 h 2"/>
                  <a:gd name="T6" fmla="*/ 0 w 1588"/>
                  <a:gd name="T7" fmla="*/ 2147483646 h 2"/>
                  <a:gd name="T8" fmla="*/ 0 w 1588"/>
                  <a:gd name="T9" fmla="*/ 2147483646 h 2"/>
                  <a:gd name="T10" fmla="*/ 0 w 1588"/>
                  <a:gd name="T11" fmla="*/ 2147483646 h 2"/>
                  <a:gd name="T12" fmla="*/ 0 w 1588"/>
                  <a:gd name="T13" fmla="*/ 2147483646 h 2"/>
                  <a:gd name="T14" fmla="*/ 0 w 1588"/>
                  <a:gd name="T15" fmla="*/ 2147483646 h 2"/>
                  <a:gd name="T16" fmla="*/ 0 w 1588"/>
                  <a:gd name="T17" fmla="*/ 2147483646 h 2"/>
                  <a:gd name="T18" fmla="*/ 0 w 1588"/>
                  <a:gd name="T19" fmla="*/ 2147483646 h 2"/>
                  <a:gd name="T20" fmla="*/ 0 w 1588"/>
                  <a:gd name="T21" fmla="*/ 2147483646 h 2"/>
                  <a:gd name="T22" fmla="*/ 0 w 1588"/>
                  <a:gd name="T23" fmla="*/ 2147483646 h 2"/>
                  <a:gd name="T24" fmla="*/ 0 w 1588"/>
                  <a:gd name="T25" fmla="*/ 0 h 2"/>
                  <a:gd name="T26" fmla="*/ 0 w 1588"/>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588"/>
                  <a:gd name="T43" fmla="*/ 0 h 2"/>
                  <a:gd name="T44" fmla="*/ 1588 w 1588"/>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588" h="2">
                    <a:moveTo>
                      <a:pt x="0" y="0"/>
                    </a:moveTo>
                    <a:lnTo>
                      <a:pt x="0" y="2"/>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092" name="Freeform 1013">
                <a:extLst>
                  <a:ext uri="{FF2B5EF4-FFF2-40B4-BE49-F238E27FC236}">
                    <a16:creationId xmlns:a16="http://schemas.microsoft.com/office/drawing/2014/main" xmlns="" id="{00000000-0008-0000-0000-0000F6030000}"/>
                  </a:ext>
                </a:extLst>
              </p:cNvPr>
              <p:cNvSpPr>
                <a:spLocks/>
              </p:cNvSpPr>
              <p:nvPr/>
            </p:nvSpPr>
            <p:spPr bwMode="auto">
              <a:xfrm>
                <a:off x="3126746" y="471682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w 1588"/>
                  <a:gd name="T15" fmla="*/ 0 h 1588"/>
                  <a:gd name="T16" fmla="*/ 0 w 1588"/>
                  <a:gd name="T17" fmla="*/ 0 h 1588"/>
                  <a:gd name="T18" fmla="*/ 0 w 1588"/>
                  <a:gd name="T19" fmla="*/ 0 h 1588"/>
                  <a:gd name="T20" fmla="*/ 0 w 1588"/>
                  <a:gd name="T21" fmla="*/ 0 h 1588"/>
                  <a:gd name="T22" fmla="*/ 0 w 1588"/>
                  <a:gd name="T23" fmla="*/ 0 h 1588"/>
                  <a:gd name="T24" fmla="*/ 0 w 1588"/>
                  <a:gd name="T25" fmla="*/ 0 h 1588"/>
                  <a:gd name="T26" fmla="*/ 0 w 1588"/>
                  <a:gd name="T27" fmla="*/ 0 h 158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588"/>
                  <a:gd name="T43" fmla="*/ 0 h 1588"/>
                  <a:gd name="T44" fmla="*/ 1588 w 1588"/>
                  <a:gd name="T45" fmla="*/ 1588 h 158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093" name="Oval 2092">
                <a:extLst>
                  <a:ext uri="{FF2B5EF4-FFF2-40B4-BE49-F238E27FC236}">
                    <a16:creationId xmlns:a16="http://schemas.microsoft.com/office/drawing/2014/main" xmlns="" id="{00000000-0008-0000-0000-0000F7030000}"/>
                  </a:ext>
                </a:extLst>
              </p:cNvPr>
              <p:cNvSpPr>
                <a:spLocks noChangeArrowheads="1"/>
              </p:cNvSpPr>
              <p:nvPr/>
            </p:nvSpPr>
            <p:spPr bwMode="auto">
              <a:xfrm>
                <a:off x="3123571" y="4720003"/>
                <a:ext cx="1588" cy="1588"/>
              </a:xfrm>
              <a:prstGeom prst="ellipse">
                <a:avLst/>
              </a:pr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094" name="Rectangle 2093">
                <a:extLst>
                  <a:ext uri="{FF2B5EF4-FFF2-40B4-BE49-F238E27FC236}">
                    <a16:creationId xmlns:a16="http://schemas.microsoft.com/office/drawing/2014/main" xmlns="" id="{00000000-0008-0000-0000-0000F8030000}"/>
                  </a:ext>
                </a:extLst>
              </p:cNvPr>
              <p:cNvSpPr>
                <a:spLocks noChangeArrowheads="1"/>
              </p:cNvSpPr>
              <p:nvPr/>
            </p:nvSpPr>
            <p:spPr bwMode="auto">
              <a:xfrm>
                <a:off x="3123571" y="472000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095" name="Freeform 1016">
                <a:extLst>
                  <a:ext uri="{FF2B5EF4-FFF2-40B4-BE49-F238E27FC236}">
                    <a16:creationId xmlns:a16="http://schemas.microsoft.com/office/drawing/2014/main" xmlns="" id="{00000000-0008-0000-0000-0000F9030000}"/>
                  </a:ext>
                </a:extLst>
              </p:cNvPr>
              <p:cNvSpPr>
                <a:spLocks/>
              </p:cNvSpPr>
              <p:nvPr/>
            </p:nvSpPr>
            <p:spPr bwMode="auto">
              <a:xfrm>
                <a:off x="3126746" y="4720003"/>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w 1588"/>
                  <a:gd name="T15" fmla="*/ 0 h 1588"/>
                  <a:gd name="T16" fmla="*/ 0 w 1588"/>
                  <a:gd name="T17" fmla="*/ 0 h 1588"/>
                  <a:gd name="T18" fmla="*/ 0 w 1588"/>
                  <a:gd name="T19" fmla="*/ 0 h 1588"/>
                  <a:gd name="T20" fmla="*/ 0 w 1588"/>
                  <a:gd name="T21" fmla="*/ 0 h 1588"/>
                  <a:gd name="T22" fmla="*/ 0 w 1588"/>
                  <a:gd name="T23" fmla="*/ 0 h 158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88"/>
                  <a:gd name="T37" fmla="*/ 0 h 1588"/>
                  <a:gd name="T38" fmla="*/ 1588 w 1588"/>
                  <a:gd name="T39" fmla="*/ 1588 h 158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096" name="Rectangle 2095">
                <a:extLst>
                  <a:ext uri="{FF2B5EF4-FFF2-40B4-BE49-F238E27FC236}">
                    <a16:creationId xmlns:a16="http://schemas.microsoft.com/office/drawing/2014/main" xmlns="" id="{00000000-0008-0000-0000-0000FA030000}"/>
                  </a:ext>
                </a:extLst>
              </p:cNvPr>
              <p:cNvSpPr>
                <a:spLocks noChangeArrowheads="1"/>
              </p:cNvSpPr>
              <p:nvPr/>
            </p:nvSpPr>
            <p:spPr bwMode="auto">
              <a:xfrm>
                <a:off x="3136271" y="47263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097" name="Oval 2096">
                <a:extLst>
                  <a:ext uri="{FF2B5EF4-FFF2-40B4-BE49-F238E27FC236}">
                    <a16:creationId xmlns:a16="http://schemas.microsoft.com/office/drawing/2014/main" xmlns="" id="{00000000-0008-0000-0000-0000FB030000}"/>
                  </a:ext>
                </a:extLst>
              </p:cNvPr>
              <p:cNvSpPr>
                <a:spLocks noChangeArrowheads="1"/>
              </p:cNvSpPr>
              <p:nvPr/>
            </p:nvSpPr>
            <p:spPr bwMode="auto">
              <a:xfrm>
                <a:off x="3120396" y="4713653"/>
                <a:ext cx="1588" cy="1588"/>
              </a:xfrm>
              <a:prstGeom prst="ellipse">
                <a:avLst/>
              </a:pr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098" name="Freeform 1019">
                <a:extLst>
                  <a:ext uri="{FF2B5EF4-FFF2-40B4-BE49-F238E27FC236}">
                    <a16:creationId xmlns:a16="http://schemas.microsoft.com/office/drawing/2014/main" xmlns="" id="{00000000-0008-0000-0000-0000FC030000}"/>
                  </a:ext>
                </a:extLst>
              </p:cNvPr>
              <p:cNvSpPr>
                <a:spLocks/>
              </p:cNvSpPr>
              <p:nvPr/>
            </p:nvSpPr>
            <p:spPr bwMode="auto">
              <a:xfrm>
                <a:off x="3107696" y="4700953"/>
                <a:ext cx="3175" cy="1588"/>
              </a:xfrm>
              <a:custGeom>
                <a:avLst/>
                <a:gdLst>
                  <a:gd name="T0" fmla="*/ 0 w 2"/>
                  <a:gd name="T1" fmla="*/ 0 h 1588"/>
                  <a:gd name="T2" fmla="*/ 2147483646 w 2"/>
                  <a:gd name="T3" fmla="*/ 0 h 1588"/>
                  <a:gd name="T4" fmla="*/ 2147483646 w 2"/>
                  <a:gd name="T5" fmla="*/ 0 h 1588"/>
                  <a:gd name="T6" fmla="*/ 2147483646 w 2"/>
                  <a:gd name="T7" fmla="*/ 0 h 1588"/>
                  <a:gd name="T8" fmla="*/ 2147483646 w 2"/>
                  <a:gd name="T9" fmla="*/ 0 h 1588"/>
                  <a:gd name="T10" fmla="*/ 2147483646 w 2"/>
                  <a:gd name="T11" fmla="*/ 0 h 1588"/>
                  <a:gd name="T12" fmla="*/ 2147483646 w 2"/>
                  <a:gd name="T13" fmla="*/ 0 h 1588"/>
                  <a:gd name="T14" fmla="*/ 0 w 2"/>
                  <a:gd name="T15" fmla="*/ 0 h 1588"/>
                  <a:gd name="T16" fmla="*/ 0 w 2"/>
                  <a:gd name="T17" fmla="*/ 0 h 1588"/>
                  <a:gd name="T18" fmla="*/ 0 w 2"/>
                  <a:gd name="T19" fmla="*/ 0 h 1588"/>
                  <a:gd name="T20" fmla="*/ 0 w 2"/>
                  <a:gd name="T21" fmla="*/ 0 h 1588"/>
                  <a:gd name="T22" fmla="*/ 0 w 2"/>
                  <a:gd name="T23" fmla="*/ 0 h 1588"/>
                  <a:gd name="T24" fmla="*/ 0 w 2"/>
                  <a:gd name="T25" fmla="*/ 0 h 1588"/>
                  <a:gd name="T26" fmla="*/ 0 w 2"/>
                  <a:gd name="T27" fmla="*/ 0 h 158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1588"/>
                  <a:gd name="T44" fmla="*/ 2 w 2"/>
                  <a:gd name="T45" fmla="*/ 1588 h 158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1588">
                    <a:moveTo>
                      <a:pt x="0" y="0"/>
                    </a:moveTo>
                    <a:lnTo>
                      <a:pt x="2" y="0"/>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099" name="Rectangle 2098">
                <a:extLst>
                  <a:ext uri="{FF2B5EF4-FFF2-40B4-BE49-F238E27FC236}">
                    <a16:creationId xmlns:a16="http://schemas.microsoft.com/office/drawing/2014/main" xmlns="" id="{00000000-0008-0000-0000-0000FD030000}"/>
                  </a:ext>
                </a:extLst>
              </p:cNvPr>
              <p:cNvSpPr>
                <a:spLocks noChangeArrowheads="1"/>
              </p:cNvSpPr>
              <p:nvPr/>
            </p:nvSpPr>
            <p:spPr bwMode="auto">
              <a:xfrm>
                <a:off x="3126746" y="472000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100" name="Rectangle 2099">
                <a:extLst>
                  <a:ext uri="{FF2B5EF4-FFF2-40B4-BE49-F238E27FC236}">
                    <a16:creationId xmlns:a16="http://schemas.microsoft.com/office/drawing/2014/main" xmlns="" id="{00000000-0008-0000-0000-0000FE030000}"/>
                  </a:ext>
                </a:extLst>
              </p:cNvPr>
              <p:cNvSpPr>
                <a:spLocks noChangeArrowheads="1"/>
              </p:cNvSpPr>
              <p:nvPr/>
            </p:nvSpPr>
            <p:spPr bwMode="auto">
              <a:xfrm>
                <a:off x="3120396" y="47104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101" name="Freeform 1022">
                <a:extLst>
                  <a:ext uri="{FF2B5EF4-FFF2-40B4-BE49-F238E27FC236}">
                    <a16:creationId xmlns:a16="http://schemas.microsoft.com/office/drawing/2014/main" xmlns="" id="{00000000-0008-0000-0000-0000FF030000}"/>
                  </a:ext>
                </a:extLst>
              </p:cNvPr>
              <p:cNvSpPr>
                <a:spLocks/>
              </p:cNvSpPr>
              <p:nvPr/>
            </p:nvSpPr>
            <p:spPr bwMode="auto">
              <a:xfrm>
                <a:off x="3145796" y="476762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w 1588"/>
                  <a:gd name="T15" fmla="*/ 0 h 1588"/>
                  <a:gd name="T16" fmla="*/ 0 w 1588"/>
                  <a:gd name="T17" fmla="*/ 0 h 1588"/>
                  <a:gd name="T18" fmla="*/ 0 w 1588"/>
                  <a:gd name="T19" fmla="*/ 0 h 1588"/>
                  <a:gd name="T20" fmla="*/ 0 w 1588"/>
                  <a:gd name="T21" fmla="*/ 0 h 15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88"/>
                  <a:gd name="T34" fmla="*/ 0 h 1588"/>
                  <a:gd name="T35" fmla="*/ 1588 w 1588"/>
                  <a:gd name="T36" fmla="*/ 1588 h 15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102" name="Rectangle 2101">
                <a:extLst>
                  <a:ext uri="{FF2B5EF4-FFF2-40B4-BE49-F238E27FC236}">
                    <a16:creationId xmlns:a16="http://schemas.microsoft.com/office/drawing/2014/main" xmlns="" id="{00000000-0008-0000-0000-000000040000}"/>
                  </a:ext>
                </a:extLst>
              </p:cNvPr>
              <p:cNvSpPr>
                <a:spLocks noChangeArrowheads="1"/>
              </p:cNvSpPr>
              <p:nvPr/>
            </p:nvSpPr>
            <p:spPr bwMode="auto">
              <a:xfrm>
                <a:off x="3180721" y="47739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103" name="Rectangle 2102">
                <a:extLst>
                  <a:ext uri="{FF2B5EF4-FFF2-40B4-BE49-F238E27FC236}">
                    <a16:creationId xmlns:a16="http://schemas.microsoft.com/office/drawing/2014/main" xmlns="" id="{00000000-0008-0000-0000-000002040000}"/>
                  </a:ext>
                </a:extLst>
              </p:cNvPr>
              <p:cNvSpPr>
                <a:spLocks noChangeArrowheads="1"/>
              </p:cNvSpPr>
              <p:nvPr/>
            </p:nvSpPr>
            <p:spPr bwMode="auto">
              <a:xfrm>
                <a:off x="3177546" y="477080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104" name="Freeform 1026">
                <a:extLst>
                  <a:ext uri="{FF2B5EF4-FFF2-40B4-BE49-F238E27FC236}">
                    <a16:creationId xmlns:a16="http://schemas.microsoft.com/office/drawing/2014/main" xmlns="" id="{00000000-0008-0000-0000-000003040000}"/>
                  </a:ext>
                </a:extLst>
              </p:cNvPr>
              <p:cNvSpPr>
                <a:spLocks/>
              </p:cNvSpPr>
              <p:nvPr/>
            </p:nvSpPr>
            <p:spPr bwMode="auto">
              <a:xfrm>
                <a:off x="3174371" y="4770803"/>
                <a:ext cx="3175" cy="3175"/>
              </a:xfrm>
              <a:custGeom>
                <a:avLst/>
                <a:gdLst>
                  <a:gd name="T0" fmla="*/ 2147483646 w 2"/>
                  <a:gd name="T1" fmla="*/ 0 h 2"/>
                  <a:gd name="T2" fmla="*/ 0 w 2"/>
                  <a:gd name="T3" fmla="*/ 0 h 2"/>
                  <a:gd name="T4" fmla="*/ 0 w 2"/>
                  <a:gd name="T5" fmla="*/ 0 h 2"/>
                  <a:gd name="T6" fmla="*/ 0 w 2"/>
                  <a:gd name="T7" fmla="*/ 0 h 2"/>
                  <a:gd name="T8" fmla="*/ 0 w 2"/>
                  <a:gd name="T9" fmla="*/ 0 h 2"/>
                  <a:gd name="T10" fmla="*/ 0 w 2"/>
                  <a:gd name="T11" fmla="*/ 0 h 2"/>
                  <a:gd name="T12" fmla="*/ 0 w 2"/>
                  <a:gd name="T13" fmla="*/ 0 h 2"/>
                  <a:gd name="T14" fmla="*/ 0 w 2"/>
                  <a:gd name="T15" fmla="*/ 0 h 2"/>
                  <a:gd name="T16" fmla="*/ 2147483646 w 2"/>
                  <a:gd name="T17" fmla="*/ 0 h 2"/>
                  <a:gd name="T18" fmla="*/ 2147483646 w 2"/>
                  <a:gd name="T19" fmla="*/ 2147483646 h 2"/>
                  <a:gd name="T20" fmla="*/ 2147483646 w 2"/>
                  <a:gd name="T21" fmla="*/ 2147483646 h 2"/>
                  <a:gd name="T22" fmla="*/ 2147483646 w 2"/>
                  <a:gd name="T23" fmla="*/ 0 h 2"/>
                  <a:gd name="T24" fmla="*/ 2147483646 w 2"/>
                  <a:gd name="T25" fmla="*/ 0 h 2"/>
                  <a:gd name="T26" fmla="*/ 2147483646 w 2"/>
                  <a:gd name="T27" fmla="*/ 0 h 2"/>
                  <a:gd name="T28" fmla="*/ 2147483646 w 2"/>
                  <a:gd name="T29" fmla="*/ 0 h 2"/>
                  <a:gd name="T30" fmla="*/ 2147483646 w 2"/>
                  <a:gd name="T31" fmla="*/ 0 h 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
                  <a:gd name="T49" fmla="*/ 0 h 2"/>
                  <a:gd name="T50" fmla="*/ 2 w 2"/>
                  <a:gd name="T51" fmla="*/ 2 h 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 h="2">
                    <a:moveTo>
                      <a:pt x="2" y="0"/>
                    </a:moveTo>
                    <a:lnTo>
                      <a:pt x="0" y="0"/>
                    </a:lnTo>
                    <a:lnTo>
                      <a:pt x="2" y="0"/>
                    </a:lnTo>
                    <a:lnTo>
                      <a:pt x="2" y="2"/>
                    </a:lnTo>
                    <a:lnTo>
                      <a:pt x="2"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105" name="Freeform 1027">
                <a:extLst>
                  <a:ext uri="{FF2B5EF4-FFF2-40B4-BE49-F238E27FC236}">
                    <a16:creationId xmlns:a16="http://schemas.microsoft.com/office/drawing/2014/main" xmlns="" id="{00000000-0008-0000-0000-000004040000}"/>
                  </a:ext>
                </a:extLst>
              </p:cNvPr>
              <p:cNvSpPr>
                <a:spLocks/>
              </p:cNvSpPr>
              <p:nvPr/>
            </p:nvSpPr>
            <p:spPr bwMode="auto">
              <a:xfrm>
                <a:off x="3187071" y="4764453"/>
                <a:ext cx="1588" cy="3175"/>
              </a:xfrm>
              <a:custGeom>
                <a:avLst/>
                <a:gdLst>
                  <a:gd name="T0" fmla="*/ 0 w 1588"/>
                  <a:gd name="T1" fmla="*/ 0 h 2"/>
                  <a:gd name="T2" fmla="*/ 0 w 1588"/>
                  <a:gd name="T3" fmla="*/ 0 h 2"/>
                  <a:gd name="T4" fmla="*/ 0 w 1588"/>
                  <a:gd name="T5" fmla="*/ 2147483646 h 2"/>
                  <a:gd name="T6" fmla="*/ 0 w 1588"/>
                  <a:gd name="T7" fmla="*/ 2147483646 h 2"/>
                  <a:gd name="T8" fmla="*/ 0 w 1588"/>
                  <a:gd name="T9" fmla="*/ 0 h 2"/>
                  <a:gd name="T10" fmla="*/ 0 w 1588"/>
                  <a:gd name="T11" fmla="*/ 0 h 2"/>
                  <a:gd name="T12" fmla="*/ 0 w 1588"/>
                  <a:gd name="T13" fmla="*/ 0 h 2"/>
                  <a:gd name="T14" fmla="*/ 0 w 1588"/>
                  <a:gd name="T15" fmla="*/ 0 h 2"/>
                  <a:gd name="T16" fmla="*/ 0 60000 65536"/>
                  <a:gd name="T17" fmla="*/ 0 60000 65536"/>
                  <a:gd name="T18" fmla="*/ 0 60000 65536"/>
                  <a:gd name="T19" fmla="*/ 0 60000 65536"/>
                  <a:gd name="T20" fmla="*/ 0 60000 65536"/>
                  <a:gd name="T21" fmla="*/ 0 60000 65536"/>
                  <a:gd name="T22" fmla="*/ 0 60000 65536"/>
                  <a:gd name="T23" fmla="*/ 0 60000 65536"/>
                  <a:gd name="T24" fmla="*/ 0 w 1588"/>
                  <a:gd name="T25" fmla="*/ 0 h 2"/>
                  <a:gd name="T26" fmla="*/ 1588 w 1588"/>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88" h="2">
                    <a:moveTo>
                      <a:pt x="0" y="0"/>
                    </a:moveTo>
                    <a:lnTo>
                      <a:pt x="0" y="0"/>
                    </a:lnTo>
                    <a:lnTo>
                      <a:pt x="0" y="2"/>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106" name="Rectangle 2105">
                <a:extLst>
                  <a:ext uri="{FF2B5EF4-FFF2-40B4-BE49-F238E27FC236}">
                    <a16:creationId xmlns:a16="http://schemas.microsoft.com/office/drawing/2014/main" xmlns="" id="{00000000-0008-0000-0000-000005040000}"/>
                  </a:ext>
                </a:extLst>
              </p:cNvPr>
              <p:cNvSpPr>
                <a:spLocks noChangeArrowheads="1"/>
              </p:cNvSpPr>
              <p:nvPr/>
            </p:nvSpPr>
            <p:spPr bwMode="auto">
              <a:xfrm>
                <a:off x="3177546" y="47644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107" name="Freeform 1029">
                <a:extLst>
                  <a:ext uri="{FF2B5EF4-FFF2-40B4-BE49-F238E27FC236}">
                    <a16:creationId xmlns:a16="http://schemas.microsoft.com/office/drawing/2014/main" xmlns="" id="{00000000-0008-0000-0000-000006040000}"/>
                  </a:ext>
                </a:extLst>
              </p:cNvPr>
              <p:cNvSpPr>
                <a:spLocks/>
              </p:cNvSpPr>
              <p:nvPr/>
            </p:nvSpPr>
            <p:spPr bwMode="auto">
              <a:xfrm>
                <a:off x="3152146" y="4767628"/>
                <a:ext cx="3175" cy="3175"/>
              </a:xfrm>
              <a:custGeom>
                <a:avLst/>
                <a:gdLst>
                  <a:gd name="T0" fmla="*/ 0 w 2"/>
                  <a:gd name="T1" fmla="*/ 0 h 2"/>
                  <a:gd name="T2" fmla="*/ 0 w 2"/>
                  <a:gd name="T3" fmla="*/ 2147483646 h 2"/>
                  <a:gd name="T4" fmla="*/ 0 w 2"/>
                  <a:gd name="T5" fmla="*/ 2147483646 h 2"/>
                  <a:gd name="T6" fmla="*/ 0 w 2"/>
                  <a:gd name="T7" fmla="*/ 2147483646 h 2"/>
                  <a:gd name="T8" fmla="*/ 2147483646 w 2"/>
                  <a:gd name="T9" fmla="*/ 2147483646 h 2"/>
                  <a:gd name="T10" fmla="*/ 2147483646 w 2"/>
                  <a:gd name="T11" fmla="*/ 0 h 2"/>
                  <a:gd name="T12" fmla="*/ 0 w 2"/>
                  <a:gd name="T13" fmla="*/ 0 h 2"/>
                  <a:gd name="T14" fmla="*/ 0 w 2"/>
                  <a:gd name="T15" fmla="*/ 0 h 2"/>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2"/>
                  <a:gd name="T26" fmla="*/ 2 w 2"/>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2">
                    <a:moveTo>
                      <a:pt x="0" y="0"/>
                    </a:moveTo>
                    <a:lnTo>
                      <a:pt x="0" y="2"/>
                    </a:lnTo>
                    <a:lnTo>
                      <a:pt x="2" y="2"/>
                    </a:lnTo>
                    <a:lnTo>
                      <a:pt x="2" y="0"/>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108" name="Rectangle 2107">
                <a:extLst>
                  <a:ext uri="{FF2B5EF4-FFF2-40B4-BE49-F238E27FC236}">
                    <a16:creationId xmlns:a16="http://schemas.microsoft.com/office/drawing/2014/main" xmlns="" id="{00000000-0008-0000-0000-000007040000}"/>
                  </a:ext>
                </a:extLst>
              </p:cNvPr>
              <p:cNvSpPr>
                <a:spLocks noChangeArrowheads="1"/>
              </p:cNvSpPr>
              <p:nvPr/>
            </p:nvSpPr>
            <p:spPr bwMode="auto">
              <a:xfrm>
                <a:off x="3187071" y="475810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109" name="Freeform 1031">
                <a:extLst>
                  <a:ext uri="{FF2B5EF4-FFF2-40B4-BE49-F238E27FC236}">
                    <a16:creationId xmlns:a16="http://schemas.microsoft.com/office/drawing/2014/main" xmlns="" id="{00000000-0008-0000-0000-000008040000}"/>
                  </a:ext>
                </a:extLst>
              </p:cNvPr>
              <p:cNvSpPr>
                <a:spLocks/>
              </p:cNvSpPr>
              <p:nvPr/>
            </p:nvSpPr>
            <p:spPr bwMode="auto">
              <a:xfrm>
                <a:off x="3025146" y="4707303"/>
                <a:ext cx="9525" cy="19050"/>
              </a:xfrm>
              <a:custGeom>
                <a:avLst/>
                <a:gdLst>
                  <a:gd name="T0" fmla="*/ 2147483646 w 6"/>
                  <a:gd name="T1" fmla="*/ 0 h 12"/>
                  <a:gd name="T2" fmla="*/ 2147483646 w 6"/>
                  <a:gd name="T3" fmla="*/ 0 h 12"/>
                  <a:gd name="T4" fmla="*/ 2147483646 w 6"/>
                  <a:gd name="T5" fmla="*/ 0 h 12"/>
                  <a:gd name="T6" fmla="*/ 2147483646 w 6"/>
                  <a:gd name="T7" fmla="*/ 0 h 12"/>
                  <a:gd name="T8" fmla="*/ 2147483646 w 6"/>
                  <a:gd name="T9" fmla="*/ 0 h 12"/>
                  <a:gd name="T10" fmla="*/ 0 w 6"/>
                  <a:gd name="T11" fmla="*/ 0 h 12"/>
                  <a:gd name="T12" fmla="*/ 0 w 6"/>
                  <a:gd name="T13" fmla="*/ 0 h 12"/>
                  <a:gd name="T14" fmla="*/ 0 w 6"/>
                  <a:gd name="T15" fmla="*/ 0 h 12"/>
                  <a:gd name="T16" fmla="*/ 0 w 6"/>
                  <a:gd name="T17" fmla="*/ 2147483646 h 12"/>
                  <a:gd name="T18" fmla="*/ 0 w 6"/>
                  <a:gd name="T19" fmla="*/ 2147483646 h 12"/>
                  <a:gd name="T20" fmla="*/ 0 w 6"/>
                  <a:gd name="T21" fmla="*/ 2147483646 h 12"/>
                  <a:gd name="T22" fmla="*/ 0 w 6"/>
                  <a:gd name="T23" fmla="*/ 2147483646 h 12"/>
                  <a:gd name="T24" fmla="*/ 0 w 6"/>
                  <a:gd name="T25" fmla="*/ 2147483646 h 12"/>
                  <a:gd name="T26" fmla="*/ 0 w 6"/>
                  <a:gd name="T27" fmla="*/ 2147483646 h 12"/>
                  <a:gd name="T28" fmla="*/ 0 w 6"/>
                  <a:gd name="T29" fmla="*/ 2147483646 h 12"/>
                  <a:gd name="T30" fmla="*/ 0 w 6"/>
                  <a:gd name="T31" fmla="*/ 2147483646 h 12"/>
                  <a:gd name="T32" fmla="*/ 0 w 6"/>
                  <a:gd name="T33" fmla="*/ 2147483646 h 12"/>
                  <a:gd name="T34" fmla="*/ 0 w 6"/>
                  <a:gd name="T35" fmla="*/ 2147483646 h 12"/>
                  <a:gd name="T36" fmla="*/ 0 w 6"/>
                  <a:gd name="T37" fmla="*/ 2147483646 h 12"/>
                  <a:gd name="T38" fmla="*/ 2147483646 w 6"/>
                  <a:gd name="T39" fmla="*/ 2147483646 h 12"/>
                  <a:gd name="T40" fmla="*/ 2147483646 w 6"/>
                  <a:gd name="T41" fmla="*/ 2147483646 h 12"/>
                  <a:gd name="T42" fmla="*/ 2147483646 w 6"/>
                  <a:gd name="T43" fmla="*/ 2147483646 h 12"/>
                  <a:gd name="T44" fmla="*/ 2147483646 w 6"/>
                  <a:gd name="T45" fmla="*/ 2147483646 h 12"/>
                  <a:gd name="T46" fmla="*/ 2147483646 w 6"/>
                  <a:gd name="T47" fmla="*/ 2147483646 h 12"/>
                  <a:gd name="T48" fmla="*/ 2147483646 w 6"/>
                  <a:gd name="T49" fmla="*/ 2147483646 h 12"/>
                  <a:gd name="T50" fmla="*/ 2147483646 w 6"/>
                  <a:gd name="T51" fmla="*/ 2147483646 h 12"/>
                  <a:gd name="T52" fmla="*/ 2147483646 w 6"/>
                  <a:gd name="T53" fmla="*/ 2147483646 h 12"/>
                  <a:gd name="T54" fmla="*/ 2147483646 w 6"/>
                  <a:gd name="T55" fmla="*/ 2147483646 h 12"/>
                  <a:gd name="T56" fmla="*/ 2147483646 w 6"/>
                  <a:gd name="T57" fmla="*/ 2147483646 h 12"/>
                  <a:gd name="T58" fmla="*/ 2147483646 w 6"/>
                  <a:gd name="T59" fmla="*/ 2147483646 h 12"/>
                  <a:gd name="T60" fmla="*/ 2147483646 w 6"/>
                  <a:gd name="T61" fmla="*/ 2147483646 h 12"/>
                  <a:gd name="T62" fmla="*/ 2147483646 w 6"/>
                  <a:gd name="T63" fmla="*/ 2147483646 h 12"/>
                  <a:gd name="T64" fmla="*/ 2147483646 w 6"/>
                  <a:gd name="T65" fmla="*/ 2147483646 h 12"/>
                  <a:gd name="T66" fmla="*/ 2147483646 w 6"/>
                  <a:gd name="T67" fmla="*/ 2147483646 h 12"/>
                  <a:gd name="T68" fmla="*/ 2147483646 w 6"/>
                  <a:gd name="T69" fmla="*/ 2147483646 h 12"/>
                  <a:gd name="T70" fmla="*/ 2147483646 w 6"/>
                  <a:gd name="T71" fmla="*/ 2147483646 h 12"/>
                  <a:gd name="T72" fmla="*/ 2147483646 w 6"/>
                  <a:gd name="T73" fmla="*/ 2147483646 h 12"/>
                  <a:gd name="T74" fmla="*/ 2147483646 w 6"/>
                  <a:gd name="T75" fmla="*/ 2147483646 h 12"/>
                  <a:gd name="T76" fmla="*/ 2147483646 w 6"/>
                  <a:gd name="T77" fmla="*/ 2147483646 h 12"/>
                  <a:gd name="T78" fmla="*/ 2147483646 w 6"/>
                  <a:gd name="T79" fmla="*/ 2147483646 h 12"/>
                  <a:gd name="T80" fmla="*/ 2147483646 w 6"/>
                  <a:gd name="T81" fmla="*/ 2147483646 h 12"/>
                  <a:gd name="T82" fmla="*/ 2147483646 w 6"/>
                  <a:gd name="T83" fmla="*/ 2147483646 h 12"/>
                  <a:gd name="T84" fmla="*/ 2147483646 w 6"/>
                  <a:gd name="T85" fmla="*/ 2147483646 h 12"/>
                  <a:gd name="T86" fmla="*/ 2147483646 w 6"/>
                  <a:gd name="T87" fmla="*/ 2147483646 h 12"/>
                  <a:gd name="T88" fmla="*/ 2147483646 w 6"/>
                  <a:gd name="T89" fmla="*/ 2147483646 h 12"/>
                  <a:gd name="T90" fmla="*/ 2147483646 w 6"/>
                  <a:gd name="T91" fmla="*/ 2147483646 h 12"/>
                  <a:gd name="T92" fmla="*/ 2147483646 w 6"/>
                  <a:gd name="T93" fmla="*/ 2147483646 h 12"/>
                  <a:gd name="T94" fmla="*/ 2147483646 w 6"/>
                  <a:gd name="T95" fmla="*/ 2147483646 h 12"/>
                  <a:gd name="T96" fmla="*/ 2147483646 w 6"/>
                  <a:gd name="T97" fmla="*/ 2147483646 h 12"/>
                  <a:gd name="T98" fmla="*/ 2147483646 w 6"/>
                  <a:gd name="T99" fmla="*/ 2147483646 h 1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
                  <a:gd name="T151" fmla="*/ 0 h 12"/>
                  <a:gd name="T152" fmla="*/ 6 w 6"/>
                  <a:gd name="T153" fmla="*/ 12 h 1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 h="12">
                    <a:moveTo>
                      <a:pt x="4" y="2"/>
                    </a:moveTo>
                    <a:lnTo>
                      <a:pt x="4" y="2"/>
                    </a:lnTo>
                    <a:lnTo>
                      <a:pt x="4" y="0"/>
                    </a:lnTo>
                    <a:lnTo>
                      <a:pt x="2" y="0"/>
                    </a:lnTo>
                    <a:lnTo>
                      <a:pt x="0" y="0"/>
                    </a:lnTo>
                    <a:lnTo>
                      <a:pt x="0" y="2"/>
                    </a:lnTo>
                    <a:lnTo>
                      <a:pt x="0" y="4"/>
                    </a:lnTo>
                    <a:lnTo>
                      <a:pt x="0" y="6"/>
                    </a:lnTo>
                    <a:lnTo>
                      <a:pt x="2" y="6"/>
                    </a:lnTo>
                    <a:lnTo>
                      <a:pt x="4" y="6"/>
                    </a:lnTo>
                    <a:lnTo>
                      <a:pt x="2" y="6"/>
                    </a:lnTo>
                    <a:lnTo>
                      <a:pt x="2" y="8"/>
                    </a:lnTo>
                    <a:lnTo>
                      <a:pt x="2" y="10"/>
                    </a:lnTo>
                    <a:lnTo>
                      <a:pt x="2" y="12"/>
                    </a:lnTo>
                    <a:lnTo>
                      <a:pt x="4" y="10"/>
                    </a:lnTo>
                    <a:lnTo>
                      <a:pt x="6" y="10"/>
                    </a:lnTo>
                    <a:lnTo>
                      <a:pt x="6" y="8"/>
                    </a:lnTo>
                    <a:lnTo>
                      <a:pt x="6" y="6"/>
                    </a:lnTo>
                    <a:lnTo>
                      <a:pt x="6" y="4"/>
                    </a:lnTo>
                    <a:lnTo>
                      <a:pt x="4" y="4"/>
                    </a:lnTo>
                    <a:lnTo>
                      <a:pt x="4" y="2"/>
                    </a:lnTo>
                    <a:lnTo>
                      <a:pt x="6" y="2"/>
                    </a:lnTo>
                    <a:lnTo>
                      <a:pt x="4"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110" name="Freeform 1032">
                <a:extLst>
                  <a:ext uri="{FF2B5EF4-FFF2-40B4-BE49-F238E27FC236}">
                    <a16:creationId xmlns:a16="http://schemas.microsoft.com/office/drawing/2014/main" xmlns="" id="{00000000-0008-0000-0000-000009040000}"/>
                  </a:ext>
                </a:extLst>
              </p:cNvPr>
              <p:cNvSpPr>
                <a:spLocks/>
              </p:cNvSpPr>
              <p:nvPr/>
            </p:nvSpPr>
            <p:spPr bwMode="auto">
              <a:xfrm>
                <a:off x="3187071" y="4754928"/>
                <a:ext cx="1588" cy="3175"/>
              </a:xfrm>
              <a:custGeom>
                <a:avLst/>
                <a:gdLst>
                  <a:gd name="T0" fmla="*/ 0 w 1588"/>
                  <a:gd name="T1" fmla="*/ 2147483646 h 2"/>
                  <a:gd name="T2" fmla="*/ 0 w 1588"/>
                  <a:gd name="T3" fmla="*/ 2147483646 h 2"/>
                  <a:gd name="T4" fmla="*/ 0 w 1588"/>
                  <a:gd name="T5" fmla="*/ 2147483646 h 2"/>
                  <a:gd name="T6" fmla="*/ 0 w 1588"/>
                  <a:gd name="T7" fmla="*/ 2147483646 h 2"/>
                  <a:gd name="T8" fmla="*/ 0 w 1588"/>
                  <a:gd name="T9" fmla="*/ 0 h 2"/>
                  <a:gd name="T10" fmla="*/ 0 w 1588"/>
                  <a:gd name="T11" fmla="*/ 2147483646 h 2"/>
                  <a:gd name="T12" fmla="*/ 0 w 1588"/>
                  <a:gd name="T13" fmla="*/ 2147483646 h 2"/>
                  <a:gd name="T14" fmla="*/ 0 w 1588"/>
                  <a:gd name="T15" fmla="*/ 2147483646 h 2"/>
                  <a:gd name="T16" fmla="*/ 0 w 1588"/>
                  <a:gd name="T17" fmla="*/ 2147483646 h 2"/>
                  <a:gd name="T18" fmla="*/ 0 w 1588"/>
                  <a:gd name="T19" fmla="*/ 2147483646 h 2"/>
                  <a:gd name="T20" fmla="*/ 0 w 1588"/>
                  <a:gd name="T21" fmla="*/ 2147483646 h 2"/>
                  <a:gd name="T22" fmla="*/ 0 w 1588"/>
                  <a:gd name="T23" fmla="*/ 2147483646 h 2"/>
                  <a:gd name="T24" fmla="*/ 0 w 1588"/>
                  <a:gd name="T25" fmla="*/ 2147483646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88"/>
                  <a:gd name="T40" fmla="*/ 0 h 2"/>
                  <a:gd name="T41" fmla="*/ 1588 w 1588"/>
                  <a:gd name="T42" fmla="*/ 2 h 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88" h="2">
                    <a:moveTo>
                      <a:pt x="0" y="2"/>
                    </a:moveTo>
                    <a:lnTo>
                      <a:pt x="0" y="2"/>
                    </a:lnTo>
                    <a:lnTo>
                      <a:pt x="0" y="0"/>
                    </a:lnTo>
                    <a:lnTo>
                      <a:pt x="0"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111" name="Rectangle 2110">
                <a:extLst>
                  <a:ext uri="{FF2B5EF4-FFF2-40B4-BE49-F238E27FC236}">
                    <a16:creationId xmlns:a16="http://schemas.microsoft.com/office/drawing/2014/main" xmlns="" id="{00000000-0008-0000-0000-00000A040000}"/>
                  </a:ext>
                </a:extLst>
              </p:cNvPr>
              <p:cNvSpPr>
                <a:spLocks noChangeArrowheads="1"/>
              </p:cNvSpPr>
              <p:nvPr/>
            </p:nvSpPr>
            <p:spPr bwMode="auto">
              <a:xfrm>
                <a:off x="3155321" y="4773978"/>
                <a:ext cx="3175" cy="3175"/>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112" name="Freeform 1034">
                <a:extLst>
                  <a:ext uri="{FF2B5EF4-FFF2-40B4-BE49-F238E27FC236}">
                    <a16:creationId xmlns:a16="http://schemas.microsoft.com/office/drawing/2014/main" xmlns="" id="{00000000-0008-0000-0000-00000B040000}"/>
                  </a:ext>
                </a:extLst>
              </p:cNvPr>
              <p:cNvSpPr>
                <a:spLocks/>
              </p:cNvSpPr>
              <p:nvPr/>
            </p:nvSpPr>
            <p:spPr bwMode="auto">
              <a:xfrm>
                <a:off x="3139446" y="477397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60000 65536"/>
                  <a:gd name="T13" fmla="*/ 0 60000 65536"/>
                  <a:gd name="T14" fmla="*/ 0 60000 65536"/>
                  <a:gd name="T15" fmla="*/ 0 60000 65536"/>
                  <a:gd name="T16" fmla="*/ 0 60000 65536"/>
                  <a:gd name="T17" fmla="*/ 0 60000 65536"/>
                  <a:gd name="T18" fmla="*/ 0 w 1588"/>
                  <a:gd name="T19" fmla="*/ 0 h 1588"/>
                  <a:gd name="T20" fmla="*/ 1588 w 1588"/>
                  <a:gd name="T21" fmla="*/ 1588 h 1588"/>
                </a:gdLst>
                <a:ahLst/>
                <a:cxnLst>
                  <a:cxn ang="T12">
                    <a:pos x="T0" y="T1"/>
                  </a:cxn>
                  <a:cxn ang="T13">
                    <a:pos x="T2" y="T3"/>
                  </a:cxn>
                  <a:cxn ang="T14">
                    <a:pos x="T4" y="T5"/>
                  </a:cxn>
                  <a:cxn ang="T15">
                    <a:pos x="T6" y="T7"/>
                  </a:cxn>
                  <a:cxn ang="T16">
                    <a:pos x="T8" y="T9"/>
                  </a:cxn>
                  <a:cxn ang="T17">
                    <a:pos x="T10" y="T11"/>
                  </a:cxn>
                </a:cxnLst>
                <a:rect l="T18" t="T19" r="T20" b="T21"/>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113" name="Freeform 1035">
                <a:extLst>
                  <a:ext uri="{FF2B5EF4-FFF2-40B4-BE49-F238E27FC236}">
                    <a16:creationId xmlns:a16="http://schemas.microsoft.com/office/drawing/2014/main" xmlns="" id="{00000000-0008-0000-0000-00000C040000}"/>
                  </a:ext>
                </a:extLst>
              </p:cNvPr>
              <p:cNvSpPr>
                <a:spLocks/>
              </p:cNvSpPr>
              <p:nvPr/>
            </p:nvSpPr>
            <p:spPr bwMode="auto">
              <a:xfrm>
                <a:off x="3152146" y="4770803"/>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60000 65536"/>
                  <a:gd name="T13" fmla="*/ 0 60000 65536"/>
                  <a:gd name="T14" fmla="*/ 0 60000 65536"/>
                  <a:gd name="T15" fmla="*/ 0 60000 65536"/>
                  <a:gd name="T16" fmla="*/ 0 60000 65536"/>
                  <a:gd name="T17" fmla="*/ 0 60000 65536"/>
                  <a:gd name="T18" fmla="*/ 0 w 1588"/>
                  <a:gd name="T19" fmla="*/ 0 h 1588"/>
                  <a:gd name="T20" fmla="*/ 1588 w 1588"/>
                  <a:gd name="T21" fmla="*/ 1588 h 1588"/>
                </a:gdLst>
                <a:ahLst/>
                <a:cxnLst>
                  <a:cxn ang="T12">
                    <a:pos x="T0" y="T1"/>
                  </a:cxn>
                  <a:cxn ang="T13">
                    <a:pos x="T2" y="T3"/>
                  </a:cxn>
                  <a:cxn ang="T14">
                    <a:pos x="T4" y="T5"/>
                  </a:cxn>
                  <a:cxn ang="T15">
                    <a:pos x="T6" y="T7"/>
                  </a:cxn>
                  <a:cxn ang="T16">
                    <a:pos x="T8" y="T9"/>
                  </a:cxn>
                  <a:cxn ang="T17">
                    <a:pos x="T10" y="T11"/>
                  </a:cxn>
                </a:cxnLst>
                <a:rect l="T18" t="T19" r="T20" b="T21"/>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114" name="Rectangle 2113">
                <a:extLst>
                  <a:ext uri="{FF2B5EF4-FFF2-40B4-BE49-F238E27FC236}">
                    <a16:creationId xmlns:a16="http://schemas.microsoft.com/office/drawing/2014/main" xmlns="" id="{00000000-0008-0000-0000-00000D040000}"/>
                  </a:ext>
                </a:extLst>
              </p:cNvPr>
              <p:cNvSpPr>
                <a:spLocks noChangeArrowheads="1"/>
              </p:cNvSpPr>
              <p:nvPr/>
            </p:nvSpPr>
            <p:spPr bwMode="auto">
              <a:xfrm>
                <a:off x="3145796" y="47676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115" name="Freeform 1037">
                <a:extLst>
                  <a:ext uri="{FF2B5EF4-FFF2-40B4-BE49-F238E27FC236}">
                    <a16:creationId xmlns:a16="http://schemas.microsoft.com/office/drawing/2014/main" xmlns="" id="{00000000-0008-0000-0000-00000E040000}"/>
                  </a:ext>
                </a:extLst>
              </p:cNvPr>
              <p:cNvSpPr>
                <a:spLocks/>
              </p:cNvSpPr>
              <p:nvPr/>
            </p:nvSpPr>
            <p:spPr bwMode="auto">
              <a:xfrm>
                <a:off x="3158496" y="4735878"/>
                <a:ext cx="6350" cy="6350"/>
              </a:xfrm>
              <a:custGeom>
                <a:avLst/>
                <a:gdLst>
                  <a:gd name="T0" fmla="*/ 2147483646 w 4"/>
                  <a:gd name="T1" fmla="*/ 0 h 4"/>
                  <a:gd name="T2" fmla="*/ 2147483646 w 4"/>
                  <a:gd name="T3" fmla="*/ 2147483646 h 4"/>
                  <a:gd name="T4" fmla="*/ 2147483646 w 4"/>
                  <a:gd name="T5" fmla="*/ 2147483646 h 4"/>
                  <a:gd name="T6" fmla="*/ 2147483646 w 4"/>
                  <a:gd name="T7" fmla="*/ 2147483646 h 4"/>
                  <a:gd name="T8" fmla="*/ 2147483646 w 4"/>
                  <a:gd name="T9" fmla="*/ 2147483646 h 4"/>
                  <a:gd name="T10" fmla="*/ 0 w 4"/>
                  <a:gd name="T11" fmla="*/ 2147483646 h 4"/>
                  <a:gd name="T12" fmla="*/ 0 w 4"/>
                  <a:gd name="T13" fmla="*/ 2147483646 h 4"/>
                  <a:gd name="T14" fmla="*/ 0 w 4"/>
                  <a:gd name="T15" fmla="*/ 2147483646 h 4"/>
                  <a:gd name="T16" fmla="*/ 0 w 4"/>
                  <a:gd name="T17" fmla="*/ 2147483646 h 4"/>
                  <a:gd name="T18" fmla="*/ 0 w 4"/>
                  <a:gd name="T19" fmla="*/ 2147483646 h 4"/>
                  <a:gd name="T20" fmla="*/ 0 w 4"/>
                  <a:gd name="T21" fmla="*/ 2147483646 h 4"/>
                  <a:gd name="T22" fmla="*/ 2147483646 w 4"/>
                  <a:gd name="T23" fmla="*/ 2147483646 h 4"/>
                  <a:gd name="T24" fmla="*/ 2147483646 w 4"/>
                  <a:gd name="T25" fmla="*/ 2147483646 h 4"/>
                  <a:gd name="T26" fmla="*/ 2147483646 w 4"/>
                  <a:gd name="T27" fmla="*/ 2147483646 h 4"/>
                  <a:gd name="T28" fmla="*/ 2147483646 w 4"/>
                  <a:gd name="T29" fmla="*/ 2147483646 h 4"/>
                  <a:gd name="T30" fmla="*/ 2147483646 w 4"/>
                  <a:gd name="T31" fmla="*/ 2147483646 h 4"/>
                  <a:gd name="T32" fmla="*/ 2147483646 w 4"/>
                  <a:gd name="T33" fmla="*/ 2147483646 h 4"/>
                  <a:gd name="T34" fmla="*/ 2147483646 w 4"/>
                  <a:gd name="T35" fmla="*/ 2147483646 h 4"/>
                  <a:gd name="T36" fmla="*/ 2147483646 w 4"/>
                  <a:gd name="T37" fmla="*/ 2147483646 h 4"/>
                  <a:gd name="T38" fmla="*/ 2147483646 w 4"/>
                  <a:gd name="T39" fmla="*/ 2147483646 h 4"/>
                  <a:gd name="T40" fmla="*/ 2147483646 w 4"/>
                  <a:gd name="T41" fmla="*/ 2147483646 h 4"/>
                  <a:gd name="T42" fmla="*/ 2147483646 w 4"/>
                  <a:gd name="T43" fmla="*/ 2147483646 h 4"/>
                  <a:gd name="T44" fmla="*/ 2147483646 w 4"/>
                  <a:gd name="T45" fmla="*/ 2147483646 h 4"/>
                  <a:gd name="T46" fmla="*/ 2147483646 w 4"/>
                  <a:gd name="T47" fmla="*/ 2147483646 h 4"/>
                  <a:gd name="T48" fmla="*/ 2147483646 w 4"/>
                  <a:gd name="T49" fmla="*/ 2147483646 h 4"/>
                  <a:gd name="T50" fmla="*/ 2147483646 w 4"/>
                  <a:gd name="T51" fmla="*/ 2147483646 h 4"/>
                  <a:gd name="T52" fmla="*/ 2147483646 w 4"/>
                  <a:gd name="T53" fmla="*/ 2147483646 h 4"/>
                  <a:gd name="T54" fmla="*/ 2147483646 w 4"/>
                  <a:gd name="T55" fmla="*/ 2147483646 h 4"/>
                  <a:gd name="T56" fmla="*/ 2147483646 w 4"/>
                  <a:gd name="T57" fmla="*/ 0 h 4"/>
                  <a:gd name="T58" fmla="*/ 2147483646 w 4"/>
                  <a:gd name="T59" fmla="*/ 0 h 4"/>
                  <a:gd name="T60" fmla="*/ 2147483646 w 4"/>
                  <a:gd name="T61" fmla="*/ 0 h 4"/>
                  <a:gd name="T62" fmla="*/ 2147483646 w 4"/>
                  <a:gd name="T63" fmla="*/ 0 h 4"/>
                  <a:gd name="T64" fmla="*/ 2147483646 w 4"/>
                  <a:gd name="T65" fmla="*/ 0 h 4"/>
                  <a:gd name="T66" fmla="*/ 2147483646 w 4"/>
                  <a:gd name="T67" fmla="*/ 0 h 4"/>
                  <a:gd name="T68" fmla="*/ 2147483646 w 4"/>
                  <a:gd name="T69" fmla="*/ 0 h 4"/>
                  <a:gd name="T70" fmla="*/ 2147483646 w 4"/>
                  <a:gd name="T71" fmla="*/ 0 h 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
                  <a:gd name="T109" fmla="*/ 0 h 4"/>
                  <a:gd name="T110" fmla="*/ 4 w 4"/>
                  <a:gd name="T111" fmla="*/ 4 h 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 h="4">
                    <a:moveTo>
                      <a:pt x="2" y="0"/>
                    </a:moveTo>
                    <a:lnTo>
                      <a:pt x="2" y="2"/>
                    </a:lnTo>
                    <a:lnTo>
                      <a:pt x="0" y="2"/>
                    </a:lnTo>
                    <a:lnTo>
                      <a:pt x="0" y="4"/>
                    </a:lnTo>
                    <a:lnTo>
                      <a:pt x="2" y="4"/>
                    </a:lnTo>
                    <a:lnTo>
                      <a:pt x="2" y="2"/>
                    </a:lnTo>
                    <a:lnTo>
                      <a:pt x="4" y="2"/>
                    </a:lnTo>
                    <a:lnTo>
                      <a:pt x="4" y="0"/>
                    </a:lnTo>
                    <a:lnTo>
                      <a:pt x="2"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116" name="Freeform 1038">
                <a:extLst>
                  <a:ext uri="{FF2B5EF4-FFF2-40B4-BE49-F238E27FC236}">
                    <a16:creationId xmlns:a16="http://schemas.microsoft.com/office/drawing/2014/main" xmlns="" id="{00000000-0008-0000-0000-00000F040000}"/>
                  </a:ext>
                </a:extLst>
              </p:cNvPr>
              <p:cNvSpPr>
                <a:spLocks/>
              </p:cNvSpPr>
              <p:nvPr/>
            </p:nvSpPr>
            <p:spPr bwMode="auto">
              <a:xfrm>
                <a:off x="3155321" y="4745403"/>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60000 65536"/>
                  <a:gd name="T13" fmla="*/ 0 60000 65536"/>
                  <a:gd name="T14" fmla="*/ 0 60000 65536"/>
                  <a:gd name="T15" fmla="*/ 0 60000 65536"/>
                  <a:gd name="T16" fmla="*/ 0 60000 65536"/>
                  <a:gd name="T17" fmla="*/ 0 60000 65536"/>
                  <a:gd name="T18" fmla="*/ 0 w 1588"/>
                  <a:gd name="T19" fmla="*/ 0 h 1588"/>
                  <a:gd name="T20" fmla="*/ 1588 w 1588"/>
                  <a:gd name="T21" fmla="*/ 1588 h 1588"/>
                </a:gdLst>
                <a:ahLst/>
                <a:cxnLst>
                  <a:cxn ang="T12">
                    <a:pos x="T0" y="T1"/>
                  </a:cxn>
                  <a:cxn ang="T13">
                    <a:pos x="T2" y="T3"/>
                  </a:cxn>
                  <a:cxn ang="T14">
                    <a:pos x="T4" y="T5"/>
                  </a:cxn>
                  <a:cxn ang="T15">
                    <a:pos x="T6" y="T7"/>
                  </a:cxn>
                  <a:cxn ang="T16">
                    <a:pos x="T8" y="T9"/>
                  </a:cxn>
                  <a:cxn ang="T17">
                    <a:pos x="T10" y="T11"/>
                  </a:cxn>
                </a:cxnLst>
                <a:rect l="T18" t="T19" r="T20" b="T21"/>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117" name="Rectangle 2116">
                <a:extLst>
                  <a:ext uri="{FF2B5EF4-FFF2-40B4-BE49-F238E27FC236}">
                    <a16:creationId xmlns:a16="http://schemas.microsoft.com/office/drawing/2014/main" xmlns="" id="{00000000-0008-0000-0000-000010040000}"/>
                  </a:ext>
                </a:extLst>
              </p:cNvPr>
              <p:cNvSpPr>
                <a:spLocks noChangeArrowheads="1"/>
              </p:cNvSpPr>
              <p:nvPr/>
            </p:nvSpPr>
            <p:spPr bwMode="auto">
              <a:xfrm>
                <a:off x="3161671" y="4758103"/>
                <a:ext cx="3175"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118" name="Rectangle 2117">
                <a:extLst>
                  <a:ext uri="{FF2B5EF4-FFF2-40B4-BE49-F238E27FC236}">
                    <a16:creationId xmlns:a16="http://schemas.microsoft.com/office/drawing/2014/main" xmlns="" id="{00000000-0008-0000-0000-000011040000}"/>
                  </a:ext>
                </a:extLst>
              </p:cNvPr>
              <p:cNvSpPr>
                <a:spLocks noChangeArrowheads="1"/>
              </p:cNvSpPr>
              <p:nvPr/>
            </p:nvSpPr>
            <p:spPr bwMode="auto">
              <a:xfrm>
                <a:off x="3161671" y="47612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119" name="Freeform 1041">
                <a:extLst>
                  <a:ext uri="{FF2B5EF4-FFF2-40B4-BE49-F238E27FC236}">
                    <a16:creationId xmlns:a16="http://schemas.microsoft.com/office/drawing/2014/main" xmlns="" id="{00000000-0008-0000-0000-000012040000}"/>
                  </a:ext>
                </a:extLst>
              </p:cNvPr>
              <p:cNvSpPr>
                <a:spLocks/>
              </p:cNvSpPr>
              <p:nvPr/>
            </p:nvSpPr>
            <p:spPr bwMode="auto">
              <a:xfrm>
                <a:off x="3161671" y="4758103"/>
                <a:ext cx="3175" cy="1588"/>
              </a:xfrm>
              <a:custGeom>
                <a:avLst/>
                <a:gdLst>
                  <a:gd name="T0" fmla="*/ 2147483646 w 2"/>
                  <a:gd name="T1" fmla="*/ 0 h 1588"/>
                  <a:gd name="T2" fmla="*/ 2147483646 w 2"/>
                  <a:gd name="T3" fmla="*/ 0 h 1588"/>
                  <a:gd name="T4" fmla="*/ 0 w 2"/>
                  <a:gd name="T5" fmla="*/ 0 h 1588"/>
                  <a:gd name="T6" fmla="*/ 2147483646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2" y="0"/>
                    </a:moveTo>
                    <a:lnTo>
                      <a:pt x="2" y="0"/>
                    </a:lnTo>
                    <a:lnTo>
                      <a:pt x="0" y="0"/>
                    </a:lnTo>
                    <a:lnTo>
                      <a:pt x="2"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120" name="Rectangle 2119">
                <a:extLst>
                  <a:ext uri="{FF2B5EF4-FFF2-40B4-BE49-F238E27FC236}">
                    <a16:creationId xmlns:a16="http://schemas.microsoft.com/office/drawing/2014/main" xmlns="" id="{00000000-0008-0000-0000-000013040000}"/>
                  </a:ext>
                </a:extLst>
              </p:cNvPr>
              <p:cNvSpPr>
                <a:spLocks noChangeArrowheads="1"/>
              </p:cNvSpPr>
              <p:nvPr/>
            </p:nvSpPr>
            <p:spPr bwMode="auto">
              <a:xfrm>
                <a:off x="3123571" y="47485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121" name="Freeform 1043">
                <a:extLst>
                  <a:ext uri="{FF2B5EF4-FFF2-40B4-BE49-F238E27FC236}">
                    <a16:creationId xmlns:a16="http://schemas.microsoft.com/office/drawing/2014/main" xmlns="" id="{00000000-0008-0000-0000-000014040000}"/>
                  </a:ext>
                </a:extLst>
              </p:cNvPr>
              <p:cNvSpPr>
                <a:spLocks/>
              </p:cNvSpPr>
              <p:nvPr/>
            </p:nvSpPr>
            <p:spPr bwMode="auto">
              <a:xfrm>
                <a:off x="3117221" y="4745403"/>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60000 65536"/>
                  <a:gd name="T13" fmla="*/ 0 60000 65536"/>
                  <a:gd name="T14" fmla="*/ 0 60000 65536"/>
                  <a:gd name="T15" fmla="*/ 0 60000 65536"/>
                  <a:gd name="T16" fmla="*/ 0 60000 65536"/>
                  <a:gd name="T17" fmla="*/ 0 60000 65536"/>
                  <a:gd name="T18" fmla="*/ 0 w 1588"/>
                  <a:gd name="T19" fmla="*/ 0 h 1588"/>
                  <a:gd name="T20" fmla="*/ 1588 w 1588"/>
                  <a:gd name="T21" fmla="*/ 1588 h 1588"/>
                </a:gdLst>
                <a:ahLst/>
                <a:cxnLst>
                  <a:cxn ang="T12">
                    <a:pos x="T0" y="T1"/>
                  </a:cxn>
                  <a:cxn ang="T13">
                    <a:pos x="T2" y="T3"/>
                  </a:cxn>
                  <a:cxn ang="T14">
                    <a:pos x="T4" y="T5"/>
                  </a:cxn>
                  <a:cxn ang="T15">
                    <a:pos x="T6" y="T7"/>
                  </a:cxn>
                  <a:cxn ang="T16">
                    <a:pos x="T8" y="T9"/>
                  </a:cxn>
                  <a:cxn ang="T17">
                    <a:pos x="T10" y="T11"/>
                  </a:cxn>
                </a:cxnLst>
                <a:rect l="T18" t="T19" r="T20" b="T21"/>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122" name="Freeform 1044">
                <a:extLst>
                  <a:ext uri="{FF2B5EF4-FFF2-40B4-BE49-F238E27FC236}">
                    <a16:creationId xmlns:a16="http://schemas.microsoft.com/office/drawing/2014/main" xmlns="" id="{00000000-0008-0000-0000-000015040000}"/>
                  </a:ext>
                </a:extLst>
              </p:cNvPr>
              <p:cNvSpPr>
                <a:spLocks/>
              </p:cNvSpPr>
              <p:nvPr/>
            </p:nvSpPr>
            <p:spPr bwMode="auto">
              <a:xfrm>
                <a:off x="3120396" y="4742228"/>
                <a:ext cx="1588" cy="3175"/>
              </a:xfrm>
              <a:custGeom>
                <a:avLst/>
                <a:gdLst>
                  <a:gd name="T0" fmla="*/ 0 w 1588"/>
                  <a:gd name="T1" fmla="*/ 2147483646 h 2"/>
                  <a:gd name="T2" fmla="*/ 0 w 1588"/>
                  <a:gd name="T3" fmla="*/ 2147483646 h 2"/>
                  <a:gd name="T4" fmla="*/ 0 w 1588"/>
                  <a:gd name="T5" fmla="*/ 2147483646 h 2"/>
                  <a:gd name="T6" fmla="*/ 0 w 1588"/>
                  <a:gd name="T7" fmla="*/ 2147483646 h 2"/>
                  <a:gd name="T8" fmla="*/ 0 w 1588"/>
                  <a:gd name="T9" fmla="*/ 0 h 2"/>
                  <a:gd name="T10" fmla="*/ 0 w 1588"/>
                  <a:gd name="T11" fmla="*/ 0 h 2"/>
                  <a:gd name="T12" fmla="*/ 0 w 1588"/>
                  <a:gd name="T13" fmla="*/ 2147483646 h 2"/>
                  <a:gd name="T14" fmla="*/ 0 60000 65536"/>
                  <a:gd name="T15" fmla="*/ 0 60000 65536"/>
                  <a:gd name="T16" fmla="*/ 0 60000 65536"/>
                  <a:gd name="T17" fmla="*/ 0 60000 65536"/>
                  <a:gd name="T18" fmla="*/ 0 60000 65536"/>
                  <a:gd name="T19" fmla="*/ 0 60000 65536"/>
                  <a:gd name="T20" fmla="*/ 0 60000 65536"/>
                  <a:gd name="T21" fmla="*/ 0 w 1588"/>
                  <a:gd name="T22" fmla="*/ 0 h 2"/>
                  <a:gd name="T23" fmla="*/ 1588 w 1588"/>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2">
                    <a:moveTo>
                      <a:pt x="0" y="2"/>
                    </a:moveTo>
                    <a:lnTo>
                      <a:pt x="0" y="2"/>
                    </a:lnTo>
                    <a:lnTo>
                      <a:pt x="0" y="0"/>
                    </a:lnTo>
                    <a:lnTo>
                      <a:pt x="0"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123" name="Rectangle 2122">
                <a:extLst>
                  <a:ext uri="{FF2B5EF4-FFF2-40B4-BE49-F238E27FC236}">
                    <a16:creationId xmlns:a16="http://schemas.microsoft.com/office/drawing/2014/main" xmlns="" id="{00000000-0008-0000-0000-000016040000}"/>
                  </a:ext>
                </a:extLst>
              </p:cNvPr>
              <p:cNvSpPr>
                <a:spLocks noChangeArrowheads="1"/>
              </p:cNvSpPr>
              <p:nvPr/>
            </p:nvSpPr>
            <p:spPr bwMode="auto">
              <a:xfrm>
                <a:off x="3117221" y="474540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124" name="Freeform 1046">
                <a:extLst>
                  <a:ext uri="{FF2B5EF4-FFF2-40B4-BE49-F238E27FC236}">
                    <a16:creationId xmlns:a16="http://schemas.microsoft.com/office/drawing/2014/main" xmlns="" id="{00000000-0008-0000-0000-000017040000}"/>
                  </a:ext>
                </a:extLst>
              </p:cNvPr>
              <p:cNvSpPr>
                <a:spLocks/>
              </p:cNvSpPr>
              <p:nvPr/>
            </p:nvSpPr>
            <p:spPr bwMode="auto">
              <a:xfrm>
                <a:off x="3117221" y="4745403"/>
                <a:ext cx="3175" cy="3175"/>
              </a:xfrm>
              <a:custGeom>
                <a:avLst/>
                <a:gdLst>
                  <a:gd name="T0" fmla="*/ 0 w 2"/>
                  <a:gd name="T1" fmla="*/ 0 h 2"/>
                  <a:gd name="T2" fmla="*/ 0 w 2"/>
                  <a:gd name="T3" fmla="*/ 0 h 2"/>
                  <a:gd name="T4" fmla="*/ 0 w 2"/>
                  <a:gd name="T5" fmla="*/ 0 h 2"/>
                  <a:gd name="T6" fmla="*/ 0 w 2"/>
                  <a:gd name="T7" fmla="*/ 0 h 2"/>
                  <a:gd name="T8" fmla="*/ 0 w 2"/>
                  <a:gd name="T9" fmla="*/ 0 h 2"/>
                  <a:gd name="T10" fmla="*/ 0 w 2"/>
                  <a:gd name="T11" fmla="*/ 2147483646 h 2"/>
                  <a:gd name="T12" fmla="*/ 0 w 2"/>
                  <a:gd name="T13" fmla="*/ 2147483646 h 2"/>
                  <a:gd name="T14" fmla="*/ 0 w 2"/>
                  <a:gd name="T15" fmla="*/ 2147483646 h 2"/>
                  <a:gd name="T16" fmla="*/ 0 w 2"/>
                  <a:gd name="T17" fmla="*/ 2147483646 h 2"/>
                  <a:gd name="T18" fmla="*/ 0 w 2"/>
                  <a:gd name="T19" fmla="*/ 2147483646 h 2"/>
                  <a:gd name="T20" fmla="*/ 0 w 2"/>
                  <a:gd name="T21" fmla="*/ 2147483646 h 2"/>
                  <a:gd name="T22" fmla="*/ 2147483646 w 2"/>
                  <a:gd name="T23" fmla="*/ 2147483646 h 2"/>
                  <a:gd name="T24" fmla="*/ 2147483646 w 2"/>
                  <a:gd name="T25" fmla="*/ 2147483646 h 2"/>
                  <a:gd name="T26" fmla="*/ 2147483646 w 2"/>
                  <a:gd name="T27" fmla="*/ 2147483646 h 2"/>
                  <a:gd name="T28" fmla="*/ 2147483646 w 2"/>
                  <a:gd name="T29" fmla="*/ 0 h 2"/>
                  <a:gd name="T30" fmla="*/ 2147483646 w 2"/>
                  <a:gd name="T31" fmla="*/ 0 h 2"/>
                  <a:gd name="T32" fmla="*/ 2147483646 w 2"/>
                  <a:gd name="T33" fmla="*/ 0 h 2"/>
                  <a:gd name="T34" fmla="*/ 2147483646 w 2"/>
                  <a:gd name="T35" fmla="*/ 0 h 2"/>
                  <a:gd name="T36" fmla="*/ 2147483646 w 2"/>
                  <a:gd name="T37" fmla="*/ 0 h 2"/>
                  <a:gd name="T38" fmla="*/ 0 w 2"/>
                  <a:gd name="T39" fmla="*/ 0 h 2"/>
                  <a:gd name="T40" fmla="*/ 0 w 2"/>
                  <a:gd name="T41" fmla="*/ 0 h 2"/>
                  <a:gd name="T42" fmla="*/ 0 w 2"/>
                  <a:gd name="T43" fmla="*/ 0 h 2"/>
                  <a:gd name="T44" fmla="*/ 0 w 2"/>
                  <a:gd name="T45" fmla="*/ 0 h 2"/>
                  <a:gd name="T46" fmla="*/ 0 w 2"/>
                  <a:gd name="T47" fmla="*/ 0 h 2"/>
                  <a:gd name="T48" fmla="*/ 0 w 2"/>
                  <a:gd name="T49" fmla="*/ 0 h 2"/>
                  <a:gd name="T50" fmla="*/ 0 w 2"/>
                  <a:gd name="T51" fmla="*/ 0 h 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
                  <a:gd name="T79" fmla="*/ 0 h 2"/>
                  <a:gd name="T80" fmla="*/ 2 w 2"/>
                  <a:gd name="T81" fmla="*/ 2 h 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 h="2">
                    <a:moveTo>
                      <a:pt x="0" y="0"/>
                    </a:moveTo>
                    <a:lnTo>
                      <a:pt x="0" y="0"/>
                    </a:lnTo>
                    <a:lnTo>
                      <a:pt x="0" y="2"/>
                    </a:lnTo>
                    <a:lnTo>
                      <a:pt x="2" y="2"/>
                    </a:lnTo>
                    <a:lnTo>
                      <a:pt x="2" y="0"/>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125" name="Freeform 1047">
                <a:extLst>
                  <a:ext uri="{FF2B5EF4-FFF2-40B4-BE49-F238E27FC236}">
                    <a16:creationId xmlns:a16="http://schemas.microsoft.com/office/drawing/2014/main" xmlns="" id="{00000000-0008-0000-0000-000018040000}"/>
                  </a:ext>
                </a:extLst>
              </p:cNvPr>
              <p:cNvSpPr>
                <a:spLocks/>
              </p:cNvSpPr>
              <p:nvPr/>
            </p:nvSpPr>
            <p:spPr bwMode="auto">
              <a:xfrm>
                <a:off x="3120396" y="4742228"/>
                <a:ext cx="3175" cy="3175"/>
              </a:xfrm>
              <a:custGeom>
                <a:avLst/>
                <a:gdLst>
                  <a:gd name="T0" fmla="*/ 2147483646 w 2"/>
                  <a:gd name="T1" fmla="*/ 2147483646 h 2"/>
                  <a:gd name="T2" fmla="*/ 2147483646 w 2"/>
                  <a:gd name="T3" fmla="*/ 0 h 2"/>
                  <a:gd name="T4" fmla="*/ 2147483646 w 2"/>
                  <a:gd name="T5" fmla="*/ 0 h 2"/>
                  <a:gd name="T6" fmla="*/ 2147483646 w 2"/>
                  <a:gd name="T7" fmla="*/ 0 h 2"/>
                  <a:gd name="T8" fmla="*/ 0 w 2"/>
                  <a:gd name="T9" fmla="*/ 0 h 2"/>
                  <a:gd name="T10" fmla="*/ 0 w 2"/>
                  <a:gd name="T11" fmla="*/ 0 h 2"/>
                  <a:gd name="T12" fmla="*/ 0 w 2"/>
                  <a:gd name="T13" fmla="*/ 0 h 2"/>
                  <a:gd name="T14" fmla="*/ 0 w 2"/>
                  <a:gd name="T15" fmla="*/ 0 h 2"/>
                  <a:gd name="T16" fmla="*/ 0 w 2"/>
                  <a:gd name="T17" fmla="*/ 0 h 2"/>
                  <a:gd name="T18" fmla="*/ 0 w 2"/>
                  <a:gd name="T19" fmla="*/ 0 h 2"/>
                  <a:gd name="T20" fmla="*/ 0 w 2"/>
                  <a:gd name="T21" fmla="*/ 0 h 2"/>
                  <a:gd name="T22" fmla="*/ 2147483646 w 2"/>
                  <a:gd name="T23" fmla="*/ 0 h 2"/>
                  <a:gd name="T24" fmla="*/ 2147483646 w 2"/>
                  <a:gd name="T25" fmla="*/ 2147483646 h 2"/>
                  <a:gd name="T26" fmla="*/ 2147483646 w 2"/>
                  <a:gd name="T27" fmla="*/ 2147483646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2"/>
                  <a:gd name="T44" fmla="*/ 2 w 2"/>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2">
                    <a:moveTo>
                      <a:pt x="2" y="2"/>
                    </a:moveTo>
                    <a:lnTo>
                      <a:pt x="2" y="0"/>
                    </a:lnTo>
                    <a:lnTo>
                      <a:pt x="0" y="0"/>
                    </a:lnTo>
                    <a:lnTo>
                      <a:pt x="2" y="0"/>
                    </a:lnTo>
                    <a:lnTo>
                      <a:pt x="2"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126" name="Freeform 1048">
                <a:extLst>
                  <a:ext uri="{FF2B5EF4-FFF2-40B4-BE49-F238E27FC236}">
                    <a16:creationId xmlns:a16="http://schemas.microsoft.com/office/drawing/2014/main" xmlns="" id="{00000000-0008-0000-0000-000019040000}"/>
                  </a:ext>
                </a:extLst>
              </p:cNvPr>
              <p:cNvSpPr>
                <a:spLocks/>
              </p:cNvSpPr>
              <p:nvPr/>
            </p:nvSpPr>
            <p:spPr bwMode="auto">
              <a:xfrm>
                <a:off x="3120396" y="4742228"/>
                <a:ext cx="1588" cy="3175"/>
              </a:xfrm>
              <a:custGeom>
                <a:avLst/>
                <a:gdLst>
                  <a:gd name="T0" fmla="*/ 0 w 1588"/>
                  <a:gd name="T1" fmla="*/ 2147483646 h 2"/>
                  <a:gd name="T2" fmla="*/ 0 w 1588"/>
                  <a:gd name="T3" fmla="*/ 0 h 2"/>
                  <a:gd name="T4" fmla="*/ 0 w 1588"/>
                  <a:gd name="T5" fmla="*/ 0 h 2"/>
                  <a:gd name="T6" fmla="*/ 0 w 1588"/>
                  <a:gd name="T7" fmla="*/ 0 h 2"/>
                  <a:gd name="T8" fmla="*/ 0 w 1588"/>
                  <a:gd name="T9" fmla="*/ 0 h 2"/>
                  <a:gd name="T10" fmla="*/ 0 w 1588"/>
                  <a:gd name="T11" fmla="*/ 0 h 2"/>
                  <a:gd name="T12" fmla="*/ 0 w 1588"/>
                  <a:gd name="T13" fmla="*/ 0 h 2"/>
                  <a:gd name="T14" fmla="*/ 0 w 1588"/>
                  <a:gd name="T15" fmla="*/ 0 h 2"/>
                  <a:gd name="T16" fmla="*/ 0 w 1588"/>
                  <a:gd name="T17" fmla="*/ 0 h 2"/>
                  <a:gd name="T18" fmla="*/ 0 w 1588"/>
                  <a:gd name="T19" fmla="*/ 0 h 2"/>
                  <a:gd name="T20" fmla="*/ 0 w 1588"/>
                  <a:gd name="T21" fmla="*/ 0 h 2"/>
                  <a:gd name="T22" fmla="*/ 0 w 1588"/>
                  <a:gd name="T23" fmla="*/ 2147483646 h 2"/>
                  <a:gd name="T24" fmla="*/ 0 w 1588"/>
                  <a:gd name="T25" fmla="*/ 2147483646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88"/>
                  <a:gd name="T40" fmla="*/ 0 h 2"/>
                  <a:gd name="T41" fmla="*/ 1588 w 1588"/>
                  <a:gd name="T42" fmla="*/ 2 h 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88" h="2">
                    <a:moveTo>
                      <a:pt x="0" y="2"/>
                    </a:moveTo>
                    <a:lnTo>
                      <a:pt x="0" y="0"/>
                    </a:lnTo>
                    <a:lnTo>
                      <a:pt x="0"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127" name="Freeform 1049">
                <a:extLst>
                  <a:ext uri="{FF2B5EF4-FFF2-40B4-BE49-F238E27FC236}">
                    <a16:creationId xmlns:a16="http://schemas.microsoft.com/office/drawing/2014/main" xmlns="" id="{00000000-0008-0000-0000-00001A040000}"/>
                  </a:ext>
                </a:extLst>
              </p:cNvPr>
              <p:cNvSpPr>
                <a:spLocks/>
              </p:cNvSpPr>
              <p:nvPr/>
            </p:nvSpPr>
            <p:spPr bwMode="auto">
              <a:xfrm>
                <a:off x="3117221" y="4739053"/>
                <a:ext cx="3175" cy="1588"/>
              </a:xfrm>
              <a:custGeom>
                <a:avLst/>
                <a:gdLst>
                  <a:gd name="T0" fmla="*/ 2147483646 w 2"/>
                  <a:gd name="T1" fmla="*/ 0 h 1588"/>
                  <a:gd name="T2" fmla="*/ 0 w 2"/>
                  <a:gd name="T3" fmla="*/ 0 h 1588"/>
                  <a:gd name="T4" fmla="*/ 0 w 2"/>
                  <a:gd name="T5" fmla="*/ 0 h 1588"/>
                  <a:gd name="T6" fmla="*/ 0 w 2"/>
                  <a:gd name="T7" fmla="*/ 0 h 1588"/>
                  <a:gd name="T8" fmla="*/ 0 w 2"/>
                  <a:gd name="T9" fmla="*/ 0 h 1588"/>
                  <a:gd name="T10" fmla="*/ 0 w 2"/>
                  <a:gd name="T11" fmla="*/ 0 h 1588"/>
                  <a:gd name="T12" fmla="*/ 0 w 2"/>
                  <a:gd name="T13" fmla="*/ 0 h 1588"/>
                  <a:gd name="T14" fmla="*/ 0 w 2"/>
                  <a:gd name="T15" fmla="*/ 0 h 1588"/>
                  <a:gd name="T16" fmla="*/ 0 w 2"/>
                  <a:gd name="T17" fmla="*/ 0 h 1588"/>
                  <a:gd name="T18" fmla="*/ 0 w 2"/>
                  <a:gd name="T19" fmla="*/ 0 h 1588"/>
                  <a:gd name="T20" fmla="*/ 0 w 2"/>
                  <a:gd name="T21" fmla="*/ 0 h 1588"/>
                  <a:gd name="T22" fmla="*/ 0 w 2"/>
                  <a:gd name="T23" fmla="*/ 0 h 1588"/>
                  <a:gd name="T24" fmla="*/ 0 w 2"/>
                  <a:gd name="T25" fmla="*/ 0 h 1588"/>
                  <a:gd name="T26" fmla="*/ 0 w 2"/>
                  <a:gd name="T27" fmla="*/ 0 h 1588"/>
                  <a:gd name="T28" fmla="*/ 0 w 2"/>
                  <a:gd name="T29" fmla="*/ 0 h 1588"/>
                  <a:gd name="T30" fmla="*/ 0 w 2"/>
                  <a:gd name="T31" fmla="*/ 0 h 1588"/>
                  <a:gd name="T32" fmla="*/ 0 w 2"/>
                  <a:gd name="T33" fmla="*/ 0 h 1588"/>
                  <a:gd name="T34" fmla="*/ 2147483646 w 2"/>
                  <a:gd name="T35" fmla="*/ 0 h 1588"/>
                  <a:gd name="T36" fmla="*/ 2147483646 w 2"/>
                  <a:gd name="T37" fmla="*/ 0 h 1588"/>
                  <a:gd name="T38" fmla="*/ 2147483646 w 2"/>
                  <a:gd name="T39" fmla="*/ 0 h 15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
                  <a:gd name="T61" fmla="*/ 0 h 1588"/>
                  <a:gd name="T62" fmla="*/ 2 w 2"/>
                  <a:gd name="T63" fmla="*/ 1588 h 158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 h="1588">
                    <a:moveTo>
                      <a:pt x="2" y="0"/>
                    </a:moveTo>
                    <a:lnTo>
                      <a:pt x="0" y="0"/>
                    </a:lnTo>
                    <a:lnTo>
                      <a:pt x="2"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128" name="Rectangle 2127">
                <a:extLst>
                  <a:ext uri="{FF2B5EF4-FFF2-40B4-BE49-F238E27FC236}">
                    <a16:creationId xmlns:a16="http://schemas.microsoft.com/office/drawing/2014/main" xmlns="" id="{00000000-0008-0000-0000-00001B040000}"/>
                  </a:ext>
                </a:extLst>
              </p:cNvPr>
              <p:cNvSpPr>
                <a:spLocks noChangeArrowheads="1"/>
              </p:cNvSpPr>
              <p:nvPr/>
            </p:nvSpPr>
            <p:spPr bwMode="auto">
              <a:xfrm>
                <a:off x="3126746" y="47422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129" name="Freeform 1051">
                <a:extLst>
                  <a:ext uri="{FF2B5EF4-FFF2-40B4-BE49-F238E27FC236}">
                    <a16:creationId xmlns:a16="http://schemas.microsoft.com/office/drawing/2014/main" xmlns="" id="{00000000-0008-0000-0000-00001C040000}"/>
                  </a:ext>
                </a:extLst>
              </p:cNvPr>
              <p:cNvSpPr>
                <a:spLocks/>
              </p:cNvSpPr>
              <p:nvPr/>
            </p:nvSpPr>
            <p:spPr bwMode="auto">
              <a:xfrm>
                <a:off x="3120396" y="474222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60000 65536"/>
                  <a:gd name="T13" fmla="*/ 0 60000 65536"/>
                  <a:gd name="T14" fmla="*/ 0 60000 65536"/>
                  <a:gd name="T15" fmla="*/ 0 60000 65536"/>
                  <a:gd name="T16" fmla="*/ 0 60000 65536"/>
                  <a:gd name="T17" fmla="*/ 0 60000 65536"/>
                  <a:gd name="T18" fmla="*/ 0 w 1588"/>
                  <a:gd name="T19" fmla="*/ 0 h 1588"/>
                  <a:gd name="T20" fmla="*/ 1588 w 1588"/>
                  <a:gd name="T21" fmla="*/ 1588 h 1588"/>
                </a:gdLst>
                <a:ahLst/>
                <a:cxnLst>
                  <a:cxn ang="T12">
                    <a:pos x="T0" y="T1"/>
                  </a:cxn>
                  <a:cxn ang="T13">
                    <a:pos x="T2" y="T3"/>
                  </a:cxn>
                  <a:cxn ang="T14">
                    <a:pos x="T4" y="T5"/>
                  </a:cxn>
                  <a:cxn ang="T15">
                    <a:pos x="T6" y="T7"/>
                  </a:cxn>
                  <a:cxn ang="T16">
                    <a:pos x="T8" y="T9"/>
                  </a:cxn>
                  <a:cxn ang="T17">
                    <a:pos x="T10" y="T11"/>
                  </a:cxn>
                </a:cxnLst>
                <a:rect l="T18" t="T19" r="T20" b="T21"/>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130" name="Rectangle 2129">
                <a:extLst>
                  <a:ext uri="{FF2B5EF4-FFF2-40B4-BE49-F238E27FC236}">
                    <a16:creationId xmlns:a16="http://schemas.microsoft.com/office/drawing/2014/main" xmlns="" id="{00000000-0008-0000-0000-00001D040000}"/>
                  </a:ext>
                </a:extLst>
              </p:cNvPr>
              <p:cNvSpPr>
                <a:spLocks noChangeArrowheads="1"/>
              </p:cNvSpPr>
              <p:nvPr/>
            </p:nvSpPr>
            <p:spPr bwMode="auto">
              <a:xfrm>
                <a:off x="3126746" y="47390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131" name="Freeform 1053">
                <a:extLst>
                  <a:ext uri="{FF2B5EF4-FFF2-40B4-BE49-F238E27FC236}">
                    <a16:creationId xmlns:a16="http://schemas.microsoft.com/office/drawing/2014/main" xmlns="" id="{00000000-0008-0000-0000-00001E040000}"/>
                  </a:ext>
                </a:extLst>
              </p:cNvPr>
              <p:cNvSpPr>
                <a:spLocks/>
              </p:cNvSpPr>
              <p:nvPr/>
            </p:nvSpPr>
            <p:spPr bwMode="auto">
              <a:xfrm>
                <a:off x="3129921" y="4745403"/>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w 1588"/>
                  <a:gd name="T15" fmla="*/ 0 h 1588"/>
                  <a:gd name="T16" fmla="*/ 0 60000 65536"/>
                  <a:gd name="T17" fmla="*/ 0 60000 65536"/>
                  <a:gd name="T18" fmla="*/ 0 60000 65536"/>
                  <a:gd name="T19" fmla="*/ 0 60000 65536"/>
                  <a:gd name="T20" fmla="*/ 0 60000 65536"/>
                  <a:gd name="T21" fmla="*/ 0 60000 65536"/>
                  <a:gd name="T22" fmla="*/ 0 60000 65536"/>
                  <a:gd name="T23" fmla="*/ 0 60000 65536"/>
                  <a:gd name="T24" fmla="*/ 0 w 1588"/>
                  <a:gd name="T25" fmla="*/ 0 h 1588"/>
                  <a:gd name="T26" fmla="*/ 1588 w 1588"/>
                  <a:gd name="T27" fmla="*/ 1588 h 158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132" name="Freeform 1054">
                <a:extLst>
                  <a:ext uri="{FF2B5EF4-FFF2-40B4-BE49-F238E27FC236}">
                    <a16:creationId xmlns:a16="http://schemas.microsoft.com/office/drawing/2014/main" xmlns="" id="{00000000-0008-0000-0000-00001F040000}"/>
                  </a:ext>
                </a:extLst>
              </p:cNvPr>
              <p:cNvSpPr>
                <a:spLocks/>
              </p:cNvSpPr>
              <p:nvPr/>
            </p:nvSpPr>
            <p:spPr bwMode="auto">
              <a:xfrm>
                <a:off x="3110871" y="4726353"/>
                <a:ext cx="1588" cy="3175"/>
              </a:xfrm>
              <a:custGeom>
                <a:avLst/>
                <a:gdLst>
                  <a:gd name="T0" fmla="*/ 0 w 1588"/>
                  <a:gd name="T1" fmla="*/ 0 h 2"/>
                  <a:gd name="T2" fmla="*/ 0 w 1588"/>
                  <a:gd name="T3" fmla="*/ 2147483646 h 2"/>
                  <a:gd name="T4" fmla="*/ 0 w 1588"/>
                  <a:gd name="T5" fmla="*/ 2147483646 h 2"/>
                  <a:gd name="T6" fmla="*/ 0 w 1588"/>
                  <a:gd name="T7" fmla="*/ 2147483646 h 2"/>
                  <a:gd name="T8" fmla="*/ 0 w 1588"/>
                  <a:gd name="T9" fmla="*/ 2147483646 h 2"/>
                  <a:gd name="T10" fmla="*/ 0 w 1588"/>
                  <a:gd name="T11" fmla="*/ 2147483646 h 2"/>
                  <a:gd name="T12" fmla="*/ 0 w 1588"/>
                  <a:gd name="T13" fmla="*/ 2147483646 h 2"/>
                  <a:gd name="T14" fmla="*/ 0 w 1588"/>
                  <a:gd name="T15" fmla="*/ 0 h 2"/>
                  <a:gd name="T16" fmla="*/ 0 60000 65536"/>
                  <a:gd name="T17" fmla="*/ 0 60000 65536"/>
                  <a:gd name="T18" fmla="*/ 0 60000 65536"/>
                  <a:gd name="T19" fmla="*/ 0 60000 65536"/>
                  <a:gd name="T20" fmla="*/ 0 60000 65536"/>
                  <a:gd name="T21" fmla="*/ 0 60000 65536"/>
                  <a:gd name="T22" fmla="*/ 0 60000 65536"/>
                  <a:gd name="T23" fmla="*/ 0 60000 65536"/>
                  <a:gd name="T24" fmla="*/ 0 w 1588"/>
                  <a:gd name="T25" fmla="*/ 0 h 2"/>
                  <a:gd name="T26" fmla="*/ 1588 w 1588"/>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88" h="2">
                    <a:moveTo>
                      <a:pt x="0" y="0"/>
                    </a:moveTo>
                    <a:lnTo>
                      <a:pt x="0" y="2"/>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133" name="Freeform 1055">
                <a:extLst>
                  <a:ext uri="{FF2B5EF4-FFF2-40B4-BE49-F238E27FC236}">
                    <a16:creationId xmlns:a16="http://schemas.microsoft.com/office/drawing/2014/main" xmlns="" id="{00000000-0008-0000-0000-000020040000}"/>
                  </a:ext>
                </a:extLst>
              </p:cNvPr>
              <p:cNvSpPr>
                <a:spLocks/>
              </p:cNvSpPr>
              <p:nvPr/>
            </p:nvSpPr>
            <p:spPr bwMode="auto">
              <a:xfrm>
                <a:off x="3110871" y="472952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60000 65536"/>
                  <a:gd name="T13" fmla="*/ 0 60000 65536"/>
                  <a:gd name="T14" fmla="*/ 0 60000 65536"/>
                  <a:gd name="T15" fmla="*/ 0 60000 65536"/>
                  <a:gd name="T16" fmla="*/ 0 60000 65536"/>
                  <a:gd name="T17" fmla="*/ 0 60000 65536"/>
                  <a:gd name="T18" fmla="*/ 0 w 1588"/>
                  <a:gd name="T19" fmla="*/ 0 h 1588"/>
                  <a:gd name="T20" fmla="*/ 1588 w 1588"/>
                  <a:gd name="T21" fmla="*/ 1588 h 1588"/>
                </a:gdLst>
                <a:ahLst/>
                <a:cxnLst>
                  <a:cxn ang="T12">
                    <a:pos x="T0" y="T1"/>
                  </a:cxn>
                  <a:cxn ang="T13">
                    <a:pos x="T2" y="T3"/>
                  </a:cxn>
                  <a:cxn ang="T14">
                    <a:pos x="T4" y="T5"/>
                  </a:cxn>
                  <a:cxn ang="T15">
                    <a:pos x="T6" y="T7"/>
                  </a:cxn>
                  <a:cxn ang="T16">
                    <a:pos x="T8" y="T9"/>
                  </a:cxn>
                  <a:cxn ang="T17">
                    <a:pos x="T10" y="T11"/>
                  </a:cxn>
                </a:cxnLst>
                <a:rect l="T18" t="T19" r="T20" b="T21"/>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134" name="Rectangle 2133">
                <a:extLst>
                  <a:ext uri="{FF2B5EF4-FFF2-40B4-BE49-F238E27FC236}">
                    <a16:creationId xmlns:a16="http://schemas.microsoft.com/office/drawing/2014/main" xmlns="" id="{00000000-0008-0000-0000-000021040000}"/>
                  </a:ext>
                </a:extLst>
              </p:cNvPr>
              <p:cNvSpPr>
                <a:spLocks noChangeArrowheads="1"/>
              </p:cNvSpPr>
              <p:nvPr/>
            </p:nvSpPr>
            <p:spPr bwMode="auto">
              <a:xfrm>
                <a:off x="3110871" y="4723178"/>
                <a:ext cx="1588" cy="3175"/>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135" name="Freeform 1057">
                <a:extLst>
                  <a:ext uri="{FF2B5EF4-FFF2-40B4-BE49-F238E27FC236}">
                    <a16:creationId xmlns:a16="http://schemas.microsoft.com/office/drawing/2014/main" xmlns="" id="{00000000-0008-0000-0000-000022040000}"/>
                  </a:ext>
                </a:extLst>
              </p:cNvPr>
              <p:cNvSpPr>
                <a:spLocks/>
              </p:cNvSpPr>
              <p:nvPr/>
            </p:nvSpPr>
            <p:spPr bwMode="auto">
              <a:xfrm>
                <a:off x="3114046" y="4739053"/>
                <a:ext cx="3175" cy="3175"/>
              </a:xfrm>
              <a:custGeom>
                <a:avLst/>
                <a:gdLst>
                  <a:gd name="T0" fmla="*/ 2147483646 w 2"/>
                  <a:gd name="T1" fmla="*/ 2147483646 h 2"/>
                  <a:gd name="T2" fmla="*/ 2147483646 w 2"/>
                  <a:gd name="T3" fmla="*/ 2147483646 h 2"/>
                  <a:gd name="T4" fmla="*/ 2147483646 w 2"/>
                  <a:gd name="T5" fmla="*/ 0 h 2"/>
                  <a:gd name="T6" fmla="*/ 0 w 2"/>
                  <a:gd name="T7" fmla="*/ 0 h 2"/>
                  <a:gd name="T8" fmla="*/ 0 w 2"/>
                  <a:gd name="T9" fmla="*/ 2147483646 h 2"/>
                  <a:gd name="T10" fmla="*/ 2147483646 w 2"/>
                  <a:gd name="T11" fmla="*/ 2147483646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2" y="2"/>
                    </a:moveTo>
                    <a:lnTo>
                      <a:pt x="2" y="2"/>
                    </a:lnTo>
                    <a:lnTo>
                      <a:pt x="2" y="0"/>
                    </a:lnTo>
                    <a:lnTo>
                      <a:pt x="0" y="0"/>
                    </a:lnTo>
                    <a:lnTo>
                      <a:pt x="0" y="2"/>
                    </a:lnTo>
                    <a:lnTo>
                      <a:pt x="2"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136" name="Freeform 1058">
                <a:extLst>
                  <a:ext uri="{FF2B5EF4-FFF2-40B4-BE49-F238E27FC236}">
                    <a16:creationId xmlns:a16="http://schemas.microsoft.com/office/drawing/2014/main" xmlns="" id="{00000000-0008-0000-0000-000023040000}"/>
                  </a:ext>
                </a:extLst>
              </p:cNvPr>
              <p:cNvSpPr>
                <a:spLocks/>
              </p:cNvSpPr>
              <p:nvPr/>
            </p:nvSpPr>
            <p:spPr bwMode="auto">
              <a:xfrm>
                <a:off x="3123571" y="4739053"/>
                <a:ext cx="3175" cy="1588"/>
              </a:xfrm>
              <a:custGeom>
                <a:avLst/>
                <a:gdLst>
                  <a:gd name="T0" fmla="*/ 0 w 2"/>
                  <a:gd name="T1" fmla="*/ 0 h 1588"/>
                  <a:gd name="T2" fmla="*/ 2147483646 w 2"/>
                  <a:gd name="T3" fmla="*/ 0 h 1588"/>
                  <a:gd name="T4" fmla="*/ 0 w 2"/>
                  <a:gd name="T5" fmla="*/ 0 h 1588"/>
                  <a:gd name="T6" fmla="*/ 0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2" y="0"/>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137" name="Freeform 1059">
                <a:extLst>
                  <a:ext uri="{FF2B5EF4-FFF2-40B4-BE49-F238E27FC236}">
                    <a16:creationId xmlns:a16="http://schemas.microsoft.com/office/drawing/2014/main" xmlns="" id="{00000000-0008-0000-0000-000024040000}"/>
                  </a:ext>
                </a:extLst>
              </p:cNvPr>
              <p:cNvSpPr>
                <a:spLocks/>
              </p:cNvSpPr>
              <p:nvPr/>
            </p:nvSpPr>
            <p:spPr bwMode="auto">
              <a:xfrm>
                <a:off x="3117221" y="4735878"/>
                <a:ext cx="1588" cy="3175"/>
              </a:xfrm>
              <a:custGeom>
                <a:avLst/>
                <a:gdLst>
                  <a:gd name="T0" fmla="*/ 0 w 1588"/>
                  <a:gd name="T1" fmla="*/ 2147483646 h 2"/>
                  <a:gd name="T2" fmla="*/ 0 w 1588"/>
                  <a:gd name="T3" fmla="*/ 0 h 2"/>
                  <a:gd name="T4" fmla="*/ 0 w 1588"/>
                  <a:gd name="T5" fmla="*/ 0 h 2"/>
                  <a:gd name="T6" fmla="*/ 0 w 1588"/>
                  <a:gd name="T7" fmla="*/ 0 h 2"/>
                  <a:gd name="T8" fmla="*/ 0 w 1588"/>
                  <a:gd name="T9" fmla="*/ 0 h 2"/>
                  <a:gd name="T10" fmla="*/ 0 w 1588"/>
                  <a:gd name="T11" fmla="*/ 0 h 2"/>
                  <a:gd name="T12" fmla="*/ 0 w 1588"/>
                  <a:gd name="T13" fmla="*/ 0 h 2"/>
                  <a:gd name="T14" fmla="*/ 0 w 1588"/>
                  <a:gd name="T15" fmla="*/ 0 h 2"/>
                  <a:gd name="T16" fmla="*/ 0 w 1588"/>
                  <a:gd name="T17" fmla="*/ 2147483646 h 2"/>
                  <a:gd name="T18" fmla="*/ 0 w 1588"/>
                  <a:gd name="T19" fmla="*/ 2147483646 h 2"/>
                  <a:gd name="T20" fmla="*/ 0 w 1588"/>
                  <a:gd name="T21" fmla="*/ 2147483646 h 2"/>
                  <a:gd name="T22" fmla="*/ 0 w 1588"/>
                  <a:gd name="T23" fmla="*/ 2147483646 h 2"/>
                  <a:gd name="T24" fmla="*/ 0 w 1588"/>
                  <a:gd name="T25" fmla="*/ 2147483646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88"/>
                  <a:gd name="T40" fmla="*/ 0 h 2"/>
                  <a:gd name="T41" fmla="*/ 1588 w 1588"/>
                  <a:gd name="T42" fmla="*/ 2 h 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88" h="2">
                    <a:moveTo>
                      <a:pt x="0" y="2"/>
                    </a:moveTo>
                    <a:lnTo>
                      <a:pt x="0" y="0"/>
                    </a:lnTo>
                    <a:lnTo>
                      <a:pt x="0"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138" name="Freeform 1060">
                <a:extLst>
                  <a:ext uri="{FF2B5EF4-FFF2-40B4-BE49-F238E27FC236}">
                    <a16:creationId xmlns:a16="http://schemas.microsoft.com/office/drawing/2014/main" xmlns="" id="{00000000-0008-0000-0000-000025040000}"/>
                  </a:ext>
                </a:extLst>
              </p:cNvPr>
              <p:cNvSpPr>
                <a:spLocks/>
              </p:cNvSpPr>
              <p:nvPr/>
            </p:nvSpPr>
            <p:spPr bwMode="auto">
              <a:xfrm>
                <a:off x="3123571" y="4729528"/>
                <a:ext cx="22225" cy="19050"/>
              </a:xfrm>
              <a:custGeom>
                <a:avLst/>
                <a:gdLst>
                  <a:gd name="T0" fmla="*/ 2147483646 w 14"/>
                  <a:gd name="T1" fmla="*/ 2147483646 h 12"/>
                  <a:gd name="T2" fmla="*/ 2147483646 w 14"/>
                  <a:gd name="T3" fmla="*/ 2147483646 h 12"/>
                  <a:gd name="T4" fmla="*/ 2147483646 w 14"/>
                  <a:gd name="T5" fmla="*/ 2147483646 h 12"/>
                  <a:gd name="T6" fmla="*/ 2147483646 w 14"/>
                  <a:gd name="T7" fmla="*/ 2147483646 h 12"/>
                  <a:gd name="T8" fmla="*/ 2147483646 w 14"/>
                  <a:gd name="T9" fmla="*/ 2147483646 h 12"/>
                  <a:gd name="T10" fmla="*/ 2147483646 w 14"/>
                  <a:gd name="T11" fmla="*/ 2147483646 h 12"/>
                  <a:gd name="T12" fmla="*/ 2147483646 w 14"/>
                  <a:gd name="T13" fmla="*/ 2147483646 h 12"/>
                  <a:gd name="T14" fmla="*/ 2147483646 w 14"/>
                  <a:gd name="T15" fmla="*/ 2147483646 h 12"/>
                  <a:gd name="T16" fmla="*/ 2147483646 w 14"/>
                  <a:gd name="T17" fmla="*/ 2147483646 h 12"/>
                  <a:gd name="T18" fmla="*/ 2147483646 w 14"/>
                  <a:gd name="T19" fmla="*/ 2147483646 h 12"/>
                  <a:gd name="T20" fmla="*/ 2147483646 w 14"/>
                  <a:gd name="T21" fmla="*/ 2147483646 h 12"/>
                  <a:gd name="T22" fmla="*/ 2147483646 w 14"/>
                  <a:gd name="T23" fmla="*/ 2147483646 h 12"/>
                  <a:gd name="T24" fmla="*/ 2147483646 w 14"/>
                  <a:gd name="T25" fmla="*/ 2147483646 h 12"/>
                  <a:gd name="T26" fmla="*/ 2147483646 w 14"/>
                  <a:gd name="T27" fmla="*/ 2147483646 h 12"/>
                  <a:gd name="T28" fmla="*/ 2147483646 w 14"/>
                  <a:gd name="T29" fmla="*/ 2147483646 h 12"/>
                  <a:gd name="T30" fmla="*/ 2147483646 w 14"/>
                  <a:gd name="T31" fmla="*/ 2147483646 h 12"/>
                  <a:gd name="T32" fmla="*/ 2147483646 w 14"/>
                  <a:gd name="T33" fmla="*/ 2147483646 h 12"/>
                  <a:gd name="T34" fmla="*/ 2147483646 w 14"/>
                  <a:gd name="T35" fmla="*/ 2147483646 h 12"/>
                  <a:gd name="T36" fmla="*/ 2147483646 w 14"/>
                  <a:gd name="T37" fmla="*/ 2147483646 h 12"/>
                  <a:gd name="T38" fmla="*/ 2147483646 w 14"/>
                  <a:gd name="T39" fmla="*/ 2147483646 h 12"/>
                  <a:gd name="T40" fmla="*/ 2147483646 w 14"/>
                  <a:gd name="T41" fmla="*/ 2147483646 h 12"/>
                  <a:gd name="T42" fmla="*/ 2147483646 w 14"/>
                  <a:gd name="T43" fmla="*/ 2147483646 h 12"/>
                  <a:gd name="T44" fmla="*/ 2147483646 w 14"/>
                  <a:gd name="T45" fmla="*/ 2147483646 h 12"/>
                  <a:gd name="T46" fmla="*/ 2147483646 w 14"/>
                  <a:gd name="T47" fmla="*/ 2147483646 h 12"/>
                  <a:gd name="T48" fmla="*/ 2147483646 w 14"/>
                  <a:gd name="T49" fmla="*/ 0 h 12"/>
                  <a:gd name="T50" fmla="*/ 2147483646 w 14"/>
                  <a:gd name="T51" fmla="*/ 0 h 12"/>
                  <a:gd name="T52" fmla="*/ 2147483646 w 14"/>
                  <a:gd name="T53" fmla="*/ 0 h 12"/>
                  <a:gd name="T54" fmla="*/ 2147483646 w 14"/>
                  <a:gd name="T55" fmla="*/ 0 h 12"/>
                  <a:gd name="T56" fmla="*/ 2147483646 w 14"/>
                  <a:gd name="T57" fmla="*/ 0 h 12"/>
                  <a:gd name="T58" fmla="*/ 2147483646 w 14"/>
                  <a:gd name="T59" fmla="*/ 2147483646 h 12"/>
                  <a:gd name="T60" fmla="*/ 2147483646 w 14"/>
                  <a:gd name="T61" fmla="*/ 2147483646 h 12"/>
                  <a:gd name="T62" fmla="*/ 2147483646 w 14"/>
                  <a:gd name="T63" fmla="*/ 2147483646 h 12"/>
                  <a:gd name="T64" fmla="*/ 2147483646 w 14"/>
                  <a:gd name="T65" fmla="*/ 2147483646 h 12"/>
                  <a:gd name="T66" fmla="*/ 0 w 14"/>
                  <a:gd name="T67" fmla="*/ 2147483646 h 12"/>
                  <a:gd name="T68" fmla="*/ 2147483646 w 14"/>
                  <a:gd name="T69" fmla="*/ 2147483646 h 12"/>
                  <a:gd name="T70" fmla="*/ 2147483646 w 14"/>
                  <a:gd name="T71" fmla="*/ 2147483646 h 12"/>
                  <a:gd name="T72" fmla="*/ 2147483646 w 14"/>
                  <a:gd name="T73" fmla="*/ 2147483646 h 12"/>
                  <a:gd name="T74" fmla="*/ 2147483646 w 14"/>
                  <a:gd name="T75" fmla="*/ 2147483646 h 12"/>
                  <a:gd name="T76" fmla="*/ 2147483646 w 14"/>
                  <a:gd name="T77" fmla="*/ 2147483646 h 12"/>
                  <a:gd name="T78" fmla="*/ 2147483646 w 14"/>
                  <a:gd name="T79" fmla="*/ 2147483646 h 12"/>
                  <a:gd name="T80" fmla="*/ 2147483646 w 14"/>
                  <a:gd name="T81" fmla="*/ 2147483646 h 12"/>
                  <a:gd name="T82" fmla="*/ 2147483646 w 14"/>
                  <a:gd name="T83" fmla="*/ 2147483646 h 12"/>
                  <a:gd name="T84" fmla="*/ 2147483646 w 14"/>
                  <a:gd name="T85" fmla="*/ 2147483646 h 12"/>
                  <a:gd name="T86" fmla="*/ 2147483646 w 14"/>
                  <a:gd name="T87" fmla="*/ 2147483646 h 12"/>
                  <a:gd name="T88" fmla="*/ 2147483646 w 14"/>
                  <a:gd name="T89" fmla="*/ 2147483646 h 12"/>
                  <a:gd name="T90" fmla="*/ 2147483646 w 14"/>
                  <a:gd name="T91" fmla="*/ 2147483646 h 12"/>
                  <a:gd name="T92" fmla="*/ 2147483646 w 14"/>
                  <a:gd name="T93" fmla="*/ 2147483646 h 12"/>
                  <a:gd name="T94" fmla="*/ 2147483646 w 14"/>
                  <a:gd name="T95" fmla="*/ 2147483646 h 12"/>
                  <a:gd name="T96" fmla="*/ 2147483646 w 14"/>
                  <a:gd name="T97" fmla="*/ 2147483646 h 12"/>
                  <a:gd name="T98" fmla="*/ 2147483646 w 14"/>
                  <a:gd name="T99" fmla="*/ 2147483646 h 12"/>
                  <a:gd name="T100" fmla="*/ 2147483646 w 14"/>
                  <a:gd name="T101" fmla="*/ 2147483646 h 12"/>
                  <a:gd name="T102" fmla="*/ 2147483646 w 14"/>
                  <a:gd name="T103" fmla="*/ 2147483646 h 12"/>
                  <a:gd name="T104" fmla="*/ 2147483646 w 14"/>
                  <a:gd name="T105" fmla="*/ 2147483646 h 12"/>
                  <a:gd name="T106" fmla="*/ 2147483646 w 14"/>
                  <a:gd name="T107" fmla="*/ 2147483646 h 12"/>
                  <a:gd name="T108" fmla="*/ 2147483646 w 14"/>
                  <a:gd name="T109" fmla="*/ 2147483646 h 12"/>
                  <a:gd name="T110" fmla="*/ 2147483646 w 14"/>
                  <a:gd name="T111" fmla="*/ 2147483646 h 12"/>
                  <a:gd name="T112" fmla="*/ 2147483646 w 14"/>
                  <a:gd name="T113" fmla="*/ 2147483646 h 12"/>
                  <a:gd name="T114" fmla="*/ 2147483646 w 14"/>
                  <a:gd name="T115" fmla="*/ 2147483646 h 12"/>
                  <a:gd name="T116" fmla="*/ 2147483646 w 14"/>
                  <a:gd name="T117" fmla="*/ 2147483646 h 12"/>
                  <a:gd name="T118" fmla="*/ 2147483646 w 14"/>
                  <a:gd name="T119" fmla="*/ 2147483646 h 12"/>
                  <a:gd name="T120" fmla="*/ 2147483646 w 14"/>
                  <a:gd name="T121" fmla="*/ 2147483646 h 1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4"/>
                  <a:gd name="T184" fmla="*/ 0 h 12"/>
                  <a:gd name="T185" fmla="*/ 14 w 14"/>
                  <a:gd name="T186" fmla="*/ 12 h 1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4" h="12">
                    <a:moveTo>
                      <a:pt x="12" y="10"/>
                    </a:moveTo>
                    <a:lnTo>
                      <a:pt x="12" y="10"/>
                    </a:lnTo>
                    <a:lnTo>
                      <a:pt x="14" y="10"/>
                    </a:lnTo>
                    <a:lnTo>
                      <a:pt x="12" y="8"/>
                    </a:lnTo>
                    <a:lnTo>
                      <a:pt x="12" y="6"/>
                    </a:lnTo>
                    <a:lnTo>
                      <a:pt x="10" y="6"/>
                    </a:lnTo>
                    <a:lnTo>
                      <a:pt x="12" y="6"/>
                    </a:lnTo>
                    <a:lnTo>
                      <a:pt x="12" y="4"/>
                    </a:lnTo>
                    <a:lnTo>
                      <a:pt x="10" y="4"/>
                    </a:lnTo>
                    <a:lnTo>
                      <a:pt x="8" y="4"/>
                    </a:lnTo>
                    <a:lnTo>
                      <a:pt x="8" y="2"/>
                    </a:lnTo>
                    <a:lnTo>
                      <a:pt x="8" y="4"/>
                    </a:lnTo>
                    <a:lnTo>
                      <a:pt x="8" y="2"/>
                    </a:lnTo>
                    <a:lnTo>
                      <a:pt x="6" y="2"/>
                    </a:lnTo>
                    <a:lnTo>
                      <a:pt x="6" y="4"/>
                    </a:lnTo>
                    <a:lnTo>
                      <a:pt x="4" y="4"/>
                    </a:lnTo>
                    <a:lnTo>
                      <a:pt x="6" y="4"/>
                    </a:lnTo>
                    <a:lnTo>
                      <a:pt x="6" y="2"/>
                    </a:lnTo>
                    <a:lnTo>
                      <a:pt x="6" y="0"/>
                    </a:lnTo>
                    <a:lnTo>
                      <a:pt x="4" y="0"/>
                    </a:lnTo>
                    <a:lnTo>
                      <a:pt x="2" y="0"/>
                    </a:lnTo>
                    <a:lnTo>
                      <a:pt x="2" y="2"/>
                    </a:lnTo>
                    <a:lnTo>
                      <a:pt x="2" y="4"/>
                    </a:lnTo>
                    <a:lnTo>
                      <a:pt x="0" y="4"/>
                    </a:lnTo>
                    <a:lnTo>
                      <a:pt x="2" y="4"/>
                    </a:lnTo>
                    <a:lnTo>
                      <a:pt x="2" y="6"/>
                    </a:lnTo>
                    <a:lnTo>
                      <a:pt x="2" y="8"/>
                    </a:lnTo>
                    <a:lnTo>
                      <a:pt x="2" y="10"/>
                    </a:lnTo>
                    <a:lnTo>
                      <a:pt x="4" y="10"/>
                    </a:lnTo>
                    <a:lnTo>
                      <a:pt x="4" y="8"/>
                    </a:lnTo>
                    <a:lnTo>
                      <a:pt x="6" y="8"/>
                    </a:lnTo>
                    <a:lnTo>
                      <a:pt x="6" y="10"/>
                    </a:lnTo>
                    <a:lnTo>
                      <a:pt x="8" y="10"/>
                    </a:lnTo>
                    <a:lnTo>
                      <a:pt x="8" y="12"/>
                    </a:lnTo>
                    <a:lnTo>
                      <a:pt x="10" y="12"/>
                    </a:lnTo>
                    <a:lnTo>
                      <a:pt x="12" y="12"/>
                    </a:lnTo>
                    <a:lnTo>
                      <a:pt x="12" y="10"/>
                    </a:lnTo>
                    <a:lnTo>
                      <a:pt x="12" y="12"/>
                    </a:lnTo>
                    <a:lnTo>
                      <a:pt x="12" y="1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139" name="Rectangle 2138">
                <a:extLst>
                  <a:ext uri="{FF2B5EF4-FFF2-40B4-BE49-F238E27FC236}">
                    <a16:creationId xmlns:a16="http://schemas.microsoft.com/office/drawing/2014/main" xmlns="" id="{00000000-0008-0000-0000-000026040000}"/>
                  </a:ext>
                </a:extLst>
              </p:cNvPr>
              <p:cNvSpPr>
                <a:spLocks noChangeArrowheads="1"/>
              </p:cNvSpPr>
              <p:nvPr/>
            </p:nvSpPr>
            <p:spPr bwMode="auto">
              <a:xfrm>
                <a:off x="3117221" y="47485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140" name="Freeform 1062">
                <a:extLst>
                  <a:ext uri="{FF2B5EF4-FFF2-40B4-BE49-F238E27FC236}">
                    <a16:creationId xmlns:a16="http://schemas.microsoft.com/office/drawing/2014/main" xmlns="" id="{00000000-0008-0000-0000-000027040000}"/>
                  </a:ext>
                </a:extLst>
              </p:cNvPr>
              <p:cNvSpPr>
                <a:spLocks/>
              </p:cNvSpPr>
              <p:nvPr/>
            </p:nvSpPr>
            <p:spPr bwMode="auto">
              <a:xfrm>
                <a:off x="3129921" y="4742228"/>
                <a:ext cx="3175" cy="1588"/>
              </a:xfrm>
              <a:custGeom>
                <a:avLst/>
                <a:gdLst>
                  <a:gd name="T0" fmla="*/ 0 w 2"/>
                  <a:gd name="T1" fmla="*/ 0 h 1588"/>
                  <a:gd name="T2" fmla="*/ 0 w 2"/>
                  <a:gd name="T3" fmla="*/ 0 h 1588"/>
                  <a:gd name="T4" fmla="*/ 0 w 2"/>
                  <a:gd name="T5" fmla="*/ 0 h 1588"/>
                  <a:gd name="T6" fmla="*/ 2147483646 w 2"/>
                  <a:gd name="T7" fmla="*/ 0 h 1588"/>
                  <a:gd name="T8" fmla="*/ 2147483646 w 2"/>
                  <a:gd name="T9" fmla="*/ 0 h 1588"/>
                  <a:gd name="T10" fmla="*/ 2147483646 w 2"/>
                  <a:gd name="T11" fmla="*/ 0 h 1588"/>
                  <a:gd name="T12" fmla="*/ 2147483646 w 2"/>
                  <a:gd name="T13" fmla="*/ 0 h 1588"/>
                  <a:gd name="T14" fmla="*/ 0 w 2"/>
                  <a:gd name="T15" fmla="*/ 0 h 1588"/>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1588"/>
                  <a:gd name="T26" fmla="*/ 2 w 2"/>
                  <a:gd name="T27" fmla="*/ 1588 h 158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1588">
                    <a:moveTo>
                      <a:pt x="0" y="0"/>
                    </a:moveTo>
                    <a:lnTo>
                      <a:pt x="0" y="0"/>
                    </a:lnTo>
                    <a:lnTo>
                      <a:pt x="2" y="0"/>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141" name="Freeform 1063">
                <a:extLst>
                  <a:ext uri="{FF2B5EF4-FFF2-40B4-BE49-F238E27FC236}">
                    <a16:creationId xmlns:a16="http://schemas.microsoft.com/office/drawing/2014/main" xmlns="" id="{00000000-0008-0000-0000-000028040000}"/>
                  </a:ext>
                </a:extLst>
              </p:cNvPr>
              <p:cNvSpPr>
                <a:spLocks/>
              </p:cNvSpPr>
              <p:nvPr/>
            </p:nvSpPr>
            <p:spPr bwMode="auto">
              <a:xfrm>
                <a:off x="3120396" y="4723178"/>
                <a:ext cx="3175" cy="3175"/>
              </a:xfrm>
              <a:custGeom>
                <a:avLst/>
                <a:gdLst>
                  <a:gd name="T0" fmla="*/ 0 w 2"/>
                  <a:gd name="T1" fmla="*/ 0 h 2"/>
                  <a:gd name="T2" fmla="*/ 0 w 2"/>
                  <a:gd name="T3" fmla="*/ 0 h 2"/>
                  <a:gd name="T4" fmla="*/ 2147483646 w 2"/>
                  <a:gd name="T5" fmla="*/ 0 h 2"/>
                  <a:gd name="T6" fmla="*/ 2147483646 w 2"/>
                  <a:gd name="T7" fmla="*/ 0 h 2"/>
                  <a:gd name="T8" fmla="*/ 2147483646 w 2"/>
                  <a:gd name="T9" fmla="*/ 0 h 2"/>
                  <a:gd name="T10" fmla="*/ 2147483646 w 2"/>
                  <a:gd name="T11" fmla="*/ 2147483646 h 2"/>
                  <a:gd name="T12" fmla="*/ 2147483646 w 2"/>
                  <a:gd name="T13" fmla="*/ 2147483646 h 2"/>
                  <a:gd name="T14" fmla="*/ 2147483646 w 2"/>
                  <a:gd name="T15" fmla="*/ 0 h 2"/>
                  <a:gd name="T16" fmla="*/ 2147483646 w 2"/>
                  <a:gd name="T17" fmla="*/ 0 h 2"/>
                  <a:gd name="T18" fmla="*/ 2147483646 w 2"/>
                  <a:gd name="T19" fmla="*/ 0 h 2"/>
                  <a:gd name="T20" fmla="*/ 2147483646 w 2"/>
                  <a:gd name="T21" fmla="*/ 0 h 2"/>
                  <a:gd name="T22" fmla="*/ 2147483646 w 2"/>
                  <a:gd name="T23" fmla="*/ 0 h 2"/>
                  <a:gd name="T24" fmla="*/ 2147483646 w 2"/>
                  <a:gd name="T25" fmla="*/ 0 h 2"/>
                  <a:gd name="T26" fmla="*/ 2147483646 w 2"/>
                  <a:gd name="T27" fmla="*/ 0 h 2"/>
                  <a:gd name="T28" fmla="*/ 2147483646 w 2"/>
                  <a:gd name="T29" fmla="*/ 0 h 2"/>
                  <a:gd name="T30" fmla="*/ 0 w 2"/>
                  <a:gd name="T31" fmla="*/ 0 h 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
                  <a:gd name="T49" fmla="*/ 0 h 2"/>
                  <a:gd name="T50" fmla="*/ 2 w 2"/>
                  <a:gd name="T51" fmla="*/ 2 h 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 h="2">
                    <a:moveTo>
                      <a:pt x="0" y="0"/>
                    </a:moveTo>
                    <a:lnTo>
                      <a:pt x="0" y="0"/>
                    </a:lnTo>
                    <a:lnTo>
                      <a:pt x="2" y="0"/>
                    </a:lnTo>
                    <a:lnTo>
                      <a:pt x="2" y="2"/>
                    </a:lnTo>
                    <a:lnTo>
                      <a:pt x="2" y="0"/>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142" name="Freeform 1064">
                <a:extLst>
                  <a:ext uri="{FF2B5EF4-FFF2-40B4-BE49-F238E27FC236}">
                    <a16:creationId xmlns:a16="http://schemas.microsoft.com/office/drawing/2014/main" xmlns="" id="{00000000-0008-0000-0000-000029040000}"/>
                  </a:ext>
                </a:extLst>
              </p:cNvPr>
              <p:cNvSpPr>
                <a:spLocks/>
              </p:cNvSpPr>
              <p:nvPr/>
            </p:nvSpPr>
            <p:spPr bwMode="auto">
              <a:xfrm>
                <a:off x="3126746" y="4723178"/>
                <a:ext cx="3175" cy="6350"/>
              </a:xfrm>
              <a:custGeom>
                <a:avLst/>
                <a:gdLst>
                  <a:gd name="T0" fmla="*/ 2147483646 w 2"/>
                  <a:gd name="T1" fmla="*/ 0 h 4"/>
                  <a:gd name="T2" fmla="*/ 2147483646 w 2"/>
                  <a:gd name="T3" fmla="*/ 2147483646 h 4"/>
                  <a:gd name="T4" fmla="*/ 0 w 2"/>
                  <a:gd name="T5" fmla="*/ 0 h 4"/>
                  <a:gd name="T6" fmla="*/ 0 w 2"/>
                  <a:gd name="T7" fmla="*/ 0 h 4"/>
                  <a:gd name="T8" fmla="*/ 0 w 2"/>
                  <a:gd name="T9" fmla="*/ 0 h 4"/>
                  <a:gd name="T10" fmla="*/ 0 w 2"/>
                  <a:gd name="T11" fmla="*/ 0 h 4"/>
                  <a:gd name="T12" fmla="*/ 0 w 2"/>
                  <a:gd name="T13" fmla="*/ 0 h 4"/>
                  <a:gd name="T14" fmla="*/ 0 w 2"/>
                  <a:gd name="T15" fmla="*/ 2147483646 h 4"/>
                  <a:gd name="T16" fmla="*/ 0 w 2"/>
                  <a:gd name="T17" fmla="*/ 2147483646 h 4"/>
                  <a:gd name="T18" fmla="*/ 0 w 2"/>
                  <a:gd name="T19" fmla="*/ 2147483646 h 4"/>
                  <a:gd name="T20" fmla="*/ 0 w 2"/>
                  <a:gd name="T21" fmla="*/ 2147483646 h 4"/>
                  <a:gd name="T22" fmla="*/ 0 w 2"/>
                  <a:gd name="T23" fmla="*/ 2147483646 h 4"/>
                  <a:gd name="T24" fmla="*/ 0 w 2"/>
                  <a:gd name="T25" fmla="*/ 2147483646 h 4"/>
                  <a:gd name="T26" fmla="*/ 0 w 2"/>
                  <a:gd name="T27" fmla="*/ 2147483646 h 4"/>
                  <a:gd name="T28" fmla="*/ 0 w 2"/>
                  <a:gd name="T29" fmla="*/ 2147483646 h 4"/>
                  <a:gd name="T30" fmla="*/ 0 w 2"/>
                  <a:gd name="T31" fmla="*/ 2147483646 h 4"/>
                  <a:gd name="T32" fmla="*/ 0 w 2"/>
                  <a:gd name="T33" fmla="*/ 2147483646 h 4"/>
                  <a:gd name="T34" fmla="*/ 0 w 2"/>
                  <a:gd name="T35" fmla="*/ 2147483646 h 4"/>
                  <a:gd name="T36" fmla="*/ 0 w 2"/>
                  <a:gd name="T37" fmla="*/ 2147483646 h 4"/>
                  <a:gd name="T38" fmla="*/ 0 w 2"/>
                  <a:gd name="T39" fmla="*/ 2147483646 h 4"/>
                  <a:gd name="T40" fmla="*/ 0 w 2"/>
                  <a:gd name="T41" fmla="*/ 2147483646 h 4"/>
                  <a:gd name="T42" fmla="*/ 2147483646 w 2"/>
                  <a:gd name="T43" fmla="*/ 2147483646 h 4"/>
                  <a:gd name="T44" fmla="*/ 2147483646 w 2"/>
                  <a:gd name="T45" fmla="*/ 2147483646 h 4"/>
                  <a:gd name="T46" fmla="*/ 2147483646 w 2"/>
                  <a:gd name="T47" fmla="*/ 2147483646 h 4"/>
                  <a:gd name="T48" fmla="*/ 2147483646 w 2"/>
                  <a:gd name="T49" fmla="*/ 2147483646 h 4"/>
                  <a:gd name="T50" fmla="*/ 2147483646 w 2"/>
                  <a:gd name="T51" fmla="*/ 2147483646 h 4"/>
                  <a:gd name="T52" fmla="*/ 2147483646 w 2"/>
                  <a:gd name="T53" fmla="*/ 2147483646 h 4"/>
                  <a:gd name="T54" fmla="*/ 2147483646 w 2"/>
                  <a:gd name="T55" fmla="*/ 2147483646 h 4"/>
                  <a:gd name="T56" fmla="*/ 2147483646 w 2"/>
                  <a:gd name="T57" fmla="*/ 2147483646 h 4"/>
                  <a:gd name="T58" fmla="*/ 2147483646 w 2"/>
                  <a:gd name="T59" fmla="*/ 2147483646 h 4"/>
                  <a:gd name="T60" fmla="*/ 2147483646 w 2"/>
                  <a:gd name="T61" fmla="*/ 2147483646 h 4"/>
                  <a:gd name="T62" fmla="*/ 2147483646 w 2"/>
                  <a:gd name="T63" fmla="*/ 2147483646 h 4"/>
                  <a:gd name="T64" fmla="*/ 2147483646 w 2"/>
                  <a:gd name="T65" fmla="*/ 2147483646 h 4"/>
                  <a:gd name="T66" fmla="*/ 2147483646 w 2"/>
                  <a:gd name="T67" fmla="*/ 2147483646 h 4"/>
                  <a:gd name="T68" fmla="*/ 2147483646 w 2"/>
                  <a:gd name="T69" fmla="*/ 2147483646 h 4"/>
                  <a:gd name="T70" fmla="*/ 2147483646 w 2"/>
                  <a:gd name="T71" fmla="*/ 2147483646 h 4"/>
                  <a:gd name="T72" fmla="*/ 2147483646 w 2"/>
                  <a:gd name="T73" fmla="*/ 0 h 4"/>
                  <a:gd name="T74" fmla="*/ 2147483646 w 2"/>
                  <a:gd name="T75" fmla="*/ 0 h 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
                  <a:gd name="T115" fmla="*/ 0 h 4"/>
                  <a:gd name="T116" fmla="*/ 2 w 2"/>
                  <a:gd name="T117" fmla="*/ 4 h 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 h="4">
                    <a:moveTo>
                      <a:pt x="2" y="0"/>
                    </a:moveTo>
                    <a:lnTo>
                      <a:pt x="2" y="2"/>
                    </a:lnTo>
                    <a:lnTo>
                      <a:pt x="0" y="0"/>
                    </a:lnTo>
                    <a:lnTo>
                      <a:pt x="0" y="2"/>
                    </a:lnTo>
                    <a:lnTo>
                      <a:pt x="0" y="4"/>
                    </a:lnTo>
                    <a:lnTo>
                      <a:pt x="2" y="4"/>
                    </a:lnTo>
                    <a:lnTo>
                      <a:pt x="2" y="2"/>
                    </a:lnTo>
                    <a:lnTo>
                      <a:pt x="2"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143" name="Rectangle 2142">
                <a:extLst>
                  <a:ext uri="{FF2B5EF4-FFF2-40B4-BE49-F238E27FC236}">
                    <a16:creationId xmlns:a16="http://schemas.microsoft.com/office/drawing/2014/main" xmlns="" id="{00000000-0008-0000-0000-00002A040000}"/>
                  </a:ext>
                </a:extLst>
              </p:cNvPr>
              <p:cNvSpPr>
                <a:spLocks noChangeArrowheads="1"/>
              </p:cNvSpPr>
              <p:nvPr/>
            </p:nvSpPr>
            <p:spPr bwMode="auto">
              <a:xfrm>
                <a:off x="3117221" y="4723178"/>
                <a:ext cx="3175"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144" name="Freeform 1066">
                <a:extLst>
                  <a:ext uri="{FF2B5EF4-FFF2-40B4-BE49-F238E27FC236}">
                    <a16:creationId xmlns:a16="http://schemas.microsoft.com/office/drawing/2014/main" xmlns="" id="{00000000-0008-0000-0000-00002B040000}"/>
                  </a:ext>
                </a:extLst>
              </p:cNvPr>
              <p:cNvSpPr>
                <a:spLocks/>
              </p:cNvSpPr>
              <p:nvPr/>
            </p:nvSpPr>
            <p:spPr bwMode="auto">
              <a:xfrm>
                <a:off x="3129921" y="4745403"/>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60000 65536"/>
                  <a:gd name="T15" fmla="*/ 0 60000 65536"/>
                  <a:gd name="T16" fmla="*/ 0 60000 65536"/>
                  <a:gd name="T17" fmla="*/ 0 60000 65536"/>
                  <a:gd name="T18" fmla="*/ 0 60000 65536"/>
                  <a:gd name="T19" fmla="*/ 0 60000 65536"/>
                  <a:gd name="T20" fmla="*/ 0 60000 65536"/>
                  <a:gd name="T21" fmla="*/ 0 w 1588"/>
                  <a:gd name="T22" fmla="*/ 0 h 1588"/>
                  <a:gd name="T23" fmla="*/ 1588 w 1588"/>
                  <a:gd name="T24" fmla="*/ 1588 h 15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145" name="Freeform 1067">
                <a:extLst>
                  <a:ext uri="{FF2B5EF4-FFF2-40B4-BE49-F238E27FC236}">
                    <a16:creationId xmlns:a16="http://schemas.microsoft.com/office/drawing/2014/main" xmlns="" id="{00000000-0008-0000-0000-00002C040000}"/>
                  </a:ext>
                </a:extLst>
              </p:cNvPr>
              <p:cNvSpPr>
                <a:spLocks/>
              </p:cNvSpPr>
              <p:nvPr/>
            </p:nvSpPr>
            <p:spPr bwMode="auto">
              <a:xfrm>
                <a:off x="3047371" y="4732703"/>
                <a:ext cx="1588" cy="3175"/>
              </a:xfrm>
              <a:custGeom>
                <a:avLst/>
                <a:gdLst>
                  <a:gd name="T0" fmla="*/ 0 w 1588"/>
                  <a:gd name="T1" fmla="*/ 0 h 2"/>
                  <a:gd name="T2" fmla="*/ 0 w 1588"/>
                  <a:gd name="T3" fmla="*/ 0 h 2"/>
                  <a:gd name="T4" fmla="*/ 0 w 1588"/>
                  <a:gd name="T5" fmla="*/ 0 h 2"/>
                  <a:gd name="T6" fmla="*/ 0 w 1588"/>
                  <a:gd name="T7" fmla="*/ 0 h 2"/>
                  <a:gd name="T8" fmla="*/ 0 w 1588"/>
                  <a:gd name="T9" fmla="*/ 0 h 2"/>
                  <a:gd name="T10" fmla="*/ 0 w 1588"/>
                  <a:gd name="T11" fmla="*/ 0 h 2"/>
                  <a:gd name="T12" fmla="*/ 0 w 1588"/>
                  <a:gd name="T13" fmla="*/ 0 h 2"/>
                  <a:gd name="T14" fmla="*/ 0 w 1588"/>
                  <a:gd name="T15" fmla="*/ 0 h 2"/>
                  <a:gd name="T16" fmla="*/ 0 w 1588"/>
                  <a:gd name="T17" fmla="*/ 0 h 2"/>
                  <a:gd name="T18" fmla="*/ 0 w 1588"/>
                  <a:gd name="T19" fmla="*/ 0 h 2"/>
                  <a:gd name="T20" fmla="*/ 0 w 1588"/>
                  <a:gd name="T21" fmla="*/ 0 h 2"/>
                  <a:gd name="T22" fmla="*/ 0 w 1588"/>
                  <a:gd name="T23" fmla="*/ 0 h 2"/>
                  <a:gd name="T24" fmla="*/ 0 w 1588"/>
                  <a:gd name="T25" fmla="*/ 2147483646 h 2"/>
                  <a:gd name="T26" fmla="*/ 0 w 1588"/>
                  <a:gd name="T27" fmla="*/ 2147483646 h 2"/>
                  <a:gd name="T28" fmla="*/ 0 w 1588"/>
                  <a:gd name="T29" fmla="*/ 2147483646 h 2"/>
                  <a:gd name="T30" fmla="*/ 0 w 1588"/>
                  <a:gd name="T31" fmla="*/ 0 h 2"/>
                  <a:gd name="T32" fmla="*/ 0 w 1588"/>
                  <a:gd name="T33" fmla="*/ 0 h 2"/>
                  <a:gd name="T34" fmla="*/ 0 w 1588"/>
                  <a:gd name="T35" fmla="*/ 0 h 2"/>
                  <a:gd name="T36" fmla="*/ 0 w 1588"/>
                  <a:gd name="T37" fmla="*/ 0 h 2"/>
                  <a:gd name="T38" fmla="*/ 0 w 1588"/>
                  <a:gd name="T39" fmla="*/ 0 h 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588"/>
                  <a:gd name="T61" fmla="*/ 0 h 2"/>
                  <a:gd name="T62" fmla="*/ 1588 w 1588"/>
                  <a:gd name="T63" fmla="*/ 2 h 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588" h="2">
                    <a:moveTo>
                      <a:pt x="0" y="0"/>
                    </a:moveTo>
                    <a:lnTo>
                      <a:pt x="0" y="0"/>
                    </a:lnTo>
                    <a:lnTo>
                      <a:pt x="0" y="2"/>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146" name="Freeform 1068">
                <a:extLst>
                  <a:ext uri="{FF2B5EF4-FFF2-40B4-BE49-F238E27FC236}">
                    <a16:creationId xmlns:a16="http://schemas.microsoft.com/office/drawing/2014/main" xmlns="" id="{00000000-0008-0000-0000-00002D040000}"/>
                  </a:ext>
                </a:extLst>
              </p:cNvPr>
              <p:cNvSpPr>
                <a:spLocks/>
              </p:cNvSpPr>
              <p:nvPr/>
            </p:nvSpPr>
            <p:spPr bwMode="auto">
              <a:xfrm>
                <a:off x="3037846" y="4729528"/>
                <a:ext cx="3175" cy="1588"/>
              </a:xfrm>
              <a:custGeom>
                <a:avLst/>
                <a:gdLst>
                  <a:gd name="T0" fmla="*/ 0 w 2"/>
                  <a:gd name="T1" fmla="*/ 0 h 1588"/>
                  <a:gd name="T2" fmla="*/ 0 w 2"/>
                  <a:gd name="T3" fmla="*/ 0 h 1588"/>
                  <a:gd name="T4" fmla="*/ 0 w 2"/>
                  <a:gd name="T5" fmla="*/ 0 h 1588"/>
                  <a:gd name="T6" fmla="*/ 0 w 2"/>
                  <a:gd name="T7" fmla="*/ 0 h 1588"/>
                  <a:gd name="T8" fmla="*/ 0 w 2"/>
                  <a:gd name="T9" fmla="*/ 0 h 1588"/>
                  <a:gd name="T10" fmla="*/ 0 w 2"/>
                  <a:gd name="T11" fmla="*/ 0 h 1588"/>
                  <a:gd name="T12" fmla="*/ 0 w 2"/>
                  <a:gd name="T13" fmla="*/ 0 h 1588"/>
                  <a:gd name="T14" fmla="*/ 0 w 2"/>
                  <a:gd name="T15" fmla="*/ 0 h 1588"/>
                  <a:gd name="T16" fmla="*/ 0 w 2"/>
                  <a:gd name="T17" fmla="*/ 0 h 1588"/>
                  <a:gd name="T18" fmla="*/ 2147483646 w 2"/>
                  <a:gd name="T19" fmla="*/ 0 h 1588"/>
                  <a:gd name="T20" fmla="*/ 2147483646 w 2"/>
                  <a:gd name="T21" fmla="*/ 0 h 1588"/>
                  <a:gd name="T22" fmla="*/ 2147483646 w 2"/>
                  <a:gd name="T23" fmla="*/ 0 h 1588"/>
                  <a:gd name="T24" fmla="*/ 2147483646 w 2"/>
                  <a:gd name="T25" fmla="*/ 0 h 1588"/>
                  <a:gd name="T26" fmla="*/ 2147483646 w 2"/>
                  <a:gd name="T27" fmla="*/ 0 h 1588"/>
                  <a:gd name="T28" fmla="*/ 2147483646 w 2"/>
                  <a:gd name="T29" fmla="*/ 0 h 1588"/>
                  <a:gd name="T30" fmla="*/ 0 w 2"/>
                  <a:gd name="T31" fmla="*/ 0 h 158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
                  <a:gd name="T49" fmla="*/ 0 h 1588"/>
                  <a:gd name="T50" fmla="*/ 2 w 2"/>
                  <a:gd name="T51" fmla="*/ 1588 h 158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 h="1588">
                    <a:moveTo>
                      <a:pt x="0" y="0"/>
                    </a:moveTo>
                    <a:lnTo>
                      <a:pt x="0" y="0"/>
                    </a:lnTo>
                    <a:lnTo>
                      <a:pt x="2" y="0"/>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147" name="Freeform 1069">
                <a:extLst>
                  <a:ext uri="{FF2B5EF4-FFF2-40B4-BE49-F238E27FC236}">
                    <a16:creationId xmlns:a16="http://schemas.microsoft.com/office/drawing/2014/main" xmlns="" id="{00000000-0008-0000-0000-00002E040000}"/>
                  </a:ext>
                </a:extLst>
              </p:cNvPr>
              <p:cNvSpPr>
                <a:spLocks/>
              </p:cNvSpPr>
              <p:nvPr/>
            </p:nvSpPr>
            <p:spPr bwMode="auto">
              <a:xfrm>
                <a:off x="3037846" y="471682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w 1588"/>
                  <a:gd name="T15" fmla="*/ 0 h 1588"/>
                  <a:gd name="T16" fmla="*/ 0 w 1588"/>
                  <a:gd name="T17" fmla="*/ 0 h 1588"/>
                  <a:gd name="T18" fmla="*/ 0 w 1588"/>
                  <a:gd name="T19" fmla="*/ 0 h 1588"/>
                  <a:gd name="T20" fmla="*/ 0 w 1588"/>
                  <a:gd name="T21" fmla="*/ 0 h 1588"/>
                  <a:gd name="T22" fmla="*/ 0 w 1588"/>
                  <a:gd name="T23" fmla="*/ 0 h 158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88"/>
                  <a:gd name="T37" fmla="*/ 0 h 1588"/>
                  <a:gd name="T38" fmla="*/ 1588 w 1588"/>
                  <a:gd name="T39" fmla="*/ 1588 h 158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148" name="Freeform 1070">
                <a:extLst>
                  <a:ext uri="{FF2B5EF4-FFF2-40B4-BE49-F238E27FC236}">
                    <a16:creationId xmlns:a16="http://schemas.microsoft.com/office/drawing/2014/main" xmlns="" id="{00000000-0008-0000-0000-00002F040000}"/>
                  </a:ext>
                </a:extLst>
              </p:cNvPr>
              <p:cNvSpPr>
                <a:spLocks/>
              </p:cNvSpPr>
              <p:nvPr/>
            </p:nvSpPr>
            <p:spPr bwMode="auto">
              <a:xfrm>
                <a:off x="3037846" y="4716828"/>
                <a:ext cx="3175" cy="1588"/>
              </a:xfrm>
              <a:custGeom>
                <a:avLst/>
                <a:gdLst>
                  <a:gd name="T0" fmla="*/ 2147483646 w 2"/>
                  <a:gd name="T1" fmla="*/ 0 h 1588"/>
                  <a:gd name="T2" fmla="*/ 2147483646 w 2"/>
                  <a:gd name="T3" fmla="*/ 0 h 1588"/>
                  <a:gd name="T4" fmla="*/ 0 w 2"/>
                  <a:gd name="T5" fmla="*/ 0 h 1588"/>
                  <a:gd name="T6" fmla="*/ 0 w 2"/>
                  <a:gd name="T7" fmla="*/ 0 h 1588"/>
                  <a:gd name="T8" fmla="*/ 0 w 2"/>
                  <a:gd name="T9" fmla="*/ 0 h 1588"/>
                  <a:gd name="T10" fmla="*/ 2147483646 w 2"/>
                  <a:gd name="T11" fmla="*/ 0 h 1588"/>
                  <a:gd name="T12" fmla="*/ 2147483646 w 2"/>
                  <a:gd name="T13" fmla="*/ 0 h 1588"/>
                  <a:gd name="T14" fmla="*/ 0 60000 65536"/>
                  <a:gd name="T15" fmla="*/ 0 60000 65536"/>
                  <a:gd name="T16" fmla="*/ 0 60000 65536"/>
                  <a:gd name="T17" fmla="*/ 0 60000 65536"/>
                  <a:gd name="T18" fmla="*/ 0 60000 65536"/>
                  <a:gd name="T19" fmla="*/ 0 60000 65536"/>
                  <a:gd name="T20" fmla="*/ 0 60000 65536"/>
                  <a:gd name="T21" fmla="*/ 0 w 2"/>
                  <a:gd name="T22" fmla="*/ 0 h 1588"/>
                  <a:gd name="T23" fmla="*/ 2 w 2"/>
                  <a:gd name="T24" fmla="*/ 1588 h 15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1588">
                    <a:moveTo>
                      <a:pt x="2" y="0"/>
                    </a:moveTo>
                    <a:lnTo>
                      <a:pt x="2" y="0"/>
                    </a:lnTo>
                    <a:lnTo>
                      <a:pt x="0" y="0"/>
                    </a:lnTo>
                    <a:lnTo>
                      <a:pt x="2"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149" name="Rectangle 2148">
                <a:extLst>
                  <a:ext uri="{FF2B5EF4-FFF2-40B4-BE49-F238E27FC236}">
                    <a16:creationId xmlns:a16="http://schemas.microsoft.com/office/drawing/2014/main" xmlns="" id="{00000000-0008-0000-0000-000030040000}"/>
                  </a:ext>
                </a:extLst>
              </p:cNvPr>
              <p:cNvSpPr>
                <a:spLocks noChangeArrowheads="1"/>
              </p:cNvSpPr>
              <p:nvPr/>
            </p:nvSpPr>
            <p:spPr bwMode="auto">
              <a:xfrm>
                <a:off x="3066421" y="47517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150" name="Freeform 1072">
                <a:extLst>
                  <a:ext uri="{FF2B5EF4-FFF2-40B4-BE49-F238E27FC236}">
                    <a16:creationId xmlns:a16="http://schemas.microsoft.com/office/drawing/2014/main" xmlns="" id="{00000000-0008-0000-0000-000031040000}"/>
                  </a:ext>
                </a:extLst>
              </p:cNvPr>
              <p:cNvSpPr>
                <a:spLocks/>
              </p:cNvSpPr>
              <p:nvPr/>
            </p:nvSpPr>
            <p:spPr bwMode="auto">
              <a:xfrm>
                <a:off x="3053721" y="4729528"/>
                <a:ext cx="1588" cy="3175"/>
              </a:xfrm>
              <a:custGeom>
                <a:avLst/>
                <a:gdLst>
                  <a:gd name="T0" fmla="*/ 0 w 1588"/>
                  <a:gd name="T1" fmla="*/ 0 h 2"/>
                  <a:gd name="T2" fmla="*/ 0 w 1588"/>
                  <a:gd name="T3" fmla="*/ 0 h 2"/>
                  <a:gd name="T4" fmla="*/ 0 w 1588"/>
                  <a:gd name="T5" fmla="*/ 0 h 2"/>
                  <a:gd name="T6" fmla="*/ 0 w 1588"/>
                  <a:gd name="T7" fmla="*/ 0 h 2"/>
                  <a:gd name="T8" fmla="*/ 0 w 1588"/>
                  <a:gd name="T9" fmla="*/ 2147483646 h 2"/>
                  <a:gd name="T10" fmla="*/ 0 w 1588"/>
                  <a:gd name="T11" fmla="*/ 0 h 2"/>
                  <a:gd name="T12" fmla="*/ 0 w 1588"/>
                  <a:gd name="T13" fmla="*/ 0 h 2"/>
                  <a:gd name="T14" fmla="*/ 0 w 1588"/>
                  <a:gd name="T15" fmla="*/ 0 h 2"/>
                  <a:gd name="T16" fmla="*/ 0 w 1588"/>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8"/>
                  <a:gd name="T28" fmla="*/ 0 h 2"/>
                  <a:gd name="T29" fmla="*/ 1588 w 1588"/>
                  <a:gd name="T30" fmla="*/ 2 h 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8" h="2">
                    <a:moveTo>
                      <a:pt x="0" y="0"/>
                    </a:moveTo>
                    <a:lnTo>
                      <a:pt x="0" y="0"/>
                    </a:lnTo>
                    <a:lnTo>
                      <a:pt x="0" y="2"/>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151" name="Rectangle 2150">
                <a:extLst>
                  <a:ext uri="{FF2B5EF4-FFF2-40B4-BE49-F238E27FC236}">
                    <a16:creationId xmlns:a16="http://schemas.microsoft.com/office/drawing/2014/main" xmlns="" id="{00000000-0008-0000-0000-000032040000}"/>
                  </a:ext>
                </a:extLst>
              </p:cNvPr>
              <p:cNvSpPr>
                <a:spLocks noChangeArrowheads="1"/>
              </p:cNvSpPr>
              <p:nvPr/>
            </p:nvSpPr>
            <p:spPr bwMode="auto">
              <a:xfrm>
                <a:off x="3050546" y="473270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152" name="Rectangle 2151">
                <a:extLst>
                  <a:ext uri="{FF2B5EF4-FFF2-40B4-BE49-F238E27FC236}">
                    <a16:creationId xmlns:a16="http://schemas.microsoft.com/office/drawing/2014/main" xmlns="" id="{00000000-0008-0000-0000-000033040000}"/>
                  </a:ext>
                </a:extLst>
              </p:cNvPr>
              <p:cNvSpPr>
                <a:spLocks noChangeArrowheads="1"/>
              </p:cNvSpPr>
              <p:nvPr/>
            </p:nvSpPr>
            <p:spPr bwMode="auto">
              <a:xfrm>
                <a:off x="3041021" y="472000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153" name="Freeform 1075">
                <a:extLst>
                  <a:ext uri="{FF2B5EF4-FFF2-40B4-BE49-F238E27FC236}">
                    <a16:creationId xmlns:a16="http://schemas.microsoft.com/office/drawing/2014/main" xmlns="" id="{00000000-0008-0000-0000-000034040000}"/>
                  </a:ext>
                </a:extLst>
              </p:cNvPr>
              <p:cNvSpPr>
                <a:spLocks/>
              </p:cNvSpPr>
              <p:nvPr/>
            </p:nvSpPr>
            <p:spPr bwMode="auto">
              <a:xfrm>
                <a:off x="3098171" y="4739053"/>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60000 65536"/>
                  <a:gd name="T13" fmla="*/ 0 60000 65536"/>
                  <a:gd name="T14" fmla="*/ 0 60000 65536"/>
                  <a:gd name="T15" fmla="*/ 0 60000 65536"/>
                  <a:gd name="T16" fmla="*/ 0 60000 65536"/>
                  <a:gd name="T17" fmla="*/ 0 60000 65536"/>
                  <a:gd name="T18" fmla="*/ 0 w 1588"/>
                  <a:gd name="T19" fmla="*/ 0 h 1588"/>
                  <a:gd name="T20" fmla="*/ 1588 w 1588"/>
                  <a:gd name="T21" fmla="*/ 1588 h 1588"/>
                </a:gdLst>
                <a:ahLst/>
                <a:cxnLst>
                  <a:cxn ang="T12">
                    <a:pos x="T0" y="T1"/>
                  </a:cxn>
                  <a:cxn ang="T13">
                    <a:pos x="T2" y="T3"/>
                  </a:cxn>
                  <a:cxn ang="T14">
                    <a:pos x="T4" y="T5"/>
                  </a:cxn>
                  <a:cxn ang="T15">
                    <a:pos x="T6" y="T7"/>
                  </a:cxn>
                  <a:cxn ang="T16">
                    <a:pos x="T8" y="T9"/>
                  </a:cxn>
                  <a:cxn ang="T17">
                    <a:pos x="T10" y="T11"/>
                  </a:cxn>
                </a:cxnLst>
                <a:rect l="T18" t="T19" r="T20" b="T21"/>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154" name="Freeform 1076">
                <a:extLst>
                  <a:ext uri="{FF2B5EF4-FFF2-40B4-BE49-F238E27FC236}">
                    <a16:creationId xmlns:a16="http://schemas.microsoft.com/office/drawing/2014/main" xmlns="" id="{00000000-0008-0000-0000-000035040000}"/>
                  </a:ext>
                </a:extLst>
              </p:cNvPr>
              <p:cNvSpPr>
                <a:spLocks/>
              </p:cNvSpPr>
              <p:nvPr/>
            </p:nvSpPr>
            <p:spPr bwMode="auto">
              <a:xfrm>
                <a:off x="3037846" y="4713653"/>
                <a:ext cx="1588" cy="3175"/>
              </a:xfrm>
              <a:custGeom>
                <a:avLst/>
                <a:gdLst>
                  <a:gd name="T0" fmla="*/ 0 w 1588"/>
                  <a:gd name="T1" fmla="*/ 0 h 2"/>
                  <a:gd name="T2" fmla="*/ 0 w 1588"/>
                  <a:gd name="T3" fmla="*/ 0 h 2"/>
                  <a:gd name="T4" fmla="*/ 0 w 1588"/>
                  <a:gd name="T5" fmla="*/ 2147483646 h 2"/>
                  <a:gd name="T6" fmla="*/ 0 w 1588"/>
                  <a:gd name="T7" fmla="*/ 0 h 2"/>
                  <a:gd name="T8" fmla="*/ 0 w 1588"/>
                  <a:gd name="T9" fmla="*/ 0 h 2"/>
                  <a:gd name="T10" fmla="*/ 0 60000 65536"/>
                  <a:gd name="T11" fmla="*/ 0 60000 65536"/>
                  <a:gd name="T12" fmla="*/ 0 60000 65536"/>
                  <a:gd name="T13" fmla="*/ 0 60000 65536"/>
                  <a:gd name="T14" fmla="*/ 0 60000 65536"/>
                  <a:gd name="T15" fmla="*/ 0 w 1588"/>
                  <a:gd name="T16" fmla="*/ 0 h 2"/>
                  <a:gd name="T17" fmla="*/ 1588 w 1588"/>
                  <a:gd name="T18" fmla="*/ 2 h 2"/>
                </a:gdLst>
                <a:ahLst/>
                <a:cxnLst>
                  <a:cxn ang="T10">
                    <a:pos x="T0" y="T1"/>
                  </a:cxn>
                  <a:cxn ang="T11">
                    <a:pos x="T2" y="T3"/>
                  </a:cxn>
                  <a:cxn ang="T12">
                    <a:pos x="T4" y="T5"/>
                  </a:cxn>
                  <a:cxn ang="T13">
                    <a:pos x="T6" y="T7"/>
                  </a:cxn>
                  <a:cxn ang="T14">
                    <a:pos x="T8" y="T9"/>
                  </a:cxn>
                </a:cxnLst>
                <a:rect l="T15" t="T16" r="T17" b="T18"/>
                <a:pathLst>
                  <a:path w="1588" h="2">
                    <a:moveTo>
                      <a:pt x="0" y="0"/>
                    </a:moveTo>
                    <a:lnTo>
                      <a:pt x="0" y="0"/>
                    </a:lnTo>
                    <a:lnTo>
                      <a:pt x="0" y="2"/>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155" name="Freeform 1077">
                <a:extLst>
                  <a:ext uri="{FF2B5EF4-FFF2-40B4-BE49-F238E27FC236}">
                    <a16:creationId xmlns:a16="http://schemas.microsoft.com/office/drawing/2014/main" xmlns="" id="{00000000-0008-0000-0000-000036040000}"/>
                  </a:ext>
                </a:extLst>
              </p:cNvPr>
              <p:cNvSpPr>
                <a:spLocks/>
              </p:cNvSpPr>
              <p:nvPr/>
            </p:nvSpPr>
            <p:spPr bwMode="auto">
              <a:xfrm>
                <a:off x="3037846" y="471682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60000 65536"/>
                  <a:gd name="T15" fmla="*/ 0 60000 65536"/>
                  <a:gd name="T16" fmla="*/ 0 60000 65536"/>
                  <a:gd name="T17" fmla="*/ 0 60000 65536"/>
                  <a:gd name="T18" fmla="*/ 0 60000 65536"/>
                  <a:gd name="T19" fmla="*/ 0 60000 65536"/>
                  <a:gd name="T20" fmla="*/ 0 60000 65536"/>
                  <a:gd name="T21" fmla="*/ 0 w 1588"/>
                  <a:gd name="T22" fmla="*/ 0 h 1588"/>
                  <a:gd name="T23" fmla="*/ 1588 w 1588"/>
                  <a:gd name="T24" fmla="*/ 1588 h 15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156" name="Rectangle 2155">
                <a:extLst>
                  <a:ext uri="{FF2B5EF4-FFF2-40B4-BE49-F238E27FC236}">
                    <a16:creationId xmlns:a16="http://schemas.microsoft.com/office/drawing/2014/main" xmlns="" id="{00000000-0008-0000-0000-000037040000}"/>
                  </a:ext>
                </a:extLst>
              </p:cNvPr>
              <p:cNvSpPr>
                <a:spLocks noChangeArrowheads="1"/>
              </p:cNvSpPr>
              <p:nvPr/>
            </p:nvSpPr>
            <p:spPr bwMode="auto">
              <a:xfrm>
                <a:off x="3037846" y="47168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157" name="Freeform 1079">
                <a:extLst>
                  <a:ext uri="{FF2B5EF4-FFF2-40B4-BE49-F238E27FC236}">
                    <a16:creationId xmlns:a16="http://schemas.microsoft.com/office/drawing/2014/main" xmlns="" id="{00000000-0008-0000-0000-000038040000}"/>
                  </a:ext>
                </a:extLst>
              </p:cNvPr>
              <p:cNvSpPr>
                <a:spLocks/>
              </p:cNvSpPr>
              <p:nvPr/>
            </p:nvSpPr>
            <p:spPr bwMode="auto">
              <a:xfrm>
                <a:off x="3041021" y="4720003"/>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60000 65536"/>
                  <a:gd name="T15" fmla="*/ 0 60000 65536"/>
                  <a:gd name="T16" fmla="*/ 0 60000 65536"/>
                  <a:gd name="T17" fmla="*/ 0 60000 65536"/>
                  <a:gd name="T18" fmla="*/ 0 60000 65536"/>
                  <a:gd name="T19" fmla="*/ 0 60000 65536"/>
                  <a:gd name="T20" fmla="*/ 0 60000 65536"/>
                  <a:gd name="T21" fmla="*/ 0 w 1588"/>
                  <a:gd name="T22" fmla="*/ 0 h 1588"/>
                  <a:gd name="T23" fmla="*/ 1588 w 1588"/>
                  <a:gd name="T24" fmla="*/ 1588 h 15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158" name="Freeform 1080">
                <a:extLst>
                  <a:ext uri="{FF2B5EF4-FFF2-40B4-BE49-F238E27FC236}">
                    <a16:creationId xmlns:a16="http://schemas.microsoft.com/office/drawing/2014/main" xmlns="" id="{00000000-0008-0000-0000-000039040000}"/>
                  </a:ext>
                </a:extLst>
              </p:cNvPr>
              <p:cNvSpPr>
                <a:spLocks/>
              </p:cNvSpPr>
              <p:nvPr/>
            </p:nvSpPr>
            <p:spPr bwMode="auto">
              <a:xfrm>
                <a:off x="3091821" y="4735878"/>
                <a:ext cx="1588" cy="3175"/>
              </a:xfrm>
              <a:custGeom>
                <a:avLst/>
                <a:gdLst>
                  <a:gd name="T0" fmla="*/ 0 w 1588"/>
                  <a:gd name="T1" fmla="*/ 2147483646 h 2"/>
                  <a:gd name="T2" fmla="*/ 0 w 1588"/>
                  <a:gd name="T3" fmla="*/ 0 h 2"/>
                  <a:gd name="T4" fmla="*/ 0 w 1588"/>
                  <a:gd name="T5" fmla="*/ 0 h 2"/>
                  <a:gd name="T6" fmla="*/ 0 w 1588"/>
                  <a:gd name="T7" fmla="*/ 0 h 2"/>
                  <a:gd name="T8" fmla="*/ 0 w 1588"/>
                  <a:gd name="T9" fmla="*/ 0 h 2"/>
                  <a:gd name="T10" fmla="*/ 0 w 1588"/>
                  <a:gd name="T11" fmla="*/ 0 h 2"/>
                  <a:gd name="T12" fmla="*/ 0 w 1588"/>
                  <a:gd name="T13" fmla="*/ 0 h 2"/>
                  <a:gd name="T14" fmla="*/ 0 w 1588"/>
                  <a:gd name="T15" fmla="*/ 0 h 2"/>
                  <a:gd name="T16" fmla="*/ 0 w 1588"/>
                  <a:gd name="T17" fmla="*/ 2147483646 h 2"/>
                  <a:gd name="T18" fmla="*/ 0 w 1588"/>
                  <a:gd name="T19" fmla="*/ 2147483646 h 2"/>
                  <a:gd name="T20" fmla="*/ 0 w 1588"/>
                  <a:gd name="T21" fmla="*/ 2147483646 h 2"/>
                  <a:gd name="T22" fmla="*/ 0 w 1588"/>
                  <a:gd name="T23" fmla="*/ 2147483646 h 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88"/>
                  <a:gd name="T37" fmla="*/ 0 h 2"/>
                  <a:gd name="T38" fmla="*/ 1588 w 1588"/>
                  <a:gd name="T39" fmla="*/ 2 h 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88" h="2">
                    <a:moveTo>
                      <a:pt x="0" y="2"/>
                    </a:moveTo>
                    <a:lnTo>
                      <a:pt x="0" y="0"/>
                    </a:lnTo>
                    <a:lnTo>
                      <a:pt x="0"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159" name="Freeform 1081">
                <a:extLst>
                  <a:ext uri="{FF2B5EF4-FFF2-40B4-BE49-F238E27FC236}">
                    <a16:creationId xmlns:a16="http://schemas.microsoft.com/office/drawing/2014/main" xmlns="" id="{00000000-0008-0000-0000-00003A040000}"/>
                  </a:ext>
                </a:extLst>
              </p:cNvPr>
              <p:cNvSpPr>
                <a:spLocks/>
              </p:cNvSpPr>
              <p:nvPr/>
            </p:nvSpPr>
            <p:spPr bwMode="auto">
              <a:xfrm>
                <a:off x="3088646" y="4732703"/>
                <a:ext cx="3175" cy="3175"/>
              </a:xfrm>
              <a:custGeom>
                <a:avLst/>
                <a:gdLst>
                  <a:gd name="T0" fmla="*/ 2147483646 w 2"/>
                  <a:gd name="T1" fmla="*/ 2147483646 h 2"/>
                  <a:gd name="T2" fmla="*/ 2147483646 w 2"/>
                  <a:gd name="T3" fmla="*/ 2147483646 h 2"/>
                  <a:gd name="T4" fmla="*/ 2147483646 w 2"/>
                  <a:gd name="T5" fmla="*/ 2147483646 h 2"/>
                  <a:gd name="T6" fmla="*/ 2147483646 w 2"/>
                  <a:gd name="T7" fmla="*/ 2147483646 h 2"/>
                  <a:gd name="T8" fmla="*/ 2147483646 w 2"/>
                  <a:gd name="T9" fmla="*/ 2147483646 h 2"/>
                  <a:gd name="T10" fmla="*/ 2147483646 w 2"/>
                  <a:gd name="T11" fmla="*/ 0 h 2"/>
                  <a:gd name="T12" fmla="*/ 2147483646 w 2"/>
                  <a:gd name="T13" fmla="*/ 0 h 2"/>
                  <a:gd name="T14" fmla="*/ 2147483646 w 2"/>
                  <a:gd name="T15" fmla="*/ 0 h 2"/>
                  <a:gd name="T16" fmla="*/ 2147483646 w 2"/>
                  <a:gd name="T17" fmla="*/ 0 h 2"/>
                  <a:gd name="T18" fmla="*/ 2147483646 w 2"/>
                  <a:gd name="T19" fmla="*/ 0 h 2"/>
                  <a:gd name="T20" fmla="*/ 2147483646 w 2"/>
                  <a:gd name="T21" fmla="*/ 0 h 2"/>
                  <a:gd name="T22" fmla="*/ 2147483646 w 2"/>
                  <a:gd name="T23" fmla="*/ 0 h 2"/>
                  <a:gd name="T24" fmla="*/ 0 w 2"/>
                  <a:gd name="T25" fmla="*/ 0 h 2"/>
                  <a:gd name="T26" fmla="*/ 0 w 2"/>
                  <a:gd name="T27" fmla="*/ 0 h 2"/>
                  <a:gd name="T28" fmla="*/ 2147483646 w 2"/>
                  <a:gd name="T29" fmla="*/ 0 h 2"/>
                  <a:gd name="T30" fmla="*/ 2147483646 w 2"/>
                  <a:gd name="T31" fmla="*/ 0 h 2"/>
                  <a:gd name="T32" fmla="*/ 2147483646 w 2"/>
                  <a:gd name="T33" fmla="*/ 2147483646 h 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
                  <a:gd name="T52" fmla="*/ 0 h 2"/>
                  <a:gd name="T53" fmla="*/ 2 w 2"/>
                  <a:gd name="T54" fmla="*/ 2 h 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 h="2">
                    <a:moveTo>
                      <a:pt x="2" y="2"/>
                    </a:moveTo>
                    <a:lnTo>
                      <a:pt x="2" y="2"/>
                    </a:lnTo>
                    <a:lnTo>
                      <a:pt x="2" y="0"/>
                    </a:lnTo>
                    <a:lnTo>
                      <a:pt x="0" y="0"/>
                    </a:lnTo>
                    <a:lnTo>
                      <a:pt x="2" y="0"/>
                    </a:lnTo>
                    <a:lnTo>
                      <a:pt x="2"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160" name="Freeform 1082">
                <a:extLst>
                  <a:ext uri="{FF2B5EF4-FFF2-40B4-BE49-F238E27FC236}">
                    <a16:creationId xmlns:a16="http://schemas.microsoft.com/office/drawing/2014/main" xmlns="" id="{00000000-0008-0000-0000-00003B040000}"/>
                  </a:ext>
                </a:extLst>
              </p:cNvPr>
              <p:cNvSpPr>
                <a:spLocks/>
              </p:cNvSpPr>
              <p:nvPr/>
            </p:nvSpPr>
            <p:spPr bwMode="auto">
              <a:xfrm>
                <a:off x="3094996" y="473587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60000 65536"/>
                  <a:gd name="T15" fmla="*/ 0 60000 65536"/>
                  <a:gd name="T16" fmla="*/ 0 60000 65536"/>
                  <a:gd name="T17" fmla="*/ 0 60000 65536"/>
                  <a:gd name="T18" fmla="*/ 0 60000 65536"/>
                  <a:gd name="T19" fmla="*/ 0 60000 65536"/>
                  <a:gd name="T20" fmla="*/ 0 60000 65536"/>
                  <a:gd name="T21" fmla="*/ 0 w 1588"/>
                  <a:gd name="T22" fmla="*/ 0 h 1588"/>
                  <a:gd name="T23" fmla="*/ 1588 w 1588"/>
                  <a:gd name="T24" fmla="*/ 1588 h 15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161" name="Rectangle 2160">
                <a:extLst>
                  <a:ext uri="{FF2B5EF4-FFF2-40B4-BE49-F238E27FC236}">
                    <a16:creationId xmlns:a16="http://schemas.microsoft.com/office/drawing/2014/main" xmlns="" id="{00000000-0008-0000-0000-00003C040000}"/>
                  </a:ext>
                </a:extLst>
              </p:cNvPr>
              <p:cNvSpPr>
                <a:spLocks noChangeArrowheads="1"/>
              </p:cNvSpPr>
              <p:nvPr/>
            </p:nvSpPr>
            <p:spPr bwMode="auto">
              <a:xfrm>
                <a:off x="3088646" y="4729528"/>
                <a:ext cx="1588" cy="3175"/>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162" name="Rectangle 2161">
                <a:extLst>
                  <a:ext uri="{FF2B5EF4-FFF2-40B4-BE49-F238E27FC236}">
                    <a16:creationId xmlns:a16="http://schemas.microsoft.com/office/drawing/2014/main" xmlns="" id="{00000000-0008-0000-0000-00003D040000}"/>
                  </a:ext>
                </a:extLst>
              </p:cNvPr>
              <p:cNvSpPr>
                <a:spLocks noChangeArrowheads="1"/>
              </p:cNvSpPr>
              <p:nvPr/>
            </p:nvSpPr>
            <p:spPr bwMode="auto">
              <a:xfrm>
                <a:off x="3091821" y="47295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163" name="Freeform 1085">
                <a:extLst>
                  <a:ext uri="{FF2B5EF4-FFF2-40B4-BE49-F238E27FC236}">
                    <a16:creationId xmlns:a16="http://schemas.microsoft.com/office/drawing/2014/main" xmlns="" id="{00000000-0008-0000-0000-00003E040000}"/>
                  </a:ext>
                </a:extLst>
              </p:cNvPr>
              <p:cNvSpPr>
                <a:spLocks/>
              </p:cNvSpPr>
              <p:nvPr/>
            </p:nvSpPr>
            <p:spPr bwMode="auto">
              <a:xfrm>
                <a:off x="3028321" y="4694603"/>
                <a:ext cx="44450" cy="60325"/>
              </a:xfrm>
              <a:custGeom>
                <a:avLst/>
                <a:gdLst>
                  <a:gd name="T0" fmla="*/ 2147483646 w 28"/>
                  <a:gd name="T1" fmla="*/ 2147483646 h 38"/>
                  <a:gd name="T2" fmla="*/ 2147483646 w 28"/>
                  <a:gd name="T3" fmla="*/ 2147483646 h 38"/>
                  <a:gd name="T4" fmla="*/ 2147483646 w 28"/>
                  <a:gd name="T5" fmla="*/ 2147483646 h 38"/>
                  <a:gd name="T6" fmla="*/ 2147483646 w 28"/>
                  <a:gd name="T7" fmla="*/ 2147483646 h 38"/>
                  <a:gd name="T8" fmla="*/ 2147483646 w 28"/>
                  <a:gd name="T9" fmla="*/ 2147483646 h 38"/>
                  <a:gd name="T10" fmla="*/ 2147483646 w 28"/>
                  <a:gd name="T11" fmla="*/ 2147483646 h 38"/>
                  <a:gd name="T12" fmla="*/ 2147483646 w 28"/>
                  <a:gd name="T13" fmla="*/ 2147483646 h 38"/>
                  <a:gd name="T14" fmla="*/ 2147483646 w 28"/>
                  <a:gd name="T15" fmla="*/ 2147483646 h 38"/>
                  <a:gd name="T16" fmla="*/ 2147483646 w 28"/>
                  <a:gd name="T17" fmla="*/ 2147483646 h 38"/>
                  <a:gd name="T18" fmla="*/ 2147483646 w 28"/>
                  <a:gd name="T19" fmla="*/ 2147483646 h 38"/>
                  <a:gd name="T20" fmla="*/ 2147483646 w 28"/>
                  <a:gd name="T21" fmla="*/ 2147483646 h 38"/>
                  <a:gd name="T22" fmla="*/ 2147483646 w 28"/>
                  <a:gd name="T23" fmla="*/ 2147483646 h 38"/>
                  <a:gd name="T24" fmla="*/ 2147483646 w 28"/>
                  <a:gd name="T25" fmla="*/ 2147483646 h 38"/>
                  <a:gd name="T26" fmla="*/ 2147483646 w 28"/>
                  <a:gd name="T27" fmla="*/ 2147483646 h 38"/>
                  <a:gd name="T28" fmla="*/ 2147483646 w 28"/>
                  <a:gd name="T29" fmla="*/ 2147483646 h 38"/>
                  <a:gd name="T30" fmla="*/ 2147483646 w 28"/>
                  <a:gd name="T31" fmla="*/ 2147483646 h 38"/>
                  <a:gd name="T32" fmla="*/ 2147483646 w 28"/>
                  <a:gd name="T33" fmla="*/ 2147483646 h 38"/>
                  <a:gd name="T34" fmla="*/ 2147483646 w 28"/>
                  <a:gd name="T35" fmla="*/ 2147483646 h 38"/>
                  <a:gd name="T36" fmla="*/ 2147483646 w 28"/>
                  <a:gd name="T37" fmla="*/ 2147483646 h 38"/>
                  <a:gd name="T38" fmla="*/ 2147483646 w 28"/>
                  <a:gd name="T39" fmla="*/ 2147483646 h 38"/>
                  <a:gd name="T40" fmla="*/ 2147483646 w 28"/>
                  <a:gd name="T41" fmla="*/ 0 h 38"/>
                  <a:gd name="T42" fmla="*/ 2147483646 w 28"/>
                  <a:gd name="T43" fmla="*/ 2147483646 h 38"/>
                  <a:gd name="T44" fmla="*/ 2147483646 w 28"/>
                  <a:gd name="T45" fmla="*/ 2147483646 h 38"/>
                  <a:gd name="T46" fmla="*/ 2147483646 w 28"/>
                  <a:gd name="T47" fmla="*/ 0 h 38"/>
                  <a:gd name="T48" fmla="*/ 2147483646 w 28"/>
                  <a:gd name="T49" fmla="*/ 0 h 38"/>
                  <a:gd name="T50" fmla="*/ 2147483646 w 28"/>
                  <a:gd name="T51" fmla="*/ 2147483646 h 38"/>
                  <a:gd name="T52" fmla="*/ 2147483646 w 28"/>
                  <a:gd name="T53" fmla="*/ 2147483646 h 38"/>
                  <a:gd name="T54" fmla="*/ 2147483646 w 28"/>
                  <a:gd name="T55" fmla="*/ 2147483646 h 38"/>
                  <a:gd name="T56" fmla="*/ 2147483646 w 28"/>
                  <a:gd name="T57" fmla="*/ 2147483646 h 38"/>
                  <a:gd name="T58" fmla="*/ 0 w 28"/>
                  <a:gd name="T59" fmla="*/ 2147483646 h 38"/>
                  <a:gd name="T60" fmla="*/ 2147483646 w 28"/>
                  <a:gd name="T61" fmla="*/ 2147483646 h 38"/>
                  <a:gd name="T62" fmla="*/ 2147483646 w 28"/>
                  <a:gd name="T63" fmla="*/ 2147483646 h 38"/>
                  <a:gd name="T64" fmla="*/ 2147483646 w 28"/>
                  <a:gd name="T65" fmla="*/ 2147483646 h 38"/>
                  <a:gd name="T66" fmla="*/ 2147483646 w 28"/>
                  <a:gd name="T67" fmla="*/ 2147483646 h 38"/>
                  <a:gd name="T68" fmla="*/ 2147483646 w 28"/>
                  <a:gd name="T69" fmla="*/ 2147483646 h 38"/>
                  <a:gd name="T70" fmla="*/ 2147483646 w 28"/>
                  <a:gd name="T71" fmla="*/ 2147483646 h 38"/>
                  <a:gd name="T72" fmla="*/ 2147483646 w 28"/>
                  <a:gd name="T73" fmla="*/ 2147483646 h 38"/>
                  <a:gd name="T74" fmla="*/ 2147483646 w 28"/>
                  <a:gd name="T75" fmla="*/ 2147483646 h 38"/>
                  <a:gd name="T76" fmla="*/ 2147483646 w 28"/>
                  <a:gd name="T77" fmla="*/ 2147483646 h 38"/>
                  <a:gd name="T78" fmla="*/ 2147483646 w 28"/>
                  <a:gd name="T79" fmla="*/ 2147483646 h 38"/>
                  <a:gd name="T80" fmla="*/ 2147483646 w 28"/>
                  <a:gd name="T81" fmla="*/ 2147483646 h 38"/>
                  <a:gd name="T82" fmla="*/ 2147483646 w 28"/>
                  <a:gd name="T83" fmla="*/ 2147483646 h 38"/>
                  <a:gd name="T84" fmla="*/ 2147483646 w 28"/>
                  <a:gd name="T85" fmla="*/ 2147483646 h 38"/>
                  <a:gd name="T86" fmla="*/ 2147483646 w 28"/>
                  <a:gd name="T87" fmla="*/ 2147483646 h 38"/>
                  <a:gd name="T88" fmla="*/ 2147483646 w 28"/>
                  <a:gd name="T89" fmla="*/ 2147483646 h 38"/>
                  <a:gd name="T90" fmla="*/ 2147483646 w 28"/>
                  <a:gd name="T91" fmla="*/ 2147483646 h 38"/>
                  <a:gd name="T92" fmla="*/ 2147483646 w 28"/>
                  <a:gd name="T93" fmla="*/ 2147483646 h 38"/>
                  <a:gd name="T94" fmla="*/ 2147483646 w 28"/>
                  <a:gd name="T95" fmla="*/ 2147483646 h 38"/>
                  <a:gd name="T96" fmla="*/ 2147483646 w 28"/>
                  <a:gd name="T97" fmla="*/ 2147483646 h 38"/>
                  <a:gd name="T98" fmla="*/ 2147483646 w 28"/>
                  <a:gd name="T99" fmla="*/ 2147483646 h 38"/>
                  <a:gd name="T100" fmla="*/ 2147483646 w 28"/>
                  <a:gd name="T101" fmla="*/ 2147483646 h 38"/>
                  <a:gd name="T102" fmla="*/ 2147483646 w 28"/>
                  <a:gd name="T103" fmla="*/ 2147483646 h 38"/>
                  <a:gd name="T104" fmla="*/ 2147483646 w 28"/>
                  <a:gd name="T105" fmla="*/ 2147483646 h 38"/>
                  <a:gd name="T106" fmla="*/ 2147483646 w 28"/>
                  <a:gd name="T107" fmla="*/ 2147483646 h 38"/>
                  <a:gd name="T108" fmla="*/ 2147483646 w 28"/>
                  <a:gd name="T109" fmla="*/ 2147483646 h 38"/>
                  <a:gd name="T110" fmla="*/ 2147483646 w 28"/>
                  <a:gd name="T111" fmla="*/ 2147483646 h 38"/>
                  <a:gd name="T112" fmla="*/ 2147483646 w 28"/>
                  <a:gd name="T113" fmla="*/ 2147483646 h 38"/>
                  <a:gd name="T114" fmla="*/ 2147483646 w 28"/>
                  <a:gd name="T115" fmla="*/ 2147483646 h 38"/>
                  <a:gd name="T116" fmla="*/ 2147483646 w 28"/>
                  <a:gd name="T117" fmla="*/ 2147483646 h 38"/>
                  <a:gd name="T118" fmla="*/ 2147483646 w 28"/>
                  <a:gd name="T119" fmla="*/ 2147483646 h 38"/>
                  <a:gd name="T120" fmla="*/ 2147483646 w 28"/>
                  <a:gd name="T121" fmla="*/ 2147483646 h 38"/>
                  <a:gd name="T122" fmla="*/ 2147483646 w 28"/>
                  <a:gd name="T123" fmla="*/ 2147483646 h 3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8"/>
                  <a:gd name="T187" fmla="*/ 0 h 38"/>
                  <a:gd name="T188" fmla="*/ 28 w 28"/>
                  <a:gd name="T189" fmla="*/ 38 h 3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8" h="38">
                    <a:moveTo>
                      <a:pt x="28" y="36"/>
                    </a:moveTo>
                    <a:lnTo>
                      <a:pt x="28" y="36"/>
                    </a:lnTo>
                    <a:lnTo>
                      <a:pt x="26" y="36"/>
                    </a:lnTo>
                    <a:lnTo>
                      <a:pt x="28" y="36"/>
                    </a:lnTo>
                    <a:lnTo>
                      <a:pt x="28" y="34"/>
                    </a:lnTo>
                    <a:lnTo>
                      <a:pt x="26" y="34"/>
                    </a:lnTo>
                    <a:lnTo>
                      <a:pt x="26" y="32"/>
                    </a:lnTo>
                    <a:lnTo>
                      <a:pt x="26" y="30"/>
                    </a:lnTo>
                    <a:lnTo>
                      <a:pt x="26" y="28"/>
                    </a:lnTo>
                    <a:lnTo>
                      <a:pt x="24" y="28"/>
                    </a:lnTo>
                    <a:lnTo>
                      <a:pt x="24" y="26"/>
                    </a:lnTo>
                    <a:lnTo>
                      <a:pt x="24" y="24"/>
                    </a:lnTo>
                    <a:lnTo>
                      <a:pt x="24" y="22"/>
                    </a:lnTo>
                    <a:lnTo>
                      <a:pt x="24" y="20"/>
                    </a:lnTo>
                    <a:lnTo>
                      <a:pt x="22" y="20"/>
                    </a:lnTo>
                    <a:lnTo>
                      <a:pt x="22" y="18"/>
                    </a:lnTo>
                    <a:lnTo>
                      <a:pt x="20" y="18"/>
                    </a:lnTo>
                    <a:lnTo>
                      <a:pt x="20" y="16"/>
                    </a:lnTo>
                    <a:lnTo>
                      <a:pt x="20" y="14"/>
                    </a:lnTo>
                    <a:lnTo>
                      <a:pt x="18" y="14"/>
                    </a:lnTo>
                    <a:lnTo>
                      <a:pt x="20" y="14"/>
                    </a:lnTo>
                    <a:lnTo>
                      <a:pt x="18" y="14"/>
                    </a:lnTo>
                    <a:lnTo>
                      <a:pt x="18" y="12"/>
                    </a:lnTo>
                    <a:lnTo>
                      <a:pt x="16" y="12"/>
                    </a:lnTo>
                    <a:lnTo>
                      <a:pt x="18" y="12"/>
                    </a:lnTo>
                    <a:lnTo>
                      <a:pt x="18" y="10"/>
                    </a:lnTo>
                    <a:lnTo>
                      <a:pt x="16" y="10"/>
                    </a:lnTo>
                    <a:lnTo>
                      <a:pt x="16" y="8"/>
                    </a:lnTo>
                    <a:lnTo>
                      <a:pt x="14" y="8"/>
                    </a:lnTo>
                    <a:lnTo>
                      <a:pt x="16" y="8"/>
                    </a:lnTo>
                    <a:lnTo>
                      <a:pt x="16" y="6"/>
                    </a:lnTo>
                    <a:lnTo>
                      <a:pt x="14" y="6"/>
                    </a:lnTo>
                    <a:lnTo>
                      <a:pt x="12" y="6"/>
                    </a:lnTo>
                    <a:lnTo>
                      <a:pt x="12" y="4"/>
                    </a:lnTo>
                    <a:lnTo>
                      <a:pt x="14" y="4"/>
                    </a:lnTo>
                    <a:lnTo>
                      <a:pt x="12" y="4"/>
                    </a:lnTo>
                    <a:lnTo>
                      <a:pt x="12" y="2"/>
                    </a:lnTo>
                    <a:lnTo>
                      <a:pt x="10" y="2"/>
                    </a:lnTo>
                    <a:lnTo>
                      <a:pt x="8" y="2"/>
                    </a:lnTo>
                    <a:lnTo>
                      <a:pt x="8" y="0"/>
                    </a:lnTo>
                    <a:lnTo>
                      <a:pt x="6" y="0"/>
                    </a:lnTo>
                    <a:lnTo>
                      <a:pt x="6" y="2"/>
                    </a:lnTo>
                    <a:lnTo>
                      <a:pt x="4" y="2"/>
                    </a:lnTo>
                    <a:lnTo>
                      <a:pt x="4" y="4"/>
                    </a:lnTo>
                    <a:lnTo>
                      <a:pt x="4" y="2"/>
                    </a:lnTo>
                    <a:lnTo>
                      <a:pt x="6" y="2"/>
                    </a:lnTo>
                    <a:lnTo>
                      <a:pt x="6" y="0"/>
                    </a:lnTo>
                    <a:lnTo>
                      <a:pt x="4" y="0"/>
                    </a:lnTo>
                    <a:lnTo>
                      <a:pt x="2" y="0"/>
                    </a:lnTo>
                    <a:lnTo>
                      <a:pt x="2" y="2"/>
                    </a:lnTo>
                    <a:lnTo>
                      <a:pt x="0" y="2"/>
                    </a:lnTo>
                    <a:lnTo>
                      <a:pt x="2" y="2"/>
                    </a:lnTo>
                    <a:lnTo>
                      <a:pt x="2" y="4"/>
                    </a:lnTo>
                    <a:lnTo>
                      <a:pt x="0" y="4"/>
                    </a:lnTo>
                    <a:lnTo>
                      <a:pt x="0" y="6"/>
                    </a:lnTo>
                    <a:lnTo>
                      <a:pt x="2" y="6"/>
                    </a:lnTo>
                    <a:lnTo>
                      <a:pt x="4" y="6"/>
                    </a:lnTo>
                    <a:lnTo>
                      <a:pt x="2" y="6"/>
                    </a:lnTo>
                    <a:lnTo>
                      <a:pt x="0" y="6"/>
                    </a:lnTo>
                    <a:lnTo>
                      <a:pt x="0" y="8"/>
                    </a:lnTo>
                    <a:lnTo>
                      <a:pt x="2" y="8"/>
                    </a:lnTo>
                    <a:lnTo>
                      <a:pt x="2" y="10"/>
                    </a:lnTo>
                    <a:lnTo>
                      <a:pt x="4" y="10"/>
                    </a:lnTo>
                    <a:lnTo>
                      <a:pt x="6" y="10"/>
                    </a:lnTo>
                    <a:lnTo>
                      <a:pt x="6" y="8"/>
                    </a:lnTo>
                    <a:lnTo>
                      <a:pt x="6" y="10"/>
                    </a:lnTo>
                    <a:lnTo>
                      <a:pt x="6" y="12"/>
                    </a:lnTo>
                    <a:lnTo>
                      <a:pt x="8" y="12"/>
                    </a:lnTo>
                    <a:lnTo>
                      <a:pt x="8" y="10"/>
                    </a:lnTo>
                    <a:lnTo>
                      <a:pt x="8" y="12"/>
                    </a:lnTo>
                    <a:lnTo>
                      <a:pt x="6" y="14"/>
                    </a:lnTo>
                    <a:lnTo>
                      <a:pt x="8" y="14"/>
                    </a:lnTo>
                    <a:lnTo>
                      <a:pt x="8" y="16"/>
                    </a:lnTo>
                    <a:lnTo>
                      <a:pt x="8" y="14"/>
                    </a:lnTo>
                    <a:lnTo>
                      <a:pt x="8" y="16"/>
                    </a:lnTo>
                    <a:lnTo>
                      <a:pt x="10" y="14"/>
                    </a:lnTo>
                    <a:lnTo>
                      <a:pt x="10" y="16"/>
                    </a:lnTo>
                    <a:lnTo>
                      <a:pt x="10" y="14"/>
                    </a:lnTo>
                    <a:lnTo>
                      <a:pt x="10" y="16"/>
                    </a:lnTo>
                    <a:lnTo>
                      <a:pt x="8" y="16"/>
                    </a:lnTo>
                    <a:lnTo>
                      <a:pt x="8" y="18"/>
                    </a:lnTo>
                    <a:lnTo>
                      <a:pt x="8" y="16"/>
                    </a:lnTo>
                    <a:lnTo>
                      <a:pt x="8" y="18"/>
                    </a:lnTo>
                    <a:lnTo>
                      <a:pt x="10" y="18"/>
                    </a:lnTo>
                    <a:lnTo>
                      <a:pt x="10" y="20"/>
                    </a:lnTo>
                    <a:lnTo>
                      <a:pt x="10" y="22"/>
                    </a:lnTo>
                    <a:lnTo>
                      <a:pt x="12" y="22"/>
                    </a:lnTo>
                    <a:lnTo>
                      <a:pt x="12" y="24"/>
                    </a:lnTo>
                    <a:lnTo>
                      <a:pt x="12" y="22"/>
                    </a:lnTo>
                    <a:lnTo>
                      <a:pt x="14" y="22"/>
                    </a:lnTo>
                    <a:lnTo>
                      <a:pt x="14" y="20"/>
                    </a:lnTo>
                    <a:lnTo>
                      <a:pt x="14" y="22"/>
                    </a:lnTo>
                    <a:lnTo>
                      <a:pt x="14" y="24"/>
                    </a:lnTo>
                    <a:lnTo>
                      <a:pt x="14" y="26"/>
                    </a:lnTo>
                    <a:lnTo>
                      <a:pt x="14" y="24"/>
                    </a:lnTo>
                    <a:lnTo>
                      <a:pt x="16" y="24"/>
                    </a:lnTo>
                    <a:lnTo>
                      <a:pt x="16" y="22"/>
                    </a:lnTo>
                    <a:lnTo>
                      <a:pt x="16" y="24"/>
                    </a:lnTo>
                    <a:lnTo>
                      <a:pt x="16" y="26"/>
                    </a:lnTo>
                    <a:lnTo>
                      <a:pt x="14" y="26"/>
                    </a:lnTo>
                    <a:lnTo>
                      <a:pt x="16" y="26"/>
                    </a:lnTo>
                    <a:lnTo>
                      <a:pt x="14" y="26"/>
                    </a:lnTo>
                    <a:lnTo>
                      <a:pt x="16" y="26"/>
                    </a:lnTo>
                    <a:lnTo>
                      <a:pt x="16" y="28"/>
                    </a:lnTo>
                    <a:lnTo>
                      <a:pt x="18" y="28"/>
                    </a:lnTo>
                    <a:lnTo>
                      <a:pt x="18" y="26"/>
                    </a:lnTo>
                    <a:lnTo>
                      <a:pt x="20" y="26"/>
                    </a:lnTo>
                    <a:lnTo>
                      <a:pt x="18" y="26"/>
                    </a:lnTo>
                    <a:lnTo>
                      <a:pt x="18" y="28"/>
                    </a:lnTo>
                    <a:lnTo>
                      <a:pt x="18" y="30"/>
                    </a:lnTo>
                    <a:lnTo>
                      <a:pt x="20" y="30"/>
                    </a:lnTo>
                    <a:lnTo>
                      <a:pt x="20" y="32"/>
                    </a:lnTo>
                    <a:lnTo>
                      <a:pt x="20" y="34"/>
                    </a:lnTo>
                    <a:lnTo>
                      <a:pt x="22" y="34"/>
                    </a:lnTo>
                    <a:lnTo>
                      <a:pt x="22" y="36"/>
                    </a:lnTo>
                    <a:lnTo>
                      <a:pt x="24" y="36"/>
                    </a:lnTo>
                    <a:lnTo>
                      <a:pt x="24" y="34"/>
                    </a:lnTo>
                    <a:lnTo>
                      <a:pt x="24" y="36"/>
                    </a:lnTo>
                    <a:lnTo>
                      <a:pt x="24" y="38"/>
                    </a:lnTo>
                    <a:lnTo>
                      <a:pt x="26" y="38"/>
                    </a:lnTo>
                    <a:lnTo>
                      <a:pt x="28" y="38"/>
                    </a:lnTo>
                    <a:lnTo>
                      <a:pt x="28" y="36"/>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164" name="Rectangle 2163">
                <a:extLst>
                  <a:ext uri="{FF2B5EF4-FFF2-40B4-BE49-F238E27FC236}">
                    <a16:creationId xmlns:a16="http://schemas.microsoft.com/office/drawing/2014/main" xmlns="" id="{00000000-0008-0000-0000-00003F040000}"/>
                  </a:ext>
                </a:extLst>
              </p:cNvPr>
              <p:cNvSpPr>
                <a:spLocks noChangeArrowheads="1"/>
              </p:cNvSpPr>
              <p:nvPr/>
            </p:nvSpPr>
            <p:spPr bwMode="auto">
              <a:xfrm>
                <a:off x="3085471" y="47390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165" name="Rectangle 2164">
                <a:extLst>
                  <a:ext uri="{FF2B5EF4-FFF2-40B4-BE49-F238E27FC236}">
                    <a16:creationId xmlns:a16="http://schemas.microsoft.com/office/drawing/2014/main" xmlns="" id="{00000000-0008-0000-0000-000040040000}"/>
                  </a:ext>
                </a:extLst>
              </p:cNvPr>
              <p:cNvSpPr>
                <a:spLocks noChangeArrowheads="1"/>
              </p:cNvSpPr>
              <p:nvPr/>
            </p:nvSpPr>
            <p:spPr bwMode="auto">
              <a:xfrm>
                <a:off x="3075946" y="473270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166" name="Rectangle 2165">
                <a:extLst>
                  <a:ext uri="{FF2B5EF4-FFF2-40B4-BE49-F238E27FC236}">
                    <a16:creationId xmlns:a16="http://schemas.microsoft.com/office/drawing/2014/main" xmlns="" id="{00000000-0008-0000-0000-000041040000}"/>
                  </a:ext>
                </a:extLst>
              </p:cNvPr>
              <p:cNvSpPr>
                <a:spLocks noChangeArrowheads="1"/>
              </p:cNvSpPr>
              <p:nvPr/>
            </p:nvSpPr>
            <p:spPr bwMode="auto">
              <a:xfrm>
                <a:off x="3079121" y="47390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167" name="Freeform 1089">
                <a:extLst>
                  <a:ext uri="{FF2B5EF4-FFF2-40B4-BE49-F238E27FC236}">
                    <a16:creationId xmlns:a16="http://schemas.microsoft.com/office/drawing/2014/main" xmlns="" id="{00000000-0008-0000-0000-000042040000}"/>
                  </a:ext>
                </a:extLst>
              </p:cNvPr>
              <p:cNvSpPr>
                <a:spLocks/>
              </p:cNvSpPr>
              <p:nvPr/>
            </p:nvSpPr>
            <p:spPr bwMode="auto">
              <a:xfrm>
                <a:off x="3069596" y="4716828"/>
                <a:ext cx="22225" cy="41275"/>
              </a:xfrm>
              <a:custGeom>
                <a:avLst/>
                <a:gdLst>
                  <a:gd name="T0" fmla="*/ 2147483646 w 14"/>
                  <a:gd name="T1" fmla="*/ 2147483646 h 26"/>
                  <a:gd name="T2" fmla="*/ 2147483646 w 14"/>
                  <a:gd name="T3" fmla="*/ 2147483646 h 26"/>
                  <a:gd name="T4" fmla="*/ 2147483646 w 14"/>
                  <a:gd name="T5" fmla="*/ 2147483646 h 26"/>
                  <a:gd name="T6" fmla="*/ 2147483646 w 14"/>
                  <a:gd name="T7" fmla="*/ 2147483646 h 26"/>
                  <a:gd name="T8" fmla="*/ 2147483646 w 14"/>
                  <a:gd name="T9" fmla="*/ 2147483646 h 26"/>
                  <a:gd name="T10" fmla="*/ 2147483646 w 14"/>
                  <a:gd name="T11" fmla="*/ 2147483646 h 26"/>
                  <a:gd name="T12" fmla="*/ 2147483646 w 14"/>
                  <a:gd name="T13" fmla="*/ 2147483646 h 26"/>
                  <a:gd name="T14" fmla="*/ 2147483646 w 14"/>
                  <a:gd name="T15" fmla="*/ 2147483646 h 26"/>
                  <a:gd name="T16" fmla="*/ 2147483646 w 14"/>
                  <a:gd name="T17" fmla="*/ 2147483646 h 26"/>
                  <a:gd name="T18" fmla="*/ 2147483646 w 14"/>
                  <a:gd name="T19" fmla="*/ 2147483646 h 26"/>
                  <a:gd name="T20" fmla="*/ 2147483646 w 14"/>
                  <a:gd name="T21" fmla="*/ 2147483646 h 26"/>
                  <a:gd name="T22" fmla="*/ 2147483646 w 14"/>
                  <a:gd name="T23" fmla="*/ 2147483646 h 26"/>
                  <a:gd name="T24" fmla="*/ 2147483646 w 14"/>
                  <a:gd name="T25" fmla="*/ 2147483646 h 26"/>
                  <a:gd name="T26" fmla="*/ 2147483646 w 14"/>
                  <a:gd name="T27" fmla="*/ 2147483646 h 26"/>
                  <a:gd name="T28" fmla="*/ 2147483646 w 14"/>
                  <a:gd name="T29" fmla="*/ 2147483646 h 26"/>
                  <a:gd name="T30" fmla="*/ 2147483646 w 14"/>
                  <a:gd name="T31" fmla="*/ 2147483646 h 26"/>
                  <a:gd name="T32" fmla="*/ 2147483646 w 14"/>
                  <a:gd name="T33" fmla="*/ 2147483646 h 26"/>
                  <a:gd name="T34" fmla="*/ 2147483646 w 14"/>
                  <a:gd name="T35" fmla="*/ 2147483646 h 26"/>
                  <a:gd name="T36" fmla="*/ 2147483646 w 14"/>
                  <a:gd name="T37" fmla="*/ 2147483646 h 26"/>
                  <a:gd name="T38" fmla="*/ 2147483646 w 14"/>
                  <a:gd name="T39" fmla="*/ 2147483646 h 26"/>
                  <a:gd name="T40" fmla="*/ 2147483646 w 14"/>
                  <a:gd name="T41" fmla="*/ 2147483646 h 26"/>
                  <a:gd name="T42" fmla="*/ 2147483646 w 14"/>
                  <a:gd name="T43" fmla="*/ 0 h 26"/>
                  <a:gd name="T44" fmla="*/ 2147483646 w 14"/>
                  <a:gd name="T45" fmla="*/ 0 h 26"/>
                  <a:gd name="T46" fmla="*/ 2147483646 w 14"/>
                  <a:gd name="T47" fmla="*/ 0 h 26"/>
                  <a:gd name="T48" fmla="*/ 2147483646 w 14"/>
                  <a:gd name="T49" fmla="*/ 2147483646 h 26"/>
                  <a:gd name="T50" fmla="*/ 2147483646 w 14"/>
                  <a:gd name="T51" fmla="*/ 0 h 26"/>
                  <a:gd name="T52" fmla="*/ 0 w 14"/>
                  <a:gd name="T53" fmla="*/ 2147483646 h 26"/>
                  <a:gd name="T54" fmla="*/ 2147483646 w 14"/>
                  <a:gd name="T55" fmla="*/ 2147483646 h 26"/>
                  <a:gd name="T56" fmla="*/ 0 w 14"/>
                  <a:gd name="T57" fmla="*/ 2147483646 h 26"/>
                  <a:gd name="T58" fmla="*/ 0 w 14"/>
                  <a:gd name="T59" fmla="*/ 2147483646 h 26"/>
                  <a:gd name="T60" fmla="*/ 2147483646 w 14"/>
                  <a:gd name="T61" fmla="*/ 2147483646 h 26"/>
                  <a:gd name="T62" fmla="*/ 2147483646 w 14"/>
                  <a:gd name="T63" fmla="*/ 2147483646 h 26"/>
                  <a:gd name="T64" fmla="*/ 2147483646 w 14"/>
                  <a:gd name="T65" fmla="*/ 2147483646 h 26"/>
                  <a:gd name="T66" fmla="*/ 2147483646 w 14"/>
                  <a:gd name="T67" fmla="*/ 2147483646 h 26"/>
                  <a:gd name="T68" fmla="*/ 2147483646 w 14"/>
                  <a:gd name="T69" fmla="*/ 2147483646 h 26"/>
                  <a:gd name="T70" fmla="*/ 2147483646 w 14"/>
                  <a:gd name="T71" fmla="*/ 2147483646 h 26"/>
                  <a:gd name="T72" fmla="*/ 2147483646 w 14"/>
                  <a:gd name="T73" fmla="*/ 2147483646 h 26"/>
                  <a:gd name="T74" fmla="*/ 2147483646 w 14"/>
                  <a:gd name="T75" fmla="*/ 2147483646 h 26"/>
                  <a:gd name="T76" fmla="*/ 2147483646 w 14"/>
                  <a:gd name="T77" fmla="*/ 2147483646 h 26"/>
                  <a:gd name="T78" fmla="*/ 2147483646 w 14"/>
                  <a:gd name="T79" fmla="*/ 2147483646 h 26"/>
                  <a:gd name="T80" fmla="*/ 2147483646 w 14"/>
                  <a:gd name="T81" fmla="*/ 2147483646 h 26"/>
                  <a:gd name="T82" fmla="*/ 2147483646 w 14"/>
                  <a:gd name="T83" fmla="*/ 2147483646 h 26"/>
                  <a:gd name="T84" fmla="*/ 2147483646 w 14"/>
                  <a:gd name="T85" fmla="*/ 2147483646 h 26"/>
                  <a:gd name="T86" fmla="*/ 2147483646 w 14"/>
                  <a:gd name="T87" fmla="*/ 2147483646 h 26"/>
                  <a:gd name="T88" fmla="*/ 2147483646 w 14"/>
                  <a:gd name="T89" fmla="*/ 2147483646 h 26"/>
                  <a:gd name="T90" fmla="*/ 2147483646 w 14"/>
                  <a:gd name="T91" fmla="*/ 2147483646 h 26"/>
                  <a:gd name="T92" fmla="*/ 2147483646 w 14"/>
                  <a:gd name="T93" fmla="*/ 2147483646 h 26"/>
                  <a:gd name="T94" fmla="*/ 2147483646 w 14"/>
                  <a:gd name="T95" fmla="*/ 2147483646 h 26"/>
                  <a:gd name="T96" fmla="*/ 2147483646 w 14"/>
                  <a:gd name="T97" fmla="*/ 2147483646 h 26"/>
                  <a:gd name="T98" fmla="*/ 2147483646 w 14"/>
                  <a:gd name="T99" fmla="*/ 2147483646 h 26"/>
                  <a:gd name="T100" fmla="*/ 2147483646 w 14"/>
                  <a:gd name="T101" fmla="*/ 2147483646 h 26"/>
                  <a:gd name="T102" fmla="*/ 2147483646 w 14"/>
                  <a:gd name="T103" fmla="*/ 2147483646 h 26"/>
                  <a:gd name="T104" fmla="*/ 2147483646 w 14"/>
                  <a:gd name="T105" fmla="*/ 2147483646 h 26"/>
                  <a:gd name="T106" fmla="*/ 2147483646 w 14"/>
                  <a:gd name="T107" fmla="*/ 2147483646 h 26"/>
                  <a:gd name="T108" fmla="*/ 2147483646 w 14"/>
                  <a:gd name="T109" fmla="*/ 2147483646 h 26"/>
                  <a:gd name="T110" fmla="*/ 2147483646 w 14"/>
                  <a:gd name="T111" fmla="*/ 2147483646 h 26"/>
                  <a:gd name="T112" fmla="*/ 2147483646 w 14"/>
                  <a:gd name="T113" fmla="*/ 2147483646 h 26"/>
                  <a:gd name="T114" fmla="*/ 2147483646 w 14"/>
                  <a:gd name="T115" fmla="*/ 2147483646 h 26"/>
                  <a:gd name="T116" fmla="*/ 2147483646 w 14"/>
                  <a:gd name="T117" fmla="*/ 2147483646 h 26"/>
                  <a:gd name="T118" fmla="*/ 2147483646 w 14"/>
                  <a:gd name="T119" fmla="*/ 2147483646 h 26"/>
                  <a:gd name="T120" fmla="*/ 2147483646 w 14"/>
                  <a:gd name="T121" fmla="*/ 2147483646 h 26"/>
                  <a:gd name="T122" fmla="*/ 2147483646 w 14"/>
                  <a:gd name="T123" fmla="*/ 2147483646 h 26"/>
                  <a:gd name="T124" fmla="*/ 2147483646 w 14"/>
                  <a:gd name="T125" fmla="*/ 2147483646 h 2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
                  <a:gd name="T190" fmla="*/ 0 h 26"/>
                  <a:gd name="T191" fmla="*/ 14 w 14"/>
                  <a:gd name="T192" fmla="*/ 26 h 2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 h="26">
                    <a:moveTo>
                      <a:pt x="14" y="18"/>
                    </a:moveTo>
                    <a:lnTo>
                      <a:pt x="14" y="18"/>
                    </a:lnTo>
                    <a:lnTo>
                      <a:pt x="12" y="18"/>
                    </a:lnTo>
                    <a:lnTo>
                      <a:pt x="12" y="16"/>
                    </a:lnTo>
                    <a:lnTo>
                      <a:pt x="14" y="16"/>
                    </a:lnTo>
                    <a:lnTo>
                      <a:pt x="14" y="18"/>
                    </a:lnTo>
                    <a:lnTo>
                      <a:pt x="14" y="16"/>
                    </a:lnTo>
                    <a:lnTo>
                      <a:pt x="14" y="14"/>
                    </a:lnTo>
                    <a:lnTo>
                      <a:pt x="12" y="14"/>
                    </a:lnTo>
                    <a:lnTo>
                      <a:pt x="14" y="14"/>
                    </a:lnTo>
                    <a:lnTo>
                      <a:pt x="12" y="14"/>
                    </a:lnTo>
                    <a:lnTo>
                      <a:pt x="12" y="12"/>
                    </a:lnTo>
                    <a:lnTo>
                      <a:pt x="14" y="12"/>
                    </a:lnTo>
                    <a:lnTo>
                      <a:pt x="12" y="12"/>
                    </a:lnTo>
                    <a:lnTo>
                      <a:pt x="12" y="10"/>
                    </a:lnTo>
                    <a:lnTo>
                      <a:pt x="12" y="12"/>
                    </a:lnTo>
                    <a:lnTo>
                      <a:pt x="10" y="12"/>
                    </a:lnTo>
                    <a:lnTo>
                      <a:pt x="10" y="10"/>
                    </a:lnTo>
                    <a:lnTo>
                      <a:pt x="12" y="10"/>
                    </a:lnTo>
                    <a:lnTo>
                      <a:pt x="10" y="10"/>
                    </a:lnTo>
                    <a:lnTo>
                      <a:pt x="12" y="10"/>
                    </a:lnTo>
                    <a:lnTo>
                      <a:pt x="12" y="8"/>
                    </a:lnTo>
                    <a:lnTo>
                      <a:pt x="10" y="8"/>
                    </a:lnTo>
                    <a:lnTo>
                      <a:pt x="12" y="8"/>
                    </a:lnTo>
                    <a:lnTo>
                      <a:pt x="12" y="6"/>
                    </a:lnTo>
                    <a:lnTo>
                      <a:pt x="12" y="8"/>
                    </a:lnTo>
                    <a:lnTo>
                      <a:pt x="14" y="8"/>
                    </a:lnTo>
                    <a:lnTo>
                      <a:pt x="14" y="6"/>
                    </a:lnTo>
                    <a:lnTo>
                      <a:pt x="14" y="4"/>
                    </a:lnTo>
                    <a:lnTo>
                      <a:pt x="12" y="4"/>
                    </a:lnTo>
                    <a:lnTo>
                      <a:pt x="12" y="2"/>
                    </a:lnTo>
                    <a:lnTo>
                      <a:pt x="10" y="2"/>
                    </a:lnTo>
                    <a:lnTo>
                      <a:pt x="10" y="0"/>
                    </a:lnTo>
                    <a:lnTo>
                      <a:pt x="10" y="2"/>
                    </a:lnTo>
                    <a:lnTo>
                      <a:pt x="10" y="4"/>
                    </a:lnTo>
                    <a:lnTo>
                      <a:pt x="10" y="6"/>
                    </a:lnTo>
                    <a:lnTo>
                      <a:pt x="8" y="4"/>
                    </a:lnTo>
                    <a:lnTo>
                      <a:pt x="10" y="4"/>
                    </a:lnTo>
                    <a:lnTo>
                      <a:pt x="8" y="4"/>
                    </a:lnTo>
                    <a:lnTo>
                      <a:pt x="10" y="2"/>
                    </a:lnTo>
                    <a:lnTo>
                      <a:pt x="8" y="2"/>
                    </a:lnTo>
                    <a:lnTo>
                      <a:pt x="8" y="0"/>
                    </a:lnTo>
                    <a:lnTo>
                      <a:pt x="8" y="2"/>
                    </a:lnTo>
                    <a:lnTo>
                      <a:pt x="6" y="2"/>
                    </a:lnTo>
                    <a:lnTo>
                      <a:pt x="6" y="0"/>
                    </a:lnTo>
                    <a:lnTo>
                      <a:pt x="4" y="0"/>
                    </a:lnTo>
                    <a:lnTo>
                      <a:pt x="2" y="0"/>
                    </a:lnTo>
                    <a:lnTo>
                      <a:pt x="4" y="0"/>
                    </a:lnTo>
                    <a:lnTo>
                      <a:pt x="4" y="2"/>
                    </a:lnTo>
                    <a:lnTo>
                      <a:pt x="4" y="0"/>
                    </a:lnTo>
                    <a:lnTo>
                      <a:pt x="2" y="0"/>
                    </a:lnTo>
                    <a:lnTo>
                      <a:pt x="0" y="0"/>
                    </a:lnTo>
                    <a:lnTo>
                      <a:pt x="0" y="2"/>
                    </a:lnTo>
                    <a:lnTo>
                      <a:pt x="2" y="2"/>
                    </a:lnTo>
                    <a:lnTo>
                      <a:pt x="2" y="4"/>
                    </a:lnTo>
                    <a:lnTo>
                      <a:pt x="2" y="2"/>
                    </a:lnTo>
                    <a:lnTo>
                      <a:pt x="0" y="2"/>
                    </a:lnTo>
                    <a:lnTo>
                      <a:pt x="0" y="4"/>
                    </a:lnTo>
                    <a:lnTo>
                      <a:pt x="0" y="6"/>
                    </a:lnTo>
                    <a:lnTo>
                      <a:pt x="2" y="6"/>
                    </a:lnTo>
                    <a:lnTo>
                      <a:pt x="2" y="8"/>
                    </a:lnTo>
                    <a:lnTo>
                      <a:pt x="4" y="8"/>
                    </a:lnTo>
                    <a:lnTo>
                      <a:pt x="4" y="10"/>
                    </a:lnTo>
                    <a:lnTo>
                      <a:pt x="4" y="8"/>
                    </a:lnTo>
                    <a:lnTo>
                      <a:pt x="6" y="8"/>
                    </a:lnTo>
                    <a:lnTo>
                      <a:pt x="6" y="10"/>
                    </a:lnTo>
                    <a:lnTo>
                      <a:pt x="4" y="10"/>
                    </a:lnTo>
                    <a:lnTo>
                      <a:pt x="4" y="12"/>
                    </a:lnTo>
                    <a:lnTo>
                      <a:pt x="4" y="10"/>
                    </a:lnTo>
                    <a:lnTo>
                      <a:pt x="6" y="10"/>
                    </a:lnTo>
                    <a:lnTo>
                      <a:pt x="6" y="12"/>
                    </a:lnTo>
                    <a:lnTo>
                      <a:pt x="8" y="12"/>
                    </a:lnTo>
                    <a:lnTo>
                      <a:pt x="8" y="10"/>
                    </a:lnTo>
                    <a:lnTo>
                      <a:pt x="8" y="12"/>
                    </a:lnTo>
                    <a:lnTo>
                      <a:pt x="10" y="12"/>
                    </a:lnTo>
                    <a:lnTo>
                      <a:pt x="8" y="12"/>
                    </a:lnTo>
                    <a:lnTo>
                      <a:pt x="10" y="12"/>
                    </a:lnTo>
                    <a:lnTo>
                      <a:pt x="10" y="14"/>
                    </a:lnTo>
                    <a:lnTo>
                      <a:pt x="10" y="16"/>
                    </a:lnTo>
                    <a:lnTo>
                      <a:pt x="10" y="14"/>
                    </a:lnTo>
                    <a:lnTo>
                      <a:pt x="8" y="14"/>
                    </a:lnTo>
                    <a:lnTo>
                      <a:pt x="8" y="16"/>
                    </a:lnTo>
                    <a:lnTo>
                      <a:pt x="10" y="16"/>
                    </a:lnTo>
                    <a:lnTo>
                      <a:pt x="8" y="16"/>
                    </a:lnTo>
                    <a:lnTo>
                      <a:pt x="8" y="14"/>
                    </a:lnTo>
                    <a:lnTo>
                      <a:pt x="6" y="14"/>
                    </a:lnTo>
                    <a:lnTo>
                      <a:pt x="6" y="16"/>
                    </a:lnTo>
                    <a:lnTo>
                      <a:pt x="8" y="16"/>
                    </a:lnTo>
                    <a:lnTo>
                      <a:pt x="6" y="16"/>
                    </a:lnTo>
                    <a:lnTo>
                      <a:pt x="6" y="18"/>
                    </a:lnTo>
                    <a:lnTo>
                      <a:pt x="8" y="18"/>
                    </a:lnTo>
                    <a:lnTo>
                      <a:pt x="8" y="20"/>
                    </a:lnTo>
                    <a:lnTo>
                      <a:pt x="8" y="18"/>
                    </a:lnTo>
                    <a:lnTo>
                      <a:pt x="8" y="20"/>
                    </a:lnTo>
                    <a:lnTo>
                      <a:pt x="8" y="22"/>
                    </a:lnTo>
                    <a:lnTo>
                      <a:pt x="10" y="22"/>
                    </a:lnTo>
                    <a:lnTo>
                      <a:pt x="10" y="24"/>
                    </a:lnTo>
                    <a:lnTo>
                      <a:pt x="10" y="26"/>
                    </a:lnTo>
                    <a:lnTo>
                      <a:pt x="12" y="26"/>
                    </a:lnTo>
                    <a:lnTo>
                      <a:pt x="12" y="24"/>
                    </a:lnTo>
                    <a:lnTo>
                      <a:pt x="12" y="22"/>
                    </a:lnTo>
                    <a:lnTo>
                      <a:pt x="10" y="22"/>
                    </a:lnTo>
                    <a:lnTo>
                      <a:pt x="10" y="24"/>
                    </a:lnTo>
                    <a:lnTo>
                      <a:pt x="10" y="22"/>
                    </a:lnTo>
                    <a:lnTo>
                      <a:pt x="12" y="22"/>
                    </a:lnTo>
                    <a:lnTo>
                      <a:pt x="12" y="20"/>
                    </a:lnTo>
                    <a:lnTo>
                      <a:pt x="10" y="20"/>
                    </a:lnTo>
                    <a:lnTo>
                      <a:pt x="12" y="20"/>
                    </a:lnTo>
                    <a:lnTo>
                      <a:pt x="12" y="18"/>
                    </a:lnTo>
                    <a:lnTo>
                      <a:pt x="10" y="18"/>
                    </a:lnTo>
                    <a:lnTo>
                      <a:pt x="12" y="18"/>
                    </a:lnTo>
                    <a:lnTo>
                      <a:pt x="12" y="20"/>
                    </a:lnTo>
                    <a:lnTo>
                      <a:pt x="12" y="22"/>
                    </a:lnTo>
                    <a:lnTo>
                      <a:pt x="14" y="22"/>
                    </a:lnTo>
                    <a:lnTo>
                      <a:pt x="12" y="22"/>
                    </a:lnTo>
                    <a:lnTo>
                      <a:pt x="14" y="22"/>
                    </a:lnTo>
                    <a:lnTo>
                      <a:pt x="14" y="24"/>
                    </a:lnTo>
                    <a:lnTo>
                      <a:pt x="14" y="22"/>
                    </a:lnTo>
                    <a:lnTo>
                      <a:pt x="14" y="20"/>
                    </a:lnTo>
                    <a:lnTo>
                      <a:pt x="14" y="18"/>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168" name="Freeform 1090">
                <a:extLst>
                  <a:ext uri="{FF2B5EF4-FFF2-40B4-BE49-F238E27FC236}">
                    <a16:creationId xmlns:a16="http://schemas.microsoft.com/office/drawing/2014/main" xmlns="" id="{00000000-0008-0000-0000-000043040000}"/>
                  </a:ext>
                </a:extLst>
              </p:cNvPr>
              <p:cNvSpPr>
                <a:spLocks/>
              </p:cNvSpPr>
              <p:nvPr/>
            </p:nvSpPr>
            <p:spPr bwMode="auto">
              <a:xfrm>
                <a:off x="3079121" y="4742228"/>
                <a:ext cx="3175" cy="1588"/>
              </a:xfrm>
              <a:custGeom>
                <a:avLst/>
                <a:gdLst>
                  <a:gd name="T0" fmla="*/ 0 w 2"/>
                  <a:gd name="T1" fmla="*/ 0 h 1588"/>
                  <a:gd name="T2" fmla="*/ 0 w 2"/>
                  <a:gd name="T3" fmla="*/ 0 h 1588"/>
                  <a:gd name="T4" fmla="*/ 2147483646 w 2"/>
                  <a:gd name="T5" fmla="*/ 0 h 1588"/>
                  <a:gd name="T6" fmla="*/ 0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169" name="Freeform 1091">
                <a:extLst>
                  <a:ext uri="{FF2B5EF4-FFF2-40B4-BE49-F238E27FC236}">
                    <a16:creationId xmlns:a16="http://schemas.microsoft.com/office/drawing/2014/main" xmlns="" id="{00000000-0008-0000-0000-000044040000}"/>
                  </a:ext>
                </a:extLst>
              </p:cNvPr>
              <p:cNvSpPr>
                <a:spLocks/>
              </p:cNvSpPr>
              <p:nvPr/>
            </p:nvSpPr>
            <p:spPr bwMode="auto">
              <a:xfrm>
                <a:off x="3047371" y="4729528"/>
                <a:ext cx="3175" cy="3175"/>
              </a:xfrm>
              <a:custGeom>
                <a:avLst/>
                <a:gdLst>
                  <a:gd name="T0" fmla="*/ 0 w 2"/>
                  <a:gd name="T1" fmla="*/ 2147483646 h 2"/>
                  <a:gd name="T2" fmla="*/ 0 w 2"/>
                  <a:gd name="T3" fmla="*/ 2147483646 h 2"/>
                  <a:gd name="T4" fmla="*/ 2147483646 w 2"/>
                  <a:gd name="T5" fmla="*/ 2147483646 h 2"/>
                  <a:gd name="T6" fmla="*/ 2147483646 w 2"/>
                  <a:gd name="T7" fmla="*/ 2147483646 h 2"/>
                  <a:gd name="T8" fmla="*/ 2147483646 w 2"/>
                  <a:gd name="T9" fmla="*/ 2147483646 h 2"/>
                  <a:gd name="T10" fmla="*/ 2147483646 w 2"/>
                  <a:gd name="T11" fmla="*/ 0 h 2"/>
                  <a:gd name="T12" fmla="*/ 2147483646 w 2"/>
                  <a:gd name="T13" fmla="*/ 0 h 2"/>
                  <a:gd name="T14" fmla="*/ 2147483646 w 2"/>
                  <a:gd name="T15" fmla="*/ 0 h 2"/>
                  <a:gd name="T16" fmla="*/ 2147483646 w 2"/>
                  <a:gd name="T17" fmla="*/ 0 h 2"/>
                  <a:gd name="T18" fmla="*/ 2147483646 w 2"/>
                  <a:gd name="T19" fmla="*/ 0 h 2"/>
                  <a:gd name="T20" fmla="*/ 0 w 2"/>
                  <a:gd name="T21" fmla="*/ 0 h 2"/>
                  <a:gd name="T22" fmla="*/ 0 w 2"/>
                  <a:gd name="T23" fmla="*/ 0 h 2"/>
                  <a:gd name="T24" fmla="*/ 0 w 2"/>
                  <a:gd name="T25" fmla="*/ 0 h 2"/>
                  <a:gd name="T26" fmla="*/ 0 w 2"/>
                  <a:gd name="T27" fmla="*/ 0 h 2"/>
                  <a:gd name="T28" fmla="*/ 0 w 2"/>
                  <a:gd name="T29" fmla="*/ 0 h 2"/>
                  <a:gd name="T30" fmla="*/ 0 w 2"/>
                  <a:gd name="T31" fmla="*/ 0 h 2"/>
                  <a:gd name="T32" fmla="*/ 0 w 2"/>
                  <a:gd name="T33" fmla="*/ 2147483646 h 2"/>
                  <a:gd name="T34" fmla="*/ 0 w 2"/>
                  <a:gd name="T35" fmla="*/ 2147483646 h 2"/>
                  <a:gd name="T36" fmla="*/ 0 w 2"/>
                  <a:gd name="T37" fmla="*/ 2147483646 h 2"/>
                  <a:gd name="T38" fmla="*/ 0 w 2"/>
                  <a:gd name="T39" fmla="*/ 2147483646 h 2"/>
                  <a:gd name="T40" fmla="*/ 0 w 2"/>
                  <a:gd name="T41" fmla="*/ 2147483646 h 2"/>
                  <a:gd name="T42" fmla="*/ 0 w 2"/>
                  <a:gd name="T43" fmla="*/ 2147483646 h 2"/>
                  <a:gd name="T44" fmla="*/ 0 w 2"/>
                  <a:gd name="T45" fmla="*/ 2147483646 h 2"/>
                  <a:gd name="T46" fmla="*/ 0 w 2"/>
                  <a:gd name="T47" fmla="*/ 2147483646 h 2"/>
                  <a:gd name="T48" fmla="*/ 0 w 2"/>
                  <a:gd name="T49" fmla="*/ 2147483646 h 2"/>
                  <a:gd name="T50" fmla="*/ 0 w 2"/>
                  <a:gd name="T51" fmla="*/ 2147483646 h 2"/>
                  <a:gd name="T52" fmla="*/ 0 w 2"/>
                  <a:gd name="T53" fmla="*/ 2147483646 h 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
                  <a:gd name="T82" fmla="*/ 0 h 2"/>
                  <a:gd name="T83" fmla="*/ 2 w 2"/>
                  <a:gd name="T84" fmla="*/ 2 h 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 h="2">
                    <a:moveTo>
                      <a:pt x="0" y="2"/>
                    </a:moveTo>
                    <a:lnTo>
                      <a:pt x="0" y="2"/>
                    </a:lnTo>
                    <a:lnTo>
                      <a:pt x="2" y="2"/>
                    </a:lnTo>
                    <a:lnTo>
                      <a:pt x="2" y="0"/>
                    </a:lnTo>
                    <a:lnTo>
                      <a:pt x="0" y="0"/>
                    </a:lnTo>
                    <a:lnTo>
                      <a:pt x="0"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170" name="Rectangle 2169">
                <a:extLst>
                  <a:ext uri="{FF2B5EF4-FFF2-40B4-BE49-F238E27FC236}">
                    <a16:creationId xmlns:a16="http://schemas.microsoft.com/office/drawing/2014/main" xmlns="" id="{00000000-0008-0000-0000-000045040000}"/>
                  </a:ext>
                </a:extLst>
              </p:cNvPr>
              <p:cNvSpPr>
                <a:spLocks noChangeArrowheads="1"/>
              </p:cNvSpPr>
              <p:nvPr/>
            </p:nvSpPr>
            <p:spPr bwMode="auto">
              <a:xfrm>
                <a:off x="3021971" y="46660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171" name="Rectangle 2170">
                <a:extLst>
                  <a:ext uri="{FF2B5EF4-FFF2-40B4-BE49-F238E27FC236}">
                    <a16:creationId xmlns:a16="http://schemas.microsoft.com/office/drawing/2014/main" xmlns="" id="{00000000-0008-0000-0000-000046040000}"/>
                  </a:ext>
                </a:extLst>
              </p:cNvPr>
              <p:cNvSpPr>
                <a:spLocks noChangeArrowheads="1"/>
              </p:cNvSpPr>
              <p:nvPr/>
            </p:nvSpPr>
            <p:spPr bwMode="auto">
              <a:xfrm>
                <a:off x="3021971" y="4669203"/>
                <a:ext cx="3175"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172" name="Rectangle 2171">
                <a:extLst>
                  <a:ext uri="{FF2B5EF4-FFF2-40B4-BE49-F238E27FC236}">
                    <a16:creationId xmlns:a16="http://schemas.microsoft.com/office/drawing/2014/main" xmlns="" id="{00000000-0008-0000-0000-000047040000}"/>
                  </a:ext>
                </a:extLst>
              </p:cNvPr>
              <p:cNvSpPr>
                <a:spLocks noChangeArrowheads="1"/>
              </p:cNvSpPr>
              <p:nvPr/>
            </p:nvSpPr>
            <p:spPr bwMode="auto">
              <a:xfrm>
                <a:off x="3037846" y="46755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173" name="Freeform 1095">
                <a:extLst>
                  <a:ext uri="{FF2B5EF4-FFF2-40B4-BE49-F238E27FC236}">
                    <a16:creationId xmlns:a16="http://schemas.microsoft.com/office/drawing/2014/main" xmlns="" id="{00000000-0008-0000-0000-000048040000}"/>
                  </a:ext>
                </a:extLst>
              </p:cNvPr>
              <p:cNvSpPr>
                <a:spLocks/>
              </p:cNvSpPr>
              <p:nvPr/>
            </p:nvSpPr>
            <p:spPr bwMode="auto">
              <a:xfrm>
                <a:off x="3034671" y="4675553"/>
                <a:ext cx="3175" cy="1588"/>
              </a:xfrm>
              <a:custGeom>
                <a:avLst/>
                <a:gdLst>
                  <a:gd name="T0" fmla="*/ 2147483646 w 2"/>
                  <a:gd name="T1" fmla="*/ 0 h 1588"/>
                  <a:gd name="T2" fmla="*/ 2147483646 w 2"/>
                  <a:gd name="T3" fmla="*/ 0 h 1588"/>
                  <a:gd name="T4" fmla="*/ 0 w 2"/>
                  <a:gd name="T5" fmla="*/ 0 h 1588"/>
                  <a:gd name="T6" fmla="*/ 2147483646 w 2"/>
                  <a:gd name="T7" fmla="*/ 0 h 1588"/>
                  <a:gd name="T8" fmla="*/ 2147483646 w 2"/>
                  <a:gd name="T9" fmla="*/ 0 h 1588"/>
                  <a:gd name="T10" fmla="*/ 0 60000 65536"/>
                  <a:gd name="T11" fmla="*/ 0 60000 65536"/>
                  <a:gd name="T12" fmla="*/ 0 60000 65536"/>
                  <a:gd name="T13" fmla="*/ 0 60000 65536"/>
                  <a:gd name="T14" fmla="*/ 0 60000 65536"/>
                  <a:gd name="T15" fmla="*/ 0 w 2"/>
                  <a:gd name="T16" fmla="*/ 0 h 1588"/>
                  <a:gd name="T17" fmla="*/ 2 w 2"/>
                  <a:gd name="T18" fmla="*/ 1588 h 1588"/>
                </a:gdLst>
                <a:ahLst/>
                <a:cxnLst>
                  <a:cxn ang="T10">
                    <a:pos x="T0" y="T1"/>
                  </a:cxn>
                  <a:cxn ang="T11">
                    <a:pos x="T2" y="T3"/>
                  </a:cxn>
                  <a:cxn ang="T12">
                    <a:pos x="T4" y="T5"/>
                  </a:cxn>
                  <a:cxn ang="T13">
                    <a:pos x="T6" y="T7"/>
                  </a:cxn>
                  <a:cxn ang="T14">
                    <a:pos x="T8" y="T9"/>
                  </a:cxn>
                </a:cxnLst>
                <a:rect l="T15" t="T16" r="T17" b="T18"/>
                <a:pathLst>
                  <a:path w="2" h="1588">
                    <a:moveTo>
                      <a:pt x="2" y="0"/>
                    </a:moveTo>
                    <a:lnTo>
                      <a:pt x="2" y="0"/>
                    </a:lnTo>
                    <a:lnTo>
                      <a:pt x="0" y="0"/>
                    </a:lnTo>
                    <a:lnTo>
                      <a:pt x="2"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174" name="Freeform 1096">
                <a:extLst>
                  <a:ext uri="{FF2B5EF4-FFF2-40B4-BE49-F238E27FC236}">
                    <a16:creationId xmlns:a16="http://schemas.microsoft.com/office/drawing/2014/main" xmlns="" id="{00000000-0008-0000-0000-000049040000}"/>
                  </a:ext>
                </a:extLst>
              </p:cNvPr>
              <p:cNvSpPr>
                <a:spLocks/>
              </p:cNvSpPr>
              <p:nvPr/>
            </p:nvSpPr>
            <p:spPr bwMode="auto">
              <a:xfrm>
                <a:off x="2999746" y="466602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w 1588"/>
                  <a:gd name="T15" fmla="*/ 0 h 1588"/>
                  <a:gd name="T16" fmla="*/ 0 w 1588"/>
                  <a:gd name="T17" fmla="*/ 0 h 1588"/>
                  <a:gd name="T18" fmla="*/ 0 w 1588"/>
                  <a:gd name="T19" fmla="*/ 0 h 1588"/>
                  <a:gd name="T20" fmla="*/ 0 w 1588"/>
                  <a:gd name="T21" fmla="*/ 0 h 1588"/>
                  <a:gd name="T22" fmla="*/ 0 w 1588"/>
                  <a:gd name="T23" fmla="*/ 0 h 1588"/>
                  <a:gd name="T24" fmla="*/ 0 w 1588"/>
                  <a:gd name="T25" fmla="*/ 0 h 1588"/>
                  <a:gd name="T26" fmla="*/ 0 w 1588"/>
                  <a:gd name="T27" fmla="*/ 0 h 1588"/>
                  <a:gd name="T28" fmla="*/ 0 w 1588"/>
                  <a:gd name="T29" fmla="*/ 0 h 1588"/>
                  <a:gd name="T30" fmla="*/ 0 w 1588"/>
                  <a:gd name="T31" fmla="*/ 0 h 1588"/>
                  <a:gd name="T32" fmla="*/ 0 w 1588"/>
                  <a:gd name="T33" fmla="*/ 0 h 1588"/>
                  <a:gd name="T34" fmla="*/ 0 w 1588"/>
                  <a:gd name="T35" fmla="*/ 0 h 1588"/>
                  <a:gd name="T36" fmla="*/ 0 w 1588"/>
                  <a:gd name="T37" fmla="*/ 0 h 1588"/>
                  <a:gd name="T38" fmla="*/ 0 w 1588"/>
                  <a:gd name="T39" fmla="*/ 0 h 15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588"/>
                  <a:gd name="T61" fmla="*/ 0 h 1588"/>
                  <a:gd name="T62" fmla="*/ 1588 w 1588"/>
                  <a:gd name="T63" fmla="*/ 1588 h 158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175" name="Freeform 1097">
                <a:extLst>
                  <a:ext uri="{FF2B5EF4-FFF2-40B4-BE49-F238E27FC236}">
                    <a16:creationId xmlns:a16="http://schemas.microsoft.com/office/drawing/2014/main" xmlns="" id="{00000000-0008-0000-0000-00004A040000}"/>
                  </a:ext>
                </a:extLst>
              </p:cNvPr>
              <p:cNvSpPr>
                <a:spLocks/>
              </p:cNvSpPr>
              <p:nvPr/>
            </p:nvSpPr>
            <p:spPr bwMode="auto">
              <a:xfrm>
                <a:off x="3006096" y="466602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60000 65536"/>
                  <a:gd name="T13" fmla="*/ 0 60000 65536"/>
                  <a:gd name="T14" fmla="*/ 0 60000 65536"/>
                  <a:gd name="T15" fmla="*/ 0 60000 65536"/>
                  <a:gd name="T16" fmla="*/ 0 60000 65536"/>
                  <a:gd name="T17" fmla="*/ 0 60000 65536"/>
                  <a:gd name="T18" fmla="*/ 0 w 1588"/>
                  <a:gd name="T19" fmla="*/ 0 h 1588"/>
                  <a:gd name="T20" fmla="*/ 1588 w 1588"/>
                  <a:gd name="T21" fmla="*/ 1588 h 1588"/>
                </a:gdLst>
                <a:ahLst/>
                <a:cxnLst>
                  <a:cxn ang="T12">
                    <a:pos x="T0" y="T1"/>
                  </a:cxn>
                  <a:cxn ang="T13">
                    <a:pos x="T2" y="T3"/>
                  </a:cxn>
                  <a:cxn ang="T14">
                    <a:pos x="T4" y="T5"/>
                  </a:cxn>
                  <a:cxn ang="T15">
                    <a:pos x="T6" y="T7"/>
                  </a:cxn>
                  <a:cxn ang="T16">
                    <a:pos x="T8" y="T9"/>
                  </a:cxn>
                  <a:cxn ang="T17">
                    <a:pos x="T10" y="T11"/>
                  </a:cxn>
                </a:cxnLst>
                <a:rect l="T18" t="T19" r="T20" b="T21"/>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176" name="Rectangle 2175">
                <a:extLst>
                  <a:ext uri="{FF2B5EF4-FFF2-40B4-BE49-F238E27FC236}">
                    <a16:creationId xmlns:a16="http://schemas.microsoft.com/office/drawing/2014/main" xmlns="" id="{00000000-0008-0000-0000-00004B040000}"/>
                  </a:ext>
                </a:extLst>
              </p:cNvPr>
              <p:cNvSpPr>
                <a:spLocks noChangeArrowheads="1"/>
              </p:cNvSpPr>
              <p:nvPr/>
            </p:nvSpPr>
            <p:spPr bwMode="auto">
              <a:xfrm>
                <a:off x="3056896" y="466920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177" name="Freeform 1099">
                <a:extLst>
                  <a:ext uri="{FF2B5EF4-FFF2-40B4-BE49-F238E27FC236}">
                    <a16:creationId xmlns:a16="http://schemas.microsoft.com/office/drawing/2014/main" xmlns="" id="{00000000-0008-0000-0000-00004C040000}"/>
                  </a:ext>
                </a:extLst>
              </p:cNvPr>
              <p:cNvSpPr>
                <a:spLocks/>
              </p:cNvSpPr>
              <p:nvPr/>
            </p:nvSpPr>
            <p:spPr bwMode="auto">
              <a:xfrm>
                <a:off x="3060071" y="4669203"/>
                <a:ext cx="3175" cy="3175"/>
              </a:xfrm>
              <a:custGeom>
                <a:avLst/>
                <a:gdLst>
                  <a:gd name="T0" fmla="*/ 2147483646 w 2"/>
                  <a:gd name="T1" fmla="*/ 2147483646 h 2"/>
                  <a:gd name="T2" fmla="*/ 2147483646 w 2"/>
                  <a:gd name="T3" fmla="*/ 2147483646 h 2"/>
                  <a:gd name="T4" fmla="*/ 2147483646 w 2"/>
                  <a:gd name="T5" fmla="*/ 2147483646 h 2"/>
                  <a:gd name="T6" fmla="*/ 2147483646 w 2"/>
                  <a:gd name="T7" fmla="*/ 2147483646 h 2"/>
                  <a:gd name="T8" fmla="*/ 2147483646 w 2"/>
                  <a:gd name="T9" fmla="*/ 2147483646 h 2"/>
                  <a:gd name="T10" fmla="*/ 2147483646 w 2"/>
                  <a:gd name="T11" fmla="*/ 2147483646 h 2"/>
                  <a:gd name="T12" fmla="*/ 2147483646 w 2"/>
                  <a:gd name="T13" fmla="*/ 0 h 2"/>
                  <a:gd name="T14" fmla="*/ 2147483646 w 2"/>
                  <a:gd name="T15" fmla="*/ 0 h 2"/>
                  <a:gd name="T16" fmla="*/ 0 w 2"/>
                  <a:gd name="T17" fmla="*/ 0 h 2"/>
                  <a:gd name="T18" fmla="*/ 0 w 2"/>
                  <a:gd name="T19" fmla="*/ 0 h 2"/>
                  <a:gd name="T20" fmla="*/ 0 w 2"/>
                  <a:gd name="T21" fmla="*/ 0 h 2"/>
                  <a:gd name="T22" fmla="*/ 0 w 2"/>
                  <a:gd name="T23" fmla="*/ 0 h 2"/>
                  <a:gd name="T24" fmla="*/ 0 w 2"/>
                  <a:gd name="T25" fmla="*/ 0 h 2"/>
                  <a:gd name="T26" fmla="*/ 0 w 2"/>
                  <a:gd name="T27" fmla="*/ 0 h 2"/>
                  <a:gd name="T28" fmla="*/ 0 w 2"/>
                  <a:gd name="T29" fmla="*/ 0 h 2"/>
                  <a:gd name="T30" fmla="*/ 0 w 2"/>
                  <a:gd name="T31" fmla="*/ 0 h 2"/>
                  <a:gd name="T32" fmla="*/ 0 w 2"/>
                  <a:gd name="T33" fmla="*/ 0 h 2"/>
                  <a:gd name="T34" fmla="*/ 0 w 2"/>
                  <a:gd name="T35" fmla="*/ 0 h 2"/>
                  <a:gd name="T36" fmla="*/ 0 w 2"/>
                  <a:gd name="T37" fmla="*/ 0 h 2"/>
                  <a:gd name="T38" fmla="*/ 0 w 2"/>
                  <a:gd name="T39" fmla="*/ 0 h 2"/>
                  <a:gd name="T40" fmla="*/ 0 w 2"/>
                  <a:gd name="T41" fmla="*/ 0 h 2"/>
                  <a:gd name="T42" fmla="*/ 0 w 2"/>
                  <a:gd name="T43" fmla="*/ 0 h 2"/>
                  <a:gd name="T44" fmla="*/ 0 w 2"/>
                  <a:gd name="T45" fmla="*/ 0 h 2"/>
                  <a:gd name="T46" fmla="*/ 0 w 2"/>
                  <a:gd name="T47" fmla="*/ 0 h 2"/>
                  <a:gd name="T48" fmla="*/ 0 w 2"/>
                  <a:gd name="T49" fmla="*/ 0 h 2"/>
                  <a:gd name="T50" fmla="*/ 0 w 2"/>
                  <a:gd name="T51" fmla="*/ 2147483646 h 2"/>
                  <a:gd name="T52" fmla="*/ 0 w 2"/>
                  <a:gd name="T53" fmla="*/ 2147483646 h 2"/>
                  <a:gd name="T54" fmla="*/ 2147483646 w 2"/>
                  <a:gd name="T55" fmla="*/ 2147483646 h 2"/>
                  <a:gd name="T56" fmla="*/ 2147483646 w 2"/>
                  <a:gd name="T57" fmla="*/ 2147483646 h 2"/>
                  <a:gd name="T58" fmla="*/ 2147483646 w 2"/>
                  <a:gd name="T59" fmla="*/ 2147483646 h 2"/>
                  <a:gd name="T60" fmla="*/ 2147483646 w 2"/>
                  <a:gd name="T61" fmla="*/ 2147483646 h 2"/>
                  <a:gd name="T62" fmla="*/ 2147483646 w 2"/>
                  <a:gd name="T63" fmla="*/ 2147483646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
                  <a:gd name="T97" fmla="*/ 0 h 2"/>
                  <a:gd name="T98" fmla="*/ 2 w 2"/>
                  <a:gd name="T99" fmla="*/ 2 h 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 h="2">
                    <a:moveTo>
                      <a:pt x="2" y="2"/>
                    </a:moveTo>
                    <a:lnTo>
                      <a:pt x="2" y="2"/>
                    </a:lnTo>
                    <a:lnTo>
                      <a:pt x="2" y="0"/>
                    </a:lnTo>
                    <a:lnTo>
                      <a:pt x="0" y="0"/>
                    </a:lnTo>
                    <a:lnTo>
                      <a:pt x="0" y="2"/>
                    </a:lnTo>
                    <a:lnTo>
                      <a:pt x="2"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178" name="Freeform 1100">
                <a:extLst>
                  <a:ext uri="{FF2B5EF4-FFF2-40B4-BE49-F238E27FC236}">
                    <a16:creationId xmlns:a16="http://schemas.microsoft.com/office/drawing/2014/main" xmlns="" id="{00000000-0008-0000-0000-00004D040000}"/>
                  </a:ext>
                </a:extLst>
              </p:cNvPr>
              <p:cNvSpPr>
                <a:spLocks/>
              </p:cNvSpPr>
              <p:nvPr/>
            </p:nvSpPr>
            <p:spPr bwMode="auto">
              <a:xfrm>
                <a:off x="2999746" y="4666028"/>
                <a:ext cx="1588" cy="3175"/>
              </a:xfrm>
              <a:custGeom>
                <a:avLst/>
                <a:gdLst>
                  <a:gd name="T0" fmla="*/ 0 w 1588"/>
                  <a:gd name="T1" fmla="*/ 0 h 2"/>
                  <a:gd name="T2" fmla="*/ 0 w 1588"/>
                  <a:gd name="T3" fmla="*/ 0 h 2"/>
                  <a:gd name="T4" fmla="*/ 0 w 1588"/>
                  <a:gd name="T5" fmla="*/ 0 h 2"/>
                  <a:gd name="T6" fmla="*/ 0 w 1588"/>
                  <a:gd name="T7" fmla="*/ 0 h 2"/>
                  <a:gd name="T8" fmla="*/ 0 w 1588"/>
                  <a:gd name="T9" fmla="*/ 2147483646 h 2"/>
                  <a:gd name="T10" fmla="*/ 0 w 1588"/>
                  <a:gd name="T11" fmla="*/ 2147483646 h 2"/>
                  <a:gd name="T12" fmla="*/ 0 w 1588"/>
                  <a:gd name="T13" fmla="*/ 0 h 2"/>
                  <a:gd name="T14" fmla="*/ 0 60000 65536"/>
                  <a:gd name="T15" fmla="*/ 0 60000 65536"/>
                  <a:gd name="T16" fmla="*/ 0 60000 65536"/>
                  <a:gd name="T17" fmla="*/ 0 60000 65536"/>
                  <a:gd name="T18" fmla="*/ 0 60000 65536"/>
                  <a:gd name="T19" fmla="*/ 0 60000 65536"/>
                  <a:gd name="T20" fmla="*/ 0 60000 65536"/>
                  <a:gd name="T21" fmla="*/ 0 w 1588"/>
                  <a:gd name="T22" fmla="*/ 0 h 2"/>
                  <a:gd name="T23" fmla="*/ 1588 w 1588"/>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2">
                    <a:moveTo>
                      <a:pt x="0" y="0"/>
                    </a:moveTo>
                    <a:lnTo>
                      <a:pt x="0" y="0"/>
                    </a:lnTo>
                    <a:lnTo>
                      <a:pt x="0" y="2"/>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179" name="Freeform 1101">
                <a:extLst>
                  <a:ext uri="{FF2B5EF4-FFF2-40B4-BE49-F238E27FC236}">
                    <a16:creationId xmlns:a16="http://schemas.microsoft.com/office/drawing/2014/main" xmlns="" id="{00000000-0008-0000-0000-00004E040000}"/>
                  </a:ext>
                </a:extLst>
              </p:cNvPr>
              <p:cNvSpPr>
                <a:spLocks/>
              </p:cNvSpPr>
              <p:nvPr/>
            </p:nvSpPr>
            <p:spPr bwMode="auto">
              <a:xfrm>
                <a:off x="3063246" y="4669203"/>
                <a:ext cx="1588" cy="3175"/>
              </a:xfrm>
              <a:custGeom>
                <a:avLst/>
                <a:gdLst>
                  <a:gd name="T0" fmla="*/ 0 w 1588"/>
                  <a:gd name="T1" fmla="*/ 2147483646 h 2"/>
                  <a:gd name="T2" fmla="*/ 0 w 1588"/>
                  <a:gd name="T3" fmla="*/ 2147483646 h 2"/>
                  <a:gd name="T4" fmla="*/ 0 w 1588"/>
                  <a:gd name="T5" fmla="*/ 0 h 2"/>
                  <a:gd name="T6" fmla="*/ 0 w 1588"/>
                  <a:gd name="T7" fmla="*/ 2147483646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2"/>
                    </a:moveTo>
                    <a:lnTo>
                      <a:pt x="0" y="2"/>
                    </a:lnTo>
                    <a:lnTo>
                      <a:pt x="0" y="0"/>
                    </a:lnTo>
                    <a:lnTo>
                      <a:pt x="0"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180" name="Rectangle 2179">
                <a:extLst>
                  <a:ext uri="{FF2B5EF4-FFF2-40B4-BE49-F238E27FC236}">
                    <a16:creationId xmlns:a16="http://schemas.microsoft.com/office/drawing/2014/main" xmlns="" id="{00000000-0008-0000-0000-00004F040000}"/>
                  </a:ext>
                </a:extLst>
              </p:cNvPr>
              <p:cNvSpPr>
                <a:spLocks noChangeArrowheads="1"/>
              </p:cNvSpPr>
              <p:nvPr/>
            </p:nvSpPr>
            <p:spPr bwMode="auto">
              <a:xfrm>
                <a:off x="3034671" y="46755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181" name="Freeform 1103">
                <a:extLst>
                  <a:ext uri="{FF2B5EF4-FFF2-40B4-BE49-F238E27FC236}">
                    <a16:creationId xmlns:a16="http://schemas.microsoft.com/office/drawing/2014/main" xmlns="" id="{00000000-0008-0000-0000-000050040000}"/>
                  </a:ext>
                </a:extLst>
              </p:cNvPr>
              <p:cNvSpPr>
                <a:spLocks noEditPoints="1"/>
              </p:cNvSpPr>
              <p:nvPr/>
            </p:nvSpPr>
            <p:spPr bwMode="auto">
              <a:xfrm>
                <a:off x="3031496" y="4650153"/>
                <a:ext cx="44450" cy="63500"/>
              </a:xfrm>
              <a:custGeom>
                <a:avLst/>
                <a:gdLst>
                  <a:gd name="T0" fmla="*/ 2147483646 w 28"/>
                  <a:gd name="T1" fmla="*/ 2147483646 h 40"/>
                  <a:gd name="T2" fmla="*/ 2147483646 w 28"/>
                  <a:gd name="T3" fmla="*/ 2147483646 h 40"/>
                  <a:gd name="T4" fmla="*/ 2147483646 w 28"/>
                  <a:gd name="T5" fmla="*/ 2147483646 h 40"/>
                  <a:gd name="T6" fmla="*/ 2147483646 w 28"/>
                  <a:gd name="T7" fmla="*/ 2147483646 h 40"/>
                  <a:gd name="T8" fmla="*/ 2147483646 w 28"/>
                  <a:gd name="T9" fmla="*/ 2147483646 h 40"/>
                  <a:gd name="T10" fmla="*/ 2147483646 w 28"/>
                  <a:gd name="T11" fmla="*/ 2147483646 h 40"/>
                  <a:gd name="T12" fmla="*/ 2147483646 w 28"/>
                  <a:gd name="T13" fmla="*/ 2147483646 h 40"/>
                  <a:gd name="T14" fmla="*/ 2147483646 w 28"/>
                  <a:gd name="T15" fmla="*/ 2147483646 h 40"/>
                  <a:gd name="T16" fmla="*/ 2147483646 w 28"/>
                  <a:gd name="T17" fmla="*/ 2147483646 h 40"/>
                  <a:gd name="T18" fmla="*/ 2147483646 w 28"/>
                  <a:gd name="T19" fmla="*/ 2147483646 h 40"/>
                  <a:gd name="T20" fmla="*/ 2147483646 w 28"/>
                  <a:gd name="T21" fmla="*/ 2147483646 h 40"/>
                  <a:gd name="T22" fmla="*/ 2147483646 w 28"/>
                  <a:gd name="T23" fmla="*/ 2147483646 h 40"/>
                  <a:gd name="T24" fmla="*/ 2147483646 w 28"/>
                  <a:gd name="T25" fmla="*/ 2147483646 h 40"/>
                  <a:gd name="T26" fmla="*/ 2147483646 w 28"/>
                  <a:gd name="T27" fmla="*/ 2147483646 h 40"/>
                  <a:gd name="T28" fmla="*/ 2147483646 w 28"/>
                  <a:gd name="T29" fmla="*/ 2147483646 h 40"/>
                  <a:gd name="T30" fmla="*/ 2147483646 w 28"/>
                  <a:gd name="T31" fmla="*/ 2147483646 h 40"/>
                  <a:gd name="T32" fmla="*/ 2147483646 w 28"/>
                  <a:gd name="T33" fmla="*/ 2147483646 h 40"/>
                  <a:gd name="T34" fmla="*/ 2147483646 w 28"/>
                  <a:gd name="T35" fmla="*/ 2147483646 h 40"/>
                  <a:gd name="T36" fmla="*/ 2147483646 w 28"/>
                  <a:gd name="T37" fmla="*/ 2147483646 h 40"/>
                  <a:gd name="T38" fmla="*/ 2147483646 w 28"/>
                  <a:gd name="T39" fmla="*/ 2147483646 h 40"/>
                  <a:gd name="T40" fmla="*/ 2147483646 w 28"/>
                  <a:gd name="T41" fmla="*/ 2147483646 h 40"/>
                  <a:gd name="T42" fmla="*/ 2147483646 w 28"/>
                  <a:gd name="T43" fmla="*/ 2147483646 h 40"/>
                  <a:gd name="T44" fmla="*/ 2147483646 w 28"/>
                  <a:gd name="T45" fmla="*/ 2147483646 h 40"/>
                  <a:gd name="T46" fmla="*/ 2147483646 w 28"/>
                  <a:gd name="T47" fmla="*/ 2147483646 h 40"/>
                  <a:gd name="T48" fmla="*/ 2147483646 w 28"/>
                  <a:gd name="T49" fmla="*/ 2147483646 h 40"/>
                  <a:gd name="T50" fmla="*/ 2147483646 w 28"/>
                  <a:gd name="T51" fmla="*/ 2147483646 h 40"/>
                  <a:gd name="T52" fmla="*/ 2147483646 w 28"/>
                  <a:gd name="T53" fmla="*/ 2147483646 h 40"/>
                  <a:gd name="T54" fmla="*/ 2147483646 w 28"/>
                  <a:gd name="T55" fmla="*/ 2147483646 h 40"/>
                  <a:gd name="T56" fmla="*/ 2147483646 w 28"/>
                  <a:gd name="T57" fmla="*/ 2147483646 h 40"/>
                  <a:gd name="T58" fmla="*/ 2147483646 w 28"/>
                  <a:gd name="T59" fmla="*/ 2147483646 h 40"/>
                  <a:gd name="T60" fmla="*/ 2147483646 w 28"/>
                  <a:gd name="T61" fmla="*/ 2147483646 h 40"/>
                  <a:gd name="T62" fmla="*/ 2147483646 w 28"/>
                  <a:gd name="T63" fmla="*/ 2147483646 h 40"/>
                  <a:gd name="T64" fmla="*/ 2147483646 w 28"/>
                  <a:gd name="T65" fmla="*/ 2147483646 h 40"/>
                  <a:gd name="T66" fmla="*/ 2147483646 w 28"/>
                  <a:gd name="T67" fmla="*/ 2147483646 h 40"/>
                  <a:gd name="T68" fmla="*/ 2147483646 w 28"/>
                  <a:gd name="T69" fmla="*/ 2147483646 h 40"/>
                  <a:gd name="T70" fmla="*/ 2147483646 w 28"/>
                  <a:gd name="T71" fmla="*/ 2147483646 h 40"/>
                  <a:gd name="T72" fmla="*/ 2147483646 w 28"/>
                  <a:gd name="T73" fmla="*/ 2147483646 h 40"/>
                  <a:gd name="T74" fmla="*/ 2147483646 w 28"/>
                  <a:gd name="T75" fmla="*/ 2147483646 h 40"/>
                  <a:gd name="T76" fmla="*/ 2147483646 w 28"/>
                  <a:gd name="T77" fmla="*/ 2147483646 h 40"/>
                  <a:gd name="T78" fmla="*/ 2147483646 w 28"/>
                  <a:gd name="T79" fmla="*/ 2147483646 h 40"/>
                  <a:gd name="T80" fmla="*/ 2147483646 w 28"/>
                  <a:gd name="T81" fmla="*/ 2147483646 h 40"/>
                  <a:gd name="T82" fmla="*/ 2147483646 w 28"/>
                  <a:gd name="T83" fmla="*/ 2147483646 h 40"/>
                  <a:gd name="T84" fmla="*/ 2147483646 w 28"/>
                  <a:gd name="T85" fmla="*/ 2147483646 h 40"/>
                  <a:gd name="T86" fmla="*/ 2147483646 w 28"/>
                  <a:gd name="T87" fmla="*/ 2147483646 h 40"/>
                  <a:gd name="T88" fmla="*/ 2147483646 w 28"/>
                  <a:gd name="T89" fmla="*/ 2147483646 h 40"/>
                  <a:gd name="T90" fmla="*/ 2147483646 w 28"/>
                  <a:gd name="T91" fmla="*/ 2147483646 h 40"/>
                  <a:gd name="T92" fmla="*/ 2147483646 w 28"/>
                  <a:gd name="T93" fmla="*/ 2147483646 h 40"/>
                  <a:gd name="T94" fmla="*/ 2147483646 w 28"/>
                  <a:gd name="T95" fmla="*/ 2147483646 h 40"/>
                  <a:gd name="T96" fmla="*/ 2147483646 w 28"/>
                  <a:gd name="T97" fmla="*/ 2147483646 h 40"/>
                  <a:gd name="T98" fmla="*/ 2147483646 w 28"/>
                  <a:gd name="T99" fmla="*/ 2147483646 h 40"/>
                  <a:gd name="T100" fmla="*/ 2147483646 w 28"/>
                  <a:gd name="T101" fmla="*/ 2147483646 h 40"/>
                  <a:gd name="T102" fmla="*/ 2147483646 w 28"/>
                  <a:gd name="T103" fmla="*/ 2147483646 h 40"/>
                  <a:gd name="T104" fmla="*/ 2147483646 w 28"/>
                  <a:gd name="T105" fmla="*/ 2147483646 h 40"/>
                  <a:gd name="T106" fmla="*/ 2147483646 w 28"/>
                  <a:gd name="T107" fmla="*/ 2147483646 h 40"/>
                  <a:gd name="T108" fmla="*/ 2147483646 w 28"/>
                  <a:gd name="T109" fmla="*/ 2147483646 h 40"/>
                  <a:gd name="T110" fmla="*/ 2147483646 w 28"/>
                  <a:gd name="T111" fmla="*/ 2147483646 h 40"/>
                  <a:gd name="T112" fmla="*/ 2147483646 w 28"/>
                  <a:gd name="T113" fmla="*/ 2147483646 h 40"/>
                  <a:gd name="T114" fmla="*/ 2147483646 w 28"/>
                  <a:gd name="T115" fmla="*/ 2147483646 h 40"/>
                  <a:gd name="T116" fmla="*/ 2147483646 w 28"/>
                  <a:gd name="T117" fmla="*/ 2147483646 h 40"/>
                  <a:gd name="T118" fmla="*/ 2147483646 w 28"/>
                  <a:gd name="T119" fmla="*/ 2147483646 h 40"/>
                  <a:gd name="T120" fmla="*/ 2147483646 w 28"/>
                  <a:gd name="T121" fmla="*/ 2147483646 h 40"/>
                  <a:gd name="T122" fmla="*/ 2147483646 w 28"/>
                  <a:gd name="T123" fmla="*/ 2147483646 h 40"/>
                  <a:gd name="T124" fmla="*/ 2147483646 w 28"/>
                  <a:gd name="T125" fmla="*/ 2147483646 h 4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8"/>
                  <a:gd name="T190" fmla="*/ 0 h 40"/>
                  <a:gd name="T191" fmla="*/ 28 w 28"/>
                  <a:gd name="T192" fmla="*/ 40 h 4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8" h="40">
                    <a:moveTo>
                      <a:pt x="28" y="26"/>
                    </a:moveTo>
                    <a:lnTo>
                      <a:pt x="28" y="26"/>
                    </a:lnTo>
                    <a:lnTo>
                      <a:pt x="28" y="24"/>
                    </a:lnTo>
                    <a:lnTo>
                      <a:pt x="26" y="24"/>
                    </a:lnTo>
                    <a:lnTo>
                      <a:pt x="26" y="26"/>
                    </a:lnTo>
                    <a:lnTo>
                      <a:pt x="26" y="24"/>
                    </a:lnTo>
                    <a:lnTo>
                      <a:pt x="24" y="24"/>
                    </a:lnTo>
                    <a:lnTo>
                      <a:pt x="22" y="24"/>
                    </a:lnTo>
                    <a:lnTo>
                      <a:pt x="24" y="24"/>
                    </a:lnTo>
                    <a:lnTo>
                      <a:pt x="22" y="22"/>
                    </a:lnTo>
                    <a:lnTo>
                      <a:pt x="24" y="22"/>
                    </a:lnTo>
                    <a:lnTo>
                      <a:pt x="26" y="22"/>
                    </a:lnTo>
                    <a:lnTo>
                      <a:pt x="28" y="22"/>
                    </a:lnTo>
                    <a:lnTo>
                      <a:pt x="26" y="22"/>
                    </a:lnTo>
                    <a:lnTo>
                      <a:pt x="26" y="20"/>
                    </a:lnTo>
                    <a:lnTo>
                      <a:pt x="24" y="20"/>
                    </a:lnTo>
                    <a:lnTo>
                      <a:pt x="24" y="18"/>
                    </a:lnTo>
                    <a:lnTo>
                      <a:pt x="22" y="18"/>
                    </a:lnTo>
                    <a:lnTo>
                      <a:pt x="22" y="16"/>
                    </a:lnTo>
                    <a:lnTo>
                      <a:pt x="20" y="16"/>
                    </a:lnTo>
                    <a:lnTo>
                      <a:pt x="20" y="14"/>
                    </a:lnTo>
                    <a:lnTo>
                      <a:pt x="18" y="14"/>
                    </a:lnTo>
                    <a:lnTo>
                      <a:pt x="18" y="12"/>
                    </a:lnTo>
                    <a:lnTo>
                      <a:pt x="16" y="12"/>
                    </a:lnTo>
                    <a:lnTo>
                      <a:pt x="16" y="14"/>
                    </a:lnTo>
                    <a:lnTo>
                      <a:pt x="16" y="12"/>
                    </a:lnTo>
                    <a:lnTo>
                      <a:pt x="16" y="10"/>
                    </a:lnTo>
                    <a:lnTo>
                      <a:pt x="14" y="10"/>
                    </a:lnTo>
                    <a:lnTo>
                      <a:pt x="14" y="8"/>
                    </a:lnTo>
                    <a:lnTo>
                      <a:pt x="16" y="8"/>
                    </a:lnTo>
                    <a:lnTo>
                      <a:pt x="16" y="10"/>
                    </a:lnTo>
                    <a:lnTo>
                      <a:pt x="16" y="8"/>
                    </a:lnTo>
                    <a:lnTo>
                      <a:pt x="16" y="10"/>
                    </a:lnTo>
                    <a:lnTo>
                      <a:pt x="16" y="8"/>
                    </a:lnTo>
                    <a:lnTo>
                      <a:pt x="14" y="8"/>
                    </a:lnTo>
                    <a:lnTo>
                      <a:pt x="16" y="8"/>
                    </a:lnTo>
                    <a:lnTo>
                      <a:pt x="16" y="6"/>
                    </a:lnTo>
                    <a:lnTo>
                      <a:pt x="14" y="6"/>
                    </a:lnTo>
                    <a:lnTo>
                      <a:pt x="16" y="6"/>
                    </a:lnTo>
                    <a:lnTo>
                      <a:pt x="16" y="8"/>
                    </a:lnTo>
                    <a:lnTo>
                      <a:pt x="18" y="8"/>
                    </a:lnTo>
                    <a:lnTo>
                      <a:pt x="18" y="10"/>
                    </a:lnTo>
                    <a:lnTo>
                      <a:pt x="18" y="12"/>
                    </a:lnTo>
                    <a:lnTo>
                      <a:pt x="20" y="12"/>
                    </a:lnTo>
                    <a:lnTo>
                      <a:pt x="22" y="12"/>
                    </a:lnTo>
                    <a:lnTo>
                      <a:pt x="22" y="14"/>
                    </a:lnTo>
                    <a:lnTo>
                      <a:pt x="22" y="16"/>
                    </a:lnTo>
                    <a:lnTo>
                      <a:pt x="24" y="16"/>
                    </a:lnTo>
                    <a:lnTo>
                      <a:pt x="24" y="18"/>
                    </a:lnTo>
                    <a:lnTo>
                      <a:pt x="26" y="18"/>
                    </a:lnTo>
                    <a:lnTo>
                      <a:pt x="26" y="20"/>
                    </a:lnTo>
                    <a:lnTo>
                      <a:pt x="28" y="20"/>
                    </a:lnTo>
                    <a:lnTo>
                      <a:pt x="28" y="18"/>
                    </a:lnTo>
                    <a:lnTo>
                      <a:pt x="26" y="18"/>
                    </a:lnTo>
                    <a:lnTo>
                      <a:pt x="26" y="16"/>
                    </a:lnTo>
                    <a:lnTo>
                      <a:pt x="24" y="16"/>
                    </a:lnTo>
                    <a:lnTo>
                      <a:pt x="24" y="14"/>
                    </a:lnTo>
                    <a:lnTo>
                      <a:pt x="24" y="12"/>
                    </a:lnTo>
                    <a:lnTo>
                      <a:pt x="22" y="12"/>
                    </a:lnTo>
                    <a:lnTo>
                      <a:pt x="22" y="10"/>
                    </a:lnTo>
                    <a:lnTo>
                      <a:pt x="20" y="10"/>
                    </a:lnTo>
                    <a:lnTo>
                      <a:pt x="20" y="8"/>
                    </a:lnTo>
                    <a:lnTo>
                      <a:pt x="18" y="8"/>
                    </a:lnTo>
                    <a:lnTo>
                      <a:pt x="18" y="6"/>
                    </a:lnTo>
                    <a:lnTo>
                      <a:pt x="16" y="6"/>
                    </a:lnTo>
                    <a:lnTo>
                      <a:pt x="16" y="4"/>
                    </a:lnTo>
                    <a:lnTo>
                      <a:pt x="14" y="2"/>
                    </a:lnTo>
                    <a:lnTo>
                      <a:pt x="14" y="4"/>
                    </a:lnTo>
                    <a:lnTo>
                      <a:pt x="12" y="4"/>
                    </a:lnTo>
                    <a:lnTo>
                      <a:pt x="10" y="4"/>
                    </a:lnTo>
                    <a:lnTo>
                      <a:pt x="8" y="4"/>
                    </a:lnTo>
                    <a:lnTo>
                      <a:pt x="10" y="4"/>
                    </a:lnTo>
                    <a:lnTo>
                      <a:pt x="8" y="4"/>
                    </a:lnTo>
                    <a:lnTo>
                      <a:pt x="8" y="6"/>
                    </a:lnTo>
                    <a:lnTo>
                      <a:pt x="6" y="6"/>
                    </a:lnTo>
                    <a:lnTo>
                      <a:pt x="6" y="4"/>
                    </a:lnTo>
                    <a:lnTo>
                      <a:pt x="6" y="2"/>
                    </a:lnTo>
                    <a:lnTo>
                      <a:pt x="4" y="2"/>
                    </a:lnTo>
                    <a:lnTo>
                      <a:pt x="4" y="0"/>
                    </a:lnTo>
                    <a:lnTo>
                      <a:pt x="2" y="0"/>
                    </a:lnTo>
                    <a:lnTo>
                      <a:pt x="2" y="2"/>
                    </a:lnTo>
                    <a:lnTo>
                      <a:pt x="2" y="0"/>
                    </a:lnTo>
                    <a:lnTo>
                      <a:pt x="0" y="0"/>
                    </a:lnTo>
                    <a:lnTo>
                      <a:pt x="2" y="2"/>
                    </a:lnTo>
                    <a:lnTo>
                      <a:pt x="2" y="4"/>
                    </a:lnTo>
                    <a:lnTo>
                      <a:pt x="4" y="4"/>
                    </a:lnTo>
                    <a:lnTo>
                      <a:pt x="2" y="4"/>
                    </a:lnTo>
                    <a:lnTo>
                      <a:pt x="4" y="6"/>
                    </a:lnTo>
                    <a:lnTo>
                      <a:pt x="6" y="6"/>
                    </a:lnTo>
                    <a:lnTo>
                      <a:pt x="6" y="8"/>
                    </a:lnTo>
                    <a:lnTo>
                      <a:pt x="6" y="6"/>
                    </a:lnTo>
                    <a:lnTo>
                      <a:pt x="6" y="8"/>
                    </a:lnTo>
                    <a:lnTo>
                      <a:pt x="6" y="10"/>
                    </a:lnTo>
                    <a:lnTo>
                      <a:pt x="8" y="10"/>
                    </a:lnTo>
                    <a:lnTo>
                      <a:pt x="8" y="12"/>
                    </a:lnTo>
                    <a:lnTo>
                      <a:pt x="8" y="14"/>
                    </a:lnTo>
                    <a:lnTo>
                      <a:pt x="10" y="14"/>
                    </a:lnTo>
                    <a:lnTo>
                      <a:pt x="10" y="16"/>
                    </a:lnTo>
                    <a:lnTo>
                      <a:pt x="10" y="18"/>
                    </a:lnTo>
                    <a:lnTo>
                      <a:pt x="10" y="20"/>
                    </a:lnTo>
                    <a:lnTo>
                      <a:pt x="12" y="20"/>
                    </a:lnTo>
                    <a:lnTo>
                      <a:pt x="12" y="22"/>
                    </a:lnTo>
                    <a:lnTo>
                      <a:pt x="14" y="22"/>
                    </a:lnTo>
                    <a:lnTo>
                      <a:pt x="14" y="24"/>
                    </a:lnTo>
                    <a:lnTo>
                      <a:pt x="16" y="26"/>
                    </a:lnTo>
                    <a:lnTo>
                      <a:pt x="16" y="24"/>
                    </a:lnTo>
                    <a:lnTo>
                      <a:pt x="16" y="22"/>
                    </a:lnTo>
                    <a:lnTo>
                      <a:pt x="18" y="22"/>
                    </a:lnTo>
                    <a:lnTo>
                      <a:pt x="18" y="24"/>
                    </a:lnTo>
                    <a:lnTo>
                      <a:pt x="16" y="24"/>
                    </a:lnTo>
                    <a:lnTo>
                      <a:pt x="16" y="26"/>
                    </a:lnTo>
                    <a:lnTo>
                      <a:pt x="14" y="26"/>
                    </a:lnTo>
                    <a:lnTo>
                      <a:pt x="16" y="26"/>
                    </a:lnTo>
                    <a:lnTo>
                      <a:pt x="16" y="28"/>
                    </a:lnTo>
                    <a:lnTo>
                      <a:pt x="18" y="28"/>
                    </a:lnTo>
                    <a:lnTo>
                      <a:pt x="20" y="28"/>
                    </a:lnTo>
                    <a:lnTo>
                      <a:pt x="20" y="30"/>
                    </a:lnTo>
                    <a:lnTo>
                      <a:pt x="20" y="28"/>
                    </a:lnTo>
                    <a:lnTo>
                      <a:pt x="18" y="28"/>
                    </a:lnTo>
                    <a:lnTo>
                      <a:pt x="16" y="28"/>
                    </a:lnTo>
                    <a:lnTo>
                      <a:pt x="16" y="30"/>
                    </a:lnTo>
                    <a:lnTo>
                      <a:pt x="18" y="30"/>
                    </a:lnTo>
                    <a:lnTo>
                      <a:pt x="18" y="32"/>
                    </a:lnTo>
                    <a:lnTo>
                      <a:pt x="16" y="32"/>
                    </a:lnTo>
                    <a:lnTo>
                      <a:pt x="16" y="34"/>
                    </a:lnTo>
                    <a:lnTo>
                      <a:pt x="18" y="34"/>
                    </a:lnTo>
                    <a:lnTo>
                      <a:pt x="16" y="34"/>
                    </a:lnTo>
                    <a:lnTo>
                      <a:pt x="16" y="36"/>
                    </a:lnTo>
                    <a:lnTo>
                      <a:pt x="18" y="36"/>
                    </a:lnTo>
                    <a:lnTo>
                      <a:pt x="18" y="38"/>
                    </a:lnTo>
                    <a:lnTo>
                      <a:pt x="18" y="40"/>
                    </a:lnTo>
                    <a:lnTo>
                      <a:pt x="20" y="40"/>
                    </a:lnTo>
                    <a:lnTo>
                      <a:pt x="20" y="38"/>
                    </a:lnTo>
                    <a:lnTo>
                      <a:pt x="22" y="38"/>
                    </a:lnTo>
                    <a:lnTo>
                      <a:pt x="22" y="36"/>
                    </a:lnTo>
                    <a:lnTo>
                      <a:pt x="24" y="36"/>
                    </a:lnTo>
                    <a:lnTo>
                      <a:pt x="24" y="34"/>
                    </a:lnTo>
                    <a:lnTo>
                      <a:pt x="22" y="34"/>
                    </a:lnTo>
                    <a:lnTo>
                      <a:pt x="24" y="34"/>
                    </a:lnTo>
                    <a:lnTo>
                      <a:pt x="24" y="32"/>
                    </a:lnTo>
                    <a:lnTo>
                      <a:pt x="24" y="30"/>
                    </a:lnTo>
                    <a:lnTo>
                      <a:pt x="26" y="30"/>
                    </a:lnTo>
                    <a:lnTo>
                      <a:pt x="24" y="30"/>
                    </a:lnTo>
                    <a:lnTo>
                      <a:pt x="24" y="28"/>
                    </a:lnTo>
                    <a:lnTo>
                      <a:pt x="24" y="30"/>
                    </a:lnTo>
                    <a:lnTo>
                      <a:pt x="24" y="28"/>
                    </a:lnTo>
                    <a:lnTo>
                      <a:pt x="22" y="28"/>
                    </a:lnTo>
                    <a:lnTo>
                      <a:pt x="22" y="26"/>
                    </a:lnTo>
                    <a:lnTo>
                      <a:pt x="24" y="26"/>
                    </a:lnTo>
                    <a:lnTo>
                      <a:pt x="24" y="28"/>
                    </a:lnTo>
                    <a:lnTo>
                      <a:pt x="26" y="28"/>
                    </a:lnTo>
                    <a:lnTo>
                      <a:pt x="28" y="28"/>
                    </a:lnTo>
                    <a:lnTo>
                      <a:pt x="28" y="26"/>
                    </a:lnTo>
                    <a:close/>
                    <a:moveTo>
                      <a:pt x="6" y="6"/>
                    </a:moveTo>
                    <a:lnTo>
                      <a:pt x="6" y="4"/>
                    </a:lnTo>
                    <a:lnTo>
                      <a:pt x="6" y="6"/>
                    </a:lnTo>
                    <a:close/>
                    <a:moveTo>
                      <a:pt x="12" y="6"/>
                    </a:moveTo>
                    <a:lnTo>
                      <a:pt x="12" y="6"/>
                    </a:lnTo>
                    <a:lnTo>
                      <a:pt x="10" y="6"/>
                    </a:lnTo>
                    <a:lnTo>
                      <a:pt x="10" y="8"/>
                    </a:lnTo>
                    <a:lnTo>
                      <a:pt x="8" y="10"/>
                    </a:lnTo>
                    <a:lnTo>
                      <a:pt x="6" y="8"/>
                    </a:lnTo>
                    <a:lnTo>
                      <a:pt x="8" y="10"/>
                    </a:lnTo>
                    <a:lnTo>
                      <a:pt x="10" y="8"/>
                    </a:lnTo>
                    <a:lnTo>
                      <a:pt x="10" y="6"/>
                    </a:lnTo>
                    <a:lnTo>
                      <a:pt x="12" y="6"/>
                    </a:lnTo>
                    <a:lnTo>
                      <a:pt x="14" y="4"/>
                    </a:lnTo>
                    <a:lnTo>
                      <a:pt x="12" y="6"/>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182" name="Freeform 1104">
                <a:extLst>
                  <a:ext uri="{FF2B5EF4-FFF2-40B4-BE49-F238E27FC236}">
                    <a16:creationId xmlns:a16="http://schemas.microsoft.com/office/drawing/2014/main" xmlns="" id="{00000000-0008-0000-0000-000051040000}"/>
                  </a:ext>
                </a:extLst>
              </p:cNvPr>
              <p:cNvSpPr>
                <a:spLocks/>
              </p:cNvSpPr>
              <p:nvPr/>
            </p:nvSpPr>
            <p:spPr bwMode="auto">
              <a:xfrm>
                <a:off x="3041021" y="4726353"/>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60000 65536"/>
                  <a:gd name="T15" fmla="*/ 0 60000 65536"/>
                  <a:gd name="T16" fmla="*/ 0 60000 65536"/>
                  <a:gd name="T17" fmla="*/ 0 60000 65536"/>
                  <a:gd name="T18" fmla="*/ 0 60000 65536"/>
                  <a:gd name="T19" fmla="*/ 0 60000 65536"/>
                  <a:gd name="T20" fmla="*/ 0 60000 65536"/>
                  <a:gd name="T21" fmla="*/ 0 w 1588"/>
                  <a:gd name="T22" fmla="*/ 0 h 1588"/>
                  <a:gd name="T23" fmla="*/ 1588 w 1588"/>
                  <a:gd name="T24" fmla="*/ 1588 h 15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183" name="Freeform 1105">
                <a:extLst>
                  <a:ext uri="{FF2B5EF4-FFF2-40B4-BE49-F238E27FC236}">
                    <a16:creationId xmlns:a16="http://schemas.microsoft.com/office/drawing/2014/main" xmlns="" id="{00000000-0008-0000-0000-000052040000}"/>
                  </a:ext>
                </a:extLst>
              </p:cNvPr>
              <p:cNvSpPr>
                <a:spLocks/>
              </p:cNvSpPr>
              <p:nvPr/>
            </p:nvSpPr>
            <p:spPr bwMode="auto">
              <a:xfrm>
                <a:off x="3041021" y="4726353"/>
                <a:ext cx="3175" cy="1588"/>
              </a:xfrm>
              <a:custGeom>
                <a:avLst/>
                <a:gdLst>
                  <a:gd name="T0" fmla="*/ 0 w 2"/>
                  <a:gd name="T1" fmla="*/ 0 h 1588"/>
                  <a:gd name="T2" fmla="*/ 2147483646 w 2"/>
                  <a:gd name="T3" fmla="*/ 0 h 1588"/>
                  <a:gd name="T4" fmla="*/ 0 w 2"/>
                  <a:gd name="T5" fmla="*/ 0 h 1588"/>
                  <a:gd name="T6" fmla="*/ 0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2" y="0"/>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184" name="Rectangle 2183">
                <a:extLst>
                  <a:ext uri="{FF2B5EF4-FFF2-40B4-BE49-F238E27FC236}">
                    <a16:creationId xmlns:a16="http://schemas.microsoft.com/office/drawing/2014/main" xmlns="" id="{00000000-0008-0000-0000-000053040000}"/>
                  </a:ext>
                </a:extLst>
              </p:cNvPr>
              <p:cNvSpPr>
                <a:spLocks noChangeArrowheads="1"/>
              </p:cNvSpPr>
              <p:nvPr/>
            </p:nvSpPr>
            <p:spPr bwMode="auto">
              <a:xfrm>
                <a:off x="3044196" y="47263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185" name="Freeform 1107">
                <a:extLst>
                  <a:ext uri="{FF2B5EF4-FFF2-40B4-BE49-F238E27FC236}">
                    <a16:creationId xmlns:a16="http://schemas.microsoft.com/office/drawing/2014/main" xmlns="" id="{00000000-0008-0000-0000-000054040000}"/>
                  </a:ext>
                </a:extLst>
              </p:cNvPr>
              <p:cNvSpPr>
                <a:spLocks/>
              </p:cNvSpPr>
              <p:nvPr/>
            </p:nvSpPr>
            <p:spPr bwMode="auto">
              <a:xfrm>
                <a:off x="2996571" y="4669203"/>
                <a:ext cx="3175" cy="3175"/>
              </a:xfrm>
              <a:custGeom>
                <a:avLst/>
                <a:gdLst>
                  <a:gd name="T0" fmla="*/ 2147483646 w 2"/>
                  <a:gd name="T1" fmla="*/ 2147483646 h 2"/>
                  <a:gd name="T2" fmla="*/ 2147483646 w 2"/>
                  <a:gd name="T3" fmla="*/ 2147483646 h 2"/>
                  <a:gd name="T4" fmla="*/ 2147483646 w 2"/>
                  <a:gd name="T5" fmla="*/ 0 h 2"/>
                  <a:gd name="T6" fmla="*/ 0 w 2"/>
                  <a:gd name="T7" fmla="*/ 0 h 2"/>
                  <a:gd name="T8" fmla="*/ 0 w 2"/>
                  <a:gd name="T9" fmla="*/ 2147483646 h 2"/>
                  <a:gd name="T10" fmla="*/ 2147483646 w 2"/>
                  <a:gd name="T11" fmla="*/ 2147483646 h 2"/>
                  <a:gd name="T12" fmla="*/ 2147483646 w 2"/>
                  <a:gd name="T13" fmla="*/ 2147483646 h 2"/>
                  <a:gd name="T14" fmla="*/ 2147483646 w 2"/>
                  <a:gd name="T15" fmla="*/ 2147483646 h 2"/>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2"/>
                  <a:gd name="T26" fmla="*/ 2 w 2"/>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2">
                    <a:moveTo>
                      <a:pt x="2" y="2"/>
                    </a:moveTo>
                    <a:lnTo>
                      <a:pt x="2" y="2"/>
                    </a:lnTo>
                    <a:lnTo>
                      <a:pt x="2" y="0"/>
                    </a:lnTo>
                    <a:lnTo>
                      <a:pt x="0" y="0"/>
                    </a:lnTo>
                    <a:lnTo>
                      <a:pt x="0" y="2"/>
                    </a:lnTo>
                    <a:lnTo>
                      <a:pt x="2"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186" name="Freeform 1108">
                <a:extLst>
                  <a:ext uri="{FF2B5EF4-FFF2-40B4-BE49-F238E27FC236}">
                    <a16:creationId xmlns:a16="http://schemas.microsoft.com/office/drawing/2014/main" xmlns="" id="{00000000-0008-0000-0000-000055040000}"/>
                  </a:ext>
                </a:extLst>
              </p:cNvPr>
              <p:cNvSpPr>
                <a:spLocks/>
              </p:cNvSpPr>
              <p:nvPr/>
            </p:nvSpPr>
            <p:spPr bwMode="auto">
              <a:xfrm>
                <a:off x="3117221" y="474222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w 1588"/>
                  <a:gd name="T15" fmla="*/ 0 h 1588"/>
                  <a:gd name="T16" fmla="*/ 0 w 1588"/>
                  <a:gd name="T17" fmla="*/ 0 h 1588"/>
                  <a:gd name="T18" fmla="*/ 0 w 1588"/>
                  <a:gd name="T19" fmla="*/ 0 h 15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88"/>
                  <a:gd name="T31" fmla="*/ 0 h 1588"/>
                  <a:gd name="T32" fmla="*/ 1588 w 1588"/>
                  <a:gd name="T33" fmla="*/ 1588 h 15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187" name="Rectangle 2186">
                <a:extLst>
                  <a:ext uri="{FF2B5EF4-FFF2-40B4-BE49-F238E27FC236}">
                    <a16:creationId xmlns:a16="http://schemas.microsoft.com/office/drawing/2014/main" xmlns="" id="{00000000-0008-0000-0000-000056040000}"/>
                  </a:ext>
                </a:extLst>
              </p:cNvPr>
              <p:cNvSpPr>
                <a:spLocks noChangeArrowheads="1"/>
              </p:cNvSpPr>
              <p:nvPr/>
            </p:nvSpPr>
            <p:spPr bwMode="auto">
              <a:xfrm>
                <a:off x="3056896" y="466920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188" name="Rectangle 2187">
                <a:extLst>
                  <a:ext uri="{FF2B5EF4-FFF2-40B4-BE49-F238E27FC236}">
                    <a16:creationId xmlns:a16="http://schemas.microsoft.com/office/drawing/2014/main" xmlns="" id="{00000000-0008-0000-0000-000057040000}"/>
                  </a:ext>
                </a:extLst>
              </p:cNvPr>
              <p:cNvSpPr>
                <a:spLocks noChangeArrowheads="1"/>
              </p:cNvSpPr>
              <p:nvPr/>
            </p:nvSpPr>
            <p:spPr bwMode="auto">
              <a:xfrm>
                <a:off x="3002921" y="46882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189" name="Rectangle 2188">
                <a:extLst>
                  <a:ext uri="{FF2B5EF4-FFF2-40B4-BE49-F238E27FC236}">
                    <a16:creationId xmlns:a16="http://schemas.microsoft.com/office/drawing/2014/main" xmlns="" id="{00000000-0008-0000-0000-000058040000}"/>
                  </a:ext>
                </a:extLst>
              </p:cNvPr>
              <p:cNvSpPr>
                <a:spLocks noChangeArrowheads="1"/>
              </p:cNvSpPr>
              <p:nvPr/>
            </p:nvSpPr>
            <p:spPr bwMode="auto">
              <a:xfrm>
                <a:off x="3002921" y="466920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190" name="Freeform 1112">
                <a:extLst>
                  <a:ext uri="{FF2B5EF4-FFF2-40B4-BE49-F238E27FC236}">
                    <a16:creationId xmlns:a16="http://schemas.microsoft.com/office/drawing/2014/main" xmlns="" id="{00000000-0008-0000-0000-000059040000}"/>
                  </a:ext>
                </a:extLst>
              </p:cNvPr>
              <p:cNvSpPr>
                <a:spLocks noEditPoints="1"/>
              </p:cNvSpPr>
              <p:nvPr/>
            </p:nvSpPr>
            <p:spPr bwMode="auto">
              <a:xfrm>
                <a:off x="2996571" y="4659678"/>
                <a:ext cx="50800" cy="47625"/>
              </a:xfrm>
              <a:custGeom>
                <a:avLst/>
                <a:gdLst>
                  <a:gd name="T0" fmla="*/ 2147483646 w 32"/>
                  <a:gd name="T1" fmla="*/ 2147483646 h 30"/>
                  <a:gd name="T2" fmla="*/ 2147483646 w 32"/>
                  <a:gd name="T3" fmla="*/ 2147483646 h 30"/>
                  <a:gd name="T4" fmla="*/ 2147483646 w 32"/>
                  <a:gd name="T5" fmla="*/ 2147483646 h 30"/>
                  <a:gd name="T6" fmla="*/ 2147483646 w 32"/>
                  <a:gd name="T7" fmla="*/ 2147483646 h 30"/>
                  <a:gd name="T8" fmla="*/ 2147483646 w 32"/>
                  <a:gd name="T9" fmla="*/ 2147483646 h 30"/>
                  <a:gd name="T10" fmla="*/ 2147483646 w 32"/>
                  <a:gd name="T11" fmla="*/ 2147483646 h 30"/>
                  <a:gd name="T12" fmla="*/ 2147483646 w 32"/>
                  <a:gd name="T13" fmla="*/ 2147483646 h 30"/>
                  <a:gd name="T14" fmla="*/ 2147483646 w 32"/>
                  <a:gd name="T15" fmla="*/ 2147483646 h 30"/>
                  <a:gd name="T16" fmla="*/ 2147483646 w 32"/>
                  <a:gd name="T17" fmla="*/ 2147483646 h 30"/>
                  <a:gd name="T18" fmla="*/ 2147483646 w 32"/>
                  <a:gd name="T19" fmla="*/ 2147483646 h 30"/>
                  <a:gd name="T20" fmla="*/ 2147483646 w 32"/>
                  <a:gd name="T21" fmla="*/ 2147483646 h 30"/>
                  <a:gd name="T22" fmla="*/ 2147483646 w 32"/>
                  <a:gd name="T23" fmla="*/ 2147483646 h 30"/>
                  <a:gd name="T24" fmla="*/ 2147483646 w 32"/>
                  <a:gd name="T25" fmla="*/ 2147483646 h 30"/>
                  <a:gd name="T26" fmla="*/ 2147483646 w 32"/>
                  <a:gd name="T27" fmla="*/ 2147483646 h 30"/>
                  <a:gd name="T28" fmla="*/ 2147483646 w 32"/>
                  <a:gd name="T29" fmla="*/ 2147483646 h 30"/>
                  <a:gd name="T30" fmla="*/ 2147483646 w 32"/>
                  <a:gd name="T31" fmla="*/ 2147483646 h 30"/>
                  <a:gd name="T32" fmla="*/ 2147483646 w 32"/>
                  <a:gd name="T33" fmla="*/ 2147483646 h 30"/>
                  <a:gd name="T34" fmla="*/ 2147483646 w 32"/>
                  <a:gd name="T35" fmla="*/ 2147483646 h 30"/>
                  <a:gd name="T36" fmla="*/ 2147483646 w 32"/>
                  <a:gd name="T37" fmla="*/ 2147483646 h 30"/>
                  <a:gd name="T38" fmla="*/ 2147483646 w 32"/>
                  <a:gd name="T39" fmla="*/ 2147483646 h 30"/>
                  <a:gd name="T40" fmla="*/ 2147483646 w 32"/>
                  <a:gd name="T41" fmla="*/ 2147483646 h 30"/>
                  <a:gd name="T42" fmla="*/ 2147483646 w 32"/>
                  <a:gd name="T43" fmla="*/ 2147483646 h 30"/>
                  <a:gd name="T44" fmla="*/ 2147483646 w 32"/>
                  <a:gd name="T45" fmla="*/ 2147483646 h 30"/>
                  <a:gd name="T46" fmla="*/ 2147483646 w 32"/>
                  <a:gd name="T47" fmla="*/ 2147483646 h 30"/>
                  <a:gd name="T48" fmla="*/ 2147483646 w 32"/>
                  <a:gd name="T49" fmla="*/ 2147483646 h 30"/>
                  <a:gd name="T50" fmla="*/ 2147483646 w 32"/>
                  <a:gd name="T51" fmla="*/ 2147483646 h 30"/>
                  <a:gd name="T52" fmla="*/ 2147483646 w 32"/>
                  <a:gd name="T53" fmla="*/ 2147483646 h 30"/>
                  <a:gd name="T54" fmla="*/ 2147483646 w 32"/>
                  <a:gd name="T55" fmla="*/ 2147483646 h 30"/>
                  <a:gd name="T56" fmla="*/ 2147483646 w 32"/>
                  <a:gd name="T57" fmla="*/ 2147483646 h 30"/>
                  <a:gd name="T58" fmla="*/ 2147483646 w 32"/>
                  <a:gd name="T59" fmla="*/ 2147483646 h 30"/>
                  <a:gd name="T60" fmla="*/ 2147483646 w 32"/>
                  <a:gd name="T61" fmla="*/ 2147483646 h 30"/>
                  <a:gd name="T62" fmla="*/ 2147483646 w 32"/>
                  <a:gd name="T63" fmla="*/ 2147483646 h 30"/>
                  <a:gd name="T64" fmla="*/ 2147483646 w 32"/>
                  <a:gd name="T65" fmla="*/ 2147483646 h 30"/>
                  <a:gd name="T66" fmla="*/ 2147483646 w 32"/>
                  <a:gd name="T67" fmla="*/ 2147483646 h 30"/>
                  <a:gd name="T68" fmla="*/ 2147483646 w 32"/>
                  <a:gd name="T69" fmla="*/ 2147483646 h 30"/>
                  <a:gd name="T70" fmla="*/ 2147483646 w 32"/>
                  <a:gd name="T71" fmla="*/ 2147483646 h 30"/>
                  <a:gd name="T72" fmla="*/ 2147483646 w 32"/>
                  <a:gd name="T73" fmla="*/ 2147483646 h 30"/>
                  <a:gd name="T74" fmla="*/ 2147483646 w 32"/>
                  <a:gd name="T75" fmla="*/ 2147483646 h 30"/>
                  <a:gd name="T76" fmla="*/ 2147483646 w 32"/>
                  <a:gd name="T77" fmla="*/ 2147483646 h 30"/>
                  <a:gd name="T78" fmla="*/ 2147483646 w 32"/>
                  <a:gd name="T79" fmla="*/ 2147483646 h 30"/>
                  <a:gd name="T80" fmla="*/ 2147483646 w 32"/>
                  <a:gd name="T81" fmla="*/ 2147483646 h 30"/>
                  <a:gd name="T82" fmla="*/ 2147483646 w 32"/>
                  <a:gd name="T83" fmla="*/ 2147483646 h 30"/>
                  <a:gd name="T84" fmla="*/ 2147483646 w 32"/>
                  <a:gd name="T85" fmla="*/ 2147483646 h 30"/>
                  <a:gd name="T86" fmla="*/ 2147483646 w 32"/>
                  <a:gd name="T87" fmla="*/ 2147483646 h 30"/>
                  <a:gd name="T88" fmla="*/ 2147483646 w 32"/>
                  <a:gd name="T89" fmla="*/ 2147483646 h 30"/>
                  <a:gd name="T90" fmla="*/ 2147483646 w 32"/>
                  <a:gd name="T91" fmla="*/ 2147483646 h 30"/>
                  <a:gd name="T92" fmla="*/ 2147483646 w 32"/>
                  <a:gd name="T93" fmla="*/ 2147483646 h 30"/>
                  <a:gd name="T94" fmla="*/ 2147483646 w 32"/>
                  <a:gd name="T95" fmla="*/ 2147483646 h 30"/>
                  <a:gd name="T96" fmla="*/ 2147483646 w 32"/>
                  <a:gd name="T97" fmla="*/ 2147483646 h 30"/>
                  <a:gd name="T98" fmla="*/ 2147483646 w 32"/>
                  <a:gd name="T99" fmla="*/ 2147483646 h 30"/>
                  <a:gd name="T100" fmla="*/ 2147483646 w 32"/>
                  <a:gd name="T101" fmla="*/ 2147483646 h 30"/>
                  <a:gd name="T102" fmla="*/ 2147483646 w 32"/>
                  <a:gd name="T103" fmla="*/ 2147483646 h 30"/>
                  <a:gd name="T104" fmla="*/ 2147483646 w 32"/>
                  <a:gd name="T105" fmla="*/ 2147483646 h 30"/>
                  <a:gd name="T106" fmla="*/ 2147483646 w 32"/>
                  <a:gd name="T107" fmla="*/ 2147483646 h 30"/>
                  <a:gd name="T108" fmla="*/ 2147483646 w 32"/>
                  <a:gd name="T109" fmla="*/ 2147483646 h 30"/>
                  <a:gd name="T110" fmla="*/ 2147483646 w 32"/>
                  <a:gd name="T111" fmla="*/ 2147483646 h 30"/>
                  <a:gd name="T112" fmla="*/ 2147483646 w 32"/>
                  <a:gd name="T113" fmla="*/ 2147483646 h 30"/>
                  <a:gd name="T114" fmla="*/ 2147483646 w 32"/>
                  <a:gd name="T115" fmla="*/ 2147483646 h 30"/>
                  <a:gd name="T116" fmla="*/ 2147483646 w 32"/>
                  <a:gd name="T117" fmla="*/ 2147483646 h 30"/>
                  <a:gd name="T118" fmla="*/ 2147483646 w 32"/>
                  <a:gd name="T119" fmla="*/ 2147483646 h 30"/>
                  <a:gd name="T120" fmla="*/ 2147483646 w 32"/>
                  <a:gd name="T121" fmla="*/ 2147483646 h 30"/>
                  <a:gd name="T122" fmla="*/ 2147483646 w 32"/>
                  <a:gd name="T123" fmla="*/ 2147483646 h 30"/>
                  <a:gd name="T124" fmla="*/ 2147483646 w 32"/>
                  <a:gd name="T125" fmla="*/ 2147483646 h 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
                  <a:gd name="T190" fmla="*/ 0 h 30"/>
                  <a:gd name="T191" fmla="*/ 32 w 32"/>
                  <a:gd name="T192" fmla="*/ 30 h 3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 h="30">
                    <a:moveTo>
                      <a:pt x="20" y="26"/>
                    </a:moveTo>
                    <a:lnTo>
                      <a:pt x="20" y="26"/>
                    </a:lnTo>
                    <a:lnTo>
                      <a:pt x="22" y="26"/>
                    </a:lnTo>
                    <a:lnTo>
                      <a:pt x="22" y="24"/>
                    </a:lnTo>
                    <a:lnTo>
                      <a:pt x="20" y="24"/>
                    </a:lnTo>
                    <a:lnTo>
                      <a:pt x="20" y="22"/>
                    </a:lnTo>
                    <a:lnTo>
                      <a:pt x="18" y="22"/>
                    </a:lnTo>
                    <a:lnTo>
                      <a:pt x="20" y="22"/>
                    </a:lnTo>
                    <a:lnTo>
                      <a:pt x="18" y="20"/>
                    </a:lnTo>
                    <a:lnTo>
                      <a:pt x="16" y="20"/>
                    </a:lnTo>
                    <a:lnTo>
                      <a:pt x="16" y="18"/>
                    </a:lnTo>
                    <a:lnTo>
                      <a:pt x="14" y="18"/>
                    </a:lnTo>
                    <a:lnTo>
                      <a:pt x="14" y="16"/>
                    </a:lnTo>
                    <a:lnTo>
                      <a:pt x="14" y="18"/>
                    </a:lnTo>
                    <a:lnTo>
                      <a:pt x="16" y="18"/>
                    </a:lnTo>
                    <a:lnTo>
                      <a:pt x="18" y="18"/>
                    </a:lnTo>
                    <a:lnTo>
                      <a:pt x="20" y="18"/>
                    </a:lnTo>
                    <a:lnTo>
                      <a:pt x="20" y="20"/>
                    </a:lnTo>
                    <a:lnTo>
                      <a:pt x="22" y="20"/>
                    </a:lnTo>
                    <a:lnTo>
                      <a:pt x="24" y="20"/>
                    </a:lnTo>
                    <a:lnTo>
                      <a:pt x="24" y="22"/>
                    </a:lnTo>
                    <a:lnTo>
                      <a:pt x="26" y="22"/>
                    </a:lnTo>
                    <a:lnTo>
                      <a:pt x="28" y="22"/>
                    </a:lnTo>
                    <a:lnTo>
                      <a:pt x="30" y="22"/>
                    </a:lnTo>
                    <a:lnTo>
                      <a:pt x="32" y="22"/>
                    </a:lnTo>
                    <a:lnTo>
                      <a:pt x="32" y="20"/>
                    </a:lnTo>
                    <a:lnTo>
                      <a:pt x="32" y="22"/>
                    </a:lnTo>
                    <a:lnTo>
                      <a:pt x="32" y="20"/>
                    </a:lnTo>
                    <a:lnTo>
                      <a:pt x="32" y="18"/>
                    </a:lnTo>
                    <a:lnTo>
                      <a:pt x="32" y="16"/>
                    </a:lnTo>
                    <a:lnTo>
                      <a:pt x="30" y="16"/>
                    </a:lnTo>
                    <a:lnTo>
                      <a:pt x="30" y="14"/>
                    </a:lnTo>
                    <a:lnTo>
                      <a:pt x="28" y="14"/>
                    </a:lnTo>
                    <a:lnTo>
                      <a:pt x="26" y="14"/>
                    </a:lnTo>
                    <a:lnTo>
                      <a:pt x="26" y="16"/>
                    </a:lnTo>
                    <a:lnTo>
                      <a:pt x="24" y="16"/>
                    </a:lnTo>
                    <a:lnTo>
                      <a:pt x="22" y="16"/>
                    </a:lnTo>
                    <a:lnTo>
                      <a:pt x="22" y="14"/>
                    </a:lnTo>
                    <a:lnTo>
                      <a:pt x="20" y="14"/>
                    </a:lnTo>
                    <a:lnTo>
                      <a:pt x="18" y="14"/>
                    </a:lnTo>
                    <a:lnTo>
                      <a:pt x="18" y="12"/>
                    </a:lnTo>
                    <a:lnTo>
                      <a:pt x="16" y="12"/>
                    </a:lnTo>
                    <a:lnTo>
                      <a:pt x="18" y="12"/>
                    </a:lnTo>
                    <a:lnTo>
                      <a:pt x="16" y="12"/>
                    </a:lnTo>
                    <a:lnTo>
                      <a:pt x="14" y="12"/>
                    </a:lnTo>
                    <a:lnTo>
                      <a:pt x="12" y="12"/>
                    </a:lnTo>
                    <a:lnTo>
                      <a:pt x="12" y="10"/>
                    </a:lnTo>
                    <a:lnTo>
                      <a:pt x="14" y="10"/>
                    </a:lnTo>
                    <a:lnTo>
                      <a:pt x="14" y="12"/>
                    </a:lnTo>
                    <a:lnTo>
                      <a:pt x="14" y="10"/>
                    </a:lnTo>
                    <a:lnTo>
                      <a:pt x="14" y="12"/>
                    </a:lnTo>
                    <a:lnTo>
                      <a:pt x="14" y="10"/>
                    </a:lnTo>
                    <a:lnTo>
                      <a:pt x="14" y="12"/>
                    </a:lnTo>
                    <a:lnTo>
                      <a:pt x="16" y="12"/>
                    </a:lnTo>
                    <a:lnTo>
                      <a:pt x="18" y="12"/>
                    </a:lnTo>
                    <a:lnTo>
                      <a:pt x="20" y="12"/>
                    </a:lnTo>
                    <a:lnTo>
                      <a:pt x="22" y="12"/>
                    </a:lnTo>
                    <a:lnTo>
                      <a:pt x="22" y="14"/>
                    </a:lnTo>
                    <a:lnTo>
                      <a:pt x="24" y="14"/>
                    </a:lnTo>
                    <a:lnTo>
                      <a:pt x="26" y="14"/>
                    </a:lnTo>
                    <a:lnTo>
                      <a:pt x="28" y="12"/>
                    </a:lnTo>
                    <a:lnTo>
                      <a:pt x="28" y="10"/>
                    </a:lnTo>
                    <a:lnTo>
                      <a:pt x="26" y="10"/>
                    </a:lnTo>
                    <a:lnTo>
                      <a:pt x="24" y="10"/>
                    </a:lnTo>
                    <a:lnTo>
                      <a:pt x="22" y="10"/>
                    </a:lnTo>
                    <a:lnTo>
                      <a:pt x="22" y="8"/>
                    </a:lnTo>
                    <a:lnTo>
                      <a:pt x="24" y="8"/>
                    </a:lnTo>
                    <a:lnTo>
                      <a:pt x="24" y="10"/>
                    </a:lnTo>
                    <a:lnTo>
                      <a:pt x="26" y="10"/>
                    </a:lnTo>
                    <a:lnTo>
                      <a:pt x="28" y="10"/>
                    </a:lnTo>
                    <a:lnTo>
                      <a:pt x="26" y="10"/>
                    </a:lnTo>
                    <a:lnTo>
                      <a:pt x="26" y="8"/>
                    </a:lnTo>
                    <a:lnTo>
                      <a:pt x="28" y="8"/>
                    </a:lnTo>
                    <a:lnTo>
                      <a:pt x="28" y="6"/>
                    </a:lnTo>
                    <a:lnTo>
                      <a:pt x="26" y="6"/>
                    </a:lnTo>
                    <a:lnTo>
                      <a:pt x="28" y="6"/>
                    </a:lnTo>
                    <a:lnTo>
                      <a:pt x="26" y="6"/>
                    </a:lnTo>
                    <a:lnTo>
                      <a:pt x="26" y="4"/>
                    </a:lnTo>
                    <a:lnTo>
                      <a:pt x="24" y="4"/>
                    </a:lnTo>
                    <a:lnTo>
                      <a:pt x="22" y="4"/>
                    </a:lnTo>
                    <a:lnTo>
                      <a:pt x="20" y="4"/>
                    </a:lnTo>
                    <a:lnTo>
                      <a:pt x="18" y="4"/>
                    </a:lnTo>
                    <a:lnTo>
                      <a:pt x="20" y="4"/>
                    </a:lnTo>
                    <a:lnTo>
                      <a:pt x="18" y="4"/>
                    </a:lnTo>
                    <a:lnTo>
                      <a:pt x="16" y="4"/>
                    </a:lnTo>
                    <a:lnTo>
                      <a:pt x="18" y="4"/>
                    </a:lnTo>
                    <a:lnTo>
                      <a:pt x="18" y="6"/>
                    </a:lnTo>
                    <a:lnTo>
                      <a:pt x="16" y="6"/>
                    </a:lnTo>
                    <a:lnTo>
                      <a:pt x="16" y="8"/>
                    </a:lnTo>
                    <a:lnTo>
                      <a:pt x="16" y="10"/>
                    </a:lnTo>
                    <a:lnTo>
                      <a:pt x="14" y="10"/>
                    </a:lnTo>
                    <a:lnTo>
                      <a:pt x="12" y="10"/>
                    </a:lnTo>
                    <a:lnTo>
                      <a:pt x="14" y="10"/>
                    </a:lnTo>
                    <a:lnTo>
                      <a:pt x="16" y="10"/>
                    </a:lnTo>
                    <a:lnTo>
                      <a:pt x="16" y="8"/>
                    </a:lnTo>
                    <a:lnTo>
                      <a:pt x="14" y="8"/>
                    </a:lnTo>
                    <a:lnTo>
                      <a:pt x="16" y="8"/>
                    </a:lnTo>
                    <a:lnTo>
                      <a:pt x="16" y="6"/>
                    </a:lnTo>
                    <a:lnTo>
                      <a:pt x="16" y="4"/>
                    </a:lnTo>
                    <a:lnTo>
                      <a:pt x="16" y="2"/>
                    </a:lnTo>
                    <a:lnTo>
                      <a:pt x="14" y="2"/>
                    </a:lnTo>
                    <a:lnTo>
                      <a:pt x="12" y="2"/>
                    </a:lnTo>
                    <a:lnTo>
                      <a:pt x="10" y="2"/>
                    </a:lnTo>
                    <a:lnTo>
                      <a:pt x="10" y="0"/>
                    </a:lnTo>
                    <a:lnTo>
                      <a:pt x="10" y="2"/>
                    </a:lnTo>
                    <a:lnTo>
                      <a:pt x="8" y="2"/>
                    </a:lnTo>
                    <a:lnTo>
                      <a:pt x="8" y="4"/>
                    </a:lnTo>
                    <a:lnTo>
                      <a:pt x="8" y="6"/>
                    </a:lnTo>
                    <a:lnTo>
                      <a:pt x="8" y="4"/>
                    </a:lnTo>
                    <a:lnTo>
                      <a:pt x="6" y="4"/>
                    </a:lnTo>
                    <a:lnTo>
                      <a:pt x="4" y="4"/>
                    </a:lnTo>
                    <a:lnTo>
                      <a:pt x="4" y="6"/>
                    </a:lnTo>
                    <a:lnTo>
                      <a:pt x="6" y="6"/>
                    </a:lnTo>
                    <a:lnTo>
                      <a:pt x="6" y="8"/>
                    </a:lnTo>
                    <a:lnTo>
                      <a:pt x="6" y="10"/>
                    </a:lnTo>
                    <a:lnTo>
                      <a:pt x="6" y="8"/>
                    </a:lnTo>
                    <a:lnTo>
                      <a:pt x="6" y="10"/>
                    </a:lnTo>
                    <a:lnTo>
                      <a:pt x="6" y="8"/>
                    </a:lnTo>
                    <a:lnTo>
                      <a:pt x="6" y="10"/>
                    </a:lnTo>
                    <a:lnTo>
                      <a:pt x="6" y="8"/>
                    </a:lnTo>
                    <a:lnTo>
                      <a:pt x="4" y="8"/>
                    </a:lnTo>
                    <a:lnTo>
                      <a:pt x="4" y="6"/>
                    </a:lnTo>
                    <a:lnTo>
                      <a:pt x="2" y="6"/>
                    </a:lnTo>
                    <a:lnTo>
                      <a:pt x="2" y="4"/>
                    </a:lnTo>
                    <a:lnTo>
                      <a:pt x="2" y="6"/>
                    </a:lnTo>
                    <a:lnTo>
                      <a:pt x="2" y="8"/>
                    </a:lnTo>
                    <a:lnTo>
                      <a:pt x="4" y="8"/>
                    </a:lnTo>
                    <a:lnTo>
                      <a:pt x="2" y="8"/>
                    </a:lnTo>
                    <a:lnTo>
                      <a:pt x="0" y="8"/>
                    </a:lnTo>
                    <a:lnTo>
                      <a:pt x="0" y="10"/>
                    </a:lnTo>
                    <a:lnTo>
                      <a:pt x="2" y="10"/>
                    </a:lnTo>
                    <a:lnTo>
                      <a:pt x="4" y="10"/>
                    </a:lnTo>
                    <a:lnTo>
                      <a:pt x="4" y="12"/>
                    </a:lnTo>
                    <a:lnTo>
                      <a:pt x="6" y="12"/>
                    </a:lnTo>
                    <a:lnTo>
                      <a:pt x="6" y="14"/>
                    </a:lnTo>
                    <a:lnTo>
                      <a:pt x="8" y="14"/>
                    </a:lnTo>
                    <a:lnTo>
                      <a:pt x="8" y="16"/>
                    </a:lnTo>
                    <a:lnTo>
                      <a:pt x="10" y="16"/>
                    </a:lnTo>
                    <a:lnTo>
                      <a:pt x="8" y="16"/>
                    </a:lnTo>
                    <a:lnTo>
                      <a:pt x="8" y="14"/>
                    </a:lnTo>
                    <a:lnTo>
                      <a:pt x="6" y="14"/>
                    </a:lnTo>
                    <a:lnTo>
                      <a:pt x="4" y="12"/>
                    </a:lnTo>
                    <a:lnTo>
                      <a:pt x="4" y="14"/>
                    </a:lnTo>
                    <a:lnTo>
                      <a:pt x="4" y="16"/>
                    </a:lnTo>
                    <a:lnTo>
                      <a:pt x="4" y="18"/>
                    </a:lnTo>
                    <a:lnTo>
                      <a:pt x="6" y="18"/>
                    </a:lnTo>
                    <a:lnTo>
                      <a:pt x="6" y="20"/>
                    </a:lnTo>
                    <a:lnTo>
                      <a:pt x="6" y="18"/>
                    </a:lnTo>
                    <a:lnTo>
                      <a:pt x="6" y="20"/>
                    </a:lnTo>
                    <a:lnTo>
                      <a:pt x="8" y="20"/>
                    </a:lnTo>
                    <a:lnTo>
                      <a:pt x="10" y="20"/>
                    </a:lnTo>
                    <a:lnTo>
                      <a:pt x="10" y="22"/>
                    </a:lnTo>
                    <a:lnTo>
                      <a:pt x="12" y="22"/>
                    </a:lnTo>
                    <a:lnTo>
                      <a:pt x="12" y="24"/>
                    </a:lnTo>
                    <a:lnTo>
                      <a:pt x="14" y="24"/>
                    </a:lnTo>
                    <a:lnTo>
                      <a:pt x="14" y="26"/>
                    </a:lnTo>
                    <a:lnTo>
                      <a:pt x="16" y="26"/>
                    </a:lnTo>
                    <a:lnTo>
                      <a:pt x="14" y="26"/>
                    </a:lnTo>
                    <a:lnTo>
                      <a:pt x="12" y="26"/>
                    </a:lnTo>
                    <a:lnTo>
                      <a:pt x="14" y="26"/>
                    </a:lnTo>
                    <a:lnTo>
                      <a:pt x="14" y="28"/>
                    </a:lnTo>
                    <a:lnTo>
                      <a:pt x="16" y="28"/>
                    </a:lnTo>
                    <a:lnTo>
                      <a:pt x="18" y="28"/>
                    </a:lnTo>
                    <a:lnTo>
                      <a:pt x="18" y="30"/>
                    </a:lnTo>
                    <a:lnTo>
                      <a:pt x="18" y="28"/>
                    </a:lnTo>
                    <a:lnTo>
                      <a:pt x="18" y="30"/>
                    </a:lnTo>
                    <a:lnTo>
                      <a:pt x="18" y="28"/>
                    </a:lnTo>
                    <a:lnTo>
                      <a:pt x="20" y="30"/>
                    </a:lnTo>
                    <a:lnTo>
                      <a:pt x="20" y="28"/>
                    </a:lnTo>
                    <a:lnTo>
                      <a:pt x="20" y="30"/>
                    </a:lnTo>
                    <a:lnTo>
                      <a:pt x="20" y="28"/>
                    </a:lnTo>
                    <a:lnTo>
                      <a:pt x="20" y="26"/>
                    </a:lnTo>
                    <a:close/>
                    <a:moveTo>
                      <a:pt x="10" y="16"/>
                    </a:moveTo>
                    <a:lnTo>
                      <a:pt x="10" y="16"/>
                    </a:lnTo>
                    <a:lnTo>
                      <a:pt x="8" y="16"/>
                    </a:lnTo>
                    <a:lnTo>
                      <a:pt x="6" y="18"/>
                    </a:lnTo>
                    <a:lnTo>
                      <a:pt x="4" y="18"/>
                    </a:lnTo>
                    <a:lnTo>
                      <a:pt x="6" y="18"/>
                    </a:lnTo>
                    <a:lnTo>
                      <a:pt x="8" y="16"/>
                    </a:lnTo>
                    <a:lnTo>
                      <a:pt x="10" y="16"/>
                    </a:lnTo>
                    <a:close/>
                    <a:moveTo>
                      <a:pt x="12" y="10"/>
                    </a:moveTo>
                    <a:lnTo>
                      <a:pt x="10" y="10"/>
                    </a:lnTo>
                    <a:lnTo>
                      <a:pt x="10" y="14"/>
                    </a:lnTo>
                    <a:lnTo>
                      <a:pt x="10" y="16"/>
                    </a:lnTo>
                    <a:lnTo>
                      <a:pt x="10" y="14"/>
                    </a:lnTo>
                    <a:lnTo>
                      <a:pt x="10" y="10"/>
                    </a:lnTo>
                    <a:lnTo>
                      <a:pt x="12" y="1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191" name="Freeform 1113">
                <a:extLst>
                  <a:ext uri="{FF2B5EF4-FFF2-40B4-BE49-F238E27FC236}">
                    <a16:creationId xmlns:a16="http://schemas.microsoft.com/office/drawing/2014/main" xmlns="" id="{00000000-0008-0000-0000-00005A040000}"/>
                  </a:ext>
                </a:extLst>
              </p:cNvPr>
              <p:cNvSpPr>
                <a:spLocks/>
              </p:cNvSpPr>
              <p:nvPr/>
            </p:nvSpPr>
            <p:spPr bwMode="auto">
              <a:xfrm>
                <a:off x="2996571" y="4675553"/>
                <a:ext cx="6350" cy="12700"/>
              </a:xfrm>
              <a:custGeom>
                <a:avLst/>
                <a:gdLst>
                  <a:gd name="T0" fmla="*/ 2147483646 w 4"/>
                  <a:gd name="T1" fmla="*/ 2147483646 h 8"/>
                  <a:gd name="T2" fmla="*/ 2147483646 w 4"/>
                  <a:gd name="T3" fmla="*/ 2147483646 h 8"/>
                  <a:gd name="T4" fmla="*/ 2147483646 w 4"/>
                  <a:gd name="T5" fmla="*/ 2147483646 h 8"/>
                  <a:gd name="T6" fmla="*/ 2147483646 w 4"/>
                  <a:gd name="T7" fmla="*/ 2147483646 h 8"/>
                  <a:gd name="T8" fmla="*/ 2147483646 w 4"/>
                  <a:gd name="T9" fmla="*/ 2147483646 h 8"/>
                  <a:gd name="T10" fmla="*/ 2147483646 w 4"/>
                  <a:gd name="T11" fmla="*/ 2147483646 h 8"/>
                  <a:gd name="T12" fmla="*/ 2147483646 w 4"/>
                  <a:gd name="T13" fmla="*/ 2147483646 h 8"/>
                  <a:gd name="T14" fmla="*/ 2147483646 w 4"/>
                  <a:gd name="T15" fmla="*/ 2147483646 h 8"/>
                  <a:gd name="T16" fmla="*/ 2147483646 w 4"/>
                  <a:gd name="T17" fmla="*/ 2147483646 h 8"/>
                  <a:gd name="T18" fmla="*/ 2147483646 w 4"/>
                  <a:gd name="T19" fmla="*/ 0 h 8"/>
                  <a:gd name="T20" fmla="*/ 2147483646 w 4"/>
                  <a:gd name="T21" fmla="*/ 0 h 8"/>
                  <a:gd name="T22" fmla="*/ 2147483646 w 4"/>
                  <a:gd name="T23" fmla="*/ 0 h 8"/>
                  <a:gd name="T24" fmla="*/ 2147483646 w 4"/>
                  <a:gd name="T25" fmla="*/ 0 h 8"/>
                  <a:gd name="T26" fmla="*/ 0 w 4"/>
                  <a:gd name="T27" fmla="*/ 0 h 8"/>
                  <a:gd name="T28" fmla="*/ 0 w 4"/>
                  <a:gd name="T29" fmla="*/ 0 h 8"/>
                  <a:gd name="T30" fmla="*/ 0 w 4"/>
                  <a:gd name="T31" fmla="*/ 0 h 8"/>
                  <a:gd name="T32" fmla="*/ 0 w 4"/>
                  <a:gd name="T33" fmla="*/ 0 h 8"/>
                  <a:gd name="T34" fmla="*/ 0 w 4"/>
                  <a:gd name="T35" fmla="*/ 0 h 8"/>
                  <a:gd name="T36" fmla="*/ 0 w 4"/>
                  <a:gd name="T37" fmla="*/ 2147483646 h 8"/>
                  <a:gd name="T38" fmla="*/ 0 w 4"/>
                  <a:gd name="T39" fmla="*/ 2147483646 h 8"/>
                  <a:gd name="T40" fmla="*/ 0 w 4"/>
                  <a:gd name="T41" fmla="*/ 2147483646 h 8"/>
                  <a:gd name="T42" fmla="*/ 0 w 4"/>
                  <a:gd name="T43" fmla="*/ 2147483646 h 8"/>
                  <a:gd name="T44" fmla="*/ 0 w 4"/>
                  <a:gd name="T45" fmla="*/ 2147483646 h 8"/>
                  <a:gd name="T46" fmla="*/ 0 w 4"/>
                  <a:gd name="T47" fmla="*/ 2147483646 h 8"/>
                  <a:gd name="T48" fmla="*/ 0 w 4"/>
                  <a:gd name="T49" fmla="*/ 2147483646 h 8"/>
                  <a:gd name="T50" fmla="*/ 0 w 4"/>
                  <a:gd name="T51" fmla="*/ 2147483646 h 8"/>
                  <a:gd name="T52" fmla="*/ 0 w 4"/>
                  <a:gd name="T53" fmla="*/ 2147483646 h 8"/>
                  <a:gd name="T54" fmla="*/ 0 w 4"/>
                  <a:gd name="T55" fmla="*/ 2147483646 h 8"/>
                  <a:gd name="T56" fmla="*/ 0 w 4"/>
                  <a:gd name="T57" fmla="*/ 2147483646 h 8"/>
                  <a:gd name="T58" fmla="*/ 0 w 4"/>
                  <a:gd name="T59" fmla="*/ 2147483646 h 8"/>
                  <a:gd name="T60" fmla="*/ 0 w 4"/>
                  <a:gd name="T61" fmla="*/ 2147483646 h 8"/>
                  <a:gd name="T62" fmla="*/ 2147483646 w 4"/>
                  <a:gd name="T63" fmla="*/ 2147483646 h 8"/>
                  <a:gd name="T64" fmla="*/ 2147483646 w 4"/>
                  <a:gd name="T65" fmla="*/ 2147483646 h 8"/>
                  <a:gd name="T66" fmla="*/ 2147483646 w 4"/>
                  <a:gd name="T67" fmla="*/ 2147483646 h 8"/>
                  <a:gd name="T68" fmla="*/ 2147483646 w 4"/>
                  <a:gd name="T69" fmla="*/ 2147483646 h 8"/>
                  <a:gd name="T70" fmla="*/ 2147483646 w 4"/>
                  <a:gd name="T71" fmla="*/ 2147483646 h 8"/>
                  <a:gd name="T72" fmla="*/ 2147483646 w 4"/>
                  <a:gd name="T73" fmla="*/ 2147483646 h 8"/>
                  <a:gd name="T74" fmla="*/ 2147483646 w 4"/>
                  <a:gd name="T75" fmla="*/ 2147483646 h 8"/>
                  <a:gd name="T76" fmla="*/ 2147483646 w 4"/>
                  <a:gd name="T77" fmla="*/ 2147483646 h 8"/>
                  <a:gd name="T78" fmla="*/ 2147483646 w 4"/>
                  <a:gd name="T79" fmla="*/ 2147483646 h 8"/>
                  <a:gd name="T80" fmla="*/ 2147483646 w 4"/>
                  <a:gd name="T81" fmla="*/ 2147483646 h 8"/>
                  <a:gd name="T82" fmla="*/ 2147483646 w 4"/>
                  <a:gd name="T83" fmla="*/ 2147483646 h 8"/>
                  <a:gd name="T84" fmla="*/ 2147483646 w 4"/>
                  <a:gd name="T85" fmla="*/ 2147483646 h 8"/>
                  <a:gd name="T86" fmla="*/ 2147483646 w 4"/>
                  <a:gd name="T87" fmla="*/ 2147483646 h 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
                  <a:gd name="T133" fmla="*/ 0 h 8"/>
                  <a:gd name="T134" fmla="*/ 4 w 4"/>
                  <a:gd name="T135" fmla="*/ 8 h 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 h="8">
                    <a:moveTo>
                      <a:pt x="4" y="6"/>
                    </a:moveTo>
                    <a:lnTo>
                      <a:pt x="4" y="4"/>
                    </a:lnTo>
                    <a:lnTo>
                      <a:pt x="4" y="2"/>
                    </a:lnTo>
                    <a:lnTo>
                      <a:pt x="2" y="2"/>
                    </a:lnTo>
                    <a:lnTo>
                      <a:pt x="2" y="0"/>
                    </a:lnTo>
                    <a:lnTo>
                      <a:pt x="0" y="0"/>
                    </a:lnTo>
                    <a:lnTo>
                      <a:pt x="0" y="2"/>
                    </a:lnTo>
                    <a:lnTo>
                      <a:pt x="0" y="4"/>
                    </a:lnTo>
                    <a:lnTo>
                      <a:pt x="0" y="6"/>
                    </a:lnTo>
                    <a:lnTo>
                      <a:pt x="2" y="6"/>
                    </a:lnTo>
                    <a:lnTo>
                      <a:pt x="2" y="4"/>
                    </a:lnTo>
                    <a:lnTo>
                      <a:pt x="2" y="6"/>
                    </a:lnTo>
                    <a:lnTo>
                      <a:pt x="2" y="8"/>
                    </a:lnTo>
                    <a:lnTo>
                      <a:pt x="4" y="8"/>
                    </a:lnTo>
                    <a:lnTo>
                      <a:pt x="4" y="6"/>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192" name="Freeform 1114">
                <a:extLst>
                  <a:ext uri="{FF2B5EF4-FFF2-40B4-BE49-F238E27FC236}">
                    <a16:creationId xmlns:a16="http://schemas.microsoft.com/office/drawing/2014/main" xmlns="" id="{00000000-0008-0000-0000-00005B040000}"/>
                  </a:ext>
                </a:extLst>
              </p:cNvPr>
              <p:cNvSpPr>
                <a:spLocks/>
              </p:cNvSpPr>
              <p:nvPr/>
            </p:nvSpPr>
            <p:spPr bwMode="auto">
              <a:xfrm>
                <a:off x="3021971" y="470412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w 1588"/>
                  <a:gd name="T15" fmla="*/ 0 h 1588"/>
                  <a:gd name="T16" fmla="*/ 0 60000 65536"/>
                  <a:gd name="T17" fmla="*/ 0 60000 65536"/>
                  <a:gd name="T18" fmla="*/ 0 60000 65536"/>
                  <a:gd name="T19" fmla="*/ 0 60000 65536"/>
                  <a:gd name="T20" fmla="*/ 0 60000 65536"/>
                  <a:gd name="T21" fmla="*/ 0 60000 65536"/>
                  <a:gd name="T22" fmla="*/ 0 60000 65536"/>
                  <a:gd name="T23" fmla="*/ 0 60000 65536"/>
                  <a:gd name="T24" fmla="*/ 0 w 1588"/>
                  <a:gd name="T25" fmla="*/ 0 h 1588"/>
                  <a:gd name="T26" fmla="*/ 1588 w 1588"/>
                  <a:gd name="T27" fmla="*/ 1588 h 158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193" name="Freeform 1115">
                <a:extLst>
                  <a:ext uri="{FF2B5EF4-FFF2-40B4-BE49-F238E27FC236}">
                    <a16:creationId xmlns:a16="http://schemas.microsoft.com/office/drawing/2014/main" xmlns="" id="{00000000-0008-0000-0000-00005C040000}"/>
                  </a:ext>
                </a:extLst>
              </p:cNvPr>
              <p:cNvSpPr>
                <a:spLocks/>
              </p:cNvSpPr>
              <p:nvPr/>
            </p:nvSpPr>
            <p:spPr bwMode="auto">
              <a:xfrm>
                <a:off x="3015621" y="469777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w 1588"/>
                  <a:gd name="T15" fmla="*/ 0 h 1588"/>
                  <a:gd name="T16" fmla="*/ 0 60000 65536"/>
                  <a:gd name="T17" fmla="*/ 0 60000 65536"/>
                  <a:gd name="T18" fmla="*/ 0 60000 65536"/>
                  <a:gd name="T19" fmla="*/ 0 60000 65536"/>
                  <a:gd name="T20" fmla="*/ 0 60000 65536"/>
                  <a:gd name="T21" fmla="*/ 0 60000 65536"/>
                  <a:gd name="T22" fmla="*/ 0 60000 65536"/>
                  <a:gd name="T23" fmla="*/ 0 60000 65536"/>
                  <a:gd name="T24" fmla="*/ 0 w 1588"/>
                  <a:gd name="T25" fmla="*/ 0 h 1588"/>
                  <a:gd name="T26" fmla="*/ 1588 w 1588"/>
                  <a:gd name="T27" fmla="*/ 1588 h 158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194" name="Rectangle 2193">
                <a:extLst>
                  <a:ext uri="{FF2B5EF4-FFF2-40B4-BE49-F238E27FC236}">
                    <a16:creationId xmlns:a16="http://schemas.microsoft.com/office/drawing/2014/main" xmlns="" id="{00000000-0008-0000-0000-00005D040000}"/>
                  </a:ext>
                </a:extLst>
              </p:cNvPr>
              <p:cNvSpPr>
                <a:spLocks noChangeArrowheads="1"/>
              </p:cNvSpPr>
              <p:nvPr/>
            </p:nvSpPr>
            <p:spPr bwMode="auto">
              <a:xfrm>
                <a:off x="3037846" y="47295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195" name="Freeform 1117">
                <a:extLst>
                  <a:ext uri="{FF2B5EF4-FFF2-40B4-BE49-F238E27FC236}">
                    <a16:creationId xmlns:a16="http://schemas.microsoft.com/office/drawing/2014/main" xmlns="" id="{00000000-0008-0000-0000-00005E040000}"/>
                  </a:ext>
                </a:extLst>
              </p:cNvPr>
              <p:cNvSpPr>
                <a:spLocks/>
              </p:cNvSpPr>
              <p:nvPr/>
            </p:nvSpPr>
            <p:spPr bwMode="auto">
              <a:xfrm>
                <a:off x="3110871" y="4720003"/>
                <a:ext cx="1588" cy="3175"/>
              </a:xfrm>
              <a:custGeom>
                <a:avLst/>
                <a:gdLst>
                  <a:gd name="T0" fmla="*/ 0 w 1588"/>
                  <a:gd name="T1" fmla="*/ 0 h 2"/>
                  <a:gd name="T2" fmla="*/ 0 w 1588"/>
                  <a:gd name="T3" fmla="*/ 2147483646 h 2"/>
                  <a:gd name="T4" fmla="*/ 0 w 1588"/>
                  <a:gd name="T5" fmla="*/ 2147483646 h 2"/>
                  <a:gd name="T6" fmla="*/ 0 w 1588"/>
                  <a:gd name="T7" fmla="*/ 0 h 2"/>
                  <a:gd name="T8" fmla="*/ 0 w 1588"/>
                  <a:gd name="T9" fmla="*/ 0 h 2"/>
                  <a:gd name="T10" fmla="*/ 0 w 1588"/>
                  <a:gd name="T11" fmla="*/ 0 h 2"/>
                  <a:gd name="T12" fmla="*/ 0 w 1588"/>
                  <a:gd name="T13" fmla="*/ 0 h 2"/>
                  <a:gd name="T14" fmla="*/ 0 60000 65536"/>
                  <a:gd name="T15" fmla="*/ 0 60000 65536"/>
                  <a:gd name="T16" fmla="*/ 0 60000 65536"/>
                  <a:gd name="T17" fmla="*/ 0 60000 65536"/>
                  <a:gd name="T18" fmla="*/ 0 60000 65536"/>
                  <a:gd name="T19" fmla="*/ 0 60000 65536"/>
                  <a:gd name="T20" fmla="*/ 0 60000 65536"/>
                  <a:gd name="T21" fmla="*/ 0 w 1588"/>
                  <a:gd name="T22" fmla="*/ 0 h 2"/>
                  <a:gd name="T23" fmla="*/ 1588 w 1588"/>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2">
                    <a:moveTo>
                      <a:pt x="0" y="0"/>
                    </a:moveTo>
                    <a:lnTo>
                      <a:pt x="0" y="2"/>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196" name="Rectangle 2195">
                <a:extLst>
                  <a:ext uri="{FF2B5EF4-FFF2-40B4-BE49-F238E27FC236}">
                    <a16:creationId xmlns:a16="http://schemas.microsoft.com/office/drawing/2014/main" xmlns="" id="{00000000-0008-0000-0000-00005F040000}"/>
                  </a:ext>
                </a:extLst>
              </p:cNvPr>
              <p:cNvSpPr>
                <a:spLocks noChangeArrowheads="1"/>
              </p:cNvSpPr>
              <p:nvPr/>
            </p:nvSpPr>
            <p:spPr bwMode="auto">
              <a:xfrm>
                <a:off x="3104521" y="472000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197" name="Rectangle 2196">
                <a:extLst>
                  <a:ext uri="{FF2B5EF4-FFF2-40B4-BE49-F238E27FC236}">
                    <a16:creationId xmlns:a16="http://schemas.microsoft.com/office/drawing/2014/main" xmlns="" id="{00000000-0008-0000-0000-000060040000}"/>
                  </a:ext>
                </a:extLst>
              </p:cNvPr>
              <p:cNvSpPr>
                <a:spLocks noChangeArrowheads="1"/>
              </p:cNvSpPr>
              <p:nvPr/>
            </p:nvSpPr>
            <p:spPr bwMode="auto">
              <a:xfrm>
                <a:off x="3101346" y="47136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198" name="Rectangle 2197">
                <a:extLst>
                  <a:ext uri="{FF2B5EF4-FFF2-40B4-BE49-F238E27FC236}">
                    <a16:creationId xmlns:a16="http://schemas.microsoft.com/office/drawing/2014/main" xmlns="" id="{00000000-0008-0000-0000-000061040000}"/>
                  </a:ext>
                </a:extLst>
              </p:cNvPr>
              <p:cNvSpPr>
                <a:spLocks noChangeArrowheads="1"/>
              </p:cNvSpPr>
              <p:nvPr/>
            </p:nvSpPr>
            <p:spPr bwMode="auto">
              <a:xfrm>
                <a:off x="3082296" y="47168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199" name="Freeform 1121">
                <a:extLst>
                  <a:ext uri="{FF2B5EF4-FFF2-40B4-BE49-F238E27FC236}">
                    <a16:creationId xmlns:a16="http://schemas.microsoft.com/office/drawing/2014/main" xmlns="" id="{00000000-0008-0000-0000-000062040000}"/>
                  </a:ext>
                </a:extLst>
              </p:cNvPr>
              <p:cNvSpPr>
                <a:spLocks/>
              </p:cNvSpPr>
              <p:nvPr/>
            </p:nvSpPr>
            <p:spPr bwMode="auto">
              <a:xfrm>
                <a:off x="3088646" y="471682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w 1588"/>
                  <a:gd name="T15" fmla="*/ 0 h 1588"/>
                  <a:gd name="T16" fmla="*/ 0 w 1588"/>
                  <a:gd name="T17" fmla="*/ 0 h 15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8"/>
                  <a:gd name="T28" fmla="*/ 0 h 1588"/>
                  <a:gd name="T29" fmla="*/ 1588 w 1588"/>
                  <a:gd name="T30" fmla="*/ 1588 h 158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200" name="Freeform 1122">
                <a:extLst>
                  <a:ext uri="{FF2B5EF4-FFF2-40B4-BE49-F238E27FC236}">
                    <a16:creationId xmlns:a16="http://schemas.microsoft.com/office/drawing/2014/main" xmlns="" id="{00000000-0008-0000-0000-000063040000}"/>
                  </a:ext>
                </a:extLst>
              </p:cNvPr>
              <p:cNvSpPr>
                <a:spLocks/>
              </p:cNvSpPr>
              <p:nvPr/>
            </p:nvSpPr>
            <p:spPr bwMode="auto">
              <a:xfrm>
                <a:off x="3075946" y="4700953"/>
                <a:ext cx="34925" cy="34925"/>
              </a:xfrm>
              <a:custGeom>
                <a:avLst/>
                <a:gdLst>
                  <a:gd name="T0" fmla="*/ 2147483646 w 22"/>
                  <a:gd name="T1" fmla="*/ 2147483646 h 22"/>
                  <a:gd name="T2" fmla="*/ 2147483646 w 22"/>
                  <a:gd name="T3" fmla="*/ 2147483646 h 22"/>
                  <a:gd name="T4" fmla="*/ 2147483646 w 22"/>
                  <a:gd name="T5" fmla="*/ 2147483646 h 22"/>
                  <a:gd name="T6" fmla="*/ 2147483646 w 22"/>
                  <a:gd name="T7" fmla="*/ 2147483646 h 22"/>
                  <a:gd name="T8" fmla="*/ 2147483646 w 22"/>
                  <a:gd name="T9" fmla="*/ 2147483646 h 22"/>
                  <a:gd name="T10" fmla="*/ 2147483646 w 22"/>
                  <a:gd name="T11" fmla="*/ 2147483646 h 22"/>
                  <a:gd name="T12" fmla="*/ 2147483646 w 22"/>
                  <a:gd name="T13" fmla="*/ 2147483646 h 22"/>
                  <a:gd name="T14" fmla="*/ 2147483646 w 22"/>
                  <a:gd name="T15" fmla="*/ 2147483646 h 22"/>
                  <a:gd name="T16" fmla="*/ 2147483646 w 22"/>
                  <a:gd name="T17" fmla="*/ 2147483646 h 22"/>
                  <a:gd name="T18" fmla="*/ 2147483646 w 22"/>
                  <a:gd name="T19" fmla="*/ 2147483646 h 22"/>
                  <a:gd name="T20" fmla="*/ 2147483646 w 22"/>
                  <a:gd name="T21" fmla="*/ 2147483646 h 22"/>
                  <a:gd name="T22" fmla="*/ 2147483646 w 22"/>
                  <a:gd name="T23" fmla="*/ 2147483646 h 22"/>
                  <a:gd name="T24" fmla="*/ 2147483646 w 22"/>
                  <a:gd name="T25" fmla="*/ 2147483646 h 22"/>
                  <a:gd name="T26" fmla="*/ 2147483646 w 22"/>
                  <a:gd name="T27" fmla="*/ 2147483646 h 22"/>
                  <a:gd name="T28" fmla="*/ 2147483646 w 22"/>
                  <a:gd name="T29" fmla="*/ 2147483646 h 22"/>
                  <a:gd name="T30" fmla="*/ 2147483646 w 22"/>
                  <a:gd name="T31" fmla="*/ 2147483646 h 22"/>
                  <a:gd name="T32" fmla="*/ 2147483646 w 22"/>
                  <a:gd name="T33" fmla="*/ 2147483646 h 22"/>
                  <a:gd name="T34" fmla="*/ 2147483646 w 22"/>
                  <a:gd name="T35" fmla="*/ 2147483646 h 22"/>
                  <a:gd name="T36" fmla="*/ 2147483646 w 22"/>
                  <a:gd name="T37" fmla="*/ 2147483646 h 22"/>
                  <a:gd name="T38" fmla="*/ 2147483646 w 22"/>
                  <a:gd name="T39" fmla="*/ 2147483646 h 22"/>
                  <a:gd name="T40" fmla="*/ 2147483646 w 22"/>
                  <a:gd name="T41" fmla="*/ 2147483646 h 22"/>
                  <a:gd name="T42" fmla="*/ 2147483646 w 22"/>
                  <a:gd name="T43" fmla="*/ 2147483646 h 22"/>
                  <a:gd name="T44" fmla="*/ 2147483646 w 22"/>
                  <a:gd name="T45" fmla="*/ 2147483646 h 22"/>
                  <a:gd name="T46" fmla="*/ 2147483646 w 22"/>
                  <a:gd name="T47" fmla="*/ 2147483646 h 22"/>
                  <a:gd name="T48" fmla="*/ 2147483646 w 22"/>
                  <a:gd name="T49" fmla="*/ 2147483646 h 22"/>
                  <a:gd name="T50" fmla="*/ 2147483646 w 22"/>
                  <a:gd name="T51" fmla="*/ 2147483646 h 22"/>
                  <a:gd name="T52" fmla="*/ 2147483646 w 22"/>
                  <a:gd name="T53" fmla="*/ 2147483646 h 22"/>
                  <a:gd name="T54" fmla="*/ 2147483646 w 22"/>
                  <a:gd name="T55" fmla="*/ 2147483646 h 22"/>
                  <a:gd name="T56" fmla="*/ 2147483646 w 22"/>
                  <a:gd name="T57" fmla="*/ 2147483646 h 22"/>
                  <a:gd name="T58" fmla="*/ 2147483646 w 22"/>
                  <a:gd name="T59" fmla="*/ 2147483646 h 22"/>
                  <a:gd name="T60" fmla="*/ 2147483646 w 22"/>
                  <a:gd name="T61" fmla="*/ 2147483646 h 22"/>
                  <a:gd name="T62" fmla="*/ 2147483646 w 22"/>
                  <a:gd name="T63" fmla="*/ 2147483646 h 22"/>
                  <a:gd name="T64" fmla="*/ 2147483646 w 22"/>
                  <a:gd name="T65" fmla="*/ 0 h 22"/>
                  <a:gd name="T66" fmla="*/ 2147483646 w 22"/>
                  <a:gd name="T67" fmla="*/ 2147483646 h 22"/>
                  <a:gd name="T68" fmla="*/ 2147483646 w 22"/>
                  <a:gd name="T69" fmla="*/ 2147483646 h 22"/>
                  <a:gd name="T70" fmla="*/ 2147483646 w 22"/>
                  <a:gd name="T71" fmla="*/ 2147483646 h 22"/>
                  <a:gd name="T72" fmla="*/ 2147483646 w 22"/>
                  <a:gd name="T73" fmla="*/ 2147483646 h 22"/>
                  <a:gd name="T74" fmla="*/ 2147483646 w 22"/>
                  <a:gd name="T75" fmla="*/ 2147483646 h 22"/>
                  <a:gd name="T76" fmla="*/ 2147483646 w 22"/>
                  <a:gd name="T77" fmla="*/ 2147483646 h 22"/>
                  <a:gd name="T78" fmla="*/ 2147483646 w 22"/>
                  <a:gd name="T79" fmla="*/ 2147483646 h 22"/>
                  <a:gd name="T80" fmla="*/ 2147483646 w 22"/>
                  <a:gd name="T81" fmla="*/ 2147483646 h 22"/>
                  <a:gd name="T82" fmla="*/ 0 w 22"/>
                  <a:gd name="T83" fmla="*/ 2147483646 h 22"/>
                  <a:gd name="T84" fmla="*/ 0 w 22"/>
                  <a:gd name="T85" fmla="*/ 2147483646 h 22"/>
                  <a:gd name="T86" fmla="*/ 2147483646 w 22"/>
                  <a:gd name="T87" fmla="*/ 2147483646 h 22"/>
                  <a:gd name="T88" fmla="*/ 2147483646 w 22"/>
                  <a:gd name="T89" fmla="*/ 2147483646 h 22"/>
                  <a:gd name="T90" fmla="*/ 2147483646 w 22"/>
                  <a:gd name="T91" fmla="*/ 2147483646 h 22"/>
                  <a:gd name="T92" fmla="*/ 2147483646 w 22"/>
                  <a:gd name="T93" fmla="*/ 2147483646 h 22"/>
                  <a:gd name="T94" fmla="*/ 2147483646 w 22"/>
                  <a:gd name="T95" fmla="*/ 2147483646 h 22"/>
                  <a:gd name="T96" fmla="*/ 2147483646 w 22"/>
                  <a:gd name="T97" fmla="*/ 2147483646 h 22"/>
                  <a:gd name="T98" fmla="*/ 2147483646 w 22"/>
                  <a:gd name="T99" fmla="*/ 2147483646 h 22"/>
                  <a:gd name="T100" fmla="*/ 2147483646 w 22"/>
                  <a:gd name="T101" fmla="*/ 2147483646 h 22"/>
                  <a:gd name="T102" fmla="*/ 2147483646 w 22"/>
                  <a:gd name="T103" fmla="*/ 2147483646 h 22"/>
                  <a:gd name="T104" fmla="*/ 2147483646 w 22"/>
                  <a:gd name="T105" fmla="*/ 2147483646 h 22"/>
                  <a:gd name="T106" fmla="*/ 2147483646 w 22"/>
                  <a:gd name="T107" fmla="*/ 2147483646 h 22"/>
                  <a:gd name="T108" fmla="*/ 2147483646 w 22"/>
                  <a:gd name="T109" fmla="*/ 2147483646 h 22"/>
                  <a:gd name="T110" fmla="*/ 2147483646 w 22"/>
                  <a:gd name="T111" fmla="*/ 2147483646 h 22"/>
                  <a:gd name="T112" fmla="*/ 2147483646 w 22"/>
                  <a:gd name="T113" fmla="*/ 2147483646 h 22"/>
                  <a:gd name="T114" fmla="*/ 2147483646 w 22"/>
                  <a:gd name="T115" fmla="*/ 2147483646 h 22"/>
                  <a:gd name="T116" fmla="*/ 2147483646 w 22"/>
                  <a:gd name="T117" fmla="*/ 2147483646 h 22"/>
                  <a:gd name="T118" fmla="*/ 2147483646 w 22"/>
                  <a:gd name="T119" fmla="*/ 2147483646 h 22"/>
                  <a:gd name="T120" fmla="*/ 2147483646 w 22"/>
                  <a:gd name="T121" fmla="*/ 2147483646 h 22"/>
                  <a:gd name="T122" fmla="*/ 2147483646 w 22"/>
                  <a:gd name="T123" fmla="*/ 2147483646 h 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2"/>
                  <a:gd name="T187" fmla="*/ 0 h 22"/>
                  <a:gd name="T188" fmla="*/ 22 w 22"/>
                  <a:gd name="T189" fmla="*/ 22 h 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2" h="22">
                    <a:moveTo>
                      <a:pt x="12" y="22"/>
                    </a:moveTo>
                    <a:lnTo>
                      <a:pt x="14" y="22"/>
                    </a:lnTo>
                    <a:lnTo>
                      <a:pt x="14" y="20"/>
                    </a:lnTo>
                    <a:lnTo>
                      <a:pt x="16" y="20"/>
                    </a:lnTo>
                    <a:lnTo>
                      <a:pt x="16" y="18"/>
                    </a:lnTo>
                    <a:lnTo>
                      <a:pt x="18" y="18"/>
                    </a:lnTo>
                    <a:lnTo>
                      <a:pt x="20" y="18"/>
                    </a:lnTo>
                    <a:lnTo>
                      <a:pt x="20" y="16"/>
                    </a:lnTo>
                    <a:lnTo>
                      <a:pt x="22" y="16"/>
                    </a:lnTo>
                    <a:lnTo>
                      <a:pt x="20" y="16"/>
                    </a:lnTo>
                    <a:lnTo>
                      <a:pt x="22" y="16"/>
                    </a:lnTo>
                    <a:lnTo>
                      <a:pt x="20" y="14"/>
                    </a:lnTo>
                    <a:lnTo>
                      <a:pt x="20" y="12"/>
                    </a:lnTo>
                    <a:lnTo>
                      <a:pt x="18" y="12"/>
                    </a:lnTo>
                    <a:lnTo>
                      <a:pt x="18" y="10"/>
                    </a:lnTo>
                    <a:lnTo>
                      <a:pt x="16" y="10"/>
                    </a:lnTo>
                    <a:lnTo>
                      <a:pt x="14" y="10"/>
                    </a:lnTo>
                    <a:lnTo>
                      <a:pt x="14" y="8"/>
                    </a:lnTo>
                    <a:lnTo>
                      <a:pt x="16" y="8"/>
                    </a:lnTo>
                    <a:lnTo>
                      <a:pt x="16" y="10"/>
                    </a:lnTo>
                    <a:lnTo>
                      <a:pt x="18" y="10"/>
                    </a:lnTo>
                    <a:lnTo>
                      <a:pt x="20" y="12"/>
                    </a:lnTo>
                    <a:lnTo>
                      <a:pt x="22" y="12"/>
                    </a:lnTo>
                    <a:lnTo>
                      <a:pt x="22" y="10"/>
                    </a:lnTo>
                    <a:lnTo>
                      <a:pt x="22" y="8"/>
                    </a:lnTo>
                    <a:lnTo>
                      <a:pt x="20" y="8"/>
                    </a:lnTo>
                    <a:lnTo>
                      <a:pt x="20" y="6"/>
                    </a:lnTo>
                    <a:lnTo>
                      <a:pt x="20" y="4"/>
                    </a:lnTo>
                    <a:lnTo>
                      <a:pt x="20" y="2"/>
                    </a:lnTo>
                    <a:lnTo>
                      <a:pt x="18" y="2"/>
                    </a:lnTo>
                    <a:lnTo>
                      <a:pt x="16" y="2"/>
                    </a:lnTo>
                    <a:lnTo>
                      <a:pt x="16" y="0"/>
                    </a:lnTo>
                    <a:lnTo>
                      <a:pt x="16" y="2"/>
                    </a:lnTo>
                    <a:lnTo>
                      <a:pt x="14" y="2"/>
                    </a:lnTo>
                    <a:lnTo>
                      <a:pt x="12" y="2"/>
                    </a:lnTo>
                    <a:lnTo>
                      <a:pt x="10" y="2"/>
                    </a:lnTo>
                    <a:lnTo>
                      <a:pt x="8" y="2"/>
                    </a:lnTo>
                    <a:lnTo>
                      <a:pt x="6" y="2"/>
                    </a:lnTo>
                    <a:lnTo>
                      <a:pt x="4" y="2"/>
                    </a:lnTo>
                    <a:lnTo>
                      <a:pt x="2" y="2"/>
                    </a:lnTo>
                    <a:lnTo>
                      <a:pt x="2" y="4"/>
                    </a:lnTo>
                    <a:lnTo>
                      <a:pt x="0" y="4"/>
                    </a:lnTo>
                    <a:lnTo>
                      <a:pt x="0" y="6"/>
                    </a:lnTo>
                    <a:lnTo>
                      <a:pt x="2" y="6"/>
                    </a:lnTo>
                    <a:lnTo>
                      <a:pt x="4" y="6"/>
                    </a:lnTo>
                    <a:lnTo>
                      <a:pt x="4" y="8"/>
                    </a:lnTo>
                    <a:lnTo>
                      <a:pt x="6" y="8"/>
                    </a:lnTo>
                    <a:lnTo>
                      <a:pt x="4" y="8"/>
                    </a:lnTo>
                    <a:lnTo>
                      <a:pt x="4" y="10"/>
                    </a:lnTo>
                    <a:lnTo>
                      <a:pt x="6" y="10"/>
                    </a:lnTo>
                    <a:lnTo>
                      <a:pt x="8" y="10"/>
                    </a:lnTo>
                    <a:lnTo>
                      <a:pt x="8" y="12"/>
                    </a:lnTo>
                    <a:lnTo>
                      <a:pt x="10" y="12"/>
                    </a:lnTo>
                    <a:lnTo>
                      <a:pt x="10" y="14"/>
                    </a:lnTo>
                    <a:lnTo>
                      <a:pt x="8" y="14"/>
                    </a:lnTo>
                    <a:lnTo>
                      <a:pt x="10" y="14"/>
                    </a:lnTo>
                    <a:lnTo>
                      <a:pt x="10" y="16"/>
                    </a:lnTo>
                    <a:lnTo>
                      <a:pt x="12" y="16"/>
                    </a:lnTo>
                    <a:lnTo>
                      <a:pt x="10" y="16"/>
                    </a:lnTo>
                    <a:lnTo>
                      <a:pt x="10" y="18"/>
                    </a:lnTo>
                    <a:lnTo>
                      <a:pt x="12" y="18"/>
                    </a:lnTo>
                    <a:lnTo>
                      <a:pt x="12" y="20"/>
                    </a:lnTo>
                    <a:lnTo>
                      <a:pt x="12" y="2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201" name="Freeform 1123">
                <a:extLst>
                  <a:ext uri="{FF2B5EF4-FFF2-40B4-BE49-F238E27FC236}">
                    <a16:creationId xmlns:a16="http://schemas.microsoft.com/office/drawing/2014/main" xmlns="" id="{00000000-0008-0000-0000-000064040000}"/>
                  </a:ext>
                </a:extLst>
              </p:cNvPr>
              <p:cNvSpPr>
                <a:spLocks/>
              </p:cNvSpPr>
              <p:nvPr/>
            </p:nvSpPr>
            <p:spPr bwMode="auto">
              <a:xfrm>
                <a:off x="3117221" y="4739053"/>
                <a:ext cx="1588" cy="3175"/>
              </a:xfrm>
              <a:custGeom>
                <a:avLst/>
                <a:gdLst>
                  <a:gd name="T0" fmla="*/ 0 w 1588"/>
                  <a:gd name="T1" fmla="*/ 0 h 2"/>
                  <a:gd name="T2" fmla="*/ 0 w 1588"/>
                  <a:gd name="T3" fmla="*/ 0 h 2"/>
                  <a:gd name="T4" fmla="*/ 0 w 1588"/>
                  <a:gd name="T5" fmla="*/ 2147483646 h 2"/>
                  <a:gd name="T6" fmla="*/ 0 w 1588"/>
                  <a:gd name="T7" fmla="*/ 2147483646 h 2"/>
                  <a:gd name="T8" fmla="*/ 0 w 1588"/>
                  <a:gd name="T9" fmla="*/ 2147483646 h 2"/>
                  <a:gd name="T10" fmla="*/ 0 w 1588"/>
                  <a:gd name="T11" fmla="*/ 0 h 2"/>
                  <a:gd name="T12" fmla="*/ 0 60000 65536"/>
                  <a:gd name="T13" fmla="*/ 0 60000 65536"/>
                  <a:gd name="T14" fmla="*/ 0 60000 65536"/>
                  <a:gd name="T15" fmla="*/ 0 60000 65536"/>
                  <a:gd name="T16" fmla="*/ 0 60000 65536"/>
                  <a:gd name="T17" fmla="*/ 0 60000 65536"/>
                  <a:gd name="T18" fmla="*/ 0 w 1588"/>
                  <a:gd name="T19" fmla="*/ 0 h 2"/>
                  <a:gd name="T20" fmla="*/ 1588 w 1588"/>
                  <a:gd name="T21" fmla="*/ 2 h 2"/>
                </a:gdLst>
                <a:ahLst/>
                <a:cxnLst>
                  <a:cxn ang="T12">
                    <a:pos x="T0" y="T1"/>
                  </a:cxn>
                  <a:cxn ang="T13">
                    <a:pos x="T2" y="T3"/>
                  </a:cxn>
                  <a:cxn ang="T14">
                    <a:pos x="T4" y="T5"/>
                  </a:cxn>
                  <a:cxn ang="T15">
                    <a:pos x="T6" y="T7"/>
                  </a:cxn>
                  <a:cxn ang="T16">
                    <a:pos x="T8" y="T9"/>
                  </a:cxn>
                  <a:cxn ang="T17">
                    <a:pos x="T10" y="T11"/>
                  </a:cxn>
                </a:cxnLst>
                <a:rect l="T18" t="T19" r="T20" b="T21"/>
                <a:pathLst>
                  <a:path w="1588" h="2">
                    <a:moveTo>
                      <a:pt x="0" y="0"/>
                    </a:moveTo>
                    <a:lnTo>
                      <a:pt x="0" y="0"/>
                    </a:lnTo>
                    <a:lnTo>
                      <a:pt x="0" y="2"/>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202" name="Freeform 1124">
                <a:extLst>
                  <a:ext uri="{FF2B5EF4-FFF2-40B4-BE49-F238E27FC236}">
                    <a16:creationId xmlns:a16="http://schemas.microsoft.com/office/drawing/2014/main" xmlns="" id="{00000000-0008-0000-0000-000065040000}"/>
                  </a:ext>
                </a:extLst>
              </p:cNvPr>
              <p:cNvSpPr>
                <a:spLocks/>
              </p:cNvSpPr>
              <p:nvPr/>
            </p:nvSpPr>
            <p:spPr bwMode="auto">
              <a:xfrm>
                <a:off x="3117221" y="4742228"/>
                <a:ext cx="3175" cy="1588"/>
              </a:xfrm>
              <a:custGeom>
                <a:avLst/>
                <a:gdLst>
                  <a:gd name="T0" fmla="*/ 2147483646 w 2"/>
                  <a:gd name="T1" fmla="*/ 0 h 1588"/>
                  <a:gd name="T2" fmla="*/ 2147483646 w 2"/>
                  <a:gd name="T3" fmla="*/ 0 h 1588"/>
                  <a:gd name="T4" fmla="*/ 0 w 2"/>
                  <a:gd name="T5" fmla="*/ 0 h 1588"/>
                  <a:gd name="T6" fmla="*/ 0 w 2"/>
                  <a:gd name="T7" fmla="*/ 0 h 1588"/>
                  <a:gd name="T8" fmla="*/ 2147483646 w 2"/>
                  <a:gd name="T9" fmla="*/ 0 h 1588"/>
                  <a:gd name="T10" fmla="*/ 2147483646 w 2"/>
                  <a:gd name="T11" fmla="*/ 0 h 1588"/>
                  <a:gd name="T12" fmla="*/ 2147483646 w 2"/>
                  <a:gd name="T13" fmla="*/ 0 h 1588"/>
                  <a:gd name="T14" fmla="*/ 0 60000 65536"/>
                  <a:gd name="T15" fmla="*/ 0 60000 65536"/>
                  <a:gd name="T16" fmla="*/ 0 60000 65536"/>
                  <a:gd name="T17" fmla="*/ 0 60000 65536"/>
                  <a:gd name="T18" fmla="*/ 0 60000 65536"/>
                  <a:gd name="T19" fmla="*/ 0 60000 65536"/>
                  <a:gd name="T20" fmla="*/ 0 60000 65536"/>
                  <a:gd name="T21" fmla="*/ 0 w 2"/>
                  <a:gd name="T22" fmla="*/ 0 h 1588"/>
                  <a:gd name="T23" fmla="*/ 2 w 2"/>
                  <a:gd name="T24" fmla="*/ 1588 h 15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1588">
                    <a:moveTo>
                      <a:pt x="2" y="0"/>
                    </a:moveTo>
                    <a:lnTo>
                      <a:pt x="2" y="0"/>
                    </a:lnTo>
                    <a:lnTo>
                      <a:pt x="0" y="0"/>
                    </a:lnTo>
                    <a:lnTo>
                      <a:pt x="2"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203" name="Rectangle 2202">
                <a:extLst>
                  <a:ext uri="{FF2B5EF4-FFF2-40B4-BE49-F238E27FC236}">
                    <a16:creationId xmlns:a16="http://schemas.microsoft.com/office/drawing/2014/main" xmlns="" id="{00000000-0008-0000-0000-000066040000}"/>
                  </a:ext>
                </a:extLst>
              </p:cNvPr>
              <p:cNvSpPr>
                <a:spLocks noChangeArrowheads="1"/>
              </p:cNvSpPr>
              <p:nvPr/>
            </p:nvSpPr>
            <p:spPr bwMode="auto">
              <a:xfrm>
                <a:off x="3063246" y="4672378"/>
                <a:ext cx="3175"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204" name="Freeform 1126">
                <a:extLst>
                  <a:ext uri="{FF2B5EF4-FFF2-40B4-BE49-F238E27FC236}">
                    <a16:creationId xmlns:a16="http://schemas.microsoft.com/office/drawing/2014/main" xmlns="" id="{00000000-0008-0000-0000-000067040000}"/>
                  </a:ext>
                </a:extLst>
              </p:cNvPr>
              <p:cNvSpPr>
                <a:spLocks/>
              </p:cNvSpPr>
              <p:nvPr/>
            </p:nvSpPr>
            <p:spPr bwMode="auto">
              <a:xfrm>
                <a:off x="3107696" y="4710478"/>
                <a:ext cx="15875" cy="15875"/>
              </a:xfrm>
              <a:custGeom>
                <a:avLst/>
                <a:gdLst>
                  <a:gd name="T0" fmla="*/ 2147483646 w 10"/>
                  <a:gd name="T1" fmla="*/ 2147483646 h 10"/>
                  <a:gd name="T2" fmla="*/ 2147483646 w 10"/>
                  <a:gd name="T3" fmla="*/ 2147483646 h 10"/>
                  <a:gd name="T4" fmla="*/ 2147483646 w 10"/>
                  <a:gd name="T5" fmla="*/ 2147483646 h 10"/>
                  <a:gd name="T6" fmla="*/ 2147483646 w 10"/>
                  <a:gd name="T7" fmla="*/ 2147483646 h 10"/>
                  <a:gd name="T8" fmla="*/ 2147483646 w 10"/>
                  <a:gd name="T9" fmla="*/ 2147483646 h 10"/>
                  <a:gd name="T10" fmla="*/ 2147483646 w 10"/>
                  <a:gd name="T11" fmla="*/ 2147483646 h 10"/>
                  <a:gd name="T12" fmla="*/ 2147483646 w 10"/>
                  <a:gd name="T13" fmla="*/ 2147483646 h 10"/>
                  <a:gd name="T14" fmla="*/ 2147483646 w 10"/>
                  <a:gd name="T15" fmla="*/ 2147483646 h 10"/>
                  <a:gd name="T16" fmla="*/ 2147483646 w 10"/>
                  <a:gd name="T17" fmla="*/ 2147483646 h 10"/>
                  <a:gd name="T18" fmla="*/ 2147483646 w 10"/>
                  <a:gd name="T19" fmla="*/ 2147483646 h 10"/>
                  <a:gd name="T20" fmla="*/ 2147483646 w 10"/>
                  <a:gd name="T21" fmla="*/ 2147483646 h 10"/>
                  <a:gd name="T22" fmla="*/ 2147483646 w 10"/>
                  <a:gd name="T23" fmla="*/ 2147483646 h 10"/>
                  <a:gd name="T24" fmla="*/ 2147483646 w 10"/>
                  <a:gd name="T25" fmla="*/ 2147483646 h 10"/>
                  <a:gd name="T26" fmla="*/ 2147483646 w 10"/>
                  <a:gd name="T27" fmla="*/ 2147483646 h 10"/>
                  <a:gd name="T28" fmla="*/ 2147483646 w 10"/>
                  <a:gd name="T29" fmla="*/ 2147483646 h 10"/>
                  <a:gd name="T30" fmla="*/ 2147483646 w 10"/>
                  <a:gd name="T31" fmla="*/ 2147483646 h 10"/>
                  <a:gd name="T32" fmla="*/ 2147483646 w 10"/>
                  <a:gd name="T33" fmla="*/ 2147483646 h 10"/>
                  <a:gd name="T34" fmla="*/ 2147483646 w 10"/>
                  <a:gd name="T35" fmla="*/ 2147483646 h 10"/>
                  <a:gd name="T36" fmla="*/ 2147483646 w 10"/>
                  <a:gd name="T37" fmla="*/ 2147483646 h 10"/>
                  <a:gd name="T38" fmla="*/ 2147483646 w 10"/>
                  <a:gd name="T39" fmla="*/ 2147483646 h 10"/>
                  <a:gd name="T40" fmla="*/ 2147483646 w 10"/>
                  <a:gd name="T41" fmla="*/ 2147483646 h 10"/>
                  <a:gd name="T42" fmla="*/ 2147483646 w 10"/>
                  <a:gd name="T43" fmla="*/ 2147483646 h 10"/>
                  <a:gd name="T44" fmla="*/ 2147483646 w 10"/>
                  <a:gd name="T45" fmla="*/ 2147483646 h 10"/>
                  <a:gd name="T46" fmla="*/ 2147483646 w 10"/>
                  <a:gd name="T47" fmla="*/ 2147483646 h 10"/>
                  <a:gd name="T48" fmla="*/ 2147483646 w 10"/>
                  <a:gd name="T49" fmla="*/ 2147483646 h 10"/>
                  <a:gd name="T50" fmla="*/ 2147483646 w 10"/>
                  <a:gd name="T51" fmla="*/ 2147483646 h 10"/>
                  <a:gd name="T52" fmla="*/ 2147483646 w 10"/>
                  <a:gd name="T53" fmla="*/ 2147483646 h 10"/>
                  <a:gd name="T54" fmla="*/ 2147483646 w 10"/>
                  <a:gd name="T55" fmla="*/ 2147483646 h 10"/>
                  <a:gd name="T56" fmla="*/ 2147483646 w 10"/>
                  <a:gd name="T57" fmla="*/ 2147483646 h 10"/>
                  <a:gd name="T58" fmla="*/ 2147483646 w 10"/>
                  <a:gd name="T59" fmla="*/ 2147483646 h 10"/>
                  <a:gd name="T60" fmla="*/ 2147483646 w 10"/>
                  <a:gd name="T61" fmla="*/ 0 h 10"/>
                  <a:gd name="T62" fmla="*/ 2147483646 w 10"/>
                  <a:gd name="T63" fmla="*/ 0 h 10"/>
                  <a:gd name="T64" fmla="*/ 2147483646 w 10"/>
                  <a:gd name="T65" fmla="*/ 0 h 10"/>
                  <a:gd name="T66" fmla="*/ 2147483646 w 10"/>
                  <a:gd name="T67" fmla="*/ 0 h 10"/>
                  <a:gd name="T68" fmla="*/ 2147483646 w 10"/>
                  <a:gd name="T69" fmla="*/ 0 h 10"/>
                  <a:gd name="T70" fmla="*/ 0 w 10"/>
                  <a:gd name="T71" fmla="*/ 0 h 10"/>
                  <a:gd name="T72" fmla="*/ 0 w 10"/>
                  <a:gd name="T73" fmla="*/ 0 h 10"/>
                  <a:gd name="T74" fmla="*/ 2147483646 w 10"/>
                  <a:gd name="T75" fmla="*/ 2147483646 h 10"/>
                  <a:gd name="T76" fmla="*/ 2147483646 w 10"/>
                  <a:gd name="T77" fmla="*/ 2147483646 h 10"/>
                  <a:gd name="T78" fmla="*/ 2147483646 w 10"/>
                  <a:gd name="T79" fmla="*/ 2147483646 h 10"/>
                  <a:gd name="T80" fmla="*/ 2147483646 w 10"/>
                  <a:gd name="T81" fmla="*/ 2147483646 h 10"/>
                  <a:gd name="T82" fmla="*/ 2147483646 w 10"/>
                  <a:gd name="T83" fmla="*/ 2147483646 h 10"/>
                  <a:gd name="T84" fmla="*/ 2147483646 w 10"/>
                  <a:gd name="T85" fmla="*/ 2147483646 h 10"/>
                  <a:gd name="T86" fmla="*/ 2147483646 w 10"/>
                  <a:gd name="T87" fmla="*/ 2147483646 h 10"/>
                  <a:gd name="T88" fmla="*/ 2147483646 w 10"/>
                  <a:gd name="T89" fmla="*/ 2147483646 h 10"/>
                  <a:gd name="T90" fmla="*/ 2147483646 w 10"/>
                  <a:gd name="T91" fmla="*/ 2147483646 h 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
                  <a:gd name="T139" fmla="*/ 0 h 10"/>
                  <a:gd name="T140" fmla="*/ 10 w 10"/>
                  <a:gd name="T141" fmla="*/ 10 h 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 h="10">
                    <a:moveTo>
                      <a:pt x="2" y="6"/>
                    </a:moveTo>
                    <a:lnTo>
                      <a:pt x="2" y="6"/>
                    </a:lnTo>
                    <a:lnTo>
                      <a:pt x="2" y="8"/>
                    </a:lnTo>
                    <a:lnTo>
                      <a:pt x="4" y="8"/>
                    </a:lnTo>
                    <a:lnTo>
                      <a:pt x="4" y="10"/>
                    </a:lnTo>
                    <a:lnTo>
                      <a:pt x="4" y="8"/>
                    </a:lnTo>
                    <a:lnTo>
                      <a:pt x="6" y="8"/>
                    </a:lnTo>
                    <a:lnTo>
                      <a:pt x="8" y="8"/>
                    </a:lnTo>
                    <a:lnTo>
                      <a:pt x="6" y="8"/>
                    </a:lnTo>
                    <a:lnTo>
                      <a:pt x="6" y="6"/>
                    </a:lnTo>
                    <a:lnTo>
                      <a:pt x="8" y="6"/>
                    </a:lnTo>
                    <a:lnTo>
                      <a:pt x="8" y="8"/>
                    </a:lnTo>
                    <a:lnTo>
                      <a:pt x="8" y="6"/>
                    </a:lnTo>
                    <a:lnTo>
                      <a:pt x="10" y="6"/>
                    </a:lnTo>
                    <a:lnTo>
                      <a:pt x="10" y="4"/>
                    </a:lnTo>
                    <a:lnTo>
                      <a:pt x="8" y="4"/>
                    </a:lnTo>
                    <a:lnTo>
                      <a:pt x="8" y="2"/>
                    </a:lnTo>
                    <a:lnTo>
                      <a:pt x="6" y="2"/>
                    </a:lnTo>
                    <a:lnTo>
                      <a:pt x="4" y="2"/>
                    </a:lnTo>
                    <a:lnTo>
                      <a:pt x="4" y="0"/>
                    </a:lnTo>
                    <a:lnTo>
                      <a:pt x="2" y="0"/>
                    </a:lnTo>
                    <a:lnTo>
                      <a:pt x="0" y="0"/>
                    </a:lnTo>
                    <a:lnTo>
                      <a:pt x="0" y="2"/>
                    </a:lnTo>
                    <a:lnTo>
                      <a:pt x="2" y="2"/>
                    </a:lnTo>
                    <a:lnTo>
                      <a:pt x="2" y="4"/>
                    </a:lnTo>
                    <a:lnTo>
                      <a:pt x="4" y="4"/>
                    </a:lnTo>
                    <a:lnTo>
                      <a:pt x="4" y="6"/>
                    </a:lnTo>
                    <a:lnTo>
                      <a:pt x="2" y="6"/>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205" name="Freeform 1127">
                <a:extLst>
                  <a:ext uri="{FF2B5EF4-FFF2-40B4-BE49-F238E27FC236}">
                    <a16:creationId xmlns:a16="http://schemas.microsoft.com/office/drawing/2014/main" xmlns="" id="{00000000-0008-0000-0000-000068040000}"/>
                  </a:ext>
                </a:extLst>
              </p:cNvPr>
              <p:cNvSpPr>
                <a:spLocks/>
              </p:cNvSpPr>
              <p:nvPr/>
            </p:nvSpPr>
            <p:spPr bwMode="auto">
              <a:xfrm>
                <a:off x="3114046" y="4726353"/>
                <a:ext cx="12700" cy="12700"/>
              </a:xfrm>
              <a:custGeom>
                <a:avLst/>
                <a:gdLst>
                  <a:gd name="T0" fmla="*/ 2147483646 w 8"/>
                  <a:gd name="T1" fmla="*/ 2147483646 h 8"/>
                  <a:gd name="T2" fmla="*/ 2147483646 w 8"/>
                  <a:gd name="T3" fmla="*/ 2147483646 h 8"/>
                  <a:gd name="T4" fmla="*/ 2147483646 w 8"/>
                  <a:gd name="T5" fmla="*/ 2147483646 h 8"/>
                  <a:gd name="T6" fmla="*/ 2147483646 w 8"/>
                  <a:gd name="T7" fmla="*/ 2147483646 h 8"/>
                  <a:gd name="T8" fmla="*/ 2147483646 w 8"/>
                  <a:gd name="T9" fmla="*/ 2147483646 h 8"/>
                  <a:gd name="T10" fmla="*/ 2147483646 w 8"/>
                  <a:gd name="T11" fmla="*/ 2147483646 h 8"/>
                  <a:gd name="T12" fmla="*/ 2147483646 w 8"/>
                  <a:gd name="T13" fmla="*/ 2147483646 h 8"/>
                  <a:gd name="T14" fmla="*/ 2147483646 w 8"/>
                  <a:gd name="T15" fmla="*/ 2147483646 h 8"/>
                  <a:gd name="T16" fmla="*/ 2147483646 w 8"/>
                  <a:gd name="T17" fmla="*/ 2147483646 h 8"/>
                  <a:gd name="T18" fmla="*/ 2147483646 w 8"/>
                  <a:gd name="T19" fmla="*/ 2147483646 h 8"/>
                  <a:gd name="T20" fmla="*/ 2147483646 w 8"/>
                  <a:gd name="T21" fmla="*/ 2147483646 h 8"/>
                  <a:gd name="T22" fmla="*/ 2147483646 w 8"/>
                  <a:gd name="T23" fmla="*/ 2147483646 h 8"/>
                  <a:gd name="T24" fmla="*/ 2147483646 w 8"/>
                  <a:gd name="T25" fmla="*/ 0 h 8"/>
                  <a:gd name="T26" fmla="*/ 2147483646 w 8"/>
                  <a:gd name="T27" fmla="*/ 0 h 8"/>
                  <a:gd name="T28" fmla="*/ 2147483646 w 8"/>
                  <a:gd name="T29" fmla="*/ 0 h 8"/>
                  <a:gd name="T30" fmla="*/ 2147483646 w 8"/>
                  <a:gd name="T31" fmla="*/ 0 h 8"/>
                  <a:gd name="T32" fmla="*/ 2147483646 w 8"/>
                  <a:gd name="T33" fmla="*/ 0 h 8"/>
                  <a:gd name="T34" fmla="*/ 2147483646 w 8"/>
                  <a:gd name="T35" fmla="*/ 0 h 8"/>
                  <a:gd name="T36" fmla="*/ 2147483646 w 8"/>
                  <a:gd name="T37" fmla="*/ 0 h 8"/>
                  <a:gd name="T38" fmla="*/ 2147483646 w 8"/>
                  <a:gd name="T39" fmla="*/ 0 h 8"/>
                  <a:gd name="T40" fmla="*/ 2147483646 w 8"/>
                  <a:gd name="T41" fmla="*/ 0 h 8"/>
                  <a:gd name="T42" fmla="*/ 2147483646 w 8"/>
                  <a:gd name="T43" fmla="*/ 0 h 8"/>
                  <a:gd name="T44" fmla="*/ 2147483646 w 8"/>
                  <a:gd name="T45" fmla="*/ 0 h 8"/>
                  <a:gd name="T46" fmla="*/ 2147483646 w 8"/>
                  <a:gd name="T47" fmla="*/ 0 h 8"/>
                  <a:gd name="T48" fmla="*/ 2147483646 w 8"/>
                  <a:gd name="T49" fmla="*/ 0 h 8"/>
                  <a:gd name="T50" fmla="*/ 0 w 8"/>
                  <a:gd name="T51" fmla="*/ 0 h 8"/>
                  <a:gd name="T52" fmla="*/ 0 w 8"/>
                  <a:gd name="T53" fmla="*/ 0 h 8"/>
                  <a:gd name="T54" fmla="*/ 0 w 8"/>
                  <a:gd name="T55" fmla="*/ 2147483646 h 8"/>
                  <a:gd name="T56" fmla="*/ 0 w 8"/>
                  <a:gd name="T57" fmla="*/ 2147483646 h 8"/>
                  <a:gd name="T58" fmla="*/ 0 w 8"/>
                  <a:gd name="T59" fmla="*/ 2147483646 h 8"/>
                  <a:gd name="T60" fmla="*/ 0 w 8"/>
                  <a:gd name="T61" fmla="*/ 2147483646 h 8"/>
                  <a:gd name="T62" fmla="*/ 0 w 8"/>
                  <a:gd name="T63" fmla="*/ 2147483646 h 8"/>
                  <a:gd name="T64" fmla="*/ 0 w 8"/>
                  <a:gd name="T65" fmla="*/ 2147483646 h 8"/>
                  <a:gd name="T66" fmla="*/ 0 w 8"/>
                  <a:gd name="T67" fmla="*/ 2147483646 h 8"/>
                  <a:gd name="T68" fmla="*/ 0 w 8"/>
                  <a:gd name="T69" fmla="*/ 2147483646 h 8"/>
                  <a:gd name="T70" fmla="*/ 0 w 8"/>
                  <a:gd name="T71" fmla="*/ 2147483646 h 8"/>
                  <a:gd name="T72" fmla="*/ 0 w 8"/>
                  <a:gd name="T73" fmla="*/ 2147483646 h 8"/>
                  <a:gd name="T74" fmla="*/ 0 w 8"/>
                  <a:gd name="T75" fmla="*/ 2147483646 h 8"/>
                  <a:gd name="T76" fmla="*/ 0 w 8"/>
                  <a:gd name="T77" fmla="*/ 2147483646 h 8"/>
                  <a:gd name="T78" fmla="*/ 0 w 8"/>
                  <a:gd name="T79" fmla="*/ 2147483646 h 8"/>
                  <a:gd name="T80" fmla="*/ 0 w 8"/>
                  <a:gd name="T81" fmla="*/ 2147483646 h 8"/>
                  <a:gd name="T82" fmla="*/ 2147483646 w 8"/>
                  <a:gd name="T83" fmla="*/ 2147483646 h 8"/>
                  <a:gd name="T84" fmla="*/ 2147483646 w 8"/>
                  <a:gd name="T85" fmla="*/ 2147483646 h 8"/>
                  <a:gd name="T86" fmla="*/ 2147483646 w 8"/>
                  <a:gd name="T87" fmla="*/ 2147483646 h 8"/>
                  <a:gd name="T88" fmla="*/ 2147483646 w 8"/>
                  <a:gd name="T89" fmla="*/ 2147483646 h 8"/>
                  <a:gd name="T90" fmla="*/ 2147483646 w 8"/>
                  <a:gd name="T91" fmla="*/ 2147483646 h 8"/>
                  <a:gd name="T92" fmla="*/ 2147483646 w 8"/>
                  <a:gd name="T93" fmla="*/ 2147483646 h 8"/>
                  <a:gd name="T94" fmla="*/ 2147483646 w 8"/>
                  <a:gd name="T95" fmla="*/ 2147483646 h 8"/>
                  <a:gd name="T96" fmla="*/ 2147483646 w 8"/>
                  <a:gd name="T97" fmla="*/ 2147483646 h 8"/>
                  <a:gd name="T98" fmla="*/ 2147483646 w 8"/>
                  <a:gd name="T99" fmla="*/ 2147483646 h 8"/>
                  <a:gd name="T100" fmla="*/ 2147483646 w 8"/>
                  <a:gd name="T101" fmla="*/ 2147483646 h 8"/>
                  <a:gd name="T102" fmla="*/ 2147483646 w 8"/>
                  <a:gd name="T103" fmla="*/ 2147483646 h 8"/>
                  <a:gd name="T104" fmla="*/ 2147483646 w 8"/>
                  <a:gd name="T105" fmla="*/ 2147483646 h 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
                  <a:gd name="T160" fmla="*/ 0 h 8"/>
                  <a:gd name="T161" fmla="*/ 8 w 8"/>
                  <a:gd name="T162" fmla="*/ 8 h 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 h="8">
                    <a:moveTo>
                      <a:pt x="6" y="6"/>
                    </a:moveTo>
                    <a:lnTo>
                      <a:pt x="6" y="6"/>
                    </a:lnTo>
                    <a:lnTo>
                      <a:pt x="6" y="4"/>
                    </a:lnTo>
                    <a:lnTo>
                      <a:pt x="8" y="4"/>
                    </a:lnTo>
                    <a:lnTo>
                      <a:pt x="6" y="4"/>
                    </a:lnTo>
                    <a:lnTo>
                      <a:pt x="6" y="2"/>
                    </a:lnTo>
                    <a:lnTo>
                      <a:pt x="6" y="0"/>
                    </a:lnTo>
                    <a:lnTo>
                      <a:pt x="4" y="0"/>
                    </a:lnTo>
                    <a:lnTo>
                      <a:pt x="2" y="0"/>
                    </a:lnTo>
                    <a:lnTo>
                      <a:pt x="0" y="0"/>
                    </a:lnTo>
                    <a:lnTo>
                      <a:pt x="0" y="2"/>
                    </a:lnTo>
                    <a:lnTo>
                      <a:pt x="0" y="4"/>
                    </a:lnTo>
                    <a:lnTo>
                      <a:pt x="0" y="6"/>
                    </a:lnTo>
                    <a:lnTo>
                      <a:pt x="2" y="6"/>
                    </a:lnTo>
                    <a:lnTo>
                      <a:pt x="4" y="6"/>
                    </a:lnTo>
                    <a:lnTo>
                      <a:pt x="4" y="8"/>
                    </a:lnTo>
                    <a:lnTo>
                      <a:pt x="4" y="6"/>
                    </a:lnTo>
                    <a:lnTo>
                      <a:pt x="6" y="6"/>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206" name="Freeform 1128">
                <a:extLst>
                  <a:ext uri="{FF2B5EF4-FFF2-40B4-BE49-F238E27FC236}">
                    <a16:creationId xmlns:a16="http://schemas.microsoft.com/office/drawing/2014/main" xmlns="" id="{00000000-0008-0000-0000-000069040000}"/>
                  </a:ext>
                </a:extLst>
              </p:cNvPr>
              <p:cNvSpPr>
                <a:spLocks/>
              </p:cNvSpPr>
              <p:nvPr/>
            </p:nvSpPr>
            <p:spPr bwMode="auto">
              <a:xfrm>
                <a:off x="3120396" y="474222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w 1588"/>
                  <a:gd name="T15" fmla="*/ 0 h 1588"/>
                  <a:gd name="T16" fmla="*/ 0 60000 65536"/>
                  <a:gd name="T17" fmla="*/ 0 60000 65536"/>
                  <a:gd name="T18" fmla="*/ 0 60000 65536"/>
                  <a:gd name="T19" fmla="*/ 0 60000 65536"/>
                  <a:gd name="T20" fmla="*/ 0 60000 65536"/>
                  <a:gd name="T21" fmla="*/ 0 60000 65536"/>
                  <a:gd name="T22" fmla="*/ 0 60000 65536"/>
                  <a:gd name="T23" fmla="*/ 0 60000 65536"/>
                  <a:gd name="T24" fmla="*/ 0 w 1588"/>
                  <a:gd name="T25" fmla="*/ 0 h 1588"/>
                  <a:gd name="T26" fmla="*/ 1588 w 1588"/>
                  <a:gd name="T27" fmla="*/ 1588 h 158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207" name="Rectangle 2206">
                <a:extLst>
                  <a:ext uri="{FF2B5EF4-FFF2-40B4-BE49-F238E27FC236}">
                    <a16:creationId xmlns:a16="http://schemas.microsoft.com/office/drawing/2014/main" xmlns="" id="{00000000-0008-0000-0000-00006A040000}"/>
                  </a:ext>
                </a:extLst>
              </p:cNvPr>
              <p:cNvSpPr>
                <a:spLocks noChangeArrowheads="1"/>
              </p:cNvSpPr>
              <p:nvPr/>
            </p:nvSpPr>
            <p:spPr bwMode="auto">
              <a:xfrm>
                <a:off x="3072771" y="46850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208" name="Rectangle 2207">
                <a:extLst>
                  <a:ext uri="{FF2B5EF4-FFF2-40B4-BE49-F238E27FC236}">
                    <a16:creationId xmlns:a16="http://schemas.microsoft.com/office/drawing/2014/main" xmlns="" id="{00000000-0008-0000-0000-00006B040000}"/>
                  </a:ext>
                </a:extLst>
              </p:cNvPr>
              <p:cNvSpPr>
                <a:spLocks noChangeArrowheads="1"/>
              </p:cNvSpPr>
              <p:nvPr/>
            </p:nvSpPr>
            <p:spPr bwMode="auto">
              <a:xfrm>
                <a:off x="3060071" y="46660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209" name="Rectangle 2208">
                <a:extLst>
                  <a:ext uri="{FF2B5EF4-FFF2-40B4-BE49-F238E27FC236}">
                    <a16:creationId xmlns:a16="http://schemas.microsoft.com/office/drawing/2014/main" xmlns="" id="{00000000-0008-0000-0000-00006C040000}"/>
                  </a:ext>
                </a:extLst>
              </p:cNvPr>
              <p:cNvSpPr>
                <a:spLocks noChangeArrowheads="1"/>
              </p:cNvSpPr>
              <p:nvPr/>
            </p:nvSpPr>
            <p:spPr bwMode="auto">
              <a:xfrm>
                <a:off x="3060071" y="4666028"/>
                <a:ext cx="1588" cy="3175"/>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210" name="Rectangle 2209">
                <a:extLst>
                  <a:ext uri="{FF2B5EF4-FFF2-40B4-BE49-F238E27FC236}">
                    <a16:creationId xmlns:a16="http://schemas.microsoft.com/office/drawing/2014/main" xmlns="" id="{00000000-0008-0000-0000-00006D040000}"/>
                  </a:ext>
                </a:extLst>
              </p:cNvPr>
              <p:cNvSpPr>
                <a:spLocks noChangeArrowheads="1"/>
              </p:cNvSpPr>
              <p:nvPr/>
            </p:nvSpPr>
            <p:spPr bwMode="auto">
              <a:xfrm>
                <a:off x="3060071" y="46660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211" name="Freeform 1133">
                <a:extLst>
                  <a:ext uri="{FF2B5EF4-FFF2-40B4-BE49-F238E27FC236}">
                    <a16:creationId xmlns:a16="http://schemas.microsoft.com/office/drawing/2014/main" xmlns="" id="{00000000-0008-0000-0000-00006E040000}"/>
                  </a:ext>
                </a:extLst>
              </p:cNvPr>
              <p:cNvSpPr>
                <a:spLocks/>
              </p:cNvSpPr>
              <p:nvPr/>
            </p:nvSpPr>
            <p:spPr bwMode="auto">
              <a:xfrm>
                <a:off x="3056896" y="4666028"/>
                <a:ext cx="3175" cy="1588"/>
              </a:xfrm>
              <a:custGeom>
                <a:avLst/>
                <a:gdLst>
                  <a:gd name="T0" fmla="*/ 2147483646 w 2"/>
                  <a:gd name="T1" fmla="*/ 0 h 1588"/>
                  <a:gd name="T2" fmla="*/ 2147483646 w 2"/>
                  <a:gd name="T3" fmla="*/ 0 h 1588"/>
                  <a:gd name="T4" fmla="*/ 2147483646 w 2"/>
                  <a:gd name="T5" fmla="*/ 0 h 1588"/>
                  <a:gd name="T6" fmla="*/ 2147483646 w 2"/>
                  <a:gd name="T7" fmla="*/ 0 h 1588"/>
                  <a:gd name="T8" fmla="*/ 2147483646 w 2"/>
                  <a:gd name="T9" fmla="*/ 0 h 1588"/>
                  <a:gd name="T10" fmla="*/ 2147483646 w 2"/>
                  <a:gd name="T11" fmla="*/ 0 h 1588"/>
                  <a:gd name="T12" fmla="*/ 2147483646 w 2"/>
                  <a:gd name="T13" fmla="*/ 0 h 1588"/>
                  <a:gd name="T14" fmla="*/ 2147483646 w 2"/>
                  <a:gd name="T15" fmla="*/ 0 h 1588"/>
                  <a:gd name="T16" fmla="*/ 2147483646 w 2"/>
                  <a:gd name="T17" fmla="*/ 0 h 1588"/>
                  <a:gd name="T18" fmla="*/ 0 w 2"/>
                  <a:gd name="T19" fmla="*/ 0 h 1588"/>
                  <a:gd name="T20" fmla="*/ 0 w 2"/>
                  <a:gd name="T21" fmla="*/ 0 h 1588"/>
                  <a:gd name="T22" fmla="*/ 0 w 2"/>
                  <a:gd name="T23" fmla="*/ 0 h 1588"/>
                  <a:gd name="T24" fmla="*/ 0 w 2"/>
                  <a:gd name="T25" fmla="*/ 0 h 1588"/>
                  <a:gd name="T26" fmla="*/ 0 w 2"/>
                  <a:gd name="T27" fmla="*/ 0 h 1588"/>
                  <a:gd name="T28" fmla="*/ 0 w 2"/>
                  <a:gd name="T29" fmla="*/ 0 h 1588"/>
                  <a:gd name="T30" fmla="*/ 0 w 2"/>
                  <a:gd name="T31" fmla="*/ 0 h 1588"/>
                  <a:gd name="T32" fmla="*/ 0 w 2"/>
                  <a:gd name="T33" fmla="*/ 0 h 1588"/>
                  <a:gd name="T34" fmla="*/ 0 w 2"/>
                  <a:gd name="T35" fmla="*/ 0 h 1588"/>
                  <a:gd name="T36" fmla="*/ 0 w 2"/>
                  <a:gd name="T37" fmla="*/ 0 h 1588"/>
                  <a:gd name="T38" fmla="*/ 0 w 2"/>
                  <a:gd name="T39" fmla="*/ 0 h 1588"/>
                  <a:gd name="T40" fmla="*/ 2147483646 w 2"/>
                  <a:gd name="T41" fmla="*/ 0 h 15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
                  <a:gd name="T64" fmla="*/ 0 h 1588"/>
                  <a:gd name="T65" fmla="*/ 2 w 2"/>
                  <a:gd name="T66" fmla="*/ 1588 h 158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 h="1588">
                    <a:moveTo>
                      <a:pt x="2" y="0"/>
                    </a:moveTo>
                    <a:lnTo>
                      <a:pt x="2" y="0"/>
                    </a:lnTo>
                    <a:lnTo>
                      <a:pt x="0" y="0"/>
                    </a:lnTo>
                    <a:lnTo>
                      <a:pt x="2"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212" name="Rectangle 2211">
                <a:extLst>
                  <a:ext uri="{FF2B5EF4-FFF2-40B4-BE49-F238E27FC236}">
                    <a16:creationId xmlns:a16="http://schemas.microsoft.com/office/drawing/2014/main" xmlns="" id="{00000000-0008-0000-0000-00006F040000}"/>
                  </a:ext>
                </a:extLst>
              </p:cNvPr>
              <p:cNvSpPr>
                <a:spLocks noChangeArrowheads="1"/>
              </p:cNvSpPr>
              <p:nvPr/>
            </p:nvSpPr>
            <p:spPr bwMode="auto">
              <a:xfrm>
                <a:off x="3079121" y="47136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213" name="Freeform 1135">
                <a:extLst>
                  <a:ext uri="{FF2B5EF4-FFF2-40B4-BE49-F238E27FC236}">
                    <a16:creationId xmlns:a16="http://schemas.microsoft.com/office/drawing/2014/main" xmlns="" id="{00000000-0008-0000-0000-000070040000}"/>
                  </a:ext>
                </a:extLst>
              </p:cNvPr>
              <p:cNvSpPr>
                <a:spLocks/>
              </p:cNvSpPr>
              <p:nvPr/>
            </p:nvSpPr>
            <p:spPr bwMode="auto">
              <a:xfrm>
                <a:off x="3079121" y="4713653"/>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60000 65536"/>
                  <a:gd name="T13" fmla="*/ 0 60000 65536"/>
                  <a:gd name="T14" fmla="*/ 0 60000 65536"/>
                  <a:gd name="T15" fmla="*/ 0 60000 65536"/>
                  <a:gd name="T16" fmla="*/ 0 60000 65536"/>
                  <a:gd name="T17" fmla="*/ 0 60000 65536"/>
                  <a:gd name="T18" fmla="*/ 0 w 1588"/>
                  <a:gd name="T19" fmla="*/ 0 h 1588"/>
                  <a:gd name="T20" fmla="*/ 1588 w 1588"/>
                  <a:gd name="T21" fmla="*/ 1588 h 1588"/>
                </a:gdLst>
                <a:ahLst/>
                <a:cxnLst>
                  <a:cxn ang="T12">
                    <a:pos x="T0" y="T1"/>
                  </a:cxn>
                  <a:cxn ang="T13">
                    <a:pos x="T2" y="T3"/>
                  </a:cxn>
                  <a:cxn ang="T14">
                    <a:pos x="T4" y="T5"/>
                  </a:cxn>
                  <a:cxn ang="T15">
                    <a:pos x="T6" y="T7"/>
                  </a:cxn>
                  <a:cxn ang="T16">
                    <a:pos x="T8" y="T9"/>
                  </a:cxn>
                  <a:cxn ang="T17">
                    <a:pos x="T10" y="T11"/>
                  </a:cxn>
                </a:cxnLst>
                <a:rect l="T18" t="T19" r="T20" b="T21"/>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214" name="Rectangle 2213">
                <a:extLst>
                  <a:ext uri="{FF2B5EF4-FFF2-40B4-BE49-F238E27FC236}">
                    <a16:creationId xmlns:a16="http://schemas.microsoft.com/office/drawing/2014/main" xmlns="" id="{00000000-0008-0000-0000-000071040000}"/>
                  </a:ext>
                </a:extLst>
              </p:cNvPr>
              <p:cNvSpPr>
                <a:spLocks noChangeArrowheads="1"/>
              </p:cNvSpPr>
              <p:nvPr/>
            </p:nvSpPr>
            <p:spPr bwMode="auto">
              <a:xfrm>
                <a:off x="3082296" y="47168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215" name="Freeform 1137">
                <a:extLst>
                  <a:ext uri="{FF2B5EF4-FFF2-40B4-BE49-F238E27FC236}">
                    <a16:creationId xmlns:a16="http://schemas.microsoft.com/office/drawing/2014/main" xmlns="" id="{00000000-0008-0000-0000-000072040000}"/>
                  </a:ext>
                </a:extLst>
              </p:cNvPr>
              <p:cNvSpPr>
                <a:spLocks/>
              </p:cNvSpPr>
              <p:nvPr/>
            </p:nvSpPr>
            <p:spPr bwMode="auto">
              <a:xfrm>
                <a:off x="3075946" y="4713653"/>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60000 65536"/>
                  <a:gd name="T13" fmla="*/ 0 60000 65536"/>
                  <a:gd name="T14" fmla="*/ 0 60000 65536"/>
                  <a:gd name="T15" fmla="*/ 0 60000 65536"/>
                  <a:gd name="T16" fmla="*/ 0 60000 65536"/>
                  <a:gd name="T17" fmla="*/ 0 60000 65536"/>
                  <a:gd name="T18" fmla="*/ 0 w 1588"/>
                  <a:gd name="T19" fmla="*/ 0 h 1588"/>
                  <a:gd name="T20" fmla="*/ 1588 w 1588"/>
                  <a:gd name="T21" fmla="*/ 1588 h 1588"/>
                </a:gdLst>
                <a:ahLst/>
                <a:cxnLst>
                  <a:cxn ang="T12">
                    <a:pos x="T0" y="T1"/>
                  </a:cxn>
                  <a:cxn ang="T13">
                    <a:pos x="T2" y="T3"/>
                  </a:cxn>
                  <a:cxn ang="T14">
                    <a:pos x="T4" y="T5"/>
                  </a:cxn>
                  <a:cxn ang="T15">
                    <a:pos x="T6" y="T7"/>
                  </a:cxn>
                  <a:cxn ang="T16">
                    <a:pos x="T8" y="T9"/>
                  </a:cxn>
                  <a:cxn ang="T17">
                    <a:pos x="T10" y="T11"/>
                  </a:cxn>
                </a:cxnLst>
                <a:rect l="T18" t="T19" r="T20" b="T21"/>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216" name="Freeform 1138">
                <a:extLst>
                  <a:ext uri="{FF2B5EF4-FFF2-40B4-BE49-F238E27FC236}">
                    <a16:creationId xmlns:a16="http://schemas.microsoft.com/office/drawing/2014/main" xmlns="" id="{00000000-0008-0000-0000-000073040000}"/>
                  </a:ext>
                </a:extLst>
              </p:cNvPr>
              <p:cNvSpPr>
                <a:spLocks/>
              </p:cNvSpPr>
              <p:nvPr/>
            </p:nvSpPr>
            <p:spPr bwMode="auto">
              <a:xfrm>
                <a:off x="3075946" y="4713653"/>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60000 65536"/>
                  <a:gd name="T15" fmla="*/ 0 60000 65536"/>
                  <a:gd name="T16" fmla="*/ 0 60000 65536"/>
                  <a:gd name="T17" fmla="*/ 0 60000 65536"/>
                  <a:gd name="T18" fmla="*/ 0 60000 65536"/>
                  <a:gd name="T19" fmla="*/ 0 60000 65536"/>
                  <a:gd name="T20" fmla="*/ 0 60000 65536"/>
                  <a:gd name="T21" fmla="*/ 0 w 1588"/>
                  <a:gd name="T22" fmla="*/ 0 h 1588"/>
                  <a:gd name="T23" fmla="*/ 1588 w 1588"/>
                  <a:gd name="T24" fmla="*/ 1588 h 15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217" name="Freeform 1139">
                <a:extLst>
                  <a:ext uri="{FF2B5EF4-FFF2-40B4-BE49-F238E27FC236}">
                    <a16:creationId xmlns:a16="http://schemas.microsoft.com/office/drawing/2014/main" xmlns="" id="{00000000-0008-0000-0000-000074040000}"/>
                  </a:ext>
                </a:extLst>
              </p:cNvPr>
              <p:cNvSpPr>
                <a:spLocks/>
              </p:cNvSpPr>
              <p:nvPr/>
            </p:nvSpPr>
            <p:spPr bwMode="auto">
              <a:xfrm>
                <a:off x="3079121" y="4713653"/>
                <a:ext cx="1588" cy="3175"/>
              </a:xfrm>
              <a:custGeom>
                <a:avLst/>
                <a:gdLst>
                  <a:gd name="T0" fmla="*/ 0 w 1588"/>
                  <a:gd name="T1" fmla="*/ 0 h 2"/>
                  <a:gd name="T2" fmla="*/ 0 w 1588"/>
                  <a:gd name="T3" fmla="*/ 2147483646 h 2"/>
                  <a:gd name="T4" fmla="*/ 0 w 1588"/>
                  <a:gd name="T5" fmla="*/ 0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2"/>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218" name="Rectangle 2217">
                <a:extLst>
                  <a:ext uri="{FF2B5EF4-FFF2-40B4-BE49-F238E27FC236}">
                    <a16:creationId xmlns:a16="http://schemas.microsoft.com/office/drawing/2014/main" xmlns="" id="{00000000-0008-0000-0000-000075040000}"/>
                  </a:ext>
                </a:extLst>
              </p:cNvPr>
              <p:cNvSpPr>
                <a:spLocks noChangeArrowheads="1"/>
              </p:cNvSpPr>
              <p:nvPr/>
            </p:nvSpPr>
            <p:spPr bwMode="auto">
              <a:xfrm>
                <a:off x="3120396" y="47104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219" name="Rectangle 2218">
                <a:extLst>
                  <a:ext uri="{FF2B5EF4-FFF2-40B4-BE49-F238E27FC236}">
                    <a16:creationId xmlns:a16="http://schemas.microsoft.com/office/drawing/2014/main" xmlns="" id="{00000000-0008-0000-0000-000076040000}"/>
                  </a:ext>
                </a:extLst>
              </p:cNvPr>
              <p:cNvSpPr>
                <a:spLocks noChangeArrowheads="1"/>
              </p:cNvSpPr>
              <p:nvPr/>
            </p:nvSpPr>
            <p:spPr bwMode="auto">
              <a:xfrm>
                <a:off x="2202821" y="4910503"/>
                <a:ext cx="1588" cy="3175"/>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220" name="Freeform 1142">
                <a:extLst>
                  <a:ext uri="{FF2B5EF4-FFF2-40B4-BE49-F238E27FC236}">
                    <a16:creationId xmlns:a16="http://schemas.microsoft.com/office/drawing/2014/main" xmlns="" id="{00000000-0008-0000-0000-000077040000}"/>
                  </a:ext>
                </a:extLst>
              </p:cNvPr>
              <p:cNvSpPr>
                <a:spLocks/>
              </p:cNvSpPr>
              <p:nvPr/>
            </p:nvSpPr>
            <p:spPr bwMode="auto">
              <a:xfrm>
                <a:off x="2196471" y="4910503"/>
                <a:ext cx="9525" cy="6350"/>
              </a:xfrm>
              <a:custGeom>
                <a:avLst/>
                <a:gdLst>
                  <a:gd name="T0" fmla="*/ 2147483646 w 6"/>
                  <a:gd name="T1" fmla="*/ 2147483646 h 4"/>
                  <a:gd name="T2" fmla="*/ 2147483646 w 6"/>
                  <a:gd name="T3" fmla="*/ 2147483646 h 4"/>
                  <a:gd name="T4" fmla="*/ 2147483646 w 6"/>
                  <a:gd name="T5" fmla="*/ 2147483646 h 4"/>
                  <a:gd name="T6" fmla="*/ 2147483646 w 6"/>
                  <a:gd name="T7" fmla="*/ 2147483646 h 4"/>
                  <a:gd name="T8" fmla="*/ 2147483646 w 6"/>
                  <a:gd name="T9" fmla="*/ 2147483646 h 4"/>
                  <a:gd name="T10" fmla="*/ 2147483646 w 6"/>
                  <a:gd name="T11" fmla="*/ 2147483646 h 4"/>
                  <a:gd name="T12" fmla="*/ 2147483646 w 6"/>
                  <a:gd name="T13" fmla="*/ 2147483646 h 4"/>
                  <a:gd name="T14" fmla="*/ 2147483646 w 6"/>
                  <a:gd name="T15" fmla="*/ 2147483646 h 4"/>
                  <a:gd name="T16" fmla="*/ 2147483646 w 6"/>
                  <a:gd name="T17" fmla="*/ 2147483646 h 4"/>
                  <a:gd name="T18" fmla="*/ 2147483646 w 6"/>
                  <a:gd name="T19" fmla="*/ 2147483646 h 4"/>
                  <a:gd name="T20" fmla="*/ 2147483646 w 6"/>
                  <a:gd name="T21" fmla="*/ 2147483646 h 4"/>
                  <a:gd name="T22" fmla="*/ 2147483646 w 6"/>
                  <a:gd name="T23" fmla="*/ 2147483646 h 4"/>
                  <a:gd name="T24" fmla="*/ 2147483646 w 6"/>
                  <a:gd name="T25" fmla="*/ 2147483646 h 4"/>
                  <a:gd name="T26" fmla="*/ 2147483646 w 6"/>
                  <a:gd name="T27" fmla="*/ 0 h 4"/>
                  <a:gd name="T28" fmla="*/ 2147483646 w 6"/>
                  <a:gd name="T29" fmla="*/ 0 h 4"/>
                  <a:gd name="T30" fmla="*/ 2147483646 w 6"/>
                  <a:gd name="T31" fmla="*/ 0 h 4"/>
                  <a:gd name="T32" fmla="*/ 2147483646 w 6"/>
                  <a:gd name="T33" fmla="*/ 2147483646 h 4"/>
                  <a:gd name="T34" fmla="*/ 2147483646 w 6"/>
                  <a:gd name="T35" fmla="*/ 2147483646 h 4"/>
                  <a:gd name="T36" fmla="*/ 2147483646 w 6"/>
                  <a:gd name="T37" fmla="*/ 0 h 4"/>
                  <a:gd name="T38" fmla="*/ 2147483646 w 6"/>
                  <a:gd name="T39" fmla="*/ 0 h 4"/>
                  <a:gd name="T40" fmla="*/ 2147483646 w 6"/>
                  <a:gd name="T41" fmla="*/ 0 h 4"/>
                  <a:gd name="T42" fmla="*/ 2147483646 w 6"/>
                  <a:gd name="T43" fmla="*/ 0 h 4"/>
                  <a:gd name="T44" fmla="*/ 0 w 6"/>
                  <a:gd name="T45" fmla="*/ 2147483646 h 4"/>
                  <a:gd name="T46" fmla="*/ 0 w 6"/>
                  <a:gd name="T47" fmla="*/ 2147483646 h 4"/>
                  <a:gd name="T48" fmla="*/ 0 w 6"/>
                  <a:gd name="T49" fmla="*/ 0 h 4"/>
                  <a:gd name="T50" fmla="*/ 0 w 6"/>
                  <a:gd name="T51" fmla="*/ 0 h 4"/>
                  <a:gd name="T52" fmla="*/ 0 w 6"/>
                  <a:gd name="T53" fmla="*/ 0 h 4"/>
                  <a:gd name="T54" fmla="*/ 0 w 6"/>
                  <a:gd name="T55" fmla="*/ 2147483646 h 4"/>
                  <a:gd name="T56" fmla="*/ 0 w 6"/>
                  <a:gd name="T57" fmla="*/ 2147483646 h 4"/>
                  <a:gd name="T58" fmla="*/ 0 w 6"/>
                  <a:gd name="T59" fmla="*/ 2147483646 h 4"/>
                  <a:gd name="T60" fmla="*/ 0 w 6"/>
                  <a:gd name="T61" fmla="*/ 2147483646 h 4"/>
                  <a:gd name="T62" fmla="*/ 0 w 6"/>
                  <a:gd name="T63" fmla="*/ 2147483646 h 4"/>
                  <a:gd name="T64" fmla="*/ 0 w 6"/>
                  <a:gd name="T65" fmla="*/ 2147483646 h 4"/>
                  <a:gd name="T66" fmla="*/ 0 w 6"/>
                  <a:gd name="T67" fmla="*/ 2147483646 h 4"/>
                  <a:gd name="T68" fmla="*/ 0 w 6"/>
                  <a:gd name="T69" fmla="*/ 2147483646 h 4"/>
                  <a:gd name="T70" fmla="*/ 0 w 6"/>
                  <a:gd name="T71" fmla="*/ 2147483646 h 4"/>
                  <a:gd name="T72" fmla="*/ 0 w 6"/>
                  <a:gd name="T73" fmla="*/ 2147483646 h 4"/>
                  <a:gd name="T74" fmla="*/ 0 w 6"/>
                  <a:gd name="T75" fmla="*/ 2147483646 h 4"/>
                  <a:gd name="T76" fmla="*/ 0 w 6"/>
                  <a:gd name="T77" fmla="*/ 2147483646 h 4"/>
                  <a:gd name="T78" fmla="*/ 0 w 6"/>
                  <a:gd name="T79" fmla="*/ 2147483646 h 4"/>
                  <a:gd name="T80" fmla="*/ 2147483646 w 6"/>
                  <a:gd name="T81" fmla="*/ 2147483646 h 4"/>
                  <a:gd name="T82" fmla="*/ 2147483646 w 6"/>
                  <a:gd name="T83" fmla="*/ 2147483646 h 4"/>
                  <a:gd name="T84" fmla="*/ 2147483646 w 6"/>
                  <a:gd name="T85" fmla="*/ 2147483646 h 4"/>
                  <a:gd name="T86" fmla="*/ 2147483646 w 6"/>
                  <a:gd name="T87" fmla="*/ 2147483646 h 4"/>
                  <a:gd name="T88" fmla="*/ 2147483646 w 6"/>
                  <a:gd name="T89" fmla="*/ 2147483646 h 4"/>
                  <a:gd name="T90" fmla="*/ 2147483646 w 6"/>
                  <a:gd name="T91" fmla="*/ 2147483646 h 4"/>
                  <a:gd name="T92" fmla="*/ 2147483646 w 6"/>
                  <a:gd name="T93" fmla="*/ 2147483646 h 4"/>
                  <a:gd name="T94" fmla="*/ 2147483646 w 6"/>
                  <a:gd name="T95" fmla="*/ 2147483646 h 4"/>
                  <a:gd name="T96" fmla="*/ 2147483646 w 6"/>
                  <a:gd name="T97" fmla="*/ 2147483646 h 4"/>
                  <a:gd name="T98" fmla="*/ 2147483646 w 6"/>
                  <a:gd name="T99" fmla="*/ 2147483646 h 4"/>
                  <a:gd name="T100" fmla="*/ 2147483646 w 6"/>
                  <a:gd name="T101" fmla="*/ 2147483646 h 4"/>
                  <a:gd name="T102" fmla="*/ 2147483646 w 6"/>
                  <a:gd name="T103" fmla="*/ 2147483646 h 4"/>
                  <a:gd name="T104" fmla="*/ 2147483646 w 6"/>
                  <a:gd name="T105" fmla="*/ 2147483646 h 4"/>
                  <a:gd name="T106" fmla="*/ 2147483646 w 6"/>
                  <a:gd name="T107" fmla="*/ 2147483646 h 4"/>
                  <a:gd name="T108" fmla="*/ 2147483646 w 6"/>
                  <a:gd name="T109" fmla="*/ 2147483646 h 4"/>
                  <a:gd name="T110" fmla="*/ 2147483646 w 6"/>
                  <a:gd name="T111" fmla="*/ 2147483646 h 4"/>
                  <a:gd name="T112" fmla="*/ 2147483646 w 6"/>
                  <a:gd name="T113" fmla="*/ 2147483646 h 4"/>
                  <a:gd name="T114" fmla="*/ 2147483646 w 6"/>
                  <a:gd name="T115" fmla="*/ 2147483646 h 4"/>
                  <a:gd name="T116" fmla="*/ 2147483646 w 6"/>
                  <a:gd name="T117" fmla="*/ 2147483646 h 4"/>
                  <a:gd name="T118" fmla="*/ 2147483646 w 6"/>
                  <a:gd name="T119" fmla="*/ 2147483646 h 4"/>
                  <a:gd name="T120" fmla="*/ 2147483646 w 6"/>
                  <a:gd name="T121" fmla="*/ 2147483646 h 4"/>
                  <a:gd name="T122" fmla="*/ 2147483646 w 6"/>
                  <a:gd name="T123" fmla="*/ 2147483646 h 4"/>
                  <a:gd name="T124" fmla="*/ 2147483646 w 6"/>
                  <a:gd name="T125" fmla="*/ 2147483646 h 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
                  <a:gd name="T190" fmla="*/ 0 h 4"/>
                  <a:gd name="T191" fmla="*/ 6 w 6"/>
                  <a:gd name="T192" fmla="*/ 4 h 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 h="4">
                    <a:moveTo>
                      <a:pt x="4" y="2"/>
                    </a:moveTo>
                    <a:lnTo>
                      <a:pt x="4" y="2"/>
                    </a:lnTo>
                    <a:lnTo>
                      <a:pt x="2" y="2"/>
                    </a:lnTo>
                    <a:lnTo>
                      <a:pt x="2" y="0"/>
                    </a:lnTo>
                    <a:lnTo>
                      <a:pt x="2" y="2"/>
                    </a:lnTo>
                    <a:lnTo>
                      <a:pt x="2" y="0"/>
                    </a:lnTo>
                    <a:lnTo>
                      <a:pt x="0" y="2"/>
                    </a:lnTo>
                    <a:lnTo>
                      <a:pt x="0" y="0"/>
                    </a:lnTo>
                    <a:lnTo>
                      <a:pt x="0" y="2"/>
                    </a:lnTo>
                    <a:lnTo>
                      <a:pt x="2" y="2"/>
                    </a:lnTo>
                    <a:lnTo>
                      <a:pt x="2" y="4"/>
                    </a:lnTo>
                    <a:lnTo>
                      <a:pt x="4" y="4"/>
                    </a:lnTo>
                    <a:lnTo>
                      <a:pt x="4" y="2"/>
                    </a:lnTo>
                    <a:lnTo>
                      <a:pt x="6" y="2"/>
                    </a:lnTo>
                    <a:lnTo>
                      <a:pt x="4"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221" name="Freeform 1143">
                <a:extLst>
                  <a:ext uri="{FF2B5EF4-FFF2-40B4-BE49-F238E27FC236}">
                    <a16:creationId xmlns:a16="http://schemas.microsoft.com/office/drawing/2014/main" xmlns="" id="{00000000-0008-0000-0000-000078040000}"/>
                  </a:ext>
                </a:extLst>
              </p:cNvPr>
              <p:cNvSpPr>
                <a:spLocks/>
              </p:cNvSpPr>
              <p:nvPr/>
            </p:nvSpPr>
            <p:spPr bwMode="auto">
              <a:xfrm>
                <a:off x="2066296" y="4948603"/>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60000 65536"/>
                  <a:gd name="T13" fmla="*/ 0 60000 65536"/>
                  <a:gd name="T14" fmla="*/ 0 60000 65536"/>
                  <a:gd name="T15" fmla="*/ 0 60000 65536"/>
                  <a:gd name="T16" fmla="*/ 0 60000 65536"/>
                  <a:gd name="T17" fmla="*/ 0 60000 65536"/>
                  <a:gd name="T18" fmla="*/ 0 w 1588"/>
                  <a:gd name="T19" fmla="*/ 0 h 1588"/>
                  <a:gd name="T20" fmla="*/ 1588 w 1588"/>
                  <a:gd name="T21" fmla="*/ 1588 h 1588"/>
                </a:gdLst>
                <a:ahLst/>
                <a:cxnLst>
                  <a:cxn ang="T12">
                    <a:pos x="T0" y="T1"/>
                  </a:cxn>
                  <a:cxn ang="T13">
                    <a:pos x="T2" y="T3"/>
                  </a:cxn>
                  <a:cxn ang="T14">
                    <a:pos x="T4" y="T5"/>
                  </a:cxn>
                  <a:cxn ang="T15">
                    <a:pos x="T6" y="T7"/>
                  </a:cxn>
                  <a:cxn ang="T16">
                    <a:pos x="T8" y="T9"/>
                  </a:cxn>
                  <a:cxn ang="T17">
                    <a:pos x="T10" y="T11"/>
                  </a:cxn>
                </a:cxnLst>
                <a:rect l="T18" t="T19" r="T20" b="T21"/>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222" name="Rectangle 2221">
                <a:extLst>
                  <a:ext uri="{FF2B5EF4-FFF2-40B4-BE49-F238E27FC236}">
                    <a16:creationId xmlns:a16="http://schemas.microsoft.com/office/drawing/2014/main" xmlns="" id="{00000000-0008-0000-0000-000079040000}"/>
                  </a:ext>
                </a:extLst>
              </p:cNvPr>
              <p:cNvSpPr>
                <a:spLocks noChangeArrowheads="1"/>
              </p:cNvSpPr>
              <p:nvPr/>
            </p:nvSpPr>
            <p:spPr bwMode="auto">
              <a:xfrm>
                <a:off x="2129796" y="49327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223" name="Rectangle 2222">
                <a:extLst>
                  <a:ext uri="{FF2B5EF4-FFF2-40B4-BE49-F238E27FC236}">
                    <a16:creationId xmlns:a16="http://schemas.microsoft.com/office/drawing/2014/main" xmlns="" id="{00000000-0008-0000-0000-00007A040000}"/>
                  </a:ext>
                </a:extLst>
              </p:cNvPr>
              <p:cNvSpPr>
                <a:spLocks noChangeArrowheads="1"/>
              </p:cNvSpPr>
              <p:nvPr/>
            </p:nvSpPr>
            <p:spPr bwMode="auto">
              <a:xfrm>
                <a:off x="2117096" y="49422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224" name="Rectangle 2223">
                <a:extLst>
                  <a:ext uri="{FF2B5EF4-FFF2-40B4-BE49-F238E27FC236}">
                    <a16:creationId xmlns:a16="http://schemas.microsoft.com/office/drawing/2014/main" xmlns="" id="{00000000-0008-0000-0000-00007B040000}"/>
                  </a:ext>
                </a:extLst>
              </p:cNvPr>
              <p:cNvSpPr>
                <a:spLocks noChangeArrowheads="1"/>
              </p:cNvSpPr>
              <p:nvPr/>
            </p:nvSpPr>
            <p:spPr bwMode="auto">
              <a:xfrm>
                <a:off x="1999621" y="49549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225" name="Freeform 1147">
                <a:extLst>
                  <a:ext uri="{FF2B5EF4-FFF2-40B4-BE49-F238E27FC236}">
                    <a16:creationId xmlns:a16="http://schemas.microsoft.com/office/drawing/2014/main" xmlns="" id="{00000000-0008-0000-0000-00007C040000}"/>
                  </a:ext>
                </a:extLst>
              </p:cNvPr>
              <p:cNvSpPr>
                <a:spLocks/>
              </p:cNvSpPr>
              <p:nvPr/>
            </p:nvSpPr>
            <p:spPr bwMode="auto">
              <a:xfrm>
                <a:off x="2139321" y="4935903"/>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w 1588"/>
                  <a:gd name="T15" fmla="*/ 0 h 1588"/>
                  <a:gd name="T16" fmla="*/ 0 w 1588"/>
                  <a:gd name="T17" fmla="*/ 0 h 1588"/>
                  <a:gd name="T18" fmla="*/ 0 w 1588"/>
                  <a:gd name="T19" fmla="*/ 0 h 15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88"/>
                  <a:gd name="T31" fmla="*/ 0 h 1588"/>
                  <a:gd name="T32" fmla="*/ 1588 w 1588"/>
                  <a:gd name="T33" fmla="*/ 1588 h 15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226" name="Freeform 1148">
                <a:extLst>
                  <a:ext uri="{FF2B5EF4-FFF2-40B4-BE49-F238E27FC236}">
                    <a16:creationId xmlns:a16="http://schemas.microsoft.com/office/drawing/2014/main" xmlns="" id="{00000000-0008-0000-0000-00007D040000}"/>
                  </a:ext>
                </a:extLst>
              </p:cNvPr>
              <p:cNvSpPr>
                <a:spLocks/>
              </p:cNvSpPr>
              <p:nvPr/>
            </p:nvSpPr>
            <p:spPr bwMode="auto">
              <a:xfrm>
                <a:off x="1996446" y="4951778"/>
                <a:ext cx="3175" cy="3175"/>
              </a:xfrm>
              <a:custGeom>
                <a:avLst/>
                <a:gdLst>
                  <a:gd name="T0" fmla="*/ 2147483646 w 2"/>
                  <a:gd name="T1" fmla="*/ 0 h 2"/>
                  <a:gd name="T2" fmla="*/ 2147483646 w 2"/>
                  <a:gd name="T3" fmla="*/ 0 h 2"/>
                  <a:gd name="T4" fmla="*/ 2147483646 w 2"/>
                  <a:gd name="T5" fmla="*/ 0 h 2"/>
                  <a:gd name="T6" fmla="*/ 2147483646 w 2"/>
                  <a:gd name="T7" fmla="*/ 0 h 2"/>
                  <a:gd name="T8" fmla="*/ 2147483646 w 2"/>
                  <a:gd name="T9" fmla="*/ 0 h 2"/>
                  <a:gd name="T10" fmla="*/ 0 w 2"/>
                  <a:gd name="T11" fmla="*/ 0 h 2"/>
                  <a:gd name="T12" fmla="*/ 0 w 2"/>
                  <a:gd name="T13" fmla="*/ 0 h 2"/>
                  <a:gd name="T14" fmla="*/ 0 w 2"/>
                  <a:gd name="T15" fmla="*/ 0 h 2"/>
                  <a:gd name="T16" fmla="*/ 0 w 2"/>
                  <a:gd name="T17" fmla="*/ 0 h 2"/>
                  <a:gd name="T18" fmla="*/ 0 w 2"/>
                  <a:gd name="T19" fmla="*/ 0 h 2"/>
                  <a:gd name="T20" fmla="*/ 0 w 2"/>
                  <a:gd name="T21" fmla="*/ 2147483646 h 2"/>
                  <a:gd name="T22" fmla="*/ 0 w 2"/>
                  <a:gd name="T23" fmla="*/ 2147483646 h 2"/>
                  <a:gd name="T24" fmla="*/ 0 w 2"/>
                  <a:gd name="T25" fmla="*/ 2147483646 h 2"/>
                  <a:gd name="T26" fmla="*/ 0 w 2"/>
                  <a:gd name="T27" fmla="*/ 2147483646 h 2"/>
                  <a:gd name="T28" fmla="*/ 0 w 2"/>
                  <a:gd name="T29" fmla="*/ 2147483646 h 2"/>
                  <a:gd name="T30" fmla="*/ 0 w 2"/>
                  <a:gd name="T31" fmla="*/ 2147483646 h 2"/>
                  <a:gd name="T32" fmla="*/ 0 w 2"/>
                  <a:gd name="T33" fmla="*/ 2147483646 h 2"/>
                  <a:gd name="T34" fmla="*/ 2147483646 w 2"/>
                  <a:gd name="T35" fmla="*/ 2147483646 h 2"/>
                  <a:gd name="T36" fmla="*/ 2147483646 w 2"/>
                  <a:gd name="T37" fmla="*/ 2147483646 h 2"/>
                  <a:gd name="T38" fmla="*/ 2147483646 w 2"/>
                  <a:gd name="T39" fmla="*/ 2147483646 h 2"/>
                  <a:gd name="T40" fmla="*/ 2147483646 w 2"/>
                  <a:gd name="T41" fmla="*/ 2147483646 h 2"/>
                  <a:gd name="T42" fmla="*/ 2147483646 w 2"/>
                  <a:gd name="T43" fmla="*/ 2147483646 h 2"/>
                  <a:gd name="T44" fmla="*/ 2147483646 w 2"/>
                  <a:gd name="T45" fmla="*/ 2147483646 h 2"/>
                  <a:gd name="T46" fmla="*/ 2147483646 w 2"/>
                  <a:gd name="T47" fmla="*/ 0 h 2"/>
                  <a:gd name="T48" fmla="*/ 2147483646 w 2"/>
                  <a:gd name="T49" fmla="*/ 0 h 2"/>
                  <a:gd name="T50" fmla="*/ 2147483646 w 2"/>
                  <a:gd name="T51" fmla="*/ 0 h 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
                  <a:gd name="T79" fmla="*/ 0 h 2"/>
                  <a:gd name="T80" fmla="*/ 2 w 2"/>
                  <a:gd name="T81" fmla="*/ 2 h 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 h="2">
                    <a:moveTo>
                      <a:pt x="2" y="0"/>
                    </a:moveTo>
                    <a:lnTo>
                      <a:pt x="2" y="0"/>
                    </a:lnTo>
                    <a:lnTo>
                      <a:pt x="0" y="0"/>
                    </a:lnTo>
                    <a:lnTo>
                      <a:pt x="0" y="2"/>
                    </a:lnTo>
                    <a:lnTo>
                      <a:pt x="2" y="2"/>
                    </a:lnTo>
                    <a:lnTo>
                      <a:pt x="2"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227" name="Freeform 1149">
                <a:extLst>
                  <a:ext uri="{FF2B5EF4-FFF2-40B4-BE49-F238E27FC236}">
                    <a16:creationId xmlns:a16="http://schemas.microsoft.com/office/drawing/2014/main" xmlns="" id="{00000000-0008-0000-0000-00007E040000}"/>
                  </a:ext>
                </a:extLst>
              </p:cNvPr>
              <p:cNvSpPr>
                <a:spLocks/>
              </p:cNvSpPr>
              <p:nvPr/>
            </p:nvSpPr>
            <p:spPr bwMode="auto">
              <a:xfrm>
                <a:off x="1907546" y="4945428"/>
                <a:ext cx="31750" cy="12700"/>
              </a:xfrm>
              <a:custGeom>
                <a:avLst/>
                <a:gdLst>
                  <a:gd name="T0" fmla="*/ 2147483646 w 20"/>
                  <a:gd name="T1" fmla="*/ 2147483646 h 8"/>
                  <a:gd name="T2" fmla="*/ 2147483646 w 20"/>
                  <a:gd name="T3" fmla="*/ 2147483646 h 8"/>
                  <a:gd name="T4" fmla="*/ 2147483646 w 20"/>
                  <a:gd name="T5" fmla="*/ 2147483646 h 8"/>
                  <a:gd name="T6" fmla="*/ 2147483646 w 20"/>
                  <a:gd name="T7" fmla="*/ 2147483646 h 8"/>
                  <a:gd name="T8" fmla="*/ 2147483646 w 20"/>
                  <a:gd name="T9" fmla="*/ 2147483646 h 8"/>
                  <a:gd name="T10" fmla="*/ 2147483646 w 20"/>
                  <a:gd name="T11" fmla="*/ 2147483646 h 8"/>
                  <a:gd name="T12" fmla="*/ 2147483646 w 20"/>
                  <a:gd name="T13" fmla="*/ 2147483646 h 8"/>
                  <a:gd name="T14" fmla="*/ 2147483646 w 20"/>
                  <a:gd name="T15" fmla="*/ 2147483646 h 8"/>
                  <a:gd name="T16" fmla="*/ 2147483646 w 20"/>
                  <a:gd name="T17" fmla="*/ 2147483646 h 8"/>
                  <a:gd name="T18" fmla="*/ 2147483646 w 20"/>
                  <a:gd name="T19" fmla="*/ 2147483646 h 8"/>
                  <a:gd name="T20" fmla="*/ 2147483646 w 20"/>
                  <a:gd name="T21" fmla="*/ 2147483646 h 8"/>
                  <a:gd name="T22" fmla="*/ 2147483646 w 20"/>
                  <a:gd name="T23" fmla="*/ 2147483646 h 8"/>
                  <a:gd name="T24" fmla="*/ 2147483646 w 20"/>
                  <a:gd name="T25" fmla="*/ 2147483646 h 8"/>
                  <a:gd name="T26" fmla="*/ 2147483646 w 20"/>
                  <a:gd name="T27" fmla="*/ 2147483646 h 8"/>
                  <a:gd name="T28" fmla="*/ 2147483646 w 20"/>
                  <a:gd name="T29" fmla="*/ 2147483646 h 8"/>
                  <a:gd name="T30" fmla="*/ 2147483646 w 20"/>
                  <a:gd name="T31" fmla="*/ 2147483646 h 8"/>
                  <a:gd name="T32" fmla="*/ 2147483646 w 20"/>
                  <a:gd name="T33" fmla="*/ 2147483646 h 8"/>
                  <a:gd name="T34" fmla="*/ 2147483646 w 20"/>
                  <a:gd name="T35" fmla="*/ 2147483646 h 8"/>
                  <a:gd name="T36" fmla="*/ 2147483646 w 20"/>
                  <a:gd name="T37" fmla="*/ 2147483646 h 8"/>
                  <a:gd name="T38" fmla="*/ 2147483646 w 20"/>
                  <a:gd name="T39" fmla="*/ 2147483646 h 8"/>
                  <a:gd name="T40" fmla="*/ 2147483646 w 20"/>
                  <a:gd name="T41" fmla="*/ 2147483646 h 8"/>
                  <a:gd name="T42" fmla="*/ 2147483646 w 20"/>
                  <a:gd name="T43" fmla="*/ 2147483646 h 8"/>
                  <a:gd name="T44" fmla="*/ 2147483646 w 20"/>
                  <a:gd name="T45" fmla="*/ 2147483646 h 8"/>
                  <a:gd name="T46" fmla="*/ 2147483646 w 20"/>
                  <a:gd name="T47" fmla="*/ 2147483646 h 8"/>
                  <a:gd name="T48" fmla="*/ 2147483646 w 20"/>
                  <a:gd name="T49" fmla="*/ 2147483646 h 8"/>
                  <a:gd name="T50" fmla="*/ 2147483646 w 20"/>
                  <a:gd name="T51" fmla="*/ 2147483646 h 8"/>
                  <a:gd name="T52" fmla="*/ 2147483646 w 20"/>
                  <a:gd name="T53" fmla="*/ 2147483646 h 8"/>
                  <a:gd name="T54" fmla="*/ 2147483646 w 20"/>
                  <a:gd name="T55" fmla="*/ 2147483646 h 8"/>
                  <a:gd name="T56" fmla="*/ 2147483646 w 20"/>
                  <a:gd name="T57" fmla="*/ 2147483646 h 8"/>
                  <a:gd name="T58" fmla="*/ 2147483646 w 20"/>
                  <a:gd name="T59" fmla="*/ 0 h 8"/>
                  <a:gd name="T60" fmla="*/ 0 w 20"/>
                  <a:gd name="T61" fmla="*/ 2147483646 h 8"/>
                  <a:gd name="T62" fmla="*/ 2147483646 w 20"/>
                  <a:gd name="T63" fmla="*/ 2147483646 h 8"/>
                  <a:gd name="T64" fmla="*/ 2147483646 w 20"/>
                  <a:gd name="T65" fmla="*/ 2147483646 h 8"/>
                  <a:gd name="T66" fmla="*/ 2147483646 w 20"/>
                  <a:gd name="T67" fmla="*/ 2147483646 h 8"/>
                  <a:gd name="T68" fmla="*/ 2147483646 w 20"/>
                  <a:gd name="T69" fmla="*/ 2147483646 h 8"/>
                  <a:gd name="T70" fmla="*/ 2147483646 w 20"/>
                  <a:gd name="T71" fmla="*/ 2147483646 h 8"/>
                  <a:gd name="T72" fmla="*/ 2147483646 w 20"/>
                  <a:gd name="T73" fmla="*/ 2147483646 h 8"/>
                  <a:gd name="T74" fmla="*/ 2147483646 w 20"/>
                  <a:gd name="T75" fmla="*/ 2147483646 h 8"/>
                  <a:gd name="T76" fmla="*/ 2147483646 w 20"/>
                  <a:gd name="T77" fmla="*/ 2147483646 h 8"/>
                  <a:gd name="T78" fmla="*/ 2147483646 w 20"/>
                  <a:gd name="T79" fmla="*/ 2147483646 h 8"/>
                  <a:gd name="T80" fmla="*/ 2147483646 w 20"/>
                  <a:gd name="T81" fmla="*/ 2147483646 h 8"/>
                  <a:gd name="T82" fmla="*/ 2147483646 w 20"/>
                  <a:gd name="T83" fmla="*/ 2147483646 h 8"/>
                  <a:gd name="T84" fmla="*/ 2147483646 w 20"/>
                  <a:gd name="T85" fmla="*/ 2147483646 h 8"/>
                  <a:gd name="T86" fmla="*/ 2147483646 w 20"/>
                  <a:gd name="T87" fmla="*/ 2147483646 h 8"/>
                  <a:gd name="T88" fmla="*/ 2147483646 w 20"/>
                  <a:gd name="T89" fmla="*/ 2147483646 h 8"/>
                  <a:gd name="T90" fmla="*/ 2147483646 w 20"/>
                  <a:gd name="T91" fmla="*/ 2147483646 h 8"/>
                  <a:gd name="T92" fmla="*/ 2147483646 w 20"/>
                  <a:gd name="T93" fmla="*/ 2147483646 h 8"/>
                  <a:gd name="T94" fmla="*/ 2147483646 w 20"/>
                  <a:gd name="T95" fmla="*/ 2147483646 h 8"/>
                  <a:gd name="T96" fmla="*/ 2147483646 w 20"/>
                  <a:gd name="T97" fmla="*/ 2147483646 h 8"/>
                  <a:gd name="T98" fmla="*/ 2147483646 w 20"/>
                  <a:gd name="T99" fmla="*/ 2147483646 h 8"/>
                  <a:gd name="T100" fmla="*/ 2147483646 w 20"/>
                  <a:gd name="T101" fmla="*/ 2147483646 h 8"/>
                  <a:gd name="T102" fmla="*/ 2147483646 w 20"/>
                  <a:gd name="T103" fmla="*/ 2147483646 h 8"/>
                  <a:gd name="T104" fmla="*/ 2147483646 w 20"/>
                  <a:gd name="T105" fmla="*/ 2147483646 h 8"/>
                  <a:gd name="T106" fmla="*/ 2147483646 w 20"/>
                  <a:gd name="T107" fmla="*/ 2147483646 h 8"/>
                  <a:gd name="T108" fmla="*/ 2147483646 w 20"/>
                  <a:gd name="T109" fmla="*/ 2147483646 h 8"/>
                  <a:gd name="T110" fmla="*/ 2147483646 w 20"/>
                  <a:gd name="T111" fmla="*/ 2147483646 h 8"/>
                  <a:gd name="T112" fmla="*/ 2147483646 w 20"/>
                  <a:gd name="T113" fmla="*/ 2147483646 h 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0"/>
                  <a:gd name="T172" fmla="*/ 0 h 8"/>
                  <a:gd name="T173" fmla="*/ 20 w 20"/>
                  <a:gd name="T174" fmla="*/ 8 h 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0" h="8">
                    <a:moveTo>
                      <a:pt x="20" y="8"/>
                    </a:moveTo>
                    <a:lnTo>
                      <a:pt x="20" y="8"/>
                    </a:lnTo>
                    <a:lnTo>
                      <a:pt x="18" y="8"/>
                    </a:lnTo>
                    <a:lnTo>
                      <a:pt x="18" y="6"/>
                    </a:lnTo>
                    <a:lnTo>
                      <a:pt x="16" y="6"/>
                    </a:lnTo>
                    <a:lnTo>
                      <a:pt x="14" y="6"/>
                    </a:lnTo>
                    <a:lnTo>
                      <a:pt x="12" y="6"/>
                    </a:lnTo>
                    <a:lnTo>
                      <a:pt x="12" y="4"/>
                    </a:lnTo>
                    <a:lnTo>
                      <a:pt x="12" y="6"/>
                    </a:lnTo>
                    <a:lnTo>
                      <a:pt x="12" y="4"/>
                    </a:lnTo>
                    <a:lnTo>
                      <a:pt x="10" y="4"/>
                    </a:lnTo>
                    <a:lnTo>
                      <a:pt x="10" y="2"/>
                    </a:lnTo>
                    <a:lnTo>
                      <a:pt x="10" y="4"/>
                    </a:lnTo>
                    <a:lnTo>
                      <a:pt x="10" y="2"/>
                    </a:lnTo>
                    <a:lnTo>
                      <a:pt x="8" y="2"/>
                    </a:lnTo>
                    <a:lnTo>
                      <a:pt x="6" y="2"/>
                    </a:lnTo>
                    <a:lnTo>
                      <a:pt x="4" y="2"/>
                    </a:lnTo>
                    <a:lnTo>
                      <a:pt x="6" y="4"/>
                    </a:lnTo>
                    <a:lnTo>
                      <a:pt x="4" y="4"/>
                    </a:lnTo>
                    <a:lnTo>
                      <a:pt x="4" y="2"/>
                    </a:lnTo>
                    <a:lnTo>
                      <a:pt x="2" y="2"/>
                    </a:lnTo>
                    <a:lnTo>
                      <a:pt x="2" y="0"/>
                    </a:lnTo>
                    <a:lnTo>
                      <a:pt x="0" y="0"/>
                    </a:lnTo>
                    <a:lnTo>
                      <a:pt x="0" y="2"/>
                    </a:lnTo>
                    <a:lnTo>
                      <a:pt x="2" y="2"/>
                    </a:lnTo>
                    <a:lnTo>
                      <a:pt x="2" y="4"/>
                    </a:lnTo>
                    <a:lnTo>
                      <a:pt x="4" y="4"/>
                    </a:lnTo>
                    <a:lnTo>
                      <a:pt x="6" y="4"/>
                    </a:lnTo>
                    <a:lnTo>
                      <a:pt x="6" y="6"/>
                    </a:lnTo>
                    <a:lnTo>
                      <a:pt x="6" y="4"/>
                    </a:lnTo>
                    <a:lnTo>
                      <a:pt x="6" y="6"/>
                    </a:lnTo>
                    <a:lnTo>
                      <a:pt x="6" y="4"/>
                    </a:lnTo>
                    <a:lnTo>
                      <a:pt x="6" y="6"/>
                    </a:lnTo>
                    <a:lnTo>
                      <a:pt x="6" y="4"/>
                    </a:lnTo>
                    <a:lnTo>
                      <a:pt x="8" y="4"/>
                    </a:lnTo>
                    <a:lnTo>
                      <a:pt x="8" y="6"/>
                    </a:lnTo>
                    <a:lnTo>
                      <a:pt x="6" y="6"/>
                    </a:lnTo>
                    <a:lnTo>
                      <a:pt x="8" y="6"/>
                    </a:lnTo>
                    <a:lnTo>
                      <a:pt x="10" y="6"/>
                    </a:lnTo>
                    <a:lnTo>
                      <a:pt x="8" y="6"/>
                    </a:lnTo>
                    <a:lnTo>
                      <a:pt x="10" y="6"/>
                    </a:lnTo>
                    <a:lnTo>
                      <a:pt x="10" y="8"/>
                    </a:lnTo>
                    <a:lnTo>
                      <a:pt x="10" y="6"/>
                    </a:lnTo>
                    <a:lnTo>
                      <a:pt x="12" y="6"/>
                    </a:lnTo>
                    <a:lnTo>
                      <a:pt x="12" y="8"/>
                    </a:lnTo>
                    <a:lnTo>
                      <a:pt x="14" y="8"/>
                    </a:lnTo>
                    <a:lnTo>
                      <a:pt x="16" y="8"/>
                    </a:lnTo>
                    <a:lnTo>
                      <a:pt x="18" y="8"/>
                    </a:lnTo>
                    <a:lnTo>
                      <a:pt x="20" y="8"/>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228" name="Freeform 1150">
                <a:extLst>
                  <a:ext uri="{FF2B5EF4-FFF2-40B4-BE49-F238E27FC236}">
                    <a16:creationId xmlns:a16="http://schemas.microsoft.com/office/drawing/2014/main" xmlns="" id="{00000000-0008-0000-0000-00007F040000}"/>
                  </a:ext>
                </a:extLst>
              </p:cNvPr>
              <p:cNvSpPr>
                <a:spLocks/>
              </p:cNvSpPr>
              <p:nvPr/>
            </p:nvSpPr>
            <p:spPr bwMode="auto">
              <a:xfrm>
                <a:off x="1863096" y="4929553"/>
                <a:ext cx="3175" cy="1588"/>
              </a:xfrm>
              <a:custGeom>
                <a:avLst/>
                <a:gdLst>
                  <a:gd name="T0" fmla="*/ 2147483646 w 2"/>
                  <a:gd name="T1" fmla="*/ 0 h 1588"/>
                  <a:gd name="T2" fmla="*/ 0 w 2"/>
                  <a:gd name="T3" fmla="*/ 0 h 1588"/>
                  <a:gd name="T4" fmla="*/ 2147483646 w 2"/>
                  <a:gd name="T5" fmla="*/ 0 h 1588"/>
                  <a:gd name="T6" fmla="*/ 2147483646 w 2"/>
                  <a:gd name="T7" fmla="*/ 0 h 1588"/>
                  <a:gd name="T8" fmla="*/ 2147483646 w 2"/>
                  <a:gd name="T9" fmla="*/ 0 h 1588"/>
                  <a:gd name="T10" fmla="*/ 2147483646 w 2"/>
                  <a:gd name="T11" fmla="*/ 0 h 1588"/>
                  <a:gd name="T12" fmla="*/ 2147483646 w 2"/>
                  <a:gd name="T13" fmla="*/ 0 h 1588"/>
                  <a:gd name="T14" fmla="*/ 2147483646 w 2"/>
                  <a:gd name="T15" fmla="*/ 0 h 1588"/>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1588"/>
                  <a:gd name="T26" fmla="*/ 2 w 2"/>
                  <a:gd name="T27" fmla="*/ 1588 h 158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1588">
                    <a:moveTo>
                      <a:pt x="2" y="0"/>
                    </a:moveTo>
                    <a:lnTo>
                      <a:pt x="0" y="0"/>
                    </a:lnTo>
                    <a:lnTo>
                      <a:pt x="2"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229" name="Freeform 1151">
                <a:extLst>
                  <a:ext uri="{FF2B5EF4-FFF2-40B4-BE49-F238E27FC236}">
                    <a16:creationId xmlns:a16="http://schemas.microsoft.com/office/drawing/2014/main" xmlns="" id="{00000000-0008-0000-0000-000080040000}"/>
                  </a:ext>
                </a:extLst>
              </p:cNvPr>
              <p:cNvSpPr>
                <a:spLocks/>
              </p:cNvSpPr>
              <p:nvPr/>
            </p:nvSpPr>
            <p:spPr bwMode="auto">
              <a:xfrm>
                <a:off x="1821821" y="4942253"/>
                <a:ext cx="3175" cy="1588"/>
              </a:xfrm>
              <a:custGeom>
                <a:avLst/>
                <a:gdLst>
                  <a:gd name="T0" fmla="*/ 0 w 2"/>
                  <a:gd name="T1" fmla="*/ 0 h 1588"/>
                  <a:gd name="T2" fmla="*/ 0 w 2"/>
                  <a:gd name="T3" fmla="*/ 0 h 1588"/>
                  <a:gd name="T4" fmla="*/ 0 w 2"/>
                  <a:gd name="T5" fmla="*/ 0 h 1588"/>
                  <a:gd name="T6" fmla="*/ 0 w 2"/>
                  <a:gd name="T7" fmla="*/ 0 h 1588"/>
                  <a:gd name="T8" fmla="*/ 2147483646 w 2"/>
                  <a:gd name="T9" fmla="*/ 0 h 1588"/>
                  <a:gd name="T10" fmla="*/ 2147483646 w 2"/>
                  <a:gd name="T11" fmla="*/ 0 h 1588"/>
                  <a:gd name="T12" fmla="*/ 2147483646 w 2"/>
                  <a:gd name="T13" fmla="*/ 0 h 1588"/>
                  <a:gd name="T14" fmla="*/ 2147483646 w 2"/>
                  <a:gd name="T15" fmla="*/ 0 h 1588"/>
                  <a:gd name="T16" fmla="*/ 2147483646 w 2"/>
                  <a:gd name="T17" fmla="*/ 0 h 1588"/>
                  <a:gd name="T18" fmla="*/ 0 w 2"/>
                  <a:gd name="T19" fmla="*/ 0 h 15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
                  <a:gd name="T31" fmla="*/ 0 h 1588"/>
                  <a:gd name="T32" fmla="*/ 2 w 2"/>
                  <a:gd name="T33" fmla="*/ 1588 h 15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 h="1588">
                    <a:moveTo>
                      <a:pt x="0" y="0"/>
                    </a:moveTo>
                    <a:lnTo>
                      <a:pt x="0" y="0"/>
                    </a:lnTo>
                    <a:lnTo>
                      <a:pt x="2" y="0"/>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230" name="Freeform 1152">
                <a:extLst>
                  <a:ext uri="{FF2B5EF4-FFF2-40B4-BE49-F238E27FC236}">
                    <a16:creationId xmlns:a16="http://schemas.microsoft.com/office/drawing/2014/main" xmlns="" id="{00000000-0008-0000-0000-000081040000}"/>
                  </a:ext>
                </a:extLst>
              </p:cNvPr>
              <p:cNvSpPr>
                <a:spLocks/>
              </p:cNvSpPr>
              <p:nvPr/>
            </p:nvSpPr>
            <p:spPr bwMode="auto">
              <a:xfrm>
                <a:off x="1802771" y="4923203"/>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w 1588"/>
                  <a:gd name="T15" fmla="*/ 0 h 1588"/>
                  <a:gd name="T16" fmla="*/ 0 w 1588"/>
                  <a:gd name="T17" fmla="*/ 0 h 1588"/>
                  <a:gd name="T18" fmla="*/ 0 w 1588"/>
                  <a:gd name="T19" fmla="*/ 0 h 1588"/>
                  <a:gd name="T20" fmla="*/ 0 w 1588"/>
                  <a:gd name="T21" fmla="*/ 0 h 1588"/>
                  <a:gd name="T22" fmla="*/ 0 w 1588"/>
                  <a:gd name="T23" fmla="*/ 0 h 1588"/>
                  <a:gd name="T24" fmla="*/ 0 w 1588"/>
                  <a:gd name="T25" fmla="*/ 0 h 1588"/>
                  <a:gd name="T26" fmla="*/ 0 w 1588"/>
                  <a:gd name="T27" fmla="*/ 0 h 158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588"/>
                  <a:gd name="T43" fmla="*/ 0 h 1588"/>
                  <a:gd name="T44" fmla="*/ 1588 w 1588"/>
                  <a:gd name="T45" fmla="*/ 1588 h 158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231" name="Freeform 1153">
                <a:extLst>
                  <a:ext uri="{FF2B5EF4-FFF2-40B4-BE49-F238E27FC236}">
                    <a16:creationId xmlns:a16="http://schemas.microsoft.com/office/drawing/2014/main" xmlns="" id="{00000000-0008-0000-0000-000082040000}"/>
                  </a:ext>
                </a:extLst>
              </p:cNvPr>
              <p:cNvSpPr>
                <a:spLocks/>
              </p:cNvSpPr>
              <p:nvPr/>
            </p:nvSpPr>
            <p:spPr bwMode="auto">
              <a:xfrm>
                <a:off x="1818646" y="4935903"/>
                <a:ext cx="3175" cy="1588"/>
              </a:xfrm>
              <a:custGeom>
                <a:avLst/>
                <a:gdLst>
                  <a:gd name="T0" fmla="*/ 2147483646 w 2"/>
                  <a:gd name="T1" fmla="*/ 0 h 1588"/>
                  <a:gd name="T2" fmla="*/ 0 w 2"/>
                  <a:gd name="T3" fmla="*/ 0 h 1588"/>
                  <a:gd name="T4" fmla="*/ 0 w 2"/>
                  <a:gd name="T5" fmla="*/ 0 h 1588"/>
                  <a:gd name="T6" fmla="*/ 0 w 2"/>
                  <a:gd name="T7" fmla="*/ 0 h 1588"/>
                  <a:gd name="T8" fmla="*/ 2147483646 w 2"/>
                  <a:gd name="T9" fmla="*/ 0 h 1588"/>
                  <a:gd name="T10" fmla="*/ 0 60000 65536"/>
                  <a:gd name="T11" fmla="*/ 0 60000 65536"/>
                  <a:gd name="T12" fmla="*/ 0 60000 65536"/>
                  <a:gd name="T13" fmla="*/ 0 60000 65536"/>
                  <a:gd name="T14" fmla="*/ 0 60000 65536"/>
                  <a:gd name="T15" fmla="*/ 0 w 2"/>
                  <a:gd name="T16" fmla="*/ 0 h 1588"/>
                  <a:gd name="T17" fmla="*/ 2 w 2"/>
                  <a:gd name="T18" fmla="*/ 1588 h 1588"/>
                </a:gdLst>
                <a:ahLst/>
                <a:cxnLst>
                  <a:cxn ang="T10">
                    <a:pos x="T0" y="T1"/>
                  </a:cxn>
                  <a:cxn ang="T11">
                    <a:pos x="T2" y="T3"/>
                  </a:cxn>
                  <a:cxn ang="T12">
                    <a:pos x="T4" y="T5"/>
                  </a:cxn>
                  <a:cxn ang="T13">
                    <a:pos x="T6" y="T7"/>
                  </a:cxn>
                  <a:cxn ang="T14">
                    <a:pos x="T8" y="T9"/>
                  </a:cxn>
                </a:cxnLst>
                <a:rect l="T15" t="T16" r="T17" b="T18"/>
                <a:pathLst>
                  <a:path w="2" h="1588">
                    <a:moveTo>
                      <a:pt x="2" y="0"/>
                    </a:moveTo>
                    <a:lnTo>
                      <a:pt x="0" y="0"/>
                    </a:lnTo>
                    <a:lnTo>
                      <a:pt x="2"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232" name="Rectangle 2231">
                <a:extLst>
                  <a:ext uri="{FF2B5EF4-FFF2-40B4-BE49-F238E27FC236}">
                    <a16:creationId xmlns:a16="http://schemas.microsoft.com/office/drawing/2014/main" xmlns="" id="{00000000-0008-0000-0000-000083040000}"/>
                  </a:ext>
                </a:extLst>
              </p:cNvPr>
              <p:cNvSpPr>
                <a:spLocks noChangeArrowheads="1"/>
              </p:cNvSpPr>
              <p:nvPr/>
            </p:nvSpPr>
            <p:spPr bwMode="auto">
              <a:xfrm>
                <a:off x="1818646" y="49327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233" name="Freeform 1155">
                <a:extLst>
                  <a:ext uri="{FF2B5EF4-FFF2-40B4-BE49-F238E27FC236}">
                    <a16:creationId xmlns:a16="http://schemas.microsoft.com/office/drawing/2014/main" xmlns="" id="{00000000-0008-0000-0000-000084040000}"/>
                  </a:ext>
                </a:extLst>
              </p:cNvPr>
              <p:cNvSpPr>
                <a:spLocks/>
              </p:cNvSpPr>
              <p:nvPr/>
            </p:nvSpPr>
            <p:spPr bwMode="auto">
              <a:xfrm>
                <a:off x="1844046" y="4939078"/>
                <a:ext cx="3175" cy="3175"/>
              </a:xfrm>
              <a:custGeom>
                <a:avLst/>
                <a:gdLst>
                  <a:gd name="T0" fmla="*/ 2147483646 w 2"/>
                  <a:gd name="T1" fmla="*/ 0 h 2"/>
                  <a:gd name="T2" fmla="*/ 0 w 2"/>
                  <a:gd name="T3" fmla="*/ 0 h 2"/>
                  <a:gd name="T4" fmla="*/ 0 w 2"/>
                  <a:gd name="T5" fmla="*/ 0 h 2"/>
                  <a:gd name="T6" fmla="*/ 0 w 2"/>
                  <a:gd name="T7" fmla="*/ 0 h 2"/>
                  <a:gd name="T8" fmla="*/ 2147483646 w 2"/>
                  <a:gd name="T9" fmla="*/ 0 h 2"/>
                  <a:gd name="T10" fmla="*/ 2147483646 w 2"/>
                  <a:gd name="T11" fmla="*/ 0 h 2"/>
                  <a:gd name="T12" fmla="*/ 2147483646 w 2"/>
                  <a:gd name="T13" fmla="*/ 0 h 2"/>
                  <a:gd name="T14" fmla="*/ 2147483646 w 2"/>
                  <a:gd name="T15" fmla="*/ 0 h 2"/>
                  <a:gd name="T16" fmla="*/ 2147483646 w 2"/>
                  <a:gd name="T17" fmla="*/ 0 h 2"/>
                  <a:gd name="T18" fmla="*/ 2147483646 w 2"/>
                  <a:gd name="T19" fmla="*/ 0 h 2"/>
                  <a:gd name="T20" fmla="*/ 0 w 2"/>
                  <a:gd name="T21" fmla="*/ 0 h 2"/>
                  <a:gd name="T22" fmla="*/ 0 w 2"/>
                  <a:gd name="T23" fmla="*/ 0 h 2"/>
                  <a:gd name="T24" fmla="*/ 0 w 2"/>
                  <a:gd name="T25" fmla="*/ 0 h 2"/>
                  <a:gd name="T26" fmla="*/ 0 w 2"/>
                  <a:gd name="T27" fmla="*/ 0 h 2"/>
                  <a:gd name="T28" fmla="*/ 0 w 2"/>
                  <a:gd name="T29" fmla="*/ 0 h 2"/>
                  <a:gd name="T30" fmla="*/ 0 w 2"/>
                  <a:gd name="T31" fmla="*/ 0 h 2"/>
                  <a:gd name="T32" fmla="*/ 0 w 2"/>
                  <a:gd name="T33" fmla="*/ 0 h 2"/>
                  <a:gd name="T34" fmla="*/ 0 w 2"/>
                  <a:gd name="T35" fmla="*/ 0 h 2"/>
                  <a:gd name="T36" fmla="*/ 0 w 2"/>
                  <a:gd name="T37" fmla="*/ 0 h 2"/>
                  <a:gd name="T38" fmla="*/ 0 w 2"/>
                  <a:gd name="T39" fmla="*/ 0 h 2"/>
                  <a:gd name="T40" fmla="*/ 0 w 2"/>
                  <a:gd name="T41" fmla="*/ 0 h 2"/>
                  <a:gd name="T42" fmla="*/ 0 w 2"/>
                  <a:gd name="T43" fmla="*/ 0 h 2"/>
                  <a:gd name="T44" fmla="*/ 0 w 2"/>
                  <a:gd name="T45" fmla="*/ 0 h 2"/>
                  <a:gd name="T46" fmla="*/ 0 w 2"/>
                  <a:gd name="T47" fmla="*/ 0 h 2"/>
                  <a:gd name="T48" fmla="*/ 0 w 2"/>
                  <a:gd name="T49" fmla="*/ 0 h 2"/>
                  <a:gd name="T50" fmla="*/ 0 w 2"/>
                  <a:gd name="T51" fmla="*/ 0 h 2"/>
                  <a:gd name="T52" fmla="*/ 0 w 2"/>
                  <a:gd name="T53" fmla="*/ 0 h 2"/>
                  <a:gd name="T54" fmla="*/ 2147483646 w 2"/>
                  <a:gd name="T55" fmla="*/ 2147483646 h 2"/>
                  <a:gd name="T56" fmla="*/ 2147483646 w 2"/>
                  <a:gd name="T57" fmla="*/ 2147483646 h 2"/>
                  <a:gd name="T58" fmla="*/ 2147483646 w 2"/>
                  <a:gd name="T59" fmla="*/ 2147483646 h 2"/>
                  <a:gd name="T60" fmla="*/ 2147483646 w 2"/>
                  <a:gd name="T61" fmla="*/ 0 h 2"/>
                  <a:gd name="T62" fmla="*/ 2147483646 w 2"/>
                  <a:gd name="T63" fmla="*/ 0 h 2"/>
                  <a:gd name="T64" fmla="*/ 2147483646 w 2"/>
                  <a:gd name="T65" fmla="*/ 0 h 2"/>
                  <a:gd name="T66" fmla="*/ 2147483646 w 2"/>
                  <a:gd name="T67" fmla="*/ 0 h 2"/>
                  <a:gd name="T68" fmla="*/ 2147483646 w 2"/>
                  <a:gd name="T69" fmla="*/ 0 h 2"/>
                  <a:gd name="T70" fmla="*/ 2147483646 w 2"/>
                  <a:gd name="T71" fmla="*/ 0 h 2"/>
                  <a:gd name="T72" fmla="*/ 2147483646 w 2"/>
                  <a:gd name="T73" fmla="*/ 0 h 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
                  <a:gd name="T112" fmla="*/ 0 h 2"/>
                  <a:gd name="T113" fmla="*/ 2 w 2"/>
                  <a:gd name="T114" fmla="*/ 2 h 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 h="2">
                    <a:moveTo>
                      <a:pt x="2" y="0"/>
                    </a:moveTo>
                    <a:lnTo>
                      <a:pt x="0" y="0"/>
                    </a:lnTo>
                    <a:lnTo>
                      <a:pt x="2" y="0"/>
                    </a:lnTo>
                    <a:lnTo>
                      <a:pt x="0" y="0"/>
                    </a:lnTo>
                    <a:lnTo>
                      <a:pt x="2" y="2"/>
                    </a:lnTo>
                    <a:lnTo>
                      <a:pt x="2"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234" name="Freeform 1156">
                <a:extLst>
                  <a:ext uri="{FF2B5EF4-FFF2-40B4-BE49-F238E27FC236}">
                    <a16:creationId xmlns:a16="http://schemas.microsoft.com/office/drawing/2014/main" xmlns="" id="{00000000-0008-0000-0000-000085040000}"/>
                  </a:ext>
                </a:extLst>
              </p:cNvPr>
              <p:cNvSpPr>
                <a:spLocks/>
              </p:cNvSpPr>
              <p:nvPr/>
            </p:nvSpPr>
            <p:spPr bwMode="auto">
              <a:xfrm>
                <a:off x="1863096" y="493907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60000 65536"/>
                  <a:gd name="T15" fmla="*/ 0 60000 65536"/>
                  <a:gd name="T16" fmla="*/ 0 60000 65536"/>
                  <a:gd name="T17" fmla="*/ 0 60000 65536"/>
                  <a:gd name="T18" fmla="*/ 0 60000 65536"/>
                  <a:gd name="T19" fmla="*/ 0 60000 65536"/>
                  <a:gd name="T20" fmla="*/ 0 60000 65536"/>
                  <a:gd name="T21" fmla="*/ 0 w 1588"/>
                  <a:gd name="T22" fmla="*/ 0 h 1588"/>
                  <a:gd name="T23" fmla="*/ 1588 w 1588"/>
                  <a:gd name="T24" fmla="*/ 1588 h 15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235" name="Freeform 1157">
                <a:extLst>
                  <a:ext uri="{FF2B5EF4-FFF2-40B4-BE49-F238E27FC236}">
                    <a16:creationId xmlns:a16="http://schemas.microsoft.com/office/drawing/2014/main" xmlns="" id="{00000000-0008-0000-0000-000086040000}"/>
                  </a:ext>
                </a:extLst>
              </p:cNvPr>
              <p:cNvSpPr>
                <a:spLocks/>
              </p:cNvSpPr>
              <p:nvPr/>
            </p:nvSpPr>
            <p:spPr bwMode="auto">
              <a:xfrm>
                <a:off x="1812296" y="4926378"/>
                <a:ext cx="19050" cy="19050"/>
              </a:xfrm>
              <a:custGeom>
                <a:avLst/>
                <a:gdLst>
                  <a:gd name="T0" fmla="*/ 2147483646 w 12"/>
                  <a:gd name="T1" fmla="*/ 2147483646 h 12"/>
                  <a:gd name="T2" fmla="*/ 2147483646 w 12"/>
                  <a:gd name="T3" fmla="*/ 2147483646 h 12"/>
                  <a:gd name="T4" fmla="*/ 2147483646 w 12"/>
                  <a:gd name="T5" fmla="*/ 2147483646 h 12"/>
                  <a:gd name="T6" fmla="*/ 2147483646 w 12"/>
                  <a:gd name="T7" fmla="*/ 2147483646 h 12"/>
                  <a:gd name="T8" fmla="*/ 2147483646 w 12"/>
                  <a:gd name="T9" fmla="*/ 2147483646 h 12"/>
                  <a:gd name="T10" fmla="*/ 2147483646 w 12"/>
                  <a:gd name="T11" fmla="*/ 2147483646 h 12"/>
                  <a:gd name="T12" fmla="*/ 2147483646 w 12"/>
                  <a:gd name="T13" fmla="*/ 2147483646 h 12"/>
                  <a:gd name="T14" fmla="*/ 2147483646 w 12"/>
                  <a:gd name="T15" fmla="*/ 2147483646 h 12"/>
                  <a:gd name="T16" fmla="*/ 2147483646 w 12"/>
                  <a:gd name="T17" fmla="*/ 2147483646 h 12"/>
                  <a:gd name="T18" fmla="*/ 2147483646 w 12"/>
                  <a:gd name="T19" fmla="*/ 2147483646 h 12"/>
                  <a:gd name="T20" fmla="*/ 2147483646 w 12"/>
                  <a:gd name="T21" fmla="*/ 2147483646 h 12"/>
                  <a:gd name="T22" fmla="*/ 2147483646 w 12"/>
                  <a:gd name="T23" fmla="*/ 0 h 12"/>
                  <a:gd name="T24" fmla="*/ 2147483646 w 12"/>
                  <a:gd name="T25" fmla="*/ 2147483646 h 12"/>
                  <a:gd name="T26" fmla="*/ 2147483646 w 12"/>
                  <a:gd name="T27" fmla="*/ 2147483646 h 12"/>
                  <a:gd name="T28" fmla="*/ 2147483646 w 12"/>
                  <a:gd name="T29" fmla="*/ 2147483646 h 12"/>
                  <a:gd name="T30" fmla="*/ 2147483646 w 12"/>
                  <a:gd name="T31" fmla="*/ 0 h 12"/>
                  <a:gd name="T32" fmla="*/ 2147483646 w 12"/>
                  <a:gd name="T33" fmla="*/ 2147483646 h 12"/>
                  <a:gd name="T34" fmla="*/ 2147483646 w 12"/>
                  <a:gd name="T35" fmla="*/ 2147483646 h 12"/>
                  <a:gd name="T36" fmla="*/ 2147483646 w 12"/>
                  <a:gd name="T37" fmla="*/ 2147483646 h 12"/>
                  <a:gd name="T38" fmla="*/ 2147483646 w 12"/>
                  <a:gd name="T39" fmla="*/ 2147483646 h 12"/>
                  <a:gd name="T40" fmla="*/ 2147483646 w 12"/>
                  <a:gd name="T41" fmla="*/ 2147483646 h 12"/>
                  <a:gd name="T42" fmla="*/ 2147483646 w 12"/>
                  <a:gd name="T43" fmla="*/ 2147483646 h 12"/>
                  <a:gd name="T44" fmla="*/ 2147483646 w 12"/>
                  <a:gd name="T45" fmla="*/ 2147483646 h 12"/>
                  <a:gd name="T46" fmla="*/ 2147483646 w 12"/>
                  <a:gd name="T47" fmla="*/ 2147483646 h 12"/>
                  <a:gd name="T48" fmla="*/ 2147483646 w 12"/>
                  <a:gd name="T49" fmla="*/ 2147483646 h 12"/>
                  <a:gd name="T50" fmla="*/ 2147483646 w 12"/>
                  <a:gd name="T51" fmla="*/ 2147483646 h 12"/>
                  <a:gd name="T52" fmla="*/ 2147483646 w 12"/>
                  <a:gd name="T53" fmla="*/ 2147483646 h 12"/>
                  <a:gd name="T54" fmla="*/ 2147483646 w 12"/>
                  <a:gd name="T55" fmla="*/ 2147483646 h 12"/>
                  <a:gd name="T56" fmla="*/ 2147483646 w 12"/>
                  <a:gd name="T57" fmla="*/ 2147483646 h 12"/>
                  <a:gd name="T58" fmla="*/ 2147483646 w 12"/>
                  <a:gd name="T59" fmla="*/ 2147483646 h 12"/>
                  <a:gd name="T60" fmla="*/ 0 w 12"/>
                  <a:gd name="T61" fmla="*/ 2147483646 h 12"/>
                  <a:gd name="T62" fmla="*/ 0 w 12"/>
                  <a:gd name="T63" fmla="*/ 2147483646 h 12"/>
                  <a:gd name="T64" fmla="*/ 0 w 12"/>
                  <a:gd name="T65" fmla="*/ 2147483646 h 12"/>
                  <a:gd name="T66" fmla="*/ 0 w 12"/>
                  <a:gd name="T67" fmla="*/ 2147483646 h 12"/>
                  <a:gd name="T68" fmla="*/ 2147483646 w 12"/>
                  <a:gd name="T69" fmla="*/ 2147483646 h 12"/>
                  <a:gd name="T70" fmla="*/ 2147483646 w 12"/>
                  <a:gd name="T71" fmla="*/ 2147483646 h 12"/>
                  <a:gd name="T72" fmla="*/ 2147483646 w 12"/>
                  <a:gd name="T73" fmla="*/ 2147483646 h 12"/>
                  <a:gd name="T74" fmla="*/ 2147483646 w 12"/>
                  <a:gd name="T75" fmla="*/ 2147483646 h 12"/>
                  <a:gd name="T76" fmla="*/ 2147483646 w 12"/>
                  <a:gd name="T77" fmla="*/ 2147483646 h 12"/>
                  <a:gd name="T78" fmla="*/ 2147483646 w 12"/>
                  <a:gd name="T79" fmla="*/ 2147483646 h 12"/>
                  <a:gd name="T80" fmla="*/ 2147483646 w 12"/>
                  <a:gd name="T81" fmla="*/ 2147483646 h 12"/>
                  <a:gd name="T82" fmla="*/ 2147483646 w 12"/>
                  <a:gd name="T83" fmla="*/ 2147483646 h 12"/>
                  <a:gd name="T84" fmla="*/ 2147483646 w 12"/>
                  <a:gd name="T85" fmla="*/ 2147483646 h 12"/>
                  <a:gd name="T86" fmla="*/ 2147483646 w 12"/>
                  <a:gd name="T87" fmla="*/ 2147483646 h 12"/>
                  <a:gd name="T88" fmla="*/ 2147483646 w 12"/>
                  <a:gd name="T89" fmla="*/ 2147483646 h 12"/>
                  <a:gd name="T90" fmla="*/ 2147483646 w 12"/>
                  <a:gd name="T91" fmla="*/ 2147483646 h 12"/>
                  <a:gd name="T92" fmla="*/ 2147483646 w 12"/>
                  <a:gd name="T93" fmla="*/ 2147483646 h 12"/>
                  <a:gd name="T94" fmla="*/ 2147483646 w 12"/>
                  <a:gd name="T95" fmla="*/ 2147483646 h 12"/>
                  <a:gd name="T96" fmla="*/ 2147483646 w 12"/>
                  <a:gd name="T97" fmla="*/ 2147483646 h 12"/>
                  <a:gd name="T98" fmla="*/ 2147483646 w 12"/>
                  <a:gd name="T99" fmla="*/ 2147483646 h 12"/>
                  <a:gd name="T100" fmla="*/ 2147483646 w 12"/>
                  <a:gd name="T101" fmla="*/ 2147483646 h 12"/>
                  <a:gd name="T102" fmla="*/ 2147483646 w 12"/>
                  <a:gd name="T103" fmla="*/ 2147483646 h 12"/>
                  <a:gd name="T104" fmla="*/ 2147483646 w 12"/>
                  <a:gd name="T105" fmla="*/ 2147483646 h 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2"/>
                  <a:gd name="T160" fmla="*/ 0 h 12"/>
                  <a:gd name="T161" fmla="*/ 12 w 12"/>
                  <a:gd name="T162" fmla="*/ 12 h 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2" h="12">
                    <a:moveTo>
                      <a:pt x="12" y="8"/>
                    </a:moveTo>
                    <a:lnTo>
                      <a:pt x="12" y="8"/>
                    </a:lnTo>
                    <a:lnTo>
                      <a:pt x="12" y="6"/>
                    </a:lnTo>
                    <a:lnTo>
                      <a:pt x="10" y="6"/>
                    </a:lnTo>
                    <a:lnTo>
                      <a:pt x="8" y="6"/>
                    </a:lnTo>
                    <a:lnTo>
                      <a:pt x="8" y="4"/>
                    </a:lnTo>
                    <a:lnTo>
                      <a:pt x="10" y="4"/>
                    </a:lnTo>
                    <a:lnTo>
                      <a:pt x="12" y="4"/>
                    </a:lnTo>
                    <a:lnTo>
                      <a:pt x="12" y="2"/>
                    </a:lnTo>
                    <a:lnTo>
                      <a:pt x="12" y="0"/>
                    </a:lnTo>
                    <a:lnTo>
                      <a:pt x="10" y="0"/>
                    </a:lnTo>
                    <a:lnTo>
                      <a:pt x="10" y="2"/>
                    </a:lnTo>
                    <a:lnTo>
                      <a:pt x="8" y="2"/>
                    </a:lnTo>
                    <a:lnTo>
                      <a:pt x="8" y="0"/>
                    </a:lnTo>
                    <a:lnTo>
                      <a:pt x="6" y="2"/>
                    </a:lnTo>
                    <a:lnTo>
                      <a:pt x="6" y="4"/>
                    </a:lnTo>
                    <a:lnTo>
                      <a:pt x="6" y="6"/>
                    </a:lnTo>
                    <a:lnTo>
                      <a:pt x="4" y="6"/>
                    </a:lnTo>
                    <a:lnTo>
                      <a:pt x="6" y="6"/>
                    </a:lnTo>
                    <a:lnTo>
                      <a:pt x="4" y="6"/>
                    </a:lnTo>
                    <a:lnTo>
                      <a:pt x="4" y="4"/>
                    </a:lnTo>
                    <a:lnTo>
                      <a:pt x="2" y="6"/>
                    </a:lnTo>
                    <a:lnTo>
                      <a:pt x="4" y="6"/>
                    </a:lnTo>
                    <a:lnTo>
                      <a:pt x="4" y="8"/>
                    </a:lnTo>
                    <a:lnTo>
                      <a:pt x="2" y="8"/>
                    </a:lnTo>
                    <a:lnTo>
                      <a:pt x="0" y="8"/>
                    </a:lnTo>
                    <a:lnTo>
                      <a:pt x="0" y="10"/>
                    </a:lnTo>
                    <a:lnTo>
                      <a:pt x="2" y="10"/>
                    </a:lnTo>
                    <a:lnTo>
                      <a:pt x="2" y="8"/>
                    </a:lnTo>
                    <a:lnTo>
                      <a:pt x="4" y="8"/>
                    </a:lnTo>
                    <a:lnTo>
                      <a:pt x="4" y="10"/>
                    </a:lnTo>
                    <a:lnTo>
                      <a:pt x="4" y="12"/>
                    </a:lnTo>
                    <a:lnTo>
                      <a:pt x="4" y="10"/>
                    </a:lnTo>
                    <a:lnTo>
                      <a:pt x="4" y="12"/>
                    </a:lnTo>
                    <a:lnTo>
                      <a:pt x="6" y="12"/>
                    </a:lnTo>
                    <a:lnTo>
                      <a:pt x="4" y="10"/>
                    </a:lnTo>
                    <a:lnTo>
                      <a:pt x="6" y="10"/>
                    </a:lnTo>
                    <a:lnTo>
                      <a:pt x="4" y="10"/>
                    </a:lnTo>
                    <a:lnTo>
                      <a:pt x="6" y="10"/>
                    </a:lnTo>
                    <a:lnTo>
                      <a:pt x="4" y="10"/>
                    </a:lnTo>
                    <a:lnTo>
                      <a:pt x="6" y="10"/>
                    </a:lnTo>
                    <a:lnTo>
                      <a:pt x="8" y="10"/>
                    </a:lnTo>
                    <a:lnTo>
                      <a:pt x="10" y="10"/>
                    </a:lnTo>
                    <a:lnTo>
                      <a:pt x="10" y="8"/>
                    </a:lnTo>
                    <a:lnTo>
                      <a:pt x="10" y="10"/>
                    </a:lnTo>
                    <a:lnTo>
                      <a:pt x="12" y="10"/>
                    </a:lnTo>
                    <a:lnTo>
                      <a:pt x="12" y="8"/>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236" name="Rectangle 2235">
                <a:extLst>
                  <a:ext uri="{FF2B5EF4-FFF2-40B4-BE49-F238E27FC236}">
                    <a16:creationId xmlns:a16="http://schemas.microsoft.com/office/drawing/2014/main" xmlns="" id="{00000000-0008-0000-0000-000087040000}"/>
                  </a:ext>
                </a:extLst>
              </p:cNvPr>
              <p:cNvSpPr>
                <a:spLocks noChangeArrowheads="1"/>
              </p:cNvSpPr>
              <p:nvPr/>
            </p:nvSpPr>
            <p:spPr bwMode="auto">
              <a:xfrm>
                <a:off x="1824996" y="49422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237" name="Freeform 1159">
                <a:extLst>
                  <a:ext uri="{FF2B5EF4-FFF2-40B4-BE49-F238E27FC236}">
                    <a16:creationId xmlns:a16="http://schemas.microsoft.com/office/drawing/2014/main" xmlns="" id="{00000000-0008-0000-0000-000088040000}"/>
                  </a:ext>
                </a:extLst>
              </p:cNvPr>
              <p:cNvSpPr>
                <a:spLocks/>
              </p:cNvSpPr>
              <p:nvPr/>
            </p:nvSpPr>
            <p:spPr bwMode="auto">
              <a:xfrm>
                <a:off x="1828171" y="4942253"/>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w 1588"/>
                  <a:gd name="T15" fmla="*/ 0 h 1588"/>
                  <a:gd name="T16" fmla="*/ 0 w 1588"/>
                  <a:gd name="T17" fmla="*/ 0 h 1588"/>
                  <a:gd name="T18" fmla="*/ 0 w 1588"/>
                  <a:gd name="T19" fmla="*/ 0 h 1588"/>
                  <a:gd name="T20" fmla="*/ 0 w 1588"/>
                  <a:gd name="T21" fmla="*/ 0 h 1588"/>
                  <a:gd name="T22" fmla="*/ 0 w 1588"/>
                  <a:gd name="T23" fmla="*/ 0 h 1588"/>
                  <a:gd name="T24" fmla="*/ 0 w 1588"/>
                  <a:gd name="T25" fmla="*/ 0 h 1588"/>
                  <a:gd name="T26" fmla="*/ 0 w 1588"/>
                  <a:gd name="T27" fmla="*/ 0 h 158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588"/>
                  <a:gd name="T43" fmla="*/ 0 h 1588"/>
                  <a:gd name="T44" fmla="*/ 1588 w 1588"/>
                  <a:gd name="T45" fmla="*/ 1588 h 158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238" name="Freeform 1160">
                <a:extLst>
                  <a:ext uri="{FF2B5EF4-FFF2-40B4-BE49-F238E27FC236}">
                    <a16:creationId xmlns:a16="http://schemas.microsoft.com/office/drawing/2014/main" xmlns="" id="{00000000-0008-0000-0000-000089040000}"/>
                  </a:ext>
                </a:extLst>
              </p:cNvPr>
              <p:cNvSpPr>
                <a:spLocks/>
              </p:cNvSpPr>
              <p:nvPr/>
            </p:nvSpPr>
            <p:spPr bwMode="auto">
              <a:xfrm>
                <a:off x="1844046" y="4935903"/>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w 1588"/>
                  <a:gd name="T15" fmla="*/ 0 h 1588"/>
                  <a:gd name="T16" fmla="*/ 0 w 1588"/>
                  <a:gd name="T17" fmla="*/ 0 h 1588"/>
                  <a:gd name="T18" fmla="*/ 0 w 1588"/>
                  <a:gd name="T19" fmla="*/ 0 h 15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88"/>
                  <a:gd name="T31" fmla="*/ 0 h 1588"/>
                  <a:gd name="T32" fmla="*/ 1588 w 1588"/>
                  <a:gd name="T33" fmla="*/ 1588 h 15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239" name="Rectangle 2238">
                <a:extLst>
                  <a:ext uri="{FF2B5EF4-FFF2-40B4-BE49-F238E27FC236}">
                    <a16:creationId xmlns:a16="http://schemas.microsoft.com/office/drawing/2014/main" xmlns="" id="{00000000-0008-0000-0000-00008A040000}"/>
                  </a:ext>
                </a:extLst>
              </p:cNvPr>
              <p:cNvSpPr>
                <a:spLocks noChangeArrowheads="1"/>
              </p:cNvSpPr>
              <p:nvPr/>
            </p:nvSpPr>
            <p:spPr bwMode="auto">
              <a:xfrm>
                <a:off x="1821821" y="493590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240" name="Freeform 1162">
                <a:extLst>
                  <a:ext uri="{FF2B5EF4-FFF2-40B4-BE49-F238E27FC236}">
                    <a16:creationId xmlns:a16="http://schemas.microsoft.com/office/drawing/2014/main" xmlns="" id="{00000000-0008-0000-0000-00008B040000}"/>
                  </a:ext>
                </a:extLst>
              </p:cNvPr>
              <p:cNvSpPr>
                <a:spLocks/>
              </p:cNvSpPr>
              <p:nvPr/>
            </p:nvSpPr>
            <p:spPr bwMode="auto">
              <a:xfrm>
                <a:off x="1793246" y="4923203"/>
                <a:ext cx="22225" cy="12700"/>
              </a:xfrm>
              <a:custGeom>
                <a:avLst/>
                <a:gdLst>
                  <a:gd name="T0" fmla="*/ 2147483646 w 14"/>
                  <a:gd name="T1" fmla="*/ 2147483646 h 8"/>
                  <a:gd name="T2" fmla="*/ 2147483646 w 14"/>
                  <a:gd name="T3" fmla="*/ 2147483646 h 8"/>
                  <a:gd name="T4" fmla="*/ 2147483646 w 14"/>
                  <a:gd name="T5" fmla="*/ 2147483646 h 8"/>
                  <a:gd name="T6" fmla="*/ 2147483646 w 14"/>
                  <a:gd name="T7" fmla="*/ 2147483646 h 8"/>
                  <a:gd name="T8" fmla="*/ 2147483646 w 14"/>
                  <a:gd name="T9" fmla="*/ 2147483646 h 8"/>
                  <a:gd name="T10" fmla="*/ 2147483646 w 14"/>
                  <a:gd name="T11" fmla="*/ 2147483646 h 8"/>
                  <a:gd name="T12" fmla="*/ 2147483646 w 14"/>
                  <a:gd name="T13" fmla="*/ 0 h 8"/>
                  <a:gd name="T14" fmla="*/ 2147483646 w 14"/>
                  <a:gd name="T15" fmla="*/ 2147483646 h 8"/>
                  <a:gd name="T16" fmla="*/ 2147483646 w 14"/>
                  <a:gd name="T17" fmla="*/ 2147483646 h 8"/>
                  <a:gd name="T18" fmla="*/ 2147483646 w 14"/>
                  <a:gd name="T19" fmla="*/ 2147483646 h 8"/>
                  <a:gd name="T20" fmla="*/ 2147483646 w 14"/>
                  <a:gd name="T21" fmla="*/ 2147483646 h 8"/>
                  <a:gd name="T22" fmla="*/ 2147483646 w 14"/>
                  <a:gd name="T23" fmla="*/ 2147483646 h 8"/>
                  <a:gd name="T24" fmla="*/ 2147483646 w 14"/>
                  <a:gd name="T25" fmla="*/ 2147483646 h 8"/>
                  <a:gd name="T26" fmla="*/ 2147483646 w 14"/>
                  <a:gd name="T27" fmla="*/ 2147483646 h 8"/>
                  <a:gd name="T28" fmla="*/ 2147483646 w 14"/>
                  <a:gd name="T29" fmla="*/ 2147483646 h 8"/>
                  <a:gd name="T30" fmla="*/ 2147483646 w 14"/>
                  <a:gd name="T31" fmla="*/ 2147483646 h 8"/>
                  <a:gd name="T32" fmla="*/ 2147483646 w 14"/>
                  <a:gd name="T33" fmla="*/ 2147483646 h 8"/>
                  <a:gd name="T34" fmla="*/ 2147483646 w 14"/>
                  <a:gd name="T35" fmla="*/ 2147483646 h 8"/>
                  <a:gd name="T36" fmla="*/ 2147483646 w 14"/>
                  <a:gd name="T37" fmla="*/ 2147483646 h 8"/>
                  <a:gd name="T38" fmla="*/ 2147483646 w 14"/>
                  <a:gd name="T39" fmla="*/ 2147483646 h 8"/>
                  <a:gd name="T40" fmla="*/ 2147483646 w 14"/>
                  <a:gd name="T41" fmla="*/ 2147483646 h 8"/>
                  <a:gd name="T42" fmla="*/ 2147483646 w 14"/>
                  <a:gd name="T43" fmla="*/ 2147483646 h 8"/>
                  <a:gd name="T44" fmla="*/ 2147483646 w 14"/>
                  <a:gd name="T45" fmla="*/ 2147483646 h 8"/>
                  <a:gd name="T46" fmla="*/ 2147483646 w 14"/>
                  <a:gd name="T47" fmla="*/ 2147483646 h 8"/>
                  <a:gd name="T48" fmla="*/ 0 w 14"/>
                  <a:gd name="T49" fmla="*/ 2147483646 h 8"/>
                  <a:gd name="T50" fmla="*/ 0 w 14"/>
                  <a:gd name="T51" fmla="*/ 2147483646 h 8"/>
                  <a:gd name="T52" fmla="*/ 0 w 14"/>
                  <a:gd name="T53" fmla="*/ 2147483646 h 8"/>
                  <a:gd name="T54" fmla="*/ 0 w 14"/>
                  <a:gd name="T55" fmla="*/ 2147483646 h 8"/>
                  <a:gd name="T56" fmla="*/ 0 w 14"/>
                  <a:gd name="T57" fmla="*/ 2147483646 h 8"/>
                  <a:gd name="T58" fmla="*/ 0 w 14"/>
                  <a:gd name="T59" fmla="*/ 2147483646 h 8"/>
                  <a:gd name="T60" fmla="*/ 0 w 14"/>
                  <a:gd name="T61" fmla="*/ 2147483646 h 8"/>
                  <a:gd name="T62" fmla="*/ 0 w 14"/>
                  <a:gd name="T63" fmla="*/ 2147483646 h 8"/>
                  <a:gd name="T64" fmla="*/ 0 w 14"/>
                  <a:gd name="T65" fmla="*/ 2147483646 h 8"/>
                  <a:gd name="T66" fmla="*/ 2147483646 w 14"/>
                  <a:gd name="T67" fmla="*/ 2147483646 h 8"/>
                  <a:gd name="T68" fmla="*/ 2147483646 w 14"/>
                  <a:gd name="T69" fmla="*/ 2147483646 h 8"/>
                  <a:gd name="T70" fmla="*/ 2147483646 w 14"/>
                  <a:gd name="T71" fmla="*/ 2147483646 h 8"/>
                  <a:gd name="T72" fmla="*/ 2147483646 w 14"/>
                  <a:gd name="T73" fmla="*/ 2147483646 h 8"/>
                  <a:gd name="T74" fmla="*/ 2147483646 w 14"/>
                  <a:gd name="T75" fmla="*/ 2147483646 h 8"/>
                  <a:gd name="T76" fmla="*/ 2147483646 w 14"/>
                  <a:gd name="T77" fmla="*/ 2147483646 h 8"/>
                  <a:gd name="T78" fmla="*/ 2147483646 w 14"/>
                  <a:gd name="T79" fmla="*/ 2147483646 h 8"/>
                  <a:gd name="T80" fmla="*/ 2147483646 w 14"/>
                  <a:gd name="T81" fmla="*/ 2147483646 h 8"/>
                  <a:gd name="T82" fmla="*/ 2147483646 w 14"/>
                  <a:gd name="T83" fmla="*/ 2147483646 h 8"/>
                  <a:gd name="T84" fmla="*/ 2147483646 w 14"/>
                  <a:gd name="T85" fmla="*/ 2147483646 h 8"/>
                  <a:gd name="T86" fmla="*/ 2147483646 w 14"/>
                  <a:gd name="T87" fmla="*/ 2147483646 h 8"/>
                  <a:gd name="T88" fmla="*/ 2147483646 w 14"/>
                  <a:gd name="T89" fmla="*/ 2147483646 h 8"/>
                  <a:gd name="T90" fmla="*/ 2147483646 w 14"/>
                  <a:gd name="T91" fmla="*/ 2147483646 h 8"/>
                  <a:gd name="T92" fmla="*/ 2147483646 w 14"/>
                  <a:gd name="T93" fmla="*/ 2147483646 h 8"/>
                  <a:gd name="T94" fmla="*/ 2147483646 w 14"/>
                  <a:gd name="T95" fmla="*/ 2147483646 h 8"/>
                  <a:gd name="T96" fmla="*/ 2147483646 w 14"/>
                  <a:gd name="T97" fmla="*/ 2147483646 h 8"/>
                  <a:gd name="T98" fmla="*/ 2147483646 w 14"/>
                  <a:gd name="T99" fmla="*/ 2147483646 h 8"/>
                  <a:gd name="T100" fmla="*/ 2147483646 w 14"/>
                  <a:gd name="T101" fmla="*/ 2147483646 h 8"/>
                  <a:gd name="T102" fmla="*/ 2147483646 w 14"/>
                  <a:gd name="T103" fmla="*/ 2147483646 h 8"/>
                  <a:gd name="T104" fmla="*/ 2147483646 w 14"/>
                  <a:gd name="T105" fmla="*/ 2147483646 h 8"/>
                  <a:gd name="T106" fmla="*/ 2147483646 w 14"/>
                  <a:gd name="T107" fmla="*/ 2147483646 h 8"/>
                  <a:gd name="T108" fmla="*/ 2147483646 w 14"/>
                  <a:gd name="T109" fmla="*/ 2147483646 h 8"/>
                  <a:gd name="T110" fmla="*/ 2147483646 w 14"/>
                  <a:gd name="T111" fmla="*/ 2147483646 h 8"/>
                  <a:gd name="T112" fmla="*/ 2147483646 w 14"/>
                  <a:gd name="T113" fmla="*/ 2147483646 h 8"/>
                  <a:gd name="T114" fmla="*/ 2147483646 w 14"/>
                  <a:gd name="T115" fmla="*/ 2147483646 h 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
                  <a:gd name="T175" fmla="*/ 0 h 8"/>
                  <a:gd name="T176" fmla="*/ 14 w 14"/>
                  <a:gd name="T177" fmla="*/ 8 h 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 h="8">
                    <a:moveTo>
                      <a:pt x="12" y="4"/>
                    </a:moveTo>
                    <a:lnTo>
                      <a:pt x="12" y="4"/>
                    </a:lnTo>
                    <a:lnTo>
                      <a:pt x="14" y="4"/>
                    </a:lnTo>
                    <a:lnTo>
                      <a:pt x="12" y="4"/>
                    </a:lnTo>
                    <a:lnTo>
                      <a:pt x="14" y="4"/>
                    </a:lnTo>
                    <a:lnTo>
                      <a:pt x="14" y="2"/>
                    </a:lnTo>
                    <a:lnTo>
                      <a:pt x="12" y="2"/>
                    </a:lnTo>
                    <a:lnTo>
                      <a:pt x="12" y="0"/>
                    </a:lnTo>
                    <a:lnTo>
                      <a:pt x="12" y="2"/>
                    </a:lnTo>
                    <a:lnTo>
                      <a:pt x="10" y="2"/>
                    </a:lnTo>
                    <a:lnTo>
                      <a:pt x="10" y="4"/>
                    </a:lnTo>
                    <a:lnTo>
                      <a:pt x="8" y="4"/>
                    </a:lnTo>
                    <a:lnTo>
                      <a:pt x="6" y="4"/>
                    </a:lnTo>
                    <a:lnTo>
                      <a:pt x="4" y="4"/>
                    </a:lnTo>
                    <a:lnTo>
                      <a:pt x="2" y="4"/>
                    </a:lnTo>
                    <a:lnTo>
                      <a:pt x="0" y="4"/>
                    </a:lnTo>
                    <a:lnTo>
                      <a:pt x="0" y="6"/>
                    </a:lnTo>
                    <a:lnTo>
                      <a:pt x="0" y="4"/>
                    </a:lnTo>
                    <a:lnTo>
                      <a:pt x="2" y="4"/>
                    </a:lnTo>
                    <a:lnTo>
                      <a:pt x="2" y="6"/>
                    </a:lnTo>
                    <a:lnTo>
                      <a:pt x="4" y="6"/>
                    </a:lnTo>
                    <a:lnTo>
                      <a:pt x="6" y="6"/>
                    </a:lnTo>
                    <a:lnTo>
                      <a:pt x="6" y="8"/>
                    </a:lnTo>
                    <a:lnTo>
                      <a:pt x="8" y="8"/>
                    </a:lnTo>
                    <a:lnTo>
                      <a:pt x="10" y="8"/>
                    </a:lnTo>
                    <a:lnTo>
                      <a:pt x="10" y="6"/>
                    </a:lnTo>
                    <a:lnTo>
                      <a:pt x="12" y="6"/>
                    </a:lnTo>
                    <a:lnTo>
                      <a:pt x="10" y="6"/>
                    </a:lnTo>
                    <a:lnTo>
                      <a:pt x="10" y="4"/>
                    </a:lnTo>
                    <a:lnTo>
                      <a:pt x="12" y="4"/>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241" name="Rectangle 2240">
                <a:extLst>
                  <a:ext uri="{FF2B5EF4-FFF2-40B4-BE49-F238E27FC236}">
                    <a16:creationId xmlns:a16="http://schemas.microsoft.com/office/drawing/2014/main" xmlns="" id="{00000000-0008-0000-0000-00008C040000}"/>
                  </a:ext>
                </a:extLst>
              </p:cNvPr>
              <p:cNvSpPr>
                <a:spLocks noChangeArrowheads="1"/>
              </p:cNvSpPr>
              <p:nvPr/>
            </p:nvSpPr>
            <p:spPr bwMode="auto">
              <a:xfrm>
                <a:off x="1821821" y="49327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242" name="Freeform 1164">
                <a:extLst>
                  <a:ext uri="{FF2B5EF4-FFF2-40B4-BE49-F238E27FC236}">
                    <a16:creationId xmlns:a16="http://schemas.microsoft.com/office/drawing/2014/main" xmlns="" id="{00000000-0008-0000-0000-00008D040000}"/>
                  </a:ext>
                </a:extLst>
              </p:cNvPr>
              <p:cNvSpPr>
                <a:spLocks/>
              </p:cNvSpPr>
              <p:nvPr/>
            </p:nvSpPr>
            <p:spPr bwMode="auto">
              <a:xfrm>
                <a:off x="1850396" y="4935903"/>
                <a:ext cx="3175" cy="3175"/>
              </a:xfrm>
              <a:custGeom>
                <a:avLst/>
                <a:gdLst>
                  <a:gd name="T0" fmla="*/ 2147483646 w 2"/>
                  <a:gd name="T1" fmla="*/ 2147483646 h 2"/>
                  <a:gd name="T2" fmla="*/ 2147483646 w 2"/>
                  <a:gd name="T3" fmla="*/ 2147483646 h 2"/>
                  <a:gd name="T4" fmla="*/ 2147483646 w 2"/>
                  <a:gd name="T5" fmla="*/ 2147483646 h 2"/>
                  <a:gd name="T6" fmla="*/ 2147483646 w 2"/>
                  <a:gd name="T7" fmla="*/ 2147483646 h 2"/>
                  <a:gd name="T8" fmla="*/ 2147483646 w 2"/>
                  <a:gd name="T9" fmla="*/ 2147483646 h 2"/>
                  <a:gd name="T10" fmla="*/ 2147483646 w 2"/>
                  <a:gd name="T11" fmla="*/ 2147483646 h 2"/>
                  <a:gd name="T12" fmla="*/ 2147483646 w 2"/>
                  <a:gd name="T13" fmla="*/ 2147483646 h 2"/>
                  <a:gd name="T14" fmla="*/ 0 w 2"/>
                  <a:gd name="T15" fmla="*/ 2147483646 h 2"/>
                  <a:gd name="T16" fmla="*/ 0 w 2"/>
                  <a:gd name="T17" fmla="*/ 0 h 2"/>
                  <a:gd name="T18" fmla="*/ 0 w 2"/>
                  <a:gd name="T19" fmla="*/ 2147483646 h 2"/>
                  <a:gd name="T20" fmla="*/ 0 w 2"/>
                  <a:gd name="T21" fmla="*/ 2147483646 h 2"/>
                  <a:gd name="T22" fmla="*/ 0 w 2"/>
                  <a:gd name="T23" fmla="*/ 2147483646 h 2"/>
                  <a:gd name="T24" fmla="*/ 0 w 2"/>
                  <a:gd name="T25" fmla="*/ 2147483646 h 2"/>
                  <a:gd name="T26" fmla="*/ 2147483646 w 2"/>
                  <a:gd name="T27" fmla="*/ 2147483646 h 2"/>
                  <a:gd name="T28" fmla="*/ 2147483646 w 2"/>
                  <a:gd name="T29" fmla="*/ 2147483646 h 2"/>
                  <a:gd name="T30" fmla="*/ 2147483646 w 2"/>
                  <a:gd name="T31" fmla="*/ 2147483646 h 2"/>
                  <a:gd name="T32" fmla="*/ 2147483646 w 2"/>
                  <a:gd name="T33" fmla="*/ 2147483646 h 2"/>
                  <a:gd name="T34" fmla="*/ 2147483646 w 2"/>
                  <a:gd name="T35" fmla="*/ 2147483646 h 2"/>
                  <a:gd name="T36" fmla="*/ 2147483646 w 2"/>
                  <a:gd name="T37" fmla="*/ 2147483646 h 2"/>
                  <a:gd name="T38" fmla="*/ 2147483646 w 2"/>
                  <a:gd name="T39" fmla="*/ 2147483646 h 2"/>
                  <a:gd name="T40" fmla="*/ 2147483646 w 2"/>
                  <a:gd name="T41" fmla="*/ 2147483646 h 2"/>
                  <a:gd name="T42" fmla="*/ 2147483646 w 2"/>
                  <a:gd name="T43" fmla="*/ 2147483646 h 2"/>
                  <a:gd name="T44" fmla="*/ 2147483646 w 2"/>
                  <a:gd name="T45" fmla="*/ 2147483646 h 2"/>
                  <a:gd name="T46" fmla="*/ 2147483646 w 2"/>
                  <a:gd name="T47" fmla="*/ 2147483646 h 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
                  <a:gd name="T73" fmla="*/ 0 h 2"/>
                  <a:gd name="T74" fmla="*/ 2 w 2"/>
                  <a:gd name="T75" fmla="*/ 2 h 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 h="2">
                    <a:moveTo>
                      <a:pt x="2" y="2"/>
                    </a:moveTo>
                    <a:lnTo>
                      <a:pt x="2" y="2"/>
                    </a:lnTo>
                    <a:lnTo>
                      <a:pt x="0" y="2"/>
                    </a:lnTo>
                    <a:lnTo>
                      <a:pt x="0" y="0"/>
                    </a:lnTo>
                    <a:lnTo>
                      <a:pt x="0" y="2"/>
                    </a:lnTo>
                    <a:lnTo>
                      <a:pt x="2"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243" name="Rectangle 2242">
                <a:extLst>
                  <a:ext uri="{FF2B5EF4-FFF2-40B4-BE49-F238E27FC236}">
                    <a16:creationId xmlns:a16="http://schemas.microsoft.com/office/drawing/2014/main" xmlns="" id="{00000000-0008-0000-0000-00008E040000}"/>
                  </a:ext>
                </a:extLst>
              </p:cNvPr>
              <p:cNvSpPr>
                <a:spLocks noChangeArrowheads="1"/>
              </p:cNvSpPr>
              <p:nvPr/>
            </p:nvSpPr>
            <p:spPr bwMode="auto">
              <a:xfrm>
                <a:off x="1850396" y="49327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244" name="Freeform 1166">
                <a:extLst>
                  <a:ext uri="{FF2B5EF4-FFF2-40B4-BE49-F238E27FC236}">
                    <a16:creationId xmlns:a16="http://schemas.microsoft.com/office/drawing/2014/main" xmlns="" id="{00000000-0008-0000-0000-00008F040000}"/>
                  </a:ext>
                </a:extLst>
              </p:cNvPr>
              <p:cNvSpPr>
                <a:spLocks/>
              </p:cNvSpPr>
              <p:nvPr/>
            </p:nvSpPr>
            <p:spPr bwMode="auto">
              <a:xfrm>
                <a:off x="1853571" y="4939078"/>
                <a:ext cx="3175" cy="1588"/>
              </a:xfrm>
              <a:custGeom>
                <a:avLst/>
                <a:gdLst>
                  <a:gd name="T0" fmla="*/ 2147483646 w 2"/>
                  <a:gd name="T1" fmla="*/ 0 h 1588"/>
                  <a:gd name="T2" fmla="*/ 2147483646 w 2"/>
                  <a:gd name="T3" fmla="*/ 0 h 1588"/>
                  <a:gd name="T4" fmla="*/ 2147483646 w 2"/>
                  <a:gd name="T5" fmla="*/ 0 h 1588"/>
                  <a:gd name="T6" fmla="*/ 2147483646 w 2"/>
                  <a:gd name="T7" fmla="*/ 0 h 1588"/>
                  <a:gd name="T8" fmla="*/ 2147483646 w 2"/>
                  <a:gd name="T9" fmla="*/ 0 h 1588"/>
                  <a:gd name="T10" fmla="*/ 2147483646 w 2"/>
                  <a:gd name="T11" fmla="*/ 0 h 1588"/>
                  <a:gd name="T12" fmla="*/ 2147483646 w 2"/>
                  <a:gd name="T13" fmla="*/ 0 h 1588"/>
                  <a:gd name="T14" fmla="*/ 0 w 2"/>
                  <a:gd name="T15" fmla="*/ 0 h 1588"/>
                  <a:gd name="T16" fmla="*/ 0 w 2"/>
                  <a:gd name="T17" fmla="*/ 0 h 1588"/>
                  <a:gd name="T18" fmla="*/ 0 w 2"/>
                  <a:gd name="T19" fmla="*/ 0 h 1588"/>
                  <a:gd name="T20" fmla="*/ 0 w 2"/>
                  <a:gd name="T21" fmla="*/ 0 h 1588"/>
                  <a:gd name="T22" fmla="*/ 2147483646 w 2"/>
                  <a:gd name="T23" fmla="*/ 0 h 1588"/>
                  <a:gd name="T24" fmla="*/ 2147483646 w 2"/>
                  <a:gd name="T25" fmla="*/ 0 h 1588"/>
                  <a:gd name="T26" fmla="*/ 2147483646 w 2"/>
                  <a:gd name="T27" fmla="*/ 0 h 1588"/>
                  <a:gd name="T28" fmla="*/ 2147483646 w 2"/>
                  <a:gd name="T29" fmla="*/ 0 h 1588"/>
                  <a:gd name="T30" fmla="*/ 2147483646 w 2"/>
                  <a:gd name="T31" fmla="*/ 0 h 1588"/>
                  <a:gd name="T32" fmla="*/ 2147483646 w 2"/>
                  <a:gd name="T33" fmla="*/ 0 h 1588"/>
                  <a:gd name="T34" fmla="*/ 2147483646 w 2"/>
                  <a:gd name="T35" fmla="*/ 0 h 1588"/>
                  <a:gd name="T36" fmla="*/ 2147483646 w 2"/>
                  <a:gd name="T37" fmla="*/ 0 h 158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
                  <a:gd name="T58" fmla="*/ 0 h 1588"/>
                  <a:gd name="T59" fmla="*/ 2 w 2"/>
                  <a:gd name="T60" fmla="*/ 1588 h 158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 h="1588">
                    <a:moveTo>
                      <a:pt x="2" y="0"/>
                    </a:moveTo>
                    <a:lnTo>
                      <a:pt x="2" y="0"/>
                    </a:lnTo>
                    <a:lnTo>
                      <a:pt x="0" y="0"/>
                    </a:lnTo>
                    <a:lnTo>
                      <a:pt x="2"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245" name="Freeform 1167">
                <a:extLst>
                  <a:ext uri="{FF2B5EF4-FFF2-40B4-BE49-F238E27FC236}">
                    <a16:creationId xmlns:a16="http://schemas.microsoft.com/office/drawing/2014/main" xmlns="" id="{00000000-0008-0000-0000-000090040000}"/>
                  </a:ext>
                </a:extLst>
              </p:cNvPr>
              <p:cNvSpPr>
                <a:spLocks/>
              </p:cNvSpPr>
              <p:nvPr/>
            </p:nvSpPr>
            <p:spPr bwMode="auto">
              <a:xfrm>
                <a:off x="1850396" y="4935903"/>
                <a:ext cx="3175" cy="1588"/>
              </a:xfrm>
              <a:custGeom>
                <a:avLst/>
                <a:gdLst>
                  <a:gd name="T0" fmla="*/ 0 w 2"/>
                  <a:gd name="T1" fmla="*/ 0 h 1588"/>
                  <a:gd name="T2" fmla="*/ 0 w 2"/>
                  <a:gd name="T3" fmla="*/ 0 h 1588"/>
                  <a:gd name="T4" fmla="*/ 0 w 2"/>
                  <a:gd name="T5" fmla="*/ 0 h 1588"/>
                  <a:gd name="T6" fmla="*/ 0 w 2"/>
                  <a:gd name="T7" fmla="*/ 0 h 1588"/>
                  <a:gd name="T8" fmla="*/ 2147483646 w 2"/>
                  <a:gd name="T9" fmla="*/ 0 h 1588"/>
                  <a:gd name="T10" fmla="*/ 2147483646 w 2"/>
                  <a:gd name="T11" fmla="*/ 0 h 1588"/>
                  <a:gd name="T12" fmla="*/ 2147483646 w 2"/>
                  <a:gd name="T13" fmla="*/ 0 h 1588"/>
                  <a:gd name="T14" fmla="*/ 2147483646 w 2"/>
                  <a:gd name="T15" fmla="*/ 0 h 1588"/>
                  <a:gd name="T16" fmla="*/ 2147483646 w 2"/>
                  <a:gd name="T17" fmla="*/ 0 h 1588"/>
                  <a:gd name="T18" fmla="*/ 2147483646 w 2"/>
                  <a:gd name="T19" fmla="*/ 0 h 1588"/>
                  <a:gd name="T20" fmla="*/ 2147483646 w 2"/>
                  <a:gd name="T21" fmla="*/ 0 h 1588"/>
                  <a:gd name="T22" fmla="*/ 2147483646 w 2"/>
                  <a:gd name="T23" fmla="*/ 0 h 1588"/>
                  <a:gd name="T24" fmla="*/ 0 w 2"/>
                  <a:gd name="T25" fmla="*/ 0 h 1588"/>
                  <a:gd name="T26" fmla="*/ 0 w 2"/>
                  <a:gd name="T27" fmla="*/ 0 h 1588"/>
                  <a:gd name="T28" fmla="*/ 0 w 2"/>
                  <a:gd name="T29" fmla="*/ 0 h 1588"/>
                  <a:gd name="T30" fmla="*/ 0 w 2"/>
                  <a:gd name="T31" fmla="*/ 0 h 1588"/>
                  <a:gd name="T32" fmla="*/ 0 w 2"/>
                  <a:gd name="T33" fmla="*/ 0 h 1588"/>
                  <a:gd name="T34" fmla="*/ 0 w 2"/>
                  <a:gd name="T35" fmla="*/ 0 h 1588"/>
                  <a:gd name="T36" fmla="*/ 0 w 2"/>
                  <a:gd name="T37" fmla="*/ 0 h 1588"/>
                  <a:gd name="T38" fmla="*/ 0 w 2"/>
                  <a:gd name="T39" fmla="*/ 0 h 1588"/>
                  <a:gd name="T40" fmla="*/ 0 w 2"/>
                  <a:gd name="T41" fmla="*/ 0 h 1588"/>
                  <a:gd name="T42" fmla="*/ 0 w 2"/>
                  <a:gd name="T43" fmla="*/ 0 h 1588"/>
                  <a:gd name="T44" fmla="*/ 0 w 2"/>
                  <a:gd name="T45" fmla="*/ 0 h 1588"/>
                  <a:gd name="T46" fmla="*/ 0 w 2"/>
                  <a:gd name="T47" fmla="*/ 0 h 158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
                  <a:gd name="T73" fmla="*/ 0 h 1588"/>
                  <a:gd name="T74" fmla="*/ 2 w 2"/>
                  <a:gd name="T75" fmla="*/ 1588 h 158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 h="1588">
                    <a:moveTo>
                      <a:pt x="0" y="0"/>
                    </a:moveTo>
                    <a:lnTo>
                      <a:pt x="0" y="0"/>
                    </a:lnTo>
                    <a:lnTo>
                      <a:pt x="2" y="0"/>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246" name="Freeform 1168">
                <a:extLst>
                  <a:ext uri="{FF2B5EF4-FFF2-40B4-BE49-F238E27FC236}">
                    <a16:creationId xmlns:a16="http://schemas.microsoft.com/office/drawing/2014/main" xmlns="" id="{00000000-0008-0000-0000-000091040000}"/>
                  </a:ext>
                </a:extLst>
              </p:cNvPr>
              <p:cNvSpPr>
                <a:spLocks/>
              </p:cNvSpPr>
              <p:nvPr/>
            </p:nvSpPr>
            <p:spPr bwMode="auto">
              <a:xfrm>
                <a:off x="1844046" y="4926378"/>
                <a:ext cx="6350" cy="9525"/>
              </a:xfrm>
              <a:custGeom>
                <a:avLst/>
                <a:gdLst>
                  <a:gd name="T0" fmla="*/ 2147483646 w 4"/>
                  <a:gd name="T1" fmla="*/ 2147483646 h 6"/>
                  <a:gd name="T2" fmla="*/ 2147483646 w 4"/>
                  <a:gd name="T3" fmla="*/ 2147483646 h 6"/>
                  <a:gd name="T4" fmla="*/ 2147483646 w 4"/>
                  <a:gd name="T5" fmla="*/ 2147483646 h 6"/>
                  <a:gd name="T6" fmla="*/ 2147483646 w 4"/>
                  <a:gd name="T7" fmla="*/ 2147483646 h 6"/>
                  <a:gd name="T8" fmla="*/ 2147483646 w 4"/>
                  <a:gd name="T9" fmla="*/ 2147483646 h 6"/>
                  <a:gd name="T10" fmla="*/ 2147483646 w 4"/>
                  <a:gd name="T11" fmla="*/ 2147483646 h 6"/>
                  <a:gd name="T12" fmla="*/ 2147483646 w 4"/>
                  <a:gd name="T13" fmla="*/ 2147483646 h 6"/>
                  <a:gd name="T14" fmla="*/ 2147483646 w 4"/>
                  <a:gd name="T15" fmla="*/ 2147483646 h 6"/>
                  <a:gd name="T16" fmla="*/ 2147483646 w 4"/>
                  <a:gd name="T17" fmla="*/ 2147483646 h 6"/>
                  <a:gd name="T18" fmla="*/ 2147483646 w 4"/>
                  <a:gd name="T19" fmla="*/ 2147483646 h 6"/>
                  <a:gd name="T20" fmla="*/ 2147483646 w 4"/>
                  <a:gd name="T21" fmla="*/ 0 h 6"/>
                  <a:gd name="T22" fmla="*/ 2147483646 w 4"/>
                  <a:gd name="T23" fmla="*/ 0 h 6"/>
                  <a:gd name="T24" fmla="*/ 0 w 4"/>
                  <a:gd name="T25" fmla="*/ 0 h 6"/>
                  <a:gd name="T26" fmla="*/ 0 w 4"/>
                  <a:gd name="T27" fmla="*/ 0 h 6"/>
                  <a:gd name="T28" fmla="*/ 0 w 4"/>
                  <a:gd name="T29" fmla="*/ 0 h 6"/>
                  <a:gd name="T30" fmla="*/ 0 w 4"/>
                  <a:gd name="T31" fmla="*/ 0 h 6"/>
                  <a:gd name="T32" fmla="*/ 0 w 4"/>
                  <a:gd name="T33" fmla="*/ 2147483646 h 6"/>
                  <a:gd name="T34" fmla="*/ 0 w 4"/>
                  <a:gd name="T35" fmla="*/ 2147483646 h 6"/>
                  <a:gd name="T36" fmla="*/ 0 w 4"/>
                  <a:gd name="T37" fmla="*/ 2147483646 h 6"/>
                  <a:gd name="T38" fmla="*/ 0 w 4"/>
                  <a:gd name="T39" fmla="*/ 2147483646 h 6"/>
                  <a:gd name="T40" fmla="*/ 0 w 4"/>
                  <a:gd name="T41" fmla="*/ 2147483646 h 6"/>
                  <a:gd name="T42" fmla="*/ 0 w 4"/>
                  <a:gd name="T43" fmla="*/ 2147483646 h 6"/>
                  <a:gd name="T44" fmla="*/ 0 w 4"/>
                  <a:gd name="T45" fmla="*/ 2147483646 h 6"/>
                  <a:gd name="T46" fmla="*/ 0 w 4"/>
                  <a:gd name="T47" fmla="*/ 2147483646 h 6"/>
                  <a:gd name="T48" fmla="*/ 0 w 4"/>
                  <a:gd name="T49" fmla="*/ 2147483646 h 6"/>
                  <a:gd name="T50" fmla="*/ 0 w 4"/>
                  <a:gd name="T51" fmla="*/ 2147483646 h 6"/>
                  <a:gd name="T52" fmla="*/ 2147483646 w 4"/>
                  <a:gd name="T53" fmla="*/ 2147483646 h 6"/>
                  <a:gd name="T54" fmla="*/ 2147483646 w 4"/>
                  <a:gd name="T55" fmla="*/ 2147483646 h 6"/>
                  <a:gd name="T56" fmla="*/ 2147483646 w 4"/>
                  <a:gd name="T57" fmla="*/ 2147483646 h 6"/>
                  <a:gd name="T58" fmla="*/ 2147483646 w 4"/>
                  <a:gd name="T59" fmla="*/ 2147483646 h 6"/>
                  <a:gd name="T60" fmla="*/ 2147483646 w 4"/>
                  <a:gd name="T61" fmla="*/ 2147483646 h 6"/>
                  <a:gd name="T62" fmla="*/ 2147483646 w 4"/>
                  <a:gd name="T63" fmla="*/ 2147483646 h 6"/>
                  <a:gd name="T64" fmla="*/ 2147483646 w 4"/>
                  <a:gd name="T65" fmla="*/ 2147483646 h 6"/>
                  <a:gd name="T66" fmla="*/ 2147483646 w 4"/>
                  <a:gd name="T67" fmla="*/ 2147483646 h 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
                  <a:gd name="T103" fmla="*/ 0 h 6"/>
                  <a:gd name="T104" fmla="*/ 4 w 4"/>
                  <a:gd name="T105" fmla="*/ 6 h 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 h="6">
                    <a:moveTo>
                      <a:pt x="2" y="4"/>
                    </a:moveTo>
                    <a:lnTo>
                      <a:pt x="4" y="4"/>
                    </a:lnTo>
                    <a:lnTo>
                      <a:pt x="2" y="4"/>
                    </a:lnTo>
                    <a:lnTo>
                      <a:pt x="2" y="2"/>
                    </a:lnTo>
                    <a:lnTo>
                      <a:pt x="4" y="2"/>
                    </a:lnTo>
                    <a:lnTo>
                      <a:pt x="2" y="2"/>
                    </a:lnTo>
                    <a:lnTo>
                      <a:pt x="2" y="0"/>
                    </a:lnTo>
                    <a:lnTo>
                      <a:pt x="0" y="0"/>
                    </a:lnTo>
                    <a:lnTo>
                      <a:pt x="0" y="2"/>
                    </a:lnTo>
                    <a:lnTo>
                      <a:pt x="0" y="4"/>
                    </a:lnTo>
                    <a:lnTo>
                      <a:pt x="0" y="6"/>
                    </a:lnTo>
                    <a:lnTo>
                      <a:pt x="2" y="6"/>
                    </a:lnTo>
                    <a:lnTo>
                      <a:pt x="2" y="4"/>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247" name="Freeform 1169">
                <a:extLst>
                  <a:ext uri="{FF2B5EF4-FFF2-40B4-BE49-F238E27FC236}">
                    <a16:creationId xmlns:a16="http://schemas.microsoft.com/office/drawing/2014/main" xmlns="" id="{00000000-0008-0000-0000-000092040000}"/>
                  </a:ext>
                </a:extLst>
              </p:cNvPr>
              <p:cNvSpPr>
                <a:spLocks/>
              </p:cNvSpPr>
              <p:nvPr/>
            </p:nvSpPr>
            <p:spPr bwMode="auto">
              <a:xfrm>
                <a:off x="1847221" y="4935903"/>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w 1588"/>
                  <a:gd name="T15" fmla="*/ 0 h 1588"/>
                  <a:gd name="T16" fmla="*/ 0 w 1588"/>
                  <a:gd name="T17" fmla="*/ 0 h 15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8"/>
                  <a:gd name="T28" fmla="*/ 0 h 1588"/>
                  <a:gd name="T29" fmla="*/ 1588 w 1588"/>
                  <a:gd name="T30" fmla="*/ 1588 h 158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248" name="Rectangle 2247">
                <a:extLst>
                  <a:ext uri="{FF2B5EF4-FFF2-40B4-BE49-F238E27FC236}">
                    <a16:creationId xmlns:a16="http://schemas.microsoft.com/office/drawing/2014/main" xmlns="" id="{00000000-0008-0000-0000-000093040000}"/>
                  </a:ext>
                </a:extLst>
              </p:cNvPr>
              <p:cNvSpPr>
                <a:spLocks noChangeArrowheads="1"/>
              </p:cNvSpPr>
              <p:nvPr/>
            </p:nvSpPr>
            <p:spPr bwMode="auto">
              <a:xfrm>
                <a:off x="1856746" y="4939078"/>
                <a:ext cx="3175"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249" name="Freeform 1171">
                <a:extLst>
                  <a:ext uri="{FF2B5EF4-FFF2-40B4-BE49-F238E27FC236}">
                    <a16:creationId xmlns:a16="http://schemas.microsoft.com/office/drawing/2014/main" xmlns="" id="{00000000-0008-0000-0000-000094040000}"/>
                  </a:ext>
                </a:extLst>
              </p:cNvPr>
              <p:cNvSpPr>
                <a:spLocks/>
              </p:cNvSpPr>
              <p:nvPr/>
            </p:nvSpPr>
            <p:spPr bwMode="auto">
              <a:xfrm>
                <a:off x="1844046" y="4935903"/>
                <a:ext cx="3175" cy="1588"/>
              </a:xfrm>
              <a:custGeom>
                <a:avLst/>
                <a:gdLst>
                  <a:gd name="T0" fmla="*/ 2147483646 w 2"/>
                  <a:gd name="T1" fmla="*/ 0 h 1588"/>
                  <a:gd name="T2" fmla="*/ 2147483646 w 2"/>
                  <a:gd name="T3" fmla="*/ 0 h 1588"/>
                  <a:gd name="T4" fmla="*/ 2147483646 w 2"/>
                  <a:gd name="T5" fmla="*/ 0 h 1588"/>
                  <a:gd name="T6" fmla="*/ 2147483646 w 2"/>
                  <a:gd name="T7" fmla="*/ 0 h 1588"/>
                  <a:gd name="T8" fmla="*/ 2147483646 w 2"/>
                  <a:gd name="T9" fmla="*/ 0 h 1588"/>
                  <a:gd name="T10" fmla="*/ 0 w 2"/>
                  <a:gd name="T11" fmla="*/ 0 h 1588"/>
                  <a:gd name="T12" fmla="*/ 0 w 2"/>
                  <a:gd name="T13" fmla="*/ 0 h 1588"/>
                  <a:gd name="T14" fmla="*/ 0 w 2"/>
                  <a:gd name="T15" fmla="*/ 0 h 1588"/>
                  <a:gd name="T16" fmla="*/ 0 w 2"/>
                  <a:gd name="T17" fmla="*/ 0 h 1588"/>
                  <a:gd name="T18" fmla="*/ 2147483646 w 2"/>
                  <a:gd name="T19" fmla="*/ 0 h 15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
                  <a:gd name="T31" fmla="*/ 0 h 1588"/>
                  <a:gd name="T32" fmla="*/ 2 w 2"/>
                  <a:gd name="T33" fmla="*/ 1588 h 15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 h="1588">
                    <a:moveTo>
                      <a:pt x="2" y="0"/>
                    </a:moveTo>
                    <a:lnTo>
                      <a:pt x="2" y="0"/>
                    </a:lnTo>
                    <a:lnTo>
                      <a:pt x="0" y="0"/>
                    </a:lnTo>
                    <a:lnTo>
                      <a:pt x="2"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250" name="Freeform 1172">
                <a:extLst>
                  <a:ext uri="{FF2B5EF4-FFF2-40B4-BE49-F238E27FC236}">
                    <a16:creationId xmlns:a16="http://schemas.microsoft.com/office/drawing/2014/main" xmlns="" id="{00000000-0008-0000-0000-000095040000}"/>
                  </a:ext>
                </a:extLst>
              </p:cNvPr>
              <p:cNvSpPr>
                <a:spLocks/>
              </p:cNvSpPr>
              <p:nvPr/>
            </p:nvSpPr>
            <p:spPr bwMode="auto">
              <a:xfrm>
                <a:off x="1844046" y="4935903"/>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60000 65536"/>
                  <a:gd name="T13" fmla="*/ 0 60000 65536"/>
                  <a:gd name="T14" fmla="*/ 0 60000 65536"/>
                  <a:gd name="T15" fmla="*/ 0 60000 65536"/>
                  <a:gd name="T16" fmla="*/ 0 60000 65536"/>
                  <a:gd name="T17" fmla="*/ 0 60000 65536"/>
                  <a:gd name="T18" fmla="*/ 0 w 1588"/>
                  <a:gd name="T19" fmla="*/ 0 h 1588"/>
                  <a:gd name="T20" fmla="*/ 1588 w 1588"/>
                  <a:gd name="T21" fmla="*/ 1588 h 1588"/>
                </a:gdLst>
                <a:ahLst/>
                <a:cxnLst>
                  <a:cxn ang="T12">
                    <a:pos x="T0" y="T1"/>
                  </a:cxn>
                  <a:cxn ang="T13">
                    <a:pos x="T2" y="T3"/>
                  </a:cxn>
                  <a:cxn ang="T14">
                    <a:pos x="T4" y="T5"/>
                  </a:cxn>
                  <a:cxn ang="T15">
                    <a:pos x="T6" y="T7"/>
                  </a:cxn>
                  <a:cxn ang="T16">
                    <a:pos x="T8" y="T9"/>
                  </a:cxn>
                  <a:cxn ang="T17">
                    <a:pos x="T10" y="T11"/>
                  </a:cxn>
                </a:cxnLst>
                <a:rect l="T18" t="T19" r="T20" b="T21"/>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251" name="Rectangle 2250">
                <a:extLst>
                  <a:ext uri="{FF2B5EF4-FFF2-40B4-BE49-F238E27FC236}">
                    <a16:creationId xmlns:a16="http://schemas.microsoft.com/office/drawing/2014/main" xmlns="" id="{00000000-0008-0000-0000-000096040000}"/>
                  </a:ext>
                </a:extLst>
              </p:cNvPr>
              <p:cNvSpPr>
                <a:spLocks noChangeArrowheads="1"/>
              </p:cNvSpPr>
              <p:nvPr/>
            </p:nvSpPr>
            <p:spPr bwMode="auto">
              <a:xfrm>
                <a:off x="1863096" y="49390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252" name="Freeform 1174">
                <a:extLst>
                  <a:ext uri="{FF2B5EF4-FFF2-40B4-BE49-F238E27FC236}">
                    <a16:creationId xmlns:a16="http://schemas.microsoft.com/office/drawing/2014/main" xmlns="" id="{00000000-0008-0000-0000-000097040000}"/>
                  </a:ext>
                </a:extLst>
              </p:cNvPr>
              <p:cNvSpPr>
                <a:spLocks/>
              </p:cNvSpPr>
              <p:nvPr/>
            </p:nvSpPr>
            <p:spPr bwMode="auto">
              <a:xfrm>
                <a:off x="1847221" y="4942253"/>
                <a:ext cx="3175" cy="1588"/>
              </a:xfrm>
              <a:custGeom>
                <a:avLst/>
                <a:gdLst>
                  <a:gd name="T0" fmla="*/ 2147483646 w 2"/>
                  <a:gd name="T1" fmla="*/ 0 h 1588"/>
                  <a:gd name="T2" fmla="*/ 2147483646 w 2"/>
                  <a:gd name="T3" fmla="*/ 0 h 1588"/>
                  <a:gd name="T4" fmla="*/ 0 w 2"/>
                  <a:gd name="T5" fmla="*/ 0 h 1588"/>
                  <a:gd name="T6" fmla="*/ 2147483646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2" y="0"/>
                    </a:moveTo>
                    <a:lnTo>
                      <a:pt x="2" y="0"/>
                    </a:lnTo>
                    <a:lnTo>
                      <a:pt x="0" y="0"/>
                    </a:lnTo>
                    <a:lnTo>
                      <a:pt x="2"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253" name="Rectangle 2252">
                <a:extLst>
                  <a:ext uri="{FF2B5EF4-FFF2-40B4-BE49-F238E27FC236}">
                    <a16:creationId xmlns:a16="http://schemas.microsoft.com/office/drawing/2014/main" xmlns="" id="{00000000-0008-0000-0000-000098040000}"/>
                  </a:ext>
                </a:extLst>
              </p:cNvPr>
              <p:cNvSpPr>
                <a:spLocks noChangeArrowheads="1"/>
              </p:cNvSpPr>
              <p:nvPr/>
            </p:nvSpPr>
            <p:spPr bwMode="auto">
              <a:xfrm>
                <a:off x="1821821" y="493590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254" name="Freeform 1176">
                <a:extLst>
                  <a:ext uri="{FF2B5EF4-FFF2-40B4-BE49-F238E27FC236}">
                    <a16:creationId xmlns:a16="http://schemas.microsoft.com/office/drawing/2014/main" xmlns="" id="{00000000-0008-0000-0000-000099040000}"/>
                  </a:ext>
                </a:extLst>
              </p:cNvPr>
              <p:cNvSpPr>
                <a:spLocks/>
              </p:cNvSpPr>
              <p:nvPr/>
            </p:nvSpPr>
            <p:spPr bwMode="auto">
              <a:xfrm>
                <a:off x="1780546" y="4913678"/>
                <a:ext cx="15875" cy="19050"/>
              </a:xfrm>
              <a:custGeom>
                <a:avLst/>
                <a:gdLst>
                  <a:gd name="T0" fmla="*/ 2147483646 w 10"/>
                  <a:gd name="T1" fmla="*/ 2147483646 h 12"/>
                  <a:gd name="T2" fmla="*/ 2147483646 w 10"/>
                  <a:gd name="T3" fmla="*/ 2147483646 h 12"/>
                  <a:gd name="T4" fmla="*/ 2147483646 w 10"/>
                  <a:gd name="T5" fmla="*/ 2147483646 h 12"/>
                  <a:gd name="T6" fmla="*/ 2147483646 w 10"/>
                  <a:gd name="T7" fmla="*/ 2147483646 h 12"/>
                  <a:gd name="T8" fmla="*/ 2147483646 w 10"/>
                  <a:gd name="T9" fmla="*/ 2147483646 h 12"/>
                  <a:gd name="T10" fmla="*/ 2147483646 w 10"/>
                  <a:gd name="T11" fmla="*/ 2147483646 h 12"/>
                  <a:gd name="T12" fmla="*/ 2147483646 w 10"/>
                  <a:gd name="T13" fmla="*/ 2147483646 h 12"/>
                  <a:gd name="T14" fmla="*/ 2147483646 w 10"/>
                  <a:gd name="T15" fmla="*/ 2147483646 h 12"/>
                  <a:gd name="T16" fmla="*/ 2147483646 w 10"/>
                  <a:gd name="T17" fmla="*/ 2147483646 h 12"/>
                  <a:gd name="T18" fmla="*/ 2147483646 w 10"/>
                  <a:gd name="T19" fmla="*/ 2147483646 h 12"/>
                  <a:gd name="T20" fmla="*/ 2147483646 w 10"/>
                  <a:gd name="T21" fmla="*/ 2147483646 h 12"/>
                  <a:gd name="T22" fmla="*/ 2147483646 w 10"/>
                  <a:gd name="T23" fmla="*/ 2147483646 h 12"/>
                  <a:gd name="T24" fmla="*/ 2147483646 w 10"/>
                  <a:gd name="T25" fmla="*/ 2147483646 h 12"/>
                  <a:gd name="T26" fmla="*/ 2147483646 w 10"/>
                  <a:gd name="T27" fmla="*/ 2147483646 h 12"/>
                  <a:gd name="T28" fmla="*/ 2147483646 w 10"/>
                  <a:gd name="T29" fmla="*/ 2147483646 h 12"/>
                  <a:gd name="T30" fmla="*/ 2147483646 w 10"/>
                  <a:gd name="T31" fmla="*/ 2147483646 h 12"/>
                  <a:gd name="T32" fmla="*/ 2147483646 w 10"/>
                  <a:gd name="T33" fmla="*/ 2147483646 h 12"/>
                  <a:gd name="T34" fmla="*/ 2147483646 w 10"/>
                  <a:gd name="T35" fmla="*/ 2147483646 h 12"/>
                  <a:gd name="T36" fmla="*/ 2147483646 w 10"/>
                  <a:gd name="T37" fmla="*/ 2147483646 h 12"/>
                  <a:gd name="T38" fmla="*/ 2147483646 w 10"/>
                  <a:gd name="T39" fmla="*/ 2147483646 h 12"/>
                  <a:gd name="T40" fmla="*/ 2147483646 w 10"/>
                  <a:gd name="T41" fmla="*/ 2147483646 h 12"/>
                  <a:gd name="T42" fmla="*/ 2147483646 w 10"/>
                  <a:gd name="T43" fmla="*/ 2147483646 h 12"/>
                  <a:gd name="T44" fmla="*/ 2147483646 w 10"/>
                  <a:gd name="T45" fmla="*/ 0 h 12"/>
                  <a:gd name="T46" fmla="*/ 0 w 10"/>
                  <a:gd name="T47" fmla="*/ 0 h 12"/>
                  <a:gd name="T48" fmla="*/ 0 w 10"/>
                  <a:gd name="T49" fmla="*/ 2147483646 h 12"/>
                  <a:gd name="T50" fmla="*/ 0 w 10"/>
                  <a:gd name="T51" fmla="*/ 2147483646 h 12"/>
                  <a:gd name="T52" fmla="*/ 0 w 10"/>
                  <a:gd name="T53" fmla="*/ 2147483646 h 12"/>
                  <a:gd name="T54" fmla="*/ 0 w 10"/>
                  <a:gd name="T55" fmla="*/ 2147483646 h 12"/>
                  <a:gd name="T56" fmla="*/ 0 w 10"/>
                  <a:gd name="T57" fmla="*/ 2147483646 h 12"/>
                  <a:gd name="T58" fmla="*/ 2147483646 w 10"/>
                  <a:gd name="T59" fmla="*/ 2147483646 h 12"/>
                  <a:gd name="T60" fmla="*/ 2147483646 w 10"/>
                  <a:gd name="T61" fmla="*/ 2147483646 h 12"/>
                  <a:gd name="T62" fmla="*/ 2147483646 w 10"/>
                  <a:gd name="T63" fmla="*/ 2147483646 h 12"/>
                  <a:gd name="T64" fmla="*/ 2147483646 w 10"/>
                  <a:gd name="T65" fmla="*/ 2147483646 h 12"/>
                  <a:gd name="T66" fmla="*/ 2147483646 w 10"/>
                  <a:gd name="T67" fmla="*/ 2147483646 h 12"/>
                  <a:gd name="T68" fmla="*/ 2147483646 w 10"/>
                  <a:gd name="T69" fmla="*/ 2147483646 h 12"/>
                  <a:gd name="T70" fmla="*/ 2147483646 w 10"/>
                  <a:gd name="T71" fmla="*/ 2147483646 h 12"/>
                  <a:gd name="T72" fmla="*/ 2147483646 w 10"/>
                  <a:gd name="T73" fmla="*/ 2147483646 h 12"/>
                  <a:gd name="T74" fmla="*/ 0 w 10"/>
                  <a:gd name="T75" fmla="*/ 2147483646 h 12"/>
                  <a:gd name="T76" fmla="*/ 0 w 10"/>
                  <a:gd name="T77" fmla="*/ 2147483646 h 12"/>
                  <a:gd name="T78" fmla="*/ 0 w 10"/>
                  <a:gd name="T79" fmla="*/ 2147483646 h 12"/>
                  <a:gd name="T80" fmla="*/ 0 w 10"/>
                  <a:gd name="T81" fmla="*/ 2147483646 h 12"/>
                  <a:gd name="T82" fmla="*/ 0 w 10"/>
                  <a:gd name="T83" fmla="*/ 2147483646 h 12"/>
                  <a:gd name="T84" fmla="*/ 0 w 10"/>
                  <a:gd name="T85" fmla="*/ 2147483646 h 12"/>
                  <a:gd name="T86" fmla="*/ 0 w 10"/>
                  <a:gd name="T87" fmla="*/ 2147483646 h 12"/>
                  <a:gd name="T88" fmla="*/ 2147483646 w 10"/>
                  <a:gd name="T89" fmla="*/ 2147483646 h 12"/>
                  <a:gd name="T90" fmla="*/ 2147483646 w 10"/>
                  <a:gd name="T91" fmla="*/ 2147483646 h 12"/>
                  <a:gd name="T92" fmla="*/ 2147483646 w 10"/>
                  <a:gd name="T93" fmla="*/ 2147483646 h 12"/>
                  <a:gd name="T94" fmla="*/ 2147483646 w 10"/>
                  <a:gd name="T95" fmla="*/ 2147483646 h 12"/>
                  <a:gd name="T96" fmla="*/ 2147483646 w 10"/>
                  <a:gd name="T97" fmla="*/ 2147483646 h 12"/>
                  <a:gd name="T98" fmla="*/ 2147483646 w 10"/>
                  <a:gd name="T99" fmla="*/ 2147483646 h 12"/>
                  <a:gd name="T100" fmla="*/ 2147483646 w 10"/>
                  <a:gd name="T101" fmla="*/ 2147483646 h 12"/>
                  <a:gd name="T102" fmla="*/ 2147483646 w 10"/>
                  <a:gd name="T103" fmla="*/ 2147483646 h 12"/>
                  <a:gd name="T104" fmla="*/ 2147483646 w 10"/>
                  <a:gd name="T105" fmla="*/ 2147483646 h 12"/>
                  <a:gd name="T106" fmla="*/ 2147483646 w 10"/>
                  <a:gd name="T107" fmla="*/ 2147483646 h 12"/>
                  <a:gd name="T108" fmla="*/ 2147483646 w 10"/>
                  <a:gd name="T109" fmla="*/ 2147483646 h 12"/>
                  <a:gd name="T110" fmla="*/ 2147483646 w 10"/>
                  <a:gd name="T111" fmla="*/ 2147483646 h 12"/>
                  <a:gd name="T112" fmla="*/ 2147483646 w 10"/>
                  <a:gd name="T113" fmla="*/ 2147483646 h 12"/>
                  <a:gd name="T114" fmla="*/ 2147483646 w 10"/>
                  <a:gd name="T115" fmla="*/ 2147483646 h 12"/>
                  <a:gd name="T116" fmla="*/ 2147483646 w 10"/>
                  <a:gd name="T117" fmla="*/ 2147483646 h 12"/>
                  <a:gd name="T118" fmla="*/ 2147483646 w 10"/>
                  <a:gd name="T119" fmla="*/ 2147483646 h 1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
                  <a:gd name="T181" fmla="*/ 0 h 12"/>
                  <a:gd name="T182" fmla="*/ 10 w 10"/>
                  <a:gd name="T183" fmla="*/ 12 h 1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 h="12">
                    <a:moveTo>
                      <a:pt x="8" y="6"/>
                    </a:moveTo>
                    <a:lnTo>
                      <a:pt x="8" y="6"/>
                    </a:lnTo>
                    <a:lnTo>
                      <a:pt x="8" y="8"/>
                    </a:lnTo>
                    <a:lnTo>
                      <a:pt x="10" y="8"/>
                    </a:lnTo>
                    <a:lnTo>
                      <a:pt x="10" y="6"/>
                    </a:lnTo>
                    <a:lnTo>
                      <a:pt x="8" y="6"/>
                    </a:lnTo>
                    <a:lnTo>
                      <a:pt x="6" y="6"/>
                    </a:lnTo>
                    <a:lnTo>
                      <a:pt x="6" y="4"/>
                    </a:lnTo>
                    <a:lnTo>
                      <a:pt x="6" y="2"/>
                    </a:lnTo>
                    <a:lnTo>
                      <a:pt x="4" y="2"/>
                    </a:lnTo>
                    <a:lnTo>
                      <a:pt x="2" y="2"/>
                    </a:lnTo>
                    <a:lnTo>
                      <a:pt x="2" y="0"/>
                    </a:lnTo>
                    <a:lnTo>
                      <a:pt x="0" y="0"/>
                    </a:lnTo>
                    <a:lnTo>
                      <a:pt x="0" y="2"/>
                    </a:lnTo>
                    <a:lnTo>
                      <a:pt x="0" y="4"/>
                    </a:lnTo>
                    <a:lnTo>
                      <a:pt x="2" y="4"/>
                    </a:lnTo>
                    <a:lnTo>
                      <a:pt x="2" y="6"/>
                    </a:lnTo>
                    <a:lnTo>
                      <a:pt x="4" y="6"/>
                    </a:lnTo>
                    <a:lnTo>
                      <a:pt x="2" y="8"/>
                    </a:lnTo>
                    <a:lnTo>
                      <a:pt x="0" y="8"/>
                    </a:lnTo>
                    <a:lnTo>
                      <a:pt x="0" y="10"/>
                    </a:lnTo>
                    <a:lnTo>
                      <a:pt x="2" y="10"/>
                    </a:lnTo>
                    <a:lnTo>
                      <a:pt x="2" y="12"/>
                    </a:lnTo>
                    <a:lnTo>
                      <a:pt x="2" y="10"/>
                    </a:lnTo>
                    <a:lnTo>
                      <a:pt x="4" y="10"/>
                    </a:lnTo>
                    <a:lnTo>
                      <a:pt x="6" y="10"/>
                    </a:lnTo>
                    <a:lnTo>
                      <a:pt x="4" y="8"/>
                    </a:lnTo>
                    <a:lnTo>
                      <a:pt x="6" y="8"/>
                    </a:lnTo>
                    <a:lnTo>
                      <a:pt x="6" y="6"/>
                    </a:lnTo>
                    <a:lnTo>
                      <a:pt x="8" y="6"/>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255" name="Rectangle 2254">
                <a:extLst>
                  <a:ext uri="{FF2B5EF4-FFF2-40B4-BE49-F238E27FC236}">
                    <a16:creationId xmlns:a16="http://schemas.microsoft.com/office/drawing/2014/main" xmlns="" id="{00000000-0008-0000-0000-00009A040000}"/>
                  </a:ext>
                </a:extLst>
              </p:cNvPr>
              <p:cNvSpPr>
                <a:spLocks noChangeArrowheads="1"/>
              </p:cNvSpPr>
              <p:nvPr/>
            </p:nvSpPr>
            <p:spPr bwMode="auto">
              <a:xfrm>
                <a:off x="1828171" y="49390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256" name="Freeform 1178">
                <a:extLst>
                  <a:ext uri="{FF2B5EF4-FFF2-40B4-BE49-F238E27FC236}">
                    <a16:creationId xmlns:a16="http://schemas.microsoft.com/office/drawing/2014/main" xmlns="" id="{00000000-0008-0000-0000-00009B040000}"/>
                  </a:ext>
                </a:extLst>
              </p:cNvPr>
              <p:cNvSpPr>
                <a:spLocks/>
              </p:cNvSpPr>
              <p:nvPr/>
            </p:nvSpPr>
            <p:spPr bwMode="auto">
              <a:xfrm>
                <a:off x="1840871" y="4932728"/>
                <a:ext cx="3175" cy="3175"/>
              </a:xfrm>
              <a:custGeom>
                <a:avLst/>
                <a:gdLst>
                  <a:gd name="T0" fmla="*/ 2147483646 w 2"/>
                  <a:gd name="T1" fmla="*/ 2147483646 h 2"/>
                  <a:gd name="T2" fmla="*/ 0 w 2"/>
                  <a:gd name="T3" fmla="*/ 0 h 2"/>
                  <a:gd name="T4" fmla="*/ 0 w 2"/>
                  <a:gd name="T5" fmla="*/ 2147483646 h 2"/>
                  <a:gd name="T6" fmla="*/ 0 w 2"/>
                  <a:gd name="T7" fmla="*/ 2147483646 h 2"/>
                  <a:gd name="T8" fmla="*/ 2147483646 w 2"/>
                  <a:gd name="T9" fmla="*/ 2147483646 h 2"/>
                  <a:gd name="T10" fmla="*/ 2147483646 w 2"/>
                  <a:gd name="T11" fmla="*/ 2147483646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2" y="2"/>
                    </a:moveTo>
                    <a:lnTo>
                      <a:pt x="0" y="0"/>
                    </a:lnTo>
                    <a:lnTo>
                      <a:pt x="0" y="2"/>
                    </a:lnTo>
                    <a:lnTo>
                      <a:pt x="2"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257" name="Freeform 1179">
                <a:extLst>
                  <a:ext uri="{FF2B5EF4-FFF2-40B4-BE49-F238E27FC236}">
                    <a16:creationId xmlns:a16="http://schemas.microsoft.com/office/drawing/2014/main" xmlns="" id="{00000000-0008-0000-0000-00009C040000}"/>
                  </a:ext>
                </a:extLst>
              </p:cNvPr>
              <p:cNvSpPr>
                <a:spLocks/>
              </p:cNvSpPr>
              <p:nvPr/>
            </p:nvSpPr>
            <p:spPr bwMode="auto">
              <a:xfrm>
                <a:off x="1844046" y="4942253"/>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60000 65536"/>
                  <a:gd name="T15" fmla="*/ 0 60000 65536"/>
                  <a:gd name="T16" fmla="*/ 0 60000 65536"/>
                  <a:gd name="T17" fmla="*/ 0 60000 65536"/>
                  <a:gd name="T18" fmla="*/ 0 60000 65536"/>
                  <a:gd name="T19" fmla="*/ 0 60000 65536"/>
                  <a:gd name="T20" fmla="*/ 0 60000 65536"/>
                  <a:gd name="T21" fmla="*/ 0 w 1588"/>
                  <a:gd name="T22" fmla="*/ 0 h 1588"/>
                  <a:gd name="T23" fmla="*/ 1588 w 1588"/>
                  <a:gd name="T24" fmla="*/ 1588 h 15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258" name="Freeform 1180">
                <a:extLst>
                  <a:ext uri="{FF2B5EF4-FFF2-40B4-BE49-F238E27FC236}">
                    <a16:creationId xmlns:a16="http://schemas.microsoft.com/office/drawing/2014/main" xmlns="" id="{00000000-0008-0000-0000-00009D040000}"/>
                  </a:ext>
                </a:extLst>
              </p:cNvPr>
              <p:cNvSpPr>
                <a:spLocks/>
              </p:cNvSpPr>
              <p:nvPr/>
            </p:nvSpPr>
            <p:spPr bwMode="auto">
              <a:xfrm>
                <a:off x="2155196" y="4913678"/>
                <a:ext cx="1588" cy="3175"/>
              </a:xfrm>
              <a:custGeom>
                <a:avLst/>
                <a:gdLst>
                  <a:gd name="T0" fmla="*/ 0 w 1588"/>
                  <a:gd name="T1" fmla="*/ 2147483646 h 2"/>
                  <a:gd name="T2" fmla="*/ 0 w 1588"/>
                  <a:gd name="T3" fmla="*/ 2147483646 h 2"/>
                  <a:gd name="T4" fmla="*/ 0 w 1588"/>
                  <a:gd name="T5" fmla="*/ 2147483646 h 2"/>
                  <a:gd name="T6" fmla="*/ 0 w 1588"/>
                  <a:gd name="T7" fmla="*/ 2147483646 h 2"/>
                  <a:gd name="T8" fmla="*/ 0 w 1588"/>
                  <a:gd name="T9" fmla="*/ 2147483646 h 2"/>
                  <a:gd name="T10" fmla="*/ 0 w 1588"/>
                  <a:gd name="T11" fmla="*/ 2147483646 h 2"/>
                  <a:gd name="T12" fmla="*/ 0 w 1588"/>
                  <a:gd name="T13" fmla="*/ 2147483646 h 2"/>
                  <a:gd name="T14" fmla="*/ 0 w 1588"/>
                  <a:gd name="T15" fmla="*/ 2147483646 h 2"/>
                  <a:gd name="T16" fmla="*/ 0 w 1588"/>
                  <a:gd name="T17" fmla="*/ 0 h 2"/>
                  <a:gd name="T18" fmla="*/ 0 w 1588"/>
                  <a:gd name="T19" fmla="*/ 0 h 2"/>
                  <a:gd name="T20" fmla="*/ 0 w 1588"/>
                  <a:gd name="T21" fmla="*/ 0 h 2"/>
                  <a:gd name="T22" fmla="*/ 0 w 1588"/>
                  <a:gd name="T23" fmla="*/ 0 h 2"/>
                  <a:gd name="T24" fmla="*/ 0 w 1588"/>
                  <a:gd name="T25" fmla="*/ 0 h 2"/>
                  <a:gd name="T26" fmla="*/ 0 w 1588"/>
                  <a:gd name="T27" fmla="*/ 2147483646 h 2"/>
                  <a:gd name="T28" fmla="*/ 0 w 1588"/>
                  <a:gd name="T29" fmla="*/ 2147483646 h 2"/>
                  <a:gd name="T30" fmla="*/ 0 w 1588"/>
                  <a:gd name="T31" fmla="*/ 2147483646 h 2"/>
                  <a:gd name="T32" fmla="*/ 0 w 1588"/>
                  <a:gd name="T33" fmla="*/ 2147483646 h 2"/>
                  <a:gd name="T34" fmla="*/ 0 w 1588"/>
                  <a:gd name="T35" fmla="*/ 2147483646 h 2"/>
                  <a:gd name="T36" fmla="*/ 0 w 1588"/>
                  <a:gd name="T37" fmla="*/ 2147483646 h 2"/>
                  <a:gd name="T38" fmla="*/ 0 w 1588"/>
                  <a:gd name="T39" fmla="*/ 2147483646 h 2"/>
                  <a:gd name="T40" fmla="*/ 0 w 1588"/>
                  <a:gd name="T41" fmla="*/ 2147483646 h 2"/>
                  <a:gd name="T42" fmla="*/ 0 w 1588"/>
                  <a:gd name="T43" fmla="*/ 2147483646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588"/>
                  <a:gd name="T67" fmla="*/ 0 h 2"/>
                  <a:gd name="T68" fmla="*/ 1588 w 1588"/>
                  <a:gd name="T69" fmla="*/ 2 h 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588" h="2">
                    <a:moveTo>
                      <a:pt x="0" y="2"/>
                    </a:moveTo>
                    <a:lnTo>
                      <a:pt x="0" y="2"/>
                    </a:lnTo>
                    <a:lnTo>
                      <a:pt x="0" y="0"/>
                    </a:lnTo>
                    <a:lnTo>
                      <a:pt x="0"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259" name="Rectangle 2258">
                <a:extLst>
                  <a:ext uri="{FF2B5EF4-FFF2-40B4-BE49-F238E27FC236}">
                    <a16:creationId xmlns:a16="http://schemas.microsoft.com/office/drawing/2014/main" xmlns="" id="{00000000-0008-0000-0000-00009E040000}"/>
                  </a:ext>
                </a:extLst>
              </p:cNvPr>
              <p:cNvSpPr>
                <a:spLocks noChangeArrowheads="1"/>
              </p:cNvSpPr>
              <p:nvPr/>
            </p:nvSpPr>
            <p:spPr bwMode="auto">
              <a:xfrm>
                <a:off x="2142496" y="492320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260" name="Freeform 1182">
                <a:extLst>
                  <a:ext uri="{FF2B5EF4-FFF2-40B4-BE49-F238E27FC236}">
                    <a16:creationId xmlns:a16="http://schemas.microsoft.com/office/drawing/2014/main" xmlns="" id="{00000000-0008-0000-0000-00009F040000}"/>
                  </a:ext>
                </a:extLst>
              </p:cNvPr>
              <p:cNvSpPr>
                <a:spLocks/>
              </p:cNvSpPr>
              <p:nvPr/>
            </p:nvSpPr>
            <p:spPr bwMode="auto">
              <a:xfrm>
                <a:off x="2155196" y="4913678"/>
                <a:ext cx="1588" cy="3175"/>
              </a:xfrm>
              <a:custGeom>
                <a:avLst/>
                <a:gdLst>
                  <a:gd name="T0" fmla="*/ 0 w 1588"/>
                  <a:gd name="T1" fmla="*/ 2147483646 h 2"/>
                  <a:gd name="T2" fmla="*/ 0 w 1588"/>
                  <a:gd name="T3" fmla="*/ 2147483646 h 2"/>
                  <a:gd name="T4" fmla="*/ 0 w 1588"/>
                  <a:gd name="T5" fmla="*/ 0 h 2"/>
                  <a:gd name="T6" fmla="*/ 0 w 1588"/>
                  <a:gd name="T7" fmla="*/ 2147483646 h 2"/>
                  <a:gd name="T8" fmla="*/ 0 w 1588"/>
                  <a:gd name="T9" fmla="*/ 2147483646 h 2"/>
                  <a:gd name="T10" fmla="*/ 0 60000 65536"/>
                  <a:gd name="T11" fmla="*/ 0 60000 65536"/>
                  <a:gd name="T12" fmla="*/ 0 60000 65536"/>
                  <a:gd name="T13" fmla="*/ 0 60000 65536"/>
                  <a:gd name="T14" fmla="*/ 0 60000 65536"/>
                  <a:gd name="T15" fmla="*/ 0 w 1588"/>
                  <a:gd name="T16" fmla="*/ 0 h 2"/>
                  <a:gd name="T17" fmla="*/ 1588 w 1588"/>
                  <a:gd name="T18" fmla="*/ 2 h 2"/>
                </a:gdLst>
                <a:ahLst/>
                <a:cxnLst>
                  <a:cxn ang="T10">
                    <a:pos x="T0" y="T1"/>
                  </a:cxn>
                  <a:cxn ang="T11">
                    <a:pos x="T2" y="T3"/>
                  </a:cxn>
                  <a:cxn ang="T12">
                    <a:pos x="T4" y="T5"/>
                  </a:cxn>
                  <a:cxn ang="T13">
                    <a:pos x="T6" y="T7"/>
                  </a:cxn>
                  <a:cxn ang="T14">
                    <a:pos x="T8" y="T9"/>
                  </a:cxn>
                </a:cxnLst>
                <a:rect l="T15" t="T16" r="T17" b="T18"/>
                <a:pathLst>
                  <a:path w="1588" h="2">
                    <a:moveTo>
                      <a:pt x="0" y="2"/>
                    </a:moveTo>
                    <a:lnTo>
                      <a:pt x="0" y="2"/>
                    </a:lnTo>
                    <a:lnTo>
                      <a:pt x="0" y="0"/>
                    </a:lnTo>
                    <a:lnTo>
                      <a:pt x="0"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261" name="Rectangle 2260">
                <a:extLst>
                  <a:ext uri="{FF2B5EF4-FFF2-40B4-BE49-F238E27FC236}">
                    <a16:creationId xmlns:a16="http://schemas.microsoft.com/office/drawing/2014/main" xmlns="" id="{00000000-0008-0000-0000-0000A0040000}"/>
                  </a:ext>
                </a:extLst>
              </p:cNvPr>
              <p:cNvSpPr>
                <a:spLocks noChangeArrowheads="1"/>
              </p:cNvSpPr>
              <p:nvPr/>
            </p:nvSpPr>
            <p:spPr bwMode="auto">
              <a:xfrm>
                <a:off x="1844046" y="49422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262" name="Freeform 1184">
                <a:extLst>
                  <a:ext uri="{FF2B5EF4-FFF2-40B4-BE49-F238E27FC236}">
                    <a16:creationId xmlns:a16="http://schemas.microsoft.com/office/drawing/2014/main" xmlns="" id="{00000000-0008-0000-0000-0000A1040000}"/>
                  </a:ext>
                </a:extLst>
              </p:cNvPr>
              <p:cNvSpPr>
                <a:spLocks/>
              </p:cNvSpPr>
              <p:nvPr/>
            </p:nvSpPr>
            <p:spPr bwMode="auto">
              <a:xfrm>
                <a:off x="1831346" y="4935903"/>
                <a:ext cx="6350" cy="6350"/>
              </a:xfrm>
              <a:custGeom>
                <a:avLst/>
                <a:gdLst>
                  <a:gd name="T0" fmla="*/ 2147483646 w 4"/>
                  <a:gd name="T1" fmla="*/ 0 h 4"/>
                  <a:gd name="T2" fmla="*/ 2147483646 w 4"/>
                  <a:gd name="T3" fmla="*/ 0 h 4"/>
                  <a:gd name="T4" fmla="*/ 2147483646 w 4"/>
                  <a:gd name="T5" fmla="*/ 0 h 4"/>
                  <a:gd name="T6" fmla="*/ 2147483646 w 4"/>
                  <a:gd name="T7" fmla="*/ 0 h 4"/>
                  <a:gd name="T8" fmla="*/ 2147483646 w 4"/>
                  <a:gd name="T9" fmla="*/ 0 h 4"/>
                  <a:gd name="T10" fmla="*/ 2147483646 w 4"/>
                  <a:gd name="T11" fmla="*/ 0 h 4"/>
                  <a:gd name="T12" fmla="*/ 2147483646 w 4"/>
                  <a:gd name="T13" fmla="*/ 0 h 4"/>
                  <a:gd name="T14" fmla="*/ 2147483646 w 4"/>
                  <a:gd name="T15" fmla="*/ 0 h 4"/>
                  <a:gd name="T16" fmla="*/ 0 w 4"/>
                  <a:gd name="T17" fmla="*/ 0 h 4"/>
                  <a:gd name="T18" fmla="*/ 0 w 4"/>
                  <a:gd name="T19" fmla="*/ 0 h 4"/>
                  <a:gd name="T20" fmla="*/ 0 w 4"/>
                  <a:gd name="T21" fmla="*/ 2147483646 h 4"/>
                  <a:gd name="T22" fmla="*/ 2147483646 w 4"/>
                  <a:gd name="T23" fmla="*/ 2147483646 h 4"/>
                  <a:gd name="T24" fmla="*/ 0 w 4"/>
                  <a:gd name="T25" fmla="*/ 2147483646 h 4"/>
                  <a:gd name="T26" fmla="*/ 0 w 4"/>
                  <a:gd name="T27" fmla="*/ 2147483646 h 4"/>
                  <a:gd name="T28" fmla="*/ 0 w 4"/>
                  <a:gd name="T29" fmla="*/ 2147483646 h 4"/>
                  <a:gd name="T30" fmla="*/ 0 w 4"/>
                  <a:gd name="T31" fmla="*/ 2147483646 h 4"/>
                  <a:gd name="T32" fmla="*/ 0 w 4"/>
                  <a:gd name="T33" fmla="*/ 2147483646 h 4"/>
                  <a:gd name="T34" fmla="*/ 0 w 4"/>
                  <a:gd name="T35" fmla="*/ 2147483646 h 4"/>
                  <a:gd name="T36" fmla="*/ 0 w 4"/>
                  <a:gd name="T37" fmla="*/ 2147483646 h 4"/>
                  <a:gd name="T38" fmla="*/ 0 w 4"/>
                  <a:gd name="T39" fmla="*/ 2147483646 h 4"/>
                  <a:gd name="T40" fmla="*/ 0 w 4"/>
                  <a:gd name="T41" fmla="*/ 2147483646 h 4"/>
                  <a:gd name="T42" fmla="*/ 0 w 4"/>
                  <a:gd name="T43" fmla="*/ 2147483646 h 4"/>
                  <a:gd name="T44" fmla="*/ 0 w 4"/>
                  <a:gd name="T45" fmla="*/ 2147483646 h 4"/>
                  <a:gd name="T46" fmla="*/ 0 w 4"/>
                  <a:gd name="T47" fmla="*/ 2147483646 h 4"/>
                  <a:gd name="T48" fmla="*/ 0 w 4"/>
                  <a:gd name="T49" fmla="*/ 2147483646 h 4"/>
                  <a:gd name="T50" fmla="*/ 0 w 4"/>
                  <a:gd name="T51" fmla="*/ 2147483646 h 4"/>
                  <a:gd name="T52" fmla="*/ 2147483646 w 4"/>
                  <a:gd name="T53" fmla="*/ 2147483646 h 4"/>
                  <a:gd name="T54" fmla="*/ 0 w 4"/>
                  <a:gd name="T55" fmla="*/ 2147483646 h 4"/>
                  <a:gd name="T56" fmla="*/ 2147483646 w 4"/>
                  <a:gd name="T57" fmla="*/ 2147483646 h 4"/>
                  <a:gd name="T58" fmla="*/ 2147483646 w 4"/>
                  <a:gd name="T59" fmla="*/ 2147483646 h 4"/>
                  <a:gd name="T60" fmla="*/ 2147483646 w 4"/>
                  <a:gd name="T61" fmla="*/ 2147483646 h 4"/>
                  <a:gd name="T62" fmla="*/ 2147483646 w 4"/>
                  <a:gd name="T63" fmla="*/ 2147483646 h 4"/>
                  <a:gd name="T64" fmla="*/ 2147483646 w 4"/>
                  <a:gd name="T65" fmla="*/ 2147483646 h 4"/>
                  <a:gd name="T66" fmla="*/ 2147483646 w 4"/>
                  <a:gd name="T67" fmla="*/ 2147483646 h 4"/>
                  <a:gd name="T68" fmla="*/ 2147483646 w 4"/>
                  <a:gd name="T69" fmla="*/ 2147483646 h 4"/>
                  <a:gd name="T70" fmla="*/ 2147483646 w 4"/>
                  <a:gd name="T71" fmla="*/ 2147483646 h 4"/>
                  <a:gd name="T72" fmla="*/ 2147483646 w 4"/>
                  <a:gd name="T73" fmla="*/ 2147483646 h 4"/>
                  <a:gd name="T74" fmla="*/ 2147483646 w 4"/>
                  <a:gd name="T75" fmla="*/ 2147483646 h 4"/>
                  <a:gd name="T76" fmla="*/ 2147483646 w 4"/>
                  <a:gd name="T77" fmla="*/ 2147483646 h 4"/>
                  <a:gd name="T78" fmla="*/ 2147483646 w 4"/>
                  <a:gd name="T79" fmla="*/ 2147483646 h 4"/>
                  <a:gd name="T80" fmla="*/ 2147483646 w 4"/>
                  <a:gd name="T81" fmla="*/ 2147483646 h 4"/>
                  <a:gd name="T82" fmla="*/ 2147483646 w 4"/>
                  <a:gd name="T83" fmla="*/ 2147483646 h 4"/>
                  <a:gd name="T84" fmla="*/ 2147483646 w 4"/>
                  <a:gd name="T85" fmla="*/ 2147483646 h 4"/>
                  <a:gd name="T86" fmla="*/ 2147483646 w 4"/>
                  <a:gd name="T87" fmla="*/ 2147483646 h 4"/>
                  <a:gd name="T88" fmla="*/ 2147483646 w 4"/>
                  <a:gd name="T89" fmla="*/ 2147483646 h 4"/>
                  <a:gd name="T90" fmla="*/ 2147483646 w 4"/>
                  <a:gd name="T91" fmla="*/ 2147483646 h 4"/>
                  <a:gd name="T92" fmla="*/ 2147483646 w 4"/>
                  <a:gd name="T93" fmla="*/ 2147483646 h 4"/>
                  <a:gd name="T94" fmla="*/ 2147483646 w 4"/>
                  <a:gd name="T95" fmla="*/ 2147483646 h 4"/>
                  <a:gd name="T96" fmla="*/ 2147483646 w 4"/>
                  <a:gd name="T97" fmla="*/ 2147483646 h 4"/>
                  <a:gd name="T98" fmla="*/ 2147483646 w 4"/>
                  <a:gd name="T99" fmla="*/ 2147483646 h 4"/>
                  <a:gd name="T100" fmla="*/ 2147483646 w 4"/>
                  <a:gd name="T101" fmla="*/ 2147483646 h 4"/>
                  <a:gd name="T102" fmla="*/ 2147483646 w 4"/>
                  <a:gd name="T103" fmla="*/ 2147483646 h 4"/>
                  <a:gd name="T104" fmla="*/ 2147483646 w 4"/>
                  <a:gd name="T105" fmla="*/ 2147483646 h 4"/>
                  <a:gd name="T106" fmla="*/ 2147483646 w 4"/>
                  <a:gd name="T107" fmla="*/ 2147483646 h 4"/>
                  <a:gd name="T108" fmla="*/ 2147483646 w 4"/>
                  <a:gd name="T109" fmla="*/ 2147483646 h 4"/>
                  <a:gd name="T110" fmla="*/ 2147483646 w 4"/>
                  <a:gd name="T111" fmla="*/ 2147483646 h 4"/>
                  <a:gd name="T112" fmla="*/ 2147483646 w 4"/>
                  <a:gd name="T113" fmla="*/ 2147483646 h 4"/>
                  <a:gd name="T114" fmla="*/ 2147483646 w 4"/>
                  <a:gd name="T115" fmla="*/ 2147483646 h 4"/>
                  <a:gd name="T116" fmla="*/ 2147483646 w 4"/>
                  <a:gd name="T117" fmla="*/ 2147483646 h 4"/>
                  <a:gd name="T118" fmla="*/ 2147483646 w 4"/>
                  <a:gd name="T119" fmla="*/ 0 h 4"/>
                  <a:gd name="T120" fmla="*/ 2147483646 w 4"/>
                  <a:gd name="T121" fmla="*/ 0 h 4"/>
                  <a:gd name="T122" fmla="*/ 2147483646 w 4"/>
                  <a:gd name="T123" fmla="*/ 0 h 4"/>
                  <a:gd name="T124" fmla="*/ 2147483646 w 4"/>
                  <a:gd name="T125" fmla="*/ 0 h 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4"/>
                  <a:gd name="T190" fmla="*/ 0 h 4"/>
                  <a:gd name="T191" fmla="*/ 4 w 4"/>
                  <a:gd name="T192" fmla="*/ 4 h 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4" h="4">
                    <a:moveTo>
                      <a:pt x="4" y="0"/>
                    </a:moveTo>
                    <a:lnTo>
                      <a:pt x="2" y="0"/>
                    </a:lnTo>
                    <a:lnTo>
                      <a:pt x="0" y="0"/>
                    </a:lnTo>
                    <a:lnTo>
                      <a:pt x="0" y="2"/>
                    </a:lnTo>
                    <a:lnTo>
                      <a:pt x="2" y="2"/>
                    </a:lnTo>
                    <a:lnTo>
                      <a:pt x="0" y="2"/>
                    </a:lnTo>
                    <a:lnTo>
                      <a:pt x="0" y="4"/>
                    </a:lnTo>
                    <a:lnTo>
                      <a:pt x="2" y="4"/>
                    </a:lnTo>
                    <a:lnTo>
                      <a:pt x="0" y="4"/>
                    </a:lnTo>
                    <a:lnTo>
                      <a:pt x="2" y="4"/>
                    </a:lnTo>
                    <a:lnTo>
                      <a:pt x="4" y="4"/>
                    </a:lnTo>
                    <a:lnTo>
                      <a:pt x="2" y="4"/>
                    </a:lnTo>
                    <a:lnTo>
                      <a:pt x="4" y="4"/>
                    </a:lnTo>
                    <a:lnTo>
                      <a:pt x="4" y="2"/>
                    </a:lnTo>
                    <a:lnTo>
                      <a:pt x="2" y="2"/>
                    </a:lnTo>
                    <a:lnTo>
                      <a:pt x="4" y="2"/>
                    </a:lnTo>
                    <a:lnTo>
                      <a:pt x="4"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263" name="Rectangle 2262">
                <a:extLst>
                  <a:ext uri="{FF2B5EF4-FFF2-40B4-BE49-F238E27FC236}">
                    <a16:creationId xmlns:a16="http://schemas.microsoft.com/office/drawing/2014/main" xmlns="" id="{00000000-0008-0000-0000-0000A2040000}"/>
                  </a:ext>
                </a:extLst>
              </p:cNvPr>
              <p:cNvSpPr>
                <a:spLocks noChangeArrowheads="1"/>
              </p:cNvSpPr>
              <p:nvPr/>
            </p:nvSpPr>
            <p:spPr bwMode="auto">
              <a:xfrm>
                <a:off x="1840871" y="49422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264" name="Freeform 1186">
                <a:extLst>
                  <a:ext uri="{FF2B5EF4-FFF2-40B4-BE49-F238E27FC236}">
                    <a16:creationId xmlns:a16="http://schemas.microsoft.com/office/drawing/2014/main" xmlns="" id="{00000000-0008-0000-0000-0000A3040000}"/>
                  </a:ext>
                </a:extLst>
              </p:cNvPr>
              <p:cNvSpPr>
                <a:spLocks/>
              </p:cNvSpPr>
              <p:nvPr/>
            </p:nvSpPr>
            <p:spPr bwMode="auto">
              <a:xfrm>
                <a:off x="2164721" y="4913678"/>
                <a:ext cx="3175" cy="3175"/>
              </a:xfrm>
              <a:custGeom>
                <a:avLst/>
                <a:gdLst>
                  <a:gd name="T0" fmla="*/ 2147483646 w 2"/>
                  <a:gd name="T1" fmla="*/ 0 h 2"/>
                  <a:gd name="T2" fmla="*/ 2147483646 w 2"/>
                  <a:gd name="T3" fmla="*/ 0 h 2"/>
                  <a:gd name="T4" fmla="*/ 2147483646 w 2"/>
                  <a:gd name="T5" fmla="*/ 0 h 2"/>
                  <a:gd name="T6" fmla="*/ 2147483646 w 2"/>
                  <a:gd name="T7" fmla="*/ 0 h 2"/>
                  <a:gd name="T8" fmla="*/ 2147483646 w 2"/>
                  <a:gd name="T9" fmla="*/ 0 h 2"/>
                  <a:gd name="T10" fmla="*/ 2147483646 w 2"/>
                  <a:gd name="T11" fmla="*/ 0 h 2"/>
                  <a:gd name="T12" fmla="*/ 2147483646 w 2"/>
                  <a:gd name="T13" fmla="*/ 0 h 2"/>
                  <a:gd name="T14" fmla="*/ 0 w 2"/>
                  <a:gd name="T15" fmla="*/ 0 h 2"/>
                  <a:gd name="T16" fmla="*/ 0 w 2"/>
                  <a:gd name="T17" fmla="*/ 0 h 2"/>
                  <a:gd name="T18" fmla="*/ 0 w 2"/>
                  <a:gd name="T19" fmla="*/ 0 h 2"/>
                  <a:gd name="T20" fmla="*/ 0 w 2"/>
                  <a:gd name="T21" fmla="*/ 0 h 2"/>
                  <a:gd name="T22" fmla="*/ 0 w 2"/>
                  <a:gd name="T23" fmla="*/ 0 h 2"/>
                  <a:gd name="T24" fmla="*/ 0 w 2"/>
                  <a:gd name="T25" fmla="*/ 0 h 2"/>
                  <a:gd name="T26" fmla="*/ 2147483646 w 2"/>
                  <a:gd name="T27" fmla="*/ 0 h 2"/>
                  <a:gd name="T28" fmla="*/ 2147483646 w 2"/>
                  <a:gd name="T29" fmla="*/ 2147483646 h 2"/>
                  <a:gd name="T30" fmla="*/ 2147483646 w 2"/>
                  <a:gd name="T31" fmla="*/ 2147483646 h 2"/>
                  <a:gd name="T32" fmla="*/ 2147483646 w 2"/>
                  <a:gd name="T33" fmla="*/ 2147483646 h 2"/>
                  <a:gd name="T34" fmla="*/ 2147483646 w 2"/>
                  <a:gd name="T35" fmla="*/ 2147483646 h 2"/>
                  <a:gd name="T36" fmla="*/ 2147483646 w 2"/>
                  <a:gd name="T37" fmla="*/ 2147483646 h 2"/>
                  <a:gd name="T38" fmla="*/ 2147483646 w 2"/>
                  <a:gd name="T39" fmla="*/ 0 h 2"/>
                  <a:gd name="T40" fmla="*/ 2147483646 w 2"/>
                  <a:gd name="T41" fmla="*/ 0 h 2"/>
                  <a:gd name="T42" fmla="*/ 2147483646 w 2"/>
                  <a:gd name="T43" fmla="*/ 0 h 2"/>
                  <a:gd name="T44" fmla="*/ 2147483646 w 2"/>
                  <a:gd name="T45" fmla="*/ 0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
                  <a:gd name="T70" fmla="*/ 0 h 2"/>
                  <a:gd name="T71" fmla="*/ 2 w 2"/>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 h="2">
                    <a:moveTo>
                      <a:pt x="2" y="0"/>
                    </a:moveTo>
                    <a:lnTo>
                      <a:pt x="2" y="0"/>
                    </a:lnTo>
                    <a:lnTo>
                      <a:pt x="0" y="0"/>
                    </a:lnTo>
                    <a:lnTo>
                      <a:pt x="2" y="0"/>
                    </a:lnTo>
                    <a:lnTo>
                      <a:pt x="2" y="2"/>
                    </a:lnTo>
                    <a:lnTo>
                      <a:pt x="2"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265" name="Freeform 1187">
                <a:extLst>
                  <a:ext uri="{FF2B5EF4-FFF2-40B4-BE49-F238E27FC236}">
                    <a16:creationId xmlns:a16="http://schemas.microsoft.com/office/drawing/2014/main" xmlns="" id="{00000000-0008-0000-0000-0000A4040000}"/>
                  </a:ext>
                </a:extLst>
              </p:cNvPr>
              <p:cNvSpPr>
                <a:spLocks/>
              </p:cNvSpPr>
              <p:nvPr/>
            </p:nvSpPr>
            <p:spPr bwMode="auto">
              <a:xfrm>
                <a:off x="1837696" y="4935903"/>
                <a:ext cx="6350" cy="6350"/>
              </a:xfrm>
              <a:custGeom>
                <a:avLst/>
                <a:gdLst>
                  <a:gd name="T0" fmla="*/ 2147483646 w 4"/>
                  <a:gd name="T1" fmla="*/ 2147483646 h 4"/>
                  <a:gd name="T2" fmla="*/ 2147483646 w 4"/>
                  <a:gd name="T3" fmla="*/ 2147483646 h 4"/>
                  <a:gd name="T4" fmla="*/ 2147483646 w 4"/>
                  <a:gd name="T5" fmla="*/ 2147483646 h 4"/>
                  <a:gd name="T6" fmla="*/ 2147483646 w 4"/>
                  <a:gd name="T7" fmla="*/ 2147483646 h 4"/>
                  <a:gd name="T8" fmla="*/ 2147483646 w 4"/>
                  <a:gd name="T9" fmla="*/ 2147483646 h 4"/>
                  <a:gd name="T10" fmla="*/ 2147483646 w 4"/>
                  <a:gd name="T11" fmla="*/ 2147483646 h 4"/>
                  <a:gd name="T12" fmla="*/ 2147483646 w 4"/>
                  <a:gd name="T13" fmla="*/ 2147483646 h 4"/>
                  <a:gd name="T14" fmla="*/ 2147483646 w 4"/>
                  <a:gd name="T15" fmla="*/ 2147483646 h 4"/>
                  <a:gd name="T16" fmla="*/ 2147483646 w 4"/>
                  <a:gd name="T17" fmla="*/ 0 h 4"/>
                  <a:gd name="T18" fmla="*/ 2147483646 w 4"/>
                  <a:gd name="T19" fmla="*/ 0 h 4"/>
                  <a:gd name="T20" fmla="*/ 2147483646 w 4"/>
                  <a:gd name="T21" fmla="*/ 2147483646 h 4"/>
                  <a:gd name="T22" fmla="*/ 2147483646 w 4"/>
                  <a:gd name="T23" fmla="*/ 2147483646 h 4"/>
                  <a:gd name="T24" fmla="*/ 2147483646 w 4"/>
                  <a:gd name="T25" fmla="*/ 2147483646 h 4"/>
                  <a:gd name="T26" fmla="*/ 0 w 4"/>
                  <a:gd name="T27" fmla="*/ 2147483646 h 4"/>
                  <a:gd name="T28" fmla="*/ 0 w 4"/>
                  <a:gd name="T29" fmla="*/ 2147483646 h 4"/>
                  <a:gd name="T30" fmla="*/ 0 w 4"/>
                  <a:gd name="T31" fmla="*/ 2147483646 h 4"/>
                  <a:gd name="T32" fmla="*/ 2147483646 w 4"/>
                  <a:gd name="T33" fmla="*/ 2147483646 h 4"/>
                  <a:gd name="T34" fmla="*/ 2147483646 w 4"/>
                  <a:gd name="T35" fmla="*/ 2147483646 h 4"/>
                  <a:gd name="T36" fmla="*/ 2147483646 w 4"/>
                  <a:gd name="T37" fmla="*/ 2147483646 h 4"/>
                  <a:gd name="T38" fmla="*/ 2147483646 w 4"/>
                  <a:gd name="T39" fmla="*/ 2147483646 h 4"/>
                  <a:gd name="T40" fmla="*/ 2147483646 w 4"/>
                  <a:gd name="T41" fmla="*/ 2147483646 h 4"/>
                  <a:gd name="T42" fmla="*/ 2147483646 w 4"/>
                  <a:gd name="T43" fmla="*/ 2147483646 h 4"/>
                  <a:gd name="T44" fmla="*/ 2147483646 w 4"/>
                  <a:gd name="T45" fmla="*/ 2147483646 h 4"/>
                  <a:gd name="T46" fmla="*/ 2147483646 w 4"/>
                  <a:gd name="T47" fmla="*/ 2147483646 h 4"/>
                  <a:gd name="T48" fmla="*/ 2147483646 w 4"/>
                  <a:gd name="T49" fmla="*/ 2147483646 h 4"/>
                  <a:gd name="T50" fmla="*/ 2147483646 w 4"/>
                  <a:gd name="T51" fmla="*/ 2147483646 h 4"/>
                  <a:gd name="T52" fmla="*/ 2147483646 w 4"/>
                  <a:gd name="T53" fmla="*/ 2147483646 h 4"/>
                  <a:gd name="T54" fmla="*/ 2147483646 w 4"/>
                  <a:gd name="T55" fmla="*/ 2147483646 h 4"/>
                  <a:gd name="T56" fmla="*/ 2147483646 w 4"/>
                  <a:gd name="T57" fmla="*/ 2147483646 h 4"/>
                  <a:gd name="T58" fmla="*/ 2147483646 w 4"/>
                  <a:gd name="T59" fmla="*/ 2147483646 h 4"/>
                  <a:gd name="T60" fmla="*/ 2147483646 w 4"/>
                  <a:gd name="T61" fmla="*/ 2147483646 h 4"/>
                  <a:gd name="T62" fmla="*/ 2147483646 w 4"/>
                  <a:gd name="T63" fmla="*/ 2147483646 h 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
                  <a:gd name="T97" fmla="*/ 0 h 4"/>
                  <a:gd name="T98" fmla="*/ 4 w 4"/>
                  <a:gd name="T99" fmla="*/ 4 h 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 h="4">
                    <a:moveTo>
                      <a:pt x="4" y="4"/>
                    </a:moveTo>
                    <a:lnTo>
                      <a:pt x="4" y="4"/>
                    </a:lnTo>
                    <a:lnTo>
                      <a:pt x="4" y="2"/>
                    </a:lnTo>
                    <a:lnTo>
                      <a:pt x="2" y="2"/>
                    </a:lnTo>
                    <a:lnTo>
                      <a:pt x="2" y="0"/>
                    </a:lnTo>
                    <a:lnTo>
                      <a:pt x="2" y="2"/>
                    </a:lnTo>
                    <a:lnTo>
                      <a:pt x="0" y="2"/>
                    </a:lnTo>
                    <a:lnTo>
                      <a:pt x="0" y="4"/>
                    </a:lnTo>
                    <a:lnTo>
                      <a:pt x="2" y="4"/>
                    </a:lnTo>
                    <a:lnTo>
                      <a:pt x="2" y="2"/>
                    </a:lnTo>
                    <a:lnTo>
                      <a:pt x="2" y="4"/>
                    </a:lnTo>
                    <a:lnTo>
                      <a:pt x="4" y="4"/>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266" name="Freeform 1188">
                <a:extLst>
                  <a:ext uri="{FF2B5EF4-FFF2-40B4-BE49-F238E27FC236}">
                    <a16:creationId xmlns:a16="http://schemas.microsoft.com/office/drawing/2014/main" xmlns="" id="{00000000-0008-0000-0000-0000A5040000}"/>
                  </a:ext>
                </a:extLst>
              </p:cNvPr>
              <p:cNvSpPr>
                <a:spLocks/>
              </p:cNvSpPr>
              <p:nvPr/>
            </p:nvSpPr>
            <p:spPr bwMode="auto">
              <a:xfrm>
                <a:off x="1837696" y="4942253"/>
                <a:ext cx="3175" cy="1588"/>
              </a:xfrm>
              <a:custGeom>
                <a:avLst/>
                <a:gdLst>
                  <a:gd name="T0" fmla="*/ 0 w 2"/>
                  <a:gd name="T1" fmla="*/ 0 h 1588"/>
                  <a:gd name="T2" fmla="*/ 2147483646 w 2"/>
                  <a:gd name="T3" fmla="*/ 0 h 1588"/>
                  <a:gd name="T4" fmla="*/ 2147483646 w 2"/>
                  <a:gd name="T5" fmla="*/ 0 h 1588"/>
                  <a:gd name="T6" fmla="*/ 2147483646 w 2"/>
                  <a:gd name="T7" fmla="*/ 0 h 1588"/>
                  <a:gd name="T8" fmla="*/ 2147483646 w 2"/>
                  <a:gd name="T9" fmla="*/ 0 h 1588"/>
                  <a:gd name="T10" fmla="*/ 2147483646 w 2"/>
                  <a:gd name="T11" fmla="*/ 0 h 1588"/>
                  <a:gd name="T12" fmla="*/ 2147483646 w 2"/>
                  <a:gd name="T13" fmla="*/ 0 h 1588"/>
                  <a:gd name="T14" fmla="*/ 2147483646 w 2"/>
                  <a:gd name="T15" fmla="*/ 0 h 1588"/>
                  <a:gd name="T16" fmla="*/ 2147483646 w 2"/>
                  <a:gd name="T17" fmla="*/ 0 h 1588"/>
                  <a:gd name="T18" fmla="*/ 0 w 2"/>
                  <a:gd name="T19" fmla="*/ 0 h 15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
                  <a:gd name="T31" fmla="*/ 0 h 1588"/>
                  <a:gd name="T32" fmla="*/ 2 w 2"/>
                  <a:gd name="T33" fmla="*/ 1588 h 15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 h="1588">
                    <a:moveTo>
                      <a:pt x="0" y="0"/>
                    </a:moveTo>
                    <a:lnTo>
                      <a:pt x="2" y="0"/>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267" name="Freeform 1189">
                <a:extLst>
                  <a:ext uri="{FF2B5EF4-FFF2-40B4-BE49-F238E27FC236}">
                    <a16:creationId xmlns:a16="http://schemas.microsoft.com/office/drawing/2014/main" xmlns="" id="{00000000-0008-0000-0000-0000A6040000}"/>
                  </a:ext>
                </a:extLst>
              </p:cNvPr>
              <p:cNvSpPr>
                <a:spLocks/>
              </p:cNvSpPr>
              <p:nvPr/>
            </p:nvSpPr>
            <p:spPr bwMode="auto">
              <a:xfrm>
                <a:off x="2110746" y="4907328"/>
                <a:ext cx="53975" cy="34925"/>
              </a:xfrm>
              <a:custGeom>
                <a:avLst/>
                <a:gdLst>
                  <a:gd name="T0" fmla="*/ 2147483646 w 34"/>
                  <a:gd name="T1" fmla="*/ 2147483646 h 22"/>
                  <a:gd name="T2" fmla="*/ 2147483646 w 34"/>
                  <a:gd name="T3" fmla="*/ 2147483646 h 22"/>
                  <a:gd name="T4" fmla="*/ 2147483646 w 34"/>
                  <a:gd name="T5" fmla="*/ 2147483646 h 22"/>
                  <a:gd name="T6" fmla="*/ 2147483646 w 34"/>
                  <a:gd name="T7" fmla="*/ 2147483646 h 22"/>
                  <a:gd name="T8" fmla="*/ 2147483646 w 34"/>
                  <a:gd name="T9" fmla="*/ 2147483646 h 22"/>
                  <a:gd name="T10" fmla="*/ 2147483646 w 34"/>
                  <a:gd name="T11" fmla="*/ 2147483646 h 22"/>
                  <a:gd name="T12" fmla="*/ 2147483646 w 34"/>
                  <a:gd name="T13" fmla="*/ 2147483646 h 22"/>
                  <a:gd name="T14" fmla="*/ 2147483646 w 34"/>
                  <a:gd name="T15" fmla="*/ 2147483646 h 22"/>
                  <a:gd name="T16" fmla="*/ 2147483646 w 34"/>
                  <a:gd name="T17" fmla="*/ 2147483646 h 22"/>
                  <a:gd name="T18" fmla="*/ 2147483646 w 34"/>
                  <a:gd name="T19" fmla="*/ 2147483646 h 22"/>
                  <a:gd name="T20" fmla="*/ 2147483646 w 34"/>
                  <a:gd name="T21" fmla="*/ 2147483646 h 22"/>
                  <a:gd name="T22" fmla="*/ 2147483646 w 34"/>
                  <a:gd name="T23" fmla="*/ 2147483646 h 22"/>
                  <a:gd name="T24" fmla="*/ 2147483646 w 34"/>
                  <a:gd name="T25" fmla="*/ 2147483646 h 22"/>
                  <a:gd name="T26" fmla="*/ 2147483646 w 34"/>
                  <a:gd name="T27" fmla="*/ 2147483646 h 22"/>
                  <a:gd name="T28" fmla="*/ 2147483646 w 34"/>
                  <a:gd name="T29" fmla="*/ 2147483646 h 22"/>
                  <a:gd name="T30" fmla="*/ 2147483646 w 34"/>
                  <a:gd name="T31" fmla="*/ 2147483646 h 22"/>
                  <a:gd name="T32" fmla="*/ 2147483646 w 34"/>
                  <a:gd name="T33" fmla="*/ 2147483646 h 22"/>
                  <a:gd name="T34" fmla="*/ 2147483646 w 34"/>
                  <a:gd name="T35" fmla="*/ 2147483646 h 22"/>
                  <a:gd name="T36" fmla="*/ 2147483646 w 34"/>
                  <a:gd name="T37" fmla="*/ 2147483646 h 22"/>
                  <a:gd name="T38" fmla="*/ 2147483646 w 34"/>
                  <a:gd name="T39" fmla="*/ 2147483646 h 22"/>
                  <a:gd name="T40" fmla="*/ 2147483646 w 34"/>
                  <a:gd name="T41" fmla="*/ 2147483646 h 22"/>
                  <a:gd name="T42" fmla="*/ 2147483646 w 34"/>
                  <a:gd name="T43" fmla="*/ 2147483646 h 22"/>
                  <a:gd name="T44" fmla="*/ 2147483646 w 34"/>
                  <a:gd name="T45" fmla="*/ 2147483646 h 22"/>
                  <a:gd name="T46" fmla="*/ 2147483646 w 34"/>
                  <a:gd name="T47" fmla="*/ 2147483646 h 22"/>
                  <a:gd name="T48" fmla="*/ 2147483646 w 34"/>
                  <a:gd name="T49" fmla="*/ 2147483646 h 22"/>
                  <a:gd name="T50" fmla="*/ 2147483646 w 34"/>
                  <a:gd name="T51" fmla="*/ 2147483646 h 22"/>
                  <a:gd name="T52" fmla="*/ 2147483646 w 34"/>
                  <a:gd name="T53" fmla="*/ 2147483646 h 22"/>
                  <a:gd name="T54" fmla="*/ 2147483646 w 34"/>
                  <a:gd name="T55" fmla="*/ 2147483646 h 22"/>
                  <a:gd name="T56" fmla="*/ 2147483646 w 34"/>
                  <a:gd name="T57" fmla="*/ 2147483646 h 22"/>
                  <a:gd name="T58" fmla="*/ 2147483646 w 34"/>
                  <a:gd name="T59" fmla="*/ 2147483646 h 22"/>
                  <a:gd name="T60" fmla="*/ 2147483646 w 34"/>
                  <a:gd name="T61" fmla="*/ 2147483646 h 22"/>
                  <a:gd name="T62" fmla="*/ 2147483646 w 34"/>
                  <a:gd name="T63" fmla="*/ 2147483646 h 22"/>
                  <a:gd name="T64" fmla="*/ 2147483646 w 34"/>
                  <a:gd name="T65" fmla="*/ 2147483646 h 22"/>
                  <a:gd name="T66" fmla="*/ 2147483646 w 34"/>
                  <a:gd name="T67" fmla="*/ 2147483646 h 22"/>
                  <a:gd name="T68" fmla="*/ 2147483646 w 34"/>
                  <a:gd name="T69" fmla="*/ 2147483646 h 22"/>
                  <a:gd name="T70" fmla="*/ 2147483646 w 34"/>
                  <a:gd name="T71" fmla="*/ 2147483646 h 22"/>
                  <a:gd name="T72" fmla="*/ 2147483646 w 34"/>
                  <a:gd name="T73" fmla="*/ 2147483646 h 22"/>
                  <a:gd name="T74" fmla="*/ 2147483646 w 34"/>
                  <a:gd name="T75" fmla="*/ 2147483646 h 22"/>
                  <a:gd name="T76" fmla="*/ 2147483646 w 34"/>
                  <a:gd name="T77" fmla="*/ 2147483646 h 22"/>
                  <a:gd name="T78" fmla="*/ 0 w 34"/>
                  <a:gd name="T79" fmla="*/ 2147483646 h 22"/>
                  <a:gd name="T80" fmla="*/ 2147483646 w 34"/>
                  <a:gd name="T81" fmla="*/ 2147483646 h 22"/>
                  <a:gd name="T82" fmla="*/ 2147483646 w 34"/>
                  <a:gd name="T83" fmla="*/ 2147483646 h 22"/>
                  <a:gd name="T84" fmla="*/ 2147483646 w 34"/>
                  <a:gd name="T85" fmla="*/ 2147483646 h 22"/>
                  <a:gd name="T86" fmla="*/ 2147483646 w 34"/>
                  <a:gd name="T87" fmla="*/ 2147483646 h 22"/>
                  <a:gd name="T88" fmla="*/ 2147483646 w 34"/>
                  <a:gd name="T89" fmla="*/ 2147483646 h 22"/>
                  <a:gd name="T90" fmla="*/ 2147483646 w 34"/>
                  <a:gd name="T91" fmla="*/ 2147483646 h 22"/>
                  <a:gd name="T92" fmla="*/ 2147483646 w 34"/>
                  <a:gd name="T93" fmla="*/ 2147483646 h 22"/>
                  <a:gd name="T94" fmla="*/ 2147483646 w 34"/>
                  <a:gd name="T95" fmla="*/ 2147483646 h 22"/>
                  <a:gd name="T96" fmla="*/ 2147483646 w 34"/>
                  <a:gd name="T97" fmla="*/ 2147483646 h 22"/>
                  <a:gd name="T98" fmla="*/ 2147483646 w 34"/>
                  <a:gd name="T99" fmla="*/ 2147483646 h 22"/>
                  <a:gd name="T100" fmla="*/ 2147483646 w 34"/>
                  <a:gd name="T101" fmla="*/ 2147483646 h 22"/>
                  <a:gd name="T102" fmla="*/ 2147483646 w 34"/>
                  <a:gd name="T103" fmla="*/ 2147483646 h 22"/>
                  <a:gd name="T104" fmla="*/ 2147483646 w 34"/>
                  <a:gd name="T105" fmla="*/ 2147483646 h 22"/>
                  <a:gd name="T106" fmla="*/ 2147483646 w 34"/>
                  <a:gd name="T107" fmla="*/ 2147483646 h 22"/>
                  <a:gd name="T108" fmla="*/ 2147483646 w 34"/>
                  <a:gd name="T109" fmla="*/ 2147483646 h 22"/>
                  <a:gd name="T110" fmla="*/ 2147483646 w 34"/>
                  <a:gd name="T111" fmla="*/ 2147483646 h 22"/>
                  <a:gd name="T112" fmla="*/ 2147483646 w 34"/>
                  <a:gd name="T113" fmla="*/ 2147483646 h 22"/>
                  <a:gd name="T114" fmla="*/ 2147483646 w 34"/>
                  <a:gd name="T115" fmla="*/ 2147483646 h 22"/>
                  <a:gd name="T116" fmla="*/ 2147483646 w 34"/>
                  <a:gd name="T117" fmla="*/ 2147483646 h 22"/>
                  <a:gd name="T118" fmla="*/ 2147483646 w 34"/>
                  <a:gd name="T119" fmla="*/ 2147483646 h 2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4"/>
                  <a:gd name="T181" fmla="*/ 0 h 22"/>
                  <a:gd name="T182" fmla="*/ 34 w 34"/>
                  <a:gd name="T183" fmla="*/ 22 h 2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4" h="22">
                    <a:moveTo>
                      <a:pt x="30" y="12"/>
                    </a:moveTo>
                    <a:lnTo>
                      <a:pt x="30" y="12"/>
                    </a:lnTo>
                    <a:lnTo>
                      <a:pt x="30" y="10"/>
                    </a:lnTo>
                    <a:lnTo>
                      <a:pt x="30" y="12"/>
                    </a:lnTo>
                    <a:lnTo>
                      <a:pt x="30" y="10"/>
                    </a:lnTo>
                    <a:lnTo>
                      <a:pt x="28" y="10"/>
                    </a:lnTo>
                    <a:lnTo>
                      <a:pt x="28" y="12"/>
                    </a:lnTo>
                    <a:lnTo>
                      <a:pt x="28" y="10"/>
                    </a:lnTo>
                    <a:lnTo>
                      <a:pt x="28" y="12"/>
                    </a:lnTo>
                    <a:lnTo>
                      <a:pt x="26" y="12"/>
                    </a:lnTo>
                    <a:lnTo>
                      <a:pt x="28" y="12"/>
                    </a:lnTo>
                    <a:lnTo>
                      <a:pt x="26" y="12"/>
                    </a:lnTo>
                    <a:lnTo>
                      <a:pt x="26" y="10"/>
                    </a:lnTo>
                    <a:lnTo>
                      <a:pt x="28" y="10"/>
                    </a:lnTo>
                    <a:lnTo>
                      <a:pt x="28" y="8"/>
                    </a:lnTo>
                    <a:lnTo>
                      <a:pt x="30" y="8"/>
                    </a:lnTo>
                    <a:lnTo>
                      <a:pt x="30" y="6"/>
                    </a:lnTo>
                    <a:lnTo>
                      <a:pt x="32" y="6"/>
                    </a:lnTo>
                    <a:lnTo>
                      <a:pt x="30" y="6"/>
                    </a:lnTo>
                    <a:lnTo>
                      <a:pt x="32" y="6"/>
                    </a:lnTo>
                    <a:lnTo>
                      <a:pt x="32" y="8"/>
                    </a:lnTo>
                    <a:lnTo>
                      <a:pt x="34" y="8"/>
                    </a:lnTo>
                    <a:lnTo>
                      <a:pt x="34" y="6"/>
                    </a:lnTo>
                    <a:lnTo>
                      <a:pt x="34" y="4"/>
                    </a:lnTo>
                    <a:lnTo>
                      <a:pt x="32" y="4"/>
                    </a:lnTo>
                    <a:lnTo>
                      <a:pt x="30" y="4"/>
                    </a:lnTo>
                    <a:lnTo>
                      <a:pt x="32" y="4"/>
                    </a:lnTo>
                    <a:lnTo>
                      <a:pt x="32" y="2"/>
                    </a:lnTo>
                    <a:lnTo>
                      <a:pt x="30" y="2"/>
                    </a:lnTo>
                    <a:lnTo>
                      <a:pt x="30" y="4"/>
                    </a:lnTo>
                    <a:lnTo>
                      <a:pt x="30" y="6"/>
                    </a:lnTo>
                    <a:lnTo>
                      <a:pt x="28" y="6"/>
                    </a:lnTo>
                    <a:lnTo>
                      <a:pt x="26" y="6"/>
                    </a:lnTo>
                    <a:lnTo>
                      <a:pt x="26" y="8"/>
                    </a:lnTo>
                    <a:lnTo>
                      <a:pt x="26" y="6"/>
                    </a:lnTo>
                    <a:lnTo>
                      <a:pt x="26" y="4"/>
                    </a:lnTo>
                    <a:lnTo>
                      <a:pt x="28" y="4"/>
                    </a:lnTo>
                    <a:lnTo>
                      <a:pt x="28" y="2"/>
                    </a:lnTo>
                    <a:lnTo>
                      <a:pt x="26" y="2"/>
                    </a:lnTo>
                    <a:lnTo>
                      <a:pt x="24" y="2"/>
                    </a:lnTo>
                    <a:lnTo>
                      <a:pt x="24" y="0"/>
                    </a:lnTo>
                    <a:lnTo>
                      <a:pt x="24" y="2"/>
                    </a:lnTo>
                    <a:lnTo>
                      <a:pt x="22" y="2"/>
                    </a:lnTo>
                    <a:lnTo>
                      <a:pt x="20" y="2"/>
                    </a:lnTo>
                    <a:lnTo>
                      <a:pt x="18" y="2"/>
                    </a:lnTo>
                    <a:lnTo>
                      <a:pt x="18" y="4"/>
                    </a:lnTo>
                    <a:lnTo>
                      <a:pt x="16" y="4"/>
                    </a:lnTo>
                    <a:lnTo>
                      <a:pt x="16" y="6"/>
                    </a:lnTo>
                    <a:lnTo>
                      <a:pt x="18" y="6"/>
                    </a:lnTo>
                    <a:lnTo>
                      <a:pt x="16" y="6"/>
                    </a:lnTo>
                    <a:lnTo>
                      <a:pt x="18" y="6"/>
                    </a:lnTo>
                    <a:lnTo>
                      <a:pt x="18" y="8"/>
                    </a:lnTo>
                    <a:lnTo>
                      <a:pt x="20" y="8"/>
                    </a:lnTo>
                    <a:lnTo>
                      <a:pt x="20" y="10"/>
                    </a:lnTo>
                    <a:lnTo>
                      <a:pt x="22" y="10"/>
                    </a:lnTo>
                    <a:lnTo>
                      <a:pt x="24" y="10"/>
                    </a:lnTo>
                    <a:lnTo>
                      <a:pt x="22" y="10"/>
                    </a:lnTo>
                    <a:lnTo>
                      <a:pt x="22" y="12"/>
                    </a:lnTo>
                    <a:lnTo>
                      <a:pt x="22" y="10"/>
                    </a:lnTo>
                    <a:lnTo>
                      <a:pt x="20" y="10"/>
                    </a:lnTo>
                    <a:lnTo>
                      <a:pt x="20" y="12"/>
                    </a:lnTo>
                    <a:lnTo>
                      <a:pt x="22" y="12"/>
                    </a:lnTo>
                    <a:lnTo>
                      <a:pt x="20" y="12"/>
                    </a:lnTo>
                    <a:lnTo>
                      <a:pt x="20" y="10"/>
                    </a:lnTo>
                    <a:lnTo>
                      <a:pt x="18" y="10"/>
                    </a:lnTo>
                    <a:lnTo>
                      <a:pt x="16" y="10"/>
                    </a:lnTo>
                    <a:lnTo>
                      <a:pt x="16" y="12"/>
                    </a:lnTo>
                    <a:lnTo>
                      <a:pt x="18" y="12"/>
                    </a:lnTo>
                    <a:lnTo>
                      <a:pt x="16" y="12"/>
                    </a:lnTo>
                    <a:lnTo>
                      <a:pt x="14" y="12"/>
                    </a:lnTo>
                    <a:lnTo>
                      <a:pt x="14" y="14"/>
                    </a:lnTo>
                    <a:lnTo>
                      <a:pt x="16" y="14"/>
                    </a:lnTo>
                    <a:lnTo>
                      <a:pt x="14" y="14"/>
                    </a:lnTo>
                    <a:lnTo>
                      <a:pt x="16" y="14"/>
                    </a:lnTo>
                    <a:lnTo>
                      <a:pt x="16" y="16"/>
                    </a:lnTo>
                    <a:lnTo>
                      <a:pt x="14" y="16"/>
                    </a:lnTo>
                    <a:lnTo>
                      <a:pt x="14" y="14"/>
                    </a:lnTo>
                    <a:lnTo>
                      <a:pt x="14" y="16"/>
                    </a:lnTo>
                    <a:lnTo>
                      <a:pt x="12" y="16"/>
                    </a:lnTo>
                    <a:lnTo>
                      <a:pt x="10" y="16"/>
                    </a:lnTo>
                    <a:lnTo>
                      <a:pt x="12" y="16"/>
                    </a:lnTo>
                    <a:lnTo>
                      <a:pt x="10" y="16"/>
                    </a:lnTo>
                    <a:lnTo>
                      <a:pt x="12" y="16"/>
                    </a:lnTo>
                    <a:lnTo>
                      <a:pt x="10" y="16"/>
                    </a:lnTo>
                    <a:lnTo>
                      <a:pt x="10" y="18"/>
                    </a:lnTo>
                    <a:lnTo>
                      <a:pt x="10" y="16"/>
                    </a:lnTo>
                    <a:lnTo>
                      <a:pt x="10" y="18"/>
                    </a:lnTo>
                    <a:lnTo>
                      <a:pt x="8" y="16"/>
                    </a:lnTo>
                    <a:lnTo>
                      <a:pt x="8" y="18"/>
                    </a:lnTo>
                    <a:lnTo>
                      <a:pt x="8" y="16"/>
                    </a:lnTo>
                    <a:lnTo>
                      <a:pt x="6" y="16"/>
                    </a:lnTo>
                    <a:lnTo>
                      <a:pt x="6" y="18"/>
                    </a:lnTo>
                    <a:lnTo>
                      <a:pt x="6" y="16"/>
                    </a:lnTo>
                    <a:lnTo>
                      <a:pt x="6" y="18"/>
                    </a:lnTo>
                    <a:lnTo>
                      <a:pt x="6" y="16"/>
                    </a:lnTo>
                    <a:lnTo>
                      <a:pt x="6" y="18"/>
                    </a:lnTo>
                    <a:lnTo>
                      <a:pt x="4" y="18"/>
                    </a:lnTo>
                    <a:lnTo>
                      <a:pt x="2" y="18"/>
                    </a:lnTo>
                    <a:lnTo>
                      <a:pt x="0" y="18"/>
                    </a:lnTo>
                    <a:lnTo>
                      <a:pt x="0" y="20"/>
                    </a:lnTo>
                    <a:lnTo>
                      <a:pt x="2" y="20"/>
                    </a:lnTo>
                    <a:lnTo>
                      <a:pt x="2" y="22"/>
                    </a:lnTo>
                    <a:lnTo>
                      <a:pt x="4" y="22"/>
                    </a:lnTo>
                    <a:lnTo>
                      <a:pt x="4" y="20"/>
                    </a:lnTo>
                    <a:lnTo>
                      <a:pt x="6" y="22"/>
                    </a:lnTo>
                    <a:lnTo>
                      <a:pt x="6" y="20"/>
                    </a:lnTo>
                    <a:lnTo>
                      <a:pt x="8" y="20"/>
                    </a:lnTo>
                    <a:lnTo>
                      <a:pt x="10" y="20"/>
                    </a:lnTo>
                    <a:lnTo>
                      <a:pt x="12" y="20"/>
                    </a:lnTo>
                    <a:lnTo>
                      <a:pt x="12" y="18"/>
                    </a:lnTo>
                    <a:lnTo>
                      <a:pt x="12" y="20"/>
                    </a:lnTo>
                    <a:lnTo>
                      <a:pt x="12" y="18"/>
                    </a:lnTo>
                    <a:lnTo>
                      <a:pt x="14" y="18"/>
                    </a:lnTo>
                    <a:lnTo>
                      <a:pt x="16" y="18"/>
                    </a:lnTo>
                    <a:lnTo>
                      <a:pt x="18" y="18"/>
                    </a:lnTo>
                    <a:lnTo>
                      <a:pt x="20" y="18"/>
                    </a:lnTo>
                    <a:lnTo>
                      <a:pt x="22" y="18"/>
                    </a:lnTo>
                    <a:lnTo>
                      <a:pt x="20" y="18"/>
                    </a:lnTo>
                    <a:lnTo>
                      <a:pt x="20" y="16"/>
                    </a:lnTo>
                    <a:lnTo>
                      <a:pt x="20" y="14"/>
                    </a:lnTo>
                    <a:lnTo>
                      <a:pt x="22" y="14"/>
                    </a:lnTo>
                    <a:lnTo>
                      <a:pt x="22" y="16"/>
                    </a:lnTo>
                    <a:lnTo>
                      <a:pt x="20" y="16"/>
                    </a:lnTo>
                    <a:lnTo>
                      <a:pt x="22" y="16"/>
                    </a:lnTo>
                    <a:lnTo>
                      <a:pt x="22" y="18"/>
                    </a:lnTo>
                    <a:lnTo>
                      <a:pt x="24" y="18"/>
                    </a:lnTo>
                    <a:lnTo>
                      <a:pt x="22" y="16"/>
                    </a:lnTo>
                    <a:lnTo>
                      <a:pt x="24" y="16"/>
                    </a:lnTo>
                    <a:lnTo>
                      <a:pt x="24" y="14"/>
                    </a:lnTo>
                    <a:lnTo>
                      <a:pt x="24" y="16"/>
                    </a:lnTo>
                    <a:lnTo>
                      <a:pt x="26" y="16"/>
                    </a:lnTo>
                    <a:lnTo>
                      <a:pt x="26" y="14"/>
                    </a:lnTo>
                    <a:lnTo>
                      <a:pt x="26" y="16"/>
                    </a:lnTo>
                    <a:lnTo>
                      <a:pt x="26" y="14"/>
                    </a:lnTo>
                    <a:lnTo>
                      <a:pt x="28" y="14"/>
                    </a:lnTo>
                    <a:lnTo>
                      <a:pt x="28" y="12"/>
                    </a:lnTo>
                    <a:lnTo>
                      <a:pt x="30" y="12"/>
                    </a:lnTo>
                    <a:lnTo>
                      <a:pt x="30" y="14"/>
                    </a:lnTo>
                    <a:lnTo>
                      <a:pt x="30" y="12"/>
                    </a:lnTo>
                    <a:lnTo>
                      <a:pt x="30" y="14"/>
                    </a:lnTo>
                    <a:lnTo>
                      <a:pt x="30" y="12"/>
                    </a:lnTo>
                    <a:lnTo>
                      <a:pt x="30" y="14"/>
                    </a:lnTo>
                    <a:lnTo>
                      <a:pt x="32" y="14"/>
                    </a:lnTo>
                    <a:lnTo>
                      <a:pt x="32" y="12"/>
                    </a:lnTo>
                    <a:lnTo>
                      <a:pt x="30" y="1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268" name="Freeform 1190">
                <a:extLst>
                  <a:ext uri="{FF2B5EF4-FFF2-40B4-BE49-F238E27FC236}">
                    <a16:creationId xmlns:a16="http://schemas.microsoft.com/office/drawing/2014/main" xmlns="" id="{00000000-0008-0000-0000-0000A7040000}"/>
                  </a:ext>
                </a:extLst>
              </p:cNvPr>
              <p:cNvSpPr>
                <a:spLocks/>
              </p:cNvSpPr>
              <p:nvPr/>
            </p:nvSpPr>
            <p:spPr bwMode="auto">
              <a:xfrm>
                <a:off x="2205996" y="4907328"/>
                <a:ext cx="3175" cy="3175"/>
              </a:xfrm>
              <a:custGeom>
                <a:avLst/>
                <a:gdLst>
                  <a:gd name="T0" fmla="*/ 2147483646 w 2"/>
                  <a:gd name="T1" fmla="*/ 0 h 2"/>
                  <a:gd name="T2" fmla="*/ 2147483646 w 2"/>
                  <a:gd name="T3" fmla="*/ 0 h 2"/>
                  <a:gd name="T4" fmla="*/ 2147483646 w 2"/>
                  <a:gd name="T5" fmla="*/ 0 h 2"/>
                  <a:gd name="T6" fmla="*/ 2147483646 w 2"/>
                  <a:gd name="T7" fmla="*/ 0 h 2"/>
                  <a:gd name="T8" fmla="*/ 2147483646 w 2"/>
                  <a:gd name="T9" fmla="*/ 2147483646 h 2"/>
                  <a:gd name="T10" fmla="*/ 2147483646 w 2"/>
                  <a:gd name="T11" fmla="*/ 2147483646 h 2"/>
                  <a:gd name="T12" fmla="*/ 0 w 2"/>
                  <a:gd name="T13" fmla="*/ 2147483646 h 2"/>
                  <a:gd name="T14" fmla="*/ 0 w 2"/>
                  <a:gd name="T15" fmla="*/ 2147483646 h 2"/>
                  <a:gd name="T16" fmla="*/ 0 w 2"/>
                  <a:gd name="T17" fmla="*/ 2147483646 h 2"/>
                  <a:gd name="T18" fmla="*/ 0 w 2"/>
                  <a:gd name="T19" fmla="*/ 2147483646 h 2"/>
                  <a:gd name="T20" fmla="*/ 0 w 2"/>
                  <a:gd name="T21" fmla="*/ 2147483646 h 2"/>
                  <a:gd name="T22" fmla="*/ 0 w 2"/>
                  <a:gd name="T23" fmla="*/ 2147483646 h 2"/>
                  <a:gd name="T24" fmla="*/ 0 w 2"/>
                  <a:gd name="T25" fmla="*/ 2147483646 h 2"/>
                  <a:gd name="T26" fmla="*/ 0 w 2"/>
                  <a:gd name="T27" fmla="*/ 2147483646 h 2"/>
                  <a:gd name="T28" fmla="*/ 2147483646 w 2"/>
                  <a:gd name="T29" fmla="*/ 2147483646 h 2"/>
                  <a:gd name="T30" fmla="*/ 2147483646 w 2"/>
                  <a:gd name="T31" fmla="*/ 2147483646 h 2"/>
                  <a:gd name="T32" fmla="*/ 2147483646 w 2"/>
                  <a:gd name="T33" fmla="*/ 2147483646 h 2"/>
                  <a:gd name="T34" fmla="*/ 2147483646 w 2"/>
                  <a:gd name="T35" fmla="*/ 2147483646 h 2"/>
                  <a:gd name="T36" fmla="*/ 2147483646 w 2"/>
                  <a:gd name="T37" fmla="*/ 2147483646 h 2"/>
                  <a:gd name="T38" fmla="*/ 2147483646 w 2"/>
                  <a:gd name="T39" fmla="*/ 2147483646 h 2"/>
                  <a:gd name="T40" fmla="*/ 2147483646 w 2"/>
                  <a:gd name="T41" fmla="*/ 2147483646 h 2"/>
                  <a:gd name="T42" fmla="*/ 2147483646 w 2"/>
                  <a:gd name="T43" fmla="*/ 0 h 2"/>
                  <a:gd name="T44" fmla="*/ 2147483646 w 2"/>
                  <a:gd name="T45" fmla="*/ 0 h 2"/>
                  <a:gd name="T46" fmla="*/ 2147483646 w 2"/>
                  <a:gd name="T47" fmla="*/ 0 h 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
                  <a:gd name="T73" fmla="*/ 0 h 2"/>
                  <a:gd name="T74" fmla="*/ 2 w 2"/>
                  <a:gd name="T75" fmla="*/ 2 h 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 h="2">
                    <a:moveTo>
                      <a:pt x="2" y="0"/>
                    </a:moveTo>
                    <a:lnTo>
                      <a:pt x="2" y="0"/>
                    </a:lnTo>
                    <a:lnTo>
                      <a:pt x="2" y="2"/>
                    </a:lnTo>
                    <a:lnTo>
                      <a:pt x="0" y="2"/>
                    </a:lnTo>
                    <a:lnTo>
                      <a:pt x="2" y="2"/>
                    </a:lnTo>
                    <a:lnTo>
                      <a:pt x="2"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269" name="Freeform 1191">
                <a:extLst>
                  <a:ext uri="{FF2B5EF4-FFF2-40B4-BE49-F238E27FC236}">
                    <a16:creationId xmlns:a16="http://schemas.microsoft.com/office/drawing/2014/main" xmlns="" id="{00000000-0008-0000-0000-0000A8040000}"/>
                  </a:ext>
                </a:extLst>
              </p:cNvPr>
              <p:cNvSpPr>
                <a:spLocks/>
              </p:cNvSpPr>
              <p:nvPr/>
            </p:nvSpPr>
            <p:spPr bwMode="auto">
              <a:xfrm>
                <a:off x="2205996" y="4910503"/>
                <a:ext cx="3175" cy="1588"/>
              </a:xfrm>
              <a:custGeom>
                <a:avLst/>
                <a:gdLst>
                  <a:gd name="T0" fmla="*/ 0 w 2"/>
                  <a:gd name="T1" fmla="*/ 0 h 1588"/>
                  <a:gd name="T2" fmla="*/ 0 w 2"/>
                  <a:gd name="T3" fmla="*/ 0 h 1588"/>
                  <a:gd name="T4" fmla="*/ 2147483646 w 2"/>
                  <a:gd name="T5" fmla="*/ 0 h 1588"/>
                  <a:gd name="T6" fmla="*/ 2147483646 w 2"/>
                  <a:gd name="T7" fmla="*/ 0 h 1588"/>
                  <a:gd name="T8" fmla="*/ 2147483646 w 2"/>
                  <a:gd name="T9" fmla="*/ 0 h 1588"/>
                  <a:gd name="T10" fmla="*/ 0 w 2"/>
                  <a:gd name="T11" fmla="*/ 0 h 1588"/>
                  <a:gd name="T12" fmla="*/ 0 60000 65536"/>
                  <a:gd name="T13" fmla="*/ 0 60000 65536"/>
                  <a:gd name="T14" fmla="*/ 0 60000 65536"/>
                  <a:gd name="T15" fmla="*/ 0 60000 65536"/>
                  <a:gd name="T16" fmla="*/ 0 60000 65536"/>
                  <a:gd name="T17" fmla="*/ 0 60000 65536"/>
                  <a:gd name="T18" fmla="*/ 0 w 2"/>
                  <a:gd name="T19" fmla="*/ 0 h 1588"/>
                  <a:gd name="T20" fmla="*/ 2 w 2"/>
                  <a:gd name="T21" fmla="*/ 1588 h 1588"/>
                </a:gdLst>
                <a:ahLst/>
                <a:cxnLst>
                  <a:cxn ang="T12">
                    <a:pos x="T0" y="T1"/>
                  </a:cxn>
                  <a:cxn ang="T13">
                    <a:pos x="T2" y="T3"/>
                  </a:cxn>
                  <a:cxn ang="T14">
                    <a:pos x="T4" y="T5"/>
                  </a:cxn>
                  <a:cxn ang="T15">
                    <a:pos x="T6" y="T7"/>
                  </a:cxn>
                  <a:cxn ang="T16">
                    <a:pos x="T8" y="T9"/>
                  </a:cxn>
                  <a:cxn ang="T17">
                    <a:pos x="T10" y="T11"/>
                  </a:cxn>
                </a:cxnLst>
                <a:rect l="T18" t="T19" r="T20" b="T21"/>
                <a:pathLst>
                  <a:path w="2" h="1588">
                    <a:moveTo>
                      <a:pt x="0" y="0"/>
                    </a:moveTo>
                    <a:lnTo>
                      <a:pt x="0" y="0"/>
                    </a:lnTo>
                    <a:lnTo>
                      <a:pt x="2" y="0"/>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270" name="Freeform 1192">
                <a:extLst>
                  <a:ext uri="{FF2B5EF4-FFF2-40B4-BE49-F238E27FC236}">
                    <a16:creationId xmlns:a16="http://schemas.microsoft.com/office/drawing/2014/main" xmlns="" id="{00000000-0008-0000-0000-0000A9040000}"/>
                  </a:ext>
                </a:extLst>
              </p:cNvPr>
              <p:cNvSpPr>
                <a:spLocks/>
              </p:cNvSpPr>
              <p:nvPr/>
            </p:nvSpPr>
            <p:spPr bwMode="auto">
              <a:xfrm>
                <a:off x="2205996" y="4872403"/>
                <a:ext cx="50800" cy="28575"/>
              </a:xfrm>
              <a:custGeom>
                <a:avLst/>
                <a:gdLst>
                  <a:gd name="T0" fmla="*/ 2147483646 w 32"/>
                  <a:gd name="T1" fmla="*/ 2147483646 h 18"/>
                  <a:gd name="T2" fmla="*/ 2147483646 w 32"/>
                  <a:gd name="T3" fmla="*/ 2147483646 h 18"/>
                  <a:gd name="T4" fmla="*/ 2147483646 w 32"/>
                  <a:gd name="T5" fmla="*/ 2147483646 h 18"/>
                  <a:gd name="T6" fmla="*/ 2147483646 w 32"/>
                  <a:gd name="T7" fmla="*/ 2147483646 h 18"/>
                  <a:gd name="T8" fmla="*/ 2147483646 w 32"/>
                  <a:gd name="T9" fmla="*/ 2147483646 h 18"/>
                  <a:gd name="T10" fmla="*/ 2147483646 w 32"/>
                  <a:gd name="T11" fmla="*/ 2147483646 h 18"/>
                  <a:gd name="T12" fmla="*/ 2147483646 w 32"/>
                  <a:gd name="T13" fmla="*/ 0 h 18"/>
                  <a:gd name="T14" fmla="*/ 2147483646 w 32"/>
                  <a:gd name="T15" fmla="*/ 0 h 18"/>
                  <a:gd name="T16" fmla="*/ 2147483646 w 32"/>
                  <a:gd name="T17" fmla="*/ 0 h 18"/>
                  <a:gd name="T18" fmla="*/ 2147483646 w 32"/>
                  <a:gd name="T19" fmla="*/ 0 h 18"/>
                  <a:gd name="T20" fmla="*/ 2147483646 w 32"/>
                  <a:gd name="T21" fmla="*/ 0 h 18"/>
                  <a:gd name="T22" fmla="*/ 2147483646 w 32"/>
                  <a:gd name="T23" fmla="*/ 0 h 18"/>
                  <a:gd name="T24" fmla="*/ 2147483646 w 32"/>
                  <a:gd name="T25" fmla="*/ 2147483646 h 18"/>
                  <a:gd name="T26" fmla="*/ 2147483646 w 32"/>
                  <a:gd name="T27" fmla="*/ 2147483646 h 18"/>
                  <a:gd name="T28" fmla="*/ 2147483646 w 32"/>
                  <a:gd name="T29" fmla="*/ 2147483646 h 18"/>
                  <a:gd name="T30" fmla="*/ 2147483646 w 32"/>
                  <a:gd name="T31" fmla="*/ 2147483646 h 18"/>
                  <a:gd name="T32" fmla="*/ 2147483646 w 32"/>
                  <a:gd name="T33" fmla="*/ 2147483646 h 18"/>
                  <a:gd name="T34" fmla="*/ 2147483646 w 32"/>
                  <a:gd name="T35" fmla="*/ 2147483646 h 18"/>
                  <a:gd name="T36" fmla="*/ 2147483646 w 32"/>
                  <a:gd name="T37" fmla="*/ 2147483646 h 18"/>
                  <a:gd name="T38" fmla="*/ 2147483646 w 32"/>
                  <a:gd name="T39" fmla="*/ 2147483646 h 18"/>
                  <a:gd name="T40" fmla="*/ 2147483646 w 32"/>
                  <a:gd name="T41" fmla="*/ 2147483646 h 18"/>
                  <a:gd name="T42" fmla="*/ 2147483646 w 32"/>
                  <a:gd name="T43" fmla="*/ 2147483646 h 18"/>
                  <a:gd name="T44" fmla="*/ 2147483646 w 32"/>
                  <a:gd name="T45" fmla="*/ 2147483646 h 18"/>
                  <a:gd name="T46" fmla="*/ 2147483646 w 32"/>
                  <a:gd name="T47" fmla="*/ 2147483646 h 18"/>
                  <a:gd name="T48" fmla="*/ 2147483646 w 32"/>
                  <a:gd name="T49" fmla="*/ 2147483646 h 18"/>
                  <a:gd name="T50" fmla="*/ 2147483646 w 32"/>
                  <a:gd name="T51" fmla="*/ 2147483646 h 18"/>
                  <a:gd name="T52" fmla="*/ 2147483646 w 32"/>
                  <a:gd name="T53" fmla="*/ 2147483646 h 18"/>
                  <a:gd name="T54" fmla="*/ 2147483646 w 32"/>
                  <a:gd name="T55" fmla="*/ 2147483646 h 18"/>
                  <a:gd name="T56" fmla="*/ 2147483646 w 32"/>
                  <a:gd name="T57" fmla="*/ 2147483646 h 18"/>
                  <a:gd name="T58" fmla="*/ 2147483646 w 32"/>
                  <a:gd name="T59" fmla="*/ 2147483646 h 18"/>
                  <a:gd name="T60" fmla="*/ 2147483646 w 32"/>
                  <a:gd name="T61" fmla="*/ 2147483646 h 18"/>
                  <a:gd name="T62" fmla="*/ 2147483646 w 32"/>
                  <a:gd name="T63" fmla="*/ 2147483646 h 18"/>
                  <a:gd name="T64" fmla="*/ 2147483646 w 32"/>
                  <a:gd name="T65" fmla="*/ 2147483646 h 18"/>
                  <a:gd name="T66" fmla="*/ 2147483646 w 32"/>
                  <a:gd name="T67" fmla="*/ 2147483646 h 18"/>
                  <a:gd name="T68" fmla="*/ 2147483646 w 32"/>
                  <a:gd name="T69" fmla="*/ 2147483646 h 18"/>
                  <a:gd name="T70" fmla="*/ 2147483646 w 32"/>
                  <a:gd name="T71" fmla="*/ 2147483646 h 18"/>
                  <a:gd name="T72" fmla="*/ 2147483646 w 32"/>
                  <a:gd name="T73" fmla="*/ 2147483646 h 18"/>
                  <a:gd name="T74" fmla="*/ 2147483646 w 32"/>
                  <a:gd name="T75" fmla="*/ 2147483646 h 18"/>
                  <a:gd name="T76" fmla="*/ 2147483646 w 32"/>
                  <a:gd name="T77" fmla="*/ 2147483646 h 18"/>
                  <a:gd name="T78" fmla="*/ 2147483646 w 32"/>
                  <a:gd name="T79" fmla="*/ 2147483646 h 18"/>
                  <a:gd name="T80" fmla="*/ 2147483646 w 32"/>
                  <a:gd name="T81" fmla="*/ 2147483646 h 18"/>
                  <a:gd name="T82" fmla="*/ 2147483646 w 32"/>
                  <a:gd name="T83" fmla="*/ 2147483646 h 18"/>
                  <a:gd name="T84" fmla="*/ 2147483646 w 32"/>
                  <a:gd name="T85" fmla="*/ 2147483646 h 18"/>
                  <a:gd name="T86" fmla="*/ 2147483646 w 32"/>
                  <a:gd name="T87" fmla="*/ 2147483646 h 18"/>
                  <a:gd name="T88" fmla="*/ 2147483646 w 32"/>
                  <a:gd name="T89" fmla="*/ 2147483646 h 18"/>
                  <a:gd name="T90" fmla="*/ 2147483646 w 32"/>
                  <a:gd name="T91" fmla="*/ 2147483646 h 18"/>
                  <a:gd name="T92" fmla="*/ 2147483646 w 32"/>
                  <a:gd name="T93" fmla="*/ 2147483646 h 18"/>
                  <a:gd name="T94" fmla="*/ 2147483646 w 32"/>
                  <a:gd name="T95" fmla="*/ 2147483646 h 18"/>
                  <a:gd name="T96" fmla="*/ 2147483646 w 32"/>
                  <a:gd name="T97" fmla="*/ 2147483646 h 18"/>
                  <a:gd name="T98" fmla="*/ 2147483646 w 32"/>
                  <a:gd name="T99" fmla="*/ 2147483646 h 18"/>
                  <a:gd name="T100" fmla="*/ 2147483646 w 32"/>
                  <a:gd name="T101" fmla="*/ 2147483646 h 18"/>
                  <a:gd name="T102" fmla="*/ 2147483646 w 32"/>
                  <a:gd name="T103" fmla="*/ 2147483646 h 1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2"/>
                  <a:gd name="T157" fmla="*/ 0 h 18"/>
                  <a:gd name="T158" fmla="*/ 32 w 32"/>
                  <a:gd name="T159" fmla="*/ 18 h 1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2" h="18">
                    <a:moveTo>
                      <a:pt x="32" y="10"/>
                    </a:moveTo>
                    <a:lnTo>
                      <a:pt x="32" y="10"/>
                    </a:lnTo>
                    <a:lnTo>
                      <a:pt x="30" y="8"/>
                    </a:lnTo>
                    <a:lnTo>
                      <a:pt x="32" y="8"/>
                    </a:lnTo>
                    <a:lnTo>
                      <a:pt x="30" y="8"/>
                    </a:lnTo>
                    <a:lnTo>
                      <a:pt x="30" y="6"/>
                    </a:lnTo>
                    <a:lnTo>
                      <a:pt x="30" y="4"/>
                    </a:lnTo>
                    <a:lnTo>
                      <a:pt x="30" y="2"/>
                    </a:lnTo>
                    <a:lnTo>
                      <a:pt x="30" y="0"/>
                    </a:lnTo>
                    <a:lnTo>
                      <a:pt x="28" y="0"/>
                    </a:lnTo>
                    <a:lnTo>
                      <a:pt x="26" y="0"/>
                    </a:lnTo>
                    <a:lnTo>
                      <a:pt x="24" y="0"/>
                    </a:lnTo>
                    <a:lnTo>
                      <a:pt x="22" y="0"/>
                    </a:lnTo>
                    <a:lnTo>
                      <a:pt x="20" y="0"/>
                    </a:lnTo>
                    <a:lnTo>
                      <a:pt x="20" y="2"/>
                    </a:lnTo>
                    <a:lnTo>
                      <a:pt x="18" y="2"/>
                    </a:lnTo>
                    <a:lnTo>
                      <a:pt x="16" y="2"/>
                    </a:lnTo>
                    <a:lnTo>
                      <a:pt x="14" y="2"/>
                    </a:lnTo>
                    <a:lnTo>
                      <a:pt x="12" y="2"/>
                    </a:lnTo>
                    <a:lnTo>
                      <a:pt x="10" y="2"/>
                    </a:lnTo>
                    <a:lnTo>
                      <a:pt x="10" y="4"/>
                    </a:lnTo>
                    <a:lnTo>
                      <a:pt x="8" y="4"/>
                    </a:lnTo>
                    <a:lnTo>
                      <a:pt x="8" y="6"/>
                    </a:lnTo>
                    <a:lnTo>
                      <a:pt x="8" y="8"/>
                    </a:lnTo>
                    <a:lnTo>
                      <a:pt x="6" y="8"/>
                    </a:lnTo>
                    <a:lnTo>
                      <a:pt x="6" y="10"/>
                    </a:lnTo>
                    <a:lnTo>
                      <a:pt x="4" y="10"/>
                    </a:lnTo>
                    <a:lnTo>
                      <a:pt x="2" y="10"/>
                    </a:lnTo>
                    <a:lnTo>
                      <a:pt x="2" y="12"/>
                    </a:lnTo>
                    <a:lnTo>
                      <a:pt x="0" y="12"/>
                    </a:lnTo>
                    <a:lnTo>
                      <a:pt x="2" y="12"/>
                    </a:lnTo>
                    <a:lnTo>
                      <a:pt x="2" y="14"/>
                    </a:lnTo>
                    <a:lnTo>
                      <a:pt x="2" y="16"/>
                    </a:lnTo>
                    <a:lnTo>
                      <a:pt x="2" y="18"/>
                    </a:lnTo>
                    <a:lnTo>
                      <a:pt x="4" y="18"/>
                    </a:lnTo>
                    <a:lnTo>
                      <a:pt x="6" y="18"/>
                    </a:lnTo>
                    <a:lnTo>
                      <a:pt x="8" y="18"/>
                    </a:lnTo>
                    <a:lnTo>
                      <a:pt x="10" y="18"/>
                    </a:lnTo>
                    <a:lnTo>
                      <a:pt x="10" y="16"/>
                    </a:lnTo>
                    <a:lnTo>
                      <a:pt x="12" y="16"/>
                    </a:lnTo>
                    <a:lnTo>
                      <a:pt x="12" y="14"/>
                    </a:lnTo>
                    <a:lnTo>
                      <a:pt x="14" y="14"/>
                    </a:lnTo>
                    <a:lnTo>
                      <a:pt x="14" y="12"/>
                    </a:lnTo>
                    <a:lnTo>
                      <a:pt x="16" y="12"/>
                    </a:lnTo>
                    <a:lnTo>
                      <a:pt x="18" y="12"/>
                    </a:lnTo>
                    <a:lnTo>
                      <a:pt x="20" y="12"/>
                    </a:lnTo>
                    <a:lnTo>
                      <a:pt x="22" y="12"/>
                    </a:lnTo>
                    <a:lnTo>
                      <a:pt x="24" y="12"/>
                    </a:lnTo>
                    <a:lnTo>
                      <a:pt x="24" y="14"/>
                    </a:lnTo>
                    <a:lnTo>
                      <a:pt x="26" y="14"/>
                    </a:lnTo>
                    <a:lnTo>
                      <a:pt x="28" y="14"/>
                    </a:lnTo>
                    <a:lnTo>
                      <a:pt x="28" y="12"/>
                    </a:lnTo>
                    <a:lnTo>
                      <a:pt x="30" y="12"/>
                    </a:lnTo>
                    <a:lnTo>
                      <a:pt x="30" y="10"/>
                    </a:lnTo>
                    <a:lnTo>
                      <a:pt x="32" y="1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271" name="Freeform 1193">
                <a:extLst>
                  <a:ext uri="{FF2B5EF4-FFF2-40B4-BE49-F238E27FC236}">
                    <a16:creationId xmlns:a16="http://schemas.microsoft.com/office/drawing/2014/main" xmlns="" id="{00000000-0008-0000-0000-0000AA040000}"/>
                  </a:ext>
                </a:extLst>
              </p:cNvPr>
              <p:cNvSpPr>
                <a:spLocks/>
              </p:cNvSpPr>
              <p:nvPr/>
            </p:nvSpPr>
            <p:spPr bwMode="auto">
              <a:xfrm>
                <a:off x="2186946" y="4913678"/>
                <a:ext cx="6350" cy="3175"/>
              </a:xfrm>
              <a:custGeom>
                <a:avLst/>
                <a:gdLst>
                  <a:gd name="T0" fmla="*/ 2147483646 w 4"/>
                  <a:gd name="T1" fmla="*/ 0 h 2"/>
                  <a:gd name="T2" fmla="*/ 2147483646 w 4"/>
                  <a:gd name="T3" fmla="*/ 0 h 2"/>
                  <a:gd name="T4" fmla="*/ 2147483646 w 4"/>
                  <a:gd name="T5" fmla="*/ 0 h 2"/>
                  <a:gd name="T6" fmla="*/ 2147483646 w 4"/>
                  <a:gd name="T7" fmla="*/ 0 h 2"/>
                  <a:gd name="T8" fmla="*/ 2147483646 w 4"/>
                  <a:gd name="T9" fmla="*/ 0 h 2"/>
                  <a:gd name="T10" fmla="*/ 2147483646 w 4"/>
                  <a:gd name="T11" fmla="*/ 0 h 2"/>
                  <a:gd name="T12" fmla="*/ 2147483646 w 4"/>
                  <a:gd name="T13" fmla="*/ 0 h 2"/>
                  <a:gd name="T14" fmla="*/ 2147483646 w 4"/>
                  <a:gd name="T15" fmla="*/ 0 h 2"/>
                  <a:gd name="T16" fmla="*/ 2147483646 w 4"/>
                  <a:gd name="T17" fmla="*/ 0 h 2"/>
                  <a:gd name="T18" fmla="*/ 2147483646 w 4"/>
                  <a:gd name="T19" fmla="*/ 0 h 2"/>
                  <a:gd name="T20" fmla="*/ 2147483646 w 4"/>
                  <a:gd name="T21" fmla="*/ 0 h 2"/>
                  <a:gd name="T22" fmla="*/ 2147483646 w 4"/>
                  <a:gd name="T23" fmla="*/ 0 h 2"/>
                  <a:gd name="T24" fmla="*/ 2147483646 w 4"/>
                  <a:gd name="T25" fmla="*/ 0 h 2"/>
                  <a:gd name="T26" fmla="*/ 2147483646 w 4"/>
                  <a:gd name="T27" fmla="*/ 0 h 2"/>
                  <a:gd name="T28" fmla="*/ 0 w 4"/>
                  <a:gd name="T29" fmla="*/ 0 h 2"/>
                  <a:gd name="T30" fmla="*/ 0 w 4"/>
                  <a:gd name="T31" fmla="*/ 0 h 2"/>
                  <a:gd name="T32" fmla="*/ 2147483646 w 4"/>
                  <a:gd name="T33" fmla="*/ 0 h 2"/>
                  <a:gd name="T34" fmla="*/ 2147483646 w 4"/>
                  <a:gd name="T35" fmla="*/ 0 h 2"/>
                  <a:gd name="T36" fmla="*/ 2147483646 w 4"/>
                  <a:gd name="T37" fmla="*/ 0 h 2"/>
                  <a:gd name="T38" fmla="*/ 2147483646 w 4"/>
                  <a:gd name="T39" fmla="*/ 0 h 2"/>
                  <a:gd name="T40" fmla="*/ 2147483646 w 4"/>
                  <a:gd name="T41" fmla="*/ 0 h 2"/>
                  <a:gd name="T42" fmla="*/ 2147483646 w 4"/>
                  <a:gd name="T43" fmla="*/ 0 h 2"/>
                  <a:gd name="T44" fmla="*/ 2147483646 w 4"/>
                  <a:gd name="T45" fmla="*/ 0 h 2"/>
                  <a:gd name="T46" fmla="*/ 2147483646 w 4"/>
                  <a:gd name="T47" fmla="*/ 0 h 2"/>
                  <a:gd name="T48" fmla="*/ 2147483646 w 4"/>
                  <a:gd name="T49" fmla="*/ 0 h 2"/>
                  <a:gd name="T50" fmla="*/ 2147483646 w 4"/>
                  <a:gd name="T51" fmla="*/ 0 h 2"/>
                  <a:gd name="T52" fmla="*/ 2147483646 w 4"/>
                  <a:gd name="T53" fmla="*/ 2147483646 h 2"/>
                  <a:gd name="T54" fmla="*/ 2147483646 w 4"/>
                  <a:gd name="T55" fmla="*/ 2147483646 h 2"/>
                  <a:gd name="T56" fmla="*/ 2147483646 w 4"/>
                  <a:gd name="T57" fmla="*/ 0 h 2"/>
                  <a:gd name="T58" fmla="*/ 2147483646 w 4"/>
                  <a:gd name="T59" fmla="*/ 0 h 2"/>
                  <a:gd name="T60" fmla="*/ 2147483646 w 4"/>
                  <a:gd name="T61" fmla="*/ 0 h 2"/>
                  <a:gd name="T62" fmla="*/ 2147483646 w 4"/>
                  <a:gd name="T63" fmla="*/ 0 h 2"/>
                  <a:gd name="T64" fmla="*/ 2147483646 w 4"/>
                  <a:gd name="T65" fmla="*/ 0 h 2"/>
                  <a:gd name="T66" fmla="*/ 2147483646 w 4"/>
                  <a:gd name="T67" fmla="*/ 0 h 2"/>
                  <a:gd name="T68" fmla="*/ 2147483646 w 4"/>
                  <a:gd name="T69" fmla="*/ 0 h 2"/>
                  <a:gd name="T70" fmla="*/ 2147483646 w 4"/>
                  <a:gd name="T71" fmla="*/ 0 h 2"/>
                  <a:gd name="T72" fmla="*/ 2147483646 w 4"/>
                  <a:gd name="T73" fmla="*/ 0 h 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
                  <a:gd name="T112" fmla="*/ 0 h 2"/>
                  <a:gd name="T113" fmla="*/ 4 w 4"/>
                  <a:gd name="T114" fmla="*/ 2 h 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 h="2">
                    <a:moveTo>
                      <a:pt x="4" y="0"/>
                    </a:moveTo>
                    <a:lnTo>
                      <a:pt x="4" y="0"/>
                    </a:lnTo>
                    <a:lnTo>
                      <a:pt x="2" y="0"/>
                    </a:lnTo>
                    <a:lnTo>
                      <a:pt x="0" y="0"/>
                    </a:lnTo>
                    <a:lnTo>
                      <a:pt x="2" y="0"/>
                    </a:lnTo>
                    <a:lnTo>
                      <a:pt x="4" y="0"/>
                    </a:lnTo>
                    <a:lnTo>
                      <a:pt x="4" y="2"/>
                    </a:lnTo>
                    <a:lnTo>
                      <a:pt x="4"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272" name="Rectangle 2271">
                <a:extLst>
                  <a:ext uri="{FF2B5EF4-FFF2-40B4-BE49-F238E27FC236}">
                    <a16:creationId xmlns:a16="http://schemas.microsoft.com/office/drawing/2014/main" xmlns="" id="{00000000-0008-0000-0000-0000AB040000}"/>
                  </a:ext>
                </a:extLst>
              </p:cNvPr>
              <p:cNvSpPr>
                <a:spLocks noChangeArrowheads="1"/>
              </p:cNvSpPr>
              <p:nvPr/>
            </p:nvSpPr>
            <p:spPr bwMode="auto">
              <a:xfrm>
                <a:off x="2205996" y="4910503"/>
                <a:ext cx="1588" cy="3175"/>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273" name="Rectangle 2272">
                <a:extLst>
                  <a:ext uri="{FF2B5EF4-FFF2-40B4-BE49-F238E27FC236}">
                    <a16:creationId xmlns:a16="http://schemas.microsoft.com/office/drawing/2014/main" xmlns="" id="{00000000-0008-0000-0000-0000AC040000}"/>
                  </a:ext>
                </a:extLst>
              </p:cNvPr>
              <p:cNvSpPr>
                <a:spLocks noChangeArrowheads="1"/>
              </p:cNvSpPr>
              <p:nvPr/>
            </p:nvSpPr>
            <p:spPr bwMode="auto">
              <a:xfrm>
                <a:off x="2186946" y="4907328"/>
                <a:ext cx="3175"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274" name="Freeform 1196">
                <a:extLst>
                  <a:ext uri="{FF2B5EF4-FFF2-40B4-BE49-F238E27FC236}">
                    <a16:creationId xmlns:a16="http://schemas.microsoft.com/office/drawing/2014/main" xmlns="" id="{00000000-0008-0000-0000-0000AD040000}"/>
                  </a:ext>
                </a:extLst>
              </p:cNvPr>
              <p:cNvSpPr>
                <a:spLocks/>
              </p:cNvSpPr>
              <p:nvPr/>
            </p:nvSpPr>
            <p:spPr bwMode="auto">
              <a:xfrm>
                <a:off x="2183771" y="4900978"/>
                <a:ext cx="6350" cy="9525"/>
              </a:xfrm>
              <a:custGeom>
                <a:avLst/>
                <a:gdLst>
                  <a:gd name="T0" fmla="*/ 2147483646 w 4"/>
                  <a:gd name="T1" fmla="*/ 2147483646 h 6"/>
                  <a:gd name="T2" fmla="*/ 2147483646 w 4"/>
                  <a:gd name="T3" fmla="*/ 2147483646 h 6"/>
                  <a:gd name="T4" fmla="*/ 2147483646 w 4"/>
                  <a:gd name="T5" fmla="*/ 2147483646 h 6"/>
                  <a:gd name="T6" fmla="*/ 2147483646 w 4"/>
                  <a:gd name="T7" fmla="*/ 2147483646 h 6"/>
                  <a:gd name="T8" fmla="*/ 2147483646 w 4"/>
                  <a:gd name="T9" fmla="*/ 2147483646 h 6"/>
                  <a:gd name="T10" fmla="*/ 2147483646 w 4"/>
                  <a:gd name="T11" fmla="*/ 2147483646 h 6"/>
                  <a:gd name="T12" fmla="*/ 2147483646 w 4"/>
                  <a:gd name="T13" fmla="*/ 2147483646 h 6"/>
                  <a:gd name="T14" fmla="*/ 2147483646 w 4"/>
                  <a:gd name="T15" fmla="*/ 2147483646 h 6"/>
                  <a:gd name="T16" fmla="*/ 2147483646 w 4"/>
                  <a:gd name="T17" fmla="*/ 2147483646 h 6"/>
                  <a:gd name="T18" fmla="*/ 2147483646 w 4"/>
                  <a:gd name="T19" fmla="*/ 2147483646 h 6"/>
                  <a:gd name="T20" fmla="*/ 2147483646 w 4"/>
                  <a:gd name="T21" fmla="*/ 2147483646 h 6"/>
                  <a:gd name="T22" fmla="*/ 2147483646 w 4"/>
                  <a:gd name="T23" fmla="*/ 2147483646 h 6"/>
                  <a:gd name="T24" fmla="*/ 2147483646 w 4"/>
                  <a:gd name="T25" fmla="*/ 2147483646 h 6"/>
                  <a:gd name="T26" fmla="*/ 2147483646 w 4"/>
                  <a:gd name="T27" fmla="*/ 2147483646 h 6"/>
                  <a:gd name="T28" fmla="*/ 2147483646 w 4"/>
                  <a:gd name="T29" fmla="*/ 2147483646 h 6"/>
                  <a:gd name="T30" fmla="*/ 2147483646 w 4"/>
                  <a:gd name="T31" fmla="*/ 0 h 6"/>
                  <a:gd name="T32" fmla="*/ 2147483646 w 4"/>
                  <a:gd name="T33" fmla="*/ 0 h 6"/>
                  <a:gd name="T34" fmla="*/ 2147483646 w 4"/>
                  <a:gd name="T35" fmla="*/ 0 h 6"/>
                  <a:gd name="T36" fmla="*/ 2147483646 w 4"/>
                  <a:gd name="T37" fmla="*/ 0 h 6"/>
                  <a:gd name="T38" fmla="*/ 2147483646 w 4"/>
                  <a:gd name="T39" fmla="*/ 0 h 6"/>
                  <a:gd name="T40" fmla="*/ 2147483646 w 4"/>
                  <a:gd name="T41" fmla="*/ 0 h 6"/>
                  <a:gd name="T42" fmla="*/ 2147483646 w 4"/>
                  <a:gd name="T43" fmla="*/ 0 h 6"/>
                  <a:gd name="T44" fmla="*/ 2147483646 w 4"/>
                  <a:gd name="T45" fmla="*/ 0 h 6"/>
                  <a:gd name="T46" fmla="*/ 2147483646 w 4"/>
                  <a:gd name="T47" fmla="*/ 0 h 6"/>
                  <a:gd name="T48" fmla="*/ 2147483646 w 4"/>
                  <a:gd name="T49" fmla="*/ 0 h 6"/>
                  <a:gd name="T50" fmla="*/ 2147483646 w 4"/>
                  <a:gd name="T51" fmla="*/ 0 h 6"/>
                  <a:gd name="T52" fmla="*/ 0 w 4"/>
                  <a:gd name="T53" fmla="*/ 0 h 6"/>
                  <a:gd name="T54" fmla="*/ 0 w 4"/>
                  <a:gd name="T55" fmla="*/ 0 h 6"/>
                  <a:gd name="T56" fmla="*/ 0 w 4"/>
                  <a:gd name="T57" fmla="*/ 0 h 6"/>
                  <a:gd name="T58" fmla="*/ 0 w 4"/>
                  <a:gd name="T59" fmla="*/ 0 h 6"/>
                  <a:gd name="T60" fmla="*/ 0 w 4"/>
                  <a:gd name="T61" fmla="*/ 2147483646 h 6"/>
                  <a:gd name="T62" fmla="*/ 0 w 4"/>
                  <a:gd name="T63" fmla="*/ 2147483646 h 6"/>
                  <a:gd name="T64" fmla="*/ 0 w 4"/>
                  <a:gd name="T65" fmla="*/ 2147483646 h 6"/>
                  <a:gd name="T66" fmla="*/ 0 w 4"/>
                  <a:gd name="T67" fmla="*/ 2147483646 h 6"/>
                  <a:gd name="T68" fmla="*/ 0 w 4"/>
                  <a:gd name="T69" fmla="*/ 2147483646 h 6"/>
                  <a:gd name="T70" fmla="*/ 2147483646 w 4"/>
                  <a:gd name="T71" fmla="*/ 2147483646 h 6"/>
                  <a:gd name="T72" fmla="*/ 2147483646 w 4"/>
                  <a:gd name="T73" fmla="*/ 2147483646 h 6"/>
                  <a:gd name="T74" fmla="*/ 0 w 4"/>
                  <a:gd name="T75" fmla="*/ 2147483646 h 6"/>
                  <a:gd name="T76" fmla="*/ 0 w 4"/>
                  <a:gd name="T77" fmla="*/ 2147483646 h 6"/>
                  <a:gd name="T78" fmla="*/ 0 w 4"/>
                  <a:gd name="T79" fmla="*/ 2147483646 h 6"/>
                  <a:gd name="T80" fmla="*/ 0 w 4"/>
                  <a:gd name="T81" fmla="*/ 2147483646 h 6"/>
                  <a:gd name="T82" fmla="*/ 0 w 4"/>
                  <a:gd name="T83" fmla="*/ 2147483646 h 6"/>
                  <a:gd name="T84" fmla="*/ 0 w 4"/>
                  <a:gd name="T85" fmla="*/ 2147483646 h 6"/>
                  <a:gd name="T86" fmla="*/ 0 w 4"/>
                  <a:gd name="T87" fmla="*/ 2147483646 h 6"/>
                  <a:gd name="T88" fmla="*/ 0 w 4"/>
                  <a:gd name="T89" fmla="*/ 2147483646 h 6"/>
                  <a:gd name="T90" fmla="*/ 0 w 4"/>
                  <a:gd name="T91" fmla="*/ 2147483646 h 6"/>
                  <a:gd name="T92" fmla="*/ 0 w 4"/>
                  <a:gd name="T93" fmla="*/ 2147483646 h 6"/>
                  <a:gd name="T94" fmla="*/ 2147483646 w 4"/>
                  <a:gd name="T95" fmla="*/ 2147483646 h 6"/>
                  <a:gd name="T96" fmla="*/ 2147483646 w 4"/>
                  <a:gd name="T97" fmla="*/ 2147483646 h 6"/>
                  <a:gd name="T98" fmla="*/ 2147483646 w 4"/>
                  <a:gd name="T99" fmla="*/ 2147483646 h 6"/>
                  <a:gd name="T100" fmla="*/ 2147483646 w 4"/>
                  <a:gd name="T101" fmla="*/ 2147483646 h 6"/>
                  <a:gd name="T102" fmla="*/ 2147483646 w 4"/>
                  <a:gd name="T103" fmla="*/ 2147483646 h 6"/>
                  <a:gd name="T104" fmla="*/ 2147483646 w 4"/>
                  <a:gd name="T105" fmla="*/ 2147483646 h 6"/>
                  <a:gd name="T106" fmla="*/ 2147483646 w 4"/>
                  <a:gd name="T107" fmla="*/ 2147483646 h 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
                  <a:gd name="T163" fmla="*/ 0 h 6"/>
                  <a:gd name="T164" fmla="*/ 4 w 4"/>
                  <a:gd name="T165" fmla="*/ 6 h 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 h="6">
                    <a:moveTo>
                      <a:pt x="2" y="4"/>
                    </a:moveTo>
                    <a:lnTo>
                      <a:pt x="2" y="4"/>
                    </a:lnTo>
                    <a:lnTo>
                      <a:pt x="4" y="4"/>
                    </a:lnTo>
                    <a:lnTo>
                      <a:pt x="4" y="2"/>
                    </a:lnTo>
                    <a:lnTo>
                      <a:pt x="2" y="2"/>
                    </a:lnTo>
                    <a:lnTo>
                      <a:pt x="4" y="0"/>
                    </a:lnTo>
                    <a:lnTo>
                      <a:pt x="2" y="0"/>
                    </a:lnTo>
                    <a:lnTo>
                      <a:pt x="0" y="0"/>
                    </a:lnTo>
                    <a:lnTo>
                      <a:pt x="0" y="2"/>
                    </a:lnTo>
                    <a:lnTo>
                      <a:pt x="2" y="2"/>
                    </a:lnTo>
                    <a:lnTo>
                      <a:pt x="0" y="2"/>
                    </a:lnTo>
                    <a:lnTo>
                      <a:pt x="0" y="4"/>
                    </a:lnTo>
                    <a:lnTo>
                      <a:pt x="0" y="6"/>
                    </a:lnTo>
                    <a:lnTo>
                      <a:pt x="2" y="6"/>
                    </a:lnTo>
                    <a:lnTo>
                      <a:pt x="2" y="4"/>
                    </a:lnTo>
                    <a:lnTo>
                      <a:pt x="2" y="6"/>
                    </a:lnTo>
                    <a:lnTo>
                      <a:pt x="2" y="4"/>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275" name="Freeform 1197">
                <a:extLst>
                  <a:ext uri="{FF2B5EF4-FFF2-40B4-BE49-F238E27FC236}">
                    <a16:creationId xmlns:a16="http://schemas.microsoft.com/office/drawing/2014/main" xmlns="" id="{00000000-0008-0000-0000-0000AE040000}"/>
                  </a:ext>
                </a:extLst>
              </p:cNvPr>
              <p:cNvSpPr>
                <a:spLocks/>
              </p:cNvSpPr>
              <p:nvPr/>
            </p:nvSpPr>
            <p:spPr bwMode="auto">
              <a:xfrm>
                <a:off x="2183771" y="4913678"/>
                <a:ext cx="3175" cy="1588"/>
              </a:xfrm>
              <a:custGeom>
                <a:avLst/>
                <a:gdLst>
                  <a:gd name="T0" fmla="*/ 2147483646 w 2"/>
                  <a:gd name="T1" fmla="*/ 0 h 1588"/>
                  <a:gd name="T2" fmla="*/ 2147483646 w 2"/>
                  <a:gd name="T3" fmla="*/ 0 h 1588"/>
                  <a:gd name="T4" fmla="*/ 2147483646 w 2"/>
                  <a:gd name="T5" fmla="*/ 0 h 1588"/>
                  <a:gd name="T6" fmla="*/ 2147483646 w 2"/>
                  <a:gd name="T7" fmla="*/ 0 h 1588"/>
                  <a:gd name="T8" fmla="*/ 2147483646 w 2"/>
                  <a:gd name="T9" fmla="*/ 0 h 1588"/>
                  <a:gd name="T10" fmla="*/ 2147483646 w 2"/>
                  <a:gd name="T11" fmla="*/ 0 h 1588"/>
                  <a:gd name="T12" fmla="*/ 2147483646 w 2"/>
                  <a:gd name="T13" fmla="*/ 0 h 1588"/>
                  <a:gd name="T14" fmla="*/ 0 w 2"/>
                  <a:gd name="T15" fmla="*/ 0 h 1588"/>
                  <a:gd name="T16" fmla="*/ 0 w 2"/>
                  <a:gd name="T17" fmla="*/ 0 h 1588"/>
                  <a:gd name="T18" fmla="*/ 0 w 2"/>
                  <a:gd name="T19" fmla="*/ 0 h 1588"/>
                  <a:gd name="T20" fmla="*/ 0 w 2"/>
                  <a:gd name="T21" fmla="*/ 0 h 1588"/>
                  <a:gd name="T22" fmla="*/ 0 w 2"/>
                  <a:gd name="T23" fmla="*/ 0 h 1588"/>
                  <a:gd name="T24" fmla="*/ 0 w 2"/>
                  <a:gd name="T25" fmla="*/ 0 h 1588"/>
                  <a:gd name="T26" fmla="*/ 2147483646 w 2"/>
                  <a:gd name="T27" fmla="*/ 0 h 1588"/>
                  <a:gd name="T28" fmla="*/ 2147483646 w 2"/>
                  <a:gd name="T29" fmla="*/ 0 h 1588"/>
                  <a:gd name="T30" fmla="*/ 2147483646 w 2"/>
                  <a:gd name="T31" fmla="*/ 0 h 1588"/>
                  <a:gd name="T32" fmla="*/ 2147483646 w 2"/>
                  <a:gd name="T33" fmla="*/ 0 h 1588"/>
                  <a:gd name="T34" fmla="*/ 2147483646 w 2"/>
                  <a:gd name="T35" fmla="*/ 0 h 1588"/>
                  <a:gd name="T36" fmla="*/ 2147483646 w 2"/>
                  <a:gd name="T37" fmla="*/ 0 h 1588"/>
                  <a:gd name="T38" fmla="*/ 2147483646 w 2"/>
                  <a:gd name="T39" fmla="*/ 0 h 1588"/>
                  <a:gd name="T40" fmla="*/ 2147483646 w 2"/>
                  <a:gd name="T41" fmla="*/ 0 h 15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
                  <a:gd name="T64" fmla="*/ 0 h 1588"/>
                  <a:gd name="T65" fmla="*/ 2 w 2"/>
                  <a:gd name="T66" fmla="*/ 1588 h 158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 h="1588">
                    <a:moveTo>
                      <a:pt x="2" y="0"/>
                    </a:moveTo>
                    <a:lnTo>
                      <a:pt x="2" y="0"/>
                    </a:lnTo>
                    <a:lnTo>
                      <a:pt x="0" y="0"/>
                    </a:lnTo>
                    <a:lnTo>
                      <a:pt x="2"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276" name="Freeform 1198">
                <a:extLst>
                  <a:ext uri="{FF2B5EF4-FFF2-40B4-BE49-F238E27FC236}">
                    <a16:creationId xmlns:a16="http://schemas.microsoft.com/office/drawing/2014/main" xmlns="" id="{00000000-0008-0000-0000-0000AF040000}"/>
                  </a:ext>
                </a:extLst>
              </p:cNvPr>
              <p:cNvSpPr>
                <a:spLocks/>
              </p:cNvSpPr>
              <p:nvPr/>
            </p:nvSpPr>
            <p:spPr bwMode="auto">
              <a:xfrm>
                <a:off x="2167896" y="4904153"/>
                <a:ext cx="15875" cy="9525"/>
              </a:xfrm>
              <a:custGeom>
                <a:avLst/>
                <a:gdLst>
                  <a:gd name="T0" fmla="*/ 2147483646 w 10"/>
                  <a:gd name="T1" fmla="*/ 2147483646 h 6"/>
                  <a:gd name="T2" fmla="*/ 2147483646 w 10"/>
                  <a:gd name="T3" fmla="*/ 2147483646 h 6"/>
                  <a:gd name="T4" fmla="*/ 2147483646 w 10"/>
                  <a:gd name="T5" fmla="*/ 2147483646 h 6"/>
                  <a:gd name="T6" fmla="*/ 2147483646 w 10"/>
                  <a:gd name="T7" fmla="*/ 2147483646 h 6"/>
                  <a:gd name="T8" fmla="*/ 2147483646 w 10"/>
                  <a:gd name="T9" fmla="*/ 2147483646 h 6"/>
                  <a:gd name="T10" fmla="*/ 2147483646 w 10"/>
                  <a:gd name="T11" fmla="*/ 2147483646 h 6"/>
                  <a:gd name="T12" fmla="*/ 2147483646 w 10"/>
                  <a:gd name="T13" fmla="*/ 2147483646 h 6"/>
                  <a:gd name="T14" fmla="*/ 2147483646 w 10"/>
                  <a:gd name="T15" fmla="*/ 2147483646 h 6"/>
                  <a:gd name="T16" fmla="*/ 2147483646 w 10"/>
                  <a:gd name="T17" fmla="*/ 2147483646 h 6"/>
                  <a:gd name="T18" fmla="*/ 2147483646 w 10"/>
                  <a:gd name="T19" fmla="*/ 2147483646 h 6"/>
                  <a:gd name="T20" fmla="*/ 2147483646 w 10"/>
                  <a:gd name="T21" fmla="*/ 2147483646 h 6"/>
                  <a:gd name="T22" fmla="*/ 2147483646 w 10"/>
                  <a:gd name="T23" fmla="*/ 0 h 6"/>
                  <a:gd name="T24" fmla="*/ 2147483646 w 10"/>
                  <a:gd name="T25" fmla="*/ 2147483646 h 6"/>
                  <a:gd name="T26" fmla="*/ 2147483646 w 10"/>
                  <a:gd name="T27" fmla="*/ 2147483646 h 6"/>
                  <a:gd name="T28" fmla="*/ 2147483646 w 10"/>
                  <a:gd name="T29" fmla="*/ 0 h 6"/>
                  <a:gd name="T30" fmla="*/ 2147483646 w 10"/>
                  <a:gd name="T31" fmla="*/ 0 h 6"/>
                  <a:gd name="T32" fmla="*/ 2147483646 w 10"/>
                  <a:gd name="T33" fmla="*/ 0 h 6"/>
                  <a:gd name="T34" fmla="*/ 2147483646 w 10"/>
                  <a:gd name="T35" fmla="*/ 0 h 6"/>
                  <a:gd name="T36" fmla="*/ 2147483646 w 10"/>
                  <a:gd name="T37" fmla="*/ 0 h 6"/>
                  <a:gd name="T38" fmla="*/ 2147483646 w 10"/>
                  <a:gd name="T39" fmla="*/ 0 h 6"/>
                  <a:gd name="T40" fmla="*/ 2147483646 w 10"/>
                  <a:gd name="T41" fmla="*/ 0 h 6"/>
                  <a:gd name="T42" fmla="*/ 2147483646 w 10"/>
                  <a:gd name="T43" fmla="*/ 0 h 6"/>
                  <a:gd name="T44" fmla="*/ 2147483646 w 10"/>
                  <a:gd name="T45" fmla="*/ 0 h 6"/>
                  <a:gd name="T46" fmla="*/ 2147483646 w 10"/>
                  <a:gd name="T47" fmla="*/ 0 h 6"/>
                  <a:gd name="T48" fmla="*/ 2147483646 w 10"/>
                  <a:gd name="T49" fmla="*/ 0 h 6"/>
                  <a:gd name="T50" fmla="*/ 2147483646 w 10"/>
                  <a:gd name="T51" fmla="*/ 0 h 6"/>
                  <a:gd name="T52" fmla="*/ 2147483646 w 10"/>
                  <a:gd name="T53" fmla="*/ 0 h 6"/>
                  <a:gd name="T54" fmla="*/ 2147483646 w 10"/>
                  <a:gd name="T55" fmla="*/ 0 h 6"/>
                  <a:gd name="T56" fmla="*/ 2147483646 w 10"/>
                  <a:gd name="T57" fmla="*/ 2147483646 h 6"/>
                  <a:gd name="T58" fmla="*/ 0 w 10"/>
                  <a:gd name="T59" fmla="*/ 2147483646 h 6"/>
                  <a:gd name="T60" fmla="*/ 0 w 10"/>
                  <a:gd name="T61" fmla="*/ 2147483646 h 6"/>
                  <a:gd name="T62" fmla="*/ 2147483646 w 10"/>
                  <a:gd name="T63" fmla="*/ 2147483646 h 6"/>
                  <a:gd name="T64" fmla="*/ 2147483646 w 10"/>
                  <a:gd name="T65" fmla="*/ 2147483646 h 6"/>
                  <a:gd name="T66" fmla="*/ 2147483646 w 10"/>
                  <a:gd name="T67" fmla="*/ 2147483646 h 6"/>
                  <a:gd name="T68" fmla="*/ 2147483646 w 10"/>
                  <a:gd name="T69" fmla="*/ 2147483646 h 6"/>
                  <a:gd name="T70" fmla="*/ 2147483646 w 10"/>
                  <a:gd name="T71" fmla="*/ 2147483646 h 6"/>
                  <a:gd name="T72" fmla="*/ 2147483646 w 10"/>
                  <a:gd name="T73" fmla="*/ 2147483646 h 6"/>
                  <a:gd name="T74" fmla="*/ 2147483646 w 10"/>
                  <a:gd name="T75" fmla="*/ 2147483646 h 6"/>
                  <a:gd name="T76" fmla="*/ 2147483646 w 10"/>
                  <a:gd name="T77" fmla="*/ 2147483646 h 6"/>
                  <a:gd name="T78" fmla="*/ 2147483646 w 10"/>
                  <a:gd name="T79" fmla="*/ 2147483646 h 6"/>
                  <a:gd name="T80" fmla="*/ 2147483646 w 10"/>
                  <a:gd name="T81" fmla="*/ 2147483646 h 6"/>
                  <a:gd name="T82" fmla="*/ 2147483646 w 10"/>
                  <a:gd name="T83" fmla="*/ 2147483646 h 6"/>
                  <a:gd name="T84" fmla="*/ 2147483646 w 10"/>
                  <a:gd name="T85" fmla="*/ 2147483646 h 6"/>
                  <a:gd name="T86" fmla="*/ 2147483646 w 10"/>
                  <a:gd name="T87" fmla="*/ 2147483646 h 6"/>
                  <a:gd name="T88" fmla="*/ 2147483646 w 10"/>
                  <a:gd name="T89" fmla="*/ 2147483646 h 6"/>
                  <a:gd name="T90" fmla="*/ 2147483646 w 10"/>
                  <a:gd name="T91" fmla="*/ 2147483646 h 6"/>
                  <a:gd name="T92" fmla="*/ 2147483646 w 10"/>
                  <a:gd name="T93" fmla="*/ 2147483646 h 6"/>
                  <a:gd name="T94" fmla="*/ 2147483646 w 10"/>
                  <a:gd name="T95" fmla="*/ 2147483646 h 6"/>
                  <a:gd name="T96" fmla="*/ 2147483646 w 10"/>
                  <a:gd name="T97" fmla="*/ 2147483646 h 6"/>
                  <a:gd name="T98" fmla="*/ 2147483646 w 10"/>
                  <a:gd name="T99" fmla="*/ 2147483646 h 6"/>
                  <a:gd name="T100" fmla="*/ 2147483646 w 10"/>
                  <a:gd name="T101" fmla="*/ 2147483646 h 6"/>
                  <a:gd name="T102" fmla="*/ 2147483646 w 10"/>
                  <a:gd name="T103" fmla="*/ 2147483646 h 6"/>
                  <a:gd name="T104" fmla="*/ 2147483646 w 10"/>
                  <a:gd name="T105" fmla="*/ 2147483646 h 6"/>
                  <a:gd name="T106" fmla="*/ 2147483646 w 10"/>
                  <a:gd name="T107" fmla="*/ 2147483646 h 6"/>
                  <a:gd name="T108" fmla="*/ 2147483646 w 10"/>
                  <a:gd name="T109" fmla="*/ 2147483646 h 6"/>
                  <a:gd name="T110" fmla="*/ 2147483646 w 10"/>
                  <a:gd name="T111" fmla="*/ 2147483646 h 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
                  <a:gd name="T169" fmla="*/ 0 h 6"/>
                  <a:gd name="T170" fmla="*/ 10 w 10"/>
                  <a:gd name="T171" fmla="*/ 6 h 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 h="6">
                    <a:moveTo>
                      <a:pt x="8" y="4"/>
                    </a:moveTo>
                    <a:lnTo>
                      <a:pt x="8" y="4"/>
                    </a:lnTo>
                    <a:lnTo>
                      <a:pt x="8" y="2"/>
                    </a:lnTo>
                    <a:lnTo>
                      <a:pt x="6" y="2"/>
                    </a:lnTo>
                    <a:lnTo>
                      <a:pt x="8" y="2"/>
                    </a:lnTo>
                    <a:lnTo>
                      <a:pt x="8" y="0"/>
                    </a:lnTo>
                    <a:lnTo>
                      <a:pt x="6" y="0"/>
                    </a:lnTo>
                    <a:lnTo>
                      <a:pt x="6" y="2"/>
                    </a:lnTo>
                    <a:lnTo>
                      <a:pt x="6" y="0"/>
                    </a:lnTo>
                    <a:lnTo>
                      <a:pt x="4" y="0"/>
                    </a:lnTo>
                    <a:lnTo>
                      <a:pt x="2" y="0"/>
                    </a:lnTo>
                    <a:lnTo>
                      <a:pt x="2" y="2"/>
                    </a:lnTo>
                    <a:lnTo>
                      <a:pt x="0" y="2"/>
                    </a:lnTo>
                    <a:lnTo>
                      <a:pt x="2" y="2"/>
                    </a:lnTo>
                    <a:lnTo>
                      <a:pt x="2" y="4"/>
                    </a:lnTo>
                    <a:lnTo>
                      <a:pt x="4" y="4"/>
                    </a:lnTo>
                    <a:lnTo>
                      <a:pt x="4" y="6"/>
                    </a:lnTo>
                    <a:lnTo>
                      <a:pt x="6" y="4"/>
                    </a:lnTo>
                    <a:lnTo>
                      <a:pt x="8" y="4"/>
                    </a:lnTo>
                    <a:lnTo>
                      <a:pt x="10" y="4"/>
                    </a:lnTo>
                    <a:lnTo>
                      <a:pt x="8" y="4"/>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277" name="Rectangle 2276">
                <a:extLst>
                  <a:ext uri="{FF2B5EF4-FFF2-40B4-BE49-F238E27FC236}">
                    <a16:creationId xmlns:a16="http://schemas.microsoft.com/office/drawing/2014/main" xmlns="" id="{00000000-0008-0000-0000-0000B0040000}"/>
                  </a:ext>
                </a:extLst>
              </p:cNvPr>
              <p:cNvSpPr>
                <a:spLocks noChangeArrowheads="1"/>
              </p:cNvSpPr>
              <p:nvPr/>
            </p:nvSpPr>
            <p:spPr bwMode="auto">
              <a:xfrm>
                <a:off x="1891671" y="49390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278" name="Rectangle 2277">
                <a:extLst>
                  <a:ext uri="{FF2B5EF4-FFF2-40B4-BE49-F238E27FC236}">
                    <a16:creationId xmlns:a16="http://schemas.microsoft.com/office/drawing/2014/main" xmlns="" id="{00000000-0008-0000-0000-0000B1040000}"/>
                  </a:ext>
                </a:extLst>
              </p:cNvPr>
              <p:cNvSpPr>
                <a:spLocks noChangeArrowheads="1"/>
              </p:cNvSpPr>
              <p:nvPr/>
            </p:nvSpPr>
            <p:spPr bwMode="auto">
              <a:xfrm>
                <a:off x="2066296" y="49517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279" name="Freeform 1201">
                <a:extLst>
                  <a:ext uri="{FF2B5EF4-FFF2-40B4-BE49-F238E27FC236}">
                    <a16:creationId xmlns:a16="http://schemas.microsoft.com/office/drawing/2014/main" xmlns="" id="{00000000-0008-0000-0000-0000B2040000}"/>
                  </a:ext>
                </a:extLst>
              </p:cNvPr>
              <p:cNvSpPr>
                <a:spLocks/>
              </p:cNvSpPr>
              <p:nvPr/>
            </p:nvSpPr>
            <p:spPr bwMode="auto">
              <a:xfrm>
                <a:off x="2066296" y="4951778"/>
                <a:ext cx="3175" cy="1588"/>
              </a:xfrm>
              <a:custGeom>
                <a:avLst/>
                <a:gdLst>
                  <a:gd name="T0" fmla="*/ 2147483646 w 2"/>
                  <a:gd name="T1" fmla="*/ 0 h 1588"/>
                  <a:gd name="T2" fmla="*/ 2147483646 w 2"/>
                  <a:gd name="T3" fmla="*/ 0 h 1588"/>
                  <a:gd name="T4" fmla="*/ 0 w 2"/>
                  <a:gd name="T5" fmla="*/ 0 h 1588"/>
                  <a:gd name="T6" fmla="*/ 2147483646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2" y="0"/>
                    </a:moveTo>
                    <a:lnTo>
                      <a:pt x="2" y="0"/>
                    </a:lnTo>
                    <a:lnTo>
                      <a:pt x="0" y="0"/>
                    </a:lnTo>
                    <a:lnTo>
                      <a:pt x="2"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280" name="Rectangle 2279">
                <a:extLst>
                  <a:ext uri="{FF2B5EF4-FFF2-40B4-BE49-F238E27FC236}">
                    <a16:creationId xmlns:a16="http://schemas.microsoft.com/office/drawing/2014/main" xmlns="" id="{00000000-0008-0000-0000-0000B3040000}"/>
                  </a:ext>
                </a:extLst>
              </p:cNvPr>
              <p:cNvSpPr>
                <a:spLocks noChangeArrowheads="1"/>
              </p:cNvSpPr>
              <p:nvPr/>
            </p:nvSpPr>
            <p:spPr bwMode="auto">
              <a:xfrm>
                <a:off x="2161546" y="49263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281" name="Freeform 1203">
                <a:extLst>
                  <a:ext uri="{FF2B5EF4-FFF2-40B4-BE49-F238E27FC236}">
                    <a16:creationId xmlns:a16="http://schemas.microsoft.com/office/drawing/2014/main" xmlns="" id="{00000000-0008-0000-0000-0000B4040000}"/>
                  </a:ext>
                </a:extLst>
              </p:cNvPr>
              <p:cNvSpPr>
                <a:spLocks/>
              </p:cNvSpPr>
              <p:nvPr/>
            </p:nvSpPr>
            <p:spPr bwMode="auto">
              <a:xfrm>
                <a:off x="2069471" y="4923203"/>
                <a:ext cx="44450" cy="28575"/>
              </a:xfrm>
              <a:custGeom>
                <a:avLst/>
                <a:gdLst>
                  <a:gd name="T0" fmla="*/ 2147483646 w 28"/>
                  <a:gd name="T1" fmla="*/ 2147483646 h 18"/>
                  <a:gd name="T2" fmla="*/ 2147483646 w 28"/>
                  <a:gd name="T3" fmla="*/ 2147483646 h 18"/>
                  <a:gd name="T4" fmla="*/ 2147483646 w 28"/>
                  <a:gd name="T5" fmla="*/ 2147483646 h 18"/>
                  <a:gd name="T6" fmla="*/ 2147483646 w 28"/>
                  <a:gd name="T7" fmla="*/ 2147483646 h 18"/>
                  <a:gd name="T8" fmla="*/ 2147483646 w 28"/>
                  <a:gd name="T9" fmla="*/ 2147483646 h 18"/>
                  <a:gd name="T10" fmla="*/ 2147483646 w 28"/>
                  <a:gd name="T11" fmla="*/ 2147483646 h 18"/>
                  <a:gd name="T12" fmla="*/ 2147483646 w 28"/>
                  <a:gd name="T13" fmla="*/ 2147483646 h 18"/>
                  <a:gd name="T14" fmla="*/ 2147483646 w 28"/>
                  <a:gd name="T15" fmla="*/ 0 h 18"/>
                  <a:gd name="T16" fmla="*/ 2147483646 w 28"/>
                  <a:gd name="T17" fmla="*/ 0 h 18"/>
                  <a:gd name="T18" fmla="*/ 2147483646 w 28"/>
                  <a:gd name="T19" fmla="*/ 0 h 18"/>
                  <a:gd name="T20" fmla="*/ 2147483646 w 28"/>
                  <a:gd name="T21" fmla="*/ 2147483646 h 18"/>
                  <a:gd name="T22" fmla="*/ 2147483646 w 28"/>
                  <a:gd name="T23" fmla="*/ 2147483646 h 18"/>
                  <a:gd name="T24" fmla="*/ 2147483646 w 28"/>
                  <a:gd name="T25" fmla="*/ 2147483646 h 18"/>
                  <a:gd name="T26" fmla="*/ 2147483646 w 28"/>
                  <a:gd name="T27" fmla="*/ 2147483646 h 18"/>
                  <a:gd name="T28" fmla="*/ 2147483646 w 28"/>
                  <a:gd name="T29" fmla="*/ 2147483646 h 18"/>
                  <a:gd name="T30" fmla="*/ 2147483646 w 28"/>
                  <a:gd name="T31" fmla="*/ 2147483646 h 18"/>
                  <a:gd name="T32" fmla="*/ 2147483646 w 28"/>
                  <a:gd name="T33" fmla="*/ 2147483646 h 18"/>
                  <a:gd name="T34" fmla="*/ 2147483646 w 28"/>
                  <a:gd name="T35" fmla="*/ 2147483646 h 18"/>
                  <a:gd name="T36" fmla="*/ 2147483646 w 28"/>
                  <a:gd name="T37" fmla="*/ 2147483646 h 18"/>
                  <a:gd name="T38" fmla="*/ 2147483646 w 28"/>
                  <a:gd name="T39" fmla="*/ 2147483646 h 18"/>
                  <a:gd name="T40" fmla="*/ 2147483646 w 28"/>
                  <a:gd name="T41" fmla="*/ 2147483646 h 18"/>
                  <a:gd name="T42" fmla="*/ 2147483646 w 28"/>
                  <a:gd name="T43" fmla="*/ 2147483646 h 18"/>
                  <a:gd name="T44" fmla="*/ 2147483646 w 28"/>
                  <a:gd name="T45" fmla="*/ 2147483646 h 18"/>
                  <a:gd name="T46" fmla="*/ 2147483646 w 28"/>
                  <a:gd name="T47" fmla="*/ 2147483646 h 18"/>
                  <a:gd name="T48" fmla="*/ 2147483646 w 28"/>
                  <a:gd name="T49" fmla="*/ 2147483646 h 18"/>
                  <a:gd name="T50" fmla="*/ 2147483646 w 28"/>
                  <a:gd name="T51" fmla="*/ 2147483646 h 18"/>
                  <a:gd name="T52" fmla="*/ 2147483646 w 28"/>
                  <a:gd name="T53" fmla="*/ 2147483646 h 18"/>
                  <a:gd name="T54" fmla="*/ 2147483646 w 28"/>
                  <a:gd name="T55" fmla="*/ 2147483646 h 18"/>
                  <a:gd name="T56" fmla="*/ 2147483646 w 28"/>
                  <a:gd name="T57" fmla="*/ 2147483646 h 18"/>
                  <a:gd name="T58" fmla="*/ 2147483646 w 28"/>
                  <a:gd name="T59" fmla="*/ 2147483646 h 18"/>
                  <a:gd name="T60" fmla="*/ 2147483646 w 28"/>
                  <a:gd name="T61" fmla="*/ 2147483646 h 18"/>
                  <a:gd name="T62" fmla="*/ 2147483646 w 28"/>
                  <a:gd name="T63" fmla="*/ 2147483646 h 18"/>
                  <a:gd name="T64" fmla="*/ 2147483646 w 28"/>
                  <a:gd name="T65" fmla="*/ 2147483646 h 18"/>
                  <a:gd name="T66" fmla="*/ 2147483646 w 28"/>
                  <a:gd name="T67" fmla="*/ 2147483646 h 18"/>
                  <a:gd name="T68" fmla="*/ 2147483646 w 28"/>
                  <a:gd name="T69" fmla="*/ 2147483646 h 18"/>
                  <a:gd name="T70" fmla="*/ 2147483646 w 28"/>
                  <a:gd name="T71" fmla="*/ 2147483646 h 18"/>
                  <a:gd name="T72" fmla="*/ 2147483646 w 28"/>
                  <a:gd name="T73" fmla="*/ 2147483646 h 18"/>
                  <a:gd name="T74" fmla="*/ 0 w 28"/>
                  <a:gd name="T75" fmla="*/ 2147483646 h 18"/>
                  <a:gd name="T76" fmla="*/ 2147483646 w 28"/>
                  <a:gd name="T77" fmla="*/ 2147483646 h 18"/>
                  <a:gd name="T78" fmla="*/ 2147483646 w 28"/>
                  <a:gd name="T79" fmla="*/ 2147483646 h 18"/>
                  <a:gd name="T80" fmla="*/ 2147483646 w 28"/>
                  <a:gd name="T81" fmla="*/ 2147483646 h 18"/>
                  <a:gd name="T82" fmla="*/ 2147483646 w 28"/>
                  <a:gd name="T83" fmla="*/ 2147483646 h 18"/>
                  <a:gd name="T84" fmla="*/ 2147483646 w 28"/>
                  <a:gd name="T85" fmla="*/ 2147483646 h 18"/>
                  <a:gd name="T86" fmla="*/ 2147483646 w 28"/>
                  <a:gd name="T87" fmla="*/ 2147483646 h 18"/>
                  <a:gd name="T88" fmla="*/ 2147483646 w 28"/>
                  <a:gd name="T89" fmla="*/ 2147483646 h 18"/>
                  <a:gd name="T90" fmla="*/ 2147483646 w 28"/>
                  <a:gd name="T91" fmla="*/ 2147483646 h 18"/>
                  <a:gd name="T92" fmla="*/ 2147483646 w 28"/>
                  <a:gd name="T93" fmla="*/ 2147483646 h 18"/>
                  <a:gd name="T94" fmla="*/ 2147483646 w 28"/>
                  <a:gd name="T95" fmla="*/ 2147483646 h 18"/>
                  <a:gd name="T96" fmla="*/ 2147483646 w 28"/>
                  <a:gd name="T97" fmla="*/ 2147483646 h 18"/>
                  <a:gd name="T98" fmla="*/ 2147483646 w 28"/>
                  <a:gd name="T99" fmla="*/ 2147483646 h 18"/>
                  <a:gd name="T100" fmla="*/ 2147483646 w 28"/>
                  <a:gd name="T101" fmla="*/ 2147483646 h 18"/>
                  <a:gd name="T102" fmla="*/ 2147483646 w 28"/>
                  <a:gd name="T103" fmla="*/ 2147483646 h 18"/>
                  <a:gd name="T104" fmla="*/ 2147483646 w 28"/>
                  <a:gd name="T105" fmla="*/ 2147483646 h 18"/>
                  <a:gd name="T106" fmla="*/ 2147483646 w 28"/>
                  <a:gd name="T107" fmla="*/ 2147483646 h 18"/>
                  <a:gd name="T108" fmla="*/ 2147483646 w 28"/>
                  <a:gd name="T109" fmla="*/ 2147483646 h 18"/>
                  <a:gd name="T110" fmla="*/ 2147483646 w 28"/>
                  <a:gd name="T111" fmla="*/ 2147483646 h 18"/>
                  <a:gd name="T112" fmla="*/ 2147483646 w 28"/>
                  <a:gd name="T113" fmla="*/ 2147483646 h 18"/>
                  <a:gd name="T114" fmla="*/ 2147483646 w 28"/>
                  <a:gd name="T115" fmla="*/ 2147483646 h 18"/>
                  <a:gd name="T116" fmla="*/ 2147483646 w 28"/>
                  <a:gd name="T117" fmla="*/ 2147483646 h 18"/>
                  <a:gd name="T118" fmla="*/ 2147483646 w 28"/>
                  <a:gd name="T119" fmla="*/ 2147483646 h 18"/>
                  <a:gd name="T120" fmla="*/ 2147483646 w 28"/>
                  <a:gd name="T121" fmla="*/ 2147483646 h 18"/>
                  <a:gd name="T122" fmla="*/ 2147483646 w 28"/>
                  <a:gd name="T123" fmla="*/ 2147483646 h 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8"/>
                  <a:gd name="T187" fmla="*/ 0 h 18"/>
                  <a:gd name="T188" fmla="*/ 28 w 28"/>
                  <a:gd name="T189" fmla="*/ 18 h 1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8" h="18">
                    <a:moveTo>
                      <a:pt x="26" y="8"/>
                    </a:moveTo>
                    <a:lnTo>
                      <a:pt x="26" y="6"/>
                    </a:lnTo>
                    <a:lnTo>
                      <a:pt x="26" y="4"/>
                    </a:lnTo>
                    <a:lnTo>
                      <a:pt x="28" y="4"/>
                    </a:lnTo>
                    <a:lnTo>
                      <a:pt x="28" y="2"/>
                    </a:lnTo>
                    <a:lnTo>
                      <a:pt x="26" y="2"/>
                    </a:lnTo>
                    <a:lnTo>
                      <a:pt x="24" y="2"/>
                    </a:lnTo>
                    <a:lnTo>
                      <a:pt x="24" y="0"/>
                    </a:lnTo>
                    <a:lnTo>
                      <a:pt x="22" y="0"/>
                    </a:lnTo>
                    <a:lnTo>
                      <a:pt x="20" y="0"/>
                    </a:lnTo>
                    <a:lnTo>
                      <a:pt x="20" y="2"/>
                    </a:lnTo>
                    <a:lnTo>
                      <a:pt x="18" y="2"/>
                    </a:lnTo>
                    <a:lnTo>
                      <a:pt x="16" y="2"/>
                    </a:lnTo>
                    <a:lnTo>
                      <a:pt x="16" y="4"/>
                    </a:lnTo>
                    <a:lnTo>
                      <a:pt x="16" y="6"/>
                    </a:lnTo>
                    <a:lnTo>
                      <a:pt x="14" y="6"/>
                    </a:lnTo>
                    <a:lnTo>
                      <a:pt x="16" y="6"/>
                    </a:lnTo>
                    <a:lnTo>
                      <a:pt x="16" y="8"/>
                    </a:lnTo>
                    <a:lnTo>
                      <a:pt x="14" y="8"/>
                    </a:lnTo>
                    <a:lnTo>
                      <a:pt x="12" y="8"/>
                    </a:lnTo>
                    <a:lnTo>
                      <a:pt x="10" y="6"/>
                    </a:lnTo>
                    <a:lnTo>
                      <a:pt x="10" y="8"/>
                    </a:lnTo>
                    <a:lnTo>
                      <a:pt x="8" y="8"/>
                    </a:lnTo>
                    <a:lnTo>
                      <a:pt x="8" y="10"/>
                    </a:lnTo>
                    <a:lnTo>
                      <a:pt x="6" y="10"/>
                    </a:lnTo>
                    <a:lnTo>
                      <a:pt x="6" y="12"/>
                    </a:lnTo>
                    <a:lnTo>
                      <a:pt x="6" y="14"/>
                    </a:lnTo>
                    <a:lnTo>
                      <a:pt x="4" y="14"/>
                    </a:lnTo>
                    <a:lnTo>
                      <a:pt x="4" y="16"/>
                    </a:lnTo>
                    <a:lnTo>
                      <a:pt x="2" y="16"/>
                    </a:lnTo>
                    <a:lnTo>
                      <a:pt x="2" y="18"/>
                    </a:lnTo>
                    <a:lnTo>
                      <a:pt x="0" y="18"/>
                    </a:lnTo>
                    <a:lnTo>
                      <a:pt x="2" y="18"/>
                    </a:lnTo>
                    <a:lnTo>
                      <a:pt x="4" y="18"/>
                    </a:lnTo>
                    <a:lnTo>
                      <a:pt x="4" y="16"/>
                    </a:lnTo>
                    <a:lnTo>
                      <a:pt x="4" y="18"/>
                    </a:lnTo>
                    <a:lnTo>
                      <a:pt x="6" y="18"/>
                    </a:lnTo>
                    <a:lnTo>
                      <a:pt x="6" y="16"/>
                    </a:lnTo>
                    <a:lnTo>
                      <a:pt x="8" y="16"/>
                    </a:lnTo>
                    <a:lnTo>
                      <a:pt x="10" y="14"/>
                    </a:lnTo>
                    <a:lnTo>
                      <a:pt x="12" y="14"/>
                    </a:lnTo>
                    <a:lnTo>
                      <a:pt x="14" y="14"/>
                    </a:lnTo>
                    <a:lnTo>
                      <a:pt x="14" y="12"/>
                    </a:lnTo>
                    <a:lnTo>
                      <a:pt x="16" y="12"/>
                    </a:lnTo>
                    <a:lnTo>
                      <a:pt x="16" y="10"/>
                    </a:lnTo>
                    <a:lnTo>
                      <a:pt x="18" y="10"/>
                    </a:lnTo>
                    <a:lnTo>
                      <a:pt x="18" y="8"/>
                    </a:lnTo>
                    <a:lnTo>
                      <a:pt x="20" y="8"/>
                    </a:lnTo>
                    <a:lnTo>
                      <a:pt x="22" y="8"/>
                    </a:lnTo>
                    <a:lnTo>
                      <a:pt x="24" y="8"/>
                    </a:lnTo>
                    <a:lnTo>
                      <a:pt x="26" y="8"/>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282" name="Rectangle 2281">
                <a:extLst>
                  <a:ext uri="{FF2B5EF4-FFF2-40B4-BE49-F238E27FC236}">
                    <a16:creationId xmlns:a16="http://schemas.microsoft.com/office/drawing/2014/main" xmlns="" id="{00000000-0008-0000-0000-0000B5040000}"/>
                  </a:ext>
                </a:extLst>
              </p:cNvPr>
              <p:cNvSpPr>
                <a:spLocks noChangeArrowheads="1"/>
              </p:cNvSpPr>
              <p:nvPr/>
            </p:nvSpPr>
            <p:spPr bwMode="auto">
              <a:xfrm>
                <a:off x="2069471" y="49517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283" name="Rectangle 2282">
                <a:extLst>
                  <a:ext uri="{FF2B5EF4-FFF2-40B4-BE49-F238E27FC236}">
                    <a16:creationId xmlns:a16="http://schemas.microsoft.com/office/drawing/2014/main" xmlns="" id="{00000000-0008-0000-0000-0000B6040000}"/>
                  </a:ext>
                </a:extLst>
              </p:cNvPr>
              <p:cNvSpPr>
                <a:spLocks noChangeArrowheads="1"/>
              </p:cNvSpPr>
              <p:nvPr/>
            </p:nvSpPr>
            <p:spPr bwMode="auto">
              <a:xfrm>
                <a:off x="2107571" y="4939078"/>
                <a:ext cx="3175"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284" name="Freeform 1206">
                <a:extLst>
                  <a:ext uri="{FF2B5EF4-FFF2-40B4-BE49-F238E27FC236}">
                    <a16:creationId xmlns:a16="http://schemas.microsoft.com/office/drawing/2014/main" xmlns="" id="{00000000-0008-0000-0000-0000B7040000}"/>
                  </a:ext>
                </a:extLst>
              </p:cNvPr>
              <p:cNvSpPr>
                <a:spLocks/>
              </p:cNvSpPr>
              <p:nvPr/>
            </p:nvSpPr>
            <p:spPr bwMode="auto">
              <a:xfrm>
                <a:off x="2063121" y="4954953"/>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w 1588"/>
                  <a:gd name="T15" fmla="*/ 0 h 1588"/>
                  <a:gd name="T16" fmla="*/ 0 60000 65536"/>
                  <a:gd name="T17" fmla="*/ 0 60000 65536"/>
                  <a:gd name="T18" fmla="*/ 0 60000 65536"/>
                  <a:gd name="T19" fmla="*/ 0 60000 65536"/>
                  <a:gd name="T20" fmla="*/ 0 60000 65536"/>
                  <a:gd name="T21" fmla="*/ 0 60000 65536"/>
                  <a:gd name="T22" fmla="*/ 0 60000 65536"/>
                  <a:gd name="T23" fmla="*/ 0 60000 65536"/>
                  <a:gd name="T24" fmla="*/ 0 w 1588"/>
                  <a:gd name="T25" fmla="*/ 0 h 1588"/>
                  <a:gd name="T26" fmla="*/ 1588 w 1588"/>
                  <a:gd name="T27" fmla="*/ 1588 h 158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285" name="Rectangle 2284">
                <a:extLst>
                  <a:ext uri="{FF2B5EF4-FFF2-40B4-BE49-F238E27FC236}">
                    <a16:creationId xmlns:a16="http://schemas.microsoft.com/office/drawing/2014/main" xmlns="" id="{00000000-0008-0000-0000-0000B8040000}"/>
                  </a:ext>
                </a:extLst>
              </p:cNvPr>
              <p:cNvSpPr>
                <a:spLocks noChangeArrowheads="1"/>
              </p:cNvSpPr>
              <p:nvPr/>
            </p:nvSpPr>
            <p:spPr bwMode="auto">
              <a:xfrm>
                <a:off x="2075821" y="49454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286" name="Freeform 1208">
                <a:extLst>
                  <a:ext uri="{FF2B5EF4-FFF2-40B4-BE49-F238E27FC236}">
                    <a16:creationId xmlns:a16="http://schemas.microsoft.com/office/drawing/2014/main" xmlns="" id="{00000000-0008-0000-0000-0000B9040000}"/>
                  </a:ext>
                </a:extLst>
              </p:cNvPr>
              <p:cNvSpPr>
                <a:spLocks/>
              </p:cNvSpPr>
              <p:nvPr/>
            </p:nvSpPr>
            <p:spPr bwMode="auto">
              <a:xfrm>
                <a:off x="2088521" y="4948603"/>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60000 65536"/>
                  <a:gd name="T13" fmla="*/ 0 60000 65536"/>
                  <a:gd name="T14" fmla="*/ 0 60000 65536"/>
                  <a:gd name="T15" fmla="*/ 0 60000 65536"/>
                  <a:gd name="T16" fmla="*/ 0 60000 65536"/>
                  <a:gd name="T17" fmla="*/ 0 60000 65536"/>
                  <a:gd name="T18" fmla="*/ 0 w 1588"/>
                  <a:gd name="T19" fmla="*/ 0 h 1588"/>
                  <a:gd name="T20" fmla="*/ 1588 w 1588"/>
                  <a:gd name="T21" fmla="*/ 1588 h 1588"/>
                </a:gdLst>
                <a:ahLst/>
                <a:cxnLst>
                  <a:cxn ang="T12">
                    <a:pos x="T0" y="T1"/>
                  </a:cxn>
                  <a:cxn ang="T13">
                    <a:pos x="T2" y="T3"/>
                  </a:cxn>
                  <a:cxn ang="T14">
                    <a:pos x="T4" y="T5"/>
                  </a:cxn>
                  <a:cxn ang="T15">
                    <a:pos x="T6" y="T7"/>
                  </a:cxn>
                  <a:cxn ang="T16">
                    <a:pos x="T8" y="T9"/>
                  </a:cxn>
                  <a:cxn ang="T17">
                    <a:pos x="T10" y="T11"/>
                  </a:cxn>
                </a:cxnLst>
                <a:rect l="T18" t="T19" r="T20" b="T21"/>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287" name="Rectangle 2286">
                <a:extLst>
                  <a:ext uri="{FF2B5EF4-FFF2-40B4-BE49-F238E27FC236}">
                    <a16:creationId xmlns:a16="http://schemas.microsoft.com/office/drawing/2014/main" xmlns="" id="{00000000-0008-0000-0000-0000BA040000}"/>
                  </a:ext>
                </a:extLst>
              </p:cNvPr>
              <p:cNvSpPr>
                <a:spLocks noChangeArrowheads="1"/>
              </p:cNvSpPr>
              <p:nvPr/>
            </p:nvSpPr>
            <p:spPr bwMode="auto">
              <a:xfrm>
                <a:off x="2088521" y="49454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288" name="Rectangle 2287">
                <a:extLst>
                  <a:ext uri="{FF2B5EF4-FFF2-40B4-BE49-F238E27FC236}">
                    <a16:creationId xmlns:a16="http://schemas.microsoft.com/office/drawing/2014/main" xmlns="" id="{00000000-0008-0000-0000-0000BB040000}"/>
                  </a:ext>
                </a:extLst>
              </p:cNvPr>
              <p:cNvSpPr>
                <a:spLocks noChangeArrowheads="1"/>
              </p:cNvSpPr>
              <p:nvPr/>
            </p:nvSpPr>
            <p:spPr bwMode="auto">
              <a:xfrm>
                <a:off x="2088521" y="494860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289" name="Rectangle 2288">
                <a:extLst>
                  <a:ext uri="{FF2B5EF4-FFF2-40B4-BE49-F238E27FC236}">
                    <a16:creationId xmlns:a16="http://schemas.microsoft.com/office/drawing/2014/main" xmlns="" id="{00000000-0008-0000-0000-0000BC040000}"/>
                  </a:ext>
                </a:extLst>
              </p:cNvPr>
              <p:cNvSpPr>
                <a:spLocks noChangeArrowheads="1"/>
              </p:cNvSpPr>
              <p:nvPr/>
            </p:nvSpPr>
            <p:spPr bwMode="auto">
              <a:xfrm>
                <a:off x="2088521" y="49454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290" name="Freeform 1212">
                <a:extLst>
                  <a:ext uri="{FF2B5EF4-FFF2-40B4-BE49-F238E27FC236}">
                    <a16:creationId xmlns:a16="http://schemas.microsoft.com/office/drawing/2014/main" xmlns="" id="{00000000-0008-0000-0000-0000BD040000}"/>
                  </a:ext>
                </a:extLst>
              </p:cNvPr>
              <p:cNvSpPr>
                <a:spLocks/>
              </p:cNvSpPr>
              <p:nvPr/>
            </p:nvSpPr>
            <p:spPr bwMode="auto">
              <a:xfrm>
                <a:off x="2069471" y="495177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w 1588"/>
                  <a:gd name="T15" fmla="*/ 0 h 1588"/>
                  <a:gd name="T16" fmla="*/ 0 w 1588"/>
                  <a:gd name="T17" fmla="*/ 0 h 1588"/>
                  <a:gd name="T18" fmla="*/ 0 w 1588"/>
                  <a:gd name="T19" fmla="*/ 0 h 1588"/>
                  <a:gd name="T20" fmla="*/ 0 w 1588"/>
                  <a:gd name="T21" fmla="*/ 0 h 15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88"/>
                  <a:gd name="T34" fmla="*/ 0 h 1588"/>
                  <a:gd name="T35" fmla="*/ 1588 w 1588"/>
                  <a:gd name="T36" fmla="*/ 1588 h 15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291" name="Freeform 1213">
                <a:extLst>
                  <a:ext uri="{FF2B5EF4-FFF2-40B4-BE49-F238E27FC236}">
                    <a16:creationId xmlns:a16="http://schemas.microsoft.com/office/drawing/2014/main" xmlns="" id="{00000000-0008-0000-0000-0000BE040000}"/>
                  </a:ext>
                </a:extLst>
              </p:cNvPr>
              <p:cNvSpPr>
                <a:spLocks/>
              </p:cNvSpPr>
              <p:nvPr/>
            </p:nvSpPr>
            <p:spPr bwMode="auto">
              <a:xfrm>
                <a:off x="3117221" y="4713653"/>
                <a:ext cx="3175" cy="1588"/>
              </a:xfrm>
              <a:custGeom>
                <a:avLst/>
                <a:gdLst>
                  <a:gd name="T0" fmla="*/ 2147483646 w 2"/>
                  <a:gd name="T1" fmla="*/ 0 h 1588"/>
                  <a:gd name="T2" fmla="*/ 0 w 2"/>
                  <a:gd name="T3" fmla="*/ 0 h 1588"/>
                  <a:gd name="T4" fmla="*/ 2147483646 w 2"/>
                  <a:gd name="T5" fmla="*/ 0 h 1588"/>
                  <a:gd name="T6" fmla="*/ 2147483646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2" y="0"/>
                    </a:moveTo>
                    <a:lnTo>
                      <a:pt x="0" y="0"/>
                    </a:lnTo>
                    <a:lnTo>
                      <a:pt x="2"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292" name="Freeform 1214">
                <a:extLst>
                  <a:ext uri="{FF2B5EF4-FFF2-40B4-BE49-F238E27FC236}">
                    <a16:creationId xmlns:a16="http://schemas.microsoft.com/office/drawing/2014/main" xmlns="" id="{00000000-0008-0000-0000-0000BF040000}"/>
                  </a:ext>
                </a:extLst>
              </p:cNvPr>
              <p:cNvSpPr>
                <a:spLocks/>
              </p:cNvSpPr>
              <p:nvPr/>
            </p:nvSpPr>
            <p:spPr bwMode="auto">
              <a:xfrm>
                <a:off x="2161546" y="4920028"/>
                <a:ext cx="6350" cy="6350"/>
              </a:xfrm>
              <a:custGeom>
                <a:avLst/>
                <a:gdLst>
                  <a:gd name="T0" fmla="*/ 2147483646 w 4"/>
                  <a:gd name="T1" fmla="*/ 0 h 4"/>
                  <a:gd name="T2" fmla="*/ 2147483646 w 4"/>
                  <a:gd name="T3" fmla="*/ 0 h 4"/>
                  <a:gd name="T4" fmla="*/ 2147483646 w 4"/>
                  <a:gd name="T5" fmla="*/ 0 h 4"/>
                  <a:gd name="T6" fmla="*/ 2147483646 w 4"/>
                  <a:gd name="T7" fmla="*/ 0 h 4"/>
                  <a:gd name="T8" fmla="*/ 2147483646 w 4"/>
                  <a:gd name="T9" fmla="*/ 0 h 4"/>
                  <a:gd name="T10" fmla="*/ 2147483646 w 4"/>
                  <a:gd name="T11" fmla="*/ 0 h 4"/>
                  <a:gd name="T12" fmla="*/ 2147483646 w 4"/>
                  <a:gd name="T13" fmla="*/ 2147483646 h 4"/>
                  <a:gd name="T14" fmla="*/ 2147483646 w 4"/>
                  <a:gd name="T15" fmla="*/ 2147483646 h 4"/>
                  <a:gd name="T16" fmla="*/ 0 w 4"/>
                  <a:gd name="T17" fmla="*/ 2147483646 h 4"/>
                  <a:gd name="T18" fmla="*/ 0 w 4"/>
                  <a:gd name="T19" fmla="*/ 2147483646 h 4"/>
                  <a:gd name="T20" fmla="*/ 0 w 4"/>
                  <a:gd name="T21" fmla="*/ 2147483646 h 4"/>
                  <a:gd name="T22" fmla="*/ 0 w 4"/>
                  <a:gd name="T23" fmla="*/ 2147483646 h 4"/>
                  <a:gd name="T24" fmla="*/ 0 w 4"/>
                  <a:gd name="T25" fmla="*/ 2147483646 h 4"/>
                  <a:gd name="T26" fmla="*/ 0 w 4"/>
                  <a:gd name="T27" fmla="*/ 2147483646 h 4"/>
                  <a:gd name="T28" fmla="*/ 0 w 4"/>
                  <a:gd name="T29" fmla="*/ 2147483646 h 4"/>
                  <a:gd name="T30" fmla="*/ 0 w 4"/>
                  <a:gd name="T31" fmla="*/ 2147483646 h 4"/>
                  <a:gd name="T32" fmla="*/ 0 w 4"/>
                  <a:gd name="T33" fmla="*/ 2147483646 h 4"/>
                  <a:gd name="T34" fmla="*/ 0 w 4"/>
                  <a:gd name="T35" fmla="*/ 2147483646 h 4"/>
                  <a:gd name="T36" fmla="*/ 0 w 4"/>
                  <a:gd name="T37" fmla="*/ 2147483646 h 4"/>
                  <a:gd name="T38" fmla="*/ 0 w 4"/>
                  <a:gd name="T39" fmla="*/ 2147483646 h 4"/>
                  <a:gd name="T40" fmla="*/ 0 w 4"/>
                  <a:gd name="T41" fmla="*/ 2147483646 h 4"/>
                  <a:gd name="T42" fmla="*/ 0 w 4"/>
                  <a:gd name="T43" fmla="*/ 2147483646 h 4"/>
                  <a:gd name="T44" fmla="*/ 2147483646 w 4"/>
                  <a:gd name="T45" fmla="*/ 2147483646 h 4"/>
                  <a:gd name="T46" fmla="*/ 2147483646 w 4"/>
                  <a:gd name="T47" fmla="*/ 2147483646 h 4"/>
                  <a:gd name="T48" fmla="*/ 2147483646 w 4"/>
                  <a:gd name="T49" fmla="*/ 2147483646 h 4"/>
                  <a:gd name="T50" fmla="*/ 2147483646 w 4"/>
                  <a:gd name="T51" fmla="*/ 2147483646 h 4"/>
                  <a:gd name="T52" fmla="*/ 2147483646 w 4"/>
                  <a:gd name="T53" fmla="*/ 2147483646 h 4"/>
                  <a:gd name="T54" fmla="*/ 2147483646 w 4"/>
                  <a:gd name="T55" fmla="*/ 2147483646 h 4"/>
                  <a:gd name="T56" fmla="*/ 2147483646 w 4"/>
                  <a:gd name="T57" fmla="*/ 2147483646 h 4"/>
                  <a:gd name="T58" fmla="*/ 2147483646 w 4"/>
                  <a:gd name="T59" fmla="*/ 2147483646 h 4"/>
                  <a:gd name="T60" fmla="*/ 2147483646 w 4"/>
                  <a:gd name="T61" fmla="*/ 2147483646 h 4"/>
                  <a:gd name="T62" fmla="*/ 2147483646 w 4"/>
                  <a:gd name="T63" fmla="*/ 2147483646 h 4"/>
                  <a:gd name="T64" fmla="*/ 2147483646 w 4"/>
                  <a:gd name="T65" fmla="*/ 2147483646 h 4"/>
                  <a:gd name="T66" fmla="*/ 2147483646 w 4"/>
                  <a:gd name="T67" fmla="*/ 0 h 4"/>
                  <a:gd name="T68" fmla="*/ 2147483646 w 4"/>
                  <a:gd name="T69" fmla="*/ 0 h 4"/>
                  <a:gd name="T70" fmla="*/ 2147483646 w 4"/>
                  <a:gd name="T71" fmla="*/ 0 h 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
                  <a:gd name="T109" fmla="*/ 0 h 4"/>
                  <a:gd name="T110" fmla="*/ 4 w 4"/>
                  <a:gd name="T111" fmla="*/ 4 h 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 h="4">
                    <a:moveTo>
                      <a:pt x="4" y="0"/>
                    </a:moveTo>
                    <a:lnTo>
                      <a:pt x="4" y="0"/>
                    </a:lnTo>
                    <a:lnTo>
                      <a:pt x="2" y="0"/>
                    </a:lnTo>
                    <a:lnTo>
                      <a:pt x="2" y="2"/>
                    </a:lnTo>
                    <a:lnTo>
                      <a:pt x="0" y="2"/>
                    </a:lnTo>
                    <a:lnTo>
                      <a:pt x="0" y="4"/>
                    </a:lnTo>
                    <a:lnTo>
                      <a:pt x="2" y="4"/>
                    </a:lnTo>
                    <a:lnTo>
                      <a:pt x="2" y="2"/>
                    </a:lnTo>
                    <a:lnTo>
                      <a:pt x="4" y="2"/>
                    </a:lnTo>
                    <a:lnTo>
                      <a:pt x="2" y="2"/>
                    </a:lnTo>
                    <a:lnTo>
                      <a:pt x="4"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293" name="Rectangle 2292">
                <a:extLst>
                  <a:ext uri="{FF2B5EF4-FFF2-40B4-BE49-F238E27FC236}">
                    <a16:creationId xmlns:a16="http://schemas.microsoft.com/office/drawing/2014/main" xmlns="" id="{00000000-0008-0000-0000-0000C0040000}"/>
                  </a:ext>
                </a:extLst>
              </p:cNvPr>
              <p:cNvSpPr>
                <a:spLocks noChangeArrowheads="1"/>
              </p:cNvSpPr>
              <p:nvPr/>
            </p:nvSpPr>
            <p:spPr bwMode="auto">
              <a:xfrm>
                <a:off x="2167896" y="49200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294" name="Rectangle 2293">
                <a:extLst>
                  <a:ext uri="{FF2B5EF4-FFF2-40B4-BE49-F238E27FC236}">
                    <a16:creationId xmlns:a16="http://schemas.microsoft.com/office/drawing/2014/main" xmlns="" id="{00000000-0008-0000-0000-0000C1040000}"/>
                  </a:ext>
                </a:extLst>
              </p:cNvPr>
              <p:cNvSpPr>
                <a:spLocks noChangeArrowheads="1"/>
              </p:cNvSpPr>
              <p:nvPr/>
            </p:nvSpPr>
            <p:spPr bwMode="auto">
              <a:xfrm>
                <a:off x="1939296" y="4958128"/>
                <a:ext cx="1588" cy="3175"/>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295" name="Rectangle 2294">
                <a:extLst>
                  <a:ext uri="{FF2B5EF4-FFF2-40B4-BE49-F238E27FC236}">
                    <a16:creationId xmlns:a16="http://schemas.microsoft.com/office/drawing/2014/main" xmlns="" id="{00000000-0008-0000-0000-0000C2040000}"/>
                  </a:ext>
                </a:extLst>
              </p:cNvPr>
              <p:cNvSpPr>
                <a:spLocks noChangeArrowheads="1"/>
              </p:cNvSpPr>
              <p:nvPr/>
            </p:nvSpPr>
            <p:spPr bwMode="auto">
              <a:xfrm>
                <a:off x="1894846" y="494860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296" name="Rectangle 2295">
                <a:extLst>
                  <a:ext uri="{FF2B5EF4-FFF2-40B4-BE49-F238E27FC236}">
                    <a16:creationId xmlns:a16="http://schemas.microsoft.com/office/drawing/2014/main" xmlns="" id="{00000000-0008-0000-0000-0000C3040000}"/>
                  </a:ext>
                </a:extLst>
              </p:cNvPr>
              <p:cNvSpPr>
                <a:spLocks noChangeArrowheads="1"/>
              </p:cNvSpPr>
              <p:nvPr/>
            </p:nvSpPr>
            <p:spPr bwMode="auto">
              <a:xfrm>
                <a:off x="1894846" y="494860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297" name="Freeform 1219">
                <a:extLst>
                  <a:ext uri="{FF2B5EF4-FFF2-40B4-BE49-F238E27FC236}">
                    <a16:creationId xmlns:a16="http://schemas.microsoft.com/office/drawing/2014/main" xmlns="" id="{00000000-0008-0000-0000-0000C4040000}"/>
                  </a:ext>
                </a:extLst>
              </p:cNvPr>
              <p:cNvSpPr>
                <a:spLocks/>
              </p:cNvSpPr>
              <p:nvPr/>
            </p:nvSpPr>
            <p:spPr bwMode="auto">
              <a:xfrm>
                <a:off x="1875796" y="4932728"/>
                <a:ext cx="3175" cy="1588"/>
              </a:xfrm>
              <a:custGeom>
                <a:avLst/>
                <a:gdLst>
                  <a:gd name="T0" fmla="*/ 0 w 2"/>
                  <a:gd name="T1" fmla="*/ 0 h 1588"/>
                  <a:gd name="T2" fmla="*/ 0 w 2"/>
                  <a:gd name="T3" fmla="*/ 0 h 1588"/>
                  <a:gd name="T4" fmla="*/ 2147483646 w 2"/>
                  <a:gd name="T5" fmla="*/ 0 h 1588"/>
                  <a:gd name="T6" fmla="*/ 0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298" name="Rectangle 2297">
                <a:extLst>
                  <a:ext uri="{FF2B5EF4-FFF2-40B4-BE49-F238E27FC236}">
                    <a16:creationId xmlns:a16="http://schemas.microsoft.com/office/drawing/2014/main" xmlns="" id="{00000000-0008-0000-0000-0000C5040000}"/>
                  </a:ext>
                </a:extLst>
              </p:cNvPr>
              <p:cNvSpPr>
                <a:spLocks noChangeArrowheads="1"/>
              </p:cNvSpPr>
              <p:nvPr/>
            </p:nvSpPr>
            <p:spPr bwMode="auto">
              <a:xfrm>
                <a:off x="1891671" y="49390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299" name="Rectangle 2298">
                <a:extLst>
                  <a:ext uri="{FF2B5EF4-FFF2-40B4-BE49-F238E27FC236}">
                    <a16:creationId xmlns:a16="http://schemas.microsoft.com/office/drawing/2014/main" xmlns="" id="{00000000-0008-0000-0000-0000C6040000}"/>
                  </a:ext>
                </a:extLst>
              </p:cNvPr>
              <p:cNvSpPr>
                <a:spLocks noChangeArrowheads="1"/>
              </p:cNvSpPr>
              <p:nvPr/>
            </p:nvSpPr>
            <p:spPr bwMode="auto">
              <a:xfrm>
                <a:off x="1894846" y="494860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300" name="Rectangle 2299">
                <a:extLst>
                  <a:ext uri="{FF2B5EF4-FFF2-40B4-BE49-F238E27FC236}">
                    <a16:creationId xmlns:a16="http://schemas.microsoft.com/office/drawing/2014/main" xmlns="" id="{00000000-0008-0000-0000-0000C7040000}"/>
                  </a:ext>
                </a:extLst>
              </p:cNvPr>
              <p:cNvSpPr>
                <a:spLocks noChangeArrowheads="1"/>
              </p:cNvSpPr>
              <p:nvPr/>
            </p:nvSpPr>
            <p:spPr bwMode="auto">
              <a:xfrm>
                <a:off x="1904371" y="49422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301" name="Rectangle 2300">
                <a:extLst>
                  <a:ext uri="{FF2B5EF4-FFF2-40B4-BE49-F238E27FC236}">
                    <a16:creationId xmlns:a16="http://schemas.microsoft.com/office/drawing/2014/main" xmlns="" id="{00000000-0008-0000-0000-0000C8040000}"/>
                  </a:ext>
                </a:extLst>
              </p:cNvPr>
              <p:cNvSpPr>
                <a:spLocks noChangeArrowheads="1"/>
              </p:cNvSpPr>
              <p:nvPr/>
            </p:nvSpPr>
            <p:spPr bwMode="auto">
              <a:xfrm>
                <a:off x="1894846" y="494860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302" name="Freeform 1224">
                <a:extLst>
                  <a:ext uri="{FF2B5EF4-FFF2-40B4-BE49-F238E27FC236}">
                    <a16:creationId xmlns:a16="http://schemas.microsoft.com/office/drawing/2014/main" xmlns="" id="{00000000-0008-0000-0000-0000C9040000}"/>
                  </a:ext>
                </a:extLst>
              </p:cNvPr>
              <p:cNvSpPr>
                <a:spLocks/>
              </p:cNvSpPr>
              <p:nvPr/>
            </p:nvSpPr>
            <p:spPr bwMode="auto">
              <a:xfrm>
                <a:off x="1790071" y="4932728"/>
                <a:ext cx="3175" cy="1588"/>
              </a:xfrm>
              <a:custGeom>
                <a:avLst/>
                <a:gdLst>
                  <a:gd name="T0" fmla="*/ 2147483646 w 2"/>
                  <a:gd name="T1" fmla="*/ 0 h 1588"/>
                  <a:gd name="T2" fmla="*/ 2147483646 w 2"/>
                  <a:gd name="T3" fmla="*/ 0 h 1588"/>
                  <a:gd name="T4" fmla="*/ 0 w 2"/>
                  <a:gd name="T5" fmla="*/ 0 h 1588"/>
                  <a:gd name="T6" fmla="*/ 2147483646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2" y="0"/>
                    </a:moveTo>
                    <a:lnTo>
                      <a:pt x="2" y="0"/>
                    </a:lnTo>
                    <a:lnTo>
                      <a:pt x="0" y="0"/>
                    </a:lnTo>
                    <a:lnTo>
                      <a:pt x="2"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303" name="Freeform 1225">
                <a:extLst>
                  <a:ext uri="{FF2B5EF4-FFF2-40B4-BE49-F238E27FC236}">
                    <a16:creationId xmlns:a16="http://schemas.microsoft.com/office/drawing/2014/main" xmlns="" id="{00000000-0008-0000-0000-0000CA040000}"/>
                  </a:ext>
                </a:extLst>
              </p:cNvPr>
              <p:cNvSpPr>
                <a:spLocks/>
              </p:cNvSpPr>
              <p:nvPr/>
            </p:nvSpPr>
            <p:spPr bwMode="auto">
              <a:xfrm>
                <a:off x="1951996" y="4948603"/>
                <a:ext cx="12700" cy="6350"/>
              </a:xfrm>
              <a:custGeom>
                <a:avLst/>
                <a:gdLst>
                  <a:gd name="T0" fmla="*/ 2147483646 w 8"/>
                  <a:gd name="T1" fmla="*/ 2147483646 h 4"/>
                  <a:gd name="T2" fmla="*/ 2147483646 w 8"/>
                  <a:gd name="T3" fmla="*/ 0 h 4"/>
                  <a:gd name="T4" fmla="*/ 2147483646 w 8"/>
                  <a:gd name="T5" fmla="*/ 0 h 4"/>
                  <a:gd name="T6" fmla="*/ 2147483646 w 8"/>
                  <a:gd name="T7" fmla="*/ 0 h 4"/>
                  <a:gd name="T8" fmla="*/ 2147483646 w 8"/>
                  <a:gd name="T9" fmla="*/ 0 h 4"/>
                  <a:gd name="T10" fmla="*/ 2147483646 w 8"/>
                  <a:gd name="T11" fmla="*/ 0 h 4"/>
                  <a:gd name="T12" fmla="*/ 2147483646 w 8"/>
                  <a:gd name="T13" fmla="*/ 0 h 4"/>
                  <a:gd name="T14" fmla="*/ 2147483646 w 8"/>
                  <a:gd name="T15" fmla="*/ 0 h 4"/>
                  <a:gd name="T16" fmla="*/ 2147483646 w 8"/>
                  <a:gd name="T17" fmla="*/ 0 h 4"/>
                  <a:gd name="T18" fmla="*/ 2147483646 w 8"/>
                  <a:gd name="T19" fmla="*/ 0 h 4"/>
                  <a:gd name="T20" fmla="*/ 2147483646 w 8"/>
                  <a:gd name="T21" fmla="*/ 0 h 4"/>
                  <a:gd name="T22" fmla="*/ 2147483646 w 8"/>
                  <a:gd name="T23" fmla="*/ 0 h 4"/>
                  <a:gd name="T24" fmla="*/ 2147483646 w 8"/>
                  <a:gd name="T25" fmla="*/ 2147483646 h 4"/>
                  <a:gd name="T26" fmla="*/ 2147483646 w 8"/>
                  <a:gd name="T27" fmla="*/ 2147483646 h 4"/>
                  <a:gd name="T28" fmla="*/ 0 w 8"/>
                  <a:gd name="T29" fmla="*/ 2147483646 h 4"/>
                  <a:gd name="T30" fmla="*/ 2147483646 w 8"/>
                  <a:gd name="T31" fmla="*/ 2147483646 h 4"/>
                  <a:gd name="T32" fmla="*/ 2147483646 w 8"/>
                  <a:gd name="T33" fmla="*/ 2147483646 h 4"/>
                  <a:gd name="T34" fmla="*/ 2147483646 w 8"/>
                  <a:gd name="T35" fmla="*/ 2147483646 h 4"/>
                  <a:gd name="T36" fmla="*/ 2147483646 w 8"/>
                  <a:gd name="T37" fmla="*/ 2147483646 h 4"/>
                  <a:gd name="T38" fmla="*/ 2147483646 w 8"/>
                  <a:gd name="T39" fmla="*/ 2147483646 h 4"/>
                  <a:gd name="T40" fmla="*/ 2147483646 w 8"/>
                  <a:gd name="T41" fmla="*/ 2147483646 h 4"/>
                  <a:gd name="T42" fmla="*/ 2147483646 w 8"/>
                  <a:gd name="T43" fmla="*/ 2147483646 h 4"/>
                  <a:gd name="T44" fmla="*/ 2147483646 w 8"/>
                  <a:gd name="T45" fmla="*/ 2147483646 h 4"/>
                  <a:gd name="T46" fmla="*/ 2147483646 w 8"/>
                  <a:gd name="T47" fmla="*/ 2147483646 h 4"/>
                  <a:gd name="T48" fmla="*/ 2147483646 w 8"/>
                  <a:gd name="T49" fmla="*/ 2147483646 h 4"/>
                  <a:gd name="T50" fmla="*/ 2147483646 w 8"/>
                  <a:gd name="T51" fmla="*/ 2147483646 h 4"/>
                  <a:gd name="T52" fmla="*/ 2147483646 w 8"/>
                  <a:gd name="T53" fmla="*/ 2147483646 h 4"/>
                  <a:gd name="T54" fmla="*/ 2147483646 w 8"/>
                  <a:gd name="T55" fmla="*/ 2147483646 h 4"/>
                  <a:gd name="T56" fmla="*/ 2147483646 w 8"/>
                  <a:gd name="T57" fmla="*/ 2147483646 h 4"/>
                  <a:gd name="T58" fmla="*/ 2147483646 w 8"/>
                  <a:gd name="T59" fmla="*/ 2147483646 h 4"/>
                  <a:gd name="T60" fmla="*/ 2147483646 w 8"/>
                  <a:gd name="T61" fmla="*/ 2147483646 h 4"/>
                  <a:gd name="T62" fmla="*/ 2147483646 w 8"/>
                  <a:gd name="T63" fmla="*/ 2147483646 h 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
                  <a:gd name="T97" fmla="*/ 0 h 4"/>
                  <a:gd name="T98" fmla="*/ 8 w 8"/>
                  <a:gd name="T99" fmla="*/ 4 h 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 h="4">
                    <a:moveTo>
                      <a:pt x="8" y="2"/>
                    </a:moveTo>
                    <a:lnTo>
                      <a:pt x="8" y="2"/>
                    </a:lnTo>
                    <a:lnTo>
                      <a:pt x="6" y="0"/>
                    </a:lnTo>
                    <a:lnTo>
                      <a:pt x="4" y="0"/>
                    </a:lnTo>
                    <a:lnTo>
                      <a:pt x="2" y="0"/>
                    </a:lnTo>
                    <a:lnTo>
                      <a:pt x="2" y="2"/>
                    </a:lnTo>
                    <a:lnTo>
                      <a:pt x="0" y="2"/>
                    </a:lnTo>
                    <a:lnTo>
                      <a:pt x="2" y="4"/>
                    </a:lnTo>
                    <a:lnTo>
                      <a:pt x="4" y="4"/>
                    </a:lnTo>
                    <a:lnTo>
                      <a:pt x="6" y="4"/>
                    </a:lnTo>
                    <a:lnTo>
                      <a:pt x="6" y="2"/>
                    </a:lnTo>
                    <a:lnTo>
                      <a:pt x="8"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304" name="Freeform 1226">
                <a:extLst>
                  <a:ext uri="{FF2B5EF4-FFF2-40B4-BE49-F238E27FC236}">
                    <a16:creationId xmlns:a16="http://schemas.microsoft.com/office/drawing/2014/main" xmlns="" id="{00000000-0008-0000-0000-0000CB040000}"/>
                  </a:ext>
                </a:extLst>
              </p:cNvPr>
              <p:cNvSpPr>
                <a:spLocks/>
              </p:cNvSpPr>
              <p:nvPr/>
            </p:nvSpPr>
            <p:spPr bwMode="auto">
              <a:xfrm>
                <a:off x="2002796" y="4948603"/>
                <a:ext cx="1588" cy="3175"/>
              </a:xfrm>
              <a:custGeom>
                <a:avLst/>
                <a:gdLst>
                  <a:gd name="T0" fmla="*/ 0 w 1588"/>
                  <a:gd name="T1" fmla="*/ 0 h 2"/>
                  <a:gd name="T2" fmla="*/ 0 w 1588"/>
                  <a:gd name="T3" fmla="*/ 0 h 2"/>
                  <a:gd name="T4" fmla="*/ 0 w 1588"/>
                  <a:gd name="T5" fmla="*/ 0 h 2"/>
                  <a:gd name="T6" fmla="*/ 0 w 1588"/>
                  <a:gd name="T7" fmla="*/ 2147483646 h 2"/>
                  <a:gd name="T8" fmla="*/ 0 w 1588"/>
                  <a:gd name="T9" fmla="*/ 2147483646 h 2"/>
                  <a:gd name="T10" fmla="*/ 0 w 1588"/>
                  <a:gd name="T11" fmla="*/ 2147483646 h 2"/>
                  <a:gd name="T12" fmla="*/ 0 w 1588"/>
                  <a:gd name="T13" fmla="*/ 2147483646 h 2"/>
                  <a:gd name="T14" fmla="*/ 0 w 1588"/>
                  <a:gd name="T15" fmla="*/ 2147483646 h 2"/>
                  <a:gd name="T16" fmla="*/ 0 w 1588"/>
                  <a:gd name="T17" fmla="*/ 0 h 2"/>
                  <a:gd name="T18" fmla="*/ 0 w 1588"/>
                  <a:gd name="T19" fmla="*/ 0 h 2"/>
                  <a:gd name="T20" fmla="*/ 0 w 1588"/>
                  <a:gd name="T21" fmla="*/ 0 h 2"/>
                  <a:gd name="T22" fmla="*/ 0 w 1588"/>
                  <a:gd name="T23" fmla="*/ 0 h 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88"/>
                  <a:gd name="T37" fmla="*/ 0 h 2"/>
                  <a:gd name="T38" fmla="*/ 1588 w 1588"/>
                  <a:gd name="T39" fmla="*/ 2 h 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88" h="2">
                    <a:moveTo>
                      <a:pt x="0" y="0"/>
                    </a:moveTo>
                    <a:lnTo>
                      <a:pt x="0" y="0"/>
                    </a:lnTo>
                    <a:lnTo>
                      <a:pt x="0" y="2"/>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305" name="Freeform 1227">
                <a:extLst>
                  <a:ext uri="{FF2B5EF4-FFF2-40B4-BE49-F238E27FC236}">
                    <a16:creationId xmlns:a16="http://schemas.microsoft.com/office/drawing/2014/main" xmlns="" id="{00000000-0008-0000-0000-0000CC040000}"/>
                  </a:ext>
                </a:extLst>
              </p:cNvPr>
              <p:cNvSpPr>
                <a:spLocks/>
              </p:cNvSpPr>
              <p:nvPr/>
            </p:nvSpPr>
            <p:spPr bwMode="auto">
              <a:xfrm>
                <a:off x="2012321" y="4948603"/>
                <a:ext cx="9525" cy="6350"/>
              </a:xfrm>
              <a:custGeom>
                <a:avLst/>
                <a:gdLst>
                  <a:gd name="T0" fmla="*/ 2147483646 w 6"/>
                  <a:gd name="T1" fmla="*/ 0 h 4"/>
                  <a:gd name="T2" fmla="*/ 2147483646 w 6"/>
                  <a:gd name="T3" fmla="*/ 0 h 4"/>
                  <a:gd name="T4" fmla="*/ 2147483646 w 6"/>
                  <a:gd name="T5" fmla="*/ 0 h 4"/>
                  <a:gd name="T6" fmla="*/ 2147483646 w 6"/>
                  <a:gd name="T7" fmla="*/ 0 h 4"/>
                  <a:gd name="T8" fmla="*/ 2147483646 w 6"/>
                  <a:gd name="T9" fmla="*/ 0 h 4"/>
                  <a:gd name="T10" fmla="*/ 2147483646 w 6"/>
                  <a:gd name="T11" fmla="*/ 0 h 4"/>
                  <a:gd name="T12" fmla="*/ 2147483646 w 6"/>
                  <a:gd name="T13" fmla="*/ 0 h 4"/>
                  <a:gd name="T14" fmla="*/ 2147483646 w 6"/>
                  <a:gd name="T15" fmla="*/ 0 h 4"/>
                  <a:gd name="T16" fmla="*/ 2147483646 w 6"/>
                  <a:gd name="T17" fmla="*/ 0 h 4"/>
                  <a:gd name="T18" fmla="*/ 2147483646 w 6"/>
                  <a:gd name="T19" fmla="*/ 0 h 4"/>
                  <a:gd name="T20" fmla="*/ 2147483646 w 6"/>
                  <a:gd name="T21" fmla="*/ 0 h 4"/>
                  <a:gd name="T22" fmla="*/ 2147483646 w 6"/>
                  <a:gd name="T23" fmla="*/ 0 h 4"/>
                  <a:gd name="T24" fmla="*/ 2147483646 w 6"/>
                  <a:gd name="T25" fmla="*/ 0 h 4"/>
                  <a:gd name="T26" fmla="*/ 2147483646 w 6"/>
                  <a:gd name="T27" fmla="*/ 0 h 4"/>
                  <a:gd name="T28" fmla="*/ 2147483646 w 6"/>
                  <a:gd name="T29" fmla="*/ 0 h 4"/>
                  <a:gd name="T30" fmla="*/ 2147483646 w 6"/>
                  <a:gd name="T31" fmla="*/ 0 h 4"/>
                  <a:gd name="T32" fmla="*/ 2147483646 w 6"/>
                  <a:gd name="T33" fmla="*/ 0 h 4"/>
                  <a:gd name="T34" fmla="*/ 2147483646 w 6"/>
                  <a:gd name="T35" fmla="*/ 0 h 4"/>
                  <a:gd name="T36" fmla="*/ 2147483646 w 6"/>
                  <a:gd name="T37" fmla="*/ 0 h 4"/>
                  <a:gd name="T38" fmla="*/ 2147483646 w 6"/>
                  <a:gd name="T39" fmla="*/ 0 h 4"/>
                  <a:gd name="T40" fmla="*/ 2147483646 w 6"/>
                  <a:gd name="T41" fmla="*/ 0 h 4"/>
                  <a:gd name="T42" fmla="*/ 2147483646 w 6"/>
                  <a:gd name="T43" fmla="*/ 0 h 4"/>
                  <a:gd name="T44" fmla="*/ 0 w 6"/>
                  <a:gd name="T45" fmla="*/ 0 h 4"/>
                  <a:gd name="T46" fmla="*/ 0 w 6"/>
                  <a:gd name="T47" fmla="*/ 0 h 4"/>
                  <a:gd name="T48" fmla="*/ 0 w 6"/>
                  <a:gd name="T49" fmla="*/ 0 h 4"/>
                  <a:gd name="T50" fmla="*/ 0 w 6"/>
                  <a:gd name="T51" fmla="*/ 2147483646 h 4"/>
                  <a:gd name="T52" fmla="*/ 0 w 6"/>
                  <a:gd name="T53" fmla="*/ 2147483646 h 4"/>
                  <a:gd name="T54" fmla="*/ 0 w 6"/>
                  <a:gd name="T55" fmla="*/ 2147483646 h 4"/>
                  <a:gd name="T56" fmla="*/ 0 w 6"/>
                  <a:gd name="T57" fmla="*/ 2147483646 h 4"/>
                  <a:gd name="T58" fmla="*/ 0 w 6"/>
                  <a:gd name="T59" fmla="*/ 2147483646 h 4"/>
                  <a:gd name="T60" fmla="*/ 0 w 6"/>
                  <a:gd name="T61" fmla="*/ 2147483646 h 4"/>
                  <a:gd name="T62" fmla="*/ 0 w 6"/>
                  <a:gd name="T63" fmla="*/ 2147483646 h 4"/>
                  <a:gd name="T64" fmla="*/ 0 w 6"/>
                  <a:gd name="T65" fmla="*/ 2147483646 h 4"/>
                  <a:gd name="T66" fmla="*/ 0 w 6"/>
                  <a:gd name="T67" fmla="*/ 2147483646 h 4"/>
                  <a:gd name="T68" fmla="*/ 0 w 6"/>
                  <a:gd name="T69" fmla="*/ 2147483646 h 4"/>
                  <a:gd name="T70" fmla="*/ 0 w 6"/>
                  <a:gd name="T71" fmla="*/ 2147483646 h 4"/>
                  <a:gd name="T72" fmla="*/ 0 w 6"/>
                  <a:gd name="T73" fmla="*/ 2147483646 h 4"/>
                  <a:gd name="T74" fmla="*/ 0 w 6"/>
                  <a:gd name="T75" fmla="*/ 2147483646 h 4"/>
                  <a:gd name="T76" fmla="*/ 0 w 6"/>
                  <a:gd name="T77" fmla="*/ 2147483646 h 4"/>
                  <a:gd name="T78" fmla="*/ 2147483646 w 6"/>
                  <a:gd name="T79" fmla="*/ 2147483646 h 4"/>
                  <a:gd name="T80" fmla="*/ 2147483646 w 6"/>
                  <a:gd name="T81" fmla="*/ 2147483646 h 4"/>
                  <a:gd name="T82" fmla="*/ 2147483646 w 6"/>
                  <a:gd name="T83" fmla="*/ 2147483646 h 4"/>
                  <a:gd name="T84" fmla="*/ 2147483646 w 6"/>
                  <a:gd name="T85" fmla="*/ 2147483646 h 4"/>
                  <a:gd name="T86" fmla="*/ 2147483646 w 6"/>
                  <a:gd name="T87" fmla="*/ 2147483646 h 4"/>
                  <a:gd name="T88" fmla="*/ 2147483646 w 6"/>
                  <a:gd name="T89" fmla="*/ 2147483646 h 4"/>
                  <a:gd name="T90" fmla="*/ 2147483646 w 6"/>
                  <a:gd name="T91" fmla="*/ 2147483646 h 4"/>
                  <a:gd name="T92" fmla="*/ 2147483646 w 6"/>
                  <a:gd name="T93" fmla="*/ 2147483646 h 4"/>
                  <a:gd name="T94" fmla="*/ 2147483646 w 6"/>
                  <a:gd name="T95" fmla="*/ 2147483646 h 4"/>
                  <a:gd name="T96" fmla="*/ 2147483646 w 6"/>
                  <a:gd name="T97" fmla="*/ 2147483646 h 4"/>
                  <a:gd name="T98" fmla="*/ 2147483646 w 6"/>
                  <a:gd name="T99" fmla="*/ 2147483646 h 4"/>
                  <a:gd name="T100" fmla="*/ 2147483646 w 6"/>
                  <a:gd name="T101" fmla="*/ 2147483646 h 4"/>
                  <a:gd name="T102" fmla="*/ 2147483646 w 6"/>
                  <a:gd name="T103" fmla="*/ 2147483646 h 4"/>
                  <a:gd name="T104" fmla="*/ 2147483646 w 6"/>
                  <a:gd name="T105" fmla="*/ 2147483646 h 4"/>
                  <a:gd name="T106" fmla="*/ 2147483646 w 6"/>
                  <a:gd name="T107" fmla="*/ 2147483646 h 4"/>
                  <a:gd name="T108" fmla="*/ 2147483646 w 6"/>
                  <a:gd name="T109" fmla="*/ 2147483646 h 4"/>
                  <a:gd name="T110" fmla="*/ 2147483646 w 6"/>
                  <a:gd name="T111" fmla="*/ 2147483646 h 4"/>
                  <a:gd name="T112" fmla="*/ 2147483646 w 6"/>
                  <a:gd name="T113" fmla="*/ 2147483646 h 4"/>
                  <a:gd name="T114" fmla="*/ 2147483646 w 6"/>
                  <a:gd name="T115" fmla="*/ 0 h 4"/>
                  <a:gd name="T116" fmla="*/ 2147483646 w 6"/>
                  <a:gd name="T117" fmla="*/ 0 h 4"/>
                  <a:gd name="T118" fmla="*/ 2147483646 w 6"/>
                  <a:gd name="T119" fmla="*/ 0 h 4"/>
                  <a:gd name="T120" fmla="*/ 2147483646 w 6"/>
                  <a:gd name="T121" fmla="*/ 0 h 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
                  <a:gd name="T184" fmla="*/ 0 h 4"/>
                  <a:gd name="T185" fmla="*/ 6 w 6"/>
                  <a:gd name="T186" fmla="*/ 4 h 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 h="4">
                    <a:moveTo>
                      <a:pt x="6" y="0"/>
                    </a:moveTo>
                    <a:lnTo>
                      <a:pt x="4" y="0"/>
                    </a:lnTo>
                    <a:lnTo>
                      <a:pt x="2" y="0"/>
                    </a:lnTo>
                    <a:lnTo>
                      <a:pt x="0" y="0"/>
                    </a:lnTo>
                    <a:lnTo>
                      <a:pt x="0" y="2"/>
                    </a:lnTo>
                    <a:lnTo>
                      <a:pt x="0" y="4"/>
                    </a:lnTo>
                    <a:lnTo>
                      <a:pt x="2" y="4"/>
                    </a:lnTo>
                    <a:lnTo>
                      <a:pt x="2" y="2"/>
                    </a:lnTo>
                    <a:lnTo>
                      <a:pt x="4" y="2"/>
                    </a:lnTo>
                    <a:lnTo>
                      <a:pt x="6" y="2"/>
                    </a:lnTo>
                    <a:lnTo>
                      <a:pt x="6"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306" name="Freeform 1228">
                <a:extLst>
                  <a:ext uri="{FF2B5EF4-FFF2-40B4-BE49-F238E27FC236}">
                    <a16:creationId xmlns:a16="http://schemas.microsoft.com/office/drawing/2014/main" xmlns="" id="{00000000-0008-0000-0000-0000CD040000}"/>
                  </a:ext>
                </a:extLst>
              </p:cNvPr>
              <p:cNvSpPr>
                <a:spLocks/>
              </p:cNvSpPr>
              <p:nvPr/>
            </p:nvSpPr>
            <p:spPr bwMode="auto">
              <a:xfrm>
                <a:off x="2031371" y="4948603"/>
                <a:ext cx="6350" cy="3175"/>
              </a:xfrm>
              <a:custGeom>
                <a:avLst/>
                <a:gdLst>
                  <a:gd name="T0" fmla="*/ 2147483646 w 4"/>
                  <a:gd name="T1" fmla="*/ 0 h 2"/>
                  <a:gd name="T2" fmla="*/ 2147483646 w 4"/>
                  <a:gd name="T3" fmla="*/ 0 h 2"/>
                  <a:gd name="T4" fmla="*/ 2147483646 w 4"/>
                  <a:gd name="T5" fmla="*/ 0 h 2"/>
                  <a:gd name="T6" fmla="*/ 2147483646 w 4"/>
                  <a:gd name="T7" fmla="*/ 0 h 2"/>
                  <a:gd name="T8" fmla="*/ 2147483646 w 4"/>
                  <a:gd name="T9" fmla="*/ 0 h 2"/>
                  <a:gd name="T10" fmla="*/ 2147483646 w 4"/>
                  <a:gd name="T11" fmla="*/ 0 h 2"/>
                  <a:gd name="T12" fmla="*/ 2147483646 w 4"/>
                  <a:gd name="T13" fmla="*/ 0 h 2"/>
                  <a:gd name="T14" fmla="*/ 2147483646 w 4"/>
                  <a:gd name="T15" fmla="*/ 0 h 2"/>
                  <a:gd name="T16" fmla="*/ 2147483646 w 4"/>
                  <a:gd name="T17" fmla="*/ 0 h 2"/>
                  <a:gd name="T18" fmla="*/ 2147483646 w 4"/>
                  <a:gd name="T19" fmla="*/ 0 h 2"/>
                  <a:gd name="T20" fmla="*/ 2147483646 w 4"/>
                  <a:gd name="T21" fmla="*/ 0 h 2"/>
                  <a:gd name="T22" fmla="*/ 2147483646 w 4"/>
                  <a:gd name="T23" fmla="*/ 0 h 2"/>
                  <a:gd name="T24" fmla="*/ 2147483646 w 4"/>
                  <a:gd name="T25" fmla="*/ 0 h 2"/>
                  <a:gd name="T26" fmla="*/ 2147483646 w 4"/>
                  <a:gd name="T27" fmla="*/ 0 h 2"/>
                  <a:gd name="T28" fmla="*/ 2147483646 w 4"/>
                  <a:gd name="T29" fmla="*/ 0 h 2"/>
                  <a:gd name="T30" fmla="*/ 0 w 4"/>
                  <a:gd name="T31" fmla="*/ 0 h 2"/>
                  <a:gd name="T32" fmla="*/ 2147483646 w 4"/>
                  <a:gd name="T33" fmla="*/ 2147483646 h 2"/>
                  <a:gd name="T34" fmla="*/ 2147483646 w 4"/>
                  <a:gd name="T35" fmla="*/ 2147483646 h 2"/>
                  <a:gd name="T36" fmla="*/ 2147483646 w 4"/>
                  <a:gd name="T37" fmla="*/ 0 h 2"/>
                  <a:gd name="T38" fmla="*/ 2147483646 w 4"/>
                  <a:gd name="T39" fmla="*/ 2147483646 h 2"/>
                  <a:gd name="T40" fmla="*/ 2147483646 w 4"/>
                  <a:gd name="T41" fmla="*/ 2147483646 h 2"/>
                  <a:gd name="T42" fmla="*/ 2147483646 w 4"/>
                  <a:gd name="T43" fmla="*/ 2147483646 h 2"/>
                  <a:gd name="T44" fmla="*/ 2147483646 w 4"/>
                  <a:gd name="T45" fmla="*/ 2147483646 h 2"/>
                  <a:gd name="T46" fmla="*/ 2147483646 w 4"/>
                  <a:gd name="T47" fmla="*/ 2147483646 h 2"/>
                  <a:gd name="T48" fmla="*/ 2147483646 w 4"/>
                  <a:gd name="T49" fmla="*/ 2147483646 h 2"/>
                  <a:gd name="T50" fmla="*/ 2147483646 w 4"/>
                  <a:gd name="T51" fmla="*/ 2147483646 h 2"/>
                  <a:gd name="T52" fmla="*/ 2147483646 w 4"/>
                  <a:gd name="T53" fmla="*/ 2147483646 h 2"/>
                  <a:gd name="T54" fmla="*/ 2147483646 w 4"/>
                  <a:gd name="T55" fmla="*/ 0 h 2"/>
                  <a:gd name="T56" fmla="*/ 2147483646 w 4"/>
                  <a:gd name="T57" fmla="*/ 0 h 2"/>
                  <a:gd name="T58" fmla="*/ 2147483646 w 4"/>
                  <a:gd name="T59" fmla="*/ 0 h 2"/>
                  <a:gd name="T60" fmla="*/ 2147483646 w 4"/>
                  <a:gd name="T61" fmla="*/ 0 h 2"/>
                  <a:gd name="T62" fmla="*/ 2147483646 w 4"/>
                  <a:gd name="T63" fmla="*/ 0 h 2"/>
                  <a:gd name="T64" fmla="*/ 2147483646 w 4"/>
                  <a:gd name="T65" fmla="*/ 0 h 2"/>
                  <a:gd name="T66" fmla="*/ 2147483646 w 4"/>
                  <a:gd name="T67" fmla="*/ 0 h 2"/>
                  <a:gd name="T68" fmla="*/ 2147483646 w 4"/>
                  <a:gd name="T69" fmla="*/ 0 h 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
                  <a:gd name="T106" fmla="*/ 0 h 2"/>
                  <a:gd name="T107" fmla="*/ 4 w 4"/>
                  <a:gd name="T108" fmla="*/ 2 h 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 h="2">
                    <a:moveTo>
                      <a:pt x="4" y="0"/>
                    </a:moveTo>
                    <a:lnTo>
                      <a:pt x="4" y="0"/>
                    </a:lnTo>
                    <a:lnTo>
                      <a:pt x="2" y="0"/>
                    </a:lnTo>
                    <a:lnTo>
                      <a:pt x="0" y="0"/>
                    </a:lnTo>
                    <a:lnTo>
                      <a:pt x="2" y="2"/>
                    </a:lnTo>
                    <a:lnTo>
                      <a:pt x="2" y="0"/>
                    </a:lnTo>
                    <a:lnTo>
                      <a:pt x="2" y="2"/>
                    </a:lnTo>
                    <a:lnTo>
                      <a:pt x="4" y="2"/>
                    </a:lnTo>
                    <a:lnTo>
                      <a:pt x="4"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307" name="Freeform 1229">
                <a:extLst>
                  <a:ext uri="{FF2B5EF4-FFF2-40B4-BE49-F238E27FC236}">
                    <a16:creationId xmlns:a16="http://schemas.microsoft.com/office/drawing/2014/main" xmlns="" id="{00000000-0008-0000-0000-0000CE040000}"/>
                  </a:ext>
                </a:extLst>
              </p:cNvPr>
              <p:cNvSpPr>
                <a:spLocks/>
              </p:cNvSpPr>
              <p:nvPr/>
            </p:nvSpPr>
            <p:spPr bwMode="auto">
              <a:xfrm>
                <a:off x="2037721" y="4945428"/>
                <a:ext cx="12700" cy="6350"/>
              </a:xfrm>
              <a:custGeom>
                <a:avLst/>
                <a:gdLst>
                  <a:gd name="T0" fmla="*/ 2147483646 w 8"/>
                  <a:gd name="T1" fmla="*/ 0 h 4"/>
                  <a:gd name="T2" fmla="*/ 2147483646 w 8"/>
                  <a:gd name="T3" fmla="*/ 0 h 4"/>
                  <a:gd name="T4" fmla="*/ 2147483646 w 8"/>
                  <a:gd name="T5" fmla="*/ 0 h 4"/>
                  <a:gd name="T6" fmla="*/ 2147483646 w 8"/>
                  <a:gd name="T7" fmla="*/ 0 h 4"/>
                  <a:gd name="T8" fmla="*/ 2147483646 w 8"/>
                  <a:gd name="T9" fmla="*/ 0 h 4"/>
                  <a:gd name="T10" fmla="*/ 2147483646 w 8"/>
                  <a:gd name="T11" fmla="*/ 0 h 4"/>
                  <a:gd name="T12" fmla="*/ 2147483646 w 8"/>
                  <a:gd name="T13" fmla="*/ 0 h 4"/>
                  <a:gd name="T14" fmla="*/ 2147483646 w 8"/>
                  <a:gd name="T15" fmla="*/ 0 h 4"/>
                  <a:gd name="T16" fmla="*/ 2147483646 w 8"/>
                  <a:gd name="T17" fmla="*/ 0 h 4"/>
                  <a:gd name="T18" fmla="*/ 2147483646 w 8"/>
                  <a:gd name="T19" fmla="*/ 0 h 4"/>
                  <a:gd name="T20" fmla="*/ 2147483646 w 8"/>
                  <a:gd name="T21" fmla="*/ 0 h 4"/>
                  <a:gd name="T22" fmla="*/ 2147483646 w 8"/>
                  <a:gd name="T23" fmla="*/ 0 h 4"/>
                  <a:gd name="T24" fmla="*/ 2147483646 w 8"/>
                  <a:gd name="T25" fmla="*/ 0 h 4"/>
                  <a:gd name="T26" fmla="*/ 2147483646 w 8"/>
                  <a:gd name="T27" fmla="*/ 0 h 4"/>
                  <a:gd name="T28" fmla="*/ 2147483646 w 8"/>
                  <a:gd name="T29" fmla="*/ 0 h 4"/>
                  <a:gd name="T30" fmla="*/ 0 w 8"/>
                  <a:gd name="T31" fmla="*/ 0 h 4"/>
                  <a:gd name="T32" fmla="*/ 2147483646 w 8"/>
                  <a:gd name="T33" fmla="*/ 0 h 4"/>
                  <a:gd name="T34" fmla="*/ 0 w 8"/>
                  <a:gd name="T35" fmla="*/ 2147483646 h 4"/>
                  <a:gd name="T36" fmla="*/ 2147483646 w 8"/>
                  <a:gd name="T37" fmla="*/ 2147483646 h 4"/>
                  <a:gd name="T38" fmla="*/ 2147483646 w 8"/>
                  <a:gd name="T39" fmla="*/ 2147483646 h 4"/>
                  <a:gd name="T40" fmla="*/ 2147483646 w 8"/>
                  <a:gd name="T41" fmla="*/ 2147483646 h 4"/>
                  <a:gd name="T42" fmla="*/ 2147483646 w 8"/>
                  <a:gd name="T43" fmla="*/ 2147483646 h 4"/>
                  <a:gd name="T44" fmla="*/ 2147483646 w 8"/>
                  <a:gd name="T45" fmla="*/ 2147483646 h 4"/>
                  <a:gd name="T46" fmla="*/ 2147483646 w 8"/>
                  <a:gd name="T47" fmla="*/ 2147483646 h 4"/>
                  <a:gd name="T48" fmla="*/ 2147483646 w 8"/>
                  <a:gd name="T49" fmla="*/ 2147483646 h 4"/>
                  <a:gd name="T50" fmla="*/ 2147483646 w 8"/>
                  <a:gd name="T51" fmla="*/ 2147483646 h 4"/>
                  <a:gd name="T52" fmla="*/ 2147483646 w 8"/>
                  <a:gd name="T53" fmla="*/ 2147483646 h 4"/>
                  <a:gd name="T54" fmla="*/ 2147483646 w 8"/>
                  <a:gd name="T55" fmla="*/ 2147483646 h 4"/>
                  <a:gd name="T56" fmla="*/ 2147483646 w 8"/>
                  <a:gd name="T57" fmla="*/ 2147483646 h 4"/>
                  <a:gd name="T58" fmla="*/ 2147483646 w 8"/>
                  <a:gd name="T59" fmla="*/ 2147483646 h 4"/>
                  <a:gd name="T60" fmla="*/ 2147483646 w 8"/>
                  <a:gd name="T61" fmla="*/ 2147483646 h 4"/>
                  <a:gd name="T62" fmla="*/ 2147483646 w 8"/>
                  <a:gd name="T63" fmla="*/ 2147483646 h 4"/>
                  <a:gd name="T64" fmla="*/ 2147483646 w 8"/>
                  <a:gd name="T65" fmla="*/ 2147483646 h 4"/>
                  <a:gd name="T66" fmla="*/ 2147483646 w 8"/>
                  <a:gd name="T67" fmla="*/ 2147483646 h 4"/>
                  <a:gd name="T68" fmla="*/ 2147483646 w 8"/>
                  <a:gd name="T69" fmla="*/ 2147483646 h 4"/>
                  <a:gd name="T70" fmla="*/ 2147483646 w 8"/>
                  <a:gd name="T71" fmla="*/ 2147483646 h 4"/>
                  <a:gd name="T72" fmla="*/ 2147483646 w 8"/>
                  <a:gd name="T73" fmla="*/ 2147483646 h 4"/>
                  <a:gd name="T74" fmla="*/ 2147483646 w 8"/>
                  <a:gd name="T75" fmla="*/ 0 h 4"/>
                  <a:gd name="T76" fmla="*/ 2147483646 w 8"/>
                  <a:gd name="T77" fmla="*/ 0 h 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
                  <a:gd name="T118" fmla="*/ 0 h 4"/>
                  <a:gd name="T119" fmla="*/ 8 w 8"/>
                  <a:gd name="T120" fmla="*/ 4 h 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 h="4">
                    <a:moveTo>
                      <a:pt x="8" y="0"/>
                    </a:moveTo>
                    <a:lnTo>
                      <a:pt x="8" y="0"/>
                    </a:lnTo>
                    <a:lnTo>
                      <a:pt x="6" y="0"/>
                    </a:lnTo>
                    <a:lnTo>
                      <a:pt x="4" y="0"/>
                    </a:lnTo>
                    <a:lnTo>
                      <a:pt x="2" y="0"/>
                    </a:lnTo>
                    <a:lnTo>
                      <a:pt x="0" y="0"/>
                    </a:lnTo>
                    <a:lnTo>
                      <a:pt x="2" y="0"/>
                    </a:lnTo>
                    <a:lnTo>
                      <a:pt x="0" y="2"/>
                    </a:lnTo>
                    <a:lnTo>
                      <a:pt x="2" y="2"/>
                    </a:lnTo>
                    <a:lnTo>
                      <a:pt x="4" y="2"/>
                    </a:lnTo>
                    <a:lnTo>
                      <a:pt x="6" y="2"/>
                    </a:lnTo>
                    <a:lnTo>
                      <a:pt x="6" y="4"/>
                    </a:lnTo>
                    <a:lnTo>
                      <a:pt x="6" y="2"/>
                    </a:lnTo>
                    <a:lnTo>
                      <a:pt x="8" y="2"/>
                    </a:lnTo>
                    <a:lnTo>
                      <a:pt x="8"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308" name="Freeform 1230">
                <a:extLst>
                  <a:ext uri="{FF2B5EF4-FFF2-40B4-BE49-F238E27FC236}">
                    <a16:creationId xmlns:a16="http://schemas.microsoft.com/office/drawing/2014/main" xmlns="" id="{00000000-0008-0000-0000-0000CF040000}"/>
                  </a:ext>
                </a:extLst>
              </p:cNvPr>
              <p:cNvSpPr>
                <a:spLocks/>
              </p:cNvSpPr>
              <p:nvPr/>
            </p:nvSpPr>
            <p:spPr bwMode="auto">
              <a:xfrm>
                <a:off x="2037721" y="4942253"/>
                <a:ext cx="3175" cy="3175"/>
              </a:xfrm>
              <a:custGeom>
                <a:avLst/>
                <a:gdLst>
                  <a:gd name="T0" fmla="*/ 2147483646 w 2"/>
                  <a:gd name="T1" fmla="*/ 2147483646 h 2"/>
                  <a:gd name="T2" fmla="*/ 2147483646 w 2"/>
                  <a:gd name="T3" fmla="*/ 2147483646 h 2"/>
                  <a:gd name="T4" fmla="*/ 2147483646 w 2"/>
                  <a:gd name="T5" fmla="*/ 0 h 2"/>
                  <a:gd name="T6" fmla="*/ 2147483646 w 2"/>
                  <a:gd name="T7" fmla="*/ 0 h 2"/>
                  <a:gd name="T8" fmla="*/ 2147483646 w 2"/>
                  <a:gd name="T9" fmla="*/ 0 h 2"/>
                  <a:gd name="T10" fmla="*/ 2147483646 w 2"/>
                  <a:gd name="T11" fmla="*/ 0 h 2"/>
                  <a:gd name="T12" fmla="*/ 2147483646 w 2"/>
                  <a:gd name="T13" fmla="*/ 0 h 2"/>
                  <a:gd name="T14" fmla="*/ 0 w 2"/>
                  <a:gd name="T15" fmla="*/ 0 h 2"/>
                  <a:gd name="T16" fmla="*/ 0 w 2"/>
                  <a:gd name="T17" fmla="*/ 0 h 2"/>
                  <a:gd name="T18" fmla="*/ 0 w 2"/>
                  <a:gd name="T19" fmla="*/ 0 h 2"/>
                  <a:gd name="T20" fmla="*/ 0 w 2"/>
                  <a:gd name="T21" fmla="*/ 0 h 2"/>
                  <a:gd name="T22" fmla="*/ 0 w 2"/>
                  <a:gd name="T23" fmla="*/ 0 h 2"/>
                  <a:gd name="T24" fmla="*/ 0 w 2"/>
                  <a:gd name="T25" fmla="*/ 0 h 2"/>
                  <a:gd name="T26" fmla="*/ 0 w 2"/>
                  <a:gd name="T27" fmla="*/ 0 h 2"/>
                  <a:gd name="T28" fmla="*/ 0 w 2"/>
                  <a:gd name="T29" fmla="*/ 0 h 2"/>
                  <a:gd name="T30" fmla="*/ 0 w 2"/>
                  <a:gd name="T31" fmla="*/ 0 h 2"/>
                  <a:gd name="T32" fmla="*/ 0 w 2"/>
                  <a:gd name="T33" fmla="*/ 0 h 2"/>
                  <a:gd name="T34" fmla="*/ 0 w 2"/>
                  <a:gd name="T35" fmla="*/ 2147483646 h 2"/>
                  <a:gd name="T36" fmla="*/ 0 w 2"/>
                  <a:gd name="T37" fmla="*/ 2147483646 h 2"/>
                  <a:gd name="T38" fmla="*/ 0 w 2"/>
                  <a:gd name="T39" fmla="*/ 2147483646 h 2"/>
                  <a:gd name="T40" fmla="*/ 0 w 2"/>
                  <a:gd name="T41" fmla="*/ 2147483646 h 2"/>
                  <a:gd name="T42" fmla="*/ 2147483646 w 2"/>
                  <a:gd name="T43" fmla="*/ 2147483646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
                  <a:gd name="T67" fmla="*/ 0 h 2"/>
                  <a:gd name="T68" fmla="*/ 2 w 2"/>
                  <a:gd name="T69" fmla="*/ 2 h 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 h="2">
                    <a:moveTo>
                      <a:pt x="2" y="2"/>
                    </a:moveTo>
                    <a:lnTo>
                      <a:pt x="2" y="2"/>
                    </a:lnTo>
                    <a:lnTo>
                      <a:pt x="2" y="0"/>
                    </a:lnTo>
                    <a:lnTo>
                      <a:pt x="0" y="0"/>
                    </a:lnTo>
                    <a:lnTo>
                      <a:pt x="0" y="2"/>
                    </a:lnTo>
                    <a:lnTo>
                      <a:pt x="2"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309" name="Freeform 1231">
                <a:extLst>
                  <a:ext uri="{FF2B5EF4-FFF2-40B4-BE49-F238E27FC236}">
                    <a16:creationId xmlns:a16="http://schemas.microsoft.com/office/drawing/2014/main" xmlns="" id="{00000000-0008-0000-0000-0000D0040000}"/>
                  </a:ext>
                </a:extLst>
              </p:cNvPr>
              <p:cNvSpPr>
                <a:spLocks/>
              </p:cNvSpPr>
              <p:nvPr/>
            </p:nvSpPr>
            <p:spPr bwMode="auto">
              <a:xfrm>
                <a:off x="1869446" y="4929553"/>
                <a:ext cx="44450" cy="19050"/>
              </a:xfrm>
              <a:custGeom>
                <a:avLst/>
                <a:gdLst>
                  <a:gd name="T0" fmla="*/ 2147483646 w 28"/>
                  <a:gd name="T1" fmla="*/ 2147483646 h 12"/>
                  <a:gd name="T2" fmla="*/ 2147483646 w 28"/>
                  <a:gd name="T3" fmla="*/ 2147483646 h 12"/>
                  <a:gd name="T4" fmla="*/ 2147483646 w 28"/>
                  <a:gd name="T5" fmla="*/ 2147483646 h 12"/>
                  <a:gd name="T6" fmla="*/ 2147483646 w 28"/>
                  <a:gd name="T7" fmla="*/ 2147483646 h 12"/>
                  <a:gd name="T8" fmla="*/ 2147483646 w 28"/>
                  <a:gd name="T9" fmla="*/ 2147483646 h 12"/>
                  <a:gd name="T10" fmla="*/ 2147483646 w 28"/>
                  <a:gd name="T11" fmla="*/ 2147483646 h 12"/>
                  <a:gd name="T12" fmla="*/ 2147483646 w 28"/>
                  <a:gd name="T13" fmla="*/ 2147483646 h 12"/>
                  <a:gd name="T14" fmla="*/ 2147483646 w 28"/>
                  <a:gd name="T15" fmla="*/ 2147483646 h 12"/>
                  <a:gd name="T16" fmla="*/ 2147483646 w 28"/>
                  <a:gd name="T17" fmla="*/ 2147483646 h 12"/>
                  <a:gd name="T18" fmla="*/ 2147483646 w 28"/>
                  <a:gd name="T19" fmla="*/ 2147483646 h 12"/>
                  <a:gd name="T20" fmla="*/ 2147483646 w 28"/>
                  <a:gd name="T21" fmla="*/ 2147483646 h 12"/>
                  <a:gd name="T22" fmla="*/ 2147483646 w 28"/>
                  <a:gd name="T23" fmla="*/ 2147483646 h 12"/>
                  <a:gd name="T24" fmla="*/ 2147483646 w 28"/>
                  <a:gd name="T25" fmla="*/ 2147483646 h 12"/>
                  <a:gd name="T26" fmla="*/ 2147483646 w 28"/>
                  <a:gd name="T27" fmla="*/ 2147483646 h 12"/>
                  <a:gd name="T28" fmla="*/ 2147483646 w 28"/>
                  <a:gd name="T29" fmla="*/ 2147483646 h 12"/>
                  <a:gd name="T30" fmla="*/ 2147483646 w 28"/>
                  <a:gd name="T31" fmla="*/ 2147483646 h 12"/>
                  <a:gd name="T32" fmla="*/ 2147483646 w 28"/>
                  <a:gd name="T33" fmla="*/ 2147483646 h 12"/>
                  <a:gd name="T34" fmla="*/ 2147483646 w 28"/>
                  <a:gd name="T35" fmla="*/ 2147483646 h 12"/>
                  <a:gd name="T36" fmla="*/ 2147483646 w 28"/>
                  <a:gd name="T37" fmla="*/ 2147483646 h 12"/>
                  <a:gd name="T38" fmla="*/ 2147483646 w 28"/>
                  <a:gd name="T39" fmla="*/ 2147483646 h 12"/>
                  <a:gd name="T40" fmla="*/ 2147483646 w 28"/>
                  <a:gd name="T41" fmla="*/ 2147483646 h 12"/>
                  <a:gd name="T42" fmla="*/ 2147483646 w 28"/>
                  <a:gd name="T43" fmla="*/ 2147483646 h 12"/>
                  <a:gd name="T44" fmla="*/ 2147483646 w 28"/>
                  <a:gd name="T45" fmla="*/ 2147483646 h 12"/>
                  <a:gd name="T46" fmla="*/ 2147483646 w 28"/>
                  <a:gd name="T47" fmla="*/ 2147483646 h 12"/>
                  <a:gd name="T48" fmla="*/ 2147483646 w 28"/>
                  <a:gd name="T49" fmla="*/ 2147483646 h 12"/>
                  <a:gd name="T50" fmla="*/ 2147483646 w 28"/>
                  <a:gd name="T51" fmla="*/ 2147483646 h 12"/>
                  <a:gd name="T52" fmla="*/ 2147483646 w 28"/>
                  <a:gd name="T53" fmla="*/ 2147483646 h 12"/>
                  <a:gd name="T54" fmla="*/ 2147483646 w 28"/>
                  <a:gd name="T55" fmla="*/ 2147483646 h 12"/>
                  <a:gd name="T56" fmla="*/ 2147483646 w 28"/>
                  <a:gd name="T57" fmla="*/ 2147483646 h 12"/>
                  <a:gd name="T58" fmla="*/ 2147483646 w 28"/>
                  <a:gd name="T59" fmla="*/ 2147483646 h 12"/>
                  <a:gd name="T60" fmla="*/ 2147483646 w 28"/>
                  <a:gd name="T61" fmla="*/ 2147483646 h 12"/>
                  <a:gd name="T62" fmla="*/ 2147483646 w 28"/>
                  <a:gd name="T63" fmla="*/ 2147483646 h 12"/>
                  <a:gd name="T64" fmla="*/ 2147483646 w 28"/>
                  <a:gd name="T65" fmla="*/ 2147483646 h 12"/>
                  <a:gd name="T66" fmla="*/ 2147483646 w 28"/>
                  <a:gd name="T67" fmla="*/ 2147483646 h 12"/>
                  <a:gd name="T68" fmla="*/ 0 w 28"/>
                  <a:gd name="T69" fmla="*/ 2147483646 h 12"/>
                  <a:gd name="T70" fmla="*/ 0 w 28"/>
                  <a:gd name="T71" fmla="*/ 2147483646 h 12"/>
                  <a:gd name="T72" fmla="*/ 2147483646 w 28"/>
                  <a:gd name="T73" fmla="*/ 2147483646 h 12"/>
                  <a:gd name="T74" fmla="*/ 2147483646 w 28"/>
                  <a:gd name="T75" fmla="*/ 2147483646 h 12"/>
                  <a:gd name="T76" fmla="*/ 2147483646 w 28"/>
                  <a:gd name="T77" fmla="*/ 2147483646 h 12"/>
                  <a:gd name="T78" fmla="*/ 2147483646 w 28"/>
                  <a:gd name="T79" fmla="*/ 2147483646 h 12"/>
                  <a:gd name="T80" fmla="*/ 2147483646 w 28"/>
                  <a:gd name="T81" fmla="*/ 2147483646 h 12"/>
                  <a:gd name="T82" fmla="*/ 2147483646 w 28"/>
                  <a:gd name="T83" fmla="*/ 2147483646 h 12"/>
                  <a:gd name="T84" fmla="*/ 2147483646 w 28"/>
                  <a:gd name="T85" fmla="*/ 2147483646 h 12"/>
                  <a:gd name="T86" fmla="*/ 2147483646 w 28"/>
                  <a:gd name="T87" fmla="*/ 2147483646 h 12"/>
                  <a:gd name="T88" fmla="*/ 2147483646 w 28"/>
                  <a:gd name="T89" fmla="*/ 2147483646 h 12"/>
                  <a:gd name="T90" fmla="*/ 2147483646 w 28"/>
                  <a:gd name="T91" fmla="*/ 2147483646 h 12"/>
                  <a:gd name="T92" fmla="*/ 2147483646 w 28"/>
                  <a:gd name="T93" fmla="*/ 2147483646 h 12"/>
                  <a:gd name="T94" fmla="*/ 2147483646 w 28"/>
                  <a:gd name="T95" fmla="*/ 2147483646 h 12"/>
                  <a:gd name="T96" fmla="*/ 2147483646 w 28"/>
                  <a:gd name="T97" fmla="*/ 2147483646 h 12"/>
                  <a:gd name="T98" fmla="*/ 2147483646 w 28"/>
                  <a:gd name="T99" fmla="*/ 2147483646 h 12"/>
                  <a:gd name="T100" fmla="*/ 2147483646 w 28"/>
                  <a:gd name="T101" fmla="*/ 2147483646 h 12"/>
                  <a:gd name="T102" fmla="*/ 2147483646 w 28"/>
                  <a:gd name="T103" fmla="*/ 2147483646 h 12"/>
                  <a:gd name="T104" fmla="*/ 2147483646 w 28"/>
                  <a:gd name="T105" fmla="*/ 2147483646 h 12"/>
                  <a:gd name="T106" fmla="*/ 2147483646 w 28"/>
                  <a:gd name="T107" fmla="*/ 2147483646 h 12"/>
                  <a:gd name="T108" fmla="*/ 2147483646 w 28"/>
                  <a:gd name="T109" fmla="*/ 2147483646 h 12"/>
                  <a:gd name="T110" fmla="*/ 2147483646 w 28"/>
                  <a:gd name="T111" fmla="*/ 2147483646 h 12"/>
                  <a:gd name="T112" fmla="*/ 2147483646 w 28"/>
                  <a:gd name="T113" fmla="*/ 2147483646 h 12"/>
                  <a:gd name="T114" fmla="*/ 2147483646 w 28"/>
                  <a:gd name="T115" fmla="*/ 2147483646 h 12"/>
                  <a:gd name="T116" fmla="*/ 2147483646 w 28"/>
                  <a:gd name="T117" fmla="*/ 2147483646 h 12"/>
                  <a:gd name="T118" fmla="*/ 2147483646 w 28"/>
                  <a:gd name="T119" fmla="*/ 2147483646 h 12"/>
                  <a:gd name="T120" fmla="*/ 2147483646 w 28"/>
                  <a:gd name="T121" fmla="*/ 2147483646 h 12"/>
                  <a:gd name="T122" fmla="*/ 2147483646 w 28"/>
                  <a:gd name="T123" fmla="*/ 2147483646 h 12"/>
                  <a:gd name="T124" fmla="*/ 2147483646 w 28"/>
                  <a:gd name="T125" fmla="*/ 2147483646 h 1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8"/>
                  <a:gd name="T190" fmla="*/ 0 h 12"/>
                  <a:gd name="T191" fmla="*/ 28 w 28"/>
                  <a:gd name="T192" fmla="*/ 12 h 1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8" h="12">
                    <a:moveTo>
                      <a:pt x="24" y="8"/>
                    </a:moveTo>
                    <a:lnTo>
                      <a:pt x="26" y="8"/>
                    </a:lnTo>
                    <a:lnTo>
                      <a:pt x="26" y="6"/>
                    </a:lnTo>
                    <a:lnTo>
                      <a:pt x="28" y="6"/>
                    </a:lnTo>
                    <a:lnTo>
                      <a:pt x="28" y="4"/>
                    </a:lnTo>
                    <a:lnTo>
                      <a:pt x="26" y="4"/>
                    </a:lnTo>
                    <a:lnTo>
                      <a:pt x="26" y="2"/>
                    </a:lnTo>
                    <a:lnTo>
                      <a:pt x="26" y="0"/>
                    </a:lnTo>
                    <a:lnTo>
                      <a:pt x="24" y="0"/>
                    </a:lnTo>
                    <a:lnTo>
                      <a:pt x="24" y="2"/>
                    </a:lnTo>
                    <a:lnTo>
                      <a:pt x="22" y="2"/>
                    </a:lnTo>
                    <a:lnTo>
                      <a:pt x="22" y="0"/>
                    </a:lnTo>
                    <a:lnTo>
                      <a:pt x="22" y="2"/>
                    </a:lnTo>
                    <a:lnTo>
                      <a:pt x="20" y="4"/>
                    </a:lnTo>
                    <a:lnTo>
                      <a:pt x="20" y="2"/>
                    </a:lnTo>
                    <a:lnTo>
                      <a:pt x="18" y="2"/>
                    </a:lnTo>
                    <a:lnTo>
                      <a:pt x="18" y="4"/>
                    </a:lnTo>
                    <a:lnTo>
                      <a:pt x="20" y="4"/>
                    </a:lnTo>
                    <a:lnTo>
                      <a:pt x="22" y="4"/>
                    </a:lnTo>
                    <a:lnTo>
                      <a:pt x="22" y="6"/>
                    </a:lnTo>
                    <a:lnTo>
                      <a:pt x="20" y="6"/>
                    </a:lnTo>
                    <a:lnTo>
                      <a:pt x="18" y="6"/>
                    </a:lnTo>
                    <a:lnTo>
                      <a:pt x="18" y="8"/>
                    </a:lnTo>
                    <a:lnTo>
                      <a:pt x="18" y="6"/>
                    </a:lnTo>
                    <a:lnTo>
                      <a:pt x="16" y="6"/>
                    </a:lnTo>
                    <a:lnTo>
                      <a:pt x="16" y="8"/>
                    </a:lnTo>
                    <a:lnTo>
                      <a:pt x="14" y="8"/>
                    </a:lnTo>
                    <a:lnTo>
                      <a:pt x="12" y="8"/>
                    </a:lnTo>
                    <a:lnTo>
                      <a:pt x="12" y="6"/>
                    </a:lnTo>
                    <a:lnTo>
                      <a:pt x="12" y="8"/>
                    </a:lnTo>
                    <a:lnTo>
                      <a:pt x="10" y="8"/>
                    </a:lnTo>
                    <a:lnTo>
                      <a:pt x="10" y="6"/>
                    </a:lnTo>
                    <a:lnTo>
                      <a:pt x="8" y="6"/>
                    </a:lnTo>
                    <a:lnTo>
                      <a:pt x="8" y="8"/>
                    </a:lnTo>
                    <a:lnTo>
                      <a:pt x="8" y="6"/>
                    </a:lnTo>
                    <a:lnTo>
                      <a:pt x="6" y="6"/>
                    </a:lnTo>
                    <a:lnTo>
                      <a:pt x="6" y="8"/>
                    </a:lnTo>
                    <a:lnTo>
                      <a:pt x="6" y="6"/>
                    </a:lnTo>
                    <a:lnTo>
                      <a:pt x="6" y="8"/>
                    </a:lnTo>
                    <a:lnTo>
                      <a:pt x="4" y="8"/>
                    </a:lnTo>
                    <a:lnTo>
                      <a:pt x="4" y="6"/>
                    </a:lnTo>
                    <a:lnTo>
                      <a:pt x="4" y="8"/>
                    </a:lnTo>
                    <a:lnTo>
                      <a:pt x="4" y="6"/>
                    </a:lnTo>
                    <a:lnTo>
                      <a:pt x="2" y="6"/>
                    </a:lnTo>
                    <a:lnTo>
                      <a:pt x="0" y="6"/>
                    </a:lnTo>
                    <a:lnTo>
                      <a:pt x="2" y="8"/>
                    </a:lnTo>
                    <a:lnTo>
                      <a:pt x="4" y="8"/>
                    </a:lnTo>
                    <a:lnTo>
                      <a:pt x="6" y="8"/>
                    </a:lnTo>
                    <a:lnTo>
                      <a:pt x="8" y="8"/>
                    </a:lnTo>
                    <a:lnTo>
                      <a:pt x="10" y="10"/>
                    </a:lnTo>
                    <a:lnTo>
                      <a:pt x="12" y="10"/>
                    </a:lnTo>
                    <a:lnTo>
                      <a:pt x="14" y="10"/>
                    </a:lnTo>
                    <a:lnTo>
                      <a:pt x="16" y="10"/>
                    </a:lnTo>
                    <a:lnTo>
                      <a:pt x="16" y="12"/>
                    </a:lnTo>
                    <a:lnTo>
                      <a:pt x="18" y="12"/>
                    </a:lnTo>
                    <a:lnTo>
                      <a:pt x="18" y="10"/>
                    </a:lnTo>
                    <a:lnTo>
                      <a:pt x="20" y="10"/>
                    </a:lnTo>
                    <a:lnTo>
                      <a:pt x="22" y="10"/>
                    </a:lnTo>
                    <a:lnTo>
                      <a:pt x="24" y="10"/>
                    </a:lnTo>
                    <a:lnTo>
                      <a:pt x="24" y="12"/>
                    </a:lnTo>
                    <a:lnTo>
                      <a:pt x="24" y="10"/>
                    </a:lnTo>
                    <a:lnTo>
                      <a:pt x="24" y="8"/>
                    </a:lnTo>
                    <a:lnTo>
                      <a:pt x="22" y="8"/>
                    </a:lnTo>
                    <a:lnTo>
                      <a:pt x="22" y="6"/>
                    </a:lnTo>
                    <a:lnTo>
                      <a:pt x="24" y="6"/>
                    </a:lnTo>
                    <a:lnTo>
                      <a:pt x="24" y="8"/>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310" name="Rectangle 2309">
                <a:extLst>
                  <a:ext uri="{FF2B5EF4-FFF2-40B4-BE49-F238E27FC236}">
                    <a16:creationId xmlns:a16="http://schemas.microsoft.com/office/drawing/2014/main" xmlns="" id="{00000000-0008-0000-0000-0000D1040000}"/>
                  </a:ext>
                </a:extLst>
              </p:cNvPr>
              <p:cNvSpPr>
                <a:spLocks noChangeArrowheads="1"/>
              </p:cNvSpPr>
              <p:nvPr/>
            </p:nvSpPr>
            <p:spPr bwMode="auto">
              <a:xfrm>
                <a:off x="1898021" y="4939078"/>
                <a:ext cx="1588" cy="3175"/>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311" name="Rectangle 2310">
                <a:extLst>
                  <a:ext uri="{FF2B5EF4-FFF2-40B4-BE49-F238E27FC236}">
                    <a16:creationId xmlns:a16="http://schemas.microsoft.com/office/drawing/2014/main" xmlns="" id="{00000000-0008-0000-0000-0000D2040000}"/>
                  </a:ext>
                </a:extLst>
              </p:cNvPr>
              <p:cNvSpPr>
                <a:spLocks noChangeArrowheads="1"/>
              </p:cNvSpPr>
              <p:nvPr/>
            </p:nvSpPr>
            <p:spPr bwMode="auto">
              <a:xfrm>
                <a:off x="1894846" y="4948603"/>
                <a:ext cx="3175"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312" name="Freeform 1234">
                <a:extLst>
                  <a:ext uri="{FF2B5EF4-FFF2-40B4-BE49-F238E27FC236}">
                    <a16:creationId xmlns:a16="http://schemas.microsoft.com/office/drawing/2014/main" xmlns="" id="{00000000-0008-0000-0000-0000D3040000}"/>
                  </a:ext>
                </a:extLst>
              </p:cNvPr>
              <p:cNvSpPr>
                <a:spLocks/>
              </p:cNvSpPr>
              <p:nvPr/>
            </p:nvSpPr>
            <p:spPr bwMode="auto">
              <a:xfrm>
                <a:off x="2047246" y="4935903"/>
                <a:ext cx="3175" cy="1588"/>
              </a:xfrm>
              <a:custGeom>
                <a:avLst/>
                <a:gdLst>
                  <a:gd name="T0" fmla="*/ 2147483646 w 2"/>
                  <a:gd name="T1" fmla="*/ 0 h 1588"/>
                  <a:gd name="T2" fmla="*/ 2147483646 w 2"/>
                  <a:gd name="T3" fmla="*/ 0 h 1588"/>
                  <a:gd name="T4" fmla="*/ 2147483646 w 2"/>
                  <a:gd name="T5" fmla="*/ 0 h 1588"/>
                  <a:gd name="T6" fmla="*/ 2147483646 w 2"/>
                  <a:gd name="T7" fmla="*/ 0 h 1588"/>
                  <a:gd name="T8" fmla="*/ 2147483646 w 2"/>
                  <a:gd name="T9" fmla="*/ 0 h 1588"/>
                  <a:gd name="T10" fmla="*/ 2147483646 w 2"/>
                  <a:gd name="T11" fmla="*/ 0 h 1588"/>
                  <a:gd name="T12" fmla="*/ 2147483646 w 2"/>
                  <a:gd name="T13" fmla="*/ 0 h 1588"/>
                  <a:gd name="T14" fmla="*/ 2147483646 w 2"/>
                  <a:gd name="T15" fmla="*/ 0 h 1588"/>
                  <a:gd name="T16" fmla="*/ 2147483646 w 2"/>
                  <a:gd name="T17" fmla="*/ 0 h 1588"/>
                  <a:gd name="T18" fmla="*/ 2147483646 w 2"/>
                  <a:gd name="T19" fmla="*/ 0 h 1588"/>
                  <a:gd name="T20" fmla="*/ 2147483646 w 2"/>
                  <a:gd name="T21" fmla="*/ 0 h 1588"/>
                  <a:gd name="T22" fmla="*/ 0 w 2"/>
                  <a:gd name="T23" fmla="*/ 0 h 1588"/>
                  <a:gd name="T24" fmla="*/ 2147483646 w 2"/>
                  <a:gd name="T25" fmla="*/ 0 h 1588"/>
                  <a:gd name="T26" fmla="*/ 2147483646 w 2"/>
                  <a:gd name="T27" fmla="*/ 0 h 158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1588"/>
                  <a:gd name="T44" fmla="*/ 2 w 2"/>
                  <a:gd name="T45" fmla="*/ 1588 h 158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1588">
                    <a:moveTo>
                      <a:pt x="2" y="0"/>
                    </a:moveTo>
                    <a:lnTo>
                      <a:pt x="2" y="0"/>
                    </a:lnTo>
                    <a:lnTo>
                      <a:pt x="0" y="0"/>
                    </a:lnTo>
                    <a:lnTo>
                      <a:pt x="2"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313" name="Freeform 1235">
                <a:extLst>
                  <a:ext uri="{FF2B5EF4-FFF2-40B4-BE49-F238E27FC236}">
                    <a16:creationId xmlns:a16="http://schemas.microsoft.com/office/drawing/2014/main" xmlns="" id="{00000000-0008-0000-0000-0000D4040000}"/>
                  </a:ext>
                </a:extLst>
              </p:cNvPr>
              <p:cNvSpPr>
                <a:spLocks/>
              </p:cNvSpPr>
              <p:nvPr/>
            </p:nvSpPr>
            <p:spPr bwMode="auto">
              <a:xfrm>
                <a:off x="2047246" y="4939078"/>
                <a:ext cx="3175" cy="3175"/>
              </a:xfrm>
              <a:custGeom>
                <a:avLst/>
                <a:gdLst>
                  <a:gd name="T0" fmla="*/ 2147483646 w 2"/>
                  <a:gd name="T1" fmla="*/ 0 h 2"/>
                  <a:gd name="T2" fmla="*/ 2147483646 w 2"/>
                  <a:gd name="T3" fmla="*/ 0 h 2"/>
                  <a:gd name="T4" fmla="*/ 2147483646 w 2"/>
                  <a:gd name="T5" fmla="*/ 0 h 2"/>
                  <a:gd name="T6" fmla="*/ 2147483646 w 2"/>
                  <a:gd name="T7" fmla="*/ 0 h 2"/>
                  <a:gd name="T8" fmla="*/ 2147483646 w 2"/>
                  <a:gd name="T9" fmla="*/ 0 h 2"/>
                  <a:gd name="T10" fmla="*/ 2147483646 w 2"/>
                  <a:gd name="T11" fmla="*/ 0 h 2"/>
                  <a:gd name="T12" fmla="*/ 2147483646 w 2"/>
                  <a:gd name="T13" fmla="*/ 0 h 2"/>
                  <a:gd name="T14" fmla="*/ 2147483646 w 2"/>
                  <a:gd name="T15" fmla="*/ 0 h 2"/>
                  <a:gd name="T16" fmla="*/ 0 w 2"/>
                  <a:gd name="T17" fmla="*/ 0 h 2"/>
                  <a:gd name="T18" fmla="*/ 0 w 2"/>
                  <a:gd name="T19" fmla="*/ 2147483646 h 2"/>
                  <a:gd name="T20" fmla="*/ 0 w 2"/>
                  <a:gd name="T21" fmla="*/ 2147483646 h 2"/>
                  <a:gd name="T22" fmla="*/ 2147483646 w 2"/>
                  <a:gd name="T23" fmla="*/ 2147483646 h 2"/>
                  <a:gd name="T24" fmla="*/ 2147483646 w 2"/>
                  <a:gd name="T25" fmla="*/ 2147483646 h 2"/>
                  <a:gd name="T26" fmla="*/ 2147483646 w 2"/>
                  <a:gd name="T27" fmla="*/ 2147483646 h 2"/>
                  <a:gd name="T28" fmla="*/ 2147483646 w 2"/>
                  <a:gd name="T29" fmla="*/ 2147483646 h 2"/>
                  <a:gd name="T30" fmla="*/ 2147483646 w 2"/>
                  <a:gd name="T31" fmla="*/ 2147483646 h 2"/>
                  <a:gd name="T32" fmla="*/ 2147483646 w 2"/>
                  <a:gd name="T33" fmla="*/ 2147483646 h 2"/>
                  <a:gd name="T34" fmla="*/ 2147483646 w 2"/>
                  <a:gd name="T35" fmla="*/ 2147483646 h 2"/>
                  <a:gd name="T36" fmla="*/ 2147483646 w 2"/>
                  <a:gd name="T37" fmla="*/ 2147483646 h 2"/>
                  <a:gd name="T38" fmla="*/ 2147483646 w 2"/>
                  <a:gd name="T39" fmla="*/ 2147483646 h 2"/>
                  <a:gd name="T40" fmla="*/ 2147483646 w 2"/>
                  <a:gd name="T41" fmla="*/ 2147483646 h 2"/>
                  <a:gd name="T42" fmla="*/ 2147483646 w 2"/>
                  <a:gd name="T43" fmla="*/ 0 h 2"/>
                  <a:gd name="T44" fmla="*/ 2147483646 w 2"/>
                  <a:gd name="T45" fmla="*/ 0 h 2"/>
                  <a:gd name="T46" fmla="*/ 2147483646 w 2"/>
                  <a:gd name="T47" fmla="*/ 0 h 2"/>
                  <a:gd name="T48" fmla="*/ 2147483646 w 2"/>
                  <a:gd name="T49" fmla="*/ 0 h 2"/>
                  <a:gd name="T50" fmla="*/ 2147483646 w 2"/>
                  <a:gd name="T51" fmla="*/ 0 h 2"/>
                  <a:gd name="T52" fmla="*/ 2147483646 w 2"/>
                  <a:gd name="T53" fmla="*/ 0 h 2"/>
                  <a:gd name="T54" fmla="*/ 2147483646 w 2"/>
                  <a:gd name="T55" fmla="*/ 0 h 2"/>
                  <a:gd name="T56" fmla="*/ 2147483646 w 2"/>
                  <a:gd name="T57" fmla="*/ 0 h 2"/>
                  <a:gd name="T58" fmla="*/ 2147483646 w 2"/>
                  <a:gd name="T59" fmla="*/ 0 h 2"/>
                  <a:gd name="T60" fmla="*/ 2147483646 w 2"/>
                  <a:gd name="T61" fmla="*/ 0 h 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
                  <a:gd name="T94" fmla="*/ 0 h 2"/>
                  <a:gd name="T95" fmla="*/ 2 w 2"/>
                  <a:gd name="T96" fmla="*/ 2 h 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 h="2">
                    <a:moveTo>
                      <a:pt x="2" y="0"/>
                    </a:moveTo>
                    <a:lnTo>
                      <a:pt x="2" y="0"/>
                    </a:lnTo>
                    <a:lnTo>
                      <a:pt x="0" y="0"/>
                    </a:lnTo>
                    <a:lnTo>
                      <a:pt x="0" y="2"/>
                    </a:lnTo>
                    <a:lnTo>
                      <a:pt x="2" y="2"/>
                    </a:lnTo>
                    <a:lnTo>
                      <a:pt x="2"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314" name="Freeform 1236">
                <a:extLst>
                  <a:ext uri="{FF2B5EF4-FFF2-40B4-BE49-F238E27FC236}">
                    <a16:creationId xmlns:a16="http://schemas.microsoft.com/office/drawing/2014/main" xmlns="" id="{00000000-0008-0000-0000-0000D5040000}"/>
                  </a:ext>
                </a:extLst>
              </p:cNvPr>
              <p:cNvSpPr>
                <a:spLocks/>
              </p:cNvSpPr>
              <p:nvPr/>
            </p:nvSpPr>
            <p:spPr bwMode="auto">
              <a:xfrm>
                <a:off x="3218821" y="4748578"/>
                <a:ext cx="3175" cy="3175"/>
              </a:xfrm>
              <a:custGeom>
                <a:avLst/>
                <a:gdLst>
                  <a:gd name="T0" fmla="*/ 0 w 2"/>
                  <a:gd name="T1" fmla="*/ 2147483646 h 2"/>
                  <a:gd name="T2" fmla="*/ 2147483646 w 2"/>
                  <a:gd name="T3" fmla="*/ 0 h 2"/>
                  <a:gd name="T4" fmla="*/ 2147483646 w 2"/>
                  <a:gd name="T5" fmla="*/ 0 h 2"/>
                  <a:gd name="T6" fmla="*/ 2147483646 w 2"/>
                  <a:gd name="T7" fmla="*/ 0 h 2"/>
                  <a:gd name="T8" fmla="*/ 0 w 2"/>
                  <a:gd name="T9" fmla="*/ 2147483646 h 2"/>
                  <a:gd name="T10" fmla="*/ 0 w 2"/>
                  <a:gd name="T11" fmla="*/ 2147483646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0" y="2"/>
                    </a:moveTo>
                    <a:lnTo>
                      <a:pt x="2" y="0"/>
                    </a:lnTo>
                    <a:lnTo>
                      <a:pt x="0"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315" name="Freeform 1237">
                <a:extLst>
                  <a:ext uri="{FF2B5EF4-FFF2-40B4-BE49-F238E27FC236}">
                    <a16:creationId xmlns:a16="http://schemas.microsoft.com/office/drawing/2014/main" xmlns="" id="{00000000-0008-0000-0000-0000D6040000}"/>
                  </a:ext>
                </a:extLst>
              </p:cNvPr>
              <p:cNvSpPr>
                <a:spLocks noEditPoints="1"/>
              </p:cNvSpPr>
              <p:nvPr/>
            </p:nvSpPr>
            <p:spPr bwMode="auto">
              <a:xfrm>
                <a:off x="2952121" y="4589828"/>
                <a:ext cx="79375" cy="79375"/>
              </a:xfrm>
              <a:custGeom>
                <a:avLst/>
                <a:gdLst>
                  <a:gd name="T0" fmla="*/ 2147483646 w 50"/>
                  <a:gd name="T1" fmla="*/ 2147483646 h 50"/>
                  <a:gd name="T2" fmla="*/ 2147483646 w 50"/>
                  <a:gd name="T3" fmla="*/ 2147483646 h 50"/>
                  <a:gd name="T4" fmla="*/ 2147483646 w 50"/>
                  <a:gd name="T5" fmla="*/ 2147483646 h 50"/>
                  <a:gd name="T6" fmla="*/ 2147483646 w 50"/>
                  <a:gd name="T7" fmla="*/ 2147483646 h 50"/>
                  <a:gd name="T8" fmla="*/ 2147483646 w 50"/>
                  <a:gd name="T9" fmla="*/ 2147483646 h 50"/>
                  <a:gd name="T10" fmla="*/ 2147483646 w 50"/>
                  <a:gd name="T11" fmla="*/ 2147483646 h 50"/>
                  <a:gd name="T12" fmla="*/ 2147483646 w 50"/>
                  <a:gd name="T13" fmla="*/ 2147483646 h 50"/>
                  <a:gd name="T14" fmla="*/ 2147483646 w 50"/>
                  <a:gd name="T15" fmla="*/ 2147483646 h 50"/>
                  <a:gd name="T16" fmla="*/ 2147483646 w 50"/>
                  <a:gd name="T17" fmla="*/ 2147483646 h 50"/>
                  <a:gd name="T18" fmla="*/ 2147483646 w 50"/>
                  <a:gd name="T19" fmla="*/ 2147483646 h 50"/>
                  <a:gd name="T20" fmla="*/ 2147483646 w 50"/>
                  <a:gd name="T21" fmla="*/ 2147483646 h 50"/>
                  <a:gd name="T22" fmla="*/ 2147483646 w 50"/>
                  <a:gd name="T23" fmla="*/ 2147483646 h 50"/>
                  <a:gd name="T24" fmla="*/ 2147483646 w 50"/>
                  <a:gd name="T25" fmla="*/ 2147483646 h 50"/>
                  <a:gd name="T26" fmla="*/ 2147483646 w 50"/>
                  <a:gd name="T27" fmla="*/ 2147483646 h 50"/>
                  <a:gd name="T28" fmla="*/ 2147483646 w 50"/>
                  <a:gd name="T29" fmla="*/ 2147483646 h 50"/>
                  <a:gd name="T30" fmla="*/ 2147483646 w 50"/>
                  <a:gd name="T31" fmla="*/ 2147483646 h 50"/>
                  <a:gd name="T32" fmla="*/ 2147483646 w 50"/>
                  <a:gd name="T33" fmla="*/ 2147483646 h 50"/>
                  <a:gd name="T34" fmla="*/ 2147483646 w 50"/>
                  <a:gd name="T35" fmla="*/ 2147483646 h 50"/>
                  <a:gd name="T36" fmla="*/ 2147483646 w 50"/>
                  <a:gd name="T37" fmla="*/ 2147483646 h 50"/>
                  <a:gd name="T38" fmla="*/ 2147483646 w 50"/>
                  <a:gd name="T39" fmla="*/ 2147483646 h 50"/>
                  <a:gd name="T40" fmla="*/ 2147483646 w 50"/>
                  <a:gd name="T41" fmla="*/ 2147483646 h 50"/>
                  <a:gd name="T42" fmla="*/ 2147483646 w 50"/>
                  <a:gd name="T43" fmla="*/ 2147483646 h 50"/>
                  <a:gd name="T44" fmla="*/ 2147483646 w 50"/>
                  <a:gd name="T45" fmla="*/ 2147483646 h 50"/>
                  <a:gd name="T46" fmla="*/ 2147483646 w 50"/>
                  <a:gd name="T47" fmla="*/ 2147483646 h 50"/>
                  <a:gd name="T48" fmla="*/ 2147483646 w 50"/>
                  <a:gd name="T49" fmla="*/ 2147483646 h 50"/>
                  <a:gd name="T50" fmla="*/ 2147483646 w 50"/>
                  <a:gd name="T51" fmla="*/ 2147483646 h 50"/>
                  <a:gd name="T52" fmla="*/ 2147483646 w 50"/>
                  <a:gd name="T53" fmla="*/ 2147483646 h 50"/>
                  <a:gd name="T54" fmla="*/ 2147483646 w 50"/>
                  <a:gd name="T55" fmla="*/ 2147483646 h 50"/>
                  <a:gd name="T56" fmla="*/ 2147483646 w 50"/>
                  <a:gd name="T57" fmla="*/ 2147483646 h 50"/>
                  <a:gd name="T58" fmla="*/ 2147483646 w 50"/>
                  <a:gd name="T59" fmla="*/ 2147483646 h 50"/>
                  <a:gd name="T60" fmla="*/ 2147483646 w 50"/>
                  <a:gd name="T61" fmla="*/ 2147483646 h 50"/>
                  <a:gd name="T62" fmla="*/ 2147483646 w 50"/>
                  <a:gd name="T63" fmla="*/ 2147483646 h 50"/>
                  <a:gd name="T64" fmla="*/ 2147483646 w 50"/>
                  <a:gd name="T65" fmla="*/ 2147483646 h 50"/>
                  <a:gd name="T66" fmla="*/ 2147483646 w 50"/>
                  <a:gd name="T67" fmla="*/ 2147483646 h 50"/>
                  <a:gd name="T68" fmla="*/ 2147483646 w 50"/>
                  <a:gd name="T69" fmla="*/ 2147483646 h 50"/>
                  <a:gd name="T70" fmla="*/ 2147483646 w 50"/>
                  <a:gd name="T71" fmla="*/ 2147483646 h 50"/>
                  <a:gd name="T72" fmla="*/ 2147483646 w 50"/>
                  <a:gd name="T73" fmla="*/ 2147483646 h 50"/>
                  <a:gd name="T74" fmla="*/ 2147483646 w 50"/>
                  <a:gd name="T75" fmla="*/ 2147483646 h 50"/>
                  <a:gd name="T76" fmla="*/ 2147483646 w 50"/>
                  <a:gd name="T77" fmla="*/ 2147483646 h 50"/>
                  <a:gd name="T78" fmla="*/ 2147483646 w 50"/>
                  <a:gd name="T79" fmla="*/ 2147483646 h 50"/>
                  <a:gd name="T80" fmla="*/ 2147483646 w 50"/>
                  <a:gd name="T81" fmla="*/ 2147483646 h 50"/>
                  <a:gd name="T82" fmla="*/ 2147483646 w 50"/>
                  <a:gd name="T83" fmla="*/ 2147483646 h 50"/>
                  <a:gd name="T84" fmla="*/ 2147483646 w 50"/>
                  <a:gd name="T85" fmla="*/ 2147483646 h 50"/>
                  <a:gd name="T86" fmla="*/ 2147483646 w 50"/>
                  <a:gd name="T87" fmla="*/ 2147483646 h 50"/>
                  <a:gd name="T88" fmla="*/ 2147483646 w 50"/>
                  <a:gd name="T89" fmla="*/ 2147483646 h 50"/>
                  <a:gd name="T90" fmla="*/ 2147483646 w 50"/>
                  <a:gd name="T91" fmla="*/ 2147483646 h 50"/>
                  <a:gd name="T92" fmla="*/ 2147483646 w 50"/>
                  <a:gd name="T93" fmla="*/ 2147483646 h 50"/>
                  <a:gd name="T94" fmla="*/ 2147483646 w 50"/>
                  <a:gd name="T95" fmla="*/ 2147483646 h 50"/>
                  <a:gd name="T96" fmla="*/ 2147483646 w 50"/>
                  <a:gd name="T97" fmla="*/ 2147483646 h 50"/>
                  <a:gd name="T98" fmla="*/ 2147483646 w 50"/>
                  <a:gd name="T99" fmla="*/ 2147483646 h 50"/>
                  <a:gd name="T100" fmla="*/ 2147483646 w 50"/>
                  <a:gd name="T101" fmla="*/ 2147483646 h 50"/>
                  <a:gd name="T102" fmla="*/ 2147483646 w 50"/>
                  <a:gd name="T103" fmla="*/ 2147483646 h 50"/>
                  <a:gd name="T104" fmla="*/ 2147483646 w 50"/>
                  <a:gd name="T105" fmla="*/ 2147483646 h 50"/>
                  <a:gd name="T106" fmla="*/ 2147483646 w 50"/>
                  <a:gd name="T107" fmla="*/ 2147483646 h 50"/>
                  <a:gd name="T108" fmla="*/ 2147483646 w 50"/>
                  <a:gd name="T109" fmla="*/ 2147483646 h 50"/>
                  <a:gd name="T110" fmla="*/ 2147483646 w 50"/>
                  <a:gd name="T111" fmla="*/ 2147483646 h 50"/>
                  <a:gd name="T112" fmla="*/ 2147483646 w 50"/>
                  <a:gd name="T113" fmla="*/ 2147483646 h 50"/>
                  <a:gd name="T114" fmla="*/ 2147483646 w 50"/>
                  <a:gd name="T115" fmla="*/ 2147483646 h 50"/>
                  <a:gd name="T116" fmla="*/ 2147483646 w 50"/>
                  <a:gd name="T117" fmla="*/ 2147483646 h 50"/>
                  <a:gd name="T118" fmla="*/ 2147483646 w 50"/>
                  <a:gd name="T119" fmla="*/ 2147483646 h 50"/>
                  <a:gd name="T120" fmla="*/ 2147483646 w 50"/>
                  <a:gd name="T121" fmla="*/ 2147483646 h 50"/>
                  <a:gd name="T122" fmla="*/ 2147483646 w 50"/>
                  <a:gd name="T123" fmla="*/ 2147483646 h 5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0"/>
                  <a:gd name="T187" fmla="*/ 0 h 50"/>
                  <a:gd name="T188" fmla="*/ 50 w 50"/>
                  <a:gd name="T189" fmla="*/ 50 h 5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0" h="50">
                    <a:moveTo>
                      <a:pt x="28" y="46"/>
                    </a:moveTo>
                    <a:lnTo>
                      <a:pt x="28" y="46"/>
                    </a:lnTo>
                    <a:lnTo>
                      <a:pt x="28" y="48"/>
                    </a:lnTo>
                    <a:lnTo>
                      <a:pt x="28" y="46"/>
                    </a:lnTo>
                    <a:lnTo>
                      <a:pt x="28" y="44"/>
                    </a:lnTo>
                    <a:lnTo>
                      <a:pt x="26" y="44"/>
                    </a:lnTo>
                    <a:lnTo>
                      <a:pt x="28" y="44"/>
                    </a:lnTo>
                    <a:lnTo>
                      <a:pt x="30" y="44"/>
                    </a:lnTo>
                    <a:lnTo>
                      <a:pt x="30" y="46"/>
                    </a:lnTo>
                    <a:lnTo>
                      <a:pt x="32" y="46"/>
                    </a:lnTo>
                    <a:lnTo>
                      <a:pt x="32" y="44"/>
                    </a:lnTo>
                    <a:lnTo>
                      <a:pt x="34" y="44"/>
                    </a:lnTo>
                    <a:lnTo>
                      <a:pt x="34" y="42"/>
                    </a:lnTo>
                    <a:lnTo>
                      <a:pt x="32" y="42"/>
                    </a:lnTo>
                    <a:lnTo>
                      <a:pt x="32" y="40"/>
                    </a:lnTo>
                    <a:lnTo>
                      <a:pt x="32" y="38"/>
                    </a:lnTo>
                    <a:lnTo>
                      <a:pt x="30" y="38"/>
                    </a:lnTo>
                    <a:lnTo>
                      <a:pt x="30" y="40"/>
                    </a:lnTo>
                    <a:lnTo>
                      <a:pt x="30" y="38"/>
                    </a:lnTo>
                    <a:lnTo>
                      <a:pt x="30" y="40"/>
                    </a:lnTo>
                    <a:lnTo>
                      <a:pt x="30" y="38"/>
                    </a:lnTo>
                    <a:lnTo>
                      <a:pt x="28" y="38"/>
                    </a:lnTo>
                    <a:lnTo>
                      <a:pt x="30" y="38"/>
                    </a:lnTo>
                    <a:lnTo>
                      <a:pt x="28" y="38"/>
                    </a:lnTo>
                    <a:lnTo>
                      <a:pt x="28" y="36"/>
                    </a:lnTo>
                    <a:lnTo>
                      <a:pt x="28" y="38"/>
                    </a:lnTo>
                    <a:lnTo>
                      <a:pt x="28" y="36"/>
                    </a:lnTo>
                    <a:lnTo>
                      <a:pt x="26" y="36"/>
                    </a:lnTo>
                    <a:lnTo>
                      <a:pt x="26" y="38"/>
                    </a:lnTo>
                    <a:lnTo>
                      <a:pt x="24" y="38"/>
                    </a:lnTo>
                    <a:lnTo>
                      <a:pt x="24" y="36"/>
                    </a:lnTo>
                    <a:lnTo>
                      <a:pt x="26" y="36"/>
                    </a:lnTo>
                    <a:lnTo>
                      <a:pt x="26" y="34"/>
                    </a:lnTo>
                    <a:lnTo>
                      <a:pt x="24" y="34"/>
                    </a:lnTo>
                    <a:lnTo>
                      <a:pt x="22" y="34"/>
                    </a:lnTo>
                    <a:lnTo>
                      <a:pt x="22" y="32"/>
                    </a:lnTo>
                    <a:lnTo>
                      <a:pt x="22" y="34"/>
                    </a:lnTo>
                    <a:lnTo>
                      <a:pt x="22" y="32"/>
                    </a:lnTo>
                    <a:lnTo>
                      <a:pt x="20" y="32"/>
                    </a:lnTo>
                    <a:lnTo>
                      <a:pt x="18" y="30"/>
                    </a:lnTo>
                    <a:lnTo>
                      <a:pt x="18" y="32"/>
                    </a:lnTo>
                    <a:lnTo>
                      <a:pt x="18" y="30"/>
                    </a:lnTo>
                    <a:lnTo>
                      <a:pt x="16" y="30"/>
                    </a:lnTo>
                    <a:lnTo>
                      <a:pt x="16" y="32"/>
                    </a:lnTo>
                    <a:lnTo>
                      <a:pt x="16" y="30"/>
                    </a:lnTo>
                    <a:lnTo>
                      <a:pt x="14" y="30"/>
                    </a:lnTo>
                    <a:lnTo>
                      <a:pt x="14" y="32"/>
                    </a:lnTo>
                    <a:lnTo>
                      <a:pt x="14" y="30"/>
                    </a:lnTo>
                    <a:lnTo>
                      <a:pt x="14" y="32"/>
                    </a:lnTo>
                    <a:lnTo>
                      <a:pt x="12" y="32"/>
                    </a:lnTo>
                    <a:lnTo>
                      <a:pt x="12" y="34"/>
                    </a:lnTo>
                    <a:lnTo>
                      <a:pt x="12" y="32"/>
                    </a:lnTo>
                    <a:lnTo>
                      <a:pt x="12" y="30"/>
                    </a:lnTo>
                    <a:lnTo>
                      <a:pt x="14" y="30"/>
                    </a:lnTo>
                    <a:lnTo>
                      <a:pt x="14" y="28"/>
                    </a:lnTo>
                    <a:lnTo>
                      <a:pt x="12" y="28"/>
                    </a:lnTo>
                    <a:lnTo>
                      <a:pt x="12" y="26"/>
                    </a:lnTo>
                    <a:lnTo>
                      <a:pt x="10" y="26"/>
                    </a:lnTo>
                    <a:lnTo>
                      <a:pt x="12" y="26"/>
                    </a:lnTo>
                    <a:lnTo>
                      <a:pt x="12" y="28"/>
                    </a:lnTo>
                    <a:lnTo>
                      <a:pt x="14" y="28"/>
                    </a:lnTo>
                    <a:lnTo>
                      <a:pt x="16" y="28"/>
                    </a:lnTo>
                    <a:lnTo>
                      <a:pt x="16" y="30"/>
                    </a:lnTo>
                    <a:lnTo>
                      <a:pt x="18" y="30"/>
                    </a:lnTo>
                    <a:lnTo>
                      <a:pt x="20" y="30"/>
                    </a:lnTo>
                    <a:lnTo>
                      <a:pt x="20" y="28"/>
                    </a:lnTo>
                    <a:lnTo>
                      <a:pt x="18" y="28"/>
                    </a:lnTo>
                    <a:lnTo>
                      <a:pt x="18" y="26"/>
                    </a:lnTo>
                    <a:lnTo>
                      <a:pt x="16" y="26"/>
                    </a:lnTo>
                    <a:lnTo>
                      <a:pt x="18" y="26"/>
                    </a:lnTo>
                    <a:lnTo>
                      <a:pt x="18" y="28"/>
                    </a:lnTo>
                    <a:lnTo>
                      <a:pt x="20" y="28"/>
                    </a:lnTo>
                    <a:lnTo>
                      <a:pt x="20" y="30"/>
                    </a:lnTo>
                    <a:lnTo>
                      <a:pt x="20" y="28"/>
                    </a:lnTo>
                    <a:lnTo>
                      <a:pt x="20" y="26"/>
                    </a:lnTo>
                    <a:lnTo>
                      <a:pt x="20" y="28"/>
                    </a:lnTo>
                    <a:lnTo>
                      <a:pt x="22" y="28"/>
                    </a:lnTo>
                    <a:lnTo>
                      <a:pt x="22" y="30"/>
                    </a:lnTo>
                    <a:lnTo>
                      <a:pt x="22" y="32"/>
                    </a:lnTo>
                    <a:lnTo>
                      <a:pt x="22" y="30"/>
                    </a:lnTo>
                    <a:lnTo>
                      <a:pt x="24" y="30"/>
                    </a:lnTo>
                    <a:lnTo>
                      <a:pt x="24" y="32"/>
                    </a:lnTo>
                    <a:lnTo>
                      <a:pt x="24" y="30"/>
                    </a:lnTo>
                    <a:lnTo>
                      <a:pt x="24" y="32"/>
                    </a:lnTo>
                    <a:lnTo>
                      <a:pt x="26" y="32"/>
                    </a:lnTo>
                    <a:lnTo>
                      <a:pt x="28" y="32"/>
                    </a:lnTo>
                    <a:lnTo>
                      <a:pt x="28" y="30"/>
                    </a:lnTo>
                    <a:lnTo>
                      <a:pt x="28" y="28"/>
                    </a:lnTo>
                    <a:lnTo>
                      <a:pt x="28" y="26"/>
                    </a:lnTo>
                    <a:lnTo>
                      <a:pt x="26" y="26"/>
                    </a:lnTo>
                    <a:lnTo>
                      <a:pt x="26" y="24"/>
                    </a:lnTo>
                    <a:lnTo>
                      <a:pt x="26" y="22"/>
                    </a:lnTo>
                    <a:lnTo>
                      <a:pt x="26" y="24"/>
                    </a:lnTo>
                    <a:lnTo>
                      <a:pt x="28" y="24"/>
                    </a:lnTo>
                    <a:lnTo>
                      <a:pt x="28" y="26"/>
                    </a:lnTo>
                    <a:lnTo>
                      <a:pt x="28" y="28"/>
                    </a:lnTo>
                    <a:lnTo>
                      <a:pt x="30" y="28"/>
                    </a:lnTo>
                    <a:lnTo>
                      <a:pt x="30" y="30"/>
                    </a:lnTo>
                    <a:lnTo>
                      <a:pt x="28" y="30"/>
                    </a:lnTo>
                    <a:lnTo>
                      <a:pt x="30" y="30"/>
                    </a:lnTo>
                    <a:lnTo>
                      <a:pt x="30" y="32"/>
                    </a:lnTo>
                    <a:lnTo>
                      <a:pt x="32" y="32"/>
                    </a:lnTo>
                    <a:lnTo>
                      <a:pt x="32" y="34"/>
                    </a:lnTo>
                    <a:lnTo>
                      <a:pt x="34" y="34"/>
                    </a:lnTo>
                    <a:lnTo>
                      <a:pt x="34" y="36"/>
                    </a:lnTo>
                    <a:lnTo>
                      <a:pt x="34" y="38"/>
                    </a:lnTo>
                    <a:lnTo>
                      <a:pt x="34" y="40"/>
                    </a:lnTo>
                    <a:lnTo>
                      <a:pt x="36" y="40"/>
                    </a:lnTo>
                    <a:lnTo>
                      <a:pt x="34" y="40"/>
                    </a:lnTo>
                    <a:lnTo>
                      <a:pt x="36" y="40"/>
                    </a:lnTo>
                    <a:lnTo>
                      <a:pt x="34" y="40"/>
                    </a:lnTo>
                    <a:lnTo>
                      <a:pt x="36" y="42"/>
                    </a:lnTo>
                    <a:lnTo>
                      <a:pt x="38" y="42"/>
                    </a:lnTo>
                    <a:lnTo>
                      <a:pt x="38" y="40"/>
                    </a:lnTo>
                    <a:lnTo>
                      <a:pt x="40" y="40"/>
                    </a:lnTo>
                    <a:lnTo>
                      <a:pt x="42" y="40"/>
                    </a:lnTo>
                    <a:lnTo>
                      <a:pt x="42" y="38"/>
                    </a:lnTo>
                    <a:lnTo>
                      <a:pt x="40" y="38"/>
                    </a:lnTo>
                    <a:lnTo>
                      <a:pt x="40" y="36"/>
                    </a:lnTo>
                    <a:lnTo>
                      <a:pt x="42" y="36"/>
                    </a:lnTo>
                    <a:lnTo>
                      <a:pt x="42" y="38"/>
                    </a:lnTo>
                    <a:lnTo>
                      <a:pt x="42" y="40"/>
                    </a:lnTo>
                    <a:lnTo>
                      <a:pt x="44" y="40"/>
                    </a:lnTo>
                    <a:lnTo>
                      <a:pt x="44" y="42"/>
                    </a:lnTo>
                    <a:lnTo>
                      <a:pt x="46" y="42"/>
                    </a:lnTo>
                    <a:lnTo>
                      <a:pt x="46" y="44"/>
                    </a:lnTo>
                    <a:lnTo>
                      <a:pt x="48" y="44"/>
                    </a:lnTo>
                    <a:lnTo>
                      <a:pt x="50" y="44"/>
                    </a:lnTo>
                    <a:lnTo>
                      <a:pt x="50" y="42"/>
                    </a:lnTo>
                    <a:lnTo>
                      <a:pt x="50" y="40"/>
                    </a:lnTo>
                    <a:lnTo>
                      <a:pt x="50" y="38"/>
                    </a:lnTo>
                    <a:lnTo>
                      <a:pt x="48" y="38"/>
                    </a:lnTo>
                    <a:lnTo>
                      <a:pt x="48" y="36"/>
                    </a:lnTo>
                    <a:lnTo>
                      <a:pt x="46" y="36"/>
                    </a:lnTo>
                    <a:lnTo>
                      <a:pt x="46" y="34"/>
                    </a:lnTo>
                    <a:lnTo>
                      <a:pt x="46" y="32"/>
                    </a:lnTo>
                    <a:lnTo>
                      <a:pt x="44" y="32"/>
                    </a:lnTo>
                    <a:lnTo>
                      <a:pt x="46" y="32"/>
                    </a:lnTo>
                    <a:lnTo>
                      <a:pt x="46" y="30"/>
                    </a:lnTo>
                    <a:lnTo>
                      <a:pt x="44" y="30"/>
                    </a:lnTo>
                    <a:lnTo>
                      <a:pt x="44" y="28"/>
                    </a:lnTo>
                    <a:lnTo>
                      <a:pt x="44" y="30"/>
                    </a:lnTo>
                    <a:lnTo>
                      <a:pt x="44" y="28"/>
                    </a:lnTo>
                    <a:lnTo>
                      <a:pt x="42" y="28"/>
                    </a:lnTo>
                    <a:lnTo>
                      <a:pt x="42" y="26"/>
                    </a:lnTo>
                    <a:lnTo>
                      <a:pt x="40" y="26"/>
                    </a:lnTo>
                    <a:lnTo>
                      <a:pt x="40" y="24"/>
                    </a:lnTo>
                    <a:lnTo>
                      <a:pt x="40" y="22"/>
                    </a:lnTo>
                    <a:lnTo>
                      <a:pt x="40" y="24"/>
                    </a:lnTo>
                    <a:lnTo>
                      <a:pt x="40" y="22"/>
                    </a:lnTo>
                    <a:lnTo>
                      <a:pt x="38" y="22"/>
                    </a:lnTo>
                    <a:lnTo>
                      <a:pt x="38" y="20"/>
                    </a:lnTo>
                    <a:lnTo>
                      <a:pt x="38" y="18"/>
                    </a:lnTo>
                    <a:lnTo>
                      <a:pt x="36" y="18"/>
                    </a:lnTo>
                    <a:lnTo>
                      <a:pt x="36" y="16"/>
                    </a:lnTo>
                    <a:lnTo>
                      <a:pt x="34" y="16"/>
                    </a:lnTo>
                    <a:lnTo>
                      <a:pt x="34" y="14"/>
                    </a:lnTo>
                    <a:lnTo>
                      <a:pt x="36" y="14"/>
                    </a:lnTo>
                    <a:lnTo>
                      <a:pt x="36" y="16"/>
                    </a:lnTo>
                    <a:lnTo>
                      <a:pt x="38" y="16"/>
                    </a:lnTo>
                    <a:lnTo>
                      <a:pt x="38" y="18"/>
                    </a:lnTo>
                    <a:lnTo>
                      <a:pt x="38" y="16"/>
                    </a:lnTo>
                    <a:lnTo>
                      <a:pt x="38" y="14"/>
                    </a:lnTo>
                    <a:lnTo>
                      <a:pt x="36" y="14"/>
                    </a:lnTo>
                    <a:lnTo>
                      <a:pt x="34" y="14"/>
                    </a:lnTo>
                    <a:lnTo>
                      <a:pt x="34" y="12"/>
                    </a:lnTo>
                    <a:lnTo>
                      <a:pt x="32" y="12"/>
                    </a:lnTo>
                    <a:lnTo>
                      <a:pt x="34" y="12"/>
                    </a:lnTo>
                    <a:lnTo>
                      <a:pt x="34" y="10"/>
                    </a:lnTo>
                    <a:lnTo>
                      <a:pt x="36" y="12"/>
                    </a:lnTo>
                    <a:lnTo>
                      <a:pt x="36" y="10"/>
                    </a:lnTo>
                    <a:lnTo>
                      <a:pt x="34" y="10"/>
                    </a:lnTo>
                    <a:lnTo>
                      <a:pt x="30" y="2"/>
                    </a:lnTo>
                    <a:lnTo>
                      <a:pt x="28" y="2"/>
                    </a:lnTo>
                    <a:lnTo>
                      <a:pt x="26" y="0"/>
                    </a:lnTo>
                    <a:lnTo>
                      <a:pt x="24" y="2"/>
                    </a:lnTo>
                    <a:lnTo>
                      <a:pt x="20" y="4"/>
                    </a:lnTo>
                    <a:lnTo>
                      <a:pt x="18" y="6"/>
                    </a:lnTo>
                    <a:lnTo>
                      <a:pt x="20" y="8"/>
                    </a:lnTo>
                    <a:lnTo>
                      <a:pt x="20" y="10"/>
                    </a:lnTo>
                    <a:lnTo>
                      <a:pt x="18" y="12"/>
                    </a:lnTo>
                    <a:lnTo>
                      <a:pt x="16" y="10"/>
                    </a:lnTo>
                    <a:lnTo>
                      <a:pt x="18" y="14"/>
                    </a:lnTo>
                    <a:lnTo>
                      <a:pt x="18" y="16"/>
                    </a:lnTo>
                    <a:lnTo>
                      <a:pt x="18" y="18"/>
                    </a:lnTo>
                    <a:lnTo>
                      <a:pt x="18" y="20"/>
                    </a:lnTo>
                    <a:lnTo>
                      <a:pt x="14" y="22"/>
                    </a:lnTo>
                    <a:lnTo>
                      <a:pt x="12" y="24"/>
                    </a:lnTo>
                    <a:lnTo>
                      <a:pt x="10" y="28"/>
                    </a:lnTo>
                    <a:lnTo>
                      <a:pt x="8" y="30"/>
                    </a:lnTo>
                    <a:lnTo>
                      <a:pt x="6" y="32"/>
                    </a:lnTo>
                    <a:lnTo>
                      <a:pt x="4" y="32"/>
                    </a:lnTo>
                    <a:lnTo>
                      <a:pt x="0" y="38"/>
                    </a:lnTo>
                    <a:lnTo>
                      <a:pt x="0" y="40"/>
                    </a:lnTo>
                    <a:lnTo>
                      <a:pt x="2" y="40"/>
                    </a:lnTo>
                    <a:lnTo>
                      <a:pt x="4" y="40"/>
                    </a:lnTo>
                    <a:lnTo>
                      <a:pt x="4" y="42"/>
                    </a:lnTo>
                    <a:lnTo>
                      <a:pt x="6" y="42"/>
                    </a:lnTo>
                    <a:lnTo>
                      <a:pt x="4" y="42"/>
                    </a:lnTo>
                    <a:lnTo>
                      <a:pt x="6" y="42"/>
                    </a:lnTo>
                    <a:lnTo>
                      <a:pt x="6" y="40"/>
                    </a:lnTo>
                    <a:lnTo>
                      <a:pt x="8" y="40"/>
                    </a:lnTo>
                    <a:lnTo>
                      <a:pt x="6" y="40"/>
                    </a:lnTo>
                    <a:lnTo>
                      <a:pt x="8" y="40"/>
                    </a:lnTo>
                    <a:lnTo>
                      <a:pt x="6" y="40"/>
                    </a:lnTo>
                    <a:lnTo>
                      <a:pt x="8" y="40"/>
                    </a:lnTo>
                    <a:lnTo>
                      <a:pt x="8" y="42"/>
                    </a:lnTo>
                    <a:lnTo>
                      <a:pt x="6" y="42"/>
                    </a:lnTo>
                    <a:lnTo>
                      <a:pt x="8" y="44"/>
                    </a:lnTo>
                    <a:lnTo>
                      <a:pt x="10" y="44"/>
                    </a:lnTo>
                    <a:lnTo>
                      <a:pt x="12" y="46"/>
                    </a:lnTo>
                    <a:lnTo>
                      <a:pt x="14" y="46"/>
                    </a:lnTo>
                    <a:lnTo>
                      <a:pt x="16" y="46"/>
                    </a:lnTo>
                    <a:lnTo>
                      <a:pt x="16" y="48"/>
                    </a:lnTo>
                    <a:lnTo>
                      <a:pt x="16" y="46"/>
                    </a:lnTo>
                    <a:lnTo>
                      <a:pt x="18" y="46"/>
                    </a:lnTo>
                    <a:lnTo>
                      <a:pt x="18" y="48"/>
                    </a:lnTo>
                    <a:lnTo>
                      <a:pt x="18" y="46"/>
                    </a:lnTo>
                    <a:lnTo>
                      <a:pt x="20" y="46"/>
                    </a:lnTo>
                    <a:lnTo>
                      <a:pt x="20" y="48"/>
                    </a:lnTo>
                    <a:lnTo>
                      <a:pt x="22" y="48"/>
                    </a:lnTo>
                    <a:lnTo>
                      <a:pt x="22" y="50"/>
                    </a:lnTo>
                    <a:lnTo>
                      <a:pt x="22" y="48"/>
                    </a:lnTo>
                    <a:lnTo>
                      <a:pt x="24" y="48"/>
                    </a:lnTo>
                    <a:lnTo>
                      <a:pt x="24" y="50"/>
                    </a:lnTo>
                    <a:lnTo>
                      <a:pt x="22" y="50"/>
                    </a:lnTo>
                    <a:lnTo>
                      <a:pt x="24" y="50"/>
                    </a:lnTo>
                    <a:lnTo>
                      <a:pt x="26" y="50"/>
                    </a:lnTo>
                    <a:lnTo>
                      <a:pt x="26" y="48"/>
                    </a:lnTo>
                    <a:lnTo>
                      <a:pt x="24" y="48"/>
                    </a:lnTo>
                    <a:lnTo>
                      <a:pt x="24" y="46"/>
                    </a:lnTo>
                    <a:lnTo>
                      <a:pt x="26" y="46"/>
                    </a:lnTo>
                    <a:lnTo>
                      <a:pt x="26" y="48"/>
                    </a:lnTo>
                    <a:lnTo>
                      <a:pt x="28" y="48"/>
                    </a:lnTo>
                    <a:lnTo>
                      <a:pt x="28" y="46"/>
                    </a:lnTo>
                    <a:close/>
                    <a:moveTo>
                      <a:pt x="18" y="18"/>
                    </a:moveTo>
                    <a:lnTo>
                      <a:pt x="18" y="18"/>
                    </a:lnTo>
                    <a:lnTo>
                      <a:pt x="20" y="18"/>
                    </a:lnTo>
                    <a:lnTo>
                      <a:pt x="22" y="18"/>
                    </a:lnTo>
                    <a:lnTo>
                      <a:pt x="24" y="18"/>
                    </a:lnTo>
                    <a:lnTo>
                      <a:pt x="26" y="18"/>
                    </a:lnTo>
                    <a:lnTo>
                      <a:pt x="28" y="18"/>
                    </a:lnTo>
                    <a:lnTo>
                      <a:pt x="30" y="18"/>
                    </a:lnTo>
                    <a:lnTo>
                      <a:pt x="32" y="18"/>
                    </a:lnTo>
                    <a:lnTo>
                      <a:pt x="32" y="20"/>
                    </a:lnTo>
                    <a:lnTo>
                      <a:pt x="34" y="22"/>
                    </a:lnTo>
                    <a:lnTo>
                      <a:pt x="36" y="22"/>
                    </a:lnTo>
                    <a:lnTo>
                      <a:pt x="36" y="24"/>
                    </a:lnTo>
                    <a:lnTo>
                      <a:pt x="38" y="24"/>
                    </a:lnTo>
                    <a:lnTo>
                      <a:pt x="36" y="26"/>
                    </a:lnTo>
                    <a:lnTo>
                      <a:pt x="34" y="26"/>
                    </a:lnTo>
                    <a:lnTo>
                      <a:pt x="36" y="28"/>
                    </a:lnTo>
                    <a:lnTo>
                      <a:pt x="34" y="28"/>
                    </a:lnTo>
                    <a:lnTo>
                      <a:pt x="34" y="30"/>
                    </a:lnTo>
                    <a:lnTo>
                      <a:pt x="36" y="30"/>
                    </a:lnTo>
                    <a:lnTo>
                      <a:pt x="38" y="30"/>
                    </a:lnTo>
                    <a:lnTo>
                      <a:pt x="38" y="32"/>
                    </a:lnTo>
                    <a:lnTo>
                      <a:pt x="40" y="32"/>
                    </a:lnTo>
                    <a:lnTo>
                      <a:pt x="42" y="32"/>
                    </a:lnTo>
                    <a:lnTo>
                      <a:pt x="42" y="34"/>
                    </a:lnTo>
                    <a:lnTo>
                      <a:pt x="42" y="36"/>
                    </a:lnTo>
                    <a:lnTo>
                      <a:pt x="44" y="36"/>
                    </a:lnTo>
                    <a:lnTo>
                      <a:pt x="42" y="36"/>
                    </a:lnTo>
                    <a:lnTo>
                      <a:pt x="44" y="36"/>
                    </a:lnTo>
                    <a:lnTo>
                      <a:pt x="42" y="36"/>
                    </a:lnTo>
                    <a:lnTo>
                      <a:pt x="42" y="34"/>
                    </a:lnTo>
                    <a:lnTo>
                      <a:pt x="42" y="32"/>
                    </a:lnTo>
                    <a:lnTo>
                      <a:pt x="40" y="32"/>
                    </a:lnTo>
                    <a:lnTo>
                      <a:pt x="38" y="32"/>
                    </a:lnTo>
                    <a:lnTo>
                      <a:pt x="38" y="30"/>
                    </a:lnTo>
                    <a:lnTo>
                      <a:pt x="36" y="30"/>
                    </a:lnTo>
                    <a:lnTo>
                      <a:pt x="34" y="30"/>
                    </a:lnTo>
                    <a:lnTo>
                      <a:pt x="34" y="28"/>
                    </a:lnTo>
                    <a:lnTo>
                      <a:pt x="36" y="28"/>
                    </a:lnTo>
                    <a:lnTo>
                      <a:pt x="34" y="26"/>
                    </a:lnTo>
                    <a:lnTo>
                      <a:pt x="36" y="26"/>
                    </a:lnTo>
                    <a:lnTo>
                      <a:pt x="38" y="24"/>
                    </a:lnTo>
                    <a:lnTo>
                      <a:pt x="36" y="24"/>
                    </a:lnTo>
                    <a:lnTo>
                      <a:pt x="36" y="22"/>
                    </a:lnTo>
                    <a:lnTo>
                      <a:pt x="34" y="22"/>
                    </a:lnTo>
                    <a:lnTo>
                      <a:pt x="32" y="20"/>
                    </a:lnTo>
                    <a:lnTo>
                      <a:pt x="32" y="18"/>
                    </a:lnTo>
                    <a:lnTo>
                      <a:pt x="30" y="18"/>
                    </a:lnTo>
                    <a:lnTo>
                      <a:pt x="28" y="18"/>
                    </a:lnTo>
                    <a:lnTo>
                      <a:pt x="26" y="18"/>
                    </a:lnTo>
                    <a:lnTo>
                      <a:pt x="24" y="18"/>
                    </a:lnTo>
                    <a:lnTo>
                      <a:pt x="22" y="18"/>
                    </a:lnTo>
                    <a:lnTo>
                      <a:pt x="20" y="18"/>
                    </a:lnTo>
                    <a:lnTo>
                      <a:pt x="18" y="18"/>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316" name="Rectangle 2315">
                <a:extLst>
                  <a:ext uri="{FF2B5EF4-FFF2-40B4-BE49-F238E27FC236}">
                    <a16:creationId xmlns:a16="http://schemas.microsoft.com/office/drawing/2014/main" xmlns="" id="{00000000-0008-0000-0000-0000D7040000}"/>
                  </a:ext>
                </a:extLst>
              </p:cNvPr>
              <p:cNvSpPr>
                <a:spLocks noChangeArrowheads="1"/>
              </p:cNvSpPr>
              <p:nvPr/>
            </p:nvSpPr>
            <p:spPr bwMode="auto">
              <a:xfrm>
                <a:off x="3145796" y="47549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317" name="Freeform 1239">
                <a:extLst>
                  <a:ext uri="{FF2B5EF4-FFF2-40B4-BE49-F238E27FC236}">
                    <a16:creationId xmlns:a16="http://schemas.microsoft.com/office/drawing/2014/main" xmlns="" id="{00000000-0008-0000-0000-0000D8040000}"/>
                  </a:ext>
                </a:extLst>
              </p:cNvPr>
              <p:cNvSpPr>
                <a:spLocks/>
              </p:cNvSpPr>
              <p:nvPr/>
            </p:nvSpPr>
            <p:spPr bwMode="auto">
              <a:xfrm>
                <a:off x="3142621" y="4754928"/>
                <a:ext cx="3175" cy="1588"/>
              </a:xfrm>
              <a:custGeom>
                <a:avLst/>
                <a:gdLst>
                  <a:gd name="T0" fmla="*/ 2147483646 w 2"/>
                  <a:gd name="T1" fmla="*/ 0 h 1588"/>
                  <a:gd name="T2" fmla="*/ 2147483646 w 2"/>
                  <a:gd name="T3" fmla="*/ 0 h 1588"/>
                  <a:gd name="T4" fmla="*/ 0 w 2"/>
                  <a:gd name="T5" fmla="*/ 0 h 1588"/>
                  <a:gd name="T6" fmla="*/ 0 w 2"/>
                  <a:gd name="T7" fmla="*/ 0 h 1588"/>
                  <a:gd name="T8" fmla="*/ 2147483646 w 2"/>
                  <a:gd name="T9" fmla="*/ 0 h 1588"/>
                  <a:gd name="T10" fmla="*/ 2147483646 w 2"/>
                  <a:gd name="T11" fmla="*/ 0 h 1588"/>
                  <a:gd name="T12" fmla="*/ 0 60000 65536"/>
                  <a:gd name="T13" fmla="*/ 0 60000 65536"/>
                  <a:gd name="T14" fmla="*/ 0 60000 65536"/>
                  <a:gd name="T15" fmla="*/ 0 60000 65536"/>
                  <a:gd name="T16" fmla="*/ 0 60000 65536"/>
                  <a:gd name="T17" fmla="*/ 0 60000 65536"/>
                  <a:gd name="T18" fmla="*/ 0 w 2"/>
                  <a:gd name="T19" fmla="*/ 0 h 1588"/>
                  <a:gd name="T20" fmla="*/ 2 w 2"/>
                  <a:gd name="T21" fmla="*/ 1588 h 1588"/>
                </a:gdLst>
                <a:ahLst/>
                <a:cxnLst>
                  <a:cxn ang="T12">
                    <a:pos x="T0" y="T1"/>
                  </a:cxn>
                  <a:cxn ang="T13">
                    <a:pos x="T2" y="T3"/>
                  </a:cxn>
                  <a:cxn ang="T14">
                    <a:pos x="T4" y="T5"/>
                  </a:cxn>
                  <a:cxn ang="T15">
                    <a:pos x="T6" y="T7"/>
                  </a:cxn>
                  <a:cxn ang="T16">
                    <a:pos x="T8" y="T9"/>
                  </a:cxn>
                  <a:cxn ang="T17">
                    <a:pos x="T10" y="T11"/>
                  </a:cxn>
                </a:cxnLst>
                <a:rect l="T18" t="T19" r="T20" b="T21"/>
                <a:pathLst>
                  <a:path w="2" h="1588">
                    <a:moveTo>
                      <a:pt x="2" y="0"/>
                    </a:moveTo>
                    <a:lnTo>
                      <a:pt x="2" y="0"/>
                    </a:lnTo>
                    <a:lnTo>
                      <a:pt x="0" y="0"/>
                    </a:lnTo>
                    <a:lnTo>
                      <a:pt x="2"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318" name="Freeform 1240">
                <a:extLst>
                  <a:ext uri="{FF2B5EF4-FFF2-40B4-BE49-F238E27FC236}">
                    <a16:creationId xmlns:a16="http://schemas.microsoft.com/office/drawing/2014/main" xmlns="" id="{00000000-0008-0000-0000-0000D9040000}"/>
                  </a:ext>
                </a:extLst>
              </p:cNvPr>
              <p:cNvSpPr>
                <a:spLocks/>
              </p:cNvSpPr>
              <p:nvPr/>
            </p:nvSpPr>
            <p:spPr bwMode="auto">
              <a:xfrm>
                <a:off x="3142621" y="4754928"/>
                <a:ext cx="3175" cy="1588"/>
              </a:xfrm>
              <a:custGeom>
                <a:avLst/>
                <a:gdLst>
                  <a:gd name="T0" fmla="*/ 0 w 2"/>
                  <a:gd name="T1" fmla="*/ 0 h 1588"/>
                  <a:gd name="T2" fmla="*/ 0 w 2"/>
                  <a:gd name="T3" fmla="*/ 0 h 1588"/>
                  <a:gd name="T4" fmla="*/ 2147483646 w 2"/>
                  <a:gd name="T5" fmla="*/ 0 h 1588"/>
                  <a:gd name="T6" fmla="*/ 0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319" name="Rectangle 2318">
                <a:extLst>
                  <a:ext uri="{FF2B5EF4-FFF2-40B4-BE49-F238E27FC236}">
                    <a16:creationId xmlns:a16="http://schemas.microsoft.com/office/drawing/2014/main" xmlns="" id="{00000000-0008-0000-0000-0000DA040000}"/>
                  </a:ext>
                </a:extLst>
              </p:cNvPr>
              <p:cNvSpPr>
                <a:spLocks noChangeArrowheads="1"/>
              </p:cNvSpPr>
              <p:nvPr/>
            </p:nvSpPr>
            <p:spPr bwMode="auto">
              <a:xfrm>
                <a:off x="3145796" y="47549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320" name="Rectangle 2319">
                <a:extLst>
                  <a:ext uri="{FF2B5EF4-FFF2-40B4-BE49-F238E27FC236}">
                    <a16:creationId xmlns:a16="http://schemas.microsoft.com/office/drawing/2014/main" xmlns="" id="{00000000-0008-0000-0000-0000DB040000}"/>
                  </a:ext>
                </a:extLst>
              </p:cNvPr>
              <p:cNvSpPr>
                <a:spLocks noChangeArrowheads="1"/>
              </p:cNvSpPr>
              <p:nvPr/>
            </p:nvSpPr>
            <p:spPr bwMode="auto">
              <a:xfrm>
                <a:off x="3145796" y="47549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321" name="Freeform 1243">
                <a:extLst>
                  <a:ext uri="{FF2B5EF4-FFF2-40B4-BE49-F238E27FC236}">
                    <a16:creationId xmlns:a16="http://schemas.microsoft.com/office/drawing/2014/main" xmlns="" id="{00000000-0008-0000-0000-0000DC040000}"/>
                  </a:ext>
                </a:extLst>
              </p:cNvPr>
              <p:cNvSpPr>
                <a:spLocks/>
              </p:cNvSpPr>
              <p:nvPr/>
            </p:nvSpPr>
            <p:spPr bwMode="auto">
              <a:xfrm>
                <a:off x="3209296" y="4770803"/>
                <a:ext cx="6350" cy="15875"/>
              </a:xfrm>
              <a:custGeom>
                <a:avLst/>
                <a:gdLst>
                  <a:gd name="T0" fmla="*/ 2147483646 w 4"/>
                  <a:gd name="T1" fmla="*/ 2147483646 h 10"/>
                  <a:gd name="T2" fmla="*/ 2147483646 w 4"/>
                  <a:gd name="T3" fmla="*/ 2147483646 h 10"/>
                  <a:gd name="T4" fmla="*/ 2147483646 w 4"/>
                  <a:gd name="T5" fmla="*/ 2147483646 h 10"/>
                  <a:gd name="T6" fmla="*/ 2147483646 w 4"/>
                  <a:gd name="T7" fmla="*/ 2147483646 h 10"/>
                  <a:gd name="T8" fmla="*/ 2147483646 w 4"/>
                  <a:gd name="T9" fmla="*/ 2147483646 h 10"/>
                  <a:gd name="T10" fmla="*/ 2147483646 w 4"/>
                  <a:gd name="T11" fmla="*/ 2147483646 h 10"/>
                  <a:gd name="T12" fmla="*/ 2147483646 w 4"/>
                  <a:gd name="T13" fmla="*/ 2147483646 h 10"/>
                  <a:gd name="T14" fmla="*/ 2147483646 w 4"/>
                  <a:gd name="T15" fmla="*/ 2147483646 h 10"/>
                  <a:gd name="T16" fmla="*/ 2147483646 w 4"/>
                  <a:gd name="T17" fmla="*/ 2147483646 h 10"/>
                  <a:gd name="T18" fmla="*/ 2147483646 w 4"/>
                  <a:gd name="T19" fmla="*/ 2147483646 h 10"/>
                  <a:gd name="T20" fmla="*/ 2147483646 w 4"/>
                  <a:gd name="T21" fmla="*/ 2147483646 h 10"/>
                  <a:gd name="T22" fmla="*/ 2147483646 w 4"/>
                  <a:gd name="T23" fmla="*/ 2147483646 h 10"/>
                  <a:gd name="T24" fmla="*/ 2147483646 w 4"/>
                  <a:gd name="T25" fmla="*/ 2147483646 h 10"/>
                  <a:gd name="T26" fmla="*/ 2147483646 w 4"/>
                  <a:gd name="T27" fmla="*/ 2147483646 h 10"/>
                  <a:gd name="T28" fmla="*/ 2147483646 w 4"/>
                  <a:gd name="T29" fmla="*/ 2147483646 h 10"/>
                  <a:gd name="T30" fmla="*/ 2147483646 w 4"/>
                  <a:gd name="T31" fmla="*/ 2147483646 h 10"/>
                  <a:gd name="T32" fmla="*/ 2147483646 w 4"/>
                  <a:gd name="T33" fmla="*/ 2147483646 h 10"/>
                  <a:gd name="T34" fmla="*/ 2147483646 w 4"/>
                  <a:gd name="T35" fmla="*/ 2147483646 h 10"/>
                  <a:gd name="T36" fmla="*/ 2147483646 w 4"/>
                  <a:gd name="T37" fmla="*/ 2147483646 h 10"/>
                  <a:gd name="T38" fmla="*/ 2147483646 w 4"/>
                  <a:gd name="T39" fmla="*/ 2147483646 h 10"/>
                  <a:gd name="T40" fmla="*/ 2147483646 w 4"/>
                  <a:gd name="T41" fmla="*/ 2147483646 h 10"/>
                  <a:gd name="T42" fmla="*/ 2147483646 w 4"/>
                  <a:gd name="T43" fmla="*/ 2147483646 h 10"/>
                  <a:gd name="T44" fmla="*/ 2147483646 w 4"/>
                  <a:gd name="T45" fmla="*/ 2147483646 h 10"/>
                  <a:gd name="T46" fmla="*/ 2147483646 w 4"/>
                  <a:gd name="T47" fmla="*/ 2147483646 h 10"/>
                  <a:gd name="T48" fmla="*/ 2147483646 w 4"/>
                  <a:gd name="T49" fmla="*/ 2147483646 h 10"/>
                  <a:gd name="T50" fmla="*/ 2147483646 w 4"/>
                  <a:gd name="T51" fmla="*/ 2147483646 h 10"/>
                  <a:gd name="T52" fmla="*/ 2147483646 w 4"/>
                  <a:gd name="T53" fmla="*/ 0 h 10"/>
                  <a:gd name="T54" fmla="*/ 2147483646 w 4"/>
                  <a:gd name="T55" fmla="*/ 0 h 10"/>
                  <a:gd name="T56" fmla="*/ 2147483646 w 4"/>
                  <a:gd name="T57" fmla="*/ 0 h 10"/>
                  <a:gd name="T58" fmla="*/ 2147483646 w 4"/>
                  <a:gd name="T59" fmla="*/ 0 h 10"/>
                  <a:gd name="T60" fmla="*/ 2147483646 w 4"/>
                  <a:gd name="T61" fmla="*/ 0 h 10"/>
                  <a:gd name="T62" fmla="*/ 2147483646 w 4"/>
                  <a:gd name="T63" fmla="*/ 0 h 10"/>
                  <a:gd name="T64" fmla="*/ 2147483646 w 4"/>
                  <a:gd name="T65" fmla="*/ 0 h 10"/>
                  <a:gd name="T66" fmla="*/ 2147483646 w 4"/>
                  <a:gd name="T67" fmla="*/ 0 h 10"/>
                  <a:gd name="T68" fmla="*/ 2147483646 w 4"/>
                  <a:gd name="T69" fmla="*/ 0 h 10"/>
                  <a:gd name="T70" fmla="*/ 2147483646 w 4"/>
                  <a:gd name="T71" fmla="*/ 0 h 10"/>
                  <a:gd name="T72" fmla="*/ 2147483646 w 4"/>
                  <a:gd name="T73" fmla="*/ 0 h 10"/>
                  <a:gd name="T74" fmla="*/ 2147483646 w 4"/>
                  <a:gd name="T75" fmla="*/ 0 h 10"/>
                  <a:gd name="T76" fmla="*/ 2147483646 w 4"/>
                  <a:gd name="T77" fmla="*/ 2147483646 h 10"/>
                  <a:gd name="T78" fmla="*/ 2147483646 w 4"/>
                  <a:gd name="T79" fmla="*/ 2147483646 h 10"/>
                  <a:gd name="T80" fmla="*/ 2147483646 w 4"/>
                  <a:gd name="T81" fmla="*/ 2147483646 h 10"/>
                  <a:gd name="T82" fmla="*/ 2147483646 w 4"/>
                  <a:gd name="T83" fmla="*/ 2147483646 h 10"/>
                  <a:gd name="T84" fmla="*/ 2147483646 w 4"/>
                  <a:gd name="T85" fmla="*/ 2147483646 h 10"/>
                  <a:gd name="T86" fmla="*/ 2147483646 w 4"/>
                  <a:gd name="T87" fmla="*/ 2147483646 h 10"/>
                  <a:gd name="T88" fmla="*/ 2147483646 w 4"/>
                  <a:gd name="T89" fmla="*/ 2147483646 h 10"/>
                  <a:gd name="T90" fmla="*/ 2147483646 w 4"/>
                  <a:gd name="T91" fmla="*/ 2147483646 h 10"/>
                  <a:gd name="T92" fmla="*/ 2147483646 w 4"/>
                  <a:gd name="T93" fmla="*/ 2147483646 h 10"/>
                  <a:gd name="T94" fmla="*/ 2147483646 w 4"/>
                  <a:gd name="T95" fmla="*/ 2147483646 h 10"/>
                  <a:gd name="T96" fmla="*/ 2147483646 w 4"/>
                  <a:gd name="T97" fmla="*/ 2147483646 h 10"/>
                  <a:gd name="T98" fmla="*/ 0 w 4"/>
                  <a:gd name="T99" fmla="*/ 2147483646 h 10"/>
                  <a:gd name="T100" fmla="*/ 0 w 4"/>
                  <a:gd name="T101" fmla="*/ 2147483646 h 10"/>
                  <a:gd name="T102" fmla="*/ 0 w 4"/>
                  <a:gd name="T103" fmla="*/ 2147483646 h 10"/>
                  <a:gd name="T104" fmla="*/ 0 w 4"/>
                  <a:gd name="T105" fmla="*/ 2147483646 h 10"/>
                  <a:gd name="T106" fmla="*/ 0 w 4"/>
                  <a:gd name="T107" fmla="*/ 2147483646 h 10"/>
                  <a:gd name="T108" fmla="*/ 0 w 4"/>
                  <a:gd name="T109" fmla="*/ 2147483646 h 10"/>
                  <a:gd name="T110" fmla="*/ 0 w 4"/>
                  <a:gd name="T111" fmla="*/ 2147483646 h 10"/>
                  <a:gd name="T112" fmla="*/ 0 w 4"/>
                  <a:gd name="T113" fmla="*/ 2147483646 h 10"/>
                  <a:gd name="T114" fmla="*/ 0 w 4"/>
                  <a:gd name="T115" fmla="*/ 2147483646 h 10"/>
                  <a:gd name="T116" fmla="*/ 2147483646 w 4"/>
                  <a:gd name="T117" fmla="*/ 2147483646 h 10"/>
                  <a:gd name="T118" fmla="*/ 2147483646 w 4"/>
                  <a:gd name="T119" fmla="*/ 2147483646 h 1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
                  <a:gd name="T181" fmla="*/ 0 h 10"/>
                  <a:gd name="T182" fmla="*/ 4 w 4"/>
                  <a:gd name="T183" fmla="*/ 10 h 1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 h="10">
                    <a:moveTo>
                      <a:pt x="2" y="8"/>
                    </a:moveTo>
                    <a:lnTo>
                      <a:pt x="2" y="8"/>
                    </a:lnTo>
                    <a:lnTo>
                      <a:pt x="2" y="10"/>
                    </a:lnTo>
                    <a:lnTo>
                      <a:pt x="2" y="8"/>
                    </a:lnTo>
                    <a:lnTo>
                      <a:pt x="4" y="6"/>
                    </a:lnTo>
                    <a:lnTo>
                      <a:pt x="4" y="4"/>
                    </a:lnTo>
                    <a:lnTo>
                      <a:pt x="4" y="2"/>
                    </a:lnTo>
                    <a:lnTo>
                      <a:pt x="4" y="0"/>
                    </a:lnTo>
                    <a:lnTo>
                      <a:pt x="2" y="0"/>
                    </a:lnTo>
                    <a:lnTo>
                      <a:pt x="2" y="2"/>
                    </a:lnTo>
                    <a:lnTo>
                      <a:pt x="2" y="4"/>
                    </a:lnTo>
                    <a:lnTo>
                      <a:pt x="2" y="6"/>
                    </a:lnTo>
                    <a:lnTo>
                      <a:pt x="0" y="6"/>
                    </a:lnTo>
                    <a:lnTo>
                      <a:pt x="0" y="8"/>
                    </a:lnTo>
                    <a:lnTo>
                      <a:pt x="2" y="8"/>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322" name="Rectangle 2321">
                <a:extLst>
                  <a:ext uri="{FF2B5EF4-FFF2-40B4-BE49-F238E27FC236}">
                    <a16:creationId xmlns:a16="http://schemas.microsoft.com/office/drawing/2014/main" xmlns="" id="{00000000-0008-0000-0000-0000DD040000}"/>
                  </a:ext>
                </a:extLst>
              </p:cNvPr>
              <p:cNvSpPr>
                <a:spLocks noChangeArrowheads="1"/>
              </p:cNvSpPr>
              <p:nvPr/>
            </p:nvSpPr>
            <p:spPr bwMode="auto">
              <a:xfrm>
                <a:off x="3218821" y="4761278"/>
                <a:ext cx="1588" cy="3175"/>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323" name="Rectangle 2322">
                <a:extLst>
                  <a:ext uri="{FF2B5EF4-FFF2-40B4-BE49-F238E27FC236}">
                    <a16:creationId xmlns:a16="http://schemas.microsoft.com/office/drawing/2014/main" xmlns="" id="{00000000-0008-0000-0000-0000DE040000}"/>
                  </a:ext>
                </a:extLst>
              </p:cNvPr>
              <p:cNvSpPr>
                <a:spLocks noChangeArrowheads="1"/>
              </p:cNvSpPr>
              <p:nvPr/>
            </p:nvSpPr>
            <p:spPr bwMode="auto">
              <a:xfrm>
                <a:off x="3218821" y="4761278"/>
                <a:ext cx="1588" cy="3175"/>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324" name="Rectangle 2323">
                <a:extLst>
                  <a:ext uri="{FF2B5EF4-FFF2-40B4-BE49-F238E27FC236}">
                    <a16:creationId xmlns:a16="http://schemas.microsoft.com/office/drawing/2014/main" xmlns="" id="{00000000-0008-0000-0000-0000DF040000}"/>
                  </a:ext>
                </a:extLst>
              </p:cNvPr>
              <p:cNvSpPr>
                <a:spLocks noChangeArrowheads="1"/>
              </p:cNvSpPr>
              <p:nvPr/>
            </p:nvSpPr>
            <p:spPr bwMode="auto">
              <a:xfrm>
                <a:off x="3218821" y="474540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325" name="Freeform 1247">
                <a:extLst>
                  <a:ext uri="{FF2B5EF4-FFF2-40B4-BE49-F238E27FC236}">
                    <a16:creationId xmlns:a16="http://schemas.microsoft.com/office/drawing/2014/main" xmlns="" id="{00000000-0008-0000-0000-0000E0040000}"/>
                  </a:ext>
                </a:extLst>
              </p:cNvPr>
              <p:cNvSpPr>
                <a:spLocks/>
              </p:cNvSpPr>
              <p:nvPr/>
            </p:nvSpPr>
            <p:spPr bwMode="auto">
              <a:xfrm>
                <a:off x="3218821" y="4745403"/>
                <a:ext cx="1588" cy="3175"/>
              </a:xfrm>
              <a:custGeom>
                <a:avLst/>
                <a:gdLst>
                  <a:gd name="T0" fmla="*/ 0 w 1588"/>
                  <a:gd name="T1" fmla="*/ 0 h 2"/>
                  <a:gd name="T2" fmla="*/ 0 w 1588"/>
                  <a:gd name="T3" fmla="*/ 2147483646 h 2"/>
                  <a:gd name="T4" fmla="*/ 0 w 1588"/>
                  <a:gd name="T5" fmla="*/ 2147483646 h 2"/>
                  <a:gd name="T6" fmla="*/ 0 w 1588"/>
                  <a:gd name="T7" fmla="*/ 2147483646 h 2"/>
                  <a:gd name="T8" fmla="*/ 0 w 1588"/>
                  <a:gd name="T9" fmla="*/ 2147483646 h 2"/>
                  <a:gd name="T10" fmla="*/ 0 w 1588"/>
                  <a:gd name="T11" fmla="*/ 2147483646 h 2"/>
                  <a:gd name="T12" fmla="*/ 0 w 1588"/>
                  <a:gd name="T13" fmla="*/ 2147483646 h 2"/>
                  <a:gd name="T14" fmla="*/ 0 w 1588"/>
                  <a:gd name="T15" fmla="*/ 2147483646 h 2"/>
                  <a:gd name="T16" fmla="*/ 0 w 1588"/>
                  <a:gd name="T17" fmla="*/ 2147483646 h 2"/>
                  <a:gd name="T18" fmla="*/ 0 w 1588"/>
                  <a:gd name="T19" fmla="*/ 2147483646 h 2"/>
                  <a:gd name="T20" fmla="*/ 0 w 1588"/>
                  <a:gd name="T21" fmla="*/ 2147483646 h 2"/>
                  <a:gd name="T22" fmla="*/ 0 w 1588"/>
                  <a:gd name="T23" fmla="*/ 0 h 2"/>
                  <a:gd name="T24" fmla="*/ 0 w 1588"/>
                  <a:gd name="T25" fmla="*/ 0 h 2"/>
                  <a:gd name="T26" fmla="*/ 0 w 1588"/>
                  <a:gd name="T27" fmla="*/ 0 h 2"/>
                  <a:gd name="T28" fmla="*/ 0 w 1588"/>
                  <a:gd name="T29" fmla="*/ 0 h 2"/>
                  <a:gd name="T30" fmla="*/ 0 w 1588"/>
                  <a:gd name="T31" fmla="*/ 0 h 2"/>
                  <a:gd name="T32" fmla="*/ 0 w 1588"/>
                  <a:gd name="T33" fmla="*/ 0 h 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88"/>
                  <a:gd name="T52" fmla="*/ 0 h 2"/>
                  <a:gd name="T53" fmla="*/ 1588 w 1588"/>
                  <a:gd name="T54" fmla="*/ 2 h 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88" h="2">
                    <a:moveTo>
                      <a:pt x="0" y="0"/>
                    </a:moveTo>
                    <a:lnTo>
                      <a:pt x="0" y="2"/>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326" name="Rectangle 2325">
                <a:extLst>
                  <a:ext uri="{FF2B5EF4-FFF2-40B4-BE49-F238E27FC236}">
                    <a16:creationId xmlns:a16="http://schemas.microsoft.com/office/drawing/2014/main" xmlns="" id="{00000000-0008-0000-0000-0000E1040000}"/>
                  </a:ext>
                </a:extLst>
              </p:cNvPr>
              <p:cNvSpPr>
                <a:spLocks noChangeArrowheads="1"/>
              </p:cNvSpPr>
              <p:nvPr/>
            </p:nvSpPr>
            <p:spPr bwMode="auto">
              <a:xfrm>
                <a:off x="3015621" y="46215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327" name="Freeform 1249">
                <a:extLst>
                  <a:ext uri="{FF2B5EF4-FFF2-40B4-BE49-F238E27FC236}">
                    <a16:creationId xmlns:a16="http://schemas.microsoft.com/office/drawing/2014/main" xmlns="" id="{00000000-0008-0000-0000-0000E2040000}"/>
                  </a:ext>
                </a:extLst>
              </p:cNvPr>
              <p:cNvSpPr>
                <a:spLocks/>
              </p:cNvSpPr>
              <p:nvPr/>
            </p:nvSpPr>
            <p:spPr bwMode="auto">
              <a:xfrm>
                <a:off x="3012446" y="4621578"/>
                <a:ext cx="3175" cy="6350"/>
              </a:xfrm>
              <a:custGeom>
                <a:avLst/>
                <a:gdLst>
                  <a:gd name="T0" fmla="*/ 2147483646 w 2"/>
                  <a:gd name="T1" fmla="*/ 2147483646 h 4"/>
                  <a:gd name="T2" fmla="*/ 2147483646 w 2"/>
                  <a:gd name="T3" fmla="*/ 2147483646 h 4"/>
                  <a:gd name="T4" fmla="*/ 2147483646 w 2"/>
                  <a:gd name="T5" fmla="*/ 2147483646 h 4"/>
                  <a:gd name="T6" fmla="*/ 2147483646 w 2"/>
                  <a:gd name="T7" fmla="*/ 2147483646 h 4"/>
                  <a:gd name="T8" fmla="*/ 2147483646 w 2"/>
                  <a:gd name="T9" fmla="*/ 2147483646 h 4"/>
                  <a:gd name="T10" fmla="*/ 2147483646 w 2"/>
                  <a:gd name="T11" fmla="*/ 2147483646 h 4"/>
                  <a:gd name="T12" fmla="*/ 2147483646 w 2"/>
                  <a:gd name="T13" fmla="*/ 2147483646 h 4"/>
                  <a:gd name="T14" fmla="*/ 2147483646 w 2"/>
                  <a:gd name="T15" fmla="*/ 2147483646 h 4"/>
                  <a:gd name="T16" fmla="*/ 2147483646 w 2"/>
                  <a:gd name="T17" fmla="*/ 2147483646 h 4"/>
                  <a:gd name="T18" fmla="*/ 2147483646 w 2"/>
                  <a:gd name="T19" fmla="*/ 2147483646 h 4"/>
                  <a:gd name="T20" fmla="*/ 2147483646 w 2"/>
                  <a:gd name="T21" fmla="*/ 0 h 4"/>
                  <a:gd name="T22" fmla="*/ 2147483646 w 2"/>
                  <a:gd name="T23" fmla="*/ 0 h 4"/>
                  <a:gd name="T24" fmla="*/ 2147483646 w 2"/>
                  <a:gd name="T25" fmla="*/ 0 h 4"/>
                  <a:gd name="T26" fmla="*/ 2147483646 w 2"/>
                  <a:gd name="T27" fmla="*/ 0 h 4"/>
                  <a:gd name="T28" fmla="*/ 0 w 2"/>
                  <a:gd name="T29" fmla="*/ 0 h 4"/>
                  <a:gd name="T30" fmla="*/ 0 w 2"/>
                  <a:gd name="T31" fmla="*/ 0 h 4"/>
                  <a:gd name="T32" fmla="*/ 0 w 2"/>
                  <a:gd name="T33" fmla="*/ 0 h 4"/>
                  <a:gd name="T34" fmla="*/ 2147483646 w 2"/>
                  <a:gd name="T35" fmla="*/ 0 h 4"/>
                  <a:gd name="T36" fmla="*/ 2147483646 w 2"/>
                  <a:gd name="T37" fmla="*/ 2147483646 h 4"/>
                  <a:gd name="T38" fmla="*/ 2147483646 w 2"/>
                  <a:gd name="T39" fmla="*/ 2147483646 h 4"/>
                  <a:gd name="T40" fmla="*/ 2147483646 w 2"/>
                  <a:gd name="T41" fmla="*/ 2147483646 h 4"/>
                  <a:gd name="T42" fmla="*/ 2147483646 w 2"/>
                  <a:gd name="T43" fmla="*/ 2147483646 h 4"/>
                  <a:gd name="T44" fmla="*/ 2147483646 w 2"/>
                  <a:gd name="T45" fmla="*/ 2147483646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
                  <a:gd name="T70" fmla="*/ 0 h 4"/>
                  <a:gd name="T71" fmla="*/ 2 w 2"/>
                  <a:gd name="T72" fmla="*/ 4 h 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 h="4">
                    <a:moveTo>
                      <a:pt x="2" y="4"/>
                    </a:moveTo>
                    <a:lnTo>
                      <a:pt x="2" y="4"/>
                    </a:lnTo>
                    <a:lnTo>
                      <a:pt x="2" y="2"/>
                    </a:lnTo>
                    <a:lnTo>
                      <a:pt x="2" y="0"/>
                    </a:lnTo>
                    <a:lnTo>
                      <a:pt x="0" y="0"/>
                    </a:lnTo>
                    <a:lnTo>
                      <a:pt x="2" y="0"/>
                    </a:lnTo>
                    <a:lnTo>
                      <a:pt x="2" y="2"/>
                    </a:lnTo>
                    <a:lnTo>
                      <a:pt x="2" y="4"/>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328" name="Freeform 1250">
                <a:extLst>
                  <a:ext uri="{FF2B5EF4-FFF2-40B4-BE49-F238E27FC236}">
                    <a16:creationId xmlns:a16="http://schemas.microsoft.com/office/drawing/2014/main" xmlns="" id="{00000000-0008-0000-0000-0000E3040000}"/>
                  </a:ext>
                </a:extLst>
              </p:cNvPr>
              <p:cNvSpPr>
                <a:spLocks/>
              </p:cNvSpPr>
              <p:nvPr/>
            </p:nvSpPr>
            <p:spPr bwMode="auto">
              <a:xfrm>
                <a:off x="3021971" y="4640628"/>
                <a:ext cx="3175" cy="1588"/>
              </a:xfrm>
              <a:custGeom>
                <a:avLst/>
                <a:gdLst>
                  <a:gd name="T0" fmla="*/ 0 w 2"/>
                  <a:gd name="T1" fmla="*/ 0 h 1588"/>
                  <a:gd name="T2" fmla="*/ 2147483646 w 2"/>
                  <a:gd name="T3" fmla="*/ 0 h 1588"/>
                  <a:gd name="T4" fmla="*/ 0 w 2"/>
                  <a:gd name="T5" fmla="*/ 0 h 1588"/>
                  <a:gd name="T6" fmla="*/ 0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2" y="0"/>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329" name="Rectangle 2328">
                <a:extLst>
                  <a:ext uri="{FF2B5EF4-FFF2-40B4-BE49-F238E27FC236}">
                    <a16:creationId xmlns:a16="http://schemas.microsoft.com/office/drawing/2014/main" xmlns="" id="{00000000-0008-0000-0000-0000E4040000}"/>
                  </a:ext>
                </a:extLst>
              </p:cNvPr>
              <p:cNvSpPr>
                <a:spLocks noChangeArrowheads="1"/>
              </p:cNvSpPr>
              <p:nvPr/>
            </p:nvSpPr>
            <p:spPr bwMode="auto">
              <a:xfrm>
                <a:off x="3015621" y="46215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330" name="Freeform 1252">
                <a:extLst>
                  <a:ext uri="{FF2B5EF4-FFF2-40B4-BE49-F238E27FC236}">
                    <a16:creationId xmlns:a16="http://schemas.microsoft.com/office/drawing/2014/main" xmlns="" id="{00000000-0008-0000-0000-0000E5040000}"/>
                  </a:ext>
                </a:extLst>
              </p:cNvPr>
              <p:cNvSpPr>
                <a:spLocks/>
              </p:cNvSpPr>
              <p:nvPr/>
            </p:nvSpPr>
            <p:spPr bwMode="auto">
              <a:xfrm>
                <a:off x="3028321" y="4643803"/>
                <a:ext cx="3175" cy="3175"/>
              </a:xfrm>
              <a:custGeom>
                <a:avLst/>
                <a:gdLst>
                  <a:gd name="T0" fmla="*/ 2147483646 w 2"/>
                  <a:gd name="T1" fmla="*/ 2147483646 h 2"/>
                  <a:gd name="T2" fmla="*/ 2147483646 w 2"/>
                  <a:gd name="T3" fmla="*/ 0 h 2"/>
                  <a:gd name="T4" fmla="*/ 2147483646 w 2"/>
                  <a:gd name="T5" fmla="*/ 0 h 2"/>
                  <a:gd name="T6" fmla="*/ 2147483646 w 2"/>
                  <a:gd name="T7" fmla="*/ 0 h 2"/>
                  <a:gd name="T8" fmla="*/ 2147483646 w 2"/>
                  <a:gd name="T9" fmla="*/ 0 h 2"/>
                  <a:gd name="T10" fmla="*/ 2147483646 w 2"/>
                  <a:gd name="T11" fmla="*/ 0 h 2"/>
                  <a:gd name="T12" fmla="*/ 2147483646 w 2"/>
                  <a:gd name="T13" fmla="*/ 0 h 2"/>
                  <a:gd name="T14" fmla="*/ 2147483646 w 2"/>
                  <a:gd name="T15" fmla="*/ 0 h 2"/>
                  <a:gd name="T16" fmla="*/ 0 w 2"/>
                  <a:gd name="T17" fmla="*/ 0 h 2"/>
                  <a:gd name="T18" fmla="*/ 0 w 2"/>
                  <a:gd name="T19" fmla="*/ 0 h 2"/>
                  <a:gd name="T20" fmla="*/ 0 w 2"/>
                  <a:gd name="T21" fmla="*/ 0 h 2"/>
                  <a:gd name="T22" fmla="*/ 0 w 2"/>
                  <a:gd name="T23" fmla="*/ 0 h 2"/>
                  <a:gd name="T24" fmla="*/ 0 w 2"/>
                  <a:gd name="T25" fmla="*/ 0 h 2"/>
                  <a:gd name="T26" fmla="*/ 0 w 2"/>
                  <a:gd name="T27" fmla="*/ 0 h 2"/>
                  <a:gd name="T28" fmla="*/ 0 w 2"/>
                  <a:gd name="T29" fmla="*/ 2147483646 h 2"/>
                  <a:gd name="T30" fmla="*/ 2147483646 w 2"/>
                  <a:gd name="T31" fmla="*/ 2147483646 h 2"/>
                  <a:gd name="T32" fmla="*/ 2147483646 w 2"/>
                  <a:gd name="T33" fmla="*/ 2147483646 h 2"/>
                  <a:gd name="T34" fmla="*/ 2147483646 w 2"/>
                  <a:gd name="T35" fmla="*/ 2147483646 h 2"/>
                  <a:gd name="T36" fmla="*/ 2147483646 w 2"/>
                  <a:gd name="T37" fmla="*/ 2147483646 h 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
                  <a:gd name="T58" fmla="*/ 0 h 2"/>
                  <a:gd name="T59" fmla="*/ 2 w 2"/>
                  <a:gd name="T60" fmla="*/ 2 h 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 h="2">
                    <a:moveTo>
                      <a:pt x="2" y="2"/>
                    </a:moveTo>
                    <a:lnTo>
                      <a:pt x="2" y="0"/>
                    </a:lnTo>
                    <a:lnTo>
                      <a:pt x="0" y="0"/>
                    </a:lnTo>
                    <a:lnTo>
                      <a:pt x="0" y="2"/>
                    </a:lnTo>
                    <a:lnTo>
                      <a:pt x="2"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331" name="Rectangle 2330">
                <a:extLst>
                  <a:ext uri="{FF2B5EF4-FFF2-40B4-BE49-F238E27FC236}">
                    <a16:creationId xmlns:a16="http://schemas.microsoft.com/office/drawing/2014/main" xmlns="" id="{00000000-0008-0000-0000-0000E6040000}"/>
                  </a:ext>
                </a:extLst>
              </p:cNvPr>
              <p:cNvSpPr>
                <a:spLocks noChangeArrowheads="1"/>
              </p:cNvSpPr>
              <p:nvPr/>
            </p:nvSpPr>
            <p:spPr bwMode="auto">
              <a:xfrm>
                <a:off x="3031496" y="46469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332" name="Rectangle 2331">
                <a:extLst>
                  <a:ext uri="{FF2B5EF4-FFF2-40B4-BE49-F238E27FC236}">
                    <a16:creationId xmlns:a16="http://schemas.microsoft.com/office/drawing/2014/main" xmlns="" id="{00000000-0008-0000-0000-0000E7040000}"/>
                  </a:ext>
                </a:extLst>
              </p:cNvPr>
              <p:cNvSpPr>
                <a:spLocks noChangeArrowheads="1"/>
              </p:cNvSpPr>
              <p:nvPr/>
            </p:nvSpPr>
            <p:spPr bwMode="auto">
              <a:xfrm>
                <a:off x="2990221" y="4669203"/>
                <a:ext cx="1588" cy="3175"/>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333" name="Freeform 1255">
                <a:extLst>
                  <a:ext uri="{FF2B5EF4-FFF2-40B4-BE49-F238E27FC236}">
                    <a16:creationId xmlns:a16="http://schemas.microsoft.com/office/drawing/2014/main" xmlns="" id="{00000000-0008-0000-0000-0000E8040000}"/>
                  </a:ext>
                </a:extLst>
              </p:cNvPr>
              <p:cNvSpPr>
                <a:spLocks/>
              </p:cNvSpPr>
              <p:nvPr/>
            </p:nvSpPr>
            <p:spPr bwMode="auto">
              <a:xfrm>
                <a:off x="3031496" y="464062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60000 65536"/>
                  <a:gd name="T15" fmla="*/ 0 60000 65536"/>
                  <a:gd name="T16" fmla="*/ 0 60000 65536"/>
                  <a:gd name="T17" fmla="*/ 0 60000 65536"/>
                  <a:gd name="T18" fmla="*/ 0 60000 65536"/>
                  <a:gd name="T19" fmla="*/ 0 60000 65536"/>
                  <a:gd name="T20" fmla="*/ 0 60000 65536"/>
                  <a:gd name="T21" fmla="*/ 0 w 1588"/>
                  <a:gd name="T22" fmla="*/ 0 h 1588"/>
                  <a:gd name="T23" fmla="*/ 1588 w 1588"/>
                  <a:gd name="T24" fmla="*/ 1588 h 15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334" name="Freeform 1256">
                <a:extLst>
                  <a:ext uri="{FF2B5EF4-FFF2-40B4-BE49-F238E27FC236}">
                    <a16:creationId xmlns:a16="http://schemas.microsoft.com/office/drawing/2014/main" xmlns="" id="{00000000-0008-0000-0000-0000E9040000}"/>
                  </a:ext>
                </a:extLst>
              </p:cNvPr>
              <p:cNvSpPr>
                <a:spLocks/>
              </p:cNvSpPr>
              <p:nvPr/>
            </p:nvSpPr>
            <p:spPr bwMode="auto">
              <a:xfrm>
                <a:off x="2987046" y="4640628"/>
                <a:ext cx="3175" cy="3175"/>
              </a:xfrm>
              <a:custGeom>
                <a:avLst/>
                <a:gdLst>
                  <a:gd name="T0" fmla="*/ 0 w 2"/>
                  <a:gd name="T1" fmla="*/ 0 h 2"/>
                  <a:gd name="T2" fmla="*/ 0 w 2"/>
                  <a:gd name="T3" fmla="*/ 2147483646 h 2"/>
                  <a:gd name="T4" fmla="*/ 0 w 2"/>
                  <a:gd name="T5" fmla="*/ 2147483646 h 2"/>
                  <a:gd name="T6" fmla="*/ 0 w 2"/>
                  <a:gd name="T7" fmla="*/ 0 h 2"/>
                  <a:gd name="T8" fmla="*/ 2147483646 w 2"/>
                  <a:gd name="T9" fmla="*/ 0 h 2"/>
                  <a:gd name="T10" fmla="*/ 2147483646 w 2"/>
                  <a:gd name="T11" fmla="*/ 0 h 2"/>
                  <a:gd name="T12" fmla="*/ 2147483646 w 2"/>
                  <a:gd name="T13" fmla="*/ 0 h 2"/>
                  <a:gd name="T14" fmla="*/ 2147483646 w 2"/>
                  <a:gd name="T15" fmla="*/ 0 h 2"/>
                  <a:gd name="T16" fmla="*/ 2147483646 w 2"/>
                  <a:gd name="T17" fmla="*/ 0 h 2"/>
                  <a:gd name="T18" fmla="*/ 0 w 2"/>
                  <a:gd name="T19" fmla="*/ 0 h 2"/>
                  <a:gd name="T20" fmla="*/ 0 w 2"/>
                  <a:gd name="T21" fmla="*/ 0 h 2"/>
                  <a:gd name="T22" fmla="*/ 0 w 2"/>
                  <a:gd name="T23" fmla="*/ 0 h 2"/>
                  <a:gd name="T24" fmla="*/ 0 w 2"/>
                  <a:gd name="T25" fmla="*/ 0 h 2"/>
                  <a:gd name="T26" fmla="*/ 0 w 2"/>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2"/>
                  <a:gd name="T44" fmla="*/ 2 w 2"/>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2">
                    <a:moveTo>
                      <a:pt x="0" y="0"/>
                    </a:moveTo>
                    <a:lnTo>
                      <a:pt x="0" y="2"/>
                    </a:lnTo>
                    <a:lnTo>
                      <a:pt x="0" y="0"/>
                    </a:lnTo>
                    <a:lnTo>
                      <a:pt x="2" y="0"/>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335" name="Freeform 1257">
                <a:extLst>
                  <a:ext uri="{FF2B5EF4-FFF2-40B4-BE49-F238E27FC236}">
                    <a16:creationId xmlns:a16="http://schemas.microsoft.com/office/drawing/2014/main" xmlns="" id="{00000000-0008-0000-0000-0000EA040000}"/>
                  </a:ext>
                </a:extLst>
              </p:cNvPr>
              <p:cNvSpPr>
                <a:spLocks/>
              </p:cNvSpPr>
              <p:nvPr/>
            </p:nvSpPr>
            <p:spPr bwMode="auto">
              <a:xfrm>
                <a:off x="3041021" y="4650153"/>
                <a:ext cx="12700" cy="3175"/>
              </a:xfrm>
              <a:custGeom>
                <a:avLst/>
                <a:gdLst>
                  <a:gd name="T0" fmla="*/ 2147483646 w 8"/>
                  <a:gd name="T1" fmla="*/ 0 h 2"/>
                  <a:gd name="T2" fmla="*/ 2147483646 w 8"/>
                  <a:gd name="T3" fmla="*/ 0 h 2"/>
                  <a:gd name="T4" fmla="*/ 2147483646 w 8"/>
                  <a:gd name="T5" fmla="*/ 0 h 2"/>
                  <a:gd name="T6" fmla="*/ 2147483646 w 8"/>
                  <a:gd name="T7" fmla="*/ 0 h 2"/>
                  <a:gd name="T8" fmla="*/ 2147483646 w 8"/>
                  <a:gd name="T9" fmla="*/ 0 h 2"/>
                  <a:gd name="T10" fmla="*/ 2147483646 w 8"/>
                  <a:gd name="T11" fmla="*/ 0 h 2"/>
                  <a:gd name="T12" fmla="*/ 2147483646 w 8"/>
                  <a:gd name="T13" fmla="*/ 0 h 2"/>
                  <a:gd name="T14" fmla="*/ 2147483646 w 8"/>
                  <a:gd name="T15" fmla="*/ 0 h 2"/>
                  <a:gd name="T16" fmla="*/ 0 w 8"/>
                  <a:gd name="T17" fmla="*/ 0 h 2"/>
                  <a:gd name="T18" fmla="*/ 0 w 8"/>
                  <a:gd name="T19" fmla="*/ 0 h 2"/>
                  <a:gd name="T20" fmla="*/ 0 w 8"/>
                  <a:gd name="T21" fmla="*/ 0 h 2"/>
                  <a:gd name="T22" fmla="*/ 0 w 8"/>
                  <a:gd name="T23" fmla="*/ 0 h 2"/>
                  <a:gd name="T24" fmla="*/ 0 w 8"/>
                  <a:gd name="T25" fmla="*/ 0 h 2"/>
                  <a:gd name="T26" fmla="*/ 0 w 8"/>
                  <a:gd name="T27" fmla="*/ 0 h 2"/>
                  <a:gd name="T28" fmla="*/ 0 w 8"/>
                  <a:gd name="T29" fmla="*/ 0 h 2"/>
                  <a:gd name="T30" fmla="*/ 0 w 8"/>
                  <a:gd name="T31" fmla="*/ 0 h 2"/>
                  <a:gd name="T32" fmla="*/ 0 w 8"/>
                  <a:gd name="T33" fmla="*/ 0 h 2"/>
                  <a:gd name="T34" fmla="*/ 0 w 8"/>
                  <a:gd name="T35" fmla="*/ 2147483646 h 2"/>
                  <a:gd name="T36" fmla="*/ 0 w 8"/>
                  <a:gd name="T37" fmla="*/ 2147483646 h 2"/>
                  <a:gd name="T38" fmla="*/ 0 w 8"/>
                  <a:gd name="T39" fmla="*/ 2147483646 h 2"/>
                  <a:gd name="T40" fmla="*/ 0 w 8"/>
                  <a:gd name="T41" fmla="*/ 2147483646 h 2"/>
                  <a:gd name="T42" fmla="*/ 0 w 8"/>
                  <a:gd name="T43" fmla="*/ 2147483646 h 2"/>
                  <a:gd name="T44" fmla="*/ 2147483646 w 8"/>
                  <a:gd name="T45" fmla="*/ 2147483646 h 2"/>
                  <a:gd name="T46" fmla="*/ 2147483646 w 8"/>
                  <a:gd name="T47" fmla="*/ 2147483646 h 2"/>
                  <a:gd name="T48" fmla="*/ 2147483646 w 8"/>
                  <a:gd name="T49" fmla="*/ 2147483646 h 2"/>
                  <a:gd name="T50" fmla="*/ 2147483646 w 8"/>
                  <a:gd name="T51" fmla="*/ 2147483646 h 2"/>
                  <a:gd name="T52" fmla="*/ 2147483646 w 8"/>
                  <a:gd name="T53" fmla="*/ 2147483646 h 2"/>
                  <a:gd name="T54" fmla="*/ 2147483646 w 8"/>
                  <a:gd name="T55" fmla="*/ 2147483646 h 2"/>
                  <a:gd name="T56" fmla="*/ 2147483646 w 8"/>
                  <a:gd name="T57" fmla="*/ 2147483646 h 2"/>
                  <a:gd name="T58" fmla="*/ 2147483646 w 8"/>
                  <a:gd name="T59" fmla="*/ 2147483646 h 2"/>
                  <a:gd name="T60" fmla="*/ 2147483646 w 8"/>
                  <a:gd name="T61" fmla="*/ 2147483646 h 2"/>
                  <a:gd name="T62" fmla="*/ 2147483646 w 8"/>
                  <a:gd name="T63" fmla="*/ 2147483646 h 2"/>
                  <a:gd name="T64" fmla="*/ 2147483646 w 8"/>
                  <a:gd name="T65" fmla="*/ 2147483646 h 2"/>
                  <a:gd name="T66" fmla="*/ 2147483646 w 8"/>
                  <a:gd name="T67" fmla="*/ 2147483646 h 2"/>
                  <a:gd name="T68" fmla="*/ 2147483646 w 8"/>
                  <a:gd name="T69" fmla="*/ 2147483646 h 2"/>
                  <a:gd name="T70" fmla="*/ 2147483646 w 8"/>
                  <a:gd name="T71" fmla="*/ 2147483646 h 2"/>
                  <a:gd name="T72" fmla="*/ 2147483646 w 8"/>
                  <a:gd name="T73" fmla="*/ 2147483646 h 2"/>
                  <a:gd name="T74" fmla="*/ 2147483646 w 8"/>
                  <a:gd name="T75" fmla="*/ 2147483646 h 2"/>
                  <a:gd name="T76" fmla="*/ 2147483646 w 8"/>
                  <a:gd name="T77" fmla="*/ 2147483646 h 2"/>
                  <a:gd name="T78" fmla="*/ 2147483646 w 8"/>
                  <a:gd name="T79" fmla="*/ 2147483646 h 2"/>
                  <a:gd name="T80" fmla="*/ 2147483646 w 8"/>
                  <a:gd name="T81" fmla="*/ 2147483646 h 2"/>
                  <a:gd name="T82" fmla="*/ 2147483646 w 8"/>
                  <a:gd name="T83" fmla="*/ 2147483646 h 2"/>
                  <a:gd name="T84" fmla="*/ 2147483646 w 8"/>
                  <a:gd name="T85" fmla="*/ 2147483646 h 2"/>
                  <a:gd name="T86" fmla="*/ 2147483646 w 8"/>
                  <a:gd name="T87" fmla="*/ 2147483646 h 2"/>
                  <a:gd name="T88" fmla="*/ 2147483646 w 8"/>
                  <a:gd name="T89" fmla="*/ 2147483646 h 2"/>
                  <a:gd name="T90" fmla="*/ 2147483646 w 8"/>
                  <a:gd name="T91" fmla="*/ 2147483646 h 2"/>
                  <a:gd name="T92" fmla="*/ 2147483646 w 8"/>
                  <a:gd name="T93" fmla="*/ 2147483646 h 2"/>
                  <a:gd name="T94" fmla="*/ 2147483646 w 8"/>
                  <a:gd name="T95" fmla="*/ 0 h 2"/>
                  <a:gd name="T96" fmla="*/ 2147483646 w 8"/>
                  <a:gd name="T97" fmla="*/ 0 h 2"/>
                  <a:gd name="T98" fmla="*/ 2147483646 w 8"/>
                  <a:gd name="T99" fmla="*/ 0 h 2"/>
                  <a:gd name="T100" fmla="*/ 2147483646 w 8"/>
                  <a:gd name="T101" fmla="*/ 0 h 2"/>
                  <a:gd name="T102" fmla="*/ 2147483646 w 8"/>
                  <a:gd name="T103" fmla="*/ 0 h 2"/>
                  <a:gd name="T104" fmla="*/ 2147483646 w 8"/>
                  <a:gd name="T105" fmla="*/ 0 h 2"/>
                  <a:gd name="T106" fmla="*/ 2147483646 w 8"/>
                  <a:gd name="T107" fmla="*/ 0 h 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
                  <a:gd name="T163" fmla="*/ 0 h 2"/>
                  <a:gd name="T164" fmla="*/ 8 w 8"/>
                  <a:gd name="T165" fmla="*/ 2 h 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 h="2">
                    <a:moveTo>
                      <a:pt x="4" y="0"/>
                    </a:moveTo>
                    <a:lnTo>
                      <a:pt x="4" y="0"/>
                    </a:lnTo>
                    <a:lnTo>
                      <a:pt x="2" y="0"/>
                    </a:lnTo>
                    <a:lnTo>
                      <a:pt x="0" y="0"/>
                    </a:lnTo>
                    <a:lnTo>
                      <a:pt x="0" y="2"/>
                    </a:lnTo>
                    <a:lnTo>
                      <a:pt x="2" y="2"/>
                    </a:lnTo>
                    <a:lnTo>
                      <a:pt x="4" y="2"/>
                    </a:lnTo>
                    <a:lnTo>
                      <a:pt x="6" y="2"/>
                    </a:lnTo>
                    <a:lnTo>
                      <a:pt x="8" y="2"/>
                    </a:lnTo>
                    <a:lnTo>
                      <a:pt x="6" y="2"/>
                    </a:lnTo>
                    <a:lnTo>
                      <a:pt x="6" y="0"/>
                    </a:lnTo>
                    <a:lnTo>
                      <a:pt x="4"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336" name="Freeform 1258">
                <a:extLst>
                  <a:ext uri="{FF2B5EF4-FFF2-40B4-BE49-F238E27FC236}">
                    <a16:creationId xmlns:a16="http://schemas.microsoft.com/office/drawing/2014/main" xmlns="" id="{00000000-0008-0000-0000-0000EB040000}"/>
                  </a:ext>
                </a:extLst>
              </p:cNvPr>
              <p:cNvSpPr>
                <a:spLocks/>
              </p:cNvSpPr>
              <p:nvPr/>
            </p:nvSpPr>
            <p:spPr bwMode="auto">
              <a:xfrm>
                <a:off x="2996571" y="4643803"/>
                <a:ext cx="1588" cy="3175"/>
              </a:xfrm>
              <a:custGeom>
                <a:avLst/>
                <a:gdLst>
                  <a:gd name="T0" fmla="*/ 0 w 1588"/>
                  <a:gd name="T1" fmla="*/ 2147483646 h 2"/>
                  <a:gd name="T2" fmla="*/ 0 w 1588"/>
                  <a:gd name="T3" fmla="*/ 2147483646 h 2"/>
                  <a:gd name="T4" fmla="*/ 0 w 1588"/>
                  <a:gd name="T5" fmla="*/ 2147483646 h 2"/>
                  <a:gd name="T6" fmla="*/ 0 w 1588"/>
                  <a:gd name="T7" fmla="*/ 2147483646 h 2"/>
                  <a:gd name="T8" fmla="*/ 0 w 1588"/>
                  <a:gd name="T9" fmla="*/ 2147483646 h 2"/>
                  <a:gd name="T10" fmla="*/ 0 w 1588"/>
                  <a:gd name="T11" fmla="*/ 2147483646 h 2"/>
                  <a:gd name="T12" fmla="*/ 0 w 1588"/>
                  <a:gd name="T13" fmla="*/ 0 h 2"/>
                  <a:gd name="T14" fmla="*/ 0 w 1588"/>
                  <a:gd name="T15" fmla="*/ 0 h 2"/>
                  <a:gd name="T16" fmla="*/ 0 w 1588"/>
                  <a:gd name="T17" fmla="*/ 0 h 2"/>
                  <a:gd name="T18" fmla="*/ 0 w 1588"/>
                  <a:gd name="T19" fmla="*/ 2147483646 h 2"/>
                  <a:gd name="T20" fmla="*/ 0 w 1588"/>
                  <a:gd name="T21" fmla="*/ 2147483646 h 2"/>
                  <a:gd name="T22" fmla="*/ 0 w 1588"/>
                  <a:gd name="T23" fmla="*/ 2147483646 h 2"/>
                  <a:gd name="T24" fmla="*/ 0 w 1588"/>
                  <a:gd name="T25" fmla="*/ 2147483646 h 2"/>
                  <a:gd name="T26" fmla="*/ 0 w 1588"/>
                  <a:gd name="T27" fmla="*/ 2147483646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588"/>
                  <a:gd name="T43" fmla="*/ 0 h 2"/>
                  <a:gd name="T44" fmla="*/ 1588 w 1588"/>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588" h="2">
                    <a:moveTo>
                      <a:pt x="0" y="2"/>
                    </a:moveTo>
                    <a:lnTo>
                      <a:pt x="0" y="2"/>
                    </a:lnTo>
                    <a:lnTo>
                      <a:pt x="0" y="0"/>
                    </a:lnTo>
                    <a:lnTo>
                      <a:pt x="0"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337" name="Freeform 1259">
                <a:extLst>
                  <a:ext uri="{FF2B5EF4-FFF2-40B4-BE49-F238E27FC236}">
                    <a16:creationId xmlns:a16="http://schemas.microsoft.com/office/drawing/2014/main" xmlns="" id="{00000000-0008-0000-0000-0000EC040000}"/>
                  </a:ext>
                </a:extLst>
              </p:cNvPr>
              <p:cNvSpPr>
                <a:spLocks/>
              </p:cNvSpPr>
              <p:nvPr/>
            </p:nvSpPr>
            <p:spPr bwMode="auto">
              <a:xfrm>
                <a:off x="2983871" y="4637453"/>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60000 65536"/>
                  <a:gd name="T15" fmla="*/ 0 60000 65536"/>
                  <a:gd name="T16" fmla="*/ 0 60000 65536"/>
                  <a:gd name="T17" fmla="*/ 0 60000 65536"/>
                  <a:gd name="T18" fmla="*/ 0 60000 65536"/>
                  <a:gd name="T19" fmla="*/ 0 60000 65536"/>
                  <a:gd name="T20" fmla="*/ 0 60000 65536"/>
                  <a:gd name="T21" fmla="*/ 0 w 1588"/>
                  <a:gd name="T22" fmla="*/ 0 h 1588"/>
                  <a:gd name="T23" fmla="*/ 1588 w 1588"/>
                  <a:gd name="T24" fmla="*/ 1588 h 15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338" name="Rectangle 2337">
                <a:extLst>
                  <a:ext uri="{FF2B5EF4-FFF2-40B4-BE49-F238E27FC236}">
                    <a16:creationId xmlns:a16="http://schemas.microsoft.com/office/drawing/2014/main" xmlns="" id="{00000000-0008-0000-0000-0000ED040000}"/>
                  </a:ext>
                </a:extLst>
              </p:cNvPr>
              <p:cNvSpPr>
                <a:spLocks noChangeArrowheads="1"/>
              </p:cNvSpPr>
              <p:nvPr/>
            </p:nvSpPr>
            <p:spPr bwMode="auto">
              <a:xfrm>
                <a:off x="3034671" y="46469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339" name="Rectangle 2338">
                <a:extLst>
                  <a:ext uri="{FF2B5EF4-FFF2-40B4-BE49-F238E27FC236}">
                    <a16:creationId xmlns:a16="http://schemas.microsoft.com/office/drawing/2014/main" xmlns="" id="{00000000-0008-0000-0000-0000EE040000}"/>
                  </a:ext>
                </a:extLst>
              </p:cNvPr>
              <p:cNvSpPr>
                <a:spLocks noChangeArrowheads="1"/>
              </p:cNvSpPr>
              <p:nvPr/>
            </p:nvSpPr>
            <p:spPr bwMode="auto">
              <a:xfrm>
                <a:off x="3025146" y="46342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340" name="Rectangle 2339">
                <a:extLst>
                  <a:ext uri="{FF2B5EF4-FFF2-40B4-BE49-F238E27FC236}">
                    <a16:creationId xmlns:a16="http://schemas.microsoft.com/office/drawing/2014/main" xmlns="" id="{00000000-0008-0000-0000-0000EF040000}"/>
                  </a:ext>
                </a:extLst>
              </p:cNvPr>
              <p:cNvSpPr>
                <a:spLocks noChangeArrowheads="1"/>
              </p:cNvSpPr>
              <p:nvPr/>
            </p:nvSpPr>
            <p:spPr bwMode="auto">
              <a:xfrm>
                <a:off x="2996571" y="46406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341" name="Freeform 1263">
                <a:extLst>
                  <a:ext uri="{FF2B5EF4-FFF2-40B4-BE49-F238E27FC236}">
                    <a16:creationId xmlns:a16="http://schemas.microsoft.com/office/drawing/2014/main" xmlns="" id="{00000000-0008-0000-0000-0000F0040000}"/>
                  </a:ext>
                </a:extLst>
              </p:cNvPr>
              <p:cNvSpPr>
                <a:spLocks/>
              </p:cNvSpPr>
              <p:nvPr/>
            </p:nvSpPr>
            <p:spPr bwMode="auto">
              <a:xfrm>
                <a:off x="3041021" y="4650153"/>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60000 65536"/>
                  <a:gd name="T15" fmla="*/ 0 60000 65536"/>
                  <a:gd name="T16" fmla="*/ 0 60000 65536"/>
                  <a:gd name="T17" fmla="*/ 0 60000 65536"/>
                  <a:gd name="T18" fmla="*/ 0 60000 65536"/>
                  <a:gd name="T19" fmla="*/ 0 60000 65536"/>
                  <a:gd name="T20" fmla="*/ 0 60000 65536"/>
                  <a:gd name="T21" fmla="*/ 0 w 1588"/>
                  <a:gd name="T22" fmla="*/ 0 h 1588"/>
                  <a:gd name="T23" fmla="*/ 1588 w 1588"/>
                  <a:gd name="T24" fmla="*/ 1588 h 15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342" name="Rectangle 2341">
                <a:extLst>
                  <a:ext uri="{FF2B5EF4-FFF2-40B4-BE49-F238E27FC236}">
                    <a16:creationId xmlns:a16="http://schemas.microsoft.com/office/drawing/2014/main" xmlns="" id="{00000000-0008-0000-0000-0000F1040000}"/>
                  </a:ext>
                </a:extLst>
              </p:cNvPr>
              <p:cNvSpPr>
                <a:spLocks noChangeArrowheads="1"/>
              </p:cNvSpPr>
              <p:nvPr/>
            </p:nvSpPr>
            <p:spPr bwMode="auto">
              <a:xfrm>
                <a:off x="2996571" y="46406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343" name="Freeform 1265">
                <a:extLst>
                  <a:ext uri="{FF2B5EF4-FFF2-40B4-BE49-F238E27FC236}">
                    <a16:creationId xmlns:a16="http://schemas.microsoft.com/office/drawing/2014/main" xmlns="" id="{00000000-0008-0000-0000-0000F2040000}"/>
                  </a:ext>
                </a:extLst>
              </p:cNvPr>
              <p:cNvSpPr>
                <a:spLocks/>
              </p:cNvSpPr>
              <p:nvPr/>
            </p:nvSpPr>
            <p:spPr bwMode="auto">
              <a:xfrm>
                <a:off x="3006096" y="465332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w 1588"/>
                  <a:gd name="T15" fmla="*/ 0 h 1588"/>
                  <a:gd name="T16" fmla="*/ 0 w 1588"/>
                  <a:gd name="T17" fmla="*/ 0 h 1588"/>
                  <a:gd name="T18" fmla="*/ 0 w 1588"/>
                  <a:gd name="T19" fmla="*/ 0 h 1588"/>
                  <a:gd name="T20" fmla="*/ 0 w 1588"/>
                  <a:gd name="T21" fmla="*/ 0 h 1588"/>
                  <a:gd name="T22" fmla="*/ 0 w 1588"/>
                  <a:gd name="T23" fmla="*/ 0 h 1588"/>
                  <a:gd name="T24" fmla="*/ 0 w 1588"/>
                  <a:gd name="T25" fmla="*/ 0 h 1588"/>
                  <a:gd name="T26" fmla="*/ 0 w 1588"/>
                  <a:gd name="T27" fmla="*/ 0 h 158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588"/>
                  <a:gd name="T43" fmla="*/ 0 h 1588"/>
                  <a:gd name="T44" fmla="*/ 1588 w 1588"/>
                  <a:gd name="T45" fmla="*/ 1588 h 158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344" name="Rectangle 2343">
                <a:extLst>
                  <a:ext uri="{FF2B5EF4-FFF2-40B4-BE49-F238E27FC236}">
                    <a16:creationId xmlns:a16="http://schemas.microsoft.com/office/drawing/2014/main" xmlns="" id="{00000000-0008-0000-0000-0000F3040000}"/>
                  </a:ext>
                </a:extLst>
              </p:cNvPr>
              <p:cNvSpPr>
                <a:spLocks noChangeArrowheads="1"/>
              </p:cNvSpPr>
              <p:nvPr/>
            </p:nvSpPr>
            <p:spPr bwMode="auto">
              <a:xfrm>
                <a:off x="3002921" y="464380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345" name="Freeform 1267">
                <a:extLst>
                  <a:ext uri="{FF2B5EF4-FFF2-40B4-BE49-F238E27FC236}">
                    <a16:creationId xmlns:a16="http://schemas.microsoft.com/office/drawing/2014/main" xmlns="" id="{00000000-0008-0000-0000-0000F4040000}"/>
                  </a:ext>
                </a:extLst>
              </p:cNvPr>
              <p:cNvSpPr>
                <a:spLocks/>
              </p:cNvSpPr>
              <p:nvPr/>
            </p:nvSpPr>
            <p:spPr bwMode="auto">
              <a:xfrm>
                <a:off x="2999746" y="4640628"/>
                <a:ext cx="3175" cy="1588"/>
              </a:xfrm>
              <a:custGeom>
                <a:avLst/>
                <a:gdLst>
                  <a:gd name="T0" fmla="*/ 0 w 2"/>
                  <a:gd name="T1" fmla="*/ 0 h 1588"/>
                  <a:gd name="T2" fmla="*/ 0 w 2"/>
                  <a:gd name="T3" fmla="*/ 0 h 1588"/>
                  <a:gd name="T4" fmla="*/ 2147483646 w 2"/>
                  <a:gd name="T5" fmla="*/ 0 h 1588"/>
                  <a:gd name="T6" fmla="*/ 2147483646 w 2"/>
                  <a:gd name="T7" fmla="*/ 0 h 1588"/>
                  <a:gd name="T8" fmla="*/ 2147483646 w 2"/>
                  <a:gd name="T9" fmla="*/ 0 h 1588"/>
                  <a:gd name="T10" fmla="*/ 0 w 2"/>
                  <a:gd name="T11" fmla="*/ 0 h 1588"/>
                  <a:gd name="T12" fmla="*/ 0 60000 65536"/>
                  <a:gd name="T13" fmla="*/ 0 60000 65536"/>
                  <a:gd name="T14" fmla="*/ 0 60000 65536"/>
                  <a:gd name="T15" fmla="*/ 0 60000 65536"/>
                  <a:gd name="T16" fmla="*/ 0 60000 65536"/>
                  <a:gd name="T17" fmla="*/ 0 60000 65536"/>
                  <a:gd name="T18" fmla="*/ 0 w 2"/>
                  <a:gd name="T19" fmla="*/ 0 h 1588"/>
                  <a:gd name="T20" fmla="*/ 2 w 2"/>
                  <a:gd name="T21" fmla="*/ 1588 h 1588"/>
                </a:gdLst>
                <a:ahLst/>
                <a:cxnLst>
                  <a:cxn ang="T12">
                    <a:pos x="T0" y="T1"/>
                  </a:cxn>
                  <a:cxn ang="T13">
                    <a:pos x="T2" y="T3"/>
                  </a:cxn>
                  <a:cxn ang="T14">
                    <a:pos x="T4" y="T5"/>
                  </a:cxn>
                  <a:cxn ang="T15">
                    <a:pos x="T6" y="T7"/>
                  </a:cxn>
                  <a:cxn ang="T16">
                    <a:pos x="T8" y="T9"/>
                  </a:cxn>
                  <a:cxn ang="T17">
                    <a:pos x="T10" y="T11"/>
                  </a:cxn>
                </a:cxnLst>
                <a:rect l="T18" t="T19" r="T20" b="T21"/>
                <a:pathLst>
                  <a:path w="2" h="1588">
                    <a:moveTo>
                      <a:pt x="0" y="0"/>
                    </a:moveTo>
                    <a:lnTo>
                      <a:pt x="0" y="0"/>
                    </a:lnTo>
                    <a:lnTo>
                      <a:pt x="2" y="0"/>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346" name="Freeform 1268">
                <a:extLst>
                  <a:ext uri="{FF2B5EF4-FFF2-40B4-BE49-F238E27FC236}">
                    <a16:creationId xmlns:a16="http://schemas.microsoft.com/office/drawing/2014/main" xmlns="" id="{00000000-0008-0000-0000-0000F5040000}"/>
                  </a:ext>
                </a:extLst>
              </p:cNvPr>
              <p:cNvSpPr>
                <a:spLocks/>
              </p:cNvSpPr>
              <p:nvPr/>
            </p:nvSpPr>
            <p:spPr bwMode="auto">
              <a:xfrm>
                <a:off x="3006096" y="464697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w 1588"/>
                  <a:gd name="T15" fmla="*/ 0 h 1588"/>
                  <a:gd name="T16" fmla="*/ 0 60000 65536"/>
                  <a:gd name="T17" fmla="*/ 0 60000 65536"/>
                  <a:gd name="T18" fmla="*/ 0 60000 65536"/>
                  <a:gd name="T19" fmla="*/ 0 60000 65536"/>
                  <a:gd name="T20" fmla="*/ 0 60000 65536"/>
                  <a:gd name="T21" fmla="*/ 0 60000 65536"/>
                  <a:gd name="T22" fmla="*/ 0 60000 65536"/>
                  <a:gd name="T23" fmla="*/ 0 60000 65536"/>
                  <a:gd name="T24" fmla="*/ 0 w 1588"/>
                  <a:gd name="T25" fmla="*/ 0 h 1588"/>
                  <a:gd name="T26" fmla="*/ 1588 w 1588"/>
                  <a:gd name="T27" fmla="*/ 1588 h 158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347" name="Freeform 1269">
                <a:extLst>
                  <a:ext uri="{FF2B5EF4-FFF2-40B4-BE49-F238E27FC236}">
                    <a16:creationId xmlns:a16="http://schemas.microsoft.com/office/drawing/2014/main" xmlns="" id="{00000000-0008-0000-0000-0000F6040000}"/>
                  </a:ext>
                </a:extLst>
              </p:cNvPr>
              <p:cNvSpPr>
                <a:spLocks/>
              </p:cNvSpPr>
              <p:nvPr/>
            </p:nvSpPr>
            <p:spPr bwMode="auto">
              <a:xfrm>
                <a:off x="3031496" y="465967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w 1588"/>
                  <a:gd name="T15" fmla="*/ 0 h 1588"/>
                  <a:gd name="T16" fmla="*/ 0 w 1588"/>
                  <a:gd name="T17" fmla="*/ 0 h 1588"/>
                  <a:gd name="T18" fmla="*/ 0 w 1588"/>
                  <a:gd name="T19" fmla="*/ 0 h 1588"/>
                  <a:gd name="T20" fmla="*/ 0 w 1588"/>
                  <a:gd name="T21" fmla="*/ 0 h 1588"/>
                  <a:gd name="T22" fmla="*/ 0 w 1588"/>
                  <a:gd name="T23" fmla="*/ 0 h 1588"/>
                  <a:gd name="T24" fmla="*/ 0 w 1588"/>
                  <a:gd name="T25" fmla="*/ 0 h 1588"/>
                  <a:gd name="T26" fmla="*/ 0 w 1588"/>
                  <a:gd name="T27" fmla="*/ 0 h 1588"/>
                  <a:gd name="T28" fmla="*/ 0 w 1588"/>
                  <a:gd name="T29" fmla="*/ 0 h 158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588"/>
                  <a:gd name="T46" fmla="*/ 0 h 1588"/>
                  <a:gd name="T47" fmla="*/ 1588 w 1588"/>
                  <a:gd name="T48" fmla="*/ 1588 h 158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348" name="Rectangle 2347">
                <a:extLst>
                  <a:ext uri="{FF2B5EF4-FFF2-40B4-BE49-F238E27FC236}">
                    <a16:creationId xmlns:a16="http://schemas.microsoft.com/office/drawing/2014/main" xmlns="" id="{00000000-0008-0000-0000-0000F7040000}"/>
                  </a:ext>
                </a:extLst>
              </p:cNvPr>
              <p:cNvSpPr>
                <a:spLocks noChangeArrowheads="1"/>
              </p:cNvSpPr>
              <p:nvPr/>
            </p:nvSpPr>
            <p:spPr bwMode="auto">
              <a:xfrm>
                <a:off x="2999746" y="46406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349" name="Rectangle 2348">
                <a:extLst>
                  <a:ext uri="{FF2B5EF4-FFF2-40B4-BE49-F238E27FC236}">
                    <a16:creationId xmlns:a16="http://schemas.microsoft.com/office/drawing/2014/main" xmlns="" id="{00000000-0008-0000-0000-0000F8040000}"/>
                  </a:ext>
                </a:extLst>
              </p:cNvPr>
              <p:cNvSpPr>
                <a:spLocks noChangeArrowheads="1"/>
              </p:cNvSpPr>
              <p:nvPr/>
            </p:nvSpPr>
            <p:spPr bwMode="auto">
              <a:xfrm>
                <a:off x="3006096" y="46469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350" name="Rectangle 2349">
                <a:extLst>
                  <a:ext uri="{FF2B5EF4-FFF2-40B4-BE49-F238E27FC236}">
                    <a16:creationId xmlns:a16="http://schemas.microsoft.com/office/drawing/2014/main" xmlns="" id="{00000000-0008-0000-0000-0000F9040000}"/>
                  </a:ext>
                </a:extLst>
              </p:cNvPr>
              <p:cNvSpPr>
                <a:spLocks noChangeArrowheads="1"/>
              </p:cNvSpPr>
              <p:nvPr/>
            </p:nvSpPr>
            <p:spPr bwMode="auto">
              <a:xfrm>
                <a:off x="3006096" y="46501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351" name="Freeform 1273">
                <a:extLst>
                  <a:ext uri="{FF2B5EF4-FFF2-40B4-BE49-F238E27FC236}">
                    <a16:creationId xmlns:a16="http://schemas.microsoft.com/office/drawing/2014/main" xmlns="" id="{00000000-0008-0000-0000-0000FA040000}"/>
                  </a:ext>
                </a:extLst>
              </p:cNvPr>
              <p:cNvSpPr>
                <a:spLocks/>
              </p:cNvSpPr>
              <p:nvPr/>
            </p:nvSpPr>
            <p:spPr bwMode="auto">
              <a:xfrm>
                <a:off x="3006096" y="4650153"/>
                <a:ext cx="1588" cy="3175"/>
              </a:xfrm>
              <a:custGeom>
                <a:avLst/>
                <a:gdLst>
                  <a:gd name="T0" fmla="*/ 0 w 1588"/>
                  <a:gd name="T1" fmla="*/ 0 h 2"/>
                  <a:gd name="T2" fmla="*/ 0 w 1588"/>
                  <a:gd name="T3" fmla="*/ 0 h 2"/>
                  <a:gd name="T4" fmla="*/ 0 w 1588"/>
                  <a:gd name="T5" fmla="*/ 2147483646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352" name="Rectangle 2351">
                <a:extLst>
                  <a:ext uri="{FF2B5EF4-FFF2-40B4-BE49-F238E27FC236}">
                    <a16:creationId xmlns:a16="http://schemas.microsoft.com/office/drawing/2014/main" xmlns="" id="{00000000-0008-0000-0000-0000FB040000}"/>
                  </a:ext>
                </a:extLst>
              </p:cNvPr>
              <p:cNvSpPr>
                <a:spLocks noChangeArrowheads="1"/>
              </p:cNvSpPr>
              <p:nvPr/>
            </p:nvSpPr>
            <p:spPr bwMode="auto">
              <a:xfrm>
                <a:off x="3031496" y="46596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353" name="Freeform 1275">
                <a:extLst>
                  <a:ext uri="{FF2B5EF4-FFF2-40B4-BE49-F238E27FC236}">
                    <a16:creationId xmlns:a16="http://schemas.microsoft.com/office/drawing/2014/main" xmlns="" id="{00000000-0008-0000-0000-0000FC040000}"/>
                  </a:ext>
                </a:extLst>
              </p:cNvPr>
              <p:cNvSpPr>
                <a:spLocks/>
              </p:cNvSpPr>
              <p:nvPr/>
            </p:nvSpPr>
            <p:spPr bwMode="auto">
              <a:xfrm>
                <a:off x="2996571" y="466602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w 1588"/>
                  <a:gd name="T15" fmla="*/ 0 h 1588"/>
                  <a:gd name="T16" fmla="*/ 0 60000 65536"/>
                  <a:gd name="T17" fmla="*/ 0 60000 65536"/>
                  <a:gd name="T18" fmla="*/ 0 60000 65536"/>
                  <a:gd name="T19" fmla="*/ 0 60000 65536"/>
                  <a:gd name="T20" fmla="*/ 0 60000 65536"/>
                  <a:gd name="T21" fmla="*/ 0 60000 65536"/>
                  <a:gd name="T22" fmla="*/ 0 60000 65536"/>
                  <a:gd name="T23" fmla="*/ 0 60000 65536"/>
                  <a:gd name="T24" fmla="*/ 0 w 1588"/>
                  <a:gd name="T25" fmla="*/ 0 h 1588"/>
                  <a:gd name="T26" fmla="*/ 1588 w 1588"/>
                  <a:gd name="T27" fmla="*/ 1588 h 158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354" name="Rectangle 2353">
                <a:extLst>
                  <a:ext uri="{FF2B5EF4-FFF2-40B4-BE49-F238E27FC236}">
                    <a16:creationId xmlns:a16="http://schemas.microsoft.com/office/drawing/2014/main" xmlns="" id="{00000000-0008-0000-0000-0000FD040000}"/>
                  </a:ext>
                </a:extLst>
              </p:cNvPr>
              <p:cNvSpPr>
                <a:spLocks noChangeArrowheads="1"/>
              </p:cNvSpPr>
              <p:nvPr/>
            </p:nvSpPr>
            <p:spPr bwMode="auto">
              <a:xfrm>
                <a:off x="3006096" y="46501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355" name="Freeform 1277">
                <a:extLst>
                  <a:ext uri="{FF2B5EF4-FFF2-40B4-BE49-F238E27FC236}">
                    <a16:creationId xmlns:a16="http://schemas.microsoft.com/office/drawing/2014/main" xmlns="" id="{00000000-0008-0000-0000-0000FE040000}"/>
                  </a:ext>
                </a:extLst>
              </p:cNvPr>
              <p:cNvSpPr>
                <a:spLocks/>
              </p:cNvSpPr>
              <p:nvPr/>
            </p:nvSpPr>
            <p:spPr bwMode="auto">
              <a:xfrm>
                <a:off x="3006096" y="4646978"/>
                <a:ext cx="1588" cy="3175"/>
              </a:xfrm>
              <a:custGeom>
                <a:avLst/>
                <a:gdLst>
                  <a:gd name="T0" fmla="*/ 0 w 1588"/>
                  <a:gd name="T1" fmla="*/ 0 h 2"/>
                  <a:gd name="T2" fmla="*/ 0 w 1588"/>
                  <a:gd name="T3" fmla="*/ 2147483646 h 2"/>
                  <a:gd name="T4" fmla="*/ 0 w 1588"/>
                  <a:gd name="T5" fmla="*/ 2147483646 h 2"/>
                  <a:gd name="T6" fmla="*/ 0 w 1588"/>
                  <a:gd name="T7" fmla="*/ 2147483646 h 2"/>
                  <a:gd name="T8" fmla="*/ 0 w 1588"/>
                  <a:gd name="T9" fmla="*/ 2147483646 h 2"/>
                  <a:gd name="T10" fmla="*/ 0 w 1588"/>
                  <a:gd name="T11" fmla="*/ 0 h 2"/>
                  <a:gd name="T12" fmla="*/ 0 w 1588"/>
                  <a:gd name="T13" fmla="*/ 0 h 2"/>
                  <a:gd name="T14" fmla="*/ 0 w 1588"/>
                  <a:gd name="T15" fmla="*/ 0 h 2"/>
                  <a:gd name="T16" fmla="*/ 0 w 1588"/>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8"/>
                  <a:gd name="T28" fmla="*/ 0 h 2"/>
                  <a:gd name="T29" fmla="*/ 1588 w 1588"/>
                  <a:gd name="T30" fmla="*/ 2 h 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8" h="2">
                    <a:moveTo>
                      <a:pt x="0" y="0"/>
                    </a:moveTo>
                    <a:lnTo>
                      <a:pt x="0" y="2"/>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356" name="Rectangle 2355">
                <a:extLst>
                  <a:ext uri="{FF2B5EF4-FFF2-40B4-BE49-F238E27FC236}">
                    <a16:creationId xmlns:a16="http://schemas.microsoft.com/office/drawing/2014/main" xmlns="" id="{00000000-0008-0000-0000-0000FF040000}"/>
                  </a:ext>
                </a:extLst>
              </p:cNvPr>
              <p:cNvSpPr>
                <a:spLocks noChangeArrowheads="1"/>
              </p:cNvSpPr>
              <p:nvPr/>
            </p:nvSpPr>
            <p:spPr bwMode="auto">
              <a:xfrm>
                <a:off x="3006096" y="4650153"/>
                <a:ext cx="1588" cy="3175"/>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357" name="Rectangle 2356">
                <a:extLst>
                  <a:ext uri="{FF2B5EF4-FFF2-40B4-BE49-F238E27FC236}">
                    <a16:creationId xmlns:a16="http://schemas.microsoft.com/office/drawing/2014/main" xmlns="" id="{00000000-0008-0000-0000-000000050000}"/>
                  </a:ext>
                </a:extLst>
              </p:cNvPr>
              <p:cNvSpPr>
                <a:spLocks noChangeArrowheads="1"/>
              </p:cNvSpPr>
              <p:nvPr/>
            </p:nvSpPr>
            <p:spPr bwMode="auto">
              <a:xfrm>
                <a:off x="2983871" y="46660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358" name="Freeform 1280">
                <a:extLst>
                  <a:ext uri="{FF2B5EF4-FFF2-40B4-BE49-F238E27FC236}">
                    <a16:creationId xmlns:a16="http://schemas.microsoft.com/office/drawing/2014/main" xmlns="" id="{00000000-0008-0000-0000-000001050000}"/>
                  </a:ext>
                </a:extLst>
              </p:cNvPr>
              <p:cNvSpPr>
                <a:spLocks/>
              </p:cNvSpPr>
              <p:nvPr/>
            </p:nvSpPr>
            <p:spPr bwMode="auto">
              <a:xfrm>
                <a:off x="2987046" y="4669203"/>
                <a:ext cx="3175" cy="1588"/>
              </a:xfrm>
              <a:custGeom>
                <a:avLst/>
                <a:gdLst>
                  <a:gd name="T0" fmla="*/ 0 w 2"/>
                  <a:gd name="T1" fmla="*/ 0 h 1588"/>
                  <a:gd name="T2" fmla="*/ 2147483646 w 2"/>
                  <a:gd name="T3" fmla="*/ 0 h 1588"/>
                  <a:gd name="T4" fmla="*/ 0 w 2"/>
                  <a:gd name="T5" fmla="*/ 0 h 1588"/>
                  <a:gd name="T6" fmla="*/ 0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2" y="0"/>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359" name="Rectangle 2358">
                <a:extLst>
                  <a:ext uri="{FF2B5EF4-FFF2-40B4-BE49-F238E27FC236}">
                    <a16:creationId xmlns:a16="http://schemas.microsoft.com/office/drawing/2014/main" xmlns="" id="{00000000-0008-0000-0000-000002050000}"/>
                  </a:ext>
                </a:extLst>
              </p:cNvPr>
              <p:cNvSpPr>
                <a:spLocks noChangeArrowheads="1"/>
              </p:cNvSpPr>
              <p:nvPr/>
            </p:nvSpPr>
            <p:spPr bwMode="auto">
              <a:xfrm>
                <a:off x="3041021" y="46501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360" name="Freeform 1282">
                <a:extLst>
                  <a:ext uri="{FF2B5EF4-FFF2-40B4-BE49-F238E27FC236}">
                    <a16:creationId xmlns:a16="http://schemas.microsoft.com/office/drawing/2014/main" xmlns="" id="{00000000-0008-0000-0000-000003050000}"/>
                  </a:ext>
                </a:extLst>
              </p:cNvPr>
              <p:cNvSpPr>
                <a:spLocks/>
              </p:cNvSpPr>
              <p:nvPr/>
            </p:nvSpPr>
            <p:spPr bwMode="auto">
              <a:xfrm>
                <a:off x="3056896" y="4656503"/>
                <a:ext cx="3175" cy="1588"/>
              </a:xfrm>
              <a:custGeom>
                <a:avLst/>
                <a:gdLst>
                  <a:gd name="T0" fmla="*/ 0 w 2"/>
                  <a:gd name="T1" fmla="*/ 0 h 1588"/>
                  <a:gd name="T2" fmla="*/ 0 w 2"/>
                  <a:gd name="T3" fmla="*/ 0 h 1588"/>
                  <a:gd name="T4" fmla="*/ 0 w 2"/>
                  <a:gd name="T5" fmla="*/ 0 h 1588"/>
                  <a:gd name="T6" fmla="*/ 0 w 2"/>
                  <a:gd name="T7" fmla="*/ 0 h 1588"/>
                  <a:gd name="T8" fmla="*/ 0 w 2"/>
                  <a:gd name="T9" fmla="*/ 0 h 1588"/>
                  <a:gd name="T10" fmla="*/ 2147483646 w 2"/>
                  <a:gd name="T11" fmla="*/ 0 h 1588"/>
                  <a:gd name="T12" fmla="*/ 2147483646 w 2"/>
                  <a:gd name="T13" fmla="*/ 0 h 1588"/>
                  <a:gd name="T14" fmla="*/ 2147483646 w 2"/>
                  <a:gd name="T15" fmla="*/ 0 h 1588"/>
                  <a:gd name="T16" fmla="*/ 2147483646 w 2"/>
                  <a:gd name="T17" fmla="*/ 0 h 1588"/>
                  <a:gd name="T18" fmla="*/ 0 w 2"/>
                  <a:gd name="T19" fmla="*/ 0 h 1588"/>
                  <a:gd name="T20" fmla="*/ 0 w 2"/>
                  <a:gd name="T21" fmla="*/ 0 h 1588"/>
                  <a:gd name="T22" fmla="*/ 0 w 2"/>
                  <a:gd name="T23" fmla="*/ 0 h 158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
                  <a:gd name="T37" fmla="*/ 0 h 1588"/>
                  <a:gd name="T38" fmla="*/ 2 w 2"/>
                  <a:gd name="T39" fmla="*/ 1588 h 158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 h="1588">
                    <a:moveTo>
                      <a:pt x="0" y="0"/>
                    </a:moveTo>
                    <a:lnTo>
                      <a:pt x="0" y="0"/>
                    </a:lnTo>
                    <a:lnTo>
                      <a:pt x="2" y="0"/>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361" name="Rectangle 2360">
                <a:extLst>
                  <a:ext uri="{FF2B5EF4-FFF2-40B4-BE49-F238E27FC236}">
                    <a16:creationId xmlns:a16="http://schemas.microsoft.com/office/drawing/2014/main" xmlns="" id="{00000000-0008-0000-0000-000004050000}"/>
                  </a:ext>
                </a:extLst>
              </p:cNvPr>
              <p:cNvSpPr>
                <a:spLocks noChangeArrowheads="1"/>
              </p:cNvSpPr>
              <p:nvPr/>
            </p:nvSpPr>
            <p:spPr bwMode="auto">
              <a:xfrm>
                <a:off x="3037846" y="46501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362" name="Freeform 1284">
                <a:extLst>
                  <a:ext uri="{FF2B5EF4-FFF2-40B4-BE49-F238E27FC236}">
                    <a16:creationId xmlns:a16="http://schemas.microsoft.com/office/drawing/2014/main" xmlns="" id="{00000000-0008-0000-0000-000005050000}"/>
                  </a:ext>
                </a:extLst>
              </p:cNvPr>
              <p:cNvSpPr>
                <a:spLocks/>
              </p:cNvSpPr>
              <p:nvPr/>
            </p:nvSpPr>
            <p:spPr bwMode="auto">
              <a:xfrm>
                <a:off x="3031496" y="4643803"/>
                <a:ext cx="6350" cy="6350"/>
              </a:xfrm>
              <a:custGeom>
                <a:avLst/>
                <a:gdLst>
                  <a:gd name="T0" fmla="*/ 0 w 4"/>
                  <a:gd name="T1" fmla="*/ 0 h 4"/>
                  <a:gd name="T2" fmla="*/ 0 w 4"/>
                  <a:gd name="T3" fmla="*/ 0 h 4"/>
                  <a:gd name="T4" fmla="*/ 0 w 4"/>
                  <a:gd name="T5" fmla="*/ 2147483646 h 4"/>
                  <a:gd name="T6" fmla="*/ 0 w 4"/>
                  <a:gd name="T7" fmla="*/ 2147483646 h 4"/>
                  <a:gd name="T8" fmla="*/ 0 w 4"/>
                  <a:gd name="T9" fmla="*/ 2147483646 h 4"/>
                  <a:gd name="T10" fmla="*/ 0 w 4"/>
                  <a:gd name="T11" fmla="*/ 2147483646 h 4"/>
                  <a:gd name="T12" fmla="*/ 2147483646 w 4"/>
                  <a:gd name="T13" fmla="*/ 2147483646 h 4"/>
                  <a:gd name="T14" fmla="*/ 2147483646 w 4"/>
                  <a:gd name="T15" fmla="*/ 2147483646 h 4"/>
                  <a:gd name="T16" fmla="*/ 2147483646 w 4"/>
                  <a:gd name="T17" fmla="*/ 2147483646 h 4"/>
                  <a:gd name="T18" fmla="*/ 2147483646 w 4"/>
                  <a:gd name="T19" fmla="*/ 2147483646 h 4"/>
                  <a:gd name="T20" fmla="*/ 2147483646 w 4"/>
                  <a:gd name="T21" fmla="*/ 2147483646 h 4"/>
                  <a:gd name="T22" fmla="*/ 2147483646 w 4"/>
                  <a:gd name="T23" fmla="*/ 2147483646 h 4"/>
                  <a:gd name="T24" fmla="*/ 2147483646 w 4"/>
                  <a:gd name="T25" fmla="*/ 2147483646 h 4"/>
                  <a:gd name="T26" fmla="*/ 2147483646 w 4"/>
                  <a:gd name="T27" fmla="*/ 2147483646 h 4"/>
                  <a:gd name="T28" fmla="*/ 2147483646 w 4"/>
                  <a:gd name="T29" fmla="*/ 2147483646 h 4"/>
                  <a:gd name="T30" fmla="*/ 2147483646 w 4"/>
                  <a:gd name="T31" fmla="*/ 2147483646 h 4"/>
                  <a:gd name="T32" fmla="*/ 2147483646 w 4"/>
                  <a:gd name="T33" fmla="*/ 2147483646 h 4"/>
                  <a:gd name="T34" fmla="*/ 2147483646 w 4"/>
                  <a:gd name="T35" fmla="*/ 2147483646 h 4"/>
                  <a:gd name="T36" fmla="*/ 2147483646 w 4"/>
                  <a:gd name="T37" fmla="*/ 2147483646 h 4"/>
                  <a:gd name="T38" fmla="*/ 2147483646 w 4"/>
                  <a:gd name="T39" fmla="*/ 2147483646 h 4"/>
                  <a:gd name="T40" fmla="*/ 2147483646 w 4"/>
                  <a:gd name="T41" fmla="*/ 2147483646 h 4"/>
                  <a:gd name="T42" fmla="*/ 2147483646 w 4"/>
                  <a:gd name="T43" fmla="*/ 2147483646 h 4"/>
                  <a:gd name="T44" fmla="*/ 2147483646 w 4"/>
                  <a:gd name="T45" fmla="*/ 2147483646 h 4"/>
                  <a:gd name="T46" fmla="*/ 2147483646 w 4"/>
                  <a:gd name="T47" fmla="*/ 2147483646 h 4"/>
                  <a:gd name="T48" fmla="*/ 2147483646 w 4"/>
                  <a:gd name="T49" fmla="*/ 2147483646 h 4"/>
                  <a:gd name="T50" fmla="*/ 2147483646 w 4"/>
                  <a:gd name="T51" fmla="*/ 2147483646 h 4"/>
                  <a:gd name="T52" fmla="*/ 0 w 4"/>
                  <a:gd name="T53" fmla="*/ 2147483646 h 4"/>
                  <a:gd name="T54" fmla="*/ 0 w 4"/>
                  <a:gd name="T55" fmla="*/ 2147483646 h 4"/>
                  <a:gd name="T56" fmla="*/ 0 w 4"/>
                  <a:gd name="T57" fmla="*/ 0 h 4"/>
                  <a:gd name="T58" fmla="*/ 0 w 4"/>
                  <a:gd name="T59" fmla="*/ 0 h 4"/>
                  <a:gd name="T60" fmla="*/ 0 w 4"/>
                  <a:gd name="T61" fmla="*/ 0 h 4"/>
                  <a:gd name="T62" fmla="*/ 0 w 4"/>
                  <a:gd name="T63" fmla="*/ 0 h 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
                  <a:gd name="T97" fmla="*/ 0 h 4"/>
                  <a:gd name="T98" fmla="*/ 4 w 4"/>
                  <a:gd name="T99" fmla="*/ 4 h 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 h="4">
                    <a:moveTo>
                      <a:pt x="0" y="0"/>
                    </a:moveTo>
                    <a:lnTo>
                      <a:pt x="0" y="0"/>
                    </a:lnTo>
                    <a:lnTo>
                      <a:pt x="0" y="2"/>
                    </a:lnTo>
                    <a:lnTo>
                      <a:pt x="2" y="2"/>
                    </a:lnTo>
                    <a:lnTo>
                      <a:pt x="2" y="4"/>
                    </a:lnTo>
                    <a:lnTo>
                      <a:pt x="4" y="4"/>
                    </a:lnTo>
                    <a:lnTo>
                      <a:pt x="2" y="4"/>
                    </a:lnTo>
                    <a:lnTo>
                      <a:pt x="2" y="2"/>
                    </a:lnTo>
                    <a:lnTo>
                      <a:pt x="0" y="2"/>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363" name="Freeform 1285">
                <a:extLst>
                  <a:ext uri="{FF2B5EF4-FFF2-40B4-BE49-F238E27FC236}">
                    <a16:creationId xmlns:a16="http://schemas.microsoft.com/office/drawing/2014/main" xmlns="" id="{00000000-0008-0000-0000-000006050000}"/>
                  </a:ext>
                </a:extLst>
              </p:cNvPr>
              <p:cNvSpPr>
                <a:spLocks/>
              </p:cNvSpPr>
              <p:nvPr/>
            </p:nvSpPr>
            <p:spPr bwMode="auto">
              <a:xfrm>
                <a:off x="3012446" y="4656503"/>
                <a:ext cx="6350" cy="1588"/>
              </a:xfrm>
              <a:custGeom>
                <a:avLst/>
                <a:gdLst>
                  <a:gd name="T0" fmla="*/ 2147483646 w 4"/>
                  <a:gd name="T1" fmla="*/ 0 h 1588"/>
                  <a:gd name="T2" fmla="*/ 2147483646 w 4"/>
                  <a:gd name="T3" fmla="*/ 0 h 1588"/>
                  <a:gd name="T4" fmla="*/ 2147483646 w 4"/>
                  <a:gd name="T5" fmla="*/ 0 h 1588"/>
                  <a:gd name="T6" fmla="*/ 2147483646 w 4"/>
                  <a:gd name="T7" fmla="*/ 0 h 1588"/>
                  <a:gd name="T8" fmla="*/ 2147483646 w 4"/>
                  <a:gd name="T9" fmla="*/ 0 h 1588"/>
                  <a:gd name="T10" fmla="*/ 2147483646 w 4"/>
                  <a:gd name="T11" fmla="*/ 0 h 1588"/>
                  <a:gd name="T12" fmla="*/ 2147483646 w 4"/>
                  <a:gd name="T13" fmla="*/ 0 h 1588"/>
                  <a:gd name="T14" fmla="*/ 2147483646 w 4"/>
                  <a:gd name="T15" fmla="*/ 0 h 1588"/>
                  <a:gd name="T16" fmla="*/ 2147483646 w 4"/>
                  <a:gd name="T17" fmla="*/ 0 h 1588"/>
                  <a:gd name="T18" fmla="*/ 2147483646 w 4"/>
                  <a:gd name="T19" fmla="*/ 0 h 1588"/>
                  <a:gd name="T20" fmla="*/ 2147483646 w 4"/>
                  <a:gd name="T21" fmla="*/ 0 h 1588"/>
                  <a:gd name="T22" fmla="*/ 0 w 4"/>
                  <a:gd name="T23" fmla="*/ 0 h 1588"/>
                  <a:gd name="T24" fmla="*/ 0 w 4"/>
                  <a:gd name="T25" fmla="*/ 0 h 1588"/>
                  <a:gd name="T26" fmla="*/ 0 w 4"/>
                  <a:gd name="T27" fmla="*/ 0 h 1588"/>
                  <a:gd name="T28" fmla="*/ 0 w 4"/>
                  <a:gd name="T29" fmla="*/ 0 h 1588"/>
                  <a:gd name="T30" fmla="*/ 0 w 4"/>
                  <a:gd name="T31" fmla="*/ 0 h 1588"/>
                  <a:gd name="T32" fmla="*/ 0 w 4"/>
                  <a:gd name="T33" fmla="*/ 0 h 1588"/>
                  <a:gd name="T34" fmla="*/ 0 w 4"/>
                  <a:gd name="T35" fmla="*/ 0 h 1588"/>
                  <a:gd name="T36" fmla="*/ 2147483646 w 4"/>
                  <a:gd name="T37" fmla="*/ 0 h 1588"/>
                  <a:gd name="T38" fmla="*/ 2147483646 w 4"/>
                  <a:gd name="T39" fmla="*/ 0 h 1588"/>
                  <a:gd name="T40" fmla="*/ 2147483646 w 4"/>
                  <a:gd name="T41" fmla="*/ 0 h 1588"/>
                  <a:gd name="T42" fmla="*/ 2147483646 w 4"/>
                  <a:gd name="T43" fmla="*/ 0 h 1588"/>
                  <a:gd name="T44" fmla="*/ 2147483646 w 4"/>
                  <a:gd name="T45" fmla="*/ 0 h 1588"/>
                  <a:gd name="T46" fmla="*/ 2147483646 w 4"/>
                  <a:gd name="T47" fmla="*/ 0 h 1588"/>
                  <a:gd name="T48" fmla="*/ 2147483646 w 4"/>
                  <a:gd name="T49" fmla="*/ 0 h 1588"/>
                  <a:gd name="T50" fmla="*/ 2147483646 w 4"/>
                  <a:gd name="T51" fmla="*/ 0 h 1588"/>
                  <a:gd name="T52" fmla="*/ 2147483646 w 4"/>
                  <a:gd name="T53" fmla="*/ 0 h 1588"/>
                  <a:gd name="T54" fmla="*/ 2147483646 w 4"/>
                  <a:gd name="T55" fmla="*/ 0 h 158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
                  <a:gd name="T85" fmla="*/ 0 h 1588"/>
                  <a:gd name="T86" fmla="*/ 4 w 4"/>
                  <a:gd name="T87" fmla="*/ 1588 h 158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 h="1588">
                    <a:moveTo>
                      <a:pt x="4" y="0"/>
                    </a:moveTo>
                    <a:lnTo>
                      <a:pt x="4" y="0"/>
                    </a:lnTo>
                    <a:lnTo>
                      <a:pt x="2" y="0"/>
                    </a:lnTo>
                    <a:lnTo>
                      <a:pt x="0" y="0"/>
                    </a:lnTo>
                    <a:lnTo>
                      <a:pt x="2" y="0"/>
                    </a:lnTo>
                    <a:lnTo>
                      <a:pt x="4"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364" name="Rectangle 2363">
                <a:extLst>
                  <a:ext uri="{FF2B5EF4-FFF2-40B4-BE49-F238E27FC236}">
                    <a16:creationId xmlns:a16="http://schemas.microsoft.com/office/drawing/2014/main" xmlns="" id="{00000000-0008-0000-0000-000007050000}"/>
                  </a:ext>
                </a:extLst>
              </p:cNvPr>
              <p:cNvSpPr>
                <a:spLocks noChangeArrowheads="1"/>
              </p:cNvSpPr>
              <p:nvPr/>
            </p:nvSpPr>
            <p:spPr bwMode="auto">
              <a:xfrm>
                <a:off x="3098171" y="46977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365" name="Rectangle 2364">
                <a:extLst>
                  <a:ext uri="{FF2B5EF4-FFF2-40B4-BE49-F238E27FC236}">
                    <a16:creationId xmlns:a16="http://schemas.microsoft.com/office/drawing/2014/main" xmlns="" id="{00000000-0008-0000-0000-000008050000}"/>
                  </a:ext>
                </a:extLst>
              </p:cNvPr>
              <p:cNvSpPr>
                <a:spLocks noChangeArrowheads="1"/>
              </p:cNvSpPr>
              <p:nvPr/>
            </p:nvSpPr>
            <p:spPr bwMode="auto">
              <a:xfrm>
                <a:off x="3021971" y="465650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366" name="Rectangle 2365">
                <a:extLst>
                  <a:ext uri="{FF2B5EF4-FFF2-40B4-BE49-F238E27FC236}">
                    <a16:creationId xmlns:a16="http://schemas.microsoft.com/office/drawing/2014/main" xmlns="" id="{00000000-0008-0000-0000-000009050000}"/>
                  </a:ext>
                </a:extLst>
              </p:cNvPr>
              <p:cNvSpPr>
                <a:spLocks noChangeArrowheads="1"/>
              </p:cNvSpPr>
              <p:nvPr/>
            </p:nvSpPr>
            <p:spPr bwMode="auto">
              <a:xfrm>
                <a:off x="3002921" y="4650153"/>
                <a:ext cx="3175"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367" name="Rectangle 2366">
                <a:extLst>
                  <a:ext uri="{FF2B5EF4-FFF2-40B4-BE49-F238E27FC236}">
                    <a16:creationId xmlns:a16="http://schemas.microsoft.com/office/drawing/2014/main" xmlns="" id="{00000000-0008-0000-0000-00000A050000}"/>
                  </a:ext>
                </a:extLst>
              </p:cNvPr>
              <p:cNvSpPr>
                <a:spLocks noChangeArrowheads="1"/>
              </p:cNvSpPr>
              <p:nvPr/>
            </p:nvSpPr>
            <p:spPr bwMode="auto">
              <a:xfrm>
                <a:off x="2993396" y="46660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368" name="Rectangle 2367">
                <a:extLst>
                  <a:ext uri="{FF2B5EF4-FFF2-40B4-BE49-F238E27FC236}">
                    <a16:creationId xmlns:a16="http://schemas.microsoft.com/office/drawing/2014/main" xmlns="" id="{00000000-0008-0000-0000-00000B050000}"/>
                  </a:ext>
                </a:extLst>
              </p:cNvPr>
              <p:cNvSpPr>
                <a:spLocks noChangeArrowheads="1"/>
              </p:cNvSpPr>
              <p:nvPr/>
            </p:nvSpPr>
            <p:spPr bwMode="auto">
              <a:xfrm>
                <a:off x="3072771" y="4685078"/>
                <a:ext cx="3175" cy="3175"/>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369" name="Rectangle 2368">
                <a:extLst>
                  <a:ext uri="{FF2B5EF4-FFF2-40B4-BE49-F238E27FC236}">
                    <a16:creationId xmlns:a16="http://schemas.microsoft.com/office/drawing/2014/main" xmlns="" id="{00000000-0008-0000-0000-00000C050000}"/>
                  </a:ext>
                </a:extLst>
              </p:cNvPr>
              <p:cNvSpPr>
                <a:spLocks noChangeArrowheads="1"/>
              </p:cNvSpPr>
              <p:nvPr/>
            </p:nvSpPr>
            <p:spPr bwMode="auto">
              <a:xfrm>
                <a:off x="3091821" y="46882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370" name="Freeform 1292">
                <a:extLst>
                  <a:ext uri="{FF2B5EF4-FFF2-40B4-BE49-F238E27FC236}">
                    <a16:creationId xmlns:a16="http://schemas.microsoft.com/office/drawing/2014/main" xmlns="" id="{00000000-0008-0000-0000-00000D050000}"/>
                  </a:ext>
                </a:extLst>
              </p:cNvPr>
              <p:cNvSpPr>
                <a:spLocks/>
              </p:cNvSpPr>
              <p:nvPr/>
            </p:nvSpPr>
            <p:spPr bwMode="auto">
              <a:xfrm>
                <a:off x="3072771" y="4694603"/>
                <a:ext cx="1588" cy="3175"/>
              </a:xfrm>
              <a:custGeom>
                <a:avLst/>
                <a:gdLst>
                  <a:gd name="T0" fmla="*/ 0 w 1588"/>
                  <a:gd name="T1" fmla="*/ 0 h 2"/>
                  <a:gd name="T2" fmla="*/ 0 w 1588"/>
                  <a:gd name="T3" fmla="*/ 2147483646 h 2"/>
                  <a:gd name="T4" fmla="*/ 0 w 1588"/>
                  <a:gd name="T5" fmla="*/ 2147483646 h 2"/>
                  <a:gd name="T6" fmla="*/ 0 w 1588"/>
                  <a:gd name="T7" fmla="*/ 2147483646 h 2"/>
                  <a:gd name="T8" fmla="*/ 0 w 1588"/>
                  <a:gd name="T9" fmla="*/ 0 h 2"/>
                  <a:gd name="T10" fmla="*/ 0 w 1588"/>
                  <a:gd name="T11" fmla="*/ 0 h 2"/>
                  <a:gd name="T12" fmla="*/ 0 w 1588"/>
                  <a:gd name="T13" fmla="*/ 0 h 2"/>
                  <a:gd name="T14" fmla="*/ 0 60000 65536"/>
                  <a:gd name="T15" fmla="*/ 0 60000 65536"/>
                  <a:gd name="T16" fmla="*/ 0 60000 65536"/>
                  <a:gd name="T17" fmla="*/ 0 60000 65536"/>
                  <a:gd name="T18" fmla="*/ 0 60000 65536"/>
                  <a:gd name="T19" fmla="*/ 0 60000 65536"/>
                  <a:gd name="T20" fmla="*/ 0 60000 65536"/>
                  <a:gd name="T21" fmla="*/ 0 w 1588"/>
                  <a:gd name="T22" fmla="*/ 0 h 2"/>
                  <a:gd name="T23" fmla="*/ 1588 w 1588"/>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2">
                    <a:moveTo>
                      <a:pt x="0" y="0"/>
                    </a:moveTo>
                    <a:lnTo>
                      <a:pt x="0" y="2"/>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371" name="Freeform 1293">
                <a:extLst>
                  <a:ext uri="{FF2B5EF4-FFF2-40B4-BE49-F238E27FC236}">
                    <a16:creationId xmlns:a16="http://schemas.microsoft.com/office/drawing/2014/main" xmlns="" id="{00000000-0008-0000-0000-00000E050000}"/>
                  </a:ext>
                </a:extLst>
              </p:cNvPr>
              <p:cNvSpPr>
                <a:spLocks/>
              </p:cNvSpPr>
              <p:nvPr/>
            </p:nvSpPr>
            <p:spPr bwMode="auto">
              <a:xfrm>
                <a:off x="3002921" y="4659678"/>
                <a:ext cx="3175" cy="6350"/>
              </a:xfrm>
              <a:custGeom>
                <a:avLst/>
                <a:gdLst>
                  <a:gd name="T0" fmla="*/ 0 w 2"/>
                  <a:gd name="T1" fmla="*/ 2147483646 h 4"/>
                  <a:gd name="T2" fmla="*/ 2147483646 w 2"/>
                  <a:gd name="T3" fmla="*/ 2147483646 h 4"/>
                  <a:gd name="T4" fmla="*/ 2147483646 w 2"/>
                  <a:gd name="T5" fmla="*/ 2147483646 h 4"/>
                  <a:gd name="T6" fmla="*/ 2147483646 w 2"/>
                  <a:gd name="T7" fmla="*/ 2147483646 h 4"/>
                  <a:gd name="T8" fmla="*/ 2147483646 w 2"/>
                  <a:gd name="T9" fmla="*/ 2147483646 h 4"/>
                  <a:gd name="T10" fmla="*/ 2147483646 w 2"/>
                  <a:gd name="T11" fmla="*/ 2147483646 h 4"/>
                  <a:gd name="T12" fmla="*/ 2147483646 w 2"/>
                  <a:gd name="T13" fmla="*/ 2147483646 h 4"/>
                  <a:gd name="T14" fmla="*/ 2147483646 w 2"/>
                  <a:gd name="T15" fmla="*/ 2147483646 h 4"/>
                  <a:gd name="T16" fmla="*/ 2147483646 w 2"/>
                  <a:gd name="T17" fmla="*/ 2147483646 h 4"/>
                  <a:gd name="T18" fmla="*/ 2147483646 w 2"/>
                  <a:gd name="T19" fmla="*/ 2147483646 h 4"/>
                  <a:gd name="T20" fmla="*/ 2147483646 w 2"/>
                  <a:gd name="T21" fmla="*/ 2147483646 h 4"/>
                  <a:gd name="T22" fmla="*/ 2147483646 w 2"/>
                  <a:gd name="T23" fmla="*/ 0 h 4"/>
                  <a:gd name="T24" fmla="*/ 2147483646 w 2"/>
                  <a:gd name="T25" fmla="*/ 0 h 4"/>
                  <a:gd name="T26" fmla="*/ 2147483646 w 2"/>
                  <a:gd name="T27" fmla="*/ 2147483646 h 4"/>
                  <a:gd name="T28" fmla="*/ 2147483646 w 2"/>
                  <a:gd name="T29" fmla="*/ 2147483646 h 4"/>
                  <a:gd name="T30" fmla="*/ 2147483646 w 2"/>
                  <a:gd name="T31" fmla="*/ 2147483646 h 4"/>
                  <a:gd name="T32" fmla="*/ 2147483646 w 2"/>
                  <a:gd name="T33" fmla="*/ 2147483646 h 4"/>
                  <a:gd name="T34" fmla="*/ 2147483646 w 2"/>
                  <a:gd name="T35" fmla="*/ 2147483646 h 4"/>
                  <a:gd name="T36" fmla="*/ 0 w 2"/>
                  <a:gd name="T37" fmla="*/ 2147483646 h 4"/>
                  <a:gd name="T38" fmla="*/ 0 w 2"/>
                  <a:gd name="T39" fmla="*/ 2147483646 h 4"/>
                  <a:gd name="T40" fmla="*/ 0 w 2"/>
                  <a:gd name="T41" fmla="*/ 2147483646 h 4"/>
                  <a:gd name="T42" fmla="*/ 0 w 2"/>
                  <a:gd name="T43" fmla="*/ 2147483646 h 4"/>
                  <a:gd name="T44" fmla="*/ 0 w 2"/>
                  <a:gd name="T45" fmla="*/ 2147483646 h 4"/>
                  <a:gd name="T46" fmla="*/ 0 w 2"/>
                  <a:gd name="T47" fmla="*/ 2147483646 h 4"/>
                  <a:gd name="T48" fmla="*/ 0 w 2"/>
                  <a:gd name="T49" fmla="*/ 2147483646 h 4"/>
                  <a:gd name="T50" fmla="*/ 0 w 2"/>
                  <a:gd name="T51" fmla="*/ 2147483646 h 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
                  <a:gd name="T79" fmla="*/ 0 h 4"/>
                  <a:gd name="T80" fmla="*/ 2 w 2"/>
                  <a:gd name="T81" fmla="*/ 4 h 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 h="4">
                    <a:moveTo>
                      <a:pt x="0" y="4"/>
                    </a:moveTo>
                    <a:lnTo>
                      <a:pt x="2" y="4"/>
                    </a:lnTo>
                    <a:lnTo>
                      <a:pt x="2" y="2"/>
                    </a:lnTo>
                    <a:lnTo>
                      <a:pt x="2" y="0"/>
                    </a:lnTo>
                    <a:lnTo>
                      <a:pt x="2" y="2"/>
                    </a:lnTo>
                    <a:lnTo>
                      <a:pt x="0" y="2"/>
                    </a:lnTo>
                    <a:lnTo>
                      <a:pt x="0" y="4"/>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372" name="Rectangle 2371">
                <a:extLst>
                  <a:ext uri="{FF2B5EF4-FFF2-40B4-BE49-F238E27FC236}">
                    <a16:creationId xmlns:a16="http://schemas.microsoft.com/office/drawing/2014/main" xmlns="" id="{00000000-0008-0000-0000-00000F050000}"/>
                  </a:ext>
                </a:extLst>
              </p:cNvPr>
              <p:cNvSpPr>
                <a:spLocks noChangeArrowheads="1"/>
              </p:cNvSpPr>
              <p:nvPr/>
            </p:nvSpPr>
            <p:spPr bwMode="auto">
              <a:xfrm>
                <a:off x="2996571" y="46596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373" name="Rectangle 2372">
                <a:extLst>
                  <a:ext uri="{FF2B5EF4-FFF2-40B4-BE49-F238E27FC236}">
                    <a16:creationId xmlns:a16="http://schemas.microsoft.com/office/drawing/2014/main" xmlns="" id="{00000000-0008-0000-0000-000010050000}"/>
                  </a:ext>
                </a:extLst>
              </p:cNvPr>
              <p:cNvSpPr>
                <a:spLocks noChangeArrowheads="1"/>
              </p:cNvSpPr>
              <p:nvPr/>
            </p:nvSpPr>
            <p:spPr bwMode="auto">
              <a:xfrm>
                <a:off x="3006096" y="46501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374" name="Freeform 1296">
                <a:extLst>
                  <a:ext uri="{FF2B5EF4-FFF2-40B4-BE49-F238E27FC236}">
                    <a16:creationId xmlns:a16="http://schemas.microsoft.com/office/drawing/2014/main" xmlns="" id="{00000000-0008-0000-0000-000011050000}"/>
                  </a:ext>
                </a:extLst>
              </p:cNvPr>
              <p:cNvSpPr>
                <a:spLocks/>
              </p:cNvSpPr>
              <p:nvPr/>
            </p:nvSpPr>
            <p:spPr bwMode="auto">
              <a:xfrm>
                <a:off x="2999746" y="4646978"/>
                <a:ext cx="3175" cy="3175"/>
              </a:xfrm>
              <a:custGeom>
                <a:avLst/>
                <a:gdLst>
                  <a:gd name="T0" fmla="*/ 0 w 2"/>
                  <a:gd name="T1" fmla="*/ 2147483646 h 2"/>
                  <a:gd name="T2" fmla="*/ 0 w 2"/>
                  <a:gd name="T3" fmla="*/ 2147483646 h 2"/>
                  <a:gd name="T4" fmla="*/ 2147483646 w 2"/>
                  <a:gd name="T5" fmla="*/ 2147483646 h 2"/>
                  <a:gd name="T6" fmla="*/ 0 w 2"/>
                  <a:gd name="T7" fmla="*/ 2147483646 h 2"/>
                  <a:gd name="T8" fmla="*/ 0 w 2"/>
                  <a:gd name="T9" fmla="*/ 0 h 2"/>
                  <a:gd name="T10" fmla="*/ 0 w 2"/>
                  <a:gd name="T11" fmla="*/ 0 h 2"/>
                  <a:gd name="T12" fmla="*/ 0 w 2"/>
                  <a:gd name="T13" fmla="*/ 0 h 2"/>
                  <a:gd name="T14" fmla="*/ 0 w 2"/>
                  <a:gd name="T15" fmla="*/ 0 h 2"/>
                  <a:gd name="T16" fmla="*/ 0 w 2"/>
                  <a:gd name="T17" fmla="*/ 0 h 2"/>
                  <a:gd name="T18" fmla="*/ 0 w 2"/>
                  <a:gd name="T19" fmla="*/ 0 h 2"/>
                  <a:gd name="T20" fmla="*/ 0 w 2"/>
                  <a:gd name="T21" fmla="*/ 0 h 2"/>
                  <a:gd name="T22" fmla="*/ 0 w 2"/>
                  <a:gd name="T23" fmla="*/ 0 h 2"/>
                  <a:gd name="T24" fmla="*/ 0 w 2"/>
                  <a:gd name="T25" fmla="*/ 2147483646 h 2"/>
                  <a:gd name="T26" fmla="*/ 0 w 2"/>
                  <a:gd name="T27" fmla="*/ 2147483646 h 2"/>
                  <a:gd name="T28" fmla="*/ 0 w 2"/>
                  <a:gd name="T29" fmla="*/ 2147483646 h 2"/>
                  <a:gd name="T30" fmla="*/ 0 w 2"/>
                  <a:gd name="T31" fmla="*/ 2147483646 h 2"/>
                  <a:gd name="T32" fmla="*/ 0 w 2"/>
                  <a:gd name="T33" fmla="*/ 2147483646 h 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
                  <a:gd name="T52" fmla="*/ 0 h 2"/>
                  <a:gd name="T53" fmla="*/ 2 w 2"/>
                  <a:gd name="T54" fmla="*/ 2 h 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 h="2">
                    <a:moveTo>
                      <a:pt x="0" y="2"/>
                    </a:moveTo>
                    <a:lnTo>
                      <a:pt x="0" y="2"/>
                    </a:lnTo>
                    <a:lnTo>
                      <a:pt x="2" y="2"/>
                    </a:lnTo>
                    <a:lnTo>
                      <a:pt x="0" y="2"/>
                    </a:lnTo>
                    <a:lnTo>
                      <a:pt x="0" y="0"/>
                    </a:lnTo>
                    <a:lnTo>
                      <a:pt x="0"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375" name="Freeform 1297">
                <a:extLst>
                  <a:ext uri="{FF2B5EF4-FFF2-40B4-BE49-F238E27FC236}">
                    <a16:creationId xmlns:a16="http://schemas.microsoft.com/office/drawing/2014/main" xmlns="" id="{00000000-0008-0000-0000-000012050000}"/>
                  </a:ext>
                </a:extLst>
              </p:cNvPr>
              <p:cNvSpPr>
                <a:spLocks/>
              </p:cNvSpPr>
              <p:nvPr/>
            </p:nvSpPr>
            <p:spPr bwMode="auto">
              <a:xfrm>
                <a:off x="3002921" y="4650153"/>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w 1588"/>
                  <a:gd name="T15" fmla="*/ 0 h 1588"/>
                  <a:gd name="T16" fmla="*/ 0 60000 65536"/>
                  <a:gd name="T17" fmla="*/ 0 60000 65536"/>
                  <a:gd name="T18" fmla="*/ 0 60000 65536"/>
                  <a:gd name="T19" fmla="*/ 0 60000 65536"/>
                  <a:gd name="T20" fmla="*/ 0 60000 65536"/>
                  <a:gd name="T21" fmla="*/ 0 60000 65536"/>
                  <a:gd name="T22" fmla="*/ 0 60000 65536"/>
                  <a:gd name="T23" fmla="*/ 0 60000 65536"/>
                  <a:gd name="T24" fmla="*/ 0 w 1588"/>
                  <a:gd name="T25" fmla="*/ 0 h 1588"/>
                  <a:gd name="T26" fmla="*/ 1588 w 1588"/>
                  <a:gd name="T27" fmla="*/ 1588 h 158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376" name="Rectangle 2375">
                <a:extLst>
                  <a:ext uri="{FF2B5EF4-FFF2-40B4-BE49-F238E27FC236}">
                    <a16:creationId xmlns:a16="http://schemas.microsoft.com/office/drawing/2014/main" xmlns="" id="{00000000-0008-0000-0000-000013050000}"/>
                  </a:ext>
                </a:extLst>
              </p:cNvPr>
              <p:cNvSpPr>
                <a:spLocks noChangeArrowheads="1"/>
              </p:cNvSpPr>
              <p:nvPr/>
            </p:nvSpPr>
            <p:spPr bwMode="auto">
              <a:xfrm>
                <a:off x="3006096" y="46501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377" name="Freeform 1299">
                <a:extLst>
                  <a:ext uri="{FF2B5EF4-FFF2-40B4-BE49-F238E27FC236}">
                    <a16:creationId xmlns:a16="http://schemas.microsoft.com/office/drawing/2014/main" xmlns="" id="{00000000-0008-0000-0000-000014050000}"/>
                  </a:ext>
                </a:extLst>
              </p:cNvPr>
              <p:cNvSpPr>
                <a:spLocks/>
              </p:cNvSpPr>
              <p:nvPr/>
            </p:nvSpPr>
            <p:spPr bwMode="auto">
              <a:xfrm>
                <a:off x="3098171" y="469777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w 1588"/>
                  <a:gd name="T15" fmla="*/ 0 h 1588"/>
                  <a:gd name="T16" fmla="*/ 0 w 1588"/>
                  <a:gd name="T17" fmla="*/ 0 h 1588"/>
                  <a:gd name="T18" fmla="*/ 0 w 1588"/>
                  <a:gd name="T19" fmla="*/ 0 h 15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88"/>
                  <a:gd name="T31" fmla="*/ 0 h 1588"/>
                  <a:gd name="T32" fmla="*/ 1588 w 1588"/>
                  <a:gd name="T33" fmla="*/ 1588 h 15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378" name="Rectangle 2377">
                <a:extLst>
                  <a:ext uri="{FF2B5EF4-FFF2-40B4-BE49-F238E27FC236}">
                    <a16:creationId xmlns:a16="http://schemas.microsoft.com/office/drawing/2014/main" xmlns="" id="{00000000-0008-0000-0000-000015050000}"/>
                  </a:ext>
                </a:extLst>
              </p:cNvPr>
              <p:cNvSpPr>
                <a:spLocks noChangeArrowheads="1"/>
              </p:cNvSpPr>
              <p:nvPr/>
            </p:nvSpPr>
            <p:spPr bwMode="auto">
              <a:xfrm>
                <a:off x="3107696" y="470730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379" name="Rectangle 2378">
                <a:extLst>
                  <a:ext uri="{FF2B5EF4-FFF2-40B4-BE49-F238E27FC236}">
                    <a16:creationId xmlns:a16="http://schemas.microsoft.com/office/drawing/2014/main" xmlns="" id="{00000000-0008-0000-0000-000016050000}"/>
                  </a:ext>
                </a:extLst>
              </p:cNvPr>
              <p:cNvSpPr>
                <a:spLocks noChangeArrowheads="1"/>
              </p:cNvSpPr>
              <p:nvPr/>
            </p:nvSpPr>
            <p:spPr bwMode="auto">
              <a:xfrm>
                <a:off x="3107696" y="470730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380" name="Rectangle 2379">
                <a:extLst>
                  <a:ext uri="{FF2B5EF4-FFF2-40B4-BE49-F238E27FC236}">
                    <a16:creationId xmlns:a16="http://schemas.microsoft.com/office/drawing/2014/main" xmlns="" id="{00000000-0008-0000-0000-000017050000}"/>
                  </a:ext>
                </a:extLst>
              </p:cNvPr>
              <p:cNvSpPr>
                <a:spLocks noChangeArrowheads="1"/>
              </p:cNvSpPr>
              <p:nvPr/>
            </p:nvSpPr>
            <p:spPr bwMode="auto">
              <a:xfrm>
                <a:off x="3072771" y="46977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381" name="Rectangle 2380">
                <a:extLst>
                  <a:ext uri="{FF2B5EF4-FFF2-40B4-BE49-F238E27FC236}">
                    <a16:creationId xmlns:a16="http://schemas.microsoft.com/office/drawing/2014/main" xmlns="" id="{00000000-0008-0000-0000-000018050000}"/>
                  </a:ext>
                </a:extLst>
              </p:cNvPr>
              <p:cNvSpPr>
                <a:spLocks noChangeArrowheads="1"/>
              </p:cNvSpPr>
              <p:nvPr/>
            </p:nvSpPr>
            <p:spPr bwMode="auto">
              <a:xfrm>
                <a:off x="2999746" y="46501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382" name="Rectangle 2381">
                <a:extLst>
                  <a:ext uri="{FF2B5EF4-FFF2-40B4-BE49-F238E27FC236}">
                    <a16:creationId xmlns:a16="http://schemas.microsoft.com/office/drawing/2014/main" xmlns="" id="{00000000-0008-0000-0000-000019050000}"/>
                  </a:ext>
                </a:extLst>
              </p:cNvPr>
              <p:cNvSpPr>
                <a:spLocks noChangeArrowheads="1"/>
              </p:cNvSpPr>
              <p:nvPr/>
            </p:nvSpPr>
            <p:spPr bwMode="auto">
              <a:xfrm>
                <a:off x="3085471" y="46850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383" name="Rectangle 2382">
                <a:extLst>
                  <a:ext uri="{FF2B5EF4-FFF2-40B4-BE49-F238E27FC236}">
                    <a16:creationId xmlns:a16="http://schemas.microsoft.com/office/drawing/2014/main" xmlns="" id="{00000000-0008-0000-0000-00001A050000}"/>
                  </a:ext>
                </a:extLst>
              </p:cNvPr>
              <p:cNvSpPr>
                <a:spLocks noChangeArrowheads="1"/>
              </p:cNvSpPr>
              <p:nvPr/>
            </p:nvSpPr>
            <p:spPr bwMode="auto">
              <a:xfrm>
                <a:off x="3082296" y="468190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384" name="Rectangle 2383">
                <a:extLst>
                  <a:ext uri="{FF2B5EF4-FFF2-40B4-BE49-F238E27FC236}">
                    <a16:creationId xmlns:a16="http://schemas.microsoft.com/office/drawing/2014/main" xmlns="" id="{00000000-0008-0000-0000-00001B050000}"/>
                  </a:ext>
                </a:extLst>
              </p:cNvPr>
              <p:cNvSpPr>
                <a:spLocks noChangeArrowheads="1"/>
              </p:cNvSpPr>
              <p:nvPr/>
            </p:nvSpPr>
            <p:spPr bwMode="auto">
              <a:xfrm>
                <a:off x="3075946" y="466920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385" name="Freeform 1307">
                <a:extLst>
                  <a:ext uri="{FF2B5EF4-FFF2-40B4-BE49-F238E27FC236}">
                    <a16:creationId xmlns:a16="http://schemas.microsoft.com/office/drawing/2014/main" xmlns="" id="{00000000-0008-0000-0000-00001C050000}"/>
                  </a:ext>
                </a:extLst>
              </p:cNvPr>
              <p:cNvSpPr>
                <a:spLocks/>
              </p:cNvSpPr>
              <p:nvPr/>
            </p:nvSpPr>
            <p:spPr bwMode="auto">
              <a:xfrm>
                <a:off x="3082296" y="4669203"/>
                <a:ext cx="1588" cy="3175"/>
              </a:xfrm>
              <a:custGeom>
                <a:avLst/>
                <a:gdLst>
                  <a:gd name="T0" fmla="*/ 0 w 1588"/>
                  <a:gd name="T1" fmla="*/ 2147483646 h 2"/>
                  <a:gd name="T2" fmla="*/ 0 w 1588"/>
                  <a:gd name="T3" fmla="*/ 2147483646 h 2"/>
                  <a:gd name="T4" fmla="*/ 0 w 1588"/>
                  <a:gd name="T5" fmla="*/ 2147483646 h 2"/>
                  <a:gd name="T6" fmla="*/ 0 w 1588"/>
                  <a:gd name="T7" fmla="*/ 0 h 2"/>
                  <a:gd name="T8" fmla="*/ 0 w 1588"/>
                  <a:gd name="T9" fmla="*/ 2147483646 h 2"/>
                  <a:gd name="T10" fmla="*/ 0 w 1588"/>
                  <a:gd name="T11" fmla="*/ 2147483646 h 2"/>
                  <a:gd name="T12" fmla="*/ 0 w 1588"/>
                  <a:gd name="T13" fmla="*/ 2147483646 h 2"/>
                  <a:gd name="T14" fmla="*/ 0 w 1588"/>
                  <a:gd name="T15" fmla="*/ 2147483646 h 2"/>
                  <a:gd name="T16" fmla="*/ 0 60000 65536"/>
                  <a:gd name="T17" fmla="*/ 0 60000 65536"/>
                  <a:gd name="T18" fmla="*/ 0 60000 65536"/>
                  <a:gd name="T19" fmla="*/ 0 60000 65536"/>
                  <a:gd name="T20" fmla="*/ 0 60000 65536"/>
                  <a:gd name="T21" fmla="*/ 0 60000 65536"/>
                  <a:gd name="T22" fmla="*/ 0 60000 65536"/>
                  <a:gd name="T23" fmla="*/ 0 60000 65536"/>
                  <a:gd name="T24" fmla="*/ 0 w 1588"/>
                  <a:gd name="T25" fmla="*/ 0 h 2"/>
                  <a:gd name="T26" fmla="*/ 1588 w 1588"/>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88" h="2">
                    <a:moveTo>
                      <a:pt x="0" y="2"/>
                    </a:moveTo>
                    <a:lnTo>
                      <a:pt x="0" y="2"/>
                    </a:lnTo>
                    <a:lnTo>
                      <a:pt x="0" y="0"/>
                    </a:lnTo>
                    <a:lnTo>
                      <a:pt x="0"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386" name="Rectangle 2385">
                <a:extLst>
                  <a:ext uri="{FF2B5EF4-FFF2-40B4-BE49-F238E27FC236}">
                    <a16:creationId xmlns:a16="http://schemas.microsoft.com/office/drawing/2014/main" xmlns="" id="{00000000-0008-0000-0000-00001D050000}"/>
                  </a:ext>
                </a:extLst>
              </p:cNvPr>
              <p:cNvSpPr>
                <a:spLocks noChangeArrowheads="1"/>
              </p:cNvSpPr>
              <p:nvPr/>
            </p:nvSpPr>
            <p:spPr bwMode="auto">
              <a:xfrm>
                <a:off x="3028321" y="46628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387" name="Rectangle 2386">
                <a:extLst>
                  <a:ext uri="{FF2B5EF4-FFF2-40B4-BE49-F238E27FC236}">
                    <a16:creationId xmlns:a16="http://schemas.microsoft.com/office/drawing/2014/main" xmlns="" id="{00000000-0008-0000-0000-00001E050000}"/>
                  </a:ext>
                </a:extLst>
              </p:cNvPr>
              <p:cNvSpPr>
                <a:spLocks noChangeArrowheads="1"/>
              </p:cNvSpPr>
              <p:nvPr/>
            </p:nvSpPr>
            <p:spPr bwMode="auto">
              <a:xfrm>
                <a:off x="3075946" y="47041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388" name="Freeform 1310">
                <a:extLst>
                  <a:ext uri="{FF2B5EF4-FFF2-40B4-BE49-F238E27FC236}">
                    <a16:creationId xmlns:a16="http://schemas.microsoft.com/office/drawing/2014/main" xmlns="" id="{00000000-0008-0000-0000-00001F050000}"/>
                  </a:ext>
                </a:extLst>
              </p:cNvPr>
              <p:cNvSpPr>
                <a:spLocks/>
              </p:cNvSpPr>
              <p:nvPr/>
            </p:nvSpPr>
            <p:spPr bwMode="auto">
              <a:xfrm>
                <a:off x="3075946" y="4694603"/>
                <a:ext cx="3175" cy="1588"/>
              </a:xfrm>
              <a:custGeom>
                <a:avLst/>
                <a:gdLst>
                  <a:gd name="T0" fmla="*/ 2147483646 w 2"/>
                  <a:gd name="T1" fmla="*/ 0 h 1588"/>
                  <a:gd name="T2" fmla="*/ 2147483646 w 2"/>
                  <a:gd name="T3" fmla="*/ 0 h 1588"/>
                  <a:gd name="T4" fmla="*/ 2147483646 w 2"/>
                  <a:gd name="T5" fmla="*/ 0 h 1588"/>
                  <a:gd name="T6" fmla="*/ 2147483646 w 2"/>
                  <a:gd name="T7" fmla="*/ 0 h 1588"/>
                  <a:gd name="T8" fmla="*/ 2147483646 w 2"/>
                  <a:gd name="T9" fmla="*/ 0 h 1588"/>
                  <a:gd name="T10" fmla="*/ 2147483646 w 2"/>
                  <a:gd name="T11" fmla="*/ 0 h 1588"/>
                  <a:gd name="T12" fmla="*/ 2147483646 w 2"/>
                  <a:gd name="T13" fmla="*/ 0 h 1588"/>
                  <a:gd name="T14" fmla="*/ 2147483646 w 2"/>
                  <a:gd name="T15" fmla="*/ 0 h 1588"/>
                  <a:gd name="T16" fmla="*/ 0 w 2"/>
                  <a:gd name="T17" fmla="*/ 0 h 1588"/>
                  <a:gd name="T18" fmla="*/ 0 w 2"/>
                  <a:gd name="T19" fmla="*/ 0 h 1588"/>
                  <a:gd name="T20" fmla="*/ 0 w 2"/>
                  <a:gd name="T21" fmla="*/ 0 h 1588"/>
                  <a:gd name="T22" fmla="*/ 0 w 2"/>
                  <a:gd name="T23" fmla="*/ 0 h 1588"/>
                  <a:gd name="T24" fmla="*/ 0 w 2"/>
                  <a:gd name="T25" fmla="*/ 0 h 1588"/>
                  <a:gd name="T26" fmla="*/ 2147483646 w 2"/>
                  <a:gd name="T27" fmla="*/ 0 h 1588"/>
                  <a:gd name="T28" fmla="*/ 2147483646 w 2"/>
                  <a:gd name="T29" fmla="*/ 0 h 1588"/>
                  <a:gd name="T30" fmla="*/ 2147483646 w 2"/>
                  <a:gd name="T31" fmla="*/ 0 h 1588"/>
                  <a:gd name="T32" fmla="*/ 2147483646 w 2"/>
                  <a:gd name="T33" fmla="*/ 0 h 1588"/>
                  <a:gd name="T34" fmla="*/ 2147483646 w 2"/>
                  <a:gd name="T35" fmla="*/ 0 h 1588"/>
                  <a:gd name="T36" fmla="*/ 2147483646 w 2"/>
                  <a:gd name="T37" fmla="*/ 0 h 158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
                  <a:gd name="T58" fmla="*/ 0 h 1588"/>
                  <a:gd name="T59" fmla="*/ 2 w 2"/>
                  <a:gd name="T60" fmla="*/ 1588 h 158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 h="1588">
                    <a:moveTo>
                      <a:pt x="2" y="0"/>
                    </a:moveTo>
                    <a:lnTo>
                      <a:pt x="2" y="0"/>
                    </a:lnTo>
                    <a:lnTo>
                      <a:pt x="0" y="0"/>
                    </a:lnTo>
                    <a:lnTo>
                      <a:pt x="2"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389" name="Freeform 1311">
                <a:extLst>
                  <a:ext uri="{FF2B5EF4-FFF2-40B4-BE49-F238E27FC236}">
                    <a16:creationId xmlns:a16="http://schemas.microsoft.com/office/drawing/2014/main" xmlns="" id="{00000000-0008-0000-0000-000020050000}"/>
                  </a:ext>
                </a:extLst>
              </p:cNvPr>
              <p:cNvSpPr>
                <a:spLocks/>
              </p:cNvSpPr>
              <p:nvPr/>
            </p:nvSpPr>
            <p:spPr bwMode="auto">
              <a:xfrm>
                <a:off x="3075946" y="4688253"/>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60000 65536"/>
                  <a:gd name="T15" fmla="*/ 0 60000 65536"/>
                  <a:gd name="T16" fmla="*/ 0 60000 65536"/>
                  <a:gd name="T17" fmla="*/ 0 60000 65536"/>
                  <a:gd name="T18" fmla="*/ 0 60000 65536"/>
                  <a:gd name="T19" fmla="*/ 0 60000 65536"/>
                  <a:gd name="T20" fmla="*/ 0 60000 65536"/>
                  <a:gd name="T21" fmla="*/ 0 w 1588"/>
                  <a:gd name="T22" fmla="*/ 0 h 1588"/>
                  <a:gd name="T23" fmla="*/ 1588 w 1588"/>
                  <a:gd name="T24" fmla="*/ 1588 h 15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390" name="Freeform 1312">
                <a:extLst>
                  <a:ext uri="{FF2B5EF4-FFF2-40B4-BE49-F238E27FC236}">
                    <a16:creationId xmlns:a16="http://schemas.microsoft.com/office/drawing/2014/main" xmlns="" id="{00000000-0008-0000-0000-000021050000}"/>
                  </a:ext>
                </a:extLst>
              </p:cNvPr>
              <p:cNvSpPr>
                <a:spLocks/>
              </p:cNvSpPr>
              <p:nvPr/>
            </p:nvSpPr>
            <p:spPr bwMode="auto">
              <a:xfrm>
                <a:off x="3085471" y="4694603"/>
                <a:ext cx="3175" cy="1588"/>
              </a:xfrm>
              <a:custGeom>
                <a:avLst/>
                <a:gdLst>
                  <a:gd name="T0" fmla="*/ 0 w 2"/>
                  <a:gd name="T1" fmla="*/ 0 h 1588"/>
                  <a:gd name="T2" fmla="*/ 0 w 2"/>
                  <a:gd name="T3" fmla="*/ 0 h 1588"/>
                  <a:gd name="T4" fmla="*/ 0 w 2"/>
                  <a:gd name="T5" fmla="*/ 0 h 1588"/>
                  <a:gd name="T6" fmla="*/ 0 w 2"/>
                  <a:gd name="T7" fmla="*/ 0 h 1588"/>
                  <a:gd name="T8" fmla="*/ 2147483646 w 2"/>
                  <a:gd name="T9" fmla="*/ 0 h 1588"/>
                  <a:gd name="T10" fmla="*/ 2147483646 w 2"/>
                  <a:gd name="T11" fmla="*/ 0 h 1588"/>
                  <a:gd name="T12" fmla="*/ 0 w 2"/>
                  <a:gd name="T13" fmla="*/ 0 h 1588"/>
                  <a:gd name="T14" fmla="*/ 0 w 2"/>
                  <a:gd name="T15" fmla="*/ 0 h 1588"/>
                  <a:gd name="T16" fmla="*/ 0 w 2"/>
                  <a:gd name="T17" fmla="*/ 0 h 15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
                  <a:gd name="T28" fmla="*/ 0 h 1588"/>
                  <a:gd name="T29" fmla="*/ 2 w 2"/>
                  <a:gd name="T30" fmla="*/ 1588 h 158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 h="1588">
                    <a:moveTo>
                      <a:pt x="0" y="0"/>
                    </a:moveTo>
                    <a:lnTo>
                      <a:pt x="0" y="0"/>
                    </a:lnTo>
                    <a:lnTo>
                      <a:pt x="2" y="0"/>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391" name="Freeform 1313">
                <a:extLst>
                  <a:ext uri="{FF2B5EF4-FFF2-40B4-BE49-F238E27FC236}">
                    <a16:creationId xmlns:a16="http://schemas.microsoft.com/office/drawing/2014/main" xmlns="" id="{00000000-0008-0000-0000-000022050000}"/>
                  </a:ext>
                </a:extLst>
              </p:cNvPr>
              <p:cNvSpPr>
                <a:spLocks/>
              </p:cNvSpPr>
              <p:nvPr/>
            </p:nvSpPr>
            <p:spPr bwMode="auto">
              <a:xfrm>
                <a:off x="3085471" y="4691428"/>
                <a:ext cx="3175" cy="1588"/>
              </a:xfrm>
              <a:custGeom>
                <a:avLst/>
                <a:gdLst>
                  <a:gd name="T0" fmla="*/ 2147483646 w 2"/>
                  <a:gd name="T1" fmla="*/ 0 h 1588"/>
                  <a:gd name="T2" fmla="*/ 2147483646 w 2"/>
                  <a:gd name="T3" fmla="*/ 0 h 1588"/>
                  <a:gd name="T4" fmla="*/ 0 w 2"/>
                  <a:gd name="T5" fmla="*/ 0 h 1588"/>
                  <a:gd name="T6" fmla="*/ 0 w 2"/>
                  <a:gd name="T7" fmla="*/ 0 h 1588"/>
                  <a:gd name="T8" fmla="*/ 2147483646 w 2"/>
                  <a:gd name="T9" fmla="*/ 0 h 1588"/>
                  <a:gd name="T10" fmla="*/ 2147483646 w 2"/>
                  <a:gd name="T11" fmla="*/ 0 h 1588"/>
                  <a:gd name="T12" fmla="*/ 0 60000 65536"/>
                  <a:gd name="T13" fmla="*/ 0 60000 65536"/>
                  <a:gd name="T14" fmla="*/ 0 60000 65536"/>
                  <a:gd name="T15" fmla="*/ 0 60000 65536"/>
                  <a:gd name="T16" fmla="*/ 0 60000 65536"/>
                  <a:gd name="T17" fmla="*/ 0 60000 65536"/>
                  <a:gd name="T18" fmla="*/ 0 w 2"/>
                  <a:gd name="T19" fmla="*/ 0 h 1588"/>
                  <a:gd name="T20" fmla="*/ 2 w 2"/>
                  <a:gd name="T21" fmla="*/ 1588 h 1588"/>
                </a:gdLst>
                <a:ahLst/>
                <a:cxnLst>
                  <a:cxn ang="T12">
                    <a:pos x="T0" y="T1"/>
                  </a:cxn>
                  <a:cxn ang="T13">
                    <a:pos x="T2" y="T3"/>
                  </a:cxn>
                  <a:cxn ang="T14">
                    <a:pos x="T4" y="T5"/>
                  </a:cxn>
                  <a:cxn ang="T15">
                    <a:pos x="T6" y="T7"/>
                  </a:cxn>
                  <a:cxn ang="T16">
                    <a:pos x="T8" y="T9"/>
                  </a:cxn>
                  <a:cxn ang="T17">
                    <a:pos x="T10" y="T11"/>
                  </a:cxn>
                </a:cxnLst>
                <a:rect l="T18" t="T19" r="T20" b="T21"/>
                <a:pathLst>
                  <a:path w="2" h="1588">
                    <a:moveTo>
                      <a:pt x="2" y="0"/>
                    </a:moveTo>
                    <a:lnTo>
                      <a:pt x="2" y="0"/>
                    </a:lnTo>
                    <a:lnTo>
                      <a:pt x="0" y="0"/>
                    </a:lnTo>
                    <a:lnTo>
                      <a:pt x="2"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392" name="Rectangle 2391">
                <a:extLst>
                  <a:ext uri="{FF2B5EF4-FFF2-40B4-BE49-F238E27FC236}">
                    <a16:creationId xmlns:a16="http://schemas.microsoft.com/office/drawing/2014/main" xmlns="" id="{00000000-0008-0000-0000-000023050000}"/>
                  </a:ext>
                </a:extLst>
              </p:cNvPr>
              <p:cNvSpPr>
                <a:spLocks noChangeArrowheads="1"/>
              </p:cNvSpPr>
              <p:nvPr/>
            </p:nvSpPr>
            <p:spPr bwMode="auto">
              <a:xfrm>
                <a:off x="3021971" y="46660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393" name="Rectangle 2392">
                <a:extLst>
                  <a:ext uri="{FF2B5EF4-FFF2-40B4-BE49-F238E27FC236}">
                    <a16:creationId xmlns:a16="http://schemas.microsoft.com/office/drawing/2014/main" xmlns="" id="{00000000-0008-0000-0000-000024050000}"/>
                  </a:ext>
                </a:extLst>
              </p:cNvPr>
              <p:cNvSpPr>
                <a:spLocks noChangeArrowheads="1"/>
              </p:cNvSpPr>
              <p:nvPr/>
            </p:nvSpPr>
            <p:spPr bwMode="auto">
              <a:xfrm>
                <a:off x="2993396" y="46660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394" name="Freeform 1316">
                <a:extLst>
                  <a:ext uri="{FF2B5EF4-FFF2-40B4-BE49-F238E27FC236}">
                    <a16:creationId xmlns:a16="http://schemas.microsoft.com/office/drawing/2014/main" xmlns="" id="{00000000-0008-0000-0000-000025050000}"/>
                  </a:ext>
                </a:extLst>
              </p:cNvPr>
              <p:cNvSpPr>
                <a:spLocks/>
              </p:cNvSpPr>
              <p:nvPr/>
            </p:nvSpPr>
            <p:spPr bwMode="auto">
              <a:xfrm>
                <a:off x="1824996" y="4942253"/>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60000 65536"/>
                  <a:gd name="T13" fmla="*/ 0 60000 65536"/>
                  <a:gd name="T14" fmla="*/ 0 60000 65536"/>
                  <a:gd name="T15" fmla="*/ 0 60000 65536"/>
                  <a:gd name="T16" fmla="*/ 0 60000 65536"/>
                  <a:gd name="T17" fmla="*/ 0 60000 65536"/>
                  <a:gd name="T18" fmla="*/ 0 w 1588"/>
                  <a:gd name="T19" fmla="*/ 0 h 1588"/>
                  <a:gd name="T20" fmla="*/ 1588 w 1588"/>
                  <a:gd name="T21" fmla="*/ 1588 h 1588"/>
                </a:gdLst>
                <a:ahLst/>
                <a:cxnLst>
                  <a:cxn ang="T12">
                    <a:pos x="T0" y="T1"/>
                  </a:cxn>
                  <a:cxn ang="T13">
                    <a:pos x="T2" y="T3"/>
                  </a:cxn>
                  <a:cxn ang="T14">
                    <a:pos x="T4" y="T5"/>
                  </a:cxn>
                  <a:cxn ang="T15">
                    <a:pos x="T6" y="T7"/>
                  </a:cxn>
                  <a:cxn ang="T16">
                    <a:pos x="T8" y="T9"/>
                  </a:cxn>
                  <a:cxn ang="T17">
                    <a:pos x="T10" y="T11"/>
                  </a:cxn>
                </a:cxnLst>
                <a:rect l="T18" t="T19" r="T20" b="T21"/>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395" name="Rectangle 2394">
                <a:extLst>
                  <a:ext uri="{FF2B5EF4-FFF2-40B4-BE49-F238E27FC236}">
                    <a16:creationId xmlns:a16="http://schemas.microsoft.com/office/drawing/2014/main" xmlns="" id="{00000000-0008-0000-0000-000026050000}"/>
                  </a:ext>
                </a:extLst>
              </p:cNvPr>
              <p:cNvSpPr>
                <a:spLocks noChangeArrowheads="1"/>
              </p:cNvSpPr>
              <p:nvPr/>
            </p:nvSpPr>
            <p:spPr bwMode="auto">
              <a:xfrm>
                <a:off x="1828171" y="49422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396" name="Rectangle 2395">
                <a:extLst>
                  <a:ext uri="{FF2B5EF4-FFF2-40B4-BE49-F238E27FC236}">
                    <a16:creationId xmlns:a16="http://schemas.microsoft.com/office/drawing/2014/main" xmlns="" id="{00000000-0008-0000-0000-000027050000}"/>
                  </a:ext>
                </a:extLst>
              </p:cNvPr>
              <p:cNvSpPr>
                <a:spLocks noChangeArrowheads="1"/>
              </p:cNvSpPr>
              <p:nvPr/>
            </p:nvSpPr>
            <p:spPr bwMode="auto">
              <a:xfrm>
                <a:off x="1824996" y="49422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397" name="Freeform 1319">
                <a:extLst>
                  <a:ext uri="{FF2B5EF4-FFF2-40B4-BE49-F238E27FC236}">
                    <a16:creationId xmlns:a16="http://schemas.microsoft.com/office/drawing/2014/main" xmlns="" id="{00000000-0008-0000-0000-000028050000}"/>
                  </a:ext>
                </a:extLst>
              </p:cNvPr>
              <p:cNvSpPr>
                <a:spLocks/>
              </p:cNvSpPr>
              <p:nvPr/>
            </p:nvSpPr>
            <p:spPr bwMode="auto">
              <a:xfrm>
                <a:off x="1824996" y="4929553"/>
                <a:ext cx="6350" cy="6350"/>
              </a:xfrm>
              <a:custGeom>
                <a:avLst/>
                <a:gdLst>
                  <a:gd name="T0" fmla="*/ 2147483646 w 4"/>
                  <a:gd name="T1" fmla="*/ 0 h 4"/>
                  <a:gd name="T2" fmla="*/ 2147483646 w 4"/>
                  <a:gd name="T3" fmla="*/ 0 h 4"/>
                  <a:gd name="T4" fmla="*/ 2147483646 w 4"/>
                  <a:gd name="T5" fmla="*/ 0 h 4"/>
                  <a:gd name="T6" fmla="*/ 2147483646 w 4"/>
                  <a:gd name="T7" fmla="*/ 2147483646 h 4"/>
                  <a:gd name="T8" fmla="*/ 2147483646 w 4"/>
                  <a:gd name="T9" fmla="*/ 2147483646 h 4"/>
                  <a:gd name="T10" fmla="*/ 2147483646 w 4"/>
                  <a:gd name="T11" fmla="*/ 2147483646 h 4"/>
                  <a:gd name="T12" fmla="*/ 2147483646 w 4"/>
                  <a:gd name="T13" fmla="*/ 2147483646 h 4"/>
                  <a:gd name="T14" fmla="*/ 2147483646 w 4"/>
                  <a:gd name="T15" fmla="*/ 2147483646 h 4"/>
                  <a:gd name="T16" fmla="*/ 2147483646 w 4"/>
                  <a:gd name="T17" fmla="*/ 2147483646 h 4"/>
                  <a:gd name="T18" fmla="*/ 2147483646 w 4"/>
                  <a:gd name="T19" fmla="*/ 2147483646 h 4"/>
                  <a:gd name="T20" fmla="*/ 2147483646 w 4"/>
                  <a:gd name="T21" fmla="*/ 2147483646 h 4"/>
                  <a:gd name="T22" fmla="*/ 2147483646 w 4"/>
                  <a:gd name="T23" fmla="*/ 2147483646 h 4"/>
                  <a:gd name="T24" fmla="*/ 2147483646 w 4"/>
                  <a:gd name="T25" fmla="*/ 2147483646 h 4"/>
                  <a:gd name="T26" fmla="*/ 2147483646 w 4"/>
                  <a:gd name="T27" fmla="*/ 2147483646 h 4"/>
                  <a:gd name="T28" fmla="*/ 2147483646 w 4"/>
                  <a:gd name="T29" fmla="*/ 2147483646 h 4"/>
                  <a:gd name="T30" fmla="*/ 2147483646 w 4"/>
                  <a:gd name="T31" fmla="*/ 2147483646 h 4"/>
                  <a:gd name="T32" fmla="*/ 2147483646 w 4"/>
                  <a:gd name="T33" fmla="*/ 2147483646 h 4"/>
                  <a:gd name="T34" fmla="*/ 2147483646 w 4"/>
                  <a:gd name="T35" fmla="*/ 2147483646 h 4"/>
                  <a:gd name="T36" fmla="*/ 0 w 4"/>
                  <a:gd name="T37" fmla="*/ 2147483646 h 4"/>
                  <a:gd name="T38" fmla="*/ 0 w 4"/>
                  <a:gd name="T39" fmla="*/ 2147483646 h 4"/>
                  <a:gd name="T40" fmla="*/ 0 w 4"/>
                  <a:gd name="T41" fmla="*/ 2147483646 h 4"/>
                  <a:gd name="T42" fmla="*/ 2147483646 w 4"/>
                  <a:gd name="T43" fmla="*/ 2147483646 h 4"/>
                  <a:gd name="T44" fmla="*/ 2147483646 w 4"/>
                  <a:gd name="T45" fmla="*/ 2147483646 h 4"/>
                  <a:gd name="T46" fmla="*/ 2147483646 w 4"/>
                  <a:gd name="T47" fmla="*/ 2147483646 h 4"/>
                  <a:gd name="T48" fmla="*/ 2147483646 w 4"/>
                  <a:gd name="T49" fmla="*/ 2147483646 h 4"/>
                  <a:gd name="T50" fmla="*/ 2147483646 w 4"/>
                  <a:gd name="T51" fmla="*/ 2147483646 h 4"/>
                  <a:gd name="T52" fmla="*/ 2147483646 w 4"/>
                  <a:gd name="T53" fmla="*/ 2147483646 h 4"/>
                  <a:gd name="T54" fmla="*/ 2147483646 w 4"/>
                  <a:gd name="T55" fmla="*/ 2147483646 h 4"/>
                  <a:gd name="T56" fmla="*/ 2147483646 w 4"/>
                  <a:gd name="T57" fmla="*/ 2147483646 h 4"/>
                  <a:gd name="T58" fmla="*/ 2147483646 w 4"/>
                  <a:gd name="T59" fmla="*/ 2147483646 h 4"/>
                  <a:gd name="T60" fmla="*/ 2147483646 w 4"/>
                  <a:gd name="T61" fmla="*/ 2147483646 h 4"/>
                  <a:gd name="T62" fmla="*/ 2147483646 w 4"/>
                  <a:gd name="T63" fmla="*/ 2147483646 h 4"/>
                  <a:gd name="T64" fmla="*/ 2147483646 w 4"/>
                  <a:gd name="T65" fmla="*/ 2147483646 h 4"/>
                  <a:gd name="T66" fmla="*/ 2147483646 w 4"/>
                  <a:gd name="T67" fmla="*/ 2147483646 h 4"/>
                  <a:gd name="T68" fmla="*/ 2147483646 w 4"/>
                  <a:gd name="T69" fmla="*/ 2147483646 h 4"/>
                  <a:gd name="T70" fmla="*/ 2147483646 w 4"/>
                  <a:gd name="T71" fmla="*/ 2147483646 h 4"/>
                  <a:gd name="T72" fmla="*/ 2147483646 w 4"/>
                  <a:gd name="T73" fmla="*/ 2147483646 h 4"/>
                  <a:gd name="T74" fmla="*/ 2147483646 w 4"/>
                  <a:gd name="T75" fmla="*/ 2147483646 h 4"/>
                  <a:gd name="T76" fmla="*/ 2147483646 w 4"/>
                  <a:gd name="T77" fmla="*/ 2147483646 h 4"/>
                  <a:gd name="T78" fmla="*/ 2147483646 w 4"/>
                  <a:gd name="T79" fmla="*/ 2147483646 h 4"/>
                  <a:gd name="T80" fmla="*/ 2147483646 w 4"/>
                  <a:gd name="T81" fmla="*/ 2147483646 h 4"/>
                  <a:gd name="T82" fmla="*/ 2147483646 w 4"/>
                  <a:gd name="T83" fmla="*/ 2147483646 h 4"/>
                  <a:gd name="T84" fmla="*/ 2147483646 w 4"/>
                  <a:gd name="T85" fmla="*/ 2147483646 h 4"/>
                  <a:gd name="T86" fmla="*/ 2147483646 w 4"/>
                  <a:gd name="T87" fmla="*/ 0 h 4"/>
                  <a:gd name="T88" fmla="*/ 2147483646 w 4"/>
                  <a:gd name="T89" fmla="*/ 0 h 4"/>
                  <a:gd name="T90" fmla="*/ 2147483646 w 4"/>
                  <a:gd name="T91" fmla="*/ 0 h 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
                  <a:gd name="T139" fmla="*/ 0 h 4"/>
                  <a:gd name="T140" fmla="*/ 4 w 4"/>
                  <a:gd name="T141" fmla="*/ 4 h 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 h="4">
                    <a:moveTo>
                      <a:pt x="4" y="0"/>
                    </a:moveTo>
                    <a:lnTo>
                      <a:pt x="4" y="0"/>
                    </a:lnTo>
                    <a:lnTo>
                      <a:pt x="4" y="2"/>
                    </a:lnTo>
                    <a:lnTo>
                      <a:pt x="2" y="2"/>
                    </a:lnTo>
                    <a:lnTo>
                      <a:pt x="0" y="2"/>
                    </a:lnTo>
                    <a:lnTo>
                      <a:pt x="0" y="4"/>
                    </a:lnTo>
                    <a:lnTo>
                      <a:pt x="2" y="4"/>
                    </a:lnTo>
                    <a:lnTo>
                      <a:pt x="4" y="4"/>
                    </a:lnTo>
                    <a:lnTo>
                      <a:pt x="4"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398" name="Rectangle 2397">
                <a:extLst>
                  <a:ext uri="{FF2B5EF4-FFF2-40B4-BE49-F238E27FC236}">
                    <a16:creationId xmlns:a16="http://schemas.microsoft.com/office/drawing/2014/main" xmlns="" id="{00000000-0008-0000-0000-000029050000}"/>
                  </a:ext>
                </a:extLst>
              </p:cNvPr>
              <p:cNvSpPr>
                <a:spLocks noChangeArrowheads="1"/>
              </p:cNvSpPr>
              <p:nvPr/>
            </p:nvSpPr>
            <p:spPr bwMode="auto">
              <a:xfrm>
                <a:off x="1831346" y="493590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399" name="Rectangle 2398">
                <a:extLst>
                  <a:ext uri="{FF2B5EF4-FFF2-40B4-BE49-F238E27FC236}">
                    <a16:creationId xmlns:a16="http://schemas.microsoft.com/office/drawing/2014/main" xmlns="" id="{00000000-0008-0000-0000-00002A050000}"/>
                  </a:ext>
                </a:extLst>
              </p:cNvPr>
              <p:cNvSpPr>
                <a:spLocks noChangeArrowheads="1"/>
              </p:cNvSpPr>
              <p:nvPr/>
            </p:nvSpPr>
            <p:spPr bwMode="auto">
              <a:xfrm>
                <a:off x="1828171" y="49422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400" name="Rectangle 2399">
                <a:extLst>
                  <a:ext uri="{FF2B5EF4-FFF2-40B4-BE49-F238E27FC236}">
                    <a16:creationId xmlns:a16="http://schemas.microsoft.com/office/drawing/2014/main" xmlns="" id="{00000000-0008-0000-0000-00002B050000}"/>
                  </a:ext>
                </a:extLst>
              </p:cNvPr>
              <p:cNvSpPr>
                <a:spLocks noChangeArrowheads="1"/>
              </p:cNvSpPr>
              <p:nvPr/>
            </p:nvSpPr>
            <p:spPr bwMode="auto">
              <a:xfrm>
                <a:off x="1828171" y="49390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401" name="Freeform 1323">
                <a:extLst>
                  <a:ext uri="{FF2B5EF4-FFF2-40B4-BE49-F238E27FC236}">
                    <a16:creationId xmlns:a16="http://schemas.microsoft.com/office/drawing/2014/main" xmlns="" id="{00000000-0008-0000-0000-00002C050000}"/>
                  </a:ext>
                </a:extLst>
              </p:cNvPr>
              <p:cNvSpPr>
                <a:spLocks/>
              </p:cNvSpPr>
              <p:nvPr/>
            </p:nvSpPr>
            <p:spPr bwMode="auto">
              <a:xfrm>
                <a:off x="1828171" y="4939078"/>
                <a:ext cx="1588" cy="3175"/>
              </a:xfrm>
              <a:custGeom>
                <a:avLst/>
                <a:gdLst>
                  <a:gd name="T0" fmla="*/ 0 w 1588"/>
                  <a:gd name="T1" fmla="*/ 2147483646 h 2"/>
                  <a:gd name="T2" fmla="*/ 0 w 1588"/>
                  <a:gd name="T3" fmla="*/ 0 h 2"/>
                  <a:gd name="T4" fmla="*/ 0 w 1588"/>
                  <a:gd name="T5" fmla="*/ 2147483646 h 2"/>
                  <a:gd name="T6" fmla="*/ 0 w 1588"/>
                  <a:gd name="T7" fmla="*/ 2147483646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2"/>
                    </a:moveTo>
                    <a:lnTo>
                      <a:pt x="0" y="0"/>
                    </a:lnTo>
                    <a:lnTo>
                      <a:pt x="0"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402" name="Rectangle 2401">
                <a:extLst>
                  <a:ext uri="{FF2B5EF4-FFF2-40B4-BE49-F238E27FC236}">
                    <a16:creationId xmlns:a16="http://schemas.microsoft.com/office/drawing/2014/main" xmlns="" id="{00000000-0008-0000-0000-00002D050000}"/>
                  </a:ext>
                </a:extLst>
              </p:cNvPr>
              <p:cNvSpPr>
                <a:spLocks noChangeArrowheads="1"/>
              </p:cNvSpPr>
              <p:nvPr/>
            </p:nvSpPr>
            <p:spPr bwMode="auto">
              <a:xfrm>
                <a:off x="1831346" y="49295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403" name="Rectangle 2402">
                <a:extLst>
                  <a:ext uri="{FF2B5EF4-FFF2-40B4-BE49-F238E27FC236}">
                    <a16:creationId xmlns:a16="http://schemas.microsoft.com/office/drawing/2014/main" xmlns="" id="{00000000-0008-0000-0000-00002E050000}"/>
                  </a:ext>
                </a:extLst>
              </p:cNvPr>
              <p:cNvSpPr>
                <a:spLocks noChangeArrowheads="1"/>
              </p:cNvSpPr>
              <p:nvPr/>
            </p:nvSpPr>
            <p:spPr bwMode="auto">
              <a:xfrm>
                <a:off x="1831346" y="493590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404" name="Freeform 1326">
                <a:extLst>
                  <a:ext uri="{FF2B5EF4-FFF2-40B4-BE49-F238E27FC236}">
                    <a16:creationId xmlns:a16="http://schemas.microsoft.com/office/drawing/2014/main" xmlns="" id="{00000000-0008-0000-0000-00002F050000}"/>
                  </a:ext>
                </a:extLst>
              </p:cNvPr>
              <p:cNvSpPr>
                <a:spLocks/>
              </p:cNvSpPr>
              <p:nvPr/>
            </p:nvSpPr>
            <p:spPr bwMode="auto">
              <a:xfrm>
                <a:off x="1904371" y="494542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60000 65536"/>
                  <a:gd name="T15" fmla="*/ 0 60000 65536"/>
                  <a:gd name="T16" fmla="*/ 0 60000 65536"/>
                  <a:gd name="T17" fmla="*/ 0 60000 65536"/>
                  <a:gd name="T18" fmla="*/ 0 60000 65536"/>
                  <a:gd name="T19" fmla="*/ 0 60000 65536"/>
                  <a:gd name="T20" fmla="*/ 0 60000 65536"/>
                  <a:gd name="T21" fmla="*/ 0 w 1588"/>
                  <a:gd name="T22" fmla="*/ 0 h 1588"/>
                  <a:gd name="T23" fmla="*/ 1588 w 1588"/>
                  <a:gd name="T24" fmla="*/ 1588 h 15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405" name="Rectangle 2404">
                <a:extLst>
                  <a:ext uri="{FF2B5EF4-FFF2-40B4-BE49-F238E27FC236}">
                    <a16:creationId xmlns:a16="http://schemas.microsoft.com/office/drawing/2014/main" xmlns="" id="{00000000-0008-0000-0000-000030050000}"/>
                  </a:ext>
                </a:extLst>
              </p:cNvPr>
              <p:cNvSpPr>
                <a:spLocks noChangeArrowheads="1"/>
              </p:cNvSpPr>
              <p:nvPr/>
            </p:nvSpPr>
            <p:spPr bwMode="auto">
              <a:xfrm>
                <a:off x="1904371" y="49422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406" name="Rectangle 2405">
                <a:extLst>
                  <a:ext uri="{FF2B5EF4-FFF2-40B4-BE49-F238E27FC236}">
                    <a16:creationId xmlns:a16="http://schemas.microsoft.com/office/drawing/2014/main" xmlns="" id="{00000000-0008-0000-0000-000031050000}"/>
                  </a:ext>
                </a:extLst>
              </p:cNvPr>
              <p:cNvSpPr>
                <a:spLocks noChangeArrowheads="1"/>
              </p:cNvSpPr>
              <p:nvPr/>
            </p:nvSpPr>
            <p:spPr bwMode="auto">
              <a:xfrm>
                <a:off x="2132971" y="49327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407" name="Freeform 1329">
                <a:extLst>
                  <a:ext uri="{FF2B5EF4-FFF2-40B4-BE49-F238E27FC236}">
                    <a16:creationId xmlns:a16="http://schemas.microsoft.com/office/drawing/2014/main" xmlns="" id="{00000000-0008-0000-0000-000032050000}"/>
                  </a:ext>
                </a:extLst>
              </p:cNvPr>
              <p:cNvSpPr>
                <a:spLocks/>
              </p:cNvSpPr>
              <p:nvPr/>
            </p:nvSpPr>
            <p:spPr bwMode="auto">
              <a:xfrm>
                <a:off x="2152021" y="4916853"/>
                <a:ext cx="3175" cy="3175"/>
              </a:xfrm>
              <a:custGeom>
                <a:avLst/>
                <a:gdLst>
                  <a:gd name="T0" fmla="*/ 0 w 2"/>
                  <a:gd name="T1" fmla="*/ 0 h 2"/>
                  <a:gd name="T2" fmla="*/ 0 w 2"/>
                  <a:gd name="T3" fmla="*/ 2147483646 h 2"/>
                  <a:gd name="T4" fmla="*/ 0 w 2"/>
                  <a:gd name="T5" fmla="*/ 2147483646 h 2"/>
                  <a:gd name="T6" fmla="*/ 0 w 2"/>
                  <a:gd name="T7" fmla="*/ 2147483646 h 2"/>
                  <a:gd name="T8" fmla="*/ 0 w 2"/>
                  <a:gd name="T9" fmla="*/ 2147483646 h 2"/>
                  <a:gd name="T10" fmla="*/ 0 w 2"/>
                  <a:gd name="T11" fmla="*/ 2147483646 h 2"/>
                  <a:gd name="T12" fmla="*/ 0 w 2"/>
                  <a:gd name="T13" fmla="*/ 0 h 2"/>
                  <a:gd name="T14" fmla="*/ 0 w 2"/>
                  <a:gd name="T15" fmla="*/ 0 h 2"/>
                  <a:gd name="T16" fmla="*/ 2147483646 w 2"/>
                  <a:gd name="T17" fmla="*/ 0 h 2"/>
                  <a:gd name="T18" fmla="*/ 2147483646 w 2"/>
                  <a:gd name="T19" fmla="*/ 0 h 2"/>
                  <a:gd name="T20" fmla="*/ 2147483646 w 2"/>
                  <a:gd name="T21" fmla="*/ 0 h 2"/>
                  <a:gd name="T22" fmla="*/ 2147483646 w 2"/>
                  <a:gd name="T23" fmla="*/ 0 h 2"/>
                  <a:gd name="T24" fmla="*/ 2147483646 w 2"/>
                  <a:gd name="T25" fmla="*/ 0 h 2"/>
                  <a:gd name="T26" fmla="*/ 2147483646 w 2"/>
                  <a:gd name="T27" fmla="*/ 0 h 2"/>
                  <a:gd name="T28" fmla="*/ 2147483646 w 2"/>
                  <a:gd name="T29" fmla="*/ 0 h 2"/>
                  <a:gd name="T30" fmla="*/ 0 w 2"/>
                  <a:gd name="T31" fmla="*/ 0 h 2"/>
                  <a:gd name="T32" fmla="*/ 0 w 2"/>
                  <a:gd name="T33" fmla="*/ 0 h 2"/>
                  <a:gd name="T34" fmla="*/ 0 w 2"/>
                  <a:gd name="T35" fmla="*/ 0 h 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
                  <a:gd name="T55" fmla="*/ 0 h 2"/>
                  <a:gd name="T56" fmla="*/ 2 w 2"/>
                  <a:gd name="T57" fmla="*/ 2 h 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 h="2">
                    <a:moveTo>
                      <a:pt x="0" y="0"/>
                    </a:moveTo>
                    <a:lnTo>
                      <a:pt x="0" y="2"/>
                    </a:lnTo>
                    <a:lnTo>
                      <a:pt x="0" y="0"/>
                    </a:lnTo>
                    <a:lnTo>
                      <a:pt x="2" y="0"/>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408" name="Rectangle 2407">
                <a:extLst>
                  <a:ext uri="{FF2B5EF4-FFF2-40B4-BE49-F238E27FC236}">
                    <a16:creationId xmlns:a16="http://schemas.microsoft.com/office/drawing/2014/main" xmlns="" id="{00000000-0008-0000-0000-000033050000}"/>
                  </a:ext>
                </a:extLst>
              </p:cNvPr>
              <p:cNvSpPr>
                <a:spLocks noChangeArrowheads="1"/>
              </p:cNvSpPr>
              <p:nvPr/>
            </p:nvSpPr>
            <p:spPr bwMode="auto">
              <a:xfrm>
                <a:off x="2132971" y="49327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409" name="Freeform 1331">
                <a:extLst>
                  <a:ext uri="{FF2B5EF4-FFF2-40B4-BE49-F238E27FC236}">
                    <a16:creationId xmlns:a16="http://schemas.microsoft.com/office/drawing/2014/main" xmlns="" id="{00000000-0008-0000-0000-000034050000}"/>
                  </a:ext>
                </a:extLst>
              </p:cNvPr>
              <p:cNvSpPr>
                <a:spLocks/>
              </p:cNvSpPr>
              <p:nvPr/>
            </p:nvSpPr>
            <p:spPr bwMode="auto">
              <a:xfrm>
                <a:off x="3006096" y="4605703"/>
                <a:ext cx="3175" cy="3175"/>
              </a:xfrm>
              <a:custGeom>
                <a:avLst/>
                <a:gdLst>
                  <a:gd name="T0" fmla="*/ 0 w 2"/>
                  <a:gd name="T1" fmla="*/ 0 h 2"/>
                  <a:gd name="T2" fmla="*/ 0 w 2"/>
                  <a:gd name="T3" fmla="*/ 0 h 2"/>
                  <a:gd name="T4" fmla="*/ 0 w 2"/>
                  <a:gd name="T5" fmla="*/ 2147483646 h 2"/>
                  <a:gd name="T6" fmla="*/ 0 w 2"/>
                  <a:gd name="T7" fmla="*/ 2147483646 h 2"/>
                  <a:gd name="T8" fmla="*/ 0 w 2"/>
                  <a:gd name="T9" fmla="*/ 2147483646 h 2"/>
                  <a:gd name="T10" fmla="*/ 2147483646 w 2"/>
                  <a:gd name="T11" fmla="*/ 2147483646 h 2"/>
                  <a:gd name="T12" fmla="*/ 2147483646 w 2"/>
                  <a:gd name="T13" fmla="*/ 2147483646 h 2"/>
                  <a:gd name="T14" fmla="*/ 0 w 2"/>
                  <a:gd name="T15" fmla="*/ 0 h 2"/>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2"/>
                  <a:gd name="T26" fmla="*/ 2 w 2"/>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2">
                    <a:moveTo>
                      <a:pt x="0" y="0"/>
                    </a:moveTo>
                    <a:lnTo>
                      <a:pt x="0" y="0"/>
                    </a:lnTo>
                    <a:lnTo>
                      <a:pt x="0" y="2"/>
                    </a:lnTo>
                    <a:lnTo>
                      <a:pt x="2" y="2"/>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410" name="Freeform 1332">
                <a:extLst>
                  <a:ext uri="{FF2B5EF4-FFF2-40B4-BE49-F238E27FC236}">
                    <a16:creationId xmlns:a16="http://schemas.microsoft.com/office/drawing/2014/main" xmlns="" id="{00000000-0008-0000-0000-000035050000}"/>
                  </a:ext>
                </a:extLst>
              </p:cNvPr>
              <p:cNvSpPr>
                <a:spLocks/>
              </p:cNvSpPr>
              <p:nvPr/>
            </p:nvSpPr>
            <p:spPr bwMode="auto">
              <a:xfrm>
                <a:off x="3002921" y="4608878"/>
                <a:ext cx="3175" cy="1588"/>
              </a:xfrm>
              <a:custGeom>
                <a:avLst/>
                <a:gdLst>
                  <a:gd name="T0" fmla="*/ 0 w 2"/>
                  <a:gd name="T1" fmla="*/ 0 h 1588"/>
                  <a:gd name="T2" fmla="*/ 0 w 2"/>
                  <a:gd name="T3" fmla="*/ 0 h 1588"/>
                  <a:gd name="T4" fmla="*/ 0 w 2"/>
                  <a:gd name="T5" fmla="*/ 0 h 1588"/>
                  <a:gd name="T6" fmla="*/ 0 w 2"/>
                  <a:gd name="T7" fmla="*/ 0 h 1588"/>
                  <a:gd name="T8" fmla="*/ 2147483646 w 2"/>
                  <a:gd name="T9" fmla="*/ 0 h 1588"/>
                  <a:gd name="T10" fmla="*/ 2147483646 w 2"/>
                  <a:gd name="T11" fmla="*/ 0 h 1588"/>
                  <a:gd name="T12" fmla="*/ 0 w 2"/>
                  <a:gd name="T13" fmla="*/ 0 h 1588"/>
                  <a:gd name="T14" fmla="*/ 0 60000 65536"/>
                  <a:gd name="T15" fmla="*/ 0 60000 65536"/>
                  <a:gd name="T16" fmla="*/ 0 60000 65536"/>
                  <a:gd name="T17" fmla="*/ 0 60000 65536"/>
                  <a:gd name="T18" fmla="*/ 0 60000 65536"/>
                  <a:gd name="T19" fmla="*/ 0 60000 65536"/>
                  <a:gd name="T20" fmla="*/ 0 60000 65536"/>
                  <a:gd name="T21" fmla="*/ 0 w 2"/>
                  <a:gd name="T22" fmla="*/ 0 h 1588"/>
                  <a:gd name="T23" fmla="*/ 2 w 2"/>
                  <a:gd name="T24" fmla="*/ 1588 h 15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1588">
                    <a:moveTo>
                      <a:pt x="0" y="0"/>
                    </a:moveTo>
                    <a:lnTo>
                      <a:pt x="0" y="0"/>
                    </a:lnTo>
                    <a:lnTo>
                      <a:pt x="2" y="0"/>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411" name="Rectangle 2410">
                <a:extLst>
                  <a:ext uri="{FF2B5EF4-FFF2-40B4-BE49-F238E27FC236}">
                    <a16:creationId xmlns:a16="http://schemas.microsoft.com/office/drawing/2014/main" xmlns="" id="{00000000-0008-0000-0000-000036050000}"/>
                  </a:ext>
                </a:extLst>
              </p:cNvPr>
              <p:cNvSpPr>
                <a:spLocks noChangeArrowheads="1"/>
              </p:cNvSpPr>
              <p:nvPr/>
            </p:nvSpPr>
            <p:spPr bwMode="auto">
              <a:xfrm>
                <a:off x="2996571" y="4637453"/>
                <a:ext cx="3175"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412" name="Freeform 1334">
                <a:extLst>
                  <a:ext uri="{FF2B5EF4-FFF2-40B4-BE49-F238E27FC236}">
                    <a16:creationId xmlns:a16="http://schemas.microsoft.com/office/drawing/2014/main" xmlns="" id="{00000000-0008-0000-0000-000037050000}"/>
                  </a:ext>
                </a:extLst>
              </p:cNvPr>
              <p:cNvSpPr>
                <a:spLocks/>
              </p:cNvSpPr>
              <p:nvPr/>
            </p:nvSpPr>
            <p:spPr bwMode="auto">
              <a:xfrm>
                <a:off x="2996571" y="4646978"/>
                <a:ext cx="3175" cy="3175"/>
              </a:xfrm>
              <a:custGeom>
                <a:avLst/>
                <a:gdLst>
                  <a:gd name="T0" fmla="*/ 0 w 2"/>
                  <a:gd name="T1" fmla="*/ 0 h 2"/>
                  <a:gd name="T2" fmla="*/ 0 w 2"/>
                  <a:gd name="T3" fmla="*/ 0 h 2"/>
                  <a:gd name="T4" fmla="*/ 0 w 2"/>
                  <a:gd name="T5" fmla="*/ 0 h 2"/>
                  <a:gd name="T6" fmla="*/ 0 w 2"/>
                  <a:gd name="T7" fmla="*/ 0 h 2"/>
                  <a:gd name="T8" fmla="*/ 0 w 2"/>
                  <a:gd name="T9" fmla="*/ 0 h 2"/>
                  <a:gd name="T10" fmla="*/ 0 w 2"/>
                  <a:gd name="T11" fmla="*/ 2147483646 h 2"/>
                  <a:gd name="T12" fmla="*/ 0 w 2"/>
                  <a:gd name="T13" fmla="*/ 0 h 2"/>
                  <a:gd name="T14" fmla="*/ 0 w 2"/>
                  <a:gd name="T15" fmla="*/ 2147483646 h 2"/>
                  <a:gd name="T16" fmla="*/ 0 w 2"/>
                  <a:gd name="T17" fmla="*/ 2147483646 h 2"/>
                  <a:gd name="T18" fmla="*/ 0 w 2"/>
                  <a:gd name="T19" fmla="*/ 2147483646 h 2"/>
                  <a:gd name="T20" fmla="*/ 2147483646 w 2"/>
                  <a:gd name="T21" fmla="*/ 2147483646 h 2"/>
                  <a:gd name="T22" fmla="*/ 2147483646 w 2"/>
                  <a:gd name="T23" fmla="*/ 0 h 2"/>
                  <a:gd name="T24" fmla="*/ 0 w 2"/>
                  <a:gd name="T25" fmla="*/ 0 h 2"/>
                  <a:gd name="T26" fmla="*/ 0 w 2"/>
                  <a:gd name="T27" fmla="*/ 0 h 2"/>
                  <a:gd name="T28" fmla="*/ 0 w 2"/>
                  <a:gd name="T29" fmla="*/ 0 h 2"/>
                  <a:gd name="T30" fmla="*/ 0 w 2"/>
                  <a:gd name="T31" fmla="*/ 0 h 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
                  <a:gd name="T49" fmla="*/ 0 h 2"/>
                  <a:gd name="T50" fmla="*/ 2 w 2"/>
                  <a:gd name="T51" fmla="*/ 2 h 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 h="2">
                    <a:moveTo>
                      <a:pt x="0" y="0"/>
                    </a:moveTo>
                    <a:lnTo>
                      <a:pt x="0" y="0"/>
                    </a:lnTo>
                    <a:lnTo>
                      <a:pt x="0" y="2"/>
                    </a:lnTo>
                    <a:lnTo>
                      <a:pt x="0" y="0"/>
                    </a:lnTo>
                    <a:lnTo>
                      <a:pt x="0" y="2"/>
                    </a:lnTo>
                    <a:lnTo>
                      <a:pt x="2" y="2"/>
                    </a:lnTo>
                    <a:lnTo>
                      <a:pt x="2" y="0"/>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413" name="Freeform 1335">
                <a:extLst>
                  <a:ext uri="{FF2B5EF4-FFF2-40B4-BE49-F238E27FC236}">
                    <a16:creationId xmlns:a16="http://schemas.microsoft.com/office/drawing/2014/main" xmlns="" id="{00000000-0008-0000-0000-000038050000}"/>
                  </a:ext>
                </a:extLst>
              </p:cNvPr>
              <p:cNvSpPr>
                <a:spLocks/>
              </p:cNvSpPr>
              <p:nvPr/>
            </p:nvSpPr>
            <p:spPr bwMode="auto">
              <a:xfrm>
                <a:off x="2993396" y="464697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60000 65536"/>
                  <a:gd name="T13" fmla="*/ 0 60000 65536"/>
                  <a:gd name="T14" fmla="*/ 0 60000 65536"/>
                  <a:gd name="T15" fmla="*/ 0 60000 65536"/>
                  <a:gd name="T16" fmla="*/ 0 60000 65536"/>
                  <a:gd name="T17" fmla="*/ 0 60000 65536"/>
                  <a:gd name="T18" fmla="*/ 0 w 1588"/>
                  <a:gd name="T19" fmla="*/ 0 h 1588"/>
                  <a:gd name="T20" fmla="*/ 1588 w 1588"/>
                  <a:gd name="T21" fmla="*/ 1588 h 1588"/>
                </a:gdLst>
                <a:ahLst/>
                <a:cxnLst>
                  <a:cxn ang="T12">
                    <a:pos x="T0" y="T1"/>
                  </a:cxn>
                  <a:cxn ang="T13">
                    <a:pos x="T2" y="T3"/>
                  </a:cxn>
                  <a:cxn ang="T14">
                    <a:pos x="T4" y="T5"/>
                  </a:cxn>
                  <a:cxn ang="T15">
                    <a:pos x="T6" y="T7"/>
                  </a:cxn>
                  <a:cxn ang="T16">
                    <a:pos x="T8" y="T9"/>
                  </a:cxn>
                  <a:cxn ang="T17">
                    <a:pos x="T10" y="T11"/>
                  </a:cxn>
                </a:cxnLst>
                <a:rect l="T18" t="T19" r="T20" b="T21"/>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414" name="Freeform 1336">
                <a:extLst>
                  <a:ext uri="{FF2B5EF4-FFF2-40B4-BE49-F238E27FC236}">
                    <a16:creationId xmlns:a16="http://schemas.microsoft.com/office/drawing/2014/main" xmlns="" id="{00000000-0008-0000-0000-000039050000}"/>
                  </a:ext>
                </a:extLst>
              </p:cNvPr>
              <p:cNvSpPr>
                <a:spLocks/>
              </p:cNvSpPr>
              <p:nvPr/>
            </p:nvSpPr>
            <p:spPr bwMode="auto">
              <a:xfrm>
                <a:off x="2996571" y="4650153"/>
                <a:ext cx="3175" cy="1588"/>
              </a:xfrm>
              <a:custGeom>
                <a:avLst/>
                <a:gdLst>
                  <a:gd name="T0" fmla="*/ 2147483646 w 2"/>
                  <a:gd name="T1" fmla="*/ 0 h 1588"/>
                  <a:gd name="T2" fmla="*/ 2147483646 w 2"/>
                  <a:gd name="T3" fmla="*/ 0 h 1588"/>
                  <a:gd name="T4" fmla="*/ 0 w 2"/>
                  <a:gd name="T5" fmla="*/ 0 h 1588"/>
                  <a:gd name="T6" fmla="*/ 2147483646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2" y="0"/>
                    </a:moveTo>
                    <a:lnTo>
                      <a:pt x="2" y="0"/>
                    </a:lnTo>
                    <a:lnTo>
                      <a:pt x="0" y="0"/>
                    </a:lnTo>
                    <a:lnTo>
                      <a:pt x="2"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415" name="Rectangle 2414">
                <a:extLst>
                  <a:ext uri="{FF2B5EF4-FFF2-40B4-BE49-F238E27FC236}">
                    <a16:creationId xmlns:a16="http://schemas.microsoft.com/office/drawing/2014/main" xmlns="" id="{00000000-0008-0000-0000-00003A050000}"/>
                  </a:ext>
                </a:extLst>
              </p:cNvPr>
              <p:cNvSpPr>
                <a:spLocks noChangeArrowheads="1"/>
              </p:cNvSpPr>
              <p:nvPr/>
            </p:nvSpPr>
            <p:spPr bwMode="auto">
              <a:xfrm>
                <a:off x="2999746" y="46374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416" name="Freeform 1338">
                <a:extLst>
                  <a:ext uri="{FF2B5EF4-FFF2-40B4-BE49-F238E27FC236}">
                    <a16:creationId xmlns:a16="http://schemas.microsoft.com/office/drawing/2014/main" xmlns="" id="{00000000-0008-0000-0000-00003B050000}"/>
                  </a:ext>
                </a:extLst>
              </p:cNvPr>
              <p:cNvSpPr>
                <a:spLocks/>
              </p:cNvSpPr>
              <p:nvPr/>
            </p:nvSpPr>
            <p:spPr bwMode="auto">
              <a:xfrm>
                <a:off x="2999746" y="4634278"/>
                <a:ext cx="1588" cy="3175"/>
              </a:xfrm>
              <a:custGeom>
                <a:avLst/>
                <a:gdLst>
                  <a:gd name="T0" fmla="*/ 0 w 1588"/>
                  <a:gd name="T1" fmla="*/ 0 h 2"/>
                  <a:gd name="T2" fmla="*/ 0 w 1588"/>
                  <a:gd name="T3" fmla="*/ 0 h 2"/>
                  <a:gd name="T4" fmla="*/ 0 w 1588"/>
                  <a:gd name="T5" fmla="*/ 0 h 2"/>
                  <a:gd name="T6" fmla="*/ 0 w 1588"/>
                  <a:gd name="T7" fmla="*/ 0 h 2"/>
                  <a:gd name="T8" fmla="*/ 0 w 1588"/>
                  <a:gd name="T9" fmla="*/ 0 h 2"/>
                  <a:gd name="T10" fmla="*/ 0 w 1588"/>
                  <a:gd name="T11" fmla="*/ 0 h 2"/>
                  <a:gd name="T12" fmla="*/ 0 w 1588"/>
                  <a:gd name="T13" fmla="*/ 0 h 2"/>
                  <a:gd name="T14" fmla="*/ 0 w 1588"/>
                  <a:gd name="T15" fmla="*/ 2147483646 h 2"/>
                  <a:gd name="T16" fmla="*/ 0 w 1588"/>
                  <a:gd name="T17" fmla="*/ 0 h 2"/>
                  <a:gd name="T18" fmla="*/ 0 w 1588"/>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88"/>
                  <a:gd name="T31" fmla="*/ 0 h 2"/>
                  <a:gd name="T32" fmla="*/ 1588 w 1588"/>
                  <a:gd name="T33" fmla="*/ 2 h 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88" h="2">
                    <a:moveTo>
                      <a:pt x="0" y="0"/>
                    </a:moveTo>
                    <a:lnTo>
                      <a:pt x="0" y="0"/>
                    </a:lnTo>
                    <a:lnTo>
                      <a:pt x="0" y="2"/>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417" name="Rectangle 2416">
                <a:extLst>
                  <a:ext uri="{FF2B5EF4-FFF2-40B4-BE49-F238E27FC236}">
                    <a16:creationId xmlns:a16="http://schemas.microsoft.com/office/drawing/2014/main" xmlns="" id="{00000000-0008-0000-0000-00003C050000}"/>
                  </a:ext>
                </a:extLst>
              </p:cNvPr>
              <p:cNvSpPr>
                <a:spLocks noChangeArrowheads="1"/>
              </p:cNvSpPr>
              <p:nvPr/>
            </p:nvSpPr>
            <p:spPr bwMode="auto">
              <a:xfrm>
                <a:off x="3031496" y="46596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418" name="Rectangle 2417">
                <a:extLst>
                  <a:ext uri="{FF2B5EF4-FFF2-40B4-BE49-F238E27FC236}">
                    <a16:creationId xmlns:a16="http://schemas.microsoft.com/office/drawing/2014/main" xmlns="" id="{00000000-0008-0000-0000-00003D050000}"/>
                  </a:ext>
                </a:extLst>
              </p:cNvPr>
              <p:cNvSpPr>
                <a:spLocks noChangeArrowheads="1"/>
              </p:cNvSpPr>
              <p:nvPr/>
            </p:nvSpPr>
            <p:spPr bwMode="auto">
              <a:xfrm>
                <a:off x="3031496" y="46596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419" name="Freeform 1341">
                <a:extLst>
                  <a:ext uri="{FF2B5EF4-FFF2-40B4-BE49-F238E27FC236}">
                    <a16:creationId xmlns:a16="http://schemas.microsoft.com/office/drawing/2014/main" xmlns="" id="{00000000-0008-0000-0000-00003E050000}"/>
                  </a:ext>
                </a:extLst>
              </p:cNvPr>
              <p:cNvSpPr>
                <a:spLocks/>
              </p:cNvSpPr>
              <p:nvPr/>
            </p:nvSpPr>
            <p:spPr bwMode="auto">
              <a:xfrm>
                <a:off x="3031496" y="465967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w 1588"/>
                  <a:gd name="T15" fmla="*/ 0 h 1588"/>
                  <a:gd name="T16" fmla="*/ 0 w 1588"/>
                  <a:gd name="T17" fmla="*/ 0 h 1588"/>
                  <a:gd name="T18" fmla="*/ 0 w 1588"/>
                  <a:gd name="T19" fmla="*/ 0 h 1588"/>
                  <a:gd name="T20" fmla="*/ 0 w 1588"/>
                  <a:gd name="T21" fmla="*/ 0 h 1588"/>
                  <a:gd name="T22" fmla="*/ 0 w 1588"/>
                  <a:gd name="T23" fmla="*/ 0 h 158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88"/>
                  <a:gd name="T37" fmla="*/ 0 h 1588"/>
                  <a:gd name="T38" fmla="*/ 1588 w 1588"/>
                  <a:gd name="T39" fmla="*/ 1588 h 158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420" name="Freeform 1342">
                <a:extLst>
                  <a:ext uri="{FF2B5EF4-FFF2-40B4-BE49-F238E27FC236}">
                    <a16:creationId xmlns:a16="http://schemas.microsoft.com/office/drawing/2014/main" xmlns="" id="{00000000-0008-0000-0000-00003F050000}"/>
                  </a:ext>
                </a:extLst>
              </p:cNvPr>
              <p:cNvSpPr>
                <a:spLocks/>
              </p:cNvSpPr>
              <p:nvPr/>
            </p:nvSpPr>
            <p:spPr bwMode="auto">
              <a:xfrm>
                <a:off x="3006096" y="464697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60000 65536"/>
                  <a:gd name="T15" fmla="*/ 0 60000 65536"/>
                  <a:gd name="T16" fmla="*/ 0 60000 65536"/>
                  <a:gd name="T17" fmla="*/ 0 60000 65536"/>
                  <a:gd name="T18" fmla="*/ 0 60000 65536"/>
                  <a:gd name="T19" fmla="*/ 0 60000 65536"/>
                  <a:gd name="T20" fmla="*/ 0 60000 65536"/>
                  <a:gd name="T21" fmla="*/ 0 w 1588"/>
                  <a:gd name="T22" fmla="*/ 0 h 1588"/>
                  <a:gd name="T23" fmla="*/ 1588 w 1588"/>
                  <a:gd name="T24" fmla="*/ 1588 h 15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421" name="Freeform 1343">
                <a:extLst>
                  <a:ext uri="{FF2B5EF4-FFF2-40B4-BE49-F238E27FC236}">
                    <a16:creationId xmlns:a16="http://schemas.microsoft.com/office/drawing/2014/main" xmlns="" id="{00000000-0008-0000-0000-000040050000}"/>
                  </a:ext>
                </a:extLst>
              </p:cNvPr>
              <p:cNvSpPr>
                <a:spLocks/>
              </p:cNvSpPr>
              <p:nvPr/>
            </p:nvSpPr>
            <p:spPr bwMode="auto">
              <a:xfrm>
                <a:off x="3031496" y="4656503"/>
                <a:ext cx="1588" cy="3175"/>
              </a:xfrm>
              <a:custGeom>
                <a:avLst/>
                <a:gdLst>
                  <a:gd name="T0" fmla="*/ 0 w 1588"/>
                  <a:gd name="T1" fmla="*/ 0 h 2"/>
                  <a:gd name="T2" fmla="*/ 0 w 1588"/>
                  <a:gd name="T3" fmla="*/ 0 h 2"/>
                  <a:gd name="T4" fmla="*/ 0 w 1588"/>
                  <a:gd name="T5" fmla="*/ 0 h 2"/>
                  <a:gd name="T6" fmla="*/ 0 w 1588"/>
                  <a:gd name="T7" fmla="*/ 0 h 2"/>
                  <a:gd name="T8" fmla="*/ 0 w 1588"/>
                  <a:gd name="T9" fmla="*/ 0 h 2"/>
                  <a:gd name="T10" fmla="*/ 0 w 1588"/>
                  <a:gd name="T11" fmla="*/ 0 h 2"/>
                  <a:gd name="T12" fmla="*/ 0 w 1588"/>
                  <a:gd name="T13" fmla="*/ 0 h 2"/>
                  <a:gd name="T14" fmla="*/ 0 w 1588"/>
                  <a:gd name="T15" fmla="*/ 0 h 2"/>
                  <a:gd name="T16" fmla="*/ 0 w 1588"/>
                  <a:gd name="T17" fmla="*/ 0 h 2"/>
                  <a:gd name="T18" fmla="*/ 0 w 1588"/>
                  <a:gd name="T19" fmla="*/ 0 h 2"/>
                  <a:gd name="T20" fmla="*/ 0 w 1588"/>
                  <a:gd name="T21" fmla="*/ 0 h 2"/>
                  <a:gd name="T22" fmla="*/ 0 w 1588"/>
                  <a:gd name="T23" fmla="*/ 2147483646 h 2"/>
                  <a:gd name="T24" fmla="*/ 0 w 1588"/>
                  <a:gd name="T25" fmla="*/ 2147483646 h 2"/>
                  <a:gd name="T26" fmla="*/ 0 w 1588"/>
                  <a:gd name="T27" fmla="*/ 0 h 2"/>
                  <a:gd name="T28" fmla="*/ 0 w 1588"/>
                  <a:gd name="T29" fmla="*/ 0 h 2"/>
                  <a:gd name="T30" fmla="*/ 0 w 1588"/>
                  <a:gd name="T31" fmla="*/ 0 h 2"/>
                  <a:gd name="T32" fmla="*/ 0 w 1588"/>
                  <a:gd name="T33" fmla="*/ 0 h 2"/>
                  <a:gd name="T34" fmla="*/ 0 w 1588"/>
                  <a:gd name="T35" fmla="*/ 0 h 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88"/>
                  <a:gd name="T55" fmla="*/ 0 h 2"/>
                  <a:gd name="T56" fmla="*/ 1588 w 1588"/>
                  <a:gd name="T57" fmla="*/ 2 h 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88" h="2">
                    <a:moveTo>
                      <a:pt x="0" y="0"/>
                    </a:moveTo>
                    <a:lnTo>
                      <a:pt x="0" y="0"/>
                    </a:lnTo>
                    <a:lnTo>
                      <a:pt x="0" y="2"/>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422" name="Rectangle 2421">
                <a:extLst>
                  <a:ext uri="{FF2B5EF4-FFF2-40B4-BE49-F238E27FC236}">
                    <a16:creationId xmlns:a16="http://schemas.microsoft.com/office/drawing/2014/main" xmlns="" id="{00000000-0008-0000-0000-000041050000}"/>
                  </a:ext>
                </a:extLst>
              </p:cNvPr>
              <p:cNvSpPr>
                <a:spLocks noChangeArrowheads="1"/>
              </p:cNvSpPr>
              <p:nvPr/>
            </p:nvSpPr>
            <p:spPr bwMode="auto">
              <a:xfrm>
                <a:off x="3021971" y="46660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423" name="Rectangle 2422">
                <a:extLst>
                  <a:ext uri="{FF2B5EF4-FFF2-40B4-BE49-F238E27FC236}">
                    <a16:creationId xmlns:a16="http://schemas.microsoft.com/office/drawing/2014/main" xmlns="" id="{00000000-0008-0000-0000-000042050000}"/>
                  </a:ext>
                </a:extLst>
              </p:cNvPr>
              <p:cNvSpPr>
                <a:spLocks noChangeArrowheads="1"/>
              </p:cNvSpPr>
              <p:nvPr/>
            </p:nvSpPr>
            <p:spPr bwMode="auto">
              <a:xfrm>
                <a:off x="3025146" y="466920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424" name="Freeform 1346">
                <a:extLst>
                  <a:ext uri="{FF2B5EF4-FFF2-40B4-BE49-F238E27FC236}">
                    <a16:creationId xmlns:a16="http://schemas.microsoft.com/office/drawing/2014/main" xmlns="" id="{00000000-0008-0000-0000-000043050000}"/>
                  </a:ext>
                </a:extLst>
              </p:cNvPr>
              <p:cNvSpPr>
                <a:spLocks/>
              </p:cNvSpPr>
              <p:nvPr/>
            </p:nvSpPr>
            <p:spPr bwMode="auto">
              <a:xfrm>
                <a:off x="2999746" y="4675553"/>
                <a:ext cx="9525" cy="9525"/>
              </a:xfrm>
              <a:custGeom>
                <a:avLst/>
                <a:gdLst>
                  <a:gd name="T0" fmla="*/ 2147483646 w 6"/>
                  <a:gd name="T1" fmla="*/ 2147483646 h 6"/>
                  <a:gd name="T2" fmla="*/ 2147483646 w 6"/>
                  <a:gd name="T3" fmla="*/ 2147483646 h 6"/>
                  <a:gd name="T4" fmla="*/ 2147483646 w 6"/>
                  <a:gd name="T5" fmla="*/ 2147483646 h 6"/>
                  <a:gd name="T6" fmla="*/ 2147483646 w 6"/>
                  <a:gd name="T7" fmla="*/ 2147483646 h 6"/>
                  <a:gd name="T8" fmla="*/ 2147483646 w 6"/>
                  <a:gd name="T9" fmla="*/ 2147483646 h 6"/>
                  <a:gd name="T10" fmla="*/ 2147483646 w 6"/>
                  <a:gd name="T11" fmla="*/ 2147483646 h 6"/>
                  <a:gd name="T12" fmla="*/ 2147483646 w 6"/>
                  <a:gd name="T13" fmla="*/ 2147483646 h 6"/>
                  <a:gd name="T14" fmla="*/ 2147483646 w 6"/>
                  <a:gd name="T15" fmla="*/ 2147483646 h 6"/>
                  <a:gd name="T16" fmla="*/ 2147483646 w 6"/>
                  <a:gd name="T17" fmla="*/ 2147483646 h 6"/>
                  <a:gd name="T18" fmla="*/ 2147483646 w 6"/>
                  <a:gd name="T19" fmla="*/ 2147483646 h 6"/>
                  <a:gd name="T20" fmla="*/ 2147483646 w 6"/>
                  <a:gd name="T21" fmla="*/ 2147483646 h 6"/>
                  <a:gd name="T22" fmla="*/ 2147483646 w 6"/>
                  <a:gd name="T23" fmla="*/ 2147483646 h 6"/>
                  <a:gd name="T24" fmla="*/ 2147483646 w 6"/>
                  <a:gd name="T25" fmla="*/ 2147483646 h 6"/>
                  <a:gd name="T26" fmla="*/ 2147483646 w 6"/>
                  <a:gd name="T27" fmla="*/ 2147483646 h 6"/>
                  <a:gd name="T28" fmla="*/ 2147483646 w 6"/>
                  <a:gd name="T29" fmla="*/ 2147483646 h 6"/>
                  <a:gd name="T30" fmla="*/ 2147483646 w 6"/>
                  <a:gd name="T31" fmla="*/ 2147483646 h 6"/>
                  <a:gd name="T32" fmla="*/ 2147483646 w 6"/>
                  <a:gd name="T33" fmla="*/ 2147483646 h 6"/>
                  <a:gd name="T34" fmla="*/ 2147483646 w 6"/>
                  <a:gd name="T35" fmla="*/ 2147483646 h 6"/>
                  <a:gd name="T36" fmla="*/ 2147483646 w 6"/>
                  <a:gd name="T37" fmla="*/ 2147483646 h 6"/>
                  <a:gd name="T38" fmla="*/ 2147483646 w 6"/>
                  <a:gd name="T39" fmla="*/ 2147483646 h 6"/>
                  <a:gd name="T40" fmla="*/ 2147483646 w 6"/>
                  <a:gd name="T41" fmla="*/ 2147483646 h 6"/>
                  <a:gd name="T42" fmla="*/ 2147483646 w 6"/>
                  <a:gd name="T43" fmla="*/ 2147483646 h 6"/>
                  <a:gd name="T44" fmla="*/ 2147483646 w 6"/>
                  <a:gd name="T45" fmla="*/ 2147483646 h 6"/>
                  <a:gd name="T46" fmla="*/ 2147483646 w 6"/>
                  <a:gd name="T47" fmla="*/ 2147483646 h 6"/>
                  <a:gd name="T48" fmla="*/ 2147483646 w 6"/>
                  <a:gd name="T49" fmla="*/ 2147483646 h 6"/>
                  <a:gd name="T50" fmla="*/ 2147483646 w 6"/>
                  <a:gd name="T51" fmla="*/ 2147483646 h 6"/>
                  <a:gd name="T52" fmla="*/ 2147483646 w 6"/>
                  <a:gd name="T53" fmla="*/ 0 h 6"/>
                  <a:gd name="T54" fmla="*/ 0 w 6"/>
                  <a:gd name="T55" fmla="*/ 0 h 6"/>
                  <a:gd name="T56" fmla="*/ 0 w 6"/>
                  <a:gd name="T57" fmla="*/ 0 h 6"/>
                  <a:gd name="T58" fmla="*/ 0 w 6"/>
                  <a:gd name="T59" fmla="*/ 0 h 6"/>
                  <a:gd name="T60" fmla="*/ 0 w 6"/>
                  <a:gd name="T61" fmla="*/ 0 h 6"/>
                  <a:gd name="T62" fmla="*/ 0 w 6"/>
                  <a:gd name="T63" fmla="*/ 0 h 6"/>
                  <a:gd name="T64" fmla="*/ 0 w 6"/>
                  <a:gd name="T65" fmla="*/ 0 h 6"/>
                  <a:gd name="T66" fmla="*/ 0 w 6"/>
                  <a:gd name="T67" fmla="*/ 0 h 6"/>
                  <a:gd name="T68" fmla="*/ 0 w 6"/>
                  <a:gd name="T69" fmla="*/ 2147483646 h 6"/>
                  <a:gd name="T70" fmla="*/ 2147483646 w 6"/>
                  <a:gd name="T71" fmla="*/ 2147483646 h 6"/>
                  <a:gd name="T72" fmla="*/ 2147483646 w 6"/>
                  <a:gd name="T73" fmla="*/ 2147483646 h 6"/>
                  <a:gd name="T74" fmla="*/ 2147483646 w 6"/>
                  <a:gd name="T75" fmla="*/ 2147483646 h 6"/>
                  <a:gd name="T76" fmla="*/ 2147483646 w 6"/>
                  <a:gd name="T77" fmla="*/ 2147483646 h 6"/>
                  <a:gd name="T78" fmla="*/ 2147483646 w 6"/>
                  <a:gd name="T79" fmla="*/ 2147483646 h 6"/>
                  <a:gd name="T80" fmla="*/ 2147483646 w 6"/>
                  <a:gd name="T81" fmla="*/ 2147483646 h 6"/>
                  <a:gd name="T82" fmla="*/ 2147483646 w 6"/>
                  <a:gd name="T83" fmla="*/ 2147483646 h 6"/>
                  <a:gd name="T84" fmla="*/ 2147483646 w 6"/>
                  <a:gd name="T85" fmla="*/ 2147483646 h 6"/>
                  <a:gd name="T86" fmla="*/ 2147483646 w 6"/>
                  <a:gd name="T87" fmla="*/ 2147483646 h 6"/>
                  <a:gd name="T88" fmla="*/ 2147483646 w 6"/>
                  <a:gd name="T89" fmla="*/ 2147483646 h 6"/>
                  <a:gd name="T90" fmla="*/ 2147483646 w 6"/>
                  <a:gd name="T91" fmla="*/ 2147483646 h 6"/>
                  <a:gd name="T92" fmla="*/ 2147483646 w 6"/>
                  <a:gd name="T93" fmla="*/ 2147483646 h 6"/>
                  <a:gd name="T94" fmla="*/ 2147483646 w 6"/>
                  <a:gd name="T95" fmla="*/ 2147483646 h 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
                  <a:gd name="T145" fmla="*/ 0 h 6"/>
                  <a:gd name="T146" fmla="*/ 6 w 6"/>
                  <a:gd name="T147" fmla="*/ 6 h 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 h="6">
                    <a:moveTo>
                      <a:pt x="2" y="6"/>
                    </a:moveTo>
                    <a:lnTo>
                      <a:pt x="2" y="6"/>
                    </a:lnTo>
                    <a:lnTo>
                      <a:pt x="2" y="4"/>
                    </a:lnTo>
                    <a:lnTo>
                      <a:pt x="2" y="2"/>
                    </a:lnTo>
                    <a:lnTo>
                      <a:pt x="4" y="4"/>
                    </a:lnTo>
                    <a:lnTo>
                      <a:pt x="6" y="4"/>
                    </a:lnTo>
                    <a:lnTo>
                      <a:pt x="4" y="4"/>
                    </a:lnTo>
                    <a:lnTo>
                      <a:pt x="4" y="2"/>
                    </a:lnTo>
                    <a:lnTo>
                      <a:pt x="2" y="2"/>
                    </a:lnTo>
                    <a:lnTo>
                      <a:pt x="2" y="0"/>
                    </a:lnTo>
                    <a:lnTo>
                      <a:pt x="0" y="0"/>
                    </a:lnTo>
                    <a:lnTo>
                      <a:pt x="0" y="2"/>
                    </a:lnTo>
                    <a:lnTo>
                      <a:pt x="2" y="2"/>
                    </a:lnTo>
                    <a:lnTo>
                      <a:pt x="2" y="4"/>
                    </a:lnTo>
                    <a:lnTo>
                      <a:pt x="2" y="6"/>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425" name="Freeform 1347">
                <a:extLst>
                  <a:ext uri="{FF2B5EF4-FFF2-40B4-BE49-F238E27FC236}">
                    <a16:creationId xmlns:a16="http://schemas.microsoft.com/office/drawing/2014/main" xmlns="" id="{00000000-0008-0000-0000-000044050000}"/>
                  </a:ext>
                </a:extLst>
              </p:cNvPr>
              <p:cNvSpPr>
                <a:spLocks/>
              </p:cNvSpPr>
              <p:nvPr/>
            </p:nvSpPr>
            <p:spPr bwMode="auto">
              <a:xfrm>
                <a:off x="2999746" y="4681903"/>
                <a:ext cx="1588" cy="3175"/>
              </a:xfrm>
              <a:custGeom>
                <a:avLst/>
                <a:gdLst>
                  <a:gd name="T0" fmla="*/ 0 w 1588"/>
                  <a:gd name="T1" fmla="*/ 2147483646 h 2"/>
                  <a:gd name="T2" fmla="*/ 0 w 1588"/>
                  <a:gd name="T3" fmla="*/ 2147483646 h 2"/>
                  <a:gd name="T4" fmla="*/ 0 w 1588"/>
                  <a:gd name="T5" fmla="*/ 2147483646 h 2"/>
                  <a:gd name="T6" fmla="*/ 0 w 1588"/>
                  <a:gd name="T7" fmla="*/ 2147483646 h 2"/>
                  <a:gd name="T8" fmla="*/ 0 w 1588"/>
                  <a:gd name="T9" fmla="*/ 2147483646 h 2"/>
                  <a:gd name="T10" fmla="*/ 0 w 1588"/>
                  <a:gd name="T11" fmla="*/ 2147483646 h 2"/>
                  <a:gd name="T12" fmla="*/ 0 w 1588"/>
                  <a:gd name="T13" fmla="*/ 2147483646 h 2"/>
                  <a:gd name="T14" fmla="*/ 0 w 1588"/>
                  <a:gd name="T15" fmla="*/ 2147483646 h 2"/>
                  <a:gd name="T16" fmla="*/ 0 w 1588"/>
                  <a:gd name="T17" fmla="*/ 0 h 2"/>
                  <a:gd name="T18" fmla="*/ 0 w 1588"/>
                  <a:gd name="T19" fmla="*/ 2147483646 h 2"/>
                  <a:gd name="T20" fmla="*/ 0 w 1588"/>
                  <a:gd name="T21" fmla="*/ 2147483646 h 2"/>
                  <a:gd name="T22" fmla="*/ 0 w 1588"/>
                  <a:gd name="T23" fmla="*/ 2147483646 h 2"/>
                  <a:gd name="T24" fmla="*/ 0 w 1588"/>
                  <a:gd name="T25" fmla="*/ 2147483646 h 2"/>
                  <a:gd name="T26" fmla="*/ 0 w 1588"/>
                  <a:gd name="T27" fmla="*/ 2147483646 h 2"/>
                  <a:gd name="T28" fmla="*/ 0 w 1588"/>
                  <a:gd name="T29" fmla="*/ 2147483646 h 2"/>
                  <a:gd name="T30" fmla="*/ 0 w 1588"/>
                  <a:gd name="T31" fmla="*/ 2147483646 h 2"/>
                  <a:gd name="T32" fmla="*/ 0 w 1588"/>
                  <a:gd name="T33" fmla="*/ 2147483646 h 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88"/>
                  <a:gd name="T52" fmla="*/ 0 h 2"/>
                  <a:gd name="T53" fmla="*/ 1588 w 1588"/>
                  <a:gd name="T54" fmla="*/ 2 h 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88" h="2">
                    <a:moveTo>
                      <a:pt x="0" y="2"/>
                    </a:moveTo>
                    <a:lnTo>
                      <a:pt x="0" y="2"/>
                    </a:lnTo>
                    <a:lnTo>
                      <a:pt x="0" y="0"/>
                    </a:lnTo>
                    <a:lnTo>
                      <a:pt x="0"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426" name="Freeform 1348">
                <a:extLst>
                  <a:ext uri="{FF2B5EF4-FFF2-40B4-BE49-F238E27FC236}">
                    <a16:creationId xmlns:a16="http://schemas.microsoft.com/office/drawing/2014/main" xmlns="" id="{00000000-0008-0000-0000-000045050000}"/>
                  </a:ext>
                </a:extLst>
              </p:cNvPr>
              <p:cNvSpPr>
                <a:spLocks/>
              </p:cNvSpPr>
              <p:nvPr/>
            </p:nvSpPr>
            <p:spPr bwMode="auto">
              <a:xfrm>
                <a:off x="3031496" y="468507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w 1588"/>
                  <a:gd name="T15" fmla="*/ 0 h 1588"/>
                  <a:gd name="T16" fmla="*/ 0 w 1588"/>
                  <a:gd name="T17" fmla="*/ 0 h 1588"/>
                  <a:gd name="T18" fmla="*/ 0 w 1588"/>
                  <a:gd name="T19" fmla="*/ 0 h 1588"/>
                  <a:gd name="T20" fmla="*/ 0 w 1588"/>
                  <a:gd name="T21" fmla="*/ 0 h 15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88"/>
                  <a:gd name="T34" fmla="*/ 0 h 1588"/>
                  <a:gd name="T35" fmla="*/ 1588 w 1588"/>
                  <a:gd name="T36" fmla="*/ 1588 h 15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427" name="Freeform 1349">
                <a:extLst>
                  <a:ext uri="{FF2B5EF4-FFF2-40B4-BE49-F238E27FC236}">
                    <a16:creationId xmlns:a16="http://schemas.microsoft.com/office/drawing/2014/main" xmlns="" id="{00000000-0008-0000-0000-000046050000}"/>
                  </a:ext>
                </a:extLst>
              </p:cNvPr>
              <p:cNvSpPr>
                <a:spLocks/>
              </p:cNvSpPr>
              <p:nvPr/>
            </p:nvSpPr>
            <p:spPr bwMode="auto">
              <a:xfrm>
                <a:off x="3028321" y="466602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w 1588"/>
                  <a:gd name="T15" fmla="*/ 0 h 1588"/>
                  <a:gd name="T16" fmla="*/ 0 w 1588"/>
                  <a:gd name="T17" fmla="*/ 0 h 15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8"/>
                  <a:gd name="T28" fmla="*/ 0 h 1588"/>
                  <a:gd name="T29" fmla="*/ 1588 w 1588"/>
                  <a:gd name="T30" fmla="*/ 1588 h 158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428" name="Rectangle 2427">
                <a:extLst>
                  <a:ext uri="{FF2B5EF4-FFF2-40B4-BE49-F238E27FC236}">
                    <a16:creationId xmlns:a16="http://schemas.microsoft.com/office/drawing/2014/main" xmlns="" id="{00000000-0008-0000-0000-000047050000}"/>
                  </a:ext>
                </a:extLst>
              </p:cNvPr>
              <p:cNvSpPr>
                <a:spLocks noChangeArrowheads="1"/>
              </p:cNvSpPr>
              <p:nvPr/>
            </p:nvSpPr>
            <p:spPr bwMode="auto">
              <a:xfrm>
                <a:off x="3025146" y="4666028"/>
                <a:ext cx="3175"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429" name="Freeform 1351">
                <a:extLst>
                  <a:ext uri="{FF2B5EF4-FFF2-40B4-BE49-F238E27FC236}">
                    <a16:creationId xmlns:a16="http://schemas.microsoft.com/office/drawing/2014/main" xmlns="" id="{00000000-0008-0000-0000-000048050000}"/>
                  </a:ext>
                </a:extLst>
              </p:cNvPr>
              <p:cNvSpPr>
                <a:spLocks/>
              </p:cNvSpPr>
              <p:nvPr/>
            </p:nvSpPr>
            <p:spPr bwMode="auto">
              <a:xfrm>
                <a:off x="3009271" y="4681903"/>
                <a:ext cx="3175" cy="3175"/>
              </a:xfrm>
              <a:custGeom>
                <a:avLst/>
                <a:gdLst>
                  <a:gd name="T0" fmla="*/ 0 w 2"/>
                  <a:gd name="T1" fmla="*/ 2147483646 h 2"/>
                  <a:gd name="T2" fmla="*/ 0 w 2"/>
                  <a:gd name="T3" fmla="*/ 2147483646 h 2"/>
                  <a:gd name="T4" fmla="*/ 2147483646 w 2"/>
                  <a:gd name="T5" fmla="*/ 2147483646 h 2"/>
                  <a:gd name="T6" fmla="*/ 2147483646 w 2"/>
                  <a:gd name="T7" fmla="*/ 2147483646 h 2"/>
                  <a:gd name="T8" fmla="*/ 2147483646 w 2"/>
                  <a:gd name="T9" fmla="*/ 2147483646 h 2"/>
                  <a:gd name="T10" fmla="*/ 2147483646 w 2"/>
                  <a:gd name="T11" fmla="*/ 2147483646 h 2"/>
                  <a:gd name="T12" fmla="*/ 0 w 2"/>
                  <a:gd name="T13" fmla="*/ 2147483646 h 2"/>
                  <a:gd name="T14" fmla="*/ 0 w 2"/>
                  <a:gd name="T15" fmla="*/ 0 h 2"/>
                  <a:gd name="T16" fmla="*/ 0 w 2"/>
                  <a:gd name="T17" fmla="*/ 0 h 2"/>
                  <a:gd name="T18" fmla="*/ 0 w 2"/>
                  <a:gd name="T19" fmla="*/ 0 h 2"/>
                  <a:gd name="T20" fmla="*/ 0 w 2"/>
                  <a:gd name="T21" fmla="*/ 2147483646 h 2"/>
                  <a:gd name="T22" fmla="*/ 0 w 2"/>
                  <a:gd name="T23" fmla="*/ 2147483646 h 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
                  <a:gd name="T37" fmla="*/ 0 h 2"/>
                  <a:gd name="T38" fmla="*/ 2 w 2"/>
                  <a:gd name="T39" fmla="*/ 2 h 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 h="2">
                    <a:moveTo>
                      <a:pt x="0" y="2"/>
                    </a:moveTo>
                    <a:lnTo>
                      <a:pt x="0" y="2"/>
                    </a:lnTo>
                    <a:lnTo>
                      <a:pt x="2" y="2"/>
                    </a:lnTo>
                    <a:lnTo>
                      <a:pt x="0" y="2"/>
                    </a:lnTo>
                    <a:lnTo>
                      <a:pt x="0" y="0"/>
                    </a:lnTo>
                    <a:lnTo>
                      <a:pt x="0"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430" name="Rectangle 2429">
                <a:extLst>
                  <a:ext uri="{FF2B5EF4-FFF2-40B4-BE49-F238E27FC236}">
                    <a16:creationId xmlns:a16="http://schemas.microsoft.com/office/drawing/2014/main" xmlns="" id="{00000000-0008-0000-0000-000049050000}"/>
                  </a:ext>
                </a:extLst>
              </p:cNvPr>
              <p:cNvSpPr>
                <a:spLocks noChangeArrowheads="1"/>
              </p:cNvSpPr>
              <p:nvPr/>
            </p:nvSpPr>
            <p:spPr bwMode="auto">
              <a:xfrm>
                <a:off x="2999746" y="46660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431" name="Freeform 1353">
                <a:extLst>
                  <a:ext uri="{FF2B5EF4-FFF2-40B4-BE49-F238E27FC236}">
                    <a16:creationId xmlns:a16="http://schemas.microsoft.com/office/drawing/2014/main" xmlns="" id="{00000000-0008-0000-0000-00004A050000}"/>
                  </a:ext>
                </a:extLst>
              </p:cNvPr>
              <p:cNvSpPr>
                <a:spLocks/>
              </p:cNvSpPr>
              <p:nvPr/>
            </p:nvSpPr>
            <p:spPr bwMode="auto">
              <a:xfrm>
                <a:off x="3006096" y="4666028"/>
                <a:ext cx="3175" cy="3175"/>
              </a:xfrm>
              <a:custGeom>
                <a:avLst/>
                <a:gdLst>
                  <a:gd name="T0" fmla="*/ 0 w 2"/>
                  <a:gd name="T1" fmla="*/ 0 h 2"/>
                  <a:gd name="T2" fmla="*/ 0 w 2"/>
                  <a:gd name="T3" fmla="*/ 0 h 2"/>
                  <a:gd name="T4" fmla="*/ 0 w 2"/>
                  <a:gd name="T5" fmla="*/ 0 h 2"/>
                  <a:gd name="T6" fmla="*/ 2147483646 w 2"/>
                  <a:gd name="T7" fmla="*/ 0 h 2"/>
                  <a:gd name="T8" fmla="*/ 2147483646 w 2"/>
                  <a:gd name="T9" fmla="*/ 0 h 2"/>
                  <a:gd name="T10" fmla="*/ 2147483646 w 2"/>
                  <a:gd name="T11" fmla="*/ 0 h 2"/>
                  <a:gd name="T12" fmla="*/ 2147483646 w 2"/>
                  <a:gd name="T13" fmla="*/ 2147483646 h 2"/>
                  <a:gd name="T14" fmla="*/ 2147483646 w 2"/>
                  <a:gd name="T15" fmla="*/ 2147483646 h 2"/>
                  <a:gd name="T16" fmla="*/ 2147483646 w 2"/>
                  <a:gd name="T17" fmla="*/ 0 h 2"/>
                  <a:gd name="T18" fmla="*/ 2147483646 w 2"/>
                  <a:gd name="T19" fmla="*/ 0 h 2"/>
                  <a:gd name="T20" fmla="*/ 2147483646 w 2"/>
                  <a:gd name="T21" fmla="*/ 0 h 2"/>
                  <a:gd name="T22" fmla="*/ 2147483646 w 2"/>
                  <a:gd name="T23" fmla="*/ 0 h 2"/>
                  <a:gd name="T24" fmla="*/ 2147483646 w 2"/>
                  <a:gd name="T25" fmla="*/ 0 h 2"/>
                  <a:gd name="T26" fmla="*/ 0 w 2"/>
                  <a:gd name="T27" fmla="*/ 0 h 2"/>
                  <a:gd name="T28" fmla="*/ 0 w 2"/>
                  <a:gd name="T29" fmla="*/ 0 h 2"/>
                  <a:gd name="T30" fmla="*/ 0 w 2"/>
                  <a:gd name="T31" fmla="*/ 0 h 2"/>
                  <a:gd name="T32" fmla="*/ 0 w 2"/>
                  <a:gd name="T33" fmla="*/ 0 h 2"/>
                  <a:gd name="T34" fmla="*/ 0 w 2"/>
                  <a:gd name="T35" fmla="*/ 0 h 2"/>
                  <a:gd name="T36" fmla="*/ 0 w 2"/>
                  <a:gd name="T37" fmla="*/ 0 h 2"/>
                  <a:gd name="T38" fmla="*/ 0 w 2"/>
                  <a:gd name="T39" fmla="*/ 0 h 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
                  <a:gd name="T61" fmla="*/ 0 h 2"/>
                  <a:gd name="T62" fmla="*/ 2 w 2"/>
                  <a:gd name="T63" fmla="*/ 2 h 2"/>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 h="2">
                    <a:moveTo>
                      <a:pt x="0" y="0"/>
                    </a:moveTo>
                    <a:lnTo>
                      <a:pt x="0" y="0"/>
                    </a:lnTo>
                    <a:lnTo>
                      <a:pt x="2" y="0"/>
                    </a:lnTo>
                    <a:lnTo>
                      <a:pt x="2" y="2"/>
                    </a:lnTo>
                    <a:lnTo>
                      <a:pt x="2" y="0"/>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432" name="Freeform 1354">
                <a:extLst>
                  <a:ext uri="{FF2B5EF4-FFF2-40B4-BE49-F238E27FC236}">
                    <a16:creationId xmlns:a16="http://schemas.microsoft.com/office/drawing/2014/main" xmlns="" id="{00000000-0008-0000-0000-00004B050000}"/>
                  </a:ext>
                </a:extLst>
              </p:cNvPr>
              <p:cNvSpPr>
                <a:spLocks/>
              </p:cNvSpPr>
              <p:nvPr/>
            </p:nvSpPr>
            <p:spPr bwMode="auto">
              <a:xfrm>
                <a:off x="3063246" y="4659678"/>
                <a:ext cx="3175" cy="3175"/>
              </a:xfrm>
              <a:custGeom>
                <a:avLst/>
                <a:gdLst>
                  <a:gd name="T0" fmla="*/ 0 w 2"/>
                  <a:gd name="T1" fmla="*/ 0 h 2"/>
                  <a:gd name="T2" fmla="*/ 2147483646 w 2"/>
                  <a:gd name="T3" fmla="*/ 2147483646 h 2"/>
                  <a:gd name="T4" fmla="*/ 2147483646 w 2"/>
                  <a:gd name="T5" fmla="*/ 0 h 2"/>
                  <a:gd name="T6" fmla="*/ 0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0"/>
                    </a:moveTo>
                    <a:lnTo>
                      <a:pt x="2" y="2"/>
                    </a:lnTo>
                    <a:lnTo>
                      <a:pt x="2" y="0"/>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433" name="Freeform 1355">
                <a:extLst>
                  <a:ext uri="{FF2B5EF4-FFF2-40B4-BE49-F238E27FC236}">
                    <a16:creationId xmlns:a16="http://schemas.microsoft.com/office/drawing/2014/main" xmlns="" id="{00000000-0008-0000-0000-00004C050000}"/>
                  </a:ext>
                </a:extLst>
              </p:cNvPr>
              <p:cNvSpPr>
                <a:spLocks/>
              </p:cNvSpPr>
              <p:nvPr/>
            </p:nvSpPr>
            <p:spPr bwMode="auto">
              <a:xfrm>
                <a:off x="3044196" y="4650153"/>
                <a:ext cx="3175" cy="1588"/>
              </a:xfrm>
              <a:custGeom>
                <a:avLst/>
                <a:gdLst>
                  <a:gd name="T0" fmla="*/ 2147483646 w 2"/>
                  <a:gd name="T1" fmla="*/ 0 h 1588"/>
                  <a:gd name="T2" fmla="*/ 2147483646 w 2"/>
                  <a:gd name="T3" fmla="*/ 0 h 1588"/>
                  <a:gd name="T4" fmla="*/ 2147483646 w 2"/>
                  <a:gd name="T5" fmla="*/ 0 h 1588"/>
                  <a:gd name="T6" fmla="*/ 0 w 2"/>
                  <a:gd name="T7" fmla="*/ 0 h 1588"/>
                  <a:gd name="T8" fmla="*/ 2147483646 w 2"/>
                  <a:gd name="T9" fmla="*/ 0 h 1588"/>
                  <a:gd name="T10" fmla="*/ 2147483646 w 2"/>
                  <a:gd name="T11" fmla="*/ 0 h 1588"/>
                  <a:gd name="T12" fmla="*/ 0 60000 65536"/>
                  <a:gd name="T13" fmla="*/ 0 60000 65536"/>
                  <a:gd name="T14" fmla="*/ 0 60000 65536"/>
                  <a:gd name="T15" fmla="*/ 0 60000 65536"/>
                  <a:gd name="T16" fmla="*/ 0 60000 65536"/>
                  <a:gd name="T17" fmla="*/ 0 60000 65536"/>
                  <a:gd name="T18" fmla="*/ 0 w 2"/>
                  <a:gd name="T19" fmla="*/ 0 h 1588"/>
                  <a:gd name="T20" fmla="*/ 2 w 2"/>
                  <a:gd name="T21" fmla="*/ 1588 h 1588"/>
                </a:gdLst>
                <a:ahLst/>
                <a:cxnLst>
                  <a:cxn ang="T12">
                    <a:pos x="T0" y="T1"/>
                  </a:cxn>
                  <a:cxn ang="T13">
                    <a:pos x="T2" y="T3"/>
                  </a:cxn>
                  <a:cxn ang="T14">
                    <a:pos x="T4" y="T5"/>
                  </a:cxn>
                  <a:cxn ang="T15">
                    <a:pos x="T6" y="T7"/>
                  </a:cxn>
                  <a:cxn ang="T16">
                    <a:pos x="T8" y="T9"/>
                  </a:cxn>
                  <a:cxn ang="T17">
                    <a:pos x="T10" y="T11"/>
                  </a:cxn>
                </a:cxnLst>
                <a:rect l="T18" t="T19" r="T20" b="T21"/>
                <a:pathLst>
                  <a:path w="2" h="1588">
                    <a:moveTo>
                      <a:pt x="2" y="0"/>
                    </a:moveTo>
                    <a:lnTo>
                      <a:pt x="2" y="0"/>
                    </a:lnTo>
                    <a:lnTo>
                      <a:pt x="0" y="0"/>
                    </a:lnTo>
                    <a:lnTo>
                      <a:pt x="2"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434" name="Rectangle 2433">
                <a:extLst>
                  <a:ext uri="{FF2B5EF4-FFF2-40B4-BE49-F238E27FC236}">
                    <a16:creationId xmlns:a16="http://schemas.microsoft.com/office/drawing/2014/main" xmlns="" id="{00000000-0008-0000-0000-00004D050000}"/>
                  </a:ext>
                </a:extLst>
              </p:cNvPr>
              <p:cNvSpPr>
                <a:spLocks noChangeArrowheads="1"/>
              </p:cNvSpPr>
              <p:nvPr/>
            </p:nvSpPr>
            <p:spPr bwMode="auto">
              <a:xfrm>
                <a:off x="3047371" y="46501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435" name="Freeform 1357">
                <a:extLst>
                  <a:ext uri="{FF2B5EF4-FFF2-40B4-BE49-F238E27FC236}">
                    <a16:creationId xmlns:a16="http://schemas.microsoft.com/office/drawing/2014/main" xmlns="" id="{00000000-0008-0000-0000-00004E050000}"/>
                  </a:ext>
                </a:extLst>
              </p:cNvPr>
              <p:cNvSpPr>
                <a:spLocks/>
              </p:cNvSpPr>
              <p:nvPr/>
            </p:nvSpPr>
            <p:spPr bwMode="auto">
              <a:xfrm>
                <a:off x="3044196" y="4646978"/>
                <a:ext cx="1588" cy="3175"/>
              </a:xfrm>
              <a:custGeom>
                <a:avLst/>
                <a:gdLst>
                  <a:gd name="T0" fmla="*/ 0 w 1588"/>
                  <a:gd name="T1" fmla="*/ 2147483646 h 2"/>
                  <a:gd name="T2" fmla="*/ 0 w 1588"/>
                  <a:gd name="T3" fmla="*/ 2147483646 h 2"/>
                  <a:gd name="T4" fmla="*/ 0 w 1588"/>
                  <a:gd name="T5" fmla="*/ 2147483646 h 2"/>
                  <a:gd name="T6" fmla="*/ 0 w 1588"/>
                  <a:gd name="T7" fmla="*/ 0 h 2"/>
                  <a:gd name="T8" fmla="*/ 0 w 1588"/>
                  <a:gd name="T9" fmla="*/ 0 h 2"/>
                  <a:gd name="T10" fmla="*/ 0 w 1588"/>
                  <a:gd name="T11" fmla="*/ 0 h 2"/>
                  <a:gd name="T12" fmla="*/ 0 w 1588"/>
                  <a:gd name="T13" fmla="*/ 0 h 2"/>
                  <a:gd name="T14" fmla="*/ 0 w 1588"/>
                  <a:gd name="T15" fmla="*/ 0 h 2"/>
                  <a:gd name="T16" fmla="*/ 0 w 1588"/>
                  <a:gd name="T17" fmla="*/ 0 h 2"/>
                  <a:gd name="T18" fmla="*/ 0 w 1588"/>
                  <a:gd name="T19" fmla="*/ 0 h 2"/>
                  <a:gd name="T20" fmla="*/ 0 w 1588"/>
                  <a:gd name="T21" fmla="*/ 2147483646 h 2"/>
                  <a:gd name="T22" fmla="*/ 0 w 1588"/>
                  <a:gd name="T23" fmla="*/ 2147483646 h 2"/>
                  <a:gd name="T24" fmla="*/ 0 w 1588"/>
                  <a:gd name="T25" fmla="*/ 2147483646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88"/>
                  <a:gd name="T40" fmla="*/ 0 h 2"/>
                  <a:gd name="T41" fmla="*/ 1588 w 1588"/>
                  <a:gd name="T42" fmla="*/ 2 h 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88" h="2">
                    <a:moveTo>
                      <a:pt x="0" y="2"/>
                    </a:moveTo>
                    <a:lnTo>
                      <a:pt x="0" y="2"/>
                    </a:lnTo>
                    <a:lnTo>
                      <a:pt x="0" y="0"/>
                    </a:lnTo>
                    <a:lnTo>
                      <a:pt x="0"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436" name="Rectangle 2435">
                <a:extLst>
                  <a:ext uri="{FF2B5EF4-FFF2-40B4-BE49-F238E27FC236}">
                    <a16:creationId xmlns:a16="http://schemas.microsoft.com/office/drawing/2014/main" xmlns="" id="{00000000-0008-0000-0000-00004F050000}"/>
                  </a:ext>
                </a:extLst>
              </p:cNvPr>
              <p:cNvSpPr>
                <a:spLocks noChangeArrowheads="1"/>
              </p:cNvSpPr>
              <p:nvPr/>
            </p:nvSpPr>
            <p:spPr bwMode="auto">
              <a:xfrm>
                <a:off x="3053721" y="4646978"/>
                <a:ext cx="3175"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437" name="Rectangle 2436">
                <a:extLst>
                  <a:ext uri="{FF2B5EF4-FFF2-40B4-BE49-F238E27FC236}">
                    <a16:creationId xmlns:a16="http://schemas.microsoft.com/office/drawing/2014/main" xmlns="" id="{00000000-0008-0000-0000-000050050000}"/>
                  </a:ext>
                </a:extLst>
              </p:cNvPr>
              <p:cNvSpPr>
                <a:spLocks noChangeArrowheads="1"/>
              </p:cNvSpPr>
              <p:nvPr/>
            </p:nvSpPr>
            <p:spPr bwMode="auto">
              <a:xfrm>
                <a:off x="3056896" y="46628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438" name="Freeform 1360">
                <a:extLst>
                  <a:ext uri="{FF2B5EF4-FFF2-40B4-BE49-F238E27FC236}">
                    <a16:creationId xmlns:a16="http://schemas.microsoft.com/office/drawing/2014/main" xmlns="" id="{00000000-0008-0000-0000-000051050000}"/>
                  </a:ext>
                </a:extLst>
              </p:cNvPr>
              <p:cNvSpPr>
                <a:spLocks/>
              </p:cNvSpPr>
              <p:nvPr/>
            </p:nvSpPr>
            <p:spPr bwMode="auto">
              <a:xfrm>
                <a:off x="3063246" y="4666028"/>
                <a:ext cx="3175" cy="1588"/>
              </a:xfrm>
              <a:custGeom>
                <a:avLst/>
                <a:gdLst>
                  <a:gd name="T0" fmla="*/ 0 w 2"/>
                  <a:gd name="T1" fmla="*/ 0 h 1588"/>
                  <a:gd name="T2" fmla="*/ 2147483646 w 2"/>
                  <a:gd name="T3" fmla="*/ 0 h 1588"/>
                  <a:gd name="T4" fmla="*/ 2147483646 w 2"/>
                  <a:gd name="T5" fmla="*/ 0 h 1588"/>
                  <a:gd name="T6" fmla="*/ 0 w 2"/>
                  <a:gd name="T7" fmla="*/ 0 h 1588"/>
                  <a:gd name="T8" fmla="*/ 0 w 2"/>
                  <a:gd name="T9" fmla="*/ 0 h 1588"/>
                  <a:gd name="T10" fmla="*/ 0 w 2"/>
                  <a:gd name="T11" fmla="*/ 0 h 1588"/>
                  <a:gd name="T12" fmla="*/ 0 60000 65536"/>
                  <a:gd name="T13" fmla="*/ 0 60000 65536"/>
                  <a:gd name="T14" fmla="*/ 0 60000 65536"/>
                  <a:gd name="T15" fmla="*/ 0 60000 65536"/>
                  <a:gd name="T16" fmla="*/ 0 60000 65536"/>
                  <a:gd name="T17" fmla="*/ 0 60000 65536"/>
                  <a:gd name="T18" fmla="*/ 0 w 2"/>
                  <a:gd name="T19" fmla="*/ 0 h 1588"/>
                  <a:gd name="T20" fmla="*/ 2 w 2"/>
                  <a:gd name="T21" fmla="*/ 1588 h 1588"/>
                </a:gdLst>
                <a:ahLst/>
                <a:cxnLst>
                  <a:cxn ang="T12">
                    <a:pos x="T0" y="T1"/>
                  </a:cxn>
                  <a:cxn ang="T13">
                    <a:pos x="T2" y="T3"/>
                  </a:cxn>
                  <a:cxn ang="T14">
                    <a:pos x="T4" y="T5"/>
                  </a:cxn>
                  <a:cxn ang="T15">
                    <a:pos x="T6" y="T7"/>
                  </a:cxn>
                  <a:cxn ang="T16">
                    <a:pos x="T8" y="T9"/>
                  </a:cxn>
                  <a:cxn ang="T17">
                    <a:pos x="T10" y="T11"/>
                  </a:cxn>
                </a:cxnLst>
                <a:rect l="T18" t="T19" r="T20" b="T21"/>
                <a:pathLst>
                  <a:path w="2" h="1588">
                    <a:moveTo>
                      <a:pt x="0" y="0"/>
                    </a:moveTo>
                    <a:lnTo>
                      <a:pt x="2" y="0"/>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439" name="Freeform 1361">
                <a:extLst>
                  <a:ext uri="{FF2B5EF4-FFF2-40B4-BE49-F238E27FC236}">
                    <a16:creationId xmlns:a16="http://schemas.microsoft.com/office/drawing/2014/main" xmlns="" id="{00000000-0008-0000-0000-000052050000}"/>
                  </a:ext>
                </a:extLst>
              </p:cNvPr>
              <p:cNvSpPr>
                <a:spLocks/>
              </p:cNvSpPr>
              <p:nvPr/>
            </p:nvSpPr>
            <p:spPr bwMode="auto">
              <a:xfrm>
                <a:off x="3072771" y="468507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60000 65536"/>
                  <a:gd name="T15" fmla="*/ 0 60000 65536"/>
                  <a:gd name="T16" fmla="*/ 0 60000 65536"/>
                  <a:gd name="T17" fmla="*/ 0 60000 65536"/>
                  <a:gd name="T18" fmla="*/ 0 60000 65536"/>
                  <a:gd name="T19" fmla="*/ 0 60000 65536"/>
                  <a:gd name="T20" fmla="*/ 0 60000 65536"/>
                  <a:gd name="T21" fmla="*/ 0 w 1588"/>
                  <a:gd name="T22" fmla="*/ 0 h 1588"/>
                  <a:gd name="T23" fmla="*/ 1588 w 1588"/>
                  <a:gd name="T24" fmla="*/ 1588 h 15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440" name="Freeform 1362">
                <a:extLst>
                  <a:ext uri="{FF2B5EF4-FFF2-40B4-BE49-F238E27FC236}">
                    <a16:creationId xmlns:a16="http://schemas.microsoft.com/office/drawing/2014/main" xmlns="" id="{00000000-0008-0000-0000-000053050000}"/>
                  </a:ext>
                </a:extLst>
              </p:cNvPr>
              <p:cNvSpPr>
                <a:spLocks/>
              </p:cNvSpPr>
              <p:nvPr/>
            </p:nvSpPr>
            <p:spPr bwMode="auto">
              <a:xfrm>
                <a:off x="3031496" y="4707303"/>
                <a:ext cx="1588" cy="3175"/>
              </a:xfrm>
              <a:custGeom>
                <a:avLst/>
                <a:gdLst>
                  <a:gd name="T0" fmla="*/ 0 w 1588"/>
                  <a:gd name="T1" fmla="*/ 2147483646 h 2"/>
                  <a:gd name="T2" fmla="*/ 0 w 1588"/>
                  <a:gd name="T3" fmla="*/ 2147483646 h 2"/>
                  <a:gd name="T4" fmla="*/ 0 w 1588"/>
                  <a:gd name="T5" fmla="*/ 0 h 2"/>
                  <a:gd name="T6" fmla="*/ 0 w 1588"/>
                  <a:gd name="T7" fmla="*/ 2147483646 h 2"/>
                  <a:gd name="T8" fmla="*/ 0 w 1588"/>
                  <a:gd name="T9" fmla="*/ 2147483646 h 2"/>
                  <a:gd name="T10" fmla="*/ 0 60000 65536"/>
                  <a:gd name="T11" fmla="*/ 0 60000 65536"/>
                  <a:gd name="T12" fmla="*/ 0 60000 65536"/>
                  <a:gd name="T13" fmla="*/ 0 60000 65536"/>
                  <a:gd name="T14" fmla="*/ 0 60000 65536"/>
                  <a:gd name="T15" fmla="*/ 0 w 1588"/>
                  <a:gd name="T16" fmla="*/ 0 h 2"/>
                  <a:gd name="T17" fmla="*/ 1588 w 1588"/>
                  <a:gd name="T18" fmla="*/ 2 h 2"/>
                </a:gdLst>
                <a:ahLst/>
                <a:cxnLst>
                  <a:cxn ang="T10">
                    <a:pos x="T0" y="T1"/>
                  </a:cxn>
                  <a:cxn ang="T11">
                    <a:pos x="T2" y="T3"/>
                  </a:cxn>
                  <a:cxn ang="T12">
                    <a:pos x="T4" y="T5"/>
                  </a:cxn>
                  <a:cxn ang="T13">
                    <a:pos x="T6" y="T7"/>
                  </a:cxn>
                  <a:cxn ang="T14">
                    <a:pos x="T8" y="T9"/>
                  </a:cxn>
                </a:cxnLst>
                <a:rect l="T15" t="T16" r="T17" b="T18"/>
                <a:pathLst>
                  <a:path w="1588" h="2">
                    <a:moveTo>
                      <a:pt x="0" y="2"/>
                    </a:moveTo>
                    <a:lnTo>
                      <a:pt x="0" y="2"/>
                    </a:lnTo>
                    <a:lnTo>
                      <a:pt x="0" y="0"/>
                    </a:lnTo>
                    <a:lnTo>
                      <a:pt x="0"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441" name="Freeform 1363">
                <a:extLst>
                  <a:ext uri="{FF2B5EF4-FFF2-40B4-BE49-F238E27FC236}">
                    <a16:creationId xmlns:a16="http://schemas.microsoft.com/office/drawing/2014/main" xmlns="" id="{00000000-0008-0000-0000-000054050000}"/>
                  </a:ext>
                </a:extLst>
              </p:cNvPr>
              <p:cNvSpPr>
                <a:spLocks/>
              </p:cNvSpPr>
              <p:nvPr/>
            </p:nvSpPr>
            <p:spPr bwMode="auto">
              <a:xfrm>
                <a:off x="3028321" y="4700953"/>
                <a:ext cx="3175" cy="3175"/>
              </a:xfrm>
              <a:custGeom>
                <a:avLst/>
                <a:gdLst>
                  <a:gd name="T0" fmla="*/ 0 w 2"/>
                  <a:gd name="T1" fmla="*/ 2147483646 h 2"/>
                  <a:gd name="T2" fmla="*/ 0 w 2"/>
                  <a:gd name="T3" fmla="*/ 0 h 2"/>
                  <a:gd name="T4" fmla="*/ 2147483646 w 2"/>
                  <a:gd name="T5" fmla="*/ 0 h 2"/>
                  <a:gd name="T6" fmla="*/ 2147483646 w 2"/>
                  <a:gd name="T7" fmla="*/ 0 h 2"/>
                  <a:gd name="T8" fmla="*/ 2147483646 w 2"/>
                  <a:gd name="T9" fmla="*/ 0 h 2"/>
                  <a:gd name="T10" fmla="*/ 0 w 2"/>
                  <a:gd name="T11" fmla="*/ 0 h 2"/>
                  <a:gd name="T12" fmla="*/ 0 w 2"/>
                  <a:gd name="T13" fmla="*/ 0 h 2"/>
                  <a:gd name="T14" fmla="*/ 0 w 2"/>
                  <a:gd name="T15" fmla="*/ 0 h 2"/>
                  <a:gd name="T16" fmla="*/ 0 w 2"/>
                  <a:gd name="T17" fmla="*/ 2147483646 h 2"/>
                  <a:gd name="T18" fmla="*/ 0 w 2"/>
                  <a:gd name="T19" fmla="*/ 2147483646 h 2"/>
                  <a:gd name="T20" fmla="*/ 0 w 2"/>
                  <a:gd name="T21" fmla="*/ 2147483646 h 2"/>
                  <a:gd name="T22" fmla="*/ 0 w 2"/>
                  <a:gd name="T23" fmla="*/ 2147483646 h 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
                  <a:gd name="T37" fmla="*/ 0 h 2"/>
                  <a:gd name="T38" fmla="*/ 2 w 2"/>
                  <a:gd name="T39" fmla="*/ 2 h 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 h="2">
                    <a:moveTo>
                      <a:pt x="0" y="2"/>
                    </a:moveTo>
                    <a:lnTo>
                      <a:pt x="0" y="0"/>
                    </a:lnTo>
                    <a:lnTo>
                      <a:pt x="2" y="0"/>
                    </a:lnTo>
                    <a:lnTo>
                      <a:pt x="0" y="0"/>
                    </a:lnTo>
                    <a:lnTo>
                      <a:pt x="0"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442" name="Freeform 1364">
                <a:extLst>
                  <a:ext uri="{FF2B5EF4-FFF2-40B4-BE49-F238E27FC236}">
                    <a16:creationId xmlns:a16="http://schemas.microsoft.com/office/drawing/2014/main" xmlns="" id="{00000000-0008-0000-0000-000055050000}"/>
                  </a:ext>
                </a:extLst>
              </p:cNvPr>
              <p:cNvSpPr>
                <a:spLocks/>
              </p:cNvSpPr>
              <p:nvPr/>
            </p:nvSpPr>
            <p:spPr bwMode="auto">
              <a:xfrm>
                <a:off x="3028321" y="4700953"/>
                <a:ext cx="3175" cy="1588"/>
              </a:xfrm>
              <a:custGeom>
                <a:avLst/>
                <a:gdLst>
                  <a:gd name="T0" fmla="*/ 0 w 2"/>
                  <a:gd name="T1" fmla="*/ 0 h 1588"/>
                  <a:gd name="T2" fmla="*/ 0 w 2"/>
                  <a:gd name="T3" fmla="*/ 0 h 1588"/>
                  <a:gd name="T4" fmla="*/ 0 w 2"/>
                  <a:gd name="T5" fmla="*/ 0 h 1588"/>
                  <a:gd name="T6" fmla="*/ 0 w 2"/>
                  <a:gd name="T7" fmla="*/ 0 h 1588"/>
                  <a:gd name="T8" fmla="*/ 0 w 2"/>
                  <a:gd name="T9" fmla="*/ 0 h 1588"/>
                  <a:gd name="T10" fmla="*/ 0 w 2"/>
                  <a:gd name="T11" fmla="*/ 0 h 1588"/>
                  <a:gd name="T12" fmla="*/ 0 w 2"/>
                  <a:gd name="T13" fmla="*/ 0 h 1588"/>
                  <a:gd name="T14" fmla="*/ 2147483646 w 2"/>
                  <a:gd name="T15" fmla="*/ 0 h 1588"/>
                  <a:gd name="T16" fmla="*/ 2147483646 w 2"/>
                  <a:gd name="T17" fmla="*/ 0 h 1588"/>
                  <a:gd name="T18" fmla="*/ 2147483646 w 2"/>
                  <a:gd name="T19" fmla="*/ 0 h 1588"/>
                  <a:gd name="T20" fmla="*/ 2147483646 w 2"/>
                  <a:gd name="T21" fmla="*/ 0 h 1588"/>
                  <a:gd name="T22" fmla="*/ 0 w 2"/>
                  <a:gd name="T23" fmla="*/ 0 h 158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
                  <a:gd name="T37" fmla="*/ 0 h 1588"/>
                  <a:gd name="T38" fmla="*/ 2 w 2"/>
                  <a:gd name="T39" fmla="*/ 1588 h 158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 h="1588">
                    <a:moveTo>
                      <a:pt x="0" y="0"/>
                    </a:moveTo>
                    <a:lnTo>
                      <a:pt x="0" y="0"/>
                    </a:lnTo>
                    <a:lnTo>
                      <a:pt x="2" y="0"/>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443" name="Freeform 1365">
                <a:extLst>
                  <a:ext uri="{FF2B5EF4-FFF2-40B4-BE49-F238E27FC236}">
                    <a16:creationId xmlns:a16="http://schemas.microsoft.com/office/drawing/2014/main" xmlns="" id="{00000000-0008-0000-0000-000056050000}"/>
                  </a:ext>
                </a:extLst>
              </p:cNvPr>
              <p:cNvSpPr>
                <a:spLocks/>
              </p:cNvSpPr>
              <p:nvPr/>
            </p:nvSpPr>
            <p:spPr bwMode="auto">
              <a:xfrm>
                <a:off x="3031496" y="4700953"/>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60000 65536"/>
                  <a:gd name="T13" fmla="*/ 0 60000 65536"/>
                  <a:gd name="T14" fmla="*/ 0 60000 65536"/>
                  <a:gd name="T15" fmla="*/ 0 60000 65536"/>
                  <a:gd name="T16" fmla="*/ 0 60000 65536"/>
                  <a:gd name="T17" fmla="*/ 0 60000 65536"/>
                  <a:gd name="T18" fmla="*/ 0 w 1588"/>
                  <a:gd name="T19" fmla="*/ 0 h 1588"/>
                  <a:gd name="T20" fmla="*/ 1588 w 1588"/>
                  <a:gd name="T21" fmla="*/ 1588 h 1588"/>
                </a:gdLst>
                <a:ahLst/>
                <a:cxnLst>
                  <a:cxn ang="T12">
                    <a:pos x="T0" y="T1"/>
                  </a:cxn>
                  <a:cxn ang="T13">
                    <a:pos x="T2" y="T3"/>
                  </a:cxn>
                  <a:cxn ang="T14">
                    <a:pos x="T4" y="T5"/>
                  </a:cxn>
                  <a:cxn ang="T15">
                    <a:pos x="T6" y="T7"/>
                  </a:cxn>
                  <a:cxn ang="T16">
                    <a:pos x="T8" y="T9"/>
                  </a:cxn>
                  <a:cxn ang="T17">
                    <a:pos x="T10" y="T11"/>
                  </a:cxn>
                </a:cxnLst>
                <a:rect l="T18" t="T19" r="T20" b="T21"/>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444" name="Freeform 1366">
                <a:extLst>
                  <a:ext uri="{FF2B5EF4-FFF2-40B4-BE49-F238E27FC236}">
                    <a16:creationId xmlns:a16="http://schemas.microsoft.com/office/drawing/2014/main" xmlns="" id="{00000000-0008-0000-0000-000057050000}"/>
                  </a:ext>
                </a:extLst>
              </p:cNvPr>
              <p:cNvSpPr>
                <a:spLocks/>
              </p:cNvSpPr>
              <p:nvPr/>
            </p:nvSpPr>
            <p:spPr bwMode="auto">
              <a:xfrm>
                <a:off x="3031496" y="4697778"/>
                <a:ext cx="1588" cy="3175"/>
              </a:xfrm>
              <a:custGeom>
                <a:avLst/>
                <a:gdLst>
                  <a:gd name="T0" fmla="*/ 0 w 1588"/>
                  <a:gd name="T1" fmla="*/ 0 h 2"/>
                  <a:gd name="T2" fmla="*/ 0 w 1588"/>
                  <a:gd name="T3" fmla="*/ 2147483646 h 2"/>
                  <a:gd name="T4" fmla="*/ 0 w 1588"/>
                  <a:gd name="T5" fmla="*/ 2147483646 h 2"/>
                  <a:gd name="T6" fmla="*/ 0 w 1588"/>
                  <a:gd name="T7" fmla="*/ 2147483646 h 2"/>
                  <a:gd name="T8" fmla="*/ 0 w 1588"/>
                  <a:gd name="T9" fmla="*/ 2147483646 h 2"/>
                  <a:gd name="T10" fmla="*/ 0 w 1588"/>
                  <a:gd name="T11" fmla="*/ 2147483646 h 2"/>
                  <a:gd name="T12" fmla="*/ 0 w 1588"/>
                  <a:gd name="T13" fmla="*/ 2147483646 h 2"/>
                  <a:gd name="T14" fmla="*/ 0 w 1588"/>
                  <a:gd name="T15" fmla="*/ 2147483646 h 2"/>
                  <a:gd name="T16" fmla="*/ 0 w 1588"/>
                  <a:gd name="T17" fmla="*/ 0 h 2"/>
                  <a:gd name="T18" fmla="*/ 0 w 1588"/>
                  <a:gd name="T19" fmla="*/ 0 h 2"/>
                  <a:gd name="T20" fmla="*/ 0 w 1588"/>
                  <a:gd name="T21" fmla="*/ 0 h 2"/>
                  <a:gd name="T22" fmla="*/ 0 w 1588"/>
                  <a:gd name="T23" fmla="*/ 0 h 2"/>
                  <a:gd name="T24" fmla="*/ 0 w 1588"/>
                  <a:gd name="T25" fmla="*/ 0 h 2"/>
                  <a:gd name="T26" fmla="*/ 0 w 1588"/>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588"/>
                  <a:gd name="T43" fmla="*/ 0 h 2"/>
                  <a:gd name="T44" fmla="*/ 1588 w 1588"/>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588" h="2">
                    <a:moveTo>
                      <a:pt x="0" y="0"/>
                    </a:moveTo>
                    <a:lnTo>
                      <a:pt x="0" y="2"/>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445" name="Freeform 1367">
                <a:extLst>
                  <a:ext uri="{FF2B5EF4-FFF2-40B4-BE49-F238E27FC236}">
                    <a16:creationId xmlns:a16="http://schemas.microsoft.com/office/drawing/2014/main" xmlns="" id="{00000000-0008-0000-0000-000058050000}"/>
                  </a:ext>
                </a:extLst>
              </p:cNvPr>
              <p:cNvSpPr>
                <a:spLocks/>
              </p:cNvSpPr>
              <p:nvPr/>
            </p:nvSpPr>
            <p:spPr bwMode="auto">
              <a:xfrm>
                <a:off x="3021971" y="469142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w 1588"/>
                  <a:gd name="T15" fmla="*/ 0 h 1588"/>
                  <a:gd name="T16" fmla="*/ 0 w 1588"/>
                  <a:gd name="T17" fmla="*/ 0 h 15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8"/>
                  <a:gd name="T28" fmla="*/ 0 h 1588"/>
                  <a:gd name="T29" fmla="*/ 1588 w 1588"/>
                  <a:gd name="T30" fmla="*/ 1588 h 158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446" name="Rectangle 2445">
                <a:extLst>
                  <a:ext uri="{FF2B5EF4-FFF2-40B4-BE49-F238E27FC236}">
                    <a16:creationId xmlns:a16="http://schemas.microsoft.com/office/drawing/2014/main" xmlns="" id="{00000000-0008-0000-0000-000059050000}"/>
                  </a:ext>
                </a:extLst>
              </p:cNvPr>
              <p:cNvSpPr>
                <a:spLocks noChangeArrowheads="1"/>
              </p:cNvSpPr>
              <p:nvPr/>
            </p:nvSpPr>
            <p:spPr bwMode="auto">
              <a:xfrm>
                <a:off x="3018796" y="4685078"/>
                <a:ext cx="1588" cy="3175"/>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447" name="Freeform 1369">
                <a:extLst>
                  <a:ext uri="{FF2B5EF4-FFF2-40B4-BE49-F238E27FC236}">
                    <a16:creationId xmlns:a16="http://schemas.microsoft.com/office/drawing/2014/main" xmlns="" id="{00000000-0008-0000-0000-00005A050000}"/>
                  </a:ext>
                </a:extLst>
              </p:cNvPr>
              <p:cNvSpPr>
                <a:spLocks/>
              </p:cNvSpPr>
              <p:nvPr/>
            </p:nvSpPr>
            <p:spPr bwMode="auto">
              <a:xfrm>
                <a:off x="3012446" y="4694603"/>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w 1588"/>
                  <a:gd name="T15" fmla="*/ 0 h 1588"/>
                  <a:gd name="T16" fmla="*/ 0 60000 65536"/>
                  <a:gd name="T17" fmla="*/ 0 60000 65536"/>
                  <a:gd name="T18" fmla="*/ 0 60000 65536"/>
                  <a:gd name="T19" fmla="*/ 0 60000 65536"/>
                  <a:gd name="T20" fmla="*/ 0 60000 65536"/>
                  <a:gd name="T21" fmla="*/ 0 60000 65536"/>
                  <a:gd name="T22" fmla="*/ 0 60000 65536"/>
                  <a:gd name="T23" fmla="*/ 0 60000 65536"/>
                  <a:gd name="T24" fmla="*/ 0 w 1588"/>
                  <a:gd name="T25" fmla="*/ 0 h 1588"/>
                  <a:gd name="T26" fmla="*/ 1588 w 1588"/>
                  <a:gd name="T27" fmla="*/ 1588 h 158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448" name="Rectangle 2447">
                <a:extLst>
                  <a:ext uri="{FF2B5EF4-FFF2-40B4-BE49-F238E27FC236}">
                    <a16:creationId xmlns:a16="http://schemas.microsoft.com/office/drawing/2014/main" xmlns="" id="{00000000-0008-0000-0000-00005B050000}"/>
                  </a:ext>
                </a:extLst>
              </p:cNvPr>
              <p:cNvSpPr>
                <a:spLocks noChangeArrowheads="1"/>
              </p:cNvSpPr>
              <p:nvPr/>
            </p:nvSpPr>
            <p:spPr bwMode="auto">
              <a:xfrm>
                <a:off x="3031496" y="47231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449" name="Freeform 1371">
                <a:extLst>
                  <a:ext uri="{FF2B5EF4-FFF2-40B4-BE49-F238E27FC236}">
                    <a16:creationId xmlns:a16="http://schemas.microsoft.com/office/drawing/2014/main" xmlns="" id="{00000000-0008-0000-0000-00005C050000}"/>
                  </a:ext>
                </a:extLst>
              </p:cNvPr>
              <p:cNvSpPr>
                <a:spLocks/>
              </p:cNvSpPr>
              <p:nvPr/>
            </p:nvSpPr>
            <p:spPr bwMode="auto">
              <a:xfrm>
                <a:off x="3056896" y="4685078"/>
                <a:ext cx="3175" cy="3175"/>
              </a:xfrm>
              <a:custGeom>
                <a:avLst/>
                <a:gdLst>
                  <a:gd name="T0" fmla="*/ 0 w 2"/>
                  <a:gd name="T1" fmla="*/ 2147483646 h 2"/>
                  <a:gd name="T2" fmla="*/ 0 w 2"/>
                  <a:gd name="T3" fmla="*/ 2147483646 h 2"/>
                  <a:gd name="T4" fmla="*/ 0 w 2"/>
                  <a:gd name="T5" fmla="*/ 2147483646 h 2"/>
                  <a:gd name="T6" fmla="*/ 0 w 2"/>
                  <a:gd name="T7" fmla="*/ 2147483646 h 2"/>
                  <a:gd name="T8" fmla="*/ 2147483646 w 2"/>
                  <a:gd name="T9" fmla="*/ 2147483646 h 2"/>
                  <a:gd name="T10" fmla="*/ 2147483646 w 2"/>
                  <a:gd name="T11" fmla="*/ 2147483646 h 2"/>
                  <a:gd name="T12" fmla="*/ 2147483646 w 2"/>
                  <a:gd name="T13" fmla="*/ 2147483646 h 2"/>
                  <a:gd name="T14" fmla="*/ 2147483646 w 2"/>
                  <a:gd name="T15" fmla="*/ 2147483646 h 2"/>
                  <a:gd name="T16" fmla="*/ 2147483646 w 2"/>
                  <a:gd name="T17" fmla="*/ 0 h 2"/>
                  <a:gd name="T18" fmla="*/ 2147483646 w 2"/>
                  <a:gd name="T19" fmla="*/ 0 h 2"/>
                  <a:gd name="T20" fmla="*/ 2147483646 w 2"/>
                  <a:gd name="T21" fmla="*/ 0 h 2"/>
                  <a:gd name="T22" fmla="*/ 2147483646 w 2"/>
                  <a:gd name="T23" fmla="*/ 0 h 2"/>
                  <a:gd name="T24" fmla="*/ 2147483646 w 2"/>
                  <a:gd name="T25" fmla="*/ 0 h 2"/>
                  <a:gd name="T26" fmla="*/ 2147483646 w 2"/>
                  <a:gd name="T27" fmla="*/ 0 h 2"/>
                  <a:gd name="T28" fmla="*/ 2147483646 w 2"/>
                  <a:gd name="T29" fmla="*/ 0 h 2"/>
                  <a:gd name="T30" fmla="*/ 2147483646 w 2"/>
                  <a:gd name="T31" fmla="*/ 0 h 2"/>
                  <a:gd name="T32" fmla="*/ 0 w 2"/>
                  <a:gd name="T33" fmla="*/ 0 h 2"/>
                  <a:gd name="T34" fmla="*/ 0 w 2"/>
                  <a:gd name="T35" fmla="*/ 2147483646 h 2"/>
                  <a:gd name="T36" fmla="*/ 0 w 2"/>
                  <a:gd name="T37" fmla="*/ 2147483646 h 2"/>
                  <a:gd name="T38" fmla="*/ 0 w 2"/>
                  <a:gd name="T39" fmla="*/ 2147483646 h 2"/>
                  <a:gd name="T40" fmla="*/ 0 w 2"/>
                  <a:gd name="T41" fmla="*/ 2147483646 h 2"/>
                  <a:gd name="T42" fmla="*/ 0 w 2"/>
                  <a:gd name="T43" fmla="*/ 2147483646 h 2"/>
                  <a:gd name="T44" fmla="*/ 0 w 2"/>
                  <a:gd name="T45" fmla="*/ 2147483646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
                  <a:gd name="T70" fmla="*/ 0 h 2"/>
                  <a:gd name="T71" fmla="*/ 2 w 2"/>
                  <a:gd name="T72" fmla="*/ 2 h 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 h="2">
                    <a:moveTo>
                      <a:pt x="0" y="2"/>
                    </a:moveTo>
                    <a:lnTo>
                      <a:pt x="0" y="2"/>
                    </a:lnTo>
                    <a:lnTo>
                      <a:pt x="2" y="2"/>
                    </a:lnTo>
                    <a:lnTo>
                      <a:pt x="2" y="0"/>
                    </a:lnTo>
                    <a:lnTo>
                      <a:pt x="0" y="0"/>
                    </a:lnTo>
                    <a:lnTo>
                      <a:pt x="0"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450" name="Rectangle 2449">
                <a:extLst>
                  <a:ext uri="{FF2B5EF4-FFF2-40B4-BE49-F238E27FC236}">
                    <a16:creationId xmlns:a16="http://schemas.microsoft.com/office/drawing/2014/main" xmlns="" id="{00000000-0008-0000-0000-00005D050000}"/>
                  </a:ext>
                </a:extLst>
              </p:cNvPr>
              <p:cNvSpPr>
                <a:spLocks noChangeArrowheads="1"/>
              </p:cNvSpPr>
              <p:nvPr/>
            </p:nvSpPr>
            <p:spPr bwMode="auto">
              <a:xfrm>
                <a:off x="3050546" y="47041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451" name="Freeform 1373">
                <a:extLst>
                  <a:ext uri="{FF2B5EF4-FFF2-40B4-BE49-F238E27FC236}">
                    <a16:creationId xmlns:a16="http://schemas.microsoft.com/office/drawing/2014/main" xmlns="" id="{00000000-0008-0000-0000-00005E050000}"/>
                  </a:ext>
                </a:extLst>
              </p:cNvPr>
              <p:cNvSpPr>
                <a:spLocks/>
              </p:cNvSpPr>
              <p:nvPr/>
            </p:nvSpPr>
            <p:spPr bwMode="auto">
              <a:xfrm>
                <a:off x="3056896" y="4688253"/>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w 1588"/>
                  <a:gd name="T15" fmla="*/ 0 h 1588"/>
                  <a:gd name="T16" fmla="*/ 0 60000 65536"/>
                  <a:gd name="T17" fmla="*/ 0 60000 65536"/>
                  <a:gd name="T18" fmla="*/ 0 60000 65536"/>
                  <a:gd name="T19" fmla="*/ 0 60000 65536"/>
                  <a:gd name="T20" fmla="*/ 0 60000 65536"/>
                  <a:gd name="T21" fmla="*/ 0 60000 65536"/>
                  <a:gd name="T22" fmla="*/ 0 60000 65536"/>
                  <a:gd name="T23" fmla="*/ 0 60000 65536"/>
                  <a:gd name="T24" fmla="*/ 0 w 1588"/>
                  <a:gd name="T25" fmla="*/ 0 h 1588"/>
                  <a:gd name="T26" fmla="*/ 1588 w 1588"/>
                  <a:gd name="T27" fmla="*/ 1588 h 158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452" name="Freeform 1374">
                <a:extLst>
                  <a:ext uri="{FF2B5EF4-FFF2-40B4-BE49-F238E27FC236}">
                    <a16:creationId xmlns:a16="http://schemas.microsoft.com/office/drawing/2014/main" xmlns="" id="{00000000-0008-0000-0000-00005F050000}"/>
                  </a:ext>
                </a:extLst>
              </p:cNvPr>
              <p:cNvSpPr>
                <a:spLocks/>
              </p:cNvSpPr>
              <p:nvPr/>
            </p:nvSpPr>
            <p:spPr bwMode="auto">
              <a:xfrm>
                <a:off x="3047371" y="4697778"/>
                <a:ext cx="1588" cy="3175"/>
              </a:xfrm>
              <a:custGeom>
                <a:avLst/>
                <a:gdLst>
                  <a:gd name="T0" fmla="*/ 0 w 1588"/>
                  <a:gd name="T1" fmla="*/ 2147483646 h 2"/>
                  <a:gd name="T2" fmla="*/ 0 w 1588"/>
                  <a:gd name="T3" fmla="*/ 0 h 2"/>
                  <a:gd name="T4" fmla="*/ 0 w 1588"/>
                  <a:gd name="T5" fmla="*/ 0 h 2"/>
                  <a:gd name="T6" fmla="*/ 0 w 1588"/>
                  <a:gd name="T7" fmla="*/ 0 h 2"/>
                  <a:gd name="T8" fmla="*/ 0 w 1588"/>
                  <a:gd name="T9" fmla="*/ 2147483646 h 2"/>
                  <a:gd name="T10" fmla="*/ 0 w 1588"/>
                  <a:gd name="T11" fmla="*/ 2147483646 h 2"/>
                  <a:gd name="T12" fmla="*/ 0 w 1588"/>
                  <a:gd name="T13" fmla="*/ 2147483646 h 2"/>
                  <a:gd name="T14" fmla="*/ 0 w 1588"/>
                  <a:gd name="T15" fmla="*/ 2147483646 h 2"/>
                  <a:gd name="T16" fmla="*/ 0 w 1588"/>
                  <a:gd name="T17" fmla="*/ 2147483646 h 2"/>
                  <a:gd name="T18" fmla="*/ 0 w 1588"/>
                  <a:gd name="T19" fmla="*/ 2147483646 h 2"/>
                  <a:gd name="T20" fmla="*/ 0 w 1588"/>
                  <a:gd name="T21" fmla="*/ 2147483646 h 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88"/>
                  <a:gd name="T34" fmla="*/ 0 h 2"/>
                  <a:gd name="T35" fmla="*/ 1588 w 1588"/>
                  <a:gd name="T36" fmla="*/ 2 h 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88" h="2">
                    <a:moveTo>
                      <a:pt x="0" y="2"/>
                    </a:moveTo>
                    <a:lnTo>
                      <a:pt x="0" y="0"/>
                    </a:lnTo>
                    <a:lnTo>
                      <a:pt x="0"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453" name="Freeform 1375">
                <a:extLst>
                  <a:ext uri="{FF2B5EF4-FFF2-40B4-BE49-F238E27FC236}">
                    <a16:creationId xmlns:a16="http://schemas.microsoft.com/office/drawing/2014/main" xmlns="" id="{00000000-0008-0000-0000-000060050000}"/>
                  </a:ext>
                </a:extLst>
              </p:cNvPr>
              <p:cNvSpPr>
                <a:spLocks/>
              </p:cNvSpPr>
              <p:nvPr/>
            </p:nvSpPr>
            <p:spPr bwMode="auto">
              <a:xfrm>
                <a:off x="3044196" y="4697778"/>
                <a:ext cx="3175" cy="1588"/>
              </a:xfrm>
              <a:custGeom>
                <a:avLst/>
                <a:gdLst>
                  <a:gd name="T0" fmla="*/ 2147483646 w 2"/>
                  <a:gd name="T1" fmla="*/ 0 h 1588"/>
                  <a:gd name="T2" fmla="*/ 2147483646 w 2"/>
                  <a:gd name="T3" fmla="*/ 0 h 1588"/>
                  <a:gd name="T4" fmla="*/ 0 w 2"/>
                  <a:gd name="T5" fmla="*/ 0 h 1588"/>
                  <a:gd name="T6" fmla="*/ 2147483646 w 2"/>
                  <a:gd name="T7" fmla="*/ 0 h 1588"/>
                  <a:gd name="T8" fmla="*/ 2147483646 w 2"/>
                  <a:gd name="T9" fmla="*/ 0 h 1588"/>
                  <a:gd name="T10" fmla="*/ 0 60000 65536"/>
                  <a:gd name="T11" fmla="*/ 0 60000 65536"/>
                  <a:gd name="T12" fmla="*/ 0 60000 65536"/>
                  <a:gd name="T13" fmla="*/ 0 60000 65536"/>
                  <a:gd name="T14" fmla="*/ 0 60000 65536"/>
                  <a:gd name="T15" fmla="*/ 0 w 2"/>
                  <a:gd name="T16" fmla="*/ 0 h 1588"/>
                  <a:gd name="T17" fmla="*/ 2 w 2"/>
                  <a:gd name="T18" fmla="*/ 1588 h 1588"/>
                </a:gdLst>
                <a:ahLst/>
                <a:cxnLst>
                  <a:cxn ang="T10">
                    <a:pos x="T0" y="T1"/>
                  </a:cxn>
                  <a:cxn ang="T11">
                    <a:pos x="T2" y="T3"/>
                  </a:cxn>
                  <a:cxn ang="T12">
                    <a:pos x="T4" y="T5"/>
                  </a:cxn>
                  <a:cxn ang="T13">
                    <a:pos x="T6" y="T7"/>
                  </a:cxn>
                  <a:cxn ang="T14">
                    <a:pos x="T8" y="T9"/>
                  </a:cxn>
                </a:cxnLst>
                <a:rect l="T15" t="T16" r="T17" b="T18"/>
                <a:pathLst>
                  <a:path w="2" h="1588">
                    <a:moveTo>
                      <a:pt x="2" y="0"/>
                    </a:moveTo>
                    <a:lnTo>
                      <a:pt x="2" y="0"/>
                    </a:lnTo>
                    <a:lnTo>
                      <a:pt x="0" y="0"/>
                    </a:lnTo>
                    <a:lnTo>
                      <a:pt x="2"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454" name="Rectangle 2453">
                <a:extLst>
                  <a:ext uri="{FF2B5EF4-FFF2-40B4-BE49-F238E27FC236}">
                    <a16:creationId xmlns:a16="http://schemas.microsoft.com/office/drawing/2014/main" xmlns="" id="{00000000-0008-0000-0000-000061050000}"/>
                  </a:ext>
                </a:extLst>
              </p:cNvPr>
              <p:cNvSpPr>
                <a:spLocks noChangeArrowheads="1"/>
              </p:cNvSpPr>
              <p:nvPr/>
            </p:nvSpPr>
            <p:spPr bwMode="auto">
              <a:xfrm>
                <a:off x="3056896" y="46882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455" name="Freeform 1377">
                <a:extLst>
                  <a:ext uri="{FF2B5EF4-FFF2-40B4-BE49-F238E27FC236}">
                    <a16:creationId xmlns:a16="http://schemas.microsoft.com/office/drawing/2014/main" xmlns="" id="{00000000-0008-0000-0000-000062050000}"/>
                  </a:ext>
                </a:extLst>
              </p:cNvPr>
              <p:cNvSpPr>
                <a:spLocks/>
              </p:cNvSpPr>
              <p:nvPr/>
            </p:nvSpPr>
            <p:spPr bwMode="auto">
              <a:xfrm>
                <a:off x="3031496" y="4704128"/>
                <a:ext cx="3175" cy="1588"/>
              </a:xfrm>
              <a:custGeom>
                <a:avLst/>
                <a:gdLst>
                  <a:gd name="T0" fmla="*/ 0 w 2"/>
                  <a:gd name="T1" fmla="*/ 0 h 1588"/>
                  <a:gd name="T2" fmla="*/ 0 w 2"/>
                  <a:gd name="T3" fmla="*/ 0 h 1588"/>
                  <a:gd name="T4" fmla="*/ 2147483646 w 2"/>
                  <a:gd name="T5" fmla="*/ 0 h 1588"/>
                  <a:gd name="T6" fmla="*/ 2147483646 w 2"/>
                  <a:gd name="T7" fmla="*/ 0 h 1588"/>
                  <a:gd name="T8" fmla="*/ 2147483646 w 2"/>
                  <a:gd name="T9" fmla="*/ 0 h 1588"/>
                  <a:gd name="T10" fmla="*/ 2147483646 w 2"/>
                  <a:gd name="T11" fmla="*/ 0 h 1588"/>
                  <a:gd name="T12" fmla="*/ 0 w 2"/>
                  <a:gd name="T13" fmla="*/ 0 h 1588"/>
                  <a:gd name="T14" fmla="*/ 0 w 2"/>
                  <a:gd name="T15" fmla="*/ 0 h 1588"/>
                  <a:gd name="T16" fmla="*/ 0 w 2"/>
                  <a:gd name="T17" fmla="*/ 0 h 1588"/>
                  <a:gd name="T18" fmla="*/ 0 w 2"/>
                  <a:gd name="T19" fmla="*/ 0 h 1588"/>
                  <a:gd name="T20" fmla="*/ 0 w 2"/>
                  <a:gd name="T21" fmla="*/ 0 h 1588"/>
                  <a:gd name="T22" fmla="*/ 0 w 2"/>
                  <a:gd name="T23" fmla="*/ 0 h 1588"/>
                  <a:gd name="T24" fmla="*/ 0 w 2"/>
                  <a:gd name="T25" fmla="*/ 0 h 1588"/>
                  <a:gd name="T26" fmla="*/ 0 w 2"/>
                  <a:gd name="T27" fmla="*/ 0 h 158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1588"/>
                  <a:gd name="T44" fmla="*/ 2 w 2"/>
                  <a:gd name="T45" fmla="*/ 1588 h 158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1588">
                    <a:moveTo>
                      <a:pt x="0" y="0"/>
                    </a:moveTo>
                    <a:lnTo>
                      <a:pt x="0" y="0"/>
                    </a:lnTo>
                    <a:lnTo>
                      <a:pt x="2" y="0"/>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456" name="Rectangle 2455">
                <a:extLst>
                  <a:ext uri="{FF2B5EF4-FFF2-40B4-BE49-F238E27FC236}">
                    <a16:creationId xmlns:a16="http://schemas.microsoft.com/office/drawing/2014/main" xmlns="" id="{00000000-0008-0000-0000-000063050000}"/>
                  </a:ext>
                </a:extLst>
              </p:cNvPr>
              <p:cNvSpPr>
                <a:spLocks noChangeArrowheads="1"/>
              </p:cNvSpPr>
              <p:nvPr/>
            </p:nvSpPr>
            <p:spPr bwMode="auto">
              <a:xfrm>
                <a:off x="3031496" y="470730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457" name="Rectangle 2456">
                <a:extLst>
                  <a:ext uri="{FF2B5EF4-FFF2-40B4-BE49-F238E27FC236}">
                    <a16:creationId xmlns:a16="http://schemas.microsoft.com/office/drawing/2014/main" xmlns="" id="{00000000-0008-0000-0000-000064050000}"/>
                  </a:ext>
                </a:extLst>
              </p:cNvPr>
              <p:cNvSpPr>
                <a:spLocks noChangeArrowheads="1"/>
              </p:cNvSpPr>
              <p:nvPr/>
            </p:nvSpPr>
            <p:spPr bwMode="auto">
              <a:xfrm>
                <a:off x="3034671" y="47136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458" name="Freeform 1380">
                <a:extLst>
                  <a:ext uri="{FF2B5EF4-FFF2-40B4-BE49-F238E27FC236}">
                    <a16:creationId xmlns:a16="http://schemas.microsoft.com/office/drawing/2014/main" xmlns="" id="{00000000-0008-0000-0000-000065050000}"/>
                  </a:ext>
                </a:extLst>
              </p:cNvPr>
              <p:cNvSpPr>
                <a:spLocks/>
              </p:cNvSpPr>
              <p:nvPr/>
            </p:nvSpPr>
            <p:spPr bwMode="auto">
              <a:xfrm>
                <a:off x="3037846" y="471047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60000 65536"/>
                  <a:gd name="T15" fmla="*/ 0 60000 65536"/>
                  <a:gd name="T16" fmla="*/ 0 60000 65536"/>
                  <a:gd name="T17" fmla="*/ 0 60000 65536"/>
                  <a:gd name="T18" fmla="*/ 0 60000 65536"/>
                  <a:gd name="T19" fmla="*/ 0 60000 65536"/>
                  <a:gd name="T20" fmla="*/ 0 60000 65536"/>
                  <a:gd name="T21" fmla="*/ 0 w 1588"/>
                  <a:gd name="T22" fmla="*/ 0 h 1588"/>
                  <a:gd name="T23" fmla="*/ 1588 w 1588"/>
                  <a:gd name="T24" fmla="*/ 1588 h 15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459" name="Freeform 1381">
                <a:extLst>
                  <a:ext uri="{FF2B5EF4-FFF2-40B4-BE49-F238E27FC236}">
                    <a16:creationId xmlns:a16="http://schemas.microsoft.com/office/drawing/2014/main" xmlns="" id="{00000000-0008-0000-0000-000066050000}"/>
                  </a:ext>
                </a:extLst>
              </p:cNvPr>
              <p:cNvSpPr>
                <a:spLocks/>
              </p:cNvSpPr>
              <p:nvPr/>
            </p:nvSpPr>
            <p:spPr bwMode="auto">
              <a:xfrm>
                <a:off x="3031496" y="471047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60000 65536"/>
                  <a:gd name="T13" fmla="*/ 0 60000 65536"/>
                  <a:gd name="T14" fmla="*/ 0 60000 65536"/>
                  <a:gd name="T15" fmla="*/ 0 60000 65536"/>
                  <a:gd name="T16" fmla="*/ 0 60000 65536"/>
                  <a:gd name="T17" fmla="*/ 0 60000 65536"/>
                  <a:gd name="T18" fmla="*/ 0 w 1588"/>
                  <a:gd name="T19" fmla="*/ 0 h 1588"/>
                  <a:gd name="T20" fmla="*/ 1588 w 1588"/>
                  <a:gd name="T21" fmla="*/ 1588 h 1588"/>
                </a:gdLst>
                <a:ahLst/>
                <a:cxnLst>
                  <a:cxn ang="T12">
                    <a:pos x="T0" y="T1"/>
                  </a:cxn>
                  <a:cxn ang="T13">
                    <a:pos x="T2" y="T3"/>
                  </a:cxn>
                  <a:cxn ang="T14">
                    <a:pos x="T4" y="T5"/>
                  </a:cxn>
                  <a:cxn ang="T15">
                    <a:pos x="T6" y="T7"/>
                  </a:cxn>
                  <a:cxn ang="T16">
                    <a:pos x="T8" y="T9"/>
                  </a:cxn>
                  <a:cxn ang="T17">
                    <a:pos x="T10" y="T11"/>
                  </a:cxn>
                </a:cxnLst>
                <a:rect l="T18" t="T19" r="T20" b="T21"/>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460" name="Rectangle 2459">
                <a:extLst>
                  <a:ext uri="{FF2B5EF4-FFF2-40B4-BE49-F238E27FC236}">
                    <a16:creationId xmlns:a16="http://schemas.microsoft.com/office/drawing/2014/main" xmlns="" id="{00000000-0008-0000-0000-000067050000}"/>
                  </a:ext>
                </a:extLst>
              </p:cNvPr>
              <p:cNvSpPr>
                <a:spLocks noChangeArrowheads="1"/>
              </p:cNvSpPr>
              <p:nvPr/>
            </p:nvSpPr>
            <p:spPr bwMode="auto">
              <a:xfrm>
                <a:off x="3034671" y="4710478"/>
                <a:ext cx="3175"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461" name="Freeform 1383">
                <a:extLst>
                  <a:ext uri="{FF2B5EF4-FFF2-40B4-BE49-F238E27FC236}">
                    <a16:creationId xmlns:a16="http://schemas.microsoft.com/office/drawing/2014/main" xmlns="" id="{00000000-0008-0000-0000-000068050000}"/>
                  </a:ext>
                </a:extLst>
              </p:cNvPr>
              <p:cNvSpPr>
                <a:spLocks/>
              </p:cNvSpPr>
              <p:nvPr/>
            </p:nvSpPr>
            <p:spPr bwMode="auto">
              <a:xfrm>
                <a:off x="3041021" y="4716828"/>
                <a:ext cx="1588" cy="3175"/>
              </a:xfrm>
              <a:custGeom>
                <a:avLst/>
                <a:gdLst>
                  <a:gd name="T0" fmla="*/ 0 w 1588"/>
                  <a:gd name="T1" fmla="*/ 0 h 2"/>
                  <a:gd name="T2" fmla="*/ 0 w 1588"/>
                  <a:gd name="T3" fmla="*/ 2147483646 h 2"/>
                  <a:gd name="T4" fmla="*/ 0 w 1588"/>
                  <a:gd name="T5" fmla="*/ 0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2"/>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462" name="Rectangle 2461">
                <a:extLst>
                  <a:ext uri="{FF2B5EF4-FFF2-40B4-BE49-F238E27FC236}">
                    <a16:creationId xmlns:a16="http://schemas.microsoft.com/office/drawing/2014/main" xmlns="" id="{00000000-0008-0000-0000-000069050000}"/>
                  </a:ext>
                </a:extLst>
              </p:cNvPr>
              <p:cNvSpPr>
                <a:spLocks noChangeArrowheads="1"/>
              </p:cNvSpPr>
              <p:nvPr/>
            </p:nvSpPr>
            <p:spPr bwMode="auto">
              <a:xfrm>
                <a:off x="3056896" y="47390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463" name="Freeform 1385">
                <a:extLst>
                  <a:ext uri="{FF2B5EF4-FFF2-40B4-BE49-F238E27FC236}">
                    <a16:creationId xmlns:a16="http://schemas.microsoft.com/office/drawing/2014/main" xmlns="" id="{00000000-0008-0000-0000-00006A050000}"/>
                  </a:ext>
                </a:extLst>
              </p:cNvPr>
              <p:cNvSpPr>
                <a:spLocks/>
              </p:cNvSpPr>
              <p:nvPr/>
            </p:nvSpPr>
            <p:spPr bwMode="auto">
              <a:xfrm>
                <a:off x="3047371" y="4726353"/>
                <a:ext cx="3175" cy="3175"/>
              </a:xfrm>
              <a:custGeom>
                <a:avLst/>
                <a:gdLst>
                  <a:gd name="T0" fmla="*/ 0 w 2"/>
                  <a:gd name="T1" fmla="*/ 2147483646 h 2"/>
                  <a:gd name="T2" fmla="*/ 0 w 2"/>
                  <a:gd name="T3" fmla="*/ 2147483646 h 2"/>
                  <a:gd name="T4" fmla="*/ 0 w 2"/>
                  <a:gd name="T5" fmla="*/ 2147483646 h 2"/>
                  <a:gd name="T6" fmla="*/ 0 w 2"/>
                  <a:gd name="T7" fmla="*/ 2147483646 h 2"/>
                  <a:gd name="T8" fmla="*/ 2147483646 w 2"/>
                  <a:gd name="T9" fmla="*/ 2147483646 h 2"/>
                  <a:gd name="T10" fmla="*/ 2147483646 w 2"/>
                  <a:gd name="T11" fmla="*/ 2147483646 h 2"/>
                  <a:gd name="T12" fmla="*/ 2147483646 w 2"/>
                  <a:gd name="T13" fmla="*/ 2147483646 h 2"/>
                  <a:gd name="T14" fmla="*/ 2147483646 w 2"/>
                  <a:gd name="T15" fmla="*/ 2147483646 h 2"/>
                  <a:gd name="T16" fmla="*/ 2147483646 w 2"/>
                  <a:gd name="T17" fmla="*/ 2147483646 h 2"/>
                  <a:gd name="T18" fmla="*/ 2147483646 w 2"/>
                  <a:gd name="T19" fmla="*/ 2147483646 h 2"/>
                  <a:gd name="T20" fmla="*/ 2147483646 w 2"/>
                  <a:gd name="T21" fmla="*/ 2147483646 h 2"/>
                  <a:gd name="T22" fmla="*/ 2147483646 w 2"/>
                  <a:gd name="T23" fmla="*/ 2147483646 h 2"/>
                  <a:gd name="T24" fmla="*/ 2147483646 w 2"/>
                  <a:gd name="T25" fmla="*/ 2147483646 h 2"/>
                  <a:gd name="T26" fmla="*/ 2147483646 w 2"/>
                  <a:gd name="T27" fmla="*/ 0 h 2"/>
                  <a:gd name="T28" fmla="*/ 2147483646 w 2"/>
                  <a:gd name="T29" fmla="*/ 0 h 2"/>
                  <a:gd name="T30" fmla="*/ 2147483646 w 2"/>
                  <a:gd name="T31" fmla="*/ 2147483646 h 2"/>
                  <a:gd name="T32" fmla="*/ 0 w 2"/>
                  <a:gd name="T33" fmla="*/ 2147483646 h 2"/>
                  <a:gd name="T34" fmla="*/ 0 w 2"/>
                  <a:gd name="T35" fmla="*/ 2147483646 h 2"/>
                  <a:gd name="T36" fmla="*/ 0 w 2"/>
                  <a:gd name="T37" fmla="*/ 2147483646 h 2"/>
                  <a:gd name="T38" fmla="*/ 0 w 2"/>
                  <a:gd name="T39" fmla="*/ 2147483646 h 2"/>
                  <a:gd name="T40" fmla="*/ 0 w 2"/>
                  <a:gd name="T41" fmla="*/ 2147483646 h 2"/>
                  <a:gd name="T42" fmla="*/ 0 w 2"/>
                  <a:gd name="T43" fmla="*/ 2147483646 h 2"/>
                  <a:gd name="T44" fmla="*/ 0 w 2"/>
                  <a:gd name="T45" fmla="*/ 2147483646 h 2"/>
                  <a:gd name="T46" fmla="*/ 0 w 2"/>
                  <a:gd name="T47" fmla="*/ 2147483646 h 2"/>
                  <a:gd name="T48" fmla="*/ 0 w 2"/>
                  <a:gd name="T49" fmla="*/ 2147483646 h 2"/>
                  <a:gd name="T50" fmla="*/ 0 w 2"/>
                  <a:gd name="T51" fmla="*/ 2147483646 h 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
                  <a:gd name="T79" fmla="*/ 0 h 2"/>
                  <a:gd name="T80" fmla="*/ 2 w 2"/>
                  <a:gd name="T81" fmla="*/ 2 h 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 h="2">
                    <a:moveTo>
                      <a:pt x="0" y="2"/>
                    </a:moveTo>
                    <a:lnTo>
                      <a:pt x="0" y="2"/>
                    </a:lnTo>
                    <a:lnTo>
                      <a:pt x="2" y="2"/>
                    </a:lnTo>
                    <a:lnTo>
                      <a:pt x="2" y="0"/>
                    </a:lnTo>
                    <a:lnTo>
                      <a:pt x="2" y="2"/>
                    </a:lnTo>
                    <a:lnTo>
                      <a:pt x="0"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464" name="Freeform 1386">
                <a:extLst>
                  <a:ext uri="{FF2B5EF4-FFF2-40B4-BE49-F238E27FC236}">
                    <a16:creationId xmlns:a16="http://schemas.microsoft.com/office/drawing/2014/main" xmlns="" id="{00000000-0008-0000-0000-00006B050000}"/>
                  </a:ext>
                </a:extLst>
              </p:cNvPr>
              <p:cNvSpPr>
                <a:spLocks/>
              </p:cNvSpPr>
              <p:nvPr/>
            </p:nvSpPr>
            <p:spPr bwMode="auto">
              <a:xfrm>
                <a:off x="3063246" y="4751753"/>
                <a:ext cx="3175" cy="1588"/>
              </a:xfrm>
              <a:custGeom>
                <a:avLst/>
                <a:gdLst>
                  <a:gd name="T0" fmla="*/ 0 w 2"/>
                  <a:gd name="T1" fmla="*/ 0 h 1588"/>
                  <a:gd name="T2" fmla="*/ 0 w 2"/>
                  <a:gd name="T3" fmla="*/ 0 h 1588"/>
                  <a:gd name="T4" fmla="*/ 2147483646 w 2"/>
                  <a:gd name="T5" fmla="*/ 0 h 1588"/>
                  <a:gd name="T6" fmla="*/ 2147483646 w 2"/>
                  <a:gd name="T7" fmla="*/ 0 h 1588"/>
                  <a:gd name="T8" fmla="*/ 2147483646 w 2"/>
                  <a:gd name="T9" fmla="*/ 0 h 1588"/>
                  <a:gd name="T10" fmla="*/ 0 w 2"/>
                  <a:gd name="T11" fmla="*/ 0 h 1588"/>
                  <a:gd name="T12" fmla="*/ 0 60000 65536"/>
                  <a:gd name="T13" fmla="*/ 0 60000 65536"/>
                  <a:gd name="T14" fmla="*/ 0 60000 65536"/>
                  <a:gd name="T15" fmla="*/ 0 60000 65536"/>
                  <a:gd name="T16" fmla="*/ 0 60000 65536"/>
                  <a:gd name="T17" fmla="*/ 0 60000 65536"/>
                  <a:gd name="T18" fmla="*/ 0 w 2"/>
                  <a:gd name="T19" fmla="*/ 0 h 1588"/>
                  <a:gd name="T20" fmla="*/ 2 w 2"/>
                  <a:gd name="T21" fmla="*/ 1588 h 1588"/>
                </a:gdLst>
                <a:ahLst/>
                <a:cxnLst>
                  <a:cxn ang="T12">
                    <a:pos x="T0" y="T1"/>
                  </a:cxn>
                  <a:cxn ang="T13">
                    <a:pos x="T2" y="T3"/>
                  </a:cxn>
                  <a:cxn ang="T14">
                    <a:pos x="T4" y="T5"/>
                  </a:cxn>
                  <a:cxn ang="T15">
                    <a:pos x="T6" y="T7"/>
                  </a:cxn>
                  <a:cxn ang="T16">
                    <a:pos x="T8" y="T9"/>
                  </a:cxn>
                  <a:cxn ang="T17">
                    <a:pos x="T10" y="T11"/>
                  </a:cxn>
                </a:cxnLst>
                <a:rect l="T18" t="T19" r="T20" b="T21"/>
                <a:pathLst>
                  <a:path w="2" h="1588">
                    <a:moveTo>
                      <a:pt x="0" y="0"/>
                    </a:moveTo>
                    <a:lnTo>
                      <a:pt x="0" y="0"/>
                    </a:lnTo>
                    <a:lnTo>
                      <a:pt x="2" y="0"/>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465" name="Freeform 1387">
                <a:extLst>
                  <a:ext uri="{FF2B5EF4-FFF2-40B4-BE49-F238E27FC236}">
                    <a16:creationId xmlns:a16="http://schemas.microsoft.com/office/drawing/2014/main" xmlns="" id="{00000000-0008-0000-0000-00006C050000}"/>
                  </a:ext>
                </a:extLst>
              </p:cNvPr>
              <p:cNvSpPr>
                <a:spLocks/>
              </p:cNvSpPr>
              <p:nvPr/>
            </p:nvSpPr>
            <p:spPr bwMode="auto">
              <a:xfrm>
                <a:off x="3053721" y="472952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w 1588"/>
                  <a:gd name="T15" fmla="*/ 0 h 1588"/>
                  <a:gd name="T16" fmla="*/ 0 w 1588"/>
                  <a:gd name="T17" fmla="*/ 0 h 1588"/>
                  <a:gd name="T18" fmla="*/ 0 w 1588"/>
                  <a:gd name="T19" fmla="*/ 0 h 1588"/>
                  <a:gd name="T20" fmla="*/ 0 w 1588"/>
                  <a:gd name="T21" fmla="*/ 0 h 1588"/>
                  <a:gd name="T22" fmla="*/ 0 w 1588"/>
                  <a:gd name="T23" fmla="*/ 0 h 158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88"/>
                  <a:gd name="T37" fmla="*/ 0 h 1588"/>
                  <a:gd name="T38" fmla="*/ 1588 w 1588"/>
                  <a:gd name="T39" fmla="*/ 1588 h 158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466" name="Freeform 1388">
                <a:extLst>
                  <a:ext uri="{FF2B5EF4-FFF2-40B4-BE49-F238E27FC236}">
                    <a16:creationId xmlns:a16="http://schemas.microsoft.com/office/drawing/2014/main" xmlns="" id="{00000000-0008-0000-0000-00006D050000}"/>
                  </a:ext>
                </a:extLst>
              </p:cNvPr>
              <p:cNvSpPr>
                <a:spLocks/>
              </p:cNvSpPr>
              <p:nvPr/>
            </p:nvSpPr>
            <p:spPr bwMode="auto">
              <a:xfrm>
                <a:off x="3053721" y="472952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w 1588"/>
                  <a:gd name="T15" fmla="*/ 0 h 1588"/>
                  <a:gd name="T16" fmla="*/ 0 60000 65536"/>
                  <a:gd name="T17" fmla="*/ 0 60000 65536"/>
                  <a:gd name="T18" fmla="*/ 0 60000 65536"/>
                  <a:gd name="T19" fmla="*/ 0 60000 65536"/>
                  <a:gd name="T20" fmla="*/ 0 60000 65536"/>
                  <a:gd name="T21" fmla="*/ 0 60000 65536"/>
                  <a:gd name="T22" fmla="*/ 0 60000 65536"/>
                  <a:gd name="T23" fmla="*/ 0 60000 65536"/>
                  <a:gd name="T24" fmla="*/ 0 w 1588"/>
                  <a:gd name="T25" fmla="*/ 0 h 1588"/>
                  <a:gd name="T26" fmla="*/ 1588 w 1588"/>
                  <a:gd name="T27" fmla="*/ 1588 h 158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467" name="Freeform 1389">
                <a:extLst>
                  <a:ext uri="{FF2B5EF4-FFF2-40B4-BE49-F238E27FC236}">
                    <a16:creationId xmlns:a16="http://schemas.microsoft.com/office/drawing/2014/main" xmlns="" id="{00000000-0008-0000-0000-00006E050000}"/>
                  </a:ext>
                </a:extLst>
              </p:cNvPr>
              <p:cNvSpPr>
                <a:spLocks/>
              </p:cNvSpPr>
              <p:nvPr/>
            </p:nvSpPr>
            <p:spPr bwMode="auto">
              <a:xfrm>
                <a:off x="3047371" y="4732703"/>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w 1588"/>
                  <a:gd name="T15" fmla="*/ 0 h 1588"/>
                  <a:gd name="T16" fmla="*/ 0 w 1588"/>
                  <a:gd name="T17" fmla="*/ 0 h 15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8"/>
                  <a:gd name="T28" fmla="*/ 0 h 1588"/>
                  <a:gd name="T29" fmla="*/ 1588 w 1588"/>
                  <a:gd name="T30" fmla="*/ 1588 h 158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468" name="Freeform 1390">
                <a:extLst>
                  <a:ext uri="{FF2B5EF4-FFF2-40B4-BE49-F238E27FC236}">
                    <a16:creationId xmlns:a16="http://schemas.microsoft.com/office/drawing/2014/main" xmlns="" id="{00000000-0008-0000-0000-00006F050000}"/>
                  </a:ext>
                </a:extLst>
              </p:cNvPr>
              <p:cNvSpPr>
                <a:spLocks/>
              </p:cNvSpPr>
              <p:nvPr/>
            </p:nvSpPr>
            <p:spPr bwMode="auto">
              <a:xfrm>
                <a:off x="3050546" y="4729528"/>
                <a:ext cx="1588" cy="3175"/>
              </a:xfrm>
              <a:custGeom>
                <a:avLst/>
                <a:gdLst>
                  <a:gd name="T0" fmla="*/ 0 w 1588"/>
                  <a:gd name="T1" fmla="*/ 2147483646 h 2"/>
                  <a:gd name="T2" fmla="*/ 0 w 1588"/>
                  <a:gd name="T3" fmla="*/ 2147483646 h 2"/>
                  <a:gd name="T4" fmla="*/ 0 w 1588"/>
                  <a:gd name="T5" fmla="*/ 0 h 2"/>
                  <a:gd name="T6" fmla="*/ 0 w 1588"/>
                  <a:gd name="T7" fmla="*/ 0 h 2"/>
                  <a:gd name="T8" fmla="*/ 0 w 1588"/>
                  <a:gd name="T9" fmla="*/ 0 h 2"/>
                  <a:gd name="T10" fmla="*/ 0 w 1588"/>
                  <a:gd name="T11" fmla="*/ 0 h 2"/>
                  <a:gd name="T12" fmla="*/ 0 w 1588"/>
                  <a:gd name="T13" fmla="*/ 0 h 2"/>
                  <a:gd name="T14" fmla="*/ 0 w 1588"/>
                  <a:gd name="T15" fmla="*/ 0 h 2"/>
                  <a:gd name="T16" fmla="*/ 0 w 1588"/>
                  <a:gd name="T17" fmla="*/ 2147483646 h 2"/>
                  <a:gd name="T18" fmla="*/ 0 w 1588"/>
                  <a:gd name="T19" fmla="*/ 2147483646 h 2"/>
                  <a:gd name="T20" fmla="*/ 0 w 1588"/>
                  <a:gd name="T21" fmla="*/ 2147483646 h 2"/>
                  <a:gd name="T22" fmla="*/ 0 w 1588"/>
                  <a:gd name="T23" fmla="*/ 2147483646 h 2"/>
                  <a:gd name="T24" fmla="*/ 0 w 1588"/>
                  <a:gd name="T25" fmla="*/ 2147483646 h 2"/>
                  <a:gd name="T26" fmla="*/ 0 w 1588"/>
                  <a:gd name="T27" fmla="*/ 2147483646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588"/>
                  <a:gd name="T43" fmla="*/ 0 h 2"/>
                  <a:gd name="T44" fmla="*/ 1588 w 1588"/>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588" h="2">
                    <a:moveTo>
                      <a:pt x="0" y="2"/>
                    </a:moveTo>
                    <a:lnTo>
                      <a:pt x="0" y="2"/>
                    </a:lnTo>
                    <a:lnTo>
                      <a:pt x="0" y="0"/>
                    </a:lnTo>
                    <a:lnTo>
                      <a:pt x="0"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469" name="Freeform 1391">
                <a:extLst>
                  <a:ext uri="{FF2B5EF4-FFF2-40B4-BE49-F238E27FC236}">
                    <a16:creationId xmlns:a16="http://schemas.microsoft.com/office/drawing/2014/main" xmlns="" id="{00000000-0008-0000-0000-000070050000}"/>
                  </a:ext>
                </a:extLst>
              </p:cNvPr>
              <p:cNvSpPr>
                <a:spLocks/>
              </p:cNvSpPr>
              <p:nvPr/>
            </p:nvSpPr>
            <p:spPr bwMode="auto">
              <a:xfrm>
                <a:off x="3047371" y="4732703"/>
                <a:ext cx="3175" cy="1588"/>
              </a:xfrm>
              <a:custGeom>
                <a:avLst/>
                <a:gdLst>
                  <a:gd name="T0" fmla="*/ 0 w 2"/>
                  <a:gd name="T1" fmla="*/ 0 h 1588"/>
                  <a:gd name="T2" fmla="*/ 0 w 2"/>
                  <a:gd name="T3" fmla="*/ 0 h 1588"/>
                  <a:gd name="T4" fmla="*/ 0 w 2"/>
                  <a:gd name="T5" fmla="*/ 0 h 1588"/>
                  <a:gd name="T6" fmla="*/ 0 w 2"/>
                  <a:gd name="T7" fmla="*/ 0 h 1588"/>
                  <a:gd name="T8" fmla="*/ 0 w 2"/>
                  <a:gd name="T9" fmla="*/ 0 h 1588"/>
                  <a:gd name="T10" fmla="*/ 2147483646 w 2"/>
                  <a:gd name="T11" fmla="*/ 0 h 1588"/>
                  <a:gd name="T12" fmla="*/ 2147483646 w 2"/>
                  <a:gd name="T13" fmla="*/ 0 h 1588"/>
                  <a:gd name="T14" fmla="*/ 2147483646 w 2"/>
                  <a:gd name="T15" fmla="*/ 0 h 1588"/>
                  <a:gd name="T16" fmla="*/ 0 w 2"/>
                  <a:gd name="T17" fmla="*/ 0 h 15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
                  <a:gd name="T28" fmla="*/ 0 h 1588"/>
                  <a:gd name="T29" fmla="*/ 2 w 2"/>
                  <a:gd name="T30" fmla="*/ 1588 h 158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 h="1588">
                    <a:moveTo>
                      <a:pt x="0" y="0"/>
                    </a:moveTo>
                    <a:lnTo>
                      <a:pt x="0" y="0"/>
                    </a:lnTo>
                    <a:lnTo>
                      <a:pt x="2" y="0"/>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470" name="Rectangle 2469">
                <a:extLst>
                  <a:ext uri="{FF2B5EF4-FFF2-40B4-BE49-F238E27FC236}">
                    <a16:creationId xmlns:a16="http://schemas.microsoft.com/office/drawing/2014/main" xmlns="" id="{00000000-0008-0000-0000-000071050000}"/>
                  </a:ext>
                </a:extLst>
              </p:cNvPr>
              <p:cNvSpPr>
                <a:spLocks noChangeArrowheads="1"/>
              </p:cNvSpPr>
              <p:nvPr/>
            </p:nvSpPr>
            <p:spPr bwMode="auto">
              <a:xfrm>
                <a:off x="3094996" y="4685078"/>
                <a:ext cx="1588" cy="3175"/>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471" name="Freeform 1393">
                <a:extLst>
                  <a:ext uri="{FF2B5EF4-FFF2-40B4-BE49-F238E27FC236}">
                    <a16:creationId xmlns:a16="http://schemas.microsoft.com/office/drawing/2014/main" xmlns="" id="{00000000-0008-0000-0000-000072050000}"/>
                  </a:ext>
                </a:extLst>
              </p:cNvPr>
              <p:cNvSpPr>
                <a:spLocks/>
              </p:cNvSpPr>
              <p:nvPr/>
            </p:nvSpPr>
            <p:spPr bwMode="auto">
              <a:xfrm>
                <a:off x="3066421" y="470412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60000 65536"/>
                  <a:gd name="T15" fmla="*/ 0 60000 65536"/>
                  <a:gd name="T16" fmla="*/ 0 60000 65536"/>
                  <a:gd name="T17" fmla="*/ 0 60000 65536"/>
                  <a:gd name="T18" fmla="*/ 0 60000 65536"/>
                  <a:gd name="T19" fmla="*/ 0 60000 65536"/>
                  <a:gd name="T20" fmla="*/ 0 60000 65536"/>
                  <a:gd name="T21" fmla="*/ 0 w 1588"/>
                  <a:gd name="T22" fmla="*/ 0 h 1588"/>
                  <a:gd name="T23" fmla="*/ 1588 w 1588"/>
                  <a:gd name="T24" fmla="*/ 1588 h 15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472" name="Freeform 1394">
                <a:extLst>
                  <a:ext uri="{FF2B5EF4-FFF2-40B4-BE49-F238E27FC236}">
                    <a16:creationId xmlns:a16="http://schemas.microsoft.com/office/drawing/2014/main" xmlns="" id="{00000000-0008-0000-0000-000073050000}"/>
                  </a:ext>
                </a:extLst>
              </p:cNvPr>
              <p:cNvSpPr>
                <a:spLocks/>
              </p:cNvSpPr>
              <p:nvPr/>
            </p:nvSpPr>
            <p:spPr bwMode="auto">
              <a:xfrm>
                <a:off x="3072771" y="4720003"/>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60000 65536"/>
                  <a:gd name="T13" fmla="*/ 0 60000 65536"/>
                  <a:gd name="T14" fmla="*/ 0 60000 65536"/>
                  <a:gd name="T15" fmla="*/ 0 60000 65536"/>
                  <a:gd name="T16" fmla="*/ 0 60000 65536"/>
                  <a:gd name="T17" fmla="*/ 0 60000 65536"/>
                  <a:gd name="T18" fmla="*/ 0 w 1588"/>
                  <a:gd name="T19" fmla="*/ 0 h 1588"/>
                  <a:gd name="T20" fmla="*/ 1588 w 1588"/>
                  <a:gd name="T21" fmla="*/ 1588 h 1588"/>
                </a:gdLst>
                <a:ahLst/>
                <a:cxnLst>
                  <a:cxn ang="T12">
                    <a:pos x="T0" y="T1"/>
                  </a:cxn>
                  <a:cxn ang="T13">
                    <a:pos x="T2" y="T3"/>
                  </a:cxn>
                  <a:cxn ang="T14">
                    <a:pos x="T4" y="T5"/>
                  </a:cxn>
                  <a:cxn ang="T15">
                    <a:pos x="T6" y="T7"/>
                  </a:cxn>
                  <a:cxn ang="T16">
                    <a:pos x="T8" y="T9"/>
                  </a:cxn>
                  <a:cxn ang="T17">
                    <a:pos x="T10" y="T11"/>
                  </a:cxn>
                </a:cxnLst>
                <a:rect l="T18" t="T19" r="T20" b="T21"/>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473" name="Rectangle 2472">
                <a:extLst>
                  <a:ext uri="{FF2B5EF4-FFF2-40B4-BE49-F238E27FC236}">
                    <a16:creationId xmlns:a16="http://schemas.microsoft.com/office/drawing/2014/main" xmlns="" id="{00000000-0008-0000-0000-000074050000}"/>
                  </a:ext>
                </a:extLst>
              </p:cNvPr>
              <p:cNvSpPr>
                <a:spLocks noChangeArrowheads="1"/>
              </p:cNvSpPr>
              <p:nvPr/>
            </p:nvSpPr>
            <p:spPr bwMode="auto">
              <a:xfrm>
                <a:off x="3091821" y="47231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474" name="Freeform 1396">
                <a:extLst>
                  <a:ext uri="{FF2B5EF4-FFF2-40B4-BE49-F238E27FC236}">
                    <a16:creationId xmlns:a16="http://schemas.microsoft.com/office/drawing/2014/main" xmlns="" id="{00000000-0008-0000-0000-000075050000}"/>
                  </a:ext>
                </a:extLst>
              </p:cNvPr>
              <p:cNvSpPr>
                <a:spLocks/>
              </p:cNvSpPr>
              <p:nvPr/>
            </p:nvSpPr>
            <p:spPr bwMode="auto">
              <a:xfrm>
                <a:off x="3098171" y="4713653"/>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w 1588"/>
                  <a:gd name="T15" fmla="*/ 0 h 1588"/>
                  <a:gd name="T16" fmla="*/ 0 w 1588"/>
                  <a:gd name="T17" fmla="*/ 0 h 1588"/>
                  <a:gd name="T18" fmla="*/ 0 w 1588"/>
                  <a:gd name="T19" fmla="*/ 0 h 15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88"/>
                  <a:gd name="T31" fmla="*/ 0 h 1588"/>
                  <a:gd name="T32" fmla="*/ 1588 w 1588"/>
                  <a:gd name="T33" fmla="*/ 1588 h 15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475" name="Rectangle 2474">
                <a:extLst>
                  <a:ext uri="{FF2B5EF4-FFF2-40B4-BE49-F238E27FC236}">
                    <a16:creationId xmlns:a16="http://schemas.microsoft.com/office/drawing/2014/main" xmlns="" id="{00000000-0008-0000-0000-000076050000}"/>
                  </a:ext>
                </a:extLst>
              </p:cNvPr>
              <p:cNvSpPr>
                <a:spLocks noChangeArrowheads="1"/>
              </p:cNvSpPr>
              <p:nvPr/>
            </p:nvSpPr>
            <p:spPr bwMode="auto">
              <a:xfrm>
                <a:off x="3098171" y="47136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476" name="Freeform 1398">
                <a:extLst>
                  <a:ext uri="{FF2B5EF4-FFF2-40B4-BE49-F238E27FC236}">
                    <a16:creationId xmlns:a16="http://schemas.microsoft.com/office/drawing/2014/main" xmlns="" id="{00000000-0008-0000-0000-000077050000}"/>
                  </a:ext>
                </a:extLst>
              </p:cNvPr>
              <p:cNvSpPr>
                <a:spLocks/>
              </p:cNvSpPr>
              <p:nvPr/>
            </p:nvSpPr>
            <p:spPr bwMode="auto">
              <a:xfrm>
                <a:off x="3072771" y="4720003"/>
                <a:ext cx="1588" cy="3175"/>
              </a:xfrm>
              <a:custGeom>
                <a:avLst/>
                <a:gdLst>
                  <a:gd name="T0" fmla="*/ 0 w 1588"/>
                  <a:gd name="T1" fmla="*/ 0 h 2"/>
                  <a:gd name="T2" fmla="*/ 0 w 1588"/>
                  <a:gd name="T3" fmla="*/ 0 h 2"/>
                  <a:gd name="T4" fmla="*/ 0 w 1588"/>
                  <a:gd name="T5" fmla="*/ 2147483646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477" name="Rectangle 2476">
                <a:extLst>
                  <a:ext uri="{FF2B5EF4-FFF2-40B4-BE49-F238E27FC236}">
                    <a16:creationId xmlns:a16="http://schemas.microsoft.com/office/drawing/2014/main" xmlns="" id="{00000000-0008-0000-0000-000078050000}"/>
                  </a:ext>
                </a:extLst>
              </p:cNvPr>
              <p:cNvSpPr>
                <a:spLocks noChangeArrowheads="1"/>
              </p:cNvSpPr>
              <p:nvPr/>
            </p:nvSpPr>
            <p:spPr bwMode="auto">
              <a:xfrm>
                <a:off x="3088646" y="472000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478" name="Rectangle 2477">
                <a:extLst>
                  <a:ext uri="{FF2B5EF4-FFF2-40B4-BE49-F238E27FC236}">
                    <a16:creationId xmlns:a16="http://schemas.microsoft.com/office/drawing/2014/main" xmlns="" id="{00000000-0008-0000-0000-000079050000}"/>
                  </a:ext>
                </a:extLst>
              </p:cNvPr>
              <p:cNvSpPr>
                <a:spLocks noChangeArrowheads="1"/>
              </p:cNvSpPr>
              <p:nvPr/>
            </p:nvSpPr>
            <p:spPr bwMode="auto">
              <a:xfrm>
                <a:off x="3082296" y="47136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479" name="Freeform 1401">
                <a:extLst>
                  <a:ext uri="{FF2B5EF4-FFF2-40B4-BE49-F238E27FC236}">
                    <a16:creationId xmlns:a16="http://schemas.microsoft.com/office/drawing/2014/main" xmlns="" id="{00000000-0008-0000-0000-00007A050000}"/>
                  </a:ext>
                </a:extLst>
              </p:cNvPr>
              <p:cNvSpPr>
                <a:spLocks/>
              </p:cNvSpPr>
              <p:nvPr/>
            </p:nvSpPr>
            <p:spPr bwMode="auto">
              <a:xfrm>
                <a:off x="3110871" y="4720003"/>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60000 65536"/>
                  <a:gd name="T13" fmla="*/ 0 60000 65536"/>
                  <a:gd name="T14" fmla="*/ 0 60000 65536"/>
                  <a:gd name="T15" fmla="*/ 0 60000 65536"/>
                  <a:gd name="T16" fmla="*/ 0 60000 65536"/>
                  <a:gd name="T17" fmla="*/ 0 60000 65536"/>
                  <a:gd name="T18" fmla="*/ 0 w 1588"/>
                  <a:gd name="T19" fmla="*/ 0 h 1588"/>
                  <a:gd name="T20" fmla="*/ 1588 w 1588"/>
                  <a:gd name="T21" fmla="*/ 1588 h 1588"/>
                </a:gdLst>
                <a:ahLst/>
                <a:cxnLst>
                  <a:cxn ang="T12">
                    <a:pos x="T0" y="T1"/>
                  </a:cxn>
                  <a:cxn ang="T13">
                    <a:pos x="T2" y="T3"/>
                  </a:cxn>
                  <a:cxn ang="T14">
                    <a:pos x="T4" y="T5"/>
                  </a:cxn>
                  <a:cxn ang="T15">
                    <a:pos x="T6" y="T7"/>
                  </a:cxn>
                  <a:cxn ang="T16">
                    <a:pos x="T8" y="T9"/>
                  </a:cxn>
                  <a:cxn ang="T17">
                    <a:pos x="T10" y="T11"/>
                  </a:cxn>
                </a:cxnLst>
                <a:rect l="T18" t="T19" r="T20" b="T21"/>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480" name="Rectangle 2479">
                <a:extLst>
                  <a:ext uri="{FF2B5EF4-FFF2-40B4-BE49-F238E27FC236}">
                    <a16:creationId xmlns:a16="http://schemas.microsoft.com/office/drawing/2014/main" xmlns="" id="{00000000-0008-0000-0000-00007B050000}"/>
                  </a:ext>
                </a:extLst>
              </p:cNvPr>
              <p:cNvSpPr>
                <a:spLocks noChangeArrowheads="1"/>
              </p:cNvSpPr>
              <p:nvPr/>
            </p:nvSpPr>
            <p:spPr bwMode="auto">
              <a:xfrm>
                <a:off x="3098171" y="47136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481" name="Freeform 1403">
                <a:extLst>
                  <a:ext uri="{FF2B5EF4-FFF2-40B4-BE49-F238E27FC236}">
                    <a16:creationId xmlns:a16="http://schemas.microsoft.com/office/drawing/2014/main" xmlns="" id="{00000000-0008-0000-0000-00007C050000}"/>
                  </a:ext>
                </a:extLst>
              </p:cNvPr>
              <p:cNvSpPr>
                <a:spLocks/>
              </p:cNvSpPr>
              <p:nvPr/>
            </p:nvSpPr>
            <p:spPr bwMode="auto">
              <a:xfrm>
                <a:off x="3110871" y="4723178"/>
                <a:ext cx="3175" cy="1588"/>
              </a:xfrm>
              <a:custGeom>
                <a:avLst/>
                <a:gdLst>
                  <a:gd name="T0" fmla="*/ 2147483646 w 2"/>
                  <a:gd name="T1" fmla="*/ 0 h 1588"/>
                  <a:gd name="T2" fmla="*/ 2147483646 w 2"/>
                  <a:gd name="T3" fmla="*/ 0 h 1588"/>
                  <a:gd name="T4" fmla="*/ 2147483646 w 2"/>
                  <a:gd name="T5" fmla="*/ 0 h 1588"/>
                  <a:gd name="T6" fmla="*/ 0 w 2"/>
                  <a:gd name="T7" fmla="*/ 0 h 1588"/>
                  <a:gd name="T8" fmla="*/ 0 w 2"/>
                  <a:gd name="T9" fmla="*/ 0 h 1588"/>
                  <a:gd name="T10" fmla="*/ 0 w 2"/>
                  <a:gd name="T11" fmla="*/ 0 h 1588"/>
                  <a:gd name="T12" fmla="*/ 0 w 2"/>
                  <a:gd name="T13" fmla="*/ 0 h 1588"/>
                  <a:gd name="T14" fmla="*/ 0 w 2"/>
                  <a:gd name="T15" fmla="*/ 0 h 1588"/>
                  <a:gd name="T16" fmla="*/ 0 w 2"/>
                  <a:gd name="T17" fmla="*/ 0 h 1588"/>
                  <a:gd name="T18" fmla="*/ 0 w 2"/>
                  <a:gd name="T19" fmla="*/ 0 h 1588"/>
                  <a:gd name="T20" fmla="*/ 0 w 2"/>
                  <a:gd name="T21" fmla="*/ 0 h 1588"/>
                  <a:gd name="T22" fmla="*/ 2147483646 w 2"/>
                  <a:gd name="T23" fmla="*/ 0 h 1588"/>
                  <a:gd name="T24" fmla="*/ 2147483646 w 2"/>
                  <a:gd name="T25" fmla="*/ 0 h 1588"/>
                  <a:gd name="T26" fmla="*/ 2147483646 w 2"/>
                  <a:gd name="T27" fmla="*/ 0 h 158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1588"/>
                  <a:gd name="T44" fmla="*/ 2 w 2"/>
                  <a:gd name="T45" fmla="*/ 1588 h 158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1588">
                    <a:moveTo>
                      <a:pt x="2" y="0"/>
                    </a:moveTo>
                    <a:lnTo>
                      <a:pt x="2" y="0"/>
                    </a:lnTo>
                    <a:lnTo>
                      <a:pt x="0" y="0"/>
                    </a:lnTo>
                    <a:lnTo>
                      <a:pt x="2"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482" name="Freeform 1404">
                <a:extLst>
                  <a:ext uri="{FF2B5EF4-FFF2-40B4-BE49-F238E27FC236}">
                    <a16:creationId xmlns:a16="http://schemas.microsoft.com/office/drawing/2014/main" xmlns="" id="{00000000-0008-0000-0000-00007D050000}"/>
                  </a:ext>
                </a:extLst>
              </p:cNvPr>
              <p:cNvSpPr>
                <a:spLocks/>
              </p:cNvSpPr>
              <p:nvPr/>
            </p:nvSpPr>
            <p:spPr bwMode="auto">
              <a:xfrm>
                <a:off x="3098171" y="4694603"/>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60000 65536"/>
                  <a:gd name="T13" fmla="*/ 0 60000 65536"/>
                  <a:gd name="T14" fmla="*/ 0 60000 65536"/>
                  <a:gd name="T15" fmla="*/ 0 60000 65536"/>
                  <a:gd name="T16" fmla="*/ 0 60000 65536"/>
                  <a:gd name="T17" fmla="*/ 0 60000 65536"/>
                  <a:gd name="T18" fmla="*/ 0 w 1588"/>
                  <a:gd name="T19" fmla="*/ 0 h 1588"/>
                  <a:gd name="T20" fmla="*/ 1588 w 1588"/>
                  <a:gd name="T21" fmla="*/ 1588 h 1588"/>
                </a:gdLst>
                <a:ahLst/>
                <a:cxnLst>
                  <a:cxn ang="T12">
                    <a:pos x="T0" y="T1"/>
                  </a:cxn>
                  <a:cxn ang="T13">
                    <a:pos x="T2" y="T3"/>
                  </a:cxn>
                  <a:cxn ang="T14">
                    <a:pos x="T4" y="T5"/>
                  </a:cxn>
                  <a:cxn ang="T15">
                    <a:pos x="T6" y="T7"/>
                  </a:cxn>
                  <a:cxn ang="T16">
                    <a:pos x="T8" y="T9"/>
                  </a:cxn>
                  <a:cxn ang="T17">
                    <a:pos x="T10" y="T11"/>
                  </a:cxn>
                </a:cxnLst>
                <a:rect l="T18" t="T19" r="T20" b="T21"/>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483" name="Rectangle 2482">
                <a:extLst>
                  <a:ext uri="{FF2B5EF4-FFF2-40B4-BE49-F238E27FC236}">
                    <a16:creationId xmlns:a16="http://schemas.microsoft.com/office/drawing/2014/main" xmlns="" id="{00000000-0008-0000-0000-00007E050000}"/>
                  </a:ext>
                </a:extLst>
              </p:cNvPr>
              <p:cNvSpPr>
                <a:spLocks noChangeArrowheads="1"/>
              </p:cNvSpPr>
              <p:nvPr/>
            </p:nvSpPr>
            <p:spPr bwMode="auto">
              <a:xfrm>
                <a:off x="3098171" y="46977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484" name="Freeform 1406">
                <a:extLst>
                  <a:ext uri="{FF2B5EF4-FFF2-40B4-BE49-F238E27FC236}">
                    <a16:creationId xmlns:a16="http://schemas.microsoft.com/office/drawing/2014/main" xmlns="" id="{00000000-0008-0000-0000-00007F050000}"/>
                  </a:ext>
                </a:extLst>
              </p:cNvPr>
              <p:cNvSpPr>
                <a:spLocks noEditPoints="1"/>
              </p:cNvSpPr>
              <p:nvPr/>
            </p:nvSpPr>
            <p:spPr bwMode="auto">
              <a:xfrm>
                <a:off x="3098171" y="4713653"/>
                <a:ext cx="12700" cy="9525"/>
              </a:xfrm>
              <a:custGeom>
                <a:avLst/>
                <a:gdLst>
                  <a:gd name="T0" fmla="*/ 2147483646 w 8"/>
                  <a:gd name="T1" fmla="*/ 2147483646 h 6"/>
                  <a:gd name="T2" fmla="*/ 2147483646 w 8"/>
                  <a:gd name="T3" fmla="*/ 2147483646 h 6"/>
                  <a:gd name="T4" fmla="*/ 2147483646 w 8"/>
                  <a:gd name="T5" fmla="*/ 2147483646 h 6"/>
                  <a:gd name="T6" fmla="*/ 2147483646 w 8"/>
                  <a:gd name="T7" fmla="*/ 2147483646 h 6"/>
                  <a:gd name="T8" fmla="*/ 2147483646 w 8"/>
                  <a:gd name="T9" fmla="*/ 2147483646 h 6"/>
                  <a:gd name="T10" fmla="*/ 2147483646 w 8"/>
                  <a:gd name="T11" fmla="*/ 2147483646 h 6"/>
                  <a:gd name="T12" fmla="*/ 2147483646 w 8"/>
                  <a:gd name="T13" fmla="*/ 2147483646 h 6"/>
                  <a:gd name="T14" fmla="*/ 2147483646 w 8"/>
                  <a:gd name="T15" fmla="*/ 2147483646 h 6"/>
                  <a:gd name="T16" fmla="*/ 2147483646 w 8"/>
                  <a:gd name="T17" fmla="*/ 2147483646 h 6"/>
                  <a:gd name="T18" fmla="*/ 2147483646 w 8"/>
                  <a:gd name="T19" fmla="*/ 0 h 6"/>
                  <a:gd name="T20" fmla="*/ 2147483646 w 8"/>
                  <a:gd name="T21" fmla="*/ 0 h 6"/>
                  <a:gd name="T22" fmla="*/ 2147483646 w 8"/>
                  <a:gd name="T23" fmla="*/ 0 h 6"/>
                  <a:gd name="T24" fmla="*/ 2147483646 w 8"/>
                  <a:gd name="T25" fmla="*/ 0 h 6"/>
                  <a:gd name="T26" fmla="*/ 2147483646 w 8"/>
                  <a:gd name="T27" fmla="*/ 0 h 6"/>
                  <a:gd name="T28" fmla="*/ 0 w 8"/>
                  <a:gd name="T29" fmla="*/ 0 h 6"/>
                  <a:gd name="T30" fmla="*/ 0 w 8"/>
                  <a:gd name="T31" fmla="*/ 0 h 6"/>
                  <a:gd name="T32" fmla="*/ 0 w 8"/>
                  <a:gd name="T33" fmla="*/ 0 h 6"/>
                  <a:gd name="T34" fmla="*/ 0 w 8"/>
                  <a:gd name="T35" fmla="*/ 2147483646 h 6"/>
                  <a:gd name="T36" fmla="*/ 0 w 8"/>
                  <a:gd name="T37" fmla="*/ 2147483646 h 6"/>
                  <a:gd name="T38" fmla="*/ 2147483646 w 8"/>
                  <a:gd name="T39" fmla="*/ 2147483646 h 6"/>
                  <a:gd name="T40" fmla="*/ 2147483646 w 8"/>
                  <a:gd name="T41" fmla="*/ 2147483646 h 6"/>
                  <a:gd name="T42" fmla="*/ 2147483646 w 8"/>
                  <a:gd name="T43" fmla="*/ 2147483646 h 6"/>
                  <a:gd name="T44" fmla="*/ 2147483646 w 8"/>
                  <a:gd name="T45" fmla="*/ 2147483646 h 6"/>
                  <a:gd name="T46" fmla="*/ 2147483646 w 8"/>
                  <a:gd name="T47" fmla="*/ 2147483646 h 6"/>
                  <a:gd name="T48" fmla="*/ 2147483646 w 8"/>
                  <a:gd name="T49" fmla="*/ 2147483646 h 6"/>
                  <a:gd name="T50" fmla="*/ 2147483646 w 8"/>
                  <a:gd name="T51" fmla="*/ 2147483646 h 6"/>
                  <a:gd name="T52" fmla="*/ 2147483646 w 8"/>
                  <a:gd name="T53" fmla="*/ 2147483646 h 6"/>
                  <a:gd name="T54" fmla="*/ 2147483646 w 8"/>
                  <a:gd name="T55" fmla="*/ 2147483646 h 6"/>
                  <a:gd name="T56" fmla="*/ 2147483646 w 8"/>
                  <a:gd name="T57" fmla="*/ 2147483646 h 6"/>
                  <a:gd name="T58" fmla="*/ 2147483646 w 8"/>
                  <a:gd name="T59" fmla="*/ 2147483646 h 6"/>
                  <a:gd name="T60" fmla="*/ 2147483646 w 8"/>
                  <a:gd name="T61" fmla="*/ 2147483646 h 6"/>
                  <a:gd name="T62" fmla="*/ 2147483646 w 8"/>
                  <a:gd name="T63" fmla="*/ 2147483646 h 6"/>
                  <a:gd name="T64" fmla="*/ 2147483646 w 8"/>
                  <a:gd name="T65" fmla="*/ 2147483646 h 6"/>
                  <a:gd name="T66" fmla="*/ 2147483646 w 8"/>
                  <a:gd name="T67" fmla="*/ 2147483646 h 6"/>
                  <a:gd name="T68" fmla="*/ 2147483646 w 8"/>
                  <a:gd name="T69" fmla="*/ 2147483646 h 6"/>
                  <a:gd name="T70" fmla="*/ 2147483646 w 8"/>
                  <a:gd name="T71" fmla="*/ 2147483646 h 6"/>
                  <a:gd name="T72" fmla="*/ 2147483646 w 8"/>
                  <a:gd name="T73" fmla="*/ 2147483646 h 6"/>
                  <a:gd name="T74" fmla="*/ 2147483646 w 8"/>
                  <a:gd name="T75" fmla="*/ 2147483646 h 6"/>
                  <a:gd name="T76" fmla="*/ 2147483646 w 8"/>
                  <a:gd name="T77" fmla="*/ 2147483646 h 6"/>
                  <a:gd name="T78" fmla="*/ 2147483646 w 8"/>
                  <a:gd name="T79" fmla="*/ 2147483646 h 6"/>
                  <a:gd name="T80" fmla="*/ 2147483646 w 8"/>
                  <a:gd name="T81" fmla="*/ 2147483646 h 6"/>
                  <a:gd name="T82" fmla="*/ 2147483646 w 8"/>
                  <a:gd name="T83" fmla="*/ 2147483646 h 6"/>
                  <a:gd name="T84" fmla="*/ 2147483646 w 8"/>
                  <a:gd name="T85" fmla="*/ 0 h 6"/>
                  <a:gd name="T86" fmla="*/ 2147483646 w 8"/>
                  <a:gd name="T87" fmla="*/ 2147483646 h 6"/>
                  <a:gd name="T88" fmla="*/ 2147483646 w 8"/>
                  <a:gd name="T89" fmla="*/ 2147483646 h 6"/>
                  <a:gd name="T90" fmla="*/ 2147483646 w 8"/>
                  <a:gd name="T91" fmla="*/ 2147483646 h 6"/>
                  <a:gd name="T92" fmla="*/ 2147483646 w 8"/>
                  <a:gd name="T93" fmla="*/ 2147483646 h 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8"/>
                  <a:gd name="T142" fmla="*/ 0 h 6"/>
                  <a:gd name="T143" fmla="*/ 8 w 8"/>
                  <a:gd name="T144" fmla="*/ 6 h 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8" h="6">
                    <a:moveTo>
                      <a:pt x="8" y="4"/>
                    </a:moveTo>
                    <a:lnTo>
                      <a:pt x="8" y="4"/>
                    </a:lnTo>
                    <a:lnTo>
                      <a:pt x="6" y="4"/>
                    </a:lnTo>
                    <a:lnTo>
                      <a:pt x="4" y="2"/>
                    </a:lnTo>
                    <a:lnTo>
                      <a:pt x="2" y="2"/>
                    </a:lnTo>
                    <a:lnTo>
                      <a:pt x="2" y="0"/>
                    </a:lnTo>
                    <a:lnTo>
                      <a:pt x="0" y="0"/>
                    </a:lnTo>
                    <a:lnTo>
                      <a:pt x="0" y="2"/>
                    </a:lnTo>
                    <a:lnTo>
                      <a:pt x="2" y="2"/>
                    </a:lnTo>
                    <a:lnTo>
                      <a:pt x="4" y="2"/>
                    </a:lnTo>
                    <a:lnTo>
                      <a:pt x="4" y="4"/>
                    </a:lnTo>
                    <a:lnTo>
                      <a:pt x="6" y="4"/>
                    </a:lnTo>
                    <a:lnTo>
                      <a:pt x="6" y="6"/>
                    </a:lnTo>
                    <a:lnTo>
                      <a:pt x="8" y="6"/>
                    </a:lnTo>
                    <a:lnTo>
                      <a:pt x="6" y="6"/>
                    </a:lnTo>
                    <a:lnTo>
                      <a:pt x="8" y="6"/>
                    </a:lnTo>
                    <a:lnTo>
                      <a:pt x="8" y="4"/>
                    </a:lnTo>
                    <a:close/>
                    <a:moveTo>
                      <a:pt x="2" y="0"/>
                    </a:moveTo>
                    <a:lnTo>
                      <a:pt x="2" y="0"/>
                    </a:lnTo>
                    <a:close/>
                    <a:moveTo>
                      <a:pt x="4" y="4"/>
                    </a:moveTo>
                    <a:lnTo>
                      <a:pt x="4" y="4"/>
                    </a:lnTo>
                    <a:close/>
                    <a:moveTo>
                      <a:pt x="8" y="4"/>
                    </a:moveTo>
                    <a:lnTo>
                      <a:pt x="8" y="6"/>
                    </a:lnTo>
                    <a:lnTo>
                      <a:pt x="8" y="4"/>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485" name="Freeform 1407">
                <a:extLst>
                  <a:ext uri="{FF2B5EF4-FFF2-40B4-BE49-F238E27FC236}">
                    <a16:creationId xmlns:a16="http://schemas.microsoft.com/office/drawing/2014/main" xmlns="" id="{00000000-0008-0000-0000-000080050000}"/>
                  </a:ext>
                </a:extLst>
              </p:cNvPr>
              <p:cNvSpPr>
                <a:spLocks/>
              </p:cNvSpPr>
              <p:nvPr/>
            </p:nvSpPr>
            <p:spPr bwMode="auto">
              <a:xfrm>
                <a:off x="3107696" y="4700953"/>
                <a:ext cx="3175" cy="1588"/>
              </a:xfrm>
              <a:custGeom>
                <a:avLst/>
                <a:gdLst>
                  <a:gd name="T0" fmla="*/ 0 w 2"/>
                  <a:gd name="T1" fmla="*/ 0 h 1588"/>
                  <a:gd name="T2" fmla="*/ 2147483646 w 2"/>
                  <a:gd name="T3" fmla="*/ 0 h 1588"/>
                  <a:gd name="T4" fmla="*/ 2147483646 w 2"/>
                  <a:gd name="T5" fmla="*/ 0 h 1588"/>
                  <a:gd name="T6" fmla="*/ 0 w 2"/>
                  <a:gd name="T7" fmla="*/ 0 h 1588"/>
                  <a:gd name="T8" fmla="*/ 0 w 2"/>
                  <a:gd name="T9" fmla="*/ 0 h 1588"/>
                  <a:gd name="T10" fmla="*/ 0 w 2"/>
                  <a:gd name="T11" fmla="*/ 0 h 1588"/>
                  <a:gd name="T12" fmla="*/ 0 w 2"/>
                  <a:gd name="T13" fmla="*/ 0 h 1588"/>
                  <a:gd name="T14" fmla="*/ 0 w 2"/>
                  <a:gd name="T15" fmla="*/ 0 h 1588"/>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1588"/>
                  <a:gd name="T26" fmla="*/ 2 w 2"/>
                  <a:gd name="T27" fmla="*/ 1588 h 158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1588">
                    <a:moveTo>
                      <a:pt x="0" y="0"/>
                    </a:moveTo>
                    <a:lnTo>
                      <a:pt x="2" y="0"/>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486" name="Rectangle 2485">
                <a:extLst>
                  <a:ext uri="{FF2B5EF4-FFF2-40B4-BE49-F238E27FC236}">
                    <a16:creationId xmlns:a16="http://schemas.microsoft.com/office/drawing/2014/main" xmlns="" id="{00000000-0008-0000-0000-000081050000}"/>
                  </a:ext>
                </a:extLst>
              </p:cNvPr>
              <p:cNvSpPr>
                <a:spLocks noChangeArrowheads="1"/>
              </p:cNvSpPr>
              <p:nvPr/>
            </p:nvSpPr>
            <p:spPr bwMode="auto">
              <a:xfrm>
                <a:off x="3085471" y="47390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487" name="Freeform 1409">
                <a:extLst>
                  <a:ext uri="{FF2B5EF4-FFF2-40B4-BE49-F238E27FC236}">
                    <a16:creationId xmlns:a16="http://schemas.microsoft.com/office/drawing/2014/main" xmlns="" id="{00000000-0008-0000-0000-000082050000}"/>
                  </a:ext>
                </a:extLst>
              </p:cNvPr>
              <p:cNvSpPr>
                <a:spLocks/>
              </p:cNvSpPr>
              <p:nvPr/>
            </p:nvSpPr>
            <p:spPr bwMode="auto">
              <a:xfrm>
                <a:off x="3088646" y="4742228"/>
                <a:ext cx="3175" cy="1588"/>
              </a:xfrm>
              <a:custGeom>
                <a:avLst/>
                <a:gdLst>
                  <a:gd name="T0" fmla="*/ 0 w 2"/>
                  <a:gd name="T1" fmla="*/ 0 h 1588"/>
                  <a:gd name="T2" fmla="*/ 0 w 2"/>
                  <a:gd name="T3" fmla="*/ 0 h 1588"/>
                  <a:gd name="T4" fmla="*/ 0 w 2"/>
                  <a:gd name="T5" fmla="*/ 0 h 1588"/>
                  <a:gd name="T6" fmla="*/ 0 w 2"/>
                  <a:gd name="T7" fmla="*/ 0 h 1588"/>
                  <a:gd name="T8" fmla="*/ 0 w 2"/>
                  <a:gd name="T9" fmla="*/ 0 h 1588"/>
                  <a:gd name="T10" fmla="*/ 0 w 2"/>
                  <a:gd name="T11" fmla="*/ 0 h 1588"/>
                  <a:gd name="T12" fmla="*/ 0 w 2"/>
                  <a:gd name="T13" fmla="*/ 0 h 1588"/>
                  <a:gd name="T14" fmla="*/ 0 w 2"/>
                  <a:gd name="T15" fmla="*/ 0 h 1588"/>
                  <a:gd name="T16" fmla="*/ 0 w 2"/>
                  <a:gd name="T17" fmla="*/ 0 h 1588"/>
                  <a:gd name="T18" fmla="*/ 2147483646 w 2"/>
                  <a:gd name="T19" fmla="*/ 0 h 1588"/>
                  <a:gd name="T20" fmla="*/ 2147483646 w 2"/>
                  <a:gd name="T21" fmla="*/ 0 h 1588"/>
                  <a:gd name="T22" fmla="*/ 0 w 2"/>
                  <a:gd name="T23" fmla="*/ 0 h 158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
                  <a:gd name="T37" fmla="*/ 0 h 1588"/>
                  <a:gd name="T38" fmla="*/ 2 w 2"/>
                  <a:gd name="T39" fmla="*/ 1588 h 158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 h="1588">
                    <a:moveTo>
                      <a:pt x="0" y="0"/>
                    </a:moveTo>
                    <a:lnTo>
                      <a:pt x="0" y="0"/>
                    </a:lnTo>
                    <a:lnTo>
                      <a:pt x="2" y="0"/>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488" name="Freeform 1410">
                <a:extLst>
                  <a:ext uri="{FF2B5EF4-FFF2-40B4-BE49-F238E27FC236}">
                    <a16:creationId xmlns:a16="http://schemas.microsoft.com/office/drawing/2014/main" xmlns="" id="{00000000-0008-0000-0000-000083050000}"/>
                  </a:ext>
                </a:extLst>
              </p:cNvPr>
              <p:cNvSpPr>
                <a:spLocks/>
              </p:cNvSpPr>
              <p:nvPr/>
            </p:nvSpPr>
            <p:spPr bwMode="auto">
              <a:xfrm>
                <a:off x="3085471" y="4735878"/>
                <a:ext cx="1588" cy="3175"/>
              </a:xfrm>
              <a:custGeom>
                <a:avLst/>
                <a:gdLst>
                  <a:gd name="T0" fmla="*/ 0 w 1588"/>
                  <a:gd name="T1" fmla="*/ 2147483646 h 2"/>
                  <a:gd name="T2" fmla="*/ 0 w 1588"/>
                  <a:gd name="T3" fmla="*/ 2147483646 h 2"/>
                  <a:gd name="T4" fmla="*/ 0 w 1588"/>
                  <a:gd name="T5" fmla="*/ 0 h 2"/>
                  <a:gd name="T6" fmla="*/ 0 w 1588"/>
                  <a:gd name="T7" fmla="*/ 0 h 2"/>
                  <a:gd name="T8" fmla="*/ 0 w 1588"/>
                  <a:gd name="T9" fmla="*/ 2147483646 h 2"/>
                  <a:gd name="T10" fmla="*/ 0 w 1588"/>
                  <a:gd name="T11" fmla="*/ 2147483646 h 2"/>
                  <a:gd name="T12" fmla="*/ 0 w 1588"/>
                  <a:gd name="T13" fmla="*/ 2147483646 h 2"/>
                  <a:gd name="T14" fmla="*/ 0 60000 65536"/>
                  <a:gd name="T15" fmla="*/ 0 60000 65536"/>
                  <a:gd name="T16" fmla="*/ 0 60000 65536"/>
                  <a:gd name="T17" fmla="*/ 0 60000 65536"/>
                  <a:gd name="T18" fmla="*/ 0 60000 65536"/>
                  <a:gd name="T19" fmla="*/ 0 60000 65536"/>
                  <a:gd name="T20" fmla="*/ 0 60000 65536"/>
                  <a:gd name="T21" fmla="*/ 0 w 1588"/>
                  <a:gd name="T22" fmla="*/ 0 h 2"/>
                  <a:gd name="T23" fmla="*/ 1588 w 1588"/>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2">
                    <a:moveTo>
                      <a:pt x="0" y="2"/>
                    </a:moveTo>
                    <a:lnTo>
                      <a:pt x="0" y="2"/>
                    </a:lnTo>
                    <a:lnTo>
                      <a:pt x="0" y="0"/>
                    </a:lnTo>
                    <a:lnTo>
                      <a:pt x="0"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489" name="Freeform 1411">
                <a:extLst>
                  <a:ext uri="{FF2B5EF4-FFF2-40B4-BE49-F238E27FC236}">
                    <a16:creationId xmlns:a16="http://schemas.microsoft.com/office/drawing/2014/main" xmlns="" id="{00000000-0008-0000-0000-000084050000}"/>
                  </a:ext>
                </a:extLst>
              </p:cNvPr>
              <p:cNvSpPr>
                <a:spLocks/>
              </p:cNvSpPr>
              <p:nvPr/>
            </p:nvSpPr>
            <p:spPr bwMode="auto">
              <a:xfrm>
                <a:off x="3082296" y="4723178"/>
                <a:ext cx="3175" cy="3175"/>
              </a:xfrm>
              <a:custGeom>
                <a:avLst/>
                <a:gdLst>
                  <a:gd name="T0" fmla="*/ 2147483646 w 2"/>
                  <a:gd name="T1" fmla="*/ 2147483646 h 2"/>
                  <a:gd name="T2" fmla="*/ 2147483646 w 2"/>
                  <a:gd name="T3" fmla="*/ 2147483646 h 2"/>
                  <a:gd name="T4" fmla="*/ 2147483646 w 2"/>
                  <a:gd name="T5" fmla="*/ 2147483646 h 2"/>
                  <a:gd name="T6" fmla="*/ 2147483646 w 2"/>
                  <a:gd name="T7" fmla="*/ 2147483646 h 2"/>
                  <a:gd name="T8" fmla="*/ 2147483646 w 2"/>
                  <a:gd name="T9" fmla="*/ 2147483646 h 2"/>
                  <a:gd name="T10" fmla="*/ 2147483646 w 2"/>
                  <a:gd name="T11" fmla="*/ 2147483646 h 2"/>
                  <a:gd name="T12" fmla="*/ 2147483646 w 2"/>
                  <a:gd name="T13" fmla="*/ 2147483646 h 2"/>
                  <a:gd name="T14" fmla="*/ 2147483646 w 2"/>
                  <a:gd name="T15" fmla="*/ 2147483646 h 2"/>
                  <a:gd name="T16" fmla="*/ 2147483646 w 2"/>
                  <a:gd name="T17" fmla="*/ 2147483646 h 2"/>
                  <a:gd name="T18" fmla="*/ 2147483646 w 2"/>
                  <a:gd name="T19" fmla="*/ 2147483646 h 2"/>
                  <a:gd name="T20" fmla="*/ 2147483646 w 2"/>
                  <a:gd name="T21" fmla="*/ 0 h 2"/>
                  <a:gd name="T22" fmla="*/ 2147483646 w 2"/>
                  <a:gd name="T23" fmla="*/ 0 h 2"/>
                  <a:gd name="T24" fmla="*/ 0 w 2"/>
                  <a:gd name="T25" fmla="*/ 0 h 2"/>
                  <a:gd name="T26" fmla="*/ 0 w 2"/>
                  <a:gd name="T27" fmla="*/ 0 h 2"/>
                  <a:gd name="T28" fmla="*/ 2147483646 w 2"/>
                  <a:gd name="T29" fmla="*/ 2147483646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
                  <a:gd name="T46" fmla="*/ 0 h 2"/>
                  <a:gd name="T47" fmla="*/ 2 w 2"/>
                  <a:gd name="T48" fmla="*/ 2 h 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 h="2">
                    <a:moveTo>
                      <a:pt x="2" y="2"/>
                    </a:moveTo>
                    <a:lnTo>
                      <a:pt x="2" y="2"/>
                    </a:lnTo>
                    <a:lnTo>
                      <a:pt x="2" y="0"/>
                    </a:lnTo>
                    <a:lnTo>
                      <a:pt x="0" y="0"/>
                    </a:lnTo>
                    <a:lnTo>
                      <a:pt x="2"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490" name="Freeform 1412">
                <a:extLst>
                  <a:ext uri="{FF2B5EF4-FFF2-40B4-BE49-F238E27FC236}">
                    <a16:creationId xmlns:a16="http://schemas.microsoft.com/office/drawing/2014/main" xmlns="" id="{00000000-0008-0000-0000-000085050000}"/>
                  </a:ext>
                </a:extLst>
              </p:cNvPr>
              <p:cNvSpPr>
                <a:spLocks/>
              </p:cNvSpPr>
              <p:nvPr/>
            </p:nvSpPr>
            <p:spPr bwMode="auto">
              <a:xfrm>
                <a:off x="3085471" y="474222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60000 65536"/>
                  <a:gd name="T13" fmla="*/ 0 60000 65536"/>
                  <a:gd name="T14" fmla="*/ 0 60000 65536"/>
                  <a:gd name="T15" fmla="*/ 0 60000 65536"/>
                  <a:gd name="T16" fmla="*/ 0 60000 65536"/>
                  <a:gd name="T17" fmla="*/ 0 60000 65536"/>
                  <a:gd name="T18" fmla="*/ 0 w 1588"/>
                  <a:gd name="T19" fmla="*/ 0 h 1588"/>
                  <a:gd name="T20" fmla="*/ 1588 w 1588"/>
                  <a:gd name="T21" fmla="*/ 1588 h 1588"/>
                </a:gdLst>
                <a:ahLst/>
                <a:cxnLst>
                  <a:cxn ang="T12">
                    <a:pos x="T0" y="T1"/>
                  </a:cxn>
                  <a:cxn ang="T13">
                    <a:pos x="T2" y="T3"/>
                  </a:cxn>
                  <a:cxn ang="T14">
                    <a:pos x="T4" y="T5"/>
                  </a:cxn>
                  <a:cxn ang="T15">
                    <a:pos x="T6" y="T7"/>
                  </a:cxn>
                  <a:cxn ang="T16">
                    <a:pos x="T8" y="T9"/>
                  </a:cxn>
                  <a:cxn ang="T17">
                    <a:pos x="T10" y="T11"/>
                  </a:cxn>
                </a:cxnLst>
                <a:rect l="T18" t="T19" r="T20" b="T21"/>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491" name="Rectangle 2490">
                <a:extLst>
                  <a:ext uri="{FF2B5EF4-FFF2-40B4-BE49-F238E27FC236}">
                    <a16:creationId xmlns:a16="http://schemas.microsoft.com/office/drawing/2014/main" xmlns="" id="{00000000-0008-0000-0000-000086050000}"/>
                  </a:ext>
                </a:extLst>
              </p:cNvPr>
              <p:cNvSpPr>
                <a:spLocks noChangeArrowheads="1"/>
              </p:cNvSpPr>
              <p:nvPr/>
            </p:nvSpPr>
            <p:spPr bwMode="auto">
              <a:xfrm>
                <a:off x="3091821" y="47422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492" name="Freeform 1414">
                <a:extLst>
                  <a:ext uri="{FF2B5EF4-FFF2-40B4-BE49-F238E27FC236}">
                    <a16:creationId xmlns:a16="http://schemas.microsoft.com/office/drawing/2014/main" xmlns="" id="{00000000-0008-0000-0000-000087050000}"/>
                  </a:ext>
                </a:extLst>
              </p:cNvPr>
              <p:cNvSpPr>
                <a:spLocks/>
              </p:cNvSpPr>
              <p:nvPr/>
            </p:nvSpPr>
            <p:spPr bwMode="auto">
              <a:xfrm>
                <a:off x="3088646" y="4742228"/>
                <a:ext cx="1588" cy="3175"/>
              </a:xfrm>
              <a:custGeom>
                <a:avLst/>
                <a:gdLst>
                  <a:gd name="T0" fmla="*/ 0 w 1588"/>
                  <a:gd name="T1" fmla="*/ 0 h 2"/>
                  <a:gd name="T2" fmla="*/ 0 w 1588"/>
                  <a:gd name="T3" fmla="*/ 2147483646 h 2"/>
                  <a:gd name="T4" fmla="*/ 0 w 1588"/>
                  <a:gd name="T5" fmla="*/ 2147483646 h 2"/>
                  <a:gd name="T6" fmla="*/ 0 w 1588"/>
                  <a:gd name="T7" fmla="*/ 0 h 2"/>
                  <a:gd name="T8" fmla="*/ 0 w 1588"/>
                  <a:gd name="T9" fmla="*/ 0 h 2"/>
                  <a:gd name="T10" fmla="*/ 0 w 1588"/>
                  <a:gd name="T11" fmla="*/ 0 h 2"/>
                  <a:gd name="T12" fmla="*/ 0 w 1588"/>
                  <a:gd name="T13" fmla="*/ 0 h 2"/>
                  <a:gd name="T14" fmla="*/ 0 60000 65536"/>
                  <a:gd name="T15" fmla="*/ 0 60000 65536"/>
                  <a:gd name="T16" fmla="*/ 0 60000 65536"/>
                  <a:gd name="T17" fmla="*/ 0 60000 65536"/>
                  <a:gd name="T18" fmla="*/ 0 60000 65536"/>
                  <a:gd name="T19" fmla="*/ 0 60000 65536"/>
                  <a:gd name="T20" fmla="*/ 0 60000 65536"/>
                  <a:gd name="T21" fmla="*/ 0 w 1588"/>
                  <a:gd name="T22" fmla="*/ 0 h 2"/>
                  <a:gd name="T23" fmla="*/ 1588 w 1588"/>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2">
                    <a:moveTo>
                      <a:pt x="0" y="0"/>
                    </a:moveTo>
                    <a:lnTo>
                      <a:pt x="0" y="2"/>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493" name="Freeform 1415">
                <a:extLst>
                  <a:ext uri="{FF2B5EF4-FFF2-40B4-BE49-F238E27FC236}">
                    <a16:creationId xmlns:a16="http://schemas.microsoft.com/office/drawing/2014/main" xmlns="" id="{00000000-0008-0000-0000-000088050000}"/>
                  </a:ext>
                </a:extLst>
              </p:cNvPr>
              <p:cNvSpPr>
                <a:spLocks/>
              </p:cNvSpPr>
              <p:nvPr/>
            </p:nvSpPr>
            <p:spPr bwMode="auto">
              <a:xfrm>
                <a:off x="3088646" y="475492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60000 65536"/>
                  <a:gd name="T15" fmla="*/ 0 60000 65536"/>
                  <a:gd name="T16" fmla="*/ 0 60000 65536"/>
                  <a:gd name="T17" fmla="*/ 0 60000 65536"/>
                  <a:gd name="T18" fmla="*/ 0 60000 65536"/>
                  <a:gd name="T19" fmla="*/ 0 60000 65536"/>
                  <a:gd name="T20" fmla="*/ 0 60000 65536"/>
                  <a:gd name="T21" fmla="*/ 0 w 1588"/>
                  <a:gd name="T22" fmla="*/ 0 h 1588"/>
                  <a:gd name="T23" fmla="*/ 1588 w 1588"/>
                  <a:gd name="T24" fmla="*/ 1588 h 15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494" name="Freeform 1416">
                <a:extLst>
                  <a:ext uri="{FF2B5EF4-FFF2-40B4-BE49-F238E27FC236}">
                    <a16:creationId xmlns:a16="http://schemas.microsoft.com/office/drawing/2014/main" xmlns="" id="{00000000-0008-0000-0000-000089050000}"/>
                  </a:ext>
                </a:extLst>
              </p:cNvPr>
              <p:cNvSpPr>
                <a:spLocks/>
              </p:cNvSpPr>
              <p:nvPr/>
            </p:nvSpPr>
            <p:spPr bwMode="auto">
              <a:xfrm>
                <a:off x="3085471" y="474857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60000 65536"/>
                  <a:gd name="T13" fmla="*/ 0 60000 65536"/>
                  <a:gd name="T14" fmla="*/ 0 60000 65536"/>
                  <a:gd name="T15" fmla="*/ 0 60000 65536"/>
                  <a:gd name="T16" fmla="*/ 0 60000 65536"/>
                  <a:gd name="T17" fmla="*/ 0 60000 65536"/>
                  <a:gd name="T18" fmla="*/ 0 w 1588"/>
                  <a:gd name="T19" fmla="*/ 0 h 1588"/>
                  <a:gd name="T20" fmla="*/ 1588 w 1588"/>
                  <a:gd name="T21" fmla="*/ 1588 h 1588"/>
                </a:gdLst>
                <a:ahLst/>
                <a:cxnLst>
                  <a:cxn ang="T12">
                    <a:pos x="T0" y="T1"/>
                  </a:cxn>
                  <a:cxn ang="T13">
                    <a:pos x="T2" y="T3"/>
                  </a:cxn>
                  <a:cxn ang="T14">
                    <a:pos x="T4" y="T5"/>
                  </a:cxn>
                  <a:cxn ang="T15">
                    <a:pos x="T6" y="T7"/>
                  </a:cxn>
                  <a:cxn ang="T16">
                    <a:pos x="T8" y="T9"/>
                  </a:cxn>
                  <a:cxn ang="T17">
                    <a:pos x="T10" y="T11"/>
                  </a:cxn>
                </a:cxnLst>
                <a:rect l="T18" t="T19" r="T20" b="T21"/>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495" name="Rectangle 2494">
                <a:extLst>
                  <a:ext uri="{FF2B5EF4-FFF2-40B4-BE49-F238E27FC236}">
                    <a16:creationId xmlns:a16="http://schemas.microsoft.com/office/drawing/2014/main" xmlns="" id="{00000000-0008-0000-0000-00008A050000}"/>
                  </a:ext>
                </a:extLst>
              </p:cNvPr>
              <p:cNvSpPr>
                <a:spLocks noChangeArrowheads="1"/>
              </p:cNvSpPr>
              <p:nvPr/>
            </p:nvSpPr>
            <p:spPr bwMode="auto">
              <a:xfrm>
                <a:off x="3098171" y="47422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496" name="Rectangle 2495">
                <a:extLst>
                  <a:ext uri="{FF2B5EF4-FFF2-40B4-BE49-F238E27FC236}">
                    <a16:creationId xmlns:a16="http://schemas.microsoft.com/office/drawing/2014/main" xmlns="" id="{00000000-0008-0000-0000-00008B050000}"/>
                  </a:ext>
                </a:extLst>
              </p:cNvPr>
              <p:cNvSpPr>
                <a:spLocks noChangeArrowheads="1"/>
              </p:cNvSpPr>
              <p:nvPr/>
            </p:nvSpPr>
            <p:spPr bwMode="auto">
              <a:xfrm>
                <a:off x="3129921" y="47358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497" name="Freeform 1419">
                <a:extLst>
                  <a:ext uri="{FF2B5EF4-FFF2-40B4-BE49-F238E27FC236}">
                    <a16:creationId xmlns:a16="http://schemas.microsoft.com/office/drawing/2014/main" xmlns="" id="{00000000-0008-0000-0000-00008C050000}"/>
                  </a:ext>
                </a:extLst>
              </p:cNvPr>
              <p:cNvSpPr>
                <a:spLocks/>
              </p:cNvSpPr>
              <p:nvPr/>
            </p:nvSpPr>
            <p:spPr bwMode="auto">
              <a:xfrm>
                <a:off x="3098171" y="4739053"/>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60000 65536"/>
                  <a:gd name="T13" fmla="*/ 0 60000 65536"/>
                  <a:gd name="T14" fmla="*/ 0 60000 65536"/>
                  <a:gd name="T15" fmla="*/ 0 60000 65536"/>
                  <a:gd name="T16" fmla="*/ 0 60000 65536"/>
                  <a:gd name="T17" fmla="*/ 0 60000 65536"/>
                  <a:gd name="T18" fmla="*/ 0 w 1588"/>
                  <a:gd name="T19" fmla="*/ 0 h 1588"/>
                  <a:gd name="T20" fmla="*/ 1588 w 1588"/>
                  <a:gd name="T21" fmla="*/ 1588 h 1588"/>
                </a:gdLst>
                <a:ahLst/>
                <a:cxnLst>
                  <a:cxn ang="T12">
                    <a:pos x="T0" y="T1"/>
                  </a:cxn>
                  <a:cxn ang="T13">
                    <a:pos x="T2" y="T3"/>
                  </a:cxn>
                  <a:cxn ang="T14">
                    <a:pos x="T4" y="T5"/>
                  </a:cxn>
                  <a:cxn ang="T15">
                    <a:pos x="T6" y="T7"/>
                  </a:cxn>
                  <a:cxn ang="T16">
                    <a:pos x="T8" y="T9"/>
                  </a:cxn>
                  <a:cxn ang="T17">
                    <a:pos x="T10" y="T11"/>
                  </a:cxn>
                </a:cxnLst>
                <a:rect l="T18" t="T19" r="T20" b="T21"/>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498" name="Rectangle 2497">
                <a:extLst>
                  <a:ext uri="{FF2B5EF4-FFF2-40B4-BE49-F238E27FC236}">
                    <a16:creationId xmlns:a16="http://schemas.microsoft.com/office/drawing/2014/main" xmlns="" id="{00000000-0008-0000-0000-00008D050000}"/>
                  </a:ext>
                </a:extLst>
              </p:cNvPr>
              <p:cNvSpPr>
                <a:spLocks noChangeArrowheads="1"/>
              </p:cNvSpPr>
              <p:nvPr/>
            </p:nvSpPr>
            <p:spPr bwMode="auto">
              <a:xfrm>
                <a:off x="3098171" y="47390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499" name="Freeform 1421">
                <a:extLst>
                  <a:ext uri="{FF2B5EF4-FFF2-40B4-BE49-F238E27FC236}">
                    <a16:creationId xmlns:a16="http://schemas.microsoft.com/office/drawing/2014/main" xmlns="" id="{00000000-0008-0000-0000-00008E050000}"/>
                  </a:ext>
                </a:extLst>
              </p:cNvPr>
              <p:cNvSpPr>
                <a:spLocks/>
              </p:cNvSpPr>
              <p:nvPr/>
            </p:nvSpPr>
            <p:spPr bwMode="auto">
              <a:xfrm>
                <a:off x="3098171" y="474222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w 1588"/>
                  <a:gd name="T15" fmla="*/ 0 h 1588"/>
                  <a:gd name="T16" fmla="*/ 0 w 1588"/>
                  <a:gd name="T17" fmla="*/ 0 h 15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8"/>
                  <a:gd name="T28" fmla="*/ 0 h 1588"/>
                  <a:gd name="T29" fmla="*/ 1588 w 1588"/>
                  <a:gd name="T30" fmla="*/ 1588 h 158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500" name="Freeform 1422">
                <a:extLst>
                  <a:ext uri="{FF2B5EF4-FFF2-40B4-BE49-F238E27FC236}">
                    <a16:creationId xmlns:a16="http://schemas.microsoft.com/office/drawing/2014/main" xmlns="" id="{00000000-0008-0000-0000-00008F050000}"/>
                  </a:ext>
                </a:extLst>
              </p:cNvPr>
              <p:cNvSpPr>
                <a:spLocks/>
              </p:cNvSpPr>
              <p:nvPr/>
            </p:nvSpPr>
            <p:spPr bwMode="auto">
              <a:xfrm>
                <a:off x="3129921" y="474222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60000 65536"/>
                  <a:gd name="T15" fmla="*/ 0 60000 65536"/>
                  <a:gd name="T16" fmla="*/ 0 60000 65536"/>
                  <a:gd name="T17" fmla="*/ 0 60000 65536"/>
                  <a:gd name="T18" fmla="*/ 0 60000 65536"/>
                  <a:gd name="T19" fmla="*/ 0 60000 65536"/>
                  <a:gd name="T20" fmla="*/ 0 60000 65536"/>
                  <a:gd name="T21" fmla="*/ 0 w 1588"/>
                  <a:gd name="T22" fmla="*/ 0 h 1588"/>
                  <a:gd name="T23" fmla="*/ 1588 w 1588"/>
                  <a:gd name="T24" fmla="*/ 1588 h 15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501" name="Rectangle 2500">
                <a:extLst>
                  <a:ext uri="{FF2B5EF4-FFF2-40B4-BE49-F238E27FC236}">
                    <a16:creationId xmlns:a16="http://schemas.microsoft.com/office/drawing/2014/main" xmlns="" id="{00000000-0008-0000-0000-000090050000}"/>
                  </a:ext>
                </a:extLst>
              </p:cNvPr>
              <p:cNvSpPr>
                <a:spLocks noChangeArrowheads="1"/>
              </p:cNvSpPr>
              <p:nvPr/>
            </p:nvSpPr>
            <p:spPr bwMode="auto">
              <a:xfrm>
                <a:off x="3129921" y="47422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502" name="Rectangle 2501">
                <a:extLst>
                  <a:ext uri="{FF2B5EF4-FFF2-40B4-BE49-F238E27FC236}">
                    <a16:creationId xmlns:a16="http://schemas.microsoft.com/office/drawing/2014/main" xmlns="" id="{00000000-0008-0000-0000-000091050000}"/>
                  </a:ext>
                </a:extLst>
              </p:cNvPr>
              <p:cNvSpPr>
                <a:spLocks noChangeArrowheads="1"/>
              </p:cNvSpPr>
              <p:nvPr/>
            </p:nvSpPr>
            <p:spPr bwMode="auto">
              <a:xfrm>
                <a:off x="3101346" y="4729528"/>
                <a:ext cx="1588" cy="3175"/>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503" name="Rectangle 2502">
                <a:extLst>
                  <a:ext uri="{FF2B5EF4-FFF2-40B4-BE49-F238E27FC236}">
                    <a16:creationId xmlns:a16="http://schemas.microsoft.com/office/drawing/2014/main" xmlns="" id="{00000000-0008-0000-0000-000092050000}"/>
                  </a:ext>
                </a:extLst>
              </p:cNvPr>
              <p:cNvSpPr>
                <a:spLocks noChangeArrowheads="1"/>
              </p:cNvSpPr>
              <p:nvPr/>
            </p:nvSpPr>
            <p:spPr bwMode="auto">
              <a:xfrm>
                <a:off x="3129921" y="47422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504" name="Rectangle 2503">
                <a:extLst>
                  <a:ext uri="{FF2B5EF4-FFF2-40B4-BE49-F238E27FC236}">
                    <a16:creationId xmlns:a16="http://schemas.microsoft.com/office/drawing/2014/main" xmlns="" id="{00000000-0008-0000-0000-000093050000}"/>
                  </a:ext>
                </a:extLst>
              </p:cNvPr>
              <p:cNvSpPr>
                <a:spLocks noChangeArrowheads="1"/>
              </p:cNvSpPr>
              <p:nvPr/>
            </p:nvSpPr>
            <p:spPr bwMode="auto">
              <a:xfrm>
                <a:off x="3101346" y="47612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505" name="Oval 2504">
                <a:extLst>
                  <a:ext uri="{FF2B5EF4-FFF2-40B4-BE49-F238E27FC236}">
                    <a16:creationId xmlns:a16="http://schemas.microsoft.com/office/drawing/2014/main" xmlns="" id="{00000000-0008-0000-0000-000094050000}"/>
                  </a:ext>
                </a:extLst>
              </p:cNvPr>
              <p:cNvSpPr>
                <a:spLocks noChangeArrowheads="1"/>
              </p:cNvSpPr>
              <p:nvPr/>
            </p:nvSpPr>
            <p:spPr bwMode="auto">
              <a:xfrm>
                <a:off x="3107696" y="4745403"/>
                <a:ext cx="1588" cy="1588"/>
              </a:xfrm>
              <a:prstGeom prst="ellipse">
                <a:avLst/>
              </a:pr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506" name="Freeform 1428">
                <a:extLst>
                  <a:ext uri="{FF2B5EF4-FFF2-40B4-BE49-F238E27FC236}">
                    <a16:creationId xmlns:a16="http://schemas.microsoft.com/office/drawing/2014/main" xmlns="" id="{00000000-0008-0000-0000-000095050000}"/>
                  </a:ext>
                </a:extLst>
              </p:cNvPr>
              <p:cNvSpPr>
                <a:spLocks/>
              </p:cNvSpPr>
              <p:nvPr/>
            </p:nvSpPr>
            <p:spPr bwMode="auto">
              <a:xfrm>
                <a:off x="3114046" y="4758103"/>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60000 65536"/>
                  <a:gd name="T13" fmla="*/ 0 60000 65536"/>
                  <a:gd name="T14" fmla="*/ 0 60000 65536"/>
                  <a:gd name="T15" fmla="*/ 0 60000 65536"/>
                  <a:gd name="T16" fmla="*/ 0 60000 65536"/>
                  <a:gd name="T17" fmla="*/ 0 60000 65536"/>
                  <a:gd name="T18" fmla="*/ 0 w 1588"/>
                  <a:gd name="T19" fmla="*/ 0 h 1588"/>
                  <a:gd name="T20" fmla="*/ 1588 w 1588"/>
                  <a:gd name="T21" fmla="*/ 1588 h 1588"/>
                </a:gdLst>
                <a:ahLst/>
                <a:cxnLst>
                  <a:cxn ang="T12">
                    <a:pos x="T0" y="T1"/>
                  </a:cxn>
                  <a:cxn ang="T13">
                    <a:pos x="T2" y="T3"/>
                  </a:cxn>
                  <a:cxn ang="T14">
                    <a:pos x="T4" y="T5"/>
                  </a:cxn>
                  <a:cxn ang="T15">
                    <a:pos x="T6" y="T7"/>
                  </a:cxn>
                  <a:cxn ang="T16">
                    <a:pos x="T8" y="T9"/>
                  </a:cxn>
                  <a:cxn ang="T17">
                    <a:pos x="T10" y="T11"/>
                  </a:cxn>
                </a:cxnLst>
                <a:rect l="T18" t="T19" r="T20" b="T21"/>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507" name="Rectangle 2506">
                <a:extLst>
                  <a:ext uri="{FF2B5EF4-FFF2-40B4-BE49-F238E27FC236}">
                    <a16:creationId xmlns:a16="http://schemas.microsoft.com/office/drawing/2014/main" xmlns="" id="{00000000-0008-0000-0000-000096050000}"/>
                  </a:ext>
                </a:extLst>
              </p:cNvPr>
              <p:cNvSpPr>
                <a:spLocks noChangeArrowheads="1"/>
              </p:cNvSpPr>
              <p:nvPr/>
            </p:nvSpPr>
            <p:spPr bwMode="auto">
              <a:xfrm>
                <a:off x="3098171" y="47422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508" name="Freeform 1430">
                <a:extLst>
                  <a:ext uri="{FF2B5EF4-FFF2-40B4-BE49-F238E27FC236}">
                    <a16:creationId xmlns:a16="http://schemas.microsoft.com/office/drawing/2014/main" xmlns="" id="{00000000-0008-0000-0000-000097050000}"/>
                  </a:ext>
                </a:extLst>
              </p:cNvPr>
              <p:cNvSpPr>
                <a:spLocks/>
              </p:cNvSpPr>
              <p:nvPr/>
            </p:nvSpPr>
            <p:spPr bwMode="auto">
              <a:xfrm>
                <a:off x="3104521" y="4745403"/>
                <a:ext cx="3175" cy="1588"/>
              </a:xfrm>
              <a:custGeom>
                <a:avLst/>
                <a:gdLst>
                  <a:gd name="T0" fmla="*/ 2147483646 w 2"/>
                  <a:gd name="T1" fmla="*/ 0 h 1588"/>
                  <a:gd name="T2" fmla="*/ 2147483646 w 2"/>
                  <a:gd name="T3" fmla="*/ 0 h 1588"/>
                  <a:gd name="T4" fmla="*/ 0 w 2"/>
                  <a:gd name="T5" fmla="*/ 0 h 1588"/>
                  <a:gd name="T6" fmla="*/ 0 w 2"/>
                  <a:gd name="T7" fmla="*/ 0 h 1588"/>
                  <a:gd name="T8" fmla="*/ 0 w 2"/>
                  <a:gd name="T9" fmla="*/ 0 h 1588"/>
                  <a:gd name="T10" fmla="*/ 2147483646 w 2"/>
                  <a:gd name="T11" fmla="*/ 0 h 1588"/>
                  <a:gd name="T12" fmla="*/ 2147483646 w 2"/>
                  <a:gd name="T13" fmla="*/ 0 h 1588"/>
                  <a:gd name="T14" fmla="*/ 0 60000 65536"/>
                  <a:gd name="T15" fmla="*/ 0 60000 65536"/>
                  <a:gd name="T16" fmla="*/ 0 60000 65536"/>
                  <a:gd name="T17" fmla="*/ 0 60000 65536"/>
                  <a:gd name="T18" fmla="*/ 0 60000 65536"/>
                  <a:gd name="T19" fmla="*/ 0 60000 65536"/>
                  <a:gd name="T20" fmla="*/ 0 60000 65536"/>
                  <a:gd name="T21" fmla="*/ 0 w 2"/>
                  <a:gd name="T22" fmla="*/ 0 h 1588"/>
                  <a:gd name="T23" fmla="*/ 2 w 2"/>
                  <a:gd name="T24" fmla="*/ 1588 h 15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1588">
                    <a:moveTo>
                      <a:pt x="2" y="0"/>
                    </a:moveTo>
                    <a:lnTo>
                      <a:pt x="2" y="0"/>
                    </a:lnTo>
                    <a:lnTo>
                      <a:pt x="0" y="0"/>
                    </a:lnTo>
                    <a:lnTo>
                      <a:pt x="2"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509" name="Freeform 1431">
                <a:extLst>
                  <a:ext uri="{FF2B5EF4-FFF2-40B4-BE49-F238E27FC236}">
                    <a16:creationId xmlns:a16="http://schemas.microsoft.com/office/drawing/2014/main" xmlns="" id="{00000000-0008-0000-0000-000098050000}"/>
                  </a:ext>
                </a:extLst>
              </p:cNvPr>
              <p:cNvSpPr>
                <a:spLocks/>
              </p:cNvSpPr>
              <p:nvPr/>
            </p:nvSpPr>
            <p:spPr bwMode="auto">
              <a:xfrm>
                <a:off x="3104521" y="4758103"/>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w 1588"/>
                  <a:gd name="T15" fmla="*/ 0 h 1588"/>
                  <a:gd name="T16" fmla="*/ 0 w 1588"/>
                  <a:gd name="T17" fmla="*/ 0 h 1588"/>
                  <a:gd name="T18" fmla="*/ 0 w 1588"/>
                  <a:gd name="T19" fmla="*/ 0 h 1588"/>
                  <a:gd name="T20" fmla="*/ 0 w 1588"/>
                  <a:gd name="T21" fmla="*/ 0 h 1588"/>
                  <a:gd name="T22" fmla="*/ 0 w 1588"/>
                  <a:gd name="T23" fmla="*/ 0 h 158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88"/>
                  <a:gd name="T37" fmla="*/ 0 h 1588"/>
                  <a:gd name="T38" fmla="*/ 1588 w 1588"/>
                  <a:gd name="T39" fmla="*/ 1588 h 158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510" name="Rectangle 2509">
                <a:extLst>
                  <a:ext uri="{FF2B5EF4-FFF2-40B4-BE49-F238E27FC236}">
                    <a16:creationId xmlns:a16="http://schemas.microsoft.com/office/drawing/2014/main" xmlns="" id="{00000000-0008-0000-0000-000099050000}"/>
                  </a:ext>
                </a:extLst>
              </p:cNvPr>
              <p:cNvSpPr>
                <a:spLocks noChangeArrowheads="1"/>
              </p:cNvSpPr>
              <p:nvPr/>
            </p:nvSpPr>
            <p:spPr bwMode="auto">
              <a:xfrm>
                <a:off x="3114046" y="474540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511" name="Rectangle 2510">
                <a:extLst>
                  <a:ext uri="{FF2B5EF4-FFF2-40B4-BE49-F238E27FC236}">
                    <a16:creationId xmlns:a16="http://schemas.microsoft.com/office/drawing/2014/main" xmlns="" id="{00000000-0008-0000-0000-00009A050000}"/>
                  </a:ext>
                </a:extLst>
              </p:cNvPr>
              <p:cNvSpPr>
                <a:spLocks noChangeArrowheads="1"/>
              </p:cNvSpPr>
              <p:nvPr/>
            </p:nvSpPr>
            <p:spPr bwMode="auto">
              <a:xfrm>
                <a:off x="3098171" y="47612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512" name="Rectangle 2511">
                <a:extLst>
                  <a:ext uri="{FF2B5EF4-FFF2-40B4-BE49-F238E27FC236}">
                    <a16:creationId xmlns:a16="http://schemas.microsoft.com/office/drawing/2014/main" xmlns="" id="{00000000-0008-0000-0000-00009B050000}"/>
                  </a:ext>
                </a:extLst>
              </p:cNvPr>
              <p:cNvSpPr>
                <a:spLocks noChangeArrowheads="1"/>
              </p:cNvSpPr>
              <p:nvPr/>
            </p:nvSpPr>
            <p:spPr bwMode="auto">
              <a:xfrm>
                <a:off x="3114046" y="47549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513" name="Rectangle 2512">
                <a:extLst>
                  <a:ext uri="{FF2B5EF4-FFF2-40B4-BE49-F238E27FC236}">
                    <a16:creationId xmlns:a16="http://schemas.microsoft.com/office/drawing/2014/main" xmlns="" id="{00000000-0008-0000-0000-00009C050000}"/>
                  </a:ext>
                </a:extLst>
              </p:cNvPr>
              <p:cNvSpPr>
                <a:spLocks noChangeArrowheads="1"/>
              </p:cNvSpPr>
              <p:nvPr/>
            </p:nvSpPr>
            <p:spPr bwMode="auto">
              <a:xfrm>
                <a:off x="3114046" y="475810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514" name="Rectangle 2513">
                <a:extLst>
                  <a:ext uri="{FF2B5EF4-FFF2-40B4-BE49-F238E27FC236}">
                    <a16:creationId xmlns:a16="http://schemas.microsoft.com/office/drawing/2014/main" xmlns="" id="{00000000-0008-0000-0000-00009D050000}"/>
                  </a:ext>
                </a:extLst>
              </p:cNvPr>
              <p:cNvSpPr>
                <a:spLocks noChangeArrowheads="1"/>
              </p:cNvSpPr>
              <p:nvPr/>
            </p:nvSpPr>
            <p:spPr bwMode="auto">
              <a:xfrm>
                <a:off x="3114046" y="474540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515" name="Rectangle 2514">
                <a:extLst>
                  <a:ext uri="{FF2B5EF4-FFF2-40B4-BE49-F238E27FC236}">
                    <a16:creationId xmlns:a16="http://schemas.microsoft.com/office/drawing/2014/main" xmlns="" id="{00000000-0008-0000-0000-00009E050000}"/>
                  </a:ext>
                </a:extLst>
              </p:cNvPr>
              <p:cNvSpPr>
                <a:spLocks noChangeArrowheads="1"/>
              </p:cNvSpPr>
              <p:nvPr/>
            </p:nvSpPr>
            <p:spPr bwMode="auto">
              <a:xfrm>
                <a:off x="3117221" y="474540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516" name="Freeform 1438">
                <a:extLst>
                  <a:ext uri="{FF2B5EF4-FFF2-40B4-BE49-F238E27FC236}">
                    <a16:creationId xmlns:a16="http://schemas.microsoft.com/office/drawing/2014/main" xmlns="" id="{00000000-0008-0000-0000-00009F050000}"/>
                  </a:ext>
                </a:extLst>
              </p:cNvPr>
              <p:cNvSpPr>
                <a:spLocks/>
              </p:cNvSpPr>
              <p:nvPr/>
            </p:nvSpPr>
            <p:spPr bwMode="auto">
              <a:xfrm>
                <a:off x="3129921" y="4745403"/>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60000 65536"/>
                  <a:gd name="T15" fmla="*/ 0 60000 65536"/>
                  <a:gd name="T16" fmla="*/ 0 60000 65536"/>
                  <a:gd name="T17" fmla="*/ 0 60000 65536"/>
                  <a:gd name="T18" fmla="*/ 0 60000 65536"/>
                  <a:gd name="T19" fmla="*/ 0 60000 65536"/>
                  <a:gd name="T20" fmla="*/ 0 60000 65536"/>
                  <a:gd name="T21" fmla="*/ 0 w 1588"/>
                  <a:gd name="T22" fmla="*/ 0 h 1588"/>
                  <a:gd name="T23" fmla="*/ 1588 w 1588"/>
                  <a:gd name="T24" fmla="*/ 1588 h 15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517" name="Rectangle 2516">
                <a:extLst>
                  <a:ext uri="{FF2B5EF4-FFF2-40B4-BE49-F238E27FC236}">
                    <a16:creationId xmlns:a16="http://schemas.microsoft.com/office/drawing/2014/main" xmlns="" id="{00000000-0008-0000-0000-0000A0050000}"/>
                  </a:ext>
                </a:extLst>
              </p:cNvPr>
              <p:cNvSpPr>
                <a:spLocks noChangeArrowheads="1"/>
              </p:cNvSpPr>
              <p:nvPr/>
            </p:nvSpPr>
            <p:spPr bwMode="auto">
              <a:xfrm>
                <a:off x="3117221" y="474540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518" name="Rectangle 2517">
                <a:extLst>
                  <a:ext uri="{FF2B5EF4-FFF2-40B4-BE49-F238E27FC236}">
                    <a16:creationId xmlns:a16="http://schemas.microsoft.com/office/drawing/2014/main" xmlns="" id="{00000000-0008-0000-0000-0000A1050000}"/>
                  </a:ext>
                </a:extLst>
              </p:cNvPr>
              <p:cNvSpPr>
                <a:spLocks noChangeArrowheads="1"/>
              </p:cNvSpPr>
              <p:nvPr/>
            </p:nvSpPr>
            <p:spPr bwMode="auto">
              <a:xfrm>
                <a:off x="3126746" y="47422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519" name="Freeform 1441">
                <a:extLst>
                  <a:ext uri="{FF2B5EF4-FFF2-40B4-BE49-F238E27FC236}">
                    <a16:creationId xmlns:a16="http://schemas.microsoft.com/office/drawing/2014/main" xmlns="" id="{00000000-0008-0000-0000-0000A2050000}"/>
                  </a:ext>
                </a:extLst>
              </p:cNvPr>
              <p:cNvSpPr>
                <a:spLocks/>
              </p:cNvSpPr>
              <p:nvPr/>
            </p:nvSpPr>
            <p:spPr bwMode="auto">
              <a:xfrm>
                <a:off x="3114046" y="4761278"/>
                <a:ext cx="3175" cy="1588"/>
              </a:xfrm>
              <a:custGeom>
                <a:avLst/>
                <a:gdLst>
                  <a:gd name="T0" fmla="*/ 0 w 2"/>
                  <a:gd name="T1" fmla="*/ 0 h 1588"/>
                  <a:gd name="T2" fmla="*/ 2147483646 w 2"/>
                  <a:gd name="T3" fmla="*/ 0 h 1588"/>
                  <a:gd name="T4" fmla="*/ 0 w 2"/>
                  <a:gd name="T5" fmla="*/ 0 h 1588"/>
                  <a:gd name="T6" fmla="*/ 0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2" y="0"/>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520" name="Freeform 1442">
                <a:extLst>
                  <a:ext uri="{FF2B5EF4-FFF2-40B4-BE49-F238E27FC236}">
                    <a16:creationId xmlns:a16="http://schemas.microsoft.com/office/drawing/2014/main" xmlns="" id="{00000000-0008-0000-0000-0000A3050000}"/>
                  </a:ext>
                </a:extLst>
              </p:cNvPr>
              <p:cNvSpPr>
                <a:spLocks/>
              </p:cNvSpPr>
              <p:nvPr/>
            </p:nvSpPr>
            <p:spPr bwMode="auto">
              <a:xfrm>
                <a:off x="3136271" y="472317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w 1588"/>
                  <a:gd name="T15" fmla="*/ 0 h 1588"/>
                  <a:gd name="T16" fmla="*/ 0 60000 65536"/>
                  <a:gd name="T17" fmla="*/ 0 60000 65536"/>
                  <a:gd name="T18" fmla="*/ 0 60000 65536"/>
                  <a:gd name="T19" fmla="*/ 0 60000 65536"/>
                  <a:gd name="T20" fmla="*/ 0 60000 65536"/>
                  <a:gd name="T21" fmla="*/ 0 60000 65536"/>
                  <a:gd name="T22" fmla="*/ 0 60000 65536"/>
                  <a:gd name="T23" fmla="*/ 0 60000 65536"/>
                  <a:gd name="T24" fmla="*/ 0 w 1588"/>
                  <a:gd name="T25" fmla="*/ 0 h 1588"/>
                  <a:gd name="T26" fmla="*/ 1588 w 1588"/>
                  <a:gd name="T27" fmla="*/ 1588 h 158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521" name="Freeform 1443">
                <a:extLst>
                  <a:ext uri="{FF2B5EF4-FFF2-40B4-BE49-F238E27FC236}">
                    <a16:creationId xmlns:a16="http://schemas.microsoft.com/office/drawing/2014/main" xmlns="" id="{00000000-0008-0000-0000-0000A4050000}"/>
                  </a:ext>
                </a:extLst>
              </p:cNvPr>
              <p:cNvSpPr>
                <a:spLocks/>
              </p:cNvSpPr>
              <p:nvPr/>
            </p:nvSpPr>
            <p:spPr bwMode="auto">
              <a:xfrm>
                <a:off x="3139446" y="472317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w 1588"/>
                  <a:gd name="T15" fmla="*/ 0 h 1588"/>
                  <a:gd name="T16" fmla="*/ 0 w 1588"/>
                  <a:gd name="T17" fmla="*/ 0 h 1588"/>
                  <a:gd name="T18" fmla="*/ 0 w 1588"/>
                  <a:gd name="T19" fmla="*/ 0 h 1588"/>
                  <a:gd name="T20" fmla="*/ 0 w 1588"/>
                  <a:gd name="T21" fmla="*/ 0 h 15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88"/>
                  <a:gd name="T34" fmla="*/ 0 h 1588"/>
                  <a:gd name="T35" fmla="*/ 1588 w 1588"/>
                  <a:gd name="T36" fmla="*/ 1588 h 15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522" name="Freeform 1444">
                <a:extLst>
                  <a:ext uri="{FF2B5EF4-FFF2-40B4-BE49-F238E27FC236}">
                    <a16:creationId xmlns:a16="http://schemas.microsoft.com/office/drawing/2014/main" xmlns="" id="{00000000-0008-0000-0000-0000A5050000}"/>
                  </a:ext>
                </a:extLst>
              </p:cNvPr>
              <p:cNvSpPr>
                <a:spLocks/>
              </p:cNvSpPr>
              <p:nvPr/>
            </p:nvSpPr>
            <p:spPr bwMode="auto">
              <a:xfrm>
                <a:off x="3145796" y="472952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60000 65536"/>
                  <a:gd name="T15" fmla="*/ 0 60000 65536"/>
                  <a:gd name="T16" fmla="*/ 0 60000 65536"/>
                  <a:gd name="T17" fmla="*/ 0 60000 65536"/>
                  <a:gd name="T18" fmla="*/ 0 60000 65536"/>
                  <a:gd name="T19" fmla="*/ 0 60000 65536"/>
                  <a:gd name="T20" fmla="*/ 0 60000 65536"/>
                  <a:gd name="T21" fmla="*/ 0 w 1588"/>
                  <a:gd name="T22" fmla="*/ 0 h 1588"/>
                  <a:gd name="T23" fmla="*/ 1588 w 1588"/>
                  <a:gd name="T24" fmla="*/ 1588 h 15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523" name="Rectangle 2522">
                <a:extLst>
                  <a:ext uri="{FF2B5EF4-FFF2-40B4-BE49-F238E27FC236}">
                    <a16:creationId xmlns:a16="http://schemas.microsoft.com/office/drawing/2014/main" xmlns="" id="{00000000-0008-0000-0000-0000A6050000}"/>
                  </a:ext>
                </a:extLst>
              </p:cNvPr>
              <p:cNvSpPr>
                <a:spLocks noChangeArrowheads="1"/>
              </p:cNvSpPr>
              <p:nvPr/>
            </p:nvSpPr>
            <p:spPr bwMode="auto">
              <a:xfrm>
                <a:off x="3161671" y="47358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524" name="Freeform 1446">
                <a:extLst>
                  <a:ext uri="{FF2B5EF4-FFF2-40B4-BE49-F238E27FC236}">
                    <a16:creationId xmlns:a16="http://schemas.microsoft.com/office/drawing/2014/main" xmlns="" id="{00000000-0008-0000-0000-0000A7050000}"/>
                  </a:ext>
                </a:extLst>
              </p:cNvPr>
              <p:cNvSpPr>
                <a:spLocks/>
              </p:cNvSpPr>
              <p:nvPr/>
            </p:nvSpPr>
            <p:spPr bwMode="auto">
              <a:xfrm>
                <a:off x="3129921" y="4742228"/>
                <a:ext cx="3175" cy="1588"/>
              </a:xfrm>
              <a:custGeom>
                <a:avLst/>
                <a:gdLst>
                  <a:gd name="T0" fmla="*/ 0 w 2"/>
                  <a:gd name="T1" fmla="*/ 0 h 1588"/>
                  <a:gd name="T2" fmla="*/ 0 w 2"/>
                  <a:gd name="T3" fmla="*/ 0 h 1588"/>
                  <a:gd name="T4" fmla="*/ 2147483646 w 2"/>
                  <a:gd name="T5" fmla="*/ 0 h 1588"/>
                  <a:gd name="T6" fmla="*/ 0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525" name="Oval 2524">
                <a:extLst>
                  <a:ext uri="{FF2B5EF4-FFF2-40B4-BE49-F238E27FC236}">
                    <a16:creationId xmlns:a16="http://schemas.microsoft.com/office/drawing/2014/main" xmlns="" id="{00000000-0008-0000-0000-0000A8050000}"/>
                  </a:ext>
                </a:extLst>
              </p:cNvPr>
              <p:cNvSpPr>
                <a:spLocks noChangeArrowheads="1"/>
              </p:cNvSpPr>
              <p:nvPr/>
            </p:nvSpPr>
            <p:spPr bwMode="auto">
              <a:xfrm>
                <a:off x="3133096" y="4742228"/>
                <a:ext cx="1588" cy="1588"/>
              </a:xfrm>
              <a:prstGeom prst="ellipse">
                <a:avLst/>
              </a:pr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526" name="Freeform 1448">
                <a:extLst>
                  <a:ext uri="{FF2B5EF4-FFF2-40B4-BE49-F238E27FC236}">
                    <a16:creationId xmlns:a16="http://schemas.microsoft.com/office/drawing/2014/main" xmlns="" id="{00000000-0008-0000-0000-0000A9050000}"/>
                  </a:ext>
                </a:extLst>
              </p:cNvPr>
              <p:cNvSpPr>
                <a:spLocks/>
              </p:cNvSpPr>
              <p:nvPr/>
            </p:nvSpPr>
            <p:spPr bwMode="auto">
              <a:xfrm>
                <a:off x="3161671" y="4735878"/>
                <a:ext cx="3175" cy="6350"/>
              </a:xfrm>
              <a:custGeom>
                <a:avLst/>
                <a:gdLst>
                  <a:gd name="T0" fmla="*/ 2147483646 w 2"/>
                  <a:gd name="T1" fmla="*/ 0 h 4"/>
                  <a:gd name="T2" fmla="*/ 2147483646 w 2"/>
                  <a:gd name="T3" fmla="*/ 0 h 4"/>
                  <a:gd name="T4" fmla="*/ 0 w 2"/>
                  <a:gd name="T5" fmla="*/ 0 h 4"/>
                  <a:gd name="T6" fmla="*/ 2147483646 w 2"/>
                  <a:gd name="T7" fmla="*/ 0 h 4"/>
                  <a:gd name="T8" fmla="*/ 2147483646 w 2"/>
                  <a:gd name="T9" fmla="*/ 0 h 4"/>
                  <a:gd name="T10" fmla="*/ 2147483646 w 2"/>
                  <a:gd name="T11" fmla="*/ 0 h 4"/>
                  <a:gd name="T12" fmla="*/ 2147483646 w 2"/>
                  <a:gd name="T13" fmla="*/ 2147483646 h 4"/>
                  <a:gd name="T14" fmla="*/ 2147483646 w 2"/>
                  <a:gd name="T15" fmla="*/ 2147483646 h 4"/>
                  <a:gd name="T16" fmla="*/ 2147483646 w 2"/>
                  <a:gd name="T17" fmla="*/ 2147483646 h 4"/>
                  <a:gd name="T18" fmla="*/ 2147483646 w 2"/>
                  <a:gd name="T19" fmla="*/ 2147483646 h 4"/>
                  <a:gd name="T20" fmla="*/ 2147483646 w 2"/>
                  <a:gd name="T21" fmla="*/ 2147483646 h 4"/>
                  <a:gd name="T22" fmla="*/ 0 w 2"/>
                  <a:gd name="T23" fmla="*/ 2147483646 h 4"/>
                  <a:gd name="T24" fmla="*/ 0 w 2"/>
                  <a:gd name="T25" fmla="*/ 2147483646 h 4"/>
                  <a:gd name="T26" fmla="*/ 0 w 2"/>
                  <a:gd name="T27" fmla="*/ 2147483646 h 4"/>
                  <a:gd name="T28" fmla="*/ 0 w 2"/>
                  <a:gd name="T29" fmla="*/ 2147483646 h 4"/>
                  <a:gd name="T30" fmla="*/ 0 w 2"/>
                  <a:gd name="T31" fmla="*/ 2147483646 h 4"/>
                  <a:gd name="T32" fmla="*/ 0 w 2"/>
                  <a:gd name="T33" fmla="*/ 2147483646 h 4"/>
                  <a:gd name="T34" fmla="*/ 0 w 2"/>
                  <a:gd name="T35" fmla="*/ 2147483646 h 4"/>
                  <a:gd name="T36" fmla="*/ 0 w 2"/>
                  <a:gd name="T37" fmla="*/ 2147483646 h 4"/>
                  <a:gd name="T38" fmla="*/ 0 w 2"/>
                  <a:gd name="T39" fmla="*/ 2147483646 h 4"/>
                  <a:gd name="T40" fmla="*/ 0 w 2"/>
                  <a:gd name="T41" fmla="*/ 2147483646 h 4"/>
                  <a:gd name="T42" fmla="*/ 2147483646 w 2"/>
                  <a:gd name="T43" fmla="*/ 2147483646 h 4"/>
                  <a:gd name="T44" fmla="*/ 2147483646 w 2"/>
                  <a:gd name="T45" fmla="*/ 2147483646 h 4"/>
                  <a:gd name="T46" fmla="*/ 2147483646 w 2"/>
                  <a:gd name="T47" fmla="*/ 2147483646 h 4"/>
                  <a:gd name="T48" fmla="*/ 2147483646 w 2"/>
                  <a:gd name="T49" fmla="*/ 2147483646 h 4"/>
                  <a:gd name="T50" fmla="*/ 2147483646 w 2"/>
                  <a:gd name="T51" fmla="*/ 2147483646 h 4"/>
                  <a:gd name="T52" fmla="*/ 2147483646 w 2"/>
                  <a:gd name="T53" fmla="*/ 0 h 4"/>
                  <a:gd name="T54" fmla="*/ 2147483646 w 2"/>
                  <a:gd name="T55" fmla="*/ 0 h 4"/>
                  <a:gd name="T56" fmla="*/ 2147483646 w 2"/>
                  <a:gd name="T57" fmla="*/ 0 h 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
                  <a:gd name="T88" fmla="*/ 0 h 4"/>
                  <a:gd name="T89" fmla="*/ 2 w 2"/>
                  <a:gd name="T90" fmla="*/ 4 h 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 h="4">
                    <a:moveTo>
                      <a:pt x="2" y="0"/>
                    </a:moveTo>
                    <a:lnTo>
                      <a:pt x="2" y="0"/>
                    </a:lnTo>
                    <a:lnTo>
                      <a:pt x="0" y="0"/>
                    </a:lnTo>
                    <a:lnTo>
                      <a:pt x="2" y="0"/>
                    </a:lnTo>
                    <a:lnTo>
                      <a:pt x="2" y="2"/>
                    </a:lnTo>
                    <a:lnTo>
                      <a:pt x="0" y="2"/>
                    </a:lnTo>
                    <a:lnTo>
                      <a:pt x="0" y="4"/>
                    </a:lnTo>
                    <a:lnTo>
                      <a:pt x="0" y="2"/>
                    </a:lnTo>
                    <a:lnTo>
                      <a:pt x="2" y="2"/>
                    </a:lnTo>
                    <a:lnTo>
                      <a:pt x="2"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527" name="Rectangle 2526">
                <a:extLst>
                  <a:ext uri="{FF2B5EF4-FFF2-40B4-BE49-F238E27FC236}">
                    <a16:creationId xmlns:a16="http://schemas.microsoft.com/office/drawing/2014/main" xmlns="" id="{00000000-0008-0000-0000-0000AA050000}"/>
                  </a:ext>
                </a:extLst>
              </p:cNvPr>
              <p:cNvSpPr>
                <a:spLocks noChangeArrowheads="1"/>
              </p:cNvSpPr>
              <p:nvPr/>
            </p:nvSpPr>
            <p:spPr bwMode="auto">
              <a:xfrm>
                <a:off x="3136271" y="47231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528" name="Rectangle 2527">
                <a:extLst>
                  <a:ext uri="{FF2B5EF4-FFF2-40B4-BE49-F238E27FC236}">
                    <a16:creationId xmlns:a16="http://schemas.microsoft.com/office/drawing/2014/main" xmlns="" id="{00000000-0008-0000-0000-0000AB050000}"/>
                  </a:ext>
                </a:extLst>
              </p:cNvPr>
              <p:cNvSpPr>
                <a:spLocks noChangeArrowheads="1"/>
              </p:cNvSpPr>
              <p:nvPr/>
            </p:nvSpPr>
            <p:spPr bwMode="auto">
              <a:xfrm>
                <a:off x="3145796" y="47295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529" name="Rectangle 2528">
                <a:extLst>
                  <a:ext uri="{FF2B5EF4-FFF2-40B4-BE49-F238E27FC236}">
                    <a16:creationId xmlns:a16="http://schemas.microsoft.com/office/drawing/2014/main" xmlns="" id="{00000000-0008-0000-0000-0000AC050000}"/>
                  </a:ext>
                </a:extLst>
              </p:cNvPr>
              <p:cNvSpPr>
                <a:spLocks noChangeArrowheads="1"/>
              </p:cNvSpPr>
              <p:nvPr/>
            </p:nvSpPr>
            <p:spPr bwMode="auto">
              <a:xfrm>
                <a:off x="3139446" y="47231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530" name="Freeform 1452">
                <a:extLst>
                  <a:ext uri="{FF2B5EF4-FFF2-40B4-BE49-F238E27FC236}">
                    <a16:creationId xmlns:a16="http://schemas.microsoft.com/office/drawing/2014/main" xmlns="" id="{00000000-0008-0000-0000-0000AD050000}"/>
                  </a:ext>
                </a:extLst>
              </p:cNvPr>
              <p:cNvSpPr>
                <a:spLocks/>
              </p:cNvSpPr>
              <p:nvPr/>
            </p:nvSpPr>
            <p:spPr bwMode="auto">
              <a:xfrm>
                <a:off x="3129921" y="4742228"/>
                <a:ext cx="3175" cy="1588"/>
              </a:xfrm>
              <a:custGeom>
                <a:avLst/>
                <a:gdLst>
                  <a:gd name="T0" fmla="*/ 2147483646 w 2"/>
                  <a:gd name="T1" fmla="*/ 0 h 1588"/>
                  <a:gd name="T2" fmla="*/ 2147483646 w 2"/>
                  <a:gd name="T3" fmla="*/ 0 h 1588"/>
                  <a:gd name="T4" fmla="*/ 2147483646 w 2"/>
                  <a:gd name="T5" fmla="*/ 0 h 1588"/>
                  <a:gd name="T6" fmla="*/ 0 w 2"/>
                  <a:gd name="T7" fmla="*/ 0 h 1588"/>
                  <a:gd name="T8" fmla="*/ 2147483646 w 2"/>
                  <a:gd name="T9" fmla="*/ 0 h 1588"/>
                  <a:gd name="T10" fmla="*/ 2147483646 w 2"/>
                  <a:gd name="T11" fmla="*/ 0 h 1588"/>
                  <a:gd name="T12" fmla="*/ 2147483646 w 2"/>
                  <a:gd name="T13" fmla="*/ 0 h 1588"/>
                  <a:gd name="T14" fmla="*/ 2147483646 w 2"/>
                  <a:gd name="T15" fmla="*/ 0 h 1588"/>
                  <a:gd name="T16" fmla="*/ 2147483646 w 2"/>
                  <a:gd name="T17" fmla="*/ 0 h 15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
                  <a:gd name="T28" fmla="*/ 0 h 1588"/>
                  <a:gd name="T29" fmla="*/ 2 w 2"/>
                  <a:gd name="T30" fmla="*/ 1588 h 158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 h="1588">
                    <a:moveTo>
                      <a:pt x="2" y="0"/>
                    </a:moveTo>
                    <a:lnTo>
                      <a:pt x="2" y="0"/>
                    </a:lnTo>
                    <a:lnTo>
                      <a:pt x="0" y="0"/>
                    </a:lnTo>
                    <a:lnTo>
                      <a:pt x="2"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531" name="Rectangle 2530">
                <a:extLst>
                  <a:ext uri="{FF2B5EF4-FFF2-40B4-BE49-F238E27FC236}">
                    <a16:creationId xmlns:a16="http://schemas.microsoft.com/office/drawing/2014/main" xmlns="" id="{00000000-0008-0000-0000-0000AE050000}"/>
                  </a:ext>
                </a:extLst>
              </p:cNvPr>
              <p:cNvSpPr>
                <a:spLocks noChangeArrowheads="1"/>
              </p:cNvSpPr>
              <p:nvPr/>
            </p:nvSpPr>
            <p:spPr bwMode="auto">
              <a:xfrm>
                <a:off x="3161671" y="47612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532" name="Rectangle 2531">
                <a:extLst>
                  <a:ext uri="{FF2B5EF4-FFF2-40B4-BE49-F238E27FC236}">
                    <a16:creationId xmlns:a16="http://schemas.microsoft.com/office/drawing/2014/main" xmlns="" id="{00000000-0008-0000-0000-0000AF050000}"/>
                  </a:ext>
                </a:extLst>
              </p:cNvPr>
              <p:cNvSpPr>
                <a:spLocks noChangeArrowheads="1"/>
              </p:cNvSpPr>
              <p:nvPr/>
            </p:nvSpPr>
            <p:spPr bwMode="auto">
              <a:xfrm>
                <a:off x="3161671" y="47517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533" name="Freeform 1455">
                <a:extLst>
                  <a:ext uri="{FF2B5EF4-FFF2-40B4-BE49-F238E27FC236}">
                    <a16:creationId xmlns:a16="http://schemas.microsoft.com/office/drawing/2014/main" xmlns="" id="{00000000-0008-0000-0000-0000B0050000}"/>
                  </a:ext>
                </a:extLst>
              </p:cNvPr>
              <p:cNvSpPr>
                <a:spLocks/>
              </p:cNvSpPr>
              <p:nvPr/>
            </p:nvSpPr>
            <p:spPr bwMode="auto">
              <a:xfrm>
                <a:off x="3155321" y="4742228"/>
                <a:ext cx="3175" cy="1588"/>
              </a:xfrm>
              <a:custGeom>
                <a:avLst/>
                <a:gdLst>
                  <a:gd name="T0" fmla="*/ 0 w 2"/>
                  <a:gd name="T1" fmla="*/ 0 h 1588"/>
                  <a:gd name="T2" fmla="*/ 2147483646 w 2"/>
                  <a:gd name="T3" fmla="*/ 0 h 1588"/>
                  <a:gd name="T4" fmla="*/ 0 w 2"/>
                  <a:gd name="T5" fmla="*/ 0 h 1588"/>
                  <a:gd name="T6" fmla="*/ 0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2" y="0"/>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534" name="Rectangle 2533">
                <a:extLst>
                  <a:ext uri="{FF2B5EF4-FFF2-40B4-BE49-F238E27FC236}">
                    <a16:creationId xmlns:a16="http://schemas.microsoft.com/office/drawing/2014/main" xmlns="" id="{00000000-0008-0000-0000-0000B1050000}"/>
                  </a:ext>
                </a:extLst>
              </p:cNvPr>
              <p:cNvSpPr>
                <a:spLocks noChangeArrowheads="1"/>
              </p:cNvSpPr>
              <p:nvPr/>
            </p:nvSpPr>
            <p:spPr bwMode="auto">
              <a:xfrm>
                <a:off x="3152146" y="4758103"/>
                <a:ext cx="3175"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535" name="Freeform 1457">
                <a:extLst>
                  <a:ext uri="{FF2B5EF4-FFF2-40B4-BE49-F238E27FC236}">
                    <a16:creationId xmlns:a16="http://schemas.microsoft.com/office/drawing/2014/main" xmlns="" id="{00000000-0008-0000-0000-0000B2050000}"/>
                  </a:ext>
                </a:extLst>
              </p:cNvPr>
              <p:cNvSpPr>
                <a:spLocks/>
              </p:cNvSpPr>
              <p:nvPr/>
            </p:nvSpPr>
            <p:spPr bwMode="auto">
              <a:xfrm>
                <a:off x="3193421" y="4761278"/>
                <a:ext cx="3175" cy="1588"/>
              </a:xfrm>
              <a:custGeom>
                <a:avLst/>
                <a:gdLst>
                  <a:gd name="T0" fmla="*/ 2147483646 w 2"/>
                  <a:gd name="T1" fmla="*/ 0 h 1588"/>
                  <a:gd name="T2" fmla="*/ 2147483646 w 2"/>
                  <a:gd name="T3" fmla="*/ 0 h 1588"/>
                  <a:gd name="T4" fmla="*/ 2147483646 w 2"/>
                  <a:gd name="T5" fmla="*/ 0 h 1588"/>
                  <a:gd name="T6" fmla="*/ 2147483646 w 2"/>
                  <a:gd name="T7" fmla="*/ 0 h 1588"/>
                  <a:gd name="T8" fmla="*/ 2147483646 w 2"/>
                  <a:gd name="T9" fmla="*/ 0 h 1588"/>
                  <a:gd name="T10" fmla="*/ 2147483646 w 2"/>
                  <a:gd name="T11" fmla="*/ 0 h 1588"/>
                  <a:gd name="T12" fmla="*/ 2147483646 w 2"/>
                  <a:gd name="T13" fmla="*/ 0 h 1588"/>
                  <a:gd name="T14" fmla="*/ 2147483646 w 2"/>
                  <a:gd name="T15" fmla="*/ 0 h 1588"/>
                  <a:gd name="T16" fmla="*/ 2147483646 w 2"/>
                  <a:gd name="T17" fmla="*/ 0 h 1588"/>
                  <a:gd name="T18" fmla="*/ 2147483646 w 2"/>
                  <a:gd name="T19" fmla="*/ 0 h 1588"/>
                  <a:gd name="T20" fmla="*/ 2147483646 w 2"/>
                  <a:gd name="T21" fmla="*/ 0 h 1588"/>
                  <a:gd name="T22" fmla="*/ 2147483646 w 2"/>
                  <a:gd name="T23" fmla="*/ 0 h 1588"/>
                  <a:gd name="T24" fmla="*/ 2147483646 w 2"/>
                  <a:gd name="T25" fmla="*/ 0 h 1588"/>
                  <a:gd name="T26" fmla="*/ 2147483646 w 2"/>
                  <a:gd name="T27" fmla="*/ 0 h 1588"/>
                  <a:gd name="T28" fmla="*/ 2147483646 w 2"/>
                  <a:gd name="T29" fmla="*/ 0 h 1588"/>
                  <a:gd name="T30" fmla="*/ 0 w 2"/>
                  <a:gd name="T31" fmla="*/ 0 h 1588"/>
                  <a:gd name="T32" fmla="*/ 0 w 2"/>
                  <a:gd name="T33" fmla="*/ 0 h 1588"/>
                  <a:gd name="T34" fmla="*/ 0 w 2"/>
                  <a:gd name="T35" fmla="*/ 0 h 1588"/>
                  <a:gd name="T36" fmla="*/ 0 w 2"/>
                  <a:gd name="T37" fmla="*/ 0 h 1588"/>
                  <a:gd name="T38" fmla="*/ 0 w 2"/>
                  <a:gd name="T39" fmla="*/ 0 h 1588"/>
                  <a:gd name="T40" fmla="*/ 0 w 2"/>
                  <a:gd name="T41" fmla="*/ 0 h 1588"/>
                  <a:gd name="T42" fmla="*/ 0 w 2"/>
                  <a:gd name="T43" fmla="*/ 0 h 1588"/>
                  <a:gd name="T44" fmla="*/ 0 w 2"/>
                  <a:gd name="T45" fmla="*/ 0 h 1588"/>
                  <a:gd name="T46" fmla="*/ 0 w 2"/>
                  <a:gd name="T47" fmla="*/ 0 h 1588"/>
                  <a:gd name="T48" fmla="*/ 0 w 2"/>
                  <a:gd name="T49" fmla="*/ 0 h 1588"/>
                  <a:gd name="T50" fmla="*/ 0 w 2"/>
                  <a:gd name="T51" fmla="*/ 0 h 1588"/>
                  <a:gd name="T52" fmla="*/ 0 w 2"/>
                  <a:gd name="T53" fmla="*/ 0 h 1588"/>
                  <a:gd name="T54" fmla="*/ 2147483646 w 2"/>
                  <a:gd name="T55" fmla="*/ 0 h 158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
                  <a:gd name="T85" fmla="*/ 0 h 1588"/>
                  <a:gd name="T86" fmla="*/ 2 w 2"/>
                  <a:gd name="T87" fmla="*/ 1588 h 1588"/>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 h="1588">
                    <a:moveTo>
                      <a:pt x="2" y="0"/>
                    </a:moveTo>
                    <a:lnTo>
                      <a:pt x="2" y="0"/>
                    </a:lnTo>
                    <a:lnTo>
                      <a:pt x="0" y="0"/>
                    </a:lnTo>
                    <a:lnTo>
                      <a:pt x="2"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536" name="Freeform 1458">
                <a:extLst>
                  <a:ext uri="{FF2B5EF4-FFF2-40B4-BE49-F238E27FC236}">
                    <a16:creationId xmlns:a16="http://schemas.microsoft.com/office/drawing/2014/main" xmlns="" id="{00000000-0008-0000-0000-0000B3050000}"/>
                  </a:ext>
                </a:extLst>
              </p:cNvPr>
              <p:cNvSpPr>
                <a:spLocks/>
              </p:cNvSpPr>
              <p:nvPr/>
            </p:nvSpPr>
            <p:spPr bwMode="auto">
              <a:xfrm>
                <a:off x="3171196" y="473587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60000 65536"/>
                  <a:gd name="T15" fmla="*/ 0 60000 65536"/>
                  <a:gd name="T16" fmla="*/ 0 60000 65536"/>
                  <a:gd name="T17" fmla="*/ 0 60000 65536"/>
                  <a:gd name="T18" fmla="*/ 0 60000 65536"/>
                  <a:gd name="T19" fmla="*/ 0 60000 65536"/>
                  <a:gd name="T20" fmla="*/ 0 60000 65536"/>
                  <a:gd name="T21" fmla="*/ 0 w 1588"/>
                  <a:gd name="T22" fmla="*/ 0 h 1588"/>
                  <a:gd name="T23" fmla="*/ 1588 w 1588"/>
                  <a:gd name="T24" fmla="*/ 1588 h 15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537" name="Freeform 1459">
                <a:extLst>
                  <a:ext uri="{FF2B5EF4-FFF2-40B4-BE49-F238E27FC236}">
                    <a16:creationId xmlns:a16="http://schemas.microsoft.com/office/drawing/2014/main" xmlns="" id="{00000000-0008-0000-0000-0000B4050000}"/>
                  </a:ext>
                </a:extLst>
              </p:cNvPr>
              <p:cNvSpPr>
                <a:spLocks/>
              </p:cNvSpPr>
              <p:nvPr/>
            </p:nvSpPr>
            <p:spPr bwMode="auto">
              <a:xfrm>
                <a:off x="3187071" y="4748578"/>
                <a:ext cx="3175" cy="1588"/>
              </a:xfrm>
              <a:custGeom>
                <a:avLst/>
                <a:gdLst>
                  <a:gd name="T0" fmla="*/ 2147483646 w 2"/>
                  <a:gd name="T1" fmla="*/ 0 h 1588"/>
                  <a:gd name="T2" fmla="*/ 2147483646 w 2"/>
                  <a:gd name="T3" fmla="*/ 0 h 1588"/>
                  <a:gd name="T4" fmla="*/ 2147483646 w 2"/>
                  <a:gd name="T5" fmla="*/ 0 h 1588"/>
                  <a:gd name="T6" fmla="*/ 2147483646 w 2"/>
                  <a:gd name="T7" fmla="*/ 0 h 1588"/>
                  <a:gd name="T8" fmla="*/ 0 w 2"/>
                  <a:gd name="T9" fmla="*/ 0 h 1588"/>
                  <a:gd name="T10" fmla="*/ 0 w 2"/>
                  <a:gd name="T11" fmla="*/ 0 h 1588"/>
                  <a:gd name="T12" fmla="*/ 0 w 2"/>
                  <a:gd name="T13" fmla="*/ 0 h 1588"/>
                  <a:gd name="T14" fmla="*/ 0 w 2"/>
                  <a:gd name="T15" fmla="*/ 0 h 1588"/>
                  <a:gd name="T16" fmla="*/ 0 w 2"/>
                  <a:gd name="T17" fmla="*/ 0 h 1588"/>
                  <a:gd name="T18" fmla="*/ 0 w 2"/>
                  <a:gd name="T19" fmla="*/ 0 h 1588"/>
                  <a:gd name="T20" fmla="*/ 2147483646 w 2"/>
                  <a:gd name="T21" fmla="*/ 0 h 15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
                  <a:gd name="T34" fmla="*/ 0 h 1588"/>
                  <a:gd name="T35" fmla="*/ 2 w 2"/>
                  <a:gd name="T36" fmla="*/ 1588 h 15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 h="1588">
                    <a:moveTo>
                      <a:pt x="2" y="0"/>
                    </a:moveTo>
                    <a:lnTo>
                      <a:pt x="2" y="0"/>
                    </a:lnTo>
                    <a:lnTo>
                      <a:pt x="0" y="0"/>
                    </a:lnTo>
                    <a:lnTo>
                      <a:pt x="2"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538" name="Rectangle 2537">
                <a:extLst>
                  <a:ext uri="{FF2B5EF4-FFF2-40B4-BE49-F238E27FC236}">
                    <a16:creationId xmlns:a16="http://schemas.microsoft.com/office/drawing/2014/main" xmlns="" id="{00000000-0008-0000-0000-0000B5050000}"/>
                  </a:ext>
                </a:extLst>
              </p:cNvPr>
              <p:cNvSpPr>
                <a:spLocks noChangeArrowheads="1"/>
              </p:cNvSpPr>
              <p:nvPr/>
            </p:nvSpPr>
            <p:spPr bwMode="auto">
              <a:xfrm>
                <a:off x="3164846" y="474540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539" name="Freeform 1461">
                <a:extLst>
                  <a:ext uri="{FF2B5EF4-FFF2-40B4-BE49-F238E27FC236}">
                    <a16:creationId xmlns:a16="http://schemas.microsoft.com/office/drawing/2014/main" xmlns="" id="{00000000-0008-0000-0000-0000B6050000}"/>
                  </a:ext>
                </a:extLst>
              </p:cNvPr>
              <p:cNvSpPr>
                <a:spLocks/>
              </p:cNvSpPr>
              <p:nvPr/>
            </p:nvSpPr>
            <p:spPr bwMode="auto">
              <a:xfrm>
                <a:off x="3187071" y="4758103"/>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60000 65536"/>
                  <a:gd name="T15" fmla="*/ 0 60000 65536"/>
                  <a:gd name="T16" fmla="*/ 0 60000 65536"/>
                  <a:gd name="T17" fmla="*/ 0 60000 65536"/>
                  <a:gd name="T18" fmla="*/ 0 60000 65536"/>
                  <a:gd name="T19" fmla="*/ 0 60000 65536"/>
                  <a:gd name="T20" fmla="*/ 0 60000 65536"/>
                  <a:gd name="T21" fmla="*/ 0 w 1588"/>
                  <a:gd name="T22" fmla="*/ 0 h 1588"/>
                  <a:gd name="T23" fmla="*/ 1588 w 1588"/>
                  <a:gd name="T24" fmla="*/ 1588 h 15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540" name="Rectangle 2539">
                <a:extLst>
                  <a:ext uri="{FF2B5EF4-FFF2-40B4-BE49-F238E27FC236}">
                    <a16:creationId xmlns:a16="http://schemas.microsoft.com/office/drawing/2014/main" xmlns="" id="{00000000-0008-0000-0000-0000B7050000}"/>
                  </a:ext>
                </a:extLst>
              </p:cNvPr>
              <p:cNvSpPr>
                <a:spLocks noChangeArrowheads="1"/>
              </p:cNvSpPr>
              <p:nvPr/>
            </p:nvSpPr>
            <p:spPr bwMode="auto">
              <a:xfrm>
                <a:off x="3171196" y="47612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541" name="Freeform 1463">
                <a:extLst>
                  <a:ext uri="{FF2B5EF4-FFF2-40B4-BE49-F238E27FC236}">
                    <a16:creationId xmlns:a16="http://schemas.microsoft.com/office/drawing/2014/main" xmlns="" id="{00000000-0008-0000-0000-0000B8050000}"/>
                  </a:ext>
                </a:extLst>
              </p:cNvPr>
              <p:cNvSpPr>
                <a:spLocks/>
              </p:cNvSpPr>
              <p:nvPr/>
            </p:nvSpPr>
            <p:spPr bwMode="auto">
              <a:xfrm>
                <a:off x="3168021" y="4758103"/>
                <a:ext cx="3175" cy="3175"/>
              </a:xfrm>
              <a:custGeom>
                <a:avLst/>
                <a:gdLst>
                  <a:gd name="T0" fmla="*/ 2147483646 w 2"/>
                  <a:gd name="T1" fmla="*/ 2147483646 h 2"/>
                  <a:gd name="T2" fmla="*/ 2147483646 w 2"/>
                  <a:gd name="T3" fmla="*/ 2147483646 h 2"/>
                  <a:gd name="T4" fmla="*/ 2147483646 w 2"/>
                  <a:gd name="T5" fmla="*/ 2147483646 h 2"/>
                  <a:gd name="T6" fmla="*/ 2147483646 w 2"/>
                  <a:gd name="T7" fmla="*/ 2147483646 h 2"/>
                  <a:gd name="T8" fmla="*/ 2147483646 w 2"/>
                  <a:gd name="T9" fmla="*/ 2147483646 h 2"/>
                  <a:gd name="T10" fmla="*/ 2147483646 w 2"/>
                  <a:gd name="T11" fmla="*/ 2147483646 h 2"/>
                  <a:gd name="T12" fmla="*/ 2147483646 w 2"/>
                  <a:gd name="T13" fmla="*/ 2147483646 h 2"/>
                  <a:gd name="T14" fmla="*/ 2147483646 w 2"/>
                  <a:gd name="T15" fmla="*/ 2147483646 h 2"/>
                  <a:gd name="T16" fmla="*/ 2147483646 w 2"/>
                  <a:gd name="T17" fmla="*/ 2147483646 h 2"/>
                  <a:gd name="T18" fmla="*/ 2147483646 w 2"/>
                  <a:gd name="T19" fmla="*/ 2147483646 h 2"/>
                  <a:gd name="T20" fmla="*/ 2147483646 w 2"/>
                  <a:gd name="T21" fmla="*/ 2147483646 h 2"/>
                  <a:gd name="T22" fmla="*/ 2147483646 w 2"/>
                  <a:gd name="T23" fmla="*/ 2147483646 h 2"/>
                  <a:gd name="T24" fmla="*/ 2147483646 w 2"/>
                  <a:gd name="T25" fmla="*/ 2147483646 h 2"/>
                  <a:gd name="T26" fmla="*/ 2147483646 w 2"/>
                  <a:gd name="T27" fmla="*/ 2147483646 h 2"/>
                  <a:gd name="T28" fmla="*/ 2147483646 w 2"/>
                  <a:gd name="T29" fmla="*/ 2147483646 h 2"/>
                  <a:gd name="T30" fmla="*/ 2147483646 w 2"/>
                  <a:gd name="T31" fmla="*/ 2147483646 h 2"/>
                  <a:gd name="T32" fmla="*/ 2147483646 w 2"/>
                  <a:gd name="T33" fmla="*/ 0 h 2"/>
                  <a:gd name="T34" fmla="*/ 2147483646 w 2"/>
                  <a:gd name="T35" fmla="*/ 0 h 2"/>
                  <a:gd name="T36" fmla="*/ 2147483646 w 2"/>
                  <a:gd name="T37" fmla="*/ 2147483646 h 2"/>
                  <a:gd name="T38" fmla="*/ 2147483646 w 2"/>
                  <a:gd name="T39" fmla="*/ 2147483646 h 2"/>
                  <a:gd name="T40" fmla="*/ 0 w 2"/>
                  <a:gd name="T41" fmla="*/ 2147483646 h 2"/>
                  <a:gd name="T42" fmla="*/ 0 w 2"/>
                  <a:gd name="T43" fmla="*/ 2147483646 h 2"/>
                  <a:gd name="T44" fmla="*/ 0 w 2"/>
                  <a:gd name="T45" fmla="*/ 2147483646 h 2"/>
                  <a:gd name="T46" fmla="*/ 0 w 2"/>
                  <a:gd name="T47" fmla="*/ 2147483646 h 2"/>
                  <a:gd name="T48" fmla="*/ 0 w 2"/>
                  <a:gd name="T49" fmla="*/ 2147483646 h 2"/>
                  <a:gd name="T50" fmla="*/ 0 w 2"/>
                  <a:gd name="T51" fmla="*/ 2147483646 h 2"/>
                  <a:gd name="T52" fmla="*/ 0 w 2"/>
                  <a:gd name="T53" fmla="*/ 2147483646 h 2"/>
                  <a:gd name="T54" fmla="*/ 0 w 2"/>
                  <a:gd name="T55" fmla="*/ 2147483646 h 2"/>
                  <a:gd name="T56" fmla="*/ 2147483646 w 2"/>
                  <a:gd name="T57" fmla="*/ 2147483646 h 2"/>
                  <a:gd name="T58" fmla="*/ 2147483646 w 2"/>
                  <a:gd name="T59" fmla="*/ 2147483646 h 2"/>
                  <a:gd name="T60" fmla="*/ 2147483646 w 2"/>
                  <a:gd name="T61" fmla="*/ 2147483646 h 2"/>
                  <a:gd name="T62" fmla="*/ 2147483646 w 2"/>
                  <a:gd name="T63" fmla="*/ 2147483646 h 2"/>
                  <a:gd name="T64" fmla="*/ 2147483646 w 2"/>
                  <a:gd name="T65" fmla="*/ 2147483646 h 2"/>
                  <a:gd name="T66" fmla="*/ 2147483646 w 2"/>
                  <a:gd name="T67" fmla="*/ 2147483646 h 2"/>
                  <a:gd name="T68" fmla="*/ 2147483646 w 2"/>
                  <a:gd name="T69" fmla="*/ 2147483646 h 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
                  <a:gd name="T106" fmla="*/ 0 h 2"/>
                  <a:gd name="T107" fmla="*/ 2 w 2"/>
                  <a:gd name="T108" fmla="*/ 2 h 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 h="2">
                    <a:moveTo>
                      <a:pt x="2" y="2"/>
                    </a:moveTo>
                    <a:lnTo>
                      <a:pt x="2" y="2"/>
                    </a:lnTo>
                    <a:lnTo>
                      <a:pt x="2" y="0"/>
                    </a:lnTo>
                    <a:lnTo>
                      <a:pt x="2" y="2"/>
                    </a:lnTo>
                    <a:lnTo>
                      <a:pt x="0" y="2"/>
                    </a:lnTo>
                    <a:lnTo>
                      <a:pt x="2"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542" name="Freeform 1464">
                <a:extLst>
                  <a:ext uri="{FF2B5EF4-FFF2-40B4-BE49-F238E27FC236}">
                    <a16:creationId xmlns:a16="http://schemas.microsoft.com/office/drawing/2014/main" xmlns="" id="{00000000-0008-0000-0000-0000B9050000}"/>
                  </a:ext>
                </a:extLst>
              </p:cNvPr>
              <p:cNvSpPr>
                <a:spLocks/>
              </p:cNvSpPr>
              <p:nvPr/>
            </p:nvSpPr>
            <p:spPr bwMode="auto">
              <a:xfrm>
                <a:off x="3187071" y="4758103"/>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60000 65536"/>
                  <a:gd name="T15" fmla="*/ 0 60000 65536"/>
                  <a:gd name="T16" fmla="*/ 0 60000 65536"/>
                  <a:gd name="T17" fmla="*/ 0 60000 65536"/>
                  <a:gd name="T18" fmla="*/ 0 60000 65536"/>
                  <a:gd name="T19" fmla="*/ 0 60000 65536"/>
                  <a:gd name="T20" fmla="*/ 0 60000 65536"/>
                  <a:gd name="T21" fmla="*/ 0 w 1588"/>
                  <a:gd name="T22" fmla="*/ 0 h 1588"/>
                  <a:gd name="T23" fmla="*/ 1588 w 1588"/>
                  <a:gd name="T24" fmla="*/ 1588 h 15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543" name="Freeform 1465">
                <a:extLst>
                  <a:ext uri="{FF2B5EF4-FFF2-40B4-BE49-F238E27FC236}">
                    <a16:creationId xmlns:a16="http://schemas.microsoft.com/office/drawing/2014/main" xmlns="" id="{00000000-0008-0000-0000-0000BA050000}"/>
                  </a:ext>
                </a:extLst>
              </p:cNvPr>
              <p:cNvSpPr>
                <a:spLocks/>
              </p:cNvSpPr>
              <p:nvPr/>
            </p:nvSpPr>
            <p:spPr bwMode="auto">
              <a:xfrm>
                <a:off x="3196596" y="4758103"/>
                <a:ext cx="1588" cy="3175"/>
              </a:xfrm>
              <a:custGeom>
                <a:avLst/>
                <a:gdLst>
                  <a:gd name="T0" fmla="*/ 0 w 1588"/>
                  <a:gd name="T1" fmla="*/ 0 h 2"/>
                  <a:gd name="T2" fmla="*/ 0 w 1588"/>
                  <a:gd name="T3" fmla="*/ 0 h 2"/>
                  <a:gd name="T4" fmla="*/ 0 w 1588"/>
                  <a:gd name="T5" fmla="*/ 0 h 2"/>
                  <a:gd name="T6" fmla="*/ 0 w 1588"/>
                  <a:gd name="T7" fmla="*/ 0 h 2"/>
                  <a:gd name="T8" fmla="*/ 0 w 1588"/>
                  <a:gd name="T9" fmla="*/ 0 h 2"/>
                  <a:gd name="T10" fmla="*/ 0 w 1588"/>
                  <a:gd name="T11" fmla="*/ 0 h 2"/>
                  <a:gd name="T12" fmla="*/ 0 w 1588"/>
                  <a:gd name="T13" fmla="*/ 0 h 2"/>
                  <a:gd name="T14" fmla="*/ 0 w 1588"/>
                  <a:gd name="T15" fmla="*/ 0 h 2"/>
                  <a:gd name="T16" fmla="*/ 0 w 1588"/>
                  <a:gd name="T17" fmla="*/ 2147483646 h 2"/>
                  <a:gd name="T18" fmla="*/ 0 w 1588"/>
                  <a:gd name="T19" fmla="*/ 2147483646 h 2"/>
                  <a:gd name="T20" fmla="*/ 0 w 1588"/>
                  <a:gd name="T21" fmla="*/ 0 h 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88"/>
                  <a:gd name="T34" fmla="*/ 0 h 2"/>
                  <a:gd name="T35" fmla="*/ 1588 w 1588"/>
                  <a:gd name="T36" fmla="*/ 2 h 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88" h="2">
                    <a:moveTo>
                      <a:pt x="0" y="0"/>
                    </a:moveTo>
                    <a:lnTo>
                      <a:pt x="0" y="0"/>
                    </a:lnTo>
                    <a:lnTo>
                      <a:pt x="0" y="2"/>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544" name="Rectangle 2543">
                <a:extLst>
                  <a:ext uri="{FF2B5EF4-FFF2-40B4-BE49-F238E27FC236}">
                    <a16:creationId xmlns:a16="http://schemas.microsoft.com/office/drawing/2014/main" xmlns="" id="{00000000-0008-0000-0000-0000BB050000}"/>
                  </a:ext>
                </a:extLst>
              </p:cNvPr>
              <p:cNvSpPr>
                <a:spLocks noChangeArrowheads="1"/>
              </p:cNvSpPr>
              <p:nvPr/>
            </p:nvSpPr>
            <p:spPr bwMode="auto">
              <a:xfrm>
                <a:off x="3110871" y="4770803"/>
                <a:ext cx="1588" cy="3175"/>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545" name="Freeform 1467">
                <a:extLst>
                  <a:ext uri="{FF2B5EF4-FFF2-40B4-BE49-F238E27FC236}">
                    <a16:creationId xmlns:a16="http://schemas.microsoft.com/office/drawing/2014/main" xmlns="" id="{00000000-0008-0000-0000-0000BC050000}"/>
                  </a:ext>
                </a:extLst>
              </p:cNvPr>
              <p:cNvSpPr>
                <a:spLocks/>
              </p:cNvSpPr>
              <p:nvPr/>
            </p:nvSpPr>
            <p:spPr bwMode="auto">
              <a:xfrm>
                <a:off x="3123571" y="4767628"/>
                <a:ext cx="3175" cy="3175"/>
              </a:xfrm>
              <a:custGeom>
                <a:avLst/>
                <a:gdLst>
                  <a:gd name="T0" fmla="*/ 2147483646 w 2"/>
                  <a:gd name="T1" fmla="*/ 2147483646 h 2"/>
                  <a:gd name="T2" fmla="*/ 2147483646 w 2"/>
                  <a:gd name="T3" fmla="*/ 2147483646 h 2"/>
                  <a:gd name="T4" fmla="*/ 2147483646 w 2"/>
                  <a:gd name="T5" fmla="*/ 2147483646 h 2"/>
                  <a:gd name="T6" fmla="*/ 2147483646 w 2"/>
                  <a:gd name="T7" fmla="*/ 2147483646 h 2"/>
                  <a:gd name="T8" fmla="*/ 2147483646 w 2"/>
                  <a:gd name="T9" fmla="*/ 2147483646 h 2"/>
                  <a:gd name="T10" fmla="*/ 0 w 2"/>
                  <a:gd name="T11" fmla="*/ 2147483646 h 2"/>
                  <a:gd name="T12" fmla="*/ 0 w 2"/>
                  <a:gd name="T13" fmla="*/ 0 h 2"/>
                  <a:gd name="T14" fmla="*/ 0 w 2"/>
                  <a:gd name="T15" fmla="*/ 2147483646 h 2"/>
                  <a:gd name="T16" fmla="*/ 0 w 2"/>
                  <a:gd name="T17" fmla="*/ 2147483646 h 2"/>
                  <a:gd name="T18" fmla="*/ 0 w 2"/>
                  <a:gd name="T19" fmla="*/ 2147483646 h 2"/>
                  <a:gd name="T20" fmla="*/ 0 w 2"/>
                  <a:gd name="T21" fmla="*/ 2147483646 h 2"/>
                  <a:gd name="T22" fmla="*/ 0 w 2"/>
                  <a:gd name="T23" fmla="*/ 2147483646 h 2"/>
                  <a:gd name="T24" fmla="*/ 0 w 2"/>
                  <a:gd name="T25" fmla="*/ 2147483646 h 2"/>
                  <a:gd name="T26" fmla="*/ 0 w 2"/>
                  <a:gd name="T27" fmla="*/ 2147483646 h 2"/>
                  <a:gd name="T28" fmla="*/ 0 w 2"/>
                  <a:gd name="T29" fmla="*/ 2147483646 h 2"/>
                  <a:gd name="T30" fmla="*/ 0 w 2"/>
                  <a:gd name="T31" fmla="*/ 2147483646 h 2"/>
                  <a:gd name="T32" fmla="*/ 0 w 2"/>
                  <a:gd name="T33" fmla="*/ 2147483646 h 2"/>
                  <a:gd name="T34" fmla="*/ 2147483646 w 2"/>
                  <a:gd name="T35" fmla="*/ 2147483646 h 2"/>
                  <a:gd name="T36" fmla="*/ 2147483646 w 2"/>
                  <a:gd name="T37" fmla="*/ 2147483646 h 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
                  <a:gd name="T58" fmla="*/ 0 h 2"/>
                  <a:gd name="T59" fmla="*/ 2 w 2"/>
                  <a:gd name="T60" fmla="*/ 2 h 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 h="2">
                    <a:moveTo>
                      <a:pt x="2" y="2"/>
                    </a:moveTo>
                    <a:lnTo>
                      <a:pt x="2" y="2"/>
                    </a:lnTo>
                    <a:lnTo>
                      <a:pt x="0" y="2"/>
                    </a:lnTo>
                    <a:lnTo>
                      <a:pt x="0" y="0"/>
                    </a:lnTo>
                    <a:lnTo>
                      <a:pt x="0" y="2"/>
                    </a:lnTo>
                    <a:lnTo>
                      <a:pt x="2"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546" name="Freeform 1468">
                <a:extLst>
                  <a:ext uri="{FF2B5EF4-FFF2-40B4-BE49-F238E27FC236}">
                    <a16:creationId xmlns:a16="http://schemas.microsoft.com/office/drawing/2014/main" xmlns="" id="{00000000-0008-0000-0000-0000BD050000}"/>
                  </a:ext>
                </a:extLst>
              </p:cNvPr>
              <p:cNvSpPr>
                <a:spLocks/>
              </p:cNvSpPr>
              <p:nvPr/>
            </p:nvSpPr>
            <p:spPr bwMode="auto">
              <a:xfrm>
                <a:off x="3123571" y="4773978"/>
                <a:ext cx="3175" cy="1588"/>
              </a:xfrm>
              <a:custGeom>
                <a:avLst/>
                <a:gdLst>
                  <a:gd name="T0" fmla="*/ 0 w 2"/>
                  <a:gd name="T1" fmla="*/ 0 h 1588"/>
                  <a:gd name="T2" fmla="*/ 0 w 2"/>
                  <a:gd name="T3" fmla="*/ 0 h 1588"/>
                  <a:gd name="T4" fmla="*/ 2147483646 w 2"/>
                  <a:gd name="T5" fmla="*/ 0 h 1588"/>
                  <a:gd name="T6" fmla="*/ 0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547" name="Rectangle 2546">
                <a:extLst>
                  <a:ext uri="{FF2B5EF4-FFF2-40B4-BE49-F238E27FC236}">
                    <a16:creationId xmlns:a16="http://schemas.microsoft.com/office/drawing/2014/main" xmlns="" id="{00000000-0008-0000-0000-0000BE050000}"/>
                  </a:ext>
                </a:extLst>
              </p:cNvPr>
              <p:cNvSpPr>
                <a:spLocks noChangeArrowheads="1"/>
              </p:cNvSpPr>
              <p:nvPr/>
            </p:nvSpPr>
            <p:spPr bwMode="auto">
              <a:xfrm>
                <a:off x="3142621" y="4761278"/>
                <a:ext cx="1588" cy="3175"/>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548" name="Freeform 1470">
                <a:extLst>
                  <a:ext uri="{FF2B5EF4-FFF2-40B4-BE49-F238E27FC236}">
                    <a16:creationId xmlns:a16="http://schemas.microsoft.com/office/drawing/2014/main" xmlns="" id="{00000000-0008-0000-0000-0000BF050000}"/>
                  </a:ext>
                </a:extLst>
              </p:cNvPr>
              <p:cNvSpPr>
                <a:spLocks/>
              </p:cNvSpPr>
              <p:nvPr/>
            </p:nvSpPr>
            <p:spPr bwMode="auto">
              <a:xfrm>
                <a:off x="3161671" y="4761278"/>
                <a:ext cx="1588" cy="3175"/>
              </a:xfrm>
              <a:custGeom>
                <a:avLst/>
                <a:gdLst>
                  <a:gd name="T0" fmla="*/ 0 w 1588"/>
                  <a:gd name="T1" fmla="*/ 2147483646 h 2"/>
                  <a:gd name="T2" fmla="*/ 0 w 1588"/>
                  <a:gd name="T3" fmla="*/ 0 h 2"/>
                  <a:gd name="T4" fmla="*/ 0 w 1588"/>
                  <a:gd name="T5" fmla="*/ 0 h 2"/>
                  <a:gd name="T6" fmla="*/ 0 w 1588"/>
                  <a:gd name="T7" fmla="*/ 2147483646 h 2"/>
                  <a:gd name="T8" fmla="*/ 0 w 1588"/>
                  <a:gd name="T9" fmla="*/ 2147483646 h 2"/>
                  <a:gd name="T10" fmla="*/ 0 w 1588"/>
                  <a:gd name="T11" fmla="*/ 2147483646 h 2"/>
                  <a:gd name="T12" fmla="*/ 0 w 1588"/>
                  <a:gd name="T13" fmla="*/ 2147483646 h 2"/>
                  <a:gd name="T14" fmla="*/ 0 w 1588"/>
                  <a:gd name="T15" fmla="*/ 2147483646 h 2"/>
                  <a:gd name="T16" fmla="*/ 0 w 1588"/>
                  <a:gd name="T17" fmla="*/ 2147483646 h 2"/>
                  <a:gd name="T18" fmla="*/ 0 w 1588"/>
                  <a:gd name="T19" fmla="*/ 2147483646 h 2"/>
                  <a:gd name="T20" fmla="*/ 0 w 1588"/>
                  <a:gd name="T21" fmla="*/ 2147483646 h 2"/>
                  <a:gd name="T22" fmla="*/ 0 w 1588"/>
                  <a:gd name="T23" fmla="*/ 2147483646 h 2"/>
                  <a:gd name="T24" fmla="*/ 0 w 1588"/>
                  <a:gd name="T25" fmla="*/ 2147483646 h 2"/>
                  <a:gd name="T26" fmla="*/ 0 w 1588"/>
                  <a:gd name="T27" fmla="*/ 2147483646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588"/>
                  <a:gd name="T43" fmla="*/ 0 h 2"/>
                  <a:gd name="T44" fmla="*/ 1588 w 1588"/>
                  <a:gd name="T45" fmla="*/ 2 h 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588" h="2">
                    <a:moveTo>
                      <a:pt x="0" y="2"/>
                    </a:moveTo>
                    <a:lnTo>
                      <a:pt x="0" y="0"/>
                    </a:lnTo>
                    <a:lnTo>
                      <a:pt x="0"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549" name="Freeform 1471">
                <a:extLst>
                  <a:ext uri="{FF2B5EF4-FFF2-40B4-BE49-F238E27FC236}">
                    <a16:creationId xmlns:a16="http://schemas.microsoft.com/office/drawing/2014/main" xmlns="" id="{00000000-0008-0000-0000-0000C0050000}"/>
                  </a:ext>
                </a:extLst>
              </p:cNvPr>
              <p:cNvSpPr>
                <a:spLocks/>
              </p:cNvSpPr>
              <p:nvPr/>
            </p:nvSpPr>
            <p:spPr bwMode="auto">
              <a:xfrm>
                <a:off x="3164846" y="4767628"/>
                <a:ext cx="3175" cy="3175"/>
              </a:xfrm>
              <a:custGeom>
                <a:avLst/>
                <a:gdLst>
                  <a:gd name="T0" fmla="*/ 2147483646 w 2"/>
                  <a:gd name="T1" fmla="*/ 2147483646 h 2"/>
                  <a:gd name="T2" fmla="*/ 0 w 2"/>
                  <a:gd name="T3" fmla="*/ 2147483646 h 2"/>
                  <a:gd name="T4" fmla="*/ 0 w 2"/>
                  <a:gd name="T5" fmla="*/ 2147483646 h 2"/>
                  <a:gd name="T6" fmla="*/ 0 w 2"/>
                  <a:gd name="T7" fmla="*/ 0 h 2"/>
                  <a:gd name="T8" fmla="*/ 0 w 2"/>
                  <a:gd name="T9" fmla="*/ 0 h 2"/>
                  <a:gd name="T10" fmla="*/ 0 w 2"/>
                  <a:gd name="T11" fmla="*/ 2147483646 h 2"/>
                  <a:gd name="T12" fmla="*/ 2147483646 w 2"/>
                  <a:gd name="T13" fmla="*/ 2147483646 h 2"/>
                  <a:gd name="T14" fmla="*/ 0 60000 65536"/>
                  <a:gd name="T15" fmla="*/ 0 60000 65536"/>
                  <a:gd name="T16" fmla="*/ 0 60000 65536"/>
                  <a:gd name="T17" fmla="*/ 0 60000 65536"/>
                  <a:gd name="T18" fmla="*/ 0 60000 65536"/>
                  <a:gd name="T19" fmla="*/ 0 60000 65536"/>
                  <a:gd name="T20" fmla="*/ 0 60000 65536"/>
                  <a:gd name="T21" fmla="*/ 0 w 2"/>
                  <a:gd name="T22" fmla="*/ 0 h 2"/>
                  <a:gd name="T23" fmla="*/ 2 w 2"/>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2">
                    <a:moveTo>
                      <a:pt x="2" y="2"/>
                    </a:moveTo>
                    <a:lnTo>
                      <a:pt x="0" y="2"/>
                    </a:lnTo>
                    <a:lnTo>
                      <a:pt x="0" y="0"/>
                    </a:lnTo>
                    <a:lnTo>
                      <a:pt x="0" y="2"/>
                    </a:lnTo>
                    <a:lnTo>
                      <a:pt x="2"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550" name="Rectangle 2549">
                <a:extLst>
                  <a:ext uri="{FF2B5EF4-FFF2-40B4-BE49-F238E27FC236}">
                    <a16:creationId xmlns:a16="http://schemas.microsoft.com/office/drawing/2014/main" xmlns="" id="{00000000-0008-0000-0000-0000C1050000}"/>
                  </a:ext>
                </a:extLst>
              </p:cNvPr>
              <p:cNvSpPr>
                <a:spLocks noChangeArrowheads="1"/>
              </p:cNvSpPr>
              <p:nvPr/>
            </p:nvSpPr>
            <p:spPr bwMode="auto">
              <a:xfrm>
                <a:off x="3164846" y="47676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551" name="Freeform 1473">
                <a:extLst>
                  <a:ext uri="{FF2B5EF4-FFF2-40B4-BE49-F238E27FC236}">
                    <a16:creationId xmlns:a16="http://schemas.microsoft.com/office/drawing/2014/main" xmlns="" id="{00000000-0008-0000-0000-0000C2050000}"/>
                  </a:ext>
                </a:extLst>
              </p:cNvPr>
              <p:cNvSpPr>
                <a:spLocks/>
              </p:cNvSpPr>
              <p:nvPr/>
            </p:nvSpPr>
            <p:spPr bwMode="auto">
              <a:xfrm>
                <a:off x="3168021" y="4770803"/>
                <a:ext cx="3175" cy="1588"/>
              </a:xfrm>
              <a:custGeom>
                <a:avLst/>
                <a:gdLst>
                  <a:gd name="T0" fmla="*/ 2147483646 w 2"/>
                  <a:gd name="T1" fmla="*/ 0 h 1588"/>
                  <a:gd name="T2" fmla="*/ 0 w 2"/>
                  <a:gd name="T3" fmla="*/ 0 h 1588"/>
                  <a:gd name="T4" fmla="*/ 0 w 2"/>
                  <a:gd name="T5" fmla="*/ 0 h 1588"/>
                  <a:gd name="T6" fmla="*/ 0 w 2"/>
                  <a:gd name="T7" fmla="*/ 0 h 1588"/>
                  <a:gd name="T8" fmla="*/ 0 w 2"/>
                  <a:gd name="T9" fmla="*/ 0 h 1588"/>
                  <a:gd name="T10" fmla="*/ 0 w 2"/>
                  <a:gd name="T11" fmla="*/ 0 h 1588"/>
                  <a:gd name="T12" fmla="*/ 0 w 2"/>
                  <a:gd name="T13" fmla="*/ 0 h 1588"/>
                  <a:gd name="T14" fmla="*/ 0 w 2"/>
                  <a:gd name="T15" fmla="*/ 0 h 1588"/>
                  <a:gd name="T16" fmla="*/ 0 w 2"/>
                  <a:gd name="T17" fmla="*/ 0 h 1588"/>
                  <a:gd name="T18" fmla="*/ 0 w 2"/>
                  <a:gd name="T19" fmla="*/ 0 h 1588"/>
                  <a:gd name="T20" fmla="*/ 0 w 2"/>
                  <a:gd name="T21" fmla="*/ 0 h 1588"/>
                  <a:gd name="T22" fmla="*/ 0 w 2"/>
                  <a:gd name="T23" fmla="*/ 0 h 1588"/>
                  <a:gd name="T24" fmla="*/ 0 w 2"/>
                  <a:gd name="T25" fmla="*/ 0 h 1588"/>
                  <a:gd name="T26" fmla="*/ 2147483646 w 2"/>
                  <a:gd name="T27" fmla="*/ 0 h 1588"/>
                  <a:gd name="T28" fmla="*/ 2147483646 w 2"/>
                  <a:gd name="T29" fmla="*/ 0 h 158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
                  <a:gd name="T46" fmla="*/ 0 h 1588"/>
                  <a:gd name="T47" fmla="*/ 2 w 2"/>
                  <a:gd name="T48" fmla="*/ 1588 h 158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 h="1588">
                    <a:moveTo>
                      <a:pt x="2" y="0"/>
                    </a:moveTo>
                    <a:lnTo>
                      <a:pt x="0" y="0"/>
                    </a:lnTo>
                    <a:lnTo>
                      <a:pt x="2"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552" name="Freeform 1474">
                <a:extLst>
                  <a:ext uri="{FF2B5EF4-FFF2-40B4-BE49-F238E27FC236}">
                    <a16:creationId xmlns:a16="http://schemas.microsoft.com/office/drawing/2014/main" xmlns="" id="{00000000-0008-0000-0000-0000C3050000}"/>
                  </a:ext>
                </a:extLst>
              </p:cNvPr>
              <p:cNvSpPr>
                <a:spLocks/>
              </p:cNvSpPr>
              <p:nvPr/>
            </p:nvSpPr>
            <p:spPr bwMode="auto">
              <a:xfrm>
                <a:off x="3193421" y="4761278"/>
                <a:ext cx="1588" cy="3175"/>
              </a:xfrm>
              <a:custGeom>
                <a:avLst/>
                <a:gdLst>
                  <a:gd name="T0" fmla="*/ 0 w 1588"/>
                  <a:gd name="T1" fmla="*/ 0 h 2"/>
                  <a:gd name="T2" fmla="*/ 0 w 1588"/>
                  <a:gd name="T3" fmla="*/ 0 h 2"/>
                  <a:gd name="T4" fmla="*/ 0 w 1588"/>
                  <a:gd name="T5" fmla="*/ 2147483646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553" name="Freeform 1475">
                <a:extLst>
                  <a:ext uri="{FF2B5EF4-FFF2-40B4-BE49-F238E27FC236}">
                    <a16:creationId xmlns:a16="http://schemas.microsoft.com/office/drawing/2014/main" xmlns="" id="{00000000-0008-0000-0000-0000C4050000}"/>
                  </a:ext>
                </a:extLst>
              </p:cNvPr>
              <p:cNvSpPr>
                <a:spLocks/>
              </p:cNvSpPr>
              <p:nvPr/>
            </p:nvSpPr>
            <p:spPr bwMode="auto">
              <a:xfrm>
                <a:off x="3199771" y="476127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w 1588"/>
                  <a:gd name="T15" fmla="*/ 0 h 1588"/>
                  <a:gd name="T16" fmla="*/ 0 w 1588"/>
                  <a:gd name="T17" fmla="*/ 0 h 15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8"/>
                  <a:gd name="T28" fmla="*/ 0 h 1588"/>
                  <a:gd name="T29" fmla="*/ 1588 w 1588"/>
                  <a:gd name="T30" fmla="*/ 1588 h 158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554" name="Freeform 1476">
                <a:extLst>
                  <a:ext uri="{FF2B5EF4-FFF2-40B4-BE49-F238E27FC236}">
                    <a16:creationId xmlns:a16="http://schemas.microsoft.com/office/drawing/2014/main" xmlns="" id="{00000000-0008-0000-0000-0000C5050000}"/>
                  </a:ext>
                </a:extLst>
              </p:cNvPr>
              <p:cNvSpPr>
                <a:spLocks noEditPoints="1"/>
              </p:cNvSpPr>
              <p:nvPr/>
            </p:nvSpPr>
            <p:spPr bwMode="auto">
              <a:xfrm>
                <a:off x="3212471" y="4739053"/>
                <a:ext cx="9525" cy="22225"/>
              </a:xfrm>
              <a:custGeom>
                <a:avLst/>
                <a:gdLst>
                  <a:gd name="T0" fmla="*/ 2147483646 w 6"/>
                  <a:gd name="T1" fmla="*/ 2147483646 h 14"/>
                  <a:gd name="T2" fmla="*/ 2147483646 w 6"/>
                  <a:gd name="T3" fmla="*/ 2147483646 h 14"/>
                  <a:gd name="T4" fmla="*/ 2147483646 w 6"/>
                  <a:gd name="T5" fmla="*/ 2147483646 h 14"/>
                  <a:gd name="T6" fmla="*/ 2147483646 w 6"/>
                  <a:gd name="T7" fmla="*/ 2147483646 h 14"/>
                  <a:gd name="T8" fmla="*/ 2147483646 w 6"/>
                  <a:gd name="T9" fmla="*/ 2147483646 h 14"/>
                  <a:gd name="T10" fmla="*/ 2147483646 w 6"/>
                  <a:gd name="T11" fmla="*/ 2147483646 h 14"/>
                  <a:gd name="T12" fmla="*/ 2147483646 w 6"/>
                  <a:gd name="T13" fmla="*/ 2147483646 h 14"/>
                  <a:gd name="T14" fmla="*/ 2147483646 w 6"/>
                  <a:gd name="T15" fmla="*/ 2147483646 h 14"/>
                  <a:gd name="T16" fmla="*/ 2147483646 w 6"/>
                  <a:gd name="T17" fmla="*/ 2147483646 h 14"/>
                  <a:gd name="T18" fmla="*/ 2147483646 w 6"/>
                  <a:gd name="T19" fmla="*/ 2147483646 h 14"/>
                  <a:gd name="T20" fmla="*/ 2147483646 w 6"/>
                  <a:gd name="T21" fmla="*/ 2147483646 h 14"/>
                  <a:gd name="T22" fmla="*/ 2147483646 w 6"/>
                  <a:gd name="T23" fmla="*/ 2147483646 h 14"/>
                  <a:gd name="T24" fmla="*/ 2147483646 w 6"/>
                  <a:gd name="T25" fmla="*/ 2147483646 h 14"/>
                  <a:gd name="T26" fmla="*/ 2147483646 w 6"/>
                  <a:gd name="T27" fmla="*/ 2147483646 h 14"/>
                  <a:gd name="T28" fmla="*/ 2147483646 w 6"/>
                  <a:gd name="T29" fmla="*/ 2147483646 h 14"/>
                  <a:gd name="T30" fmla="*/ 2147483646 w 6"/>
                  <a:gd name="T31" fmla="*/ 2147483646 h 14"/>
                  <a:gd name="T32" fmla="*/ 2147483646 w 6"/>
                  <a:gd name="T33" fmla="*/ 2147483646 h 14"/>
                  <a:gd name="T34" fmla="*/ 2147483646 w 6"/>
                  <a:gd name="T35" fmla="*/ 2147483646 h 14"/>
                  <a:gd name="T36" fmla="*/ 2147483646 w 6"/>
                  <a:gd name="T37" fmla="*/ 2147483646 h 14"/>
                  <a:gd name="T38" fmla="*/ 2147483646 w 6"/>
                  <a:gd name="T39" fmla="*/ 2147483646 h 14"/>
                  <a:gd name="T40" fmla="*/ 2147483646 w 6"/>
                  <a:gd name="T41" fmla="*/ 2147483646 h 14"/>
                  <a:gd name="T42" fmla="*/ 2147483646 w 6"/>
                  <a:gd name="T43" fmla="*/ 2147483646 h 14"/>
                  <a:gd name="T44" fmla="*/ 2147483646 w 6"/>
                  <a:gd name="T45" fmla="*/ 2147483646 h 14"/>
                  <a:gd name="T46" fmla="*/ 2147483646 w 6"/>
                  <a:gd name="T47" fmla="*/ 2147483646 h 14"/>
                  <a:gd name="T48" fmla="*/ 2147483646 w 6"/>
                  <a:gd name="T49" fmla="*/ 2147483646 h 14"/>
                  <a:gd name="T50" fmla="*/ 2147483646 w 6"/>
                  <a:gd name="T51" fmla="*/ 2147483646 h 14"/>
                  <a:gd name="T52" fmla="*/ 2147483646 w 6"/>
                  <a:gd name="T53" fmla="*/ 2147483646 h 14"/>
                  <a:gd name="T54" fmla="*/ 2147483646 w 6"/>
                  <a:gd name="T55" fmla="*/ 2147483646 h 14"/>
                  <a:gd name="T56" fmla="*/ 2147483646 w 6"/>
                  <a:gd name="T57" fmla="*/ 2147483646 h 14"/>
                  <a:gd name="T58" fmla="*/ 2147483646 w 6"/>
                  <a:gd name="T59" fmla="*/ 2147483646 h 14"/>
                  <a:gd name="T60" fmla="*/ 2147483646 w 6"/>
                  <a:gd name="T61" fmla="*/ 2147483646 h 14"/>
                  <a:gd name="T62" fmla="*/ 2147483646 w 6"/>
                  <a:gd name="T63" fmla="*/ 2147483646 h 14"/>
                  <a:gd name="T64" fmla="*/ 2147483646 w 6"/>
                  <a:gd name="T65" fmla="*/ 2147483646 h 14"/>
                  <a:gd name="T66" fmla="*/ 2147483646 w 6"/>
                  <a:gd name="T67" fmla="*/ 0 h 14"/>
                  <a:gd name="T68" fmla="*/ 0 w 6"/>
                  <a:gd name="T69" fmla="*/ 0 h 14"/>
                  <a:gd name="T70" fmla="*/ 0 w 6"/>
                  <a:gd name="T71" fmla="*/ 0 h 14"/>
                  <a:gd name="T72" fmla="*/ 2147483646 w 6"/>
                  <a:gd name="T73" fmla="*/ 2147483646 h 14"/>
                  <a:gd name="T74" fmla="*/ 2147483646 w 6"/>
                  <a:gd name="T75" fmla="*/ 2147483646 h 14"/>
                  <a:gd name="T76" fmla="*/ 2147483646 w 6"/>
                  <a:gd name="T77" fmla="*/ 2147483646 h 14"/>
                  <a:gd name="T78" fmla="*/ 2147483646 w 6"/>
                  <a:gd name="T79" fmla="*/ 2147483646 h 14"/>
                  <a:gd name="T80" fmla="*/ 2147483646 w 6"/>
                  <a:gd name="T81" fmla="*/ 2147483646 h 14"/>
                  <a:gd name="T82" fmla="*/ 2147483646 w 6"/>
                  <a:gd name="T83" fmla="*/ 2147483646 h 14"/>
                  <a:gd name="T84" fmla="*/ 2147483646 w 6"/>
                  <a:gd name="T85" fmla="*/ 2147483646 h 14"/>
                  <a:gd name="T86" fmla="*/ 2147483646 w 6"/>
                  <a:gd name="T87" fmla="*/ 2147483646 h 14"/>
                  <a:gd name="T88" fmla="*/ 2147483646 w 6"/>
                  <a:gd name="T89" fmla="*/ 2147483646 h 14"/>
                  <a:gd name="T90" fmla="*/ 2147483646 w 6"/>
                  <a:gd name="T91" fmla="*/ 2147483646 h 1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
                  <a:gd name="T139" fmla="*/ 0 h 14"/>
                  <a:gd name="T140" fmla="*/ 6 w 6"/>
                  <a:gd name="T141" fmla="*/ 14 h 1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 h="14">
                    <a:moveTo>
                      <a:pt x="2" y="0"/>
                    </a:moveTo>
                    <a:lnTo>
                      <a:pt x="2" y="2"/>
                    </a:lnTo>
                    <a:lnTo>
                      <a:pt x="2" y="4"/>
                    </a:lnTo>
                    <a:lnTo>
                      <a:pt x="4" y="4"/>
                    </a:lnTo>
                    <a:lnTo>
                      <a:pt x="4" y="6"/>
                    </a:lnTo>
                    <a:lnTo>
                      <a:pt x="2" y="6"/>
                    </a:lnTo>
                    <a:lnTo>
                      <a:pt x="4" y="6"/>
                    </a:lnTo>
                    <a:lnTo>
                      <a:pt x="4" y="8"/>
                    </a:lnTo>
                    <a:lnTo>
                      <a:pt x="4" y="10"/>
                    </a:lnTo>
                    <a:lnTo>
                      <a:pt x="4" y="12"/>
                    </a:lnTo>
                    <a:lnTo>
                      <a:pt x="4" y="14"/>
                    </a:lnTo>
                    <a:lnTo>
                      <a:pt x="4" y="12"/>
                    </a:lnTo>
                    <a:lnTo>
                      <a:pt x="4" y="10"/>
                    </a:lnTo>
                    <a:lnTo>
                      <a:pt x="6" y="10"/>
                    </a:lnTo>
                    <a:lnTo>
                      <a:pt x="6" y="8"/>
                    </a:lnTo>
                    <a:lnTo>
                      <a:pt x="6" y="6"/>
                    </a:lnTo>
                    <a:lnTo>
                      <a:pt x="6" y="4"/>
                    </a:lnTo>
                    <a:lnTo>
                      <a:pt x="4" y="6"/>
                    </a:lnTo>
                    <a:lnTo>
                      <a:pt x="4" y="4"/>
                    </a:lnTo>
                    <a:lnTo>
                      <a:pt x="2" y="4"/>
                    </a:lnTo>
                    <a:lnTo>
                      <a:pt x="2" y="2"/>
                    </a:lnTo>
                    <a:lnTo>
                      <a:pt x="2" y="0"/>
                    </a:lnTo>
                    <a:lnTo>
                      <a:pt x="0" y="0"/>
                    </a:lnTo>
                    <a:lnTo>
                      <a:pt x="2" y="0"/>
                    </a:lnTo>
                    <a:close/>
                    <a:moveTo>
                      <a:pt x="6" y="6"/>
                    </a:moveTo>
                    <a:lnTo>
                      <a:pt x="6" y="6"/>
                    </a:lnTo>
                    <a:lnTo>
                      <a:pt x="4" y="8"/>
                    </a:lnTo>
                    <a:lnTo>
                      <a:pt x="6" y="6"/>
                    </a:lnTo>
                    <a:close/>
                    <a:moveTo>
                      <a:pt x="4" y="4"/>
                    </a:moveTo>
                    <a:lnTo>
                      <a:pt x="4" y="4"/>
                    </a:lnTo>
                    <a:lnTo>
                      <a:pt x="4" y="6"/>
                    </a:lnTo>
                    <a:lnTo>
                      <a:pt x="4" y="4"/>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555" name="Freeform 1477">
                <a:extLst>
                  <a:ext uri="{FF2B5EF4-FFF2-40B4-BE49-F238E27FC236}">
                    <a16:creationId xmlns:a16="http://schemas.microsoft.com/office/drawing/2014/main" xmlns="" id="{00000000-0008-0000-0000-0000C6050000}"/>
                  </a:ext>
                </a:extLst>
              </p:cNvPr>
              <p:cNvSpPr>
                <a:spLocks/>
              </p:cNvSpPr>
              <p:nvPr/>
            </p:nvSpPr>
            <p:spPr bwMode="auto">
              <a:xfrm>
                <a:off x="3199771" y="4726353"/>
                <a:ext cx="15875" cy="34925"/>
              </a:xfrm>
              <a:custGeom>
                <a:avLst/>
                <a:gdLst>
                  <a:gd name="T0" fmla="*/ 2147483646 w 10"/>
                  <a:gd name="T1" fmla="*/ 2147483646 h 22"/>
                  <a:gd name="T2" fmla="*/ 2147483646 w 10"/>
                  <a:gd name="T3" fmla="*/ 2147483646 h 22"/>
                  <a:gd name="T4" fmla="*/ 2147483646 w 10"/>
                  <a:gd name="T5" fmla="*/ 2147483646 h 22"/>
                  <a:gd name="T6" fmla="*/ 0 w 10"/>
                  <a:gd name="T7" fmla="*/ 2147483646 h 22"/>
                  <a:gd name="T8" fmla="*/ 0 w 10"/>
                  <a:gd name="T9" fmla="*/ 2147483646 h 22"/>
                  <a:gd name="T10" fmla="*/ 0 w 10"/>
                  <a:gd name="T11" fmla="*/ 2147483646 h 22"/>
                  <a:gd name="T12" fmla="*/ 2147483646 w 10"/>
                  <a:gd name="T13" fmla="*/ 2147483646 h 22"/>
                  <a:gd name="T14" fmla="*/ 2147483646 w 10"/>
                  <a:gd name="T15" fmla="*/ 2147483646 h 22"/>
                  <a:gd name="T16" fmla="*/ 2147483646 w 10"/>
                  <a:gd name="T17" fmla="*/ 2147483646 h 22"/>
                  <a:gd name="T18" fmla="*/ 2147483646 w 10"/>
                  <a:gd name="T19" fmla="*/ 2147483646 h 22"/>
                  <a:gd name="T20" fmla="*/ 2147483646 w 10"/>
                  <a:gd name="T21" fmla="*/ 2147483646 h 22"/>
                  <a:gd name="T22" fmla="*/ 2147483646 w 10"/>
                  <a:gd name="T23" fmla="*/ 2147483646 h 22"/>
                  <a:gd name="T24" fmla="*/ 2147483646 w 10"/>
                  <a:gd name="T25" fmla="*/ 2147483646 h 22"/>
                  <a:gd name="T26" fmla="*/ 2147483646 w 10"/>
                  <a:gd name="T27" fmla="*/ 2147483646 h 22"/>
                  <a:gd name="T28" fmla="*/ 2147483646 w 10"/>
                  <a:gd name="T29" fmla="*/ 2147483646 h 22"/>
                  <a:gd name="T30" fmla="*/ 2147483646 w 10"/>
                  <a:gd name="T31" fmla="*/ 2147483646 h 22"/>
                  <a:gd name="T32" fmla="*/ 2147483646 w 10"/>
                  <a:gd name="T33" fmla="*/ 2147483646 h 22"/>
                  <a:gd name="T34" fmla="*/ 2147483646 w 10"/>
                  <a:gd name="T35" fmla="*/ 2147483646 h 22"/>
                  <a:gd name="T36" fmla="*/ 2147483646 w 10"/>
                  <a:gd name="T37" fmla="*/ 2147483646 h 22"/>
                  <a:gd name="T38" fmla="*/ 2147483646 w 10"/>
                  <a:gd name="T39" fmla="*/ 2147483646 h 22"/>
                  <a:gd name="T40" fmla="*/ 2147483646 w 10"/>
                  <a:gd name="T41" fmla="*/ 2147483646 h 22"/>
                  <a:gd name="T42" fmla="*/ 2147483646 w 10"/>
                  <a:gd name="T43" fmla="*/ 2147483646 h 22"/>
                  <a:gd name="T44" fmla="*/ 2147483646 w 10"/>
                  <a:gd name="T45" fmla="*/ 2147483646 h 22"/>
                  <a:gd name="T46" fmla="*/ 2147483646 w 10"/>
                  <a:gd name="T47" fmla="*/ 2147483646 h 22"/>
                  <a:gd name="T48" fmla="*/ 2147483646 w 10"/>
                  <a:gd name="T49" fmla="*/ 2147483646 h 22"/>
                  <a:gd name="T50" fmla="*/ 2147483646 w 10"/>
                  <a:gd name="T51" fmla="*/ 2147483646 h 22"/>
                  <a:gd name="T52" fmla="*/ 2147483646 w 10"/>
                  <a:gd name="T53" fmla="*/ 2147483646 h 22"/>
                  <a:gd name="T54" fmla="*/ 2147483646 w 10"/>
                  <a:gd name="T55" fmla="*/ 2147483646 h 22"/>
                  <a:gd name="T56" fmla="*/ 2147483646 w 10"/>
                  <a:gd name="T57" fmla="*/ 2147483646 h 22"/>
                  <a:gd name="T58" fmla="*/ 2147483646 w 10"/>
                  <a:gd name="T59" fmla="*/ 2147483646 h 22"/>
                  <a:gd name="T60" fmla="*/ 2147483646 w 10"/>
                  <a:gd name="T61" fmla="*/ 2147483646 h 22"/>
                  <a:gd name="T62" fmla="*/ 2147483646 w 10"/>
                  <a:gd name="T63" fmla="*/ 2147483646 h 22"/>
                  <a:gd name="T64" fmla="*/ 2147483646 w 10"/>
                  <a:gd name="T65" fmla="*/ 2147483646 h 22"/>
                  <a:gd name="T66" fmla="*/ 2147483646 w 10"/>
                  <a:gd name="T67" fmla="*/ 2147483646 h 22"/>
                  <a:gd name="T68" fmla="*/ 2147483646 w 10"/>
                  <a:gd name="T69" fmla="*/ 2147483646 h 22"/>
                  <a:gd name="T70" fmla="*/ 2147483646 w 10"/>
                  <a:gd name="T71" fmla="*/ 2147483646 h 22"/>
                  <a:gd name="T72" fmla="*/ 2147483646 w 10"/>
                  <a:gd name="T73" fmla="*/ 2147483646 h 22"/>
                  <a:gd name="T74" fmla="*/ 2147483646 w 10"/>
                  <a:gd name="T75" fmla="*/ 2147483646 h 22"/>
                  <a:gd name="T76" fmla="*/ 2147483646 w 10"/>
                  <a:gd name="T77" fmla="*/ 2147483646 h 22"/>
                  <a:gd name="T78" fmla="*/ 2147483646 w 10"/>
                  <a:gd name="T79" fmla="*/ 2147483646 h 22"/>
                  <a:gd name="T80" fmla="*/ 2147483646 w 10"/>
                  <a:gd name="T81" fmla="*/ 2147483646 h 22"/>
                  <a:gd name="T82" fmla="*/ 2147483646 w 10"/>
                  <a:gd name="T83" fmla="*/ 2147483646 h 22"/>
                  <a:gd name="T84" fmla="*/ 2147483646 w 10"/>
                  <a:gd name="T85" fmla="*/ 2147483646 h 22"/>
                  <a:gd name="T86" fmla="*/ 2147483646 w 10"/>
                  <a:gd name="T87" fmla="*/ 2147483646 h 22"/>
                  <a:gd name="T88" fmla="*/ 2147483646 w 10"/>
                  <a:gd name="T89" fmla="*/ 2147483646 h 22"/>
                  <a:gd name="T90" fmla="*/ 2147483646 w 10"/>
                  <a:gd name="T91" fmla="*/ 2147483646 h 22"/>
                  <a:gd name="T92" fmla="*/ 2147483646 w 10"/>
                  <a:gd name="T93" fmla="*/ 2147483646 h 22"/>
                  <a:gd name="T94" fmla="*/ 2147483646 w 10"/>
                  <a:gd name="T95" fmla="*/ 2147483646 h 22"/>
                  <a:gd name="T96" fmla="*/ 2147483646 w 10"/>
                  <a:gd name="T97" fmla="*/ 2147483646 h 22"/>
                  <a:gd name="T98" fmla="*/ 2147483646 w 10"/>
                  <a:gd name="T99" fmla="*/ 2147483646 h 22"/>
                  <a:gd name="T100" fmla="*/ 2147483646 w 10"/>
                  <a:gd name="T101" fmla="*/ 0 h 22"/>
                  <a:gd name="T102" fmla="*/ 2147483646 w 10"/>
                  <a:gd name="T103" fmla="*/ 0 h 22"/>
                  <a:gd name="T104" fmla="*/ 2147483646 w 10"/>
                  <a:gd name="T105" fmla="*/ 0 h 22"/>
                  <a:gd name="T106" fmla="*/ 2147483646 w 10"/>
                  <a:gd name="T107" fmla="*/ 0 h 2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
                  <a:gd name="T163" fmla="*/ 0 h 22"/>
                  <a:gd name="T164" fmla="*/ 10 w 10"/>
                  <a:gd name="T165" fmla="*/ 22 h 2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 h="22">
                    <a:moveTo>
                      <a:pt x="2" y="0"/>
                    </a:moveTo>
                    <a:lnTo>
                      <a:pt x="2" y="0"/>
                    </a:lnTo>
                    <a:lnTo>
                      <a:pt x="2" y="2"/>
                    </a:lnTo>
                    <a:lnTo>
                      <a:pt x="2" y="4"/>
                    </a:lnTo>
                    <a:lnTo>
                      <a:pt x="0" y="4"/>
                    </a:lnTo>
                    <a:lnTo>
                      <a:pt x="0" y="6"/>
                    </a:lnTo>
                    <a:lnTo>
                      <a:pt x="2" y="6"/>
                    </a:lnTo>
                    <a:lnTo>
                      <a:pt x="2" y="8"/>
                    </a:lnTo>
                    <a:lnTo>
                      <a:pt x="2" y="10"/>
                    </a:lnTo>
                    <a:lnTo>
                      <a:pt x="4" y="10"/>
                    </a:lnTo>
                    <a:lnTo>
                      <a:pt x="4" y="12"/>
                    </a:lnTo>
                    <a:lnTo>
                      <a:pt x="4" y="14"/>
                    </a:lnTo>
                    <a:lnTo>
                      <a:pt x="6" y="14"/>
                    </a:lnTo>
                    <a:lnTo>
                      <a:pt x="6" y="16"/>
                    </a:lnTo>
                    <a:lnTo>
                      <a:pt x="8" y="16"/>
                    </a:lnTo>
                    <a:lnTo>
                      <a:pt x="8" y="18"/>
                    </a:lnTo>
                    <a:lnTo>
                      <a:pt x="10" y="18"/>
                    </a:lnTo>
                    <a:lnTo>
                      <a:pt x="8" y="20"/>
                    </a:lnTo>
                    <a:lnTo>
                      <a:pt x="8" y="22"/>
                    </a:lnTo>
                    <a:lnTo>
                      <a:pt x="10" y="20"/>
                    </a:lnTo>
                    <a:lnTo>
                      <a:pt x="10" y="18"/>
                    </a:lnTo>
                    <a:lnTo>
                      <a:pt x="8" y="18"/>
                    </a:lnTo>
                    <a:lnTo>
                      <a:pt x="8" y="16"/>
                    </a:lnTo>
                    <a:lnTo>
                      <a:pt x="8" y="14"/>
                    </a:lnTo>
                    <a:lnTo>
                      <a:pt x="6" y="14"/>
                    </a:lnTo>
                    <a:lnTo>
                      <a:pt x="6" y="12"/>
                    </a:lnTo>
                    <a:lnTo>
                      <a:pt x="4" y="12"/>
                    </a:lnTo>
                    <a:lnTo>
                      <a:pt x="4" y="10"/>
                    </a:lnTo>
                    <a:lnTo>
                      <a:pt x="4" y="8"/>
                    </a:lnTo>
                    <a:lnTo>
                      <a:pt x="2" y="8"/>
                    </a:lnTo>
                    <a:lnTo>
                      <a:pt x="2" y="6"/>
                    </a:lnTo>
                    <a:lnTo>
                      <a:pt x="2" y="4"/>
                    </a:lnTo>
                    <a:lnTo>
                      <a:pt x="2" y="2"/>
                    </a:lnTo>
                    <a:lnTo>
                      <a:pt x="2"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556" name="Freeform 1478">
                <a:extLst>
                  <a:ext uri="{FF2B5EF4-FFF2-40B4-BE49-F238E27FC236}">
                    <a16:creationId xmlns:a16="http://schemas.microsoft.com/office/drawing/2014/main" xmlns="" id="{00000000-0008-0000-0000-0000C7050000}"/>
                  </a:ext>
                </a:extLst>
              </p:cNvPr>
              <p:cNvSpPr>
                <a:spLocks/>
              </p:cNvSpPr>
              <p:nvPr/>
            </p:nvSpPr>
            <p:spPr bwMode="auto">
              <a:xfrm>
                <a:off x="3196596" y="4761278"/>
                <a:ext cx="3175" cy="6350"/>
              </a:xfrm>
              <a:custGeom>
                <a:avLst/>
                <a:gdLst>
                  <a:gd name="T0" fmla="*/ 2147483646 w 2"/>
                  <a:gd name="T1" fmla="*/ 2147483646 h 4"/>
                  <a:gd name="T2" fmla="*/ 2147483646 w 2"/>
                  <a:gd name="T3" fmla="*/ 2147483646 h 4"/>
                  <a:gd name="T4" fmla="*/ 2147483646 w 2"/>
                  <a:gd name="T5" fmla="*/ 2147483646 h 4"/>
                  <a:gd name="T6" fmla="*/ 2147483646 w 2"/>
                  <a:gd name="T7" fmla="*/ 2147483646 h 4"/>
                  <a:gd name="T8" fmla="*/ 2147483646 w 2"/>
                  <a:gd name="T9" fmla="*/ 2147483646 h 4"/>
                  <a:gd name="T10" fmla="*/ 2147483646 w 2"/>
                  <a:gd name="T11" fmla="*/ 2147483646 h 4"/>
                  <a:gd name="T12" fmla="*/ 2147483646 w 2"/>
                  <a:gd name="T13" fmla="*/ 2147483646 h 4"/>
                  <a:gd name="T14" fmla="*/ 2147483646 w 2"/>
                  <a:gd name="T15" fmla="*/ 2147483646 h 4"/>
                  <a:gd name="T16" fmla="*/ 2147483646 w 2"/>
                  <a:gd name="T17" fmla="*/ 2147483646 h 4"/>
                  <a:gd name="T18" fmla="*/ 2147483646 w 2"/>
                  <a:gd name="T19" fmla="*/ 2147483646 h 4"/>
                  <a:gd name="T20" fmla="*/ 2147483646 w 2"/>
                  <a:gd name="T21" fmla="*/ 2147483646 h 4"/>
                  <a:gd name="T22" fmla="*/ 2147483646 w 2"/>
                  <a:gd name="T23" fmla="*/ 0 h 4"/>
                  <a:gd name="T24" fmla="*/ 2147483646 w 2"/>
                  <a:gd name="T25" fmla="*/ 0 h 4"/>
                  <a:gd name="T26" fmla="*/ 2147483646 w 2"/>
                  <a:gd name="T27" fmla="*/ 2147483646 h 4"/>
                  <a:gd name="T28" fmla="*/ 2147483646 w 2"/>
                  <a:gd name="T29" fmla="*/ 2147483646 h 4"/>
                  <a:gd name="T30" fmla="*/ 2147483646 w 2"/>
                  <a:gd name="T31" fmla="*/ 2147483646 h 4"/>
                  <a:gd name="T32" fmla="*/ 2147483646 w 2"/>
                  <a:gd name="T33" fmla="*/ 2147483646 h 4"/>
                  <a:gd name="T34" fmla="*/ 2147483646 w 2"/>
                  <a:gd name="T35" fmla="*/ 2147483646 h 4"/>
                  <a:gd name="T36" fmla="*/ 2147483646 w 2"/>
                  <a:gd name="T37" fmla="*/ 2147483646 h 4"/>
                  <a:gd name="T38" fmla="*/ 2147483646 w 2"/>
                  <a:gd name="T39" fmla="*/ 2147483646 h 4"/>
                  <a:gd name="T40" fmla="*/ 2147483646 w 2"/>
                  <a:gd name="T41" fmla="*/ 2147483646 h 4"/>
                  <a:gd name="T42" fmla="*/ 2147483646 w 2"/>
                  <a:gd name="T43" fmla="*/ 2147483646 h 4"/>
                  <a:gd name="T44" fmla="*/ 2147483646 w 2"/>
                  <a:gd name="T45" fmla="*/ 2147483646 h 4"/>
                  <a:gd name="T46" fmla="*/ 0 w 2"/>
                  <a:gd name="T47" fmla="*/ 2147483646 h 4"/>
                  <a:gd name="T48" fmla="*/ 0 w 2"/>
                  <a:gd name="T49" fmla="*/ 2147483646 h 4"/>
                  <a:gd name="T50" fmla="*/ 0 w 2"/>
                  <a:gd name="T51" fmla="*/ 2147483646 h 4"/>
                  <a:gd name="T52" fmla="*/ 0 w 2"/>
                  <a:gd name="T53" fmla="*/ 2147483646 h 4"/>
                  <a:gd name="T54" fmla="*/ 2147483646 w 2"/>
                  <a:gd name="T55" fmla="*/ 2147483646 h 4"/>
                  <a:gd name="T56" fmla="*/ 2147483646 w 2"/>
                  <a:gd name="T57" fmla="*/ 2147483646 h 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
                  <a:gd name="T88" fmla="*/ 0 h 4"/>
                  <a:gd name="T89" fmla="*/ 2 w 2"/>
                  <a:gd name="T90" fmla="*/ 4 h 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 h="4">
                    <a:moveTo>
                      <a:pt x="2" y="4"/>
                    </a:moveTo>
                    <a:lnTo>
                      <a:pt x="2" y="4"/>
                    </a:lnTo>
                    <a:lnTo>
                      <a:pt x="2" y="2"/>
                    </a:lnTo>
                    <a:lnTo>
                      <a:pt x="2" y="0"/>
                    </a:lnTo>
                    <a:lnTo>
                      <a:pt x="2" y="2"/>
                    </a:lnTo>
                    <a:lnTo>
                      <a:pt x="2" y="4"/>
                    </a:lnTo>
                    <a:lnTo>
                      <a:pt x="0" y="4"/>
                    </a:lnTo>
                    <a:lnTo>
                      <a:pt x="2" y="4"/>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557" name="Freeform 1479">
                <a:extLst>
                  <a:ext uri="{FF2B5EF4-FFF2-40B4-BE49-F238E27FC236}">
                    <a16:creationId xmlns:a16="http://schemas.microsoft.com/office/drawing/2014/main" xmlns="" id="{00000000-0008-0000-0000-0000C8050000}"/>
                  </a:ext>
                </a:extLst>
              </p:cNvPr>
              <p:cNvSpPr>
                <a:spLocks/>
              </p:cNvSpPr>
              <p:nvPr/>
            </p:nvSpPr>
            <p:spPr bwMode="auto">
              <a:xfrm>
                <a:off x="3196596" y="4773978"/>
                <a:ext cx="3175" cy="1588"/>
              </a:xfrm>
              <a:custGeom>
                <a:avLst/>
                <a:gdLst>
                  <a:gd name="T0" fmla="*/ 0 w 2"/>
                  <a:gd name="T1" fmla="*/ 0 h 1588"/>
                  <a:gd name="T2" fmla="*/ 0 w 2"/>
                  <a:gd name="T3" fmla="*/ 0 h 1588"/>
                  <a:gd name="T4" fmla="*/ 2147483646 w 2"/>
                  <a:gd name="T5" fmla="*/ 0 h 1588"/>
                  <a:gd name="T6" fmla="*/ 0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558" name="Rectangle 2557">
                <a:extLst>
                  <a:ext uri="{FF2B5EF4-FFF2-40B4-BE49-F238E27FC236}">
                    <a16:creationId xmlns:a16="http://schemas.microsoft.com/office/drawing/2014/main" xmlns="" id="{00000000-0008-0000-0000-0000C9050000}"/>
                  </a:ext>
                </a:extLst>
              </p:cNvPr>
              <p:cNvSpPr>
                <a:spLocks noChangeArrowheads="1"/>
              </p:cNvSpPr>
              <p:nvPr/>
            </p:nvSpPr>
            <p:spPr bwMode="auto">
              <a:xfrm>
                <a:off x="3161671" y="47644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559" name="Rectangle 2558">
                <a:extLst>
                  <a:ext uri="{FF2B5EF4-FFF2-40B4-BE49-F238E27FC236}">
                    <a16:creationId xmlns:a16="http://schemas.microsoft.com/office/drawing/2014/main" xmlns="" id="{00000000-0008-0000-0000-0000CA050000}"/>
                  </a:ext>
                </a:extLst>
              </p:cNvPr>
              <p:cNvSpPr>
                <a:spLocks noChangeArrowheads="1"/>
              </p:cNvSpPr>
              <p:nvPr/>
            </p:nvSpPr>
            <p:spPr bwMode="auto">
              <a:xfrm>
                <a:off x="3161671" y="47644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560" name="Rectangle 2559">
                <a:extLst>
                  <a:ext uri="{FF2B5EF4-FFF2-40B4-BE49-F238E27FC236}">
                    <a16:creationId xmlns:a16="http://schemas.microsoft.com/office/drawing/2014/main" xmlns="" id="{00000000-0008-0000-0000-0000CB050000}"/>
                  </a:ext>
                </a:extLst>
              </p:cNvPr>
              <p:cNvSpPr>
                <a:spLocks noChangeArrowheads="1"/>
              </p:cNvSpPr>
              <p:nvPr/>
            </p:nvSpPr>
            <p:spPr bwMode="auto">
              <a:xfrm>
                <a:off x="3152146" y="4758103"/>
                <a:ext cx="3175"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561" name="Freeform 1483">
                <a:extLst>
                  <a:ext uri="{FF2B5EF4-FFF2-40B4-BE49-F238E27FC236}">
                    <a16:creationId xmlns:a16="http://schemas.microsoft.com/office/drawing/2014/main" xmlns="" id="{00000000-0008-0000-0000-0000CC050000}"/>
                  </a:ext>
                </a:extLst>
              </p:cNvPr>
              <p:cNvSpPr>
                <a:spLocks/>
              </p:cNvSpPr>
              <p:nvPr/>
            </p:nvSpPr>
            <p:spPr bwMode="auto">
              <a:xfrm>
                <a:off x="3171196" y="473587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60000 65536"/>
                  <a:gd name="T15" fmla="*/ 0 60000 65536"/>
                  <a:gd name="T16" fmla="*/ 0 60000 65536"/>
                  <a:gd name="T17" fmla="*/ 0 60000 65536"/>
                  <a:gd name="T18" fmla="*/ 0 60000 65536"/>
                  <a:gd name="T19" fmla="*/ 0 60000 65536"/>
                  <a:gd name="T20" fmla="*/ 0 60000 65536"/>
                  <a:gd name="T21" fmla="*/ 0 w 1588"/>
                  <a:gd name="T22" fmla="*/ 0 h 1588"/>
                  <a:gd name="T23" fmla="*/ 1588 w 1588"/>
                  <a:gd name="T24" fmla="*/ 1588 h 15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562" name="Rectangle 2561">
                <a:extLst>
                  <a:ext uri="{FF2B5EF4-FFF2-40B4-BE49-F238E27FC236}">
                    <a16:creationId xmlns:a16="http://schemas.microsoft.com/office/drawing/2014/main" xmlns="" id="{00000000-0008-0000-0000-0000CD050000}"/>
                  </a:ext>
                </a:extLst>
              </p:cNvPr>
              <p:cNvSpPr>
                <a:spLocks noChangeArrowheads="1"/>
              </p:cNvSpPr>
              <p:nvPr/>
            </p:nvSpPr>
            <p:spPr bwMode="auto">
              <a:xfrm>
                <a:off x="3094996" y="4685078"/>
                <a:ext cx="1588" cy="3175"/>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563" name="Freeform 1485">
                <a:extLst>
                  <a:ext uri="{FF2B5EF4-FFF2-40B4-BE49-F238E27FC236}">
                    <a16:creationId xmlns:a16="http://schemas.microsoft.com/office/drawing/2014/main" xmlns="" id="{00000000-0008-0000-0000-0000CE050000}"/>
                  </a:ext>
                </a:extLst>
              </p:cNvPr>
              <p:cNvSpPr>
                <a:spLocks/>
              </p:cNvSpPr>
              <p:nvPr/>
            </p:nvSpPr>
            <p:spPr bwMode="auto">
              <a:xfrm>
                <a:off x="3187071" y="4748578"/>
                <a:ext cx="3175" cy="1588"/>
              </a:xfrm>
              <a:custGeom>
                <a:avLst/>
                <a:gdLst>
                  <a:gd name="T0" fmla="*/ 2147483646 w 2"/>
                  <a:gd name="T1" fmla="*/ 0 h 1588"/>
                  <a:gd name="T2" fmla="*/ 2147483646 w 2"/>
                  <a:gd name="T3" fmla="*/ 0 h 1588"/>
                  <a:gd name="T4" fmla="*/ 2147483646 w 2"/>
                  <a:gd name="T5" fmla="*/ 0 h 1588"/>
                  <a:gd name="T6" fmla="*/ 2147483646 w 2"/>
                  <a:gd name="T7" fmla="*/ 0 h 1588"/>
                  <a:gd name="T8" fmla="*/ 0 w 2"/>
                  <a:gd name="T9" fmla="*/ 0 h 1588"/>
                  <a:gd name="T10" fmla="*/ 0 w 2"/>
                  <a:gd name="T11" fmla="*/ 0 h 1588"/>
                  <a:gd name="T12" fmla="*/ 0 w 2"/>
                  <a:gd name="T13" fmla="*/ 0 h 1588"/>
                  <a:gd name="T14" fmla="*/ 0 w 2"/>
                  <a:gd name="T15" fmla="*/ 0 h 1588"/>
                  <a:gd name="T16" fmla="*/ 0 w 2"/>
                  <a:gd name="T17" fmla="*/ 0 h 1588"/>
                  <a:gd name="T18" fmla="*/ 0 w 2"/>
                  <a:gd name="T19" fmla="*/ 0 h 1588"/>
                  <a:gd name="T20" fmla="*/ 2147483646 w 2"/>
                  <a:gd name="T21" fmla="*/ 0 h 15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
                  <a:gd name="T34" fmla="*/ 0 h 1588"/>
                  <a:gd name="T35" fmla="*/ 2 w 2"/>
                  <a:gd name="T36" fmla="*/ 1588 h 15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 h="1588">
                    <a:moveTo>
                      <a:pt x="2" y="0"/>
                    </a:moveTo>
                    <a:lnTo>
                      <a:pt x="2" y="0"/>
                    </a:lnTo>
                    <a:lnTo>
                      <a:pt x="0" y="0"/>
                    </a:lnTo>
                    <a:lnTo>
                      <a:pt x="2"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564" name="Freeform 1486">
                <a:extLst>
                  <a:ext uri="{FF2B5EF4-FFF2-40B4-BE49-F238E27FC236}">
                    <a16:creationId xmlns:a16="http://schemas.microsoft.com/office/drawing/2014/main" xmlns="" id="{00000000-0008-0000-0000-0000CF050000}"/>
                  </a:ext>
                </a:extLst>
              </p:cNvPr>
              <p:cNvSpPr>
                <a:spLocks/>
              </p:cNvSpPr>
              <p:nvPr/>
            </p:nvSpPr>
            <p:spPr bwMode="auto">
              <a:xfrm>
                <a:off x="3196596" y="4758103"/>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w 1588"/>
                  <a:gd name="T15" fmla="*/ 0 h 1588"/>
                  <a:gd name="T16" fmla="*/ 0 w 1588"/>
                  <a:gd name="T17" fmla="*/ 0 h 1588"/>
                  <a:gd name="T18" fmla="*/ 0 w 1588"/>
                  <a:gd name="T19" fmla="*/ 0 h 1588"/>
                  <a:gd name="T20" fmla="*/ 0 w 1588"/>
                  <a:gd name="T21" fmla="*/ 0 h 158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88"/>
                  <a:gd name="T34" fmla="*/ 0 h 1588"/>
                  <a:gd name="T35" fmla="*/ 1588 w 1588"/>
                  <a:gd name="T36" fmla="*/ 1588 h 158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565" name="Rectangle 2564">
                <a:extLst>
                  <a:ext uri="{FF2B5EF4-FFF2-40B4-BE49-F238E27FC236}">
                    <a16:creationId xmlns:a16="http://schemas.microsoft.com/office/drawing/2014/main" xmlns="" id="{00000000-0008-0000-0000-0000D0050000}"/>
                  </a:ext>
                </a:extLst>
              </p:cNvPr>
              <p:cNvSpPr>
                <a:spLocks noChangeArrowheads="1"/>
              </p:cNvSpPr>
              <p:nvPr/>
            </p:nvSpPr>
            <p:spPr bwMode="auto">
              <a:xfrm>
                <a:off x="3164846" y="47263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566" name="Rectangle 2565">
                <a:extLst>
                  <a:ext uri="{FF2B5EF4-FFF2-40B4-BE49-F238E27FC236}">
                    <a16:creationId xmlns:a16="http://schemas.microsoft.com/office/drawing/2014/main" xmlns="" id="{00000000-0008-0000-0000-0000D1050000}"/>
                  </a:ext>
                </a:extLst>
              </p:cNvPr>
              <p:cNvSpPr>
                <a:spLocks noChangeArrowheads="1"/>
              </p:cNvSpPr>
              <p:nvPr/>
            </p:nvSpPr>
            <p:spPr bwMode="auto">
              <a:xfrm>
                <a:off x="3158496" y="4732703"/>
                <a:ext cx="1588" cy="3175"/>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567" name="Rectangle 2566">
                <a:extLst>
                  <a:ext uri="{FF2B5EF4-FFF2-40B4-BE49-F238E27FC236}">
                    <a16:creationId xmlns:a16="http://schemas.microsoft.com/office/drawing/2014/main" xmlns="" id="{00000000-0008-0000-0000-0000D2050000}"/>
                  </a:ext>
                </a:extLst>
              </p:cNvPr>
              <p:cNvSpPr>
                <a:spLocks noChangeArrowheads="1"/>
              </p:cNvSpPr>
              <p:nvPr/>
            </p:nvSpPr>
            <p:spPr bwMode="auto">
              <a:xfrm>
                <a:off x="3164846" y="473270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568" name="Freeform 1490">
                <a:extLst>
                  <a:ext uri="{FF2B5EF4-FFF2-40B4-BE49-F238E27FC236}">
                    <a16:creationId xmlns:a16="http://schemas.microsoft.com/office/drawing/2014/main" xmlns="" id="{00000000-0008-0000-0000-0000D3050000}"/>
                  </a:ext>
                </a:extLst>
              </p:cNvPr>
              <p:cNvSpPr>
                <a:spLocks/>
              </p:cNvSpPr>
              <p:nvPr/>
            </p:nvSpPr>
            <p:spPr bwMode="auto">
              <a:xfrm>
                <a:off x="3158496" y="4732703"/>
                <a:ext cx="1588" cy="3175"/>
              </a:xfrm>
              <a:custGeom>
                <a:avLst/>
                <a:gdLst>
                  <a:gd name="T0" fmla="*/ 0 w 1588"/>
                  <a:gd name="T1" fmla="*/ 2147483646 h 2"/>
                  <a:gd name="T2" fmla="*/ 0 w 1588"/>
                  <a:gd name="T3" fmla="*/ 2147483646 h 2"/>
                  <a:gd name="T4" fmla="*/ 0 w 1588"/>
                  <a:gd name="T5" fmla="*/ 0 h 2"/>
                  <a:gd name="T6" fmla="*/ 0 w 1588"/>
                  <a:gd name="T7" fmla="*/ 2147483646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2"/>
                    </a:moveTo>
                    <a:lnTo>
                      <a:pt x="0" y="2"/>
                    </a:lnTo>
                    <a:lnTo>
                      <a:pt x="0" y="0"/>
                    </a:lnTo>
                    <a:lnTo>
                      <a:pt x="0"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569" name="Rectangle 2568">
                <a:extLst>
                  <a:ext uri="{FF2B5EF4-FFF2-40B4-BE49-F238E27FC236}">
                    <a16:creationId xmlns:a16="http://schemas.microsoft.com/office/drawing/2014/main" xmlns="" id="{00000000-0008-0000-0000-0000D4050000}"/>
                  </a:ext>
                </a:extLst>
              </p:cNvPr>
              <p:cNvSpPr>
                <a:spLocks noChangeArrowheads="1"/>
              </p:cNvSpPr>
              <p:nvPr/>
            </p:nvSpPr>
            <p:spPr bwMode="auto">
              <a:xfrm>
                <a:off x="3164846" y="473270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570" name="Rectangle 2569">
                <a:extLst>
                  <a:ext uri="{FF2B5EF4-FFF2-40B4-BE49-F238E27FC236}">
                    <a16:creationId xmlns:a16="http://schemas.microsoft.com/office/drawing/2014/main" xmlns="" id="{00000000-0008-0000-0000-0000D5050000}"/>
                  </a:ext>
                </a:extLst>
              </p:cNvPr>
              <p:cNvSpPr>
                <a:spLocks noChangeArrowheads="1"/>
              </p:cNvSpPr>
              <p:nvPr/>
            </p:nvSpPr>
            <p:spPr bwMode="auto">
              <a:xfrm>
                <a:off x="3161671" y="47263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571" name="Freeform 1493">
                <a:extLst>
                  <a:ext uri="{FF2B5EF4-FFF2-40B4-BE49-F238E27FC236}">
                    <a16:creationId xmlns:a16="http://schemas.microsoft.com/office/drawing/2014/main" xmlns="" id="{00000000-0008-0000-0000-0000D6050000}"/>
                  </a:ext>
                </a:extLst>
              </p:cNvPr>
              <p:cNvSpPr>
                <a:spLocks/>
              </p:cNvSpPr>
              <p:nvPr/>
            </p:nvSpPr>
            <p:spPr bwMode="auto">
              <a:xfrm>
                <a:off x="3164846" y="4723178"/>
                <a:ext cx="1588" cy="3175"/>
              </a:xfrm>
              <a:custGeom>
                <a:avLst/>
                <a:gdLst>
                  <a:gd name="T0" fmla="*/ 0 w 1588"/>
                  <a:gd name="T1" fmla="*/ 0 h 2"/>
                  <a:gd name="T2" fmla="*/ 0 w 1588"/>
                  <a:gd name="T3" fmla="*/ 2147483646 h 2"/>
                  <a:gd name="T4" fmla="*/ 0 w 1588"/>
                  <a:gd name="T5" fmla="*/ 0 h 2"/>
                  <a:gd name="T6" fmla="*/ 0 w 1588"/>
                  <a:gd name="T7" fmla="*/ 0 h 2"/>
                  <a:gd name="T8" fmla="*/ 0 w 1588"/>
                  <a:gd name="T9" fmla="*/ 0 h 2"/>
                  <a:gd name="T10" fmla="*/ 0 w 1588"/>
                  <a:gd name="T11" fmla="*/ 0 h 2"/>
                  <a:gd name="T12" fmla="*/ 0 60000 65536"/>
                  <a:gd name="T13" fmla="*/ 0 60000 65536"/>
                  <a:gd name="T14" fmla="*/ 0 60000 65536"/>
                  <a:gd name="T15" fmla="*/ 0 60000 65536"/>
                  <a:gd name="T16" fmla="*/ 0 60000 65536"/>
                  <a:gd name="T17" fmla="*/ 0 60000 65536"/>
                  <a:gd name="T18" fmla="*/ 0 w 1588"/>
                  <a:gd name="T19" fmla="*/ 0 h 2"/>
                  <a:gd name="T20" fmla="*/ 1588 w 1588"/>
                  <a:gd name="T21" fmla="*/ 2 h 2"/>
                </a:gdLst>
                <a:ahLst/>
                <a:cxnLst>
                  <a:cxn ang="T12">
                    <a:pos x="T0" y="T1"/>
                  </a:cxn>
                  <a:cxn ang="T13">
                    <a:pos x="T2" y="T3"/>
                  </a:cxn>
                  <a:cxn ang="T14">
                    <a:pos x="T4" y="T5"/>
                  </a:cxn>
                  <a:cxn ang="T15">
                    <a:pos x="T6" y="T7"/>
                  </a:cxn>
                  <a:cxn ang="T16">
                    <a:pos x="T8" y="T9"/>
                  </a:cxn>
                  <a:cxn ang="T17">
                    <a:pos x="T10" y="T11"/>
                  </a:cxn>
                </a:cxnLst>
                <a:rect l="T18" t="T19" r="T20" b="T21"/>
                <a:pathLst>
                  <a:path w="1588" h="2">
                    <a:moveTo>
                      <a:pt x="0" y="0"/>
                    </a:moveTo>
                    <a:lnTo>
                      <a:pt x="0" y="2"/>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572" name="Rectangle 2571">
                <a:extLst>
                  <a:ext uri="{FF2B5EF4-FFF2-40B4-BE49-F238E27FC236}">
                    <a16:creationId xmlns:a16="http://schemas.microsoft.com/office/drawing/2014/main" xmlns="" id="{00000000-0008-0000-0000-0000D7050000}"/>
                  </a:ext>
                </a:extLst>
              </p:cNvPr>
              <p:cNvSpPr>
                <a:spLocks noChangeArrowheads="1"/>
              </p:cNvSpPr>
              <p:nvPr/>
            </p:nvSpPr>
            <p:spPr bwMode="auto">
              <a:xfrm>
                <a:off x="3161671" y="47358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573" name="Rectangle 2572">
                <a:extLst>
                  <a:ext uri="{FF2B5EF4-FFF2-40B4-BE49-F238E27FC236}">
                    <a16:creationId xmlns:a16="http://schemas.microsoft.com/office/drawing/2014/main" xmlns="" id="{00000000-0008-0000-0000-0000D8050000}"/>
                  </a:ext>
                </a:extLst>
              </p:cNvPr>
              <p:cNvSpPr>
                <a:spLocks noChangeArrowheads="1"/>
              </p:cNvSpPr>
              <p:nvPr/>
            </p:nvSpPr>
            <p:spPr bwMode="auto">
              <a:xfrm>
                <a:off x="3148971" y="47485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574" name="Rectangle 2573">
                <a:extLst>
                  <a:ext uri="{FF2B5EF4-FFF2-40B4-BE49-F238E27FC236}">
                    <a16:creationId xmlns:a16="http://schemas.microsoft.com/office/drawing/2014/main" xmlns="" id="{00000000-0008-0000-0000-0000D9050000}"/>
                  </a:ext>
                </a:extLst>
              </p:cNvPr>
              <p:cNvSpPr>
                <a:spLocks noChangeArrowheads="1"/>
              </p:cNvSpPr>
              <p:nvPr/>
            </p:nvSpPr>
            <p:spPr bwMode="auto">
              <a:xfrm>
                <a:off x="3155321" y="473270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575" name="Rectangle 2574">
                <a:extLst>
                  <a:ext uri="{FF2B5EF4-FFF2-40B4-BE49-F238E27FC236}">
                    <a16:creationId xmlns:a16="http://schemas.microsoft.com/office/drawing/2014/main" xmlns="" id="{00000000-0008-0000-0000-0000DA050000}"/>
                  </a:ext>
                </a:extLst>
              </p:cNvPr>
              <p:cNvSpPr>
                <a:spLocks noChangeArrowheads="1"/>
              </p:cNvSpPr>
              <p:nvPr/>
            </p:nvSpPr>
            <p:spPr bwMode="auto">
              <a:xfrm>
                <a:off x="3101346" y="46882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576" name="Freeform 1498">
                <a:extLst>
                  <a:ext uri="{FF2B5EF4-FFF2-40B4-BE49-F238E27FC236}">
                    <a16:creationId xmlns:a16="http://schemas.microsoft.com/office/drawing/2014/main" xmlns="" id="{00000000-0008-0000-0000-0000DB050000}"/>
                  </a:ext>
                </a:extLst>
              </p:cNvPr>
              <p:cNvSpPr>
                <a:spLocks/>
              </p:cNvSpPr>
              <p:nvPr/>
            </p:nvSpPr>
            <p:spPr bwMode="auto">
              <a:xfrm>
                <a:off x="3148971" y="4748578"/>
                <a:ext cx="3175" cy="1588"/>
              </a:xfrm>
              <a:custGeom>
                <a:avLst/>
                <a:gdLst>
                  <a:gd name="T0" fmla="*/ 2147483646 w 2"/>
                  <a:gd name="T1" fmla="*/ 0 h 1588"/>
                  <a:gd name="T2" fmla="*/ 2147483646 w 2"/>
                  <a:gd name="T3" fmla="*/ 0 h 1588"/>
                  <a:gd name="T4" fmla="*/ 0 w 2"/>
                  <a:gd name="T5" fmla="*/ 0 h 1588"/>
                  <a:gd name="T6" fmla="*/ 0 w 2"/>
                  <a:gd name="T7" fmla="*/ 0 h 1588"/>
                  <a:gd name="T8" fmla="*/ 2147483646 w 2"/>
                  <a:gd name="T9" fmla="*/ 0 h 1588"/>
                  <a:gd name="T10" fmla="*/ 2147483646 w 2"/>
                  <a:gd name="T11" fmla="*/ 0 h 1588"/>
                  <a:gd name="T12" fmla="*/ 0 60000 65536"/>
                  <a:gd name="T13" fmla="*/ 0 60000 65536"/>
                  <a:gd name="T14" fmla="*/ 0 60000 65536"/>
                  <a:gd name="T15" fmla="*/ 0 60000 65536"/>
                  <a:gd name="T16" fmla="*/ 0 60000 65536"/>
                  <a:gd name="T17" fmla="*/ 0 60000 65536"/>
                  <a:gd name="T18" fmla="*/ 0 w 2"/>
                  <a:gd name="T19" fmla="*/ 0 h 1588"/>
                  <a:gd name="T20" fmla="*/ 2 w 2"/>
                  <a:gd name="T21" fmla="*/ 1588 h 1588"/>
                </a:gdLst>
                <a:ahLst/>
                <a:cxnLst>
                  <a:cxn ang="T12">
                    <a:pos x="T0" y="T1"/>
                  </a:cxn>
                  <a:cxn ang="T13">
                    <a:pos x="T2" y="T3"/>
                  </a:cxn>
                  <a:cxn ang="T14">
                    <a:pos x="T4" y="T5"/>
                  </a:cxn>
                  <a:cxn ang="T15">
                    <a:pos x="T6" y="T7"/>
                  </a:cxn>
                  <a:cxn ang="T16">
                    <a:pos x="T8" y="T9"/>
                  </a:cxn>
                  <a:cxn ang="T17">
                    <a:pos x="T10" y="T11"/>
                  </a:cxn>
                </a:cxnLst>
                <a:rect l="T18" t="T19" r="T20" b="T21"/>
                <a:pathLst>
                  <a:path w="2" h="1588">
                    <a:moveTo>
                      <a:pt x="2" y="0"/>
                    </a:moveTo>
                    <a:lnTo>
                      <a:pt x="2" y="0"/>
                    </a:lnTo>
                    <a:lnTo>
                      <a:pt x="0" y="0"/>
                    </a:lnTo>
                    <a:lnTo>
                      <a:pt x="2"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577" name="Freeform 1499">
                <a:extLst>
                  <a:ext uri="{FF2B5EF4-FFF2-40B4-BE49-F238E27FC236}">
                    <a16:creationId xmlns:a16="http://schemas.microsoft.com/office/drawing/2014/main" xmlns="" id="{00000000-0008-0000-0000-0000DC050000}"/>
                  </a:ext>
                </a:extLst>
              </p:cNvPr>
              <p:cNvSpPr>
                <a:spLocks/>
              </p:cNvSpPr>
              <p:nvPr/>
            </p:nvSpPr>
            <p:spPr bwMode="auto">
              <a:xfrm>
                <a:off x="3152146" y="4735878"/>
                <a:ext cx="3175" cy="1588"/>
              </a:xfrm>
              <a:custGeom>
                <a:avLst/>
                <a:gdLst>
                  <a:gd name="T0" fmla="*/ 0 w 2"/>
                  <a:gd name="T1" fmla="*/ 0 h 1588"/>
                  <a:gd name="T2" fmla="*/ 2147483646 w 2"/>
                  <a:gd name="T3" fmla="*/ 0 h 1588"/>
                  <a:gd name="T4" fmla="*/ 0 w 2"/>
                  <a:gd name="T5" fmla="*/ 0 h 1588"/>
                  <a:gd name="T6" fmla="*/ 0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2" y="0"/>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578" name="Rectangle 2577">
                <a:extLst>
                  <a:ext uri="{FF2B5EF4-FFF2-40B4-BE49-F238E27FC236}">
                    <a16:creationId xmlns:a16="http://schemas.microsoft.com/office/drawing/2014/main" xmlns="" id="{00000000-0008-0000-0000-0000DD050000}"/>
                  </a:ext>
                </a:extLst>
              </p:cNvPr>
              <p:cNvSpPr>
                <a:spLocks noChangeArrowheads="1"/>
              </p:cNvSpPr>
              <p:nvPr/>
            </p:nvSpPr>
            <p:spPr bwMode="auto">
              <a:xfrm>
                <a:off x="3152146" y="4739053"/>
                <a:ext cx="1588" cy="3175"/>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579" name="Rectangle 2578">
                <a:extLst>
                  <a:ext uri="{FF2B5EF4-FFF2-40B4-BE49-F238E27FC236}">
                    <a16:creationId xmlns:a16="http://schemas.microsoft.com/office/drawing/2014/main" xmlns="" id="{00000000-0008-0000-0000-0000DE050000}"/>
                  </a:ext>
                </a:extLst>
              </p:cNvPr>
              <p:cNvSpPr>
                <a:spLocks noChangeArrowheads="1"/>
              </p:cNvSpPr>
              <p:nvPr/>
            </p:nvSpPr>
            <p:spPr bwMode="auto">
              <a:xfrm>
                <a:off x="3152146" y="47390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580" name="Rectangle 2579">
                <a:extLst>
                  <a:ext uri="{FF2B5EF4-FFF2-40B4-BE49-F238E27FC236}">
                    <a16:creationId xmlns:a16="http://schemas.microsoft.com/office/drawing/2014/main" xmlns="" id="{00000000-0008-0000-0000-0000DF050000}"/>
                  </a:ext>
                </a:extLst>
              </p:cNvPr>
              <p:cNvSpPr>
                <a:spLocks noChangeArrowheads="1"/>
              </p:cNvSpPr>
              <p:nvPr/>
            </p:nvSpPr>
            <p:spPr bwMode="auto">
              <a:xfrm>
                <a:off x="3104521" y="46787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581" name="Rectangle 2580">
                <a:extLst>
                  <a:ext uri="{FF2B5EF4-FFF2-40B4-BE49-F238E27FC236}">
                    <a16:creationId xmlns:a16="http://schemas.microsoft.com/office/drawing/2014/main" xmlns="" id="{00000000-0008-0000-0000-0000E0050000}"/>
                  </a:ext>
                </a:extLst>
              </p:cNvPr>
              <p:cNvSpPr>
                <a:spLocks noChangeArrowheads="1"/>
              </p:cNvSpPr>
              <p:nvPr/>
            </p:nvSpPr>
            <p:spPr bwMode="auto">
              <a:xfrm>
                <a:off x="3152146" y="47485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582" name="Rectangle 2581">
                <a:extLst>
                  <a:ext uri="{FF2B5EF4-FFF2-40B4-BE49-F238E27FC236}">
                    <a16:creationId xmlns:a16="http://schemas.microsoft.com/office/drawing/2014/main" xmlns="" id="{00000000-0008-0000-0000-0000E1050000}"/>
                  </a:ext>
                </a:extLst>
              </p:cNvPr>
              <p:cNvSpPr>
                <a:spLocks noChangeArrowheads="1"/>
              </p:cNvSpPr>
              <p:nvPr/>
            </p:nvSpPr>
            <p:spPr bwMode="auto">
              <a:xfrm>
                <a:off x="3110871" y="46787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583" name="Freeform 1505">
                <a:extLst>
                  <a:ext uri="{FF2B5EF4-FFF2-40B4-BE49-F238E27FC236}">
                    <a16:creationId xmlns:a16="http://schemas.microsoft.com/office/drawing/2014/main" xmlns="" id="{00000000-0008-0000-0000-0000E2050000}"/>
                  </a:ext>
                </a:extLst>
              </p:cNvPr>
              <p:cNvSpPr>
                <a:spLocks/>
              </p:cNvSpPr>
              <p:nvPr/>
            </p:nvSpPr>
            <p:spPr bwMode="auto">
              <a:xfrm>
                <a:off x="3110871" y="4678728"/>
                <a:ext cx="3175" cy="1588"/>
              </a:xfrm>
              <a:custGeom>
                <a:avLst/>
                <a:gdLst>
                  <a:gd name="T0" fmla="*/ 0 w 2"/>
                  <a:gd name="T1" fmla="*/ 0 h 1588"/>
                  <a:gd name="T2" fmla="*/ 0 w 2"/>
                  <a:gd name="T3" fmla="*/ 0 h 1588"/>
                  <a:gd name="T4" fmla="*/ 2147483646 w 2"/>
                  <a:gd name="T5" fmla="*/ 0 h 1588"/>
                  <a:gd name="T6" fmla="*/ 2147483646 w 2"/>
                  <a:gd name="T7" fmla="*/ 0 h 1588"/>
                  <a:gd name="T8" fmla="*/ 2147483646 w 2"/>
                  <a:gd name="T9" fmla="*/ 0 h 1588"/>
                  <a:gd name="T10" fmla="*/ 2147483646 w 2"/>
                  <a:gd name="T11" fmla="*/ 0 h 1588"/>
                  <a:gd name="T12" fmla="*/ 2147483646 w 2"/>
                  <a:gd name="T13" fmla="*/ 0 h 1588"/>
                  <a:gd name="T14" fmla="*/ 0 w 2"/>
                  <a:gd name="T15" fmla="*/ 0 h 1588"/>
                  <a:gd name="T16" fmla="*/ 0 w 2"/>
                  <a:gd name="T17" fmla="*/ 0 h 15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
                  <a:gd name="T28" fmla="*/ 0 h 1588"/>
                  <a:gd name="T29" fmla="*/ 2 w 2"/>
                  <a:gd name="T30" fmla="*/ 1588 h 158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 h="1588">
                    <a:moveTo>
                      <a:pt x="0" y="0"/>
                    </a:moveTo>
                    <a:lnTo>
                      <a:pt x="0" y="0"/>
                    </a:lnTo>
                    <a:lnTo>
                      <a:pt x="2" y="0"/>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584" name="Freeform 1506">
                <a:extLst>
                  <a:ext uri="{FF2B5EF4-FFF2-40B4-BE49-F238E27FC236}">
                    <a16:creationId xmlns:a16="http://schemas.microsoft.com/office/drawing/2014/main" xmlns="" id="{00000000-0008-0000-0000-0000E3050000}"/>
                  </a:ext>
                </a:extLst>
              </p:cNvPr>
              <p:cNvSpPr>
                <a:spLocks/>
              </p:cNvSpPr>
              <p:nvPr/>
            </p:nvSpPr>
            <p:spPr bwMode="auto">
              <a:xfrm>
                <a:off x="3164846" y="4723178"/>
                <a:ext cx="3175" cy="3175"/>
              </a:xfrm>
              <a:custGeom>
                <a:avLst/>
                <a:gdLst>
                  <a:gd name="T0" fmla="*/ 0 w 2"/>
                  <a:gd name="T1" fmla="*/ 2147483646 h 2"/>
                  <a:gd name="T2" fmla="*/ 2147483646 w 2"/>
                  <a:gd name="T3" fmla="*/ 0 h 2"/>
                  <a:gd name="T4" fmla="*/ 0 w 2"/>
                  <a:gd name="T5" fmla="*/ 0 h 2"/>
                  <a:gd name="T6" fmla="*/ 0 w 2"/>
                  <a:gd name="T7" fmla="*/ 2147483646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0" y="2"/>
                    </a:moveTo>
                    <a:lnTo>
                      <a:pt x="2" y="0"/>
                    </a:lnTo>
                    <a:lnTo>
                      <a:pt x="0" y="0"/>
                    </a:lnTo>
                    <a:lnTo>
                      <a:pt x="0"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585" name="Rectangle 2584">
                <a:extLst>
                  <a:ext uri="{FF2B5EF4-FFF2-40B4-BE49-F238E27FC236}">
                    <a16:creationId xmlns:a16="http://schemas.microsoft.com/office/drawing/2014/main" xmlns="" id="{00000000-0008-0000-0000-0000E4050000}"/>
                  </a:ext>
                </a:extLst>
              </p:cNvPr>
              <p:cNvSpPr>
                <a:spLocks noChangeArrowheads="1"/>
              </p:cNvSpPr>
              <p:nvPr/>
            </p:nvSpPr>
            <p:spPr bwMode="auto">
              <a:xfrm>
                <a:off x="3164846" y="47136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586" name="Rectangle 2585">
                <a:extLst>
                  <a:ext uri="{FF2B5EF4-FFF2-40B4-BE49-F238E27FC236}">
                    <a16:creationId xmlns:a16="http://schemas.microsoft.com/office/drawing/2014/main" xmlns="" id="{00000000-0008-0000-0000-0000E5050000}"/>
                  </a:ext>
                </a:extLst>
              </p:cNvPr>
              <p:cNvSpPr>
                <a:spLocks noChangeArrowheads="1"/>
              </p:cNvSpPr>
              <p:nvPr/>
            </p:nvSpPr>
            <p:spPr bwMode="auto">
              <a:xfrm>
                <a:off x="3101346" y="46850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587" name="Rectangle 2586">
                <a:extLst>
                  <a:ext uri="{FF2B5EF4-FFF2-40B4-BE49-F238E27FC236}">
                    <a16:creationId xmlns:a16="http://schemas.microsoft.com/office/drawing/2014/main" xmlns="" id="{00000000-0008-0000-0000-0000E6050000}"/>
                  </a:ext>
                </a:extLst>
              </p:cNvPr>
              <p:cNvSpPr>
                <a:spLocks noChangeArrowheads="1"/>
              </p:cNvSpPr>
              <p:nvPr/>
            </p:nvSpPr>
            <p:spPr bwMode="auto">
              <a:xfrm>
                <a:off x="3101346" y="468190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588" name="Rectangle 2587">
                <a:extLst>
                  <a:ext uri="{FF2B5EF4-FFF2-40B4-BE49-F238E27FC236}">
                    <a16:creationId xmlns:a16="http://schemas.microsoft.com/office/drawing/2014/main" xmlns="" id="{00000000-0008-0000-0000-0000E7050000}"/>
                  </a:ext>
                </a:extLst>
              </p:cNvPr>
              <p:cNvSpPr>
                <a:spLocks noChangeArrowheads="1"/>
              </p:cNvSpPr>
              <p:nvPr/>
            </p:nvSpPr>
            <p:spPr bwMode="auto">
              <a:xfrm>
                <a:off x="3101346" y="46850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589" name="Freeform 1511">
                <a:extLst>
                  <a:ext uri="{FF2B5EF4-FFF2-40B4-BE49-F238E27FC236}">
                    <a16:creationId xmlns:a16="http://schemas.microsoft.com/office/drawing/2014/main" xmlns="" id="{00000000-0008-0000-0000-0000E8050000}"/>
                  </a:ext>
                </a:extLst>
              </p:cNvPr>
              <p:cNvSpPr>
                <a:spLocks/>
              </p:cNvSpPr>
              <p:nvPr/>
            </p:nvSpPr>
            <p:spPr bwMode="auto">
              <a:xfrm>
                <a:off x="3168021" y="4716828"/>
                <a:ext cx="1588" cy="3175"/>
              </a:xfrm>
              <a:custGeom>
                <a:avLst/>
                <a:gdLst>
                  <a:gd name="T0" fmla="*/ 0 w 1588"/>
                  <a:gd name="T1" fmla="*/ 0 h 2"/>
                  <a:gd name="T2" fmla="*/ 0 w 1588"/>
                  <a:gd name="T3" fmla="*/ 2147483646 h 2"/>
                  <a:gd name="T4" fmla="*/ 0 w 1588"/>
                  <a:gd name="T5" fmla="*/ 0 h 2"/>
                  <a:gd name="T6" fmla="*/ 0 w 1588"/>
                  <a:gd name="T7" fmla="*/ 0 h 2"/>
                  <a:gd name="T8" fmla="*/ 0 w 1588"/>
                  <a:gd name="T9" fmla="*/ 0 h 2"/>
                  <a:gd name="T10" fmla="*/ 0 w 1588"/>
                  <a:gd name="T11" fmla="*/ 0 h 2"/>
                  <a:gd name="T12" fmla="*/ 0 w 1588"/>
                  <a:gd name="T13" fmla="*/ 0 h 2"/>
                  <a:gd name="T14" fmla="*/ 0 w 1588"/>
                  <a:gd name="T15" fmla="*/ 0 h 2"/>
                  <a:gd name="T16" fmla="*/ 0 60000 65536"/>
                  <a:gd name="T17" fmla="*/ 0 60000 65536"/>
                  <a:gd name="T18" fmla="*/ 0 60000 65536"/>
                  <a:gd name="T19" fmla="*/ 0 60000 65536"/>
                  <a:gd name="T20" fmla="*/ 0 60000 65536"/>
                  <a:gd name="T21" fmla="*/ 0 60000 65536"/>
                  <a:gd name="T22" fmla="*/ 0 60000 65536"/>
                  <a:gd name="T23" fmla="*/ 0 60000 65536"/>
                  <a:gd name="T24" fmla="*/ 0 w 1588"/>
                  <a:gd name="T25" fmla="*/ 0 h 2"/>
                  <a:gd name="T26" fmla="*/ 1588 w 1588"/>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88" h="2">
                    <a:moveTo>
                      <a:pt x="0" y="0"/>
                    </a:moveTo>
                    <a:lnTo>
                      <a:pt x="0" y="2"/>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590" name="Freeform 1512">
                <a:extLst>
                  <a:ext uri="{FF2B5EF4-FFF2-40B4-BE49-F238E27FC236}">
                    <a16:creationId xmlns:a16="http://schemas.microsoft.com/office/drawing/2014/main" xmlns="" id="{00000000-0008-0000-0000-0000E9050000}"/>
                  </a:ext>
                </a:extLst>
              </p:cNvPr>
              <p:cNvSpPr>
                <a:spLocks/>
              </p:cNvSpPr>
              <p:nvPr/>
            </p:nvSpPr>
            <p:spPr bwMode="auto">
              <a:xfrm>
                <a:off x="3164846" y="4716828"/>
                <a:ext cx="3175" cy="1588"/>
              </a:xfrm>
              <a:custGeom>
                <a:avLst/>
                <a:gdLst>
                  <a:gd name="T0" fmla="*/ 0 w 2"/>
                  <a:gd name="T1" fmla="*/ 0 h 1588"/>
                  <a:gd name="T2" fmla="*/ 2147483646 w 2"/>
                  <a:gd name="T3" fmla="*/ 0 h 1588"/>
                  <a:gd name="T4" fmla="*/ 2147483646 w 2"/>
                  <a:gd name="T5" fmla="*/ 0 h 1588"/>
                  <a:gd name="T6" fmla="*/ 2147483646 w 2"/>
                  <a:gd name="T7" fmla="*/ 0 h 1588"/>
                  <a:gd name="T8" fmla="*/ 0 w 2"/>
                  <a:gd name="T9" fmla="*/ 0 h 1588"/>
                  <a:gd name="T10" fmla="*/ 0 w 2"/>
                  <a:gd name="T11" fmla="*/ 0 h 1588"/>
                  <a:gd name="T12" fmla="*/ 0 w 2"/>
                  <a:gd name="T13" fmla="*/ 0 h 1588"/>
                  <a:gd name="T14" fmla="*/ 0 60000 65536"/>
                  <a:gd name="T15" fmla="*/ 0 60000 65536"/>
                  <a:gd name="T16" fmla="*/ 0 60000 65536"/>
                  <a:gd name="T17" fmla="*/ 0 60000 65536"/>
                  <a:gd name="T18" fmla="*/ 0 60000 65536"/>
                  <a:gd name="T19" fmla="*/ 0 60000 65536"/>
                  <a:gd name="T20" fmla="*/ 0 60000 65536"/>
                  <a:gd name="T21" fmla="*/ 0 w 2"/>
                  <a:gd name="T22" fmla="*/ 0 h 1588"/>
                  <a:gd name="T23" fmla="*/ 2 w 2"/>
                  <a:gd name="T24" fmla="*/ 1588 h 15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1588">
                    <a:moveTo>
                      <a:pt x="0" y="0"/>
                    </a:moveTo>
                    <a:lnTo>
                      <a:pt x="2" y="0"/>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591" name="Rectangle 2590">
                <a:extLst>
                  <a:ext uri="{FF2B5EF4-FFF2-40B4-BE49-F238E27FC236}">
                    <a16:creationId xmlns:a16="http://schemas.microsoft.com/office/drawing/2014/main" xmlns="" id="{00000000-0008-0000-0000-0000EA050000}"/>
                  </a:ext>
                </a:extLst>
              </p:cNvPr>
              <p:cNvSpPr>
                <a:spLocks noChangeArrowheads="1"/>
              </p:cNvSpPr>
              <p:nvPr/>
            </p:nvSpPr>
            <p:spPr bwMode="auto">
              <a:xfrm>
                <a:off x="3168021" y="47231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592" name="Rectangle 2591">
                <a:extLst>
                  <a:ext uri="{FF2B5EF4-FFF2-40B4-BE49-F238E27FC236}">
                    <a16:creationId xmlns:a16="http://schemas.microsoft.com/office/drawing/2014/main" xmlns="" id="{00000000-0008-0000-0000-0000EB050000}"/>
                  </a:ext>
                </a:extLst>
              </p:cNvPr>
              <p:cNvSpPr>
                <a:spLocks noChangeArrowheads="1"/>
              </p:cNvSpPr>
              <p:nvPr/>
            </p:nvSpPr>
            <p:spPr bwMode="auto">
              <a:xfrm>
                <a:off x="3168021" y="47168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593" name="Rectangle 2592">
                <a:extLst>
                  <a:ext uri="{FF2B5EF4-FFF2-40B4-BE49-F238E27FC236}">
                    <a16:creationId xmlns:a16="http://schemas.microsoft.com/office/drawing/2014/main" xmlns="" id="{00000000-0008-0000-0000-0000EC050000}"/>
                  </a:ext>
                </a:extLst>
              </p:cNvPr>
              <p:cNvSpPr>
                <a:spLocks noChangeArrowheads="1"/>
              </p:cNvSpPr>
              <p:nvPr/>
            </p:nvSpPr>
            <p:spPr bwMode="auto">
              <a:xfrm>
                <a:off x="3168021" y="47168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594" name="Rectangle 2593">
                <a:extLst>
                  <a:ext uri="{FF2B5EF4-FFF2-40B4-BE49-F238E27FC236}">
                    <a16:creationId xmlns:a16="http://schemas.microsoft.com/office/drawing/2014/main" xmlns="" id="{00000000-0008-0000-0000-0000ED050000}"/>
                  </a:ext>
                </a:extLst>
              </p:cNvPr>
              <p:cNvSpPr>
                <a:spLocks noChangeArrowheads="1"/>
              </p:cNvSpPr>
              <p:nvPr/>
            </p:nvSpPr>
            <p:spPr bwMode="auto">
              <a:xfrm>
                <a:off x="3168021" y="47168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595" name="Rectangle 2594">
                <a:extLst>
                  <a:ext uri="{FF2B5EF4-FFF2-40B4-BE49-F238E27FC236}">
                    <a16:creationId xmlns:a16="http://schemas.microsoft.com/office/drawing/2014/main" xmlns="" id="{00000000-0008-0000-0000-0000EE050000}"/>
                  </a:ext>
                </a:extLst>
              </p:cNvPr>
              <p:cNvSpPr>
                <a:spLocks noChangeArrowheads="1"/>
              </p:cNvSpPr>
              <p:nvPr/>
            </p:nvSpPr>
            <p:spPr bwMode="auto">
              <a:xfrm>
                <a:off x="3152146" y="47422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596" name="Freeform 1518">
                <a:extLst>
                  <a:ext uri="{FF2B5EF4-FFF2-40B4-BE49-F238E27FC236}">
                    <a16:creationId xmlns:a16="http://schemas.microsoft.com/office/drawing/2014/main" xmlns="" id="{00000000-0008-0000-0000-0000EF050000}"/>
                  </a:ext>
                </a:extLst>
              </p:cNvPr>
              <p:cNvSpPr>
                <a:spLocks/>
              </p:cNvSpPr>
              <p:nvPr/>
            </p:nvSpPr>
            <p:spPr bwMode="auto">
              <a:xfrm>
                <a:off x="3161671" y="4726353"/>
                <a:ext cx="3175" cy="1588"/>
              </a:xfrm>
              <a:custGeom>
                <a:avLst/>
                <a:gdLst>
                  <a:gd name="T0" fmla="*/ 2147483646 w 2"/>
                  <a:gd name="T1" fmla="*/ 0 h 1588"/>
                  <a:gd name="T2" fmla="*/ 2147483646 w 2"/>
                  <a:gd name="T3" fmla="*/ 0 h 1588"/>
                  <a:gd name="T4" fmla="*/ 0 w 2"/>
                  <a:gd name="T5" fmla="*/ 0 h 1588"/>
                  <a:gd name="T6" fmla="*/ 2147483646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2" y="0"/>
                    </a:moveTo>
                    <a:lnTo>
                      <a:pt x="2" y="0"/>
                    </a:lnTo>
                    <a:lnTo>
                      <a:pt x="0" y="0"/>
                    </a:lnTo>
                    <a:lnTo>
                      <a:pt x="2"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597" name="Freeform 1519">
                <a:extLst>
                  <a:ext uri="{FF2B5EF4-FFF2-40B4-BE49-F238E27FC236}">
                    <a16:creationId xmlns:a16="http://schemas.microsoft.com/office/drawing/2014/main" xmlns="" id="{00000000-0008-0000-0000-0000F0050000}"/>
                  </a:ext>
                </a:extLst>
              </p:cNvPr>
              <p:cNvSpPr>
                <a:spLocks/>
              </p:cNvSpPr>
              <p:nvPr/>
            </p:nvSpPr>
            <p:spPr bwMode="auto">
              <a:xfrm>
                <a:off x="3164846" y="4723178"/>
                <a:ext cx="1588" cy="3175"/>
              </a:xfrm>
              <a:custGeom>
                <a:avLst/>
                <a:gdLst>
                  <a:gd name="T0" fmla="*/ 0 w 1588"/>
                  <a:gd name="T1" fmla="*/ 2147483646 h 2"/>
                  <a:gd name="T2" fmla="*/ 0 w 1588"/>
                  <a:gd name="T3" fmla="*/ 2147483646 h 2"/>
                  <a:gd name="T4" fmla="*/ 0 w 1588"/>
                  <a:gd name="T5" fmla="*/ 0 h 2"/>
                  <a:gd name="T6" fmla="*/ 0 w 1588"/>
                  <a:gd name="T7" fmla="*/ 2147483646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2"/>
                    </a:moveTo>
                    <a:lnTo>
                      <a:pt x="0" y="2"/>
                    </a:lnTo>
                    <a:lnTo>
                      <a:pt x="0" y="0"/>
                    </a:lnTo>
                    <a:lnTo>
                      <a:pt x="0"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598" name="Rectangle 2597">
                <a:extLst>
                  <a:ext uri="{FF2B5EF4-FFF2-40B4-BE49-F238E27FC236}">
                    <a16:creationId xmlns:a16="http://schemas.microsoft.com/office/drawing/2014/main" xmlns="" id="{00000000-0008-0000-0000-0000F1050000}"/>
                  </a:ext>
                </a:extLst>
              </p:cNvPr>
              <p:cNvSpPr>
                <a:spLocks noChangeArrowheads="1"/>
              </p:cNvSpPr>
              <p:nvPr/>
            </p:nvSpPr>
            <p:spPr bwMode="auto">
              <a:xfrm>
                <a:off x="3161671" y="47263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599" name="Freeform 1521">
                <a:extLst>
                  <a:ext uri="{FF2B5EF4-FFF2-40B4-BE49-F238E27FC236}">
                    <a16:creationId xmlns:a16="http://schemas.microsoft.com/office/drawing/2014/main" xmlns="" id="{00000000-0008-0000-0000-0000F2050000}"/>
                  </a:ext>
                </a:extLst>
              </p:cNvPr>
              <p:cNvSpPr>
                <a:spLocks/>
              </p:cNvSpPr>
              <p:nvPr/>
            </p:nvSpPr>
            <p:spPr bwMode="auto">
              <a:xfrm>
                <a:off x="3164846" y="4732703"/>
                <a:ext cx="1588" cy="3175"/>
              </a:xfrm>
              <a:custGeom>
                <a:avLst/>
                <a:gdLst>
                  <a:gd name="T0" fmla="*/ 0 w 1588"/>
                  <a:gd name="T1" fmla="*/ 0 h 2"/>
                  <a:gd name="T2" fmla="*/ 0 w 1588"/>
                  <a:gd name="T3" fmla="*/ 0 h 2"/>
                  <a:gd name="T4" fmla="*/ 0 w 1588"/>
                  <a:gd name="T5" fmla="*/ 2147483646 h 2"/>
                  <a:gd name="T6" fmla="*/ 0 w 1588"/>
                  <a:gd name="T7" fmla="*/ 0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0"/>
                    </a:moveTo>
                    <a:lnTo>
                      <a:pt x="0" y="0"/>
                    </a:lnTo>
                    <a:lnTo>
                      <a:pt x="0" y="2"/>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600" name="Rectangle 2599">
                <a:extLst>
                  <a:ext uri="{FF2B5EF4-FFF2-40B4-BE49-F238E27FC236}">
                    <a16:creationId xmlns:a16="http://schemas.microsoft.com/office/drawing/2014/main" xmlns="" id="{00000000-0008-0000-0000-0000F3050000}"/>
                  </a:ext>
                </a:extLst>
              </p:cNvPr>
              <p:cNvSpPr>
                <a:spLocks noChangeArrowheads="1"/>
              </p:cNvSpPr>
              <p:nvPr/>
            </p:nvSpPr>
            <p:spPr bwMode="auto">
              <a:xfrm>
                <a:off x="3161671" y="47295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601" name="Rectangle 2600">
                <a:extLst>
                  <a:ext uri="{FF2B5EF4-FFF2-40B4-BE49-F238E27FC236}">
                    <a16:creationId xmlns:a16="http://schemas.microsoft.com/office/drawing/2014/main" xmlns="" id="{00000000-0008-0000-0000-0000F4050000}"/>
                  </a:ext>
                </a:extLst>
              </p:cNvPr>
              <p:cNvSpPr>
                <a:spLocks noChangeArrowheads="1"/>
              </p:cNvSpPr>
              <p:nvPr/>
            </p:nvSpPr>
            <p:spPr bwMode="auto">
              <a:xfrm>
                <a:off x="3164846" y="47263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602" name="Freeform 1524">
                <a:extLst>
                  <a:ext uri="{FF2B5EF4-FFF2-40B4-BE49-F238E27FC236}">
                    <a16:creationId xmlns:a16="http://schemas.microsoft.com/office/drawing/2014/main" xmlns="" id="{00000000-0008-0000-0000-0000F5050000}"/>
                  </a:ext>
                </a:extLst>
              </p:cNvPr>
              <p:cNvSpPr>
                <a:spLocks/>
              </p:cNvSpPr>
              <p:nvPr/>
            </p:nvSpPr>
            <p:spPr bwMode="auto">
              <a:xfrm>
                <a:off x="3161671" y="4732703"/>
                <a:ext cx="3175" cy="1588"/>
              </a:xfrm>
              <a:custGeom>
                <a:avLst/>
                <a:gdLst>
                  <a:gd name="T0" fmla="*/ 0 w 2"/>
                  <a:gd name="T1" fmla="*/ 0 h 1588"/>
                  <a:gd name="T2" fmla="*/ 0 w 2"/>
                  <a:gd name="T3" fmla="*/ 0 h 1588"/>
                  <a:gd name="T4" fmla="*/ 2147483646 w 2"/>
                  <a:gd name="T5" fmla="*/ 0 h 1588"/>
                  <a:gd name="T6" fmla="*/ 0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0" y="0"/>
                    </a:moveTo>
                    <a:lnTo>
                      <a:pt x="0" y="0"/>
                    </a:lnTo>
                    <a:lnTo>
                      <a:pt x="2" y="0"/>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603" name="Rectangle 2602">
                <a:extLst>
                  <a:ext uri="{FF2B5EF4-FFF2-40B4-BE49-F238E27FC236}">
                    <a16:creationId xmlns:a16="http://schemas.microsoft.com/office/drawing/2014/main" xmlns="" id="{00000000-0008-0000-0000-0000F6050000}"/>
                  </a:ext>
                </a:extLst>
              </p:cNvPr>
              <p:cNvSpPr>
                <a:spLocks noChangeArrowheads="1"/>
              </p:cNvSpPr>
              <p:nvPr/>
            </p:nvSpPr>
            <p:spPr bwMode="auto">
              <a:xfrm>
                <a:off x="3168021" y="47168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604" name="Rectangle 2603">
                <a:extLst>
                  <a:ext uri="{FF2B5EF4-FFF2-40B4-BE49-F238E27FC236}">
                    <a16:creationId xmlns:a16="http://schemas.microsoft.com/office/drawing/2014/main" xmlns="" id="{00000000-0008-0000-0000-0000F7050000}"/>
                  </a:ext>
                </a:extLst>
              </p:cNvPr>
              <p:cNvSpPr>
                <a:spLocks noChangeArrowheads="1"/>
              </p:cNvSpPr>
              <p:nvPr/>
            </p:nvSpPr>
            <p:spPr bwMode="auto">
              <a:xfrm>
                <a:off x="3164846" y="47358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605" name="Rectangle 2604">
                <a:extLst>
                  <a:ext uri="{FF2B5EF4-FFF2-40B4-BE49-F238E27FC236}">
                    <a16:creationId xmlns:a16="http://schemas.microsoft.com/office/drawing/2014/main" xmlns="" id="{00000000-0008-0000-0000-0000F8050000}"/>
                  </a:ext>
                </a:extLst>
              </p:cNvPr>
              <p:cNvSpPr>
                <a:spLocks noChangeArrowheads="1"/>
              </p:cNvSpPr>
              <p:nvPr/>
            </p:nvSpPr>
            <p:spPr bwMode="auto">
              <a:xfrm>
                <a:off x="3168021" y="47168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606" name="Freeform 1528">
                <a:extLst>
                  <a:ext uri="{FF2B5EF4-FFF2-40B4-BE49-F238E27FC236}">
                    <a16:creationId xmlns:a16="http://schemas.microsoft.com/office/drawing/2014/main" xmlns="" id="{00000000-0008-0000-0000-0000F9050000}"/>
                  </a:ext>
                </a:extLst>
              </p:cNvPr>
              <p:cNvSpPr>
                <a:spLocks/>
              </p:cNvSpPr>
              <p:nvPr/>
            </p:nvSpPr>
            <p:spPr bwMode="auto">
              <a:xfrm>
                <a:off x="3168021" y="472317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60000 65536"/>
                  <a:gd name="T13" fmla="*/ 0 60000 65536"/>
                  <a:gd name="T14" fmla="*/ 0 60000 65536"/>
                  <a:gd name="T15" fmla="*/ 0 60000 65536"/>
                  <a:gd name="T16" fmla="*/ 0 60000 65536"/>
                  <a:gd name="T17" fmla="*/ 0 60000 65536"/>
                  <a:gd name="T18" fmla="*/ 0 w 1588"/>
                  <a:gd name="T19" fmla="*/ 0 h 1588"/>
                  <a:gd name="T20" fmla="*/ 1588 w 1588"/>
                  <a:gd name="T21" fmla="*/ 1588 h 1588"/>
                </a:gdLst>
                <a:ahLst/>
                <a:cxnLst>
                  <a:cxn ang="T12">
                    <a:pos x="T0" y="T1"/>
                  </a:cxn>
                  <a:cxn ang="T13">
                    <a:pos x="T2" y="T3"/>
                  </a:cxn>
                  <a:cxn ang="T14">
                    <a:pos x="T4" y="T5"/>
                  </a:cxn>
                  <a:cxn ang="T15">
                    <a:pos x="T6" y="T7"/>
                  </a:cxn>
                  <a:cxn ang="T16">
                    <a:pos x="T8" y="T9"/>
                  </a:cxn>
                  <a:cxn ang="T17">
                    <a:pos x="T10" y="T11"/>
                  </a:cxn>
                </a:cxnLst>
                <a:rect l="T18" t="T19" r="T20" b="T21"/>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607" name="Rectangle 2606">
                <a:extLst>
                  <a:ext uri="{FF2B5EF4-FFF2-40B4-BE49-F238E27FC236}">
                    <a16:creationId xmlns:a16="http://schemas.microsoft.com/office/drawing/2014/main" xmlns="" id="{00000000-0008-0000-0000-0000FA050000}"/>
                  </a:ext>
                </a:extLst>
              </p:cNvPr>
              <p:cNvSpPr>
                <a:spLocks noChangeArrowheads="1"/>
              </p:cNvSpPr>
              <p:nvPr/>
            </p:nvSpPr>
            <p:spPr bwMode="auto">
              <a:xfrm>
                <a:off x="3168021" y="47168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608" name="Freeform 1530">
                <a:extLst>
                  <a:ext uri="{FF2B5EF4-FFF2-40B4-BE49-F238E27FC236}">
                    <a16:creationId xmlns:a16="http://schemas.microsoft.com/office/drawing/2014/main" xmlns="" id="{00000000-0008-0000-0000-0000FB050000}"/>
                  </a:ext>
                </a:extLst>
              </p:cNvPr>
              <p:cNvSpPr>
                <a:spLocks/>
              </p:cNvSpPr>
              <p:nvPr/>
            </p:nvSpPr>
            <p:spPr bwMode="auto">
              <a:xfrm>
                <a:off x="3168021" y="472317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60000 65536"/>
                  <a:gd name="T13" fmla="*/ 0 60000 65536"/>
                  <a:gd name="T14" fmla="*/ 0 60000 65536"/>
                  <a:gd name="T15" fmla="*/ 0 60000 65536"/>
                  <a:gd name="T16" fmla="*/ 0 60000 65536"/>
                  <a:gd name="T17" fmla="*/ 0 60000 65536"/>
                  <a:gd name="T18" fmla="*/ 0 w 1588"/>
                  <a:gd name="T19" fmla="*/ 0 h 1588"/>
                  <a:gd name="T20" fmla="*/ 1588 w 1588"/>
                  <a:gd name="T21" fmla="*/ 1588 h 1588"/>
                </a:gdLst>
                <a:ahLst/>
                <a:cxnLst>
                  <a:cxn ang="T12">
                    <a:pos x="T0" y="T1"/>
                  </a:cxn>
                  <a:cxn ang="T13">
                    <a:pos x="T2" y="T3"/>
                  </a:cxn>
                  <a:cxn ang="T14">
                    <a:pos x="T4" y="T5"/>
                  </a:cxn>
                  <a:cxn ang="T15">
                    <a:pos x="T6" y="T7"/>
                  </a:cxn>
                  <a:cxn ang="T16">
                    <a:pos x="T8" y="T9"/>
                  </a:cxn>
                  <a:cxn ang="T17">
                    <a:pos x="T10" y="T11"/>
                  </a:cxn>
                </a:cxnLst>
                <a:rect l="T18" t="T19" r="T20" b="T21"/>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609" name="Freeform 1531">
                <a:extLst>
                  <a:ext uri="{FF2B5EF4-FFF2-40B4-BE49-F238E27FC236}">
                    <a16:creationId xmlns:a16="http://schemas.microsoft.com/office/drawing/2014/main" xmlns="" id="{00000000-0008-0000-0000-0000FC050000}"/>
                  </a:ext>
                </a:extLst>
              </p:cNvPr>
              <p:cNvSpPr>
                <a:spLocks/>
              </p:cNvSpPr>
              <p:nvPr/>
            </p:nvSpPr>
            <p:spPr bwMode="auto">
              <a:xfrm>
                <a:off x="3168021" y="4720003"/>
                <a:ext cx="3175" cy="1588"/>
              </a:xfrm>
              <a:custGeom>
                <a:avLst/>
                <a:gdLst>
                  <a:gd name="T0" fmla="*/ 2147483646 w 2"/>
                  <a:gd name="T1" fmla="*/ 0 h 1588"/>
                  <a:gd name="T2" fmla="*/ 2147483646 w 2"/>
                  <a:gd name="T3" fmla="*/ 0 h 1588"/>
                  <a:gd name="T4" fmla="*/ 0 w 2"/>
                  <a:gd name="T5" fmla="*/ 0 h 1588"/>
                  <a:gd name="T6" fmla="*/ 2147483646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2" y="0"/>
                    </a:moveTo>
                    <a:lnTo>
                      <a:pt x="2" y="0"/>
                    </a:lnTo>
                    <a:lnTo>
                      <a:pt x="0" y="0"/>
                    </a:lnTo>
                    <a:lnTo>
                      <a:pt x="2"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610" name="Rectangle 2609">
                <a:extLst>
                  <a:ext uri="{FF2B5EF4-FFF2-40B4-BE49-F238E27FC236}">
                    <a16:creationId xmlns:a16="http://schemas.microsoft.com/office/drawing/2014/main" xmlns="" id="{00000000-0008-0000-0000-0000FD050000}"/>
                  </a:ext>
                </a:extLst>
              </p:cNvPr>
              <p:cNvSpPr>
                <a:spLocks noChangeArrowheads="1"/>
              </p:cNvSpPr>
              <p:nvPr/>
            </p:nvSpPr>
            <p:spPr bwMode="auto">
              <a:xfrm>
                <a:off x="3171196" y="472000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611" name="Rectangle 2610">
                <a:extLst>
                  <a:ext uri="{FF2B5EF4-FFF2-40B4-BE49-F238E27FC236}">
                    <a16:creationId xmlns:a16="http://schemas.microsoft.com/office/drawing/2014/main" xmlns="" id="{00000000-0008-0000-0000-0000FE050000}"/>
                  </a:ext>
                </a:extLst>
              </p:cNvPr>
              <p:cNvSpPr>
                <a:spLocks noChangeArrowheads="1"/>
              </p:cNvSpPr>
              <p:nvPr/>
            </p:nvSpPr>
            <p:spPr bwMode="auto">
              <a:xfrm>
                <a:off x="3152146" y="47390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612" name="Rectangle 2611">
                <a:extLst>
                  <a:ext uri="{FF2B5EF4-FFF2-40B4-BE49-F238E27FC236}">
                    <a16:creationId xmlns:a16="http://schemas.microsoft.com/office/drawing/2014/main" xmlns="" id="{00000000-0008-0000-0000-0000FF050000}"/>
                  </a:ext>
                </a:extLst>
              </p:cNvPr>
              <p:cNvSpPr>
                <a:spLocks noChangeArrowheads="1"/>
              </p:cNvSpPr>
              <p:nvPr/>
            </p:nvSpPr>
            <p:spPr bwMode="auto">
              <a:xfrm>
                <a:off x="3152146" y="475810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613" name="Freeform 1535">
                <a:extLst>
                  <a:ext uri="{FF2B5EF4-FFF2-40B4-BE49-F238E27FC236}">
                    <a16:creationId xmlns:a16="http://schemas.microsoft.com/office/drawing/2014/main" xmlns="" id="{00000000-0008-0000-0000-000000060000}"/>
                  </a:ext>
                </a:extLst>
              </p:cNvPr>
              <p:cNvSpPr>
                <a:spLocks/>
              </p:cNvSpPr>
              <p:nvPr/>
            </p:nvSpPr>
            <p:spPr bwMode="auto">
              <a:xfrm>
                <a:off x="3145796" y="4754928"/>
                <a:ext cx="3175" cy="3175"/>
              </a:xfrm>
              <a:custGeom>
                <a:avLst/>
                <a:gdLst>
                  <a:gd name="T0" fmla="*/ 0 w 2"/>
                  <a:gd name="T1" fmla="*/ 0 h 2"/>
                  <a:gd name="T2" fmla="*/ 0 w 2"/>
                  <a:gd name="T3" fmla="*/ 0 h 2"/>
                  <a:gd name="T4" fmla="*/ 0 w 2"/>
                  <a:gd name="T5" fmla="*/ 2147483646 h 2"/>
                  <a:gd name="T6" fmla="*/ 2147483646 w 2"/>
                  <a:gd name="T7" fmla="*/ 2147483646 h 2"/>
                  <a:gd name="T8" fmla="*/ 0 w 2"/>
                  <a:gd name="T9" fmla="*/ 0 h 2"/>
                  <a:gd name="T10" fmla="*/ 0 w 2"/>
                  <a:gd name="T11" fmla="*/ 0 h 2"/>
                  <a:gd name="T12" fmla="*/ 0 60000 65536"/>
                  <a:gd name="T13" fmla="*/ 0 60000 65536"/>
                  <a:gd name="T14" fmla="*/ 0 60000 65536"/>
                  <a:gd name="T15" fmla="*/ 0 60000 65536"/>
                  <a:gd name="T16" fmla="*/ 0 60000 65536"/>
                  <a:gd name="T17" fmla="*/ 0 60000 65536"/>
                  <a:gd name="T18" fmla="*/ 0 w 2"/>
                  <a:gd name="T19" fmla="*/ 0 h 2"/>
                  <a:gd name="T20" fmla="*/ 2 w 2"/>
                  <a:gd name="T21" fmla="*/ 2 h 2"/>
                </a:gdLst>
                <a:ahLst/>
                <a:cxnLst>
                  <a:cxn ang="T12">
                    <a:pos x="T0" y="T1"/>
                  </a:cxn>
                  <a:cxn ang="T13">
                    <a:pos x="T2" y="T3"/>
                  </a:cxn>
                  <a:cxn ang="T14">
                    <a:pos x="T4" y="T5"/>
                  </a:cxn>
                  <a:cxn ang="T15">
                    <a:pos x="T6" y="T7"/>
                  </a:cxn>
                  <a:cxn ang="T16">
                    <a:pos x="T8" y="T9"/>
                  </a:cxn>
                  <a:cxn ang="T17">
                    <a:pos x="T10" y="T11"/>
                  </a:cxn>
                </a:cxnLst>
                <a:rect l="T18" t="T19" r="T20" b="T21"/>
                <a:pathLst>
                  <a:path w="2" h="2">
                    <a:moveTo>
                      <a:pt x="0" y="0"/>
                    </a:moveTo>
                    <a:lnTo>
                      <a:pt x="0" y="0"/>
                    </a:lnTo>
                    <a:lnTo>
                      <a:pt x="0" y="2"/>
                    </a:lnTo>
                    <a:lnTo>
                      <a:pt x="2" y="2"/>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614" name="Rectangle 2613">
                <a:extLst>
                  <a:ext uri="{FF2B5EF4-FFF2-40B4-BE49-F238E27FC236}">
                    <a16:creationId xmlns:a16="http://schemas.microsoft.com/office/drawing/2014/main" xmlns="" id="{00000000-0008-0000-0000-000001060000}"/>
                  </a:ext>
                </a:extLst>
              </p:cNvPr>
              <p:cNvSpPr>
                <a:spLocks noChangeArrowheads="1"/>
              </p:cNvSpPr>
              <p:nvPr/>
            </p:nvSpPr>
            <p:spPr bwMode="auto">
              <a:xfrm>
                <a:off x="3152146" y="47549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615" name="Rectangle 2614">
                <a:extLst>
                  <a:ext uri="{FF2B5EF4-FFF2-40B4-BE49-F238E27FC236}">
                    <a16:creationId xmlns:a16="http://schemas.microsoft.com/office/drawing/2014/main" xmlns="" id="{00000000-0008-0000-0000-000002060000}"/>
                  </a:ext>
                </a:extLst>
              </p:cNvPr>
              <p:cNvSpPr>
                <a:spLocks noChangeArrowheads="1"/>
              </p:cNvSpPr>
              <p:nvPr/>
            </p:nvSpPr>
            <p:spPr bwMode="auto">
              <a:xfrm>
                <a:off x="3152146" y="47549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616" name="Rectangle 2615">
                <a:extLst>
                  <a:ext uri="{FF2B5EF4-FFF2-40B4-BE49-F238E27FC236}">
                    <a16:creationId xmlns:a16="http://schemas.microsoft.com/office/drawing/2014/main" xmlns="" id="{00000000-0008-0000-0000-000003060000}"/>
                  </a:ext>
                </a:extLst>
              </p:cNvPr>
              <p:cNvSpPr>
                <a:spLocks noChangeArrowheads="1"/>
              </p:cNvSpPr>
              <p:nvPr/>
            </p:nvSpPr>
            <p:spPr bwMode="auto">
              <a:xfrm>
                <a:off x="3152146" y="47549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617" name="Rectangle 2616">
                <a:extLst>
                  <a:ext uri="{FF2B5EF4-FFF2-40B4-BE49-F238E27FC236}">
                    <a16:creationId xmlns:a16="http://schemas.microsoft.com/office/drawing/2014/main" xmlns="" id="{00000000-0008-0000-0000-000004060000}"/>
                  </a:ext>
                </a:extLst>
              </p:cNvPr>
              <p:cNvSpPr>
                <a:spLocks noChangeArrowheads="1"/>
              </p:cNvSpPr>
              <p:nvPr/>
            </p:nvSpPr>
            <p:spPr bwMode="auto">
              <a:xfrm>
                <a:off x="3148971" y="475810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618" name="Rectangle 2617">
                <a:extLst>
                  <a:ext uri="{FF2B5EF4-FFF2-40B4-BE49-F238E27FC236}">
                    <a16:creationId xmlns:a16="http://schemas.microsoft.com/office/drawing/2014/main" xmlns="" id="{00000000-0008-0000-0000-000005060000}"/>
                  </a:ext>
                </a:extLst>
              </p:cNvPr>
              <p:cNvSpPr>
                <a:spLocks noChangeArrowheads="1"/>
              </p:cNvSpPr>
              <p:nvPr/>
            </p:nvSpPr>
            <p:spPr bwMode="auto">
              <a:xfrm>
                <a:off x="3161671" y="47358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619" name="Rectangle 2618">
                <a:extLst>
                  <a:ext uri="{FF2B5EF4-FFF2-40B4-BE49-F238E27FC236}">
                    <a16:creationId xmlns:a16="http://schemas.microsoft.com/office/drawing/2014/main" xmlns="" id="{00000000-0008-0000-0000-000006060000}"/>
                  </a:ext>
                </a:extLst>
              </p:cNvPr>
              <p:cNvSpPr>
                <a:spLocks noChangeArrowheads="1"/>
              </p:cNvSpPr>
              <p:nvPr/>
            </p:nvSpPr>
            <p:spPr bwMode="auto">
              <a:xfrm>
                <a:off x="3148971" y="47485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620" name="Rectangle 2619">
                <a:extLst>
                  <a:ext uri="{FF2B5EF4-FFF2-40B4-BE49-F238E27FC236}">
                    <a16:creationId xmlns:a16="http://schemas.microsoft.com/office/drawing/2014/main" xmlns="" id="{00000000-0008-0000-0000-000007060000}"/>
                  </a:ext>
                </a:extLst>
              </p:cNvPr>
              <p:cNvSpPr>
                <a:spLocks noChangeArrowheads="1"/>
              </p:cNvSpPr>
              <p:nvPr/>
            </p:nvSpPr>
            <p:spPr bwMode="auto">
              <a:xfrm>
                <a:off x="3155321" y="47358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621" name="Rectangle 2620">
                <a:extLst>
                  <a:ext uri="{FF2B5EF4-FFF2-40B4-BE49-F238E27FC236}">
                    <a16:creationId xmlns:a16="http://schemas.microsoft.com/office/drawing/2014/main" xmlns="" id="{00000000-0008-0000-0000-000008060000}"/>
                  </a:ext>
                </a:extLst>
              </p:cNvPr>
              <p:cNvSpPr>
                <a:spLocks noChangeArrowheads="1"/>
              </p:cNvSpPr>
              <p:nvPr/>
            </p:nvSpPr>
            <p:spPr bwMode="auto">
              <a:xfrm>
                <a:off x="3161671" y="47358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622" name="Rectangle 2621">
                <a:extLst>
                  <a:ext uri="{FF2B5EF4-FFF2-40B4-BE49-F238E27FC236}">
                    <a16:creationId xmlns:a16="http://schemas.microsoft.com/office/drawing/2014/main" xmlns="" id="{00000000-0008-0000-0000-000009060000}"/>
                  </a:ext>
                </a:extLst>
              </p:cNvPr>
              <p:cNvSpPr>
                <a:spLocks noChangeArrowheads="1"/>
              </p:cNvSpPr>
              <p:nvPr/>
            </p:nvSpPr>
            <p:spPr bwMode="auto">
              <a:xfrm>
                <a:off x="3152146" y="4751753"/>
                <a:ext cx="1588" cy="3175"/>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623" name="Freeform 1545">
                <a:extLst>
                  <a:ext uri="{FF2B5EF4-FFF2-40B4-BE49-F238E27FC236}">
                    <a16:creationId xmlns:a16="http://schemas.microsoft.com/office/drawing/2014/main" xmlns="" id="{00000000-0008-0000-0000-00000A060000}"/>
                  </a:ext>
                </a:extLst>
              </p:cNvPr>
              <p:cNvSpPr>
                <a:spLocks/>
              </p:cNvSpPr>
              <p:nvPr/>
            </p:nvSpPr>
            <p:spPr bwMode="auto">
              <a:xfrm>
                <a:off x="3148971" y="4745403"/>
                <a:ext cx="1588" cy="3175"/>
              </a:xfrm>
              <a:custGeom>
                <a:avLst/>
                <a:gdLst>
                  <a:gd name="T0" fmla="*/ 0 w 1588"/>
                  <a:gd name="T1" fmla="*/ 2147483646 h 2"/>
                  <a:gd name="T2" fmla="*/ 0 w 1588"/>
                  <a:gd name="T3" fmla="*/ 0 h 2"/>
                  <a:gd name="T4" fmla="*/ 0 w 1588"/>
                  <a:gd name="T5" fmla="*/ 2147483646 h 2"/>
                  <a:gd name="T6" fmla="*/ 0 w 1588"/>
                  <a:gd name="T7" fmla="*/ 2147483646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2"/>
                    </a:moveTo>
                    <a:lnTo>
                      <a:pt x="0" y="0"/>
                    </a:lnTo>
                    <a:lnTo>
                      <a:pt x="0"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624" name="Freeform 1546">
                <a:extLst>
                  <a:ext uri="{FF2B5EF4-FFF2-40B4-BE49-F238E27FC236}">
                    <a16:creationId xmlns:a16="http://schemas.microsoft.com/office/drawing/2014/main" xmlns="" id="{00000000-0008-0000-0000-00000B060000}"/>
                  </a:ext>
                </a:extLst>
              </p:cNvPr>
              <p:cNvSpPr>
                <a:spLocks/>
              </p:cNvSpPr>
              <p:nvPr/>
            </p:nvSpPr>
            <p:spPr bwMode="auto">
              <a:xfrm>
                <a:off x="3148971" y="4745403"/>
                <a:ext cx="3175" cy="1588"/>
              </a:xfrm>
              <a:custGeom>
                <a:avLst/>
                <a:gdLst>
                  <a:gd name="T0" fmla="*/ 2147483646 w 2"/>
                  <a:gd name="T1" fmla="*/ 0 h 1588"/>
                  <a:gd name="T2" fmla="*/ 2147483646 w 2"/>
                  <a:gd name="T3" fmla="*/ 0 h 1588"/>
                  <a:gd name="T4" fmla="*/ 0 w 2"/>
                  <a:gd name="T5" fmla="*/ 0 h 1588"/>
                  <a:gd name="T6" fmla="*/ 2147483646 w 2"/>
                  <a:gd name="T7" fmla="*/ 0 h 1588"/>
                  <a:gd name="T8" fmla="*/ 0 60000 65536"/>
                  <a:gd name="T9" fmla="*/ 0 60000 65536"/>
                  <a:gd name="T10" fmla="*/ 0 60000 65536"/>
                  <a:gd name="T11" fmla="*/ 0 60000 65536"/>
                  <a:gd name="T12" fmla="*/ 0 w 2"/>
                  <a:gd name="T13" fmla="*/ 0 h 1588"/>
                  <a:gd name="T14" fmla="*/ 2 w 2"/>
                  <a:gd name="T15" fmla="*/ 1588 h 1588"/>
                </a:gdLst>
                <a:ahLst/>
                <a:cxnLst>
                  <a:cxn ang="T8">
                    <a:pos x="T0" y="T1"/>
                  </a:cxn>
                  <a:cxn ang="T9">
                    <a:pos x="T2" y="T3"/>
                  </a:cxn>
                  <a:cxn ang="T10">
                    <a:pos x="T4" y="T5"/>
                  </a:cxn>
                  <a:cxn ang="T11">
                    <a:pos x="T6" y="T7"/>
                  </a:cxn>
                </a:cxnLst>
                <a:rect l="T12" t="T13" r="T14" b="T15"/>
                <a:pathLst>
                  <a:path w="2" h="1588">
                    <a:moveTo>
                      <a:pt x="2" y="0"/>
                    </a:moveTo>
                    <a:lnTo>
                      <a:pt x="2" y="0"/>
                    </a:lnTo>
                    <a:lnTo>
                      <a:pt x="0" y="0"/>
                    </a:lnTo>
                    <a:lnTo>
                      <a:pt x="2"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625" name="Rectangle 2624">
                <a:extLst>
                  <a:ext uri="{FF2B5EF4-FFF2-40B4-BE49-F238E27FC236}">
                    <a16:creationId xmlns:a16="http://schemas.microsoft.com/office/drawing/2014/main" xmlns="" id="{00000000-0008-0000-0000-00000C060000}"/>
                  </a:ext>
                </a:extLst>
              </p:cNvPr>
              <p:cNvSpPr>
                <a:spLocks noChangeArrowheads="1"/>
              </p:cNvSpPr>
              <p:nvPr/>
            </p:nvSpPr>
            <p:spPr bwMode="auto">
              <a:xfrm>
                <a:off x="3148971" y="47485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626" name="Freeform 1548">
                <a:extLst>
                  <a:ext uri="{FF2B5EF4-FFF2-40B4-BE49-F238E27FC236}">
                    <a16:creationId xmlns:a16="http://schemas.microsoft.com/office/drawing/2014/main" xmlns="" id="{00000000-0008-0000-0000-00000D060000}"/>
                  </a:ext>
                </a:extLst>
              </p:cNvPr>
              <p:cNvSpPr>
                <a:spLocks/>
              </p:cNvSpPr>
              <p:nvPr/>
            </p:nvSpPr>
            <p:spPr bwMode="auto">
              <a:xfrm>
                <a:off x="3094996" y="4694603"/>
                <a:ext cx="3175" cy="1588"/>
              </a:xfrm>
              <a:custGeom>
                <a:avLst/>
                <a:gdLst>
                  <a:gd name="T0" fmla="*/ 2147483646 w 2"/>
                  <a:gd name="T1" fmla="*/ 0 h 1588"/>
                  <a:gd name="T2" fmla="*/ 2147483646 w 2"/>
                  <a:gd name="T3" fmla="*/ 0 h 1588"/>
                  <a:gd name="T4" fmla="*/ 0 w 2"/>
                  <a:gd name="T5" fmla="*/ 0 h 1588"/>
                  <a:gd name="T6" fmla="*/ 0 w 2"/>
                  <a:gd name="T7" fmla="*/ 0 h 1588"/>
                  <a:gd name="T8" fmla="*/ 0 w 2"/>
                  <a:gd name="T9" fmla="*/ 0 h 1588"/>
                  <a:gd name="T10" fmla="*/ 2147483646 w 2"/>
                  <a:gd name="T11" fmla="*/ 0 h 1588"/>
                  <a:gd name="T12" fmla="*/ 2147483646 w 2"/>
                  <a:gd name="T13" fmla="*/ 0 h 1588"/>
                  <a:gd name="T14" fmla="*/ 2147483646 w 2"/>
                  <a:gd name="T15" fmla="*/ 0 h 1588"/>
                  <a:gd name="T16" fmla="*/ 0 60000 65536"/>
                  <a:gd name="T17" fmla="*/ 0 60000 65536"/>
                  <a:gd name="T18" fmla="*/ 0 60000 65536"/>
                  <a:gd name="T19" fmla="*/ 0 60000 65536"/>
                  <a:gd name="T20" fmla="*/ 0 60000 65536"/>
                  <a:gd name="T21" fmla="*/ 0 60000 65536"/>
                  <a:gd name="T22" fmla="*/ 0 60000 65536"/>
                  <a:gd name="T23" fmla="*/ 0 60000 65536"/>
                  <a:gd name="T24" fmla="*/ 0 w 2"/>
                  <a:gd name="T25" fmla="*/ 0 h 1588"/>
                  <a:gd name="T26" fmla="*/ 2 w 2"/>
                  <a:gd name="T27" fmla="*/ 1588 h 158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 h="1588">
                    <a:moveTo>
                      <a:pt x="2" y="0"/>
                    </a:moveTo>
                    <a:lnTo>
                      <a:pt x="2" y="0"/>
                    </a:lnTo>
                    <a:lnTo>
                      <a:pt x="0" y="0"/>
                    </a:lnTo>
                    <a:lnTo>
                      <a:pt x="2"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627" name="Freeform 1549">
                <a:extLst>
                  <a:ext uri="{FF2B5EF4-FFF2-40B4-BE49-F238E27FC236}">
                    <a16:creationId xmlns:a16="http://schemas.microsoft.com/office/drawing/2014/main" xmlns="" id="{00000000-0008-0000-0000-00000E060000}"/>
                  </a:ext>
                </a:extLst>
              </p:cNvPr>
              <p:cNvSpPr>
                <a:spLocks/>
              </p:cNvSpPr>
              <p:nvPr/>
            </p:nvSpPr>
            <p:spPr bwMode="auto">
              <a:xfrm>
                <a:off x="3110871" y="467872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w 1588"/>
                  <a:gd name="T15" fmla="*/ 0 h 1588"/>
                  <a:gd name="T16" fmla="*/ 0 w 1588"/>
                  <a:gd name="T17" fmla="*/ 0 h 15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8"/>
                  <a:gd name="T28" fmla="*/ 0 h 1588"/>
                  <a:gd name="T29" fmla="*/ 1588 w 1588"/>
                  <a:gd name="T30" fmla="*/ 1588 h 158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628" name="Freeform 1550">
                <a:extLst>
                  <a:ext uri="{FF2B5EF4-FFF2-40B4-BE49-F238E27FC236}">
                    <a16:creationId xmlns:a16="http://schemas.microsoft.com/office/drawing/2014/main" xmlns="" id="{00000000-0008-0000-0000-00000F060000}"/>
                  </a:ext>
                </a:extLst>
              </p:cNvPr>
              <p:cNvSpPr>
                <a:spLocks/>
              </p:cNvSpPr>
              <p:nvPr/>
            </p:nvSpPr>
            <p:spPr bwMode="auto">
              <a:xfrm>
                <a:off x="3107696" y="4678728"/>
                <a:ext cx="3175" cy="1588"/>
              </a:xfrm>
              <a:custGeom>
                <a:avLst/>
                <a:gdLst>
                  <a:gd name="T0" fmla="*/ 0 w 2"/>
                  <a:gd name="T1" fmla="*/ 0 h 1588"/>
                  <a:gd name="T2" fmla="*/ 0 w 2"/>
                  <a:gd name="T3" fmla="*/ 0 h 1588"/>
                  <a:gd name="T4" fmla="*/ 0 w 2"/>
                  <a:gd name="T5" fmla="*/ 0 h 1588"/>
                  <a:gd name="T6" fmla="*/ 0 w 2"/>
                  <a:gd name="T7" fmla="*/ 0 h 1588"/>
                  <a:gd name="T8" fmla="*/ 0 w 2"/>
                  <a:gd name="T9" fmla="*/ 0 h 1588"/>
                  <a:gd name="T10" fmla="*/ 0 w 2"/>
                  <a:gd name="T11" fmla="*/ 0 h 1588"/>
                  <a:gd name="T12" fmla="*/ 2147483646 w 2"/>
                  <a:gd name="T13" fmla="*/ 0 h 1588"/>
                  <a:gd name="T14" fmla="*/ 0 w 2"/>
                  <a:gd name="T15" fmla="*/ 0 h 1588"/>
                  <a:gd name="T16" fmla="*/ 0 w 2"/>
                  <a:gd name="T17" fmla="*/ 0 h 15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
                  <a:gd name="T28" fmla="*/ 0 h 1588"/>
                  <a:gd name="T29" fmla="*/ 2 w 2"/>
                  <a:gd name="T30" fmla="*/ 1588 h 158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 h="1588">
                    <a:moveTo>
                      <a:pt x="0" y="0"/>
                    </a:moveTo>
                    <a:lnTo>
                      <a:pt x="0" y="0"/>
                    </a:lnTo>
                    <a:lnTo>
                      <a:pt x="2" y="0"/>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629" name="Freeform 1551">
                <a:extLst>
                  <a:ext uri="{FF2B5EF4-FFF2-40B4-BE49-F238E27FC236}">
                    <a16:creationId xmlns:a16="http://schemas.microsoft.com/office/drawing/2014/main" xmlns="" id="{00000000-0008-0000-0000-000010060000}"/>
                  </a:ext>
                </a:extLst>
              </p:cNvPr>
              <p:cNvSpPr>
                <a:spLocks/>
              </p:cNvSpPr>
              <p:nvPr/>
            </p:nvSpPr>
            <p:spPr bwMode="auto">
              <a:xfrm>
                <a:off x="3110871" y="467872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w 1588"/>
                  <a:gd name="T15" fmla="*/ 0 h 1588"/>
                  <a:gd name="T16" fmla="*/ 0 w 1588"/>
                  <a:gd name="T17" fmla="*/ 0 h 15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8"/>
                  <a:gd name="T28" fmla="*/ 0 h 1588"/>
                  <a:gd name="T29" fmla="*/ 1588 w 1588"/>
                  <a:gd name="T30" fmla="*/ 1588 h 158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630" name="Freeform 1552">
                <a:extLst>
                  <a:ext uri="{FF2B5EF4-FFF2-40B4-BE49-F238E27FC236}">
                    <a16:creationId xmlns:a16="http://schemas.microsoft.com/office/drawing/2014/main" xmlns="" id="{00000000-0008-0000-0000-000011060000}"/>
                  </a:ext>
                </a:extLst>
              </p:cNvPr>
              <p:cNvSpPr>
                <a:spLocks/>
              </p:cNvSpPr>
              <p:nvPr/>
            </p:nvSpPr>
            <p:spPr bwMode="auto">
              <a:xfrm>
                <a:off x="3110871" y="467872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w 1588"/>
                  <a:gd name="T15" fmla="*/ 0 h 1588"/>
                  <a:gd name="T16" fmla="*/ 0 w 1588"/>
                  <a:gd name="T17" fmla="*/ 0 h 1588"/>
                  <a:gd name="T18" fmla="*/ 0 w 1588"/>
                  <a:gd name="T19" fmla="*/ 0 h 15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88"/>
                  <a:gd name="T31" fmla="*/ 0 h 1588"/>
                  <a:gd name="T32" fmla="*/ 1588 w 1588"/>
                  <a:gd name="T33" fmla="*/ 1588 h 158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631" name="Freeform 1553">
                <a:extLst>
                  <a:ext uri="{FF2B5EF4-FFF2-40B4-BE49-F238E27FC236}">
                    <a16:creationId xmlns:a16="http://schemas.microsoft.com/office/drawing/2014/main" xmlns="" id="{00000000-0008-0000-0000-000012060000}"/>
                  </a:ext>
                </a:extLst>
              </p:cNvPr>
              <p:cNvSpPr>
                <a:spLocks/>
              </p:cNvSpPr>
              <p:nvPr/>
            </p:nvSpPr>
            <p:spPr bwMode="auto">
              <a:xfrm>
                <a:off x="3110871" y="467872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60000 65536"/>
                  <a:gd name="T15" fmla="*/ 0 60000 65536"/>
                  <a:gd name="T16" fmla="*/ 0 60000 65536"/>
                  <a:gd name="T17" fmla="*/ 0 60000 65536"/>
                  <a:gd name="T18" fmla="*/ 0 60000 65536"/>
                  <a:gd name="T19" fmla="*/ 0 60000 65536"/>
                  <a:gd name="T20" fmla="*/ 0 60000 65536"/>
                  <a:gd name="T21" fmla="*/ 0 w 1588"/>
                  <a:gd name="T22" fmla="*/ 0 h 1588"/>
                  <a:gd name="T23" fmla="*/ 1588 w 1588"/>
                  <a:gd name="T24" fmla="*/ 1588 h 15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632" name="Rectangle 2631">
                <a:extLst>
                  <a:ext uri="{FF2B5EF4-FFF2-40B4-BE49-F238E27FC236}">
                    <a16:creationId xmlns:a16="http://schemas.microsoft.com/office/drawing/2014/main" xmlns="" id="{00000000-0008-0000-0000-000013060000}"/>
                  </a:ext>
                </a:extLst>
              </p:cNvPr>
              <p:cNvSpPr>
                <a:spLocks noChangeArrowheads="1"/>
              </p:cNvSpPr>
              <p:nvPr/>
            </p:nvSpPr>
            <p:spPr bwMode="auto">
              <a:xfrm>
                <a:off x="3110871" y="46787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633" name="Rectangle 2632">
                <a:extLst>
                  <a:ext uri="{FF2B5EF4-FFF2-40B4-BE49-F238E27FC236}">
                    <a16:creationId xmlns:a16="http://schemas.microsoft.com/office/drawing/2014/main" xmlns="" id="{00000000-0008-0000-0000-000014060000}"/>
                  </a:ext>
                </a:extLst>
              </p:cNvPr>
              <p:cNvSpPr>
                <a:spLocks noChangeArrowheads="1"/>
              </p:cNvSpPr>
              <p:nvPr/>
            </p:nvSpPr>
            <p:spPr bwMode="auto">
              <a:xfrm>
                <a:off x="3104521" y="46787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634" name="Freeform 1556">
                <a:extLst>
                  <a:ext uri="{FF2B5EF4-FFF2-40B4-BE49-F238E27FC236}">
                    <a16:creationId xmlns:a16="http://schemas.microsoft.com/office/drawing/2014/main" xmlns="" id="{00000000-0008-0000-0000-000015060000}"/>
                  </a:ext>
                </a:extLst>
              </p:cNvPr>
              <p:cNvSpPr>
                <a:spLocks/>
              </p:cNvSpPr>
              <p:nvPr/>
            </p:nvSpPr>
            <p:spPr bwMode="auto">
              <a:xfrm>
                <a:off x="3104521" y="4678728"/>
                <a:ext cx="1588" cy="3175"/>
              </a:xfrm>
              <a:custGeom>
                <a:avLst/>
                <a:gdLst>
                  <a:gd name="T0" fmla="*/ 0 w 1588"/>
                  <a:gd name="T1" fmla="*/ 0 h 2"/>
                  <a:gd name="T2" fmla="*/ 0 w 1588"/>
                  <a:gd name="T3" fmla="*/ 2147483646 h 2"/>
                  <a:gd name="T4" fmla="*/ 0 w 1588"/>
                  <a:gd name="T5" fmla="*/ 2147483646 h 2"/>
                  <a:gd name="T6" fmla="*/ 0 w 1588"/>
                  <a:gd name="T7" fmla="*/ 2147483646 h 2"/>
                  <a:gd name="T8" fmla="*/ 0 w 1588"/>
                  <a:gd name="T9" fmla="*/ 2147483646 h 2"/>
                  <a:gd name="T10" fmla="*/ 0 w 1588"/>
                  <a:gd name="T11" fmla="*/ 2147483646 h 2"/>
                  <a:gd name="T12" fmla="*/ 0 w 1588"/>
                  <a:gd name="T13" fmla="*/ 0 h 2"/>
                  <a:gd name="T14" fmla="*/ 0 w 1588"/>
                  <a:gd name="T15" fmla="*/ 0 h 2"/>
                  <a:gd name="T16" fmla="*/ 0 w 1588"/>
                  <a:gd name="T17" fmla="*/ 0 h 2"/>
                  <a:gd name="T18" fmla="*/ 0 w 1588"/>
                  <a:gd name="T19" fmla="*/ 0 h 2"/>
                  <a:gd name="T20" fmla="*/ 0 w 1588"/>
                  <a:gd name="T21" fmla="*/ 0 h 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88"/>
                  <a:gd name="T34" fmla="*/ 0 h 2"/>
                  <a:gd name="T35" fmla="*/ 1588 w 1588"/>
                  <a:gd name="T36" fmla="*/ 2 h 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88" h="2">
                    <a:moveTo>
                      <a:pt x="0" y="0"/>
                    </a:moveTo>
                    <a:lnTo>
                      <a:pt x="0" y="2"/>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635" name="Freeform 1557">
                <a:extLst>
                  <a:ext uri="{FF2B5EF4-FFF2-40B4-BE49-F238E27FC236}">
                    <a16:creationId xmlns:a16="http://schemas.microsoft.com/office/drawing/2014/main" xmlns="" id="{00000000-0008-0000-0000-000016060000}"/>
                  </a:ext>
                </a:extLst>
              </p:cNvPr>
              <p:cNvSpPr>
                <a:spLocks/>
              </p:cNvSpPr>
              <p:nvPr/>
            </p:nvSpPr>
            <p:spPr bwMode="auto">
              <a:xfrm>
                <a:off x="3104521" y="467872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60000 65536"/>
                  <a:gd name="T15" fmla="*/ 0 60000 65536"/>
                  <a:gd name="T16" fmla="*/ 0 60000 65536"/>
                  <a:gd name="T17" fmla="*/ 0 60000 65536"/>
                  <a:gd name="T18" fmla="*/ 0 60000 65536"/>
                  <a:gd name="T19" fmla="*/ 0 60000 65536"/>
                  <a:gd name="T20" fmla="*/ 0 60000 65536"/>
                  <a:gd name="T21" fmla="*/ 0 w 1588"/>
                  <a:gd name="T22" fmla="*/ 0 h 1588"/>
                  <a:gd name="T23" fmla="*/ 1588 w 1588"/>
                  <a:gd name="T24" fmla="*/ 1588 h 15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636" name="Freeform 1558">
                <a:extLst>
                  <a:ext uri="{FF2B5EF4-FFF2-40B4-BE49-F238E27FC236}">
                    <a16:creationId xmlns:a16="http://schemas.microsoft.com/office/drawing/2014/main" xmlns="" id="{00000000-0008-0000-0000-000017060000}"/>
                  </a:ext>
                </a:extLst>
              </p:cNvPr>
              <p:cNvSpPr>
                <a:spLocks/>
              </p:cNvSpPr>
              <p:nvPr/>
            </p:nvSpPr>
            <p:spPr bwMode="auto">
              <a:xfrm>
                <a:off x="3101346" y="4681903"/>
                <a:ext cx="3175" cy="1588"/>
              </a:xfrm>
              <a:custGeom>
                <a:avLst/>
                <a:gdLst>
                  <a:gd name="T0" fmla="*/ 0 w 2"/>
                  <a:gd name="T1" fmla="*/ 0 h 1588"/>
                  <a:gd name="T2" fmla="*/ 0 w 2"/>
                  <a:gd name="T3" fmla="*/ 0 h 1588"/>
                  <a:gd name="T4" fmla="*/ 2147483646 w 2"/>
                  <a:gd name="T5" fmla="*/ 0 h 1588"/>
                  <a:gd name="T6" fmla="*/ 2147483646 w 2"/>
                  <a:gd name="T7" fmla="*/ 0 h 1588"/>
                  <a:gd name="T8" fmla="*/ 2147483646 w 2"/>
                  <a:gd name="T9" fmla="*/ 0 h 1588"/>
                  <a:gd name="T10" fmla="*/ 2147483646 w 2"/>
                  <a:gd name="T11" fmla="*/ 0 h 1588"/>
                  <a:gd name="T12" fmla="*/ 2147483646 w 2"/>
                  <a:gd name="T13" fmla="*/ 0 h 1588"/>
                  <a:gd name="T14" fmla="*/ 2147483646 w 2"/>
                  <a:gd name="T15" fmla="*/ 0 h 1588"/>
                  <a:gd name="T16" fmla="*/ 2147483646 w 2"/>
                  <a:gd name="T17" fmla="*/ 0 h 1588"/>
                  <a:gd name="T18" fmla="*/ 2147483646 w 2"/>
                  <a:gd name="T19" fmla="*/ 0 h 1588"/>
                  <a:gd name="T20" fmla="*/ 0 w 2"/>
                  <a:gd name="T21" fmla="*/ 0 h 1588"/>
                  <a:gd name="T22" fmla="*/ 0 w 2"/>
                  <a:gd name="T23" fmla="*/ 0 h 158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
                  <a:gd name="T37" fmla="*/ 0 h 1588"/>
                  <a:gd name="T38" fmla="*/ 2 w 2"/>
                  <a:gd name="T39" fmla="*/ 1588 h 158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 h="1588">
                    <a:moveTo>
                      <a:pt x="0" y="0"/>
                    </a:moveTo>
                    <a:lnTo>
                      <a:pt x="0" y="0"/>
                    </a:lnTo>
                    <a:lnTo>
                      <a:pt x="2" y="0"/>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637" name="Freeform 1559">
                <a:extLst>
                  <a:ext uri="{FF2B5EF4-FFF2-40B4-BE49-F238E27FC236}">
                    <a16:creationId xmlns:a16="http://schemas.microsoft.com/office/drawing/2014/main" xmlns="" id="{00000000-0008-0000-0000-000018060000}"/>
                  </a:ext>
                </a:extLst>
              </p:cNvPr>
              <p:cNvSpPr>
                <a:spLocks/>
              </p:cNvSpPr>
              <p:nvPr/>
            </p:nvSpPr>
            <p:spPr bwMode="auto">
              <a:xfrm>
                <a:off x="3101346" y="4681903"/>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60000 65536"/>
                  <a:gd name="T13" fmla="*/ 0 60000 65536"/>
                  <a:gd name="T14" fmla="*/ 0 60000 65536"/>
                  <a:gd name="T15" fmla="*/ 0 60000 65536"/>
                  <a:gd name="T16" fmla="*/ 0 60000 65536"/>
                  <a:gd name="T17" fmla="*/ 0 60000 65536"/>
                  <a:gd name="T18" fmla="*/ 0 w 1588"/>
                  <a:gd name="T19" fmla="*/ 0 h 1588"/>
                  <a:gd name="T20" fmla="*/ 1588 w 1588"/>
                  <a:gd name="T21" fmla="*/ 1588 h 1588"/>
                </a:gdLst>
                <a:ahLst/>
                <a:cxnLst>
                  <a:cxn ang="T12">
                    <a:pos x="T0" y="T1"/>
                  </a:cxn>
                  <a:cxn ang="T13">
                    <a:pos x="T2" y="T3"/>
                  </a:cxn>
                  <a:cxn ang="T14">
                    <a:pos x="T4" y="T5"/>
                  </a:cxn>
                  <a:cxn ang="T15">
                    <a:pos x="T6" y="T7"/>
                  </a:cxn>
                  <a:cxn ang="T16">
                    <a:pos x="T8" y="T9"/>
                  </a:cxn>
                  <a:cxn ang="T17">
                    <a:pos x="T10" y="T11"/>
                  </a:cxn>
                </a:cxnLst>
                <a:rect l="T18" t="T19" r="T20" b="T21"/>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638" name="Freeform 1560">
                <a:extLst>
                  <a:ext uri="{FF2B5EF4-FFF2-40B4-BE49-F238E27FC236}">
                    <a16:creationId xmlns:a16="http://schemas.microsoft.com/office/drawing/2014/main" xmlns="" id="{00000000-0008-0000-0000-000019060000}"/>
                  </a:ext>
                </a:extLst>
              </p:cNvPr>
              <p:cNvSpPr>
                <a:spLocks/>
              </p:cNvSpPr>
              <p:nvPr/>
            </p:nvSpPr>
            <p:spPr bwMode="auto">
              <a:xfrm>
                <a:off x="3104521" y="4678728"/>
                <a:ext cx="3175" cy="1588"/>
              </a:xfrm>
              <a:custGeom>
                <a:avLst/>
                <a:gdLst>
                  <a:gd name="T0" fmla="*/ 2147483646 w 2"/>
                  <a:gd name="T1" fmla="*/ 0 h 1588"/>
                  <a:gd name="T2" fmla="*/ 2147483646 w 2"/>
                  <a:gd name="T3" fmla="*/ 0 h 1588"/>
                  <a:gd name="T4" fmla="*/ 0 w 2"/>
                  <a:gd name="T5" fmla="*/ 0 h 1588"/>
                  <a:gd name="T6" fmla="*/ 0 w 2"/>
                  <a:gd name="T7" fmla="*/ 0 h 1588"/>
                  <a:gd name="T8" fmla="*/ 2147483646 w 2"/>
                  <a:gd name="T9" fmla="*/ 0 h 1588"/>
                  <a:gd name="T10" fmla="*/ 2147483646 w 2"/>
                  <a:gd name="T11" fmla="*/ 0 h 1588"/>
                  <a:gd name="T12" fmla="*/ 2147483646 w 2"/>
                  <a:gd name="T13" fmla="*/ 0 h 1588"/>
                  <a:gd name="T14" fmla="*/ 2147483646 w 2"/>
                  <a:gd name="T15" fmla="*/ 0 h 1588"/>
                  <a:gd name="T16" fmla="*/ 2147483646 w 2"/>
                  <a:gd name="T17" fmla="*/ 0 h 1588"/>
                  <a:gd name="T18" fmla="*/ 2147483646 w 2"/>
                  <a:gd name="T19" fmla="*/ 0 h 1588"/>
                  <a:gd name="T20" fmla="*/ 2147483646 w 2"/>
                  <a:gd name="T21" fmla="*/ 0 h 1588"/>
                  <a:gd name="T22" fmla="*/ 2147483646 w 2"/>
                  <a:gd name="T23" fmla="*/ 0 h 1588"/>
                  <a:gd name="T24" fmla="*/ 2147483646 w 2"/>
                  <a:gd name="T25" fmla="*/ 0 h 1588"/>
                  <a:gd name="T26" fmla="*/ 2147483646 w 2"/>
                  <a:gd name="T27" fmla="*/ 0 h 158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
                  <a:gd name="T43" fmla="*/ 0 h 1588"/>
                  <a:gd name="T44" fmla="*/ 2 w 2"/>
                  <a:gd name="T45" fmla="*/ 1588 h 158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 h="1588">
                    <a:moveTo>
                      <a:pt x="2" y="0"/>
                    </a:moveTo>
                    <a:lnTo>
                      <a:pt x="2" y="0"/>
                    </a:lnTo>
                    <a:lnTo>
                      <a:pt x="0" y="0"/>
                    </a:lnTo>
                    <a:lnTo>
                      <a:pt x="2"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639" name="Freeform 1561">
                <a:extLst>
                  <a:ext uri="{FF2B5EF4-FFF2-40B4-BE49-F238E27FC236}">
                    <a16:creationId xmlns:a16="http://schemas.microsoft.com/office/drawing/2014/main" xmlns="" id="{00000000-0008-0000-0000-00001A060000}"/>
                  </a:ext>
                </a:extLst>
              </p:cNvPr>
              <p:cNvSpPr>
                <a:spLocks/>
              </p:cNvSpPr>
              <p:nvPr/>
            </p:nvSpPr>
            <p:spPr bwMode="auto">
              <a:xfrm>
                <a:off x="3114046" y="467872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w 1588"/>
                  <a:gd name="T15" fmla="*/ 0 h 1588"/>
                  <a:gd name="T16" fmla="*/ 0 60000 65536"/>
                  <a:gd name="T17" fmla="*/ 0 60000 65536"/>
                  <a:gd name="T18" fmla="*/ 0 60000 65536"/>
                  <a:gd name="T19" fmla="*/ 0 60000 65536"/>
                  <a:gd name="T20" fmla="*/ 0 60000 65536"/>
                  <a:gd name="T21" fmla="*/ 0 60000 65536"/>
                  <a:gd name="T22" fmla="*/ 0 60000 65536"/>
                  <a:gd name="T23" fmla="*/ 0 60000 65536"/>
                  <a:gd name="T24" fmla="*/ 0 w 1588"/>
                  <a:gd name="T25" fmla="*/ 0 h 1588"/>
                  <a:gd name="T26" fmla="*/ 1588 w 1588"/>
                  <a:gd name="T27" fmla="*/ 1588 h 158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640" name="Freeform 1562">
                <a:extLst>
                  <a:ext uri="{FF2B5EF4-FFF2-40B4-BE49-F238E27FC236}">
                    <a16:creationId xmlns:a16="http://schemas.microsoft.com/office/drawing/2014/main" xmlns="" id="{00000000-0008-0000-0000-00001B060000}"/>
                  </a:ext>
                </a:extLst>
              </p:cNvPr>
              <p:cNvSpPr>
                <a:spLocks/>
              </p:cNvSpPr>
              <p:nvPr/>
            </p:nvSpPr>
            <p:spPr bwMode="auto">
              <a:xfrm>
                <a:off x="3104521" y="467872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w 1588"/>
                  <a:gd name="T15" fmla="*/ 0 h 1588"/>
                  <a:gd name="T16" fmla="*/ 0 60000 65536"/>
                  <a:gd name="T17" fmla="*/ 0 60000 65536"/>
                  <a:gd name="T18" fmla="*/ 0 60000 65536"/>
                  <a:gd name="T19" fmla="*/ 0 60000 65536"/>
                  <a:gd name="T20" fmla="*/ 0 60000 65536"/>
                  <a:gd name="T21" fmla="*/ 0 60000 65536"/>
                  <a:gd name="T22" fmla="*/ 0 60000 65536"/>
                  <a:gd name="T23" fmla="*/ 0 60000 65536"/>
                  <a:gd name="T24" fmla="*/ 0 w 1588"/>
                  <a:gd name="T25" fmla="*/ 0 h 1588"/>
                  <a:gd name="T26" fmla="*/ 1588 w 1588"/>
                  <a:gd name="T27" fmla="*/ 1588 h 158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641" name="Rectangle 2640">
                <a:extLst>
                  <a:ext uri="{FF2B5EF4-FFF2-40B4-BE49-F238E27FC236}">
                    <a16:creationId xmlns:a16="http://schemas.microsoft.com/office/drawing/2014/main" xmlns="" id="{00000000-0008-0000-0000-00001C060000}"/>
                  </a:ext>
                </a:extLst>
              </p:cNvPr>
              <p:cNvSpPr>
                <a:spLocks noChangeArrowheads="1"/>
              </p:cNvSpPr>
              <p:nvPr/>
            </p:nvSpPr>
            <p:spPr bwMode="auto">
              <a:xfrm>
                <a:off x="3145796" y="47549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642" name="Freeform 1564">
                <a:extLst>
                  <a:ext uri="{FF2B5EF4-FFF2-40B4-BE49-F238E27FC236}">
                    <a16:creationId xmlns:a16="http://schemas.microsoft.com/office/drawing/2014/main" xmlns="" id="{00000000-0008-0000-0000-00001D060000}"/>
                  </a:ext>
                </a:extLst>
              </p:cNvPr>
              <p:cNvSpPr>
                <a:spLocks/>
              </p:cNvSpPr>
              <p:nvPr/>
            </p:nvSpPr>
            <p:spPr bwMode="auto">
              <a:xfrm>
                <a:off x="3142621" y="4732703"/>
                <a:ext cx="19050" cy="31750"/>
              </a:xfrm>
              <a:custGeom>
                <a:avLst/>
                <a:gdLst>
                  <a:gd name="T0" fmla="*/ 2147483646 w 12"/>
                  <a:gd name="T1" fmla="*/ 2147483646 h 20"/>
                  <a:gd name="T2" fmla="*/ 2147483646 w 12"/>
                  <a:gd name="T3" fmla="*/ 2147483646 h 20"/>
                  <a:gd name="T4" fmla="*/ 2147483646 w 12"/>
                  <a:gd name="T5" fmla="*/ 0 h 20"/>
                  <a:gd name="T6" fmla="*/ 2147483646 w 12"/>
                  <a:gd name="T7" fmla="*/ 0 h 20"/>
                  <a:gd name="T8" fmla="*/ 2147483646 w 12"/>
                  <a:gd name="T9" fmla="*/ 2147483646 h 20"/>
                  <a:gd name="T10" fmla="*/ 2147483646 w 12"/>
                  <a:gd name="T11" fmla="*/ 2147483646 h 20"/>
                  <a:gd name="T12" fmla="*/ 2147483646 w 12"/>
                  <a:gd name="T13" fmla="*/ 2147483646 h 20"/>
                  <a:gd name="T14" fmla="*/ 2147483646 w 12"/>
                  <a:gd name="T15" fmla="*/ 2147483646 h 20"/>
                  <a:gd name="T16" fmla="*/ 2147483646 w 12"/>
                  <a:gd name="T17" fmla="*/ 2147483646 h 20"/>
                  <a:gd name="T18" fmla="*/ 2147483646 w 12"/>
                  <a:gd name="T19" fmla="*/ 2147483646 h 20"/>
                  <a:gd name="T20" fmla="*/ 2147483646 w 12"/>
                  <a:gd name="T21" fmla="*/ 2147483646 h 20"/>
                  <a:gd name="T22" fmla="*/ 2147483646 w 12"/>
                  <a:gd name="T23" fmla="*/ 2147483646 h 20"/>
                  <a:gd name="T24" fmla="*/ 2147483646 w 12"/>
                  <a:gd name="T25" fmla="*/ 2147483646 h 20"/>
                  <a:gd name="T26" fmla="*/ 2147483646 w 12"/>
                  <a:gd name="T27" fmla="*/ 2147483646 h 20"/>
                  <a:gd name="T28" fmla="*/ 2147483646 w 12"/>
                  <a:gd name="T29" fmla="*/ 2147483646 h 20"/>
                  <a:gd name="T30" fmla="*/ 2147483646 w 12"/>
                  <a:gd name="T31" fmla="*/ 2147483646 h 20"/>
                  <a:gd name="T32" fmla="*/ 2147483646 w 12"/>
                  <a:gd name="T33" fmla="*/ 2147483646 h 20"/>
                  <a:gd name="T34" fmla="*/ 2147483646 w 12"/>
                  <a:gd name="T35" fmla="*/ 2147483646 h 20"/>
                  <a:gd name="T36" fmla="*/ 2147483646 w 12"/>
                  <a:gd name="T37" fmla="*/ 2147483646 h 20"/>
                  <a:gd name="T38" fmla="*/ 2147483646 w 12"/>
                  <a:gd name="T39" fmla="*/ 2147483646 h 20"/>
                  <a:gd name="T40" fmla="*/ 2147483646 w 12"/>
                  <a:gd name="T41" fmla="*/ 2147483646 h 20"/>
                  <a:gd name="T42" fmla="*/ 2147483646 w 12"/>
                  <a:gd name="T43" fmla="*/ 2147483646 h 20"/>
                  <a:gd name="T44" fmla="*/ 2147483646 w 12"/>
                  <a:gd name="T45" fmla="*/ 2147483646 h 20"/>
                  <a:gd name="T46" fmla="*/ 2147483646 w 12"/>
                  <a:gd name="T47" fmla="*/ 2147483646 h 20"/>
                  <a:gd name="T48" fmla="*/ 2147483646 w 12"/>
                  <a:gd name="T49" fmla="*/ 2147483646 h 20"/>
                  <a:gd name="T50" fmla="*/ 2147483646 w 12"/>
                  <a:gd name="T51" fmla="*/ 2147483646 h 20"/>
                  <a:gd name="T52" fmla="*/ 2147483646 w 12"/>
                  <a:gd name="T53" fmla="*/ 2147483646 h 20"/>
                  <a:gd name="T54" fmla="*/ 2147483646 w 12"/>
                  <a:gd name="T55" fmla="*/ 2147483646 h 20"/>
                  <a:gd name="T56" fmla="*/ 2147483646 w 12"/>
                  <a:gd name="T57" fmla="*/ 2147483646 h 20"/>
                  <a:gd name="T58" fmla="*/ 2147483646 w 12"/>
                  <a:gd name="T59" fmla="*/ 2147483646 h 20"/>
                  <a:gd name="T60" fmla="*/ 2147483646 w 12"/>
                  <a:gd name="T61" fmla="*/ 2147483646 h 20"/>
                  <a:gd name="T62" fmla="*/ 2147483646 w 12"/>
                  <a:gd name="T63" fmla="*/ 2147483646 h 20"/>
                  <a:gd name="T64" fmla="*/ 2147483646 w 12"/>
                  <a:gd name="T65" fmla="*/ 2147483646 h 20"/>
                  <a:gd name="T66" fmla="*/ 2147483646 w 12"/>
                  <a:gd name="T67" fmla="*/ 2147483646 h 20"/>
                  <a:gd name="T68" fmla="*/ 2147483646 w 12"/>
                  <a:gd name="T69" fmla="*/ 2147483646 h 20"/>
                  <a:gd name="T70" fmla="*/ 2147483646 w 12"/>
                  <a:gd name="T71" fmla="*/ 2147483646 h 20"/>
                  <a:gd name="T72" fmla="*/ 2147483646 w 12"/>
                  <a:gd name="T73" fmla="*/ 2147483646 h 20"/>
                  <a:gd name="T74" fmla="*/ 2147483646 w 12"/>
                  <a:gd name="T75" fmla="*/ 2147483646 h 20"/>
                  <a:gd name="T76" fmla="*/ 2147483646 w 12"/>
                  <a:gd name="T77" fmla="*/ 2147483646 h 20"/>
                  <a:gd name="T78" fmla="*/ 2147483646 w 12"/>
                  <a:gd name="T79" fmla="*/ 2147483646 h 20"/>
                  <a:gd name="T80" fmla="*/ 2147483646 w 12"/>
                  <a:gd name="T81" fmla="*/ 2147483646 h 20"/>
                  <a:gd name="T82" fmla="*/ 2147483646 w 12"/>
                  <a:gd name="T83" fmla="*/ 2147483646 h 20"/>
                  <a:gd name="T84" fmla="*/ 2147483646 w 12"/>
                  <a:gd name="T85" fmla="*/ 2147483646 h 20"/>
                  <a:gd name="T86" fmla="*/ 2147483646 w 12"/>
                  <a:gd name="T87" fmla="*/ 2147483646 h 20"/>
                  <a:gd name="T88" fmla="*/ 2147483646 w 12"/>
                  <a:gd name="T89" fmla="*/ 2147483646 h 20"/>
                  <a:gd name="T90" fmla="*/ 2147483646 w 12"/>
                  <a:gd name="T91" fmla="*/ 2147483646 h 20"/>
                  <a:gd name="T92" fmla="*/ 2147483646 w 12"/>
                  <a:gd name="T93" fmla="*/ 2147483646 h 20"/>
                  <a:gd name="T94" fmla="*/ 2147483646 w 12"/>
                  <a:gd name="T95" fmla="*/ 2147483646 h 20"/>
                  <a:gd name="T96" fmla="*/ 2147483646 w 12"/>
                  <a:gd name="T97" fmla="*/ 2147483646 h 20"/>
                  <a:gd name="T98" fmla="*/ 2147483646 w 12"/>
                  <a:gd name="T99" fmla="*/ 2147483646 h 20"/>
                  <a:gd name="T100" fmla="*/ 2147483646 w 12"/>
                  <a:gd name="T101" fmla="*/ 2147483646 h 20"/>
                  <a:gd name="T102" fmla="*/ 2147483646 w 12"/>
                  <a:gd name="T103" fmla="*/ 2147483646 h 20"/>
                  <a:gd name="T104" fmla="*/ 2147483646 w 12"/>
                  <a:gd name="T105" fmla="*/ 2147483646 h 20"/>
                  <a:gd name="T106" fmla="*/ 2147483646 w 12"/>
                  <a:gd name="T107" fmla="*/ 2147483646 h 20"/>
                  <a:gd name="T108" fmla="*/ 2147483646 w 12"/>
                  <a:gd name="T109" fmla="*/ 2147483646 h 20"/>
                  <a:gd name="T110" fmla="*/ 2147483646 w 12"/>
                  <a:gd name="T111" fmla="*/ 2147483646 h 20"/>
                  <a:gd name="T112" fmla="*/ 2147483646 w 12"/>
                  <a:gd name="T113" fmla="*/ 2147483646 h 20"/>
                  <a:gd name="T114" fmla="*/ 2147483646 w 12"/>
                  <a:gd name="T115" fmla="*/ 2147483646 h 20"/>
                  <a:gd name="T116" fmla="*/ 2147483646 w 12"/>
                  <a:gd name="T117" fmla="*/ 2147483646 h 20"/>
                  <a:gd name="T118" fmla="*/ 2147483646 w 12"/>
                  <a:gd name="T119" fmla="*/ 2147483646 h 2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2"/>
                  <a:gd name="T181" fmla="*/ 0 h 20"/>
                  <a:gd name="T182" fmla="*/ 12 w 12"/>
                  <a:gd name="T183" fmla="*/ 20 h 2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2" h="20">
                    <a:moveTo>
                      <a:pt x="12" y="2"/>
                    </a:moveTo>
                    <a:lnTo>
                      <a:pt x="12" y="2"/>
                    </a:lnTo>
                    <a:lnTo>
                      <a:pt x="10" y="2"/>
                    </a:lnTo>
                    <a:lnTo>
                      <a:pt x="10" y="0"/>
                    </a:lnTo>
                    <a:lnTo>
                      <a:pt x="10" y="2"/>
                    </a:lnTo>
                    <a:lnTo>
                      <a:pt x="10" y="0"/>
                    </a:lnTo>
                    <a:lnTo>
                      <a:pt x="8" y="0"/>
                    </a:lnTo>
                    <a:lnTo>
                      <a:pt x="8" y="2"/>
                    </a:lnTo>
                    <a:lnTo>
                      <a:pt x="6" y="2"/>
                    </a:lnTo>
                    <a:lnTo>
                      <a:pt x="6" y="4"/>
                    </a:lnTo>
                    <a:lnTo>
                      <a:pt x="6" y="6"/>
                    </a:lnTo>
                    <a:lnTo>
                      <a:pt x="6" y="8"/>
                    </a:lnTo>
                    <a:lnTo>
                      <a:pt x="4" y="8"/>
                    </a:lnTo>
                    <a:lnTo>
                      <a:pt x="6" y="8"/>
                    </a:lnTo>
                    <a:lnTo>
                      <a:pt x="4" y="8"/>
                    </a:lnTo>
                    <a:lnTo>
                      <a:pt x="4" y="10"/>
                    </a:lnTo>
                    <a:lnTo>
                      <a:pt x="6" y="10"/>
                    </a:lnTo>
                    <a:lnTo>
                      <a:pt x="6" y="12"/>
                    </a:lnTo>
                    <a:lnTo>
                      <a:pt x="6" y="14"/>
                    </a:lnTo>
                    <a:lnTo>
                      <a:pt x="6" y="16"/>
                    </a:lnTo>
                    <a:lnTo>
                      <a:pt x="4" y="16"/>
                    </a:lnTo>
                    <a:lnTo>
                      <a:pt x="2" y="16"/>
                    </a:lnTo>
                    <a:lnTo>
                      <a:pt x="2" y="14"/>
                    </a:lnTo>
                    <a:lnTo>
                      <a:pt x="0" y="14"/>
                    </a:lnTo>
                    <a:lnTo>
                      <a:pt x="2" y="14"/>
                    </a:lnTo>
                    <a:lnTo>
                      <a:pt x="2" y="16"/>
                    </a:lnTo>
                    <a:lnTo>
                      <a:pt x="4" y="16"/>
                    </a:lnTo>
                    <a:lnTo>
                      <a:pt x="4" y="18"/>
                    </a:lnTo>
                    <a:lnTo>
                      <a:pt x="6" y="20"/>
                    </a:lnTo>
                    <a:lnTo>
                      <a:pt x="8" y="20"/>
                    </a:lnTo>
                    <a:lnTo>
                      <a:pt x="8" y="18"/>
                    </a:lnTo>
                    <a:lnTo>
                      <a:pt x="8" y="16"/>
                    </a:lnTo>
                    <a:lnTo>
                      <a:pt x="6" y="16"/>
                    </a:lnTo>
                    <a:lnTo>
                      <a:pt x="8" y="16"/>
                    </a:lnTo>
                    <a:lnTo>
                      <a:pt x="10" y="16"/>
                    </a:lnTo>
                    <a:lnTo>
                      <a:pt x="8" y="16"/>
                    </a:lnTo>
                    <a:lnTo>
                      <a:pt x="10" y="16"/>
                    </a:lnTo>
                    <a:lnTo>
                      <a:pt x="10" y="14"/>
                    </a:lnTo>
                    <a:lnTo>
                      <a:pt x="8" y="14"/>
                    </a:lnTo>
                    <a:lnTo>
                      <a:pt x="8" y="12"/>
                    </a:lnTo>
                    <a:lnTo>
                      <a:pt x="10" y="12"/>
                    </a:lnTo>
                    <a:lnTo>
                      <a:pt x="8" y="12"/>
                    </a:lnTo>
                    <a:lnTo>
                      <a:pt x="8" y="10"/>
                    </a:lnTo>
                    <a:lnTo>
                      <a:pt x="10" y="12"/>
                    </a:lnTo>
                    <a:lnTo>
                      <a:pt x="10" y="10"/>
                    </a:lnTo>
                    <a:lnTo>
                      <a:pt x="8" y="10"/>
                    </a:lnTo>
                    <a:lnTo>
                      <a:pt x="10" y="10"/>
                    </a:lnTo>
                    <a:lnTo>
                      <a:pt x="8" y="10"/>
                    </a:lnTo>
                    <a:lnTo>
                      <a:pt x="10" y="10"/>
                    </a:lnTo>
                    <a:lnTo>
                      <a:pt x="8" y="10"/>
                    </a:lnTo>
                    <a:lnTo>
                      <a:pt x="6" y="10"/>
                    </a:lnTo>
                    <a:lnTo>
                      <a:pt x="6" y="8"/>
                    </a:lnTo>
                    <a:lnTo>
                      <a:pt x="8" y="8"/>
                    </a:lnTo>
                    <a:lnTo>
                      <a:pt x="8" y="6"/>
                    </a:lnTo>
                    <a:lnTo>
                      <a:pt x="10" y="6"/>
                    </a:lnTo>
                    <a:lnTo>
                      <a:pt x="10" y="4"/>
                    </a:lnTo>
                    <a:lnTo>
                      <a:pt x="12" y="4"/>
                    </a:lnTo>
                    <a:lnTo>
                      <a:pt x="12"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643" name="Freeform 1565">
                <a:extLst>
                  <a:ext uri="{FF2B5EF4-FFF2-40B4-BE49-F238E27FC236}">
                    <a16:creationId xmlns:a16="http://schemas.microsoft.com/office/drawing/2014/main" xmlns="" id="{00000000-0008-0000-0000-00001E060000}"/>
                  </a:ext>
                </a:extLst>
              </p:cNvPr>
              <p:cNvSpPr>
                <a:spLocks/>
              </p:cNvSpPr>
              <p:nvPr/>
            </p:nvSpPr>
            <p:spPr bwMode="auto">
              <a:xfrm>
                <a:off x="3088646" y="4678728"/>
                <a:ext cx="82550" cy="79375"/>
              </a:xfrm>
              <a:custGeom>
                <a:avLst/>
                <a:gdLst>
                  <a:gd name="T0" fmla="*/ 2147483646 w 52"/>
                  <a:gd name="T1" fmla="*/ 2147483646 h 50"/>
                  <a:gd name="T2" fmla="*/ 2147483646 w 52"/>
                  <a:gd name="T3" fmla="*/ 2147483646 h 50"/>
                  <a:gd name="T4" fmla="*/ 2147483646 w 52"/>
                  <a:gd name="T5" fmla="*/ 2147483646 h 50"/>
                  <a:gd name="T6" fmla="*/ 2147483646 w 52"/>
                  <a:gd name="T7" fmla="*/ 2147483646 h 50"/>
                  <a:gd name="T8" fmla="*/ 2147483646 w 52"/>
                  <a:gd name="T9" fmla="*/ 2147483646 h 50"/>
                  <a:gd name="T10" fmla="*/ 2147483646 w 52"/>
                  <a:gd name="T11" fmla="*/ 2147483646 h 50"/>
                  <a:gd name="T12" fmla="*/ 2147483646 w 52"/>
                  <a:gd name="T13" fmla="*/ 2147483646 h 50"/>
                  <a:gd name="T14" fmla="*/ 2147483646 w 52"/>
                  <a:gd name="T15" fmla="*/ 2147483646 h 50"/>
                  <a:gd name="T16" fmla="*/ 2147483646 w 52"/>
                  <a:gd name="T17" fmla="*/ 2147483646 h 50"/>
                  <a:gd name="T18" fmla="*/ 2147483646 w 52"/>
                  <a:gd name="T19" fmla="*/ 2147483646 h 50"/>
                  <a:gd name="T20" fmla="*/ 2147483646 w 52"/>
                  <a:gd name="T21" fmla="*/ 2147483646 h 50"/>
                  <a:gd name="T22" fmla="*/ 2147483646 w 52"/>
                  <a:gd name="T23" fmla="*/ 2147483646 h 50"/>
                  <a:gd name="T24" fmla="*/ 2147483646 w 52"/>
                  <a:gd name="T25" fmla="*/ 2147483646 h 50"/>
                  <a:gd name="T26" fmla="*/ 2147483646 w 52"/>
                  <a:gd name="T27" fmla="*/ 2147483646 h 50"/>
                  <a:gd name="T28" fmla="*/ 2147483646 w 52"/>
                  <a:gd name="T29" fmla="*/ 2147483646 h 50"/>
                  <a:gd name="T30" fmla="*/ 2147483646 w 52"/>
                  <a:gd name="T31" fmla="*/ 2147483646 h 50"/>
                  <a:gd name="T32" fmla="*/ 2147483646 w 52"/>
                  <a:gd name="T33" fmla="*/ 0 h 50"/>
                  <a:gd name="T34" fmla="*/ 2147483646 w 52"/>
                  <a:gd name="T35" fmla="*/ 0 h 50"/>
                  <a:gd name="T36" fmla="*/ 2147483646 w 52"/>
                  <a:gd name="T37" fmla="*/ 0 h 50"/>
                  <a:gd name="T38" fmla="*/ 2147483646 w 52"/>
                  <a:gd name="T39" fmla="*/ 0 h 50"/>
                  <a:gd name="T40" fmla="*/ 2147483646 w 52"/>
                  <a:gd name="T41" fmla="*/ 0 h 50"/>
                  <a:gd name="T42" fmla="*/ 2147483646 w 52"/>
                  <a:gd name="T43" fmla="*/ 2147483646 h 50"/>
                  <a:gd name="T44" fmla="*/ 2147483646 w 52"/>
                  <a:gd name="T45" fmla="*/ 2147483646 h 50"/>
                  <a:gd name="T46" fmla="*/ 2147483646 w 52"/>
                  <a:gd name="T47" fmla="*/ 2147483646 h 50"/>
                  <a:gd name="T48" fmla="*/ 2147483646 w 52"/>
                  <a:gd name="T49" fmla="*/ 2147483646 h 50"/>
                  <a:gd name="T50" fmla="*/ 2147483646 w 52"/>
                  <a:gd name="T51" fmla="*/ 2147483646 h 50"/>
                  <a:gd name="T52" fmla="*/ 2147483646 w 52"/>
                  <a:gd name="T53" fmla="*/ 2147483646 h 50"/>
                  <a:gd name="T54" fmla="*/ 2147483646 w 52"/>
                  <a:gd name="T55" fmla="*/ 2147483646 h 50"/>
                  <a:gd name="T56" fmla="*/ 2147483646 w 52"/>
                  <a:gd name="T57" fmla="*/ 2147483646 h 50"/>
                  <a:gd name="T58" fmla="*/ 2147483646 w 52"/>
                  <a:gd name="T59" fmla="*/ 2147483646 h 50"/>
                  <a:gd name="T60" fmla="*/ 2147483646 w 52"/>
                  <a:gd name="T61" fmla="*/ 2147483646 h 50"/>
                  <a:gd name="T62" fmla="*/ 2147483646 w 52"/>
                  <a:gd name="T63" fmla="*/ 2147483646 h 50"/>
                  <a:gd name="T64" fmla="*/ 2147483646 w 52"/>
                  <a:gd name="T65" fmla="*/ 2147483646 h 50"/>
                  <a:gd name="T66" fmla="*/ 2147483646 w 52"/>
                  <a:gd name="T67" fmla="*/ 2147483646 h 50"/>
                  <a:gd name="T68" fmla="*/ 2147483646 w 52"/>
                  <a:gd name="T69" fmla="*/ 2147483646 h 50"/>
                  <a:gd name="T70" fmla="*/ 2147483646 w 52"/>
                  <a:gd name="T71" fmla="*/ 2147483646 h 50"/>
                  <a:gd name="T72" fmla="*/ 2147483646 w 52"/>
                  <a:gd name="T73" fmla="*/ 2147483646 h 50"/>
                  <a:gd name="T74" fmla="*/ 2147483646 w 52"/>
                  <a:gd name="T75" fmla="*/ 2147483646 h 50"/>
                  <a:gd name="T76" fmla="*/ 2147483646 w 52"/>
                  <a:gd name="T77" fmla="*/ 2147483646 h 50"/>
                  <a:gd name="T78" fmla="*/ 2147483646 w 52"/>
                  <a:gd name="T79" fmla="*/ 2147483646 h 50"/>
                  <a:gd name="T80" fmla="*/ 2147483646 w 52"/>
                  <a:gd name="T81" fmla="*/ 2147483646 h 50"/>
                  <a:gd name="T82" fmla="*/ 2147483646 w 52"/>
                  <a:gd name="T83" fmla="*/ 2147483646 h 50"/>
                  <a:gd name="T84" fmla="*/ 2147483646 w 52"/>
                  <a:gd name="T85" fmla="*/ 2147483646 h 50"/>
                  <a:gd name="T86" fmla="*/ 2147483646 w 52"/>
                  <a:gd name="T87" fmla="*/ 2147483646 h 50"/>
                  <a:gd name="T88" fmla="*/ 2147483646 w 52"/>
                  <a:gd name="T89" fmla="*/ 2147483646 h 50"/>
                  <a:gd name="T90" fmla="*/ 2147483646 w 52"/>
                  <a:gd name="T91" fmla="*/ 2147483646 h 50"/>
                  <a:gd name="T92" fmla="*/ 2147483646 w 52"/>
                  <a:gd name="T93" fmla="*/ 2147483646 h 50"/>
                  <a:gd name="T94" fmla="*/ 2147483646 w 52"/>
                  <a:gd name="T95" fmla="*/ 2147483646 h 50"/>
                  <a:gd name="T96" fmla="*/ 2147483646 w 52"/>
                  <a:gd name="T97" fmla="*/ 2147483646 h 50"/>
                  <a:gd name="T98" fmla="*/ 2147483646 w 52"/>
                  <a:gd name="T99" fmla="*/ 2147483646 h 50"/>
                  <a:gd name="T100" fmla="*/ 2147483646 w 52"/>
                  <a:gd name="T101" fmla="*/ 2147483646 h 50"/>
                  <a:gd name="T102" fmla="*/ 2147483646 w 52"/>
                  <a:gd name="T103" fmla="*/ 2147483646 h 50"/>
                  <a:gd name="T104" fmla="*/ 2147483646 w 52"/>
                  <a:gd name="T105" fmla="*/ 2147483646 h 50"/>
                  <a:gd name="T106" fmla="*/ 2147483646 w 52"/>
                  <a:gd name="T107" fmla="*/ 2147483646 h 50"/>
                  <a:gd name="T108" fmla="*/ 2147483646 w 52"/>
                  <a:gd name="T109" fmla="*/ 2147483646 h 50"/>
                  <a:gd name="T110" fmla="*/ 2147483646 w 52"/>
                  <a:gd name="T111" fmla="*/ 2147483646 h 50"/>
                  <a:gd name="T112" fmla="*/ 2147483646 w 52"/>
                  <a:gd name="T113" fmla="*/ 2147483646 h 50"/>
                  <a:gd name="T114" fmla="*/ 2147483646 w 52"/>
                  <a:gd name="T115" fmla="*/ 2147483646 h 50"/>
                  <a:gd name="T116" fmla="*/ 2147483646 w 52"/>
                  <a:gd name="T117" fmla="*/ 2147483646 h 50"/>
                  <a:gd name="T118" fmla="*/ 2147483646 w 52"/>
                  <a:gd name="T119" fmla="*/ 2147483646 h 50"/>
                  <a:gd name="T120" fmla="*/ 2147483646 w 52"/>
                  <a:gd name="T121" fmla="*/ 2147483646 h 50"/>
                  <a:gd name="T122" fmla="*/ 2147483646 w 52"/>
                  <a:gd name="T123" fmla="*/ 2147483646 h 5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2"/>
                  <a:gd name="T187" fmla="*/ 0 h 50"/>
                  <a:gd name="T188" fmla="*/ 52 w 52"/>
                  <a:gd name="T189" fmla="*/ 50 h 5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2" h="50">
                    <a:moveTo>
                      <a:pt x="36" y="48"/>
                    </a:moveTo>
                    <a:lnTo>
                      <a:pt x="38" y="50"/>
                    </a:lnTo>
                    <a:lnTo>
                      <a:pt x="40" y="50"/>
                    </a:lnTo>
                    <a:lnTo>
                      <a:pt x="40" y="48"/>
                    </a:lnTo>
                    <a:lnTo>
                      <a:pt x="40" y="46"/>
                    </a:lnTo>
                    <a:lnTo>
                      <a:pt x="40" y="44"/>
                    </a:lnTo>
                    <a:lnTo>
                      <a:pt x="38" y="44"/>
                    </a:lnTo>
                    <a:lnTo>
                      <a:pt x="38" y="42"/>
                    </a:lnTo>
                    <a:lnTo>
                      <a:pt x="40" y="42"/>
                    </a:lnTo>
                    <a:lnTo>
                      <a:pt x="38" y="42"/>
                    </a:lnTo>
                    <a:lnTo>
                      <a:pt x="40" y="42"/>
                    </a:lnTo>
                    <a:lnTo>
                      <a:pt x="40" y="40"/>
                    </a:lnTo>
                    <a:lnTo>
                      <a:pt x="40" y="38"/>
                    </a:lnTo>
                    <a:lnTo>
                      <a:pt x="40" y="36"/>
                    </a:lnTo>
                    <a:lnTo>
                      <a:pt x="42" y="36"/>
                    </a:lnTo>
                    <a:lnTo>
                      <a:pt x="42" y="34"/>
                    </a:lnTo>
                    <a:lnTo>
                      <a:pt x="44" y="34"/>
                    </a:lnTo>
                    <a:lnTo>
                      <a:pt x="44" y="36"/>
                    </a:lnTo>
                    <a:lnTo>
                      <a:pt x="44" y="34"/>
                    </a:lnTo>
                    <a:lnTo>
                      <a:pt x="44" y="36"/>
                    </a:lnTo>
                    <a:lnTo>
                      <a:pt x="46" y="36"/>
                    </a:lnTo>
                    <a:lnTo>
                      <a:pt x="48" y="36"/>
                    </a:lnTo>
                    <a:lnTo>
                      <a:pt x="48" y="34"/>
                    </a:lnTo>
                    <a:lnTo>
                      <a:pt x="46" y="34"/>
                    </a:lnTo>
                    <a:lnTo>
                      <a:pt x="46" y="32"/>
                    </a:lnTo>
                    <a:lnTo>
                      <a:pt x="46" y="30"/>
                    </a:lnTo>
                    <a:lnTo>
                      <a:pt x="48" y="30"/>
                    </a:lnTo>
                    <a:lnTo>
                      <a:pt x="48" y="28"/>
                    </a:lnTo>
                    <a:lnTo>
                      <a:pt x="48" y="30"/>
                    </a:lnTo>
                    <a:lnTo>
                      <a:pt x="48" y="28"/>
                    </a:lnTo>
                    <a:lnTo>
                      <a:pt x="50" y="28"/>
                    </a:lnTo>
                    <a:lnTo>
                      <a:pt x="50" y="26"/>
                    </a:lnTo>
                    <a:lnTo>
                      <a:pt x="52" y="26"/>
                    </a:lnTo>
                    <a:lnTo>
                      <a:pt x="52" y="24"/>
                    </a:lnTo>
                    <a:lnTo>
                      <a:pt x="50" y="24"/>
                    </a:lnTo>
                    <a:lnTo>
                      <a:pt x="50" y="26"/>
                    </a:lnTo>
                    <a:lnTo>
                      <a:pt x="50" y="24"/>
                    </a:lnTo>
                    <a:lnTo>
                      <a:pt x="48" y="24"/>
                    </a:lnTo>
                    <a:lnTo>
                      <a:pt x="48" y="22"/>
                    </a:lnTo>
                    <a:lnTo>
                      <a:pt x="46" y="20"/>
                    </a:lnTo>
                    <a:lnTo>
                      <a:pt x="40" y="20"/>
                    </a:lnTo>
                    <a:lnTo>
                      <a:pt x="38" y="18"/>
                    </a:lnTo>
                    <a:lnTo>
                      <a:pt x="34" y="20"/>
                    </a:lnTo>
                    <a:lnTo>
                      <a:pt x="32" y="16"/>
                    </a:lnTo>
                    <a:lnTo>
                      <a:pt x="30" y="16"/>
                    </a:lnTo>
                    <a:lnTo>
                      <a:pt x="30" y="14"/>
                    </a:lnTo>
                    <a:lnTo>
                      <a:pt x="26" y="14"/>
                    </a:lnTo>
                    <a:lnTo>
                      <a:pt x="26" y="8"/>
                    </a:lnTo>
                    <a:lnTo>
                      <a:pt x="20" y="8"/>
                    </a:lnTo>
                    <a:lnTo>
                      <a:pt x="20" y="4"/>
                    </a:lnTo>
                    <a:lnTo>
                      <a:pt x="18" y="0"/>
                    </a:lnTo>
                    <a:lnTo>
                      <a:pt x="16" y="0"/>
                    </a:lnTo>
                    <a:lnTo>
                      <a:pt x="18" y="0"/>
                    </a:lnTo>
                    <a:lnTo>
                      <a:pt x="16" y="0"/>
                    </a:lnTo>
                    <a:lnTo>
                      <a:pt x="14" y="0"/>
                    </a:lnTo>
                    <a:lnTo>
                      <a:pt x="12" y="0"/>
                    </a:lnTo>
                    <a:lnTo>
                      <a:pt x="10" y="0"/>
                    </a:lnTo>
                    <a:lnTo>
                      <a:pt x="10" y="2"/>
                    </a:lnTo>
                    <a:lnTo>
                      <a:pt x="8" y="2"/>
                    </a:lnTo>
                    <a:lnTo>
                      <a:pt x="8" y="4"/>
                    </a:lnTo>
                    <a:lnTo>
                      <a:pt x="8" y="6"/>
                    </a:lnTo>
                    <a:lnTo>
                      <a:pt x="6" y="6"/>
                    </a:lnTo>
                    <a:lnTo>
                      <a:pt x="8" y="6"/>
                    </a:lnTo>
                    <a:lnTo>
                      <a:pt x="6" y="6"/>
                    </a:lnTo>
                    <a:lnTo>
                      <a:pt x="8" y="8"/>
                    </a:lnTo>
                    <a:lnTo>
                      <a:pt x="6" y="8"/>
                    </a:lnTo>
                    <a:lnTo>
                      <a:pt x="6" y="10"/>
                    </a:lnTo>
                    <a:lnTo>
                      <a:pt x="4" y="10"/>
                    </a:lnTo>
                    <a:lnTo>
                      <a:pt x="4" y="8"/>
                    </a:lnTo>
                    <a:lnTo>
                      <a:pt x="2" y="8"/>
                    </a:lnTo>
                    <a:lnTo>
                      <a:pt x="2" y="10"/>
                    </a:lnTo>
                    <a:lnTo>
                      <a:pt x="0" y="10"/>
                    </a:lnTo>
                    <a:lnTo>
                      <a:pt x="2" y="10"/>
                    </a:lnTo>
                    <a:lnTo>
                      <a:pt x="0" y="12"/>
                    </a:lnTo>
                    <a:lnTo>
                      <a:pt x="2" y="12"/>
                    </a:lnTo>
                    <a:lnTo>
                      <a:pt x="4" y="12"/>
                    </a:lnTo>
                    <a:lnTo>
                      <a:pt x="4" y="10"/>
                    </a:lnTo>
                    <a:lnTo>
                      <a:pt x="4" y="12"/>
                    </a:lnTo>
                    <a:lnTo>
                      <a:pt x="6" y="12"/>
                    </a:lnTo>
                    <a:lnTo>
                      <a:pt x="6" y="10"/>
                    </a:lnTo>
                    <a:lnTo>
                      <a:pt x="4" y="10"/>
                    </a:lnTo>
                    <a:lnTo>
                      <a:pt x="6" y="10"/>
                    </a:lnTo>
                    <a:lnTo>
                      <a:pt x="4" y="10"/>
                    </a:lnTo>
                    <a:lnTo>
                      <a:pt x="6" y="10"/>
                    </a:lnTo>
                    <a:lnTo>
                      <a:pt x="6" y="12"/>
                    </a:lnTo>
                    <a:lnTo>
                      <a:pt x="8" y="12"/>
                    </a:lnTo>
                    <a:lnTo>
                      <a:pt x="10" y="12"/>
                    </a:lnTo>
                    <a:lnTo>
                      <a:pt x="10" y="14"/>
                    </a:lnTo>
                    <a:lnTo>
                      <a:pt x="10" y="12"/>
                    </a:lnTo>
                    <a:lnTo>
                      <a:pt x="12" y="12"/>
                    </a:lnTo>
                    <a:lnTo>
                      <a:pt x="12" y="14"/>
                    </a:lnTo>
                    <a:lnTo>
                      <a:pt x="12" y="12"/>
                    </a:lnTo>
                    <a:lnTo>
                      <a:pt x="12" y="10"/>
                    </a:lnTo>
                    <a:lnTo>
                      <a:pt x="12" y="12"/>
                    </a:lnTo>
                    <a:lnTo>
                      <a:pt x="14" y="12"/>
                    </a:lnTo>
                    <a:lnTo>
                      <a:pt x="14" y="14"/>
                    </a:lnTo>
                    <a:lnTo>
                      <a:pt x="12" y="14"/>
                    </a:lnTo>
                    <a:lnTo>
                      <a:pt x="12" y="16"/>
                    </a:lnTo>
                    <a:lnTo>
                      <a:pt x="14" y="16"/>
                    </a:lnTo>
                    <a:lnTo>
                      <a:pt x="14" y="18"/>
                    </a:lnTo>
                    <a:lnTo>
                      <a:pt x="16" y="18"/>
                    </a:lnTo>
                    <a:lnTo>
                      <a:pt x="18" y="18"/>
                    </a:lnTo>
                    <a:lnTo>
                      <a:pt x="20" y="20"/>
                    </a:lnTo>
                    <a:lnTo>
                      <a:pt x="20" y="18"/>
                    </a:lnTo>
                    <a:lnTo>
                      <a:pt x="22" y="18"/>
                    </a:lnTo>
                    <a:lnTo>
                      <a:pt x="22" y="16"/>
                    </a:lnTo>
                    <a:lnTo>
                      <a:pt x="22" y="18"/>
                    </a:lnTo>
                    <a:lnTo>
                      <a:pt x="20" y="18"/>
                    </a:lnTo>
                    <a:lnTo>
                      <a:pt x="22" y="18"/>
                    </a:lnTo>
                    <a:lnTo>
                      <a:pt x="22" y="20"/>
                    </a:lnTo>
                    <a:lnTo>
                      <a:pt x="20" y="20"/>
                    </a:lnTo>
                    <a:lnTo>
                      <a:pt x="22" y="20"/>
                    </a:lnTo>
                    <a:lnTo>
                      <a:pt x="22" y="22"/>
                    </a:lnTo>
                    <a:lnTo>
                      <a:pt x="20" y="22"/>
                    </a:lnTo>
                    <a:lnTo>
                      <a:pt x="20" y="24"/>
                    </a:lnTo>
                    <a:lnTo>
                      <a:pt x="22" y="24"/>
                    </a:lnTo>
                    <a:lnTo>
                      <a:pt x="24" y="24"/>
                    </a:lnTo>
                    <a:lnTo>
                      <a:pt x="24" y="22"/>
                    </a:lnTo>
                    <a:lnTo>
                      <a:pt x="26" y="22"/>
                    </a:lnTo>
                    <a:lnTo>
                      <a:pt x="24" y="22"/>
                    </a:lnTo>
                    <a:lnTo>
                      <a:pt x="24" y="24"/>
                    </a:lnTo>
                    <a:lnTo>
                      <a:pt x="26" y="24"/>
                    </a:lnTo>
                    <a:lnTo>
                      <a:pt x="26" y="26"/>
                    </a:lnTo>
                    <a:lnTo>
                      <a:pt x="28" y="26"/>
                    </a:lnTo>
                    <a:lnTo>
                      <a:pt x="30" y="26"/>
                    </a:lnTo>
                    <a:lnTo>
                      <a:pt x="30" y="28"/>
                    </a:lnTo>
                    <a:lnTo>
                      <a:pt x="32" y="28"/>
                    </a:lnTo>
                    <a:lnTo>
                      <a:pt x="34" y="28"/>
                    </a:lnTo>
                    <a:lnTo>
                      <a:pt x="34" y="30"/>
                    </a:lnTo>
                    <a:lnTo>
                      <a:pt x="36" y="30"/>
                    </a:lnTo>
                    <a:lnTo>
                      <a:pt x="36" y="32"/>
                    </a:lnTo>
                    <a:lnTo>
                      <a:pt x="38" y="32"/>
                    </a:lnTo>
                    <a:lnTo>
                      <a:pt x="40" y="32"/>
                    </a:lnTo>
                    <a:lnTo>
                      <a:pt x="40" y="30"/>
                    </a:lnTo>
                    <a:lnTo>
                      <a:pt x="40" y="32"/>
                    </a:lnTo>
                    <a:lnTo>
                      <a:pt x="42" y="32"/>
                    </a:lnTo>
                    <a:lnTo>
                      <a:pt x="42" y="30"/>
                    </a:lnTo>
                    <a:lnTo>
                      <a:pt x="44" y="30"/>
                    </a:lnTo>
                    <a:lnTo>
                      <a:pt x="42" y="30"/>
                    </a:lnTo>
                    <a:lnTo>
                      <a:pt x="42" y="32"/>
                    </a:lnTo>
                    <a:lnTo>
                      <a:pt x="40" y="32"/>
                    </a:lnTo>
                    <a:lnTo>
                      <a:pt x="38" y="32"/>
                    </a:lnTo>
                    <a:lnTo>
                      <a:pt x="36" y="32"/>
                    </a:lnTo>
                    <a:lnTo>
                      <a:pt x="36" y="34"/>
                    </a:lnTo>
                    <a:lnTo>
                      <a:pt x="36" y="36"/>
                    </a:lnTo>
                    <a:lnTo>
                      <a:pt x="36" y="38"/>
                    </a:lnTo>
                    <a:lnTo>
                      <a:pt x="38" y="38"/>
                    </a:lnTo>
                    <a:lnTo>
                      <a:pt x="38" y="40"/>
                    </a:lnTo>
                    <a:lnTo>
                      <a:pt x="36" y="40"/>
                    </a:lnTo>
                    <a:lnTo>
                      <a:pt x="36" y="42"/>
                    </a:lnTo>
                    <a:lnTo>
                      <a:pt x="38" y="42"/>
                    </a:lnTo>
                    <a:lnTo>
                      <a:pt x="38" y="44"/>
                    </a:lnTo>
                    <a:lnTo>
                      <a:pt x="36" y="44"/>
                    </a:lnTo>
                    <a:lnTo>
                      <a:pt x="38" y="44"/>
                    </a:lnTo>
                    <a:lnTo>
                      <a:pt x="36" y="44"/>
                    </a:lnTo>
                    <a:lnTo>
                      <a:pt x="38" y="44"/>
                    </a:lnTo>
                    <a:lnTo>
                      <a:pt x="38" y="46"/>
                    </a:lnTo>
                    <a:lnTo>
                      <a:pt x="36" y="46"/>
                    </a:lnTo>
                    <a:lnTo>
                      <a:pt x="36" y="48"/>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644" name="Freeform 1566">
                <a:extLst>
                  <a:ext uri="{FF2B5EF4-FFF2-40B4-BE49-F238E27FC236}">
                    <a16:creationId xmlns:a16="http://schemas.microsoft.com/office/drawing/2014/main" xmlns="" id="{00000000-0008-0000-0000-00001F060000}"/>
                  </a:ext>
                </a:extLst>
              </p:cNvPr>
              <p:cNvSpPr>
                <a:spLocks/>
              </p:cNvSpPr>
              <p:nvPr/>
            </p:nvSpPr>
            <p:spPr bwMode="auto">
              <a:xfrm>
                <a:off x="3088646" y="469777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60000 65536"/>
                  <a:gd name="T13" fmla="*/ 0 60000 65536"/>
                  <a:gd name="T14" fmla="*/ 0 60000 65536"/>
                  <a:gd name="T15" fmla="*/ 0 60000 65536"/>
                  <a:gd name="T16" fmla="*/ 0 60000 65536"/>
                  <a:gd name="T17" fmla="*/ 0 60000 65536"/>
                  <a:gd name="T18" fmla="*/ 0 w 1588"/>
                  <a:gd name="T19" fmla="*/ 0 h 1588"/>
                  <a:gd name="T20" fmla="*/ 1588 w 1588"/>
                  <a:gd name="T21" fmla="*/ 1588 h 1588"/>
                </a:gdLst>
                <a:ahLst/>
                <a:cxnLst>
                  <a:cxn ang="T12">
                    <a:pos x="T0" y="T1"/>
                  </a:cxn>
                  <a:cxn ang="T13">
                    <a:pos x="T2" y="T3"/>
                  </a:cxn>
                  <a:cxn ang="T14">
                    <a:pos x="T4" y="T5"/>
                  </a:cxn>
                  <a:cxn ang="T15">
                    <a:pos x="T6" y="T7"/>
                  </a:cxn>
                  <a:cxn ang="T16">
                    <a:pos x="T8" y="T9"/>
                  </a:cxn>
                  <a:cxn ang="T17">
                    <a:pos x="T10" y="T11"/>
                  </a:cxn>
                </a:cxnLst>
                <a:rect l="T18" t="T19" r="T20" b="T21"/>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645" name="Freeform 1567">
                <a:extLst>
                  <a:ext uri="{FF2B5EF4-FFF2-40B4-BE49-F238E27FC236}">
                    <a16:creationId xmlns:a16="http://schemas.microsoft.com/office/drawing/2014/main" xmlns="" id="{00000000-0008-0000-0000-000020060000}"/>
                  </a:ext>
                </a:extLst>
              </p:cNvPr>
              <p:cNvSpPr>
                <a:spLocks/>
              </p:cNvSpPr>
              <p:nvPr/>
            </p:nvSpPr>
            <p:spPr bwMode="auto">
              <a:xfrm>
                <a:off x="3161671" y="4710478"/>
                <a:ext cx="53975" cy="79375"/>
              </a:xfrm>
              <a:custGeom>
                <a:avLst/>
                <a:gdLst>
                  <a:gd name="T0" fmla="*/ 2147483646 w 34"/>
                  <a:gd name="T1" fmla="*/ 2147483646 h 50"/>
                  <a:gd name="T2" fmla="*/ 2147483646 w 34"/>
                  <a:gd name="T3" fmla="*/ 2147483646 h 50"/>
                  <a:gd name="T4" fmla="*/ 2147483646 w 34"/>
                  <a:gd name="T5" fmla="*/ 2147483646 h 50"/>
                  <a:gd name="T6" fmla="*/ 2147483646 w 34"/>
                  <a:gd name="T7" fmla="*/ 2147483646 h 50"/>
                  <a:gd name="T8" fmla="*/ 2147483646 w 34"/>
                  <a:gd name="T9" fmla="*/ 2147483646 h 50"/>
                  <a:gd name="T10" fmla="*/ 2147483646 w 34"/>
                  <a:gd name="T11" fmla="*/ 2147483646 h 50"/>
                  <a:gd name="T12" fmla="*/ 2147483646 w 34"/>
                  <a:gd name="T13" fmla="*/ 2147483646 h 50"/>
                  <a:gd name="T14" fmla="*/ 2147483646 w 34"/>
                  <a:gd name="T15" fmla="*/ 2147483646 h 50"/>
                  <a:gd name="T16" fmla="*/ 2147483646 w 34"/>
                  <a:gd name="T17" fmla="*/ 2147483646 h 50"/>
                  <a:gd name="T18" fmla="*/ 2147483646 w 34"/>
                  <a:gd name="T19" fmla="*/ 2147483646 h 50"/>
                  <a:gd name="T20" fmla="*/ 2147483646 w 34"/>
                  <a:gd name="T21" fmla="*/ 2147483646 h 50"/>
                  <a:gd name="T22" fmla="*/ 0 w 34"/>
                  <a:gd name="T23" fmla="*/ 2147483646 h 50"/>
                  <a:gd name="T24" fmla="*/ 2147483646 w 34"/>
                  <a:gd name="T25" fmla="*/ 2147483646 h 50"/>
                  <a:gd name="T26" fmla="*/ 0 w 34"/>
                  <a:gd name="T27" fmla="*/ 2147483646 h 50"/>
                  <a:gd name="T28" fmla="*/ 2147483646 w 34"/>
                  <a:gd name="T29" fmla="*/ 2147483646 h 50"/>
                  <a:gd name="T30" fmla="*/ 2147483646 w 34"/>
                  <a:gd name="T31" fmla="*/ 2147483646 h 50"/>
                  <a:gd name="T32" fmla="*/ 2147483646 w 34"/>
                  <a:gd name="T33" fmla="*/ 2147483646 h 50"/>
                  <a:gd name="T34" fmla="*/ 2147483646 w 34"/>
                  <a:gd name="T35" fmla="*/ 2147483646 h 50"/>
                  <a:gd name="T36" fmla="*/ 2147483646 w 34"/>
                  <a:gd name="T37" fmla="*/ 2147483646 h 50"/>
                  <a:gd name="T38" fmla="*/ 2147483646 w 34"/>
                  <a:gd name="T39" fmla="*/ 2147483646 h 50"/>
                  <a:gd name="T40" fmla="*/ 2147483646 w 34"/>
                  <a:gd name="T41" fmla="*/ 2147483646 h 50"/>
                  <a:gd name="T42" fmla="*/ 2147483646 w 34"/>
                  <a:gd name="T43" fmla="*/ 2147483646 h 50"/>
                  <a:gd name="T44" fmla="*/ 2147483646 w 34"/>
                  <a:gd name="T45" fmla="*/ 2147483646 h 50"/>
                  <a:gd name="T46" fmla="*/ 2147483646 w 34"/>
                  <a:gd name="T47" fmla="*/ 2147483646 h 50"/>
                  <a:gd name="T48" fmla="*/ 2147483646 w 34"/>
                  <a:gd name="T49" fmla="*/ 2147483646 h 50"/>
                  <a:gd name="T50" fmla="*/ 2147483646 w 34"/>
                  <a:gd name="T51" fmla="*/ 2147483646 h 50"/>
                  <a:gd name="T52" fmla="*/ 2147483646 w 34"/>
                  <a:gd name="T53" fmla="*/ 2147483646 h 50"/>
                  <a:gd name="T54" fmla="*/ 2147483646 w 34"/>
                  <a:gd name="T55" fmla="*/ 2147483646 h 50"/>
                  <a:gd name="T56" fmla="*/ 2147483646 w 34"/>
                  <a:gd name="T57" fmla="*/ 2147483646 h 50"/>
                  <a:gd name="T58" fmla="*/ 2147483646 w 34"/>
                  <a:gd name="T59" fmla="*/ 2147483646 h 50"/>
                  <a:gd name="T60" fmla="*/ 2147483646 w 34"/>
                  <a:gd name="T61" fmla="*/ 2147483646 h 50"/>
                  <a:gd name="T62" fmla="*/ 2147483646 w 34"/>
                  <a:gd name="T63" fmla="*/ 2147483646 h 50"/>
                  <a:gd name="T64" fmla="*/ 2147483646 w 34"/>
                  <a:gd name="T65" fmla="*/ 2147483646 h 50"/>
                  <a:gd name="T66" fmla="*/ 2147483646 w 34"/>
                  <a:gd name="T67" fmla="*/ 2147483646 h 50"/>
                  <a:gd name="T68" fmla="*/ 2147483646 w 34"/>
                  <a:gd name="T69" fmla="*/ 2147483646 h 50"/>
                  <a:gd name="T70" fmla="*/ 2147483646 w 34"/>
                  <a:gd name="T71" fmla="*/ 2147483646 h 50"/>
                  <a:gd name="T72" fmla="*/ 2147483646 w 34"/>
                  <a:gd name="T73" fmla="*/ 2147483646 h 50"/>
                  <a:gd name="T74" fmla="*/ 2147483646 w 34"/>
                  <a:gd name="T75" fmla="*/ 2147483646 h 50"/>
                  <a:gd name="T76" fmla="*/ 2147483646 w 34"/>
                  <a:gd name="T77" fmla="*/ 2147483646 h 50"/>
                  <a:gd name="T78" fmla="*/ 2147483646 w 34"/>
                  <a:gd name="T79" fmla="*/ 2147483646 h 50"/>
                  <a:gd name="T80" fmla="*/ 2147483646 w 34"/>
                  <a:gd name="T81" fmla="*/ 2147483646 h 50"/>
                  <a:gd name="T82" fmla="*/ 2147483646 w 34"/>
                  <a:gd name="T83" fmla="*/ 2147483646 h 50"/>
                  <a:gd name="T84" fmla="*/ 2147483646 w 34"/>
                  <a:gd name="T85" fmla="*/ 2147483646 h 50"/>
                  <a:gd name="T86" fmla="*/ 2147483646 w 34"/>
                  <a:gd name="T87" fmla="*/ 2147483646 h 50"/>
                  <a:gd name="T88" fmla="*/ 2147483646 w 34"/>
                  <a:gd name="T89" fmla="*/ 2147483646 h 50"/>
                  <a:gd name="T90" fmla="*/ 2147483646 w 34"/>
                  <a:gd name="T91" fmla="*/ 2147483646 h 50"/>
                  <a:gd name="T92" fmla="*/ 2147483646 w 34"/>
                  <a:gd name="T93" fmla="*/ 2147483646 h 50"/>
                  <a:gd name="T94" fmla="*/ 2147483646 w 34"/>
                  <a:gd name="T95" fmla="*/ 2147483646 h 50"/>
                  <a:gd name="T96" fmla="*/ 2147483646 w 34"/>
                  <a:gd name="T97" fmla="*/ 2147483646 h 50"/>
                  <a:gd name="T98" fmla="*/ 2147483646 w 34"/>
                  <a:gd name="T99" fmla="*/ 2147483646 h 50"/>
                  <a:gd name="T100" fmla="*/ 2147483646 w 34"/>
                  <a:gd name="T101" fmla="*/ 2147483646 h 50"/>
                  <a:gd name="T102" fmla="*/ 2147483646 w 34"/>
                  <a:gd name="T103" fmla="*/ 2147483646 h 50"/>
                  <a:gd name="T104" fmla="*/ 2147483646 w 34"/>
                  <a:gd name="T105" fmla="*/ 2147483646 h 50"/>
                  <a:gd name="T106" fmla="*/ 2147483646 w 34"/>
                  <a:gd name="T107" fmla="*/ 2147483646 h 50"/>
                  <a:gd name="T108" fmla="*/ 2147483646 w 34"/>
                  <a:gd name="T109" fmla="*/ 2147483646 h 50"/>
                  <a:gd name="T110" fmla="*/ 2147483646 w 34"/>
                  <a:gd name="T111" fmla="*/ 2147483646 h 50"/>
                  <a:gd name="T112" fmla="*/ 2147483646 w 34"/>
                  <a:gd name="T113" fmla="*/ 2147483646 h 50"/>
                  <a:gd name="T114" fmla="*/ 2147483646 w 34"/>
                  <a:gd name="T115" fmla="*/ 2147483646 h 50"/>
                  <a:gd name="T116" fmla="*/ 2147483646 w 34"/>
                  <a:gd name="T117" fmla="*/ 2147483646 h 5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4"/>
                  <a:gd name="T178" fmla="*/ 0 h 50"/>
                  <a:gd name="T179" fmla="*/ 34 w 34"/>
                  <a:gd name="T180" fmla="*/ 50 h 5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4" h="50">
                    <a:moveTo>
                      <a:pt x="34" y="28"/>
                    </a:moveTo>
                    <a:lnTo>
                      <a:pt x="32" y="28"/>
                    </a:lnTo>
                    <a:lnTo>
                      <a:pt x="32" y="26"/>
                    </a:lnTo>
                    <a:lnTo>
                      <a:pt x="30" y="26"/>
                    </a:lnTo>
                    <a:lnTo>
                      <a:pt x="30" y="24"/>
                    </a:lnTo>
                    <a:lnTo>
                      <a:pt x="28" y="24"/>
                    </a:lnTo>
                    <a:lnTo>
                      <a:pt x="28" y="22"/>
                    </a:lnTo>
                    <a:lnTo>
                      <a:pt x="28" y="20"/>
                    </a:lnTo>
                    <a:lnTo>
                      <a:pt x="26" y="20"/>
                    </a:lnTo>
                    <a:lnTo>
                      <a:pt x="26" y="18"/>
                    </a:lnTo>
                    <a:lnTo>
                      <a:pt x="26" y="16"/>
                    </a:lnTo>
                    <a:lnTo>
                      <a:pt x="24" y="16"/>
                    </a:lnTo>
                    <a:lnTo>
                      <a:pt x="24" y="14"/>
                    </a:lnTo>
                    <a:lnTo>
                      <a:pt x="26" y="14"/>
                    </a:lnTo>
                    <a:lnTo>
                      <a:pt x="26" y="12"/>
                    </a:lnTo>
                    <a:lnTo>
                      <a:pt x="26" y="10"/>
                    </a:lnTo>
                    <a:lnTo>
                      <a:pt x="24" y="6"/>
                    </a:lnTo>
                    <a:lnTo>
                      <a:pt x="22" y="4"/>
                    </a:lnTo>
                    <a:lnTo>
                      <a:pt x="20" y="6"/>
                    </a:lnTo>
                    <a:lnTo>
                      <a:pt x="18" y="6"/>
                    </a:lnTo>
                    <a:lnTo>
                      <a:pt x="16" y="6"/>
                    </a:lnTo>
                    <a:lnTo>
                      <a:pt x="14" y="2"/>
                    </a:lnTo>
                    <a:lnTo>
                      <a:pt x="12" y="2"/>
                    </a:lnTo>
                    <a:lnTo>
                      <a:pt x="8" y="0"/>
                    </a:lnTo>
                    <a:lnTo>
                      <a:pt x="2" y="2"/>
                    </a:lnTo>
                    <a:lnTo>
                      <a:pt x="2" y="4"/>
                    </a:lnTo>
                    <a:lnTo>
                      <a:pt x="4" y="4"/>
                    </a:lnTo>
                    <a:lnTo>
                      <a:pt x="6" y="4"/>
                    </a:lnTo>
                    <a:lnTo>
                      <a:pt x="6" y="6"/>
                    </a:lnTo>
                    <a:lnTo>
                      <a:pt x="4" y="6"/>
                    </a:lnTo>
                    <a:lnTo>
                      <a:pt x="4" y="8"/>
                    </a:lnTo>
                    <a:lnTo>
                      <a:pt x="2" y="10"/>
                    </a:lnTo>
                    <a:lnTo>
                      <a:pt x="2" y="8"/>
                    </a:lnTo>
                    <a:lnTo>
                      <a:pt x="2" y="10"/>
                    </a:lnTo>
                    <a:lnTo>
                      <a:pt x="0" y="10"/>
                    </a:lnTo>
                    <a:lnTo>
                      <a:pt x="0" y="12"/>
                    </a:lnTo>
                    <a:lnTo>
                      <a:pt x="0" y="14"/>
                    </a:lnTo>
                    <a:lnTo>
                      <a:pt x="2" y="14"/>
                    </a:lnTo>
                    <a:lnTo>
                      <a:pt x="2" y="16"/>
                    </a:lnTo>
                    <a:lnTo>
                      <a:pt x="0" y="16"/>
                    </a:lnTo>
                    <a:lnTo>
                      <a:pt x="2" y="16"/>
                    </a:lnTo>
                    <a:lnTo>
                      <a:pt x="4" y="16"/>
                    </a:lnTo>
                    <a:lnTo>
                      <a:pt x="4" y="14"/>
                    </a:lnTo>
                    <a:lnTo>
                      <a:pt x="6" y="14"/>
                    </a:lnTo>
                    <a:lnTo>
                      <a:pt x="6" y="12"/>
                    </a:lnTo>
                    <a:lnTo>
                      <a:pt x="6" y="14"/>
                    </a:lnTo>
                    <a:lnTo>
                      <a:pt x="4" y="14"/>
                    </a:lnTo>
                    <a:lnTo>
                      <a:pt x="4" y="16"/>
                    </a:lnTo>
                    <a:lnTo>
                      <a:pt x="6" y="16"/>
                    </a:lnTo>
                    <a:lnTo>
                      <a:pt x="8" y="16"/>
                    </a:lnTo>
                    <a:lnTo>
                      <a:pt x="8" y="18"/>
                    </a:lnTo>
                    <a:lnTo>
                      <a:pt x="10" y="18"/>
                    </a:lnTo>
                    <a:lnTo>
                      <a:pt x="10" y="20"/>
                    </a:lnTo>
                    <a:lnTo>
                      <a:pt x="10" y="18"/>
                    </a:lnTo>
                    <a:lnTo>
                      <a:pt x="12" y="18"/>
                    </a:lnTo>
                    <a:lnTo>
                      <a:pt x="12" y="20"/>
                    </a:lnTo>
                    <a:lnTo>
                      <a:pt x="12" y="22"/>
                    </a:lnTo>
                    <a:lnTo>
                      <a:pt x="14" y="22"/>
                    </a:lnTo>
                    <a:lnTo>
                      <a:pt x="14" y="24"/>
                    </a:lnTo>
                    <a:lnTo>
                      <a:pt x="14" y="26"/>
                    </a:lnTo>
                    <a:lnTo>
                      <a:pt x="16" y="26"/>
                    </a:lnTo>
                    <a:lnTo>
                      <a:pt x="16" y="24"/>
                    </a:lnTo>
                    <a:lnTo>
                      <a:pt x="18" y="24"/>
                    </a:lnTo>
                    <a:lnTo>
                      <a:pt x="16" y="24"/>
                    </a:lnTo>
                    <a:lnTo>
                      <a:pt x="18" y="24"/>
                    </a:lnTo>
                    <a:lnTo>
                      <a:pt x="16" y="24"/>
                    </a:lnTo>
                    <a:lnTo>
                      <a:pt x="16" y="26"/>
                    </a:lnTo>
                    <a:lnTo>
                      <a:pt x="18" y="26"/>
                    </a:lnTo>
                    <a:lnTo>
                      <a:pt x="16" y="26"/>
                    </a:lnTo>
                    <a:lnTo>
                      <a:pt x="16" y="28"/>
                    </a:lnTo>
                    <a:lnTo>
                      <a:pt x="16" y="30"/>
                    </a:lnTo>
                    <a:lnTo>
                      <a:pt x="18" y="32"/>
                    </a:lnTo>
                    <a:lnTo>
                      <a:pt x="18" y="34"/>
                    </a:lnTo>
                    <a:lnTo>
                      <a:pt x="18" y="32"/>
                    </a:lnTo>
                    <a:lnTo>
                      <a:pt x="20" y="32"/>
                    </a:lnTo>
                    <a:lnTo>
                      <a:pt x="20" y="30"/>
                    </a:lnTo>
                    <a:lnTo>
                      <a:pt x="22" y="30"/>
                    </a:lnTo>
                    <a:lnTo>
                      <a:pt x="22" y="32"/>
                    </a:lnTo>
                    <a:lnTo>
                      <a:pt x="20" y="32"/>
                    </a:lnTo>
                    <a:lnTo>
                      <a:pt x="20" y="34"/>
                    </a:lnTo>
                    <a:lnTo>
                      <a:pt x="18" y="34"/>
                    </a:lnTo>
                    <a:lnTo>
                      <a:pt x="16" y="34"/>
                    </a:lnTo>
                    <a:lnTo>
                      <a:pt x="16" y="36"/>
                    </a:lnTo>
                    <a:lnTo>
                      <a:pt x="16" y="38"/>
                    </a:lnTo>
                    <a:lnTo>
                      <a:pt x="16" y="40"/>
                    </a:lnTo>
                    <a:lnTo>
                      <a:pt x="18" y="40"/>
                    </a:lnTo>
                    <a:lnTo>
                      <a:pt x="20" y="40"/>
                    </a:lnTo>
                    <a:lnTo>
                      <a:pt x="20" y="38"/>
                    </a:lnTo>
                    <a:lnTo>
                      <a:pt x="22" y="38"/>
                    </a:lnTo>
                    <a:lnTo>
                      <a:pt x="22" y="40"/>
                    </a:lnTo>
                    <a:lnTo>
                      <a:pt x="22" y="38"/>
                    </a:lnTo>
                    <a:lnTo>
                      <a:pt x="22" y="36"/>
                    </a:lnTo>
                    <a:lnTo>
                      <a:pt x="24" y="36"/>
                    </a:lnTo>
                    <a:lnTo>
                      <a:pt x="24" y="34"/>
                    </a:lnTo>
                    <a:lnTo>
                      <a:pt x="24" y="32"/>
                    </a:lnTo>
                    <a:lnTo>
                      <a:pt x="24" y="34"/>
                    </a:lnTo>
                    <a:lnTo>
                      <a:pt x="24" y="36"/>
                    </a:lnTo>
                    <a:lnTo>
                      <a:pt x="22" y="36"/>
                    </a:lnTo>
                    <a:lnTo>
                      <a:pt x="22" y="38"/>
                    </a:lnTo>
                    <a:lnTo>
                      <a:pt x="22" y="40"/>
                    </a:lnTo>
                    <a:lnTo>
                      <a:pt x="24" y="40"/>
                    </a:lnTo>
                    <a:lnTo>
                      <a:pt x="22" y="40"/>
                    </a:lnTo>
                    <a:lnTo>
                      <a:pt x="20" y="40"/>
                    </a:lnTo>
                    <a:lnTo>
                      <a:pt x="20" y="38"/>
                    </a:lnTo>
                    <a:lnTo>
                      <a:pt x="20" y="40"/>
                    </a:lnTo>
                    <a:lnTo>
                      <a:pt x="18" y="40"/>
                    </a:lnTo>
                    <a:lnTo>
                      <a:pt x="18" y="42"/>
                    </a:lnTo>
                    <a:lnTo>
                      <a:pt x="18" y="44"/>
                    </a:lnTo>
                    <a:lnTo>
                      <a:pt x="20" y="44"/>
                    </a:lnTo>
                    <a:lnTo>
                      <a:pt x="20" y="46"/>
                    </a:lnTo>
                    <a:lnTo>
                      <a:pt x="22" y="46"/>
                    </a:lnTo>
                    <a:lnTo>
                      <a:pt x="22" y="48"/>
                    </a:lnTo>
                    <a:lnTo>
                      <a:pt x="22" y="50"/>
                    </a:lnTo>
                    <a:lnTo>
                      <a:pt x="24" y="50"/>
                    </a:lnTo>
                    <a:lnTo>
                      <a:pt x="24" y="48"/>
                    </a:lnTo>
                    <a:lnTo>
                      <a:pt x="26" y="48"/>
                    </a:lnTo>
                    <a:lnTo>
                      <a:pt x="26" y="46"/>
                    </a:lnTo>
                    <a:lnTo>
                      <a:pt x="26" y="48"/>
                    </a:lnTo>
                    <a:lnTo>
                      <a:pt x="28" y="48"/>
                    </a:lnTo>
                    <a:lnTo>
                      <a:pt x="28" y="46"/>
                    </a:lnTo>
                    <a:lnTo>
                      <a:pt x="28" y="48"/>
                    </a:lnTo>
                    <a:lnTo>
                      <a:pt x="28" y="46"/>
                    </a:lnTo>
                    <a:lnTo>
                      <a:pt x="30" y="46"/>
                    </a:lnTo>
                    <a:lnTo>
                      <a:pt x="30" y="44"/>
                    </a:lnTo>
                    <a:lnTo>
                      <a:pt x="30" y="42"/>
                    </a:lnTo>
                    <a:lnTo>
                      <a:pt x="32" y="42"/>
                    </a:lnTo>
                    <a:lnTo>
                      <a:pt x="32" y="40"/>
                    </a:lnTo>
                    <a:lnTo>
                      <a:pt x="32" y="38"/>
                    </a:lnTo>
                    <a:lnTo>
                      <a:pt x="32" y="36"/>
                    </a:lnTo>
                    <a:lnTo>
                      <a:pt x="32" y="34"/>
                    </a:lnTo>
                    <a:lnTo>
                      <a:pt x="32" y="32"/>
                    </a:lnTo>
                    <a:lnTo>
                      <a:pt x="32" y="30"/>
                    </a:lnTo>
                    <a:lnTo>
                      <a:pt x="34" y="28"/>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646" name="Freeform 1568">
                <a:extLst>
                  <a:ext uri="{FF2B5EF4-FFF2-40B4-BE49-F238E27FC236}">
                    <a16:creationId xmlns:a16="http://schemas.microsoft.com/office/drawing/2014/main" xmlns="" id="{00000000-0008-0000-0000-000021060000}"/>
                  </a:ext>
                </a:extLst>
              </p:cNvPr>
              <p:cNvSpPr>
                <a:spLocks/>
              </p:cNvSpPr>
              <p:nvPr/>
            </p:nvSpPr>
            <p:spPr bwMode="auto">
              <a:xfrm>
                <a:off x="3161671" y="473587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60000 65536"/>
                  <a:gd name="T13" fmla="*/ 0 60000 65536"/>
                  <a:gd name="T14" fmla="*/ 0 60000 65536"/>
                  <a:gd name="T15" fmla="*/ 0 60000 65536"/>
                  <a:gd name="T16" fmla="*/ 0 60000 65536"/>
                  <a:gd name="T17" fmla="*/ 0 60000 65536"/>
                  <a:gd name="T18" fmla="*/ 0 w 1588"/>
                  <a:gd name="T19" fmla="*/ 0 h 1588"/>
                  <a:gd name="T20" fmla="*/ 1588 w 1588"/>
                  <a:gd name="T21" fmla="*/ 1588 h 1588"/>
                </a:gdLst>
                <a:ahLst/>
                <a:cxnLst>
                  <a:cxn ang="T12">
                    <a:pos x="T0" y="T1"/>
                  </a:cxn>
                  <a:cxn ang="T13">
                    <a:pos x="T2" y="T3"/>
                  </a:cxn>
                  <a:cxn ang="T14">
                    <a:pos x="T4" y="T5"/>
                  </a:cxn>
                  <a:cxn ang="T15">
                    <a:pos x="T6" y="T7"/>
                  </a:cxn>
                  <a:cxn ang="T16">
                    <a:pos x="T8" y="T9"/>
                  </a:cxn>
                  <a:cxn ang="T17">
                    <a:pos x="T10" y="T11"/>
                  </a:cxn>
                </a:cxnLst>
                <a:rect l="T18" t="T19" r="T20" b="T21"/>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647" name="Freeform 1569">
                <a:extLst>
                  <a:ext uri="{FF2B5EF4-FFF2-40B4-BE49-F238E27FC236}">
                    <a16:creationId xmlns:a16="http://schemas.microsoft.com/office/drawing/2014/main" xmlns="" id="{00000000-0008-0000-0000-000022060000}"/>
                  </a:ext>
                </a:extLst>
              </p:cNvPr>
              <p:cNvSpPr>
                <a:spLocks/>
              </p:cNvSpPr>
              <p:nvPr/>
            </p:nvSpPr>
            <p:spPr bwMode="auto">
              <a:xfrm>
                <a:off x="3075946" y="4646978"/>
                <a:ext cx="41275" cy="50800"/>
              </a:xfrm>
              <a:custGeom>
                <a:avLst/>
                <a:gdLst>
                  <a:gd name="T0" fmla="*/ 2147483646 w 26"/>
                  <a:gd name="T1" fmla="*/ 2147483646 h 32"/>
                  <a:gd name="T2" fmla="*/ 2147483646 w 26"/>
                  <a:gd name="T3" fmla="*/ 2147483646 h 32"/>
                  <a:gd name="T4" fmla="*/ 2147483646 w 26"/>
                  <a:gd name="T5" fmla="*/ 2147483646 h 32"/>
                  <a:gd name="T6" fmla="*/ 2147483646 w 26"/>
                  <a:gd name="T7" fmla="*/ 2147483646 h 32"/>
                  <a:gd name="T8" fmla="*/ 2147483646 w 26"/>
                  <a:gd name="T9" fmla="*/ 2147483646 h 32"/>
                  <a:gd name="T10" fmla="*/ 2147483646 w 26"/>
                  <a:gd name="T11" fmla="*/ 2147483646 h 32"/>
                  <a:gd name="T12" fmla="*/ 2147483646 w 26"/>
                  <a:gd name="T13" fmla="*/ 2147483646 h 32"/>
                  <a:gd name="T14" fmla="*/ 2147483646 w 26"/>
                  <a:gd name="T15" fmla="*/ 2147483646 h 32"/>
                  <a:gd name="T16" fmla="*/ 2147483646 w 26"/>
                  <a:gd name="T17" fmla="*/ 2147483646 h 32"/>
                  <a:gd name="T18" fmla="*/ 2147483646 w 26"/>
                  <a:gd name="T19" fmla="*/ 2147483646 h 32"/>
                  <a:gd name="T20" fmla="*/ 2147483646 w 26"/>
                  <a:gd name="T21" fmla="*/ 2147483646 h 32"/>
                  <a:gd name="T22" fmla="*/ 2147483646 w 26"/>
                  <a:gd name="T23" fmla="*/ 2147483646 h 32"/>
                  <a:gd name="T24" fmla="*/ 2147483646 w 26"/>
                  <a:gd name="T25" fmla="*/ 2147483646 h 32"/>
                  <a:gd name="T26" fmla="*/ 2147483646 w 26"/>
                  <a:gd name="T27" fmla="*/ 2147483646 h 32"/>
                  <a:gd name="T28" fmla="*/ 2147483646 w 26"/>
                  <a:gd name="T29" fmla="*/ 2147483646 h 32"/>
                  <a:gd name="T30" fmla="*/ 2147483646 w 26"/>
                  <a:gd name="T31" fmla="*/ 2147483646 h 32"/>
                  <a:gd name="T32" fmla="*/ 2147483646 w 26"/>
                  <a:gd name="T33" fmla="*/ 2147483646 h 32"/>
                  <a:gd name="T34" fmla="*/ 2147483646 w 26"/>
                  <a:gd name="T35" fmla="*/ 2147483646 h 32"/>
                  <a:gd name="T36" fmla="*/ 2147483646 w 26"/>
                  <a:gd name="T37" fmla="*/ 0 h 32"/>
                  <a:gd name="T38" fmla="*/ 0 w 26"/>
                  <a:gd name="T39" fmla="*/ 2147483646 h 32"/>
                  <a:gd name="T40" fmla="*/ 2147483646 w 26"/>
                  <a:gd name="T41" fmla="*/ 2147483646 h 32"/>
                  <a:gd name="T42" fmla="*/ 2147483646 w 26"/>
                  <a:gd name="T43" fmla="*/ 2147483646 h 32"/>
                  <a:gd name="T44" fmla="*/ 2147483646 w 26"/>
                  <a:gd name="T45" fmla="*/ 2147483646 h 32"/>
                  <a:gd name="T46" fmla="*/ 2147483646 w 26"/>
                  <a:gd name="T47" fmla="*/ 2147483646 h 32"/>
                  <a:gd name="T48" fmla="*/ 2147483646 w 26"/>
                  <a:gd name="T49" fmla="*/ 2147483646 h 32"/>
                  <a:gd name="T50" fmla="*/ 2147483646 w 26"/>
                  <a:gd name="T51" fmla="*/ 2147483646 h 32"/>
                  <a:gd name="T52" fmla="*/ 0 w 26"/>
                  <a:gd name="T53" fmla="*/ 2147483646 h 32"/>
                  <a:gd name="T54" fmla="*/ 0 w 26"/>
                  <a:gd name="T55" fmla="*/ 2147483646 h 32"/>
                  <a:gd name="T56" fmla="*/ 0 w 26"/>
                  <a:gd name="T57" fmla="*/ 2147483646 h 32"/>
                  <a:gd name="T58" fmla="*/ 2147483646 w 26"/>
                  <a:gd name="T59" fmla="*/ 2147483646 h 32"/>
                  <a:gd name="T60" fmla="*/ 2147483646 w 26"/>
                  <a:gd name="T61" fmla="*/ 2147483646 h 32"/>
                  <a:gd name="T62" fmla="*/ 2147483646 w 26"/>
                  <a:gd name="T63" fmla="*/ 2147483646 h 32"/>
                  <a:gd name="T64" fmla="*/ 2147483646 w 26"/>
                  <a:gd name="T65" fmla="*/ 2147483646 h 32"/>
                  <a:gd name="T66" fmla="*/ 2147483646 w 26"/>
                  <a:gd name="T67" fmla="*/ 2147483646 h 32"/>
                  <a:gd name="T68" fmla="*/ 2147483646 w 26"/>
                  <a:gd name="T69" fmla="*/ 2147483646 h 32"/>
                  <a:gd name="T70" fmla="*/ 2147483646 w 26"/>
                  <a:gd name="T71" fmla="*/ 2147483646 h 32"/>
                  <a:gd name="T72" fmla="*/ 2147483646 w 26"/>
                  <a:gd name="T73" fmla="*/ 2147483646 h 32"/>
                  <a:gd name="T74" fmla="*/ 2147483646 w 26"/>
                  <a:gd name="T75" fmla="*/ 2147483646 h 32"/>
                  <a:gd name="T76" fmla="*/ 2147483646 w 26"/>
                  <a:gd name="T77" fmla="*/ 2147483646 h 32"/>
                  <a:gd name="T78" fmla="*/ 2147483646 w 26"/>
                  <a:gd name="T79" fmla="*/ 2147483646 h 32"/>
                  <a:gd name="T80" fmla="*/ 2147483646 w 26"/>
                  <a:gd name="T81" fmla="*/ 2147483646 h 32"/>
                  <a:gd name="T82" fmla="*/ 2147483646 w 26"/>
                  <a:gd name="T83" fmla="*/ 2147483646 h 32"/>
                  <a:gd name="T84" fmla="*/ 0 w 26"/>
                  <a:gd name="T85" fmla="*/ 2147483646 h 32"/>
                  <a:gd name="T86" fmla="*/ 0 w 26"/>
                  <a:gd name="T87" fmla="*/ 2147483646 h 32"/>
                  <a:gd name="T88" fmla="*/ 2147483646 w 26"/>
                  <a:gd name="T89" fmla="*/ 2147483646 h 32"/>
                  <a:gd name="T90" fmla="*/ 2147483646 w 26"/>
                  <a:gd name="T91" fmla="*/ 2147483646 h 32"/>
                  <a:gd name="T92" fmla="*/ 2147483646 w 26"/>
                  <a:gd name="T93" fmla="*/ 2147483646 h 32"/>
                  <a:gd name="T94" fmla="*/ 2147483646 w 26"/>
                  <a:gd name="T95" fmla="*/ 2147483646 h 32"/>
                  <a:gd name="T96" fmla="*/ 2147483646 w 26"/>
                  <a:gd name="T97" fmla="*/ 2147483646 h 32"/>
                  <a:gd name="T98" fmla="*/ 2147483646 w 26"/>
                  <a:gd name="T99" fmla="*/ 2147483646 h 32"/>
                  <a:gd name="T100" fmla="*/ 2147483646 w 26"/>
                  <a:gd name="T101" fmla="*/ 2147483646 h 32"/>
                  <a:gd name="T102" fmla="*/ 2147483646 w 26"/>
                  <a:gd name="T103" fmla="*/ 2147483646 h 32"/>
                  <a:gd name="T104" fmla="*/ 2147483646 w 26"/>
                  <a:gd name="T105" fmla="*/ 2147483646 h 32"/>
                  <a:gd name="T106" fmla="*/ 2147483646 w 26"/>
                  <a:gd name="T107" fmla="*/ 2147483646 h 32"/>
                  <a:gd name="T108" fmla="*/ 2147483646 w 26"/>
                  <a:gd name="T109" fmla="*/ 2147483646 h 32"/>
                  <a:gd name="T110" fmla="*/ 2147483646 w 26"/>
                  <a:gd name="T111" fmla="*/ 2147483646 h 32"/>
                  <a:gd name="T112" fmla="*/ 2147483646 w 26"/>
                  <a:gd name="T113" fmla="*/ 2147483646 h 32"/>
                  <a:gd name="T114" fmla="*/ 2147483646 w 26"/>
                  <a:gd name="T115" fmla="*/ 2147483646 h 32"/>
                  <a:gd name="T116" fmla="*/ 2147483646 w 26"/>
                  <a:gd name="T117" fmla="*/ 2147483646 h 32"/>
                  <a:gd name="T118" fmla="*/ 2147483646 w 26"/>
                  <a:gd name="T119" fmla="*/ 2147483646 h 32"/>
                  <a:gd name="T120" fmla="*/ 2147483646 w 26"/>
                  <a:gd name="T121" fmla="*/ 2147483646 h 32"/>
                  <a:gd name="T122" fmla="*/ 2147483646 w 26"/>
                  <a:gd name="T123" fmla="*/ 2147483646 h 3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6"/>
                  <a:gd name="T187" fmla="*/ 0 h 32"/>
                  <a:gd name="T188" fmla="*/ 26 w 26"/>
                  <a:gd name="T189" fmla="*/ 32 h 3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6" h="32">
                    <a:moveTo>
                      <a:pt x="8" y="32"/>
                    </a:moveTo>
                    <a:lnTo>
                      <a:pt x="8" y="32"/>
                    </a:lnTo>
                    <a:lnTo>
                      <a:pt x="8" y="30"/>
                    </a:lnTo>
                    <a:lnTo>
                      <a:pt x="10" y="30"/>
                    </a:lnTo>
                    <a:lnTo>
                      <a:pt x="10" y="28"/>
                    </a:lnTo>
                    <a:lnTo>
                      <a:pt x="12" y="28"/>
                    </a:lnTo>
                    <a:lnTo>
                      <a:pt x="12" y="30"/>
                    </a:lnTo>
                    <a:lnTo>
                      <a:pt x="14" y="30"/>
                    </a:lnTo>
                    <a:lnTo>
                      <a:pt x="14" y="28"/>
                    </a:lnTo>
                    <a:lnTo>
                      <a:pt x="14" y="26"/>
                    </a:lnTo>
                    <a:lnTo>
                      <a:pt x="16" y="26"/>
                    </a:lnTo>
                    <a:lnTo>
                      <a:pt x="16" y="24"/>
                    </a:lnTo>
                    <a:lnTo>
                      <a:pt x="16" y="22"/>
                    </a:lnTo>
                    <a:lnTo>
                      <a:pt x="18" y="22"/>
                    </a:lnTo>
                    <a:lnTo>
                      <a:pt x="18" y="20"/>
                    </a:lnTo>
                    <a:lnTo>
                      <a:pt x="20" y="20"/>
                    </a:lnTo>
                    <a:lnTo>
                      <a:pt x="22" y="20"/>
                    </a:lnTo>
                    <a:lnTo>
                      <a:pt x="24" y="20"/>
                    </a:lnTo>
                    <a:lnTo>
                      <a:pt x="26" y="20"/>
                    </a:lnTo>
                    <a:lnTo>
                      <a:pt x="20" y="16"/>
                    </a:lnTo>
                    <a:lnTo>
                      <a:pt x="18" y="14"/>
                    </a:lnTo>
                    <a:lnTo>
                      <a:pt x="16" y="12"/>
                    </a:lnTo>
                    <a:lnTo>
                      <a:pt x="12" y="8"/>
                    </a:lnTo>
                    <a:lnTo>
                      <a:pt x="6" y="4"/>
                    </a:lnTo>
                    <a:lnTo>
                      <a:pt x="4" y="0"/>
                    </a:lnTo>
                    <a:lnTo>
                      <a:pt x="4" y="2"/>
                    </a:lnTo>
                    <a:lnTo>
                      <a:pt x="0" y="6"/>
                    </a:lnTo>
                    <a:lnTo>
                      <a:pt x="0" y="8"/>
                    </a:lnTo>
                    <a:lnTo>
                      <a:pt x="2" y="8"/>
                    </a:lnTo>
                    <a:lnTo>
                      <a:pt x="4" y="8"/>
                    </a:lnTo>
                    <a:lnTo>
                      <a:pt x="6" y="8"/>
                    </a:lnTo>
                    <a:lnTo>
                      <a:pt x="8" y="8"/>
                    </a:lnTo>
                    <a:lnTo>
                      <a:pt x="6" y="8"/>
                    </a:lnTo>
                    <a:lnTo>
                      <a:pt x="4" y="8"/>
                    </a:lnTo>
                    <a:lnTo>
                      <a:pt x="4" y="10"/>
                    </a:lnTo>
                    <a:lnTo>
                      <a:pt x="2" y="10"/>
                    </a:lnTo>
                    <a:lnTo>
                      <a:pt x="2" y="8"/>
                    </a:lnTo>
                    <a:lnTo>
                      <a:pt x="0" y="8"/>
                    </a:lnTo>
                    <a:lnTo>
                      <a:pt x="0" y="10"/>
                    </a:lnTo>
                    <a:lnTo>
                      <a:pt x="0" y="12"/>
                    </a:lnTo>
                    <a:lnTo>
                      <a:pt x="0" y="14"/>
                    </a:lnTo>
                    <a:lnTo>
                      <a:pt x="2" y="14"/>
                    </a:lnTo>
                    <a:lnTo>
                      <a:pt x="0" y="14"/>
                    </a:lnTo>
                    <a:lnTo>
                      <a:pt x="2" y="14"/>
                    </a:lnTo>
                    <a:lnTo>
                      <a:pt x="4" y="14"/>
                    </a:lnTo>
                    <a:lnTo>
                      <a:pt x="4" y="16"/>
                    </a:lnTo>
                    <a:lnTo>
                      <a:pt x="6" y="16"/>
                    </a:lnTo>
                    <a:lnTo>
                      <a:pt x="8" y="16"/>
                    </a:lnTo>
                    <a:lnTo>
                      <a:pt x="10" y="16"/>
                    </a:lnTo>
                    <a:lnTo>
                      <a:pt x="10" y="18"/>
                    </a:lnTo>
                    <a:lnTo>
                      <a:pt x="12" y="18"/>
                    </a:lnTo>
                    <a:lnTo>
                      <a:pt x="12" y="20"/>
                    </a:lnTo>
                    <a:lnTo>
                      <a:pt x="12" y="18"/>
                    </a:lnTo>
                    <a:lnTo>
                      <a:pt x="10" y="18"/>
                    </a:lnTo>
                    <a:lnTo>
                      <a:pt x="8" y="18"/>
                    </a:lnTo>
                    <a:lnTo>
                      <a:pt x="8" y="16"/>
                    </a:lnTo>
                    <a:lnTo>
                      <a:pt x="6" y="16"/>
                    </a:lnTo>
                    <a:lnTo>
                      <a:pt x="4" y="16"/>
                    </a:lnTo>
                    <a:lnTo>
                      <a:pt x="2" y="16"/>
                    </a:lnTo>
                    <a:lnTo>
                      <a:pt x="0" y="16"/>
                    </a:lnTo>
                    <a:lnTo>
                      <a:pt x="0" y="18"/>
                    </a:lnTo>
                    <a:lnTo>
                      <a:pt x="0" y="20"/>
                    </a:lnTo>
                    <a:lnTo>
                      <a:pt x="2" y="20"/>
                    </a:lnTo>
                    <a:lnTo>
                      <a:pt x="4" y="20"/>
                    </a:lnTo>
                    <a:lnTo>
                      <a:pt x="4" y="18"/>
                    </a:lnTo>
                    <a:lnTo>
                      <a:pt x="4" y="20"/>
                    </a:lnTo>
                    <a:lnTo>
                      <a:pt x="4" y="22"/>
                    </a:lnTo>
                    <a:lnTo>
                      <a:pt x="6" y="22"/>
                    </a:lnTo>
                    <a:lnTo>
                      <a:pt x="6" y="24"/>
                    </a:lnTo>
                    <a:lnTo>
                      <a:pt x="6" y="26"/>
                    </a:lnTo>
                    <a:lnTo>
                      <a:pt x="8" y="26"/>
                    </a:lnTo>
                    <a:lnTo>
                      <a:pt x="10" y="26"/>
                    </a:lnTo>
                    <a:lnTo>
                      <a:pt x="12" y="26"/>
                    </a:lnTo>
                    <a:lnTo>
                      <a:pt x="12" y="24"/>
                    </a:lnTo>
                    <a:lnTo>
                      <a:pt x="12" y="26"/>
                    </a:lnTo>
                    <a:lnTo>
                      <a:pt x="12" y="24"/>
                    </a:lnTo>
                    <a:lnTo>
                      <a:pt x="12" y="26"/>
                    </a:lnTo>
                    <a:lnTo>
                      <a:pt x="10" y="26"/>
                    </a:lnTo>
                    <a:lnTo>
                      <a:pt x="10" y="28"/>
                    </a:lnTo>
                    <a:lnTo>
                      <a:pt x="8" y="28"/>
                    </a:lnTo>
                    <a:lnTo>
                      <a:pt x="6" y="28"/>
                    </a:lnTo>
                    <a:lnTo>
                      <a:pt x="8" y="28"/>
                    </a:lnTo>
                    <a:lnTo>
                      <a:pt x="6" y="28"/>
                    </a:lnTo>
                    <a:lnTo>
                      <a:pt x="6" y="30"/>
                    </a:lnTo>
                    <a:lnTo>
                      <a:pt x="8" y="30"/>
                    </a:lnTo>
                    <a:lnTo>
                      <a:pt x="8" y="32"/>
                    </a:lnTo>
                    <a:lnTo>
                      <a:pt x="6" y="32"/>
                    </a:lnTo>
                    <a:lnTo>
                      <a:pt x="8" y="3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648" name="Freeform 1570">
                <a:extLst>
                  <a:ext uri="{FF2B5EF4-FFF2-40B4-BE49-F238E27FC236}">
                    <a16:creationId xmlns:a16="http://schemas.microsoft.com/office/drawing/2014/main" xmlns="" id="{00000000-0008-0000-0000-000023060000}"/>
                  </a:ext>
                </a:extLst>
              </p:cNvPr>
              <p:cNvSpPr>
                <a:spLocks/>
              </p:cNvSpPr>
              <p:nvPr/>
            </p:nvSpPr>
            <p:spPr bwMode="auto">
              <a:xfrm>
                <a:off x="3075946" y="4656503"/>
                <a:ext cx="1588" cy="3175"/>
              </a:xfrm>
              <a:custGeom>
                <a:avLst/>
                <a:gdLst>
                  <a:gd name="T0" fmla="*/ 0 w 1588"/>
                  <a:gd name="T1" fmla="*/ 2147483646 h 2"/>
                  <a:gd name="T2" fmla="*/ 0 w 1588"/>
                  <a:gd name="T3" fmla="*/ 0 h 2"/>
                  <a:gd name="T4" fmla="*/ 0 w 1588"/>
                  <a:gd name="T5" fmla="*/ 2147483646 h 2"/>
                  <a:gd name="T6" fmla="*/ 0 w 1588"/>
                  <a:gd name="T7" fmla="*/ 2147483646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2"/>
                    </a:moveTo>
                    <a:lnTo>
                      <a:pt x="0" y="0"/>
                    </a:lnTo>
                    <a:lnTo>
                      <a:pt x="0"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649" name="Rectangle 2648">
                <a:extLst>
                  <a:ext uri="{FF2B5EF4-FFF2-40B4-BE49-F238E27FC236}">
                    <a16:creationId xmlns:a16="http://schemas.microsoft.com/office/drawing/2014/main" xmlns="" id="{00000000-0008-0000-0000-000024060000}"/>
                  </a:ext>
                </a:extLst>
              </p:cNvPr>
              <p:cNvSpPr>
                <a:spLocks noChangeArrowheads="1"/>
              </p:cNvSpPr>
              <p:nvPr/>
            </p:nvSpPr>
            <p:spPr bwMode="auto">
              <a:xfrm>
                <a:off x="3082296" y="4646978"/>
                <a:ext cx="1588" cy="3175"/>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650" name="Freeform 1572">
                <a:extLst>
                  <a:ext uri="{FF2B5EF4-FFF2-40B4-BE49-F238E27FC236}">
                    <a16:creationId xmlns:a16="http://schemas.microsoft.com/office/drawing/2014/main" xmlns="" id="{00000000-0008-0000-0000-000025060000}"/>
                  </a:ext>
                </a:extLst>
              </p:cNvPr>
              <p:cNvSpPr>
                <a:spLocks/>
              </p:cNvSpPr>
              <p:nvPr/>
            </p:nvSpPr>
            <p:spPr bwMode="auto">
              <a:xfrm>
                <a:off x="3018796" y="4615228"/>
                <a:ext cx="63500" cy="53975"/>
              </a:xfrm>
              <a:custGeom>
                <a:avLst/>
                <a:gdLst>
                  <a:gd name="T0" fmla="*/ 2147483646 w 40"/>
                  <a:gd name="T1" fmla="*/ 2147483646 h 34"/>
                  <a:gd name="T2" fmla="*/ 2147483646 w 40"/>
                  <a:gd name="T3" fmla="*/ 2147483646 h 34"/>
                  <a:gd name="T4" fmla="*/ 2147483646 w 40"/>
                  <a:gd name="T5" fmla="*/ 2147483646 h 34"/>
                  <a:gd name="T6" fmla="*/ 2147483646 w 40"/>
                  <a:gd name="T7" fmla="*/ 2147483646 h 34"/>
                  <a:gd name="T8" fmla="*/ 2147483646 w 40"/>
                  <a:gd name="T9" fmla="*/ 2147483646 h 34"/>
                  <a:gd name="T10" fmla="*/ 2147483646 w 40"/>
                  <a:gd name="T11" fmla="*/ 2147483646 h 34"/>
                  <a:gd name="T12" fmla="*/ 2147483646 w 40"/>
                  <a:gd name="T13" fmla="*/ 2147483646 h 34"/>
                  <a:gd name="T14" fmla="*/ 2147483646 w 40"/>
                  <a:gd name="T15" fmla="*/ 2147483646 h 34"/>
                  <a:gd name="T16" fmla="*/ 2147483646 w 40"/>
                  <a:gd name="T17" fmla="*/ 2147483646 h 34"/>
                  <a:gd name="T18" fmla="*/ 2147483646 w 40"/>
                  <a:gd name="T19" fmla="*/ 2147483646 h 34"/>
                  <a:gd name="T20" fmla="*/ 2147483646 w 40"/>
                  <a:gd name="T21" fmla="*/ 2147483646 h 34"/>
                  <a:gd name="T22" fmla="*/ 2147483646 w 40"/>
                  <a:gd name="T23" fmla="*/ 2147483646 h 34"/>
                  <a:gd name="T24" fmla="*/ 2147483646 w 40"/>
                  <a:gd name="T25" fmla="*/ 2147483646 h 34"/>
                  <a:gd name="T26" fmla="*/ 2147483646 w 40"/>
                  <a:gd name="T27" fmla="*/ 2147483646 h 34"/>
                  <a:gd name="T28" fmla="*/ 2147483646 w 40"/>
                  <a:gd name="T29" fmla="*/ 2147483646 h 34"/>
                  <a:gd name="T30" fmla="*/ 2147483646 w 40"/>
                  <a:gd name="T31" fmla="*/ 2147483646 h 34"/>
                  <a:gd name="T32" fmla="*/ 2147483646 w 40"/>
                  <a:gd name="T33" fmla="*/ 2147483646 h 34"/>
                  <a:gd name="T34" fmla="*/ 2147483646 w 40"/>
                  <a:gd name="T35" fmla="*/ 2147483646 h 34"/>
                  <a:gd name="T36" fmla="*/ 2147483646 w 40"/>
                  <a:gd name="T37" fmla="*/ 2147483646 h 34"/>
                  <a:gd name="T38" fmla="*/ 2147483646 w 40"/>
                  <a:gd name="T39" fmla="*/ 2147483646 h 34"/>
                  <a:gd name="T40" fmla="*/ 2147483646 w 40"/>
                  <a:gd name="T41" fmla="*/ 2147483646 h 34"/>
                  <a:gd name="T42" fmla="*/ 2147483646 w 40"/>
                  <a:gd name="T43" fmla="*/ 2147483646 h 34"/>
                  <a:gd name="T44" fmla="*/ 2147483646 w 40"/>
                  <a:gd name="T45" fmla="*/ 2147483646 h 34"/>
                  <a:gd name="T46" fmla="*/ 2147483646 w 40"/>
                  <a:gd name="T47" fmla="*/ 2147483646 h 34"/>
                  <a:gd name="T48" fmla="*/ 2147483646 w 40"/>
                  <a:gd name="T49" fmla="*/ 2147483646 h 34"/>
                  <a:gd name="T50" fmla="*/ 2147483646 w 40"/>
                  <a:gd name="T51" fmla="*/ 2147483646 h 34"/>
                  <a:gd name="T52" fmla="*/ 2147483646 w 40"/>
                  <a:gd name="T53" fmla="*/ 2147483646 h 34"/>
                  <a:gd name="T54" fmla="*/ 2147483646 w 40"/>
                  <a:gd name="T55" fmla="*/ 2147483646 h 34"/>
                  <a:gd name="T56" fmla="*/ 2147483646 w 40"/>
                  <a:gd name="T57" fmla="*/ 2147483646 h 34"/>
                  <a:gd name="T58" fmla="*/ 2147483646 w 40"/>
                  <a:gd name="T59" fmla="*/ 2147483646 h 34"/>
                  <a:gd name="T60" fmla="*/ 2147483646 w 40"/>
                  <a:gd name="T61" fmla="*/ 2147483646 h 34"/>
                  <a:gd name="T62" fmla="*/ 2147483646 w 40"/>
                  <a:gd name="T63" fmla="*/ 2147483646 h 34"/>
                  <a:gd name="T64" fmla="*/ 2147483646 w 40"/>
                  <a:gd name="T65" fmla="*/ 2147483646 h 34"/>
                  <a:gd name="T66" fmla="*/ 2147483646 w 40"/>
                  <a:gd name="T67" fmla="*/ 2147483646 h 34"/>
                  <a:gd name="T68" fmla="*/ 2147483646 w 40"/>
                  <a:gd name="T69" fmla="*/ 2147483646 h 34"/>
                  <a:gd name="T70" fmla="*/ 2147483646 w 40"/>
                  <a:gd name="T71" fmla="*/ 2147483646 h 34"/>
                  <a:gd name="T72" fmla="*/ 2147483646 w 40"/>
                  <a:gd name="T73" fmla="*/ 2147483646 h 34"/>
                  <a:gd name="T74" fmla="*/ 2147483646 w 40"/>
                  <a:gd name="T75" fmla="*/ 2147483646 h 34"/>
                  <a:gd name="T76" fmla="*/ 2147483646 w 40"/>
                  <a:gd name="T77" fmla="*/ 2147483646 h 34"/>
                  <a:gd name="T78" fmla="*/ 2147483646 w 40"/>
                  <a:gd name="T79" fmla="*/ 2147483646 h 34"/>
                  <a:gd name="T80" fmla="*/ 2147483646 w 40"/>
                  <a:gd name="T81" fmla="*/ 2147483646 h 34"/>
                  <a:gd name="T82" fmla="*/ 2147483646 w 40"/>
                  <a:gd name="T83" fmla="*/ 2147483646 h 34"/>
                  <a:gd name="T84" fmla="*/ 2147483646 w 40"/>
                  <a:gd name="T85" fmla="*/ 2147483646 h 34"/>
                  <a:gd name="T86" fmla="*/ 2147483646 w 40"/>
                  <a:gd name="T87" fmla="*/ 2147483646 h 34"/>
                  <a:gd name="T88" fmla="*/ 2147483646 w 40"/>
                  <a:gd name="T89" fmla="*/ 2147483646 h 34"/>
                  <a:gd name="T90" fmla="*/ 2147483646 w 40"/>
                  <a:gd name="T91" fmla="*/ 2147483646 h 34"/>
                  <a:gd name="T92" fmla="*/ 2147483646 w 40"/>
                  <a:gd name="T93" fmla="*/ 2147483646 h 34"/>
                  <a:gd name="T94" fmla="*/ 2147483646 w 40"/>
                  <a:gd name="T95" fmla="*/ 2147483646 h 34"/>
                  <a:gd name="T96" fmla="*/ 2147483646 w 40"/>
                  <a:gd name="T97" fmla="*/ 2147483646 h 34"/>
                  <a:gd name="T98" fmla="*/ 2147483646 w 40"/>
                  <a:gd name="T99" fmla="*/ 2147483646 h 34"/>
                  <a:gd name="T100" fmla="*/ 2147483646 w 40"/>
                  <a:gd name="T101" fmla="*/ 2147483646 h 34"/>
                  <a:gd name="T102" fmla="*/ 2147483646 w 40"/>
                  <a:gd name="T103" fmla="*/ 2147483646 h 34"/>
                  <a:gd name="T104" fmla="*/ 2147483646 w 40"/>
                  <a:gd name="T105" fmla="*/ 2147483646 h 34"/>
                  <a:gd name="T106" fmla="*/ 2147483646 w 40"/>
                  <a:gd name="T107" fmla="*/ 2147483646 h 34"/>
                  <a:gd name="T108" fmla="*/ 2147483646 w 40"/>
                  <a:gd name="T109" fmla="*/ 2147483646 h 34"/>
                  <a:gd name="T110" fmla="*/ 2147483646 w 40"/>
                  <a:gd name="T111" fmla="*/ 2147483646 h 34"/>
                  <a:gd name="T112" fmla="*/ 2147483646 w 40"/>
                  <a:gd name="T113" fmla="*/ 2147483646 h 34"/>
                  <a:gd name="T114" fmla="*/ 2147483646 w 40"/>
                  <a:gd name="T115" fmla="*/ 2147483646 h 34"/>
                  <a:gd name="T116" fmla="*/ 2147483646 w 40"/>
                  <a:gd name="T117" fmla="*/ 2147483646 h 3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34"/>
                  <a:gd name="T179" fmla="*/ 40 w 40"/>
                  <a:gd name="T180" fmla="*/ 34 h 3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34">
                    <a:moveTo>
                      <a:pt x="36" y="28"/>
                    </a:moveTo>
                    <a:lnTo>
                      <a:pt x="36" y="26"/>
                    </a:lnTo>
                    <a:lnTo>
                      <a:pt x="38" y="24"/>
                    </a:lnTo>
                    <a:lnTo>
                      <a:pt x="38" y="22"/>
                    </a:lnTo>
                    <a:lnTo>
                      <a:pt x="40" y="20"/>
                    </a:lnTo>
                    <a:lnTo>
                      <a:pt x="38" y="18"/>
                    </a:lnTo>
                    <a:lnTo>
                      <a:pt x="36" y="18"/>
                    </a:lnTo>
                    <a:lnTo>
                      <a:pt x="32" y="14"/>
                    </a:lnTo>
                    <a:lnTo>
                      <a:pt x="34" y="12"/>
                    </a:lnTo>
                    <a:lnTo>
                      <a:pt x="30" y="10"/>
                    </a:lnTo>
                    <a:lnTo>
                      <a:pt x="26" y="8"/>
                    </a:lnTo>
                    <a:lnTo>
                      <a:pt x="24" y="6"/>
                    </a:lnTo>
                    <a:lnTo>
                      <a:pt x="20" y="6"/>
                    </a:lnTo>
                    <a:lnTo>
                      <a:pt x="16" y="4"/>
                    </a:lnTo>
                    <a:lnTo>
                      <a:pt x="14" y="2"/>
                    </a:lnTo>
                    <a:lnTo>
                      <a:pt x="14" y="0"/>
                    </a:lnTo>
                    <a:lnTo>
                      <a:pt x="12" y="2"/>
                    </a:lnTo>
                    <a:lnTo>
                      <a:pt x="14" y="0"/>
                    </a:lnTo>
                    <a:lnTo>
                      <a:pt x="12" y="2"/>
                    </a:lnTo>
                    <a:lnTo>
                      <a:pt x="0" y="4"/>
                    </a:lnTo>
                    <a:lnTo>
                      <a:pt x="0" y="6"/>
                    </a:lnTo>
                    <a:lnTo>
                      <a:pt x="2" y="6"/>
                    </a:lnTo>
                    <a:lnTo>
                      <a:pt x="2" y="8"/>
                    </a:lnTo>
                    <a:lnTo>
                      <a:pt x="2" y="10"/>
                    </a:lnTo>
                    <a:lnTo>
                      <a:pt x="4" y="10"/>
                    </a:lnTo>
                    <a:lnTo>
                      <a:pt x="4" y="12"/>
                    </a:lnTo>
                    <a:lnTo>
                      <a:pt x="4" y="10"/>
                    </a:lnTo>
                    <a:lnTo>
                      <a:pt x="4" y="8"/>
                    </a:lnTo>
                    <a:lnTo>
                      <a:pt x="4" y="10"/>
                    </a:lnTo>
                    <a:lnTo>
                      <a:pt x="6" y="10"/>
                    </a:lnTo>
                    <a:lnTo>
                      <a:pt x="6" y="12"/>
                    </a:lnTo>
                    <a:lnTo>
                      <a:pt x="6" y="14"/>
                    </a:lnTo>
                    <a:lnTo>
                      <a:pt x="6" y="12"/>
                    </a:lnTo>
                    <a:lnTo>
                      <a:pt x="6" y="14"/>
                    </a:lnTo>
                    <a:lnTo>
                      <a:pt x="8" y="14"/>
                    </a:lnTo>
                    <a:lnTo>
                      <a:pt x="8" y="16"/>
                    </a:lnTo>
                    <a:lnTo>
                      <a:pt x="10" y="16"/>
                    </a:lnTo>
                    <a:lnTo>
                      <a:pt x="10" y="18"/>
                    </a:lnTo>
                    <a:lnTo>
                      <a:pt x="12" y="20"/>
                    </a:lnTo>
                    <a:lnTo>
                      <a:pt x="14" y="20"/>
                    </a:lnTo>
                    <a:lnTo>
                      <a:pt x="14" y="22"/>
                    </a:lnTo>
                    <a:lnTo>
                      <a:pt x="14" y="20"/>
                    </a:lnTo>
                    <a:lnTo>
                      <a:pt x="16" y="20"/>
                    </a:lnTo>
                    <a:lnTo>
                      <a:pt x="18" y="20"/>
                    </a:lnTo>
                    <a:lnTo>
                      <a:pt x="18" y="22"/>
                    </a:lnTo>
                    <a:lnTo>
                      <a:pt x="20" y="22"/>
                    </a:lnTo>
                    <a:lnTo>
                      <a:pt x="22" y="24"/>
                    </a:lnTo>
                    <a:lnTo>
                      <a:pt x="24" y="24"/>
                    </a:lnTo>
                    <a:lnTo>
                      <a:pt x="24" y="22"/>
                    </a:lnTo>
                    <a:lnTo>
                      <a:pt x="22" y="22"/>
                    </a:lnTo>
                    <a:lnTo>
                      <a:pt x="22" y="20"/>
                    </a:lnTo>
                    <a:lnTo>
                      <a:pt x="24" y="20"/>
                    </a:lnTo>
                    <a:lnTo>
                      <a:pt x="24" y="18"/>
                    </a:lnTo>
                    <a:lnTo>
                      <a:pt x="26" y="18"/>
                    </a:lnTo>
                    <a:lnTo>
                      <a:pt x="26" y="20"/>
                    </a:lnTo>
                    <a:lnTo>
                      <a:pt x="24" y="20"/>
                    </a:lnTo>
                    <a:lnTo>
                      <a:pt x="24" y="22"/>
                    </a:lnTo>
                    <a:lnTo>
                      <a:pt x="24" y="24"/>
                    </a:lnTo>
                    <a:lnTo>
                      <a:pt x="26" y="24"/>
                    </a:lnTo>
                    <a:lnTo>
                      <a:pt x="26" y="26"/>
                    </a:lnTo>
                    <a:lnTo>
                      <a:pt x="26" y="28"/>
                    </a:lnTo>
                    <a:lnTo>
                      <a:pt x="28" y="28"/>
                    </a:lnTo>
                    <a:lnTo>
                      <a:pt x="30" y="28"/>
                    </a:lnTo>
                    <a:lnTo>
                      <a:pt x="30" y="30"/>
                    </a:lnTo>
                    <a:lnTo>
                      <a:pt x="30" y="28"/>
                    </a:lnTo>
                    <a:lnTo>
                      <a:pt x="32" y="28"/>
                    </a:lnTo>
                    <a:lnTo>
                      <a:pt x="30" y="28"/>
                    </a:lnTo>
                    <a:lnTo>
                      <a:pt x="30" y="26"/>
                    </a:lnTo>
                    <a:lnTo>
                      <a:pt x="30" y="24"/>
                    </a:lnTo>
                    <a:lnTo>
                      <a:pt x="32" y="24"/>
                    </a:lnTo>
                    <a:lnTo>
                      <a:pt x="30" y="24"/>
                    </a:lnTo>
                    <a:lnTo>
                      <a:pt x="32" y="24"/>
                    </a:lnTo>
                    <a:lnTo>
                      <a:pt x="32" y="22"/>
                    </a:lnTo>
                    <a:lnTo>
                      <a:pt x="32" y="24"/>
                    </a:lnTo>
                    <a:lnTo>
                      <a:pt x="32" y="26"/>
                    </a:lnTo>
                    <a:lnTo>
                      <a:pt x="30" y="26"/>
                    </a:lnTo>
                    <a:lnTo>
                      <a:pt x="32" y="26"/>
                    </a:lnTo>
                    <a:lnTo>
                      <a:pt x="32" y="28"/>
                    </a:lnTo>
                    <a:lnTo>
                      <a:pt x="34" y="26"/>
                    </a:lnTo>
                    <a:lnTo>
                      <a:pt x="34" y="28"/>
                    </a:lnTo>
                    <a:lnTo>
                      <a:pt x="32" y="28"/>
                    </a:lnTo>
                    <a:lnTo>
                      <a:pt x="34" y="28"/>
                    </a:lnTo>
                    <a:lnTo>
                      <a:pt x="34" y="30"/>
                    </a:lnTo>
                    <a:lnTo>
                      <a:pt x="32" y="30"/>
                    </a:lnTo>
                    <a:lnTo>
                      <a:pt x="32" y="28"/>
                    </a:lnTo>
                    <a:lnTo>
                      <a:pt x="30" y="28"/>
                    </a:lnTo>
                    <a:lnTo>
                      <a:pt x="30" y="30"/>
                    </a:lnTo>
                    <a:lnTo>
                      <a:pt x="32" y="30"/>
                    </a:lnTo>
                    <a:lnTo>
                      <a:pt x="32" y="32"/>
                    </a:lnTo>
                    <a:lnTo>
                      <a:pt x="34" y="32"/>
                    </a:lnTo>
                    <a:lnTo>
                      <a:pt x="34" y="34"/>
                    </a:lnTo>
                    <a:lnTo>
                      <a:pt x="36" y="34"/>
                    </a:lnTo>
                    <a:lnTo>
                      <a:pt x="36" y="32"/>
                    </a:lnTo>
                    <a:lnTo>
                      <a:pt x="34" y="32"/>
                    </a:lnTo>
                    <a:lnTo>
                      <a:pt x="34" y="30"/>
                    </a:lnTo>
                    <a:lnTo>
                      <a:pt x="36" y="32"/>
                    </a:lnTo>
                    <a:lnTo>
                      <a:pt x="36" y="30"/>
                    </a:lnTo>
                    <a:lnTo>
                      <a:pt x="34" y="30"/>
                    </a:lnTo>
                    <a:lnTo>
                      <a:pt x="36" y="30"/>
                    </a:lnTo>
                    <a:lnTo>
                      <a:pt x="36" y="28"/>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651" name="Rectangle 2650">
                <a:extLst>
                  <a:ext uri="{FF2B5EF4-FFF2-40B4-BE49-F238E27FC236}">
                    <a16:creationId xmlns:a16="http://schemas.microsoft.com/office/drawing/2014/main" xmlns="" id="{00000000-0008-0000-0000-000026060000}"/>
                  </a:ext>
                </a:extLst>
              </p:cNvPr>
              <p:cNvSpPr>
                <a:spLocks noChangeArrowheads="1"/>
              </p:cNvSpPr>
              <p:nvPr/>
            </p:nvSpPr>
            <p:spPr bwMode="auto">
              <a:xfrm>
                <a:off x="3082296" y="46469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652" name="Rectangle 2651">
                <a:extLst>
                  <a:ext uri="{FF2B5EF4-FFF2-40B4-BE49-F238E27FC236}">
                    <a16:creationId xmlns:a16="http://schemas.microsoft.com/office/drawing/2014/main" xmlns="" id="{00000000-0008-0000-0000-000027060000}"/>
                  </a:ext>
                </a:extLst>
              </p:cNvPr>
              <p:cNvSpPr>
                <a:spLocks noChangeArrowheads="1"/>
              </p:cNvSpPr>
              <p:nvPr/>
            </p:nvSpPr>
            <p:spPr bwMode="auto">
              <a:xfrm>
                <a:off x="3101346" y="4681903"/>
                <a:ext cx="1588" cy="3175"/>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653" name="Freeform 1575">
                <a:extLst>
                  <a:ext uri="{FF2B5EF4-FFF2-40B4-BE49-F238E27FC236}">
                    <a16:creationId xmlns:a16="http://schemas.microsoft.com/office/drawing/2014/main" xmlns="" id="{00000000-0008-0000-0000-000028060000}"/>
                  </a:ext>
                </a:extLst>
              </p:cNvPr>
              <p:cNvSpPr>
                <a:spLocks/>
              </p:cNvSpPr>
              <p:nvPr/>
            </p:nvSpPr>
            <p:spPr bwMode="auto">
              <a:xfrm>
                <a:off x="3088646" y="469777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60000 65536"/>
                  <a:gd name="T13" fmla="*/ 0 60000 65536"/>
                  <a:gd name="T14" fmla="*/ 0 60000 65536"/>
                  <a:gd name="T15" fmla="*/ 0 60000 65536"/>
                  <a:gd name="T16" fmla="*/ 0 60000 65536"/>
                  <a:gd name="T17" fmla="*/ 0 60000 65536"/>
                  <a:gd name="T18" fmla="*/ 0 w 1588"/>
                  <a:gd name="T19" fmla="*/ 0 h 1588"/>
                  <a:gd name="T20" fmla="*/ 1588 w 1588"/>
                  <a:gd name="T21" fmla="*/ 1588 h 1588"/>
                </a:gdLst>
                <a:ahLst/>
                <a:cxnLst>
                  <a:cxn ang="T12">
                    <a:pos x="T0" y="T1"/>
                  </a:cxn>
                  <a:cxn ang="T13">
                    <a:pos x="T2" y="T3"/>
                  </a:cxn>
                  <a:cxn ang="T14">
                    <a:pos x="T4" y="T5"/>
                  </a:cxn>
                  <a:cxn ang="T15">
                    <a:pos x="T6" y="T7"/>
                  </a:cxn>
                  <a:cxn ang="T16">
                    <a:pos x="T8" y="T9"/>
                  </a:cxn>
                  <a:cxn ang="T17">
                    <a:pos x="T10" y="T11"/>
                  </a:cxn>
                </a:cxnLst>
                <a:rect l="T18" t="T19" r="T20" b="T21"/>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654" name="Freeform 1576">
                <a:extLst>
                  <a:ext uri="{FF2B5EF4-FFF2-40B4-BE49-F238E27FC236}">
                    <a16:creationId xmlns:a16="http://schemas.microsoft.com/office/drawing/2014/main" xmlns="" id="{00000000-0008-0000-0000-000029060000}"/>
                  </a:ext>
                </a:extLst>
              </p:cNvPr>
              <p:cNvSpPr>
                <a:spLocks/>
              </p:cNvSpPr>
              <p:nvPr/>
            </p:nvSpPr>
            <p:spPr bwMode="auto">
              <a:xfrm>
                <a:off x="3094996" y="469142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60000 65536"/>
                  <a:gd name="T15" fmla="*/ 0 60000 65536"/>
                  <a:gd name="T16" fmla="*/ 0 60000 65536"/>
                  <a:gd name="T17" fmla="*/ 0 60000 65536"/>
                  <a:gd name="T18" fmla="*/ 0 60000 65536"/>
                  <a:gd name="T19" fmla="*/ 0 60000 65536"/>
                  <a:gd name="T20" fmla="*/ 0 60000 65536"/>
                  <a:gd name="T21" fmla="*/ 0 w 1588"/>
                  <a:gd name="T22" fmla="*/ 0 h 1588"/>
                  <a:gd name="T23" fmla="*/ 1588 w 1588"/>
                  <a:gd name="T24" fmla="*/ 1588 h 15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655" name="Freeform 1577">
                <a:extLst>
                  <a:ext uri="{FF2B5EF4-FFF2-40B4-BE49-F238E27FC236}">
                    <a16:creationId xmlns:a16="http://schemas.microsoft.com/office/drawing/2014/main" xmlns="" id="{00000000-0008-0000-0000-00002A060000}"/>
                  </a:ext>
                </a:extLst>
              </p:cNvPr>
              <p:cNvSpPr>
                <a:spLocks/>
              </p:cNvSpPr>
              <p:nvPr/>
            </p:nvSpPr>
            <p:spPr bwMode="auto">
              <a:xfrm>
                <a:off x="3091821" y="4694603"/>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w 1588"/>
                  <a:gd name="T15" fmla="*/ 0 h 1588"/>
                  <a:gd name="T16" fmla="*/ 0 w 1588"/>
                  <a:gd name="T17" fmla="*/ 0 h 15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8"/>
                  <a:gd name="T28" fmla="*/ 0 h 1588"/>
                  <a:gd name="T29" fmla="*/ 1588 w 1588"/>
                  <a:gd name="T30" fmla="*/ 1588 h 158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656" name="Rectangle 2655">
                <a:extLst>
                  <a:ext uri="{FF2B5EF4-FFF2-40B4-BE49-F238E27FC236}">
                    <a16:creationId xmlns:a16="http://schemas.microsoft.com/office/drawing/2014/main" xmlns="" id="{00000000-0008-0000-0000-00002B060000}"/>
                  </a:ext>
                </a:extLst>
              </p:cNvPr>
              <p:cNvSpPr>
                <a:spLocks noChangeArrowheads="1"/>
              </p:cNvSpPr>
              <p:nvPr/>
            </p:nvSpPr>
            <p:spPr bwMode="auto">
              <a:xfrm>
                <a:off x="3091821" y="469460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657" name="Rectangle 2656">
                <a:extLst>
                  <a:ext uri="{FF2B5EF4-FFF2-40B4-BE49-F238E27FC236}">
                    <a16:creationId xmlns:a16="http://schemas.microsoft.com/office/drawing/2014/main" xmlns="" id="{00000000-0008-0000-0000-00002C060000}"/>
                  </a:ext>
                </a:extLst>
              </p:cNvPr>
              <p:cNvSpPr>
                <a:spLocks noChangeArrowheads="1"/>
              </p:cNvSpPr>
              <p:nvPr/>
            </p:nvSpPr>
            <p:spPr bwMode="auto">
              <a:xfrm>
                <a:off x="3094996" y="46914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658" name="Rectangle 2657">
                <a:extLst>
                  <a:ext uri="{FF2B5EF4-FFF2-40B4-BE49-F238E27FC236}">
                    <a16:creationId xmlns:a16="http://schemas.microsoft.com/office/drawing/2014/main" xmlns="" id="{00000000-0008-0000-0000-00002D060000}"/>
                  </a:ext>
                </a:extLst>
              </p:cNvPr>
              <p:cNvSpPr>
                <a:spLocks noChangeArrowheads="1"/>
              </p:cNvSpPr>
              <p:nvPr/>
            </p:nvSpPr>
            <p:spPr bwMode="auto">
              <a:xfrm>
                <a:off x="3094996" y="46914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659" name="Rectangle 2658">
                <a:extLst>
                  <a:ext uri="{FF2B5EF4-FFF2-40B4-BE49-F238E27FC236}">
                    <a16:creationId xmlns:a16="http://schemas.microsoft.com/office/drawing/2014/main" xmlns="" id="{00000000-0008-0000-0000-00002E060000}"/>
                  </a:ext>
                </a:extLst>
              </p:cNvPr>
              <p:cNvSpPr>
                <a:spLocks noChangeArrowheads="1"/>
              </p:cNvSpPr>
              <p:nvPr/>
            </p:nvSpPr>
            <p:spPr bwMode="auto">
              <a:xfrm>
                <a:off x="3101346" y="468190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660" name="Freeform 1582">
                <a:extLst>
                  <a:ext uri="{FF2B5EF4-FFF2-40B4-BE49-F238E27FC236}">
                    <a16:creationId xmlns:a16="http://schemas.microsoft.com/office/drawing/2014/main" xmlns="" id="{00000000-0008-0000-0000-00002F060000}"/>
                  </a:ext>
                </a:extLst>
              </p:cNvPr>
              <p:cNvSpPr>
                <a:spLocks/>
              </p:cNvSpPr>
              <p:nvPr/>
            </p:nvSpPr>
            <p:spPr bwMode="auto">
              <a:xfrm>
                <a:off x="3091821" y="469142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w 1588"/>
                  <a:gd name="T15" fmla="*/ 0 h 1588"/>
                  <a:gd name="T16" fmla="*/ 0 60000 65536"/>
                  <a:gd name="T17" fmla="*/ 0 60000 65536"/>
                  <a:gd name="T18" fmla="*/ 0 60000 65536"/>
                  <a:gd name="T19" fmla="*/ 0 60000 65536"/>
                  <a:gd name="T20" fmla="*/ 0 60000 65536"/>
                  <a:gd name="T21" fmla="*/ 0 60000 65536"/>
                  <a:gd name="T22" fmla="*/ 0 60000 65536"/>
                  <a:gd name="T23" fmla="*/ 0 60000 65536"/>
                  <a:gd name="T24" fmla="*/ 0 w 1588"/>
                  <a:gd name="T25" fmla="*/ 0 h 1588"/>
                  <a:gd name="T26" fmla="*/ 1588 w 1588"/>
                  <a:gd name="T27" fmla="*/ 1588 h 158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661" name="Freeform 1583">
                <a:extLst>
                  <a:ext uri="{FF2B5EF4-FFF2-40B4-BE49-F238E27FC236}">
                    <a16:creationId xmlns:a16="http://schemas.microsoft.com/office/drawing/2014/main" xmlns="" id="{00000000-0008-0000-0000-000030060000}"/>
                  </a:ext>
                </a:extLst>
              </p:cNvPr>
              <p:cNvSpPr>
                <a:spLocks/>
              </p:cNvSpPr>
              <p:nvPr/>
            </p:nvSpPr>
            <p:spPr bwMode="auto">
              <a:xfrm>
                <a:off x="3088646" y="4694603"/>
                <a:ext cx="3175" cy="3175"/>
              </a:xfrm>
              <a:custGeom>
                <a:avLst/>
                <a:gdLst>
                  <a:gd name="T0" fmla="*/ 0 w 2"/>
                  <a:gd name="T1" fmla="*/ 0 h 2"/>
                  <a:gd name="T2" fmla="*/ 0 w 2"/>
                  <a:gd name="T3" fmla="*/ 2147483646 h 2"/>
                  <a:gd name="T4" fmla="*/ 0 w 2"/>
                  <a:gd name="T5" fmla="*/ 2147483646 h 2"/>
                  <a:gd name="T6" fmla="*/ 0 w 2"/>
                  <a:gd name="T7" fmla="*/ 2147483646 h 2"/>
                  <a:gd name="T8" fmla="*/ 0 w 2"/>
                  <a:gd name="T9" fmla="*/ 2147483646 h 2"/>
                  <a:gd name="T10" fmla="*/ 2147483646 w 2"/>
                  <a:gd name="T11" fmla="*/ 0 h 2"/>
                  <a:gd name="T12" fmla="*/ 2147483646 w 2"/>
                  <a:gd name="T13" fmla="*/ 0 h 2"/>
                  <a:gd name="T14" fmla="*/ 0 w 2"/>
                  <a:gd name="T15" fmla="*/ 0 h 2"/>
                  <a:gd name="T16" fmla="*/ 0 w 2"/>
                  <a:gd name="T17" fmla="*/ 0 h 2"/>
                  <a:gd name="T18" fmla="*/ 2147483646 w 2"/>
                  <a:gd name="T19" fmla="*/ 0 h 2"/>
                  <a:gd name="T20" fmla="*/ 0 w 2"/>
                  <a:gd name="T21" fmla="*/ 0 h 2"/>
                  <a:gd name="T22" fmla="*/ 0 w 2"/>
                  <a:gd name="T23" fmla="*/ 0 h 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
                  <a:gd name="T37" fmla="*/ 0 h 2"/>
                  <a:gd name="T38" fmla="*/ 2 w 2"/>
                  <a:gd name="T39" fmla="*/ 2 h 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 h="2">
                    <a:moveTo>
                      <a:pt x="0" y="0"/>
                    </a:moveTo>
                    <a:lnTo>
                      <a:pt x="0" y="2"/>
                    </a:lnTo>
                    <a:lnTo>
                      <a:pt x="2" y="0"/>
                    </a:lnTo>
                    <a:lnTo>
                      <a:pt x="0" y="0"/>
                    </a:lnTo>
                    <a:lnTo>
                      <a:pt x="2" y="0"/>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662" name="Rectangle 2661">
                <a:extLst>
                  <a:ext uri="{FF2B5EF4-FFF2-40B4-BE49-F238E27FC236}">
                    <a16:creationId xmlns:a16="http://schemas.microsoft.com/office/drawing/2014/main" xmlns="" id="{00000000-0008-0000-0000-000031060000}"/>
                  </a:ext>
                </a:extLst>
              </p:cNvPr>
              <p:cNvSpPr>
                <a:spLocks noChangeArrowheads="1"/>
              </p:cNvSpPr>
              <p:nvPr/>
            </p:nvSpPr>
            <p:spPr bwMode="auto">
              <a:xfrm>
                <a:off x="3091821" y="469460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663" name="Rectangle 2662">
                <a:extLst>
                  <a:ext uri="{FF2B5EF4-FFF2-40B4-BE49-F238E27FC236}">
                    <a16:creationId xmlns:a16="http://schemas.microsoft.com/office/drawing/2014/main" xmlns="" id="{00000000-0008-0000-0000-000032060000}"/>
                  </a:ext>
                </a:extLst>
              </p:cNvPr>
              <p:cNvSpPr>
                <a:spLocks noChangeArrowheads="1"/>
              </p:cNvSpPr>
              <p:nvPr/>
            </p:nvSpPr>
            <p:spPr bwMode="auto">
              <a:xfrm>
                <a:off x="3094996" y="46914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664" name="Freeform 1586">
                <a:extLst>
                  <a:ext uri="{FF2B5EF4-FFF2-40B4-BE49-F238E27FC236}">
                    <a16:creationId xmlns:a16="http://schemas.microsoft.com/office/drawing/2014/main" xmlns="" id="{00000000-0008-0000-0000-000033060000}"/>
                  </a:ext>
                </a:extLst>
              </p:cNvPr>
              <p:cNvSpPr>
                <a:spLocks/>
              </p:cNvSpPr>
              <p:nvPr/>
            </p:nvSpPr>
            <p:spPr bwMode="auto">
              <a:xfrm>
                <a:off x="3091821" y="4691428"/>
                <a:ext cx="1588" cy="3175"/>
              </a:xfrm>
              <a:custGeom>
                <a:avLst/>
                <a:gdLst>
                  <a:gd name="T0" fmla="*/ 0 w 1588"/>
                  <a:gd name="T1" fmla="*/ 2147483646 h 2"/>
                  <a:gd name="T2" fmla="*/ 0 w 1588"/>
                  <a:gd name="T3" fmla="*/ 2147483646 h 2"/>
                  <a:gd name="T4" fmla="*/ 0 w 1588"/>
                  <a:gd name="T5" fmla="*/ 2147483646 h 2"/>
                  <a:gd name="T6" fmla="*/ 0 w 1588"/>
                  <a:gd name="T7" fmla="*/ 0 h 2"/>
                  <a:gd name="T8" fmla="*/ 0 w 1588"/>
                  <a:gd name="T9" fmla="*/ 0 h 2"/>
                  <a:gd name="T10" fmla="*/ 0 w 1588"/>
                  <a:gd name="T11" fmla="*/ 2147483646 h 2"/>
                  <a:gd name="T12" fmla="*/ 0 60000 65536"/>
                  <a:gd name="T13" fmla="*/ 0 60000 65536"/>
                  <a:gd name="T14" fmla="*/ 0 60000 65536"/>
                  <a:gd name="T15" fmla="*/ 0 60000 65536"/>
                  <a:gd name="T16" fmla="*/ 0 60000 65536"/>
                  <a:gd name="T17" fmla="*/ 0 60000 65536"/>
                  <a:gd name="T18" fmla="*/ 0 w 1588"/>
                  <a:gd name="T19" fmla="*/ 0 h 2"/>
                  <a:gd name="T20" fmla="*/ 1588 w 1588"/>
                  <a:gd name="T21" fmla="*/ 2 h 2"/>
                </a:gdLst>
                <a:ahLst/>
                <a:cxnLst>
                  <a:cxn ang="T12">
                    <a:pos x="T0" y="T1"/>
                  </a:cxn>
                  <a:cxn ang="T13">
                    <a:pos x="T2" y="T3"/>
                  </a:cxn>
                  <a:cxn ang="T14">
                    <a:pos x="T4" y="T5"/>
                  </a:cxn>
                  <a:cxn ang="T15">
                    <a:pos x="T6" y="T7"/>
                  </a:cxn>
                  <a:cxn ang="T16">
                    <a:pos x="T8" y="T9"/>
                  </a:cxn>
                  <a:cxn ang="T17">
                    <a:pos x="T10" y="T11"/>
                  </a:cxn>
                </a:cxnLst>
                <a:rect l="T18" t="T19" r="T20" b="T21"/>
                <a:pathLst>
                  <a:path w="1588" h="2">
                    <a:moveTo>
                      <a:pt x="0" y="2"/>
                    </a:moveTo>
                    <a:lnTo>
                      <a:pt x="0" y="2"/>
                    </a:lnTo>
                    <a:lnTo>
                      <a:pt x="0" y="0"/>
                    </a:lnTo>
                    <a:lnTo>
                      <a:pt x="0"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665" name="Freeform 1587">
                <a:extLst>
                  <a:ext uri="{FF2B5EF4-FFF2-40B4-BE49-F238E27FC236}">
                    <a16:creationId xmlns:a16="http://schemas.microsoft.com/office/drawing/2014/main" xmlns="" id="{00000000-0008-0000-0000-000034060000}"/>
                  </a:ext>
                </a:extLst>
              </p:cNvPr>
              <p:cNvSpPr>
                <a:spLocks/>
              </p:cNvSpPr>
              <p:nvPr/>
            </p:nvSpPr>
            <p:spPr bwMode="auto">
              <a:xfrm>
                <a:off x="3091821" y="4691428"/>
                <a:ext cx="3175" cy="1588"/>
              </a:xfrm>
              <a:custGeom>
                <a:avLst/>
                <a:gdLst>
                  <a:gd name="T0" fmla="*/ 0 w 2"/>
                  <a:gd name="T1" fmla="*/ 0 h 1588"/>
                  <a:gd name="T2" fmla="*/ 0 w 2"/>
                  <a:gd name="T3" fmla="*/ 0 h 1588"/>
                  <a:gd name="T4" fmla="*/ 0 w 2"/>
                  <a:gd name="T5" fmla="*/ 0 h 1588"/>
                  <a:gd name="T6" fmla="*/ 2147483646 w 2"/>
                  <a:gd name="T7" fmla="*/ 0 h 1588"/>
                  <a:gd name="T8" fmla="*/ 0 w 2"/>
                  <a:gd name="T9" fmla="*/ 0 h 1588"/>
                  <a:gd name="T10" fmla="*/ 0 w 2"/>
                  <a:gd name="T11" fmla="*/ 0 h 1588"/>
                  <a:gd name="T12" fmla="*/ 0 60000 65536"/>
                  <a:gd name="T13" fmla="*/ 0 60000 65536"/>
                  <a:gd name="T14" fmla="*/ 0 60000 65536"/>
                  <a:gd name="T15" fmla="*/ 0 60000 65536"/>
                  <a:gd name="T16" fmla="*/ 0 60000 65536"/>
                  <a:gd name="T17" fmla="*/ 0 60000 65536"/>
                  <a:gd name="T18" fmla="*/ 0 w 2"/>
                  <a:gd name="T19" fmla="*/ 0 h 1588"/>
                  <a:gd name="T20" fmla="*/ 2 w 2"/>
                  <a:gd name="T21" fmla="*/ 1588 h 1588"/>
                </a:gdLst>
                <a:ahLst/>
                <a:cxnLst>
                  <a:cxn ang="T12">
                    <a:pos x="T0" y="T1"/>
                  </a:cxn>
                  <a:cxn ang="T13">
                    <a:pos x="T2" y="T3"/>
                  </a:cxn>
                  <a:cxn ang="T14">
                    <a:pos x="T4" y="T5"/>
                  </a:cxn>
                  <a:cxn ang="T15">
                    <a:pos x="T6" y="T7"/>
                  </a:cxn>
                  <a:cxn ang="T16">
                    <a:pos x="T8" y="T9"/>
                  </a:cxn>
                  <a:cxn ang="T17">
                    <a:pos x="T10" y="T11"/>
                  </a:cxn>
                </a:cxnLst>
                <a:rect l="T18" t="T19" r="T20" b="T21"/>
                <a:pathLst>
                  <a:path w="2" h="1588">
                    <a:moveTo>
                      <a:pt x="0" y="0"/>
                    </a:moveTo>
                    <a:lnTo>
                      <a:pt x="0" y="0"/>
                    </a:lnTo>
                    <a:lnTo>
                      <a:pt x="2" y="0"/>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666" name="Freeform 1588">
                <a:extLst>
                  <a:ext uri="{FF2B5EF4-FFF2-40B4-BE49-F238E27FC236}">
                    <a16:creationId xmlns:a16="http://schemas.microsoft.com/office/drawing/2014/main" xmlns="" id="{00000000-0008-0000-0000-000035060000}"/>
                  </a:ext>
                </a:extLst>
              </p:cNvPr>
              <p:cNvSpPr>
                <a:spLocks/>
              </p:cNvSpPr>
              <p:nvPr/>
            </p:nvSpPr>
            <p:spPr bwMode="auto">
              <a:xfrm>
                <a:off x="3101346" y="468507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w 1588"/>
                  <a:gd name="T15" fmla="*/ 0 h 1588"/>
                  <a:gd name="T16" fmla="*/ 0 w 1588"/>
                  <a:gd name="T17" fmla="*/ 0 h 15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8"/>
                  <a:gd name="T28" fmla="*/ 0 h 1588"/>
                  <a:gd name="T29" fmla="*/ 1588 w 1588"/>
                  <a:gd name="T30" fmla="*/ 1588 h 158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667" name="Rectangle 2666">
                <a:extLst>
                  <a:ext uri="{FF2B5EF4-FFF2-40B4-BE49-F238E27FC236}">
                    <a16:creationId xmlns:a16="http://schemas.microsoft.com/office/drawing/2014/main" xmlns="" id="{00000000-0008-0000-0000-000036060000}"/>
                  </a:ext>
                </a:extLst>
              </p:cNvPr>
              <p:cNvSpPr>
                <a:spLocks noChangeArrowheads="1"/>
              </p:cNvSpPr>
              <p:nvPr/>
            </p:nvSpPr>
            <p:spPr bwMode="auto">
              <a:xfrm>
                <a:off x="3101346" y="46850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668" name="Freeform 1590">
                <a:extLst>
                  <a:ext uri="{FF2B5EF4-FFF2-40B4-BE49-F238E27FC236}">
                    <a16:creationId xmlns:a16="http://schemas.microsoft.com/office/drawing/2014/main" xmlns="" id="{00000000-0008-0000-0000-000037060000}"/>
                  </a:ext>
                </a:extLst>
              </p:cNvPr>
              <p:cNvSpPr>
                <a:spLocks/>
              </p:cNvSpPr>
              <p:nvPr/>
            </p:nvSpPr>
            <p:spPr bwMode="auto">
              <a:xfrm>
                <a:off x="3098171" y="4691428"/>
                <a:ext cx="1588" cy="3175"/>
              </a:xfrm>
              <a:custGeom>
                <a:avLst/>
                <a:gdLst>
                  <a:gd name="T0" fmla="*/ 0 w 1588"/>
                  <a:gd name="T1" fmla="*/ 2147483646 h 2"/>
                  <a:gd name="T2" fmla="*/ 0 w 1588"/>
                  <a:gd name="T3" fmla="*/ 2147483646 h 2"/>
                  <a:gd name="T4" fmla="*/ 0 w 1588"/>
                  <a:gd name="T5" fmla="*/ 2147483646 h 2"/>
                  <a:gd name="T6" fmla="*/ 0 w 1588"/>
                  <a:gd name="T7" fmla="*/ 2147483646 h 2"/>
                  <a:gd name="T8" fmla="*/ 0 w 1588"/>
                  <a:gd name="T9" fmla="*/ 2147483646 h 2"/>
                  <a:gd name="T10" fmla="*/ 0 w 1588"/>
                  <a:gd name="T11" fmla="*/ 2147483646 h 2"/>
                  <a:gd name="T12" fmla="*/ 0 w 1588"/>
                  <a:gd name="T13" fmla="*/ 0 h 2"/>
                  <a:gd name="T14" fmla="*/ 0 w 1588"/>
                  <a:gd name="T15" fmla="*/ 0 h 2"/>
                  <a:gd name="T16" fmla="*/ 0 w 1588"/>
                  <a:gd name="T17" fmla="*/ 0 h 2"/>
                  <a:gd name="T18" fmla="*/ 0 w 1588"/>
                  <a:gd name="T19" fmla="*/ 0 h 2"/>
                  <a:gd name="T20" fmla="*/ 0 w 1588"/>
                  <a:gd name="T21" fmla="*/ 0 h 2"/>
                  <a:gd name="T22" fmla="*/ 0 w 1588"/>
                  <a:gd name="T23" fmla="*/ 0 h 2"/>
                  <a:gd name="T24" fmla="*/ 0 w 1588"/>
                  <a:gd name="T25" fmla="*/ 0 h 2"/>
                  <a:gd name="T26" fmla="*/ 0 w 1588"/>
                  <a:gd name="T27" fmla="*/ 0 h 2"/>
                  <a:gd name="T28" fmla="*/ 0 w 1588"/>
                  <a:gd name="T29" fmla="*/ 2147483646 h 2"/>
                  <a:gd name="T30" fmla="*/ 0 w 1588"/>
                  <a:gd name="T31" fmla="*/ 2147483646 h 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88"/>
                  <a:gd name="T49" fmla="*/ 0 h 2"/>
                  <a:gd name="T50" fmla="*/ 1588 w 1588"/>
                  <a:gd name="T51" fmla="*/ 2 h 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88" h="2">
                    <a:moveTo>
                      <a:pt x="0" y="2"/>
                    </a:moveTo>
                    <a:lnTo>
                      <a:pt x="0" y="2"/>
                    </a:lnTo>
                    <a:lnTo>
                      <a:pt x="0" y="0"/>
                    </a:lnTo>
                    <a:lnTo>
                      <a:pt x="0"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669" name="Freeform 1591">
                <a:extLst>
                  <a:ext uri="{FF2B5EF4-FFF2-40B4-BE49-F238E27FC236}">
                    <a16:creationId xmlns:a16="http://schemas.microsoft.com/office/drawing/2014/main" xmlns="" id="{00000000-0008-0000-0000-000038060000}"/>
                  </a:ext>
                </a:extLst>
              </p:cNvPr>
              <p:cNvSpPr>
                <a:spLocks/>
              </p:cNvSpPr>
              <p:nvPr/>
            </p:nvSpPr>
            <p:spPr bwMode="auto">
              <a:xfrm>
                <a:off x="3101346" y="4685078"/>
                <a:ext cx="1588" cy="3175"/>
              </a:xfrm>
              <a:custGeom>
                <a:avLst/>
                <a:gdLst>
                  <a:gd name="T0" fmla="*/ 0 w 1588"/>
                  <a:gd name="T1" fmla="*/ 0 h 2"/>
                  <a:gd name="T2" fmla="*/ 0 w 1588"/>
                  <a:gd name="T3" fmla="*/ 0 h 2"/>
                  <a:gd name="T4" fmla="*/ 0 w 1588"/>
                  <a:gd name="T5" fmla="*/ 0 h 2"/>
                  <a:gd name="T6" fmla="*/ 0 w 1588"/>
                  <a:gd name="T7" fmla="*/ 2147483646 h 2"/>
                  <a:gd name="T8" fmla="*/ 0 w 1588"/>
                  <a:gd name="T9" fmla="*/ 2147483646 h 2"/>
                  <a:gd name="T10" fmla="*/ 0 w 1588"/>
                  <a:gd name="T11" fmla="*/ 0 h 2"/>
                  <a:gd name="T12" fmla="*/ 0 w 1588"/>
                  <a:gd name="T13" fmla="*/ 0 h 2"/>
                  <a:gd name="T14" fmla="*/ 0 w 1588"/>
                  <a:gd name="T15" fmla="*/ 0 h 2"/>
                  <a:gd name="T16" fmla="*/ 0 60000 65536"/>
                  <a:gd name="T17" fmla="*/ 0 60000 65536"/>
                  <a:gd name="T18" fmla="*/ 0 60000 65536"/>
                  <a:gd name="T19" fmla="*/ 0 60000 65536"/>
                  <a:gd name="T20" fmla="*/ 0 60000 65536"/>
                  <a:gd name="T21" fmla="*/ 0 60000 65536"/>
                  <a:gd name="T22" fmla="*/ 0 60000 65536"/>
                  <a:gd name="T23" fmla="*/ 0 60000 65536"/>
                  <a:gd name="T24" fmla="*/ 0 w 1588"/>
                  <a:gd name="T25" fmla="*/ 0 h 2"/>
                  <a:gd name="T26" fmla="*/ 1588 w 1588"/>
                  <a:gd name="T27" fmla="*/ 2 h 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88" h="2">
                    <a:moveTo>
                      <a:pt x="0" y="0"/>
                    </a:moveTo>
                    <a:lnTo>
                      <a:pt x="0" y="0"/>
                    </a:lnTo>
                    <a:lnTo>
                      <a:pt x="0" y="2"/>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670" name="Freeform 1592">
                <a:extLst>
                  <a:ext uri="{FF2B5EF4-FFF2-40B4-BE49-F238E27FC236}">
                    <a16:creationId xmlns:a16="http://schemas.microsoft.com/office/drawing/2014/main" xmlns="" id="{00000000-0008-0000-0000-000039060000}"/>
                  </a:ext>
                </a:extLst>
              </p:cNvPr>
              <p:cNvSpPr>
                <a:spLocks/>
              </p:cNvSpPr>
              <p:nvPr/>
            </p:nvSpPr>
            <p:spPr bwMode="auto">
              <a:xfrm>
                <a:off x="3101346" y="4681903"/>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60000 65536"/>
                  <a:gd name="T13" fmla="*/ 0 60000 65536"/>
                  <a:gd name="T14" fmla="*/ 0 60000 65536"/>
                  <a:gd name="T15" fmla="*/ 0 60000 65536"/>
                  <a:gd name="T16" fmla="*/ 0 60000 65536"/>
                  <a:gd name="T17" fmla="*/ 0 60000 65536"/>
                  <a:gd name="T18" fmla="*/ 0 w 1588"/>
                  <a:gd name="T19" fmla="*/ 0 h 1588"/>
                  <a:gd name="T20" fmla="*/ 1588 w 1588"/>
                  <a:gd name="T21" fmla="*/ 1588 h 1588"/>
                </a:gdLst>
                <a:ahLst/>
                <a:cxnLst>
                  <a:cxn ang="T12">
                    <a:pos x="T0" y="T1"/>
                  </a:cxn>
                  <a:cxn ang="T13">
                    <a:pos x="T2" y="T3"/>
                  </a:cxn>
                  <a:cxn ang="T14">
                    <a:pos x="T4" y="T5"/>
                  </a:cxn>
                  <a:cxn ang="T15">
                    <a:pos x="T6" y="T7"/>
                  </a:cxn>
                  <a:cxn ang="T16">
                    <a:pos x="T8" y="T9"/>
                  </a:cxn>
                  <a:cxn ang="T17">
                    <a:pos x="T10" y="T11"/>
                  </a:cxn>
                </a:cxnLst>
                <a:rect l="T18" t="T19" r="T20" b="T21"/>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671" name="Freeform 1593">
                <a:extLst>
                  <a:ext uri="{FF2B5EF4-FFF2-40B4-BE49-F238E27FC236}">
                    <a16:creationId xmlns:a16="http://schemas.microsoft.com/office/drawing/2014/main" xmlns="" id="{00000000-0008-0000-0000-00003A060000}"/>
                  </a:ext>
                </a:extLst>
              </p:cNvPr>
              <p:cNvSpPr>
                <a:spLocks/>
              </p:cNvSpPr>
              <p:nvPr/>
            </p:nvSpPr>
            <p:spPr bwMode="auto">
              <a:xfrm>
                <a:off x="3094996" y="4691428"/>
                <a:ext cx="1588" cy="3175"/>
              </a:xfrm>
              <a:custGeom>
                <a:avLst/>
                <a:gdLst>
                  <a:gd name="T0" fmla="*/ 0 w 1588"/>
                  <a:gd name="T1" fmla="*/ 2147483646 h 2"/>
                  <a:gd name="T2" fmla="*/ 0 w 1588"/>
                  <a:gd name="T3" fmla="*/ 2147483646 h 2"/>
                  <a:gd name="T4" fmla="*/ 0 w 1588"/>
                  <a:gd name="T5" fmla="*/ 2147483646 h 2"/>
                  <a:gd name="T6" fmla="*/ 0 w 1588"/>
                  <a:gd name="T7" fmla="*/ 2147483646 h 2"/>
                  <a:gd name="T8" fmla="*/ 0 w 1588"/>
                  <a:gd name="T9" fmla="*/ 0 h 2"/>
                  <a:gd name="T10" fmla="*/ 0 w 1588"/>
                  <a:gd name="T11" fmla="*/ 2147483646 h 2"/>
                  <a:gd name="T12" fmla="*/ 0 60000 65536"/>
                  <a:gd name="T13" fmla="*/ 0 60000 65536"/>
                  <a:gd name="T14" fmla="*/ 0 60000 65536"/>
                  <a:gd name="T15" fmla="*/ 0 60000 65536"/>
                  <a:gd name="T16" fmla="*/ 0 60000 65536"/>
                  <a:gd name="T17" fmla="*/ 0 60000 65536"/>
                  <a:gd name="T18" fmla="*/ 0 w 1588"/>
                  <a:gd name="T19" fmla="*/ 0 h 2"/>
                  <a:gd name="T20" fmla="*/ 1588 w 1588"/>
                  <a:gd name="T21" fmla="*/ 2 h 2"/>
                </a:gdLst>
                <a:ahLst/>
                <a:cxnLst>
                  <a:cxn ang="T12">
                    <a:pos x="T0" y="T1"/>
                  </a:cxn>
                  <a:cxn ang="T13">
                    <a:pos x="T2" y="T3"/>
                  </a:cxn>
                  <a:cxn ang="T14">
                    <a:pos x="T4" y="T5"/>
                  </a:cxn>
                  <a:cxn ang="T15">
                    <a:pos x="T6" y="T7"/>
                  </a:cxn>
                  <a:cxn ang="T16">
                    <a:pos x="T8" y="T9"/>
                  </a:cxn>
                  <a:cxn ang="T17">
                    <a:pos x="T10" y="T11"/>
                  </a:cxn>
                </a:cxnLst>
                <a:rect l="T18" t="T19" r="T20" b="T21"/>
                <a:pathLst>
                  <a:path w="1588" h="2">
                    <a:moveTo>
                      <a:pt x="0" y="2"/>
                    </a:moveTo>
                    <a:lnTo>
                      <a:pt x="0" y="2"/>
                    </a:lnTo>
                    <a:lnTo>
                      <a:pt x="0" y="0"/>
                    </a:lnTo>
                    <a:lnTo>
                      <a:pt x="0"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672" name="Rectangle 2671">
                <a:extLst>
                  <a:ext uri="{FF2B5EF4-FFF2-40B4-BE49-F238E27FC236}">
                    <a16:creationId xmlns:a16="http://schemas.microsoft.com/office/drawing/2014/main" xmlns="" id="{00000000-0008-0000-0000-00003B060000}"/>
                  </a:ext>
                </a:extLst>
              </p:cNvPr>
              <p:cNvSpPr>
                <a:spLocks noChangeArrowheads="1"/>
              </p:cNvSpPr>
              <p:nvPr/>
            </p:nvSpPr>
            <p:spPr bwMode="auto">
              <a:xfrm>
                <a:off x="3101346" y="46850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673" name="Freeform 1595">
                <a:extLst>
                  <a:ext uri="{FF2B5EF4-FFF2-40B4-BE49-F238E27FC236}">
                    <a16:creationId xmlns:a16="http://schemas.microsoft.com/office/drawing/2014/main" xmlns="" id="{00000000-0008-0000-0000-00003C060000}"/>
                  </a:ext>
                </a:extLst>
              </p:cNvPr>
              <p:cNvSpPr>
                <a:spLocks/>
              </p:cNvSpPr>
              <p:nvPr/>
            </p:nvSpPr>
            <p:spPr bwMode="auto">
              <a:xfrm>
                <a:off x="3098171" y="4688253"/>
                <a:ext cx="3175" cy="1588"/>
              </a:xfrm>
              <a:custGeom>
                <a:avLst/>
                <a:gdLst>
                  <a:gd name="T0" fmla="*/ 0 w 2"/>
                  <a:gd name="T1" fmla="*/ 0 h 1588"/>
                  <a:gd name="T2" fmla="*/ 0 w 2"/>
                  <a:gd name="T3" fmla="*/ 0 h 1588"/>
                  <a:gd name="T4" fmla="*/ 2147483646 w 2"/>
                  <a:gd name="T5" fmla="*/ 0 h 1588"/>
                  <a:gd name="T6" fmla="*/ 0 w 2"/>
                  <a:gd name="T7" fmla="*/ 0 h 1588"/>
                  <a:gd name="T8" fmla="*/ 0 w 2"/>
                  <a:gd name="T9" fmla="*/ 0 h 1588"/>
                  <a:gd name="T10" fmla="*/ 0 60000 65536"/>
                  <a:gd name="T11" fmla="*/ 0 60000 65536"/>
                  <a:gd name="T12" fmla="*/ 0 60000 65536"/>
                  <a:gd name="T13" fmla="*/ 0 60000 65536"/>
                  <a:gd name="T14" fmla="*/ 0 60000 65536"/>
                  <a:gd name="T15" fmla="*/ 0 w 2"/>
                  <a:gd name="T16" fmla="*/ 0 h 1588"/>
                  <a:gd name="T17" fmla="*/ 2 w 2"/>
                  <a:gd name="T18" fmla="*/ 1588 h 1588"/>
                </a:gdLst>
                <a:ahLst/>
                <a:cxnLst>
                  <a:cxn ang="T10">
                    <a:pos x="T0" y="T1"/>
                  </a:cxn>
                  <a:cxn ang="T11">
                    <a:pos x="T2" y="T3"/>
                  </a:cxn>
                  <a:cxn ang="T12">
                    <a:pos x="T4" y="T5"/>
                  </a:cxn>
                  <a:cxn ang="T13">
                    <a:pos x="T6" y="T7"/>
                  </a:cxn>
                  <a:cxn ang="T14">
                    <a:pos x="T8" y="T9"/>
                  </a:cxn>
                </a:cxnLst>
                <a:rect l="T15" t="T16" r="T17" b="T18"/>
                <a:pathLst>
                  <a:path w="2" h="1588">
                    <a:moveTo>
                      <a:pt x="0" y="0"/>
                    </a:moveTo>
                    <a:lnTo>
                      <a:pt x="0" y="0"/>
                    </a:lnTo>
                    <a:lnTo>
                      <a:pt x="2" y="0"/>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674" name="Freeform 1596">
                <a:extLst>
                  <a:ext uri="{FF2B5EF4-FFF2-40B4-BE49-F238E27FC236}">
                    <a16:creationId xmlns:a16="http://schemas.microsoft.com/office/drawing/2014/main" xmlns="" id="{00000000-0008-0000-0000-00003D060000}"/>
                  </a:ext>
                </a:extLst>
              </p:cNvPr>
              <p:cNvSpPr>
                <a:spLocks/>
              </p:cNvSpPr>
              <p:nvPr/>
            </p:nvSpPr>
            <p:spPr bwMode="auto">
              <a:xfrm>
                <a:off x="3098171" y="469142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w 1588"/>
                  <a:gd name="T15" fmla="*/ 0 h 1588"/>
                  <a:gd name="T16" fmla="*/ 0 60000 65536"/>
                  <a:gd name="T17" fmla="*/ 0 60000 65536"/>
                  <a:gd name="T18" fmla="*/ 0 60000 65536"/>
                  <a:gd name="T19" fmla="*/ 0 60000 65536"/>
                  <a:gd name="T20" fmla="*/ 0 60000 65536"/>
                  <a:gd name="T21" fmla="*/ 0 60000 65536"/>
                  <a:gd name="T22" fmla="*/ 0 60000 65536"/>
                  <a:gd name="T23" fmla="*/ 0 60000 65536"/>
                  <a:gd name="T24" fmla="*/ 0 w 1588"/>
                  <a:gd name="T25" fmla="*/ 0 h 1588"/>
                  <a:gd name="T26" fmla="*/ 1588 w 1588"/>
                  <a:gd name="T27" fmla="*/ 1588 h 158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675" name="Freeform 1597">
                <a:extLst>
                  <a:ext uri="{FF2B5EF4-FFF2-40B4-BE49-F238E27FC236}">
                    <a16:creationId xmlns:a16="http://schemas.microsoft.com/office/drawing/2014/main" xmlns="" id="{00000000-0008-0000-0000-00003E060000}"/>
                  </a:ext>
                </a:extLst>
              </p:cNvPr>
              <p:cNvSpPr>
                <a:spLocks/>
              </p:cNvSpPr>
              <p:nvPr/>
            </p:nvSpPr>
            <p:spPr bwMode="auto">
              <a:xfrm>
                <a:off x="3098171" y="4688253"/>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w 1588"/>
                  <a:gd name="T13" fmla="*/ 0 h 1588"/>
                  <a:gd name="T14" fmla="*/ 0 60000 65536"/>
                  <a:gd name="T15" fmla="*/ 0 60000 65536"/>
                  <a:gd name="T16" fmla="*/ 0 60000 65536"/>
                  <a:gd name="T17" fmla="*/ 0 60000 65536"/>
                  <a:gd name="T18" fmla="*/ 0 60000 65536"/>
                  <a:gd name="T19" fmla="*/ 0 60000 65536"/>
                  <a:gd name="T20" fmla="*/ 0 60000 65536"/>
                  <a:gd name="T21" fmla="*/ 0 w 1588"/>
                  <a:gd name="T22" fmla="*/ 0 h 1588"/>
                  <a:gd name="T23" fmla="*/ 1588 w 1588"/>
                  <a:gd name="T24" fmla="*/ 1588 h 158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676" name="Freeform 1598">
                <a:extLst>
                  <a:ext uri="{FF2B5EF4-FFF2-40B4-BE49-F238E27FC236}">
                    <a16:creationId xmlns:a16="http://schemas.microsoft.com/office/drawing/2014/main" xmlns="" id="{00000000-0008-0000-0000-00003F060000}"/>
                  </a:ext>
                </a:extLst>
              </p:cNvPr>
              <p:cNvSpPr>
                <a:spLocks/>
              </p:cNvSpPr>
              <p:nvPr/>
            </p:nvSpPr>
            <p:spPr bwMode="auto">
              <a:xfrm>
                <a:off x="3098171" y="4688253"/>
                <a:ext cx="3175" cy="3175"/>
              </a:xfrm>
              <a:custGeom>
                <a:avLst/>
                <a:gdLst>
                  <a:gd name="T0" fmla="*/ 0 w 2"/>
                  <a:gd name="T1" fmla="*/ 0 h 2"/>
                  <a:gd name="T2" fmla="*/ 0 w 2"/>
                  <a:gd name="T3" fmla="*/ 0 h 2"/>
                  <a:gd name="T4" fmla="*/ 0 w 2"/>
                  <a:gd name="T5" fmla="*/ 2147483646 h 2"/>
                  <a:gd name="T6" fmla="*/ 2147483646 w 2"/>
                  <a:gd name="T7" fmla="*/ 2147483646 h 2"/>
                  <a:gd name="T8" fmla="*/ 2147483646 w 2"/>
                  <a:gd name="T9" fmla="*/ 2147483646 h 2"/>
                  <a:gd name="T10" fmla="*/ 2147483646 w 2"/>
                  <a:gd name="T11" fmla="*/ 2147483646 h 2"/>
                  <a:gd name="T12" fmla="*/ 0 w 2"/>
                  <a:gd name="T13" fmla="*/ 0 h 2"/>
                  <a:gd name="T14" fmla="*/ 0 w 2"/>
                  <a:gd name="T15" fmla="*/ 0 h 2"/>
                  <a:gd name="T16" fmla="*/ 2147483646 w 2"/>
                  <a:gd name="T17" fmla="*/ 0 h 2"/>
                  <a:gd name="T18" fmla="*/ 2147483646 w 2"/>
                  <a:gd name="T19" fmla="*/ 0 h 2"/>
                  <a:gd name="T20" fmla="*/ 2147483646 w 2"/>
                  <a:gd name="T21" fmla="*/ 0 h 2"/>
                  <a:gd name="T22" fmla="*/ 2147483646 w 2"/>
                  <a:gd name="T23" fmla="*/ 0 h 2"/>
                  <a:gd name="T24" fmla="*/ 2147483646 w 2"/>
                  <a:gd name="T25" fmla="*/ 0 h 2"/>
                  <a:gd name="T26" fmla="*/ 0 w 2"/>
                  <a:gd name="T27" fmla="*/ 0 h 2"/>
                  <a:gd name="T28" fmla="*/ 0 w 2"/>
                  <a:gd name="T29" fmla="*/ 0 h 2"/>
                  <a:gd name="T30" fmla="*/ 0 w 2"/>
                  <a:gd name="T31" fmla="*/ 0 h 2"/>
                  <a:gd name="T32" fmla="*/ 0 w 2"/>
                  <a:gd name="T33" fmla="*/ 0 h 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
                  <a:gd name="T52" fmla="*/ 0 h 2"/>
                  <a:gd name="T53" fmla="*/ 2 w 2"/>
                  <a:gd name="T54" fmla="*/ 2 h 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 h="2">
                    <a:moveTo>
                      <a:pt x="0" y="0"/>
                    </a:moveTo>
                    <a:lnTo>
                      <a:pt x="0" y="0"/>
                    </a:lnTo>
                    <a:lnTo>
                      <a:pt x="0" y="2"/>
                    </a:lnTo>
                    <a:lnTo>
                      <a:pt x="2" y="2"/>
                    </a:lnTo>
                    <a:lnTo>
                      <a:pt x="0" y="0"/>
                    </a:lnTo>
                    <a:lnTo>
                      <a:pt x="2" y="0"/>
                    </a:ln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677" name="Rectangle 2676">
                <a:extLst>
                  <a:ext uri="{FF2B5EF4-FFF2-40B4-BE49-F238E27FC236}">
                    <a16:creationId xmlns:a16="http://schemas.microsoft.com/office/drawing/2014/main" xmlns="" id="{00000000-0008-0000-0000-000040060000}"/>
                  </a:ext>
                </a:extLst>
              </p:cNvPr>
              <p:cNvSpPr>
                <a:spLocks noChangeArrowheads="1"/>
              </p:cNvSpPr>
              <p:nvPr/>
            </p:nvSpPr>
            <p:spPr bwMode="auto">
              <a:xfrm>
                <a:off x="3098171" y="4688253"/>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678" name="Rectangle 2677">
                <a:extLst>
                  <a:ext uri="{FF2B5EF4-FFF2-40B4-BE49-F238E27FC236}">
                    <a16:creationId xmlns:a16="http://schemas.microsoft.com/office/drawing/2014/main" xmlns="" id="{00000000-0008-0000-0000-000041060000}"/>
                  </a:ext>
                </a:extLst>
              </p:cNvPr>
              <p:cNvSpPr>
                <a:spLocks noChangeArrowheads="1"/>
              </p:cNvSpPr>
              <p:nvPr/>
            </p:nvSpPr>
            <p:spPr bwMode="auto">
              <a:xfrm>
                <a:off x="3041021" y="461522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679" name="Rectangle 2678">
                <a:extLst>
                  <a:ext uri="{FF2B5EF4-FFF2-40B4-BE49-F238E27FC236}">
                    <a16:creationId xmlns:a16="http://schemas.microsoft.com/office/drawing/2014/main" xmlns="" id="{00000000-0008-0000-0000-000042060000}"/>
                  </a:ext>
                </a:extLst>
              </p:cNvPr>
              <p:cNvSpPr>
                <a:spLocks noChangeArrowheads="1"/>
              </p:cNvSpPr>
              <p:nvPr/>
            </p:nvSpPr>
            <p:spPr bwMode="auto">
              <a:xfrm>
                <a:off x="3018796" y="46215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680" name="Freeform 1602">
                <a:extLst>
                  <a:ext uri="{FF2B5EF4-FFF2-40B4-BE49-F238E27FC236}">
                    <a16:creationId xmlns:a16="http://schemas.microsoft.com/office/drawing/2014/main" xmlns="" id="{00000000-0008-0000-0000-000043060000}"/>
                  </a:ext>
                </a:extLst>
              </p:cNvPr>
              <p:cNvSpPr>
                <a:spLocks/>
              </p:cNvSpPr>
              <p:nvPr/>
            </p:nvSpPr>
            <p:spPr bwMode="auto">
              <a:xfrm>
                <a:off x="3018796" y="4618403"/>
                <a:ext cx="19050" cy="3175"/>
              </a:xfrm>
              <a:custGeom>
                <a:avLst/>
                <a:gdLst>
                  <a:gd name="T0" fmla="*/ 2147483646 w 12"/>
                  <a:gd name="T1" fmla="*/ 0 h 2"/>
                  <a:gd name="T2" fmla="*/ 2147483646 w 12"/>
                  <a:gd name="T3" fmla="*/ 2147483646 h 2"/>
                  <a:gd name="T4" fmla="*/ 2147483646 w 12"/>
                  <a:gd name="T5" fmla="*/ 2147483646 h 2"/>
                  <a:gd name="T6" fmla="*/ 2147483646 w 12"/>
                  <a:gd name="T7" fmla="*/ 2147483646 h 2"/>
                  <a:gd name="T8" fmla="*/ 2147483646 w 12"/>
                  <a:gd name="T9" fmla="*/ 2147483646 h 2"/>
                  <a:gd name="T10" fmla="*/ 0 w 12"/>
                  <a:gd name="T11" fmla="*/ 2147483646 h 2"/>
                  <a:gd name="T12" fmla="*/ 0 w 12"/>
                  <a:gd name="T13" fmla="*/ 2147483646 h 2"/>
                  <a:gd name="T14" fmla="*/ 2147483646 w 12"/>
                  <a:gd name="T15" fmla="*/ 0 h 2"/>
                  <a:gd name="T16" fmla="*/ 2147483646 w 12"/>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
                  <a:gd name="T29" fmla="*/ 12 w 12"/>
                  <a:gd name="T30" fmla="*/ 2 h 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
                    <a:moveTo>
                      <a:pt x="6" y="0"/>
                    </a:moveTo>
                    <a:lnTo>
                      <a:pt x="4" y="2"/>
                    </a:lnTo>
                    <a:lnTo>
                      <a:pt x="0" y="2"/>
                    </a:lnTo>
                    <a:lnTo>
                      <a:pt x="12" y="0"/>
                    </a:lnTo>
                    <a:lnTo>
                      <a:pt x="6"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681" name="Freeform 1603">
                <a:extLst>
                  <a:ext uri="{FF2B5EF4-FFF2-40B4-BE49-F238E27FC236}">
                    <a16:creationId xmlns:a16="http://schemas.microsoft.com/office/drawing/2014/main" xmlns="" id="{00000000-0008-0000-0000-000044060000}"/>
                  </a:ext>
                </a:extLst>
              </p:cNvPr>
              <p:cNvSpPr>
                <a:spLocks/>
              </p:cNvSpPr>
              <p:nvPr/>
            </p:nvSpPr>
            <p:spPr bwMode="auto">
              <a:xfrm>
                <a:off x="3025146" y="4618403"/>
                <a:ext cx="1588" cy="3175"/>
              </a:xfrm>
              <a:custGeom>
                <a:avLst/>
                <a:gdLst>
                  <a:gd name="T0" fmla="*/ 0 w 1588"/>
                  <a:gd name="T1" fmla="*/ 2147483646 h 2"/>
                  <a:gd name="T2" fmla="*/ 0 w 1588"/>
                  <a:gd name="T3" fmla="*/ 2147483646 h 2"/>
                  <a:gd name="T4" fmla="*/ 0 w 1588"/>
                  <a:gd name="T5" fmla="*/ 0 h 2"/>
                  <a:gd name="T6" fmla="*/ 0 w 1588"/>
                  <a:gd name="T7" fmla="*/ 2147483646 h 2"/>
                  <a:gd name="T8" fmla="*/ 0 60000 65536"/>
                  <a:gd name="T9" fmla="*/ 0 60000 65536"/>
                  <a:gd name="T10" fmla="*/ 0 60000 65536"/>
                  <a:gd name="T11" fmla="*/ 0 60000 65536"/>
                  <a:gd name="T12" fmla="*/ 0 w 1588"/>
                  <a:gd name="T13" fmla="*/ 0 h 2"/>
                  <a:gd name="T14" fmla="*/ 1588 w 1588"/>
                  <a:gd name="T15" fmla="*/ 2 h 2"/>
                </a:gdLst>
                <a:ahLst/>
                <a:cxnLst>
                  <a:cxn ang="T8">
                    <a:pos x="T0" y="T1"/>
                  </a:cxn>
                  <a:cxn ang="T9">
                    <a:pos x="T2" y="T3"/>
                  </a:cxn>
                  <a:cxn ang="T10">
                    <a:pos x="T4" y="T5"/>
                  </a:cxn>
                  <a:cxn ang="T11">
                    <a:pos x="T6" y="T7"/>
                  </a:cxn>
                </a:cxnLst>
                <a:rect l="T12" t="T13" r="T14" b="T15"/>
                <a:pathLst>
                  <a:path w="1588" h="2">
                    <a:moveTo>
                      <a:pt x="0" y="2"/>
                    </a:moveTo>
                    <a:lnTo>
                      <a:pt x="0" y="2"/>
                    </a:lnTo>
                    <a:lnTo>
                      <a:pt x="0" y="0"/>
                    </a:lnTo>
                    <a:lnTo>
                      <a:pt x="0"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682" name="Freeform 1604">
                <a:extLst>
                  <a:ext uri="{FF2B5EF4-FFF2-40B4-BE49-F238E27FC236}">
                    <a16:creationId xmlns:a16="http://schemas.microsoft.com/office/drawing/2014/main" xmlns="" id="{00000000-0008-0000-0000-000045060000}"/>
                  </a:ext>
                </a:extLst>
              </p:cNvPr>
              <p:cNvSpPr>
                <a:spLocks/>
              </p:cNvSpPr>
              <p:nvPr/>
            </p:nvSpPr>
            <p:spPr bwMode="auto">
              <a:xfrm>
                <a:off x="3025146" y="4615228"/>
                <a:ext cx="15875" cy="6350"/>
              </a:xfrm>
              <a:custGeom>
                <a:avLst/>
                <a:gdLst>
                  <a:gd name="T0" fmla="*/ 0 w 10"/>
                  <a:gd name="T1" fmla="*/ 2147483646 h 4"/>
                  <a:gd name="T2" fmla="*/ 2147483646 w 10"/>
                  <a:gd name="T3" fmla="*/ 2147483646 h 4"/>
                  <a:gd name="T4" fmla="*/ 2147483646 w 10"/>
                  <a:gd name="T5" fmla="*/ 2147483646 h 4"/>
                  <a:gd name="T6" fmla="*/ 2147483646 w 10"/>
                  <a:gd name="T7" fmla="*/ 0 h 4"/>
                  <a:gd name="T8" fmla="*/ 2147483646 w 10"/>
                  <a:gd name="T9" fmla="*/ 0 h 4"/>
                  <a:gd name="T10" fmla="*/ 0 w 10"/>
                  <a:gd name="T11" fmla="*/ 2147483646 h 4"/>
                  <a:gd name="T12" fmla="*/ 0 w 10"/>
                  <a:gd name="T13" fmla="*/ 2147483646 h 4"/>
                  <a:gd name="T14" fmla="*/ 0 60000 65536"/>
                  <a:gd name="T15" fmla="*/ 0 60000 65536"/>
                  <a:gd name="T16" fmla="*/ 0 60000 65536"/>
                  <a:gd name="T17" fmla="*/ 0 60000 65536"/>
                  <a:gd name="T18" fmla="*/ 0 60000 65536"/>
                  <a:gd name="T19" fmla="*/ 0 60000 65536"/>
                  <a:gd name="T20" fmla="*/ 0 60000 65536"/>
                  <a:gd name="T21" fmla="*/ 0 w 10"/>
                  <a:gd name="T22" fmla="*/ 0 h 4"/>
                  <a:gd name="T23" fmla="*/ 10 w 10"/>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4">
                    <a:moveTo>
                      <a:pt x="0" y="4"/>
                    </a:moveTo>
                    <a:lnTo>
                      <a:pt x="2" y="2"/>
                    </a:lnTo>
                    <a:lnTo>
                      <a:pt x="8" y="2"/>
                    </a:lnTo>
                    <a:lnTo>
                      <a:pt x="10" y="0"/>
                    </a:lnTo>
                    <a:lnTo>
                      <a:pt x="0" y="4"/>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683" name="Rectangle 2682">
                <a:extLst>
                  <a:ext uri="{FF2B5EF4-FFF2-40B4-BE49-F238E27FC236}">
                    <a16:creationId xmlns:a16="http://schemas.microsoft.com/office/drawing/2014/main" xmlns="" id="{00000000-0008-0000-0000-000046060000}"/>
                  </a:ext>
                </a:extLst>
              </p:cNvPr>
              <p:cNvSpPr>
                <a:spLocks noChangeArrowheads="1"/>
              </p:cNvSpPr>
              <p:nvPr/>
            </p:nvSpPr>
            <p:spPr bwMode="auto">
              <a:xfrm>
                <a:off x="3075946" y="4656503"/>
                <a:ext cx="1588" cy="3175"/>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684" name="Rectangle 2683">
                <a:extLst>
                  <a:ext uri="{FF2B5EF4-FFF2-40B4-BE49-F238E27FC236}">
                    <a16:creationId xmlns:a16="http://schemas.microsoft.com/office/drawing/2014/main" xmlns="" id="{00000000-0008-0000-0000-000047060000}"/>
                  </a:ext>
                </a:extLst>
              </p:cNvPr>
              <p:cNvSpPr>
                <a:spLocks noChangeArrowheads="1"/>
              </p:cNvSpPr>
              <p:nvPr/>
            </p:nvSpPr>
            <p:spPr bwMode="auto">
              <a:xfrm>
                <a:off x="3082296" y="46469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685" name="Freeform 1607">
                <a:extLst>
                  <a:ext uri="{FF2B5EF4-FFF2-40B4-BE49-F238E27FC236}">
                    <a16:creationId xmlns:a16="http://schemas.microsoft.com/office/drawing/2014/main" xmlns="" id="{00000000-0008-0000-0000-000048060000}"/>
                  </a:ext>
                </a:extLst>
              </p:cNvPr>
              <p:cNvSpPr>
                <a:spLocks/>
              </p:cNvSpPr>
              <p:nvPr/>
            </p:nvSpPr>
            <p:spPr bwMode="auto">
              <a:xfrm>
                <a:off x="3075946" y="4650153"/>
                <a:ext cx="6350" cy="6350"/>
              </a:xfrm>
              <a:custGeom>
                <a:avLst/>
                <a:gdLst>
                  <a:gd name="T0" fmla="*/ 2147483646 w 4"/>
                  <a:gd name="T1" fmla="*/ 2147483646 h 4"/>
                  <a:gd name="T2" fmla="*/ 0 w 4"/>
                  <a:gd name="T3" fmla="*/ 2147483646 h 4"/>
                  <a:gd name="T4" fmla="*/ 0 w 4"/>
                  <a:gd name="T5" fmla="*/ 2147483646 h 4"/>
                  <a:gd name="T6" fmla="*/ 2147483646 w 4"/>
                  <a:gd name="T7" fmla="*/ 0 h 4"/>
                  <a:gd name="T8" fmla="*/ 2147483646 w 4"/>
                  <a:gd name="T9" fmla="*/ 2147483646 h 4"/>
                  <a:gd name="T10" fmla="*/ 2147483646 w 4"/>
                  <a:gd name="T11" fmla="*/ 2147483646 h 4"/>
                  <a:gd name="T12" fmla="*/ 0 60000 65536"/>
                  <a:gd name="T13" fmla="*/ 0 60000 65536"/>
                  <a:gd name="T14" fmla="*/ 0 60000 65536"/>
                  <a:gd name="T15" fmla="*/ 0 60000 65536"/>
                  <a:gd name="T16" fmla="*/ 0 60000 65536"/>
                  <a:gd name="T17" fmla="*/ 0 60000 65536"/>
                  <a:gd name="T18" fmla="*/ 0 w 4"/>
                  <a:gd name="T19" fmla="*/ 0 h 4"/>
                  <a:gd name="T20" fmla="*/ 4 w 4"/>
                  <a:gd name="T21" fmla="*/ 4 h 4"/>
                </a:gdLst>
                <a:ahLst/>
                <a:cxnLst>
                  <a:cxn ang="T12">
                    <a:pos x="T0" y="T1"/>
                  </a:cxn>
                  <a:cxn ang="T13">
                    <a:pos x="T2" y="T3"/>
                  </a:cxn>
                  <a:cxn ang="T14">
                    <a:pos x="T4" y="T5"/>
                  </a:cxn>
                  <a:cxn ang="T15">
                    <a:pos x="T6" y="T7"/>
                  </a:cxn>
                  <a:cxn ang="T16">
                    <a:pos x="T8" y="T9"/>
                  </a:cxn>
                  <a:cxn ang="T17">
                    <a:pos x="T10" y="T11"/>
                  </a:cxn>
                </a:cxnLst>
                <a:rect l="T18" t="T19" r="T20" b="T21"/>
                <a:pathLst>
                  <a:path w="4" h="4">
                    <a:moveTo>
                      <a:pt x="2" y="4"/>
                    </a:moveTo>
                    <a:lnTo>
                      <a:pt x="0" y="4"/>
                    </a:lnTo>
                    <a:lnTo>
                      <a:pt x="4" y="0"/>
                    </a:lnTo>
                    <a:lnTo>
                      <a:pt x="2" y="2"/>
                    </a:lnTo>
                    <a:lnTo>
                      <a:pt x="2" y="4"/>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686" name="Freeform 1608">
                <a:extLst>
                  <a:ext uri="{FF2B5EF4-FFF2-40B4-BE49-F238E27FC236}">
                    <a16:creationId xmlns:a16="http://schemas.microsoft.com/office/drawing/2014/main" xmlns="" id="{00000000-0008-0000-0000-000049060000}"/>
                  </a:ext>
                </a:extLst>
              </p:cNvPr>
              <p:cNvSpPr>
                <a:spLocks/>
              </p:cNvSpPr>
              <p:nvPr/>
            </p:nvSpPr>
            <p:spPr bwMode="auto">
              <a:xfrm>
                <a:off x="3082296" y="4646978"/>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60000 65536"/>
                  <a:gd name="T13" fmla="*/ 0 60000 65536"/>
                  <a:gd name="T14" fmla="*/ 0 60000 65536"/>
                  <a:gd name="T15" fmla="*/ 0 60000 65536"/>
                  <a:gd name="T16" fmla="*/ 0 60000 65536"/>
                  <a:gd name="T17" fmla="*/ 0 60000 65536"/>
                  <a:gd name="T18" fmla="*/ 0 w 1588"/>
                  <a:gd name="T19" fmla="*/ 0 h 1588"/>
                  <a:gd name="T20" fmla="*/ 1588 w 1588"/>
                  <a:gd name="T21" fmla="*/ 1588 h 1588"/>
                </a:gdLst>
                <a:ahLst/>
                <a:cxnLst>
                  <a:cxn ang="T12">
                    <a:pos x="T0" y="T1"/>
                  </a:cxn>
                  <a:cxn ang="T13">
                    <a:pos x="T2" y="T3"/>
                  </a:cxn>
                  <a:cxn ang="T14">
                    <a:pos x="T4" y="T5"/>
                  </a:cxn>
                  <a:cxn ang="T15">
                    <a:pos x="T6" y="T7"/>
                  </a:cxn>
                  <a:cxn ang="T16">
                    <a:pos x="T8" y="T9"/>
                  </a:cxn>
                  <a:cxn ang="T17">
                    <a:pos x="T10" y="T11"/>
                  </a:cxn>
                </a:cxnLst>
                <a:rect l="T18" t="T19" r="T20" b="T21"/>
                <a:pathLst>
                  <a:path w="1588" h="1588">
                    <a:moveTo>
                      <a:pt x="0" y="0"/>
                    </a:moveTo>
                    <a:lnTo>
                      <a:pt x="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687" name="Freeform 1609">
                <a:extLst>
                  <a:ext uri="{FF2B5EF4-FFF2-40B4-BE49-F238E27FC236}">
                    <a16:creationId xmlns:a16="http://schemas.microsoft.com/office/drawing/2014/main" xmlns="" id="{00000000-0008-0000-0000-00004A060000}"/>
                  </a:ext>
                </a:extLst>
              </p:cNvPr>
              <p:cNvSpPr>
                <a:spLocks/>
              </p:cNvSpPr>
              <p:nvPr/>
            </p:nvSpPr>
            <p:spPr bwMode="auto">
              <a:xfrm>
                <a:off x="3075946" y="4646978"/>
                <a:ext cx="6350" cy="9525"/>
              </a:xfrm>
              <a:custGeom>
                <a:avLst/>
                <a:gdLst>
                  <a:gd name="T0" fmla="*/ 2147483646 w 4"/>
                  <a:gd name="T1" fmla="*/ 2147483646 h 6"/>
                  <a:gd name="T2" fmla="*/ 2147483646 w 4"/>
                  <a:gd name="T3" fmla="*/ 2147483646 h 6"/>
                  <a:gd name="T4" fmla="*/ 0 w 4"/>
                  <a:gd name="T5" fmla="*/ 2147483646 h 6"/>
                  <a:gd name="T6" fmla="*/ 2147483646 w 4"/>
                  <a:gd name="T7" fmla="*/ 2147483646 h 6"/>
                  <a:gd name="T8" fmla="*/ 2147483646 w 4"/>
                  <a:gd name="T9" fmla="*/ 2147483646 h 6"/>
                  <a:gd name="T10" fmla="*/ 2147483646 w 4"/>
                  <a:gd name="T11" fmla="*/ 2147483646 h 6"/>
                  <a:gd name="T12" fmla="*/ 2147483646 w 4"/>
                  <a:gd name="T13" fmla="*/ 0 h 6"/>
                  <a:gd name="T14" fmla="*/ 2147483646 w 4"/>
                  <a:gd name="T15" fmla="*/ 2147483646 h 6"/>
                  <a:gd name="T16" fmla="*/ 0 60000 65536"/>
                  <a:gd name="T17" fmla="*/ 0 60000 65536"/>
                  <a:gd name="T18" fmla="*/ 0 60000 65536"/>
                  <a:gd name="T19" fmla="*/ 0 60000 65536"/>
                  <a:gd name="T20" fmla="*/ 0 60000 65536"/>
                  <a:gd name="T21" fmla="*/ 0 60000 65536"/>
                  <a:gd name="T22" fmla="*/ 0 60000 65536"/>
                  <a:gd name="T23" fmla="*/ 0 60000 65536"/>
                  <a:gd name="T24" fmla="*/ 0 w 4"/>
                  <a:gd name="T25" fmla="*/ 0 h 6"/>
                  <a:gd name="T26" fmla="*/ 4 w 4"/>
                  <a:gd name="T27" fmla="*/ 6 h 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 h="6">
                    <a:moveTo>
                      <a:pt x="2" y="2"/>
                    </a:moveTo>
                    <a:lnTo>
                      <a:pt x="2" y="4"/>
                    </a:lnTo>
                    <a:lnTo>
                      <a:pt x="0" y="6"/>
                    </a:lnTo>
                    <a:lnTo>
                      <a:pt x="2" y="6"/>
                    </a:lnTo>
                    <a:lnTo>
                      <a:pt x="2" y="4"/>
                    </a:lnTo>
                    <a:lnTo>
                      <a:pt x="4" y="2"/>
                    </a:lnTo>
                    <a:lnTo>
                      <a:pt x="4" y="0"/>
                    </a:lnTo>
                    <a:lnTo>
                      <a:pt x="2" y="2"/>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688" name="Rectangle 2687">
                <a:extLst>
                  <a:ext uri="{FF2B5EF4-FFF2-40B4-BE49-F238E27FC236}">
                    <a16:creationId xmlns:a16="http://schemas.microsoft.com/office/drawing/2014/main" xmlns="" id="{00000000-0008-0000-0000-00004B060000}"/>
                  </a:ext>
                </a:extLst>
              </p:cNvPr>
              <p:cNvSpPr>
                <a:spLocks noChangeArrowheads="1"/>
              </p:cNvSpPr>
              <p:nvPr/>
            </p:nvSpPr>
            <p:spPr bwMode="auto">
              <a:xfrm>
                <a:off x="3075946" y="4659678"/>
                <a:ext cx="1588" cy="1588"/>
              </a:xfrm>
              <a:prstGeom prst="rect">
                <a:avLst/>
              </a:prstGeom>
              <a:grpFill/>
              <a:ln w="6350">
                <a:solidFill>
                  <a:schemeClr val="tx1"/>
                </a:solidFill>
                <a:miter lim="800000"/>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spcBef>
                    <a:spcPct val="0"/>
                  </a:spcBef>
                  <a:buFontTx/>
                  <a:buNone/>
                </a:pPr>
                <a:endParaRPr lang="en-US" altLang="en-US" sz="1800">
                  <a:latin typeface="Arial" panose="020B0604020202020204" pitchFamily="34" charset="0"/>
                </a:endParaRPr>
              </a:p>
            </p:txBody>
          </p:sp>
          <p:sp>
            <p:nvSpPr>
              <p:cNvPr id="2689" name="Freeform 1611">
                <a:extLst>
                  <a:ext uri="{FF2B5EF4-FFF2-40B4-BE49-F238E27FC236}">
                    <a16:creationId xmlns:a16="http://schemas.microsoft.com/office/drawing/2014/main" xmlns="" id="{00000000-0008-0000-0000-00004C060000}"/>
                  </a:ext>
                </a:extLst>
              </p:cNvPr>
              <p:cNvSpPr>
                <a:spLocks/>
              </p:cNvSpPr>
              <p:nvPr/>
            </p:nvSpPr>
            <p:spPr bwMode="auto">
              <a:xfrm>
                <a:off x="3012446" y="4602528"/>
                <a:ext cx="3175" cy="3175"/>
              </a:xfrm>
              <a:custGeom>
                <a:avLst/>
                <a:gdLst>
                  <a:gd name="T0" fmla="*/ 2147483646 w 2"/>
                  <a:gd name="T1" fmla="*/ 0 h 2"/>
                  <a:gd name="T2" fmla="*/ 2147483646 w 2"/>
                  <a:gd name="T3" fmla="*/ 0 h 2"/>
                  <a:gd name="T4" fmla="*/ 0 w 2"/>
                  <a:gd name="T5" fmla="*/ 2147483646 h 2"/>
                  <a:gd name="T6" fmla="*/ 2147483646 w 2"/>
                  <a:gd name="T7" fmla="*/ 0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2" y="0"/>
                    </a:moveTo>
                    <a:lnTo>
                      <a:pt x="2" y="0"/>
                    </a:lnTo>
                    <a:lnTo>
                      <a:pt x="0" y="2"/>
                    </a:lnTo>
                    <a:lnTo>
                      <a:pt x="2"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690" name="Freeform 1612">
                <a:extLst>
                  <a:ext uri="{FF2B5EF4-FFF2-40B4-BE49-F238E27FC236}">
                    <a16:creationId xmlns:a16="http://schemas.microsoft.com/office/drawing/2014/main" xmlns="" id="{00000000-0008-0000-0000-00004D060000}"/>
                  </a:ext>
                </a:extLst>
              </p:cNvPr>
              <p:cNvSpPr>
                <a:spLocks/>
              </p:cNvSpPr>
              <p:nvPr/>
            </p:nvSpPr>
            <p:spPr bwMode="auto">
              <a:xfrm>
                <a:off x="3009271" y="4602528"/>
                <a:ext cx="31750" cy="19050"/>
              </a:xfrm>
              <a:custGeom>
                <a:avLst/>
                <a:gdLst>
                  <a:gd name="T0" fmla="*/ 2147483646 w 20"/>
                  <a:gd name="T1" fmla="*/ 2147483646 h 12"/>
                  <a:gd name="T2" fmla="*/ 2147483646 w 20"/>
                  <a:gd name="T3" fmla="*/ 2147483646 h 12"/>
                  <a:gd name="T4" fmla="*/ 2147483646 w 20"/>
                  <a:gd name="T5" fmla="*/ 2147483646 h 12"/>
                  <a:gd name="T6" fmla="*/ 2147483646 w 20"/>
                  <a:gd name="T7" fmla="*/ 2147483646 h 12"/>
                  <a:gd name="T8" fmla="*/ 2147483646 w 20"/>
                  <a:gd name="T9" fmla="*/ 2147483646 h 12"/>
                  <a:gd name="T10" fmla="*/ 2147483646 w 20"/>
                  <a:gd name="T11" fmla="*/ 2147483646 h 12"/>
                  <a:gd name="T12" fmla="*/ 2147483646 w 20"/>
                  <a:gd name="T13" fmla="*/ 2147483646 h 12"/>
                  <a:gd name="T14" fmla="*/ 2147483646 w 20"/>
                  <a:gd name="T15" fmla="*/ 2147483646 h 12"/>
                  <a:gd name="T16" fmla="*/ 2147483646 w 20"/>
                  <a:gd name="T17" fmla="*/ 0 h 12"/>
                  <a:gd name="T18" fmla="*/ 2147483646 w 20"/>
                  <a:gd name="T19" fmla="*/ 0 h 12"/>
                  <a:gd name="T20" fmla="*/ 2147483646 w 20"/>
                  <a:gd name="T21" fmla="*/ 2147483646 h 12"/>
                  <a:gd name="T22" fmla="*/ 0 w 20"/>
                  <a:gd name="T23" fmla="*/ 2147483646 h 12"/>
                  <a:gd name="T24" fmla="*/ 0 w 20"/>
                  <a:gd name="T25" fmla="*/ 2147483646 h 12"/>
                  <a:gd name="T26" fmla="*/ 0 w 20"/>
                  <a:gd name="T27" fmla="*/ 2147483646 h 12"/>
                  <a:gd name="T28" fmla="*/ 0 w 20"/>
                  <a:gd name="T29" fmla="*/ 2147483646 h 12"/>
                  <a:gd name="T30" fmla="*/ 0 w 20"/>
                  <a:gd name="T31" fmla="*/ 2147483646 h 12"/>
                  <a:gd name="T32" fmla="*/ 0 w 20"/>
                  <a:gd name="T33" fmla="*/ 2147483646 h 12"/>
                  <a:gd name="T34" fmla="*/ 0 w 20"/>
                  <a:gd name="T35" fmla="*/ 2147483646 h 12"/>
                  <a:gd name="T36" fmla="*/ 0 w 20"/>
                  <a:gd name="T37" fmla="*/ 2147483646 h 12"/>
                  <a:gd name="T38" fmla="*/ 0 w 20"/>
                  <a:gd name="T39" fmla="*/ 2147483646 h 12"/>
                  <a:gd name="T40" fmla="*/ 0 w 20"/>
                  <a:gd name="T41" fmla="*/ 2147483646 h 12"/>
                  <a:gd name="T42" fmla="*/ 0 w 20"/>
                  <a:gd name="T43" fmla="*/ 2147483646 h 12"/>
                  <a:gd name="T44" fmla="*/ 0 w 20"/>
                  <a:gd name="T45" fmla="*/ 2147483646 h 12"/>
                  <a:gd name="T46" fmla="*/ 0 w 20"/>
                  <a:gd name="T47" fmla="*/ 2147483646 h 12"/>
                  <a:gd name="T48" fmla="*/ 2147483646 w 20"/>
                  <a:gd name="T49" fmla="*/ 2147483646 h 12"/>
                  <a:gd name="T50" fmla="*/ 2147483646 w 20"/>
                  <a:gd name="T51" fmla="*/ 2147483646 h 12"/>
                  <a:gd name="T52" fmla="*/ 2147483646 w 20"/>
                  <a:gd name="T53" fmla="*/ 2147483646 h 12"/>
                  <a:gd name="T54" fmla="*/ 2147483646 w 20"/>
                  <a:gd name="T55" fmla="*/ 2147483646 h 12"/>
                  <a:gd name="T56" fmla="*/ 2147483646 w 20"/>
                  <a:gd name="T57" fmla="*/ 2147483646 h 12"/>
                  <a:gd name="T58" fmla="*/ 2147483646 w 20"/>
                  <a:gd name="T59" fmla="*/ 2147483646 h 12"/>
                  <a:gd name="T60" fmla="*/ 2147483646 w 20"/>
                  <a:gd name="T61" fmla="*/ 2147483646 h 12"/>
                  <a:gd name="T62" fmla="*/ 2147483646 w 20"/>
                  <a:gd name="T63" fmla="*/ 2147483646 h 12"/>
                  <a:gd name="T64" fmla="*/ 2147483646 w 20"/>
                  <a:gd name="T65" fmla="*/ 2147483646 h 12"/>
                  <a:gd name="T66" fmla="*/ 2147483646 w 20"/>
                  <a:gd name="T67" fmla="*/ 2147483646 h 12"/>
                  <a:gd name="T68" fmla="*/ 2147483646 w 20"/>
                  <a:gd name="T69" fmla="*/ 2147483646 h 12"/>
                  <a:gd name="T70" fmla="*/ 2147483646 w 20"/>
                  <a:gd name="T71" fmla="*/ 2147483646 h 12"/>
                  <a:gd name="T72" fmla="*/ 2147483646 w 20"/>
                  <a:gd name="T73" fmla="*/ 2147483646 h 12"/>
                  <a:gd name="T74" fmla="*/ 2147483646 w 20"/>
                  <a:gd name="T75" fmla="*/ 2147483646 h 12"/>
                  <a:gd name="T76" fmla="*/ 2147483646 w 20"/>
                  <a:gd name="T77" fmla="*/ 2147483646 h 12"/>
                  <a:gd name="T78" fmla="*/ 2147483646 w 20"/>
                  <a:gd name="T79" fmla="*/ 2147483646 h 12"/>
                  <a:gd name="T80" fmla="*/ 2147483646 w 20"/>
                  <a:gd name="T81" fmla="*/ 2147483646 h 12"/>
                  <a:gd name="T82" fmla="*/ 2147483646 w 20"/>
                  <a:gd name="T83" fmla="*/ 2147483646 h 12"/>
                  <a:gd name="T84" fmla="*/ 2147483646 w 20"/>
                  <a:gd name="T85" fmla="*/ 2147483646 h 12"/>
                  <a:gd name="T86" fmla="*/ 2147483646 w 20"/>
                  <a:gd name="T87" fmla="*/ 2147483646 h 12"/>
                  <a:gd name="T88" fmla="*/ 2147483646 w 20"/>
                  <a:gd name="T89" fmla="*/ 2147483646 h 12"/>
                  <a:gd name="T90" fmla="*/ 2147483646 w 20"/>
                  <a:gd name="T91" fmla="*/ 2147483646 h 12"/>
                  <a:gd name="T92" fmla="*/ 2147483646 w 20"/>
                  <a:gd name="T93" fmla="*/ 2147483646 h 12"/>
                  <a:gd name="T94" fmla="*/ 2147483646 w 20"/>
                  <a:gd name="T95" fmla="*/ 2147483646 h 12"/>
                  <a:gd name="T96" fmla="*/ 2147483646 w 20"/>
                  <a:gd name="T97" fmla="*/ 2147483646 h 12"/>
                  <a:gd name="T98" fmla="*/ 2147483646 w 20"/>
                  <a:gd name="T99" fmla="*/ 2147483646 h 12"/>
                  <a:gd name="T100" fmla="*/ 2147483646 w 20"/>
                  <a:gd name="T101" fmla="*/ 2147483646 h 12"/>
                  <a:gd name="T102" fmla="*/ 2147483646 w 20"/>
                  <a:gd name="T103" fmla="*/ 2147483646 h 12"/>
                  <a:gd name="T104" fmla="*/ 2147483646 w 20"/>
                  <a:gd name="T105" fmla="*/ 2147483646 h 12"/>
                  <a:gd name="T106" fmla="*/ 2147483646 w 20"/>
                  <a:gd name="T107" fmla="*/ 2147483646 h 12"/>
                  <a:gd name="T108" fmla="*/ 2147483646 w 20"/>
                  <a:gd name="T109" fmla="*/ 2147483646 h 12"/>
                  <a:gd name="T110" fmla="*/ 2147483646 w 20"/>
                  <a:gd name="T111" fmla="*/ 2147483646 h 1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0"/>
                  <a:gd name="T169" fmla="*/ 0 h 12"/>
                  <a:gd name="T170" fmla="*/ 20 w 20"/>
                  <a:gd name="T171" fmla="*/ 12 h 1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0" h="12">
                    <a:moveTo>
                      <a:pt x="18" y="8"/>
                    </a:moveTo>
                    <a:lnTo>
                      <a:pt x="18" y="6"/>
                    </a:lnTo>
                    <a:lnTo>
                      <a:pt x="16" y="6"/>
                    </a:lnTo>
                    <a:lnTo>
                      <a:pt x="16" y="4"/>
                    </a:lnTo>
                    <a:lnTo>
                      <a:pt x="14" y="4"/>
                    </a:lnTo>
                    <a:lnTo>
                      <a:pt x="12" y="4"/>
                    </a:lnTo>
                    <a:lnTo>
                      <a:pt x="10" y="2"/>
                    </a:lnTo>
                    <a:lnTo>
                      <a:pt x="6" y="2"/>
                    </a:lnTo>
                    <a:lnTo>
                      <a:pt x="4" y="0"/>
                    </a:lnTo>
                    <a:lnTo>
                      <a:pt x="2" y="2"/>
                    </a:lnTo>
                    <a:lnTo>
                      <a:pt x="0" y="2"/>
                    </a:lnTo>
                    <a:lnTo>
                      <a:pt x="0" y="4"/>
                    </a:lnTo>
                    <a:lnTo>
                      <a:pt x="0" y="6"/>
                    </a:lnTo>
                    <a:lnTo>
                      <a:pt x="2" y="6"/>
                    </a:lnTo>
                    <a:lnTo>
                      <a:pt x="4" y="8"/>
                    </a:lnTo>
                    <a:lnTo>
                      <a:pt x="4" y="10"/>
                    </a:lnTo>
                    <a:lnTo>
                      <a:pt x="4" y="12"/>
                    </a:lnTo>
                    <a:lnTo>
                      <a:pt x="6" y="12"/>
                    </a:lnTo>
                    <a:lnTo>
                      <a:pt x="10" y="12"/>
                    </a:lnTo>
                    <a:lnTo>
                      <a:pt x="6" y="12"/>
                    </a:lnTo>
                    <a:lnTo>
                      <a:pt x="10" y="12"/>
                    </a:lnTo>
                    <a:lnTo>
                      <a:pt x="10" y="10"/>
                    </a:lnTo>
                    <a:lnTo>
                      <a:pt x="10" y="12"/>
                    </a:lnTo>
                    <a:lnTo>
                      <a:pt x="20" y="8"/>
                    </a:lnTo>
                    <a:lnTo>
                      <a:pt x="18" y="8"/>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691" name="Freeform 1613">
                <a:extLst>
                  <a:ext uri="{FF2B5EF4-FFF2-40B4-BE49-F238E27FC236}">
                    <a16:creationId xmlns:a16="http://schemas.microsoft.com/office/drawing/2014/main" xmlns="" id="{00000000-0008-0000-0000-00004E060000}"/>
                  </a:ext>
                </a:extLst>
              </p:cNvPr>
              <p:cNvSpPr>
                <a:spLocks/>
              </p:cNvSpPr>
              <p:nvPr/>
            </p:nvSpPr>
            <p:spPr bwMode="auto">
              <a:xfrm>
                <a:off x="2993396" y="4583478"/>
                <a:ext cx="22225" cy="22225"/>
              </a:xfrm>
              <a:custGeom>
                <a:avLst/>
                <a:gdLst>
                  <a:gd name="T0" fmla="*/ 2147483646 w 14"/>
                  <a:gd name="T1" fmla="*/ 2147483646 h 14"/>
                  <a:gd name="T2" fmla="*/ 2147483646 w 14"/>
                  <a:gd name="T3" fmla="*/ 2147483646 h 14"/>
                  <a:gd name="T4" fmla="*/ 2147483646 w 14"/>
                  <a:gd name="T5" fmla="*/ 2147483646 h 14"/>
                  <a:gd name="T6" fmla="*/ 2147483646 w 14"/>
                  <a:gd name="T7" fmla="*/ 2147483646 h 14"/>
                  <a:gd name="T8" fmla="*/ 2147483646 w 14"/>
                  <a:gd name="T9" fmla="*/ 2147483646 h 14"/>
                  <a:gd name="T10" fmla="*/ 2147483646 w 14"/>
                  <a:gd name="T11" fmla="*/ 2147483646 h 14"/>
                  <a:gd name="T12" fmla="*/ 2147483646 w 14"/>
                  <a:gd name="T13" fmla="*/ 2147483646 h 14"/>
                  <a:gd name="T14" fmla="*/ 2147483646 w 14"/>
                  <a:gd name="T15" fmla="*/ 2147483646 h 14"/>
                  <a:gd name="T16" fmla="*/ 2147483646 w 14"/>
                  <a:gd name="T17" fmla="*/ 2147483646 h 14"/>
                  <a:gd name="T18" fmla="*/ 2147483646 w 14"/>
                  <a:gd name="T19" fmla="*/ 2147483646 h 14"/>
                  <a:gd name="T20" fmla="*/ 2147483646 w 14"/>
                  <a:gd name="T21" fmla="*/ 2147483646 h 14"/>
                  <a:gd name="T22" fmla="*/ 2147483646 w 14"/>
                  <a:gd name="T23" fmla="*/ 2147483646 h 14"/>
                  <a:gd name="T24" fmla="*/ 2147483646 w 14"/>
                  <a:gd name="T25" fmla="*/ 2147483646 h 14"/>
                  <a:gd name="T26" fmla="*/ 2147483646 w 14"/>
                  <a:gd name="T27" fmla="*/ 2147483646 h 14"/>
                  <a:gd name="T28" fmla="*/ 2147483646 w 14"/>
                  <a:gd name="T29" fmla="*/ 2147483646 h 14"/>
                  <a:gd name="T30" fmla="*/ 2147483646 w 14"/>
                  <a:gd name="T31" fmla="*/ 2147483646 h 14"/>
                  <a:gd name="T32" fmla="*/ 2147483646 w 14"/>
                  <a:gd name="T33" fmla="*/ 0 h 14"/>
                  <a:gd name="T34" fmla="*/ 0 w 14"/>
                  <a:gd name="T35" fmla="*/ 2147483646 h 14"/>
                  <a:gd name="T36" fmla="*/ 2147483646 w 14"/>
                  <a:gd name="T37" fmla="*/ 2147483646 h 14"/>
                  <a:gd name="T38" fmla="*/ 2147483646 w 14"/>
                  <a:gd name="T39" fmla="*/ 2147483646 h 14"/>
                  <a:gd name="T40" fmla="*/ 2147483646 w 14"/>
                  <a:gd name="T41" fmla="*/ 2147483646 h 14"/>
                  <a:gd name="T42" fmla="*/ 2147483646 w 14"/>
                  <a:gd name="T43" fmla="*/ 2147483646 h 14"/>
                  <a:gd name="T44" fmla="*/ 2147483646 w 14"/>
                  <a:gd name="T45" fmla="*/ 2147483646 h 14"/>
                  <a:gd name="T46" fmla="*/ 2147483646 w 14"/>
                  <a:gd name="T47" fmla="*/ 2147483646 h 14"/>
                  <a:gd name="T48" fmla="*/ 2147483646 w 14"/>
                  <a:gd name="T49" fmla="*/ 2147483646 h 14"/>
                  <a:gd name="T50" fmla="*/ 2147483646 w 14"/>
                  <a:gd name="T51" fmla="*/ 2147483646 h 14"/>
                  <a:gd name="T52" fmla="*/ 2147483646 w 14"/>
                  <a:gd name="T53" fmla="*/ 2147483646 h 14"/>
                  <a:gd name="T54" fmla="*/ 2147483646 w 14"/>
                  <a:gd name="T55" fmla="*/ 2147483646 h 14"/>
                  <a:gd name="T56" fmla="*/ 2147483646 w 14"/>
                  <a:gd name="T57" fmla="*/ 2147483646 h 14"/>
                  <a:gd name="T58" fmla="*/ 2147483646 w 14"/>
                  <a:gd name="T59" fmla="*/ 2147483646 h 14"/>
                  <a:gd name="T60" fmla="*/ 2147483646 w 14"/>
                  <a:gd name="T61" fmla="*/ 2147483646 h 14"/>
                  <a:gd name="T62" fmla="*/ 2147483646 w 14"/>
                  <a:gd name="T63" fmla="*/ 2147483646 h 14"/>
                  <a:gd name="T64" fmla="*/ 2147483646 w 14"/>
                  <a:gd name="T65" fmla="*/ 2147483646 h 14"/>
                  <a:gd name="T66" fmla="*/ 2147483646 w 14"/>
                  <a:gd name="T67" fmla="*/ 2147483646 h 14"/>
                  <a:gd name="T68" fmla="*/ 2147483646 w 14"/>
                  <a:gd name="T69" fmla="*/ 2147483646 h 14"/>
                  <a:gd name="T70" fmla="*/ 2147483646 w 14"/>
                  <a:gd name="T71" fmla="*/ 2147483646 h 14"/>
                  <a:gd name="T72" fmla="*/ 2147483646 w 14"/>
                  <a:gd name="T73" fmla="*/ 2147483646 h 14"/>
                  <a:gd name="T74" fmla="*/ 2147483646 w 14"/>
                  <a:gd name="T75" fmla="*/ 2147483646 h 14"/>
                  <a:gd name="T76" fmla="*/ 2147483646 w 14"/>
                  <a:gd name="T77" fmla="*/ 2147483646 h 14"/>
                  <a:gd name="T78" fmla="*/ 2147483646 w 14"/>
                  <a:gd name="T79" fmla="*/ 2147483646 h 14"/>
                  <a:gd name="T80" fmla="*/ 2147483646 w 14"/>
                  <a:gd name="T81" fmla="*/ 2147483646 h 14"/>
                  <a:gd name="T82" fmla="*/ 2147483646 w 14"/>
                  <a:gd name="T83" fmla="*/ 2147483646 h 14"/>
                  <a:gd name="T84" fmla="*/ 2147483646 w 14"/>
                  <a:gd name="T85" fmla="*/ 2147483646 h 14"/>
                  <a:gd name="T86" fmla="*/ 2147483646 w 14"/>
                  <a:gd name="T87" fmla="*/ 2147483646 h 14"/>
                  <a:gd name="T88" fmla="*/ 2147483646 w 14"/>
                  <a:gd name="T89" fmla="*/ 2147483646 h 14"/>
                  <a:gd name="T90" fmla="*/ 2147483646 w 14"/>
                  <a:gd name="T91" fmla="*/ 2147483646 h 14"/>
                  <a:gd name="T92" fmla="*/ 2147483646 w 14"/>
                  <a:gd name="T93" fmla="*/ 2147483646 h 14"/>
                  <a:gd name="T94" fmla="*/ 2147483646 w 14"/>
                  <a:gd name="T95" fmla="*/ 2147483646 h 14"/>
                  <a:gd name="T96" fmla="*/ 2147483646 w 14"/>
                  <a:gd name="T97" fmla="*/ 2147483646 h 14"/>
                  <a:gd name="T98" fmla="*/ 2147483646 w 14"/>
                  <a:gd name="T99" fmla="*/ 2147483646 h 14"/>
                  <a:gd name="T100" fmla="*/ 2147483646 w 14"/>
                  <a:gd name="T101" fmla="*/ 2147483646 h 1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4"/>
                  <a:gd name="T154" fmla="*/ 0 h 14"/>
                  <a:gd name="T155" fmla="*/ 14 w 14"/>
                  <a:gd name="T156" fmla="*/ 14 h 1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4" h="14">
                    <a:moveTo>
                      <a:pt x="10" y="14"/>
                    </a:moveTo>
                    <a:lnTo>
                      <a:pt x="12" y="14"/>
                    </a:lnTo>
                    <a:lnTo>
                      <a:pt x="14" y="12"/>
                    </a:lnTo>
                    <a:lnTo>
                      <a:pt x="14" y="10"/>
                    </a:lnTo>
                    <a:lnTo>
                      <a:pt x="12" y="10"/>
                    </a:lnTo>
                    <a:lnTo>
                      <a:pt x="14" y="10"/>
                    </a:lnTo>
                    <a:lnTo>
                      <a:pt x="14" y="8"/>
                    </a:lnTo>
                    <a:lnTo>
                      <a:pt x="12" y="6"/>
                    </a:lnTo>
                    <a:lnTo>
                      <a:pt x="12" y="4"/>
                    </a:lnTo>
                    <a:lnTo>
                      <a:pt x="10" y="4"/>
                    </a:lnTo>
                    <a:lnTo>
                      <a:pt x="8" y="4"/>
                    </a:lnTo>
                    <a:lnTo>
                      <a:pt x="8" y="2"/>
                    </a:lnTo>
                    <a:lnTo>
                      <a:pt x="4" y="0"/>
                    </a:lnTo>
                    <a:lnTo>
                      <a:pt x="0" y="4"/>
                    </a:lnTo>
                    <a:lnTo>
                      <a:pt x="2" y="6"/>
                    </a:lnTo>
                    <a:lnTo>
                      <a:pt x="4" y="6"/>
                    </a:lnTo>
                    <a:lnTo>
                      <a:pt x="8" y="14"/>
                    </a:lnTo>
                    <a:lnTo>
                      <a:pt x="8" y="12"/>
                    </a:lnTo>
                    <a:lnTo>
                      <a:pt x="8" y="10"/>
                    </a:lnTo>
                    <a:lnTo>
                      <a:pt x="10" y="10"/>
                    </a:lnTo>
                    <a:lnTo>
                      <a:pt x="10" y="12"/>
                    </a:lnTo>
                    <a:lnTo>
                      <a:pt x="10" y="14"/>
                    </a:lnTo>
                    <a:lnTo>
                      <a:pt x="12" y="14"/>
                    </a:lnTo>
                    <a:lnTo>
                      <a:pt x="10" y="14"/>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2692" name="Freeform 1614">
                <a:extLst>
                  <a:ext uri="{FF2B5EF4-FFF2-40B4-BE49-F238E27FC236}">
                    <a16:creationId xmlns:a16="http://schemas.microsoft.com/office/drawing/2014/main" xmlns="" id="{00000000-0008-0000-0000-00004F060000}"/>
                  </a:ext>
                </a:extLst>
              </p:cNvPr>
              <p:cNvSpPr/>
              <p:nvPr/>
            </p:nvSpPr>
            <p:spPr>
              <a:xfrm>
                <a:off x="2234571" y="4062777"/>
                <a:ext cx="723900" cy="850901"/>
              </a:xfrm>
              <a:custGeom>
                <a:avLst/>
                <a:gdLst>
                  <a:gd name="connsiteX0" fmla="*/ 44450 w 723900"/>
                  <a:gd name="connsiteY0" fmla="*/ 847725 h 850900"/>
                  <a:gd name="connsiteX1" fmla="*/ 46038 w 723900"/>
                  <a:gd name="connsiteY1" fmla="*/ 847725 h 850900"/>
                  <a:gd name="connsiteX2" fmla="*/ 46038 w 723900"/>
                  <a:gd name="connsiteY2" fmla="*/ 849313 h 850900"/>
                  <a:gd name="connsiteX3" fmla="*/ 44450 w 723900"/>
                  <a:gd name="connsiteY3" fmla="*/ 849313 h 850900"/>
                  <a:gd name="connsiteX4" fmla="*/ 38100 w 723900"/>
                  <a:gd name="connsiteY4" fmla="*/ 844550 h 850900"/>
                  <a:gd name="connsiteX5" fmla="*/ 41275 w 723900"/>
                  <a:gd name="connsiteY5" fmla="*/ 844550 h 850900"/>
                  <a:gd name="connsiteX6" fmla="*/ 44450 w 723900"/>
                  <a:gd name="connsiteY6" fmla="*/ 844550 h 850900"/>
                  <a:gd name="connsiteX7" fmla="*/ 44450 w 723900"/>
                  <a:gd name="connsiteY7" fmla="*/ 847725 h 850900"/>
                  <a:gd name="connsiteX8" fmla="*/ 42863 w 723900"/>
                  <a:gd name="connsiteY8" fmla="*/ 847725 h 850900"/>
                  <a:gd name="connsiteX9" fmla="*/ 42863 w 723900"/>
                  <a:gd name="connsiteY9" fmla="*/ 849313 h 850900"/>
                  <a:gd name="connsiteX10" fmla="*/ 41275 w 723900"/>
                  <a:gd name="connsiteY10" fmla="*/ 849313 h 850900"/>
                  <a:gd name="connsiteX11" fmla="*/ 41275 w 723900"/>
                  <a:gd name="connsiteY11" fmla="*/ 850900 h 850900"/>
                  <a:gd name="connsiteX12" fmla="*/ 39688 w 723900"/>
                  <a:gd name="connsiteY12" fmla="*/ 849313 h 850900"/>
                  <a:gd name="connsiteX13" fmla="*/ 38100 w 723900"/>
                  <a:gd name="connsiteY13" fmla="*/ 849313 h 850900"/>
                  <a:gd name="connsiteX14" fmla="*/ 38100 w 723900"/>
                  <a:gd name="connsiteY14" fmla="*/ 847725 h 850900"/>
                  <a:gd name="connsiteX15" fmla="*/ 34925 w 723900"/>
                  <a:gd name="connsiteY15" fmla="*/ 841375 h 850900"/>
                  <a:gd name="connsiteX16" fmla="*/ 38100 w 723900"/>
                  <a:gd name="connsiteY16" fmla="*/ 841375 h 850900"/>
                  <a:gd name="connsiteX17" fmla="*/ 38100 w 723900"/>
                  <a:gd name="connsiteY17" fmla="*/ 844550 h 850900"/>
                  <a:gd name="connsiteX18" fmla="*/ 34925 w 723900"/>
                  <a:gd name="connsiteY18" fmla="*/ 844550 h 850900"/>
                  <a:gd name="connsiteX19" fmla="*/ 130175 w 723900"/>
                  <a:gd name="connsiteY19" fmla="*/ 835025 h 850900"/>
                  <a:gd name="connsiteX20" fmla="*/ 133350 w 723900"/>
                  <a:gd name="connsiteY20" fmla="*/ 835025 h 850900"/>
                  <a:gd name="connsiteX21" fmla="*/ 133350 w 723900"/>
                  <a:gd name="connsiteY21" fmla="*/ 838200 h 850900"/>
                  <a:gd name="connsiteX22" fmla="*/ 130175 w 723900"/>
                  <a:gd name="connsiteY22" fmla="*/ 838200 h 850900"/>
                  <a:gd name="connsiteX23" fmla="*/ 127000 w 723900"/>
                  <a:gd name="connsiteY23" fmla="*/ 831850 h 850900"/>
                  <a:gd name="connsiteX24" fmla="*/ 130175 w 723900"/>
                  <a:gd name="connsiteY24" fmla="*/ 835025 h 850900"/>
                  <a:gd name="connsiteX25" fmla="*/ 127000 w 723900"/>
                  <a:gd name="connsiteY25" fmla="*/ 835025 h 850900"/>
                  <a:gd name="connsiteX26" fmla="*/ 53975 w 723900"/>
                  <a:gd name="connsiteY26" fmla="*/ 831850 h 850900"/>
                  <a:gd name="connsiteX27" fmla="*/ 55563 w 723900"/>
                  <a:gd name="connsiteY27" fmla="*/ 831850 h 850900"/>
                  <a:gd name="connsiteX28" fmla="*/ 55563 w 723900"/>
                  <a:gd name="connsiteY28" fmla="*/ 835025 h 850900"/>
                  <a:gd name="connsiteX29" fmla="*/ 53975 w 723900"/>
                  <a:gd name="connsiteY29" fmla="*/ 835025 h 850900"/>
                  <a:gd name="connsiteX30" fmla="*/ 139700 w 723900"/>
                  <a:gd name="connsiteY30" fmla="*/ 828675 h 850900"/>
                  <a:gd name="connsiteX31" fmla="*/ 142875 w 723900"/>
                  <a:gd name="connsiteY31" fmla="*/ 828675 h 850900"/>
                  <a:gd name="connsiteX32" fmla="*/ 142875 w 723900"/>
                  <a:gd name="connsiteY32" fmla="*/ 831850 h 850900"/>
                  <a:gd name="connsiteX33" fmla="*/ 139700 w 723900"/>
                  <a:gd name="connsiteY33" fmla="*/ 831850 h 850900"/>
                  <a:gd name="connsiteX34" fmla="*/ 53975 w 723900"/>
                  <a:gd name="connsiteY34" fmla="*/ 828675 h 850900"/>
                  <a:gd name="connsiteX35" fmla="*/ 55563 w 723900"/>
                  <a:gd name="connsiteY35" fmla="*/ 828675 h 850900"/>
                  <a:gd name="connsiteX36" fmla="*/ 55563 w 723900"/>
                  <a:gd name="connsiteY36" fmla="*/ 830263 h 850900"/>
                  <a:gd name="connsiteX37" fmla="*/ 53975 w 723900"/>
                  <a:gd name="connsiteY37" fmla="*/ 830263 h 850900"/>
                  <a:gd name="connsiteX38" fmla="*/ 114300 w 723900"/>
                  <a:gd name="connsiteY38" fmla="*/ 825500 h 850900"/>
                  <a:gd name="connsiteX39" fmla="*/ 115888 w 723900"/>
                  <a:gd name="connsiteY39" fmla="*/ 825500 h 850900"/>
                  <a:gd name="connsiteX40" fmla="*/ 117475 w 723900"/>
                  <a:gd name="connsiteY40" fmla="*/ 825500 h 850900"/>
                  <a:gd name="connsiteX41" fmla="*/ 117475 w 723900"/>
                  <a:gd name="connsiteY41" fmla="*/ 828675 h 850900"/>
                  <a:gd name="connsiteX42" fmla="*/ 115888 w 723900"/>
                  <a:gd name="connsiteY42" fmla="*/ 827088 h 850900"/>
                  <a:gd name="connsiteX43" fmla="*/ 114300 w 723900"/>
                  <a:gd name="connsiteY43" fmla="*/ 827088 h 850900"/>
                  <a:gd name="connsiteX44" fmla="*/ 57150 w 723900"/>
                  <a:gd name="connsiteY44" fmla="*/ 825500 h 850900"/>
                  <a:gd name="connsiteX45" fmla="*/ 58738 w 723900"/>
                  <a:gd name="connsiteY45" fmla="*/ 825500 h 850900"/>
                  <a:gd name="connsiteX46" fmla="*/ 58738 w 723900"/>
                  <a:gd name="connsiteY46" fmla="*/ 827088 h 850900"/>
                  <a:gd name="connsiteX47" fmla="*/ 57150 w 723900"/>
                  <a:gd name="connsiteY47" fmla="*/ 827088 h 850900"/>
                  <a:gd name="connsiteX48" fmla="*/ 47625 w 723900"/>
                  <a:gd name="connsiteY48" fmla="*/ 825500 h 850900"/>
                  <a:gd name="connsiteX49" fmla="*/ 49213 w 723900"/>
                  <a:gd name="connsiteY49" fmla="*/ 825500 h 850900"/>
                  <a:gd name="connsiteX50" fmla="*/ 49213 w 723900"/>
                  <a:gd name="connsiteY50" fmla="*/ 827088 h 850900"/>
                  <a:gd name="connsiteX51" fmla="*/ 47625 w 723900"/>
                  <a:gd name="connsiteY51" fmla="*/ 827088 h 850900"/>
                  <a:gd name="connsiteX52" fmla="*/ 22225 w 723900"/>
                  <a:gd name="connsiteY52" fmla="*/ 825500 h 850900"/>
                  <a:gd name="connsiteX53" fmla="*/ 25400 w 723900"/>
                  <a:gd name="connsiteY53" fmla="*/ 825500 h 850900"/>
                  <a:gd name="connsiteX54" fmla="*/ 28575 w 723900"/>
                  <a:gd name="connsiteY54" fmla="*/ 825500 h 850900"/>
                  <a:gd name="connsiteX55" fmla="*/ 28575 w 723900"/>
                  <a:gd name="connsiteY55" fmla="*/ 828675 h 850900"/>
                  <a:gd name="connsiteX56" fmla="*/ 28575 w 723900"/>
                  <a:gd name="connsiteY56" fmla="*/ 831850 h 850900"/>
                  <a:gd name="connsiteX57" fmla="*/ 25400 w 723900"/>
                  <a:gd name="connsiteY57" fmla="*/ 831850 h 850900"/>
                  <a:gd name="connsiteX58" fmla="*/ 25400 w 723900"/>
                  <a:gd name="connsiteY58" fmla="*/ 828675 h 850900"/>
                  <a:gd name="connsiteX59" fmla="*/ 22225 w 723900"/>
                  <a:gd name="connsiteY59" fmla="*/ 828675 h 850900"/>
                  <a:gd name="connsiteX60" fmla="*/ 136525 w 723900"/>
                  <a:gd name="connsiteY60" fmla="*/ 822325 h 850900"/>
                  <a:gd name="connsiteX61" fmla="*/ 138113 w 723900"/>
                  <a:gd name="connsiteY61" fmla="*/ 822325 h 850900"/>
                  <a:gd name="connsiteX62" fmla="*/ 139700 w 723900"/>
                  <a:gd name="connsiteY62" fmla="*/ 822325 h 850900"/>
                  <a:gd name="connsiteX63" fmla="*/ 139700 w 723900"/>
                  <a:gd name="connsiteY63" fmla="*/ 825500 h 850900"/>
                  <a:gd name="connsiteX64" fmla="*/ 139700 w 723900"/>
                  <a:gd name="connsiteY64" fmla="*/ 828675 h 850900"/>
                  <a:gd name="connsiteX65" fmla="*/ 136525 w 723900"/>
                  <a:gd name="connsiteY65" fmla="*/ 828675 h 850900"/>
                  <a:gd name="connsiteX66" fmla="*/ 136525 w 723900"/>
                  <a:gd name="connsiteY66" fmla="*/ 825500 h 850900"/>
                  <a:gd name="connsiteX67" fmla="*/ 136525 w 723900"/>
                  <a:gd name="connsiteY67" fmla="*/ 823913 h 850900"/>
                  <a:gd name="connsiteX68" fmla="*/ 130175 w 723900"/>
                  <a:gd name="connsiteY68" fmla="*/ 822325 h 850900"/>
                  <a:gd name="connsiteX69" fmla="*/ 131763 w 723900"/>
                  <a:gd name="connsiteY69" fmla="*/ 822325 h 850900"/>
                  <a:gd name="connsiteX70" fmla="*/ 131763 w 723900"/>
                  <a:gd name="connsiteY70" fmla="*/ 823913 h 850900"/>
                  <a:gd name="connsiteX71" fmla="*/ 130175 w 723900"/>
                  <a:gd name="connsiteY71" fmla="*/ 823913 h 850900"/>
                  <a:gd name="connsiteX72" fmla="*/ 123825 w 723900"/>
                  <a:gd name="connsiteY72" fmla="*/ 822325 h 850900"/>
                  <a:gd name="connsiteX73" fmla="*/ 127000 w 723900"/>
                  <a:gd name="connsiteY73" fmla="*/ 822325 h 850900"/>
                  <a:gd name="connsiteX74" fmla="*/ 127000 w 723900"/>
                  <a:gd name="connsiteY74" fmla="*/ 825500 h 850900"/>
                  <a:gd name="connsiteX75" fmla="*/ 123825 w 723900"/>
                  <a:gd name="connsiteY75" fmla="*/ 825500 h 850900"/>
                  <a:gd name="connsiteX76" fmla="*/ 47625 w 723900"/>
                  <a:gd name="connsiteY76" fmla="*/ 819150 h 850900"/>
                  <a:gd name="connsiteX77" fmla="*/ 50800 w 723900"/>
                  <a:gd name="connsiteY77" fmla="*/ 819150 h 850900"/>
                  <a:gd name="connsiteX78" fmla="*/ 53975 w 723900"/>
                  <a:gd name="connsiteY78" fmla="*/ 819150 h 850900"/>
                  <a:gd name="connsiteX79" fmla="*/ 53975 w 723900"/>
                  <a:gd name="connsiteY79" fmla="*/ 822325 h 850900"/>
                  <a:gd name="connsiteX80" fmla="*/ 53975 w 723900"/>
                  <a:gd name="connsiteY80" fmla="*/ 825500 h 850900"/>
                  <a:gd name="connsiteX81" fmla="*/ 52388 w 723900"/>
                  <a:gd name="connsiteY81" fmla="*/ 825500 h 850900"/>
                  <a:gd name="connsiteX82" fmla="*/ 52388 w 723900"/>
                  <a:gd name="connsiteY82" fmla="*/ 827088 h 850900"/>
                  <a:gd name="connsiteX83" fmla="*/ 50800 w 723900"/>
                  <a:gd name="connsiteY83" fmla="*/ 827088 h 850900"/>
                  <a:gd name="connsiteX84" fmla="*/ 50800 w 723900"/>
                  <a:gd name="connsiteY84" fmla="*/ 825500 h 850900"/>
                  <a:gd name="connsiteX85" fmla="*/ 50800 w 723900"/>
                  <a:gd name="connsiteY85" fmla="*/ 822325 h 850900"/>
                  <a:gd name="connsiteX86" fmla="*/ 47625 w 723900"/>
                  <a:gd name="connsiteY86" fmla="*/ 822325 h 850900"/>
                  <a:gd name="connsiteX87" fmla="*/ 47625 w 723900"/>
                  <a:gd name="connsiteY87" fmla="*/ 820738 h 850900"/>
                  <a:gd name="connsiteX88" fmla="*/ 117475 w 723900"/>
                  <a:gd name="connsiteY88" fmla="*/ 815975 h 850900"/>
                  <a:gd name="connsiteX89" fmla="*/ 120650 w 723900"/>
                  <a:gd name="connsiteY89" fmla="*/ 819150 h 850900"/>
                  <a:gd name="connsiteX90" fmla="*/ 120650 w 723900"/>
                  <a:gd name="connsiteY90" fmla="*/ 815975 h 850900"/>
                  <a:gd name="connsiteX91" fmla="*/ 123825 w 723900"/>
                  <a:gd name="connsiteY91" fmla="*/ 815975 h 850900"/>
                  <a:gd name="connsiteX92" fmla="*/ 127000 w 723900"/>
                  <a:gd name="connsiteY92" fmla="*/ 815975 h 850900"/>
                  <a:gd name="connsiteX93" fmla="*/ 127000 w 723900"/>
                  <a:gd name="connsiteY93" fmla="*/ 819150 h 850900"/>
                  <a:gd name="connsiteX94" fmla="*/ 123825 w 723900"/>
                  <a:gd name="connsiteY94" fmla="*/ 819150 h 850900"/>
                  <a:gd name="connsiteX95" fmla="*/ 123825 w 723900"/>
                  <a:gd name="connsiteY95" fmla="*/ 822325 h 850900"/>
                  <a:gd name="connsiteX96" fmla="*/ 120650 w 723900"/>
                  <a:gd name="connsiteY96" fmla="*/ 822325 h 850900"/>
                  <a:gd name="connsiteX97" fmla="*/ 117475 w 723900"/>
                  <a:gd name="connsiteY97" fmla="*/ 822325 h 850900"/>
                  <a:gd name="connsiteX98" fmla="*/ 114300 w 723900"/>
                  <a:gd name="connsiteY98" fmla="*/ 822325 h 850900"/>
                  <a:gd name="connsiteX99" fmla="*/ 114300 w 723900"/>
                  <a:gd name="connsiteY99" fmla="*/ 819150 h 850900"/>
                  <a:gd name="connsiteX100" fmla="*/ 117475 w 723900"/>
                  <a:gd name="connsiteY100" fmla="*/ 819150 h 850900"/>
                  <a:gd name="connsiteX101" fmla="*/ 63500 w 723900"/>
                  <a:gd name="connsiteY101" fmla="*/ 815975 h 850900"/>
                  <a:gd name="connsiteX102" fmla="*/ 65088 w 723900"/>
                  <a:gd name="connsiteY102" fmla="*/ 815975 h 850900"/>
                  <a:gd name="connsiteX103" fmla="*/ 65088 w 723900"/>
                  <a:gd name="connsiteY103" fmla="*/ 817563 h 850900"/>
                  <a:gd name="connsiteX104" fmla="*/ 66675 w 723900"/>
                  <a:gd name="connsiteY104" fmla="*/ 819150 h 850900"/>
                  <a:gd name="connsiteX105" fmla="*/ 65088 w 723900"/>
                  <a:gd name="connsiteY105" fmla="*/ 819150 h 850900"/>
                  <a:gd name="connsiteX106" fmla="*/ 65088 w 723900"/>
                  <a:gd name="connsiteY106" fmla="*/ 820738 h 850900"/>
                  <a:gd name="connsiteX107" fmla="*/ 63500 w 723900"/>
                  <a:gd name="connsiteY107" fmla="*/ 820738 h 850900"/>
                  <a:gd name="connsiteX108" fmla="*/ 63500 w 723900"/>
                  <a:gd name="connsiteY108" fmla="*/ 819150 h 850900"/>
                  <a:gd name="connsiteX109" fmla="*/ 63500 w 723900"/>
                  <a:gd name="connsiteY109" fmla="*/ 817563 h 850900"/>
                  <a:gd name="connsiteX110" fmla="*/ 57150 w 723900"/>
                  <a:gd name="connsiteY110" fmla="*/ 815975 h 850900"/>
                  <a:gd name="connsiteX111" fmla="*/ 58738 w 723900"/>
                  <a:gd name="connsiteY111" fmla="*/ 815975 h 850900"/>
                  <a:gd name="connsiteX112" fmla="*/ 58738 w 723900"/>
                  <a:gd name="connsiteY112" fmla="*/ 817563 h 850900"/>
                  <a:gd name="connsiteX113" fmla="*/ 57150 w 723900"/>
                  <a:gd name="connsiteY113" fmla="*/ 817563 h 850900"/>
                  <a:gd name="connsiteX114" fmla="*/ 133350 w 723900"/>
                  <a:gd name="connsiteY114" fmla="*/ 812800 h 850900"/>
                  <a:gd name="connsiteX115" fmla="*/ 136525 w 723900"/>
                  <a:gd name="connsiteY115" fmla="*/ 812800 h 850900"/>
                  <a:gd name="connsiteX116" fmla="*/ 138113 w 723900"/>
                  <a:gd name="connsiteY116" fmla="*/ 812800 h 850900"/>
                  <a:gd name="connsiteX117" fmla="*/ 138113 w 723900"/>
                  <a:gd name="connsiteY117" fmla="*/ 814388 h 850900"/>
                  <a:gd name="connsiteX118" fmla="*/ 136525 w 723900"/>
                  <a:gd name="connsiteY118" fmla="*/ 814388 h 850900"/>
                  <a:gd name="connsiteX119" fmla="*/ 136525 w 723900"/>
                  <a:gd name="connsiteY119" fmla="*/ 815975 h 850900"/>
                  <a:gd name="connsiteX120" fmla="*/ 136525 w 723900"/>
                  <a:gd name="connsiteY120" fmla="*/ 819150 h 850900"/>
                  <a:gd name="connsiteX121" fmla="*/ 133350 w 723900"/>
                  <a:gd name="connsiteY121" fmla="*/ 819150 h 850900"/>
                  <a:gd name="connsiteX122" fmla="*/ 133350 w 723900"/>
                  <a:gd name="connsiteY122" fmla="*/ 817563 h 850900"/>
                  <a:gd name="connsiteX123" fmla="*/ 133350 w 723900"/>
                  <a:gd name="connsiteY123" fmla="*/ 815975 h 850900"/>
                  <a:gd name="connsiteX124" fmla="*/ 69850 w 723900"/>
                  <a:gd name="connsiteY124" fmla="*/ 812800 h 850900"/>
                  <a:gd name="connsiteX125" fmla="*/ 71438 w 723900"/>
                  <a:gd name="connsiteY125" fmla="*/ 812800 h 850900"/>
                  <a:gd name="connsiteX126" fmla="*/ 73025 w 723900"/>
                  <a:gd name="connsiteY126" fmla="*/ 812800 h 850900"/>
                  <a:gd name="connsiteX127" fmla="*/ 76200 w 723900"/>
                  <a:gd name="connsiteY127" fmla="*/ 815975 h 850900"/>
                  <a:gd name="connsiteX128" fmla="*/ 73025 w 723900"/>
                  <a:gd name="connsiteY128" fmla="*/ 815975 h 850900"/>
                  <a:gd name="connsiteX129" fmla="*/ 69850 w 723900"/>
                  <a:gd name="connsiteY129" fmla="*/ 815975 h 850900"/>
                  <a:gd name="connsiteX130" fmla="*/ 69850 w 723900"/>
                  <a:gd name="connsiteY130" fmla="*/ 814388 h 850900"/>
                  <a:gd name="connsiteX131" fmla="*/ 25400 w 723900"/>
                  <a:gd name="connsiteY131" fmla="*/ 812800 h 850900"/>
                  <a:gd name="connsiteX132" fmla="*/ 28575 w 723900"/>
                  <a:gd name="connsiteY132" fmla="*/ 812800 h 850900"/>
                  <a:gd name="connsiteX133" fmla="*/ 31750 w 723900"/>
                  <a:gd name="connsiteY133" fmla="*/ 815975 h 850900"/>
                  <a:gd name="connsiteX134" fmla="*/ 31750 w 723900"/>
                  <a:gd name="connsiteY134" fmla="*/ 819150 h 850900"/>
                  <a:gd name="connsiteX135" fmla="*/ 28575 w 723900"/>
                  <a:gd name="connsiteY135" fmla="*/ 819150 h 850900"/>
                  <a:gd name="connsiteX136" fmla="*/ 25400 w 723900"/>
                  <a:gd name="connsiteY136" fmla="*/ 819150 h 850900"/>
                  <a:gd name="connsiteX137" fmla="*/ 25400 w 723900"/>
                  <a:gd name="connsiteY137" fmla="*/ 822325 h 850900"/>
                  <a:gd name="connsiteX138" fmla="*/ 22225 w 723900"/>
                  <a:gd name="connsiteY138" fmla="*/ 822325 h 850900"/>
                  <a:gd name="connsiteX139" fmla="*/ 22225 w 723900"/>
                  <a:gd name="connsiteY139" fmla="*/ 819150 h 850900"/>
                  <a:gd name="connsiteX140" fmla="*/ 22225 w 723900"/>
                  <a:gd name="connsiteY140" fmla="*/ 815975 h 850900"/>
                  <a:gd name="connsiteX141" fmla="*/ 25400 w 723900"/>
                  <a:gd name="connsiteY141" fmla="*/ 815975 h 850900"/>
                  <a:gd name="connsiteX142" fmla="*/ 123825 w 723900"/>
                  <a:gd name="connsiteY142" fmla="*/ 809625 h 850900"/>
                  <a:gd name="connsiteX143" fmla="*/ 127000 w 723900"/>
                  <a:gd name="connsiteY143" fmla="*/ 809625 h 850900"/>
                  <a:gd name="connsiteX144" fmla="*/ 127000 w 723900"/>
                  <a:gd name="connsiteY144" fmla="*/ 812800 h 850900"/>
                  <a:gd name="connsiteX145" fmla="*/ 123825 w 723900"/>
                  <a:gd name="connsiteY145" fmla="*/ 812800 h 850900"/>
                  <a:gd name="connsiteX146" fmla="*/ 79375 w 723900"/>
                  <a:gd name="connsiteY146" fmla="*/ 809625 h 850900"/>
                  <a:gd name="connsiteX147" fmla="*/ 82550 w 723900"/>
                  <a:gd name="connsiteY147" fmla="*/ 809625 h 850900"/>
                  <a:gd name="connsiteX148" fmla="*/ 82550 w 723900"/>
                  <a:gd name="connsiteY148" fmla="*/ 812800 h 850900"/>
                  <a:gd name="connsiteX149" fmla="*/ 79375 w 723900"/>
                  <a:gd name="connsiteY149" fmla="*/ 812800 h 850900"/>
                  <a:gd name="connsiteX150" fmla="*/ 66675 w 723900"/>
                  <a:gd name="connsiteY150" fmla="*/ 809625 h 850900"/>
                  <a:gd name="connsiteX151" fmla="*/ 69850 w 723900"/>
                  <a:gd name="connsiteY151" fmla="*/ 809625 h 850900"/>
                  <a:gd name="connsiteX152" fmla="*/ 69850 w 723900"/>
                  <a:gd name="connsiteY152" fmla="*/ 812800 h 850900"/>
                  <a:gd name="connsiteX153" fmla="*/ 66675 w 723900"/>
                  <a:gd name="connsiteY153" fmla="*/ 812800 h 850900"/>
                  <a:gd name="connsiteX154" fmla="*/ 117475 w 723900"/>
                  <a:gd name="connsiteY154" fmla="*/ 806450 h 850900"/>
                  <a:gd name="connsiteX155" fmla="*/ 120650 w 723900"/>
                  <a:gd name="connsiteY155" fmla="*/ 806450 h 850900"/>
                  <a:gd name="connsiteX156" fmla="*/ 120650 w 723900"/>
                  <a:gd name="connsiteY156" fmla="*/ 809625 h 850900"/>
                  <a:gd name="connsiteX157" fmla="*/ 117475 w 723900"/>
                  <a:gd name="connsiteY157" fmla="*/ 809625 h 850900"/>
                  <a:gd name="connsiteX158" fmla="*/ 107950 w 723900"/>
                  <a:gd name="connsiteY158" fmla="*/ 806450 h 850900"/>
                  <a:gd name="connsiteX159" fmla="*/ 111125 w 723900"/>
                  <a:gd name="connsiteY159" fmla="*/ 806450 h 850900"/>
                  <a:gd name="connsiteX160" fmla="*/ 114300 w 723900"/>
                  <a:gd name="connsiteY160" fmla="*/ 806450 h 850900"/>
                  <a:gd name="connsiteX161" fmla="*/ 114300 w 723900"/>
                  <a:gd name="connsiteY161" fmla="*/ 809625 h 850900"/>
                  <a:gd name="connsiteX162" fmla="*/ 111125 w 723900"/>
                  <a:gd name="connsiteY162" fmla="*/ 809625 h 850900"/>
                  <a:gd name="connsiteX163" fmla="*/ 107950 w 723900"/>
                  <a:gd name="connsiteY163" fmla="*/ 809625 h 850900"/>
                  <a:gd name="connsiteX164" fmla="*/ 73025 w 723900"/>
                  <a:gd name="connsiteY164" fmla="*/ 806450 h 850900"/>
                  <a:gd name="connsiteX165" fmla="*/ 76200 w 723900"/>
                  <a:gd name="connsiteY165" fmla="*/ 806450 h 850900"/>
                  <a:gd name="connsiteX166" fmla="*/ 76200 w 723900"/>
                  <a:gd name="connsiteY166" fmla="*/ 809625 h 850900"/>
                  <a:gd name="connsiteX167" fmla="*/ 73025 w 723900"/>
                  <a:gd name="connsiteY167" fmla="*/ 809625 h 850900"/>
                  <a:gd name="connsiteX168" fmla="*/ 25400 w 723900"/>
                  <a:gd name="connsiteY168" fmla="*/ 806450 h 850900"/>
                  <a:gd name="connsiteX169" fmla="*/ 28575 w 723900"/>
                  <a:gd name="connsiteY169" fmla="*/ 806450 h 850900"/>
                  <a:gd name="connsiteX170" fmla="*/ 28575 w 723900"/>
                  <a:gd name="connsiteY170" fmla="*/ 809625 h 850900"/>
                  <a:gd name="connsiteX171" fmla="*/ 25400 w 723900"/>
                  <a:gd name="connsiteY171" fmla="*/ 809625 h 850900"/>
                  <a:gd name="connsiteX172" fmla="*/ 117475 w 723900"/>
                  <a:gd name="connsiteY172" fmla="*/ 803275 h 850900"/>
                  <a:gd name="connsiteX173" fmla="*/ 119063 w 723900"/>
                  <a:gd name="connsiteY173" fmla="*/ 803275 h 850900"/>
                  <a:gd name="connsiteX174" fmla="*/ 119063 w 723900"/>
                  <a:gd name="connsiteY174" fmla="*/ 804863 h 850900"/>
                  <a:gd name="connsiteX175" fmla="*/ 117475 w 723900"/>
                  <a:gd name="connsiteY175" fmla="*/ 804863 h 850900"/>
                  <a:gd name="connsiteX176" fmla="*/ 98425 w 723900"/>
                  <a:gd name="connsiteY176" fmla="*/ 803275 h 850900"/>
                  <a:gd name="connsiteX177" fmla="*/ 101600 w 723900"/>
                  <a:gd name="connsiteY177" fmla="*/ 803275 h 850900"/>
                  <a:gd name="connsiteX178" fmla="*/ 104775 w 723900"/>
                  <a:gd name="connsiteY178" fmla="*/ 803275 h 850900"/>
                  <a:gd name="connsiteX179" fmla="*/ 107950 w 723900"/>
                  <a:gd name="connsiteY179" fmla="*/ 803275 h 850900"/>
                  <a:gd name="connsiteX180" fmla="*/ 107950 w 723900"/>
                  <a:gd name="connsiteY180" fmla="*/ 806450 h 850900"/>
                  <a:gd name="connsiteX181" fmla="*/ 104775 w 723900"/>
                  <a:gd name="connsiteY181" fmla="*/ 806450 h 850900"/>
                  <a:gd name="connsiteX182" fmla="*/ 104775 w 723900"/>
                  <a:gd name="connsiteY182" fmla="*/ 809625 h 850900"/>
                  <a:gd name="connsiteX183" fmla="*/ 104775 w 723900"/>
                  <a:gd name="connsiteY183" fmla="*/ 812800 h 850900"/>
                  <a:gd name="connsiteX184" fmla="*/ 107950 w 723900"/>
                  <a:gd name="connsiteY184" fmla="*/ 812800 h 850900"/>
                  <a:gd name="connsiteX185" fmla="*/ 107950 w 723900"/>
                  <a:gd name="connsiteY185" fmla="*/ 815975 h 850900"/>
                  <a:gd name="connsiteX186" fmla="*/ 104775 w 723900"/>
                  <a:gd name="connsiteY186" fmla="*/ 815975 h 850900"/>
                  <a:gd name="connsiteX187" fmla="*/ 101600 w 723900"/>
                  <a:gd name="connsiteY187" fmla="*/ 815975 h 850900"/>
                  <a:gd name="connsiteX188" fmla="*/ 100013 w 723900"/>
                  <a:gd name="connsiteY188" fmla="*/ 815975 h 850900"/>
                  <a:gd name="connsiteX189" fmla="*/ 100013 w 723900"/>
                  <a:gd name="connsiteY189" fmla="*/ 817563 h 850900"/>
                  <a:gd name="connsiteX190" fmla="*/ 98425 w 723900"/>
                  <a:gd name="connsiteY190" fmla="*/ 817563 h 850900"/>
                  <a:gd name="connsiteX191" fmla="*/ 98425 w 723900"/>
                  <a:gd name="connsiteY191" fmla="*/ 815975 h 850900"/>
                  <a:gd name="connsiteX192" fmla="*/ 98425 w 723900"/>
                  <a:gd name="connsiteY192" fmla="*/ 812800 h 850900"/>
                  <a:gd name="connsiteX193" fmla="*/ 95250 w 723900"/>
                  <a:gd name="connsiteY193" fmla="*/ 812800 h 850900"/>
                  <a:gd name="connsiteX194" fmla="*/ 98425 w 723900"/>
                  <a:gd name="connsiteY194" fmla="*/ 809625 h 850900"/>
                  <a:gd name="connsiteX195" fmla="*/ 98425 w 723900"/>
                  <a:gd name="connsiteY195" fmla="*/ 806450 h 850900"/>
                  <a:gd name="connsiteX196" fmla="*/ 114300 w 723900"/>
                  <a:gd name="connsiteY196" fmla="*/ 800100 h 850900"/>
                  <a:gd name="connsiteX197" fmla="*/ 117475 w 723900"/>
                  <a:gd name="connsiteY197" fmla="*/ 800100 h 850900"/>
                  <a:gd name="connsiteX198" fmla="*/ 117475 w 723900"/>
                  <a:gd name="connsiteY198" fmla="*/ 803275 h 850900"/>
                  <a:gd name="connsiteX199" fmla="*/ 114300 w 723900"/>
                  <a:gd name="connsiteY199" fmla="*/ 803275 h 850900"/>
                  <a:gd name="connsiteX200" fmla="*/ 111125 w 723900"/>
                  <a:gd name="connsiteY200" fmla="*/ 803275 h 850900"/>
                  <a:gd name="connsiteX201" fmla="*/ 38100 w 723900"/>
                  <a:gd name="connsiteY201" fmla="*/ 800100 h 850900"/>
                  <a:gd name="connsiteX202" fmla="*/ 39688 w 723900"/>
                  <a:gd name="connsiteY202" fmla="*/ 800100 h 850900"/>
                  <a:gd name="connsiteX203" fmla="*/ 39688 w 723900"/>
                  <a:gd name="connsiteY203" fmla="*/ 801687 h 850900"/>
                  <a:gd name="connsiteX204" fmla="*/ 41275 w 723900"/>
                  <a:gd name="connsiteY204" fmla="*/ 800100 h 850900"/>
                  <a:gd name="connsiteX205" fmla="*/ 44450 w 723900"/>
                  <a:gd name="connsiteY205" fmla="*/ 800100 h 850900"/>
                  <a:gd name="connsiteX206" fmla="*/ 44450 w 723900"/>
                  <a:gd name="connsiteY206" fmla="*/ 803275 h 850900"/>
                  <a:gd name="connsiteX207" fmla="*/ 41275 w 723900"/>
                  <a:gd name="connsiteY207" fmla="*/ 803275 h 850900"/>
                  <a:gd name="connsiteX208" fmla="*/ 44450 w 723900"/>
                  <a:gd name="connsiteY208" fmla="*/ 806450 h 850900"/>
                  <a:gd name="connsiteX209" fmla="*/ 44450 w 723900"/>
                  <a:gd name="connsiteY209" fmla="*/ 809625 h 850900"/>
                  <a:gd name="connsiteX210" fmla="*/ 44450 w 723900"/>
                  <a:gd name="connsiteY210" fmla="*/ 812800 h 850900"/>
                  <a:gd name="connsiteX211" fmla="*/ 44450 w 723900"/>
                  <a:gd name="connsiteY211" fmla="*/ 815975 h 850900"/>
                  <a:gd name="connsiteX212" fmla="*/ 41275 w 723900"/>
                  <a:gd name="connsiteY212" fmla="*/ 815975 h 850900"/>
                  <a:gd name="connsiteX213" fmla="*/ 41275 w 723900"/>
                  <a:gd name="connsiteY213" fmla="*/ 819150 h 850900"/>
                  <a:gd name="connsiteX214" fmla="*/ 38100 w 723900"/>
                  <a:gd name="connsiteY214" fmla="*/ 819150 h 850900"/>
                  <a:gd name="connsiteX215" fmla="*/ 34925 w 723900"/>
                  <a:gd name="connsiteY215" fmla="*/ 819150 h 850900"/>
                  <a:gd name="connsiteX216" fmla="*/ 34925 w 723900"/>
                  <a:gd name="connsiteY216" fmla="*/ 815975 h 850900"/>
                  <a:gd name="connsiteX217" fmla="*/ 34925 w 723900"/>
                  <a:gd name="connsiteY217" fmla="*/ 812800 h 850900"/>
                  <a:gd name="connsiteX218" fmla="*/ 34925 w 723900"/>
                  <a:gd name="connsiteY218" fmla="*/ 809625 h 850900"/>
                  <a:gd name="connsiteX219" fmla="*/ 31750 w 723900"/>
                  <a:gd name="connsiteY219" fmla="*/ 809625 h 850900"/>
                  <a:gd name="connsiteX220" fmla="*/ 31750 w 723900"/>
                  <a:gd name="connsiteY220" fmla="*/ 806450 h 850900"/>
                  <a:gd name="connsiteX221" fmla="*/ 34925 w 723900"/>
                  <a:gd name="connsiteY221" fmla="*/ 806450 h 850900"/>
                  <a:gd name="connsiteX222" fmla="*/ 38100 w 723900"/>
                  <a:gd name="connsiteY222" fmla="*/ 806450 h 850900"/>
                  <a:gd name="connsiteX223" fmla="*/ 38100 w 723900"/>
                  <a:gd name="connsiteY223" fmla="*/ 804863 h 850900"/>
                  <a:gd name="connsiteX224" fmla="*/ 38100 w 723900"/>
                  <a:gd name="connsiteY224" fmla="*/ 803275 h 850900"/>
                  <a:gd name="connsiteX225" fmla="*/ 39687 w 723900"/>
                  <a:gd name="connsiteY225" fmla="*/ 801688 h 850900"/>
                  <a:gd name="connsiteX226" fmla="*/ 38100 w 723900"/>
                  <a:gd name="connsiteY226" fmla="*/ 801688 h 850900"/>
                  <a:gd name="connsiteX227" fmla="*/ 133350 w 723900"/>
                  <a:gd name="connsiteY227" fmla="*/ 796925 h 850900"/>
                  <a:gd name="connsiteX228" fmla="*/ 134938 w 723900"/>
                  <a:gd name="connsiteY228" fmla="*/ 796925 h 850900"/>
                  <a:gd name="connsiteX229" fmla="*/ 134938 w 723900"/>
                  <a:gd name="connsiteY229" fmla="*/ 798513 h 850900"/>
                  <a:gd name="connsiteX230" fmla="*/ 133350 w 723900"/>
                  <a:gd name="connsiteY230" fmla="*/ 798513 h 850900"/>
                  <a:gd name="connsiteX231" fmla="*/ 130175 w 723900"/>
                  <a:gd name="connsiteY231" fmla="*/ 793750 h 850900"/>
                  <a:gd name="connsiteX232" fmla="*/ 133350 w 723900"/>
                  <a:gd name="connsiteY232" fmla="*/ 793750 h 850900"/>
                  <a:gd name="connsiteX233" fmla="*/ 133350 w 723900"/>
                  <a:gd name="connsiteY233" fmla="*/ 796925 h 850900"/>
                  <a:gd name="connsiteX234" fmla="*/ 130175 w 723900"/>
                  <a:gd name="connsiteY234" fmla="*/ 796925 h 850900"/>
                  <a:gd name="connsiteX235" fmla="*/ 44450 w 723900"/>
                  <a:gd name="connsiteY235" fmla="*/ 793750 h 850900"/>
                  <a:gd name="connsiteX236" fmla="*/ 44450 w 723900"/>
                  <a:gd name="connsiteY236" fmla="*/ 796925 h 850900"/>
                  <a:gd name="connsiteX237" fmla="*/ 41275 w 723900"/>
                  <a:gd name="connsiteY237" fmla="*/ 796925 h 850900"/>
                  <a:gd name="connsiteX238" fmla="*/ 31750 w 723900"/>
                  <a:gd name="connsiteY238" fmla="*/ 790575 h 850900"/>
                  <a:gd name="connsiteX239" fmla="*/ 33338 w 723900"/>
                  <a:gd name="connsiteY239" fmla="*/ 790575 h 850900"/>
                  <a:gd name="connsiteX240" fmla="*/ 33338 w 723900"/>
                  <a:gd name="connsiteY240" fmla="*/ 793750 h 850900"/>
                  <a:gd name="connsiteX241" fmla="*/ 31750 w 723900"/>
                  <a:gd name="connsiteY241" fmla="*/ 793750 h 850900"/>
                  <a:gd name="connsiteX242" fmla="*/ 139700 w 723900"/>
                  <a:gd name="connsiteY242" fmla="*/ 787400 h 850900"/>
                  <a:gd name="connsiteX243" fmla="*/ 142875 w 723900"/>
                  <a:gd name="connsiteY243" fmla="*/ 787400 h 850900"/>
                  <a:gd name="connsiteX244" fmla="*/ 142875 w 723900"/>
                  <a:gd name="connsiteY244" fmla="*/ 790575 h 850900"/>
                  <a:gd name="connsiteX245" fmla="*/ 139700 w 723900"/>
                  <a:gd name="connsiteY245" fmla="*/ 790575 h 850900"/>
                  <a:gd name="connsiteX246" fmla="*/ 155575 w 723900"/>
                  <a:gd name="connsiteY246" fmla="*/ 781050 h 850900"/>
                  <a:gd name="connsiteX247" fmla="*/ 157163 w 723900"/>
                  <a:gd name="connsiteY247" fmla="*/ 781050 h 850900"/>
                  <a:gd name="connsiteX248" fmla="*/ 158750 w 723900"/>
                  <a:gd name="connsiteY248" fmla="*/ 781050 h 850900"/>
                  <a:gd name="connsiteX249" fmla="*/ 160338 w 723900"/>
                  <a:gd name="connsiteY249" fmla="*/ 781050 h 850900"/>
                  <a:gd name="connsiteX250" fmla="*/ 160338 w 723900"/>
                  <a:gd name="connsiteY250" fmla="*/ 782638 h 850900"/>
                  <a:gd name="connsiteX251" fmla="*/ 158750 w 723900"/>
                  <a:gd name="connsiteY251" fmla="*/ 782638 h 850900"/>
                  <a:gd name="connsiteX252" fmla="*/ 158750 w 723900"/>
                  <a:gd name="connsiteY252" fmla="*/ 784225 h 850900"/>
                  <a:gd name="connsiteX253" fmla="*/ 158750 w 723900"/>
                  <a:gd name="connsiteY253" fmla="*/ 787400 h 850900"/>
                  <a:gd name="connsiteX254" fmla="*/ 157163 w 723900"/>
                  <a:gd name="connsiteY254" fmla="*/ 787400 h 850900"/>
                  <a:gd name="connsiteX255" fmla="*/ 157163 w 723900"/>
                  <a:gd name="connsiteY255" fmla="*/ 788988 h 850900"/>
                  <a:gd name="connsiteX256" fmla="*/ 155575 w 723900"/>
                  <a:gd name="connsiteY256" fmla="*/ 788988 h 850900"/>
                  <a:gd name="connsiteX257" fmla="*/ 155575 w 723900"/>
                  <a:gd name="connsiteY257" fmla="*/ 787400 h 850900"/>
                  <a:gd name="connsiteX258" fmla="*/ 155575 w 723900"/>
                  <a:gd name="connsiteY258" fmla="*/ 784225 h 850900"/>
                  <a:gd name="connsiteX259" fmla="*/ 155575 w 723900"/>
                  <a:gd name="connsiteY259" fmla="*/ 782638 h 850900"/>
                  <a:gd name="connsiteX260" fmla="*/ 98425 w 723900"/>
                  <a:gd name="connsiteY260" fmla="*/ 774700 h 850900"/>
                  <a:gd name="connsiteX261" fmla="*/ 100013 w 723900"/>
                  <a:gd name="connsiteY261" fmla="*/ 774700 h 850900"/>
                  <a:gd name="connsiteX262" fmla="*/ 100013 w 723900"/>
                  <a:gd name="connsiteY262" fmla="*/ 777875 h 850900"/>
                  <a:gd name="connsiteX263" fmla="*/ 98425 w 723900"/>
                  <a:gd name="connsiteY263" fmla="*/ 777875 h 850900"/>
                  <a:gd name="connsiteX264" fmla="*/ 177800 w 723900"/>
                  <a:gd name="connsiteY264" fmla="*/ 771525 h 850900"/>
                  <a:gd name="connsiteX265" fmla="*/ 180975 w 723900"/>
                  <a:gd name="connsiteY265" fmla="*/ 771525 h 850900"/>
                  <a:gd name="connsiteX266" fmla="*/ 180975 w 723900"/>
                  <a:gd name="connsiteY266" fmla="*/ 773113 h 850900"/>
                  <a:gd name="connsiteX267" fmla="*/ 177800 w 723900"/>
                  <a:gd name="connsiteY267" fmla="*/ 773113 h 850900"/>
                  <a:gd name="connsiteX268" fmla="*/ 187325 w 723900"/>
                  <a:gd name="connsiteY268" fmla="*/ 762000 h 850900"/>
                  <a:gd name="connsiteX269" fmla="*/ 188913 w 723900"/>
                  <a:gd name="connsiteY269" fmla="*/ 762000 h 850900"/>
                  <a:gd name="connsiteX270" fmla="*/ 188913 w 723900"/>
                  <a:gd name="connsiteY270" fmla="*/ 765175 h 850900"/>
                  <a:gd name="connsiteX271" fmla="*/ 187325 w 723900"/>
                  <a:gd name="connsiteY271" fmla="*/ 765175 h 850900"/>
                  <a:gd name="connsiteX272" fmla="*/ 273050 w 723900"/>
                  <a:gd name="connsiteY272" fmla="*/ 758825 h 850900"/>
                  <a:gd name="connsiteX273" fmla="*/ 276225 w 723900"/>
                  <a:gd name="connsiteY273" fmla="*/ 758825 h 850900"/>
                  <a:gd name="connsiteX274" fmla="*/ 276225 w 723900"/>
                  <a:gd name="connsiteY274" fmla="*/ 762000 h 850900"/>
                  <a:gd name="connsiteX275" fmla="*/ 273050 w 723900"/>
                  <a:gd name="connsiteY275" fmla="*/ 762000 h 850900"/>
                  <a:gd name="connsiteX276" fmla="*/ 133350 w 723900"/>
                  <a:gd name="connsiteY276" fmla="*/ 758825 h 850900"/>
                  <a:gd name="connsiteX277" fmla="*/ 130175 w 723900"/>
                  <a:gd name="connsiteY277" fmla="*/ 762000 h 850900"/>
                  <a:gd name="connsiteX278" fmla="*/ 130175 w 723900"/>
                  <a:gd name="connsiteY278" fmla="*/ 768350 h 850900"/>
                  <a:gd name="connsiteX279" fmla="*/ 133350 w 723900"/>
                  <a:gd name="connsiteY279" fmla="*/ 762000 h 850900"/>
                  <a:gd name="connsiteX280" fmla="*/ 295275 w 723900"/>
                  <a:gd name="connsiteY280" fmla="*/ 752475 h 850900"/>
                  <a:gd name="connsiteX281" fmla="*/ 296863 w 723900"/>
                  <a:gd name="connsiteY281" fmla="*/ 752475 h 850900"/>
                  <a:gd name="connsiteX282" fmla="*/ 298450 w 723900"/>
                  <a:gd name="connsiteY282" fmla="*/ 752475 h 850900"/>
                  <a:gd name="connsiteX283" fmla="*/ 298450 w 723900"/>
                  <a:gd name="connsiteY283" fmla="*/ 755650 h 850900"/>
                  <a:gd name="connsiteX284" fmla="*/ 295275 w 723900"/>
                  <a:gd name="connsiteY284" fmla="*/ 755650 h 850900"/>
                  <a:gd name="connsiteX285" fmla="*/ 292100 w 723900"/>
                  <a:gd name="connsiteY285" fmla="*/ 755650 h 850900"/>
                  <a:gd name="connsiteX286" fmla="*/ 288925 w 723900"/>
                  <a:gd name="connsiteY286" fmla="*/ 749300 h 850900"/>
                  <a:gd name="connsiteX287" fmla="*/ 292100 w 723900"/>
                  <a:gd name="connsiteY287" fmla="*/ 749300 h 850900"/>
                  <a:gd name="connsiteX288" fmla="*/ 295275 w 723900"/>
                  <a:gd name="connsiteY288" fmla="*/ 752475 h 850900"/>
                  <a:gd name="connsiteX289" fmla="*/ 292100 w 723900"/>
                  <a:gd name="connsiteY289" fmla="*/ 752475 h 850900"/>
                  <a:gd name="connsiteX290" fmla="*/ 292100 w 723900"/>
                  <a:gd name="connsiteY290" fmla="*/ 755650 h 850900"/>
                  <a:gd name="connsiteX291" fmla="*/ 288925 w 723900"/>
                  <a:gd name="connsiteY291" fmla="*/ 755650 h 850900"/>
                  <a:gd name="connsiteX292" fmla="*/ 285750 w 723900"/>
                  <a:gd name="connsiteY292" fmla="*/ 755650 h 850900"/>
                  <a:gd name="connsiteX293" fmla="*/ 285750 w 723900"/>
                  <a:gd name="connsiteY293" fmla="*/ 752475 h 850900"/>
                  <a:gd name="connsiteX294" fmla="*/ 288925 w 723900"/>
                  <a:gd name="connsiteY294" fmla="*/ 752475 h 850900"/>
                  <a:gd name="connsiteX295" fmla="*/ 282575 w 723900"/>
                  <a:gd name="connsiteY295" fmla="*/ 749300 h 850900"/>
                  <a:gd name="connsiteX296" fmla="*/ 282575 w 723900"/>
                  <a:gd name="connsiteY296" fmla="*/ 752475 h 850900"/>
                  <a:gd name="connsiteX297" fmla="*/ 285750 w 723900"/>
                  <a:gd name="connsiteY297" fmla="*/ 752475 h 850900"/>
                  <a:gd name="connsiteX298" fmla="*/ 282575 w 723900"/>
                  <a:gd name="connsiteY298" fmla="*/ 755650 h 850900"/>
                  <a:gd name="connsiteX299" fmla="*/ 279400 w 723900"/>
                  <a:gd name="connsiteY299" fmla="*/ 755650 h 850900"/>
                  <a:gd name="connsiteX300" fmla="*/ 279400 w 723900"/>
                  <a:gd name="connsiteY300" fmla="*/ 758825 h 850900"/>
                  <a:gd name="connsiteX301" fmla="*/ 276225 w 723900"/>
                  <a:gd name="connsiteY301" fmla="*/ 758825 h 850900"/>
                  <a:gd name="connsiteX302" fmla="*/ 276225 w 723900"/>
                  <a:gd name="connsiteY302" fmla="*/ 755650 h 850900"/>
                  <a:gd name="connsiteX303" fmla="*/ 276225 w 723900"/>
                  <a:gd name="connsiteY303" fmla="*/ 752475 h 850900"/>
                  <a:gd name="connsiteX304" fmla="*/ 279400 w 723900"/>
                  <a:gd name="connsiteY304" fmla="*/ 752475 h 850900"/>
                  <a:gd name="connsiteX305" fmla="*/ 203200 w 723900"/>
                  <a:gd name="connsiteY305" fmla="*/ 749300 h 850900"/>
                  <a:gd name="connsiteX306" fmla="*/ 206375 w 723900"/>
                  <a:gd name="connsiteY306" fmla="*/ 749300 h 850900"/>
                  <a:gd name="connsiteX307" fmla="*/ 209550 w 723900"/>
                  <a:gd name="connsiteY307" fmla="*/ 749300 h 850900"/>
                  <a:gd name="connsiteX308" fmla="*/ 209550 w 723900"/>
                  <a:gd name="connsiteY308" fmla="*/ 752475 h 850900"/>
                  <a:gd name="connsiteX309" fmla="*/ 206375 w 723900"/>
                  <a:gd name="connsiteY309" fmla="*/ 752475 h 850900"/>
                  <a:gd name="connsiteX310" fmla="*/ 203200 w 723900"/>
                  <a:gd name="connsiteY310" fmla="*/ 752475 h 850900"/>
                  <a:gd name="connsiteX311" fmla="*/ 298450 w 723900"/>
                  <a:gd name="connsiteY311" fmla="*/ 742950 h 850900"/>
                  <a:gd name="connsiteX312" fmla="*/ 300038 w 723900"/>
                  <a:gd name="connsiteY312" fmla="*/ 742950 h 850900"/>
                  <a:gd name="connsiteX313" fmla="*/ 300038 w 723900"/>
                  <a:gd name="connsiteY313" fmla="*/ 744538 h 850900"/>
                  <a:gd name="connsiteX314" fmla="*/ 298450 w 723900"/>
                  <a:gd name="connsiteY314" fmla="*/ 744538 h 850900"/>
                  <a:gd name="connsiteX315" fmla="*/ 212725 w 723900"/>
                  <a:gd name="connsiteY315" fmla="*/ 742950 h 850900"/>
                  <a:gd name="connsiteX316" fmla="*/ 214313 w 723900"/>
                  <a:gd name="connsiteY316" fmla="*/ 742950 h 850900"/>
                  <a:gd name="connsiteX317" fmla="*/ 214313 w 723900"/>
                  <a:gd name="connsiteY317" fmla="*/ 744538 h 850900"/>
                  <a:gd name="connsiteX318" fmla="*/ 212725 w 723900"/>
                  <a:gd name="connsiteY318" fmla="*/ 744538 h 850900"/>
                  <a:gd name="connsiteX319" fmla="*/ 200025 w 723900"/>
                  <a:gd name="connsiteY319" fmla="*/ 742950 h 850900"/>
                  <a:gd name="connsiteX320" fmla="*/ 201613 w 723900"/>
                  <a:gd name="connsiteY320" fmla="*/ 742950 h 850900"/>
                  <a:gd name="connsiteX321" fmla="*/ 201613 w 723900"/>
                  <a:gd name="connsiteY321" fmla="*/ 746125 h 850900"/>
                  <a:gd name="connsiteX322" fmla="*/ 200025 w 723900"/>
                  <a:gd name="connsiteY322" fmla="*/ 746125 h 850900"/>
                  <a:gd name="connsiteX323" fmla="*/ 304800 w 723900"/>
                  <a:gd name="connsiteY323" fmla="*/ 739775 h 850900"/>
                  <a:gd name="connsiteX324" fmla="*/ 306388 w 723900"/>
                  <a:gd name="connsiteY324" fmla="*/ 739775 h 850900"/>
                  <a:gd name="connsiteX325" fmla="*/ 306388 w 723900"/>
                  <a:gd name="connsiteY325" fmla="*/ 741363 h 850900"/>
                  <a:gd name="connsiteX326" fmla="*/ 304800 w 723900"/>
                  <a:gd name="connsiteY326" fmla="*/ 741363 h 850900"/>
                  <a:gd name="connsiteX327" fmla="*/ 212725 w 723900"/>
                  <a:gd name="connsiteY327" fmla="*/ 739775 h 850900"/>
                  <a:gd name="connsiteX328" fmla="*/ 214313 w 723900"/>
                  <a:gd name="connsiteY328" fmla="*/ 739775 h 850900"/>
                  <a:gd name="connsiteX329" fmla="*/ 214313 w 723900"/>
                  <a:gd name="connsiteY329" fmla="*/ 741363 h 850900"/>
                  <a:gd name="connsiteX330" fmla="*/ 212725 w 723900"/>
                  <a:gd name="connsiteY330" fmla="*/ 741363 h 850900"/>
                  <a:gd name="connsiteX331" fmla="*/ 215900 w 723900"/>
                  <a:gd name="connsiteY331" fmla="*/ 736600 h 850900"/>
                  <a:gd name="connsiteX332" fmla="*/ 217488 w 723900"/>
                  <a:gd name="connsiteY332" fmla="*/ 736600 h 850900"/>
                  <a:gd name="connsiteX333" fmla="*/ 217488 w 723900"/>
                  <a:gd name="connsiteY333" fmla="*/ 738188 h 850900"/>
                  <a:gd name="connsiteX334" fmla="*/ 215900 w 723900"/>
                  <a:gd name="connsiteY334" fmla="*/ 738188 h 850900"/>
                  <a:gd name="connsiteX335" fmla="*/ 222250 w 723900"/>
                  <a:gd name="connsiteY335" fmla="*/ 733425 h 850900"/>
                  <a:gd name="connsiteX336" fmla="*/ 223838 w 723900"/>
                  <a:gd name="connsiteY336" fmla="*/ 733425 h 850900"/>
                  <a:gd name="connsiteX337" fmla="*/ 223838 w 723900"/>
                  <a:gd name="connsiteY337" fmla="*/ 735013 h 850900"/>
                  <a:gd name="connsiteX338" fmla="*/ 222250 w 723900"/>
                  <a:gd name="connsiteY338" fmla="*/ 735013 h 850900"/>
                  <a:gd name="connsiteX339" fmla="*/ 155575 w 723900"/>
                  <a:gd name="connsiteY339" fmla="*/ 733425 h 850900"/>
                  <a:gd name="connsiteX340" fmla="*/ 157163 w 723900"/>
                  <a:gd name="connsiteY340" fmla="*/ 733425 h 850900"/>
                  <a:gd name="connsiteX341" fmla="*/ 158750 w 723900"/>
                  <a:gd name="connsiteY341" fmla="*/ 733425 h 850900"/>
                  <a:gd name="connsiteX342" fmla="*/ 160338 w 723900"/>
                  <a:gd name="connsiteY342" fmla="*/ 733425 h 850900"/>
                  <a:gd name="connsiteX343" fmla="*/ 160338 w 723900"/>
                  <a:gd name="connsiteY343" fmla="*/ 735013 h 850900"/>
                  <a:gd name="connsiteX344" fmla="*/ 158750 w 723900"/>
                  <a:gd name="connsiteY344" fmla="*/ 735013 h 850900"/>
                  <a:gd name="connsiteX345" fmla="*/ 158750 w 723900"/>
                  <a:gd name="connsiteY345" fmla="*/ 736600 h 850900"/>
                  <a:gd name="connsiteX346" fmla="*/ 157163 w 723900"/>
                  <a:gd name="connsiteY346" fmla="*/ 735013 h 850900"/>
                  <a:gd name="connsiteX347" fmla="*/ 155575 w 723900"/>
                  <a:gd name="connsiteY347" fmla="*/ 735013 h 850900"/>
                  <a:gd name="connsiteX348" fmla="*/ 158750 w 723900"/>
                  <a:gd name="connsiteY348" fmla="*/ 730250 h 850900"/>
                  <a:gd name="connsiteX349" fmla="*/ 161925 w 723900"/>
                  <a:gd name="connsiteY349" fmla="*/ 730250 h 850900"/>
                  <a:gd name="connsiteX350" fmla="*/ 158750 w 723900"/>
                  <a:gd name="connsiteY350" fmla="*/ 733425 h 850900"/>
                  <a:gd name="connsiteX351" fmla="*/ 228600 w 723900"/>
                  <a:gd name="connsiteY351" fmla="*/ 723900 h 850900"/>
                  <a:gd name="connsiteX352" fmla="*/ 230188 w 723900"/>
                  <a:gd name="connsiteY352" fmla="*/ 723900 h 850900"/>
                  <a:gd name="connsiteX353" fmla="*/ 230188 w 723900"/>
                  <a:gd name="connsiteY353" fmla="*/ 727075 h 850900"/>
                  <a:gd name="connsiteX354" fmla="*/ 228600 w 723900"/>
                  <a:gd name="connsiteY354" fmla="*/ 727075 h 850900"/>
                  <a:gd name="connsiteX355" fmla="*/ 323850 w 723900"/>
                  <a:gd name="connsiteY355" fmla="*/ 720725 h 850900"/>
                  <a:gd name="connsiteX356" fmla="*/ 327025 w 723900"/>
                  <a:gd name="connsiteY356" fmla="*/ 720725 h 850900"/>
                  <a:gd name="connsiteX357" fmla="*/ 327025 w 723900"/>
                  <a:gd name="connsiteY357" fmla="*/ 723900 h 850900"/>
                  <a:gd name="connsiteX358" fmla="*/ 323850 w 723900"/>
                  <a:gd name="connsiteY358" fmla="*/ 723900 h 850900"/>
                  <a:gd name="connsiteX359" fmla="*/ 320675 w 723900"/>
                  <a:gd name="connsiteY359" fmla="*/ 723900 h 850900"/>
                  <a:gd name="connsiteX360" fmla="*/ 320675 w 723900"/>
                  <a:gd name="connsiteY360" fmla="*/ 720725 h 850900"/>
                  <a:gd name="connsiteX361" fmla="*/ 320675 w 723900"/>
                  <a:gd name="connsiteY361" fmla="*/ 723900 h 850900"/>
                  <a:gd name="connsiteX362" fmla="*/ 317500 w 723900"/>
                  <a:gd name="connsiteY362" fmla="*/ 723900 h 850900"/>
                  <a:gd name="connsiteX363" fmla="*/ 301625 w 723900"/>
                  <a:gd name="connsiteY363" fmla="*/ 712788 h 850900"/>
                  <a:gd name="connsiteX364" fmla="*/ 301625 w 723900"/>
                  <a:gd name="connsiteY364" fmla="*/ 714375 h 850900"/>
                  <a:gd name="connsiteX365" fmla="*/ 304800 w 723900"/>
                  <a:gd name="connsiteY365" fmla="*/ 714375 h 850900"/>
                  <a:gd name="connsiteX366" fmla="*/ 303213 w 723900"/>
                  <a:gd name="connsiteY366" fmla="*/ 712788 h 850900"/>
                  <a:gd name="connsiteX367" fmla="*/ 317500 w 723900"/>
                  <a:gd name="connsiteY367" fmla="*/ 711200 h 850900"/>
                  <a:gd name="connsiteX368" fmla="*/ 317500 w 723900"/>
                  <a:gd name="connsiteY368" fmla="*/ 714375 h 850900"/>
                  <a:gd name="connsiteX369" fmla="*/ 320675 w 723900"/>
                  <a:gd name="connsiteY369" fmla="*/ 714375 h 850900"/>
                  <a:gd name="connsiteX370" fmla="*/ 320675 w 723900"/>
                  <a:gd name="connsiteY370" fmla="*/ 711200 h 850900"/>
                  <a:gd name="connsiteX371" fmla="*/ 231775 w 723900"/>
                  <a:gd name="connsiteY371" fmla="*/ 711200 h 850900"/>
                  <a:gd name="connsiteX372" fmla="*/ 233363 w 723900"/>
                  <a:gd name="connsiteY372" fmla="*/ 711200 h 850900"/>
                  <a:gd name="connsiteX373" fmla="*/ 233363 w 723900"/>
                  <a:gd name="connsiteY373" fmla="*/ 712788 h 850900"/>
                  <a:gd name="connsiteX374" fmla="*/ 231775 w 723900"/>
                  <a:gd name="connsiteY374" fmla="*/ 712788 h 850900"/>
                  <a:gd name="connsiteX375" fmla="*/ 228600 w 723900"/>
                  <a:gd name="connsiteY375" fmla="*/ 711200 h 850900"/>
                  <a:gd name="connsiteX376" fmla="*/ 230188 w 723900"/>
                  <a:gd name="connsiteY376" fmla="*/ 711200 h 850900"/>
                  <a:gd name="connsiteX377" fmla="*/ 230188 w 723900"/>
                  <a:gd name="connsiteY377" fmla="*/ 712788 h 850900"/>
                  <a:gd name="connsiteX378" fmla="*/ 228600 w 723900"/>
                  <a:gd name="connsiteY378" fmla="*/ 712788 h 850900"/>
                  <a:gd name="connsiteX379" fmla="*/ 298450 w 723900"/>
                  <a:gd name="connsiteY379" fmla="*/ 708025 h 850900"/>
                  <a:gd name="connsiteX380" fmla="*/ 298450 w 723900"/>
                  <a:gd name="connsiteY380" fmla="*/ 711200 h 850900"/>
                  <a:gd name="connsiteX381" fmla="*/ 301625 w 723900"/>
                  <a:gd name="connsiteY381" fmla="*/ 711200 h 850900"/>
                  <a:gd name="connsiteX382" fmla="*/ 301625 w 723900"/>
                  <a:gd name="connsiteY382" fmla="*/ 709613 h 850900"/>
                  <a:gd name="connsiteX383" fmla="*/ 301625 w 723900"/>
                  <a:gd name="connsiteY383" fmla="*/ 708025 h 850900"/>
                  <a:gd name="connsiteX384" fmla="*/ 234950 w 723900"/>
                  <a:gd name="connsiteY384" fmla="*/ 708025 h 850900"/>
                  <a:gd name="connsiteX385" fmla="*/ 236538 w 723900"/>
                  <a:gd name="connsiteY385" fmla="*/ 708025 h 850900"/>
                  <a:gd name="connsiteX386" fmla="*/ 236538 w 723900"/>
                  <a:gd name="connsiteY386" fmla="*/ 709613 h 850900"/>
                  <a:gd name="connsiteX387" fmla="*/ 234950 w 723900"/>
                  <a:gd name="connsiteY387" fmla="*/ 709613 h 850900"/>
                  <a:gd name="connsiteX388" fmla="*/ 323850 w 723900"/>
                  <a:gd name="connsiteY388" fmla="*/ 704850 h 850900"/>
                  <a:gd name="connsiteX389" fmla="*/ 323850 w 723900"/>
                  <a:gd name="connsiteY389" fmla="*/ 708025 h 850900"/>
                  <a:gd name="connsiteX390" fmla="*/ 327025 w 723900"/>
                  <a:gd name="connsiteY390" fmla="*/ 704850 h 850900"/>
                  <a:gd name="connsiteX391" fmla="*/ 339725 w 723900"/>
                  <a:gd name="connsiteY391" fmla="*/ 688975 h 850900"/>
                  <a:gd name="connsiteX392" fmla="*/ 342900 w 723900"/>
                  <a:gd name="connsiteY392" fmla="*/ 688975 h 850900"/>
                  <a:gd name="connsiteX393" fmla="*/ 342900 w 723900"/>
                  <a:gd name="connsiteY393" fmla="*/ 692150 h 850900"/>
                  <a:gd name="connsiteX394" fmla="*/ 339725 w 723900"/>
                  <a:gd name="connsiteY394" fmla="*/ 692150 h 850900"/>
                  <a:gd name="connsiteX395" fmla="*/ 320675 w 723900"/>
                  <a:gd name="connsiteY395" fmla="*/ 682625 h 850900"/>
                  <a:gd name="connsiteX396" fmla="*/ 322263 w 723900"/>
                  <a:gd name="connsiteY396" fmla="*/ 682625 h 850900"/>
                  <a:gd name="connsiteX397" fmla="*/ 323850 w 723900"/>
                  <a:gd name="connsiteY397" fmla="*/ 682625 h 850900"/>
                  <a:gd name="connsiteX398" fmla="*/ 327025 w 723900"/>
                  <a:gd name="connsiteY398" fmla="*/ 682625 h 850900"/>
                  <a:gd name="connsiteX399" fmla="*/ 327025 w 723900"/>
                  <a:gd name="connsiteY399" fmla="*/ 685800 h 850900"/>
                  <a:gd name="connsiteX400" fmla="*/ 330200 w 723900"/>
                  <a:gd name="connsiteY400" fmla="*/ 685800 h 850900"/>
                  <a:gd name="connsiteX401" fmla="*/ 333375 w 723900"/>
                  <a:gd name="connsiteY401" fmla="*/ 685800 h 850900"/>
                  <a:gd name="connsiteX402" fmla="*/ 333375 w 723900"/>
                  <a:gd name="connsiteY402" fmla="*/ 682625 h 850900"/>
                  <a:gd name="connsiteX403" fmla="*/ 336550 w 723900"/>
                  <a:gd name="connsiteY403" fmla="*/ 682625 h 850900"/>
                  <a:gd name="connsiteX404" fmla="*/ 336550 w 723900"/>
                  <a:gd name="connsiteY404" fmla="*/ 685800 h 850900"/>
                  <a:gd name="connsiteX405" fmla="*/ 339725 w 723900"/>
                  <a:gd name="connsiteY405" fmla="*/ 685800 h 850900"/>
                  <a:gd name="connsiteX406" fmla="*/ 339725 w 723900"/>
                  <a:gd name="connsiteY406" fmla="*/ 688975 h 850900"/>
                  <a:gd name="connsiteX407" fmla="*/ 336550 w 723900"/>
                  <a:gd name="connsiteY407" fmla="*/ 692150 h 850900"/>
                  <a:gd name="connsiteX408" fmla="*/ 336550 w 723900"/>
                  <a:gd name="connsiteY408" fmla="*/ 695325 h 850900"/>
                  <a:gd name="connsiteX409" fmla="*/ 339725 w 723900"/>
                  <a:gd name="connsiteY409" fmla="*/ 695325 h 850900"/>
                  <a:gd name="connsiteX410" fmla="*/ 341313 w 723900"/>
                  <a:gd name="connsiteY410" fmla="*/ 695325 h 850900"/>
                  <a:gd name="connsiteX411" fmla="*/ 341313 w 723900"/>
                  <a:gd name="connsiteY411" fmla="*/ 696913 h 850900"/>
                  <a:gd name="connsiteX412" fmla="*/ 339725 w 723900"/>
                  <a:gd name="connsiteY412" fmla="*/ 696913 h 850900"/>
                  <a:gd name="connsiteX413" fmla="*/ 339725 w 723900"/>
                  <a:gd name="connsiteY413" fmla="*/ 698500 h 850900"/>
                  <a:gd name="connsiteX414" fmla="*/ 341313 w 723900"/>
                  <a:gd name="connsiteY414" fmla="*/ 698500 h 850900"/>
                  <a:gd name="connsiteX415" fmla="*/ 342900 w 723900"/>
                  <a:gd name="connsiteY415" fmla="*/ 698500 h 850900"/>
                  <a:gd name="connsiteX416" fmla="*/ 346075 w 723900"/>
                  <a:gd name="connsiteY416" fmla="*/ 698500 h 850900"/>
                  <a:gd name="connsiteX417" fmla="*/ 346075 w 723900"/>
                  <a:gd name="connsiteY417" fmla="*/ 701675 h 850900"/>
                  <a:gd name="connsiteX418" fmla="*/ 342900 w 723900"/>
                  <a:gd name="connsiteY418" fmla="*/ 701675 h 850900"/>
                  <a:gd name="connsiteX419" fmla="*/ 342900 w 723900"/>
                  <a:gd name="connsiteY419" fmla="*/ 704850 h 850900"/>
                  <a:gd name="connsiteX420" fmla="*/ 342900 w 723900"/>
                  <a:gd name="connsiteY420" fmla="*/ 708025 h 850900"/>
                  <a:gd name="connsiteX421" fmla="*/ 339725 w 723900"/>
                  <a:gd name="connsiteY421" fmla="*/ 708025 h 850900"/>
                  <a:gd name="connsiteX422" fmla="*/ 339725 w 723900"/>
                  <a:gd name="connsiteY422" fmla="*/ 704850 h 850900"/>
                  <a:gd name="connsiteX423" fmla="*/ 336550 w 723900"/>
                  <a:gd name="connsiteY423" fmla="*/ 704850 h 850900"/>
                  <a:gd name="connsiteX424" fmla="*/ 336550 w 723900"/>
                  <a:gd name="connsiteY424" fmla="*/ 708025 h 850900"/>
                  <a:gd name="connsiteX425" fmla="*/ 333375 w 723900"/>
                  <a:gd name="connsiteY425" fmla="*/ 708025 h 850900"/>
                  <a:gd name="connsiteX426" fmla="*/ 333375 w 723900"/>
                  <a:gd name="connsiteY426" fmla="*/ 704850 h 850900"/>
                  <a:gd name="connsiteX427" fmla="*/ 330200 w 723900"/>
                  <a:gd name="connsiteY427" fmla="*/ 704850 h 850900"/>
                  <a:gd name="connsiteX428" fmla="*/ 330200 w 723900"/>
                  <a:gd name="connsiteY428" fmla="*/ 708025 h 850900"/>
                  <a:gd name="connsiteX429" fmla="*/ 333375 w 723900"/>
                  <a:gd name="connsiteY429" fmla="*/ 708025 h 850900"/>
                  <a:gd name="connsiteX430" fmla="*/ 333375 w 723900"/>
                  <a:gd name="connsiteY430" fmla="*/ 711200 h 850900"/>
                  <a:gd name="connsiteX431" fmla="*/ 333375 w 723900"/>
                  <a:gd name="connsiteY431" fmla="*/ 714375 h 850900"/>
                  <a:gd name="connsiteX432" fmla="*/ 330200 w 723900"/>
                  <a:gd name="connsiteY432" fmla="*/ 714375 h 850900"/>
                  <a:gd name="connsiteX433" fmla="*/ 330200 w 723900"/>
                  <a:gd name="connsiteY433" fmla="*/ 717550 h 850900"/>
                  <a:gd name="connsiteX434" fmla="*/ 327025 w 723900"/>
                  <a:gd name="connsiteY434" fmla="*/ 717550 h 850900"/>
                  <a:gd name="connsiteX435" fmla="*/ 327025 w 723900"/>
                  <a:gd name="connsiteY435" fmla="*/ 714375 h 850900"/>
                  <a:gd name="connsiteX436" fmla="*/ 327025 w 723900"/>
                  <a:gd name="connsiteY436" fmla="*/ 711200 h 850900"/>
                  <a:gd name="connsiteX437" fmla="*/ 323850 w 723900"/>
                  <a:gd name="connsiteY437" fmla="*/ 714375 h 850900"/>
                  <a:gd name="connsiteX438" fmla="*/ 323850 w 723900"/>
                  <a:gd name="connsiteY438" fmla="*/ 717550 h 850900"/>
                  <a:gd name="connsiteX439" fmla="*/ 320675 w 723900"/>
                  <a:gd name="connsiteY439" fmla="*/ 720725 h 850900"/>
                  <a:gd name="connsiteX440" fmla="*/ 320675 w 723900"/>
                  <a:gd name="connsiteY440" fmla="*/ 717550 h 850900"/>
                  <a:gd name="connsiteX441" fmla="*/ 317500 w 723900"/>
                  <a:gd name="connsiteY441" fmla="*/ 717550 h 850900"/>
                  <a:gd name="connsiteX442" fmla="*/ 317500 w 723900"/>
                  <a:gd name="connsiteY442" fmla="*/ 720725 h 850900"/>
                  <a:gd name="connsiteX443" fmla="*/ 317500 w 723900"/>
                  <a:gd name="connsiteY443" fmla="*/ 723900 h 850900"/>
                  <a:gd name="connsiteX444" fmla="*/ 317500 w 723900"/>
                  <a:gd name="connsiteY444" fmla="*/ 727075 h 850900"/>
                  <a:gd name="connsiteX445" fmla="*/ 317500 w 723900"/>
                  <a:gd name="connsiteY445" fmla="*/ 730250 h 850900"/>
                  <a:gd name="connsiteX446" fmla="*/ 314325 w 723900"/>
                  <a:gd name="connsiteY446" fmla="*/ 730250 h 850900"/>
                  <a:gd name="connsiteX447" fmla="*/ 314325 w 723900"/>
                  <a:gd name="connsiteY447" fmla="*/ 727075 h 850900"/>
                  <a:gd name="connsiteX448" fmla="*/ 314325 w 723900"/>
                  <a:gd name="connsiteY448" fmla="*/ 723900 h 850900"/>
                  <a:gd name="connsiteX449" fmla="*/ 311150 w 723900"/>
                  <a:gd name="connsiteY449" fmla="*/ 723900 h 850900"/>
                  <a:gd name="connsiteX450" fmla="*/ 311150 w 723900"/>
                  <a:gd name="connsiteY450" fmla="*/ 727075 h 850900"/>
                  <a:gd name="connsiteX451" fmla="*/ 307975 w 723900"/>
                  <a:gd name="connsiteY451" fmla="*/ 727075 h 850900"/>
                  <a:gd name="connsiteX452" fmla="*/ 307975 w 723900"/>
                  <a:gd name="connsiteY452" fmla="*/ 730250 h 850900"/>
                  <a:gd name="connsiteX453" fmla="*/ 307975 w 723900"/>
                  <a:gd name="connsiteY453" fmla="*/ 733425 h 850900"/>
                  <a:gd name="connsiteX454" fmla="*/ 304800 w 723900"/>
                  <a:gd name="connsiteY454" fmla="*/ 733425 h 850900"/>
                  <a:gd name="connsiteX455" fmla="*/ 304800 w 723900"/>
                  <a:gd name="connsiteY455" fmla="*/ 736600 h 850900"/>
                  <a:gd name="connsiteX456" fmla="*/ 304800 w 723900"/>
                  <a:gd name="connsiteY456" fmla="*/ 739775 h 850900"/>
                  <a:gd name="connsiteX457" fmla="*/ 301625 w 723900"/>
                  <a:gd name="connsiteY457" fmla="*/ 739775 h 850900"/>
                  <a:gd name="connsiteX458" fmla="*/ 298450 w 723900"/>
                  <a:gd name="connsiteY458" fmla="*/ 739775 h 850900"/>
                  <a:gd name="connsiteX459" fmla="*/ 298450 w 723900"/>
                  <a:gd name="connsiteY459" fmla="*/ 742950 h 850900"/>
                  <a:gd name="connsiteX460" fmla="*/ 295275 w 723900"/>
                  <a:gd name="connsiteY460" fmla="*/ 742950 h 850900"/>
                  <a:gd name="connsiteX461" fmla="*/ 292100 w 723900"/>
                  <a:gd name="connsiteY461" fmla="*/ 742950 h 850900"/>
                  <a:gd name="connsiteX462" fmla="*/ 292100 w 723900"/>
                  <a:gd name="connsiteY462" fmla="*/ 739775 h 850900"/>
                  <a:gd name="connsiteX463" fmla="*/ 295275 w 723900"/>
                  <a:gd name="connsiteY463" fmla="*/ 739775 h 850900"/>
                  <a:gd name="connsiteX464" fmla="*/ 295275 w 723900"/>
                  <a:gd name="connsiteY464" fmla="*/ 736600 h 850900"/>
                  <a:gd name="connsiteX465" fmla="*/ 298450 w 723900"/>
                  <a:gd name="connsiteY465" fmla="*/ 736600 h 850900"/>
                  <a:gd name="connsiteX466" fmla="*/ 298450 w 723900"/>
                  <a:gd name="connsiteY466" fmla="*/ 733425 h 850900"/>
                  <a:gd name="connsiteX467" fmla="*/ 301625 w 723900"/>
                  <a:gd name="connsiteY467" fmla="*/ 733425 h 850900"/>
                  <a:gd name="connsiteX468" fmla="*/ 298450 w 723900"/>
                  <a:gd name="connsiteY468" fmla="*/ 730250 h 850900"/>
                  <a:gd name="connsiteX469" fmla="*/ 298450 w 723900"/>
                  <a:gd name="connsiteY469" fmla="*/ 727075 h 850900"/>
                  <a:gd name="connsiteX470" fmla="*/ 301625 w 723900"/>
                  <a:gd name="connsiteY470" fmla="*/ 727075 h 850900"/>
                  <a:gd name="connsiteX471" fmla="*/ 301625 w 723900"/>
                  <a:gd name="connsiteY471" fmla="*/ 723900 h 850900"/>
                  <a:gd name="connsiteX472" fmla="*/ 298450 w 723900"/>
                  <a:gd name="connsiteY472" fmla="*/ 723900 h 850900"/>
                  <a:gd name="connsiteX473" fmla="*/ 298450 w 723900"/>
                  <a:gd name="connsiteY473" fmla="*/ 727075 h 850900"/>
                  <a:gd name="connsiteX474" fmla="*/ 295275 w 723900"/>
                  <a:gd name="connsiteY474" fmla="*/ 727075 h 850900"/>
                  <a:gd name="connsiteX475" fmla="*/ 295275 w 723900"/>
                  <a:gd name="connsiteY475" fmla="*/ 730250 h 850900"/>
                  <a:gd name="connsiteX476" fmla="*/ 295275 w 723900"/>
                  <a:gd name="connsiteY476" fmla="*/ 733425 h 850900"/>
                  <a:gd name="connsiteX477" fmla="*/ 293688 w 723900"/>
                  <a:gd name="connsiteY477" fmla="*/ 733425 h 850900"/>
                  <a:gd name="connsiteX478" fmla="*/ 293688 w 723900"/>
                  <a:gd name="connsiteY478" fmla="*/ 735013 h 850900"/>
                  <a:gd name="connsiteX479" fmla="*/ 292100 w 723900"/>
                  <a:gd name="connsiteY479" fmla="*/ 735013 h 850900"/>
                  <a:gd name="connsiteX480" fmla="*/ 292100 w 723900"/>
                  <a:gd name="connsiteY480" fmla="*/ 733425 h 850900"/>
                  <a:gd name="connsiteX481" fmla="*/ 288925 w 723900"/>
                  <a:gd name="connsiteY481" fmla="*/ 733425 h 850900"/>
                  <a:gd name="connsiteX482" fmla="*/ 285750 w 723900"/>
                  <a:gd name="connsiteY482" fmla="*/ 733425 h 850900"/>
                  <a:gd name="connsiteX483" fmla="*/ 282575 w 723900"/>
                  <a:gd name="connsiteY483" fmla="*/ 733425 h 850900"/>
                  <a:gd name="connsiteX484" fmla="*/ 282575 w 723900"/>
                  <a:gd name="connsiteY484" fmla="*/ 730250 h 850900"/>
                  <a:gd name="connsiteX485" fmla="*/ 282575 w 723900"/>
                  <a:gd name="connsiteY485" fmla="*/ 727075 h 850900"/>
                  <a:gd name="connsiteX486" fmla="*/ 282575 w 723900"/>
                  <a:gd name="connsiteY486" fmla="*/ 723900 h 850900"/>
                  <a:gd name="connsiteX487" fmla="*/ 282575 w 723900"/>
                  <a:gd name="connsiteY487" fmla="*/ 720725 h 850900"/>
                  <a:gd name="connsiteX488" fmla="*/ 279400 w 723900"/>
                  <a:gd name="connsiteY488" fmla="*/ 717550 h 850900"/>
                  <a:gd name="connsiteX489" fmla="*/ 276225 w 723900"/>
                  <a:gd name="connsiteY489" fmla="*/ 717550 h 850900"/>
                  <a:gd name="connsiteX490" fmla="*/ 273050 w 723900"/>
                  <a:gd name="connsiteY490" fmla="*/ 714375 h 850900"/>
                  <a:gd name="connsiteX491" fmla="*/ 273050 w 723900"/>
                  <a:gd name="connsiteY491" fmla="*/ 711200 h 850900"/>
                  <a:gd name="connsiteX492" fmla="*/ 276225 w 723900"/>
                  <a:gd name="connsiteY492" fmla="*/ 711200 h 850900"/>
                  <a:gd name="connsiteX493" fmla="*/ 276225 w 723900"/>
                  <a:gd name="connsiteY493" fmla="*/ 708025 h 850900"/>
                  <a:gd name="connsiteX494" fmla="*/ 279400 w 723900"/>
                  <a:gd name="connsiteY494" fmla="*/ 708025 h 850900"/>
                  <a:gd name="connsiteX495" fmla="*/ 279400 w 723900"/>
                  <a:gd name="connsiteY495" fmla="*/ 704850 h 850900"/>
                  <a:gd name="connsiteX496" fmla="*/ 279400 w 723900"/>
                  <a:gd name="connsiteY496" fmla="*/ 701675 h 850900"/>
                  <a:gd name="connsiteX497" fmla="*/ 282575 w 723900"/>
                  <a:gd name="connsiteY497" fmla="*/ 701675 h 850900"/>
                  <a:gd name="connsiteX498" fmla="*/ 285750 w 723900"/>
                  <a:gd name="connsiteY498" fmla="*/ 698500 h 850900"/>
                  <a:gd name="connsiteX499" fmla="*/ 288925 w 723900"/>
                  <a:gd name="connsiteY499" fmla="*/ 698500 h 850900"/>
                  <a:gd name="connsiteX500" fmla="*/ 288925 w 723900"/>
                  <a:gd name="connsiteY500" fmla="*/ 695325 h 850900"/>
                  <a:gd name="connsiteX501" fmla="*/ 292100 w 723900"/>
                  <a:gd name="connsiteY501" fmla="*/ 695325 h 850900"/>
                  <a:gd name="connsiteX502" fmla="*/ 292100 w 723900"/>
                  <a:gd name="connsiteY502" fmla="*/ 698500 h 850900"/>
                  <a:gd name="connsiteX503" fmla="*/ 295275 w 723900"/>
                  <a:gd name="connsiteY503" fmla="*/ 698500 h 850900"/>
                  <a:gd name="connsiteX504" fmla="*/ 295275 w 723900"/>
                  <a:gd name="connsiteY504" fmla="*/ 695325 h 850900"/>
                  <a:gd name="connsiteX505" fmla="*/ 296863 w 723900"/>
                  <a:gd name="connsiteY505" fmla="*/ 695325 h 850900"/>
                  <a:gd name="connsiteX506" fmla="*/ 296863 w 723900"/>
                  <a:gd name="connsiteY506" fmla="*/ 698500 h 850900"/>
                  <a:gd name="connsiteX507" fmla="*/ 296863 w 723900"/>
                  <a:gd name="connsiteY507" fmla="*/ 700088 h 850900"/>
                  <a:gd name="connsiteX508" fmla="*/ 295275 w 723900"/>
                  <a:gd name="connsiteY508" fmla="*/ 700088 h 850900"/>
                  <a:gd name="connsiteX509" fmla="*/ 295275 w 723900"/>
                  <a:gd name="connsiteY509" fmla="*/ 701675 h 850900"/>
                  <a:gd name="connsiteX510" fmla="*/ 298450 w 723900"/>
                  <a:gd name="connsiteY510" fmla="*/ 701675 h 850900"/>
                  <a:gd name="connsiteX511" fmla="*/ 301625 w 723900"/>
                  <a:gd name="connsiteY511" fmla="*/ 701675 h 850900"/>
                  <a:gd name="connsiteX512" fmla="*/ 301625 w 723900"/>
                  <a:gd name="connsiteY512" fmla="*/ 698500 h 850900"/>
                  <a:gd name="connsiteX513" fmla="*/ 304800 w 723900"/>
                  <a:gd name="connsiteY513" fmla="*/ 698500 h 850900"/>
                  <a:gd name="connsiteX514" fmla="*/ 304800 w 723900"/>
                  <a:gd name="connsiteY514" fmla="*/ 695325 h 850900"/>
                  <a:gd name="connsiteX515" fmla="*/ 301625 w 723900"/>
                  <a:gd name="connsiteY515" fmla="*/ 695325 h 850900"/>
                  <a:gd name="connsiteX516" fmla="*/ 300038 w 723900"/>
                  <a:gd name="connsiteY516" fmla="*/ 695325 h 850900"/>
                  <a:gd name="connsiteX517" fmla="*/ 300038 w 723900"/>
                  <a:gd name="connsiteY517" fmla="*/ 696913 h 850900"/>
                  <a:gd name="connsiteX518" fmla="*/ 298450 w 723900"/>
                  <a:gd name="connsiteY518" fmla="*/ 696913 h 850900"/>
                  <a:gd name="connsiteX519" fmla="*/ 298450 w 723900"/>
                  <a:gd name="connsiteY519" fmla="*/ 695325 h 850900"/>
                  <a:gd name="connsiteX520" fmla="*/ 298450 w 723900"/>
                  <a:gd name="connsiteY520" fmla="*/ 692150 h 850900"/>
                  <a:gd name="connsiteX521" fmla="*/ 298450 w 723900"/>
                  <a:gd name="connsiteY521" fmla="*/ 688975 h 850900"/>
                  <a:gd name="connsiteX522" fmla="*/ 298450 w 723900"/>
                  <a:gd name="connsiteY522" fmla="*/ 685800 h 850900"/>
                  <a:gd name="connsiteX523" fmla="*/ 301625 w 723900"/>
                  <a:gd name="connsiteY523" fmla="*/ 685800 h 850900"/>
                  <a:gd name="connsiteX524" fmla="*/ 304800 w 723900"/>
                  <a:gd name="connsiteY524" fmla="*/ 685800 h 850900"/>
                  <a:gd name="connsiteX525" fmla="*/ 307975 w 723900"/>
                  <a:gd name="connsiteY525" fmla="*/ 685800 h 850900"/>
                  <a:gd name="connsiteX526" fmla="*/ 307975 w 723900"/>
                  <a:gd name="connsiteY526" fmla="*/ 688975 h 850900"/>
                  <a:gd name="connsiteX527" fmla="*/ 309563 w 723900"/>
                  <a:gd name="connsiteY527" fmla="*/ 688975 h 850900"/>
                  <a:gd name="connsiteX528" fmla="*/ 309563 w 723900"/>
                  <a:gd name="connsiteY528" fmla="*/ 690563 h 850900"/>
                  <a:gd name="connsiteX529" fmla="*/ 307975 w 723900"/>
                  <a:gd name="connsiteY529" fmla="*/ 690563 h 850900"/>
                  <a:gd name="connsiteX530" fmla="*/ 307975 w 723900"/>
                  <a:gd name="connsiteY530" fmla="*/ 692150 h 850900"/>
                  <a:gd name="connsiteX531" fmla="*/ 307975 w 723900"/>
                  <a:gd name="connsiteY531" fmla="*/ 695325 h 850900"/>
                  <a:gd name="connsiteX532" fmla="*/ 307975 w 723900"/>
                  <a:gd name="connsiteY532" fmla="*/ 698500 h 850900"/>
                  <a:gd name="connsiteX533" fmla="*/ 309563 w 723900"/>
                  <a:gd name="connsiteY533" fmla="*/ 698500 h 850900"/>
                  <a:gd name="connsiteX534" fmla="*/ 311150 w 723900"/>
                  <a:gd name="connsiteY534" fmla="*/ 698500 h 850900"/>
                  <a:gd name="connsiteX535" fmla="*/ 307975 w 723900"/>
                  <a:gd name="connsiteY535" fmla="*/ 695325 h 850900"/>
                  <a:gd name="connsiteX536" fmla="*/ 311150 w 723900"/>
                  <a:gd name="connsiteY536" fmla="*/ 695325 h 850900"/>
                  <a:gd name="connsiteX537" fmla="*/ 311150 w 723900"/>
                  <a:gd name="connsiteY537" fmla="*/ 692150 h 850900"/>
                  <a:gd name="connsiteX538" fmla="*/ 311150 w 723900"/>
                  <a:gd name="connsiteY538" fmla="*/ 688975 h 850900"/>
                  <a:gd name="connsiteX539" fmla="*/ 314325 w 723900"/>
                  <a:gd name="connsiteY539" fmla="*/ 688975 h 850900"/>
                  <a:gd name="connsiteX540" fmla="*/ 314325 w 723900"/>
                  <a:gd name="connsiteY540" fmla="*/ 685800 h 850900"/>
                  <a:gd name="connsiteX541" fmla="*/ 317500 w 723900"/>
                  <a:gd name="connsiteY541" fmla="*/ 685800 h 850900"/>
                  <a:gd name="connsiteX542" fmla="*/ 320675 w 723900"/>
                  <a:gd name="connsiteY542" fmla="*/ 685800 h 850900"/>
                  <a:gd name="connsiteX543" fmla="*/ 320675 w 723900"/>
                  <a:gd name="connsiteY543" fmla="*/ 684213 h 850900"/>
                  <a:gd name="connsiteX544" fmla="*/ 311150 w 723900"/>
                  <a:gd name="connsiteY544" fmla="*/ 682625 h 850900"/>
                  <a:gd name="connsiteX545" fmla="*/ 314325 w 723900"/>
                  <a:gd name="connsiteY545" fmla="*/ 682625 h 850900"/>
                  <a:gd name="connsiteX546" fmla="*/ 314325 w 723900"/>
                  <a:gd name="connsiteY546" fmla="*/ 685800 h 850900"/>
                  <a:gd name="connsiteX547" fmla="*/ 311150 w 723900"/>
                  <a:gd name="connsiteY547" fmla="*/ 685800 h 850900"/>
                  <a:gd name="connsiteX548" fmla="*/ 336550 w 723900"/>
                  <a:gd name="connsiteY548" fmla="*/ 679450 h 850900"/>
                  <a:gd name="connsiteX549" fmla="*/ 339725 w 723900"/>
                  <a:gd name="connsiteY549" fmla="*/ 679450 h 850900"/>
                  <a:gd name="connsiteX550" fmla="*/ 339725 w 723900"/>
                  <a:gd name="connsiteY550" fmla="*/ 682625 h 850900"/>
                  <a:gd name="connsiteX551" fmla="*/ 336550 w 723900"/>
                  <a:gd name="connsiteY551" fmla="*/ 682625 h 850900"/>
                  <a:gd name="connsiteX552" fmla="*/ 314325 w 723900"/>
                  <a:gd name="connsiteY552" fmla="*/ 679450 h 850900"/>
                  <a:gd name="connsiteX553" fmla="*/ 317500 w 723900"/>
                  <a:gd name="connsiteY553" fmla="*/ 679450 h 850900"/>
                  <a:gd name="connsiteX554" fmla="*/ 320675 w 723900"/>
                  <a:gd name="connsiteY554" fmla="*/ 682625 h 850900"/>
                  <a:gd name="connsiteX555" fmla="*/ 317500 w 723900"/>
                  <a:gd name="connsiteY555" fmla="*/ 682625 h 850900"/>
                  <a:gd name="connsiteX556" fmla="*/ 314325 w 723900"/>
                  <a:gd name="connsiteY556" fmla="*/ 682625 h 850900"/>
                  <a:gd name="connsiteX557" fmla="*/ 311150 w 723900"/>
                  <a:gd name="connsiteY557" fmla="*/ 679450 h 850900"/>
                  <a:gd name="connsiteX558" fmla="*/ 311150 w 723900"/>
                  <a:gd name="connsiteY558" fmla="*/ 682625 h 850900"/>
                  <a:gd name="connsiteX559" fmla="*/ 307975 w 723900"/>
                  <a:gd name="connsiteY559" fmla="*/ 682625 h 850900"/>
                  <a:gd name="connsiteX560" fmla="*/ 285750 w 723900"/>
                  <a:gd name="connsiteY560" fmla="*/ 673100 h 850900"/>
                  <a:gd name="connsiteX561" fmla="*/ 288925 w 723900"/>
                  <a:gd name="connsiteY561" fmla="*/ 673100 h 850900"/>
                  <a:gd name="connsiteX562" fmla="*/ 288925 w 723900"/>
                  <a:gd name="connsiteY562" fmla="*/ 676275 h 850900"/>
                  <a:gd name="connsiteX563" fmla="*/ 285750 w 723900"/>
                  <a:gd name="connsiteY563" fmla="*/ 676275 h 850900"/>
                  <a:gd name="connsiteX564" fmla="*/ 352425 w 723900"/>
                  <a:gd name="connsiteY564" fmla="*/ 663575 h 850900"/>
                  <a:gd name="connsiteX565" fmla="*/ 355600 w 723900"/>
                  <a:gd name="connsiteY565" fmla="*/ 663575 h 850900"/>
                  <a:gd name="connsiteX566" fmla="*/ 355600 w 723900"/>
                  <a:gd name="connsiteY566" fmla="*/ 666750 h 850900"/>
                  <a:gd name="connsiteX567" fmla="*/ 355600 w 723900"/>
                  <a:gd name="connsiteY567" fmla="*/ 669925 h 850900"/>
                  <a:gd name="connsiteX568" fmla="*/ 352425 w 723900"/>
                  <a:gd name="connsiteY568" fmla="*/ 669925 h 850900"/>
                  <a:gd name="connsiteX569" fmla="*/ 352425 w 723900"/>
                  <a:gd name="connsiteY569" fmla="*/ 666750 h 850900"/>
                  <a:gd name="connsiteX570" fmla="*/ 285750 w 723900"/>
                  <a:gd name="connsiteY570" fmla="*/ 663575 h 850900"/>
                  <a:gd name="connsiteX571" fmla="*/ 285750 w 723900"/>
                  <a:gd name="connsiteY571" fmla="*/ 666750 h 850900"/>
                  <a:gd name="connsiteX572" fmla="*/ 288925 w 723900"/>
                  <a:gd name="connsiteY572" fmla="*/ 666750 h 850900"/>
                  <a:gd name="connsiteX573" fmla="*/ 288925 w 723900"/>
                  <a:gd name="connsiteY573" fmla="*/ 665163 h 850900"/>
                  <a:gd name="connsiteX574" fmla="*/ 288925 w 723900"/>
                  <a:gd name="connsiteY574" fmla="*/ 663575 h 850900"/>
                  <a:gd name="connsiteX575" fmla="*/ 339725 w 723900"/>
                  <a:gd name="connsiteY575" fmla="*/ 654050 h 850900"/>
                  <a:gd name="connsiteX576" fmla="*/ 341313 w 723900"/>
                  <a:gd name="connsiteY576" fmla="*/ 654050 h 850900"/>
                  <a:gd name="connsiteX577" fmla="*/ 341313 w 723900"/>
                  <a:gd name="connsiteY577" fmla="*/ 655638 h 850900"/>
                  <a:gd name="connsiteX578" fmla="*/ 339725 w 723900"/>
                  <a:gd name="connsiteY578" fmla="*/ 655638 h 850900"/>
                  <a:gd name="connsiteX579" fmla="*/ 342900 w 723900"/>
                  <a:gd name="connsiteY579" fmla="*/ 650875 h 850900"/>
                  <a:gd name="connsiteX580" fmla="*/ 344488 w 723900"/>
                  <a:gd name="connsiteY580" fmla="*/ 650875 h 850900"/>
                  <a:gd name="connsiteX581" fmla="*/ 344488 w 723900"/>
                  <a:gd name="connsiteY581" fmla="*/ 652463 h 850900"/>
                  <a:gd name="connsiteX582" fmla="*/ 342900 w 723900"/>
                  <a:gd name="connsiteY582" fmla="*/ 652463 h 850900"/>
                  <a:gd name="connsiteX583" fmla="*/ 333375 w 723900"/>
                  <a:gd name="connsiteY583" fmla="*/ 647700 h 850900"/>
                  <a:gd name="connsiteX584" fmla="*/ 334963 w 723900"/>
                  <a:gd name="connsiteY584" fmla="*/ 647700 h 850900"/>
                  <a:gd name="connsiteX585" fmla="*/ 336550 w 723900"/>
                  <a:gd name="connsiteY585" fmla="*/ 647700 h 850900"/>
                  <a:gd name="connsiteX586" fmla="*/ 339725 w 723900"/>
                  <a:gd name="connsiteY586" fmla="*/ 647700 h 850900"/>
                  <a:gd name="connsiteX587" fmla="*/ 339725 w 723900"/>
                  <a:gd name="connsiteY587" fmla="*/ 650875 h 850900"/>
                  <a:gd name="connsiteX588" fmla="*/ 339725 w 723900"/>
                  <a:gd name="connsiteY588" fmla="*/ 654050 h 850900"/>
                  <a:gd name="connsiteX589" fmla="*/ 336550 w 723900"/>
                  <a:gd name="connsiteY589" fmla="*/ 654050 h 850900"/>
                  <a:gd name="connsiteX590" fmla="*/ 336550 w 723900"/>
                  <a:gd name="connsiteY590" fmla="*/ 657225 h 850900"/>
                  <a:gd name="connsiteX591" fmla="*/ 336550 w 723900"/>
                  <a:gd name="connsiteY591" fmla="*/ 660400 h 850900"/>
                  <a:gd name="connsiteX592" fmla="*/ 338138 w 723900"/>
                  <a:gd name="connsiteY592" fmla="*/ 660400 h 850900"/>
                  <a:gd name="connsiteX593" fmla="*/ 339725 w 723900"/>
                  <a:gd name="connsiteY593" fmla="*/ 660400 h 850900"/>
                  <a:gd name="connsiteX594" fmla="*/ 339725 w 723900"/>
                  <a:gd name="connsiteY594" fmla="*/ 657225 h 850900"/>
                  <a:gd name="connsiteX595" fmla="*/ 342900 w 723900"/>
                  <a:gd name="connsiteY595" fmla="*/ 657225 h 850900"/>
                  <a:gd name="connsiteX596" fmla="*/ 342900 w 723900"/>
                  <a:gd name="connsiteY596" fmla="*/ 660400 h 850900"/>
                  <a:gd name="connsiteX597" fmla="*/ 346075 w 723900"/>
                  <a:gd name="connsiteY597" fmla="*/ 660400 h 850900"/>
                  <a:gd name="connsiteX598" fmla="*/ 349250 w 723900"/>
                  <a:gd name="connsiteY598" fmla="*/ 660400 h 850900"/>
                  <a:gd name="connsiteX599" fmla="*/ 349250 w 723900"/>
                  <a:gd name="connsiteY599" fmla="*/ 661988 h 850900"/>
                  <a:gd name="connsiteX600" fmla="*/ 346075 w 723900"/>
                  <a:gd name="connsiteY600" fmla="*/ 661988 h 850900"/>
                  <a:gd name="connsiteX601" fmla="*/ 346075 w 723900"/>
                  <a:gd name="connsiteY601" fmla="*/ 663575 h 850900"/>
                  <a:gd name="connsiteX602" fmla="*/ 349250 w 723900"/>
                  <a:gd name="connsiteY602" fmla="*/ 663575 h 850900"/>
                  <a:gd name="connsiteX603" fmla="*/ 349250 w 723900"/>
                  <a:gd name="connsiteY603" fmla="*/ 666750 h 850900"/>
                  <a:gd name="connsiteX604" fmla="*/ 349250 w 723900"/>
                  <a:gd name="connsiteY604" fmla="*/ 669925 h 850900"/>
                  <a:gd name="connsiteX605" fmla="*/ 346075 w 723900"/>
                  <a:gd name="connsiteY605" fmla="*/ 669925 h 850900"/>
                  <a:gd name="connsiteX606" fmla="*/ 342900 w 723900"/>
                  <a:gd name="connsiteY606" fmla="*/ 669925 h 850900"/>
                  <a:gd name="connsiteX607" fmla="*/ 342900 w 723900"/>
                  <a:gd name="connsiteY607" fmla="*/ 673100 h 850900"/>
                  <a:gd name="connsiteX608" fmla="*/ 339725 w 723900"/>
                  <a:gd name="connsiteY608" fmla="*/ 673100 h 850900"/>
                  <a:gd name="connsiteX609" fmla="*/ 336550 w 723900"/>
                  <a:gd name="connsiteY609" fmla="*/ 673100 h 850900"/>
                  <a:gd name="connsiteX610" fmla="*/ 333375 w 723900"/>
                  <a:gd name="connsiteY610" fmla="*/ 673100 h 850900"/>
                  <a:gd name="connsiteX611" fmla="*/ 333375 w 723900"/>
                  <a:gd name="connsiteY611" fmla="*/ 676275 h 850900"/>
                  <a:gd name="connsiteX612" fmla="*/ 330200 w 723900"/>
                  <a:gd name="connsiteY612" fmla="*/ 676275 h 850900"/>
                  <a:gd name="connsiteX613" fmla="*/ 330200 w 723900"/>
                  <a:gd name="connsiteY613" fmla="*/ 679450 h 850900"/>
                  <a:gd name="connsiteX614" fmla="*/ 330200 w 723900"/>
                  <a:gd name="connsiteY614" fmla="*/ 682625 h 850900"/>
                  <a:gd name="connsiteX615" fmla="*/ 327025 w 723900"/>
                  <a:gd name="connsiteY615" fmla="*/ 682625 h 850900"/>
                  <a:gd name="connsiteX616" fmla="*/ 327025 w 723900"/>
                  <a:gd name="connsiteY616" fmla="*/ 681038 h 850900"/>
                  <a:gd name="connsiteX617" fmla="*/ 327025 w 723900"/>
                  <a:gd name="connsiteY617" fmla="*/ 679450 h 850900"/>
                  <a:gd name="connsiteX618" fmla="*/ 323850 w 723900"/>
                  <a:gd name="connsiteY618" fmla="*/ 679450 h 850900"/>
                  <a:gd name="connsiteX619" fmla="*/ 320675 w 723900"/>
                  <a:gd name="connsiteY619" fmla="*/ 679450 h 850900"/>
                  <a:gd name="connsiteX620" fmla="*/ 317500 w 723900"/>
                  <a:gd name="connsiteY620" fmla="*/ 679450 h 850900"/>
                  <a:gd name="connsiteX621" fmla="*/ 317500 w 723900"/>
                  <a:gd name="connsiteY621" fmla="*/ 676275 h 850900"/>
                  <a:gd name="connsiteX622" fmla="*/ 314325 w 723900"/>
                  <a:gd name="connsiteY622" fmla="*/ 676275 h 850900"/>
                  <a:gd name="connsiteX623" fmla="*/ 311150 w 723900"/>
                  <a:gd name="connsiteY623" fmla="*/ 676275 h 850900"/>
                  <a:gd name="connsiteX624" fmla="*/ 314325 w 723900"/>
                  <a:gd name="connsiteY624" fmla="*/ 673100 h 850900"/>
                  <a:gd name="connsiteX625" fmla="*/ 317500 w 723900"/>
                  <a:gd name="connsiteY625" fmla="*/ 673100 h 850900"/>
                  <a:gd name="connsiteX626" fmla="*/ 317500 w 723900"/>
                  <a:gd name="connsiteY626" fmla="*/ 669925 h 850900"/>
                  <a:gd name="connsiteX627" fmla="*/ 317500 w 723900"/>
                  <a:gd name="connsiteY627" fmla="*/ 666750 h 850900"/>
                  <a:gd name="connsiteX628" fmla="*/ 320675 w 723900"/>
                  <a:gd name="connsiteY628" fmla="*/ 666750 h 850900"/>
                  <a:gd name="connsiteX629" fmla="*/ 320675 w 723900"/>
                  <a:gd name="connsiteY629" fmla="*/ 669925 h 850900"/>
                  <a:gd name="connsiteX630" fmla="*/ 323850 w 723900"/>
                  <a:gd name="connsiteY630" fmla="*/ 669925 h 850900"/>
                  <a:gd name="connsiteX631" fmla="*/ 323850 w 723900"/>
                  <a:gd name="connsiteY631" fmla="*/ 666750 h 850900"/>
                  <a:gd name="connsiteX632" fmla="*/ 320675 w 723900"/>
                  <a:gd name="connsiteY632" fmla="*/ 666750 h 850900"/>
                  <a:gd name="connsiteX633" fmla="*/ 320675 w 723900"/>
                  <a:gd name="connsiteY633" fmla="*/ 663575 h 850900"/>
                  <a:gd name="connsiteX634" fmla="*/ 323850 w 723900"/>
                  <a:gd name="connsiteY634" fmla="*/ 663575 h 850900"/>
                  <a:gd name="connsiteX635" fmla="*/ 323850 w 723900"/>
                  <a:gd name="connsiteY635" fmla="*/ 660400 h 850900"/>
                  <a:gd name="connsiteX636" fmla="*/ 327025 w 723900"/>
                  <a:gd name="connsiteY636" fmla="*/ 660400 h 850900"/>
                  <a:gd name="connsiteX637" fmla="*/ 327025 w 723900"/>
                  <a:gd name="connsiteY637" fmla="*/ 657225 h 850900"/>
                  <a:gd name="connsiteX638" fmla="*/ 330200 w 723900"/>
                  <a:gd name="connsiteY638" fmla="*/ 657225 h 850900"/>
                  <a:gd name="connsiteX639" fmla="*/ 330200 w 723900"/>
                  <a:gd name="connsiteY639" fmla="*/ 655638 h 850900"/>
                  <a:gd name="connsiteX640" fmla="*/ 330200 w 723900"/>
                  <a:gd name="connsiteY640" fmla="*/ 654050 h 850900"/>
                  <a:gd name="connsiteX641" fmla="*/ 331788 w 723900"/>
                  <a:gd name="connsiteY641" fmla="*/ 654050 h 850900"/>
                  <a:gd name="connsiteX642" fmla="*/ 333375 w 723900"/>
                  <a:gd name="connsiteY642" fmla="*/ 654050 h 850900"/>
                  <a:gd name="connsiteX643" fmla="*/ 333375 w 723900"/>
                  <a:gd name="connsiteY643" fmla="*/ 650875 h 850900"/>
                  <a:gd name="connsiteX644" fmla="*/ 333375 w 723900"/>
                  <a:gd name="connsiteY644" fmla="*/ 649288 h 850900"/>
                  <a:gd name="connsiteX645" fmla="*/ 307975 w 723900"/>
                  <a:gd name="connsiteY645" fmla="*/ 647700 h 850900"/>
                  <a:gd name="connsiteX646" fmla="*/ 309563 w 723900"/>
                  <a:gd name="connsiteY646" fmla="*/ 647700 h 850900"/>
                  <a:gd name="connsiteX647" fmla="*/ 309563 w 723900"/>
                  <a:gd name="connsiteY647" fmla="*/ 649288 h 850900"/>
                  <a:gd name="connsiteX648" fmla="*/ 307975 w 723900"/>
                  <a:gd name="connsiteY648" fmla="*/ 649288 h 850900"/>
                  <a:gd name="connsiteX649" fmla="*/ 333375 w 723900"/>
                  <a:gd name="connsiteY649" fmla="*/ 644525 h 850900"/>
                  <a:gd name="connsiteX650" fmla="*/ 334963 w 723900"/>
                  <a:gd name="connsiteY650" fmla="*/ 644525 h 850900"/>
                  <a:gd name="connsiteX651" fmla="*/ 334963 w 723900"/>
                  <a:gd name="connsiteY651" fmla="*/ 646113 h 850900"/>
                  <a:gd name="connsiteX652" fmla="*/ 333375 w 723900"/>
                  <a:gd name="connsiteY652" fmla="*/ 646113 h 850900"/>
                  <a:gd name="connsiteX653" fmla="*/ 130175 w 723900"/>
                  <a:gd name="connsiteY653" fmla="*/ 641350 h 850900"/>
                  <a:gd name="connsiteX654" fmla="*/ 131763 w 723900"/>
                  <a:gd name="connsiteY654" fmla="*/ 641350 h 850900"/>
                  <a:gd name="connsiteX655" fmla="*/ 131763 w 723900"/>
                  <a:gd name="connsiteY655" fmla="*/ 642938 h 850900"/>
                  <a:gd name="connsiteX656" fmla="*/ 130175 w 723900"/>
                  <a:gd name="connsiteY656" fmla="*/ 642938 h 850900"/>
                  <a:gd name="connsiteX657" fmla="*/ 342900 w 723900"/>
                  <a:gd name="connsiteY657" fmla="*/ 631825 h 850900"/>
                  <a:gd name="connsiteX658" fmla="*/ 344488 w 723900"/>
                  <a:gd name="connsiteY658" fmla="*/ 631825 h 850900"/>
                  <a:gd name="connsiteX659" fmla="*/ 344488 w 723900"/>
                  <a:gd name="connsiteY659" fmla="*/ 633413 h 850900"/>
                  <a:gd name="connsiteX660" fmla="*/ 342900 w 723900"/>
                  <a:gd name="connsiteY660" fmla="*/ 633413 h 850900"/>
                  <a:gd name="connsiteX661" fmla="*/ 104775 w 723900"/>
                  <a:gd name="connsiteY661" fmla="*/ 631825 h 850900"/>
                  <a:gd name="connsiteX662" fmla="*/ 107950 w 723900"/>
                  <a:gd name="connsiteY662" fmla="*/ 631825 h 850900"/>
                  <a:gd name="connsiteX663" fmla="*/ 111125 w 723900"/>
                  <a:gd name="connsiteY663" fmla="*/ 631825 h 850900"/>
                  <a:gd name="connsiteX664" fmla="*/ 114300 w 723900"/>
                  <a:gd name="connsiteY664" fmla="*/ 631825 h 850900"/>
                  <a:gd name="connsiteX665" fmla="*/ 117475 w 723900"/>
                  <a:gd name="connsiteY665" fmla="*/ 631825 h 850900"/>
                  <a:gd name="connsiteX666" fmla="*/ 117475 w 723900"/>
                  <a:gd name="connsiteY666" fmla="*/ 635000 h 850900"/>
                  <a:gd name="connsiteX667" fmla="*/ 114300 w 723900"/>
                  <a:gd name="connsiteY667" fmla="*/ 638175 h 850900"/>
                  <a:gd name="connsiteX668" fmla="*/ 114300 w 723900"/>
                  <a:gd name="connsiteY668" fmla="*/ 641350 h 850900"/>
                  <a:gd name="connsiteX669" fmla="*/ 111125 w 723900"/>
                  <a:gd name="connsiteY669" fmla="*/ 641350 h 850900"/>
                  <a:gd name="connsiteX670" fmla="*/ 107950 w 723900"/>
                  <a:gd name="connsiteY670" fmla="*/ 641350 h 850900"/>
                  <a:gd name="connsiteX671" fmla="*/ 107950 w 723900"/>
                  <a:gd name="connsiteY671" fmla="*/ 638175 h 850900"/>
                  <a:gd name="connsiteX672" fmla="*/ 107950 w 723900"/>
                  <a:gd name="connsiteY672" fmla="*/ 636588 h 850900"/>
                  <a:gd name="connsiteX673" fmla="*/ 107950 w 723900"/>
                  <a:gd name="connsiteY673" fmla="*/ 635000 h 850900"/>
                  <a:gd name="connsiteX674" fmla="*/ 104775 w 723900"/>
                  <a:gd name="connsiteY674" fmla="*/ 635000 h 850900"/>
                  <a:gd name="connsiteX675" fmla="*/ 339725 w 723900"/>
                  <a:gd name="connsiteY675" fmla="*/ 628650 h 850900"/>
                  <a:gd name="connsiteX676" fmla="*/ 342900 w 723900"/>
                  <a:gd name="connsiteY676" fmla="*/ 628650 h 850900"/>
                  <a:gd name="connsiteX677" fmla="*/ 346075 w 723900"/>
                  <a:gd name="connsiteY677" fmla="*/ 628650 h 850900"/>
                  <a:gd name="connsiteX678" fmla="*/ 349250 w 723900"/>
                  <a:gd name="connsiteY678" fmla="*/ 628650 h 850900"/>
                  <a:gd name="connsiteX679" fmla="*/ 350838 w 723900"/>
                  <a:gd name="connsiteY679" fmla="*/ 628650 h 850900"/>
                  <a:gd name="connsiteX680" fmla="*/ 350838 w 723900"/>
                  <a:gd name="connsiteY680" fmla="*/ 631825 h 850900"/>
                  <a:gd name="connsiteX681" fmla="*/ 349250 w 723900"/>
                  <a:gd name="connsiteY681" fmla="*/ 631825 h 850900"/>
                  <a:gd name="connsiteX682" fmla="*/ 346075 w 723900"/>
                  <a:gd name="connsiteY682" fmla="*/ 631825 h 850900"/>
                  <a:gd name="connsiteX683" fmla="*/ 346075 w 723900"/>
                  <a:gd name="connsiteY683" fmla="*/ 630238 h 850900"/>
                  <a:gd name="connsiteX684" fmla="*/ 342900 w 723900"/>
                  <a:gd name="connsiteY684" fmla="*/ 630238 h 850900"/>
                  <a:gd name="connsiteX685" fmla="*/ 342900 w 723900"/>
                  <a:gd name="connsiteY685" fmla="*/ 631825 h 850900"/>
                  <a:gd name="connsiteX686" fmla="*/ 339725 w 723900"/>
                  <a:gd name="connsiteY686" fmla="*/ 631825 h 850900"/>
                  <a:gd name="connsiteX687" fmla="*/ 117475 w 723900"/>
                  <a:gd name="connsiteY687" fmla="*/ 628650 h 850900"/>
                  <a:gd name="connsiteX688" fmla="*/ 120650 w 723900"/>
                  <a:gd name="connsiteY688" fmla="*/ 628650 h 850900"/>
                  <a:gd name="connsiteX689" fmla="*/ 117475 w 723900"/>
                  <a:gd name="connsiteY689" fmla="*/ 631825 h 850900"/>
                  <a:gd name="connsiteX690" fmla="*/ 304800 w 723900"/>
                  <a:gd name="connsiteY690" fmla="*/ 622300 h 850900"/>
                  <a:gd name="connsiteX691" fmla="*/ 306388 w 723900"/>
                  <a:gd name="connsiteY691" fmla="*/ 622300 h 850900"/>
                  <a:gd name="connsiteX692" fmla="*/ 306388 w 723900"/>
                  <a:gd name="connsiteY692" fmla="*/ 623888 h 850900"/>
                  <a:gd name="connsiteX693" fmla="*/ 304800 w 723900"/>
                  <a:gd name="connsiteY693" fmla="*/ 623888 h 850900"/>
                  <a:gd name="connsiteX694" fmla="*/ 130175 w 723900"/>
                  <a:gd name="connsiteY694" fmla="*/ 622300 h 850900"/>
                  <a:gd name="connsiteX695" fmla="*/ 131763 w 723900"/>
                  <a:gd name="connsiteY695" fmla="*/ 622300 h 850900"/>
                  <a:gd name="connsiteX696" fmla="*/ 131763 w 723900"/>
                  <a:gd name="connsiteY696" fmla="*/ 623888 h 850900"/>
                  <a:gd name="connsiteX697" fmla="*/ 130175 w 723900"/>
                  <a:gd name="connsiteY697" fmla="*/ 623888 h 850900"/>
                  <a:gd name="connsiteX698" fmla="*/ 355600 w 723900"/>
                  <a:gd name="connsiteY698" fmla="*/ 619125 h 850900"/>
                  <a:gd name="connsiteX699" fmla="*/ 358775 w 723900"/>
                  <a:gd name="connsiteY699" fmla="*/ 622300 h 850900"/>
                  <a:gd name="connsiteX700" fmla="*/ 355600 w 723900"/>
                  <a:gd name="connsiteY700" fmla="*/ 622300 h 850900"/>
                  <a:gd name="connsiteX701" fmla="*/ 292100 w 723900"/>
                  <a:gd name="connsiteY701" fmla="*/ 619125 h 850900"/>
                  <a:gd name="connsiteX702" fmla="*/ 295275 w 723900"/>
                  <a:gd name="connsiteY702" fmla="*/ 619125 h 850900"/>
                  <a:gd name="connsiteX703" fmla="*/ 295275 w 723900"/>
                  <a:gd name="connsiteY703" fmla="*/ 620713 h 850900"/>
                  <a:gd name="connsiteX704" fmla="*/ 292100 w 723900"/>
                  <a:gd name="connsiteY704" fmla="*/ 620713 h 850900"/>
                  <a:gd name="connsiteX705" fmla="*/ 390525 w 723900"/>
                  <a:gd name="connsiteY705" fmla="*/ 606425 h 850900"/>
                  <a:gd name="connsiteX706" fmla="*/ 392113 w 723900"/>
                  <a:gd name="connsiteY706" fmla="*/ 606425 h 850900"/>
                  <a:gd name="connsiteX707" fmla="*/ 392113 w 723900"/>
                  <a:gd name="connsiteY707" fmla="*/ 608013 h 850900"/>
                  <a:gd name="connsiteX708" fmla="*/ 390525 w 723900"/>
                  <a:gd name="connsiteY708" fmla="*/ 608013 h 850900"/>
                  <a:gd name="connsiteX709" fmla="*/ 307975 w 723900"/>
                  <a:gd name="connsiteY709" fmla="*/ 606425 h 850900"/>
                  <a:gd name="connsiteX710" fmla="*/ 311150 w 723900"/>
                  <a:gd name="connsiteY710" fmla="*/ 606425 h 850900"/>
                  <a:gd name="connsiteX711" fmla="*/ 314325 w 723900"/>
                  <a:gd name="connsiteY711" fmla="*/ 606425 h 850900"/>
                  <a:gd name="connsiteX712" fmla="*/ 314325 w 723900"/>
                  <a:gd name="connsiteY712" fmla="*/ 609600 h 850900"/>
                  <a:gd name="connsiteX713" fmla="*/ 311150 w 723900"/>
                  <a:gd name="connsiteY713" fmla="*/ 609600 h 850900"/>
                  <a:gd name="connsiteX714" fmla="*/ 307975 w 723900"/>
                  <a:gd name="connsiteY714" fmla="*/ 609600 h 850900"/>
                  <a:gd name="connsiteX715" fmla="*/ 387350 w 723900"/>
                  <a:gd name="connsiteY715" fmla="*/ 603250 h 850900"/>
                  <a:gd name="connsiteX716" fmla="*/ 390525 w 723900"/>
                  <a:gd name="connsiteY716" fmla="*/ 603250 h 850900"/>
                  <a:gd name="connsiteX717" fmla="*/ 390525 w 723900"/>
                  <a:gd name="connsiteY717" fmla="*/ 606425 h 850900"/>
                  <a:gd name="connsiteX718" fmla="*/ 387350 w 723900"/>
                  <a:gd name="connsiteY718" fmla="*/ 606425 h 850900"/>
                  <a:gd name="connsiteX719" fmla="*/ 409575 w 723900"/>
                  <a:gd name="connsiteY719" fmla="*/ 593725 h 850900"/>
                  <a:gd name="connsiteX720" fmla="*/ 411163 w 723900"/>
                  <a:gd name="connsiteY720" fmla="*/ 593725 h 850900"/>
                  <a:gd name="connsiteX721" fmla="*/ 411163 w 723900"/>
                  <a:gd name="connsiteY721" fmla="*/ 595313 h 850900"/>
                  <a:gd name="connsiteX722" fmla="*/ 409575 w 723900"/>
                  <a:gd name="connsiteY722" fmla="*/ 595313 h 850900"/>
                  <a:gd name="connsiteX723" fmla="*/ 384175 w 723900"/>
                  <a:gd name="connsiteY723" fmla="*/ 593725 h 850900"/>
                  <a:gd name="connsiteX724" fmla="*/ 384175 w 723900"/>
                  <a:gd name="connsiteY724" fmla="*/ 596900 h 850900"/>
                  <a:gd name="connsiteX725" fmla="*/ 387350 w 723900"/>
                  <a:gd name="connsiteY725" fmla="*/ 596900 h 850900"/>
                  <a:gd name="connsiteX726" fmla="*/ 387350 w 723900"/>
                  <a:gd name="connsiteY726" fmla="*/ 593725 h 850900"/>
                  <a:gd name="connsiteX727" fmla="*/ 406400 w 723900"/>
                  <a:gd name="connsiteY727" fmla="*/ 590550 h 850900"/>
                  <a:gd name="connsiteX728" fmla="*/ 407988 w 723900"/>
                  <a:gd name="connsiteY728" fmla="*/ 590550 h 850900"/>
                  <a:gd name="connsiteX729" fmla="*/ 407988 w 723900"/>
                  <a:gd name="connsiteY729" fmla="*/ 592138 h 850900"/>
                  <a:gd name="connsiteX730" fmla="*/ 406400 w 723900"/>
                  <a:gd name="connsiteY730" fmla="*/ 592138 h 850900"/>
                  <a:gd name="connsiteX731" fmla="*/ 403225 w 723900"/>
                  <a:gd name="connsiteY731" fmla="*/ 590550 h 850900"/>
                  <a:gd name="connsiteX732" fmla="*/ 406400 w 723900"/>
                  <a:gd name="connsiteY732" fmla="*/ 593725 h 850900"/>
                  <a:gd name="connsiteX733" fmla="*/ 403225 w 723900"/>
                  <a:gd name="connsiteY733" fmla="*/ 593725 h 850900"/>
                  <a:gd name="connsiteX734" fmla="*/ 393700 w 723900"/>
                  <a:gd name="connsiteY734" fmla="*/ 587375 h 850900"/>
                  <a:gd name="connsiteX735" fmla="*/ 390525 w 723900"/>
                  <a:gd name="connsiteY735" fmla="*/ 590550 h 850900"/>
                  <a:gd name="connsiteX736" fmla="*/ 390525 w 723900"/>
                  <a:gd name="connsiteY736" fmla="*/ 593725 h 850900"/>
                  <a:gd name="connsiteX737" fmla="*/ 393700 w 723900"/>
                  <a:gd name="connsiteY737" fmla="*/ 593725 h 850900"/>
                  <a:gd name="connsiteX738" fmla="*/ 390525 w 723900"/>
                  <a:gd name="connsiteY738" fmla="*/ 590550 h 850900"/>
                  <a:gd name="connsiteX739" fmla="*/ 393700 w 723900"/>
                  <a:gd name="connsiteY739" fmla="*/ 590550 h 850900"/>
                  <a:gd name="connsiteX740" fmla="*/ 409575 w 723900"/>
                  <a:gd name="connsiteY740" fmla="*/ 584200 h 850900"/>
                  <a:gd name="connsiteX741" fmla="*/ 411163 w 723900"/>
                  <a:gd name="connsiteY741" fmla="*/ 584200 h 850900"/>
                  <a:gd name="connsiteX742" fmla="*/ 411163 w 723900"/>
                  <a:gd name="connsiteY742" fmla="*/ 585788 h 850900"/>
                  <a:gd name="connsiteX743" fmla="*/ 409575 w 723900"/>
                  <a:gd name="connsiteY743" fmla="*/ 585788 h 850900"/>
                  <a:gd name="connsiteX744" fmla="*/ 412750 w 723900"/>
                  <a:gd name="connsiteY744" fmla="*/ 581025 h 850900"/>
                  <a:gd name="connsiteX745" fmla="*/ 414338 w 723900"/>
                  <a:gd name="connsiteY745" fmla="*/ 581025 h 850900"/>
                  <a:gd name="connsiteX746" fmla="*/ 415925 w 723900"/>
                  <a:gd name="connsiteY746" fmla="*/ 581025 h 850900"/>
                  <a:gd name="connsiteX747" fmla="*/ 415925 w 723900"/>
                  <a:gd name="connsiteY747" fmla="*/ 582613 h 850900"/>
                  <a:gd name="connsiteX748" fmla="*/ 414338 w 723900"/>
                  <a:gd name="connsiteY748" fmla="*/ 582613 h 850900"/>
                  <a:gd name="connsiteX749" fmla="*/ 412750 w 723900"/>
                  <a:gd name="connsiteY749" fmla="*/ 582613 h 850900"/>
                  <a:gd name="connsiteX750" fmla="*/ 406400 w 723900"/>
                  <a:gd name="connsiteY750" fmla="*/ 581025 h 850900"/>
                  <a:gd name="connsiteX751" fmla="*/ 409575 w 723900"/>
                  <a:gd name="connsiteY751" fmla="*/ 581025 h 850900"/>
                  <a:gd name="connsiteX752" fmla="*/ 409575 w 723900"/>
                  <a:gd name="connsiteY752" fmla="*/ 584200 h 850900"/>
                  <a:gd name="connsiteX753" fmla="*/ 406400 w 723900"/>
                  <a:gd name="connsiteY753" fmla="*/ 584200 h 850900"/>
                  <a:gd name="connsiteX754" fmla="*/ 419100 w 723900"/>
                  <a:gd name="connsiteY754" fmla="*/ 577850 h 850900"/>
                  <a:gd name="connsiteX755" fmla="*/ 420688 w 723900"/>
                  <a:gd name="connsiteY755" fmla="*/ 577850 h 850900"/>
                  <a:gd name="connsiteX756" fmla="*/ 420688 w 723900"/>
                  <a:gd name="connsiteY756" fmla="*/ 579438 h 850900"/>
                  <a:gd name="connsiteX757" fmla="*/ 419100 w 723900"/>
                  <a:gd name="connsiteY757" fmla="*/ 579438 h 850900"/>
                  <a:gd name="connsiteX758" fmla="*/ 415925 w 723900"/>
                  <a:gd name="connsiteY758" fmla="*/ 577850 h 850900"/>
                  <a:gd name="connsiteX759" fmla="*/ 417513 w 723900"/>
                  <a:gd name="connsiteY759" fmla="*/ 577850 h 850900"/>
                  <a:gd name="connsiteX760" fmla="*/ 417513 w 723900"/>
                  <a:gd name="connsiteY760" fmla="*/ 579438 h 850900"/>
                  <a:gd name="connsiteX761" fmla="*/ 415925 w 723900"/>
                  <a:gd name="connsiteY761" fmla="*/ 579438 h 850900"/>
                  <a:gd name="connsiteX762" fmla="*/ 444500 w 723900"/>
                  <a:gd name="connsiteY762" fmla="*/ 568325 h 850900"/>
                  <a:gd name="connsiteX763" fmla="*/ 447675 w 723900"/>
                  <a:gd name="connsiteY763" fmla="*/ 568325 h 850900"/>
                  <a:gd name="connsiteX764" fmla="*/ 449263 w 723900"/>
                  <a:gd name="connsiteY764" fmla="*/ 568325 h 850900"/>
                  <a:gd name="connsiteX765" fmla="*/ 450850 w 723900"/>
                  <a:gd name="connsiteY765" fmla="*/ 568325 h 850900"/>
                  <a:gd name="connsiteX766" fmla="*/ 450850 w 723900"/>
                  <a:gd name="connsiteY766" fmla="*/ 571500 h 850900"/>
                  <a:gd name="connsiteX767" fmla="*/ 447675 w 723900"/>
                  <a:gd name="connsiteY767" fmla="*/ 571500 h 850900"/>
                  <a:gd name="connsiteX768" fmla="*/ 446088 w 723900"/>
                  <a:gd name="connsiteY768" fmla="*/ 573087 h 850900"/>
                  <a:gd name="connsiteX769" fmla="*/ 446088 w 723900"/>
                  <a:gd name="connsiteY769" fmla="*/ 573088 h 850900"/>
                  <a:gd name="connsiteX770" fmla="*/ 446087 w 723900"/>
                  <a:gd name="connsiteY770" fmla="*/ 573088 h 850900"/>
                  <a:gd name="connsiteX771" fmla="*/ 444500 w 723900"/>
                  <a:gd name="connsiteY771" fmla="*/ 574675 h 850900"/>
                  <a:gd name="connsiteX772" fmla="*/ 444500 w 723900"/>
                  <a:gd name="connsiteY772" fmla="*/ 573088 h 850900"/>
                  <a:gd name="connsiteX773" fmla="*/ 444500 w 723900"/>
                  <a:gd name="connsiteY773" fmla="*/ 571500 h 850900"/>
                  <a:gd name="connsiteX774" fmla="*/ 419100 w 723900"/>
                  <a:gd name="connsiteY774" fmla="*/ 568325 h 850900"/>
                  <a:gd name="connsiteX775" fmla="*/ 419100 w 723900"/>
                  <a:gd name="connsiteY775" fmla="*/ 571500 h 850900"/>
                  <a:gd name="connsiteX776" fmla="*/ 422275 w 723900"/>
                  <a:gd name="connsiteY776" fmla="*/ 571500 h 850900"/>
                  <a:gd name="connsiteX777" fmla="*/ 330200 w 723900"/>
                  <a:gd name="connsiteY777" fmla="*/ 568325 h 850900"/>
                  <a:gd name="connsiteX778" fmla="*/ 333375 w 723900"/>
                  <a:gd name="connsiteY778" fmla="*/ 568325 h 850900"/>
                  <a:gd name="connsiteX779" fmla="*/ 333375 w 723900"/>
                  <a:gd name="connsiteY779" fmla="*/ 571500 h 850900"/>
                  <a:gd name="connsiteX780" fmla="*/ 38100 w 723900"/>
                  <a:gd name="connsiteY780" fmla="*/ 568325 h 850900"/>
                  <a:gd name="connsiteX781" fmla="*/ 39688 w 723900"/>
                  <a:gd name="connsiteY781" fmla="*/ 568325 h 850900"/>
                  <a:gd name="connsiteX782" fmla="*/ 39688 w 723900"/>
                  <a:gd name="connsiteY782" fmla="*/ 569913 h 850900"/>
                  <a:gd name="connsiteX783" fmla="*/ 38100 w 723900"/>
                  <a:gd name="connsiteY783" fmla="*/ 569913 h 850900"/>
                  <a:gd name="connsiteX784" fmla="*/ 536575 w 723900"/>
                  <a:gd name="connsiteY784" fmla="*/ 565150 h 850900"/>
                  <a:gd name="connsiteX785" fmla="*/ 539750 w 723900"/>
                  <a:gd name="connsiteY785" fmla="*/ 565150 h 850900"/>
                  <a:gd name="connsiteX786" fmla="*/ 536575 w 723900"/>
                  <a:gd name="connsiteY786" fmla="*/ 568325 h 850900"/>
                  <a:gd name="connsiteX787" fmla="*/ 460375 w 723900"/>
                  <a:gd name="connsiteY787" fmla="*/ 565150 h 850900"/>
                  <a:gd name="connsiteX788" fmla="*/ 463550 w 723900"/>
                  <a:gd name="connsiteY788" fmla="*/ 565150 h 850900"/>
                  <a:gd name="connsiteX789" fmla="*/ 463550 w 723900"/>
                  <a:gd name="connsiteY789" fmla="*/ 568325 h 850900"/>
                  <a:gd name="connsiteX790" fmla="*/ 466725 w 723900"/>
                  <a:gd name="connsiteY790" fmla="*/ 568325 h 850900"/>
                  <a:gd name="connsiteX791" fmla="*/ 466725 w 723900"/>
                  <a:gd name="connsiteY791" fmla="*/ 571500 h 850900"/>
                  <a:gd name="connsiteX792" fmla="*/ 463550 w 723900"/>
                  <a:gd name="connsiteY792" fmla="*/ 571500 h 850900"/>
                  <a:gd name="connsiteX793" fmla="*/ 463550 w 723900"/>
                  <a:gd name="connsiteY793" fmla="*/ 574675 h 850900"/>
                  <a:gd name="connsiteX794" fmla="*/ 465138 w 723900"/>
                  <a:gd name="connsiteY794" fmla="*/ 574675 h 850900"/>
                  <a:gd name="connsiteX795" fmla="*/ 465138 w 723900"/>
                  <a:gd name="connsiteY795" fmla="*/ 576263 h 850900"/>
                  <a:gd name="connsiteX796" fmla="*/ 465138 w 723900"/>
                  <a:gd name="connsiteY796" fmla="*/ 577850 h 850900"/>
                  <a:gd name="connsiteX797" fmla="*/ 463550 w 723900"/>
                  <a:gd name="connsiteY797" fmla="*/ 577850 h 850900"/>
                  <a:gd name="connsiteX798" fmla="*/ 460375 w 723900"/>
                  <a:gd name="connsiteY798" fmla="*/ 577850 h 850900"/>
                  <a:gd name="connsiteX799" fmla="*/ 457200 w 723900"/>
                  <a:gd name="connsiteY799" fmla="*/ 577850 h 850900"/>
                  <a:gd name="connsiteX800" fmla="*/ 454025 w 723900"/>
                  <a:gd name="connsiteY800" fmla="*/ 581025 h 850900"/>
                  <a:gd name="connsiteX801" fmla="*/ 454025 w 723900"/>
                  <a:gd name="connsiteY801" fmla="*/ 577850 h 850900"/>
                  <a:gd name="connsiteX802" fmla="*/ 454025 w 723900"/>
                  <a:gd name="connsiteY802" fmla="*/ 574675 h 850900"/>
                  <a:gd name="connsiteX803" fmla="*/ 454025 w 723900"/>
                  <a:gd name="connsiteY803" fmla="*/ 571500 h 850900"/>
                  <a:gd name="connsiteX804" fmla="*/ 457200 w 723900"/>
                  <a:gd name="connsiteY804" fmla="*/ 571500 h 850900"/>
                  <a:gd name="connsiteX805" fmla="*/ 457200 w 723900"/>
                  <a:gd name="connsiteY805" fmla="*/ 568325 h 850900"/>
                  <a:gd name="connsiteX806" fmla="*/ 460375 w 723900"/>
                  <a:gd name="connsiteY806" fmla="*/ 568325 h 850900"/>
                  <a:gd name="connsiteX807" fmla="*/ 450850 w 723900"/>
                  <a:gd name="connsiteY807" fmla="*/ 565150 h 850900"/>
                  <a:gd name="connsiteX808" fmla="*/ 454025 w 723900"/>
                  <a:gd name="connsiteY808" fmla="*/ 565150 h 850900"/>
                  <a:gd name="connsiteX809" fmla="*/ 454025 w 723900"/>
                  <a:gd name="connsiteY809" fmla="*/ 568325 h 850900"/>
                  <a:gd name="connsiteX810" fmla="*/ 450850 w 723900"/>
                  <a:gd name="connsiteY810" fmla="*/ 568325 h 850900"/>
                  <a:gd name="connsiteX811" fmla="*/ 34925 w 723900"/>
                  <a:gd name="connsiteY811" fmla="*/ 565150 h 850900"/>
                  <a:gd name="connsiteX812" fmla="*/ 36513 w 723900"/>
                  <a:gd name="connsiteY812" fmla="*/ 565150 h 850900"/>
                  <a:gd name="connsiteX813" fmla="*/ 36513 w 723900"/>
                  <a:gd name="connsiteY813" fmla="*/ 566738 h 850900"/>
                  <a:gd name="connsiteX814" fmla="*/ 34925 w 723900"/>
                  <a:gd name="connsiteY814" fmla="*/ 566738 h 850900"/>
                  <a:gd name="connsiteX815" fmla="*/ 447675 w 723900"/>
                  <a:gd name="connsiteY815" fmla="*/ 561975 h 850900"/>
                  <a:gd name="connsiteX816" fmla="*/ 450850 w 723900"/>
                  <a:gd name="connsiteY816" fmla="*/ 561975 h 850900"/>
                  <a:gd name="connsiteX817" fmla="*/ 450850 w 723900"/>
                  <a:gd name="connsiteY817" fmla="*/ 565150 h 850900"/>
                  <a:gd name="connsiteX818" fmla="*/ 447675 w 723900"/>
                  <a:gd name="connsiteY818" fmla="*/ 565150 h 850900"/>
                  <a:gd name="connsiteX819" fmla="*/ 460375 w 723900"/>
                  <a:gd name="connsiteY819" fmla="*/ 558800 h 850900"/>
                  <a:gd name="connsiteX820" fmla="*/ 461963 w 723900"/>
                  <a:gd name="connsiteY820" fmla="*/ 558800 h 850900"/>
                  <a:gd name="connsiteX821" fmla="*/ 461963 w 723900"/>
                  <a:gd name="connsiteY821" fmla="*/ 560388 h 850900"/>
                  <a:gd name="connsiteX822" fmla="*/ 460375 w 723900"/>
                  <a:gd name="connsiteY822" fmla="*/ 560388 h 850900"/>
                  <a:gd name="connsiteX823" fmla="*/ 447675 w 723900"/>
                  <a:gd name="connsiteY823" fmla="*/ 555625 h 850900"/>
                  <a:gd name="connsiteX824" fmla="*/ 450850 w 723900"/>
                  <a:gd name="connsiteY824" fmla="*/ 555625 h 850900"/>
                  <a:gd name="connsiteX825" fmla="*/ 452438 w 723900"/>
                  <a:gd name="connsiteY825" fmla="*/ 555625 h 850900"/>
                  <a:gd name="connsiteX826" fmla="*/ 454025 w 723900"/>
                  <a:gd name="connsiteY826" fmla="*/ 555625 h 850900"/>
                  <a:gd name="connsiteX827" fmla="*/ 454025 w 723900"/>
                  <a:gd name="connsiteY827" fmla="*/ 558800 h 850900"/>
                  <a:gd name="connsiteX828" fmla="*/ 450850 w 723900"/>
                  <a:gd name="connsiteY828" fmla="*/ 558800 h 850900"/>
                  <a:gd name="connsiteX829" fmla="*/ 447675 w 723900"/>
                  <a:gd name="connsiteY829" fmla="*/ 558800 h 850900"/>
                  <a:gd name="connsiteX830" fmla="*/ 539750 w 723900"/>
                  <a:gd name="connsiteY830" fmla="*/ 552450 h 850900"/>
                  <a:gd name="connsiteX831" fmla="*/ 541338 w 723900"/>
                  <a:gd name="connsiteY831" fmla="*/ 552450 h 850900"/>
                  <a:gd name="connsiteX832" fmla="*/ 541338 w 723900"/>
                  <a:gd name="connsiteY832" fmla="*/ 555625 h 850900"/>
                  <a:gd name="connsiteX833" fmla="*/ 539750 w 723900"/>
                  <a:gd name="connsiteY833" fmla="*/ 555625 h 850900"/>
                  <a:gd name="connsiteX834" fmla="*/ 463550 w 723900"/>
                  <a:gd name="connsiteY834" fmla="*/ 552450 h 850900"/>
                  <a:gd name="connsiteX835" fmla="*/ 465138 w 723900"/>
                  <a:gd name="connsiteY835" fmla="*/ 552450 h 850900"/>
                  <a:gd name="connsiteX836" fmla="*/ 465138 w 723900"/>
                  <a:gd name="connsiteY836" fmla="*/ 554038 h 850900"/>
                  <a:gd name="connsiteX837" fmla="*/ 463550 w 723900"/>
                  <a:gd name="connsiteY837" fmla="*/ 554038 h 850900"/>
                  <a:gd name="connsiteX838" fmla="*/ 669925 w 723900"/>
                  <a:gd name="connsiteY838" fmla="*/ 549275 h 850900"/>
                  <a:gd name="connsiteX839" fmla="*/ 669925 w 723900"/>
                  <a:gd name="connsiteY839" fmla="*/ 552450 h 850900"/>
                  <a:gd name="connsiteX840" fmla="*/ 673100 w 723900"/>
                  <a:gd name="connsiteY840" fmla="*/ 552450 h 850900"/>
                  <a:gd name="connsiteX841" fmla="*/ 673100 w 723900"/>
                  <a:gd name="connsiteY841" fmla="*/ 549275 h 850900"/>
                  <a:gd name="connsiteX842" fmla="*/ 514350 w 723900"/>
                  <a:gd name="connsiteY842" fmla="*/ 549275 h 850900"/>
                  <a:gd name="connsiteX843" fmla="*/ 515938 w 723900"/>
                  <a:gd name="connsiteY843" fmla="*/ 549275 h 850900"/>
                  <a:gd name="connsiteX844" fmla="*/ 515938 w 723900"/>
                  <a:gd name="connsiteY844" fmla="*/ 550863 h 850900"/>
                  <a:gd name="connsiteX845" fmla="*/ 514350 w 723900"/>
                  <a:gd name="connsiteY845" fmla="*/ 550863 h 850900"/>
                  <a:gd name="connsiteX846" fmla="*/ 511175 w 723900"/>
                  <a:gd name="connsiteY846" fmla="*/ 549275 h 850900"/>
                  <a:gd name="connsiteX847" fmla="*/ 512763 w 723900"/>
                  <a:gd name="connsiteY847" fmla="*/ 549275 h 850900"/>
                  <a:gd name="connsiteX848" fmla="*/ 512763 w 723900"/>
                  <a:gd name="connsiteY848" fmla="*/ 550863 h 850900"/>
                  <a:gd name="connsiteX849" fmla="*/ 511175 w 723900"/>
                  <a:gd name="connsiteY849" fmla="*/ 550863 h 850900"/>
                  <a:gd name="connsiteX850" fmla="*/ 466725 w 723900"/>
                  <a:gd name="connsiteY850" fmla="*/ 549275 h 850900"/>
                  <a:gd name="connsiteX851" fmla="*/ 469900 w 723900"/>
                  <a:gd name="connsiteY851" fmla="*/ 549275 h 850900"/>
                  <a:gd name="connsiteX852" fmla="*/ 473075 w 723900"/>
                  <a:gd name="connsiteY852" fmla="*/ 549275 h 850900"/>
                  <a:gd name="connsiteX853" fmla="*/ 473075 w 723900"/>
                  <a:gd name="connsiteY853" fmla="*/ 552450 h 850900"/>
                  <a:gd name="connsiteX854" fmla="*/ 473075 w 723900"/>
                  <a:gd name="connsiteY854" fmla="*/ 555625 h 850900"/>
                  <a:gd name="connsiteX855" fmla="*/ 469900 w 723900"/>
                  <a:gd name="connsiteY855" fmla="*/ 558800 h 850900"/>
                  <a:gd name="connsiteX856" fmla="*/ 466725 w 723900"/>
                  <a:gd name="connsiteY856" fmla="*/ 558800 h 850900"/>
                  <a:gd name="connsiteX857" fmla="*/ 466725 w 723900"/>
                  <a:gd name="connsiteY857" fmla="*/ 561975 h 850900"/>
                  <a:gd name="connsiteX858" fmla="*/ 466725 w 723900"/>
                  <a:gd name="connsiteY858" fmla="*/ 565150 h 850900"/>
                  <a:gd name="connsiteX859" fmla="*/ 463550 w 723900"/>
                  <a:gd name="connsiteY859" fmla="*/ 565150 h 850900"/>
                  <a:gd name="connsiteX860" fmla="*/ 463550 w 723900"/>
                  <a:gd name="connsiteY860" fmla="*/ 561975 h 850900"/>
                  <a:gd name="connsiteX861" fmla="*/ 463550 w 723900"/>
                  <a:gd name="connsiteY861" fmla="*/ 558800 h 850900"/>
                  <a:gd name="connsiteX862" fmla="*/ 463550 w 723900"/>
                  <a:gd name="connsiteY862" fmla="*/ 555625 h 850900"/>
                  <a:gd name="connsiteX863" fmla="*/ 466725 w 723900"/>
                  <a:gd name="connsiteY863" fmla="*/ 555625 h 850900"/>
                  <a:gd name="connsiteX864" fmla="*/ 466725 w 723900"/>
                  <a:gd name="connsiteY864" fmla="*/ 552450 h 850900"/>
                  <a:gd name="connsiteX865" fmla="*/ 346075 w 723900"/>
                  <a:gd name="connsiteY865" fmla="*/ 549275 h 850900"/>
                  <a:gd name="connsiteX866" fmla="*/ 349250 w 723900"/>
                  <a:gd name="connsiteY866" fmla="*/ 549275 h 850900"/>
                  <a:gd name="connsiteX867" fmla="*/ 349250 w 723900"/>
                  <a:gd name="connsiteY867" fmla="*/ 552450 h 850900"/>
                  <a:gd name="connsiteX868" fmla="*/ 346075 w 723900"/>
                  <a:gd name="connsiteY868" fmla="*/ 555625 h 850900"/>
                  <a:gd name="connsiteX869" fmla="*/ 346075 w 723900"/>
                  <a:gd name="connsiteY869" fmla="*/ 552450 h 850900"/>
                  <a:gd name="connsiteX870" fmla="*/ 514350 w 723900"/>
                  <a:gd name="connsiteY870" fmla="*/ 546100 h 850900"/>
                  <a:gd name="connsiteX871" fmla="*/ 515938 w 723900"/>
                  <a:gd name="connsiteY871" fmla="*/ 546100 h 850900"/>
                  <a:gd name="connsiteX872" fmla="*/ 515938 w 723900"/>
                  <a:gd name="connsiteY872" fmla="*/ 547688 h 850900"/>
                  <a:gd name="connsiteX873" fmla="*/ 514350 w 723900"/>
                  <a:gd name="connsiteY873" fmla="*/ 547688 h 850900"/>
                  <a:gd name="connsiteX874" fmla="*/ 508000 w 723900"/>
                  <a:gd name="connsiteY874" fmla="*/ 546100 h 850900"/>
                  <a:gd name="connsiteX875" fmla="*/ 509588 w 723900"/>
                  <a:gd name="connsiteY875" fmla="*/ 546100 h 850900"/>
                  <a:gd name="connsiteX876" fmla="*/ 509588 w 723900"/>
                  <a:gd name="connsiteY876" fmla="*/ 547687 h 850900"/>
                  <a:gd name="connsiteX877" fmla="*/ 511175 w 723900"/>
                  <a:gd name="connsiteY877" fmla="*/ 546100 h 850900"/>
                  <a:gd name="connsiteX878" fmla="*/ 511175 w 723900"/>
                  <a:gd name="connsiteY878" fmla="*/ 549275 h 850900"/>
                  <a:gd name="connsiteX879" fmla="*/ 509588 w 723900"/>
                  <a:gd name="connsiteY879" fmla="*/ 549275 h 850900"/>
                  <a:gd name="connsiteX880" fmla="*/ 509588 w 723900"/>
                  <a:gd name="connsiteY880" fmla="*/ 550863 h 850900"/>
                  <a:gd name="connsiteX881" fmla="*/ 508000 w 723900"/>
                  <a:gd name="connsiteY881" fmla="*/ 550863 h 850900"/>
                  <a:gd name="connsiteX882" fmla="*/ 508000 w 723900"/>
                  <a:gd name="connsiteY882" fmla="*/ 549275 h 850900"/>
                  <a:gd name="connsiteX883" fmla="*/ 504825 w 723900"/>
                  <a:gd name="connsiteY883" fmla="*/ 542925 h 850900"/>
                  <a:gd name="connsiteX884" fmla="*/ 504825 w 723900"/>
                  <a:gd name="connsiteY884" fmla="*/ 546100 h 850900"/>
                  <a:gd name="connsiteX885" fmla="*/ 501650 w 723900"/>
                  <a:gd name="connsiteY885" fmla="*/ 546100 h 850900"/>
                  <a:gd name="connsiteX886" fmla="*/ 498475 w 723900"/>
                  <a:gd name="connsiteY886" fmla="*/ 542925 h 850900"/>
                  <a:gd name="connsiteX887" fmla="*/ 501650 w 723900"/>
                  <a:gd name="connsiteY887" fmla="*/ 542925 h 850900"/>
                  <a:gd name="connsiteX888" fmla="*/ 501650 w 723900"/>
                  <a:gd name="connsiteY888" fmla="*/ 546100 h 850900"/>
                  <a:gd name="connsiteX889" fmla="*/ 460375 w 723900"/>
                  <a:gd name="connsiteY889" fmla="*/ 542925 h 850900"/>
                  <a:gd name="connsiteX890" fmla="*/ 461963 w 723900"/>
                  <a:gd name="connsiteY890" fmla="*/ 542925 h 850900"/>
                  <a:gd name="connsiteX891" fmla="*/ 461963 w 723900"/>
                  <a:gd name="connsiteY891" fmla="*/ 544513 h 850900"/>
                  <a:gd name="connsiteX892" fmla="*/ 460375 w 723900"/>
                  <a:gd name="connsiteY892" fmla="*/ 544513 h 850900"/>
                  <a:gd name="connsiteX893" fmla="*/ 454025 w 723900"/>
                  <a:gd name="connsiteY893" fmla="*/ 542925 h 850900"/>
                  <a:gd name="connsiteX894" fmla="*/ 457200 w 723900"/>
                  <a:gd name="connsiteY894" fmla="*/ 542925 h 850900"/>
                  <a:gd name="connsiteX895" fmla="*/ 458788 w 723900"/>
                  <a:gd name="connsiteY895" fmla="*/ 542925 h 850900"/>
                  <a:gd name="connsiteX896" fmla="*/ 458788 w 723900"/>
                  <a:gd name="connsiteY896" fmla="*/ 544513 h 850900"/>
                  <a:gd name="connsiteX897" fmla="*/ 457200 w 723900"/>
                  <a:gd name="connsiteY897" fmla="*/ 544513 h 850900"/>
                  <a:gd name="connsiteX898" fmla="*/ 457200 w 723900"/>
                  <a:gd name="connsiteY898" fmla="*/ 546100 h 850900"/>
                  <a:gd name="connsiteX899" fmla="*/ 457200 w 723900"/>
                  <a:gd name="connsiteY899" fmla="*/ 549275 h 850900"/>
                  <a:gd name="connsiteX900" fmla="*/ 457200 w 723900"/>
                  <a:gd name="connsiteY900" fmla="*/ 552450 h 850900"/>
                  <a:gd name="connsiteX901" fmla="*/ 454025 w 723900"/>
                  <a:gd name="connsiteY901" fmla="*/ 552450 h 850900"/>
                  <a:gd name="connsiteX902" fmla="*/ 450850 w 723900"/>
                  <a:gd name="connsiteY902" fmla="*/ 552450 h 850900"/>
                  <a:gd name="connsiteX903" fmla="*/ 450850 w 723900"/>
                  <a:gd name="connsiteY903" fmla="*/ 549275 h 850900"/>
                  <a:gd name="connsiteX904" fmla="*/ 450850 w 723900"/>
                  <a:gd name="connsiteY904" fmla="*/ 546100 h 850900"/>
                  <a:gd name="connsiteX905" fmla="*/ 431800 w 723900"/>
                  <a:gd name="connsiteY905" fmla="*/ 542925 h 850900"/>
                  <a:gd name="connsiteX906" fmla="*/ 431800 w 723900"/>
                  <a:gd name="connsiteY906" fmla="*/ 546100 h 850900"/>
                  <a:gd name="connsiteX907" fmla="*/ 433388 w 723900"/>
                  <a:gd name="connsiteY907" fmla="*/ 546100 h 850900"/>
                  <a:gd name="connsiteX908" fmla="*/ 434975 w 723900"/>
                  <a:gd name="connsiteY908" fmla="*/ 546100 h 850900"/>
                  <a:gd name="connsiteX909" fmla="*/ 434975 w 723900"/>
                  <a:gd name="connsiteY909" fmla="*/ 542925 h 850900"/>
                  <a:gd name="connsiteX910" fmla="*/ 673100 w 723900"/>
                  <a:gd name="connsiteY910" fmla="*/ 539750 h 850900"/>
                  <a:gd name="connsiteX911" fmla="*/ 673100 w 723900"/>
                  <a:gd name="connsiteY911" fmla="*/ 542925 h 850900"/>
                  <a:gd name="connsiteX912" fmla="*/ 676275 w 723900"/>
                  <a:gd name="connsiteY912" fmla="*/ 542925 h 850900"/>
                  <a:gd name="connsiteX913" fmla="*/ 679450 w 723900"/>
                  <a:gd name="connsiteY913" fmla="*/ 542925 h 850900"/>
                  <a:gd name="connsiteX914" fmla="*/ 676275 w 723900"/>
                  <a:gd name="connsiteY914" fmla="*/ 539750 h 850900"/>
                  <a:gd name="connsiteX915" fmla="*/ 520700 w 723900"/>
                  <a:gd name="connsiteY915" fmla="*/ 539750 h 850900"/>
                  <a:gd name="connsiteX916" fmla="*/ 520700 w 723900"/>
                  <a:gd name="connsiteY916" fmla="*/ 542925 h 850900"/>
                  <a:gd name="connsiteX917" fmla="*/ 520700 w 723900"/>
                  <a:gd name="connsiteY917" fmla="*/ 546100 h 850900"/>
                  <a:gd name="connsiteX918" fmla="*/ 519113 w 723900"/>
                  <a:gd name="connsiteY918" fmla="*/ 546100 h 850900"/>
                  <a:gd name="connsiteX919" fmla="*/ 519113 w 723900"/>
                  <a:gd name="connsiteY919" fmla="*/ 547688 h 850900"/>
                  <a:gd name="connsiteX920" fmla="*/ 517525 w 723900"/>
                  <a:gd name="connsiteY920" fmla="*/ 547688 h 850900"/>
                  <a:gd name="connsiteX921" fmla="*/ 517525 w 723900"/>
                  <a:gd name="connsiteY921" fmla="*/ 546100 h 850900"/>
                  <a:gd name="connsiteX922" fmla="*/ 517525 w 723900"/>
                  <a:gd name="connsiteY922" fmla="*/ 542925 h 850900"/>
                  <a:gd name="connsiteX923" fmla="*/ 488950 w 723900"/>
                  <a:gd name="connsiteY923" fmla="*/ 539750 h 850900"/>
                  <a:gd name="connsiteX924" fmla="*/ 492125 w 723900"/>
                  <a:gd name="connsiteY924" fmla="*/ 539750 h 850900"/>
                  <a:gd name="connsiteX925" fmla="*/ 492125 w 723900"/>
                  <a:gd name="connsiteY925" fmla="*/ 542925 h 850900"/>
                  <a:gd name="connsiteX926" fmla="*/ 492125 w 723900"/>
                  <a:gd name="connsiteY926" fmla="*/ 546100 h 850900"/>
                  <a:gd name="connsiteX927" fmla="*/ 492125 w 723900"/>
                  <a:gd name="connsiteY927" fmla="*/ 549275 h 850900"/>
                  <a:gd name="connsiteX928" fmla="*/ 488950 w 723900"/>
                  <a:gd name="connsiteY928" fmla="*/ 549275 h 850900"/>
                  <a:gd name="connsiteX929" fmla="*/ 485775 w 723900"/>
                  <a:gd name="connsiteY929" fmla="*/ 549275 h 850900"/>
                  <a:gd name="connsiteX930" fmla="*/ 485775 w 723900"/>
                  <a:gd name="connsiteY930" fmla="*/ 552450 h 850900"/>
                  <a:gd name="connsiteX931" fmla="*/ 482600 w 723900"/>
                  <a:gd name="connsiteY931" fmla="*/ 552450 h 850900"/>
                  <a:gd name="connsiteX932" fmla="*/ 482600 w 723900"/>
                  <a:gd name="connsiteY932" fmla="*/ 549275 h 850900"/>
                  <a:gd name="connsiteX933" fmla="*/ 479425 w 723900"/>
                  <a:gd name="connsiteY933" fmla="*/ 549275 h 850900"/>
                  <a:gd name="connsiteX934" fmla="*/ 479425 w 723900"/>
                  <a:gd name="connsiteY934" fmla="*/ 546100 h 850900"/>
                  <a:gd name="connsiteX935" fmla="*/ 479425 w 723900"/>
                  <a:gd name="connsiteY935" fmla="*/ 542925 h 850900"/>
                  <a:gd name="connsiteX936" fmla="*/ 482600 w 723900"/>
                  <a:gd name="connsiteY936" fmla="*/ 542925 h 850900"/>
                  <a:gd name="connsiteX937" fmla="*/ 485775 w 723900"/>
                  <a:gd name="connsiteY937" fmla="*/ 542925 h 850900"/>
                  <a:gd name="connsiteX938" fmla="*/ 488950 w 723900"/>
                  <a:gd name="connsiteY938" fmla="*/ 542925 h 850900"/>
                  <a:gd name="connsiteX939" fmla="*/ 665163 w 723900"/>
                  <a:gd name="connsiteY939" fmla="*/ 536575 h 850900"/>
                  <a:gd name="connsiteX940" fmla="*/ 665163 w 723900"/>
                  <a:gd name="connsiteY940" fmla="*/ 538163 h 850900"/>
                  <a:gd name="connsiteX941" fmla="*/ 666750 w 723900"/>
                  <a:gd name="connsiteY941" fmla="*/ 539750 h 850900"/>
                  <a:gd name="connsiteX942" fmla="*/ 669925 w 723900"/>
                  <a:gd name="connsiteY942" fmla="*/ 542925 h 850900"/>
                  <a:gd name="connsiteX943" fmla="*/ 669925 w 723900"/>
                  <a:gd name="connsiteY943" fmla="*/ 539750 h 850900"/>
                  <a:gd name="connsiteX944" fmla="*/ 666750 w 723900"/>
                  <a:gd name="connsiteY944" fmla="*/ 539750 h 850900"/>
                  <a:gd name="connsiteX945" fmla="*/ 666750 w 723900"/>
                  <a:gd name="connsiteY945" fmla="*/ 536575 h 850900"/>
                  <a:gd name="connsiteX946" fmla="*/ 492125 w 723900"/>
                  <a:gd name="connsiteY946" fmla="*/ 536575 h 850900"/>
                  <a:gd name="connsiteX947" fmla="*/ 495300 w 723900"/>
                  <a:gd name="connsiteY947" fmla="*/ 536575 h 850900"/>
                  <a:gd name="connsiteX948" fmla="*/ 498475 w 723900"/>
                  <a:gd name="connsiteY948" fmla="*/ 536575 h 850900"/>
                  <a:gd name="connsiteX949" fmla="*/ 498475 w 723900"/>
                  <a:gd name="connsiteY949" fmla="*/ 539750 h 850900"/>
                  <a:gd name="connsiteX950" fmla="*/ 495300 w 723900"/>
                  <a:gd name="connsiteY950" fmla="*/ 539750 h 850900"/>
                  <a:gd name="connsiteX951" fmla="*/ 492125 w 723900"/>
                  <a:gd name="connsiteY951" fmla="*/ 539750 h 850900"/>
                  <a:gd name="connsiteX952" fmla="*/ 460375 w 723900"/>
                  <a:gd name="connsiteY952" fmla="*/ 533400 h 850900"/>
                  <a:gd name="connsiteX953" fmla="*/ 461963 w 723900"/>
                  <a:gd name="connsiteY953" fmla="*/ 533400 h 850900"/>
                  <a:gd name="connsiteX954" fmla="*/ 463550 w 723900"/>
                  <a:gd name="connsiteY954" fmla="*/ 533400 h 850900"/>
                  <a:gd name="connsiteX955" fmla="*/ 465138 w 723900"/>
                  <a:gd name="connsiteY955" fmla="*/ 533400 h 850900"/>
                  <a:gd name="connsiteX956" fmla="*/ 465138 w 723900"/>
                  <a:gd name="connsiteY956" fmla="*/ 534988 h 850900"/>
                  <a:gd name="connsiteX957" fmla="*/ 463550 w 723900"/>
                  <a:gd name="connsiteY957" fmla="*/ 534988 h 850900"/>
                  <a:gd name="connsiteX958" fmla="*/ 463550 w 723900"/>
                  <a:gd name="connsiteY958" fmla="*/ 536575 h 850900"/>
                  <a:gd name="connsiteX959" fmla="*/ 461963 w 723900"/>
                  <a:gd name="connsiteY959" fmla="*/ 536575 h 850900"/>
                  <a:gd name="connsiteX960" fmla="*/ 461963 w 723900"/>
                  <a:gd name="connsiteY960" fmla="*/ 538163 h 850900"/>
                  <a:gd name="connsiteX961" fmla="*/ 460375 w 723900"/>
                  <a:gd name="connsiteY961" fmla="*/ 538163 h 850900"/>
                  <a:gd name="connsiteX962" fmla="*/ 460375 w 723900"/>
                  <a:gd name="connsiteY962" fmla="*/ 536575 h 850900"/>
                  <a:gd name="connsiteX963" fmla="*/ 460375 w 723900"/>
                  <a:gd name="connsiteY963" fmla="*/ 534988 h 850900"/>
                  <a:gd name="connsiteX964" fmla="*/ 457200 w 723900"/>
                  <a:gd name="connsiteY964" fmla="*/ 533400 h 850900"/>
                  <a:gd name="connsiteX965" fmla="*/ 460375 w 723900"/>
                  <a:gd name="connsiteY965" fmla="*/ 536575 h 850900"/>
                  <a:gd name="connsiteX966" fmla="*/ 457200 w 723900"/>
                  <a:gd name="connsiteY966" fmla="*/ 536575 h 850900"/>
                  <a:gd name="connsiteX967" fmla="*/ 441325 w 723900"/>
                  <a:gd name="connsiteY967" fmla="*/ 533400 h 850900"/>
                  <a:gd name="connsiteX968" fmla="*/ 444500 w 723900"/>
                  <a:gd name="connsiteY968" fmla="*/ 533400 h 850900"/>
                  <a:gd name="connsiteX969" fmla="*/ 444500 w 723900"/>
                  <a:gd name="connsiteY969" fmla="*/ 536575 h 850900"/>
                  <a:gd name="connsiteX970" fmla="*/ 441325 w 723900"/>
                  <a:gd name="connsiteY970" fmla="*/ 536575 h 850900"/>
                  <a:gd name="connsiteX971" fmla="*/ 501650 w 723900"/>
                  <a:gd name="connsiteY971" fmla="*/ 530225 h 850900"/>
                  <a:gd name="connsiteX972" fmla="*/ 501650 w 723900"/>
                  <a:gd name="connsiteY972" fmla="*/ 533400 h 850900"/>
                  <a:gd name="connsiteX973" fmla="*/ 503238 w 723900"/>
                  <a:gd name="connsiteY973" fmla="*/ 533400 h 850900"/>
                  <a:gd name="connsiteX974" fmla="*/ 504825 w 723900"/>
                  <a:gd name="connsiteY974" fmla="*/ 533400 h 850900"/>
                  <a:gd name="connsiteX975" fmla="*/ 504825 w 723900"/>
                  <a:gd name="connsiteY975" fmla="*/ 530225 h 850900"/>
                  <a:gd name="connsiteX976" fmla="*/ 485775 w 723900"/>
                  <a:gd name="connsiteY976" fmla="*/ 530225 h 850900"/>
                  <a:gd name="connsiteX977" fmla="*/ 487363 w 723900"/>
                  <a:gd name="connsiteY977" fmla="*/ 530225 h 850900"/>
                  <a:gd name="connsiteX978" fmla="*/ 487363 w 723900"/>
                  <a:gd name="connsiteY978" fmla="*/ 531813 h 850900"/>
                  <a:gd name="connsiteX979" fmla="*/ 485775 w 723900"/>
                  <a:gd name="connsiteY979" fmla="*/ 531813 h 850900"/>
                  <a:gd name="connsiteX980" fmla="*/ 457200 w 723900"/>
                  <a:gd name="connsiteY980" fmla="*/ 530225 h 850900"/>
                  <a:gd name="connsiteX981" fmla="*/ 460375 w 723900"/>
                  <a:gd name="connsiteY981" fmla="*/ 530225 h 850900"/>
                  <a:gd name="connsiteX982" fmla="*/ 460375 w 723900"/>
                  <a:gd name="connsiteY982" fmla="*/ 533400 h 850900"/>
                  <a:gd name="connsiteX983" fmla="*/ 447675 w 723900"/>
                  <a:gd name="connsiteY983" fmla="*/ 530225 h 850900"/>
                  <a:gd name="connsiteX984" fmla="*/ 447675 w 723900"/>
                  <a:gd name="connsiteY984" fmla="*/ 533400 h 850900"/>
                  <a:gd name="connsiteX985" fmla="*/ 444500 w 723900"/>
                  <a:gd name="connsiteY985" fmla="*/ 533400 h 850900"/>
                  <a:gd name="connsiteX986" fmla="*/ 31750 w 723900"/>
                  <a:gd name="connsiteY986" fmla="*/ 530225 h 850900"/>
                  <a:gd name="connsiteX987" fmla="*/ 31750 w 723900"/>
                  <a:gd name="connsiteY987" fmla="*/ 533400 h 850900"/>
                  <a:gd name="connsiteX988" fmla="*/ 34925 w 723900"/>
                  <a:gd name="connsiteY988" fmla="*/ 533400 h 850900"/>
                  <a:gd name="connsiteX989" fmla="*/ 34925 w 723900"/>
                  <a:gd name="connsiteY989" fmla="*/ 530225 h 850900"/>
                  <a:gd name="connsiteX990" fmla="*/ 479425 w 723900"/>
                  <a:gd name="connsiteY990" fmla="*/ 527050 h 850900"/>
                  <a:gd name="connsiteX991" fmla="*/ 482600 w 723900"/>
                  <a:gd name="connsiteY991" fmla="*/ 527050 h 850900"/>
                  <a:gd name="connsiteX992" fmla="*/ 485775 w 723900"/>
                  <a:gd name="connsiteY992" fmla="*/ 527050 h 850900"/>
                  <a:gd name="connsiteX993" fmla="*/ 485775 w 723900"/>
                  <a:gd name="connsiteY993" fmla="*/ 530225 h 850900"/>
                  <a:gd name="connsiteX994" fmla="*/ 482600 w 723900"/>
                  <a:gd name="connsiteY994" fmla="*/ 530225 h 850900"/>
                  <a:gd name="connsiteX995" fmla="*/ 479425 w 723900"/>
                  <a:gd name="connsiteY995" fmla="*/ 530225 h 850900"/>
                  <a:gd name="connsiteX996" fmla="*/ 454025 w 723900"/>
                  <a:gd name="connsiteY996" fmla="*/ 527050 h 850900"/>
                  <a:gd name="connsiteX997" fmla="*/ 455613 w 723900"/>
                  <a:gd name="connsiteY997" fmla="*/ 527050 h 850900"/>
                  <a:gd name="connsiteX998" fmla="*/ 455613 w 723900"/>
                  <a:gd name="connsiteY998" fmla="*/ 528638 h 850900"/>
                  <a:gd name="connsiteX999" fmla="*/ 454025 w 723900"/>
                  <a:gd name="connsiteY999" fmla="*/ 528638 h 850900"/>
                  <a:gd name="connsiteX1000" fmla="*/ 450850 w 723900"/>
                  <a:gd name="connsiteY1000" fmla="*/ 527050 h 850900"/>
                  <a:gd name="connsiteX1001" fmla="*/ 452438 w 723900"/>
                  <a:gd name="connsiteY1001" fmla="*/ 527050 h 850900"/>
                  <a:gd name="connsiteX1002" fmla="*/ 452438 w 723900"/>
                  <a:gd name="connsiteY1002" fmla="*/ 528638 h 850900"/>
                  <a:gd name="connsiteX1003" fmla="*/ 450850 w 723900"/>
                  <a:gd name="connsiteY1003" fmla="*/ 528638 h 850900"/>
                  <a:gd name="connsiteX1004" fmla="*/ 473075 w 723900"/>
                  <a:gd name="connsiteY1004" fmla="*/ 523875 h 850900"/>
                  <a:gd name="connsiteX1005" fmla="*/ 474663 w 723900"/>
                  <a:gd name="connsiteY1005" fmla="*/ 523875 h 850900"/>
                  <a:gd name="connsiteX1006" fmla="*/ 476250 w 723900"/>
                  <a:gd name="connsiteY1006" fmla="*/ 523875 h 850900"/>
                  <a:gd name="connsiteX1007" fmla="*/ 476250 w 723900"/>
                  <a:gd name="connsiteY1007" fmla="*/ 527050 h 850900"/>
                  <a:gd name="connsiteX1008" fmla="*/ 474663 w 723900"/>
                  <a:gd name="connsiteY1008" fmla="*/ 525463 h 850900"/>
                  <a:gd name="connsiteX1009" fmla="*/ 473075 w 723900"/>
                  <a:gd name="connsiteY1009" fmla="*/ 525463 h 850900"/>
                  <a:gd name="connsiteX1010" fmla="*/ 460375 w 723900"/>
                  <a:gd name="connsiteY1010" fmla="*/ 523875 h 850900"/>
                  <a:gd name="connsiteX1011" fmla="*/ 461963 w 723900"/>
                  <a:gd name="connsiteY1011" fmla="*/ 523875 h 850900"/>
                  <a:gd name="connsiteX1012" fmla="*/ 461963 w 723900"/>
                  <a:gd name="connsiteY1012" fmla="*/ 525463 h 850900"/>
                  <a:gd name="connsiteX1013" fmla="*/ 460375 w 723900"/>
                  <a:gd name="connsiteY1013" fmla="*/ 525463 h 850900"/>
                  <a:gd name="connsiteX1014" fmla="*/ 406400 w 723900"/>
                  <a:gd name="connsiteY1014" fmla="*/ 523875 h 850900"/>
                  <a:gd name="connsiteX1015" fmla="*/ 406400 w 723900"/>
                  <a:gd name="connsiteY1015" fmla="*/ 527050 h 850900"/>
                  <a:gd name="connsiteX1016" fmla="*/ 409575 w 723900"/>
                  <a:gd name="connsiteY1016" fmla="*/ 527050 h 850900"/>
                  <a:gd name="connsiteX1017" fmla="*/ 412750 w 723900"/>
                  <a:gd name="connsiteY1017" fmla="*/ 527050 h 850900"/>
                  <a:gd name="connsiteX1018" fmla="*/ 415925 w 723900"/>
                  <a:gd name="connsiteY1018" fmla="*/ 527050 h 850900"/>
                  <a:gd name="connsiteX1019" fmla="*/ 419100 w 723900"/>
                  <a:gd name="connsiteY1019" fmla="*/ 527050 h 850900"/>
                  <a:gd name="connsiteX1020" fmla="*/ 415925 w 723900"/>
                  <a:gd name="connsiteY1020" fmla="*/ 523875 h 850900"/>
                  <a:gd name="connsiteX1021" fmla="*/ 412750 w 723900"/>
                  <a:gd name="connsiteY1021" fmla="*/ 523875 h 850900"/>
                  <a:gd name="connsiteX1022" fmla="*/ 409575 w 723900"/>
                  <a:gd name="connsiteY1022" fmla="*/ 523875 h 850900"/>
                  <a:gd name="connsiteX1023" fmla="*/ 469900 w 723900"/>
                  <a:gd name="connsiteY1023" fmla="*/ 517525 h 850900"/>
                  <a:gd name="connsiteX1024" fmla="*/ 469900 w 723900"/>
                  <a:gd name="connsiteY1024" fmla="*/ 520700 h 850900"/>
                  <a:gd name="connsiteX1025" fmla="*/ 466725 w 723900"/>
                  <a:gd name="connsiteY1025" fmla="*/ 520700 h 850900"/>
                  <a:gd name="connsiteX1026" fmla="*/ 438150 w 723900"/>
                  <a:gd name="connsiteY1026" fmla="*/ 514350 h 850900"/>
                  <a:gd name="connsiteX1027" fmla="*/ 438150 w 723900"/>
                  <a:gd name="connsiteY1027" fmla="*/ 517525 h 850900"/>
                  <a:gd name="connsiteX1028" fmla="*/ 441325 w 723900"/>
                  <a:gd name="connsiteY1028" fmla="*/ 514350 h 850900"/>
                  <a:gd name="connsiteX1029" fmla="*/ 387350 w 723900"/>
                  <a:gd name="connsiteY1029" fmla="*/ 514350 h 850900"/>
                  <a:gd name="connsiteX1030" fmla="*/ 390525 w 723900"/>
                  <a:gd name="connsiteY1030" fmla="*/ 514350 h 850900"/>
                  <a:gd name="connsiteX1031" fmla="*/ 390525 w 723900"/>
                  <a:gd name="connsiteY1031" fmla="*/ 517525 h 850900"/>
                  <a:gd name="connsiteX1032" fmla="*/ 387350 w 723900"/>
                  <a:gd name="connsiteY1032" fmla="*/ 517525 h 850900"/>
                  <a:gd name="connsiteX1033" fmla="*/ 31750 w 723900"/>
                  <a:gd name="connsiteY1033" fmla="*/ 511175 h 850900"/>
                  <a:gd name="connsiteX1034" fmla="*/ 31750 w 723900"/>
                  <a:gd name="connsiteY1034" fmla="*/ 514350 h 850900"/>
                  <a:gd name="connsiteX1035" fmla="*/ 34925 w 723900"/>
                  <a:gd name="connsiteY1035" fmla="*/ 514350 h 850900"/>
                  <a:gd name="connsiteX1036" fmla="*/ 38100 w 723900"/>
                  <a:gd name="connsiteY1036" fmla="*/ 514350 h 850900"/>
                  <a:gd name="connsiteX1037" fmla="*/ 41275 w 723900"/>
                  <a:gd name="connsiteY1037" fmla="*/ 514350 h 850900"/>
                  <a:gd name="connsiteX1038" fmla="*/ 41275 w 723900"/>
                  <a:gd name="connsiteY1038" fmla="*/ 517525 h 850900"/>
                  <a:gd name="connsiteX1039" fmla="*/ 41275 w 723900"/>
                  <a:gd name="connsiteY1039" fmla="*/ 520700 h 850900"/>
                  <a:gd name="connsiteX1040" fmla="*/ 41275 w 723900"/>
                  <a:gd name="connsiteY1040" fmla="*/ 523875 h 850900"/>
                  <a:gd name="connsiteX1041" fmla="*/ 44450 w 723900"/>
                  <a:gd name="connsiteY1041" fmla="*/ 523875 h 850900"/>
                  <a:gd name="connsiteX1042" fmla="*/ 44450 w 723900"/>
                  <a:gd name="connsiteY1042" fmla="*/ 520700 h 850900"/>
                  <a:gd name="connsiteX1043" fmla="*/ 47625 w 723900"/>
                  <a:gd name="connsiteY1043" fmla="*/ 520700 h 850900"/>
                  <a:gd name="connsiteX1044" fmla="*/ 47625 w 723900"/>
                  <a:gd name="connsiteY1044" fmla="*/ 517525 h 850900"/>
                  <a:gd name="connsiteX1045" fmla="*/ 50800 w 723900"/>
                  <a:gd name="connsiteY1045" fmla="*/ 517525 h 850900"/>
                  <a:gd name="connsiteX1046" fmla="*/ 53975 w 723900"/>
                  <a:gd name="connsiteY1046" fmla="*/ 517525 h 850900"/>
                  <a:gd name="connsiteX1047" fmla="*/ 53975 w 723900"/>
                  <a:gd name="connsiteY1047" fmla="*/ 520700 h 850900"/>
                  <a:gd name="connsiteX1048" fmla="*/ 53975 w 723900"/>
                  <a:gd name="connsiteY1048" fmla="*/ 523875 h 850900"/>
                  <a:gd name="connsiteX1049" fmla="*/ 50800 w 723900"/>
                  <a:gd name="connsiteY1049" fmla="*/ 523875 h 850900"/>
                  <a:gd name="connsiteX1050" fmla="*/ 50800 w 723900"/>
                  <a:gd name="connsiteY1050" fmla="*/ 527050 h 850900"/>
                  <a:gd name="connsiteX1051" fmla="*/ 50800 w 723900"/>
                  <a:gd name="connsiteY1051" fmla="*/ 530225 h 850900"/>
                  <a:gd name="connsiteX1052" fmla="*/ 53975 w 723900"/>
                  <a:gd name="connsiteY1052" fmla="*/ 530225 h 850900"/>
                  <a:gd name="connsiteX1053" fmla="*/ 57150 w 723900"/>
                  <a:gd name="connsiteY1053" fmla="*/ 530225 h 850900"/>
                  <a:gd name="connsiteX1054" fmla="*/ 57150 w 723900"/>
                  <a:gd name="connsiteY1054" fmla="*/ 527050 h 850900"/>
                  <a:gd name="connsiteX1055" fmla="*/ 60325 w 723900"/>
                  <a:gd name="connsiteY1055" fmla="*/ 527050 h 850900"/>
                  <a:gd name="connsiteX1056" fmla="*/ 60325 w 723900"/>
                  <a:gd name="connsiteY1056" fmla="*/ 523875 h 850900"/>
                  <a:gd name="connsiteX1057" fmla="*/ 63500 w 723900"/>
                  <a:gd name="connsiteY1057" fmla="*/ 523875 h 850900"/>
                  <a:gd name="connsiteX1058" fmla="*/ 60325 w 723900"/>
                  <a:gd name="connsiteY1058" fmla="*/ 520700 h 850900"/>
                  <a:gd name="connsiteX1059" fmla="*/ 60325 w 723900"/>
                  <a:gd name="connsiteY1059" fmla="*/ 517525 h 850900"/>
                  <a:gd name="connsiteX1060" fmla="*/ 57150 w 723900"/>
                  <a:gd name="connsiteY1060" fmla="*/ 517525 h 850900"/>
                  <a:gd name="connsiteX1061" fmla="*/ 53975 w 723900"/>
                  <a:gd name="connsiteY1061" fmla="*/ 517525 h 850900"/>
                  <a:gd name="connsiteX1062" fmla="*/ 53975 w 723900"/>
                  <a:gd name="connsiteY1062" fmla="*/ 514350 h 850900"/>
                  <a:gd name="connsiteX1063" fmla="*/ 50800 w 723900"/>
                  <a:gd name="connsiteY1063" fmla="*/ 514350 h 850900"/>
                  <a:gd name="connsiteX1064" fmla="*/ 49213 w 723900"/>
                  <a:gd name="connsiteY1064" fmla="*/ 514350 h 850900"/>
                  <a:gd name="connsiteX1065" fmla="*/ 49213 w 723900"/>
                  <a:gd name="connsiteY1065" fmla="*/ 515938 h 850900"/>
                  <a:gd name="connsiteX1066" fmla="*/ 47625 w 723900"/>
                  <a:gd name="connsiteY1066" fmla="*/ 515938 h 850900"/>
                  <a:gd name="connsiteX1067" fmla="*/ 47625 w 723900"/>
                  <a:gd name="connsiteY1067" fmla="*/ 514350 h 850900"/>
                  <a:gd name="connsiteX1068" fmla="*/ 44450 w 723900"/>
                  <a:gd name="connsiteY1068" fmla="*/ 514350 h 850900"/>
                  <a:gd name="connsiteX1069" fmla="*/ 41275 w 723900"/>
                  <a:gd name="connsiteY1069" fmla="*/ 514350 h 850900"/>
                  <a:gd name="connsiteX1070" fmla="*/ 41275 w 723900"/>
                  <a:gd name="connsiteY1070" fmla="*/ 511175 h 850900"/>
                  <a:gd name="connsiteX1071" fmla="*/ 38100 w 723900"/>
                  <a:gd name="connsiteY1071" fmla="*/ 511175 h 850900"/>
                  <a:gd name="connsiteX1072" fmla="*/ 34925 w 723900"/>
                  <a:gd name="connsiteY1072" fmla="*/ 511175 h 850900"/>
                  <a:gd name="connsiteX1073" fmla="*/ 447675 w 723900"/>
                  <a:gd name="connsiteY1073" fmla="*/ 508000 h 850900"/>
                  <a:gd name="connsiteX1074" fmla="*/ 447675 w 723900"/>
                  <a:gd name="connsiteY1074" fmla="*/ 511175 h 850900"/>
                  <a:gd name="connsiteX1075" fmla="*/ 444500 w 723900"/>
                  <a:gd name="connsiteY1075" fmla="*/ 511175 h 850900"/>
                  <a:gd name="connsiteX1076" fmla="*/ 444500 w 723900"/>
                  <a:gd name="connsiteY1076" fmla="*/ 514350 h 850900"/>
                  <a:gd name="connsiteX1077" fmla="*/ 447675 w 723900"/>
                  <a:gd name="connsiteY1077" fmla="*/ 514350 h 850900"/>
                  <a:gd name="connsiteX1078" fmla="*/ 447675 w 723900"/>
                  <a:gd name="connsiteY1078" fmla="*/ 511175 h 850900"/>
                  <a:gd name="connsiteX1079" fmla="*/ 450850 w 723900"/>
                  <a:gd name="connsiteY1079" fmla="*/ 508000 h 850900"/>
                  <a:gd name="connsiteX1080" fmla="*/ 9525 w 723900"/>
                  <a:gd name="connsiteY1080" fmla="*/ 444500 h 850900"/>
                  <a:gd name="connsiteX1081" fmla="*/ 12700 w 723900"/>
                  <a:gd name="connsiteY1081" fmla="*/ 444500 h 850900"/>
                  <a:gd name="connsiteX1082" fmla="*/ 12700 w 723900"/>
                  <a:gd name="connsiteY1082" fmla="*/ 447675 h 850900"/>
                  <a:gd name="connsiteX1083" fmla="*/ 9525 w 723900"/>
                  <a:gd name="connsiteY1083" fmla="*/ 447675 h 850900"/>
                  <a:gd name="connsiteX1084" fmla="*/ 631825 w 723900"/>
                  <a:gd name="connsiteY1084" fmla="*/ 431800 h 850900"/>
                  <a:gd name="connsiteX1085" fmla="*/ 633413 w 723900"/>
                  <a:gd name="connsiteY1085" fmla="*/ 431800 h 850900"/>
                  <a:gd name="connsiteX1086" fmla="*/ 633413 w 723900"/>
                  <a:gd name="connsiteY1086" fmla="*/ 433388 h 850900"/>
                  <a:gd name="connsiteX1087" fmla="*/ 631825 w 723900"/>
                  <a:gd name="connsiteY1087" fmla="*/ 433388 h 850900"/>
                  <a:gd name="connsiteX1088" fmla="*/ 38100 w 723900"/>
                  <a:gd name="connsiteY1088" fmla="*/ 419100 h 850900"/>
                  <a:gd name="connsiteX1089" fmla="*/ 41275 w 723900"/>
                  <a:gd name="connsiteY1089" fmla="*/ 422275 h 850900"/>
                  <a:gd name="connsiteX1090" fmla="*/ 39688 w 723900"/>
                  <a:gd name="connsiteY1090" fmla="*/ 422275 h 850900"/>
                  <a:gd name="connsiteX1091" fmla="*/ 39688 w 723900"/>
                  <a:gd name="connsiteY1091" fmla="*/ 423863 h 850900"/>
                  <a:gd name="connsiteX1092" fmla="*/ 38100 w 723900"/>
                  <a:gd name="connsiteY1092" fmla="*/ 423863 h 850900"/>
                  <a:gd name="connsiteX1093" fmla="*/ 38100 w 723900"/>
                  <a:gd name="connsiteY1093" fmla="*/ 422275 h 850900"/>
                  <a:gd name="connsiteX1094" fmla="*/ 114300 w 723900"/>
                  <a:gd name="connsiteY1094" fmla="*/ 387350 h 850900"/>
                  <a:gd name="connsiteX1095" fmla="*/ 115888 w 723900"/>
                  <a:gd name="connsiteY1095" fmla="*/ 387350 h 850900"/>
                  <a:gd name="connsiteX1096" fmla="*/ 115888 w 723900"/>
                  <a:gd name="connsiteY1096" fmla="*/ 388938 h 850900"/>
                  <a:gd name="connsiteX1097" fmla="*/ 114300 w 723900"/>
                  <a:gd name="connsiteY1097" fmla="*/ 388938 h 850900"/>
                  <a:gd name="connsiteX1098" fmla="*/ 98425 w 723900"/>
                  <a:gd name="connsiteY1098" fmla="*/ 377825 h 850900"/>
                  <a:gd name="connsiteX1099" fmla="*/ 101600 w 723900"/>
                  <a:gd name="connsiteY1099" fmla="*/ 377825 h 850900"/>
                  <a:gd name="connsiteX1100" fmla="*/ 104775 w 723900"/>
                  <a:gd name="connsiteY1100" fmla="*/ 377825 h 850900"/>
                  <a:gd name="connsiteX1101" fmla="*/ 107950 w 723900"/>
                  <a:gd name="connsiteY1101" fmla="*/ 377825 h 850900"/>
                  <a:gd name="connsiteX1102" fmla="*/ 107950 w 723900"/>
                  <a:gd name="connsiteY1102" fmla="*/ 381000 h 850900"/>
                  <a:gd name="connsiteX1103" fmla="*/ 107950 w 723900"/>
                  <a:gd name="connsiteY1103" fmla="*/ 384175 h 850900"/>
                  <a:gd name="connsiteX1104" fmla="*/ 104775 w 723900"/>
                  <a:gd name="connsiteY1104" fmla="*/ 384175 h 850900"/>
                  <a:gd name="connsiteX1105" fmla="*/ 101600 w 723900"/>
                  <a:gd name="connsiteY1105" fmla="*/ 384175 h 850900"/>
                  <a:gd name="connsiteX1106" fmla="*/ 101600 w 723900"/>
                  <a:gd name="connsiteY1106" fmla="*/ 381000 h 850900"/>
                  <a:gd name="connsiteX1107" fmla="*/ 98425 w 723900"/>
                  <a:gd name="connsiteY1107" fmla="*/ 381000 h 850900"/>
                  <a:gd name="connsiteX1108" fmla="*/ 98425 w 723900"/>
                  <a:gd name="connsiteY1108" fmla="*/ 330200 h 850900"/>
                  <a:gd name="connsiteX1109" fmla="*/ 98425 w 723900"/>
                  <a:gd name="connsiteY1109" fmla="*/ 333375 h 850900"/>
                  <a:gd name="connsiteX1110" fmla="*/ 95250 w 723900"/>
                  <a:gd name="connsiteY1110" fmla="*/ 333375 h 850900"/>
                  <a:gd name="connsiteX1111" fmla="*/ 92075 w 723900"/>
                  <a:gd name="connsiteY1111" fmla="*/ 330200 h 850900"/>
                  <a:gd name="connsiteX1112" fmla="*/ 95250 w 723900"/>
                  <a:gd name="connsiteY1112" fmla="*/ 330200 h 850900"/>
                  <a:gd name="connsiteX1113" fmla="*/ 95250 w 723900"/>
                  <a:gd name="connsiteY1113" fmla="*/ 333375 h 850900"/>
                  <a:gd name="connsiteX1114" fmla="*/ 95250 w 723900"/>
                  <a:gd name="connsiteY1114" fmla="*/ 336550 h 850900"/>
                  <a:gd name="connsiteX1115" fmla="*/ 92075 w 723900"/>
                  <a:gd name="connsiteY1115" fmla="*/ 336550 h 850900"/>
                  <a:gd name="connsiteX1116" fmla="*/ 92075 w 723900"/>
                  <a:gd name="connsiteY1116" fmla="*/ 333375 h 850900"/>
                  <a:gd name="connsiteX1117" fmla="*/ 19050 w 723900"/>
                  <a:gd name="connsiteY1117" fmla="*/ 285750 h 850900"/>
                  <a:gd name="connsiteX1118" fmla="*/ 22225 w 723900"/>
                  <a:gd name="connsiteY1118" fmla="*/ 285750 h 850900"/>
                  <a:gd name="connsiteX1119" fmla="*/ 22225 w 723900"/>
                  <a:gd name="connsiteY1119" fmla="*/ 288925 h 850900"/>
                  <a:gd name="connsiteX1120" fmla="*/ 19050 w 723900"/>
                  <a:gd name="connsiteY1120" fmla="*/ 288925 h 850900"/>
                  <a:gd name="connsiteX1121" fmla="*/ 86043 w 723900"/>
                  <a:gd name="connsiteY1121" fmla="*/ 266382 h 850900"/>
                  <a:gd name="connsiteX1122" fmla="*/ 85725 w 723900"/>
                  <a:gd name="connsiteY1122" fmla="*/ 266700 h 850900"/>
                  <a:gd name="connsiteX1123" fmla="*/ 85725 w 723900"/>
                  <a:gd name="connsiteY1123" fmla="*/ 269875 h 850900"/>
                  <a:gd name="connsiteX1124" fmla="*/ 86043 w 723900"/>
                  <a:gd name="connsiteY1124" fmla="*/ 269875 h 850900"/>
                  <a:gd name="connsiteX1125" fmla="*/ 88900 w 723900"/>
                  <a:gd name="connsiteY1125" fmla="*/ 263525 h 850900"/>
                  <a:gd name="connsiteX1126" fmla="*/ 88105 w 723900"/>
                  <a:gd name="connsiteY1126" fmla="*/ 264320 h 850900"/>
                  <a:gd name="connsiteX1127" fmla="*/ 88900 w 723900"/>
                  <a:gd name="connsiteY1127" fmla="*/ 264320 h 850900"/>
                  <a:gd name="connsiteX1128" fmla="*/ 149225 w 723900"/>
                  <a:gd name="connsiteY1128" fmla="*/ 252413 h 850900"/>
                  <a:gd name="connsiteX1129" fmla="*/ 149225 w 723900"/>
                  <a:gd name="connsiteY1129" fmla="*/ 254000 h 850900"/>
                  <a:gd name="connsiteX1130" fmla="*/ 150812 w 723900"/>
                  <a:gd name="connsiteY1130" fmla="*/ 252413 h 850900"/>
                  <a:gd name="connsiteX1131" fmla="*/ 28575 w 723900"/>
                  <a:gd name="connsiteY1131" fmla="*/ 241300 h 850900"/>
                  <a:gd name="connsiteX1132" fmla="*/ 28575 w 723900"/>
                  <a:gd name="connsiteY1132" fmla="*/ 244475 h 850900"/>
                  <a:gd name="connsiteX1133" fmla="*/ 25400 w 723900"/>
                  <a:gd name="connsiteY1133" fmla="*/ 244475 h 850900"/>
                  <a:gd name="connsiteX1134" fmla="*/ 149225 w 723900"/>
                  <a:gd name="connsiteY1134" fmla="*/ 228600 h 850900"/>
                  <a:gd name="connsiteX1135" fmla="*/ 149225 w 723900"/>
                  <a:gd name="connsiteY1135" fmla="*/ 231775 h 850900"/>
                  <a:gd name="connsiteX1136" fmla="*/ 149225 w 723900"/>
                  <a:gd name="connsiteY1136" fmla="*/ 234950 h 850900"/>
                  <a:gd name="connsiteX1137" fmla="*/ 149225 w 723900"/>
                  <a:gd name="connsiteY1137" fmla="*/ 238125 h 850900"/>
                  <a:gd name="connsiteX1138" fmla="*/ 152400 w 723900"/>
                  <a:gd name="connsiteY1138" fmla="*/ 238125 h 850900"/>
                  <a:gd name="connsiteX1139" fmla="*/ 152400 w 723900"/>
                  <a:gd name="connsiteY1139" fmla="*/ 241300 h 850900"/>
                  <a:gd name="connsiteX1140" fmla="*/ 155575 w 723900"/>
                  <a:gd name="connsiteY1140" fmla="*/ 241300 h 850900"/>
                  <a:gd name="connsiteX1141" fmla="*/ 155575 w 723900"/>
                  <a:gd name="connsiteY1141" fmla="*/ 244475 h 850900"/>
                  <a:gd name="connsiteX1142" fmla="*/ 158750 w 723900"/>
                  <a:gd name="connsiteY1142" fmla="*/ 244475 h 850900"/>
                  <a:gd name="connsiteX1143" fmla="*/ 161925 w 723900"/>
                  <a:gd name="connsiteY1143" fmla="*/ 244475 h 850900"/>
                  <a:gd name="connsiteX1144" fmla="*/ 165100 w 723900"/>
                  <a:gd name="connsiteY1144" fmla="*/ 244475 h 850900"/>
                  <a:gd name="connsiteX1145" fmla="*/ 168275 w 723900"/>
                  <a:gd name="connsiteY1145" fmla="*/ 244475 h 850900"/>
                  <a:gd name="connsiteX1146" fmla="*/ 168275 w 723900"/>
                  <a:gd name="connsiteY1146" fmla="*/ 241300 h 850900"/>
                  <a:gd name="connsiteX1147" fmla="*/ 168275 w 723900"/>
                  <a:gd name="connsiteY1147" fmla="*/ 238125 h 850900"/>
                  <a:gd name="connsiteX1148" fmla="*/ 168275 w 723900"/>
                  <a:gd name="connsiteY1148" fmla="*/ 234950 h 850900"/>
                  <a:gd name="connsiteX1149" fmla="*/ 168275 w 723900"/>
                  <a:gd name="connsiteY1149" fmla="*/ 231775 h 850900"/>
                  <a:gd name="connsiteX1150" fmla="*/ 165100 w 723900"/>
                  <a:gd name="connsiteY1150" fmla="*/ 231775 h 850900"/>
                  <a:gd name="connsiteX1151" fmla="*/ 161925 w 723900"/>
                  <a:gd name="connsiteY1151" fmla="*/ 231775 h 850900"/>
                  <a:gd name="connsiteX1152" fmla="*/ 158750 w 723900"/>
                  <a:gd name="connsiteY1152" fmla="*/ 231775 h 850900"/>
                  <a:gd name="connsiteX1153" fmla="*/ 158750 w 723900"/>
                  <a:gd name="connsiteY1153" fmla="*/ 228600 h 850900"/>
                  <a:gd name="connsiteX1154" fmla="*/ 155575 w 723900"/>
                  <a:gd name="connsiteY1154" fmla="*/ 228600 h 850900"/>
                  <a:gd name="connsiteX1155" fmla="*/ 152400 w 723900"/>
                  <a:gd name="connsiteY1155" fmla="*/ 228600 h 850900"/>
                  <a:gd name="connsiteX1156" fmla="*/ 85725 w 723900"/>
                  <a:gd name="connsiteY1156" fmla="*/ 225425 h 850900"/>
                  <a:gd name="connsiteX1157" fmla="*/ 82550 w 723900"/>
                  <a:gd name="connsiteY1157" fmla="*/ 228600 h 850900"/>
                  <a:gd name="connsiteX1158" fmla="*/ 85725 w 723900"/>
                  <a:gd name="connsiteY1158" fmla="*/ 228600 h 850900"/>
                  <a:gd name="connsiteX1159" fmla="*/ 123825 w 723900"/>
                  <a:gd name="connsiteY1159" fmla="*/ 212725 h 850900"/>
                  <a:gd name="connsiteX1160" fmla="*/ 127000 w 723900"/>
                  <a:gd name="connsiteY1160" fmla="*/ 212725 h 850900"/>
                  <a:gd name="connsiteX1161" fmla="*/ 130175 w 723900"/>
                  <a:gd name="connsiteY1161" fmla="*/ 212725 h 850900"/>
                  <a:gd name="connsiteX1162" fmla="*/ 130175 w 723900"/>
                  <a:gd name="connsiteY1162" fmla="*/ 215900 h 850900"/>
                  <a:gd name="connsiteX1163" fmla="*/ 133350 w 723900"/>
                  <a:gd name="connsiteY1163" fmla="*/ 219075 h 850900"/>
                  <a:gd name="connsiteX1164" fmla="*/ 133350 w 723900"/>
                  <a:gd name="connsiteY1164" fmla="*/ 222250 h 850900"/>
                  <a:gd name="connsiteX1165" fmla="*/ 133350 w 723900"/>
                  <a:gd name="connsiteY1165" fmla="*/ 225425 h 850900"/>
                  <a:gd name="connsiteX1166" fmla="*/ 130175 w 723900"/>
                  <a:gd name="connsiteY1166" fmla="*/ 225425 h 850900"/>
                  <a:gd name="connsiteX1167" fmla="*/ 130175 w 723900"/>
                  <a:gd name="connsiteY1167" fmla="*/ 222250 h 850900"/>
                  <a:gd name="connsiteX1168" fmla="*/ 127000 w 723900"/>
                  <a:gd name="connsiteY1168" fmla="*/ 222250 h 850900"/>
                  <a:gd name="connsiteX1169" fmla="*/ 123825 w 723900"/>
                  <a:gd name="connsiteY1169" fmla="*/ 222250 h 850900"/>
                  <a:gd name="connsiteX1170" fmla="*/ 123825 w 723900"/>
                  <a:gd name="connsiteY1170" fmla="*/ 219075 h 850900"/>
                  <a:gd name="connsiteX1171" fmla="*/ 123825 w 723900"/>
                  <a:gd name="connsiteY1171" fmla="*/ 215900 h 850900"/>
                  <a:gd name="connsiteX1172" fmla="*/ 127000 w 723900"/>
                  <a:gd name="connsiteY1172" fmla="*/ 209550 h 850900"/>
                  <a:gd name="connsiteX1173" fmla="*/ 128588 w 723900"/>
                  <a:gd name="connsiteY1173" fmla="*/ 209550 h 850900"/>
                  <a:gd name="connsiteX1174" fmla="*/ 128588 w 723900"/>
                  <a:gd name="connsiteY1174" fmla="*/ 211138 h 850900"/>
                  <a:gd name="connsiteX1175" fmla="*/ 127000 w 723900"/>
                  <a:gd name="connsiteY1175" fmla="*/ 211138 h 850900"/>
                  <a:gd name="connsiteX1176" fmla="*/ 130175 w 723900"/>
                  <a:gd name="connsiteY1176" fmla="*/ 73025 h 850900"/>
                  <a:gd name="connsiteX1177" fmla="*/ 131763 w 723900"/>
                  <a:gd name="connsiteY1177" fmla="*/ 73025 h 850900"/>
                  <a:gd name="connsiteX1178" fmla="*/ 131763 w 723900"/>
                  <a:gd name="connsiteY1178" fmla="*/ 74613 h 850900"/>
                  <a:gd name="connsiteX1179" fmla="*/ 130175 w 723900"/>
                  <a:gd name="connsiteY1179" fmla="*/ 74613 h 850900"/>
                  <a:gd name="connsiteX1180" fmla="*/ 133350 w 723900"/>
                  <a:gd name="connsiteY1180" fmla="*/ 63500 h 850900"/>
                  <a:gd name="connsiteX1181" fmla="*/ 136525 w 723900"/>
                  <a:gd name="connsiteY1181" fmla="*/ 63500 h 850900"/>
                  <a:gd name="connsiteX1182" fmla="*/ 133350 w 723900"/>
                  <a:gd name="connsiteY1182" fmla="*/ 66675 h 850900"/>
                  <a:gd name="connsiteX1183" fmla="*/ 139700 w 723900"/>
                  <a:gd name="connsiteY1183" fmla="*/ 60325 h 850900"/>
                  <a:gd name="connsiteX1184" fmla="*/ 141288 w 723900"/>
                  <a:gd name="connsiteY1184" fmla="*/ 60325 h 850900"/>
                  <a:gd name="connsiteX1185" fmla="*/ 141288 w 723900"/>
                  <a:gd name="connsiteY1185" fmla="*/ 61913 h 850900"/>
                  <a:gd name="connsiteX1186" fmla="*/ 139700 w 723900"/>
                  <a:gd name="connsiteY1186" fmla="*/ 61913 h 850900"/>
                  <a:gd name="connsiteX1187" fmla="*/ 139700 w 723900"/>
                  <a:gd name="connsiteY1187" fmla="*/ 63500 h 850900"/>
                  <a:gd name="connsiteX1188" fmla="*/ 138113 w 723900"/>
                  <a:gd name="connsiteY1188" fmla="*/ 63500 h 850900"/>
                  <a:gd name="connsiteX1189" fmla="*/ 138113 w 723900"/>
                  <a:gd name="connsiteY1189" fmla="*/ 65088 h 850900"/>
                  <a:gd name="connsiteX1190" fmla="*/ 136525 w 723900"/>
                  <a:gd name="connsiteY1190" fmla="*/ 65088 h 850900"/>
                  <a:gd name="connsiteX1191" fmla="*/ 136525 w 723900"/>
                  <a:gd name="connsiteY1191" fmla="*/ 63500 h 850900"/>
                  <a:gd name="connsiteX1192" fmla="*/ 142875 w 723900"/>
                  <a:gd name="connsiteY1192" fmla="*/ 57150 h 850900"/>
                  <a:gd name="connsiteX1193" fmla="*/ 144463 w 723900"/>
                  <a:gd name="connsiteY1193" fmla="*/ 57150 h 850900"/>
                  <a:gd name="connsiteX1194" fmla="*/ 144463 w 723900"/>
                  <a:gd name="connsiteY1194" fmla="*/ 58738 h 850900"/>
                  <a:gd name="connsiteX1195" fmla="*/ 142875 w 723900"/>
                  <a:gd name="connsiteY1195" fmla="*/ 58738 h 850900"/>
                  <a:gd name="connsiteX1196" fmla="*/ 415925 w 723900"/>
                  <a:gd name="connsiteY1196" fmla="*/ 47625 h 850900"/>
                  <a:gd name="connsiteX1197" fmla="*/ 417513 w 723900"/>
                  <a:gd name="connsiteY1197" fmla="*/ 47625 h 850900"/>
                  <a:gd name="connsiteX1198" fmla="*/ 417513 w 723900"/>
                  <a:gd name="connsiteY1198" fmla="*/ 49213 h 850900"/>
                  <a:gd name="connsiteX1199" fmla="*/ 415925 w 723900"/>
                  <a:gd name="connsiteY1199" fmla="*/ 49213 h 850900"/>
                  <a:gd name="connsiteX1200" fmla="*/ 149225 w 723900"/>
                  <a:gd name="connsiteY1200" fmla="*/ 47625 h 850900"/>
                  <a:gd name="connsiteX1201" fmla="*/ 150813 w 723900"/>
                  <a:gd name="connsiteY1201" fmla="*/ 47625 h 850900"/>
                  <a:gd name="connsiteX1202" fmla="*/ 150813 w 723900"/>
                  <a:gd name="connsiteY1202" fmla="*/ 49213 h 850900"/>
                  <a:gd name="connsiteX1203" fmla="*/ 149225 w 723900"/>
                  <a:gd name="connsiteY1203" fmla="*/ 49213 h 850900"/>
                  <a:gd name="connsiteX1204" fmla="*/ 165100 w 723900"/>
                  <a:gd name="connsiteY1204" fmla="*/ 44450 h 850900"/>
                  <a:gd name="connsiteX1205" fmla="*/ 166688 w 723900"/>
                  <a:gd name="connsiteY1205" fmla="*/ 44450 h 850900"/>
                  <a:gd name="connsiteX1206" fmla="*/ 166688 w 723900"/>
                  <a:gd name="connsiteY1206" fmla="*/ 46038 h 850900"/>
                  <a:gd name="connsiteX1207" fmla="*/ 165100 w 723900"/>
                  <a:gd name="connsiteY1207" fmla="*/ 46038 h 850900"/>
                  <a:gd name="connsiteX1208" fmla="*/ 152400 w 723900"/>
                  <a:gd name="connsiteY1208" fmla="*/ 44450 h 850900"/>
                  <a:gd name="connsiteX1209" fmla="*/ 153988 w 723900"/>
                  <a:gd name="connsiteY1209" fmla="*/ 44450 h 850900"/>
                  <a:gd name="connsiteX1210" fmla="*/ 153988 w 723900"/>
                  <a:gd name="connsiteY1210" fmla="*/ 46038 h 850900"/>
                  <a:gd name="connsiteX1211" fmla="*/ 152400 w 723900"/>
                  <a:gd name="connsiteY1211" fmla="*/ 46038 h 850900"/>
                  <a:gd name="connsiteX1212" fmla="*/ 158750 w 723900"/>
                  <a:gd name="connsiteY1212" fmla="*/ 41275 h 850900"/>
                  <a:gd name="connsiteX1213" fmla="*/ 160338 w 723900"/>
                  <a:gd name="connsiteY1213" fmla="*/ 41275 h 850900"/>
                  <a:gd name="connsiteX1214" fmla="*/ 161925 w 723900"/>
                  <a:gd name="connsiteY1214" fmla="*/ 41275 h 850900"/>
                  <a:gd name="connsiteX1215" fmla="*/ 161925 w 723900"/>
                  <a:gd name="connsiteY1215" fmla="*/ 42863 h 850900"/>
                  <a:gd name="connsiteX1216" fmla="*/ 160338 w 723900"/>
                  <a:gd name="connsiteY1216" fmla="*/ 42863 h 850900"/>
                  <a:gd name="connsiteX1217" fmla="*/ 158750 w 723900"/>
                  <a:gd name="connsiteY1217" fmla="*/ 42863 h 850900"/>
                  <a:gd name="connsiteX1218" fmla="*/ 193675 w 723900"/>
                  <a:gd name="connsiteY1218" fmla="*/ 34925 h 850900"/>
                  <a:gd name="connsiteX1219" fmla="*/ 195263 w 723900"/>
                  <a:gd name="connsiteY1219" fmla="*/ 34925 h 850900"/>
                  <a:gd name="connsiteX1220" fmla="*/ 195263 w 723900"/>
                  <a:gd name="connsiteY1220" fmla="*/ 36513 h 850900"/>
                  <a:gd name="connsiteX1221" fmla="*/ 193675 w 723900"/>
                  <a:gd name="connsiteY1221" fmla="*/ 36513 h 850900"/>
                  <a:gd name="connsiteX1222" fmla="*/ 193675 w 723900"/>
                  <a:gd name="connsiteY1222" fmla="*/ 31750 h 850900"/>
                  <a:gd name="connsiteX1223" fmla="*/ 193675 w 723900"/>
                  <a:gd name="connsiteY1223" fmla="*/ 34925 h 850900"/>
                  <a:gd name="connsiteX1224" fmla="*/ 192088 w 723900"/>
                  <a:gd name="connsiteY1224" fmla="*/ 36512 h 850900"/>
                  <a:gd name="connsiteX1225" fmla="*/ 192088 w 723900"/>
                  <a:gd name="connsiteY1225" fmla="*/ 36513 h 850900"/>
                  <a:gd name="connsiteX1226" fmla="*/ 192087 w 723900"/>
                  <a:gd name="connsiteY1226" fmla="*/ 36513 h 850900"/>
                  <a:gd name="connsiteX1227" fmla="*/ 190500 w 723900"/>
                  <a:gd name="connsiteY1227" fmla="*/ 38100 h 850900"/>
                  <a:gd name="connsiteX1228" fmla="*/ 193675 w 723900"/>
                  <a:gd name="connsiteY1228" fmla="*/ 38100 h 850900"/>
                  <a:gd name="connsiteX1229" fmla="*/ 193675 w 723900"/>
                  <a:gd name="connsiteY1229" fmla="*/ 41275 h 850900"/>
                  <a:gd name="connsiteX1230" fmla="*/ 190500 w 723900"/>
                  <a:gd name="connsiteY1230" fmla="*/ 41275 h 850900"/>
                  <a:gd name="connsiteX1231" fmla="*/ 190500 w 723900"/>
                  <a:gd name="connsiteY1231" fmla="*/ 44450 h 850900"/>
                  <a:gd name="connsiteX1232" fmla="*/ 193675 w 723900"/>
                  <a:gd name="connsiteY1232" fmla="*/ 44450 h 850900"/>
                  <a:gd name="connsiteX1233" fmla="*/ 193675 w 723900"/>
                  <a:gd name="connsiteY1233" fmla="*/ 41275 h 850900"/>
                  <a:gd name="connsiteX1234" fmla="*/ 196850 w 723900"/>
                  <a:gd name="connsiteY1234" fmla="*/ 38100 h 850900"/>
                  <a:gd name="connsiteX1235" fmla="*/ 196850 w 723900"/>
                  <a:gd name="connsiteY1235" fmla="*/ 34925 h 850900"/>
                  <a:gd name="connsiteX1236" fmla="*/ 196850 w 723900"/>
                  <a:gd name="connsiteY1236" fmla="*/ 31750 h 850900"/>
                  <a:gd name="connsiteX1237" fmla="*/ 209550 w 723900"/>
                  <a:gd name="connsiteY1237" fmla="*/ 22225 h 850900"/>
                  <a:gd name="connsiteX1238" fmla="*/ 212725 w 723900"/>
                  <a:gd name="connsiteY1238" fmla="*/ 22225 h 850900"/>
                  <a:gd name="connsiteX1239" fmla="*/ 212725 w 723900"/>
                  <a:gd name="connsiteY1239" fmla="*/ 25400 h 850900"/>
                  <a:gd name="connsiteX1240" fmla="*/ 215900 w 723900"/>
                  <a:gd name="connsiteY1240" fmla="*/ 19050 h 850900"/>
                  <a:gd name="connsiteX1241" fmla="*/ 217488 w 723900"/>
                  <a:gd name="connsiteY1241" fmla="*/ 19050 h 850900"/>
                  <a:gd name="connsiteX1242" fmla="*/ 217488 w 723900"/>
                  <a:gd name="connsiteY1242" fmla="*/ 20638 h 850900"/>
                  <a:gd name="connsiteX1243" fmla="*/ 215900 w 723900"/>
                  <a:gd name="connsiteY1243" fmla="*/ 20638 h 850900"/>
                  <a:gd name="connsiteX1244" fmla="*/ 276225 w 723900"/>
                  <a:gd name="connsiteY1244" fmla="*/ 6350 h 850900"/>
                  <a:gd name="connsiteX1245" fmla="*/ 277813 w 723900"/>
                  <a:gd name="connsiteY1245" fmla="*/ 6350 h 850900"/>
                  <a:gd name="connsiteX1246" fmla="*/ 277813 w 723900"/>
                  <a:gd name="connsiteY1246" fmla="*/ 7938 h 850900"/>
                  <a:gd name="connsiteX1247" fmla="*/ 276225 w 723900"/>
                  <a:gd name="connsiteY1247" fmla="*/ 7938 h 850900"/>
                  <a:gd name="connsiteX1248" fmla="*/ 269875 w 723900"/>
                  <a:gd name="connsiteY1248" fmla="*/ 3175 h 850900"/>
                  <a:gd name="connsiteX1249" fmla="*/ 273050 w 723900"/>
                  <a:gd name="connsiteY1249" fmla="*/ 6350 h 850900"/>
                  <a:gd name="connsiteX1250" fmla="*/ 269875 w 723900"/>
                  <a:gd name="connsiteY1250" fmla="*/ 6350 h 850900"/>
                  <a:gd name="connsiteX1251" fmla="*/ 266700 w 723900"/>
                  <a:gd name="connsiteY1251" fmla="*/ 3175 h 850900"/>
                  <a:gd name="connsiteX1252" fmla="*/ 268288 w 723900"/>
                  <a:gd name="connsiteY1252" fmla="*/ 3175 h 850900"/>
                  <a:gd name="connsiteX1253" fmla="*/ 268288 w 723900"/>
                  <a:gd name="connsiteY1253" fmla="*/ 4763 h 850900"/>
                  <a:gd name="connsiteX1254" fmla="*/ 266700 w 723900"/>
                  <a:gd name="connsiteY1254" fmla="*/ 4763 h 850900"/>
                  <a:gd name="connsiteX1255" fmla="*/ 247650 w 723900"/>
                  <a:gd name="connsiteY1255" fmla="*/ 0 h 850900"/>
                  <a:gd name="connsiteX1256" fmla="*/ 250825 w 723900"/>
                  <a:gd name="connsiteY1256" fmla="*/ 0 h 850900"/>
                  <a:gd name="connsiteX1257" fmla="*/ 254000 w 723900"/>
                  <a:gd name="connsiteY1257" fmla="*/ 0 h 850900"/>
                  <a:gd name="connsiteX1258" fmla="*/ 257175 w 723900"/>
                  <a:gd name="connsiteY1258" fmla="*/ 0 h 850900"/>
                  <a:gd name="connsiteX1259" fmla="*/ 257175 w 723900"/>
                  <a:gd name="connsiteY1259" fmla="*/ 3175 h 850900"/>
                  <a:gd name="connsiteX1260" fmla="*/ 260350 w 723900"/>
                  <a:gd name="connsiteY1260" fmla="*/ 3175 h 850900"/>
                  <a:gd name="connsiteX1261" fmla="*/ 260350 w 723900"/>
                  <a:gd name="connsiteY1261" fmla="*/ 6350 h 850900"/>
                  <a:gd name="connsiteX1262" fmla="*/ 263525 w 723900"/>
                  <a:gd name="connsiteY1262" fmla="*/ 6350 h 850900"/>
                  <a:gd name="connsiteX1263" fmla="*/ 265113 w 723900"/>
                  <a:gd name="connsiteY1263" fmla="*/ 6350 h 850900"/>
                  <a:gd name="connsiteX1264" fmla="*/ 266700 w 723900"/>
                  <a:gd name="connsiteY1264" fmla="*/ 6350 h 850900"/>
                  <a:gd name="connsiteX1265" fmla="*/ 269875 w 723900"/>
                  <a:gd name="connsiteY1265" fmla="*/ 6350 h 850900"/>
                  <a:gd name="connsiteX1266" fmla="*/ 269875 w 723900"/>
                  <a:gd name="connsiteY1266" fmla="*/ 9525 h 850900"/>
                  <a:gd name="connsiteX1267" fmla="*/ 269875 w 723900"/>
                  <a:gd name="connsiteY1267" fmla="*/ 12700 h 850900"/>
                  <a:gd name="connsiteX1268" fmla="*/ 269875 w 723900"/>
                  <a:gd name="connsiteY1268" fmla="*/ 15875 h 850900"/>
                  <a:gd name="connsiteX1269" fmla="*/ 266700 w 723900"/>
                  <a:gd name="connsiteY1269" fmla="*/ 15875 h 850900"/>
                  <a:gd name="connsiteX1270" fmla="*/ 266700 w 723900"/>
                  <a:gd name="connsiteY1270" fmla="*/ 19050 h 850900"/>
                  <a:gd name="connsiteX1271" fmla="*/ 263525 w 723900"/>
                  <a:gd name="connsiteY1271" fmla="*/ 19050 h 850900"/>
                  <a:gd name="connsiteX1272" fmla="*/ 263525 w 723900"/>
                  <a:gd name="connsiteY1272" fmla="*/ 22225 h 850900"/>
                  <a:gd name="connsiteX1273" fmla="*/ 263525 w 723900"/>
                  <a:gd name="connsiteY1273" fmla="*/ 25400 h 850900"/>
                  <a:gd name="connsiteX1274" fmla="*/ 266700 w 723900"/>
                  <a:gd name="connsiteY1274" fmla="*/ 25400 h 850900"/>
                  <a:gd name="connsiteX1275" fmla="*/ 269875 w 723900"/>
                  <a:gd name="connsiteY1275" fmla="*/ 25400 h 850900"/>
                  <a:gd name="connsiteX1276" fmla="*/ 269875 w 723900"/>
                  <a:gd name="connsiteY1276" fmla="*/ 22225 h 850900"/>
                  <a:gd name="connsiteX1277" fmla="*/ 269875 w 723900"/>
                  <a:gd name="connsiteY1277" fmla="*/ 19050 h 850900"/>
                  <a:gd name="connsiteX1278" fmla="*/ 273050 w 723900"/>
                  <a:gd name="connsiteY1278" fmla="*/ 19050 h 850900"/>
                  <a:gd name="connsiteX1279" fmla="*/ 273050 w 723900"/>
                  <a:gd name="connsiteY1279" fmla="*/ 15875 h 850900"/>
                  <a:gd name="connsiteX1280" fmla="*/ 276225 w 723900"/>
                  <a:gd name="connsiteY1280" fmla="*/ 15875 h 850900"/>
                  <a:gd name="connsiteX1281" fmla="*/ 276225 w 723900"/>
                  <a:gd name="connsiteY1281" fmla="*/ 12700 h 850900"/>
                  <a:gd name="connsiteX1282" fmla="*/ 279400 w 723900"/>
                  <a:gd name="connsiteY1282" fmla="*/ 12700 h 850900"/>
                  <a:gd name="connsiteX1283" fmla="*/ 282575 w 723900"/>
                  <a:gd name="connsiteY1283" fmla="*/ 9525 h 850900"/>
                  <a:gd name="connsiteX1284" fmla="*/ 282575 w 723900"/>
                  <a:gd name="connsiteY1284" fmla="*/ 12700 h 850900"/>
                  <a:gd name="connsiteX1285" fmla="*/ 285750 w 723900"/>
                  <a:gd name="connsiteY1285" fmla="*/ 12700 h 850900"/>
                  <a:gd name="connsiteX1286" fmla="*/ 285750 w 723900"/>
                  <a:gd name="connsiteY1286" fmla="*/ 15875 h 850900"/>
                  <a:gd name="connsiteX1287" fmla="*/ 285750 w 723900"/>
                  <a:gd name="connsiteY1287" fmla="*/ 19050 h 850900"/>
                  <a:gd name="connsiteX1288" fmla="*/ 285750 w 723900"/>
                  <a:gd name="connsiteY1288" fmla="*/ 22225 h 850900"/>
                  <a:gd name="connsiteX1289" fmla="*/ 285750 w 723900"/>
                  <a:gd name="connsiteY1289" fmla="*/ 25400 h 850900"/>
                  <a:gd name="connsiteX1290" fmla="*/ 288925 w 723900"/>
                  <a:gd name="connsiteY1290" fmla="*/ 25400 h 850900"/>
                  <a:gd name="connsiteX1291" fmla="*/ 292100 w 723900"/>
                  <a:gd name="connsiteY1291" fmla="*/ 25400 h 850900"/>
                  <a:gd name="connsiteX1292" fmla="*/ 292100 w 723900"/>
                  <a:gd name="connsiteY1292" fmla="*/ 28575 h 850900"/>
                  <a:gd name="connsiteX1293" fmla="*/ 295275 w 723900"/>
                  <a:gd name="connsiteY1293" fmla="*/ 28575 h 850900"/>
                  <a:gd name="connsiteX1294" fmla="*/ 295275 w 723900"/>
                  <a:gd name="connsiteY1294" fmla="*/ 25400 h 850900"/>
                  <a:gd name="connsiteX1295" fmla="*/ 298450 w 723900"/>
                  <a:gd name="connsiteY1295" fmla="*/ 25400 h 850900"/>
                  <a:gd name="connsiteX1296" fmla="*/ 298450 w 723900"/>
                  <a:gd name="connsiteY1296" fmla="*/ 22225 h 850900"/>
                  <a:gd name="connsiteX1297" fmla="*/ 301625 w 723900"/>
                  <a:gd name="connsiteY1297" fmla="*/ 22225 h 850900"/>
                  <a:gd name="connsiteX1298" fmla="*/ 304800 w 723900"/>
                  <a:gd name="connsiteY1298" fmla="*/ 22225 h 850900"/>
                  <a:gd name="connsiteX1299" fmla="*/ 307975 w 723900"/>
                  <a:gd name="connsiteY1299" fmla="*/ 22225 h 850900"/>
                  <a:gd name="connsiteX1300" fmla="*/ 307975 w 723900"/>
                  <a:gd name="connsiteY1300" fmla="*/ 19050 h 850900"/>
                  <a:gd name="connsiteX1301" fmla="*/ 311150 w 723900"/>
                  <a:gd name="connsiteY1301" fmla="*/ 19050 h 850900"/>
                  <a:gd name="connsiteX1302" fmla="*/ 311150 w 723900"/>
                  <a:gd name="connsiteY1302" fmla="*/ 22225 h 850900"/>
                  <a:gd name="connsiteX1303" fmla="*/ 314325 w 723900"/>
                  <a:gd name="connsiteY1303" fmla="*/ 22225 h 850900"/>
                  <a:gd name="connsiteX1304" fmla="*/ 317500 w 723900"/>
                  <a:gd name="connsiteY1304" fmla="*/ 25400 h 850900"/>
                  <a:gd name="connsiteX1305" fmla="*/ 317500 w 723900"/>
                  <a:gd name="connsiteY1305" fmla="*/ 23813 h 850900"/>
                  <a:gd name="connsiteX1306" fmla="*/ 317500 w 723900"/>
                  <a:gd name="connsiteY1306" fmla="*/ 22225 h 850900"/>
                  <a:gd name="connsiteX1307" fmla="*/ 319088 w 723900"/>
                  <a:gd name="connsiteY1307" fmla="*/ 22225 h 850900"/>
                  <a:gd name="connsiteX1308" fmla="*/ 320675 w 723900"/>
                  <a:gd name="connsiteY1308" fmla="*/ 22225 h 850900"/>
                  <a:gd name="connsiteX1309" fmla="*/ 323850 w 723900"/>
                  <a:gd name="connsiteY1309" fmla="*/ 22225 h 850900"/>
                  <a:gd name="connsiteX1310" fmla="*/ 323850 w 723900"/>
                  <a:gd name="connsiteY1310" fmla="*/ 25400 h 850900"/>
                  <a:gd name="connsiteX1311" fmla="*/ 327025 w 723900"/>
                  <a:gd name="connsiteY1311" fmla="*/ 25400 h 850900"/>
                  <a:gd name="connsiteX1312" fmla="*/ 323850 w 723900"/>
                  <a:gd name="connsiteY1312" fmla="*/ 28575 h 850900"/>
                  <a:gd name="connsiteX1313" fmla="*/ 323850 w 723900"/>
                  <a:gd name="connsiteY1313" fmla="*/ 31750 h 850900"/>
                  <a:gd name="connsiteX1314" fmla="*/ 323850 w 723900"/>
                  <a:gd name="connsiteY1314" fmla="*/ 34925 h 850900"/>
                  <a:gd name="connsiteX1315" fmla="*/ 325438 w 723900"/>
                  <a:gd name="connsiteY1315" fmla="*/ 34925 h 850900"/>
                  <a:gd name="connsiteX1316" fmla="*/ 327025 w 723900"/>
                  <a:gd name="connsiteY1316" fmla="*/ 34925 h 850900"/>
                  <a:gd name="connsiteX1317" fmla="*/ 330200 w 723900"/>
                  <a:gd name="connsiteY1317" fmla="*/ 34925 h 850900"/>
                  <a:gd name="connsiteX1318" fmla="*/ 330200 w 723900"/>
                  <a:gd name="connsiteY1318" fmla="*/ 38100 h 850900"/>
                  <a:gd name="connsiteX1319" fmla="*/ 331788 w 723900"/>
                  <a:gd name="connsiteY1319" fmla="*/ 38100 h 850900"/>
                  <a:gd name="connsiteX1320" fmla="*/ 333375 w 723900"/>
                  <a:gd name="connsiteY1320" fmla="*/ 38100 h 850900"/>
                  <a:gd name="connsiteX1321" fmla="*/ 336550 w 723900"/>
                  <a:gd name="connsiteY1321" fmla="*/ 38100 h 850900"/>
                  <a:gd name="connsiteX1322" fmla="*/ 336550 w 723900"/>
                  <a:gd name="connsiteY1322" fmla="*/ 41275 h 850900"/>
                  <a:gd name="connsiteX1323" fmla="*/ 333375 w 723900"/>
                  <a:gd name="connsiteY1323" fmla="*/ 41275 h 850900"/>
                  <a:gd name="connsiteX1324" fmla="*/ 333375 w 723900"/>
                  <a:gd name="connsiteY1324" fmla="*/ 44450 h 850900"/>
                  <a:gd name="connsiteX1325" fmla="*/ 336550 w 723900"/>
                  <a:gd name="connsiteY1325" fmla="*/ 44450 h 850900"/>
                  <a:gd name="connsiteX1326" fmla="*/ 339725 w 723900"/>
                  <a:gd name="connsiteY1326" fmla="*/ 44450 h 850900"/>
                  <a:gd name="connsiteX1327" fmla="*/ 342900 w 723900"/>
                  <a:gd name="connsiteY1327" fmla="*/ 44450 h 850900"/>
                  <a:gd name="connsiteX1328" fmla="*/ 346075 w 723900"/>
                  <a:gd name="connsiteY1328" fmla="*/ 47625 h 850900"/>
                  <a:gd name="connsiteX1329" fmla="*/ 346075 w 723900"/>
                  <a:gd name="connsiteY1329" fmla="*/ 46038 h 850900"/>
                  <a:gd name="connsiteX1330" fmla="*/ 346075 w 723900"/>
                  <a:gd name="connsiteY1330" fmla="*/ 44450 h 850900"/>
                  <a:gd name="connsiteX1331" fmla="*/ 347663 w 723900"/>
                  <a:gd name="connsiteY1331" fmla="*/ 44450 h 850900"/>
                  <a:gd name="connsiteX1332" fmla="*/ 349250 w 723900"/>
                  <a:gd name="connsiteY1332" fmla="*/ 44450 h 850900"/>
                  <a:gd name="connsiteX1333" fmla="*/ 349250 w 723900"/>
                  <a:gd name="connsiteY1333" fmla="*/ 41275 h 850900"/>
                  <a:gd name="connsiteX1334" fmla="*/ 352425 w 723900"/>
                  <a:gd name="connsiteY1334" fmla="*/ 41275 h 850900"/>
                  <a:gd name="connsiteX1335" fmla="*/ 355600 w 723900"/>
                  <a:gd name="connsiteY1335" fmla="*/ 41275 h 850900"/>
                  <a:gd name="connsiteX1336" fmla="*/ 358775 w 723900"/>
                  <a:gd name="connsiteY1336" fmla="*/ 41275 h 850900"/>
                  <a:gd name="connsiteX1337" fmla="*/ 360363 w 723900"/>
                  <a:gd name="connsiteY1337" fmla="*/ 41275 h 850900"/>
                  <a:gd name="connsiteX1338" fmla="*/ 360363 w 723900"/>
                  <a:gd name="connsiteY1338" fmla="*/ 42862 h 850900"/>
                  <a:gd name="connsiteX1339" fmla="*/ 361950 w 723900"/>
                  <a:gd name="connsiteY1339" fmla="*/ 41275 h 850900"/>
                  <a:gd name="connsiteX1340" fmla="*/ 361950 w 723900"/>
                  <a:gd name="connsiteY1340" fmla="*/ 44450 h 850900"/>
                  <a:gd name="connsiteX1341" fmla="*/ 365125 w 723900"/>
                  <a:gd name="connsiteY1341" fmla="*/ 44450 h 850900"/>
                  <a:gd name="connsiteX1342" fmla="*/ 365125 w 723900"/>
                  <a:gd name="connsiteY1342" fmla="*/ 41275 h 850900"/>
                  <a:gd name="connsiteX1343" fmla="*/ 368300 w 723900"/>
                  <a:gd name="connsiteY1343" fmla="*/ 41275 h 850900"/>
                  <a:gd name="connsiteX1344" fmla="*/ 371475 w 723900"/>
                  <a:gd name="connsiteY1344" fmla="*/ 38100 h 850900"/>
                  <a:gd name="connsiteX1345" fmla="*/ 374650 w 723900"/>
                  <a:gd name="connsiteY1345" fmla="*/ 38100 h 850900"/>
                  <a:gd name="connsiteX1346" fmla="*/ 377825 w 723900"/>
                  <a:gd name="connsiteY1346" fmla="*/ 38100 h 850900"/>
                  <a:gd name="connsiteX1347" fmla="*/ 379413 w 723900"/>
                  <a:gd name="connsiteY1347" fmla="*/ 38100 h 850900"/>
                  <a:gd name="connsiteX1348" fmla="*/ 381000 w 723900"/>
                  <a:gd name="connsiteY1348" fmla="*/ 38100 h 850900"/>
                  <a:gd name="connsiteX1349" fmla="*/ 382588 w 723900"/>
                  <a:gd name="connsiteY1349" fmla="*/ 38100 h 850900"/>
                  <a:gd name="connsiteX1350" fmla="*/ 382588 w 723900"/>
                  <a:gd name="connsiteY1350" fmla="*/ 39688 h 850900"/>
                  <a:gd name="connsiteX1351" fmla="*/ 381000 w 723900"/>
                  <a:gd name="connsiteY1351" fmla="*/ 39688 h 850900"/>
                  <a:gd name="connsiteX1352" fmla="*/ 381000 w 723900"/>
                  <a:gd name="connsiteY1352" fmla="*/ 41275 h 850900"/>
                  <a:gd name="connsiteX1353" fmla="*/ 384175 w 723900"/>
                  <a:gd name="connsiteY1353" fmla="*/ 41275 h 850900"/>
                  <a:gd name="connsiteX1354" fmla="*/ 387350 w 723900"/>
                  <a:gd name="connsiteY1354" fmla="*/ 41275 h 850900"/>
                  <a:gd name="connsiteX1355" fmla="*/ 388938 w 723900"/>
                  <a:gd name="connsiteY1355" fmla="*/ 41275 h 850900"/>
                  <a:gd name="connsiteX1356" fmla="*/ 390525 w 723900"/>
                  <a:gd name="connsiteY1356" fmla="*/ 41275 h 850900"/>
                  <a:gd name="connsiteX1357" fmla="*/ 390525 w 723900"/>
                  <a:gd name="connsiteY1357" fmla="*/ 44450 h 850900"/>
                  <a:gd name="connsiteX1358" fmla="*/ 393700 w 723900"/>
                  <a:gd name="connsiteY1358" fmla="*/ 44450 h 850900"/>
                  <a:gd name="connsiteX1359" fmla="*/ 393700 w 723900"/>
                  <a:gd name="connsiteY1359" fmla="*/ 47625 h 850900"/>
                  <a:gd name="connsiteX1360" fmla="*/ 396875 w 723900"/>
                  <a:gd name="connsiteY1360" fmla="*/ 47625 h 850900"/>
                  <a:gd name="connsiteX1361" fmla="*/ 396875 w 723900"/>
                  <a:gd name="connsiteY1361" fmla="*/ 44450 h 850900"/>
                  <a:gd name="connsiteX1362" fmla="*/ 400050 w 723900"/>
                  <a:gd name="connsiteY1362" fmla="*/ 44450 h 850900"/>
                  <a:gd name="connsiteX1363" fmla="*/ 403225 w 723900"/>
                  <a:gd name="connsiteY1363" fmla="*/ 47625 h 850900"/>
                  <a:gd name="connsiteX1364" fmla="*/ 406400 w 723900"/>
                  <a:gd name="connsiteY1364" fmla="*/ 47625 h 850900"/>
                  <a:gd name="connsiteX1365" fmla="*/ 406400 w 723900"/>
                  <a:gd name="connsiteY1365" fmla="*/ 50800 h 850900"/>
                  <a:gd name="connsiteX1366" fmla="*/ 409575 w 723900"/>
                  <a:gd name="connsiteY1366" fmla="*/ 50800 h 850900"/>
                  <a:gd name="connsiteX1367" fmla="*/ 412750 w 723900"/>
                  <a:gd name="connsiteY1367" fmla="*/ 50800 h 850900"/>
                  <a:gd name="connsiteX1368" fmla="*/ 415925 w 723900"/>
                  <a:gd name="connsiteY1368" fmla="*/ 50800 h 850900"/>
                  <a:gd name="connsiteX1369" fmla="*/ 415925 w 723900"/>
                  <a:gd name="connsiteY1369" fmla="*/ 53975 h 850900"/>
                  <a:gd name="connsiteX1370" fmla="*/ 419100 w 723900"/>
                  <a:gd name="connsiteY1370" fmla="*/ 53975 h 850900"/>
                  <a:gd name="connsiteX1371" fmla="*/ 422275 w 723900"/>
                  <a:gd name="connsiteY1371" fmla="*/ 50800 h 850900"/>
                  <a:gd name="connsiteX1372" fmla="*/ 425450 w 723900"/>
                  <a:gd name="connsiteY1372" fmla="*/ 50800 h 850900"/>
                  <a:gd name="connsiteX1373" fmla="*/ 428625 w 723900"/>
                  <a:gd name="connsiteY1373" fmla="*/ 50800 h 850900"/>
                  <a:gd name="connsiteX1374" fmla="*/ 431800 w 723900"/>
                  <a:gd name="connsiteY1374" fmla="*/ 50800 h 850900"/>
                  <a:gd name="connsiteX1375" fmla="*/ 434975 w 723900"/>
                  <a:gd name="connsiteY1375" fmla="*/ 50800 h 850900"/>
                  <a:gd name="connsiteX1376" fmla="*/ 438150 w 723900"/>
                  <a:gd name="connsiteY1376" fmla="*/ 50800 h 850900"/>
                  <a:gd name="connsiteX1377" fmla="*/ 441325 w 723900"/>
                  <a:gd name="connsiteY1377" fmla="*/ 50800 h 850900"/>
                  <a:gd name="connsiteX1378" fmla="*/ 444500 w 723900"/>
                  <a:gd name="connsiteY1378" fmla="*/ 50800 h 850900"/>
                  <a:gd name="connsiteX1379" fmla="*/ 444500 w 723900"/>
                  <a:gd name="connsiteY1379" fmla="*/ 53975 h 850900"/>
                  <a:gd name="connsiteX1380" fmla="*/ 447675 w 723900"/>
                  <a:gd name="connsiteY1380" fmla="*/ 53975 h 850900"/>
                  <a:gd name="connsiteX1381" fmla="*/ 450850 w 723900"/>
                  <a:gd name="connsiteY1381" fmla="*/ 53975 h 850900"/>
                  <a:gd name="connsiteX1382" fmla="*/ 454025 w 723900"/>
                  <a:gd name="connsiteY1382" fmla="*/ 57150 h 850900"/>
                  <a:gd name="connsiteX1383" fmla="*/ 457200 w 723900"/>
                  <a:gd name="connsiteY1383" fmla="*/ 57150 h 850900"/>
                  <a:gd name="connsiteX1384" fmla="*/ 458788 w 723900"/>
                  <a:gd name="connsiteY1384" fmla="*/ 57150 h 850900"/>
                  <a:gd name="connsiteX1385" fmla="*/ 460375 w 723900"/>
                  <a:gd name="connsiteY1385" fmla="*/ 57150 h 850900"/>
                  <a:gd name="connsiteX1386" fmla="*/ 463550 w 723900"/>
                  <a:gd name="connsiteY1386" fmla="*/ 57150 h 850900"/>
                  <a:gd name="connsiteX1387" fmla="*/ 463550 w 723900"/>
                  <a:gd name="connsiteY1387" fmla="*/ 53975 h 850900"/>
                  <a:gd name="connsiteX1388" fmla="*/ 466725 w 723900"/>
                  <a:gd name="connsiteY1388" fmla="*/ 53975 h 850900"/>
                  <a:gd name="connsiteX1389" fmla="*/ 469900 w 723900"/>
                  <a:gd name="connsiteY1389" fmla="*/ 53975 h 850900"/>
                  <a:gd name="connsiteX1390" fmla="*/ 469900 w 723900"/>
                  <a:gd name="connsiteY1390" fmla="*/ 52388 h 850900"/>
                  <a:gd name="connsiteX1391" fmla="*/ 469900 w 723900"/>
                  <a:gd name="connsiteY1391" fmla="*/ 50800 h 850900"/>
                  <a:gd name="connsiteX1392" fmla="*/ 471488 w 723900"/>
                  <a:gd name="connsiteY1392" fmla="*/ 50800 h 850900"/>
                  <a:gd name="connsiteX1393" fmla="*/ 473075 w 723900"/>
                  <a:gd name="connsiteY1393" fmla="*/ 50800 h 850900"/>
                  <a:gd name="connsiteX1394" fmla="*/ 474663 w 723900"/>
                  <a:gd name="connsiteY1394" fmla="*/ 50800 h 850900"/>
                  <a:gd name="connsiteX1395" fmla="*/ 476250 w 723900"/>
                  <a:gd name="connsiteY1395" fmla="*/ 50800 h 850900"/>
                  <a:gd name="connsiteX1396" fmla="*/ 476250 w 723900"/>
                  <a:gd name="connsiteY1396" fmla="*/ 49213 h 850900"/>
                  <a:gd name="connsiteX1397" fmla="*/ 476250 w 723900"/>
                  <a:gd name="connsiteY1397" fmla="*/ 47625 h 850900"/>
                  <a:gd name="connsiteX1398" fmla="*/ 476250 w 723900"/>
                  <a:gd name="connsiteY1398" fmla="*/ 44450 h 850900"/>
                  <a:gd name="connsiteX1399" fmla="*/ 479425 w 723900"/>
                  <a:gd name="connsiteY1399" fmla="*/ 44450 h 850900"/>
                  <a:gd name="connsiteX1400" fmla="*/ 481013 w 723900"/>
                  <a:gd name="connsiteY1400" fmla="*/ 44450 h 850900"/>
                  <a:gd name="connsiteX1401" fmla="*/ 482600 w 723900"/>
                  <a:gd name="connsiteY1401" fmla="*/ 44450 h 850900"/>
                  <a:gd name="connsiteX1402" fmla="*/ 482600 w 723900"/>
                  <a:gd name="connsiteY1402" fmla="*/ 47625 h 850900"/>
                  <a:gd name="connsiteX1403" fmla="*/ 485775 w 723900"/>
                  <a:gd name="connsiteY1403" fmla="*/ 47625 h 850900"/>
                  <a:gd name="connsiteX1404" fmla="*/ 485775 w 723900"/>
                  <a:gd name="connsiteY1404" fmla="*/ 46038 h 850900"/>
                  <a:gd name="connsiteX1405" fmla="*/ 485775 w 723900"/>
                  <a:gd name="connsiteY1405" fmla="*/ 44450 h 850900"/>
                  <a:gd name="connsiteX1406" fmla="*/ 487363 w 723900"/>
                  <a:gd name="connsiteY1406" fmla="*/ 44450 h 850900"/>
                  <a:gd name="connsiteX1407" fmla="*/ 487363 w 723900"/>
                  <a:gd name="connsiteY1407" fmla="*/ 46038 h 850900"/>
                  <a:gd name="connsiteX1408" fmla="*/ 488950 w 723900"/>
                  <a:gd name="connsiteY1408" fmla="*/ 47625 h 850900"/>
                  <a:gd name="connsiteX1409" fmla="*/ 492125 w 723900"/>
                  <a:gd name="connsiteY1409" fmla="*/ 47625 h 850900"/>
                  <a:gd name="connsiteX1410" fmla="*/ 495300 w 723900"/>
                  <a:gd name="connsiteY1410" fmla="*/ 47625 h 850900"/>
                  <a:gd name="connsiteX1411" fmla="*/ 498475 w 723900"/>
                  <a:gd name="connsiteY1411" fmla="*/ 47625 h 850900"/>
                  <a:gd name="connsiteX1412" fmla="*/ 498475 w 723900"/>
                  <a:gd name="connsiteY1412" fmla="*/ 50800 h 850900"/>
                  <a:gd name="connsiteX1413" fmla="*/ 500063 w 723900"/>
                  <a:gd name="connsiteY1413" fmla="*/ 50800 h 850900"/>
                  <a:gd name="connsiteX1414" fmla="*/ 501650 w 723900"/>
                  <a:gd name="connsiteY1414" fmla="*/ 50800 h 850900"/>
                  <a:gd name="connsiteX1415" fmla="*/ 503238 w 723900"/>
                  <a:gd name="connsiteY1415" fmla="*/ 50800 h 850900"/>
                  <a:gd name="connsiteX1416" fmla="*/ 504825 w 723900"/>
                  <a:gd name="connsiteY1416" fmla="*/ 50800 h 850900"/>
                  <a:gd name="connsiteX1417" fmla="*/ 503238 w 723900"/>
                  <a:gd name="connsiteY1417" fmla="*/ 52387 h 850900"/>
                  <a:gd name="connsiteX1418" fmla="*/ 503238 w 723900"/>
                  <a:gd name="connsiteY1418" fmla="*/ 52388 h 850900"/>
                  <a:gd name="connsiteX1419" fmla="*/ 503237 w 723900"/>
                  <a:gd name="connsiteY1419" fmla="*/ 52388 h 850900"/>
                  <a:gd name="connsiteX1420" fmla="*/ 501650 w 723900"/>
                  <a:gd name="connsiteY1420" fmla="*/ 53975 h 850900"/>
                  <a:gd name="connsiteX1421" fmla="*/ 504825 w 723900"/>
                  <a:gd name="connsiteY1421" fmla="*/ 53975 h 850900"/>
                  <a:gd name="connsiteX1422" fmla="*/ 504825 w 723900"/>
                  <a:gd name="connsiteY1422" fmla="*/ 57150 h 850900"/>
                  <a:gd name="connsiteX1423" fmla="*/ 508000 w 723900"/>
                  <a:gd name="connsiteY1423" fmla="*/ 57150 h 850900"/>
                  <a:gd name="connsiteX1424" fmla="*/ 508000 w 723900"/>
                  <a:gd name="connsiteY1424" fmla="*/ 55563 h 850900"/>
                  <a:gd name="connsiteX1425" fmla="*/ 508000 w 723900"/>
                  <a:gd name="connsiteY1425" fmla="*/ 53975 h 850900"/>
                  <a:gd name="connsiteX1426" fmla="*/ 509588 w 723900"/>
                  <a:gd name="connsiteY1426" fmla="*/ 53975 h 850900"/>
                  <a:gd name="connsiteX1427" fmla="*/ 511175 w 723900"/>
                  <a:gd name="connsiteY1427" fmla="*/ 53975 h 850900"/>
                  <a:gd name="connsiteX1428" fmla="*/ 511175 w 723900"/>
                  <a:gd name="connsiteY1428" fmla="*/ 57150 h 850900"/>
                  <a:gd name="connsiteX1429" fmla="*/ 514350 w 723900"/>
                  <a:gd name="connsiteY1429" fmla="*/ 57150 h 850900"/>
                  <a:gd name="connsiteX1430" fmla="*/ 515938 w 723900"/>
                  <a:gd name="connsiteY1430" fmla="*/ 57150 h 850900"/>
                  <a:gd name="connsiteX1431" fmla="*/ 517525 w 723900"/>
                  <a:gd name="connsiteY1431" fmla="*/ 57150 h 850900"/>
                  <a:gd name="connsiteX1432" fmla="*/ 520700 w 723900"/>
                  <a:gd name="connsiteY1432" fmla="*/ 60325 h 850900"/>
                  <a:gd name="connsiteX1433" fmla="*/ 522288 w 723900"/>
                  <a:gd name="connsiteY1433" fmla="*/ 60325 h 850900"/>
                  <a:gd name="connsiteX1434" fmla="*/ 523875 w 723900"/>
                  <a:gd name="connsiteY1434" fmla="*/ 60325 h 850900"/>
                  <a:gd name="connsiteX1435" fmla="*/ 523875 w 723900"/>
                  <a:gd name="connsiteY1435" fmla="*/ 63500 h 850900"/>
                  <a:gd name="connsiteX1436" fmla="*/ 527050 w 723900"/>
                  <a:gd name="connsiteY1436" fmla="*/ 63500 h 850900"/>
                  <a:gd name="connsiteX1437" fmla="*/ 527050 w 723900"/>
                  <a:gd name="connsiteY1437" fmla="*/ 60325 h 850900"/>
                  <a:gd name="connsiteX1438" fmla="*/ 530225 w 723900"/>
                  <a:gd name="connsiteY1438" fmla="*/ 60325 h 850900"/>
                  <a:gd name="connsiteX1439" fmla="*/ 542925 w 723900"/>
                  <a:gd name="connsiteY1439" fmla="*/ 120650 h 850900"/>
                  <a:gd name="connsiteX1440" fmla="*/ 539750 w 723900"/>
                  <a:gd name="connsiteY1440" fmla="*/ 120650 h 850900"/>
                  <a:gd name="connsiteX1441" fmla="*/ 568325 w 723900"/>
                  <a:gd name="connsiteY1441" fmla="*/ 250825 h 850900"/>
                  <a:gd name="connsiteX1442" fmla="*/ 590550 w 723900"/>
                  <a:gd name="connsiteY1442" fmla="*/ 368300 h 850900"/>
                  <a:gd name="connsiteX1443" fmla="*/ 605842 w 723900"/>
                  <a:gd name="connsiteY1443" fmla="*/ 447820 h 850900"/>
                  <a:gd name="connsiteX1444" fmla="*/ 606425 w 723900"/>
                  <a:gd name="connsiteY1444" fmla="*/ 447675 h 850900"/>
                  <a:gd name="connsiteX1445" fmla="*/ 612775 w 723900"/>
                  <a:gd name="connsiteY1445" fmla="*/ 485775 h 850900"/>
                  <a:gd name="connsiteX1446" fmla="*/ 612775 w 723900"/>
                  <a:gd name="connsiteY1446" fmla="*/ 488950 h 850900"/>
                  <a:gd name="connsiteX1447" fmla="*/ 622300 w 723900"/>
                  <a:gd name="connsiteY1447" fmla="*/ 520700 h 850900"/>
                  <a:gd name="connsiteX1448" fmla="*/ 622300 w 723900"/>
                  <a:gd name="connsiteY1448" fmla="*/ 523875 h 850900"/>
                  <a:gd name="connsiteX1449" fmla="*/ 622300 w 723900"/>
                  <a:gd name="connsiteY1449" fmla="*/ 527050 h 850900"/>
                  <a:gd name="connsiteX1450" fmla="*/ 625475 w 723900"/>
                  <a:gd name="connsiteY1450" fmla="*/ 530225 h 850900"/>
                  <a:gd name="connsiteX1451" fmla="*/ 628650 w 723900"/>
                  <a:gd name="connsiteY1451" fmla="*/ 530225 h 850900"/>
                  <a:gd name="connsiteX1452" fmla="*/ 635000 w 723900"/>
                  <a:gd name="connsiteY1452" fmla="*/ 530225 h 850900"/>
                  <a:gd name="connsiteX1453" fmla="*/ 635000 w 723900"/>
                  <a:gd name="connsiteY1453" fmla="*/ 527050 h 850900"/>
                  <a:gd name="connsiteX1454" fmla="*/ 644525 w 723900"/>
                  <a:gd name="connsiteY1454" fmla="*/ 527050 h 850900"/>
                  <a:gd name="connsiteX1455" fmla="*/ 647700 w 723900"/>
                  <a:gd name="connsiteY1455" fmla="*/ 530225 h 850900"/>
                  <a:gd name="connsiteX1456" fmla="*/ 650875 w 723900"/>
                  <a:gd name="connsiteY1456" fmla="*/ 530225 h 850900"/>
                  <a:gd name="connsiteX1457" fmla="*/ 654050 w 723900"/>
                  <a:gd name="connsiteY1457" fmla="*/ 520700 h 850900"/>
                  <a:gd name="connsiteX1458" fmla="*/ 660400 w 723900"/>
                  <a:gd name="connsiteY1458" fmla="*/ 517525 h 850900"/>
                  <a:gd name="connsiteX1459" fmla="*/ 669925 w 723900"/>
                  <a:gd name="connsiteY1459" fmla="*/ 517525 h 850900"/>
                  <a:gd name="connsiteX1460" fmla="*/ 669925 w 723900"/>
                  <a:gd name="connsiteY1460" fmla="*/ 530225 h 850900"/>
                  <a:gd name="connsiteX1461" fmla="*/ 673100 w 723900"/>
                  <a:gd name="connsiteY1461" fmla="*/ 533400 h 850900"/>
                  <a:gd name="connsiteX1462" fmla="*/ 679450 w 723900"/>
                  <a:gd name="connsiteY1462" fmla="*/ 536575 h 850900"/>
                  <a:gd name="connsiteX1463" fmla="*/ 682625 w 723900"/>
                  <a:gd name="connsiteY1463" fmla="*/ 536575 h 850900"/>
                  <a:gd name="connsiteX1464" fmla="*/ 685800 w 723900"/>
                  <a:gd name="connsiteY1464" fmla="*/ 539750 h 850900"/>
                  <a:gd name="connsiteX1465" fmla="*/ 685800 w 723900"/>
                  <a:gd name="connsiteY1465" fmla="*/ 542925 h 850900"/>
                  <a:gd name="connsiteX1466" fmla="*/ 704850 w 723900"/>
                  <a:gd name="connsiteY1466" fmla="*/ 555625 h 850900"/>
                  <a:gd name="connsiteX1467" fmla="*/ 720725 w 723900"/>
                  <a:gd name="connsiteY1467" fmla="*/ 561975 h 850900"/>
                  <a:gd name="connsiteX1468" fmla="*/ 723900 w 723900"/>
                  <a:gd name="connsiteY1468" fmla="*/ 568325 h 850900"/>
                  <a:gd name="connsiteX1469" fmla="*/ 723900 w 723900"/>
                  <a:gd name="connsiteY1469" fmla="*/ 574675 h 850900"/>
                  <a:gd name="connsiteX1470" fmla="*/ 723900 w 723900"/>
                  <a:gd name="connsiteY1470" fmla="*/ 577850 h 850900"/>
                  <a:gd name="connsiteX1471" fmla="*/ 717550 w 723900"/>
                  <a:gd name="connsiteY1471" fmla="*/ 587375 h 850900"/>
                  <a:gd name="connsiteX1472" fmla="*/ 717550 w 723900"/>
                  <a:gd name="connsiteY1472" fmla="*/ 584200 h 850900"/>
                  <a:gd name="connsiteX1473" fmla="*/ 714375 w 723900"/>
                  <a:gd name="connsiteY1473" fmla="*/ 584200 h 850900"/>
                  <a:gd name="connsiteX1474" fmla="*/ 714375 w 723900"/>
                  <a:gd name="connsiteY1474" fmla="*/ 581025 h 850900"/>
                  <a:gd name="connsiteX1475" fmla="*/ 711200 w 723900"/>
                  <a:gd name="connsiteY1475" fmla="*/ 581025 h 850900"/>
                  <a:gd name="connsiteX1476" fmla="*/ 711200 w 723900"/>
                  <a:gd name="connsiteY1476" fmla="*/ 577850 h 850900"/>
                  <a:gd name="connsiteX1477" fmla="*/ 708025 w 723900"/>
                  <a:gd name="connsiteY1477" fmla="*/ 577850 h 850900"/>
                  <a:gd name="connsiteX1478" fmla="*/ 704850 w 723900"/>
                  <a:gd name="connsiteY1478" fmla="*/ 577850 h 850900"/>
                  <a:gd name="connsiteX1479" fmla="*/ 704850 w 723900"/>
                  <a:gd name="connsiteY1479" fmla="*/ 574675 h 850900"/>
                  <a:gd name="connsiteX1480" fmla="*/ 701675 w 723900"/>
                  <a:gd name="connsiteY1480" fmla="*/ 574675 h 850900"/>
                  <a:gd name="connsiteX1481" fmla="*/ 698500 w 723900"/>
                  <a:gd name="connsiteY1481" fmla="*/ 574675 h 850900"/>
                  <a:gd name="connsiteX1482" fmla="*/ 695325 w 723900"/>
                  <a:gd name="connsiteY1482" fmla="*/ 574675 h 850900"/>
                  <a:gd name="connsiteX1483" fmla="*/ 692150 w 723900"/>
                  <a:gd name="connsiteY1483" fmla="*/ 574675 h 850900"/>
                  <a:gd name="connsiteX1484" fmla="*/ 692150 w 723900"/>
                  <a:gd name="connsiteY1484" fmla="*/ 571500 h 850900"/>
                  <a:gd name="connsiteX1485" fmla="*/ 688975 w 723900"/>
                  <a:gd name="connsiteY1485" fmla="*/ 571500 h 850900"/>
                  <a:gd name="connsiteX1486" fmla="*/ 685800 w 723900"/>
                  <a:gd name="connsiteY1486" fmla="*/ 571500 h 850900"/>
                  <a:gd name="connsiteX1487" fmla="*/ 682625 w 723900"/>
                  <a:gd name="connsiteY1487" fmla="*/ 568325 h 850900"/>
                  <a:gd name="connsiteX1488" fmla="*/ 681038 w 723900"/>
                  <a:gd name="connsiteY1488" fmla="*/ 568325 h 850900"/>
                  <a:gd name="connsiteX1489" fmla="*/ 681038 w 723900"/>
                  <a:gd name="connsiteY1489" fmla="*/ 569913 h 850900"/>
                  <a:gd name="connsiteX1490" fmla="*/ 679450 w 723900"/>
                  <a:gd name="connsiteY1490" fmla="*/ 569913 h 850900"/>
                  <a:gd name="connsiteX1491" fmla="*/ 679450 w 723900"/>
                  <a:gd name="connsiteY1491" fmla="*/ 568325 h 850900"/>
                  <a:gd name="connsiteX1492" fmla="*/ 676275 w 723900"/>
                  <a:gd name="connsiteY1492" fmla="*/ 568325 h 850900"/>
                  <a:gd name="connsiteX1493" fmla="*/ 676275 w 723900"/>
                  <a:gd name="connsiteY1493" fmla="*/ 565150 h 850900"/>
                  <a:gd name="connsiteX1494" fmla="*/ 673100 w 723900"/>
                  <a:gd name="connsiteY1494" fmla="*/ 565150 h 850900"/>
                  <a:gd name="connsiteX1495" fmla="*/ 669925 w 723900"/>
                  <a:gd name="connsiteY1495" fmla="*/ 565150 h 850900"/>
                  <a:gd name="connsiteX1496" fmla="*/ 666750 w 723900"/>
                  <a:gd name="connsiteY1496" fmla="*/ 565150 h 850900"/>
                  <a:gd name="connsiteX1497" fmla="*/ 663575 w 723900"/>
                  <a:gd name="connsiteY1497" fmla="*/ 561975 h 850900"/>
                  <a:gd name="connsiteX1498" fmla="*/ 660400 w 723900"/>
                  <a:gd name="connsiteY1498" fmla="*/ 561975 h 850900"/>
                  <a:gd name="connsiteX1499" fmla="*/ 660400 w 723900"/>
                  <a:gd name="connsiteY1499" fmla="*/ 560388 h 850900"/>
                  <a:gd name="connsiteX1500" fmla="*/ 660400 w 723900"/>
                  <a:gd name="connsiteY1500" fmla="*/ 558800 h 850900"/>
                  <a:gd name="connsiteX1501" fmla="*/ 660400 w 723900"/>
                  <a:gd name="connsiteY1501" fmla="*/ 555625 h 850900"/>
                  <a:gd name="connsiteX1502" fmla="*/ 663575 w 723900"/>
                  <a:gd name="connsiteY1502" fmla="*/ 555625 h 850900"/>
                  <a:gd name="connsiteX1503" fmla="*/ 663575 w 723900"/>
                  <a:gd name="connsiteY1503" fmla="*/ 552450 h 850900"/>
                  <a:gd name="connsiteX1504" fmla="*/ 663575 w 723900"/>
                  <a:gd name="connsiteY1504" fmla="*/ 549275 h 850900"/>
                  <a:gd name="connsiteX1505" fmla="*/ 663575 w 723900"/>
                  <a:gd name="connsiteY1505" fmla="*/ 546100 h 850900"/>
                  <a:gd name="connsiteX1506" fmla="*/ 660400 w 723900"/>
                  <a:gd name="connsiteY1506" fmla="*/ 546100 h 850900"/>
                  <a:gd name="connsiteX1507" fmla="*/ 660400 w 723900"/>
                  <a:gd name="connsiteY1507" fmla="*/ 542925 h 850900"/>
                  <a:gd name="connsiteX1508" fmla="*/ 660400 w 723900"/>
                  <a:gd name="connsiteY1508" fmla="*/ 539750 h 850900"/>
                  <a:gd name="connsiteX1509" fmla="*/ 663575 w 723900"/>
                  <a:gd name="connsiteY1509" fmla="*/ 539750 h 850900"/>
                  <a:gd name="connsiteX1510" fmla="*/ 663575 w 723900"/>
                  <a:gd name="connsiteY1510" fmla="*/ 538163 h 850900"/>
                  <a:gd name="connsiteX1511" fmla="*/ 663575 w 723900"/>
                  <a:gd name="connsiteY1511" fmla="*/ 536575 h 850900"/>
                  <a:gd name="connsiteX1512" fmla="*/ 663575 w 723900"/>
                  <a:gd name="connsiteY1512" fmla="*/ 533400 h 850900"/>
                  <a:gd name="connsiteX1513" fmla="*/ 660400 w 723900"/>
                  <a:gd name="connsiteY1513" fmla="*/ 533400 h 850900"/>
                  <a:gd name="connsiteX1514" fmla="*/ 660400 w 723900"/>
                  <a:gd name="connsiteY1514" fmla="*/ 536575 h 850900"/>
                  <a:gd name="connsiteX1515" fmla="*/ 660400 w 723900"/>
                  <a:gd name="connsiteY1515" fmla="*/ 539750 h 850900"/>
                  <a:gd name="connsiteX1516" fmla="*/ 657225 w 723900"/>
                  <a:gd name="connsiteY1516" fmla="*/ 539750 h 850900"/>
                  <a:gd name="connsiteX1517" fmla="*/ 657225 w 723900"/>
                  <a:gd name="connsiteY1517" fmla="*/ 542925 h 850900"/>
                  <a:gd name="connsiteX1518" fmla="*/ 657225 w 723900"/>
                  <a:gd name="connsiteY1518" fmla="*/ 546100 h 850900"/>
                  <a:gd name="connsiteX1519" fmla="*/ 654050 w 723900"/>
                  <a:gd name="connsiteY1519" fmla="*/ 546100 h 850900"/>
                  <a:gd name="connsiteX1520" fmla="*/ 654050 w 723900"/>
                  <a:gd name="connsiteY1520" fmla="*/ 549275 h 850900"/>
                  <a:gd name="connsiteX1521" fmla="*/ 650875 w 723900"/>
                  <a:gd name="connsiteY1521" fmla="*/ 549275 h 850900"/>
                  <a:gd name="connsiteX1522" fmla="*/ 650875 w 723900"/>
                  <a:gd name="connsiteY1522" fmla="*/ 552450 h 850900"/>
                  <a:gd name="connsiteX1523" fmla="*/ 647700 w 723900"/>
                  <a:gd name="connsiteY1523" fmla="*/ 552450 h 850900"/>
                  <a:gd name="connsiteX1524" fmla="*/ 647700 w 723900"/>
                  <a:gd name="connsiteY1524" fmla="*/ 555625 h 850900"/>
                  <a:gd name="connsiteX1525" fmla="*/ 644525 w 723900"/>
                  <a:gd name="connsiteY1525" fmla="*/ 555625 h 850900"/>
                  <a:gd name="connsiteX1526" fmla="*/ 641350 w 723900"/>
                  <a:gd name="connsiteY1526" fmla="*/ 555625 h 850900"/>
                  <a:gd name="connsiteX1527" fmla="*/ 638175 w 723900"/>
                  <a:gd name="connsiteY1527" fmla="*/ 555625 h 850900"/>
                  <a:gd name="connsiteX1528" fmla="*/ 635000 w 723900"/>
                  <a:gd name="connsiteY1528" fmla="*/ 555625 h 850900"/>
                  <a:gd name="connsiteX1529" fmla="*/ 631825 w 723900"/>
                  <a:gd name="connsiteY1529" fmla="*/ 555625 h 850900"/>
                  <a:gd name="connsiteX1530" fmla="*/ 628650 w 723900"/>
                  <a:gd name="connsiteY1530" fmla="*/ 555625 h 850900"/>
                  <a:gd name="connsiteX1531" fmla="*/ 625475 w 723900"/>
                  <a:gd name="connsiteY1531" fmla="*/ 555625 h 850900"/>
                  <a:gd name="connsiteX1532" fmla="*/ 622300 w 723900"/>
                  <a:gd name="connsiteY1532" fmla="*/ 555625 h 850900"/>
                  <a:gd name="connsiteX1533" fmla="*/ 622300 w 723900"/>
                  <a:gd name="connsiteY1533" fmla="*/ 552450 h 850900"/>
                  <a:gd name="connsiteX1534" fmla="*/ 619125 w 723900"/>
                  <a:gd name="connsiteY1534" fmla="*/ 552450 h 850900"/>
                  <a:gd name="connsiteX1535" fmla="*/ 615950 w 723900"/>
                  <a:gd name="connsiteY1535" fmla="*/ 552450 h 850900"/>
                  <a:gd name="connsiteX1536" fmla="*/ 615950 w 723900"/>
                  <a:gd name="connsiteY1536" fmla="*/ 549275 h 850900"/>
                  <a:gd name="connsiteX1537" fmla="*/ 619125 w 723900"/>
                  <a:gd name="connsiteY1537" fmla="*/ 549275 h 850900"/>
                  <a:gd name="connsiteX1538" fmla="*/ 619125 w 723900"/>
                  <a:gd name="connsiteY1538" fmla="*/ 546100 h 850900"/>
                  <a:gd name="connsiteX1539" fmla="*/ 619125 w 723900"/>
                  <a:gd name="connsiteY1539" fmla="*/ 542925 h 850900"/>
                  <a:gd name="connsiteX1540" fmla="*/ 615950 w 723900"/>
                  <a:gd name="connsiteY1540" fmla="*/ 542925 h 850900"/>
                  <a:gd name="connsiteX1541" fmla="*/ 615950 w 723900"/>
                  <a:gd name="connsiteY1541" fmla="*/ 539750 h 850900"/>
                  <a:gd name="connsiteX1542" fmla="*/ 612775 w 723900"/>
                  <a:gd name="connsiteY1542" fmla="*/ 539750 h 850900"/>
                  <a:gd name="connsiteX1543" fmla="*/ 612775 w 723900"/>
                  <a:gd name="connsiteY1543" fmla="*/ 542925 h 850900"/>
                  <a:gd name="connsiteX1544" fmla="*/ 615950 w 723900"/>
                  <a:gd name="connsiteY1544" fmla="*/ 542925 h 850900"/>
                  <a:gd name="connsiteX1545" fmla="*/ 615950 w 723900"/>
                  <a:gd name="connsiteY1545" fmla="*/ 546100 h 850900"/>
                  <a:gd name="connsiteX1546" fmla="*/ 612775 w 723900"/>
                  <a:gd name="connsiteY1546" fmla="*/ 546100 h 850900"/>
                  <a:gd name="connsiteX1547" fmla="*/ 612775 w 723900"/>
                  <a:gd name="connsiteY1547" fmla="*/ 549275 h 850900"/>
                  <a:gd name="connsiteX1548" fmla="*/ 609600 w 723900"/>
                  <a:gd name="connsiteY1548" fmla="*/ 549275 h 850900"/>
                  <a:gd name="connsiteX1549" fmla="*/ 606425 w 723900"/>
                  <a:gd name="connsiteY1549" fmla="*/ 549275 h 850900"/>
                  <a:gd name="connsiteX1550" fmla="*/ 603250 w 723900"/>
                  <a:gd name="connsiteY1550" fmla="*/ 549275 h 850900"/>
                  <a:gd name="connsiteX1551" fmla="*/ 600075 w 723900"/>
                  <a:gd name="connsiteY1551" fmla="*/ 549275 h 850900"/>
                  <a:gd name="connsiteX1552" fmla="*/ 596900 w 723900"/>
                  <a:gd name="connsiteY1552" fmla="*/ 549275 h 850900"/>
                  <a:gd name="connsiteX1553" fmla="*/ 593725 w 723900"/>
                  <a:gd name="connsiteY1553" fmla="*/ 549275 h 850900"/>
                  <a:gd name="connsiteX1554" fmla="*/ 593725 w 723900"/>
                  <a:gd name="connsiteY1554" fmla="*/ 546100 h 850900"/>
                  <a:gd name="connsiteX1555" fmla="*/ 590550 w 723900"/>
                  <a:gd name="connsiteY1555" fmla="*/ 546100 h 850900"/>
                  <a:gd name="connsiteX1556" fmla="*/ 587375 w 723900"/>
                  <a:gd name="connsiteY1556" fmla="*/ 546100 h 850900"/>
                  <a:gd name="connsiteX1557" fmla="*/ 584200 w 723900"/>
                  <a:gd name="connsiteY1557" fmla="*/ 546100 h 850900"/>
                  <a:gd name="connsiteX1558" fmla="*/ 581025 w 723900"/>
                  <a:gd name="connsiteY1558" fmla="*/ 546100 h 850900"/>
                  <a:gd name="connsiteX1559" fmla="*/ 577850 w 723900"/>
                  <a:gd name="connsiteY1559" fmla="*/ 549275 h 850900"/>
                  <a:gd name="connsiteX1560" fmla="*/ 574675 w 723900"/>
                  <a:gd name="connsiteY1560" fmla="*/ 549275 h 850900"/>
                  <a:gd name="connsiteX1561" fmla="*/ 571500 w 723900"/>
                  <a:gd name="connsiteY1561" fmla="*/ 552450 h 850900"/>
                  <a:gd name="connsiteX1562" fmla="*/ 568325 w 723900"/>
                  <a:gd name="connsiteY1562" fmla="*/ 552450 h 850900"/>
                  <a:gd name="connsiteX1563" fmla="*/ 565150 w 723900"/>
                  <a:gd name="connsiteY1563" fmla="*/ 552450 h 850900"/>
                  <a:gd name="connsiteX1564" fmla="*/ 561975 w 723900"/>
                  <a:gd name="connsiteY1564" fmla="*/ 552450 h 850900"/>
                  <a:gd name="connsiteX1565" fmla="*/ 558800 w 723900"/>
                  <a:gd name="connsiteY1565" fmla="*/ 555625 h 850900"/>
                  <a:gd name="connsiteX1566" fmla="*/ 555625 w 723900"/>
                  <a:gd name="connsiteY1566" fmla="*/ 555625 h 850900"/>
                  <a:gd name="connsiteX1567" fmla="*/ 552450 w 723900"/>
                  <a:gd name="connsiteY1567" fmla="*/ 558800 h 850900"/>
                  <a:gd name="connsiteX1568" fmla="*/ 552450 w 723900"/>
                  <a:gd name="connsiteY1568" fmla="*/ 555625 h 850900"/>
                  <a:gd name="connsiteX1569" fmla="*/ 549275 w 723900"/>
                  <a:gd name="connsiteY1569" fmla="*/ 555625 h 850900"/>
                  <a:gd name="connsiteX1570" fmla="*/ 549275 w 723900"/>
                  <a:gd name="connsiteY1570" fmla="*/ 552450 h 850900"/>
                  <a:gd name="connsiteX1571" fmla="*/ 546100 w 723900"/>
                  <a:gd name="connsiteY1571" fmla="*/ 552450 h 850900"/>
                  <a:gd name="connsiteX1572" fmla="*/ 542925 w 723900"/>
                  <a:gd name="connsiteY1572" fmla="*/ 552450 h 850900"/>
                  <a:gd name="connsiteX1573" fmla="*/ 542925 w 723900"/>
                  <a:gd name="connsiteY1573" fmla="*/ 549275 h 850900"/>
                  <a:gd name="connsiteX1574" fmla="*/ 539750 w 723900"/>
                  <a:gd name="connsiteY1574" fmla="*/ 549275 h 850900"/>
                  <a:gd name="connsiteX1575" fmla="*/ 536575 w 723900"/>
                  <a:gd name="connsiteY1575" fmla="*/ 552450 h 850900"/>
                  <a:gd name="connsiteX1576" fmla="*/ 536575 w 723900"/>
                  <a:gd name="connsiteY1576" fmla="*/ 549275 h 850900"/>
                  <a:gd name="connsiteX1577" fmla="*/ 533400 w 723900"/>
                  <a:gd name="connsiteY1577" fmla="*/ 549275 h 850900"/>
                  <a:gd name="connsiteX1578" fmla="*/ 530225 w 723900"/>
                  <a:gd name="connsiteY1578" fmla="*/ 549275 h 850900"/>
                  <a:gd name="connsiteX1579" fmla="*/ 530225 w 723900"/>
                  <a:gd name="connsiteY1579" fmla="*/ 546100 h 850900"/>
                  <a:gd name="connsiteX1580" fmla="*/ 527050 w 723900"/>
                  <a:gd name="connsiteY1580" fmla="*/ 546100 h 850900"/>
                  <a:gd name="connsiteX1581" fmla="*/ 525463 w 723900"/>
                  <a:gd name="connsiteY1581" fmla="*/ 546100 h 850900"/>
                  <a:gd name="connsiteX1582" fmla="*/ 525463 w 723900"/>
                  <a:gd name="connsiteY1582" fmla="*/ 547688 h 850900"/>
                  <a:gd name="connsiteX1583" fmla="*/ 523875 w 723900"/>
                  <a:gd name="connsiteY1583" fmla="*/ 547688 h 850900"/>
                  <a:gd name="connsiteX1584" fmla="*/ 523875 w 723900"/>
                  <a:gd name="connsiteY1584" fmla="*/ 546100 h 850900"/>
                  <a:gd name="connsiteX1585" fmla="*/ 523875 w 723900"/>
                  <a:gd name="connsiteY1585" fmla="*/ 542925 h 850900"/>
                  <a:gd name="connsiteX1586" fmla="*/ 523875 w 723900"/>
                  <a:gd name="connsiteY1586" fmla="*/ 539750 h 850900"/>
                  <a:gd name="connsiteX1587" fmla="*/ 527050 w 723900"/>
                  <a:gd name="connsiteY1587" fmla="*/ 539750 h 850900"/>
                  <a:gd name="connsiteX1588" fmla="*/ 527050 w 723900"/>
                  <a:gd name="connsiteY1588" fmla="*/ 536575 h 850900"/>
                  <a:gd name="connsiteX1589" fmla="*/ 523875 w 723900"/>
                  <a:gd name="connsiteY1589" fmla="*/ 536575 h 850900"/>
                  <a:gd name="connsiteX1590" fmla="*/ 523875 w 723900"/>
                  <a:gd name="connsiteY1590" fmla="*/ 534988 h 850900"/>
                  <a:gd name="connsiteX1591" fmla="*/ 523875 w 723900"/>
                  <a:gd name="connsiteY1591" fmla="*/ 533400 h 850900"/>
                  <a:gd name="connsiteX1592" fmla="*/ 525463 w 723900"/>
                  <a:gd name="connsiteY1592" fmla="*/ 533400 h 850900"/>
                  <a:gd name="connsiteX1593" fmla="*/ 527050 w 723900"/>
                  <a:gd name="connsiteY1593" fmla="*/ 533400 h 850900"/>
                  <a:gd name="connsiteX1594" fmla="*/ 527050 w 723900"/>
                  <a:gd name="connsiteY1594" fmla="*/ 530225 h 850900"/>
                  <a:gd name="connsiteX1595" fmla="*/ 523875 w 723900"/>
                  <a:gd name="connsiteY1595" fmla="*/ 530225 h 850900"/>
                  <a:gd name="connsiteX1596" fmla="*/ 523875 w 723900"/>
                  <a:gd name="connsiteY1596" fmla="*/ 533400 h 850900"/>
                  <a:gd name="connsiteX1597" fmla="*/ 520700 w 723900"/>
                  <a:gd name="connsiteY1597" fmla="*/ 533400 h 850900"/>
                  <a:gd name="connsiteX1598" fmla="*/ 520700 w 723900"/>
                  <a:gd name="connsiteY1598" fmla="*/ 536575 h 850900"/>
                  <a:gd name="connsiteX1599" fmla="*/ 522288 w 723900"/>
                  <a:gd name="connsiteY1599" fmla="*/ 536575 h 850900"/>
                  <a:gd name="connsiteX1600" fmla="*/ 523875 w 723900"/>
                  <a:gd name="connsiteY1600" fmla="*/ 536575 h 850900"/>
                  <a:gd name="connsiteX1601" fmla="*/ 523875 w 723900"/>
                  <a:gd name="connsiteY1601" fmla="*/ 539750 h 850900"/>
                  <a:gd name="connsiteX1602" fmla="*/ 520700 w 723900"/>
                  <a:gd name="connsiteY1602" fmla="*/ 539750 h 850900"/>
                  <a:gd name="connsiteX1603" fmla="*/ 517525 w 723900"/>
                  <a:gd name="connsiteY1603" fmla="*/ 539750 h 850900"/>
                  <a:gd name="connsiteX1604" fmla="*/ 517525 w 723900"/>
                  <a:gd name="connsiteY1604" fmla="*/ 542925 h 850900"/>
                  <a:gd name="connsiteX1605" fmla="*/ 514350 w 723900"/>
                  <a:gd name="connsiteY1605" fmla="*/ 542925 h 850900"/>
                  <a:gd name="connsiteX1606" fmla="*/ 511175 w 723900"/>
                  <a:gd name="connsiteY1606" fmla="*/ 542925 h 850900"/>
                  <a:gd name="connsiteX1607" fmla="*/ 511175 w 723900"/>
                  <a:gd name="connsiteY1607" fmla="*/ 539750 h 850900"/>
                  <a:gd name="connsiteX1608" fmla="*/ 508000 w 723900"/>
                  <a:gd name="connsiteY1608" fmla="*/ 539750 h 850900"/>
                  <a:gd name="connsiteX1609" fmla="*/ 504825 w 723900"/>
                  <a:gd name="connsiteY1609" fmla="*/ 539750 h 850900"/>
                  <a:gd name="connsiteX1610" fmla="*/ 501650 w 723900"/>
                  <a:gd name="connsiteY1610" fmla="*/ 539750 h 850900"/>
                  <a:gd name="connsiteX1611" fmla="*/ 501650 w 723900"/>
                  <a:gd name="connsiteY1611" fmla="*/ 536575 h 850900"/>
                  <a:gd name="connsiteX1612" fmla="*/ 498475 w 723900"/>
                  <a:gd name="connsiteY1612" fmla="*/ 536575 h 850900"/>
                  <a:gd name="connsiteX1613" fmla="*/ 498475 w 723900"/>
                  <a:gd name="connsiteY1613" fmla="*/ 534988 h 850900"/>
                  <a:gd name="connsiteX1614" fmla="*/ 498475 w 723900"/>
                  <a:gd name="connsiteY1614" fmla="*/ 533400 h 850900"/>
                  <a:gd name="connsiteX1615" fmla="*/ 495300 w 723900"/>
                  <a:gd name="connsiteY1615" fmla="*/ 533400 h 850900"/>
                  <a:gd name="connsiteX1616" fmla="*/ 495300 w 723900"/>
                  <a:gd name="connsiteY1616" fmla="*/ 531813 h 850900"/>
                  <a:gd name="connsiteX1617" fmla="*/ 495300 w 723900"/>
                  <a:gd name="connsiteY1617" fmla="*/ 530225 h 850900"/>
                  <a:gd name="connsiteX1618" fmla="*/ 492125 w 723900"/>
                  <a:gd name="connsiteY1618" fmla="*/ 533400 h 850900"/>
                  <a:gd name="connsiteX1619" fmla="*/ 488950 w 723900"/>
                  <a:gd name="connsiteY1619" fmla="*/ 533400 h 850900"/>
                  <a:gd name="connsiteX1620" fmla="*/ 488950 w 723900"/>
                  <a:gd name="connsiteY1620" fmla="*/ 530225 h 850900"/>
                  <a:gd name="connsiteX1621" fmla="*/ 492125 w 723900"/>
                  <a:gd name="connsiteY1621" fmla="*/ 530225 h 850900"/>
                  <a:gd name="connsiteX1622" fmla="*/ 492125 w 723900"/>
                  <a:gd name="connsiteY1622" fmla="*/ 527050 h 850900"/>
                  <a:gd name="connsiteX1623" fmla="*/ 495300 w 723900"/>
                  <a:gd name="connsiteY1623" fmla="*/ 527050 h 850900"/>
                  <a:gd name="connsiteX1624" fmla="*/ 495300 w 723900"/>
                  <a:gd name="connsiteY1624" fmla="*/ 523875 h 850900"/>
                  <a:gd name="connsiteX1625" fmla="*/ 493713 w 723900"/>
                  <a:gd name="connsiteY1625" fmla="*/ 523875 h 850900"/>
                  <a:gd name="connsiteX1626" fmla="*/ 492125 w 723900"/>
                  <a:gd name="connsiteY1626" fmla="*/ 523875 h 850900"/>
                  <a:gd name="connsiteX1627" fmla="*/ 492125 w 723900"/>
                  <a:gd name="connsiteY1627" fmla="*/ 527050 h 850900"/>
                  <a:gd name="connsiteX1628" fmla="*/ 488950 w 723900"/>
                  <a:gd name="connsiteY1628" fmla="*/ 527050 h 850900"/>
                  <a:gd name="connsiteX1629" fmla="*/ 485775 w 723900"/>
                  <a:gd name="connsiteY1629" fmla="*/ 527050 h 850900"/>
                  <a:gd name="connsiteX1630" fmla="*/ 485775 w 723900"/>
                  <a:gd name="connsiteY1630" fmla="*/ 523875 h 850900"/>
                  <a:gd name="connsiteX1631" fmla="*/ 482600 w 723900"/>
                  <a:gd name="connsiteY1631" fmla="*/ 523875 h 850900"/>
                  <a:gd name="connsiteX1632" fmla="*/ 479425 w 723900"/>
                  <a:gd name="connsiteY1632" fmla="*/ 523875 h 850900"/>
                  <a:gd name="connsiteX1633" fmla="*/ 479425 w 723900"/>
                  <a:gd name="connsiteY1633" fmla="*/ 520700 h 850900"/>
                  <a:gd name="connsiteX1634" fmla="*/ 476250 w 723900"/>
                  <a:gd name="connsiteY1634" fmla="*/ 520700 h 850900"/>
                  <a:gd name="connsiteX1635" fmla="*/ 476250 w 723900"/>
                  <a:gd name="connsiteY1635" fmla="*/ 517525 h 850900"/>
                  <a:gd name="connsiteX1636" fmla="*/ 476250 w 723900"/>
                  <a:gd name="connsiteY1636" fmla="*/ 514350 h 850900"/>
                  <a:gd name="connsiteX1637" fmla="*/ 479425 w 723900"/>
                  <a:gd name="connsiteY1637" fmla="*/ 514350 h 850900"/>
                  <a:gd name="connsiteX1638" fmla="*/ 476250 w 723900"/>
                  <a:gd name="connsiteY1638" fmla="*/ 511175 h 850900"/>
                  <a:gd name="connsiteX1639" fmla="*/ 479425 w 723900"/>
                  <a:gd name="connsiteY1639" fmla="*/ 511175 h 850900"/>
                  <a:gd name="connsiteX1640" fmla="*/ 482600 w 723900"/>
                  <a:gd name="connsiteY1640" fmla="*/ 511175 h 850900"/>
                  <a:gd name="connsiteX1641" fmla="*/ 485775 w 723900"/>
                  <a:gd name="connsiteY1641" fmla="*/ 511175 h 850900"/>
                  <a:gd name="connsiteX1642" fmla="*/ 485775 w 723900"/>
                  <a:gd name="connsiteY1642" fmla="*/ 508000 h 850900"/>
                  <a:gd name="connsiteX1643" fmla="*/ 482600 w 723900"/>
                  <a:gd name="connsiteY1643" fmla="*/ 508000 h 850900"/>
                  <a:gd name="connsiteX1644" fmla="*/ 479425 w 723900"/>
                  <a:gd name="connsiteY1644" fmla="*/ 508000 h 850900"/>
                  <a:gd name="connsiteX1645" fmla="*/ 476250 w 723900"/>
                  <a:gd name="connsiteY1645" fmla="*/ 508000 h 850900"/>
                  <a:gd name="connsiteX1646" fmla="*/ 476250 w 723900"/>
                  <a:gd name="connsiteY1646" fmla="*/ 511175 h 850900"/>
                  <a:gd name="connsiteX1647" fmla="*/ 476250 w 723900"/>
                  <a:gd name="connsiteY1647" fmla="*/ 514350 h 850900"/>
                  <a:gd name="connsiteX1648" fmla="*/ 473075 w 723900"/>
                  <a:gd name="connsiteY1648" fmla="*/ 514350 h 850900"/>
                  <a:gd name="connsiteX1649" fmla="*/ 473075 w 723900"/>
                  <a:gd name="connsiteY1649" fmla="*/ 517525 h 850900"/>
                  <a:gd name="connsiteX1650" fmla="*/ 469900 w 723900"/>
                  <a:gd name="connsiteY1650" fmla="*/ 517525 h 850900"/>
                  <a:gd name="connsiteX1651" fmla="*/ 466725 w 723900"/>
                  <a:gd name="connsiteY1651" fmla="*/ 517525 h 850900"/>
                  <a:gd name="connsiteX1652" fmla="*/ 466725 w 723900"/>
                  <a:gd name="connsiteY1652" fmla="*/ 520700 h 850900"/>
                  <a:gd name="connsiteX1653" fmla="*/ 466725 w 723900"/>
                  <a:gd name="connsiteY1653" fmla="*/ 523875 h 850900"/>
                  <a:gd name="connsiteX1654" fmla="*/ 463550 w 723900"/>
                  <a:gd name="connsiteY1654" fmla="*/ 523875 h 850900"/>
                  <a:gd name="connsiteX1655" fmla="*/ 463550 w 723900"/>
                  <a:gd name="connsiteY1655" fmla="*/ 520700 h 850900"/>
                  <a:gd name="connsiteX1656" fmla="*/ 460375 w 723900"/>
                  <a:gd name="connsiteY1656" fmla="*/ 520700 h 850900"/>
                  <a:gd name="connsiteX1657" fmla="*/ 460375 w 723900"/>
                  <a:gd name="connsiteY1657" fmla="*/ 523875 h 850900"/>
                  <a:gd name="connsiteX1658" fmla="*/ 458788 w 723900"/>
                  <a:gd name="connsiteY1658" fmla="*/ 523875 h 850900"/>
                  <a:gd name="connsiteX1659" fmla="*/ 458788 w 723900"/>
                  <a:gd name="connsiteY1659" fmla="*/ 525463 h 850900"/>
                  <a:gd name="connsiteX1660" fmla="*/ 457200 w 723900"/>
                  <a:gd name="connsiteY1660" fmla="*/ 525463 h 850900"/>
                  <a:gd name="connsiteX1661" fmla="*/ 457200 w 723900"/>
                  <a:gd name="connsiteY1661" fmla="*/ 523875 h 850900"/>
                  <a:gd name="connsiteX1662" fmla="*/ 457200 w 723900"/>
                  <a:gd name="connsiteY1662" fmla="*/ 520700 h 850900"/>
                  <a:gd name="connsiteX1663" fmla="*/ 457200 w 723900"/>
                  <a:gd name="connsiteY1663" fmla="*/ 517525 h 850900"/>
                  <a:gd name="connsiteX1664" fmla="*/ 457200 w 723900"/>
                  <a:gd name="connsiteY1664" fmla="*/ 514350 h 850900"/>
                  <a:gd name="connsiteX1665" fmla="*/ 457200 w 723900"/>
                  <a:gd name="connsiteY1665" fmla="*/ 511175 h 850900"/>
                  <a:gd name="connsiteX1666" fmla="*/ 454025 w 723900"/>
                  <a:gd name="connsiteY1666" fmla="*/ 511175 h 850900"/>
                  <a:gd name="connsiteX1667" fmla="*/ 454025 w 723900"/>
                  <a:gd name="connsiteY1667" fmla="*/ 514350 h 850900"/>
                  <a:gd name="connsiteX1668" fmla="*/ 454025 w 723900"/>
                  <a:gd name="connsiteY1668" fmla="*/ 517525 h 850900"/>
                  <a:gd name="connsiteX1669" fmla="*/ 454025 w 723900"/>
                  <a:gd name="connsiteY1669" fmla="*/ 520700 h 850900"/>
                  <a:gd name="connsiteX1670" fmla="*/ 454025 w 723900"/>
                  <a:gd name="connsiteY1670" fmla="*/ 523875 h 850900"/>
                  <a:gd name="connsiteX1671" fmla="*/ 450850 w 723900"/>
                  <a:gd name="connsiteY1671" fmla="*/ 523875 h 850900"/>
                  <a:gd name="connsiteX1672" fmla="*/ 450850 w 723900"/>
                  <a:gd name="connsiteY1672" fmla="*/ 527050 h 850900"/>
                  <a:gd name="connsiteX1673" fmla="*/ 449263 w 723900"/>
                  <a:gd name="connsiteY1673" fmla="*/ 527050 h 850900"/>
                  <a:gd name="connsiteX1674" fmla="*/ 449263 w 723900"/>
                  <a:gd name="connsiteY1674" fmla="*/ 530225 h 850900"/>
                  <a:gd name="connsiteX1675" fmla="*/ 447675 w 723900"/>
                  <a:gd name="connsiteY1675" fmla="*/ 530225 h 850900"/>
                  <a:gd name="connsiteX1676" fmla="*/ 447675 w 723900"/>
                  <a:gd name="connsiteY1676" fmla="*/ 527050 h 850900"/>
                  <a:gd name="connsiteX1677" fmla="*/ 444500 w 723900"/>
                  <a:gd name="connsiteY1677" fmla="*/ 527050 h 850900"/>
                  <a:gd name="connsiteX1678" fmla="*/ 444500 w 723900"/>
                  <a:gd name="connsiteY1678" fmla="*/ 530225 h 850900"/>
                  <a:gd name="connsiteX1679" fmla="*/ 441325 w 723900"/>
                  <a:gd name="connsiteY1679" fmla="*/ 530225 h 850900"/>
                  <a:gd name="connsiteX1680" fmla="*/ 441325 w 723900"/>
                  <a:gd name="connsiteY1680" fmla="*/ 527050 h 850900"/>
                  <a:gd name="connsiteX1681" fmla="*/ 441325 w 723900"/>
                  <a:gd name="connsiteY1681" fmla="*/ 523875 h 850900"/>
                  <a:gd name="connsiteX1682" fmla="*/ 444500 w 723900"/>
                  <a:gd name="connsiteY1682" fmla="*/ 523875 h 850900"/>
                  <a:gd name="connsiteX1683" fmla="*/ 444500 w 723900"/>
                  <a:gd name="connsiteY1683" fmla="*/ 520700 h 850900"/>
                  <a:gd name="connsiteX1684" fmla="*/ 444500 w 723900"/>
                  <a:gd name="connsiteY1684" fmla="*/ 517525 h 850900"/>
                  <a:gd name="connsiteX1685" fmla="*/ 441325 w 723900"/>
                  <a:gd name="connsiteY1685" fmla="*/ 517525 h 850900"/>
                  <a:gd name="connsiteX1686" fmla="*/ 441325 w 723900"/>
                  <a:gd name="connsiteY1686" fmla="*/ 520700 h 850900"/>
                  <a:gd name="connsiteX1687" fmla="*/ 438150 w 723900"/>
                  <a:gd name="connsiteY1687" fmla="*/ 520700 h 850900"/>
                  <a:gd name="connsiteX1688" fmla="*/ 438150 w 723900"/>
                  <a:gd name="connsiteY1688" fmla="*/ 523875 h 850900"/>
                  <a:gd name="connsiteX1689" fmla="*/ 438150 w 723900"/>
                  <a:gd name="connsiteY1689" fmla="*/ 527050 h 850900"/>
                  <a:gd name="connsiteX1690" fmla="*/ 439738 w 723900"/>
                  <a:gd name="connsiteY1690" fmla="*/ 527050 h 850900"/>
                  <a:gd name="connsiteX1691" fmla="*/ 439738 w 723900"/>
                  <a:gd name="connsiteY1691" fmla="*/ 528638 h 850900"/>
                  <a:gd name="connsiteX1692" fmla="*/ 438150 w 723900"/>
                  <a:gd name="connsiteY1692" fmla="*/ 528638 h 850900"/>
                  <a:gd name="connsiteX1693" fmla="*/ 438150 w 723900"/>
                  <a:gd name="connsiteY1693" fmla="*/ 530225 h 850900"/>
                  <a:gd name="connsiteX1694" fmla="*/ 434975 w 723900"/>
                  <a:gd name="connsiteY1694" fmla="*/ 530225 h 850900"/>
                  <a:gd name="connsiteX1695" fmla="*/ 434975 w 723900"/>
                  <a:gd name="connsiteY1695" fmla="*/ 527050 h 850900"/>
                  <a:gd name="connsiteX1696" fmla="*/ 431800 w 723900"/>
                  <a:gd name="connsiteY1696" fmla="*/ 511175 h 850900"/>
                  <a:gd name="connsiteX1697" fmla="*/ 431800 w 723900"/>
                  <a:gd name="connsiteY1697" fmla="*/ 514350 h 850900"/>
                  <a:gd name="connsiteX1698" fmla="*/ 431800 w 723900"/>
                  <a:gd name="connsiteY1698" fmla="*/ 517525 h 850900"/>
                  <a:gd name="connsiteX1699" fmla="*/ 431800 w 723900"/>
                  <a:gd name="connsiteY1699" fmla="*/ 520700 h 850900"/>
                  <a:gd name="connsiteX1700" fmla="*/ 434975 w 723900"/>
                  <a:gd name="connsiteY1700" fmla="*/ 527050 h 850900"/>
                  <a:gd name="connsiteX1701" fmla="*/ 431800 w 723900"/>
                  <a:gd name="connsiteY1701" fmla="*/ 527050 h 850900"/>
                  <a:gd name="connsiteX1702" fmla="*/ 431800 w 723900"/>
                  <a:gd name="connsiteY1702" fmla="*/ 530225 h 850900"/>
                  <a:gd name="connsiteX1703" fmla="*/ 431800 w 723900"/>
                  <a:gd name="connsiteY1703" fmla="*/ 533400 h 850900"/>
                  <a:gd name="connsiteX1704" fmla="*/ 428625 w 723900"/>
                  <a:gd name="connsiteY1704" fmla="*/ 533400 h 850900"/>
                  <a:gd name="connsiteX1705" fmla="*/ 428625 w 723900"/>
                  <a:gd name="connsiteY1705" fmla="*/ 536575 h 850900"/>
                  <a:gd name="connsiteX1706" fmla="*/ 430213 w 723900"/>
                  <a:gd name="connsiteY1706" fmla="*/ 536575 h 850900"/>
                  <a:gd name="connsiteX1707" fmla="*/ 431800 w 723900"/>
                  <a:gd name="connsiteY1707" fmla="*/ 536575 h 850900"/>
                  <a:gd name="connsiteX1708" fmla="*/ 431800 w 723900"/>
                  <a:gd name="connsiteY1708" fmla="*/ 533400 h 850900"/>
                  <a:gd name="connsiteX1709" fmla="*/ 434975 w 723900"/>
                  <a:gd name="connsiteY1709" fmla="*/ 533400 h 850900"/>
                  <a:gd name="connsiteX1710" fmla="*/ 434975 w 723900"/>
                  <a:gd name="connsiteY1710" fmla="*/ 536575 h 850900"/>
                  <a:gd name="connsiteX1711" fmla="*/ 438150 w 723900"/>
                  <a:gd name="connsiteY1711" fmla="*/ 536575 h 850900"/>
                  <a:gd name="connsiteX1712" fmla="*/ 441325 w 723900"/>
                  <a:gd name="connsiteY1712" fmla="*/ 536575 h 850900"/>
                  <a:gd name="connsiteX1713" fmla="*/ 441325 w 723900"/>
                  <a:gd name="connsiteY1713" fmla="*/ 539750 h 850900"/>
                  <a:gd name="connsiteX1714" fmla="*/ 438150 w 723900"/>
                  <a:gd name="connsiteY1714" fmla="*/ 539750 h 850900"/>
                  <a:gd name="connsiteX1715" fmla="*/ 438150 w 723900"/>
                  <a:gd name="connsiteY1715" fmla="*/ 542925 h 850900"/>
                  <a:gd name="connsiteX1716" fmla="*/ 438150 w 723900"/>
                  <a:gd name="connsiteY1716" fmla="*/ 546100 h 850900"/>
                  <a:gd name="connsiteX1717" fmla="*/ 441325 w 723900"/>
                  <a:gd name="connsiteY1717" fmla="*/ 546100 h 850900"/>
                  <a:gd name="connsiteX1718" fmla="*/ 438150 w 723900"/>
                  <a:gd name="connsiteY1718" fmla="*/ 549275 h 850900"/>
                  <a:gd name="connsiteX1719" fmla="*/ 441325 w 723900"/>
                  <a:gd name="connsiteY1719" fmla="*/ 549275 h 850900"/>
                  <a:gd name="connsiteX1720" fmla="*/ 441325 w 723900"/>
                  <a:gd name="connsiteY1720" fmla="*/ 546100 h 850900"/>
                  <a:gd name="connsiteX1721" fmla="*/ 441325 w 723900"/>
                  <a:gd name="connsiteY1721" fmla="*/ 544513 h 850900"/>
                  <a:gd name="connsiteX1722" fmla="*/ 441325 w 723900"/>
                  <a:gd name="connsiteY1722" fmla="*/ 542925 h 850900"/>
                  <a:gd name="connsiteX1723" fmla="*/ 441325 w 723900"/>
                  <a:gd name="connsiteY1723" fmla="*/ 539750 h 850900"/>
                  <a:gd name="connsiteX1724" fmla="*/ 444500 w 723900"/>
                  <a:gd name="connsiteY1724" fmla="*/ 539750 h 850900"/>
                  <a:gd name="connsiteX1725" fmla="*/ 444500 w 723900"/>
                  <a:gd name="connsiteY1725" fmla="*/ 542925 h 850900"/>
                  <a:gd name="connsiteX1726" fmla="*/ 447675 w 723900"/>
                  <a:gd name="connsiteY1726" fmla="*/ 542925 h 850900"/>
                  <a:gd name="connsiteX1727" fmla="*/ 447675 w 723900"/>
                  <a:gd name="connsiteY1727" fmla="*/ 546100 h 850900"/>
                  <a:gd name="connsiteX1728" fmla="*/ 449263 w 723900"/>
                  <a:gd name="connsiteY1728" fmla="*/ 546100 h 850900"/>
                  <a:gd name="connsiteX1729" fmla="*/ 449263 w 723900"/>
                  <a:gd name="connsiteY1729" fmla="*/ 547688 h 850900"/>
                  <a:gd name="connsiteX1730" fmla="*/ 447675 w 723900"/>
                  <a:gd name="connsiteY1730" fmla="*/ 547688 h 850900"/>
                  <a:gd name="connsiteX1731" fmla="*/ 447675 w 723900"/>
                  <a:gd name="connsiteY1731" fmla="*/ 549275 h 850900"/>
                  <a:gd name="connsiteX1732" fmla="*/ 447675 w 723900"/>
                  <a:gd name="connsiteY1732" fmla="*/ 552450 h 850900"/>
                  <a:gd name="connsiteX1733" fmla="*/ 447675 w 723900"/>
                  <a:gd name="connsiteY1733" fmla="*/ 555625 h 850900"/>
                  <a:gd name="connsiteX1734" fmla="*/ 444500 w 723900"/>
                  <a:gd name="connsiteY1734" fmla="*/ 555625 h 850900"/>
                  <a:gd name="connsiteX1735" fmla="*/ 444500 w 723900"/>
                  <a:gd name="connsiteY1735" fmla="*/ 552450 h 850900"/>
                  <a:gd name="connsiteX1736" fmla="*/ 441325 w 723900"/>
                  <a:gd name="connsiteY1736" fmla="*/ 552450 h 850900"/>
                  <a:gd name="connsiteX1737" fmla="*/ 441325 w 723900"/>
                  <a:gd name="connsiteY1737" fmla="*/ 555625 h 850900"/>
                  <a:gd name="connsiteX1738" fmla="*/ 438150 w 723900"/>
                  <a:gd name="connsiteY1738" fmla="*/ 555625 h 850900"/>
                  <a:gd name="connsiteX1739" fmla="*/ 438150 w 723900"/>
                  <a:gd name="connsiteY1739" fmla="*/ 558800 h 850900"/>
                  <a:gd name="connsiteX1740" fmla="*/ 441325 w 723900"/>
                  <a:gd name="connsiteY1740" fmla="*/ 558800 h 850900"/>
                  <a:gd name="connsiteX1741" fmla="*/ 441325 w 723900"/>
                  <a:gd name="connsiteY1741" fmla="*/ 555625 h 850900"/>
                  <a:gd name="connsiteX1742" fmla="*/ 444500 w 723900"/>
                  <a:gd name="connsiteY1742" fmla="*/ 558800 h 850900"/>
                  <a:gd name="connsiteX1743" fmla="*/ 444500 w 723900"/>
                  <a:gd name="connsiteY1743" fmla="*/ 561975 h 850900"/>
                  <a:gd name="connsiteX1744" fmla="*/ 447675 w 723900"/>
                  <a:gd name="connsiteY1744" fmla="*/ 558800 h 850900"/>
                  <a:gd name="connsiteX1745" fmla="*/ 447675 w 723900"/>
                  <a:gd name="connsiteY1745" fmla="*/ 561975 h 850900"/>
                  <a:gd name="connsiteX1746" fmla="*/ 446088 w 723900"/>
                  <a:gd name="connsiteY1746" fmla="*/ 563562 h 850900"/>
                  <a:gd name="connsiteX1747" fmla="*/ 446088 w 723900"/>
                  <a:gd name="connsiteY1747" fmla="*/ 563563 h 850900"/>
                  <a:gd name="connsiteX1748" fmla="*/ 446087 w 723900"/>
                  <a:gd name="connsiteY1748" fmla="*/ 563563 h 850900"/>
                  <a:gd name="connsiteX1749" fmla="*/ 444500 w 723900"/>
                  <a:gd name="connsiteY1749" fmla="*/ 565150 h 850900"/>
                  <a:gd name="connsiteX1750" fmla="*/ 441325 w 723900"/>
                  <a:gd name="connsiteY1750" fmla="*/ 565150 h 850900"/>
                  <a:gd name="connsiteX1751" fmla="*/ 438150 w 723900"/>
                  <a:gd name="connsiteY1751" fmla="*/ 565150 h 850900"/>
                  <a:gd name="connsiteX1752" fmla="*/ 438150 w 723900"/>
                  <a:gd name="connsiteY1752" fmla="*/ 568325 h 850900"/>
                  <a:gd name="connsiteX1753" fmla="*/ 438150 w 723900"/>
                  <a:gd name="connsiteY1753" fmla="*/ 571500 h 850900"/>
                  <a:gd name="connsiteX1754" fmla="*/ 434975 w 723900"/>
                  <a:gd name="connsiteY1754" fmla="*/ 571500 h 850900"/>
                  <a:gd name="connsiteX1755" fmla="*/ 434975 w 723900"/>
                  <a:gd name="connsiteY1755" fmla="*/ 574675 h 850900"/>
                  <a:gd name="connsiteX1756" fmla="*/ 431800 w 723900"/>
                  <a:gd name="connsiteY1756" fmla="*/ 574675 h 850900"/>
                  <a:gd name="connsiteX1757" fmla="*/ 428625 w 723900"/>
                  <a:gd name="connsiteY1757" fmla="*/ 574675 h 850900"/>
                  <a:gd name="connsiteX1758" fmla="*/ 425450 w 723900"/>
                  <a:gd name="connsiteY1758" fmla="*/ 574675 h 850900"/>
                  <a:gd name="connsiteX1759" fmla="*/ 422275 w 723900"/>
                  <a:gd name="connsiteY1759" fmla="*/ 574675 h 850900"/>
                  <a:gd name="connsiteX1760" fmla="*/ 419100 w 723900"/>
                  <a:gd name="connsiteY1760" fmla="*/ 574675 h 850900"/>
                  <a:gd name="connsiteX1761" fmla="*/ 415925 w 723900"/>
                  <a:gd name="connsiteY1761" fmla="*/ 577850 h 850900"/>
                  <a:gd name="connsiteX1762" fmla="*/ 415925 w 723900"/>
                  <a:gd name="connsiteY1762" fmla="*/ 574675 h 850900"/>
                  <a:gd name="connsiteX1763" fmla="*/ 415925 w 723900"/>
                  <a:gd name="connsiteY1763" fmla="*/ 571500 h 850900"/>
                  <a:gd name="connsiteX1764" fmla="*/ 415925 w 723900"/>
                  <a:gd name="connsiteY1764" fmla="*/ 568325 h 850900"/>
                  <a:gd name="connsiteX1765" fmla="*/ 412750 w 723900"/>
                  <a:gd name="connsiteY1765" fmla="*/ 568325 h 850900"/>
                  <a:gd name="connsiteX1766" fmla="*/ 412750 w 723900"/>
                  <a:gd name="connsiteY1766" fmla="*/ 571500 h 850900"/>
                  <a:gd name="connsiteX1767" fmla="*/ 412750 w 723900"/>
                  <a:gd name="connsiteY1767" fmla="*/ 574675 h 850900"/>
                  <a:gd name="connsiteX1768" fmla="*/ 412750 w 723900"/>
                  <a:gd name="connsiteY1768" fmla="*/ 577850 h 850900"/>
                  <a:gd name="connsiteX1769" fmla="*/ 409575 w 723900"/>
                  <a:gd name="connsiteY1769" fmla="*/ 577850 h 850900"/>
                  <a:gd name="connsiteX1770" fmla="*/ 406400 w 723900"/>
                  <a:gd name="connsiteY1770" fmla="*/ 577850 h 850900"/>
                  <a:gd name="connsiteX1771" fmla="*/ 406400 w 723900"/>
                  <a:gd name="connsiteY1771" fmla="*/ 574675 h 850900"/>
                  <a:gd name="connsiteX1772" fmla="*/ 403225 w 723900"/>
                  <a:gd name="connsiteY1772" fmla="*/ 574675 h 850900"/>
                  <a:gd name="connsiteX1773" fmla="*/ 403225 w 723900"/>
                  <a:gd name="connsiteY1773" fmla="*/ 577850 h 850900"/>
                  <a:gd name="connsiteX1774" fmla="*/ 406400 w 723900"/>
                  <a:gd name="connsiteY1774" fmla="*/ 577850 h 850900"/>
                  <a:gd name="connsiteX1775" fmla="*/ 406400 w 723900"/>
                  <a:gd name="connsiteY1775" fmla="*/ 581025 h 850900"/>
                  <a:gd name="connsiteX1776" fmla="*/ 403225 w 723900"/>
                  <a:gd name="connsiteY1776" fmla="*/ 581025 h 850900"/>
                  <a:gd name="connsiteX1777" fmla="*/ 403225 w 723900"/>
                  <a:gd name="connsiteY1777" fmla="*/ 584200 h 850900"/>
                  <a:gd name="connsiteX1778" fmla="*/ 406400 w 723900"/>
                  <a:gd name="connsiteY1778" fmla="*/ 584200 h 850900"/>
                  <a:gd name="connsiteX1779" fmla="*/ 406400 w 723900"/>
                  <a:gd name="connsiteY1779" fmla="*/ 587375 h 850900"/>
                  <a:gd name="connsiteX1780" fmla="*/ 406400 w 723900"/>
                  <a:gd name="connsiteY1780" fmla="*/ 590550 h 850900"/>
                  <a:gd name="connsiteX1781" fmla="*/ 403225 w 723900"/>
                  <a:gd name="connsiteY1781" fmla="*/ 590550 h 850900"/>
                  <a:gd name="connsiteX1782" fmla="*/ 403225 w 723900"/>
                  <a:gd name="connsiteY1782" fmla="*/ 587375 h 850900"/>
                  <a:gd name="connsiteX1783" fmla="*/ 400050 w 723900"/>
                  <a:gd name="connsiteY1783" fmla="*/ 587375 h 850900"/>
                  <a:gd name="connsiteX1784" fmla="*/ 400050 w 723900"/>
                  <a:gd name="connsiteY1784" fmla="*/ 590550 h 850900"/>
                  <a:gd name="connsiteX1785" fmla="*/ 400050 w 723900"/>
                  <a:gd name="connsiteY1785" fmla="*/ 593725 h 850900"/>
                  <a:gd name="connsiteX1786" fmla="*/ 396875 w 723900"/>
                  <a:gd name="connsiteY1786" fmla="*/ 593725 h 850900"/>
                  <a:gd name="connsiteX1787" fmla="*/ 396875 w 723900"/>
                  <a:gd name="connsiteY1787" fmla="*/ 596900 h 850900"/>
                  <a:gd name="connsiteX1788" fmla="*/ 393700 w 723900"/>
                  <a:gd name="connsiteY1788" fmla="*/ 596900 h 850900"/>
                  <a:gd name="connsiteX1789" fmla="*/ 393700 w 723900"/>
                  <a:gd name="connsiteY1789" fmla="*/ 600075 h 850900"/>
                  <a:gd name="connsiteX1790" fmla="*/ 390525 w 723900"/>
                  <a:gd name="connsiteY1790" fmla="*/ 600075 h 850900"/>
                  <a:gd name="connsiteX1791" fmla="*/ 390525 w 723900"/>
                  <a:gd name="connsiteY1791" fmla="*/ 598488 h 850900"/>
                  <a:gd name="connsiteX1792" fmla="*/ 387350 w 723900"/>
                  <a:gd name="connsiteY1792" fmla="*/ 598488 h 850900"/>
                  <a:gd name="connsiteX1793" fmla="*/ 387350 w 723900"/>
                  <a:gd name="connsiteY1793" fmla="*/ 600075 h 850900"/>
                  <a:gd name="connsiteX1794" fmla="*/ 384175 w 723900"/>
                  <a:gd name="connsiteY1794" fmla="*/ 600075 h 850900"/>
                  <a:gd name="connsiteX1795" fmla="*/ 384175 w 723900"/>
                  <a:gd name="connsiteY1795" fmla="*/ 603250 h 850900"/>
                  <a:gd name="connsiteX1796" fmla="*/ 384175 w 723900"/>
                  <a:gd name="connsiteY1796" fmla="*/ 606425 h 850900"/>
                  <a:gd name="connsiteX1797" fmla="*/ 384175 w 723900"/>
                  <a:gd name="connsiteY1797" fmla="*/ 609600 h 850900"/>
                  <a:gd name="connsiteX1798" fmla="*/ 381000 w 723900"/>
                  <a:gd name="connsiteY1798" fmla="*/ 609600 h 850900"/>
                  <a:gd name="connsiteX1799" fmla="*/ 381000 w 723900"/>
                  <a:gd name="connsiteY1799" fmla="*/ 606425 h 850900"/>
                  <a:gd name="connsiteX1800" fmla="*/ 377825 w 723900"/>
                  <a:gd name="connsiteY1800" fmla="*/ 606425 h 850900"/>
                  <a:gd name="connsiteX1801" fmla="*/ 377825 w 723900"/>
                  <a:gd name="connsiteY1801" fmla="*/ 609600 h 850900"/>
                  <a:gd name="connsiteX1802" fmla="*/ 377825 w 723900"/>
                  <a:gd name="connsiteY1802" fmla="*/ 612775 h 850900"/>
                  <a:gd name="connsiteX1803" fmla="*/ 374650 w 723900"/>
                  <a:gd name="connsiteY1803" fmla="*/ 612775 h 850900"/>
                  <a:gd name="connsiteX1804" fmla="*/ 374650 w 723900"/>
                  <a:gd name="connsiteY1804" fmla="*/ 609600 h 850900"/>
                  <a:gd name="connsiteX1805" fmla="*/ 371475 w 723900"/>
                  <a:gd name="connsiteY1805" fmla="*/ 609600 h 850900"/>
                  <a:gd name="connsiteX1806" fmla="*/ 371475 w 723900"/>
                  <a:gd name="connsiteY1806" fmla="*/ 612775 h 850900"/>
                  <a:gd name="connsiteX1807" fmla="*/ 371475 w 723900"/>
                  <a:gd name="connsiteY1807" fmla="*/ 615950 h 850900"/>
                  <a:gd name="connsiteX1808" fmla="*/ 368300 w 723900"/>
                  <a:gd name="connsiteY1808" fmla="*/ 615950 h 850900"/>
                  <a:gd name="connsiteX1809" fmla="*/ 368300 w 723900"/>
                  <a:gd name="connsiteY1809" fmla="*/ 612775 h 850900"/>
                  <a:gd name="connsiteX1810" fmla="*/ 368300 w 723900"/>
                  <a:gd name="connsiteY1810" fmla="*/ 609600 h 850900"/>
                  <a:gd name="connsiteX1811" fmla="*/ 365125 w 723900"/>
                  <a:gd name="connsiteY1811" fmla="*/ 609600 h 850900"/>
                  <a:gd name="connsiteX1812" fmla="*/ 368300 w 723900"/>
                  <a:gd name="connsiteY1812" fmla="*/ 612775 h 850900"/>
                  <a:gd name="connsiteX1813" fmla="*/ 365125 w 723900"/>
                  <a:gd name="connsiteY1813" fmla="*/ 612775 h 850900"/>
                  <a:gd name="connsiteX1814" fmla="*/ 361950 w 723900"/>
                  <a:gd name="connsiteY1814" fmla="*/ 612775 h 850900"/>
                  <a:gd name="connsiteX1815" fmla="*/ 361950 w 723900"/>
                  <a:gd name="connsiteY1815" fmla="*/ 615950 h 850900"/>
                  <a:gd name="connsiteX1816" fmla="*/ 358775 w 723900"/>
                  <a:gd name="connsiteY1816" fmla="*/ 615950 h 850900"/>
                  <a:gd name="connsiteX1817" fmla="*/ 358775 w 723900"/>
                  <a:gd name="connsiteY1817" fmla="*/ 619125 h 850900"/>
                  <a:gd name="connsiteX1818" fmla="*/ 355600 w 723900"/>
                  <a:gd name="connsiteY1818" fmla="*/ 619125 h 850900"/>
                  <a:gd name="connsiteX1819" fmla="*/ 355600 w 723900"/>
                  <a:gd name="connsiteY1819" fmla="*/ 615950 h 850900"/>
                  <a:gd name="connsiteX1820" fmla="*/ 352425 w 723900"/>
                  <a:gd name="connsiteY1820" fmla="*/ 615950 h 850900"/>
                  <a:gd name="connsiteX1821" fmla="*/ 352425 w 723900"/>
                  <a:gd name="connsiteY1821" fmla="*/ 612775 h 850900"/>
                  <a:gd name="connsiteX1822" fmla="*/ 349250 w 723900"/>
                  <a:gd name="connsiteY1822" fmla="*/ 612775 h 850900"/>
                  <a:gd name="connsiteX1823" fmla="*/ 349250 w 723900"/>
                  <a:gd name="connsiteY1823" fmla="*/ 609600 h 850900"/>
                  <a:gd name="connsiteX1824" fmla="*/ 352425 w 723900"/>
                  <a:gd name="connsiteY1824" fmla="*/ 609600 h 850900"/>
                  <a:gd name="connsiteX1825" fmla="*/ 352425 w 723900"/>
                  <a:gd name="connsiteY1825" fmla="*/ 606425 h 850900"/>
                  <a:gd name="connsiteX1826" fmla="*/ 352425 w 723900"/>
                  <a:gd name="connsiteY1826" fmla="*/ 603250 h 850900"/>
                  <a:gd name="connsiteX1827" fmla="*/ 355600 w 723900"/>
                  <a:gd name="connsiteY1827" fmla="*/ 603250 h 850900"/>
                  <a:gd name="connsiteX1828" fmla="*/ 358775 w 723900"/>
                  <a:gd name="connsiteY1828" fmla="*/ 603250 h 850900"/>
                  <a:gd name="connsiteX1829" fmla="*/ 361950 w 723900"/>
                  <a:gd name="connsiteY1829" fmla="*/ 603250 h 850900"/>
                  <a:gd name="connsiteX1830" fmla="*/ 361950 w 723900"/>
                  <a:gd name="connsiteY1830" fmla="*/ 600075 h 850900"/>
                  <a:gd name="connsiteX1831" fmla="*/ 365125 w 723900"/>
                  <a:gd name="connsiteY1831" fmla="*/ 600075 h 850900"/>
                  <a:gd name="connsiteX1832" fmla="*/ 365125 w 723900"/>
                  <a:gd name="connsiteY1832" fmla="*/ 598488 h 850900"/>
                  <a:gd name="connsiteX1833" fmla="*/ 365125 w 723900"/>
                  <a:gd name="connsiteY1833" fmla="*/ 596900 h 850900"/>
                  <a:gd name="connsiteX1834" fmla="*/ 366713 w 723900"/>
                  <a:gd name="connsiteY1834" fmla="*/ 596900 h 850900"/>
                  <a:gd name="connsiteX1835" fmla="*/ 368300 w 723900"/>
                  <a:gd name="connsiteY1835" fmla="*/ 596900 h 850900"/>
                  <a:gd name="connsiteX1836" fmla="*/ 368300 w 723900"/>
                  <a:gd name="connsiteY1836" fmla="*/ 593725 h 850900"/>
                  <a:gd name="connsiteX1837" fmla="*/ 368300 w 723900"/>
                  <a:gd name="connsiteY1837" fmla="*/ 590550 h 850900"/>
                  <a:gd name="connsiteX1838" fmla="*/ 371475 w 723900"/>
                  <a:gd name="connsiteY1838" fmla="*/ 590550 h 850900"/>
                  <a:gd name="connsiteX1839" fmla="*/ 371475 w 723900"/>
                  <a:gd name="connsiteY1839" fmla="*/ 588963 h 850900"/>
                  <a:gd name="connsiteX1840" fmla="*/ 371475 w 723900"/>
                  <a:gd name="connsiteY1840" fmla="*/ 587375 h 850900"/>
                  <a:gd name="connsiteX1841" fmla="*/ 373063 w 723900"/>
                  <a:gd name="connsiteY1841" fmla="*/ 587375 h 850900"/>
                  <a:gd name="connsiteX1842" fmla="*/ 374650 w 723900"/>
                  <a:gd name="connsiteY1842" fmla="*/ 587375 h 850900"/>
                  <a:gd name="connsiteX1843" fmla="*/ 374650 w 723900"/>
                  <a:gd name="connsiteY1843" fmla="*/ 584200 h 850900"/>
                  <a:gd name="connsiteX1844" fmla="*/ 371475 w 723900"/>
                  <a:gd name="connsiteY1844" fmla="*/ 584200 h 850900"/>
                  <a:gd name="connsiteX1845" fmla="*/ 371475 w 723900"/>
                  <a:gd name="connsiteY1845" fmla="*/ 587375 h 850900"/>
                  <a:gd name="connsiteX1846" fmla="*/ 368300 w 723900"/>
                  <a:gd name="connsiteY1846" fmla="*/ 587375 h 850900"/>
                  <a:gd name="connsiteX1847" fmla="*/ 368300 w 723900"/>
                  <a:gd name="connsiteY1847" fmla="*/ 590550 h 850900"/>
                  <a:gd name="connsiteX1848" fmla="*/ 365125 w 723900"/>
                  <a:gd name="connsiteY1848" fmla="*/ 590550 h 850900"/>
                  <a:gd name="connsiteX1849" fmla="*/ 361950 w 723900"/>
                  <a:gd name="connsiteY1849" fmla="*/ 590550 h 850900"/>
                  <a:gd name="connsiteX1850" fmla="*/ 361950 w 723900"/>
                  <a:gd name="connsiteY1850" fmla="*/ 593725 h 850900"/>
                  <a:gd name="connsiteX1851" fmla="*/ 358775 w 723900"/>
                  <a:gd name="connsiteY1851" fmla="*/ 593725 h 850900"/>
                  <a:gd name="connsiteX1852" fmla="*/ 355600 w 723900"/>
                  <a:gd name="connsiteY1852" fmla="*/ 593725 h 850900"/>
                  <a:gd name="connsiteX1853" fmla="*/ 355600 w 723900"/>
                  <a:gd name="connsiteY1853" fmla="*/ 590550 h 850900"/>
                  <a:gd name="connsiteX1854" fmla="*/ 352425 w 723900"/>
                  <a:gd name="connsiteY1854" fmla="*/ 590550 h 850900"/>
                  <a:gd name="connsiteX1855" fmla="*/ 352425 w 723900"/>
                  <a:gd name="connsiteY1855" fmla="*/ 587375 h 850900"/>
                  <a:gd name="connsiteX1856" fmla="*/ 352425 w 723900"/>
                  <a:gd name="connsiteY1856" fmla="*/ 584200 h 850900"/>
                  <a:gd name="connsiteX1857" fmla="*/ 352425 w 723900"/>
                  <a:gd name="connsiteY1857" fmla="*/ 581025 h 850900"/>
                  <a:gd name="connsiteX1858" fmla="*/ 352425 w 723900"/>
                  <a:gd name="connsiteY1858" fmla="*/ 577850 h 850900"/>
                  <a:gd name="connsiteX1859" fmla="*/ 355600 w 723900"/>
                  <a:gd name="connsiteY1859" fmla="*/ 577850 h 850900"/>
                  <a:gd name="connsiteX1860" fmla="*/ 355600 w 723900"/>
                  <a:gd name="connsiteY1860" fmla="*/ 574675 h 850900"/>
                  <a:gd name="connsiteX1861" fmla="*/ 355600 w 723900"/>
                  <a:gd name="connsiteY1861" fmla="*/ 571500 h 850900"/>
                  <a:gd name="connsiteX1862" fmla="*/ 358775 w 723900"/>
                  <a:gd name="connsiteY1862" fmla="*/ 568325 h 850900"/>
                  <a:gd name="connsiteX1863" fmla="*/ 358775 w 723900"/>
                  <a:gd name="connsiteY1863" fmla="*/ 565150 h 850900"/>
                  <a:gd name="connsiteX1864" fmla="*/ 361950 w 723900"/>
                  <a:gd name="connsiteY1864" fmla="*/ 565150 h 850900"/>
                  <a:gd name="connsiteX1865" fmla="*/ 361950 w 723900"/>
                  <a:gd name="connsiteY1865" fmla="*/ 561975 h 850900"/>
                  <a:gd name="connsiteX1866" fmla="*/ 361950 w 723900"/>
                  <a:gd name="connsiteY1866" fmla="*/ 558800 h 850900"/>
                  <a:gd name="connsiteX1867" fmla="*/ 361950 w 723900"/>
                  <a:gd name="connsiteY1867" fmla="*/ 555625 h 850900"/>
                  <a:gd name="connsiteX1868" fmla="*/ 365125 w 723900"/>
                  <a:gd name="connsiteY1868" fmla="*/ 555625 h 850900"/>
                  <a:gd name="connsiteX1869" fmla="*/ 365125 w 723900"/>
                  <a:gd name="connsiteY1869" fmla="*/ 552450 h 850900"/>
                  <a:gd name="connsiteX1870" fmla="*/ 365125 w 723900"/>
                  <a:gd name="connsiteY1870" fmla="*/ 549275 h 850900"/>
                  <a:gd name="connsiteX1871" fmla="*/ 365125 w 723900"/>
                  <a:gd name="connsiteY1871" fmla="*/ 547688 h 850900"/>
                  <a:gd name="connsiteX1872" fmla="*/ 365125 w 723900"/>
                  <a:gd name="connsiteY1872" fmla="*/ 546100 h 850900"/>
                  <a:gd name="connsiteX1873" fmla="*/ 361950 w 723900"/>
                  <a:gd name="connsiteY1873" fmla="*/ 546100 h 850900"/>
                  <a:gd name="connsiteX1874" fmla="*/ 361950 w 723900"/>
                  <a:gd name="connsiteY1874" fmla="*/ 542925 h 850900"/>
                  <a:gd name="connsiteX1875" fmla="*/ 361950 w 723900"/>
                  <a:gd name="connsiteY1875" fmla="*/ 539750 h 850900"/>
                  <a:gd name="connsiteX1876" fmla="*/ 361950 w 723900"/>
                  <a:gd name="connsiteY1876" fmla="*/ 536575 h 850900"/>
                  <a:gd name="connsiteX1877" fmla="*/ 365125 w 723900"/>
                  <a:gd name="connsiteY1877" fmla="*/ 536575 h 850900"/>
                  <a:gd name="connsiteX1878" fmla="*/ 365125 w 723900"/>
                  <a:gd name="connsiteY1878" fmla="*/ 533400 h 850900"/>
                  <a:gd name="connsiteX1879" fmla="*/ 368300 w 723900"/>
                  <a:gd name="connsiteY1879" fmla="*/ 533400 h 850900"/>
                  <a:gd name="connsiteX1880" fmla="*/ 371475 w 723900"/>
                  <a:gd name="connsiteY1880" fmla="*/ 533400 h 850900"/>
                  <a:gd name="connsiteX1881" fmla="*/ 371475 w 723900"/>
                  <a:gd name="connsiteY1881" fmla="*/ 530225 h 850900"/>
                  <a:gd name="connsiteX1882" fmla="*/ 374650 w 723900"/>
                  <a:gd name="connsiteY1882" fmla="*/ 530225 h 850900"/>
                  <a:gd name="connsiteX1883" fmla="*/ 374650 w 723900"/>
                  <a:gd name="connsiteY1883" fmla="*/ 527050 h 850900"/>
                  <a:gd name="connsiteX1884" fmla="*/ 377825 w 723900"/>
                  <a:gd name="connsiteY1884" fmla="*/ 527050 h 850900"/>
                  <a:gd name="connsiteX1885" fmla="*/ 377825 w 723900"/>
                  <a:gd name="connsiteY1885" fmla="*/ 523875 h 850900"/>
                  <a:gd name="connsiteX1886" fmla="*/ 381000 w 723900"/>
                  <a:gd name="connsiteY1886" fmla="*/ 523875 h 850900"/>
                  <a:gd name="connsiteX1887" fmla="*/ 384175 w 723900"/>
                  <a:gd name="connsiteY1887" fmla="*/ 523875 h 850900"/>
                  <a:gd name="connsiteX1888" fmla="*/ 384175 w 723900"/>
                  <a:gd name="connsiteY1888" fmla="*/ 520700 h 850900"/>
                  <a:gd name="connsiteX1889" fmla="*/ 387350 w 723900"/>
                  <a:gd name="connsiteY1889" fmla="*/ 520700 h 850900"/>
                  <a:gd name="connsiteX1890" fmla="*/ 387350 w 723900"/>
                  <a:gd name="connsiteY1890" fmla="*/ 523875 h 850900"/>
                  <a:gd name="connsiteX1891" fmla="*/ 390525 w 723900"/>
                  <a:gd name="connsiteY1891" fmla="*/ 527050 h 850900"/>
                  <a:gd name="connsiteX1892" fmla="*/ 393700 w 723900"/>
                  <a:gd name="connsiteY1892" fmla="*/ 527050 h 850900"/>
                  <a:gd name="connsiteX1893" fmla="*/ 396875 w 723900"/>
                  <a:gd name="connsiteY1893" fmla="*/ 527050 h 850900"/>
                  <a:gd name="connsiteX1894" fmla="*/ 396875 w 723900"/>
                  <a:gd name="connsiteY1894" fmla="*/ 523875 h 850900"/>
                  <a:gd name="connsiteX1895" fmla="*/ 400050 w 723900"/>
                  <a:gd name="connsiteY1895" fmla="*/ 523875 h 850900"/>
                  <a:gd name="connsiteX1896" fmla="*/ 403225 w 723900"/>
                  <a:gd name="connsiteY1896" fmla="*/ 523875 h 850900"/>
                  <a:gd name="connsiteX1897" fmla="*/ 403225 w 723900"/>
                  <a:gd name="connsiteY1897" fmla="*/ 520700 h 850900"/>
                  <a:gd name="connsiteX1898" fmla="*/ 400050 w 723900"/>
                  <a:gd name="connsiteY1898" fmla="*/ 520700 h 850900"/>
                  <a:gd name="connsiteX1899" fmla="*/ 400050 w 723900"/>
                  <a:gd name="connsiteY1899" fmla="*/ 517525 h 850900"/>
                  <a:gd name="connsiteX1900" fmla="*/ 396875 w 723900"/>
                  <a:gd name="connsiteY1900" fmla="*/ 517525 h 850900"/>
                  <a:gd name="connsiteX1901" fmla="*/ 393700 w 723900"/>
                  <a:gd name="connsiteY1901" fmla="*/ 514350 h 850900"/>
                  <a:gd name="connsiteX1902" fmla="*/ 393700 w 723900"/>
                  <a:gd name="connsiteY1902" fmla="*/ 511175 h 850900"/>
                  <a:gd name="connsiteX1903" fmla="*/ 396875 w 723900"/>
                  <a:gd name="connsiteY1903" fmla="*/ 511175 h 850900"/>
                  <a:gd name="connsiteX1904" fmla="*/ 396875 w 723900"/>
                  <a:gd name="connsiteY1904" fmla="*/ 508000 h 850900"/>
                  <a:gd name="connsiteX1905" fmla="*/ 400050 w 723900"/>
                  <a:gd name="connsiteY1905" fmla="*/ 508000 h 850900"/>
                  <a:gd name="connsiteX1906" fmla="*/ 400050 w 723900"/>
                  <a:gd name="connsiteY1906" fmla="*/ 504825 h 850900"/>
                  <a:gd name="connsiteX1907" fmla="*/ 400050 w 723900"/>
                  <a:gd name="connsiteY1907" fmla="*/ 501650 h 850900"/>
                  <a:gd name="connsiteX1908" fmla="*/ 403225 w 723900"/>
                  <a:gd name="connsiteY1908" fmla="*/ 501650 h 850900"/>
                  <a:gd name="connsiteX1909" fmla="*/ 406400 w 723900"/>
                  <a:gd name="connsiteY1909" fmla="*/ 501650 h 850900"/>
                  <a:gd name="connsiteX1910" fmla="*/ 406400 w 723900"/>
                  <a:gd name="connsiteY1910" fmla="*/ 498475 h 850900"/>
                  <a:gd name="connsiteX1911" fmla="*/ 409575 w 723900"/>
                  <a:gd name="connsiteY1911" fmla="*/ 498475 h 850900"/>
                  <a:gd name="connsiteX1912" fmla="*/ 412750 w 723900"/>
                  <a:gd name="connsiteY1912" fmla="*/ 498475 h 850900"/>
                  <a:gd name="connsiteX1913" fmla="*/ 412750 w 723900"/>
                  <a:gd name="connsiteY1913" fmla="*/ 495300 h 850900"/>
                  <a:gd name="connsiteX1914" fmla="*/ 409575 w 723900"/>
                  <a:gd name="connsiteY1914" fmla="*/ 495300 h 850900"/>
                  <a:gd name="connsiteX1915" fmla="*/ 406400 w 723900"/>
                  <a:gd name="connsiteY1915" fmla="*/ 495300 h 850900"/>
                  <a:gd name="connsiteX1916" fmla="*/ 403225 w 723900"/>
                  <a:gd name="connsiteY1916" fmla="*/ 495300 h 850900"/>
                  <a:gd name="connsiteX1917" fmla="*/ 403225 w 723900"/>
                  <a:gd name="connsiteY1917" fmla="*/ 498475 h 850900"/>
                  <a:gd name="connsiteX1918" fmla="*/ 400050 w 723900"/>
                  <a:gd name="connsiteY1918" fmla="*/ 498475 h 850900"/>
                  <a:gd name="connsiteX1919" fmla="*/ 400050 w 723900"/>
                  <a:gd name="connsiteY1919" fmla="*/ 501650 h 850900"/>
                  <a:gd name="connsiteX1920" fmla="*/ 396875 w 723900"/>
                  <a:gd name="connsiteY1920" fmla="*/ 501650 h 850900"/>
                  <a:gd name="connsiteX1921" fmla="*/ 396875 w 723900"/>
                  <a:gd name="connsiteY1921" fmla="*/ 504825 h 850900"/>
                  <a:gd name="connsiteX1922" fmla="*/ 396875 w 723900"/>
                  <a:gd name="connsiteY1922" fmla="*/ 508000 h 850900"/>
                  <a:gd name="connsiteX1923" fmla="*/ 393700 w 723900"/>
                  <a:gd name="connsiteY1923" fmla="*/ 511175 h 850900"/>
                  <a:gd name="connsiteX1924" fmla="*/ 390525 w 723900"/>
                  <a:gd name="connsiteY1924" fmla="*/ 508000 h 850900"/>
                  <a:gd name="connsiteX1925" fmla="*/ 387350 w 723900"/>
                  <a:gd name="connsiteY1925" fmla="*/ 508000 h 850900"/>
                  <a:gd name="connsiteX1926" fmla="*/ 387350 w 723900"/>
                  <a:gd name="connsiteY1926" fmla="*/ 511175 h 850900"/>
                  <a:gd name="connsiteX1927" fmla="*/ 384175 w 723900"/>
                  <a:gd name="connsiteY1927" fmla="*/ 511175 h 850900"/>
                  <a:gd name="connsiteX1928" fmla="*/ 381000 w 723900"/>
                  <a:gd name="connsiteY1928" fmla="*/ 511175 h 850900"/>
                  <a:gd name="connsiteX1929" fmla="*/ 381000 w 723900"/>
                  <a:gd name="connsiteY1929" fmla="*/ 509588 h 850900"/>
                  <a:gd name="connsiteX1930" fmla="*/ 381000 w 723900"/>
                  <a:gd name="connsiteY1930" fmla="*/ 508000 h 850900"/>
                  <a:gd name="connsiteX1931" fmla="*/ 377825 w 723900"/>
                  <a:gd name="connsiteY1931" fmla="*/ 508000 h 850900"/>
                  <a:gd name="connsiteX1932" fmla="*/ 377825 w 723900"/>
                  <a:gd name="connsiteY1932" fmla="*/ 511175 h 850900"/>
                  <a:gd name="connsiteX1933" fmla="*/ 374650 w 723900"/>
                  <a:gd name="connsiteY1933" fmla="*/ 511175 h 850900"/>
                  <a:gd name="connsiteX1934" fmla="*/ 374650 w 723900"/>
                  <a:gd name="connsiteY1934" fmla="*/ 514350 h 850900"/>
                  <a:gd name="connsiteX1935" fmla="*/ 371475 w 723900"/>
                  <a:gd name="connsiteY1935" fmla="*/ 514350 h 850900"/>
                  <a:gd name="connsiteX1936" fmla="*/ 368300 w 723900"/>
                  <a:gd name="connsiteY1936" fmla="*/ 514350 h 850900"/>
                  <a:gd name="connsiteX1937" fmla="*/ 368300 w 723900"/>
                  <a:gd name="connsiteY1937" fmla="*/ 517525 h 850900"/>
                  <a:gd name="connsiteX1938" fmla="*/ 368300 w 723900"/>
                  <a:gd name="connsiteY1938" fmla="*/ 520700 h 850900"/>
                  <a:gd name="connsiteX1939" fmla="*/ 365125 w 723900"/>
                  <a:gd name="connsiteY1939" fmla="*/ 520700 h 850900"/>
                  <a:gd name="connsiteX1940" fmla="*/ 361950 w 723900"/>
                  <a:gd name="connsiteY1940" fmla="*/ 520700 h 850900"/>
                  <a:gd name="connsiteX1941" fmla="*/ 361950 w 723900"/>
                  <a:gd name="connsiteY1941" fmla="*/ 523875 h 850900"/>
                  <a:gd name="connsiteX1942" fmla="*/ 358775 w 723900"/>
                  <a:gd name="connsiteY1942" fmla="*/ 523875 h 850900"/>
                  <a:gd name="connsiteX1943" fmla="*/ 355600 w 723900"/>
                  <a:gd name="connsiteY1943" fmla="*/ 523875 h 850900"/>
                  <a:gd name="connsiteX1944" fmla="*/ 355600 w 723900"/>
                  <a:gd name="connsiteY1944" fmla="*/ 527050 h 850900"/>
                  <a:gd name="connsiteX1945" fmla="*/ 352425 w 723900"/>
                  <a:gd name="connsiteY1945" fmla="*/ 527050 h 850900"/>
                  <a:gd name="connsiteX1946" fmla="*/ 352425 w 723900"/>
                  <a:gd name="connsiteY1946" fmla="*/ 530225 h 850900"/>
                  <a:gd name="connsiteX1947" fmla="*/ 349250 w 723900"/>
                  <a:gd name="connsiteY1947" fmla="*/ 530225 h 850900"/>
                  <a:gd name="connsiteX1948" fmla="*/ 349250 w 723900"/>
                  <a:gd name="connsiteY1948" fmla="*/ 533400 h 850900"/>
                  <a:gd name="connsiteX1949" fmla="*/ 352425 w 723900"/>
                  <a:gd name="connsiteY1949" fmla="*/ 533400 h 850900"/>
                  <a:gd name="connsiteX1950" fmla="*/ 352425 w 723900"/>
                  <a:gd name="connsiteY1950" fmla="*/ 536575 h 850900"/>
                  <a:gd name="connsiteX1951" fmla="*/ 352425 w 723900"/>
                  <a:gd name="connsiteY1951" fmla="*/ 539750 h 850900"/>
                  <a:gd name="connsiteX1952" fmla="*/ 350838 w 723900"/>
                  <a:gd name="connsiteY1952" fmla="*/ 539750 h 850900"/>
                  <a:gd name="connsiteX1953" fmla="*/ 349250 w 723900"/>
                  <a:gd name="connsiteY1953" fmla="*/ 539750 h 850900"/>
                  <a:gd name="connsiteX1954" fmla="*/ 346075 w 723900"/>
                  <a:gd name="connsiteY1954" fmla="*/ 539750 h 850900"/>
                  <a:gd name="connsiteX1955" fmla="*/ 346075 w 723900"/>
                  <a:gd name="connsiteY1955" fmla="*/ 542925 h 850900"/>
                  <a:gd name="connsiteX1956" fmla="*/ 342900 w 723900"/>
                  <a:gd name="connsiteY1956" fmla="*/ 542925 h 850900"/>
                  <a:gd name="connsiteX1957" fmla="*/ 342900 w 723900"/>
                  <a:gd name="connsiteY1957" fmla="*/ 546100 h 850900"/>
                  <a:gd name="connsiteX1958" fmla="*/ 339725 w 723900"/>
                  <a:gd name="connsiteY1958" fmla="*/ 546100 h 850900"/>
                  <a:gd name="connsiteX1959" fmla="*/ 339725 w 723900"/>
                  <a:gd name="connsiteY1959" fmla="*/ 549275 h 850900"/>
                  <a:gd name="connsiteX1960" fmla="*/ 339725 w 723900"/>
                  <a:gd name="connsiteY1960" fmla="*/ 552450 h 850900"/>
                  <a:gd name="connsiteX1961" fmla="*/ 339725 w 723900"/>
                  <a:gd name="connsiteY1961" fmla="*/ 555625 h 850900"/>
                  <a:gd name="connsiteX1962" fmla="*/ 339725 w 723900"/>
                  <a:gd name="connsiteY1962" fmla="*/ 558800 h 850900"/>
                  <a:gd name="connsiteX1963" fmla="*/ 336550 w 723900"/>
                  <a:gd name="connsiteY1963" fmla="*/ 558800 h 850900"/>
                  <a:gd name="connsiteX1964" fmla="*/ 336550 w 723900"/>
                  <a:gd name="connsiteY1964" fmla="*/ 561975 h 850900"/>
                  <a:gd name="connsiteX1965" fmla="*/ 333375 w 723900"/>
                  <a:gd name="connsiteY1965" fmla="*/ 561975 h 850900"/>
                  <a:gd name="connsiteX1966" fmla="*/ 333375 w 723900"/>
                  <a:gd name="connsiteY1966" fmla="*/ 565150 h 850900"/>
                  <a:gd name="connsiteX1967" fmla="*/ 330200 w 723900"/>
                  <a:gd name="connsiteY1967" fmla="*/ 565150 h 850900"/>
                  <a:gd name="connsiteX1968" fmla="*/ 327025 w 723900"/>
                  <a:gd name="connsiteY1968" fmla="*/ 565150 h 850900"/>
                  <a:gd name="connsiteX1969" fmla="*/ 327025 w 723900"/>
                  <a:gd name="connsiteY1969" fmla="*/ 568325 h 850900"/>
                  <a:gd name="connsiteX1970" fmla="*/ 330200 w 723900"/>
                  <a:gd name="connsiteY1970" fmla="*/ 568325 h 850900"/>
                  <a:gd name="connsiteX1971" fmla="*/ 330200 w 723900"/>
                  <a:gd name="connsiteY1971" fmla="*/ 571500 h 850900"/>
                  <a:gd name="connsiteX1972" fmla="*/ 333375 w 723900"/>
                  <a:gd name="connsiteY1972" fmla="*/ 571500 h 850900"/>
                  <a:gd name="connsiteX1973" fmla="*/ 333375 w 723900"/>
                  <a:gd name="connsiteY1973" fmla="*/ 574675 h 850900"/>
                  <a:gd name="connsiteX1974" fmla="*/ 330200 w 723900"/>
                  <a:gd name="connsiteY1974" fmla="*/ 574675 h 850900"/>
                  <a:gd name="connsiteX1975" fmla="*/ 330200 w 723900"/>
                  <a:gd name="connsiteY1975" fmla="*/ 577850 h 850900"/>
                  <a:gd name="connsiteX1976" fmla="*/ 330200 w 723900"/>
                  <a:gd name="connsiteY1976" fmla="*/ 581025 h 850900"/>
                  <a:gd name="connsiteX1977" fmla="*/ 327025 w 723900"/>
                  <a:gd name="connsiteY1977" fmla="*/ 581025 h 850900"/>
                  <a:gd name="connsiteX1978" fmla="*/ 327025 w 723900"/>
                  <a:gd name="connsiteY1978" fmla="*/ 584200 h 850900"/>
                  <a:gd name="connsiteX1979" fmla="*/ 323850 w 723900"/>
                  <a:gd name="connsiteY1979" fmla="*/ 584200 h 850900"/>
                  <a:gd name="connsiteX1980" fmla="*/ 323850 w 723900"/>
                  <a:gd name="connsiteY1980" fmla="*/ 581025 h 850900"/>
                  <a:gd name="connsiteX1981" fmla="*/ 320675 w 723900"/>
                  <a:gd name="connsiteY1981" fmla="*/ 581025 h 850900"/>
                  <a:gd name="connsiteX1982" fmla="*/ 320675 w 723900"/>
                  <a:gd name="connsiteY1982" fmla="*/ 584200 h 850900"/>
                  <a:gd name="connsiteX1983" fmla="*/ 322263 w 723900"/>
                  <a:gd name="connsiteY1983" fmla="*/ 584200 h 850900"/>
                  <a:gd name="connsiteX1984" fmla="*/ 322263 w 723900"/>
                  <a:gd name="connsiteY1984" fmla="*/ 585788 h 850900"/>
                  <a:gd name="connsiteX1985" fmla="*/ 320675 w 723900"/>
                  <a:gd name="connsiteY1985" fmla="*/ 585788 h 850900"/>
                  <a:gd name="connsiteX1986" fmla="*/ 320675 w 723900"/>
                  <a:gd name="connsiteY1986" fmla="*/ 587375 h 850900"/>
                  <a:gd name="connsiteX1987" fmla="*/ 320675 w 723900"/>
                  <a:gd name="connsiteY1987" fmla="*/ 590550 h 850900"/>
                  <a:gd name="connsiteX1988" fmla="*/ 320675 w 723900"/>
                  <a:gd name="connsiteY1988" fmla="*/ 593725 h 850900"/>
                  <a:gd name="connsiteX1989" fmla="*/ 317500 w 723900"/>
                  <a:gd name="connsiteY1989" fmla="*/ 593725 h 850900"/>
                  <a:gd name="connsiteX1990" fmla="*/ 314325 w 723900"/>
                  <a:gd name="connsiteY1990" fmla="*/ 593725 h 850900"/>
                  <a:gd name="connsiteX1991" fmla="*/ 314325 w 723900"/>
                  <a:gd name="connsiteY1991" fmla="*/ 596900 h 850900"/>
                  <a:gd name="connsiteX1992" fmla="*/ 312738 w 723900"/>
                  <a:gd name="connsiteY1992" fmla="*/ 595313 h 850900"/>
                  <a:gd name="connsiteX1993" fmla="*/ 311150 w 723900"/>
                  <a:gd name="connsiteY1993" fmla="*/ 595313 h 850900"/>
                  <a:gd name="connsiteX1994" fmla="*/ 311150 w 723900"/>
                  <a:gd name="connsiteY1994" fmla="*/ 593725 h 850900"/>
                  <a:gd name="connsiteX1995" fmla="*/ 307975 w 723900"/>
                  <a:gd name="connsiteY1995" fmla="*/ 593725 h 850900"/>
                  <a:gd name="connsiteX1996" fmla="*/ 304800 w 723900"/>
                  <a:gd name="connsiteY1996" fmla="*/ 593725 h 850900"/>
                  <a:gd name="connsiteX1997" fmla="*/ 304800 w 723900"/>
                  <a:gd name="connsiteY1997" fmla="*/ 596900 h 850900"/>
                  <a:gd name="connsiteX1998" fmla="*/ 307975 w 723900"/>
                  <a:gd name="connsiteY1998" fmla="*/ 596900 h 850900"/>
                  <a:gd name="connsiteX1999" fmla="*/ 307975 w 723900"/>
                  <a:gd name="connsiteY1999" fmla="*/ 600075 h 850900"/>
                  <a:gd name="connsiteX2000" fmla="*/ 304800 w 723900"/>
                  <a:gd name="connsiteY2000" fmla="*/ 600075 h 850900"/>
                  <a:gd name="connsiteX2001" fmla="*/ 301625 w 723900"/>
                  <a:gd name="connsiteY2001" fmla="*/ 600075 h 850900"/>
                  <a:gd name="connsiteX2002" fmla="*/ 301625 w 723900"/>
                  <a:gd name="connsiteY2002" fmla="*/ 603250 h 850900"/>
                  <a:gd name="connsiteX2003" fmla="*/ 301625 w 723900"/>
                  <a:gd name="connsiteY2003" fmla="*/ 606425 h 850900"/>
                  <a:gd name="connsiteX2004" fmla="*/ 298450 w 723900"/>
                  <a:gd name="connsiteY2004" fmla="*/ 606425 h 850900"/>
                  <a:gd name="connsiteX2005" fmla="*/ 295275 w 723900"/>
                  <a:gd name="connsiteY2005" fmla="*/ 606425 h 850900"/>
                  <a:gd name="connsiteX2006" fmla="*/ 295275 w 723900"/>
                  <a:gd name="connsiteY2006" fmla="*/ 609600 h 850900"/>
                  <a:gd name="connsiteX2007" fmla="*/ 296863 w 723900"/>
                  <a:gd name="connsiteY2007" fmla="*/ 609600 h 850900"/>
                  <a:gd name="connsiteX2008" fmla="*/ 296863 w 723900"/>
                  <a:gd name="connsiteY2008" fmla="*/ 611188 h 850900"/>
                  <a:gd name="connsiteX2009" fmla="*/ 295275 w 723900"/>
                  <a:gd name="connsiteY2009" fmla="*/ 611188 h 850900"/>
                  <a:gd name="connsiteX2010" fmla="*/ 295275 w 723900"/>
                  <a:gd name="connsiteY2010" fmla="*/ 612775 h 850900"/>
                  <a:gd name="connsiteX2011" fmla="*/ 292100 w 723900"/>
                  <a:gd name="connsiteY2011" fmla="*/ 612775 h 850900"/>
                  <a:gd name="connsiteX2012" fmla="*/ 292100 w 723900"/>
                  <a:gd name="connsiteY2012" fmla="*/ 615950 h 850900"/>
                  <a:gd name="connsiteX2013" fmla="*/ 292100 w 723900"/>
                  <a:gd name="connsiteY2013" fmla="*/ 619125 h 850900"/>
                  <a:gd name="connsiteX2014" fmla="*/ 288925 w 723900"/>
                  <a:gd name="connsiteY2014" fmla="*/ 619125 h 850900"/>
                  <a:gd name="connsiteX2015" fmla="*/ 288925 w 723900"/>
                  <a:gd name="connsiteY2015" fmla="*/ 622300 h 850900"/>
                  <a:gd name="connsiteX2016" fmla="*/ 292100 w 723900"/>
                  <a:gd name="connsiteY2016" fmla="*/ 622300 h 850900"/>
                  <a:gd name="connsiteX2017" fmla="*/ 292100 w 723900"/>
                  <a:gd name="connsiteY2017" fmla="*/ 625475 h 850900"/>
                  <a:gd name="connsiteX2018" fmla="*/ 295275 w 723900"/>
                  <a:gd name="connsiteY2018" fmla="*/ 625475 h 850900"/>
                  <a:gd name="connsiteX2019" fmla="*/ 298450 w 723900"/>
                  <a:gd name="connsiteY2019" fmla="*/ 625475 h 850900"/>
                  <a:gd name="connsiteX2020" fmla="*/ 301625 w 723900"/>
                  <a:gd name="connsiteY2020" fmla="*/ 625475 h 850900"/>
                  <a:gd name="connsiteX2021" fmla="*/ 304800 w 723900"/>
                  <a:gd name="connsiteY2021" fmla="*/ 625475 h 850900"/>
                  <a:gd name="connsiteX2022" fmla="*/ 304800 w 723900"/>
                  <a:gd name="connsiteY2022" fmla="*/ 628650 h 850900"/>
                  <a:gd name="connsiteX2023" fmla="*/ 307975 w 723900"/>
                  <a:gd name="connsiteY2023" fmla="*/ 628650 h 850900"/>
                  <a:gd name="connsiteX2024" fmla="*/ 311150 w 723900"/>
                  <a:gd name="connsiteY2024" fmla="*/ 628650 h 850900"/>
                  <a:gd name="connsiteX2025" fmla="*/ 311150 w 723900"/>
                  <a:gd name="connsiteY2025" fmla="*/ 631825 h 850900"/>
                  <a:gd name="connsiteX2026" fmla="*/ 314325 w 723900"/>
                  <a:gd name="connsiteY2026" fmla="*/ 631825 h 850900"/>
                  <a:gd name="connsiteX2027" fmla="*/ 314325 w 723900"/>
                  <a:gd name="connsiteY2027" fmla="*/ 635000 h 850900"/>
                  <a:gd name="connsiteX2028" fmla="*/ 314325 w 723900"/>
                  <a:gd name="connsiteY2028" fmla="*/ 638175 h 850900"/>
                  <a:gd name="connsiteX2029" fmla="*/ 311150 w 723900"/>
                  <a:gd name="connsiteY2029" fmla="*/ 638175 h 850900"/>
                  <a:gd name="connsiteX2030" fmla="*/ 311150 w 723900"/>
                  <a:gd name="connsiteY2030" fmla="*/ 641350 h 850900"/>
                  <a:gd name="connsiteX2031" fmla="*/ 307975 w 723900"/>
                  <a:gd name="connsiteY2031" fmla="*/ 644525 h 850900"/>
                  <a:gd name="connsiteX2032" fmla="*/ 307975 w 723900"/>
                  <a:gd name="connsiteY2032" fmla="*/ 647700 h 850900"/>
                  <a:gd name="connsiteX2033" fmla="*/ 304800 w 723900"/>
                  <a:gd name="connsiteY2033" fmla="*/ 647700 h 850900"/>
                  <a:gd name="connsiteX2034" fmla="*/ 301625 w 723900"/>
                  <a:gd name="connsiteY2034" fmla="*/ 647700 h 850900"/>
                  <a:gd name="connsiteX2035" fmla="*/ 298450 w 723900"/>
                  <a:gd name="connsiteY2035" fmla="*/ 647700 h 850900"/>
                  <a:gd name="connsiteX2036" fmla="*/ 298450 w 723900"/>
                  <a:gd name="connsiteY2036" fmla="*/ 650875 h 850900"/>
                  <a:gd name="connsiteX2037" fmla="*/ 300038 w 723900"/>
                  <a:gd name="connsiteY2037" fmla="*/ 650875 h 850900"/>
                  <a:gd name="connsiteX2038" fmla="*/ 300038 w 723900"/>
                  <a:gd name="connsiteY2038" fmla="*/ 652463 h 850900"/>
                  <a:gd name="connsiteX2039" fmla="*/ 298450 w 723900"/>
                  <a:gd name="connsiteY2039" fmla="*/ 652463 h 850900"/>
                  <a:gd name="connsiteX2040" fmla="*/ 298450 w 723900"/>
                  <a:gd name="connsiteY2040" fmla="*/ 654050 h 850900"/>
                  <a:gd name="connsiteX2041" fmla="*/ 295275 w 723900"/>
                  <a:gd name="connsiteY2041" fmla="*/ 654050 h 850900"/>
                  <a:gd name="connsiteX2042" fmla="*/ 295275 w 723900"/>
                  <a:gd name="connsiteY2042" fmla="*/ 657225 h 850900"/>
                  <a:gd name="connsiteX2043" fmla="*/ 295275 w 723900"/>
                  <a:gd name="connsiteY2043" fmla="*/ 660400 h 850900"/>
                  <a:gd name="connsiteX2044" fmla="*/ 292100 w 723900"/>
                  <a:gd name="connsiteY2044" fmla="*/ 660400 h 850900"/>
                  <a:gd name="connsiteX2045" fmla="*/ 292100 w 723900"/>
                  <a:gd name="connsiteY2045" fmla="*/ 663575 h 850900"/>
                  <a:gd name="connsiteX2046" fmla="*/ 292100 w 723900"/>
                  <a:gd name="connsiteY2046" fmla="*/ 665163 h 850900"/>
                  <a:gd name="connsiteX2047" fmla="*/ 292100 w 723900"/>
                  <a:gd name="connsiteY2047" fmla="*/ 666750 h 850900"/>
                  <a:gd name="connsiteX2048" fmla="*/ 292100 w 723900"/>
                  <a:gd name="connsiteY2048" fmla="*/ 669925 h 850900"/>
                  <a:gd name="connsiteX2049" fmla="*/ 288925 w 723900"/>
                  <a:gd name="connsiteY2049" fmla="*/ 669925 h 850900"/>
                  <a:gd name="connsiteX2050" fmla="*/ 288925 w 723900"/>
                  <a:gd name="connsiteY2050" fmla="*/ 673100 h 850900"/>
                  <a:gd name="connsiteX2051" fmla="*/ 285750 w 723900"/>
                  <a:gd name="connsiteY2051" fmla="*/ 669925 h 850900"/>
                  <a:gd name="connsiteX2052" fmla="*/ 285750 w 723900"/>
                  <a:gd name="connsiteY2052" fmla="*/ 673100 h 850900"/>
                  <a:gd name="connsiteX2053" fmla="*/ 284163 w 723900"/>
                  <a:gd name="connsiteY2053" fmla="*/ 673100 h 850900"/>
                  <a:gd name="connsiteX2054" fmla="*/ 284163 w 723900"/>
                  <a:gd name="connsiteY2054" fmla="*/ 676275 h 850900"/>
                  <a:gd name="connsiteX2055" fmla="*/ 285750 w 723900"/>
                  <a:gd name="connsiteY2055" fmla="*/ 676275 h 850900"/>
                  <a:gd name="connsiteX2056" fmla="*/ 285750 w 723900"/>
                  <a:gd name="connsiteY2056" fmla="*/ 677863 h 850900"/>
                  <a:gd name="connsiteX2057" fmla="*/ 282575 w 723900"/>
                  <a:gd name="connsiteY2057" fmla="*/ 677863 h 850900"/>
                  <a:gd name="connsiteX2058" fmla="*/ 282575 w 723900"/>
                  <a:gd name="connsiteY2058" fmla="*/ 676275 h 850900"/>
                  <a:gd name="connsiteX2059" fmla="*/ 279400 w 723900"/>
                  <a:gd name="connsiteY2059" fmla="*/ 676275 h 850900"/>
                  <a:gd name="connsiteX2060" fmla="*/ 276225 w 723900"/>
                  <a:gd name="connsiteY2060" fmla="*/ 676275 h 850900"/>
                  <a:gd name="connsiteX2061" fmla="*/ 276225 w 723900"/>
                  <a:gd name="connsiteY2061" fmla="*/ 679450 h 850900"/>
                  <a:gd name="connsiteX2062" fmla="*/ 273050 w 723900"/>
                  <a:gd name="connsiteY2062" fmla="*/ 679450 h 850900"/>
                  <a:gd name="connsiteX2063" fmla="*/ 271463 w 723900"/>
                  <a:gd name="connsiteY2063" fmla="*/ 679450 h 850900"/>
                  <a:gd name="connsiteX2064" fmla="*/ 271463 w 723900"/>
                  <a:gd name="connsiteY2064" fmla="*/ 681038 h 850900"/>
                  <a:gd name="connsiteX2065" fmla="*/ 269875 w 723900"/>
                  <a:gd name="connsiteY2065" fmla="*/ 681038 h 850900"/>
                  <a:gd name="connsiteX2066" fmla="*/ 269875 w 723900"/>
                  <a:gd name="connsiteY2066" fmla="*/ 679450 h 850900"/>
                  <a:gd name="connsiteX2067" fmla="*/ 266700 w 723900"/>
                  <a:gd name="connsiteY2067" fmla="*/ 682625 h 850900"/>
                  <a:gd name="connsiteX2068" fmla="*/ 266700 w 723900"/>
                  <a:gd name="connsiteY2068" fmla="*/ 685800 h 850900"/>
                  <a:gd name="connsiteX2069" fmla="*/ 265113 w 723900"/>
                  <a:gd name="connsiteY2069" fmla="*/ 685800 h 850900"/>
                  <a:gd name="connsiteX2070" fmla="*/ 265113 w 723900"/>
                  <a:gd name="connsiteY2070" fmla="*/ 687388 h 850900"/>
                  <a:gd name="connsiteX2071" fmla="*/ 263525 w 723900"/>
                  <a:gd name="connsiteY2071" fmla="*/ 687388 h 850900"/>
                  <a:gd name="connsiteX2072" fmla="*/ 263525 w 723900"/>
                  <a:gd name="connsiteY2072" fmla="*/ 688975 h 850900"/>
                  <a:gd name="connsiteX2073" fmla="*/ 263525 w 723900"/>
                  <a:gd name="connsiteY2073" fmla="*/ 692150 h 850900"/>
                  <a:gd name="connsiteX2074" fmla="*/ 260350 w 723900"/>
                  <a:gd name="connsiteY2074" fmla="*/ 692150 h 850900"/>
                  <a:gd name="connsiteX2075" fmla="*/ 258763 w 723900"/>
                  <a:gd name="connsiteY2075" fmla="*/ 692150 h 850900"/>
                  <a:gd name="connsiteX2076" fmla="*/ 258763 w 723900"/>
                  <a:gd name="connsiteY2076" fmla="*/ 695325 h 850900"/>
                  <a:gd name="connsiteX2077" fmla="*/ 257175 w 723900"/>
                  <a:gd name="connsiteY2077" fmla="*/ 695325 h 850900"/>
                  <a:gd name="connsiteX2078" fmla="*/ 257175 w 723900"/>
                  <a:gd name="connsiteY2078" fmla="*/ 692150 h 850900"/>
                  <a:gd name="connsiteX2079" fmla="*/ 254000 w 723900"/>
                  <a:gd name="connsiteY2079" fmla="*/ 692150 h 850900"/>
                  <a:gd name="connsiteX2080" fmla="*/ 254000 w 723900"/>
                  <a:gd name="connsiteY2080" fmla="*/ 688975 h 850900"/>
                  <a:gd name="connsiteX2081" fmla="*/ 250825 w 723900"/>
                  <a:gd name="connsiteY2081" fmla="*/ 688975 h 850900"/>
                  <a:gd name="connsiteX2082" fmla="*/ 250825 w 723900"/>
                  <a:gd name="connsiteY2082" fmla="*/ 692150 h 850900"/>
                  <a:gd name="connsiteX2083" fmla="*/ 250825 w 723900"/>
                  <a:gd name="connsiteY2083" fmla="*/ 695325 h 850900"/>
                  <a:gd name="connsiteX2084" fmla="*/ 250825 w 723900"/>
                  <a:gd name="connsiteY2084" fmla="*/ 698500 h 850900"/>
                  <a:gd name="connsiteX2085" fmla="*/ 247650 w 723900"/>
                  <a:gd name="connsiteY2085" fmla="*/ 698500 h 850900"/>
                  <a:gd name="connsiteX2086" fmla="*/ 247650 w 723900"/>
                  <a:gd name="connsiteY2086" fmla="*/ 701675 h 850900"/>
                  <a:gd name="connsiteX2087" fmla="*/ 244475 w 723900"/>
                  <a:gd name="connsiteY2087" fmla="*/ 701675 h 850900"/>
                  <a:gd name="connsiteX2088" fmla="*/ 241300 w 723900"/>
                  <a:gd name="connsiteY2088" fmla="*/ 701675 h 850900"/>
                  <a:gd name="connsiteX2089" fmla="*/ 241300 w 723900"/>
                  <a:gd name="connsiteY2089" fmla="*/ 704850 h 850900"/>
                  <a:gd name="connsiteX2090" fmla="*/ 241300 w 723900"/>
                  <a:gd name="connsiteY2090" fmla="*/ 708025 h 850900"/>
                  <a:gd name="connsiteX2091" fmla="*/ 238125 w 723900"/>
                  <a:gd name="connsiteY2091" fmla="*/ 708025 h 850900"/>
                  <a:gd name="connsiteX2092" fmla="*/ 238125 w 723900"/>
                  <a:gd name="connsiteY2092" fmla="*/ 704850 h 850900"/>
                  <a:gd name="connsiteX2093" fmla="*/ 234950 w 723900"/>
                  <a:gd name="connsiteY2093" fmla="*/ 704850 h 850900"/>
                  <a:gd name="connsiteX2094" fmla="*/ 234950 w 723900"/>
                  <a:gd name="connsiteY2094" fmla="*/ 708025 h 850900"/>
                  <a:gd name="connsiteX2095" fmla="*/ 231775 w 723900"/>
                  <a:gd name="connsiteY2095" fmla="*/ 708025 h 850900"/>
                  <a:gd name="connsiteX2096" fmla="*/ 228600 w 723900"/>
                  <a:gd name="connsiteY2096" fmla="*/ 711200 h 850900"/>
                  <a:gd name="connsiteX2097" fmla="*/ 225425 w 723900"/>
                  <a:gd name="connsiteY2097" fmla="*/ 711200 h 850900"/>
                  <a:gd name="connsiteX2098" fmla="*/ 225425 w 723900"/>
                  <a:gd name="connsiteY2098" fmla="*/ 714375 h 850900"/>
                  <a:gd name="connsiteX2099" fmla="*/ 228600 w 723900"/>
                  <a:gd name="connsiteY2099" fmla="*/ 714375 h 850900"/>
                  <a:gd name="connsiteX2100" fmla="*/ 231775 w 723900"/>
                  <a:gd name="connsiteY2100" fmla="*/ 714375 h 850900"/>
                  <a:gd name="connsiteX2101" fmla="*/ 231775 w 723900"/>
                  <a:gd name="connsiteY2101" fmla="*/ 717550 h 850900"/>
                  <a:gd name="connsiteX2102" fmla="*/ 231775 w 723900"/>
                  <a:gd name="connsiteY2102" fmla="*/ 720725 h 850900"/>
                  <a:gd name="connsiteX2103" fmla="*/ 228600 w 723900"/>
                  <a:gd name="connsiteY2103" fmla="*/ 723900 h 850900"/>
                  <a:gd name="connsiteX2104" fmla="*/ 225425 w 723900"/>
                  <a:gd name="connsiteY2104" fmla="*/ 723900 h 850900"/>
                  <a:gd name="connsiteX2105" fmla="*/ 225425 w 723900"/>
                  <a:gd name="connsiteY2105" fmla="*/ 727075 h 850900"/>
                  <a:gd name="connsiteX2106" fmla="*/ 228600 w 723900"/>
                  <a:gd name="connsiteY2106" fmla="*/ 727075 h 850900"/>
                  <a:gd name="connsiteX2107" fmla="*/ 228600 w 723900"/>
                  <a:gd name="connsiteY2107" fmla="*/ 730250 h 850900"/>
                  <a:gd name="connsiteX2108" fmla="*/ 227013 w 723900"/>
                  <a:gd name="connsiteY2108" fmla="*/ 730250 h 850900"/>
                  <a:gd name="connsiteX2109" fmla="*/ 227013 w 723900"/>
                  <a:gd name="connsiteY2109" fmla="*/ 731838 h 850900"/>
                  <a:gd name="connsiteX2110" fmla="*/ 225425 w 723900"/>
                  <a:gd name="connsiteY2110" fmla="*/ 731838 h 850900"/>
                  <a:gd name="connsiteX2111" fmla="*/ 225425 w 723900"/>
                  <a:gd name="connsiteY2111" fmla="*/ 730250 h 850900"/>
                  <a:gd name="connsiteX2112" fmla="*/ 222250 w 723900"/>
                  <a:gd name="connsiteY2112" fmla="*/ 730250 h 850900"/>
                  <a:gd name="connsiteX2113" fmla="*/ 222250 w 723900"/>
                  <a:gd name="connsiteY2113" fmla="*/ 727075 h 850900"/>
                  <a:gd name="connsiteX2114" fmla="*/ 219075 w 723900"/>
                  <a:gd name="connsiteY2114" fmla="*/ 727075 h 850900"/>
                  <a:gd name="connsiteX2115" fmla="*/ 219075 w 723900"/>
                  <a:gd name="connsiteY2115" fmla="*/ 730250 h 850900"/>
                  <a:gd name="connsiteX2116" fmla="*/ 219075 w 723900"/>
                  <a:gd name="connsiteY2116" fmla="*/ 733425 h 850900"/>
                  <a:gd name="connsiteX2117" fmla="*/ 215900 w 723900"/>
                  <a:gd name="connsiteY2117" fmla="*/ 733425 h 850900"/>
                  <a:gd name="connsiteX2118" fmla="*/ 212725 w 723900"/>
                  <a:gd name="connsiteY2118" fmla="*/ 733425 h 850900"/>
                  <a:gd name="connsiteX2119" fmla="*/ 212725 w 723900"/>
                  <a:gd name="connsiteY2119" fmla="*/ 736600 h 850900"/>
                  <a:gd name="connsiteX2120" fmla="*/ 209550 w 723900"/>
                  <a:gd name="connsiteY2120" fmla="*/ 736600 h 850900"/>
                  <a:gd name="connsiteX2121" fmla="*/ 209550 w 723900"/>
                  <a:gd name="connsiteY2121" fmla="*/ 739775 h 850900"/>
                  <a:gd name="connsiteX2122" fmla="*/ 206375 w 723900"/>
                  <a:gd name="connsiteY2122" fmla="*/ 739775 h 850900"/>
                  <a:gd name="connsiteX2123" fmla="*/ 206375 w 723900"/>
                  <a:gd name="connsiteY2123" fmla="*/ 736600 h 850900"/>
                  <a:gd name="connsiteX2124" fmla="*/ 203200 w 723900"/>
                  <a:gd name="connsiteY2124" fmla="*/ 736600 h 850900"/>
                  <a:gd name="connsiteX2125" fmla="*/ 203200 w 723900"/>
                  <a:gd name="connsiteY2125" fmla="*/ 733425 h 850900"/>
                  <a:gd name="connsiteX2126" fmla="*/ 200025 w 723900"/>
                  <a:gd name="connsiteY2126" fmla="*/ 733425 h 850900"/>
                  <a:gd name="connsiteX2127" fmla="*/ 200025 w 723900"/>
                  <a:gd name="connsiteY2127" fmla="*/ 736600 h 850900"/>
                  <a:gd name="connsiteX2128" fmla="*/ 200025 w 723900"/>
                  <a:gd name="connsiteY2128" fmla="*/ 739775 h 850900"/>
                  <a:gd name="connsiteX2129" fmla="*/ 196850 w 723900"/>
                  <a:gd name="connsiteY2129" fmla="*/ 739775 h 850900"/>
                  <a:gd name="connsiteX2130" fmla="*/ 196850 w 723900"/>
                  <a:gd name="connsiteY2130" fmla="*/ 742950 h 850900"/>
                  <a:gd name="connsiteX2131" fmla="*/ 196850 w 723900"/>
                  <a:gd name="connsiteY2131" fmla="*/ 746125 h 850900"/>
                  <a:gd name="connsiteX2132" fmla="*/ 193675 w 723900"/>
                  <a:gd name="connsiteY2132" fmla="*/ 746125 h 850900"/>
                  <a:gd name="connsiteX2133" fmla="*/ 190500 w 723900"/>
                  <a:gd name="connsiteY2133" fmla="*/ 746125 h 850900"/>
                  <a:gd name="connsiteX2134" fmla="*/ 190500 w 723900"/>
                  <a:gd name="connsiteY2134" fmla="*/ 742950 h 850900"/>
                  <a:gd name="connsiteX2135" fmla="*/ 187325 w 723900"/>
                  <a:gd name="connsiteY2135" fmla="*/ 742950 h 850900"/>
                  <a:gd name="connsiteX2136" fmla="*/ 187325 w 723900"/>
                  <a:gd name="connsiteY2136" fmla="*/ 746125 h 850900"/>
                  <a:gd name="connsiteX2137" fmla="*/ 184150 w 723900"/>
                  <a:gd name="connsiteY2137" fmla="*/ 746125 h 850900"/>
                  <a:gd name="connsiteX2138" fmla="*/ 184150 w 723900"/>
                  <a:gd name="connsiteY2138" fmla="*/ 749300 h 850900"/>
                  <a:gd name="connsiteX2139" fmla="*/ 187325 w 723900"/>
                  <a:gd name="connsiteY2139" fmla="*/ 749300 h 850900"/>
                  <a:gd name="connsiteX2140" fmla="*/ 187325 w 723900"/>
                  <a:gd name="connsiteY2140" fmla="*/ 752475 h 850900"/>
                  <a:gd name="connsiteX2141" fmla="*/ 184150 w 723900"/>
                  <a:gd name="connsiteY2141" fmla="*/ 752475 h 850900"/>
                  <a:gd name="connsiteX2142" fmla="*/ 180975 w 723900"/>
                  <a:gd name="connsiteY2142" fmla="*/ 752475 h 850900"/>
                  <a:gd name="connsiteX2143" fmla="*/ 180975 w 723900"/>
                  <a:gd name="connsiteY2143" fmla="*/ 755650 h 850900"/>
                  <a:gd name="connsiteX2144" fmla="*/ 177800 w 723900"/>
                  <a:gd name="connsiteY2144" fmla="*/ 752475 h 850900"/>
                  <a:gd name="connsiteX2145" fmla="*/ 174625 w 723900"/>
                  <a:gd name="connsiteY2145" fmla="*/ 752475 h 850900"/>
                  <a:gd name="connsiteX2146" fmla="*/ 171450 w 723900"/>
                  <a:gd name="connsiteY2146" fmla="*/ 752475 h 850900"/>
                  <a:gd name="connsiteX2147" fmla="*/ 171450 w 723900"/>
                  <a:gd name="connsiteY2147" fmla="*/ 755650 h 850900"/>
                  <a:gd name="connsiteX2148" fmla="*/ 171450 w 723900"/>
                  <a:gd name="connsiteY2148" fmla="*/ 758825 h 850900"/>
                  <a:gd name="connsiteX2149" fmla="*/ 171450 w 723900"/>
                  <a:gd name="connsiteY2149" fmla="*/ 762000 h 850900"/>
                  <a:gd name="connsiteX2150" fmla="*/ 174625 w 723900"/>
                  <a:gd name="connsiteY2150" fmla="*/ 762000 h 850900"/>
                  <a:gd name="connsiteX2151" fmla="*/ 177800 w 723900"/>
                  <a:gd name="connsiteY2151" fmla="*/ 762000 h 850900"/>
                  <a:gd name="connsiteX2152" fmla="*/ 177800 w 723900"/>
                  <a:gd name="connsiteY2152" fmla="*/ 765175 h 850900"/>
                  <a:gd name="connsiteX2153" fmla="*/ 174625 w 723900"/>
                  <a:gd name="connsiteY2153" fmla="*/ 765175 h 850900"/>
                  <a:gd name="connsiteX2154" fmla="*/ 174625 w 723900"/>
                  <a:gd name="connsiteY2154" fmla="*/ 768350 h 850900"/>
                  <a:gd name="connsiteX2155" fmla="*/ 171450 w 723900"/>
                  <a:gd name="connsiteY2155" fmla="*/ 768350 h 850900"/>
                  <a:gd name="connsiteX2156" fmla="*/ 171450 w 723900"/>
                  <a:gd name="connsiteY2156" fmla="*/ 771525 h 850900"/>
                  <a:gd name="connsiteX2157" fmla="*/ 168275 w 723900"/>
                  <a:gd name="connsiteY2157" fmla="*/ 771525 h 850900"/>
                  <a:gd name="connsiteX2158" fmla="*/ 168275 w 723900"/>
                  <a:gd name="connsiteY2158" fmla="*/ 774700 h 850900"/>
                  <a:gd name="connsiteX2159" fmla="*/ 171450 w 723900"/>
                  <a:gd name="connsiteY2159" fmla="*/ 774700 h 850900"/>
                  <a:gd name="connsiteX2160" fmla="*/ 171450 w 723900"/>
                  <a:gd name="connsiteY2160" fmla="*/ 777875 h 850900"/>
                  <a:gd name="connsiteX2161" fmla="*/ 169863 w 723900"/>
                  <a:gd name="connsiteY2161" fmla="*/ 777875 h 850900"/>
                  <a:gd name="connsiteX2162" fmla="*/ 169863 w 723900"/>
                  <a:gd name="connsiteY2162" fmla="*/ 779463 h 850900"/>
                  <a:gd name="connsiteX2163" fmla="*/ 168275 w 723900"/>
                  <a:gd name="connsiteY2163" fmla="*/ 779463 h 850900"/>
                  <a:gd name="connsiteX2164" fmla="*/ 168275 w 723900"/>
                  <a:gd name="connsiteY2164" fmla="*/ 777875 h 850900"/>
                  <a:gd name="connsiteX2165" fmla="*/ 165100 w 723900"/>
                  <a:gd name="connsiteY2165" fmla="*/ 777875 h 850900"/>
                  <a:gd name="connsiteX2166" fmla="*/ 161925 w 723900"/>
                  <a:gd name="connsiteY2166" fmla="*/ 777875 h 850900"/>
                  <a:gd name="connsiteX2167" fmla="*/ 158750 w 723900"/>
                  <a:gd name="connsiteY2167" fmla="*/ 777875 h 850900"/>
                  <a:gd name="connsiteX2168" fmla="*/ 158750 w 723900"/>
                  <a:gd name="connsiteY2168" fmla="*/ 779463 h 850900"/>
                  <a:gd name="connsiteX2169" fmla="*/ 155575 w 723900"/>
                  <a:gd name="connsiteY2169" fmla="*/ 779463 h 850900"/>
                  <a:gd name="connsiteX2170" fmla="*/ 155575 w 723900"/>
                  <a:gd name="connsiteY2170" fmla="*/ 777875 h 850900"/>
                  <a:gd name="connsiteX2171" fmla="*/ 152400 w 723900"/>
                  <a:gd name="connsiteY2171" fmla="*/ 781050 h 850900"/>
                  <a:gd name="connsiteX2172" fmla="*/ 152400 w 723900"/>
                  <a:gd name="connsiteY2172" fmla="*/ 784225 h 850900"/>
                  <a:gd name="connsiteX2173" fmla="*/ 149225 w 723900"/>
                  <a:gd name="connsiteY2173" fmla="*/ 784225 h 850900"/>
                  <a:gd name="connsiteX2174" fmla="*/ 149225 w 723900"/>
                  <a:gd name="connsiteY2174" fmla="*/ 782638 h 850900"/>
                  <a:gd name="connsiteX2175" fmla="*/ 149225 w 723900"/>
                  <a:gd name="connsiteY2175" fmla="*/ 781050 h 850900"/>
                  <a:gd name="connsiteX2176" fmla="*/ 146050 w 723900"/>
                  <a:gd name="connsiteY2176" fmla="*/ 781050 h 850900"/>
                  <a:gd name="connsiteX2177" fmla="*/ 142875 w 723900"/>
                  <a:gd name="connsiteY2177" fmla="*/ 781050 h 850900"/>
                  <a:gd name="connsiteX2178" fmla="*/ 142875 w 723900"/>
                  <a:gd name="connsiteY2178" fmla="*/ 784225 h 850900"/>
                  <a:gd name="connsiteX2179" fmla="*/ 139700 w 723900"/>
                  <a:gd name="connsiteY2179" fmla="*/ 787400 h 850900"/>
                  <a:gd name="connsiteX2180" fmla="*/ 136525 w 723900"/>
                  <a:gd name="connsiteY2180" fmla="*/ 787400 h 850900"/>
                  <a:gd name="connsiteX2181" fmla="*/ 136525 w 723900"/>
                  <a:gd name="connsiteY2181" fmla="*/ 790575 h 850900"/>
                  <a:gd name="connsiteX2182" fmla="*/ 136525 w 723900"/>
                  <a:gd name="connsiteY2182" fmla="*/ 793750 h 850900"/>
                  <a:gd name="connsiteX2183" fmla="*/ 133350 w 723900"/>
                  <a:gd name="connsiteY2183" fmla="*/ 793750 h 850900"/>
                  <a:gd name="connsiteX2184" fmla="*/ 133350 w 723900"/>
                  <a:gd name="connsiteY2184" fmla="*/ 790575 h 850900"/>
                  <a:gd name="connsiteX2185" fmla="*/ 133350 w 723900"/>
                  <a:gd name="connsiteY2185" fmla="*/ 787400 h 850900"/>
                  <a:gd name="connsiteX2186" fmla="*/ 133350 w 723900"/>
                  <a:gd name="connsiteY2186" fmla="*/ 784225 h 850900"/>
                  <a:gd name="connsiteX2187" fmla="*/ 133350 w 723900"/>
                  <a:gd name="connsiteY2187" fmla="*/ 781050 h 850900"/>
                  <a:gd name="connsiteX2188" fmla="*/ 131763 w 723900"/>
                  <a:gd name="connsiteY2188" fmla="*/ 781050 h 850900"/>
                  <a:gd name="connsiteX2189" fmla="*/ 131763 w 723900"/>
                  <a:gd name="connsiteY2189" fmla="*/ 782638 h 850900"/>
                  <a:gd name="connsiteX2190" fmla="*/ 130175 w 723900"/>
                  <a:gd name="connsiteY2190" fmla="*/ 782638 h 850900"/>
                  <a:gd name="connsiteX2191" fmla="*/ 130175 w 723900"/>
                  <a:gd name="connsiteY2191" fmla="*/ 784225 h 850900"/>
                  <a:gd name="connsiteX2192" fmla="*/ 127000 w 723900"/>
                  <a:gd name="connsiteY2192" fmla="*/ 784225 h 850900"/>
                  <a:gd name="connsiteX2193" fmla="*/ 123825 w 723900"/>
                  <a:gd name="connsiteY2193" fmla="*/ 784225 h 850900"/>
                  <a:gd name="connsiteX2194" fmla="*/ 123825 w 723900"/>
                  <a:gd name="connsiteY2194" fmla="*/ 787400 h 850900"/>
                  <a:gd name="connsiteX2195" fmla="*/ 120650 w 723900"/>
                  <a:gd name="connsiteY2195" fmla="*/ 787400 h 850900"/>
                  <a:gd name="connsiteX2196" fmla="*/ 120650 w 723900"/>
                  <a:gd name="connsiteY2196" fmla="*/ 790575 h 850900"/>
                  <a:gd name="connsiteX2197" fmla="*/ 119063 w 723900"/>
                  <a:gd name="connsiteY2197" fmla="*/ 790575 h 850900"/>
                  <a:gd name="connsiteX2198" fmla="*/ 119063 w 723900"/>
                  <a:gd name="connsiteY2198" fmla="*/ 792163 h 850900"/>
                  <a:gd name="connsiteX2199" fmla="*/ 117475 w 723900"/>
                  <a:gd name="connsiteY2199" fmla="*/ 792163 h 850900"/>
                  <a:gd name="connsiteX2200" fmla="*/ 117475 w 723900"/>
                  <a:gd name="connsiteY2200" fmla="*/ 790575 h 850900"/>
                  <a:gd name="connsiteX2201" fmla="*/ 114300 w 723900"/>
                  <a:gd name="connsiteY2201" fmla="*/ 790575 h 850900"/>
                  <a:gd name="connsiteX2202" fmla="*/ 111125 w 723900"/>
                  <a:gd name="connsiteY2202" fmla="*/ 790575 h 850900"/>
                  <a:gd name="connsiteX2203" fmla="*/ 114300 w 723900"/>
                  <a:gd name="connsiteY2203" fmla="*/ 793750 h 850900"/>
                  <a:gd name="connsiteX2204" fmla="*/ 111125 w 723900"/>
                  <a:gd name="connsiteY2204" fmla="*/ 793750 h 850900"/>
                  <a:gd name="connsiteX2205" fmla="*/ 111125 w 723900"/>
                  <a:gd name="connsiteY2205" fmla="*/ 796925 h 850900"/>
                  <a:gd name="connsiteX2206" fmla="*/ 107950 w 723900"/>
                  <a:gd name="connsiteY2206" fmla="*/ 796925 h 850900"/>
                  <a:gd name="connsiteX2207" fmla="*/ 104775 w 723900"/>
                  <a:gd name="connsiteY2207" fmla="*/ 793750 h 850900"/>
                  <a:gd name="connsiteX2208" fmla="*/ 101600 w 723900"/>
                  <a:gd name="connsiteY2208" fmla="*/ 793750 h 850900"/>
                  <a:gd name="connsiteX2209" fmla="*/ 101600 w 723900"/>
                  <a:gd name="connsiteY2209" fmla="*/ 796925 h 850900"/>
                  <a:gd name="connsiteX2210" fmla="*/ 104775 w 723900"/>
                  <a:gd name="connsiteY2210" fmla="*/ 796925 h 850900"/>
                  <a:gd name="connsiteX2211" fmla="*/ 104775 w 723900"/>
                  <a:gd name="connsiteY2211" fmla="*/ 800100 h 850900"/>
                  <a:gd name="connsiteX2212" fmla="*/ 101600 w 723900"/>
                  <a:gd name="connsiteY2212" fmla="*/ 800100 h 850900"/>
                  <a:gd name="connsiteX2213" fmla="*/ 98425 w 723900"/>
                  <a:gd name="connsiteY2213" fmla="*/ 800100 h 850900"/>
                  <a:gd name="connsiteX2214" fmla="*/ 98425 w 723900"/>
                  <a:gd name="connsiteY2214" fmla="*/ 796925 h 850900"/>
                  <a:gd name="connsiteX2215" fmla="*/ 98425 w 723900"/>
                  <a:gd name="connsiteY2215" fmla="*/ 793750 h 850900"/>
                  <a:gd name="connsiteX2216" fmla="*/ 95250 w 723900"/>
                  <a:gd name="connsiteY2216" fmla="*/ 796925 h 850900"/>
                  <a:gd name="connsiteX2217" fmla="*/ 95250 w 723900"/>
                  <a:gd name="connsiteY2217" fmla="*/ 800100 h 850900"/>
                  <a:gd name="connsiteX2218" fmla="*/ 92075 w 723900"/>
                  <a:gd name="connsiteY2218" fmla="*/ 800100 h 850900"/>
                  <a:gd name="connsiteX2219" fmla="*/ 88900 w 723900"/>
                  <a:gd name="connsiteY2219" fmla="*/ 800100 h 850900"/>
                  <a:gd name="connsiteX2220" fmla="*/ 88900 w 723900"/>
                  <a:gd name="connsiteY2220" fmla="*/ 803275 h 850900"/>
                  <a:gd name="connsiteX2221" fmla="*/ 85725 w 723900"/>
                  <a:gd name="connsiteY2221" fmla="*/ 803275 h 850900"/>
                  <a:gd name="connsiteX2222" fmla="*/ 82550 w 723900"/>
                  <a:gd name="connsiteY2222" fmla="*/ 803275 h 850900"/>
                  <a:gd name="connsiteX2223" fmla="*/ 79375 w 723900"/>
                  <a:gd name="connsiteY2223" fmla="*/ 803275 h 850900"/>
                  <a:gd name="connsiteX2224" fmla="*/ 79375 w 723900"/>
                  <a:gd name="connsiteY2224" fmla="*/ 800100 h 850900"/>
                  <a:gd name="connsiteX2225" fmla="*/ 79375 w 723900"/>
                  <a:gd name="connsiteY2225" fmla="*/ 796925 h 850900"/>
                  <a:gd name="connsiteX2226" fmla="*/ 79375 w 723900"/>
                  <a:gd name="connsiteY2226" fmla="*/ 793750 h 850900"/>
                  <a:gd name="connsiteX2227" fmla="*/ 82550 w 723900"/>
                  <a:gd name="connsiteY2227" fmla="*/ 793750 h 850900"/>
                  <a:gd name="connsiteX2228" fmla="*/ 82550 w 723900"/>
                  <a:gd name="connsiteY2228" fmla="*/ 790575 h 850900"/>
                  <a:gd name="connsiteX2229" fmla="*/ 82550 w 723900"/>
                  <a:gd name="connsiteY2229" fmla="*/ 787400 h 850900"/>
                  <a:gd name="connsiteX2230" fmla="*/ 79375 w 723900"/>
                  <a:gd name="connsiteY2230" fmla="*/ 787400 h 850900"/>
                  <a:gd name="connsiteX2231" fmla="*/ 76200 w 723900"/>
                  <a:gd name="connsiteY2231" fmla="*/ 787400 h 850900"/>
                  <a:gd name="connsiteX2232" fmla="*/ 76200 w 723900"/>
                  <a:gd name="connsiteY2232" fmla="*/ 790575 h 850900"/>
                  <a:gd name="connsiteX2233" fmla="*/ 73025 w 723900"/>
                  <a:gd name="connsiteY2233" fmla="*/ 793750 h 850900"/>
                  <a:gd name="connsiteX2234" fmla="*/ 73025 w 723900"/>
                  <a:gd name="connsiteY2234" fmla="*/ 796925 h 850900"/>
                  <a:gd name="connsiteX2235" fmla="*/ 73025 w 723900"/>
                  <a:gd name="connsiteY2235" fmla="*/ 800100 h 850900"/>
                  <a:gd name="connsiteX2236" fmla="*/ 69850 w 723900"/>
                  <a:gd name="connsiteY2236" fmla="*/ 803275 h 850900"/>
                  <a:gd name="connsiteX2237" fmla="*/ 66675 w 723900"/>
                  <a:gd name="connsiteY2237" fmla="*/ 803275 h 850900"/>
                  <a:gd name="connsiteX2238" fmla="*/ 66675 w 723900"/>
                  <a:gd name="connsiteY2238" fmla="*/ 806450 h 850900"/>
                  <a:gd name="connsiteX2239" fmla="*/ 63500 w 723900"/>
                  <a:gd name="connsiteY2239" fmla="*/ 806450 h 850900"/>
                  <a:gd name="connsiteX2240" fmla="*/ 63500 w 723900"/>
                  <a:gd name="connsiteY2240" fmla="*/ 809625 h 850900"/>
                  <a:gd name="connsiteX2241" fmla="*/ 63500 w 723900"/>
                  <a:gd name="connsiteY2241" fmla="*/ 812800 h 850900"/>
                  <a:gd name="connsiteX2242" fmla="*/ 60325 w 723900"/>
                  <a:gd name="connsiteY2242" fmla="*/ 812800 h 850900"/>
                  <a:gd name="connsiteX2243" fmla="*/ 60325 w 723900"/>
                  <a:gd name="connsiteY2243" fmla="*/ 809625 h 850900"/>
                  <a:gd name="connsiteX2244" fmla="*/ 57150 w 723900"/>
                  <a:gd name="connsiteY2244" fmla="*/ 809625 h 850900"/>
                  <a:gd name="connsiteX2245" fmla="*/ 57150 w 723900"/>
                  <a:gd name="connsiteY2245" fmla="*/ 812800 h 850900"/>
                  <a:gd name="connsiteX2246" fmla="*/ 57150 w 723900"/>
                  <a:gd name="connsiteY2246" fmla="*/ 815975 h 850900"/>
                  <a:gd name="connsiteX2247" fmla="*/ 53975 w 723900"/>
                  <a:gd name="connsiteY2247" fmla="*/ 815975 h 850900"/>
                  <a:gd name="connsiteX2248" fmla="*/ 50800 w 723900"/>
                  <a:gd name="connsiteY2248" fmla="*/ 815975 h 850900"/>
                  <a:gd name="connsiteX2249" fmla="*/ 47625 w 723900"/>
                  <a:gd name="connsiteY2249" fmla="*/ 812800 h 850900"/>
                  <a:gd name="connsiteX2250" fmla="*/ 47625 w 723900"/>
                  <a:gd name="connsiteY2250" fmla="*/ 809625 h 850900"/>
                  <a:gd name="connsiteX2251" fmla="*/ 47625 w 723900"/>
                  <a:gd name="connsiteY2251" fmla="*/ 806450 h 850900"/>
                  <a:gd name="connsiteX2252" fmla="*/ 47625 w 723900"/>
                  <a:gd name="connsiteY2252" fmla="*/ 803275 h 850900"/>
                  <a:gd name="connsiteX2253" fmla="*/ 47625 w 723900"/>
                  <a:gd name="connsiteY2253" fmla="*/ 800100 h 850900"/>
                  <a:gd name="connsiteX2254" fmla="*/ 44450 w 723900"/>
                  <a:gd name="connsiteY2254" fmla="*/ 800100 h 850900"/>
                  <a:gd name="connsiteX2255" fmla="*/ 44450 w 723900"/>
                  <a:gd name="connsiteY2255" fmla="*/ 796925 h 850900"/>
                  <a:gd name="connsiteX2256" fmla="*/ 47625 w 723900"/>
                  <a:gd name="connsiteY2256" fmla="*/ 796925 h 850900"/>
                  <a:gd name="connsiteX2257" fmla="*/ 50800 w 723900"/>
                  <a:gd name="connsiteY2257" fmla="*/ 796925 h 850900"/>
                  <a:gd name="connsiteX2258" fmla="*/ 50800 w 723900"/>
                  <a:gd name="connsiteY2258" fmla="*/ 793750 h 850900"/>
                  <a:gd name="connsiteX2259" fmla="*/ 50800 w 723900"/>
                  <a:gd name="connsiteY2259" fmla="*/ 790575 h 850900"/>
                  <a:gd name="connsiteX2260" fmla="*/ 53975 w 723900"/>
                  <a:gd name="connsiteY2260" fmla="*/ 790575 h 850900"/>
                  <a:gd name="connsiteX2261" fmla="*/ 53975 w 723900"/>
                  <a:gd name="connsiteY2261" fmla="*/ 787400 h 850900"/>
                  <a:gd name="connsiteX2262" fmla="*/ 57150 w 723900"/>
                  <a:gd name="connsiteY2262" fmla="*/ 787400 h 850900"/>
                  <a:gd name="connsiteX2263" fmla="*/ 57150 w 723900"/>
                  <a:gd name="connsiteY2263" fmla="*/ 784225 h 850900"/>
                  <a:gd name="connsiteX2264" fmla="*/ 60325 w 723900"/>
                  <a:gd name="connsiteY2264" fmla="*/ 784225 h 850900"/>
                  <a:gd name="connsiteX2265" fmla="*/ 60325 w 723900"/>
                  <a:gd name="connsiteY2265" fmla="*/ 781050 h 850900"/>
                  <a:gd name="connsiteX2266" fmla="*/ 63500 w 723900"/>
                  <a:gd name="connsiteY2266" fmla="*/ 781050 h 850900"/>
                  <a:gd name="connsiteX2267" fmla="*/ 63500 w 723900"/>
                  <a:gd name="connsiteY2267" fmla="*/ 777875 h 850900"/>
                  <a:gd name="connsiteX2268" fmla="*/ 66675 w 723900"/>
                  <a:gd name="connsiteY2268" fmla="*/ 777875 h 850900"/>
                  <a:gd name="connsiteX2269" fmla="*/ 69850 w 723900"/>
                  <a:gd name="connsiteY2269" fmla="*/ 777875 h 850900"/>
                  <a:gd name="connsiteX2270" fmla="*/ 69850 w 723900"/>
                  <a:gd name="connsiteY2270" fmla="*/ 774700 h 850900"/>
                  <a:gd name="connsiteX2271" fmla="*/ 73025 w 723900"/>
                  <a:gd name="connsiteY2271" fmla="*/ 774700 h 850900"/>
                  <a:gd name="connsiteX2272" fmla="*/ 76200 w 723900"/>
                  <a:gd name="connsiteY2272" fmla="*/ 774700 h 850900"/>
                  <a:gd name="connsiteX2273" fmla="*/ 76200 w 723900"/>
                  <a:gd name="connsiteY2273" fmla="*/ 771525 h 850900"/>
                  <a:gd name="connsiteX2274" fmla="*/ 79375 w 723900"/>
                  <a:gd name="connsiteY2274" fmla="*/ 771525 h 850900"/>
                  <a:gd name="connsiteX2275" fmla="*/ 82550 w 723900"/>
                  <a:gd name="connsiteY2275" fmla="*/ 771525 h 850900"/>
                  <a:gd name="connsiteX2276" fmla="*/ 85725 w 723900"/>
                  <a:gd name="connsiteY2276" fmla="*/ 771525 h 850900"/>
                  <a:gd name="connsiteX2277" fmla="*/ 88900 w 723900"/>
                  <a:gd name="connsiteY2277" fmla="*/ 771525 h 850900"/>
                  <a:gd name="connsiteX2278" fmla="*/ 90488 w 723900"/>
                  <a:gd name="connsiteY2278" fmla="*/ 771525 h 850900"/>
                  <a:gd name="connsiteX2279" fmla="*/ 92075 w 723900"/>
                  <a:gd name="connsiteY2279" fmla="*/ 771525 h 850900"/>
                  <a:gd name="connsiteX2280" fmla="*/ 95250 w 723900"/>
                  <a:gd name="connsiteY2280" fmla="*/ 771525 h 850900"/>
                  <a:gd name="connsiteX2281" fmla="*/ 95250 w 723900"/>
                  <a:gd name="connsiteY2281" fmla="*/ 768350 h 850900"/>
                  <a:gd name="connsiteX2282" fmla="*/ 98425 w 723900"/>
                  <a:gd name="connsiteY2282" fmla="*/ 768350 h 850900"/>
                  <a:gd name="connsiteX2283" fmla="*/ 98425 w 723900"/>
                  <a:gd name="connsiteY2283" fmla="*/ 771525 h 850900"/>
                  <a:gd name="connsiteX2284" fmla="*/ 101600 w 723900"/>
                  <a:gd name="connsiteY2284" fmla="*/ 771525 h 850900"/>
                  <a:gd name="connsiteX2285" fmla="*/ 98425 w 723900"/>
                  <a:gd name="connsiteY2285" fmla="*/ 774700 h 850900"/>
                  <a:gd name="connsiteX2286" fmla="*/ 95250 w 723900"/>
                  <a:gd name="connsiteY2286" fmla="*/ 774700 h 850900"/>
                  <a:gd name="connsiteX2287" fmla="*/ 95250 w 723900"/>
                  <a:gd name="connsiteY2287" fmla="*/ 777875 h 850900"/>
                  <a:gd name="connsiteX2288" fmla="*/ 98425 w 723900"/>
                  <a:gd name="connsiteY2288" fmla="*/ 777875 h 850900"/>
                  <a:gd name="connsiteX2289" fmla="*/ 98425 w 723900"/>
                  <a:gd name="connsiteY2289" fmla="*/ 781050 h 850900"/>
                  <a:gd name="connsiteX2290" fmla="*/ 98425 w 723900"/>
                  <a:gd name="connsiteY2290" fmla="*/ 784225 h 850900"/>
                  <a:gd name="connsiteX2291" fmla="*/ 101600 w 723900"/>
                  <a:gd name="connsiteY2291" fmla="*/ 784225 h 850900"/>
                  <a:gd name="connsiteX2292" fmla="*/ 101600 w 723900"/>
                  <a:gd name="connsiteY2292" fmla="*/ 781050 h 850900"/>
                  <a:gd name="connsiteX2293" fmla="*/ 101600 w 723900"/>
                  <a:gd name="connsiteY2293" fmla="*/ 777875 h 850900"/>
                  <a:gd name="connsiteX2294" fmla="*/ 104775 w 723900"/>
                  <a:gd name="connsiteY2294" fmla="*/ 777875 h 850900"/>
                  <a:gd name="connsiteX2295" fmla="*/ 107950 w 723900"/>
                  <a:gd name="connsiteY2295" fmla="*/ 777875 h 850900"/>
                  <a:gd name="connsiteX2296" fmla="*/ 111125 w 723900"/>
                  <a:gd name="connsiteY2296" fmla="*/ 777875 h 850900"/>
                  <a:gd name="connsiteX2297" fmla="*/ 111125 w 723900"/>
                  <a:gd name="connsiteY2297" fmla="*/ 781050 h 850900"/>
                  <a:gd name="connsiteX2298" fmla="*/ 114300 w 723900"/>
                  <a:gd name="connsiteY2298" fmla="*/ 781050 h 850900"/>
                  <a:gd name="connsiteX2299" fmla="*/ 114300 w 723900"/>
                  <a:gd name="connsiteY2299" fmla="*/ 777875 h 850900"/>
                  <a:gd name="connsiteX2300" fmla="*/ 111125 w 723900"/>
                  <a:gd name="connsiteY2300" fmla="*/ 777875 h 850900"/>
                  <a:gd name="connsiteX2301" fmla="*/ 111125 w 723900"/>
                  <a:gd name="connsiteY2301" fmla="*/ 774700 h 850900"/>
                  <a:gd name="connsiteX2302" fmla="*/ 111125 w 723900"/>
                  <a:gd name="connsiteY2302" fmla="*/ 771525 h 850900"/>
                  <a:gd name="connsiteX2303" fmla="*/ 111125 w 723900"/>
                  <a:gd name="connsiteY2303" fmla="*/ 768350 h 850900"/>
                  <a:gd name="connsiteX2304" fmla="*/ 114300 w 723900"/>
                  <a:gd name="connsiteY2304" fmla="*/ 765175 h 850900"/>
                  <a:gd name="connsiteX2305" fmla="*/ 114300 w 723900"/>
                  <a:gd name="connsiteY2305" fmla="*/ 762000 h 850900"/>
                  <a:gd name="connsiteX2306" fmla="*/ 114300 w 723900"/>
                  <a:gd name="connsiteY2306" fmla="*/ 758825 h 850900"/>
                  <a:gd name="connsiteX2307" fmla="*/ 117475 w 723900"/>
                  <a:gd name="connsiteY2307" fmla="*/ 758825 h 850900"/>
                  <a:gd name="connsiteX2308" fmla="*/ 117475 w 723900"/>
                  <a:gd name="connsiteY2308" fmla="*/ 755650 h 850900"/>
                  <a:gd name="connsiteX2309" fmla="*/ 120650 w 723900"/>
                  <a:gd name="connsiteY2309" fmla="*/ 755650 h 850900"/>
                  <a:gd name="connsiteX2310" fmla="*/ 120650 w 723900"/>
                  <a:gd name="connsiteY2310" fmla="*/ 752475 h 850900"/>
                  <a:gd name="connsiteX2311" fmla="*/ 123825 w 723900"/>
                  <a:gd name="connsiteY2311" fmla="*/ 752475 h 850900"/>
                  <a:gd name="connsiteX2312" fmla="*/ 127000 w 723900"/>
                  <a:gd name="connsiteY2312" fmla="*/ 752475 h 850900"/>
                  <a:gd name="connsiteX2313" fmla="*/ 127000 w 723900"/>
                  <a:gd name="connsiteY2313" fmla="*/ 749300 h 850900"/>
                  <a:gd name="connsiteX2314" fmla="*/ 130175 w 723900"/>
                  <a:gd name="connsiteY2314" fmla="*/ 749300 h 850900"/>
                  <a:gd name="connsiteX2315" fmla="*/ 130175 w 723900"/>
                  <a:gd name="connsiteY2315" fmla="*/ 746125 h 850900"/>
                  <a:gd name="connsiteX2316" fmla="*/ 133350 w 723900"/>
                  <a:gd name="connsiteY2316" fmla="*/ 746125 h 850900"/>
                  <a:gd name="connsiteX2317" fmla="*/ 136525 w 723900"/>
                  <a:gd name="connsiteY2317" fmla="*/ 746125 h 850900"/>
                  <a:gd name="connsiteX2318" fmla="*/ 136525 w 723900"/>
                  <a:gd name="connsiteY2318" fmla="*/ 742950 h 850900"/>
                  <a:gd name="connsiteX2319" fmla="*/ 139700 w 723900"/>
                  <a:gd name="connsiteY2319" fmla="*/ 742950 h 850900"/>
                  <a:gd name="connsiteX2320" fmla="*/ 142875 w 723900"/>
                  <a:gd name="connsiteY2320" fmla="*/ 742950 h 850900"/>
                  <a:gd name="connsiteX2321" fmla="*/ 144463 w 723900"/>
                  <a:gd name="connsiteY2321" fmla="*/ 742950 h 850900"/>
                  <a:gd name="connsiteX2322" fmla="*/ 146050 w 723900"/>
                  <a:gd name="connsiteY2322" fmla="*/ 742950 h 850900"/>
                  <a:gd name="connsiteX2323" fmla="*/ 146050 w 723900"/>
                  <a:gd name="connsiteY2323" fmla="*/ 741363 h 850900"/>
                  <a:gd name="connsiteX2324" fmla="*/ 146050 w 723900"/>
                  <a:gd name="connsiteY2324" fmla="*/ 739775 h 850900"/>
                  <a:gd name="connsiteX2325" fmla="*/ 147638 w 723900"/>
                  <a:gd name="connsiteY2325" fmla="*/ 739775 h 850900"/>
                  <a:gd name="connsiteX2326" fmla="*/ 149225 w 723900"/>
                  <a:gd name="connsiteY2326" fmla="*/ 739775 h 850900"/>
                  <a:gd name="connsiteX2327" fmla="*/ 149225 w 723900"/>
                  <a:gd name="connsiteY2327" fmla="*/ 736600 h 850900"/>
                  <a:gd name="connsiteX2328" fmla="*/ 152400 w 723900"/>
                  <a:gd name="connsiteY2328" fmla="*/ 736600 h 850900"/>
                  <a:gd name="connsiteX2329" fmla="*/ 155575 w 723900"/>
                  <a:gd name="connsiteY2329" fmla="*/ 736600 h 850900"/>
                  <a:gd name="connsiteX2330" fmla="*/ 158750 w 723900"/>
                  <a:gd name="connsiteY2330" fmla="*/ 736600 h 850900"/>
                  <a:gd name="connsiteX2331" fmla="*/ 161925 w 723900"/>
                  <a:gd name="connsiteY2331" fmla="*/ 736600 h 850900"/>
                  <a:gd name="connsiteX2332" fmla="*/ 165100 w 723900"/>
                  <a:gd name="connsiteY2332" fmla="*/ 736600 h 850900"/>
                  <a:gd name="connsiteX2333" fmla="*/ 168275 w 723900"/>
                  <a:gd name="connsiteY2333" fmla="*/ 736600 h 850900"/>
                  <a:gd name="connsiteX2334" fmla="*/ 168275 w 723900"/>
                  <a:gd name="connsiteY2334" fmla="*/ 733425 h 850900"/>
                  <a:gd name="connsiteX2335" fmla="*/ 165100 w 723900"/>
                  <a:gd name="connsiteY2335" fmla="*/ 733425 h 850900"/>
                  <a:gd name="connsiteX2336" fmla="*/ 165100 w 723900"/>
                  <a:gd name="connsiteY2336" fmla="*/ 730250 h 850900"/>
                  <a:gd name="connsiteX2337" fmla="*/ 165100 w 723900"/>
                  <a:gd name="connsiteY2337" fmla="*/ 727075 h 850900"/>
                  <a:gd name="connsiteX2338" fmla="*/ 165100 w 723900"/>
                  <a:gd name="connsiteY2338" fmla="*/ 723900 h 850900"/>
                  <a:gd name="connsiteX2339" fmla="*/ 168275 w 723900"/>
                  <a:gd name="connsiteY2339" fmla="*/ 723900 h 850900"/>
                  <a:gd name="connsiteX2340" fmla="*/ 168275 w 723900"/>
                  <a:gd name="connsiteY2340" fmla="*/ 720725 h 850900"/>
                  <a:gd name="connsiteX2341" fmla="*/ 171450 w 723900"/>
                  <a:gd name="connsiteY2341" fmla="*/ 720725 h 850900"/>
                  <a:gd name="connsiteX2342" fmla="*/ 171450 w 723900"/>
                  <a:gd name="connsiteY2342" fmla="*/ 717550 h 850900"/>
                  <a:gd name="connsiteX2343" fmla="*/ 171450 w 723900"/>
                  <a:gd name="connsiteY2343" fmla="*/ 714375 h 850900"/>
                  <a:gd name="connsiteX2344" fmla="*/ 174625 w 723900"/>
                  <a:gd name="connsiteY2344" fmla="*/ 714375 h 850900"/>
                  <a:gd name="connsiteX2345" fmla="*/ 174625 w 723900"/>
                  <a:gd name="connsiteY2345" fmla="*/ 711200 h 850900"/>
                  <a:gd name="connsiteX2346" fmla="*/ 177800 w 723900"/>
                  <a:gd name="connsiteY2346" fmla="*/ 711200 h 850900"/>
                  <a:gd name="connsiteX2347" fmla="*/ 177800 w 723900"/>
                  <a:gd name="connsiteY2347" fmla="*/ 708025 h 850900"/>
                  <a:gd name="connsiteX2348" fmla="*/ 180975 w 723900"/>
                  <a:gd name="connsiteY2348" fmla="*/ 708025 h 850900"/>
                  <a:gd name="connsiteX2349" fmla="*/ 184150 w 723900"/>
                  <a:gd name="connsiteY2349" fmla="*/ 708025 h 850900"/>
                  <a:gd name="connsiteX2350" fmla="*/ 184150 w 723900"/>
                  <a:gd name="connsiteY2350" fmla="*/ 704850 h 850900"/>
                  <a:gd name="connsiteX2351" fmla="*/ 187325 w 723900"/>
                  <a:gd name="connsiteY2351" fmla="*/ 704850 h 850900"/>
                  <a:gd name="connsiteX2352" fmla="*/ 187325 w 723900"/>
                  <a:gd name="connsiteY2352" fmla="*/ 701675 h 850900"/>
                  <a:gd name="connsiteX2353" fmla="*/ 190500 w 723900"/>
                  <a:gd name="connsiteY2353" fmla="*/ 701675 h 850900"/>
                  <a:gd name="connsiteX2354" fmla="*/ 190500 w 723900"/>
                  <a:gd name="connsiteY2354" fmla="*/ 698500 h 850900"/>
                  <a:gd name="connsiteX2355" fmla="*/ 193675 w 723900"/>
                  <a:gd name="connsiteY2355" fmla="*/ 698500 h 850900"/>
                  <a:gd name="connsiteX2356" fmla="*/ 196850 w 723900"/>
                  <a:gd name="connsiteY2356" fmla="*/ 698500 h 850900"/>
                  <a:gd name="connsiteX2357" fmla="*/ 196850 w 723900"/>
                  <a:gd name="connsiteY2357" fmla="*/ 695325 h 850900"/>
                  <a:gd name="connsiteX2358" fmla="*/ 193675 w 723900"/>
                  <a:gd name="connsiteY2358" fmla="*/ 695325 h 850900"/>
                  <a:gd name="connsiteX2359" fmla="*/ 193675 w 723900"/>
                  <a:gd name="connsiteY2359" fmla="*/ 692150 h 850900"/>
                  <a:gd name="connsiteX2360" fmla="*/ 196850 w 723900"/>
                  <a:gd name="connsiteY2360" fmla="*/ 692150 h 850900"/>
                  <a:gd name="connsiteX2361" fmla="*/ 196850 w 723900"/>
                  <a:gd name="connsiteY2361" fmla="*/ 688975 h 850900"/>
                  <a:gd name="connsiteX2362" fmla="*/ 196850 w 723900"/>
                  <a:gd name="connsiteY2362" fmla="*/ 685800 h 850900"/>
                  <a:gd name="connsiteX2363" fmla="*/ 196850 w 723900"/>
                  <a:gd name="connsiteY2363" fmla="*/ 682625 h 850900"/>
                  <a:gd name="connsiteX2364" fmla="*/ 196850 w 723900"/>
                  <a:gd name="connsiteY2364" fmla="*/ 679450 h 850900"/>
                  <a:gd name="connsiteX2365" fmla="*/ 196850 w 723900"/>
                  <a:gd name="connsiteY2365" fmla="*/ 676275 h 850900"/>
                  <a:gd name="connsiteX2366" fmla="*/ 200025 w 723900"/>
                  <a:gd name="connsiteY2366" fmla="*/ 676275 h 850900"/>
                  <a:gd name="connsiteX2367" fmla="*/ 200025 w 723900"/>
                  <a:gd name="connsiteY2367" fmla="*/ 673100 h 850900"/>
                  <a:gd name="connsiteX2368" fmla="*/ 200025 w 723900"/>
                  <a:gd name="connsiteY2368" fmla="*/ 669925 h 850900"/>
                  <a:gd name="connsiteX2369" fmla="*/ 200025 w 723900"/>
                  <a:gd name="connsiteY2369" fmla="*/ 666750 h 850900"/>
                  <a:gd name="connsiteX2370" fmla="*/ 203200 w 723900"/>
                  <a:gd name="connsiteY2370" fmla="*/ 666750 h 850900"/>
                  <a:gd name="connsiteX2371" fmla="*/ 203200 w 723900"/>
                  <a:gd name="connsiteY2371" fmla="*/ 663575 h 850900"/>
                  <a:gd name="connsiteX2372" fmla="*/ 203200 w 723900"/>
                  <a:gd name="connsiteY2372" fmla="*/ 660400 h 850900"/>
                  <a:gd name="connsiteX2373" fmla="*/ 203200 w 723900"/>
                  <a:gd name="connsiteY2373" fmla="*/ 657225 h 850900"/>
                  <a:gd name="connsiteX2374" fmla="*/ 203200 w 723900"/>
                  <a:gd name="connsiteY2374" fmla="*/ 654050 h 850900"/>
                  <a:gd name="connsiteX2375" fmla="*/ 203200 w 723900"/>
                  <a:gd name="connsiteY2375" fmla="*/ 650875 h 850900"/>
                  <a:gd name="connsiteX2376" fmla="*/ 206375 w 723900"/>
                  <a:gd name="connsiteY2376" fmla="*/ 650875 h 850900"/>
                  <a:gd name="connsiteX2377" fmla="*/ 206375 w 723900"/>
                  <a:gd name="connsiteY2377" fmla="*/ 647700 h 850900"/>
                  <a:gd name="connsiteX2378" fmla="*/ 209550 w 723900"/>
                  <a:gd name="connsiteY2378" fmla="*/ 647700 h 850900"/>
                  <a:gd name="connsiteX2379" fmla="*/ 209550 w 723900"/>
                  <a:gd name="connsiteY2379" fmla="*/ 644525 h 850900"/>
                  <a:gd name="connsiteX2380" fmla="*/ 212725 w 723900"/>
                  <a:gd name="connsiteY2380" fmla="*/ 644525 h 850900"/>
                  <a:gd name="connsiteX2381" fmla="*/ 212725 w 723900"/>
                  <a:gd name="connsiteY2381" fmla="*/ 641350 h 850900"/>
                  <a:gd name="connsiteX2382" fmla="*/ 215900 w 723900"/>
                  <a:gd name="connsiteY2382" fmla="*/ 641350 h 850900"/>
                  <a:gd name="connsiteX2383" fmla="*/ 219075 w 723900"/>
                  <a:gd name="connsiteY2383" fmla="*/ 641350 h 850900"/>
                  <a:gd name="connsiteX2384" fmla="*/ 219075 w 723900"/>
                  <a:gd name="connsiteY2384" fmla="*/ 638175 h 850900"/>
                  <a:gd name="connsiteX2385" fmla="*/ 215900 w 723900"/>
                  <a:gd name="connsiteY2385" fmla="*/ 641350 h 850900"/>
                  <a:gd name="connsiteX2386" fmla="*/ 215900 w 723900"/>
                  <a:gd name="connsiteY2386" fmla="*/ 638175 h 850900"/>
                  <a:gd name="connsiteX2387" fmla="*/ 215900 w 723900"/>
                  <a:gd name="connsiteY2387" fmla="*/ 635000 h 850900"/>
                  <a:gd name="connsiteX2388" fmla="*/ 215900 w 723900"/>
                  <a:gd name="connsiteY2388" fmla="*/ 631825 h 850900"/>
                  <a:gd name="connsiteX2389" fmla="*/ 219075 w 723900"/>
                  <a:gd name="connsiteY2389" fmla="*/ 631825 h 850900"/>
                  <a:gd name="connsiteX2390" fmla="*/ 219075 w 723900"/>
                  <a:gd name="connsiteY2390" fmla="*/ 628650 h 850900"/>
                  <a:gd name="connsiteX2391" fmla="*/ 215900 w 723900"/>
                  <a:gd name="connsiteY2391" fmla="*/ 628650 h 850900"/>
                  <a:gd name="connsiteX2392" fmla="*/ 215900 w 723900"/>
                  <a:gd name="connsiteY2392" fmla="*/ 631825 h 850900"/>
                  <a:gd name="connsiteX2393" fmla="*/ 212725 w 723900"/>
                  <a:gd name="connsiteY2393" fmla="*/ 631825 h 850900"/>
                  <a:gd name="connsiteX2394" fmla="*/ 212725 w 723900"/>
                  <a:gd name="connsiteY2394" fmla="*/ 635000 h 850900"/>
                  <a:gd name="connsiteX2395" fmla="*/ 209550 w 723900"/>
                  <a:gd name="connsiteY2395" fmla="*/ 635000 h 850900"/>
                  <a:gd name="connsiteX2396" fmla="*/ 206375 w 723900"/>
                  <a:gd name="connsiteY2396" fmla="*/ 635000 h 850900"/>
                  <a:gd name="connsiteX2397" fmla="*/ 203200 w 723900"/>
                  <a:gd name="connsiteY2397" fmla="*/ 635000 h 850900"/>
                  <a:gd name="connsiteX2398" fmla="*/ 203200 w 723900"/>
                  <a:gd name="connsiteY2398" fmla="*/ 638175 h 850900"/>
                  <a:gd name="connsiteX2399" fmla="*/ 200025 w 723900"/>
                  <a:gd name="connsiteY2399" fmla="*/ 638175 h 850900"/>
                  <a:gd name="connsiteX2400" fmla="*/ 196850 w 723900"/>
                  <a:gd name="connsiteY2400" fmla="*/ 638175 h 850900"/>
                  <a:gd name="connsiteX2401" fmla="*/ 196850 w 723900"/>
                  <a:gd name="connsiteY2401" fmla="*/ 641350 h 850900"/>
                  <a:gd name="connsiteX2402" fmla="*/ 193675 w 723900"/>
                  <a:gd name="connsiteY2402" fmla="*/ 641350 h 850900"/>
                  <a:gd name="connsiteX2403" fmla="*/ 187325 w 723900"/>
                  <a:gd name="connsiteY2403" fmla="*/ 644525 h 850900"/>
                  <a:gd name="connsiteX2404" fmla="*/ 184150 w 723900"/>
                  <a:gd name="connsiteY2404" fmla="*/ 644525 h 850900"/>
                  <a:gd name="connsiteX2405" fmla="*/ 184150 w 723900"/>
                  <a:gd name="connsiteY2405" fmla="*/ 641350 h 850900"/>
                  <a:gd name="connsiteX2406" fmla="*/ 180975 w 723900"/>
                  <a:gd name="connsiteY2406" fmla="*/ 641350 h 850900"/>
                  <a:gd name="connsiteX2407" fmla="*/ 180975 w 723900"/>
                  <a:gd name="connsiteY2407" fmla="*/ 638175 h 850900"/>
                  <a:gd name="connsiteX2408" fmla="*/ 180975 w 723900"/>
                  <a:gd name="connsiteY2408" fmla="*/ 635000 h 850900"/>
                  <a:gd name="connsiteX2409" fmla="*/ 177800 w 723900"/>
                  <a:gd name="connsiteY2409" fmla="*/ 635000 h 850900"/>
                  <a:gd name="connsiteX2410" fmla="*/ 174625 w 723900"/>
                  <a:gd name="connsiteY2410" fmla="*/ 635000 h 850900"/>
                  <a:gd name="connsiteX2411" fmla="*/ 174625 w 723900"/>
                  <a:gd name="connsiteY2411" fmla="*/ 631825 h 850900"/>
                  <a:gd name="connsiteX2412" fmla="*/ 177800 w 723900"/>
                  <a:gd name="connsiteY2412" fmla="*/ 631825 h 850900"/>
                  <a:gd name="connsiteX2413" fmla="*/ 177800 w 723900"/>
                  <a:gd name="connsiteY2413" fmla="*/ 628650 h 850900"/>
                  <a:gd name="connsiteX2414" fmla="*/ 177800 w 723900"/>
                  <a:gd name="connsiteY2414" fmla="*/ 625475 h 850900"/>
                  <a:gd name="connsiteX2415" fmla="*/ 174625 w 723900"/>
                  <a:gd name="connsiteY2415" fmla="*/ 625475 h 850900"/>
                  <a:gd name="connsiteX2416" fmla="*/ 174625 w 723900"/>
                  <a:gd name="connsiteY2416" fmla="*/ 628650 h 850900"/>
                  <a:gd name="connsiteX2417" fmla="*/ 171450 w 723900"/>
                  <a:gd name="connsiteY2417" fmla="*/ 628650 h 850900"/>
                  <a:gd name="connsiteX2418" fmla="*/ 171450 w 723900"/>
                  <a:gd name="connsiteY2418" fmla="*/ 631825 h 850900"/>
                  <a:gd name="connsiteX2419" fmla="*/ 171450 w 723900"/>
                  <a:gd name="connsiteY2419" fmla="*/ 635000 h 850900"/>
                  <a:gd name="connsiteX2420" fmla="*/ 168275 w 723900"/>
                  <a:gd name="connsiteY2420" fmla="*/ 635000 h 850900"/>
                  <a:gd name="connsiteX2421" fmla="*/ 165100 w 723900"/>
                  <a:gd name="connsiteY2421" fmla="*/ 635000 h 850900"/>
                  <a:gd name="connsiteX2422" fmla="*/ 165100 w 723900"/>
                  <a:gd name="connsiteY2422" fmla="*/ 638175 h 850900"/>
                  <a:gd name="connsiteX2423" fmla="*/ 168275 w 723900"/>
                  <a:gd name="connsiteY2423" fmla="*/ 638175 h 850900"/>
                  <a:gd name="connsiteX2424" fmla="*/ 168275 w 723900"/>
                  <a:gd name="connsiteY2424" fmla="*/ 641350 h 850900"/>
                  <a:gd name="connsiteX2425" fmla="*/ 168275 w 723900"/>
                  <a:gd name="connsiteY2425" fmla="*/ 644525 h 850900"/>
                  <a:gd name="connsiteX2426" fmla="*/ 169863 w 723900"/>
                  <a:gd name="connsiteY2426" fmla="*/ 644525 h 850900"/>
                  <a:gd name="connsiteX2427" fmla="*/ 169863 w 723900"/>
                  <a:gd name="connsiteY2427" fmla="*/ 646113 h 850900"/>
                  <a:gd name="connsiteX2428" fmla="*/ 168275 w 723900"/>
                  <a:gd name="connsiteY2428" fmla="*/ 646113 h 850900"/>
                  <a:gd name="connsiteX2429" fmla="*/ 168275 w 723900"/>
                  <a:gd name="connsiteY2429" fmla="*/ 647700 h 850900"/>
                  <a:gd name="connsiteX2430" fmla="*/ 171450 w 723900"/>
                  <a:gd name="connsiteY2430" fmla="*/ 647700 h 850900"/>
                  <a:gd name="connsiteX2431" fmla="*/ 171450 w 723900"/>
                  <a:gd name="connsiteY2431" fmla="*/ 650875 h 850900"/>
                  <a:gd name="connsiteX2432" fmla="*/ 168275 w 723900"/>
                  <a:gd name="connsiteY2432" fmla="*/ 650875 h 850900"/>
                  <a:gd name="connsiteX2433" fmla="*/ 168275 w 723900"/>
                  <a:gd name="connsiteY2433" fmla="*/ 654050 h 850900"/>
                  <a:gd name="connsiteX2434" fmla="*/ 165100 w 723900"/>
                  <a:gd name="connsiteY2434" fmla="*/ 654050 h 850900"/>
                  <a:gd name="connsiteX2435" fmla="*/ 161925 w 723900"/>
                  <a:gd name="connsiteY2435" fmla="*/ 654050 h 850900"/>
                  <a:gd name="connsiteX2436" fmla="*/ 161925 w 723900"/>
                  <a:gd name="connsiteY2436" fmla="*/ 650875 h 850900"/>
                  <a:gd name="connsiteX2437" fmla="*/ 158750 w 723900"/>
                  <a:gd name="connsiteY2437" fmla="*/ 647700 h 850900"/>
                  <a:gd name="connsiteX2438" fmla="*/ 158750 w 723900"/>
                  <a:gd name="connsiteY2438" fmla="*/ 644525 h 850900"/>
                  <a:gd name="connsiteX2439" fmla="*/ 158750 w 723900"/>
                  <a:gd name="connsiteY2439" fmla="*/ 641350 h 850900"/>
                  <a:gd name="connsiteX2440" fmla="*/ 155575 w 723900"/>
                  <a:gd name="connsiteY2440" fmla="*/ 641350 h 850900"/>
                  <a:gd name="connsiteX2441" fmla="*/ 155575 w 723900"/>
                  <a:gd name="connsiteY2441" fmla="*/ 638175 h 850900"/>
                  <a:gd name="connsiteX2442" fmla="*/ 155575 w 723900"/>
                  <a:gd name="connsiteY2442" fmla="*/ 635000 h 850900"/>
                  <a:gd name="connsiteX2443" fmla="*/ 152400 w 723900"/>
                  <a:gd name="connsiteY2443" fmla="*/ 635000 h 850900"/>
                  <a:gd name="connsiteX2444" fmla="*/ 152400 w 723900"/>
                  <a:gd name="connsiteY2444" fmla="*/ 631825 h 850900"/>
                  <a:gd name="connsiteX2445" fmla="*/ 149225 w 723900"/>
                  <a:gd name="connsiteY2445" fmla="*/ 628650 h 850900"/>
                  <a:gd name="connsiteX2446" fmla="*/ 149225 w 723900"/>
                  <a:gd name="connsiteY2446" fmla="*/ 625475 h 850900"/>
                  <a:gd name="connsiteX2447" fmla="*/ 146050 w 723900"/>
                  <a:gd name="connsiteY2447" fmla="*/ 625475 h 850900"/>
                  <a:gd name="connsiteX2448" fmla="*/ 146050 w 723900"/>
                  <a:gd name="connsiteY2448" fmla="*/ 628650 h 850900"/>
                  <a:gd name="connsiteX2449" fmla="*/ 142875 w 723900"/>
                  <a:gd name="connsiteY2449" fmla="*/ 628650 h 850900"/>
                  <a:gd name="connsiteX2450" fmla="*/ 142875 w 723900"/>
                  <a:gd name="connsiteY2450" fmla="*/ 631825 h 850900"/>
                  <a:gd name="connsiteX2451" fmla="*/ 139700 w 723900"/>
                  <a:gd name="connsiteY2451" fmla="*/ 631825 h 850900"/>
                  <a:gd name="connsiteX2452" fmla="*/ 139700 w 723900"/>
                  <a:gd name="connsiteY2452" fmla="*/ 628650 h 850900"/>
                  <a:gd name="connsiteX2453" fmla="*/ 139700 w 723900"/>
                  <a:gd name="connsiteY2453" fmla="*/ 625475 h 850900"/>
                  <a:gd name="connsiteX2454" fmla="*/ 136525 w 723900"/>
                  <a:gd name="connsiteY2454" fmla="*/ 625475 h 850900"/>
                  <a:gd name="connsiteX2455" fmla="*/ 133350 w 723900"/>
                  <a:gd name="connsiteY2455" fmla="*/ 628650 h 850900"/>
                  <a:gd name="connsiteX2456" fmla="*/ 133350 w 723900"/>
                  <a:gd name="connsiteY2456" fmla="*/ 625475 h 850900"/>
                  <a:gd name="connsiteX2457" fmla="*/ 133350 w 723900"/>
                  <a:gd name="connsiteY2457" fmla="*/ 622300 h 850900"/>
                  <a:gd name="connsiteX2458" fmla="*/ 133350 w 723900"/>
                  <a:gd name="connsiteY2458" fmla="*/ 619125 h 850900"/>
                  <a:gd name="connsiteX2459" fmla="*/ 130175 w 723900"/>
                  <a:gd name="connsiteY2459" fmla="*/ 619125 h 850900"/>
                  <a:gd name="connsiteX2460" fmla="*/ 130175 w 723900"/>
                  <a:gd name="connsiteY2460" fmla="*/ 615950 h 850900"/>
                  <a:gd name="connsiteX2461" fmla="*/ 127000 w 723900"/>
                  <a:gd name="connsiteY2461" fmla="*/ 615950 h 850900"/>
                  <a:gd name="connsiteX2462" fmla="*/ 127000 w 723900"/>
                  <a:gd name="connsiteY2462" fmla="*/ 619125 h 850900"/>
                  <a:gd name="connsiteX2463" fmla="*/ 123825 w 723900"/>
                  <a:gd name="connsiteY2463" fmla="*/ 619125 h 850900"/>
                  <a:gd name="connsiteX2464" fmla="*/ 120650 w 723900"/>
                  <a:gd name="connsiteY2464" fmla="*/ 622300 h 850900"/>
                  <a:gd name="connsiteX2465" fmla="*/ 117475 w 723900"/>
                  <a:gd name="connsiteY2465" fmla="*/ 622300 h 850900"/>
                  <a:gd name="connsiteX2466" fmla="*/ 117475 w 723900"/>
                  <a:gd name="connsiteY2466" fmla="*/ 625475 h 850900"/>
                  <a:gd name="connsiteX2467" fmla="*/ 114300 w 723900"/>
                  <a:gd name="connsiteY2467" fmla="*/ 625475 h 850900"/>
                  <a:gd name="connsiteX2468" fmla="*/ 112713 w 723900"/>
                  <a:gd name="connsiteY2468" fmla="*/ 625475 h 850900"/>
                  <a:gd name="connsiteX2469" fmla="*/ 112713 w 723900"/>
                  <a:gd name="connsiteY2469" fmla="*/ 627063 h 850900"/>
                  <a:gd name="connsiteX2470" fmla="*/ 111125 w 723900"/>
                  <a:gd name="connsiteY2470" fmla="*/ 627063 h 850900"/>
                  <a:gd name="connsiteX2471" fmla="*/ 111125 w 723900"/>
                  <a:gd name="connsiteY2471" fmla="*/ 625475 h 850900"/>
                  <a:gd name="connsiteX2472" fmla="*/ 107950 w 723900"/>
                  <a:gd name="connsiteY2472" fmla="*/ 628650 h 850900"/>
                  <a:gd name="connsiteX2473" fmla="*/ 104775 w 723900"/>
                  <a:gd name="connsiteY2473" fmla="*/ 628650 h 850900"/>
                  <a:gd name="connsiteX2474" fmla="*/ 101600 w 723900"/>
                  <a:gd name="connsiteY2474" fmla="*/ 631825 h 850900"/>
                  <a:gd name="connsiteX2475" fmla="*/ 104775 w 723900"/>
                  <a:gd name="connsiteY2475" fmla="*/ 631825 h 850900"/>
                  <a:gd name="connsiteX2476" fmla="*/ 101600 w 723900"/>
                  <a:gd name="connsiteY2476" fmla="*/ 635000 h 850900"/>
                  <a:gd name="connsiteX2477" fmla="*/ 98425 w 723900"/>
                  <a:gd name="connsiteY2477" fmla="*/ 635000 h 850900"/>
                  <a:gd name="connsiteX2478" fmla="*/ 95250 w 723900"/>
                  <a:gd name="connsiteY2478" fmla="*/ 635000 h 850900"/>
                  <a:gd name="connsiteX2479" fmla="*/ 95250 w 723900"/>
                  <a:gd name="connsiteY2479" fmla="*/ 638175 h 850900"/>
                  <a:gd name="connsiteX2480" fmla="*/ 92075 w 723900"/>
                  <a:gd name="connsiteY2480" fmla="*/ 638175 h 850900"/>
                  <a:gd name="connsiteX2481" fmla="*/ 88900 w 723900"/>
                  <a:gd name="connsiteY2481" fmla="*/ 638175 h 850900"/>
                  <a:gd name="connsiteX2482" fmla="*/ 88900 w 723900"/>
                  <a:gd name="connsiteY2482" fmla="*/ 635000 h 850900"/>
                  <a:gd name="connsiteX2483" fmla="*/ 85725 w 723900"/>
                  <a:gd name="connsiteY2483" fmla="*/ 635000 h 850900"/>
                  <a:gd name="connsiteX2484" fmla="*/ 82550 w 723900"/>
                  <a:gd name="connsiteY2484" fmla="*/ 635000 h 850900"/>
                  <a:gd name="connsiteX2485" fmla="*/ 82550 w 723900"/>
                  <a:gd name="connsiteY2485" fmla="*/ 633413 h 850900"/>
                  <a:gd name="connsiteX2486" fmla="*/ 79375 w 723900"/>
                  <a:gd name="connsiteY2486" fmla="*/ 633413 h 850900"/>
                  <a:gd name="connsiteX2487" fmla="*/ 79375 w 723900"/>
                  <a:gd name="connsiteY2487" fmla="*/ 631825 h 850900"/>
                  <a:gd name="connsiteX2488" fmla="*/ 82550 w 723900"/>
                  <a:gd name="connsiteY2488" fmla="*/ 631825 h 850900"/>
                  <a:gd name="connsiteX2489" fmla="*/ 85725 w 723900"/>
                  <a:gd name="connsiteY2489" fmla="*/ 631825 h 850900"/>
                  <a:gd name="connsiteX2490" fmla="*/ 88900 w 723900"/>
                  <a:gd name="connsiteY2490" fmla="*/ 631825 h 850900"/>
                  <a:gd name="connsiteX2491" fmla="*/ 88900 w 723900"/>
                  <a:gd name="connsiteY2491" fmla="*/ 628650 h 850900"/>
                  <a:gd name="connsiteX2492" fmla="*/ 92075 w 723900"/>
                  <a:gd name="connsiteY2492" fmla="*/ 628650 h 850900"/>
                  <a:gd name="connsiteX2493" fmla="*/ 92075 w 723900"/>
                  <a:gd name="connsiteY2493" fmla="*/ 625475 h 850900"/>
                  <a:gd name="connsiteX2494" fmla="*/ 92075 w 723900"/>
                  <a:gd name="connsiteY2494" fmla="*/ 622300 h 850900"/>
                  <a:gd name="connsiteX2495" fmla="*/ 92075 w 723900"/>
                  <a:gd name="connsiteY2495" fmla="*/ 619125 h 850900"/>
                  <a:gd name="connsiteX2496" fmla="*/ 92075 w 723900"/>
                  <a:gd name="connsiteY2496" fmla="*/ 615950 h 850900"/>
                  <a:gd name="connsiteX2497" fmla="*/ 95250 w 723900"/>
                  <a:gd name="connsiteY2497" fmla="*/ 615950 h 850900"/>
                  <a:gd name="connsiteX2498" fmla="*/ 95250 w 723900"/>
                  <a:gd name="connsiteY2498" fmla="*/ 612775 h 850900"/>
                  <a:gd name="connsiteX2499" fmla="*/ 98425 w 723900"/>
                  <a:gd name="connsiteY2499" fmla="*/ 612775 h 850900"/>
                  <a:gd name="connsiteX2500" fmla="*/ 98425 w 723900"/>
                  <a:gd name="connsiteY2500" fmla="*/ 609600 h 850900"/>
                  <a:gd name="connsiteX2501" fmla="*/ 95250 w 723900"/>
                  <a:gd name="connsiteY2501" fmla="*/ 609600 h 850900"/>
                  <a:gd name="connsiteX2502" fmla="*/ 92075 w 723900"/>
                  <a:gd name="connsiteY2502" fmla="*/ 609600 h 850900"/>
                  <a:gd name="connsiteX2503" fmla="*/ 88900 w 723900"/>
                  <a:gd name="connsiteY2503" fmla="*/ 612775 h 850900"/>
                  <a:gd name="connsiteX2504" fmla="*/ 88900 w 723900"/>
                  <a:gd name="connsiteY2504" fmla="*/ 609600 h 850900"/>
                  <a:gd name="connsiteX2505" fmla="*/ 88900 w 723900"/>
                  <a:gd name="connsiteY2505" fmla="*/ 606425 h 850900"/>
                  <a:gd name="connsiteX2506" fmla="*/ 88900 w 723900"/>
                  <a:gd name="connsiteY2506" fmla="*/ 603250 h 850900"/>
                  <a:gd name="connsiteX2507" fmla="*/ 88900 w 723900"/>
                  <a:gd name="connsiteY2507" fmla="*/ 601663 h 850900"/>
                  <a:gd name="connsiteX2508" fmla="*/ 88900 w 723900"/>
                  <a:gd name="connsiteY2508" fmla="*/ 600075 h 850900"/>
                  <a:gd name="connsiteX2509" fmla="*/ 88900 w 723900"/>
                  <a:gd name="connsiteY2509" fmla="*/ 596900 h 850900"/>
                  <a:gd name="connsiteX2510" fmla="*/ 92075 w 723900"/>
                  <a:gd name="connsiteY2510" fmla="*/ 596900 h 850900"/>
                  <a:gd name="connsiteX2511" fmla="*/ 92075 w 723900"/>
                  <a:gd name="connsiteY2511" fmla="*/ 593725 h 850900"/>
                  <a:gd name="connsiteX2512" fmla="*/ 95250 w 723900"/>
                  <a:gd name="connsiteY2512" fmla="*/ 593725 h 850900"/>
                  <a:gd name="connsiteX2513" fmla="*/ 95250 w 723900"/>
                  <a:gd name="connsiteY2513" fmla="*/ 590550 h 850900"/>
                  <a:gd name="connsiteX2514" fmla="*/ 95250 w 723900"/>
                  <a:gd name="connsiteY2514" fmla="*/ 587375 h 850900"/>
                  <a:gd name="connsiteX2515" fmla="*/ 95250 w 723900"/>
                  <a:gd name="connsiteY2515" fmla="*/ 584200 h 850900"/>
                  <a:gd name="connsiteX2516" fmla="*/ 95250 w 723900"/>
                  <a:gd name="connsiteY2516" fmla="*/ 581025 h 850900"/>
                  <a:gd name="connsiteX2517" fmla="*/ 92075 w 723900"/>
                  <a:gd name="connsiteY2517" fmla="*/ 581025 h 850900"/>
                  <a:gd name="connsiteX2518" fmla="*/ 92075 w 723900"/>
                  <a:gd name="connsiteY2518" fmla="*/ 577850 h 850900"/>
                  <a:gd name="connsiteX2519" fmla="*/ 92075 w 723900"/>
                  <a:gd name="connsiteY2519" fmla="*/ 574675 h 850900"/>
                  <a:gd name="connsiteX2520" fmla="*/ 92075 w 723900"/>
                  <a:gd name="connsiteY2520" fmla="*/ 571500 h 850900"/>
                  <a:gd name="connsiteX2521" fmla="*/ 88900 w 723900"/>
                  <a:gd name="connsiteY2521" fmla="*/ 571500 h 850900"/>
                  <a:gd name="connsiteX2522" fmla="*/ 88900 w 723900"/>
                  <a:gd name="connsiteY2522" fmla="*/ 568325 h 850900"/>
                  <a:gd name="connsiteX2523" fmla="*/ 88900 w 723900"/>
                  <a:gd name="connsiteY2523" fmla="*/ 565150 h 850900"/>
                  <a:gd name="connsiteX2524" fmla="*/ 88900 w 723900"/>
                  <a:gd name="connsiteY2524" fmla="*/ 561975 h 850900"/>
                  <a:gd name="connsiteX2525" fmla="*/ 88900 w 723900"/>
                  <a:gd name="connsiteY2525" fmla="*/ 558800 h 850900"/>
                  <a:gd name="connsiteX2526" fmla="*/ 88900 w 723900"/>
                  <a:gd name="connsiteY2526" fmla="*/ 555625 h 850900"/>
                  <a:gd name="connsiteX2527" fmla="*/ 85725 w 723900"/>
                  <a:gd name="connsiteY2527" fmla="*/ 555625 h 850900"/>
                  <a:gd name="connsiteX2528" fmla="*/ 85725 w 723900"/>
                  <a:gd name="connsiteY2528" fmla="*/ 552450 h 850900"/>
                  <a:gd name="connsiteX2529" fmla="*/ 85725 w 723900"/>
                  <a:gd name="connsiteY2529" fmla="*/ 549275 h 850900"/>
                  <a:gd name="connsiteX2530" fmla="*/ 82550 w 723900"/>
                  <a:gd name="connsiteY2530" fmla="*/ 549275 h 850900"/>
                  <a:gd name="connsiteX2531" fmla="*/ 82550 w 723900"/>
                  <a:gd name="connsiteY2531" fmla="*/ 546100 h 850900"/>
                  <a:gd name="connsiteX2532" fmla="*/ 85725 w 723900"/>
                  <a:gd name="connsiteY2532" fmla="*/ 546100 h 850900"/>
                  <a:gd name="connsiteX2533" fmla="*/ 85725 w 723900"/>
                  <a:gd name="connsiteY2533" fmla="*/ 542925 h 850900"/>
                  <a:gd name="connsiteX2534" fmla="*/ 88900 w 723900"/>
                  <a:gd name="connsiteY2534" fmla="*/ 542925 h 850900"/>
                  <a:gd name="connsiteX2535" fmla="*/ 88900 w 723900"/>
                  <a:gd name="connsiteY2535" fmla="*/ 539750 h 850900"/>
                  <a:gd name="connsiteX2536" fmla="*/ 92075 w 723900"/>
                  <a:gd name="connsiteY2536" fmla="*/ 536575 h 850900"/>
                  <a:gd name="connsiteX2537" fmla="*/ 92075 w 723900"/>
                  <a:gd name="connsiteY2537" fmla="*/ 533400 h 850900"/>
                  <a:gd name="connsiteX2538" fmla="*/ 95250 w 723900"/>
                  <a:gd name="connsiteY2538" fmla="*/ 533400 h 850900"/>
                  <a:gd name="connsiteX2539" fmla="*/ 95250 w 723900"/>
                  <a:gd name="connsiteY2539" fmla="*/ 530225 h 850900"/>
                  <a:gd name="connsiteX2540" fmla="*/ 92075 w 723900"/>
                  <a:gd name="connsiteY2540" fmla="*/ 530225 h 850900"/>
                  <a:gd name="connsiteX2541" fmla="*/ 92075 w 723900"/>
                  <a:gd name="connsiteY2541" fmla="*/ 533400 h 850900"/>
                  <a:gd name="connsiteX2542" fmla="*/ 88900 w 723900"/>
                  <a:gd name="connsiteY2542" fmla="*/ 533400 h 850900"/>
                  <a:gd name="connsiteX2543" fmla="*/ 88900 w 723900"/>
                  <a:gd name="connsiteY2543" fmla="*/ 536575 h 850900"/>
                  <a:gd name="connsiteX2544" fmla="*/ 85725 w 723900"/>
                  <a:gd name="connsiteY2544" fmla="*/ 539750 h 850900"/>
                  <a:gd name="connsiteX2545" fmla="*/ 85725 w 723900"/>
                  <a:gd name="connsiteY2545" fmla="*/ 542925 h 850900"/>
                  <a:gd name="connsiteX2546" fmla="*/ 82550 w 723900"/>
                  <a:gd name="connsiteY2546" fmla="*/ 542925 h 850900"/>
                  <a:gd name="connsiteX2547" fmla="*/ 82550 w 723900"/>
                  <a:gd name="connsiteY2547" fmla="*/ 546100 h 850900"/>
                  <a:gd name="connsiteX2548" fmla="*/ 79375 w 723900"/>
                  <a:gd name="connsiteY2548" fmla="*/ 546100 h 850900"/>
                  <a:gd name="connsiteX2549" fmla="*/ 79375 w 723900"/>
                  <a:gd name="connsiteY2549" fmla="*/ 549275 h 850900"/>
                  <a:gd name="connsiteX2550" fmla="*/ 79375 w 723900"/>
                  <a:gd name="connsiteY2550" fmla="*/ 552450 h 850900"/>
                  <a:gd name="connsiteX2551" fmla="*/ 82550 w 723900"/>
                  <a:gd name="connsiteY2551" fmla="*/ 552450 h 850900"/>
                  <a:gd name="connsiteX2552" fmla="*/ 82550 w 723900"/>
                  <a:gd name="connsiteY2552" fmla="*/ 555625 h 850900"/>
                  <a:gd name="connsiteX2553" fmla="*/ 79375 w 723900"/>
                  <a:gd name="connsiteY2553" fmla="*/ 555625 h 850900"/>
                  <a:gd name="connsiteX2554" fmla="*/ 79375 w 723900"/>
                  <a:gd name="connsiteY2554" fmla="*/ 558800 h 850900"/>
                  <a:gd name="connsiteX2555" fmla="*/ 82550 w 723900"/>
                  <a:gd name="connsiteY2555" fmla="*/ 558800 h 850900"/>
                  <a:gd name="connsiteX2556" fmla="*/ 79375 w 723900"/>
                  <a:gd name="connsiteY2556" fmla="*/ 561975 h 850900"/>
                  <a:gd name="connsiteX2557" fmla="*/ 76200 w 723900"/>
                  <a:gd name="connsiteY2557" fmla="*/ 561975 h 850900"/>
                  <a:gd name="connsiteX2558" fmla="*/ 73025 w 723900"/>
                  <a:gd name="connsiteY2558" fmla="*/ 561975 h 850900"/>
                  <a:gd name="connsiteX2559" fmla="*/ 73025 w 723900"/>
                  <a:gd name="connsiteY2559" fmla="*/ 565150 h 850900"/>
                  <a:gd name="connsiteX2560" fmla="*/ 69850 w 723900"/>
                  <a:gd name="connsiteY2560" fmla="*/ 565150 h 850900"/>
                  <a:gd name="connsiteX2561" fmla="*/ 66675 w 723900"/>
                  <a:gd name="connsiteY2561" fmla="*/ 565150 h 850900"/>
                  <a:gd name="connsiteX2562" fmla="*/ 66675 w 723900"/>
                  <a:gd name="connsiteY2562" fmla="*/ 568325 h 850900"/>
                  <a:gd name="connsiteX2563" fmla="*/ 63500 w 723900"/>
                  <a:gd name="connsiteY2563" fmla="*/ 568325 h 850900"/>
                  <a:gd name="connsiteX2564" fmla="*/ 60325 w 723900"/>
                  <a:gd name="connsiteY2564" fmla="*/ 568325 h 850900"/>
                  <a:gd name="connsiteX2565" fmla="*/ 57150 w 723900"/>
                  <a:gd name="connsiteY2565" fmla="*/ 568325 h 850900"/>
                  <a:gd name="connsiteX2566" fmla="*/ 53975 w 723900"/>
                  <a:gd name="connsiteY2566" fmla="*/ 568325 h 850900"/>
                  <a:gd name="connsiteX2567" fmla="*/ 50800 w 723900"/>
                  <a:gd name="connsiteY2567" fmla="*/ 568325 h 850900"/>
                  <a:gd name="connsiteX2568" fmla="*/ 47625 w 723900"/>
                  <a:gd name="connsiteY2568" fmla="*/ 568325 h 850900"/>
                  <a:gd name="connsiteX2569" fmla="*/ 44450 w 723900"/>
                  <a:gd name="connsiteY2569" fmla="*/ 568325 h 850900"/>
                  <a:gd name="connsiteX2570" fmla="*/ 41275 w 723900"/>
                  <a:gd name="connsiteY2570" fmla="*/ 568325 h 850900"/>
                  <a:gd name="connsiteX2571" fmla="*/ 41275 w 723900"/>
                  <a:gd name="connsiteY2571" fmla="*/ 565150 h 850900"/>
                  <a:gd name="connsiteX2572" fmla="*/ 38100 w 723900"/>
                  <a:gd name="connsiteY2572" fmla="*/ 565150 h 850900"/>
                  <a:gd name="connsiteX2573" fmla="*/ 38100 w 723900"/>
                  <a:gd name="connsiteY2573" fmla="*/ 561975 h 850900"/>
                  <a:gd name="connsiteX2574" fmla="*/ 36513 w 723900"/>
                  <a:gd name="connsiteY2574" fmla="*/ 561975 h 850900"/>
                  <a:gd name="connsiteX2575" fmla="*/ 36513 w 723900"/>
                  <a:gd name="connsiteY2575" fmla="*/ 563563 h 850900"/>
                  <a:gd name="connsiteX2576" fmla="*/ 34925 w 723900"/>
                  <a:gd name="connsiteY2576" fmla="*/ 563563 h 850900"/>
                  <a:gd name="connsiteX2577" fmla="*/ 34925 w 723900"/>
                  <a:gd name="connsiteY2577" fmla="*/ 561975 h 850900"/>
                  <a:gd name="connsiteX2578" fmla="*/ 34925 w 723900"/>
                  <a:gd name="connsiteY2578" fmla="*/ 558800 h 850900"/>
                  <a:gd name="connsiteX2579" fmla="*/ 38100 w 723900"/>
                  <a:gd name="connsiteY2579" fmla="*/ 558800 h 850900"/>
                  <a:gd name="connsiteX2580" fmla="*/ 38100 w 723900"/>
                  <a:gd name="connsiteY2580" fmla="*/ 555625 h 850900"/>
                  <a:gd name="connsiteX2581" fmla="*/ 34925 w 723900"/>
                  <a:gd name="connsiteY2581" fmla="*/ 555625 h 850900"/>
                  <a:gd name="connsiteX2582" fmla="*/ 34925 w 723900"/>
                  <a:gd name="connsiteY2582" fmla="*/ 552450 h 850900"/>
                  <a:gd name="connsiteX2583" fmla="*/ 31750 w 723900"/>
                  <a:gd name="connsiteY2583" fmla="*/ 552450 h 850900"/>
                  <a:gd name="connsiteX2584" fmla="*/ 31750 w 723900"/>
                  <a:gd name="connsiteY2584" fmla="*/ 549275 h 850900"/>
                  <a:gd name="connsiteX2585" fmla="*/ 31750 w 723900"/>
                  <a:gd name="connsiteY2585" fmla="*/ 547688 h 850900"/>
                  <a:gd name="connsiteX2586" fmla="*/ 31750 w 723900"/>
                  <a:gd name="connsiteY2586" fmla="*/ 546100 h 850900"/>
                  <a:gd name="connsiteX2587" fmla="*/ 28575 w 723900"/>
                  <a:gd name="connsiteY2587" fmla="*/ 546100 h 850900"/>
                  <a:gd name="connsiteX2588" fmla="*/ 28575 w 723900"/>
                  <a:gd name="connsiteY2588" fmla="*/ 542925 h 850900"/>
                  <a:gd name="connsiteX2589" fmla="*/ 28575 w 723900"/>
                  <a:gd name="connsiteY2589" fmla="*/ 539750 h 850900"/>
                  <a:gd name="connsiteX2590" fmla="*/ 25400 w 723900"/>
                  <a:gd name="connsiteY2590" fmla="*/ 539750 h 850900"/>
                  <a:gd name="connsiteX2591" fmla="*/ 22225 w 723900"/>
                  <a:gd name="connsiteY2591" fmla="*/ 539750 h 850900"/>
                  <a:gd name="connsiteX2592" fmla="*/ 22225 w 723900"/>
                  <a:gd name="connsiteY2592" fmla="*/ 536575 h 850900"/>
                  <a:gd name="connsiteX2593" fmla="*/ 19050 w 723900"/>
                  <a:gd name="connsiteY2593" fmla="*/ 536575 h 850900"/>
                  <a:gd name="connsiteX2594" fmla="*/ 19050 w 723900"/>
                  <a:gd name="connsiteY2594" fmla="*/ 533400 h 850900"/>
                  <a:gd name="connsiteX2595" fmla="*/ 19050 w 723900"/>
                  <a:gd name="connsiteY2595" fmla="*/ 530225 h 850900"/>
                  <a:gd name="connsiteX2596" fmla="*/ 22225 w 723900"/>
                  <a:gd name="connsiteY2596" fmla="*/ 530225 h 850900"/>
                  <a:gd name="connsiteX2597" fmla="*/ 22225 w 723900"/>
                  <a:gd name="connsiteY2597" fmla="*/ 527050 h 850900"/>
                  <a:gd name="connsiteX2598" fmla="*/ 19050 w 723900"/>
                  <a:gd name="connsiteY2598" fmla="*/ 527050 h 850900"/>
                  <a:gd name="connsiteX2599" fmla="*/ 15875 w 723900"/>
                  <a:gd name="connsiteY2599" fmla="*/ 527050 h 850900"/>
                  <a:gd name="connsiteX2600" fmla="*/ 12700 w 723900"/>
                  <a:gd name="connsiteY2600" fmla="*/ 527050 h 850900"/>
                  <a:gd name="connsiteX2601" fmla="*/ 12700 w 723900"/>
                  <a:gd name="connsiteY2601" fmla="*/ 523875 h 850900"/>
                  <a:gd name="connsiteX2602" fmla="*/ 15875 w 723900"/>
                  <a:gd name="connsiteY2602" fmla="*/ 523875 h 850900"/>
                  <a:gd name="connsiteX2603" fmla="*/ 15875 w 723900"/>
                  <a:gd name="connsiteY2603" fmla="*/ 520700 h 850900"/>
                  <a:gd name="connsiteX2604" fmla="*/ 19050 w 723900"/>
                  <a:gd name="connsiteY2604" fmla="*/ 520700 h 850900"/>
                  <a:gd name="connsiteX2605" fmla="*/ 22225 w 723900"/>
                  <a:gd name="connsiteY2605" fmla="*/ 517525 h 850900"/>
                  <a:gd name="connsiteX2606" fmla="*/ 22225 w 723900"/>
                  <a:gd name="connsiteY2606" fmla="*/ 514350 h 850900"/>
                  <a:gd name="connsiteX2607" fmla="*/ 25400 w 723900"/>
                  <a:gd name="connsiteY2607" fmla="*/ 514350 h 850900"/>
                  <a:gd name="connsiteX2608" fmla="*/ 25400 w 723900"/>
                  <a:gd name="connsiteY2608" fmla="*/ 511175 h 850900"/>
                  <a:gd name="connsiteX2609" fmla="*/ 25400 w 723900"/>
                  <a:gd name="connsiteY2609" fmla="*/ 508000 h 850900"/>
                  <a:gd name="connsiteX2610" fmla="*/ 28575 w 723900"/>
                  <a:gd name="connsiteY2610" fmla="*/ 508000 h 850900"/>
                  <a:gd name="connsiteX2611" fmla="*/ 28575 w 723900"/>
                  <a:gd name="connsiteY2611" fmla="*/ 511175 h 850900"/>
                  <a:gd name="connsiteX2612" fmla="*/ 31750 w 723900"/>
                  <a:gd name="connsiteY2612" fmla="*/ 508000 h 850900"/>
                  <a:gd name="connsiteX2613" fmla="*/ 28575 w 723900"/>
                  <a:gd name="connsiteY2613" fmla="*/ 508000 h 850900"/>
                  <a:gd name="connsiteX2614" fmla="*/ 28575 w 723900"/>
                  <a:gd name="connsiteY2614" fmla="*/ 504825 h 850900"/>
                  <a:gd name="connsiteX2615" fmla="*/ 25400 w 723900"/>
                  <a:gd name="connsiteY2615" fmla="*/ 504825 h 850900"/>
                  <a:gd name="connsiteX2616" fmla="*/ 25400 w 723900"/>
                  <a:gd name="connsiteY2616" fmla="*/ 508000 h 850900"/>
                  <a:gd name="connsiteX2617" fmla="*/ 22225 w 723900"/>
                  <a:gd name="connsiteY2617" fmla="*/ 508000 h 850900"/>
                  <a:gd name="connsiteX2618" fmla="*/ 22225 w 723900"/>
                  <a:gd name="connsiteY2618" fmla="*/ 504825 h 850900"/>
                  <a:gd name="connsiteX2619" fmla="*/ 19050 w 723900"/>
                  <a:gd name="connsiteY2619" fmla="*/ 504825 h 850900"/>
                  <a:gd name="connsiteX2620" fmla="*/ 22225 w 723900"/>
                  <a:gd name="connsiteY2620" fmla="*/ 501650 h 850900"/>
                  <a:gd name="connsiteX2621" fmla="*/ 25400 w 723900"/>
                  <a:gd name="connsiteY2621" fmla="*/ 501650 h 850900"/>
                  <a:gd name="connsiteX2622" fmla="*/ 28575 w 723900"/>
                  <a:gd name="connsiteY2622" fmla="*/ 501650 h 850900"/>
                  <a:gd name="connsiteX2623" fmla="*/ 28575 w 723900"/>
                  <a:gd name="connsiteY2623" fmla="*/ 498475 h 850900"/>
                  <a:gd name="connsiteX2624" fmla="*/ 25400 w 723900"/>
                  <a:gd name="connsiteY2624" fmla="*/ 498475 h 850900"/>
                  <a:gd name="connsiteX2625" fmla="*/ 22225 w 723900"/>
                  <a:gd name="connsiteY2625" fmla="*/ 498475 h 850900"/>
                  <a:gd name="connsiteX2626" fmla="*/ 22225 w 723900"/>
                  <a:gd name="connsiteY2626" fmla="*/ 495300 h 850900"/>
                  <a:gd name="connsiteX2627" fmla="*/ 25400 w 723900"/>
                  <a:gd name="connsiteY2627" fmla="*/ 495300 h 850900"/>
                  <a:gd name="connsiteX2628" fmla="*/ 25400 w 723900"/>
                  <a:gd name="connsiteY2628" fmla="*/ 492125 h 850900"/>
                  <a:gd name="connsiteX2629" fmla="*/ 22225 w 723900"/>
                  <a:gd name="connsiteY2629" fmla="*/ 492125 h 850900"/>
                  <a:gd name="connsiteX2630" fmla="*/ 22225 w 723900"/>
                  <a:gd name="connsiteY2630" fmla="*/ 495300 h 850900"/>
                  <a:gd name="connsiteX2631" fmla="*/ 19050 w 723900"/>
                  <a:gd name="connsiteY2631" fmla="*/ 492125 h 850900"/>
                  <a:gd name="connsiteX2632" fmla="*/ 19050 w 723900"/>
                  <a:gd name="connsiteY2632" fmla="*/ 495300 h 850900"/>
                  <a:gd name="connsiteX2633" fmla="*/ 19050 w 723900"/>
                  <a:gd name="connsiteY2633" fmla="*/ 498475 h 850900"/>
                  <a:gd name="connsiteX2634" fmla="*/ 15875 w 723900"/>
                  <a:gd name="connsiteY2634" fmla="*/ 498475 h 850900"/>
                  <a:gd name="connsiteX2635" fmla="*/ 12700 w 723900"/>
                  <a:gd name="connsiteY2635" fmla="*/ 498475 h 850900"/>
                  <a:gd name="connsiteX2636" fmla="*/ 12700 w 723900"/>
                  <a:gd name="connsiteY2636" fmla="*/ 495300 h 850900"/>
                  <a:gd name="connsiteX2637" fmla="*/ 12700 w 723900"/>
                  <a:gd name="connsiteY2637" fmla="*/ 492125 h 850900"/>
                  <a:gd name="connsiteX2638" fmla="*/ 12700 w 723900"/>
                  <a:gd name="connsiteY2638" fmla="*/ 488950 h 850900"/>
                  <a:gd name="connsiteX2639" fmla="*/ 12700 w 723900"/>
                  <a:gd name="connsiteY2639" fmla="*/ 485775 h 850900"/>
                  <a:gd name="connsiteX2640" fmla="*/ 9525 w 723900"/>
                  <a:gd name="connsiteY2640" fmla="*/ 485775 h 850900"/>
                  <a:gd name="connsiteX2641" fmla="*/ 9525 w 723900"/>
                  <a:gd name="connsiteY2641" fmla="*/ 482600 h 850900"/>
                  <a:gd name="connsiteX2642" fmla="*/ 6350 w 723900"/>
                  <a:gd name="connsiteY2642" fmla="*/ 482600 h 850900"/>
                  <a:gd name="connsiteX2643" fmla="*/ 6350 w 723900"/>
                  <a:gd name="connsiteY2643" fmla="*/ 479425 h 850900"/>
                  <a:gd name="connsiteX2644" fmla="*/ 9525 w 723900"/>
                  <a:gd name="connsiteY2644" fmla="*/ 479425 h 850900"/>
                  <a:gd name="connsiteX2645" fmla="*/ 9525 w 723900"/>
                  <a:gd name="connsiteY2645" fmla="*/ 476250 h 850900"/>
                  <a:gd name="connsiteX2646" fmla="*/ 12700 w 723900"/>
                  <a:gd name="connsiteY2646" fmla="*/ 476250 h 850900"/>
                  <a:gd name="connsiteX2647" fmla="*/ 12700 w 723900"/>
                  <a:gd name="connsiteY2647" fmla="*/ 473075 h 850900"/>
                  <a:gd name="connsiteX2648" fmla="*/ 9525 w 723900"/>
                  <a:gd name="connsiteY2648" fmla="*/ 473075 h 850900"/>
                  <a:gd name="connsiteX2649" fmla="*/ 9525 w 723900"/>
                  <a:gd name="connsiteY2649" fmla="*/ 469900 h 850900"/>
                  <a:gd name="connsiteX2650" fmla="*/ 6350 w 723900"/>
                  <a:gd name="connsiteY2650" fmla="*/ 469900 h 850900"/>
                  <a:gd name="connsiteX2651" fmla="*/ 3175 w 723900"/>
                  <a:gd name="connsiteY2651" fmla="*/ 469900 h 850900"/>
                  <a:gd name="connsiteX2652" fmla="*/ 3175 w 723900"/>
                  <a:gd name="connsiteY2652" fmla="*/ 466725 h 850900"/>
                  <a:gd name="connsiteX2653" fmla="*/ 6350 w 723900"/>
                  <a:gd name="connsiteY2653" fmla="*/ 466725 h 850900"/>
                  <a:gd name="connsiteX2654" fmla="*/ 9525 w 723900"/>
                  <a:gd name="connsiteY2654" fmla="*/ 466725 h 850900"/>
                  <a:gd name="connsiteX2655" fmla="*/ 12700 w 723900"/>
                  <a:gd name="connsiteY2655" fmla="*/ 466725 h 850900"/>
                  <a:gd name="connsiteX2656" fmla="*/ 12700 w 723900"/>
                  <a:gd name="connsiteY2656" fmla="*/ 463550 h 850900"/>
                  <a:gd name="connsiteX2657" fmla="*/ 9525 w 723900"/>
                  <a:gd name="connsiteY2657" fmla="*/ 463550 h 850900"/>
                  <a:gd name="connsiteX2658" fmla="*/ 6350 w 723900"/>
                  <a:gd name="connsiteY2658" fmla="*/ 463550 h 850900"/>
                  <a:gd name="connsiteX2659" fmla="*/ 6350 w 723900"/>
                  <a:gd name="connsiteY2659" fmla="*/ 460375 h 850900"/>
                  <a:gd name="connsiteX2660" fmla="*/ 6350 w 723900"/>
                  <a:gd name="connsiteY2660" fmla="*/ 457200 h 850900"/>
                  <a:gd name="connsiteX2661" fmla="*/ 9525 w 723900"/>
                  <a:gd name="connsiteY2661" fmla="*/ 457200 h 850900"/>
                  <a:gd name="connsiteX2662" fmla="*/ 12700 w 723900"/>
                  <a:gd name="connsiteY2662" fmla="*/ 457200 h 850900"/>
                  <a:gd name="connsiteX2663" fmla="*/ 15875 w 723900"/>
                  <a:gd name="connsiteY2663" fmla="*/ 457200 h 850900"/>
                  <a:gd name="connsiteX2664" fmla="*/ 19050 w 723900"/>
                  <a:gd name="connsiteY2664" fmla="*/ 457200 h 850900"/>
                  <a:gd name="connsiteX2665" fmla="*/ 19050 w 723900"/>
                  <a:gd name="connsiteY2665" fmla="*/ 454025 h 850900"/>
                  <a:gd name="connsiteX2666" fmla="*/ 15875 w 723900"/>
                  <a:gd name="connsiteY2666" fmla="*/ 454025 h 850900"/>
                  <a:gd name="connsiteX2667" fmla="*/ 15875 w 723900"/>
                  <a:gd name="connsiteY2667" fmla="*/ 450850 h 850900"/>
                  <a:gd name="connsiteX2668" fmla="*/ 15875 w 723900"/>
                  <a:gd name="connsiteY2668" fmla="*/ 447675 h 850900"/>
                  <a:gd name="connsiteX2669" fmla="*/ 19050 w 723900"/>
                  <a:gd name="connsiteY2669" fmla="*/ 444500 h 850900"/>
                  <a:gd name="connsiteX2670" fmla="*/ 19050 w 723900"/>
                  <a:gd name="connsiteY2670" fmla="*/ 441325 h 850900"/>
                  <a:gd name="connsiteX2671" fmla="*/ 22225 w 723900"/>
                  <a:gd name="connsiteY2671" fmla="*/ 441325 h 850900"/>
                  <a:gd name="connsiteX2672" fmla="*/ 22225 w 723900"/>
                  <a:gd name="connsiteY2672" fmla="*/ 438150 h 850900"/>
                  <a:gd name="connsiteX2673" fmla="*/ 25400 w 723900"/>
                  <a:gd name="connsiteY2673" fmla="*/ 438150 h 850900"/>
                  <a:gd name="connsiteX2674" fmla="*/ 25400 w 723900"/>
                  <a:gd name="connsiteY2674" fmla="*/ 434975 h 850900"/>
                  <a:gd name="connsiteX2675" fmla="*/ 28575 w 723900"/>
                  <a:gd name="connsiteY2675" fmla="*/ 434975 h 850900"/>
                  <a:gd name="connsiteX2676" fmla="*/ 28575 w 723900"/>
                  <a:gd name="connsiteY2676" fmla="*/ 431800 h 850900"/>
                  <a:gd name="connsiteX2677" fmla="*/ 31750 w 723900"/>
                  <a:gd name="connsiteY2677" fmla="*/ 431800 h 850900"/>
                  <a:gd name="connsiteX2678" fmla="*/ 31750 w 723900"/>
                  <a:gd name="connsiteY2678" fmla="*/ 428625 h 850900"/>
                  <a:gd name="connsiteX2679" fmla="*/ 33338 w 723900"/>
                  <a:gd name="connsiteY2679" fmla="*/ 428625 h 850900"/>
                  <a:gd name="connsiteX2680" fmla="*/ 34925 w 723900"/>
                  <a:gd name="connsiteY2680" fmla="*/ 428625 h 850900"/>
                  <a:gd name="connsiteX2681" fmla="*/ 34925 w 723900"/>
                  <a:gd name="connsiteY2681" fmla="*/ 425450 h 850900"/>
                  <a:gd name="connsiteX2682" fmla="*/ 38100 w 723900"/>
                  <a:gd name="connsiteY2682" fmla="*/ 425450 h 850900"/>
                  <a:gd name="connsiteX2683" fmla="*/ 41275 w 723900"/>
                  <a:gd name="connsiteY2683" fmla="*/ 425450 h 850900"/>
                  <a:gd name="connsiteX2684" fmla="*/ 41275 w 723900"/>
                  <a:gd name="connsiteY2684" fmla="*/ 428625 h 850900"/>
                  <a:gd name="connsiteX2685" fmla="*/ 44450 w 723900"/>
                  <a:gd name="connsiteY2685" fmla="*/ 428625 h 850900"/>
                  <a:gd name="connsiteX2686" fmla="*/ 44450 w 723900"/>
                  <a:gd name="connsiteY2686" fmla="*/ 425450 h 850900"/>
                  <a:gd name="connsiteX2687" fmla="*/ 41275 w 723900"/>
                  <a:gd name="connsiteY2687" fmla="*/ 425450 h 850900"/>
                  <a:gd name="connsiteX2688" fmla="*/ 41275 w 723900"/>
                  <a:gd name="connsiteY2688" fmla="*/ 422275 h 850900"/>
                  <a:gd name="connsiteX2689" fmla="*/ 41275 w 723900"/>
                  <a:gd name="connsiteY2689" fmla="*/ 419100 h 850900"/>
                  <a:gd name="connsiteX2690" fmla="*/ 44450 w 723900"/>
                  <a:gd name="connsiteY2690" fmla="*/ 422275 h 850900"/>
                  <a:gd name="connsiteX2691" fmla="*/ 44450 w 723900"/>
                  <a:gd name="connsiteY2691" fmla="*/ 419100 h 850900"/>
                  <a:gd name="connsiteX2692" fmla="*/ 44450 w 723900"/>
                  <a:gd name="connsiteY2692" fmla="*/ 417513 h 850900"/>
                  <a:gd name="connsiteX2693" fmla="*/ 44450 w 723900"/>
                  <a:gd name="connsiteY2693" fmla="*/ 415925 h 850900"/>
                  <a:gd name="connsiteX2694" fmla="*/ 44450 w 723900"/>
                  <a:gd name="connsiteY2694" fmla="*/ 412750 h 850900"/>
                  <a:gd name="connsiteX2695" fmla="*/ 44450 w 723900"/>
                  <a:gd name="connsiteY2695" fmla="*/ 409575 h 850900"/>
                  <a:gd name="connsiteX2696" fmla="*/ 47625 w 723900"/>
                  <a:gd name="connsiteY2696" fmla="*/ 406400 h 850900"/>
                  <a:gd name="connsiteX2697" fmla="*/ 47625 w 723900"/>
                  <a:gd name="connsiteY2697" fmla="*/ 403225 h 850900"/>
                  <a:gd name="connsiteX2698" fmla="*/ 50800 w 723900"/>
                  <a:gd name="connsiteY2698" fmla="*/ 403225 h 850900"/>
                  <a:gd name="connsiteX2699" fmla="*/ 50800 w 723900"/>
                  <a:gd name="connsiteY2699" fmla="*/ 400050 h 850900"/>
                  <a:gd name="connsiteX2700" fmla="*/ 50800 w 723900"/>
                  <a:gd name="connsiteY2700" fmla="*/ 396875 h 850900"/>
                  <a:gd name="connsiteX2701" fmla="*/ 53975 w 723900"/>
                  <a:gd name="connsiteY2701" fmla="*/ 396875 h 850900"/>
                  <a:gd name="connsiteX2702" fmla="*/ 53975 w 723900"/>
                  <a:gd name="connsiteY2702" fmla="*/ 393700 h 850900"/>
                  <a:gd name="connsiteX2703" fmla="*/ 57150 w 723900"/>
                  <a:gd name="connsiteY2703" fmla="*/ 393700 h 850900"/>
                  <a:gd name="connsiteX2704" fmla="*/ 60325 w 723900"/>
                  <a:gd name="connsiteY2704" fmla="*/ 393700 h 850900"/>
                  <a:gd name="connsiteX2705" fmla="*/ 61913 w 723900"/>
                  <a:gd name="connsiteY2705" fmla="*/ 393700 h 850900"/>
                  <a:gd name="connsiteX2706" fmla="*/ 63500 w 723900"/>
                  <a:gd name="connsiteY2706" fmla="*/ 393700 h 850900"/>
                  <a:gd name="connsiteX2707" fmla="*/ 63500 w 723900"/>
                  <a:gd name="connsiteY2707" fmla="*/ 390525 h 850900"/>
                  <a:gd name="connsiteX2708" fmla="*/ 66675 w 723900"/>
                  <a:gd name="connsiteY2708" fmla="*/ 393700 h 850900"/>
                  <a:gd name="connsiteX2709" fmla="*/ 69850 w 723900"/>
                  <a:gd name="connsiteY2709" fmla="*/ 393700 h 850900"/>
                  <a:gd name="connsiteX2710" fmla="*/ 69850 w 723900"/>
                  <a:gd name="connsiteY2710" fmla="*/ 396875 h 850900"/>
                  <a:gd name="connsiteX2711" fmla="*/ 73025 w 723900"/>
                  <a:gd name="connsiteY2711" fmla="*/ 393700 h 850900"/>
                  <a:gd name="connsiteX2712" fmla="*/ 73025 w 723900"/>
                  <a:gd name="connsiteY2712" fmla="*/ 396875 h 850900"/>
                  <a:gd name="connsiteX2713" fmla="*/ 73025 w 723900"/>
                  <a:gd name="connsiteY2713" fmla="*/ 400050 h 850900"/>
                  <a:gd name="connsiteX2714" fmla="*/ 76200 w 723900"/>
                  <a:gd name="connsiteY2714" fmla="*/ 400050 h 850900"/>
                  <a:gd name="connsiteX2715" fmla="*/ 77788 w 723900"/>
                  <a:gd name="connsiteY2715" fmla="*/ 400050 h 850900"/>
                  <a:gd name="connsiteX2716" fmla="*/ 77788 w 723900"/>
                  <a:gd name="connsiteY2716" fmla="*/ 401638 h 850900"/>
                  <a:gd name="connsiteX2717" fmla="*/ 76200 w 723900"/>
                  <a:gd name="connsiteY2717" fmla="*/ 401638 h 850900"/>
                  <a:gd name="connsiteX2718" fmla="*/ 76200 w 723900"/>
                  <a:gd name="connsiteY2718" fmla="*/ 403225 h 850900"/>
                  <a:gd name="connsiteX2719" fmla="*/ 79375 w 723900"/>
                  <a:gd name="connsiteY2719" fmla="*/ 403225 h 850900"/>
                  <a:gd name="connsiteX2720" fmla="*/ 79375 w 723900"/>
                  <a:gd name="connsiteY2720" fmla="*/ 406400 h 850900"/>
                  <a:gd name="connsiteX2721" fmla="*/ 82550 w 723900"/>
                  <a:gd name="connsiteY2721" fmla="*/ 406400 h 850900"/>
                  <a:gd name="connsiteX2722" fmla="*/ 85725 w 723900"/>
                  <a:gd name="connsiteY2722" fmla="*/ 406400 h 850900"/>
                  <a:gd name="connsiteX2723" fmla="*/ 88900 w 723900"/>
                  <a:gd name="connsiteY2723" fmla="*/ 406400 h 850900"/>
                  <a:gd name="connsiteX2724" fmla="*/ 88900 w 723900"/>
                  <a:gd name="connsiteY2724" fmla="*/ 403225 h 850900"/>
                  <a:gd name="connsiteX2725" fmla="*/ 92075 w 723900"/>
                  <a:gd name="connsiteY2725" fmla="*/ 403225 h 850900"/>
                  <a:gd name="connsiteX2726" fmla="*/ 92075 w 723900"/>
                  <a:gd name="connsiteY2726" fmla="*/ 400050 h 850900"/>
                  <a:gd name="connsiteX2727" fmla="*/ 95250 w 723900"/>
                  <a:gd name="connsiteY2727" fmla="*/ 400050 h 850900"/>
                  <a:gd name="connsiteX2728" fmla="*/ 98425 w 723900"/>
                  <a:gd name="connsiteY2728" fmla="*/ 400050 h 850900"/>
                  <a:gd name="connsiteX2729" fmla="*/ 98425 w 723900"/>
                  <a:gd name="connsiteY2729" fmla="*/ 396875 h 850900"/>
                  <a:gd name="connsiteX2730" fmla="*/ 101600 w 723900"/>
                  <a:gd name="connsiteY2730" fmla="*/ 393700 h 850900"/>
                  <a:gd name="connsiteX2731" fmla="*/ 101600 w 723900"/>
                  <a:gd name="connsiteY2731" fmla="*/ 390525 h 850900"/>
                  <a:gd name="connsiteX2732" fmla="*/ 103188 w 723900"/>
                  <a:gd name="connsiteY2732" fmla="*/ 390525 h 850900"/>
                  <a:gd name="connsiteX2733" fmla="*/ 104775 w 723900"/>
                  <a:gd name="connsiteY2733" fmla="*/ 390525 h 850900"/>
                  <a:gd name="connsiteX2734" fmla="*/ 104775 w 723900"/>
                  <a:gd name="connsiteY2734" fmla="*/ 387350 h 850900"/>
                  <a:gd name="connsiteX2735" fmla="*/ 107950 w 723900"/>
                  <a:gd name="connsiteY2735" fmla="*/ 387350 h 850900"/>
                  <a:gd name="connsiteX2736" fmla="*/ 107950 w 723900"/>
                  <a:gd name="connsiteY2736" fmla="*/ 384175 h 850900"/>
                  <a:gd name="connsiteX2737" fmla="*/ 111125 w 723900"/>
                  <a:gd name="connsiteY2737" fmla="*/ 384175 h 850900"/>
                  <a:gd name="connsiteX2738" fmla="*/ 114300 w 723900"/>
                  <a:gd name="connsiteY2738" fmla="*/ 384175 h 850900"/>
                  <a:gd name="connsiteX2739" fmla="*/ 114300 w 723900"/>
                  <a:gd name="connsiteY2739" fmla="*/ 387350 h 850900"/>
                  <a:gd name="connsiteX2740" fmla="*/ 111125 w 723900"/>
                  <a:gd name="connsiteY2740" fmla="*/ 387350 h 850900"/>
                  <a:gd name="connsiteX2741" fmla="*/ 111125 w 723900"/>
                  <a:gd name="connsiteY2741" fmla="*/ 390525 h 850900"/>
                  <a:gd name="connsiteX2742" fmla="*/ 114300 w 723900"/>
                  <a:gd name="connsiteY2742" fmla="*/ 390525 h 850900"/>
                  <a:gd name="connsiteX2743" fmla="*/ 117475 w 723900"/>
                  <a:gd name="connsiteY2743" fmla="*/ 390525 h 850900"/>
                  <a:gd name="connsiteX2744" fmla="*/ 120650 w 723900"/>
                  <a:gd name="connsiteY2744" fmla="*/ 390525 h 850900"/>
                  <a:gd name="connsiteX2745" fmla="*/ 123825 w 723900"/>
                  <a:gd name="connsiteY2745" fmla="*/ 390525 h 850900"/>
                  <a:gd name="connsiteX2746" fmla="*/ 123825 w 723900"/>
                  <a:gd name="connsiteY2746" fmla="*/ 387350 h 850900"/>
                  <a:gd name="connsiteX2747" fmla="*/ 127000 w 723900"/>
                  <a:gd name="connsiteY2747" fmla="*/ 390525 h 850900"/>
                  <a:gd name="connsiteX2748" fmla="*/ 130175 w 723900"/>
                  <a:gd name="connsiteY2748" fmla="*/ 390525 h 850900"/>
                  <a:gd name="connsiteX2749" fmla="*/ 130175 w 723900"/>
                  <a:gd name="connsiteY2749" fmla="*/ 387350 h 850900"/>
                  <a:gd name="connsiteX2750" fmla="*/ 133350 w 723900"/>
                  <a:gd name="connsiteY2750" fmla="*/ 387350 h 850900"/>
                  <a:gd name="connsiteX2751" fmla="*/ 136525 w 723900"/>
                  <a:gd name="connsiteY2751" fmla="*/ 387350 h 850900"/>
                  <a:gd name="connsiteX2752" fmla="*/ 136525 w 723900"/>
                  <a:gd name="connsiteY2752" fmla="*/ 384175 h 850900"/>
                  <a:gd name="connsiteX2753" fmla="*/ 139700 w 723900"/>
                  <a:gd name="connsiteY2753" fmla="*/ 384175 h 850900"/>
                  <a:gd name="connsiteX2754" fmla="*/ 139700 w 723900"/>
                  <a:gd name="connsiteY2754" fmla="*/ 381000 h 850900"/>
                  <a:gd name="connsiteX2755" fmla="*/ 139700 w 723900"/>
                  <a:gd name="connsiteY2755" fmla="*/ 377825 h 850900"/>
                  <a:gd name="connsiteX2756" fmla="*/ 142875 w 723900"/>
                  <a:gd name="connsiteY2756" fmla="*/ 377825 h 850900"/>
                  <a:gd name="connsiteX2757" fmla="*/ 142875 w 723900"/>
                  <a:gd name="connsiteY2757" fmla="*/ 374650 h 850900"/>
                  <a:gd name="connsiteX2758" fmla="*/ 142875 w 723900"/>
                  <a:gd name="connsiteY2758" fmla="*/ 371475 h 850900"/>
                  <a:gd name="connsiteX2759" fmla="*/ 142875 w 723900"/>
                  <a:gd name="connsiteY2759" fmla="*/ 368300 h 850900"/>
                  <a:gd name="connsiteX2760" fmla="*/ 142875 w 723900"/>
                  <a:gd name="connsiteY2760" fmla="*/ 365125 h 850900"/>
                  <a:gd name="connsiteX2761" fmla="*/ 142875 w 723900"/>
                  <a:gd name="connsiteY2761" fmla="*/ 361950 h 850900"/>
                  <a:gd name="connsiteX2762" fmla="*/ 142875 w 723900"/>
                  <a:gd name="connsiteY2762" fmla="*/ 358775 h 850900"/>
                  <a:gd name="connsiteX2763" fmla="*/ 142875 w 723900"/>
                  <a:gd name="connsiteY2763" fmla="*/ 355600 h 850900"/>
                  <a:gd name="connsiteX2764" fmla="*/ 142875 w 723900"/>
                  <a:gd name="connsiteY2764" fmla="*/ 352425 h 850900"/>
                  <a:gd name="connsiteX2765" fmla="*/ 139700 w 723900"/>
                  <a:gd name="connsiteY2765" fmla="*/ 349250 h 850900"/>
                  <a:gd name="connsiteX2766" fmla="*/ 139700 w 723900"/>
                  <a:gd name="connsiteY2766" fmla="*/ 346075 h 850900"/>
                  <a:gd name="connsiteX2767" fmla="*/ 136525 w 723900"/>
                  <a:gd name="connsiteY2767" fmla="*/ 342900 h 850900"/>
                  <a:gd name="connsiteX2768" fmla="*/ 133350 w 723900"/>
                  <a:gd name="connsiteY2768" fmla="*/ 342900 h 850900"/>
                  <a:gd name="connsiteX2769" fmla="*/ 133350 w 723900"/>
                  <a:gd name="connsiteY2769" fmla="*/ 339725 h 850900"/>
                  <a:gd name="connsiteX2770" fmla="*/ 133350 w 723900"/>
                  <a:gd name="connsiteY2770" fmla="*/ 336550 h 850900"/>
                  <a:gd name="connsiteX2771" fmla="*/ 136525 w 723900"/>
                  <a:gd name="connsiteY2771" fmla="*/ 336550 h 850900"/>
                  <a:gd name="connsiteX2772" fmla="*/ 139700 w 723900"/>
                  <a:gd name="connsiteY2772" fmla="*/ 336550 h 850900"/>
                  <a:gd name="connsiteX2773" fmla="*/ 139700 w 723900"/>
                  <a:gd name="connsiteY2773" fmla="*/ 339725 h 850900"/>
                  <a:gd name="connsiteX2774" fmla="*/ 142875 w 723900"/>
                  <a:gd name="connsiteY2774" fmla="*/ 336550 h 850900"/>
                  <a:gd name="connsiteX2775" fmla="*/ 142875 w 723900"/>
                  <a:gd name="connsiteY2775" fmla="*/ 333375 h 850900"/>
                  <a:gd name="connsiteX2776" fmla="*/ 146050 w 723900"/>
                  <a:gd name="connsiteY2776" fmla="*/ 333375 h 850900"/>
                  <a:gd name="connsiteX2777" fmla="*/ 149225 w 723900"/>
                  <a:gd name="connsiteY2777" fmla="*/ 333375 h 850900"/>
                  <a:gd name="connsiteX2778" fmla="*/ 149225 w 723900"/>
                  <a:gd name="connsiteY2778" fmla="*/ 330200 h 850900"/>
                  <a:gd name="connsiteX2779" fmla="*/ 149225 w 723900"/>
                  <a:gd name="connsiteY2779" fmla="*/ 327025 h 850900"/>
                  <a:gd name="connsiteX2780" fmla="*/ 146050 w 723900"/>
                  <a:gd name="connsiteY2780" fmla="*/ 323850 h 850900"/>
                  <a:gd name="connsiteX2781" fmla="*/ 146050 w 723900"/>
                  <a:gd name="connsiteY2781" fmla="*/ 320675 h 850900"/>
                  <a:gd name="connsiteX2782" fmla="*/ 142875 w 723900"/>
                  <a:gd name="connsiteY2782" fmla="*/ 320675 h 850900"/>
                  <a:gd name="connsiteX2783" fmla="*/ 142875 w 723900"/>
                  <a:gd name="connsiteY2783" fmla="*/ 319088 h 850900"/>
                  <a:gd name="connsiteX2784" fmla="*/ 142875 w 723900"/>
                  <a:gd name="connsiteY2784" fmla="*/ 317500 h 850900"/>
                  <a:gd name="connsiteX2785" fmla="*/ 142875 w 723900"/>
                  <a:gd name="connsiteY2785" fmla="*/ 314325 h 850900"/>
                  <a:gd name="connsiteX2786" fmla="*/ 139700 w 723900"/>
                  <a:gd name="connsiteY2786" fmla="*/ 314325 h 850900"/>
                  <a:gd name="connsiteX2787" fmla="*/ 139700 w 723900"/>
                  <a:gd name="connsiteY2787" fmla="*/ 317500 h 850900"/>
                  <a:gd name="connsiteX2788" fmla="*/ 136525 w 723900"/>
                  <a:gd name="connsiteY2788" fmla="*/ 320675 h 850900"/>
                  <a:gd name="connsiteX2789" fmla="*/ 136525 w 723900"/>
                  <a:gd name="connsiteY2789" fmla="*/ 323850 h 850900"/>
                  <a:gd name="connsiteX2790" fmla="*/ 133350 w 723900"/>
                  <a:gd name="connsiteY2790" fmla="*/ 323850 h 850900"/>
                  <a:gd name="connsiteX2791" fmla="*/ 130175 w 723900"/>
                  <a:gd name="connsiteY2791" fmla="*/ 323850 h 850900"/>
                  <a:gd name="connsiteX2792" fmla="*/ 130175 w 723900"/>
                  <a:gd name="connsiteY2792" fmla="*/ 320675 h 850900"/>
                  <a:gd name="connsiteX2793" fmla="*/ 127000 w 723900"/>
                  <a:gd name="connsiteY2793" fmla="*/ 323850 h 850900"/>
                  <a:gd name="connsiteX2794" fmla="*/ 123825 w 723900"/>
                  <a:gd name="connsiteY2794" fmla="*/ 323850 h 850900"/>
                  <a:gd name="connsiteX2795" fmla="*/ 123825 w 723900"/>
                  <a:gd name="connsiteY2795" fmla="*/ 327025 h 850900"/>
                  <a:gd name="connsiteX2796" fmla="*/ 120650 w 723900"/>
                  <a:gd name="connsiteY2796" fmla="*/ 323850 h 850900"/>
                  <a:gd name="connsiteX2797" fmla="*/ 117475 w 723900"/>
                  <a:gd name="connsiteY2797" fmla="*/ 323850 h 850900"/>
                  <a:gd name="connsiteX2798" fmla="*/ 117475 w 723900"/>
                  <a:gd name="connsiteY2798" fmla="*/ 327025 h 850900"/>
                  <a:gd name="connsiteX2799" fmla="*/ 117475 w 723900"/>
                  <a:gd name="connsiteY2799" fmla="*/ 330200 h 850900"/>
                  <a:gd name="connsiteX2800" fmla="*/ 114300 w 723900"/>
                  <a:gd name="connsiteY2800" fmla="*/ 330200 h 850900"/>
                  <a:gd name="connsiteX2801" fmla="*/ 111125 w 723900"/>
                  <a:gd name="connsiteY2801" fmla="*/ 330200 h 850900"/>
                  <a:gd name="connsiteX2802" fmla="*/ 111125 w 723900"/>
                  <a:gd name="connsiteY2802" fmla="*/ 333375 h 850900"/>
                  <a:gd name="connsiteX2803" fmla="*/ 107950 w 723900"/>
                  <a:gd name="connsiteY2803" fmla="*/ 333375 h 850900"/>
                  <a:gd name="connsiteX2804" fmla="*/ 107950 w 723900"/>
                  <a:gd name="connsiteY2804" fmla="*/ 336550 h 850900"/>
                  <a:gd name="connsiteX2805" fmla="*/ 104775 w 723900"/>
                  <a:gd name="connsiteY2805" fmla="*/ 339725 h 850900"/>
                  <a:gd name="connsiteX2806" fmla="*/ 104775 w 723900"/>
                  <a:gd name="connsiteY2806" fmla="*/ 342900 h 850900"/>
                  <a:gd name="connsiteX2807" fmla="*/ 101600 w 723900"/>
                  <a:gd name="connsiteY2807" fmla="*/ 342900 h 850900"/>
                  <a:gd name="connsiteX2808" fmla="*/ 101600 w 723900"/>
                  <a:gd name="connsiteY2808" fmla="*/ 339725 h 850900"/>
                  <a:gd name="connsiteX2809" fmla="*/ 101600 w 723900"/>
                  <a:gd name="connsiteY2809" fmla="*/ 336550 h 850900"/>
                  <a:gd name="connsiteX2810" fmla="*/ 101600 w 723900"/>
                  <a:gd name="connsiteY2810" fmla="*/ 333375 h 850900"/>
                  <a:gd name="connsiteX2811" fmla="*/ 101600 w 723900"/>
                  <a:gd name="connsiteY2811" fmla="*/ 330200 h 850900"/>
                  <a:gd name="connsiteX2812" fmla="*/ 98425 w 723900"/>
                  <a:gd name="connsiteY2812" fmla="*/ 330200 h 850900"/>
                  <a:gd name="connsiteX2813" fmla="*/ 98425 w 723900"/>
                  <a:gd name="connsiteY2813" fmla="*/ 327025 h 850900"/>
                  <a:gd name="connsiteX2814" fmla="*/ 95250 w 723900"/>
                  <a:gd name="connsiteY2814" fmla="*/ 327025 h 850900"/>
                  <a:gd name="connsiteX2815" fmla="*/ 92075 w 723900"/>
                  <a:gd name="connsiteY2815" fmla="*/ 327025 h 850900"/>
                  <a:gd name="connsiteX2816" fmla="*/ 92075 w 723900"/>
                  <a:gd name="connsiteY2816" fmla="*/ 330200 h 850900"/>
                  <a:gd name="connsiteX2817" fmla="*/ 88900 w 723900"/>
                  <a:gd name="connsiteY2817" fmla="*/ 330200 h 850900"/>
                  <a:gd name="connsiteX2818" fmla="*/ 88900 w 723900"/>
                  <a:gd name="connsiteY2818" fmla="*/ 327025 h 850900"/>
                  <a:gd name="connsiteX2819" fmla="*/ 85725 w 723900"/>
                  <a:gd name="connsiteY2819" fmla="*/ 327025 h 850900"/>
                  <a:gd name="connsiteX2820" fmla="*/ 82550 w 723900"/>
                  <a:gd name="connsiteY2820" fmla="*/ 327025 h 850900"/>
                  <a:gd name="connsiteX2821" fmla="*/ 79375 w 723900"/>
                  <a:gd name="connsiteY2821" fmla="*/ 327025 h 850900"/>
                  <a:gd name="connsiteX2822" fmla="*/ 76200 w 723900"/>
                  <a:gd name="connsiteY2822" fmla="*/ 327025 h 850900"/>
                  <a:gd name="connsiteX2823" fmla="*/ 73025 w 723900"/>
                  <a:gd name="connsiteY2823" fmla="*/ 327025 h 850900"/>
                  <a:gd name="connsiteX2824" fmla="*/ 73025 w 723900"/>
                  <a:gd name="connsiteY2824" fmla="*/ 323850 h 850900"/>
                  <a:gd name="connsiteX2825" fmla="*/ 69850 w 723900"/>
                  <a:gd name="connsiteY2825" fmla="*/ 323850 h 850900"/>
                  <a:gd name="connsiteX2826" fmla="*/ 69850 w 723900"/>
                  <a:gd name="connsiteY2826" fmla="*/ 327025 h 850900"/>
                  <a:gd name="connsiteX2827" fmla="*/ 68263 w 723900"/>
                  <a:gd name="connsiteY2827" fmla="*/ 327025 h 850900"/>
                  <a:gd name="connsiteX2828" fmla="*/ 68263 w 723900"/>
                  <a:gd name="connsiteY2828" fmla="*/ 328613 h 850900"/>
                  <a:gd name="connsiteX2829" fmla="*/ 66675 w 723900"/>
                  <a:gd name="connsiteY2829" fmla="*/ 328613 h 850900"/>
                  <a:gd name="connsiteX2830" fmla="*/ 66675 w 723900"/>
                  <a:gd name="connsiteY2830" fmla="*/ 327025 h 850900"/>
                  <a:gd name="connsiteX2831" fmla="*/ 61913 w 723900"/>
                  <a:gd name="connsiteY2831" fmla="*/ 329406 h 850900"/>
                  <a:gd name="connsiteX2832" fmla="*/ 61913 w 723900"/>
                  <a:gd name="connsiteY2832" fmla="*/ 330200 h 850900"/>
                  <a:gd name="connsiteX2833" fmla="*/ 60325 w 723900"/>
                  <a:gd name="connsiteY2833" fmla="*/ 330200 h 850900"/>
                  <a:gd name="connsiteX2834" fmla="*/ 60325 w 723900"/>
                  <a:gd name="connsiteY2834" fmla="*/ 327025 h 850900"/>
                  <a:gd name="connsiteX2835" fmla="*/ 57150 w 723900"/>
                  <a:gd name="connsiteY2835" fmla="*/ 327025 h 850900"/>
                  <a:gd name="connsiteX2836" fmla="*/ 57150 w 723900"/>
                  <a:gd name="connsiteY2836" fmla="*/ 330200 h 850900"/>
                  <a:gd name="connsiteX2837" fmla="*/ 53975 w 723900"/>
                  <a:gd name="connsiteY2837" fmla="*/ 330200 h 850900"/>
                  <a:gd name="connsiteX2838" fmla="*/ 47625 w 723900"/>
                  <a:gd name="connsiteY2838" fmla="*/ 323850 h 850900"/>
                  <a:gd name="connsiteX2839" fmla="*/ 41275 w 723900"/>
                  <a:gd name="connsiteY2839" fmla="*/ 320675 h 850900"/>
                  <a:gd name="connsiteX2840" fmla="*/ 38100 w 723900"/>
                  <a:gd name="connsiteY2840" fmla="*/ 320675 h 850900"/>
                  <a:gd name="connsiteX2841" fmla="*/ 34925 w 723900"/>
                  <a:gd name="connsiteY2841" fmla="*/ 320675 h 850900"/>
                  <a:gd name="connsiteX2842" fmla="*/ 31750 w 723900"/>
                  <a:gd name="connsiteY2842" fmla="*/ 317500 h 850900"/>
                  <a:gd name="connsiteX2843" fmla="*/ 28575 w 723900"/>
                  <a:gd name="connsiteY2843" fmla="*/ 317500 h 850900"/>
                  <a:gd name="connsiteX2844" fmla="*/ 28575 w 723900"/>
                  <a:gd name="connsiteY2844" fmla="*/ 315913 h 850900"/>
                  <a:gd name="connsiteX2845" fmla="*/ 28575 w 723900"/>
                  <a:gd name="connsiteY2845" fmla="*/ 314325 h 850900"/>
                  <a:gd name="connsiteX2846" fmla="*/ 25400 w 723900"/>
                  <a:gd name="connsiteY2846" fmla="*/ 314325 h 850900"/>
                  <a:gd name="connsiteX2847" fmla="*/ 25400 w 723900"/>
                  <a:gd name="connsiteY2847" fmla="*/ 311150 h 850900"/>
                  <a:gd name="connsiteX2848" fmla="*/ 25400 w 723900"/>
                  <a:gd name="connsiteY2848" fmla="*/ 307975 h 850900"/>
                  <a:gd name="connsiteX2849" fmla="*/ 25400 w 723900"/>
                  <a:gd name="connsiteY2849" fmla="*/ 304800 h 850900"/>
                  <a:gd name="connsiteX2850" fmla="*/ 28575 w 723900"/>
                  <a:gd name="connsiteY2850" fmla="*/ 304800 h 850900"/>
                  <a:gd name="connsiteX2851" fmla="*/ 28575 w 723900"/>
                  <a:gd name="connsiteY2851" fmla="*/ 301625 h 850900"/>
                  <a:gd name="connsiteX2852" fmla="*/ 28575 w 723900"/>
                  <a:gd name="connsiteY2852" fmla="*/ 298450 h 850900"/>
                  <a:gd name="connsiteX2853" fmla="*/ 25400 w 723900"/>
                  <a:gd name="connsiteY2853" fmla="*/ 298450 h 850900"/>
                  <a:gd name="connsiteX2854" fmla="*/ 25400 w 723900"/>
                  <a:gd name="connsiteY2854" fmla="*/ 295275 h 850900"/>
                  <a:gd name="connsiteX2855" fmla="*/ 25400 w 723900"/>
                  <a:gd name="connsiteY2855" fmla="*/ 292100 h 850900"/>
                  <a:gd name="connsiteX2856" fmla="*/ 22225 w 723900"/>
                  <a:gd name="connsiteY2856" fmla="*/ 292100 h 850900"/>
                  <a:gd name="connsiteX2857" fmla="*/ 22225 w 723900"/>
                  <a:gd name="connsiteY2857" fmla="*/ 288925 h 850900"/>
                  <a:gd name="connsiteX2858" fmla="*/ 25400 w 723900"/>
                  <a:gd name="connsiteY2858" fmla="*/ 288925 h 850900"/>
                  <a:gd name="connsiteX2859" fmla="*/ 28575 w 723900"/>
                  <a:gd name="connsiteY2859" fmla="*/ 288925 h 850900"/>
                  <a:gd name="connsiteX2860" fmla="*/ 28575 w 723900"/>
                  <a:gd name="connsiteY2860" fmla="*/ 285750 h 850900"/>
                  <a:gd name="connsiteX2861" fmla="*/ 28575 w 723900"/>
                  <a:gd name="connsiteY2861" fmla="*/ 282575 h 850900"/>
                  <a:gd name="connsiteX2862" fmla="*/ 31750 w 723900"/>
                  <a:gd name="connsiteY2862" fmla="*/ 282575 h 850900"/>
                  <a:gd name="connsiteX2863" fmla="*/ 31750 w 723900"/>
                  <a:gd name="connsiteY2863" fmla="*/ 279400 h 850900"/>
                  <a:gd name="connsiteX2864" fmla="*/ 28575 w 723900"/>
                  <a:gd name="connsiteY2864" fmla="*/ 279400 h 850900"/>
                  <a:gd name="connsiteX2865" fmla="*/ 25400 w 723900"/>
                  <a:gd name="connsiteY2865" fmla="*/ 279400 h 850900"/>
                  <a:gd name="connsiteX2866" fmla="*/ 25400 w 723900"/>
                  <a:gd name="connsiteY2866" fmla="*/ 276225 h 850900"/>
                  <a:gd name="connsiteX2867" fmla="*/ 22225 w 723900"/>
                  <a:gd name="connsiteY2867" fmla="*/ 273050 h 850900"/>
                  <a:gd name="connsiteX2868" fmla="*/ 19050 w 723900"/>
                  <a:gd name="connsiteY2868" fmla="*/ 273050 h 850900"/>
                  <a:gd name="connsiteX2869" fmla="*/ 15875 w 723900"/>
                  <a:gd name="connsiteY2869" fmla="*/ 273050 h 850900"/>
                  <a:gd name="connsiteX2870" fmla="*/ 12700 w 723900"/>
                  <a:gd name="connsiteY2870" fmla="*/ 273050 h 850900"/>
                  <a:gd name="connsiteX2871" fmla="*/ 12700 w 723900"/>
                  <a:gd name="connsiteY2871" fmla="*/ 269875 h 850900"/>
                  <a:gd name="connsiteX2872" fmla="*/ 9525 w 723900"/>
                  <a:gd name="connsiteY2872" fmla="*/ 269875 h 850900"/>
                  <a:gd name="connsiteX2873" fmla="*/ 9525 w 723900"/>
                  <a:gd name="connsiteY2873" fmla="*/ 266700 h 850900"/>
                  <a:gd name="connsiteX2874" fmla="*/ 6350 w 723900"/>
                  <a:gd name="connsiteY2874" fmla="*/ 263525 h 850900"/>
                  <a:gd name="connsiteX2875" fmla="*/ 3175 w 723900"/>
                  <a:gd name="connsiteY2875" fmla="*/ 263525 h 850900"/>
                  <a:gd name="connsiteX2876" fmla="*/ 3175 w 723900"/>
                  <a:gd name="connsiteY2876" fmla="*/ 260350 h 850900"/>
                  <a:gd name="connsiteX2877" fmla="*/ 0 w 723900"/>
                  <a:gd name="connsiteY2877" fmla="*/ 260350 h 850900"/>
                  <a:gd name="connsiteX2878" fmla="*/ 0 w 723900"/>
                  <a:gd name="connsiteY2878" fmla="*/ 257175 h 850900"/>
                  <a:gd name="connsiteX2879" fmla="*/ 0 w 723900"/>
                  <a:gd name="connsiteY2879" fmla="*/ 254000 h 850900"/>
                  <a:gd name="connsiteX2880" fmla="*/ 3175 w 723900"/>
                  <a:gd name="connsiteY2880" fmla="*/ 254000 h 850900"/>
                  <a:gd name="connsiteX2881" fmla="*/ 6350 w 723900"/>
                  <a:gd name="connsiteY2881" fmla="*/ 250825 h 850900"/>
                  <a:gd name="connsiteX2882" fmla="*/ 9525 w 723900"/>
                  <a:gd name="connsiteY2882" fmla="*/ 250825 h 850900"/>
                  <a:gd name="connsiteX2883" fmla="*/ 12700 w 723900"/>
                  <a:gd name="connsiteY2883" fmla="*/ 250825 h 850900"/>
                  <a:gd name="connsiteX2884" fmla="*/ 15875 w 723900"/>
                  <a:gd name="connsiteY2884" fmla="*/ 247650 h 850900"/>
                  <a:gd name="connsiteX2885" fmla="*/ 19050 w 723900"/>
                  <a:gd name="connsiteY2885" fmla="*/ 247650 h 850900"/>
                  <a:gd name="connsiteX2886" fmla="*/ 22225 w 723900"/>
                  <a:gd name="connsiteY2886" fmla="*/ 247650 h 850900"/>
                  <a:gd name="connsiteX2887" fmla="*/ 22225 w 723900"/>
                  <a:gd name="connsiteY2887" fmla="*/ 250825 h 850900"/>
                  <a:gd name="connsiteX2888" fmla="*/ 25400 w 723900"/>
                  <a:gd name="connsiteY2888" fmla="*/ 250825 h 850900"/>
                  <a:gd name="connsiteX2889" fmla="*/ 25400 w 723900"/>
                  <a:gd name="connsiteY2889" fmla="*/ 247650 h 850900"/>
                  <a:gd name="connsiteX2890" fmla="*/ 28575 w 723900"/>
                  <a:gd name="connsiteY2890" fmla="*/ 247650 h 850900"/>
                  <a:gd name="connsiteX2891" fmla="*/ 28575 w 723900"/>
                  <a:gd name="connsiteY2891" fmla="*/ 244475 h 850900"/>
                  <a:gd name="connsiteX2892" fmla="*/ 31750 w 723900"/>
                  <a:gd name="connsiteY2892" fmla="*/ 244475 h 850900"/>
                  <a:gd name="connsiteX2893" fmla="*/ 31750 w 723900"/>
                  <a:gd name="connsiteY2893" fmla="*/ 241300 h 850900"/>
                  <a:gd name="connsiteX2894" fmla="*/ 34925 w 723900"/>
                  <a:gd name="connsiteY2894" fmla="*/ 238125 h 850900"/>
                  <a:gd name="connsiteX2895" fmla="*/ 34925 w 723900"/>
                  <a:gd name="connsiteY2895" fmla="*/ 241300 h 850900"/>
                  <a:gd name="connsiteX2896" fmla="*/ 38100 w 723900"/>
                  <a:gd name="connsiteY2896" fmla="*/ 238125 h 850900"/>
                  <a:gd name="connsiteX2897" fmla="*/ 39688 w 723900"/>
                  <a:gd name="connsiteY2897" fmla="*/ 238125 h 850900"/>
                  <a:gd name="connsiteX2898" fmla="*/ 41275 w 723900"/>
                  <a:gd name="connsiteY2898" fmla="*/ 238125 h 850900"/>
                  <a:gd name="connsiteX2899" fmla="*/ 44450 w 723900"/>
                  <a:gd name="connsiteY2899" fmla="*/ 238125 h 850900"/>
                  <a:gd name="connsiteX2900" fmla="*/ 46038 w 723900"/>
                  <a:gd name="connsiteY2900" fmla="*/ 238125 h 850900"/>
                  <a:gd name="connsiteX2901" fmla="*/ 46038 w 723900"/>
                  <a:gd name="connsiteY2901" fmla="*/ 239713 h 850900"/>
                  <a:gd name="connsiteX2902" fmla="*/ 47625 w 723900"/>
                  <a:gd name="connsiteY2902" fmla="*/ 241300 h 850900"/>
                  <a:gd name="connsiteX2903" fmla="*/ 50800 w 723900"/>
                  <a:gd name="connsiteY2903" fmla="*/ 241300 h 850900"/>
                  <a:gd name="connsiteX2904" fmla="*/ 53975 w 723900"/>
                  <a:gd name="connsiteY2904" fmla="*/ 244475 h 850900"/>
                  <a:gd name="connsiteX2905" fmla="*/ 53975 w 723900"/>
                  <a:gd name="connsiteY2905" fmla="*/ 241300 h 850900"/>
                  <a:gd name="connsiteX2906" fmla="*/ 57150 w 723900"/>
                  <a:gd name="connsiteY2906" fmla="*/ 241300 h 850900"/>
                  <a:gd name="connsiteX2907" fmla="*/ 57150 w 723900"/>
                  <a:gd name="connsiteY2907" fmla="*/ 238125 h 850900"/>
                  <a:gd name="connsiteX2908" fmla="*/ 53975 w 723900"/>
                  <a:gd name="connsiteY2908" fmla="*/ 238125 h 850900"/>
                  <a:gd name="connsiteX2909" fmla="*/ 50800 w 723900"/>
                  <a:gd name="connsiteY2909" fmla="*/ 238125 h 850900"/>
                  <a:gd name="connsiteX2910" fmla="*/ 50800 w 723900"/>
                  <a:gd name="connsiteY2910" fmla="*/ 234950 h 850900"/>
                  <a:gd name="connsiteX2911" fmla="*/ 53975 w 723900"/>
                  <a:gd name="connsiteY2911" fmla="*/ 234950 h 850900"/>
                  <a:gd name="connsiteX2912" fmla="*/ 53975 w 723900"/>
                  <a:gd name="connsiteY2912" fmla="*/ 231775 h 850900"/>
                  <a:gd name="connsiteX2913" fmla="*/ 57150 w 723900"/>
                  <a:gd name="connsiteY2913" fmla="*/ 231775 h 850900"/>
                  <a:gd name="connsiteX2914" fmla="*/ 60325 w 723900"/>
                  <a:gd name="connsiteY2914" fmla="*/ 228600 h 850900"/>
                  <a:gd name="connsiteX2915" fmla="*/ 63500 w 723900"/>
                  <a:gd name="connsiteY2915" fmla="*/ 228600 h 850900"/>
                  <a:gd name="connsiteX2916" fmla="*/ 66675 w 723900"/>
                  <a:gd name="connsiteY2916" fmla="*/ 228600 h 850900"/>
                  <a:gd name="connsiteX2917" fmla="*/ 66675 w 723900"/>
                  <a:gd name="connsiteY2917" fmla="*/ 225425 h 850900"/>
                  <a:gd name="connsiteX2918" fmla="*/ 69850 w 723900"/>
                  <a:gd name="connsiteY2918" fmla="*/ 225425 h 850900"/>
                  <a:gd name="connsiteX2919" fmla="*/ 69850 w 723900"/>
                  <a:gd name="connsiteY2919" fmla="*/ 228600 h 850900"/>
                  <a:gd name="connsiteX2920" fmla="*/ 73025 w 723900"/>
                  <a:gd name="connsiteY2920" fmla="*/ 228600 h 850900"/>
                  <a:gd name="connsiteX2921" fmla="*/ 76200 w 723900"/>
                  <a:gd name="connsiteY2921" fmla="*/ 225425 h 850900"/>
                  <a:gd name="connsiteX2922" fmla="*/ 79375 w 723900"/>
                  <a:gd name="connsiteY2922" fmla="*/ 225425 h 850900"/>
                  <a:gd name="connsiteX2923" fmla="*/ 82550 w 723900"/>
                  <a:gd name="connsiteY2923" fmla="*/ 222250 h 850900"/>
                  <a:gd name="connsiteX2924" fmla="*/ 85725 w 723900"/>
                  <a:gd name="connsiteY2924" fmla="*/ 222250 h 850900"/>
                  <a:gd name="connsiteX2925" fmla="*/ 88900 w 723900"/>
                  <a:gd name="connsiteY2925" fmla="*/ 222250 h 850900"/>
                  <a:gd name="connsiteX2926" fmla="*/ 92075 w 723900"/>
                  <a:gd name="connsiteY2926" fmla="*/ 222250 h 850900"/>
                  <a:gd name="connsiteX2927" fmla="*/ 95250 w 723900"/>
                  <a:gd name="connsiteY2927" fmla="*/ 222250 h 850900"/>
                  <a:gd name="connsiteX2928" fmla="*/ 95250 w 723900"/>
                  <a:gd name="connsiteY2928" fmla="*/ 225425 h 850900"/>
                  <a:gd name="connsiteX2929" fmla="*/ 98425 w 723900"/>
                  <a:gd name="connsiteY2929" fmla="*/ 225425 h 850900"/>
                  <a:gd name="connsiteX2930" fmla="*/ 98425 w 723900"/>
                  <a:gd name="connsiteY2930" fmla="*/ 228600 h 850900"/>
                  <a:gd name="connsiteX2931" fmla="*/ 98425 w 723900"/>
                  <a:gd name="connsiteY2931" fmla="*/ 231775 h 850900"/>
                  <a:gd name="connsiteX2932" fmla="*/ 95250 w 723900"/>
                  <a:gd name="connsiteY2932" fmla="*/ 231775 h 850900"/>
                  <a:gd name="connsiteX2933" fmla="*/ 95250 w 723900"/>
                  <a:gd name="connsiteY2933" fmla="*/ 234950 h 850900"/>
                  <a:gd name="connsiteX2934" fmla="*/ 96838 w 723900"/>
                  <a:gd name="connsiteY2934" fmla="*/ 234950 h 850900"/>
                  <a:gd name="connsiteX2935" fmla="*/ 96838 w 723900"/>
                  <a:gd name="connsiteY2935" fmla="*/ 236538 h 850900"/>
                  <a:gd name="connsiteX2936" fmla="*/ 95250 w 723900"/>
                  <a:gd name="connsiteY2936" fmla="*/ 236538 h 850900"/>
                  <a:gd name="connsiteX2937" fmla="*/ 95250 w 723900"/>
                  <a:gd name="connsiteY2937" fmla="*/ 238125 h 850900"/>
                  <a:gd name="connsiteX2938" fmla="*/ 96838 w 723900"/>
                  <a:gd name="connsiteY2938" fmla="*/ 238125 h 850900"/>
                  <a:gd name="connsiteX2939" fmla="*/ 96838 w 723900"/>
                  <a:gd name="connsiteY2939" fmla="*/ 239713 h 850900"/>
                  <a:gd name="connsiteX2940" fmla="*/ 95250 w 723900"/>
                  <a:gd name="connsiteY2940" fmla="*/ 239713 h 850900"/>
                  <a:gd name="connsiteX2941" fmla="*/ 95250 w 723900"/>
                  <a:gd name="connsiteY2941" fmla="*/ 241300 h 850900"/>
                  <a:gd name="connsiteX2942" fmla="*/ 92075 w 723900"/>
                  <a:gd name="connsiteY2942" fmla="*/ 241300 h 850900"/>
                  <a:gd name="connsiteX2943" fmla="*/ 88900 w 723900"/>
                  <a:gd name="connsiteY2943" fmla="*/ 241300 h 850900"/>
                  <a:gd name="connsiteX2944" fmla="*/ 88900 w 723900"/>
                  <a:gd name="connsiteY2944" fmla="*/ 244475 h 850900"/>
                  <a:gd name="connsiteX2945" fmla="*/ 90488 w 723900"/>
                  <a:gd name="connsiteY2945" fmla="*/ 244475 h 850900"/>
                  <a:gd name="connsiteX2946" fmla="*/ 92075 w 723900"/>
                  <a:gd name="connsiteY2946" fmla="*/ 244475 h 850900"/>
                  <a:gd name="connsiteX2947" fmla="*/ 92075 w 723900"/>
                  <a:gd name="connsiteY2947" fmla="*/ 247650 h 850900"/>
                  <a:gd name="connsiteX2948" fmla="*/ 95250 w 723900"/>
                  <a:gd name="connsiteY2948" fmla="*/ 250825 h 850900"/>
                  <a:gd name="connsiteX2949" fmla="*/ 98425 w 723900"/>
                  <a:gd name="connsiteY2949" fmla="*/ 250825 h 850900"/>
                  <a:gd name="connsiteX2950" fmla="*/ 101600 w 723900"/>
                  <a:gd name="connsiteY2950" fmla="*/ 250825 h 850900"/>
                  <a:gd name="connsiteX2951" fmla="*/ 104775 w 723900"/>
                  <a:gd name="connsiteY2951" fmla="*/ 250825 h 850900"/>
                  <a:gd name="connsiteX2952" fmla="*/ 104775 w 723900"/>
                  <a:gd name="connsiteY2952" fmla="*/ 254000 h 850900"/>
                  <a:gd name="connsiteX2953" fmla="*/ 107950 w 723900"/>
                  <a:gd name="connsiteY2953" fmla="*/ 254000 h 850900"/>
                  <a:gd name="connsiteX2954" fmla="*/ 111125 w 723900"/>
                  <a:gd name="connsiteY2954" fmla="*/ 254000 h 850900"/>
                  <a:gd name="connsiteX2955" fmla="*/ 114300 w 723900"/>
                  <a:gd name="connsiteY2955" fmla="*/ 254000 h 850900"/>
                  <a:gd name="connsiteX2956" fmla="*/ 117475 w 723900"/>
                  <a:gd name="connsiteY2956" fmla="*/ 254000 h 850900"/>
                  <a:gd name="connsiteX2957" fmla="*/ 117475 w 723900"/>
                  <a:gd name="connsiteY2957" fmla="*/ 257175 h 850900"/>
                  <a:gd name="connsiteX2958" fmla="*/ 120650 w 723900"/>
                  <a:gd name="connsiteY2958" fmla="*/ 257175 h 850900"/>
                  <a:gd name="connsiteX2959" fmla="*/ 123825 w 723900"/>
                  <a:gd name="connsiteY2959" fmla="*/ 257175 h 850900"/>
                  <a:gd name="connsiteX2960" fmla="*/ 127000 w 723900"/>
                  <a:gd name="connsiteY2960" fmla="*/ 257175 h 850900"/>
                  <a:gd name="connsiteX2961" fmla="*/ 130175 w 723900"/>
                  <a:gd name="connsiteY2961" fmla="*/ 257175 h 850900"/>
                  <a:gd name="connsiteX2962" fmla="*/ 133350 w 723900"/>
                  <a:gd name="connsiteY2962" fmla="*/ 257175 h 850900"/>
                  <a:gd name="connsiteX2963" fmla="*/ 134938 w 723900"/>
                  <a:gd name="connsiteY2963" fmla="*/ 257175 h 850900"/>
                  <a:gd name="connsiteX2964" fmla="*/ 136525 w 723900"/>
                  <a:gd name="connsiteY2964" fmla="*/ 257175 h 850900"/>
                  <a:gd name="connsiteX2965" fmla="*/ 136525 w 723900"/>
                  <a:gd name="connsiteY2965" fmla="*/ 254000 h 850900"/>
                  <a:gd name="connsiteX2966" fmla="*/ 139700 w 723900"/>
                  <a:gd name="connsiteY2966" fmla="*/ 254000 h 850900"/>
                  <a:gd name="connsiteX2967" fmla="*/ 139700 w 723900"/>
                  <a:gd name="connsiteY2967" fmla="*/ 250825 h 850900"/>
                  <a:gd name="connsiteX2968" fmla="*/ 139700 w 723900"/>
                  <a:gd name="connsiteY2968" fmla="*/ 247650 h 850900"/>
                  <a:gd name="connsiteX2969" fmla="*/ 142875 w 723900"/>
                  <a:gd name="connsiteY2969" fmla="*/ 247650 h 850900"/>
                  <a:gd name="connsiteX2970" fmla="*/ 146050 w 723900"/>
                  <a:gd name="connsiteY2970" fmla="*/ 247650 h 850900"/>
                  <a:gd name="connsiteX2971" fmla="*/ 146050 w 723900"/>
                  <a:gd name="connsiteY2971" fmla="*/ 250825 h 850900"/>
                  <a:gd name="connsiteX2972" fmla="*/ 149225 w 723900"/>
                  <a:gd name="connsiteY2972" fmla="*/ 250825 h 850900"/>
                  <a:gd name="connsiteX2973" fmla="*/ 150813 w 723900"/>
                  <a:gd name="connsiteY2973" fmla="*/ 250825 h 850900"/>
                  <a:gd name="connsiteX2974" fmla="*/ 150813 w 723900"/>
                  <a:gd name="connsiteY2974" fmla="*/ 252412 h 850900"/>
                  <a:gd name="connsiteX2975" fmla="*/ 152400 w 723900"/>
                  <a:gd name="connsiteY2975" fmla="*/ 250825 h 850900"/>
                  <a:gd name="connsiteX2976" fmla="*/ 152400 w 723900"/>
                  <a:gd name="connsiteY2976" fmla="*/ 247650 h 850900"/>
                  <a:gd name="connsiteX2977" fmla="*/ 152400 w 723900"/>
                  <a:gd name="connsiteY2977" fmla="*/ 244475 h 850900"/>
                  <a:gd name="connsiteX2978" fmla="*/ 149225 w 723900"/>
                  <a:gd name="connsiteY2978" fmla="*/ 244475 h 850900"/>
                  <a:gd name="connsiteX2979" fmla="*/ 146050 w 723900"/>
                  <a:gd name="connsiteY2979" fmla="*/ 241300 h 850900"/>
                  <a:gd name="connsiteX2980" fmla="*/ 142875 w 723900"/>
                  <a:gd name="connsiteY2980" fmla="*/ 241300 h 850900"/>
                  <a:gd name="connsiteX2981" fmla="*/ 139700 w 723900"/>
                  <a:gd name="connsiteY2981" fmla="*/ 241300 h 850900"/>
                  <a:gd name="connsiteX2982" fmla="*/ 136525 w 723900"/>
                  <a:gd name="connsiteY2982" fmla="*/ 241300 h 850900"/>
                  <a:gd name="connsiteX2983" fmla="*/ 133350 w 723900"/>
                  <a:gd name="connsiteY2983" fmla="*/ 241300 h 850900"/>
                  <a:gd name="connsiteX2984" fmla="*/ 136525 w 723900"/>
                  <a:gd name="connsiteY2984" fmla="*/ 238125 h 850900"/>
                  <a:gd name="connsiteX2985" fmla="*/ 136525 w 723900"/>
                  <a:gd name="connsiteY2985" fmla="*/ 234950 h 850900"/>
                  <a:gd name="connsiteX2986" fmla="*/ 139700 w 723900"/>
                  <a:gd name="connsiteY2986" fmla="*/ 234950 h 850900"/>
                  <a:gd name="connsiteX2987" fmla="*/ 139700 w 723900"/>
                  <a:gd name="connsiteY2987" fmla="*/ 238125 h 850900"/>
                  <a:gd name="connsiteX2988" fmla="*/ 142875 w 723900"/>
                  <a:gd name="connsiteY2988" fmla="*/ 238125 h 850900"/>
                  <a:gd name="connsiteX2989" fmla="*/ 146050 w 723900"/>
                  <a:gd name="connsiteY2989" fmla="*/ 238125 h 850900"/>
                  <a:gd name="connsiteX2990" fmla="*/ 146050 w 723900"/>
                  <a:gd name="connsiteY2990" fmla="*/ 234950 h 850900"/>
                  <a:gd name="connsiteX2991" fmla="*/ 142875 w 723900"/>
                  <a:gd name="connsiteY2991" fmla="*/ 234950 h 850900"/>
                  <a:gd name="connsiteX2992" fmla="*/ 142875 w 723900"/>
                  <a:gd name="connsiteY2992" fmla="*/ 231775 h 850900"/>
                  <a:gd name="connsiteX2993" fmla="*/ 142875 w 723900"/>
                  <a:gd name="connsiteY2993" fmla="*/ 228600 h 850900"/>
                  <a:gd name="connsiteX2994" fmla="*/ 139700 w 723900"/>
                  <a:gd name="connsiteY2994" fmla="*/ 228600 h 850900"/>
                  <a:gd name="connsiteX2995" fmla="*/ 139700 w 723900"/>
                  <a:gd name="connsiteY2995" fmla="*/ 225425 h 850900"/>
                  <a:gd name="connsiteX2996" fmla="*/ 136525 w 723900"/>
                  <a:gd name="connsiteY2996" fmla="*/ 225425 h 850900"/>
                  <a:gd name="connsiteX2997" fmla="*/ 136525 w 723900"/>
                  <a:gd name="connsiteY2997" fmla="*/ 222250 h 850900"/>
                  <a:gd name="connsiteX2998" fmla="*/ 136525 w 723900"/>
                  <a:gd name="connsiteY2998" fmla="*/ 219075 h 850900"/>
                  <a:gd name="connsiteX2999" fmla="*/ 139700 w 723900"/>
                  <a:gd name="connsiteY2999" fmla="*/ 219075 h 850900"/>
                  <a:gd name="connsiteX3000" fmla="*/ 139700 w 723900"/>
                  <a:gd name="connsiteY3000" fmla="*/ 215900 h 850900"/>
                  <a:gd name="connsiteX3001" fmla="*/ 139700 w 723900"/>
                  <a:gd name="connsiteY3001" fmla="*/ 212725 h 850900"/>
                  <a:gd name="connsiteX3002" fmla="*/ 142875 w 723900"/>
                  <a:gd name="connsiteY3002" fmla="*/ 212725 h 850900"/>
                  <a:gd name="connsiteX3003" fmla="*/ 146050 w 723900"/>
                  <a:gd name="connsiteY3003" fmla="*/ 212725 h 850900"/>
                  <a:gd name="connsiteX3004" fmla="*/ 146050 w 723900"/>
                  <a:gd name="connsiteY3004" fmla="*/ 209550 h 850900"/>
                  <a:gd name="connsiteX3005" fmla="*/ 142875 w 723900"/>
                  <a:gd name="connsiteY3005" fmla="*/ 209550 h 850900"/>
                  <a:gd name="connsiteX3006" fmla="*/ 142875 w 723900"/>
                  <a:gd name="connsiteY3006" fmla="*/ 206375 h 850900"/>
                  <a:gd name="connsiteX3007" fmla="*/ 139700 w 723900"/>
                  <a:gd name="connsiteY3007" fmla="*/ 206375 h 850900"/>
                  <a:gd name="connsiteX3008" fmla="*/ 136525 w 723900"/>
                  <a:gd name="connsiteY3008" fmla="*/ 206375 h 850900"/>
                  <a:gd name="connsiteX3009" fmla="*/ 133350 w 723900"/>
                  <a:gd name="connsiteY3009" fmla="*/ 206375 h 850900"/>
                  <a:gd name="connsiteX3010" fmla="*/ 133350 w 723900"/>
                  <a:gd name="connsiteY3010" fmla="*/ 209550 h 850900"/>
                  <a:gd name="connsiteX3011" fmla="*/ 130175 w 723900"/>
                  <a:gd name="connsiteY3011" fmla="*/ 206375 h 850900"/>
                  <a:gd name="connsiteX3012" fmla="*/ 127000 w 723900"/>
                  <a:gd name="connsiteY3012" fmla="*/ 209550 h 850900"/>
                  <a:gd name="connsiteX3013" fmla="*/ 127000 w 723900"/>
                  <a:gd name="connsiteY3013" fmla="*/ 206375 h 850900"/>
                  <a:gd name="connsiteX3014" fmla="*/ 123825 w 723900"/>
                  <a:gd name="connsiteY3014" fmla="*/ 206375 h 850900"/>
                  <a:gd name="connsiteX3015" fmla="*/ 123825 w 723900"/>
                  <a:gd name="connsiteY3015" fmla="*/ 203200 h 850900"/>
                  <a:gd name="connsiteX3016" fmla="*/ 120650 w 723900"/>
                  <a:gd name="connsiteY3016" fmla="*/ 203200 h 850900"/>
                  <a:gd name="connsiteX3017" fmla="*/ 117475 w 723900"/>
                  <a:gd name="connsiteY3017" fmla="*/ 203200 h 850900"/>
                  <a:gd name="connsiteX3018" fmla="*/ 114300 w 723900"/>
                  <a:gd name="connsiteY3018" fmla="*/ 203200 h 850900"/>
                  <a:gd name="connsiteX3019" fmla="*/ 111125 w 723900"/>
                  <a:gd name="connsiteY3019" fmla="*/ 203200 h 850900"/>
                  <a:gd name="connsiteX3020" fmla="*/ 107950 w 723900"/>
                  <a:gd name="connsiteY3020" fmla="*/ 200025 h 850900"/>
                  <a:gd name="connsiteX3021" fmla="*/ 104775 w 723900"/>
                  <a:gd name="connsiteY3021" fmla="*/ 200025 h 850900"/>
                  <a:gd name="connsiteX3022" fmla="*/ 101600 w 723900"/>
                  <a:gd name="connsiteY3022" fmla="*/ 196850 h 850900"/>
                  <a:gd name="connsiteX3023" fmla="*/ 101600 w 723900"/>
                  <a:gd name="connsiteY3023" fmla="*/ 193675 h 850900"/>
                  <a:gd name="connsiteX3024" fmla="*/ 104775 w 723900"/>
                  <a:gd name="connsiteY3024" fmla="*/ 193675 h 850900"/>
                  <a:gd name="connsiteX3025" fmla="*/ 104775 w 723900"/>
                  <a:gd name="connsiteY3025" fmla="*/ 190500 h 850900"/>
                  <a:gd name="connsiteX3026" fmla="*/ 101600 w 723900"/>
                  <a:gd name="connsiteY3026" fmla="*/ 190500 h 850900"/>
                  <a:gd name="connsiteX3027" fmla="*/ 101600 w 723900"/>
                  <a:gd name="connsiteY3027" fmla="*/ 187325 h 850900"/>
                  <a:gd name="connsiteX3028" fmla="*/ 101600 w 723900"/>
                  <a:gd name="connsiteY3028" fmla="*/ 184150 h 850900"/>
                  <a:gd name="connsiteX3029" fmla="*/ 101600 w 723900"/>
                  <a:gd name="connsiteY3029" fmla="*/ 180975 h 850900"/>
                  <a:gd name="connsiteX3030" fmla="*/ 101600 w 723900"/>
                  <a:gd name="connsiteY3030" fmla="*/ 177800 h 850900"/>
                  <a:gd name="connsiteX3031" fmla="*/ 98425 w 723900"/>
                  <a:gd name="connsiteY3031" fmla="*/ 174625 h 850900"/>
                  <a:gd name="connsiteX3032" fmla="*/ 98425 w 723900"/>
                  <a:gd name="connsiteY3032" fmla="*/ 171450 h 850900"/>
                  <a:gd name="connsiteX3033" fmla="*/ 95250 w 723900"/>
                  <a:gd name="connsiteY3033" fmla="*/ 168275 h 850900"/>
                  <a:gd name="connsiteX3034" fmla="*/ 92075 w 723900"/>
                  <a:gd name="connsiteY3034" fmla="*/ 168275 h 850900"/>
                  <a:gd name="connsiteX3035" fmla="*/ 92075 w 723900"/>
                  <a:gd name="connsiteY3035" fmla="*/ 165100 h 850900"/>
                  <a:gd name="connsiteX3036" fmla="*/ 92075 w 723900"/>
                  <a:gd name="connsiteY3036" fmla="*/ 161925 h 850900"/>
                  <a:gd name="connsiteX3037" fmla="*/ 88900 w 723900"/>
                  <a:gd name="connsiteY3037" fmla="*/ 161925 h 850900"/>
                  <a:gd name="connsiteX3038" fmla="*/ 88900 w 723900"/>
                  <a:gd name="connsiteY3038" fmla="*/ 158750 h 850900"/>
                  <a:gd name="connsiteX3039" fmla="*/ 85725 w 723900"/>
                  <a:gd name="connsiteY3039" fmla="*/ 158750 h 850900"/>
                  <a:gd name="connsiteX3040" fmla="*/ 85725 w 723900"/>
                  <a:gd name="connsiteY3040" fmla="*/ 155575 h 850900"/>
                  <a:gd name="connsiteX3041" fmla="*/ 82550 w 723900"/>
                  <a:gd name="connsiteY3041" fmla="*/ 152400 h 850900"/>
                  <a:gd name="connsiteX3042" fmla="*/ 79375 w 723900"/>
                  <a:gd name="connsiteY3042" fmla="*/ 149225 h 850900"/>
                  <a:gd name="connsiteX3043" fmla="*/ 79375 w 723900"/>
                  <a:gd name="connsiteY3043" fmla="*/ 146050 h 850900"/>
                  <a:gd name="connsiteX3044" fmla="*/ 76200 w 723900"/>
                  <a:gd name="connsiteY3044" fmla="*/ 146050 h 850900"/>
                  <a:gd name="connsiteX3045" fmla="*/ 73025 w 723900"/>
                  <a:gd name="connsiteY3045" fmla="*/ 146050 h 850900"/>
                  <a:gd name="connsiteX3046" fmla="*/ 73025 w 723900"/>
                  <a:gd name="connsiteY3046" fmla="*/ 142875 h 850900"/>
                  <a:gd name="connsiteX3047" fmla="*/ 69850 w 723900"/>
                  <a:gd name="connsiteY3047" fmla="*/ 142875 h 850900"/>
                  <a:gd name="connsiteX3048" fmla="*/ 69850 w 723900"/>
                  <a:gd name="connsiteY3048" fmla="*/ 139700 h 850900"/>
                  <a:gd name="connsiteX3049" fmla="*/ 66675 w 723900"/>
                  <a:gd name="connsiteY3049" fmla="*/ 139700 h 850900"/>
                  <a:gd name="connsiteX3050" fmla="*/ 66675 w 723900"/>
                  <a:gd name="connsiteY3050" fmla="*/ 136525 h 850900"/>
                  <a:gd name="connsiteX3051" fmla="*/ 66675 w 723900"/>
                  <a:gd name="connsiteY3051" fmla="*/ 133350 h 850900"/>
                  <a:gd name="connsiteX3052" fmla="*/ 63500 w 723900"/>
                  <a:gd name="connsiteY3052" fmla="*/ 133350 h 850900"/>
                  <a:gd name="connsiteX3053" fmla="*/ 63500 w 723900"/>
                  <a:gd name="connsiteY3053" fmla="*/ 130175 h 850900"/>
                  <a:gd name="connsiteX3054" fmla="*/ 60325 w 723900"/>
                  <a:gd name="connsiteY3054" fmla="*/ 130175 h 850900"/>
                  <a:gd name="connsiteX3055" fmla="*/ 57150 w 723900"/>
                  <a:gd name="connsiteY3055" fmla="*/ 127000 h 850900"/>
                  <a:gd name="connsiteX3056" fmla="*/ 60325 w 723900"/>
                  <a:gd name="connsiteY3056" fmla="*/ 123825 h 850900"/>
                  <a:gd name="connsiteX3057" fmla="*/ 63500 w 723900"/>
                  <a:gd name="connsiteY3057" fmla="*/ 123825 h 850900"/>
                  <a:gd name="connsiteX3058" fmla="*/ 63500 w 723900"/>
                  <a:gd name="connsiteY3058" fmla="*/ 120650 h 850900"/>
                  <a:gd name="connsiteX3059" fmla="*/ 66675 w 723900"/>
                  <a:gd name="connsiteY3059" fmla="*/ 120650 h 850900"/>
                  <a:gd name="connsiteX3060" fmla="*/ 66675 w 723900"/>
                  <a:gd name="connsiteY3060" fmla="*/ 117475 h 850900"/>
                  <a:gd name="connsiteX3061" fmla="*/ 66675 w 723900"/>
                  <a:gd name="connsiteY3061" fmla="*/ 114300 h 850900"/>
                  <a:gd name="connsiteX3062" fmla="*/ 69850 w 723900"/>
                  <a:gd name="connsiteY3062" fmla="*/ 111125 h 850900"/>
                  <a:gd name="connsiteX3063" fmla="*/ 69850 w 723900"/>
                  <a:gd name="connsiteY3063" fmla="*/ 107950 h 850900"/>
                  <a:gd name="connsiteX3064" fmla="*/ 69850 w 723900"/>
                  <a:gd name="connsiteY3064" fmla="*/ 104775 h 850900"/>
                  <a:gd name="connsiteX3065" fmla="*/ 69850 w 723900"/>
                  <a:gd name="connsiteY3065" fmla="*/ 101600 h 850900"/>
                  <a:gd name="connsiteX3066" fmla="*/ 73025 w 723900"/>
                  <a:gd name="connsiteY3066" fmla="*/ 104775 h 850900"/>
                  <a:gd name="connsiteX3067" fmla="*/ 76200 w 723900"/>
                  <a:gd name="connsiteY3067" fmla="*/ 104775 h 850900"/>
                  <a:gd name="connsiteX3068" fmla="*/ 79375 w 723900"/>
                  <a:gd name="connsiteY3068" fmla="*/ 104775 h 850900"/>
                  <a:gd name="connsiteX3069" fmla="*/ 82550 w 723900"/>
                  <a:gd name="connsiteY3069" fmla="*/ 104775 h 850900"/>
                  <a:gd name="connsiteX3070" fmla="*/ 85725 w 723900"/>
                  <a:gd name="connsiteY3070" fmla="*/ 104775 h 850900"/>
                  <a:gd name="connsiteX3071" fmla="*/ 88900 w 723900"/>
                  <a:gd name="connsiteY3071" fmla="*/ 104775 h 850900"/>
                  <a:gd name="connsiteX3072" fmla="*/ 92075 w 723900"/>
                  <a:gd name="connsiteY3072" fmla="*/ 104775 h 850900"/>
                  <a:gd name="connsiteX3073" fmla="*/ 95250 w 723900"/>
                  <a:gd name="connsiteY3073" fmla="*/ 104775 h 850900"/>
                  <a:gd name="connsiteX3074" fmla="*/ 98425 w 723900"/>
                  <a:gd name="connsiteY3074" fmla="*/ 104775 h 850900"/>
                  <a:gd name="connsiteX3075" fmla="*/ 101600 w 723900"/>
                  <a:gd name="connsiteY3075" fmla="*/ 104775 h 850900"/>
                  <a:gd name="connsiteX3076" fmla="*/ 104775 w 723900"/>
                  <a:gd name="connsiteY3076" fmla="*/ 104775 h 850900"/>
                  <a:gd name="connsiteX3077" fmla="*/ 107950 w 723900"/>
                  <a:gd name="connsiteY3077" fmla="*/ 104775 h 850900"/>
                  <a:gd name="connsiteX3078" fmla="*/ 111125 w 723900"/>
                  <a:gd name="connsiteY3078" fmla="*/ 104775 h 850900"/>
                  <a:gd name="connsiteX3079" fmla="*/ 114300 w 723900"/>
                  <a:gd name="connsiteY3079" fmla="*/ 104775 h 850900"/>
                  <a:gd name="connsiteX3080" fmla="*/ 114300 w 723900"/>
                  <a:gd name="connsiteY3080" fmla="*/ 101600 h 850900"/>
                  <a:gd name="connsiteX3081" fmla="*/ 117475 w 723900"/>
                  <a:gd name="connsiteY3081" fmla="*/ 101600 h 850900"/>
                  <a:gd name="connsiteX3082" fmla="*/ 117475 w 723900"/>
                  <a:gd name="connsiteY3082" fmla="*/ 98425 h 850900"/>
                  <a:gd name="connsiteX3083" fmla="*/ 120650 w 723900"/>
                  <a:gd name="connsiteY3083" fmla="*/ 98425 h 850900"/>
                  <a:gd name="connsiteX3084" fmla="*/ 120650 w 723900"/>
                  <a:gd name="connsiteY3084" fmla="*/ 95250 h 850900"/>
                  <a:gd name="connsiteX3085" fmla="*/ 123825 w 723900"/>
                  <a:gd name="connsiteY3085" fmla="*/ 95250 h 850900"/>
                  <a:gd name="connsiteX3086" fmla="*/ 123825 w 723900"/>
                  <a:gd name="connsiteY3086" fmla="*/ 92075 h 850900"/>
                  <a:gd name="connsiteX3087" fmla="*/ 127000 w 723900"/>
                  <a:gd name="connsiteY3087" fmla="*/ 92075 h 850900"/>
                  <a:gd name="connsiteX3088" fmla="*/ 130175 w 723900"/>
                  <a:gd name="connsiteY3088" fmla="*/ 88900 h 850900"/>
                  <a:gd name="connsiteX3089" fmla="*/ 127000 w 723900"/>
                  <a:gd name="connsiteY3089" fmla="*/ 88900 h 850900"/>
                  <a:gd name="connsiteX3090" fmla="*/ 130175 w 723900"/>
                  <a:gd name="connsiteY3090" fmla="*/ 85725 h 850900"/>
                  <a:gd name="connsiteX3091" fmla="*/ 130175 w 723900"/>
                  <a:gd name="connsiteY3091" fmla="*/ 84138 h 850900"/>
                  <a:gd name="connsiteX3092" fmla="*/ 130175 w 723900"/>
                  <a:gd name="connsiteY3092" fmla="*/ 82550 h 850900"/>
                  <a:gd name="connsiteX3093" fmla="*/ 133350 w 723900"/>
                  <a:gd name="connsiteY3093" fmla="*/ 79375 h 850900"/>
                  <a:gd name="connsiteX3094" fmla="*/ 133350 w 723900"/>
                  <a:gd name="connsiteY3094" fmla="*/ 76200 h 850900"/>
                  <a:gd name="connsiteX3095" fmla="*/ 133350 w 723900"/>
                  <a:gd name="connsiteY3095" fmla="*/ 74613 h 850900"/>
                  <a:gd name="connsiteX3096" fmla="*/ 133350 w 723900"/>
                  <a:gd name="connsiteY3096" fmla="*/ 73025 h 850900"/>
                  <a:gd name="connsiteX3097" fmla="*/ 134938 w 723900"/>
                  <a:gd name="connsiteY3097" fmla="*/ 73025 h 850900"/>
                  <a:gd name="connsiteX3098" fmla="*/ 136525 w 723900"/>
                  <a:gd name="connsiteY3098" fmla="*/ 73025 h 850900"/>
                  <a:gd name="connsiteX3099" fmla="*/ 136525 w 723900"/>
                  <a:gd name="connsiteY3099" fmla="*/ 69850 h 850900"/>
                  <a:gd name="connsiteX3100" fmla="*/ 136525 w 723900"/>
                  <a:gd name="connsiteY3100" fmla="*/ 66675 h 850900"/>
                  <a:gd name="connsiteX3101" fmla="*/ 139700 w 723900"/>
                  <a:gd name="connsiteY3101" fmla="*/ 66675 h 850900"/>
                  <a:gd name="connsiteX3102" fmla="*/ 139700 w 723900"/>
                  <a:gd name="connsiteY3102" fmla="*/ 63500 h 850900"/>
                  <a:gd name="connsiteX3103" fmla="*/ 142875 w 723900"/>
                  <a:gd name="connsiteY3103" fmla="*/ 63500 h 850900"/>
                  <a:gd name="connsiteX3104" fmla="*/ 142875 w 723900"/>
                  <a:gd name="connsiteY3104" fmla="*/ 60325 h 850900"/>
                  <a:gd name="connsiteX3105" fmla="*/ 146050 w 723900"/>
                  <a:gd name="connsiteY3105" fmla="*/ 60325 h 850900"/>
                  <a:gd name="connsiteX3106" fmla="*/ 146050 w 723900"/>
                  <a:gd name="connsiteY3106" fmla="*/ 57150 h 850900"/>
                  <a:gd name="connsiteX3107" fmla="*/ 146050 w 723900"/>
                  <a:gd name="connsiteY3107" fmla="*/ 55563 h 850900"/>
                  <a:gd name="connsiteX3108" fmla="*/ 146050 w 723900"/>
                  <a:gd name="connsiteY3108" fmla="*/ 53975 h 850900"/>
                  <a:gd name="connsiteX3109" fmla="*/ 147638 w 723900"/>
                  <a:gd name="connsiteY3109" fmla="*/ 53975 h 850900"/>
                  <a:gd name="connsiteX3110" fmla="*/ 149225 w 723900"/>
                  <a:gd name="connsiteY3110" fmla="*/ 53975 h 850900"/>
                  <a:gd name="connsiteX3111" fmla="*/ 149225 w 723900"/>
                  <a:gd name="connsiteY3111" fmla="*/ 50800 h 850900"/>
                  <a:gd name="connsiteX3112" fmla="*/ 152400 w 723900"/>
                  <a:gd name="connsiteY3112" fmla="*/ 50800 h 850900"/>
                  <a:gd name="connsiteX3113" fmla="*/ 152400 w 723900"/>
                  <a:gd name="connsiteY3113" fmla="*/ 47625 h 850900"/>
                  <a:gd name="connsiteX3114" fmla="*/ 155575 w 723900"/>
                  <a:gd name="connsiteY3114" fmla="*/ 47625 h 850900"/>
                  <a:gd name="connsiteX3115" fmla="*/ 155575 w 723900"/>
                  <a:gd name="connsiteY3115" fmla="*/ 44450 h 850900"/>
                  <a:gd name="connsiteX3116" fmla="*/ 158750 w 723900"/>
                  <a:gd name="connsiteY3116" fmla="*/ 44450 h 850900"/>
                  <a:gd name="connsiteX3117" fmla="*/ 161925 w 723900"/>
                  <a:gd name="connsiteY3117" fmla="*/ 44450 h 850900"/>
                  <a:gd name="connsiteX3118" fmla="*/ 161925 w 723900"/>
                  <a:gd name="connsiteY3118" fmla="*/ 47625 h 850900"/>
                  <a:gd name="connsiteX3119" fmla="*/ 158750 w 723900"/>
                  <a:gd name="connsiteY3119" fmla="*/ 47625 h 850900"/>
                  <a:gd name="connsiteX3120" fmla="*/ 158750 w 723900"/>
                  <a:gd name="connsiteY3120" fmla="*/ 50800 h 850900"/>
                  <a:gd name="connsiteX3121" fmla="*/ 161925 w 723900"/>
                  <a:gd name="connsiteY3121" fmla="*/ 47625 h 850900"/>
                  <a:gd name="connsiteX3122" fmla="*/ 165100 w 723900"/>
                  <a:gd name="connsiteY3122" fmla="*/ 47625 h 850900"/>
                  <a:gd name="connsiteX3123" fmla="*/ 168275 w 723900"/>
                  <a:gd name="connsiteY3123" fmla="*/ 47625 h 850900"/>
                  <a:gd name="connsiteX3124" fmla="*/ 168275 w 723900"/>
                  <a:gd name="connsiteY3124" fmla="*/ 46038 h 850900"/>
                  <a:gd name="connsiteX3125" fmla="*/ 168275 w 723900"/>
                  <a:gd name="connsiteY3125" fmla="*/ 44450 h 850900"/>
                  <a:gd name="connsiteX3126" fmla="*/ 169863 w 723900"/>
                  <a:gd name="connsiteY3126" fmla="*/ 44450 h 850900"/>
                  <a:gd name="connsiteX3127" fmla="*/ 169863 w 723900"/>
                  <a:gd name="connsiteY3127" fmla="*/ 46038 h 850900"/>
                  <a:gd name="connsiteX3128" fmla="*/ 171450 w 723900"/>
                  <a:gd name="connsiteY3128" fmla="*/ 47625 h 850900"/>
                  <a:gd name="connsiteX3129" fmla="*/ 171450 w 723900"/>
                  <a:gd name="connsiteY3129" fmla="*/ 46038 h 850900"/>
                  <a:gd name="connsiteX3130" fmla="*/ 171450 w 723900"/>
                  <a:gd name="connsiteY3130" fmla="*/ 44450 h 850900"/>
                  <a:gd name="connsiteX3131" fmla="*/ 173038 w 723900"/>
                  <a:gd name="connsiteY3131" fmla="*/ 44450 h 850900"/>
                  <a:gd name="connsiteX3132" fmla="*/ 174625 w 723900"/>
                  <a:gd name="connsiteY3132" fmla="*/ 44450 h 850900"/>
                  <a:gd name="connsiteX3133" fmla="*/ 177800 w 723900"/>
                  <a:gd name="connsiteY3133" fmla="*/ 44450 h 850900"/>
                  <a:gd name="connsiteX3134" fmla="*/ 177800 w 723900"/>
                  <a:gd name="connsiteY3134" fmla="*/ 41275 h 850900"/>
                  <a:gd name="connsiteX3135" fmla="*/ 180975 w 723900"/>
                  <a:gd name="connsiteY3135" fmla="*/ 41275 h 850900"/>
                  <a:gd name="connsiteX3136" fmla="*/ 180975 w 723900"/>
                  <a:gd name="connsiteY3136" fmla="*/ 38100 h 850900"/>
                  <a:gd name="connsiteX3137" fmla="*/ 184150 w 723900"/>
                  <a:gd name="connsiteY3137" fmla="*/ 38100 h 850900"/>
                  <a:gd name="connsiteX3138" fmla="*/ 184150 w 723900"/>
                  <a:gd name="connsiteY3138" fmla="*/ 34925 h 850900"/>
                  <a:gd name="connsiteX3139" fmla="*/ 187325 w 723900"/>
                  <a:gd name="connsiteY3139" fmla="*/ 34925 h 850900"/>
                  <a:gd name="connsiteX3140" fmla="*/ 190500 w 723900"/>
                  <a:gd name="connsiteY3140" fmla="*/ 31750 h 850900"/>
                  <a:gd name="connsiteX3141" fmla="*/ 193675 w 723900"/>
                  <a:gd name="connsiteY3141" fmla="*/ 28575 h 850900"/>
                  <a:gd name="connsiteX3142" fmla="*/ 196850 w 723900"/>
                  <a:gd name="connsiteY3142" fmla="*/ 28575 h 850900"/>
                  <a:gd name="connsiteX3143" fmla="*/ 196850 w 723900"/>
                  <a:gd name="connsiteY3143" fmla="*/ 25400 h 850900"/>
                  <a:gd name="connsiteX3144" fmla="*/ 200025 w 723900"/>
                  <a:gd name="connsiteY3144" fmla="*/ 25400 h 850900"/>
                  <a:gd name="connsiteX3145" fmla="*/ 200025 w 723900"/>
                  <a:gd name="connsiteY3145" fmla="*/ 22225 h 850900"/>
                  <a:gd name="connsiteX3146" fmla="*/ 203200 w 723900"/>
                  <a:gd name="connsiteY3146" fmla="*/ 22225 h 850900"/>
                  <a:gd name="connsiteX3147" fmla="*/ 203200 w 723900"/>
                  <a:gd name="connsiteY3147" fmla="*/ 19050 h 850900"/>
                  <a:gd name="connsiteX3148" fmla="*/ 206375 w 723900"/>
                  <a:gd name="connsiteY3148" fmla="*/ 19050 h 850900"/>
                  <a:gd name="connsiteX3149" fmla="*/ 209550 w 723900"/>
                  <a:gd name="connsiteY3149" fmla="*/ 19050 h 850900"/>
                  <a:gd name="connsiteX3150" fmla="*/ 209550 w 723900"/>
                  <a:gd name="connsiteY3150" fmla="*/ 22225 h 850900"/>
                  <a:gd name="connsiteX3151" fmla="*/ 206375 w 723900"/>
                  <a:gd name="connsiteY3151" fmla="*/ 22225 h 850900"/>
                  <a:gd name="connsiteX3152" fmla="*/ 203200 w 723900"/>
                  <a:gd name="connsiteY3152" fmla="*/ 25400 h 850900"/>
                  <a:gd name="connsiteX3153" fmla="*/ 206375 w 723900"/>
                  <a:gd name="connsiteY3153" fmla="*/ 25400 h 850900"/>
                  <a:gd name="connsiteX3154" fmla="*/ 209550 w 723900"/>
                  <a:gd name="connsiteY3154" fmla="*/ 25400 h 850900"/>
                  <a:gd name="connsiteX3155" fmla="*/ 212725 w 723900"/>
                  <a:gd name="connsiteY3155" fmla="*/ 25400 h 850900"/>
                  <a:gd name="connsiteX3156" fmla="*/ 215900 w 723900"/>
                  <a:gd name="connsiteY3156" fmla="*/ 25400 h 850900"/>
                  <a:gd name="connsiteX3157" fmla="*/ 219075 w 723900"/>
                  <a:gd name="connsiteY3157" fmla="*/ 25400 h 850900"/>
                  <a:gd name="connsiteX3158" fmla="*/ 222250 w 723900"/>
                  <a:gd name="connsiteY3158" fmla="*/ 25400 h 850900"/>
                  <a:gd name="connsiteX3159" fmla="*/ 222250 w 723900"/>
                  <a:gd name="connsiteY3159" fmla="*/ 22225 h 850900"/>
                  <a:gd name="connsiteX3160" fmla="*/ 225425 w 723900"/>
                  <a:gd name="connsiteY3160" fmla="*/ 22225 h 850900"/>
                  <a:gd name="connsiteX3161" fmla="*/ 228600 w 723900"/>
                  <a:gd name="connsiteY3161" fmla="*/ 22225 h 850900"/>
                  <a:gd name="connsiteX3162" fmla="*/ 231775 w 723900"/>
                  <a:gd name="connsiteY3162" fmla="*/ 22225 h 850900"/>
                  <a:gd name="connsiteX3163" fmla="*/ 234950 w 723900"/>
                  <a:gd name="connsiteY3163" fmla="*/ 19050 h 850900"/>
                  <a:gd name="connsiteX3164" fmla="*/ 238125 w 723900"/>
                  <a:gd name="connsiteY3164" fmla="*/ 19050 h 850900"/>
                  <a:gd name="connsiteX3165" fmla="*/ 238125 w 723900"/>
                  <a:gd name="connsiteY3165" fmla="*/ 15875 h 850900"/>
                  <a:gd name="connsiteX3166" fmla="*/ 241300 w 723900"/>
                  <a:gd name="connsiteY3166" fmla="*/ 12700 h 850900"/>
                  <a:gd name="connsiteX3167" fmla="*/ 244475 w 723900"/>
                  <a:gd name="connsiteY3167" fmla="*/ 9525 h 850900"/>
                  <a:gd name="connsiteX3168" fmla="*/ 244475 w 723900"/>
                  <a:gd name="connsiteY3168" fmla="*/ 7938 h 850900"/>
                  <a:gd name="connsiteX3169" fmla="*/ 244475 w 723900"/>
                  <a:gd name="connsiteY3169" fmla="*/ 6350 h 850900"/>
                  <a:gd name="connsiteX3170" fmla="*/ 247650 w 723900"/>
                  <a:gd name="connsiteY3170" fmla="*/ 3175 h 850900"/>
                  <a:gd name="connsiteX0" fmla="*/ 44450 w 723900"/>
                  <a:gd name="connsiteY0" fmla="*/ 847725 h 850900"/>
                  <a:gd name="connsiteX1" fmla="*/ 46038 w 723900"/>
                  <a:gd name="connsiteY1" fmla="*/ 847725 h 850900"/>
                  <a:gd name="connsiteX2" fmla="*/ 46038 w 723900"/>
                  <a:gd name="connsiteY2" fmla="*/ 849313 h 850900"/>
                  <a:gd name="connsiteX3" fmla="*/ 44450 w 723900"/>
                  <a:gd name="connsiteY3" fmla="*/ 849313 h 850900"/>
                  <a:gd name="connsiteX4" fmla="*/ 44450 w 723900"/>
                  <a:gd name="connsiteY4" fmla="*/ 847725 h 850900"/>
                  <a:gd name="connsiteX5" fmla="*/ 38100 w 723900"/>
                  <a:gd name="connsiteY5" fmla="*/ 844550 h 850900"/>
                  <a:gd name="connsiteX6" fmla="*/ 41275 w 723900"/>
                  <a:gd name="connsiteY6" fmla="*/ 844550 h 850900"/>
                  <a:gd name="connsiteX7" fmla="*/ 44450 w 723900"/>
                  <a:gd name="connsiteY7" fmla="*/ 844550 h 850900"/>
                  <a:gd name="connsiteX8" fmla="*/ 44450 w 723900"/>
                  <a:gd name="connsiteY8" fmla="*/ 847725 h 850900"/>
                  <a:gd name="connsiteX9" fmla="*/ 42863 w 723900"/>
                  <a:gd name="connsiteY9" fmla="*/ 847725 h 850900"/>
                  <a:gd name="connsiteX10" fmla="*/ 42863 w 723900"/>
                  <a:gd name="connsiteY10" fmla="*/ 849313 h 850900"/>
                  <a:gd name="connsiteX11" fmla="*/ 41275 w 723900"/>
                  <a:gd name="connsiteY11" fmla="*/ 849313 h 850900"/>
                  <a:gd name="connsiteX12" fmla="*/ 41275 w 723900"/>
                  <a:gd name="connsiteY12" fmla="*/ 850900 h 850900"/>
                  <a:gd name="connsiteX13" fmla="*/ 39688 w 723900"/>
                  <a:gd name="connsiteY13" fmla="*/ 849313 h 850900"/>
                  <a:gd name="connsiteX14" fmla="*/ 38100 w 723900"/>
                  <a:gd name="connsiteY14" fmla="*/ 849313 h 850900"/>
                  <a:gd name="connsiteX15" fmla="*/ 38100 w 723900"/>
                  <a:gd name="connsiteY15" fmla="*/ 847725 h 850900"/>
                  <a:gd name="connsiteX16" fmla="*/ 38100 w 723900"/>
                  <a:gd name="connsiteY16" fmla="*/ 844550 h 850900"/>
                  <a:gd name="connsiteX17" fmla="*/ 34925 w 723900"/>
                  <a:gd name="connsiteY17" fmla="*/ 841375 h 850900"/>
                  <a:gd name="connsiteX18" fmla="*/ 38100 w 723900"/>
                  <a:gd name="connsiteY18" fmla="*/ 841375 h 850900"/>
                  <a:gd name="connsiteX19" fmla="*/ 38100 w 723900"/>
                  <a:gd name="connsiteY19" fmla="*/ 844550 h 850900"/>
                  <a:gd name="connsiteX20" fmla="*/ 34925 w 723900"/>
                  <a:gd name="connsiteY20" fmla="*/ 844550 h 850900"/>
                  <a:gd name="connsiteX21" fmla="*/ 34925 w 723900"/>
                  <a:gd name="connsiteY21" fmla="*/ 841375 h 850900"/>
                  <a:gd name="connsiteX22" fmla="*/ 130175 w 723900"/>
                  <a:gd name="connsiteY22" fmla="*/ 835025 h 850900"/>
                  <a:gd name="connsiteX23" fmla="*/ 133350 w 723900"/>
                  <a:gd name="connsiteY23" fmla="*/ 835025 h 850900"/>
                  <a:gd name="connsiteX24" fmla="*/ 133350 w 723900"/>
                  <a:gd name="connsiteY24" fmla="*/ 838200 h 850900"/>
                  <a:gd name="connsiteX25" fmla="*/ 130175 w 723900"/>
                  <a:gd name="connsiteY25" fmla="*/ 838200 h 850900"/>
                  <a:gd name="connsiteX26" fmla="*/ 130175 w 723900"/>
                  <a:gd name="connsiteY26" fmla="*/ 835025 h 850900"/>
                  <a:gd name="connsiteX27" fmla="*/ 127000 w 723900"/>
                  <a:gd name="connsiteY27" fmla="*/ 831850 h 850900"/>
                  <a:gd name="connsiteX28" fmla="*/ 130175 w 723900"/>
                  <a:gd name="connsiteY28" fmla="*/ 835025 h 850900"/>
                  <a:gd name="connsiteX29" fmla="*/ 127000 w 723900"/>
                  <a:gd name="connsiteY29" fmla="*/ 835025 h 850900"/>
                  <a:gd name="connsiteX30" fmla="*/ 127000 w 723900"/>
                  <a:gd name="connsiteY30" fmla="*/ 831850 h 850900"/>
                  <a:gd name="connsiteX31" fmla="*/ 53975 w 723900"/>
                  <a:gd name="connsiteY31" fmla="*/ 831850 h 850900"/>
                  <a:gd name="connsiteX32" fmla="*/ 55563 w 723900"/>
                  <a:gd name="connsiteY32" fmla="*/ 831850 h 850900"/>
                  <a:gd name="connsiteX33" fmla="*/ 55563 w 723900"/>
                  <a:gd name="connsiteY33" fmla="*/ 835025 h 850900"/>
                  <a:gd name="connsiteX34" fmla="*/ 53975 w 723900"/>
                  <a:gd name="connsiteY34" fmla="*/ 835025 h 850900"/>
                  <a:gd name="connsiteX35" fmla="*/ 53975 w 723900"/>
                  <a:gd name="connsiteY35" fmla="*/ 831850 h 850900"/>
                  <a:gd name="connsiteX36" fmla="*/ 139700 w 723900"/>
                  <a:gd name="connsiteY36" fmla="*/ 828675 h 850900"/>
                  <a:gd name="connsiteX37" fmla="*/ 142875 w 723900"/>
                  <a:gd name="connsiteY37" fmla="*/ 828675 h 850900"/>
                  <a:gd name="connsiteX38" fmla="*/ 142875 w 723900"/>
                  <a:gd name="connsiteY38" fmla="*/ 831850 h 850900"/>
                  <a:gd name="connsiteX39" fmla="*/ 139700 w 723900"/>
                  <a:gd name="connsiteY39" fmla="*/ 831850 h 850900"/>
                  <a:gd name="connsiteX40" fmla="*/ 139700 w 723900"/>
                  <a:gd name="connsiteY40" fmla="*/ 828675 h 850900"/>
                  <a:gd name="connsiteX41" fmla="*/ 53975 w 723900"/>
                  <a:gd name="connsiteY41" fmla="*/ 828675 h 850900"/>
                  <a:gd name="connsiteX42" fmla="*/ 55563 w 723900"/>
                  <a:gd name="connsiteY42" fmla="*/ 828675 h 850900"/>
                  <a:gd name="connsiteX43" fmla="*/ 55563 w 723900"/>
                  <a:gd name="connsiteY43" fmla="*/ 830263 h 850900"/>
                  <a:gd name="connsiteX44" fmla="*/ 53975 w 723900"/>
                  <a:gd name="connsiteY44" fmla="*/ 830263 h 850900"/>
                  <a:gd name="connsiteX45" fmla="*/ 53975 w 723900"/>
                  <a:gd name="connsiteY45" fmla="*/ 828675 h 850900"/>
                  <a:gd name="connsiteX46" fmla="*/ 114300 w 723900"/>
                  <a:gd name="connsiteY46" fmla="*/ 825500 h 850900"/>
                  <a:gd name="connsiteX47" fmla="*/ 115888 w 723900"/>
                  <a:gd name="connsiteY47" fmla="*/ 825500 h 850900"/>
                  <a:gd name="connsiteX48" fmla="*/ 117475 w 723900"/>
                  <a:gd name="connsiteY48" fmla="*/ 825500 h 850900"/>
                  <a:gd name="connsiteX49" fmla="*/ 117475 w 723900"/>
                  <a:gd name="connsiteY49" fmla="*/ 828675 h 850900"/>
                  <a:gd name="connsiteX50" fmla="*/ 115888 w 723900"/>
                  <a:gd name="connsiteY50" fmla="*/ 827088 h 850900"/>
                  <a:gd name="connsiteX51" fmla="*/ 114300 w 723900"/>
                  <a:gd name="connsiteY51" fmla="*/ 827088 h 850900"/>
                  <a:gd name="connsiteX52" fmla="*/ 114300 w 723900"/>
                  <a:gd name="connsiteY52" fmla="*/ 825500 h 850900"/>
                  <a:gd name="connsiteX53" fmla="*/ 57150 w 723900"/>
                  <a:gd name="connsiteY53" fmla="*/ 825500 h 850900"/>
                  <a:gd name="connsiteX54" fmla="*/ 58738 w 723900"/>
                  <a:gd name="connsiteY54" fmla="*/ 825500 h 850900"/>
                  <a:gd name="connsiteX55" fmla="*/ 58738 w 723900"/>
                  <a:gd name="connsiteY55" fmla="*/ 827088 h 850900"/>
                  <a:gd name="connsiteX56" fmla="*/ 57150 w 723900"/>
                  <a:gd name="connsiteY56" fmla="*/ 827088 h 850900"/>
                  <a:gd name="connsiteX57" fmla="*/ 57150 w 723900"/>
                  <a:gd name="connsiteY57" fmla="*/ 825500 h 850900"/>
                  <a:gd name="connsiteX58" fmla="*/ 47625 w 723900"/>
                  <a:gd name="connsiteY58" fmla="*/ 825500 h 850900"/>
                  <a:gd name="connsiteX59" fmla="*/ 49213 w 723900"/>
                  <a:gd name="connsiteY59" fmla="*/ 825500 h 850900"/>
                  <a:gd name="connsiteX60" fmla="*/ 49213 w 723900"/>
                  <a:gd name="connsiteY60" fmla="*/ 827088 h 850900"/>
                  <a:gd name="connsiteX61" fmla="*/ 47625 w 723900"/>
                  <a:gd name="connsiteY61" fmla="*/ 827088 h 850900"/>
                  <a:gd name="connsiteX62" fmla="*/ 47625 w 723900"/>
                  <a:gd name="connsiteY62" fmla="*/ 825500 h 850900"/>
                  <a:gd name="connsiteX63" fmla="*/ 22225 w 723900"/>
                  <a:gd name="connsiteY63" fmla="*/ 825500 h 850900"/>
                  <a:gd name="connsiteX64" fmla="*/ 25400 w 723900"/>
                  <a:gd name="connsiteY64" fmla="*/ 825500 h 850900"/>
                  <a:gd name="connsiteX65" fmla="*/ 28575 w 723900"/>
                  <a:gd name="connsiteY65" fmla="*/ 825500 h 850900"/>
                  <a:gd name="connsiteX66" fmla="*/ 28575 w 723900"/>
                  <a:gd name="connsiteY66" fmla="*/ 828675 h 850900"/>
                  <a:gd name="connsiteX67" fmla="*/ 28575 w 723900"/>
                  <a:gd name="connsiteY67" fmla="*/ 831850 h 850900"/>
                  <a:gd name="connsiteX68" fmla="*/ 25400 w 723900"/>
                  <a:gd name="connsiteY68" fmla="*/ 831850 h 850900"/>
                  <a:gd name="connsiteX69" fmla="*/ 25400 w 723900"/>
                  <a:gd name="connsiteY69" fmla="*/ 828675 h 850900"/>
                  <a:gd name="connsiteX70" fmla="*/ 22225 w 723900"/>
                  <a:gd name="connsiteY70" fmla="*/ 828675 h 850900"/>
                  <a:gd name="connsiteX71" fmla="*/ 22225 w 723900"/>
                  <a:gd name="connsiteY71" fmla="*/ 825500 h 850900"/>
                  <a:gd name="connsiteX72" fmla="*/ 136525 w 723900"/>
                  <a:gd name="connsiteY72" fmla="*/ 822325 h 850900"/>
                  <a:gd name="connsiteX73" fmla="*/ 138113 w 723900"/>
                  <a:gd name="connsiteY73" fmla="*/ 822325 h 850900"/>
                  <a:gd name="connsiteX74" fmla="*/ 139700 w 723900"/>
                  <a:gd name="connsiteY74" fmla="*/ 822325 h 850900"/>
                  <a:gd name="connsiteX75" fmla="*/ 139700 w 723900"/>
                  <a:gd name="connsiteY75" fmla="*/ 825500 h 850900"/>
                  <a:gd name="connsiteX76" fmla="*/ 139700 w 723900"/>
                  <a:gd name="connsiteY76" fmla="*/ 828675 h 850900"/>
                  <a:gd name="connsiteX77" fmla="*/ 136525 w 723900"/>
                  <a:gd name="connsiteY77" fmla="*/ 828675 h 850900"/>
                  <a:gd name="connsiteX78" fmla="*/ 136525 w 723900"/>
                  <a:gd name="connsiteY78" fmla="*/ 825500 h 850900"/>
                  <a:gd name="connsiteX79" fmla="*/ 136525 w 723900"/>
                  <a:gd name="connsiteY79" fmla="*/ 823913 h 850900"/>
                  <a:gd name="connsiteX80" fmla="*/ 136525 w 723900"/>
                  <a:gd name="connsiteY80" fmla="*/ 822325 h 850900"/>
                  <a:gd name="connsiteX81" fmla="*/ 130175 w 723900"/>
                  <a:gd name="connsiteY81" fmla="*/ 822325 h 850900"/>
                  <a:gd name="connsiteX82" fmla="*/ 131763 w 723900"/>
                  <a:gd name="connsiteY82" fmla="*/ 822325 h 850900"/>
                  <a:gd name="connsiteX83" fmla="*/ 131763 w 723900"/>
                  <a:gd name="connsiteY83" fmla="*/ 823913 h 850900"/>
                  <a:gd name="connsiteX84" fmla="*/ 130175 w 723900"/>
                  <a:gd name="connsiteY84" fmla="*/ 823913 h 850900"/>
                  <a:gd name="connsiteX85" fmla="*/ 130175 w 723900"/>
                  <a:gd name="connsiteY85" fmla="*/ 822325 h 850900"/>
                  <a:gd name="connsiteX86" fmla="*/ 123825 w 723900"/>
                  <a:gd name="connsiteY86" fmla="*/ 822325 h 850900"/>
                  <a:gd name="connsiteX87" fmla="*/ 127000 w 723900"/>
                  <a:gd name="connsiteY87" fmla="*/ 822325 h 850900"/>
                  <a:gd name="connsiteX88" fmla="*/ 127000 w 723900"/>
                  <a:gd name="connsiteY88" fmla="*/ 825500 h 850900"/>
                  <a:gd name="connsiteX89" fmla="*/ 123825 w 723900"/>
                  <a:gd name="connsiteY89" fmla="*/ 825500 h 850900"/>
                  <a:gd name="connsiteX90" fmla="*/ 123825 w 723900"/>
                  <a:gd name="connsiteY90" fmla="*/ 822325 h 850900"/>
                  <a:gd name="connsiteX91" fmla="*/ 47625 w 723900"/>
                  <a:gd name="connsiteY91" fmla="*/ 819150 h 850900"/>
                  <a:gd name="connsiteX92" fmla="*/ 50800 w 723900"/>
                  <a:gd name="connsiteY92" fmla="*/ 819150 h 850900"/>
                  <a:gd name="connsiteX93" fmla="*/ 53975 w 723900"/>
                  <a:gd name="connsiteY93" fmla="*/ 819150 h 850900"/>
                  <a:gd name="connsiteX94" fmla="*/ 53975 w 723900"/>
                  <a:gd name="connsiteY94" fmla="*/ 822325 h 850900"/>
                  <a:gd name="connsiteX95" fmla="*/ 53975 w 723900"/>
                  <a:gd name="connsiteY95" fmla="*/ 825500 h 850900"/>
                  <a:gd name="connsiteX96" fmla="*/ 52388 w 723900"/>
                  <a:gd name="connsiteY96" fmla="*/ 825500 h 850900"/>
                  <a:gd name="connsiteX97" fmla="*/ 52388 w 723900"/>
                  <a:gd name="connsiteY97" fmla="*/ 827088 h 850900"/>
                  <a:gd name="connsiteX98" fmla="*/ 50800 w 723900"/>
                  <a:gd name="connsiteY98" fmla="*/ 827088 h 850900"/>
                  <a:gd name="connsiteX99" fmla="*/ 50800 w 723900"/>
                  <a:gd name="connsiteY99" fmla="*/ 825500 h 850900"/>
                  <a:gd name="connsiteX100" fmla="*/ 50800 w 723900"/>
                  <a:gd name="connsiteY100" fmla="*/ 822325 h 850900"/>
                  <a:gd name="connsiteX101" fmla="*/ 47625 w 723900"/>
                  <a:gd name="connsiteY101" fmla="*/ 822325 h 850900"/>
                  <a:gd name="connsiteX102" fmla="*/ 47625 w 723900"/>
                  <a:gd name="connsiteY102" fmla="*/ 820738 h 850900"/>
                  <a:gd name="connsiteX103" fmla="*/ 47625 w 723900"/>
                  <a:gd name="connsiteY103" fmla="*/ 819150 h 850900"/>
                  <a:gd name="connsiteX104" fmla="*/ 117475 w 723900"/>
                  <a:gd name="connsiteY104" fmla="*/ 815975 h 850900"/>
                  <a:gd name="connsiteX105" fmla="*/ 120650 w 723900"/>
                  <a:gd name="connsiteY105" fmla="*/ 819150 h 850900"/>
                  <a:gd name="connsiteX106" fmla="*/ 120650 w 723900"/>
                  <a:gd name="connsiteY106" fmla="*/ 815975 h 850900"/>
                  <a:gd name="connsiteX107" fmla="*/ 123825 w 723900"/>
                  <a:gd name="connsiteY107" fmla="*/ 815975 h 850900"/>
                  <a:gd name="connsiteX108" fmla="*/ 127000 w 723900"/>
                  <a:gd name="connsiteY108" fmla="*/ 815975 h 850900"/>
                  <a:gd name="connsiteX109" fmla="*/ 127000 w 723900"/>
                  <a:gd name="connsiteY109" fmla="*/ 819150 h 850900"/>
                  <a:gd name="connsiteX110" fmla="*/ 123825 w 723900"/>
                  <a:gd name="connsiteY110" fmla="*/ 819150 h 850900"/>
                  <a:gd name="connsiteX111" fmla="*/ 123825 w 723900"/>
                  <a:gd name="connsiteY111" fmla="*/ 822325 h 850900"/>
                  <a:gd name="connsiteX112" fmla="*/ 120650 w 723900"/>
                  <a:gd name="connsiteY112" fmla="*/ 822325 h 850900"/>
                  <a:gd name="connsiteX113" fmla="*/ 117475 w 723900"/>
                  <a:gd name="connsiteY113" fmla="*/ 822325 h 850900"/>
                  <a:gd name="connsiteX114" fmla="*/ 114300 w 723900"/>
                  <a:gd name="connsiteY114" fmla="*/ 822325 h 850900"/>
                  <a:gd name="connsiteX115" fmla="*/ 114300 w 723900"/>
                  <a:gd name="connsiteY115" fmla="*/ 819150 h 850900"/>
                  <a:gd name="connsiteX116" fmla="*/ 117475 w 723900"/>
                  <a:gd name="connsiteY116" fmla="*/ 819150 h 850900"/>
                  <a:gd name="connsiteX117" fmla="*/ 117475 w 723900"/>
                  <a:gd name="connsiteY117" fmla="*/ 815975 h 850900"/>
                  <a:gd name="connsiteX118" fmla="*/ 63500 w 723900"/>
                  <a:gd name="connsiteY118" fmla="*/ 815975 h 850900"/>
                  <a:gd name="connsiteX119" fmla="*/ 65088 w 723900"/>
                  <a:gd name="connsiteY119" fmla="*/ 815975 h 850900"/>
                  <a:gd name="connsiteX120" fmla="*/ 65088 w 723900"/>
                  <a:gd name="connsiteY120" fmla="*/ 817563 h 850900"/>
                  <a:gd name="connsiteX121" fmla="*/ 66675 w 723900"/>
                  <a:gd name="connsiteY121" fmla="*/ 819150 h 850900"/>
                  <a:gd name="connsiteX122" fmla="*/ 65088 w 723900"/>
                  <a:gd name="connsiteY122" fmla="*/ 819150 h 850900"/>
                  <a:gd name="connsiteX123" fmla="*/ 65088 w 723900"/>
                  <a:gd name="connsiteY123" fmla="*/ 820738 h 850900"/>
                  <a:gd name="connsiteX124" fmla="*/ 63500 w 723900"/>
                  <a:gd name="connsiteY124" fmla="*/ 820738 h 850900"/>
                  <a:gd name="connsiteX125" fmla="*/ 63500 w 723900"/>
                  <a:gd name="connsiteY125" fmla="*/ 819150 h 850900"/>
                  <a:gd name="connsiteX126" fmla="*/ 63500 w 723900"/>
                  <a:gd name="connsiteY126" fmla="*/ 817563 h 850900"/>
                  <a:gd name="connsiteX127" fmla="*/ 63500 w 723900"/>
                  <a:gd name="connsiteY127" fmla="*/ 815975 h 850900"/>
                  <a:gd name="connsiteX128" fmla="*/ 57150 w 723900"/>
                  <a:gd name="connsiteY128" fmla="*/ 815975 h 850900"/>
                  <a:gd name="connsiteX129" fmla="*/ 58738 w 723900"/>
                  <a:gd name="connsiteY129" fmla="*/ 815975 h 850900"/>
                  <a:gd name="connsiteX130" fmla="*/ 58738 w 723900"/>
                  <a:gd name="connsiteY130" fmla="*/ 817563 h 850900"/>
                  <a:gd name="connsiteX131" fmla="*/ 57150 w 723900"/>
                  <a:gd name="connsiteY131" fmla="*/ 817563 h 850900"/>
                  <a:gd name="connsiteX132" fmla="*/ 57150 w 723900"/>
                  <a:gd name="connsiteY132" fmla="*/ 815975 h 850900"/>
                  <a:gd name="connsiteX133" fmla="*/ 133350 w 723900"/>
                  <a:gd name="connsiteY133" fmla="*/ 812800 h 850900"/>
                  <a:gd name="connsiteX134" fmla="*/ 136525 w 723900"/>
                  <a:gd name="connsiteY134" fmla="*/ 812800 h 850900"/>
                  <a:gd name="connsiteX135" fmla="*/ 138113 w 723900"/>
                  <a:gd name="connsiteY135" fmla="*/ 812800 h 850900"/>
                  <a:gd name="connsiteX136" fmla="*/ 138113 w 723900"/>
                  <a:gd name="connsiteY136" fmla="*/ 814388 h 850900"/>
                  <a:gd name="connsiteX137" fmla="*/ 136525 w 723900"/>
                  <a:gd name="connsiteY137" fmla="*/ 814388 h 850900"/>
                  <a:gd name="connsiteX138" fmla="*/ 136525 w 723900"/>
                  <a:gd name="connsiteY138" fmla="*/ 815975 h 850900"/>
                  <a:gd name="connsiteX139" fmla="*/ 136525 w 723900"/>
                  <a:gd name="connsiteY139" fmla="*/ 819150 h 850900"/>
                  <a:gd name="connsiteX140" fmla="*/ 133350 w 723900"/>
                  <a:gd name="connsiteY140" fmla="*/ 819150 h 850900"/>
                  <a:gd name="connsiteX141" fmla="*/ 133350 w 723900"/>
                  <a:gd name="connsiteY141" fmla="*/ 817563 h 850900"/>
                  <a:gd name="connsiteX142" fmla="*/ 133350 w 723900"/>
                  <a:gd name="connsiteY142" fmla="*/ 815975 h 850900"/>
                  <a:gd name="connsiteX143" fmla="*/ 133350 w 723900"/>
                  <a:gd name="connsiteY143" fmla="*/ 812800 h 850900"/>
                  <a:gd name="connsiteX144" fmla="*/ 69850 w 723900"/>
                  <a:gd name="connsiteY144" fmla="*/ 812800 h 850900"/>
                  <a:gd name="connsiteX145" fmla="*/ 71438 w 723900"/>
                  <a:gd name="connsiteY145" fmla="*/ 812800 h 850900"/>
                  <a:gd name="connsiteX146" fmla="*/ 73025 w 723900"/>
                  <a:gd name="connsiteY146" fmla="*/ 812800 h 850900"/>
                  <a:gd name="connsiteX147" fmla="*/ 76200 w 723900"/>
                  <a:gd name="connsiteY147" fmla="*/ 815975 h 850900"/>
                  <a:gd name="connsiteX148" fmla="*/ 73025 w 723900"/>
                  <a:gd name="connsiteY148" fmla="*/ 815975 h 850900"/>
                  <a:gd name="connsiteX149" fmla="*/ 69850 w 723900"/>
                  <a:gd name="connsiteY149" fmla="*/ 815975 h 850900"/>
                  <a:gd name="connsiteX150" fmla="*/ 69850 w 723900"/>
                  <a:gd name="connsiteY150" fmla="*/ 814388 h 850900"/>
                  <a:gd name="connsiteX151" fmla="*/ 69850 w 723900"/>
                  <a:gd name="connsiteY151" fmla="*/ 812800 h 850900"/>
                  <a:gd name="connsiteX152" fmla="*/ 25400 w 723900"/>
                  <a:gd name="connsiteY152" fmla="*/ 812800 h 850900"/>
                  <a:gd name="connsiteX153" fmla="*/ 28575 w 723900"/>
                  <a:gd name="connsiteY153" fmla="*/ 812800 h 850900"/>
                  <a:gd name="connsiteX154" fmla="*/ 31750 w 723900"/>
                  <a:gd name="connsiteY154" fmla="*/ 815975 h 850900"/>
                  <a:gd name="connsiteX155" fmla="*/ 31750 w 723900"/>
                  <a:gd name="connsiteY155" fmla="*/ 819150 h 850900"/>
                  <a:gd name="connsiteX156" fmla="*/ 28575 w 723900"/>
                  <a:gd name="connsiteY156" fmla="*/ 819150 h 850900"/>
                  <a:gd name="connsiteX157" fmla="*/ 25400 w 723900"/>
                  <a:gd name="connsiteY157" fmla="*/ 819150 h 850900"/>
                  <a:gd name="connsiteX158" fmla="*/ 25400 w 723900"/>
                  <a:gd name="connsiteY158" fmla="*/ 822325 h 850900"/>
                  <a:gd name="connsiteX159" fmla="*/ 22225 w 723900"/>
                  <a:gd name="connsiteY159" fmla="*/ 822325 h 850900"/>
                  <a:gd name="connsiteX160" fmla="*/ 22225 w 723900"/>
                  <a:gd name="connsiteY160" fmla="*/ 819150 h 850900"/>
                  <a:gd name="connsiteX161" fmla="*/ 22225 w 723900"/>
                  <a:gd name="connsiteY161" fmla="*/ 815975 h 850900"/>
                  <a:gd name="connsiteX162" fmla="*/ 25400 w 723900"/>
                  <a:gd name="connsiteY162" fmla="*/ 815975 h 850900"/>
                  <a:gd name="connsiteX163" fmla="*/ 25400 w 723900"/>
                  <a:gd name="connsiteY163" fmla="*/ 812800 h 850900"/>
                  <a:gd name="connsiteX164" fmla="*/ 123825 w 723900"/>
                  <a:gd name="connsiteY164" fmla="*/ 809625 h 850900"/>
                  <a:gd name="connsiteX165" fmla="*/ 127000 w 723900"/>
                  <a:gd name="connsiteY165" fmla="*/ 809625 h 850900"/>
                  <a:gd name="connsiteX166" fmla="*/ 127000 w 723900"/>
                  <a:gd name="connsiteY166" fmla="*/ 812800 h 850900"/>
                  <a:gd name="connsiteX167" fmla="*/ 123825 w 723900"/>
                  <a:gd name="connsiteY167" fmla="*/ 812800 h 850900"/>
                  <a:gd name="connsiteX168" fmla="*/ 123825 w 723900"/>
                  <a:gd name="connsiteY168" fmla="*/ 809625 h 850900"/>
                  <a:gd name="connsiteX169" fmla="*/ 79375 w 723900"/>
                  <a:gd name="connsiteY169" fmla="*/ 809625 h 850900"/>
                  <a:gd name="connsiteX170" fmla="*/ 82550 w 723900"/>
                  <a:gd name="connsiteY170" fmla="*/ 809625 h 850900"/>
                  <a:gd name="connsiteX171" fmla="*/ 82550 w 723900"/>
                  <a:gd name="connsiteY171" fmla="*/ 812800 h 850900"/>
                  <a:gd name="connsiteX172" fmla="*/ 79375 w 723900"/>
                  <a:gd name="connsiteY172" fmla="*/ 812800 h 850900"/>
                  <a:gd name="connsiteX173" fmla="*/ 79375 w 723900"/>
                  <a:gd name="connsiteY173" fmla="*/ 809625 h 850900"/>
                  <a:gd name="connsiteX174" fmla="*/ 66675 w 723900"/>
                  <a:gd name="connsiteY174" fmla="*/ 809625 h 850900"/>
                  <a:gd name="connsiteX175" fmla="*/ 69850 w 723900"/>
                  <a:gd name="connsiteY175" fmla="*/ 809625 h 850900"/>
                  <a:gd name="connsiteX176" fmla="*/ 69850 w 723900"/>
                  <a:gd name="connsiteY176" fmla="*/ 812800 h 850900"/>
                  <a:gd name="connsiteX177" fmla="*/ 66675 w 723900"/>
                  <a:gd name="connsiteY177" fmla="*/ 812800 h 850900"/>
                  <a:gd name="connsiteX178" fmla="*/ 66675 w 723900"/>
                  <a:gd name="connsiteY178" fmla="*/ 809625 h 850900"/>
                  <a:gd name="connsiteX179" fmla="*/ 117475 w 723900"/>
                  <a:gd name="connsiteY179" fmla="*/ 806450 h 850900"/>
                  <a:gd name="connsiteX180" fmla="*/ 120650 w 723900"/>
                  <a:gd name="connsiteY180" fmla="*/ 806450 h 850900"/>
                  <a:gd name="connsiteX181" fmla="*/ 120650 w 723900"/>
                  <a:gd name="connsiteY181" fmla="*/ 809625 h 850900"/>
                  <a:gd name="connsiteX182" fmla="*/ 117475 w 723900"/>
                  <a:gd name="connsiteY182" fmla="*/ 809625 h 850900"/>
                  <a:gd name="connsiteX183" fmla="*/ 117475 w 723900"/>
                  <a:gd name="connsiteY183" fmla="*/ 806450 h 850900"/>
                  <a:gd name="connsiteX184" fmla="*/ 107950 w 723900"/>
                  <a:gd name="connsiteY184" fmla="*/ 806450 h 850900"/>
                  <a:gd name="connsiteX185" fmla="*/ 111125 w 723900"/>
                  <a:gd name="connsiteY185" fmla="*/ 806450 h 850900"/>
                  <a:gd name="connsiteX186" fmla="*/ 114300 w 723900"/>
                  <a:gd name="connsiteY186" fmla="*/ 806450 h 850900"/>
                  <a:gd name="connsiteX187" fmla="*/ 114300 w 723900"/>
                  <a:gd name="connsiteY187" fmla="*/ 809625 h 850900"/>
                  <a:gd name="connsiteX188" fmla="*/ 111125 w 723900"/>
                  <a:gd name="connsiteY188" fmla="*/ 809625 h 850900"/>
                  <a:gd name="connsiteX189" fmla="*/ 107950 w 723900"/>
                  <a:gd name="connsiteY189" fmla="*/ 809625 h 850900"/>
                  <a:gd name="connsiteX190" fmla="*/ 107950 w 723900"/>
                  <a:gd name="connsiteY190" fmla="*/ 806450 h 850900"/>
                  <a:gd name="connsiteX191" fmla="*/ 73025 w 723900"/>
                  <a:gd name="connsiteY191" fmla="*/ 806450 h 850900"/>
                  <a:gd name="connsiteX192" fmla="*/ 76200 w 723900"/>
                  <a:gd name="connsiteY192" fmla="*/ 806450 h 850900"/>
                  <a:gd name="connsiteX193" fmla="*/ 76200 w 723900"/>
                  <a:gd name="connsiteY193" fmla="*/ 809625 h 850900"/>
                  <a:gd name="connsiteX194" fmla="*/ 73025 w 723900"/>
                  <a:gd name="connsiteY194" fmla="*/ 809625 h 850900"/>
                  <a:gd name="connsiteX195" fmla="*/ 73025 w 723900"/>
                  <a:gd name="connsiteY195" fmla="*/ 806450 h 850900"/>
                  <a:gd name="connsiteX196" fmla="*/ 25400 w 723900"/>
                  <a:gd name="connsiteY196" fmla="*/ 806450 h 850900"/>
                  <a:gd name="connsiteX197" fmla="*/ 28575 w 723900"/>
                  <a:gd name="connsiteY197" fmla="*/ 806450 h 850900"/>
                  <a:gd name="connsiteX198" fmla="*/ 28575 w 723900"/>
                  <a:gd name="connsiteY198" fmla="*/ 809625 h 850900"/>
                  <a:gd name="connsiteX199" fmla="*/ 25400 w 723900"/>
                  <a:gd name="connsiteY199" fmla="*/ 809625 h 850900"/>
                  <a:gd name="connsiteX200" fmla="*/ 25400 w 723900"/>
                  <a:gd name="connsiteY200" fmla="*/ 806450 h 850900"/>
                  <a:gd name="connsiteX201" fmla="*/ 117475 w 723900"/>
                  <a:gd name="connsiteY201" fmla="*/ 803275 h 850900"/>
                  <a:gd name="connsiteX202" fmla="*/ 119063 w 723900"/>
                  <a:gd name="connsiteY202" fmla="*/ 803275 h 850900"/>
                  <a:gd name="connsiteX203" fmla="*/ 119063 w 723900"/>
                  <a:gd name="connsiteY203" fmla="*/ 804863 h 850900"/>
                  <a:gd name="connsiteX204" fmla="*/ 117475 w 723900"/>
                  <a:gd name="connsiteY204" fmla="*/ 804863 h 850900"/>
                  <a:gd name="connsiteX205" fmla="*/ 117475 w 723900"/>
                  <a:gd name="connsiteY205" fmla="*/ 803275 h 850900"/>
                  <a:gd name="connsiteX206" fmla="*/ 98425 w 723900"/>
                  <a:gd name="connsiteY206" fmla="*/ 803275 h 850900"/>
                  <a:gd name="connsiteX207" fmla="*/ 101600 w 723900"/>
                  <a:gd name="connsiteY207" fmla="*/ 803275 h 850900"/>
                  <a:gd name="connsiteX208" fmla="*/ 104775 w 723900"/>
                  <a:gd name="connsiteY208" fmla="*/ 803275 h 850900"/>
                  <a:gd name="connsiteX209" fmla="*/ 107950 w 723900"/>
                  <a:gd name="connsiteY209" fmla="*/ 803275 h 850900"/>
                  <a:gd name="connsiteX210" fmla="*/ 107950 w 723900"/>
                  <a:gd name="connsiteY210" fmla="*/ 806450 h 850900"/>
                  <a:gd name="connsiteX211" fmla="*/ 104775 w 723900"/>
                  <a:gd name="connsiteY211" fmla="*/ 806450 h 850900"/>
                  <a:gd name="connsiteX212" fmla="*/ 104775 w 723900"/>
                  <a:gd name="connsiteY212" fmla="*/ 809625 h 850900"/>
                  <a:gd name="connsiteX213" fmla="*/ 104775 w 723900"/>
                  <a:gd name="connsiteY213" fmla="*/ 812800 h 850900"/>
                  <a:gd name="connsiteX214" fmla="*/ 107950 w 723900"/>
                  <a:gd name="connsiteY214" fmla="*/ 812800 h 850900"/>
                  <a:gd name="connsiteX215" fmla="*/ 107950 w 723900"/>
                  <a:gd name="connsiteY215" fmla="*/ 815975 h 850900"/>
                  <a:gd name="connsiteX216" fmla="*/ 104775 w 723900"/>
                  <a:gd name="connsiteY216" fmla="*/ 815975 h 850900"/>
                  <a:gd name="connsiteX217" fmla="*/ 101600 w 723900"/>
                  <a:gd name="connsiteY217" fmla="*/ 815975 h 850900"/>
                  <a:gd name="connsiteX218" fmla="*/ 100013 w 723900"/>
                  <a:gd name="connsiteY218" fmla="*/ 815975 h 850900"/>
                  <a:gd name="connsiteX219" fmla="*/ 100013 w 723900"/>
                  <a:gd name="connsiteY219" fmla="*/ 817563 h 850900"/>
                  <a:gd name="connsiteX220" fmla="*/ 98425 w 723900"/>
                  <a:gd name="connsiteY220" fmla="*/ 817563 h 850900"/>
                  <a:gd name="connsiteX221" fmla="*/ 98425 w 723900"/>
                  <a:gd name="connsiteY221" fmla="*/ 815975 h 850900"/>
                  <a:gd name="connsiteX222" fmla="*/ 98425 w 723900"/>
                  <a:gd name="connsiteY222" fmla="*/ 812800 h 850900"/>
                  <a:gd name="connsiteX223" fmla="*/ 95250 w 723900"/>
                  <a:gd name="connsiteY223" fmla="*/ 812800 h 850900"/>
                  <a:gd name="connsiteX224" fmla="*/ 98425 w 723900"/>
                  <a:gd name="connsiteY224" fmla="*/ 809625 h 850900"/>
                  <a:gd name="connsiteX225" fmla="*/ 98425 w 723900"/>
                  <a:gd name="connsiteY225" fmla="*/ 806450 h 850900"/>
                  <a:gd name="connsiteX226" fmla="*/ 98425 w 723900"/>
                  <a:gd name="connsiteY226" fmla="*/ 803275 h 850900"/>
                  <a:gd name="connsiteX227" fmla="*/ 114300 w 723900"/>
                  <a:gd name="connsiteY227" fmla="*/ 800100 h 850900"/>
                  <a:gd name="connsiteX228" fmla="*/ 117475 w 723900"/>
                  <a:gd name="connsiteY228" fmla="*/ 800100 h 850900"/>
                  <a:gd name="connsiteX229" fmla="*/ 117475 w 723900"/>
                  <a:gd name="connsiteY229" fmla="*/ 803275 h 850900"/>
                  <a:gd name="connsiteX230" fmla="*/ 114300 w 723900"/>
                  <a:gd name="connsiteY230" fmla="*/ 803275 h 850900"/>
                  <a:gd name="connsiteX231" fmla="*/ 111125 w 723900"/>
                  <a:gd name="connsiteY231" fmla="*/ 803275 h 850900"/>
                  <a:gd name="connsiteX232" fmla="*/ 114300 w 723900"/>
                  <a:gd name="connsiteY232" fmla="*/ 800100 h 850900"/>
                  <a:gd name="connsiteX233" fmla="*/ 38100 w 723900"/>
                  <a:gd name="connsiteY233" fmla="*/ 800100 h 850900"/>
                  <a:gd name="connsiteX234" fmla="*/ 39688 w 723900"/>
                  <a:gd name="connsiteY234" fmla="*/ 800100 h 850900"/>
                  <a:gd name="connsiteX235" fmla="*/ 39688 w 723900"/>
                  <a:gd name="connsiteY235" fmla="*/ 801687 h 850900"/>
                  <a:gd name="connsiteX236" fmla="*/ 41275 w 723900"/>
                  <a:gd name="connsiteY236" fmla="*/ 800100 h 850900"/>
                  <a:gd name="connsiteX237" fmla="*/ 44450 w 723900"/>
                  <a:gd name="connsiteY237" fmla="*/ 800100 h 850900"/>
                  <a:gd name="connsiteX238" fmla="*/ 44450 w 723900"/>
                  <a:gd name="connsiteY238" fmla="*/ 803275 h 850900"/>
                  <a:gd name="connsiteX239" fmla="*/ 41275 w 723900"/>
                  <a:gd name="connsiteY239" fmla="*/ 803275 h 850900"/>
                  <a:gd name="connsiteX240" fmla="*/ 44450 w 723900"/>
                  <a:gd name="connsiteY240" fmla="*/ 806450 h 850900"/>
                  <a:gd name="connsiteX241" fmla="*/ 44450 w 723900"/>
                  <a:gd name="connsiteY241" fmla="*/ 809625 h 850900"/>
                  <a:gd name="connsiteX242" fmla="*/ 44450 w 723900"/>
                  <a:gd name="connsiteY242" fmla="*/ 812800 h 850900"/>
                  <a:gd name="connsiteX243" fmla="*/ 44450 w 723900"/>
                  <a:gd name="connsiteY243" fmla="*/ 815975 h 850900"/>
                  <a:gd name="connsiteX244" fmla="*/ 41275 w 723900"/>
                  <a:gd name="connsiteY244" fmla="*/ 815975 h 850900"/>
                  <a:gd name="connsiteX245" fmla="*/ 41275 w 723900"/>
                  <a:gd name="connsiteY245" fmla="*/ 819150 h 850900"/>
                  <a:gd name="connsiteX246" fmla="*/ 38100 w 723900"/>
                  <a:gd name="connsiteY246" fmla="*/ 819150 h 850900"/>
                  <a:gd name="connsiteX247" fmla="*/ 34925 w 723900"/>
                  <a:gd name="connsiteY247" fmla="*/ 819150 h 850900"/>
                  <a:gd name="connsiteX248" fmla="*/ 34925 w 723900"/>
                  <a:gd name="connsiteY248" fmla="*/ 815975 h 850900"/>
                  <a:gd name="connsiteX249" fmla="*/ 34925 w 723900"/>
                  <a:gd name="connsiteY249" fmla="*/ 812800 h 850900"/>
                  <a:gd name="connsiteX250" fmla="*/ 34925 w 723900"/>
                  <a:gd name="connsiteY250" fmla="*/ 809625 h 850900"/>
                  <a:gd name="connsiteX251" fmla="*/ 31750 w 723900"/>
                  <a:gd name="connsiteY251" fmla="*/ 809625 h 850900"/>
                  <a:gd name="connsiteX252" fmla="*/ 31750 w 723900"/>
                  <a:gd name="connsiteY252" fmla="*/ 806450 h 850900"/>
                  <a:gd name="connsiteX253" fmla="*/ 34925 w 723900"/>
                  <a:gd name="connsiteY253" fmla="*/ 806450 h 850900"/>
                  <a:gd name="connsiteX254" fmla="*/ 38100 w 723900"/>
                  <a:gd name="connsiteY254" fmla="*/ 806450 h 850900"/>
                  <a:gd name="connsiteX255" fmla="*/ 38100 w 723900"/>
                  <a:gd name="connsiteY255" fmla="*/ 804863 h 850900"/>
                  <a:gd name="connsiteX256" fmla="*/ 38100 w 723900"/>
                  <a:gd name="connsiteY256" fmla="*/ 803275 h 850900"/>
                  <a:gd name="connsiteX257" fmla="*/ 39687 w 723900"/>
                  <a:gd name="connsiteY257" fmla="*/ 801688 h 850900"/>
                  <a:gd name="connsiteX258" fmla="*/ 38100 w 723900"/>
                  <a:gd name="connsiteY258" fmla="*/ 801688 h 850900"/>
                  <a:gd name="connsiteX259" fmla="*/ 38100 w 723900"/>
                  <a:gd name="connsiteY259" fmla="*/ 800100 h 850900"/>
                  <a:gd name="connsiteX260" fmla="*/ 133350 w 723900"/>
                  <a:gd name="connsiteY260" fmla="*/ 796925 h 850900"/>
                  <a:gd name="connsiteX261" fmla="*/ 134938 w 723900"/>
                  <a:gd name="connsiteY261" fmla="*/ 796925 h 850900"/>
                  <a:gd name="connsiteX262" fmla="*/ 134938 w 723900"/>
                  <a:gd name="connsiteY262" fmla="*/ 798513 h 850900"/>
                  <a:gd name="connsiteX263" fmla="*/ 133350 w 723900"/>
                  <a:gd name="connsiteY263" fmla="*/ 798513 h 850900"/>
                  <a:gd name="connsiteX264" fmla="*/ 133350 w 723900"/>
                  <a:gd name="connsiteY264" fmla="*/ 796925 h 850900"/>
                  <a:gd name="connsiteX265" fmla="*/ 130175 w 723900"/>
                  <a:gd name="connsiteY265" fmla="*/ 793750 h 850900"/>
                  <a:gd name="connsiteX266" fmla="*/ 133350 w 723900"/>
                  <a:gd name="connsiteY266" fmla="*/ 793750 h 850900"/>
                  <a:gd name="connsiteX267" fmla="*/ 133350 w 723900"/>
                  <a:gd name="connsiteY267" fmla="*/ 796925 h 850900"/>
                  <a:gd name="connsiteX268" fmla="*/ 130175 w 723900"/>
                  <a:gd name="connsiteY268" fmla="*/ 796925 h 850900"/>
                  <a:gd name="connsiteX269" fmla="*/ 130175 w 723900"/>
                  <a:gd name="connsiteY269" fmla="*/ 793750 h 850900"/>
                  <a:gd name="connsiteX270" fmla="*/ 44450 w 723900"/>
                  <a:gd name="connsiteY270" fmla="*/ 793750 h 850900"/>
                  <a:gd name="connsiteX271" fmla="*/ 44450 w 723900"/>
                  <a:gd name="connsiteY271" fmla="*/ 796925 h 850900"/>
                  <a:gd name="connsiteX272" fmla="*/ 41275 w 723900"/>
                  <a:gd name="connsiteY272" fmla="*/ 796925 h 850900"/>
                  <a:gd name="connsiteX273" fmla="*/ 44450 w 723900"/>
                  <a:gd name="connsiteY273" fmla="*/ 793750 h 850900"/>
                  <a:gd name="connsiteX274" fmla="*/ 31750 w 723900"/>
                  <a:gd name="connsiteY274" fmla="*/ 790575 h 850900"/>
                  <a:gd name="connsiteX275" fmla="*/ 33338 w 723900"/>
                  <a:gd name="connsiteY275" fmla="*/ 790575 h 850900"/>
                  <a:gd name="connsiteX276" fmla="*/ 33338 w 723900"/>
                  <a:gd name="connsiteY276" fmla="*/ 793750 h 850900"/>
                  <a:gd name="connsiteX277" fmla="*/ 31750 w 723900"/>
                  <a:gd name="connsiteY277" fmla="*/ 793750 h 850900"/>
                  <a:gd name="connsiteX278" fmla="*/ 31750 w 723900"/>
                  <a:gd name="connsiteY278" fmla="*/ 790575 h 850900"/>
                  <a:gd name="connsiteX279" fmla="*/ 139700 w 723900"/>
                  <a:gd name="connsiteY279" fmla="*/ 787400 h 850900"/>
                  <a:gd name="connsiteX280" fmla="*/ 142875 w 723900"/>
                  <a:gd name="connsiteY280" fmla="*/ 787400 h 850900"/>
                  <a:gd name="connsiteX281" fmla="*/ 142875 w 723900"/>
                  <a:gd name="connsiteY281" fmla="*/ 790575 h 850900"/>
                  <a:gd name="connsiteX282" fmla="*/ 139700 w 723900"/>
                  <a:gd name="connsiteY282" fmla="*/ 790575 h 850900"/>
                  <a:gd name="connsiteX283" fmla="*/ 139700 w 723900"/>
                  <a:gd name="connsiteY283" fmla="*/ 787400 h 850900"/>
                  <a:gd name="connsiteX284" fmla="*/ 155575 w 723900"/>
                  <a:gd name="connsiteY284" fmla="*/ 781050 h 850900"/>
                  <a:gd name="connsiteX285" fmla="*/ 157163 w 723900"/>
                  <a:gd name="connsiteY285" fmla="*/ 781050 h 850900"/>
                  <a:gd name="connsiteX286" fmla="*/ 158750 w 723900"/>
                  <a:gd name="connsiteY286" fmla="*/ 781050 h 850900"/>
                  <a:gd name="connsiteX287" fmla="*/ 160338 w 723900"/>
                  <a:gd name="connsiteY287" fmla="*/ 781050 h 850900"/>
                  <a:gd name="connsiteX288" fmla="*/ 160338 w 723900"/>
                  <a:gd name="connsiteY288" fmla="*/ 782638 h 850900"/>
                  <a:gd name="connsiteX289" fmla="*/ 158750 w 723900"/>
                  <a:gd name="connsiteY289" fmla="*/ 782638 h 850900"/>
                  <a:gd name="connsiteX290" fmla="*/ 158750 w 723900"/>
                  <a:gd name="connsiteY290" fmla="*/ 784225 h 850900"/>
                  <a:gd name="connsiteX291" fmla="*/ 158750 w 723900"/>
                  <a:gd name="connsiteY291" fmla="*/ 787400 h 850900"/>
                  <a:gd name="connsiteX292" fmla="*/ 157163 w 723900"/>
                  <a:gd name="connsiteY292" fmla="*/ 787400 h 850900"/>
                  <a:gd name="connsiteX293" fmla="*/ 157163 w 723900"/>
                  <a:gd name="connsiteY293" fmla="*/ 788988 h 850900"/>
                  <a:gd name="connsiteX294" fmla="*/ 155575 w 723900"/>
                  <a:gd name="connsiteY294" fmla="*/ 788988 h 850900"/>
                  <a:gd name="connsiteX295" fmla="*/ 155575 w 723900"/>
                  <a:gd name="connsiteY295" fmla="*/ 787400 h 850900"/>
                  <a:gd name="connsiteX296" fmla="*/ 155575 w 723900"/>
                  <a:gd name="connsiteY296" fmla="*/ 784225 h 850900"/>
                  <a:gd name="connsiteX297" fmla="*/ 155575 w 723900"/>
                  <a:gd name="connsiteY297" fmla="*/ 782638 h 850900"/>
                  <a:gd name="connsiteX298" fmla="*/ 155575 w 723900"/>
                  <a:gd name="connsiteY298" fmla="*/ 781050 h 850900"/>
                  <a:gd name="connsiteX299" fmla="*/ 98425 w 723900"/>
                  <a:gd name="connsiteY299" fmla="*/ 774700 h 850900"/>
                  <a:gd name="connsiteX300" fmla="*/ 100013 w 723900"/>
                  <a:gd name="connsiteY300" fmla="*/ 774700 h 850900"/>
                  <a:gd name="connsiteX301" fmla="*/ 100013 w 723900"/>
                  <a:gd name="connsiteY301" fmla="*/ 777875 h 850900"/>
                  <a:gd name="connsiteX302" fmla="*/ 98425 w 723900"/>
                  <a:gd name="connsiteY302" fmla="*/ 777875 h 850900"/>
                  <a:gd name="connsiteX303" fmla="*/ 98425 w 723900"/>
                  <a:gd name="connsiteY303" fmla="*/ 774700 h 850900"/>
                  <a:gd name="connsiteX304" fmla="*/ 177800 w 723900"/>
                  <a:gd name="connsiteY304" fmla="*/ 771525 h 850900"/>
                  <a:gd name="connsiteX305" fmla="*/ 180975 w 723900"/>
                  <a:gd name="connsiteY305" fmla="*/ 771525 h 850900"/>
                  <a:gd name="connsiteX306" fmla="*/ 180975 w 723900"/>
                  <a:gd name="connsiteY306" fmla="*/ 773113 h 850900"/>
                  <a:gd name="connsiteX307" fmla="*/ 177800 w 723900"/>
                  <a:gd name="connsiteY307" fmla="*/ 773113 h 850900"/>
                  <a:gd name="connsiteX308" fmla="*/ 177800 w 723900"/>
                  <a:gd name="connsiteY308" fmla="*/ 771525 h 850900"/>
                  <a:gd name="connsiteX309" fmla="*/ 187325 w 723900"/>
                  <a:gd name="connsiteY309" fmla="*/ 762000 h 850900"/>
                  <a:gd name="connsiteX310" fmla="*/ 188913 w 723900"/>
                  <a:gd name="connsiteY310" fmla="*/ 762000 h 850900"/>
                  <a:gd name="connsiteX311" fmla="*/ 188913 w 723900"/>
                  <a:gd name="connsiteY311" fmla="*/ 765175 h 850900"/>
                  <a:gd name="connsiteX312" fmla="*/ 187325 w 723900"/>
                  <a:gd name="connsiteY312" fmla="*/ 765175 h 850900"/>
                  <a:gd name="connsiteX313" fmla="*/ 187325 w 723900"/>
                  <a:gd name="connsiteY313" fmla="*/ 762000 h 850900"/>
                  <a:gd name="connsiteX314" fmla="*/ 273050 w 723900"/>
                  <a:gd name="connsiteY314" fmla="*/ 758825 h 850900"/>
                  <a:gd name="connsiteX315" fmla="*/ 276225 w 723900"/>
                  <a:gd name="connsiteY315" fmla="*/ 758825 h 850900"/>
                  <a:gd name="connsiteX316" fmla="*/ 276225 w 723900"/>
                  <a:gd name="connsiteY316" fmla="*/ 762000 h 850900"/>
                  <a:gd name="connsiteX317" fmla="*/ 273050 w 723900"/>
                  <a:gd name="connsiteY317" fmla="*/ 762000 h 850900"/>
                  <a:gd name="connsiteX318" fmla="*/ 273050 w 723900"/>
                  <a:gd name="connsiteY318" fmla="*/ 758825 h 850900"/>
                  <a:gd name="connsiteX319" fmla="*/ 133350 w 723900"/>
                  <a:gd name="connsiteY319" fmla="*/ 758825 h 850900"/>
                  <a:gd name="connsiteX320" fmla="*/ 130175 w 723900"/>
                  <a:gd name="connsiteY320" fmla="*/ 762000 h 850900"/>
                  <a:gd name="connsiteX321" fmla="*/ 130175 w 723900"/>
                  <a:gd name="connsiteY321" fmla="*/ 768350 h 850900"/>
                  <a:gd name="connsiteX322" fmla="*/ 133350 w 723900"/>
                  <a:gd name="connsiteY322" fmla="*/ 762000 h 850900"/>
                  <a:gd name="connsiteX323" fmla="*/ 133350 w 723900"/>
                  <a:gd name="connsiteY323" fmla="*/ 758825 h 850900"/>
                  <a:gd name="connsiteX324" fmla="*/ 295275 w 723900"/>
                  <a:gd name="connsiteY324" fmla="*/ 752475 h 850900"/>
                  <a:gd name="connsiteX325" fmla="*/ 296863 w 723900"/>
                  <a:gd name="connsiteY325" fmla="*/ 752475 h 850900"/>
                  <a:gd name="connsiteX326" fmla="*/ 298450 w 723900"/>
                  <a:gd name="connsiteY326" fmla="*/ 752475 h 850900"/>
                  <a:gd name="connsiteX327" fmla="*/ 298450 w 723900"/>
                  <a:gd name="connsiteY327" fmla="*/ 755650 h 850900"/>
                  <a:gd name="connsiteX328" fmla="*/ 295275 w 723900"/>
                  <a:gd name="connsiteY328" fmla="*/ 755650 h 850900"/>
                  <a:gd name="connsiteX329" fmla="*/ 292100 w 723900"/>
                  <a:gd name="connsiteY329" fmla="*/ 755650 h 850900"/>
                  <a:gd name="connsiteX330" fmla="*/ 295275 w 723900"/>
                  <a:gd name="connsiteY330" fmla="*/ 752475 h 850900"/>
                  <a:gd name="connsiteX331" fmla="*/ 288925 w 723900"/>
                  <a:gd name="connsiteY331" fmla="*/ 749300 h 850900"/>
                  <a:gd name="connsiteX332" fmla="*/ 292100 w 723900"/>
                  <a:gd name="connsiteY332" fmla="*/ 749300 h 850900"/>
                  <a:gd name="connsiteX333" fmla="*/ 295275 w 723900"/>
                  <a:gd name="connsiteY333" fmla="*/ 752475 h 850900"/>
                  <a:gd name="connsiteX334" fmla="*/ 292100 w 723900"/>
                  <a:gd name="connsiteY334" fmla="*/ 752475 h 850900"/>
                  <a:gd name="connsiteX335" fmla="*/ 292100 w 723900"/>
                  <a:gd name="connsiteY335" fmla="*/ 755650 h 850900"/>
                  <a:gd name="connsiteX336" fmla="*/ 288925 w 723900"/>
                  <a:gd name="connsiteY336" fmla="*/ 755650 h 850900"/>
                  <a:gd name="connsiteX337" fmla="*/ 285750 w 723900"/>
                  <a:gd name="connsiteY337" fmla="*/ 755650 h 850900"/>
                  <a:gd name="connsiteX338" fmla="*/ 285750 w 723900"/>
                  <a:gd name="connsiteY338" fmla="*/ 752475 h 850900"/>
                  <a:gd name="connsiteX339" fmla="*/ 288925 w 723900"/>
                  <a:gd name="connsiteY339" fmla="*/ 752475 h 850900"/>
                  <a:gd name="connsiteX340" fmla="*/ 288925 w 723900"/>
                  <a:gd name="connsiteY340" fmla="*/ 749300 h 850900"/>
                  <a:gd name="connsiteX341" fmla="*/ 282575 w 723900"/>
                  <a:gd name="connsiteY341" fmla="*/ 749300 h 850900"/>
                  <a:gd name="connsiteX342" fmla="*/ 282575 w 723900"/>
                  <a:gd name="connsiteY342" fmla="*/ 752475 h 850900"/>
                  <a:gd name="connsiteX343" fmla="*/ 285750 w 723900"/>
                  <a:gd name="connsiteY343" fmla="*/ 752475 h 850900"/>
                  <a:gd name="connsiteX344" fmla="*/ 282575 w 723900"/>
                  <a:gd name="connsiteY344" fmla="*/ 755650 h 850900"/>
                  <a:gd name="connsiteX345" fmla="*/ 279400 w 723900"/>
                  <a:gd name="connsiteY345" fmla="*/ 755650 h 850900"/>
                  <a:gd name="connsiteX346" fmla="*/ 279400 w 723900"/>
                  <a:gd name="connsiteY346" fmla="*/ 758825 h 850900"/>
                  <a:gd name="connsiteX347" fmla="*/ 276225 w 723900"/>
                  <a:gd name="connsiteY347" fmla="*/ 758825 h 850900"/>
                  <a:gd name="connsiteX348" fmla="*/ 276225 w 723900"/>
                  <a:gd name="connsiteY348" fmla="*/ 755650 h 850900"/>
                  <a:gd name="connsiteX349" fmla="*/ 276225 w 723900"/>
                  <a:gd name="connsiteY349" fmla="*/ 752475 h 850900"/>
                  <a:gd name="connsiteX350" fmla="*/ 279400 w 723900"/>
                  <a:gd name="connsiteY350" fmla="*/ 752475 h 850900"/>
                  <a:gd name="connsiteX351" fmla="*/ 282575 w 723900"/>
                  <a:gd name="connsiteY351" fmla="*/ 749300 h 850900"/>
                  <a:gd name="connsiteX352" fmla="*/ 203200 w 723900"/>
                  <a:gd name="connsiteY352" fmla="*/ 749300 h 850900"/>
                  <a:gd name="connsiteX353" fmla="*/ 206375 w 723900"/>
                  <a:gd name="connsiteY353" fmla="*/ 749300 h 850900"/>
                  <a:gd name="connsiteX354" fmla="*/ 209550 w 723900"/>
                  <a:gd name="connsiteY354" fmla="*/ 749300 h 850900"/>
                  <a:gd name="connsiteX355" fmla="*/ 209550 w 723900"/>
                  <a:gd name="connsiteY355" fmla="*/ 752475 h 850900"/>
                  <a:gd name="connsiteX356" fmla="*/ 206375 w 723900"/>
                  <a:gd name="connsiteY356" fmla="*/ 752475 h 850900"/>
                  <a:gd name="connsiteX357" fmla="*/ 203200 w 723900"/>
                  <a:gd name="connsiteY357" fmla="*/ 752475 h 850900"/>
                  <a:gd name="connsiteX358" fmla="*/ 203200 w 723900"/>
                  <a:gd name="connsiteY358" fmla="*/ 749300 h 850900"/>
                  <a:gd name="connsiteX359" fmla="*/ 298450 w 723900"/>
                  <a:gd name="connsiteY359" fmla="*/ 742950 h 850900"/>
                  <a:gd name="connsiteX360" fmla="*/ 300038 w 723900"/>
                  <a:gd name="connsiteY360" fmla="*/ 742950 h 850900"/>
                  <a:gd name="connsiteX361" fmla="*/ 300038 w 723900"/>
                  <a:gd name="connsiteY361" fmla="*/ 744538 h 850900"/>
                  <a:gd name="connsiteX362" fmla="*/ 298450 w 723900"/>
                  <a:gd name="connsiteY362" fmla="*/ 744538 h 850900"/>
                  <a:gd name="connsiteX363" fmla="*/ 298450 w 723900"/>
                  <a:gd name="connsiteY363" fmla="*/ 742950 h 850900"/>
                  <a:gd name="connsiteX364" fmla="*/ 212725 w 723900"/>
                  <a:gd name="connsiteY364" fmla="*/ 742950 h 850900"/>
                  <a:gd name="connsiteX365" fmla="*/ 214313 w 723900"/>
                  <a:gd name="connsiteY365" fmla="*/ 742950 h 850900"/>
                  <a:gd name="connsiteX366" fmla="*/ 214313 w 723900"/>
                  <a:gd name="connsiteY366" fmla="*/ 744538 h 850900"/>
                  <a:gd name="connsiteX367" fmla="*/ 212725 w 723900"/>
                  <a:gd name="connsiteY367" fmla="*/ 744538 h 850900"/>
                  <a:gd name="connsiteX368" fmla="*/ 212725 w 723900"/>
                  <a:gd name="connsiteY368" fmla="*/ 742950 h 850900"/>
                  <a:gd name="connsiteX369" fmla="*/ 200025 w 723900"/>
                  <a:gd name="connsiteY369" fmla="*/ 742950 h 850900"/>
                  <a:gd name="connsiteX370" fmla="*/ 201613 w 723900"/>
                  <a:gd name="connsiteY370" fmla="*/ 742950 h 850900"/>
                  <a:gd name="connsiteX371" fmla="*/ 201613 w 723900"/>
                  <a:gd name="connsiteY371" fmla="*/ 746125 h 850900"/>
                  <a:gd name="connsiteX372" fmla="*/ 200025 w 723900"/>
                  <a:gd name="connsiteY372" fmla="*/ 746125 h 850900"/>
                  <a:gd name="connsiteX373" fmla="*/ 200025 w 723900"/>
                  <a:gd name="connsiteY373" fmla="*/ 742950 h 850900"/>
                  <a:gd name="connsiteX374" fmla="*/ 304800 w 723900"/>
                  <a:gd name="connsiteY374" fmla="*/ 739775 h 850900"/>
                  <a:gd name="connsiteX375" fmla="*/ 306388 w 723900"/>
                  <a:gd name="connsiteY375" fmla="*/ 739775 h 850900"/>
                  <a:gd name="connsiteX376" fmla="*/ 306388 w 723900"/>
                  <a:gd name="connsiteY376" fmla="*/ 741363 h 850900"/>
                  <a:gd name="connsiteX377" fmla="*/ 304800 w 723900"/>
                  <a:gd name="connsiteY377" fmla="*/ 741363 h 850900"/>
                  <a:gd name="connsiteX378" fmla="*/ 304800 w 723900"/>
                  <a:gd name="connsiteY378" fmla="*/ 739775 h 850900"/>
                  <a:gd name="connsiteX379" fmla="*/ 212725 w 723900"/>
                  <a:gd name="connsiteY379" fmla="*/ 739775 h 850900"/>
                  <a:gd name="connsiteX380" fmla="*/ 214313 w 723900"/>
                  <a:gd name="connsiteY380" fmla="*/ 739775 h 850900"/>
                  <a:gd name="connsiteX381" fmla="*/ 214313 w 723900"/>
                  <a:gd name="connsiteY381" fmla="*/ 741363 h 850900"/>
                  <a:gd name="connsiteX382" fmla="*/ 212725 w 723900"/>
                  <a:gd name="connsiteY382" fmla="*/ 741363 h 850900"/>
                  <a:gd name="connsiteX383" fmla="*/ 212725 w 723900"/>
                  <a:gd name="connsiteY383" fmla="*/ 739775 h 850900"/>
                  <a:gd name="connsiteX384" fmla="*/ 215900 w 723900"/>
                  <a:gd name="connsiteY384" fmla="*/ 736600 h 850900"/>
                  <a:gd name="connsiteX385" fmla="*/ 217488 w 723900"/>
                  <a:gd name="connsiteY385" fmla="*/ 736600 h 850900"/>
                  <a:gd name="connsiteX386" fmla="*/ 217488 w 723900"/>
                  <a:gd name="connsiteY386" fmla="*/ 738188 h 850900"/>
                  <a:gd name="connsiteX387" fmla="*/ 215900 w 723900"/>
                  <a:gd name="connsiteY387" fmla="*/ 738188 h 850900"/>
                  <a:gd name="connsiteX388" fmla="*/ 215900 w 723900"/>
                  <a:gd name="connsiteY388" fmla="*/ 736600 h 850900"/>
                  <a:gd name="connsiteX389" fmla="*/ 222250 w 723900"/>
                  <a:gd name="connsiteY389" fmla="*/ 733425 h 850900"/>
                  <a:gd name="connsiteX390" fmla="*/ 223838 w 723900"/>
                  <a:gd name="connsiteY390" fmla="*/ 733425 h 850900"/>
                  <a:gd name="connsiteX391" fmla="*/ 223838 w 723900"/>
                  <a:gd name="connsiteY391" fmla="*/ 735013 h 850900"/>
                  <a:gd name="connsiteX392" fmla="*/ 222250 w 723900"/>
                  <a:gd name="connsiteY392" fmla="*/ 735013 h 850900"/>
                  <a:gd name="connsiteX393" fmla="*/ 222250 w 723900"/>
                  <a:gd name="connsiteY393" fmla="*/ 733425 h 850900"/>
                  <a:gd name="connsiteX394" fmla="*/ 155575 w 723900"/>
                  <a:gd name="connsiteY394" fmla="*/ 733425 h 850900"/>
                  <a:gd name="connsiteX395" fmla="*/ 157163 w 723900"/>
                  <a:gd name="connsiteY395" fmla="*/ 733425 h 850900"/>
                  <a:gd name="connsiteX396" fmla="*/ 158750 w 723900"/>
                  <a:gd name="connsiteY396" fmla="*/ 733425 h 850900"/>
                  <a:gd name="connsiteX397" fmla="*/ 160338 w 723900"/>
                  <a:gd name="connsiteY397" fmla="*/ 733425 h 850900"/>
                  <a:gd name="connsiteX398" fmla="*/ 160338 w 723900"/>
                  <a:gd name="connsiteY398" fmla="*/ 735013 h 850900"/>
                  <a:gd name="connsiteX399" fmla="*/ 158750 w 723900"/>
                  <a:gd name="connsiteY399" fmla="*/ 735013 h 850900"/>
                  <a:gd name="connsiteX400" fmla="*/ 158750 w 723900"/>
                  <a:gd name="connsiteY400" fmla="*/ 736600 h 850900"/>
                  <a:gd name="connsiteX401" fmla="*/ 157163 w 723900"/>
                  <a:gd name="connsiteY401" fmla="*/ 735013 h 850900"/>
                  <a:gd name="connsiteX402" fmla="*/ 155575 w 723900"/>
                  <a:gd name="connsiteY402" fmla="*/ 735013 h 850900"/>
                  <a:gd name="connsiteX403" fmla="*/ 155575 w 723900"/>
                  <a:gd name="connsiteY403" fmla="*/ 733425 h 850900"/>
                  <a:gd name="connsiteX404" fmla="*/ 158750 w 723900"/>
                  <a:gd name="connsiteY404" fmla="*/ 730250 h 850900"/>
                  <a:gd name="connsiteX405" fmla="*/ 161925 w 723900"/>
                  <a:gd name="connsiteY405" fmla="*/ 730250 h 850900"/>
                  <a:gd name="connsiteX406" fmla="*/ 158750 w 723900"/>
                  <a:gd name="connsiteY406" fmla="*/ 733425 h 850900"/>
                  <a:gd name="connsiteX407" fmla="*/ 158750 w 723900"/>
                  <a:gd name="connsiteY407" fmla="*/ 730250 h 850900"/>
                  <a:gd name="connsiteX408" fmla="*/ 228600 w 723900"/>
                  <a:gd name="connsiteY408" fmla="*/ 723900 h 850900"/>
                  <a:gd name="connsiteX409" fmla="*/ 230188 w 723900"/>
                  <a:gd name="connsiteY409" fmla="*/ 723900 h 850900"/>
                  <a:gd name="connsiteX410" fmla="*/ 230188 w 723900"/>
                  <a:gd name="connsiteY410" fmla="*/ 727075 h 850900"/>
                  <a:gd name="connsiteX411" fmla="*/ 228600 w 723900"/>
                  <a:gd name="connsiteY411" fmla="*/ 727075 h 850900"/>
                  <a:gd name="connsiteX412" fmla="*/ 228600 w 723900"/>
                  <a:gd name="connsiteY412" fmla="*/ 723900 h 850900"/>
                  <a:gd name="connsiteX413" fmla="*/ 323850 w 723900"/>
                  <a:gd name="connsiteY413" fmla="*/ 720725 h 850900"/>
                  <a:gd name="connsiteX414" fmla="*/ 327025 w 723900"/>
                  <a:gd name="connsiteY414" fmla="*/ 720725 h 850900"/>
                  <a:gd name="connsiteX415" fmla="*/ 327025 w 723900"/>
                  <a:gd name="connsiteY415" fmla="*/ 723900 h 850900"/>
                  <a:gd name="connsiteX416" fmla="*/ 323850 w 723900"/>
                  <a:gd name="connsiteY416" fmla="*/ 723900 h 850900"/>
                  <a:gd name="connsiteX417" fmla="*/ 320675 w 723900"/>
                  <a:gd name="connsiteY417" fmla="*/ 723900 h 850900"/>
                  <a:gd name="connsiteX418" fmla="*/ 323850 w 723900"/>
                  <a:gd name="connsiteY418" fmla="*/ 720725 h 850900"/>
                  <a:gd name="connsiteX419" fmla="*/ 320675 w 723900"/>
                  <a:gd name="connsiteY419" fmla="*/ 720725 h 850900"/>
                  <a:gd name="connsiteX420" fmla="*/ 320675 w 723900"/>
                  <a:gd name="connsiteY420" fmla="*/ 723900 h 850900"/>
                  <a:gd name="connsiteX421" fmla="*/ 317500 w 723900"/>
                  <a:gd name="connsiteY421" fmla="*/ 723900 h 850900"/>
                  <a:gd name="connsiteX422" fmla="*/ 320675 w 723900"/>
                  <a:gd name="connsiteY422" fmla="*/ 720725 h 850900"/>
                  <a:gd name="connsiteX423" fmla="*/ 301625 w 723900"/>
                  <a:gd name="connsiteY423" fmla="*/ 712788 h 850900"/>
                  <a:gd name="connsiteX424" fmla="*/ 301625 w 723900"/>
                  <a:gd name="connsiteY424" fmla="*/ 714375 h 850900"/>
                  <a:gd name="connsiteX425" fmla="*/ 304800 w 723900"/>
                  <a:gd name="connsiteY425" fmla="*/ 714375 h 850900"/>
                  <a:gd name="connsiteX426" fmla="*/ 303213 w 723900"/>
                  <a:gd name="connsiteY426" fmla="*/ 712788 h 850900"/>
                  <a:gd name="connsiteX427" fmla="*/ 301625 w 723900"/>
                  <a:gd name="connsiteY427" fmla="*/ 712788 h 850900"/>
                  <a:gd name="connsiteX428" fmla="*/ 317500 w 723900"/>
                  <a:gd name="connsiteY428" fmla="*/ 711200 h 850900"/>
                  <a:gd name="connsiteX429" fmla="*/ 317500 w 723900"/>
                  <a:gd name="connsiteY429" fmla="*/ 714375 h 850900"/>
                  <a:gd name="connsiteX430" fmla="*/ 320675 w 723900"/>
                  <a:gd name="connsiteY430" fmla="*/ 714375 h 850900"/>
                  <a:gd name="connsiteX431" fmla="*/ 320675 w 723900"/>
                  <a:gd name="connsiteY431" fmla="*/ 711200 h 850900"/>
                  <a:gd name="connsiteX432" fmla="*/ 317500 w 723900"/>
                  <a:gd name="connsiteY432" fmla="*/ 711200 h 850900"/>
                  <a:gd name="connsiteX433" fmla="*/ 231775 w 723900"/>
                  <a:gd name="connsiteY433" fmla="*/ 711200 h 850900"/>
                  <a:gd name="connsiteX434" fmla="*/ 233363 w 723900"/>
                  <a:gd name="connsiteY434" fmla="*/ 711200 h 850900"/>
                  <a:gd name="connsiteX435" fmla="*/ 233363 w 723900"/>
                  <a:gd name="connsiteY435" fmla="*/ 712788 h 850900"/>
                  <a:gd name="connsiteX436" fmla="*/ 231775 w 723900"/>
                  <a:gd name="connsiteY436" fmla="*/ 712788 h 850900"/>
                  <a:gd name="connsiteX437" fmla="*/ 231775 w 723900"/>
                  <a:gd name="connsiteY437" fmla="*/ 711200 h 850900"/>
                  <a:gd name="connsiteX438" fmla="*/ 228600 w 723900"/>
                  <a:gd name="connsiteY438" fmla="*/ 711200 h 850900"/>
                  <a:gd name="connsiteX439" fmla="*/ 230188 w 723900"/>
                  <a:gd name="connsiteY439" fmla="*/ 711200 h 850900"/>
                  <a:gd name="connsiteX440" fmla="*/ 230188 w 723900"/>
                  <a:gd name="connsiteY440" fmla="*/ 712788 h 850900"/>
                  <a:gd name="connsiteX441" fmla="*/ 228600 w 723900"/>
                  <a:gd name="connsiteY441" fmla="*/ 712788 h 850900"/>
                  <a:gd name="connsiteX442" fmla="*/ 228600 w 723900"/>
                  <a:gd name="connsiteY442" fmla="*/ 711200 h 850900"/>
                  <a:gd name="connsiteX443" fmla="*/ 298450 w 723900"/>
                  <a:gd name="connsiteY443" fmla="*/ 708025 h 850900"/>
                  <a:gd name="connsiteX444" fmla="*/ 298450 w 723900"/>
                  <a:gd name="connsiteY444" fmla="*/ 711200 h 850900"/>
                  <a:gd name="connsiteX445" fmla="*/ 301625 w 723900"/>
                  <a:gd name="connsiteY445" fmla="*/ 711200 h 850900"/>
                  <a:gd name="connsiteX446" fmla="*/ 301625 w 723900"/>
                  <a:gd name="connsiteY446" fmla="*/ 709613 h 850900"/>
                  <a:gd name="connsiteX447" fmla="*/ 301625 w 723900"/>
                  <a:gd name="connsiteY447" fmla="*/ 708025 h 850900"/>
                  <a:gd name="connsiteX448" fmla="*/ 298450 w 723900"/>
                  <a:gd name="connsiteY448" fmla="*/ 708025 h 850900"/>
                  <a:gd name="connsiteX449" fmla="*/ 234950 w 723900"/>
                  <a:gd name="connsiteY449" fmla="*/ 708025 h 850900"/>
                  <a:gd name="connsiteX450" fmla="*/ 236538 w 723900"/>
                  <a:gd name="connsiteY450" fmla="*/ 708025 h 850900"/>
                  <a:gd name="connsiteX451" fmla="*/ 236538 w 723900"/>
                  <a:gd name="connsiteY451" fmla="*/ 709613 h 850900"/>
                  <a:gd name="connsiteX452" fmla="*/ 234950 w 723900"/>
                  <a:gd name="connsiteY452" fmla="*/ 709613 h 850900"/>
                  <a:gd name="connsiteX453" fmla="*/ 234950 w 723900"/>
                  <a:gd name="connsiteY453" fmla="*/ 708025 h 850900"/>
                  <a:gd name="connsiteX454" fmla="*/ 323850 w 723900"/>
                  <a:gd name="connsiteY454" fmla="*/ 704850 h 850900"/>
                  <a:gd name="connsiteX455" fmla="*/ 323850 w 723900"/>
                  <a:gd name="connsiteY455" fmla="*/ 708025 h 850900"/>
                  <a:gd name="connsiteX456" fmla="*/ 327025 w 723900"/>
                  <a:gd name="connsiteY456" fmla="*/ 704850 h 850900"/>
                  <a:gd name="connsiteX457" fmla="*/ 323850 w 723900"/>
                  <a:gd name="connsiteY457" fmla="*/ 704850 h 850900"/>
                  <a:gd name="connsiteX458" fmla="*/ 339725 w 723900"/>
                  <a:gd name="connsiteY458" fmla="*/ 688975 h 850900"/>
                  <a:gd name="connsiteX459" fmla="*/ 342900 w 723900"/>
                  <a:gd name="connsiteY459" fmla="*/ 688975 h 850900"/>
                  <a:gd name="connsiteX460" fmla="*/ 342900 w 723900"/>
                  <a:gd name="connsiteY460" fmla="*/ 692150 h 850900"/>
                  <a:gd name="connsiteX461" fmla="*/ 339725 w 723900"/>
                  <a:gd name="connsiteY461" fmla="*/ 692150 h 850900"/>
                  <a:gd name="connsiteX462" fmla="*/ 339725 w 723900"/>
                  <a:gd name="connsiteY462" fmla="*/ 688975 h 850900"/>
                  <a:gd name="connsiteX463" fmla="*/ 320675 w 723900"/>
                  <a:gd name="connsiteY463" fmla="*/ 682625 h 850900"/>
                  <a:gd name="connsiteX464" fmla="*/ 322263 w 723900"/>
                  <a:gd name="connsiteY464" fmla="*/ 682625 h 850900"/>
                  <a:gd name="connsiteX465" fmla="*/ 323850 w 723900"/>
                  <a:gd name="connsiteY465" fmla="*/ 682625 h 850900"/>
                  <a:gd name="connsiteX466" fmla="*/ 327025 w 723900"/>
                  <a:gd name="connsiteY466" fmla="*/ 682625 h 850900"/>
                  <a:gd name="connsiteX467" fmla="*/ 327025 w 723900"/>
                  <a:gd name="connsiteY467" fmla="*/ 685800 h 850900"/>
                  <a:gd name="connsiteX468" fmla="*/ 330200 w 723900"/>
                  <a:gd name="connsiteY468" fmla="*/ 685800 h 850900"/>
                  <a:gd name="connsiteX469" fmla="*/ 333375 w 723900"/>
                  <a:gd name="connsiteY469" fmla="*/ 685800 h 850900"/>
                  <a:gd name="connsiteX470" fmla="*/ 333375 w 723900"/>
                  <a:gd name="connsiteY470" fmla="*/ 682625 h 850900"/>
                  <a:gd name="connsiteX471" fmla="*/ 336550 w 723900"/>
                  <a:gd name="connsiteY471" fmla="*/ 682625 h 850900"/>
                  <a:gd name="connsiteX472" fmla="*/ 336550 w 723900"/>
                  <a:gd name="connsiteY472" fmla="*/ 685800 h 850900"/>
                  <a:gd name="connsiteX473" fmla="*/ 339725 w 723900"/>
                  <a:gd name="connsiteY473" fmla="*/ 685800 h 850900"/>
                  <a:gd name="connsiteX474" fmla="*/ 339725 w 723900"/>
                  <a:gd name="connsiteY474" fmla="*/ 688975 h 850900"/>
                  <a:gd name="connsiteX475" fmla="*/ 336550 w 723900"/>
                  <a:gd name="connsiteY475" fmla="*/ 692150 h 850900"/>
                  <a:gd name="connsiteX476" fmla="*/ 336550 w 723900"/>
                  <a:gd name="connsiteY476" fmla="*/ 695325 h 850900"/>
                  <a:gd name="connsiteX477" fmla="*/ 339725 w 723900"/>
                  <a:gd name="connsiteY477" fmla="*/ 695325 h 850900"/>
                  <a:gd name="connsiteX478" fmla="*/ 341313 w 723900"/>
                  <a:gd name="connsiteY478" fmla="*/ 695325 h 850900"/>
                  <a:gd name="connsiteX479" fmla="*/ 341313 w 723900"/>
                  <a:gd name="connsiteY479" fmla="*/ 696913 h 850900"/>
                  <a:gd name="connsiteX480" fmla="*/ 339725 w 723900"/>
                  <a:gd name="connsiteY480" fmla="*/ 696913 h 850900"/>
                  <a:gd name="connsiteX481" fmla="*/ 339725 w 723900"/>
                  <a:gd name="connsiteY481" fmla="*/ 698500 h 850900"/>
                  <a:gd name="connsiteX482" fmla="*/ 341313 w 723900"/>
                  <a:gd name="connsiteY482" fmla="*/ 698500 h 850900"/>
                  <a:gd name="connsiteX483" fmla="*/ 342900 w 723900"/>
                  <a:gd name="connsiteY483" fmla="*/ 698500 h 850900"/>
                  <a:gd name="connsiteX484" fmla="*/ 346075 w 723900"/>
                  <a:gd name="connsiteY484" fmla="*/ 698500 h 850900"/>
                  <a:gd name="connsiteX485" fmla="*/ 346075 w 723900"/>
                  <a:gd name="connsiteY485" fmla="*/ 701675 h 850900"/>
                  <a:gd name="connsiteX486" fmla="*/ 342900 w 723900"/>
                  <a:gd name="connsiteY486" fmla="*/ 701675 h 850900"/>
                  <a:gd name="connsiteX487" fmla="*/ 342900 w 723900"/>
                  <a:gd name="connsiteY487" fmla="*/ 704850 h 850900"/>
                  <a:gd name="connsiteX488" fmla="*/ 342900 w 723900"/>
                  <a:gd name="connsiteY488" fmla="*/ 708025 h 850900"/>
                  <a:gd name="connsiteX489" fmla="*/ 339725 w 723900"/>
                  <a:gd name="connsiteY489" fmla="*/ 708025 h 850900"/>
                  <a:gd name="connsiteX490" fmla="*/ 339725 w 723900"/>
                  <a:gd name="connsiteY490" fmla="*/ 704850 h 850900"/>
                  <a:gd name="connsiteX491" fmla="*/ 336550 w 723900"/>
                  <a:gd name="connsiteY491" fmla="*/ 704850 h 850900"/>
                  <a:gd name="connsiteX492" fmla="*/ 336550 w 723900"/>
                  <a:gd name="connsiteY492" fmla="*/ 708025 h 850900"/>
                  <a:gd name="connsiteX493" fmla="*/ 333375 w 723900"/>
                  <a:gd name="connsiteY493" fmla="*/ 708025 h 850900"/>
                  <a:gd name="connsiteX494" fmla="*/ 333375 w 723900"/>
                  <a:gd name="connsiteY494" fmla="*/ 704850 h 850900"/>
                  <a:gd name="connsiteX495" fmla="*/ 330200 w 723900"/>
                  <a:gd name="connsiteY495" fmla="*/ 704850 h 850900"/>
                  <a:gd name="connsiteX496" fmla="*/ 330200 w 723900"/>
                  <a:gd name="connsiteY496" fmla="*/ 708025 h 850900"/>
                  <a:gd name="connsiteX497" fmla="*/ 333375 w 723900"/>
                  <a:gd name="connsiteY497" fmla="*/ 708025 h 850900"/>
                  <a:gd name="connsiteX498" fmla="*/ 333375 w 723900"/>
                  <a:gd name="connsiteY498" fmla="*/ 711200 h 850900"/>
                  <a:gd name="connsiteX499" fmla="*/ 333375 w 723900"/>
                  <a:gd name="connsiteY499" fmla="*/ 714375 h 850900"/>
                  <a:gd name="connsiteX500" fmla="*/ 330200 w 723900"/>
                  <a:gd name="connsiteY500" fmla="*/ 714375 h 850900"/>
                  <a:gd name="connsiteX501" fmla="*/ 330200 w 723900"/>
                  <a:gd name="connsiteY501" fmla="*/ 717550 h 850900"/>
                  <a:gd name="connsiteX502" fmla="*/ 327025 w 723900"/>
                  <a:gd name="connsiteY502" fmla="*/ 717550 h 850900"/>
                  <a:gd name="connsiteX503" fmla="*/ 327025 w 723900"/>
                  <a:gd name="connsiteY503" fmla="*/ 714375 h 850900"/>
                  <a:gd name="connsiteX504" fmla="*/ 327025 w 723900"/>
                  <a:gd name="connsiteY504" fmla="*/ 711200 h 850900"/>
                  <a:gd name="connsiteX505" fmla="*/ 323850 w 723900"/>
                  <a:gd name="connsiteY505" fmla="*/ 714375 h 850900"/>
                  <a:gd name="connsiteX506" fmla="*/ 323850 w 723900"/>
                  <a:gd name="connsiteY506" fmla="*/ 717550 h 850900"/>
                  <a:gd name="connsiteX507" fmla="*/ 320675 w 723900"/>
                  <a:gd name="connsiteY507" fmla="*/ 720725 h 850900"/>
                  <a:gd name="connsiteX508" fmla="*/ 320675 w 723900"/>
                  <a:gd name="connsiteY508" fmla="*/ 717550 h 850900"/>
                  <a:gd name="connsiteX509" fmla="*/ 317500 w 723900"/>
                  <a:gd name="connsiteY509" fmla="*/ 717550 h 850900"/>
                  <a:gd name="connsiteX510" fmla="*/ 317500 w 723900"/>
                  <a:gd name="connsiteY510" fmla="*/ 720725 h 850900"/>
                  <a:gd name="connsiteX511" fmla="*/ 317500 w 723900"/>
                  <a:gd name="connsiteY511" fmla="*/ 723900 h 850900"/>
                  <a:gd name="connsiteX512" fmla="*/ 317500 w 723900"/>
                  <a:gd name="connsiteY512" fmla="*/ 727075 h 850900"/>
                  <a:gd name="connsiteX513" fmla="*/ 317500 w 723900"/>
                  <a:gd name="connsiteY513" fmla="*/ 730250 h 850900"/>
                  <a:gd name="connsiteX514" fmla="*/ 314325 w 723900"/>
                  <a:gd name="connsiteY514" fmla="*/ 730250 h 850900"/>
                  <a:gd name="connsiteX515" fmla="*/ 314325 w 723900"/>
                  <a:gd name="connsiteY515" fmla="*/ 727075 h 850900"/>
                  <a:gd name="connsiteX516" fmla="*/ 314325 w 723900"/>
                  <a:gd name="connsiteY516" fmla="*/ 723900 h 850900"/>
                  <a:gd name="connsiteX517" fmla="*/ 311150 w 723900"/>
                  <a:gd name="connsiteY517" fmla="*/ 723900 h 850900"/>
                  <a:gd name="connsiteX518" fmla="*/ 311150 w 723900"/>
                  <a:gd name="connsiteY518" fmla="*/ 727075 h 850900"/>
                  <a:gd name="connsiteX519" fmla="*/ 307975 w 723900"/>
                  <a:gd name="connsiteY519" fmla="*/ 727075 h 850900"/>
                  <a:gd name="connsiteX520" fmla="*/ 307975 w 723900"/>
                  <a:gd name="connsiteY520" fmla="*/ 730250 h 850900"/>
                  <a:gd name="connsiteX521" fmla="*/ 307975 w 723900"/>
                  <a:gd name="connsiteY521" fmla="*/ 733425 h 850900"/>
                  <a:gd name="connsiteX522" fmla="*/ 304800 w 723900"/>
                  <a:gd name="connsiteY522" fmla="*/ 733425 h 850900"/>
                  <a:gd name="connsiteX523" fmla="*/ 304800 w 723900"/>
                  <a:gd name="connsiteY523" fmla="*/ 736600 h 850900"/>
                  <a:gd name="connsiteX524" fmla="*/ 304800 w 723900"/>
                  <a:gd name="connsiteY524" fmla="*/ 739775 h 850900"/>
                  <a:gd name="connsiteX525" fmla="*/ 301625 w 723900"/>
                  <a:gd name="connsiteY525" fmla="*/ 739775 h 850900"/>
                  <a:gd name="connsiteX526" fmla="*/ 298450 w 723900"/>
                  <a:gd name="connsiteY526" fmla="*/ 739775 h 850900"/>
                  <a:gd name="connsiteX527" fmla="*/ 298450 w 723900"/>
                  <a:gd name="connsiteY527" fmla="*/ 742950 h 850900"/>
                  <a:gd name="connsiteX528" fmla="*/ 295275 w 723900"/>
                  <a:gd name="connsiteY528" fmla="*/ 742950 h 850900"/>
                  <a:gd name="connsiteX529" fmla="*/ 292100 w 723900"/>
                  <a:gd name="connsiteY529" fmla="*/ 742950 h 850900"/>
                  <a:gd name="connsiteX530" fmla="*/ 292100 w 723900"/>
                  <a:gd name="connsiteY530" fmla="*/ 739775 h 850900"/>
                  <a:gd name="connsiteX531" fmla="*/ 295275 w 723900"/>
                  <a:gd name="connsiteY531" fmla="*/ 739775 h 850900"/>
                  <a:gd name="connsiteX532" fmla="*/ 295275 w 723900"/>
                  <a:gd name="connsiteY532" fmla="*/ 736600 h 850900"/>
                  <a:gd name="connsiteX533" fmla="*/ 298450 w 723900"/>
                  <a:gd name="connsiteY533" fmla="*/ 736600 h 850900"/>
                  <a:gd name="connsiteX534" fmla="*/ 298450 w 723900"/>
                  <a:gd name="connsiteY534" fmla="*/ 733425 h 850900"/>
                  <a:gd name="connsiteX535" fmla="*/ 301625 w 723900"/>
                  <a:gd name="connsiteY535" fmla="*/ 733425 h 850900"/>
                  <a:gd name="connsiteX536" fmla="*/ 298450 w 723900"/>
                  <a:gd name="connsiteY536" fmla="*/ 730250 h 850900"/>
                  <a:gd name="connsiteX537" fmla="*/ 298450 w 723900"/>
                  <a:gd name="connsiteY537" fmla="*/ 727075 h 850900"/>
                  <a:gd name="connsiteX538" fmla="*/ 301625 w 723900"/>
                  <a:gd name="connsiteY538" fmla="*/ 727075 h 850900"/>
                  <a:gd name="connsiteX539" fmla="*/ 301625 w 723900"/>
                  <a:gd name="connsiteY539" fmla="*/ 723900 h 850900"/>
                  <a:gd name="connsiteX540" fmla="*/ 298450 w 723900"/>
                  <a:gd name="connsiteY540" fmla="*/ 723900 h 850900"/>
                  <a:gd name="connsiteX541" fmla="*/ 298450 w 723900"/>
                  <a:gd name="connsiteY541" fmla="*/ 727075 h 850900"/>
                  <a:gd name="connsiteX542" fmla="*/ 295275 w 723900"/>
                  <a:gd name="connsiteY542" fmla="*/ 727075 h 850900"/>
                  <a:gd name="connsiteX543" fmla="*/ 295275 w 723900"/>
                  <a:gd name="connsiteY543" fmla="*/ 730250 h 850900"/>
                  <a:gd name="connsiteX544" fmla="*/ 295275 w 723900"/>
                  <a:gd name="connsiteY544" fmla="*/ 733425 h 850900"/>
                  <a:gd name="connsiteX545" fmla="*/ 293688 w 723900"/>
                  <a:gd name="connsiteY545" fmla="*/ 733425 h 850900"/>
                  <a:gd name="connsiteX546" fmla="*/ 293688 w 723900"/>
                  <a:gd name="connsiteY546" fmla="*/ 735013 h 850900"/>
                  <a:gd name="connsiteX547" fmla="*/ 292100 w 723900"/>
                  <a:gd name="connsiteY547" fmla="*/ 735013 h 850900"/>
                  <a:gd name="connsiteX548" fmla="*/ 292100 w 723900"/>
                  <a:gd name="connsiteY548" fmla="*/ 733425 h 850900"/>
                  <a:gd name="connsiteX549" fmla="*/ 288925 w 723900"/>
                  <a:gd name="connsiteY549" fmla="*/ 733425 h 850900"/>
                  <a:gd name="connsiteX550" fmla="*/ 285750 w 723900"/>
                  <a:gd name="connsiteY550" fmla="*/ 733425 h 850900"/>
                  <a:gd name="connsiteX551" fmla="*/ 282575 w 723900"/>
                  <a:gd name="connsiteY551" fmla="*/ 733425 h 850900"/>
                  <a:gd name="connsiteX552" fmla="*/ 282575 w 723900"/>
                  <a:gd name="connsiteY552" fmla="*/ 730250 h 850900"/>
                  <a:gd name="connsiteX553" fmla="*/ 282575 w 723900"/>
                  <a:gd name="connsiteY553" fmla="*/ 727075 h 850900"/>
                  <a:gd name="connsiteX554" fmla="*/ 282575 w 723900"/>
                  <a:gd name="connsiteY554" fmla="*/ 723900 h 850900"/>
                  <a:gd name="connsiteX555" fmla="*/ 282575 w 723900"/>
                  <a:gd name="connsiteY555" fmla="*/ 720725 h 850900"/>
                  <a:gd name="connsiteX556" fmla="*/ 279400 w 723900"/>
                  <a:gd name="connsiteY556" fmla="*/ 717550 h 850900"/>
                  <a:gd name="connsiteX557" fmla="*/ 276225 w 723900"/>
                  <a:gd name="connsiteY557" fmla="*/ 717550 h 850900"/>
                  <a:gd name="connsiteX558" fmla="*/ 273050 w 723900"/>
                  <a:gd name="connsiteY558" fmla="*/ 714375 h 850900"/>
                  <a:gd name="connsiteX559" fmla="*/ 273050 w 723900"/>
                  <a:gd name="connsiteY559" fmla="*/ 711200 h 850900"/>
                  <a:gd name="connsiteX560" fmla="*/ 276225 w 723900"/>
                  <a:gd name="connsiteY560" fmla="*/ 711200 h 850900"/>
                  <a:gd name="connsiteX561" fmla="*/ 276225 w 723900"/>
                  <a:gd name="connsiteY561" fmla="*/ 708025 h 850900"/>
                  <a:gd name="connsiteX562" fmla="*/ 279400 w 723900"/>
                  <a:gd name="connsiteY562" fmla="*/ 708025 h 850900"/>
                  <a:gd name="connsiteX563" fmla="*/ 279400 w 723900"/>
                  <a:gd name="connsiteY563" fmla="*/ 704850 h 850900"/>
                  <a:gd name="connsiteX564" fmla="*/ 279400 w 723900"/>
                  <a:gd name="connsiteY564" fmla="*/ 701675 h 850900"/>
                  <a:gd name="connsiteX565" fmla="*/ 282575 w 723900"/>
                  <a:gd name="connsiteY565" fmla="*/ 701675 h 850900"/>
                  <a:gd name="connsiteX566" fmla="*/ 285750 w 723900"/>
                  <a:gd name="connsiteY566" fmla="*/ 698500 h 850900"/>
                  <a:gd name="connsiteX567" fmla="*/ 288925 w 723900"/>
                  <a:gd name="connsiteY567" fmla="*/ 698500 h 850900"/>
                  <a:gd name="connsiteX568" fmla="*/ 288925 w 723900"/>
                  <a:gd name="connsiteY568" fmla="*/ 695325 h 850900"/>
                  <a:gd name="connsiteX569" fmla="*/ 292100 w 723900"/>
                  <a:gd name="connsiteY569" fmla="*/ 695325 h 850900"/>
                  <a:gd name="connsiteX570" fmla="*/ 292100 w 723900"/>
                  <a:gd name="connsiteY570" fmla="*/ 698500 h 850900"/>
                  <a:gd name="connsiteX571" fmla="*/ 295275 w 723900"/>
                  <a:gd name="connsiteY571" fmla="*/ 698500 h 850900"/>
                  <a:gd name="connsiteX572" fmla="*/ 295275 w 723900"/>
                  <a:gd name="connsiteY572" fmla="*/ 695325 h 850900"/>
                  <a:gd name="connsiteX573" fmla="*/ 296863 w 723900"/>
                  <a:gd name="connsiteY573" fmla="*/ 695325 h 850900"/>
                  <a:gd name="connsiteX574" fmla="*/ 296863 w 723900"/>
                  <a:gd name="connsiteY574" fmla="*/ 698500 h 850900"/>
                  <a:gd name="connsiteX575" fmla="*/ 296863 w 723900"/>
                  <a:gd name="connsiteY575" fmla="*/ 700088 h 850900"/>
                  <a:gd name="connsiteX576" fmla="*/ 295275 w 723900"/>
                  <a:gd name="connsiteY576" fmla="*/ 700088 h 850900"/>
                  <a:gd name="connsiteX577" fmla="*/ 295275 w 723900"/>
                  <a:gd name="connsiteY577" fmla="*/ 701675 h 850900"/>
                  <a:gd name="connsiteX578" fmla="*/ 298450 w 723900"/>
                  <a:gd name="connsiteY578" fmla="*/ 701675 h 850900"/>
                  <a:gd name="connsiteX579" fmla="*/ 301625 w 723900"/>
                  <a:gd name="connsiteY579" fmla="*/ 701675 h 850900"/>
                  <a:gd name="connsiteX580" fmla="*/ 301625 w 723900"/>
                  <a:gd name="connsiteY580" fmla="*/ 698500 h 850900"/>
                  <a:gd name="connsiteX581" fmla="*/ 304800 w 723900"/>
                  <a:gd name="connsiteY581" fmla="*/ 698500 h 850900"/>
                  <a:gd name="connsiteX582" fmla="*/ 304800 w 723900"/>
                  <a:gd name="connsiteY582" fmla="*/ 695325 h 850900"/>
                  <a:gd name="connsiteX583" fmla="*/ 301625 w 723900"/>
                  <a:gd name="connsiteY583" fmla="*/ 695325 h 850900"/>
                  <a:gd name="connsiteX584" fmla="*/ 300038 w 723900"/>
                  <a:gd name="connsiteY584" fmla="*/ 695325 h 850900"/>
                  <a:gd name="connsiteX585" fmla="*/ 300038 w 723900"/>
                  <a:gd name="connsiteY585" fmla="*/ 696913 h 850900"/>
                  <a:gd name="connsiteX586" fmla="*/ 298450 w 723900"/>
                  <a:gd name="connsiteY586" fmla="*/ 696913 h 850900"/>
                  <a:gd name="connsiteX587" fmla="*/ 298450 w 723900"/>
                  <a:gd name="connsiteY587" fmla="*/ 695325 h 850900"/>
                  <a:gd name="connsiteX588" fmla="*/ 298450 w 723900"/>
                  <a:gd name="connsiteY588" fmla="*/ 692150 h 850900"/>
                  <a:gd name="connsiteX589" fmla="*/ 298450 w 723900"/>
                  <a:gd name="connsiteY589" fmla="*/ 688975 h 850900"/>
                  <a:gd name="connsiteX590" fmla="*/ 298450 w 723900"/>
                  <a:gd name="connsiteY590" fmla="*/ 685800 h 850900"/>
                  <a:gd name="connsiteX591" fmla="*/ 301625 w 723900"/>
                  <a:gd name="connsiteY591" fmla="*/ 685800 h 850900"/>
                  <a:gd name="connsiteX592" fmla="*/ 304800 w 723900"/>
                  <a:gd name="connsiteY592" fmla="*/ 685800 h 850900"/>
                  <a:gd name="connsiteX593" fmla="*/ 307975 w 723900"/>
                  <a:gd name="connsiteY593" fmla="*/ 685800 h 850900"/>
                  <a:gd name="connsiteX594" fmla="*/ 307975 w 723900"/>
                  <a:gd name="connsiteY594" fmla="*/ 688975 h 850900"/>
                  <a:gd name="connsiteX595" fmla="*/ 309563 w 723900"/>
                  <a:gd name="connsiteY595" fmla="*/ 688975 h 850900"/>
                  <a:gd name="connsiteX596" fmla="*/ 309563 w 723900"/>
                  <a:gd name="connsiteY596" fmla="*/ 690563 h 850900"/>
                  <a:gd name="connsiteX597" fmla="*/ 307975 w 723900"/>
                  <a:gd name="connsiteY597" fmla="*/ 690563 h 850900"/>
                  <a:gd name="connsiteX598" fmla="*/ 307975 w 723900"/>
                  <a:gd name="connsiteY598" fmla="*/ 692150 h 850900"/>
                  <a:gd name="connsiteX599" fmla="*/ 307975 w 723900"/>
                  <a:gd name="connsiteY599" fmla="*/ 695325 h 850900"/>
                  <a:gd name="connsiteX600" fmla="*/ 307975 w 723900"/>
                  <a:gd name="connsiteY600" fmla="*/ 698500 h 850900"/>
                  <a:gd name="connsiteX601" fmla="*/ 309563 w 723900"/>
                  <a:gd name="connsiteY601" fmla="*/ 698500 h 850900"/>
                  <a:gd name="connsiteX602" fmla="*/ 311150 w 723900"/>
                  <a:gd name="connsiteY602" fmla="*/ 698500 h 850900"/>
                  <a:gd name="connsiteX603" fmla="*/ 307975 w 723900"/>
                  <a:gd name="connsiteY603" fmla="*/ 695325 h 850900"/>
                  <a:gd name="connsiteX604" fmla="*/ 311150 w 723900"/>
                  <a:gd name="connsiteY604" fmla="*/ 695325 h 850900"/>
                  <a:gd name="connsiteX605" fmla="*/ 311150 w 723900"/>
                  <a:gd name="connsiteY605" fmla="*/ 692150 h 850900"/>
                  <a:gd name="connsiteX606" fmla="*/ 311150 w 723900"/>
                  <a:gd name="connsiteY606" fmla="*/ 688975 h 850900"/>
                  <a:gd name="connsiteX607" fmla="*/ 314325 w 723900"/>
                  <a:gd name="connsiteY607" fmla="*/ 688975 h 850900"/>
                  <a:gd name="connsiteX608" fmla="*/ 314325 w 723900"/>
                  <a:gd name="connsiteY608" fmla="*/ 685800 h 850900"/>
                  <a:gd name="connsiteX609" fmla="*/ 317500 w 723900"/>
                  <a:gd name="connsiteY609" fmla="*/ 685800 h 850900"/>
                  <a:gd name="connsiteX610" fmla="*/ 320675 w 723900"/>
                  <a:gd name="connsiteY610" fmla="*/ 685800 h 850900"/>
                  <a:gd name="connsiteX611" fmla="*/ 320675 w 723900"/>
                  <a:gd name="connsiteY611" fmla="*/ 684213 h 850900"/>
                  <a:gd name="connsiteX612" fmla="*/ 320675 w 723900"/>
                  <a:gd name="connsiteY612" fmla="*/ 682625 h 850900"/>
                  <a:gd name="connsiteX613" fmla="*/ 311150 w 723900"/>
                  <a:gd name="connsiteY613" fmla="*/ 682625 h 850900"/>
                  <a:gd name="connsiteX614" fmla="*/ 314325 w 723900"/>
                  <a:gd name="connsiteY614" fmla="*/ 682625 h 850900"/>
                  <a:gd name="connsiteX615" fmla="*/ 314325 w 723900"/>
                  <a:gd name="connsiteY615" fmla="*/ 685800 h 850900"/>
                  <a:gd name="connsiteX616" fmla="*/ 311150 w 723900"/>
                  <a:gd name="connsiteY616" fmla="*/ 685800 h 850900"/>
                  <a:gd name="connsiteX617" fmla="*/ 311150 w 723900"/>
                  <a:gd name="connsiteY617" fmla="*/ 682625 h 850900"/>
                  <a:gd name="connsiteX618" fmla="*/ 336550 w 723900"/>
                  <a:gd name="connsiteY618" fmla="*/ 679450 h 850900"/>
                  <a:gd name="connsiteX619" fmla="*/ 339725 w 723900"/>
                  <a:gd name="connsiteY619" fmla="*/ 679450 h 850900"/>
                  <a:gd name="connsiteX620" fmla="*/ 339725 w 723900"/>
                  <a:gd name="connsiteY620" fmla="*/ 682625 h 850900"/>
                  <a:gd name="connsiteX621" fmla="*/ 336550 w 723900"/>
                  <a:gd name="connsiteY621" fmla="*/ 682625 h 850900"/>
                  <a:gd name="connsiteX622" fmla="*/ 336550 w 723900"/>
                  <a:gd name="connsiteY622" fmla="*/ 679450 h 850900"/>
                  <a:gd name="connsiteX623" fmla="*/ 314325 w 723900"/>
                  <a:gd name="connsiteY623" fmla="*/ 679450 h 850900"/>
                  <a:gd name="connsiteX624" fmla="*/ 317500 w 723900"/>
                  <a:gd name="connsiteY624" fmla="*/ 679450 h 850900"/>
                  <a:gd name="connsiteX625" fmla="*/ 320675 w 723900"/>
                  <a:gd name="connsiteY625" fmla="*/ 682625 h 850900"/>
                  <a:gd name="connsiteX626" fmla="*/ 317500 w 723900"/>
                  <a:gd name="connsiteY626" fmla="*/ 682625 h 850900"/>
                  <a:gd name="connsiteX627" fmla="*/ 314325 w 723900"/>
                  <a:gd name="connsiteY627" fmla="*/ 682625 h 850900"/>
                  <a:gd name="connsiteX628" fmla="*/ 314325 w 723900"/>
                  <a:gd name="connsiteY628" fmla="*/ 679450 h 850900"/>
                  <a:gd name="connsiteX629" fmla="*/ 311150 w 723900"/>
                  <a:gd name="connsiteY629" fmla="*/ 679450 h 850900"/>
                  <a:gd name="connsiteX630" fmla="*/ 311150 w 723900"/>
                  <a:gd name="connsiteY630" fmla="*/ 682625 h 850900"/>
                  <a:gd name="connsiteX631" fmla="*/ 307975 w 723900"/>
                  <a:gd name="connsiteY631" fmla="*/ 682625 h 850900"/>
                  <a:gd name="connsiteX632" fmla="*/ 311150 w 723900"/>
                  <a:gd name="connsiteY632" fmla="*/ 679450 h 850900"/>
                  <a:gd name="connsiteX633" fmla="*/ 285750 w 723900"/>
                  <a:gd name="connsiteY633" fmla="*/ 673100 h 850900"/>
                  <a:gd name="connsiteX634" fmla="*/ 288925 w 723900"/>
                  <a:gd name="connsiteY634" fmla="*/ 673100 h 850900"/>
                  <a:gd name="connsiteX635" fmla="*/ 288925 w 723900"/>
                  <a:gd name="connsiteY635" fmla="*/ 676275 h 850900"/>
                  <a:gd name="connsiteX636" fmla="*/ 285750 w 723900"/>
                  <a:gd name="connsiteY636" fmla="*/ 676275 h 850900"/>
                  <a:gd name="connsiteX637" fmla="*/ 285750 w 723900"/>
                  <a:gd name="connsiteY637" fmla="*/ 673100 h 850900"/>
                  <a:gd name="connsiteX638" fmla="*/ 352425 w 723900"/>
                  <a:gd name="connsiteY638" fmla="*/ 663575 h 850900"/>
                  <a:gd name="connsiteX639" fmla="*/ 355600 w 723900"/>
                  <a:gd name="connsiteY639" fmla="*/ 663575 h 850900"/>
                  <a:gd name="connsiteX640" fmla="*/ 355600 w 723900"/>
                  <a:gd name="connsiteY640" fmla="*/ 666750 h 850900"/>
                  <a:gd name="connsiteX641" fmla="*/ 355600 w 723900"/>
                  <a:gd name="connsiteY641" fmla="*/ 669925 h 850900"/>
                  <a:gd name="connsiteX642" fmla="*/ 352425 w 723900"/>
                  <a:gd name="connsiteY642" fmla="*/ 669925 h 850900"/>
                  <a:gd name="connsiteX643" fmla="*/ 352425 w 723900"/>
                  <a:gd name="connsiteY643" fmla="*/ 666750 h 850900"/>
                  <a:gd name="connsiteX644" fmla="*/ 352425 w 723900"/>
                  <a:gd name="connsiteY644" fmla="*/ 663575 h 850900"/>
                  <a:gd name="connsiteX645" fmla="*/ 285750 w 723900"/>
                  <a:gd name="connsiteY645" fmla="*/ 663575 h 850900"/>
                  <a:gd name="connsiteX646" fmla="*/ 285750 w 723900"/>
                  <a:gd name="connsiteY646" fmla="*/ 666750 h 850900"/>
                  <a:gd name="connsiteX647" fmla="*/ 288925 w 723900"/>
                  <a:gd name="connsiteY647" fmla="*/ 666750 h 850900"/>
                  <a:gd name="connsiteX648" fmla="*/ 288925 w 723900"/>
                  <a:gd name="connsiteY648" fmla="*/ 665163 h 850900"/>
                  <a:gd name="connsiteX649" fmla="*/ 288925 w 723900"/>
                  <a:gd name="connsiteY649" fmla="*/ 663575 h 850900"/>
                  <a:gd name="connsiteX650" fmla="*/ 285750 w 723900"/>
                  <a:gd name="connsiteY650" fmla="*/ 663575 h 850900"/>
                  <a:gd name="connsiteX651" fmla="*/ 339725 w 723900"/>
                  <a:gd name="connsiteY651" fmla="*/ 654050 h 850900"/>
                  <a:gd name="connsiteX652" fmla="*/ 341313 w 723900"/>
                  <a:gd name="connsiteY652" fmla="*/ 654050 h 850900"/>
                  <a:gd name="connsiteX653" fmla="*/ 341313 w 723900"/>
                  <a:gd name="connsiteY653" fmla="*/ 655638 h 850900"/>
                  <a:gd name="connsiteX654" fmla="*/ 339725 w 723900"/>
                  <a:gd name="connsiteY654" fmla="*/ 655638 h 850900"/>
                  <a:gd name="connsiteX655" fmla="*/ 339725 w 723900"/>
                  <a:gd name="connsiteY655" fmla="*/ 654050 h 850900"/>
                  <a:gd name="connsiteX656" fmla="*/ 342900 w 723900"/>
                  <a:gd name="connsiteY656" fmla="*/ 650875 h 850900"/>
                  <a:gd name="connsiteX657" fmla="*/ 344488 w 723900"/>
                  <a:gd name="connsiteY657" fmla="*/ 650875 h 850900"/>
                  <a:gd name="connsiteX658" fmla="*/ 344488 w 723900"/>
                  <a:gd name="connsiteY658" fmla="*/ 652463 h 850900"/>
                  <a:gd name="connsiteX659" fmla="*/ 342900 w 723900"/>
                  <a:gd name="connsiteY659" fmla="*/ 652463 h 850900"/>
                  <a:gd name="connsiteX660" fmla="*/ 342900 w 723900"/>
                  <a:gd name="connsiteY660" fmla="*/ 650875 h 850900"/>
                  <a:gd name="connsiteX661" fmla="*/ 333375 w 723900"/>
                  <a:gd name="connsiteY661" fmla="*/ 647700 h 850900"/>
                  <a:gd name="connsiteX662" fmla="*/ 334963 w 723900"/>
                  <a:gd name="connsiteY662" fmla="*/ 647700 h 850900"/>
                  <a:gd name="connsiteX663" fmla="*/ 336550 w 723900"/>
                  <a:gd name="connsiteY663" fmla="*/ 647700 h 850900"/>
                  <a:gd name="connsiteX664" fmla="*/ 339725 w 723900"/>
                  <a:gd name="connsiteY664" fmla="*/ 647700 h 850900"/>
                  <a:gd name="connsiteX665" fmla="*/ 339725 w 723900"/>
                  <a:gd name="connsiteY665" fmla="*/ 650875 h 850900"/>
                  <a:gd name="connsiteX666" fmla="*/ 339725 w 723900"/>
                  <a:gd name="connsiteY666" fmla="*/ 654050 h 850900"/>
                  <a:gd name="connsiteX667" fmla="*/ 336550 w 723900"/>
                  <a:gd name="connsiteY667" fmla="*/ 654050 h 850900"/>
                  <a:gd name="connsiteX668" fmla="*/ 336550 w 723900"/>
                  <a:gd name="connsiteY668" fmla="*/ 657225 h 850900"/>
                  <a:gd name="connsiteX669" fmla="*/ 336550 w 723900"/>
                  <a:gd name="connsiteY669" fmla="*/ 660400 h 850900"/>
                  <a:gd name="connsiteX670" fmla="*/ 338138 w 723900"/>
                  <a:gd name="connsiteY670" fmla="*/ 660400 h 850900"/>
                  <a:gd name="connsiteX671" fmla="*/ 339725 w 723900"/>
                  <a:gd name="connsiteY671" fmla="*/ 660400 h 850900"/>
                  <a:gd name="connsiteX672" fmla="*/ 339725 w 723900"/>
                  <a:gd name="connsiteY672" fmla="*/ 657225 h 850900"/>
                  <a:gd name="connsiteX673" fmla="*/ 342900 w 723900"/>
                  <a:gd name="connsiteY673" fmla="*/ 657225 h 850900"/>
                  <a:gd name="connsiteX674" fmla="*/ 342900 w 723900"/>
                  <a:gd name="connsiteY674" fmla="*/ 660400 h 850900"/>
                  <a:gd name="connsiteX675" fmla="*/ 346075 w 723900"/>
                  <a:gd name="connsiteY675" fmla="*/ 660400 h 850900"/>
                  <a:gd name="connsiteX676" fmla="*/ 349250 w 723900"/>
                  <a:gd name="connsiteY676" fmla="*/ 660400 h 850900"/>
                  <a:gd name="connsiteX677" fmla="*/ 349250 w 723900"/>
                  <a:gd name="connsiteY677" fmla="*/ 661988 h 850900"/>
                  <a:gd name="connsiteX678" fmla="*/ 346075 w 723900"/>
                  <a:gd name="connsiteY678" fmla="*/ 661988 h 850900"/>
                  <a:gd name="connsiteX679" fmla="*/ 346075 w 723900"/>
                  <a:gd name="connsiteY679" fmla="*/ 663575 h 850900"/>
                  <a:gd name="connsiteX680" fmla="*/ 349250 w 723900"/>
                  <a:gd name="connsiteY680" fmla="*/ 663575 h 850900"/>
                  <a:gd name="connsiteX681" fmla="*/ 349250 w 723900"/>
                  <a:gd name="connsiteY681" fmla="*/ 666750 h 850900"/>
                  <a:gd name="connsiteX682" fmla="*/ 349250 w 723900"/>
                  <a:gd name="connsiteY682" fmla="*/ 669925 h 850900"/>
                  <a:gd name="connsiteX683" fmla="*/ 346075 w 723900"/>
                  <a:gd name="connsiteY683" fmla="*/ 669925 h 850900"/>
                  <a:gd name="connsiteX684" fmla="*/ 342900 w 723900"/>
                  <a:gd name="connsiteY684" fmla="*/ 669925 h 850900"/>
                  <a:gd name="connsiteX685" fmla="*/ 342900 w 723900"/>
                  <a:gd name="connsiteY685" fmla="*/ 673100 h 850900"/>
                  <a:gd name="connsiteX686" fmla="*/ 339725 w 723900"/>
                  <a:gd name="connsiteY686" fmla="*/ 673100 h 850900"/>
                  <a:gd name="connsiteX687" fmla="*/ 336550 w 723900"/>
                  <a:gd name="connsiteY687" fmla="*/ 673100 h 850900"/>
                  <a:gd name="connsiteX688" fmla="*/ 333375 w 723900"/>
                  <a:gd name="connsiteY688" fmla="*/ 673100 h 850900"/>
                  <a:gd name="connsiteX689" fmla="*/ 333375 w 723900"/>
                  <a:gd name="connsiteY689" fmla="*/ 676275 h 850900"/>
                  <a:gd name="connsiteX690" fmla="*/ 330200 w 723900"/>
                  <a:gd name="connsiteY690" fmla="*/ 676275 h 850900"/>
                  <a:gd name="connsiteX691" fmla="*/ 330200 w 723900"/>
                  <a:gd name="connsiteY691" fmla="*/ 679450 h 850900"/>
                  <a:gd name="connsiteX692" fmla="*/ 330200 w 723900"/>
                  <a:gd name="connsiteY692" fmla="*/ 682625 h 850900"/>
                  <a:gd name="connsiteX693" fmla="*/ 327025 w 723900"/>
                  <a:gd name="connsiteY693" fmla="*/ 682625 h 850900"/>
                  <a:gd name="connsiteX694" fmla="*/ 327025 w 723900"/>
                  <a:gd name="connsiteY694" fmla="*/ 681038 h 850900"/>
                  <a:gd name="connsiteX695" fmla="*/ 327025 w 723900"/>
                  <a:gd name="connsiteY695" fmla="*/ 679450 h 850900"/>
                  <a:gd name="connsiteX696" fmla="*/ 323850 w 723900"/>
                  <a:gd name="connsiteY696" fmla="*/ 679450 h 850900"/>
                  <a:gd name="connsiteX697" fmla="*/ 320675 w 723900"/>
                  <a:gd name="connsiteY697" fmla="*/ 679450 h 850900"/>
                  <a:gd name="connsiteX698" fmla="*/ 317500 w 723900"/>
                  <a:gd name="connsiteY698" fmla="*/ 679450 h 850900"/>
                  <a:gd name="connsiteX699" fmla="*/ 317500 w 723900"/>
                  <a:gd name="connsiteY699" fmla="*/ 676275 h 850900"/>
                  <a:gd name="connsiteX700" fmla="*/ 314325 w 723900"/>
                  <a:gd name="connsiteY700" fmla="*/ 676275 h 850900"/>
                  <a:gd name="connsiteX701" fmla="*/ 311150 w 723900"/>
                  <a:gd name="connsiteY701" fmla="*/ 676275 h 850900"/>
                  <a:gd name="connsiteX702" fmla="*/ 314325 w 723900"/>
                  <a:gd name="connsiteY702" fmla="*/ 673100 h 850900"/>
                  <a:gd name="connsiteX703" fmla="*/ 317500 w 723900"/>
                  <a:gd name="connsiteY703" fmla="*/ 673100 h 850900"/>
                  <a:gd name="connsiteX704" fmla="*/ 317500 w 723900"/>
                  <a:gd name="connsiteY704" fmla="*/ 669925 h 850900"/>
                  <a:gd name="connsiteX705" fmla="*/ 317500 w 723900"/>
                  <a:gd name="connsiteY705" fmla="*/ 666750 h 850900"/>
                  <a:gd name="connsiteX706" fmla="*/ 320675 w 723900"/>
                  <a:gd name="connsiteY706" fmla="*/ 666750 h 850900"/>
                  <a:gd name="connsiteX707" fmla="*/ 320675 w 723900"/>
                  <a:gd name="connsiteY707" fmla="*/ 669925 h 850900"/>
                  <a:gd name="connsiteX708" fmla="*/ 323850 w 723900"/>
                  <a:gd name="connsiteY708" fmla="*/ 669925 h 850900"/>
                  <a:gd name="connsiteX709" fmla="*/ 323850 w 723900"/>
                  <a:gd name="connsiteY709" fmla="*/ 666750 h 850900"/>
                  <a:gd name="connsiteX710" fmla="*/ 320675 w 723900"/>
                  <a:gd name="connsiteY710" fmla="*/ 666750 h 850900"/>
                  <a:gd name="connsiteX711" fmla="*/ 320675 w 723900"/>
                  <a:gd name="connsiteY711" fmla="*/ 663575 h 850900"/>
                  <a:gd name="connsiteX712" fmla="*/ 323850 w 723900"/>
                  <a:gd name="connsiteY712" fmla="*/ 663575 h 850900"/>
                  <a:gd name="connsiteX713" fmla="*/ 323850 w 723900"/>
                  <a:gd name="connsiteY713" fmla="*/ 660400 h 850900"/>
                  <a:gd name="connsiteX714" fmla="*/ 327025 w 723900"/>
                  <a:gd name="connsiteY714" fmla="*/ 660400 h 850900"/>
                  <a:gd name="connsiteX715" fmla="*/ 327025 w 723900"/>
                  <a:gd name="connsiteY715" fmla="*/ 657225 h 850900"/>
                  <a:gd name="connsiteX716" fmla="*/ 330200 w 723900"/>
                  <a:gd name="connsiteY716" fmla="*/ 657225 h 850900"/>
                  <a:gd name="connsiteX717" fmla="*/ 330200 w 723900"/>
                  <a:gd name="connsiteY717" fmla="*/ 655638 h 850900"/>
                  <a:gd name="connsiteX718" fmla="*/ 330200 w 723900"/>
                  <a:gd name="connsiteY718" fmla="*/ 654050 h 850900"/>
                  <a:gd name="connsiteX719" fmla="*/ 331788 w 723900"/>
                  <a:gd name="connsiteY719" fmla="*/ 654050 h 850900"/>
                  <a:gd name="connsiteX720" fmla="*/ 333375 w 723900"/>
                  <a:gd name="connsiteY720" fmla="*/ 654050 h 850900"/>
                  <a:gd name="connsiteX721" fmla="*/ 333375 w 723900"/>
                  <a:gd name="connsiteY721" fmla="*/ 650875 h 850900"/>
                  <a:gd name="connsiteX722" fmla="*/ 333375 w 723900"/>
                  <a:gd name="connsiteY722" fmla="*/ 649288 h 850900"/>
                  <a:gd name="connsiteX723" fmla="*/ 333375 w 723900"/>
                  <a:gd name="connsiteY723" fmla="*/ 647700 h 850900"/>
                  <a:gd name="connsiteX724" fmla="*/ 307975 w 723900"/>
                  <a:gd name="connsiteY724" fmla="*/ 647700 h 850900"/>
                  <a:gd name="connsiteX725" fmla="*/ 309563 w 723900"/>
                  <a:gd name="connsiteY725" fmla="*/ 647700 h 850900"/>
                  <a:gd name="connsiteX726" fmla="*/ 309563 w 723900"/>
                  <a:gd name="connsiteY726" fmla="*/ 649288 h 850900"/>
                  <a:gd name="connsiteX727" fmla="*/ 307975 w 723900"/>
                  <a:gd name="connsiteY727" fmla="*/ 649288 h 850900"/>
                  <a:gd name="connsiteX728" fmla="*/ 307975 w 723900"/>
                  <a:gd name="connsiteY728" fmla="*/ 647700 h 850900"/>
                  <a:gd name="connsiteX729" fmla="*/ 333375 w 723900"/>
                  <a:gd name="connsiteY729" fmla="*/ 644525 h 850900"/>
                  <a:gd name="connsiteX730" fmla="*/ 334963 w 723900"/>
                  <a:gd name="connsiteY730" fmla="*/ 644525 h 850900"/>
                  <a:gd name="connsiteX731" fmla="*/ 334963 w 723900"/>
                  <a:gd name="connsiteY731" fmla="*/ 646113 h 850900"/>
                  <a:gd name="connsiteX732" fmla="*/ 333375 w 723900"/>
                  <a:gd name="connsiteY732" fmla="*/ 646113 h 850900"/>
                  <a:gd name="connsiteX733" fmla="*/ 333375 w 723900"/>
                  <a:gd name="connsiteY733" fmla="*/ 644525 h 850900"/>
                  <a:gd name="connsiteX734" fmla="*/ 130175 w 723900"/>
                  <a:gd name="connsiteY734" fmla="*/ 641350 h 850900"/>
                  <a:gd name="connsiteX735" fmla="*/ 131763 w 723900"/>
                  <a:gd name="connsiteY735" fmla="*/ 641350 h 850900"/>
                  <a:gd name="connsiteX736" fmla="*/ 131763 w 723900"/>
                  <a:gd name="connsiteY736" fmla="*/ 642938 h 850900"/>
                  <a:gd name="connsiteX737" fmla="*/ 130175 w 723900"/>
                  <a:gd name="connsiteY737" fmla="*/ 642938 h 850900"/>
                  <a:gd name="connsiteX738" fmla="*/ 130175 w 723900"/>
                  <a:gd name="connsiteY738" fmla="*/ 641350 h 850900"/>
                  <a:gd name="connsiteX739" fmla="*/ 342900 w 723900"/>
                  <a:gd name="connsiteY739" fmla="*/ 631825 h 850900"/>
                  <a:gd name="connsiteX740" fmla="*/ 344488 w 723900"/>
                  <a:gd name="connsiteY740" fmla="*/ 631825 h 850900"/>
                  <a:gd name="connsiteX741" fmla="*/ 344488 w 723900"/>
                  <a:gd name="connsiteY741" fmla="*/ 633413 h 850900"/>
                  <a:gd name="connsiteX742" fmla="*/ 342900 w 723900"/>
                  <a:gd name="connsiteY742" fmla="*/ 633413 h 850900"/>
                  <a:gd name="connsiteX743" fmla="*/ 342900 w 723900"/>
                  <a:gd name="connsiteY743" fmla="*/ 631825 h 850900"/>
                  <a:gd name="connsiteX744" fmla="*/ 104775 w 723900"/>
                  <a:gd name="connsiteY744" fmla="*/ 631825 h 850900"/>
                  <a:gd name="connsiteX745" fmla="*/ 107950 w 723900"/>
                  <a:gd name="connsiteY745" fmla="*/ 631825 h 850900"/>
                  <a:gd name="connsiteX746" fmla="*/ 111125 w 723900"/>
                  <a:gd name="connsiteY746" fmla="*/ 631825 h 850900"/>
                  <a:gd name="connsiteX747" fmla="*/ 114300 w 723900"/>
                  <a:gd name="connsiteY747" fmla="*/ 631825 h 850900"/>
                  <a:gd name="connsiteX748" fmla="*/ 117475 w 723900"/>
                  <a:gd name="connsiteY748" fmla="*/ 631825 h 850900"/>
                  <a:gd name="connsiteX749" fmla="*/ 117475 w 723900"/>
                  <a:gd name="connsiteY749" fmla="*/ 635000 h 850900"/>
                  <a:gd name="connsiteX750" fmla="*/ 114300 w 723900"/>
                  <a:gd name="connsiteY750" fmla="*/ 638175 h 850900"/>
                  <a:gd name="connsiteX751" fmla="*/ 114300 w 723900"/>
                  <a:gd name="connsiteY751" fmla="*/ 641350 h 850900"/>
                  <a:gd name="connsiteX752" fmla="*/ 111125 w 723900"/>
                  <a:gd name="connsiteY752" fmla="*/ 641350 h 850900"/>
                  <a:gd name="connsiteX753" fmla="*/ 107950 w 723900"/>
                  <a:gd name="connsiteY753" fmla="*/ 641350 h 850900"/>
                  <a:gd name="connsiteX754" fmla="*/ 107950 w 723900"/>
                  <a:gd name="connsiteY754" fmla="*/ 638175 h 850900"/>
                  <a:gd name="connsiteX755" fmla="*/ 107950 w 723900"/>
                  <a:gd name="connsiteY755" fmla="*/ 636588 h 850900"/>
                  <a:gd name="connsiteX756" fmla="*/ 107950 w 723900"/>
                  <a:gd name="connsiteY756" fmla="*/ 635000 h 850900"/>
                  <a:gd name="connsiteX757" fmla="*/ 104775 w 723900"/>
                  <a:gd name="connsiteY757" fmla="*/ 635000 h 850900"/>
                  <a:gd name="connsiteX758" fmla="*/ 104775 w 723900"/>
                  <a:gd name="connsiteY758" fmla="*/ 631825 h 850900"/>
                  <a:gd name="connsiteX759" fmla="*/ 339725 w 723900"/>
                  <a:gd name="connsiteY759" fmla="*/ 628650 h 850900"/>
                  <a:gd name="connsiteX760" fmla="*/ 342900 w 723900"/>
                  <a:gd name="connsiteY760" fmla="*/ 628650 h 850900"/>
                  <a:gd name="connsiteX761" fmla="*/ 346075 w 723900"/>
                  <a:gd name="connsiteY761" fmla="*/ 628650 h 850900"/>
                  <a:gd name="connsiteX762" fmla="*/ 349250 w 723900"/>
                  <a:gd name="connsiteY762" fmla="*/ 628650 h 850900"/>
                  <a:gd name="connsiteX763" fmla="*/ 350838 w 723900"/>
                  <a:gd name="connsiteY763" fmla="*/ 628650 h 850900"/>
                  <a:gd name="connsiteX764" fmla="*/ 350838 w 723900"/>
                  <a:gd name="connsiteY764" fmla="*/ 631825 h 850900"/>
                  <a:gd name="connsiteX765" fmla="*/ 349250 w 723900"/>
                  <a:gd name="connsiteY765" fmla="*/ 631825 h 850900"/>
                  <a:gd name="connsiteX766" fmla="*/ 346075 w 723900"/>
                  <a:gd name="connsiteY766" fmla="*/ 631825 h 850900"/>
                  <a:gd name="connsiteX767" fmla="*/ 346075 w 723900"/>
                  <a:gd name="connsiteY767" fmla="*/ 630238 h 850900"/>
                  <a:gd name="connsiteX768" fmla="*/ 342900 w 723900"/>
                  <a:gd name="connsiteY768" fmla="*/ 630238 h 850900"/>
                  <a:gd name="connsiteX769" fmla="*/ 342900 w 723900"/>
                  <a:gd name="connsiteY769" fmla="*/ 631825 h 850900"/>
                  <a:gd name="connsiteX770" fmla="*/ 339725 w 723900"/>
                  <a:gd name="connsiteY770" fmla="*/ 631825 h 850900"/>
                  <a:gd name="connsiteX771" fmla="*/ 339725 w 723900"/>
                  <a:gd name="connsiteY771" fmla="*/ 628650 h 850900"/>
                  <a:gd name="connsiteX772" fmla="*/ 117475 w 723900"/>
                  <a:gd name="connsiteY772" fmla="*/ 628650 h 850900"/>
                  <a:gd name="connsiteX773" fmla="*/ 120650 w 723900"/>
                  <a:gd name="connsiteY773" fmla="*/ 628650 h 850900"/>
                  <a:gd name="connsiteX774" fmla="*/ 117475 w 723900"/>
                  <a:gd name="connsiteY774" fmla="*/ 631825 h 850900"/>
                  <a:gd name="connsiteX775" fmla="*/ 117475 w 723900"/>
                  <a:gd name="connsiteY775" fmla="*/ 628650 h 850900"/>
                  <a:gd name="connsiteX776" fmla="*/ 304800 w 723900"/>
                  <a:gd name="connsiteY776" fmla="*/ 622300 h 850900"/>
                  <a:gd name="connsiteX777" fmla="*/ 306388 w 723900"/>
                  <a:gd name="connsiteY777" fmla="*/ 622300 h 850900"/>
                  <a:gd name="connsiteX778" fmla="*/ 306388 w 723900"/>
                  <a:gd name="connsiteY778" fmla="*/ 623888 h 850900"/>
                  <a:gd name="connsiteX779" fmla="*/ 304800 w 723900"/>
                  <a:gd name="connsiteY779" fmla="*/ 623888 h 850900"/>
                  <a:gd name="connsiteX780" fmla="*/ 304800 w 723900"/>
                  <a:gd name="connsiteY780" fmla="*/ 622300 h 850900"/>
                  <a:gd name="connsiteX781" fmla="*/ 130175 w 723900"/>
                  <a:gd name="connsiteY781" fmla="*/ 622300 h 850900"/>
                  <a:gd name="connsiteX782" fmla="*/ 131763 w 723900"/>
                  <a:gd name="connsiteY782" fmla="*/ 622300 h 850900"/>
                  <a:gd name="connsiteX783" fmla="*/ 131763 w 723900"/>
                  <a:gd name="connsiteY783" fmla="*/ 623888 h 850900"/>
                  <a:gd name="connsiteX784" fmla="*/ 130175 w 723900"/>
                  <a:gd name="connsiteY784" fmla="*/ 623888 h 850900"/>
                  <a:gd name="connsiteX785" fmla="*/ 130175 w 723900"/>
                  <a:gd name="connsiteY785" fmla="*/ 622300 h 850900"/>
                  <a:gd name="connsiteX786" fmla="*/ 355600 w 723900"/>
                  <a:gd name="connsiteY786" fmla="*/ 619125 h 850900"/>
                  <a:gd name="connsiteX787" fmla="*/ 358775 w 723900"/>
                  <a:gd name="connsiteY787" fmla="*/ 622300 h 850900"/>
                  <a:gd name="connsiteX788" fmla="*/ 355600 w 723900"/>
                  <a:gd name="connsiteY788" fmla="*/ 622300 h 850900"/>
                  <a:gd name="connsiteX789" fmla="*/ 355600 w 723900"/>
                  <a:gd name="connsiteY789" fmla="*/ 619125 h 850900"/>
                  <a:gd name="connsiteX790" fmla="*/ 292100 w 723900"/>
                  <a:gd name="connsiteY790" fmla="*/ 619125 h 850900"/>
                  <a:gd name="connsiteX791" fmla="*/ 295275 w 723900"/>
                  <a:gd name="connsiteY791" fmla="*/ 619125 h 850900"/>
                  <a:gd name="connsiteX792" fmla="*/ 295275 w 723900"/>
                  <a:gd name="connsiteY792" fmla="*/ 620713 h 850900"/>
                  <a:gd name="connsiteX793" fmla="*/ 292100 w 723900"/>
                  <a:gd name="connsiteY793" fmla="*/ 620713 h 850900"/>
                  <a:gd name="connsiteX794" fmla="*/ 292100 w 723900"/>
                  <a:gd name="connsiteY794" fmla="*/ 619125 h 850900"/>
                  <a:gd name="connsiteX795" fmla="*/ 390525 w 723900"/>
                  <a:gd name="connsiteY795" fmla="*/ 606425 h 850900"/>
                  <a:gd name="connsiteX796" fmla="*/ 392113 w 723900"/>
                  <a:gd name="connsiteY796" fmla="*/ 606425 h 850900"/>
                  <a:gd name="connsiteX797" fmla="*/ 392113 w 723900"/>
                  <a:gd name="connsiteY797" fmla="*/ 608013 h 850900"/>
                  <a:gd name="connsiteX798" fmla="*/ 390525 w 723900"/>
                  <a:gd name="connsiteY798" fmla="*/ 608013 h 850900"/>
                  <a:gd name="connsiteX799" fmla="*/ 390525 w 723900"/>
                  <a:gd name="connsiteY799" fmla="*/ 606425 h 850900"/>
                  <a:gd name="connsiteX800" fmla="*/ 307975 w 723900"/>
                  <a:gd name="connsiteY800" fmla="*/ 606425 h 850900"/>
                  <a:gd name="connsiteX801" fmla="*/ 311150 w 723900"/>
                  <a:gd name="connsiteY801" fmla="*/ 606425 h 850900"/>
                  <a:gd name="connsiteX802" fmla="*/ 314325 w 723900"/>
                  <a:gd name="connsiteY802" fmla="*/ 606425 h 850900"/>
                  <a:gd name="connsiteX803" fmla="*/ 314325 w 723900"/>
                  <a:gd name="connsiteY803" fmla="*/ 609600 h 850900"/>
                  <a:gd name="connsiteX804" fmla="*/ 311150 w 723900"/>
                  <a:gd name="connsiteY804" fmla="*/ 609600 h 850900"/>
                  <a:gd name="connsiteX805" fmla="*/ 307975 w 723900"/>
                  <a:gd name="connsiteY805" fmla="*/ 609600 h 850900"/>
                  <a:gd name="connsiteX806" fmla="*/ 307975 w 723900"/>
                  <a:gd name="connsiteY806" fmla="*/ 606425 h 850900"/>
                  <a:gd name="connsiteX807" fmla="*/ 387350 w 723900"/>
                  <a:gd name="connsiteY807" fmla="*/ 603250 h 850900"/>
                  <a:gd name="connsiteX808" fmla="*/ 390525 w 723900"/>
                  <a:gd name="connsiteY808" fmla="*/ 603250 h 850900"/>
                  <a:gd name="connsiteX809" fmla="*/ 390525 w 723900"/>
                  <a:gd name="connsiteY809" fmla="*/ 606425 h 850900"/>
                  <a:gd name="connsiteX810" fmla="*/ 387350 w 723900"/>
                  <a:gd name="connsiteY810" fmla="*/ 606425 h 850900"/>
                  <a:gd name="connsiteX811" fmla="*/ 387350 w 723900"/>
                  <a:gd name="connsiteY811" fmla="*/ 603250 h 850900"/>
                  <a:gd name="connsiteX812" fmla="*/ 409575 w 723900"/>
                  <a:gd name="connsiteY812" fmla="*/ 593725 h 850900"/>
                  <a:gd name="connsiteX813" fmla="*/ 411163 w 723900"/>
                  <a:gd name="connsiteY813" fmla="*/ 593725 h 850900"/>
                  <a:gd name="connsiteX814" fmla="*/ 411163 w 723900"/>
                  <a:gd name="connsiteY814" fmla="*/ 595313 h 850900"/>
                  <a:gd name="connsiteX815" fmla="*/ 409575 w 723900"/>
                  <a:gd name="connsiteY815" fmla="*/ 595313 h 850900"/>
                  <a:gd name="connsiteX816" fmla="*/ 409575 w 723900"/>
                  <a:gd name="connsiteY816" fmla="*/ 593725 h 850900"/>
                  <a:gd name="connsiteX817" fmla="*/ 384175 w 723900"/>
                  <a:gd name="connsiteY817" fmla="*/ 593725 h 850900"/>
                  <a:gd name="connsiteX818" fmla="*/ 384175 w 723900"/>
                  <a:gd name="connsiteY818" fmla="*/ 596900 h 850900"/>
                  <a:gd name="connsiteX819" fmla="*/ 387350 w 723900"/>
                  <a:gd name="connsiteY819" fmla="*/ 596900 h 850900"/>
                  <a:gd name="connsiteX820" fmla="*/ 387350 w 723900"/>
                  <a:gd name="connsiteY820" fmla="*/ 593725 h 850900"/>
                  <a:gd name="connsiteX821" fmla="*/ 384175 w 723900"/>
                  <a:gd name="connsiteY821" fmla="*/ 593725 h 850900"/>
                  <a:gd name="connsiteX822" fmla="*/ 406400 w 723900"/>
                  <a:gd name="connsiteY822" fmla="*/ 590550 h 850900"/>
                  <a:gd name="connsiteX823" fmla="*/ 407988 w 723900"/>
                  <a:gd name="connsiteY823" fmla="*/ 590550 h 850900"/>
                  <a:gd name="connsiteX824" fmla="*/ 407988 w 723900"/>
                  <a:gd name="connsiteY824" fmla="*/ 592138 h 850900"/>
                  <a:gd name="connsiteX825" fmla="*/ 406400 w 723900"/>
                  <a:gd name="connsiteY825" fmla="*/ 592138 h 850900"/>
                  <a:gd name="connsiteX826" fmla="*/ 406400 w 723900"/>
                  <a:gd name="connsiteY826" fmla="*/ 590550 h 850900"/>
                  <a:gd name="connsiteX827" fmla="*/ 403225 w 723900"/>
                  <a:gd name="connsiteY827" fmla="*/ 590550 h 850900"/>
                  <a:gd name="connsiteX828" fmla="*/ 406400 w 723900"/>
                  <a:gd name="connsiteY828" fmla="*/ 593725 h 850900"/>
                  <a:gd name="connsiteX829" fmla="*/ 403225 w 723900"/>
                  <a:gd name="connsiteY829" fmla="*/ 593725 h 850900"/>
                  <a:gd name="connsiteX830" fmla="*/ 403225 w 723900"/>
                  <a:gd name="connsiteY830" fmla="*/ 590550 h 850900"/>
                  <a:gd name="connsiteX831" fmla="*/ 393700 w 723900"/>
                  <a:gd name="connsiteY831" fmla="*/ 587375 h 850900"/>
                  <a:gd name="connsiteX832" fmla="*/ 390525 w 723900"/>
                  <a:gd name="connsiteY832" fmla="*/ 590550 h 850900"/>
                  <a:gd name="connsiteX833" fmla="*/ 390525 w 723900"/>
                  <a:gd name="connsiteY833" fmla="*/ 593725 h 850900"/>
                  <a:gd name="connsiteX834" fmla="*/ 393700 w 723900"/>
                  <a:gd name="connsiteY834" fmla="*/ 593725 h 850900"/>
                  <a:gd name="connsiteX835" fmla="*/ 390525 w 723900"/>
                  <a:gd name="connsiteY835" fmla="*/ 590550 h 850900"/>
                  <a:gd name="connsiteX836" fmla="*/ 393700 w 723900"/>
                  <a:gd name="connsiteY836" fmla="*/ 590550 h 850900"/>
                  <a:gd name="connsiteX837" fmla="*/ 393700 w 723900"/>
                  <a:gd name="connsiteY837" fmla="*/ 587375 h 850900"/>
                  <a:gd name="connsiteX838" fmla="*/ 409575 w 723900"/>
                  <a:gd name="connsiteY838" fmla="*/ 584200 h 850900"/>
                  <a:gd name="connsiteX839" fmla="*/ 411163 w 723900"/>
                  <a:gd name="connsiteY839" fmla="*/ 584200 h 850900"/>
                  <a:gd name="connsiteX840" fmla="*/ 411163 w 723900"/>
                  <a:gd name="connsiteY840" fmla="*/ 585788 h 850900"/>
                  <a:gd name="connsiteX841" fmla="*/ 409575 w 723900"/>
                  <a:gd name="connsiteY841" fmla="*/ 585788 h 850900"/>
                  <a:gd name="connsiteX842" fmla="*/ 409575 w 723900"/>
                  <a:gd name="connsiteY842" fmla="*/ 584200 h 850900"/>
                  <a:gd name="connsiteX843" fmla="*/ 412750 w 723900"/>
                  <a:gd name="connsiteY843" fmla="*/ 581025 h 850900"/>
                  <a:gd name="connsiteX844" fmla="*/ 414338 w 723900"/>
                  <a:gd name="connsiteY844" fmla="*/ 581025 h 850900"/>
                  <a:gd name="connsiteX845" fmla="*/ 415925 w 723900"/>
                  <a:gd name="connsiteY845" fmla="*/ 581025 h 850900"/>
                  <a:gd name="connsiteX846" fmla="*/ 415925 w 723900"/>
                  <a:gd name="connsiteY846" fmla="*/ 582613 h 850900"/>
                  <a:gd name="connsiteX847" fmla="*/ 414338 w 723900"/>
                  <a:gd name="connsiteY847" fmla="*/ 582613 h 850900"/>
                  <a:gd name="connsiteX848" fmla="*/ 412750 w 723900"/>
                  <a:gd name="connsiteY848" fmla="*/ 582613 h 850900"/>
                  <a:gd name="connsiteX849" fmla="*/ 412750 w 723900"/>
                  <a:gd name="connsiteY849" fmla="*/ 581025 h 850900"/>
                  <a:gd name="connsiteX850" fmla="*/ 406400 w 723900"/>
                  <a:gd name="connsiteY850" fmla="*/ 581025 h 850900"/>
                  <a:gd name="connsiteX851" fmla="*/ 409575 w 723900"/>
                  <a:gd name="connsiteY851" fmla="*/ 581025 h 850900"/>
                  <a:gd name="connsiteX852" fmla="*/ 409575 w 723900"/>
                  <a:gd name="connsiteY852" fmla="*/ 584200 h 850900"/>
                  <a:gd name="connsiteX853" fmla="*/ 406400 w 723900"/>
                  <a:gd name="connsiteY853" fmla="*/ 584200 h 850900"/>
                  <a:gd name="connsiteX854" fmla="*/ 406400 w 723900"/>
                  <a:gd name="connsiteY854" fmla="*/ 581025 h 850900"/>
                  <a:gd name="connsiteX855" fmla="*/ 419100 w 723900"/>
                  <a:gd name="connsiteY855" fmla="*/ 577850 h 850900"/>
                  <a:gd name="connsiteX856" fmla="*/ 420688 w 723900"/>
                  <a:gd name="connsiteY856" fmla="*/ 577850 h 850900"/>
                  <a:gd name="connsiteX857" fmla="*/ 420688 w 723900"/>
                  <a:gd name="connsiteY857" fmla="*/ 579438 h 850900"/>
                  <a:gd name="connsiteX858" fmla="*/ 419100 w 723900"/>
                  <a:gd name="connsiteY858" fmla="*/ 579438 h 850900"/>
                  <a:gd name="connsiteX859" fmla="*/ 419100 w 723900"/>
                  <a:gd name="connsiteY859" fmla="*/ 577850 h 850900"/>
                  <a:gd name="connsiteX860" fmla="*/ 415925 w 723900"/>
                  <a:gd name="connsiteY860" fmla="*/ 577850 h 850900"/>
                  <a:gd name="connsiteX861" fmla="*/ 417513 w 723900"/>
                  <a:gd name="connsiteY861" fmla="*/ 577850 h 850900"/>
                  <a:gd name="connsiteX862" fmla="*/ 417513 w 723900"/>
                  <a:gd name="connsiteY862" fmla="*/ 579438 h 850900"/>
                  <a:gd name="connsiteX863" fmla="*/ 415925 w 723900"/>
                  <a:gd name="connsiteY863" fmla="*/ 579438 h 850900"/>
                  <a:gd name="connsiteX864" fmla="*/ 415925 w 723900"/>
                  <a:gd name="connsiteY864" fmla="*/ 577850 h 850900"/>
                  <a:gd name="connsiteX865" fmla="*/ 444500 w 723900"/>
                  <a:gd name="connsiteY865" fmla="*/ 568325 h 850900"/>
                  <a:gd name="connsiteX866" fmla="*/ 447675 w 723900"/>
                  <a:gd name="connsiteY866" fmla="*/ 568325 h 850900"/>
                  <a:gd name="connsiteX867" fmla="*/ 449263 w 723900"/>
                  <a:gd name="connsiteY867" fmla="*/ 568325 h 850900"/>
                  <a:gd name="connsiteX868" fmla="*/ 450850 w 723900"/>
                  <a:gd name="connsiteY868" fmla="*/ 568325 h 850900"/>
                  <a:gd name="connsiteX869" fmla="*/ 450850 w 723900"/>
                  <a:gd name="connsiteY869" fmla="*/ 571500 h 850900"/>
                  <a:gd name="connsiteX870" fmla="*/ 447675 w 723900"/>
                  <a:gd name="connsiteY870" fmla="*/ 571500 h 850900"/>
                  <a:gd name="connsiteX871" fmla="*/ 446088 w 723900"/>
                  <a:gd name="connsiteY871" fmla="*/ 573087 h 850900"/>
                  <a:gd name="connsiteX872" fmla="*/ 446088 w 723900"/>
                  <a:gd name="connsiteY872" fmla="*/ 573088 h 850900"/>
                  <a:gd name="connsiteX873" fmla="*/ 446087 w 723900"/>
                  <a:gd name="connsiteY873" fmla="*/ 573088 h 850900"/>
                  <a:gd name="connsiteX874" fmla="*/ 444500 w 723900"/>
                  <a:gd name="connsiteY874" fmla="*/ 574675 h 850900"/>
                  <a:gd name="connsiteX875" fmla="*/ 444500 w 723900"/>
                  <a:gd name="connsiteY875" fmla="*/ 573088 h 850900"/>
                  <a:gd name="connsiteX876" fmla="*/ 444500 w 723900"/>
                  <a:gd name="connsiteY876" fmla="*/ 571500 h 850900"/>
                  <a:gd name="connsiteX877" fmla="*/ 444500 w 723900"/>
                  <a:gd name="connsiteY877" fmla="*/ 568325 h 850900"/>
                  <a:gd name="connsiteX878" fmla="*/ 419100 w 723900"/>
                  <a:gd name="connsiteY878" fmla="*/ 568325 h 850900"/>
                  <a:gd name="connsiteX879" fmla="*/ 419100 w 723900"/>
                  <a:gd name="connsiteY879" fmla="*/ 571500 h 850900"/>
                  <a:gd name="connsiteX880" fmla="*/ 422275 w 723900"/>
                  <a:gd name="connsiteY880" fmla="*/ 571500 h 850900"/>
                  <a:gd name="connsiteX881" fmla="*/ 419100 w 723900"/>
                  <a:gd name="connsiteY881" fmla="*/ 568325 h 850900"/>
                  <a:gd name="connsiteX882" fmla="*/ 330200 w 723900"/>
                  <a:gd name="connsiteY882" fmla="*/ 568325 h 850900"/>
                  <a:gd name="connsiteX883" fmla="*/ 333375 w 723900"/>
                  <a:gd name="connsiteY883" fmla="*/ 568325 h 850900"/>
                  <a:gd name="connsiteX884" fmla="*/ 333375 w 723900"/>
                  <a:gd name="connsiteY884" fmla="*/ 571500 h 850900"/>
                  <a:gd name="connsiteX885" fmla="*/ 330200 w 723900"/>
                  <a:gd name="connsiteY885" fmla="*/ 568325 h 850900"/>
                  <a:gd name="connsiteX886" fmla="*/ 38100 w 723900"/>
                  <a:gd name="connsiteY886" fmla="*/ 568325 h 850900"/>
                  <a:gd name="connsiteX887" fmla="*/ 39688 w 723900"/>
                  <a:gd name="connsiteY887" fmla="*/ 568325 h 850900"/>
                  <a:gd name="connsiteX888" fmla="*/ 39688 w 723900"/>
                  <a:gd name="connsiteY888" fmla="*/ 569913 h 850900"/>
                  <a:gd name="connsiteX889" fmla="*/ 38100 w 723900"/>
                  <a:gd name="connsiteY889" fmla="*/ 569913 h 850900"/>
                  <a:gd name="connsiteX890" fmla="*/ 38100 w 723900"/>
                  <a:gd name="connsiteY890" fmla="*/ 568325 h 850900"/>
                  <a:gd name="connsiteX891" fmla="*/ 536575 w 723900"/>
                  <a:gd name="connsiteY891" fmla="*/ 565150 h 850900"/>
                  <a:gd name="connsiteX892" fmla="*/ 539750 w 723900"/>
                  <a:gd name="connsiteY892" fmla="*/ 565150 h 850900"/>
                  <a:gd name="connsiteX893" fmla="*/ 536575 w 723900"/>
                  <a:gd name="connsiteY893" fmla="*/ 568325 h 850900"/>
                  <a:gd name="connsiteX894" fmla="*/ 536575 w 723900"/>
                  <a:gd name="connsiteY894" fmla="*/ 565150 h 850900"/>
                  <a:gd name="connsiteX895" fmla="*/ 460375 w 723900"/>
                  <a:gd name="connsiteY895" fmla="*/ 565150 h 850900"/>
                  <a:gd name="connsiteX896" fmla="*/ 463550 w 723900"/>
                  <a:gd name="connsiteY896" fmla="*/ 565150 h 850900"/>
                  <a:gd name="connsiteX897" fmla="*/ 463550 w 723900"/>
                  <a:gd name="connsiteY897" fmla="*/ 568325 h 850900"/>
                  <a:gd name="connsiteX898" fmla="*/ 466725 w 723900"/>
                  <a:gd name="connsiteY898" fmla="*/ 568325 h 850900"/>
                  <a:gd name="connsiteX899" fmla="*/ 466725 w 723900"/>
                  <a:gd name="connsiteY899" fmla="*/ 571500 h 850900"/>
                  <a:gd name="connsiteX900" fmla="*/ 463550 w 723900"/>
                  <a:gd name="connsiteY900" fmla="*/ 571500 h 850900"/>
                  <a:gd name="connsiteX901" fmla="*/ 463550 w 723900"/>
                  <a:gd name="connsiteY901" fmla="*/ 574675 h 850900"/>
                  <a:gd name="connsiteX902" fmla="*/ 465138 w 723900"/>
                  <a:gd name="connsiteY902" fmla="*/ 574675 h 850900"/>
                  <a:gd name="connsiteX903" fmla="*/ 465138 w 723900"/>
                  <a:gd name="connsiteY903" fmla="*/ 576263 h 850900"/>
                  <a:gd name="connsiteX904" fmla="*/ 465138 w 723900"/>
                  <a:gd name="connsiteY904" fmla="*/ 577850 h 850900"/>
                  <a:gd name="connsiteX905" fmla="*/ 463550 w 723900"/>
                  <a:gd name="connsiteY905" fmla="*/ 577850 h 850900"/>
                  <a:gd name="connsiteX906" fmla="*/ 460375 w 723900"/>
                  <a:gd name="connsiteY906" fmla="*/ 577850 h 850900"/>
                  <a:gd name="connsiteX907" fmla="*/ 457200 w 723900"/>
                  <a:gd name="connsiteY907" fmla="*/ 577850 h 850900"/>
                  <a:gd name="connsiteX908" fmla="*/ 454025 w 723900"/>
                  <a:gd name="connsiteY908" fmla="*/ 581025 h 850900"/>
                  <a:gd name="connsiteX909" fmla="*/ 454025 w 723900"/>
                  <a:gd name="connsiteY909" fmla="*/ 577850 h 850900"/>
                  <a:gd name="connsiteX910" fmla="*/ 454025 w 723900"/>
                  <a:gd name="connsiteY910" fmla="*/ 574675 h 850900"/>
                  <a:gd name="connsiteX911" fmla="*/ 454025 w 723900"/>
                  <a:gd name="connsiteY911" fmla="*/ 571500 h 850900"/>
                  <a:gd name="connsiteX912" fmla="*/ 457200 w 723900"/>
                  <a:gd name="connsiteY912" fmla="*/ 571500 h 850900"/>
                  <a:gd name="connsiteX913" fmla="*/ 457200 w 723900"/>
                  <a:gd name="connsiteY913" fmla="*/ 568325 h 850900"/>
                  <a:gd name="connsiteX914" fmla="*/ 460375 w 723900"/>
                  <a:gd name="connsiteY914" fmla="*/ 568325 h 850900"/>
                  <a:gd name="connsiteX915" fmla="*/ 460375 w 723900"/>
                  <a:gd name="connsiteY915" fmla="*/ 565150 h 850900"/>
                  <a:gd name="connsiteX916" fmla="*/ 450850 w 723900"/>
                  <a:gd name="connsiteY916" fmla="*/ 565150 h 850900"/>
                  <a:gd name="connsiteX917" fmla="*/ 454025 w 723900"/>
                  <a:gd name="connsiteY917" fmla="*/ 565150 h 850900"/>
                  <a:gd name="connsiteX918" fmla="*/ 454025 w 723900"/>
                  <a:gd name="connsiteY918" fmla="*/ 568325 h 850900"/>
                  <a:gd name="connsiteX919" fmla="*/ 450850 w 723900"/>
                  <a:gd name="connsiteY919" fmla="*/ 568325 h 850900"/>
                  <a:gd name="connsiteX920" fmla="*/ 450850 w 723900"/>
                  <a:gd name="connsiteY920" fmla="*/ 565150 h 850900"/>
                  <a:gd name="connsiteX921" fmla="*/ 34925 w 723900"/>
                  <a:gd name="connsiteY921" fmla="*/ 565150 h 850900"/>
                  <a:gd name="connsiteX922" fmla="*/ 36513 w 723900"/>
                  <a:gd name="connsiteY922" fmla="*/ 565150 h 850900"/>
                  <a:gd name="connsiteX923" fmla="*/ 36513 w 723900"/>
                  <a:gd name="connsiteY923" fmla="*/ 566738 h 850900"/>
                  <a:gd name="connsiteX924" fmla="*/ 34925 w 723900"/>
                  <a:gd name="connsiteY924" fmla="*/ 566738 h 850900"/>
                  <a:gd name="connsiteX925" fmla="*/ 34925 w 723900"/>
                  <a:gd name="connsiteY925" fmla="*/ 565150 h 850900"/>
                  <a:gd name="connsiteX926" fmla="*/ 447675 w 723900"/>
                  <a:gd name="connsiteY926" fmla="*/ 561975 h 850900"/>
                  <a:gd name="connsiteX927" fmla="*/ 450850 w 723900"/>
                  <a:gd name="connsiteY927" fmla="*/ 561975 h 850900"/>
                  <a:gd name="connsiteX928" fmla="*/ 450850 w 723900"/>
                  <a:gd name="connsiteY928" fmla="*/ 565150 h 850900"/>
                  <a:gd name="connsiteX929" fmla="*/ 447675 w 723900"/>
                  <a:gd name="connsiteY929" fmla="*/ 565150 h 850900"/>
                  <a:gd name="connsiteX930" fmla="*/ 447675 w 723900"/>
                  <a:gd name="connsiteY930" fmla="*/ 561975 h 850900"/>
                  <a:gd name="connsiteX931" fmla="*/ 460375 w 723900"/>
                  <a:gd name="connsiteY931" fmla="*/ 558800 h 850900"/>
                  <a:gd name="connsiteX932" fmla="*/ 461963 w 723900"/>
                  <a:gd name="connsiteY932" fmla="*/ 558800 h 850900"/>
                  <a:gd name="connsiteX933" fmla="*/ 461963 w 723900"/>
                  <a:gd name="connsiteY933" fmla="*/ 560388 h 850900"/>
                  <a:gd name="connsiteX934" fmla="*/ 460375 w 723900"/>
                  <a:gd name="connsiteY934" fmla="*/ 560388 h 850900"/>
                  <a:gd name="connsiteX935" fmla="*/ 460375 w 723900"/>
                  <a:gd name="connsiteY935" fmla="*/ 558800 h 850900"/>
                  <a:gd name="connsiteX936" fmla="*/ 447675 w 723900"/>
                  <a:gd name="connsiteY936" fmla="*/ 555625 h 850900"/>
                  <a:gd name="connsiteX937" fmla="*/ 450850 w 723900"/>
                  <a:gd name="connsiteY937" fmla="*/ 555625 h 850900"/>
                  <a:gd name="connsiteX938" fmla="*/ 452438 w 723900"/>
                  <a:gd name="connsiteY938" fmla="*/ 555625 h 850900"/>
                  <a:gd name="connsiteX939" fmla="*/ 454025 w 723900"/>
                  <a:gd name="connsiteY939" fmla="*/ 555625 h 850900"/>
                  <a:gd name="connsiteX940" fmla="*/ 454025 w 723900"/>
                  <a:gd name="connsiteY940" fmla="*/ 558800 h 850900"/>
                  <a:gd name="connsiteX941" fmla="*/ 450850 w 723900"/>
                  <a:gd name="connsiteY941" fmla="*/ 558800 h 850900"/>
                  <a:gd name="connsiteX942" fmla="*/ 447675 w 723900"/>
                  <a:gd name="connsiteY942" fmla="*/ 558800 h 850900"/>
                  <a:gd name="connsiteX943" fmla="*/ 447675 w 723900"/>
                  <a:gd name="connsiteY943" fmla="*/ 555625 h 850900"/>
                  <a:gd name="connsiteX944" fmla="*/ 539750 w 723900"/>
                  <a:gd name="connsiteY944" fmla="*/ 552450 h 850900"/>
                  <a:gd name="connsiteX945" fmla="*/ 541338 w 723900"/>
                  <a:gd name="connsiteY945" fmla="*/ 552450 h 850900"/>
                  <a:gd name="connsiteX946" fmla="*/ 541338 w 723900"/>
                  <a:gd name="connsiteY946" fmla="*/ 555625 h 850900"/>
                  <a:gd name="connsiteX947" fmla="*/ 539750 w 723900"/>
                  <a:gd name="connsiteY947" fmla="*/ 555625 h 850900"/>
                  <a:gd name="connsiteX948" fmla="*/ 539750 w 723900"/>
                  <a:gd name="connsiteY948" fmla="*/ 552450 h 850900"/>
                  <a:gd name="connsiteX949" fmla="*/ 463550 w 723900"/>
                  <a:gd name="connsiteY949" fmla="*/ 552450 h 850900"/>
                  <a:gd name="connsiteX950" fmla="*/ 465138 w 723900"/>
                  <a:gd name="connsiteY950" fmla="*/ 552450 h 850900"/>
                  <a:gd name="connsiteX951" fmla="*/ 465138 w 723900"/>
                  <a:gd name="connsiteY951" fmla="*/ 554038 h 850900"/>
                  <a:gd name="connsiteX952" fmla="*/ 463550 w 723900"/>
                  <a:gd name="connsiteY952" fmla="*/ 554038 h 850900"/>
                  <a:gd name="connsiteX953" fmla="*/ 463550 w 723900"/>
                  <a:gd name="connsiteY953" fmla="*/ 552450 h 850900"/>
                  <a:gd name="connsiteX954" fmla="*/ 669925 w 723900"/>
                  <a:gd name="connsiteY954" fmla="*/ 549275 h 850900"/>
                  <a:gd name="connsiteX955" fmla="*/ 669925 w 723900"/>
                  <a:gd name="connsiteY955" fmla="*/ 552450 h 850900"/>
                  <a:gd name="connsiteX956" fmla="*/ 673100 w 723900"/>
                  <a:gd name="connsiteY956" fmla="*/ 552450 h 850900"/>
                  <a:gd name="connsiteX957" fmla="*/ 673100 w 723900"/>
                  <a:gd name="connsiteY957" fmla="*/ 549275 h 850900"/>
                  <a:gd name="connsiteX958" fmla="*/ 669925 w 723900"/>
                  <a:gd name="connsiteY958" fmla="*/ 549275 h 850900"/>
                  <a:gd name="connsiteX959" fmla="*/ 514350 w 723900"/>
                  <a:gd name="connsiteY959" fmla="*/ 549275 h 850900"/>
                  <a:gd name="connsiteX960" fmla="*/ 515938 w 723900"/>
                  <a:gd name="connsiteY960" fmla="*/ 549275 h 850900"/>
                  <a:gd name="connsiteX961" fmla="*/ 515938 w 723900"/>
                  <a:gd name="connsiteY961" fmla="*/ 550863 h 850900"/>
                  <a:gd name="connsiteX962" fmla="*/ 514350 w 723900"/>
                  <a:gd name="connsiteY962" fmla="*/ 550863 h 850900"/>
                  <a:gd name="connsiteX963" fmla="*/ 514350 w 723900"/>
                  <a:gd name="connsiteY963" fmla="*/ 549275 h 850900"/>
                  <a:gd name="connsiteX964" fmla="*/ 511175 w 723900"/>
                  <a:gd name="connsiteY964" fmla="*/ 549275 h 850900"/>
                  <a:gd name="connsiteX965" fmla="*/ 512763 w 723900"/>
                  <a:gd name="connsiteY965" fmla="*/ 549275 h 850900"/>
                  <a:gd name="connsiteX966" fmla="*/ 512763 w 723900"/>
                  <a:gd name="connsiteY966" fmla="*/ 550863 h 850900"/>
                  <a:gd name="connsiteX967" fmla="*/ 511175 w 723900"/>
                  <a:gd name="connsiteY967" fmla="*/ 550863 h 850900"/>
                  <a:gd name="connsiteX968" fmla="*/ 511175 w 723900"/>
                  <a:gd name="connsiteY968" fmla="*/ 549275 h 850900"/>
                  <a:gd name="connsiteX969" fmla="*/ 466725 w 723900"/>
                  <a:gd name="connsiteY969" fmla="*/ 549275 h 850900"/>
                  <a:gd name="connsiteX970" fmla="*/ 469900 w 723900"/>
                  <a:gd name="connsiteY970" fmla="*/ 549275 h 850900"/>
                  <a:gd name="connsiteX971" fmla="*/ 473075 w 723900"/>
                  <a:gd name="connsiteY971" fmla="*/ 549275 h 850900"/>
                  <a:gd name="connsiteX972" fmla="*/ 473075 w 723900"/>
                  <a:gd name="connsiteY972" fmla="*/ 552450 h 850900"/>
                  <a:gd name="connsiteX973" fmla="*/ 473075 w 723900"/>
                  <a:gd name="connsiteY973" fmla="*/ 555625 h 850900"/>
                  <a:gd name="connsiteX974" fmla="*/ 469900 w 723900"/>
                  <a:gd name="connsiteY974" fmla="*/ 558800 h 850900"/>
                  <a:gd name="connsiteX975" fmla="*/ 466725 w 723900"/>
                  <a:gd name="connsiteY975" fmla="*/ 558800 h 850900"/>
                  <a:gd name="connsiteX976" fmla="*/ 466725 w 723900"/>
                  <a:gd name="connsiteY976" fmla="*/ 561975 h 850900"/>
                  <a:gd name="connsiteX977" fmla="*/ 466725 w 723900"/>
                  <a:gd name="connsiteY977" fmla="*/ 565150 h 850900"/>
                  <a:gd name="connsiteX978" fmla="*/ 463550 w 723900"/>
                  <a:gd name="connsiteY978" fmla="*/ 565150 h 850900"/>
                  <a:gd name="connsiteX979" fmla="*/ 463550 w 723900"/>
                  <a:gd name="connsiteY979" fmla="*/ 561975 h 850900"/>
                  <a:gd name="connsiteX980" fmla="*/ 463550 w 723900"/>
                  <a:gd name="connsiteY980" fmla="*/ 558800 h 850900"/>
                  <a:gd name="connsiteX981" fmla="*/ 463550 w 723900"/>
                  <a:gd name="connsiteY981" fmla="*/ 555625 h 850900"/>
                  <a:gd name="connsiteX982" fmla="*/ 466725 w 723900"/>
                  <a:gd name="connsiteY982" fmla="*/ 555625 h 850900"/>
                  <a:gd name="connsiteX983" fmla="*/ 466725 w 723900"/>
                  <a:gd name="connsiteY983" fmla="*/ 552450 h 850900"/>
                  <a:gd name="connsiteX984" fmla="*/ 466725 w 723900"/>
                  <a:gd name="connsiteY984" fmla="*/ 549275 h 850900"/>
                  <a:gd name="connsiteX985" fmla="*/ 346075 w 723900"/>
                  <a:gd name="connsiteY985" fmla="*/ 549275 h 850900"/>
                  <a:gd name="connsiteX986" fmla="*/ 349250 w 723900"/>
                  <a:gd name="connsiteY986" fmla="*/ 549275 h 850900"/>
                  <a:gd name="connsiteX987" fmla="*/ 349250 w 723900"/>
                  <a:gd name="connsiteY987" fmla="*/ 552450 h 850900"/>
                  <a:gd name="connsiteX988" fmla="*/ 346075 w 723900"/>
                  <a:gd name="connsiteY988" fmla="*/ 555625 h 850900"/>
                  <a:gd name="connsiteX989" fmla="*/ 346075 w 723900"/>
                  <a:gd name="connsiteY989" fmla="*/ 552450 h 850900"/>
                  <a:gd name="connsiteX990" fmla="*/ 346075 w 723900"/>
                  <a:gd name="connsiteY990" fmla="*/ 549275 h 850900"/>
                  <a:gd name="connsiteX991" fmla="*/ 514350 w 723900"/>
                  <a:gd name="connsiteY991" fmla="*/ 546100 h 850900"/>
                  <a:gd name="connsiteX992" fmla="*/ 515938 w 723900"/>
                  <a:gd name="connsiteY992" fmla="*/ 546100 h 850900"/>
                  <a:gd name="connsiteX993" fmla="*/ 515938 w 723900"/>
                  <a:gd name="connsiteY993" fmla="*/ 547688 h 850900"/>
                  <a:gd name="connsiteX994" fmla="*/ 514350 w 723900"/>
                  <a:gd name="connsiteY994" fmla="*/ 547688 h 850900"/>
                  <a:gd name="connsiteX995" fmla="*/ 514350 w 723900"/>
                  <a:gd name="connsiteY995" fmla="*/ 546100 h 850900"/>
                  <a:gd name="connsiteX996" fmla="*/ 508000 w 723900"/>
                  <a:gd name="connsiteY996" fmla="*/ 546100 h 850900"/>
                  <a:gd name="connsiteX997" fmla="*/ 509588 w 723900"/>
                  <a:gd name="connsiteY997" fmla="*/ 546100 h 850900"/>
                  <a:gd name="connsiteX998" fmla="*/ 509588 w 723900"/>
                  <a:gd name="connsiteY998" fmla="*/ 547687 h 850900"/>
                  <a:gd name="connsiteX999" fmla="*/ 511175 w 723900"/>
                  <a:gd name="connsiteY999" fmla="*/ 546100 h 850900"/>
                  <a:gd name="connsiteX1000" fmla="*/ 511175 w 723900"/>
                  <a:gd name="connsiteY1000" fmla="*/ 549275 h 850900"/>
                  <a:gd name="connsiteX1001" fmla="*/ 509588 w 723900"/>
                  <a:gd name="connsiteY1001" fmla="*/ 549275 h 850900"/>
                  <a:gd name="connsiteX1002" fmla="*/ 509588 w 723900"/>
                  <a:gd name="connsiteY1002" fmla="*/ 550863 h 850900"/>
                  <a:gd name="connsiteX1003" fmla="*/ 508000 w 723900"/>
                  <a:gd name="connsiteY1003" fmla="*/ 550863 h 850900"/>
                  <a:gd name="connsiteX1004" fmla="*/ 508000 w 723900"/>
                  <a:gd name="connsiteY1004" fmla="*/ 549275 h 850900"/>
                  <a:gd name="connsiteX1005" fmla="*/ 508000 w 723900"/>
                  <a:gd name="connsiteY1005" fmla="*/ 546100 h 850900"/>
                  <a:gd name="connsiteX1006" fmla="*/ 504825 w 723900"/>
                  <a:gd name="connsiteY1006" fmla="*/ 542925 h 850900"/>
                  <a:gd name="connsiteX1007" fmla="*/ 504825 w 723900"/>
                  <a:gd name="connsiteY1007" fmla="*/ 546100 h 850900"/>
                  <a:gd name="connsiteX1008" fmla="*/ 501650 w 723900"/>
                  <a:gd name="connsiteY1008" fmla="*/ 546100 h 850900"/>
                  <a:gd name="connsiteX1009" fmla="*/ 504825 w 723900"/>
                  <a:gd name="connsiteY1009" fmla="*/ 542925 h 850900"/>
                  <a:gd name="connsiteX1010" fmla="*/ 498475 w 723900"/>
                  <a:gd name="connsiteY1010" fmla="*/ 542925 h 850900"/>
                  <a:gd name="connsiteX1011" fmla="*/ 501650 w 723900"/>
                  <a:gd name="connsiteY1011" fmla="*/ 542925 h 850900"/>
                  <a:gd name="connsiteX1012" fmla="*/ 501650 w 723900"/>
                  <a:gd name="connsiteY1012" fmla="*/ 546100 h 850900"/>
                  <a:gd name="connsiteX1013" fmla="*/ 498475 w 723900"/>
                  <a:gd name="connsiteY1013" fmla="*/ 542925 h 850900"/>
                  <a:gd name="connsiteX1014" fmla="*/ 460375 w 723900"/>
                  <a:gd name="connsiteY1014" fmla="*/ 542925 h 850900"/>
                  <a:gd name="connsiteX1015" fmla="*/ 461963 w 723900"/>
                  <a:gd name="connsiteY1015" fmla="*/ 542925 h 850900"/>
                  <a:gd name="connsiteX1016" fmla="*/ 461963 w 723900"/>
                  <a:gd name="connsiteY1016" fmla="*/ 544513 h 850900"/>
                  <a:gd name="connsiteX1017" fmla="*/ 460375 w 723900"/>
                  <a:gd name="connsiteY1017" fmla="*/ 544513 h 850900"/>
                  <a:gd name="connsiteX1018" fmla="*/ 460375 w 723900"/>
                  <a:gd name="connsiteY1018" fmla="*/ 542925 h 850900"/>
                  <a:gd name="connsiteX1019" fmla="*/ 454025 w 723900"/>
                  <a:gd name="connsiteY1019" fmla="*/ 542925 h 850900"/>
                  <a:gd name="connsiteX1020" fmla="*/ 457200 w 723900"/>
                  <a:gd name="connsiteY1020" fmla="*/ 542925 h 850900"/>
                  <a:gd name="connsiteX1021" fmla="*/ 458788 w 723900"/>
                  <a:gd name="connsiteY1021" fmla="*/ 542925 h 850900"/>
                  <a:gd name="connsiteX1022" fmla="*/ 458788 w 723900"/>
                  <a:gd name="connsiteY1022" fmla="*/ 544513 h 850900"/>
                  <a:gd name="connsiteX1023" fmla="*/ 457200 w 723900"/>
                  <a:gd name="connsiteY1023" fmla="*/ 544513 h 850900"/>
                  <a:gd name="connsiteX1024" fmla="*/ 457200 w 723900"/>
                  <a:gd name="connsiteY1024" fmla="*/ 546100 h 850900"/>
                  <a:gd name="connsiteX1025" fmla="*/ 457200 w 723900"/>
                  <a:gd name="connsiteY1025" fmla="*/ 549275 h 850900"/>
                  <a:gd name="connsiteX1026" fmla="*/ 457200 w 723900"/>
                  <a:gd name="connsiteY1026" fmla="*/ 552450 h 850900"/>
                  <a:gd name="connsiteX1027" fmla="*/ 454025 w 723900"/>
                  <a:gd name="connsiteY1027" fmla="*/ 552450 h 850900"/>
                  <a:gd name="connsiteX1028" fmla="*/ 450850 w 723900"/>
                  <a:gd name="connsiteY1028" fmla="*/ 552450 h 850900"/>
                  <a:gd name="connsiteX1029" fmla="*/ 450850 w 723900"/>
                  <a:gd name="connsiteY1029" fmla="*/ 549275 h 850900"/>
                  <a:gd name="connsiteX1030" fmla="*/ 450850 w 723900"/>
                  <a:gd name="connsiteY1030" fmla="*/ 546100 h 850900"/>
                  <a:gd name="connsiteX1031" fmla="*/ 454025 w 723900"/>
                  <a:gd name="connsiteY1031" fmla="*/ 542925 h 850900"/>
                  <a:gd name="connsiteX1032" fmla="*/ 431800 w 723900"/>
                  <a:gd name="connsiteY1032" fmla="*/ 542925 h 850900"/>
                  <a:gd name="connsiteX1033" fmla="*/ 431800 w 723900"/>
                  <a:gd name="connsiteY1033" fmla="*/ 546100 h 850900"/>
                  <a:gd name="connsiteX1034" fmla="*/ 433388 w 723900"/>
                  <a:gd name="connsiteY1034" fmla="*/ 546100 h 850900"/>
                  <a:gd name="connsiteX1035" fmla="*/ 434975 w 723900"/>
                  <a:gd name="connsiteY1035" fmla="*/ 546100 h 850900"/>
                  <a:gd name="connsiteX1036" fmla="*/ 434975 w 723900"/>
                  <a:gd name="connsiteY1036" fmla="*/ 542925 h 850900"/>
                  <a:gd name="connsiteX1037" fmla="*/ 431800 w 723900"/>
                  <a:gd name="connsiteY1037" fmla="*/ 542925 h 850900"/>
                  <a:gd name="connsiteX1038" fmla="*/ 673100 w 723900"/>
                  <a:gd name="connsiteY1038" fmla="*/ 539750 h 850900"/>
                  <a:gd name="connsiteX1039" fmla="*/ 673100 w 723900"/>
                  <a:gd name="connsiteY1039" fmla="*/ 542925 h 850900"/>
                  <a:gd name="connsiteX1040" fmla="*/ 676275 w 723900"/>
                  <a:gd name="connsiteY1040" fmla="*/ 542925 h 850900"/>
                  <a:gd name="connsiteX1041" fmla="*/ 679450 w 723900"/>
                  <a:gd name="connsiteY1041" fmla="*/ 542925 h 850900"/>
                  <a:gd name="connsiteX1042" fmla="*/ 676275 w 723900"/>
                  <a:gd name="connsiteY1042" fmla="*/ 539750 h 850900"/>
                  <a:gd name="connsiteX1043" fmla="*/ 673100 w 723900"/>
                  <a:gd name="connsiteY1043" fmla="*/ 539750 h 850900"/>
                  <a:gd name="connsiteX1044" fmla="*/ 520700 w 723900"/>
                  <a:gd name="connsiteY1044" fmla="*/ 539750 h 850900"/>
                  <a:gd name="connsiteX1045" fmla="*/ 520700 w 723900"/>
                  <a:gd name="connsiteY1045" fmla="*/ 542925 h 850900"/>
                  <a:gd name="connsiteX1046" fmla="*/ 520700 w 723900"/>
                  <a:gd name="connsiteY1046" fmla="*/ 546100 h 850900"/>
                  <a:gd name="connsiteX1047" fmla="*/ 519113 w 723900"/>
                  <a:gd name="connsiteY1047" fmla="*/ 546100 h 850900"/>
                  <a:gd name="connsiteX1048" fmla="*/ 519113 w 723900"/>
                  <a:gd name="connsiteY1048" fmla="*/ 547688 h 850900"/>
                  <a:gd name="connsiteX1049" fmla="*/ 517525 w 723900"/>
                  <a:gd name="connsiteY1049" fmla="*/ 547688 h 850900"/>
                  <a:gd name="connsiteX1050" fmla="*/ 517525 w 723900"/>
                  <a:gd name="connsiteY1050" fmla="*/ 546100 h 850900"/>
                  <a:gd name="connsiteX1051" fmla="*/ 517525 w 723900"/>
                  <a:gd name="connsiteY1051" fmla="*/ 542925 h 850900"/>
                  <a:gd name="connsiteX1052" fmla="*/ 520700 w 723900"/>
                  <a:gd name="connsiteY1052" fmla="*/ 539750 h 850900"/>
                  <a:gd name="connsiteX1053" fmla="*/ 488950 w 723900"/>
                  <a:gd name="connsiteY1053" fmla="*/ 539750 h 850900"/>
                  <a:gd name="connsiteX1054" fmla="*/ 492125 w 723900"/>
                  <a:gd name="connsiteY1054" fmla="*/ 539750 h 850900"/>
                  <a:gd name="connsiteX1055" fmla="*/ 492125 w 723900"/>
                  <a:gd name="connsiteY1055" fmla="*/ 542925 h 850900"/>
                  <a:gd name="connsiteX1056" fmla="*/ 492125 w 723900"/>
                  <a:gd name="connsiteY1056" fmla="*/ 546100 h 850900"/>
                  <a:gd name="connsiteX1057" fmla="*/ 492125 w 723900"/>
                  <a:gd name="connsiteY1057" fmla="*/ 549275 h 850900"/>
                  <a:gd name="connsiteX1058" fmla="*/ 488950 w 723900"/>
                  <a:gd name="connsiteY1058" fmla="*/ 549275 h 850900"/>
                  <a:gd name="connsiteX1059" fmla="*/ 485775 w 723900"/>
                  <a:gd name="connsiteY1059" fmla="*/ 549275 h 850900"/>
                  <a:gd name="connsiteX1060" fmla="*/ 485775 w 723900"/>
                  <a:gd name="connsiteY1060" fmla="*/ 552450 h 850900"/>
                  <a:gd name="connsiteX1061" fmla="*/ 482600 w 723900"/>
                  <a:gd name="connsiteY1061" fmla="*/ 552450 h 850900"/>
                  <a:gd name="connsiteX1062" fmla="*/ 482600 w 723900"/>
                  <a:gd name="connsiteY1062" fmla="*/ 549275 h 850900"/>
                  <a:gd name="connsiteX1063" fmla="*/ 479425 w 723900"/>
                  <a:gd name="connsiteY1063" fmla="*/ 549275 h 850900"/>
                  <a:gd name="connsiteX1064" fmla="*/ 479425 w 723900"/>
                  <a:gd name="connsiteY1064" fmla="*/ 546100 h 850900"/>
                  <a:gd name="connsiteX1065" fmla="*/ 479425 w 723900"/>
                  <a:gd name="connsiteY1065" fmla="*/ 542925 h 850900"/>
                  <a:gd name="connsiteX1066" fmla="*/ 482600 w 723900"/>
                  <a:gd name="connsiteY1066" fmla="*/ 542925 h 850900"/>
                  <a:gd name="connsiteX1067" fmla="*/ 485775 w 723900"/>
                  <a:gd name="connsiteY1067" fmla="*/ 542925 h 850900"/>
                  <a:gd name="connsiteX1068" fmla="*/ 488950 w 723900"/>
                  <a:gd name="connsiteY1068" fmla="*/ 542925 h 850900"/>
                  <a:gd name="connsiteX1069" fmla="*/ 488950 w 723900"/>
                  <a:gd name="connsiteY1069" fmla="*/ 539750 h 850900"/>
                  <a:gd name="connsiteX1070" fmla="*/ 665163 w 723900"/>
                  <a:gd name="connsiteY1070" fmla="*/ 536575 h 850900"/>
                  <a:gd name="connsiteX1071" fmla="*/ 665163 w 723900"/>
                  <a:gd name="connsiteY1071" fmla="*/ 538163 h 850900"/>
                  <a:gd name="connsiteX1072" fmla="*/ 666750 w 723900"/>
                  <a:gd name="connsiteY1072" fmla="*/ 539750 h 850900"/>
                  <a:gd name="connsiteX1073" fmla="*/ 669925 w 723900"/>
                  <a:gd name="connsiteY1073" fmla="*/ 542925 h 850900"/>
                  <a:gd name="connsiteX1074" fmla="*/ 669925 w 723900"/>
                  <a:gd name="connsiteY1074" fmla="*/ 539750 h 850900"/>
                  <a:gd name="connsiteX1075" fmla="*/ 666750 w 723900"/>
                  <a:gd name="connsiteY1075" fmla="*/ 539750 h 850900"/>
                  <a:gd name="connsiteX1076" fmla="*/ 666750 w 723900"/>
                  <a:gd name="connsiteY1076" fmla="*/ 536575 h 850900"/>
                  <a:gd name="connsiteX1077" fmla="*/ 665163 w 723900"/>
                  <a:gd name="connsiteY1077" fmla="*/ 536575 h 850900"/>
                  <a:gd name="connsiteX1078" fmla="*/ 492125 w 723900"/>
                  <a:gd name="connsiteY1078" fmla="*/ 536575 h 850900"/>
                  <a:gd name="connsiteX1079" fmla="*/ 495300 w 723900"/>
                  <a:gd name="connsiteY1079" fmla="*/ 536575 h 850900"/>
                  <a:gd name="connsiteX1080" fmla="*/ 498475 w 723900"/>
                  <a:gd name="connsiteY1080" fmla="*/ 536575 h 850900"/>
                  <a:gd name="connsiteX1081" fmla="*/ 498475 w 723900"/>
                  <a:gd name="connsiteY1081" fmla="*/ 539750 h 850900"/>
                  <a:gd name="connsiteX1082" fmla="*/ 495300 w 723900"/>
                  <a:gd name="connsiteY1082" fmla="*/ 539750 h 850900"/>
                  <a:gd name="connsiteX1083" fmla="*/ 492125 w 723900"/>
                  <a:gd name="connsiteY1083" fmla="*/ 539750 h 850900"/>
                  <a:gd name="connsiteX1084" fmla="*/ 492125 w 723900"/>
                  <a:gd name="connsiteY1084" fmla="*/ 536575 h 850900"/>
                  <a:gd name="connsiteX1085" fmla="*/ 460375 w 723900"/>
                  <a:gd name="connsiteY1085" fmla="*/ 533400 h 850900"/>
                  <a:gd name="connsiteX1086" fmla="*/ 461963 w 723900"/>
                  <a:gd name="connsiteY1086" fmla="*/ 533400 h 850900"/>
                  <a:gd name="connsiteX1087" fmla="*/ 463550 w 723900"/>
                  <a:gd name="connsiteY1087" fmla="*/ 533400 h 850900"/>
                  <a:gd name="connsiteX1088" fmla="*/ 465138 w 723900"/>
                  <a:gd name="connsiteY1088" fmla="*/ 533400 h 850900"/>
                  <a:gd name="connsiteX1089" fmla="*/ 465138 w 723900"/>
                  <a:gd name="connsiteY1089" fmla="*/ 534988 h 850900"/>
                  <a:gd name="connsiteX1090" fmla="*/ 463550 w 723900"/>
                  <a:gd name="connsiteY1090" fmla="*/ 534988 h 850900"/>
                  <a:gd name="connsiteX1091" fmla="*/ 463550 w 723900"/>
                  <a:gd name="connsiteY1091" fmla="*/ 536575 h 850900"/>
                  <a:gd name="connsiteX1092" fmla="*/ 461963 w 723900"/>
                  <a:gd name="connsiteY1092" fmla="*/ 536575 h 850900"/>
                  <a:gd name="connsiteX1093" fmla="*/ 461963 w 723900"/>
                  <a:gd name="connsiteY1093" fmla="*/ 538163 h 850900"/>
                  <a:gd name="connsiteX1094" fmla="*/ 460375 w 723900"/>
                  <a:gd name="connsiteY1094" fmla="*/ 538163 h 850900"/>
                  <a:gd name="connsiteX1095" fmla="*/ 460375 w 723900"/>
                  <a:gd name="connsiteY1095" fmla="*/ 536575 h 850900"/>
                  <a:gd name="connsiteX1096" fmla="*/ 460375 w 723900"/>
                  <a:gd name="connsiteY1096" fmla="*/ 534988 h 850900"/>
                  <a:gd name="connsiteX1097" fmla="*/ 460375 w 723900"/>
                  <a:gd name="connsiteY1097" fmla="*/ 533400 h 850900"/>
                  <a:gd name="connsiteX1098" fmla="*/ 457200 w 723900"/>
                  <a:gd name="connsiteY1098" fmla="*/ 533400 h 850900"/>
                  <a:gd name="connsiteX1099" fmla="*/ 460375 w 723900"/>
                  <a:gd name="connsiteY1099" fmla="*/ 536575 h 850900"/>
                  <a:gd name="connsiteX1100" fmla="*/ 457200 w 723900"/>
                  <a:gd name="connsiteY1100" fmla="*/ 536575 h 850900"/>
                  <a:gd name="connsiteX1101" fmla="*/ 457200 w 723900"/>
                  <a:gd name="connsiteY1101" fmla="*/ 533400 h 850900"/>
                  <a:gd name="connsiteX1102" fmla="*/ 441325 w 723900"/>
                  <a:gd name="connsiteY1102" fmla="*/ 533400 h 850900"/>
                  <a:gd name="connsiteX1103" fmla="*/ 444500 w 723900"/>
                  <a:gd name="connsiteY1103" fmla="*/ 533400 h 850900"/>
                  <a:gd name="connsiteX1104" fmla="*/ 444500 w 723900"/>
                  <a:gd name="connsiteY1104" fmla="*/ 536575 h 850900"/>
                  <a:gd name="connsiteX1105" fmla="*/ 441325 w 723900"/>
                  <a:gd name="connsiteY1105" fmla="*/ 536575 h 850900"/>
                  <a:gd name="connsiteX1106" fmla="*/ 441325 w 723900"/>
                  <a:gd name="connsiteY1106" fmla="*/ 533400 h 850900"/>
                  <a:gd name="connsiteX1107" fmla="*/ 501650 w 723900"/>
                  <a:gd name="connsiteY1107" fmla="*/ 530225 h 850900"/>
                  <a:gd name="connsiteX1108" fmla="*/ 501650 w 723900"/>
                  <a:gd name="connsiteY1108" fmla="*/ 533400 h 850900"/>
                  <a:gd name="connsiteX1109" fmla="*/ 503238 w 723900"/>
                  <a:gd name="connsiteY1109" fmla="*/ 533400 h 850900"/>
                  <a:gd name="connsiteX1110" fmla="*/ 504825 w 723900"/>
                  <a:gd name="connsiteY1110" fmla="*/ 533400 h 850900"/>
                  <a:gd name="connsiteX1111" fmla="*/ 504825 w 723900"/>
                  <a:gd name="connsiteY1111" fmla="*/ 530225 h 850900"/>
                  <a:gd name="connsiteX1112" fmla="*/ 501650 w 723900"/>
                  <a:gd name="connsiteY1112" fmla="*/ 530225 h 850900"/>
                  <a:gd name="connsiteX1113" fmla="*/ 485775 w 723900"/>
                  <a:gd name="connsiteY1113" fmla="*/ 530225 h 850900"/>
                  <a:gd name="connsiteX1114" fmla="*/ 487363 w 723900"/>
                  <a:gd name="connsiteY1114" fmla="*/ 530225 h 850900"/>
                  <a:gd name="connsiteX1115" fmla="*/ 487363 w 723900"/>
                  <a:gd name="connsiteY1115" fmla="*/ 531813 h 850900"/>
                  <a:gd name="connsiteX1116" fmla="*/ 485775 w 723900"/>
                  <a:gd name="connsiteY1116" fmla="*/ 531813 h 850900"/>
                  <a:gd name="connsiteX1117" fmla="*/ 485775 w 723900"/>
                  <a:gd name="connsiteY1117" fmla="*/ 530225 h 850900"/>
                  <a:gd name="connsiteX1118" fmla="*/ 457200 w 723900"/>
                  <a:gd name="connsiteY1118" fmla="*/ 530225 h 850900"/>
                  <a:gd name="connsiteX1119" fmla="*/ 460375 w 723900"/>
                  <a:gd name="connsiteY1119" fmla="*/ 530225 h 850900"/>
                  <a:gd name="connsiteX1120" fmla="*/ 460375 w 723900"/>
                  <a:gd name="connsiteY1120" fmla="*/ 533400 h 850900"/>
                  <a:gd name="connsiteX1121" fmla="*/ 457200 w 723900"/>
                  <a:gd name="connsiteY1121" fmla="*/ 530225 h 850900"/>
                  <a:gd name="connsiteX1122" fmla="*/ 447675 w 723900"/>
                  <a:gd name="connsiteY1122" fmla="*/ 530225 h 850900"/>
                  <a:gd name="connsiteX1123" fmla="*/ 447675 w 723900"/>
                  <a:gd name="connsiteY1123" fmla="*/ 533400 h 850900"/>
                  <a:gd name="connsiteX1124" fmla="*/ 444500 w 723900"/>
                  <a:gd name="connsiteY1124" fmla="*/ 533400 h 850900"/>
                  <a:gd name="connsiteX1125" fmla="*/ 447675 w 723900"/>
                  <a:gd name="connsiteY1125" fmla="*/ 530225 h 850900"/>
                  <a:gd name="connsiteX1126" fmla="*/ 31750 w 723900"/>
                  <a:gd name="connsiteY1126" fmla="*/ 530225 h 850900"/>
                  <a:gd name="connsiteX1127" fmla="*/ 31750 w 723900"/>
                  <a:gd name="connsiteY1127" fmla="*/ 533400 h 850900"/>
                  <a:gd name="connsiteX1128" fmla="*/ 34925 w 723900"/>
                  <a:gd name="connsiteY1128" fmla="*/ 533400 h 850900"/>
                  <a:gd name="connsiteX1129" fmla="*/ 34925 w 723900"/>
                  <a:gd name="connsiteY1129" fmla="*/ 530225 h 850900"/>
                  <a:gd name="connsiteX1130" fmla="*/ 31750 w 723900"/>
                  <a:gd name="connsiteY1130" fmla="*/ 530225 h 850900"/>
                  <a:gd name="connsiteX1131" fmla="*/ 479425 w 723900"/>
                  <a:gd name="connsiteY1131" fmla="*/ 527050 h 850900"/>
                  <a:gd name="connsiteX1132" fmla="*/ 482600 w 723900"/>
                  <a:gd name="connsiteY1132" fmla="*/ 527050 h 850900"/>
                  <a:gd name="connsiteX1133" fmla="*/ 485775 w 723900"/>
                  <a:gd name="connsiteY1133" fmla="*/ 527050 h 850900"/>
                  <a:gd name="connsiteX1134" fmla="*/ 485775 w 723900"/>
                  <a:gd name="connsiteY1134" fmla="*/ 530225 h 850900"/>
                  <a:gd name="connsiteX1135" fmla="*/ 482600 w 723900"/>
                  <a:gd name="connsiteY1135" fmla="*/ 530225 h 850900"/>
                  <a:gd name="connsiteX1136" fmla="*/ 479425 w 723900"/>
                  <a:gd name="connsiteY1136" fmla="*/ 530225 h 850900"/>
                  <a:gd name="connsiteX1137" fmla="*/ 479425 w 723900"/>
                  <a:gd name="connsiteY1137" fmla="*/ 527050 h 850900"/>
                  <a:gd name="connsiteX1138" fmla="*/ 454025 w 723900"/>
                  <a:gd name="connsiteY1138" fmla="*/ 527050 h 850900"/>
                  <a:gd name="connsiteX1139" fmla="*/ 455613 w 723900"/>
                  <a:gd name="connsiteY1139" fmla="*/ 527050 h 850900"/>
                  <a:gd name="connsiteX1140" fmla="*/ 455613 w 723900"/>
                  <a:gd name="connsiteY1140" fmla="*/ 528638 h 850900"/>
                  <a:gd name="connsiteX1141" fmla="*/ 454025 w 723900"/>
                  <a:gd name="connsiteY1141" fmla="*/ 528638 h 850900"/>
                  <a:gd name="connsiteX1142" fmla="*/ 454025 w 723900"/>
                  <a:gd name="connsiteY1142" fmla="*/ 527050 h 850900"/>
                  <a:gd name="connsiteX1143" fmla="*/ 450850 w 723900"/>
                  <a:gd name="connsiteY1143" fmla="*/ 527050 h 850900"/>
                  <a:gd name="connsiteX1144" fmla="*/ 452438 w 723900"/>
                  <a:gd name="connsiteY1144" fmla="*/ 527050 h 850900"/>
                  <a:gd name="connsiteX1145" fmla="*/ 452438 w 723900"/>
                  <a:gd name="connsiteY1145" fmla="*/ 528638 h 850900"/>
                  <a:gd name="connsiteX1146" fmla="*/ 450850 w 723900"/>
                  <a:gd name="connsiteY1146" fmla="*/ 528638 h 850900"/>
                  <a:gd name="connsiteX1147" fmla="*/ 450850 w 723900"/>
                  <a:gd name="connsiteY1147" fmla="*/ 527050 h 850900"/>
                  <a:gd name="connsiteX1148" fmla="*/ 473075 w 723900"/>
                  <a:gd name="connsiteY1148" fmla="*/ 523875 h 850900"/>
                  <a:gd name="connsiteX1149" fmla="*/ 474663 w 723900"/>
                  <a:gd name="connsiteY1149" fmla="*/ 523875 h 850900"/>
                  <a:gd name="connsiteX1150" fmla="*/ 476250 w 723900"/>
                  <a:gd name="connsiteY1150" fmla="*/ 523875 h 850900"/>
                  <a:gd name="connsiteX1151" fmla="*/ 476250 w 723900"/>
                  <a:gd name="connsiteY1151" fmla="*/ 527050 h 850900"/>
                  <a:gd name="connsiteX1152" fmla="*/ 474663 w 723900"/>
                  <a:gd name="connsiteY1152" fmla="*/ 525463 h 850900"/>
                  <a:gd name="connsiteX1153" fmla="*/ 473075 w 723900"/>
                  <a:gd name="connsiteY1153" fmla="*/ 525463 h 850900"/>
                  <a:gd name="connsiteX1154" fmla="*/ 473075 w 723900"/>
                  <a:gd name="connsiteY1154" fmla="*/ 523875 h 850900"/>
                  <a:gd name="connsiteX1155" fmla="*/ 460375 w 723900"/>
                  <a:gd name="connsiteY1155" fmla="*/ 523875 h 850900"/>
                  <a:gd name="connsiteX1156" fmla="*/ 461963 w 723900"/>
                  <a:gd name="connsiteY1156" fmla="*/ 523875 h 850900"/>
                  <a:gd name="connsiteX1157" fmla="*/ 461963 w 723900"/>
                  <a:gd name="connsiteY1157" fmla="*/ 525463 h 850900"/>
                  <a:gd name="connsiteX1158" fmla="*/ 460375 w 723900"/>
                  <a:gd name="connsiteY1158" fmla="*/ 525463 h 850900"/>
                  <a:gd name="connsiteX1159" fmla="*/ 460375 w 723900"/>
                  <a:gd name="connsiteY1159" fmla="*/ 523875 h 850900"/>
                  <a:gd name="connsiteX1160" fmla="*/ 406400 w 723900"/>
                  <a:gd name="connsiteY1160" fmla="*/ 523875 h 850900"/>
                  <a:gd name="connsiteX1161" fmla="*/ 406400 w 723900"/>
                  <a:gd name="connsiteY1161" fmla="*/ 527050 h 850900"/>
                  <a:gd name="connsiteX1162" fmla="*/ 409575 w 723900"/>
                  <a:gd name="connsiteY1162" fmla="*/ 527050 h 850900"/>
                  <a:gd name="connsiteX1163" fmla="*/ 412750 w 723900"/>
                  <a:gd name="connsiteY1163" fmla="*/ 527050 h 850900"/>
                  <a:gd name="connsiteX1164" fmla="*/ 415925 w 723900"/>
                  <a:gd name="connsiteY1164" fmla="*/ 527050 h 850900"/>
                  <a:gd name="connsiteX1165" fmla="*/ 419100 w 723900"/>
                  <a:gd name="connsiteY1165" fmla="*/ 527050 h 850900"/>
                  <a:gd name="connsiteX1166" fmla="*/ 415925 w 723900"/>
                  <a:gd name="connsiteY1166" fmla="*/ 523875 h 850900"/>
                  <a:gd name="connsiteX1167" fmla="*/ 412750 w 723900"/>
                  <a:gd name="connsiteY1167" fmla="*/ 523875 h 850900"/>
                  <a:gd name="connsiteX1168" fmla="*/ 409575 w 723900"/>
                  <a:gd name="connsiteY1168" fmla="*/ 523875 h 850900"/>
                  <a:gd name="connsiteX1169" fmla="*/ 406400 w 723900"/>
                  <a:gd name="connsiteY1169" fmla="*/ 523875 h 850900"/>
                  <a:gd name="connsiteX1170" fmla="*/ 469900 w 723900"/>
                  <a:gd name="connsiteY1170" fmla="*/ 517525 h 850900"/>
                  <a:gd name="connsiteX1171" fmla="*/ 469900 w 723900"/>
                  <a:gd name="connsiteY1171" fmla="*/ 520700 h 850900"/>
                  <a:gd name="connsiteX1172" fmla="*/ 466725 w 723900"/>
                  <a:gd name="connsiteY1172" fmla="*/ 520700 h 850900"/>
                  <a:gd name="connsiteX1173" fmla="*/ 469900 w 723900"/>
                  <a:gd name="connsiteY1173" fmla="*/ 517525 h 850900"/>
                  <a:gd name="connsiteX1174" fmla="*/ 438150 w 723900"/>
                  <a:gd name="connsiteY1174" fmla="*/ 514350 h 850900"/>
                  <a:gd name="connsiteX1175" fmla="*/ 438150 w 723900"/>
                  <a:gd name="connsiteY1175" fmla="*/ 517525 h 850900"/>
                  <a:gd name="connsiteX1176" fmla="*/ 441325 w 723900"/>
                  <a:gd name="connsiteY1176" fmla="*/ 514350 h 850900"/>
                  <a:gd name="connsiteX1177" fmla="*/ 438150 w 723900"/>
                  <a:gd name="connsiteY1177" fmla="*/ 514350 h 850900"/>
                  <a:gd name="connsiteX1178" fmla="*/ 387350 w 723900"/>
                  <a:gd name="connsiteY1178" fmla="*/ 514350 h 850900"/>
                  <a:gd name="connsiteX1179" fmla="*/ 390525 w 723900"/>
                  <a:gd name="connsiteY1179" fmla="*/ 514350 h 850900"/>
                  <a:gd name="connsiteX1180" fmla="*/ 390525 w 723900"/>
                  <a:gd name="connsiteY1180" fmla="*/ 517525 h 850900"/>
                  <a:gd name="connsiteX1181" fmla="*/ 387350 w 723900"/>
                  <a:gd name="connsiteY1181" fmla="*/ 517525 h 850900"/>
                  <a:gd name="connsiteX1182" fmla="*/ 387350 w 723900"/>
                  <a:gd name="connsiteY1182" fmla="*/ 514350 h 850900"/>
                  <a:gd name="connsiteX1183" fmla="*/ 31750 w 723900"/>
                  <a:gd name="connsiteY1183" fmla="*/ 511175 h 850900"/>
                  <a:gd name="connsiteX1184" fmla="*/ 31750 w 723900"/>
                  <a:gd name="connsiteY1184" fmla="*/ 514350 h 850900"/>
                  <a:gd name="connsiteX1185" fmla="*/ 34925 w 723900"/>
                  <a:gd name="connsiteY1185" fmla="*/ 514350 h 850900"/>
                  <a:gd name="connsiteX1186" fmla="*/ 38100 w 723900"/>
                  <a:gd name="connsiteY1186" fmla="*/ 514350 h 850900"/>
                  <a:gd name="connsiteX1187" fmla="*/ 41275 w 723900"/>
                  <a:gd name="connsiteY1187" fmla="*/ 514350 h 850900"/>
                  <a:gd name="connsiteX1188" fmla="*/ 41275 w 723900"/>
                  <a:gd name="connsiteY1188" fmla="*/ 517525 h 850900"/>
                  <a:gd name="connsiteX1189" fmla="*/ 41275 w 723900"/>
                  <a:gd name="connsiteY1189" fmla="*/ 520700 h 850900"/>
                  <a:gd name="connsiteX1190" fmla="*/ 41275 w 723900"/>
                  <a:gd name="connsiteY1190" fmla="*/ 523875 h 850900"/>
                  <a:gd name="connsiteX1191" fmla="*/ 44450 w 723900"/>
                  <a:gd name="connsiteY1191" fmla="*/ 523875 h 850900"/>
                  <a:gd name="connsiteX1192" fmla="*/ 44450 w 723900"/>
                  <a:gd name="connsiteY1192" fmla="*/ 520700 h 850900"/>
                  <a:gd name="connsiteX1193" fmla="*/ 47625 w 723900"/>
                  <a:gd name="connsiteY1193" fmla="*/ 520700 h 850900"/>
                  <a:gd name="connsiteX1194" fmla="*/ 47625 w 723900"/>
                  <a:gd name="connsiteY1194" fmla="*/ 517525 h 850900"/>
                  <a:gd name="connsiteX1195" fmla="*/ 50800 w 723900"/>
                  <a:gd name="connsiteY1195" fmla="*/ 517525 h 850900"/>
                  <a:gd name="connsiteX1196" fmla="*/ 53975 w 723900"/>
                  <a:gd name="connsiteY1196" fmla="*/ 517525 h 850900"/>
                  <a:gd name="connsiteX1197" fmla="*/ 53975 w 723900"/>
                  <a:gd name="connsiteY1197" fmla="*/ 520700 h 850900"/>
                  <a:gd name="connsiteX1198" fmla="*/ 53975 w 723900"/>
                  <a:gd name="connsiteY1198" fmla="*/ 523875 h 850900"/>
                  <a:gd name="connsiteX1199" fmla="*/ 50800 w 723900"/>
                  <a:gd name="connsiteY1199" fmla="*/ 523875 h 850900"/>
                  <a:gd name="connsiteX1200" fmla="*/ 50800 w 723900"/>
                  <a:gd name="connsiteY1200" fmla="*/ 527050 h 850900"/>
                  <a:gd name="connsiteX1201" fmla="*/ 50800 w 723900"/>
                  <a:gd name="connsiteY1201" fmla="*/ 530225 h 850900"/>
                  <a:gd name="connsiteX1202" fmla="*/ 53975 w 723900"/>
                  <a:gd name="connsiteY1202" fmla="*/ 530225 h 850900"/>
                  <a:gd name="connsiteX1203" fmla="*/ 57150 w 723900"/>
                  <a:gd name="connsiteY1203" fmla="*/ 530225 h 850900"/>
                  <a:gd name="connsiteX1204" fmla="*/ 57150 w 723900"/>
                  <a:gd name="connsiteY1204" fmla="*/ 527050 h 850900"/>
                  <a:gd name="connsiteX1205" fmla="*/ 60325 w 723900"/>
                  <a:gd name="connsiteY1205" fmla="*/ 527050 h 850900"/>
                  <a:gd name="connsiteX1206" fmla="*/ 60325 w 723900"/>
                  <a:gd name="connsiteY1206" fmla="*/ 523875 h 850900"/>
                  <a:gd name="connsiteX1207" fmla="*/ 63500 w 723900"/>
                  <a:gd name="connsiteY1207" fmla="*/ 523875 h 850900"/>
                  <a:gd name="connsiteX1208" fmla="*/ 60325 w 723900"/>
                  <a:gd name="connsiteY1208" fmla="*/ 520700 h 850900"/>
                  <a:gd name="connsiteX1209" fmla="*/ 60325 w 723900"/>
                  <a:gd name="connsiteY1209" fmla="*/ 517525 h 850900"/>
                  <a:gd name="connsiteX1210" fmla="*/ 57150 w 723900"/>
                  <a:gd name="connsiteY1210" fmla="*/ 517525 h 850900"/>
                  <a:gd name="connsiteX1211" fmla="*/ 53975 w 723900"/>
                  <a:gd name="connsiteY1211" fmla="*/ 517525 h 850900"/>
                  <a:gd name="connsiteX1212" fmla="*/ 53975 w 723900"/>
                  <a:gd name="connsiteY1212" fmla="*/ 514350 h 850900"/>
                  <a:gd name="connsiteX1213" fmla="*/ 50800 w 723900"/>
                  <a:gd name="connsiteY1213" fmla="*/ 514350 h 850900"/>
                  <a:gd name="connsiteX1214" fmla="*/ 49213 w 723900"/>
                  <a:gd name="connsiteY1214" fmla="*/ 514350 h 850900"/>
                  <a:gd name="connsiteX1215" fmla="*/ 49213 w 723900"/>
                  <a:gd name="connsiteY1215" fmla="*/ 515938 h 850900"/>
                  <a:gd name="connsiteX1216" fmla="*/ 47625 w 723900"/>
                  <a:gd name="connsiteY1216" fmla="*/ 515938 h 850900"/>
                  <a:gd name="connsiteX1217" fmla="*/ 47625 w 723900"/>
                  <a:gd name="connsiteY1217" fmla="*/ 514350 h 850900"/>
                  <a:gd name="connsiteX1218" fmla="*/ 44450 w 723900"/>
                  <a:gd name="connsiteY1218" fmla="*/ 514350 h 850900"/>
                  <a:gd name="connsiteX1219" fmla="*/ 41275 w 723900"/>
                  <a:gd name="connsiteY1219" fmla="*/ 514350 h 850900"/>
                  <a:gd name="connsiteX1220" fmla="*/ 41275 w 723900"/>
                  <a:gd name="connsiteY1220" fmla="*/ 511175 h 850900"/>
                  <a:gd name="connsiteX1221" fmla="*/ 38100 w 723900"/>
                  <a:gd name="connsiteY1221" fmla="*/ 511175 h 850900"/>
                  <a:gd name="connsiteX1222" fmla="*/ 34925 w 723900"/>
                  <a:gd name="connsiteY1222" fmla="*/ 511175 h 850900"/>
                  <a:gd name="connsiteX1223" fmla="*/ 31750 w 723900"/>
                  <a:gd name="connsiteY1223" fmla="*/ 511175 h 850900"/>
                  <a:gd name="connsiteX1224" fmla="*/ 447675 w 723900"/>
                  <a:gd name="connsiteY1224" fmla="*/ 508000 h 850900"/>
                  <a:gd name="connsiteX1225" fmla="*/ 447675 w 723900"/>
                  <a:gd name="connsiteY1225" fmla="*/ 511175 h 850900"/>
                  <a:gd name="connsiteX1226" fmla="*/ 444500 w 723900"/>
                  <a:gd name="connsiteY1226" fmla="*/ 511175 h 850900"/>
                  <a:gd name="connsiteX1227" fmla="*/ 444500 w 723900"/>
                  <a:gd name="connsiteY1227" fmla="*/ 514350 h 850900"/>
                  <a:gd name="connsiteX1228" fmla="*/ 447675 w 723900"/>
                  <a:gd name="connsiteY1228" fmla="*/ 514350 h 850900"/>
                  <a:gd name="connsiteX1229" fmla="*/ 447675 w 723900"/>
                  <a:gd name="connsiteY1229" fmla="*/ 511175 h 850900"/>
                  <a:gd name="connsiteX1230" fmla="*/ 450850 w 723900"/>
                  <a:gd name="connsiteY1230" fmla="*/ 508000 h 850900"/>
                  <a:gd name="connsiteX1231" fmla="*/ 447675 w 723900"/>
                  <a:gd name="connsiteY1231" fmla="*/ 508000 h 850900"/>
                  <a:gd name="connsiteX1232" fmla="*/ 9525 w 723900"/>
                  <a:gd name="connsiteY1232" fmla="*/ 444500 h 850900"/>
                  <a:gd name="connsiteX1233" fmla="*/ 12700 w 723900"/>
                  <a:gd name="connsiteY1233" fmla="*/ 444500 h 850900"/>
                  <a:gd name="connsiteX1234" fmla="*/ 12700 w 723900"/>
                  <a:gd name="connsiteY1234" fmla="*/ 447675 h 850900"/>
                  <a:gd name="connsiteX1235" fmla="*/ 9525 w 723900"/>
                  <a:gd name="connsiteY1235" fmla="*/ 447675 h 850900"/>
                  <a:gd name="connsiteX1236" fmla="*/ 9525 w 723900"/>
                  <a:gd name="connsiteY1236" fmla="*/ 444500 h 850900"/>
                  <a:gd name="connsiteX1237" fmla="*/ 631825 w 723900"/>
                  <a:gd name="connsiteY1237" fmla="*/ 433388 h 850900"/>
                  <a:gd name="connsiteX1238" fmla="*/ 633413 w 723900"/>
                  <a:gd name="connsiteY1238" fmla="*/ 431800 h 850900"/>
                  <a:gd name="connsiteX1239" fmla="*/ 633413 w 723900"/>
                  <a:gd name="connsiteY1239" fmla="*/ 433388 h 850900"/>
                  <a:gd name="connsiteX1240" fmla="*/ 631825 w 723900"/>
                  <a:gd name="connsiteY1240" fmla="*/ 433388 h 850900"/>
                  <a:gd name="connsiteX1241" fmla="*/ 38100 w 723900"/>
                  <a:gd name="connsiteY1241" fmla="*/ 419100 h 850900"/>
                  <a:gd name="connsiteX1242" fmla="*/ 41275 w 723900"/>
                  <a:gd name="connsiteY1242" fmla="*/ 422275 h 850900"/>
                  <a:gd name="connsiteX1243" fmla="*/ 39688 w 723900"/>
                  <a:gd name="connsiteY1243" fmla="*/ 422275 h 850900"/>
                  <a:gd name="connsiteX1244" fmla="*/ 39688 w 723900"/>
                  <a:gd name="connsiteY1244" fmla="*/ 423863 h 850900"/>
                  <a:gd name="connsiteX1245" fmla="*/ 38100 w 723900"/>
                  <a:gd name="connsiteY1245" fmla="*/ 423863 h 850900"/>
                  <a:gd name="connsiteX1246" fmla="*/ 38100 w 723900"/>
                  <a:gd name="connsiteY1246" fmla="*/ 422275 h 850900"/>
                  <a:gd name="connsiteX1247" fmla="*/ 38100 w 723900"/>
                  <a:gd name="connsiteY1247" fmla="*/ 419100 h 850900"/>
                  <a:gd name="connsiteX1248" fmla="*/ 114300 w 723900"/>
                  <a:gd name="connsiteY1248" fmla="*/ 387350 h 850900"/>
                  <a:gd name="connsiteX1249" fmla="*/ 115888 w 723900"/>
                  <a:gd name="connsiteY1249" fmla="*/ 387350 h 850900"/>
                  <a:gd name="connsiteX1250" fmla="*/ 115888 w 723900"/>
                  <a:gd name="connsiteY1250" fmla="*/ 388938 h 850900"/>
                  <a:gd name="connsiteX1251" fmla="*/ 114300 w 723900"/>
                  <a:gd name="connsiteY1251" fmla="*/ 388938 h 850900"/>
                  <a:gd name="connsiteX1252" fmla="*/ 114300 w 723900"/>
                  <a:gd name="connsiteY1252" fmla="*/ 387350 h 850900"/>
                  <a:gd name="connsiteX1253" fmla="*/ 98425 w 723900"/>
                  <a:gd name="connsiteY1253" fmla="*/ 377825 h 850900"/>
                  <a:gd name="connsiteX1254" fmla="*/ 101600 w 723900"/>
                  <a:gd name="connsiteY1254" fmla="*/ 377825 h 850900"/>
                  <a:gd name="connsiteX1255" fmla="*/ 104775 w 723900"/>
                  <a:gd name="connsiteY1255" fmla="*/ 377825 h 850900"/>
                  <a:gd name="connsiteX1256" fmla="*/ 107950 w 723900"/>
                  <a:gd name="connsiteY1256" fmla="*/ 377825 h 850900"/>
                  <a:gd name="connsiteX1257" fmla="*/ 107950 w 723900"/>
                  <a:gd name="connsiteY1257" fmla="*/ 381000 h 850900"/>
                  <a:gd name="connsiteX1258" fmla="*/ 107950 w 723900"/>
                  <a:gd name="connsiteY1258" fmla="*/ 384175 h 850900"/>
                  <a:gd name="connsiteX1259" fmla="*/ 104775 w 723900"/>
                  <a:gd name="connsiteY1259" fmla="*/ 384175 h 850900"/>
                  <a:gd name="connsiteX1260" fmla="*/ 101600 w 723900"/>
                  <a:gd name="connsiteY1260" fmla="*/ 384175 h 850900"/>
                  <a:gd name="connsiteX1261" fmla="*/ 101600 w 723900"/>
                  <a:gd name="connsiteY1261" fmla="*/ 381000 h 850900"/>
                  <a:gd name="connsiteX1262" fmla="*/ 98425 w 723900"/>
                  <a:gd name="connsiteY1262" fmla="*/ 381000 h 850900"/>
                  <a:gd name="connsiteX1263" fmla="*/ 98425 w 723900"/>
                  <a:gd name="connsiteY1263" fmla="*/ 377825 h 850900"/>
                  <a:gd name="connsiteX1264" fmla="*/ 98425 w 723900"/>
                  <a:gd name="connsiteY1264" fmla="*/ 330200 h 850900"/>
                  <a:gd name="connsiteX1265" fmla="*/ 98425 w 723900"/>
                  <a:gd name="connsiteY1265" fmla="*/ 333375 h 850900"/>
                  <a:gd name="connsiteX1266" fmla="*/ 95250 w 723900"/>
                  <a:gd name="connsiteY1266" fmla="*/ 333375 h 850900"/>
                  <a:gd name="connsiteX1267" fmla="*/ 98425 w 723900"/>
                  <a:gd name="connsiteY1267" fmla="*/ 330200 h 850900"/>
                  <a:gd name="connsiteX1268" fmla="*/ 92075 w 723900"/>
                  <a:gd name="connsiteY1268" fmla="*/ 330200 h 850900"/>
                  <a:gd name="connsiteX1269" fmla="*/ 95250 w 723900"/>
                  <a:gd name="connsiteY1269" fmla="*/ 330200 h 850900"/>
                  <a:gd name="connsiteX1270" fmla="*/ 95250 w 723900"/>
                  <a:gd name="connsiteY1270" fmla="*/ 333375 h 850900"/>
                  <a:gd name="connsiteX1271" fmla="*/ 95250 w 723900"/>
                  <a:gd name="connsiteY1271" fmla="*/ 336550 h 850900"/>
                  <a:gd name="connsiteX1272" fmla="*/ 92075 w 723900"/>
                  <a:gd name="connsiteY1272" fmla="*/ 336550 h 850900"/>
                  <a:gd name="connsiteX1273" fmla="*/ 92075 w 723900"/>
                  <a:gd name="connsiteY1273" fmla="*/ 333375 h 850900"/>
                  <a:gd name="connsiteX1274" fmla="*/ 92075 w 723900"/>
                  <a:gd name="connsiteY1274" fmla="*/ 330200 h 850900"/>
                  <a:gd name="connsiteX1275" fmla="*/ 19050 w 723900"/>
                  <a:gd name="connsiteY1275" fmla="*/ 285750 h 850900"/>
                  <a:gd name="connsiteX1276" fmla="*/ 22225 w 723900"/>
                  <a:gd name="connsiteY1276" fmla="*/ 285750 h 850900"/>
                  <a:gd name="connsiteX1277" fmla="*/ 22225 w 723900"/>
                  <a:gd name="connsiteY1277" fmla="*/ 288925 h 850900"/>
                  <a:gd name="connsiteX1278" fmla="*/ 19050 w 723900"/>
                  <a:gd name="connsiteY1278" fmla="*/ 288925 h 850900"/>
                  <a:gd name="connsiteX1279" fmla="*/ 19050 w 723900"/>
                  <a:gd name="connsiteY1279" fmla="*/ 285750 h 850900"/>
                  <a:gd name="connsiteX1280" fmla="*/ 86043 w 723900"/>
                  <a:gd name="connsiteY1280" fmla="*/ 266382 h 850900"/>
                  <a:gd name="connsiteX1281" fmla="*/ 85725 w 723900"/>
                  <a:gd name="connsiteY1281" fmla="*/ 266700 h 850900"/>
                  <a:gd name="connsiteX1282" fmla="*/ 85725 w 723900"/>
                  <a:gd name="connsiteY1282" fmla="*/ 269875 h 850900"/>
                  <a:gd name="connsiteX1283" fmla="*/ 86043 w 723900"/>
                  <a:gd name="connsiteY1283" fmla="*/ 269875 h 850900"/>
                  <a:gd name="connsiteX1284" fmla="*/ 86043 w 723900"/>
                  <a:gd name="connsiteY1284" fmla="*/ 266382 h 850900"/>
                  <a:gd name="connsiteX1285" fmla="*/ 88900 w 723900"/>
                  <a:gd name="connsiteY1285" fmla="*/ 263525 h 850900"/>
                  <a:gd name="connsiteX1286" fmla="*/ 88105 w 723900"/>
                  <a:gd name="connsiteY1286" fmla="*/ 264320 h 850900"/>
                  <a:gd name="connsiteX1287" fmla="*/ 88900 w 723900"/>
                  <a:gd name="connsiteY1287" fmla="*/ 264320 h 850900"/>
                  <a:gd name="connsiteX1288" fmla="*/ 88900 w 723900"/>
                  <a:gd name="connsiteY1288" fmla="*/ 263525 h 850900"/>
                  <a:gd name="connsiteX1289" fmla="*/ 149225 w 723900"/>
                  <a:gd name="connsiteY1289" fmla="*/ 252413 h 850900"/>
                  <a:gd name="connsiteX1290" fmla="*/ 149225 w 723900"/>
                  <a:gd name="connsiteY1290" fmla="*/ 254000 h 850900"/>
                  <a:gd name="connsiteX1291" fmla="*/ 150812 w 723900"/>
                  <a:gd name="connsiteY1291" fmla="*/ 252413 h 850900"/>
                  <a:gd name="connsiteX1292" fmla="*/ 149225 w 723900"/>
                  <a:gd name="connsiteY1292" fmla="*/ 252413 h 850900"/>
                  <a:gd name="connsiteX1293" fmla="*/ 28575 w 723900"/>
                  <a:gd name="connsiteY1293" fmla="*/ 241300 h 850900"/>
                  <a:gd name="connsiteX1294" fmla="*/ 28575 w 723900"/>
                  <a:gd name="connsiteY1294" fmla="*/ 244475 h 850900"/>
                  <a:gd name="connsiteX1295" fmla="*/ 25400 w 723900"/>
                  <a:gd name="connsiteY1295" fmla="*/ 244475 h 850900"/>
                  <a:gd name="connsiteX1296" fmla="*/ 28575 w 723900"/>
                  <a:gd name="connsiteY1296" fmla="*/ 241300 h 850900"/>
                  <a:gd name="connsiteX1297" fmla="*/ 149225 w 723900"/>
                  <a:gd name="connsiteY1297" fmla="*/ 228600 h 850900"/>
                  <a:gd name="connsiteX1298" fmla="*/ 149225 w 723900"/>
                  <a:gd name="connsiteY1298" fmla="*/ 231775 h 850900"/>
                  <a:gd name="connsiteX1299" fmla="*/ 149225 w 723900"/>
                  <a:gd name="connsiteY1299" fmla="*/ 234950 h 850900"/>
                  <a:gd name="connsiteX1300" fmla="*/ 149225 w 723900"/>
                  <a:gd name="connsiteY1300" fmla="*/ 238125 h 850900"/>
                  <a:gd name="connsiteX1301" fmla="*/ 152400 w 723900"/>
                  <a:gd name="connsiteY1301" fmla="*/ 238125 h 850900"/>
                  <a:gd name="connsiteX1302" fmla="*/ 152400 w 723900"/>
                  <a:gd name="connsiteY1302" fmla="*/ 241300 h 850900"/>
                  <a:gd name="connsiteX1303" fmla="*/ 155575 w 723900"/>
                  <a:gd name="connsiteY1303" fmla="*/ 241300 h 850900"/>
                  <a:gd name="connsiteX1304" fmla="*/ 155575 w 723900"/>
                  <a:gd name="connsiteY1304" fmla="*/ 244475 h 850900"/>
                  <a:gd name="connsiteX1305" fmla="*/ 158750 w 723900"/>
                  <a:gd name="connsiteY1305" fmla="*/ 244475 h 850900"/>
                  <a:gd name="connsiteX1306" fmla="*/ 161925 w 723900"/>
                  <a:gd name="connsiteY1306" fmla="*/ 244475 h 850900"/>
                  <a:gd name="connsiteX1307" fmla="*/ 165100 w 723900"/>
                  <a:gd name="connsiteY1307" fmla="*/ 244475 h 850900"/>
                  <a:gd name="connsiteX1308" fmla="*/ 168275 w 723900"/>
                  <a:gd name="connsiteY1308" fmla="*/ 244475 h 850900"/>
                  <a:gd name="connsiteX1309" fmla="*/ 168275 w 723900"/>
                  <a:gd name="connsiteY1309" fmla="*/ 241300 h 850900"/>
                  <a:gd name="connsiteX1310" fmla="*/ 168275 w 723900"/>
                  <a:gd name="connsiteY1310" fmla="*/ 238125 h 850900"/>
                  <a:gd name="connsiteX1311" fmla="*/ 168275 w 723900"/>
                  <a:gd name="connsiteY1311" fmla="*/ 234950 h 850900"/>
                  <a:gd name="connsiteX1312" fmla="*/ 168275 w 723900"/>
                  <a:gd name="connsiteY1312" fmla="*/ 231775 h 850900"/>
                  <a:gd name="connsiteX1313" fmla="*/ 165100 w 723900"/>
                  <a:gd name="connsiteY1313" fmla="*/ 231775 h 850900"/>
                  <a:gd name="connsiteX1314" fmla="*/ 161925 w 723900"/>
                  <a:gd name="connsiteY1314" fmla="*/ 231775 h 850900"/>
                  <a:gd name="connsiteX1315" fmla="*/ 158750 w 723900"/>
                  <a:gd name="connsiteY1315" fmla="*/ 231775 h 850900"/>
                  <a:gd name="connsiteX1316" fmla="*/ 158750 w 723900"/>
                  <a:gd name="connsiteY1316" fmla="*/ 228600 h 850900"/>
                  <a:gd name="connsiteX1317" fmla="*/ 155575 w 723900"/>
                  <a:gd name="connsiteY1317" fmla="*/ 228600 h 850900"/>
                  <a:gd name="connsiteX1318" fmla="*/ 152400 w 723900"/>
                  <a:gd name="connsiteY1318" fmla="*/ 228600 h 850900"/>
                  <a:gd name="connsiteX1319" fmla="*/ 149225 w 723900"/>
                  <a:gd name="connsiteY1319" fmla="*/ 228600 h 850900"/>
                  <a:gd name="connsiteX1320" fmla="*/ 85725 w 723900"/>
                  <a:gd name="connsiteY1320" fmla="*/ 225425 h 850900"/>
                  <a:gd name="connsiteX1321" fmla="*/ 82550 w 723900"/>
                  <a:gd name="connsiteY1321" fmla="*/ 228600 h 850900"/>
                  <a:gd name="connsiteX1322" fmla="*/ 85725 w 723900"/>
                  <a:gd name="connsiteY1322" fmla="*/ 228600 h 850900"/>
                  <a:gd name="connsiteX1323" fmla="*/ 85725 w 723900"/>
                  <a:gd name="connsiteY1323" fmla="*/ 225425 h 850900"/>
                  <a:gd name="connsiteX1324" fmla="*/ 123825 w 723900"/>
                  <a:gd name="connsiteY1324" fmla="*/ 212725 h 850900"/>
                  <a:gd name="connsiteX1325" fmla="*/ 127000 w 723900"/>
                  <a:gd name="connsiteY1325" fmla="*/ 212725 h 850900"/>
                  <a:gd name="connsiteX1326" fmla="*/ 130175 w 723900"/>
                  <a:gd name="connsiteY1326" fmla="*/ 212725 h 850900"/>
                  <a:gd name="connsiteX1327" fmla="*/ 130175 w 723900"/>
                  <a:gd name="connsiteY1327" fmla="*/ 215900 h 850900"/>
                  <a:gd name="connsiteX1328" fmla="*/ 133350 w 723900"/>
                  <a:gd name="connsiteY1328" fmla="*/ 219075 h 850900"/>
                  <a:gd name="connsiteX1329" fmla="*/ 133350 w 723900"/>
                  <a:gd name="connsiteY1329" fmla="*/ 222250 h 850900"/>
                  <a:gd name="connsiteX1330" fmla="*/ 133350 w 723900"/>
                  <a:gd name="connsiteY1330" fmla="*/ 225425 h 850900"/>
                  <a:gd name="connsiteX1331" fmla="*/ 130175 w 723900"/>
                  <a:gd name="connsiteY1331" fmla="*/ 225425 h 850900"/>
                  <a:gd name="connsiteX1332" fmla="*/ 130175 w 723900"/>
                  <a:gd name="connsiteY1332" fmla="*/ 222250 h 850900"/>
                  <a:gd name="connsiteX1333" fmla="*/ 127000 w 723900"/>
                  <a:gd name="connsiteY1333" fmla="*/ 222250 h 850900"/>
                  <a:gd name="connsiteX1334" fmla="*/ 123825 w 723900"/>
                  <a:gd name="connsiteY1334" fmla="*/ 222250 h 850900"/>
                  <a:gd name="connsiteX1335" fmla="*/ 123825 w 723900"/>
                  <a:gd name="connsiteY1335" fmla="*/ 219075 h 850900"/>
                  <a:gd name="connsiteX1336" fmla="*/ 123825 w 723900"/>
                  <a:gd name="connsiteY1336" fmla="*/ 215900 h 850900"/>
                  <a:gd name="connsiteX1337" fmla="*/ 123825 w 723900"/>
                  <a:gd name="connsiteY1337" fmla="*/ 212725 h 850900"/>
                  <a:gd name="connsiteX1338" fmla="*/ 127000 w 723900"/>
                  <a:gd name="connsiteY1338" fmla="*/ 209550 h 850900"/>
                  <a:gd name="connsiteX1339" fmla="*/ 128588 w 723900"/>
                  <a:gd name="connsiteY1339" fmla="*/ 209550 h 850900"/>
                  <a:gd name="connsiteX1340" fmla="*/ 128588 w 723900"/>
                  <a:gd name="connsiteY1340" fmla="*/ 211138 h 850900"/>
                  <a:gd name="connsiteX1341" fmla="*/ 127000 w 723900"/>
                  <a:gd name="connsiteY1341" fmla="*/ 211138 h 850900"/>
                  <a:gd name="connsiteX1342" fmla="*/ 127000 w 723900"/>
                  <a:gd name="connsiteY1342" fmla="*/ 209550 h 850900"/>
                  <a:gd name="connsiteX1343" fmla="*/ 130175 w 723900"/>
                  <a:gd name="connsiteY1343" fmla="*/ 73025 h 850900"/>
                  <a:gd name="connsiteX1344" fmla="*/ 131763 w 723900"/>
                  <a:gd name="connsiteY1344" fmla="*/ 73025 h 850900"/>
                  <a:gd name="connsiteX1345" fmla="*/ 131763 w 723900"/>
                  <a:gd name="connsiteY1345" fmla="*/ 74613 h 850900"/>
                  <a:gd name="connsiteX1346" fmla="*/ 130175 w 723900"/>
                  <a:gd name="connsiteY1346" fmla="*/ 74613 h 850900"/>
                  <a:gd name="connsiteX1347" fmla="*/ 130175 w 723900"/>
                  <a:gd name="connsiteY1347" fmla="*/ 73025 h 850900"/>
                  <a:gd name="connsiteX1348" fmla="*/ 133350 w 723900"/>
                  <a:gd name="connsiteY1348" fmla="*/ 63500 h 850900"/>
                  <a:gd name="connsiteX1349" fmla="*/ 136525 w 723900"/>
                  <a:gd name="connsiteY1349" fmla="*/ 63500 h 850900"/>
                  <a:gd name="connsiteX1350" fmla="*/ 133350 w 723900"/>
                  <a:gd name="connsiteY1350" fmla="*/ 66675 h 850900"/>
                  <a:gd name="connsiteX1351" fmla="*/ 133350 w 723900"/>
                  <a:gd name="connsiteY1351" fmla="*/ 63500 h 850900"/>
                  <a:gd name="connsiteX1352" fmla="*/ 139700 w 723900"/>
                  <a:gd name="connsiteY1352" fmla="*/ 60325 h 850900"/>
                  <a:gd name="connsiteX1353" fmla="*/ 141288 w 723900"/>
                  <a:gd name="connsiteY1353" fmla="*/ 60325 h 850900"/>
                  <a:gd name="connsiteX1354" fmla="*/ 141288 w 723900"/>
                  <a:gd name="connsiteY1354" fmla="*/ 61913 h 850900"/>
                  <a:gd name="connsiteX1355" fmla="*/ 139700 w 723900"/>
                  <a:gd name="connsiteY1355" fmla="*/ 61913 h 850900"/>
                  <a:gd name="connsiteX1356" fmla="*/ 139700 w 723900"/>
                  <a:gd name="connsiteY1356" fmla="*/ 63500 h 850900"/>
                  <a:gd name="connsiteX1357" fmla="*/ 138113 w 723900"/>
                  <a:gd name="connsiteY1357" fmla="*/ 63500 h 850900"/>
                  <a:gd name="connsiteX1358" fmla="*/ 138113 w 723900"/>
                  <a:gd name="connsiteY1358" fmla="*/ 65088 h 850900"/>
                  <a:gd name="connsiteX1359" fmla="*/ 136525 w 723900"/>
                  <a:gd name="connsiteY1359" fmla="*/ 65088 h 850900"/>
                  <a:gd name="connsiteX1360" fmla="*/ 136525 w 723900"/>
                  <a:gd name="connsiteY1360" fmla="*/ 63500 h 850900"/>
                  <a:gd name="connsiteX1361" fmla="*/ 139700 w 723900"/>
                  <a:gd name="connsiteY1361" fmla="*/ 60325 h 850900"/>
                  <a:gd name="connsiteX1362" fmla="*/ 142875 w 723900"/>
                  <a:gd name="connsiteY1362" fmla="*/ 57150 h 850900"/>
                  <a:gd name="connsiteX1363" fmla="*/ 144463 w 723900"/>
                  <a:gd name="connsiteY1363" fmla="*/ 57150 h 850900"/>
                  <a:gd name="connsiteX1364" fmla="*/ 144463 w 723900"/>
                  <a:gd name="connsiteY1364" fmla="*/ 58738 h 850900"/>
                  <a:gd name="connsiteX1365" fmla="*/ 142875 w 723900"/>
                  <a:gd name="connsiteY1365" fmla="*/ 58738 h 850900"/>
                  <a:gd name="connsiteX1366" fmla="*/ 142875 w 723900"/>
                  <a:gd name="connsiteY1366" fmla="*/ 57150 h 850900"/>
                  <a:gd name="connsiteX1367" fmla="*/ 415925 w 723900"/>
                  <a:gd name="connsiteY1367" fmla="*/ 47625 h 850900"/>
                  <a:gd name="connsiteX1368" fmla="*/ 417513 w 723900"/>
                  <a:gd name="connsiteY1368" fmla="*/ 47625 h 850900"/>
                  <a:gd name="connsiteX1369" fmla="*/ 417513 w 723900"/>
                  <a:gd name="connsiteY1369" fmla="*/ 49213 h 850900"/>
                  <a:gd name="connsiteX1370" fmla="*/ 415925 w 723900"/>
                  <a:gd name="connsiteY1370" fmla="*/ 49213 h 850900"/>
                  <a:gd name="connsiteX1371" fmla="*/ 415925 w 723900"/>
                  <a:gd name="connsiteY1371" fmla="*/ 47625 h 850900"/>
                  <a:gd name="connsiteX1372" fmla="*/ 149225 w 723900"/>
                  <a:gd name="connsiteY1372" fmla="*/ 47625 h 850900"/>
                  <a:gd name="connsiteX1373" fmla="*/ 150813 w 723900"/>
                  <a:gd name="connsiteY1373" fmla="*/ 47625 h 850900"/>
                  <a:gd name="connsiteX1374" fmla="*/ 150813 w 723900"/>
                  <a:gd name="connsiteY1374" fmla="*/ 49213 h 850900"/>
                  <a:gd name="connsiteX1375" fmla="*/ 149225 w 723900"/>
                  <a:gd name="connsiteY1375" fmla="*/ 49213 h 850900"/>
                  <a:gd name="connsiteX1376" fmla="*/ 149225 w 723900"/>
                  <a:gd name="connsiteY1376" fmla="*/ 47625 h 850900"/>
                  <a:gd name="connsiteX1377" fmla="*/ 165100 w 723900"/>
                  <a:gd name="connsiteY1377" fmla="*/ 44450 h 850900"/>
                  <a:gd name="connsiteX1378" fmla="*/ 166688 w 723900"/>
                  <a:gd name="connsiteY1378" fmla="*/ 44450 h 850900"/>
                  <a:gd name="connsiteX1379" fmla="*/ 166688 w 723900"/>
                  <a:gd name="connsiteY1379" fmla="*/ 46038 h 850900"/>
                  <a:gd name="connsiteX1380" fmla="*/ 165100 w 723900"/>
                  <a:gd name="connsiteY1380" fmla="*/ 46038 h 850900"/>
                  <a:gd name="connsiteX1381" fmla="*/ 165100 w 723900"/>
                  <a:gd name="connsiteY1381" fmla="*/ 44450 h 850900"/>
                  <a:gd name="connsiteX1382" fmla="*/ 152400 w 723900"/>
                  <a:gd name="connsiteY1382" fmla="*/ 44450 h 850900"/>
                  <a:gd name="connsiteX1383" fmla="*/ 153988 w 723900"/>
                  <a:gd name="connsiteY1383" fmla="*/ 44450 h 850900"/>
                  <a:gd name="connsiteX1384" fmla="*/ 153988 w 723900"/>
                  <a:gd name="connsiteY1384" fmla="*/ 46038 h 850900"/>
                  <a:gd name="connsiteX1385" fmla="*/ 152400 w 723900"/>
                  <a:gd name="connsiteY1385" fmla="*/ 46038 h 850900"/>
                  <a:gd name="connsiteX1386" fmla="*/ 152400 w 723900"/>
                  <a:gd name="connsiteY1386" fmla="*/ 44450 h 850900"/>
                  <a:gd name="connsiteX1387" fmla="*/ 158750 w 723900"/>
                  <a:gd name="connsiteY1387" fmla="*/ 41275 h 850900"/>
                  <a:gd name="connsiteX1388" fmla="*/ 160338 w 723900"/>
                  <a:gd name="connsiteY1388" fmla="*/ 41275 h 850900"/>
                  <a:gd name="connsiteX1389" fmla="*/ 161925 w 723900"/>
                  <a:gd name="connsiteY1389" fmla="*/ 41275 h 850900"/>
                  <a:gd name="connsiteX1390" fmla="*/ 161925 w 723900"/>
                  <a:gd name="connsiteY1390" fmla="*/ 42863 h 850900"/>
                  <a:gd name="connsiteX1391" fmla="*/ 160338 w 723900"/>
                  <a:gd name="connsiteY1391" fmla="*/ 42863 h 850900"/>
                  <a:gd name="connsiteX1392" fmla="*/ 158750 w 723900"/>
                  <a:gd name="connsiteY1392" fmla="*/ 42863 h 850900"/>
                  <a:gd name="connsiteX1393" fmla="*/ 158750 w 723900"/>
                  <a:gd name="connsiteY1393" fmla="*/ 41275 h 850900"/>
                  <a:gd name="connsiteX1394" fmla="*/ 193675 w 723900"/>
                  <a:gd name="connsiteY1394" fmla="*/ 34925 h 850900"/>
                  <a:gd name="connsiteX1395" fmla="*/ 195263 w 723900"/>
                  <a:gd name="connsiteY1395" fmla="*/ 34925 h 850900"/>
                  <a:gd name="connsiteX1396" fmla="*/ 195263 w 723900"/>
                  <a:gd name="connsiteY1396" fmla="*/ 36513 h 850900"/>
                  <a:gd name="connsiteX1397" fmla="*/ 193675 w 723900"/>
                  <a:gd name="connsiteY1397" fmla="*/ 36513 h 850900"/>
                  <a:gd name="connsiteX1398" fmla="*/ 193675 w 723900"/>
                  <a:gd name="connsiteY1398" fmla="*/ 34925 h 850900"/>
                  <a:gd name="connsiteX1399" fmla="*/ 193675 w 723900"/>
                  <a:gd name="connsiteY1399" fmla="*/ 31750 h 850900"/>
                  <a:gd name="connsiteX1400" fmla="*/ 193675 w 723900"/>
                  <a:gd name="connsiteY1400" fmla="*/ 34925 h 850900"/>
                  <a:gd name="connsiteX1401" fmla="*/ 192088 w 723900"/>
                  <a:gd name="connsiteY1401" fmla="*/ 36512 h 850900"/>
                  <a:gd name="connsiteX1402" fmla="*/ 192088 w 723900"/>
                  <a:gd name="connsiteY1402" fmla="*/ 36513 h 850900"/>
                  <a:gd name="connsiteX1403" fmla="*/ 192087 w 723900"/>
                  <a:gd name="connsiteY1403" fmla="*/ 36513 h 850900"/>
                  <a:gd name="connsiteX1404" fmla="*/ 190500 w 723900"/>
                  <a:gd name="connsiteY1404" fmla="*/ 38100 h 850900"/>
                  <a:gd name="connsiteX1405" fmla="*/ 193675 w 723900"/>
                  <a:gd name="connsiteY1405" fmla="*/ 38100 h 850900"/>
                  <a:gd name="connsiteX1406" fmla="*/ 193675 w 723900"/>
                  <a:gd name="connsiteY1406" fmla="*/ 41275 h 850900"/>
                  <a:gd name="connsiteX1407" fmla="*/ 190500 w 723900"/>
                  <a:gd name="connsiteY1407" fmla="*/ 41275 h 850900"/>
                  <a:gd name="connsiteX1408" fmla="*/ 190500 w 723900"/>
                  <a:gd name="connsiteY1408" fmla="*/ 44450 h 850900"/>
                  <a:gd name="connsiteX1409" fmla="*/ 193675 w 723900"/>
                  <a:gd name="connsiteY1409" fmla="*/ 44450 h 850900"/>
                  <a:gd name="connsiteX1410" fmla="*/ 193675 w 723900"/>
                  <a:gd name="connsiteY1410" fmla="*/ 41275 h 850900"/>
                  <a:gd name="connsiteX1411" fmla="*/ 196850 w 723900"/>
                  <a:gd name="connsiteY1411" fmla="*/ 38100 h 850900"/>
                  <a:gd name="connsiteX1412" fmla="*/ 196850 w 723900"/>
                  <a:gd name="connsiteY1412" fmla="*/ 34925 h 850900"/>
                  <a:gd name="connsiteX1413" fmla="*/ 196850 w 723900"/>
                  <a:gd name="connsiteY1413" fmla="*/ 31750 h 850900"/>
                  <a:gd name="connsiteX1414" fmla="*/ 193675 w 723900"/>
                  <a:gd name="connsiteY1414" fmla="*/ 31750 h 850900"/>
                  <a:gd name="connsiteX1415" fmla="*/ 209550 w 723900"/>
                  <a:gd name="connsiteY1415" fmla="*/ 22225 h 850900"/>
                  <a:gd name="connsiteX1416" fmla="*/ 212725 w 723900"/>
                  <a:gd name="connsiteY1416" fmla="*/ 22225 h 850900"/>
                  <a:gd name="connsiteX1417" fmla="*/ 212725 w 723900"/>
                  <a:gd name="connsiteY1417" fmla="*/ 25400 h 850900"/>
                  <a:gd name="connsiteX1418" fmla="*/ 209550 w 723900"/>
                  <a:gd name="connsiteY1418" fmla="*/ 22225 h 850900"/>
                  <a:gd name="connsiteX1419" fmla="*/ 215900 w 723900"/>
                  <a:gd name="connsiteY1419" fmla="*/ 19050 h 850900"/>
                  <a:gd name="connsiteX1420" fmla="*/ 217488 w 723900"/>
                  <a:gd name="connsiteY1420" fmla="*/ 19050 h 850900"/>
                  <a:gd name="connsiteX1421" fmla="*/ 217488 w 723900"/>
                  <a:gd name="connsiteY1421" fmla="*/ 20638 h 850900"/>
                  <a:gd name="connsiteX1422" fmla="*/ 215900 w 723900"/>
                  <a:gd name="connsiteY1422" fmla="*/ 20638 h 850900"/>
                  <a:gd name="connsiteX1423" fmla="*/ 215900 w 723900"/>
                  <a:gd name="connsiteY1423" fmla="*/ 19050 h 850900"/>
                  <a:gd name="connsiteX1424" fmla="*/ 276225 w 723900"/>
                  <a:gd name="connsiteY1424" fmla="*/ 6350 h 850900"/>
                  <a:gd name="connsiteX1425" fmla="*/ 277813 w 723900"/>
                  <a:gd name="connsiteY1425" fmla="*/ 6350 h 850900"/>
                  <a:gd name="connsiteX1426" fmla="*/ 277813 w 723900"/>
                  <a:gd name="connsiteY1426" fmla="*/ 7938 h 850900"/>
                  <a:gd name="connsiteX1427" fmla="*/ 276225 w 723900"/>
                  <a:gd name="connsiteY1427" fmla="*/ 7938 h 850900"/>
                  <a:gd name="connsiteX1428" fmla="*/ 276225 w 723900"/>
                  <a:gd name="connsiteY1428" fmla="*/ 6350 h 850900"/>
                  <a:gd name="connsiteX1429" fmla="*/ 269875 w 723900"/>
                  <a:gd name="connsiteY1429" fmla="*/ 3175 h 850900"/>
                  <a:gd name="connsiteX1430" fmla="*/ 273050 w 723900"/>
                  <a:gd name="connsiteY1430" fmla="*/ 6350 h 850900"/>
                  <a:gd name="connsiteX1431" fmla="*/ 269875 w 723900"/>
                  <a:gd name="connsiteY1431" fmla="*/ 6350 h 850900"/>
                  <a:gd name="connsiteX1432" fmla="*/ 269875 w 723900"/>
                  <a:gd name="connsiteY1432" fmla="*/ 3175 h 850900"/>
                  <a:gd name="connsiteX1433" fmla="*/ 266700 w 723900"/>
                  <a:gd name="connsiteY1433" fmla="*/ 3175 h 850900"/>
                  <a:gd name="connsiteX1434" fmla="*/ 268288 w 723900"/>
                  <a:gd name="connsiteY1434" fmla="*/ 3175 h 850900"/>
                  <a:gd name="connsiteX1435" fmla="*/ 268288 w 723900"/>
                  <a:gd name="connsiteY1435" fmla="*/ 4763 h 850900"/>
                  <a:gd name="connsiteX1436" fmla="*/ 266700 w 723900"/>
                  <a:gd name="connsiteY1436" fmla="*/ 4763 h 850900"/>
                  <a:gd name="connsiteX1437" fmla="*/ 266700 w 723900"/>
                  <a:gd name="connsiteY1437" fmla="*/ 3175 h 850900"/>
                  <a:gd name="connsiteX1438" fmla="*/ 247650 w 723900"/>
                  <a:gd name="connsiteY1438" fmla="*/ 0 h 850900"/>
                  <a:gd name="connsiteX1439" fmla="*/ 250825 w 723900"/>
                  <a:gd name="connsiteY1439" fmla="*/ 0 h 850900"/>
                  <a:gd name="connsiteX1440" fmla="*/ 254000 w 723900"/>
                  <a:gd name="connsiteY1440" fmla="*/ 0 h 850900"/>
                  <a:gd name="connsiteX1441" fmla="*/ 257175 w 723900"/>
                  <a:gd name="connsiteY1441" fmla="*/ 0 h 850900"/>
                  <a:gd name="connsiteX1442" fmla="*/ 257175 w 723900"/>
                  <a:gd name="connsiteY1442" fmla="*/ 3175 h 850900"/>
                  <a:gd name="connsiteX1443" fmla="*/ 260350 w 723900"/>
                  <a:gd name="connsiteY1443" fmla="*/ 3175 h 850900"/>
                  <a:gd name="connsiteX1444" fmla="*/ 260350 w 723900"/>
                  <a:gd name="connsiteY1444" fmla="*/ 6350 h 850900"/>
                  <a:gd name="connsiteX1445" fmla="*/ 263525 w 723900"/>
                  <a:gd name="connsiteY1445" fmla="*/ 6350 h 850900"/>
                  <a:gd name="connsiteX1446" fmla="*/ 265113 w 723900"/>
                  <a:gd name="connsiteY1446" fmla="*/ 6350 h 850900"/>
                  <a:gd name="connsiteX1447" fmla="*/ 266700 w 723900"/>
                  <a:gd name="connsiteY1447" fmla="*/ 6350 h 850900"/>
                  <a:gd name="connsiteX1448" fmla="*/ 269875 w 723900"/>
                  <a:gd name="connsiteY1448" fmla="*/ 6350 h 850900"/>
                  <a:gd name="connsiteX1449" fmla="*/ 269875 w 723900"/>
                  <a:gd name="connsiteY1449" fmla="*/ 9525 h 850900"/>
                  <a:gd name="connsiteX1450" fmla="*/ 269875 w 723900"/>
                  <a:gd name="connsiteY1450" fmla="*/ 12700 h 850900"/>
                  <a:gd name="connsiteX1451" fmla="*/ 269875 w 723900"/>
                  <a:gd name="connsiteY1451" fmla="*/ 15875 h 850900"/>
                  <a:gd name="connsiteX1452" fmla="*/ 266700 w 723900"/>
                  <a:gd name="connsiteY1452" fmla="*/ 15875 h 850900"/>
                  <a:gd name="connsiteX1453" fmla="*/ 266700 w 723900"/>
                  <a:gd name="connsiteY1453" fmla="*/ 19050 h 850900"/>
                  <a:gd name="connsiteX1454" fmla="*/ 263525 w 723900"/>
                  <a:gd name="connsiteY1454" fmla="*/ 19050 h 850900"/>
                  <a:gd name="connsiteX1455" fmla="*/ 263525 w 723900"/>
                  <a:gd name="connsiteY1455" fmla="*/ 22225 h 850900"/>
                  <a:gd name="connsiteX1456" fmla="*/ 263525 w 723900"/>
                  <a:gd name="connsiteY1456" fmla="*/ 25400 h 850900"/>
                  <a:gd name="connsiteX1457" fmla="*/ 266700 w 723900"/>
                  <a:gd name="connsiteY1457" fmla="*/ 25400 h 850900"/>
                  <a:gd name="connsiteX1458" fmla="*/ 269875 w 723900"/>
                  <a:gd name="connsiteY1458" fmla="*/ 25400 h 850900"/>
                  <a:gd name="connsiteX1459" fmla="*/ 269875 w 723900"/>
                  <a:gd name="connsiteY1459" fmla="*/ 22225 h 850900"/>
                  <a:gd name="connsiteX1460" fmla="*/ 269875 w 723900"/>
                  <a:gd name="connsiteY1460" fmla="*/ 19050 h 850900"/>
                  <a:gd name="connsiteX1461" fmla="*/ 273050 w 723900"/>
                  <a:gd name="connsiteY1461" fmla="*/ 19050 h 850900"/>
                  <a:gd name="connsiteX1462" fmla="*/ 273050 w 723900"/>
                  <a:gd name="connsiteY1462" fmla="*/ 15875 h 850900"/>
                  <a:gd name="connsiteX1463" fmla="*/ 276225 w 723900"/>
                  <a:gd name="connsiteY1463" fmla="*/ 15875 h 850900"/>
                  <a:gd name="connsiteX1464" fmla="*/ 276225 w 723900"/>
                  <a:gd name="connsiteY1464" fmla="*/ 12700 h 850900"/>
                  <a:gd name="connsiteX1465" fmla="*/ 279400 w 723900"/>
                  <a:gd name="connsiteY1465" fmla="*/ 12700 h 850900"/>
                  <a:gd name="connsiteX1466" fmla="*/ 282575 w 723900"/>
                  <a:gd name="connsiteY1466" fmla="*/ 9525 h 850900"/>
                  <a:gd name="connsiteX1467" fmla="*/ 282575 w 723900"/>
                  <a:gd name="connsiteY1467" fmla="*/ 12700 h 850900"/>
                  <a:gd name="connsiteX1468" fmla="*/ 285750 w 723900"/>
                  <a:gd name="connsiteY1468" fmla="*/ 12700 h 850900"/>
                  <a:gd name="connsiteX1469" fmla="*/ 285750 w 723900"/>
                  <a:gd name="connsiteY1469" fmla="*/ 15875 h 850900"/>
                  <a:gd name="connsiteX1470" fmla="*/ 285750 w 723900"/>
                  <a:gd name="connsiteY1470" fmla="*/ 19050 h 850900"/>
                  <a:gd name="connsiteX1471" fmla="*/ 285750 w 723900"/>
                  <a:gd name="connsiteY1471" fmla="*/ 22225 h 850900"/>
                  <a:gd name="connsiteX1472" fmla="*/ 285750 w 723900"/>
                  <a:gd name="connsiteY1472" fmla="*/ 25400 h 850900"/>
                  <a:gd name="connsiteX1473" fmla="*/ 288925 w 723900"/>
                  <a:gd name="connsiteY1473" fmla="*/ 25400 h 850900"/>
                  <a:gd name="connsiteX1474" fmla="*/ 292100 w 723900"/>
                  <a:gd name="connsiteY1474" fmla="*/ 25400 h 850900"/>
                  <a:gd name="connsiteX1475" fmla="*/ 292100 w 723900"/>
                  <a:gd name="connsiteY1475" fmla="*/ 28575 h 850900"/>
                  <a:gd name="connsiteX1476" fmla="*/ 295275 w 723900"/>
                  <a:gd name="connsiteY1476" fmla="*/ 28575 h 850900"/>
                  <a:gd name="connsiteX1477" fmla="*/ 295275 w 723900"/>
                  <a:gd name="connsiteY1477" fmla="*/ 25400 h 850900"/>
                  <a:gd name="connsiteX1478" fmla="*/ 298450 w 723900"/>
                  <a:gd name="connsiteY1478" fmla="*/ 25400 h 850900"/>
                  <a:gd name="connsiteX1479" fmla="*/ 298450 w 723900"/>
                  <a:gd name="connsiteY1479" fmla="*/ 22225 h 850900"/>
                  <a:gd name="connsiteX1480" fmla="*/ 301625 w 723900"/>
                  <a:gd name="connsiteY1480" fmla="*/ 22225 h 850900"/>
                  <a:gd name="connsiteX1481" fmla="*/ 304800 w 723900"/>
                  <a:gd name="connsiteY1481" fmla="*/ 22225 h 850900"/>
                  <a:gd name="connsiteX1482" fmla="*/ 307975 w 723900"/>
                  <a:gd name="connsiteY1482" fmla="*/ 22225 h 850900"/>
                  <a:gd name="connsiteX1483" fmla="*/ 307975 w 723900"/>
                  <a:gd name="connsiteY1483" fmla="*/ 19050 h 850900"/>
                  <a:gd name="connsiteX1484" fmla="*/ 311150 w 723900"/>
                  <a:gd name="connsiteY1484" fmla="*/ 19050 h 850900"/>
                  <a:gd name="connsiteX1485" fmla="*/ 311150 w 723900"/>
                  <a:gd name="connsiteY1485" fmla="*/ 22225 h 850900"/>
                  <a:gd name="connsiteX1486" fmla="*/ 314325 w 723900"/>
                  <a:gd name="connsiteY1486" fmla="*/ 22225 h 850900"/>
                  <a:gd name="connsiteX1487" fmla="*/ 317500 w 723900"/>
                  <a:gd name="connsiteY1487" fmla="*/ 25400 h 850900"/>
                  <a:gd name="connsiteX1488" fmla="*/ 317500 w 723900"/>
                  <a:gd name="connsiteY1488" fmla="*/ 23813 h 850900"/>
                  <a:gd name="connsiteX1489" fmla="*/ 317500 w 723900"/>
                  <a:gd name="connsiteY1489" fmla="*/ 22225 h 850900"/>
                  <a:gd name="connsiteX1490" fmla="*/ 319088 w 723900"/>
                  <a:gd name="connsiteY1490" fmla="*/ 22225 h 850900"/>
                  <a:gd name="connsiteX1491" fmla="*/ 320675 w 723900"/>
                  <a:gd name="connsiteY1491" fmla="*/ 22225 h 850900"/>
                  <a:gd name="connsiteX1492" fmla="*/ 323850 w 723900"/>
                  <a:gd name="connsiteY1492" fmla="*/ 22225 h 850900"/>
                  <a:gd name="connsiteX1493" fmla="*/ 323850 w 723900"/>
                  <a:gd name="connsiteY1493" fmla="*/ 25400 h 850900"/>
                  <a:gd name="connsiteX1494" fmla="*/ 327025 w 723900"/>
                  <a:gd name="connsiteY1494" fmla="*/ 25400 h 850900"/>
                  <a:gd name="connsiteX1495" fmla="*/ 323850 w 723900"/>
                  <a:gd name="connsiteY1495" fmla="*/ 28575 h 850900"/>
                  <a:gd name="connsiteX1496" fmla="*/ 323850 w 723900"/>
                  <a:gd name="connsiteY1496" fmla="*/ 31750 h 850900"/>
                  <a:gd name="connsiteX1497" fmla="*/ 323850 w 723900"/>
                  <a:gd name="connsiteY1497" fmla="*/ 34925 h 850900"/>
                  <a:gd name="connsiteX1498" fmla="*/ 325438 w 723900"/>
                  <a:gd name="connsiteY1498" fmla="*/ 34925 h 850900"/>
                  <a:gd name="connsiteX1499" fmla="*/ 327025 w 723900"/>
                  <a:gd name="connsiteY1499" fmla="*/ 34925 h 850900"/>
                  <a:gd name="connsiteX1500" fmla="*/ 330200 w 723900"/>
                  <a:gd name="connsiteY1500" fmla="*/ 34925 h 850900"/>
                  <a:gd name="connsiteX1501" fmla="*/ 330200 w 723900"/>
                  <a:gd name="connsiteY1501" fmla="*/ 38100 h 850900"/>
                  <a:gd name="connsiteX1502" fmla="*/ 331788 w 723900"/>
                  <a:gd name="connsiteY1502" fmla="*/ 38100 h 850900"/>
                  <a:gd name="connsiteX1503" fmla="*/ 333375 w 723900"/>
                  <a:gd name="connsiteY1503" fmla="*/ 38100 h 850900"/>
                  <a:gd name="connsiteX1504" fmla="*/ 336550 w 723900"/>
                  <a:gd name="connsiteY1504" fmla="*/ 38100 h 850900"/>
                  <a:gd name="connsiteX1505" fmla="*/ 336550 w 723900"/>
                  <a:gd name="connsiteY1505" fmla="*/ 41275 h 850900"/>
                  <a:gd name="connsiteX1506" fmla="*/ 333375 w 723900"/>
                  <a:gd name="connsiteY1506" fmla="*/ 41275 h 850900"/>
                  <a:gd name="connsiteX1507" fmla="*/ 333375 w 723900"/>
                  <a:gd name="connsiteY1507" fmla="*/ 44450 h 850900"/>
                  <a:gd name="connsiteX1508" fmla="*/ 336550 w 723900"/>
                  <a:gd name="connsiteY1508" fmla="*/ 44450 h 850900"/>
                  <a:gd name="connsiteX1509" fmla="*/ 339725 w 723900"/>
                  <a:gd name="connsiteY1509" fmla="*/ 44450 h 850900"/>
                  <a:gd name="connsiteX1510" fmla="*/ 342900 w 723900"/>
                  <a:gd name="connsiteY1510" fmla="*/ 44450 h 850900"/>
                  <a:gd name="connsiteX1511" fmla="*/ 346075 w 723900"/>
                  <a:gd name="connsiteY1511" fmla="*/ 47625 h 850900"/>
                  <a:gd name="connsiteX1512" fmla="*/ 346075 w 723900"/>
                  <a:gd name="connsiteY1512" fmla="*/ 46038 h 850900"/>
                  <a:gd name="connsiteX1513" fmla="*/ 346075 w 723900"/>
                  <a:gd name="connsiteY1513" fmla="*/ 44450 h 850900"/>
                  <a:gd name="connsiteX1514" fmla="*/ 347663 w 723900"/>
                  <a:gd name="connsiteY1514" fmla="*/ 44450 h 850900"/>
                  <a:gd name="connsiteX1515" fmla="*/ 349250 w 723900"/>
                  <a:gd name="connsiteY1515" fmla="*/ 44450 h 850900"/>
                  <a:gd name="connsiteX1516" fmla="*/ 349250 w 723900"/>
                  <a:gd name="connsiteY1516" fmla="*/ 41275 h 850900"/>
                  <a:gd name="connsiteX1517" fmla="*/ 352425 w 723900"/>
                  <a:gd name="connsiteY1517" fmla="*/ 41275 h 850900"/>
                  <a:gd name="connsiteX1518" fmla="*/ 355600 w 723900"/>
                  <a:gd name="connsiteY1518" fmla="*/ 41275 h 850900"/>
                  <a:gd name="connsiteX1519" fmla="*/ 358775 w 723900"/>
                  <a:gd name="connsiteY1519" fmla="*/ 41275 h 850900"/>
                  <a:gd name="connsiteX1520" fmla="*/ 360363 w 723900"/>
                  <a:gd name="connsiteY1520" fmla="*/ 41275 h 850900"/>
                  <a:gd name="connsiteX1521" fmla="*/ 360363 w 723900"/>
                  <a:gd name="connsiteY1521" fmla="*/ 42862 h 850900"/>
                  <a:gd name="connsiteX1522" fmla="*/ 361950 w 723900"/>
                  <a:gd name="connsiteY1522" fmla="*/ 41275 h 850900"/>
                  <a:gd name="connsiteX1523" fmla="*/ 361950 w 723900"/>
                  <a:gd name="connsiteY1523" fmla="*/ 44450 h 850900"/>
                  <a:gd name="connsiteX1524" fmla="*/ 365125 w 723900"/>
                  <a:gd name="connsiteY1524" fmla="*/ 44450 h 850900"/>
                  <a:gd name="connsiteX1525" fmla="*/ 365125 w 723900"/>
                  <a:gd name="connsiteY1525" fmla="*/ 41275 h 850900"/>
                  <a:gd name="connsiteX1526" fmla="*/ 368300 w 723900"/>
                  <a:gd name="connsiteY1526" fmla="*/ 41275 h 850900"/>
                  <a:gd name="connsiteX1527" fmla="*/ 371475 w 723900"/>
                  <a:gd name="connsiteY1527" fmla="*/ 38100 h 850900"/>
                  <a:gd name="connsiteX1528" fmla="*/ 374650 w 723900"/>
                  <a:gd name="connsiteY1528" fmla="*/ 38100 h 850900"/>
                  <a:gd name="connsiteX1529" fmla="*/ 377825 w 723900"/>
                  <a:gd name="connsiteY1529" fmla="*/ 38100 h 850900"/>
                  <a:gd name="connsiteX1530" fmla="*/ 379413 w 723900"/>
                  <a:gd name="connsiteY1530" fmla="*/ 38100 h 850900"/>
                  <a:gd name="connsiteX1531" fmla="*/ 381000 w 723900"/>
                  <a:gd name="connsiteY1531" fmla="*/ 38100 h 850900"/>
                  <a:gd name="connsiteX1532" fmla="*/ 382588 w 723900"/>
                  <a:gd name="connsiteY1532" fmla="*/ 38100 h 850900"/>
                  <a:gd name="connsiteX1533" fmla="*/ 382588 w 723900"/>
                  <a:gd name="connsiteY1533" fmla="*/ 39688 h 850900"/>
                  <a:gd name="connsiteX1534" fmla="*/ 381000 w 723900"/>
                  <a:gd name="connsiteY1534" fmla="*/ 39688 h 850900"/>
                  <a:gd name="connsiteX1535" fmla="*/ 381000 w 723900"/>
                  <a:gd name="connsiteY1535" fmla="*/ 41275 h 850900"/>
                  <a:gd name="connsiteX1536" fmla="*/ 384175 w 723900"/>
                  <a:gd name="connsiteY1536" fmla="*/ 41275 h 850900"/>
                  <a:gd name="connsiteX1537" fmla="*/ 387350 w 723900"/>
                  <a:gd name="connsiteY1537" fmla="*/ 41275 h 850900"/>
                  <a:gd name="connsiteX1538" fmla="*/ 388938 w 723900"/>
                  <a:gd name="connsiteY1538" fmla="*/ 41275 h 850900"/>
                  <a:gd name="connsiteX1539" fmla="*/ 390525 w 723900"/>
                  <a:gd name="connsiteY1539" fmla="*/ 41275 h 850900"/>
                  <a:gd name="connsiteX1540" fmla="*/ 390525 w 723900"/>
                  <a:gd name="connsiteY1540" fmla="*/ 44450 h 850900"/>
                  <a:gd name="connsiteX1541" fmla="*/ 393700 w 723900"/>
                  <a:gd name="connsiteY1541" fmla="*/ 44450 h 850900"/>
                  <a:gd name="connsiteX1542" fmla="*/ 393700 w 723900"/>
                  <a:gd name="connsiteY1542" fmla="*/ 47625 h 850900"/>
                  <a:gd name="connsiteX1543" fmla="*/ 396875 w 723900"/>
                  <a:gd name="connsiteY1543" fmla="*/ 47625 h 850900"/>
                  <a:gd name="connsiteX1544" fmla="*/ 396875 w 723900"/>
                  <a:gd name="connsiteY1544" fmla="*/ 44450 h 850900"/>
                  <a:gd name="connsiteX1545" fmla="*/ 400050 w 723900"/>
                  <a:gd name="connsiteY1545" fmla="*/ 44450 h 850900"/>
                  <a:gd name="connsiteX1546" fmla="*/ 403225 w 723900"/>
                  <a:gd name="connsiteY1546" fmla="*/ 47625 h 850900"/>
                  <a:gd name="connsiteX1547" fmla="*/ 406400 w 723900"/>
                  <a:gd name="connsiteY1547" fmla="*/ 47625 h 850900"/>
                  <a:gd name="connsiteX1548" fmla="*/ 406400 w 723900"/>
                  <a:gd name="connsiteY1548" fmla="*/ 50800 h 850900"/>
                  <a:gd name="connsiteX1549" fmla="*/ 409575 w 723900"/>
                  <a:gd name="connsiteY1549" fmla="*/ 50800 h 850900"/>
                  <a:gd name="connsiteX1550" fmla="*/ 412750 w 723900"/>
                  <a:gd name="connsiteY1550" fmla="*/ 50800 h 850900"/>
                  <a:gd name="connsiteX1551" fmla="*/ 415925 w 723900"/>
                  <a:gd name="connsiteY1551" fmla="*/ 50800 h 850900"/>
                  <a:gd name="connsiteX1552" fmla="*/ 415925 w 723900"/>
                  <a:gd name="connsiteY1552" fmla="*/ 53975 h 850900"/>
                  <a:gd name="connsiteX1553" fmla="*/ 419100 w 723900"/>
                  <a:gd name="connsiteY1553" fmla="*/ 53975 h 850900"/>
                  <a:gd name="connsiteX1554" fmla="*/ 422275 w 723900"/>
                  <a:gd name="connsiteY1554" fmla="*/ 50800 h 850900"/>
                  <a:gd name="connsiteX1555" fmla="*/ 425450 w 723900"/>
                  <a:gd name="connsiteY1555" fmla="*/ 50800 h 850900"/>
                  <a:gd name="connsiteX1556" fmla="*/ 428625 w 723900"/>
                  <a:gd name="connsiteY1556" fmla="*/ 50800 h 850900"/>
                  <a:gd name="connsiteX1557" fmla="*/ 431800 w 723900"/>
                  <a:gd name="connsiteY1557" fmla="*/ 50800 h 850900"/>
                  <a:gd name="connsiteX1558" fmla="*/ 434975 w 723900"/>
                  <a:gd name="connsiteY1558" fmla="*/ 50800 h 850900"/>
                  <a:gd name="connsiteX1559" fmla="*/ 438150 w 723900"/>
                  <a:gd name="connsiteY1559" fmla="*/ 50800 h 850900"/>
                  <a:gd name="connsiteX1560" fmla="*/ 441325 w 723900"/>
                  <a:gd name="connsiteY1560" fmla="*/ 50800 h 850900"/>
                  <a:gd name="connsiteX1561" fmla="*/ 444500 w 723900"/>
                  <a:gd name="connsiteY1561" fmla="*/ 50800 h 850900"/>
                  <a:gd name="connsiteX1562" fmla="*/ 444500 w 723900"/>
                  <a:gd name="connsiteY1562" fmla="*/ 53975 h 850900"/>
                  <a:gd name="connsiteX1563" fmla="*/ 447675 w 723900"/>
                  <a:gd name="connsiteY1563" fmla="*/ 53975 h 850900"/>
                  <a:gd name="connsiteX1564" fmla="*/ 450850 w 723900"/>
                  <a:gd name="connsiteY1564" fmla="*/ 53975 h 850900"/>
                  <a:gd name="connsiteX1565" fmla="*/ 454025 w 723900"/>
                  <a:gd name="connsiteY1565" fmla="*/ 57150 h 850900"/>
                  <a:gd name="connsiteX1566" fmla="*/ 457200 w 723900"/>
                  <a:gd name="connsiteY1566" fmla="*/ 57150 h 850900"/>
                  <a:gd name="connsiteX1567" fmla="*/ 458788 w 723900"/>
                  <a:gd name="connsiteY1567" fmla="*/ 57150 h 850900"/>
                  <a:gd name="connsiteX1568" fmla="*/ 460375 w 723900"/>
                  <a:gd name="connsiteY1568" fmla="*/ 57150 h 850900"/>
                  <a:gd name="connsiteX1569" fmla="*/ 463550 w 723900"/>
                  <a:gd name="connsiteY1569" fmla="*/ 57150 h 850900"/>
                  <a:gd name="connsiteX1570" fmla="*/ 463550 w 723900"/>
                  <a:gd name="connsiteY1570" fmla="*/ 53975 h 850900"/>
                  <a:gd name="connsiteX1571" fmla="*/ 466725 w 723900"/>
                  <a:gd name="connsiteY1571" fmla="*/ 53975 h 850900"/>
                  <a:gd name="connsiteX1572" fmla="*/ 469900 w 723900"/>
                  <a:gd name="connsiteY1572" fmla="*/ 53975 h 850900"/>
                  <a:gd name="connsiteX1573" fmla="*/ 469900 w 723900"/>
                  <a:gd name="connsiteY1573" fmla="*/ 52388 h 850900"/>
                  <a:gd name="connsiteX1574" fmla="*/ 469900 w 723900"/>
                  <a:gd name="connsiteY1574" fmla="*/ 50800 h 850900"/>
                  <a:gd name="connsiteX1575" fmla="*/ 471488 w 723900"/>
                  <a:gd name="connsiteY1575" fmla="*/ 50800 h 850900"/>
                  <a:gd name="connsiteX1576" fmla="*/ 473075 w 723900"/>
                  <a:gd name="connsiteY1576" fmla="*/ 50800 h 850900"/>
                  <a:gd name="connsiteX1577" fmla="*/ 474663 w 723900"/>
                  <a:gd name="connsiteY1577" fmla="*/ 50800 h 850900"/>
                  <a:gd name="connsiteX1578" fmla="*/ 476250 w 723900"/>
                  <a:gd name="connsiteY1578" fmla="*/ 50800 h 850900"/>
                  <a:gd name="connsiteX1579" fmla="*/ 476250 w 723900"/>
                  <a:gd name="connsiteY1579" fmla="*/ 49213 h 850900"/>
                  <a:gd name="connsiteX1580" fmla="*/ 476250 w 723900"/>
                  <a:gd name="connsiteY1580" fmla="*/ 47625 h 850900"/>
                  <a:gd name="connsiteX1581" fmla="*/ 476250 w 723900"/>
                  <a:gd name="connsiteY1581" fmla="*/ 44450 h 850900"/>
                  <a:gd name="connsiteX1582" fmla="*/ 479425 w 723900"/>
                  <a:gd name="connsiteY1582" fmla="*/ 44450 h 850900"/>
                  <a:gd name="connsiteX1583" fmla="*/ 481013 w 723900"/>
                  <a:gd name="connsiteY1583" fmla="*/ 44450 h 850900"/>
                  <a:gd name="connsiteX1584" fmla="*/ 482600 w 723900"/>
                  <a:gd name="connsiteY1584" fmla="*/ 44450 h 850900"/>
                  <a:gd name="connsiteX1585" fmla="*/ 482600 w 723900"/>
                  <a:gd name="connsiteY1585" fmla="*/ 47625 h 850900"/>
                  <a:gd name="connsiteX1586" fmla="*/ 485775 w 723900"/>
                  <a:gd name="connsiteY1586" fmla="*/ 47625 h 850900"/>
                  <a:gd name="connsiteX1587" fmla="*/ 485775 w 723900"/>
                  <a:gd name="connsiteY1587" fmla="*/ 46038 h 850900"/>
                  <a:gd name="connsiteX1588" fmla="*/ 485775 w 723900"/>
                  <a:gd name="connsiteY1588" fmla="*/ 44450 h 850900"/>
                  <a:gd name="connsiteX1589" fmla="*/ 487363 w 723900"/>
                  <a:gd name="connsiteY1589" fmla="*/ 44450 h 850900"/>
                  <a:gd name="connsiteX1590" fmla="*/ 487363 w 723900"/>
                  <a:gd name="connsiteY1590" fmla="*/ 46038 h 850900"/>
                  <a:gd name="connsiteX1591" fmla="*/ 488950 w 723900"/>
                  <a:gd name="connsiteY1591" fmla="*/ 47625 h 850900"/>
                  <a:gd name="connsiteX1592" fmla="*/ 492125 w 723900"/>
                  <a:gd name="connsiteY1592" fmla="*/ 47625 h 850900"/>
                  <a:gd name="connsiteX1593" fmla="*/ 495300 w 723900"/>
                  <a:gd name="connsiteY1593" fmla="*/ 47625 h 850900"/>
                  <a:gd name="connsiteX1594" fmla="*/ 498475 w 723900"/>
                  <a:gd name="connsiteY1594" fmla="*/ 47625 h 850900"/>
                  <a:gd name="connsiteX1595" fmla="*/ 498475 w 723900"/>
                  <a:gd name="connsiteY1595" fmla="*/ 50800 h 850900"/>
                  <a:gd name="connsiteX1596" fmla="*/ 500063 w 723900"/>
                  <a:gd name="connsiteY1596" fmla="*/ 50800 h 850900"/>
                  <a:gd name="connsiteX1597" fmla="*/ 501650 w 723900"/>
                  <a:gd name="connsiteY1597" fmla="*/ 50800 h 850900"/>
                  <a:gd name="connsiteX1598" fmla="*/ 503238 w 723900"/>
                  <a:gd name="connsiteY1598" fmla="*/ 50800 h 850900"/>
                  <a:gd name="connsiteX1599" fmla="*/ 504825 w 723900"/>
                  <a:gd name="connsiteY1599" fmla="*/ 50800 h 850900"/>
                  <a:gd name="connsiteX1600" fmla="*/ 503238 w 723900"/>
                  <a:gd name="connsiteY1600" fmla="*/ 52387 h 850900"/>
                  <a:gd name="connsiteX1601" fmla="*/ 503238 w 723900"/>
                  <a:gd name="connsiteY1601" fmla="*/ 52388 h 850900"/>
                  <a:gd name="connsiteX1602" fmla="*/ 503237 w 723900"/>
                  <a:gd name="connsiteY1602" fmla="*/ 52388 h 850900"/>
                  <a:gd name="connsiteX1603" fmla="*/ 501650 w 723900"/>
                  <a:gd name="connsiteY1603" fmla="*/ 53975 h 850900"/>
                  <a:gd name="connsiteX1604" fmla="*/ 504825 w 723900"/>
                  <a:gd name="connsiteY1604" fmla="*/ 53975 h 850900"/>
                  <a:gd name="connsiteX1605" fmla="*/ 504825 w 723900"/>
                  <a:gd name="connsiteY1605" fmla="*/ 57150 h 850900"/>
                  <a:gd name="connsiteX1606" fmla="*/ 508000 w 723900"/>
                  <a:gd name="connsiteY1606" fmla="*/ 57150 h 850900"/>
                  <a:gd name="connsiteX1607" fmla="*/ 508000 w 723900"/>
                  <a:gd name="connsiteY1607" fmla="*/ 55563 h 850900"/>
                  <a:gd name="connsiteX1608" fmla="*/ 508000 w 723900"/>
                  <a:gd name="connsiteY1608" fmla="*/ 53975 h 850900"/>
                  <a:gd name="connsiteX1609" fmla="*/ 509588 w 723900"/>
                  <a:gd name="connsiteY1609" fmla="*/ 53975 h 850900"/>
                  <a:gd name="connsiteX1610" fmla="*/ 511175 w 723900"/>
                  <a:gd name="connsiteY1610" fmla="*/ 53975 h 850900"/>
                  <a:gd name="connsiteX1611" fmla="*/ 511175 w 723900"/>
                  <a:gd name="connsiteY1611" fmla="*/ 57150 h 850900"/>
                  <a:gd name="connsiteX1612" fmla="*/ 514350 w 723900"/>
                  <a:gd name="connsiteY1612" fmla="*/ 57150 h 850900"/>
                  <a:gd name="connsiteX1613" fmla="*/ 515938 w 723900"/>
                  <a:gd name="connsiteY1613" fmla="*/ 57150 h 850900"/>
                  <a:gd name="connsiteX1614" fmla="*/ 517525 w 723900"/>
                  <a:gd name="connsiteY1614" fmla="*/ 57150 h 850900"/>
                  <a:gd name="connsiteX1615" fmla="*/ 520700 w 723900"/>
                  <a:gd name="connsiteY1615" fmla="*/ 60325 h 850900"/>
                  <a:gd name="connsiteX1616" fmla="*/ 522288 w 723900"/>
                  <a:gd name="connsiteY1616" fmla="*/ 60325 h 850900"/>
                  <a:gd name="connsiteX1617" fmla="*/ 523875 w 723900"/>
                  <a:gd name="connsiteY1617" fmla="*/ 60325 h 850900"/>
                  <a:gd name="connsiteX1618" fmla="*/ 523875 w 723900"/>
                  <a:gd name="connsiteY1618" fmla="*/ 63500 h 850900"/>
                  <a:gd name="connsiteX1619" fmla="*/ 527050 w 723900"/>
                  <a:gd name="connsiteY1619" fmla="*/ 63500 h 850900"/>
                  <a:gd name="connsiteX1620" fmla="*/ 527050 w 723900"/>
                  <a:gd name="connsiteY1620" fmla="*/ 60325 h 850900"/>
                  <a:gd name="connsiteX1621" fmla="*/ 530225 w 723900"/>
                  <a:gd name="connsiteY1621" fmla="*/ 60325 h 850900"/>
                  <a:gd name="connsiteX1622" fmla="*/ 542925 w 723900"/>
                  <a:gd name="connsiteY1622" fmla="*/ 120650 h 850900"/>
                  <a:gd name="connsiteX1623" fmla="*/ 539750 w 723900"/>
                  <a:gd name="connsiteY1623" fmla="*/ 120650 h 850900"/>
                  <a:gd name="connsiteX1624" fmla="*/ 568325 w 723900"/>
                  <a:gd name="connsiteY1624" fmla="*/ 250825 h 850900"/>
                  <a:gd name="connsiteX1625" fmla="*/ 590550 w 723900"/>
                  <a:gd name="connsiteY1625" fmla="*/ 368300 h 850900"/>
                  <a:gd name="connsiteX1626" fmla="*/ 605842 w 723900"/>
                  <a:gd name="connsiteY1626" fmla="*/ 447820 h 850900"/>
                  <a:gd name="connsiteX1627" fmla="*/ 606425 w 723900"/>
                  <a:gd name="connsiteY1627" fmla="*/ 447675 h 850900"/>
                  <a:gd name="connsiteX1628" fmla="*/ 612775 w 723900"/>
                  <a:gd name="connsiteY1628" fmla="*/ 485775 h 850900"/>
                  <a:gd name="connsiteX1629" fmla="*/ 612775 w 723900"/>
                  <a:gd name="connsiteY1629" fmla="*/ 488950 h 850900"/>
                  <a:gd name="connsiteX1630" fmla="*/ 622300 w 723900"/>
                  <a:gd name="connsiteY1630" fmla="*/ 520700 h 850900"/>
                  <a:gd name="connsiteX1631" fmla="*/ 622300 w 723900"/>
                  <a:gd name="connsiteY1631" fmla="*/ 523875 h 850900"/>
                  <a:gd name="connsiteX1632" fmla="*/ 622300 w 723900"/>
                  <a:gd name="connsiteY1632" fmla="*/ 527050 h 850900"/>
                  <a:gd name="connsiteX1633" fmla="*/ 625475 w 723900"/>
                  <a:gd name="connsiteY1633" fmla="*/ 530225 h 850900"/>
                  <a:gd name="connsiteX1634" fmla="*/ 628650 w 723900"/>
                  <a:gd name="connsiteY1634" fmla="*/ 530225 h 850900"/>
                  <a:gd name="connsiteX1635" fmla="*/ 635000 w 723900"/>
                  <a:gd name="connsiteY1635" fmla="*/ 530225 h 850900"/>
                  <a:gd name="connsiteX1636" fmla="*/ 635000 w 723900"/>
                  <a:gd name="connsiteY1636" fmla="*/ 527050 h 850900"/>
                  <a:gd name="connsiteX1637" fmla="*/ 644525 w 723900"/>
                  <a:gd name="connsiteY1637" fmla="*/ 527050 h 850900"/>
                  <a:gd name="connsiteX1638" fmla="*/ 647700 w 723900"/>
                  <a:gd name="connsiteY1638" fmla="*/ 530225 h 850900"/>
                  <a:gd name="connsiteX1639" fmla="*/ 650875 w 723900"/>
                  <a:gd name="connsiteY1639" fmla="*/ 530225 h 850900"/>
                  <a:gd name="connsiteX1640" fmla="*/ 654050 w 723900"/>
                  <a:gd name="connsiteY1640" fmla="*/ 520700 h 850900"/>
                  <a:gd name="connsiteX1641" fmla="*/ 660400 w 723900"/>
                  <a:gd name="connsiteY1641" fmla="*/ 517525 h 850900"/>
                  <a:gd name="connsiteX1642" fmla="*/ 669925 w 723900"/>
                  <a:gd name="connsiteY1642" fmla="*/ 517525 h 850900"/>
                  <a:gd name="connsiteX1643" fmla="*/ 669925 w 723900"/>
                  <a:gd name="connsiteY1643" fmla="*/ 530225 h 850900"/>
                  <a:gd name="connsiteX1644" fmla="*/ 673100 w 723900"/>
                  <a:gd name="connsiteY1644" fmla="*/ 533400 h 850900"/>
                  <a:gd name="connsiteX1645" fmla="*/ 679450 w 723900"/>
                  <a:gd name="connsiteY1645" fmla="*/ 536575 h 850900"/>
                  <a:gd name="connsiteX1646" fmla="*/ 682625 w 723900"/>
                  <a:gd name="connsiteY1646" fmla="*/ 536575 h 850900"/>
                  <a:gd name="connsiteX1647" fmla="*/ 685800 w 723900"/>
                  <a:gd name="connsiteY1647" fmla="*/ 539750 h 850900"/>
                  <a:gd name="connsiteX1648" fmla="*/ 685800 w 723900"/>
                  <a:gd name="connsiteY1648" fmla="*/ 542925 h 850900"/>
                  <a:gd name="connsiteX1649" fmla="*/ 704850 w 723900"/>
                  <a:gd name="connsiteY1649" fmla="*/ 555625 h 850900"/>
                  <a:gd name="connsiteX1650" fmla="*/ 720725 w 723900"/>
                  <a:gd name="connsiteY1650" fmla="*/ 561975 h 850900"/>
                  <a:gd name="connsiteX1651" fmla="*/ 723900 w 723900"/>
                  <a:gd name="connsiteY1651" fmla="*/ 568325 h 850900"/>
                  <a:gd name="connsiteX1652" fmla="*/ 723900 w 723900"/>
                  <a:gd name="connsiteY1652" fmla="*/ 574675 h 850900"/>
                  <a:gd name="connsiteX1653" fmla="*/ 723900 w 723900"/>
                  <a:gd name="connsiteY1653" fmla="*/ 577850 h 850900"/>
                  <a:gd name="connsiteX1654" fmla="*/ 717550 w 723900"/>
                  <a:gd name="connsiteY1654" fmla="*/ 587375 h 850900"/>
                  <a:gd name="connsiteX1655" fmla="*/ 717550 w 723900"/>
                  <a:gd name="connsiteY1655" fmla="*/ 584200 h 850900"/>
                  <a:gd name="connsiteX1656" fmla="*/ 714375 w 723900"/>
                  <a:gd name="connsiteY1656" fmla="*/ 584200 h 850900"/>
                  <a:gd name="connsiteX1657" fmla="*/ 714375 w 723900"/>
                  <a:gd name="connsiteY1657" fmla="*/ 581025 h 850900"/>
                  <a:gd name="connsiteX1658" fmla="*/ 711200 w 723900"/>
                  <a:gd name="connsiteY1658" fmla="*/ 581025 h 850900"/>
                  <a:gd name="connsiteX1659" fmla="*/ 711200 w 723900"/>
                  <a:gd name="connsiteY1659" fmla="*/ 577850 h 850900"/>
                  <a:gd name="connsiteX1660" fmla="*/ 708025 w 723900"/>
                  <a:gd name="connsiteY1660" fmla="*/ 577850 h 850900"/>
                  <a:gd name="connsiteX1661" fmla="*/ 704850 w 723900"/>
                  <a:gd name="connsiteY1661" fmla="*/ 577850 h 850900"/>
                  <a:gd name="connsiteX1662" fmla="*/ 704850 w 723900"/>
                  <a:gd name="connsiteY1662" fmla="*/ 574675 h 850900"/>
                  <a:gd name="connsiteX1663" fmla="*/ 701675 w 723900"/>
                  <a:gd name="connsiteY1663" fmla="*/ 574675 h 850900"/>
                  <a:gd name="connsiteX1664" fmla="*/ 698500 w 723900"/>
                  <a:gd name="connsiteY1664" fmla="*/ 574675 h 850900"/>
                  <a:gd name="connsiteX1665" fmla="*/ 695325 w 723900"/>
                  <a:gd name="connsiteY1665" fmla="*/ 574675 h 850900"/>
                  <a:gd name="connsiteX1666" fmla="*/ 692150 w 723900"/>
                  <a:gd name="connsiteY1666" fmla="*/ 574675 h 850900"/>
                  <a:gd name="connsiteX1667" fmla="*/ 692150 w 723900"/>
                  <a:gd name="connsiteY1667" fmla="*/ 571500 h 850900"/>
                  <a:gd name="connsiteX1668" fmla="*/ 688975 w 723900"/>
                  <a:gd name="connsiteY1668" fmla="*/ 571500 h 850900"/>
                  <a:gd name="connsiteX1669" fmla="*/ 685800 w 723900"/>
                  <a:gd name="connsiteY1669" fmla="*/ 571500 h 850900"/>
                  <a:gd name="connsiteX1670" fmla="*/ 682625 w 723900"/>
                  <a:gd name="connsiteY1670" fmla="*/ 568325 h 850900"/>
                  <a:gd name="connsiteX1671" fmla="*/ 681038 w 723900"/>
                  <a:gd name="connsiteY1671" fmla="*/ 568325 h 850900"/>
                  <a:gd name="connsiteX1672" fmla="*/ 681038 w 723900"/>
                  <a:gd name="connsiteY1672" fmla="*/ 569913 h 850900"/>
                  <a:gd name="connsiteX1673" fmla="*/ 679450 w 723900"/>
                  <a:gd name="connsiteY1673" fmla="*/ 569913 h 850900"/>
                  <a:gd name="connsiteX1674" fmla="*/ 679450 w 723900"/>
                  <a:gd name="connsiteY1674" fmla="*/ 568325 h 850900"/>
                  <a:gd name="connsiteX1675" fmla="*/ 676275 w 723900"/>
                  <a:gd name="connsiteY1675" fmla="*/ 568325 h 850900"/>
                  <a:gd name="connsiteX1676" fmla="*/ 676275 w 723900"/>
                  <a:gd name="connsiteY1676" fmla="*/ 565150 h 850900"/>
                  <a:gd name="connsiteX1677" fmla="*/ 673100 w 723900"/>
                  <a:gd name="connsiteY1677" fmla="*/ 565150 h 850900"/>
                  <a:gd name="connsiteX1678" fmla="*/ 669925 w 723900"/>
                  <a:gd name="connsiteY1678" fmla="*/ 565150 h 850900"/>
                  <a:gd name="connsiteX1679" fmla="*/ 666750 w 723900"/>
                  <a:gd name="connsiteY1679" fmla="*/ 565150 h 850900"/>
                  <a:gd name="connsiteX1680" fmla="*/ 663575 w 723900"/>
                  <a:gd name="connsiteY1680" fmla="*/ 561975 h 850900"/>
                  <a:gd name="connsiteX1681" fmla="*/ 660400 w 723900"/>
                  <a:gd name="connsiteY1681" fmla="*/ 561975 h 850900"/>
                  <a:gd name="connsiteX1682" fmla="*/ 660400 w 723900"/>
                  <a:gd name="connsiteY1682" fmla="*/ 560388 h 850900"/>
                  <a:gd name="connsiteX1683" fmla="*/ 660400 w 723900"/>
                  <a:gd name="connsiteY1683" fmla="*/ 558800 h 850900"/>
                  <a:gd name="connsiteX1684" fmla="*/ 660400 w 723900"/>
                  <a:gd name="connsiteY1684" fmla="*/ 555625 h 850900"/>
                  <a:gd name="connsiteX1685" fmla="*/ 663575 w 723900"/>
                  <a:gd name="connsiteY1685" fmla="*/ 555625 h 850900"/>
                  <a:gd name="connsiteX1686" fmla="*/ 663575 w 723900"/>
                  <a:gd name="connsiteY1686" fmla="*/ 552450 h 850900"/>
                  <a:gd name="connsiteX1687" fmla="*/ 663575 w 723900"/>
                  <a:gd name="connsiteY1687" fmla="*/ 549275 h 850900"/>
                  <a:gd name="connsiteX1688" fmla="*/ 663575 w 723900"/>
                  <a:gd name="connsiteY1688" fmla="*/ 546100 h 850900"/>
                  <a:gd name="connsiteX1689" fmla="*/ 660400 w 723900"/>
                  <a:gd name="connsiteY1689" fmla="*/ 546100 h 850900"/>
                  <a:gd name="connsiteX1690" fmla="*/ 660400 w 723900"/>
                  <a:gd name="connsiteY1690" fmla="*/ 542925 h 850900"/>
                  <a:gd name="connsiteX1691" fmla="*/ 660400 w 723900"/>
                  <a:gd name="connsiteY1691" fmla="*/ 539750 h 850900"/>
                  <a:gd name="connsiteX1692" fmla="*/ 663575 w 723900"/>
                  <a:gd name="connsiteY1692" fmla="*/ 539750 h 850900"/>
                  <a:gd name="connsiteX1693" fmla="*/ 663575 w 723900"/>
                  <a:gd name="connsiteY1693" fmla="*/ 538163 h 850900"/>
                  <a:gd name="connsiteX1694" fmla="*/ 663575 w 723900"/>
                  <a:gd name="connsiteY1694" fmla="*/ 536575 h 850900"/>
                  <a:gd name="connsiteX1695" fmla="*/ 663575 w 723900"/>
                  <a:gd name="connsiteY1695" fmla="*/ 533400 h 850900"/>
                  <a:gd name="connsiteX1696" fmla="*/ 660400 w 723900"/>
                  <a:gd name="connsiteY1696" fmla="*/ 533400 h 850900"/>
                  <a:gd name="connsiteX1697" fmla="*/ 660400 w 723900"/>
                  <a:gd name="connsiteY1697" fmla="*/ 536575 h 850900"/>
                  <a:gd name="connsiteX1698" fmla="*/ 660400 w 723900"/>
                  <a:gd name="connsiteY1698" fmla="*/ 539750 h 850900"/>
                  <a:gd name="connsiteX1699" fmla="*/ 657225 w 723900"/>
                  <a:gd name="connsiteY1699" fmla="*/ 539750 h 850900"/>
                  <a:gd name="connsiteX1700" fmla="*/ 657225 w 723900"/>
                  <a:gd name="connsiteY1700" fmla="*/ 542925 h 850900"/>
                  <a:gd name="connsiteX1701" fmla="*/ 657225 w 723900"/>
                  <a:gd name="connsiteY1701" fmla="*/ 546100 h 850900"/>
                  <a:gd name="connsiteX1702" fmla="*/ 654050 w 723900"/>
                  <a:gd name="connsiteY1702" fmla="*/ 546100 h 850900"/>
                  <a:gd name="connsiteX1703" fmla="*/ 654050 w 723900"/>
                  <a:gd name="connsiteY1703" fmla="*/ 549275 h 850900"/>
                  <a:gd name="connsiteX1704" fmla="*/ 650875 w 723900"/>
                  <a:gd name="connsiteY1704" fmla="*/ 549275 h 850900"/>
                  <a:gd name="connsiteX1705" fmla="*/ 650875 w 723900"/>
                  <a:gd name="connsiteY1705" fmla="*/ 552450 h 850900"/>
                  <a:gd name="connsiteX1706" fmla="*/ 647700 w 723900"/>
                  <a:gd name="connsiteY1706" fmla="*/ 552450 h 850900"/>
                  <a:gd name="connsiteX1707" fmla="*/ 647700 w 723900"/>
                  <a:gd name="connsiteY1707" fmla="*/ 555625 h 850900"/>
                  <a:gd name="connsiteX1708" fmla="*/ 644525 w 723900"/>
                  <a:gd name="connsiteY1708" fmla="*/ 555625 h 850900"/>
                  <a:gd name="connsiteX1709" fmla="*/ 641350 w 723900"/>
                  <a:gd name="connsiteY1709" fmla="*/ 555625 h 850900"/>
                  <a:gd name="connsiteX1710" fmla="*/ 638175 w 723900"/>
                  <a:gd name="connsiteY1710" fmla="*/ 555625 h 850900"/>
                  <a:gd name="connsiteX1711" fmla="*/ 635000 w 723900"/>
                  <a:gd name="connsiteY1711" fmla="*/ 555625 h 850900"/>
                  <a:gd name="connsiteX1712" fmla="*/ 631825 w 723900"/>
                  <a:gd name="connsiteY1712" fmla="*/ 555625 h 850900"/>
                  <a:gd name="connsiteX1713" fmla="*/ 628650 w 723900"/>
                  <a:gd name="connsiteY1713" fmla="*/ 555625 h 850900"/>
                  <a:gd name="connsiteX1714" fmla="*/ 625475 w 723900"/>
                  <a:gd name="connsiteY1714" fmla="*/ 555625 h 850900"/>
                  <a:gd name="connsiteX1715" fmla="*/ 622300 w 723900"/>
                  <a:gd name="connsiteY1715" fmla="*/ 555625 h 850900"/>
                  <a:gd name="connsiteX1716" fmla="*/ 622300 w 723900"/>
                  <a:gd name="connsiteY1716" fmla="*/ 552450 h 850900"/>
                  <a:gd name="connsiteX1717" fmla="*/ 619125 w 723900"/>
                  <a:gd name="connsiteY1717" fmla="*/ 552450 h 850900"/>
                  <a:gd name="connsiteX1718" fmla="*/ 615950 w 723900"/>
                  <a:gd name="connsiteY1718" fmla="*/ 552450 h 850900"/>
                  <a:gd name="connsiteX1719" fmla="*/ 615950 w 723900"/>
                  <a:gd name="connsiteY1719" fmla="*/ 549275 h 850900"/>
                  <a:gd name="connsiteX1720" fmla="*/ 619125 w 723900"/>
                  <a:gd name="connsiteY1720" fmla="*/ 549275 h 850900"/>
                  <a:gd name="connsiteX1721" fmla="*/ 619125 w 723900"/>
                  <a:gd name="connsiteY1721" fmla="*/ 546100 h 850900"/>
                  <a:gd name="connsiteX1722" fmla="*/ 619125 w 723900"/>
                  <a:gd name="connsiteY1722" fmla="*/ 542925 h 850900"/>
                  <a:gd name="connsiteX1723" fmla="*/ 615950 w 723900"/>
                  <a:gd name="connsiteY1723" fmla="*/ 542925 h 850900"/>
                  <a:gd name="connsiteX1724" fmla="*/ 615950 w 723900"/>
                  <a:gd name="connsiteY1724" fmla="*/ 539750 h 850900"/>
                  <a:gd name="connsiteX1725" fmla="*/ 612775 w 723900"/>
                  <a:gd name="connsiteY1725" fmla="*/ 539750 h 850900"/>
                  <a:gd name="connsiteX1726" fmla="*/ 612775 w 723900"/>
                  <a:gd name="connsiteY1726" fmla="*/ 542925 h 850900"/>
                  <a:gd name="connsiteX1727" fmla="*/ 615950 w 723900"/>
                  <a:gd name="connsiteY1727" fmla="*/ 542925 h 850900"/>
                  <a:gd name="connsiteX1728" fmla="*/ 615950 w 723900"/>
                  <a:gd name="connsiteY1728" fmla="*/ 546100 h 850900"/>
                  <a:gd name="connsiteX1729" fmla="*/ 612775 w 723900"/>
                  <a:gd name="connsiteY1729" fmla="*/ 546100 h 850900"/>
                  <a:gd name="connsiteX1730" fmla="*/ 612775 w 723900"/>
                  <a:gd name="connsiteY1730" fmla="*/ 549275 h 850900"/>
                  <a:gd name="connsiteX1731" fmla="*/ 609600 w 723900"/>
                  <a:gd name="connsiteY1731" fmla="*/ 549275 h 850900"/>
                  <a:gd name="connsiteX1732" fmla="*/ 606425 w 723900"/>
                  <a:gd name="connsiteY1732" fmla="*/ 549275 h 850900"/>
                  <a:gd name="connsiteX1733" fmla="*/ 603250 w 723900"/>
                  <a:gd name="connsiteY1733" fmla="*/ 549275 h 850900"/>
                  <a:gd name="connsiteX1734" fmla="*/ 600075 w 723900"/>
                  <a:gd name="connsiteY1734" fmla="*/ 549275 h 850900"/>
                  <a:gd name="connsiteX1735" fmla="*/ 596900 w 723900"/>
                  <a:gd name="connsiteY1735" fmla="*/ 549275 h 850900"/>
                  <a:gd name="connsiteX1736" fmla="*/ 593725 w 723900"/>
                  <a:gd name="connsiteY1736" fmla="*/ 549275 h 850900"/>
                  <a:gd name="connsiteX1737" fmla="*/ 593725 w 723900"/>
                  <a:gd name="connsiteY1737" fmla="*/ 546100 h 850900"/>
                  <a:gd name="connsiteX1738" fmla="*/ 590550 w 723900"/>
                  <a:gd name="connsiteY1738" fmla="*/ 546100 h 850900"/>
                  <a:gd name="connsiteX1739" fmla="*/ 587375 w 723900"/>
                  <a:gd name="connsiteY1739" fmla="*/ 546100 h 850900"/>
                  <a:gd name="connsiteX1740" fmla="*/ 584200 w 723900"/>
                  <a:gd name="connsiteY1740" fmla="*/ 546100 h 850900"/>
                  <a:gd name="connsiteX1741" fmla="*/ 581025 w 723900"/>
                  <a:gd name="connsiteY1741" fmla="*/ 546100 h 850900"/>
                  <a:gd name="connsiteX1742" fmla="*/ 577850 w 723900"/>
                  <a:gd name="connsiteY1742" fmla="*/ 549275 h 850900"/>
                  <a:gd name="connsiteX1743" fmla="*/ 574675 w 723900"/>
                  <a:gd name="connsiteY1743" fmla="*/ 549275 h 850900"/>
                  <a:gd name="connsiteX1744" fmla="*/ 571500 w 723900"/>
                  <a:gd name="connsiteY1744" fmla="*/ 552450 h 850900"/>
                  <a:gd name="connsiteX1745" fmla="*/ 568325 w 723900"/>
                  <a:gd name="connsiteY1745" fmla="*/ 552450 h 850900"/>
                  <a:gd name="connsiteX1746" fmla="*/ 565150 w 723900"/>
                  <a:gd name="connsiteY1746" fmla="*/ 552450 h 850900"/>
                  <a:gd name="connsiteX1747" fmla="*/ 561975 w 723900"/>
                  <a:gd name="connsiteY1747" fmla="*/ 552450 h 850900"/>
                  <a:gd name="connsiteX1748" fmla="*/ 558800 w 723900"/>
                  <a:gd name="connsiteY1748" fmla="*/ 555625 h 850900"/>
                  <a:gd name="connsiteX1749" fmla="*/ 555625 w 723900"/>
                  <a:gd name="connsiteY1749" fmla="*/ 555625 h 850900"/>
                  <a:gd name="connsiteX1750" fmla="*/ 552450 w 723900"/>
                  <a:gd name="connsiteY1750" fmla="*/ 558800 h 850900"/>
                  <a:gd name="connsiteX1751" fmla="*/ 552450 w 723900"/>
                  <a:gd name="connsiteY1751" fmla="*/ 555625 h 850900"/>
                  <a:gd name="connsiteX1752" fmla="*/ 549275 w 723900"/>
                  <a:gd name="connsiteY1752" fmla="*/ 555625 h 850900"/>
                  <a:gd name="connsiteX1753" fmla="*/ 549275 w 723900"/>
                  <a:gd name="connsiteY1753" fmla="*/ 552450 h 850900"/>
                  <a:gd name="connsiteX1754" fmla="*/ 546100 w 723900"/>
                  <a:gd name="connsiteY1754" fmla="*/ 552450 h 850900"/>
                  <a:gd name="connsiteX1755" fmla="*/ 542925 w 723900"/>
                  <a:gd name="connsiteY1755" fmla="*/ 552450 h 850900"/>
                  <a:gd name="connsiteX1756" fmla="*/ 542925 w 723900"/>
                  <a:gd name="connsiteY1756" fmla="*/ 549275 h 850900"/>
                  <a:gd name="connsiteX1757" fmla="*/ 539750 w 723900"/>
                  <a:gd name="connsiteY1757" fmla="*/ 549275 h 850900"/>
                  <a:gd name="connsiteX1758" fmla="*/ 536575 w 723900"/>
                  <a:gd name="connsiteY1758" fmla="*/ 552450 h 850900"/>
                  <a:gd name="connsiteX1759" fmla="*/ 536575 w 723900"/>
                  <a:gd name="connsiteY1759" fmla="*/ 549275 h 850900"/>
                  <a:gd name="connsiteX1760" fmla="*/ 533400 w 723900"/>
                  <a:gd name="connsiteY1760" fmla="*/ 549275 h 850900"/>
                  <a:gd name="connsiteX1761" fmla="*/ 530225 w 723900"/>
                  <a:gd name="connsiteY1761" fmla="*/ 549275 h 850900"/>
                  <a:gd name="connsiteX1762" fmla="*/ 530225 w 723900"/>
                  <a:gd name="connsiteY1762" fmla="*/ 546100 h 850900"/>
                  <a:gd name="connsiteX1763" fmla="*/ 527050 w 723900"/>
                  <a:gd name="connsiteY1763" fmla="*/ 546100 h 850900"/>
                  <a:gd name="connsiteX1764" fmla="*/ 525463 w 723900"/>
                  <a:gd name="connsiteY1764" fmla="*/ 546100 h 850900"/>
                  <a:gd name="connsiteX1765" fmla="*/ 525463 w 723900"/>
                  <a:gd name="connsiteY1765" fmla="*/ 547688 h 850900"/>
                  <a:gd name="connsiteX1766" fmla="*/ 523875 w 723900"/>
                  <a:gd name="connsiteY1766" fmla="*/ 547688 h 850900"/>
                  <a:gd name="connsiteX1767" fmla="*/ 523875 w 723900"/>
                  <a:gd name="connsiteY1767" fmla="*/ 546100 h 850900"/>
                  <a:gd name="connsiteX1768" fmla="*/ 523875 w 723900"/>
                  <a:gd name="connsiteY1768" fmla="*/ 542925 h 850900"/>
                  <a:gd name="connsiteX1769" fmla="*/ 523875 w 723900"/>
                  <a:gd name="connsiteY1769" fmla="*/ 539750 h 850900"/>
                  <a:gd name="connsiteX1770" fmla="*/ 527050 w 723900"/>
                  <a:gd name="connsiteY1770" fmla="*/ 539750 h 850900"/>
                  <a:gd name="connsiteX1771" fmla="*/ 527050 w 723900"/>
                  <a:gd name="connsiteY1771" fmla="*/ 536575 h 850900"/>
                  <a:gd name="connsiteX1772" fmla="*/ 523875 w 723900"/>
                  <a:gd name="connsiteY1772" fmla="*/ 536575 h 850900"/>
                  <a:gd name="connsiteX1773" fmla="*/ 523875 w 723900"/>
                  <a:gd name="connsiteY1773" fmla="*/ 534988 h 850900"/>
                  <a:gd name="connsiteX1774" fmla="*/ 523875 w 723900"/>
                  <a:gd name="connsiteY1774" fmla="*/ 533400 h 850900"/>
                  <a:gd name="connsiteX1775" fmla="*/ 525463 w 723900"/>
                  <a:gd name="connsiteY1775" fmla="*/ 533400 h 850900"/>
                  <a:gd name="connsiteX1776" fmla="*/ 527050 w 723900"/>
                  <a:gd name="connsiteY1776" fmla="*/ 533400 h 850900"/>
                  <a:gd name="connsiteX1777" fmla="*/ 527050 w 723900"/>
                  <a:gd name="connsiteY1777" fmla="*/ 530225 h 850900"/>
                  <a:gd name="connsiteX1778" fmla="*/ 523875 w 723900"/>
                  <a:gd name="connsiteY1778" fmla="*/ 530225 h 850900"/>
                  <a:gd name="connsiteX1779" fmla="*/ 523875 w 723900"/>
                  <a:gd name="connsiteY1779" fmla="*/ 533400 h 850900"/>
                  <a:gd name="connsiteX1780" fmla="*/ 520700 w 723900"/>
                  <a:gd name="connsiteY1780" fmla="*/ 533400 h 850900"/>
                  <a:gd name="connsiteX1781" fmla="*/ 520700 w 723900"/>
                  <a:gd name="connsiteY1781" fmla="*/ 536575 h 850900"/>
                  <a:gd name="connsiteX1782" fmla="*/ 522288 w 723900"/>
                  <a:gd name="connsiteY1782" fmla="*/ 536575 h 850900"/>
                  <a:gd name="connsiteX1783" fmla="*/ 523875 w 723900"/>
                  <a:gd name="connsiteY1783" fmla="*/ 536575 h 850900"/>
                  <a:gd name="connsiteX1784" fmla="*/ 523875 w 723900"/>
                  <a:gd name="connsiteY1784" fmla="*/ 539750 h 850900"/>
                  <a:gd name="connsiteX1785" fmla="*/ 520700 w 723900"/>
                  <a:gd name="connsiteY1785" fmla="*/ 539750 h 850900"/>
                  <a:gd name="connsiteX1786" fmla="*/ 517525 w 723900"/>
                  <a:gd name="connsiteY1786" fmla="*/ 539750 h 850900"/>
                  <a:gd name="connsiteX1787" fmla="*/ 517525 w 723900"/>
                  <a:gd name="connsiteY1787" fmla="*/ 542925 h 850900"/>
                  <a:gd name="connsiteX1788" fmla="*/ 514350 w 723900"/>
                  <a:gd name="connsiteY1788" fmla="*/ 542925 h 850900"/>
                  <a:gd name="connsiteX1789" fmla="*/ 511175 w 723900"/>
                  <a:gd name="connsiteY1789" fmla="*/ 542925 h 850900"/>
                  <a:gd name="connsiteX1790" fmla="*/ 511175 w 723900"/>
                  <a:gd name="connsiteY1790" fmla="*/ 539750 h 850900"/>
                  <a:gd name="connsiteX1791" fmla="*/ 508000 w 723900"/>
                  <a:gd name="connsiteY1791" fmla="*/ 539750 h 850900"/>
                  <a:gd name="connsiteX1792" fmla="*/ 504825 w 723900"/>
                  <a:gd name="connsiteY1792" fmla="*/ 539750 h 850900"/>
                  <a:gd name="connsiteX1793" fmla="*/ 501650 w 723900"/>
                  <a:gd name="connsiteY1793" fmla="*/ 539750 h 850900"/>
                  <a:gd name="connsiteX1794" fmla="*/ 501650 w 723900"/>
                  <a:gd name="connsiteY1794" fmla="*/ 536575 h 850900"/>
                  <a:gd name="connsiteX1795" fmla="*/ 498475 w 723900"/>
                  <a:gd name="connsiteY1795" fmla="*/ 536575 h 850900"/>
                  <a:gd name="connsiteX1796" fmla="*/ 498475 w 723900"/>
                  <a:gd name="connsiteY1796" fmla="*/ 534988 h 850900"/>
                  <a:gd name="connsiteX1797" fmla="*/ 498475 w 723900"/>
                  <a:gd name="connsiteY1797" fmla="*/ 533400 h 850900"/>
                  <a:gd name="connsiteX1798" fmla="*/ 495300 w 723900"/>
                  <a:gd name="connsiteY1798" fmla="*/ 533400 h 850900"/>
                  <a:gd name="connsiteX1799" fmla="*/ 495300 w 723900"/>
                  <a:gd name="connsiteY1799" fmla="*/ 531813 h 850900"/>
                  <a:gd name="connsiteX1800" fmla="*/ 495300 w 723900"/>
                  <a:gd name="connsiteY1800" fmla="*/ 530225 h 850900"/>
                  <a:gd name="connsiteX1801" fmla="*/ 492125 w 723900"/>
                  <a:gd name="connsiteY1801" fmla="*/ 533400 h 850900"/>
                  <a:gd name="connsiteX1802" fmla="*/ 488950 w 723900"/>
                  <a:gd name="connsiteY1802" fmla="*/ 533400 h 850900"/>
                  <a:gd name="connsiteX1803" fmla="*/ 488950 w 723900"/>
                  <a:gd name="connsiteY1803" fmla="*/ 530225 h 850900"/>
                  <a:gd name="connsiteX1804" fmla="*/ 492125 w 723900"/>
                  <a:gd name="connsiteY1804" fmla="*/ 530225 h 850900"/>
                  <a:gd name="connsiteX1805" fmla="*/ 492125 w 723900"/>
                  <a:gd name="connsiteY1805" fmla="*/ 527050 h 850900"/>
                  <a:gd name="connsiteX1806" fmla="*/ 495300 w 723900"/>
                  <a:gd name="connsiteY1806" fmla="*/ 527050 h 850900"/>
                  <a:gd name="connsiteX1807" fmla="*/ 495300 w 723900"/>
                  <a:gd name="connsiteY1807" fmla="*/ 523875 h 850900"/>
                  <a:gd name="connsiteX1808" fmla="*/ 493713 w 723900"/>
                  <a:gd name="connsiteY1808" fmla="*/ 523875 h 850900"/>
                  <a:gd name="connsiteX1809" fmla="*/ 492125 w 723900"/>
                  <a:gd name="connsiteY1809" fmla="*/ 523875 h 850900"/>
                  <a:gd name="connsiteX1810" fmla="*/ 492125 w 723900"/>
                  <a:gd name="connsiteY1810" fmla="*/ 527050 h 850900"/>
                  <a:gd name="connsiteX1811" fmla="*/ 488950 w 723900"/>
                  <a:gd name="connsiteY1811" fmla="*/ 527050 h 850900"/>
                  <a:gd name="connsiteX1812" fmla="*/ 485775 w 723900"/>
                  <a:gd name="connsiteY1812" fmla="*/ 527050 h 850900"/>
                  <a:gd name="connsiteX1813" fmla="*/ 485775 w 723900"/>
                  <a:gd name="connsiteY1813" fmla="*/ 523875 h 850900"/>
                  <a:gd name="connsiteX1814" fmla="*/ 482600 w 723900"/>
                  <a:gd name="connsiteY1814" fmla="*/ 523875 h 850900"/>
                  <a:gd name="connsiteX1815" fmla="*/ 479425 w 723900"/>
                  <a:gd name="connsiteY1815" fmla="*/ 523875 h 850900"/>
                  <a:gd name="connsiteX1816" fmla="*/ 479425 w 723900"/>
                  <a:gd name="connsiteY1816" fmla="*/ 520700 h 850900"/>
                  <a:gd name="connsiteX1817" fmla="*/ 476250 w 723900"/>
                  <a:gd name="connsiteY1817" fmla="*/ 520700 h 850900"/>
                  <a:gd name="connsiteX1818" fmla="*/ 476250 w 723900"/>
                  <a:gd name="connsiteY1818" fmla="*/ 517525 h 850900"/>
                  <a:gd name="connsiteX1819" fmla="*/ 476250 w 723900"/>
                  <a:gd name="connsiteY1819" fmla="*/ 514350 h 850900"/>
                  <a:gd name="connsiteX1820" fmla="*/ 479425 w 723900"/>
                  <a:gd name="connsiteY1820" fmla="*/ 514350 h 850900"/>
                  <a:gd name="connsiteX1821" fmla="*/ 476250 w 723900"/>
                  <a:gd name="connsiteY1821" fmla="*/ 511175 h 850900"/>
                  <a:gd name="connsiteX1822" fmla="*/ 479425 w 723900"/>
                  <a:gd name="connsiteY1822" fmla="*/ 511175 h 850900"/>
                  <a:gd name="connsiteX1823" fmla="*/ 482600 w 723900"/>
                  <a:gd name="connsiteY1823" fmla="*/ 511175 h 850900"/>
                  <a:gd name="connsiteX1824" fmla="*/ 485775 w 723900"/>
                  <a:gd name="connsiteY1824" fmla="*/ 511175 h 850900"/>
                  <a:gd name="connsiteX1825" fmla="*/ 485775 w 723900"/>
                  <a:gd name="connsiteY1825" fmla="*/ 508000 h 850900"/>
                  <a:gd name="connsiteX1826" fmla="*/ 482600 w 723900"/>
                  <a:gd name="connsiteY1826" fmla="*/ 508000 h 850900"/>
                  <a:gd name="connsiteX1827" fmla="*/ 479425 w 723900"/>
                  <a:gd name="connsiteY1827" fmla="*/ 508000 h 850900"/>
                  <a:gd name="connsiteX1828" fmla="*/ 476250 w 723900"/>
                  <a:gd name="connsiteY1828" fmla="*/ 508000 h 850900"/>
                  <a:gd name="connsiteX1829" fmla="*/ 476250 w 723900"/>
                  <a:gd name="connsiteY1829" fmla="*/ 511175 h 850900"/>
                  <a:gd name="connsiteX1830" fmla="*/ 476250 w 723900"/>
                  <a:gd name="connsiteY1830" fmla="*/ 514350 h 850900"/>
                  <a:gd name="connsiteX1831" fmla="*/ 473075 w 723900"/>
                  <a:gd name="connsiteY1831" fmla="*/ 514350 h 850900"/>
                  <a:gd name="connsiteX1832" fmla="*/ 473075 w 723900"/>
                  <a:gd name="connsiteY1832" fmla="*/ 517525 h 850900"/>
                  <a:gd name="connsiteX1833" fmla="*/ 469900 w 723900"/>
                  <a:gd name="connsiteY1833" fmla="*/ 517525 h 850900"/>
                  <a:gd name="connsiteX1834" fmla="*/ 466725 w 723900"/>
                  <a:gd name="connsiteY1834" fmla="*/ 517525 h 850900"/>
                  <a:gd name="connsiteX1835" fmla="*/ 466725 w 723900"/>
                  <a:gd name="connsiteY1835" fmla="*/ 520700 h 850900"/>
                  <a:gd name="connsiteX1836" fmla="*/ 466725 w 723900"/>
                  <a:gd name="connsiteY1836" fmla="*/ 523875 h 850900"/>
                  <a:gd name="connsiteX1837" fmla="*/ 463550 w 723900"/>
                  <a:gd name="connsiteY1837" fmla="*/ 523875 h 850900"/>
                  <a:gd name="connsiteX1838" fmla="*/ 463550 w 723900"/>
                  <a:gd name="connsiteY1838" fmla="*/ 520700 h 850900"/>
                  <a:gd name="connsiteX1839" fmla="*/ 460375 w 723900"/>
                  <a:gd name="connsiteY1839" fmla="*/ 520700 h 850900"/>
                  <a:gd name="connsiteX1840" fmla="*/ 460375 w 723900"/>
                  <a:gd name="connsiteY1840" fmla="*/ 523875 h 850900"/>
                  <a:gd name="connsiteX1841" fmla="*/ 458788 w 723900"/>
                  <a:gd name="connsiteY1841" fmla="*/ 523875 h 850900"/>
                  <a:gd name="connsiteX1842" fmla="*/ 458788 w 723900"/>
                  <a:gd name="connsiteY1842" fmla="*/ 525463 h 850900"/>
                  <a:gd name="connsiteX1843" fmla="*/ 457200 w 723900"/>
                  <a:gd name="connsiteY1843" fmla="*/ 525463 h 850900"/>
                  <a:gd name="connsiteX1844" fmla="*/ 457200 w 723900"/>
                  <a:gd name="connsiteY1844" fmla="*/ 523875 h 850900"/>
                  <a:gd name="connsiteX1845" fmla="*/ 457200 w 723900"/>
                  <a:gd name="connsiteY1845" fmla="*/ 520700 h 850900"/>
                  <a:gd name="connsiteX1846" fmla="*/ 457200 w 723900"/>
                  <a:gd name="connsiteY1846" fmla="*/ 517525 h 850900"/>
                  <a:gd name="connsiteX1847" fmla="*/ 457200 w 723900"/>
                  <a:gd name="connsiteY1847" fmla="*/ 514350 h 850900"/>
                  <a:gd name="connsiteX1848" fmla="*/ 457200 w 723900"/>
                  <a:gd name="connsiteY1848" fmla="*/ 511175 h 850900"/>
                  <a:gd name="connsiteX1849" fmla="*/ 454025 w 723900"/>
                  <a:gd name="connsiteY1849" fmla="*/ 511175 h 850900"/>
                  <a:gd name="connsiteX1850" fmla="*/ 454025 w 723900"/>
                  <a:gd name="connsiteY1850" fmla="*/ 514350 h 850900"/>
                  <a:gd name="connsiteX1851" fmla="*/ 454025 w 723900"/>
                  <a:gd name="connsiteY1851" fmla="*/ 517525 h 850900"/>
                  <a:gd name="connsiteX1852" fmla="*/ 454025 w 723900"/>
                  <a:gd name="connsiteY1852" fmla="*/ 520700 h 850900"/>
                  <a:gd name="connsiteX1853" fmla="*/ 454025 w 723900"/>
                  <a:gd name="connsiteY1853" fmla="*/ 523875 h 850900"/>
                  <a:gd name="connsiteX1854" fmla="*/ 450850 w 723900"/>
                  <a:gd name="connsiteY1854" fmla="*/ 523875 h 850900"/>
                  <a:gd name="connsiteX1855" fmla="*/ 450850 w 723900"/>
                  <a:gd name="connsiteY1855" fmla="*/ 527050 h 850900"/>
                  <a:gd name="connsiteX1856" fmla="*/ 449263 w 723900"/>
                  <a:gd name="connsiteY1856" fmla="*/ 527050 h 850900"/>
                  <a:gd name="connsiteX1857" fmla="*/ 449263 w 723900"/>
                  <a:gd name="connsiteY1857" fmla="*/ 530225 h 850900"/>
                  <a:gd name="connsiteX1858" fmla="*/ 447675 w 723900"/>
                  <a:gd name="connsiteY1858" fmla="*/ 530225 h 850900"/>
                  <a:gd name="connsiteX1859" fmla="*/ 447675 w 723900"/>
                  <a:gd name="connsiteY1859" fmla="*/ 527050 h 850900"/>
                  <a:gd name="connsiteX1860" fmla="*/ 444500 w 723900"/>
                  <a:gd name="connsiteY1860" fmla="*/ 527050 h 850900"/>
                  <a:gd name="connsiteX1861" fmla="*/ 444500 w 723900"/>
                  <a:gd name="connsiteY1861" fmla="*/ 530225 h 850900"/>
                  <a:gd name="connsiteX1862" fmla="*/ 441325 w 723900"/>
                  <a:gd name="connsiteY1862" fmla="*/ 530225 h 850900"/>
                  <a:gd name="connsiteX1863" fmla="*/ 441325 w 723900"/>
                  <a:gd name="connsiteY1863" fmla="*/ 527050 h 850900"/>
                  <a:gd name="connsiteX1864" fmla="*/ 441325 w 723900"/>
                  <a:gd name="connsiteY1864" fmla="*/ 523875 h 850900"/>
                  <a:gd name="connsiteX1865" fmla="*/ 444500 w 723900"/>
                  <a:gd name="connsiteY1865" fmla="*/ 523875 h 850900"/>
                  <a:gd name="connsiteX1866" fmla="*/ 444500 w 723900"/>
                  <a:gd name="connsiteY1866" fmla="*/ 520700 h 850900"/>
                  <a:gd name="connsiteX1867" fmla="*/ 444500 w 723900"/>
                  <a:gd name="connsiteY1867" fmla="*/ 517525 h 850900"/>
                  <a:gd name="connsiteX1868" fmla="*/ 441325 w 723900"/>
                  <a:gd name="connsiteY1868" fmla="*/ 517525 h 850900"/>
                  <a:gd name="connsiteX1869" fmla="*/ 441325 w 723900"/>
                  <a:gd name="connsiteY1869" fmla="*/ 520700 h 850900"/>
                  <a:gd name="connsiteX1870" fmla="*/ 438150 w 723900"/>
                  <a:gd name="connsiteY1870" fmla="*/ 520700 h 850900"/>
                  <a:gd name="connsiteX1871" fmla="*/ 438150 w 723900"/>
                  <a:gd name="connsiteY1871" fmla="*/ 523875 h 850900"/>
                  <a:gd name="connsiteX1872" fmla="*/ 438150 w 723900"/>
                  <a:gd name="connsiteY1872" fmla="*/ 527050 h 850900"/>
                  <a:gd name="connsiteX1873" fmla="*/ 439738 w 723900"/>
                  <a:gd name="connsiteY1873" fmla="*/ 527050 h 850900"/>
                  <a:gd name="connsiteX1874" fmla="*/ 439738 w 723900"/>
                  <a:gd name="connsiteY1874" fmla="*/ 528638 h 850900"/>
                  <a:gd name="connsiteX1875" fmla="*/ 438150 w 723900"/>
                  <a:gd name="connsiteY1875" fmla="*/ 528638 h 850900"/>
                  <a:gd name="connsiteX1876" fmla="*/ 438150 w 723900"/>
                  <a:gd name="connsiteY1876" fmla="*/ 530225 h 850900"/>
                  <a:gd name="connsiteX1877" fmla="*/ 434975 w 723900"/>
                  <a:gd name="connsiteY1877" fmla="*/ 530225 h 850900"/>
                  <a:gd name="connsiteX1878" fmla="*/ 434975 w 723900"/>
                  <a:gd name="connsiteY1878" fmla="*/ 527050 h 850900"/>
                  <a:gd name="connsiteX1879" fmla="*/ 431800 w 723900"/>
                  <a:gd name="connsiteY1879" fmla="*/ 511175 h 850900"/>
                  <a:gd name="connsiteX1880" fmla="*/ 431800 w 723900"/>
                  <a:gd name="connsiteY1880" fmla="*/ 514350 h 850900"/>
                  <a:gd name="connsiteX1881" fmla="*/ 431800 w 723900"/>
                  <a:gd name="connsiteY1881" fmla="*/ 517525 h 850900"/>
                  <a:gd name="connsiteX1882" fmla="*/ 431800 w 723900"/>
                  <a:gd name="connsiteY1882" fmla="*/ 520700 h 850900"/>
                  <a:gd name="connsiteX1883" fmla="*/ 434975 w 723900"/>
                  <a:gd name="connsiteY1883" fmla="*/ 527050 h 850900"/>
                  <a:gd name="connsiteX1884" fmla="*/ 431800 w 723900"/>
                  <a:gd name="connsiteY1884" fmla="*/ 527050 h 850900"/>
                  <a:gd name="connsiteX1885" fmla="*/ 431800 w 723900"/>
                  <a:gd name="connsiteY1885" fmla="*/ 530225 h 850900"/>
                  <a:gd name="connsiteX1886" fmla="*/ 431800 w 723900"/>
                  <a:gd name="connsiteY1886" fmla="*/ 533400 h 850900"/>
                  <a:gd name="connsiteX1887" fmla="*/ 428625 w 723900"/>
                  <a:gd name="connsiteY1887" fmla="*/ 533400 h 850900"/>
                  <a:gd name="connsiteX1888" fmla="*/ 428625 w 723900"/>
                  <a:gd name="connsiteY1888" fmla="*/ 536575 h 850900"/>
                  <a:gd name="connsiteX1889" fmla="*/ 430213 w 723900"/>
                  <a:gd name="connsiteY1889" fmla="*/ 536575 h 850900"/>
                  <a:gd name="connsiteX1890" fmla="*/ 431800 w 723900"/>
                  <a:gd name="connsiteY1890" fmla="*/ 536575 h 850900"/>
                  <a:gd name="connsiteX1891" fmla="*/ 431800 w 723900"/>
                  <a:gd name="connsiteY1891" fmla="*/ 533400 h 850900"/>
                  <a:gd name="connsiteX1892" fmla="*/ 434975 w 723900"/>
                  <a:gd name="connsiteY1892" fmla="*/ 533400 h 850900"/>
                  <a:gd name="connsiteX1893" fmla="*/ 434975 w 723900"/>
                  <a:gd name="connsiteY1893" fmla="*/ 536575 h 850900"/>
                  <a:gd name="connsiteX1894" fmla="*/ 438150 w 723900"/>
                  <a:gd name="connsiteY1894" fmla="*/ 536575 h 850900"/>
                  <a:gd name="connsiteX1895" fmla="*/ 441325 w 723900"/>
                  <a:gd name="connsiteY1895" fmla="*/ 536575 h 850900"/>
                  <a:gd name="connsiteX1896" fmla="*/ 441325 w 723900"/>
                  <a:gd name="connsiteY1896" fmla="*/ 539750 h 850900"/>
                  <a:gd name="connsiteX1897" fmla="*/ 438150 w 723900"/>
                  <a:gd name="connsiteY1897" fmla="*/ 539750 h 850900"/>
                  <a:gd name="connsiteX1898" fmla="*/ 438150 w 723900"/>
                  <a:gd name="connsiteY1898" fmla="*/ 542925 h 850900"/>
                  <a:gd name="connsiteX1899" fmla="*/ 438150 w 723900"/>
                  <a:gd name="connsiteY1899" fmla="*/ 546100 h 850900"/>
                  <a:gd name="connsiteX1900" fmla="*/ 441325 w 723900"/>
                  <a:gd name="connsiteY1900" fmla="*/ 546100 h 850900"/>
                  <a:gd name="connsiteX1901" fmla="*/ 438150 w 723900"/>
                  <a:gd name="connsiteY1901" fmla="*/ 549275 h 850900"/>
                  <a:gd name="connsiteX1902" fmla="*/ 441325 w 723900"/>
                  <a:gd name="connsiteY1902" fmla="*/ 549275 h 850900"/>
                  <a:gd name="connsiteX1903" fmla="*/ 441325 w 723900"/>
                  <a:gd name="connsiteY1903" fmla="*/ 546100 h 850900"/>
                  <a:gd name="connsiteX1904" fmla="*/ 441325 w 723900"/>
                  <a:gd name="connsiteY1904" fmla="*/ 544513 h 850900"/>
                  <a:gd name="connsiteX1905" fmla="*/ 441325 w 723900"/>
                  <a:gd name="connsiteY1905" fmla="*/ 542925 h 850900"/>
                  <a:gd name="connsiteX1906" fmla="*/ 441325 w 723900"/>
                  <a:gd name="connsiteY1906" fmla="*/ 539750 h 850900"/>
                  <a:gd name="connsiteX1907" fmla="*/ 444500 w 723900"/>
                  <a:gd name="connsiteY1907" fmla="*/ 539750 h 850900"/>
                  <a:gd name="connsiteX1908" fmla="*/ 444500 w 723900"/>
                  <a:gd name="connsiteY1908" fmla="*/ 542925 h 850900"/>
                  <a:gd name="connsiteX1909" fmla="*/ 447675 w 723900"/>
                  <a:gd name="connsiteY1909" fmla="*/ 542925 h 850900"/>
                  <a:gd name="connsiteX1910" fmla="*/ 447675 w 723900"/>
                  <a:gd name="connsiteY1910" fmla="*/ 546100 h 850900"/>
                  <a:gd name="connsiteX1911" fmla="*/ 449263 w 723900"/>
                  <a:gd name="connsiteY1911" fmla="*/ 546100 h 850900"/>
                  <a:gd name="connsiteX1912" fmla="*/ 449263 w 723900"/>
                  <a:gd name="connsiteY1912" fmla="*/ 547688 h 850900"/>
                  <a:gd name="connsiteX1913" fmla="*/ 447675 w 723900"/>
                  <a:gd name="connsiteY1913" fmla="*/ 547688 h 850900"/>
                  <a:gd name="connsiteX1914" fmla="*/ 447675 w 723900"/>
                  <a:gd name="connsiteY1914" fmla="*/ 549275 h 850900"/>
                  <a:gd name="connsiteX1915" fmla="*/ 447675 w 723900"/>
                  <a:gd name="connsiteY1915" fmla="*/ 552450 h 850900"/>
                  <a:gd name="connsiteX1916" fmla="*/ 447675 w 723900"/>
                  <a:gd name="connsiteY1916" fmla="*/ 555625 h 850900"/>
                  <a:gd name="connsiteX1917" fmla="*/ 444500 w 723900"/>
                  <a:gd name="connsiteY1917" fmla="*/ 555625 h 850900"/>
                  <a:gd name="connsiteX1918" fmla="*/ 444500 w 723900"/>
                  <a:gd name="connsiteY1918" fmla="*/ 552450 h 850900"/>
                  <a:gd name="connsiteX1919" fmla="*/ 441325 w 723900"/>
                  <a:gd name="connsiteY1919" fmla="*/ 552450 h 850900"/>
                  <a:gd name="connsiteX1920" fmla="*/ 441325 w 723900"/>
                  <a:gd name="connsiteY1920" fmla="*/ 555625 h 850900"/>
                  <a:gd name="connsiteX1921" fmla="*/ 438150 w 723900"/>
                  <a:gd name="connsiteY1921" fmla="*/ 555625 h 850900"/>
                  <a:gd name="connsiteX1922" fmla="*/ 438150 w 723900"/>
                  <a:gd name="connsiteY1922" fmla="*/ 558800 h 850900"/>
                  <a:gd name="connsiteX1923" fmla="*/ 441325 w 723900"/>
                  <a:gd name="connsiteY1923" fmla="*/ 558800 h 850900"/>
                  <a:gd name="connsiteX1924" fmla="*/ 441325 w 723900"/>
                  <a:gd name="connsiteY1924" fmla="*/ 555625 h 850900"/>
                  <a:gd name="connsiteX1925" fmla="*/ 444500 w 723900"/>
                  <a:gd name="connsiteY1925" fmla="*/ 558800 h 850900"/>
                  <a:gd name="connsiteX1926" fmla="*/ 444500 w 723900"/>
                  <a:gd name="connsiteY1926" fmla="*/ 561975 h 850900"/>
                  <a:gd name="connsiteX1927" fmla="*/ 447675 w 723900"/>
                  <a:gd name="connsiteY1927" fmla="*/ 558800 h 850900"/>
                  <a:gd name="connsiteX1928" fmla="*/ 447675 w 723900"/>
                  <a:gd name="connsiteY1928" fmla="*/ 561975 h 850900"/>
                  <a:gd name="connsiteX1929" fmla="*/ 446088 w 723900"/>
                  <a:gd name="connsiteY1929" fmla="*/ 563562 h 850900"/>
                  <a:gd name="connsiteX1930" fmla="*/ 446088 w 723900"/>
                  <a:gd name="connsiteY1930" fmla="*/ 563563 h 850900"/>
                  <a:gd name="connsiteX1931" fmla="*/ 446087 w 723900"/>
                  <a:gd name="connsiteY1931" fmla="*/ 563563 h 850900"/>
                  <a:gd name="connsiteX1932" fmla="*/ 444500 w 723900"/>
                  <a:gd name="connsiteY1932" fmla="*/ 565150 h 850900"/>
                  <a:gd name="connsiteX1933" fmla="*/ 441325 w 723900"/>
                  <a:gd name="connsiteY1933" fmla="*/ 565150 h 850900"/>
                  <a:gd name="connsiteX1934" fmla="*/ 438150 w 723900"/>
                  <a:gd name="connsiteY1934" fmla="*/ 565150 h 850900"/>
                  <a:gd name="connsiteX1935" fmla="*/ 438150 w 723900"/>
                  <a:gd name="connsiteY1935" fmla="*/ 568325 h 850900"/>
                  <a:gd name="connsiteX1936" fmla="*/ 438150 w 723900"/>
                  <a:gd name="connsiteY1936" fmla="*/ 571500 h 850900"/>
                  <a:gd name="connsiteX1937" fmla="*/ 434975 w 723900"/>
                  <a:gd name="connsiteY1937" fmla="*/ 571500 h 850900"/>
                  <a:gd name="connsiteX1938" fmla="*/ 434975 w 723900"/>
                  <a:gd name="connsiteY1938" fmla="*/ 574675 h 850900"/>
                  <a:gd name="connsiteX1939" fmla="*/ 431800 w 723900"/>
                  <a:gd name="connsiteY1939" fmla="*/ 574675 h 850900"/>
                  <a:gd name="connsiteX1940" fmla="*/ 428625 w 723900"/>
                  <a:gd name="connsiteY1940" fmla="*/ 574675 h 850900"/>
                  <a:gd name="connsiteX1941" fmla="*/ 425450 w 723900"/>
                  <a:gd name="connsiteY1941" fmla="*/ 574675 h 850900"/>
                  <a:gd name="connsiteX1942" fmla="*/ 422275 w 723900"/>
                  <a:gd name="connsiteY1942" fmla="*/ 574675 h 850900"/>
                  <a:gd name="connsiteX1943" fmla="*/ 419100 w 723900"/>
                  <a:gd name="connsiteY1943" fmla="*/ 574675 h 850900"/>
                  <a:gd name="connsiteX1944" fmla="*/ 415925 w 723900"/>
                  <a:gd name="connsiteY1944" fmla="*/ 577850 h 850900"/>
                  <a:gd name="connsiteX1945" fmla="*/ 415925 w 723900"/>
                  <a:gd name="connsiteY1945" fmla="*/ 574675 h 850900"/>
                  <a:gd name="connsiteX1946" fmla="*/ 415925 w 723900"/>
                  <a:gd name="connsiteY1946" fmla="*/ 571500 h 850900"/>
                  <a:gd name="connsiteX1947" fmla="*/ 415925 w 723900"/>
                  <a:gd name="connsiteY1947" fmla="*/ 568325 h 850900"/>
                  <a:gd name="connsiteX1948" fmla="*/ 412750 w 723900"/>
                  <a:gd name="connsiteY1948" fmla="*/ 568325 h 850900"/>
                  <a:gd name="connsiteX1949" fmla="*/ 412750 w 723900"/>
                  <a:gd name="connsiteY1949" fmla="*/ 571500 h 850900"/>
                  <a:gd name="connsiteX1950" fmla="*/ 412750 w 723900"/>
                  <a:gd name="connsiteY1950" fmla="*/ 574675 h 850900"/>
                  <a:gd name="connsiteX1951" fmla="*/ 412750 w 723900"/>
                  <a:gd name="connsiteY1951" fmla="*/ 577850 h 850900"/>
                  <a:gd name="connsiteX1952" fmla="*/ 409575 w 723900"/>
                  <a:gd name="connsiteY1952" fmla="*/ 577850 h 850900"/>
                  <a:gd name="connsiteX1953" fmla="*/ 406400 w 723900"/>
                  <a:gd name="connsiteY1953" fmla="*/ 577850 h 850900"/>
                  <a:gd name="connsiteX1954" fmla="*/ 406400 w 723900"/>
                  <a:gd name="connsiteY1954" fmla="*/ 574675 h 850900"/>
                  <a:gd name="connsiteX1955" fmla="*/ 403225 w 723900"/>
                  <a:gd name="connsiteY1955" fmla="*/ 574675 h 850900"/>
                  <a:gd name="connsiteX1956" fmla="*/ 403225 w 723900"/>
                  <a:gd name="connsiteY1956" fmla="*/ 577850 h 850900"/>
                  <a:gd name="connsiteX1957" fmla="*/ 406400 w 723900"/>
                  <a:gd name="connsiteY1957" fmla="*/ 577850 h 850900"/>
                  <a:gd name="connsiteX1958" fmla="*/ 406400 w 723900"/>
                  <a:gd name="connsiteY1958" fmla="*/ 581025 h 850900"/>
                  <a:gd name="connsiteX1959" fmla="*/ 403225 w 723900"/>
                  <a:gd name="connsiteY1959" fmla="*/ 581025 h 850900"/>
                  <a:gd name="connsiteX1960" fmla="*/ 403225 w 723900"/>
                  <a:gd name="connsiteY1960" fmla="*/ 584200 h 850900"/>
                  <a:gd name="connsiteX1961" fmla="*/ 406400 w 723900"/>
                  <a:gd name="connsiteY1961" fmla="*/ 584200 h 850900"/>
                  <a:gd name="connsiteX1962" fmla="*/ 406400 w 723900"/>
                  <a:gd name="connsiteY1962" fmla="*/ 587375 h 850900"/>
                  <a:gd name="connsiteX1963" fmla="*/ 406400 w 723900"/>
                  <a:gd name="connsiteY1963" fmla="*/ 590550 h 850900"/>
                  <a:gd name="connsiteX1964" fmla="*/ 403225 w 723900"/>
                  <a:gd name="connsiteY1964" fmla="*/ 590550 h 850900"/>
                  <a:gd name="connsiteX1965" fmla="*/ 403225 w 723900"/>
                  <a:gd name="connsiteY1965" fmla="*/ 587375 h 850900"/>
                  <a:gd name="connsiteX1966" fmla="*/ 400050 w 723900"/>
                  <a:gd name="connsiteY1966" fmla="*/ 587375 h 850900"/>
                  <a:gd name="connsiteX1967" fmla="*/ 400050 w 723900"/>
                  <a:gd name="connsiteY1967" fmla="*/ 590550 h 850900"/>
                  <a:gd name="connsiteX1968" fmla="*/ 400050 w 723900"/>
                  <a:gd name="connsiteY1968" fmla="*/ 593725 h 850900"/>
                  <a:gd name="connsiteX1969" fmla="*/ 396875 w 723900"/>
                  <a:gd name="connsiteY1969" fmla="*/ 593725 h 850900"/>
                  <a:gd name="connsiteX1970" fmla="*/ 396875 w 723900"/>
                  <a:gd name="connsiteY1970" fmla="*/ 596900 h 850900"/>
                  <a:gd name="connsiteX1971" fmla="*/ 393700 w 723900"/>
                  <a:gd name="connsiteY1971" fmla="*/ 596900 h 850900"/>
                  <a:gd name="connsiteX1972" fmla="*/ 393700 w 723900"/>
                  <a:gd name="connsiteY1972" fmla="*/ 600075 h 850900"/>
                  <a:gd name="connsiteX1973" fmla="*/ 390525 w 723900"/>
                  <a:gd name="connsiteY1973" fmla="*/ 600075 h 850900"/>
                  <a:gd name="connsiteX1974" fmla="*/ 390525 w 723900"/>
                  <a:gd name="connsiteY1974" fmla="*/ 598488 h 850900"/>
                  <a:gd name="connsiteX1975" fmla="*/ 387350 w 723900"/>
                  <a:gd name="connsiteY1975" fmla="*/ 598488 h 850900"/>
                  <a:gd name="connsiteX1976" fmla="*/ 387350 w 723900"/>
                  <a:gd name="connsiteY1976" fmla="*/ 600075 h 850900"/>
                  <a:gd name="connsiteX1977" fmla="*/ 384175 w 723900"/>
                  <a:gd name="connsiteY1977" fmla="*/ 600075 h 850900"/>
                  <a:gd name="connsiteX1978" fmla="*/ 384175 w 723900"/>
                  <a:gd name="connsiteY1978" fmla="*/ 603250 h 850900"/>
                  <a:gd name="connsiteX1979" fmla="*/ 384175 w 723900"/>
                  <a:gd name="connsiteY1979" fmla="*/ 606425 h 850900"/>
                  <a:gd name="connsiteX1980" fmla="*/ 384175 w 723900"/>
                  <a:gd name="connsiteY1980" fmla="*/ 609600 h 850900"/>
                  <a:gd name="connsiteX1981" fmla="*/ 381000 w 723900"/>
                  <a:gd name="connsiteY1981" fmla="*/ 609600 h 850900"/>
                  <a:gd name="connsiteX1982" fmla="*/ 381000 w 723900"/>
                  <a:gd name="connsiteY1982" fmla="*/ 606425 h 850900"/>
                  <a:gd name="connsiteX1983" fmla="*/ 377825 w 723900"/>
                  <a:gd name="connsiteY1983" fmla="*/ 606425 h 850900"/>
                  <a:gd name="connsiteX1984" fmla="*/ 377825 w 723900"/>
                  <a:gd name="connsiteY1984" fmla="*/ 609600 h 850900"/>
                  <a:gd name="connsiteX1985" fmla="*/ 377825 w 723900"/>
                  <a:gd name="connsiteY1985" fmla="*/ 612775 h 850900"/>
                  <a:gd name="connsiteX1986" fmla="*/ 374650 w 723900"/>
                  <a:gd name="connsiteY1986" fmla="*/ 612775 h 850900"/>
                  <a:gd name="connsiteX1987" fmla="*/ 374650 w 723900"/>
                  <a:gd name="connsiteY1987" fmla="*/ 609600 h 850900"/>
                  <a:gd name="connsiteX1988" fmla="*/ 371475 w 723900"/>
                  <a:gd name="connsiteY1988" fmla="*/ 609600 h 850900"/>
                  <a:gd name="connsiteX1989" fmla="*/ 371475 w 723900"/>
                  <a:gd name="connsiteY1989" fmla="*/ 612775 h 850900"/>
                  <a:gd name="connsiteX1990" fmla="*/ 371475 w 723900"/>
                  <a:gd name="connsiteY1990" fmla="*/ 615950 h 850900"/>
                  <a:gd name="connsiteX1991" fmla="*/ 368300 w 723900"/>
                  <a:gd name="connsiteY1991" fmla="*/ 615950 h 850900"/>
                  <a:gd name="connsiteX1992" fmla="*/ 368300 w 723900"/>
                  <a:gd name="connsiteY1992" fmla="*/ 612775 h 850900"/>
                  <a:gd name="connsiteX1993" fmla="*/ 368300 w 723900"/>
                  <a:gd name="connsiteY1993" fmla="*/ 609600 h 850900"/>
                  <a:gd name="connsiteX1994" fmla="*/ 365125 w 723900"/>
                  <a:gd name="connsiteY1994" fmla="*/ 609600 h 850900"/>
                  <a:gd name="connsiteX1995" fmla="*/ 368300 w 723900"/>
                  <a:gd name="connsiteY1995" fmla="*/ 612775 h 850900"/>
                  <a:gd name="connsiteX1996" fmla="*/ 365125 w 723900"/>
                  <a:gd name="connsiteY1996" fmla="*/ 612775 h 850900"/>
                  <a:gd name="connsiteX1997" fmla="*/ 361950 w 723900"/>
                  <a:gd name="connsiteY1997" fmla="*/ 612775 h 850900"/>
                  <a:gd name="connsiteX1998" fmla="*/ 361950 w 723900"/>
                  <a:gd name="connsiteY1998" fmla="*/ 615950 h 850900"/>
                  <a:gd name="connsiteX1999" fmla="*/ 358775 w 723900"/>
                  <a:gd name="connsiteY1999" fmla="*/ 615950 h 850900"/>
                  <a:gd name="connsiteX2000" fmla="*/ 358775 w 723900"/>
                  <a:gd name="connsiteY2000" fmla="*/ 619125 h 850900"/>
                  <a:gd name="connsiteX2001" fmla="*/ 355600 w 723900"/>
                  <a:gd name="connsiteY2001" fmla="*/ 619125 h 850900"/>
                  <a:gd name="connsiteX2002" fmla="*/ 355600 w 723900"/>
                  <a:gd name="connsiteY2002" fmla="*/ 615950 h 850900"/>
                  <a:gd name="connsiteX2003" fmla="*/ 352425 w 723900"/>
                  <a:gd name="connsiteY2003" fmla="*/ 615950 h 850900"/>
                  <a:gd name="connsiteX2004" fmla="*/ 352425 w 723900"/>
                  <a:gd name="connsiteY2004" fmla="*/ 612775 h 850900"/>
                  <a:gd name="connsiteX2005" fmla="*/ 349250 w 723900"/>
                  <a:gd name="connsiteY2005" fmla="*/ 612775 h 850900"/>
                  <a:gd name="connsiteX2006" fmla="*/ 349250 w 723900"/>
                  <a:gd name="connsiteY2006" fmla="*/ 609600 h 850900"/>
                  <a:gd name="connsiteX2007" fmla="*/ 352425 w 723900"/>
                  <a:gd name="connsiteY2007" fmla="*/ 609600 h 850900"/>
                  <a:gd name="connsiteX2008" fmla="*/ 352425 w 723900"/>
                  <a:gd name="connsiteY2008" fmla="*/ 606425 h 850900"/>
                  <a:gd name="connsiteX2009" fmla="*/ 352425 w 723900"/>
                  <a:gd name="connsiteY2009" fmla="*/ 603250 h 850900"/>
                  <a:gd name="connsiteX2010" fmla="*/ 355600 w 723900"/>
                  <a:gd name="connsiteY2010" fmla="*/ 603250 h 850900"/>
                  <a:gd name="connsiteX2011" fmla="*/ 358775 w 723900"/>
                  <a:gd name="connsiteY2011" fmla="*/ 603250 h 850900"/>
                  <a:gd name="connsiteX2012" fmla="*/ 361950 w 723900"/>
                  <a:gd name="connsiteY2012" fmla="*/ 603250 h 850900"/>
                  <a:gd name="connsiteX2013" fmla="*/ 361950 w 723900"/>
                  <a:gd name="connsiteY2013" fmla="*/ 600075 h 850900"/>
                  <a:gd name="connsiteX2014" fmla="*/ 365125 w 723900"/>
                  <a:gd name="connsiteY2014" fmla="*/ 600075 h 850900"/>
                  <a:gd name="connsiteX2015" fmla="*/ 365125 w 723900"/>
                  <a:gd name="connsiteY2015" fmla="*/ 598488 h 850900"/>
                  <a:gd name="connsiteX2016" fmla="*/ 365125 w 723900"/>
                  <a:gd name="connsiteY2016" fmla="*/ 596900 h 850900"/>
                  <a:gd name="connsiteX2017" fmla="*/ 366713 w 723900"/>
                  <a:gd name="connsiteY2017" fmla="*/ 596900 h 850900"/>
                  <a:gd name="connsiteX2018" fmla="*/ 368300 w 723900"/>
                  <a:gd name="connsiteY2018" fmla="*/ 596900 h 850900"/>
                  <a:gd name="connsiteX2019" fmla="*/ 368300 w 723900"/>
                  <a:gd name="connsiteY2019" fmla="*/ 593725 h 850900"/>
                  <a:gd name="connsiteX2020" fmla="*/ 368300 w 723900"/>
                  <a:gd name="connsiteY2020" fmla="*/ 590550 h 850900"/>
                  <a:gd name="connsiteX2021" fmla="*/ 371475 w 723900"/>
                  <a:gd name="connsiteY2021" fmla="*/ 590550 h 850900"/>
                  <a:gd name="connsiteX2022" fmla="*/ 371475 w 723900"/>
                  <a:gd name="connsiteY2022" fmla="*/ 588963 h 850900"/>
                  <a:gd name="connsiteX2023" fmla="*/ 371475 w 723900"/>
                  <a:gd name="connsiteY2023" fmla="*/ 587375 h 850900"/>
                  <a:gd name="connsiteX2024" fmla="*/ 373063 w 723900"/>
                  <a:gd name="connsiteY2024" fmla="*/ 587375 h 850900"/>
                  <a:gd name="connsiteX2025" fmla="*/ 374650 w 723900"/>
                  <a:gd name="connsiteY2025" fmla="*/ 587375 h 850900"/>
                  <a:gd name="connsiteX2026" fmla="*/ 374650 w 723900"/>
                  <a:gd name="connsiteY2026" fmla="*/ 584200 h 850900"/>
                  <a:gd name="connsiteX2027" fmla="*/ 371475 w 723900"/>
                  <a:gd name="connsiteY2027" fmla="*/ 584200 h 850900"/>
                  <a:gd name="connsiteX2028" fmla="*/ 371475 w 723900"/>
                  <a:gd name="connsiteY2028" fmla="*/ 587375 h 850900"/>
                  <a:gd name="connsiteX2029" fmla="*/ 368300 w 723900"/>
                  <a:gd name="connsiteY2029" fmla="*/ 587375 h 850900"/>
                  <a:gd name="connsiteX2030" fmla="*/ 368300 w 723900"/>
                  <a:gd name="connsiteY2030" fmla="*/ 590550 h 850900"/>
                  <a:gd name="connsiteX2031" fmla="*/ 365125 w 723900"/>
                  <a:gd name="connsiteY2031" fmla="*/ 590550 h 850900"/>
                  <a:gd name="connsiteX2032" fmla="*/ 361950 w 723900"/>
                  <a:gd name="connsiteY2032" fmla="*/ 590550 h 850900"/>
                  <a:gd name="connsiteX2033" fmla="*/ 361950 w 723900"/>
                  <a:gd name="connsiteY2033" fmla="*/ 593725 h 850900"/>
                  <a:gd name="connsiteX2034" fmla="*/ 358775 w 723900"/>
                  <a:gd name="connsiteY2034" fmla="*/ 593725 h 850900"/>
                  <a:gd name="connsiteX2035" fmla="*/ 355600 w 723900"/>
                  <a:gd name="connsiteY2035" fmla="*/ 593725 h 850900"/>
                  <a:gd name="connsiteX2036" fmla="*/ 355600 w 723900"/>
                  <a:gd name="connsiteY2036" fmla="*/ 590550 h 850900"/>
                  <a:gd name="connsiteX2037" fmla="*/ 352425 w 723900"/>
                  <a:gd name="connsiteY2037" fmla="*/ 590550 h 850900"/>
                  <a:gd name="connsiteX2038" fmla="*/ 352425 w 723900"/>
                  <a:gd name="connsiteY2038" fmla="*/ 587375 h 850900"/>
                  <a:gd name="connsiteX2039" fmla="*/ 352425 w 723900"/>
                  <a:gd name="connsiteY2039" fmla="*/ 584200 h 850900"/>
                  <a:gd name="connsiteX2040" fmla="*/ 352425 w 723900"/>
                  <a:gd name="connsiteY2040" fmla="*/ 581025 h 850900"/>
                  <a:gd name="connsiteX2041" fmla="*/ 352425 w 723900"/>
                  <a:gd name="connsiteY2041" fmla="*/ 577850 h 850900"/>
                  <a:gd name="connsiteX2042" fmla="*/ 355600 w 723900"/>
                  <a:gd name="connsiteY2042" fmla="*/ 577850 h 850900"/>
                  <a:gd name="connsiteX2043" fmla="*/ 355600 w 723900"/>
                  <a:gd name="connsiteY2043" fmla="*/ 574675 h 850900"/>
                  <a:gd name="connsiteX2044" fmla="*/ 355600 w 723900"/>
                  <a:gd name="connsiteY2044" fmla="*/ 571500 h 850900"/>
                  <a:gd name="connsiteX2045" fmla="*/ 358775 w 723900"/>
                  <a:gd name="connsiteY2045" fmla="*/ 568325 h 850900"/>
                  <a:gd name="connsiteX2046" fmla="*/ 358775 w 723900"/>
                  <a:gd name="connsiteY2046" fmla="*/ 565150 h 850900"/>
                  <a:gd name="connsiteX2047" fmla="*/ 361950 w 723900"/>
                  <a:gd name="connsiteY2047" fmla="*/ 565150 h 850900"/>
                  <a:gd name="connsiteX2048" fmla="*/ 361950 w 723900"/>
                  <a:gd name="connsiteY2048" fmla="*/ 561975 h 850900"/>
                  <a:gd name="connsiteX2049" fmla="*/ 361950 w 723900"/>
                  <a:gd name="connsiteY2049" fmla="*/ 558800 h 850900"/>
                  <a:gd name="connsiteX2050" fmla="*/ 361950 w 723900"/>
                  <a:gd name="connsiteY2050" fmla="*/ 555625 h 850900"/>
                  <a:gd name="connsiteX2051" fmla="*/ 365125 w 723900"/>
                  <a:gd name="connsiteY2051" fmla="*/ 555625 h 850900"/>
                  <a:gd name="connsiteX2052" fmla="*/ 365125 w 723900"/>
                  <a:gd name="connsiteY2052" fmla="*/ 552450 h 850900"/>
                  <a:gd name="connsiteX2053" fmla="*/ 365125 w 723900"/>
                  <a:gd name="connsiteY2053" fmla="*/ 549275 h 850900"/>
                  <a:gd name="connsiteX2054" fmla="*/ 365125 w 723900"/>
                  <a:gd name="connsiteY2054" fmla="*/ 547688 h 850900"/>
                  <a:gd name="connsiteX2055" fmla="*/ 365125 w 723900"/>
                  <a:gd name="connsiteY2055" fmla="*/ 546100 h 850900"/>
                  <a:gd name="connsiteX2056" fmla="*/ 361950 w 723900"/>
                  <a:gd name="connsiteY2056" fmla="*/ 546100 h 850900"/>
                  <a:gd name="connsiteX2057" fmla="*/ 361950 w 723900"/>
                  <a:gd name="connsiteY2057" fmla="*/ 542925 h 850900"/>
                  <a:gd name="connsiteX2058" fmla="*/ 361950 w 723900"/>
                  <a:gd name="connsiteY2058" fmla="*/ 539750 h 850900"/>
                  <a:gd name="connsiteX2059" fmla="*/ 361950 w 723900"/>
                  <a:gd name="connsiteY2059" fmla="*/ 536575 h 850900"/>
                  <a:gd name="connsiteX2060" fmla="*/ 365125 w 723900"/>
                  <a:gd name="connsiteY2060" fmla="*/ 536575 h 850900"/>
                  <a:gd name="connsiteX2061" fmla="*/ 365125 w 723900"/>
                  <a:gd name="connsiteY2061" fmla="*/ 533400 h 850900"/>
                  <a:gd name="connsiteX2062" fmla="*/ 368300 w 723900"/>
                  <a:gd name="connsiteY2062" fmla="*/ 533400 h 850900"/>
                  <a:gd name="connsiteX2063" fmla="*/ 371475 w 723900"/>
                  <a:gd name="connsiteY2063" fmla="*/ 533400 h 850900"/>
                  <a:gd name="connsiteX2064" fmla="*/ 371475 w 723900"/>
                  <a:gd name="connsiteY2064" fmla="*/ 530225 h 850900"/>
                  <a:gd name="connsiteX2065" fmla="*/ 374650 w 723900"/>
                  <a:gd name="connsiteY2065" fmla="*/ 530225 h 850900"/>
                  <a:gd name="connsiteX2066" fmla="*/ 374650 w 723900"/>
                  <a:gd name="connsiteY2066" fmla="*/ 527050 h 850900"/>
                  <a:gd name="connsiteX2067" fmla="*/ 377825 w 723900"/>
                  <a:gd name="connsiteY2067" fmla="*/ 527050 h 850900"/>
                  <a:gd name="connsiteX2068" fmla="*/ 377825 w 723900"/>
                  <a:gd name="connsiteY2068" fmla="*/ 523875 h 850900"/>
                  <a:gd name="connsiteX2069" fmla="*/ 381000 w 723900"/>
                  <a:gd name="connsiteY2069" fmla="*/ 523875 h 850900"/>
                  <a:gd name="connsiteX2070" fmla="*/ 384175 w 723900"/>
                  <a:gd name="connsiteY2070" fmla="*/ 523875 h 850900"/>
                  <a:gd name="connsiteX2071" fmla="*/ 384175 w 723900"/>
                  <a:gd name="connsiteY2071" fmla="*/ 520700 h 850900"/>
                  <a:gd name="connsiteX2072" fmla="*/ 387350 w 723900"/>
                  <a:gd name="connsiteY2072" fmla="*/ 520700 h 850900"/>
                  <a:gd name="connsiteX2073" fmla="*/ 387350 w 723900"/>
                  <a:gd name="connsiteY2073" fmla="*/ 523875 h 850900"/>
                  <a:gd name="connsiteX2074" fmla="*/ 390525 w 723900"/>
                  <a:gd name="connsiteY2074" fmla="*/ 527050 h 850900"/>
                  <a:gd name="connsiteX2075" fmla="*/ 393700 w 723900"/>
                  <a:gd name="connsiteY2075" fmla="*/ 527050 h 850900"/>
                  <a:gd name="connsiteX2076" fmla="*/ 396875 w 723900"/>
                  <a:gd name="connsiteY2076" fmla="*/ 527050 h 850900"/>
                  <a:gd name="connsiteX2077" fmla="*/ 396875 w 723900"/>
                  <a:gd name="connsiteY2077" fmla="*/ 523875 h 850900"/>
                  <a:gd name="connsiteX2078" fmla="*/ 400050 w 723900"/>
                  <a:gd name="connsiteY2078" fmla="*/ 523875 h 850900"/>
                  <a:gd name="connsiteX2079" fmla="*/ 403225 w 723900"/>
                  <a:gd name="connsiteY2079" fmla="*/ 523875 h 850900"/>
                  <a:gd name="connsiteX2080" fmla="*/ 403225 w 723900"/>
                  <a:gd name="connsiteY2080" fmla="*/ 520700 h 850900"/>
                  <a:gd name="connsiteX2081" fmla="*/ 400050 w 723900"/>
                  <a:gd name="connsiteY2081" fmla="*/ 520700 h 850900"/>
                  <a:gd name="connsiteX2082" fmla="*/ 400050 w 723900"/>
                  <a:gd name="connsiteY2082" fmla="*/ 517525 h 850900"/>
                  <a:gd name="connsiteX2083" fmla="*/ 396875 w 723900"/>
                  <a:gd name="connsiteY2083" fmla="*/ 517525 h 850900"/>
                  <a:gd name="connsiteX2084" fmla="*/ 393700 w 723900"/>
                  <a:gd name="connsiteY2084" fmla="*/ 514350 h 850900"/>
                  <a:gd name="connsiteX2085" fmla="*/ 393700 w 723900"/>
                  <a:gd name="connsiteY2085" fmla="*/ 511175 h 850900"/>
                  <a:gd name="connsiteX2086" fmla="*/ 396875 w 723900"/>
                  <a:gd name="connsiteY2086" fmla="*/ 511175 h 850900"/>
                  <a:gd name="connsiteX2087" fmla="*/ 396875 w 723900"/>
                  <a:gd name="connsiteY2087" fmla="*/ 508000 h 850900"/>
                  <a:gd name="connsiteX2088" fmla="*/ 400050 w 723900"/>
                  <a:gd name="connsiteY2088" fmla="*/ 508000 h 850900"/>
                  <a:gd name="connsiteX2089" fmla="*/ 400050 w 723900"/>
                  <a:gd name="connsiteY2089" fmla="*/ 504825 h 850900"/>
                  <a:gd name="connsiteX2090" fmla="*/ 400050 w 723900"/>
                  <a:gd name="connsiteY2090" fmla="*/ 501650 h 850900"/>
                  <a:gd name="connsiteX2091" fmla="*/ 403225 w 723900"/>
                  <a:gd name="connsiteY2091" fmla="*/ 501650 h 850900"/>
                  <a:gd name="connsiteX2092" fmla="*/ 406400 w 723900"/>
                  <a:gd name="connsiteY2092" fmla="*/ 501650 h 850900"/>
                  <a:gd name="connsiteX2093" fmla="*/ 406400 w 723900"/>
                  <a:gd name="connsiteY2093" fmla="*/ 498475 h 850900"/>
                  <a:gd name="connsiteX2094" fmla="*/ 409575 w 723900"/>
                  <a:gd name="connsiteY2094" fmla="*/ 498475 h 850900"/>
                  <a:gd name="connsiteX2095" fmla="*/ 412750 w 723900"/>
                  <a:gd name="connsiteY2095" fmla="*/ 498475 h 850900"/>
                  <a:gd name="connsiteX2096" fmla="*/ 412750 w 723900"/>
                  <a:gd name="connsiteY2096" fmla="*/ 495300 h 850900"/>
                  <a:gd name="connsiteX2097" fmla="*/ 409575 w 723900"/>
                  <a:gd name="connsiteY2097" fmla="*/ 495300 h 850900"/>
                  <a:gd name="connsiteX2098" fmla="*/ 406400 w 723900"/>
                  <a:gd name="connsiteY2098" fmla="*/ 495300 h 850900"/>
                  <a:gd name="connsiteX2099" fmla="*/ 403225 w 723900"/>
                  <a:gd name="connsiteY2099" fmla="*/ 495300 h 850900"/>
                  <a:gd name="connsiteX2100" fmla="*/ 403225 w 723900"/>
                  <a:gd name="connsiteY2100" fmla="*/ 498475 h 850900"/>
                  <a:gd name="connsiteX2101" fmla="*/ 400050 w 723900"/>
                  <a:gd name="connsiteY2101" fmla="*/ 498475 h 850900"/>
                  <a:gd name="connsiteX2102" fmla="*/ 400050 w 723900"/>
                  <a:gd name="connsiteY2102" fmla="*/ 501650 h 850900"/>
                  <a:gd name="connsiteX2103" fmla="*/ 396875 w 723900"/>
                  <a:gd name="connsiteY2103" fmla="*/ 501650 h 850900"/>
                  <a:gd name="connsiteX2104" fmla="*/ 396875 w 723900"/>
                  <a:gd name="connsiteY2104" fmla="*/ 504825 h 850900"/>
                  <a:gd name="connsiteX2105" fmla="*/ 396875 w 723900"/>
                  <a:gd name="connsiteY2105" fmla="*/ 508000 h 850900"/>
                  <a:gd name="connsiteX2106" fmla="*/ 393700 w 723900"/>
                  <a:gd name="connsiteY2106" fmla="*/ 511175 h 850900"/>
                  <a:gd name="connsiteX2107" fmla="*/ 390525 w 723900"/>
                  <a:gd name="connsiteY2107" fmla="*/ 508000 h 850900"/>
                  <a:gd name="connsiteX2108" fmla="*/ 387350 w 723900"/>
                  <a:gd name="connsiteY2108" fmla="*/ 508000 h 850900"/>
                  <a:gd name="connsiteX2109" fmla="*/ 387350 w 723900"/>
                  <a:gd name="connsiteY2109" fmla="*/ 511175 h 850900"/>
                  <a:gd name="connsiteX2110" fmla="*/ 384175 w 723900"/>
                  <a:gd name="connsiteY2110" fmla="*/ 511175 h 850900"/>
                  <a:gd name="connsiteX2111" fmla="*/ 381000 w 723900"/>
                  <a:gd name="connsiteY2111" fmla="*/ 511175 h 850900"/>
                  <a:gd name="connsiteX2112" fmla="*/ 381000 w 723900"/>
                  <a:gd name="connsiteY2112" fmla="*/ 509588 h 850900"/>
                  <a:gd name="connsiteX2113" fmla="*/ 381000 w 723900"/>
                  <a:gd name="connsiteY2113" fmla="*/ 508000 h 850900"/>
                  <a:gd name="connsiteX2114" fmla="*/ 377825 w 723900"/>
                  <a:gd name="connsiteY2114" fmla="*/ 508000 h 850900"/>
                  <a:gd name="connsiteX2115" fmla="*/ 377825 w 723900"/>
                  <a:gd name="connsiteY2115" fmla="*/ 511175 h 850900"/>
                  <a:gd name="connsiteX2116" fmla="*/ 374650 w 723900"/>
                  <a:gd name="connsiteY2116" fmla="*/ 511175 h 850900"/>
                  <a:gd name="connsiteX2117" fmla="*/ 374650 w 723900"/>
                  <a:gd name="connsiteY2117" fmla="*/ 514350 h 850900"/>
                  <a:gd name="connsiteX2118" fmla="*/ 371475 w 723900"/>
                  <a:gd name="connsiteY2118" fmla="*/ 514350 h 850900"/>
                  <a:gd name="connsiteX2119" fmla="*/ 368300 w 723900"/>
                  <a:gd name="connsiteY2119" fmla="*/ 514350 h 850900"/>
                  <a:gd name="connsiteX2120" fmla="*/ 368300 w 723900"/>
                  <a:gd name="connsiteY2120" fmla="*/ 517525 h 850900"/>
                  <a:gd name="connsiteX2121" fmla="*/ 368300 w 723900"/>
                  <a:gd name="connsiteY2121" fmla="*/ 520700 h 850900"/>
                  <a:gd name="connsiteX2122" fmla="*/ 365125 w 723900"/>
                  <a:gd name="connsiteY2122" fmla="*/ 520700 h 850900"/>
                  <a:gd name="connsiteX2123" fmla="*/ 361950 w 723900"/>
                  <a:gd name="connsiteY2123" fmla="*/ 520700 h 850900"/>
                  <a:gd name="connsiteX2124" fmla="*/ 361950 w 723900"/>
                  <a:gd name="connsiteY2124" fmla="*/ 523875 h 850900"/>
                  <a:gd name="connsiteX2125" fmla="*/ 358775 w 723900"/>
                  <a:gd name="connsiteY2125" fmla="*/ 523875 h 850900"/>
                  <a:gd name="connsiteX2126" fmla="*/ 355600 w 723900"/>
                  <a:gd name="connsiteY2126" fmla="*/ 523875 h 850900"/>
                  <a:gd name="connsiteX2127" fmla="*/ 355600 w 723900"/>
                  <a:gd name="connsiteY2127" fmla="*/ 527050 h 850900"/>
                  <a:gd name="connsiteX2128" fmla="*/ 352425 w 723900"/>
                  <a:gd name="connsiteY2128" fmla="*/ 527050 h 850900"/>
                  <a:gd name="connsiteX2129" fmla="*/ 352425 w 723900"/>
                  <a:gd name="connsiteY2129" fmla="*/ 530225 h 850900"/>
                  <a:gd name="connsiteX2130" fmla="*/ 349250 w 723900"/>
                  <a:gd name="connsiteY2130" fmla="*/ 530225 h 850900"/>
                  <a:gd name="connsiteX2131" fmla="*/ 349250 w 723900"/>
                  <a:gd name="connsiteY2131" fmla="*/ 533400 h 850900"/>
                  <a:gd name="connsiteX2132" fmla="*/ 352425 w 723900"/>
                  <a:gd name="connsiteY2132" fmla="*/ 533400 h 850900"/>
                  <a:gd name="connsiteX2133" fmla="*/ 352425 w 723900"/>
                  <a:gd name="connsiteY2133" fmla="*/ 536575 h 850900"/>
                  <a:gd name="connsiteX2134" fmla="*/ 352425 w 723900"/>
                  <a:gd name="connsiteY2134" fmla="*/ 539750 h 850900"/>
                  <a:gd name="connsiteX2135" fmla="*/ 350838 w 723900"/>
                  <a:gd name="connsiteY2135" fmla="*/ 539750 h 850900"/>
                  <a:gd name="connsiteX2136" fmla="*/ 349250 w 723900"/>
                  <a:gd name="connsiteY2136" fmla="*/ 539750 h 850900"/>
                  <a:gd name="connsiteX2137" fmla="*/ 346075 w 723900"/>
                  <a:gd name="connsiteY2137" fmla="*/ 539750 h 850900"/>
                  <a:gd name="connsiteX2138" fmla="*/ 346075 w 723900"/>
                  <a:gd name="connsiteY2138" fmla="*/ 542925 h 850900"/>
                  <a:gd name="connsiteX2139" fmla="*/ 342900 w 723900"/>
                  <a:gd name="connsiteY2139" fmla="*/ 542925 h 850900"/>
                  <a:gd name="connsiteX2140" fmla="*/ 342900 w 723900"/>
                  <a:gd name="connsiteY2140" fmla="*/ 546100 h 850900"/>
                  <a:gd name="connsiteX2141" fmla="*/ 339725 w 723900"/>
                  <a:gd name="connsiteY2141" fmla="*/ 546100 h 850900"/>
                  <a:gd name="connsiteX2142" fmla="*/ 339725 w 723900"/>
                  <a:gd name="connsiteY2142" fmla="*/ 549275 h 850900"/>
                  <a:gd name="connsiteX2143" fmla="*/ 339725 w 723900"/>
                  <a:gd name="connsiteY2143" fmla="*/ 552450 h 850900"/>
                  <a:gd name="connsiteX2144" fmla="*/ 339725 w 723900"/>
                  <a:gd name="connsiteY2144" fmla="*/ 555625 h 850900"/>
                  <a:gd name="connsiteX2145" fmla="*/ 339725 w 723900"/>
                  <a:gd name="connsiteY2145" fmla="*/ 558800 h 850900"/>
                  <a:gd name="connsiteX2146" fmla="*/ 336550 w 723900"/>
                  <a:gd name="connsiteY2146" fmla="*/ 558800 h 850900"/>
                  <a:gd name="connsiteX2147" fmla="*/ 336550 w 723900"/>
                  <a:gd name="connsiteY2147" fmla="*/ 561975 h 850900"/>
                  <a:gd name="connsiteX2148" fmla="*/ 333375 w 723900"/>
                  <a:gd name="connsiteY2148" fmla="*/ 561975 h 850900"/>
                  <a:gd name="connsiteX2149" fmla="*/ 333375 w 723900"/>
                  <a:gd name="connsiteY2149" fmla="*/ 565150 h 850900"/>
                  <a:gd name="connsiteX2150" fmla="*/ 330200 w 723900"/>
                  <a:gd name="connsiteY2150" fmla="*/ 565150 h 850900"/>
                  <a:gd name="connsiteX2151" fmla="*/ 327025 w 723900"/>
                  <a:gd name="connsiteY2151" fmla="*/ 565150 h 850900"/>
                  <a:gd name="connsiteX2152" fmla="*/ 327025 w 723900"/>
                  <a:gd name="connsiteY2152" fmla="*/ 568325 h 850900"/>
                  <a:gd name="connsiteX2153" fmla="*/ 330200 w 723900"/>
                  <a:gd name="connsiteY2153" fmla="*/ 568325 h 850900"/>
                  <a:gd name="connsiteX2154" fmla="*/ 330200 w 723900"/>
                  <a:gd name="connsiteY2154" fmla="*/ 571500 h 850900"/>
                  <a:gd name="connsiteX2155" fmla="*/ 333375 w 723900"/>
                  <a:gd name="connsiteY2155" fmla="*/ 571500 h 850900"/>
                  <a:gd name="connsiteX2156" fmla="*/ 333375 w 723900"/>
                  <a:gd name="connsiteY2156" fmla="*/ 574675 h 850900"/>
                  <a:gd name="connsiteX2157" fmla="*/ 330200 w 723900"/>
                  <a:gd name="connsiteY2157" fmla="*/ 574675 h 850900"/>
                  <a:gd name="connsiteX2158" fmla="*/ 330200 w 723900"/>
                  <a:gd name="connsiteY2158" fmla="*/ 577850 h 850900"/>
                  <a:gd name="connsiteX2159" fmla="*/ 330200 w 723900"/>
                  <a:gd name="connsiteY2159" fmla="*/ 581025 h 850900"/>
                  <a:gd name="connsiteX2160" fmla="*/ 327025 w 723900"/>
                  <a:gd name="connsiteY2160" fmla="*/ 581025 h 850900"/>
                  <a:gd name="connsiteX2161" fmla="*/ 327025 w 723900"/>
                  <a:gd name="connsiteY2161" fmla="*/ 584200 h 850900"/>
                  <a:gd name="connsiteX2162" fmla="*/ 323850 w 723900"/>
                  <a:gd name="connsiteY2162" fmla="*/ 584200 h 850900"/>
                  <a:gd name="connsiteX2163" fmla="*/ 323850 w 723900"/>
                  <a:gd name="connsiteY2163" fmla="*/ 581025 h 850900"/>
                  <a:gd name="connsiteX2164" fmla="*/ 320675 w 723900"/>
                  <a:gd name="connsiteY2164" fmla="*/ 581025 h 850900"/>
                  <a:gd name="connsiteX2165" fmla="*/ 320675 w 723900"/>
                  <a:gd name="connsiteY2165" fmla="*/ 584200 h 850900"/>
                  <a:gd name="connsiteX2166" fmla="*/ 322263 w 723900"/>
                  <a:gd name="connsiteY2166" fmla="*/ 584200 h 850900"/>
                  <a:gd name="connsiteX2167" fmla="*/ 322263 w 723900"/>
                  <a:gd name="connsiteY2167" fmla="*/ 585788 h 850900"/>
                  <a:gd name="connsiteX2168" fmla="*/ 320675 w 723900"/>
                  <a:gd name="connsiteY2168" fmla="*/ 585788 h 850900"/>
                  <a:gd name="connsiteX2169" fmla="*/ 320675 w 723900"/>
                  <a:gd name="connsiteY2169" fmla="*/ 587375 h 850900"/>
                  <a:gd name="connsiteX2170" fmla="*/ 320675 w 723900"/>
                  <a:gd name="connsiteY2170" fmla="*/ 590550 h 850900"/>
                  <a:gd name="connsiteX2171" fmla="*/ 320675 w 723900"/>
                  <a:gd name="connsiteY2171" fmla="*/ 593725 h 850900"/>
                  <a:gd name="connsiteX2172" fmla="*/ 317500 w 723900"/>
                  <a:gd name="connsiteY2172" fmla="*/ 593725 h 850900"/>
                  <a:gd name="connsiteX2173" fmla="*/ 314325 w 723900"/>
                  <a:gd name="connsiteY2173" fmla="*/ 593725 h 850900"/>
                  <a:gd name="connsiteX2174" fmla="*/ 314325 w 723900"/>
                  <a:gd name="connsiteY2174" fmla="*/ 596900 h 850900"/>
                  <a:gd name="connsiteX2175" fmla="*/ 312738 w 723900"/>
                  <a:gd name="connsiteY2175" fmla="*/ 595313 h 850900"/>
                  <a:gd name="connsiteX2176" fmla="*/ 311150 w 723900"/>
                  <a:gd name="connsiteY2176" fmla="*/ 595313 h 850900"/>
                  <a:gd name="connsiteX2177" fmla="*/ 311150 w 723900"/>
                  <a:gd name="connsiteY2177" fmla="*/ 593725 h 850900"/>
                  <a:gd name="connsiteX2178" fmla="*/ 307975 w 723900"/>
                  <a:gd name="connsiteY2178" fmla="*/ 593725 h 850900"/>
                  <a:gd name="connsiteX2179" fmla="*/ 304800 w 723900"/>
                  <a:gd name="connsiteY2179" fmla="*/ 593725 h 850900"/>
                  <a:gd name="connsiteX2180" fmla="*/ 304800 w 723900"/>
                  <a:gd name="connsiteY2180" fmla="*/ 596900 h 850900"/>
                  <a:gd name="connsiteX2181" fmla="*/ 307975 w 723900"/>
                  <a:gd name="connsiteY2181" fmla="*/ 596900 h 850900"/>
                  <a:gd name="connsiteX2182" fmla="*/ 307975 w 723900"/>
                  <a:gd name="connsiteY2182" fmla="*/ 600075 h 850900"/>
                  <a:gd name="connsiteX2183" fmla="*/ 304800 w 723900"/>
                  <a:gd name="connsiteY2183" fmla="*/ 600075 h 850900"/>
                  <a:gd name="connsiteX2184" fmla="*/ 301625 w 723900"/>
                  <a:gd name="connsiteY2184" fmla="*/ 600075 h 850900"/>
                  <a:gd name="connsiteX2185" fmla="*/ 301625 w 723900"/>
                  <a:gd name="connsiteY2185" fmla="*/ 603250 h 850900"/>
                  <a:gd name="connsiteX2186" fmla="*/ 301625 w 723900"/>
                  <a:gd name="connsiteY2186" fmla="*/ 606425 h 850900"/>
                  <a:gd name="connsiteX2187" fmla="*/ 298450 w 723900"/>
                  <a:gd name="connsiteY2187" fmla="*/ 606425 h 850900"/>
                  <a:gd name="connsiteX2188" fmla="*/ 295275 w 723900"/>
                  <a:gd name="connsiteY2188" fmla="*/ 606425 h 850900"/>
                  <a:gd name="connsiteX2189" fmla="*/ 295275 w 723900"/>
                  <a:gd name="connsiteY2189" fmla="*/ 609600 h 850900"/>
                  <a:gd name="connsiteX2190" fmla="*/ 296863 w 723900"/>
                  <a:gd name="connsiteY2190" fmla="*/ 609600 h 850900"/>
                  <a:gd name="connsiteX2191" fmla="*/ 296863 w 723900"/>
                  <a:gd name="connsiteY2191" fmla="*/ 611188 h 850900"/>
                  <a:gd name="connsiteX2192" fmla="*/ 295275 w 723900"/>
                  <a:gd name="connsiteY2192" fmla="*/ 611188 h 850900"/>
                  <a:gd name="connsiteX2193" fmla="*/ 295275 w 723900"/>
                  <a:gd name="connsiteY2193" fmla="*/ 612775 h 850900"/>
                  <a:gd name="connsiteX2194" fmla="*/ 292100 w 723900"/>
                  <a:gd name="connsiteY2194" fmla="*/ 612775 h 850900"/>
                  <a:gd name="connsiteX2195" fmla="*/ 292100 w 723900"/>
                  <a:gd name="connsiteY2195" fmla="*/ 615950 h 850900"/>
                  <a:gd name="connsiteX2196" fmla="*/ 292100 w 723900"/>
                  <a:gd name="connsiteY2196" fmla="*/ 619125 h 850900"/>
                  <a:gd name="connsiteX2197" fmla="*/ 288925 w 723900"/>
                  <a:gd name="connsiteY2197" fmla="*/ 619125 h 850900"/>
                  <a:gd name="connsiteX2198" fmla="*/ 288925 w 723900"/>
                  <a:gd name="connsiteY2198" fmla="*/ 622300 h 850900"/>
                  <a:gd name="connsiteX2199" fmla="*/ 292100 w 723900"/>
                  <a:gd name="connsiteY2199" fmla="*/ 622300 h 850900"/>
                  <a:gd name="connsiteX2200" fmla="*/ 292100 w 723900"/>
                  <a:gd name="connsiteY2200" fmla="*/ 625475 h 850900"/>
                  <a:gd name="connsiteX2201" fmla="*/ 295275 w 723900"/>
                  <a:gd name="connsiteY2201" fmla="*/ 625475 h 850900"/>
                  <a:gd name="connsiteX2202" fmla="*/ 298450 w 723900"/>
                  <a:gd name="connsiteY2202" fmla="*/ 625475 h 850900"/>
                  <a:gd name="connsiteX2203" fmla="*/ 301625 w 723900"/>
                  <a:gd name="connsiteY2203" fmla="*/ 625475 h 850900"/>
                  <a:gd name="connsiteX2204" fmla="*/ 304800 w 723900"/>
                  <a:gd name="connsiteY2204" fmla="*/ 625475 h 850900"/>
                  <a:gd name="connsiteX2205" fmla="*/ 304800 w 723900"/>
                  <a:gd name="connsiteY2205" fmla="*/ 628650 h 850900"/>
                  <a:gd name="connsiteX2206" fmla="*/ 307975 w 723900"/>
                  <a:gd name="connsiteY2206" fmla="*/ 628650 h 850900"/>
                  <a:gd name="connsiteX2207" fmla="*/ 311150 w 723900"/>
                  <a:gd name="connsiteY2207" fmla="*/ 628650 h 850900"/>
                  <a:gd name="connsiteX2208" fmla="*/ 311150 w 723900"/>
                  <a:gd name="connsiteY2208" fmla="*/ 631825 h 850900"/>
                  <a:gd name="connsiteX2209" fmla="*/ 314325 w 723900"/>
                  <a:gd name="connsiteY2209" fmla="*/ 631825 h 850900"/>
                  <a:gd name="connsiteX2210" fmla="*/ 314325 w 723900"/>
                  <a:gd name="connsiteY2210" fmla="*/ 635000 h 850900"/>
                  <a:gd name="connsiteX2211" fmla="*/ 314325 w 723900"/>
                  <a:gd name="connsiteY2211" fmla="*/ 638175 h 850900"/>
                  <a:gd name="connsiteX2212" fmla="*/ 311150 w 723900"/>
                  <a:gd name="connsiteY2212" fmla="*/ 638175 h 850900"/>
                  <a:gd name="connsiteX2213" fmla="*/ 311150 w 723900"/>
                  <a:gd name="connsiteY2213" fmla="*/ 641350 h 850900"/>
                  <a:gd name="connsiteX2214" fmla="*/ 307975 w 723900"/>
                  <a:gd name="connsiteY2214" fmla="*/ 644525 h 850900"/>
                  <a:gd name="connsiteX2215" fmla="*/ 307975 w 723900"/>
                  <a:gd name="connsiteY2215" fmla="*/ 647700 h 850900"/>
                  <a:gd name="connsiteX2216" fmla="*/ 304800 w 723900"/>
                  <a:gd name="connsiteY2216" fmla="*/ 647700 h 850900"/>
                  <a:gd name="connsiteX2217" fmla="*/ 301625 w 723900"/>
                  <a:gd name="connsiteY2217" fmla="*/ 647700 h 850900"/>
                  <a:gd name="connsiteX2218" fmla="*/ 298450 w 723900"/>
                  <a:gd name="connsiteY2218" fmla="*/ 647700 h 850900"/>
                  <a:gd name="connsiteX2219" fmla="*/ 298450 w 723900"/>
                  <a:gd name="connsiteY2219" fmla="*/ 650875 h 850900"/>
                  <a:gd name="connsiteX2220" fmla="*/ 300038 w 723900"/>
                  <a:gd name="connsiteY2220" fmla="*/ 650875 h 850900"/>
                  <a:gd name="connsiteX2221" fmla="*/ 300038 w 723900"/>
                  <a:gd name="connsiteY2221" fmla="*/ 652463 h 850900"/>
                  <a:gd name="connsiteX2222" fmla="*/ 298450 w 723900"/>
                  <a:gd name="connsiteY2222" fmla="*/ 652463 h 850900"/>
                  <a:gd name="connsiteX2223" fmla="*/ 298450 w 723900"/>
                  <a:gd name="connsiteY2223" fmla="*/ 654050 h 850900"/>
                  <a:gd name="connsiteX2224" fmla="*/ 295275 w 723900"/>
                  <a:gd name="connsiteY2224" fmla="*/ 654050 h 850900"/>
                  <a:gd name="connsiteX2225" fmla="*/ 295275 w 723900"/>
                  <a:gd name="connsiteY2225" fmla="*/ 657225 h 850900"/>
                  <a:gd name="connsiteX2226" fmla="*/ 295275 w 723900"/>
                  <a:gd name="connsiteY2226" fmla="*/ 660400 h 850900"/>
                  <a:gd name="connsiteX2227" fmla="*/ 292100 w 723900"/>
                  <a:gd name="connsiteY2227" fmla="*/ 660400 h 850900"/>
                  <a:gd name="connsiteX2228" fmla="*/ 292100 w 723900"/>
                  <a:gd name="connsiteY2228" fmla="*/ 663575 h 850900"/>
                  <a:gd name="connsiteX2229" fmla="*/ 292100 w 723900"/>
                  <a:gd name="connsiteY2229" fmla="*/ 665163 h 850900"/>
                  <a:gd name="connsiteX2230" fmla="*/ 292100 w 723900"/>
                  <a:gd name="connsiteY2230" fmla="*/ 666750 h 850900"/>
                  <a:gd name="connsiteX2231" fmla="*/ 292100 w 723900"/>
                  <a:gd name="connsiteY2231" fmla="*/ 669925 h 850900"/>
                  <a:gd name="connsiteX2232" fmla="*/ 288925 w 723900"/>
                  <a:gd name="connsiteY2232" fmla="*/ 669925 h 850900"/>
                  <a:gd name="connsiteX2233" fmla="*/ 288925 w 723900"/>
                  <a:gd name="connsiteY2233" fmla="*/ 673100 h 850900"/>
                  <a:gd name="connsiteX2234" fmla="*/ 285750 w 723900"/>
                  <a:gd name="connsiteY2234" fmla="*/ 669925 h 850900"/>
                  <a:gd name="connsiteX2235" fmla="*/ 285750 w 723900"/>
                  <a:gd name="connsiteY2235" fmla="*/ 673100 h 850900"/>
                  <a:gd name="connsiteX2236" fmla="*/ 284163 w 723900"/>
                  <a:gd name="connsiteY2236" fmla="*/ 673100 h 850900"/>
                  <a:gd name="connsiteX2237" fmla="*/ 284163 w 723900"/>
                  <a:gd name="connsiteY2237" fmla="*/ 676275 h 850900"/>
                  <a:gd name="connsiteX2238" fmla="*/ 285750 w 723900"/>
                  <a:gd name="connsiteY2238" fmla="*/ 676275 h 850900"/>
                  <a:gd name="connsiteX2239" fmla="*/ 285750 w 723900"/>
                  <a:gd name="connsiteY2239" fmla="*/ 677863 h 850900"/>
                  <a:gd name="connsiteX2240" fmla="*/ 282575 w 723900"/>
                  <a:gd name="connsiteY2240" fmla="*/ 677863 h 850900"/>
                  <a:gd name="connsiteX2241" fmla="*/ 282575 w 723900"/>
                  <a:gd name="connsiteY2241" fmla="*/ 676275 h 850900"/>
                  <a:gd name="connsiteX2242" fmla="*/ 279400 w 723900"/>
                  <a:gd name="connsiteY2242" fmla="*/ 676275 h 850900"/>
                  <a:gd name="connsiteX2243" fmla="*/ 276225 w 723900"/>
                  <a:gd name="connsiteY2243" fmla="*/ 676275 h 850900"/>
                  <a:gd name="connsiteX2244" fmla="*/ 276225 w 723900"/>
                  <a:gd name="connsiteY2244" fmla="*/ 679450 h 850900"/>
                  <a:gd name="connsiteX2245" fmla="*/ 273050 w 723900"/>
                  <a:gd name="connsiteY2245" fmla="*/ 679450 h 850900"/>
                  <a:gd name="connsiteX2246" fmla="*/ 271463 w 723900"/>
                  <a:gd name="connsiteY2246" fmla="*/ 679450 h 850900"/>
                  <a:gd name="connsiteX2247" fmla="*/ 271463 w 723900"/>
                  <a:gd name="connsiteY2247" fmla="*/ 681038 h 850900"/>
                  <a:gd name="connsiteX2248" fmla="*/ 269875 w 723900"/>
                  <a:gd name="connsiteY2248" fmla="*/ 681038 h 850900"/>
                  <a:gd name="connsiteX2249" fmla="*/ 269875 w 723900"/>
                  <a:gd name="connsiteY2249" fmla="*/ 679450 h 850900"/>
                  <a:gd name="connsiteX2250" fmla="*/ 266700 w 723900"/>
                  <a:gd name="connsiteY2250" fmla="*/ 682625 h 850900"/>
                  <a:gd name="connsiteX2251" fmla="*/ 266700 w 723900"/>
                  <a:gd name="connsiteY2251" fmla="*/ 685800 h 850900"/>
                  <a:gd name="connsiteX2252" fmla="*/ 265113 w 723900"/>
                  <a:gd name="connsiteY2252" fmla="*/ 685800 h 850900"/>
                  <a:gd name="connsiteX2253" fmla="*/ 265113 w 723900"/>
                  <a:gd name="connsiteY2253" fmla="*/ 687388 h 850900"/>
                  <a:gd name="connsiteX2254" fmla="*/ 263525 w 723900"/>
                  <a:gd name="connsiteY2254" fmla="*/ 687388 h 850900"/>
                  <a:gd name="connsiteX2255" fmla="*/ 263525 w 723900"/>
                  <a:gd name="connsiteY2255" fmla="*/ 688975 h 850900"/>
                  <a:gd name="connsiteX2256" fmla="*/ 263525 w 723900"/>
                  <a:gd name="connsiteY2256" fmla="*/ 692150 h 850900"/>
                  <a:gd name="connsiteX2257" fmla="*/ 260350 w 723900"/>
                  <a:gd name="connsiteY2257" fmla="*/ 692150 h 850900"/>
                  <a:gd name="connsiteX2258" fmla="*/ 258763 w 723900"/>
                  <a:gd name="connsiteY2258" fmla="*/ 692150 h 850900"/>
                  <a:gd name="connsiteX2259" fmla="*/ 258763 w 723900"/>
                  <a:gd name="connsiteY2259" fmla="*/ 695325 h 850900"/>
                  <a:gd name="connsiteX2260" fmla="*/ 257175 w 723900"/>
                  <a:gd name="connsiteY2260" fmla="*/ 695325 h 850900"/>
                  <a:gd name="connsiteX2261" fmla="*/ 257175 w 723900"/>
                  <a:gd name="connsiteY2261" fmla="*/ 692150 h 850900"/>
                  <a:gd name="connsiteX2262" fmla="*/ 254000 w 723900"/>
                  <a:gd name="connsiteY2262" fmla="*/ 692150 h 850900"/>
                  <a:gd name="connsiteX2263" fmla="*/ 254000 w 723900"/>
                  <a:gd name="connsiteY2263" fmla="*/ 688975 h 850900"/>
                  <a:gd name="connsiteX2264" fmla="*/ 250825 w 723900"/>
                  <a:gd name="connsiteY2264" fmla="*/ 688975 h 850900"/>
                  <a:gd name="connsiteX2265" fmla="*/ 250825 w 723900"/>
                  <a:gd name="connsiteY2265" fmla="*/ 692150 h 850900"/>
                  <a:gd name="connsiteX2266" fmla="*/ 250825 w 723900"/>
                  <a:gd name="connsiteY2266" fmla="*/ 695325 h 850900"/>
                  <a:gd name="connsiteX2267" fmla="*/ 250825 w 723900"/>
                  <a:gd name="connsiteY2267" fmla="*/ 698500 h 850900"/>
                  <a:gd name="connsiteX2268" fmla="*/ 247650 w 723900"/>
                  <a:gd name="connsiteY2268" fmla="*/ 698500 h 850900"/>
                  <a:gd name="connsiteX2269" fmla="*/ 247650 w 723900"/>
                  <a:gd name="connsiteY2269" fmla="*/ 701675 h 850900"/>
                  <a:gd name="connsiteX2270" fmla="*/ 244475 w 723900"/>
                  <a:gd name="connsiteY2270" fmla="*/ 701675 h 850900"/>
                  <a:gd name="connsiteX2271" fmla="*/ 241300 w 723900"/>
                  <a:gd name="connsiteY2271" fmla="*/ 701675 h 850900"/>
                  <a:gd name="connsiteX2272" fmla="*/ 241300 w 723900"/>
                  <a:gd name="connsiteY2272" fmla="*/ 704850 h 850900"/>
                  <a:gd name="connsiteX2273" fmla="*/ 241300 w 723900"/>
                  <a:gd name="connsiteY2273" fmla="*/ 708025 h 850900"/>
                  <a:gd name="connsiteX2274" fmla="*/ 238125 w 723900"/>
                  <a:gd name="connsiteY2274" fmla="*/ 708025 h 850900"/>
                  <a:gd name="connsiteX2275" fmla="*/ 238125 w 723900"/>
                  <a:gd name="connsiteY2275" fmla="*/ 704850 h 850900"/>
                  <a:gd name="connsiteX2276" fmla="*/ 234950 w 723900"/>
                  <a:gd name="connsiteY2276" fmla="*/ 704850 h 850900"/>
                  <a:gd name="connsiteX2277" fmla="*/ 234950 w 723900"/>
                  <a:gd name="connsiteY2277" fmla="*/ 708025 h 850900"/>
                  <a:gd name="connsiteX2278" fmla="*/ 231775 w 723900"/>
                  <a:gd name="connsiteY2278" fmla="*/ 708025 h 850900"/>
                  <a:gd name="connsiteX2279" fmla="*/ 228600 w 723900"/>
                  <a:gd name="connsiteY2279" fmla="*/ 711200 h 850900"/>
                  <a:gd name="connsiteX2280" fmla="*/ 225425 w 723900"/>
                  <a:gd name="connsiteY2280" fmla="*/ 711200 h 850900"/>
                  <a:gd name="connsiteX2281" fmla="*/ 225425 w 723900"/>
                  <a:gd name="connsiteY2281" fmla="*/ 714375 h 850900"/>
                  <a:gd name="connsiteX2282" fmla="*/ 228600 w 723900"/>
                  <a:gd name="connsiteY2282" fmla="*/ 714375 h 850900"/>
                  <a:gd name="connsiteX2283" fmla="*/ 231775 w 723900"/>
                  <a:gd name="connsiteY2283" fmla="*/ 714375 h 850900"/>
                  <a:gd name="connsiteX2284" fmla="*/ 231775 w 723900"/>
                  <a:gd name="connsiteY2284" fmla="*/ 717550 h 850900"/>
                  <a:gd name="connsiteX2285" fmla="*/ 231775 w 723900"/>
                  <a:gd name="connsiteY2285" fmla="*/ 720725 h 850900"/>
                  <a:gd name="connsiteX2286" fmla="*/ 228600 w 723900"/>
                  <a:gd name="connsiteY2286" fmla="*/ 723900 h 850900"/>
                  <a:gd name="connsiteX2287" fmla="*/ 225425 w 723900"/>
                  <a:gd name="connsiteY2287" fmla="*/ 723900 h 850900"/>
                  <a:gd name="connsiteX2288" fmla="*/ 225425 w 723900"/>
                  <a:gd name="connsiteY2288" fmla="*/ 727075 h 850900"/>
                  <a:gd name="connsiteX2289" fmla="*/ 228600 w 723900"/>
                  <a:gd name="connsiteY2289" fmla="*/ 727075 h 850900"/>
                  <a:gd name="connsiteX2290" fmla="*/ 228600 w 723900"/>
                  <a:gd name="connsiteY2290" fmla="*/ 730250 h 850900"/>
                  <a:gd name="connsiteX2291" fmla="*/ 227013 w 723900"/>
                  <a:gd name="connsiteY2291" fmla="*/ 730250 h 850900"/>
                  <a:gd name="connsiteX2292" fmla="*/ 227013 w 723900"/>
                  <a:gd name="connsiteY2292" fmla="*/ 731838 h 850900"/>
                  <a:gd name="connsiteX2293" fmla="*/ 225425 w 723900"/>
                  <a:gd name="connsiteY2293" fmla="*/ 731838 h 850900"/>
                  <a:gd name="connsiteX2294" fmla="*/ 225425 w 723900"/>
                  <a:gd name="connsiteY2294" fmla="*/ 730250 h 850900"/>
                  <a:gd name="connsiteX2295" fmla="*/ 222250 w 723900"/>
                  <a:gd name="connsiteY2295" fmla="*/ 730250 h 850900"/>
                  <a:gd name="connsiteX2296" fmla="*/ 222250 w 723900"/>
                  <a:gd name="connsiteY2296" fmla="*/ 727075 h 850900"/>
                  <a:gd name="connsiteX2297" fmla="*/ 219075 w 723900"/>
                  <a:gd name="connsiteY2297" fmla="*/ 727075 h 850900"/>
                  <a:gd name="connsiteX2298" fmla="*/ 219075 w 723900"/>
                  <a:gd name="connsiteY2298" fmla="*/ 730250 h 850900"/>
                  <a:gd name="connsiteX2299" fmla="*/ 219075 w 723900"/>
                  <a:gd name="connsiteY2299" fmla="*/ 733425 h 850900"/>
                  <a:gd name="connsiteX2300" fmla="*/ 215900 w 723900"/>
                  <a:gd name="connsiteY2300" fmla="*/ 733425 h 850900"/>
                  <a:gd name="connsiteX2301" fmla="*/ 212725 w 723900"/>
                  <a:gd name="connsiteY2301" fmla="*/ 733425 h 850900"/>
                  <a:gd name="connsiteX2302" fmla="*/ 212725 w 723900"/>
                  <a:gd name="connsiteY2302" fmla="*/ 736600 h 850900"/>
                  <a:gd name="connsiteX2303" fmla="*/ 209550 w 723900"/>
                  <a:gd name="connsiteY2303" fmla="*/ 736600 h 850900"/>
                  <a:gd name="connsiteX2304" fmla="*/ 209550 w 723900"/>
                  <a:gd name="connsiteY2304" fmla="*/ 739775 h 850900"/>
                  <a:gd name="connsiteX2305" fmla="*/ 206375 w 723900"/>
                  <a:gd name="connsiteY2305" fmla="*/ 739775 h 850900"/>
                  <a:gd name="connsiteX2306" fmla="*/ 206375 w 723900"/>
                  <a:gd name="connsiteY2306" fmla="*/ 736600 h 850900"/>
                  <a:gd name="connsiteX2307" fmla="*/ 203200 w 723900"/>
                  <a:gd name="connsiteY2307" fmla="*/ 736600 h 850900"/>
                  <a:gd name="connsiteX2308" fmla="*/ 203200 w 723900"/>
                  <a:gd name="connsiteY2308" fmla="*/ 733425 h 850900"/>
                  <a:gd name="connsiteX2309" fmla="*/ 200025 w 723900"/>
                  <a:gd name="connsiteY2309" fmla="*/ 733425 h 850900"/>
                  <a:gd name="connsiteX2310" fmla="*/ 200025 w 723900"/>
                  <a:gd name="connsiteY2310" fmla="*/ 736600 h 850900"/>
                  <a:gd name="connsiteX2311" fmla="*/ 200025 w 723900"/>
                  <a:gd name="connsiteY2311" fmla="*/ 739775 h 850900"/>
                  <a:gd name="connsiteX2312" fmla="*/ 196850 w 723900"/>
                  <a:gd name="connsiteY2312" fmla="*/ 739775 h 850900"/>
                  <a:gd name="connsiteX2313" fmla="*/ 196850 w 723900"/>
                  <a:gd name="connsiteY2313" fmla="*/ 742950 h 850900"/>
                  <a:gd name="connsiteX2314" fmla="*/ 196850 w 723900"/>
                  <a:gd name="connsiteY2314" fmla="*/ 746125 h 850900"/>
                  <a:gd name="connsiteX2315" fmla="*/ 193675 w 723900"/>
                  <a:gd name="connsiteY2315" fmla="*/ 746125 h 850900"/>
                  <a:gd name="connsiteX2316" fmla="*/ 190500 w 723900"/>
                  <a:gd name="connsiteY2316" fmla="*/ 746125 h 850900"/>
                  <a:gd name="connsiteX2317" fmla="*/ 190500 w 723900"/>
                  <a:gd name="connsiteY2317" fmla="*/ 742950 h 850900"/>
                  <a:gd name="connsiteX2318" fmla="*/ 187325 w 723900"/>
                  <a:gd name="connsiteY2318" fmla="*/ 742950 h 850900"/>
                  <a:gd name="connsiteX2319" fmla="*/ 187325 w 723900"/>
                  <a:gd name="connsiteY2319" fmla="*/ 746125 h 850900"/>
                  <a:gd name="connsiteX2320" fmla="*/ 184150 w 723900"/>
                  <a:gd name="connsiteY2320" fmla="*/ 746125 h 850900"/>
                  <a:gd name="connsiteX2321" fmla="*/ 184150 w 723900"/>
                  <a:gd name="connsiteY2321" fmla="*/ 749300 h 850900"/>
                  <a:gd name="connsiteX2322" fmla="*/ 187325 w 723900"/>
                  <a:gd name="connsiteY2322" fmla="*/ 749300 h 850900"/>
                  <a:gd name="connsiteX2323" fmla="*/ 187325 w 723900"/>
                  <a:gd name="connsiteY2323" fmla="*/ 752475 h 850900"/>
                  <a:gd name="connsiteX2324" fmla="*/ 184150 w 723900"/>
                  <a:gd name="connsiteY2324" fmla="*/ 752475 h 850900"/>
                  <a:gd name="connsiteX2325" fmla="*/ 180975 w 723900"/>
                  <a:gd name="connsiteY2325" fmla="*/ 752475 h 850900"/>
                  <a:gd name="connsiteX2326" fmla="*/ 180975 w 723900"/>
                  <a:gd name="connsiteY2326" fmla="*/ 755650 h 850900"/>
                  <a:gd name="connsiteX2327" fmla="*/ 177800 w 723900"/>
                  <a:gd name="connsiteY2327" fmla="*/ 752475 h 850900"/>
                  <a:gd name="connsiteX2328" fmla="*/ 174625 w 723900"/>
                  <a:gd name="connsiteY2328" fmla="*/ 752475 h 850900"/>
                  <a:gd name="connsiteX2329" fmla="*/ 171450 w 723900"/>
                  <a:gd name="connsiteY2329" fmla="*/ 752475 h 850900"/>
                  <a:gd name="connsiteX2330" fmla="*/ 171450 w 723900"/>
                  <a:gd name="connsiteY2330" fmla="*/ 755650 h 850900"/>
                  <a:gd name="connsiteX2331" fmla="*/ 171450 w 723900"/>
                  <a:gd name="connsiteY2331" fmla="*/ 758825 h 850900"/>
                  <a:gd name="connsiteX2332" fmla="*/ 171450 w 723900"/>
                  <a:gd name="connsiteY2332" fmla="*/ 762000 h 850900"/>
                  <a:gd name="connsiteX2333" fmla="*/ 174625 w 723900"/>
                  <a:gd name="connsiteY2333" fmla="*/ 762000 h 850900"/>
                  <a:gd name="connsiteX2334" fmla="*/ 177800 w 723900"/>
                  <a:gd name="connsiteY2334" fmla="*/ 762000 h 850900"/>
                  <a:gd name="connsiteX2335" fmla="*/ 177800 w 723900"/>
                  <a:gd name="connsiteY2335" fmla="*/ 765175 h 850900"/>
                  <a:gd name="connsiteX2336" fmla="*/ 174625 w 723900"/>
                  <a:gd name="connsiteY2336" fmla="*/ 765175 h 850900"/>
                  <a:gd name="connsiteX2337" fmla="*/ 174625 w 723900"/>
                  <a:gd name="connsiteY2337" fmla="*/ 768350 h 850900"/>
                  <a:gd name="connsiteX2338" fmla="*/ 171450 w 723900"/>
                  <a:gd name="connsiteY2338" fmla="*/ 768350 h 850900"/>
                  <a:gd name="connsiteX2339" fmla="*/ 171450 w 723900"/>
                  <a:gd name="connsiteY2339" fmla="*/ 771525 h 850900"/>
                  <a:gd name="connsiteX2340" fmla="*/ 168275 w 723900"/>
                  <a:gd name="connsiteY2340" fmla="*/ 771525 h 850900"/>
                  <a:gd name="connsiteX2341" fmla="*/ 168275 w 723900"/>
                  <a:gd name="connsiteY2341" fmla="*/ 774700 h 850900"/>
                  <a:gd name="connsiteX2342" fmla="*/ 171450 w 723900"/>
                  <a:gd name="connsiteY2342" fmla="*/ 774700 h 850900"/>
                  <a:gd name="connsiteX2343" fmla="*/ 171450 w 723900"/>
                  <a:gd name="connsiteY2343" fmla="*/ 777875 h 850900"/>
                  <a:gd name="connsiteX2344" fmla="*/ 169863 w 723900"/>
                  <a:gd name="connsiteY2344" fmla="*/ 777875 h 850900"/>
                  <a:gd name="connsiteX2345" fmla="*/ 169863 w 723900"/>
                  <a:gd name="connsiteY2345" fmla="*/ 779463 h 850900"/>
                  <a:gd name="connsiteX2346" fmla="*/ 168275 w 723900"/>
                  <a:gd name="connsiteY2346" fmla="*/ 779463 h 850900"/>
                  <a:gd name="connsiteX2347" fmla="*/ 168275 w 723900"/>
                  <a:gd name="connsiteY2347" fmla="*/ 777875 h 850900"/>
                  <a:gd name="connsiteX2348" fmla="*/ 165100 w 723900"/>
                  <a:gd name="connsiteY2348" fmla="*/ 777875 h 850900"/>
                  <a:gd name="connsiteX2349" fmla="*/ 161925 w 723900"/>
                  <a:gd name="connsiteY2349" fmla="*/ 777875 h 850900"/>
                  <a:gd name="connsiteX2350" fmla="*/ 158750 w 723900"/>
                  <a:gd name="connsiteY2350" fmla="*/ 777875 h 850900"/>
                  <a:gd name="connsiteX2351" fmla="*/ 158750 w 723900"/>
                  <a:gd name="connsiteY2351" fmla="*/ 779463 h 850900"/>
                  <a:gd name="connsiteX2352" fmla="*/ 155575 w 723900"/>
                  <a:gd name="connsiteY2352" fmla="*/ 779463 h 850900"/>
                  <a:gd name="connsiteX2353" fmla="*/ 155575 w 723900"/>
                  <a:gd name="connsiteY2353" fmla="*/ 777875 h 850900"/>
                  <a:gd name="connsiteX2354" fmla="*/ 152400 w 723900"/>
                  <a:gd name="connsiteY2354" fmla="*/ 781050 h 850900"/>
                  <a:gd name="connsiteX2355" fmla="*/ 152400 w 723900"/>
                  <a:gd name="connsiteY2355" fmla="*/ 784225 h 850900"/>
                  <a:gd name="connsiteX2356" fmla="*/ 149225 w 723900"/>
                  <a:gd name="connsiteY2356" fmla="*/ 784225 h 850900"/>
                  <a:gd name="connsiteX2357" fmla="*/ 149225 w 723900"/>
                  <a:gd name="connsiteY2357" fmla="*/ 782638 h 850900"/>
                  <a:gd name="connsiteX2358" fmla="*/ 149225 w 723900"/>
                  <a:gd name="connsiteY2358" fmla="*/ 781050 h 850900"/>
                  <a:gd name="connsiteX2359" fmla="*/ 146050 w 723900"/>
                  <a:gd name="connsiteY2359" fmla="*/ 781050 h 850900"/>
                  <a:gd name="connsiteX2360" fmla="*/ 142875 w 723900"/>
                  <a:gd name="connsiteY2360" fmla="*/ 781050 h 850900"/>
                  <a:gd name="connsiteX2361" fmla="*/ 142875 w 723900"/>
                  <a:gd name="connsiteY2361" fmla="*/ 784225 h 850900"/>
                  <a:gd name="connsiteX2362" fmla="*/ 139700 w 723900"/>
                  <a:gd name="connsiteY2362" fmla="*/ 787400 h 850900"/>
                  <a:gd name="connsiteX2363" fmla="*/ 136525 w 723900"/>
                  <a:gd name="connsiteY2363" fmla="*/ 787400 h 850900"/>
                  <a:gd name="connsiteX2364" fmla="*/ 136525 w 723900"/>
                  <a:gd name="connsiteY2364" fmla="*/ 790575 h 850900"/>
                  <a:gd name="connsiteX2365" fmla="*/ 136525 w 723900"/>
                  <a:gd name="connsiteY2365" fmla="*/ 793750 h 850900"/>
                  <a:gd name="connsiteX2366" fmla="*/ 133350 w 723900"/>
                  <a:gd name="connsiteY2366" fmla="*/ 793750 h 850900"/>
                  <a:gd name="connsiteX2367" fmla="*/ 133350 w 723900"/>
                  <a:gd name="connsiteY2367" fmla="*/ 790575 h 850900"/>
                  <a:gd name="connsiteX2368" fmla="*/ 133350 w 723900"/>
                  <a:gd name="connsiteY2368" fmla="*/ 787400 h 850900"/>
                  <a:gd name="connsiteX2369" fmla="*/ 133350 w 723900"/>
                  <a:gd name="connsiteY2369" fmla="*/ 784225 h 850900"/>
                  <a:gd name="connsiteX2370" fmla="*/ 133350 w 723900"/>
                  <a:gd name="connsiteY2370" fmla="*/ 781050 h 850900"/>
                  <a:gd name="connsiteX2371" fmla="*/ 131763 w 723900"/>
                  <a:gd name="connsiteY2371" fmla="*/ 781050 h 850900"/>
                  <a:gd name="connsiteX2372" fmla="*/ 131763 w 723900"/>
                  <a:gd name="connsiteY2372" fmla="*/ 782638 h 850900"/>
                  <a:gd name="connsiteX2373" fmla="*/ 130175 w 723900"/>
                  <a:gd name="connsiteY2373" fmla="*/ 782638 h 850900"/>
                  <a:gd name="connsiteX2374" fmla="*/ 130175 w 723900"/>
                  <a:gd name="connsiteY2374" fmla="*/ 784225 h 850900"/>
                  <a:gd name="connsiteX2375" fmla="*/ 127000 w 723900"/>
                  <a:gd name="connsiteY2375" fmla="*/ 784225 h 850900"/>
                  <a:gd name="connsiteX2376" fmla="*/ 123825 w 723900"/>
                  <a:gd name="connsiteY2376" fmla="*/ 784225 h 850900"/>
                  <a:gd name="connsiteX2377" fmla="*/ 123825 w 723900"/>
                  <a:gd name="connsiteY2377" fmla="*/ 787400 h 850900"/>
                  <a:gd name="connsiteX2378" fmla="*/ 120650 w 723900"/>
                  <a:gd name="connsiteY2378" fmla="*/ 787400 h 850900"/>
                  <a:gd name="connsiteX2379" fmla="*/ 120650 w 723900"/>
                  <a:gd name="connsiteY2379" fmla="*/ 790575 h 850900"/>
                  <a:gd name="connsiteX2380" fmla="*/ 119063 w 723900"/>
                  <a:gd name="connsiteY2380" fmla="*/ 790575 h 850900"/>
                  <a:gd name="connsiteX2381" fmla="*/ 119063 w 723900"/>
                  <a:gd name="connsiteY2381" fmla="*/ 792163 h 850900"/>
                  <a:gd name="connsiteX2382" fmla="*/ 117475 w 723900"/>
                  <a:gd name="connsiteY2382" fmla="*/ 792163 h 850900"/>
                  <a:gd name="connsiteX2383" fmla="*/ 117475 w 723900"/>
                  <a:gd name="connsiteY2383" fmla="*/ 790575 h 850900"/>
                  <a:gd name="connsiteX2384" fmla="*/ 114300 w 723900"/>
                  <a:gd name="connsiteY2384" fmla="*/ 790575 h 850900"/>
                  <a:gd name="connsiteX2385" fmla="*/ 111125 w 723900"/>
                  <a:gd name="connsiteY2385" fmla="*/ 790575 h 850900"/>
                  <a:gd name="connsiteX2386" fmla="*/ 114300 w 723900"/>
                  <a:gd name="connsiteY2386" fmla="*/ 793750 h 850900"/>
                  <a:gd name="connsiteX2387" fmla="*/ 111125 w 723900"/>
                  <a:gd name="connsiteY2387" fmla="*/ 793750 h 850900"/>
                  <a:gd name="connsiteX2388" fmla="*/ 111125 w 723900"/>
                  <a:gd name="connsiteY2388" fmla="*/ 796925 h 850900"/>
                  <a:gd name="connsiteX2389" fmla="*/ 107950 w 723900"/>
                  <a:gd name="connsiteY2389" fmla="*/ 796925 h 850900"/>
                  <a:gd name="connsiteX2390" fmla="*/ 104775 w 723900"/>
                  <a:gd name="connsiteY2390" fmla="*/ 793750 h 850900"/>
                  <a:gd name="connsiteX2391" fmla="*/ 101600 w 723900"/>
                  <a:gd name="connsiteY2391" fmla="*/ 793750 h 850900"/>
                  <a:gd name="connsiteX2392" fmla="*/ 101600 w 723900"/>
                  <a:gd name="connsiteY2392" fmla="*/ 796925 h 850900"/>
                  <a:gd name="connsiteX2393" fmla="*/ 104775 w 723900"/>
                  <a:gd name="connsiteY2393" fmla="*/ 796925 h 850900"/>
                  <a:gd name="connsiteX2394" fmla="*/ 104775 w 723900"/>
                  <a:gd name="connsiteY2394" fmla="*/ 800100 h 850900"/>
                  <a:gd name="connsiteX2395" fmla="*/ 101600 w 723900"/>
                  <a:gd name="connsiteY2395" fmla="*/ 800100 h 850900"/>
                  <a:gd name="connsiteX2396" fmla="*/ 98425 w 723900"/>
                  <a:gd name="connsiteY2396" fmla="*/ 800100 h 850900"/>
                  <a:gd name="connsiteX2397" fmla="*/ 98425 w 723900"/>
                  <a:gd name="connsiteY2397" fmla="*/ 796925 h 850900"/>
                  <a:gd name="connsiteX2398" fmla="*/ 98425 w 723900"/>
                  <a:gd name="connsiteY2398" fmla="*/ 793750 h 850900"/>
                  <a:gd name="connsiteX2399" fmla="*/ 95250 w 723900"/>
                  <a:gd name="connsiteY2399" fmla="*/ 796925 h 850900"/>
                  <a:gd name="connsiteX2400" fmla="*/ 95250 w 723900"/>
                  <a:gd name="connsiteY2400" fmla="*/ 800100 h 850900"/>
                  <a:gd name="connsiteX2401" fmla="*/ 92075 w 723900"/>
                  <a:gd name="connsiteY2401" fmla="*/ 800100 h 850900"/>
                  <a:gd name="connsiteX2402" fmla="*/ 88900 w 723900"/>
                  <a:gd name="connsiteY2402" fmla="*/ 800100 h 850900"/>
                  <a:gd name="connsiteX2403" fmla="*/ 88900 w 723900"/>
                  <a:gd name="connsiteY2403" fmla="*/ 803275 h 850900"/>
                  <a:gd name="connsiteX2404" fmla="*/ 85725 w 723900"/>
                  <a:gd name="connsiteY2404" fmla="*/ 803275 h 850900"/>
                  <a:gd name="connsiteX2405" fmla="*/ 82550 w 723900"/>
                  <a:gd name="connsiteY2405" fmla="*/ 803275 h 850900"/>
                  <a:gd name="connsiteX2406" fmla="*/ 79375 w 723900"/>
                  <a:gd name="connsiteY2406" fmla="*/ 803275 h 850900"/>
                  <a:gd name="connsiteX2407" fmla="*/ 79375 w 723900"/>
                  <a:gd name="connsiteY2407" fmla="*/ 800100 h 850900"/>
                  <a:gd name="connsiteX2408" fmla="*/ 79375 w 723900"/>
                  <a:gd name="connsiteY2408" fmla="*/ 796925 h 850900"/>
                  <a:gd name="connsiteX2409" fmla="*/ 79375 w 723900"/>
                  <a:gd name="connsiteY2409" fmla="*/ 793750 h 850900"/>
                  <a:gd name="connsiteX2410" fmla="*/ 82550 w 723900"/>
                  <a:gd name="connsiteY2410" fmla="*/ 793750 h 850900"/>
                  <a:gd name="connsiteX2411" fmla="*/ 82550 w 723900"/>
                  <a:gd name="connsiteY2411" fmla="*/ 790575 h 850900"/>
                  <a:gd name="connsiteX2412" fmla="*/ 82550 w 723900"/>
                  <a:gd name="connsiteY2412" fmla="*/ 787400 h 850900"/>
                  <a:gd name="connsiteX2413" fmla="*/ 79375 w 723900"/>
                  <a:gd name="connsiteY2413" fmla="*/ 787400 h 850900"/>
                  <a:gd name="connsiteX2414" fmla="*/ 76200 w 723900"/>
                  <a:gd name="connsiteY2414" fmla="*/ 787400 h 850900"/>
                  <a:gd name="connsiteX2415" fmla="*/ 76200 w 723900"/>
                  <a:gd name="connsiteY2415" fmla="*/ 790575 h 850900"/>
                  <a:gd name="connsiteX2416" fmla="*/ 73025 w 723900"/>
                  <a:gd name="connsiteY2416" fmla="*/ 793750 h 850900"/>
                  <a:gd name="connsiteX2417" fmla="*/ 73025 w 723900"/>
                  <a:gd name="connsiteY2417" fmla="*/ 796925 h 850900"/>
                  <a:gd name="connsiteX2418" fmla="*/ 73025 w 723900"/>
                  <a:gd name="connsiteY2418" fmla="*/ 800100 h 850900"/>
                  <a:gd name="connsiteX2419" fmla="*/ 69850 w 723900"/>
                  <a:gd name="connsiteY2419" fmla="*/ 803275 h 850900"/>
                  <a:gd name="connsiteX2420" fmla="*/ 66675 w 723900"/>
                  <a:gd name="connsiteY2420" fmla="*/ 803275 h 850900"/>
                  <a:gd name="connsiteX2421" fmla="*/ 66675 w 723900"/>
                  <a:gd name="connsiteY2421" fmla="*/ 806450 h 850900"/>
                  <a:gd name="connsiteX2422" fmla="*/ 63500 w 723900"/>
                  <a:gd name="connsiteY2422" fmla="*/ 806450 h 850900"/>
                  <a:gd name="connsiteX2423" fmla="*/ 63500 w 723900"/>
                  <a:gd name="connsiteY2423" fmla="*/ 809625 h 850900"/>
                  <a:gd name="connsiteX2424" fmla="*/ 63500 w 723900"/>
                  <a:gd name="connsiteY2424" fmla="*/ 812800 h 850900"/>
                  <a:gd name="connsiteX2425" fmla="*/ 60325 w 723900"/>
                  <a:gd name="connsiteY2425" fmla="*/ 812800 h 850900"/>
                  <a:gd name="connsiteX2426" fmla="*/ 60325 w 723900"/>
                  <a:gd name="connsiteY2426" fmla="*/ 809625 h 850900"/>
                  <a:gd name="connsiteX2427" fmla="*/ 57150 w 723900"/>
                  <a:gd name="connsiteY2427" fmla="*/ 809625 h 850900"/>
                  <a:gd name="connsiteX2428" fmla="*/ 57150 w 723900"/>
                  <a:gd name="connsiteY2428" fmla="*/ 812800 h 850900"/>
                  <a:gd name="connsiteX2429" fmla="*/ 57150 w 723900"/>
                  <a:gd name="connsiteY2429" fmla="*/ 815975 h 850900"/>
                  <a:gd name="connsiteX2430" fmla="*/ 53975 w 723900"/>
                  <a:gd name="connsiteY2430" fmla="*/ 815975 h 850900"/>
                  <a:gd name="connsiteX2431" fmla="*/ 50800 w 723900"/>
                  <a:gd name="connsiteY2431" fmla="*/ 815975 h 850900"/>
                  <a:gd name="connsiteX2432" fmla="*/ 47625 w 723900"/>
                  <a:gd name="connsiteY2432" fmla="*/ 812800 h 850900"/>
                  <a:gd name="connsiteX2433" fmla="*/ 47625 w 723900"/>
                  <a:gd name="connsiteY2433" fmla="*/ 809625 h 850900"/>
                  <a:gd name="connsiteX2434" fmla="*/ 47625 w 723900"/>
                  <a:gd name="connsiteY2434" fmla="*/ 806450 h 850900"/>
                  <a:gd name="connsiteX2435" fmla="*/ 47625 w 723900"/>
                  <a:gd name="connsiteY2435" fmla="*/ 803275 h 850900"/>
                  <a:gd name="connsiteX2436" fmla="*/ 47625 w 723900"/>
                  <a:gd name="connsiteY2436" fmla="*/ 800100 h 850900"/>
                  <a:gd name="connsiteX2437" fmla="*/ 44450 w 723900"/>
                  <a:gd name="connsiteY2437" fmla="*/ 800100 h 850900"/>
                  <a:gd name="connsiteX2438" fmla="*/ 44450 w 723900"/>
                  <a:gd name="connsiteY2438" fmla="*/ 796925 h 850900"/>
                  <a:gd name="connsiteX2439" fmla="*/ 47625 w 723900"/>
                  <a:gd name="connsiteY2439" fmla="*/ 796925 h 850900"/>
                  <a:gd name="connsiteX2440" fmla="*/ 50800 w 723900"/>
                  <a:gd name="connsiteY2440" fmla="*/ 796925 h 850900"/>
                  <a:gd name="connsiteX2441" fmla="*/ 50800 w 723900"/>
                  <a:gd name="connsiteY2441" fmla="*/ 793750 h 850900"/>
                  <a:gd name="connsiteX2442" fmla="*/ 50800 w 723900"/>
                  <a:gd name="connsiteY2442" fmla="*/ 790575 h 850900"/>
                  <a:gd name="connsiteX2443" fmla="*/ 53975 w 723900"/>
                  <a:gd name="connsiteY2443" fmla="*/ 790575 h 850900"/>
                  <a:gd name="connsiteX2444" fmla="*/ 53975 w 723900"/>
                  <a:gd name="connsiteY2444" fmla="*/ 787400 h 850900"/>
                  <a:gd name="connsiteX2445" fmla="*/ 57150 w 723900"/>
                  <a:gd name="connsiteY2445" fmla="*/ 787400 h 850900"/>
                  <a:gd name="connsiteX2446" fmla="*/ 57150 w 723900"/>
                  <a:gd name="connsiteY2446" fmla="*/ 784225 h 850900"/>
                  <a:gd name="connsiteX2447" fmla="*/ 60325 w 723900"/>
                  <a:gd name="connsiteY2447" fmla="*/ 784225 h 850900"/>
                  <a:gd name="connsiteX2448" fmla="*/ 60325 w 723900"/>
                  <a:gd name="connsiteY2448" fmla="*/ 781050 h 850900"/>
                  <a:gd name="connsiteX2449" fmla="*/ 63500 w 723900"/>
                  <a:gd name="connsiteY2449" fmla="*/ 781050 h 850900"/>
                  <a:gd name="connsiteX2450" fmla="*/ 63500 w 723900"/>
                  <a:gd name="connsiteY2450" fmla="*/ 777875 h 850900"/>
                  <a:gd name="connsiteX2451" fmla="*/ 66675 w 723900"/>
                  <a:gd name="connsiteY2451" fmla="*/ 777875 h 850900"/>
                  <a:gd name="connsiteX2452" fmla="*/ 69850 w 723900"/>
                  <a:gd name="connsiteY2452" fmla="*/ 777875 h 850900"/>
                  <a:gd name="connsiteX2453" fmla="*/ 69850 w 723900"/>
                  <a:gd name="connsiteY2453" fmla="*/ 774700 h 850900"/>
                  <a:gd name="connsiteX2454" fmla="*/ 73025 w 723900"/>
                  <a:gd name="connsiteY2454" fmla="*/ 774700 h 850900"/>
                  <a:gd name="connsiteX2455" fmla="*/ 76200 w 723900"/>
                  <a:gd name="connsiteY2455" fmla="*/ 774700 h 850900"/>
                  <a:gd name="connsiteX2456" fmla="*/ 76200 w 723900"/>
                  <a:gd name="connsiteY2456" fmla="*/ 771525 h 850900"/>
                  <a:gd name="connsiteX2457" fmla="*/ 79375 w 723900"/>
                  <a:gd name="connsiteY2457" fmla="*/ 771525 h 850900"/>
                  <a:gd name="connsiteX2458" fmla="*/ 82550 w 723900"/>
                  <a:gd name="connsiteY2458" fmla="*/ 771525 h 850900"/>
                  <a:gd name="connsiteX2459" fmla="*/ 85725 w 723900"/>
                  <a:gd name="connsiteY2459" fmla="*/ 771525 h 850900"/>
                  <a:gd name="connsiteX2460" fmla="*/ 88900 w 723900"/>
                  <a:gd name="connsiteY2460" fmla="*/ 771525 h 850900"/>
                  <a:gd name="connsiteX2461" fmla="*/ 90488 w 723900"/>
                  <a:gd name="connsiteY2461" fmla="*/ 771525 h 850900"/>
                  <a:gd name="connsiteX2462" fmla="*/ 92075 w 723900"/>
                  <a:gd name="connsiteY2462" fmla="*/ 771525 h 850900"/>
                  <a:gd name="connsiteX2463" fmla="*/ 95250 w 723900"/>
                  <a:gd name="connsiteY2463" fmla="*/ 771525 h 850900"/>
                  <a:gd name="connsiteX2464" fmla="*/ 95250 w 723900"/>
                  <a:gd name="connsiteY2464" fmla="*/ 768350 h 850900"/>
                  <a:gd name="connsiteX2465" fmla="*/ 98425 w 723900"/>
                  <a:gd name="connsiteY2465" fmla="*/ 768350 h 850900"/>
                  <a:gd name="connsiteX2466" fmla="*/ 98425 w 723900"/>
                  <a:gd name="connsiteY2466" fmla="*/ 771525 h 850900"/>
                  <a:gd name="connsiteX2467" fmla="*/ 101600 w 723900"/>
                  <a:gd name="connsiteY2467" fmla="*/ 771525 h 850900"/>
                  <a:gd name="connsiteX2468" fmla="*/ 98425 w 723900"/>
                  <a:gd name="connsiteY2468" fmla="*/ 774700 h 850900"/>
                  <a:gd name="connsiteX2469" fmla="*/ 95250 w 723900"/>
                  <a:gd name="connsiteY2469" fmla="*/ 774700 h 850900"/>
                  <a:gd name="connsiteX2470" fmla="*/ 95250 w 723900"/>
                  <a:gd name="connsiteY2470" fmla="*/ 777875 h 850900"/>
                  <a:gd name="connsiteX2471" fmla="*/ 98425 w 723900"/>
                  <a:gd name="connsiteY2471" fmla="*/ 777875 h 850900"/>
                  <a:gd name="connsiteX2472" fmla="*/ 98425 w 723900"/>
                  <a:gd name="connsiteY2472" fmla="*/ 781050 h 850900"/>
                  <a:gd name="connsiteX2473" fmla="*/ 98425 w 723900"/>
                  <a:gd name="connsiteY2473" fmla="*/ 784225 h 850900"/>
                  <a:gd name="connsiteX2474" fmla="*/ 101600 w 723900"/>
                  <a:gd name="connsiteY2474" fmla="*/ 784225 h 850900"/>
                  <a:gd name="connsiteX2475" fmla="*/ 101600 w 723900"/>
                  <a:gd name="connsiteY2475" fmla="*/ 781050 h 850900"/>
                  <a:gd name="connsiteX2476" fmla="*/ 101600 w 723900"/>
                  <a:gd name="connsiteY2476" fmla="*/ 777875 h 850900"/>
                  <a:gd name="connsiteX2477" fmla="*/ 104775 w 723900"/>
                  <a:gd name="connsiteY2477" fmla="*/ 777875 h 850900"/>
                  <a:gd name="connsiteX2478" fmla="*/ 107950 w 723900"/>
                  <a:gd name="connsiteY2478" fmla="*/ 777875 h 850900"/>
                  <a:gd name="connsiteX2479" fmla="*/ 111125 w 723900"/>
                  <a:gd name="connsiteY2479" fmla="*/ 777875 h 850900"/>
                  <a:gd name="connsiteX2480" fmla="*/ 111125 w 723900"/>
                  <a:gd name="connsiteY2480" fmla="*/ 781050 h 850900"/>
                  <a:gd name="connsiteX2481" fmla="*/ 114300 w 723900"/>
                  <a:gd name="connsiteY2481" fmla="*/ 781050 h 850900"/>
                  <a:gd name="connsiteX2482" fmla="*/ 114300 w 723900"/>
                  <a:gd name="connsiteY2482" fmla="*/ 777875 h 850900"/>
                  <a:gd name="connsiteX2483" fmla="*/ 111125 w 723900"/>
                  <a:gd name="connsiteY2483" fmla="*/ 777875 h 850900"/>
                  <a:gd name="connsiteX2484" fmla="*/ 111125 w 723900"/>
                  <a:gd name="connsiteY2484" fmla="*/ 774700 h 850900"/>
                  <a:gd name="connsiteX2485" fmla="*/ 111125 w 723900"/>
                  <a:gd name="connsiteY2485" fmla="*/ 771525 h 850900"/>
                  <a:gd name="connsiteX2486" fmla="*/ 111125 w 723900"/>
                  <a:gd name="connsiteY2486" fmla="*/ 768350 h 850900"/>
                  <a:gd name="connsiteX2487" fmla="*/ 114300 w 723900"/>
                  <a:gd name="connsiteY2487" fmla="*/ 765175 h 850900"/>
                  <a:gd name="connsiteX2488" fmla="*/ 114300 w 723900"/>
                  <a:gd name="connsiteY2488" fmla="*/ 762000 h 850900"/>
                  <a:gd name="connsiteX2489" fmla="*/ 114300 w 723900"/>
                  <a:gd name="connsiteY2489" fmla="*/ 758825 h 850900"/>
                  <a:gd name="connsiteX2490" fmla="*/ 117475 w 723900"/>
                  <a:gd name="connsiteY2490" fmla="*/ 758825 h 850900"/>
                  <a:gd name="connsiteX2491" fmla="*/ 117475 w 723900"/>
                  <a:gd name="connsiteY2491" fmla="*/ 755650 h 850900"/>
                  <a:gd name="connsiteX2492" fmla="*/ 120650 w 723900"/>
                  <a:gd name="connsiteY2492" fmla="*/ 755650 h 850900"/>
                  <a:gd name="connsiteX2493" fmla="*/ 120650 w 723900"/>
                  <a:gd name="connsiteY2493" fmla="*/ 752475 h 850900"/>
                  <a:gd name="connsiteX2494" fmla="*/ 123825 w 723900"/>
                  <a:gd name="connsiteY2494" fmla="*/ 752475 h 850900"/>
                  <a:gd name="connsiteX2495" fmla="*/ 127000 w 723900"/>
                  <a:gd name="connsiteY2495" fmla="*/ 752475 h 850900"/>
                  <a:gd name="connsiteX2496" fmla="*/ 127000 w 723900"/>
                  <a:gd name="connsiteY2496" fmla="*/ 749300 h 850900"/>
                  <a:gd name="connsiteX2497" fmla="*/ 130175 w 723900"/>
                  <a:gd name="connsiteY2497" fmla="*/ 749300 h 850900"/>
                  <a:gd name="connsiteX2498" fmla="*/ 130175 w 723900"/>
                  <a:gd name="connsiteY2498" fmla="*/ 746125 h 850900"/>
                  <a:gd name="connsiteX2499" fmla="*/ 133350 w 723900"/>
                  <a:gd name="connsiteY2499" fmla="*/ 746125 h 850900"/>
                  <a:gd name="connsiteX2500" fmla="*/ 136525 w 723900"/>
                  <a:gd name="connsiteY2500" fmla="*/ 746125 h 850900"/>
                  <a:gd name="connsiteX2501" fmla="*/ 136525 w 723900"/>
                  <a:gd name="connsiteY2501" fmla="*/ 742950 h 850900"/>
                  <a:gd name="connsiteX2502" fmla="*/ 139700 w 723900"/>
                  <a:gd name="connsiteY2502" fmla="*/ 742950 h 850900"/>
                  <a:gd name="connsiteX2503" fmla="*/ 142875 w 723900"/>
                  <a:gd name="connsiteY2503" fmla="*/ 742950 h 850900"/>
                  <a:gd name="connsiteX2504" fmla="*/ 144463 w 723900"/>
                  <a:gd name="connsiteY2504" fmla="*/ 742950 h 850900"/>
                  <a:gd name="connsiteX2505" fmla="*/ 146050 w 723900"/>
                  <a:gd name="connsiteY2505" fmla="*/ 742950 h 850900"/>
                  <a:gd name="connsiteX2506" fmla="*/ 146050 w 723900"/>
                  <a:gd name="connsiteY2506" fmla="*/ 741363 h 850900"/>
                  <a:gd name="connsiteX2507" fmla="*/ 146050 w 723900"/>
                  <a:gd name="connsiteY2507" fmla="*/ 739775 h 850900"/>
                  <a:gd name="connsiteX2508" fmla="*/ 147638 w 723900"/>
                  <a:gd name="connsiteY2508" fmla="*/ 739775 h 850900"/>
                  <a:gd name="connsiteX2509" fmla="*/ 149225 w 723900"/>
                  <a:gd name="connsiteY2509" fmla="*/ 739775 h 850900"/>
                  <a:gd name="connsiteX2510" fmla="*/ 149225 w 723900"/>
                  <a:gd name="connsiteY2510" fmla="*/ 736600 h 850900"/>
                  <a:gd name="connsiteX2511" fmla="*/ 152400 w 723900"/>
                  <a:gd name="connsiteY2511" fmla="*/ 736600 h 850900"/>
                  <a:gd name="connsiteX2512" fmla="*/ 155575 w 723900"/>
                  <a:gd name="connsiteY2512" fmla="*/ 736600 h 850900"/>
                  <a:gd name="connsiteX2513" fmla="*/ 158750 w 723900"/>
                  <a:gd name="connsiteY2513" fmla="*/ 736600 h 850900"/>
                  <a:gd name="connsiteX2514" fmla="*/ 161925 w 723900"/>
                  <a:gd name="connsiteY2514" fmla="*/ 736600 h 850900"/>
                  <a:gd name="connsiteX2515" fmla="*/ 165100 w 723900"/>
                  <a:gd name="connsiteY2515" fmla="*/ 736600 h 850900"/>
                  <a:gd name="connsiteX2516" fmla="*/ 168275 w 723900"/>
                  <a:gd name="connsiteY2516" fmla="*/ 736600 h 850900"/>
                  <a:gd name="connsiteX2517" fmla="*/ 168275 w 723900"/>
                  <a:gd name="connsiteY2517" fmla="*/ 733425 h 850900"/>
                  <a:gd name="connsiteX2518" fmla="*/ 165100 w 723900"/>
                  <a:gd name="connsiteY2518" fmla="*/ 733425 h 850900"/>
                  <a:gd name="connsiteX2519" fmla="*/ 165100 w 723900"/>
                  <a:gd name="connsiteY2519" fmla="*/ 730250 h 850900"/>
                  <a:gd name="connsiteX2520" fmla="*/ 165100 w 723900"/>
                  <a:gd name="connsiteY2520" fmla="*/ 727075 h 850900"/>
                  <a:gd name="connsiteX2521" fmla="*/ 165100 w 723900"/>
                  <a:gd name="connsiteY2521" fmla="*/ 723900 h 850900"/>
                  <a:gd name="connsiteX2522" fmla="*/ 168275 w 723900"/>
                  <a:gd name="connsiteY2522" fmla="*/ 723900 h 850900"/>
                  <a:gd name="connsiteX2523" fmla="*/ 168275 w 723900"/>
                  <a:gd name="connsiteY2523" fmla="*/ 720725 h 850900"/>
                  <a:gd name="connsiteX2524" fmla="*/ 171450 w 723900"/>
                  <a:gd name="connsiteY2524" fmla="*/ 720725 h 850900"/>
                  <a:gd name="connsiteX2525" fmla="*/ 171450 w 723900"/>
                  <a:gd name="connsiteY2525" fmla="*/ 717550 h 850900"/>
                  <a:gd name="connsiteX2526" fmla="*/ 171450 w 723900"/>
                  <a:gd name="connsiteY2526" fmla="*/ 714375 h 850900"/>
                  <a:gd name="connsiteX2527" fmla="*/ 174625 w 723900"/>
                  <a:gd name="connsiteY2527" fmla="*/ 714375 h 850900"/>
                  <a:gd name="connsiteX2528" fmla="*/ 174625 w 723900"/>
                  <a:gd name="connsiteY2528" fmla="*/ 711200 h 850900"/>
                  <a:gd name="connsiteX2529" fmla="*/ 177800 w 723900"/>
                  <a:gd name="connsiteY2529" fmla="*/ 711200 h 850900"/>
                  <a:gd name="connsiteX2530" fmla="*/ 177800 w 723900"/>
                  <a:gd name="connsiteY2530" fmla="*/ 708025 h 850900"/>
                  <a:gd name="connsiteX2531" fmla="*/ 180975 w 723900"/>
                  <a:gd name="connsiteY2531" fmla="*/ 708025 h 850900"/>
                  <a:gd name="connsiteX2532" fmla="*/ 184150 w 723900"/>
                  <a:gd name="connsiteY2532" fmla="*/ 708025 h 850900"/>
                  <a:gd name="connsiteX2533" fmla="*/ 184150 w 723900"/>
                  <a:gd name="connsiteY2533" fmla="*/ 704850 h 850900"/>
                  <a:gd name="connsiteX2534" fmla="*/ 187325 w 723900"/>
                  <a:gd name="connsiteY2534" fmla="*/ 704850 h 850900"/>
                  <a:gd name="connsiteX2535" fmla="*/ 187325 w 723900"/>
                  <a:gd name="connsiteY2535" fmla="*/ 701675 h 850900"/>
                  <a:gd name="connsiteX2536" fmla="*/ 190500 w 723900"/>
                  <a:gd name="connsiteY2536" fmla="*/ 701675 h 850900"/>
                  <a:gd name="connsiteX2537" fmla="*/ 190500 w 723900"/>
                  <a:gd name="connsiteY2537" fmla="*/ 698500 h 850900"/>
                  <a:gd name="connsiteX2538" fmla="*/ 193675 w 723900"/>
                  <a:gd name="connsiteY2538" fmla="*/ 698500 h 850900"/>
                  <a:gd name="connsiteX2539" fmla="*/ 196850 w 723900"/>
                  <a:gd name="connsiteY2539" fmla="*/ 698500 h 850900"/>
                  <a:gd name="connsiteX2540" fmla="*/ 196850 w 723900"/>
                  <a:gd name="connsiteY2540" fmla="*/ 695325 h 850900"/>
                  <a:gd name="connsiteX2541" fmla="*/ 193675 w 723900"/>
                  <a:gd name="connsiteY2541" fmla="*/ 695325 h 850900"/>
                  <a:gd name="connsiteX2542" fmla="*/ 193675 w 723900"/>
                  <a:gd name="connsiteY2542" fmla="*/ 692150 h 850900"/>
                  <a:gd name="connsiteX2543" fmla="*/ 196850 w 723900"/>
                  <a:gd name="connsiteY2543" fmla="*/ 692150 h 850900"/>
                  <a:gd name="connsiteX2544" fmla="*/ 196850 w 723900"/>
                  <a:gd name="connsiteY2544" fmla="*/ 688975 h 850900"/>
                  <a:gd name="connsiteX2545" fmla="*/ 196850 w 723900"/>
                  <a:gd name="connsiteY2545" fmla="*/ 685800 h 850900"/>
                  <a:gd name="connsiteX2546" fmla="*/ 196850 w 723900"/>
                  <a:gd name="connsiteY2546" fmla="*/ 682625 h 850900"/>
                  <a:gd name="connsiteX2547" fmla="*/ 196850 w 723900"/>
                  <a:gd name="connsiteY2547" fmla="*/ 679450 h 850900"/>
                  <a:gd name="connsiteX2548" fmla="*/ 196850 w 723900"/>
                  <a:gd name="connsiteY2548" fmla="*/ 676275 h 850900"/>
                  <a:gd name="connsiteX2549" fmla="*/ 200025 w 723900"/>
                  <a:gd name="connsiteY2549" fmla="*/ 676275 h 850900"/>
                  <a:gd name="connsiteX2550" fmla="*/ 200025 w 723900"/>
                  <a:gd name="connsiteY2550" fmla="*/ 673100 h 850900"/>
                  <a:gd name="connsiteX2551" fmla="*/ 200025 w 723900"/>
                  <a:gd name="connsiteY2551" fmla="*/ 669925 h 850900"/>
                  <a:gd name="connsiteX2552" fmla="*/ 200025 w 723900"/>
                  <a:gd name="connsiteY2552" fmla="*/ 666750 h 850900"/>
                  <a:gd name="connsiteX2553" fmla="*/ 203200 w 723900"/>
                  <a:gd name="connsiteY2553" fmla="*/ 666750 h 850900"/>
                  <a:gd name="connsiteX2554" fmla="*/ 203200 w 723900"/>
                  <a:gd name="connsiteY2554" fmla="*/ 663575 h 850900"/>
                  <a:gd name="connsiteX2555" fmla="*/ 203200 w 723900"/>
                  <a:gd name="connsiteY2555" fmla="*/ 660400 h 850900"/>
                  <a:gd name="connsiteX2556" fmla="*/ 203200 w 723900"/>
                  <a:gd name="connsiteY2556" fmla="*/ 657225 h 850900"/>
                  <a:gd name="connsiteX2557" fmla="*/ 203200 w 723900"/>
                  <a:gd name="connsiteY2557" fmla="*/ 654050 h 850900"/>
                  <a:gd name="connsiteX2558" fmla="*/ 203200 w 723900"/>
                  <a:gd name="connsiteY2558" fmla="*/ 650875 h 850900"/>
                  <a:gd name="connsiteX2559" fmla="*/ 206375 w 723900"/>
                  <a:gd name="connsiteY2559" fmla="*/ 650875 h 850900"/>
                  <a:gd name="connsiteX2560" fmla="*/ 206375 w 723900"/>
                  <a:gd name="connsiteY2560" fmla="*/ 647700 h 850900"/>
                  <a:gd name="connsiteX2561" fmla="*/ 209550 w 723900"/>
                  <a:gd name="connsiteY2561" fmla="*/ 647700 h 850900"/>
                  <a:gd name="connsiteX2562" fmla="*/ 209550 w 723900"/>
                  <a:gd name="connsiteY2562" fmla="*/ 644525 h 850900"/>
                  <a:gd name="connsiteX2563" fmla="*/ 212725 w 723900"/>
                  <a:gd name="connsiteY2563" fmla="*/ 644525 h 850900"/>
                  <a:gd name="connsiteX2564" fmla="*/ 212725 w 723900"/>
                  <a:gd name="connsiteY2564" fmla="*/ 641350 h 850900"/>
                  <a:gd name="connsiteX2565" fmla="*/ 215900 w 723900"/>
                  <a:gd name="connsiteY2565" fmla="*/ 641350 h 850900"/>
                  <a:gd name="connsiteX2566" fmla="*/ 219075 w 723900"/>
                  <a:gd name="connsiteY2566" fmla="*/ 641350 h 850900"/>
                  <a:gd name="connsiteX2567" fmla="*/ 219075 w 723900"/>
                  <a:gd name="connsiteY2567" fmla="*/ 638175 h 850900"/>
                  <a:gd name="connsiteX2568" fmla="*/ 215900 w 723900"/>
                  <a:gd name="connsiteY2568" fmla="*/ 641350 h 850900"/>
                  <a:gd name="connsiteX2569" fmla="*/ 215900 w 723900"/>
                  <a:gd name="connsiteY2569" fmla="*/ 638175 h 850900"/>
                  <a:gd name="connsiteX2570" fmla="*/ 215900 w 723900"/>
                  <a:gd name="connsiteY2570" fmla="*/ 635000 h 850900"/>
                  <a:gd name="connsiteX2571" fmla="*/ 215900 w 723900"/>
                  <a:gd name="connsiteY2571" fmla="*/ 631825 h 850900"/>
                  <a:gd name="connsiteX2572" fmla="*/ 219075 w 723900"/>
                  <a:gd name="connsiteY2572" fmla="*/ 631825 h 850900"/>
                  <a:gd name="connsiteX2573" fmla="*/ 219075 w 723900"/>
                  <a:gd name="connsiteY2573" fmla="*/ 628650 h 850900"/>
                  <a:gd name="connsiteX2574" fmla="*/ 215900 w 723900"/>
                  <a:gd name="connsiteY2574" fmla="*/ 628650 h 850900"/>
                  <a:gd name="connsiteX2575" fmla="*/ 215900 w 723900"/>
                  <a:gd name="connsiteY2575" fmla="*/ 631825 h 850900"/>
                  <a:gd name="connsiteX2576" fmla="*/ 212725 w 723900"/>
                  <a:gd name="connsiteY2576" fmla="*/ 631825 h 850900"/>
                  <a:gd name="connsiteX2577" fmla="*/ 212725 w 723900"/>
                  <a:gd name="connsiteY2577" fmla="*/ 635000 h 850900"/>
                  <a:gd name="connsiteX2578" fmla="*/ 209550 w 723900"/>
                  <a:gd name="connsiteY2578" fmla="*/ 635000 h 850900"/>
                  <a:gd name="connsiteX2579" fmla="*/ 206375 w 723900"/>
                  <a:gd name="connsiteY2579" fmla="*/ 635000 h 850900"/>
                  <a:gd name="connsiteX2580" fmla="*/ 203200 w 723900"/>
                  <a:gd name="connsiteY2580" fmla="*/ 635000 h 850900"/>
                  <a:gd name="connsiteX2581" fmla="*/ 203200 w 723900"/>
                  <a:gd name="connsiteY2581" fmla="*/ 638175 h 850900"/>
                  <a:gd name="connsiteX2582" fmla="*/ 200025 w 723900"/>
                  <a:gd name="connsiteY2582" fmla="*/ 638175 h 850900"/>
                  <a:gd name="connsiteX2583" fmla="*/ 196850 w 723900"/>
                  <a:gd name="connsiteY2583" fmla="*/ 638175 h 850900"/>
                  <a:gd name="connsiteX2584" fmla="*/ 196850 w 723900"/>
                  <a:gd name="connsiteY2584" fmla="*/ 641350 h 850900"/>
                  <a:gd name="connsiteX2585" fmla="*/ 193675 w 723900"/>
                  <a:gd name="connsiteY2585" fmla="*/ 641350 h 850900"/>
                  <a:gd name="connsiteX2586" fmla="*/ 187325 w 723900"/>
                  <a:gd name="connsiteY2586" fmla="*/ 644525 h 850900"/>
                  <a:gd name="connsiteX2587" fmla="*/ 184150 w 723900"/>
                  <a:gd name="connsiteY2587" fmla="*/ 644525 h 850900"/>
                  <a:gd name="connsiteX2588" fmla="*/ 184150 w 723900"/>
                  <a:gd name="connsiteY2588" fmla="*/ 641350 h 850900"/>
                  <a:gd name="connsiteX2589" fmla="*/ 180975 w 723900"/>
                  <a:gd name="connsiteY2589" fmla="*/ 641350 h 850900"/>
                  <a:gd name="connsiteX2590" fmla="*/ 180975 w 723900"/>
                  <a:gd name="connsiteY2590" fmla="*/ 638175 h 850900"/>
                  <a:gd name="connsiteX2591" fmla="*/ 180975 w 723900"/>
                  <a:gd name="connsiteY2591" fmla="*/ 635000 h 850900"/>
                  <a:gd name="connsiteX2592" fmla="*/ 177800 w 723900"/>
                  <a:gd name="connsiteY2592" fmla="*/ 635000 h 850900"/>
                  <a:gd name="connsiteX2593" fmla="*/ 174625 w 723900"/>
                  <a:gd name="connsiteY2593" fmla="*/ 635000 h 850900"/>
                  <a:gd name="connsiteX2594" fmla="*/ 174625 w 723900"/>
                  <a:gd name="connsiteY2594" fmla="*/ 631825 h 850900"/>
                  <a:gd name="connsiteX2595" fmla="*/ 177800 w 723900"/>
                  <a:gd name="connsiteY2595" fmla="*/ 631825 h 850900"/>
                  <a:gd name="connsiteX2596" fmla="*/ 177800 w 723900"/>
                  <a:gd name="connsiteY2596" fmla="*/ 628650 h 850900"/>
                  <a:gd name="connsiteX2597" fmla="*/ 177800 w 723900"/>
                  <a:gd name="connsiteY2597" fmla="*/ 625475 h 850900"/>
                  <a:gd name="connsiteX2598" fmla="*/ 174625 w 723900"/>
                  <a:gd name="connsiteY2598" fmla="*/ 625475 h 850900"/>
                  <a:gd name="connsiteX2599" fmla="*/ 174625 w 723900"/>
                  <a:gd name="connsiteY2599" fmla="*/ 628650 h 850900"/>
                  <a:gd name="connsiteX2600" fmla="*/ 171450 w 723900"/>
                  <a:gd name="connsiteY2600" fmla="*/ 628650 h 850900"/>
                  <a:gd name="connsiteX2601" fmla="*/ 171450 w 723900"/>
                  <a:gd name="connsiteY2601" fmla="*/ 631825 h 850900"/>
                  <a:gd name="connsiteX2602" fmla="*/ 171450 w 723900"/>
                  <a:gd name="connsiteY2602" fmla="*/ 635000 h 850900"/>
                  <a:gd name="connsiteX2603" fmla="*/ 168275 w 723900"/>
                  <a:gd name="connsiteY2603" fmla="*/ 635000 h 850900"/>
                  <a:gd name="connsiteX2604" fmla="*/ 165100 w 723900"/>
                  <a:gd name="connsiteY2604" fmla="*/ 635000 h 850900"/>
                  <a:gd name="connsiteX2605" fmla="*/ 165100 w 723900"/>
                  <a:gd name="connsiteY2605" fmla="*/ 638175 h 850900"/>
                  <a:gd name="connsiteX2606" fmla="*/ 168275 w 723900"/>
                  <a:gd name="connsiteY2606" fmla="*/ 638175 h 850900"/>
                  <a:gd name="connsiteX2607" fmla="*/ 168275 w 723900"/>
                  <a:gd name="connsiteY2607" fmla="*/ 641350 h 850900"/>
                  <a:gd name="connsiteX2608" fmla="*/ 168275 w 723900"/>
                  <a:gd name="connsiteY2608" fmla="*/ 644525 h 850900"/>
                  <a:gd name="connsiteX2609" fmla="*/ 169863 w 723900"/>
                  <a:gd name="connsiteY2609" fmla="*/ 644525 h 850900"/>
                  <a:gd name="connsiteX2610" fmla="*/ 169863 w 723900"/>
                  <a:gd name="connsiteY2610" fmla="*/ 646113 h 850900"/>
                  <a:gd name="connsiteX2611" fmla="*/ 168275 w 723900"/>
                  <a:gd name="connsiteY2611" fmla="*/ 646113 h 850900"/>
                  <a:gd name="connsiteX2612" fmla="*/ 168275 w 723900"/>
                  <a:gd name="connsiteY2612" fmla="*/ 647700 h 850900"/>
                  <a:gd name="connsiteX2613" fmla="*/ 171450 w 723900"/>
                  <a:gd name="connsiteY2613" fmla="*/ 647700 h 850900"/>
                  <a:gd name="connsiteX2614" fmla="*/ 171450 w 723900"/>
                  <a:gd name="connsiteY2614" fmla="*/ 650875 h 850900"/>
                  <a:gd name="connsiteX2615" fmla="*/ 168275 w 723900"/>
                  <a:gd name="connsiteY2615" fmla="*/ 650875 h 850900"/>
                  <a:gd name="connsiteX2616" fmla="*/ 168275 w 723900"/>
                  <a:gd name="connsiteY2616" fmla="*/ 654050 h 850900"/>
                  <a:gd name="connsiteX2617" fmla="*/ 165100 w 723900"/>
                  <a:gd name="connsiteY2617" fmla="*/ 654050 h 850900"/>
                  <a:gd name="connsiteX2618" fmla="*/ 161925 w 723900"/>
                  <a:gd name="connsiteY2618" fmla="*/ 654050 h 850900"/>
                  <a:gd name="connsiteX2619" fmla="*/ 161925 w 723900"/>
                  <a:gd name="connsiteY2619" fmla="*/ 650875 h 850900"/>
                  <a:gd name="connsiteX2620" fmla="*/ 158750 w 723900"/>
                  <a:gd name="connsiteY2620" fmla="*/ 647700 h 850900"/>
                  <a:gd name="connsiteX2621" fmla="*/ 158750 w 723900"/>
                  <a:gd name="connsiteY2621" fmla="*/ 644525 h 850900"/>
                  <a:gd name="connsiteX2622" fmla="*/ 158750 w 723900"/>
                  <a:gd name="connsiteY2622" fmla="*/ 641350 h 850900"/>
                  <a:gd name="connsiteX2623" fmla="*/ 155575 w 723900"/>
                  <a:gd name="connsiteY2623" fmla="*/ 641350 h 850900"/>
                  <a:gd name="connsiteX2624" fmla="*/ 155575 w 723900"/>
                  <a:gd name="connsiteY2624" fmla="*/ 638175 h 850900"/>
                  <a:gd name="connsiteX2625" fmla="*/ 155575 w 723900"/>
                  <a:gd name="connsiteY2625" fmla="*/ 635000 h 850900"/>
                  <a:gd name="connsiteX2626" fmla="*/ 152400 w 723900"/>
                  <a:gd name="connsiteY2626" fmla="*/ 635000 h 850900"/>
                  <a:gd name="connsiteX2627" fmla="*/ 152400 w 723900"/>
                  <a:gd name="connsiteY2627" fmla="*/ 631825 h 850900"/>
                  <a:gd name="connsiteX2628" fmla="*/ 149225 w 723900"/>
                  <a:gd name="connsiteY2628" fmla="*/ 628650 h 850900"/>
                  <a:gd name="connsiteX2629" fmla="*/ 149225 w 723900"/>
                  <a:gd name="connsiteY2629" fmla="*/ 625475 h 850900"/>
                  <a:gd name="connsiteX2630" fmla="*/ 146050 w 723900"/>
                  <a:gd name="connsiteY2630" fmla="*/ 625475 h 850900"/>
                  <a:gd name="connsiteX2631" fmla="*/ 146050 w 723900"/>
                  <a:gd name="connsiteY2631" fmla="*/ 628650 h 850900"/>
                  <a:gd name="connsiteX2632" fmla="*/ 142875 w 723900"/>
                  <a:gd name="connsiteY2632" fmla="*/ 628650 h 850900"/>
                  <a:gd name="connsiteX2633" fmla="*/ 142875 w 723900"/>
                  <a:gd name="connsiteY2633" fmla="*/ 631825 h 850900"/>
                  <a:gd name="connsiteX2634" fmla="*/ 139700 w 723900"/>
                  <a:gd name="connsiteY2634" fmla="*/ 631825 h 850900"/>
                  <a:gd name="connsiteX2635" fmla="*/ 139700 w 723900"/>
                  <a:gd name="connsiteY2635" fmla="*/ 628650 h 850900"/>
                  <a:gd name="connsiteX2636" fmla="*/ 139700 w 723900"/>
                  <a:gd name="connsiteY2636" fmla="*/ 625475 h 850900"/>
                  <a:gd name="connsiteX2637" fmla="*/ 136525 w 723900"/>
                  <a:gd name="connsiteY2637" fmla="*/ 625475 h 850900"/>
                  <a:gd name="connsiteX2638" fmla="*/ 133350 w 723900"/>
                  <a:gd name="connsiteY2638" fmla="*/ 628650 h 850900"/>
                  <a:gd name="connsiteX2639" fmla="*/ 133350 w 723900"/>
                  <a:gd name="connsiteY2639" fmla="*/ 625475 h 850900"/>
                  <a:gd name="connsiteX2640" fmla="*/ 133350 w 723900"/>
                  <a:gd name="connsiteY2640" fmla="*/ 622300 h 850900"/>
                  <a:gd name="connsiteX2641" fmla="*/ 133350 w 723900"/>
                  <a:gd name="connsiteY2641" fmla="*/ 619125 h 850900"/>
                  <a:gd name="connsiteX2642" fmla="*/ 130175 w 723900"/>
                  <a:gd name="connsiteY2642" fmla="*/ 619125 h 850900"/>
                  <a:gd name="connsiteX2643" fmla="*/ 130175 w 723900"/>
                  <a:gd name="connsiteY2643" fmla="*/ 615950 h 850900"/>
                  <a:gd name="connsiteX2644" fmla="*/ 127000 w 723900"/>
                  <a:gd name="connsiteY2644" fmla="*/ 615950 h 850900"/>
                  <a:gd name="connsiteX2645" fmla="*/ 127000 w 723900"/>
                  <a:gd name="connsiteY2645" fmla="*/ 619125 h 850900"/>
                  <a:gd name="connsiteX2646" fmla="*/ 123825 w 723900"/>
                  <a:gd name="connsiteY2646" fmla="*/ 619125 h 850900"/>
                  <a:gd name="connsiteX2647" fmla="*/ 120650 w 723900"/>
                  <a:gd name="connsiteY2647" fmla="*/ 622300 h 850900"/>
                  <a:gd name="connsiteX2648" fmla="*/ 117475 w 723900"/>
                  <a:gd name="connsiteY2648" fmla="*/ 622300 h 850900"/>
                  <a:gd name="connsiteX2649" fmla="*/ 117475 w 723900"/>
                  <a:gd name="connsiteY2649" fmla="*/ 625475 h 850900"/>
                  <a:gd name="connsiteX2650" fmla="*/ 114300 w 723900"/>
                  <a:gd name="connsiteY2650" fmla="*/ 625475 h 850900"/>
                  <a:gd name="connsiteX2651" fmla="*/ 112713 w 723900"/>
                  <a:gd name="connsiteY2651" fmla="*/ 625475 h 850900"/>
                  <a:gd name="connsiteX2652" fmla="*/ 112713 w 723900"/>
                  <a:gd name="connsiteY2652" fmla="*/ 627063 h 850900"/>
                  <a:gd name="connsiteX2653" fmla="*/ 111125 w 723900"/>
                  <a:gd name="connsiteY2653" fmla="*/ 627063 h 850900"/>
                  <a:gd name="connsiteX2654" fmla="*/ 111125 w 723900"/>
                  <a:gd name="connsiteY2654" fmla="*/ 625475 h 850900"/>
                  <a:gd name="connsiteX2655" fmla="*/ 107950 w 723900"/>
                  <a:gd name="connsiteY2655" fmla="*/ 628650 h 850900"/>
                  <a:gd name="connsiteX2656" fmla="*/ 104775 w 723900"/>
                  <a:gd name="connsiteY2656" fmla="*/ 628650 h 850900"/>
                  <a:gd name="connsiteX2657" fmla="*/ 101600 w 723900"/>
                  <a:gd name="connsiteY2657" fmla="*/ 631825 h 850900"/>
                  <a:gd name="connsiteX2658" fmla="*/ 104775 w 723900"/>
                  <a:gd name="connsiteY2658" fmla="*/ 631825 h 850900"/>
                  <a:gd name="connsiteX2659" fmla="*/ 101600 w 723900"/>
                  <a:gd name="connsiteY2659" fmla="*/ 635000 h 850900"/>
                  <a:gd name="connsiteX2660" fmla="*/ 98425 w 723900"/>
                  <a:gd name="connsiteY2660" fmla="*/ 635000 h 850900"/>
                  <a:gd name="connsiteX2661" fmla="*/ 95250 w 723900"/>
                  <a:gd name="connsiteY2661" fmla="*/ 635000 h 850900"/>
                  <a:gd name="connsiteX2662" fmla="*/ 95250 w 723900"/>
                  <a:gd name="connsiteY2662" fmla="*/ 638175 h 850900"/>
                  <a:gd name="connsiteX2663" fmla="*/ 92075 w 723900"/>
                  <a:gd name="connsiteY2663" fmla="*/ 638175 h 850900"/>
                  <a:gd name="connsiteX2664" fmla="*/ 88900 w 723900"/>
                  <a:gd name="connsiteY2664" fmla="*/ 638175 h 850900"/>
                  <a:gd name="connsiteX2665" fmla="*/ 88900 w 723900"/>
                  <a:gd name="connsiteY2665" fmla="*/ 635000 h 850900"/>
                  <a:gd name="connsiteX2666" fmla="*/ 85725 w 723900"/>
                  <a:gd name="connsiteY2666" fmla="*/ 635000 h 850900"/>
                  <a:gd name="connsiteX2667" fmla="*/ 82550 w 723900"/>
                  <a:gd name="connsiteY2667" fmla="*/ 635000 h 850900"/>
                  <a:gd name="connsiteX2668" fmla="*/ 82550 w 723900"/>
                  <a:gd name="connsiteY2668" fmla="*/ 633413 h 850900"/>
                  <a:gd name="connsiteX2669" fmla="*/ 79375 w 723900"/>
                  <a:gd name="connsiteY2669" fmla="*/ 633413 h 850900"/>
                  <a:gd name="connsiteX2670" fmla="*/ 79375 w 723900"/>
                  <a:gd name="connsiteY2670" fmla="*/ 631825 h 850900"/>
                  <a:gd name="connsiteX2671" fmla="*/ 82550 w 723900"/>
                  <a:gd name="connsiteY2671" fmla="*/ 631825 h 850900"/>
                  <a:gd name="connsiteX2672" fmla="*/ 85725 w 723900"/>
                  <a:gd name="connsiteY2672" fmla="*/ 631825 h 850900"/>
                  <a:gd name="connsiteX2673" fmla="*/ 88900 w 723900"/>
                  <a:gd name="connsiteY2673" fmla="*/ 631825 h 850900"/>
                  <a:gd name="connsiteX2674" fmla="*/ 88900 w 723900"/>
                  <a:gd name="connsiteY2674" fmla="*/ 628650 h 850900"/>
                  <a:gd name="connsiteX2675" fmla="*/ 92075 w 723900"/>
                  <a:gd name="connsiteY2675" fmla="*/ 628650 h 850900"/>
                  <a:gd name="connsiteX2676" fmla="*/ 92075 w 723900"/>
                  <a:gd name="connsiteY2676" fmla="*/ 625475 h 850900"/>
                  <a:gd name="connsiteX2677" fmla="*/ 92075 w 723900"/>
                  <a:gd name="connsiteY2677" fmla="*/ 622300 h 850900"/>
                  <a:gd name="connsiteX2678" fmla="*/ 92075 w 723900"/>
                  <a:gd name="connsiteY2678" fmla="*/ 619125 h 850900"/>
                  <a:gd name="connsiteX2679" fmla="*/ 92075 w 723900"/>
                  <a:gd name="connsiteY2679" fmla="*/ 615950 h 850900"/>
                  <a:gd name="connsiteX2680" fmla="*/ 95250 w 723900"/>
                  <a:gd name="connsiteY2680" fmla="*/ 615950 h 850900"/>
                  <a:gd name="connsiteX2681" fmla="*/ 95250 w 723900"/>
                  <a:gd name="connsiteY2681" fmla="*/ 612775 h 850900"/>
                  <a:gd name="connsiteX2682" fmla="*/ 98425 w 723900"/>
                  <a:gd name="connsiteY2682" fmla="*/ 612775 h 850900"/>
                  <a:gd name="connsiteX2683" fmla="*/ 98425 w 723900"/>
                  <a:gd name="connsiteY2683" fmla="*/ 609600 h 850900"/>
                  <a:gd name="connsiteX2684" fmla="*/ 95250 w 723900"/>
                  <a:gd name="connsiteY2684" fmla="*/ 609600 h 850900"/>
                  <a:gd name="connsiteX2685" fmla="*/ 92075 w 723900"/>
                  <a:gd name="connsiteY2685" fmla="*/ 609600 h 850900"/>
                  <a:gd name="connsiteX2686" fmla="*/ 88900 w 723900"/>
                  <a:gd name="connsiteY2686" fmla="*/ 612775 h 850900"/>
                  <a:gd name="connsiteX2687" fmla="*/ 88900 w 723900"/>
                  <a:gd name="connsiteY2687" fmla="*/ 609600 h 850900"/>
                  <a:gd name="connsiteX2688" fmla="*/ 88900 w 723900"/>
                  <a:gd name="connsiteY2688" fmla="*/ 606425 h 850900"/>
                  <a:gd name="connsiteX2689" fmla="*/ 88900 w 723900"/>
                  <a:gd name="connsiteY2689" fmla="*/ 603250 h 850900"/>
                  <a:gd name="connsiteX2690" fmla="*/ 88900 w 723900"/>
                  <a:gd name="connsiteY2690" fmla="*/ 601663 h 850900"/>
                  <a:gd name="connsiteX2691" fmla="*/ 88900 w 723900"/>
                  <a:gd name="connsiteY2691" fmla="*/ 600075 h 850900"/>
                  <a:gd name="connsiteX2692" fmla="*/ 88900 w 723900"/>
                  <a:gd name="connsiteY2692" fmla="*/ 596900 h 850900"/>
                  <a:gd name="connsiteX2693" fmla="*/ 92075 w 723900"/>
                  <a:gd name="connsiteY2693" fmla="*/ 596900 h 850900"/>
                  <a:gd name="connsiteX2694" fmla="*/ 92075 w 723900"/>
                  <a:gd name="connsiteY2694" fmla="*/ 593725 h 850900"/>
                  <a:gd name="connsiteX2695" fmla="*/ 95250 w 723900"/>
                  <a:gd name="connsiteY2695" fmla="*/ 593725 h 850900"/>
                  <a:gd name="connsiteX2696" fmla="*/ 95250 w 723900"/>
                  <a:gd name="connsiteY2696" fmla="*/ 590550 h 850900"/>
                  <a:gd name="connsiteX2697" fmla="*/ 95250 w 723900"/>
                  <a:gd name="connsiteY2697" fmla="*/ 587375 h 850900"/>
                  <a:gd name="connsiteX2698" fmla="*/ 95250 w 723900"/>
                  <a:gd name="connsiteY2698" fmla="*/ 584200 h 850900"/>
                  <a:gd name="connsiteX2699" fmla="*/ 95250 w 723900"/>
                  <a:gd name="connsiteY2699" fmla="*/ 581025 h 850900"/>
                  <a:gd name="connsiteX2700" fmla="*/ 92075 w 723900"/>
                  <a:gd name="connsiteY2700" fmla="*/ 581025 h 850900"/>
                  <a:gd name="connsiteX2701" fmla="*/ 92075 w 723900"/>
                  <a:gd name="connsiteY2701" fmla="*/ 577850 h 850900"/>
                  <a:gd name="connsiteX2702" fmla="*/ 92075 w 723900"/>
                  <a:gd name="connsiteY2702" fmla="*/ 574675 h 850900"/>
                  <a:gd name="connsiteX2703" fmla="*/ 92075 w 723900"/>
                  <a:gd name="connsiteY2703" fmla="*/ 571500 h 850900"/>
                  <a:gd name="connsiteX2704" fmla="*/ 88900 w 723900"/>
                  <a:gd name="connsiteY2704" fmla="*/ 571500 h 850900"/>
                  <a:gd name="connsiteX2705" fmla="*/ 88900 w 723900"/>
                  <a:gd name="connsiteY2705" fmla="*/ 568325 h 850900"/>
                  <a:gd name="connsiteX2706" fmla="*/ 88900 w 723900"/>
                  <a:gd name="connsiteY2706" fmla="*/ 565150 h 850900"/>
                  <a:gd name="connsiteX2707" fmla="*/ 88900 w 723900"/>
                  <a:gd name="connsiteY2707" fmla="*/ 561975 h 850900"/>
                  <a:gd name="connsiteX2708" fmla="*/ 88900 w 723900"/>
                  <a:gd name="connsiteY2708" fmla="*/ 558800 h 850900"/>
                  <a:gd name="connsiteX2709" fmla="*/ 88900 w 723900"/>
                  <a:gd name="connsiteY2709" fmla="*/ 555625 h 850900"/>
                  <a:gd name="connsiteX2710" fmla="*/ 85725 w 723900"/>
                  <a:gd name="connsiteY2710" fmla="*/ 555625 h 850900"/>
                  <a:gd name="connsiteX2711" fmla="*/ 85725 w 723900"/>
                  <a:gd name="connsiteY2711" fmla="*/ 552450 h 850900"/>
                  <a:gd name="connsiteX2712" fmla="*/ 85725 w 723900"/>
                  <a:gd name="connsiteY2712" fmla="*/ 549275 h 850900"/>
                  <a:gd name="connsiteX2713" fmla="*/ 82550 w 723900"/>
                  <a:gd name="connsiteY2713" fmla="*/ 549275 h 850900"/>
                  <a:gd name="connsiteX2714" fmla="*/ 82550 w 723900"/>
                  <a:gd name="connsiteY2714" fmla="*/ 546100 h 850900"/>
                  <a:gd name="connsiteX2715" fmla="*/ 85725 w 723900"/>
                  <a:gd name="connsiteY2715" fmla="*/ 546100 h 850900"/>
                  <a:gd name="connsiteX2716" fmla="*/ 85725 w 723900"/>
                  <a:gd name="connsiteY2716" fmla="*/ 542925 h 850900"/>
                  <a:gd name="connsiteX2717" fmla="*/ 88900 w 723900"/>
                  <a:gd name="connsiteY2717" fmla="*/ 542925 h 850900"/>
                  <a:gd name="connsiteX2718" fmla="*/ 88900 w 723900"/>
                  <a:gd name="connsiteY2718" fmla="*/ 539750 h 850900"/>
                  <a:gd name="connsiteX2719" fmla="*/ 92075 w 723900"/>
                  <a:gd name="connsiteY2719" fmla="*/ 536575 h 850900"/>
                  <a:gd name="connsiteX2720" fmla="*/ 92075 w 723900"/>
                  <a:gd name="connsiteY2720" fmla="*/ 533400 h 850900"/>
                  <a:gd name="connsiteX2721" fmla="*/ 95250 w 723900"/>
                  <a:gd name="connsiteY2721" fmla="*/ 533400 h 850900"/>
                  <a:gd name="connsiteX2722" fmla="*/ 95250 w 723900"/>
                  <a:gd name="connsiteY2722" fmla="*/ 530225 h 850900"/>
                  <a:gd name="connsiteX2723" fmla="*/ 92075 w 723900"/>
                  <a:gd name="connsiteY2723" fmla="*/ 530225 h 850900"/>
                  <a:gd name="connsiteX2724" fmla="*/ 92075 w 723900"/>
                  <a:gd name="connsiteY2724" fmla="*/ 533400 h 850900"/>
                  <a:gd name="connsiteX2725" fmla="*/ 88900 w 723900"/>
                  <a:gd name="connsiteY2725" fmla="*/ 533400 h 850900"/>
                  <a:gd name="connsiteX2726" fmla="*/ 88900 w 723900"/>
                  <a:gd name="connsiteY2726" fmla="*/ 536575 h 850900"/>
                  <a:gd name="connsiteX2727" fmla="*/ 85725 w 723900"/>
                  <a:gd name="connsiteY2727" fmla="*/ 539750 h 850900"/>
                  <a:gd name="connsiteX2728" fmla="*/ 85725 w 723900"/>
                  <a:gd name="connsiteY2728" fmla="*/ 542925 h 850900"/>
                  <a:gd name="connsiteX2729" fmla="*/ 82550 w 723900"/>
                  <a:gd name="connsiteY2729" fmla="*/ 542925 h 850900"/>
                  <a:gd name="connsiteX2730" fmla="*/ 82550 w 723900"/>
                  <a:gd name="connsiteY2730" fmla="*/ 546100 h 850900"/>
                  <a:gd name="connsiteX2731" fmla="*/ 79375 w 723900"/>
                  <a:gd name="connsiteY2731" fmla="*/ 546100 h 850900"/>
                  <a:gd name="connsiteX2732" fmla="*/ 79375 w 723900"/>
                  <a:gd name="connsiteY2732" fmla="*/ 549275 h 850900"/>
                  <a:gd name="connsiteX2733" fmla="*/ 79375 w 723900"/>
                  <a:gd name="connsiteY2733" fmla="*/ 552450 h 850900"/>
                  <a:gd name="connsiteX2734" fmla="*/ 82550 w 723900"/>
                  <a:gd name="connsiteY2734" fmla="*/ 552450 h 850900"/>
                  <a:gd name="connsiteX2735" fmla="*/ 82550 w 723900"/>
                  <a:gd name="connsiteY2735" fmla="*/ 555625 h 850900"/>
                  <a:gd name="connsiteX2736" fmla="*/ 79375 w 723900"/>
                  <a:gd name="connsiteY2736" fmla="*/ 555625 h 850900"/>
                  <a:gd name="connsiteX2737" fmla="*/ 79375 w 723900"/>
                  <a:gd name="connsiteY2737" fmla="*/ 558800 h 850900"/>
                  <a:gd name="connsiteX2738" fmla="*/ 82550 w 723900"/>
                  <a:gd name="connsiteY2738" fmla="*/ 558800 h 850900"/>
                  <a:gd name="connsiteX2739" fmla="*/ 79375 w 723900"/>
                  <a:gd name="connsiteY2739" fmla="*/ 561975 h 850900"/>
                  <a:gd name="connsiteX2740" fmla="*/ 76200 w 723900"/>
                  <a:gd name="connsiteY2740" fmla="*/ 561975 h 850900"/>
                  <a:gd name="connsiteX2741" fmla="*/ 73025 w 723900"/>
                  <a:gd name="connsiteY2741" fmla="*/ 561975 h 850900"/>
                  <a:gd name="connsiteX2742" fmla="*/ 73025 w 723900"/>
                  <a:gd name="connsiteY2742" fmla="*/ 565150 h 850900"/>
                  <a:gd name="connsiteX2743" fmla="*/ 69850 w 723900"/>
                  <a:gd name="connsiteY2743" fmla="*/ 565150 h 850900"/>
                  <a:gd name="connsiteX2744" fmla="*/ 66675 w 723900"/>
                  <a:gd name="connsiteY2744" fmla="*/ 565150 h 850900"/>
                  <a:gd name="connsiteX2745" fmla="*/ 66675 w 723900"/>
                  <a:gd name="connsiteY2745" fmla="*/ 568325 h 850900"/>
                  <a:gd name="connsiteX2746" fmla="*/ 63500 w 723900"/>
                  <a:gd name="connsiteY2746" fmla="*/ 568325 h 850900"/>
                  <a:gd name="connsiteX2747" fmla="*/ 60325 w 723900"/>
                  <a:gd name="connsiteY2747" fmla="*/ 568325 h 850900"/>
                  <a:gd name="connsiteX2748" fmla="*/ 57150 w 723900"/>
                  <a:gd name="connsiteY2748" fmla="*/ 568325 h 850900"/>
                  <a:gd name="connsiteX2749" fmla="*/ 53975 w 723900"/>
                  <a:gd name="connsiteY2749" fmla="*/ 568325 h 850900"/>
                  <a:gd name="connsiteX2750" fmla="*/ 50800 w 723900"/>
                  <a:gd name="connsiteY2750" fmla="*/ 568325 h 850900"/>
                  <a:gd name="connsiteX2751" fmla="*/ 47625 w 723900"/>
                  <a:gd name="connsiteY2751" fmla="*/ 568325 h 850900"/>
                  <a:gd name="connsiteX2752" fmla="*/ 44450 w 723900"/>
                  <a:gd name="connsiteY2752" fmla="*/ 568325 h 850900"/>
                  <a:gd name="connsiteX2753" fmla="*/ 41275 w 723900"/>
                  <a:gd name="connsiteY2753" fmla="*/ 568325 h 850900"/>
                  <a:gd name="connsiteX2754" fmla="*/ 41275 w 723900"/>
                  <a:gd name="connsiteY2754" fmla="*/ 565150 h 850900"/>
                  <a:gd name="connsiteX2755" fmla="*/ 38100 w 723900"/>
                  <a:gd name="connsiteY2755" fmla="*/ 565150 h 850900"/>
                  <a:gd name="connsiteX2756" fmla="*/ 38100 w 723900"/>
                  <a:gd name="connsiteY2756" fmla="*/ 561975 h 850900"/>
                  <a:gd name="connsiteX2757" fmla="*/ 36513 w 723900"/>
                  <a:gd name="connsiteY2757" fmla="*/ 561975 h 850900"/>
                  <a:gd name="connsiteX2758" fmla="*/ 36513 w 723900"/>
                  <a:gd name="connsiteY2758" fmla="*/ 563563 h 850900"/>
                  <a:gd name="connsiteX2759" fmla="*/ 34925 w 723900"/>
                  <a:gd name="connsiteY2759" fmla="*/ 563563 h 850900"/>
                  <a:gd name="connsiteX2760" fmla="*/ 34925 w 723900"/>
                  <a:gd name="connsiteY2760" fmla="*/ 561975 h 850900"/>
                  <a:gd name="connsiteX2761" fmla="*/ 34925 w 723900"/>
                  <a:gd name="connsiteY2761" fmla="*/ 558800 h 850900"/>
                  <a:gd name="connsiteX2762" fmla="*/ 38100 w 723900"/>
                  <a:gd name="connsiteY2762" fmla="*/ 558800 h 850900"/>
                  <a:gd name="connsiteX2763" fmla="*/ 38100 w 723900"/>
                  <a:gd name="connsiteY2763" fmla="*/ 555625 h 850900"/>
                  <a:gd name="connsiteX2764" fmla="*/ 34925 w 723900"/>
                  <a:gd name="connsiteY2764" fmla="*/ 555625 h 850900"/>
                  <a:gd name="connsiteX2765" fmla="*/ 34925 w 723900"/>
                  <a:gd name="connsiteY2765" fmla="*/ 552450 h 850900"/>
                  <a:gd name="connsiteX2766" fmla="*/ 31750 w 723900"/>
                  <a:gd name="connsiteY2766" fmla="*/ 552450 h 850900"/>
                  <a:gd name="connsiteX2767" fmla="*/ 31750 w 723900"/>
                  <a:gd name="connsiteY2767" fmla="*/ 549275 h 850900"/>
                  <a:gd name="connsiteX2768" fmla="*/ 31750 w 723900"/>
                  <a:gd name="connsiteY2768" fmla="*/ 547688 h 850900"/>
                  <a:gd name="connsiteX2769" fmla="*/ 31750 w 723900"/>
                  <a:gd name="connsiteY2769" fmla="*/ 546100 h 850900"/>
                  <a:gd name="connsiteX2770" fmla="*/ 28575 w 723900"/>
                  <a:gd name="connsiteY2770" fmla="*/ 546100 h 850900"/>
                  <a:gd name="connsiteX2771" fmla="*/ 28575 w 723900"/>
                  <a:gd name="connsiteY2771" fmla="*/ 542925 h 850900"/>
                  <a:gd name="connsiteX2772" fmla="*/ 28575 w 723900"/>
                  <a:gd name="connsiteY2772" fmla="*/ 539750 h 850900"/>
                  <a:gd name="connsiteX2773" fmla="*/ 25400 w 723900"/>
                  <a:gd name="connsiteY2773" fmla="*/ 539750 h 850900"/>
                  <a:gd name="connsiteX2774" fmla="*/ 22225 w 723900"/>
                  <a:gd name="connsiteY2774" fmla="*/ 539750 h 850900"/>
                  <a:gd name="connsiteX2775" fmla="*/ 22225 w 723900"/>
                  <a:gd name="connsiteY2775" fmla="*/ 536575 h 850900"/>
                  <a:gd name="connsiteX2776" fmla="*/ 19050 w 723900"/>
                  <a:gd name="connsiteY2776" fmla="*/ 536575 h 850900"/>
                  <a:gd name="connsiteX2777" fmla="*/ 19050 w 723900"/>
                  <a:gd name="connsiteY2777" fmla="*/ 533400 h 850900"/>
                  <a:gd name="connsiteX2778" fmla="*/ 19050 w 723900"/>
                  <a:gd name="connsiteY2778" fmla="*/ 530225 h 850900"/>
                  <a:gd name="connsiteX2779" fmla="*/ 22225 w 723900"/>
                  <a:gd name="connsiteY2779" fmla="*/ 530225 h 850900"/>
                  <a:gd name="connsiteX2780" fmla="*/ 22225 w 723900"/>
                  <a:gd name="connsiteY2780" fmla="*/ 527050 h 850900"/>
                  <a:gd name="connsiteX2781" fmla="*/ 19050 w 723900"/>
                  <a:gd name="connsiteY2781" fmla="*/ 527050 h 850900"/>
                  <a:gd name="connsiteX2782" fmla="*/ 15875 w 723900"/>
                  <a:gd name="connsiteY2782" fmla="*/ 527050 h 850900"/>
                  <a:gd name="connsiteX2783" fmla="*/ 12700 w 723900"/>
                  <a:gd name="connsiteY2783" fmla="*/ 527050 h 850900"/>
                  <a:gd name="connsiteX2784" fmla="*/ 12700 w 723900"/>
                  <a:gd name="connsiteY2784" fmla="*/ 523875 h 850900"/>
                  <a:gd name="connsiteX2785" fmla="*/ 15875 w 723900"/>
                  <a:gd name="connsiteY2785" fmla="*/ 523875 h 850900"/>
                  <a:gd name="connsiteX2786" fmla="*/ 15875 w 723900"/>
                  <a:gd name="connsiteY2786" fmla="*/ 520700 h 850900"/>
                  <a:gd name="connsiteX2787" fmla="*/ 19050 w 723900"/>
                  <a:gd name="connsiteY2787" fmla="*/ 520700 h 850900"/>
                  <a:gd name="connsiteX2788" fmla="*/ 22225 w 723900"/>
                  <a:gd name="connsiteY2788" fmla="*/ 517525 h 850900"/>
                  <a:gd name="connsiteX2789" fmla="*/ 22225 w 723900"/>
                  <a:gd name="connsiteY2789" fmla="*/ 514350 h 850900"/>
                  <a:gd name="connsiteX2790" fmla="*/ 25400 w 723900"/>
                  <a:gd name="connsiteY2790" fmla="*/ 514350 h 850900"/>
                  <a:gd name="connsiteX2791" fmla="*/ 25400 w 723900"/>
                  <a:gd name="connsiteY2791" fmla="*/ 511175 h 850900"/>
                  <a:gd name="connsiteX2792" fmla="*/ 25400 w 723900"/>
                  <a:gd name="connsiteY2792" fmla="*/ 508000 h 850900"/>
                  <a:gd name="connsiteX2793" fmla="*/ 28575 w 723900"/>
                  <a:gd name="connsiteY2793" fmla="*/ 508000 h 850900"/>
                  <a:gd name="connsiteX2794" fmla="*/ 28575 w 723900"/>
                  <a:gd name="connsiteY2794" fmla="*/ 511175 h 850900"/>
                  <a:gd name="connsiteX2795" fmla="*/ 31750 w 723900"/>
                  <a:gd name="connsiteY2795" fmla="*/ 508000 h 850900"/>
                  <a:gd name="connsiteX2796" fmla="*/ 28575 w 723900"/>
                  <a:gd name="connsiteY2796" fmla="*/ 508000 h 850900"/>
                  <a:gd name="connsiteX2797" fmla="*/ 28575 w 723900"/>
                  <a:gd name="connsiteY2797" fmla="*/ 504825 h 850900"/>
                  <a:gd name="connsiteX2798" fmla="*/ 25400 w 723900"/>
                  <a:gd name="connsiteY2798" fmla="*/ 504825 h 850900"/>
                  <a:gd name="connsiteX2799" fmla="*/ 25400 w 723900"/>
                  <a:gd name="connsiteY2799" fmla="*/ 508000 h 850900"/>
                  <a:gd name="connsiteX2800" fmla="*/ 22225 w 723900"/>
                  <a:gd name="connsiteY2800" fmla="*/ 508000 h 850900"/>
                  <a:gd name="connsiteX2801" fmla="*/ 22225 w 723900"/>
                  <a:gd name="connsiteY2801" fmla="*/ 504825 h 850900"/>
                  <a:gd name="connsiteX2802" fmla="*/ 19050 w 723900"/>
                  <a:gd name="connsiteY2802" fmla="*/ 504825 h 850900"/>
                  <a:gd name="connsiteX2803" fmla="*/ 22225 w 723900"/>
                  <a:gd name="connsiteY2803" fmla="*/ 501650 h 850900"/>
                  <a:gd name="connsiteX2804" fmla="*/ 25400 w 723900"/>
                  <a:gd name="connsiteY2804" fmla="*/ 501650 h 850900"/>
                  <a:gd name="connsiteX2805" fmla="*/ 28575 w 723900"/>
                  <a:gd name="connsiteY2805" fmla="*/ 501650 h 850900"/>
                  <a:gd name="connsiteX2806" fmla="*/ 28575 w 723900"/>
                  <a:gd name="connsiteY2806" fmla="*/ 498475 h 850900"/>
                  <a:gd name="connsiteX2807" fmla="*/ 25400 w 723900"/>
                  <a:gd name="connsiteY2807" fmla="*/ 498475 h 850900"/>
                  <a:gd name="connsiteX2808" fmla="*/ 22225 w 723900"/>
                  <a:gd name="connsiteY2808" fmla="*/ 498475 h 850900"/>
                  <a:gd name="connsiteX2809" fmla="*/ 22225 w 723900"/>
                  <a:gd name="connsiteY2809" fmla="*/ 495300 h 850900"/>
                  <a:gd name="connsiteX2810" fmla="*/ 25400 w 723900"/>
                  <a:gd name="connsiteY2810" fmla="*/ 495300 h 850900"/>
                  <a:gd name="connsiteX2811" fmla="*/ 25400 w 723900"/>
                  <a:gd name="connsiteY2811" fmla="*/ 492125 h 850900"/>
                  <a:gd name="connsiteX2812" fmla="*/ 22225 w 723900"/>
                  <a:gd name="connsiteY2812" fmla="*/ 492125 h 850900"/>
                  <a:gd name="connsiteX2813" fmla="*/ 22225 w 723900"/>
                  <a:gd name="connsiteY2813" fmla="*/ 495300 h 850900"/>
                  <a:gd name="connsiteX2814" fmla="*/ 19050 w 723900"/>
                  <a:gd name="connsiteY2814" fmla="*/ 492125 h 850900"/>
                  <a:gd name="connsiteX2815" fmla="*/ 19050 w 723900"/>
                  <a:gd name="connsiteY2815" fmla="*/ 495300 h 850900"/>
                  <a:gd name="connsiteX2816" fmla="*/ 19050 w 723900"/>
                  <a:gd name="connsiteY2816" fmla="*/ 498475 h 850900"/>
                  <a:gd name="connsiteX2817" fmla="*/ 15875 w 723900"/>
                  <a:gd name="connsiteY2817" fmla="*/ 498475 h 850900"/>
                  <a:gd name="connsiteX2818" fmla="*/ 12700 w 723900"/>
                  <a:gd name="connsiteY2818" fmla="*/ 498475 h 850900"/>
                  <a:gd name="connsiteX2819" fmla="*/ 12700 w 723900"/>
                  <a:gd name="connsiteY2819" fmla="*/ 495300 h 850900"/>
                  <a:gd name="connsiteX2820" fmla="*/ 12700 w 723900"/>
                  <a:gd name="connsiteY2820" fmla="*/ 492125 h 850900"/>
                  <a:gd name="connsiteX2821" fmla="*/ 12700 w 723900"/>
                  <a:gd name="connsiteY2821" fmla="*/ 488950 h 850900"/>
                  <a:gd name="connsiteX2822" fmla="*/ 12700 w 723900"/>
                  <a:gd name="connsiteY2822" fmla="*/ 485775 h 850900"/>
                  <a:gd name="connsiteX2823" fmla="*/ 9525 w 723900"/>
                  <a:gd name="connsiteY2823" fmla="*/ 485775 h 850900"/>
                  <a:gd name="connsiteX2824" fmla="*/ 9525 w 723900"/>
                  <a:gd name="connsiteY2824" fmla="*/ 482600 h 850900"/>
                  <a:gd name="connsiteX2825" fmla="*/ 6350 w 723900"/>
                  <a:gd name="connsiteY2825" fmla="*/ 482600 h 850900"/>
                  <a:gd name="connsiteX2826" fmla="*/ 6350 w 723900"/>
                  <a:gd name="connsiteY2826" fmla="*/ 479425 h 850900"/>
                  <a:gd name="connsiteX2827" fmla="*/ 9525 w 723900"/>
                  <a:gd name="connsiteY2827" fmla="*/ 479425 h 850900"/>
                  <a:gd name="connsiteX2828" fmla="*/ 9525 w 723900"/>
                  <a:gd name="connsiteY2828" fmla="*/ 476250 h 850900"/>
                  <a:gd name="connsiteX2829" fmla="*/ 12700 w 723900"/>
                  <a:gd name="connsiteY2829" fmla="*/ 476250 h 850900"/>
                  <a:gd name="connsiteX2830" fmla="*/ 12700 w 723900"/>
                  <a:gd name="connsiteY2830" fmla="*/ 473075 h 850900"/>
                  <a:gd name="connsiteX2831" fmla="*/ 9525 w 723900"/>
                  <a:gd name="connsiteY2831" fmla="*/ 473075 h 850900"/>
                  <a:gd name="connsiteX2832" fmla="*/ 9525 w 723900"/>
                  <a:gd name="connsiteY2832" fmla="*/ 469900 h 850900"/>
                  <a:gd name="connsiteX2833" fmla="*/ 6350 w 723900"/>
                  <a:gd name="connsiteY2833" fmla="*/ 469900 h 850900"/>
                  <a:gd name="connsiteX2834" fmla="*/ 3175 w 723900"/>
                  <a:gd name="connsiteY2834" fmla="*/ 469900 h 850900"/>
                  <a:gd name="connsiteX2835" fmla="*/ 3175 w 723900"/>
                  <a:gd name="connsiteY2835" fmla="*/ 466725 h 850900"/>
                  <a:gd name="connsiteX2836" fmla="*/ 6350 w 723900"/>
                  <a:gd name="connsiteY2836" fmla="*/ 466725 h 850900"/>
                  <a:gd name="connsiteX2837" fmla="*/ 9525 w 723900"/>
                  <a:gd name="connsiteY2837" fmla="*/ 466725 h 850900"/>
                  <a:gd name="connsiteX2838" fmla="*/ 12700 w 723900"/>
                  <a:gd name="connsiteY2838" fmla="*/ 466725 h 850900"/>
                  <a:gd name="connsiteX2839" fmla="*/ 12700 w 723900"/>
                  <a:gd name="connsiteY2839" fmla="*/ 463550 h 850900"/>
                  <a:gd name="connsiteX2840" fmla="*/ 9525 w 723900"/>
                  <a:gd name="connsiteY2840" fmla="*/ 463550 h 850900"/>
                  <a:gd name="connsiteX2841" fmla="*/ 6350 w 723900"/>
                  <a:gd name="connsiteY2841" fmla="*/ 463550 h 850900"/>
                  <a:gd name="connsiteX2842" fmla="*/ 6350 w 723900"/>
                  <a:gd name="connsiteY2842" fmla="*/ 460375 h 850900"/>
                  <a:gd name="connsiteX2843" fmla="*/ 6350 w 723900"/>
                  <a:gd name="connsiteY2843" fmla="*/ 457200 h 850900"/>
                  <a:gd name="connsiteX2844" fmla="*/ 9525 w 723900"/>
                  <a:gd name="connsiteY2844" fmla="*/ 457200 h 850900"/>
                  <a:gd name="connsiteX2845" fmla="*/ 12700 w 723900"/>
                  <a:gd name="connsiteY2845" fmla="*/ 457200 h 850900"/>
                  <a:gd name="connsiteX2846" fmla="*/ 15875 w 723900"/>
                  <a:gd name="connsiteY2846" fmla="*/ 457200 h 850900"/>
                  <a:gd name="connsiteX2847" fmla="*/ 19050 w 723900"/>
                  <a:gd name="connsiteY2847" fmla="*/ 457200 h 850900"/>
                  <a:gd name="connsiteX2848" fmla="*/ 19050 w 723900"/>
                  <a:gd name="connsiteY2848" fmla="*/ 454025 h 850900"/>
                  <a:gd name="connsiteX2849" fmla="*/ 15875 w 723900"/>
                  <a:gd name="connsiteY2849" fmla="*/ 454025 h 850900"/>
                  <a:gd name="connsiteX2850" fmla="*/ 15875 w 723900"/>
                  <a:gd name="connsiteY2850" fmla="*/ 450850 h 850900"/>
                  <a:gd name="connsiteX2851" fmla="*/ 15875 w 723900"/>
                  <a:gd name="connsiteY2851" fmla="*/ 447675 h 850900"/>
                  <a:gd name="connsiteX2852" fmla="*/ 19050 w 723900"/>
                  <a:gd name="connsiteY2852" fmla="*/ 444500 h 850900"/>
                  <a:gd name="connsiteX2853" fmla="*/ 19050 w 723900"/>
                  <a:gd name="connsiteY2853" fmla="*/ 441325 h 850900"/>
                  <a:gd name="connsiteX2854" fmla="*/ 22225 w 723900"/>
                  <a:gd name="connsiteY2854" fmla="*/ 441325 h 850900"/>
                  <a:gd name="connsiteX2855" fmla="*/ 22225 w 723900"/>
                  <a:gd name="connsiteY2855" fmla="*/ 438150 h 850900"/>
                  <a:gd name="connsiteX2856" fmla="*/ 25400 w 723900"/>
                  <a:gd name="connsiteY2856" fmla="*/ 438150 h 850900"/>
                  <a:gd name="connsiteX2857" fmla="*/ 25400 w 723900"/>
                  <a:gd name="connsiteY2857" fmla="*/ 434975 h 850900"/>
                  <a:gd name="connsiteX2858" fmla="*/ 28575 w 723900"/>
                  <a:gd name="connsiteY2858" fmla="*/ 434975 h 850900"/>
                  <a:gd name="connsiteX2859" fmla="*/ 28575 w 723900"/>
                  <a:gd name="connsiteY2859" fmla="*/ 431800 h 850900"/>
                  <a:gd name="connsiteX2860" fmla="*/ 31750 w 723900"/>
                  <a:gd name="connsiteY2860" fmla="*/ 431800 h 850900"/>
                  <a:gd name="connsiteX2861" fmla="*/ 31750 w 723900"/>
                  <a:gd name="connsiteY2861" fmla="*/ 428625 h 850900"/>
                  <a:gd name="connsiteX2862" fmla="*/ 33338 w 723900"/>
                  <a:gd name="connsiteY2862" fmla="*/ 428625 h 850900"/>
                  <a:gd name="connsiteX2863" fmla="*/ 34925 w 723900"/>
                  <a:gd name="connsiteY2863" fmla="*/ 428625 h 850900"/>
                  <a:gd name="connsiteX2864" fmla="*/ 34925 w 723900"/>
                  <a:gd name="connsiteY2864" fmla="*/ 425450 h 850900"/>
                  <a:gd name="connsiteX2865" fmla="*/ 38100 w 723900"/>
                  <a:gd name="connsiteY2865" fmla="*/ 425450 h 850900"/>
                  <a:gd name="connsiteX2866" fmla="*/ 41275 w 723900"/>
                  <a:gd name="connsiteY2866" fmla="*/ 425450 h 850900"/>
                  <a:gd name="connsiteX2867" fmla="*/ 41275 w 723900"/>
                  <a:gd name="connsiteY2867" fmla="*/ 428625 h 850900"/>
                  <a:gd name="connsiteX2868" fmla="*/ 44450 w 723900"/>
                  <a:gd name="connsiteY2868" fmla="*/ 428625 h 850900"/>
                  <a:gd name="connsiteX2869" fmla="*/ 44450 w 723900"/>
                  <a:gd name="connsiteY2869" fmla="*/ 425450 h 850900"/>
                  <a:gd name="connsiteX2870" fmla="*/ 41275 w 723900"/>
                  <a:gd name="connsiteY2870" fmla="*/ 425450 h 850900"/>
                  <a:gd name="connsiteX2871" fmla="*/ 41275 w 723900"/>
                  <a:gd name="connsiteY2871" fmla="*/ 422275 h 850900"/>
                  <a:gd name="connsiteX2872" fmla="*/ 41275 w 723900"/>
                  <a:gd name="connsiteY2872" fmla="*/ 419100 h 850900"/>
                  <a:gd name="connsiteX2873" fmla="*/ 44450 w 723900"/>
                  <a:gd name="connsiteY2873" fmla="*/ 422275 h 850900"/>
                  <a:gd name="connsiteX2874" fmla="*/ 44450 w 723900"/>
                  <a:gd name="connsiteY2874" fmla="*/ 419100 h 850900"/>
                  <a:gd name="connsiteX2875" fmla="*/ 44450 w 723900"/>
                  <a:gd name="connsiteY2875" fmla="*/ 417513 h 850900"/>
                  <a:gd name="connsiteX2876" fmla="*/ 44450 w 723900"/>
                  <a:gd name="connsiteY2876" fmla="*/ 415925 h 850900"/>
                  <a:gd name="connsiteX2877" fmla="*/ 44450 w 723900"/>
                  <a:gd name="connsiteY2877" fmla="*/ 412750 h 850900"/>
                  <a:gd name="connsiteX2878" fmla="*/ 44450 w 723900"/>
                  <a:gd name="connsiteY2878" fmla="*/ 409575 h 850900"/>
                  <a:gd name="connsiteX2879" fmla="*/ 47625 w 723900"/>
                  <a:gd name="connsiteY2879" fmla="*/ 406400 h 850900"/>
                  <a:gd name="connsiteX2880" fmla="*/ 47625 w 723900"/>
                  <a:gd name="connsiteY2880" fmla="*/ 403225 h 850900"/>
                  <a:gd name="connsiteX2881" fmla="*/ 50800 w 723900"/>
                  <a:gd name="connsiteY2881" fmla="*/ 403225 h 850900"/>
                  <a:gd name="connsiteX2882" fmla="*/ 50800 w 723900"/>
                  <a:gd name="connsiteY2882" fmla="*/ 400050 h 850900"/>
                  <a:gd name="connsiteX2883" fmla="*/ 50800 w 723900"/>
                  <a:gd name="connsiteY2883" fmla="*/ 396875 h 850900"/>
                  <a:gd name="connsiteX2884" fmla="*/ 53975 w 723900"/>
                  <a:gd name="connsiteY2884" fmla="*/ 396875 h 850900"/>
                  <a:gd name="connsiteX2885" fmla="*/ 53975 w 723900"/>
                  <a:gd name="connsiteY2885" fmla="*/ 393700 h 850900"/>
                  <a:gd name="connsiteX2886" fmla="*/ 57150 w 723900"/>
                  <a:gd name="connsiteY2886" fmla="*/ 393700 h 850900"/>
                  <a:gd name="connsiteX2887" fmla="*/ 60325 w 723900"/>
                  <a:gd name="connsiteY2887" fmla="*/ 393700 h 850900"/>
                  <a:gd name="connsiteX2888" fmla="*/ 61913 w 723900"/>
                  <a:gd name="connsiteY2888" fmla="*/ 393700 h 850900"/>
                  <a:gd name="connsiteX2889" fmla="*/ 63500 w 723900"/>
                  <a:gd name="connsiteY2889" fmla="*/ 393700 h 850900"/>
                  <a:gd name="connsiteX2890" fmla="*/ 63500 w 723900"/>
                  <a:gd name="connsiteY2890" fmla="*/ 390525 h 850900"/>
                  <a:gd name="connsiteX2891" fmla="*/ 66675 w 723900"/>
                  <a:gd name="connsiteY2891" fmla="*/ 393700 h 850900"/>
                  <a:gd name="connsiteX2892" fmla="*/ 69850 w 723900"/>
                  <a:gd name="connsiteY2892" fmla="*/ 393700 h 850900"/>
                  <a:gd name="connsiteX2893" fmla="*/ 69850 w 723900"/>
                  <a:gd name="connsiteY2893" fmla="*/ 396875 h 850900"/>
                  <a:gd name="connsiteX2894" fmla="*/ 73025 w 723900"/>
                  <a:gd name="connsiteY2894" fmla="*/ 393700 h 850900"/>
                  <a:gd name="connsiteX2895" fmla="*/ 73025 w 723900"/>
                  <a:gd name="connsiteY2895" fmla="*/ 396875 h 850900"/>
                  <a:gd name="connsiteX2896" fmla="*/ 73025 w 723900"/>
                  <a:gd name="connsiteY2896" fmla="*/ 400050 h 850900"/>
                  <a:gd name="connsiteX2897" fmla="*/ 76200 w 723900"/>
                  <a:gd name="connsiteY2897" fmla="*/ 400050 h 850900"/>
                  <a:gd name="connsiteX2898" fmla="*/ 77788 w 723900"/>
                  <a:gd name="connsiteY2898" fmla="*/ 400050 h 850900"/>
                  <a:gd name="connsiteX2899" fmla="*/ 77788 w 723900"/>
                  <a:gd name="connsiteY2899" fmla="*/ 401638 h 850900"/>
                  <a:gd name="connsiteX2900" fmla="*/ 76200 w 723900"/>
                  <a:gd name="connsiteY2900" fmla="*/ 401638 h 850900"/>
                  <a:gd name="connsiteX2901" fmla="*/ 76200 w 723900"/>
                  <a:gd name="connsiteY2901" fmla="*/ 403225 h 850900"/>
                  <a:gd name="connsiteX2902" fmla="*/ 79375 w 723900"/>
                  <a:gd name="connsiteY2902" fmla="*/ 403225 h 850900"/>
                  <a:gd name="connsiteX2903" fmla="*/ 79375 w 723900"/>
                  <a:gd name="connsiteY2903" fmla="*/ 406400 h 850900"/>
                  <a:gd name="connsiteX2904" fmla="*/ 82550 w 723900"/>
                  <a:gd name="connsiteY2904" fmla="*/ 406400 h 850900"/>
                  <a:gd name="connsiteX2905" fmla="*/ 85725 w 723900"/>
                  <a:gd name="connsiteY2905" fmla="*/ 406400 h 850900"/>
                  <a:gd name="connsiteX2906" fmla="*/ 88900 w 723900"/>
                  <a:gd name="connsiteY2906" fmla="*/ 406400 h 850900"/>
                  <a:gd name="connsiteX2907" fmla="*/ 88900 w 723900"/>
                  <a:gd name="connsiteY2907" fmla="*/ 403225 h 850900"/>
                  <a:gd name="connsiteX2908" fmla="*/ 92075 w 723900"/>
                  <a:gd name="connsiteY2908" fmla="*/ 403225 h 850900"/>
                  <a:gd name="connsiteX2909" fmla="*/ 92075 w 723900"/>
                  <a:gd name="connsiteY2909" fmla="*/ 400050 h 850900"/>
                  <a:gd name="connsiteX2910" fmla="*/ 95250 w 723900"/>
                  <a:gd name="connsiteY2910" fmla="*/ 400050 h 850900"/>
                  <a:gd name="connsiteX2911" fmla="*/ 98425 w 723900"/>
                  <a:gd name="connsiteY2911" fmla="*/ 400050 h 850900"/>
                  <a:gd name="connsiteX2912" fmla="*/ 98425 w 723900"/>
                  <a:gd name="connsiteY2912" fmla="*/ 396875 h 850900"/>
                  <a:gd name="connsiteX2913" fmla="*/ 101600 w 723900"/>
                  <a:gd name="connsiteY2913" fmla="*/ 393700 h 850900"/>
                  <a:gd name="connsiteX2914" fmla="*/ 101600 w 723900"/>
                  <a:gd name="connsiteY2914" fmla="*/ 390525 h 850900"/>
                  <a:gd name="connsiteX2915" fmla="*/ 103188 w 723900"/>
                  <a:gd name="connsiteY2915" fmla="*/ 390525 h 850900"/>
                  <a:gd name="connsiteX2916" fmla="*/ 104775 w 723900"/>
                  <a:gd name="connsiteY2916" fmla="*/ 390525 h 850900"/>
                  <a:gd name="connsiteX2917" fmla="*/ 104775 w 723900"/>
                  <a:gd name="connsiteY2917" fmla="*/ 387350 h 850900"/>
                  <a:gd name="connsiteX2918" fmla="*/ 107950 w 723900"/>
                  <a:gd name="connsiteY2918" fmla="*/ 387350 h 850900"/>
                  <a:gd name="connsiteX2919" fmla="*/ 107950 w 723900"/>
                  <a:gd name="connsiteY2919" fmla="*/ 384175 h 850900"/>
                  <a:gd name="connsiteX2920" fmla="*/ 111125 w 723900"/>
                  <a:gd name="connsiteY2920" fmla="*/ 384175 h 850900"/>
                  <a:gd name="connsiteX2921" fmla="*/ 114300 w 723900"/>
                  <a:gd name="connsiteY2921" fmla="*/ 384175 h 850900"/>
                  <a:gd name="connsiteX2922" fmla="*/ 114300 w 723900"/>
                  <a:gd name="connsiteY2922" fmla="*/ 387350 h 850900"/>
                  <a:gd name="connsiteX2923" fmla="*/ 111125 w 723900"/>
                  <a:gd name="connsiteY2923" fmla="*/ 387350 h 850900"/>
                  <a:gd name="connsiteX2924" fmla="*/ 111125 w 723900"/>
                  <a:gd name="connsiteY2924" fmla="*/ 390525 h 850900"/>
                  <a:gd name="connsiteX2925" fmla="*/ 114300 w 723900"/>
                  <a:gd name="connsiteY2925" fmla="*/ 390525 h 850900"/>
                  <a:gd name="connsiteX2926" fmla="*/ 117475 w 723900"/>
                  <a:gd name="connsiteY2926" fmla="*/ 390525 h 850900"/>
                  <a:gd name="connsiteX2927" fmla="*/ 120650 w 723900"/>
                  <a:gd name="connsiteY2927" fmla="*/ 390525 h 850900"/>
                  <a:gd name="connsiteX2928" fmla="*/ 123825 w 723900"/>
                  <a:gd name="connsiteY2928" fmla="*/ 390525 h 850900"/>
                  <a:gd name="connsiteX2929" fmla="*/ 123825 w 723900"/>
                  <a:gd name="connsiteY2929" fmla="*/ 387350 h 850900"/>
                  <a:gd name="connsiteX2930" fmla="*/ 127000 w 723900"/>
                  <a:gd name="connsiteY2930" fmla="*/ 390525 h 850900"/>
                  <a:gd name="connsiteX2931" fmla="*/ 130175 w 723900"/>
                  <a:gd name="connsiteY2931" fmla="*/ 390525 h 850900"/>
                  <a:gd name="connsiteX2932" fmla="*/ 130175 w 723900"/>
                  <a:gd name="connsiteY2932" fmla="*/ 387350 h 850900"/>
                  <a:gd name="connsiteX2933" fmla="*/ 133350 w 723900"/>
                  <a:gd name="connsiteY2933" fmla="*/ 387350 h 850900"/>
                  <a:gd name="connsiteX2934" fmla="*/ 136525 w 723900"/>
                  <a:gd name="connsiteY2934" fmla="*/ 387350 h 850900"/>
                  <a:gd name="connsiteX2935" fmla="*/ 136525 w 723900"/>
                  <a:gd name="connsiteY2935" fmla="*/ 384175 h 850900"/>
                  <a:gd name="connsiteX2936" fmla="*/ 139700 w 723900"/>
                  <a:gd name="connsiteY2936" fmla="*/ 384175 h 850900"/>
                  <a:gd name="connsiteX2937" fmla="*/ 139700 w 723900"/>
                  <a:gd name="connsiteY2937" fmla="*/ 381000 h 850900"/>
                  <a:gd name="connsiteX2938" fmla="*/ 139700 w 723900"/>
                  <a:gd name="connsiteY2938" fmla="*/ 377825 h 850900"/>
                  <a:gd name="connsiteX2939" fmla="*/ 142875 w 723900"/>
                  <a:gd name="connsiteY2939" fmla="*/ 377825 h 850900"/>
                  <a:gd name="connsiteX2940" fmla="*/ 142875 w 723900"/>
                  <a:gd name="connsiteY2940" fmla="*/ 374650 h 850900"/>
                  <a:gd name="connsiteX2941" fmla="*/ 142875 w 723900"/>
                  <a:gd name="connsiteY2941" fmla="*/ 371475 h 850900"/>
                  <a:gd name="connsiteX2942" fmla="*/ 142875 w 723900"/>
                  <a:gd name="connsiteY2942" fmla="*/ 368300 h 850900"/>
                  <a:gd name="connsiteX2943" fmla="*/ 142875 w 723900"/>
                  <a:gd name="connsiteY2943" fmla="*/ 365125 h 850900"/>
                  <a:gd name="connsiteX2944" fmla="*/ 142875 w 723900"/>
                  <a:gd name="connsiteY2944" fmla="*/ 361950 h 850900"/>
                  <a:gd name="connsiteX2945" fmla="*/ 142875 w 723900"/>
                  <a:gd name="connsiteY2945" fmla="*/ 358775 h 850900"/>
                  <a:gd name="connsiteX2946" fmla="*/ 142875 w 723900"/>
                  <a:gd name="connsiteY2946" fmla="*/ 355600 h 850900"/>
                  <a:gd name="connsiteX2947" fmla="*/ 142875 w 723900"/>
                  <a:gd name="connsiteY2947" fmla="*/ 352425 h 850900"/>
                  <a:gd name="connsiteX2948" fmla="*/ 139700 w 723900"/>
                  <a:gd name="connsiteY2948" fmla="*/ 349250 h 850900"/>
                  <a:gd name="connsiteX2949" fmla="*/ 139700 w 723900"/>
                  <a:gd name="connsiteY2949" fmla="*/ 346075 h 850900"/>
                  <a:gd name="connsiteX2950" fmla="*/ 136525 w 723900"/>
                  <a:gd name="connsiteY2950" fmla="*/ 342900 h 850900"/>
                  <a:gd name="connsiteX2951" fmla="*/ 133350 w 723900"/>
                  <a:gd name="connsiteY2951" fmla="*/ 342900 h 850900"/>
                  <a:gd name="connsiteX2952" fmla="*/ 133350 w 723900"/>
                  <a:gd name="connsiteY2952" fmla="*/ 339725 h 850900"/>
                  <a:gd name="connsiteX2953" fmla="*/ 133350 w 723900"/>
                  <a:gd name="connsiteY2953" fmla="*/ 336550 h 850900"/>
                  <a:gd name="connsiteX2954" fmla="*/ 136525 w 723900"/>
                  <a:gd name="connsiteY2954" fmla="*/ 336550 h 850900"/>
                  <a:gd name="connsiteX2955" fmla="*/ 139700 w 723900"/>
                  <a:gd name="connsiteY2955" fmla="*/ 336550 h 850900"/>
                  <a:gd name="connsiteX2956" fmla="*/ 139700 w 723900"/>
                  <a:gd name="connsiteY2956" fmla="*/ 339725 h 850900"/>
                  <a:gd name="connsiteX2957" fmla="*/ 142875 w 723900"/>
                  <a:gd name="connsiteY2957" fmla="*/ 336550 h 850900"/>
                  <a:gd name="connsiteX2958" fmla="*/ 142875 w 723900"/>
                  <a:gd name="connsiteY2958" fmla="*/ 333375 h 850900"/>
                  <a:gd name="connsiteX2959" fmla="*/ 146050 w 723900"/>
                  <a:gd name="connsiteY2959" fmla="*/ 333375 h 850900"/>
                  <a:gd name="connsiteX2960" fmla="*/ 149225 w 723900"/>
                  <a:gd name="connsiteY2960" fmla="*/ 333375 h 850900"/>
                  <a:gd name="connsiteX2961" fmla="*/ 149225 w 723900"/>
                  <a:gd name="connsiteY2961" fmla="*/ 330200 h 850900"/>
                  <a:gd name="connsiteX2962" fmla="*/ 149225 w 723900"/>
                  <a:gd name="connsiteY2962" fmla="*/ 327025 h 850900"/>
                  <a:gd name="connsiteX2963" fmla="*/ 146050 w 723900"/>
                  <a:gd name="connsiteY2963" fmla="*/ 323850 h 850900"/>
                  <a:gd name="connsiteX2964" fmla="*/ 146050 w 723900"/>
                  <a:gd name="connsiteY2964" fmla="*/ 320675 h 850900"/>
                  <a:gd name="connsiteX2965" fmla="*/ 142875 w 723900"/>
                  <a:gd name="connsiteY2965" fmla="*/ 320675 h 850900"/>
                  <a:gd name="connsiteX2966" fmla="*/ 142875 w 723900"/>
                  <a:gd name="connsiteY2966" fmla="*/ 319088 h 850900"/>
                  <a:gd name="connsiteX2967" fmla="*/ 142875 w 723900"/>
                  <a:gd name="connsiteY2967" fmla="*/ 317500 h 850900"/>
                  <a:gd name="connsiteX2968" fmla="*/ 142875 w 723900"/>
                  <a:gd name="connsiteY2968" fmla="*/ 314325 h 850900"/>
                  <a:gd name="connsiteX2969" fmla="*/ 139700 w 723900"/>
                  <a:gd name="connsiteY2969" fmla="*/ 314325 h 850900"/>
                  <a:gd name="connsiteX2970" fmla="*/ 139700 w 723900"/>
                  <a:gd name="connsiteY2970" fmla="*/ 317500 h 850900"/>
                  <a:gd name="connsiteX2971" fmla="*/ 136525 w 723900"/>
                  <a:gd name="connsiteY2971" fmla="*/ 320675 h 850900"/>
                  <a:gd name="connsiteX2972" fmla="*/ 136525 w 723900"/>
                  <a:gd name="connsiteY2972" fmla="*/ 323850 h 850900"/>
                  <a:gd name="connsiteX2973" fmla="*/ 133350 w 723900"/>
                  <a:gd name="connsiteY2973" fmla="*/ 323850 h 850900"/>
                  <a:gd name="connsiteX2974" fmla="*/ 130175 w 723900"/>
                  <a:gd name="connsiteY2974" fmla="*/ 323850 h 850900"/>
                  <a:gd name="connsiteX2975" fmla="*/ 130175 w 723900"/>
                  <a:gd name="connsiteY2975" fmla="*/ 320675 h 850900"/>
                  <a:gd name="connsiteX2976" fmla="*/ 127000 w 723900"/>
                  <a:gd name="connsiteY2976" fmla="*/ 323850 h 850900"/>
                  <a:gd name="connsiteX2977" fmla="*/ 123825 w 723900"/>
                  <a:gd name="connsiteY2977" fmla="*/ 323850 h 850900"/>
                  <a:gd name="connsiteX2978" fmla="*/ 123825 w 723900"/>
                  <a:gd name="connsiteY2978" fmla="*/ 327025 h 850900"/>
                  <a:gd name="connsiteX2979" fmla="*/ 120650 w 723900"/>
                  <a:gd name="connsiteY2979" fmla="*/ 323850 h 850900"/>
                  <a:gd name="connsiteX2980" fmla="*/ 117475 w 723900"/>
                  <a:gd name="connsiteY2980" fmla="*/ 323850 h 850900"/>
                  <a:gd name="connsiteX2981" fmla="*/ 117475 w 723900"/>
                  <a:gd name="connsiteY2981" fmla="*/ 327025 h 850900"/>
                  <a:gd name="connsiteX2982" fmla="*/ 117475 w 723900"/>
                  <a:gd name="connsiteY2982" fmla="*/ 330200 h 850900"/>
                  <a:gd name="connsiteX2983" fmla="*/ 114300 w 723900"/>
                  <a:gd name="connsiteY2983" fmla="*/ 330200 h 850900"/>
                  <a:gd name="connsiteX2984" fmla="*/ 111125 w 723900"/>
                  <a:gd name="connsiteY2984" fmla="*/ 330200 h 850900"/>
                  <a:gd name="connsiteX2985" fmla="*/ 111125 w 723900"/>
                  <a:gd name="connsiteY2985" fmla="*/ 333375 h 850900"/>
                  <a:gd name="connsiteX2986" fmla="*/ 107950 w 723900"/>
                  <a:gd name="connsiteY2986" fmla="*/ 333375 h 850900"/>
                  <a:gd name="connsiteX2987" fmla="*/ 107950 w 723900"/>
                  <a:gd name="connsiteY2987" fmla="*/ 336550 h 850900"/>
                  <a:gd name="connsiteX2988" fmla="*/ 104775 w 723900"/>
                  <a:gd name="connsiteY2988" fmla="*/ 339725 h 850900"/>
                  <a:gd name="connsiteX2989" fmla="*/ 104775 w 723900"/>
                  <a:gd name="connsiteY2989" fmla="*/ 342900 h 850900"/>
                  <a:gd name="connsiteX2990" fmla="*/ 101600 w 723900"/>
                  <a:gd name="connsiteY2990" fmla="*/ 342900 h 850900"/>
                  <a:gd name="connsiteX2991" fmla="*/ 101600 w 723900"/>
                  <a:gd name="connsiteY2991" fmla="*/ 339725 h 850900"/>
                  <a:gd name="connsiteX2992" fmla="*/ 101600 w 723900"/>
                  <a:gd name="connsiteY2992" fmla="*/ 336550 h 850900"/>
                  <a:gd name="connsiteX2993" fmla="*/ 101600 w 723900"/>
                  <a:gd name="connsiteY2993" fmla="*/ 333375 h 850900"/>
                  <a:gd name="connsiteX2994" fmla="*/ 101600 w 723900"/>
                  <a:gd name="connsiteY2994" fmla="*/ 330200 h 850900"/>
                  <a:gd name="connsiteX2995" fmla="*/ 98425 w 723900"/>
                  <a:gd name="connsiteY2995" fmla="*/ 330200 h 850900"/>
                  <a:gd name="connsiteX2996" fmla="*/ 98425 w 723900"/>
                  <a:gd name="connsiteY2996" fmla="*/ 327025 h 850900"/>
                  <a:gd name="connsiteX2997" fmla="*/ 95250 w 723900"/>
                  <a:gd name="connsiteY2997" fmla="*/ 327025 h 850900"/>
                  <a:gd name="connsiteX2998" fmla="*/ 92075 w 723900"/>
                  <a:gd name="connsiteY2998" fmla="*/ 327025 h 850900"/>
                  <a:gd name="connsiteX2999" fmla="*/ 92075 w 723900"/>
                  <a:gd name="connsiteY2999" fmla="*/ 330200 h 850900"/>
                  <a:gd name="connsiteX3000" fmla="*/ 88900 w 723900"/>
                  <a:gd name="connsiteY3000" fmla="*/ 330200 h 850900"/>
                  <a:gd name="connsiteX3001" fmla="*/ 88900 w 723900"/>
                  <a:gd name="connsiteY3001" fmla="*/ 327025 h 850900"/>
                  <a:gd name="connsiteX3002" fmla="*/ 85725 w 723900"/>
                  <a:gd name="connsiteY3002" fmla="*/ 327025 h 850900"/>
                  <a:gd name="connsiteX3003" fmla="*/ 82550 w 723900"/>
                  <a:gd name="connsiteY3003" fmla="*/ 327025 h 850900"/>
                  <a:gd name="connsiteX3004" fmla="*/ 79375 w 723900"/>
                  <a:gd name="connsiteY3004" fmla="*/ 327025 h 850900"/>
                  <a:gd name="connsiteX3005" fmla="*/ 76200 w 723900"/>
                  <a:gd name="connsiteY3005" fmla="*/ 327025 h 850900"/>
                  <a:gd name="connsiteX3006" fmla="*/ 73025 w 723900"/>
                  <a:gd name="connsiteY3006" fmla="*/ 327025 h 850900"/>
                  <a:gd name="connsiteX3007" fmla="*/ 73025 w 723900"/>
                  <a:gd name="connsiteY3007" fmla="*/ 323850 h 850900"/>
                  <a:gd name="connsiteX3008" fmla="*/ 69850 w 723900"/>
                  <a:gd name="connsiteY3008" fmla="*/ 323850 h 850900"/>
                  <a:gd name="connsiteX3009" fmla="*/ 69850 w 723900"/>
                  <a:gd name="connsiteY3009" fmla="*/ 327025 h 850900"/>
                  <a:gd name="connsiteX3010" fmla="*/ 68263 w 723900"/>
                  <a:gd name="connsiteY3010" fmla="*/ 327025 h 850900"/>
                  <a:gd name="connsiteX3011" fmla="*/ 68263 w 723900"/>
                  <a:gd name="connsiteY3011" fmla="*/ 328613 h 850900"/>
                  <a:gd name="connsiteX3012" fmla="*/ 66675 w 723900"/>
                  <a:gd name="connsiteY3012" fmla="*/ 328613 h 850900"/>
                  <a:gd name="connsiteX3013" fmla="*/ 66675 w 723900"/>
                  <a:gd name="connsiteY3013" fmla="*/ 327025 h 850900"/>
                  <a:gd name="connsiteX3014" fmla="*/ 61913 w 723900"/>
                  <a:gd name="connsiteY3014" fmla="*/ 329406 h 850900"/>
                  <a:gd name="connsiteX3015" fmla="*/ 61913 w 723900"/>
                  <a:gd name="connsiteY3015" fmla="*/ 330200 h 850900"/>
                  <a:gd name="connsiteX3016" fmla="*/ 60325 w 723900"/>
                  <a:gd name="connsiteY3016" fmla="*/ 330200 h 850900"/>
                  <a:gd name="connsiteX3017" fmla="*/ 60325 w 723900"/>
                  <a:gd name="connsiteY3017" fmla="*/ 327025 h 850900"/>
                  <a:gd name="connsiteX3018" fmla="*/ 57150 w 723900"/>
                  <a:gd name="connsiteY3018" fmla="*/ 327025 h 850900"/>
                  <a:gd name="connsiteX3019" fmla="*/ 57150 w 723900"/>
                  <a:gd name="connsiteY3019" fmla="*/ 330200 h 850900"/>
                  <a:gd name="connsiteX3020" fmla="*/ 53975 w 723900"/>
                  <a:gd name="connsiteY3020" fmla="*/ 330200 h 850900"/>
                  <a:gd name="connsiteX3021" fmla="*/ 47625 w 723900"/>
                  <a:gd name="connsiteY3021" fmla="*/ 323850 h 850900"/>
                  <a:gd name="connsiteX3022" fmla="*/ 41275 w 723900"/>
                  <a:gd name="connsiteY3022" fmla="*/ 320675 h 850900"/>
                  <a:gd name="connsiteX3023" fmla="*/ 38100 w 723900"/>
                  <a:gd name="connsiteY3023" fmla="*/ 320675 h 850900"/>
                  <a:gd name="connsiteX3024" fmla="*/ 34925 w 723900"/>
                  <a:gd name="connsiteY3024" fmla="*/ 320675 h 850900"/>
                  <a:gd name="connsiteX3025" fmla="*/ 31750 w 723900"/>
                  <a:gd name="connsiteY3025" fmla="*/ 317500 h 850900"/>
                  <a:gd name="connsiteX3026" fmla="*/ 28575 w 723900"/>
                  <a:gd name="connsiteY3026" fmla="*/ 317500 h 850900"/>
                  <a:gd name="connsiteX3027" fmla="*/ 28575 w 723900"/>
                  <a:gd name="connsiteY3027" fmla="*/ 315913 h 850900"/>
                  <a:gd name="connsiteX3028" fmla="*/ 28575 w 723900"/>
                  <a:gd name="connsiteY3028" fmla="*/ 314325 h 850900"/>
                  <a:gd name="connsiteX3029" fmla="*/ 25400 w 723900"/>
                  <a:gd name="connsiteY3029" fmla="*/ 314325 h 850900"/>
                  <a:gd name="connsiteX3030" fmla="*/ 25400 w 723900"/>
                  <a:gd name="connsiteY3030" fmla="*/ 311150 h 850900"/>
                  <a:gd name="connsiteX3031" fmla="*/ 25400 w 723900"/>
                  <a:gd name="connsiteY3031" fmla="*/ 307975 h 850900"/>
                  <a:gd name="connsiteX3032" fmla="*/ 25400 w 723900"/>
                  <a:gd name="connsiteY3032" fmla="*/ 304800 h 850900"/>
                  <a:gd name="connsiteX3033" fmla="*/ 28575 w 723900"/>
                  <a:gd name="connsiteY3033" fmla="*/ 304800 h 850900"/>
                  <a:gd name="connsiteX3034" fmla="*/ 28575 w 723900"/>
                  <a:gd name="connsiteY3034" fmla="*/ 301625 h 850900"/>
                  <a:gd name="connsiteX3035" fmla="*/ 28575 w 723900"/>
                  <a:gd name="connsiteY3035" fmla="*/ 298450 h 850900"/>
                  <a:gd name="connsiteX3036" fmla="*/ 25400 w 723900"/>
                  <a:gd name="connsiteY3036" fmla="*/ 298450 h 850900"/>
                  <a:gd name="connsiteX3037" fmla="*/ 25400 w 723900"/>
                  <a:gd name="connsiteY3037" fmla="*/ 295275 h 850900"/>
                  <a:gd name="connsiteX3038" fmla="*/ 25400 w 723900"/>
                  <a:gd name="connsiteY3038" fmla="*/ 292100 h 850900"/>
                  <a:gd name="connsiteX3039" fmla="*/ 22225 w 723900"/>
                  <a:gd name="connsiteY3039" fmla="*/ 292100 h 850900"/>
                  <a:gd name="connsiteX3040" fmla="*/ 22225 w 723900"/>
                  <a:gd name="connsiteY3040" fmla="*/ 288925 h 850900"/>
                  <a:gd name="connsiteX3041" fmla="*/ 25400 w 723900"/>
                  <a:gd name="connsiteY3041" fmla="*/ 288925 h 850900"/>
                  <a:gd name="connsiteX3042" fmla="*/ 28575 w 723900"/>
                  <a:gd name="connsiteY3042" fmla="*/ 288925 h 850900"/>
                  <a:gd name="connsiteX3043" fmla="*/ 28575 w 723900"/>
                  <a:gd name="connsiteY3043" fmla="*/ 285750 h 850900"/>
                  <a:gd name="connsiteX3044" fmla="*/ 28575 w 723900"/>
                  <a:gd name="connsiteY3044" fmla="*/ 282575 h 850900"/>
                  <a:gd name="connsiteX3045" fmla="*/ 31750 w 723900"/>
                  <a:gd name="connsiteY3045" fmla="*/ 282575 h 850900"/>
                  <a:gd name="connsiteX3046" fmla="*/ 31750 w 723900"/>
                  <a:gd name="connsiteY3046" fmla="*/ 279400 h 850900"/>
                  <a:gd name="connsiteX3047" fmla="*/ 28575 w 723900"/>
                  <a:gd name="connsiteY3047" fmla="*/ 279400 h 850900"/>
                  <a:gd name="connsiteX3048" fmla="*/ 25400 w 723900"/>
                  <a:gd name="connsiteY3048" fmla="*/ 279400 h 850900"/>
                  <a:gd name="connsiteX3049" fmla="*/ 25400 w 723900"/>
                  <a:gd name="connsiteY3049" fmla="*/ 276225 h 850900"/>
                  <a:gd name="connsiteX3050" fmla="*/ 22225 w 723900"/>
                  <a:gd name="connsiteY3050" fmla="*/ 273050 h 850900"/>
                  <a:gd name="connsiteX3051" fmla="*/ 19050 w 723900"/>
                  <a:gd name="connsiteY3051" fmla="*/ 273050 h 850900"/>
                  <a:gd name="connsiteX3052" fmla="*/ 15875 w 723900"/>
                  <a:gd name="connsiteY3052" fmla="*/ 273050 h 850900"/>
                  <a:gd name="connsiteX3053" fmla="*/ 12700 w 723900"/>
                  <a:gd name="connsiteY3053" fmla="*/ 273050 h 850900"/>
                  <a:gd name="connsiteX3054" fmla="*/ 12700 w 723900"/>
                  <a:gd name="connsiteY3054" fmla="*/ 269875 h 850900"/>
                  <a:gd name="connsiteX3055" fmla="*/ 9525 w 723900"/>
                  <a:gd name="connsiteY3055" fmla="*/ 269875 h 850900"/>
                  <a:gd name="connsiteX3056" fmla="*/ 9525 w 723900"/>
                  <a:gd name="connsiteY3056" fmla="*/ 266700 h 850900"/>
                  <a:gd name="connsiteX3057" fmla="*/ 6350 w 723900"/>
                  <a:gd name="connsiteY3057" fmla="*/ 263525 h 850900"/>
                  <a:gd name="connsiteX3058" fmla="*/ 3175 w 723900"/>
                  <a:gd name="connsiteY3058" fmla="*/ 263525 h 850900"/>
                  <a:gd name="connsiteX3059" fmla="*/ 3175 w 723900"/>
                  <a:gd name="connsiteY3059" fmla="*/ 260350 h 850900"/>
                  <a:gd name="connsiteX3060" fmla="*/ 0 w 723900"/>
                  <a:gd name="connsiteY3060" fmla="*/ 260350 h 850900"/>
                  <a:gd name="connsiteX3061" fmla="*/ 0 w 723900"/>
                  <a:gd name="connsiteY3061" fmla="*/ 257175 h 850900"/>
                  <a:gd name="connsiteX3062" fmla="*/ 0 w 723900"/>
                  <a:gd name="connsiteY3062" fmla="*/ 254000 h 850900"/>
                  <a:gd name="connsiteX3063" fmla="*/ 3175 w 723900"/>
                  <a:gd name="connsiteY3063" fmla="*/ 254000 h 850900"/>
                  <a:gd name="connsiteX3064" fmla="*/ 6350 w 723900"/>
                  <a:gd name="connsiteY3064" fmla="*/ 250825 h 850900"/>
                  <a:gd name="connsiteX3065" fmla="*/ 9525 w 723900"/>
                  <a:gd name="connsiteY3065" fmla="*/ 250825 h 850900"/>
                  <a:gd name="connsiteX3066" fmla="*/ 12700 w 723900"/>
                  <a:gd name="connsiteY3066" fmla="*/ 250825 h 850900"/>
                  <a:gd name="connsiteX3067" fmla="*/ 15875 w 723900"/>
                  <a:gd name="connsiteY3067" fmla="*/ 247650 h 850900"/>
                  <a:gd name="connsiteX3068" fmla="*/ 19050 w 723900"/>
                  <a:gd name="connsiteY3068" fmla="*/ 247650 h 850900"/>
                  <a:gd name="connsiteX3069" fmla="*/ 22225 w 723900"/>
                  <a:gd name="connsiteY3069" fmla="*/ 247650 h 850900"/>
                  <a:gd name="connsiteX3070" fmla="*/ 22225 w 723900"/>
                  <a:gd name="connsiteY3070" fmla="*/ 250825 h 850900"/>
                  <a:gd name="connsiteX3071" fmla="*/ 25400 w 723900"/>
                  <a:gd name="connsiteY3071" fmla="*/ 250825 h 850900"/>
                  <a:gd name="connsiteX3072" fmla="*/ 25400 w 723900"/>
                  <a:gd name="connsiteY3072" fmla="*/ 247650 h 850900"/>
                  <a:gd name="connsiteX3073" fmla="*/ 28575 w 723900"/>
                  <a:gd name="connsiteY3073" fmla="*/ 247650 h 850900"/>
                  <a:gd name="connsiteX3074" fmla="*/ 28575 w 723900"/>
                  <a:gd name="connsiteY3074" fmla="*/ 244475 h 850900"/>
                  <a:gd name="connsiteX3075" fmla="*/ 31750 w 723900"/>
                  <a:gd name="connsiteY3075" fmla="*/ 244475 h 850900"/>
                  <a:gd name="connsiteX3076" fmla="*/ 31750 w 723900"/>
                  <a:gd name="connsiteY3076" fmla="*/ 241300 h 850900"/>
                  <a:gd name="connsiteX3077" fmla="*/ 34925 w 723900"/>
                  <a:gd name="connsiteY3077" fmla="*/ 238125 h 850900"/>
                  <a:gd name="connsiteX3078" fmla="*/ 34925 w 723900"/>
                  <a:gd name="connsiteY3078" fmla="*/ 241300 h 850900"/>
                  <a:gd name="connsiteX3079" fmla="*/ 38100 w 723900"/>
                  <a:gd name="connsiteY3079" fmla="*/ 238125 h 850900"/>
                  <a:gd name="connsiteX3080" fmla="*/ 39688 w 723900"/>
                  <a:gd name="connsiteY3080" fmla="*/ 238125 h 850900"/>
                  <a:gd name="connsiteX3081" fmla="*/ 41275 w 723900"/>
                  <a:gd name="connsiteY3081" fmla="*/ 238125 h 850900"/>
                  <a:gd name="connsiteX3082" fmla="*/ 44450 w 723900"/>
                  <a:gd name="connsiteY3082" fmla="*/ 238125 h 850900"/>
                  <a:gd name="connsiteX3083" fmla="*/ 46038 w 723900"/>
                  <a:gd name="connsiteY3083" fmla="*/ 238125 h 850900"/>
                  <a:gd name="connsiteX3084" fmla="*/ 46038 w 723900"/>
                  <a:gd name="connsiteY3084" fmla="*/ 239713 h 850900"/>
                  <a:gd name="connsiteX3085" fmla="*/ 47625 w 723900"/>
                  <a:gd name="connsiteY3085" fmla="*/ 241300 h 850900"/>
                  <a:gd name="connsiteX3086" fmla="*/ 50800 w 723900"/>
                  <a:gd name="connsiteY3086" fmla="*/ 241300 h 850900"/>
                  <a:gd name="connsiteX3087" fmla="*/ 53975 w 723900"/>
                  <a:gd name="connsiteY3087" fmla="*/ 244475 h 850900"/>
                  <a:gd name="connsiteX3088" fmla="*/ 53975 w 723900"/>
                  <a:gd name="connsiteY3088" fmla="*/ 241300 h 850900"/>
                  <a:gd name="connsiteX3089" fmla="*/ 57150 w 723900"/>
                  <a:gd name="connsiteY3089" fmla="*/ 241300 h 850900"/>
                  <a:gd name="connsiteX3090" fmla="*/ 57150 w 723900"/>
                  <a:gd name="connsiteY3090" fmla="*/ 238125 h 850900"/>
                  <a:gd name="connsiteX3091" fmla="*/ 53975 w 723900"/>
                  <a:gd name="connsiteY3091" fmla="*/ 238125 h 850900"/>
                  <a:gd name="connsiteX3092" fmla="*/ 50800 w 723900"/>
                  <a:gd name="connsiteY3092" fmla="*/ 238125 h 850900"/>
                  <a:gd name="connsiteX3093" fmla="*/ 50800 w 723900"/>
                  <a:gd name="connsiteY3093" fmla="*/ 234950 h 850900"/>
                  <a:gd name="connsiteX3094" fmla="*/ 53975 w 723900"/>
                  <a:gd name="connsiteY3094" fmla="*/ 234950 h 850900"/>
                  <a:gd name="connsiteX3095" fmla="*/ 53975 w 723900"/>
                  <a:gd name="connsiteY3095" fmla="*/ 231775 h 850900"/>
                  <a:gd name="connsiteX3096" fmla="*/ 57150 w 723900"/>
                  <a:gd name="connsiteY3096" fmla="*/ 231775 h 850900"/>
                  <a:gd name="connsiteX3097" fmla="*/ 60325 w 723900"/>
                  <a:gd name="connsiteY3097" fmla="*/ 228600 h 850900"/>
                  <a:gd name="connsiteX3098" fmla="*/ 63500 w 723900"/>
                  <a:gd name="connsiteY3098" fmla="*/ 228600 h 850900"/>
                  <a:gd name="connsiteX3099" fmla="*/ 66675 w 723900"/>
                  <a:gd name="connsiteY3099" fmla="*/ 228600 h 850900"/>
                  <a:gd name="connsiteX3100" fmla="*/ 66675 w 723900"/>
                  <a:gd name="connsiteY3100" fmla="*/ 225425 h 850900"/>
                  <a:gd name="connsiteX3101" fmla="*/ 69850 w 723900"/>
                  <a:gd name="connsiteY3101" fmla="*/ 225425 h 850900"/>
                  <a:gd name="connsiteX3102" fmla="*/ 69850 w 723900"/>
                  <a:gd name="connsiteY3102" fmla="*/ 228600 h 850900"/>
                  <a:gd name="connsiteX3103" fmla="*/ 73025 w 723900"/>
                  <a:gd name="connsiteY3103" fmla="*/ 228600 h 850900"/>
                  <a:gd name="connsiteX3104" fmla="*/ 76200 w 723900"/>
                  <a:gd name="connsiteY3104" fmla="*/ 225425 h 850900"/>
                  <a:gd name="connsiteX3105" fmla="*/ 79375 w 723900"/>
                  <a:gd name="connsiteY3105" fmla="*/ 225425 h 850900"/>
                  <a:gd name="connsiteX3106" fmla="*/ 82550 w 723900"/>
                  <a:gd name="connsiteY3106" fmla="*/ 222250 h 850900"/>
                  <a:gd name="connsiteX3107" fmla="*/ 85725 w 723900"/>
                  <a:gd name="connsiteY3107" fmla="*/ 222250 h 850900"/>
                  <a:gd name="connsiteX3108" fmla="*/ 88900 w 723900"/>
                  <a:gd name="connsiteY3108" fmla="*/ 222250 h 850900"/>
                  <a:gd name="connsiteX3109" fmla="*/ 92075 w 723900"/>
                  <a:gd name="connsiteY3109" fmla="*/ 222250 h 850900"/>
                  <a:gd name="connsiteX3110" fmla="*/ 95250 w 723900"/>
                  <a:gd name="connsiteY3110" fmla="*/ 222250 h 850900"/>
                  <a:gd name="connsiteX3111" fmla="*/ 95250 w 723900"/>
                  <a:gd name="connsiteY3111" fmla="*/ 225425 h 850900"/>
                  <a:gd name="connsiteX3112" fmla="*/ 98425 w 723900"/>
                  <a:gd name="connsiteY3112" fmla="*/ 225425 h 850900"/>
                  <a:gd name="connsiteX3113" fmla="*/ 98425 w 723900"/>
                  <a:gd name="connsiteY3113" fmla="*/ 228600 h 850900"/>
                  <a:gd name="connsiteX3114" fmla="*/ 98425 w 723900"/>
                  <a:gd name="connsiteY3114" fmla="*/ 231775 h 850900"/>
                  <a:gd name="connsiteX3115" fmla="*/ 95250 w 723900"/>
                  <a:gd name="connsiteY3115" fmla="*/ 231775 h 850900"/>
                  <a:gd name="connsiteX3116" fmla="*/ 95250 w 723900"/>
                  <a:gd name="connsiteY3116" fmla="*/ 234950 h 850900"/>
                  <a:gd name="connsiteX3117" fmla="*/ 96838 w 723900"/>
                  <a:gd name="connsiteY3117" fmla="*/ 234950 h 850900"/>
                  <a:gd name="connsiteX3118" fmla="*/ 96838 w 723900"/>
                  <a:gd name="connsiteY3118" fmla="*/ 236538 h 850900"/>
                  <a:gd name="connsiteX3119" fmla="*/ 95250 w 723900"/>
                  <a:gd name="connsiteY3119" fmla="*/ 236538 h 850900"/>
                  <a:gd name="connsiteX3120" fmla="*/ 95250 w 723900"/>
                  <a:gd name="connsiteY3120" fmla="*/ 238125 h 850900"/>
                  <a:gd name="connsiteX3121" fmla="*/ 96838 w 723900"/>
                  <a:gd name="connsiteY3121" fmla="*/ 238125 h 850900"/>
                  <a:gd name="connsiteX3122" fmla="*/ 96838 w 723900"/>
                  <a:gd name="connsiteY3122" fmla="*/ 239713 h 850900"/>
                  <a:gd name="connsiteX3123" fmla="*/ 95250 w 723900"/>
                  <a:gd name="connsiteY3123" fmla="*/ 239713 h 850900"/>
                  <a:gd name="connsiteX3124" fmla="*/ 95250 w 723900"/>
                  <a:gd name="connsiteY3124" fmla="*/ 241300 h 850900"/>
                  <a:gd name="connsiteX3125" fmla="*/ 92075 w 723900"/>
                  <a:gd name="connsiteY3125" fmla="*/ 241300 h 850900"/>
                  <a:gd name="connsiteX3126" fmla="*/ 88900 w 723900"/>
                  <a:gd name="connsiteY3126" fmla="*/ 241300 h 850900"/>
                  <a:gd name="connsiteX3127" fmla="*/ 88900 w 723900"/>
                  <a:gd name="connsiteY3127" fmla="*/ 244475 h 850900"/>
                  <a:gd name="connsiteX3128" fmla="*/ 90488 w 723900"/>
                  <a:gd name="connsiteY3128" fmla="*/ 244475 h 850900"/>
                  <a:gd name="connsiteX3129" fmla="*/ 92075 w 723900"/>
                  <a:gd name="connsiteY3129" fmla="*/ 244475 h 850900"/>
                  <a:gd name="connsiteX3130" fmla="*/ 92075 w 723900"/>
                  <a:gd name="connsiteY3130" fmla="*/ 247650 h 850900"/>
                  <a:gd name="connsiteX3131" fmla="*/ 95250 w 723900"/>
                  <a:gd name="connsiteY3131" fmla="*/ 250825 h 850900"/>
                  <a:gd name="connsiteX3132" fmla="*/ 98425 w 723900"/>
                  <a:gd name="connsiteY3132" fmla="*/ 250825 h 850900"/>
                  <a:gd name="connsiteX3133" fmla="*/ 101600 w 723900"/>
                  <a:gd name="connsiteY3133" fmla="*/ 250825 h 850900"/>
                  <a:gd name="connsiteX3134" fmla="*/ 104775 w 723900"/>
                  <a:gd name="connsiteY3134" fmla="*/ 250825 h 850900"/>
                  <a:gd name="connsiteX3135" fmla="*/ 104775 w 723900"/>
                  <a:gd name="connsiteY3135" fmla="*/ 254000 h 850900"/>
                  <a:gd name="connsiteX3136" fmla="*/ 107950 w 723900"/>
                  <a:gd name="connsiteY3136" fmla="*/ 254000 h 850900"/>
                  <a:gd name="connsiteX3137" fmla="*/ 111125 w 723900"/>
                  <a:gd name="connsiteY3137" fmla="*/ 254000 h 850900"/>
                  <a:gd name="connsiteX3138" fmla="*/ 114300 w 723900"/>
                  <a:gd name="connsiteY3138" fmla="*/ 254000 h 850900"/>
                  <a:gd name="connsiteX3139" fmla="*/ 117475 w 723900"/>
                  <a:gd name="connsiteY3139" fmla="*/ 254000 h 850900"/>
                  <a:gd name="connsiteX3140" fmla="*/ 117475 w 723900"/>
                  <a:gd name="connsiteY3140" fmla="*/ 257175 h 850900"/>
                  <a:gd name="connsiteX3141" fmla="*/ 120650 w 723900"/>
                  <a:gd name="connsiteY3141" fmla="*/ 257175 h 850900"/>
                  <a:gd name="connsiteX3142" fmla="*/ 123825 w 723900"/>
                  <a:gd name="connsiteY3142" fmla="*/ 257175 h 850900"/>
                  <a:gd name="connsiteX3143" fmla="*/ 127000 w 723900"/>
                  <a:gd name="connsiteY3143" fmla="*/ 257175 h 850900"/>
                  <a:gd name="connsiteX3144" fmla="*/ 130175 w 723900"/>
                  <a:gd name="connsiteY3144" fmla="*/ 257175 h 850900"/>
                  <a:gd name="connsiteX3145" fmla="*/ 133350 w 723900"/>
                  <a:gd name="connsiteY3145" fmla="*/ 257175 h 850900"/>
                  <a:gd name="connsiteX3146" fmla="*/ 134938 w 723900"/>
                  <a:gd name="connsiteY3146" fmla="*/ 257175 h 850900"/>
                  <a:gd name="connsiteX3147" fmla="*/ 136525 w 723900"/>
                  <a:gd name="connsiteY3147" fmla="*/ 257175 h 850900"/>
                  <a:gd name="connsiteX3148" fmla="*/ 136525 w 723900"/>
                  <a:gd name="connsiteY3148" fmla="*/ 254000 h 850900"/>
                  <a:gd name="connsiteX3149" fmla="*/ 139700 w 723900"/>
                  <a:gd name="connsiteY3149" fmla="*/ 254000 h 850900"/>
                  <a:gd name="connsiteX3150" fmla="*/ 139700 w 723900"/>
                  <a:gd name="connsiteY3150" fmla="*/ 250825 h 850900"/>
                  <a:gd name="connsiteX3151" fmla="*/ 139700 w 723900"/>
                  <a:gd name="connsiteY3151" fmla="*/ 247650 h 850900"/>
                  <a:gd name="connsiteX3152" fmla="*/ 142875 w 723900"/>
                  <a:gd name="connsiteY3152" fmla="*/ 247650 h 850900"/>
                  <a:gd name="connsiteX3153" fmla="*/ 146050 w 723900"/>
                  <a:gd name="connsiteY3153" fmla="*/ 247650 h 850900"/>
                  <a:gd name="connsiteX3154" fmla="*/ 146050 w 723900"/>
                  <a:gd name="connsiteY3154" fmla="*/ 250825 h 850900"/>
                  <a:gd name="connsiteX3155" fmla="*/ 149225 w 723900"/>
                  <a:gd name="connsiteY3155" fmla="*/ 250825 h 850900"/>
                  <a:gd name="connsiteX3156" fmla="*/ 150813 w 723900"/>
                  <a:gd name="connsiteY3156" fmla="*/ 250825 h 850900"/>
                  <a:gd name="connsiteX3157" fmla="*/ 150813 w 723900"/>
                  <a:gd name="connsiteY3157" fmla="*/ 252412 h 850900"/>
                  <a:gd name="connsiteX3158" fmla="*/ 152400 w 723900"/>
                  <a:gd name="connsiteY3158" fmla="*/ 250825 h 850900"/>
                  <a:gd name="connsiteX3159" fmla="*/ 152400 w 723900"/>
                  <a:gd name="connsiteY3159" fmla="*/ 247650 h 850900"/>
                  <a:gd name="connsiteX3160" fmla="*/ 152400 w 723900"/>
                  <a:gd name="connsiteY3160" fmla="*/ 244475 h 850900"/>
                  <a:gd name="connsiteX3161" fmla="*/ 149225 w 723900"/>
                  <a:gd name="connsiteY3161" fmla="*/ 244475 h 850900"/>
                  <a:gd name="connsiteX3162" fmla="*/ 146050 w 723900"/>
                  <a:gd name="connsiteY3162" fmla="*/ 241300 h 850900"/>
                  <a:gd name="connsiteX3163" fmla="*/ 142875 w 723900"/>
                  <a:gd name="connsiteY3163" fmla="*/ 241300 h 850900"/>
                  <a:gd name="connsiteX3164" fmla="*/ 139700 w 723900"/>
                  <a:gd name="connsiteY3164" fmla="*/ 241300 h 850900"/>
                  <a:gd name="connsiteX3165" fmla="*/ 136525 w 723900"/>
                  <a:gd name="connsiteY3165" fmla="*/ 241300 h 850900"/>
                  <a:gd name="connsiteX3166" fmla="*/ 133350 w 723900"/>
                  <a:gd name="connsiteY3166" fmla="*/ 241300 h 850900"/>
                  <a:gd name="connsiteX3167" fmla="*/ 136525 w 723900"/>
                  <a:gd name="connsiteY3167" fmla="*/ 238125 h 850900"/>
                  <a:gd name="connsiteX3168" fmla="*/ 136525 w 723900"/>
                  <a:gd name="connsiteY3168" fmla="*/ 234950 h 850900"/>
                  <a:gd name="connsiteX3169" fmla="*/ 139700 w 723900"/>
                  <a:gd name="connsiteY3169" fmla="*/ 234950 h 850900"/>
                  <a:gd name="connsiteX3170" fmla="*/ 139700 w 723900"/>
                  <a:gd name="connsiteY3170" fmla="*/ 238125 h 850900"/>
                  <a:gd name="connsiteX3171" fmla="*/ 142875 w 723900"/>
                  <a:gd name="connsiteY3171" fmla="*/ 238125 h 850900"/>
                  <a:gd name="connsiteX3172" fmla="*/ 146050 w 723900"/>
                  <a:gd name="connsiteY3172" fmla="*/ 238125 h 850900"/>
                  <a:gd name="connsiteX3173" fmla="*/ 146050 w 723900"/>
                  <a:gd name="connsiteY3173" fmla="*/ 234950 h 850900"/>
                  <a:gd name="connsiteX3174" fmla="*/ 142875 w 723900"/>
                  <a:gd name="connsiteY3174" fmla="*/ 234950 h 850900"/>
                  <a:gd name="connsiteX3175" fmla="*/ 142875 w 723900"/>
                  <a:gd name="connsiteY3175" fmla="*/ 231775 h 850900"/>
                  <a:gd name="connsiteX3176" fmla="*/ 142875 w 723900"/>
                  <a:gd name="connsiteY3176" fmla="*/ 228600 h 850900"/>
                  <a:gd name="connsiteX3177" fmla="*/ 139700 w 723900"/>
                  <a:gd name="connsiteY3177" fmla="*/ 228600 h 850900"/>
                  <a:gd name="connsiteX3178" fmla="*/ 139700 w 723900"/>
                  <a:gd name="connsiteY3178" fmla="*/ 225425 h 850900"/>
                  <a:gd name="connsiteX3179" fmla="*/ 136525 w 723900"/>
                  <a:gd name="connsiteY3179" fmla="*/ 225425 h 850900"/>
                  <a:gd name="connsiteX3180" fmla="*/ 136525 w 723900"/>
                  <a:gd name="connsiteY3180" fmla="*/ 222250 h 850900"/>
                  <a:gd name="connsiteX3181" fmla="*/ 136525 w 723900"/>
                  <a:gd name="connsiteY3181" fmla="*/ 219075 h 850900"/>
                  <a:gd name="connsiteX3182" fmla="*/ 139700 w 723900"/>
                  <a:gd name="connsiteY3182" fmla="*/ 219075 h 850900"/>
                  <a:gd name="connsiteX3183" fmla="*/ 139700 w 723900"/>
                  <a:gd name="connsiteY3183" fmla="*/ 215900 h 850900"/>
                  <a:gd name="connsiteX3184" fmla="*/ 139700 w 723900"/>
                  <a:gd name="connsiteY3184" fmla="*/ 212725 h 850900"/>
                  <a:gd name="connsiteX3185" fmla="*/ 142875 w 723900"/>
                  <a:gd name="connsiteY3185" fmla="*/ 212725 h 850900"/>
                  <a:gd name="connsiteX3186" fmla="*/ 146050 w 723900"/>
                  <a:gd name="connsiteY3186" fmla="*/ 212725 h 850900"/>
                  <a:gd name="connsiteX3187" fmla="*/ 146050 w 723900"/>
                  <a:gd name="connsiteY3187" fmla="*/ 209550 h 850900"/>
                  <a:gd name="connsiteX3188" fmla="*/ 142875 w 723900"/>
                  <a:gd name="connsiteY3188" fmla="*/ 209550 h 850900"/>
                  <a:gd name="connsiteX3189" fmla="*/ 142875 w 723900"/>
                  <a:gd name="connsiteY3189" fmla="*/ 206375 h 850900"/>
                  <a:gd name="connsiteX3190" fmla="*/ 139700 w 723900"/>
                  <a:gd name="connsiteY3190" fmla="*/ 206375 h 850900"/>
                  <a:gd name="connsiteX3191" fmla="*/ 136525 w 723900"/>
                  <a:gd name="connsiteY3191" fmla="*/ 206375 h 850900"/>
                  <a:gd name="connsiteX3192" fmla="*/ 133350 w 723900"/>
                  <a:gd name="connsiteY3192" fmla="*/ 206375 h 850900"/>
                  <a:gd name="connsiteX3193" fmla="*/ 133350 w 723900"/>
                  <a:gd name="connsiteY3193" fmla="*/ 209550 h 850900"/>
                  <a:gd name="connsiteX3194" fmla="*/ 130175 w 723900"/>
                  <a:gd name="connsiteY3194" fmla="*/ 206375 h 850900"/>
                  <a:gd name="connsiteX3195" fmla="*/ 127000 w 723900"/>
                  <a:gd name="connsiteY3195" fmla="*/ 209550 h 850900"/>
                  <a:gd name="connsiteX3196" fmla="*/ 127000 w 723900"/>
                  <a:gd name="connsiteY3196" fmla="*/ 206375 h 850900"/>
                  <a:gd name="connsiteX3197" fmla="*/ 123825 w 723900"/>
                  <a:gd name="connsiteY3197" fmla="*/ 206375 h 850900"/>
                  <a:gd name="connsiteX3198" fmla="*/ 123825 w 723900"/>
                  <a:gd name="connsiteY3198" fmla="*/ 203200 h 850900"/>
                  <a:gd name="connsiteX3199" fmla="*/ 120650 w 723900"/>
                  <a:gd name="connsiteY3199" fmla="*/ 203200 h 850900"/>
                  <a:gd name="connsiteX3200" fmla="*/ 117475 w 723900"/>
                  <a:gd name="connsiteY3200" fmla="*/ 203200 h 850900"/>
                  <a:gd name="connsiteX3201" fmla="*/ 114300 w 723900"/>
                  <a:gd name="connsiteY3201" fmla="*/ 203200 h 850900"/>
                  <a:gd name="connsiteX3202" fmla="*/ 111125 w 723900"/>
                  <a:gd name="connsiteY3202" fmla="*/ 203200 h 850900"/>
                  <a:gd name="connsiteX3203" fmla="*/ 107950 w 723900"/>
                  <a:gd name="connsiteY3203" fmla="*/ 200025 h 850900"/>
                  <a:gd name="connsiteX3204" fmla="*/ 104775 w 723900"/>
                  <a:gd name="connsiteY3204" fmla="*/ 200025 h 850900"/>
                  <a:gd name="connsiteX3205" fmla="*/ 101600 w 723900"/>
                  <a:gd name="connsiteY3205" fmla="*/ 196850 h 850900"/>
                  <a:gd name="connsiteX3206" fmla="*/ 101600 w 723900"/>
                  <a:gd name="connsiteY3206" fmla="*/ 193675 h 850900"/>
                  <a:gd name="connsiteX3207" fmla="*/ 104775 w 723900"/>
                  <a:gd name="connsiteY3207" fmla="*/ 193675 h 850900"/>
                  <a:gd name="connsiteX3208" fmla="*/ 104775 w 723900"/>
                  <a:gd name="connsiteY3208" fmla="*/ 190500 h 850900"/>
                  <a:gd name="connsiteX3209" fmla="*/ 101600 w 723900"/>
                  <a:gd name="connsiteY3209" fmla="*/ 190500 h 850900"/>
                  <a:gd name="connsiteX3210" fmla="*/ 101600 w 723900"/>
                  <a:gd name="connsiteY3210" fmla="*/ 187325 h 850900"/>
                  <a:gd name="connsiteX3211" fmla="*/ 101600 w 723900"/>
                  <a:gd name="connsiteY3211" fmla="*/ 184150 h 850900"/>
                  <a:gd name="connsiteX3212" fmla="*/ 101600 w 723900"/>
                  <a:gd name="connsiteY3212" fmla="*/ 180975 h 850900"/>
                  <a:gd name="connsiteX3213" fmla="*/ 101600 w 723900"/>
                  <a:gd name="connsiteY3213" fmla="*/ 177800 h 850900"/>
                  <a:gd name="connsiteX3214" fmla="*/ 98425 w 723900"/>
                  <a:gd name="connsiteY3214" fmla="*/ 174625 h 850900"/>
                  <a:gd name="connsiteX3215" fmla="*/ 98425 w 723900"/>
                  <a:gd name="connsiteY3215" fmla="*/ 171450 h 850900"/>
                  <a:gd name="connsiteX3216" fmla="*/ 95250 w 723900"/>
                  <a:gd name="connsiteY3216" fmla="*/ 168275 h 850900"/>
                  <a:gd name="connsiteX3217" fmla="*/ 92075 w 723900"/>
                  <a:gd name="connsiteY3217" fmla="*/ 168275 h 850900"/>
                  <a:gd name="connsiteX3218" fmla="*/ 92075 w 723900"/>
                  <a:gd name="connsiteY3218" fmla="*/ 165100 h 850900"/>
                  <a:gd name="connsiteX3219" fmla="*/ 92075 w 723900"/>
                  <a:gd name="connsiteY3219" fmla="*/ 161925 h 850900"/>
                  <a:gd name="connsiteX3220" fmla="*/ 88900 w 723900"/>
                  <a:gd name="connsiteY3220" fmla="*/ 161925 h 850900"/>
                  <a:gd name="connsiteX3221" fmla="*/ 88900 w 723900"/>
                  <a:gd name="connsiteY3221" fmla="*/ 158750 h 850900"/>
                  <a:gd name="connsiteX3222" fmla="*/ 85725 w 723900"/>
                  <a:gd name="connsiteY3222" fmla="*/ 158750 h 850900"/>
                  <a:gd name="connsiteX3223" fmla="*/ 85725 w 723900"/>
                  <a:gd name="connsiteY3223" fmla="*/ 155575 h 850900"/>
                  <a:gd name="connsiteX3224" fmla="*/ 82550 w 723900"/>
                  <a:gd name="connsiteY3224" fmla="*/ 152400 h 850900"/>
                  <a:gd name="connsiteX3225" fmla="*/ 79375 w 723900"/>
                  <a:gd name="connsiteY3225" fmla="*/ 149225 h 850900"/>
                  <a:gd name="connsiteX3226" fmla="*/ 79375 w 723900"/>
                  <a:gd name="connsiteY3226" fmla="*/ 146050 h 850900"/>
                  <a:gd name="connsiteX3227" fmla="*/ 76200 w 723900"/>
                  <a:gd name="connsiteY3227" fmla="*/ 146050 h 850900"/>
                  <a:gd name="connsiteX3228" fmla="*/ 73025 w 723900"/>
                  <a:gd name="connsiteY3228" fmla="*/ 146050 h 850900"/>
                  <a:gd name="connsiteX3229" fmla="*/ 73025 w 723900"/>
                  <a:gd name="connsiteY3229" fmla="*/ 142875 h 850900"/>
                  <a:gd name="connsiteX3230" fmla="*/ 69850 w 723900"/>
                  <a:gd name="connsiteY3230" fmla="*/ 142875 h 850900"/>
                  <a:gd name="connsiteX3231" fmla="*/ 69850 w 723900"/>
                  <a:gd name="connsiteY3231" fmla="*/ 139700 h 850900"/>
                  <a:gd name="connsiteX3232" fmla="*/ 66675 w 723900"/>
                  <a:gd name="connsiteY3232" fmla="*/ 139700 h 850900"/>
                  <a:gd name="connsiteX3233" fmla="*/ 66675 w 723900"/>
                  <a:gd name="connsiteY3233" fmla="*/ 136525 h 850900"/>
                  <a:gd name="connsiteX3234" fmla="*/ 66675 w 723900"/>
                  <a:gd name="connsiteY3234" fmla="*/ 133350 h 850900"/>
                  <a:gd name="connsiteX3235" fmla="*/ 63500 w 723900"/>
                  <a:gd name="connsiteY3235" fmla="*/ 133350 h 850900"/>
                  <a:gd name="connsiteX3236" fmla="*/ 63500 w 723900"/>
                  <a:gd name="connsiteY3236" fmla="*/ 130175 h 850900"/>
                  <a:gd name="connsiteX3237" fmla="*/ 60325 w 723900"/>
                  <a:gd name="connsiteY3237" fmla="*/ 130175 h 850900"/>
                  <a:gd name="connsiteX3238" fmla="*/ 57150 w 723900"/>
                  <a:gd name="connsiteY3238" fmla="*/ 127000 h 850900"/>
                  <a:gd name="connsiteX3239" fmla="*/ 60325 w 723900"/>
                  <a:gd name="connsiteY3239" fmla="*/ 123825 h 850900"/>
                  <a:gd name="connsiteX3240" fmla="*/ 63500 w 723900"/>
                  <a:gd name="connsiteY3240" fmla="*/ 123825 h 850900"/>
                  <a:gd name="connsiteX3241" fmla="*/ 63500 w 723900"/>
                  <a:gd name="connsiteY3241" fmla="*/ 120650 h 850900"/>
                  <a:gd name="connsiteX3242" fmla="*/ 66675 w 723900"/>
                  <a:gd name="connsiteY3242" fmla="*/ 120650 h 850900"/>
                  <a:gd name="connsiteX3243" fmla="*/ 66675 w 723900"/>
                  <a:gd name="connsiteY3243" fmla="*/ 117475 h 850900"/>
                  <a:gd name="connsiteX3244" fmla="*/ 66675 w 723900"/>
                  <a:gd name="connsiteY3244" fmla="*/ 114300 h 850900"/>
                  <a:gd name="connsiteX3245" fmla="*/ 69850 w 723900"/>
                  <a:gd name="connsiteY3245" fmla="*/ 111125 h 850900"/>
                  <a:gd name="connsiteX3246" fmla="*/ 69850 w 723900"/>
                  <a:gd name="connsiteY3246" fmla="*/ 107950 h 850900"/>
                  <a:gd name="connsiteX3247" fmla="*/ 69850 w 723900"/>
                  <a:gd name="connsiteY3247" fmla="*/ 104775 h 850900"/>
                  <a:gd name="connsiteX3248" fmla="*/ 69850 w 723900"/>
                  <a:gd name="connsiteY3248" fmla="*/ 101600 h 850900"/>
                  <a:gd name="connsiteX3249" fmla="*/ 73025 w 723900"/>
                  <a:gd name="connsiteY3249" fmla="*/ 104775 h 850900"/>
                  <a:gd name="connsiteX3250" fmla="*/ 76200 w 723900"/>
                  <a:gd name="connsiteY3250" fmla="*/ 104775 h 850900"/>
                  <a:gd name="connsiteX3251" fmla="*/ 79375 w 723900"/>
                  <a:gd name="connsiteY3251" fmla="*/ 104775 h 850900"/>
                  <a:gd name="connsiteX3252" fmla="*/ 82550 w 723900"/>
                  <a:gd name="connsiteY3252" fmla="*/ 104775 h 850900"/>
                  <a:gd name="connsiteX3253" fmla="*/ 85725 w 723900"/>
                  <a:gd name="connsiteY3253" fmla="*/ 104775 h 850900"/>
                  <a:gd name="connsiteX3254" fmla="*/ 88900 w 723900"/>
                  <a:gd name="connsiteY3254" fmla="*/ 104775 h 850900"/>
                  <a:gd name="connsiteX3255" fmla="*/ 92075 w 723900"/>
                  <a:gd name="connsiteY3255" fmla="*/ 104775 h 850900"/>
                  <a:gd name="connsiteX3256" fmla="*/ 95250 w 723900"/>
                  <a:gd name="connsiteY3256" fmla="*/ 104775 h 850900"/>
                  <a:gd name="connsiteX3257" fmla="*/ 98425 w 723900"/>
                  <a:gd name="connsiteY3257" fmla="*/ 104775 h 850900"/>
                  <a:gd name="connsiteX3258" fmla="*/ 101600 w 723900"/>
                  <a:gd name="connsiteY3258" fmla="*/ 104775 h 850900"/>
                  <a:gd name="connsiteX3259" fmla="*/ 104775 w 723900"/>
                  <a:gd name="connsiteY3259" fmla="*/ 104775 h 850900"/>
                  <a:gd name="connsiteX3260" fmla="*/ 107950 w 723900"/>
                  <a:gd name="connsiteY3260" fmla="*/ 104775 h 850900"/>
                  <a:gd name="connsiteX3261" fmla="*/ 111125 w 723900"/>
                  <a:gd name="connsiteY3261" fmla="*/ 104775 h 850900"/>
                  <a:gd name="connsiteX3262" fmla="*/ 114300 w 723900"/>
                  <a:gd name="connsiteY3262" fmla="*/ 104775 h 850900"/>
                  <a:gd name="connsiteX3263" fmla="*/ 114300 w 723900"/>
                  <a:gd name="connsiteY3263" fmla="*/ 101600 h 850900"/>
                  <a:gd name="connsiteX3264" fmla="*/ 117475 w 723900"/>
                  <a:gd name="connsiteY3264" fmla="*/ 101600 h 850900"/>
                  <a:gd name="connsiteX3265" fmla="*/ 117475 w 723900"/>
                  <a:gd name="connsiteY3265" fmla="*/ 98425 h 850900"/>
                  <a:gd name="connsiteX3266" fmla="*/ 120650 w 723900"/>
                  <a:gd name="connsiteY3266" fmla="*/ 98425 h 850900"/>
                  <a:gd name="connsiteX3267" fmla="*/ 120650 w 723900"/>
                  <a:gd name="connsiteY3267" fmla="*/ 95250 h 850900"/>
                  <a:gd name="connsiteX3268" fmla="*/ 123825 w 723900"/>
                  <a:gd name="connsiteY3268" fmla="*/ 95250 h 850900"/>
                  <a:gd name="connsiteX3269" fmla="*/ 123825 w 723900"/>
                  <a:gd name="connsiteY3269" fmla="*/ 92075 h 850900"/>
                  <a:gd name="connsiteX3270" fmla="*/ 127000 w 723900"/>
                  <a:gd name="connsiteY3270" fmla="*/ 92075 h 850900"/>
                  <a:gd name="connsiteX3271" fmla="*/ 130175 w 723900"/>
                  <a:gd name="connsiteY3271" fmla="*/ 88900 h 850900"/>
                  <a:gd name="connsiteX3272" fmla="*/ 127000 w 723900"/>
                  <a:gd name="connsiteY3272" fmla="*/ 88900 h 850900"/>
                  <a:gd name="connsiteX3273" fmla="*/ 130175 w 723900"/>
                  <a:gd name="connsiteY3273" fmla="*/ 85725 h 850900"/>
                  <a:gd name="connsiteX3274" fmla="*/ 130175 w 723900"/>
                  <a:gd name="connsiteY3274" fmla="*/ 84138 h 850900"/>
                  <a:gd name="connsiteX3275" fmla="*/ 130175 w 723900"/>
                  <a:gd name="connsiteY3275" fmla="*/ 82550 h 850900"/>
                  <a:gd name="connsiteX3276" fmla="*/ 133350 w 723900"/>
                  <a:gd name="connsiteY3276" fmla="*/ 79375 h 850900"/>
                  <a:gd name="connsiteX3277" fmla="*/ 133350 w 723900"/>
                  <a:gd name="connsiteY3277" fmla="*/ 76200 h 850900"/>
                  <a:gd name="connsiteX3278" fmla="*/ 133350 w 723900"/>
                  <a:gd name="connsiteY3278" fmla="*/ 74613 h 850900"/>
                  <a:gd name="connsiteX3279" fmla="*/ 133350 w 723900"/>
                  <a:gd name="connsiteY3279" fmla="*/ 73025 h 850900"/>
                  <a:gd name="connsiteX3280" fmla="*/ 134938 w 723900"/>
                  <a:gd name="connsiteY3280" fmla="*/ 73025 h 850900"/>
                  <a:gd name="connsiteX3281" fmla="*/ 136525 w 723900"/>
                  <a:gd name="connsiteY3281" fmla="*/ 73025 h 850900"/>
                  <a:gd name="connsiteX3282" fmla="*/ 136525 w 723900"/>
                  <a:gd name="connsiteY3282" fmla="*/ 69850 h 850900"/>
                  <a:gd name="connsiteX3283" fmla="*/ 136525 w 723900"/>
                  <a:gd name="connsiteY3283" fmla="*/ 66675 h 850900"/>
                  <a:gd name="connsiteX3284" fmla="*/ 139700 w 723900"/>
                  <a:gd name="connsiteY3284" fmla="*/ 66675 h 850900"/>
                  <a:gd name="connsiteX3285" fmla="*/ 139700 w 723900"/>
                  <a:gd name="connsiteY3285" fmla="*/ 63500 h 850900"/>
                  <a:gd name="connsiteX3286" fmla="*/ 142875 w 723900"/>
                  <a:gd name="connsiteY3286" fmla="*/ 63500 h 850900"/>
                  <a:gd name="connsiteX3287" fmla="*/ 142875 w 723900"/>
                  <a:gd name="connsiteY3287" fmla="*/ 60325 h 850900"/>
                  <a:gd name="connsiteX3288" fmla="*/ 146050 w 723900"/>
                  <a:gd name="connsiteY3288" fmla="*/ 60325 h 850900"/>
                  <a:gd name="connsiteX3289" fmla="*/ 146050 w 723900"/>
                  <a:gd name="connsiteY3289" fmla="*/ 57150 h 850900"/>
                  <a:gd name="connsiteX3290" fmla="*/ 146050 w 723900"/>
                  <a:gd name="connsiteY3290" fmla="*/ 55563 h 850900"/>
                  <a:gd name="connsiteX3291" fmla="*/ 146050 w 723900"/>
                  <a:gd name="connsiteY3291" fmla="*/ 53975 h 850900"/>
                  <a:gd name="connsiteX3292" fmla="*/ 147638 w 723900"/>
                  <a:gd name="connsiteY3292" fmla="*/ 53975 h 850900"/>
                  <a:gd name="connsiteX3293" fmla="*/ 149225 w 723900"/>
                  <a:gd name="connsiteY3293" fmla="*/ 53975 h 850900"/>
                  <a:gd name="connsiteX3294" fmla="*/ 149225 w 723900"/>
                  <a:gd name="connsiteY3294" fmla="*/ 50800 h 850900"/>
                  <a:gd name="connsiteX3295" fmla="*/ 152400 w 723900"/>
                  <a:gd name="connsiteY3295" fmla="*/ 50800 h 850900"/>
                  <a:gd name="connsiteX3296" fmla="*/ 152400 w 723900"/>
                  <a:gd name="connsiteY3296" fmla="*/ 47625 h 850900"/>
                  <a:gd name="connsiteX3297" fmla="*/ 155575 w 723900"/>
                  <a:gd name="connsiteY3297" fmla="*/ 47625 h 850900"/>
                  <a:gd name="connsiteX3298" fmla="*/ 155575 w 723900"/>
                  <a:gd name="connsiteY3298" fmla="*/ 44450 h 850900"/>
                  <a:gd name="connsiteX3299" fmla="*/ 158750 w 723900"/>
                  <a:gd name="connsiteY3299" fmla="*/ 44450 h 850900"/>
                  <a:gd name="connsiteX3300" fmla="*/ 161925 w 723900"/>
                  <a:gd name="connsiteY3300" fmla="*/ 44450 h 850900"/>
                  <a:gd name="connsiteX3301" fmla="*/ 161925 w 723900"/>
                  <a:gd name="connsiteY3301" fmla="*/ 47625 h 850900"/>
                  <a:gd name="connsiteX3302" fmla="*/ 158750 w 723900"/>
                  <a:gd name="connsiteY3302" fmla="*/ 47625 h 850900"/>
                  <a:gd name="connsiteX3303" fmla="*/ 158750 w 723900"/>
                  <a:gd name="connsiteY3303" fmla="*/ 50800 h 850900"/>
                  <a:gd name="connsiteX3304" fmla="*/ 161925 w 723900"/>
                  <a:gd name="connsiteY3304" fmla="*/ 47625 h 850900"/>
                  <a:gd name="connsiteX3305" fmla="*/ 165100 w 723900"/>
                  <a:gd name="connsiteY3305" fmla="*/ 47625 h 850900"/>
                  <a:gd name="connsiteX3306" fmla="*/ 168275 w 723900"/>
                  <a:gd name="connsiteY3306" fmla="*/ 47625 h 850900"/>
                  <a:gd name="connsiteX3307" fmla="*/ 168275 w 723900"/>
                  <a:gd name="connsiteY3307" fmla="*/ 46038 h 850900"/>
                  <a:gd name="connsiteX3308" fmla="*/ 168275 w 723900"/>
                  <a:gd name="connsiteY3308" fmla="*/ 44450 h 850900"/>
                  <a:gd name="connsiteX3309" fmla="*/ 169863 w 723900"/>
                  <a:gd name="connsiteY3309" fmla="*/ 44450 h 850900"/>
                  <a:gd name="connsiteX3310" fmla="*/ 169863 w 723900"/>
                  <a:gd name="connsiteY3310" fmla="*/ 46038 h 850900"/>
                  <a:gd name="connsiteX3311" fmla="*/ 171450 w 723900"/>
                  <a:gd name="connsiteY3311" fmla="*/ 47625 h 850900"/>
                  <a:gd name="connsiteX3312" fmla="*/ 171450 w 723900"/>
                  <a:gd name="connsiteY3312" fmla="*/ 46038 h 850900"/>
                  <a:gd name="connsiteX3313" fmla="*/ 171450 w 723900"/>
                  <a:gd name="connsiteY3313" fmla="*/ 44450 h 850900"/>
                  <a:gd name="connsiteX3314" fmla="*/ 173038 w 723900"/>
                  <a:gd name="connsiteY3314" fmla="*/ 44450 h 850900"/>
                  <a:gd name="connsiteX3315" fmla="*/ 174625 w 723900"/>
                  <a:gd name="connsiteY3315" fmla="*/ 44450 h 850900"/>
                  <a:gd name="connsiteX3316" fmla="*/ 177800 w 723900"/>
                  <a:gd name="connsiteY3316" fmla="*/ 44450 h 850900"/>
                  <a:gd name="connsiteX3317" fmla="*/ 177800 w 723900"/>
                  <a:gd name="connsiteY3317" fmla="*/ 41275 h 850900"/>
                  <a:gd name="connsiteX3318" fmla="*/ 180975 w 723900"/>
                  <a:gd name="connsiteY3318" fmla="*/ 41275 h 850900"/>
                  <a:gd name="connsiteX3319" fmla="*/ 180975 w 723900"/>
                  <a:gd name="connsiteY3319" fmla="*/ 38100 h 850900"/>
                  <a:gd name="connsiteX3320" fmla="*/ 184150 w 723900"/>
                  <a:gd name="connsiteY3320" fmla="*/ 38100 h 850900"/>
                  <a:gd name="connsiteX3321" fmla="*/ 184150 w 723900"/>
                  <a:gd name="connsiteY3321" fmla="*/ 34925 h 850900"/>
                  <a:gd name="connsiteX3322" fmla="*/ 187325 w 723900"/>
                  <a:gd name="connsiteY3322" fmla="*/ 34925 h 850900"/>
                  <a:gd name="connsiteX3323" fmla="*/ 190500 w 723900"/>
                  <a:gd name="connsiteY3323" fmla="*/ 31750 h 850900"/>
                  <a:gd name="connsiteX3324" fmla="*/ 193675 w 723900"/>
                  <a:gd name="connsiteY3324" fmla="*/ 28575 h 850900"/>
                  <a:gd name="connsiteX3325" fmla="*/ 196850 w 723900"/>
                  <a:gd name="connsiteY3325" fmla="*/ 28575 h 850900"/>
                  <a:gd name="connsiteX3326" fmla="*/ 196850 w 723900"/>
                  <a:gd name="connsiteY3326" fmla="*/ 25400 h 850900"/>
                  <a:gd name="connsiteX3327" fmla="*/ 200025 w 723900"/>
                  <a:gd name="connsiteY3327" fmla="*/ 25400 h 850900"/>
                  <a:gd name="connsiteX3328" fmla="*/ 200025 w 723900"/>
                  <a:gd name="connsiteY3328" fmla="*/ 22225 h 850900"/>
                  <a:gd name="connsiteX3329" fmla="*/ 203200 w 723900"/>
                  <a:gd name="connsiteY3329" fmla="*/ 22225 h 850900"/>
                  <a:gd name="connsiteX3330" fmla="*/ 203200 w 723900"/>
                  <a:gd name="connsiteY3330" fmla="*/ 19050 h 850900"/>
                  <a:gd name="connsiteX3331" fmla="*/ 206375 w 723900"/>
                  <a:gd name="connsiteY3331" fmla="*/ 19050 h 850900"/>
                  <a:gd name="connsiteX3332" fmla="*/ 209550 w 723900"/>
                  <a:gd name="connsiteY3332" fmla="*/ 19050 h 850900"/>
                  <a:gd name="connsiteX3333" fmla="*/ 209550 w 723900"/>
                  <a:gd name="connsiteY3333" fmla="*/ 22225 h 850900"/>
                  <a:gd name="connsiteX3334" fmla="*/ 206375 w 723900"/>
                  <a:gd name="connsiteY3334" fmla="*/ 22225 h 850900"/>
                  <a:gd name="connsiteX3335" fmla="*/ 203200 w 723900"/>
                  <a:gd name="connsiteY3335" fmla="*/ 25400 h 850900"/>
                  <a:gd name="connsiteX3336" fmla="*/ 206375 w 723900"/>
                  <a:gd name="connsiteY3336" fmla="*/ 25400 h 850900"/>
                  <a:gd name="connsiteX3337" fmla="*/ 209550 w 723900"/>
                  <a:gd name="connsiteY3337" fmla="*/ 25400 h 850900"/>
                  <a:gd name="connsiteX3338" fmla="*/ 212725 w 723900"/>
                  <a:gd name="connsiteY3338" fmla="*/ 25400 h 850900"/>
                  <a:gd name="connsiteX3339" fmla="*/ 215900 w 723900"/>
                  <a:gd name="connsiteY3339" fmla="*/ 25400 h 850900"/>
                  <a:gd name="connsiteX3340" fmla="*/ 219075 w 723900"/>
                  <a:gd name="connsiteY3340" fmla="*/ 25400 h 850900"/>
                  <a:gd name="connsiteX3341" fmla="*/ 222250 w 723900"/>
                  <a:gd name="connsiteY3341" fmla="*/ 25400 h 850900"/>
                  <a:gd name="connsiteX3342" fmla="*/ 222250 w 723900"/>
                  <a:gd name="connsiteY3342" fmla="*/ 22225 h 850900"/>
                  <a:gd name="connsiteX3343" fmla="*/ 225425 w 723900"/>
                  <a:gd name="connsiteY3343" fmla="*/ 22225 h 850900"/>
                  <a:gd name="connsiteX3344" fmla="*/ 228600 w 723900"/>
                  <a:gd name="connsiteY3344" fmla="*/ 22225 h 850900"/>
                  <a:gd name="connsiteX3345" fmla="*/ 231775 w 723900"/>
                  <a:gd name="connsiteY3345" fmla="*/ 22225 h 850900"/>
                  <a:gd name="connsiteX3346" fmla="*/ 234950 w 723900"/>
                  <a:gd name="connsiteY3346" fmla="*/ 19050 h 850900"/>
                  <a:gd name="connsiteX3347" fmla="*/ 238125 w 723900"/>
                  <a:gd name="connsiteY3347" fmla="*/ 19050 h 850900"/>
                  <a:gd name="connsiteX3348" fmla="*/ 238125 w 723900"/>
                  <a:gd name="connsiteY3348" fmla="*/ 15875 h 850900"/>
                  <a:gd name="connsiteX3349" fmla="*/ 241300 w 723900"/>
                  <a:gd name="connsiteY3349" fmla="*/ 12700 h 850900"/>
                  <a:gd name="connsiteX3350" fmla="*/ 244475 w 723900"/>
                  <a:gd name="connsiteY3350" fmla="*/ 9525 h 850900"/>
                  <a:gd name="connsiteX3351" fmla="*/ 244475 w 723900"/>
                  <a:gd name="connsiteY3351" fmla="*/ 7938 h 850900"/>
                  <a:gd name="connsiteX3352" fmla="*/ 244475 w 723900"/>
                  <a:gd name="connsiteY3352" fmla="*/ 6350 h 850900"/>
                  <a:gd name="connsiteX3353" fmla="*/ 247650 w 723900"/>
                  <a:gd name="connsiteY3353" fmla="*/ 3175 h 850900"/>
                  <a:gd name="connsiteX3354" fmla="*/ 247650 w 723900"/>
                  <a:gd name="connsiteY3354" fmla="*/ 0 h 850900"/>
                  <a:gd name="connsiteX0" fmla="*/ 44450 w 723900"/>
                  <a:gd name="connsiteY0" fmla="*/ 847725 h 850900"/>
                  <a:gd name="connsiteX1" fmla="*/ 46038 w 723900"/>
                  <a:gd name="connsiteY1" fmla="*/ 847725 h 850900"/>
                  <a:gd name="connsiteX2" fmla="*/ 46038 w 723900"/>
                  <a:gd name="connsiteY2" fmla="*/ 849313 h 850900"/>
                  <a:gd name="connsiteX3" fmla="*/ 44450 w 723900"/>
                  <a:gd name="connsiteY3" fmla="*/ 849313 h 850900"/>
                  <a:gd name="connsiteX4" fmla="*/ 44450 w 723900"/>
                  <a:gd name="connsiteY4" fmla="*/ 847725 h 850900"/>
                  <a:gd name="connsiteX5" fmla="*/ 38100 w 723900"/>
                  <a:gd name="connsiteY5" fmla="*/ 844550 h 850900"/>
                  <a:gd name="connsiteX6" fmla="*/ 41275 w 723900"/>
                  <a:gd name="connsiteY6" fmla="*/ 844550 h 850900"/>
                  <a:gd name="connsiteX7" fmla="*/ 44450 w 723900"/>
                  <a:gd name="connsiteY7" fmla="*/ 844550 h 850900"/>
                  <a:gd name="connsiteX8" fmla="*/ 44450 w 723900"/>
                  <a:gd name="connsiteY8" fmla="*/ 847725 h 850900"/>
                  <a:gd name="connsiteX9" fmla="*/ 42863 w 723900"/>
                  <a:gd name="connsiteY9" fmla="*/ 847725 h 850900"/>
                  <a:gd name="connsiteX10" fmla="*/ 42863 w 723900"/>
                  <a:gd name="connsiteY10" fmla="*/ 849313 h 850900"/>
                  <a:gd name="connsiteX11" fmla="*/ 41275 w 723900"/>
                  <a:gd name="connsiteY11" fmla="*/ 849313 h 850900"/>
                  <a:gd name="connsiteX12" fmla="*/ 41275 w 723900"/>
                  <a:gd name="connsiteY12" fmla="*/ 850900 h 850900"/>
                  <a:gd name="connsiteX13" fmla="*/ 39688 w 723900"/>
                  <a:gd name="connsiteY13" fmla="*/ 849313 h 850900"/>
                  <a:gd name="connsiteX14" fmla="*/ 38100 w 723900"/>
                  <a:gd name="connsiteY14" fmla="*/ 849313 h 850900"/>
                  <a:gd name="connsiteX15" fmla="*/ 38100 w 723900"/>
                  <a:gd name="connsiteY15" fmla="*/ 847725 h 850900"/>
                  <a:gd name="connsiteX16" fmla="*/ 38100 w 723900"/>
                  <a:gd name="connsiteY16" fmla="*/ 844550 h 850900"/>
                  <a:gd name="connsiteX17" fmla="*/ 34925 w 723900"/>
                  <a:gd name="connsiteY17" fmla="*/ 841375 h 850900"/>
                  <a:gd name="connsiteX18" fmla="*/ 38100 w 723900"/>
                  <a:gd name="connsiteY18" fmla="*/ 841375 h 850900"/>
                  <a:gd name="connsiteX19" fmla="*/ 38100 w 723900"/>
                  <a:gd name="connsiteY19" fmla="*/ 844550 h 850900"/>
                  <a:gd name="connsiteX20" fmla="*/ 34925 w 723900"/>
                  <a:gd name="connsiteY20" fmla="*/ 844550 h 850900"/>
                  <a:gd name="connsiteX21" fmla="*/ 34925 w 723900"/>
                  <a:gd name="connsiteY21" fmla="*/ 841375 h 850900"/>
                  <a:gd name="connsiteX22" fmla="*/ 130175 w 723900"/>
                  <a:gd name="connsiteY22" fmla="*/ 835025 h 850900"/>
                  <a:gd name="connsiteX23" fmla="*/ 133350 w 723900"/>
                  <a:gd name="connsiteY23" fmla="*/ 835025 h 850900"/>
                  <a:gd name="connsiteX24" fmla="*/ 133350 w 723900"/>
                  <a:gd name="connsiteY24" fmla="*/ 838200 h 850900"/>
                  <a:gd name="connsiteX25" fmla="*/ 130175 w 723900"/>
                  <a:gd name="connsiteY25" fmla="*/ 838200 h 850900"/>
                  <a:gd name="connsiteX26" fmla="*/ 130175 w 723900"/>
                  <a:gd name="connsiteY26" fmla="*/ 835025 h 850900"/>
                  <a:gd name="connsiteX27" fmla="*/ 127000 w 723900"/>
                  <a:gd name="connsiteY27" fmla="*/ 831850 h 850900"/>
                  <a:gd name="connsiteX28" fmla="*/ 130175 w 723900"/>
                  <a:gd name="connsiteY28" fmla="*/ 835025 h 850900"/>
                  <a:gd name="connsiteX29" fmla="*/ 127000 w 723900"/>
                  <a:gd name="connsiteY29" fmla="*/ 835025 h 850900"/>
                  <a:gd name="connsiteX30" fmla="*/ 127000 w 723900"/>
                  <a:gd name="connsiteY30" fmla="*/ 831850 h 850900"/>
                  <a:gd name="connsiteX31" fmla="*/ 53975 w 723900"/>
                  <a:gd name="connsiteY31" fmla="*/ 831850 h 850900"/>
                  <a:gd name="connsiteX32" fmla="*/ 55563 w 723900"/>
                  <a:gd name="connsiteY32" fmla="*/ 831850 h 850900"/>
                  <a:gd name="connsiteX33" fmla="*/ 55563 w 723900"/>
                  <a:gd name="connsiteY33" fmla="*/ 835025 h 850900"/>
                  <a:gd name="connsiteX34" fmla="*/ 53975 w 723900"/>
                  <a:gd name="connsiteY34" fmla="*/ 835025 h 850900"/>
                  <a:gd name="connsiteX35" fmla="*/ 53975 w 723900"/>
                  <a:gd name="connsiteY35" fmla="*/ 831850 h 850900"/>
                  <a:gd name="connsiteX36" fmla="*/ 139700 w 723900"/>
                  <a:gd name="connsiteY36" fmla="*/ 828675 h 850900"/>
                  <a:gd name="connsiteX37" fmla="*/ 142875 w 723900"/>
                  <a:gd name="connsiteY37" fmla="*/ 828675 h 850900"/>
                  <a:gd name="connsiteX38" fmla="*/ 142875 w 723900"/>
                  <a:gd name="connsiteY38" fmla="*/ 831850 h 850900"/>
                  <a:gd name="connsiteX39" fmla="*/ 139700 w 723900"/>
                  <a:gd name="connsiteY39" fmla="*/ 831850 h 850900"/>
                  <a:gd name="connsiteX40" fmla="*/ 139700 w 723900"/>
                  <a:gd name="connsiteY40" fmla="*/ 828675 h 850900"/>
                  <a:gd name="connsiteX41" fmla="*/ 53975 w 723900"/>
                  <a:gd name="connsiteY41" fmla="*/ 828675 h 850900"/>
                  <a:gd name="connsiteX42" fmla="*/ 55563 w 723900"/>
                  <a:gd name="connsiteY42" fmla="*/ 828675 h 850900"/>
                  <a:gd name="connsiteX43" fmla="*/ 55563 w 723900"/>
                  <a:gd name="connsiteY43" fmla="*/ 830263 h 850900"/>
                  <a:gd name="connsiteX44" fmla="*/ 53975 w 723900"/>
                  <a:gd name="connsiteY44" fmla="*/ 830263 h 850900"/>
                  <a:gd name="connsiteX45" fmla="*/ 53975 w 723900"/>
                  <a:gd name="connsiteY45" fmla="*/ 828675 h 850900"/>
                  <a:gd name="connsiteX46" fmla="*/ 114300 w 723900"/>
                  <a:gd name="connsiteY46" fmla="*/ 825500 h 850900"/>
                  <a:gd name="connsiteX47" fmla="*/ 115888 w 723900"/>
                  <a:gd name="connsiteY47" fmla="*/ 825500 h 850900"/>
                  <a:gd name="connsiteX48" fmla="*/ 117475 w 723900"/>
                  <a:gd name="connsiteY48" fmla="*/ 825500 h 850900"/>
                  <a:gd name="connsiteX49" fmla="*/ 117475 w 723900"/>
                  <a:gd name="connsiteY49" fmla="*/ 828675 h 850900"/>
                  <a:gd name="connsiteX50" fmla="*/ 115888 w 723900"/>
                  <a:gd name="connsiteY50" fmla="*/ 827088 h 850900"/>
                  <a:gd name="connsiteX51" fmla="*/ 114300 w 723900"/>
                  <a:gd name="connsiteY51" fmla="*/ 827088 h 850900"/>
                  <a:gd name="connsiteX52" fmla="*/ 114300 w 723900"/>
                  <a:gd name="connsiteY52" fmla="*/ 825500 h 850900"/>
                  <a:gd name="connsiteX53" fmla="*/ 57150 w 723900"/>
                  <a:gd name="connsiteY53" fmla="*/ 825500 h 850900"/>
                  <a:gd name="connsiteX54" fmla="*/ 58738 w 723900"/>
                  <a:gd name="connsiteY54" fmla="*/ 825500 h 850900"/>
                  <a:gd name="connsiteX55" fmla="*/ 58738 w 723900"/>
                  <a:gd name="connsiteY55" fmla="*/ 827088 h 850900"/>
                  <a:gd name="connsiteX56" fmla="*/ 57150 w 723900"/>
                  <a:gd name="connsiteY56" fmla="*/ 827088 h 850900"/>
                  <a:gd name="connsiteX57" fmla="*/ 57150 w 723900"/>
                  <a:gd name="connsiteY57" fmla="*/ 825500 h 850900"/>
                  <a:gd name="connsiteX58" fmla="*/ 47625 w 723900"/>
                  <a:gd name="connsiteY58" fmla="*/ 825500 h 850900"/>
                  <a:gd name="connsiteX59" fmla="*/ 49213 w 723900"/>
                  <a:gd name="connsiteY59" fmla="*/ 825500 h 850900"/>
                  <a:gd name="connsiteX60" fmla="*/ 49213 w 723900"/>
                  <a:gd name="connsiteY60" fmla="*/ 827088 h 850900"/>
                  <a:gd name="connsiteX61" fmla="*/ 47625 w 723900"/>
                  <a:gd name="connsiteY61" fmla="*/ 827088 h 850900"/>
                  <a:gd name="connsiteX62" fmla="*/ 47625 w 723900"/>
                  <a:gd name="connsiteY62" fmla="*/ 825500 h 850900"/>
                  <a:gd name="connsiteX63" fmla="*/ 22225 w 723900"/>
                  <a:gd name="connsiteY63" fmla="*/ 825500 h 850900"/>
                  <a:gd name="connsiteX64" fmla="*/ 25400 w 723900"/>
                  <a:gd name="connsiteY64" fmla="*/ 825500 h 850900"/>
                  <a:gd name="connsiteX65" fmla="*/ 28575 w 723900"/>
                  <a:gd name="connsiteY65" fmla="*/ 825500 h 850900"/>
                  <a:gd name="connsiteX66" fmla="*/ 28575 w 723900"/>
                  <a:gd name="connsiteY66" fmla="*/ 828675 h 850900"/>
                  <a:gd name="connsiteX67" fmla="*/ 28575 w 723900"/>
                  <a:gd name="connsiteY67" fmla="*/ 831850 h 850900"/>
                  <a:gd name="connsiteX68" fmla="*/ 25400 w 723900"/>
                  <a:gd name="connsiteY68" fmla="*/ 831850 h 850900"/>
                  <a:gd name="connsiteX69" fmla="*/ 25400 w 723900"/>
                  <a:gd name="connsiteY69" fmla="*/ 828675 h 850900"/>
                  <a:gd name="connsiteX70" fmla="*/ 22225 w 723900"/>
                  <a:gd name="connsiteY70" fmla="*/ 828675 h 850900"/>
                  <a:gd name="connsiteX71" fmla="*/ 22225 w 723900"/>
                  <a:gd name="connsiteY71" fmla="*/ 825500 h 850900"/>
                  <a:gd name="connsiteX72" fmla="*/ 136525 w 723900"/>
                  <a:gd name="connsiteY72" fmla="*/ 822325 h 850900"/>
                  <a:gd name="connsiteX73" fmla="*/ 138113 w 723900"/>
                  <a:gd name="connsiteY73" fmla="*/ 822325 h 850900"/>
                  <a:gd name="connsiteX74" fmla="*/ 139700 w 723900"/>
                  <a:gd name="connsiteY74" fmla="*/ 822325 h 850900"/>
                  <a:gd name="connsiteX75" fmla="*/ 139700 w 723900"/>
                  <a:gd name="connsiteY75" fmla="*/ 825500 h 850900"/>
                  <a:gd name="connsiteX76" fmla="*/ 139700 w 723900"/>
                  <a:gd name="connsiteY76" fmla="*/ 828675 h 850900"/>
                  <a:gd name="connsiteX77" fmla="*/ 136525 w 723900"/>
                  <a:gd name="connsiteY77" fmla="*/ 828675 h 850900"/>
                  <a:gd name="connsiteX78" fmla="*/ 136525 w 723900"/>
                  <a:gd name="connsiteY78" fmla="*/ 825500 h 850900"/>
                  <a:gd name="connsiteX79" fmla="*/ 136525 w 723900"/>
                  <a:gd name="connsiteY79" fmla="*/ 823913 h 850900"/>
                  <a:gd name="connsiteX80" fmla="*/ 136525 w 723900"/>
                  <a:gd name="connsiteY80" fmla="*/ 822325 h 850900"/>
                  <a:gd name="connsiteX81" fmla="*/ 130175 w 723900"/>
                  <a:gd name="connsiteY81" fmla="*/ 822325 h 850900"/>
                  <a:gd name="connsiteX82" fmla="*/ 131763 w 723900"/>
                  <a:gd name="connsiteY82" fmla="*/ 822325 h 850900"/>
                  <a:gd name="connsiteX83" fmla="*/ 131763 w 723900"/>
                  <a:gd name="connsiteY83" fmla="*/ 823913 h 850900"/>
                  <a:gd name="connsiteX84" fmla="*/ 130175 w 723900"/>
                  <a:gd name="connsiteY84" fmla="*/ 823913 h 850900"/>
                  <a:gd name="connsiteX85" fmla="*/ 130175 w 723900"/>
                  <a:gd name="connsiteY85" fmla="*/ 822325 h 850900"/>
                  <a:gd name="connsiteX86" fmla="*/ 123825 w 723900"/>
                  <a:gd name="connsiteY86" fmla="*/ 822325 h 850900"/>
                  <a:gd name="connsiteX87" fmla="*/ 127000 w 723900"/>
                  <a:gd name="connsiteY87" fmla="*/ 822325 h 850900"/>
                  <a:gd name="connsiteX88" fmla="*/ 127000 w 723900"/>
                  <a:gd name="connsiteY88" fmla="*/ 825500 h 850900"/>
                  <a:gd name="connsiteX89" fmla="*/ 123825 w 723900"/>
                  <a:gd name="connsiteY89" fmla="*/ 825500 h 850900"/>
                  <a:gd name="connsiteX90" fmla="*/ 123825 w 723900"/>
                  <a:gd name="connsiteY90" fmla="*/ 822325 h 850900"/>
                  <a:gd name="connsiteX91" fmla="*/ 47625 w 723900"/>
                  <a:gd name="connsiteY91" fmla="*/ 819150 h 850900"/>
                  <a:gd name="connsiteX92" fmla="*/ 50800 w 723900"/>
                  <a:gd name="connsiteY92" fmla="*/ 819150 h 850900"/>
                  <a:gd name="connsiteX93" fmla="*/ 53975 w 723900"/>
                  <a:gd name="connsiteY93" fmla="*/ 819150 h 850900"/>
                  <a:gd name="connsiteX94" fmla="*/ 53975 w 723900"/>
                  <a:gd name="connsiteY94" fmla="*/ 822325 h 850900"/>
                  <a:gd name="connsiteX95" fmla="*/ 53975 w 723900"/>
                  <a:gd name="connsiteY95" fmla="*/ 825500 h 850900"/>
                  <a:gd name="connsiteX96" fmla="*/ 52388 w 723900"/>
                  <a:gd name="connsiteY96" fmla="*/ 825500 h 850900"/>
                  <a:gd name="connsiteX97" fmla="*/ 52388 w 723900"/>
                  <a:gd name="connsiteY97" fmla="*/ 827088 h 850900"/>
                  <a:gd name="connsiteX98" fmla="*/ 50800 w 723900"/>
                  <a:gd name="connsiteY98" fmla="*/ 827088 h 850900"/>
                  <a:gd name="connsiteX99" fmla="*/ 50800 w 723900"/>
                  <a:gd name="connsiteY99" fmla="*/ 825500 h 850900"/>
                  <a:gd name="connsiteX100" fmla="*/ 50800 w 723900"/>
                  <a:gd name="connsiteY100" fmla="*/ 822325 h 850900"/>
                  <a:gd name="connsiteX101" fmla="*/ 47625 w 723900"/>
                  <a:gd name="connsiteY101" fmla="*/ 822325 h 850900"/>
                  <a:gd name="connsiteX102" fmla="*/ 47625 w 723900"/>
                  <a:gd name="connsiteY102" fmla="*/ 820738 h 850900"/>
                  <a:gd name="connsiteX103" fmla="*/ 47625 w 723900"/>
                  <a:gd name="connsiteY103" fmla="*/ 819150 h 850900"/>
                  <a:gd name="connsiteX104" fmla="*/ 117475 w 723900"/>
                  <a:gd name="connsiteY104" fmla="*/ 815975 h 850900"/>
                  <a:gd name="connsiteX105" fmla="*/ 120650 w 723900"/>
                  <a:gd name="connsiteY105" fmla="*/ 819150 h 850900"/>
                  <a:gd name="connsiteX106" fmla="*/ 120650 w 723900"/>
                  <a:gd name="connsiteY106" fmla="*/ 815975 h 850900"/>
                  <a:gd name="connsiteX107" fmla="*/ 123825 w 723900"/>
                  <a:gd name="connsiteY107" fmla="*/ 815975 h 850900"/>
                  <a:gd name="connsiteX108" fmla="*/ 127000 w 723900"/>
                  <a:gd name="connsiteY108" fmla="*/ 815975 h 850900"/>
                  <a:gd name="connsiteX109" fmla="*/ 127000 w 723900"/>
                  <a:gd name="connsiteY109" fmla="*/ 819150 h 850900"/>
                  <a:gd name="connsiteX110" fmla="*/ 123825 w 723900"/>
                  <a:gd name="connsiteY110" fmla="*/ 819150 h 850900"/>
                  <a:gd name="connsiteX111" fmla="*/ 123825 w 723900"/>
                  <a:gd name="connsiteY111" fmla="*/ 822325 h 850900"/>
                  <a:gd name="connsiteX112" fmla="*/ 120650 w 723900"/>
                  <a:gd name="connsiteY112" fmla="*/ 822325 h 850900"/>
                  <a:gd name="connsiteX113" fmla="*/ 117475 w 723900"/>
                  <a:gd name="connsiteY113" fmla="*/ 822325 h 850900"/>
                  <a:gd name="connsiteX114" fmla="*/ 114300 w 723900"/>
                  <a:gd name="connsiteY114" fmla="*/ 822325 h 850900"/>
                  <a:gd name="connsiteX115" fmla="*/ 114300 w 723900"/>
                  <a:gd name="connsiteY115" fmla="*/ 819150 h 850900"/>
                  <a:gd name="connsiteX116" fmla="*/ 117475 w 723900"/>
                  <a:gd name="connsiteY116" fmla="*/ 819150 h 850900"/>
                  <a:gd name="connsiteX117" fmla="*/ 117475 w 723900"/>
                  <a:gd name="connsiteY117" fmla="*/ 815975 h 850900"/>
                  <a:gd name="connsiteX118" fmla="*/ 63500 w 723900"/>
                  <a:gd name="connsiteY118" fmla="*/ 815975 h 850900"/>
                  <a:gd name="connsiteX119" fmla="*/ 65088 w 723900"/>
                  <a:gd name="connsiteY119" fmla="*/ 815975 h 850900"/>
                  <a:gd name="connsiteX120" fmla="*/ 65088 w 723900"/>
                  <a:gd name="connsiteY120" fmla="*/ 817563 h 850900"/>
                  <a:gd name="connsiteX121" fmla="*/ 66675 w 723900"/>
                  <a:gd name="connsiteY121" fmla="*/ 819150 h 850900"/>
                  <a:gd name="connsiteX122" fmla="*/ 65088 w 723900"/>
                  <a:gd name="connsiteY122" fmla="*/ 819150 h 850900"/>
                  <a:gd name="connsiteX123" fmla="*/ 65088 w 723900"/>
                  <a:gd name="connsiteY123" fmla="*/ 820738 h 850900"/>
                  <a:gd name="connsiteX124" fmla="*/ 63500 w 723900"/>
                  <a:gd name="connsiteY124" fmla="*/ 820738 h 850900"/>
                  <a:gd name="connsiteX125" fmla="*/ 63500 w 723900"/>
                  <a:gd name="connsiteY125" fmla="*/ 819150 h 850900"/>
                  <a:gd name="connsiteX126" fmla="*/ 63500 w 723900"/>
                  <a:gd name="connsiteY126" fmla="*/ 817563 h 850900"/>
                  <a:gd name="connsiteX127" fmla="*/ 63500 w 723900"/>
                  <a:gd name="connsiteY127" fmla="*/ 815975 h 850900"/>
                  <a:gd name="connsiteX128" fmla="*/ 57150 w 723900"/>
                  <a:gd name="connsiteY128" fmla="*/ 815975 h 850900"/>
                  <a:gd name="connsiteX129" fmla="*/ 58738 w 723900"/>
                  <a:gd name="connsiteY129" fmla="*/ 815975 h 850900"/>
                  <a:gd name="connsiteX130" fmla="*/ 58738 w 723900"/>
                  <a:gd name="connsiteY130" fmla="*/ 817563 h 850900"/>
                  <a:gd name="connsiteX131" fmla="*/ 57150 w 723900"/>
                  <a:gd name="connsiteY131" fmla="*/ 817563 h 850900"/>
                  <a:gd name="connsiteX132" fmla="*/ 57150 w 723900"/>
                  <a:gd name="connsiteY132" fmla="*/ 815975 h 850900"/>
                  <a:gd name="connsiteX133" fmla="*/ 133350 w 723900"/>
                  <a:gd name="connsiteY133" fmla="*/ 812800 h 850900"/>
                  <a:gd name="connsiteX134" fmla="*/ 136525 w 723900"/>
                  <a:gd name="connsiteY134" fmla="*/ 812800 h 850900"/>
                  <a:gd name="connsiteX135" fmla="*/ 138113 w 723900"/>
                  <a:gd name="connsiteY135" fmla="*/ 812800 h 850900"/>
                  <a:gd name="connsiteX136" fmla="*/ 138113 w 723900"/>
                  <a:gd name="connsiteY136" fmla="*/ 814388 h 850900"/>
                  <a:gd name="connsiteX137" fmla="*/ 136525 w 723900"/>
                  <a:gd name="connsiteY137" fmla="*/ 814388 h 850900"/>
                  <a:gd name="connsiteX138" fmla="*/ 136525 w 723900"/>
                  <a:gd name="connsiteY138" fmla="*/ 815975 h 850900"/>
                  <a:gd name="connsiteX139" fmla="*/ 136525 w 723900"/>
                  <a:gd name="connsiteY139" fmla="*/ 819150 h 850900"/>
                  <a:gd name="connsiteX140" fmla="*/ 133350 w 723900"/>
                  <a:gd name="connsiteY140" fmla="*/ 819150 h 850900"/>
                  <a:gd name="connsiteX141" fmla="*/ 133350 w 723900"/>
                  <a:gd name="connsiteY141" fmla="*/ 817563 h 850900"/>
                  <a:gd name="connsiteX142" fmla="*/ 133350 w 723900"/>
                  <a:gd name="connsiteY142" fmla="*/ 815975 h 850900"/>
                  <a:gd name="connsiteX143" fmla="*/ 133350 w 723900"/>
                  <a:gd name="connsiteY143" fmla="*/ 812800 h 850900"/>
                  <a:gd name="connsiteX144" fmla="*/ 69850 w 723900"/>
                  <a:gd name="connsiteY144" fmla="*/ 812800 h 850900"/>
                  <a:gd name="connsiteX145" fmla="*/ 71438 w 723900"/>
                  <a:gd name="connsiteY145" fmla="*/ 812800 h 850900"/>
                  <a:gd name="connsiteX146" fmla="*/ 73025 w 723900"/>
                  <a:gd name="connsiteY146" fmla="*/ 812800 h 850900"/>
                  <a:gd name="connsiteX147" fmla="*/ 76200 w 723900"/>
                  <a:gd name="connsiteY147" fmla="*/ 815975 h 850900"/>
                  <a:gd name="connsiteX148" fmla="*/ 73025 w 723900"/>
                  <a:gd name="connsiteY148" fmla="*/ 815975 h 850900"/>
                  <a:gd name="connsiteX149" fmla="*/ 69850 w 723900"/>
                  <a:gd name="connsiteY149" fmla="*/ 815975 h 850900"/>
                  <a:gd name="connsiteX150" fmla="*/ 69850 w 723900"/>
                  <a:gd name="connsiteY150" fmla="*/ 814388 h 850900"/>
                  <a:gd name="connsiteX151" fmla="*/ 69850 w 723900"/>
                  <a:gd name="connsiteY151" fmla="*/ 812800 h 850900"/>
                  <a:gd name="connsiteX152" fmla="*/ 25400 w 723900"/>
                  <a:gd name="connsiteY152" fmla="*/ 812800 h 850900"/>
                  <a:gd name="connsiteX153" fmla="*/ 28575 w 723900"/>
                  <a:gd name="connsiteY153" fmla="*/ 812800 h 850900"/>
                  <a:gd name="connsiteX154" fmla="*/ 31750 w 723900"/>
                  <a:gd name="connsiteY154" fmla="*/ 815975 h 850900"/>
                  <a:gd name="connsiteX155" fmla="*/ 31750 w 723900"/>
                  <a:gd name="connsiteY155" fmla="*/ 819150 h 850900"/>
                  <a:gd name="connsiteX156" fmla="*/ 28575 w 723900"/>
                  <a:gd name="connsiteY156" fmla="*/ 819150 h 850900"/>
                  <a:gd name="connsiteX157" fmla="*/ 25400 w 723900"/>
                  <a:gd name="connsiteY157" fmla="*/ 819150 h 850900"/>
                  <a:gd name="connsiteX158" fmla="*/ 25400 w 723900"/>
                  <a:gd name="connsiteY158" fmla="*/ 822325 h 850900"/>
                  <a:gd name="connsiteX159" fmla="*/ 22225 w 723900"/>
                  <a:gd name="connsiteY159" fmla="*/ 822325 h 850900"/>
                  <a:gd name="connsiteX160" fmla="*/ 22225 w 723900"/>
                  <a:gd name="connsiteY160" fmla="*/ 819150 h 850900"/>
                  <a:gd name="connsiteX161" fmla="*/ 22225 w 723900"/>
                  <a:gd name="connsiteY161" fmla="*/ 815975 h 850900"/>
                  <a:gd name="connsiteX162" fmla="*/ 25400 w 723900"/>
                  <a:gd name="connsiteY162" fmla="*/ 815975 h 850900"/>
                  <a:gd name="connsiteX163" fmla="*/ 25400 w 723900"/>
                  <a:gd name="connsiteY163" fmla="*/ 812800 h 850900"/>
                  <a:gd name="connsiteX164" fmla="*/ 123825 w 723900"/>
                  <a:gd name="connsiteY164" fmla="*/ 809625 h 850900"/>
                  <a:gd name="connsiteX165" fmla="*/ 127000 w 723900"/>
                  <a:gd name="connsiteY165" fmla="*/ 809625 h 850900"/>
                  <a:gd name="connsiteX166" fmla="*/ 127000 w 723900"/>
                  <a:gd name="connsiteY166" fmla="*/ 812800 h 850900"/>
                  <a:gd name="connsiteX167" fmla="*/ 123825 w 723900"/>
                  <a:gd name="connsiteY167" fmla="*/ 812800 h 850900"/>
                  <a:gd name="connsiteX168" fmla="*/ 123825 w 723900"/>
                  <a:gd name="connsiteY168" fmla="*/ 809625 h 850900"/>
                  <a:gd name="connsiteX169" fmla="*/ 79375 w 723900"/>
                  <a:gd name="connsiteY169" fmla="*/ 809625 h 850900"/>
                  <a:gd name="connsiteX170" fmla="*/ 82550 w 723900"/>
                  <a:gd name="connsiteY170" fmla="*/ 809625 h 850900"/>
                  <a:gd name="connsiteX171" fmla="*/ 82550 w 723900"/>
                  <a:gd name="connsiteY171" fmla="*/ 812800 h 850900"/>
                  <a:gd name="connsiteX172" fmla="*/ 79375 w 723900"/>
                  <a:gd name="connsiteY172" fmla="*/ 812800 h 850900"/>
                  <a:gd name="connsiteX173" fmla="*/ 79375 w 723900"/>
                  <a:gd name="connsiteY173" fmla="*/ 809625 h 850900"/>
                  <a:gd name="connsiteX174" fmla="*/ 66675 w 723900"/>
                  <a:gd name="connsiteY174" fmla="*/ 809625 h 850900"/>
                  <a:gd name="connsiteX175" fmla="*/ 69850 w 723900"/>
                  <a:gd name="connsiteY175" fmla="*/ 809625 h 850900"/>
                  <a:gd name="connsiteX176" fmla="*/ 69850 w 723900"/>
                  <a:gd name="connsiteY176" fmla="*/ 812800 h 850900"/>
                  <a:gd name="connsiteX177" fmla="*/ 66675 w 723900"/>
                  <a:gd name="connsiteY177" fmla="*/ 812800 h 850900"/>
                  <a:gd name="connsiteX178" fmla="*/ 66675 w 723900"/>
                  <a:gd name="connsiteY178" fmla="*/ 809625 h 850900"/>
                  <a:gd name="connsiteX179" fmla="*/ 117475 w 723900"/>
                  <a:gd name="connsiteY179" fmla="*/ 806450 h 850900"/>
                  <a:gd name="connsiteX180" fmla="*/ 120650 w 723900"/>
                  <a:gd name="connsiteY180" fmla="*/ 806450 h 850900"/>
                  <a:gd name="connsiteX181" fmla="*/ 120650 w 723900"/>
                  <a:gd name="connsiteY181" fmla="*/ 809625 h 850900"/>
                  <a:gd name="connsiteX182" fmla="*/ 117475 w 723900"/>
                  <a:gd name="connsiteY182" fmla="*/ 809625 h 850900"/>
                  <a:gd name="connsiteX183" fmla="*/ 117475 w 723900"/>
                  <a:gd name="connsiteY183" fmla="*/ 806450 h 850900"/>
                  <a:gd name="connsiteX184" fmla="*/ 107950 w 723900"/>
                  <a:gd name="connsiteY184" fmla="*/ 806450 h 850900"/>
                  <a:gd name="connsiteX185" fmla="*/ 111125 w 723900"/>
                  <a:gd name="connsiteY185" fmla="*/ 806450 h 850900"/>
                  <a:gd name="connsiteX186" fmla="*/ 114300 w 723900"/>
                  <a:gd name="connsiteY186" fmla="*/ 806450 h 850900"/>
                  <a:gd name="connsiteX187" fmla="*/ 114300 w 723900"/>
                  <a:gd name="connsiteY187" fmla="*/ 809625 h 850900"/>
                  <a:gd name="connsiteX188" fmla="*/ 111125 w 723900"/>
                  <a:gd name="connsiteY188" fmla="*/ 809625 h 850900"/>
                  <a:gd name="connsiteX189" fmla="*/ 107950 w 723900"/>
                  <a:gd name="connsiteY189" fmla="*/ 809625 h 850900"/>
                  <a:gd name="connsiteX190" fmla="*/ 107950 w 723900"/>
                  <a:gd name="connsiteY190" fmla="*/ 806450 h 850900"/>
                  <a:gd name="connsiteX191" fmla="*/ 73025 w 723900"/>
                  <a:gd name="connsiteY191" fmla="*/ 806450 h 850900"/>
                  <a:gd name="connsiteX192" fmla="*/ 76200 w 723900"/>
                  <a:gd name="connsiteY192" fmla="*/ 806450 h 850900"/>
                  <a:gd name="connsiteX193" fmla="*/ 76200 w 723900"/>
                  <a:gd name="connsiteY193" fmla="*/ 809625 h 850900"/>
                  <a:gd name="connsiteX194" fmla="*/ 73025 w 723900"/>
                  <a:gd name="connsiteY194" fmla="*/ 809625 h 850900"/>
                  <a:gd name="connsiteX195" fmla="*/ 73025 w 723900"/>
                  <a:gd name="connsiteY195" fmla="*/ 806450 h 850900"/>
                  <a:gd name="connsiteX196" fmla="*/ 25400 w 723900"/>
                  <a:gd name="connsiteY196" fmla="*/ 806450 h 850900"/>
                  <a:gd name="connsiteX197" fmla="*/ 28575 w 723900"/>
                  <a:gd name="connsiteY197" fmla="*/ 806450 h 850900"/>
                  <a:gd name="connsiteX198" fmla="*/ 28575 w 723900"/>
                  <a:gd name="connsiteY198" fmla="*/ 809625 h 850900"/>
                  <a:gd name="connsiteX199" fmla="*/ 25400 w 723900"/>
                  <a:gd name="connsiteY199" fmla="*/ 809625 h 850900"/>
                  <a:gd name="connsiteX200" fmla="*/ 25400 w 723900"/>
                  <a:gd name="connsiteY200" fmla="*/ 806450 h 850900"/>
                  <a:gd name="connsiteX201" fmla="*/ 117475 w 723900"/>
                  <a:gd name="connsiteY201" fmla="*/ 803275 h 850900"/>
                  <a:gd name="connsiteX202" fmla="*/ 119063 w 723900"/>
                  <a:gd name="connsiteY202" fmla="*/ 803275 h 850900"/>
                  <a:gd name="connsiteX203" fmla="*/ 119063 w 723900"/>
                  <a:gd name="connsiteY203" fmla="*/ 804863 h 850900"/>
                  <a:gd name="connsiteX204" fmla="*/ 117475 w 723900"/>
                  <a:gd name="connsiteY204" fmla="*/ 804863 h 850900"/>
                  <a:gd name="connsiteX205" fmla="*/ 117475 w 723900"/>
                  <a:gd name="connsiteY205" fmla="*/ 803275 h 850900"/>
                  <a:gd name="connsiteX206" fmla="*/ 98425 w 723900"/>
                  <a:gd name="connsiteY206" fmla="*/ 803275 h 850900"/>
                  <a:gd name="connsiteX207" fmla="*/ 101600 w 723900"/>
                  <a:gd name="connsiteY207" fmla="*/ 803275 h 850900"/>
                  <a:gd name="connsiteX208" fmla="*/ 104775 w 723900"/>
                  <a:gd name="connsiteY208" fmla="*/ 803275 h 850900"/>
                  <a:gd name="connsiteX209" fmla="*/ 107950 w 723900"/>
                  <a:gd name="connsiteY209" fmla="*/ 803275 h 850900"/>
                  <a:gd name="connsiteX210" fmla="*/ 107950 w 723900"/>
                  <a:gd name="connsiteY210" fmla="*/ 806450 h 850900"/>
                  <a:gd name="connsiteX211" fmla="*/ 104775 w 723900"/>
                  <a:gd name="connsiteY211" fmla="*/ 806450 h 850900"/>
                  <a:gd name="connsiteX212" fmla="*/ 104775 w 723900"/>
                  <a:gd name="connsiteY212" fmla="*/ 809625 h 850900"/>
                  <a:gd name="connsiteX213" fmla="*/ 104775 w 723900"/>
                  <a:gd name="connsiteY213" fmla="*/ 812800 h 850900"/>
                  <a:gd name="connsiteX214" fmla="*/ 107950 w 723900"/>
                  <a:gd name="connsiteY214" fmla="*/ 812800 h 850900"/>
                  <a:gd name="connsiteX215" fmla="*/ 107950 w 723900"/>
                  <a:gd name="connsiteY215" fmla="*/ 815975 h 850900"/>
                  <a:gd name="connsiteX216" fmla="*/ 104775 w 723900"/>
                  <a:gd name="connsiteY216" fmla="*/ 815975 h 850900"/>
                  <a:gd name="connsiteX217" fmla="*/ 101600 w 723900"/>
                  <a:gd name="connsiteY217" fmla="*/ 815975 h 850900"/>
                  <a:gd name="connsiteX218" fmla="*/ 100013 w 723900"/>
                  <a:gd name="connsiteY218" fmla="*/ 815975 h 850900"/>
                  <a:gd name="connsiteX219" fmla="*/ 100013 w 723900"/>
                  <a:gd name="connsiteY219" fmla="*/ 817563 h 850900"/>
                  <a:gd name="connsiteX220" fmla="*/ 98425 w 723900"/>
                  <a:gd name="connsiteY220" fmla="*/ 817563 h 850900"/>
                  <a:gd name="connsiteX221" fmla="*/ 98425 w 723900"/>
                  <a:gd name="connsiteY221" fmla="*/ 815975 h 850900"/>
                  <a:gd name="connsiteX222" fmla="*/ 98425 w 723900"/>
                  <a:gd name="connsiteY222" fmla="*/ 812800 h 850900"/>
                  <a:gd name="connsiteX223" fmla="*/ 95250 w 723900"/>
                  <a:gd name="connsiteY223" fmla="*/ 812800 h 850900"/>
                  <a:gd name="connsiteX224" fmla="*/ 98425 w 723900"/>
                  <a:gd name="connsiteY224" fmla="*/ 809625 h 850900"/>
                  <a:gd name="connsiteX225" fmla="*/ 98425 w 723900"/>
                  <a:gd name="connsiteY225" fmla="*/ 806450 h 850900"/>
                  <a:gd name="connsiteX226" fmla="*/ 98425 w 723900"/>
                  <a:gd name="connsiteY226" fmla="*/ 803275 h 850900"/>
                  <a:gd name="connsiteX227" fmla="*/ 114300 w 723900"/>
                  <a:gd name="connsiteY227" fmla="*/ 800100 h 850900"/>
                  <a:gd name="connsiteX228" fmla="*/ 117475 w 723900"/>
                  <a:gd name="connsiteY228" fmla="*/ 800100 h 850900"/>
                  <a:gd name="connsiteX229" fmla="*/ 117475 w 723900"/>
                  <a:gd name="connsiteY229" fmla="*/ 803275 h 850900"/>
                  <a:gd name="connsiteX230" fmla="*/ 114300 w 723900"/>
                  <a:gd name="connsiteY230" fmla="*/ 803275 h 850900"/>
                  <a:gd name="connsiteX231" fmla="*/ 111125 w 723900"/>
                  <a:gd name="connsiteY231" fmla="*/ 803275 h 850900"/>
                  <a:gd name="connsiteX232" fmla="*/ 114300 w 723900"/>
                  <a:gd name="connsiteY232" fmla="*/ 800100 h 850900"/>
                  <a:gd name="connsiteX233" fmla="*/ 38100 w 723900"/>
                  <a:gd name="connsiteY233" fmla="*/ 800100 h 850900"/>
                  <a:gd name="connsiteX234" fmla="*/ 39688 w 723900"/>
                  <a:gd name="connsiteY234" fmla="*/ 800100 h 850900"/>
                  <a:gd name="connsiteX235" fmla="*/ 39688 w 723900"/>
                  <a:gd name="connsiteY235" fmla="*/ 801687 h 850900"/>
                  <a:gd name="connsiteX236" fmla="*/ 41275 w 723900"/>
                  <a:gd name="connsiteY236" fmla="*/ 800100 h 850900"/>
                  <a:gd name="connsiteX237" fmla="*/ 44450 w 723900"/>
                  <a:gd name="connsiteY237" fmla="*/ 800100 h 850900"/>
                  <a:gd name="connsiteX238" fmla="*/ 44450 w 723900"/>
                  <a:gd name="connsiteY238" fmla="*/ 803275 h 850900"/>
                  <a:gd name="connsiteX239" fmla="*/ 41275 w 723900"/>
                  <a:gd name="connsiteY239" fmla="*/ 803275 h 850900"/>
                  <a:gd name="connsiteX240" fmla="*/ 44450 w 723900"/>
                  <a:gd name="connsiteY240" fmla="*/ 806450 h 850900"/>
                  <a:gd name="connsiteX241" fmla="*/ 44450 w 723900"/>
                  <a:gd name="connsiteY241" fmla="*/ 809625 h 850900"/>
                  <a:gd name="connsiteX242" fmla="*/ 44450 w 723900"/>
                  <a:gd name="connsiteY242" fmla="*/ 812800 h 850900"/>
                  <a:gd name="connsiteX243" fmla="*/ 44450 w 723900"/>
                  <a:gd name="connsiteY243" fmla="*/ 815975 h 850900"/>
                  <a:gd name="connsiteX244" fmla="*/ 41275 w 723900"/>
                  <a:gd name="connsiteY244" fmla="*/ 815975 h 850900"/>
                  <a:gd name="connsiteX245" fmla="*/ 41275 w 723900"/>
                  <a:gd name="connsiteY245" fmla="*/ 819150 h 850900"/>
                  <a:gd name="connsiteX246" fmla="*/ 38100 w 723900"/>
                  <a:gd name="connsiteY246" fmla="*/ 819150 h 850900"/>
                  <a:gd name="connsiteX247" fmla="*/ 34925 w 723900"/>
                  <a:gd name="connsiteY247" fmla="*/ 819150 h 850900"/>
                  <a:gd name="connsiteX248" fmla="*/ 34925 w 723900"/>
                  <a:gd name="connsiteY248" fmla="*/ 815975 h 850900"/>
                  <a:gd name="connsiteX249" fmla="*/ 34925 w 723900"/>
                  <a:gd name="connsiteY249" fmla="*/ 812800 h 850900"/>
                  <a:gd name="connsiteX250" fmla="*/ 34925 w 723900"/>
                  <a:gd name="connsiteY250" fmla="*/ 809625 h 850900"/>
                  <a:gd name="connsiteX251" fmla="*/ 31750 w 723900"/>
                  <a:gd name="connsiteY251" fmla="*/ 809625 h 850900"/>
                  <a:gd name="connsiteX252" fmla="*/ 31750 w 723900"/>
                  <a:gd name="connsiteY252" fmla="*/ 806450 h 850900"/>
                  <a:gd name="connsiteX253" fmla="*/ 34925 w 723900"/>
                  <a:gd name="connsiteY253" fmla="*/ 806450 h 850900"/>
                  <a:gd name="connsiteX254" fmla="*/ 38100 w 723900"/>
                  <a:gd name="connsiteY254" fmla="*/ 806450 h 850900"/>
                  <a:gd name="connsiteX255" fmla="*/ 38100 w 723900"/>
                  <a:gd name="connsiteY255" fmla="*/ 804863 h 850900"/>
                  <a:gd name="connsiteX256" fmla="*/ 38100 w 723900"/>
                  <a:gd name="connsiteY256" fmla="*/ 803275 h 850900"/>
                  <a:gd name="connsiteX257" fmla="*/ 39687 w 723900"/>
                  <a:gd name="connsiteY257" fmla="*/ 801688 h 850900"/>
                  <a:gd name="connsiteX258" fmla="*/ 38100 w 723900"/>
                  <a:gd name="connsiteY258" fmla="*/ 801688 h 850900"/>
                  <a:gd name="connsiteX259" fmla="*/ 38100 w 723900"/>
                  <a:gd name="connsiteY259" fmla="*/ 800100 h 850900"/>
                  <a:gd name="connsiteX260" fmla="*/ 133350 w 723900"/>
                  <a:gd name="connsiteY260" fmla="*/ 796925 h 850900"/>
                  <a:gd name="connsiteX261" fmla="*/ 134938 w 723900"/>
                  <a:gd name="connsiteY261" fmla="*/ 796925 h 850900"/>
                  <a:gd name="connsiteX262" fmla="*/ 134938 w 723900"/>
                  <a:gd name="connsiteY262" fmla="*/ 798513 h 850900"/>
                  <a:gd name="connsiteX263" fmla="*/ 133350 w 723900"/>
                  <a:gd name="connsiteY263" fmla="*/ 798513 h 850900"/>
                  <a:gd name="connsiteX264" fmla="*/ 133350 w 723900"/>
                  <a:gd name="connsiteY264" fmla="*/ 796925 h 850900"/>
                  <a:gd name="connsiteX265" fmla="*/ 130175 w 723900"/>
                  <a:gd name="connsiteY265" fmla="*/ 793750 h 850900"/>
                  <a:gd name="connsiteX266" fmla="*/ 133350 w 723900"/>
                  <a:gd name="connsiteY266" fmla="*/ 793750 h 850900"/>
                  <a:gd name="connsiteX267" fmla="*/ 133350 w 723900"/>
                  <a:gd name="connsiteY267" fmla="*/ 796925 h 850900"/>
                  <a:gd name="connsiteX268" fmla="*/ 130175 w 723900"/>
                  <a:gd name="connsiteY268" fmla="*/ 796925 h 850900"/>
                  <a:gd name="connsiteX269" fmla="*/ 130175 w 723900"/>
                  <a:gd name="connsiteY269" fmla="*/ 793750 h 850900"/>
                  <a:gd name="connsiteX270" fmla="*/ 44450 w 723900"/>
                  <a:gd name="connsiteY270" fmla="*/ 793750 h 850900"/>
                  <a:gd name="connsiteX271" fmla="*/ 44450 w 723900"/>
                  <a:gd name="connsiteY271" fmla="*/ 796925 h 850900"/>
                  <a:gd name="connsiteX272" fmla="*/ 41275 w 723900"/>
                  <a:gd name="connsiteY272" fmla="*/ 796925 h 850900"/>
                  <a:gd name="connsiteX273" fmla="*/ 44450 w 723900"/>
                  <a:gd name="connsiteY273" fmla="*/ 793750 h 850900"/>
                  <a:gd name="connsiteX274" fmla="*/ 31750 w 723900"/>
                  <a:gd name="connsiteY274" fmla="*/ 790575 h 850900"/>
                  <a:gd name="connsiteX275" fmla="*/ 33338 w 723900"/>
                  <a:gd name="connsiteY275" fmla="*/ 790575 h 850900"/>
                  <a:gd name="connsiteX276" fmla="*/ 33338 w 723900"/>
                  <a:gd name="connsiteY276" fmla="*/ 793750 h 850900"/>
                  <a:gd name="connsiteX277" fmla="*/ 31750 w 723900"/>
                  <a:gd name="connsiteY277" fmla="*/ 793750 h 850900"/>
                  <a:gd name="connsiteX278" fmla="*/ 31750 w 723900"/>
                  <a:gd name="connsiteY278" fmla="*/ 790575 h 850900"/>
                  <a:gd name="connsiteX279" fmla="*/ 139700 w 723900"/>
                  <a:gd name="connsiteY279" fmla="*/ 787400 h 850900"/>
                  <a:gd name="connsiteX280" fmla="*/ 142875 w 723900"/>
                  <a:gd name="connsiteY280" fmla="*/ 787400 h 850900"/>
                  <a:gd name="connsiteX281" fmla="*/ 142875 w 723900"/>
                  <a:gd name="connsiteY281" fmla="*/ 790575 h 850900"/>
                  <a:gd name="connsiteX282" fmla="*/ 139700 w 723900"/>
                  <a:gd name="connsiteY282" fmla="*/ 790575 h 850900"/>
                  <a:gd name="connsiteX283" fmla="*/ 139700 w 723900"/>
                  <a:gd name="connsiteY283" fmla="*/ 787400 h 850900"/>
                  <a:gd name="connsiteX284" fmla="*/ 155575 w 723900"/>
                  <a:gd name="connsiteY284" fmla="*/ 781050 h 850900"/>
                  <a:gd name="connsiteX285" fmla="*/ 157163 w 723900"/>
                  <a:gd name="connsiteY285" fmla="*/ 781050 h 850900"/>
                  <a:gd name="connsiteX286" fmla="*/ 158750 w 723900"/>
                  <a:gd name="connsiteY286" fmla="*/ 781050 h 850900"/>
                  <a:gd name="connsiteX287" fmla="*/ 160338 w 723900"/>
                  <a:gd name="connsiteY287" fmla="*/ 781050 h 850900"/>
                  <a:gd name="connsiteX288" fmla="*/ 160338 w 723900"/>
                  <a:gd name="connsiteY288" fmla="*/ 782638 h 850900"/>
                  <a:gd name="connsiteX289" fmla="*/ 158750 w 723900"/>
                  <a:gd name="connsiteY289" fmla="*/ 782638 h 850900"/>
                  <a:gd name="connsiteX290" fmla="*/ 158750 w 723900"/>
                  <a:gd name="connsiteY290" fmla="*/ 784225 h 850900"/>
                  <a:gd name="connsiteX291" fmla="*/ 158750 w 723900"/>
                  <a:gd name="connsiteY291" fmla="*/ 787400 h 850900"/>
                  <a:gd name="connsiteX292" fmla="*/ 157163 w 723900"/>
                  <a:gd name="connsiteY292" fmla="*/ 787400 h 850900"/>
                  <a:gd name="connsiteX293" fmla="*/ 157163 w 723900"/>
                  <a:gd name="connsiteY293" fmla="*/ 788988 h 850900"/>
                  <a:gd name="connsiteX294" fmla="*/ 155575 w 723900"/>
                  <a:gd name="connsiteY294" fmla="*/ 788988 h 850900"/>
                  <a:gd name="connsiteX295" fmla="*/ 155575 w 723900"/>
                  <a:gd name="connsiteY295" fmla="*/ 787400 h 850900"/>
                  <a:gd name="connsiteX296" fmla="*/ 155575 w 723900"/>
                  <a:gd name="connsiteY296" fmla="*/ 784225 h 850900"/>
                  <a:gd name="connsiteX297" fmla="*/ 155575 w 723900"/>
                  <a:gd name="connsiteY297" fmla="*/ 782638 h 850900"/>
                  <a:gd name="connsiteX298" fmla="*/ 155575 w 723900"/>
                  <a:gd name="connsiteY298" fmla="*/ 781050 h 850900"/>
                  <a:gd name="connsiteX299" fmla="*/ 98425 w 723900"/>
                  <a:gd name="connsiteY299" fmla="*/ 774700 h 850900"/>
                  <a:gd name="connsiteX300" fmla="*/ 100013 w 723900"/>
                  <a:gd name="connsiteY300" fmla="*/ 774700 h 850900"/>
                  <a:gd name="connsiteX301" fmla="*/ 100013 w 723900"/>
                  <a:gd name="connsiteY301" fmla="*/ 777875 h 850900"/>
                  <a:gd name="connsiteX302" fmla="*/ 98425 w 723900"/>
                  <a:gd name="connsiteY302" fmla="*/ 777875 h 850900"/>
                  <a:gd name="connsiteX303" fmla="*/ 98425 w 723900"/>
                  <a:gd name="connsiteY303" fmla="*/ 774700 h 850900"/>
                  <a:gd name="connsiteX304" fmla="*/ 177800 w 723900"/>
                  <a:gd name="connsiteY304" fmla="*/ 771525 h 850900"/>
                  <a:gd name="connsiteX305" fmla="*/ 180975 w 723900"/>
                  <a:gd name="connsiteY305" fmla="*/ 771525 h 850900"/>
                  <a:gd name="connsiteX306" fmla="*/ 180975 w 723900"/>
                  <a:gd name="connsiteY306" fmla="*/ 773113 h 850900"/>
                  <a:gd name="connsiteX307" fmla="*/ 177800 w 723900"/>
                  <a:gd name="connsiteY307" fmla="*/ 773113 h 850900"/>
                  <a:gd name="connsiteX308" fmla="*/ 177800 w 723900"/>
                  <a:gd name="connsiteY308" fmla="*/ 771525 h 850900"/>
                  <a:gd name="connsiteX309" fmla="*/ 187325 w 723900"/>
                  <a:gd name="connsiteY309" fmla="*/ 762000 h 850900"/>
                  <a:gd name="connsiteX310" fmla="*/ 188913 w 723900"/>
                  <a:gd name="connsiteY310" fmla="*/ 762000 h 850900"/>
                  <a:gd name="connsiteX311" fmla="*/ 188913 w 723900"/>
                  <a:gd name="connsiteY311" fmla="*/ 765175 h 850900"/>
                  <a:gd name="connsiteX312" fmla="*/ 187325 w 723900"/>
                  <a:gd name="connsiteY312" fmla="*/ 765175 h 850900"/>
                  <a:gd name="connsiteX313" fmla="*/ 187325 w 723900"/>
                  <a:gd name="connsiteY313" fmla="*/ 762000 h 850900"/>
                  <a:gd name="connsiteX314" fmla="*/ 273050 w 723900"/>
                  <a:gd name="connsiteY314" fmla="*/ 758825 h 850900"/>
                  <a:gd name="connsiteX315" fmla="*/ 276225 w 723900"/>
                  <a:gd name="connsiteY315" fmla="*/ 758825 h 850900"/>
                  <a:gd name="connsiteX316" fmla="*/ 276225 w 723900"/>
                  <a:gd name="connsiteY316" fmla="*/ 762000 h 850900"/>
                  <a:gd name="connsiteX317" fmla="*/ 273050 w 723900"/>
                  <a:gd name="connsiteY317" fmla="*/ 762000 h 850900"/>
                  <a:gd name="connsiteX318" fmla="*/ 273050 w 723900"/>
                  <a:gd name="connsiteY318" fmla="*/ 758825 h 850900"/>
                  <a:gd name="connsiteX319" fmla="*/ 133350 w 723900"/>
                  <a:gd name="connsiteY319" fmla="*/ 758825 h 850900"/>
                  <a:gd name="connsiteX320" fmla="*/ 130175 w 723900"/>
                  <a:gd name="connsiteY320" fmla="*/ 762000 h 850900"/>
                  <a:gd name="connsiteX321" fmla="*/ 130175 w 723900"/>
                  <a:gd name="connsiteY321" fmla="*/ 768350 h 850900"/>
                  <a:gd name="connsiteX322" fmla="*/ 133350 w 723900"/>
                  <a:gd name="connsiteY322" fmla="*/ 762000 h 850900"/>
                  <a:gd name="connsiteX323" fmla="*/ 133350 w 723900"/>
                  <a:gd name="connsiteY323" fmla="*/ 758825 h 850900"/>
                  <a:gd name="connsiteX324" fmla="*/ 295275 w 723900"/>
                  <a:gd name="connsiteY324" fmla="*/ 752475 h 850900"/>
                  <a:gd name="connsiteX325" fmla="*/ 296863 w 723900"/>
                  <a:gd name="connsiteY325" fmla="*/ 752475 h 850900"/>
                  <a:gd name="connsiteX326" fmla="*/ 298450 w 723900"/>
                  <a:gd name="connsiteY326" fmla="*/ 752475 h 850900"/>
                  <a:gd name="connsiteX327" fmla="*/ 298450 w 723900"/>
                  <a:gd name="connsiteY327" fmla="*/ 755650 h 850900"/>
                  <a:gd name="connsiteX328" fmla="*/ 295275 w 723900"/>
                  <a:gd name="connsiteY328" fmla="*/ 755650 h 850900"/>
                  <a:gd name="connsiteX329" fmla="*/ 292100 w 723900"/>
                  <a:gd name="connsiteY329" fmla="*/ 755650 h 850900"/>
                  <a:gd name="connsiteX330" fmla="*/ 295275 w 723900"/>
                  <a:gd name="connsiteY330" fmla="*/ 752475 h 850900"/>
                  <a:gd name="connsiteX331" fmla="*/ 288925 w 723900"/>
                  <a:gd name="connsiteY331" fmla="*/ 749300 h 850900"/>
                  <a:gd name="connsiteX332" fmla="*/ 292100 w 723900"/>
                  <a:gd name="connsiteY332" fmla="*/ 749300 h 850900"/>
                  <a:gd name="connsiteX333" fmla="*/ 295275 w 723900"/>
                  <a:gd name="connsiteY333" fmla="*/ 752475 h 850900"/>
                  <a:gd name="connsiteX334" fmla="*/ 292100 w 723900"/>
                  <a:gd name="connsiteY334" fmla="*/ 752475 h 850900"/>
                  <a:gd name="connsiteX335" fmla="*/ 292100 w 723900"/>
                  <a:gd name="connsiteY335" fmla="*/ 755650 h 850900"/>
                  <a:gd name="connsiteX336" fmla="*/ 288925 w 723900"/>
                  <a:gd name="connsiteY336" fmla="*/ 755650 h 850900"/>
                  <a:gd name="connsiteX337" fmla="*/ 285750 w 723900"/>
                  <a:gd name="connsiteY337" fmla="*/ 755650 h 850900"/>
                  <a:gd name="connsiteX338" fmla="*/ 285750 w 723900"/>
                  <a:gd name="connsiteY338" fmla="*/ 752475 h 850900"/>
                  <a:gd name="connsiteX339" fmla="*/ 288925 w 723900"/>
                  <a:gd name="connsiteY339" fmla="*/ 752475 h 850900"/>
                  <a:gd name="connsiteX340" fmla="*/ 288925 w 723900"/>
                  <a:gd name="connsiteY340" fmla="*/ 749300 h 850900"/>
                  <a:gd name="connsiteX341" fmla="*/ 282575 w 723900"/>
                  <a:gd name="connsiteY341" fmla="*/ 749300 h 850900"/>
                  <a:gd name="connsiteX342" fmla="*/ 282575 w 723900"/>
                  <a:gd name="connsiteY342" fmla="*/ 752475 h 850900"/>
                  <a:gd name="connsiteX343" fmla="*/ 285750 w 723900"/>
                  <a:gd name="connsiteY343" fmla="*/ 752475 h 850900"/>
                  <a:gd name="connsiteX344" fmla="*/ 282575 w 723900"/>
                  <a:gd name="connsiteY344" fmla="*/ 755650 h 850900"/>
                  <a:gd name="connsiteX345" fmla="*/ 279400 w 723900"/>
                  <a:gd name="connsiteY345" fmla="*/ 755650 h 850900"/>
                  <a:gd name="connsiteX346" fmla="*/ 279400 w 723900"/>
                  <a:gd name="connsiteY346" fmla="*/ 758825 h 850900"/>
                  <a:gd name="connsiteX347" fmla="*/ 276225 w 723900"/>
                  <a:gd name="connsiteY347" fmla="*/ 758825 h 850900"/>
                  <a:gd name="connsiteX348" fmla="*/ 276225 w 723900"/>
                  <a:gd name="connsiteY348" fmla="*/ 755650 h 850900"/>
                  <a:gd name="connsiteX349" fmla="*/ 276225 w 723900"/>
                  <a:gd name="connsiteY349" fmla="*/ 752475 h 850900"/>
                  <a:gd name="connsiteX350" fmla="*/ 279400 w 723900"/>
                  <a:gd name="connsiteY350" fmla="*/ 752475 h 850900"/>
                  <a:gd name="connsiteX351" fmla="*/ 282575 w 723900"/>
                  <a:gd name="connsiteY351" fmla="*/ 749300 h 850900"/>
                  <a:gd name="connsiteX352" fmla="*/ 203200 w 723900"/>
                  <a:gd name="connsiteY352" fmla="*/ 749300 h 850900"/>
                  <a:gd name="connsiteX353" fmla="*/ 206375 w 723900"/>
                  <a:gd name="connsiteY353" fmla="*/ 749300 h 850900"/>
                  <a:gd name="connsiteX354" fmla="*/ 209550 w 723900"/>
                  <a:gd name="connsiteY354" fmla="*/ 749300 h 850900"/>
                  <a:gd name="connsiteX355" fmla="*/ 209550 w 723900"/>
                  <a:gd name="connsiteY355" fmla="*/ 752475 h 850900"/>
                  <a:gd name="connsiteX356" fmla="*/ 206375 w 723900"/>
                  <a:gd name="connsiteY356" fmla="*/ 752475 h 850900"/>
                  <a:gd name="connsiteX357" fmla="*/ 203200 w 723900"/>
                  <a:gd name="connsiteY357" fmla="*/ 752475 h 850900"/>
                  <a:gd name="connsiteX358" fmla="*/ 203200 w 723900"/>
                  <a:gd name="connsiteY358" fmla="*/ 749300 h 850900"/>
                  <a:gd name="connsiteX359" fmla="*/ 298450 w 723900"/>
                  <a:gd name="connsiteY359" fmla="*/ 742950 h 850900"/>
                  <a:gd name="connsiteX360" fmla="*/ 300038 w 723900"/>
                  <a:gd name="connsiteY360" fmla="*/ 742950 h 850900"/>
                  <a:gd name="connsiteX361" fmla="*/ 300038 w 723900"/>
                  <a:gd name="connsiteY361" fmla="*/ 744538 h 850900"/>
                  <a:gd name="connsiteX362" fmla="*/ 298450 w 723900"/>
                  <a:gd name="connsiteY362" fmla="*/ 744538 h 850900"/>
                  <a:gd name="connsiteX363" fmla="*/ 298450 w 723900"/>
                  <a:gd name="connsiteY363" fmla="*/ 742950 h 850900"/>
                  <a:gd name="connsiteX364" fmla="*/ 212725 w 723900"/>
                  <a:gd name="connsiteY364" fmla="*/ 742950 h 850900"/>
                  <a:gd name="connsiteX365" fmla="*/ 214313 w 723900"/>
                  <a:gd name="connsiteY365" fmla="*/ 742950 h 850900"/>
                  <a:gd name="connsiteX366" fmla="*/ 214313 w 723900"/>
                  <a:gd name="connsiteY366" fmla="*/ 744538 h 850900"/>
                  <a:gd name="connsiteX367" fmla="*/ 212725 w 723900"/>
                  <a:gd name="connsiteY367" fmla="*/ 744538 h 850900"/>
                  <a:gd name="connsiteX368" fmla="*/ 212725 w 723900"/>
                  <a:gd name="connsiteY368" fmla="*/ 742950 h 850900"/>
                  <a:gd name="connsiteX369" fmla="*/ 200025 w 723900"/>
                  <a:gd name="connsiteY369" fmla="*/ 742950 h 850900"/>
                  <a:gd name="connsiteX370" fmla="*/ 201613 w 723900"/>
                  <a:gd name="connsiteY370" fmla="*/ 742950 h 850900"/>
                  <a:gd name="connsiteX371" fmla="*/ 201613 w 723900"/>
                  <a:gd name="connsiteY371" fmla="*/ 746125 h 850900"/>
                  <a:gd name="connsiteX372" fmla="*/ 200025 w 723900"/>
                  <a:gd name="connsiteY372" fmla="*/ 746125 h 850900"/>
                  <a:gd name="connsiteX373" fmla="*/ 200025 w 723900"/>
                  <a:gd name="connsiteY373" fmla="*/ 742950 h 850900"/>
                  <a:gd name="connsiteX374" fmla="*/ 304800 w 723900"/>
                  <a:gd name="connsiteY374" fmla="*/ 739775 h 850900"/>
                  <a:gd name="connsiteX375" fmla="*/ 306388 w 723900"/>
                  <a:gd name="connsiteY375" fmla="*/ 739775 h 850900"/>
                  <a:gd name="connsiteX376" fmla="*/ 306388 w 723900"/>
                  <a:gd name="connsiteY376" fmla="*/ 741363 h 850900"/>
                  <a:gd name="connsiteX377" fmla="*/ 304800 w 723900"/>
                  <a:gd name="connsiteY377" fmla="*/ 741363 h 850900"/>
                  <a:gd name="connsiteX378" fmla="*/ 304800 w 723900"/>
                  <a:gd name="connsiteY378" fmla="*/ 739775 h 850900"/>
                  <a:gd name="connsiteX379" fmla="*/ 212725 w 723900"/>
                  <a:gd name="connsiteY379" fmla="*/ 739775 h 850900"/>
                  <a:gd name="connsiteX380" fmla="*/ 214313 w 723900"/>
                  <a:gd name="connsiteY380" fmla="*/ 739775 h 850900"/>
                  <a:gd name="connsiteX381" fmla="*/ 214313 w 723900"/>
                  <a:gd name="connsiteY381" fmla="*/ 741363 h 850900"/>
                  <a:gd name="connsiteX382" fmla="*/ 212725 w 723900"/>
                  <a:gd name="connsiteY382" fmla="*/ 741363 h 850900"/>
                  <a:gd name="connsiteX383" fmla="*/ 212725 w 723900"/>
                  <a:gd name="connsiteY383" fmla="*/ 739775 h 850900"/>
                  <a:gd name="connsiteX384" fmla="*/ 215900 w 723900"/>
                  <a:gd name="connsiteY384" fmla="*/ 736600 h 850900"/>
                  <a:gd name="connsiteX385" fmla="*/ 217488 w 723900"/>
                  <a:gd name="connsiteY385" fmla="*/ 736600 h 850900"/>
                  <a:gd name="connsiteX386" fmla="*/ 217488 w 723900"/>
                  <a:gd name="connsiteY386" fmla="*/ 738188 h 850900"/>
                  <a:gd name="connsiteX387" fmla="*/ 215900 w 723900"/>
                  <a:gd name="connsiteY387" fmla="*/ 738188 h 850900"/>
                  <a:gd name="connsiteX388" fmla="*/ 215900 w 723900"/>
                  <a:gd name="connsiteY388" fmla="*/ 736600 h 850900"/>
                  <a:gd name="connsiteX389" fmla="*/ 222250 w 723900"/>
                  <a:gd name="connsiteY389" fmla="*/ 733425 h 850900"/>
                  <a:gd name="connsiteX390" fmla="*/ 223838 w 723900"/>
                  <a:gd name="connsiteY390" fmla="*/ 733425 h 850900"/>
                  <a:gd name="connsiteX391" fmla="*/ 223838 w 723900"/>
                  <a:gd name="connsiteY391" fmla="*/ 735013 h 850900"/>
                  <a:gd name="connsiteX392" fmla="*/ 222250 w 723900"/>
                  <a:gd name="connsiteY392" fmla="*/ 735013 h 850900"/>
                  <a:gd name="connsiteX393" fmla="*/ 222250 w 723900"/>
                  <a:gd name="connsiteY393" fmla="*/ 733425 h 850900"/>
                  <a:gd name="connsiteX394" fmla="*/ 155575 w 723900"/>
                  <a:gd name="connsiteY394" fmla="*/ 733425 h 850900"/>
                  <a:gd name="connsiteX395" fmla="*/ 157163 w 723900"/>
                  <a:gd name="connsiteY395" fmla="*/ 733425 h 850900"/>
                  <a:gd name="connsiteX396" fmla="*/ 158750 w 723900"/>
                  <a:gd name="connsiteY396" fmla="*/ 733425 h 850900"/>
                  <a:gd name="connsiteX397" fmla="*/ 160338 w 723900"/>
                  <a:gd name="connsiteY397" fmla="*/ 733425 h 850900"/>
                  <a:gd name="connsiteX398" fmla="*/ 160338 w 723900"/>
                  <a:gd name="connsiteY398" fmla="*/ 735013 h 850900"/>
                  <a:gd name="connsiteX399" fmla="*/ 158750 w 723900"/>
                  <a:gd name="connsiteY399" fmla="*/ 735013 h 850900"/>
                  <a:gd name="connsiteX400" fmla="*/ 158750 w 723900"/>
                  <a:gd name="connsiteY400" fmla="*/ 736600 h 850900"/>
                  <a:gd name="connsiteX401" fmla="*/ 157163 w 723900"/>
                  <a:gd name="connsiteY401" fmla="*/ 735013 h 850900"/>
                  <a:gd name="connsiteX402" fmla="*/ 155575 w 723900"/>
                  <a:gd name="connsiteY402" fmla="*/ 735013 h 850900"/>
                  <a:gd name="connsiteX403" fmla="*/ 155575 w 723900"/>
                  <a:gd name="connsiteY403" fmla="*/ 733425 h 850900"/>
                  <a:gd name="connsiteX404" fmla="*/ 158750 w 723900"/>
                  <a:gd name="connsiteY404" fmla="*/ 730250 h 850900"/>
                  <a:gd name="connsiteX405" fmla="*/ 161925 w 723900"/>
                  <a:gd name="connsiteY405" fmla="*/ 730250 h 850900"/>
                  <a:gd name="connsiteX406" fmla="*/ 158750 w 723900"/>
                  <a:gd name="connsiteY406" fmla="*/ 733425 h 850900"/>
                  <a:gd name="connsiteX407" fmla="*/ 158750 w 723900"/>
                  <a:gd name="connsiteY407" fmla="*/ 730250 h 850900"/>
                  <a:gd name="connsiteX408" fmla="*/ 228600 w 723900"/>
                  <a:gd name="connsiteY408" fmla="*/ 723900 h 850900"/>
                  <a:gd name="connsiteX409" fmla="*/ 230188 w 723900"/>
                  <a:gd name="connsiteY409" fmla="*/ 723900 h 850900"/>
                  <a:gd name="connsiteX410" fmla="*/ 230188 w 723900"/>
                  <a:gd name="connsiteY410" fmla="*/ 727075 h 850900"/>
                  <a:gd name="connsiteX411" fmla="*/ 228600 w 723900"/>
                  <a:gd name="connsiteY411" fmla="*/ 727075 h 850900"/>
                  <a:gd name="connsiteX412" fmla="*/ 228600 w 723900"/>
                  <a:gd name="connsiteY412" fmla="*/ 723900 h 850900"/>
                  <a:gd name="connsiteX413" fmla="*/ 323850 w 723900"/>
                  <a:gd name="connsiteY413" fmla="*/ 720725 h 850900"/>
                  <a:gd name="connsiteX414" fmla="*/ 327025 w 723900"/>
                  <a:gd name="connsiteY414" fmla="*/ 720725 h 850900"/>
                  <a:gd name="connsiteX415" fmla="*/ 327025 w 723900"/>
                  <a:gd name="connsiteY415" fmla="*/ 723900 h 850900"/>
                  <a:gd name="connsiteX416" fmla="*/ 323850 w 723900"/>
                  <a:gd name="connsiteY416" fmla="*/ 723900 h 850900"/>
                  <a:gd name="connsiteX417" fmla="*/ 320675 w 723900"/>
                  <a:gd name="connsiteY417" fmla="*/ 723900 h 850900"/>
                  <a:gd name="connsiteX418" fmla="*/ 323850 w 723900"/>
                  <a:gd name="connsiteY418" fmla="*/ 720725 h 850900"/>
                  <a:gd name="connsiteX419" fmla="*/ 320675 w 723900"/>
                  <a:gd name="connsiteY419" fmla="*/ 720725 h 850900"/>
                  <a:gd name="connsiteX420" fmla="*/ 320675 w 723900"/>
                  <a:gd name="connsiteY420" fmla="*/ 723900 h 850900"/>
                  <a:gd name="connsiteX421" fmla="*/ 317500 w 723900"/>
                  <a:gd name="connsiteY421" fmla="*/ 723900 h 850900"/>
                  <a:gd name="connsiteX422" fmla="*/ 320675 w 723900"/>
                  <a:gd name="connsiteY422" fmla="*/ 720725 h 850900"/>
                  <a:gd name="connsiteX423" fmla="*/ 301625 w 723900"/>
                  <a:gd name="connsiteY423" fmla="*/ 712788 h 850900"/>
                  <a:gd name="connsiteX424" fmla="*/ 301625 w 723900"/>
                  <a:gd name="connsiteY424" fmla="*/ 714375 h 850900"/>
                  <a:gd name="connsiteX425" fmla="*/ 304800 w 723900"/>
                  <a:gd name="connsiteY425" fmla="*/ 714375 h 850900"/>
                  <a:gd name="connsiteX426" fmla="*/ 303213 w 723900"/>
                  <a:gd name="connsiteY426" fmla="*/ 712788 h 850900"/>
                  <a:gd name="connsiteX427" fmla="*/ 301625 w 723900"/>
                  <a:gd name="connsiteY427" fmla="*/ 712788 h 850900"/>
                  <a:gd name="connsiteX428" fmla="*/ 317500 w 723900"/>
                  <a:gd name="connsiteY428" fmla="*/ 711200 h 850900"/>
                  <a:gd name="connsiteX429" fmla="*/ 317500 w 723900"/>
                  <a:gd name="connsiteY429" fmla="*/ 714375 h 850900"/>
                  <a:gd name="connsiteX430" fmla="*/ 320675 w 723900"/>
                  <a:gd name="connsiteY430" fmla="*/ 714375 h 850900"/>
                  <a:gd name="connsiteX431" fmla="*/ 320675 w 723900"/>
                  <a:gd name="connsiteY431" fmla="*/ 711200 h 850900"/>
                  <a:gd name="connsiteX432" fmla="*/ 317500 w 723900"/>
                  <a:gd name="connsiteY432" fmla="*/ 711200 h 850900"/>
                  <a:gd name="connsiteX433" fmla="*/ 231775 w 723900"/>
                  <a:gd name="connsiteY433" fmla="*/ 711200 h 850900"/>
                  <a:gd name="connsiteX434" fmla="*/ 233363 w 723900"/>
                  <a:gd name="connsiteY434" fmla="*/ 711200 h 850900"/>
                  <a:gd name="connsiteX435" fmla="*/ 233363 w 723900"/>
                  <a:gd name="connsiteY435" fmla="*/ 712788 h 850900"/>
                  <a:gd name="connsiteX436" fmla="*/ 231775 w 723900"/>
                  <a:gd name="connsiteY436" fmla="*/ 712788 h 850900"/>
                  <a:gd name="connsiteX437" fmla="*/ 231775 w 723900"/>
                  <a:gd name="connsiteY437" fmla="*/ 711200 h 850900"/>
                  <a:gd name="connsiteX438" fmla="*/ 228600 w 723900"/>
                  <a:gd name="connsiteY438" fmla="*/ 711200 h 850900"/>
                  <a:gd name="connsiteX439" fmla="*/ 230188 w 723900"/>
                  <a:gd name="connsiteY439" fmla="*/ 711200 h 850900"/>
                  <a:gd name="connsiteX440" fmla="*/ 230188 w 723900"/>
                  <a:gd name="connsiteY440" fmla="*/ 712788 h 850900"/>
                  <a:gd name="connsiteX441" fmla="*/ 228600 w 723900"/>
                  <a:gd name="connsiteY441" fmla="*/ 712788 h 850900"/>
                  <a:gd name="connsiteX442" fmla="*/ 228600 w 723900"/>
                  <a:gd name="connsiteY442" fmla="*/ 711200 h 850900"/>
                  <a:gd name="connsiteX443" fmla="*/ 298450 w 723900"/>
                  <a:gd name="connsiteY443" fmla="*/ 708025 h 850900"/>
                  <a:gd name="connsiteX444" fmla="*/ 298450 w 723900"/>
                  <a:gd name="connsiteY444" fmla="*/ 711200 h 850900"/>
                  <a:gd name="connsiteX445" fmla="*/ 301625 w 723900"/>
                  <a:gd name="connsiteY445" fmla="*/ 711200 h 850900"/>
                  <a:gd name="connsiteX446" fmla="*/ 301625 w 723900"/>
                  <a:gd name="connsiteY446" fmla="*/ 709613 h 850900"/>
                  <a:gd name="connsiteX447" fmla="*/ 301625 w 723900"/>
                  <a:gd name="connsiteY447" fmla="*/ 708025 h 850900"/>
                  <a:gd name="connsiteX448" fmla="*/ 298450 w 723900"/>
                  <a:gd name="connsiteY448" fmla="*/ 708025 h 850900"/>
                  <a:gd name="connsiteX449" fmla="*/ 234950 w 723900"/>
                  <a:gd name="connsiteY449" fmla="*/ 708025 h 850900"/>
                  <a:gd name="connsiteX450" fmla="*/ 236538 w 723900"/>
                  <a:gd name="connsiteY450" fmla="*/ 708025 h 850900"/>
                  <a:gd name="connsiteX451" fmla="*/ 236538 w 723900"/>
                  <a:gd name="connsiteY451" fmla="*/ 709613 h 850900"/>
                  <a:gd name="connsiteX452" fmla="*/ 234950 w 723900"/>
                  <a:gd name="connsiteY452" fmla="*/ 709613 h 850900"/>
                  <a:gd name="connsiteX453" fmla="*/ 234950 w 723900"/>
                  <a:gd name="connsiteY453" fmla="*/ 708025 h 850900"/>
                  <a:gd name="connsiteX454" fmla="*/ 323850 w 723900"/>
                  <a:gd name="connsiteY454" fmla="*/ 704850 h 850900"/>
                  <a:gd name="connsiteX455" fmla="*/ 323850 w 723900"/>
                  <a:gd name="connsiteY455" fmla="*/ 708025 h 850900"/>
                  <a:gd name="connsiteX456" fmla="*/ 327025 w 723900"/>
                  <a:gd name="connsiteY456" fmla="*/ 704850 h 850900"/>
                  <a:gd name="connsiteX457" fmla="*/ 323850 w 723900"/>
                  <a:gd name="connsiteY457" fmla="*/ 704850 h 850900"/>
                  <a:gd name="connsiteX458" fmla="*/ 339725 w 723900"/>
                  <a:gd name="connsiteY458" fmla="*/ 688975 h 850900"/>
                  <a:gd name="connsiteX459" fmla="*/ 342900 w 723900"/>
                  <a:gd name="connsiteY459" fmla="*/ 688975 h 850900"/>
                  <a:gd name="connsiteX460" fmla="*/ 342900 w 723900"/>
                  <a:gd name="connsiteY460" fmla="*/ 692150 h 850900"/>
                  <a:gd name="connsiteX461" fmla="*/ 339725 w 723900"/>
                  <a:gd name="connsiteY461" fmla="*/ 692150 h 850900"/>
                  <a:gd name="connsiteX462" fmla="*/ 339725 w 723900"/>
                  <a:gd name="connsiteY462" fmla="*/ 688975 h 850900"/>
                  <a:gd name="connsiteX463" fmla="*/ 320675 w 723900"/>
                  <a:gd name="connsiteY463" fmla="*/ 682625 h 850900"/>
                  <a:gd name="connsiteX464" fmla="*/ 322263 w 723900"/>
                  <a:gd name="connsiteY464" fmla="*/ 682625 h 850900"/>
                  <a:gd name="connsiteX465" fmla="*/ 323850 w 723900"/>
                  <a:gd name="connsiteY465" fmla="*/ 682625 h 850900"/>
                  <a:gd name="connsiteX466" fmla="*/ 327025 w 723900"/>
                  <a:gd name="connsiteY466" fmla="*/ 682625 h 850900"/>
                  <a:gd name="connsiteX467" fmla="*/ 327025 w 723900"/>
                  <a:gd name="connsiteY467" fmla="*/ 685800 h 850900"/>
                  <a:gd name="connsiteX468" fmla="*/ 330200 w 723900"/>
                  <a:gd name="connsiteY468" fmla="*/ 685800 h 850900"/>
                  <a:gd name="connsiteX469" fmla="*/ 333375 w 723900"/>
                  <a:gd name="connsiteY469" fmla="*/ 685800 h 850900"/>
                  <a:gd name="connsiteX470" fmla="*/ 333375 w 723900"/>
                  <a:gd name="connsiteY470" fmla="*/ 682625 h 850900"/>
                  <a:gd name="connsiteX471" fmla="*/ 336550 w 723900"/>
                  <a:gd name="connsiteY471" fmla="*/ 682625 h 850900"/>
                  <a:gd name="connsiteX472" fmla="*/ 336550 w 723900"/>
                  <a:gd name="connsiteY472" fmla="*/ 685800 h 850900"/>
                  <a:gd name="connsiteX473" fmla="*/ 339725 w 723900"/>
                  <a:gd name="connsiteY473" fmla="*/ 685800 h 850900"/>
                  <a:gd name="connsiteX474" fmla="*/ 339725 w 723900"/>
                  <a:gd name="connsiteY474" fmla="*/ 688975 h 850900"/>
                  <a:gd name="connsiteX475" fmla="*/ 336550 w 723900"/>
                  <a:gd name="connsiteY475" fmla="*/ 692150 h 850900"/>
                  <a:gd name="connsiteX476" fmla="*/ 336550 w 723900"/>
                  <a:gd name="connsiteY476" fmla="*/ 695325 h 850900"/>
                  <a:gd name="connsiteX477" fmla="*/ 339725 w 723900"/>
                  <a:gd name="connsiteY477" fmla="*/ 695325 h 850900"/>
                  <a:gd name="connsiteX478" fmla="*/ 341313 w 723900"/>
                  <a:gd name="connsiteY478" fmla="*/ 695325 h 850900"/>
                  <a:gd name="connsiteX479" fmla="*/ 341313 w 723900"/>
                  <a:gd name="connsiteY479" fmla="*/ 696913 h 850900"/>
                  <a:gd name="connsiteX480" fmla="*/ 339725 w 723900"/>
                  <a:gd name="connsiteY480" fmla="*/ 696913 h 850900"/>
                  <a:gd name="connsiteX481" fmla="*/ 339725 w 723900"/>
                  <a:gd name="connsiteY481" fmla="*/ 698500 h 850900"/>
                  <a:gd name="connsiteX482" fmla="*/ 341313 w 723900"/>
                  <a:gd name="connsiteY482" fmla="*/ 698500 h 850900"/>
                  <a:gd name="connsiteX483" fmla="*/ 342900 w 723900"/>
                  <a:gd name="connsiteY483" fmla="*/ 698500 h 850900"/>
                  <a:gd name="connsiteX484" fmla="*/ 346075 w 723900"/>
                  <a:gd name="connsiteY484" fmla="*/ 698500 h 850900"/>
                  <a:gd name="connsiteX485" fmla="*/ 346075 w 723900"/>
                  <a:gd name="connsiteY485" fmla="*/ 701675 h 850900"/>
                  <a:gd name="connsiteX486" fmla="*/ 342900 w 723900"/>
                  <a:gd name="connsiteY486" fmla="*/ 701675 h 850900"/>
                  <a:gd name="connsiteX487" fmla="*/ 342900 w 723900"/>
                  <a:gd name="connsiteY487" fmla="*/ 704850 h 850900"/>
                  <a:gd name="connsiteX488" fmla="*/ 342900 w 723900"/>
                  <a:gd name="connsiteY488" fmla="*/ 708025 h 850900"/>
                  <a:gd name="connsiteX489" fmla="*/ 339725 w 723900"/>
                  <a:gd name="connsiteY489" fmla="*/ 708025 h 850900"/>
                  <a:gd name="connsiteX490" fmla="*/ 339725 w 723900"/>
                  <a:gd name="connsiteY490" fmla="*/ 704850 h 850900"/>
                  <a:gd name="connsiteX491" fmla="*/ 336550 w 723900"/>
                  <a:gd name="connsiteY491" fmla="*/ 704850 h 850900"/>
                  <a:gd name="connsiteX492" fmla="*/ 336550 w 723900"/>
                  <a:gd name="connsiteY492" fmla="*/ 708025 h 850900"/>
                  <a:gd name="connsiteX493" fmla="*/ 333375 w 723900"/>
                  <a:gd name="connsiteY493" fmla="*/ 708025 h 850900"/>
                  <a:gd name="connsiteX494" fmla="*/ 333375 w 723900"/>
                  <a:gd name="connsiteY494" fmla="*/ 704850 h 850900"/>
                  <a:gd name="connsiteX495" fmla="*/ 330200 w 723900"/>
                  <a:gd name="connsiteY495" fmla="*/ 704850 h 850900"/>
                  <a:gd name="connsiteX496" fmla="*/ 330200 w 723900"/>
                  <a:gd name="connsiteY496" fmla="*/ 708025 h 850900"/>
                  <a:gd name="connsiteX497" fmla="*/ 333375 w 723900"/>
                  <a:gd name="connsiteY497" fmla="*/ 708025 h 850900"/>
                  <a:gd name="connsiteX498" fmla="*/ 333375 w 723900"/>
                  <a:gd name="connsiteY498" fmla="*/ 711200 h 850900"/>
                  <a:gd name="connsiteX499" fmla="*/ 333375 w 723900"/>
                  <a:gd name="connsiteY499" fmla="*/ 714375 h 850900"/>
                  <a:gd name="connsiteX500" fmla="*/ 330200 w 723900"/>
                  <a:gd name="connsiteY500" fmla="*/ 714375 h 850900"/>
                  <a:gd name="connsiteX501" fmla="*/ 330200 w 723900"/>
                  <a:gd name="connsiteY501" fmla="*/ 717550 h 850900"/>
                  <a:gd name="connsiteX502" fmla="*/ 327025 w 723900"/>
                  <a:gd name="connsiteY502" fmla="*/ 717550 h 850900"/>
                  <a:gd name="connsiteX503" fmla="*/ 327025 w 723900"/>
                  <a:gd name="connsiteY503" fmla="*/ 714375 h 850900"/>
                  <a:gd name="connsiteX504" fmla="*/ 327025 w 723900"/>
                  <a:gd name="connsiteY504" fmla="*/ 711200 h 850900"/>
                  <a:gd name="connsiteX505" fmla="*/ 323850 w 723900"/>
                  <a:gd name="connsiteY505" fmla="*/ 714375 h 850900"/>
                  <a:gd name="connsiteX506" fmla="*/ 323850 w 723900"/>
                  <a:gd name="connsiteY506" fmla="*/ 717550 h 850900"/>
                  <a:gd name="connsiteX507" fmla="*/ 320675 w 723900"/>
                  <a:gd name="connsiteY507" fmla="*/ 720725 h 850900"/>
                  <a:gd name="connsiteX508" fmla="*/ 320675 w 723900"/>
                  <a:gd name="connsiteY508" fmla="*/ 717550 h 850900"/>
                  <a:gd name="connsiteX509" fmla="*/ 317500 w 723900"/>
                  <a:gd name="connsiteY509" fmla="*/ 717550 h 850900"/>
                  <a:gd name="connsiteX510" fmla="*/ 317500 w 723900"/>
                  <a:gd name="connsiteY510" fmla="*/ 720725 h 850900"/>
                  <a:gd name="connsiteX511" fmla="*/ 317500 w 723900"/>
                  <a:gd name="connsiteY511" fmla="*/ 723900 h 850900"/>
                  <a:gd name="connsiteX512" fmla="*/ 317500 w 723900"/>
                  <a:gd name="connsiteY512" fmla="*/ 727075 h 850900"/>
                  <a:gd name="connsiteX513" fmla="*/ 317500 w 723900"/>
                  <a:gd name="connsiteY513" fmla="*/ 730250 h 850900"/>
                  <a:gd name="connsiteX514" fmla="*/ 314325 w 723900"/>
                  <a:gd name="connsiteY514" fmla="*/ 730250 h 850900"/>
                  <a:gd name="connsiteX515" fmla="*/ 314325 w 723900"/>
                  <a:gd name="connsiteY515" fmla="*/ 727075 h 850900"/>
                  <a:gd name="connsiteX516" fmla="*/ 314325 w 723900"/>
                  <a:gd name="connsiteY516" fmla="*/ 723900 h 850900"/>
                  <a:gd name="connsiteX517" fmla="*/ 311150 w 723900"/>
                  <a:gd name="connsiteY517" fmla="*/ 723900 h 850900"/>
                  <a:gd name="connsiteX518" fmla="*/ 311150 w 723900"/>
                  <a:gd name="connsiteY518" fmla="*/ 727075 h 850900"/>
                  <a:gd name="connsiteX519" fmla="*/ 307975 w 723900"/>
                  <a:gd name="connsiteY519" fmla="*/ 727075 h 850900"/>
                  <a:gd name="connsiteX520" fmla="*/ 307975 w 723900"/>
                  <a:gd name="connsiteY520" fmla="*/ 730250 h 850900"/>
                  <a:gd name="connsiteX521" fmla="*/ 307975 w 723900"/>
                  <a:gd name="connsiteY521" fmla="*/ 733425 h 850900"/>
                  <a:gd name="connsiteX522" fmla="*/ 304800 w 723900"/>
                  <a:gd name="connsiteY522" fmla="*/ 733425 h 850900"/>
                  <a:gd name="connsiteX523" fmla="*/ 304800 w 723900"/>
                  <a:gd name="connsiteY523" fmla="*/ 736600 h 850900"/>
                  <a:gd name="connsiteX524" fmla="*/ 304800 w 723900"/>
                  <a:gd name="connsiteY524" fmla="*/ 739775 h 850900"/>
                  <a:gd name="connsiteX525" fmla="*/ 301625 w 723900"/>
                  <a:gd name="connsiteY525" fmla="*/ 739775 h 850900"/>
                  <a:gd name="connsiteX526" fmla="*/ 298450 w 723900"/>
                  <a:gd name="connsiteY526" fmla="*/ 739775 h 850900"/>
                  <a:gd name="connsiteX527" fmla="*/ 298450 w 723900"/>
                  <a:gd name="connsiteY527" fmla="*/ 742950 h 850900"/>
                  <a:gd name="connsiteX528" fmla="*/ 295275 w 723900"/>
                  <a:gd name="connsiteY528" fmla="*/ 742950 h 850900"/>
                  <a:gd name="connsiteX529" fmla="*/ 292100 w 723900"/>
                  <a:gd name="connsiteY529" fmla="*/ 742950 h 850900"/>
                  <a:gd name="connsiteX530" fmla="*/ 292100 w 723900"/>
                  <a:gd name="connsiteY530" fmla="*/ 739775 h 850900"/>
                  <a:gd name="connsiteX531" fmla="*/ 295275 w 723900"/>
                  <a:gd name="connsiteY531" fmla="*/ 739775 h 850900"/>
                  <a:gd name="connsiteX532" fmla="*/ 295275 w 723900"/>
                  <a:gd name="connsiteY532" fmla="*/ 736600 h 850900"/>
                  <a:gd name="connsiteX533" fmla="*/ 298450 w 723900"/>
                  <a:gd name="connsiteY533" fmla="*/ 736600 h 850900"/>
                  <a:gd name="connsiteX534" fmla="*/ 298450 w 723900"/>
                  <a:gd name="connsiteY534" fmla="*/ 733425 h 850900"/>
                  <a:gd name="connsiteX535" fmla="*/ 301625 w 723900"/>
                  <a:gd name="connsiteY535" fmla="*/ 733425 h 850900"/>
                  <a:gd name="connsiteX536" fmla="*/ 298450 w 723900"/>
                  <a:gd name="connsiteY536" fmla="*/ 730250 h 850900"/>
                  <a:gd name="connsiteX537" fmla="*/ 298450 w 723900"/>
                  <a:gd name="connsiteY537" fmla="*/ 727075 h 850900"/>
                  <a:gd name="connsiteX538" fmla="*/ 301625 w 723900"/>
                  <a:gd name="connsiteY538" fmla="*/ 727075 h 850900"/>
                  <a:gd name="connsiteX539" fmla="*/ 301625 w 723900"/>
                  <a:gd name="connsiteY539" fmla="*/ 723900 h 850900"/>
                  <a:gd name="connsiteX540" fmla="*/ 298450 w 723900"/>
                  <a:gd name="connsiteY540" fmla="*/ 723900 h 850900"/>
                  <a:gd name="connsiteX541" fmla="*/ 298450 w 723900"/>
                  <a:gd name="connsiteY541" fmla="*/ 727075 h 850900"/>
                  <a:gd name="connsiteX542" fmla="*/ 295275 w 723900"/>
                  <a:gd name="connsiteY542" fmla="*/ 727075 h 850900"/>
                  <a:gd name="connsiteX543" fmla="*/ 295275 w 723900"/>
                  <a:gd name="connsiteY543" fmla="*/ 730250 h 850900"/>
                  <a:gd name="connsiteX544" fmla="*/ 295275 w 723900"/>
                  <a:gd name="connsiteY544" fmla="*/ 733425 h 850900"/>
                  <a:gd name="connsiteX545" fmla="*/ 293688 w 723900"/>
                  <a:gd name="connsiteY545" fmla="*/ 733425 h 850900"/>
                  <a:gd name="connsiteX546" fmla="*/ 293688 w 723900"/>
                  <a:gd name="connsiteY546" fmla="*/ 735013 h 850900"/>
                  <a:gd name="connsiteX547" fmla="*/ 292100 w 723900"/>
                  <a:gd name="connsiteY547" fmla="*/ 735013 h 850900"/>
                  <a:gd name="connsiteX548" fmla="*/ 292100 w 723900"/>
                  <a:gd name="connsiteY548" fmla="*/ 733425 h 850900"/>
                  <a:gd name="connsiteX549" fmla="*/ 288925 w 723900"/>
                  <a:gd name="connsiteY549" fmla="*/ 733425 h 850900"/>
                  <a:gd name="connsiteX550" fmla="*/ 285750 w 723900"/>
                  <a:gd name="connsiteY550" fmla="*/ 733425 h 850900"/>
                  <a:gd name="connsiteX551" fmla="*/ 282575 w 723900"/>
                  <a:gd name="connsiteY551" fmla="*/ 733425 h 850900"/>
                  <a:gd name="connsiteX552" fmla="*/ 282575 w 723900"/>
                  <a:gd name="connsiteY552" fmla="*/ 730250 h 850900"/>
                  <a:gd name="connsiteX553" fmla="*/ 282575 w 723900"/>
                  <a:gd name="connsiteY553" fmla="*/ 727075 h 850900"/>
                  <a:gd name="connsiteX554" fmla="*/ 282575 w 723900"/>
                  <a:gd name="connsiteY554" fmla="*/ 723900 h 850900"/>
                  <a:gd name="connsiteX555" fmla="*/ 282575 w 723900"/>
                  <a:gd name="connsiteY555" fmla="*/ 720725 h 850900"/>
                  <a:gd name="connsiteX556" fmla="*/ 279400 w 723900"/>
                  <a:gd name="connsiteY556" fmla="*/ 717550 h 850900"/>
                  <a:gd name="connsiteX557" fmla="*/ 276225 w 723900"/>
                  <a:gd name="connsiteY557" fmla="*/ 717550 h 850900"/>
                  <a:gd name="connsiteX558" fmla="*/ 273050 w 723900"/>
                  <a:gd name="connsiteY558" fmla="*/ 714375 h 850900"/>
                  <a:gd name="connsiteX559" fmla="*/ 273050 w 723900"/>
                  <a:gd name="connsiteY559" fmla="*/ 711200 h 850900"/>
                  <a:gd name="connsiteX560" fmla="*/ 276225 w 723900"/>
                  <a:gd name="connsiteY560" fmla="*/ 711200 h 850900"/>
                  <a:gd name="connsiteX561" fmla="*/ 276225 w 723900"/>
                  <a:gd name="connsiteY561" fmla="*/ 708025 h 850900"/>
                  <a:gd name="connsiteX562" fmla="*/ 279400 w 723900"/>
                  <a:gd name="connsiteY562" fmla="*/ 708025 h 850900"/>
                  <a:gd name="connsiteX563" fmla="*/ 279400 w 723900"/>
                  <a:gd name="connsiteY563" fmla="*/ 704850 h 850900"/>
                  <a:gd name="connsiteX564" fmla="*/ 279400 w 723900"/>
                  <a:gd name="connsiteY564" fmla="*/ 701675 h 850900"/>
                  <a:gd name="connsiteX565" fmla="*/ 282575 w 723900"/>
                  <a:gd name="connsiteY565" fmla="*/ 701675 h 850900"/>
                  <a:gd name="connsiteX566" fmla="*/ 285750 w 723900"/>
                  <a:gd name="connsiteY566" fmla="*/ 698500 h 850900"/>
                  <a:gd name="connsiteX567" fmla="*/ 288925 w 723900"/>
                  <a:gd name="connsiteY567" fmla="*/ 698500 h 850900"/>
                  <a:gd name="connsiteX568" fmla="*/ 288925 w 723900"/>
                  <a:gd name="connsiteY568" fmla="*/ 695325 h 850900"/>
                  <a:gd name="connsiteX569" fmla="*/ 292100 w 723900"/>
                  <a:gd name="connsiteY569" fmla="*/ 695325 h 850900"/>
                  <a:gd name="connsiteX570" fmla="*/ 292100 w 723900"/>
                  <a:gd name="connsiteY570" fmla="*/ 698500 h 850900"/>
                  <a:gd name="connsiteX571" fmla="*/ 295275 w 723900"/>
                  <a:gd name="connsiteY571" fmla="*/ 698500 h 850900"/>
                  <a:gd name="connsiteX572" fmla="*/ 295275 w 723900"/>
                  <a:gd name="connsiteY572" fmla="*/ 695325 h 850900"/>
                  <a:gd name="connsiteX573" fmla="*/ 296863 w 723900"/>
                  <a:gd name="connsiteY573" fmla="*/ 695325 h 850900"/>
                  <a:gd name="connsiteX574" fmla="*/ 296863 w 723900"/>
                  <a:gd name="connsiteY574" fmla="*/ 698500 h 850900"/>
                  <a:gd name="connsiteX575" fmla="*/ 296863 w 723900"/>
                  <a:gd name="connsiteY575" fmla="*/ 700088 h 850900"/>
                  <a:gd name="connsiteX576" fmla="*/ 295275 w 723900"/>
                  <a:gd name="connsiteY576" fmla="*/ 700088 h 850900"/>
                  <a:gd name="connsiteX577" fmla="*/ 295275 w 723900"/>
                  <a:gd name="connsiteY577" fmla="*/ 701675 h 850900"/>
                  <a:gd name="connsiteX578" fmla="*/ 298450 w 723900"/>
                  <a:gd name="connsiteY578" fmla="*/ 701675 h 850900"/>
                  <a:gd name="connsiteX579" fmla="*/ 301625 w 723900"/>
                  <a:gd name="connsiteY579" fmla="*/ 701675 h 850900"/>
                  <a:gd name="connsiteX580" fmla="*/ 301625 w 723900"/>
                  <a:gd name="connsiteY580" fmla="*/ 698500 h 850900"/>
                  <a:gd name="connsiteX581" fmla="*/ 304800 w 723900"/>
                  <a:gd name="connsiteY581" fmla="*/ 698500 h 850900"/>
                  <a:gd name="connsiteX582" fmla="*/ 304800 w 723900"/>
                  <a:gd name="connsiteY582" fmla="*/ 695325 h 850900"/>
                  <a:gd name="connsiteX583" fmla="*/ 301625 w 723900"/>
                  <a:gd name="connsiteY583" fmla="*/ 695325 h 850900"/>
                  <a:gd name="connsiteX584" fmla="*/ 300038 w 723900"/>
                  <a:gd name="connsiteY584" fmla="*/ 695325 h 850900"/>
                  <a:gd name="connsiteX585" fmla="*/ 300038 w 723900"/>
                  <a:gd name="connsiteY585" fmla="*/ 696913 h 850900"/>
                  <a:gd name="connsiteX586" fmla="*/ 298450 w 723900"/>
                  <a:gd name="connsiteY586" fmla="*/ 696913 h 850900"/>
                  <a:gd name="connsiteX587" fmla="*/ 298450 w 723900"/>
                  <a:gd name="connsiteY587" fmla="*/ 695325 h 850900"/>
                  <a:gd name="connsiteX588" fmla="*/ 298450 w 723900"/>
                  <a:gd name="connsiteY588" fmla="*/ 692150 h 850900"/>
                  <a:gd name="connsiteX589" fmla="*/ 298450 w 723900"/>
                  <a:gd name="connsiteY589" fmla="*/ 688975 h 850900"/>
                  <a:gd name="connsiteX590" fmla="*/ 298450 w 723900"/>
                  <a:gd name="connsiteY590" fmla="*/ 685800 h 850900"/>
                  <a:gd name="connsiteX591" fmla="*/ 301625 w 723900"/>
                  <a:gd name="connsiteY591" fmla="*/ 685800 h 850900"/>
                  <a:gd name="connsiteX592" fmla="*/ 304800 w 723900"/>
                  <a:gd name="connsiteY592" fmla="*/ 685800 h 850900"/>
                  <a:gd name="connsiteX593" fmla="*/ 307975 w 723900"/>
                  <a:gd name="connsiteY593" fmla="*/ 685800 h 850900"/>
                  <a:gd name="connsiteX594" fmla="*/ 307975 w 723900"/>
                  <a:gd name="connsiteY594" fmla="*/ 688975 h 850900"/>
                  <a:gd name="connsiteX595" fmla="*/ 309563 w 723900"/>
                  <a:gd name="connsiteY595" fmla="*/ 688975 h 850900"/>
                  <a:gd name="connsiteX596" fmla="*/ 309563 w 723900"/>
                  <a:gd name="connsiteY596" fmla="*/ 690563 h 850900"/>
                  <a:gd name="connsiteX597" fmla="*/ 307975 w 723900"/>
                  <a:gd name="connsiteY597" fmla="*/ 690563 h 850900"/>
                  <a:gd name="connsiteX598" fmla="*/ 307975 w 723900"/>
                  <a:gd name="connsiteY598" fmla="*/ 692150 h 850900"/>
                  <a:gd name="connsiteX599" fmla="*/ 307975 w 723900"/>
                  <a:gd name="connsiteY599" fmla="*/ 695325 h 850900"/>
                  <a:gd name="connsiteX600" fmla="*/ 307975 w 723900"/>
                  <a:gd name="connsiteY600" fmla="*/ 698500 h 850900"/>
                  <a:gd name="connsiteX601" fmla="*/ 309563 w 723900"/>
                  <a:gd name="connsiteY601" fmla="*/ 698500 h 850900"/>
                  <a:gd name="connsiteX602" fmla="*/ 311150 w 723900"/>
                  <a:gd name="connsiteY602" fmla="*/ 698500 h 850900"/>
                  <a:gd name="connsiteX603" fmla="*/ 307975 w 723900"/>
                  <a:gd name="connsiteY603" fmla="*/ 695325 h 850900"/>
                  <a:gd name="connsiteX604" fmla="*/ 311150 w 723900"/>
                  <a:gd name="connsiteY604" fmla="*/ 695325 h 850900"/>
                  <a:gd name="connsiteX605" fmla="*/ 311150 w 723900"/>
                  <a:gd name="connsiteY605" fmla="*/ 692150 h 850900"/>
                  <a:gd name="connsiteX606" fmla="*/ 311150 w 723900"/>
                  <a:gd name="connsiteY606" fmla="*/ 688975 h 850900"/>
                  <a:gd name="connsiteX607" fmla="*/ 314325 w 723900"/>
                  <a:gd name="connsiteY607" fmla="*/ 688975 h 850900"/>
                  <a:gd name="connsiteX608" fmla="*/ 314325 w 723900"/>
                  <a:gd name="connsiteY608" fmla="*/ 685800 h 850900"/>
                  <a:gd name="connsiteX609" fmla="*/ 317500 w 723900"/>
                  <a:gd name="connsiteY609" fmla="*/ 685800 h 850900"/>
                  <a:gd name="connsiteX610" fmla="*/ 320675 w 723900"/>
                  <a:gd name="connsiteY610" fmla="*/ 685800 h 850900"/>
                  <a:gd name="connsiteX611" fmla="*/ 320675 w 723900"/>
                  <a:gd name="connsiteY611" fmla="*/ 684213 h 850900"/>
                  <a:gd name="connsiteX612" fmla="*/ 320675 w 723900"/>
                  <a:gd name="connsiteY612" fmla="*/ 682625 h 850900"/>
                  <a:gd name="connsiteX613" fmla="*/ 311150 w 723900"/>
                  <a:gd name="connsiteY613" fmla="*/ 682625 h 850900"/>
                  <a:gd name="connsiteX614" fmla="*/ 314325 w 723900"/>
                  <a:gd name="connsiteY614" fmla="*/ 682625 h 850900"/>
                  <a:gd name="connsiteX615" fmla="*/ 314325 w 723900"/>
                  <a:gd name="connsiteY615" fmla="*/ 685800 h 850900"/>
                  <a:gd name="connsiteX616" fmla="*/ 311150 w 723900"/>
                  <a:gd name="connsiteY616" fmla="*/ 685800 h 850900"/>
                  <a:gd name="connsiteX617" fmla="*/ 311150 w 723900"/>
                  <a:gd name="connsiteY617" fmla="*/ 682625 h 850900"/>
                  <a:gd name="connsiteX618" fmla="*/ 336550 w 723900"/>
                  <a:gd name="connsiteY618" fmla="*/ 679450 h 850900"/>
                  <a:gd name="connsiteX619" fmla="*/ 339725 w 723900"/>
                  <a:gd name="connsiteY619" fmla="*/ 679450 h 850900"/>
                  <a:gd name="connsiteX620" fmla="*/ 339725 w 723900"/>
                  <a:gd name="connsiteY620" fmla="*/ 682625 h 850900"/>
                  <a:gd name="connsiteX621" fmla="*/ 336550 w 723900"/>
                  <a:gd name="connsiteY621" fmla="*/ 682625 h 850900"/>
                  <a:gd name="connsiteX622" fmla="*/ 336550 w 723900"/>
                  <a:gd name="connsiteY622" fmla="*/ 679450 h 850900"/>
                  <a:gd name="connsiteX623" fmla="*/ 314325 w 723900"/>
                  <a:gd name="connsiteY623" fmla="*/ 679450 h 850900"/>
                  <a:gd name="connsiteX624" fmla="*/ 317500 w 723900"/>
                  <a:gd name="connsiteY624" fmla="*/ 679450 h 850900"/>
                  <a:gd name="connsiteX625" fmla="*/ 320675 w 723900"/>
                  <a:gd name="connsiteY625" fmla="*/ 682625 h 850900"/>
                  <a:gd name="connsiteX626" fmla="*/ 317500 w 723900"/>
                  <a:gd name="connsiteY626" fmla="*/ 682625 h 850900"/>
                  <a:gd name="connsiteX627" fmla="*/ 314325 w 723900"/>
                  <a:gd name="connsiteY627" fmla="*/ 682625 h 850900"/>
                  <a:gd name="connsiteX628" fmla="*/ 314325 w 723900"/>
                  <a:gd name="connsiteY628" fmla="*/ 679450 h 850900"/>
                  <a:gd name="connsiteX629" fmla="*/ 311150 w 723900"/>
                  <a:gd name="connsiteY629" fmla="*/ 679450 h 850900"/>
                  <a:gd name="connsiteX630" fmla="*/ 311150 w 723900"/>
                  <a:gd name="connsiteY630" fmla="*/ 682625 h 850900"/>
                  <a:gd name="connsiteX631" fmla="*/ 307975 w 723900"/>
                  <a:gd name="connsiteY631" fmla="*/ 682625 h 850900"/>
                  <a:gd name="connsiteX632" fmla="*/ 311150 w 723900"/>
                  <a:gd name="connsiteY632" fmla="*/ 679450 h 850900"/>
                  <a:gd name="connsiteX633" fmla="*/ 285750 w 723900"/>
                  <a:gd name="connsiteY633" fmla="*/ 673100 h 850900"/>
                  <a:gd name="connsiteX634" fmla="*/ 288925 w 723900"/>
                  <a:gd name="connsiteY634" fmla="*/ 673100 h 850900"/>
                  <a:gd name="connsiteX635" fmla="*/ 288925 w 723900"/>
                  <a:gd name="connsiteY635" fmla="*/ 676275 h 850900"/>
                  <a:gd name="connsiteX636" fmla="*/ 285750 w 723900"/>
                  <a:gd name="connsiteY636" fmla="*/ 676275 h 850900"/>
                  <a:gd name="connsiteX637" fmla="*/ 285750 w 723900"/>
                  <a:gd name="connsiteY637" fmla="*/ 673100 h 850900"/>
                  <a:gd name="connsiteX638" fmla="*/ 352425 w 723900"/>
                  <a:gd name="connsiteY638" fmla="*/ 663575 h 850900"/>
                  <a:gd name="connsiteX639" fmla="*/ 355600 w 723900"/>
                  <a:gd name="connsiteY639" fmla="*/ 663575 h 850900"/>
                  <a:gd name="connsiteX640" fmla="*/ 355600 w 723900"/>
                  <a:gd name="connsiteY640" fmla="*/ 666750 h 850900"/>
                  <a:gd name="connsiteX641" fmla="*/ 355600 w 723900"/>
                  <a:gd name="connsiteY641" fmla="*/ 669925 h 850900"/>
                  <a:gd name="connsiteX642" fmla="*/ 352425 w 723900"/>
                  <a:gd name="connsiteY642" fmla="*/ 669925 h 850900"/>
                  <a:gd name="connsiteX643" fmla="*/ 352425 w 723900"/>
                  <a:gd name="connsiteY643" fmla="*/ 666750 h 850900"/>
                  <a:gd name="connsiteX644" fmla="*/ 352425 w 723900"/>
                  <a:gd name="connsiteY644" fmla="*/ 663575 h 850900"/>
                  <a:gd name="connsiteX645" fmla="*/ 285750 w 723900"/>
                  <a:gd name="connsiteY645" fmla="*/ 663575 h 850900"/>
                  <a:gd name="connsiteX646" fmla="*/ 285750 w 723900"/>
                  <a:gd name="connsiteY646" fmla="*/ 666750 h 850900"/>
                  <a:gd name="connsiteX647" fmla="*/ 288925 w 723900"/>
                  <a:gd name="connsiteY647" fmla="*/ 666750 h 850900"/>
                  <a:gd name="connsiteX648" fmla="*/ 288925 w 723900"/>
                  <a:gd name="connsiteY648" fmla="*/ 665163 h 850900"/>
                  <a:gd name="connsiteX649" fmla="*/ 288925 w 723900"/>
                  <a:gd name="connsiteY649" fmla="*/ 663575 h 850900"/>
                  <a:gd name="connsiteX650" fmla="*/ 285750 w 723900"/>
                  <a:gd name="connsiteY650" fmla="*/ 663575 h 850900"/>
                  <a:gd name="connsiteX651" fmla="*/ 339725 w 723900"/>
                  <a:gd name="connsiteY651" fmla="*/ 654050 h 850900"/>
                  <a:gd name="connsiteX652" fmla="*/ 341313 w 723900"/>
                  <a:gd name="connsiteY652" fmla="*/ 654050 h 850900"/>
                  <a:gd name="connsiteX653" fmla="*/ 341313 w 723900"/>
                  <a:gd name="connsiteY653" fmla="*/ 655638 h 850900"/>
                  <a:gd name="connsiteX654" fmla="*/ 339725 w 723900"/>
                  <a:gd name="connsiteY654" fmla="*/ 655638 h 850900"/>
                  <a:gd name="connsiteX655" fmla="*/ 339725 w 723900"/>
                  <a:gd name="connsiteY655" fmla="*/ 654050 h 850900"/>
                  <a:gd name="connsiteX656" fmla="*/ 342900 w 723900"/>
                  <a:gd name="connsiteY656" fmla="*/ 650875 h 850900"/>
                  <a:gd name="connsiteX657" fmla="*/ 344488 w 723900"/>
                  <a:gd name="connsiteY657" fmla="*/ 650875 h 850900"/>
                  <a:gd name="connsiteX658" fmla="*/ 344488 w 723900"/>
                  <a:gd name="connsiteY658" fmla="*/ 652463 h 850900"/>
                  <a:gd name="connsiteX659" fmla="*/ 342900 w 723900"/>
                  <a:gd name="connsiteY659" fmla="*/ 652463 h 850900"/>
                  <a:gd name="connsiteX660" fmla="*/ 342900 w 723900"/>
                  <a:gd name="connsiteY660" fmla="*/ 650875 h 850900"/>
                  <a:gd name="connsiteX661" fmla="*/ 333375 w 723900"/>
                  <a:gd name="connsiteY661" fmla="*/ 647700 h 850900"/>
                  <a:gd name="connsiteX662" fmla="*/ 334963 w 723900"/>
                  <a:gd name="connsiteY662" fmla="*/ 647700 h 850900"/>
                  <a:gd name="connsiteX663" fmla="*/ 336550 w 723900"/>
                  <a:gd name="connsiteY663" fmla="*/ 647700 h 850900"/>
                  <a:gd name="connsiteX664" fmla="*/ 339725 w 723900"/>
                  <a:gd name="connsiteY664" fmla="*/ 647700 h 850900"/>
                  <a:gd name="connsiteX665" fmla="*/ 339725 w 723900"/>
                  <a:gd name="connsiteY665" fmla="*/ 650875 h 850900"/>
                  <a:gd name="connsiteX666" fmla="*/ 339725 w 723900"/>
                  <a:gd name="connsiteY666" fmla="*/ 654050 h 850900"/>
                  <a:gd name="connsiteX667" fmla="*/ 336550 w 723900"/>
                  <a:gd name="connsiteY667" fmla="*/ 654050 h 850900"/>
                  <a:gd name="connsiteX668" fmla="*/ 336550 w 723900"/>
                  <a:gd name="connsiteY668" fmla="*/ 657225 h 850900"/>
                  <a:gd name="connsiteX669" fmla="*/ 336550 w 723900"/>
                  <a:gd name="connsiteY669" fmla="*/ 660400 h 850900"/>
                  <a:gd name="connsiteX670" fmla="*/ 338138 w 723900"/>
                  <a:gd name="connsiteY670" fmla="*/ 660400 h 850900"/>
                  <a:gd name="connsiteX671" fmla="*/ 339725 w 723900"/>
                  <a:gd name="connsiteY671" fmla="*/ 660400 h 850900"/>
                  <a:gd name="connsiteX672" fmla="*/ 339725 w 723900"/>
                  <a:gd name="connsiteY672" fmla="*/ 657225 h 850900"/>
                  <a:gd name="connsiteX673" fmla="*/ 342900 w 723900"/>
                  <a:gd name="connsiteY673" fmla="*/ 657225 h 850900"/>
                  <a:gd name="connsiteX674" fmla="*/ 342900 w 723900"/>
                  <a:gd name="connsiteY674" fmla="*/ 660400 h 850900"/>
                  <a:gd name="connsiteX675" fmla="*/ 346075 w 723900"/>
                  <a:gd name="connsiteY675" fmla="*/ 660400 h 850900"/>
                  <a:gd name="connsiteX676" fmla="*/ 349250 w 723900"/>
                  <a:gd name="connsiteY676" fmla="*/ 660400 h 850900"/>
                  <a:gd name="connsiteX677" fmla="*/ 349250 w 723900"/>
                  <a:gd name="connsiteY677" fmla="*/ 661988 h 850900"/>
                  <a:gd name="connsiteX678" fmla="*/ 346075 w 723900"/>
                  <a:gd name="connsiteY678" fmla="*/ 661988 h 850900"/>
                  <a:gd name="connsiteX679" fmla="*/ 346075 w 723900"/>
                  <a:gd name="connsiteY679" fmla="*/ 663575 h 850900"/>
                  <a:gd name="connsiteX680" fmla="*/ 349250 w 723900"/>
                  <a:gd name="connsiteY680" fmla="*/ 663575 h 850900"/>
                  <a:gd name="connsiteX681" fmla="*/ 349250 w 723900"/>
                  <a:gd name="connsiteY681" fmla="*/ 666750 h 850900"/>
                  <a:gd name="connsiteX682" fmla="*/ 349250 w 723900"/>
                  <a:gd name="connsiteY682" fmla="*/ 669925 h 850900"/>
                  <a:gd name="connsiteX683" fmla="*/ 346075 w 723900"/>
                  <a:gd name="connsiteY683" fmla="*/ 669925 h 850900"/>
                  <a:gd name="connsiteX684" fmla="*/ 342900 w 723900"/>
                  <a:gd name="connsiteY684" fmla="*/ 669925 h 850900"/>
                  <a:gd name="connsiteX685" fmla="*/ 342900 w 723900"/>
                  <a:gd name="connsiteY685" fmla="*/ 673100 h 850900"/>
                  <a:gd name="connsiteX686" fmla="*/ 339725 w 723900"/>
                  <a:gd name="connsiteY686" fmla="*/ 673100 h 850900"/>
                  <a:gd name="connsiteX687" fmla="*/ 336550 w 723900"/>
                  <a:gd name="connsiteY687" fmla="*/ 673100 h 850900"/>
                  <a:gd name="connsiteX688" fmla="*/ 333375 w 723900"/>
                  <a:gd name="connsiteY688" fmla="*/ 673100 h 850900"/>
                  <a:gd name="connsiteX689" fmla="*/ 333375 w 723900"/>
                  <a:gd name="connsiteY689" fmla="*/ 676275 h 850900"/>
                  <a:gd name="connsiteX690" fmla="*/ 330200 w 723900"/>
                  <a:gd name="connsiteY690" fmla="*/ 676275 h 850900"/>
                  <a:gd name="connsiteX691" fmla="*/ 330200 w 723900"/>
                  <a:gd name="connsiteY691" fmla="*/ 679450 h 850900"/>
                  <a:gd name="connsiteX692" fmla="*/ 330200 w 723900"/>
                  <a:gd name="connsiteY692" fmla="*/ 682625 h 850900"/>
                  <a:gd name="connsiteX693" fmla="*/ 327025 w 723900"/>
                  <a:gd name="connsiteY693" fmla="*/ 682625 h 850900"/>
                  <a:gd name="connsiteX694" fmla="*/ 327025 w 723900"/>
                  <a:gd name="connsiteY694" fmla="*/ 681038 h 850900"/>
                  <a:gd name="connsiteX695" fmla="*/ 327025 w 723900"/>
                  <a:gd name="connsiteY695" fmla="*/ 679450 h 850900"/>
                  <a:gd name="connsiteX696" fmla="*/ 323850 w 723900"/>
                  <a:gd name="connsiteY696" fmla="*/ 679450 h 850900"/>
                  <a:gd name="connsiteX697" fmla="*/ 320675 w 723900"/>
                  <a:gd name="connsiteY697" fmla="*/ 679450 h 850900"/>
                  <a:gd name="connsiteX698" fmla="*/ 317500 w 723900"/>
                  <a:gd name="connsiteY698" fmla="*/ 679450 h 850900"/>
                  <a:gd name="connsiteX699" fmla="*/ 317500 w 723900"/>
                  <a:gd name="connsiteY699" fmla="*/ 676275 h 850900"/>
                  <a:gd name="connsiteX700" fmla="*/ 314325 w 723900"/>
                  <a:gd name="connsiteY700" fmla="*/ 676275 h 850900"/>
                  <a:gd name="connsiteX701" fmla="*/ 311150 w 723900"/>
                  <a:gd name="connsiteY701" fmla="*/ 676275 h 850900"/>
                  <a:gd name="connsiteX702" fmla="*/ 314325 w 723900"/>
                  <a:gd name="connsiteY702" fmla="*/ 673100 h 850900"/>
                  <a:gd name="connsiteX703" fmla="*/ 317500 w 723900"/>
                  <a:gd name="connsiteY703" fmla="*/ 673100 h 850900"/>
                  <a:gd name="connsiteX704" fmla="*/ 317500 w 723900"/>
                  <a:gd name="connsiteY704" fmla="*/ 669925 h 850900"/>
                  <a:gd name="connsiteX705" fmla="*/ 317500 w 723900"/>
                  <a:gd name="connsiteY705" fmla="*/ 666750 h 850900"/>
                  <a:gd name="connsiteX706" fmla="*/ 320675 w 723900"/>
                  <a:gd name="connsiteY706" fmla="*/ 666750 h 850900"/>
                  <a:gd name="connsiteX707" fmla="*/ 320675 w 723900"/>
                  <a:gd name="connsiteY707" fmla="*/ 669925 h 850900"/>
                  <a:gd name="connsiteX708" fmla="*/ 323850 w 723900"/>
                  <a:gd name="connsiteY708" fmla="*/ 669925 h 850900"/>
                  <a:gd name="connsiteX709" fmla="*/ 323850 w 723900"/>
                  <a:gd name="connsiteY709" fmla="*/ 666750 h 850900"/>
                  <a:gd name="connsiteX710" fmla="*/ 320675 w 723900"/>
                  <a:gd name="connsiteY710" fmla="*/ 666750 h 850900"/>
                  <a:gd name="connsiteX711" fmla="*/ 320675 w 723900"/>
                  <a:gd name="connsiteY711" fmla="*/ 663575 h 850900"/>
                  <a:gd name="connsiteX712" fmla="*/ 323850 w 723900"/>
                  <a:gd name="connsiteY712" fmla="*/ 663575 h 850900"/>
                  <a:gd name="connsiteX713" fmla="*/ 323850 w 723900"/>
                  <a:gd name="connsiteY713" fmla="*/ 660400 h 850900"/>
                  <a:gd name="connsiteX714" fmla="*/ 327025 w 723900"/>
                  <a:gd name="connsiteY714" fmla="*/ 660400 h 850900"/>
                  <a:gd name="connsiteX715" fmla="*/ 327025 w 723900"/>
                  <a:gd name="connsiteY715" fmla="*/ 657225 h 850900"/>
                  <a:gd name="connsiteX716" fmla="*/ 330200 w 723900"/>
                  <a:gd name="connsiteY716" fmla="*/ 657225 h 850900"/>
                  <a:gd name="connsiteX717" fmla="*/ 330200 w 723900"/>
                  <a:gd name="connsiteY717" fmla="*/ 655638 h 850900"/>
                  <a:gd name="connsiteX718" fmla="*/ 330200 w 723900"/>
                  <a:gd name="connsiteY718" fmla="*/ 654050 h 850900"/>
                  <a:gd name="connsiteX719" fmla="*/ 331788 w 723900"/>
                  <a:gd name="connsiteY719" fmla="*/ 654050 h 850900"/>
                  <a:gd name="connsiteX720" fmla="*/ 333375 w 723900"/>
                  <a:gd name="connsiteY720" fmla="*/ 654050 h 850900"/>
                  <a:gd name="connsiteX721" fmla="*/ 333375 w 723900"/>
                  <a:gd name="connsiteY721" fmla="*/ 650875 h 850900"/>
                  <a:gd name="connsiteX722" fmla="*/ 333375 w 723900"/>
                  <a:gd name="connsiteY722" fmla="*/ 649288 h 850900"/>
                  <a:gd name="connsiteX723" fmla="*/ 333375 w 723900"/>
                  <a:gd name="connsiteY723" fmla="*/ 647700 h 850900"/>
                  <a:gd name="connsiteX724" fmla="*/ 307975 w 723900"/>
                  <a:gd name="connsiteY724" fmla="*/ 647700 h 850900"/>
                  <a:gd name="connsiteX725" fmla="*/ 309563 w 723900"/>
                  <a:gd name="connsiteY725" fmla="*/ 647700 h 850900"/>
                  <a:gd name="connsiteX726" fmla="*/ 309563 w 723900"/>
                  <a:gd name="connsiteY726" fmla="*/ 649288 h 850900"/>
                  <a:gd name="connsiteX727" fmla="*/ 307975 w 723900"/>
                  <a:gd name="connsiteY727" fmla="*/ 649288 h 850900"/>
                  <a:gd name="connsiteX728" fmla="*/ 307975 w 723900"/>
                  <a:gd name="connsiteY728" fmla="*/ 647700 h 850900"/>
                  <a:gd name="connsiteX729" fmla="*/ 333375 w 723900"/>
                  <a:gd name="connsiteY729" fmla="*/ 644525 h 850900"/>
                  <a:gd name="connsiteX730" fmla="*/ 334963 w 723900"/>
                  <a:gd name="connsiteY730" fmla="*/ 644525 h 850900"/>
                  <a:gd name="connsiteX731" fmla="*/ 334963 w 723900"/>
                  <a:gd name="connsiteY731" fmla="*/ 646113 h 850900"/>
                  <a:gd name="connsiteX732" fmla="*/ 333375 w 723900"/>
                  <a:gd name="connsiteY732" fmla="*/ 646113 h 850900"/>
                  <a:gd name="connsiteX733" fmla="*/ 333375 w 723900"/>
                  <a:gd name="connsiteY733" fmla="*/ 644525 h 850900"/>
                  <a:gd name="connsiteX734" fmla="*/ 130175 w 723900"/>
                  <a:gd name="connsiteY734" fmla="*/ 641350 h 850900"/>
                  <a:gd name="connsiteX735" fmla="*/ 131763 w 723900"/>
                  <a:gd name="connsiteY735" fmla="*/ 641350 h 850900"/>
                  <a:gd name="connsiteX736" fmla="*/ 131763 w 723900"/>
                  <a:gd name="connsiteY736" fmla="*/ 642938 h 850900"/>
                  <a:gd name="connsiteX737" fmla="*/ 130175 w 723900"/>
                  <a:gd name="connsiteY737" fmla="*/ 642938 h 850900"/>
                  <a:gd name="connsiteX738" fmla="*/ 130175 w 723900"/>
                  <a:gd name="connsiteY738" fmla="*/ 641350 h 850900"/>
                  <a:gd name="connsiteX739" fmla="*/ 342900 w 723900"/>
                  <a:gd name="connsiteY739" fmla="*/ 631825 h 850900"/>
                  <a:gd name="connsiteX740" fmla="*/ 344488 w 723900"/>
                  <a:gd name="connsiteY740" fmla="*/ 631825 h 850900"/>
                  <a:gd name="connsiteX741" fmla="*/ 344488 w 723900"/>
                  <a:gd name="connsiteY741" fmla="*/ 633413 h 850900"/>
                  <a:gd name="connsiteX742" fmla="*/ 342900 w 723900"/>
                  <a:gd name="connsiteY742" fmla="*/ 633413 h 850900"/>
                  <a:gd name="connsiteX743" fmla="*/ 342900 w 723900"/>
                  <a:gd name="connsiteY743" fmla="*/ 631825 h 850900"/>
                  <a:gd name="connsiteX744" fmla="*/ 104775 w 723900"/>
                  <a:gd name="connsiteY744" fmla="*/ 631825 h 850900"/>
                  <a:gd name="connsiteX745" fmla="*/ 107950 w 723900"/>
                  <a:gd name="connsiteY745" fmla="*/ 631825 h 850900"/>
                  <a:gd name="connsiteX746" fmla="*/ 111125 w 723900"/>
                  <a:gd name="connsiteY746" fmla="*/ 631825 h 850900"/>
                  <a:gd name="connsiteX747" fmla="*/ 114300 w 723900"/>
                  <a:gd name="connsiteY747" fmla="*/ 631825 h 850900"/>
                  <a:gd name="connsiteX748" fmla="*/ 117475 w 723900"/>
                  <a:gd name="connsiteY748" fmla="*/ 631825 h 850900"/>
                  <a:gd name="connsiteX749" fmla="*/ 117475 w 723900"/>
                  <a:gd name="connsiteY749" fmla="*/ 635000 h 850900"/>
                  <a:gd name="connsiteX750" fmla="*/ 114300 w 723900"/>
                  <a:gd name="connsiteY750" fmla="*/ 638175 h 850900"/>
                  <a:gd name="connsiteX751" fmla="*/ 114300 w 723900"/>
                  <a:gd name="connsiteY751" fmla="*/ 641350 h 850900"/>
                  <a:gd name="connsiteX752" fmla="*/ 111125 w 723900"/>
                  <a:gd name="connsiteY752" fmla="*/ 641350 h 850900"/>
                  <a:gd name="connsiteX753" fmla="*/ 107950 w 723900"/>
                  <a:gd name="connsiteY753" fmla="*/ 641350 h 850900"/>
                  <a:gd name="connsiteX754" fmla="*/ 107950 w 723900"/>
                  <a:gd name="connsiteY754" fmla="*/ 638175 h 850900"/>
                  <a:gd name="connsiteX755" fmla="*/ 107950 w 723900"/>
                  <a:gd name="connsiteY755" fmla="*/ 636588 h 850900"/>
                  <a:gd name="connsiteX756" fmla="*/ 107950 w 723900"/>
                  <a:gd name="connsiteY756" fmla="*/ 635000 h 850900"/>
                  <a:gd name="connsiteX757" fmla="*/ 104775 w 723900"/>
                  <a:gd name="connsiteY757" fmla="*/ 635000 h 850900"/>
                  <a:gd name="connsiteX758" fmla="*/ 104775 w 723900"/>
                  <a:gd name="connsiteY758" fmla="*/ 631825 h 850900"/>
                  <a:gd name="connsiteX759" fmla="*/ 339725 w 723900"/>
                  <a:gd name="connsiteY759" fmla="*/ 628650 h 850900"/>
                  <a:gd name="connsiteX760" fmla="*/ 342900 w 723900"/>
                  <a:gd name="connsiteY760" fmla="*/ 628650 h 850900"/>
                  <a:gd name="connsiteX761" fmla="*/ 346075 w 723900"/>
                  <a:gd name="connsiteY761" fmla="*/ 628650 h 850900"/>
                  <a:gd name="connsiteX762" fmla="*/ 349250 w 723900"/>
                  <a:gd name="connsiteY762" fmla="*/ 628650 h 850900"/>
                  <a:gd name="connsiteX763" fmla="*/ 350838 w 723900"/>
                  <a:gd name="connsiteY763" fmla="*/ 628650 h 850900"/>
                  <a:gd name="connsiteX764" fmla="*/ 350838 w 723900"/>
                  <a:gd name="connsiteY764" fmla="*/ 631825 h 850900"/>
                  <a:gd name="connsiteX765" fmla="*/ 349250 w 723900"/>
                  <a:gd name="connsiteY765" fmla="*/ 631825 h 850900"/>
                  <a:gd name="connsiteX766" fmla="*/ 346075 w 723900"/>
                  <a:gd name="connsiteY766" fmla="*/ 631825 h 850900"/>
                  <a:gd name="connsiteX767" fmla="*/ 346075 w 723900"/>
                  <a:gd name="connsiteY767" fmla="*/ 630238 h 850900"/>
                  <a:gd name="connsiteX768" fmla="*/ 342900 w 723900"/>
                  <a:gd name="connsiteY768" fmla="*/ 630238 h 850900"/>
                  <a:gd name="connsiteX769" fmla="*/ 342900 w 723900"/>
                  <a:gd name="connsiteY769" fmla="*/ 631825 h 850900"/>
                  <a:gd name="connsiteX770" fmla="*/ 339725 w 723900"/>
                  <a:gd name="connsiteY770" fmla="*/ 631825 h 850900"/>
                  <a:gd name="connsiteX771" fmla="*/ 339725 w 723900"/>
                  <a:gd name="connsiteY771" fmla="*/ 628650 h 850900"/>
                  <a:gd name="connsiteX772" fmla="*/ 117475 w 723900"/>
                  <a:gd name="connsiteY772" fmla="*/ 628650 h 850900"/>
                  <a:gd name="connsiteX773" fmla="*/ 120650 w 723900"/>
                  <a:gd name="connsiteY773" fmla="*/ 628650 h 850900"/>
                  <a:gd name="connsiteX774" fmla="*/ 117475 w 723900"/>
                  <a:gd name="connsiteY774" fmla="*/ 631825 h 850900"/>
                  <a:gd name="connsiteX775" fmla="*/ 117475 w 723900"/>
                  <a:gd name="connsiteY775" fmla="*/ 628650 h 850900"/>
                  <a:gd name="connsiteX776" fmla="*/ 304800 w 723900"/>
                  <a:gd name="connsiteY776" fmla="*/ 622300 h 850900"/>
                  <a:gd name="connsiteX777" fmla="*/ 306388 w 723900"/>
                  <a:gd name="connsiteY777" fmla="*/ 622300 h 850900"/>
                  <a:gd name="connsiteX778" fmla="*/ 306388 w 723900"/>
                  <a:gd name="connsiteY778" fmla="*/ 623888 h 850900"/>
                  <a:gd name="connsiteX779" fmla="*/ 304800 w 723900"/>
                  <a:gd name="connsiteY779" fmla="*/ 623888 h 850900"/>
                  <a:gd name="connsiteX780" fmla="*/ 304800 w 723900"/>
                  <a:gd name="connsiteY780" fmla="*/ 622300 h 850900"/>
                  <a:gd name="connsiteX781" fmla="*/ 130175 w 723900"/>
                  <a:gd name="connsiteY781" fmla="*/ 622300 h 850900"/>
                  <a:gd name="connsiteX782" fmla="*/ 131763 w 723900"/>
                  <a:gd name="connsiteY782" fmla="*/ 622300 h 850900"/>
                  <a:gd name="connsiteX783" fmla="*/ 131763 w 723900"/>
                  <a:gd name="connsiteY783" fmla="*/ 623888 h 850900"/>
                  <a:gd name="connsiteX784" fmla="*/ 130175 w 723900"/>
                  <a:gd name="connsiteY784" fmla="*/ 623888 h 850900"/>
                  <a:gd name="connsiteX785" fmla="*/ 130175 w 723900"/>
                  <a:gd name="connsiteY785" fmla="*/ 622300 h 850900"/>
                  <a:gd name="connsiteX786" fmla="*/ 355600 w 723900"/>
                  <a:gd name="connsiteY786" fmla="*/ 619125 h 850900"/>
                  <a:gd name="connsiteX787" fmla="*/ 358775 w 723900"/>
                  <a:gd name="connsiteY787" fmla="*/ 622300 h 850900"/>
                  <a:gd name="connsiteX788" fmla="*/ 355600 w 723900"/>
                  <a:gd name="connsiteY788" fmla="*/ 622300 h 850900"/>
                  <a:gd name="connsiteX789" fmla="*/ 355600 w 723900"/>
                  <a:gd name="connsiteY789" fmla="*/ 619125 h 850900"/>
                  <a:gd name="connsiteX790" fmla="*/ 292100 w 723900"/>
                  <a:gd name="connsiteY790" fmla="*/ 619125 h 850900"/>
                  <a:gd name="connsiteX791" fmla="*/ 295275 w 723900"/>
                  <a:gd name="connsiteY791" fmla="*/ 619125 h 850900"/>
                  <a:gd name="connsiteX792" fmla="*/ 295275 w 723900"/>
                  <a:gd name="connsiteY792" fmla="*/ 620713 h 850900"/>
                  <a:gd name="connsiteX793" fmla="*/ 292100 w 723900"/>
                  <a:gd name="connsiteY793" fmla="*/ 620713 h 850900"/>
                  <a:gd name="connsiteX794" fmla="*/ 292100 w 723900"/>
                  <a:gd name="connsiteY794" fmla="*/ 619125 h 850900"/>
                  <a:gd name="connsiteX795" fmla="*/ 390525 w 723900"/>
                  <a:gd name="connsiteY795" fmla="*/ 606425 h 850900"/>
                  <a:gd name="connsiteX796" fmla="*/ 392113 w 723900"/>
                  <a:gd name="connsiteY796" fmla="*/ 606425 h 850900"/>
                  <a:gd name="connsiteX797" fmla="*/ 392113 w 723900"/>
                  <a:gd name="connsiteY797" fmla="*/ 608013 h 850900"/>
                  <a:gd name="connsiteX798" fmla="*/ 390525 w 723900"/>
                  <a:gd name="connsiteY798" fmla="*/ 608013 h 850900"/>
                  <a:gd name="connsiteX799" fmla="*/ 390525 w 723900"/>
                  <a:gd name="connsiteY799" fmla="*/ 606425 h 850900"/>
                  <a:gd name="connsiteX800" fmla="*/ 307975 w 723900"/>
                  <a:gd name="connsiteY800" fmla="*/ 606425 h 850900"/>
                  <a:gd name="connsiteX801" fmla="*/ 311150 w 723900"/>
                  <a:gd name="connsiteY801" fmla="*/ 606425 h 850900"/>
                  <a:gd name="connsiteX802" fmla="*/ 314325 w 723900"/>
                  <a:gd name="connsiteY802" fmla="*/ 606425 h 850900"/>
                  <a:gd name="connsiteX803" fmla="*/ 314325 w 723900"/>
                  <a:gd name="connsiteY803" fmla="*/ 609600 h 850900"/>
                  <a:gd name="connsiteX804" fmla="*/ 311150 w 723900"/>
                  <a:gd name="connsiteY804" fmla="*/ 609600 h 850900"/>
                  <a:gd name="connsiteX805" fmla="*/ 307975 w 723900"/>
                  <a:gd name="connsiteY805" fmla="*/ 609600 h 850900"/>
                  <a:gd name="connsiteX806" fmla="*/ 307975 w 723900"/>
                  <a:gd name="connsiteY806" fmla="*/ 606425 h 850900"/>
                  <a:gd name="connsiteX807" fmla="*/ 387350 w 723900"/>
                  <a:gd name="connsiteY807" fmla="*/ 603250 h 850900"/>
                  <a:gd name="connsiteX808" fmla="*/ 390525 w 723900"/>
                  <a:gd name="connsiteY808" fmla="*/ 603250 h 850900"/>
                  <a:gd name="connsiteX809" fmla="*/ 390525 w 723900"/>
                  <a:gd name="connsiteY809" fmla="*/ 606425 h 850900"/>
                  <a:gd name="connsiteX810" fmla="*/ 387350 w 723900"/>
                  <a:gd name="connsiteY810" fmla="*/ 606425 h 850900"/>
                  <a:gd name="connsiteX811" fmla="*/ 387350 w 723900"/>
                  <a:gd name="connsiteY811" fmla="*/ 603250 h 850900"/>
                  <a:gd name="connsiteX812" fmla="*/ 409575 w 723900"/>
                  <a:gd name="connsiteY812" fmla="*/ 593725 h 850900"/>
                  <a:gd name="connsiteX813" fmla="*/ 411163 w 723900"/>
                  <a:gd name="connsiteY813" fmla="*/ 593725 h 850900"/>
                  <a:gd name="connsiteX814" fmla="*/ 411163 w 723900"/>
                  <a:gd name="connsiteY814" fmla="*/ 595313 h 850900"/>
                  <a:gd name="connsiteX815" fmla="*/ 409575 w 723900"/>
                  <a:gd name="connsiteY815" fmla="*/ 595313 h 850900"/>
                  <a:gd name="connsiteX816" fmla="*/ 409575 w 723900"/>
                  <a:gd name="connsiteY816" fmla="*/ 593725 h 850900"/>
                  <a:gd name="connsiteX817" fmla="*/ 384175 w 723900"/>
                  <a:gd name="connsiteY817" fmla="*/ 593725 h 850900"/>
                  <a:gd name="connsiteX818" fmla="*/ 384175 w 723900"/>
                  <a:gd name="connsiteY818" fmla="*/ 596900 h 850900"/>
                  <a:gd name="connsiteX819" fmla="*/ 387350 w 723900"/>
                  <a:gd name="connsiteY819" fmla="*/ 596900 h 850900"/>
                  <a:gd name="connsiteX820" fmla="*/ 387350 w 723900"/>
                  <a:gd name="connsiteY820" fmla="*/ 593725 h 850900"/>
                  <a:gd name="connsiteX821" fmla="*/ 384175 w 723900"/>
                  <a:gd name="connsiteY821" fmla="*/ 593725 h 850900"/>
                  <a:gd name="connsiteX822" fmla="*/ 406400 w 723900"/>
                  <a:gd name="connsiteY822" fmla="*/ 590550 h 850900"/>
                  <a:gd name="connsiteX823" fmla="*/ 407988 w 723900"/>
                  <a:gd name="connsiteY823" fmla="*/ 590550 h 850900"/>
                  <a:gd name="connsiteX824" fmla="*/ 407988 w 723900"/>
                  <a:gd name="connsiteY824" fmla="*/ 592138 h 850900"/>
                  <a:gd name="connsiteX825" fmla="*/ 406400 w 723900"/>
                  <a:gd name="connsiteY825" fmla="*/ 592138 h 850900"/>
                  <a:gd name="connsiteX826" fmla="*/ 406400 w 723900"/>
                  <a:gd name="connsiteY826" fmla="*/ 590550 h 850900"/>
                  <a:gd name="connsiteX827" fmla="*/ 403225 w 723900"/>
                  <a:gd name="connsiteY827" fmla="*/ 590550 h 850900"/>
                  <a:gd name="connsiteX828" fmla="*/ 406400 w 723900"/>
                  <a:gd name="connsiteY828" fmla="*/ 593725 h 850900"/>
                  <a:gd name="connsiteX829" fmla="*/ 403225 w 723900"/>
                  <a:gd name="connsiteY829" fmla="*/ 593725 h 850900"/>
                  <a:gd name="connsiteX830" fmla="*/ 403225 w 723900"/>
                  <a:gd name="connsiteY830" fmla="*/ 590550 h 850900"/>
                  <a:gd name="connsiteX831" fmla="*/ 393700 w 723900"/>
                  <a:gd name="connsiteY831" fmla="*/ 587375 h 850900"/>
                  <a:gd name="connsiteX832" fmla="*/ 390525 w 723900"/>
                  <a:gd name="connsiteY832" fmla="*/ 590550 h 850900"/>
                  <a:gd name="connsiteX833" fmla="*/ 390525 w 723900"/>
                  <a:gd name="connsiteY833" fmla="*/ 593725 h 850900"/>
                  <a:gd name="connsiteX834" fmla="*/ 393700 w 723900"/>
                  <a:gd name="connsiteY834" fmla="*/ 593725 h 850900"/>
                  <a:gd name="connsiteX835" fmla="*/ 390525 w 723900"/>
                  <a:gd name="connsiteY835" fmla="*/ 590550 h 850900"/>
                  <a:gd name="connsiteX836" fmla="*/ 393700 w 723900"/>
                  <a:gd name="connsiteY836" fmla="*/ 590550 h 850900"/>
                  <a:gd name="connsiteX837" fmla="*/ 393700 w 723900"/>
                  <a:gd name="connsiteY837" fmla="*/ 587375 h 850900"/>
                  <a:gd name="connsiteX838" fmla="*/ 409575 w 723900"/>
                  <a:gd name="connsiteY838" fmla="*/ 584200 h 850900"/>
                  <a:gd name="connsiteX839" fmla="*/ 411163 w 723900"/>
                  <a:gd name="connsiteY839" fmla="*/ 584200 h 850900"/>
                  <a:gd name="connsiteX840" fmla="*/ 411163 w 723900"/>
                  <a:gd name="connsiteY840" fmla="*/ 585788 h 850900"/>
                  <a:gd name="connsiteX841" fmla="*/ 409575 w 723900"/>
                  <a:gd name="connsiteY841" fmla="*/ 585788 h 850900"/>
                  <a:gd name="connsiteX842" fmla="*/ 409575 w 723900"/>
                  <a:gd name="connsiteY842" fmla="*/ 584200 h 850900"/>
                  <a:gd name="connsiteX843" fmla="*/ 412750 w 723900"/>
                  <a:gd name="connsiteY843" fmla="*/ 581025 h 850900"/>
                  <a:gd name="connsiteX844" fmla="*/ 414338 w 723900"/>
                  <a:gd name="connsiteY844" fmla="*/ 581025 h 850900"/>
                  <a:gd name="connsiteX845" fmla="*/ 415925 w 723900"/>
                  <a:gd name="connsiteY845" fmla="*/ 581025 h 850900"/>
                  <a:gd name="connsiteX846" fmla="*/ 415925 w 723900"/>
                  <a:gd name="connsiteY846" fmla="*/ 582613 h 850900"/>
                  <a:gd name="connsiteX847" fmla="*/ 414338 w 723900"/>
                  <a:gd name="connsiteY847" fmla="*/ 582613 h 850900"/>
                  <a:gd name="connsiteX848" fmla="*/ 412750 w 723900"/>
                  <a:gd name="connsiteY848" fmla="*/ 582613 h 850900"/>
                  <a:gd name="connsiteX849" fmla="*/ 412750 w 723900"/>
                  <a:gd name="connsiteY849" fmla="*/ 581025 h 850900"/>
                  <a:gd name="connsiteX850" fmla="*/ 406400 w 723900"/>
                  <a:gd name="connsiteY850" fmla="*/ 581025 h 850900"/>
                  <a:gd name="connsiteX851" fmla="*/ 409575 w 723900"/>
                  <a:gd name="connsiteY851" fmla="*/ 581025 h 850900"/>
                  <a:gd name="connsiteX852" fmla="*/ 409575 w 723900"/>
                  <a:gd name="connsiteY852" fmla="*/ 584200 h 850900"/>
                  <a:gd name="connsiteX853" fmla="*/ 406400 w 723900"/>
                  <a:gd name="connsiteY853" fmla="*/ 584200 h 850900"/>
                  <a:gd name="connsiteX854" fmla="*/ 406400 w 723900"/>
                  <a:gd name="connsiteY854" fmla="*/ 581025 h 850900"/>
                  <a:gd name="connsiteX855" fmla="*/ 419100 w 723900"/>
                  <a:gd name="connsiteY855" fmla="*/ 577850 h 850900"/>
                  <a:gd name="connsiteX856" fmla="*/ 420688 w 723900"/>
                  <a:gd name="connsiteY856" fmla="*/ 577850 h 850900"/>
                  <a:gd name="connsiteX857" fmla="*/ 420688 w 723900"/>
                  <a:gd name="connsiteY857" fmla="*/ 579438 h 850900"/>
                  <a:gd name="connsiteX858" fmla="*/ 419100 w 723900"/>
                  <a:gd name="connsiteY858" fmla="*/ 579438 h 850900"/>
                  <a:gd name="connsiteX859" fmla="*/ 419100 w 723900"/>
                  <a:gd name="connsiteY859" fmla="*/ 577850 h 850900"/>
                  <a:gd name="connsiteX860" fmla="*/ 415925 w 723900"/>
                  <a:gd name="connsiteY860" fmla="*/ 577850 h 850900"/>
                  <a:gd name="connsiteX861" fmla="*/ 417513 w 723900"/>
                  <a:gd name="connsiteY861" fmla="*/ 577850 h 850900"/>
                  <a:gd name="connsiteX862" fmla="*/ 417513 w 723900"/>
                  <a:gd name="connsiteY862" fmla="*/ 579438 h 850900"/>
                  <a:gd name="connsiteX863" fmla="*/ 415925 w 723900"/>
                  <a:gd name="connsiteY863" fmla="*/ 579438 h 850900"/>
                  <a:gd name="connsiteX864" fmla="*/ 415925 w 723900"/>
                  <a:gd name="connsiteY864" fmla="*/ 577850 h 850900"/>
                  <a:gd name="connsiteX865" fmla="*/ 444500 w 723900"/>
                  <a:gd name="connsiteY865" fmla="*/ 568325 h 850900"/>
                  <a:gd name="connsiteX866" fmla="*/ 447675 w 723900"/>
                  <a:gd name="connsiteY866" fmla="*/ 568325 h 850900"/>
                  <a:gd name="connsiteX867" fmla="*/ 449263 w 723900"/>
                  <a:gd name="connsiteY867" fmla="*/ 568325 h 850900"/>
                  <a:gd name="connsiteX868" fmla="*/ 450850 w 723900"/>
                  <a:gd name="connsiteY868" fmla="*/ 568325 h 850900"/>
                  <a:gd name="connsiteX869" fmla="*/ 450850 w 723900"/>
                  <a:gd name="connsiteY869" fmla="*/ 571500 h 850900"/>
                  <a:gd name="connsiteX870" fmla="*/ 447675 w 723900"/>
                  <a:gd name="connsiteY870" fmla="*/ 571500 h 850900"/>
                  <a:gd name="connsiteX871" fmla="*/ 446088 w 723900"/>
                  <a:gd name="connsiteY871" fmla="*/ 573087 h 850900"/>
                  <a:gd name="connsiteX872" fmla="*/ 446088 w 723900"/>
                  <a:gd name="connsiteY872" fmla="*/ 573088 h 850900"/>
                  <a:gd name="connsiteX873" fmla="*/ 446087 w 723900"/>
                  <a:gd name="connsiteY873" fmla="*/ 573088 h 850900"/>
                  <a:gd name="connsiteX874" fmla="*/ 444500 w 723900"/>
                  <a:gd name="connsiteY874" fmla="*/ 574675 h 850900"/>
                  <a:gd name="connsiteX875" fmla="*/ 444500 w 723900"/>
                  <a:gd name="connsiteY875" fmla="*/ 573088 h 850900"/>
                  <a:gd name="connsiteX876" fmla="*/ 444500 w 723900"/>
                  <a:gd name="connsiteY876" fmla="*/ 571500 h 850900"/>
                  <a:gd name="connsiteX877" fmla="*/ 444500 w 723900"/>
                  <a:gd name="connsiteY877" fmla="*/ 568325 h 850900"/>
                  <a:gd name="connsiteX878" fmla="*/ 419100 w 723900"/>
                  <a:gd name="connsiteY878" fmla="*/ 568325 h 850900"/>
                  <a:gd name="connsiteX879" fmla="*/ 419100 w 723900"/>
                  <a:gd name="connsiteY879" fmla="*/ 571500 h 850900"/>
                  <a:gd name="connsiteX880" fmla="*/ 422275 w 723900"/>
                  <a:gd name="connsiteY880" fmla="*/ 571500 h 850900"/>
                  <a:gd name="connsiteX881" fmla="*/ 419100 w 723900"/>
                  <a:gd name="connsiteY881" fmla="*/ 568325 h 850900"/>
                  <a:gd name="connsiteX882" fmla="*/ 330200 w 723900"/>
                  <a:gd name="connsiteY882" fmla="*/ 568325 h 850900"/>
                  <a:gd name="connsiteX883" fmla="*/ 333375 w 723900"/>
                  <a:gd name="connsiteY883" fmla="*/ 568325 h 850900"/>
                  <a:gd name="connsiteX884" fmla="*/ 333375 w 723900"/>
                  <a:gd name="connsiteY884" fmla="*/ 571500 h 850900"/>
                  <a:gd name="connsiteX885" fmla="*/ 330200 w 723900"/>
                  <a:gd name="connsiteY885" fmla="*/ 568325 h 850900"/>
                  <a:gd name="connsiteX886" fmla="*/ 38100 w 723900"/>
                  <a:gd name="connsiteY886" fmla="*/ 568325 h 850900"/>
                  <a:gd name="connsiteX887" fmla="*/ 39688 w 723900"/>
                  <a:gd name="connsiteY887" fmla="*/ 568325 h 850900"/>
                  <a:gd name="connsiteX888" fmla="*/ 39688 w 723900"/>
                  <a:gd name="connsiteY888" fmla="*/ 569913 h 850900"/>
                  <a:gd name="connsiteX889" fmla="*/ 38100 w 723900"/>
                  <a:gd name="connsiteY889" fmla="*/ 569913 h 850900"/>
                  <a:gd name="connsiteX890" fmla="*/ 38100 w 723900"/>
                  <a:gd name="connsiteY890" fmla="*/ 568325 h 850900"/>
                  <a:gd name="connsiteX891" fmla="*/ 536575 w 723900"/>
                  <a:gd name="connsiteY891" fmla="*/ 565150 h 850900"/>
                  <a:gd name="connsiteX892" fmla="*/ 539750 w 723900"/>
                  <a:gd name="connsiteY892" fmla="*/ 565150 h 850900"/>
                  <a:gd name="connsiteX893" fmla="*/ 536575 w 723900"/>
                  <a:gd name="connsiteY893" fmla="*/ 568325 h 850900"/>
                  <a:gd name="connsiteX894" fmla="*/ 536575 w 723900"/>
                  <a:gd name="connsiteY894" fmla="*/ 565150 h 850900"/>
                  <a:gd name="connsiteX895" fmla="*/ 460375 w 723900"/>
                  <a:gd name="connsiteY895" fmla="*/ 565150 h 850900"/>
                  <a:gd name="connsiteX896" fmla="*/ 463550 w 723900"/>
                  <a:gd name="connsiteY896" fmla="*/ 565150 h 850900"/>
                  <a:gd name="connsiteX897" fmla="*/ 463550 w 723900"/>
                  <a:gd name="connsiteY897" fmla="*/ 568325 h 850900"/>
                  <a:gd name="connsiteX898" fmla="*/ 466725 w 723900"/>
                  <a:gd name="connsiteY898" fmla="*/ 568325 h 850900"/>
                  <a:gd name="connsiteX899" fmla="*/ 466725 w 723900"/>
                  <a:gd name="connsiteY899" fmla="*/ 571500 h 850900"/>
                  <a:gd name="connsiteX900" fmla="*/ 463550 w 723900"/>
                  <a:gd name="connsiteY900" fmla="*/ 571500 h 850900"/>
                  <a:gd name="connsiteX901" fmla="*/ 463550 w 723900"/>
                  <a:gd name="connsiteY901" fmla="*/ 574675 h 850900"/>
                  <a:gd name="connsiteX902" fmla="*/ 465138 w 723900"/>
                  <a:gd name="connsiteY902" fmla="*/ 574675 h 850900"/>
                  <a:gd name="connsiteX903" fmla="*/ 465138 w 723900"/>
                  <a:gd name="connsiteY903" fmla="*/ 576263 h 850900"/>
                  <a:gd name="connsiteX904" fmla="*/ 465138 w 723900"/>
                  <a:gd name="connsiteY904" fmla="*/ 577850 h 850900"/>
                  <a:gd name="connsiteX905" fmla="*/ 463550 w 723900"/>
                  <a:gd name="connsiteY905" fmla="*/ 577850 h 850900"/>
                  <a:gd name="connsiteX906" fmla="*/ 460375 w 723900"/>
                  <a:gd name="connsiteY906" fmla="*/ 577850 h 850900"/>
                  <a:gd name="connsiteX907" fmla="*/ 457200 w 723900"/>
                  <a:gd name="connsiteY907" fmla="*/ 577850 h 850900"/>
                  <a:gd name="connsiteX908" fmla="*/ 454025 w 723900"/>
                  <a:gd name="connsiteY908" fmla="*/ 581025 h 850900"/>
                  <a:gd name="connsiteX909" fmla="*/ 454025 w 723900"/>
                  <a:gd name="connsiteY909" fmla="*/ 577850 h 850900"/>
                  <a:gd name="connsiteX910" fmla="*/ 454025 w 723900"/>
                  <a:gd name="connsiteY910" fmla="*/ 574675 h 850900"/>
                  <a:gd name="connsiteX911" fmla="*/ 454025 w 723900"/>
                  <a:gd name="connsiteY911" fmla="*/ 571500 h 850900"/>
                  <a:gd name="connsiteX912" fmla="*/ 457200 w 723900"/>
                  <a:gd name="connsiteY912" fmla="*/ 571500 h 850900"/>
                  <a:gd name="connsiteX913" fmla="*/ 457200 w 723900"/>
                  <a:gd name="connsiteY913" fmla="*/ 568325 h 850900"/>
                  <a:gd name="connsiteX914" fmla="*/ 460375 w 723900"/>
                  <a:gd name="connsiteY914" fmla="*/ 568325 h 850900"/>
                  <a:gd name="connsiteX915" fmla="*/ 460375 w 723900"/>
                  <a:gd name="connsiteY915" fmla="*/ 565150 h 850900"/>
                  <a:gd name="connsiteX916" fmla="*/ 450850 w 723900"/>
                  <a:gd name="connsiteY916" fmla="*/ 565150 h 850900"/>
                  <a:gd name="connsiteX917" fmla="*/ 454025 w 723900"/>
                  <a:gd name="connsiteY917" fmla="*/ 565150 h 850900"/>
                  <a:gd name="connsiteX918" fmla="*/ 454025 w 723900"/>
                  <a:gd name="connsiteY918" fmla="*/ 568325 h 850900"/>
                  <a:gd name="connsiteX919" fmla="*/ 450850 w 723900"/>
                  <a:gd name="connsiteY919" fmla="*/ 568325 h 850900"/>
                  <a:gd name="connsiteX920" fmla="*/ 450850 w 723900"/>
                  <a:gd name="connsiteY920" fmla="*/ 565150 h 850900"/>
                  <a:gd name="connsiteX921" fmla="*/ 34925 w 723900"/>
                  <a:gd name="connsiteY921" fmla="*/ 565150 h 850900"/>
                  <a:gd name="connsiteX922" fmla="*/ 36513 w 723900"/>
                  <a:gd name="connsiteY922" fmla="*/ 565150 h 850900"/>
                  <a:gd name="connsiteX923" fmla="*/ 36513 w 723900"/>
                  <a:gd name="connsiteY923" fmla="*/ 566738 h 850900"/>
                  <a:gd name="connsiteX924" fmla="*/ 34925 w 723900"/>
                  <a:gd name="connsiteY924" fmla="*/ 566738 h 850900"/>
                  <a:gd name="connsiteX925" fmla="*/ 34925 w 723900"/>
                  <a:gd name="connsiteY925" fmla="*/ 565150 h 850900"/>
                  <a:gd name="connsiteX926" fmla="*/ 447675 w 723900"/>
                  <a:gd name="connsiteY926" fmla="*/ 561975 h 850900"/>
                  <a:gd name="connsiteX927" fmla="*/ 450850 w 723900"/>
                  <a:gd name="connsiteY927" fmla="*/ 561975 h 850900"/>
                  <a:gd name="connsiteX928" fmla="*/ 450850 w 723900"/>
                  <a:gd name="connsiteY928" fmla="*/ 565150 h 850900"/>
                  <a:gd name="connsiteX929" fmla="*/ 447675 w 723900"/>
                  <a:gd name="connsiteY929" fmla="*/ 565150 h 850900"/>
                  <a:gd name="connsiteX930" fmla="*/ 447675 w 723900"/>
                  <a:gd name="connsiteY930" fmla="*/ 561975 h 850900"/>
                  <a:gd name="connsiteX931" fmla="*/ 460375 w 723900"/>
                  <a:gd name="connsiteY931" fmla="*/ 558800 h 850900"/>
                  <a:gd name="connsiteX932" fmla="*/ 461963 w 723900"/>
                  <a:gd name="connsiteY932" fmla="*/ 558800 h 850900"/>
                  <a:gd name="connsiteX933" fmla="*/ 461963 w 723900"/>
                  <a:gd name="connsiteY933" fmla="*/ 560388 h 850900"/>
                  <a:gd name="connsiteX934" fmla="*/ 460375 w 723900"/>
                  <a:gd name="connsiteY934" fmla="*/ 560388 h 850900"/>
                  <a:gd name="connsiteX935" fmla="*/ 460375 w 723900"/>
                  <a:gd name="connsiteY935" fmla="*/ 558800 h 850900"/>
                  <a:gd name="connsiteX936" fmla="*/ 447675 w 723900"/>
                  <a:gd name="connsiteY936" fmla="*/ 555625 h 850900"/>
                  <a:gd name="connsiteX937" fmla="*/ 450850 w 723900"/>
                  <a:gd name="connsiteY937" fmla="*/ 555625 h 850900"/>
                  <a:gd name="connsiteX938" fmla="*/ 452438 w 723900"/>
                  <a:gd name="connsiteY938" fmla="*/ 555625 h 850900"/>
                  <a:gd name="connsiteX939" fmla="*/ 454025 w 723900"/>
                  <a:gd name="connsiteY939" fmla="*/ 555625 h 850900"/>
                  <a:gd name="connsiteX940" fmla="*/ 454025 w 723900"/>
                  <a:gd name="connsiteY940" fmla="*/ 558800 h 850900"/>
                  <a:gd name="connsiteX941" fmla="*/ 450850 w 723900"/>
                  <a:gd name="connsiteY941" fmla="*/ 558800 h 850900"/>
                  <a:gd name="connsiteX942" fmla="*/ 447675 w 723900"/>
                  <a:gd name="connsiteY942" fmla="*/ 558800 h 850900"/>
                  <a:gd name="connsiteX943" fmla="*/ 447675 w 723900"/>
                  <a:gd name="connsiteY943" fmla="*/ 555625 h 850900"/>
                  <a:gd name="connsiteX944" fmla="*/ 539750 w 723900"/>
                  <a:gd name="connsiteY944" fmla="*/ 552450 h 850900"/>
                  <a:gd name="connsiteX945" fmla="*/ 541338 w 723900"/>
                  <a:gd name="connsiteY945" fmla="*/ 552450 h 850900"/>
                  <a:gd name="connsiteX946" fmla="*/ 541338 w 723900"/>
                  <a:gd name="connsiteY946" fmla="*/ 555625 h 850900"/>
                  <a:gd name="connsiteX947" fmla="*/ 539750 w 723900"/>
                  <a:gd name="connsiteY947" fmla="*/ 555625 h 850900"/>
                  <a:gd name="connsiteX948" fmla="*/ 539750 w 723900"/>
                  <a:gd name="connsiteY948" fmla="*/ 552450 h 850900"/>
                  <a:gd name="connsiteX949" fmla="*/ 463550 w 723900"/>
                  <a:gd name="connsiteY949" fmla="*/ 552450 h 850900"/>
                  <a:gd name="connsiteX950" fmla="*/ 465138 w 723900"/>
                  <a:gd name="connsiteY950" fmla="*/ 552450 h 850900"/>
                  <a:gd name="connsiteX951" fmla="*/ 465138 w 723900"/>
                  <a:gd name="connsiteY951" fmla="*/ 554038 h 850900"/>
                  <a:gd name="connsiteX952" fmla="*/ 463550 w 723900"/>
                  <a:gd name="connsiteY952" fmla="*/ 554038 h 850900"/>
                  <a:gd name="connsiteX953" fmla="*/ 463550 w 723900"/>
                  <a:gd name="connsiteY953" fmla="*/ 552450 h 850900"/>
                  <a:gd name="connsiteX954" fmla="*/ 669925 w 723900"/>
                  <a:gd name="connsiteY954" fmla="*/ 549275 h 850900"/>
                  <a:gd name="connsiteX955" fmla="*/ 669925 w 723900"/>
                  <a:gd name="connsiteY955" fmla="*/ 552450 h 850900"/>
                  <a:gd name="connsiteX956" fmla="*/ 673100 w 723900"/>
                  <a:gd name="connsiteY956" fmla="*/ 552450 h 850900"/>
                  <a:gd name="connsiteX957" fmla="*/ 673100 w 723900"/>
                  <a:gd name="connsiteY957" fmla="*/ 549275 h 850900"/>
                  <a:gd name="connsiteX958" fmla="*/ 669925 w 723900"/>
                  <a:gd name="connsiteY958" fmla="*/ 549275 h 850900"/>
                  <a:gd name="connsiteX959" fmla="*/ 514350 w 723900"/>
                  <a:gd name="connsiteY959" fmla="*/ 549275 h 850900"/>
                  <a:gd name="connsiteX960" fmla="*/ 515938 w 723900"/>
                  <a:gd name="connsiteY960" fmla="*/ 549275 h 850900"/>
                  <a:gd name="connsiteX961" fmla="*/ 515938 w 723900"/>
                  <a:gd name="connsiteY961" fmla="*/ 550863 h 850900"/>
                  <a:gd name="connsiteX962" fmla="*/ 514350 w 723900"/>
                  <a:gd name="connsiteY962" fmla="*/ 550863 h 850900"/>
                  <a:gd name="connsiteX963" fmla="*/ 514350 w 723900"/>
                  <a:gd name="connsiteY963" fmla="*/ 549275 h 850900"/>
                  <a:gd name="connsiteX964" fmla="*/ 511175 w 723900"/>
                  <a:gd name="connsiteY964" fmla="*/ 549275 h 850900"/>
                  <a:gd name="connsiteX965" fmla="*/ 512763 w 723900"/>
                  <a:gd name="connsiteY965" fmla="*/ 549275 h 850900"/>
                  <a:gd name="connsiteX966" fmla="*/ 512763 w 723900"/>
                  <a:gd name="connsiteY966" fmla="*/ 550863 h 850900"/>
                  <a:gd name="connsiteX967" fmla="*/ 511175 w 723900"/>
                  <a:gd name="connsiteY967" fmla="*/ 550863 h 850900"/>
                  <a:gd name="connsiteX968" fmla="*/ 511175 w 723900"/>
                  <a:gd name="connsiteY968" fmla="*/ 549275 h 850900"/>
                  <a:gd name="connsiteX969" fmla="*/ 466725 w 723900"/>
                  <a:gd name="connsiteY969" fmla="*/ 549275 h 850900"/>
                  <a:gd name="connsiteX970" fmla="*/ 469900 w 723900"/>
                  <a:gd name="connsiteY970" fmla="*/ 549275 h 850900"/>
                  <a:gd name="connsiteX971" fmla="*/ 473075 w 723900"/>
                  <a:gd name="connsiteY971" fmla="*/ 549275 h 850900"/>
                  <a:gd name="connsiteX972" fmla="*/ 473075 w 723900"/>
                  <a:gd name="connsiteY972" fmla="*/ 552450 h 850900"/>
                  <a:gd name="connsiteX973" fmla="*/ 473075 w 723900"/>
                  <a:gd name="connsiteY973" fmla="*/ 555625 h 850900"/>
                  <a:gd name="connsiteX974" fmla="*/ 469900 w 723900"/>
                  <a:gd name="connsiteY974" fmla="*/ 558800 h 850900"/>
                  <a:gd name="connsiteX975" fmla="*/ 466725 w 723900"/>
                  <a:gd name="connsiteY975" fmla="*/ 558800 h 850900"/>
                  <a:gd name="connsiteX976" fmla="*/ 466725 w 723900"/>
                  <a:gd name="connsiteY976" fmla="*/ 561975 h 850900"/>
                  <a:gd name="connsiteX977" fmla="*/ 466725 w 723900"/>
                  <a:gd name="connsiteY977" fmla="*/ 565150 h 850900"/>
                  <a:gd name="connsiteX978" fmla="*/ 463550 w 723900"/>
                  <a:gd name="connsiteY978" fmla="*/ 565150 h 850900"/>
                  <a:gd name="connsiteX979" fmla="*/ 463550 w 723900"/>
                  <a:gd name="connsiteY979" fmla="*/ 561975 h 850900"/>
                  <a:gd name="connsiteX980" fmla="*/ 463550 w 723900"/>
                  <a:gd name="connsiteY980" fmla="*/ 558800 h 850900"/>
                  <a:gd name="connsiteX981" fmla="*/ 463550 w 723900"/>
                  <a:gd name="connsiteY981" fmla="*/ 555625 h 850900"/>
                  <a:gd name="connsiteX982" fmla="*/ 466725 w 723900"/>
                  <a:gd name="connsiteY982" fmla="*/ 555625 h 850900"/>
                  <a:gd name="connsiteX983" fmla="*/ 466725 w 723900"/>
                  <a:gd name="connsiteY983" fmla="*/ 552450 h 850900"/>
                  <a:gd name="connsiteX984" fmla="*/ 466725 w 723900"/>
                  <a:gd name="connsiteY984" fmla="*/ 549275 h 850900"/>
                  <a:gd name="connsiteX985" fmla="*/ 346075 w 723900"/>
                  <a:gd name="connsiteY985" fmla="*/ 549275 h 850900"/>
                  <a:gd name="connsiteX986" fmla="*/ 349250 w 723900"/>
                  <a:gd name="connsiteY986" fmla="*/ 549275 h 850900"/>
                  <a:gd name="connsiteX987" fmla="*/ 349250 w 723900"/>
                  <a:gd name="connsiteY987" fmla="*/ 552450 h 850900"/>
                  <a:gd name="connsiteX988" fmla="*/ 346075 w 723900"/>
                  <a:gd name="connsiteY988" fmla="*/ 555625 h 850900"/>
                  <a:gd name="connsiteX989" fmla="*/ 346075 w 723900"/>
                  <a:gd name="connsiteY989" fmla="*/ 552450 h 850900"/>
                  <a:gd name="connsiteX990" fmla="*/ 346075 w 723900"/>
                  <a:gd name="connsiteY990" fmla="*/ 549275 h 850900"/>
                  <a:gd name="connsiteX991" fmla="*/ 514350 w 723900"/>
                  <a:gd name="connsiteY991" fmla="*/ 546100 h 850900"/>
                  <a:gd name="connsiteX992" fmla="*/ 515938 w 723900"/>
                  <a:gd name="connsiteY992" fmla="*/ 546100 h 850900"/>
                  <a:gd name="connsiteX993" fmla="*/ 515938 w 723900"/>
                  <a:gd name="connsiteY993" fmla="*/ 547688 h 850900"/>
                  <a:gd name="connsiteX994" fmla="*/ 514350 w 723900"/>
                  <a:gd name="connsiteY994" fmla="*/ 547688 h 850900"/>
                  <a:gd name="connsiteX995" fmla="*/ 514350 w 723900"/>
                  <a:gd name="connsiteY995" fmla="*/ 546100 h 850900"/>
                  <a:gd name="connsiteX996" fmla="*/ 508000 w 723900"/>
                  <a:gd name="connsiteY996" fmla="*/ 546100 h 850900"/>
                  <a:gd name="connsiteX997" fmla="*/ 509588 w 723900"/>
                  <a:gd name="connsiteY997" fmla="*/ 546100 h 850900"/>
                  <a:gd name="connsiteX998" fmla="*/ 509588 w 723900"/>
                  <a:gd name="connsiteY998" fmla="*/ 547687 h 850900"/>
                  <a:gd name="connsiteX999" fmla="*/ 511175 w 723900"/>
                  <a:gd name="connsiteY999" fmla="*/ 546100 h 850900"/>
                  <a:gd name="connsiteX1000" fmla="*/ 511175 w 723900"/>
                  <a:gd name="connsiteY1000" fmla="*/ 549275 h 850900"/>
                  <a:gd name="connsiteX1001" fmla="*/ 509588 w 723900"/>
                  <a:gd name="connsiteY1001" fmla="*/ 549275 h 850900"/>
                  <a:gd name="connsiteX1002" fmla="*/ 509588 w 723900"/>
                  <a:gd name="connsiteY1002" fmla="*/ 550863 h 850900"/>
                  <a:gd name="connsiteX1003" fmla="*/ 508000 w 723900"/>
                  <a:gd name="connsiteY1003" fmla="*/ 550863 h 850900"/>
                  <a:gd name="connsiteX1004" fmla="*/ 508000 w 723900"/>
                  <a:gd name="connsiteY1004" fmla="*/ 549275 h 850900"/>
                  <a:gd name="connsiteX1005" fmla="*/ 508000 w 723900"/>
                  <a:gd name="connsiteY1005" fmla="*/ 546100 h 850900"/>
                  <a:gd name="connsiteX1006" fmla="*/ 504825 w 723900"/>
                  <a:gd name="connsiteY1006" fmla="*/ 542925 h 850900"/>
                  <a:gd name="connsiteX1007" fmla="*/ 504825 w 723900"/>
                  <a:gd name="connsiteY1007" fmla="*/ 546100 h 850900"/>
                  <a:gd name="connsiteX1008" fmla="*/ 501650 w 723900"/>
                  <a:gd name="connsiteY1008" fmla="*/ 546100 h 850900"/>
                  <a:gd name="connsiteX1009" fmla="*/ 504825 w 723900"/>
                  <a:gd name="connsiteY1009" fmla="*/ 542925 h 850900"/>
                  <a:gd name="connsiteX1010" fmla="*/ 498475 w 723900"/>
                  <a:gd name="connsiteY1010" fmla="*/ 542925 h 850900"/>
                  <a:gd name="connsiteX1011" fmla="*/ 501650 w 723900"/>
                  <a:gd name="connsiteY1011" fmla="*/ 542925 h 850900"/>
                  <a:gd name="connsiteX1012" fmla="*/ 501650 w 723900"/>
                  <a:gd name="connsiteY1012" fmla="*/ 546100 h 850900"/>
                  <a:gd name="connsiteX1013" fmla="*/ 498475 w 723900"/>
                  <a:gd name="connsiteY1013" fmla="*/ 542925 h 850900"/>
                  <a:gd name="connsiteX1014" fmla="*/ 460375 w 723900"/>
                  <a:gd name="connsiteY1014" fmla="*/ 542925 h 850900"/>
                  <a:gd name="connsiteX1015" fmla="*/ 461963 w 723900"/>
                  <a:gd name="connsiteY1015" fmla="*/ 542925 h 850900"/>
                  <a:gd name="connsiteX1016" fmla="*/ 461963 w 723900"/>
                  <a:gd name="connsiteY1016" fmla="*/ 544513 h 850900"/>
                  <a:gd name="connsiteX1017" fmla="*/ 460375 w 723900"/>
                  <a:gd name="connsiteY1017" fmla="*/ 544513 h 850900"/>
                  <a:gd name="connsiteX1018" fmla="*/ 460375 w 723900"/>
                  <a:gd name="connsiteY1018" fmla="*/ 542925 h 850900"/>
                  <a:gd name="connsiteX1019" fmla="*/ 454025 w 723900"/>
                  <a:gd name="connsiteY1019" fmla="*/ 542925 h 850900"/>
                  <a:gd name="connsiteX1020" fmla="*/ 457200 w 723900"/>
                  <a:gd name="connsiteY1020" fmla="*/ 542925 h 850900"/>
                  <a:gd name="connsiteX1021" fmla="*/ 458788 w 723900"/>
                  <a:gd name="connsiteY1021" fmla="*/ 542925 h 850900"/>
                  <a:gd name="connsiteX1022" fmla="*/ 458788 w 723900"/>
                  <a:gd name="connsiteY1022" fmla="*/ 544513 h 850900"/>
                  <a:gd name="connsiteX1023" fmla="*/ 457200 w 723900"/>
                  <a:gd name="connsiteY1023" fmla="*/ 544513 h 850900"/>
                  <a:gd name="connsiteX1024" fmla="*/ 457200 w 723900"/>
                  <a:gd name="connsiteY1024" fmla="*/ 546100 h 850900"/>
                  <a:gd name="connsiteX1025" fmla="*/ 457200 w 723900"/>
                  <a:gd name="connsiteY1025" fmla="*/ 549275 h 850900"/>
                  <a:gd name="connsiteX1026" fmla="*/ 457200 w 723900"/>
                  <a:gd name="connsiteY1026" fmla="*/ 552450 h 850900"/>
                  <a:gd name="connsiteX1027" fmla="*/ 454025 w 723900"/>
                  <a:gd name="connsiteY1027" fmla="*/ 552450 h 850900"/>
                  <a:gd name="connsiteX1028" fmla="*/ 450850 w 723900"/>
                  <a:gd name="connsiteY1028" fmla="*/ 552450 h 850900"/>
                  <a:gd name="connsiteX1029" fmla="*/ 450850 w 723900"/>
                  <a:gd name="connsiteY1029" fmla="*/ 549275 h 850900"/>
                  <a:gd name="connsiteX1030" fmla="*/ 450850 w 723900"/>
                  <a:gd name="connsiteY1030" fmla="*/ 546100 h 850900"/>
                  <a:gd name="connsiteX1031" fmla="*/ 454025 w 723900"/>
                  <a:gd name="connsiteY1031" fmla="*/ 542925 h 850900"/>
                  <a:gd name="connsiteX1032" fmla="*/ 431800 w 723900"/>
                  <a:gd name="connsiteY1032" fmla="*/ 542925 h 850900"/>
                  <a:gd name="connsiteX1033" fmla="*/ 431800 w 723900"/>
                  <a:gd name="connsiteY1033" fmla="*/ 546100 h 850900"/>
                  <a:gd name="connsiteX1034" fmla="*/ 433388 w 723900"/>
                  <a:gd name="connsiteY1034" fmla="*/ 546100 h 850900"/>
                  <a:gd name="connsiteX1035" fmla="*/ 434975 w 723900"/>
                  <a:gd name="connsiteY1035" fmla="*/ 546100 h 850900"/>
                  <a:gd name="connsiteX1036" fmla="*/ 434975 w 723900"/>
                  <a:gd name="connsiteY1036" fmla="*/ 542925 h 850900"/>
                  <a:gd name="connsiteX1037" fmla="*/ 431800 w 723900"/>
                  <a:gd name="connsiteY1037" fmla="*/ 542925 h 850900"/>
                  <a:gd name="connsiteX1038" fmla="*/ 673100 w 723900"/>
                  <a:gd name="connsiteY1038" fmla="*/ 539750 h 850900"/>
                  <a:gd name="connsiteX1039" fmla="*/ 673100 w 723900"/>
                  <a:gd name="connsiteY1039" fmla="*/ 542925 h 850900"/>
                  <a:gd name="connsiteX1040" fmla="*/ 676275 w 723900"/>
                  <a:gd name="connsiteY1040" fmla="*/ 542925 h 850900"/>
                  <a:gd name="connsiteX1041" fmla="*/ 679450 w 723900"/>
                  <a:gd name="connsiteY1041" fmla="*/ 542925 h 850900"/>
                  <a:gd name="connsiteX1042" fmla="*/ 676275 w 723900"/>
                  <a:gd name="connsiteY1042" fmla="*/ 539750 h 850900"/>
                  <a:gd name="connsiteX1043" fmla="*/ 673100 w 723900"/>
                  <a:gd name="connsiteY1043" fmla="*/ 539750 h 850900"/>
                  <a:gd name="connsiteX1044" fmla="*/ 520700 w 723900"/>
                  <a:gd name="connsiteY1044" fmla="*/ 539750 h 850900"/>
                  <a:gd name="connsiteX1045" fmla="*/ 520700 w 723900"/>
                  <a:gd name="connsiteY1045" fmla="*/ 542925 h 850900"/>
                  <a:gd name="connsiteX1046" fmla="*/ 520700 w 723900"/>
                  <a:gd name="connsiteY1046" fmla="*/ 546100 h 850900"/>
                  <a:gd name="connsiteX1047" fmla="*/ 519113 w 723900"/>
                  <a:gd name="connsiteY1047" fmla="*/ 546100 h 850900"/>
                  <a:gd name="connsiteX1048" fmla="*/ 519113 w 723900"/>
                  <a:gd name="connsiteY1048" fmla="*/ 547688 h 850900"/>
                  <a:gd name="connsiteX1049" fmla="*/ 517525 w 723900"/>
                  <a:gd name="connsiteY1049" fmla="*/ 547688 h 850900"/>
                  <a:gd name="connsiteX1050" fmla="*/ 517525 w 723900"/>
                  <a:gd name="connsiteY1050" fmla="*/ 546100 h 850900"/>
                  <a:gd name="connsiteX1051" fmla="*/ 517525 w 723900"/>
                  <a:gd name="connsiteY1051" fmla="*/ 542925 h 850900"/>
                  <a:gd name="connsiteX1052" fmla="*/ 520700 w 723900"/>
                  <a:gd name="connsiteY1052" fmla="*/ 539750 h 850900"/>
                  <a:gd name="connsiteX1053" fmla="*/ 488950 w 723900"/>
                  <a:gd name="connsiteY1053" fmla="*/ 539750 h 850900"/>
                  <a:gd name="connsiteX1054" fmla="*/ 492125 w 723900"/>
                  <a:gd name="connsiteY1054" fmla="*/ 539750 h 850900"/>
                  <a:gd name="connsiteX1055" fmla="*/ 492125 w 723900"/>
                  <a:gd name="connsiteY1055" fmla="*/ 542925 h 850900"/>
                  <a:gd name="connsiteX1056" fmla="*/ 492125 w 723900"/>
                  <a:gd name="connsiteY1056" fmla="*/ 546100 h 850900"/>
                  <a:gd name="connsiteX1057" fmla="*/ 492125 w 723900"/>
                  <a:gd name="connsiteY1057" fmla="*/ 549275 h 850900"/>
                  <a:gd name="connsiteX1058" fmla="*/ 488950 w 723900"/>
                  <a:gd name="connsiteY1058" fmla="*/ 549275 h 850900"/>
                  <a:gd name="connsiteX1059" fmla="*/ 485775 w 723900"/>
                  <a:gd name="connsiteY1059" fmla="*/ 549275 h 850900"/>
                  <a:gd name="connsiteX1060" fmla="*/ 485775 w 723900"/>
                  <a:gd name="connsiteY1060" fmla="*/ 552450 h 850900"/>
                  <a:gd name="connsiteX1061" fmla="*/ 482600 w 723900"/>
                  <a:gd name="connsiteY1061" fmla="*/ 552450 h 850900"/>
                  <a:gd name="connsiteX1062" fmla="*/ 482600 w 723900"/>
                  <a:gd name="connsiteY1062" fmla="*/ 549275 h 850900"/>
                  <a:gd name="connsiteX1063" fmla="*/ 479425 w 723900"/>
                  <a:gd name="connsiteY1063" fmla="*/ 549275 h 850900"/>
                  <a:gd name="connsiteX1064" fmla="*/ 479425 w 723900"/>
                  <a:gd name="connsiteY1064" fmla="*/ 546100 h 850900"/>
                  <a:gd name="connsiteX1065" fmla="*/ 479425 w 723900"/>
                  <a:gd name="connsiteY1065" fmla="*/ 542925 h 850900"/>
                  <a:gd name="connsiteX1066" fmla="*/ 482600 w 723900"/>
                  <a:gd name="connsiteY1066" fmla="*/ 542925 h 850900"/>
                  <a:gd name="connsiteX1067" fmla="*/ 485775 w 723900"/>
                  <a:gd name="connsiteY1067" fmla="*/ 542925 h 850900"/>
                  <a:gd name="connsiteX1068" fmla="*/ 488950 w 723900"/>
                  <a:gd name="connsiteY1068" fmla="*/ 542925 h 850900"/>
                  <a:gd name="connsiteX1069" fmla="*/ 488950 w 723900"/>
                  <a:gd name="connsiteY1069" fmla="*/ 539750 h 850900"/>
                  <a:gd name="connsiteX1070" fmla="*/ 665163 w 723900"/>
                  <a:gd name="connsiteY1070" fmla="*/ 536575 h 850900"/>
                  <a:gd name="connsiteX1071" fmla="*/ 665163 w 723900"/>
                  <a:gd name="connsiteY1071" fmla="*/ 538163 h 850900"/>
                  <a:gd name="connsiteX1072" fmla="*/ 666750 w 723900"/>
                  <a:gd name="connsiteY1072" fmla="*/ 539750 h 850900"/>
                  <a:gd name="connsiteX1073" fmla="*/ 669925 w 723900"/>
                  <a:gd name="connsiteY1073" fmla="*/ 542925 h 850900"/>
                  <a:gd name="connsiteX1074" fmla="*/ 669925 w 723900"/>
                  <a:gd name="connsiteY1074" fmla="*/ 539750 h 850900"/>
                  <a:gd name="connsiteX1075" fmla="*/ 666750 w 723900"/>
                  <a:gd name="connsiteY1075" fmla="*/ 539750 h 850900"/>
                  <a:gd name="connsiteX1076" fmla="*/ 666750 w 723900"/>
                  <a:gd name="connsiteY1076" fmla="*/ 536575 h 850900"/>
                  <a:gd name="connsiteX1077" fmla="*/ 665163 w 723900"/>
                  <a:gd name="connsiteY1077" fmla="*/ 536575 h 850900"/>
                  <a:gd name="connsiteX1078" fmla="*/ 492125 w 723900"/>
                  <a:gd name="connsiteY1078" fmla="*/ 536575 h 850900"/>
                  <a:gd name="connsiteX1079" fmla="*/ 495300 w 723900"/>
                  <a:gd name="connsiteY1079" fmla="*/ 536575 h 850900"/>
                  <a:gd name="connsiteX1080" fmla="*/ 498475 w 723900"/>
                  <a:gd name="connsiteY1080" fmla="*/ 536575 h 850900"/>
                  <a:gd name="connsiteX1081" fmla="*/ 498475 w 723900"/>
                  <a:gd name="connsiteY1081" fmla="*/ 539750 h 850900"/>
                  <a:gd name="connsiteX1082" fmla="*/ 495300 w 723900"/>
                  <a:gd name="connsiteY1082" fmla="*/ 539750 h 850900"/>
                  <a:gd name="connsiteX1083" fmla="*/ 492125 w 723900"/>
                  <a:gd name="connsiteY1083" fmla="*/ 539750 h 850900"/>
                  <a:gd name="connsiteX1084" fmla="*/ 492125 w 723900"/>
                  <a:gd name="connsiteY1084" fmla="*/ 536575 h 850900"/>
                  <a:gd name="connsiteX1085" fmla="*/ 460375 w 723900"/>
                  <a:gd name="connsiteY1085" fmla="*/ 533400 h 850900"/>
                  <a:gd name="connsiteX1086" fmla="*/ 461963 w 723900"/>
                  <a:gd name="connsiteY1086" fmla="*/ 533400 h 850900"/>
                  <a:gd name="connsiteX1087" fmla="*/ 463550 w 723900"/>
                  <a:gd name="connsiteY1087" fmla="*/ 533400 h 850900"/>
                  <a:gd name="connsiteX1088" fmla="*/ 465138 w 723900"/>
                  <a:gd name="connsiteY1088" fmla="*/ 533400 h 850900"/>
                  <a:gd name="connsiteX1089" fmla="*/ 465138 w 723900"/>
                  <a:gd name="connsiteY1089" fmla="*/ 534988 h 850900"/>
                  <a:gd name="connsiteX1090" fmla="*/ 463550 w 723900"/>
                  <a:gd name="connsiteY1090" fmla="*/ 534988 h 850900"/>
                  <a:gd name="connsiteX1091" fmla="*/ 463550 w 723900"/>
                  <a:gd name="connsiteY1091" fmla="*/ 536575 h 850900"/>
                  <a:gd name="connsiteX1092" fmla="*/ 461963 w 723900"/>
                  <a:gd name="connsiteY1092" fmla="*/ 536575 h 850900"/>
                  <a:gd name="connsiteX1093" fmla="*/ 461963 w 723900"/>
                  <a:gd name="connsiteY1093" fmla="*/ 538163 h 850900"/>
                  <a:gd name="connsiteX1094" fmla="*/ 460375 w 723900"/>
                  <a:gd name="connsiteY1094" fmla="*/ 538163 h 850900"/>
                  <a:gd name="connsiteX1095" fmla="*/ 460375 w 723900"/>
                  <a:gd name="connsiteY1095" fmla="*/ 536575 h 850900"/>
                  <a:gd name="connsiteX1096" fmla="*/ 460375 w 723900"/>
                  <a:gd name="connsiteY1096" fmla="*/ 534988 h 850900"/>
                  <a:gd name="connsiteX1097" fmla="*/ 460375 w 723900"/>
                  <a:gd name="connsiteY1097" fmla="*/ 533400 h 850900"/>
                  <a:gd name="connsiteX1098" fmla="*/ 457200 w 723900"/>
                  <a:gd name="connsiteY1098" fmla="*/ 533400 h 850900"/>
                  <a:gd name="connsiteX1099" fmla="*/ 460375 w 723900"/>
                  <a:gd name="connsiteY1099" fmla="*/ 536575 h 850900"/>
                  <a:gd name="connsiteX1100" fmla="*/ 457200 w 723900"/>
                  <a:gd name="connsiteY1100" fmla="*/ 536575 h 850900"/>
                  <a:gd name="connsiteX1101" fmla="*/ 457200 w 723900"/>
                  <a:gd name="connsiteY1101" fmla="*/ 533400 h 850900"/>
                  <a:gd name="connsiteX1102" fmla="*/ 441325 w 723900"/>
                  <a:gd name="connsiteY1102" fmla="*/ 533400 h 850900"/>
                  <a:gd name="connsiteX1103" fmla="*/ 444500 w 723900"/>
                  <a:gd name="connsiteY1103" fmla="*/ 533400 h 850900"/>
                  <a:gd name="connsiteX1104" fmla="*/ 444500 w 723900"/>
                  <a:gd name="connsiteY1104" fmla="*/ 536575 h 850900"/>
                  <a:gd name="connsiteX1105" fmla="*/ 441325 w 723900"/>
                  <a:gd name="connsiteY1105" fmla="*/ 536575 h 850900"/>
                  <a:gd name="connsiteX1106" fmla="*/ 441325 w 723900"/>
                  <a:gd name="connsiteY1106" fmla="*/ 533400 h 850900"/>
                  <a:gd name="connsiteX1107" fmla="*/ 501650 w 723900"/>
                  <a:gd name="connsiteY1107" fmla="*/ 530225 h 850900"/>
                  <a:gd name="connsiteX1108" fmla="*/ 501650 w 723900"/>
                  <a:gd name="connsiteY1108" fmla="*/ 533400 h 850900"/>
                  <a:gd name="connsiteX1109" fmla="*/ 503238 w 723900"/>
                  <a:gd name="connsiteY1109" fmla="*/ 533400 h 850900"/>
                  <a:gd name="connsiteX1110" fmla="*/ 504825 w 723900"/>
                  <a:gd name="connsiteY1110" fmla="*/ 533400 h 850900"/>
                  <a:gd name="connsiteX1111" fmla="*/ 504825 w 723900"/>
                  <a:gd name="connsiteY1111" fmla="*/ 530225 h 850900"/>
                  <a:gd name="connsiteX1112" fmla="*/ 501650 w 723900"/>
                  <a:gd name="connsiteY1112" fmla="*/ 530225 h 850900"/>
                  <a:gd name="connsiteX1113" fmla="*/ 485775 w 723900"/>
                  <a:gd name="connsiteY1113" fmla="*/ 530225 h 850900"/>
                  <a:gd name="connsiteX1114" fmla="*/ 487363 w 723900"/>
                  <a:gd name="connsiteY1114" fmla="*/ 530225 h 850900"/>
                  <a:gd name="connsiteX1115" fmla="*/ 487363 w 723900"/>
                  <a:gd name="connsiteY1115" fmla="*/ 531813 h 850900"/>
                  <a:gd name="connsiteX1116" fmla="*/ 485775 w 723900"/>
                  <a:gd name="connsiteY1116" fmla="*/ 531813 h 850900"/>
                  <a:gd name="connsiteX1117" fmla="*/ 485775 w 723900"/>
                  <a:gd name="connsiteY1117" fmla="*/ 530225 h 850900"/>
                  <a:gd name="connsiteX1118" fmla="*/ 457200 w 723900"/>
                  <a:gd name="connsiteY1118" fmla="*/ 530225 h 850900"/>
                  <a:gd name="connsiteX1119" fmla="*/ 460375 w 723900"/>
                  <a:gd name="connsiteY1119" fmla="*/ 530225 h 850900"/>
                  <a:gd name="connsiteX1120" fmla="*/ 460375 w 723900"/>
                  <a:gd name="connsiteY1120" fmla="*/ 533400 h 850900"/>
                  <a:gd name="connsiteX1121" fmla="*/ 457200 w 723900"/>
                  <a:gd name="connsiteY1121" fmla="*/ 530225 h 850900"/>
                  <a:gd name="connsiteX1122" fmla="*/ 447675 w 723900"/>
                  <a:gd name="connsiteY1122" fmla="*/ 530225 h 850900"/>
                  <a:gd name="connsiteX1123" fmla="*/ 447675 w 723900"/>
                  <a:gd name="connsiteY1123" fmla="*/ 533400 h 850900"/>
                  <a:gd name="connsiteX1124" fmla="*/ 444500 w 723900"/>
                  <a:gd name="connsiteY1124" fmla="*/ 533400 h 850900"/>
                  <a:gd name="connsiteX1125" fmla="*/ 447675 w 723900"/>
                  <a:gd name="connsiteY1125" fmla="*/ 530225 h 850900"/>
                  <a:gd name="connsiteX1126" fmla="*/ 31750 w 723900"/>
                  <a:gd name="connsiteY1126" fmla="*/ 530225 h 850900"/>
                  <a:gd name="connsiteX1127" fmla="*/ 31750 w 723900"/>
                  <a:gd name="connsiteY1127" fmla="*/ 533400 h 850900"/>
                  <a:gd name="connsiteX1128" fmla="*/ 34925 w 723900"/>
                  <a:gd name="connsiteY1128" fmla="*/ 533400 h 850900"/>
                  <a:gd name="connsiteX1129" fmla="*/ 34925 w 723900"/>
                  <a:gd name="connsiteY1129" fmla="*/ 530225 h 850900"/>
                  <a:gd name="connsiteX1130" fmla="*/ 31750 w 723900"/>
                  <a:gd name="connsiteY1130" fmla="*/ 530225 h 850900"/>
                  <a:gd name="connsiteX1131" fmla="*/ 479425 w 723900"/>
                  <a:gd name="connsiteY1131" fmla="*/ 527050 h 850900"/>
                  <a:gd name="connsiteX1132" fmla="*/ 482600 w 723900"/>
                  <a:gd name="connsiteY1132" fmla="*/ 527050 h 850900"/>
                  <a:gd name="connsiteX1133" fmla="*/ 485775 w 723900"/>
                  <a:gd name="connsiteY1133" fmla="*/ 527050 h 850900"/>
                  <a:gd name="connsiteX1134" fmla="*/ 485775 w 723900"/>
                  <a:gd name="connsiteY1134" fmla="*/ 530225 h 850900"/>
                  <a:gd name="connsiteX1135" fmla="*/ 482600 w 723900"/>
                  <a:gd name="connsiteY1135" fmla="*/ 530225 h 850900"/>
                  <a:gd name="connsiteX1136" fmla="*/ 479425 w 723900"/>
                  <a:gd name="connsiteY1136" fmla="*/ 530225 h 850900"/>
                  <a:gd name="connsiteX1137" fmla="*/ 479425 w 723900"/>
                  <a:gd name="connsiteY1137" fmla="*/ 527050 h 850900"/>
                  <a:gd name="connsiteX1138" fmla="*/ 454025 w 723900"/>
                  <a:gd name="connsiteY1138" fmla="*/ 527050 h 850900"/>
                  <a:gd name="connsiteX1139" fmla="*/ 455613 w 723900"/>
                  <a:gd name="connsiteY1139" fmla="*/ 527050 h 850900"/>
                  <a:gd name="connsiteX1140" fmla="*/ 455613 w 723900"/>
                  <a:gd name="connsiteY1140" fmla="*/ 528638 h 850900"/>
                  <a:gd name="connsiteX1141" fmla="*/ 454025 w 723900"/>
                  <a:gd name="connsiteY1141" fmla="*/ 528638 h 850900"/>
                  <a:gd name="connsiteX1142" fmla="*/ 454025 w 723900"/>
                  <a:gd name="connsiteY1142" fmla="*/ 527050 h 850900"/>
                  <a:gd name="connsiteX1143" fmla="*/ 450850 w 723900"/>
                  <a:gd name="connsiteY1143" fmla="*/ 527050 h 850900"/>
                  <a:gd name="connsiteX1144" fmla="*/ 452438 w 723900"/>
                  <a:gd name="connsiteY1144" fmla="*/ 527050 h 850900"/>
                  <a:gd name="connsiteX1145" fmla="*/ 452438 w 723900"/>
                  <a:gd name="connsiteY1145" fmla="*/ 528638 h 850900"/>
                  <a:gd name="connsiteX1146" fmla="*/ 450850 w 723900"/>
                  <a:gd name="connsiteY1146" fmla="*/ 528638 h 850900"/>
                  <a:gd name="connsiteX1147" fmla="*/ 450850 w 723900"/>
                  <a:gd name="connsiteY1147" fmla="*/ 527050 h 850900"/>
                  <a:gd name="connsiteX1148" fmla="*/ 473075 w 723900"/>
                  <a:gd name="connsiteY1148" fmla="*/ 523875 h 850900"/>
                  <a:gd name="connsiteX1149" fmla="*/ 474663 w 723900"/>
                  <a:gd name="connsiteY1149" fmla="*/ 523875 h 850900"/>
                  <a:gd name="connsiteX1150" fmla="*/ 476250 w 723900"/>
                  <a:gd name="connsiteY1150" fmla="*/ 523875 h 850900"/>
                  <a:gd name="connsiteX1151" fmla="*/ 476250 w 723900"/>
                  <a:gd name="connsiteY1151" fmla="*/ 527050 h 850900"/>
                  <a:gd name="connsiteX1152" fmla="*/ 474663 w 723900"/>
                  <a:gd name="connsiteY1152" fmla="*/ 525463 h 850900"/>
                  <a:gd name="connsiteX1153" fmla="*/ 473075 w 723900"/>
                  <a:gd name="connsiteY1153" fmla="*/ 525463 h 850900"/>
                  <a:gd name="connsiteX1154" fmla="*/ 473075 w 723900"/>
                  <a:gd name="connsiteY1154" fmla="*/ 523875 h 850900"/>
                  <a:gd name="connsiteX1155" fmla="*/ 460375 w 723900"/>
                  <a:gd name="connsiteY1155" fmla="*/ 523875 h 850900"/>
                  <a:gd name="connsiteX1156" fmla="*/ 461963 w 723900"/>
                  <a:gd name="connsiteY1156" fmla="*/ 523875 h 850900"/>
                  <a:gd name="connsiteX1157" fmla="*/ 461963 w 723900"/>
                  <a:gd name="connsiteY1157" fmla="*/ 525463 h 850900"/>
                  <a:gd name="connsiteX1158" fmla="*/ 460375 w 723900"/>
                  <a:gd name="connsiteY1158" fmla="*/ 525463 h 850900"/>
                  <a:gd name="connsiteX1159" fmla="*/ 460375 w 723900"/>
                  <a:gd name="connsiteY1159" fmla="*/ 523875 h 850900"/>
                  <a:gd name="connsiteX1160" fmla="*/ 406400 w 723900"/>
                  <a:gd name="connsiteY1160" fmla="*/ 523875 h 850900"/>
                  <a:gd name="connsiteX1161" fmla="*/ 406400 w 723900"/>
                  <a:gd name="connsiteY1161" fmla="*/ 527050 h 850900"/>
                  <a:gd name="connsiteX1162" fmla="*/ 409575 w 723900"/>
                  <a:gd name="connsiteY1162" fmla="*/ 527050 h 850900"/>
                  <a:gd name="connsiteX1163" fmla="*/ 412750 w 723900"/>
                  <a:gd name="connsiteY1163" fmla="*/ 527050 h 850900"/>
                  <a:gd name="connsiteX1164" fmla="*/ 415925 w 723900"/>
                  <a:gd name="connsiteY1164" fmla="*/ 527050 h 850900"/>
                  <a:gd name="connsiteX1165" fmla="*/ 419100 w 723900"/>
                  <a:gd name="connsiteY1165" fmla="*/ 527050 h 850900"/>
                  <a:gd name="connsiteX1166" fmla="*/ 415925 w 723900"/>
                  <a:gd name="connsiteY1166" fmla="*/ 523875 h 850900"/>
                  <a:gd name="connsiteX1167" fmla="*/ 412750 w 723900"/>
                  <a:gd name="connsiteY1167" fmla="*/ 523875 h 850900"/>
                  <a:gd name="connsiteX1168" fmla="*/ 409575 w 723900"/>
                  <a:gd name="connsiteY1168" fmla="*/ 523875 h 850900"/>
                  <a:gd name="connsiteX1169" fmla="*/ 406400 w 723900"/>
                  <a:gd name="connsiteY1169" fmla="*/ 523875 h 850900"/>
                  <a:gd name="connsiteX1170" fmla="*/ 469900 w 723900"/>
                  <a:gd name="connsiteY1170" fmla="*/ 517525 h 850900"/>
                  <a:gd name="connsiteX1171" fmla="*/ 469900 w 723900"/>
                  <a:gd name="connsiteY1171" fmla="*/ 520700 h 850900"/>
                  <a:gd name="connsiteX1172" fmla="*/ 466725 w 723900"/>
                  <a:gd name="connsiteY1172" fmla="*/ 520700 h 850900"/>
                  <a:gd name="connsiteX1173" fmla="*/ 469900 w 723900"/>
                  <a:gd name="connsiteY1173" fmla="*/ 517525 h 850900"/>
                  <a:gd name="connsiteX1174" fmla="*/ 438150 w 723900"/>
                  <a:gd name="connsiteY1174" fmla="*/ 514350 h 850900"/>
                  <a:gd name="connsiteX1175" fmla="*/ 438150 w 723900"/>
                  <a:gd name="connsiteY1175" fmla="*/ 517525 h 850900"/>
                  <a:gd name="connsiteX1176" fmla="*/ 441325 w 723900"/>
                  <a:gd name="connsiteY1176" fmla="*/ 514350 h 850900"/>
                  <a:gd name="connsiteX1177" fmla="*/ 438150 w 723900"/>
                  <a:gd name="connsiteY1177" fmla="*/ 514350 h 850900"/>
                  <a:gd name="connsiteX1178" fmla="*/ 387350 w 723900"/>
                  <a:gd name="connsiteY1178" fmla="*/ 514350 h 850900"/>
                  <a:gd name="connsiteX1179" fmla="*/ 390525 w 723900"/>
                  <a:gd name="connsiteY1179" fmla="*/ 514350 h 850900"/>
                  <a:gd name="connsiteX1180" fmla="*/ 390525 w 723900"/>
                  <a:gd name="connsiteY1180" fmla="*/ 517525 h 850900"/>
                  <a:gd name="connsiteX1181" fmla="*/ 387350 w 723900"/>
                  <a:gd name="connsiteY1181" fmla="*/ 517525 h 850900"/>
                  <a:gd name="connsiteX1182" fmla="*/ 387350 w 723900"/>
                  <a:gd name="connsiteY1182" fmla="*/ 514350 h 850900"/>
                  <a:gd name="connsiteX1183" fmla="*/ 31750 w 723900"/>
                  <a:gd name="connsiteY1183" fmla="*/ 511175 h 850900"/>
                  <a:gd name="connsiteX1184" fmla="*/ 31750 w 723900"/>
                  <a:gd name="connsiteY1184" fmla="*/ 514350 h 850900"/>
                  <a:gd name="connsiteX1185" fmla="*/ 34925 w 723900"/>
                  <a:gd name="connsiteY1185" fmla="*/ 514350 h 850900"/>
                  <a:gd name="connsiteX1186" fmla="*/ 38100 w 723900"/>
                  <a:gd name="connsiteY1186" fmla="*/ 514350 h 850900"/>
                  <a:gd name="connsiteX1187" fmla="*/ 41275 w 723900"/>
                  <a:gd name="connsiteY1187" fmla="*/ 514350 h 850900"/>
                  <a:gd name="connsiteX1188" fmla="*/ 41275 w 723900"/>
                  <a:gd name="connsiteY1188" fmla="*/ 517525 h 850900"/>
                  <a:gd name="connsiteX1189" fmla="*/ 41275 w 723900"/>
                  <a:gd name="connsiteY1189" fmla="*/ 520700 h 850900"/>
                  <a:gd name="connsiteX1190" fmla="*/ 41275 w 723900"/>
                  <a:gd name="connsiteY1190" fmla="*/ 523875 h 850900"/>
                  <a:gd name="connsiteX1191" fmla="*/ 44450 w 723900"/>
                  <a:gd name="connsiteY1191" fmla="*/ 523875 h 850900"/>
                  <a:gd name="connsiteX1192" fmla="*/ 44450 w 723900"/>
                  <a:gd name="connsiteY1192" fmla="*/ 520700 h 850900"/>
                  <a:gd name="connsiteX1193" fmla="*/ 47625 w 723900"/>
                  <a:gd name="connsiteY1193" fmla="*/ 520700 h 850900"/>
                  <a:gd name="connsiteX1194" fmla="*/ 47625 w 723900"/>
                  <a:gd name="connsiteY1194" fmla="*/ 517525 h 850900"/>
                  <a:gd name="connsiteX1195" fmla="*/ 50800 w 723900"/>
                  <a:gd name="connsiteY1195" fmla="*/ 517525 h 850900"/>
                  <a:gd name="connsiteX1196" fmla="*/ 53975 w 723900"/>
                  <a:gd name="connsiteY1196" fmla="*/ 517525 h 850900"/>
                  <a:gd name="connsiteX1197" fmla="*/ 53975 w 723900"/>
                  <a:gd name="connsiteY1197" fmla="*/ 520700 h 850900"/>
                  <a:gd name="connsiteX1198" fmla="*/ 53975 w 723900"/>
                  <a:gd name="connsiteY1198" fmla="*/ 523875 h 850900"/>
                  <a:gd name="connsiteX1199" fmla="*/ 50800 w 723900"/>
                  <a:gd name="connsiteY1199" fmla="*/ 523875 h 850900"/>
                  <a:gd name="connsiteX1200" fmla="*/ 50800 w 723900"/>
                  <a:gd name="connsiteY1200" fmla="*/ 527050 h 850900"/>
                  <a:gd name="connsiteX1201" fmla="*/ 50800 w 723900"/>
                  <a:gd name="connsiteY1201" fmla="*/ 530225 h 850900"/>
                  <a:gd name="connsiteX1202" fmla="*/ 53975 w 723900"/>
                  <a:gd name="connsiteY1202" fmla="*/ 530225 h 850900"/>
                  <a:gd name="connsiteX1203" fmla="*/ 57150 w 723900"/>
                  <a:gd name="connsiteY1203" fmla="*/ 530225 h 850900"/>
                  <a:gd name="connsiteX1204" fmla="*/ 57150 w 723900"/>
                  <a:gd name="connsiteY1204" fmla="*/ 527050 h 850900"/>
                  <a:gd name="connsiteX1205" fmla="*/ 60325 w 723900"/>
                  <a:gd name="connsiteY1205" fmla="*/ 527050 h 850900"/>
                  <a:gd name="connsiteX1206" fmla="*/ 60325 w 723900"/>
                  <a:gd name="connsiteY1206" fmla="*/ 523875 h 850900"/>
                  <a:gd name="connsiteX1207" fmla="*/ 63500 w 723900"/>
                  <a:gd name="connsiteY1207" fmla="*/ 523875 h 850900"/>
                  <a:gd name="connsiteX1208" fmla="*/ 60325 w 723900"/>
                  <a:gd name="connsiteY1208" fmla="*/ 520700 h 850900"/>
                  <a:gd name="connsiteX1209" fmla="*/ 60325 w 723900"/>
                  <a:gd name="connsiteY1209" fmla="*/ 517525 h 850900"/>
                  <a:gd name="connsiteX1210" fmla="*/ 57150 w 723900"/>
                  <a:gd name="connsiteY1210" fmla="*/ 517525 h 850900"/>
                  <a:gd name="connsiteX1211" fmla="*/ 53975 w 723900"/>
                  <a:gd name="connsiteY1211" fmla="*/ 517525 h 850900"/>
                  <a:gd name="connsiteX1212" fmla="*/ 53975 w 723900"/>
                  <a:gd name="connsiteY1212" fmla="*/ 514350 h 850900"/>
                  <a:gd name="connsiteX1213" fmla="*/ 50800 w 723900"/>
                  <a:gd name="connsiteY1213" fmla="*/ 514350 h 850900"/>
                  <a:gd name="connsiteX1214" fmla="*/ 49213 w 723900"/>
                  <a:gd name="connsiteY1214" fmla="*/ 514350 h 850900"/>
                  <a:gd name="connsiteX1215" fmla="*/ 49213 w 723900"/>
                  <a:gd name="connsiteY1215" fmla="*/ 515938 h 850900"/>
                  <a:gd name="connsiteX1216" fmla="*/ 47625 w 723900"/>
                  <a:gd name="connsiteY1216" fmla="*/ 515938 h 850900"/>
                  <a:gd name="connsiteX1217" fmla="*/ 47625 w 723900"/>
                  <a:gd name="connsiteY1217" fmla="*/ 514350 h 850900"/>
                  <a:gd name="connsiteX1218" fmla="*/ 44450 w 723900"/>
                  <a:gd name="connsiteY1218" fmla="*/ 514350 h 850900"/>
                  <a:gd name="connsiteX1219" fmla="*/ 41275 w 723900"/>
                  <a:gd name="connsiteY1219" fmla="*/ 514350 h 850900"/>
                  <a:gd name="connsiteX1220" fmla="*/ 41275 w 723900"/>
                  <a:gd name="connsiteY1220" fmla="*/ 511175 h 850900"/>
                  <a:gd name="connsiteX1221" fmla="*/ 38100 w 723900"/>
                  <a:gd name="connsiteY1221" fmla="*/ 511175 h 850900"/>
                  <a:gd name="connsiteX1222" fmla="*/ 34925 w 723900"/>
                  <a:gd name="connsiteY1222" fmla="*/ 511175 h 850900"/>
                  <a:gd name="connsiteX1223" fmla="*/ 31750 w 723900"/>
                  <a:gd name="connsiteY1223" fmla="*/ 511175 h 850900"/>
                  <a:gd name="connsiteX1224" fmla="*/ 447675 w 723900"/>
                  <a:gd name="connsiteY1224" fmla="*/ 508000 h 850900"/>
                  <a:gd name="connsiteX1225" fmla="*/ 447675 w 723900"/>
                  <a:gd name="connsiteY1225" fmla="*/ 511175 h 850900"/>
                  <a:gd name="connsiteX1226" fmla="*/ 444500 w 723900"/>
                  <a:gd name="connsiteY1226" fmla="*/ 511175 h 850900"/>
                  <a:gd name="connsiteX1227" fmla="*/ 444500 w 723900"/>
                  <a:gd name="connsiteY1227" fmla="*/ 514350 h 850900"/>
                  <a:gd name="connsiteX1228" fmla="*/ 447675 w 723900"/>
                  <a:gd name="connsiteY1228" fmla="*/ 514350 h 850900"/>
                  <a:gd name="connsiteX1229" fmla="*/ 447675 w 723900"/>
                  <a:gd name="connsiteY1229" fmla="*/ 511175 h 850900"/>
                  <a:gd name="connsiteX1230" fmla="*/ 450850 w 723900"/>
                  <a:gd name="connsiteY1230" fmla="*/ 508000 h 850900"/>
                  <a:gd name="connsiteX1231" fmla="*/ 447675 w 723900"/>
                  <a:gd name="connsiteY1231" fmla="*/ 508000 h 850900"/>
                  <a:gd name="connsiteX1232" fmla="*/ 9525 w 723900"/>
                  <a:gd name="connsiteY1232" fmla="*/ 444500 h 850900"/>
                  <a:gd name="connsiteX1233" fmla="*/ 12700 w 723900"/>
                  <a:gd name="connsiteY1233" fmla="*/ 444500 h 850900"/>
                  <a:gd name="connsiteX1234" fmla="*/ 12700 w 723900"/>
                  <a:gd name="connsiteY1234" fmla="*/ 447675 h 850900"/>
                  <a:gd name="connsiteX1235" fmla="*/ 9525 w 723900"/>
                  <a:gd name="connsiteY1235" fmla="*/ 447675 h 850900"/>
                  <a:gd name="connsiteX1236" fmla="*/ 9525 w 723900"/>
                  <a:gd name="connsiteY1236" fmla="*/ 444500 h 850900"/>
                  <a:gd name="connsiteX1237" fmla="*/ 633413 w 723900"/>
                  <a:gd name="connsiteY1237" fmla="*/ 433388 h 850900"/>
                  <a:gd name="connsiteX1238" fmla="*/ 633413 w 723900"/>
                  <a:gd name="connsiteY1238" fmla="*/ 431800 h 850900"/>
                  <a:gd name="connsiteX1239" fmla="*/ 633413 w 723900"/>
                  <a:gd name="connsiteY1239" fmla="*/ 433388 h 850900"/>
                  <a:gd name="connsiteX1240" fmla="*/ 38100 w 723900"/>
                  <a:gd name="connsiteY1240" fmla="*/ 419100 h 850900"/>
                  <a:gd name="connsiteX1241" fmla="*/ 41275 w 723900"/>
                  <a:gd name="connsiteY1241" fmla="*/ 422275 h 850900"/>
                  <a:gd name="connsiteX1242" fmla="*/ 39688 w 723900"/>
                  <a:gd name="connsiteY1242" fmla="*/ 422275 h 850900"/>
                  <a:gd name="connsiteX1243" fmla="*/ 39688 w 723900"/>
                  <a:gd name="connsiteY1243" fmla="*/ 423863 h 850900"/>
                  <a:gd name="connsiteX1244" fmla="*/ 38100 w 723900"/>
                  <a:gd name="connsiteY1244" fmla="*/ 423863 h 850900"/>
                  <a:gd name="connsiteX1245" fmla="*/ 38100 w 723900"/>
                  <a:gd name="connsiteY1245" fmla="*/ 422275 h 850900"/>
                  <a:gd name="connsiteX1246" fmla="*/ 38100 w 723900"/>
                  <a:gd name="connsiteY1246" fmla="*/ 419100 h 850900"/>
                  <a:gd name="connsiteX1247" fmla="*/ 114300 w 723900"/>
                  <a:gd name="connsiteY1247" fmla="*/ 387350 h 850900"/>
                  <a:gd name="connsiteX1248" fmla="*/ 115888 w 723900"/>
                  <a:gd name="connsiteY1248" fmla="*/ 387350 h 850900"/>
                  <a:gd name="connsiteX1249" fmla="*/ 115888 w 723900"/>
                  <a:gd name="connsiteY1249" fmla="*/ 388938 h 850900"/>
                  <a:gd name="connsiteX1250" fmla="*/ 114300 w 723900"/>
                  <a:gd name="connsiteY1250" fmla="*/ 388938 h 850900"/>
                  <a:gd name="connsiteX1251" fmla="*/ 114300 w 723900"/>
                  <a:gd name="connsiteY1251" fmla="*/ 387350 h 850900"/>
                  <a:gd name="connsiteX1252" fmla="*/ 98425 w 723900"/>
                  <a:gd name="connsiteY1252" fmla="*/ 377825 h 850900"/>
                  <a:gd name="connsiteX1253" fmla="*/ 101600 w 723900"/>
                  <a:gd name="connsiteY1253" fmla="*/ 377825 h 850900"/>
                  <a:gd name="connsiteX1254" fmla="*/ 104775 w 723900"/>
                  <a:gd name="connsiteY1254" fmla="*/ 377825 h 850900"/>
                  <a:gd name="connsiteX1255" fmla="*/ 107950 w 723900"/>
                  <a:gd name="connsiteY1255" fmla="*/ 377825 h 850900"/>
                  <a:gd name="connsiteX1256" fmla="*/ 107950 w 723900"/>
                  <a:gd name="connsiteY1256" fmla="*/ 381000 h 850900"/>
                  <a:gd name="connsiteX1257" fmla="*/ 107950 w 723900"/>
                  <a:gd name="connsiteY1257" fmla="*/ 384175 h 850900"/>
                  <a:gd name="connsiteX1258" fmla="*/ 104775 w 723900"/>
                  <a:gd name="connsiteY1258" fmla="*/ 384175 h 850900"/>
                  <a:gd name="connsiteX1259" fmla="*/ 101600 w 723900"/>
                  <a:gd name="connsiteY1259" fmla="*/ 384175 h 850900"/>
                  <a:gd name="connsiteX1260" fmla="*/ 101600 w 723900"/>
                  <a:gd name="connsiteY1260" fmla="*/ 381000 h 850900"/>
                  <a:gd name="connsiteX1261" fmla="*/ 98425 w 723900"/>
                  <a:gd name="connsiteY1261" fmla="*/ 381000 h 850900"/>
                  <a:gd name="connsiteX1262" fmla="*/ 98425 w 723900"/>
                  <a:gd name="connsiteY1262" fmla="*/ 377825 h 850900"/>
                  <a:gd name="connsiteX1263" fmla="*/ 98425 w 723900"/>
                  <a:gd name="connsiteY1263" fmla="*/ 330200 h 850900"/>
                  <a:gd name="connsiteX1264" fmla="*/ 98425 w 723900"/>
                  <a:gd name="connsiteY1264" fmla="*/ 333375 h 850900"/>
                  <a:gd name="connsiteX1265" fmla="*/ 95250 w 723900"/>
                  <a:gd name="connsiteY1265" fmla="*/ 333375 h 850900"/>
                  <a:gd name="connsiteX1266" fmla="*/ 98425 w 723900"/>
                  <a:gd name="connsiteY1266" fmla="*/ 330200 h 850900"/>
                  <a:gd name="connsiteX1267" fmla="*/ 92075 w 723900"/>
                  <a:gd name="connsiteY1267" fmla="*/ 330200 h 850900"/>
                  <a:gd name="connsiteX1268" fmla="*/ 95250 w 723900"/>
                  <a:gd name="connsiteY1268" fmla="*/ 330200 h 850900"/>
                  <a:gd name="connsiteX1269" fmla="*/ 95250 w 723900"/>
                  <a:gd name="connsiteY1269" fmla="*/ 333375 h 850900"/>
                  <a:gd name="connsiteX1270" fmla="*/ 95250 w 723900"/>
                  <a:gd name="connsiteY1270" fmla="*/ 336550 h 850900"/>
                  <a:gd name="connsiteX1271" fmla="*/ 92075 w 723900"/>
                  <a:gd name="connsiteY1271" fmla="*/ 336550 h 850900"/>
                  <a:gd name="connsiteX1272" fmla="*/ 92075 w 723900"/>
                  <a:gd name="connsiteY1272" fmla="*/ 333375 h 850900"/>
                  <a:gd name="connsiteX1273" fmla="*/ 92075 w 723900"/>
                  <a:gd name="connsiteY1273" fmla="*/ 330200 h 850900"/>
                  <a:gd name="connsiteX1274" fmla="*/ 19050 w 723900"/>
                  <a:gd name="connsiteY1274" fmla="*/ 285750 h 850900"/>
                  <a:gd name="connsiteX1275" fmla="*/ 22225 w 723900"/>
                  <a:gd name="connsiteY1275" fmla="*/ 285750 h 850900"/>
                  <a:gd name="connsiteX1276" fmla="*/ 22225 w 723900"/>
                  <a:gd name="connsiteY1276" fmla="*/ 288925 h 850900"/>
                  <a:gd name="connsiteX1277" fmla="*/ 19050 w 723900"/>
                  <a:gd name="connsiteY1277" fmla="*/ 288925 h 850900"/>
                  <a:gd name="connsiteX1278" fmla="*/ 19050 w 723900"/>
                  <a:gd name="connsiteY1278" fmla="*/ 285750 h 850900"/>
                  <a:gd name="connsiteX1279" fmla="*/ 86043 w 723900"/>
                  <a:gd name="connsiteY1279" fmla="*/ 266382 h 850900"/>
                  <a:gd name="connsiteX1280" fmla="*/ 85725 w 723900"/>
                  <a:gd name="connsiteY1280" fmla="*/ 266700 h 850900"/>
                  <a:gd name="connsiteX1281" fmla="*/ 85725 w 723900"/>
                  <a:gd name="connsiteY1281" fmla="*/ 269875 h 850900"/>
                  <a:gd name="connsiteX1282" fmla="*/ 86043 w 723900"/>
                  <a:gd name="connsiteY1282" fmla="*/ 269875 h 850900"/>
                  <a:gd name="connsiteX1283" fmla="*/ 86043 w 723900"/>
                  <a:gd name="connsiteY1283" fmla="*/ 266382 h 850900"/>
                  <a:gd name="connsiteX1284" fmla="*/ 88900 w 723900"/>
                  <a:gd name="connsiteY1284" fmla="*/ 263525 h 850900"/>
                  <a:gd name="connsiteX1285" fmla="*/ 88105 w 723900"/>
                  <a:gd name="connsiteY1285" fmla="*/ 264320 h 850900"/>
                  <a:gd name="connsiteX1286" fmla="*/ 88900 w 723900"/>
                  <a:gd name="connsiteY1286" fmla="*/ 264320 h 850900"/>
                  <a:gd name="connsiteX1287" fmla="*/ 88900 w 723900"/>
                  <a:gd name="connsiteY1287" fmla="*/ 263525 h 850900"/>
                  <a:gd name="connsiteX1288" fmla="*/ 149225 w 723900"/>
                  <a:gd name="connsiteY1288" fmla="*/ 252413 h 850900"/>
                  <a:gd name="connsiteX1289" fmla="*/ 149225 w 723900"/>
                  <a:gd name="connsiteY1289" fmla="*/ 254000 h 850900"/>
                  <a:gd name="connsiteX1290" fmla="*/ 150812 w 723900"/>
                  <a:gd name="connsiteY1290" fmla="*/ 252413 h 850900"/>
                  <a:gd name="connsiteX1291" fmla="*/ 149225 w 723900"/>
                  <a:gd name="connsiteY1291" fmla="*/ 252413 h 850900"/>
                  <a:gd name="connsiteX1292" fmla="*/ 28575 w 723900"/>
                  <a:gd name="connsiteY1292" fmla="*/ 241300 h 850900"/>
                  <a:gd name="connsiteX1293" fmla="*/ 28575 w 723900"/>
                  <a:gd name="connsiteY1293" fmla="*/ 244475 h 850900"/>
                  <a:gd name="connsiteX1294" fmla="*/ 25400 w 723900"/>
                  <a:gd name="connsiteY1294" fmla="*/ 244475 h 850900"/>
                  <a:gd name="connsiteX1295" fmla="*/ 28575 w 723900"/>
                  <a:gd name="connsiteY1295" fmla="*/ 241300 h 850900"/>
                  <a:gd name="connsiteX1296" fmla="*/ 149225 w 723900"/>
                  <a:gd name="connsiteY1296" fmla="*/ 228600 h 850900"/>
                  <a:gd name="connsiteX1297" fmla="*/ 149225 w 723900"/>
                  <a:gd name="connsiteY1297" fmla="*/ 231775 h 850900"/>
                  <a:gd name="connsiteX1298" fmla="*/ 149225 w 723900"/>
                  <a:gd name="connsiteY1298" fmla="*/ 234950 h 850900"/>
                  <a:gd name="connsiteX1299" fmla="*/ 149225 w 723900"/>
                  <a:gd name="connsiteY1299" fmla="*/ 238125 h 850900"/>
                  <a:gd name="connsiteX1300" fmla="*/ 152400 w 723900"/>
                  <a:gd name="connsiteY1300" fmla="*/ 238125 h 850900"/>
                  <a:gd name="connsiteX1301" fmla="*/ 152400 w 723900"/>
                  <a:gd name="connsiteY1301" fmla="*/ 241300 h 850900"/>
                  <a:gd name="connsiteX1302" fmla="*/ 155575 w 723900"/>
                  <a:gd name="connsiteY1302" fmla="*/ 241300 h 850900"/>
                  <a:gd name="connsiteX1303" fmla="*/ 155575 w 723900"/>
                  <a:gd name="connsiteY1303" fmla="*/ 244475 h 850900"/>
                  <a:gd name="connsiteX1304" fmla="*/ 158750 w 723900"/>
                  <a:gd name="connsiteY1304" fmla="*/ 244475 h 850900"/>
                  <a:gd name="connsiteX1305" fmla="*/ 161925 w 723900"/>
                  <a:gd name="connsiteY1305" fmla="*/ 244475 h 850900"/>
                  <a:gd name="connsiteX1306" fmla="*/ 165100 w 723900"/>
                  <a:gd name="connsiteY1306" fmla="*/ 244475 h 850900"/>
                  <a:gd name="connsiteX1307" fmla="*/ 168275 w 723900"/>
                  <a:gd name="connsiteY1307" fmla="*/ 244475 h 850900"/>
                  <a:gd name="connsiteX1308" fmla="*/ 168275 w 723900"/>
                  <a:gd name="connsiteY1308" fmla="*/ 241300 h 850900"/>
                  <a:gd name="connsiteX1309" fmla="*/ 168275 w 723900"/>
                  <a:gd name="connsiteY1309" fmla="*/ 238125 h 850900"/>
                  <a:gd name="connsiteX1310" fmla="*/ 168275 w 723900"/>
                  <a:gd name="connsiteY1310" fmla="*/ 234950 h 850900"/>
                  <a:gd name="connsiteX1311" fmla="*/ 168275 w 723900"/>
                  <a:gd name="connsiteY1311" fmla="*/ 231775 h 850900"/>
                  <a:gd name="connsiteX1312" fmla="*/ 165100 w 723900"/>
                  <a:gd name="connsiteY1312" fmla="*/ 231775 h 850900"/>
                  <a:gd name="connsiteX1313" fmla="*/ 161925 w 723900"/>
                  <a:gd name="connsiteY1313" fmla="*/ 231775 h 850900"/>
                  <a:gd name="connsiteX1314" fmla="*/ 158750 w 723900"/>
                  <a:gd name="connsiteY1314" fmla="*/ 231775 h 850900"/>
                  <a:gd name="connsiteX1315" fmla="*/ 158750 w 723900"/>
                  <a:gd name="connsiteY1315" fmla="*/ 228600 h 850900"/>
                  <a:gd name="connsiteX1316" fmla="*/ 155575 w 723900"/>
                  <a:gd name="connsiteY1316" fmla="*/ 228600 h 850900"/>
                  <a:gd name="connsiteX1317" fmla="*/ 152400 w 723900"/>
                  <a:gd name="connsiteY1317" fmla="*/ 228600 h 850900"/>
                  <a:gd name="connsiteX1318" fmla="*/ 149225 w 723900"/>
                  <a:gd name="connsiteY1318" fmla="*/ 228600 h 850900"/>
                  <a:gd name="connsiteX1319" fmla="*/ 85725 w 723900"/>
                  <a:gd name="connsiteY1319" fmla="*/ 225425 h 850900"/>
                  <a:gd name="connsiteX1320" fmla="*/ 82550 w 723900"/>
                  <a:gd name="connsiteY1320" fmla="*/ 228600 h 850900"/>
                  <a:gd name="connsiteX1321" fmla="*/ 85725 w 723900"/>
                  <a:gd name="connsiteY1321" fmla="*/ 228600 h 850900"/>
                  <a:gd name="connsiteX1322" fmla="*/ 85725 w 723900"/>
                  <a:gd name="connsiteY1322" fmla="*/ 225425 h 850900"/>
                  <a:gd name="connsiteX1323" fmla="*/ 123825 w 723900"/>
                  <a:gd name="connsiteY1323" fmla="*/ 212725 h 850900"/>
                  <a:gd name="connsiteX1324" fmla="*/ 127000 w 723900"/>
                  <a:gd name="connsiteY1324" fmla="*/ 212725 h 850900"/>
                  <a:gd name="connsiteX1325" fmla="*/ 130175 w 723900"/>
                  <a:gd name="connsiteY1325" fmla="*/ 212725 h 850900"/>
                  <a:gd name="connsiteX1326" fmla="*/ 130175 w 723900"/>
                  <a:gd name="connsiteY1326" fmla="*/ 215900 h 850900"/>
                  <a:gd name="connsiteX1327" fmla="*/ 133350 w 723900"/>
                  <a:gd name="connsiteY1327" fmla="*/ 219075 h 850900"/>
                  <a:gd name="connsiteX1328" fmla="*/ 133350 w 723900"/>
                  <a:gd name="connsiteY1328" fmla="*/ 222250 h 850900"/>
                  <a:gd name="connsiteX1329" fmla="*/ 133350 w 723900"/>
                  <a:gd name="connsiteY1329" fmla="*/ 225425 h 850900"/>
                  <a:gd name="connsiteX1330" fmla="*/ 130175 w 723900"/>
                  <a:gd name="connsiteY1330" fmla="*/ 225425 h 850900"/>
                  <a:gd name="connsiteX1331" fmla="*/ 130175 w 723900"/>
                  <a:gd name="connsiteY1331" fmla="*/ 222250 h 850900"/>
                  <a:gd name="connsiteX1332" fmla="*/ 127000 w 723900"/>
                  <a:gd name="connsiteY1332" fmla="*/ 222250 h 850900"/>
                  <a:gd name="connsiteX1333" fmla="*/ 123825 w 723900"/>
                  <a:gd name="connsiteY1333" fmla="*/ 222250 h 850900"/>
                  <a:gd name="connsiteX1334" fmla="*/ 123825 w 723900"/>
                  <a:gd name="connsiteY1334" fmla="*/ 219075 h 850900"/>
                  <a:gd name="connsiteX1335" fmla="*/ 123825 w 723900"/>
                  <a:gd name="connsiteY1335" fmla="*/ 215900 h 850900"/>
                  <a:gd name="connsiteX1336" fmla="*/ 123825 w 723900"/>
                  <a:gd name="connsiteY1336" fmla="*/ 212725 h 850900"/>
                  <a:gd name="connsiteX1337" fmla="*/ 127000 w 723900"/>
                  <a:gd name="connsiteY1337" fmla="*/ 209550 h 850900"/>
                  <a:gd name="connsiteX1338" fmla="*/ 128588 w 723900"/>
                  <a:gd name="connsiteY1338" fmla="*/ 209550 h 850900"/>
                  <a:gd name="connsiteX1339" fmla="*/ 128588 w 723900"/>
                  <a:gd name="connsiteY1339" fmla="*/ 211138 h 850900"/>
                  <a:gd name="connsiteX1340" fmla="*/ 127000 w 723900"/>
                  <a:gd name="connsiteY1340" fmla="*/ 211138 h 850900"/>
                  <a:gd name="connsiteX1341" fmla="*/ 127000 w 723900"/>
                  <a:gd name="connsiteY1341" fmla="*/ 209550 h 850900"/>
                  <a:gd name="connsiteX1342" fmla="*/ 130175 w 723900"/>
                  <a:gd name="connsiteY1342" fmla="*/ 73025 h 850900"/>
                  <a:gd name="connsiteX1343" fmla="*/ 131763 w 723900"/>
                  <a:gd name="connsiteY1343" fmla="*/ 73025 h 850900"/>
                  <a:gd name="connsiteX1344" fmla="*/ 131763 w 723900"/>
                  <a:gd name="connsiteY1344" fmla="*/ 74613 h 850900"/>
                  <a:gd name="connsiteX1345" fmla="*/ 130175 w 723900"/>
                  <a:gd name="connsiteY1345" fmla="*/ 74613 h 850900"/>
                  <a:gd name="connsiteX1346" fmla="*/ 130175 w 723900"/>
                  <a:gd name="connsiteY1346" fmla="*/ 73025 h 850900"/>
                  <a:gd name="connsiteX1347" fmla="*/ 133350 w 723900"/>
                  <a:gd name="connsiteY1347" fmla="*/ 63500 h 850900"/>
                  <a:gd name="connsiteX1348" fmla="*/ 136525 w 723900"/>
                  <a:gd name="connsiteY1348" fmla="*/ 63500 h 850900"/>
                  <a:gd name="connsiteX1349" fmla="*/ 133350 w 723900"/>
                  <a:gd name="connsiteY1349" fmla="*/ 66675 h 850900"/>
                  <a:gd name="connsiteX1350" fmla="*/ 133350 w 723900"/>
                  <a:gd name="connsiteY1350" fmla="*/ 63500 h 850900"/>
                  <a:gd name="connsiteX1351" fmla="*/ 139700 w 723900"/>
                  <a:gd name="connsiteY1351" fmla="*/ 60325 h 850900"/>
                  <a:gd name="connsiteX1352" fmla="*/ 141288 w 723900"/>
                  <a:gd name="connsiteY1352" fmla="*/ 60325 h 850900"/>
                  <a:gd name="connsiteX1353" fmla="*/ 141288 w 723900"/>
                  <a:gd name="connsiteY1353" fmla="*/ 61913 h 850900"/>
                  <a:gd name="connsiteX1354" fmla="*/ 139700 w 723900"/>
                  <a:gd name="connsiteY1354" fmla="*/ 61913 h 850900"/>
                  <a:gd name="connsiteX1355" fmla="*/ 139700 w 723900"/>
                  <a:gd name="connsiteY1355" fmla="*/ 63500 h 850900"/>
                  <a:gd name="connsiteX1356" fmla="*/ 138113 w 723900"/>
                  <a:gd name="connsiteY1356" fmla="*/ 63500 h 850900"/>
                  <a:gd name="connsiteX1357" fmla="*/ 138113 w 723900"/>
                  <a:gd name="connsiteY1357" fmla="*/ 65088 h 850900"/>
                  <a:gd name="connsiteX1358" fmla="*/ 136525 w 723900"/>
                  <a:gd name="connsiteY1358" fmla="*/ 65088 h 850900"/>
                  <a:gd name="connsiteX1359" fmla="*/ 136525 w 723900"/>
                  <a:gd name="connsiteY1359" fmla="*/ 63500 h 850900"/>
                  <a:gd name="connsiteX1360" fmla="*/ 139700 w 723900"/>
                  <a:gd name="connsiteY1360" fmla="*/ 60325 h 850900"/>
                  <a:gd name="connsiteX1361" fmla="*/ 142875 w 723900"/>
                  <a:gd name="connsiteY1361" fmla="*/ 57150 h 850900"/>
                  <a:gd name="connsiteX1362" fmla="*/ 144463 w 723900"/>
                  <a:gd name="connsiteY1362" fmla="*/ 57150 h 850900"/>
                  <a:gd name="connsiteX1363" fmla="*/ 144463 w 723900"/>
                  <a:gd name="connsiteY1363" fmla="*/ 58738 h 850900"/>
                  <a:gd name="connsiteX1364" fmla="*/ 142875 w 723900"/>
                  <a:gd name="connsiteY1364" fmla="*/ 58738 h 850900"/>
                  <a:gd name="connsiteX1365" fmla="*/ 142875 w 723900"/>
                  <a:gd name="connsiteY1365" fmla="*/ 57150 h 850900"/>
                  <a:gd name="connsiteX1366" fmla="*/ 415925 w 723900"/>
                  <a:gd name="connsiteY1366" fmla="*/ 47625 h 850900"/>
                  <a:gd name="connsiteX1367" fmla="*/ 417513 w 723900"/>
                  <a:gd name="connsiteY1367" fmla="*/ 47625 h 850900"/>
                  <a:gd name="connsiteX1368" fmla="*/ 417513 w 723900"/>
                  <a:gd name="connsiteY1368" fmla="*/ 49213 h 850900"/>
                  <a:gd name="connsiteX1369" fmla="*/ 415925 w 723900"/>
                  <a:gd name="connsiteY1369" fmla="*/ 49213 h 850900"/>
                  <a:gd name="connsiteX1370" fmla="*/ 415925 w 723900"/>
                  <a:gd name="connsiteY1370" fmla="*/ 47625 h 850900"/>
                  <a:gd name="connsiteX1371" fmla="*/ 149225 w 723900"/>
                  <a:gd name="connsiteY1371" fmla="*/ 47625 h 850900"/>
                  <a:gd name="connsiteX1372" fmla="*/ 150813 w 723900"/>
                  <a:gd name="connsiteY1372" fmla="*/ 47625 h 850900"/>
                  <a:gd name="connsiteX1373" fmla="*/ 150813 w 723900"/>
                  <a:gd name="connsiteY1373" fmla="*/ 49213 h 850900"/>
                  <a:gd name="connsiteX1374" fmla="*/ 149225 w 723900"/>
                  <a:gd name="connsiteY1374" fmla="*/ 49213 h 850900"/>
                  <a:gd name="connsiteX1375" fmla="*/ 149225 w 723900"/>
                  <a:gd name="connsiteY1375" fmla="*/ 47625 h 850900"/>
                  <a:gd name="connsiteX1376" fmla="*/ 165100 w 723900"/>
                  <a:gd name="connsiteY1376" fmla="*/ 44450 h 850900"/>
                  <a:gd name="connsiteX1377" fmla="*/ 166688 w 723900"/>
                  <a:gd name="connsiteY1377" fmla="*/ 44450 h 850900"/>
                  <a:gd name="connsiteX1378" fmla="*/ 166688 w 723900"/>
                  <a:gd name="connsiteY1378" fmla="*/ 46038 h 850900"/>
                  <a:gd name="connsiteX1379" fmla="*/ 165100 w 723900"/>
                  <a:gd name="connsiteY1379" fmla="*/ 46038 h 850900"/>
                  <a:gd name="connsiteX1380" fmla="*/ 165100 w 723900"/>
                  <a:gd name="connsiteY1380" fmla="*/ 44450 h 850900"/>
                  <a:gd name="connsiteX1381" fmla="*/ 152400 w 723900"/>
                  <a:gd name="connsiteY1381" fmla="*/ 44450 h 850900"/>
                  <a:gd name="connsiteX1382" fmla="*/ 153988 w 723900"/>
                  <a:gd name="connsiteY1382" fmla="*/ 44450 h 850900"/>
                  <a:gd name="connsiteX1383" fmla="*/ 153988 w 723900"/>
                  <a:gd name="connsiteY1383" fmla="*/ 46038 h 850900"/>
                  <a:gd name="connsiteX1384" fmla="*/ 152400 w 723900"/>
                  <a:gd name="connsiteY1384" fmla="*/ 46038 h 850900"/>
                  <a:gd name="connsiteX1385" fmla="*/ 152400 w 723900"/>
                  <a:gd name="connsiteY1385" fmla="*/ 44450 h 850900"/>
                  <a:gd name="connsiteX1386" fmla="*/ 158750 w 723900"/>
                  <a:gd name="connsiteY1386" fmla="*/ 41275 h 850900"/>
                  <a:gd name="connsiteX1387" fmla="*/ 160338 w 723900"/>
                  <a:gd name="connsiteY1387" fmla="*/ 41275 h 850900"/>
                  <a:gd name="connsiteX1388" fmla="*/ 161925 w 723900"/>
                  <a:gd name="connsiteY1388" fmla="*/ 41275 h 850900"/>
                  <a:gd name="connsiteX1389" fmla="*/ 161925 w 723900"/>
                  <a:gd name="connsiteY1389" fmla="*/ 42863 h 850900"/>
                  <a:gd name="connsiteX1390" fmla="*/ 160338 w 723900"/>
                  <a:gd name="connsiteY1390" fmla="*/ 42863 h 850900"/>
                  <a:gd name="connsiteX1391" fmla="*/ 158750 w 723900"/>
                  <a:gd name="connsiteY1391" fmla="*/ 42863 h 850900"/>
                  <a:gd name="connsiteX1392" fmla="*/ 158750 w 723900"/>
                  <a:gd name="connsiteY1392" fmla="*/ 41275 h 850900"/>
                  <a:gd name="connsiteX1393" fmla="*/ 193675 w 723900"/>
                  <a:gd name="connsiteY1393" fmla="*/ 34925 h 850900"/>
                  <a:gd name="connsiteX1394" fmla="*/ 195263 w 723900"/>
                  <a:gd name="connsiteY1394" fmla="*/ 34925 h 850900"/>
                  <a:gd name="connsiteX1395" fmla="*/ 195263 w 723900"/>
                  <a:gd name="connsiteY1395" fmla="*/ 36513 h 850900"/>
                  <a:gd name="connsiteX1396" fmla="*/ 193675 w 723900"/>
                  <a:gd name="connsiteY1396" fmla="*/ 36513 h 850900"/>
                  <a:gd name="connsiteX1397" fmla="*/ 193675 w 723900"/>
                  <a:gd name="connsiteY1397" fmla="*/ 34925 h 850900"/>
                  <a:gd name="connsiteX1398" fmla="*/ 193675 w 723900"/>
                  <a:gd name="connsiteY1398" fmla="*/ 31750 h 850900"/>
                  <a:gd name="connsiteX1399" fmla="*/ 193675 w 723900"/>
                  <a:gd name="connsiteY1399" fmla="*/ 34925 h 850900"/>
                  <a:gd name="connsiteX1400" fmla="*/ 192088 w 723900"/>
                  <a:gd name="connsiteY1400" fmla="*/ 36512 h 850900"/>
                  <a:gd name="connsiteX1401" fmla="*/ 192088 w 723900"/>
                  <a:gd name="connsiteY1401" fmla="*/ 36513 h 850900"/>
                  <a:gd name="connsiteX1402" fmla="*/ 192087 w 723900"/>
                  <a:gd name="connsiteY1402" fmla="*/ 36513 h 850900"/>
                  <a:gd name="connsiteX1403" fmla="*/ 190500 w 723900"/>
                  <a:gd name="connsiteY1403" fmla="*/ 38100 h 850900"/>
                  <a:gd name="connsiteX1404" fmla="*/ 193675 w 723900"/>
                  <a:gd name="connsiteY1404" fmla="*/ 38100 h 850900"/>
                  <a:gd name="connsiteX1405" fmla="*/ 193675 w 723900"/>
                  <a:gd name="connsiteY1405" fmla="*/ 41275 h 850900"/>
                  <a:gd name="connsiteX1406" fmla="*/ 190500 w 723900"/>
                  <a:gd name="connsiteY1406" fmla="*/ 41275 h 850900"/>
                  <a:gd name="connsiteX1407" fmla="*/ 190500 w 723900"/>
                  <a:gd name="connsiteY1407" fmla="*/ 44450 h 850900"/>
                  <a:gd name="connsiteX1408" fmla="*/ 193675 w 723900"/>
                  <a:gd name="connsiteY1408" fmla="*/ 44450 h 850900"/>
                  <a:gd name="connsiteX1409" fmla="*/ 193675 w 723900"/>
                  <a:gd name="connsiteY1409" fmla="*/ 41275 h 850900"/>
                  <a:gd name="connsiteX1410" fmla="*/ 196850 w 723900"/>
                  <a:gd name="connsiteY1410" fmla="*/ 38100 h 850900"/>
                  <a:gd name="connsiteX1411" fmla="*/ 196850 w 723900"/>
                  <a:gd name="connsiteY1411" fmla="*/ 34925 h 850900"/>
                  <a:gd name="connsiteX1412" fmla="*/ 196850 w 723900"/>
                  <a:gd name="connsiteY1412" fmla="*/ 31750 h 850900"/>
                  <a:gd name="connsiteX1413" fmla="*/ 193675 w 723900"/>
                  <a:gd name="connsiteY1413" fmla="*/ 31750 h 850900"/>
                  <a:gd name="connsiteX1414" fmla="*/ 209550 w 723900"/>
                  <a:gd name="connsiteY1414" fmla="*/ 22225 h 850900"/>
                  <a:gd name="connsiteX1415" fmla="*/ 212725 w 723900"/>
                  <a:gd name="connsiteY1415" fmla="*/ 22225 h 850900"/>
                  <a:gd name="connsiteX1416" fmla="*/ 212725 w 723900"/>
                  <a:gd name="connsiteY1416" fmla="*/ 25400 h 850900"/>
                  <a:gd name="connsiteX1417" fmla="*/ 209550 w 723900"/>
                  <a:gd name="connsiteY1417" fmla="*/ 22225 h 850900"/>
                  <a:gd name="connsiteX1418" fmla="*/ 215900 w 723900"/>
                  <a:gd name="connsiteY1418" fmla="*/ 19050 h 850900"/>
                  <a:gd name="connsiteX1419" fmla="*/ 217488 w 723900"/>
                  <a:gd name="connsiteY1419" fmla="*/ 19050 h 850900"/>
                  <a:gd name="connsiteX1420" fmla="*/ 217488 w 723900"/>
                  <a:gd name="connsiteY1420" fmla="*/ 20638 h 850900"/>
                  <a:gd name="connsiteX1421" fmla="*/ 215900 w 723900"/>
                  <a:gd name="connsiteY1421" fmla="*/ 20638 h 850900"/>
                  <a:gd name="connsiteX1422" fmla="*/ 215900 w 723900"/>
                  <a:gd name="connsiteY1422" fmla="*/ 19050 h 850900"/>
                  <a:gd name="connsiteX1423" fmla="*/ 276225 w 723900"/>
                  <a:gd name="connsiteY1423" fmla="*/ 6350 h 850900"/>
                  <a:gd name="connsiteX1424" fmla="*/ 277813 w 723900"/>
                  <a:gd name="connsiteY1424" fmla="*/ 6350 h 850900"/>
                  <a:gd name="connsiteX1425" fmla="*/ 277813 w 723900"/>
                  <a:gd name="connsiteY1425" fmla="*/ 7938 h 850900"/>
                  <a:gd name="connsiteX1426" fmla="*/ 276225 w 723900"/>
                  <a:gd name="connsiteY1426" fmla="*/ 7938 h 850900"/>
                  <a:gd name="connsiteX1427" fmla="*/ 276225 w 723900"/>
                  <a:gd name="connsiteY1427" fmla="*/ 6350 h 850900"/>
                  <a:gd name="connsiteX1428" fmla="*/ 269875 w 723900"/>
                  <a:gd name="connsiteY1428" fmla="*/ 3175 h 850900"/>
                  <a:gd name="connsiteX1429" fmla="*/ 273050 w 723900"/>
                  <a:gd name="connsiteY1429" fmla="*/ 6350 h 850900"/>
                  <a:gd name="connsiteX1430" fmla="*/ 269875 w 723900"/>
                  <a:gd name="connsiteY1430" fmla="*/ 6350 h 850900"/>
                  <a:gd name="connsiteX1431" fmla="*/ 269875 w 723900"/>
                  <a:gd name="connsiteY1431" fmla="*/ 3175 h 850900"/>
                  <a:gd name="connsiteX1432" fmla="*/ 266700 w 723900"/>
                  <a:gd name="connsiteY1432" fmla="*/ 3175 h 850900"/>
                  <a:gd name="connsiteX1433" fmla="*/ 268288 w 723900"/>
                  <a:gd name="connsiteY1433" fmla="*/ 3175 h 850900"/>
                  <a:gd name="connsiteX1434" fmla="*/ 268288 w 723900"/>
                  <a:gd name="connsiteY1434" fmla="*/ 4763 h 850900"/>
                  <a:gd name="connsiteX1435" fmla="*/ 266700 w 723900"/>
                  <a:gd name="connsiteY1435" fmla="*/ 4763 h 850900"/>
                  <a:gd name="connsiteX1436" fmla="*/ 266700 w 723900"/>
                  <a:gd name="connsiteY1436" fmla="*/ 3175 h 850900"/>
                  <a:gd name="connsiteX1437" fmla="*/ 247650 w 723900"/>
                  <a:gd name="connsiteY1437" fmla="*/ 0 h 850900"/>
                  <a:gd name="connsiteX1438" fmla="*/ 250825 w 723900"/>
                  <a:gd name="connsiteY1438" fmla="*/ 0 h 850900"/>
                  <a:gd name="connsiteX1439" fmla="*/ 254000 w 723900"/>
                  <a:gd name="connsiteY1439" fmla="*/ 0 h 850900"/>
                  <a:gd name="connsiteX1440" fmla="*/ 257175 w 723900"/>
                  <a:gd name="connsiteY1440" fmla="*/ 0 h 850900"/>
                  <a:gd name="connsiteX1441" fmla="*/ 257175 w 723900"/>
                  <a:gd name="connsiteY1441" fmla="*/ 3175 h 850900"/>
                  <a:gd name="connsiteX1442" fmla="*/ 260350 w 723900"/>
                  <a:gd name="connsiteY1442" fmla="*/ 3175 h 850900"/>
                  <a:gd name="connsiteX1443" fmla="*/ 260350 w 723900"/>
                  <a:gd name="connsiteY1443" fmla="*/ 6350 h 850900"/>
                  <a:gd name="connsiteX1444" fmla="*/ 263525 w 723900"/>
                  <a:gd name="connsiteY1444" fmla="*/ 6350 h 850900"/>
                  <a:gd name="connsiteX1445" fmla="*/ 265113 w 723900"/>
                  <a:gd name="connsiteY1445" fmla="*/ 6350 h 850900"/>
                  <a:gd name="connsiteX1446" fmla="*/ 266700 w 723900"/>
                  <a:gd name="connsiteY1446" fmla="*/ 6350 h 850900"/>
                  <a:gd name="connsiteX1447" fmla="*/ 269875 w 723900"/>
                  <a:gd name="connsiteY1447" fmla="*/ 6350 h 850900"/>
                  <a:gd name="connsiteX1448" fmla="*/ 269875 w 723900"/>
                  <a:gd name="connsiteY1448" fmla="*/ 9525 h 850900"/>
                  <a:gd name="connsiteX1449" fmla="*/ 269875 w 723900"/>
                  <a:gd name="connsiteY1449" fmla="*/ 12700 h 850900"/>
                  <a:gd name="connsiteX1450" fmla="*/ 269875 w 723900"/>
                  <a:gd name="connsiteY1450" fmla="*/ 15875 h 850900"/>
                  <a:gd name="connsiteX1451" fmla="*/ 266700 w 723900"/>
                  <a:gd name="connsiteY1451" fmla="*/ 15875 h 850900"/>
                  <a:gd name="connsiteX1452" fmla="*/ 266700 w 723900"/>
                  <a:gd name="connsiteY1452" fmla="*/ 19050 h 850900"/>
                  <a:gd name="connsiteX1453" fmla="*/ 263525 w 723900"/>
                  <a:gd name="connsiteY1453" fmla="*/ 19050 h 850900"/>
                  <a:gd name="connsiteX1454" fmla="*/ 263525 w 723900"/>
                  <a:gd name="connsiteY1454" fmla="*/ 22225 h 850900"/>
                  <a:gd name="connsiteX1455" fmla="*/ 263525 w 723900"/>
                  <a:gd name="connsiteY1455" fmla="*/ 25400 h 850900"/>
                  <a:gd name="connsiteX1456" fmla="*/ 266700 w 723900"/>
                  <a:gd name="connsiteY1456" fmla="*/ 25400 h 850900"/>
                  <a:gd name="connsiteX1457" fmla="*/ 269875 w 723900"/>
                  <a:gd name="connsiteY1457" fmla="*/ 25400 h 850900"/>
                  <a:gd name="connsiteX1458" fmla="*/ 269875 w 723900"/>
                  <a:gd name="connsiteY1458" fmla="*/ 22225 h 850900"/>
                  <a:gd name="connsiteX1459" fmla="*/ 269875 w 723900"/>
                  <a:gd name="connsiteY1459" fmla="*/ 19050 h 850900"/>
                  <a:gd name="connsiteX1460" fmla="*/ 273050 w 723900"/>
                  <a:gd name="connsiteY1460" fmla="*/ 19050 h 850900"/>
                  <a:gd name="connsiteX1461" fmla="*/ 273050 w 723900"/>
                  <a:gd name="connsiteY1461" fmla="*/ 15875 h 850900"/>
                  <a:gd name="connsiteX1462" fmla="*/ 276225 w 723900"/>
                  <a:gd name="connsiteY1462" fmla="*/ 15875 h 850900"/>
                  <a:gd name="connsiteX1463" fmla="*/ 276225 w 723900"/>
                  <a:gd name="connsiteY1463" fmla="*/ 12700 h 850900"/>
                  <a:gd name="connsiteX1464" fmla="*/ 279400 w 723900"/>
                  <a:gd name="connsiteY1464" fmla="*/ 12700 h 850900"/>
                  <a:gd name="connsiteX1465" fmla="*/ 282575 w 723900"/>
                  <a:gd name="connsiteY1465" fmla="*/ 9525 h 850900"/>
                  <a:gd name="connsiteX1466" fmla="*/ 282575 w 723900"/>
                  <a:gd name="connsiteY1466" fmla="*/ 12700 h 850900"/>
                  <a:gd name="connsiteX1467" fmla="*/ 285750 w 723900"/>
                  <a:gd name="connsiteY1467" fmla="*/ 12700 h 850900"/>
                  <a:gd name="connsiteX1468" fmla="*/ 285750 w 723900"/>
                  <a:gd name="connsiteY1468" fmla="*/ 15875 h 850900"/>
                  <a:gd name="connsiteX1469" fmla="*/ 285750 w 723900"/>
                  <a:gd name="connsiteY1469" fmla="*/ 19050 h 850900"/>
                  <a:gd name="connsiteX1470" fmla="*/ 285750 w 723900"/>
                  <a:gd name="connsiteY1470" fmla="*/ 22225 h 850900"/>
                  <a:gd name="connsiteX1471" fmla="*/ 285750 w 723900"/>
                  <a:gd name="connsiteY1471" fmla="*/ 25400 h 850900"/>
                  <a:gd name="connsiteX1472" fmla="*/ 288925 w 723900"/>
                  <a:gd name="connsiteY1472" fmla="*/ 25400 h 850900"/>
                  <a:gd name="connsiteX1473" fmla="*/ 292100 w 723900"/>
                  <a:gd name="connsiteY1473" fmla="*/ 25400 h 850900"/>
                  <a:gd name="connsiteX1474" fmla="*/ 292100 w 723900"/>
                  <a:gd name="connsiteY1474" fmla="*/ 28575 h 850900"/>
                  <a:gd name="connsiteX1475" fmla="*/ 295275 w 723900"/>
                  <a:gd name="connsiteY1475" fmla="*/ 28575 h 850900"/>
                  <a:gd name="connsiteX1476" fmla="*/ 295275 w 723900"/>
                  <a:gd name="connsiteY1476" fmla="*/ 25400 h 850900"/>
                  <a:gd name="connsiteX1477" fmla="*/ 298450 w 723900"/>
                  <a:gd name="connsiteY1477" fmla="*/ 25400 h 850900"/>
                  <a:gd name="connsiteX1478" fmla="*/ 298450 w 723900"/>
                  <a:gd name="connsiteY1478" fmla="*/ 22225 h 850900"/>
                  <a:gd name="connsiteX1479" fmla="*/ 301625 w 723900"/>
                  <a:gd name="connsiteY1479" fmla="*/ 22225 h 850900"/>
                  <a:gd name="connsiteX1480" fmla="*/ 304800 w 723900"/>
                  <a:gd name="connsiteY1480" fmla="*/ 22225 h 850900"/>
                  <a:gd name="connsiteX1481" fmla="*/ 307975 w 723900"/>
                  <a:gd name="connsiteY1481" fmla="*/ 22225 h 850900"/>
                  <a:gd name="connsiteX1482" fmla="*/ 307975 w 723900"/>
                  <a:gd name="connsiteY1482" fmla="*/ 19050 h 850900"/>
                  <a:gd name="connsiteX1483" fmla="*/ 311150 w 723900"/>
                  <a:gd name="connsiteY1483" fmla="*/ 19050 h 850900"/>
                  <a:gd name="connsiteX1484" fmla="*/ 311150 w 723900"/>
                  <a:gd name="connsiteY1484" fmla="*/ 22225 h 850900"/>
                  <a:gd name="connsiteX1485" fmla="*/ 314325 w 723900"/>
                  <a:gd name="connsiteY1485" fmla="*/ 22225 h 850900"/>
                  <a:gd name="connsiteX1486" fmla="*/ 317500 w 723900"/>
                  <a:gd name="connsiteY1486" fmla="*/ 25400 h 850900"/>
                  <a:gd name="connsiteX1487" fmla="*/ 317500 w 723900"/>
                  <a:gd name="connsiteY1487" fmla="*/ 23813 h 850900"/>
                  <a:gd name="connsiteX1488" fmla="*/ 317500 w 723900"/>
                  <a:gd name="connsiteY1488" fmla="*/ 22225 h 850900"/>
                  <a:gd name="connsiteX1489" fmla="*/ 319088 w 723900"/>
                  <a:gd name="connsiteY1489" fmla="*/ 22225 h 850900"/>
                  <a:gd name="connsiteX1490" fmla="*/ 320675 w 723900"/>
                  <a:gd name="connsiteY1490" fmla="*/ 22225 h 850900"/>
                  <a:gd name="connsiteX1491" fmla="*/ 323850 w 723900"/>
                  <a:gd name="connsiteY1491" fmla="*/ 22225 h 850900"/>
                  <a:gd name="connsiteX1492" fmla="*/ 323850 w 723900"/>
                  <a:gd name="connsiteY1492" fmla="*/ 25400 h 850900"/>
                  <a:gd name="connsiteX1493" fmla="*/ 327025 w 723900"/>
                  <a:gd name="connsiteY1493" fmla="*/ 25400 h 850900"/>
                  <a:gd name="connsiteX1494" fmla="*/ 323850 w 723900"/>
                  <a:gd name="connsiteY1494" fmla="*/ 28575 h 850900"/>
                  <a:gd name="connsiteX1495" fmla="*/ 323850 w 723900"/>
                  <a:gd name="connsiteY1495" fmla="*/ 31750 h 850900"/>
                  <a:gd name="connsiteX1496" fmla="*/ 323850 w 723900"/>
                  <a:gd name="connsiteY1496" fmla="*/ 34925 h 850900"/>
                  <a:gd name="connsiteX1497" fmla="*/ 325438 w 723900"/>
                  <a:gd name="connsiteY1497" fmla="*/ 34925 h 850900"/>
                  <a:gd name="connsiteX1498" fmla="*/ 327025 w 723900"/>
                  <a:gd name="connsiteY1498" fmla="*/ 34925 h 850900"/>
                  <a:gd name="connsiteX1499" fmla="*/ 330200 w 723900"/>
                  <a:gd name="connsiteY1499" fmla="*/ 34925 h 850900"/>
                  <a:gd name="connsiteX1500" fmla="*/ 330200 w 723900"/>
                  <a:gd name="connsiteY1500" fmla="*/ 38100 h 850900"/>
                  <a:gd name="connsiteX1501" fmla="*/ 331788 w 723900"/>
                  <a:gd name="connsiteY1501" fmla="*/ 38100 h 850900"/>
                  <a:gd name="connsiteX1502" fmla="*/ 333375 w 723900"/>
                  <a:gd name="connsiteY1502" fmla="*/ 38100 h 850900"/>
                  <a:gd name="connsiteX1503" fmla="*/ 336550 w 723900"/>
                  <a:gd name="connsiteY1503" fmla="*/ 38100 h 850900"/>
                  <a:gd name="connsiteX1504" fmla="*/ 336550 w 723900"/>
                  <a:gd name="connsiteY1504" fmla="*/ 41275 h 850900"/>
                  <a:gd name="connsiteX1505" fmla="*/ 333375 w 723900"/>
                  <a:gd name="connsiteY1505" fmla="*/ 41275 h 850900"/>
                  <a:gd name="connsiteX1506" fmla="*/ 333375 w 723900"/>
                  <a:gd name="connsiteY1506" fmla="*/ 44450 h 850900"/>
                  <a:gd name="connsiteX1507" fmla="*/ 336550 w 723900"/>
                  <a:gd name="connsiteY1507" fmla="*/ 44450 h 850900"/>
                  <a:gd name="connsiteX1508" fmla="*/ 339725 w 723900"/>
                  <a:gd name="connsiteY1508" fmla="*/ 44450 h 850900"/>
                  <a:gd name="connsiteX1509" fmla="*/ 342900 w 723900"/>
                  <a:gd name="connsiteY1509" fmla="*/ 44450 h 850900"/>
                  <a:gd name="connsiteX1510" fmla="*/ 346075 w 723900"/>
                  <a:gd name="connsiteY1510" fmla="*/ 47625 h 850900"/>
                  <a:gd name="connsiteX1511" fmla="*/ 346075 w 723900"/>
                  <a:gd name="connsiteY1511" fmla="*/ 46038 h 850900"/>
                  <a:gd name="connsiteX1512" fmla="*/ 346075 w 723900"/>
                  <a:gd name="connsiteY1512" fmla="*/ 44450 h 850900"/>
                  <a:gd name="connsiteX1513" fmla="*/ 347663 w 723900"/>
                  <a:gd name="connsiteY1513" fmla="*/ 44450 h 850900"/>
                  <a:gd name="connsiteX1514" fmla="*/ 349250 w 723900"/>
                  <a:gd name="connsiteY1514" fmla="*/ 44450 h 850900"/>
                  <a:gd name="connsiteX1515" fmla="*/ 349250 w 723900"/>
                  <a:gd name="connsiteY1515" fmla="*/ 41275 h 850900"/>
                  <a:gd name="connsiteX1516" fmla="*/ 352425 w 723900"/>
                  <a:gd name="connsiteY1516" fmla="*/ 41275 h 850900"/>
                  <a:gd name="connsiteX1517" fmla="*/ 355600 w 723900"/>
                  <a:gd name="connsiteY1517" fmla="*/ 41275 h 850900"/>
                  <a:gd name="connsiteX1518" fmla="*/ 358775 w 723900"/>
                  <a:gd name="connsiteY1518" fmla="*/ 41275 h 850900"/>
                  <a:gd name="connsiteX1519" fmla="*/ 360363 w 723900"/>
                  <a:gd name="connsiteY1519" fmla="*/ 41275 h 850900"/>
                  <a:gd name="connsiteX1520" fmla="*/ 360363 w 723900"/>
                  <a:gd name="connsiteY1520" fmla="*/ 42862 h 850900"/>
                  <a:gd name="connsiteX1521" fmla="*/ 361950 w 723900"/>
                  <a:gd name="connsiteY1521" fmla="*/ 41275 h 850900"/>
                  <a:gd name="connsiteX1522" fmla="*/ 361950 w 723900"/>
                  <a:gd name="connsiteY1522" fmla="*/ 44450 h 850900"/>
                  <a:gd name="connsiteX1523" fmla="*/ 365125 w 723900"/>
                  <a:gd name="connsiteY1523" fmla="*/ 44450 h 850900"/>
                  <a:gd name="connsiteX1524" fmla="*/ 365125 w 723900"/>
                  <a:gd name="connsiteY1524" fmla="*/ 41275 h 850900"/>
                  <a:gd name="connsiteX1525" fmla="*/ 368300 w 723900"/>
                  <a:gd name="connsiteY1525" fmla="*/ 41275 h 850900"/>
                  <a:gd name="connsiteX1526" fmla="*/ 371475 w 723900"/>
                  <a:gd name="connsiteY1526" fmla="*/ 38100 h 850900"/>
                  <a:gd name="connsiteX1527" fmla="*/ 374650 w 723900"/>
                  <a:gd name="connsiteY1527" fmla="*/ 38100 h 850900"/>
                  <a:gd name="connsiteX1528" fmla="*/ 377825 w 723900"/>
                  <a:gd name="connsiteY1528" fmla="*/ 38100 h 850900"/>
                  <a:gd name="connsiteX1529" fmla="*/ 379413 w 723900"/>
                  <a:gd name="connsiteY1529" fmla="*/ 38100 h 850900"/>
                  <a:gd name="connsiteX1530" fmla="*/ 381000 w 723900"/>
                  <a:gd name="connsiteY1530" fmla="*/ 38100 h 850900"/>
                  <a:gd name="connsiteX1531" fmla="*/ 382588 w 723900"/>
                  <a:gd name="connsiteY1531" fmla="*/ 38100 h 850900"/>
                  <a:gd name="connsiteX1532" fmla="*/ 382588 w 723900"/>
                  <a:gd name="connsiteY1532" fmla="*/ 39688 h 850900"/>
                  <a:gd name="connsiteX1533" fmla="*/ 381000 w 723900"/>
                  <a:gd name="connsiteY1533" fmla="*/ 39688 h 850900"/>
                  <a:gd name="connsiteX1534" fmla="*/ 381000 w 723900"/>
                  <a:gd name="connsiteY1534" fmla="*/ 41275 h 850900"/>
                  <a:gd name="connsiteX1535" fmla="*/ 384175 w 723900"/>
                  <a:gd name="connsiteY1535" fmla="*/ 41275 h 850900"/>
                  <a:gd name="connsiteX1536" fmla="*/ 387350 w 723900"/>
                  <a:gd name="connsiteY1536" fmla="*/ 41275 h 850900"/>
                  <a:gd name="connsiteX1537" fmla="*/ 388938 w 723900"/>
                  <a:gd name="connsiteY1537" fmla="*/ 41275 h 850900"/>
                  <a:gd name="connsiteX1538" fmla="*/ 390525 w 723900"/>
                  <a:gd name="connsiteY1538" fmla="*/ 41275 h 850900"/>
                  <a:gd name="connsiteX1539" fmla="*/ 390525 w 723900"/>
                  <a:gd name="connsiteY1539" fmla="*/ 44450 h 850900"/>
                  <a:gd name="connsiteX1540" fmla="*/ 393700 w 723900"/>
                  <a:gd name="connsiteY1540" fmla="*/ 44450 h 850900"/>
                  <a:gd name="connsiteX1541" fmla="*/ 393700 w 723900"/>
                  <a:gd name="connsiteY1541" fmla="*/ 47625 h 850900"/>
                  <a:gd name="connsiteX1542" fmla="*/ 396875 w 723900"/>
                  <a:gd name="connsiteY1542" fmla="*/ 47625 h 850900"/>
                  <a:gd name="connsiteX1543" fmla="*/ 396875 w 723900"/>
                  <a:gd name="connsiteY1543" fmla="*/ 44450 h 850900"/>
                  <a:gd name="connsiteX1544" fmla="*/ 400050 w 723900"/>
                  <a:gd name="connsiteY1544" fmla="*/ 44450 h 850900"/>
                  <a:gd name="connsiteX1545" fmla="*/ 403225 w 723900"/>
                  <a:gd name="connsiteY1545" fmla="*/ 47625 h 850900"/>
                  <a:gd name="connsiteX1546" fmla="*/ 406400 w 723900"/>
                  <a:gd name="connsiteY1546" fmla="*/ 47625 h 850900"/>
                  <a:gd name="connsiteX1547" fmla="*/ 406400 w 723900"/>
                  <a:gd name="connsiteY1547" fmla="*/ 50800 h 850900"/>
                  <a:gd name="connsiteX1548" fmla="*/ 409575 w 723900"/>
                  <a:gd name="connsiteY1548" fmla="*/ 50800 h 850900"/>
                  <a:gd name="connsiteX1549" fmla="*/ 412750 w 723900"/>
                  <a:gd name="connsiteY1549" fmla="*/ 50800 h 850900"/>
                  <a:gd name="connsiteX1550" fmla="*/ 415925 w 723900"/>
                  <a:gd name="connsiteY1550" fmla="*/ 50800 h 850900"/>
                  <a:gd name="connsiteX1551" fmla="*/ 415925 w 723900"/>
                  <a:gd name="connsiteY1551" fmla="*/ 53975 h 850900"/>
                  <a:gd name="connsiteX1552" fmla="*/ 419100 w 723900"/>
                  <a:gd name="connsiteY1552" fmla="*/ 53975 h 850900"/>
                  <a:gd name="connsiteX1553" fmla="*/ 422275 w 723900"/>
                  <a:gd name="connsiteY1553" fmla="*/ 50800 h 850900"/>
                  <a:gd name="connsiteX1554" fmla="*/ 425450 w 723900"/>
                  <a:gd name="connsiteY1554" fmla="*/ 50800 h 850900"/>
                  <a:gd name="connsiteX1555" fmla="*/ 428625 w 723900"/>
                  <a:gd name="connsiteY1555" fmla="*/ 50800 h 850900"/>
                  <a:gd name="connsiteX1556" fmla="*/ 431800 w 723900"/>
                  <a:gd name="connsiteY1556" fmla="*/ 50800 h 850900"/>
                  <a:gd name="connsiteX1557" fmla="*/ 434975 w 723900"/>
                  <a:gd name="connsiteY1557" fmla="*/ 50800 h 850900"/>
                  <a:gd name="connsiteX1558" fmla="*/ 438150 w 723900"/>
                  <a:gd name="connsiteY1558" fmla="*/ 50800 h 850900"/>
                  <a:gd name="connsiteX1559" fmla="*/ 441325 w 723900"/>
                  <a:gd name="connsiteY1559" fmla="*/ 50800 h 850900"/>
                  <a:gd name="connsiteX1560" fmla="*/ 444500 w 723900"/>
                  <a:gd name="connsiteY1560" fmla="*/ 50800 h 850900"/>
                  <a:gd name="connsiteX1561" fmla="*/ 444500 w 723900"/>
                  <a:gd name="connsiteY1561" fmla="*/ 53975 h 850900"/>
                  <a:gd name="connsiteX1562" fmla="*/ 447675 w 723900"/>
                  <a:gd name="connsiteY1562" fmla="*/ 53975 h 850900"/>
                  <a:gd name="connsiteX1563" fmla="*/ 450850 w 723900"/>
                  <a:gd name="connsiteY1563" fmla="*/ 53975 h 850900"/>
                  <a:gd name="connsiteX1564" fmla="*/ 454025 w 723900"/>
                  <a:gd name="connsiteY1564" fmla="*/ 57150 h 850900"/>
                  <a:gd name="connsiteX1565" fmla="*/ 457200 w 723900"/>
                  <a:gd name="connsiteY1565" fmla="*/ 57150 h 850900"/>
                  <a:gd name="connsiteX1566" fmla="*/ 458788 w 723900"/>
                  <a:gd name="connsiteY1566" fmla="*/ 57150 h 850900"/>
                  <a:gd name="connsiteX1567" fmla="*/ 460375 w 723900"/>
                  <a:gd name="connsiteY1567" fmla="*/ 57150 h 850900"/>
                  <a:gd name="connsiteX1568" fmla="*/ 463550 w 723900"/>
                  <a:gd name="connsiteY1568" fmla="*/ 57150 h 850900"/>
                  <a:gd name="connsiteX1569" fmla="*/ 463550 w 723900"/>
                  <a:gd name="connsiteY1569" fmla="*/ 53975 h 850900"/>
                  <a:gd name="connsiteX1570" fmla="*/ 466725 w 723900"/>
                  <a:gd name="connsiteY1570" fmla="*/ 53975 h 850900"/>
                  <a:gd name="connsiteX1571" fmla="*/ 469900 w 723900"/>
                  <a:gd name="connsiteY1571" fmla="*/ 53975 h 850900"/>
                  <a:gd name="connsiteX1572" fmla="*/ 469900 w 723900"/>
                  <a:gd name="connsiteY1572" fmla="*/ 52388 h 850900"/>
                  <a:gd name="connsiteX1573" fmla="*/ 469900 w 723900"/>
                  <a:gd name="connsiteY1573" fmla="*/ 50800 h 850900"/>
                  <a:gd name="connsiteX1574" fmla="*/ 471488 w 723900"/>
                  <a:gd name="connsiteY1574" fmla="*/ 50800 h 850900"/>
                  <a:gd name="connsiteX1575" fmla="*/ 473075 w 723900"/>
                  <a:gd name="connsiteY1575" fmla="*/ 50800 h 850900"/>
                  <a:gd name="connsiteX1576" fmla="*/ 474663 w 723900"/>
                  <a:gd name="connsiteY1576" fmla="*/ 50800 h 850900"/>
                  <a:gd name="connsiteX1577" fmla="*/ 476250 w 723900"/>
                  <a:gd name="connsiteY1577" fmla="*/ 50800 h 850900"/>
                  <a:gd name="connsiteX1578" fmla="*/ 476250 w 723900"/>
                  <a:gd name="connsiteY1578" fmla="*/ 49213 h 850900"/>
                  <a:gd name="connsiteX1579" fmla="*/ 476250 w 723900"/>
                  <a:gd name="connsiteY1579" fmla="*/ 47625 h 850900"/>
                  <a:gd name="connsiteX1580" fmla="*/ 476250 w 723900"/>
                  <a:gd name="connsiteY1580" fmla="*/ 44450 h 850900"/>
                  <a:gd name="connsiteX1581" fmla="*/ 479425 w 723900"/>
                  <a:gd name="connsiteY1581" fmla="*/ 44450 h 850900"/>
                  <a:gd name="connsiteX1582" fmla="*/ 481013 w 723900"/>
                  <a:gd name="connsiteY1582" fmla="*/ 44450 h 850900"/>
                  <a:gd name="connsiteX1583" fmla="*/ 482600 w 723900"/>
                  <a:gd name="connsiteY1583" fmla="*/ 44450 h 850900"/>
                  <a:gd name="connsiteX1584" fmla="*/ 482600 w 723900"/>
                  <a:gd name="connsiteY1584" fmla="*/ 47625 h 850900"/>
                  <a:gd name="connsiteX1585" fmla="*/ 485775 w 723900"/>
                  <a:gd name="connsiteY1585" fmla="*/ 47625 h 850900"/>
                  <a:gd name="connsiteX1586" fmla="*/ 485775 w 723900"/>
                  <a:gd name="connsiteY1586" fmla="*/ 46038 h 850900"/>
                  <a:gd name="connsiteX1587" fmla="*/ 485775 w 723900"/>
                  <a:gd name="connsiteY1587" fmla="*/ 44450 h 850900"/>
                  <a:gd name="connsiteX1588" fmla="*/ 487363 w 723900"/>
                  <a:gd name="connsiteY1588" fmla="*/ 44450 h 850900"/>
                  <a:gd name="connsiteX1589" fmla="*/ 487363 w 723900"/>
                  <a:gd name="connsiteY1589" fmla="*/ 46038 h 850900"/>
                  <a:gd name="connsiteX1590" fmla="*/ 488950 w 723900"/>
                  <a:gd name="connsiteY1590" fmla="*/ 47625 h 850900"/>
                  <a:gd name="connsiteX1591" fmla="*/ 492125 w 723900"/>
                  <a:gd name="connsiteY1591" fmla="*/ 47625 h 850900"/>
                  <a:gd name="connsiteX1592" fmla="*/ 495300 w 723900"/>
                  <a:gd name="connsiteY1592" fmla="*/ 47625 h 850900"/>
                  <a:gd name="connsiteX1593" fmla="*/ 498475 w 723900"/>
                  <a:gd name="connsiteY1593" fmla="*/ 47625 h 850900"/>
                  <a:gd name="connsiteX1594" fmla="*/ 498475 w 723900"/>
                  <a:gd name="connsiteY1594" fmla="*/ 50800 h 850900"/>
                  <a:gd name="connsiteX1595" fmla="*/ 500063 w 723900"/>
                  <a:gd name="connsiteY1595" fmla="*/ 50800 h 850900"/>
                  <a:gd name="connsiteX1596" fmla="*/ 501650 w 723900"/>
                  <a:gd name="connsiteY1596" fmla="*/ 50800 h 850900"/>
                  <a:gd name="connsiteX1597" fmla="*/ 503238 w 723900"/>
                  <a:gd name="connsiteY1597" fmla="*/ 50800 h 850900"/>
                  <a:gd name="connsiteX1598" fmla="*/ 504825 w 723900"/>
                  <a:gd name="connsiteY1598" fmla="*/ 50800 h 850900"/>
                  <a:gd name="connsiteX1599" fmla="*/ 503238 w 723900"/>
                  <a:gd name="connsiteY1599" fmla="*/ 52387 h 850900"/>
                  <a:gd name="connsiteX1600" fmla="*/ 503238 w 723900"/>
                  <a:gd name="connsiteY1600" fmla="*/ 52388 h 850900"/>
                  <a:gd name="connsiteX1601" fmla="*/ 503237 w 723900"/>
                  <a:gd name="connsiteY1601" fmla="*/ 52388 h 850900"/>
                  <a:gd name="connsiteX1602" fmla="*/ 501650 w 723900"/>
                  <a:gd name="connsiteY1602" fmla="*/ 53975 h 850900"/>
                  <a:gd name="connsiteX1603" fmla="*/ 504825 w 723900"/>
                  <a:gd name="connsiteY1603" fmla="*/ 53975 h 850900"/>
                  <a:gd name="connsiteX1604" fmla="*/ 504825 w 723900"/>
                  <a:gd name="connsiteY1604" fmla="*/ 57150 h 850900"/>
                  <a:gd name="connsiteX1605" fmla="*/ 508000 w 723900"/>
                  <a:gd name="connsiteY1605" fmla="*/ 57150 h 850900"/>
                  <a:gd name="connsiteX1606" fmla="*/ 508000 w 723900"/>
                  <a:gd name="connsiteY1606" fmla="*/ 55563 h 850900"/>
                  <a:gd name="connsiteX1607" fmla="*/ 508000 w 723900"/>
                  <a:gd name="connsiteY1607" fmla="*/ 53975 h 850900"/>
                  <a:gd name="connsiteX1608" fmla="*/ 509588 w 723900"/>
                  <a:gd name="connsiteY1608" fmla="*/ 53975 h 850900"/>
                  <a:gd name="connsiteX1609" fmla="*/ 511175 w 723900"/>
                  <a:gd name="connsiteY1609" fmla="*/ 53975 h 850900"/>
                  <a:gd name="connsiteX1610" fmla="*/ 511175 w 723900"/>
                  <a:gd name="connsiteY1610" fmla="*/ 57150 h 850900"/>
                  <a:gd name="connsiteX1611" fmla="*/ 514350 w 723900"/>
                  <a:gd name="connsiteY1611" fmla="*/ 57150 h 850900"/>
                  <a:gd name="connsiteX1612" fmla="*/ 515938 w 723900"/>
                  <a:gd name="connsiteY1612" fmla="*/ 57150 h 850900"/>
                  <a:gd name="connsiteX1613" fmla="*/ 517525 w 723900"/>
                  <a:gd name="connsiteY1613" fmla="*/ 57150 h 850900"/>
                  <a:gd name="connsiteX1614" fmla="*/ 520700 w 723900"/>
                  <a:gd name="connsiteY1614" fmla="*/ 60325 h 850900"/>
                  <a:gd name="connsiteX1615" fmla="*/ 522288 w 723900"/>
                  <a:gd name="connsiteY1615" fmla="*/ 60325 h 850900"/>
                  <a:gd name="connsiteX1616" fmla="*/ 523875 w 723900"/>
                  <a:gd name="connsiteY1616" fmla="*/ 60325 h 850900"/>
                  <a:gd name="connsiteX1617" fmla="*/ 523875 w 723900"/>
                  <a:gd name="connsiteY1617" fmla="*/ 63500 h 850900"/>
                  <a:gd name="connsiteX1618" fmla="*/ 527050 w 723900"/>
                  <a:gd name="connsiteY1618" fmla="*/ 63500 h 850900"/>
                  <a:gd name="connsiteX1619" fmla="*/ 527050 w 723900"/>
                  <a:gd name="connsiteY1619" fmla="*/ 60325 h 850900"/>
                  <a:gd name="connsiteX1620" fmla="*/ 530225 w 723900"/>
                  <a:gd name="connsiteY1620" fmla="*/ 60325 h 850900"/>
                  <a:gd name="connsiteX1621" fmla="*/ 542925 w 723900"/>
                  <a:gd name="connsiteY1621" fmla="*/ 120650 h 850900"/>
                  <a:gd name="connsiteX1622" fmla="*/ 539750 w 723900"/>
                  <a:gd name="connsiteY1622" fmla="*/ 120650 h 850900"/>
                  <a:gd name="connsiteX1623" fmla="*/ 568325 w 723900"/>
                  <a:gd name="connsiteY1623" fmla="*/ 250825 h 850900"/>
                  <a:gd name="connsiteX1624" fmla="*/ 590550 w 723900"/>
                  <a:gd name="connsiteY1624" fmla="*/ 368300 h 850900"/>
                  <a:gd name="connsiteX1625" fmla="*/ 605842 w 723900"/>
                  <a:gd name="connsiteY1625" fmla="*/ 447820 h 850900"/>
                  <a:gd name="connsiteX1626" fmla="*/ 606425 w 723900"/>
                  <a:gd name="connsiteY1626" fmla="*/ 447675 h 850900"/>
                  <a:gd name="connsiteX1627" fmla="*/ 612775 w 723900"/>
                  <a:gd name="connsiteY1627" fmla="*/ 485775 h 850900"/>
                  <a:gd name="connsiteX1628" fmla="*/ 612775 w 723900"/>
                  <a:gd name="connsiteY1628" fmla="*/ 488950 h 850900"/>
                  <a:gd name="connsiteX1629" fmla="*/ 622300 w 723900"/>
                  <a:gd name="connsiteY1629" fmla="*/ 520700 h 850900"/>
                  <a:gd name="connsiteX1630" fmla="*/ 622300 w 723900"/>
                  <a:gd name="connsiteY1630" fmla="*/ 523875 h 850900"/>
                  <a:gd name="connsiteX1631" fmla="*/ 622300 w 723900"/>
                  <a:gd name="connsiteY1631" fmla="*/ 527050 h 850900"/>
                  <a:gd name="connsiteX1632" fmla="*/ 625475 w 723900"/>
                  <a:gd name="connsiteY1632" fmla="*/ 530225 h 850900"/>
                  <a:gd name="connsiteX1633" fmla="*/ 628650 w 723900"/>
                  <a:gd name="connsiteY1633" fmla="*/ 530225 h 850900"/>
                  <a:gd name="connsiteX1634" fmla="*/ 635000 w 723900"/>
                  <a:gd name="connsiteY1634" fmla="*/ 530225 h 850900"/>
                  <a:gd name="connsiteX1635" fmla="*/ 635000 w 723900"/>
                  <a:gd name="connsiteY1635" fmla="*/ 527050 h 850900"/>
                  <a:gd name="connsiteX1636" fmla="*/ 644525 w 723900"/>
                  <a:gd name="connsiteY1636" fmla="*/ 527050 h 850900"/>
                  <a:gd name="connsiteX1637" fmla="*/ 647700 w 723900"/>
                  <a:gd name="connsiteY1637" fmla="*/ 530225 h 850900"/>
                  <a:gd name="connsiteX1638" fmla="*/ 650875 w 723900"/>
                  <a:gd name="connsiteY1638" fmla="*/ 530225 h 850900"/>
                  <a:gd name="connsiteX1639" fmla="*/ 654050 w 723900"/>
                  <a:gd name="connsiteY1639" fmla="*/ 520700 h 850900"/>
                  <a:gd name="connsiteX1640" fmla="*/ 660400 w 723900"/>
                  <a:gd name="connsiteY1640" fmla="*/ 517525 h 850900"/>
                  <a:gd name="connsiteX1641" fmla="*/ 669925 w 723900"/>
                  <a:gd name="connsiteY1641" fmla="*/ 517525 h 850900"/>
                  <a:gd name="connsiteX1642" fmla="*/ 669925 w 723900"/>
                  <a:gd name="connsiteY1642" fmla="*/ 530225 h 850900"/>
                  <a:gd name="connsiteX1643" fmla="*/ 673100 w 723900"/>
                  <a:gd name="connsiteY1643" fmla="*/ 533400 h 850900"/>
                  <a:gd name="connsiteX1644" fmla="*/ 679450 w 723900"/>
                  <a:gd name="connsiteY1644" fmla="*/ 536575 h 850900"/>
                  <a:gd name="connsiteX1645" fmla="*/ 682625 w 723900"/>
                  <a:gd name="connsiteY1645" fmla="*/ 536575 h 850900"/>
                  <a:gd name="connsiteX1646" fmla="*/ 685800 w 723900"/>
                  <a:gd name="connsiteY1646" fmla="*/ 539750 h 850900"/>
                  <a:gd name="connsiteX1647" fmla="*/ 685800 w 723900"/>
                  <a:gd name="connsiteY1647" fmla="*/ 542925 h 850900"/>
                  <a:gd name="connsiteX1648" fmla="*/ 704850 w 723900"/>
                  <a:gd name="connsiteY1648" fmla="*/ 555625 h 850900"/>
                  <a:gd name="connsiteX1649" fmla="*/ 720725 w 723900"/>
                  <a:gd name="connsiteY1649" fmla="*/ 561975 h 850900"/>
                  <a:gd name="connsiteX1650" fmla="*/ 723900 w 723900"/>
                  <a:gd name="connsiteY1650" fmla="*/ 568325 h 850900"/>
                  <a:gd name="connsiteX1651" fmla="*/ 723900 w 723900"/>
                  <a:gd name="connsiteY1651" fmla="*/ 574675 h 850900"/>
                  <a:gd name="connsiteX1652" fmla="*/ 723900 w 723900"/>
                  <a:gd name="connsiteY1652" fmla="*/ 577850 h 850900"/>
                  <a:gd name="connsiteX1653" fmla="*/ 717550 w 723900"/>
                  <a:gd name="connsiteY1653" fmla="*/ 587375 h 850900"/>
                  <a:gd name="connsiteX1654" fmla="*/ 717550 w 723900"/>
                  <a:gd name="connsiteY1654" fmla="*/ 584200 h 850900"/>
                  <a:gd name="connsiteX1655" fmla="*/ 714375 w 723900"/>
                  <a:gd name="connsiteY1655" fmla="*/ 584200 h 850900"/>
                  <a:gd name="connsiteX1656" fmla="*/ 714375 w 723900"/>
                  <a:gd name="connsiteY1656" fmla="*/ 581025 h 850900"/>
                  <a:gd name="connsiteX1657" fmla="*/ 711200 w 723900"/>
                  <a:gd name="connsiteY1657" fmla="*/ 581025 h 850900"/>
                  <a:gd name="connsiteX1658" fmla="*/ 711200 w 723900"/>
                  <a:gd name="connsiteY1658" fmla="*/ 577850 h 850900"/>
                  <a:gd name="connsiteX1659" fmla="*/ 708025 w 723900"/>
                  <a:gd name="connsiteY1659" fmla="*/ 577850 h 850900"/>
                  <a:gd name="connsiteX1660" fmla="*/ 704850 w 723900"/>
                  <a:gd name="connsiteY1660" fmla="*/ 577850 h 850900"/>
                  <a:gd name="connsiteX1661" fmla="*/ 704850 w 723900"/>
                  <a:gd name="connsiteY1661" fmla="*/ 574675 h 850900"/>
                  <a:gd name="connsiteX1662" fmla="*/ 701675 w 723900"/>
                  <a:gd name="connsiteY1662" fmla="*/ 574675 h 850900"/>
                  <a:gd name="connsiteX1663" fmla="*/ 698500 w 723900"/>
                  <a:gd name="connsiteY1663" fmla="*/ 574675 h 850900"/>
                  <a:gd name="connsiteX1664" fmla="*/ 695325 w 723900"/>
                  <a:gd name="connsiteY1664" fmla="*/ 574675 h 850900"/>
                  <a:gd name="connsiteX1665" fmla="*/ 692150 w 723900"/>
                  <a:gd name="connsiteY1665" fmla="*/ 574675 h 850900"/>
                  <a:gd name="connsiteX1666" fmla="*/ 692150 w 723900"/>
                  <a:gd name="connsiteY1666" fmla="*/ 571500 h 850900"/>
                  <a:gd name="connsiteX1667" fmla="*/ 688975 w 723900"/>
                  <a:gd name="connsiteY1667" fmla="*/ 571500 h 850900"/>
                  <a:gd name="connsiteX1668" fmla="*/ 685800 w 723900"/>
                  <a:gd name="connsiteY1668" fmla="*/ 571500 h 850900"/>
                  <a:gd name="connsiteX1669" fmla="*/ 682625 w 723900"/>
                  <a:gd name="connsiteY1669" fmla="*/ 568325 h 850900"/>
                  <a:gd name="connsiteX1670" fmla="*/ 681038 w 723900"/>
                  <a:gd name="connsiteY1670" fmla="*/ 568325 h 850900"/>
                  <a:gd name="connsiteX1671" fmla="*/ 681038 w 723900"/>
                  <a:gd name="connsiteY1671" fmla="*/ 569913 h 850900"/>
                  <a:gd name="connsiteX1672" fmla="*/ 679450 w 723900"/>
                  <a:gd name="connsiteY1672" fmla="*/ 569913 h 850900"/>
                  <a:gd name="connsiteX1673" fmla="*/ 679450 w 723900"/>
                  <a:gd name="connsiteY1673" fmla="*/ 568325 h 850900"/>
                  <a:gd name="connsiteX1674" fmla="*/ 676275 w 723900"/>
                  <a:gd name="connsiteY1674" fmla="*/ 568325 h 850900"/>
                  <a:gd name="connsiteX1675" fmla="*/ 676275 w 723900"/>
                  <a:gd name="connsiteY1675" fmla="*/ 565150 h 850900"/>
                  <a:gd name="connsiteX1676" fmla="*/ 673100 w 723900"/>
                  <a:gd name="connsiteY1676" fmla="*/ 565150 h 850900"/>
                  <a:gd name="connsiteX1677" fmla="*/ 669925 w 723900"/>
                  <a:gd name="connsiteY1677" fmla="*/ 565150 h 850900"/>
                  <a:gd name="connsiteX1678" fmla="*/ 666750 w 723900"/>
                  <a:gd name="connsiteY1678" fmla="*/ 565150 h 850900"/>
                  <a:gd name="connsiteX1679" fmla="*/ 663575 w 723900"/>
                  <a:gd name="connsiteY1679" fmla="*/ 561975 h 850900"/>
                  <a:gd name="connsiteX1680" fmla="*/ 660400 w 723900"/>
                  <a:gd name="connsiteY1680" fmla="*/ 561975 h 850900"/>
                  <a:gd name="connsiteX1681" fmla="*/ 660400 w 723900"/>
                  <a:gd name="connsiteY1681" fmla="*/ 560388 h 850900"/>
                  <a:gd name="connsiteX1682" fmla="*/ 660400 w 723900"/>
                  <a:gd name="connsiteY1682" fmla="*/ 558800 h 850900"/>
                  <a:gd name="connsiteX1683" fmla="*/ 660400 w 723900"/>
                  <a:gd name="connsiteY1683" fmla="*/ 555625 h 850900"/>
                  <a:gd name="connsiteX1684" fmla="*/ 663575 w 723900"/>
                  <a:gd name="connsiteY1684" fmla="*/ 555625 h 850900"/>
                  <a:gd name="connsiteX1685" fmla="*/ 663575 w 723900"/>
                  <a:gd name="connsiteY1685" fmla="*/ 552450 h 850900"/>
                  <a:gd name="connsiteX1686" fmla="*/ 663575 w 723900"/>
                  <a:gd name="connsiteY1686" fmla="*/ 549275 h 850900"/>
                  <a:gd name="connsiteX1687" fmla="*/ 663575 w 723900"/>
                  <a:gd name="connsiteY1687" fmla="*/ 546100 h 850900"/>
                  <a:gd name="connsiteX1688" fmla="*/ 660400 w 723900"/>
                  <a:gd name="connsiteY1688" fmla="*/ 546100 h 850900"/>
                  <a:gd name="connsiteX1689" fmla="*/ 660400 w 723900"/>
                  <a:gd name="connsiteY1689" fmla="*/ 542925 h 850900"/>
                  <a:gd name="connsiteX1690" fmla="*/ 660400 w 723900"/>
                  <a:gd name="connsiteY1690" fmla="*/ 539750 h 850900"/>
                  <a:gd name="connsiteX1691" fmla="*/ 663575 w 723900"/>
                  <a:gd name="connsiteY1691" fmla="*/ 539750 h 850900"/>
                  <a:gd name="connsiteX1692" fmla="*/ 663575 w 723900"/>
                  <a:gd name="connsiteY1692" fmla="*/ 538163 h 850900"/>
                  <a:gd name="connsiteX1693" fmla="*/ 663575 w 723900"/>
                  <a:gd name="connsiteY1693" fmla="*/ 536575 h 850900"/>
                  <a:gd name="connsiteX1694" fmla="*/ 663575 w 723900"/>
                  <a:gd name="connsiteY1694" fmla="*/ 533400 h 850900"/>
                  <a:gd name="connsiteX1695" fmla="*/ 660400 w 723900"/>
                  <a:gd name="connsiteY1695" fmla="*/ 533400 h 850900"/>
                  <a:gd name="connsiteX1696" fmla="*/ 660400 w 723900"/>
                  <a:gd name="connsiteY1696" fmla="*/ 536575 h 850900"/>
                  <a:gd name="connsiteX1697" fmla="*/ 660400 w 723900"/>
                  <a:gd name="connsiteY1697" fmla="*/ 539750 h 850900"/>
                  <a:gd name="connsiteX1698" fmla="*/ 657225 w 723900"/>
                  <a:gd name="connsiteY1698" fmla="*/ 539750 h 850900"/>
                  <a:gd name="connsiteX1699" fmla="*/ 657225 w 723900"/>
                  <a:gd name="connsiteY1699" fmla="*/ 542925 h 850900"/>
                  <a:gd name="connsiteX1700" fmla="*/ 657225 w 723900"/>
                  <a:gd name="connsiteY1700" fmla="*/ 546100 h 850900"/>
                  <a:gd name="connsiteX1701" fmla="*/ 654050 w 723900"/>
                  <a:gd name="connsiteY1701" fmla="*/ 546100 h 850900"/>
                  <a:gd name="connsiteX1702" fmla="*/ 654050 w 723900"/>
                  <a:gd name="connsiteY1702" fmla="*/ 549275 h 850900"/>
                  <a:gd name="connsiteX1703" fmla="*/ 650875 w 723900"/>
                  <a:gd name="connsiteY1703" fmla="*/ 549275 h 850900"/>
                  <a:gd name="connsiteX1704" fmla="*/ 650875 w 723900"/>
                  <a:gd name="connsiteY1704" fmla="*/ 552450 h 850900"/>
                  <a:gd name="connsiteX1705" fmla="*/ 647700 w 723900"/>
                  <a:gd name="connsiteY1705" fmla="*/ 552450 h 850900"/>
                  <a:gd name="connsiteX1706" fmla="*/ 647700 w 723900"/>
                  <a:gd name="connsiteY1706" fmla="*/ 555625 h 850900"/>
                  <a:gd name="connsiteX1707" fmla="*/ 644525 w 723900"/>
                  <a:gd name="connsiteY1707" fmla="*/ 555625 h 850900"/>
                  <a:gd name="connsiteX1708" fmla="*/ 641350 w 723900"/>
                  <a:gd name="connsiteY1708" fmla="*/ 555625 h 850900"/>
                  <a:gd name="connsiteX1709" fmla="*/ 638175 w 723900"/>
                  <a:gd name="connsiteY1709" fmla="*/ 555625 h 850900"/>
                  <a:gd name="connsiteX1710" fmla="*/ 635000 w 723900"/>
                  <a:gd name="connsiteY1710" fmla="*/ 555625 h 850900"/>
                  <a:gd name="connsiteX1711" fmla="*/ 631825 w 723900"/>
                  <a:gd name="connsiteY1711" fmla="*/ 555625 h 850900"/>
                  <a:gd name="connsiteX1712" fmla="*/ 628650 w 723900"/>
                  <a:gd name="connsiteY1712" fmla="*/ 555625 h 850900"/>
                  <a:gd name="connsiteX1713" fmla="*/ 625475 w 723900"/>
                  <a:gd name="connsiteY1713" fmla="*/ 555625 h 850900"/>
                  <a:gd name="connsiteX1714" fmla="*/ 622300 w 723900"/>
                  <a:gd name="connsiteY1714" fmla="*/ 555625 h 850900"/>
                  <a:gd name="connsiteX1715" fmla="*/ 622300 w 723900"/>
                  <a:gd name="connsiteY1715" fmla="*/ 552450 h 850900"/>
                  <a:gd name="connsiteX1716" fmla="*/ 619125 w 723900"/>
                  <a:gd name="connsiteY1716" fmla="*/ 552450 h 850900"/>
                  <a:gd name="connsiteX1717" fmla="*/ 615950 w 723900"/>
                  <a:gd name="connsiteY1717" fmla="*/ 552450 h 850900"/>
                  <a:gd name="connsiteX1718" fmla="*/ 615950 w 723900"/>
                  <a:gd name="connsiteY1718" fmla="*/ 549275 h 850900"/>
                  <a:gd name="connsiteX1719" fmla="*/ 619125 w 723900"/>
                  <a:gd name="connsiteY1719" fmla="*/ 549275 h 850900"/>
                  <a:gd name="connsiteX1720" fmla="*/ 619125 w 723900"/>
                  <a:gd name="connsiteY1720" fmla="*/ 546100 h 850900"/>
                  <a:gd name="connsiteX1721" fmla="*/ 619125 w 723900"/>
                  <a:gd name="connsiteY1721" fmla="*/ 542925 h 850900"/>
                  <a:gd name="connsiteX1722" fmla="*/ 615950 w 723900"/>
                  <a:gd name="connsiteY1722" fmla="*/ 542925 h 850900"/>
                  <a:gd name="connsiteX1723" fmla="*/ 615950 w 723900"/>
                  <a:gd name="connsiteY1723" fmla="*/ 539750 h 850900"/>
                  <a:gd name="connsiteX1724" fmla="*/ 612775 w 723900"/>
                  <a:gd name="connsiteY1724" fmla="*/ 539750 h 850900"/>
                  <a:gd name="connsiteX1725" fmla="*/ 612775 w 723900"/>
                  <a:gd name="connsiteY1725" fmla="*/ 542925 h 850900"/>
                  <a:gd name="connsiteX1726" fmla="*/ 615950 w 723900"/>
                  <a:gd name="connsiteY1726" fmla="*/ 542925 h 850900"/>
                  <a:gd name="connsiteX1727" fmla="*/ 615950 w 723900"/>
                  <a:gd name="connsiteY1727" fmla="*/ 546100 h 850900"/>
                  <a:gd name="connsiteX1728" fmla="*/ 612775 w 723900"/>
                  <a:gd name="connsiteY1728" fmla="*/ 546100 h 850900"/>
                  <a:gd name="connsiteX1729" fmla="*/ 612775 w 723900"/>
                  <a:gd name="connsiteY1729" fmla="*/ 549275 h 850900"/>
                  <a:gd name="connsiteX1730" fmla="*/ 609600 w 723900"/>
                  <a:gd name="connsiteY1730" fmla="*/ 549275 h 850900"/>
                  <a:gd name="connsiteX1731" fmla="*/ 606425 w 723900"/>
                  <a:gd name="connsiteY1731" fmla="*/ 549275 h 850900"/>
                  <a:gd name="connsiteX1732" fmla="*/ 603250 w 723900"/>
                  <a:gd name="connsiteY1732" fmla="*/ 549275 h 850900"/>
                  <a:gd name="connsiteX1733" fmla="*/ 600075 w 723900"/>
                  <a:gd name="connsiteY1733" fmla="*/ 549275 h 850900"/>
                  <a:gd name="connsiteX1734" fmla="*/ 596900 w 723900"/>
                  <a:gd name="connsiteY1734" fmla="*/ 549275 h 850900"/>
                  <a:gd name="connsiteX1735" fmla="*/ 593725 w 723900"/>
                  <a:gd name="connsiteY1735" fmla="*/ 549275 h 850900"/>
                  <a:gd name="connsiteX1736" fmla="*/ 593725 w 723900"/>
                  <a:gd name="connsiteY1736" fmla="*/ 546100 h 850900"/>
                  <a:gd name="connsiteX1737" fmla="*/ 590550 w 723900"/>
                  <a:gd name="connsiteY1737" fmla="*/ 546100 h 850900"/>
                  <a:gd name="connsiteX1738" fmla="*/ 587375 w 723900"/>
                  <a:gd name="connsiteY1738" fmla="*/ 546100 h 850900"/>
                  <a:gd name="connsiteX1739" fmla="*/ 584200 w 723900"/>
                  <a:gd name="connsiteY1739" fmla="*/ 546100 h 850900"/>
                  <a:gd name="connsiteX1740" fmla="*/ 581025 w 723900"/>
                  <a:gd name="connsiteY1740" fmla="*/ 546100 h 850900"/>
                  <a:gd name="connsiteX1741" fmla="*/ 577850 w 723900"/>
                  <a:gd name="connsiteY1741" fmla="*/ 549275 h 850900"/>
                  <a:gd name="connsiteX1742" fmla="*/ 574675 w 723900"/>
                  <a:gd name="connsiteY1742" fmla="*/ 549275 h 850900"/>
                  <a:gd name="connsiteX1743" fmla="*/ 571500 w 723900"/>
                  <a:gd name="connsiteY1743" fmla="*/ 552450 h 850900"/>
                  <a:gd name="connsiteX1744" fmla="*/ 568325 w 723900"/>
                  <a:gd name="connsiteY1744" fmla="*/ 552450 h 850900"/>
                  <a:gd name="connsiteX1745" fmla="*/ 565150 w 723900"/>
                  <a:gd name="connsiteY1745" fmla="*/ 552450 h 850900"/>
                  <a:gd name="connsiteX1746" fmla="*/ 561975 w 723900"/>
                  <a:gd name="connsiteY1746" fmla="*/ 552450 h 850900"/>
                  <a:gd name="connsiteX1747" fmla="*/ 558800 w 723900"/>
                  <a:gd name="connsiteY1747" fmla="*/ 555625 h 850900"/>
                  <a:gd name="connsiteX1748" fmla="*/ 555625 w 723900"/>
                  <a:gd name="connsiteY1748" fmla="*/ 555625 h 850900"/>
                  <a:gd name="connsiteX1749" fmla="*/ 552450 w 723900"/>
                  <a:gd name="connsiteY1749" fmla="*/ 558800 h 850900"/>
                  <a:gd name="connsiteX1750" fmla="*/ 552450 w 723900"/>
                  <a:gd name="connsiteY1750" fmla="*/ 555625 h 850900"/>
                  <a:gd name="connsiteX1751" fmla="*/ 549275 w 723900"/>
                  <a:gd name="connsiteY1751" fmla="*/ 555625 h 850900"/>
                  <a:gd name="connsiteX1752" fmla="*/ 549275 w 723900"/>
                  <a:gd name="connsiteY1752" fmla="*/ 552450 h 850900"/>
                  <a:gd name="connsiteX1753" fmla="*/ 546100 w 723900"/>
                  <a:gd name="connsiteY1753" fmla="*/ 552450 h 850900"/>
                  <a:gd name="connsiteX1754" fmla="*/ 542925 w 723900"/>
                  <a:gd name="connsiteY1754" fmla="*/ 552450 h 850900"/>
                  <a:gd name="connsiteX1755" fmla="*/ 542925 w 723900"/>
                  <a:gd name="connsiteY1755" fmla="*/ 549275 h 850900"/>
                  <a:gd name="connsiteX1756" fmla="*/ 539750 w 723900"/>
                  <a:gd name="connsiteY1756" fmla="*/ 549275 h 850900"/>
                  <a:gd name="connsiteX1757" fmla="*/ 536575 w 723900"/>
                  <a:gd name="connsiteY1757" fmla="*/ 552450 h 850900"/>
                  <a:gd name="connsiteX1758" fmla="*/ 536575 w 723900"/>
                  <a:gd name="connsiteY1758" fmla="*/ 549275 h 850900"/>
                  <a:gd name="connsiteX1759" fmla="*/ 533400 w 723900"/>
                  <a:gd name="connsiteY1759" fmla="*/ 549275 h 850900"/>
                  <a:gd name="connsiteX1760" fmla="*/ 530225 w 723900"/>
                  <a:gd name="connsiteY1760" fmla="*/ 549275 h 850900"/>
                  <a:gd name="connsiteX1761" fmla="*/ 530225 w 723900"/>
                  <a:gd name="connsiteY1761" fmla="*/ 546100 h 850900"/>
                  <a:gd name="connsiteX1762" fmla="*/ 527050 w 723900"/>
                  <a:gd name="connsiteY1762" fmla="*/ 546100 h 850900"/>
                  <a:gd name="connsiteX1763" fmla="*/ 525463 w 723900"/>
                  <a:gd name="connsiteY1763" fmla="*/ 546100 h 850900"/>
                  <a:gd name="connsiteX1764" fmla="*/ 525463 w 723900"/>
                  <a:gd name="connsiteY1764" fmla="*/ 547688 h 850900"/>
                  <a:gd name="connsiteX1765" fmla="*/ 523875 w 723900"/>
                  <a:gd name="connsiteY1765" fmla="*/ 547688 h 850900"/>
                  <a:gd name="connsiteX1766" fmla="*/ 523875 w 723900"/>
                  <a:gd name="connsiteY1766" fmla="*/ 546100 h 850900"/>
                  <a:gd name="connsiteX1767" fmla="*/ 523875 w 723900"/>
                  <a:gd name="connsiteY1767" fmla="*/ 542925 h 850900"/>
                  <a:gd name="connsiteX1768" fmla="*/ 523875 w 723900"/>
                  <a:gd name="connsiteY1768" fmla="*/ 539750 h 850900"/>
                  <a:gd name="connsiteX1769" fmla="*/ 527050 w 723900"/>
                  <a:gd name="connsiteY1769" fmla="*/ 539750 h 850900"/>
                  <a:gd name="connsiteX1770" fmla="*/ 527050 w 723900"/>
                  <a:gd name="connsiteY1770" fmla="*/ 536575 h 850900"/>
                  <a:gd name="connsiteX1771" fmla="*/ 523875 w 723900"/>
                  <a:gd name="connsiteY1771" fmla="*/ 536575 h 850900"/>
                  <a:gd name="connsiteX1772" fmla="*/ 523875 w 723900"/>
                  <a:gd name="connsiteY1772" fmla="*/ 534988 h 850900"/>
                  <a:gd name="connsiteX1773" fmla="*/ 523875 w 723900"/>
                  <a:gd name="connsiteY1773" fmla="*/ 533400 h 850900"/>
                  <a:gd name="connsiteX1774" fmla="*/ 525463 w 723900"/>
                  <a:gd name="connsiteY1774" fmla="*/ 533400 h 850900"/>
                  <a:gd name="connsiteX1775" fmla="*/ 527050 w 723900"/>
                  <a:gd name="connsiteY1775" fmla="*/ 533400 h 850900"/>
                  <a:gd name="connsiteX1776" fmla="*/ 527050 w 723900"/>
                  <a:gd name="connsiteY1776" fmla="*/ 530225 h 850900"/>
                  <a:gd name="connsiteX1777" fmla="*/ 523875 w 723900"/>
                  <a:gd name="connsiteY1777" fmla="*/ 530225 h 850900"/>
                  <a:gd name="connsiteX1778" fmla="*/ 523875 w 723900"/>
                  <a:gd name="connsiteY1778" fmla="*/ 533400 h 850900"/>
                  <a:gd name="connsiteX1779" fmla="*/ 520700 w 723900"/>
                  <a:gd name="connsiteY1779" fmla="*/ 533400 h 850900"/>
                  <a:gd name="connsiteX1780" fmla="*/ 520700 w 723900"/>
                  <a:gd name="connsiteY1780" fmla="*/ 536575 h 850900"/>
                  <a:gd name="connsiteX1781" fmla="*/ 522288 w 723900"/>
                  <a:gd name="connsiteY1781" fmla="*/ 536575 h 850900"/>
                  <a:gd name="connsiteX1782" fmla="*/ 523875 w 723900"/>
                  <a:gd name="connsiteY1782" fmla="*/ 536575 h 850900"/>
                  <a:gd name="connsiteX1783" fmla="*/ 523875 w 723900"/>
                  <a:gd name="connsiteY1783" fmla="*/ 539750 h 850900"/>
                  <a:gd name="connsiteX1784" fmla="*/ 520700 w 723900"/>
                  <a:gd name="connsiteY1784" fmla="*/ 539750 h 850900"/>
                  <a:gd name="connsiteX1785" fmla="*/ 517525 w 723900"/>
                  <a:gd name="connsiteY1785" fmla="*/ 539750 h 850900"/>
                  <a:gd name="connsiteX1786" fmla="*/ 517525 w 723900"/>
                  <a:gd name="connsiteY1786" fmla="*/ 542925 h 850900"/>
                  <a:gd name="connsiteX1787" fmla="*/ 514350 w 723900"/>
                  <a:gd name="connsiteY1787" fmla="*/ 542925 h 850900"/>
                  <a:gd name="connsiteX1788" fmla="*/ 511175 w 723900"/>
                  <a:gd name="connsiteY1788" fmla="*/ 542925 h 850900"/>
                  <a:gd name="connsiteX1789" fmla="*/ 511175 w 723900"/>
                  <a:gd name="connsiteY1789" fmla="*/ 539750 h 850900"/>
                  <a:gd name="connsiteX1790" fmla="*/ 508000 w 723900"/>
                  <a:gd name="connsiteY1790" fmla="*/ 539750 h 850900"/>
                  <a:gd name="connsiteX1791" fmla="*/ 504825 w 723900"/>
                  <a:gd name="connsiteY1791" fmla="*/ 539750 h 850900"/>
                  <a:gd name="connsiteX1792" fmla="*/ 501650 w 723900"/>
                  <a:gd name="connsiteY1792" fmla="*/ 539750 h 850900"/>
                  <a:gd name="connsiteX1793" fmla="*/ 501650 w 723900"/>
                  <a:gd name="connsiteY1793" fmla="*/ 536575 h 850900"/>
                  <a:gd name="connsiteX1794" fmla="*/ 498475 w 723900"/>
                  <a:gd name="connsiteY1794" fmla="*/ 536575 h 850900"/>
                  <a:gd name="connsiteX1795" fmla="*/ 498475 w 723900"/>
                  <a:gd name="connsiteY1795" fmla="*/ 534988 h 850900"/>
                  <a:gd name="connsiteX1796" fmla="*/ 498475 w 723900"/>
                  <a:gd name="connsiteY1796" fmla="*/ 533400 h 850900"/>
                  <a:gd name="connsiteX1797" fmla="*/ 495300 w 723900"/>
                  <a:gd name="connsiteY1797" fmla="*/ 533400 h 850900"/>
                  <a:gd name="connsiteX1798" fmla="*/ 495300 w 723900"/>
                  <a:gd name="connsiteY1798" fmla="*/ 531813 h 850900"/>
                  <a:gd name="connsiteX1799" fmla="*/ 495300 w 723900"/>
                  <a:gd name="connsiteY1799" fmla="*/ 530225 h 850900"/>
                  <a:gd name="connsiteX1800" fmla="*/ 492125 w 723900"/>
                  <a:gd name="connsiteY1800" fmla="*/ 533400 h 850900"/>
                  <a:gd name="connsiteX1801" fmla="*/ 488950 w 723900"/>
                  <a:gd name="connsiteY1801" fmla="*/ 533400 h 850900"/>
                  <a:gd name="connsiteX1802" fmla="*/ 488950 w 723900"/>
                  <a:gd name="connsiteY1802" fmla="*/ 530225 h 850900"/>
                  <a:gd name="connsiteX1803" fmla="*/ 492125 w 723900"/>
                  <a:gd name="connsiteY1803" fmla="*/ 530225 h 850900"/>
                  <a:gd name="connsiteX1804" fmla="*/ 492125 w 723900"/>
                  <a:gd name="connsiteY1804" fmla="*/ 527050 h 850900"/>
                  <a:gd name="connsiteX1805" fmla="*/ 495300 w 723900"/>
                  <a:gd name="connsiteY1805" fmla="*/ 527050 h 850900"/>
                  <a:gd name="connsiteX1806" fmla="*/ 495300 w 723900"/>
                  <a:gd name="connsiteY1806" fmla="*/ 523875 h 850900"/>
                  <a:gd name="connsiteX1807" fmla="*/ 493713 w 723900"/>
                  <a:gd name="connsiteY1807" fmla="*/ 523875 h 850900"/>
                  <a:gd name="connsiteX1808" fmla="*/ 492125 w 723900"/>
                  <a:gd name="connsiteY1808" fmla="*/ 523875 h 850900"/>
                  <a:gd name="connsiteX1809" fmla="*/ 492125 w 723900"/>
                  <a:gd name="connsiteY1809" fmla="*/ 527050 h 850900"/>
                  <a:gd name="connsiteX1810" fmla="*/ 488950 w 723900"/>
                  <a:gd name="connsiteY1810" fmla="*/ 527050 h 850900"/>
                  <a:gd name="connsiteX1811" fmla="*/ 485775 w 723900"/>
                  <a:gd name="connsiteY1811" fmla="*/ 527050 h 850900"/>
                  <a:gd name="connsiteX1812" fmla="*/ 485775 w 723900"/>
                  <a:gd name="connsiteY1812" fmla="*/ 523875 h 850900"/>
                  <a:gd name="connsiteX1813" fmla="*/ 482600 w 723900"/>
                  <a:gd name="connsiteY1813" fmla="*/ 523875 h 850900"/>
                  <a:gd name="connsiteX1814" fmla="*/ 479425 w 723900"/>
                  <a:gd name="connsiteY1814" fmla="*/ 523875 h 850900"/>
                  <a:gd name="connsiteX1815" fmla="*/ 479425 w 723900"/>
                  <a:gd name="connsiteY1815" fmla="*/ 520700 h 850900"/>
                  <a:gd name="connsiteX1816" fmla="*/ 476250 w 723900"/>
                  <a:gd name="connsiteY1816" fmla="*/ 520700 h 850900"/>
                  <a:gd name="connsiteX1817" fmla="*/ 476250 w 723900"/>
                  <a:gd name="connsiteY1817" fmla="*/ 517525 h 850900"/>
                  <a:gd name="connsiteX1818" fmla="*/ 476250 w 723900"/>
                  <a:gd name="connsiteY1818" fmla="*/ 514350 h 850900"/>
                  <a:gd name="connsiteX1819" fmla="*/ 479425 w 723900"/>
                  <a:gd name="connsiteY1819" fmla="*/ 514350 h 850900"/>
                  <a:gd name="connsiteX1820" fmla="*/ 476250 w 723900"/>
                  <a:gd name="connsiteY1820" fmla="*/ 511175 h 850900"/>
                  <a:gd name="connsiteX1821" fmla="*/ 479425 w 723900"/>
                  <a:gd name="connsiteY1821" fmla="*/ 511175 h 850900"/>
                  <a:gd name="connsiteX1822" fmla="*/ 482600 w 723900"/>
                  <a:gd name="connsiteY1822" fmla="*/ 511175 h 850900"/>
                  <a:gd name="connsiteX1823" fmla="*/ 485775 w 723900"/>
                  <a:gd name="connsiteY1823" fmla="*/ 511175 h 850900"/>
                  <a:gd name="connsiteX1824" fmla="*/ 485775 w 723900"/>
                  <a:gd name="connsiteY1824" fmla="*/ 508000 h 850900"/>
                  <a:gd name="connsiteX1825" fmla="*/ 482600 w 723900"/>
                  <a:gd name="connsiteY1825" fmla="*/ 508000 h 850900"/>
                  <a:gd name="connsiteX1826" fmla="*/ 479425 w 723900"/>
                  <a:gd name="connsiteY1826" fmla="*/ 508000 h 850900"/>
                  <a:gd name="connsiteX1827" fmla="*/ 476250 w 723900"/>
                  <a:gd name="connsiteY1827" fmla="*/ 508000 h 850900"/>
                  <a:gd name="connsiteX1828" fmla="*/ 476250 w 723900"/>
                  <a:gd name="connsiteY1828" fmla="*/ 511175 h 850900"/>
                  <a:gd name="connsiteX1829" fmla="*/ 476250 w 723900"/>
                  <a:gd name="connsiteY1829" fmla="*/ 514350 h 850900"/>
                  <a:gd name="connsiteX1830" fmla="*/ 473075 w 723900"/>
                  <a:gd name="connsiteY1830" fmla="*/ 514350 h 850900"/>
                  <a:gd name="connsiteX1831" fmla="*/ 473075 w 723900"/>
                  <a:gd name="connsiteY1831" fmla="*/ 517525 h 850900"/>
                  <a:gd name="connsiteX1832" fmla="*/ 469900 w 723900"/>
                  <a:gd name="connsiteY1832" fmla="*/ 517525 h 850900"/>
                  <a:gd name="connsiteX1833" fmla="*/ 466725 w 723900"/>
                  <a:gd name="connsiteY1833" fmla="*/ 517525 h 850900"/>
                  <a:gd name="connsiteX1834" fmla="*/ 466725 w 723900"/>
                  <a:gd name="connsiteY1834" fmla="*/ 520700 h 850900"/>
                  <a:gd name="connsiteX1835" fmla="*/ 466725 w 723900"/>
                  <a:gd name="connsiteY1835" fmla="*/ 523875 h 850900"/>
                  <a:gd name="connsiteX1836" fmla="*/ 463550 w 723900"/>
                  <a:gd name="connsiteY1836" fmla="*/ 523875 h 850900"/>
                  <a:gd name="connsiteX1837" fmla="*/ 463550 w 723900"/>
                  <a:gd name="connsiteY1837" fmla="*/ 520700 h 850900"/>
                  <a:gd name="connsiteX1838" fmla="*/ 460375 w 723900"/>
                  <a:gd name="connsiteY1838" fmla="*/ 520700 h 850900"/>
                  <a:gd name="connsiteX1839" fmla="*/ 460375 w 723900"/>
                  <a:gd name="connsiteY1839" fmla="*/ 523875 h 850900"/>
                  <a:gd name="connsiteX1840" fmla="*/ 458788 w 723900"/>
                  <a:gd name="connsiteY1840" fmla="*/ 523875 h 850900"/>
                  <a:gd name="connsiteX1841" fmla="*/ 458788 w 723900"/>
                  <a:gd name="connsiteY1841" fmla="*/ 525463 h 850900"/>
                  <a:gd name="connsiteX1842" fmla="*/ 457200 w 723900"/>
                  <a:gd name="connsiteY1842" fmla="*/ 525463 h 850900"/>
                  <a:gd name="connsiteX1843" fmla="*/ 457200 w 723900"/>
                  <a:gd name="connsiteY1843" fmla="*/ 523875 h 850900"/>
                  <a:gd name="connsiteX1844" fmla="*/ 457200 w 723900"/>
                  <a:gd name="connsiteY1844" fmla="*/ 520700 h 850900"/>
                  <a:gd name="connsiteX1845" fmla="*/ 457200 w 723900"/>
                  <a:gd name="connsiteY1845" fmla="*/ 517525 h 850900"/>
                  <a:gd name="connsiteX1846" fmla="*/ 457200 w 723900"/>
                  <a:gd name="connsiteY1846" fmla="*/ 514350 h 850900"/>
                  <a:gd name="connsiteX1847" fmla="*/ 457200 w 723900"/>
                  <a:gd name="connsiteY1847" fmla="*/ 511175 h 850900"/>
                  <a:gd name="connsiteX1848" fmla="*/ 454025 w 723900"/>
                  <a:gd name="connsiteY1848" fmla="*/ 511175 h 850900"/>
                  <a:gd name="connsiteX1849" fmla="*/ 454025 w 723900"/>
                  <a:gd name="connsiteY1849" fmla="*/ 514350 h 850900"/>
                  <a:gd name="connsiteX1850" fmla="*/ 454025 w 723900"/>
                  <a:gd name="connsiteY1850" fmla="*/ 517525 h 850900"/>
                  <a:gd name="connsiteX1851" fmla="*/ 454025 w 723900"/>
                  <a:gd name="connsiteY1851" fmla="*/ 520700 h 850900"/>
                  <a:gd name="connsiteX1852" fmla="*/ 454025 w 723900"/>
                  <a:gd name="connsiteY1852" fmla="*/ 523875 h 850900"/>
                  <a:gd name="connsiteX1853" fmla="*/ 450850 w 723900"/>
                  <a:gd name="connsiteY1853" fmla="*/ 523875 h 850900"/>
                  <a:gd name="connsiteX1854" fmla="*/ 450850 w 723900"/>
                  <a:gd name="connsiteY1854" fmla="*/ 527050 h 850900"/>
                  <a:gd name="connsiteX1855" fmla="*/ 449263 w 723900"/>
                  <a:gd name="connsiteY1855" fmla="*/ 527050 h 850900"/>
                  <a:gd name="connsiteX1856" fmla="*/ 449263 w 723900"/>
                  <a:gd name="connsiteY1856" fmla="*/ 530225 h 850900"/>
                  <a:gd name="connsiteX1857" fmla="*/ 447675 w 723900"/>
                  <a:gd name="connsiteY1857" fmla="*/ 530225 h 850900"/>
                  <a:gd name="connsiteX1858" fmla="*/ 447675 w 723900"/>
                  <a:gd name="connsiteY1858" fmla="*/ 527050 h 850900"/>
                  <a:gd name="connsiteX1859" fmla="*/ 444500 w 723900"/>
                  <a:gd name="connsiteY1859" fmla="*/ 527050 h 850900"/>
                  <a:gd name="connsiteX1860" fmla="*/ 444500 w 723900"/>
                  <a:gd name="connsiteY1860" fmla="*/ 530225 h 850900"/>
                  <a:gd name="connsiteX1861" fmla="*/ 441325 w 723900"/>
                  <a:gd name="connsiteY1861" fmla="*/ 530225 h 850900"/>
                  <a:gd name="connsiteX1862" fmla="*/ 441325 w 723900"/>
                  <a:gd name="connsiteY1862" fmla="*/ 527050 h 850900"/>
                  <a:gd name="connsiteX1863" fmla="*/ 441325 w 723900"/>
                  <a:gd name="connsiteY1863" fmla="*/ 523875 h 850900"/>
                  <a:gd name="connsiteX1864" fmla="*/ 444500 w 723900"/>
                  <a:gd name="connsiteY1864" fmla="*/ 523875 h 850900"/>
                  <a:gd name="connsiteX1865" fmla="*/ 444500 w 723900"/>
                  <a:gd name="connsiteY1865" fmla="*/ 520700 h 850900"/>
                  <a:gd name="connsiteX1866" fmla="*/ 444500 w 723900"/>
                  <a:gd name="connsiteY1866" fmla="*/ 517525 h 850900"/>
                  <a:gd name="connsiteX1867" fmla="*/ 441325 w 723900"/>
                  <a:gd name="connsiteY1867" fmla="*/ 517525 h 850900"/>
                  <a:gd name="connsiteX1868" fmla="*/ 441325 w 723900"/>
                  <a:gd name="connsiteY1868" fmla="*/ 520700 h 850900"/>
                  <a:gd name="connsiteX1869" fmla="*/ 438150 w 723900"/>
                  <a:gd name="connsiteY1869" fmla="*/ 520700 h 850900"/>
                  <a:gd name="connsiteX1870" fmla="*/ 438150 w 723900"/>
                  <a:gd name="connsiteY1870" fmla="*/ 523875 h 850900"/>
                  <a:gd name="connsiteX1871" fmla="*/ 438150 w 723900"/>
                  <a:gd name="connsiteY1871" fmla="*/ 527050 h 850900"/>
                  <a:gd name="connsiteX1872" fmla="*/ 439738 w 723900"/>
                  <a:gd name="connsiteY1872" fmla="*/ 527050 h 850900"/>
                  <a:gd name="connsiteX1873" fmla="*/ 439738 w 723900"/>
                  <a:gd name="connsiteY1873" fmla="*/ 528638 h 850900"/>
                  <a:gd name="connsiteX1874" fmla="*/ 438150 w 723900"/>
                  <a:gd name="connsiteY1874" fmla="*/ 528638 h 850900"/>
                  <a:gd name="connsiteX1875" fmla="*/ 438150 w 723900"/>
                  <a:gd name="connsiteY1875" fmla="*/ 530225 h 850900"/>
                  <a:gd name="connsiteX1876" fmla="*/ 434975 w 723900"/>
                  <a:gd name="connsiteY1876" fmla="*/ 530225 h 850900"/>
                  <a:gd name="connsiteX1877" fmla="*/ 434975 w 723900"/>
                  <a:gd name="connsiteY1877" fmla="*/ 527050 h 850900"/>
                  <a:gd name="connsiteX1878" fmla="*/ 431800 w 723900"/>
                  <a:gd name="connsiteY1878" fmla="*/ 511175 h 850900"/>
                  <a:gd name="connsiteX1879" fmla="*/ 431800 w 723900"/>
                  <a:gd name="connsiteY1879" fmla="*/ 514350 h 850900"/>
                  <a:gd name="connsiteX1880" fmla="*/ 431800 w 723900"/>
                  <a:gd name="connsiteY1880" fmla="*/ 517525 h 850900"/>
                  <a:gd name="connsiteX1881" fmla="*/ 431800 w 723900"/>
                  <a:gd name="connsiteY1881" fmla="*/ 520700 h 850900"/>
                  <a:gd name="connsiteX1882" fmla="*/ 434975 w 723900"/>
                  <a:gd name="connsiteY1882" fmla="*/ 527050 h 850900"/>
                  <a:gd name="connsiteX1883" fmla="*/ 431800 w 723900"/>
                  <a:gd name="connsiteY1883" fmla="*/ 527050 h 850900"/>
                  <a:gd name="connsiteX1884" fmla="*/ 431800 w 723900"/>
                  <a:gd name="connsiteY1884" fmla="*/ 530225 h 850900"/>
                  <a:gd name="connsiteX1885" fmla="*/ 431800 w 723900"/>
                  <a:gd name="connsiteY1885" fmla="*/ 533400 h 850900"/>
                  <a:gd name="connsiteX1886" fmla="*/ 428625 w 723900"/>
                  <a:gd name="connsiteY1886" fmla="*/ 533400 h 850900"/>
                  <a:gd name="connsiteX1887" fmla="*/ 428625 w 723900"/>
                  <a:gd name="connsiteY1887" fmla="*/ 536575 h 850900"/>
                  <a:gd name="connsiteX1888" fmla="*/ 430213 w 723900"/>
                  <a:gd name="connsiteY1888" fmla="*/ 536575 h 850900"/>
                  <a:gd name="connsiteX1889" fmla="*/ 431800 w 723900"/>
                  <a:gd name="connsiteY1889" fmla="*/ 536575 h 850900"/>
                  <a:gd name="connsiteX1890" fmla="*/ 431800 w 723900"/>
                  <a:gd name="connsiteY1890" fmla="*/ 533400 h 850900"/>
                  <a:gd name="connsiteX1891" fmla="*/ 434975 w 723900"/>
                  <a:gd name="connsiteY1891" fmla="*/ 533400 h 850900"/>
                  <a:gd name="connsiteX1892" fmla="*/ 434975 w 723900"/>
                  <a:gd name="connsiteY1892" fmla="*/ 536575 h 850900"/>
                  <a:gd name="connsiteX1893" fmla="*/ 438150 w 723900"/>
                  <a:gd name="connsiteY1893" fmla="*/ 536575 h 850900"/>
                  <a:gd name="connsiteX1894" fmla="*/ 441325 w 723900"/>
                  <a:gd name="connsiteY1894" fmla="*/ 536575 h 850900"/>
                  <a:gd name="connsiteX1895" fmla="*/ 441325 w 723900"/>
                  <a:gd name="connsiteY1895" fmla="*/ 539750 h 850900"/>
                  <a:gd name="connsiteX1896" fmla="*/ 438150 w 723900"/>
                  <a:gd name="connsiteY1896" fmla="*/ 539750 h 850900"/>
                  <a:gd name="connsiteX1897" fmla="*/ 438150 w 723900"/>
                  <a:gd name="connsiteY1897" fmla="*/ 542925 h 850900"/>
                  <a:gd name="connsiteX1898" fmla="*/ 438150 w 723900"/>
                  <a:gd name="connsiteY1898" fmla="*/ 546100 h 850900"/>
                  <a:gd name="connsiteX1899" fmla="*/ 441325 w 723900"/>
                  <a:gd name="connsiteY1899" fmla="*/ 546100 h 850900"/>
                  <a:gd name="connsiteX1900" fmla="*/ 438150 w 723900"/>
                  <a:gd name="connsiteY1900" fmla="*/ 549275 h 850900"/>
                  <a:gd name="connsiteX1901" fmla="*/ 441325 w 723900"/>
                  <a:gd name="connsiteY1901" fmla="*/ 549275 h 850900"/>
                  <a:gd name="connsiteX1902" fmla="*/ 441325 w 723900"/>
                  <a:gd name="connsiteY1902" fmla="*/ 546100 h 850900"/>
                  <a:gd name="connsiteX1903" fmla="*/ 441325 w 723900"/>
                  <a:gd name="connsiteY1903" fmla="*/ 544513 h 850900"/>
                  <a:gd name="connsiteX1904" fmla="*/ 441325 w 723900"/>
                  <a:gd name="connsiteY1904" fmla="*/ 542925 h 850900"/>
                  <a:gd name="connsiteX1905" fmla="*/ 441325 w 723900"/>
                  <a:gd name="connsiteY1905" fmla="*/ 539750 h 850900"/>
                  <a:gd name="connsiteX1906" fmla="*/ 444500 w 723900"/>
                  <a:gd name="connsiteY1906" fmla="*/ 539750 h 850900"/>
                  <a:gd name="connsiteX1907" fmla="*/ 444500 w 723900"/>
                  <a:gd name="connsiteY1907" fmla="*/ 542925 h 850900"/>
                  <a:gd name="connsiteX1908" fmla="*/ 447675 w 723900"/>
                  <a:gd name="connsiteY1908" fmla="*/ 542925 h 850900"/>
                  <a:gd name="connsiteX1909" fmla="*/ 447675 w 723900"/>
                  <a:gd name="connsiteY1909" fmla="*/ 546100 h 850900"/>
                  <a:gd name="connsiteX1910" fmla="*/ 449263 w 723900"/>
                  <a:gd name="connsiteY1910" fmla="*/ 546100 h 850900"/>
                  <a:gd name="connsiteX1911" fmla="*/ 449263 w 723900"/>
                  <a:gd name="connsiteY1911" fmla="*/ 547688 h 850900"/>
                  <a:gd name="connsiteX1912" fmla="*/ 447675 w 723900"/>
                  <a:gd name="connsiteY1912" fmla="*/ 547688 h 850900"/>
                  <a:gd name="connsiteX1913" fmla="*/ 447675 w 723900"/>
                  <a:gd name="connsiteY1913" fmla="*/ 549275 h 850900"/>
                  <a:gd name="connsiteX1914" fmla="*/ 447675 w 723900"/>
                  <a:gd name="connsiteY1914" fmla="*/ 552450 h 850900"/>
                  <a:gd name="connsiteX1915" fmla="*/ 447675 w 723900"/>
                  <a:gd name="connsiteY1915" fmla="*/ 555625 h 850900"/>
                  <a:gd name="connsiteX1916" fmla="*/ 444500 w 723900"/>
                  <a:gd name="connsiteY1916" fmla="*/ 555625 h 850900"/>
                  <a:gd name="connsiteX1917" fmla="*/ 444500 w 723900"/>
                  <a:gd name="connsiteY1917" fmla="*/ 552450 h 850900"/>
                  <a:gd name="connsiteX1918" fmla="*/ 441325 w 723900"/>
                  <a:gd name="connsiteY1918" fmla="*/ 552450 h 850900"/>
                  <a:gd name="connsiteX1919" fmla="*/ 441325 w 723900"/>
                  <a:gd name="connsiteY1919" fmla="*/ 555625 h 850900"/>
                  <a:gd name="connsiteX1920" fmla="*/ 438150 w 723900"/>
                  <a:gd name="connsiteY1920" fmla="*/ 555625 h 850900"/>
                  <a:gd name="connsiteX1921" fmla="*/ 438150 w 723900"/>
                  <a:gd name="connsiteY1921" fmla="*/ 558800 h 850900"/>
                  <a:gd name="connsiteX1922" fmla="*/ 441325 w 723900"/>
                  <a:gd name="connsiteY1922" fmla="*/ 558800 h 850900"/>
                  <a:gd name="connsiteX1923" fmla="*/ 441325 w 723900"/>
                  <a:gd name="connsiteY1923" fmla="*/ 555625 h 850900"/>
                  <a:gd name="connsiteX1924" fmla="*/ 444500 w 723900"/>
                  <a:gd name="connsiteY1924" fmla="*/ 558800 h 850900"/>
                  <a:gd name="connsiteX1925" fmla="*/ 444500 w 723900"/>
                  <a:gd name="connsiteY1925" fmla="*/ 561975 h 850900"/>
                  <a:gd name="connsiteX1926" fmla="*/ 447675 w 723900"/>
                  <a:gd name="connsiteY1926" fmla="*/ 558800 h 850900"/>
                  <a:gd name="connsiteX1927" fmla="*/ 447675 w 723900"/>
                  <a:gd name="connsiteY1927" fmla="*/ 561975 h 850900"/>
                  <a:gd name="connsiteX1928" fmla="*/ 446088 w 723900"/>
                  <a:gd name="connsiteY1928" fmla="*/ 563562 h 850900"/>
                  <a:gd name="connsiteX1929" fmla="*/ 446088 w 723900"/>
                  <a:gd name="connsiteY1929" fmla="*/ 563563 h 850900"/>
                  <a:gd name="connsiteX1930" fmla="*/ 446087 w 723900"/>
                  <a:gd name="connsiteY1930" fmla="*/ 563563 h 850900"/>
                  <a:gd name="connsiteX1931" fmla="*/ 444500 w 723900"/>
                  <a:gd name="connsiteY1931" fmla="*/ 565150 h 850900"/>
                  <a:gd name="connsiteX1932" fmla="*/ 441325 w 723900"/>
                  <a:gd name="connsiteY1932" fmla="*/ 565150 h 850900"/>
                  <a:gd name="connsiteX1933" fmla="*/ 438150 w 723900"/>
                  <a:gd name="connsiteY1933" fmla="*/ 565150 h 850900"/>
                  <a:gd name="connsiteX1934" fmla="*/ 438150 w 723900"/>
                  <a:gd name="connsiteY1934" fmla="*/ 568325 h 850900"/>
                  <a:gd name="connsiteX1935" fmla="*/ 438150 w 723900"/>
                  <a:gd name="connsiteY1935" fmla="*/ 571500 h 850900"/>
                  <a:gd name="connsiteX1936" fmla="*/ 434975 w 723900"/>
                  <a:gd name="connsiteY1936" fmla="*/ 571500 h 850900"/>
                  <a:gd name="connsiteX1937" fmla="*/ 434975 w 723900"/>
                  <a:gd name="connsiteY1937" fmla="*/ 574675 h 850900"/>
                  <a:gd name="connsiteX1938" fmla="*/ 431800 w 723900"/>
                  <a:gd name="connsiteY1938" fmla="*/ 574675 h 850900"/>
                  <a:gd name="connsiteX1939" fmla="*/ 428625 w 723900"/>
                  <a:gd name="connsiteY1939" fmla="*/ 574675 h 850900"/>
                  <a:gd name="connsiteX1940" fmla="*/ 425450 w 723900"/>
                  <a:gd name="connsiteY1940" fmla="*/ 574675 h 850900"/>
                  <a:gd name="connsiteX1941" fmla="*/ 422275 w 723900"/>
                  <a:gd name="connsiteY1941" fmla="*/ 574675 h 850900"/>
                  <a:gd name="connsiteX1942" fmla="*/ 419100 w 723900"/>
                  <a:gd name="connsiteY1942" fmla="*/ 574675 h 850900"/>
                  <a:gd name="connsiteX1943" fmla="*/ 415925 w 723900"/>
                  <a:gd name="connsiteY1943" fmla="*/ 577850 h 850900"/>
                  <a:gd name="connsiteX1944" fmla="*/ 415925 w 723900"/>
                  <a:gd name="connsiteY1944" fmla="*/ 574675 h 850900"/>
                  <a:gd name="connsiteX1945" fmla="*/ 415925 w 723900"/>
                  <a:gd name="connsiteY1945" fmla="*/ 571500 h 850900"/>
                  <a:gd name="connsiteX1946" fmla="*/ 415925 w 723900"/>
                  <a:gd name="connsiteY1946" fmla="*/ 568325 h 850900"/>
                  <a:gd name="connsiteX1947" fmla="*/ 412750 w 723900"/>
                  <a:gd name="connsiteY1947" fmla="*/ 568325 h 850900"/>
                  <a:gd name="connsiteX1948" fmla="*/ 412750 w 723900"/>
                  <a:gd name="connsiteY1948" fmla="*/ 571500 h 850900"/>
                  <a:gd name="connsiteX1949" fmla="*/ 412750 w 723900"/>
                  <a:gd name="connsiteY1949" fmla="*/ 574675 h 850900"/>
                  <a:gd name="connsiteX1950" fmla="*/ 412750 w 723900"/>
                  <a:gd name="connsiteY1950" fmla="*/ 577850 h 850900"/>
                  <a:gd name="connsiteX1951" fmla="*/ 409575 w 723900"/>
                  <a:gd name="connsiteY1951" fmla="*/ 577850 h 850900"/>
                  <a:gd name="connsiteX1952" fmla="*/ 406400 w 723900"/>
                  <a:gd name="connsiteY1952" fmla="*/ 577850 h 850900"/>
                  <a:gd name="connsiteX1953" fmla="*/ 406400 w 723900"/>
                  <a:gd name="connsiteY1953" fmla="*/ 574675 h 850900"/>
                  <a:gd name="connsiteX1954" fmla="*/ 403225 w 723900"/>
                  <a:gd name="connsiteY1954" fmla="*/ 574675 h 850900"/>
                  <a:gd name="connsiteX1955" fmla="*/ 403225 w 723900"/>
                  <a:gd name="connsiteY1955" fmla="*/ 577850 h 850900"/>
                  <a:gd name="connsiteX1956" fmla="*/ 406400 w 723900"/>
                  <a:gd name="connsiteY1956" fmla="*/ 577850 h 850900"/>
                  <a:gd name="connsiteX1957" fmla="*/ 406400 w 723900"/>
                  <a:gd name="connsiteY1957" fmla="*/ 581025 h 850900"/>
                  <a:gd name="connsiteX1958" fmla="*/ 403225 w 723900"/>
                  <a:gd name="connsiteY1958" fmla="*/ 581025 h 850900"/>
                  <a:gd name="connsiteX1959" fmla="*/ 403225 w 723900"/>
                  <a:gd name="connsiteY1959" fmla="*/ 584200 h 850900"/>
                  <a:gd name="connsiteX1960" fmla="*/ 406400 w 723900"/>
                  <a:gd name="connsiteY1960" fmla="*/ 584200 h 850900"/>
                  <a:gd name="connsiteX1961" fmla="*/ 406400 w 723900"/>
                  <a:gd name="connsiteY1961" fmla="*/ 587375 h 850900"/>
                  <a:gd name="connsiteX1962" fmla="*/ 406400 w 723900"/>
                  <a:gd name="connsiteY1962" fmla="*/ 590550 h 850900"/>
                  <a:gd name="connsiteX1963" fmla="*/ 403225 w 723900"/>
                  <a:gd name="connsiteY1963" fmla="*/ 590550 h 850900"/>
                  <a:gd name="connsiteX1964" fmla="*/ 403225 w 723900"/>
                  <a:gd name="connsiteY1964" fmla="*/ 587375 h 850900"/>
                  <a:gd name="connsiteX1965" fmla="*/ 400050 w 723900"/>
                  <a:gd name="connsiteY1965" fmla="*/ 587375 h 850900"/>
                  <a:gd name="connsiteX1966" fmla="*/ 400050 w 723900"/>
                  <a:gd name="connsiteY1966" fmla="*/ 590550 h 850900"/>
                  <a:gd name="connsiteX1967" fmla="*/ 400050 w 723900"/>
                  <a:gd name="connsiteY1967" fmla="*/ 593725 h 850900"/>
                  <a:gd name="connsiteX1968" fmla="*/ 396875 w 723900"/>
                  <a:gd name="connsiteY1968" fmla="*/ 593725 h 850900"/>
                  <a:gd name="connsiteX1969" fmla="*/ 396875 w 723900"/>
                  <a:gd name="connsiteY1969" fmla="*/ 596900 h 850900"/>
                  <a:gd name="connsiteX1970" fmla="*/ 393700 w 723900"/>
                  <a:gd name="connsiteY1970" fmla="*/ 596900 h 850900"/>
                  <a:gd name="connsiteX1971" fmla="*/ 393700 w 723900"/>
                  <a:gd name="connsiteY1971" fmla="*/ 600075 h 850900"/>
                  <a:gd name="connsiteX1972" fmla="*/ 390525 w 723900"/>
                  <a:gd name="connsiteY1972" fmla="*/ 600075 h 850900"/>
                  <a:gd name="connsiteX1973" fmla="*/ 390525 w 723900"/>
                  <a:gd name="connsiteY1973" fmla="*/ 598488 h 850900"/>
                  <a:gd name="connsiteX1974" fmla="*/ 387350 w 723900"/>
                  <a:gd name="connsiteY1974" fmla="*/ 598488 h 850900"/>
                  <a:gd name="connsiteX1975" fmla="*/ 387350 w 723900"/>
                  <a:gd name="connsiteY1975" fmla="*/ 600075 h 850900"/>
                  <a:gd name="connsiteX1976" fmla="*/ 384175 w 723900"/>
                  <a:gd name="connsiteY1976" fmla="*/ 600075 h 850900"/>
                  <a:gd name="connsiteX1977" fmla="*/ 384175 w 723900"/>
                  <a:gd name="connsiteY1977" fmla="*/ 603250 h 850900"/>
                  <a:gd name="connsiteX1978" fmla="*/ 384175 w 723900"/>
                  <a:gd name="connsiteY1978" fmla="*/ 606425 h 850900"/>
                  <a:gd name="connsiteX1979" fmla="*/ 384175 w 723900"/>
                  <a:gd name="connsiteY1979" fmla="*/ 609600 h 850900"/>
                  <a:gd name="connsiteX1980" fmla="*/ 381000 w 723900"/>
                  <a:gd name="connsiteY1980" fmla="*/ 609600 h 850900"/>
                  <a:gd name="connsiteX1981" fmla="*/ 381000 w 723900"/>
                  <a:gd name="connsiteY1981" fmla="*/ 606425 h 850900"/>
                  <a:gd name="connsiteX1982" fmla="*/ 377825 w 723900"/>
                  <a:gd name="connsiteY1982" fmla="*/ 606425 h 850900"/>
                  <a:gd name="connsiteX1983" fmla="*/ 377825 w 723900"/>
                  <a:gd name="connsiteY1983" fmla="*/ 609600 h 850900"/>
                  <a:gd name="connsiteX1984" fmla="*/ 377825 w 723900"/>
                  <a:gd name="connsiteY1984" fmla="*/ 612775 h 850900"/>
                  <a:gd name="connsiteX1985" fmla="*/ 374650 w 723900"/>
                  <a:gd name="connsiteY1985" fmla="*/ 612775 h 850900"/>
                  <a:gd name="connsiteX1986" fmla="*/ 374650 w 723900"/>
                  <a:gd name="connsiteY1986" fmla="*/ 609600 h 850900"/>
                  <a:gd name="connsiteX1987" fmla="*/ 371475 w 723900"/>
                  <a:gd name="connsiteY1987" fmla="*/ 609600 h 850900"/>
                  <a:gd name="connsiteX1988" fmla="*/ 371475 w 723900"/>
                  <a:gd name="connsiteY1988" fmla="*/ 612775 h 850900"/>
                  <a:gd name="connsiteX1989" fmla="*/ 371475 w 723900"/>
                  <a:gd name="connsiteY1989" fmla="*/ 615950 h 850900"/>
                  <a:gd name="connsiteX1990" fmla="*/ 368300 w 723900"/>
                  <a:gd name="connsiteY1990" fmla="*/ 615950 h 850900"/>
                  <a:gd name="connsiteX1991" fmla="*/ 368300 w 723900"/>
                  <a:gd name="connsiteY1991" fmla="*/ 612775 h 850900"/>
                  <a:gd name="connsiteX1992" fmla="*/ 368300 w 723900"/>
                  <a:gd name="connsiteY1992" fmla="*/ 609600 h 850900"/>
                  <a:gd name="connsiteX1993" fmla="*/ 365125 w 723900"/>
                  <a:gd name="connsiteY1993" fmla="*/ 609600 h 850900"/>
                  <a:gd name="connsiteX1994" fmla="*/ 368300 w 723900"/>
                  <a:gd name="connsiteY1994" fmla="*/ 612775 h 850900"/>
                  <a:gd name="connsiteX1995" fmla="*/ 365125 w 723900"/>
                  <a:gd name="connsiteY1995" fmla="*/ 612775 h 850900"/>
                  <a:gd name="connsiteX1996" fmla="*/ 361950 w 723900"/>
                  <a:gd name="connsiteY1996" fmla="*/ 612775 h 850900"/>
                  <a:gd name="connsiteX1997" fmla="*/ 361950 w 723900"/>
                  <a:gd name="connsiteY1997" fmla="*/ 615950 h 850900"/>
                  <a:gd name="connsiteX1998" fmla="*/ 358775 w 723900"/>
                  <a:gd name="connsiteY1998" fmla="*/ 615950 h 850900"/>
                  <a:gd name="connsiteX1999" fmla="*/ 358775 w 723900"/>
                  <a:gd name="connsiteY1999" fmla="*/ 619125 h 850900"/>
                  <a:gd name="connsiteX2000" fmla="*/ 355600 w 723900"/>
                  <a:gd name="connsiteY2000" fmla="*/ 619125 h 850900"/>
                  <a:gd name="connsiteX2001" fmla="*/ 355600 w 723900"/>
                  <a:gd name="connsiteY2001" fmla="*/ 615950 h 850900"/>
                  <a:gd name="connsiteX2002" fmla="*/ 352425 w 723900"/>
                  <a:gd name="connsiteY2002" fmla="*/ 615950 h 850900"/>
                  <a:gd name="connsiteX2003" fmla="*/ 352425 w 723900"/>
                  <a:gd name="connsiteY2003" fmla="*/ 612775 h 850900"/>
                  <a:gd name="connsiteX2004" fmla="*/ 349250 w 723900"/>
                  <a:gd name="connsiteY2004" fmla="*/ 612775 h 850900"/>
                  <a:gd name="connsiteX2005" fmla="*/ 349250 w 723900"/>
                  <a:gd name="connsiteY2005" fmla="*/ 609600 h 850900"/>
                  <a:gd name="connsiteX2006" fmla="*/ 352425 w 723900"/>
                  <a:gd name="connsiteY2006" fmla="*/ 609600 h 850900"/>
                  <a:gd name="connsiteX2007" fmla="*/ 352425 w 723900"/>
                  <a:gd name="connsiteY2007" fmla="*/ 606425 h 850900"/>
                  <a:gd name="connsiteX2008" fmla="*/ 352425 w 723900"/>
                  <a:gd name="connsiteY2008" fmla="*/ 603250 h 850900"/>
                  <a:gd name="connsiteX2009" fmla="*/ 355600 w 723900"/>
                  <a:gd name="connsiteY2009" fmla="*/ 603250 h 850900"/>
                  <a:gd name="connsiteX2010" fmla="*/ 358775 w 723900"/>
                  <a:gd name="connsiteY2010" fmla="*/ 603250 h 850900"/>
                  <a:gd name="connsiteX2011" fmla="*/ 361950 w 723900"/>
                  <a:gd name="connsiteY2011" fmla="*/ 603250 h 850900"/>
                  <a:gd name="connsiteX2012" fmla="*/ 361950 w 723900"/>
                  <a:gd name="connsiteY2012" fmla="*/ 600075 h 850900"/>
                  <a:gd name="connsiteX2013" fmla="*/ 365125 w 723900"/>
                  <a:gd name="connsiteY2013" fmla="*/ 600075 h 850900"/>
                  <a:gd name="connsiteX2014" fmla="*/ 365125 w 723900"/>
                  <a:gd name="connsiteY2014" fmla="*/ 598488 h 850900"/>
                  <a:gd name="connsiteX2015" fmla="*/ 365125 w 723900"/>
                  <a:gd name="connsiteY2015" fmla="*/ 596900 h 850900"/>
                  <a:gd name="connsiteX2016" fmla="*/ 366713 w 723900"/>
                  <a:gd name="connsiteY2016" fmla="*/ 596900 h 850900"/>
                  <a:gd name="connsiteX2017" fmla="*/ 368300 w 723900"/>
                  <a:gd name="connsiteY2017" fmla="*/ 596900 h 850900"/>
                  <a:gd name="connsiteX2018" fmla="*/ 368300 w 723900"/>
                  <a:gd name="connsiteY2018" fmla="*/ 593725 h 850900"/>
                  <a:gd name="connsiteX2019" fmla="*/ 368300 w 723900"/>
                  <a:gd name="connsiteY2019" fmla="*/ 590550 h 850900"/>
                  <a:gd name="connsiteX2020" fmla="*/ 371475 w 723900"/>
                  <a:gd name="connsiteY2020" fmla="*/ 590550 h 850900"/>
                  <a:gd name="connsiteX2021" fmla="*/ 371475 w 723900"/>
                  <a:gd name="connsiteY2021" fmla="*/ 588963 h 850900"/>
                  <a:gd name="connsiteX2022" fmla="*/ 371475 w 723900"/>
                  <a:gd name="connsiteY2022" fmla="*/ 587375 h 850900"/>
                  <a:gd name="connsiteX2023" fmla="*/ 373063 w 723900"/>
                  <a:gd name="connsiteY2023" fmla="*/ 587375 h 850900"/>
                  <a:gd name="connsiteX2024" fmla="*/ 374650 w 723900"/>
                  <a:gd name="connsiteY2024" fmla="*/ 587375 h 850900"/>
                  <a:gd name="connsiteX2025" fmla="*/ 374650 w 723900"/>
                  <a:gd name="connsiteY2025" fmla="*/ 584200 h 850900"/>
                  <a:gd name="connsiteX2026" fmla="*/ 371475 w 723900"/>
                  <a:gd name="connsiteY2026" fmla="*/ 584200 h 850900"/>
                  <a:gd name="connsiteX2027" fmla="*/ 371475 w 723900"/>
                  <a:gd name="connsiteY2027" fmla="*/ 587375 h 850900"/>
                  <a:gd name="connsiteX2028" fmla="*/ 368300 w 723900"/>
                  <a:gd name="connsiteY2028" fmla="*/ 587375 h 850900"/>
                  <a:gd name="connsiteX2029" fmla="*/ 368300 w 723900"/>
                  <a:gd name="connsiteY2029" fmla="*/ 590550 h 850900"/>
                  <a:gd name="connsiteX2030" fmla="*/ 365125 w 723900"/>
                  <a:gd name="connsiteY2030" fmla="*/ 590550 h 850900"/>
                  <a:gd name="connsiteX2031" fmla="*/ 361950 w 723900"/>
                  <a:gd name="connsiteY2031" fmla="*/ 590550 h 850900"/>
                  <a:gd name="connsiteX2032" fmla="*/ 361950 w 723900"/>
                  <a:gd name="connsiteY2032" fmla="*/ 593725 h 850900"/>
                  <a:gd name="connsiteX2033" fmla="*/ 358775 w 723900"/>
                  <a:gd name="connsiteY2033" fmla="*/ 593725 h 850900"/>
                  <a:gd name="connsiteX2034" fmla="*/ 355600 w 723900"/>
                  <a:gd name="connsiteY2034" fmla="*/ 593725 h 850900"/>
                  <a:gd name="connsiteX2035" fmla="*/ 355600 w 723900"/>
                  <a:gd name="connsiteY2035" fmla="*/ 590550 h 850900"/>
                  <a:gd name="connsiteX2036" fmla="*/ 352425 w 723900"/>
                  <a:gd name="connsiteY2036" fmla="*/ 590550 h 850900"/>
                  <a:gd name="connsiteX2037" fmla="*/ 352425 w 723900"/>
                  <a:gd name="connsiteY2037" fmla="*/ 587375 h 850900"/>
                  <a:gd name="connsiteX2038" fmla="*/ 352425 w 723900"/>
                  <a:gd name="connsiteY2038" fmla="*/ 584200 h 850900"/>
                  <a:gd name="connsiteX2039" fmla="*/ 352425 w 723900"/>
                  <a:gd name="connsiteY2039" fmla="*/ 581025 h 850900"/>
                  <a:gd name="connsiteX2040" fmla="*/ 352425 w 723900"/>
                  <a:gd name="connsiteY2040" fmla="*/ 577850 h 850900"/>
                  <a:gd name="connsiteX2041" fmla="*/ 355600 w 723900"/>
                  <a:gd name="connsiteY2041" fmla="*/ 577850 h 850900"/>
                  <a:gd name="connsiteX2042" fmla="*/ 355600 w 723900"/>
                  <a:gd name="connsiteY2042" fmla="*/ 574675 h 850900"/>
                  <a:gd name="connsiteX2043" fmla="*/ 355600 w 723900"/>
                  <a:gd name="connsiteY2043" fmla="*/ 571500 h 850900"/>
                  <a:gd name="connsiteX2044" fmla="*/ 358775 w 723900"/>
                  <a:gd name="connsiteY2044" fmla="*/ 568325 h 850900"/>
                  <a:gd name="connsiteX2045" fmla="*/ 358775 w 723900"/>
                  <a:gd name="connsiteY2045" fmla="*/ 565150 h 850900"/>
                  <a:gd name="connsiteX2046" fmla="*/ 361950 w 723900"/>
                  <a:gd name="connsiteY2046" fmla="*/ 565150 h 850900"/>
                  <a:gd name="connsiteX2047" fmla="*/ 361950 w 723900"/>
                  <a:gd name="connsiteY2047" fmla="*/ 561975 h 850900"/>
                  <a:gd name="connsiteX2048" fmla="*/ 361950 w 723900"/>
                  <a:gd name="connsiteY2048" fmla="*/ 558800 h 850900"/>
                  <a:gd name="connsiteX2049" fmla="*/ 361950 w 723900"/>
                  <a:gd name="connsiteY2049" fmla="*/ 555625 h 850900"/>
                  <a:gd name="connsiteX2050" fmla="*/ 365125 w 723900"/>
                  <a:gd name="connsiteY2050" fmla="*/ 555625 h 850900"/>
                  <a:gd name="connsiteX2051" fmla="*/ 365125 w 723900"/>
                  <a:gd name="connsiteY2051" fmla="*/ 552450 h 850900"/>
                  <a:gd name="connsiteX2052" fmla="*/ 365125 w 723900"/>
                  <a:gd name="connsiteY2052" fmla="*/ 549275 h 850900"/>
                  <a:gd name="connsiteX2053" fmla="*/ 365125 w 723900"/>
                  <a:gd name="connsiteY2053" fmla="*/ 547688 h 850900"/>
                  <a:gd name="connsiteX2054" fmla="*/ 365125 w 723900"/>
                  <a:gd name="connsiteY2054" fmla="*/ 546100 h 850900"/>
                  <a:gd name="connsiteX2055" fmla="*/ 361950 w 723900"/>
                  <a:gd name="connsiteY2055" fmla="*/ 546100 h 850900"/>
                  <a:gd name="connsiteX2056" fmla="*/ 361950 w 723900"/>
                  <a:gd name="connsiteY2056" fmla="*/ 542925 h 850900"/>
                  <a:gd name="connsiteX2057" fmla="*/ 361950 w 723900"/>
                  <a:gd name="connsiteY2057" fmla="*/ 539750 h 850900"/>
                  <a:gd name="connsiteX2058" fmla="*/ 361950 w 723900"/>
                  <a:gd name="connsiteY2058" fmla="*/ 536575 h 850900"/>
                  <a:gd name="connsiteX2059" fmla="*/ 365125 w 723900"/>
                  <a:gd name="connsiteY2059" fmla="*/ 536575 h 850900"/>
                  <a:gd name="connsiteX2060" fmla="*/ 365125 w 723900"/>
                  <a:gd name="connsiteY2060" fmla="*/ 533400 h 850900"/>
                  <a:gd name="connsiteX2061" fmla="*/ 368300 w 723900"/>
                  <a:gd name="connsiteY2061" fmla="*/ 533400 h 850900"/>
                  <a:gd name="connsiteX2062" fmla="*/ 371475 w 723900"/>
                  <a:gd name="connsiteY2062" fmla="*/ 533400 h 850900"/>
                  <a:gd name="connsiteX2063" fmla="*/ 371475 w 723900"/>
                  <a:gd name="connsiteY2063" fmla="*/ 530225 h 850900"/>
                  <a:gd name="connsiteX2064" fmla="*/ 374650 w 723900"/>
                  <a:gd name="connsiteY2064" fmla="*/ 530225 h 850900"/>
                  <a:gd name="connsiteX2065" fmla="*/ 374650 w 723900"/>
                  <a:gd name="connsiteY2065" fmla="*/ 527050 h 850900"/>
                  <a:gd name="connsiteX2066" fmla="*/ 377825 w 723900"/>
                  <a:gd name="connsiteY2066" fmla="*/ 527050 h 850900"/>
                  <a:gd name="connsiteX2067" fmla="*/ 377825 w 723900"/>
                  <a:gd name="connsiteY2067" fmla="*/ 523875 h 850900"/>
                  <a:gd name="connsiteX2068" fmla="*/ 381000 w 723900"/>
                  <a:gd name="connsiteY2068" fmla="*/ 523875 h 850900"/>
                  <a:gd name="connsiteX2069" fmla="*/ 384175 w 723900"/>
                  <a:gd name="connsiteY2069" fmla="*/ 523875 h 850900"/>
                  <a:gd name="connsiteX2070" fmla="*/ 384175 w 723900"/>
                  <a:gd name="connsiteY2070" fmla="*/ 520700 h 850900"/>
                  <a:gd name="connsiteX2071" fmla="*/ 387350 w 723900"/>
                  <a:gd name="connsiteY2071" fmla="*/ 520700 h 850900"/>
                  <a:gd name="connsiteX2072" fmla="*/ 387350 w 723900"/>
                  <a:gd name="connsiteY2072" fmla="*/ 523875 h 850900"/>
                  <a:gd name="connsiteX2073" fmla="*/ 390525 w 723900"/>
                  <a:gd name="connsiteY2073" fmla="*/ 527050 h 850900"/>
                  <a:gd name="connsiteX2074" fmla="*/ 393700 w 723900"/>
                  <a:gd name="connsiteY2074" fmla="*/ 527050 h 850900"/>
                  <a:gd name="connsiteX2075" fmla="*/ 396875 w 723900"/>
                  <a:gd name="connsiteY2075" fmla="*/ 527050 h 850900"/>
                  <a:gd name="connsiteX2076" fmla="*/ 396875 w 723900"/>
                  <a:gd name="connsiteY2076" fmla="*/ 523875 h 850900"/>
                  <a:gd name="connsiteX2077" fmla="*/ 400050 w 723900"/>
                  <a:gd name="connsiteY2077" fmla="*/ 523875 h 850900"/>
                  <a:gd name="connsiteX2078" fmla="*/ 403225 w 723900"/>
                  <a:gd name="connsiteY2078" fmla="*/ 523875 h 850900"/>
                  <a:gd name="connsiteX2079" fmla="*/ 403225 w 723900"/>
                  <a:gd name="connsiteY2079" fmla="*/ 520700 h 850900"/>
                  <a:gd name="connsiteX2080" fmla="*/ 400050 w 723900"/>
                  <a:gd name="connsiteY2080" fmla="*/ 520700 h 850900"/>
                  <a:gd name="connsiteX2081" fmla="*/ 400050 w 723900"/>
                  <a:gd name="connsiteY2081" fmla="*/ 517525 h 850900"/>
                  <a:gd name="connsiteX2082" fmla="*/ 396875 w 723900"/>
                  <a:gd name="connsiteY2082" fmla="*/ 517525 h 850900"/>
                  <a:gd name="connsiteX2083" fmla="*/ 393700 w 723900"/>
                  <a:gd name="connsiteY2083" fmla="*/ 514350 h 850900"/>
                  <a:gd name="connsiteX2084" fmla="*/ 393700 w 723900"/>
                  <a:gd name="connsiteY2084" fmla="*/ 511175 h 850900"/>
                  <a:gd name="connsiteX2085" fmla="*/ 396875 w 723900"/>
                  <a:gd name="connsiteY2085" fmla="*/ 511175 h 850900"/>
                  <a:gd name="connsiteX2086" fmla="*/ 396875 w 723900"/>
                  <a:gd name="connsiteY2086" fmla="*/ 508000 h 850900"/>
                  <a:gd name="connsiteX2087" fmla="*/ 400050 w 723900"/>
                  <a:gd name="connsiteY2087" fmla="*/ 508000 h 850900"/>
                  <a:gd name="connsiteX2088" fmla="*/ 400050 w 723900"/>
                  <a:gd name="connsiteY2088" fmla="*/ 504825 h 850900"/>
                  <a:gd name="connsiteX2089" fmla="*/ 400050 w 723900"/>
                  <a:gd name="connsiteY2089" fmla="*/ 501650 h 850900"/>
                  <a:gd name="connsiteX2090" fmla="*/ 403225 w 723900"/>
                  <a:gd name="connsiteY2090" fmla="*/ 501650 h 850900"/>
                  <a:gd name="connsiteX2091" fmla="*/ 406400 w 723900"/>
                  <a:gd name="connsiteY2091" fmla="*/ 501650 h 850900"/>
                  <a:gd name="connsiteX2092" fmla="*/ 406400 w 723900"/>
                  <a:gd name="connsiteY2092" fmla="*/ 498475 h 850900"/>
                  <a:gd name="connsiteX2093" fmla="*/ 409575 w 723900"/>
                  <a:gd name="connsiteY2093" fmla="*/ 498475 h 850900"/>
                  <a:gd name="connsiteX2094" fmla="*/ 412750 w 723900"/>
                  <a:gd name="connsiteY2094" fmla="*/ 498475 h 850900"/>
                  <a:gd name="connsiteX2095" fmla="*/ 412750 w 723900"/>
                  <a:gd name="connsiteY2095" fmla="*/ 495300 h 850900"/>
                  <a:gd name="connsiteX2096" fmla="*/ 409575 w 723900"/>
                  <a:gd name="connsiteY2096" fmla="*/ 495300 h 850900"/>
                  <a:gd name="connsiteX2097" fmla="*/ 406400 w 723900"/>
                  <a:gd name="connsiteY2097" fmla="*/ 495300 h 850900"/>
                  <a:gd name="connsiteX2098" fmla="*/ 403225 w 723900"/>
                  <a:gd name="connsiteY2098" fmla="*/ 495300 h 850900"/>
                  <a:gd name="connsiteX2099" fmla="*/ 403225 w 723900"/>
                  <a:gd name="connsiteY2099" fmla="*/ 498475 h 850900"/>
                  <a:gd name="connsiteX2100" fmla="*/ 400050 w 723900"/>
                  <a:gd name="connsiteY2100" fmla="*/ 498475 h 850900"/>
                  <a:gd name="connsiteX2101" fmla="*/ 400050 w 723900"/>
                  <a:gd name="connsiteY2101" fmla="*/ 501650 h 850900"/>
                  <a:gd name="connsiteX2102" fmla="*/ 396875 w 723900"/>
                  <a:gd name="connsiteY2102" fmla="*/ 501650 h 850900"/>
                  <a:gd name="connsiteX2103" fmla="*/ 396875 w 723900"/>
                  <a:gd name="connsiteY2103" fmla="*/ 504825 h 850900"/>
                  <a:gd name="connsiteX2104" fmla="*/ 396875 w 723900"/>
                  <a:gd name="connsiteY2104" fmla="*/ 508000 h 850900"/>
                  <a:gd name="connsiteX2105" fmla="*/ 393700 w 723900"/>
                  <a:gd name="connsiteY2105" fmla="*/ 511175 h 850900"/>
                  <a:gd name="connsiteX2106" fmla="*/ 390525 w 723900"/>
                  <a:gd name="connsiteY2106" fmla="*/ 508000 h 850900"/>
                  <a:gd name="connsiteX2107" fmla="*/ 387350 w 723900"/>
                  <a:gd name="connsiteY2107" fmla="*/ 508000 h 850900"/>
                  <a:gd name="connsiteX2108" fmla="*/ 387350 w 723900"/>
                  <a:gd name="connsiteY2108" fmla="*/ 511175 h 850900"/>
                  <a:gd name="connsiteX2109" fmla="*/ 384175 w 723900"/>
                  <a:gd name="connsiteY2109" fmla="*/ 511175 h 850900"/>
                  <a:gd name="connsiteX2110" fmla="*/ 381000 w 723900"/>
                  <a:gd name="connsiteY2110" fmla="*/ 511175 h 850900"/>
                  <a:gd name="connsiteX2111" fmla="*/ 381000 w 723900"/>
                  <a:gd name="connsiteY2111" fmla="*/ 509588 h 850900"/>
                  <a:gd name="connsiteX2112" fmla="*/ 381000 w 723900"/>
                  <a:gd name="connsiteY2112" fmla="*/ 508000 h 850900"/>
                  <a:gd name="connsiteX2113" fmla="*/ 377825 w 723900"/>
                  <a:gd name="connsiteY2113" fmla="*/ 508000 h 850900"/>
                  <a:gd name="connsiteX2114" fmla="*/ 377825 w 723900"/>
                  <a:gd name="connsiteY2114" fmla="*/ 511175 h 850900"/>
                  <a:gd name="connsiteX2115" fmla="*/ 374650 w 723900"/>
                  <a:gd name="connsiteY2115" fmla="*/ 511175 h 850900"/>
                  <a:gd name="connsiteX2116" fmla="*/ 374650 w 723900"/>
                  <a:gd name="connsiteY2116" fmla="*/ 514350 h 850900"/>
                  <a:gd name="connsiteX2117" fmla="*/ 371475 w 723900"/>
                  <a:gd name="connsiteY2117" fmla="*/ 514350 h 850900"/>
                  <a:gd name="connsiteX2118" fmla="*/ 368300 w 723900"/>
                  <a:gd name="connsiteY2118" fmla="*/ 514350 h 850900"/>
                  <a:gd name="connsiteX2119" fmla="*/ 368300 w 723900"/>
                  <a:gd name="connsiteY2119" fmla="*/ 517525 h 850900"/>
                  <a:gd name="connsiteX2120" fmla="*/ 368300 w 723900"/>
                  <a:gd name="connsiteY2120" fmla="*/ 520700 h 850900"/>
                  <a:gd name="connsiteX2121" fmla="*/ 365125 w 723900"/>
                  <a:gd name="connsiteY2121" fmla="*/ 520700 h 850900"/>
                  <a:gd name="connsiteX2122" fmla="*/ 361950 w 723900"/>
                  <a:gd name="connsiteY2122" fmla="*/ 520700 h 850900"/>
                  <a:gd name="connsiteX2123" fmla="*/ 361950 w 723900"/>
                  <a:gd name="connsiteY2123" fmla="*/ 523875 h 850900"/>
                  <a:gd name="connsiteX2124" fmla="*/ 358775 w 723900"/>
                  <a:gd name="connsiteY2124" fmla="*/ 523875 h 850900"/>
                  <a:gd name="connsiteX2125" fmla="*/ 355600 w 723900"/>
                  <a:gd name="connsiteY2125" fmla="*/ 523875 h 850900"/>
                  <a:gd name="connsiteX2126" fmla="*/ 355600 w 723900"/>
                  <a:gd name="connsiteY2126" fmla="*/ 527050 h 850900"/>
                  <a:gd name="connsiteX2127" fmla="*/ 352425 w 723900"/>
                  <a:gd name="connsiteY2127" fmla="*/ 527050 h 850900"/>
                  <a:gd name="connsiteX2128" fmla="*/ 352425 w 723900"/>
                  <a:gd name="connsiteY2128" fmla="*/ 530225 h 850900"/>
                  <a:gd name="connsiteX2129" fmla="*/ 349250 w 723900"/>
                  <a:gd name="connsiteY2129" fmla="*/ 530225 h 850900"/>
                  <a:gd name="connsiteX2130" fmla="*/ 349250 w 723900"/>
                  <a:gd name="connsiteY2130" fmla="*/ 533400 h 850900"/>
                  <a:gd name="connsiteX2131" fmla="*/ 352425 w 723900"/>
                  <a:gd name="connsiteY2131" fmla="*/ 533400 h 850900"/>
                  <a:gd name="connsiteX2132" fmla="*/ 352425 w 723900"/>
                  <a:gd name="connsiteY2132" fmla="*/ 536575 h 850900"/>
                  <a:gd name="connsiteX2133" fmla="*/ 352425 w 723900"/>
                  <a:gd name="connsiteY2133" fmla="*/ 539750 h 850900"/>
                  <a:gd name="connsiteX2134" fmla="*/ 350838 w 723900"/>
                  <a:gd name="connsiteY2134" fmla="*/ 539750 h 850900"/>
                  <a:gd name="connsiteX2135" fmla="*/ 349250 w 723900"/>
                  <a:gd name="connsiteY2135" fmla="*/ 539750 h 850900"/>
                  <a:gd name="connsiteX2136" fmla="*/ 346075 w 723900"/>
                  <a:gd name="connsiteY2136" fmla="*/ 539750 h 850900"/>
                  <a:gd name="connsiteX2137" fmla="*/ 346075 w 723900"/>
                  <a:gd name="connsiteY2137" fmla="*/ 542925 h 850900"/>
                  <a:gd name="connsiteX2138" fmla="*/ 342900 w 723900"/>
                  <a:gd name="connsiteY2138" fmla="*/ 542925 h 850900"/>
                  <a:gd name="connsiteX2139" fmla="*/ 342900 w 723900"/>
                  <a:gd name="connsiteY2139" fmla="*/ 546100 h 850900"/>
                  <a:gd name="connsiteX2140" fmla="*/ 339725 w 723900"/>
                  <a:gd name="connsiteY2140" fmla="*/ 546100 h 850900"/>
                  <a:gd name="connsiteX2141" fmla="*/ 339725 w 723900"/>
                  <a:gd name="connsiteY2141" fmla="*/ 549275 h 850900"/>
                  <a:gd name="connsiteX2142" fmla="*/ 339725 w 723900"/>
                  <a:gd name="connsiteY2142" fmla="*/ 552450 h 850900"/>
                  <a:gd name="connsiteX2143" fmla="*/ 339725 w 723900"/>
                  <a:gd name="connsiteY2143" fmla="*/ 555625 h 850900"/>
                  <a:gd name="connsiteX2144" fmla="*/ 339725 w 723900"/>
                  <a:gd name="connsiteY2144" fmla="*/ 558800 h 850900"/>
                  <a:gd name="connsiteX2145" fmla="*/ 336550 w 723900"/>
                  <a:gd name="connsiteY2145" fmla="*/ 558800 h 850900"/>
                  <a:gd name="connsiteX2146" fmla="*/ 336550 w 723900"/>
                  <a:gd name="connsiteY2146" fmla="*/ 561975 h 850900"/>
                  <a:gd name="connsiteX2147" fmla="*/ 333375 w 723900"/>
                  <a:gd name="connsiteY2147" fmla="*/ 561975 h 850900"/>
                  <a:gd name="connsiteX2148" fmla="*/ 333375 w 723900"/>
                  <a:gd name="connsiteY2148" fmla="*/ 565150 h 850900"/>
                  <a:gd name="connsiteX2149" fmla="*/ 330200 w 723900"/>
                  <a:gd name="connsiteY2149" fmla="*/ 565150 h 850900"/>
                  <a:gd name="connsiteX2150" fmla="*/ 327025 w 723900"/>
                  <a:gd name="connsiteY2150" fmla="*/ 565150 h 850900"/>
                  <a:gd name="connsiteX2151" fmla="*/ 327025 w 723900"/>
                  <a:gd name="connsiteY2151" fmla="*/ 568325 h 850900"/>
                  <a:gd name="connsiteX2152" fmla="*/ 330200 w 723900"/>
                  <a:gd name="connsiteY2152" fmla="*/ 568325 h 850900"/>
                  <a:gd name="connsiteX2153" fmla="*/ 330200 w 723900"/>
                  <a:gd name="connsiteY2153" fmla="*/ 571500 h 850900"/>
                  <a:gd name="connsiteX2154" fmla="*/ 333375 w 723900"/>
                  <a:gd name="connsiteY2154" fmla="*/ 571500 h 850900"/>
                  <a:gd name="connsiteX2155" fmla="*/ 333375 w 723900"/>
                  <a:gd name="connsiteY2155" fmla="*/ 574675 h 850900"/>
                  <a:gd name="connsiteX2156" fmla="*/ 330200 w 723900"/>
                  <a:gd name="connsiteY2156" fmla="*/ 574675 h 850900"/>
                  <a:gd name="connsiteX2157" fmla="*/ 330200 w 723900"/>
                  <a:gd name="connsiteY2157" fmla="*/ 577850 h 850900"/>
                  <a:gd name="connsiteX2158" fmla="*/ 330200 w 723900"/>
                  <a:gd name="connsiteY2158" fmla="*/ 581025 h 850900"/>
                  <a:gd name="connsiteX2159" fmla="*/ 327025 w 723900"/>
                  <a:gd name="connsiteY2159" fmla="*/ 581025 h 850900"/>
                  <a:gd name="connsiteX2160" fmla="*/ 327025 w 723900"/>
                  <a:gd name="connsiteY2160" fmla="*/ 584200 h 850900"/>
                  <a:gd name="connsiteX2161" fmla="*/ 323850 w 723900"/>
                  <a:gd name="connsiteY2161" fmla="*/ 584200 h 850900"/>
                  <a:gd name="connsiteX2162" fmla="*/ 323850 w 723900"/>
                  <a:gd name="connsiteY2162" fmla="*/ 581025 h 850900"/>
                  <a:gd name="connsiteX2163" fmla="*/ 320675 w 723900"/>
                  <a:gd name="connsiteY2163" fmla="*/ 581025 h 850900"/>
                  <a:gd name="connsiteX2164" fmla="*/ 320675 w 723900"/>
                  <a:gd name="connsiteY2164" fmla="*/ 584200 h 850900"/>
                  <a:gd name="connsiteX2165" fmla="*/ 322263 w 723900"/>
                  <a:gd name="connsiteY2165" fmla="*/ 584200 h 850900"/>
                  <a:gd name="connsiteX2166" fmla="*/ 322263 w 723900"/>
                  <a:gd name="connsiteY2166" fmla="*/ 585788 h 850900"/>
                  <a:gd name="connsiteX2167" fmla="*/ 320675 w 723900"/>
                  <a:gd name="connsiteY2167" fmla="*/ 585788 h 850900"/>
                  <a:gd name="connsiteX2168" fmla="*/ 320675 w 723900"/>
                  <a:gd name="connsiteY2168" fmla="*/ 587375 h 850900"/>
                  <a:gd name="connsiteX2169" fmla="*/ 320675 w 723900"/>
                  <a:gd name="connsiteY2169" fmla="*/ 590550 h 850900"/>
                  <a:gd name="connsiteX2170" fmla="*/ 320675 w 723900"/>
                  <a:gd name="connsiteY2170" fmla="*/ 593725 h 850900"/>
                  <a:gd name="connsiteX2171" fmla="*/ 317500 w 723900"/>
                  <a:gd name="connsiteY2171" fmla="*/ 593725 h 850900"/>
                  <a:gd name="connsiteX2172" fmla="*/ 314325 w 723900"/>
                  <a:gd name="connsiteY2172" fmla="*/ 593725 h 850900"/>
                  <a:gd name="connsiteX2173" fmla="*/ 314325 w 723900"/>
                  <a:gd name="connsiteY2173" fmla="*/ 596900 h 850900"/>
                  <a:gd name="connsiteX2174" fmla="*/ 312738 w 723900"/>
                  <a:gd name="connsiteY2174" fmla="*/ 595313 h 850900"/>
                  <a:gd name="connsiteX2175" fmla="*/ 311150 w 723900"/>
                  <a:gd name="connsiteY2175" fmla="*/ 595313 h 850900"/>
                  <a:gd name="connsiteX2176" fmla="*/ 311150 w 723900"/>
                  <a:gd name="connsiteY2176" fmla="*/ 593725 h 850900"/>
                  <a:gd name="connsiteX2177" fmla="*/ 307975 w 723900"/>
                  <a:gd name="connsiteY2177" fmla="*/ 593725 h 850900"/>
                  <a:gd name="connsiteX2178" fmla="*/ 304800 w 723900"/>
                  <a:gd name="connsiteY2178" fmla="*/ 593725 h 850900"/>
                  <a:gd name="connsiteX2179" fmla="*/ 304800 w 723900"/>
                  <a:gd name="connsiteY2179" fmla="*/ 596900 h 850900"/>
                  <a:gd name="connsiteX2180" fmla="*/ 307975 w 723900"/>
                  <a:gd name="connsiteY2180" fmla="*/ 596900 h 850900"/>
                  <a:gd name="connsiteX2181" fmla="*/ 307975 w 723900"/>
                  <a:gd name="connsiteY2181" fmla="*/ 600075 h 850900"/>
                  <a:gd name="connsiteX2182" fmla="*/ 304800 w 723900"/>
                  <a:gd name="connsiteY2182" fmla="*/ 600075 h 850900"/>
                  <a:gd name="connsiteX2183" fmla="*/ 301625 w 723900"/>
                  <a:gd name="connsiteY2183" fmla="*/ 600075 h 850900"/>
                  <a:gd name="connsiteX2184" fmla="*/ 301625 w 723900"/>
                  <a:gd name="connsiteY2184" fmla="*/ 603250 h 850900"/>
                  <a:gd name="connsiteX2185" fmla="*/ 301625 w 723900"/>
                  <a:gd name="connsiteY2185" fmla="*/ 606425 h 850900"/>
                  <a:gd name="connsiteX2186" fmla="*/ 298450 w 723900"/>
                  <a:gd name="connsiteY2186" fmla="*/ 606425 h 850900"/>
                  <a:gd name="connsiteX2187" fmla="*/ 295275 w 723900"/>
                  <a:gd name="connsiteY2187" fmla="*/ 606425 h 850900"/>
                  <a:gd name="connsiteX2188" fmla="*/ 295275 w 723900"/>
                  <a:gd name="connsiteY2188" fmla="*/ 609600 h 850900"/>
                  <a:gd name="connsiteX2189" fmla="*/ 296863 w 723900"/>
                  <a:gd name="connsiteY2189" fmla="*/ 609600 h 850900"/>
                  <a:gd name="connsiteX2190" fmla="*/ 296863 w 723900"/>
                  <a:gd name="connsiteY2190" fmla="*/ 611188 h 850900"/>
                  <a:gd name="connsiteX2191" fmla="*/ 295275 w 723900"/>
                  <a:gd name="connsiteY2191" fmla="*/ 611188 h 850900"/>
                  <a:gd name="connsiteX2192" fmla="*/ 295275 w 723900"/>
                  <a:gd name="connsiteY2192" fmla="*/ 612775 h 850900"/>
                  <a:gd name="connsiteX2193" fmla="*/ 292100 w 723900"/>
                  <a:gd name="connsiteY2193" fmla="*/ 612775 h 850900"/>
                  <a:gd name="connsiteX2194" fmla="*/ 292100 w 723900"/>
                  <a:gd name="connsiteY2194" fmla="*/ 615950 h 850900"/>
                  <a:gd name="connsiteX2195" fmla="*/ 292100 w 723900"/>
                  <a:gd name="connsiteY2195" fmla="*/ 619125 h 850900"/>
                  <a:gd name="connsiteX2196" fmla="*/ 288925 w 723900"/>
                  <a:gd name="connsiteY2196" fmla="*/ 619125 h 850900"/>
                  <a:gd name="connsiteX2197" fmla="*/ 288925 w 723900"/>
                  <a:gd name="connsiteY2197" fmla="*/ 622300 h 850900"/>
                  <a:gd name="connsiteX2198" fmla="*/ 292100 w 723900"/>
                  <a:gd name="connsiteY2198" fmla="*/ 622300 h 850900"/>
                  <a:gd name="connsiteX2199" fmla="*/ 292100 w 723900"/>
                  <a:gd name="connsiteY2199" fmla="*/ 625475 h 850900"/>
                  <a:gd name="connsiteX2200" fmla="*/ 295275 w 723900"/>
                  <a:gd name="connsiteY2200" fmla="*/ 625475 h 850900"/>
                  <a:gd name="connsiteX2201" fmla="*/ 298450 w 723900"/>
                  <a:gd name="connsiteY2201" fmla="*/ 625475 h 850900"/>
                  <a:gd name="connsiteX2202" fmla="*/ 301625 w 723900"/>
                  <a:gd name="connsiteY2202" fmla="*/ 625475 h 850900"/>
                  <a:gd name="connsiteX2203" fmla="*/ 304800 w 723900"/>
                  <a:gd name="connsiteY2203" fmla="*/ 625475 h 850900"/>
                  <a:gd name="connsiteX2204" fmla="*/ 304800 w 723900"/>
                  <a:gd name="connsiteY2204" fmla="*/ 628650 h 850900"/>
                  <a:gd name="connsiteX2205" fmla="*/ 307975 w 723900"/>
                  <a:gd name="connsiteY2205" fmla="*/ 628650 h 850900"/>
                  <a:gd name="connsiteX2206" fmla="*/ 311150 w 723900"/>
                  <a:gd name="connsiteY2206" fmla="*/ 628650 h 850900"/>
                  <a:gd name="connsiteX2207" fmla="*/ 311150 w 723900"/>
                  <a:gd name="connsiteY2207" fmla="*/ 631825 h 850900"/>
                  <a:gd name="connsiteX2208" fmla="*/ 314325 w 723900"/>
                  <a:gd name="connsiteY2208" fmla="*/ 631825 h 850900"/>
                  <a:gd name="connsiteX2209" fmla="*/ 314325 w 723900"/>
                  <a:gd name="connsiteY2209" fmla="*/ 635000 h 850900"/>
                  <a:gd name="connsiteX2210" fmla="*/ 314325 w 723900"/>
                  <a:gd name="connsiteY2210" fmla="*/ 638175 h 850900"/>
                  <a:gd name="connsiteX2211" fmla="*/ 311150 w 723900"/>
                  <a:gd name="connsiteY2211" fmla="*/ 638175 h 850900"/>
                  <a:gd name="connsiteX2212" fmla="*/ 311150 w 723900"/>
                  <a:gd name="connsiteY2212" fmla="*/ 641350 h 850900"/>
                  <a:gd name="connsiteX2213" fmla="*/ 307975 w 723900"/>
                  <a:gd name="connsiteY2213" fmla="*/ 644525 h 850900"/>
                  <a:gd name="connsiteX2214" fmla="*/ 307975 w 723900"/>
                  <a:gd name="connsiteY2214" fmla="*/ 647700 h 850900"/>
                  <a:gd name="connsiteX2215" fmla="*/ 304800 w 723900"/>
                  <a:gd name="connsiteY2215" fmla="*/ 647700 h 850900"/>
                  <a:gd name="connsiteX2216" fmla="*/ 301625 w 723900"/>
                  <a:gd name="connsiteY2216" fmla="*/ 647700 h 850900"/>
                  <a:gd name="connsiteX2217" fmla="*/ 298450 w 723900"/>
                  <a:gd name="connsiteY2217" fmla="*/ 647700 h 850900"/>
                  <a:gd name="connsiteX2218" fmla="*/ 298450 w 723900"/>
                  <a:gd name="connsiteY2218" fmla="*/ 650875 h 850900"/>
                  <a:gd name="connsiteX2219" fmla="*/ 300038 w 723900"/>
                  <a:gd name="connsiteY2219" fmla="*/ 650875 h 850900"/>
                  <a:gd name="connsiteX2220" fmla="*/ 300038 w 723900"/>
                  <a:gd name="connsiteY2220" fmla="*/ 652463 h 850900"/>
                  <a:gd name="connsiteX2221" fmla="*/ 298450 w 723900"/>
                  <a:gd name="connsiteY2221" fmla="*/ 652463 h 850900"/>
                  <a:gd name="connsiteX2222" fmla="*/ 298450 w 723900"/>
                  <a:gd name="connsiteY2222" fmla="*/ 654050 h 850900"/>
                  <a:gd name="connsiteX2223" fmla="*/ 295275 w 723900"/>
                  <a:gd name="connsiteY2223" fmla="*/ 654050 h 850900"/>
                  <a:gd name="connsiteX2224" fmla="*/ 295275 w 723900"/>
                  <a:gd name="connsiteY2224" fmla="*/ 657225 h 850900"/>
                  <a:gd name="connsiteX2225" fmla="*/ 295275 w 723900"/>
                  <a:gd name="connsiteY2225" fmla="*/ 660400 h 850900"/>
                  <a:gd name="connsiteX2226" fmla="*/ 292100 w 723900"/>
                  <a:gd name="connsiteY2226" fmla="*/ 660400 h 850900"/>
                  <a:gd name="connsiteX2227" fmla="*/ 292100 w 723900"/>
                  <a:gd name="connsiteY2227" fmla="*/ 663575 h 850900"/>
                  <a:gd name="connsiteX2228" fmla="*/ 292100 w 723900"/>
                  <a:gd name="connsiteY2228" fmla="*/ 665163 h 850900"/>
                  <a:gd name="connsiteX2229" fmla="*/ 292100 w 723900"/>
                  <a:gd name="connsiteY2229" fmla="*/ 666750 h 850900"/>
                  <a:gd name="connsiteX2230" fmla="*/ 292100 w 723900"/>
                  <a:gd name="connsiteY2230" fmla="*/ 669925 h 850900"/>
                  <a:gd name="connsiteX2231" fmla="*/ 288925 w 723900"/>
                  <a:gd name="connsiteY2231" fmla="*/ 669925 h 850900"/>
                  <a:gd name="connsiteX2232" fmla="*/ 288925 w 723900"/>
                  <a:gd name="connsiteY2232" fmla="*/ 673100 h 850900"/>
                  <a:gd name="connsiteX2233" fmla="*/ 285750 w 723900"/>
                  <a:gd name="connsiteY2233" fmla="*/ 669925 h 850900"/>
                  <a:gd name="connsiteX2234" fmla="*/ 285750 w 723900"/>
                  <a:gd name="connsiteY2234" fmla="*/ 673100 h 850900"/>
                  <a:gd name="connsiteX2235" fmla="*/ 284163 w 723900"/>
                  <a:gd name="connsiteY2235" fmla="*/ 673100 h 850900"/>
                  <a:gd name="connsiteX2236" fmla="*/ 284163 w 723900"/>
                  <a:gd name="connsiteY2236" fmla="*/ 676275 h 850900"/>
                  <a:gd name="connsiteX2237" fmla="*/ 285750 w 723900"/>
                  <a:gd name="connsiteY2237" fmla="*/ 676275 h 850900"/>
                  <a:gd name="connsiteX2238" fmla="*/ 285750 w 723900"/>
                  <a:gd name="connsiteY2238" fmla="*/ 677863 h 850900"/>
                  <a:gd name="connsiteX2239" fmla="*/ 282575 w 723900"/>
                  <a:gd name="connsiteY2239" fmla="*/ 677863 h 850900"/>
                  <a:gd name="connsiteX2240" fmla="*/ 282575 w 723900"/>
                  <a:gd name="connsiteY2240" fmla="*/ 676275 h 850900"/>
                  <a:gd name="connsiteX2241" fmla="*/ 279400 w 723900"/>
                  <a:gd name="connsiteY2241" fmla="*/ 676275 h 850900"/>
                  <a:gd name="connsiteX2242" fmla="*/ 276225 w 723900"/>
                  <a:gd name="connsiteY2242" fmla="*/ 676275 h 850900"/>
                  <a:gd name="connsiteX2243" fmla="*/ 276225 w 723900"/>
                  <a:gd name="connsiteY2243" fmla="*/ 679450 h 850900"/>
                  <a:gd name="connsiteX2244" fmla="*/ 273050 w 723900"/>
                  <a:gd name="connsiteY2244" fmla="*/ 679450 h 850900"/>
                  <a:gd name="connsiteX2245" fmla="*/ 271463 w 723900"/>
                  <a:gd name="connsiteY2245" fmla="*/ 679450 h 850900"/>
                  <a:gd name="connsiteX2246" fmla="*/ 271463 w 723900"/>
                  <a:gd name="connsiteY2246" fmla="*/ 681038 h 850900"/>
                  <a:gd name="connsiteX2247" fmla="*/ 269875 w 723900"/>
                  <a:gd name="connsiteY2247" fmla="*/ 681038 h 850900"/>
                  <a:gd name="connsiteX2248" fmla="*/ 269875 w 723900"/>
                  <a:gd name="connsiteY2248" fmla="*/ 679450 h 850900"/>
                  <a:gd name="connsiteX2249" fmla="*/ 266700 w 723900"/>
                  <a:gd name="connsiteY2249" fmla="*/ 682625 h 850900"/>
                  <a:gd name="connsiteX2250" fmla="*/ 266700 w 723900"/>
                  <a:gd name="connsiteY2250" fmla="*/ 685800 h 850900"/>
                  <a:gd name="connsiteX2251" fmla="*/ 265113 w 723900"/>
                  <a:gd name="connsiteY2251" fmla="*/ 685800 h 850900"/>
                  <a:gd name="connsiteX2252" fmla="*/ 265113 w 723900"/>
                  <a:gd name="connsiteY2252" fmla="*/ 687388 h 850900"/>
                  <a:gd name="connsiteX2253" fmla="*/ 263525 w 723900"/>
                  <a:gd name="connsiteY2253" fmla="*/ 687388 h 850900"/>
                  <a:gd name="connsiteX2254" fmla="*/ 263525 w 723900"/>
                  <a:gd name="connsiteY2254" fmla="*/ 688975 h 850900"/>
                  <a:gd name="connsiteX2255" fmla="*/ 263525 w 723900"/>
                  <a:gd name="connsiteY2255" fmla="*/ 692150 h 850900"/>
                  <a:gd name="connsiteX2256" fmla="*/ 260350 w 723900"/>
                  <a:gd name="connsiteY2256" fmla="*/ 692150 h 850900"/>
                  <a:gd name="connsiteX2257" fmla="*/ 258763 w 723900"/>
                  <a:gd name="connsiteY2257" fmla="*/ 692150 h 850900"/>
                  <a:gd name="connsiteX2258" fmla="*/ 258763 w 723900"/>
                  <a:gd name="connsiteY2258" fmla="*/ 695325 h 850900"/>
                  <a:gd name="connsiteX2259" fmla="*/ 257175 w 723900"/>
                  <a:gd name="connsiteY2259" fmla="*/ 695325 h 850900"/>
                  <a:gd name="connsiteX2260" fmla="*/ 257175 w 723900"/>
                  <a:gd name="connsiteY2260" fmla="*/ 692150 h 850900"/>
                  <a:gd name="connsiteX2261" fmla="*/ 254000 w 723900"/>
                  <a:gd name="connsiteY2261" fmla="*/ 692150 h 850900"/>
                  <a:gd name="connsiteX2262" fmla="*/ 254000 w 723900"/>
                  <a:gd name="connsiteY2262" fmla="*/ 688975 h 850900"/>
                  <a:gd name="connsiteX2263" fmla="*/ 250825 w 723900"/>
                  <a:gd name="connsiteY2263" fmla="*/ 688975 h 850900"/>
                  <a:gd name="connsiteX2264" fmla="*/ 250825 w 723900"/>
                  <a:gd name="connsiteY2264" fmla="*/ 692150 h 850900"/>
                  <a:gd name="connsiteX2265" fmla="*/ 250825 w 723900"/>
                  <a:gd name="connsiteY2265" fmla="*/ 695325 h 850900"/>
                  <a:gd name="connsiteX2266" fmla="*/ 250825 w 723900"/>
                  <a:gd name="connsiteY2266" fmla="*/ 698500 h 850900"/>
                  <a:gd name="connsiteX2267" fmla="*/ 247650 w 723900"/>
                  <a:gd name="connsiteY2267" fmla="*/ 698500 h 850900"/>
                  <a:gd name="connsiteX2268" fmla="*/ 247650 w 723900"/>
                  <a:gd name="connsiteY2268" fmla="*/ 701675 h 850900"/>
                  <a:gd name="connsiteX2269" fmla="*/ 244475 w 723900"/>
                  <a:gd name="connsiteY2269" fmla="*/ 701675 h 850900"/>
                  <a:gd name="connsiteX2270" fmla="*/ 241300 w 723900"/>
                  <a:gd name="connsiteY2270" fmla="*/ 701675 h 850900"/>
                  <a:gd name="connsiteX2271" fmla="*/ 241300 w 723900"/>
                  <a:gd name="connsiteY2271" fmla="*/ 704850 h 850900"/>
                  <a:gd name="connsiteX2272" fmla="*/ 241300 w 723900"/>
                  <a:gd name="connsiteY2272" fmla="*/ 708025 h 850900"/>
                  <a:gd name="connsiteX2273" fmla="*/ 238125 w 723900"/>
                  <a:gd name="connsiteY2273" fmla="*/ 708025 h 850900"/>
                  <a:gd name="connsiteX2274" fmla="*/ 238125 w 723900"/>
                  <a:gd name="connsiteY2274" fmla="*/ 704850 h 850900"/>
                  <a:gd name="connsiteX2275" fmla="*/ 234950 w 723900"/>
                  <a:gd name="connsiteY2275" fmla="*/ 704850 h 850900"/>
                  <a:gd name="connsiteX2276" fmla="*/ 234950 w 723900"/>
                  <a:gd name="connsiteY2276" fmla="*/ 708025 h 850900"/>
                  <a:gd name="connsiteX2277" fmla="*/ 231775 w 723900"/>
                  <a:gd name="connsiteY2277" fmla="*/ 708025 h 850900"/>
                  <a:gd name="connsiteX2278" fmla="*/ 228600 w 723900"/>
                  <a:gd name="connsiteY2278" fmla="*/ 711200 h 850900"/>
                  <a:gd name="connsiteX2279" fmla="*/ 225425 w 723900"/>
                  <a:gd name="connsiteY2279" fmla="*/ 711200 h 850900"/>
                  <a:gd name="connsiteX2280" fmla="*/ 225425 w 723900"/>
                  <a:gd name="connsiteY2280" fmla="*/ 714375 h 850900"/>
                  <a:gd name="connsiteX2281" fmla="*/ 228600 w 723900"/>
                  <a:gd name="connsiteY2281" fmla="*/ 714375 h 850900"/>
                  <a:gd name="connsiteX2282" fmla="*/ 231775 w 723900"/>
                  <a:gd name="connsiteY2282" fmla="*/ 714375 h 850900"/>
                  <a:gd name="connsiteX2283" fmla="*/ 231775 w 723900"/>
                  <a:gd name="connsiteY2283" fmla="*/ 717550 h 850900"/>
                  <a:gd name="connsiteX2284" fmla="*/ 231775 w 723900"/>
                  <a:gd name="connsiteY2284" fmla="*/ 720725 h 850900"/>
                  <a:gd name="connsiteX2285" fmla="*/ 228600 w 723900"/>
                  <a:gd name="connsiteY2285" fmla="*/ 723900 h 850900"/>
                  <a:gd name="connsiteX2286" fmla="*/ 225425 w 723900"/>
                  <a:gd name="connsiteY2286" fmla="*/ 723900 h 850900"/>
                  <a:gd name="connsiteX2287" fmla="*/ 225425 w 723900"/>
                  <a:gd name="connsiteY2287" fmla="*/ 727075 h 850900"/>
                  <a:gd name="connsiteX2288" fmla="*/ 228600 w 723900"/>
                  <a:gd name="connsiteY2288" fmla="*/ 727075 h 850900"/>
                  <a:gd name="connsiteX2289" fmla="*/ 228600 w 723900"/>
                  <a:gd name="connsiteY2289" fmla="*/ 730250 h 850900"/>
                  <a:gd name="connsiteX2290" fmla="*/ 227013 w 723900"/>
                  <a:gd name="connsiteY2290" fmla="*/ 730250 h 850900"/>
                  <a:gd name="connsiteX2291" fmla="*/ 227013 w 723900"/>
                  <a:gd name="connsiteY2291" fmla="*/ 731838 h 850900"/>
                  <a:gd name="connsiteX2292" fmla="*/ 225425 w 723900"/>
                  <a:gd name="connsiteY2292" fmla="*/ 731838 h 850900"/>
                  <a:gd name="connsiteX2293" fmla="*/ 225425 w 723900"/>
                  <a:gd name="connsiteY2293" fmla="*/ 730250 h 850900"/>
                  <a:gd name="connsiteX2294" fmla="*/ 222250 w 723900"/>
                  <a:gd name="connsiteY2294" fmla="*/ 730250 h 850900"/>
                  <a:gd name="connsiteX2295" fmla="*/ 222250 w 723900"/>
                  <a:gd name="connsiteY2295" fmla="*/ 727075 h 850900"/>
                  <a:gd name="connsiteX2296" fmla="*/ 219075 w 723900"/>
                  <a:gd name="connsiteY2296" fmla="*/ 727075 h 850900"/>
                  <a:gd name="connsiteX2297" fmla="*/ 219075 w 723900"/>
                  <a:gd name="connsiteY2297" fmla="*/ 730250 h 850900"/>
                  <a:gd name="connsiteX2298" fmla="*/ 219075 w 723900"/>
                  <a:gd name="connsiteY2298" fmla="*/ 733425 h 850900"/>
                  <a:gd name="connsiteX2299" fmla="*/ 215900 w 723900"/>
                  <a:gd name="connsiteY2299" fmla="*/ 733425 h 850900"/>
                  <a:gd name="connsiteX2300" fmla="*/ 212725 w 723900"/>
                  <a:gd name="connsiteY2300" fmla="*/ 733425 h 850900"/>
                  <a:gd name="connsiteX2301" fmla="*/ 212725 w 723900"/>
                  <a:gd name="connsiteY2301" fmla="*/ 736600 h 850900"/>
                  <a:gd name="connsiteX2302" fmla="*/ 209550 w 723900"/>
                  <a:gd name="connsiteY2302" fmla="*/ 736600 h 850900"/>
                  <a:gd name="connsiteX2303" fmla="*/ 209550 w 723900"/>
                  <a:gd name="connsiteY2303" fmla="*/ 739775 h 850900"/>
                  <a:gd name="connsiteX2304" fmla="*/ 206375 w 723900"/>
                  <a:gd name="connsiteY2304" fmla="*/ 739775 h 850900"/>
                  <a:gd name="connsiteX2305" fmla="*/ 206375 w 723900"/>
                  <a:gd name="connsiteY2305" fmla="*/ 736600 h 850900"/>
                  <a:gd name="connsiteX2306" fmla="*/ 203200 w 723900"/>
                  <a:gd name="connsiteY2306" fmla="*/ 736600 h 850900"/>
                  <a:gd name="connsiteX2307" fmla="*/ 203200 w 723900"/>
                  <a:gd name="connsiteY2307" fmla="*/ 733425 h 850900"/>
                  <a:gd name="connsiteX2308" fmla="*/ 200025 w 723900"/>
                  <a:gd name="connsiteY2308" fmla="*/ 733425 h 850900"/>
                  <a:gd name="connsiteX2309" fmla="*/ 200025 w 723900"/>
                  <a:gd name="connsiteY2309" fmla="*/ 736600 h 850900"/>
                  <a:gd name="connsiteX2310" fmla="*/ 200025 w 723900"/>
                  <a:gd name="connsiteY2310" fmla="*/ 739775 h 850900"/>
                  <a:gd name="connsiteX2311" fmla="*/ 196850 w 723900"/>
                  <a:gd name="connsiteY2311" fmla="*/ 739775 h 850900"/>
                  <a:gd name="connsiteX2312" fmla="*/ 196850 w 723900"/>
                  <a:gd name="connsiteY2312" fmla="*/ 742950 h 850900"/>
                  <a:gd name="connsiteX2313" fmla="*/ 196850 w 723900"/>
                  <a:gd name="connsiteY2313" fmla="*/ 746125 h 850900"/>
                  <a:gd name="connsiteX2314" fmla="*/ 193675 w 723900"/>
                  <a:gd name="connsiteY2314" fmla="*/ 746125 h 850900"/>
                  <a:gd name="connsiteX2315" fmla="*/ 190500 w 723900"/>
                  <a:gd name="connsiteY2315" fmla="*/ 746125 h 850900"/>
                  <a:gd name="connsiteX2316" fmla="*/ 190500 w 723900"/>
                  <a:gd name="connsiteY2316" fmla="*/ 742950 h 850900"/>
                  <a:gd name="connsiteX2317" fmla="*/ 187325 w 723900"/>
                  <a:gd name="connsiteY2317" fmla="*/ 742950 h 850900"/>
                  <a:gd name="connsiteX2318" fmla="*/ 187325 w 723900"/>
                  <a:gd name="connsiteY2318" fmla="*/ 746125 h 850900"/>
                  <a:gd name="connsiteX2319" fmla="*/ 184150 w 723900"/>
                  <a:gd name="connsiteY2319" fmla="*/ 746125 h 850900"/>
                  <a:gd name="connsiteX2320" fmla="*/ 184150 w 723900"/>
                  <a:gd name="connsiteY2320" fmla="*/ 749300 h 850900"/>
                  <a:gd name="connsiteX2321" fmla="*/ 187325 w 723900"/>
                  <a:gd name="connsiteY2321" fmla="*/ 749300 h 850900"/>
                  <a:gd name="connsiteX2322" fmla="*/ 187325 w 723900"/>
                  <a:gd name="connsiteY2322" fmla="*/ 752475 h 850900"/>
                  <a:gd name="connsiteX2323" fmla="*/ 184150 w 723900"/>
                  <a:gd name="connsiteY2323" fmla="*/ 752475 h 850900"/>
                  <a:gd name="connsiteX2324" fmla="*/ 180975 w 723900"/>
                  <a:gd name="connsiteY2324" fmla="*/ 752475 h 850900"/>
                  <a:gd name="connsiteX2325" fmla="*/ 180975 w 723900"/>
                  <a:gd name="connsiteY2325" fmla="*/ 755650 h 850900"/>
                  <a:gd name="connsiteX2326" fmla="*/ 177800 w 723900"/>
                  <a:gd name="connsiteY2326" fmla="*/ 752475 h 850900"/>
                  <a:gd name="connsiteX2327" fmla="*/ 174625 w 723900"/>
                  <a:gd name="connsiteY2327" fmla="*/ 752475 h 850900"/>
                  <a:gd name="connsiteX2328" fmla="*/ 171450 w 723900"/>
                  <a:gd name="connsiteY2328" fmla="*/ 752475 h 850900"/>
                  <a:gd name="connsiteX2329" fmla="*/ 171450 w 723900"/>
                  <a:gd name="connsiteY2329" fmla="*/ 755650 h 850900"/>
                  <a:gd name="connsiteX2330" fmla="*/ 171450 w 723900"/>
                  <a:gd name="connsiteY2330" fmla="*/ 758825 h 850900"/>
                  <a:gd name="connsiteX2331" fmla="*/ 171450 w 723900"/>
                  <a:gd name="connsiteY2331" fmla="*/ 762000 h 850900"/>
                  <a:gd name="connsiteX2332" fmla="*/ 174625 w 723900"/>
                  <a:gd name="connsiteY2332" fmla="*/ 762000 h 850900"/>
                  <a:gd name="connsiteX2333" fmla="*/ 177800 w 723900"/>
                  <a:gd name="connsiteY2333" fmla="*/ 762000 h 850900"/>
                  <a:gd name="connsiteX2334" fmla="*/ 177800 w 723900"/>
                  <a:gd name="connsiteY2334" fmla="*/ 765175 h 850900"/>
                  <a:gd name="connsiteX2335" fmla="*/ 174625 w 723900"/>
                  <a:gd name="connsiteY2335" fmla="*/ 765175 h 850900"/>
                  <a:gd name="connsiteX2336" fmla="*/ 174625 w 723900"/>
                  <a:gd name="connsiteY2336" fmla="*/ 768350 h 850900"/>
                  <a:gd name="connsiteX2337" fmla="*/ 171450 w 723900"/>
                  <a:gd name="connsiteY2337" fmla="*/ 768350 h 850900"/>
                  <a:gd name="connsiteX2338" fmla="*/ 171450 w 723900"/>
                  <a:gd name="connsiteY2338" fmla="*/ 771525 h 850900"/>
                  <a:gd name="connsiteX2339" fmla="*/ 168275 w 723900"/>
                  <a:gd name="connsiteY2339" fmla="*/ 771525 h 850900"/>
                  <a:gd name="connsiteX2340" fmla="*/ 168275 w 723900"/>
                  <a:gd name="connsiteY2340" fmla="*/ 774700 h 850900"/>
                  <a:gd name="connsiteX2341" fmla="*/ 171450 w 723900"/>
                  <a:gd name="connsiteY2341" fmla="*/ 774700 h 850900"/>
                  <a:gd name="connsiteX2342" fmla="*/ 171450 w 723900"/>
                  <a:gd name="connsiteY2342" fmla="*/ 777875 h 850900"/>
                  <a:gd name="connsiteX2343" fmla="*/ 169863 w 723900"/>
                  <a:gd name="connsiteY2343" fmla="*/ 777875 h 850900"/>
                  <a:gd name="connsiteX2344" fmla="*/ 169863 w 723900"/>
                  <a:gd name="connsiteY2344" fmla="*/ 779463 h 850900"/>
                  <a:gd name="connsiteX2345" fmla="*/ 168275 w 723900"/>
                  <a:gd name="connsiteY2345" fmla="*/ 779463 h 850900"/>
                  <a:gd name="connsiteX2346" fmla="*/ 168275 w 723900"/>
                  <a:gd name="connsiteY2346" fmla="*/ 777875 h 850900"/>
                  <a:gd name="connsiteX2347" fmla="*/ 165100 w 723900"/>
                  <a:gd name="connsiteY2347" fmla="*/ 777875 h 850900"/>
                  <a:gd name="connsiteX2348" fmla="*/ 161925 w 723900"/>
                  <a:gd name="connsiteY2348" fmla="*/ 777875 h 850900"/>
                  <a:gd name="connsiteX2349" fmla="*/ 158750 w 723900"/>
                  <a:gd name="connsiteY2349" fmla="*/ 777875 h 850900"/>
                  <a:gd name="connsiteX2350" fmla="*/ 158750 w 723900"/>
                  <a:gd name="connsiteY2350" fmla="*/ 779463 h 850900"/>
                  <a:gd name="connsiteX2351" fmla="*/ 155575 w 723900"/>
                  <a:gd name="connsiteY2351" fmla="*/ 779463 h 850900"/>
                  <a:gd name="connsiteX2352" fmla="*/ 155575 w 723900"/>
                  <a:gd name="connsiteY2352" fmla="*/ 777875 h 850900"/>
                  <a:gd name="connsiteX2353" fmla="*/ 152400 w 723900"/>
                  <a:gd name="connsiteY2353" fmla="*/ 781050 h 850900"/>
                  <a:gd name="connsiteX2354" fmla="*/ 152400 w 723900"/>
                  <a:gd name="connsiteY2354" fmla="*/ 784225 h 850900"/>
                  <a:gd name="connsiteX2355" fmla="*/ 149225 w 723900"/>
                  <a:gd name="connsiteY2355" fmla="*/ 784225 h 850900"/>
                  <a:gd name="connsiteX2356" fmla="*/ 149225 w 723900"/>
                  <a:gd name="connsiteY2356" fmla="*/ 782638 h 850900"/>
                  <a:gd name="connsiteX2357" fmla="*/ 149225 w 723900"/>
                  <a:gd name="connsiteY2357" fmla="*/ 781050 h 850900"/>
                  <a:gd name="connsiteX2358" fmla="*/ 146050 w 723900"/>
                  <a:gd name="connsiteY2358" fmla="*/ 781050 h 850900"/>
                  <a:gd name="connsiteX2359" fmla="*/ 142875 w 723900"/>
                  <a:gd name="connsiteY2359" fmla="*/ 781050 h 850900"/>
                  <a:gd name="connsiteX2360" fmla="*/ 142875 w 723900"/>
                  <a:gd name="connsiteY2360" fmla="*/ 784225 h 850900"/>
                  <a:gd name="connsiteX2361" fmla="*/ 139700 w 723900"/>
                  <a:gd name="connsiteY2361" fmla="*/ 787400 h 850900"/>
                  <a:gd name="connsiteX2362" fmla="*/ 136525 w 723900"/>
                  <a:gd name="connsiteY2362" fmla="*/ 787400 h 850900"/>
                  <a:gd name="connsiteX2363" fmla="*/ 136525 w 723900"/>
                  <a:gd name="connsiteY2363" fmla="*/ 790575 h 850900"/>
                  <a:gd name="connsiteX2364" fmla="*/ 136525 w 723900"/>
                  <a:gd name="connsiteY2364" fmla="*/ 793750 h 850900"/>
                  <a:gd name="connsiteX2365" fmla="*/ 133350 w 723900"/>
                  <a:gd name="connsiteY2365" fmla="*/ 793750 h 850900"/>
                  <a:gd name="connsiteX2366" fmla="*/ 133350 w 723900"/>
                  <a:gd name="connsiteY2366" fmla="*/ 790575 h 850900"/>
                  <a:gd name="connsiteX2367" fmla="*/ 133350 w 723900"/>
                  <a:gd name="connsiteY2367" fmla="*/ 787400 h 850900"/>
                  <a:gd name="connsiteX2368" fmla="*/ 133350 w 723900"/>
                  <a:gd name="connsiteY2368" fmla="*/ 784225 h 850900"/>
                  <a:gd name="connsiteX2369" fmla="*/ 133350 w 723900"/>
                  <a:gd name="connsiteY2369" fmla="*/ 781050 h 850900"/>
                  <a:gd name="connsiteX2370" fmla="*/ 131763 w 723900"/>
                  <a:gd name="connsiteY2370" fmla="*/ 781050 h 850900"/>
                  <a:gd name="connsiteX2371" fmla="*/ 131763 w 723900"/>
                  <a:gd name="connsiteY2371" fmla="*/ 782638 h 850900"/>
                  <a:gd name="connsiteX2372" fmla="*/ 130175 w 723900"/>
                  <a:gd name="connsiteY2372" fmla="*/ 782638 h 850900"/>
                  <a:gd name="connsiteX2373" fmla="*/ 130175 w 723900"/>
                  <a:gd name="connsiteY2373" fmla="*/ 784225 h 850900"/>
                  <a:gd name="connsiteX2374" fmla="*/ 127000 w 723900"/>
                  <a:gd name="connsiteY2374" fmla="*/ 784225 h 850900"/>
                  <a:gd name="connsiteX2375" fmla="*/ 123825 w 723900"/>
                  <a:gd name="connsiteY2375" fmla="*/ 784225 h 850900"/>
                  <a:gd name="connsiteX2376" fmla="*/ 123825 w 723900"/>
                  <a:gd name="connsiteY2376" fmla="*/ 787400 h 850900"/>
                  <a:gd name="connsiteX2377" fmla="*/ 120650 w 723900"/>
                  <a:gd name="connsiteY2377" fmla="*/ 787400 h 850900"/>
                  <a:gd name="connsiteX2378" fmla="*/ 120650 w 723900"/>
                  <a:gd name="connsiteY2378" fmla="*/ 790575 h 850900"/>
                  <a:gd name="connsiteX2379" fmla="*/ 119063 w 723900"/>
                  <a:gd name="connsiteY2379" fmla="*/ 790575 h 850900"/>
                  <a:gd name="connsiteX2380" fmla="*/ 119063 w 723900"/>
                  <a:gd name="connsiteY2380" fmla="*/ 792163 h 850900"/>
                  <a:gd name="connsiteX2381" fmla="*/ 117475 w 723900"/>
                  <a:gd name="connsiteY2381" fmla="*/ 792163 h 850900"/>
                  <a:gd name="connsiteX2382" fmla="*/ 117475 w 723900"/>
                  <a:gd name="connsiteY2382" fmla="*/ 790575 h 850900"/>
                  <a:gd name="connsiteX2383" fmla="*/ 114300 w 723900"/>
                  <a:gd name="connsiteY2383" fmla="*/ 790575 h 850900"/>
                  <a:gd name="connsiteX2384" fmla="*/ 111125 w 723900"/>
                  <a:gd name="connsiteY2384" fmla="*/ 790575 h 850900"/>
                  <a:gd name="connsiteX2385" fmla="*/ 114300 w 723900"/>
                  <a:gd name="connsiteY2385" fmla="*/ 793750 h 850900"/>
                  <a:gd name="connsiteX2386" fmla="*/ 111125 w 723900"/>
                  <a:gd name="connsiteY2386" fmla="*/ 793750 h 850900"/>
                  <a:gd name="connsiteX2387" fmla="*/ 111125 w 723900"/>
                  <a:gd name="connsiteY2387" fmla="*/ 796925 h 850900"/>
                  <a:gd name="connsiteX2388" fmla="*/ 107950 w 723900"/>
                  <a:gd name="connsiteY2388" fmla="*/ 796925 h 850900"/>
                  <a:gd name="connsiteX2389" fmla="*/ 104775 w 723900"/>
                  <a:gd name="connsiteY2389" fmla="*/ 793750 h 850900"/>
                  <a:gd name="connsiteX2390" fmla="*/ 101600 w 723900"/>
                  <a:gd name="connsiteY2390" fmla="*/ 793750 h 850900"/>
                  <a:gd name="connsiteX2391" fmla="*/ 101600 w 723900"/>
                  <a:gd name="connsiteY2391" fmla="*/ 796925 h 850900"/>
                  <a:gd name="connsiteX2392" fmla="*/ 104775 w 723900"/>
                  <a:gd name="connsiteY2392" fmla="*/ 796925 h 850900"/>
                  <a:gd name="connsiteX2393" fmla="*/ 104775 w 723900"/>
                  <a:gd name="connsiteY2393" fmla="*/ 800100 h 850900"/>
                  <a:gd name="connsiteX2394" fmla="*/ 101600 w 723900"/>
                  <a:gd name="connsiteY2394" fmla="*/ 800100 h 850900"/>
                  <a:gd name="connsiteX2395" fmla="*/ 98425 w 723900"/>
                  <a:gd name="connsiteY2395" fmla="*/ 800100 h 850900"/>
                  <a:gd name="connsiteX2396" fmla="*/ 98425 w 723900"/>
                  <a:gd name="connsiteY2396" fmla="*/ 796925 h 850900"/>
                  <a:gd name="connsiteX2397" fmla="*/ 98425 w 723900"/>
                  <a:gd name="connsiteY2397" fmla="*/ 793750 h 850900"/>
                  <a:gd name="connsiteX2398" fmla="*/ 95250 w 723900"/>
                  <a:gd name="connsiteY2398" fmla="*/ 796925 h 850900"/>
                  <a:gd name="connsiteX2399" fmla="*/ 95250 w 723900"/>
                  <a:gd name="connsiteY2399" fmla="*/ 800100 h 850900"/>
                  <a:gd name="connsiteX2400" fmla="*/ 92075 w 723900"/>
                  <a:gd name="connsiteY2400" fmla="*/ 800100 h 850900"/>
                  <a:gd name="connsiteX2401" fmla="*/ 88900 w 723900"/>
                  <a:gd name="connsiteY2401" fmla="*/ 800100 h 850900"/>
                  <a:gd name="connsiteX2402" fmla="*/ 88900 w 723900"/>
                  <a:gd name="connsiteY2402" fmla="*/ 803275 h 850900"/>
                  <a:gd name="connsiteX2403" fmla="*/ 85725 w 723900"/>
                  <a:gd name="connsiteY2403" fmla="*/ 803275 h 850900"/>
                  <a:gd name="connsiteX2404" fmla="*/ 82550 w 723900"/>
                  <a:gd name="connsiteY2404" fmla="*/ 803275 h 850900"/>
                  <a:gd name="connsiteX2405" fmla="*/ 79375 w 723900"/>
                  <a:gd name="connsiteY2405" fmla="*/ 803275 h 850900"/>
                  <a:gd name="connsiteX2406" fmla="*/ 79375 w 723900"/>
                  <a:gd name="connsiteY2406" fmla="*/ 800100 h 850900"/>
                  <a:gd name="connsiteX2407" fmla="*/ 79375 w 723900"/>
                  <a:gd name="connsiteY2407" fmla="*/ 796925 h 850900"/>
                  <a:gd name="connsiteX2408" fmla="*/ 79375 w 723900"/>
                  <a:gd name="connsiteY2408" fmla="*/ 793750 h 850900"/>
                  <a:gd name="connsiteX2409" fmla="*/ 82550 w 723900"/>
                  <a:gd name="connsiteY2409" fmla="*/ 793750 h 850900"/>
                  <a:gd name="connsiteX2410" fmla="*/ 82550 w 723900"/>
                  <a:gd name="connsiteY2410" fmla="*/ 790575 h 850900"/>
                  <a:gd name="connsiteX2411" fmla="*/ 82550 w 723900"/>
                  <a:gd name="connsiteY2411" fmla="*/ 787400 h 850900"/>
                  <a:gd name="connsiteX2412" fmla="*/ 79375 w 723900"/>
                  <a:gd name="connsiteY2412" fmla="*/ 787400 h 850900"/>
                  <a:gd name="connsiteX2413" fmla="*/ 76200 w 723900"/>
                  <a:gd name="connsiteY2413" fmla="*/ 787400 h 850900"/>
                  <a:gd name="connsiteX2414" fmla="*/ 76200 w 723900"/>
                  <a:gd name="connsiteY2414" fmla="*/ 790575 h 850900"/>
                  <a:gd name="connsiteX2415" fmla="*/ 73025 w 723900"/>
                  <a:gd name="connsiteY2415" fmla="*/ 793750 h 850900"/>
                  <a:gd name="connsiteX2416" fmla="*/ 73025 w 723900"/>
                  <a:gd name="connsiteY2416" fmla="*/ 796925 h 850900"/>
                  <a:gd name="connsiteX2417" fmla="*/ 73025 w 723900"/>
                  <a:gd name="connsiteY2417" fmla="*/ 800100 h 850900"/>
                  <a:gd name="connsiteX2418" fmla="*/ 69850 w 723900"/>
                  <a:gd name="connsiteY2418" fmla="*/ 803275 h 850900"/>
                  <a:gd name="connsiteX2419" fmla="*/ 66675 w 723900"/>
                  <a:gd name="connsiteY2419" fmla="*/ 803275 h 850900"/>
                  <a:gd name="connsiteX2420" fmla="*/ 66675 w 723900"/>
                  <a:gd name="connsiteY2420" fmla="*/ 806450 h 850900"/>
                  <a:gd name="connsiteX2421" fmla="*/ 63500 w 723900"/>
                  <a:gd name="connsiteY2421" fmla="*/ 806450 h 850900"/>
                  <a:gd name="connsiteX2422" fmla="*/ 63500 w 723900"/>
                  <a:gd name="connsiteY2422" fmla="*/ 809625 h 850900"/>
                  <a:gd name="connsiteX2423" fmla="*/ 63500 w 723900"/>
                  <a:gd name="connsiteY2423" fmla="*/ 812800 h 850900"/>
                  <a:gd name="connsiteX2424" fmla="*/ 60325 w 723900"/>
                  <a:gd name="connsiteY2424" fmla="*/ 812800 h 850900"/>
                  <a:gd name="connsiteX2425" fmla="*/ 60325 w 723900"/>
                  <a:gd name="connsiteY2425" fmla="*/ 809625 h 850900"/>
                  <a:gd name="connsiteX2426" fmla="*/ 57150 w 723900"/>
                  <a:gd name="connsiteY2426" fmla="*/ 809625 h 850900"/>
                  <a:gd name="connsiteX2427" fmla="*/ 57150 w 723900"/>
                  <a:gd name="connsiteY2427" fmla="*/ 812800 h 850900"/>
                  <a:gd name="connsiteX2428" fmla="*/ 57150 w 723900"/>
                  <a:gd name="connsiteY2428" fmla="*/ 815975 h 850900"/>
                  <a:gd name="connsiteX2429" fmla="*/ 53975 w 723900"/>
                  <a:gd name="connsiteY2429" fmla="*/ 815975 h 850900"/>
                  <a:gd name="connsiteX2430" fmla="*/ 50800 w 723900"/>
                  <a:gd name="connsiteY2430" fmla="*/ 815975 h 850900"/>
                  <a:gd name="connsiteX2431" fmla="*/ 47625 w 723900"/>
                  <a:gd name="connsiteY2431" fmla="*/ 812800 h 850900"/>
                  <a:gd name="connsiteX2432" fmla="*/ 47625 w 723900"/>
                  <a:gd name="connsiteY2432" fmla="*/ 809625 h 850900"/>
                  <a:gd name="connsiteX2433" fmla="*/ 47625 w 723900"/>
                  <a:gd name="connsiteY2433" fmla="*/ 806450 h 850900"/>
                  <a:gd name="connsiteX2434" fmla="*/ 47625 w 723900"/>
                  <a:gd name="connsiteY2434" fmla="*/ 803275 h 850900"/>
                  <a:gd name="connsiteX2435" fmla="*/ 47625 w 723900"/>
                  <a:gd name="connsiteY2435" fmla="*/ 800100 h 850900"/>
                  <a:gd name="connsiteX2436" fmla="*/ 44450 w 723900"/>
                  <a:gd name="connsiteY2436" fmla="*/ 800100 h 850900"/>
                  <a:gd name="connsiteX2437" fmla="*/ 44450 w 723900"/>
                  <a:gd name="connsiteY2437" fmla="*/ 796925 h 850900"/>
                  <a:gd name="connsiteX2438" fmla="*/ 47625 w 723900"/>
                  <a:gd name="connsiteY2438" fmla="*/ 796925 h 850900"/>
                  <a:gd name="connsiteX2439" fmla="*/ 50800 w 723900"/>
                  <a:gd name="connsiteY2439" fmla="*/ 796925 h 850900"/>
                  <a:gd name="connsiteX2440" fmla="*/ 50800 w 723900"/>
                  <a:gd name="connsiteY2440" fmla="*/ 793750 h 850900"/>
                  <a:gd name="connsiteX2441" fmla="*/ 50800 w 723900"/>
                  <a:gd name="connsiteY2441" fmla="*/ 790575 h 850900"/>
                  <a:gd name="connsiteX2442" fmla="*/ 53975 w 723900"/>
                  <a:gd name="connsiteY2442" fmla="*/ 790575 h 850900"/>
                  <a:gd name="connsiteX2443" fmla="*/ 53975 w 723900"/>
                  <a:gd name="connsiteY2443" fmla="*/ 787400 h 850900"/>
                  <a:gd name="connsiteX2444" fmla="*/ 57150 w 723900"/>
                  <a:gd name="connsiteY2444" fmla="*/ 787400 h 850900"/>
                  <a:gd name="connsiteX2445" fmla="*/ 57150 w 723900"/>
                  <a:gd name="connsiteY2445" fmla="*/ 784225 h 850900"/>
                  <a:gd name="connsiteX2446" fmla="*/ 60325 w 723900"/>
                  <a:gd name="connsiteY2446" fmla="*/ 784225 h 850900"/>
                  <a:gd name="connsiteX2447" fmla="*/ 60325 w 723900"/>
                  <a:gd name="connsiteY2447" fmla="*/ 781050 h 850900"/>
                  <a:gd name="connsiteX2448" fmla="*/ 63500 w 723900"/>
                  <a:gd name="connsiteY2448" fmla="*/ 781050 h 850900"/>
                  <a:gd name="connsiteX2449" fmla="*/ 63500 w 723900"/>
                  <a:gd name="connsiteY2449" fmla="*/ 777875 h 850900"/>
                  <a:gd name="connsiteX2450" fmla="*/ 66675 w 723900"/>
                  <a:gd name="connsiteY2450" fmla="*/ 777875 h 850900"/>
                  <a:gd name="connsiteX2451" fmla="*/ 69850 w 723900"/>
                  <a:gd name="connsiteY2451" fmla="*/ 777875 h 850900"/>
                  <a:gd name="connsiteX2452" fmla="*/ 69850 w 723900"/>
                  <a:gd name="connsiteY2452" fmla="*/ 774700 h 850900"/>
                  <a:gd name="connsiteX2453" fmla="*/ 73025 w 723900"/>
                  <a:gd name="connsiteY2453" fmla="*/ 774700 h 850900"/>
                  <a:gd name="connsiteX2454" fmla="*/ 76200 w 723900"/>
                  <a:gd name="connsiteY2454" fmla="*/ 774700 h 850900"/>
                  <a:gd name="connsiteX2455" fmla="*/ 76200 w 723900"/>
                  <a:gd name="connsiteY2455" fmla="*/ 771525 h 850900"/>
                  <a:gd name="connsiteX2456" fmla="*/ 79375 w 723900"/>
                  <a:gd name="connsiteY2456" fmla="*/ 771525 h 850900"/>
                  <a:gd name="connsiteX2457" fmla="*/ 82550 w 723900"/>
                  <a:gd name="connsiteY2457" fmla="*/ 771525 h 850900"/>
                  <a:gd name="connsiteX2458" fmla="*/ 85725 w 723900"/>
                  <a:gd name="connsiteY2458" fmla="*/ 771525 h 850900"/>
                  <a:gd name="connsiteX2459" fmla="*/ 88900 w 723900"/>
                  <a:gd name="connsiteY2459" fmla="*/ 771525 h 850900"/>
                  <a:gd name="connsiteX2460" fmla="*/ 90488 w 723900"/>
                  <a:gd name="connsiteY2460" fmla="*/ 771525 h 850900"/>
                  <a:gd name="connsiteX2461" fmla="*/ 92075 w 723900"/>
                  <a:gd name="connsiteY2461" fmla="*/ 771525 h 850900"/>
                  <a:gd name="connsiteX2462" fmla="*/ 95250 w 723900"/>
                  <a:gd name="connsiteY2462" fmla="*/ 771525 h 850900"/>
                  <a:gd name="connsiteX2463" fmla="*/ 95250 w 723900"/>
                  <a:gd name="connsiteY2463" fmla="*/ 768350 h 850900"/>
                  <a:gd name="connsiteX2464" fmla="*/ 98425 w 723900"/>
                  <a:gd name="connsiteY2464" fmla="*/ 768350 h 850900"/>
                  <a:gd name="connsiteX2465" fmla="*/ 98425 w 723900"/>
                  <a:gd name="connsiteY2465" fmla="*/ 771525 h 850900"/>
                  <a:gd name="connsiteX2466" fmla="*/ 101600 w 723900"/>
                  <a:gd name="connsiteY2466" fmla="*/ 771525 h 850900"/>
                  <a:gd name="connsiteX2467" fmla="*/ 98425 w 723900"/>
                  <a:gd name="connsiteY2467" fmla="*/ 774700 h 850900"/>
                  <a:gd name="connsiteX2468" fmla="*/ 95250 w 723900"/>
                  <a:gd name="connsiteY2468" fmla="*/ 774700 h 850900"/>
                  <a:gd name="connsiteX2469" fmla="*/ 95250 w 723900"/>
                  <a:gd name="connsiteY2469" fmla="*/ 777875 h 850900"/>
                  <a:gd name="connsiteX2470" fmla="*/ 98425 w 723900"/>
                  <a:gd name="connsiteY2470" fmla="*/ 777875 h 850900"/>
                  <a:gd name="connsiteX2471" fmla="*/ 98425 w 723900"/>
                  <a:gd name="connsiteY2471" fmla="*/ 781050 h 850900"/>
                  <a:gd name="connsiteX2472" fmla="*/ 98425 w 723900"/>
                  <a:gd name="connsiteY2472" fmla="*/ 784225 h 850900"/>
                  <a:gd name="connsiteX2473" fmla="*/ 101600 w 723900"/>
                  <a:gd name="connsiteY2473" fmla="*/ 784225 h 850900"/>
                  <a:gd name="connsiteX2474" fmla="*/ 101600 w 723900"/>
                  <a:gd name="connsiteY2474" fmla="*/ 781050 h 850900"/>
                  <a:gd name="connsiteX2475" fmla="*/ 101600 w 723900"/>
                  <a:gd name="connsiteY2475" fmla="*/ 777875 h 850900"/>
                  <a:gd name="connsiteX2476" fmla="*/ 104775 w 723900"/>
                  <a:gd name="connsiteY2476" fmla="*/ 777875 h 850900"/>
                  <a:gd name="connsiteX2477" fmla="*/ 107950 w 723900"/>
                  <a:gd name="connsiteY2477" fmla="*/ 777875 h 850900"/>
                  <a:gd name="connsiteX2478" fmla="*/ 111125 w 723900"/>
                  <a:gd name="connsiteY2478" fmla="*/ 777875 h 850900"/>
                  <a:gd name="connsiteX2479" fmla="*/ 111125 w 723900"/>
                  <a:gd name="connsiteY2479" fmla="*/ 781050 h 850900"/>
                  <a:gd name="connsiteX2480" fmla="*/ 114300 w 723900"/>
                  <a:gd name="connsiteY2480" fmla="*/ 781050 h 850900"/>
                  <a:gd name="connsiteX2481" fmla="*/ 114300 w 723900"/>
                  <a:gd name="connsiteY2481" fmla="*/ 777875 h 850900"/>
                  <a:gd name="connsiteX2482" fmla="*/ 111125 w 723900"/>
                  <a:gd name="connsiteY2482" fmla="*/ 777875 h 850900"/>
                  <a:gd name="connsiteX2483" fmla="*/ 111125 w 723900"/>
                  <a:gd name="connsiteY2483" fmla="*/ 774700 h 850900"/>
                  <a:gd name="connsiteX2484" fmla="*/ 111125 w 723900"/>
                  <a:gd name="connsiteY2484" fmla="*/ 771525 h 850900"/>
                  <a:gd name="connsiteX2485" fmla="*/ 111125 w 723900"/>
                  <a:gd name="connsiteY2485" fmla="*/ 768350 h 850900"/>
                  <a:gd name="connsiteX2486" fmla="*/ 114300 w 723900"/>
                  <a:gd name="connsiteY2486" fmla="*/ 765175 h 850900"/>
                  <a:gd name="connsiteX2487" fmla="*/ 114300 w 723900"/>
                  <a:gd name="connsiteY2487" fmla="*/ 762000 h 850900"/>
                  <a:gd name="connsiteX2488" fmla="*/ 114300 w 723900"/>
                  <a:gd name="connsiteY2488" fmla="*/ 758825 h 850900"/>
                  <a:gd name="connsiteX2489" fmla="*/ 117475 w 723900"/>
                  <a:gd name="connsiteY2489" fmla="*/ 758825 h 850900"/>
                  <a:gd name="connsiteX2490" fmla="*/ 117475 w 723900"/>
                  <a:gd name="connsiteY2490" fmla="*/ 755650 h 850900"/>
                  <a:gd name="connsiteX2491" fmla="*/ 120650 w 723900"/>
                  <a:gd name="connsiteY2491" fmla="*/ 755650 h 850900"/>
                  <a:gd name="connsiteX2492" fmla="*/ 120650 w 723900"/>
                  <a:gd name="connsiteY2492" fmla="*/ 752475 h 850900"/>
                  <a:gd name="connsiteX2493" fmla="*/ 123825 w 723900"/>
                  <a:gd name="connsiteY2493" fmla="*/ 752475 h 850900"/>
                  <a:gd name="connsiteX2494" fmla="*/ 127000 w 723900"/>
                  <a:gd name="connsiteY2494" fmla="*/ 752475 h 850900"/>
                  <a:gd name="connsiteX2495" fmla="*/ 127000 w 723900"/>
                  <a:gd name="connsiteY2495" fmla="*/ 749300 h 850900"/>
                  <a:gd name="connsiteX2496" fmla="*/ 130175 w 723900"/>
                  <a:gd name="connsiteY2496" fmla="*/ 749300 h 850900"/>
                  <a:gd name="connsiteX2497" fmla="*/ 130175 w 723900"/>
                  <a:gd name="connsiteY2497" fmla="*/ 746125 h 850900"/>
                  <a:gd name="connsiteX2498" fmla="*/ 133350 w 723900"/>
                  <a:gd name="connsiteY2498" fmla="*/ 746125 h 850900"/>
                  <a:gd name="connsiteX2499" fmla="*/ 136525 w 723900"/>
                  <a:gd name="connsiteY2499" fmla="*/ 746125 h 850900"/>
                  <a:gd name="connsiteX2500" fmla="*/ 136525 w 723900"/>
                  <a:gd name="connsiteY2500" fmla="*/ 742950 h 850900"/>
                  <a:gd name="connsiteX2501" fmla="*/ 139700 w 723900"/>
                  <a:gd name="connsiteY2501" fmla="*/ 742950 h 850900"/>
                  <a:gd name="connsiteX2502" fmla="*/ 142875 w 723900"/>
                  <a:gd name="connsiteY2502" fmla="*/ 742950 h 850900"/>
                  <a:gd name="connsiteX2503" fmla="*/ 144463 w 723900"/>
                  <a:gd name="connsiteY2503" fmla="*/ 742950 h 850900"/>
                  <a:gd name="connsiteX2504" fmla="*/ 146050 w 723900"/>
                  <a:gd name="connsiteY2504" fmla="*/ 742950 h 850900"/>
                  <a:gd name="connsiteX2505" fmla="*/ 146050 w 723900"/>
                  <a:gd name="connsiteY2505" fmla="*/ 741363 h 850900"/>
                  <a:gd name="connsiteX2506" fmla="*/ 146050 w 723900"/>
                  <a:gd name="connsiteY2506" fmla="*/ 739775 h 850900"/>
                  <a:gd name="connsiteX2507" fmla="*/ 147638 w 723900"/>
                  <a:gd name="connsiteY2507" fmla="*/ 739775 h 850900"/>
                  <a:gd name="connsiteX2508" fmla="*/ 149225 w 723900"/>
                  <a:gd name="connsiteY2508" fmla="*/ 739775 h 850900"/>
                  <a:gd name="connsiteX2509" fmla="*/ 149225 w 723900"/>
                  <a:gd name="connsiteY2509" fmla="*/ 736600 h 850900"/>
                  <a:gd name="connsiteX2510" fmla="*/ 152400 w 723900"/>
                  <a:gd name="connsiteY2510" fmla="*/ 736600 h 850900"/>
                  <a:gd name="connsiteX2511" fmla="*/ 155575 w 723900"/>
                  <a:gd name="connsiteY2511" fmla="*/ 736600 h 850900"/>
                  <a:gd name="connsiteX2512" fmla="*/ 158750 w 723900"/>
                  <a:gd name="connsiteY2512" fmla="*/ 736600 h 850900"/>
                  <a:gd name="connsiteX2513" fmla="*/ 161925 w 723900"/>
                  <a:gd name="connsiteY2513" fmla="*/ 736600 h 850900"/>
                  <a:gd name="connsiteX2514" fmla="*/ 165100 w 723900"/>
                  <a:gd name="connsiteY2514" fmla="*/ 736600 h 850900"/>
                  <a:gd name="connsiteX2515" fmla="*/ 168275 w 723900"/>
                  <a:gd name="connsiteY2515" fmla="*/ 736600 h 850900"/>
                  <a:gd name="connsiteX2516" fmla="*/ 168275 w 723900"/>
                  <a:gd name="connsiteY2516" fmla="*/ 733425 h 850900"/>
                  <a:gd name="connsiteX2517" fmla="*/ 165100 w 723900"/>
                  <a:gd name="connsiteY2517" fmla="*/ 733425 h 850900"/>
                  <a:gd name="connsiteX2518" fmla="*/ 165100 w 723900"/>
                  <a:gd name="connsiteY2518" fmla="*/ 730250 h 850900"/>
                  <a:gd name="connsiteX2519" fmla="*/ 165100 w 723900"/>
                  <a:gd name="connsiteY2519" fmla="*/ 727075 h 850900"/>
                  <a:gd name="connsiteX2520" fmla="*/ 165100 w 723900"/>
                  <a:gd name="connsiteY2520" fmla="*/ 723900 h 850900"/>
                  <a:gd name="connsiteX2521" fmla="*/ 168275 w 723900"/>
                  <a:gd name="connsiteY2521" fmla="*/ 723900 h 850900"/>
                  <a:gd name="connsiteX2522" fmla="*/ 168275 w 723900"/>
                  <a:gd name="connsiteY2522" fmla="*/ 720725 h 850900"/>
                  <a:gd name="connsiteX2523" fmla="*/ 171450 w 723900"/>
                  <a:gd name="connsiteY2523" fmla="*/ 720725 h 850900"/>
                  <a:gd name="connsiteX2524" fmla="*/ 171450 w 723900"/>
                  <a:gd name="connsiteY2524" fmla="*/ 717550 h 850900"/>
                  <a:gd name="connsiteX2525" fmla="*/ 171450 w 723900"/>
                  <a:gd name="connsiteY2525" fmla="*/ 714375 h 850900"/>
                  <a:gd name="connsiteX2526" fmla="*/ 174625 w 723900"/>
                  <a:gd name="connsiteY2526" fmla="*/ 714375 h 850900"/>
                  <a:gd name="connsiteX2527" fmla="*/ 174625 w 723900"/>
                  <a:gd name="connsiteY2527" fmla="*/ 711200 h 850900"/>
                  <a:gd name="connsiteX2528" fmla="*/ 177800 w 723900"/>
                  <a:gd name="connsiteY2528" fmla="*/ 711200 h 850900"/>
                  <a:gd name="connsiteX2529" fmla="*/ 177800 w 723900"/>
                  <a:gd name="connsiteY2529" fmla="*/ 708025 h 850900"/>
                  <a:gd name="connsiteX2530" fmla="*/ 180975 w 723900"/>
                  <a:gd name="connsiteY2530" fmla="*/ 708025 h 850900"/>
                  <a:gd name="connsiteX2531" fmla="*/ 184150 w 723900"/>
                  <a:gd name="connsiteY2531" fmla="*/ 708025 h 850900"/>
                  <a:gd name="connsiteX2532" fmla="*/ 184150 w 723900"/>
                  <a:gd name="connsiteY2532" fmla="*/ 704850 h 850900"/>
                  <a:gd name="connsiteX2533" fmla="*/ 187325 w 723900"/>
                  <a:gd name="connsiteY2533" fmla="*/ 704850 h 850900"/>
                  <a:gd name="connsiteX2534" fmla="*/ 187325 w 723900"/>
                  <a:gd name="connsiteY2534" fmla="*/ 701675 h 850900"/>
                  <a:gd name="connsiteX2535" fmla="*/ 190500 w 723900"/>
                  <a:gd name="connsiteY2535" fmla="*/ 701675 h 850900"/>
                  <a:gd name="connsiteX2536" fmla="*/ 190500 w 723900"/>
                  <a:gd name="connsiteY2536" fmla="*/ 698500 h 850900"/>
                  <a:gd name="connsiteX2537" fmla="*/ 193675 w 723900"/>
                  <a:gd name="connsiteY2537" fmla="*/ 698500 h 850900"/>
                  <a:gd name="connsiteX2538" fmla="*/ 196850 w 723900"/>
                  <a:gd name="connsiteY2538" fmla="*/ 698500 h 850900"/>
                  <a:gd name="connsiteX2539" fmla="*/ 196850 w 723900"/>
                  <a:gd name="connsiteY2539" fmla="*/ 695325 h 850900"/>
                  <a:gd name="connsiteX2540" fmla="*/ 193675 w 723900"/>
                  <a:gd name="connsiteY2540" fmla="*/ 695325 h 850900"/>
                  <a:gd name="connsiteX2541" fmla="*/ 193675 w 723900"/>
                  <a:gd name="connsiteY2541" fmla="*/ 692150 h 850900"/>
                  <a:gd name="connsiteX2542" fmla="*/ 196850 w 723900"/>
                  <a:gd name="connsiteY2542" fmla="*/ 692150 h 850900"/>
                  <a:gd name="connsiteX2543" fmla="*/ 196850 w 723900"/>
                  <a:gd name="connsiteY2543" fmla="*/ 688975 h 850900"/>
                  <a:gd name="connsiteX2544" fmla="*/ 196850 w 723900"/>
                  <a:gd name="connsiteY2544" fmla="*/ 685800 h 850900"/>
                  <a:gd name="connsiteX2545" fmla="*/ 196850 w 723900"/>
                  <a:gd name="connsiteY2545" fmla="*/ 682625 h 850900"/>
                  <a:gd name="connsiteX2546" fmla="*/ 196850 w 723900"/>
                  <a:gd name="connsiteY2546" fmla="*/ 679450 h 850900"/>
                  <a:gd name="connsiteX2547" fmla="*/ 196850 w 723900"/>
                  <a:gd name="connsiteY2547" fmla="*/ 676275 h 850900"/>
                  <a:gd name="connsiteX2548" fmla="*/ 200025 w 723900"/>
                  <a:gd name="connsiteY2548" fmla="*/ 676275 h 850900"/>
                  <a:gd name="connsiteX2549" fmla="*/ 200025 w 723900"/>
                  <a:gd name="connsiteY2549" fmla="*/ 673100 h 850900"/>
                  <a:gd name="connsiteX2550" fmla="*/ 200025 w 723900"/>
                  <a:gd name="connsiteY2550" fmla="*/ 669925 h 850900"/>
                  <a:gd name="connsiteX2551" fmla="*/ 200025 w 723900"/>
                  <a:gd name="connsiteY2551" fmla="*/ 666750 h 850900"/>
                  <a:gd name="connsiteX2552" fmla="*/ 203200 w 723900"/>
                  <a:gd name="connsiteY2552" fmla="*/ 666750 h 850900"/>
                  <a:gd name="connsiteX2553" fmla="*/ 203200 w 723900"/>
                  <a:gd name="connsiteY2553" fmla="*/ 663575 h 850900"/>
                  <a:gd name="connsiteX2554" fmla="*/ 203200 w 723900"/>
                  <a:gd name="connsiteY2554" fmla="*/ 660400 h 850900"/>
                  <a:gd name="connsiteX2555" fmla="*/ 203200 w 723900"/>
                  <a:gd name="connsiteY2555" fmla="*/ 657225 h 850900"/>
                  <a:gd name="connsiteX2556" fmla="*/ 203200 w 723900"/>
                  <a:gd name="connsiteY2556" fmla="*/ 654050 h 850900"/>
                  <a:gd name="connsiteX2557" fmla="*/ 203200 w 723900"/>
                  <a:gd name="connsiteY2557" fmla="*/ 650875 h 850900"/>
                  <a:gd name="connsiteX2558" fmla="*/ 206375 w 723900"/>
                  <a:gd name="connsiteY2558" fmla="*/ 650875 h 850900"/>
                  <a:gd name="connsiteX2559" fmla="*/ 206375 w 723900"/>
                  <a:gd name="connsiteY2559" fmla="*/ 647700 h 850900"/>
                  <a:gd name="connsiteX2560" fmla="*/ 209550 w 723900"/>
                  <a:gd name="connsiteY2560" fmla="*/ 647700 h 850900"/>
                  <a:gd name="connsiteX2561" fmla="*/ 209550 w 723900"/>
                  <a:gd name="connsiteY2561" fmla="*/ 644525 h 850900"/>
                  <a:gd name="connsiteX2562" fmla="*/ 212725 w 723900"/>
                  <a:gd name="connsiteY2562" fmla="*/ 644525 h 850900"/>
                  <a:gd name="connsiteX2563" fmla="*/ 212725 w 723900"/>
                  <a:gd name="connsiteY2563" fmla="*/ 641350 h 850900"/>
                  <a:gd name="connsiteX2564" fmla="*/ 215900 w 723900"/>
                  <a:gd name="connsiteY2564" fmla="*/ 641350 h 850900"/>
                  <a:gd name="connsiteX2565" fmla="*/ 219075 w 723900"/>
                  <a:gd name="connsiteY2565" fmla="*/ 641350 h 850900"/>
                  <a:gd name="connsiteX2566" fmla="*/ 219075 w 723900"/>
                  <a:gd name="connsiteY2566" fmla="*/ 638175 h 850900"/>
                  <a:gd name="connsiteX2567" fmla="*/ 215900 w 723900"/>
                  <a:gd name="connsiteY2567" fmla="*/ 641350 h 850900"/>
                  <a:gd name="connsiteX2568" fmla="*/ 215900 w 723900"/>
                  <a:gd name="connsiteY2568" fmla="*/ 638175 h 850900"/>
                  <a:gd name="connsiteX2569" fmla="*/ 215900 w 723900"/>
                  <a:gd name="connsiteY2569" fmla="*/ 635000 h 850900"/>
                  <a:gd name="connsiteX2570" fmla="*/ 215900 w 723900"/>
                  <a:gd name="connsiteY2570" fmla="*/ 631825 h 850900"/>
                  <a:gd name="connsiteX2571" fmla="*/ 219075 w 723900"/>
                  <a:gd name="connsiteY2571" fmla="*/ 631825 h 850900"/>
                  <a:gd name="connsiteX2572" fmla="*/ 219075 w 723900"/>
                  <a:gd name="connsiteY2572" fmla="*/ 628650 h 850900"/>
                  <a:gd name="connsiteX2573" fmla="*/ 215900 w 723900"/>
                  <a:gd name="connsiteY2573" fmla="*/ 628650 h 850900"/>
                  <a:gd name="connsiteX2574" fmla="*/ 215900 w 723900"/>
                  <a:gd name="connsiteY2574" fmla="*/ 631825 h 850900"/>
                  <a:gd name="connsiteX2575" fmla="*/ 212725 w 723900"/>
                  <a:gd name="connsiteY2575" fmla="*/ 631825 h 850900"/>
                  <a:gd name="connsiteX2576" fmla="*/ 212725 w 723900"/>
                  <a:gd name="connsiteY2576" fmla="*/ 635000 h 850900"/>
                  <a:gd name="connsiteX2577" fmla="*/ 209550 w 723900"/>
                  <a:gd name="connsiteY2577" fmla="*/ 635000 h 850900"/>
                  <a:gd name="connsiteX2578" fmla="*/ 206375 w 723900"/>
                  <a:gd name="connsiteY2578" fmla="*/ 635000 h 850900"/>
                  <a:gd name="connsiteX2579" fmla="*/ 203200 w 723900"/>
                  <a:gd name="connsiteY2579" fmla="*/ 635000 h 850900"/>
                  <a:gd name="connsiteX2580" fmla="*/ 203200 w 723900"/>
                  <a:gd name="connsiteY2580" fmla="*/ 638175 h 850900"/>
                  <a:gd name="connsiteX2581" fmla="*/ 200025 w 723900"/>
                  <a:gd name="connsiteY2581" fmla="*/ 638175 h 850900"/>
                  <a:gd name="connsiteX2582" fmla="*/ 196850 w 723900"/>
                  <a:gd name="connsiteY2582" fmla="*/ 638175 h 850900"/>
                  <a:gd name="connsiteX2583" fmla="*/ 196850 w 723900"/>
                  <a:gd name="connsiteY2583" fmla="*/ 641350 h 850900"/>
                  <a:gd name="connsiteX2584" fmla="*/ 193675 w 723900"/>
                  <a:gd name="connsiteY2584" fmla="*/ 641350 h 850900"/>
                  <a:gd name="connsiteX2585" fmla="*/ 187325 w 723900"/>
                  <a:gd name="connsiteY2585" fmla="*/ 644525 h 850900"/>
                  <a:gd name="connsiteX2586" fmla="*/ 184150 w 723900"/>
                  <a:gd name="connsiteY2586" fmla="*/ 644525 h 850900"/>
                  <a:gd name="connsiteX2587" fmla="*/ 184150 w 723900"/>
                  <a:gd name="connsiteY2587" fmla="*/ 641350 h 850900"/>
                  <a:gd name="connsiteX2588" fmla="*/ 180975 w 723900"/>
                  <a:gd name="connsiteY2588" fmla="*/ 641350 h 850900"/>
                  <a:gd name="connsiteX2589" fmla="*/ 180975 w 723900"/>
                  <a:gd name="connsiteY2589" fmla="*/ 638175 h 850900"/>
                  <a:gd name="connsiteX2590" fmla="*/ 180975 w 723900"/>
                  <a:gd name="connsiteY2590" fmla="*/ 635000 h 850900"/>
                  <a:gd name="connsiteX2591" fmla="*/ 177800 w 723900"/>
                  <a:gd name="connsiteY2591" fmla="*/ 635000 h 850900"/>
                  <a:gd name="connsiteX2592" fmla="*/ 174625 w 723900"/>
                  <a:gd name="connsiteY2592" fmla="*/ 635000 h 850900"/>
                  <a:gd name="connsiteX2593" fmla="*/ 174625 w 723900"/>
                  <a:gd name="connsiteY2593" fmla="*/ 631825 h 850900"/>
                  <a:gd name="connsiteX2594" fmla="*/ 177800 w 723900"/>
                  <a:gd name="connsiteY2594" fmla="*/ 631825 h 850900"/>
                  <a:gd name="connsiteX2595" fmla="*/ 177800 w 723900"/>
                  <a:gd name="connsiteY2595" fmla="*/ 628650 h 850900"/>
                  <a:gd name="connsiteX2596" fmla="*/ 177800 w 723900"/>
                  <a:gd name="connsiteY2596" fmla="*/ 625475 h 850900"/>
                  <a:gd name="connsiteX2597" fmla="*/ 174625 w 723900"/>
                  <a:gd name="connsiteY2597" fmla="*/ 625475 h 850900"/>
                  <a:gd name="connsiteX2598" fmla="*/ 174625 w 723900"/>
                  <a:gd name="connsiteY2598" fmla="*/ 628650 h 850900"/>
                  <a:gd name="connsiteX2599" fmla="*/ 171450 w 723900"/>
                  <a:gd name="connsiteY2599" fmla="*/ 628650 h 850900"/>
                  <a:gd name="connsiteX2600" fmla="*/ 171450 w 723900"/>
                  <a:gd name="connsiteY2600" fmla="*/ 631825 h 850900"/>
                  <a:gd name="connsiteX2601" fmla="*/ 171450 w 723900"/>
                  <a:gd name="connsiteY2601" fmla="*/ 635000 h 850900"/>
                  <a:gd name="connsiteX2602" fmla="*/ 168275 w 723900"/>
                  <a:gd name="connsiteY2602" fmla="*/ 635000 h 850900"/>
                  <a:gd name="connsiteX2603" fmla="*/ 165100 w 723900"/>
                  <a:gd name="connsiteY2603" fmla="*/ 635000 h 850900"/>
                  <a:gd name="connsiteX2604" fmla="*/ 165100 w 723900"/>
                  <a:gd name="connsiteY2604" fmla="*/ 638175 h 850900"/>
                  <a:gd name="connsiteX2605" fmla="*/ 168275 w 723900"/>
                  <a:gd name="connsiteY2605" fmla="*/ 638175 h 850900"/>
                  <a:gd name="connsiteX2606" fmla="*/ 168275 w 723900"/>
                  <a:gd name="connsiteY2606" fmla="*/ 641350 h 850900"/>
                  <a:gd name="connsiteX2607" fmla="*/ 168275 w 723900"/>
                  <a:gd name="connsiteY2607" fmla="*/ 644525 h 850900"/>
                  <a:gd name="connsiteX2608" fmla="*/ 169863 w 723900"/>
                  <a:gd name="connsiteY2608" fmla="*/ 644525 h 850900"/>
                  <a:gd name="connsiteX2609" fmla="*/ 169863 w 723900"/>
                  <a:gd name="connsiteY2609" fmla="*/ 646113 h 850900"/>
                  <a:gd name="connsiteX2610" fmla="*/ 168275 w 723900"/>
                  <a:gd name="connsiteY2610" fmla="*/ 646113 h 850900"/>
                  <a:gd name="connsiteX2611" fmla="*/ 168275 w 723900"/>
                  <a:gd name="connsiteY2611" fmla="*/ 647700 h 850900"/>
                  <a:gd name="connsiteX2612" fmla="*/ 171450 w 723900"/>
                  <a:gd name="connsiteY2612" fmla="*/ 647700 h 850900"/>
                  <a:gd name="connsiteX2613" fmla="*/ 171450 w 723900"/>
                  <a:gd name="connsiteY2613" fmla="*/ 650875 h 850900"/>
                  <a:gd name="connsiteX2614" fmla="*/ 168275 w 723900"/>
                  <a:gd name="connsiteY2614" fmla="*/ 650875 h 850900"/>
                  <a:gd name="connsiteX2615" fmla="*/ 168275 w 723900"/>
                  <a:gd name="connsiteY2615" fmla="*/ 654050 h 850900"/>
                  <a:gd name="connsiteX2616" fmla="*/ 165100 w 723900"/>
                  <a:gd name="connsiteY2616" fmla="*/ 654050 h 850900"/>
                  <a:gd name="connsiteX2617" fmla="*/ 161925 w 723900"/>
                  <a:gd name="connsiteY2617" fmla="*/ 654050 h 850900"/>
                  <a:gd name="connsiteX2618" fmla="*/ 161925 w 723900"/>
                  <a:gd name="connsiteY2618" fmla="*/ 650875 h 850900"/>
                  <a:gd name="connsiteX2619" fmla="*/ 158750 w 723900"/>
                  <a:gd name="connsiteY2619" fmla="*/ 647700 h 850900"/>
                  <a:gd name="connsiteX2620" fmla="*/ 158750 w 723900"/>
                  <a:gd name="connsiteY2620" fmla="*/ 644525 h 850900"/>
                  <a:gd name="connsiteX2621" fmla="*/ 158750 w 723900"/>
                  <a:gd name="connsiteY2621" fmla="*/ 641350 h 850900"/>
                  <a:gd name="connsiteX2622" fmla="*/ 155575 w 723900"/>
                  <a:gd name="connsiteY2622" fmla="*/ 641350 h 850900"/>
                  <a:gd name="connsiteX2623" fmla="*/ 155575 w 723900"/>
                  <a:gd name="connsiteY2623" fmla="*/ 638175 h 850900"/>
                  <a:gd name="connsiteX2624" fmla="*/ 155575 w 723900"/>
                  <a:gd name="connsiteY2624" fmla="*/ 635000 h 850900"/>
                  <a:gd name="connsiteX2625" fmla="*/ 152400 w 723900"/>
                  <a:gd name="connsiteY2625" fmla="*/ 635000 h 850900"/>
                  <a:gd name="connsiteX2626" fmla="*/ 152400 w 723900"/>
                  <a:gd name="connsiteY2626" fmla="*/ 631825 h 850900"/>
                  <a:gd name="connsiteX2627" fmla="*/ 149225 w 723900"/>
                  <a:gd name="connsiteY2627" fmla="*/ 628650 h 850900"/>
                  <a:gd name="connsiteX2628" fmla="*/ 149225 w 723900"/>
                  <a:gd name="connsiteY2628" fmla="*/ 625475 h 850900"/>
                  <a:gd name="connsiteX2629" fmla="*/ 146050 w 723900"/>
                  <a:gd name="connsiteY2629" fmla="*/ 625475 h 850900"/>
                  <a:gd name="connsiteX2630" fmla="*/ 146050 w 723900"/>
                  <a:gd name="connsiteY2630" fmla="*/ 628650 h 850900"/>
                  <a:gd name="connsiteX2631" fmla="*/ 142875 w 723900"/>
                  <a:gd name="connsiteY2631" fmla="*/ 628650 h 850900"/>
                  <a:gd name="connsiteX2632" fmla="*/ 142875 w 723900"/>
                  <a:gd name="connsiteY2632" fmla="*/ 631825 h 850900"/>
                  <a:gd name="connsiteX2633" fmla="*/ 139700 w 723900"/>
                  <a:gd name="connsiteY2633" fmla="*/ 631825 h 850900"/>
                  <a:gd name="connsiteX2634" fmla="*/ 139700 w 723900"/>
                  <a:gd name="connsiteY2634" fmla="*/ 628650 h 850900"/>
                  <a:gd name="connsiteX2635" fmla="*/ 139700 w 723900"/>
                  <a:gd name="connsiteY2635" fmla="*/ 625475 h 850900"/>
                  <a:gd name="connsiteX2636" fmla="*/ 136525 w 723900"/>
                  <a:gd name="connsiteY2636" fmla="*/ 625475 h 850900"/>
                  <a:gd name="connsiteX2637" fmla="*/ 133350 w 723900"/>
                  <a:gd name="connsiteY2637" fmla="*/ 628650 h 850900"/>
                  <a:gd name="connsiteX2638" fmla="*/ 133350 w 723900"/>
                  <a:gd name="connsiteY2638" fmla="*/ 625475 h 850900"/>
                  <a:gd name="connsiteX2639" fmla="*/ 133350 w 723900"/>
                  <a:gd name="connsiteY2639" fmla="*/ 622300 h 850900"/>
                  <a:gd name="connsiteX2640" fmla="*/ 133350 w 723900"/>
                  <a:gd name="connsiteY2640" fmla="*/ 619125 h 850900"/>
                  <a:gd name="connsiteX2641" fmla="*/ 130175 w 723900"/>
                  <a:gd name="connsiteY2641" fmla="*/ 619125 h 850900"/>
                  <a:gd name="connsiteX2642" fmla="*/ 130175 w 723900"/>
                  <a:gd name="connsiteY2642" fmla="*/ 615950 h 850900"/>
                  <a:gd name="connsiteX2643" fmla="*/ 127000 w 723900"/>
                  <a:gd name="connsiteY2643" fmla="*/ 615950 h 850900"/>
                  <a:gd name="connsiteX2644" fmla="*/ 127000 w 723900"/>
                  <a:gd name="connsiteY2644" fmla="*/ 619125 h 850900"/>
                  <a:gd name="connsiteX2645" fmla="*/ 123825 w 723900"/>
                  <a:gd name="connsiteY2645" fmla="*/ 619125 h 850900"/>
                  <a:gd name="connsiteX2646" fmla="*/ 120650 w 723900"/>
                  <a:gd name="connsiteY2646" fmla="*/ 622300 h 850900"/>
                  <a:gd name="connsiteX2647" fmla="*/ 117475 w 723900"/>
                  <a:gd name="connsiteY2647" fmla="*/ 622300 h 850900"/>
                  <a:gd name="connsiteX2648" fmla="*/ 117475 w 723900"/>
                  <a:gd name="connsiteY2648" fmla="*/ 625475 h 850900"/>
                  <a:gd name="connsiteX2649" fmla="*/ 114300 w 723900"/>
                  <a:gd name="connsiteY2649" fmla="*/ 625475 h 850900"/>
                  <a:gd name="connsiteX2650" fmla="*/ 112713 w 723900"/>
                  <a:gd name="connsiteY2650" fmla="*/ 625475 h 850900"/>
                  <a:gd name="connsiteX2651" fmla="*/ 112713 w 723900"/>
                  <a:gd name="connsiteY2651" fmla="*/ 627063 h 850900"/>
                  <a:gd name="connsiteX2652" fmla="*/ 111125 w 723900"/>
                  <a:gd name="connsiteY2652" fmla="*/ 627063 h 850900"/>
                  <a:gd name="connsiteX2653" fmla="*/ 111125 w 723900"/>
                  <a:gd name="connsiteY2653" fmla="*/ 625475 h 850900"/>
                  <a:gd name="connsiteX2654" fmla="*/ 107950 w 723900"/>
                  <a:gd name="connsiteY2654" fmla="*/ 628650 h 850900"/>
                  <a:gd name="connsiteX2655" fmla="*/ 104775 w 723900"/>
                  <a:gd name="connsiteY2655" fmla="*/ 628650 h 850900"/>
                  <a:gd name="connsiteX2656" fmla="*/ 101600 w 723900"/>
                  <a:gd name="connsiteY2656" fmla="*/ 631825 h 850900"/>
                  <a:gd name="connsiteX2657" fmla="*/ 104775 w 723900"/>
                  <a:gd name="connsiteY2657" fmla="*/ 631825 h 850900"/>
                  <a:gd name="connsiteX2658" fmla="*/ 101600 w 723900"/>
                  <a:gd name="connsiteY2658" fmla="*/ 635000 h 850900"/>
                  <a:gd name="connsiteX2659" fmla="*/ 98425 w 723900"/>
                  <a:gd name="connsiteY2659" fmla="*/ 635000 h 850900"/>
                  <a:gd name="connsiteX2660" fmla="*/ 95250 w 723900"/>
                  <a:gd name="connsiteY2660" fmla="*/ 635000 h 850900"/>
                  <a:gd name="connsiteX2661" fmla="*/ 95250 w 723900"/>
                  <a:gd name="connsiteY2661" fmla="*/ 638175 h 850900"/>
                  <a:gd name="connsiteX2662" fmla="*/ 92075 w 723900"/>
                  <a:gd name="connsiteY2662" fmla="*/ 638175 h 850900"/>
                  <a:gd name="connsiteX2663" fmla="*/ 88900 w 723900"/>
                  <a:gd name="connsiteY2663" fmla="*/ 638175 h 850900"/>
                  <a:gd name="connsiteX2664" fmla="*/ 88900 w 723900"/>
                  <a:gd name="connsiteY2664" fmla="*/ 635000 h 850900"/>
                  <a:gd name="connsiteX2665" fmla="*/ 85725 w 723900"/>
                  <a:gd name="connsiteY2665" fmla="*/ 635000 h 850900"/>
                  <a:gd name="connsiteX2666" fmla="*/ 82550 w 723900"/>
                  <a:gd name="connsiteY2666" fmla="*/ 635000 h 850900"/>
                  <a:gd name="connsiteX2667" fmla="*/ 82550 w 723900"/>
                  <a:gd name="connsiteY2667" fmla="*/ 633413 h 850900"/>
                  <a:gd name="connsiteX2668" fmla="*/ 79375 w 723900"/>
                  <a:gd name="connsiteY2668" fmla="*/ 633413 h 850900"/>
                  <a:gd name="connsiteX2669" fmla="*/ 79375 w 723900"/>
                  <a:gd name="connsiteY2669" fmla="*/ 631825 h 850900"/>
                  <a:gd name="connsiteX2670" fmla="*/ 82550 w 723900"/>
                  <a:gd name="connsiteY2670" fmla="*/ 631825 h 850900"/>
                  <a:gd name="connsiteX2671" fmla="*/ 85725 w 723900"/>
                  <a:gd name="connsiteY2671" fmla="*/ 631825 h 850900"/>
                  <a:gd name="connsiteX2672" fmla="*/ 88900 w 723900"/>
                  <a:gd name="connsiteY2672" fmla="*/ 631825 h 850900"/>
                  <a:gd name="connsiteX2673" fmla="*/ 88900 w 723900"/>
                  <a:gd name="connsiteY2673" fmla="*/ 628650 h 850900"/>
                  <a:gd name="connsiteX2674" fmla="*/ 92075 w 723900"/>
                  <a:gd name="connsiteY2674" fmla="*/ 628650 h 850900"/>
                  <a:gd name="connsiteX2675" fmla="*/ 92075 w 723900"/>
                  <a:gd name="connsiteY2675" fmla="*/ 625475 h 850900"/>
                  <a:gd name="connsiteX2676" fmla="*/ 92075 w 723900"/>
                  <a:gd name="connsiteY2676" fmla="*/ 622300 h 850900"/>
                  <a:gd name="connsiteX2677" fmla="*/ 92075 w 723900"/>
                  <a:gd name="connsiteY2677" fmla="*/ 619125 h 850900"/>
                  <a:gd name="connsiteX2678" fmla="*/ 92075 w 723900"/>
                  <a:gd name="connsiteY2678" fmla="*/ 615950 h 850900"/>
                  <a:gd name="connsiteX2679" fmla="*/ 95250 w 723900"/>
                  <a:gd name="connsiteY2679" fmla="*/ 615950 h 850900"/>
                  <a:gd name="connsiteX2680" fmla="*/ 95250 w 723900"/>
                  <a:gd name="connsiteY2680" fmla="*/ 612775 h 850900"/>
                  <a:gd name="connsiteX2681" fmla="*/ 98425 w 723900"/>
                  <a:gd name="connsiteY2681" fmla="*/ 612775 h 850900"/>
                  <a:gd name="connsiteX2682" fmla="*/ 98425 w 723900"/>
                  <a:gd name="connsiteY2682" fmla="*/ 609600 h 850900"/>
                  <a:gd name="connsiteX2683" fmla="*/ 95250 w 723900"/>
                  <a:gd name="connsiteY2683" fmla="*/ 609600 h 850900"/>
                  <a:gd name="connsiteX2684" fmla="*/ 92075 w 723900"/>
                  <a:gd name="connsiteY2684" fmla="*/ 609600 h 850900"/>
                  <a:gd name="connsiteX2685" fmla="*/ 88900 w 723900"/>
                  <a:gd name="connsiteY2685" fmla="*/ 612775 h 850900"/>
                  <a:gd name="connsiteX2686" fmla="*/ 88900 w 723900"/>
                  <a:gd name="connsiteY2686" fmla="*/ 609600 h 850900"/>
                  <a:gd name="connsiteX2687" fmla="*/ 88900 w 723900"/>
                  <a:gd name="connsiteY2687" fmla="*/ 606425 h 850900"/>
                  <a:gd name="connsiteX2688" fmla="*/ 88900 w 723900"/>
                  <a:gd name="connsiteY2688" fmla="*/ 603250 h 850900"/>
                  <a:gd name="connsiteX2689" fmla="*/ 88900 w 723900"/>
                  <a:gd name="connsiteY2689" fmla="*/ 601663 h 850900"/>
                  <a:gd name="connsiteX2690" fmla="*/ 88900 w 723900"/>
                  <a:gd name="connsiteY2690" fmla="*/ 600075 h 850900"/>
                  <a:gd name="connsiteX2691" fmla="*/ 88900 w 723900"/>
                  <a:gd name="connsiteY2691" fmla="*/ 596900 h 850900"/>
                  <a:gd name="connsiteX2692" fmla="*/ 92075 w 723900"/>
                  <a:gd name="connsiteY2692" fmla="*/ 596900 h 850900"/>
                  <a:gd name="connsiteX2693" fmla="*/ 92075 w 723900"/>
                  <a:gd name="connsiteY2693" fmla="*/ 593725 h 850900"/>
                  <a:gd name="connsiteX2694" fmla="*/ 95250 w 723900"/>
                  <a:gd name="connsiteY2694" fmla="*/ 593725 h 850900"/>
                  <a:gd name="connsiteX2695" fmla="*/ 95250 w 723900"/>
                  <a:gd name="connsiteY2695" fmla="*/ 590550 h 850900"/>
                  <a:gd name="connsiteX2696" fmla="*/ 95250 w 723900"/>
                  <a:gd name="connsiteY2696" fmla="*/ 587375 h 850900"/>
                  <a:gd name="connsiteX2697" fmla="*/ 95250 w 723900"/>
                  <a:gd name="connsiteY2697" fmla="*/ 584200 h 850900"/>
                  <a:gd name="connsiteX2698" fmla="*/ 95250 w 723900"/>
                  <a:gd name="connsiteY2698" fmla="*/ 581025 h 850900"/>
                  <a:gd name="connsiteX2699" fmla="*/ 92075 w 723900"/>
                  <a:gd name="connsiteY2699" fmla="*/ 581025 h 850900"/>
                  <a:gd name="connsiteX2700" fmla="*/ 92075 w 723900"/>
                  <a:gd name="connsiteY2700" fmla="*/ 577850 h 850900"/>
                  <a:gd name="connsiteX2701" fmla="*/ 92075 w 723900"/>
                  <a:gd name="connsiteY2701" fmla="*/ 574675 h 850900"/>
                  <a:gd name="connsiteX2702" fmla="*/ 92075 w 723900"/>
                  <a:gd name="connsiteY2702" fmla="*/ 571500 h 850900"/>
                  <a:gd name="connsiteX2703" fmla="*/ 88900 w 723900"/>
                  <a:gd name="connsiteY2703" fmla="*/ 571500 h 850900"/>
                  <a:gd name="connsiteX2704" fmla="*/ 88900 w 723900"/>
                  <a:gd name="connsiteY2704" fmla="*/ 568325 h 850900"/>
                  <a:gd name="connsiteX2705" fmla="*/ 88900 w 723900"/>
                  <a:gd name="connsiteY2705" fmla="*/ 565150 h 850900"/>
                  <a:gd name="connsiteX2706" fmla="*/ 88900 w 723900"/>
                  <a:gd name="connsiteY2706" fmla="*/ 561975 h 850900"/>
                  <a:gd name="connsiteX2707" fmla="*/ 88900 w 723900"/>
                  <a:gd name="connsiteY2707" fmla="*/ 558800 h 850900"/>
                  <a:gd name="connsiteX2708" fmla="*/ 88900 w 723900"/>
                  <a:gd name="connsiteY2708" fmla="*/ 555625 h 850900"/>
                  <a:gd name="connsiteX2709" fmla="*/ 85725 w 723900"/>
                  <a:gd name="connsiteY2709" fmla="*/ 555625 h 850900"/>
                  <a:gd name="connsiteX2710" fmla="*/ 85725 w 723900"/>
                  <a:gd name="connsiteY2710" fmla="*/ 552450 h 850900"/>
                  <a:gd name="connsiteX2711" fmla="*/ 85725 w 723900"/>
                  <a:gd name="connsiteY2711" fmla="*/ 549275 h 850900"/>
                  <a:gd name="connsiteX2712" fmla="*/ 82550 w 723900"/>
                  <a:gd name="connsiteY2712" fmla="*/ 549275 h 850900"/>
                  <a:gd name="connsiteX2713" fmla="*/ 82550 w 723900"/>
                  <a:gd name="connsiteY2713" fmla="*/ 546100 h 850900"/>
                  <a:gd name="connsiteX2714" fmla="*/ 85725 w 723900"/>
                  <a:gd name="connsiteY2714" fmla="*/ 546100 h 850900"/>
                  <a:gd name="connsiteX2715" fmla="*/ 85725 w 723900"/>
                  <a:gd name="connsiteY2715" fmla="*/ 542925 h 850900"/>
                  <a:gd name="connsiteX2716" fmla="*/ 88900 w 723900"/>
                  <a:gd name="connsiteY2716" fmla="*/ 542925 h 850900"/>
                  <a:gd name="connsiteX2717" fmla="*/ 88900 w 723900"/>
                  <a:gd name="connsiteY2717" fmla="*/ 539750 h 850900"/>
                  <a:gd name="connsiteX2718" fmla="*/ 92075 w 723900"/>
                  <a:gd name="connsiteY2718" fmla="*/ 536575 h 850900"/>
                  <a:gd name="connsiteX2719" fmla="*/ 92075 w 723900"/>
                  <a:gd name="connsiteY2719" fmla="*/ 533400 h 850900"/>
                  <a:gd name="connsiteX2720" fmla="*/ 95250 w 723900"/>
                  <a:gd name="connsiteY2720" fmla="*/ 533400 h 850900"/>
                  <a:gd name="connsiteX2721" fmla="*/ 95250 w 723900"/>
                  <a:gd name="connsiteY2721" fmla="*/ 530225 h 850900"/>
                  <a:gd name="connsiteX2722" fmla="*/ 92075 w 723900"/>
                  <a:gd name="connsiteY2722" fmla="*/ 530225 h 850900"/>
                  <a:gd name="connsiteX2723" fmla="*/ 92075 w 723900"/>
                  <a:gd name="connsiteY2723" fmla="*/ 533400 h 850900"/>
                  <a:gd name="connsiteX2724" fmla="*/ 88900 w 723900"/>
                  <a:gd name="connsiteY2724" fmla="*/ 533400 h 850900"/>
                  <a:gd name="connsiteX2725" fmla="*/ 88900 w 723900"/>
                  <a:gd name="connsiteY2725" fmla="*/ 536575 h 850900"/>
                  <a:gd name="connsiteX2726" fmla="*/ 85725 w 723900"/>
                  <a:gd name="connsiteY2726" fmla="*/ 539750 h 850900"/>
                  <a:gd name="connsiteX2727" fmla="*/ 85725 w 723900"/>
                  <a:gd name="connsiteY2727" fmla="*/ 542925 h 850900"/>
                  <a:gd name="connsiteX2728" fmla="*/ 82550 w 723900"/>
                  <a:gd name="connsiteY2728" fmla="*/ 542925 h 850900"/>
                  <a:gd name="connsiteX2729" fmla="*/ 82550 w 723900"/>
                  <a:gd name="connsiteY2729" fmla="*/ 546100 h 850900"/>
                  <a:gd name="connsiteX2730" fmla="*/ 79375 w 723900"/>
                  <a:gd name="connsiteY2730" fmla="*/ 546100 h 850900"/>
                  <a:gd name="connsiteX2731" fmla="*/ 79375 w 723900"/>
                  <a:gd name="connsiteY2731" fmla="*/ 549275 h 850900"/>
                  <a:gd name="connsiteX2732" fmla="*/ 79375 w 723900"/>
                  <a:gd name="connsiteY2732" fmla="*/ 552450 h 850900"/>
                  <a:gd name="connsiteX2733" fmla="*/ 82550 w 723900"/>
                  <a:gd name="connsiteY2733" fmla="*/ 552450 h 850900"/>
                  <a:gd name="connsiteX2734" fmla="*/ 82550 w 723900"/>
                  <a:gd name="connsiteY2734" fmla="*/ 555625 h 850900"/>
                  <a:gd name="connsiteX2735" fmla="*/ 79375 w 723900"/>
                  <a:gd name="connsiteY2735" fmla="*/ 555625 h 850900"/>
                  <a:gd name="connsiteX2736" fmla="*/ 79375 w 723900"/>
                  <a:gd name="connsiteY2736" fmla="*/ 558800 h 850900"/>
                  <a:gd name="connsiteX2737" fmla="*/ 82550 w 723900"/>
                  <a:gd name="connsiteY2737" fmla="*/ 558800 h 850900"/>
                  <a:gd name="connsiteX2738" fmla="*/ 79375 w 723900"/>
                  <a:gd name="connsiteY2738" fmla="*/ 561975 h 850900"/>
                  <a:gd name="connsiteX2739" fmla="*/ 76200 w 723900"/>
                  <a:gd name="connsiteY2739" fmla="*/ 561975 h 850900"/>
                  <a:gd name="connsiteX2740" fmla="*/ 73025 w 723900"/>
                  <a:gd name="connsiteY2740" fmla="*/ 561975 h 850900"/>
                  <a:gd name="connsiteX2741" fmla="*/ 73025 w 723900"/>
                  <a:gd name="connsiteY2741" fmla="*/ 565150 h 850900"/>
                  <a:gd name="connsiteX2742" fmla="*/ 69850 w 723900"/>
                  <a:gd name="connsiteY2742" fmla="*/ 565150 h 850900"/>
                  <a:gd name="connsiteX2743" fmla="*/ 66675 w 723900"/>
                  <a:gd name="connsiteY2743" fmla="*/ 565150 h 850900"/>
                  <a:gd name="connsiteX2744" fmla="*/ 66675 w 723900"/>
                  <a:gd name="connsiteY2744" fmla="*/ 568325 h 850900"/>
                  <a:gd name="connsiteX2745" fmla="*/ 63500 w 723900"/>
                  <a:gd name="connsiteY2745" fmla="*/ 568325 h 850900"/>
                  <a:gd name="connsiteX2746" fmla="*/ 60325 w 723900"/>
                  <a:gd name="connsiteY2746" fmla="*/ 568325 h 850900"/>
                  <a:gd name="connsiteX2747" fmla="*/ 57150 w 723900"/>
                  <a:gd name="connsiteY2747" fmla="*/ 568325 h 850900"/>
                  <a:gd name="connsiteX2748" fmla="*/ 53975 w 723900"/>
                  <a:gd name="connsiteY2748" fmla="*/ 568325 h 850900"/>
                  <a:gd name="connsiteX2749" fmla="*/ 50800 w 723900"/>
                  <a:gd name="connsiteY2749" fmla="*/ 568325 h 850900"/>
                  <a:gd name="connsiteX2750" fmla="*/ 47625 w 723900"/>
                  <a:gd name="connsiteY2750" fmla="*/ 568325 h 850900"/>
                  <a:gd name="connsiteX2751" fmla="*/ 44450 w 723900"/>
                  <a:gd name="connsiteY2751" fmla="*/ 568325 h 850900"/>
                  <a:gd name="connsiteX2752" fmla="*/ 41275 w 723900"/>
                  <a:gd name="connsiteY2752" fmla="*/ 568325 h 850900"/>
                  <a:gd name="connsiteX2753" fmla="*/ 41275 w 723900"/>
                  <a:gd name="connsiteY2753" fmla="*/ 565150 h 850900"/>
                  <a:gd name="connsiteX2754" fmla="*/ 38100 w 723900"/>
                  <a:gd name="connsiteY2754" fmla="*/ 565150 h 850900"/>
                  <a:gd name="connsiteX2755" fmla="*/ 38100 w 723900"/>
                  <a:gd name="connsiteY2755" fmla="*/ 561975 h 850900"/>
                  <a:gd name="connsiteX2756" fmla="*/ 36513 w 723900"/>
                  <a:gd name="connsiteY2756" fmla="*/ 561975 h 850900"/>
                  <a:gd name="connsiteX2757" fmla="*/ 36513 w 723900"/>
                  <a:gd name="connsiteY2757" fmla="*/ 563563 h 850900"/>
                  <a:gd name="connsiteX2758" fmla="*/ 34925 w 723900"/>
                  <a:gd name="connsiteY2758" fmla="*/ 563563 h 850900"/>
                  <a:gd name="connsiteX2759" fmla="*/ 34925 w 723900"/>
                  <a:gd name="connsiteY2759" fmla="*/ 561975 h 850900"/>
                  <a:gd name="connsiteX2760" fmla="*/ 34925 w 723900"/>
                  <a:gd name="connsiteY2760" fmla="*/ 558800 h 850900"/>
                  <a:gd name="connsiteX2761" fmla="*/ 38100 w 723900"/>
                  <a:gd name="connsiteY2761" fmla="*/ 558800 h 850900"/>
                  <a:gd name="connsiteX2762" fmla="*/ 38100 w 723900"/>
                  <a:gd name="connsiteY2762" fmla="*/ 555625 h 850900"/>
                  <a:gd name="connsiteX2763" fmla="*/ 34925 w 723900"/>
                  <a:gd name="connsiteY2763" fmla="*/ 555625 h 850900"/>
                  <a:gd name="connsiteX2764" fmla="*/ 34925 w 723900"/>
                  <a:gd name="connsiteY2764" fmla="*/ 552450 h 850900"/>
                  <a:gd name="connsiteX2765" fmla="*/ 31750 w 723900"/>
                  <a:gd name="connsiteY2765" fmla="*/ 552450 h 850900"/>
                  <a:gd name="connsiteX2766" fmla="*/ 31750 w 723900"/>
                  <a:gd name="connsiteY2766" fmla="*/ 549275 h 850900"/>
                  <a:gd name="connsiteX2767" fmla="*/ 31750 w 723900"/>
                  <a:gd name="connsiteY2767" fmla="*/ 547688 h 850900"/>
                  <a:gd name="connsiteX2768" fmla="*/ 31750 w 723900"/>
                  <a:gd name="connsiteY2768" fmla="*/ 546100 h 850900"/>
                  <a:gd name="connsiteX2769" fmla="*/ 28575 w 723900"/>
                  <a:gd name="connsiteY2769" fmla="*/ 546100 h 850900"/>
                  <a:gd name="connsiteX2770" fmla="*/ 28575 w 723900"/>
                  <a:gd name="connsiteY2770" fmla="*/ 542925 h 850900"/>
                  <a:gd name="connsiteX2771" fmla="*/ 28575 w 723900"/>
                  <a:gd name="connsiteY2771" fmla="*/ 539750 h 850900"/>
                  <a:gd name="connsiteX2772" fmla="*/ 25400 w 723900"/>
                  <a:gd name="connsiteY2772" fmla="*/ 539750 h 850900"/>
                  <a:gd name="connsiteX2773" fmla="*/ 22225 w 723900"/>
                  <a:gd name="connsiteY2773" fmla="*/ 539750 h 850900"/>
                  <a:gd name="connsiteX2774" fmla="*/ 22225 w 723900"/>
                  <a:gd name="connsiteY2774" fmla="*/ 536575 h 850900"/>
                  <a:gd name="connsiteX2775" fmla="*/ 19050 w 723900"/>
                  <a:gd name="connsiteY2775" fmla="*/ 536575 h 850900"/>
                  <a:gd name="connsiteX2776" fmla="*/ 19050 w 723900"/>
                  <a:gd name="connsiteY2776" fmla="*/ 533400 h 850900"/>
                  <a:gd name="connsiteX2777" fmla="*/ 19050 w 723900"/>
                  <a:gd name="connsiteY2777" fmla="*/ 530225 h 850900"/>
                  <a:gd name="connsiteX2778" fmla="*/ 22225 w 723900"/>
                  <a:gd name="connsiteY2778" fmla="*/ 530225 h 850900"/>
                  <a:gd name="connsiteX2779" fmla="*/ 22225 w 723900"/>
                  <a:gd name="connsiteY2779" fmla="*/ 527050 h 850900"/>
                  <a:gd name="connsiteX2780" fmla="*/ 19050 w 723900"/>
                  <a:gd name="connsiteY2780" fmla="*/ 527050 h 850900"/>
                  <a:gd name="connsiteX2781" fmla="*/ 15875 w 723900"/>
                  <a:gd name="connsiteY2781" fmla="*/ 527050 h 850900"/>
                  <a:gd name="connsiteX2782" fmla="*/ 12700 w 723900"/>
                  <a:gd name="connsiteY2782" fmla="*/ 527050 h 850900"/>
                  <a:gd name="connsiteX2783" fmla="*/ 12700 w 723900"/>
                  <a:gd name="connsiteY2783" fmla="*/ 523875 h 850900"/>
                  <a:gd name="connsiteX2784" fmla="*/ 15875 w 723900"/>
                  <a:gd name="connsiteY2784" fmla="*/ 523875 h 850900"/>
                  <a:gd name="connsiteX2785" fmla="*/ 15875 w 723900"/>
                  <a:gd name="connsiteY2785" fmla="*/ 520700 h 850900"/>
                  <a:gd name="connsiteX2786" fmla="*/ 19050 w 723900"/>
                  <a:gd name="connsiteY2786" fmla="*/ 520700 h 850900"/>
                  <a:gd name="connsiteX2787" fmla="*/ 22225 w 723900"/>
                  <a:gd name="connsiteY2787" fmla="*/ 517525 h 850900"/>
                  <a:gd name="connsiteX2788" fmla="*/ 22225 w 723900"/>
                  <a:gd name="connsiteY2788" fmla="*/ 514350 h 850900"/>
                  <a:gd name="connsiteX2789" fmla="*/ 25400 w 723900"/>
                  <a:gd name="connsiteY2789" fmla="*/ 514350 h 850900"/>
                  <a:gd name="connsiteX2790" fmla="*/ 25400 w 723900"/>
                  <a:gd name="connsiteY2790" fmla="*/ 511175 h 850900"/>
                  <a:gd name="connsiteX2791" fmla="*/ 25400 w 723900"/>
                  <a:gd name="connsiteY2791" fmla="*/ 508000 h 850900"/>
                  <a:gd name="connsiteX2792" fmla="*/ 28575 w 723900"/>
                  <a:gd name="connsiteY2792" fmla="*/ 508000 h 850900"/>
                  <a:gd name="connsiteX2793" fmla="*/ 28575 w 723900"/>
                  <a:gd name="connsiteY2793" fmla="*/ 511175 h 850900"/>
                  <a:gd name="connsiteX2794" fmla="*/ 31750 w 723900"/>
                  <a:gd name="connsiteY2794" fmla="*/ 508000 h 850900"/>
                  <a:gd name="connsiteX2795" fmla="*/ 28575 w 723900"/>
                  <a:gd name="connsiteY2795" fmla="*/ 508000 h 850900"/>
                  <a:gd name="connsiteX2796" fmla="*/ 28575 w 723900"/>
                  <a:gd name="connsiteY2796" fmla="*/ 504825 h 850900"/>
                  <a:gd name="connsiteX2797" fmla="*/ 25400 w 723900"/>
                  <a:gd name="connsiteY2797" fmla="*/ 504825 h 850900"/>
                  <a:gd name="connsiteX2798" fmla="*/ 25400 w 723900"/>
                  <a:gd name="connsiteY2798" fmla="*/ 508000 h 850900"/>
                  <a:gd name="connsiteX2799" fmla="*/ 22225 w 723900"/>
                  <a:gd name="connsiteY2799" fmla="*/ 508000 h 850900"/>
                  <a:gd name="connsiteX2800" fmla="*/ 22225 w 723900"/>
                  <a:gd name="connsiteY2800" fmla="*/ 504825 h 850900"/>
                  <a:gd name="connsiteX2801" fmla="*/ 19050 w 723900"/>
                  <a:gd name="connsiteY2801" fmla="*/ 504825 h 850900"/>
                  <a:gd name="connsiteX2802" fmla="*/ 22225 w 723900"/>
                  <a:gd name="connsiteY2802" fmla="*/ 501650 h 850900"/>
                  <a:gd name="connsiteX2803" fmla="*/ 25400 w 723900"/>
                  <a:gd name="connsiteY2803" fmla="*/ 501650 h 850900"/>
                  <a:gd name="connsiteX2804" fmla="*/ 28575 w 723900"/>
                  <a:gd name="connsiteY2804" fmla="*/ 501650 h 850900"/>
                  <a:gd name="connsiteX2805" fmla="*/ 28575 w 723900"/>
                  <a:gd name="connsiteY2805" fmla="*/ 498475 h 850900"/>
                  <a:gd name="connsiteX2806" fmla="*/ 25400 w 723900"/>
                  <a:gd name="connsiteY2806" fmla="*/ 498475 h 850900"/>
                  <a:gd name="connsiteX2807" fmla="*/ 22225 w 723900"/>
                  <a:gd name="connsiteY2807" fmla="*/ 498475 h 850900"/>
                  <a:gd name="connsiteX2808" fmla="*/ 22225 w 723900"/>
                  <a:gd name="connsiteY2808" fmla="*/ 495300 h 850900"/>
                  <a:gd name="connsiteX2809" fmla="*/ 25400 w 723900"/>
                  <a:gd name="connsiteY2809" fmla="*/ 495300 h 850900"/>
                  <a:gd name="connsiteX2810" fmla="*/ 25400 w 723900"/>
                  <a:gd name="connsiteY2810" fmla="*/ 492125 h 850900"/>
                  <a:gd name="connsiteX2811" fmla="*/ 22225 w 723900"/>
                  <a:gd name="connsiteY2811" fmla="*/ 492125 h 850900"/>
                  <a:gd name="connsiteX2812" fmla="*/ 22225 w 723900"/>
                  <a:gd name="connsiteY2812" fmla="*/ 495300 h 850900"/>
                  <a:gd name="connsiteX2813" fmla="*/ 19050 w 723900"/>
                  <a:gd name="connsiteY2813" fmla="*/ 492125 h 850900"/>
                  <a:gd name="connsiteX2814" fmla="*/ 19050 w 723900"/>
                  <a:gd name="connsiteY2814" fmla="*/ 495300 h 850900"/>
                  <a:gd name="connsiteX2815" fmla="*/ 19050 w 723900"/>
                  <a:gd name="connsiteY2815" fmla="*/ 498475 h 850900"/>
                  <a:gd name="connsiteX2816" fmla="*/ 15875 w 723900"/>
                  <a:gd name="connsiteY2816" fmla="*/ 498475 h 850900"/>
                  <a:gd name="connsiteX2817" fmla="*/ 12700 w 723900"/>
                  <a:gd name="connsiteY2817" fmla="*/ 498475 h 850900"/>
                  <a:gd name="connsiteX2818" fmla="*/ 12700 w 723900"/>
                  <a:gd name="connsiteY2818" fmla="*/ 495300 h 850900"/>
                  <a:gd name="connsiteX2819" fmla="*/ 12700 w 723900"/>
                  <a:gd name="connsiteY2819" fmla="*/ 492125 h 850900"/>
                  <a:gd name="connsiteX2820" fmla="*/ 12700 w 723900"/>
                  <a:gd name="connsiteY2820" fmla="*/ 488950 h 850900"/>
                  <a:gd name="connsiteX2821" fmla="*/ 12700 w 723900"/>
                  <a:gd name="connsiteY2821" fmla="*/ 485775 h 850900"/>
                  <a:gd name="connsiteX2822" fmla="*/ 9525 w 723900"/>
                  <a:gd name="connsiteY2822" fmla="*/ 485775 h 850900"/>
                  <a:gd name="connsiteX2823" fmla="*/ 9525 w 723900"/>
                  <a:gd name="connsiteY2823" fmla="*/ 482600 h 850900"/>
                  <a:gd name="connsiteX2824" fmla="*/ 6350 w 723900"/>
                  <a:gd name="connsiteY2824" fmla="*/ 482600 h 850900"/>
                  <a:gd name="connsiteX2825" fmla="*/ 6350 w 723900"/>
                  <a:gd name="connsiteY2825" fmla="*/ 479425 h 850900"/>
                  <a:gd name="connsiteX2826" fmla="*/ 9525 w 723900"/>
                  <a:gd name="connsiteY2826" fmla="*/ 479425 h 850900"/>
                  <a:gd name="connsiteX2827" fmla="*/ 9525 w 723900"/>
                  <a:gd name="connsiteY2827" fmla="*/ 476250 h 850900"/>
                  <a:gd name="connsiteX2828" fmla="*/ 12700 w 723900"/>
                  <a:gd name="connsiteY2828" fmla="*/ 476250 h 850900"/>
                  <a:gd name="connsiteX2829" fmla="*/ 12700 w 723900"/>
                  <a:gd name="connsiteY2829" fmla="*/ 473075 h 850900"/>
                  <a:gd name="connsiteX2830" fmla="*/ 9525 w 723900"/>
                  <a:gd name="connsiteY2830" fmla="*/ 473075 h 850900"/>
                  <a:gd name="connsiteX2831" fmla="*/ 9525 w 723900"/>
                  <a:gd name="connsiteY2831" fmla="*/ 469900 h 850900"/>
                  <a:gd name="connsiteX2832" fmla="*/ 6350 w 723900"/>
                  <a:gd name="connsiteY2832" fmla="*/ 469900 h 850900"/>
                  <a:gd name="connsiteX2833" fmla="*/ 3175 w 723900"/>
                  <a:gd name="connsiteY2833" fmla="*/ 469900 h 850900"/>
                  <a:gd name="connsiteX2834" fmla="*/ 3175 w 723900"/>
                  <a:gd name="connsiteY2834" fmla="*/ 466725 h 850900"/>
                  <a:gd name="connsiteX2835" fmla="*/ 6350 w 723900"/>
                  <a:gd name="connsiteY2835" fmla="*/ 466725 h 850900"/>
                  <a:gd name="connsiteX2836" fmla="*/ 9525 w 723900"/>
                  <a:gd name="connsiteY2836" fmla="*/ 466725 h 850900"/>
                  <a:gd name="connsiteX2837" fmla="*/ 12700 w 723900"/>
                  <a:gd name="connsiteY2837" fmla="*/ 466725 h 850900"/>
                  <a:gd name="connsiteX2838" fmla="*/ 12700 w 723900"/>
                  <a:gd name="connsiteY2838" fmla="*/ 463550 h 850900"/>
                  <a:gd name="connsiteX2839" fmla="*/ 9525 w 723900"/>
                  <a:gd name="connsiteY2839" fmla="*/ 463550 h 850900"/>
                  <a:gd name="connsiteX2840" fmla="*/ 6350 w 723900"/>
                  <a:gd name="connsiteY2840" fmla="*/ 463550 h 850900"/>
                  <a:gd name="connsiteX2841" fmla="*/ 6350 w 723900"/>
                  <a:gd name="connsiteY2841" fmla="*/ 460375 h 850900"/>
                  <a:gd name="connsiteX2842" fmla="*/ 6350 w 723900"/>
                  <a:gd name="connsiteY2842" fmla="*/ 457200 h 850900"/>
                  <a:gd name="connsiteX2843" fmla="*/ 9525 w 723900"/>
                  <a:gd name="connsiteY2843" fmla="*/ 457200 h 850900"/>
                  <a:gd name="connsiteX2844" fmla="*/ 12700 w 723900"/>
                  <a:gd name="connsiteY2844" fmla="*/ 457200 h 850900"/>
                  <a:gd name="connsiteX2845" fmla="*/ 15875 w 723900"/>
                  <a:gd name="connsiteY2845" fmla="*/ 457200 h 850900"/>
                  <a:gd name="connsiteX2846" fmla="*/ 19050 w 723900"/>
                  <a:gd name="connsiteY2846" fmla="*/ 457200 h 850900"/>
                  <a:gd name="connsiteX2847" fmla="*/ 19050 w 723900"/>
                  <a:gd name="connsiteY2847" fmla="*/ 454025 h 850900"/>
                  <a:gd name="connsiteX2848" fmla="*/ 15875 w 723900"/>
                  <a:gd name="connsiteY2848" fmla="*/ 454025 h 850900"/>
                  <a:gd name="connsiteX2849" fmla="*/ 15875 w 723900"/>
                  <a:gd name="connsiteY2849" fmla="*/ 450850 h 850900"/>
                  <a:gd name="connsiteX2850" fmla="*/ 15875 w 723900"/>
                  <a:gd name="connsiteY2850" fmla="*/ 447675 h 850900"/>
                  <a:gd name="connsiteX2851" fmla="*/ 19050 w 723900"/>
                  <a:gd name="connsiteY2851" fmla="*/ 444500 h 850900"/>
                  <a:gd name="connsiteX2852" fmla="*/ 19050 w 723900"/>
                  <a:gd name="connsiteY2852" fmla="*/ 441325 h 850900"/>
                  <a:gd name="connsiteX2853" fmla="*/ 22225 w 723900"/>
                  <a:gd name="connsiteY2853" fmla="*/ 441325 h 850900"/>
                  <a:gd name="connsiteX2854" fmla="*/ 22225 w 723900"/>
                  <a:gd name="connsiteY2854" fmla="*/ 438150 h 850900"/>
                  <a:gd name="connsiteX2855" fmla="*/ 25400 w 723900"/>
                  <a:gd name="connsiteY2855" fmla="*/ 438150 h 850900"/>
                  <a:gd name="connsiteX2856" fmla="*/ 25400 w 723900"/>
                  <a:gd name="connsiteY2856" fmla="*/ 434975 h 850900"/>
                  <a:gd name="connsiteX2857" fmla="*/ 28575 w 723900"/>
                  <a:gd name="connsiteY2857" fmla="*/ 434975 h 850900"/>
                  <a:gd name="connsiteX2858" fmla="*/ 28575 w 723900"/>
                  <a:gd name="connsiteY2858" fmla="*/ 431800 h 850900"/>
                  <a:gd name="connsiteX2859" fmla="*/ 31750 w 723900"/>
                  <a:gd name="connsiteY2859" fmla="*/ 431800 h 850900"/>
                  <a:gd name="connsiteX2860" fmla="*/ 31750 w 723900"/>
                  <a:gd name="connsiteY2860" fmla="*/ 428625 h 850900"/>
                  <a:gd name="connsiteX2861" fmla="*/ 33338 w 723900"/>
                  <a:gd name="connsiteY2861" fmla="*/ 428625 h 850900"/>
                  <a:gd name="connsiteX2862" fmla="*/ 34925 w 723900"/>
                  <a:gd name="connsiteY2862" fmla="*/ 428625 h 850900"/>
                  <a:gd name="connsiteX2863" fmla="*/ 34925 w 723900"/>
                  <a:gd name="connsiteY2863" fmla="*/ 425450 h 850900"/>
                  <a:gd name="connsiteX2864" fmla="*/ 38100 w 723900"/>
                  <a:gd name="connsiteY2864" fmla="*/ 425450 h 850900"/>
                  <a:gd name="connsiteX2865" fmla="*/ 41275 w 723900"/>
                  <a:gd name="connsiteY2865" fmla="*/ 425450 h 850900"/>
                  <a:gd name="connsiteX2866" fmla="*/ 41275 w 723900"/>
                  <a:gd name="connsiteY2866" fmla="*/ 428625 h 850900"/>
                  <a:gd name="connsiteX2867" fmla="*/ 44450 w 723900"/>
                  <a:gd name="connsiteY2867" fmla="*/ 428625 h 850900"/>
                  <a:gd name="connsiteX2868" fmla="*/ 44450 w 723900"/>
                  <a:gd name="connsiteY2868" fmla="*/ 425450 h 850900"/>
                  <a:gd name="connsiteX2869" fmla="*/ 41275 w 723900"/>
                  <a:gd name="connsiteY2869" fmla="*/ 425450 h 850900"/>
                  <a:gd name="connsiteX2870" fmla="*/ 41275 w 723900"/>
                  <a:gd name="connsiteY2870" fmla="*/ 422275 h 850900"/>
                  <a:gd name="connsiteX2871" fmla="*/ 41275 w 723900"/>
                  <a:gd name="connsiteY2871" fmla="*/ 419100 h 850900"/>
                  <a:gd name="connsiteX2872" fmla="*/ 44450 w 723900"/>
                  <a:gd name="connsiteY2872" fmla="*/ 422275 h 850900"/>
                  <a:gd name="connsiteX2873" fmla="*/ 44450 w 723900"/>
                  <a:gd name="connsiteY2873" fmla="*/ 419100 h 850900"/>
                  <a:gd name="connsiteX2874" fmla="*/ 44450 w 723900"/>
                  <a:gd name="connsiteY2874" fmla="*/ 417513 h 850900"/>
                  <a:gd name="connsiteX2875" fmla="*/ 44450 w 723900"/>
                  <a:gd name="connsiteY2875" fmla="*/ 415925 h 850900"/>
                  <a:gd name="connsiteX2876" fmla="*/ 44450 w 723900"/>
                  <a:gd name="connsiteY2876" fmla="*/ 412750 h 850900"/>
                  <a:gd name="connsiteX2877" fmla="*/ 44450 w 723900"/>
                  <a:gd name="connsiteY2877" fmla="*/ 409575 h 850900"/>
                  <a:gd name="connsiteX2878" fmla="*/ 47625 w 723900"/>
                  <a:gd name="connsiteY2878" fmla="*/ 406400 h 850900"/>
                  <a:gd name="connsiteX2879" fmla="*/ 47625 w 723900"/>
                  <a:gd name="connsiteY2879" fmla="*/ 403225 h 850900"/>
                  <a:gd name="connsiteX2880" fmla="*/ 50800 w 723900"/>
                  <a:gd name="connsiteY2880" fmla="*/ 403225 h 850900"/>
                  <a:gd name="connsiteX2881" fmla="*/ 50800 w 723900"/>
                  <a:gd name="connsiteY2881" fmla="*/ 400050 h 850900"/>
                  <a:gd name="connsiteX2882" fmla="*/ 50800 w 723900"/>
                  <a:gd name="connsiteY2882" fmla="*/ 396875 h 850900"/>
                  <a:gd name="connsiteX2883" fmla="*/ 53975 w 723900"/>
                  <a:gd name="connsiteY2883" fmla="*/ 396875 h 850900"/>
                  <a:gd name="connsiteX2884" fmla="*/ 53975 w 723900"/>
                  <a:gd name="connsiteY2884" fmla="*/ 393700 h 850900"/>
                  <a:gd name="connsiteX2885" fmla="*/ 57150 w 723900"/>
                  <a:gd name="connsiteY2885" fmla="*/ 393700 h 850900"/>
                  <a:gd name="connsiteX2886" fmla="*/ 60325 w 723900"/>
                  <a:gd name="connsiteY2886" fmla="*/ 393700 h 850900"/>
                  <a:gd name="connsiteX2887" fmla="*/ 61913 w 723900"/>
                  <a:gd name="connsiteY2887" fmla="*/ 393700 h 850900"/>
                  <a:gd name="connsiteX2888" fmla="*/ 63500 w 723900"/>
                  <a:gd name="connsiteY2888" fmla="*/ 393700 h 850900"/>
                  <a:gd name="connsiteX2889" fmla="*/ 63500 w 723900"/>
                  <a:gd name="connsiteY2889" fmla="*/ 390525 h 850900"/>
                  <a:gd name="connsiteX2890" fmla="*/ 66675 w 723900"/>
                  <a:gd name="connsiteY2890" fmla="*/ 393700 h 850900"/>
                  <a:gd name="connsiteX2891" fmla="*/ 69850 w 723900"/>
                  <a:gd name="connsiteY2891" fmla="*/ 393700 h 850900"/>
                  <a:gd name="connsiteX2892" fmla="*/ 69850 w 723900"/>
                  <a:gd name="connsiteY2892" fmla="*/ 396875 h 850900"/>
                  <a:gd name="connsiteX2893" fmla="*/ 73025 w 723900"/>
                  <a:gd name="connsiteY2893" fmla="*/ 393700 h 850900"/>
                  <a:gd name="connsiteX2894" fmla="*/ 73025 w 723900"/>
                  <a:gd name="connsiteY2894" fmla="*/ 396875 h 850900"/>
                  <a:gd name="connsiteX2895" fmla="*/ 73025 w 723900"/>
                  <a:gd name="connsiteY2895" fmla="*/ 400050 h 850900"/>
                  <a:gd name="connsiteX2896" fmla="*/ 76200 w 723900"/>
                  <a:gd name="connsiteY2896" fmla="*/ 400050 h 850900"/>
                  <a:gd name="connsiteX2897" fmla="*/ 77788 w 723900"/>
                  <a:gd name="connsiteY2897" fmla="*/ 400050 h 850900"/>
                  <a:gd name="connsiteX2898" fmla="*/ 77788 w 723900"/>
                  <a:gd name="connsiteY2898" fmla="*/ 401638 h 850900"/>
                  <a:gd name="connsiteX2899" fmla="*/ 76200 w 723900"/>
                  <a:gd name="connsiteY2899" fmla="*/ 401638 h 850900"/>
                  <a:gd name="connsiteX2900" fmla="*/ 76200 w 723900"/>
                  <a:gd name="connsiteY2900" fmla="*/ 403225 h 850900"/>
                  <a:gd name="connsiteX2901" fmla="*/ 79375 w 723900"/>
                  <a:gd name="connsiteY2901" fmla="*/ 403225 h 850900"/>
                  <a:gd name="connsiteX2902" fmla="*/ 79375 w 723900"/>
                  <a:gd name="connsiteY2902" fmla="*/ 406400 h 850900"/>
                  <a:gd name="connsiteX2903" fmla="*/ 82550 w 723900"/>
                  <a:gd name="connsiteY2903" fmla="*/ 406400 h 850900"/>
                  <a:gd name="connsiteX2904" fmla="*/ 85725 w 723900"/>
                  <a:gd name="connsiteY2904" fmla="*/ 406400 h 850900"/>
                  <a:gd name="connsiteX2905" fmla="*/ 88900 w 723900"/>
                  <a:gd name="connsiteY2905" fmla="*/ 406400 h 850900"/>
                  <a:gd name="connsiteX2906" fmla="*/ 88900 w 723900"/>
                  <a:gd name="connsiteY2906" fmla="*/ 403225 h 850900"/>
                  <a:gd name="connsiteX2907" fmla="*/ 92075 w 723900"/>
                  <a:gd name="connsiteY2907" fmla="*/ 403225 h 850900"/>
                  <a:gd name="connsiteX2908" fmla="*/ 92075 w 723900"/>
                  <a:gd name="connsiteY2908" fmla="*/ 400050 h 850900"/>
                  <a:gd name="connsiteX2909" fmla="*/ 95250 w 723900"/>
                  <a:gd name="connsiteY2909" fmla="*/ 400050 h 850900"/>
                  <a:gd name="connsiteX2910" fmla="*/ 98425 w 723900"/>
                  <a:gd name="connsiteY2910" fmla="*/ 400050 h 850900"/>
                  <a:gd name="connsiteX2911" fmla="*/ 98425 w 723900"/>
                  <a:gd name="connsiteY2911" fmla="*/ 396875 h 850900"/>
                  <a:gd name="connsiteX2912" fmla="*/ 101600 w 723900"/>
                  <a:gd name="connsiteY2912" fmla="*/ 393700 h 850900"/>
                  <a:gd name="connsiteX2913" fmla="*/ 101600 w 723900"/>
                  <a:gd name="connsiteY2913" fmla="*/ 390525 h 850900"/>
                  <a:gd name="connsiteX2914" fmla="*/ 103188 w 723900"/>
                  <a:gd name="connsiteY2914" fmla="*/ 390525 h 850900"/>
                  <a:gd name="connsiteX2915" fmla="*/ 104775 w 723900"/>
                  <a:gd name="connsiteY2915" fmla="*/ 390525 h 850900"/>
                  <a:gd name="connsiteX2916" fmla="*/ 104775 w 723900"/>
                  <a:gd name="connsiteY2916" fmla="*/ 387350 h 850900"/>
                  <a:gd name="connsiteX2917" fmla="*/ 107950 w 723900"/>
                  <a:gd name="connsiteY2917" fmla="*/ 387350 h 850900"/>
                  <a:gd name="connsiteX2918" fmla="*/ 107950 w 723900"/>
                  <a:gd name="connsiteY2918" fmla="*/ 384175 h 850900"/>
                  <a:gd name="connsiteX2919" fmla="*/ 111125 w 723900"/>
                  <a:gd name="connsiteY2919" fmla="*/ 384175 h 850900"/>
                  <a:gd name="connsiteX2920" fmla="*/ 114300 w 723900"/>
                  <a:gd name="connsiteY2920" fmla="*/ 384175 h 850900"/>
                  <a:gd name="connsiteX2921" fmla="*/ 114300 w 723900"/>
                  <a:gd name="connsiteY2921" fmla="*/ 387350 h 850900"/>
                  <a:gd name="connsiteX2922" fmla="*/ 111125 w 723900"/>
                  <a:gd name="connsiteY2922" fmla="*/ 387350 h 850900"/>
                  <a:gd name="connsiteX2923" fmla="*/ 111125 w 723900"/>
                  <a:gd name="connsiteY2923" fmla="*/ 390525 h 850900"/>
                  <a:gd name="connsiteX2924" fmla="*/ 114300 w 723900"/>
                  <a:gd name="connsiteY2924" fmla="*/ 390525 h 850900"/>
                  <a:gd name="connsiteX2925" fmla="*/ 117475 w 723900"/>
                  <a:gd name="connsiteY2925" fmla="*/ 390525 h 850900"/>
                  <a:gd name="connsiteX2926" fmla="*/ 120650 w 723900"/>
                  <a:gd name="connsiteY2926" fmla="*/ 390525 h 850900"/>
                  <a:gd name="connsiteX2927" fmla="*/ 123825 w 723900"/>
                  <a:gd name="connsiteY2927" fmla="*/ 390525 h 850900"/>
                  <a:gd name="connsiteX2928" fmla="*/ 123825 w 723900"/>
                  <a:gd name="connsiteY2928" fmla="*/ 387350 h 850900"/>
                  <a:gd name="connsiteX2929" fmla="*/ 127000 w 723900"/>
                  <a:gd name="connsiteY2929" fmla="*/ 390525 h 850900"/>
                  <a:gd name="connsiteX2930" fmla="*/ 130175 w 723900"/>
                  <a:gd name="connsiteY2930" fmla="*/ 390525 h 850900"/>
                  <a:gd name="connsiteX2931" fmla="*/ 130175 w 723900"/>
                  <a:gd name="connsiteY2931" fmla="*/ 387350 h 850900"/>
                  <a:gd name="connsiteX2932" fmla="*/ 133350 w 723900"/>
                  <a:gd name="connsiteY2932" fmla="*/ 387350 h 850900"/>
                  <a:gd name="connsiteX2933" fmla="*/ 136525 w 723900"/>
                  <a:gd name="connsiteY2933" fmla="*/ 387350 h 850900"/>
                  <a:gd name="connsiteX2934" fmla="*/ 136525 w 723900"/>
                  <a:gd name="connsiteY2934" fmla="*/ 384175 h 850900"/>
                  <a:gd name="connsiteX2935" fmla="*/ 139700 w 723900"/>
                  <a:gd name="connsiteY2935" fmla="*/ 384175 h 850900"/>
                  <a:gd name="connsiteX2936" fmla="*/ 139700 w 723900"/>
                  <a:gd name="connsiteY2936" fmla="*/ 381000 h 850900"/>
                  <a:gd name="connsiteX2937" fmla="*/ 139700 w 723900"/>
                  <a:gd name="connsiteY2937" fmla="*/ 377825 h 850900"/>
                  <a:gd name="connsiteX2938" fmla="*/ 142875 w 723900"/>
                  <a:gd name="connsiteY2938" fmla="*/ 377825 h 850900"/>
                  <a:gd name="connsiteX2939" fmla="*/ 142875 w 723900"/>
                  <a:gd name="connsiteY2939" fmla="*/ 374650 h 850900"/>
                  <a:gd name="connsiteX2940" fmla="*/ 142875 w 723900"/>
                  <a:gd name="connsiteY2940" fmla="*/ 371475 h 850900"/>
                  <a:gd name="connsiteX2941" fmla="*/ 142875 w 723900"/>
                  <a:gd name="connsiteY2941" fmla="*/ 368300 h 850900"/>
                  <a:gd name="connsiteX2942" fmla="*/ 142875 w 723900"/>
                  <a:gd name="connsiteY2942" fmla="*/ 365125 h 850900"/>
                  <a:gd name="connsiteX2943" fmla="*/ 142875 w 723900"/>
                  <a:gd name="connsiteY2943" fmla="*/ 361950 h 850900"/>
                  <a:gd name="connsiteX2944" fmla="*/ 142875 w 723900"/>
                  <a:gd name="connsiteY2944" fmla="*/ 358775 h 850900"/>
                  <a:gd name="connsiteX2945" fmla="*/ 142875 w 723900"/>
                  <a:gd name="connsiteY2945" fmla="*/ 355600 h 850900"/>
                  <a:gd name="connsiteX2946" fmla="*/ 142875 w 723900"/>
                  <a:gd name="connsiteY2946" fmla="*/ 352425 h 850900"/>
                  <a:gd name="connsiteX2947" fmla="*/ 139700 w 723900"/>
                  <a:gd name="connsiteY2947" fmla="*/ 349250 h 850900"/>
                  <a:gd name="connsiteX2948" fmla="*/ 139700 w 723900"/>
                  <a:gd name="connsiteY2948" fmla="*/ 346075 h 850900"/>
                  <a:gd name="connsiteX2949" fmla="*/ 136525 w 723900"/>
                  <a:gd name="connsiteY2949" fmla="*/ 342900 h 850900"/>
                  <a:gd name="connsiteX2950" fmla="*/ 133350 w 723900"/>
                  <a:gd name="connsiteY2950" fmla="*/ 342900 h 850900"/>
                  <a:gd name="connsiteX2951" fmla="*/ 133350 w 723900"/>
                  <a:gd name="connsiteY2951" fmla="*/ 339725 h 850900"/>
                  <a:gd name="connsiteX2952" fmla="*/ 133350 w 723900"/>
                  <a:gd name="connsiteY2952" fmla="*/ 336550 h 850900"/>
                  <a:gd name="connsiteX2953" fmla="*/ 136525 w 723900"/>
                  <a:gd name="connsiteY2953" fmla="*/ 336550 h 850900"/>
                  <a:gd name="connsiteX2954" fmla="*/ 139700 w 723900"/>
                  <a:gd name="connsiteY2954" fmla="*/ 336550 h 850900"/>
                  <a:gd name="connsiteX2955" fmla="*/ 139700 w 723900"/>
                  <a:gd name="connsiteY2955" fmla="*/ 339725 h 850900"/>
                  <a:gd name="connsiteX2956" fmla="*/ 142875 w 723900"/>
                  <a:gd name="connsiteY2956" fmla="*/ 336550 h 850900"/>
                  <a:gd name="connsiteX2957" fmla="*/ 142875 w 723900"/>
                  <a:gd name="connsiteY2957" fmla="*/ 333375 h 850900"/>
                  <a:gd name="connsiteX2958" fmla="*/ 146050 w 723900"/>
                  <a:gd name="connsiteY2958" fmla="*/ 333375 h 850900"/>
                  <a:gd name="connsiteX2959" fmla="*/ 149225 w 723900"/>
                  <a:gd name="connsiteY2959" fmla="*/ 333375 h 850900"/>
                  <a:gd name="connsiteX2960" fmla="*/ 149225 w 723900"/>
                  <a:gd name="connsiteY2960" fmla="*/ 330200 h 850900"/>
                  <a:gd name="connsiteX2961" fmla="*/ 149225 w 723900"/>
                  <a:gd name="connsiteY2961" fmla="*/ 327025 h 850900"/>
                  <a:gd name="connsiteX2962" fmla="*/ 146050 w 723900"/>
                  <a:gd name="connsiteY2962" fmla="*/ 323850 h 850900"/>
                  <a:gd name="connsiteX2963" fmla="*/ 146050 w 723900"/>
                  <a:gd name="connsiteY2963" fmla="*/ 320675 h 850900"/>
                  <a:gd name="connsiteX2964" fmla="*/ 142875 w 723900"/>
                  <a:gd name="connsiteY2964" fmla="*/ 320675 h 850900"/>
                  <a:gd name="connsiteX2965" fmla="*/ 142875 w 723900"/>
                  <a:gd name="connsiteY2965" fmla="*/ 319088 h 850900"/>
                  <a:gd name="connsiteX2966" fmla="*/ 142875 w 723900"/>
                  <a:gd name="connsiteY2966" fmla="*/ 317500 h 850900"/>
                  <a:gd name="connsiteX2967" fmla="*/ 142875 w 723900"/>
                  <a:gd name="connsiteY2967" fmla="*/ 314325 h 850900"/>
                  <a:gd name="connsiteX2968" fmla="*/ 139700 w 723900"/>
                  <a:gd name="connsiteY2968" fmla="*/ 314325 h 850900"/>
                  <a:gd name="connsiteX2969" fmla="*/ 139700 w 723900"/>
                  <a:gd name="connsiteY2969" fmla="*/ 317500 h 850900"/>
                  <a:gd name="connsiteX2970" fmla="*/ 136525 w 723900"/>
                  <a:gd name="connsiteY2970" fmla="*/ 320675 h 850900"/>
                  <a:gd name="connsiteX2971" fmla="*/ 136525 w 723900"/>
                  <a:gd name="connsiteY2971" fmla="*/ 323850 h 850900"/>
                  <a:gd name="connsiteX2972" fmla="*/ 133350 w 723900"/>
                  <a:gd name="connsiteY2972" fmla="*/ 323850 h 850900"/>
                  <a:gd name="connsiteX2973" fmla="*/ 130175 w 723900"/>
                  <a:gd name="connsiteY2973" fmla="*/ 323850 h 850900"/>
                  <a:gd name="connsiteX2974" fmla="*/ 130175 w 723900"/>
                  <a:gd name="connsiteY2974" fmla="*/ 320675 h 850900"/>
                  <a:gd name="connsiteX2975" fmla="*/ 127000 w 723900"/>
                  <a:gd name="connsiteY2975" fmla="*/ 323850 h 850900"/>
                  <a:gd name="connsiteX2976" fmla="*/ 123825 w 723900"/>
                  <a:gd name="connsiteY2976" fmla="*/ 323850 h 850900"/>
                  <a:gd name="connsiteX2977" fmla="*/ 123825 w 723900"/>
                  <a:gd name="connsiteY2977" fmla="*/ 327025 h 850900"/>
                  <a:gd name="connsiteX2978" fmla="*/ 120650 w 723900"/>
                  <a:gd name="connsiteY2978" fmla="*/ 323850 h 850900"/>
                  <a:gd name="connsiteX2979" fmla="*/ 117475 w 723900"/>
                  <a:gd name="connsiteY2979" fmla="*/ 323850 h 850900"/>
                  <a:gd name="connsiteX2980" fmla="*/ 117475 w 723900"/>
                  <a:gd name="connsiteY2980" fmla="*/ 327025 h 850900"/>
                  <a:gd name="connsiteX2981" fmla="*/ 117475 w 723900"/>
                  <a:gd name="connsiteY2981" fmla="*/ 330200 h 850900"/>
                  <a:gd name="connsiteX2982" fmla="*/ 114300 w 723900"/>
                  <a:gd name="connsiteY2982" fmla="*/ 330200 h 850900"/>
                  <a:gd name="connsiteX2983" fmla="*/ 111125 w 723900"/>
                  <a:gd name="connsiteY2983" fmla="*/ 330200 h 850900"/>
                  <a:gd name="connsiteX2984" fmla="*/ 111125 w 723900"/>
                  <a:gd name="connsiteY2984" fmla="*/ 333375 h 850900"/>
                  <a:gd name="connsiteX2985" fmla="*/ 107950 w 723900"/>
                  <a:gd name="connsiteY2985" fmla="*/ 333375 h 850900"/>
                  <a:gd name="connsiteX2986" fmla="*/ 107950 w 723900"/>
                  <a:gd name="connsiteY2986" fmla="*/ 336550 h 850900"/>
                  <a:gd name="connsiteX2987" fmla="*/ 104775 w 723900"/>
                  <a:gd name="connsiteY2987" fmla="*/ 339725 h 850900"/>
                  <a:gd name="connsiteX2988" fmla="*/ 104775 w 723900"/>
                  <a:gd name="connsiteY2988" fmla="*/ 342900 h 850900"/>
                  <a:gd name="connsiteX2989" fmla="*/ 101600 w 723900"/>
                  <a:gd name="connsiteY2989" fmla="*/ 342900 h 850900"/>
                  <a:gd name="connsiteX2990" fmla="*/ 101600 w 723900"/>
                  <a:gd name="connsiteY2990" fmla="*/ 339725 h 850900"/>
                  <a:gd name="connsiteX2991" fmla="*/ 101600 w 723900"/>
                  <a:gd name="connsiteY2991" fmla="*/ 336550 h 850900"/>
                  <a:gd name="connsiteX2992" fmla="*/ 101600 w 723900"/>
                  <a:gd name="connsiteY2992" fmla="*/ 333375 h 850900"/>
                  <a:gd name="connsiteX2993" fmla="*/ 101600 w 723900"/>
                  <a:gd name="connsiteY2993" fmla="*/ 330200 h 850900"/>
                  <a:gd name="connsiteX2994" fmla="*/ 98425 w 723900"/>
                  <a:gd name="connsiteY2994" fmla="*/ 330200 h 850900"/>
                  <a:gd name="connsiteX2995" fmla="*/ 98425 w 723900"/>
                  <a:gd name="connsiteY2995" fmla="*/ 327025 h 850900"/>
                  <a:gd name="connsiteX2996" fmla="*/ 95250 w 723900"/>
                  <a:gd name="connsiteY2996" fmla="*/ 327025 h 850900"/>
                  <a:gd name="connsiteX2997" fmla="*/ 92075 w 723900"/>
                  <a:gd name="connsiteY2997" fmla="*/ 327025 h 850900"/>
                  <a:gd name="connsiteX2998" fmla="*/ 92075 w 723900"/>
                  <a:gd name="connsiteY2998" fmla="*/ 330200 h 850900"/>
                  <a:gd name="connsiteX2999" fmla="*/ 88900 w 723900"/>
                  <a:gd name="connsiteY2999" fmla="*/ 330200 h 850900"/>
                  <a:gd name="connsiteX3000" fmla="*/ 88900 w 723900"/>
                  <a:gd name="connsiteY3000" fmla="*/ 327025 h 850900"/>
                  <a:gd name="connsiteX3001" fmla="*/ 85725 w 723900"/>
                  <a:gd name="connsiteY3001" fmla="*/ 327025 h 850900"/>
                  <a:gd name="connsiteX3002" fmla="*/ 82550 w 723900"/>
                  <a:gd name="connsiteY3002" fmla="*/ 327025 h 850900"/>
                  <a:gd name="connsiteX3003" fmla="*/ 79375 w 723900"/>
                  <a:gd name="connsiteY3003" fmla="*/ 327025 h 850900"/>
                  <a:gd name="connsiteX3004" fmla="*/ 76200 w 723900"/>
                  <a:gd name="connsiteY3004" fmla="*/ 327025 h 850900"/>
                  <a:gd name="connsiteX3005" fmla="*/ 73025 w 723900"/>
                  <a:gd name="connsiteY3005" fmla="*/ 327025 h 850900"/>
                  <a:gd name="connsiteX3006" fmla="*/ 73025 w 723900"/>
                  <a:gd name="connsiteY3006" fmla="*/ 323850 h 850900"/>
                  <a:gd name="connsiteX3007" fmla="*/ 69850 w 723900"/>
                  <a:gd name="connsiteY3007" fmla="*/ 323850 h 850900"/>
                  <a:gd name="connsiteX3008" fmla="*/ 69850 w 723900"/>
                  <a:gd name="connsiteY3008" fmla="*/ 327025 h 850900"/>
                  <a:gd name="connsiteX3009" fmla="*/ 68263 w 723900"/>
                  <a:gd name="connsiteY3009" fmla="*/ 327025 h 850900"/>
                  <a:gd name="connsiteX3010" fmla="*/ 68263 w 723900"/>
                  <a:gd name="connsiteY3010" fmla="*/ 328613 h 850900"/>
                  <a:gd name="connsiteX3011" fmla="*/ 66675 w 723900"/>
                  <a:gd name="connsiteY3011" fmla="*/ 328613 h 850900"/>
                  <a:gd name="connsiteX3012" fmla="*/ 66675 w 723900"/>
                  <a:gd name="connsiteY3012" fmla="*/ 327025 h 850900"/>
                  <a:gd name="connsiteX3013" fmla="*/ 61913 w 723900"/>
                  <a:gd name="connsiteY3013" fmla="*/ 329406 h 850900"/>
                  <a:gd name="connsiteX3014" fmla="*/ 61913 w 723900"/>
                  <a:gd name="connsiteY3014" fmla="*/ 330200 h 850900"/>
                  <a:gd name="connsiteX3015" fmla="*/ 60325 w 723900"/>
                  <a:gd name="connsiteY3015" fmla="*/ 330200 h 850900"/>
                  <a:gd name="connsiteX3016" fmla="*/ 60325 w 723900"/>
                  <a:gd name="connsiteY3016" fmla="*/ 327025 h 850900"/>
                  <a:gd name="connsiteX3017" fmla="*/ 57150 w 723900"/>
                  <a:gd name="connsiteY3017" fmla="*/ 327025 h 850900"/>
                  <a:gd name="connsiteX3018" fmla="*/ 57150 w 723900"/>
                  <a:gd name="connsiteY3018" fmla="*/ 330200 h 850900"/>
                  <a:gd name="connsiteX3019" fmla="*/ 53975 w 723900"/>
                  <a:gd name="connsiteY3019" fmla="*/ 330200 h 850900"/>
                  <a:gd name="connsiteX3020" fmla="*/ 47625 w 723900"/>
                  <a:gd name="connsiteY3020" fmla="*/ 323850 h 850900"/>
                  <a:gd name="connsiteX3021" fmla="*/ 41275 w 723900"/>
                  <a:gd name="connsiteY3021" fmla="*/ 320675 h 850900"/>
                  <a:gd name="connsiteX3022" fmla="*/ 38100 w 723900"/>
                  <a:gd name="connsiteY3022" fmla="*/ 320675 h 850900"/>
                  <a:gd name="connsiteX3023" fmla="*/ 34925 w 723900"/>
                  <a:gd name="connsiteY3023" fmla="*/ 320675 h 850900"/>
                  <a:gd name="connsiteX3024" fmla="*/ 31750 w 723900"/>
                  <a:gd name="connsiteY3024" fmla="*/ 317500 h 850900"/>
                  <a:gd name="connsiteX3025" fmla="*/ 28575 w 723900"/>
                  <a:gd name="connsiteY3025" fmla="*/ 317500 h 850900"/>
                  <a:gd name="connsiteX3026" fmla="*/ 28575 w 723900"/>
                  <a:gd name="connsiteY3026" fmla="*/ 315913 h 850900"/>
                  <a:gd name="connsiteX3027" fmla="*/ 28575 w 723900"/>
                  <a:gd name="connsiteY3027" fmla="*/ 314325 h 850900"/>
                  <a:gd name="connsiteX3028" fmla="*/ 25400 w 723900"/>
                  <a:gd name="connsiteY3028" fmla="*/ 314325 h 850900"/>
                  <a:gd name="connsiteX3029" fmla="*/ 25400 w 723900"/>
                  <a:gd name="connsiteY3029" fmla="*/ 311150 h 850900"/>
                  <a:gd name="connsiteX3030" fmla="*/ 25400 w 723900"/>
                  <a:gd name="connsiteY3030" fmla="*/ 307975 h 850900"/>
                  <a:gd name="connsiteX3031" fmla="*/ 25400 w 723900"/>
                  <a:gd name="connsiteY3031" fmla="*/ 304800 h 850900"/>
                  <a:gd name="connsiteX3032" fmla="*/ 28575 w 723900"/>
                  <a:gd name="connsiteY3032" fmla="*/ 304800 h 850900"/>
                  <a:gd name="connsiteX3033" fmla="*/ 28575 w 723900"/>
                  <a:gd name="connsiteY3033" fmla="*/ 301625 h 850900"/>
                  <a:gd name="connsiteX3034" fmla="*/ 28575 w 723900"/>
                  <a:gd name="connsiteY3034" fmla="*/ 298450 h 850900"/>
                  <a:gd name="connsiteX3035" fmla="*/ 25400 w 723900"/>
                  <a:gd name="connsiteY3035" fmla="*/ 298450 h 850900"/>
                  <a:gd name="connsiteX3036" fmla="*/ 25400 w 723900"/>
                  <a:gd name="connsiteY3036" fmla="*/ 295275 h 850900"/>
                  <a:gd name="connsiteX3037" fmla="*/ 25400 w 723900"/>
                  <a:gd name="connsiteY3037" fmla="*/ 292100 h 850900"/>
                  <a:gd name="connsiteX3038" fmla="*/ 22225 w 723900"/>
                  <a:gd name="connsiteY3038" fmla="*/ 292100 h 850900"/>
                  <a:gd name="connsiteX3039" fmla="*/ 22225 w 723900"/>
                  <a:gd name="connsiteY3039" fmla="*/ 288925 h 850900"/>
                  <a:gd name="connsiteX3040" fmla="*/ 25400 w 723900"/>
                  <a:gd name="connsiteY3040" fmla="*/ 288925 h 850900"/>
                  <a:gd name="connsiteX3041" fmla="*/ 28575 w 723900"/>
                  <a:gd name="connsiteY3041" fmla="*/ 288925 h 850900"/>
                  <a:gd name="connsiteX3042" fmla="*/ 28575 w 723900"/>
                  <a:gd name="connsiteY3042" fmla="*/ 285750 h 850900"/>
                  <a:gd name="connsiteX3043" fmla="*/ 28575 w 723900"/>
                  <a:gd name="connsiteY3043" fmla="*/ 282575 h 850900"/>
                  <a:gd name="connsiteX3044" fmla="*/ 31750 w 723900"/>
                  <a:gd name="connsiteY3044" fmla="*/ 282575 h 850900"/>
                  <a:gd name="connsiteX3045" fmla="*/ 31750 w 723900"/>
                  <a:gd name="connsiteY3045" fmla="*/ 279400 h 850900"/>
                  <a:gd name="connsiteX3046" fmla="*/ 28575 w 723900"/>
                  <a:gd name="connsiteY3046" fmla="*/ 279400 h 850900"/>
                  <a:gd name="connsiteX3047" fmla="*/ 25400 w 723900"/>
                  <a:gd name="connsiteY3047" fmla="*/ 279400 h 850900"/>
                  <a:gd name="connsiteX3048" fmla="*/ 25400 w 723900"/>
                  <a:gd name="connsiteY3048" fmla="*/ 276225 h 850900"/>
                  <a:gd name="connsiteX3049" fmla="*/ 22225 w 723900"/>
                  <a:gd name="connsiteY3049" fmla="*/ 273050 h 850900"/>
                  <a:gd name="connsiteX3050" fmla="*/ 19050 w 723900"/>
                  <a:gd name="connsiteY3050" fmla="*/ 273050 h 850900"/>
                  <a:gd name="connsiteX3051" fmla="*/ 15875 w 723900"/>
                  <a:gd name="connsiteY3051" fmla="*/ 273050 h 850900"/>
                  <a:gd name="connsiteX3052" fmla="*/ 12700 w 723900"/>
                  <a:gd name="connsiteY3052" fmla="*/ 273050 h 850900"/>
                  <a:gd name="connsiteX3053" fmla="*/ 12700 w 723900"/>
                  <a:gd name="connsiteY3053" fmla="*/ 269875 h 850900"/>
                  <a:gd name="connsiteX3054" fmla="*/ 9525 w 723900"/>
                  <a:gd name="connsiteY3054" fmla="*/ 269875 h 850900"/>
                  <a:gd name="connsiteX3055" fmla="*/ 9525 w 723900"/>
                  <a:gd name="connsiteY3055" fmla="*/ 266700 h 850900"/>
                  <a:gd name="connsiteX3056" fmla="*/ 6350 w 723900"/>
                  <a:gd name="connsiteY3056" fmla="*/ 263525 h 850900"/>
                  <a:gd name="connsiteX3057" fmla="*/ 3175 w 723900"/>
                  <a:gd name="connsiteY3057" fmla="*/ 263525 h 850900"/>
                  <a:gd name="connsiteX3058" fmla="*/ 3175 w 723900"/>
                  <a:gd name="connsiteY3058" fmla="*/ 260350 h 850900"/>
                  <a:gd name="connsiteX3059" fmla="*/ 0 w 723900"/>
                  <a:gd name="connsiteY3059" fmla="*/ 260350 h 850900"/>
                  <a:gd name="connsiteX3060" fmla="*/ 0 w 723900"/>
                  <a:gd name="connsiteY3060" fmla="*/ 257175 h 850900"/>
                  <a:gd name="connsiteX3061" fmla="*/ 0 w 723900"/>
                  <a:gd name="connsiteY3061" fmla="*/ 254000 h 850900"/>
                  <a:gd name="connsiteX3062" fmla="*/ 3175 w 723900"/>
                  <a:gd name="connsiteY3062" fmla="*/ 254000 h 850900"/>
                  <a:gd name="connsiteX3063" fmla="*/ 6350 w 723900"/>
                  <a:gd name="connsiteY3063" fmla="*/ 250825 h 850900"/>
                  <a:gd name="connsiteX3064" fmla="*/ 9525 w 723900"/>
                  <a:gd name="connsiteY3064" fmla="*/ 250825 h 850900"/>
                  <a:gd name="connsiteX3065" fmla="*/ 12700 w 723900"/>
                  <a:gd name="connsiteY3065" fmla="*/ 250825 h 850900"/>
                  <a:gd name="connsiteX3066" fmla="*/ 15875 w 723900"/>
                  <a:gd name="connsiteY3066" fmla="*/ 247650 h 850900"/>
                  <a:gd name="connsiteX3067" fmla="*/ 19050 w 723900"/>
                  <a:gd name="connsiteY3067" fmla="*/ 247650 h 850900"/>
                  <a:gd name="connsiteX3068" fmla="*/ 22225 w 723900"/>
                  <a:gd name="connsiteY3068" fmla="*/ 247650 h 850900"/>
                  <a:gd name="connsiteX3069" fmla="*/ 22225 w 723900"/>
                  <a:gd name="connsiteY3069" fmla="*/ 250825 h 850900"/>
                  <a:gd name="connsiteX3070" fmla="*/ 25400 w 723900"/>
                  <a:gd name="connsiteY3070" fmla="*/ 250825 h 850900"/>
                  <a:gd name="connsiteX3071" fmla="*/ 25400 w 723900"/>
                  <a:gd name="connsiteY3071" fmla="*/ 247650 h 850900"/>
                  <a:gd name="connsiteX3072" fmla="*/ 28575 w 723900"/>
                  <a:gd name="connsiteY3072" fmla="*/ 247650 h 850900"/>
                  <a:gd name="connsiteX3073" fmla="*/ 28575 w 723900"/>
                  <a:gd name="connsiteY3073" fmla="*/ 244475 h 850900"/>
                  <a:gd name="connsiteX3074" fmla="*/ 31750 w 723900"/>
                  <a:gd name="connsiteY3074" fmla="*/ 244475 h 850900"/>
                  <a:gd name="connsiteX3075" fmla="*/ 31750 w 723900"/>
                  <a:gd name="connsiteY3075" fmla="*/ 241300 h 850900"/>
                  <a:gd name="connsiteX3076" fmla="*/ 34925 w 723900"/>
                  <a:gd name="connsiteY3076" fmla="*/ 238125 h 850900"/>
                  <a:gd name="connsiteX3077" fmla="*/ 34925 w 723900"/>
                  <a:gd name="connsiteY3077" fmla="*/ 241300 h 850900"/>
                  <a:gd name="connsiteX3078" fmla="*/ 38100 w 723900"/>
                  <a:gd name="connsiteY3078" fmla="*/ 238125 h 850900"/>
                  <a:gd name="connsiteX3079" fmla="*/ 39688 w 723900"/>
                  <a:gd name="connsiteY3079" fmla="*/ 238125 h 850900"/>
                  <a:gd name="connsiteX3080" fmla="*/ 41275 w 723900"/>
                  <a:gd name="connsiteY3080" fmla="*/ 238125 h 850900"/>
                  <a:gd name="connsiteX3081" fmla="*/ 44450 w 723900"/>
                  <a:gd name="connsiteY3081" fmla="*/ 238125 h 850900"/>
                  <a:gd name="connsiteX3082" fmla="*/ 46038 w 723900"/>
                  <a:gd name="connsiteY3082" fmla="*/ 238125 h 850900"/>
                  <a:gd name="connsiteX3083" fmla="*/ 46038 w 723900"/>
                  <a:gd name="connsiteY3083" fmla="*/ 239713 h 850900"/>
                  <a:gd name="connsiteX3084" fmla="*/ 47625 w 723900"/>
                  <a:gd name="connsiteY3084" fmla="*/ 241300 h 850900"/>
                  <a:gd name="connsiteX3085" fmla="*/ 50800 w 723900"/>
                  <a:gd name="connsiteY3085" fmla="*/ 241300 h 850900"/>
                  <a:gd name="connsiteX3086" fmla="*/ 53975 w 723900"/>
                  <a:gd name="connsiteY3086" fmla="*/ 244475 h 850900"/>
                  <a:gd name="connsiteX3087" fmla="*/ 53975 w 723900"/>
                  <a:gd name="connsiteY3087" fmla="*/ 241300 h 850900"/>
                  <a:gd name="connsiteX3088" fmla="*/ 57150 w 723900"/>
                  <a:gd name="connsiteY3088" fmla="*/ 241300 h 850900"/>
                  <a:gd name="connsiteX3089" fmla="*/ 57150 w 723900"/>
                  <a:gd name="connsiteY3089" fmla="*/ 238125 h 850900"/>
                  <a:gd name="connsiteX3090" fmla="*/ 53975 w 723900"/>
                  <a:gd name="connsiteY3090" fmla="*/ 238125 h 850900"/>
                  <a:gd name="connsiteX3091" fmla="*/ 50800 w 723900"/>
                  <a:gd name="connsiteY3091" fmla="*/ 238125 h 850900"/>
                  <a:gd name="connsiteX3092" fmla="*/ 50800 w 723900"/>
                  <a:gd name="connsiteY3092" fmla="*/ 234950 h 850900"/>
                  <a:gd name="connsiteX3093" fmla="*/ 53975 w 723900"/>
                  <a:gd name="connsiteY3093" fmla="*/ 234950 h 850900"/>
                  <a:gd name="connsiteX3094" fmla="*/ 53975 w 723900"/>
                  <a:gd name="connsiteY3094" fmla="*/ 231775 h 850900"/>
                  <a:gd name="connsiteX3095" fmla="*/ 57150 w 723900"/>
                  <a:gd name="connsiteY3095" fmla="*/ 231775 h 850900"/>
                  <a:gd name="connsiteX3096" fmla="*/ 60325 w 723900"/>
                  <a:gd name="connsiteY3096" fmla="*/ 228600 h 850900"/>
                  <a:gd name="connsiteX3097" fmla="*/ 63500 w 723900"/>
                  <a:gd name="connsiteY3097" fmla="*/ 228600 h 850900"/>
                  <a:gd name="connsiteX3098" fmla="*/ 66675 w 723900"/>
                  <a:gd name="connsiteY3098" fmla="*/ 228600 h 850900"/>
                  <a:gd name="connsiteX3099" fmla="*/ 66675 w 723900"/>
                  <a:gd name="connsiteY3099" fmla="*/ 225425 h 850900"/>
                  <a:gd name="connsiteX3100" fmla="*/ 69850 w 723900"/>
                  <a:gd name="connsiteY3100" fmla="*/ 225425 h 850900"/>
                  <a:gd name="connsiteX3101" fmla="*/ 69850 w 723900"/>
                  <a:gd name="connsiteY3101" fmla="*/ 228600 h 850900"/>
                  <a:gd name="connsiteX3102" fmla="*/ 73025 w 723900"/>
                  <a:gd name="connsiteY3102" fmla="*/ 228600 h 850900"/>
                  <a:gd name="connsiteX3103" fmla="*/ 76200 w 723900"/>
                  <a:gd name="connsiteY3103" fmla="*/ 225425 h 850900"/>
                  <a:gd name="connsiteX3104" fmla="*/ 79375 w 723900"/>
                  <a:gd name="connsiteY3104" fmla="*/ 225425 h 850900"/>
                  <a:gd name="connsiteX3105" fmla="*/ 82550 w 723900"/>
                  <a:gd name="connsiteY3105" fmla="*/ 222250 h 850900"/>
                  <a:gd name="connsiteX3106" fmla="*/ 85725 w 723900"/>
                  <a:gd name="connsiteY3106" fmla="*/ 222250 h 850900"/>
                  <a:gd name="connsiteX3107" fmla="*/ 88900 w 723900"/>
                  <a:gd name="connsiteY3107" fmla="*/ 222250 h 850900"/>
                  <a:gd name="connsiteX3108" fmla="*/ 92075 w 723900"/>
                  <a:gd name="connsiteY3108" fmla="*/ 222250 h 850900"/>
                  <a:gd name="connsiteX3109" fmla="*/ 95250 w 723900"/>
                  <a:gd name="connsiteY3109" fmla="*/ 222250 h 850900"/>
                  <a:gd name="connsiteX3110" fmla="*/ 95250 w 723900"/>
                  <a:gd name="connsiteY3110" fmla="*/ 225425 h 850900"/>
                  <a:gd name="connsiteX3111" fmla="*/ 98425 w 723900"/>
                  <a:gd name="connsiteY3111" fmla="*/ 225425 h 850900"/>
                  <a:gd name="connsiteX3112" fmla="*/ 98425 w 723900"/>
                  <a:gd name="connsiteY3112" fmla="*/ 228600 h 850900"/>
                  <a:gd name="connsiteX3113" fmla="*/ 98425 w 723900"/>
                  <a:gd name="connsiteY3113" fmla="*/ 231775 h 850900"/>
                  <a:gd name="connsiteX3114" fmla="*/ 95250 w 723900"/>
                  <a:gd name="connsiteY3114" fmla="*/ 231775 h 850900"/>
                  <a:gd name="connsiteX3115" fmla="*/ 95250 w 723900"/>
                  <a:gd name="connsiteY3115" fmla="*/ 234950 h 850900"/>
                  <a:gd name="connsiteX3116" fmla="*/ 96838 w 723900"/>
                  <a:gd name="connsiteY3116" fmla="*/ 234950 h 850900"/>
                  <a:gd name="connsiteX3117" fmla="*/ 96838 w 723900"/>
                  <a:gd name="connsiteY3117" fmla="*/ 236538 h 850900"/>
                  <a:gd name="connsiteX3118" fmla="*/ 95250 w 723900"/>
                  <a:gd name="connsiteY3118" fmla="*/ 236538 h 850900"/>
                  <a:gd name="connsiteX3119" fmla="*/ 95250 w 723900"/>
                  <a:gd name="connsiteY3119" fmla="*/ 238125 h 850900"/>
                  <a:gd name="connsiteX3120" fmla="*/ 96838 w 723900"/>
                  <a:gd name="connsiteY3120" fmla="*/ 238125 h 850900"/>
                  <a:gd name="connsiteX3121" fmla="*/ 96838 w 723900"/>
                  <a:gd name="connsiteY3121" fmla="*/ 239713 h 850900"/>
                  <a:gd name="connsiteX3122" fmla="*/ 95250 w 723900"/>
                  <a:gd name="connsiteY3122" fmla="*/ 239713 h 850900"/>
                  <a:gd name="connsiteX3123" fmla="*/ 95250 w 723900"/>
                  <a:gd name="connsiteY3123" fmla="*/ 241300 h 850900"/>
                  <a:gd name="connsiteX3124" fmla="*/ 92075 w 723900"/>
                  <a:gd name="connsiteY3124" fmla="*/ 241300 h 850900"/>
                  <a:gd name="connsiteX3125" fmla="*/ 88900 w 723900"/>
                  <a:gd name="connsiteY3125" fmla="*/ 241300 h 850900"/>
                  <a:gd name="connsiteX3126" fmla="*/ 88900 w 723900"/>
                  <a:gd name="connsiteY3126" fmla="*/ 244475 h 850900"/>
                  <a:gd name="connsiteX3127" fmla="*/ 90488 w 723900"/>
                  <a:gd name="connsiteY3127" fmla="*/ 244475 h 850900"/>
                  <a:gd name="connsiteX3128" fmla="*/ 92075 w 723900"/>
                  <a:gd name="connsiteY3128" fmla="*/ 244475 h 850900"/>
                  <a:gd name="connsiteX3129" fmla="*/ 92075 w 723900"/>
                  <a:gd name="connsiteY3129" fmla="*/ 247650 h 850900"/>
                  <a:gd name="connsiteX3130" fmla="*/ 95250 w 723900"/>
                  <a:gd name="connsiteY3130" fmla="*/ 250825 h 850900"/>
                  <a:gd name="connsiteX3131" fmla="*/ 98425 w 723900"/>
                  <a:gd name="connsiteY3131" fmla="*/ 250825 h 850900"/>
                  <a:gd name="connsiteX3132" fmla="*/ 101600 w 723900"/>
                  <a:gd name="connsiteY3132" fmla="*/ 250825 h 850900"/>
                  <a:gd name="connsiteX3133" fmla="*/ 104775 w 723900"/>
                  <a:gd name="connsiteY3133" fmla="*/ 250825 h 850900"/>
                  <a:gd name="connsiteX3134" fmla="*/ 104775 w 723900"/>
                  <a:gd name="connsiteY3134" fmla="*/ 254000 h 850900"/>
                  <a:gd name="connsiteX3135" fmla="*/ 107950 w 723900"/>
                  <a:gd name="connsiteY3135" fmla="*/ 254000 h 850900"/>
                  <a:gd name="connsiteX3136" fmla="*/ 111125 w 723900"/>
                  <a:gd name="connsiteY3136" fmla="*/ 254000 h 850900"/>
                  <a:gd name="connsiteX3137" fmla="*/ 114300 w 723900"/>
                  <a:gd name="connsiteY3137" fmla="*/ 254000 h 850900"/>
                  <a:gd name="connsiteX3138" fmla="*/ 117475 w 723900"/>
                  <a:gd name="connsiteY3138" fmla="*/ 254000 h 850900"/>
                  <a:gd name="connsiteX3139" fmla="*/ 117475 w 723900"/>
                  <a:gd name="connsiteY3139" fmla="*/ 257175 h 850900"/>
                  <a:gd name="connsiteX3140" fmla="*/ 120650 w 723900"/>
                  <a:gd name="connsiteY3140" fmla="*/ 257175 h 850900"/>
                  <a:gd name="connsiteX3141" fmla="*/ 123825 w 723900"/>
                  <a:gd name="connsiteY3141" fmla="*/ 257175 h 850900"/>
                  <a:gd name="connsiteX3142" fmla="*/ 127000 w 723900"/>
                  <a:gd name="connsiteY3142" fmla="*/ 257175 h 850900"/>
                  <a:gd name="connsiteX3143" fmla="*/ 130175 w 723900"/>
                  <a:gd name="connsiteY3143" fmla="*/ 257175 h 850900"/>
                  <a:gd name="connsiteX3144" fmla="*/ 133350 w 723900"/>
                  <a:gd name="connsiteY3144" fmla="*/ 257175 h 850900"/>
                  <a:gd name="connsiteX3145" fmla="*/ 134938 w 723900"/>
                  <a:gd name="connsiteY3145" fmla="*/ 257175 h 850900"/>
                  <a:gd name="connsiteX3146" fmla="*/ 136525 w 723900"/>
                  <a:gd name="connsiteY3146" fmla="*/ 257175 h 850900"/>
                  <a:gd name="connsiteX3147" fmla="*/ 136525 w 723900"/>
                  <a:gd name="connsiteY3147" fmla="*/ 254000 h 850900"/>
                  <a:gd name="connsiteX3148" fmla="*/ 139700 w 723900"/>
                  <a:gd name="connsiteY3148" fmla="*/ 254000 h 850900"/>
                  <a:gd name="connsiteX3149" fmla="*/ 139700 w 723900"/>
                  <a:gd name="connsiteY3149" fmla="*/ 250825 h 850900"/>
                  <a:gd name="connsiteX3150" fmla="*/ 139700 w 723900"/>
                  <a:gd name="connsiteY3150" fmla="*/ 247650 h 850900"/>
                  <a:gd name="connsiteX3151" fmla="*/ 142875 w 723900"/>
                  <a:gd name="connsiteY3151" fmla="*/ 247650 h 850900"/>
                  <a:gd name="connsiteX3152" fmla="*/ 146050 w 723900"/>
                  <a:gd name="connsiteY3152" fmla="*/ 247650 h 850900"/>
                  <a:gd name="connsiteX3153" fmla="*/ 146050 w 723900"/>
                  <a:gd name="connsiteY3153" fmla="*/ 250825 h 850900"/>
                  <a:gd name="connsiteX3154" fmla="*/ 149225 w 723900"/>
                  <a:gd name="connsiteY3154" fmla="*/ 250825 h 850900"/>
                  <a:gd name="connsiteX3155" fmla="*/ 150813 w 723900"/>
                  <a:gd name="connsiteY3155" fmla="*/ 250825 h 850900"/>
                  <a:gd name="connsiteX3156" fmla="*/ 150813 w 723900"/>
                  <a:gd name="connsiteY3156" fmla="*/ 252412 h 850900"/>
                  <a:gd name="connsiteX3157" fmla="*/ 152400 w 723900"/>
                  <a:gd name="connsiteY3157" fmla="*/ 250825 h 850900"/>
                  <a:gd name="connsiteX3158" fmla="*/ 152400 w 723900"/>
                  <a:gd name="connsiteY3158" fmla="*/ 247650 h 850900"/>
                  <a:gd name="connsiteX3159" fmla="*/ 152400 w 723900"/>
                  <a:gd name="connsiteY3159" fmla="*/ 244475 h 850900"/>
                  <a:gd name="connsiteX3160" fmla="*/ 149225 w 723900"/>
                  <a:gd name="connsiteY3160" fmla="*/ 244475 h 850900"/>
                  <a:gd name="connsiteX3161" fmla="*/ 146050 w 723900"/>
                  <a:gd name="connsiteY3161" fmla="*/ 241300 h 850900"/>
                  <a:gd name="connsiteX3162" fmla="*/ 142875 w 723900"/>
                  <a:gd name="connsiteY3162" fmla="*/ 241300 h 850900"/>
                  <a:gd name="connsiteX3163" fmla="*/ 139700 w 723900"/>
                  <a:gd name="connsiteY3163" fmla="*/ 241300 h 850900"/>
                  <a:gd name="connsiteX3164" fmla="*/ 136525 w 723900"/>
                  <a:gd name="connsiteY3164" fmla="*/ 241300 h 850900"/>
                  <a:gd name="connsiteX3165" fmla="*/ 133350 w 723900"/>
                  <a:gd name="connsiteY3165" fmla="*/ 241300 h 850900"/>
                  <a:gd name="connsiteX3166" fmla="*/ 136525 w 723900"/>
                  <a:gd name="connsiteY3166" fmla="*/ 238125 h 850900"/>
                  <a:gd name="connsiteX3167" fmla="*/ 136525 w 723900"/>
                  <a:gd name="connsiteY3167" fmla="*/ 234950 h 850900"/>
                  <a:gd name="connsiteX3168" fmla="*/ 139700 w 723900"/>
                  <a:gd name="connsiteY3168" fmla="*/ 234950 h 850900"/>
                  <a:gd name="connsiteX3169" fmla="*/ 139700 w 723900"/>
                  <a:gd name="connsiteY3169" fmla="*/ 238125 h 850900"/>
                  <a:gd name="connsiteX3170" fmla="*/ 142875 w 723900"/>
                  <a:gd name="connsiteY3170" fmla="*/ 238125 h 850900"/>
                  <a:gd name="connsiteX3171" fmla="*/ 146050 w 723900"/>
                  <a:gd name="connsiteY3171" fmla="*/ 238125 h 850900"/>
                  <a:gd name="connsiteX3172" fmla="*/ 146050 w 723900"/>
                  <a:gd name="connsiteY3172" fmla="*/ 234950 h 850900"/>
                  <a:gd name="connsiteX3173" fmla="*/ 142875 w 723900"/>
                  <a:gd name="connsiteY3173" fmla="*/ 234950 h 850900"/>
                  <a:gd name="connsiteX3174" fmla="*/ 142875 w 723900"/>
                  <a:gd name="connsiteY3174" fmla="*/ 231775 h 850900"/>
                  <a:gd name="connsiteX3175" fmla="*/ 142875 w 723900"/>
                  <a:gd name="connsiteY3175" fmla="*/ 228600 h 850900"/>
                  <a:gd name="connsiteX3176" fmla="*/ 139700 w 723900"/>
                  <a:gd name="connsiteY3176" fmla="*/ 228600 h 850900"/>
                  <a:gd name="connsiteX3177" fmla="*/ 139700 w 723900"/>
                  <a:gd name="connsiteY3177" fmla="*/ 225425 h 850900"/>
                  <a:gd name="connsiteX3178" fmla="*/ 136525 w 723900"/>
                  <a:gd name="connsiteY3178" fmla="*/ 225425 h 850900"/>
                  <a:gd name="connsiteX3179" fmla="*/ 136525 w 723900"/>
                  <a:gd name="connsiteY3179" fmla="*/ 222250 h 850900"/>
                  <a:gd name="connsiteX3180" fmla="*/ 136525 w 723900"/>
                  <a:gd name="connsiteY3180" fmla="*/ 219075 h 850900"/>
                  <a:gd name="connsiteX3181" fmla="*/ 139700 w 723900"/>
                  <a:gd name="connsiteY3181" fmla="*/ 219075 h 850900"/>
                  <a:gd name="connsiteX3182" fmla="*/ 139700 w 723900"/>
                  <a:gd name="connsiteY3182" fmla="*/ 215900 h 850900"/>
                  <a:gd name="connsiteX3183" fmla="*/ 139700 w 723900"/>
                  <a:gd name="connsiteY3183" fmla="*/ 212725 h 850900"/>
                  <a:gd name="connsiteX3184" fmla="*/ 142875 w 723900"/>
                  <a:gd name="connsiteY3184" fmla="*/ 212725 h 850900"/>
                  <a:gd name="connsiteX3185" fmla="*/ 146050 w 723900"/>
                  <a:gd name="connsiteY3185" fmla="*/ 212725 h 850900"/>
                  <a:gd name="connsiteX3186" fmla="*/ 146050 w 723900"/>
                  <a:gd name="connsiteY3186" fmla="*/ 209550 h 850900"/>
                  <a:gd name="connsiteX3187" fmla="*/ 142875 w 723900"/>
                  <a:gd name="connsiteY3187" fmla="*/ 209550 h 850900"/>
                  <a:gd name="connsiteX3188" fmla="*/ 142875 w 723900"/>
                  <a:gd name="connsiteY3188" fmla="*/ 206375 h 850900"/>
                  <a:gd name="connsiteX3189" fmla="*/ 139700 w 723900"/>
                  <a:gd name="connsiteY3189" fmla="*/ 206375 h 850900"/>
                  <a:gd name="connsiteX3190" fmla="*/ 136525 w 723900"/>
                  <a:gd name="connsiteY3190" fmla="*/ 206375 h 850900"/>
                  <a:gd name="connsiteX3191" fmla="*/ 133350 w 723900"/>
                  <a:gd name="connsiteY3191" fmla="*/ 206375 h 850900"/>
                  <a:gd name="connsiteX3192" fmla="*/ 133350 w 723900"/>
                  <a:gd name="connsiteY3192" fmla="*/ 209550 h 850900"/>
                  <a:gd name="connsiteX3193" fmla="*/ 130175 w 723900"/>
                  <a:gd name="connsiteY3193" fmla="*/ 206375 h 850900"/>
                  <a:gd name="connsiteX3194" fmla="*/ 127000 w 723900"/>
                  <a:gd name="connsiteY3194" fmla="*/ 209550 h 850900"/>
                  <a:gd name="connsiteX3195" fmla="*/ 127000 w 723900"/>
                  <a:gd name="connsiteY3195" fmla="*/ 206375 h 850900"/>
                  <a:gd name="connsiteX3196" fmla="*/ 123825 w 723900"/>
                  <a:gd name="connsiteY3196" fmla="*/ 206375 h 850900"/>
                  <a:gd name="connsiteX3197" fmla="*/ 123825 w 723900"/>
                  <a:gd name="connsiteY3197" fmla="*/ 203200 h 850900"/>
                  <a:gd name="connsiteX3198" fmla="*/ 120650 w 723900"/>
                  <a:gd name="connsiteY3198" fmla="*/ 203200 h 850900"/>
                  <a:gd name="connsiteX3199" fmla="*/ 117475 w 723900"/>
                  <a:gd name="connsiteY3199" fmla="*/ 203200 h 850900"/>
                  <a:gd name="connsiteX3200" fmla="*/ 114300 w 723900"/>
                  <a:gd name="connsiteY3200" fmla="*/ 203200 h 850900"/>
                  <a:gd name="connsiteX3201" fmla="*/ 111125 w 723900"/>
                  <a:gd name="connsiteY3201" fmla="*/ 203200 h 850900"/>
                  <a:gd name="connsiteX3202" fmla="*/ 107950 w 723900"/>
                  <a:gd name="connsiteY3202" fmla="*/ 200025 h 850900"/>
                  <a:gd name="connsiteX3203" fmla="*/ 104775 w 723900"/>
                  <a:gd name="connsiteY3203" fmla="*/ 200025 h 850900"/>
                  <a:gd name="connsiteX3204" fmla="*/ 101600 w 723900"/>
                  <a:gd name="connsiteY3204" fmla="*/ 196850 h 850900"/>
                  <a:gd name="connsiteX3205" fmla="*/ 101600 w 723900"/>
                  <a:gd name="connsiteY3205" fmla="*/ 193675 h 850900"/>
                  <a:gd name="connsiteX3206" fmla="*/ 104775 w 723900"/>
                  <a:gd name="connsiteY3206" fmla="*/ 193675 h 850900"/>
                  <a:gd name="connsiteX3207" fmla="*/ 104775 w 723900"/>
                  <a:gd name="connsiteY3207" fmla="*/ 190500 h 850900"/>
                  <a:gd name="connsiteX3208" fmla="*/ 101600 w 723900"/>
                  <a:gd name="connsiteY3208" fmla="*/ 190500 h 850900"/>
                  <a:gd name="connsiteX3209" fmla="*/ 101600 w 723900"/>
                  <a:gd name="connsiteY3209" fmla="*/ 187325 h 850900"/>
                  <a:gd name="connsiteX3210" fmla="*/ 101600 w 723900"/>
                  <a:gd name="connsiteY3210" fmla="*/ 184150 h 850900"/>
                  <a:gd name="connsiteX3211" fmla="*/ 101600 w 723900"/>
                  <a:gd name="connsiteY3211" fmla="*/ 180975 h 850900"/>
                  <a:gd name="connsiteX3212" fmla="*/ 101600 w 723900"/>
                  <a:gd name="connsiteY3212" fmla="*/ 177800 h 850900"/>
                  <a:gd name="connsiteX3213" fmla="*/ 98425 w 723900"/>
                  <a:gd name="connsiteY3213" fmla="*/ 174625 h 850900"/>
                  <a:gd name="connsiteX3214" fmla="*/ 98425 w 723900"/>
                  <a:gd name="connsiteY3214" fmla="*/ 171450 h 850900"/>
                  <a:gd name="connsiteX3215" fmla="*/ 95250 w 723900"/>
                  <a:gd name="connsiteY3215" fmla="*/ 168275 h 850900"/>
                  <a:gd name="connsiteX3216" fmla="*/ 92075 w 723900"/>
                  <a:gd name="connsiteY3216" fmla="*/ 168275 h 850900"/>
                  <a:gd name="connsiteX3217" fmla="*/ 92075 w 723900"/>
                  <a:gd name="connsiteY3217" fmla="*/ 165100 h 850900"/>
                  <a:gd name="connsiteX3218" fmla="*/ 92075 w 723900"/>
                  <a:gd name="connsiteY3218" fmla="*/ 161925 h 850900"/>
                  <a:gd name="connsiteX3219" fmla="*/ 88900 w 723900"/>
                  <a:gd name="connsiteY3219" fmla="*/ 161925 h 850900"/>
                  <a:gd name="connsiteX3220" fmla="*/ 88900 w 723900"/>
                  <a:gd name="connsiteY3220" fmla="*/ 158750 h 850900"/>
                  <a:gd name="connsiteX3221" fmla="*/ 85725 w 723900"/>
                  <a:gd name="connsiteY3221" fmla="*/ 158750 h 850900"/>
                  <a:gd name="connsiteX3222" fmla="*/ 85725 w 723900"/>
                  <a:gd name="connsiteY3222" fmla="*/ 155575 h 850900"/>
                  <a:gd name="connsiteX3223" fmla="*/ 82550 w 723900"/>
                  <a:gd name="connsiteY3223" fmla="*/ 152400 h 850900"/>
                  <a:gd name="connsiteX3224" fmla="*/ 79375 w 723900"/>
                  <a:gd name="connsiteY3224" fmla="*/ 149225 h 850900"/>
                  <a:gd name="connsiteX3225" fmla="*/ 79375 w 723900"/>
                  <a:gd name="connsiteY3225" fmla="*/ 146050 h 850900"/>
                  <a:gd name="connsiteX3226" fmla="*/ 76200 w 723900"/>
                  <a:gd name="connsiteY3226" fmla="*/ 146050 h 850900"/>
                  <a:gd name="connsiteX3227" fmla="*/ 73025 w 723900"/>
                  <a:gd name="connsiteY3227" fmla="*/ 146050 h 850900"/>
                  <a:gd name="connsiteX3228" fmla="*/ 73025 w 723900"/>
                  <a:gd name="connsiteY3228" fmla="*/ 142875 h 850900"/>
                  <a:gd name="connsiteX3229" fmla="*/ 69850 w 723900"/>
                  <a:gd name="connsiteY3229" fmla="*/ 142875 h 850900"/>
                  <a:gd name="connsiteX3230" fmla="*/ 69850 w 723900"/>
                  <a:gd name="connsiteY3230" fmla="*/ 139700 h 850900"/>
                  <a:gd name="connsiteX3231" fmla="*/ 66675 w 723900"/>
                  <a:gd name="connsiteY3231" fmla="*/ 139700 h 850900"/>
                  <a:gd name="connsiteX3232" fmla="*/ 66675 w 723900"/>
                  <a:gd name="connsiteY3232" fmla="*/ 136525 h 850900"/>
                  <a:gd name="connsiteX3233" fmla="*/ 66675 w 723900"/>
                  <a:gd name="connsiteY3233" fmla="*/ 133350 h 850900"/>
                  <a:gd name="connsiteX3234" fmla="*/ 63500 w 723900"/>
                  <a:gd name="connsiteY3234" fmla="*/ 133350 h 850900"/>
                  <a:gd name="connsiteX3235" fmla="*/ 63500 w 723900"/>
                  <a:gd name="connsiteY3235" fmla="*/ 130175 h 850900"/>
                  <a:gd name="connsiteX3236" fmla="*/ 60325 w 723900"/>
                  <a:gd name="connsiteY3236" fmla="*/ 130175 h 850900"/>
                  <a:gd name="connsiteX3237" fmla="*/ 57150 w 723900"/>
                  <a:gd name="connsiteY3237" fmla="*/ 127000 h 850900"/>
                  <a:gd name="connsiteX3238" fmla="*/ 60325 w 723900"/>
                  <a:gd name="connsiteY3238" fmla="*/ 123825 h 850900"/>
                  <a:gd name="connsiteX3239" fmla="*/ 63500 w 723900"/>
                  <a:gd name="connsiteY3239" fmla="*/ 123825 h 850900"/>
                  <a:gd name="connsiteX3240" fmla="*/ 63500 w 723900"/>
                  <a:gd name="connsiteY3240" fmla="*/ 120650 h 850900"/>
                  <a:gd name="connsiteX3241" fmla="*/ 66675 w 723900"/>
                  <a:gd name="connsiteY3241" fmla="*/ 120650 h 850900"/>
                  <a:gd name="connsiteX3242" fmla="*/ 66675 w 723900"/>
                  <a:gd name="connsiteY3242" fmla="*/ 117475 h 850900"/>
                  <a:gd name="connsiteX3243" fmla="*/ 66675 w 723900"/>
                  <a:gd name="connsiteY3243" fmla="*/ 114300 h 850900"/>
                  <a:gd name="connsiteX3244" fmla="*/ 69850 w 723900"/>
                  <a:gd name="connsiteY3244" fmla="*/ 111125 h 850900"/>
                  <a:gd name="connsiteX3245" fmla="*/ 69850 w 723900"/>
                  <a:gd name="connsiteY3245" fmla="*/ 107950 h 850900"/>
                  <a:gd name="connsiteX3246" fmla="*/ 69850 w 723900"/>
                  <a:gd name="connsiteY3246" fmla="*/ 104775 h 850900"/>
                  <a:gd name="connsiteX3247" fmla="*/ 69850 w 723900"/>
                  <a:gd name="connsiteY3247" fmla="*/ 101600 h 850900"/>
                  <a:gd name="connsiteX3248" fmla="*/ 73025 w 723900"/>
                  <a:gd name="connsiteY3248" fmla="*/ 104775 h 850900"/>
                  <a:gd name="connsiteX3249" fmla="*/ 76200 w 723900"/>
                  <a:gd name="connsiteY3249" fmla="*/ 104775 h 850900"/>
                  <a:gd name="connsiteX3250" fmla="*/ 79375 w 723900"/>
                  <a:gd name="connsiteY3250" fmla="*/ 104775 h 850900"/>
                  <a:gd name="connsiteX3251" fmla="*/ 82550 w 723900"/>
                  <a:gd name="connsiteY3251" fmla="*/ 104775 h 850900"/>
                  <a:gd name="connsiteX3252" fmla="*/ 85725 w 723900"/>
                  <a:gd name="connsiteY3252" fmla="*/ 104775 h 850900"/>
                  <a:gd name="connsiteX3253" fmla="*/ 88900 w 723900"/>
                  <a:gd name="connsiteY3253" fmla="*/ 104775 h 850900"/>
                  <a:gd name="connsiteX3254" fmla="*/ 92075 w 723900"/>
                  <a:gd name="connsiteY3254" fmla="*/ 104775 h 850900"/>
                  <a:gd name="connsiteX3255" fmla="*/ 95250 w 723900"/>
                  <a:gd name="connsiteY3255" fmla="*/ 104775 h 850900"/>
                  <a:gd name="connsiteX3256" fmla="*/ 98425 w 723900"/>
                  <a:gd name="connsiteY3256" fmla="*/ 104775 h 850900"/>
                  <a:gd name="connsiteX3257" fmla="*/ 101600 w 723900"/>
                  <a:gd name="connsiteY3257" fmla="*/ 104775 h 850900"/>
                  <a:gd name="connsiteX3258" fmla="*/ 104775 w 723900"/>
                  <a:gd name="connsiteY3258" fmla="*/ 104775 h 850900"/>
                  <a:gd name="connsiteX3259" fmla="*/ 107950 w 723900"/>
                  <a:gd name="connsiteY3259" fmla="*/ 104775 h 850900"/>
                  <a:gd name="connsiteX3260" fmla="*/ 111125 w 723900"/>
                  <a:gd name="connsiteY3260" fmla="*/ 104775 h 850900"/>
                  <a:gd name="connsiteX3261" fmla="*/ 114300 w 723900"/>
                  <a:gd name="connsiteY3261" fmla="*/ 104775 h 850900"/>
                  <a:gd name="connsiteX3262" fmla="*/ 114300 w 723900"/>
                  <a:gd name="connsiteY3262" fmla="*/ 101600 h 850900"/>
                  <a:gd name="connsiteX3263" fmla="*/ 117475 w 723900"/>
                  <a:gd name="connsiteY3263" fmla="*/ 101600 h 850900"/>
                  <a:gd name="connsiteX3264" fmla="*/ 117475 w 723900"/>
                  <a:gd name="connsiteY3264" fmla="*/ 98425 h 850900"/>
                  <a:gd name="connsiteX3265" fmla="*/ 120650 w 723900"/>
                  <a:gd name="connsiteY3265" fmla="*/ 98425 h 850900"/>
                  <a:gd name="connsiteX3266" fmla="*/ 120650 w 723900"/>
                  <a:gd name="connsiteY3266" fmla="*/ 95250 h 850900"/>
                  <a:gd name="connsiteX3267" fmla="*/ 123825 w 723900"/>
                  <a:gd name="connsiteY3267" fmla="*/ 95250 h 850900"/>
                  <a:gd name="connsiteX3268" fmla="*/ 123825 w 723900"/>
                  <a:gd name="connsiteY3268" fmla="*/ 92075 h 850900"/>
                  <a:gd name="connsiteX3269" fmla="*/ 127000 w 723900"/>
                  <a:gd name="connsiteY3269" fmla="*/ 92075 h 850900"/>
                  <a:gd name="connsiteX3270" fmla="*/ 130175 w 723900"/>
                  <a:gd name="connsiteY3270" fmla="*/ 88900 h 850900"/>
                  <a:gd name="connsiteX3271" fmla="*/ 127000 w 723900"/>
                  <a:gd name="connsiteY3271" fmla="*/ 88900 h 850900"/>
                  <a:gd name="connsiteX3272" fmla="*/ 130175 w 723900"/>
                  <a:gd name="connsiteY3272" fmla="*/ 85725 h 850900"/>
                  <a:gd name="connsiteX3273" fmla="*/ 130175 w 723900"/>
                  <a:gd name="connsiteY3273" fmla="*/ 84138 h 850900"/>
                  <a:gd name="connsiteX3274" fmla="*/ 130175 w 723900"/>
                  <a:gd name="connsiteY3274" fmla="*/ 82550 h 850900"/>
                  <a:gd name="connsiteX3275" fmla="*/ 133350 w 723900"/>
                  <a:gd name="connsiteY3275" fmla="*/ 79375 h 850900"/>
                  <a:gd name="connsiteX3276" fmla="*/ 133350 w 723900"/>
                  <a:gd name="connsiteY3276" fmla="*/ 76200 h 850900"/>
                  <a:gd name="connsiteX3277" fmla="*/ 133350 w 723900"/>
                  <a:gd name="connsiteY3277" fmla="*/ 74613 h 850900"/>
                  <a:gd name="connsiteX3278" fmla="*/ 133350 w 723900"/>
                  <a:gd name="connsiteY3278" fmla="*/ 73025 h 850900"/>
                  <a:gd name="connsiteX3279" fmla="*/ 134938 w 723900"/>
                  <a:gd name="connsiteY3279" fmla="*/ 73025 h 850900"/>
                  <a:gd name="connsiteX3280" fmla="*/ 136525 w 723900"/>
                  <a:gd name="connsiteY3280" fmla="*/ 73025 h 850900"/>
                  <a:gd name="connsiteX3281" fmla="*/ 136525 w 723900"/>
                  <a:gd name="connsiteY3281" fmla="*/ 69850 h 850900"/>
                  <a:gd name="connsiteX3282" fmla="*/ 136525 w 723900"/>
                  <a:gd name="connsiteY3282" fmla="*/ 66675 h 850900"/>
                  <a:gd name="connsiteX3283" fmla="*/ 139700 w 723900"/>
                  <a:gd name="connsiteY3283" fmla="*/ 66675 h 850900"/>
                  <a:gd name="connsiteX3284" fmla="*/ 139700 w 723900"/>
                  <a:gd name="connsiteY3284" fmla="*/ 63500 h 850900"/>
                  <a:gd name="connsiteX3285" fmla="*/ 142875 w 723900"/>
                  <a:gd name="connsiteY3285" fmla="*/ 63500 h 850900"/>
                  <a:gd name="connsiteX3286" fmla="*/ 142875 w 723900"/>
                  <a:gd name="connsiteY3286" fmla="*/ 60325 h 850900"/>
                  <a:gd name="connsiteX3287" fmla="*/ 146050 w 723900"/>
                  <a:gd name="connsiteY3287" fmla="*/ 60325 h 850900"/>
                  <a:gd name="connsiteX3288" fmla="*/ 146050 w 723900"/>
                  <a:gd name="connsiteY3288" fmla="*/ 57150 h 850900"/>
                  <a:gd name="connsiteX3289" fmla="*/ 146050 w 723900"/>
                  <a:gd name="connsiteY3289" fmla="*/ 55563 h 850900"/>
                  <a:gd name="connsiteX3290" fmla="*/ 146050 w 723900"/>
                  <a:gd name="connsiteY3290" fmla="*/ 53975 h 850900"/>
                  <a:gd name="connsiteX3291" fmla="*/ 147638 w 723900"/>
                  <a:gd name="connsiteY3291" fmla="*/ 53975 h 850900"/>
                  <a:gd name="connsiteX3292" fmla="*/ 149225 w 723900"/>
                  <a:gd name="connsiteY3292" fmla="*/ 53975 h 850900"/>
                  <a:gd name="connsiteX3293" fmla="*/ 149225 w 723900"/>
                  <a:gd name="connsiteY3293" fmla="*/ 50800 h 850900"/>
                  <a:gd name="connsiteX3294" fmla="*/ 152400 w 723900"/>
                  <a:gd name="connsiteY3294" fmla="*/ 50800 h 850900"/>
                  <a:gd name="connsiteX3295" fmla="*/ 152400 w 723900"/>
                  <a:gd name="connsiteY3295" fmla="*/ 47625 h 850900"/>
                  <a:gd name="connsiteX3296" fmla="*/ 155575 w 723900"/>
                  <a:gd name="connsiteY3296" fmla="*/ 47625 h 850900"/>
                  <a:gd name="connsiteX3297" fmla="*/ 155575 w 723900"/>
                  <a:gd name="connsiteY3297" fmla="*/ 44450 h 850900"/>
                  <a:gd name="connsiteX3298" fmla="*/ 158750 w 723900"/>
                  <a:gd name="connsiteY3298" fmla="*/ 44450 h 850900"/>
                  <a:gd name="connsiteX3299" fmla="*/ 161925 w 723900"/>
                  <a:gd name="connsiteY3299" fmla="*/ 44450 h 850900"/>
                  <a:gd name="connsiteX3300" fmla="*/ 161925 w 723900"/>
                  <a:gd name="connsiteY3300" fmla="*/ 47625 h 850900"/>
                  <a:gd name="connsiteX3301" fmla="*/ 158750 w 723900"/>
                  <a:gd name="connsiteY3301" fmla="*/ 47625 h 850900"/>
                  <a:gd name="connsiteX3302" fmla="*/ 158750 w 723900"/>
                  <a:gd name="connsiteY3302" fmla="*/ 50800 h 850900"/>
                  <a:gd name="connsiteX3303" fmla="*/ 161925 w 723900"/>
                  <a:gd name="connsiteY3303" fmla="*/ 47625 h 850900"/>
                  <a:gd name="connsiteX3304" fmla="*/ 165100 w 723900"/>
                  <a:gd name="connsiteY3304" fmla="*/ 47625 h 850900"/>
                  <a:gd name="connsiteX3305" fmla="*/ 168275 w 723900"/>
                  <a:gd name="connsiteY3305" fmla="*/ 47625 h 850900"/>
                  <a:gd name="connsiteX3306" fmla="*/ 168275 w 723900"/>
                  <a:gd name="connsiteY3306" fmla="*/ 46038 h 850900"/>
                  <a:gd name="connsiteX3307" fmla="*/ 168275 w 723900"/>
                  <a:gd name="connsiteY3307" fmla="*/ 44450 h 850900"/>
                  <a:gd name="connsiteX3308" fmla="*/ 169863 w 723900"/>
                  <a:gd name="connsiteY3308" fmla="*/ 44450 h 850900"/>
                  <a:gd name="connsiteX3309" fmla="*/ 169863 w 723900"/>
                  <a:gd name="connsiteY3309" fmla="*/ 46038 h 850900"/>
                  <a:gd name="connsiteX3310" fmla="*/ 171450 w 723900"/>
                  <a:gd name="connsiteY3310" fmla="*/ 47625 h 850900"/>
                  <a:gd name="connsiteX3311" fmla="*/ 171450 w 723900"/>
                  <a:gd name="connsiteY3311" fmla="*/ 46038 h 850900"/>
                  <a:gd name="connsiteX3312" fmla="*/ 171450 w 723900"/>
                  <a:gd name="connsiteY3312" fmla="*/ 44450 h 850900"/>
                  <a:gd name="connsiteX3313" fmla="*/ 173038 w 723900"/>
                  <a:gd name="connsiteY3313" fmla="*/ 44450 h 850900"/>
                  <a:gd name="connsiteX3314" fmla="*/ 174625 w 723900"/>
                  <a:gd name="connsiteY3314" fmla="*/ 44450 h 850900"/>
                  <a:gd name="connsiteX3315" fmla="*/ 177800 w 723900"/>
                  <a:gd name="connsiteY3315" fmla="*/ 44450 h 850900"/>
                  <a:gd name="connsiteX3316" fmla="*/ 177800 w 723900"/>
                  <a:gd name="connsiteY3316" fmla="*/ 41275 h 850900"/>
                  <a:gd name="connsiteX3317" fmla="*/ 180975 w 723900"/>
                  <a:gd name="connsiteY3317" fmla="*/ 41275 h 850900"/>
                  <a:gd name="connsiteX3318" fmla="*/ 180975 w 723900"/>
                  <a:gd name="connsiteY3318" fmla="*/ 38100 h 850900"/>
                  <a:gd name="connsiteX3319" fmla="*/ 184150 w 723900"/>
                  <a:gd name="connsiteY3319" fmla="*/ 38100 h 850900"/>
                  <a:gd name="connsiteX3320" fmla="*/ 184150 w 723900"/>
                  <a:gd name="connsiteY3320" fmla="*/ 34925 h 850900"/>
                  <a:gd name="connsiteX3321" fmla="*/ 187325 w 723900"/>
                  <a:gd name="connsiteY3321" fmla="*/ 34925 h 850900"/>
                  <a:gd name="connsiteX3322" fmla="*/ 190500 w 723900"/>
                  <a:gd name="connsiteY3322" fmla="*/ 31750 h 850900"/>
                  <a:gd name="connsiteX3323" fmla="*/ 193675 w 723900"/>
                  <a:gd name="connsiteY3323" fmla="*/ 28575 h 850900"/>
                  <a:gd name="connsiteX3324" fmla="*/ 196850 w 723900"/>
                  <a:gd name="connsiteY3324" fmla="*/ 28575 h 850900"/>
                  <a:gd name="connsiteX3325" fmla="*/ 196850 w 723900"/>
                  <a:gd name="connsiteY3325" fmla="*/ 25400 h 850900"/>
                  <a:gd name="connsiteX3326" fmla="*/ 200025 w 723900"/>
                  <a:gd name="connsiteY3326" fmla="*/ 25400 h 850900"/>
                  <a:gd name="connsiteX3327" fmla="*/ 200025 w 723900"/>
                  <a:gd name="connsiteY3327" fmla="*/ 22225 h 850900"/>
                  <a:gd name="connsiteX3328" fmla="*/ 203200 w 723900"/>
                  <a:gd name="connsiteY3328" fmla="*/ 22225 h 850900"/>
                  <a:gd name="connsiteX3329" fmla="*/ 203200 w 723900"/>
                  <a:gd name="connsiteY3329" fmla="*/ 19050 h 850900"/>
                  <a:gd name="connsiteX3330" fmla="*/ 206375 w 723900"/>
                  <a:gd name="connsiteY3330" fmla="*/ 19050 h 850900"/>
                  <a:gd name="connsiteX3331" fmla="*/ 209550 w 723900"/>
                  <a:gd name="connsiteY3331" fmla="*/ 19050 h 850900"/>
                  <a:gd name="connsiteX3332" fmla="*/ 209550 w 723900"/>
                  <a:gd name="connsiteY3332" fmla="*/ 22225 h 850900"/>
                  <a:gd name="connsiteX3333" fmla="*/ 206375 w 723900"/>
                  <a:gd name="connsiteY3333" fmla="*/ 22225 h 850900"/>
                  <a:gd name="connsiteX3334" fmla="*/ 203200 w 723900"/>
                  <a:gd name="connsiteY3334" fmla="*/ 25400 h 850900"/>
                  <a:gd name="connsiteX3335" fmla="*/ 206375 w 723900"/>
                  <a:gd name="connsiteY3335" fmla="*/ 25400 h 850900"/>
                  <a:gd name="connsiteX3336" fmla="*/ 209550 w 723900"/>
                  <a:gd name="connsiteY3336" fmla="*/ 25400 h 850900"/>
                  <a:gd name="connsiteX3337" fmla="*/ 212725 w 723900"/>
                  <a:gd name="connsiteY3337" fmla="*/ 25400 h 850900"/>
                  <a:gd name="connsiteX3338" fmla="*/ 215900 w 723900"/>
                  <a:gd name="connsiteY3338" fmla="*/ 25400 h 850900"/>
                  <a:gd name="connsiteX3339" fmla="*/ 219075 w 723900"/>
                  <a:gd name="connsiteY3339" fmla="*/ 25400 h 850900"/>
                  <a:gd name="connsiteX3340" fmla="*/ 222250 w 723900"/>
                  <a:gd name="connsiteY3340" fmla="*/ 25400 h 850900"/>
                  <a:gd name="connsiteX3341" fmla="*/ 222250 w 723900"/>
                  <a:gd name="connsiteY3341" fmla="*/ 22225 h 850900"/>
                  <a:gd name="connsiteX3342" fmla="*/ 225425 w 723900"/>
                  <a:gd name="connsiteY3342" fmla="*/ 22225 h 850900"/>
                  <a:gd name="connsiteX3343" fmla="*/ 228600 w 723900"/>
                  <a:gd name="connsiteY3343" fmla="*/ 22225 h 850900"/>
                  <a:gd name="connsiteX3344" fmla="*/ 231775 w 723900"/>
                  <a:gd name="connsiteY3344" fmla="*/ 22225 h 850900"/>
                  <a:gd name="connsiteX3345" fmla="*/ 234950 w 723900"/>
                  <a:gd name="connsiteY3345" fmla="*/ 19050 h 850900"/>
                  <a:gd name="connsiteX3346" fmla="*/ 238125 w 723900"/>
                  <a:gd name="connsiteY3346" fmla="*/ 19050 h 850900"/>
                  <a:gd name="connsiteX3347" fmla="*/ 238125 w 723900"/>
                  <a:gd name="connsiteY3347" fmla="*/ 15875 h 850900"/>
                  <a:gd name="connsiteX3348" fmla="*/ 241300 w 723900"/>
                  <a:gd name="connsiteY3348" fmla="*/ 12700 h 850900"/>
                  <a:gd name="connsiteX3349" fmla="*/ 244475 w 723900"/>
                  <a:gd name="connsiteY3349" fmla="*/ 9525 h 850900"/>
                  <a:gd name="connsiteX3350" fmla="*/ 244475 w 723900"/>
                  <a:gd name="connsiteY3350" fmla="*/ 7938 h 850900"/>
                  <a:gd name="connsiteX3351" fmla="*/ 244475 w 723900"/>
                  <a:gd name="connsiteY3351" fmla="*/ 6350 h 850900"/>
                  <a:gd name="connsiteX3352" fmla="*/ 247650 w 723900"/>
                  <a:gd name="connsiteY3352" fmla="*/ 3175 h 850900"/>
                  <a:gd name="connsiteX3353" fmla="*/ 247650 w 723900"/>
                  <a:gd name="connsiteY3353" fmla="*/ 0 h 850900"/>
                  <a:gd name="connsiteX0" fmla="*/ 44450 w 723900"/>
                  <a:gd name="connsiteY0" fmla="*/ 847725 h 850900"/>
                  <a:gd name="connsiteX1" fmla="*/ 46038 w 723900"/>
                  <a:gd name="connsiteY1" fmla="*/ 847725 h 850900"/>
                  <a:gd name="connsiteX2" fmla="*/ 46038 w 723900"/>
                  <a:gd name="connsiteY2" fmla="*/ 849313 h 850900"/>
                  <a:gd name="connsiteX3" fmla="*/ 44450 w 723900"/>
                  <a:gd name="connsiteY3" fmla="*/ 849313 h 850900"/>
                  <a:gd name="connsiteX4" fmla="*/ 44450 w 723900"/>
                  <a:gd name="connsiteY4" fmla="*/ 847725 h 850900"/>
                  <a:gd name="connsiteX5" fmla="*/ 38100 w 723900"/>
                  <a:gd name="connsiteY5" fmla="*/ 844550 h 850900"/>
                  <a:gd name="connsiteX6" fmla="*/ 41275 w 723900"/>
                  <a:gd name="connsiteY6" fmla="*/ 844550 h 850900"/>
                  <a:gd name="connsiteX7" fmla="*/ 44450 w 723900"/>
                  <a:gd name="connsiteY7" fmla="*/ 844550 h 850900"/>
                  <a:gd name="connsiteX8" fmla="*/ 44450 w 723900"/>
                  <a:gd name="connsiteY8" fmla="*/ 847725 h 850900"/>
                  <a:gd name="connsiteX9" fmla="*/ 42863 w 723900"/>
                  <a:gd name="connsiteY9" fmla="*/ 847725 h 850900"/>
                  <a:gd name="connsiteX10" fmla="*/ 42863 w 723900"/>
                  <a:gd name="connsiteY10" fmla="*/ 849313 h 850900"/>
                  <a:gd name="connsiteX11" fmla="*/ 41275 w 723900"/>
                  <a:gd name="connsiteY11" fmla="*/ 849313 h 850900"/>
                  <a:gd name="connsiteX12" fmla="*/ 41275 w 723900"/>
                  <a:gd name="connsiteY12" fmla="*/ 850900 h 850900"/>
                  <a:gd name="connsiteX13" fmla="*/ 39688 w 723900"/>
                  <a:gd name="connsiteY13" fmla="*/ 849313 h 850900"/>
                  <a:gd name="connsiteX14" fmla="*/ 38100 w 723900"/>
                  <a:gd name="connsiteY14" fmla="*/ 849313 h 850900"/>
                  <a:gd name="connsiteX15" fmla="*/ 38100 w 723900"/>
                  <a:gd name="connsiteY15" fmla="*/ 847725 h 850900"/>
                  <a:gd name="connsiteX16" fmla="*/ 38100 w 723900"/>
                  <a:gd name="connsiteY16" fmla="*/ 844550 h 850900"/>
                  <a:gd name="connsiteX17" fmla="*/ 34925 w 723900"/>
                  <a:gd name="connsiteY17" fmla="*/ 841375 h 850900"/>
                  <a:gd name="connsiteX18" fmla="*/ 38100 w 723900"/>
                  <a:gd name="connsiteY18" fmla="*/ 841375 h 850900"/>
                  <a:gd name="connsiteX19" fmla="*/ 38100 w 723900"/>
                  <a:gd name="connsiteY19" fmla="*/ 844550 h 850900"/>
                  <a:gd name="connsiteX20" fmla="*/ 34925 w 723900"/>
                  <a:gd name="connsiteY20" fmla="*/ 844550 h 850900"/>
                  <a:gd name="connsiteX21" fmla="*/ 34925 w 723900"/>
                  <a:gd name="connsiteY21" fmla="*/ 841375 h 850900"/>
                  <a:gd name="connsiteX22" fmla="*/ 130175 w 723900"/>
                  <a:gd name="connsiteY22" fmla="*/ 835025 h 850900"/>
                  <a:gd name="connsiteX23" fmla="*/ 133350 w 723900"/>
                  <a:gd name="connsiteY23" fmla="*/ 835025 h 850900"/>
                  <a:gd name="connsiteX24" fmla="*/ 133350 w 723900"/>
                  <a:gd name="connsiteY24" fmla="*/ 838200 h 850900"/>
                  <a:gd name="connsiteX25" fmla="*/ 130175 w 723900"/>
                  <a:gd name="connsiteY25" fmla="*/ 838200 h 850900"/>
                  <a:gd name="connsiteX26" fmla="*/ 130175 w 723900"/>
                  <a:gd name="connsiteY26" fmla="*/ 835025 h 850900"/>
                  <a:gd name="connsiteX27" fmla="*/ 127000 w 723900"/>
                  <a:gd name="connsiteY27" fmla="*/ 831850 h 850900"/>
                  <a:gd name="connsiteX28" fmla="*/ 130175 w 723900"/>
                  <a:gd name="connsiteY28" fmla="*/ 835025 h 850900"/>
                  <a:gd name="connsiteX29" fmla="*/ 127000 w 723900"/>
                  <a:gd name="connsiteY29" fmla="*/ 835025 h 850900"/>
                  <a:gd name="connsiteX30" fmla="*/ 127000 w 723900"/>
                  <a:gd name="connsiteY30" fmla="*/ 831850 h 850900"/>
                  <a:gd name="connsiteX31" fmla="*/ 53975 w 723900"/>
                  <a:gd name="connsiteY31" fmla="*/ 831850 h 850900"/>
                  <a:gd name="connsiteX32" fmla="*/ 55563 w 723900"/>
                  <a:gd name="connsiteY32" fmla="*/ 831850 h 850900"/>
                  <a:gd name="connsiteX33" fmla="*/ 55563 w 723900"/>
                  <a:gd name="connsiteY33" fmla="*/ 835025 h 850900"/>
                  <a:gd name="connsiteX34" fmla="*/ 53975 w 723900"/>
                  <a:gd name="connsiteY34" fmla="*/ 835025 h 850900"/>
                  <a:gd name="connsiteX35" fmla="*/ 53975 w 723900"/>
                  <a:gd name="connsiteY35" fmla="*/ 831850 h 850900"/>
                  <a:gd name="connsiteX36" fmla="*/ 139700 w 723900"/>
                  <a:gd name="connsiteY36" fmla="*/ 828675 h 850900"/>
                  <a:gd name="connsiteX37" fmla="*/ 142875 w 723900"/>
                  <a:gd name="connsiteY37" fmla="*/ 828675 h 850900"/>
                  <a:gd name="connsiteX38" fmla="*/ 142875 w 723900"/>
                  <a:gd name="connsiteY38" fmla="*/ 831850 h 850900"/>
                  <a:gd name="connsiteX39" fmla="*/ 139700 w 723900"/>
                  <a:gd name="connsiteY39" fmla="*/ 831850 h 850900"/>
                  <a:gd name="connsiteX40" fmla="*/ 139700 w 723900"/>
                  <a:gd name="connsiteY40" fmla="*/ 828675 h 850900"/>
                  <a:gd name="connsiteX41" fmla="*/ 53975 w 723900"/>
                  <a:gd name="connsiteY41" fmla="*/ 828675 h 850900"/>
                  <a:gd name="connsiteX42" fmla="*/ 55563 w 723900"/>
                  <a:gd name="connsiteY42" fmla="*/ 828675 h 850900"/>
                  <a:gd name="connsiteX43" fmla="*/ 55563 w 723900"/>
                  <a:gd name="connsiteY43" fmla="*/ 830263 h 850900"/>
                  <a:gd name="connsiteX44" fmla="*/ 53975 w 723900"/>
                  <a:gd name="connsiteY44" fmla="*/ 830263 h 850900"/>
                  <a:gd name="connsiteX45" fmla="*/ 53975 w 723900"/>
                  <a:gd name="connsiteY45" fmla="*/ 828675 h 850900"/>
                  <a:gd name="connsiteX46" fmla="*/ 114300 w 723900"/>
                  <a:gd name="connsiteY46" fmla="*/ 825500 h 850900"/>
                  <a:gd name="connsiteX47" fmla="*/ 115888 w 723900"/>
                  <a:gd name="connsiteY47" fmla="*/ 825500 h 850900"/>
                  <a:gd name="connsiteX48" fmla="*/ 117475 w 723900"/>
                  <a:gd name="connsiteY48" fmla="*/ 825500 h 850900"/>
                  <a:gd name="connsiteX49" fmla="*/ 117475 w 723900"/>
                  <a:gd name="connsiteY49" fmla="*/ 828675 h 850900"/>
                  <a:gd name="connsiteX50" fmla="*/ 115888 w 723900"/>
                  <a:gd name="connsiteY50" fmla="*/ 827088 h 850900"/>
                  <a:gd name="connsiteX51" fmla="*/ 114300 w 723900"/>
                  <a:gd name="connsiteY51" fmla="*/ 827088 h 850900"/>
                  <a:gd name="connsiteX52" fmla="*/ 114300 w 723900"/>
                  <a:gd name="connsiteY52" fmla="*/ 825500 h 850900"/>
                  <a:gd name="connsiteX53" fmla="*/ 57150 w 723900"/>
                  <a:gd name="connsiteY53" fmla="*/ 825500 h 850900"/>
                  <a:gd name="connsiteX54" fmla="*/ 58738 w 723900"/>
                  <a:gd name="connsiteY54" fmla="*/ 825500 h 850900"/>
                  <a:gd name="connsiteX55" fmla="*/ 58738 w 723900"/>
                  <a:gd name="connsiteY55" fmla="*/ 827088 h 850900"/>
                  <a:gd name="connsiteX56" fmla="*/ 57150 w 723900"/>
                  <a:gd name="connsiteY56" fmla="*/ 827088 h 850900"/>
                  <a:gd name="connsiteX57" fmla="*/ 57150 w 723900"/>
                  <a:gd name="connsiteY57" fmla="*/ 825500 h 850900"/>
                  <a:gd name="connsiteX58" fmla="*/ 47625 w 723900"/>
                  <a:gd name="connsiteY58" fmla="*/ 825500 h 850900"/>
                  <a:gd name="connsiteX59" fmla="*/ 49213 w 723900"/>
                  <a:gd name="connsiteY59" fmla="*/ 825500 h 850900"/>
                  <a:gd name="connsiteX60" fmla="*/ 49213 w 723900"/>
                  <a:gd name="connsiteY60" fmla="*/ 827088 h 850900"/>
                  <a:gd name="connsiteX61" fmla="*/ 47625 w 723900"/>
                  <a:gd name="connsiteY61" fmla="*/ 827088 h 850900"/>
                  <a:gd name="connsiteX62" fmla="*/ 47625 w 723900"/>
                  <a:gd name="connsiteY62" fmla="*/ 825500 h 850900"/>
                  <a:gd name="connsiteX63" fmla="*/ 22225 w 723900"/>
                  <a:gd name="connsiteY63" fmla="*/ 825500 h 850900"/>
                  <a:gd name="connsiteX64" fmla="*/ 25400 w 723900"/>
                  <a:gd name="connsiteY64" fmla="*/ 825500 h 850900"/>
                  <a:gd name="connsiteX65" fmla="*/ 28575 w 723900"/>
                  <a:gd name="connsiteY65" fmla="*/ 825500 h 850900"/>
                  <a:gd name="connsiteX66" fmla="*/ 28575 w 723900"/>
                  <a:gd name="connsiteY66" fmla="*/ 828675 h 850900"/>
                  <a:gd name="connsiteX67" fmla="*/ 28575 w 723900"/>
                  <a:gd name="connsiteY67" fmla="*/ 831850 h 850900"/>
                  <a:gd name="connsiteX68" fmla="*/ 25400 w 723900"/>
                  <a:gd name="connsiteY68" fmla="*/ 831850 h 850900"/>
                  <a:gd name="connsiteX69" fmla="*/ 25400 w 723900"/>
                  <a:gd name="connsiteY69" fmla="*/ 828675 h 850900"/>
                  <a:gd name="connsiteX70" fmla="*/ 22225 w 723900"/>
                  <a:gd name="connsiteY70" fmla="*/ 828675 h 850900"/>
                  <a:gd name="connsiteX71" fmla="*/ 22225 w 723900"/>
                  <a:gd name="connsiteY71" fmla="*/ 825500 h 850900"/>
                  <a:gd name="connsiteX72" fmla="*/ 136525 w 723900"/>
                  <a:gd name="connsiteY72" fmla="*/ 822325 h 850900"/>
                  <a:gd name="connsiteX73" fmla="*/ 138113 w 723900"/>
                  <a:gd name="connsiteY73" fmla="*/ 822325 h 850900"/>
                  <a:gd name="connsiteX74" fmla="*/ 139700 w 723900"/>
                  <a:gd name="connsiteY74" fmla="*/ 822325 h 850900"/>
                  <a:gd name="connsiteX75" fmla="*/ 139700 w 723900"/>
                  <a:gd name="connsiteY75" fmla="*/ 825500 h 850900"/>
                  <a:gd name="connsiteX76" fmla="*/ 139700 w 723900"/>
                  <a:gd name="connsiteY76" fmla="*/ 828675 h 850900"/>
                  <a:gd name="connsiteX77" fmla="*/ 136525 w 723900"/>
                  <a:gd name="connsiteY77" fmla="*/ 828675 h 850900"/>
                  <a:gd name="connsiteX78" fmla="*/ 136525 w 723900"/>
                  <a:gd name="connsiteY78" fmla="*/ 825500 h 850900"/>
                  <a:gd name="connsiteX79" fmla="*/ 136525 w 723900"/>
                  <a:gd name="connsiteY79" fmla="*/ 823913 h 850900"/>
                  <a:gd name="connsiteX80" fmla="*/ 136525 w 723900"/>
                  <a:gd name="connsiteY80" fmla="*/ 822325 h 850900"/>
                  <a:gd name="connsiteX81" fmla="*/ 130175 w 723900"/>
                  <a:gd name="connsiteY81" fmla="*/ 822325 h 850900"/>
                  <a:gd name="connsiteX82" fmla="*/ 131763 w 723900"/>
                  <a:gd name="connsiteY82" fmla="*/ 822325 h 850900"/>
                  <a:gd name="connsiteX83" fmla="*/ 131763 w 723900"/>
                  <a:gd name="connsiteY83" fmla="*/ 823913 h 850900"/>
                  <a:gd name="connsiteX84" fmla="*/ 130175 w 723900"/>
                  <a:gd name="connsiteY84" fmla="*/ 823913 h 850900"/>
                  <a:gd name="connsiteX85" fmla="*/ 130175 w 723900"/>
                  <a:gd name="connsiteY85" fmla="*/ 822325 h 850900"/>
                  <a:gd name="connsiteX86" fmla="*/ 123825 w 723900"/>
                  <a:gd name="connsiteY86" fmla="*/ 822325 h 850900"/>
                  <a:gd name="connsiteX87" fmla="*/ 127000 w 723900"/>
                  <a:gd name="connsiteY87" fmla="*/ 822325 h 850900"/>
                  <a:gd name="connsiteX88" fmla="*/ 127000 w 723900"/>
                  <a:gd name="connsiteY88" fmla="*/ 825500 h 850900"/>
                  <a:gd name="connsiteX89" fmla="*/ 123825 w 723900"/>
                  <a:gd name="connsiteY89" fmla="*/ 825500 h 850900"/>
                  <a:gd name="connsiteX90" fmla="*/ 123825 w 723900"/>
                  <a:gd name="connsiteY90" fmla="*/ 822325 h 850900"/>
                  <a:gd name="connsiteX91" fmla="*/ 47625 w 723900"/>
                  <a:gd name="connsiteY91" fmla="*/ 819150 h 850900"/>
                  <a:gd name="connsiteX92" fmla="*/ 50800 w 723900"/>
                  <a:gd name="connsiteY92" fmla="*/ 819150 h 850900"/>
                  <a:gd name="connsiteX93" fmla="*/ 53975 w 723900"/>
                  <a:gd name="connsiteY93" fmla="*/ 819150 h 850900"/>
                  <a:gd name="connsiteX94" fmla="*/ 53975 w 723900"/>
                  <a:gd name="connsiteY94" fmla="*/ 822325 h 850900"/>
                  <a:gd name="connsiteX95" fmla="*/ 53975 w 723900"/>
                  <a:gd name="connsiteY95" fmla="*/ 825500 h 850900"/>
                  <a:gd name="connsiteX96" fmla="*/ 52388 w 723900"/>
                  <a:gd name="connsiteY96" fmla="*/ 825500 h 850900"/>
                  <a:gd name="connsiteX97" fmla="*/ 52388 w 723900"/>
                  <a:gd name="connsiteY97" fmla="*/ 827088 h 850900"/>
                  <a:gd name="connsiteX98" fmla="*/ 50800 w 723900"/>
                  <a:gd name="connsiteY98" fmla="*/ 827088 h 850900"/>
                  <a:gd name="connsiteX99" fmla="*/ 50800 w 723900"/>
                  <a:gd name="connsiteY99" fmla="*/ 825500 h 850900"/>
                  <a:gd name="connsiteX100" fmla="*/ 50800 w 723900"/>
                  <a:gd name="connsiteY100" fmla="*/ 822325 h 850900"/>
                  <a:gd name="connsiteX101" fmla="*/ 47625 w 723900"/>
                  <a:gd name="connsiteY101" fmla="*/ 822325 h 850900"/>
                  <a:gd name="connsiteX102" fmla="*/ 47625 w 723900"/>
                  <a:gd name="connsiteY102" fmla="*/ 820738 h 850900"/>
                  <a:gd name="connsiteX103" fmla="*/ 47625 w 723900"/>
                  <a:gd name="connsiteY103" fmla="*/ 819150 h 850900"/>
                  <a:gd name="connsiteX104" fmla="*/ 117475 w 723900"/>
                  <a:gd name="connsiteY104" fmla="*/ 815975 h 850900"/>
                  <a:gd name="connsiteX105" fmla="*/ 120650 w 723900"/>
                  <a:gd name="connsiteY105" fmla="*/ 819150 h 850900"/>
                  <a:gd name="connsiteX106" fmla="*/ 120650 w 723900"/>
                  <a:gd name="connsiteY106" fmla="*/ 815975 h 850900"/>
                  <a:gd name="connsiteX107" fmla="*/ 123825 w 723900"/>
                  <a:gd name="connsiteY107" fmla="*/ 815975 h 850900"/>
                  <a:gd name="connsiteX108" fmla="*/ 127000 w 723900"/>
                  <a:gd name="connsiteY108" fmla="*/ 815975 h 850900"/>
                  <a:gd name="connsiteX109" fmla="*/ 127000 w 723900"/>
                  <a:gd name="connsiteY109" fmla="*/ 819150 h 850900"/>
                  <a:gd name="connsiteX110" fmla="*/ 123825 w 723900"/>
                  <a:gd name="connsiteY110" fmla="*/ 819150 h 850900"/>
                  <a:gd name="connsiteX111" fmla="*/ 123825 w 723900"/>
                  <a:gd name="connsiteY111" fmla="*/ 822325 h 850900"/>
                  <a:gd name="connsiteX112" fmla="*/ 120650 w 723900"/>
                  <a:gd name="connsiteY112" fmla="*/ 822325 h 850900"/>
                  <a:gd name="connsiteX113" fmla="*/ 117475 w 723900"/>
                  <a:gd name="connsiteY113" fmla="*/ 822325 h 850900"/>
                  <a:gd name="connsiteX114" fmla="*/ 114300 w 723900"/>
                  <a:gd name="connsiteY114" fmla="*/ 822325 h 850900"/>
                  <a:gd name="connsiteX115" fmla="*/ 114300 w 723900"/>
                  <a:gd name="connsiteY115" fmla="*/ 819150 h 850900"/>
                  <a:gd name="connsiteX116" fmla="*/ 117475 w 723900"/>
                  <a:gd name="connsiteY116" fmla="*/ 819150 h 850900"/>
                  <a:gd name="connsiteX117" fmla="*/ 117475 w 723900"/>
                  <a:gd name="connsiteY117" fmla="*/ 815975 h 850900"/>
                  <a:gd name="connsiteX118" fmla="*/ 63500 w 723900"/>
                  <a:gd name="connsiteY118" fmla="*/ 815975 h 850900"/>
                  <a:gd name="connsiteX119" fmla="*/ 65088 w 723900"/>
                  <a:gd name="connsiteY119" fmla="*/ 815975 h 850900"/>
                  <a:gd name="connsiteX120" fmla="*/ 65088 w 723900"/>
                  <a:gd name="connsiteY120" fmla="*/ 817563 h 850900"/>
                  <a:gd name="connsiteX121" fmla="*/ 66675 w 723900"/>
                  <a:gd name="connsiteY121" fmla="*/ 819150 h 850900"/>
                  <a:gd name="connsiteX122" fmla="*/ 65088 w 723900"/>
                  <a:gd name="connsiteY122" fmla="*/ 819150 h 850900"/>
                  <a:gd name="connsiteX123" fmla="*/ 65088 w 723900"/>
                  <a:gd name="connsiteY123" fmla="*/ 820738 h 850900"/>
                  <a:gd name="connsiteX124" fmla="*/ 63500 w 723900"/>
                  <a:gd name="connsiteY124" fmla="*/ 820738 h 850900"/>
                  <a:gd name="connsiteX125" fmla="*/ 63500 w 723900"/>
                  <a:gd name="connsiteY125" fmla="*/ 819150 h 850900"/>
                  <a:gd name="connsiteX126" fmla="*/ 63500 w 723900"/>
                  <a:gd name="connsiteY126" fmla="*/ 817563 h 850900"/>
                  <a:gd name="connsiteX127" fmla="*/ 63500 w 723900"/>
                  <a:gd name="connsiteY127" fmla="*/ 815975 h 850900"/>
                  <a:gd name="connsiteX128" fmla="*/ 57150 w 723900"/>
                  <a:gd name="connsiteY128" fmla="*/ 815975 h 850900"/>
                  <a:gd name="connsiteX129" fmla="*/ 58738 w 723900"/>
                  <a:gd name="connsiteY129" fmla="*/ 815975 h 850900"/>
                  <a:gd name="connsiteX130" fmla="*/ 58738 w 723900"/>
                  <a:gd name="connsiteY130" fmla="*/ 817563 h 850900"/>
                  <a:gd name="connsiteX131" fmla="*/ 57150 w 723900"/>
                  <a:gd name="connsiteY131" fmla="*/ 817563 h 850900"/>
                  <a:gd name="connsiteX132" fmla="*/ 57150 w 723900"/>
                  <a:gd name="connsiteY132" fmla="*/ 815975 h 850900"/>
                  <a:gd name="connsiteX133" fmla="*/ 133350 w 723900"/>
                  <a:gd name="connsiteY133" fmla="*/ 812800 h 850900"/>
                  <a:gd name="connsiteX134" fmla="*/ 136525 w 723900"/>
                  <a:gd name="connsiteY134" fmla="*/ 812800 h 850900"/>
                  <a:gd name="connsiteX135" fmla="*/ 138113 w 723900"/>
                  <a:gd name="connsiteY135" fmla="*/ 812800 h 850900"/>
                  <a:gd name="connsiteX136" fmla="*/ 138113 w 723900"/>
                  <a:gd name="connsiteY136" fmla="*/ 814388 h 850900"/>
                  <a:gd name="connsiteX137" fmla="*/ 136525 w 723900"/>
                  <a:gd name="connsiteY137" fmla="*/ 814388 h 850900"/>
                  <a:gd name="connsiteX138" fmla="*/ 136525 w 723900"/>
                  <a:gd name="connsiteY138" fmla="*/ 815975 h 850900"/>
                  <a:gd name="connsiteX139" fmla="*/ 136525 w 723900"/>
                  <a:gd name="connsiteY139" fmla="*/ 819150 h 850900"/>
                  <a:gd name="connsiteX140" fmla="*/ 133350 w 723900"/>
                  <a:gd name="connsiteY140" fmla="*/ 819150 h 850900"/>
                  <a:gd name="connsiteX141" fmla="*/ 133350 w 723900"/>
                  <a:gd name="connsiteY141" fmla="*/ 817563 h 850900"/>
                  <a:gd name="connsiteX142" fmla="*/ 133350 w 723900"/>
                  <a:gd name="connsiteY142" fmla="*/ 815975 h 850900"/>
                  <a:gd name="connsiteX143" fmla="*/ 133350 w 723900"/>
                  <a:gd name="connsiteY143" fmla="*/ 812800 h 850900"/>
                  <a:gd name="connsiteX144" fmla="*/ 69850 w 723900"/>
                  <a:gd name="connsiteY144" fmla="*/ 812800 h 850900"/>
                  <a:gd name="connsiteX145" fmla="*/ 71438 w 723900"/>
                  <a:gd name="connsiteY145" fmla="*/ 812800 h 850900"/>
                  <a:gd name="connsiteX146" fmla="*/ 73025 w 723900"/>
                  <a:gd name="connsiteY146" fmla="*/ 812800 h 850900"/>
                  <a:gd name="connsiteX147" fmla="*/ 76200 w 723900"/>
                  <a:gd name="connsiteY147" fmla="*/ 815975 h 850900"/>
                  <a:gd name="connsiteX148" fmla="*/ 73025 w 723900"/>
                  <a:gd name="connsiteY148" fmla="*/ 815975 h 850900"/>
                  <a:gd name="connsiteX149" fmla="*/ 69850 w 723900"/>
                  <a:gd name="connsiteY149" fmla="*/ 815975 h 850900"/>
                  <a:gd name="connsiteX150" fmla="*/ 69850 w 723900"/>
                  <a:gd name="connsiteY150" fmla="*/ 814388 h 850900"/>
                  <a:gd name="connsiteX151" fmla="*/ 69850 w 723900"/>
                  <a:gd name="connsiteY151" fmla="*/ 812800 h 850900"/>
                  <a:gd name="connsiteX152" fmla="*/ 25400 w 723900"/>
                  <a:gd name="connsiteY152" fmla="*/ 812800 h 850900"/>
                  <a:gd name="connsiteX153" fmla="*/ 28575 w 723900"/>
                  <a:gd name="connsiteY153" fmla="*/ 812800 h 850900"/>
                  <a:gd name="connsiteX154" fmla="*/ 31750 w 723900"/>
                  <a:gd name="connsiteY154" fmla="*/ 815975 h 850900"/>
                  <a:gd name="connsiteX155" fmla="*/ 31750 w 723900"/>
                  <a:gd name="connsiteY155" fmla="*/ 819150 h 850900"/>
                  <a:gd name="connsiteX156" fmla="*/ 28575 w 723900"/>
                  <a:gd name="connsiteY156" fmla="*/ 819150 h 850900"/>
                  <a:gd name="connsiteX157" fmla="*/ 25400 w 723900"/>
                  <a:gd name="connsiteY157" fmla="*/ 819150 h 850900"/>
                  <a:gd name="connsiteX158" fmla="*/ 25400 w 723900"/>
                  <a:gd name="connsiteY158" fmla="*/ 822325 h 850900"/>
                  <a:gd name="connsiteX159" fmla="*/ 22225 w 723900"/>
                  <a:gd name="connsiteY159" fmla="*/ 822325 h 850900"/>
                  <a:gd name="connsiteX160" fmla="*/ 22225 w 723900"/>
                  <a:gd name="connsiteY160" fmla="*/ 819150 h 850900"/>
                  <a:gd name="connsiteX161" fmla="*/ 22225 w 723900"/>
                  <a:gd name="connsiteY161" fmla="*/ 815975 h 850900"/>
                  <a:gd name="connsiteX162" fmla="*/ 25400 w 723900"/>
                  <a:gd name="connsiteY162" fmla="*/ 815975 h 850900"/>
                  <a:gd name="connsiteX163" fmla="*/ 25400 w 723900"/>
                  <a:gd name="connsiteY163" fmla="*/ 812800 h 850900"/>
                  <a:gd name="connsiteX164" fmla="*/ 123825 w 723900"/>
                  <a:gd name="connsiteY164" fmla="*/ 809625 h 850900"/>
                  <a:gd name="connsiteX165" fmla="*/ 127000 w 723900"/>
                  <a:gd name="connsiteY165" fmla="*/ 809625 h 850900"/>
                  <a:gd name="connsiteX166" fmla="*/ 127000 w 723900"/>
                  <a:gd name="connsiteY166" fmla="*/ 812800 h 850900"/>
                  <a:gd name="connsiteX167" fmla="*/ 123825 w 723900"/>
                  <a:gd name="connsiteY167" fmla="*/ 812800 h 850900"/>
                  <a:gd name="connsiteX168" fmla="*/ 123825 w 723900"/>
                  <a:gd name="connsiteY168" fmla="*/ 809625 h 850900"/>
                  <a:gd name="connsiteX169" fmla="*/ 79375 w 723900"/>
                  <a:gd name="connsiteY169" fmla="*/ 809625 h 850900"/>
                  <a:gd name="connsiteX170" fmla="*/ 82550 w 723900"/>
                  <a:gd name="connsiteY170" fmla="*/ 809625 h 850900"/>
                  <a:gd name="connsiteX171" fmla="*/ 82550 w 723900"/>
                  <a:gd name="connsiteY171" fmla="*/ 812800 h 850900"/>
                  <a:gd name="connsiteX172" fmla="*/ 79375 w 723900"/>
                  <a:gd name="connsiteY172" fmla="*/ 812800 h 850900"/>
                  <a:gd name="connsiteX173" fmla="*/ 79375 w 723900"/>
                  <a:gd name="connsiteY173" fmla="*/ 809625 h 850900"/>
                  <a:gd name="connsiteX174" fmla="*/ 66675 w 723900"/>
                  <a:gd name="connsiteY174" fmla="*/ 809625 h 850900"/>
                  <a:gd name="connsiteX175" fmla="*/ 69850 w 723900"/>
                  <a:gd name="connsiteY175" fmla="*/ 809625 h 850900"/>
                  <a:gd name="connsiteX176" fmla="*/ 69850 w 723900"/>
                  <a:gd name="connsiteY176" fmla="*/ 812800 h 850900"/>
                  <a:gd name="connsiteX177" fmla="*/ 66675 w 723900"/>
                  <a:gd name="connsiteY177" fmla="*/ 812800 h 850900"/>
                  <a:gd name="connsiteX178" fmla="*/ 66675 w 723900"/>
                  <a:gd name="connsiteY178" fmla="*/ 809625 h 850900"/>
                  <a:gd name="connsiteX179" fmla="*/ 117475 w 723900"/>
                  <a:gd name="connsiteY179" fmla="*/ 806450 h 850900"/>
                  <a:gd name="connsiteX180" fmla="*/ 120650 w 723900"/>
                  <a:gd name="connsiteY180" fmla="*/ 806450 h 850900"/>
                  <a:gd name="connsiteX181" fmla="*/ 120650 w 723900"/>
                  <a:gd name="connsiteY181" fmla="*/ 809625 h 850900"/>
                  <a:gd name="connsiteX182" fmla="*/ 117475 w 723900"/>
                  <a:gd name="connsiteY182" fmla="*/ 809625 h 850900"/>
                  <a:gd name="connsiteX183" fmla="*/ 117475 w 723900"/>
                  <a:gd name="connsiteY183" fmla="*/ 806450 h 850900"/>
                  <a:gd name="connsiteX184" fmla="*/ 107950 w 723900"/>
                  <a:gd name="connsiteY184" fmla="*/ 806450 h 850900"/>
                  <a:gd name="connsiteX185" fmla="*/ 111125 w 723900"/>
                  <a:gd name="connsiteY185" fmla="*/ 806450 h 850900"/>
                  <a:gd name="connsiteX186" fmla="*/ 114300 w 723900"/>
                  <a:gd name="connsiteY186" fmla="*/ 806450 h 850900"/>
                  <a:gd name="connsiteX187" fmla="*/ 114300 w 723900"/>
                  <a:gd name="connsiteY187" fmla="*/ 809625 h 850900"/>
                  <a:gd name="connsiteX188" fmla="*/ 111125 w 723900"/>
                  <a:gd name="connsiteY188" fmla="*/ 809625 h 850900"/>
                  <a:gd name="connsiteX189" fmla="*/ 107950 w 723900"/>
                  <a:gd name="connsiteY189" fmla="*/ 809625 h 850900"/>
                  <a:gd name="connsiteX190" fmla="*/ 107950 w 723900"/>
                  <a:gd name="connsiteY190" fmla="*/ 806450 h 850900"/>
                  <a:gd name="connsiteX191" fmla="*/ 73025 w 723900"/>
                  <a:gd name="connsiteY191" fmla="*/ 806450 h 850900"/>
                  <a:gd name="connsiteX192" fmla="*/ 76200 w 723900"/>
                  <a:gd name="connsiteY192" fmla="*/ 806450 h 850900"/>
                  <a:gd name="connsiteX193" fmla="*/ 76200 w 723900"/>
                  <a:gd name="connsiteY193" fmla="*/ 809625 h 850900"/>
                  <a:gd name="connsiteX194" fmla="*/ 73025 w 723900"/>
                  <a:gd name="connsiteY194" fmla="*/ 809625 h 850900"/>
                  <a:gd name="connsiteX195" fmla="*/ 73025 w 723900"/>
                  <a:gd name="connsiteY195" fmla="*/ 806450 h 850900"/>
                  <a:gd name="connsiteX196" fmla="*/ 25400 w 723900"/>
                  <a:gd name="connsiteY196" fmla="*/ 806450 h 850900"/>
                  <a:gd name="connsiteX197" fmla="*/ 28575 w 723900"/>
                  <a:gd name="connsiteY197" fmla="*/ 806450 h 850900"/>
                  <a:gd name="connsiteX198" fmla="*/ 28575 w 723900"/>
                  <a:gd name="connsiteY198" fmla="*/ 809625 h 850900"/>
                  <a:gd name="connsiteX199" fmla="*/ 25400 w 723900"/>
                  <a:gd name="connsiteY199" fmla="*/ 809625 h 850900"/>
                  <a:gd name="connsiteX200" fmla="*/ 25400 w 723900"/>
                  <a:gd name="connsiteY200" fmla="*/ 806450 h 850900"/>
                  <a:gd name="connsiteX201" fmla="*/ 117475 w 723900"/>
                  <a:gd name="connsiteY201" fmla="*/ 803275 h 850900"/>
                  <a:gd name="connsiteX202" fmla="*/ 119063 w 723900"/>
                  <a:gd name="connsiteY202" fmla="*/ 803275 h 850900"/>
                  <a:gd name="connsiteX203" fmla="*/ 119063 w 723900"/>
                  <a:gd name="connsiteY203" fmla="*/ 804863 h 850900"/>
                  <a:gd name="connsiteX204" fmla="*/ 117475 w 723900"/>
                  <a:gd name="connsiteY204" fmla="*/ 804863 h 850900"/>
                  <a:gd name="connsiteX205" fmla="*/ 117475 w 723900"/>
                  <a:gd name="connsiteY205" fmla="*/ 803275 h 850900"/>
                  <a:gd name="connsiteX206" fmla="*/ 98425 w 723900"/>
                  <a:gd name="connsiteY206" fmla="*/ 803275 h 850900"/>
                  <a:gd name="connsiteX207" fmla="*/ 101600 w 723900"/>
                  <a:gd name="connsiteY207" fmla="*/ 803275 h 850900"/>
                  <a:gd name="connsiteX208" fmla="*/ 104775 w 723900"/>
                  <a:gd name="connsiteY208" fmla="*/ 803275 h 850900"/>
                  <a:gd name="connsiteX209" fmla="*/ 107950 w 723900"/>
                  <a:gd name="connsiteY209" fmla="*/ 803275 h 850900"/>
                  <a:gd name="connsiteX210" fmla="*/ 107950 w 723900"/>
                  <a:gd name="connsiteY210" fmla="*/ 806450 h 850900"/>
                  <a:gd name="connsiteX211" fmla="*/ 104775 w 723900"/>
                  <a:gd name="connsiteY211" fmla="*/ 806450 h 850900"/>
                  <a:gd name="connsiteX212" fmla="*/ 104775 w 723900"/>
                  <a:gd name="connsiteY212" fmla="*/ 809625 h 850900"/>
                  <a:gd name="connsiteX213" fmla="*/ 104775 w 723900"/>
                  <a:gd name="connsiteY213" fmla="*/ 812800 h 850900"/>
                  <a:gd name="connsiteX214" fmla="*/ 107950 w 723900"/>
                  <a:gd name="connsiteY214" fmla="*/ 812800 h 850900"/>
                  <a:gd name="connsiteX215" fmla="*/ 107950 w 723900"/>
                  <a:gd name="connsiteY215" fmla="*/ 815975 h 850900"/>
                  <a:gd name="connsiteX216" fmla="*/ 104775 w 723900"/>
                  <a:gd name="connsiteY216" fmla="*/ 815975 h 850900"/>
                  <a:gd name="connsiteX217" fmla="*/ 101600 w 723900"/>
                  <a:gd name="connsiteY217" fmla="*/ 815975 h 850900"/>
                  <a:gd name="connsiteX218" fmla="*/ 100013 w 723900"/>
                  <a:gd name="connsiteY218" fmla="*/ 815975 h 850900"/>
                  <a:gd name="connsiteX219" fmla="*/ 100013 w 723900"/>
                  <a:gd name="connsiteY219" fmla="*/ 817563 h 850900"/>
                  <a:gd name="connsiteX220" fmla="*/ 98425 w 723900"/>
                  <a:gd name="connsiteY220" fmla="*/ 817563 h 850900"/>
                  <a:gd name="connsiteX221" fmla="*/ 98425 w 723900"/>
                  <a:gd name="connsiteY221" fmla="*/ 815975 h 850900"/>
                  <a:gd name="connsiteX222" fmla="*/ 98425 w 723900"/>
                  <a:gd name="connsiteY222" fmla="*/ 812800 h 850900"/>
                  <a:gd name="connsiteX223" fmla="*/ 95250 w 723900"/>
                  <a:gd name="connsiteY223" fmla="*/ 812800 h 850900"/>
                  <a:gd name="connsiteX224" fmla="*/ 98425 w 723900"/>
                  <a:gd name="connsiteY224" fmla="*/ 809625 h 850900"/>
                  <a:gd name="connsiteX225" fmla="*/ 98425 w 723900"/>
                  <a:gd name="connsiteY225" fmla="*/ 806450 h 850900"/>
                  <a:gd name="connsiteX226" fmla="*/ 98425 w 723900"/>
                  <a:gd name="connsiteY226" fmla="*/ 803275 h 850900"/>
                  <a:gd name="connsiteX227" fmla="*/ 114300 w 723900"/>
                  <a:gd name="connsiteY227" fmla="*/ 800100 h 850900"/>
                  <a:gd name="connsiteX228" fmla="*/ 117475 w 723900"/>
                  <a:gd name="connsiteY228" fmla="*/ 800100 h 850900"/>
                  <a:gd name="connsiteX229" fmla="*/ 117475 w 723900"/>
                  <a:gd name="connsiteY229" fmla="*/ 803275 h 850900"/>
                  <a:gd name="connsiteX230" fmla="*/ 114300 w 723900"/>
                  <a:gd name="connsiteY230" fmla="*/ 803275 h 850900"/>
                  <a:gd name="connsiteX231" fmla="*/ 111125 w 723900"/>
                  <a:gd name="connsiteY231" fmla="*/ 803275 h 850900"/>
                  <a:gd name="connsiteX232" fmla="*/ 114300 w 723900"/>
                  <a:gd name="connsiteY232" fmla="*/ 800100 h 850900"/>
                  <a:gd name="connsiteX233" fmla="*/ 38100 w 723900"/>
                  <a:gd name="connsiteY233" fmla="*/ 800100 h 850900"/>
                  <a:gd name="connsiteX234" fmla="*/ 39688 w 723900"/>
                  <a:gd name="connsiteY234" fmla="*/ 800100 h 850900"/>
                  <a:gd name="connsiteX235" fmla="*/ 39688 w 723900"/>
                  <a:gd name="connsiteY235" fmla="*/ 801687 h 850900"/>
                  <a:gd name="connsiteX236" fmla="*/ 41275 w 723900"/>
                  <a:gd name="connsiteY236" fmla="*/ 800100 h 850900"/>
                  <a:gd name="connsiteX237" fmla="*/ 44450 w 723900"/>
                  <a:gd name="connsiteY237" fmla="*/ 800100 h 850900"/>
                  <a:gd name="connsiteX238" fmla="*/ 44450 w 723900"/>
                  <a:gd name="connsiteY238" fmla="*/ 803275 h 850900"/>
                  <a:gd name="connsiteX239" fmla="*/ 41275 w 723900"/>
                  <a:gd name="connsiteY239" fmla="*/ 803275 h 850900"/>
                  <a:gd name="connsiteX240" fmla="*/ 44450 w 723900"/>
                  <a:gd name="connsiteY240" fmla="*/ 806450 h 850900"/>
                  <a:gd name="connsiteX241" fmla="*/ 44450 w 723900"/>
                  <a:gd name="connsiteY241" fmla="*/ 809625 h 850900"/>
                  <a:gd name="connsiteX242" fmla="*/ 44450 w 723900"/>
                  <a:gd name="connsiteY242" fmla="*/ 812800 h 850900"/>
                  <a:gd name="connsiteX243" fmla="*/ 44450 w 723900"/>
                  <a:gd name="connsiteY243" fmla="*/ 815975 h 850900"/>
                  <a:gd name="connsiteX244" fmla="*/ 41275 w 723900"/>
                  <a:gd name="connsiteY244" fmla="*/ 815975 h 850900"/>
                  <a:gd name="connsiteX245" fmla="*/ 41275 w 723900"/>
                  <a:gd name="connsiteY245" fmla="*/ 819150 h 850900"/>
                  <a:gd name="connsiteX246" fmla="*/ 38100 w 723900"/>
                  <a:gd name="connsiteY246" fmla="*/ 819150 h 850900"/>
                  <a:gd name="connsiteX247" fmla="*/ 34925 w 723900"/>
                  <a:gd name="connsiteY247" fmla="*/ 819150 h 850900"/>
                  <a:gd name="connsiteX248" fmla="*/ 34925 w 723900"/>
                  <a:gd name="connsiteY248" fmla="*/ 815975 h 850900"/>
                  <a:gd name="connsiteX249" fmla="*/ 34925 w 723900"/>
                  <a:gd name="connsiteY249" fmla="*/ 812800 h 850900"/>
                  <a:gd name="connsiteX250" fmla="*/ 34925 w 723900"/>
                  <a:gd name="connsiteY250" fmla="*/ 809625 h 850900"/>
                  <a:gd name="connsiteX251" fmla="*/ 31750 w 723900"/>
                  <a:gd name="connsiteY251" fmla="*/ 809625 h 850900"/>
                  <a:gd name="connsiteX252" fmla="*/ 31750 w 723900"/>
                  <a:gd name="connsiteY252" fmla="*/ 806450 h 850900"/>
                  <a:gd name="connsiteX253" fmla="*/ 34925 w 723900"/>
                  <a:gd name="connsiteY253" fmla="*/ 806450 h 850900"/>
                  <a:gd name="connsiteX254" fmla="*/ 38100 w 723900"/>
                  <a:gd name="connsiteY254" fmla="*/ 806450 h 850900"/>
                  <a:gd name="connsiteX255" fmla="*/ 38100 w 723900"/>
                  <a:gd name="connsiteY255" fmla="*/ 804863 h 850900"/>
                  <a:gd name="connsiteX256" fmla="*/ 38100 w 723900"/>
                  <a:gd name="connsiteY256" fmla="*/ 803275 h 850900"/>
                  <a:gd name="connsiteX257" fmla="*/ 39687 w 723900"/>
                  <a:gd name="connsiteY257" fmla="*/ 801688 h 850900"/>
                  <a:gd name="connsiteX258" fmla="*/ 38100 w 723900"/>
                  <a:gd name="connsiteY258" fmla="*/ 801688 h 850900"/>
                  <a:gd name="connsiteX259" fmla="*/ 38100 w 723900"/>
                  <a:gd name="connsiteY259" fmla="*/ 800100 h 850900"/>
                  <a:gd name="connsiteX260" fmla="*/ 133350 w 723900"/>
                  <a:gd name="connsiteY260" fmla="*/ 796925 h 850900"/>
                  <a:gd name="connsiteX261" fmla="*/ 134938 w 723900"/>
                  <a:gd name="connsiteY261" fmla="*/ 796925 h 850900"/>
                  <a:gd name="connsiteX262" fmla="*/ 134938 w 723900"/>
                  <a:gd name="connsiteY262" fmla="*/ 798513 h 850900"/>
                  <a:gd name="connsiteX263" fmla="*/ 133350 w 723900"/>
                  <a:gd name="connsiteY263" fmla="*/ 798513 h 850900"/>
                  <a:gd name="connsiteX264" fmla="*/ 133350 w 723900"/>
                  <a:gd name="connsiteY264" fmla="*/ 796925 h 850900"/>
                  <a:gd name="connsiteX265" fmla="*/ 130175 w 723900"/>
                  <a:gd name="connsiteY265" fmla="*/ 793750 h 850900"/>
                  <a:gd name="connsiteX266" fmla="*/ 133350 w 723900"/>
                  <a:gd name="connsiteY266" fmla="*/ 793750 h 850900"/>
                  <a:gd name="connsiteX267" fmla="*/ 133350 w 723900"/>
                  <a:gd name="connsiteY267" fmla="*/ 796925 h 850900"/>
                  <a:gd name="connsiteX268" fmla="*/ 130175 w 723900"/>
                  <a:gd name="connsiteY268" fmla="*/ 796925 h 850900"/>
                  <a:gd name="connsiteX269" fmla="*/ 130175 w 723900"/>
                  <a:gd name="connsiteY269" fmla="*/ 793750 h 850900"/>
                  <a:gd name="connsiteX270" fmla="*/ 44450 w 723900"/>
                  <a:gd name="connsiteY270" fmla="*/ 793750 h 850900"/>
                  <a:gd name="connsiteX271" fmla="*/ 44450 w 723900"/>
                  <a:gd name="connsiteY271" fmla="*/ 796925 h 850900"/>
                  <a:gd name="connsiteX272" fmla="*/ 41275 w 723900"/>
                  <a:gd name="connsiteY272" fmla="*/ 796925 h 850900"/>
                  <a:gd name="connsiteX273" fmla="*/ 44450 w 723900"/>
                  <a:gd name="connsiteY273" fmla="*/ 793750 h 850900"/>
                  <a:gd name="connsiteX274" fmla="*/ 31750 w 723900"/>
                  <a:gd name="connsiteY274" fmla="*/ 790575 h 850900"/>
                  <a:gd name="connsiteX275" fmla="*/ 33338 w 723900"/>
                  <a:gd name="connsiteY275" fmla="*/ 790575 h 850900"/>
                  <a:gd name="connsiteX276" fmla="*/ 33338 w 723900"/>
                  <a:gd name="connsiteY276" fmla="*/ 793750 h 850900"/>
                  <a:gd name="connsiteX277" fmla="*/ 31750 w 723900"/>
                  <a:gd name="connsiteY277" fmla="*/ 793750 h 850900"/>
                  <a:gd name="connsiteX278" fmla="*/ 31750 w 723900"/>
                  <a:gd name="connsiteY278" fmla="*/ 790575 h 850900"/>
                  <a:gd name="connsiteX279" fmla="*/ 139700 w 723900"/>
                  <a:gd name="connsiteY279" fmla="*/ 787400 h 850900"/>
                  <a:gd name="connsiteX280" fmla="*/ 142875 w 723900"/>
                  <a:gd name="connsiteY280" fmla="*/ 787400 h 850900"/>
                  <a:gd name="connsiteX281" fmla="*/ 142875 w 723900"/>
                  <a:gd name="connsiteY281" fmla="*/ 790575 h 850900"/>
                  <a:gd name="connsiteX282" fmla="*/ 139700 w 723900"/>
                  <a:gd name="connsiteY282" fmla="*/ 790575 h 850900"/>
                  <a:gd name="connsiteX283" fmla="*/ 139700 w 723900"/>
                  <a:gd name="connsiteY283" fmla="*/ 787400 h 850900"/>
                  <a:gd name="connsiteX284" fmla="*/ 155575 w 723900"/>
                  <a:gd name="connsiteY284" fmla="*/ 781050 h 850900"/>
                  <a:gd name="connsiteX285" fmla="*/ 157163 w 723900"/>
                  <a:gd name="connsiteY285" fmla="*/ 781050 h 850900"/>
                  <a:gd name="connsiteX286" fmla="*/ 158750 w 723900"/>
                  <a:gd name="connsiteY286" fmla="*/ 781050 h 850900"/>
                  <a:gd name="connsiteX287" fmla="*/ 160338 w 723900"/>
                  <a:gd name="connsiteY287" fmla="*/ 781050 h 850900"/>
                  <a:gd name="connsiteX288" fmla="*/ 160338 w 723900"/>
                  <a:gd name="connsiteY288" fmla="*/ 782638 h 850900"/>
                  <a:gd name="connsiteX289" fmla="*/ 158750 w 723900"/>
                  <a:gd name="connsiteY289" fmla="*/ 782638 h 850900"/>
                  <a:gd name="connsiteX290" fmla="*/ 158750 w 723900"/>
                  <a:gd name="connsiteY290" fmla="*/ 784225 h 850900"/>
                  <a:gd name="connsiteX291" fmla="*/ 158750 w 723900"/>
                  <a:gd name="connsiteY291" fmla="*/ 787400 h 850900"/>
                  <a:gd name="connsiteX292" fmla="*/ 157163 w 723900"/>
                  <a:gd name="connsiteY292" fmla="*/ 787400 h 850900"/>
                  <a:gd name="connsiteX293" fmla="*/ 157163 w 723900"/>
                  <a:gd name="connsiteY293" fmla="*/ 788988 h 850900"/>
                  <a:gd name="connsiteX294" fmla="*/ 155575 w 723900"/>
                  <a:gd name="connsiteY294" fmla="*/ 788988 h 850900"/>
                  <a:gd name="connsiteX295" fmla="*/ 155575 w 723900"/>
                  <a:gd name="connsiteY295" fmla="*/ 787400 h 850900"/>
                  <a:gd name="connsiteX296" fmla="*/ 155575 w 723900"/>
                  <a:gd name="connsiteY296" fmla="*/ 784225 h 850900"/>
                  <a:gd name="connsiteX297" fmla="*/ 155575 w 723900"/>
                  <a:gd name="connsiteY297" fmla="*/ 782638 h 850900"/>
                  <a:gd name="connsiteX298" fmla="*/ 155575 w 723900"/>
                  <a:gd name="connsiteY298" fmla="*/ 781050 h 850900"/>
                  <a:gd name="connsiteX299" fmla="*/ 98425 w 723900"/>
                  <a:gd name="connsiteY299" fmla="*/ 774700 h 850900"/>
                  <a:gd name="connsiteX300" fmla="*/ 100013 w 723900"/>
                  <a:gd name="connsiteY300" fmla="*/ 774700 h 850900"/>
                  <a:gd name="connsiteX301" fmla="*/ 100013 w 723900"/>
                  <a:gd name="connsiteY301" fmla="*/ 777875 h 850900"/>
                  <a:gd name="connsiteX302" fmla="*/ 98425 w 723900"/>
                  <a:gd name="connsiteY302" fmla="*/ 777875 h 850900"/>
                  <a:gd name="connsiteX303" fmla="*/ 98425 w 723900"/>
                  <a:gd name="connsiteY303" fmla="*/ 774700 h 850900"/>
                  <a:gd name="connsiteX304" fmla="*/ 177800 w 723900"/>
                  <a:gd name="connsiteY304" fmla="*/ 771525 h 850900"/>
                  <a:gd name="connsiteX305" fmla="*/ 180975 w 723900"/>
                  <a:gd name="connsiteY305" fmla="*/ 771525 h 850900"/>
                  <a:gd name="connsiteX306" fmla="*/ 180975 w 723900"/>
                  <a:gd name="connsiteY306" fmla="*/ 773113 h 850900"/>
                  <a:gd name="connsiteX307" fmla="*/ 177800 w 723900"/>
                  <a:gd name="connsiteY307" fmla="*/ 773113 h 850900"/>
                  <a:gd name="connsiteX308" fmla="*/ 177800 w 723900"/>
                  <a:gd name="connsiteY308" fmla="*/ 771525 h 850900"/>
                  <a:gd name="connsiteX309" fmla="*/ 187325 w 723900"/>
                  <a:gd name="connsiteY309" fmla="*/ 762000 h 850900"/>
                  <a:gd name="connsiteX310" fmla="*/ 188913 w 723900"/>
                  <a:gd name="connsiteY310" fmla="*/ 762000 h 850900"/>
                  <a:gd name="connsiteX311" fmla="*/ 188913 w 723900"/>
                  <a:gd name="connsiteY311" fmla="*/ 765175 h 850900"/>
                  <a:gd name="connsiteX312" fmla="*/ 187325 w 723900"/>
                  <a:gd name="connsiteY312" fmla="*/ 765175 h 850900"/>
                  <a:gd name="connsiteX313" fmla="*/ 187325 w 723900"/>
                  <a:gd name="connsiteY313" fmla="*/ 762000 h 850900"/>
                  <a:gd name="connsiteX314" fmla="*/ 273050 w 723900"/>
                  <a:gd name="connsiteY314" fmla="*/ 758825 h 850900"/>
                  <a:gd name="connsiteX315" fmla="*/ 276225 w 723900"/>
                  <a:gd name="connsiteY315" fmla="*/ 758825 h 850900"/>
                  <a:gd name="connsiteX316" fmla="*/ 276225 w 723900"/>
                  <a:gd name="connsiteY316" fmla="*/ 762000 h 850900"/>
                  <a:gd name="connsiteX317" fmla="*/ 273050 w 723900"/>
                  <a:gd name="connsiteY317" fmla="*/ 762000 h 850900"/>
                  <a:gd name="connsiteX318" fmla="*/ 273050 w 723900"/>
                  <a:gd name="connsiteY318" fmla="*/ 758825 h 850900"/>
                  <a:gd name="connsiteX319" fmla="*/ 133350 w 723900"/>
                  <a:gd name="connsiteY319" fmla="*/ 758825 h 850900"/>
                  <a:gd name="connsiteX320" fmla="*/ 130175 w 723900"/>
                  <a:gd name="connsiteY320" fmla="*/ 762000 h 850900"/>
                  <a:gd name="connsiteX321" fmla="*/ 130175 w 723900"/>
                  <a:gd name="connsiteY321" fmla="*/ 768350 h 850900"/>
                  <a:gd name="connsiteX322" fmla="*/ 133350 w 723900"/>
                  <a:gd name="connsiteY322" fmla="*/ 762000 h 850900"/>
                  <a:gd name="connsiteX323" fmla="*/ 133350 w 723900"/>
                  <a:gd name="connsiteY323" fmla="*/ 758825 h 850900"/>
                  <a:gd name="connsiteX324" fmla="*/ 295275 w 723900"/>
                  <a:gd name="connsiteY324" fmla="*/ 752475 h 850900"/>
                  <a:gd name="connsiteX325" fmla="*/ 296863 w 723900"/>
                  <a:gd name="connsiteY325" fmla="*/ 752475 h 850900"/>
                  <a:gd name="connsiteX326" fmla="*/ 298450 w 723900"/>
                  <a:gd name="connsiteY326" fmla="*/ 752475 h 850900"/>
                  <a:gd name="connsiteX327" fmla="*/ 298450 w 723900"/>
                  <a:gd name="connsiteY327" fmla="*/ 755650 h 850900"/>
                  <a:gd name="connsiteX328" fmla="*/ 295275 w 723900"/>
                  <a:gd name="connsiteY328" fmla="*/ 755650 h 850900"/>
                  <a:gd name="connsiteX329" fmla="*/ 292100 w 723900"/>
                  <a:gd name="connsiteY329" fmla="*/ 755650 h 850900"/>
                  <a:gd name="connsiteX330" fmla="*/ 295275 w 723900"/>
                  <a:gd name="connsiteY330" fmla="*/ 752475 h 850900"/>
                  <a:gd name="connsiteX331" fmla="*/ 288925 w 723900"/>
                  <a:gd name="connsiteY331" fmla="*/ 749300 h 850900"/>
                  <a:gd name="connsiteX332" fmla="*/ 292100 w 723900"/>
                  <a:gd name="connsiteY332" fmla="*/ 749300 h 850900"/>
                  <a:gd name="connsiteX333" fmla="*/ 295275 w 723900"/>
                  <a:gd name="connsiteY333" fmla="*/ 752475 h 850900"/>
                  <a:gd name="connsiteX334" fmla="*/ 292100 w 723900"/>
                  <a:gd name="connsiteY334" fmla="*/ 752475 h 850900"/>
                  <a:gd name="connsiteX335" fmla="*/ 292100 w 723900"/>
                  <a:gd name="connsiteY335" fmla="*/ 755650 h 850900"/>
                  <a:gd name="connsiteX336" fmla="*/ 288925 w 723900"/>
                  <a:gd name="connsiteY336" fmla="*/ 755650 h 850900"/>
                  <a:gd name="connsiteX337" fmla="*/ 285750 w 723900"/>
                  <a:gd name="connsiteY337" fmla="*/ 755650 h 850900"/>
                  <a:gd name="connsiteX338" fmla="*/ 285750 w 723900"/>
                  <a:gd name="connsiteY338" fmla="*/ 752475 h 850900"/>
                  <a:gd name="connsiteX339" fmla="*/ 288925 w 723900"/>
                  <a:gd name="connsiteY339" fmla="*/ 752475 h 850900"/>
                  <a:gd name="connsiteX340" fmla="*/ 288925 w 723900"/>
                  <a:gd name="connsiteY340" fmla="*/ 749300 h 850900"/>
                  <a:gd name="connsiteX341" fmla="*/ 282575 w 723900"/>
                  <a:gd name="connsiteY341" fmla="*/ 749300 h 850900"/>
                  <a:gd name="connsiteX342" fmla="*/ 282575 w 723900"/>
                  <a:gd name="connsiteY342" fmla="*/ 752475 h 850900"/>
                  <a:gd name="connsiteX343" fmla="*/ 285750 w 723900"/>
                  <a:gd name="connsiteY343" fmla="*/ 752475 h 850900"/>
                  <a:gd name="connsiteX344" fmla="*/ 282575 w 723900"/>
                  <a:gd name="connsiteY344" fmla="*/ 755650 h 850900"/>
                  <a:gd name="connsiteX345" fmla="*/ 279400 w 723900"/>
                  <a:gd name="connsiteY345" fmla="*/ 755650 h 850900"/>
                  <a:gd name="connsiteX346" fmla="*/ 279400 w 723900"/>
                  <a:gd name="connsiteY346" fmla="*/ 758825 h 850900"/>
                  <a:gd name="connsiteX347" fmla="*/ 276225 w 723900"/>
                  <a:gd name="connsiteY347" fmla="*/ 758825 h 850900"/>
                  <a:gd name="connsiteX348" fmla="*/ 276225 w 723900"/>
                  <a:gd name="connsiteY348" fmla="*/ 755650 h 850900"/>
                  <a:gd name="connsiteX349" fmla="*/ 276225 w 723900"/>
                  <a:gd name="connsiteY349" fmla="*/ 752475 h 850900"/>
                  <a:gd name="connsiteX350" fmla="*/ 279400 w 723900"/>
                  <a:gd name="connsiteY350" fmla="*/ 752475 h 850900"/>
                  <a:gd name="connsiteX351" fmla="*/ 282575 w 723900"/>
                  <a:gd name="connsiteY351" fmla="*/ 749300 h 850900"/>
                  <a:gd name="connsiteX352" fmla="*/ 203200 w 723900"/>
                  <a:gd name="connsiteY352" fmla="*/ 749300 h 850900"/>
                  <a:gd name="connsiteX353" fmla="*/ 206375 w 723900"/>
                  <a:gd name="connsiteY353" fmla="*/ 749300 h 850900"/>
                  <a:gd name="connsiteX354" fmla="*/ 209550 w 723900"/>
                  <a:gd name="connsiteY354" fmla="*/ 749300 h 850900"/>
                  <a:gd name="connsiteX355" fmla="*/ 209550 w 723900"/>
                  <a:gd name="connsiteY355" fmla="*/ 752475 h 850900"/>
                  <a:gd name="connsiteX356" fmla="*/ 206375 w 723900"/>
                  <a:gd name="connsiteY356" fmla="*/ 752475 h 850900"/>
                  <a:gd name="connsiteX357" fmla="*/ 203200 w 723900"/>
                  <a:gd name="connsiteY357" fmla="*/ 752475 h 850900"/>
                  <a:gd name="connsiteX358" fmla="*/ 203200 w 723900"/>
                  <a:gd name="connsiteY358" fmla="*/ 749300 h 850900"/>
                  <a:gd name="connsiteX359" fmla="*/ 298450 w 723900"/>
                  <a:gd name="connsiteY359" fmla="*/ 742950 h 850900"/>
                  <a:gd name="connsiteX360" fmla="*/ 300038 w 723900"/>
                  <a:gd name="connsiteY360" fmla="*/ 742950 h 850900"/>
                  <a:gd name="connsiteX361" fmla="*/ 300038 w 723900"/>
                  <a:gd name="connsiteY361" fmla="*/ 744538 h 850900"/>
                  <a:gd name="connsiteX362" fmla="*/ 298450 w 723900"/>
                  <a:gd name="connsiteY362" fmla="*/ 744538 h 850900"/>
                  <a:gd name="connsiteX363" fmla="*/ 298450 w 723900"/>
                  <a:gd name="connsiteY363" fmla="*/ 742950 h 850900"/>
                  <a:gd name="connsiteX364" fmla="*/ 212725 w 723900"/>
                  <a:gd name="connsiteY364" fmla="*/ 742950 h 850900"/>
                  <a:gd name="connsiteX365" fmla="*/ 214313 w 723900"/>
                  <a:gd name="connsiteY365" fmla="*/ 742950 h 850900"/>
                  <a:gd name="connsiteX366" fmla="*/ 214313 w 723900"/>
                  <a:gd name="connsiteY366" fmla="*/ 744538 h 850900"/>
                  <a:gd name="connsiteX367" fmla="*/ 212725 w 723900"/>
                  <a:gd name="connsiteY367" fmla="*/ 744538 h 850900"/>
                  <a:gd name="connsiteX368" fmla="*/ 212725 w 723900"/>
                  <a:gd name="connsiteY368" fmla="*/ 742950 h 850900"/>
                  <a:gd name="connsiteX369" fmla="*/ 200025 w 723900"/>
                  <a:gd name="connsiteY369" fmla="*/ 742950 h 850900"/>
                  <a:gd name="connsiteX370" fmla="*/ 201613 w 723900"/>
                  <a:gd name="connsiteY370" fmla="*/ 742950 h 850900"/>
                  <a:gd name="connsiteX371" fmla="*/ 201613 w 723900"/>
                  <a:gd name="connsiteY371" fmla="*/ 746125 h 850900"/>
                  <a:gd name="connsiteX372" fmla="*/ 200025 w 723900"/>
                  <a:gd name="connsiteY372" fmla="*/ 746125 h 850900"/>
                  <a:gd name="connsiteX373" fmla="*/ 200025 w 723900"/>
                  <a:gd name="connsiteY373" fmla="*/ 742950 h 850900"/>
                  <a:gd name="connsiteX374" fmla="*/ 304800 w 723900"/>
                  <a:gd name="connsiteY374" fmla="*/ 739775 h 850900"/>
                  <a:gd name="connsiteX375" fmla="*/ 306388 w 723900"/>
                  <a:gd name="connsiteY375" fmla="*/ 739775 h 850900"/>
                  <a:gd name="connsiteX376" fmla="*/ 306388 w 723900"/>
                  <a:gd name="connsiteY376" fmla="*/ 741363 h 850900"/>
                  <a:gd name="connsiteX377" fmla="*/ 304800 w 723900"/>
                  <a:gd name="connsiteY377" fmla="*/ 741363 h 850900"/>
                  <a:gd name="connsiteX378" fmla="*/ 304800 w 723900"/>
                  <a:gd name="connsiteY378" fmla="*/ 739775 h 850900"/>
                  <a:gd name="connsiteX379" fmla="*/ 212725 w 723900"/>
                  <a:gd name="connsiteY379" fmla="*/ 739775 h 850900"/>
                  <a:gd name="connsiteX380" fmla="*/ 214313 w 723900"/>
                  <a:gd name="connsiteY380" fmla="*/ 739775 h 850900"/>
                  <a:gd name="connsiteX381" fmla="*/ 214313 w 723900"/>
                  <a:gd name="connsiteY381" fmla="*/ 741363 h 850900"/>
                  <a:gd name="connsiteX382" fmla="*/ 212725 w 723900"/>
                  <a:gd name="connsiteY382" fmla="*/ 741363 h 850900"/>
                  <a:gd name="connsiteX383" fmla="*/ 212725 w 723900"/>
                  <a:gd name="connsiteY383" fmla="*/ 739775 h 850900"/>
                  <a:gd name="connsiteX384" fmla="*/ 215900 w 723900"/>
                  <a:gd name="connsiteY384" fmla="*/ 736600 h 850900"/>
                  <a:gd name="connsiteX385" fmla="*/ 217488 w 723900"/>
                  <a:gd name="connsiteY385" fmla="*/ 736600 h 850900"/>
                  <a:gd name="connsiteX386" fmla="*/ 217488 w 723900"/>
                  <a:gd name="connsiteY386" fmla="*/ 738188 h 850900"/>
                  <a:gd name="connsiteX387" fmla="*/ 215900 w 723900"/>
                  <a:gd name="connsiteY387" fmla="*/ 738188 h 850900"/>
                  <a:gd name="connsiteX388" fmla="*/ 215900 w 723900"/>
                  <a:gd name="connsiteY388" fmla="*/ 736600 h 850900"/>
                  <a:gd name="connsiteX389" fmla="*/ 222250 w 723900"/>
                  <a:gd name="connsiteY389" fmla="*/ 733425 h 850900"/>
                  <a:gd name="connsiteX390" fmla="*/ 223838 w 723900"/>
                  <a:gd name="connsiteY390" fmla="*/ 733425 h 850900"/>
                  <a:gd name="connsiteX391" fmla="*/ 223838 w 723900"/>
                  <a:gd name="connsiteY391" fmla="*/ 735013 h 850900"/>
                  <a:gd name="connsiteX392" fmla="*/ 222250 w 723900"/>
                  <a:gd name="connsiteY392" fmla="*/ 735013 h 850900"/>
                  <a:gd name="connsiteX393" fmla="*/ 222250 w 723900"/>
                  <a:gd name="connsiteY393" fmla="*/ 733425 h 850900"/>
                  <a:gd name="connsiteX394" fmla="*/ 155575 w 723900"/>
                  <a:gd name="connsiteY394" fmla="*/ 733425 h 850900"/>
                  <a:gd name="connsiteX395" fmla="*/ 157163 w 723900"/>
                  <a:gd name="connsiteY395" fmla="*/ 733425 h 850900"/>
                  <a:gd name="connsiteX396" fmla="*/ 158750 w 723900"/>
                  <a:gd name="connsiteY396" fmla="*/ 733425 h 850900"/>
                  <a:gd name="connsiteX397" fmla="*/ 160338 w 723900"/>
                  <a:gd name="connsiteY397" fmla="*/ 733425 h 850900"/>
                  <a:gd name="connsiteX398" fmla="*/ 160338 w 723900"/>
                  <a:gd name="connsiteY398" fmla="*/ 735013 h 850900"/>
                  <a:gd name="connsiteX399" fmla="*/ 158750 w 723900"/>
                  <a:gd name="connsiteY399" fmla="*/ 735013 h 850900"/>
                  <a:gd name="connsiteX400" fmla="*/ 158750 w 723900"/>
                  <a:gd name="connsiteY400" fmla="*/ 736600 h 850900"/>
                  <a:gd name="connsiteX401" fmla="*/ 157163 w 723900"/>
                  <a:gd name="connsiteY401" fmla="*/ 735013 h 850900"/>
                  <a:gd name="connsiteX402" fmla="*/ 155575 w 723900"/>
                  <a:gd name="connsiteY402" fmla="*/ 735013 h 850900"/>
                  <a:gd name="connsiteX403" fmla="*/ 155575 w 723900"/>
                  <a:gd name="connsiteY403" fmla="*/ 733425 h 850900"/>
                  <a:gd name="connsiteX404" fmla="*/ 158750 w 723900"/>
                  <a:gd name="connsiteY404" fmla="*/ 730250 h 850900"/>
                  <a:gd name="connsiteX405" fmla="*/ 161925 w 723900"/>
                  <a:gd name="connsiteY405" fmla="*/ 730250 h 850900"/>
                  <a:gd name="connsiteX406" fmla="*/ 158750 w 723900"/>
                  <a:gd name="connsiteY406" fmla="*/ 733425 h 850900"/>
                  <a:gd name="connsiteX407" fmla="*/ 158750 w 723900"/>
                  <a:gd name="connsiteY407" fmla="*/ 730250 h 850900"/>
                  <a:gd name="connsiteX408" fmla="*/ 228600 w 723900"/>
                  <a:gd name="connsiteY408" fmla="*/ 723900 h 850900"/>
                  <a:gd name="connsiteX409" fmla="*/ 230188 w 723900"/>
                  <a:gd name="connsiteY409" fmla="*/ 723900 h 850900"/>
                  <a:gd name="connsiteX410" fmla="*/ 230188 w 723900"/>
                  <a:gd name="connsiteY410" fmla="*/ 727075 h 850900"/>
                  <a:gd name="connsiteX411" fmla="*/ 228600 w 723900"/>
                  <a:gd name="connsiteY411" fmla="*/ 727075 h 850900"/>
                  <a:gd name="connsiteX412" fmla="*/ 228600 w 723900"/>
                  <a:gd name="connsiteY412" fmla="*/ 723900 h 850900"/>
                  <a:gd name="connsiteX413" fmla="*/ 323850 w 723900"/>
                  <a:gd name="connsiteY413" fmla="*/ 720725 h 850900"/>
                  <a:gd name="connsiteX414" fmla="*/ 327025 w 723900"/>
                  <a:gd name="connsiteY414" fmla="*/ 720725 h 850900"/>
                  <a:gd name="connsiteX415" fmla="*/ 327025 w 723900"/>
                  <a:gd name="connsiteY415" fmla="*/ 723900 h 850900"/>
                  <a:gd name="connsiteX416" fmla="*/ 323850 w 723900"/>
                  <a:gd name="connsiteY416" fmla="*/ 723900 h 850900"/>
                  <a:gd name="connsiteX417" fmla="*/ 320675 w 723900"/>
                  <a:gd name="connsiteY417" fmla="*/ 723900 h 850900"/>
                  <a:gd name="connsiteX418" fmla="*/ 323850 w 723900"/>
                  <a:gd name="connsiteY418" fmla="*/ 720725 h 850900"/>
                  <a:gd name="connsiteX419" fmla="*/ 320675 w 723900"/>
                  <a:gd name="connsiteY419" fmla="*/ 720725 h 850900"/>
                  <a:gd name="connsiteX420" fmla="*/ 320675 w 723900"/>
                  <a:gd name="connsiteY420" fmla="*/ 723900 h 850900"/>
                  <a:gd name="connsiteX421" fmla="*/ 317500 w 723900"/>
                  <a:gd name="connsiteY421" fmla="*/ 723900 h 850900"/>
                  <a:gd name="connsiteX422" fmla="*/ 320675 w 723900"/>
                  <a:gd name="connsiteY422" fmla="*/ 720725 h 850900"/>
                  <a:gd name="connsiteX423" fmla="*/ 301625 w 723900"/>
                  <a:gd name="connsiteY423" fmla="*/ 712788 h 850900"/>
                  <a:gd name="connsiteX424" fmla="*/ 301625 w 723900"/>
                  <a:gd name="connsiteY424" fmla="*/ 714375 h 850900"/>
                  <a:gd name="connsiteX425" fmla="*/ 304800 w 723900"/>
                  <a:gd name="connsiteY425" fmla="*/ 714375 h 850900"/>
                  <a:gd name="connsiteX426" fmla="*/ 303213 w 723900"/>
                  <a:gd name="connsiteY426" fmla="*/ 712788 h 850900"/>
                  <a:gd name="connsiteX427" fmla="*/ 301625 w 723900"/>
                  <a:gd name="connsiteY427" fmla="*/ 712788 h 850900"/>
                  <a:gd name="connsiteX428" fmla="*/ 317500 w 723900"/>
                  <a:gd name="connsiteY428" fmla="*/ 711200 h 850900"/>
                  <a:gd name="connsiteX429" fmla="*/ 317500 w 723900"/>
                  <a:gd name="connsiteY429" fmla="*/ 714375 h 850900"/>
                  <a:gd name="connsiteX430" fmla="*/ 320675 w 723900"/>
                  <a:gd name="connsiteY430" fmla="*/ 714375 h 850900"/>
                  <a:gd name="connsiteX431" fmla="*/ 320675 w 723900"/>
                  <a:gd name="connsiteY431" fmla="*/ 711200 h 850900"/>
                  <a:gd name="connsiteX432" fmla="*/ 317500 w 723900"/>
                  <a:gd name="connsiteY432" fmla="*/ 711200 h 850900"/>
                  <a:gd name="connsiteX433" fmla="*/ 231775 w 723900"/>
                  <a:gd name="connsiteY433" fmla="*/ 711200 h 850900"/>
                  <a:gd name="connsiteX434" fmla="*/ 233363 w 723900"/>
                  <a:gd name="connsiteY434" fmla="*/ 711200 h 850900"/>
                  <a:gd name="connsiteX435" fmla="*/ 233363 w 723900"/>
                  <a:gd name="connsiteY435" fmla="*/ 712788 h 850900"/>
                  <a:gd name="connsiteX436" fmla="*/ 231775 w 723900"/>
                  <a:gd name="connsiteY436" fmla="*/ 712788 h 850900"/>
                  <a:gd name="connsiteX437" fmla="*/ 231775 w 723900"/>
                  <a:gd name="connsiteY437" fmla="*/ 711200 h 850900"/>
                  <a:gd name="connsiteX438" fmla="*/ 228600 w 723900"/>
                  <a:gd name="connsiteY438" fmla="*/ 711200 h 850900"/>
                  <a:gd name="connsiteX439" fmla="*/ 230188 w 723900"/>
                  <a:gd name="connsiteY439" fmla="*/ 711200 h 850900"/>
                  <a:gd name="connsiteX440" fmla="*/ 230188 w 723900"/>
                  <a:gd name="connsiteY440" fmla="*/ 712788 h 850900"/>
                  <a:gd name="connsiteX441" fmla="*/ 228600 w 723900"/>
                  <a:gd name="connsiteY441" fmla="*/ 712788 h 850900"/>
                  <a:gd name="connsiteX442" fmla="*/ 228600 w 723900"/>
                  <a:gd name="connsiteY442" fmla="*/ 711200 h 850900"/>
                  <a:gd name="connsiteX443" fmla="*/ 298450 w 723900"/>
                  <a:gd name="connsiteY443" fmla="*/ 708025 h 850900"/>
                  <a:gd name="connsiteX444" fmla="*/ 298450 w 723900"/>
                  <a:gd name="connsiteY444" fmla="*/ 711200 h 850900"/>
                  <a:gd name="connsiteX445" fmla="*/ 301625 w 723900"/>
                  <a:gd name="connsiteY445" fmla="*/ 711200 h 850900"/>
                  <a:gd name="connsiteX446" fmla="*/ 301625 w 723900"/>
                  <a:gd name="connsiteY446" fmla="*/ 709613 h 850900"/>
                  <a:gd name="connsiteX447" fmla="*/ 301625 w 723900"/>
                  <a:gd name="connsiteY447" fmla="*/ 708025 h 850900"/>
                  <a:gd name="connsiteX448" fmla="*/ 298450 w 723900"/>
                  <a:gd name="connsiteY448" fmla="*/ 708025 h 850900"/>
                  <a:gd name="connsiteX449" fmla="*/ 234950 w 723900"/>
                  <a:gd name="connsiteY449" fmla="*/ 708025 h 850900"/>
                  <a:gd name="connsiteX450" fmla="*/ 236538 w 723900"/>
                  <a:gd name="connsiteY450" fmla="*/ 708025 h 850900"/>
                  <a:gd name="connsiteX451" fmla="*/ 236538 w 723900"/>
                  <a:gd name="connsiteY451" fmla="*/ 709613 h 850900"/>
                  <a:gd name="connsiteX452" fmla="*/ 234950 w 723900"/>
                  <a:gd name="connsiteY452" fmla="*/ 709613 h 850900"/>
                  <a:gd name="connsiteX453" fmla="*/ 234950 w 723900"/>
                  <a:gd name="connsiteY453" fmla="*/ 708025 h 850900"/>
                  <a:gd name="connsiteX454" fmla="*/ 323850 w 723900"/>
                  <a:gd name="connsiteY454" fmla="*/ 704850 h 850900"/>
                  <a:gd name="connsiteX455" fmla="*/ 323850 w 723900"/>
                  <a:gd name="connsiteY455" fmla="*/ 708025 h 850900"/>
                  <a:gd name="connsiteX456" fmla="*/ 327025 w 723900"/>
                  <a:gd name="connsiteY456" fmla="*/ 704850 h 850900"/>
                  <a:gd name="connsiteX457" fmla="*/ 323850 w 723900"/>
                  <a:gd name="connsiteY457" fmla="*/ 704850 h 850900"/>
                  <a:gd name="connsiteX458" fmla="*/ 339725 w 723900"/>
                  <a:gd name="connsiteY458" fmla="*/ 688975 h 850900"/>
                  <a:gd name="connsiteX459" fmla="*/ 342900 w 723900"/>
                  <a:gd name="connsiteY459" fmla="*/ 688975 h 850900"/>
                  <a:gd name="connsiteX460" fmla="*/ 342900 w 723900"/>
                  <a:gd name="connsiteY460" fmla="*/ 692150 h 850900"/>
                  <a:gd name="connsiteX461" fmla="*/ 339725 w 723900"/>
                  <a:gd name="connsiteY461" fmla="*/ 692150 h 850900"/>
                  <a:gd name="connsiteX462" fmla="*/ 339725 w 723900"/>
                  <a:gd name="connsiteY462" fmla="*/ 688975 h 850900"/>
                  <a:gd name="connsiteX463" fmla="*/ 320675 w 723900"/>
                  <a:gd name="connsiteY463" fmla="*/ 682625 h 850900"/>
                  <a:gd name="connsiteX464" fmla="*/ 322263 w 723900"/>
                  <a:gd name="connsiteY464" fmla="*/ 682625 h 850900"/>
                  <a:gd name="connsiteX465" fmla="*/ 323850 w 723900"/>
                  <a:gd name="connsiteY465" fmla="*/ 682625 h 850900"/>
                  <a:gd name="connsiteX466" fmla="*/ 327025 w 723900"/>
                  <a:gd name="connsiteY466" fmla="*/ 682625 h 850900"/>
                  <a:gd name="connsiteX467" fmla="*/ 327025 w 723900"/>
                  <a:gd name="connsiteY467" fmla="*/ 685800 h 850900"/>
                  <a:gd name="connsiteX468" fmla="*/ 330200 w 723900"/>
                  <a:gd name="connsiteY468" fmla="*/ 685800 h 850900"/>
                  <a:gd name="connsiteX469" fmla="*/ 333375 w 723900"/>
                  <a:gd name="connsiteY469" fmla="*/ 685800 h 850900"/>
                  <a:gd name="connsiteX470" fmla="*/ 333375 w 723900"/>
                  <a:gd name="connsiteY470" fmla="*/ 682625 h 850900"/>
                  <a:gd name="connsiteX471" fmla="*/ 336550 w 723900"/>
                  <a:gd name="connsiteY471" fmla="*/ 682625 h 850900"/>
                  <a:gd name="connsiteX472" fmla="*/ 336550 w 723900"/>
                  <a:gd name="connsiteY472" fmla="*/ 685800 h 850900"/>
                  <a:gd name="connsiteX473" fmla="*/ 339725 w 723900"/>
                  <a:gd name="connsiteY473" fmla="*/ 685800 h 850900"/>
                  <a:gd name="connsiteX474" fmla="*/ 339725 w 723900"/>
                  <a:gd name="connsiteY474" fmla="*/ 688975 h 850900"/>
                  <a:gd name="connsiteX475" fmla="*/ 336550 w 723900"/>
                  <a:gd name="connsiteY475" fmla="*/ 692150 h 850900"/>
                  <a:gd name="connsiteX476" fmla="*/ 336550 w 723900"/>
                  <a:gd name="connsiteY476" fmla="*/ 695325 h 850900"/>
                  <a:gd name="connsiteX477" fmla="*/ 339725 w 723900"/>
                  <a:gd name="connsiteY477" fmla="*/ 695325 h 850900"/>
                  <a:gd name="connsiteX478" fmla="*/ 341313 w 723900"/>
                  <a:gd name="connsiteY478" fmla="*/ 695325 h 850900"/>
                  <a:gd name="connsiteX479" fmla="*/ 341313 w 723900"/>
                  <a:gd name="connsiteY479" fmla="*/ 696913 h 850900"/>
                  <a:gd name="connsiteX480" fmla="*/ 339725 w 723900"/>
                  <a:gd name="connsiteY480" fmla="*/ 696913 h 850900"/>
                  <a:gd name="connsiteX481" fmla="*/ 339725 w 723900"/>
                  <a:gd name="connsiteY481" fmla="*/ 698500 h 850900"/>
                  <a:gd name="connsiteX482" fmla="*/ 341313 w 723900"/>
                  <a:gd name="connsiteY482" fmla="*/ 698500 h 850900"/>
                  <a:gd name="connsiteX483" fmla="*/ 342900 w 723900"/>
                  <a:gd name="connsiteY483" fmla="*/ 698500 h 850900"/>
                  <a:gd name="connsiteX484" fmla="*/ 346075 w 723900"/>
                  <a:gd name="connsiteY484" fmla="*/ 698500 h 850900"/>
                  <a:gd name="connsiteX485" fmla="*/ 346075 w 723900"/>
                  <a:gd name="connsiteY485" fmla="*/ 701675 h 850900"/>
                  <a:gd name="connsiteX486" fmla="*/ 342900 w 723900"/>
                  <a:gd name="connsiteY486" fmla="*/ 701675 h 850900"/>
                  <a:gd name="connsiteX487" fmla="*/ 342900 w 723900"/>
                  <a:gd name="connsiteY487" fmla="*/ 704850 h 850900"/>
                  <a:gd name="connsiteX488" fmla="*/ 342900 w 723900"/>
                  <a:gd name="connsiteY488" fmla="*/ 708025 h 850900"/>
                  <a:gd name="connsiteX489" fmla="*/ 339725 w 723900"/>
                  <a:gd name="connsiteY489" fmla="*/ 708025 h 850900"/>
                  <a:gd name="connsiteX490" fmla="*/ 339725 w 723900"/>
                  <a:gd name="connsiteY490" fmla="*/ 704850 h 850900"/>
                  <a:gd name="connsiteX491" fmla="*/ 336550 w 723900"/>
                  <a:gd name="connsiteY491" fmla="*/ 704850 h 850900"/>
                  <a:gd name="connsiteX492" fmla="*/ 336550 w 723900"/>
                  <a:gd name="connsiteY492" fmla="*/ 708025 h 850900"/>
                  <a:gd name="connsiteX493" fmla="*/ 333375 w 723900"/>
                  <a:gd name="connsiteY493" fmla="*/ 708025 h 850900"/>
                  <a:gd name="connsiteX494" fmla="*/ 333375 w 723900"/>
                  <a:gd name="connsiteY494" fmla="*/ 704850 h 850900"/>
                  <a:gd name="connsiteX495" fmla="*/ 330200 w 723900"/>
                  <a:gd name="connsiteY495" fmla="*/ 704850 h 850900"/>
                  <a:gd name="connsiteX496" fmla="*/ 330200 w 723900"/>
                  <a:gd name="connsiteY496" fmla="*/ 708025 h 850900"/>
                  <a:gd name="connsiteX497" fmla="*/ 333375 w 723900"/>
                  <a:gd name="connsiteY497" fmla="*/ 708025 h 850900"/>
                  <a:gd name="connsiteX498" fmla="*/ 333375 w 723900"/>
                  <a:gd name="connsiteY498" fmla="*/ 711200 h 850900"/>
                  <a:gd name="connsiteX499" fmla="*/ 333375 w 723900"/>
                  <a:gd name="connsiteY499" fmla="*/ 714375 h 850900"/>
                  <a:gd name="connsiteX500" fmla="*/ 330200 w 723900"/>
                  <a:gd name="connsiteY500" fmla="*/ 714375 h 850900"/>
                  <a:gd name="connsiteX501" fmla="*/ 330200 w 723900"/>
                  <a:gd name="connsiteY501" fmla="*/ 717550 h 850900"/>
                  <a:gd name="connsiteX502" fmla="*/ 327025 w 723900"/>
                  <a:gd name="connsiteY502" fmla="*/ 717550 h 850900"/>
                  <a:gd name="connsiteX503" fmla="*/ 327025 w 723900"/>
                  <a:gd name="connsiteY503" fmla="*/ 714375 h 850900"/>
                  <a:gd name="connsiteX504" fmla="*/ 327025 w 723900"/>
                  <a:gd name="connsiteY504" fmla="*/ 711200 h 850900"/>
                  <a:gd name="connsiteX505" fmla="*/ 323850 w 723900"/>
                  <a:gd name="connsiteY505" fmla="*/ 714375 h 850900"/>
                  <a:gd name="connsiteX506" fmla="*/ 323850 w 723900"/>
                  <a:gd name="connsiteY506" fmla="*/ 717550 h 850900"/>
                  <a:gd name="connsiteX507" fmla="*/ 320675 w 723900"/>
                  <a:gd name="connsiteY507" fmla="*/ 720725 h 850900"/>
                  <a:gd name="connsiteX508" fmla="*/ 320675 w 723900"/>
                  <a:gd name="connsiteY508" fmla="*/ 717550 h 850900"/>
                  <a:gd name="connsiteX509" fmla="*/ 317500 w 723900"/>
                  <a:gd name="connsiteY509" fmla="*/ 717550 h 850900"/>
                  <a:gd name="connsiteX510" fmla="*/ 317500 w 723900"/>
                  <a:gd name="connsiteY510" fmla="*/ 720725 h 850900"/>
                  <a:gd name="connsiteX511" fmla="*/ 317500 w 723900"/>
                  <a:gd name="connsiteY511" fmla="*/ 723900 h 850900"/>
                  <a:gd name="connsiteX512" fmla="*/ 317500 w 723900"/>
                  <a:gd name="connsiteY512" fmla="*/ 727075 h 850900"/>
                  <a:gd name="connsiteX513" fmla="*/ 317500 w 723900"/>
                  <a:gd name="connsiteY513" fmla="*/ 730250 h 850900"/>
                  <a:gd name="connsiteX514" fmla="*/ 314325 w 723900"/>
                  <a:gd name="connsiteY514" fmla="*/ 730250 h 850900"/>
                  <a:gd name="connsiteX515" fmla="*/ 314325 w 723900"/>
                  <a:gd name="connsiteY515" fmla="*/ 727075 h 850900"/>
                  <a:gd name="connsiteX516" fmla="*/ 314325 w 723900"/>
                  <a:gd name="connsiteY516" fmla="*/ 723900 h 850900"/>
                  <a:gd name="connsiteX517" fmla="*/ 311150 w 723900"/>
                  <a:gd name="connsiteY517" fmla="*/ 723900 h 850900"/>
                  <a:gd name="connsiteX518" fmla="*/ 311150 w 723900"/>
                  <a:gd name="connsiteY518" fmla="*/ 727075 h 850900"/>
                  <a:gd name="connsiteX519" fmla="*/ 307975 w 723900"/>
                  <a:gd name="connsiteY519" fmla="*/ 727075 h 850900"/>
                  <a:gd name="connsiteX520" fmla="*/ 307975 w 723900"/>
                  <a:gd name="connsiteY520" fmla="*/ 730250 h 850900"/>
                  <a:gd name="connsiteX521" fmla="*/ 307975 w 723900"/>
                  <a:gd name="connsiteY521" fmla="*/ 733425 h 850900"/>
                  <a:gd name="connsiteX522" fmla="*/ 304800 w 723900"/>
                  <a:gd name="connsiteY522" fmla="*/ 733425 h 850900"/>
                  <a:gd name="connsiteX523" fmla="*/ 304800 w 723900"/>
                  <a:gd name="connsiteY523" fmla="*/ 736600 h 850900"/>
                  <a:gd name="connsiteX524" fmla="*/ 304800 w 723900"/>
                  <a:gd name="connsiteY524" fmla="*/ 739775 h 850900"/>
                  <a:gd name="connsiteX525" fmla="*/ 301625 w 723900"/>
                  <a:gd name="connsiteY525" fmla="*/ 739775 h 850900"/>
                  <a:gd name="connsiteX526" fmla="*/ 298450 w 723900"/>
                  <a:gd name="connsiteY526" fmla="*/ 739775 h 850900"/>
                  <a:gd name="connsiteX527" fmla="*/ 298450 w 723900"/>
                  <a:gd name="connsiteY527" fmla="*/ 742950 h 850900"/>
                  <a:gd name="connsiteX528" fmla="*/ 295275 w 723900"/>
                  <a:gd name="connsiteY528" fmla="*/ 742950 h 850900"/>
                  <a:gd name="connsiteX529" fmla="*/ 292100 w 723900"/>
                  <a:gd name="connsiteY529" fmla="*/ 742950 h 850900"/>
                  <a:gd name="connsiteX530" fmla="*/ 292100 w 723900"/>
                  <a:gd name="connsiteY530" fmla="*/ 739775 h 850900"/>
                  <a:gd name="connsiteX531" fmla="*/ 295275 w 723900"/>
                  <a:gd name="connsiteY531" fmla="*/ 739775 h 850900"/>
                  <a:gd name="connsiteX532" fmla="*/ 295275 w 723900"/>
                  <a:gd name="connsiteY532" fmla="*/ 736600 h 850900"/>
                  <a:gd name="connsiteX533" fmla="*/ 298450 w 723900"/>
                  <a:gd name="connsiteY533" fmla="*/ 736600 h 850900"/>
                  <a:gd name="connsiteX534" fmla="*/ 298450 w 723900"/>
                  <a:gd name="connsiteY534" fmla="*/ 733425 h 850900"/>
                  <a:gd name="connsiteX535" fmla="*/ 301625 w 723900"/>
                  <a:gd name="connsiteY535" fmla="*/ 733425 h 850900"/>
                  <a:gd name="connsiteX536" fmla="*/ 298450 w 723900"/>
                  <a:gd name="connsiteY536" fmla="*/ 730250 h 850900"/>
                  <a:gd name="connsiteX537" fmla="*/ 298450 w 723900"/>
                  <a:gd name="connsiteY537" fmla="*/ 727075 h 850900"/>
                  <a:gd name="connsiteX538" fmla="*/ 301625 w 723900"/>
                  <a:gd name="connsiteY538" fmla="*/ 727075 h 850900"/>
                  <a:gd name="connsiteX539" fmla="*/ 301625 w 723900"/>
                  <a:gd name="connsiteY539" fmla="*/ 723900 h 850900"/>
                  <a:gd name="connsiteX540" fmla="*/ 298450 w 723900"/>
                  <a:gd name="connsiteY540" fmla="*/ 723900 h 850900"/>
                  <a:gd name="connsiteX541" fmla="*/ 298450 w 723900"/>
                  <a:gd name="connsiteY541" fmla="*/ 727075 h 850900"/>
                  <a:gd name="connsiteX542" fmla="*/ 295275 w 723900"/>
                  <a:gd name="connsiteY542" fmla="*/ 727075 h 850900"/>
                  <a:gd name="connsiteX543" fmla="*/ 295275 w 723900"/>
                  <a:gd name="connsiteY543" fmla="*/ 730250 h 850900"/>
                  <a:gd name="connsiteX544" fmla="*/ 295275 w 723900"/>
                  <a:gd name="connsiteY544" fmla="*/ 733425 h 850900"/>
                  <a:gd name="connsiteX545" fmla="*/ 293688 w 723900"/>
                  <a:gd name="connsiteY545" fmla="*/ 733425 h 850900"/>
                  <a:gd name="connsiteX546" fmla="*/ 293688 w 723900"/>
                  <a:gd name="connsiteY546" fmla="*/ 735013 h 850900"/>
                  <a:gd name="connsiteX547" fmla="*/ 292100 w 723900"/>
                  <a:gd name="connsiteY547" fmla="*/ 735013 h 850900"/>
                  <a:gd name="connsiteX548" fmla="*/ 292100 w 723900"/>
                  <a:gd name="connsiteY548" fmla="*/ 733425 h 850900"/>
                  <a:gd name="connsiteX549" fmla="*/ 288925 w 723900"/>
                  <a:gd name="connsiteY549" fmla="*/ 733425 h 850900"/>
                  <a:gd name="connsiteX550" fmla="*/ 285750 w 723900"/>
                  <a:gd name="connsiteY550" fmla="*/ 733425 h 850900"/>
                  <a:gd name="connsiteX551" fmla="*/ 282575 w 723900"/>
                  <a:gd name="connsiteY551" fmla="*/ 733425 h 850900"/>
                  <a:gd name="connsiteX552" fmla="*/ 282575 w 723900"/>
                  <a:gd name="connsiteY552" fmla="*/ 730250 h 850900"/>
                  <a:gd name="connsiteX553" fmla="*/ 282575 w 723900"/>
                  <a:gd name="connsiteY553" fmla="*/ 727075 h 850900"/>
                  <a:gd name="connsiteX554" fmla="*/ 282575 w 723900"/>
                  <a:gd name="connsiteY554" fmla="*/ 723900 h 850900"/>
                  <a:gd name="connsiteX555" fmla="*/ 282575 w 723900"/>
                  <a:gd name="connsiteY555" fmla="*/ 720725 h 850900"/>
                  <a:gd name="connsiteX556" fmla="*/ 279400 w 723900"/>
                  <a:gd name="connsiteY556" fmla="*/ 717550 h 850900"/>
                  <a:gd name="connsiteX557" fmla="*/ 276225 w 723900"/>
                  <a:gd name="connsiteY557" fmla="*/ 717550 h 850900"/>
                  <a:gd name="connsiteX558" fmla="*/ 273050 w 723900"/>
                  <a:gd name="connsiteY558" fmla="*/ 714375 h 850900"/>
                  <a:gd name="connsiteX559" fmla="*/ 273050 w 723900"/>
                  <a:gd name="connsiteY559" fmla="*/ 711200 h 850900"/>
                  <a:gd name="connsiteX560" fmla="*/ 276225 w 723900"/>
                  <a:gd name="connsiteY560" fmla="*/ 711200 h 850900"/>
                  <a:gd name="connsiteX561" fmla="*/ 276225 w 723900"/>
                  <a:gd name="connsiteY561" fmla="*/ 708025 h 850900"/>
                  <a:gd name="connsiteX562" fmla="*/ 279400 w 723900"/>
                  <a:gd name="connsiteY562" fmla="*/ 708025 h 850900"/>
                  <a:gd name="connsiteX563" fmla="*/ 279400 w 723900"/>
                  <a:gd name="connsiteY563" fmla="*/ 704850 h 850900"/>
                  <a:gd name="connsiteX564" fmla="*/ 279400 w 723900"/>
                  <a:gd name="connsiteY564" fmla="*/ 701675 h 850900"/>
                  <a:gd name="connsiteX565" fmla="*/ 282575 w 723900"/>
                  <a:gd name="connsiteY565" fmla="*/ 701675 h 850900"/>
                  <a:gd name="connsiteX566" fmla="*/ 285750 w 723900"/>
                  <a:gd name="connsiteY566" fmla="*/ 698500 h 850900"/>
                  <a:gd name="connsiteX567" fmla="*/ 288925 w 723900"/>
                  <a:gd name="connsiteY567" fmla="*/ 698500 h 850900"/>
                  <a:gd name="connsiteX568" fmla="*/ 288925 w 723900"/>
                  <a:gd name="connsiteY568" fmla="*/ 695325 h 850900"/>
                  <a:gd name="connsiteX569" fmla="*/ 292100 w 723900"/>
                  <a:gd name="connsiteY569" fmla="*/ 695325 h 850900"/>
                  <a:gd name="connsiteX570" fmla="*/ 292100 w 723900"/>
                  <a:gd name="connsiteY570" fmla="*/ 698500 h 850900"/>
                  <a:gd name="connsiteX571" fmla="*/ 295275 w 723900"/>
                  <a:gd name="connsiteY571" fmla="*/ 698500 h 850900"/>
                  <a:gd name="connsiteX572" fmla="*/ 295275 w 723900"/>
                  <a:gd name="connsiteY572" fmla="*/ 695325 h 850900"/>
                  <a:gd name="connsiteX573" fmla="*/ 296863 w 723900"/>
                  <a:gd name="connsiteY573" fmla="*/ 695325 h 850900"/>
                  <a:gd name="connsiteX574" fmla="*/ 296863 w 723900"/>
                  <a:gd name="connsiteY574" fmla="*/ 698500 h 850900"/>
                  <a:gd name="connsiteX575" fmla="*/ 296863 w 723900"/>
                  <a:gd name="connsiteY575" fmla="*/ 700088 h 850900"/>
                  <a:gd name="connsiteX576" fmla="*/ 295275 w 723900"/>
                  <a:gd name="connsiteY576" fmla="*/ 700088 h 850900"/>
                  <a:gd name="connsiteX577" fmla="*/ 295275 w 723900"/>
                  <a:gd name="connsiteY577" fmla="*/ 701675 h 850900"/>
                  <a:gd name="connsiteX578" fmla="*/ 298450 w 723900"/>
                  <a:gd name="connsiteY578" fmla="*/ 701675 h 850900"/>
                  <a:gd name="connsiteX579" fmla="*/ 301625 w 723900"/>
                  <a:gd name="connsiteY579" fmla="*/ 701675 h 850900"/>
                  <a:gd name="connsiteX580" fmla="*/ 301625 w 723900"/>
                  <a:gd name="connsiteY580" fmla="*/ 698500 h 850900"/>
                  <a:gd name="connsiteX581" fmla="*/ 304800 w 723900"/>
                  <a:gd name="connsiteY581" fmla="*/ 698500 h 850900"/>
                  <a:gd name="connsiteX582" fmla="*/ 304800 w 723900"/>
                  <a:gd name="connsiteY582" fmla="*/ 695325 h 850900"/>
                  <a:gd name="connsiteX583" fmla="*/ 301625 w 723900"/>
                  <a:gd name="connsiteY583" fmla="*/ 695325 h 850900"/>
                  <a:gd name="connsiteX584" fmla="*/ 300038 w 723900"/>
                  <a:gd name="connsiteY584" fmla="*/ 695325 h 850900"/>
                  <a:gd name="connsiteX585" fmla="*/ 300038 w 723900"/>
                  <a:gd name="connsiteY585" fmla="*/ 696913 h 850900"/>
                  <a:gd name="connsiteX586" fmla="*/ 298450 w 723900"/>
                  <a:gd name="connsiteY586" fmla="*/ 696913 h 850900"/>
                  <a:gd name="connsiteX587" fmla="*/ 298450 w 723900"/>
                  <a:gd name="connsiteY587" fmla="*/ 695325 h 850900"/>
                  <a:gd name="connsiteX588" fmla="*/ 298450 w 723900"/>
                  <a:gd name="connsiteY588" fmla="*/ 692150 h 850900"/>
                  <a:gd name="connsiteX589" fmla="*/ 298450 w 723900"/>
                  <a:gd name="connsiteY589" fmla="*/ 688975 h 850900"/>
                  <a:gd name="connsiteX590" fmla="*/ 298450 w 723900"/>
                  <a:gd name="connsiteY590" fmla="*/ 685800 h 850900"/>
                  <a:gd name="connsiteX591" fmla="*/ 301625 w 723900"/>
                  <a:gd name="connsiteY591" fmla="*/ 685800 h 850900"/>
                  <a:gd name="connsiteX592" fmla="*/ 304800 w 723900"/>
                  <a:gd name="connsiteY592" fmla="*/ 685800 h 850900"/>
                  <a:gd name="connsiteX593" fmla="*/ 307975 w 723900"/>
                  <a:gd name="connsiteY593" fmla="*/ 685800 h 850900"/>
                  <a:gd name="connsiteX594" fmla="*/ 307975 w 723900"/>
                  <a:gd name="connsiteY594" fmla="*/ 688975 h 850900"/>
                  <a:gd name="connsiteX595" fmla="*/ 309563 w 723900"/>
                  <a:gd name="connsiteY595" fmla="*/ 688975 h 850900"/>
                  <a:gd name="connsiteX596" fmla="*/ 309563 w 723900"/>
                  <a:gd name="connsiteY596" fmla="*/ 690563 h 850900"/>
                  <a:gd name="connsiteX597" fmla="*/ 307975 w 723900"/>
                  <a:gd name="connsiteY597" fmla="*/ 690563 h 850900"/>
                  <a:gd name="connsiteX598" fmla="*/ 307975 w 723900"/>
                  <a:gd name="connsiteY598" fmla="*/ 692150 h 850900"/>
                  <a:gd name="connsiteX599" fmla="*/ 307975 w 723900"/>
                  <a:gd name="connsiteY599" fmla="*/ 695325 h 850900"/>
                  <a:gd name="connsiteX600" fmla="*/ 307975 w 723900"/>
                  <a:gd name="connsiteY600" fmla="*/ 698500 h 850900"/>
                  <a:gd name="connsiteX601" fmla="*/ 309563 w 723900"/>
                  <a:gd name="connsiteY601" fmla="*/ 698500 h 850900"/>
                  <a:gd name="connsiteX602" fmla="*/ 311150 w 723900"/>
                  <a:gd name="connsiteY602" fmla="*/ 698500 h 850900"/>
                  <a:gd name="connsiteX603" fmla="*/ 307975 w 723900"/>
                  <a:gd name="connsiteY603" fmla="*/ 695325 h 850900"/>
                  <a:gd name="connsiteX604" fmla="*/ 311150 w 723900"/>
                  <a:gd name="connsiteY604" fmla="*/ 695325 h 850900"/>
                  <a:gd name="connsiteX605" fmla="*/ 311150 w 723900"/>
                  <a:gd name="connsiteY605" fmla="*/ 692150 h 850900"/>
                  <a:gd name="connsiteX606" fmla="*/ 311150 w 723900"/>
                  <a:gd name="connsiteY606" fmla="*/ 688975 h 850900"/>
                  <a:gd name="connsiteX607" fmla="*/ 314325 w 723900"/>
                  <a:gd name="connsiteY607" fmla="*/ 688975 h 850900"/>
                  <a:gd name="connsiteX608" fmla="*/ 314325 w 723900"/>
                  <a:gd name="connsiteY608" fmla="*/ 685800 h 850900"/>
                  <a:gd name="connsiteX609" fmla="*/ 317500 w 723900"/>
                  <a:gd name="connsiteY609" fmla="*/ 685800 h 850900"/>
                  <a:gd name="connsiteX610" fmla="*/ 320675 w 723900"/>
                  <a:gd name="connsiteY610" fmla="*/ 685800 h 850900"/>
                  <a:gd name="connsiteX611" fmla="*/ 320675 w 723900"/>
                  <a:gd name="connsiteY611" fmla="*/ 684213 h 850900"/>
                  <a:gd name="connsiteX612" fmla="*/ 320675 w 723900"/>
                  <a:gd name="connsiteY612" fmla="*/ 682625 h 850900"/>
                  <a:gd name="connsiteX613" fmla="*/ 311150 w 723900"/>
                  <a:gd name="connsiteY613" fmla="*/ 682625 h 850900"/>
                  <a:gd name="connsiteX614" fmla="*/ 314325 w 723900"/>
                  <a:gd name="connsiteY614" fmla="*/ 682625 h 850900"/>
                  <a:gd name="connsiteX615" fmla="*/ 314325 w 723900"/>
                  <a:gd name="connsiteY615" fmla="*/ 685800 h 850900"/>
                  <a:gd name="connsiteX616" fmla="*/ 311150 w 723900"/>
                  <a:gd name="connsiteY616" fmla="*/ 685800 h 850900"/>
                  <a:gd name="connsiteX617" fmla="*/ 311150 w 723900"/>
                  <a:gd name="connsiteY617" fmla="*/ 682625 h 850900"/>
                  <a:gd name="connsiteX618" fmla="*/ 336550 w 723900"/>
                  <a:gd name="connsiteY618" fmla="*/ 679450 h 850900"/>
                  <a:gd name="connsiteX619" fmla="*/ 339725 w 723900"/>
                  <a:gd name="connsiteY619" fmla="*/ 679450 h 850900"/>
                  <a:gd name="connsiteX620" fmla="*/ 339725 w 723900"/>
                  <a:gd name="connsiteY620" fmla="*/ 682625 h 850900"/>
                  <a:gd name="connsiteX621" fmla="*/ 336550 w 723900"/>
                  <a:gd name="connsiteY621" fmla="*/ 682625 h 850900"/>
                  <a:gd name="connsiteX622" fmla="*/ 336550 w 723900"/>
                  <a:gd name="connsiteY622" fmla="*/ 679450 h 850900"/>
                  <a:gd name="connsiteX623" fmla="*/ 314325 w 723900"/>
                  <a:gd name="connsiteY623" fmla="*/ 679450 h 850900"/>
                  <a:gd name="connsiteX624" fmla="*/ 317500 w 723900"/>
                  <a:gd name="connsiteY624" fmla="*/ 679450 h 850900"/>
                  <a:gd name="connsiteX625" fmla="*/ 320675 w 723900"/>
                  <a:gd name="connsiteY625" fmla="*/ 682625 h 850900"/>
                  <a:gd name="connsiteX626" fmla="*/ 317500 w 723900"/>
                  <a:gd name="connsiteY626" fmla="*/ 682625 h 850900"/>
                  <a:gd name="connsiteX627" fmla="*/ 314325 w 723900"/>
                  <a:gd name="connsiteY627" fmla="*/ 682625 h 850900"/>
                  <a:gd name="connsiteX628" fmla="*/ 314325 w 723900"/>
                  <a:gd name="connsiteY628" fmla="*/ 679450 h 850900"/>
                  <a:gd name="connsiteX629" fmla="*/ 311150 w 723900"/>
                  <a:gd name="connsiteY629" fmla="*/ 679450 h 850900"/>
                  <a:gd name="connsiteX630" fmla="*/ 311150 w 723900"/>
                  <a:gd name="connsiteY630" fmla="*/ 682625 h 850900"/>
                  <a:gd name="connsiteX631" fmla="*/ 307975 w 723900"/>
                  <a:gd name="connsiteY631" fmla="*/ 682625 h 850900"/>
                  <a:gd name="connsiteX632" fmla="*/ 311150 w 723900"/>
                  <a:gd name="connsiteY632" fmla="*/ 679450 h 850900"/>
                  <a:gd name="connsiteX633" fmla="*/ 285750 w 723900"/>
                  <a:gd name="connsiteY633" fmla="*/ 673100 h 850900"/>
                  <a:gd name="connsiteX634" fmla="*/ 288925 w 723900"/>
                  <a:gd name="connsiteY634" fmla="*/ 673100 h 850900"/>
                  <a:gd name="connsiteX635" fmla="*/ 288925 w 723900"/>
                  <a:gd name="connsiteY635" fmla="*/ 676275 h 850900"/>
                  <a:gd name="connsiteX636" fmla="*/ 285750 w 723900"/>
                  <a:gd name="connsiteY636" fmla="*/ 676275 h 850900"/>
                  <a:gd name="connsiteX637" fmla="*/ 285750 w 723900"/>
                  <a:gd name="connsiteY637" fmla="*/ 673100 h 850900"/>
                  <a:gd name="connsiteX638" fmla="*/ 352425 w 723900"/>
                  <a:gd name="connsiteY638" fmla="*/ 663575 h 850900"/>
                  <a:gd name="connsiteX639" fmla="*/ 355600 w 723900"/>
                  <a:gd name="connsiteY639" fmla="*/ 663575 h 850900"/>
                  <a:gd name="connsiteX640" fmla="*/ 355600 w 723900"/>
                  <a:gd name="connsiteY640" fmla="*/ 666750 h 850900"/>
                  <a:gd name="connsiteX641" fmla="*/ 355600 w 723900"/>
                  <a:gd name="connsiteY641" fmla="*/ 669925 h 850900"/>
                  <a:gd name="connsiteX642" fmla="*/ 352425 w 723900"/>
                  <a:gd name="connsiteY642" fmla="*/ 669925 h 850900"/>
                  <a:gd name="connsiteX643" fmla="*/ 352425 w 723900"/>
                  <a:gd name="connsiteY643" fmla="*/ 666750 h 850900"/>
                  <a:gd name="connsiteX644" fmla="*/ 352425 w 723900"/>
                  <a:gd name="connsiteY644" fmla="*/ 663575 h 850900"/>
                  <a:gd name="connsiteX645" fmla="*/ 285750 w 723900"/>
                  <a:gd name="connsiteY645" fmla="*/ 663575 h 850900"/>
                  <a:gd name="connsiteX646" fmla="*/ 285750 w 723900"/>
                  <a:gd name="connsiteY646" fmla="*/ 666750 h 850900"/>
                  <a:gd name="connsiteX647" fmla="*/ 288925 w 723900"/>
                  <a:gd name="connsiteY647" fmla="*/ 666750 h 850900"/>
                  <a:gd name="connsiteX648" fmla="*/ 288925 w 723900"/>
                  <a:gd name="connsiteY648" fmla="*/ 665163 h 850900"/>
                  <a:gd name="connsiteX649" fmla="*/ 288925 w 723900"/>
                  <a:gd name="connsiteY649" fmla="*/ 663575 h 850900"/>
                  <a:gd name="connsiteX650" fmla="*/ 285750 w 723900"/>
                  <a:gd name="connsiteY650" fmla="*/ 663575 h 850900"/>
                  <a:gd name="connsiteX651" fmla="*/ 339725 w 723900"/>
                  <a:gd name="connsiteY651" fmla="*/ 654050 h 850900"/>
                  <a:gd name="connsiteX652" fmla="*/ 341313 w 723900"/>
                  <a:gd name="connsiteY652" fmla="*/ 654050 h 850900"/>
                  <a:gd name="connsiteX653" fmla="*/ 341313 w 723900"/>
                  <a:gd name="connsiteY653" fmla="*/ 655638 h 850900"/>
                  <a:gd name="connsiteX654" fmla="*/ 339725 w 723900"/>
                  <a:gd name="connsiteY654" fmla="*/ 655638 h 850900"/>
                  <a:gd name="connsiteX655" fmla="*/ 339725 w 723900"/>
                  <a:gd name="connsiteY655" fmla="*/ 654050 h 850900"/>
                  <a:gd name="connsiteX656" fmla="*/ 342900 w 723900"/>
                  <a:gd name="connsiteY656" fmla="*/ 650875 h 850900"/>
                  <a:gd name="connsiteX657" fmla="*/ 344488 w 723900"/>
                  <a:gd name="connsiteY657" fmla="*/ 650875 h 850900"/>
                  <a:gd name="connsiteX658" fmla="*/ 344488 w 723900"/>
                  <a:gd name="connsiteY658" fmla="*/ 652463 h 850900"/>
                  <a:gd name="connsiteX659" fmla="*/ 342900 w 723900"/>
                  <a:gd name="connsiteY659" fmla="*/ 652463 h 850900"/>
                  <a:gd name="connsiteX660" fmla="*/ 342900 w 723900"/>
                  <a:gd name="connsiteY660" fmla="*/ 650875 h 850900"/>
                  <a:gd name="connsiteX661" fmla="*/ 333375 w 723900"/>
                  <a:gd name="connsiteY661" fmla="*/ 647700 h 850900"/>
                  <a:gd name="connsiteX662" fmla="*/ 334963 w 723900"/>
                  <a:gd name="connsiteY662" fmla="*/ 647700 h 850900"/>
                  <a:gd name="connsiteX663" fmla="*/ 336550 w 723900"/>
                  <a:gd name="connsiteY663" fmla="*/ 647700 h 850900"/>
                  <a:gd name="connsiteX664" fmla="*/ 339725 w 723900"/>
                  <a:gd name="connsiteY664" fmla="*/ 647700 h 850900"/>
                  <a:gd name="connsiteX665" fmla="*/ 339725 w 723900"/>
                  <a:gd name="connsiteY665" fmla="*/ 650875 h 850900"/>
                  <a:gd name="connsiteX666" fmla="*/ 339725 w 723900"/>
                  <a:gd name="connsiteY666" fmla="*/ 654050 h 850900"/>
                  <a:gd name="connsiteX667" fmla="*/ 336550 w 723900"/>
                  <a:gd name="connsiteY667" fmla="*/ 654050 h 850900"/>
                  <a:gd name="connsiteX668" fmla="*/ 336550 w 723900"/>
                  <a:gd name="connsiteY668" fmla="*/ 657225 h 850900"/>
                  <a:gd name="connsiteX669" fmla="*/ 336550 w 723900"/>
                  <a:gd name="connsiteY669" fmla="*/ 660400 h 850900"/>
                  <a:gd name="connsiteX670" fmla="*/ 338138 w 723900"/>
                  <a:gd name="connsiteY670" fmla="*/ 660400 h 850900"/>
                  <a:gd name="connsiteX671" fmla="*/ 339725 w 723900"/>
                  <a:gd name="connsiteY671" fmla="*/ 660400 h 850900"/>
                  <a:gd name="connsiteX672" fmla="*/ 339725 w 723900"/>
                  <a:gd name="connsiteY672" fmla="*/ 657225 h 850900"/>
                  <a:gd name="connsiteX673" fmla="*/ 342900 w 723900"/>
                  <a:gd name="connsiteY673" fmla="*/ 657225 h 850900"/>
                  <a:gd name="connsiteX674" fmla="*/ 342900 w 723900"/>
                  <a:gd name="connsiteY674" fmla="*/ 660400 h 850900"/>
                  <a:gd name="connsiteX675" fmla="*/ 346075 w 723900"/>
                  <a:gd name="connsiteY675" fmla="*/ 660400 h 850900"/>
                  <a:gd name="connsiteX676" fmla="*/ 349250 w 723900"/>
                  <a:gd name="connsiteY676" fmla="*/ 660400 h 850900"/>
                  <a:gd name="connsiteX677" fmla="*/ 349250 w 723900"/>
                  <a:gd name="connsiteY677" fmla="*/ 661988 h 850900"/>
                  <a:gd name="connsiteX678" fmla="*/ 346075 w 723900"/>
                  <a:gd name="connsiteY678" fmla="*/ 661988 h 850900"/>
                  <a:gd name="connsiteX679" fmla="*/ 346075 w 723900"/>
                  <a:gd name="connsiteY679" fmla="*/ 663575 h 850900"/>
                  <a:gd name="connsiteX680" fmla="*/ 349250 w 723900"/>
                  <a:gd name="connsiteY680" fmla="*/ 663575 h 850900"/>
                  <a:gd name="connsiteX681" fmla="*/ 349250 w 723900"/>
                  <a:gd name="connsiteY681" fmla="*/ 666750 h 850900"/>
                  <a:gd name="connsiteX682" fmla="*/ 349250 w 723900"/>
                  <a:gd name="connsiteY682" fmla="*/ 669925 h 850900"/>
                  <a:gd name="connsiteX683" fmla="*/ 346075 w 723900"/>
                  <a:gd name="connsiteY683" fmla="*/ 669925 h 850900"/>
                  <a:gd name="connsiteX684" fmla="*/ 342900 w 723900"/>
                  <a:gd name="connsiteY684" fmla="*/ 669925 h 850900"/>
                  <a:gd name="connsiteX685" fmla="*/ 342900 w 723900"/>
                  <a:gd name="connsiteY685" fmla="*/ 673100 h 850900"/>
                  <a:gd name="connsiteX686" fmla="*/ 339725 w 723900"/>
                  <a:gd name="connsiteY686" fmla="*/ 673100 h 850900"/>
                  <a:gd name="connsiteX687" fmla="*/ 336550 w 723900"/>
                  <a:gd name="connsiteY687" fmla="*/ 673100 h 850900"/>
                  <a:gd name="connsiteX688" fmla="*/ 333375 w 723900"/>
                  <a:gd name="connsiteY688" fmla="*/ 673100 h 850900"/>
                  <a:gd name="connsiteX689" fmla="*/ 333375 w 723900"/>
                  <a:gd name="connsiteY689" fmla="*/ 676275 h 850900"/>
                  <a:gd name="connsiteX690" fmla="*/ 330200 w 723900"/>
                  <a:gd name="connsiteY690" fmla="*/ 676275 h 850900"/>
                  <a:gd name="connsiteX691" fmla="*/ 330200 w 723900"/>
                  <a:gd name="connsiteY691" fmla="*/ 679450 h 850900"/>
                  <a:gd name="connsiteX692" fmla="*/ 330200 w 723900"/>
                  <a:gd name="connsiteY692" fmla="*/ 682625 h 850900"/>
                  <a:gd name="connsiteX693" fmla="*/ 327025 w 723900"/>
                  <a:gd name="connsiteY693" fmla="*/ 682625 h 850900"/>
                  <a:gd name="connsiteX694" fmla="*/ 327025 w 723900"/>
                  <a:gd name="connsiteY694" fmla="*/ 681038 h 850900"/>
                  <a:gd name="connsiteX695" fmla="*/ 327025 w 723900"/>
                  <a:gd name="connsiteY695" fmla="*/ 679450 h 850900"/>
                  <a:gd name="connsiteX696" fmla="*/ 323850 w 723900"/>
                  <a:gd name="connsiteY696" fmla="*/ 679450 h 850900"/>
                  <a:gd name="connsiteX697" fmla="*/ 320675 w 723900"/>
                  <a:gd name="connsiteY697" fmla="*/ 679450 h 850900"/>
                  <a:gd name="connsiteX698" fmla="*/ 317500 w 723900"/>
                  <a:gd name="connsiteY698" fmla="*/ 679450 h 850900"/>
                  <a:gd name="connsiteX699" fmla="*/ 317500 w 723900"/>
                  <a:gd name="connsiteY699" fmla="*/ 676275 h 850900"/>
                  <a:gd name="connsiteX700" fmla="*/ 314325 w 723900"/>
                  <a:gd name="connsiteY700" fmla="*/ 676275 h 850900"/>
                  <a:gd name="connsiteX701" fmla="*/ 311150 w 723900"/>
                  <a:gd name="connsiteY701" fmla="*/ 676275 h 850900"/>
                  <a:gd name="connsiteX702" fmla="*/ 314325 w 723900"/>
                  <a:gd name="connsiteY702" fmla="*/ 673100 h 850900"/>
                  <a:gd name="connsiteX703" fmla="*/ 317500 w 723900"/>
                  <a:gd name="connsiteY703" fmla="*/ 673100 h 850900"/>
                  <a:gd name="connsiteX704" fmla="*/ 317500 w 723900"/>
                  <a:gd name="connsiteY704" fmla="*/ 669925 h 850900"/>
                  <a:gd name="connsiteX705" fmla="*/ 317500 w 723900"/>
                  <a:gd name="connsiteY705" fmla="*/ 666750 h 850900"/>
                  <a:gd name="connsiteX706" fmla="*/ 320675 w 723900"/>
                  <a:gd name="connsiteY706" fmla="*/ 666750 h 850900"/>
                  <a:gd name="connsiteX707" fmla="*/ 320675 w 723900"/>
                  <a:gd name="connsiteY707" fmla="*/ 669925 h 850900"/>
                  <a:gd name="connsiteX708" fmla="*/ 323850 w 723900"/>
                  <a:gd name="connsiteY708" fmla="*/ 669925 h 850900"/>
                  <a:gd name="connsiteX709" fmla="*/ 323850 w 723900"/>
                  <a:gd name="connsiteY709" fmla="*/ 666750 h 850900"/>
                  <a:gd name="connsiteX710" fmla="*/ 320675 w 723900"/>
                  <a:gd name="connsiteY710" fmla="*/ 666750 h 850900"/>
                  <a:gd name="connsiteX711" fmla="*/ 320675 w 723900"/>
                  <a:gd name="connsiteY711" fmla="*/ 663575 h 850900"/>
                  <a:gd name="connsiteX712" fmla="*/ 323850 w 723900"/>
                  <a:gd name="connsiteY712" fmla="*/ 663575 h 850900"/>
                  <a:gd name="connsiteX713" fmla="*/ 323850 w 723900"/>
                  <a:gd name="connsiteY713" fmla="*/ 660400 h 850900"/>
                  <a:gd name="connsiteX714" fmla="*/ 327025 w 723900"/>
                  <a:gd name="connsiteY714" fmla="*/ 660400 h 850900"/>
                  <a:gd name="connsiteX715" fmla="*/ 327025 w 723900"/>
                  <a:gd name="connsiteY715" fmla="*/ 657225 h 850900"/>
                  <a:gd name="connsiteX716" fmla="*/ 330200 w 723900"/>
                  <a:gd name="connsiteY716" fmla="*/ 657225 h 850900"/>
                  <a:gd name="connsiteX717" fmla="*/ 330200 w 723900"/>
                  <a:gd name="connsiteY717" fmla="*/ 655638 h 850900"/>
                  <a:gd name="connsiteX718" fmla="*/ 330200 w 723900"/>
                  <a:gd name="connsiteY718" fmla="*/ 654050 h 850900"/>
                  <a:gd name="connsiteX719" fmla="*/ 331788 w 723900"/>
                  <a:gd name="connsiteY719" fmla="*/ 654050 h 850900"/>
                  <a:gd name="connsiteX720" fmla="*/ 333375 w 723900"/>
                  <a:gd name="connsiteY720" fmla="*/ 654050 h 850900"/>
                  <a:gd name="connsiteX721" fmla="*/ 333375 w 723900"/>
                  <a:gd name="connsiteY721" fmla="*/ 650875 h 850900"/>
                  <a:gd name="connsiteX722" fmla="*/ 333375 w 723900"/>
                  <a:gd name="connsiteY722" fmla="*/ 649288 h 850900"/>
                  <a:gd name="connsiteX723" fmla="*/ 333375 w 723900"/>
                  <a:gd name="connsiteY723" fmla="*/ 647700 h 850900"/>
                  <a:gd name="connsiteX724" fmla="*/ 307975 w 723900"/>
                  <a:gd name="connsiteY724" fmla="*/ 647700 h 850900"/>
                  <a:gd name="connsiteX725" fmla="*/ 309563 w 723900"/>
                  <a:gd name="connsiteY725" fmla="*/ 647700 h 850900"/>
                  <a:gd name="connsiteX726" fmla="*/ 309563 w 723900"/>
                  <a:gd name="connsiteY726" fmla="*/ 649288 h 850900"/>
                  <a:gd name="connsiteX727" fmla="*/ 307975 w 723900"/>
                  <a:gd name="connsiteY727" fmla="*/ 649288 h 850900"/>
                  <a:gd name="connsiteX728" fmla="*/ 307975 w 723900"/>
                  <a:gd name="connsiteY728" fmla="*/ 647700 h 850900"/>
                  <a:gd name="connsiteX729" fmla="*/ 333375 w 723900"/>
                  <a:gd name="connsiteY729" fmla="*/ 644525 h 850900"/>
                  <a:gd name="connsiteX730" fmla="*/ 334963 w 723900"/>
                  <a:gd name="connsiteY730" fmla="*/ 644525 h 850900"/>
                  <a:gd name="connsiteX731" fmla="*/ 334963 w 723900"/>
                  <a:gd name="connsiteY731" fmla="*/ 646113 h 850900"/>
                  <a:gd name="connsiteX732" fmla="*/ 333375 w 723900"/>
                  <a:gd name="connsiteY732" fmla="*/ 646113 h 850900"/>
                  <a:gd name="connsiteX733" fmla="*/ 333375 w 723900"/>
                  <a:gd name="connsiteY733" fmla="*/ 644525 h 850900"/>
                  <a:gd name="connsiteX734" fmla="*/ 130175 w 723900"/>
                  <a:gd name="connsiteY734" fmla="*/ 641350 h 850900"/>
                  <a:gd name="connsiteX735" fmla="*/ 131763 w 723900"/>
                  <a:gd name="connsiteY735" fmla="*/ 641350 h 850900"/>
                  <a:gd name="connsiteX736" fmla="*/ 131763 w 723900"/>
                  <a:gd name="connsiteY736" fmla="*/ 642938 h 850900"/>
                  <a:gd name="connsiteX737" fmla="*/ 130175 w 723900"/>
                  <a:gd name="connsiteY737" fmla="*/ 642938 h 850900"/>
                  <a:gd name="connsiteX738" fmla="*/ 130175 w 723900"/>
                  <a:gd name="connsiteY738" fmla="*/ 641350 h 850900"/>
                  <a:gd name="connsiteX739" fmla="*/ 342900 w 723900"/>
                  <a:gd name="connsiteY739" fmla="*/ 631825 h 850900"/>
                  <a:gd name="connsiteX740" fmla="*/ 344488 w 723900"/>
                  <a:gd name="connsiteY740" fmla="*/ 631825 h 850900"/>
                  <a:gd name="connsiteX741" fmla="*/ 344488 w 723900"/>
                  <a:gd name="connsiteY741" fmla="*/ 633413 h 850900"/>
                  <a:gd name="connsiteX742" fmla="*/ 342900 w 723900"/>
                  <a:gd name="connsiteY742" fmla="*/ 633413 h 850900"/>
                  <a:gd name="connsiteX743" fmla="*/ 342900 w 723900"/>
                  <a:gd name="connsiteY743" fmla="*/ 631825 h 850900"/>
                  <a:gd name="connsiteX744" fmla="*/ 104775 w 723900"/>
                  <a:gd name="connsiteY744" fmla="*/ 631825 h 850900"/>
                  <a:gd name="connsiteX745" fmla="*/ 107950 w 723900"/>
                  <a:gd name="connsiteY745" fmla="*/ 631825 h 850900"/>
                  <a:gd name="connsiteX746" fmla="*/ 111125 w 723900"/>
                  <a:gd name="connsiteY746" fmla="*/ 631825 h 850900"/>
                  <a:gd name="connsiteX747" fmla="*/ 114300 w 723900"/>
                  <a:gd name="connsiteY747" fmla="*/ 631825 h 850900"/>
                  <a:gd name="connsiteX748" fmla="*/ 117475 w 723900"/>
                  <a:gd name="connsiteY748" fmla="*/ 631825 h 850900"/>
                  <a:gd name="connsiteX749" fmla="*/ 117475 w 723900"/>
                  <a:gd name="connsiteY749" fmla="*/ 635000 h 850900"/>
                  <a:gd name="connsiteX750" fmla="*/ 114300 w 723900"/>
                  <a:gd name="connsiteY750" fmla="*/ 638175 h 850900"/>
                  <a:gd name="connsiteX751" fmla="*/ 114300 w 723900"/>
                  <a:gd name="connsiteY751" fmla="*/ 641350 h 850900"/>
                  <a:gd name="connsiteX752" fmla="*/ 111125 w 723900"/>
                  <a:gd name="connsiteY752" fmla="*/ 641350 h 850900"/>
                  <a:gd name="connsiteX753" fmla="*/ 107950 w 723900"/>
                  <a:gd name="connsiteY753" fmla="*/ 641350 h 850900"/>
                  <a:gd name="connsiteX754" fmla="*/ 107950 w 723900"/>
                  <a:gd name="connsiteY754" fmla="*/ 638175 h 850900"/>
                  <a:gd name="connsiteX755" fmla="*/ 107950 w 723900"/>
                  <a:gd name="connsiteY755" fmla="*/ 636588 h 850900"/>
                  <a:gd name="connsiteX756" fmla="*/ 107950 w 723900"/>
                  <a:gd name="connsiteY756" fmla="*/ 635000 h 850900"/>
                  <a:gd name="connsiteX757" fmla="*/ 104775 w 723900"/>
                  <a:gd name="connsiteY757" fmla="*/ 635000 h 850900"/>
                  <a:gd name="connsiteX758" fmla="*/ 104775 w 723900"/>
                  <a:gd name="connsiteY758" fmla="*/ 631825 h 850900"/>
                  <a:gd name="connsiteX759" fmla="*/ 339725 w 723900"/>
                  <a:gd name="connsiteY759" fmla="*/ 628650 h 850900"/>
                  <a:gd name="connsiteX760" fmla="*/ 342900 w 723900"/>
                  <a:gd name="connsiteY760" fmla="*/ 628650 h 850900"/>
                  <a:gd name="connsiteX761" fmla="*/ 346075 w 723900"/>
                  <a:gd name="connsiteY761" fmla="*/ 628650 h 850900"/>
                  <a:gd name="connsiteX762" fmla="*/ 349250 w 723900"/>
                  <a:gd name="connsiteY762" fmla="*/ 628650 h 850900"/>
                  <a:gd name="connsiteX763" fmla="*/ 350838 w 723900"/>
                  <a:gd name="connsiteY763" fmla="*/ 628650 h 850900"/>
                  <a:gd name="connsiteX764" fmla="*/ 350838 w 723900"/>
                  <a:gd name="connsiteY764" fmla="*/ 631825 h 850900"/>
                  <a:gd name="connsiteX765" fmla="*/ 349250 w 723900"/>
                  <a:gd name="connsiteY765" fmla="*/ 631825 h 850900"/>
                  <a:gd name="connsiteX766" fmla="*/ 346075 w 723900"/>
                  <a:gd name="connsiteY766" fmla="*/ 631825 h 850900"/>
                  <a:gd name="connsiteX767" fmla="*/ 346075 w 723900"/>
                  <a:gd name="connsiteY767" fmla="*/ 630238 h 850900"/>
                  <a:gd name="connsiteX768" fmla="*/ 342900 w 723900"/>
                  <a:gd name="connsiteY768" fmla="*/ 630238 h 850900"/>
                  <a:gd name="connsiteX769" fmla="*/ 342900 w 723900"/>
                  <a:gd name="connsiteY769" fmla="*/ 631825 h 850900"/>
                  <a:gd name="connsiteX770" fmla="*/ 339725 w 723900"/>
                  <a:gd name="connsiteY770" fmla="*/ 631825 h 850900"/>
                  <a:gd name="connsiteX771" fmla="*/ 339725 w 723900"/>
                  <a:gd name="connsiteY771" fmla="*/ 628650 h 850900"/>
                  <a:gd name="connsiteX772" fmla="*/ 117475 w 723900"/>
                  <a:gd name="connsiteY772" fmla="*/ 628650 h 850900"/>
                  <a:gd name="connsiteX773" fmla="*/ 120650 w 723900"/>
                  <a:gd name="connsiteY773" fmla="*/ 628650 h 850900"/>
                  <a:gd name="connsiteX774" fmla="*/ 117475 w 723900"/>
                  <a:gd name="connsiteY774" fmla="*/ 631825 h 850900"/>
                  <a:gd name="connsiteX775" fmla="*/ 117475 w 723900"/>
                  <a:gd name="connsiteY775" fmla="*/ 628650 h 850900"/>
                  <a:gd name="connsiteX776" fmla="*/ 304800 w 723900"/>
                  <a:gd name="connsiteY776" fmla="*/ 622300 h 850900"/>
                  <a:gd name="connsiteX777" fmla="*/ 306388 w 723900"/>
                  <a:gd name="connsiteY777" fmla="*/ 622300 h 850900"/>
                  <a:gd name="connsiteX778" fmla="*/ 306388 w 723900"/>
                  <a:gd name="connsiteY778" fmla="*/ 623888 h 850900"/>
                  <a:gd name="connsiteX779" fmla="*/ 304800 w 723900"/>
                  <a:gd name="connsiteY779" fmla="*/ 623888 h 850900"/>
                  <a:gd name="connsiteX780" fmla="*/ 304800 w 723900"/>
                  <a:gd name="connsiteY780" fmla="*/ 622300 h 850900"/>
                  <a:gd name="connsiteX781" fmla="*/ 130175 w 723900"/>
                  <a:gd name="connsiteY781" fmla="*/ 622300 h 850900"/>
                  <a:gd name="connsiteX782" fmla="*/ 131763 w 723900"/>
                  <a:gd name="connsiteY782" fmla="*/ 622300 h 850900"/>
                  <a:gd name="connsiteX783" fmla="*/ 131763 w 723900"/>
                  <a:gd name="connsiteY783" fmla="*/ 623888 h 850900"/>
                  <a:gd name="connsiteX784" fmla="*/ 130175 w 723900"/>
                  <a:gd name="connsiteY784" fmla="*/ 623888 h 850900"/>
                  <a:gd name="connsiteX785" fmla="*/ 130175 w 723900"/>
                  <a:gd name="connsiteY785" fmla="*/ 622300 h 850900"/>
                  <a:gd name="connsiteX786" fmla="*/ 355600 w 723900"/>
                  <a:gd name="connsiteY786" fmla="*/ 619125 h 850900"/>
                  <a:gd name="connsiteX787" fmla="*/ 358775 w 723900"/>
                  <a:gd name="connsiteY787" fmla="*/ 622300 h 850900"/>
                  <a:gd name="connsiteX788" fmla="*/ 355600 w 723900"/>
                  <a:gd name="connsiteY788" fmla="*/ 622300 h 850900"/>
                  <a:gd name="connsiteX789" fmla="*/ 355600 w 723900"/>
                  <a:gd name="connsiteY789" fmla="*/ 619125 h 850900"/>
                  <a:gd name="connsiteX790" fmla="*/ 292100 w 723900"/>
                  <a:gd name="connsiteY790" fmla="*/ 619125 h 850900"/>
                  <a:gd name="connsiteX791" fmla="*/ 295275 w 723900"/>
                  <a:gd name="connsiteY791" fmla="*/ 619125 h 850900"/>
                  <a:gd name="connsiteX792" fmla="*/ 295275 w 723900"/>
                  <a:gd name="connsiteY792" fmla="*/ 620713 h 850900"/>
                  <a:gd name="connsiteX793" fmla="*/ 292100 w 723900"/>
                  <a:gd name="connsiteY793" fmla="*/ 620713 h 850900"/>
                  <a:gd name="connsiteX794" fmla="*/ 292100 w 723900"/>
                  <a:gd name="connsiteY794" fmla="*/ 619125 h 850900"/>
                  <a:gd name="connsiteX795" fmla="*/ 390525 w 723900"/>
                  <a:gd name="connsiteY795" fmla="*/ 606425 h 850900"/>
                  <a:gd name="connsiteX796" fmla="*/ 392113 w 723900"/>
                  <a:gd name="connsiteY796" fmla="*/ 606425 h 850900"/>
                  <a:gd name="connsiteX797" fmla="*/ 392113 w 723900"/>
                  <a:gd name="connsiteY797" fmla="*/ 608013 h 850900"/>
                  <a:gd name="connsiteX798" fmla="*/ 390525 w 723900"/>
                  <a:gd name="connsiteY798" fmla="*/ 608013 h 850900"/>
                  <a:gd name="connsiteX799" fmla="*/ 390525 w 723900"/>
                  <a:gd name="connsiteY799" fmla="*/ 606425 h 850900"/>
                  <a:gd name="connsiteX800" fmla="*/ 307975 w 723900"/>
                  <a:gd name="connsiteY800" fmla="*/ 606425 h 850900"/>
                  <a:gd name="connsiteX801" fmla="*/ 311150 w 723900"/>
                  <a:gd name="connsiteY801" fmla="*/ 606425 h 850900"/>
                  <a:gd name="connsiteX802" fmla="*/ 314325 w 723900"/>
                  <a:gd name="connsiteY802" fmla="*/ 606425 h 850900"/>
                  <a:gd name="connsiteX803" fmla="*/ 314325 w 723900"/>
                  <a:gd name="connsiteY803" fmla="*/ 609600 h 850900"/>
                  <a:gd name="connsiteX804" fmla="*/ 311150 w 723900"/>
                  <a:gd name="connsiteY804" fmla="*/ 609600 h 850900"/>
                  <a:gd name="connsiteX805" fmla="*/ 307975 w 723900"/>
                  <a:gd name="connsiteY805" fmla="*/ 609600 h 850900"/>
                  <a:gd name="connsiteX806" fmla="*/ 307975 w 723900"/>
                  <a:gd name="connsiteY806" fmla="*/ 606425 h 850900"/>
                  <a:gd name="connsiteX807" fmla="*/ 387350 w 723900"/>
                  <a:gd name="connsiteY807" fmla="*/ 603250 h 850900"/>
                  <a:gd name="connsiteX808" fmla="*/ 390525 w 723900"/>
                  <a:gd name="connsiteY808" fmla="*/ 603250 h 850900"/>
                  <a:gd name="connsiteX809" fmla="*/ 390525 w 723900"/>
                  <a:gd name="connsiteY809" fmla="*/ 606425 h 850900"/>
                  <a:gd name="connsiteX810" fmla="*/ 387350 w 723900"/>
                  <a:gd name="connsiteY810" fmla="*/ 606425 h 850900"/>
                  <a:gd name="connsiteX811" fmla="*/ 387350 w 723900"/>
                  <a:gd name="connsiteY811" fmla="*/ 603250 h 850900"/>
                  <a:gd name="connsiteX812" fmla="*/ 409575 w 723900"/>
                  <a:gd name="connsiteY812" fmla="*/ 593725 h 850900"/>
                  <a:gd name="connsiteX813" fmla="*/ 411163 w 723900"/>
                  <a:gd name="connsiteY813" fmla="*/ 593725 h 850900"/>
                  <a:gd name="connsiteX814" fmla="*/ 411163 w 723900"/>
                  <a:gd name="connsiteY814" fmla="*/ 595313 h 850900"/>
                  <a:gd name="connsiteX815" fmla="*/ 409575 w 723900"/>
                  <a:gd name="connsiteY815" fmla="*/ 595313 h 850900"/>
                  <a:gd name="connsiteX816" fmla="*/ 409575 w 723900"/>
                  <a:gd name="connsiteY816" fmla="*/ 593725 h 850900"/>
                  <a:gd name="connsiteX817" fmla="*/ 384175 w 723900"/>
                  <a:gd name="connsiteY817" fmla="*/ 593725 h 850900"/>
                  <a:gd name="connsiteX818" fmla="*/ 384175 w 723900"/>
                  <a:gd name="connsiteY818" fmla="*/ 596900 h 850900"/>
                  <a:gd name="connsiteX819" fmla="*/ 387350 w 723900"/>
                  <a:gd name="connsiteY819" fmla="*/ 596900 h 850900"/>
                  <a:gd name="connsiteX820" fmla="*/ 387350 w 723900"/>
                  <a:gd name="connsiteY820" fmla="*/ 593725 h 850900"/>
                  <a:gd name="connsiteX821" fmla="*/ 384175 w 723900"/>
                  <a:gd name="connsiteY821" fmla="*/ 593725 h 850900"/>
                  <a:gd name="connsiteX822" fmla="*/ 406400 w 723900"/>
                  <a:gd name="connsiteY822" fmla="*/ 590550 h 850900"/>
                  <a:gd name="connsiteX823" fmla="*/ 407988 w 723900"/>
                  <a:gd name="connsiteY823" fmla="*/ 590550 h 850900"/>
                  <a:gd name="connsiteX824" fmla="*/ 407988 w 723900"/>
                  <a:gd name="connsiteY824" fmla="*/ 592138 h 850900"/>
                  <a:gd name="connsiteX825" fmla="*/ 406400 w 723900"/>
                  <a:gd name="connsiteY825" fmla="*/ 592138 h 850900"/>
                  <a:gd name="connsiteX826" fmla="*/ 406400 w 723900"/>
                  <a:gd name="connsiteY826" fmla="*/ 590550 h 850900"/>
                  <a:gd name="connsiteX827" fmla="*/ 403225 w 723900"/>
                  <a:gd name="connsiteY827" fmla="*/ 590550 h 850900"/>
                  <a:gd name="connsiteX828" fmla="*/ 406400 w 723900"/>
                  <a:gd name="connsiteY828" fmla="*/ 593725 h 850900"/>
                  <a:gd name="connsiteX829" fmla="*/ 403225 w 723900"/>
                  <a:gd name="connsiteY829" fmla="*/ 593725 h 850900"/>
                  <a:gd name="connsiteX830" fmla="*/ 403225 w 723900"/>
                  <a:gd name="connsiteY830" fmla="*/ 590550 h 850900"/>
                  <a:gd name="connsiteX831" fmla="*/ 393700 w 723900"/>
                  <a:gd name="connsiteY831" fmla="*/ 587375 h 850900"/>
                  <a:gd name="connsiteX832" fmla="*/ 390525 w 723900"/>
                  <a:gd name="connsiteY832" fmla="*/ 590550 h 850900"/>
                  <a:gd name="connsiteX833" fmla="*/ 390525 w 723900"/>
                  <a:gd name="connsiteY833" fmla="*/ 593725 h 850900"/>
                  <a:gd name="connsiteX834" fmla="*/ 393700 w 723900"/>
                  <a:gd name="connsiteY834" fmla="*/ 593725 h 850900"/>
                  <a:gd name="connsiteX835" fmla="*/ 390525 w 723900"/>
                  <a:gd name="connsiteY835" fmla="*/ 590550 h 850900"/>
                  <a:gd name="connsiteX836" fmla="*/ 393700 w 723900"/>
                  <a:gd name="connsiteY836" fmla="*/ 590550 h 850900"/>
                  <a:gd name="connsiteX837" fmla="*/ 393700 w 723900"/>
                  <a:gd name="connsiteY837" fmla="*/ 587375 h 850900"/>
                  <a:gd name="connsiteX838" fmla="*/ 409575 w 723900"/>
                  <a:gd name="connsiteY838" fmla="*/ 584200 h 850900"/>
                  <a:gd name="connsiteX839" fmla="*/ 411163 w 723900"/>
                  <a:gd name="connsiteY839" fmla="*/ 584200 h 850900"/>
                  <a:gd name="connsiteX840" fmla="*/ 411163 w 723900"/>
                  <a:gd name="connsiteY840" fmla="*/ 585788 h 850900"/>
                  <a:gd name="connsiteX841" fmla="*/ 409575 w 723900"/>
                  <a:gd name="connsiteY841" fmla="*/ 585788 h 850900"/>
                  <a:gd name="connsiteX842" fmla="*/ 409575 w 723900"/>
                  <a:gd name="connsiteY842" fmla="*/ 584200 h 850900"/>
                  <a:gd name="connsiteX843" fmla="*/ 412750 w 723900"/>
                  <a:gd name="connsiteY843" fmla="*/ 581025 h 850900"/>
                  <a:gd name="connsiteX844" fmla="*/ 414338 w 723900"/>
                  <a:gd name="connsiteY844" fmla="*/ 581025 h 850900"/>
                  <a:gd name="connsiteX845" fmla="*/ 415925 w 723900"/>
                  <a:gd name="connsiteY845" fmla="*/ 581025 h 850900"/>
                  <a:gd name="connsiteX846" fmla="*/ 415925 w 723900"/>
                  <a:gd name="connsiteY846" fmla="*/ 582613 h 850900"/>
                  <a:gd name="connsiteX847" fmla="*/ 414338 w 723900"/>
                  <a:gd name="connsiteY847" fmla="*/ 582613 h 850900"/>
                  <a:gd name="connsiteX848" fmla="*/ 412750 w 723900"/>
                  <a:gd name="connsiteY848" fmla="*/ 582613 h 850900"/>
                  <a:gd name="connsiteX849" fmla="*/ 412750 w 723900"/>
                  <a:gd name="connsiteY849" fmla="*/ 581025 h 850900"/>
                  <a:gd name="connsiteX850" fmla="*/ 406400 w 723900"/>
                  <a:gd name="connsiteY850" fmla="*/ 581025 h 850900"/>
                  <a:gd name="connsiteX851" fmla="*/ 409575 w 723900"/>
                  <a:gd name="connsiteY851" fmla="*/ 581025 h 850900"/>
                  <a:gd name="connsiteX852" fmla="*/ 409575 w 723900"/>
                  <a:gd name="connsiteY852" fmla="*/ 584200 h 850900"/>
                  <a:gd name="connsiteX853" fmla="*/ 406400 w 723900"/>
                  <a:gd name="connsiteY853" fmla="*/ 584200 h 850900"/>
                  <a:gd name="connsiteX854" fmla="*/ 406400 w 723900"/>
                  <a:gd name="connsiteY854" fmla="*/ 581025 h 850900"/>
                  <a:gd name="connsiteX855" fmla="*/ 419100 w 723900"/>
                  <a:gd name="connsiteY855" fmla="*/ 577850 h 850900"/>
                  <a:gd name="connsiteX856" fmla="*/ 420688 w 723900"/>
                  <a:gd name="connsiteY856" fmla="*/ 577850 h 850900"/>
                  <a:gd name="connsiteX857" fmla="*/ 420688 w 723900"/>
                  <a:gd name="connsiteY857" fmla="*/ 579438 h 850900"/>
                  <a:gd name="connsiteX858" fmla="*/ 419100 w 723900"/>
                  <a:gd name="connsiteY858" fmla="*/ 579438 h 850900"/>
                  <a:gd name="connsiteX859" fmla="*/ 419100 w 723900"/>
                  <a:gd name="connsiteY859" fmla="*/ 577850 h 850900"/>
                  <a:gd name="connsiteX860" fmla="*/ 415925 w 723900"/>
                  <a:gd name="connsiteY860" fmla="*/ 577850 h 850900"/>
                  <a:gd name="connsiteX861" fmla="*/ 417513 w 723900"/>
                  <a:gd name="connsiteY861" fmla="*/ 577850 h 850900"/>
                  <a:gd name="connsiteX862" fmla="*/ 417513 w 723900"/>
                  <a:gd name="connsiteY862" fmla="*/ 579438 h 850900"/>
                  <a:gd name="connsiteX863" fmla="*/ 415925 w 723900"/>
                  <a:gd name="connsiteY863" fmla="*/ 579438 h 850900"/>
                  <a:gd name="connsiteX864" fmla="*/ 415925 w 723900"/>
                  <a:gd name="connsiteY864" fmla="*/ 577850 h 850900"/>
                  <a:gd name="connsiteX865" fmla="*/ 444500 w 723900"/>
                  <a:gd name="connsiteY865" fmla="*/ 568325 h 850900"/>
                  <a:gd name="connsiteX866" fmla="*/ 447675 w 723900"/>
                  <a:gd name="connsiteY866" fmla="*/ 568325 h 850900"/>
                  <a:gd name="connsiteX867" fmla="*/ 449263 w 723900"/>
                  <a:gd name="connsiteY867" fmla="*/ 568325 h 850900"/>
                  <a:gd name="connsiteX868" fmla="*/ 450850 w 723900"/>
                  <a:gd name="connsiteY868" fmla="*/ 568325 h 850900"/>
                  <a:gd name="connsiteX869" fmla="*/ 450850 w 723900"/>
                  <a:gd name="connsiteY869" fmla="*/ 571500 h 850900"/>
                  <a:gd name="connsiteX870" fmla="*/ 447675 w 723900"/>
                  <a:gd name="connsiteY870" fmla="*/ 571500 h 850900"/>
                  <a:gd name="connsiteX871" fmla="*/ 446088 w 723900"/>
                  <a:gd name="connsiteY871" fmla="*/ 573087 h 850900"/>
                  <a:gd name="connsiteX872" fmla="*/ 446088 w 723900"/>
                  <a:gd name="connsiteY872" fmla="*/ 573088 h 850900"/>
                  <a:gd name="connsiteX873" fmla="*/ 446087 w 723900"/>
                  <a:gd name="connsiteY873" fmla="*/ 573088 h 850900"/>
                  <a:gd name="connsiteX874" fmla="*/ 444500 w 723900"/>
                  <a:gd name="connsiteY874" fmla="*/ 574675 h 850900"/>
                  <a:gd name="connsiteX875" fmla="*/ 444500 w 723900"/>
                  <a:gd name="connsiteY875" fmla="*/ 573088 h 850900"/>
                  <a:gd name="connsiteX876" fmla="*/ 444500 w 723900"/>
                  <a:gd name="connsiteY876" fmla="*/ 571500 h 850900"/>
                  <a:gd name="connsiteX877" fmla="*/ 444500 w 723900"/>
                  <a:gd name="connsiteY877" fmla="*/ 568325 h 850900"/>
                  <a:gd name="connsiteX878" fmla="*/ 419100 w 723900"/>
                  <a:gd name="connsiteY878" fmla="*/ 568325 h 850900"/>
                  <a:gd name="connsiteX879" fmla="*/ 419100 w 723900"/>
                  <a:gd name="connsiteY879" fmla="*/ 571500 h 850900"/>
                  <a:gd name="connsiteX880" fmla="*/ 422275 w 723900"/>
                  <a:gd name="connsiteY880" fmla="*/ 571500 h 850900"/>
                  <a:gd name="connsiteX881" fmla="*/ 419100 w 723900"/>
                  <a:gd name="connsiteY881" fmla="*/ 568325 h 850900"/>
                  <a:gd name="connsiteX882" fmla="*/ 330200 w 723900"/>
                  <a:gd name="connsiteY882" fmla="*/ 568325 h 850900"/>
                  <a:gd name="connsiteX883" fmla="*/ 333375 w 723900"/>
                  <a:gd name="connsiteY883" fmla="*/ 568325 h 850900"/>
                  <a:gd name="connsiteX884" fmla="*/ 333375 w 723900"/>
                  <a:gd name="connsiteY884" fmla="*/ 571500 h 850900"/>
                  <a:gd name="connsiteX885" fmla="*/ 330200 w 723900"/>
                  <a:gd name="connsiteY885" fmla="*/ 568325 h 850900"/>
                  <a:gd name="connsiteX886" fmla="*/ 38100 w 723900"/>
                  <a:gd name="connsiteY886" fmla="*/ 568325 h 850900"/>
                  <a:gd name="connsiteX887" fmla="*/ 39688 w 723900"/>
                  <a:gd name="connsiteY887" fmla="*/ 568325 h 850900"/>
                  <a:gd name="connsiteX888" fmla="*/ 39688 w 723900"/>
                  <a:gd name="connsiteY888" fmla="*/ 569913 h 850900"/>
                  <a:gd name="connsiteX889" fmla="*/ 38100 w 723900"/>
                  <a:gd name="connsiteY889" fmla="*/ 569913 h 850900"/>
                  <a:gd name="connsiteX890" fmla="*/ 38100 w 723900"/>
                  <a:gd name="connsiteY890" fmla="*/ 568325 h 850900"/>
                  <a:gd name="connsiteX891" fmla="*/ 536575 w 723900"/>
                  <a:gd name="connsiteY891" fmla="*/ 565150 h 850900"/>
                  <a:gd name="connsiteX892" fmla="*/ 539750 w 723900"/>
                  <a:gd name="connsiteY892" fmla="*/ 565150 h 850900"/>
                  <a:gd name="connsiteX893" fmla="*/ 536575 w 723900"/>
                  <a:gd name="connsiteY893" fmla="*/ 568325 h 850900"/>
                  <a:gd name="connsiteX894" fmla="*/ 536575 w 723900"/>
                  <a:gd name="connsiteY894" fmla="*/ 565150 h 850900"/>
                  <a:gd name="connsiteX895" fmla="*/ 460375 w 723900"/>
                  <a:gd name="connsiteY895" fmla="*/ 565150 h 850900"/>
                  <a:gd name="connsiteX896" fmla="*/ 463550 w 723900"/>
                  <a:gd name="connsiteY896" fmla="*/ 565150 h 850900"/>
                  <a:gd name="connsiteX897" fmla="*/ 463550 w 723900"/>
                  <a:gd name="connsiteY897" fmla="*/ 568325 h 850900"/>
                  <a:gd name="connsiteX898" fmla="*/ 466725 w 723900"/>
                  <a:gd name="connsiteY898" fmla="*/ 568325 h 850900"/>
                  <a:gd name="connsiteX899" fmla="*/ 466725 w 723900"/>
                  <a:gd name="connsiteY899" fmla="*/ 571500 h 850900"/>
                  <a:gd name="connsiteX900" fmla="*/ 463550 w 723900"/>
                  <a:gd name="connsiteY900" fmla="*/ 571500 h 850900"/>
                  <a:gd name="connsiteX901" fmla="*/ 463550 w 723900"/>
                  <a:gd name="connsiteY901" fmla="*/ 574675 h 850900"/>
                  <a:gd name="connsiteX902" fmla="*/ 465138 w 723900"/>
                  <a:gd name="connsiteY902" fmla="*/ 574675 h 850900"/>
                  <a:gd name="connsiteX903" fmla="*/ 465138 w 723900"/>
                  <a:gd name="connsiteY903" fmla="*/ 576263 h 850900"/>
                  <a:gd name="connsiteX904" fmla="*/ 465138 w 723900"/>
                  <a:gd name="connsiteY904" fmla="*/ 577850 h 850900"/>
                  <a:gd name="connsiteX905" fmla="*/ 463550 w 723900"/>
                  <a:gd name="connsiteY905" fmla="*/ 577850 h 850900"/>
                  <a:gd name="connsiteX906" fmla="*/ 460375 w 723900"/>
                  <a:gd name="connsiteY906" fmla="*/ 577850 h 850900"/>
                  <a:gd name="connsiteX907" fmla="*/ 457200 w 723900"/>
                  <a:gd name="connsiteY907" fmla="*/ 577850 h 850900"/>
                  <a:gd name="connsiteX908" fmla="*/ 454025 w 723900"/>
                  <a:gd name="connsiteY908" fmla="*/ 581025 h 850900"/>
                  <a:gd name="connsiteX909" fmla="*/ 454025 w 723900"/>
                  <a:gd name="connsiteY909" fmla="*/ 577850 h 850900"/>
                  <a:gd name="connsiteX910" fmla="*/ 454025 w 723900"/>
                  <a:gd name="connsiteY910" fmla="*/ 574675 h 850900"/>
                  <a:gd name="connsiteX911" fmla="*/ 454025 w 723900"/>
                  <a:gd name="connsiteY911" fmla="*/ 571500 h 850900"/>
                  <a:gd name="connsiteX912" fmla="*/ 457200 w 723900"/>
                  <a:gd name="connsiteY912" fmla="*/ 571500 h 850900"/>
                  <a:gd name="connsiteX913" fmla="*/ 457200 w 723900"/>
                  <a:gd name="connsiteY913" fmla="*/ 568325 h 850900"/>
                  <a:gd name="connsiteX914" fmla="*/ 460375 w 723900"/>
                  <a:gd name="connsiteY914" fmla="*/ 568325 h 850900"/>
                  <a:gd name="connsiteX915" fmla="*/ 460375 w 723900"/>
                  <a:gd name="connsiteY915" fmla="*/ 565150 h 850900"/>
                  <a:gd name="connsiteX916" fmla="*/ 450850 w 723900"/>
                  <a:gd name="connsiteY916" fmla="*/ 565150 h 850900"/>
                  <a:gd name="connsiteX917" fmla="*/ 454025 w 723900"/>
                  <a:gd name="connsiteY917" fmla="*/ 565150 h 850900"/>
                  <a:gd name="connsiteX918" fmla="*/ 454025 w 723900"/>
                  <a:gd name="connsiteY918" fmla="*/ 568325 h 850900"/>
                  <a:gd name="connsiteX919" fmla="*/ 450850 w 723900"/>
                  <a:gd name="connsiteY919" fmla="*/ 568325 h 850900"/>
                  <a:gd name="connsiteX920" fmla="*/ 450850 w 723900"/>
                  <a:gd name="connsiteY920" fmla="*/ 565150 h 850900"/>
                  <a:gd name="connsiteX921" fmla="*/ 34925 w 723900"/>
                  <a:gd name="connsiteY921" fmla="*/ 565150 h 850900"/>
                  <a:gd name="connsiteX922" fmla="*/ 36513 w 723900"/>
                  <a:gd name="connsiteY922" fmla="*/ 565150 h 850900"/>
                  <a:gd name="connsiteX923" fmla="*/ 36513 w 723900"/>
                  <a:gd name="connsiteY923" fmla="*/ 566738 h 850900"/>
                  <a:gd name="connsiteX924" fmla="*/ 34925 w 723900"/>
                  <a:gd name="connsiteY924" fmla="*/ 566738 h 850900"/>
                  <a:gd name="connsiteX925" fmla="*/ 34925 w 723900"/>
                  <a:gd name="connsiteY925" fmla="*/ 565150 h 850900"/>
                  <a:gd name="connsiteX926" fmla="*/ 447675 w 723900"/>
                  <a:gd name="connsiteY926" fmla="*/ 561975 h 850900"/>
                  <a:gd name="connsiteX927" fmla="*/ 450850 w 723900"/>
                  <a:gd name="connsiteY927" fmla="*/ 561975 h 850900"/>
                  <a:gd name="connsiteX928" fmla="*/ 450850 w 723900"/>
                  <a:gd name="connsiteY928" fmla="*/ 565150 h 850900"/>
                  <a:gd name="connsiteX929" fmla="*/ 447675 w 723900"/>
                  <a:gd name="connsiteY929" fmla="*/ 565150 h 850900"/>
                  <a:gd name="connsiteX930" fmla="*/ 447675 w 723900"/>
                  <a:gd name="connsiteY930" fmla="*/ 561975 h 850900"/>
                  <a:gd name="connsiteX931" fmla="*/ 460375 w 723900"/>
                  <a:gd name="connsiteY931" fmla="*/ 558800 h 850900"/>
                  <a:gd name="connsiteX932" fmla="*/ 461963 w 723900"/>
                  <a:gd name="connsiteY932" fmla="*/ 558800 h 850900"/>
                  <a:gd name="connsiteX933" fmla="*/ 461963 w 723900"/>
                  <a:gd name="connsiteY933" fmla="*/ 560388 h 850900"/>
                  <a:gd name="connsiteX934" fmla="*/ 460375 w 723900"/>
                  <a:gd name="connsiteY934" fmla="*/ 560388 h 850900"/>
                  <a:gd name="connsiteX935" fmla="*/ 460375 w 723900"/>
                  <a:gd name="connsiteY935" fmla="*/ 558800 h 850900"/>
                  <a:gd name="connsiteX936" fmla="*/ 447675 w 723900"/>
                  <a:gd name="connsiteY936" fmla="*/ 555625 h 850900"/>
                  <a:gd name="connsiteX937" fmla="*/ 450850 w 723900"/>
                  <a:gd name="connsiteY937" fmla="*/ 555625 h 850900"/>
                  <a:gd name="connsiteX938" fmla="*/ 452438 w 723900"/>
                  <a:gd name="connsiteY938" fmla="*/ 555625 h 850900"/>
                  <a:gd name="connsiteX939" fmla="*/ 454025 w 723900"/>
                  <a:gd name="connsiteY939" fmla="*/ 555625 h 850900"/>
                  <a:gd name="connsiteX940" fmla="*/ 454025 w 723900"/>
                  <a:gd name="connsiteY940" fmla="*/ 558800 h 850900"/>
                  <a:gd name="connsiteX941" fmla="*/ 450850 w 723900"/>
                  <a:gd name="connsiteY941" fmla="*/ 558800 h 850900"/>
                  <a:gd name="connsiteX942" fmla="*/ 447675 w 723900"/>
                  <a:gd name="connsiteY942" fmla="*/ 558800 h 850900"/>
                  <a:gd name="connsiteX943" fmla="*/ 447675 w 723900"/>
                  <a:gd name="connsiteY943" fmla="*/ 555625 h 850900"/>
                  <a:gd name="connsiteX944" fmla="*/ 539750 w 723900"/>
                  <a:gd name="connsiteY944" fmla="*/ 552450 h 850900"/>
                  <a:gd name="connsiteX945" fmla="*/ 541338 w 723900"/>
                  <a:gd name="connsiteY945" fmla="*/ 552450 h 850900"/>
                  <a:gd name="connsiteX946" fmla="*/ 541338 w 723900"/>
                  <a:gd name="connsiteY946" fmla="*/ 555625 h 850900"/>
                  <a:gd name="connsiteX947" fmla="*/ 539750 w 723900"/>
                  <a:gd name="connsiteY947" fmla="*/ 555625 h 850900"/>
                  <a:gd name="connsiteX948" fmla="*/ 539750 w 723900"/>
                  <a:gd name="connsiteY948" fmla="*/ 552450 h 850900"/>
                  <a:gd name="connsiteX949" fmla="*/ 463550 w 723900"/>
                  <a:gd name="connsiteY949" fmla="*/ 552450 h 850900"/>
                  <a:gd name="connsiteX950" fmla="*/ 465138 w 723900"/>
                  <a:gd name="connsiteY950" fmla="*/ 552450 h 850900"/>
                  <a:gd name="connsiteX951" fmla="*/ 465138 w 723900"/>
                  <a:gd name="connsiteY951" fmla="*/ 554038 h 850900"/>
                  <a:gd name="connsiteX952" fmla="*/ 463550 w 723900"/>
                  <a:gd name="connsiteY952" fmla="*/ 554038 h 850900"/>
                  <a:gd name="connsiteX953" fmla="*/ 463550 w 723900"/>
                  <a:gd name="connsiteY953" fmla="*/ 552450 h 850900"/>
                  <a:gd name="connsiteX954" fmla="*/ 669925 w 723900"/>
                  <a:gd name="connsiteY954" fmla="*/ 549275 h 850900"/>
                  <a:gd name="connsiteX955" fmla="*/ 669925 w 723900"/>
                  <a:gd name="connsiteY955" fmla="*/ 552450 h 850900"/>
                  <a:gd name="connsiteX956" fmla="*/ 673100 w 723900"/>
                  <a:gd name="connsiteY956" fmla="*/ 552450 h 850900"/>
                  <a:gd name="connsiteX957" fmla="*/ 673100 w 723900"/>
                  <a:gd name="connsiteY957" fmla="*/ 549275 h 850900"/>
                  <a:gd name="connsiteX958" fmla="*/ 669925 w 723900"/>
                  <a:gd name="connsiteY958" fmla="*/ 549275 h 850900"/>
                  <a:gd name="connsiteX959" fmla="*/ 514350 w 723900"/>
                  <a:gd name="connsiteY959" fmla="*/ 549275 h 850900"/>
                  <a:gd name="connsiteX960" fmla="*/ 515938 w 723900"/>
                  <a:gd name="connsiteY960" fmla="*/ 549275 h 850900"/>
                  <a:gd name="connsiteX961" fmla="*/ 515938 w 723900"/>
                  <a:gd name="connsiteY961" fmla="*/ 550863 h 850900"/>
                  <a:gd name="connsiteX962" fmla="*/ 514350 w 723900"/>
                  <a:gd name="connsiteY962" fmla="*/ 550863 h 850900"/>
                  <a:gd name="connsiteX963" fmla="*/ 514350 w 723900"/>
                  <a:gd name="connsiteY963" fmla="*/ 549275 h 850900"/>
                  <a:gd name="connsiteX964" fmla="*/ 511175 w 723900"/>
                  <a:gd name="connsiteY964" fmla="*/ 549275 h 850900"/>
                  <a:gd name="connsiteX965" fmla="*/ 512763 w 723900"/>
                  <a:gd name="connsiteY965" fmla="*/ 549275 h 850900"/>
                  <a:gd name="connsiteX966" fmla="*/ 512763 w 723900"/>
                  <a:gd name="connsiteY966" fmla="*/ 550863 h 850900"/>
                  <a:gd name="connsiteX967" fmla="*/ 511175 w 723900"/>
                  <a:gd name="connsiteY967" fmla="*/ 550863 h 850900"/>
                  <a:gd name="connsiteX968" fmla="*/ 511175 w 723900"/>
                  <a:gd name="connsiteY968" fmla="*/ 549275 h 850900"/>
                  <a:gd name="connsiteX969" fmla="*/ 466725 w 723900"/>
                  <a:gd name="connsiteY969" fmla="*/ 549275 h 850900"/>
                  <a:gd name="connsiteX970" fmla="*/ 469900 w 723900"/>
                  <a:gd name="connsiteY970" fmla="*/ 549275 h 850900"/>
                  <a:gd name="connsiteX971" fmla="*/ 473075 w 723900"/>
                  <a:gd name="connsiteY971" fmla="*/ 549275 h 850900"/>
                  <a:gd name="connsiteX972" fmla="*/ 473075 w 723900"/>
                  <a:gd name="connsiteY972" fmla="*/ 552450 h 850900"/>
                  <a:gd name="connsiteX973" fmla="*/ 473075 w 723900"/>
                  <a:gd name="connsiteY973" fmla="*/ 555625 h 850900"/>
                  <a:gd name="connsiteX974" fmla="*/ 469900 w 723900"/>
                  <a:gd name="connsiteY974" fmla="*/ 558800 h 850900"/>
                  <a:gd name="connsiteX975" fmla="*/ 466725 w 723900"/>
                  <a:gd name="connsiteY975" fmla="*/ 558800 h 850900"/>
                  <a:gd name="connsiteX976" fmla="*/ 466725 w 723900"/>
                  <a:gd name="connsiteY976" fmla="*/ 561975 h 850900"/>
                  <a:gd name="connsiteX977" fmla="*/ 466725 w 723900"/>
                  <a:gd name="connsiteY977" fmla="*/ 565150 h 850900"/>
                  <a:gd name="connsiteX978" fmla="*/ 463550 w 723900"/>
                  <a:gd name="connsiteY978" fmla="*/ 565150 h 850900"/>
                  <a:gd name="connsiteX979" fmla="*/ 463550 w 723900"/>
                  <a:gd name="connsiteY979" fmla="*/ 561975 h 850900"/>
                  <a:gd name="connsiteX980" fmla="*/ 463550 w 723900"/>
                  <a:gd name="connsiteY980" fmla="*/ 558800 h 850900"/>
                  <a:gd name="connsiteX981" fmla="*/ 463550 w 723900"/>
                  <a:gd name="connsiteY981" fmla="*/ 555625 h 850900"/>
                  <a:gd name="connsiteX982" fmla="*/ 466725 w 723900"/>
                  <a:gd name="connsiteY982" fmla="*/ 555625 h 850900"/>
                  <a:gd name="connsiteX983" fmla="*/ 466725 w 723900"/>
                  <a:gd name="connsiteY983" fmla="*/ 552450 h 850900"/>
                  <a:gd name="connsiteX984" fmla="*/ 466725 w 723900"/>
                  <a:gd name="connsiteY984" fmla="*/ 549275 h 850900"/>
                  <a:gd name="connsiteX985" fmla="*/ 346075 w 723900"/>
                  <a:gd name="connsiteY985" fmla="*/ 549275 h 850900"/>
                  <a:gd name="connsiteX986" fmla="*/ 349250 w 723900"/>
                  <a:gd name="connsiteY986" fmla="*/ 549275 h 850900"/>
                  <a:gd name="connsiteX987" fmla="*/ 349250 w 723900"/>
                  <a:gd name="connsiteY987" fmla="*/ 552450 h 850900"/>
                  <a:gd name="connsiteX988" fmla="*/ 346075 w 723900"/>
                  <a:gd name="connsiteY988" fmla="*/ 555625 h 850900"/>
                  <a:gd name="connsiteX989" fmla="*/ 346075 w 723900"/>
                  <a:gd name="connsiteY989" fmla="*/ 552450 h 850900"/>
                  <a:gd name="connsiteX990" fmla="*/ 346075 w 723900"/>
                  <a:gd name="connsiteY990" fmla="*/ 549275 h 850900"/>
                  <a:gd name="connsiteX991" fmla="*/ 514350 w 723900"/>
                  <a:gd name="connsiteY991" fmla="*/ 546100 h 850900"/>
                  <a:gd name="connsiteX992" fmla="*/ 515938 w 723900"/>
                  <a:gd name="connsiteY992" fmla="*/ 546100 h 850900"/>
                  <a:gd name="connsiteX993" fmla="*/ 515938 w 723900"/>
                  <a:gd name="connsiteY993" fmla="*/ 547688 h 850900"/>
                  <a:gd name="connsiteX994" fmla="*/ 514350 w 723900"/>
                  <a:gd name="connsiteY994" fmla="*/ 547688 h 850900"/>
                  <a:gd name="connsiteX995" fmla="*/ 514350 w 723900"/>
                  <a:gd name="connsiteY995" fmla="*/ 546100 h 850900"/>
                  <a:gd name="connsiteX996" fmla="*/ 508000 w 723900"/>
                  <a:gd name="connsiteY996" fmla="*/ 546100 h 850900"/>
                  <a:gd name="connsiteX997" fmla="*/ 509588 w 723900"/>
                  <a:gd name="connsiteY997" fmla="*/ 546100 h 850900"/>
                  <a:gd name="connsiteX998" fmla="*/ 509588 w 723900"/>
                  <a:gd name="connsiteY998" fmla="*/ 547687 h 850900"/>
                  <a:gd name="connsiteX999" fmla="*/ 511175 w 723900"/>
                  <a:gd name="connsiteY999" fmla="*/ 546100 h 850900"/>
                  <a:gd name="connsiteX1000" fmla="*/ 511175 w 723900"/>
                  <a:gd name="connsiteY1000" fmla="*/ 549275 h 850900"/>
                  <a:gd name="connsiteX1001" fmla="*/ 509588 w 723900"/>
                  <a:gd name="connsiteY1001" fmla="*/ 549275 h 850900"/>
                  <a:gd name="connsiteX1002" fmla="*/ 509588 w 723900"/>
                  <a:gd name="connsiteY1002" fmla="*/ 550863 h 850900"/>
                  <a:gd name="connsiteX1003" fmla="*/ 508000 w 723900"/>
                  <a:gd name="connsiteY1003" fmla="*/ 550863 h 850900"/>
                  <a:gd name="connsiteX1004" fmla="*/ 508000 w 723900"/>
                  <a:gd name="connsiteY1004" fmla="*/ 549275 h 850900"/>
                  <a:gd name="connsiteX1005" fmla="*/ 508000 w 723900"/>
                  <a:gd name="connsiteY1005" fmla="*/ 546100 h 850900"/>
                  <a:gd name="connsiteX1006" fmla="*/ 504825 w 723900"/>
                  <a:gd name="connsiteY1006" fmla="*/ 542925 h 850900"/>
                  <a:gd name="connsiteX1007" fmla="*/ 504825 w 723900"/>
                  <a:gd name="connsiteY1007" fmla="*/ 546100 h 850900"/>
                  <a:gd name="connsiteX1008" fmla="*/ 501650 w 723900"/>
                  <a:gd name="connsiteY1008" fmla="*/ 546100 h 850900"/>
                  <a:gd name="connsiteX1009" fmla="*/ 504825 w 723900"/>
                  <a:gd name="connsiteY1009" fmla="*/ 542925 h 850900"/>
                  <a:gd name="connsiteX1010" fmla="*/ 498475 w 723900"/>
                  <a:gd name="connsiteY1010" fmla="*/ 542925 h 850900"/>
                  <a:gd name="connsiteX1011" fmla="*/ 501650 w 723900"/>
                  <a:gd name="connsiteY1011" fmla="*/ 542925 h 850900"/>
                  <a:gd name="connsiteX1012" fmla="*/ 501650 w 723900"/>
                  <a:gd name="connsiteY1012" fmla="*/ 546100 h 850900"/>
                  <a:gd name="connsiteX1013" fmla="*/ 498475 w 723900"/>
                  <a:gd name="connsiteY1013" fmla="*/ 542925 h 850900"/>
                  <a:gd name="connsiteX1014" fmla="*/ 460375 w 723900"/>
                  <a:gd name="connsiteY1014" fmla="*/ 542925 h 850900"/>
                  <a:gd name="connsiteX1015" fmla="*/ 461963 w 723900"/>
                  <a:gd name="connsiteY1015" fmla="*/ 542925 h 850900"/>
                  <a:gd name="connsiteX1016" fmla="*/ 461963 w 723900"/>
                  <a:gd name="connsiteY1016" fmla="*/ 544513 h 850900"/>
                  <a:gd name="connsiteX1017" fmla="*/ 460375 w 723900"/>
                  <a:gd name="connsiteY1017" fmla="*/ 544513 h 850900"/>
                  <a:gd name="connsiteX1018" fmla="*/ 460375 w 723900"/>
                  <a:gd name="connsiteY1018" fmla="*/ 542925 h 850900"/>
                  <a:gd name="connsiteX1019" fmla="*/ 454025 w 723900"/>
                  <a:gd name="connsiteY1019" fmla="*/ 542925 h 850900"/>
                  <a:gd name="connsiteX1020" fmla="*/ 457200 w 723900"/>
                  <a:gd name="connsiteY1020" fmla="*/ 542925 h 850900"/>
                  <a:gd name="connsiteX1021" fmla="*/ 458788 w 723900"/>
                  <a:gd name="connsiteY1021" fmla="*/ 542925 h 850900"/>
                  <a:gd name="connsiteX1022" fmla="*/ 458788 w 723900"/>
                  <a:gd name="connsiteY1022" fmla="*/ 544513 h 850900"/>
                  <a:gd name="connsiteX1023" fmla="*/ 457200 w 723900"/>
                  <a:gd name="connsiteY1023" fmla="*/ 544513 h 850900"/>
                  <a:gd name="connsiteX1024" fmla="*/ 457200 w 723900"/>
                  <a:gd name="connsiteY1024" fmla="*/ 546100 h 850900"/>
                  <a:gd name="connsiteX1025" fmla="*/ 457200 w 723900"/>
                  <a:gd name="connsiteY1025" fmla="*/ 549275 h 850900"/>
                  <a:gd name="connsiteX1026" fmla="*/ 457200 w 723900"/>
                  <a:gd name="connsiteY1026" fmla="*/ 552450 h 850900"/>
                  <a:gd name="connsiteX1027" fmla="*/ 454025 w 723900"/>
                  <a:gd name="connsiteY1027" fmla="*/ 552450 h 850900"/>
                  <a:gd name="connsiteX1028" fmla="*/ 450850 w 723900"/>
                  <a:gd name="connsiteY1028" fmla="*/ 552450 h 850900"/>
                  <a:gd name="connsiteX1029" fmla="*/ 450850 w 723900"/>
                  <a:gd name="connsiteY1029" fmla="*/ 549275 h 850900"/>
                  <a:gd name="connsiteX1030" fmla="*/ 450850 w 723900"/>
                  <a:gd name="connsiteY1030" fmla="*/ 546100 h 850900"/>
                  <a:gd name="connsiteX1031" fmla="*/ 454025 w 723900"/>
                  <a:gd name="connsiteY1031" fmla="*/ 542925 h 850900"/>
                  <a:gd name="connsiteX1032" fmla="*/ 431800 w 723900"/>
                  <a:gd name="connsiteY1032" fmla="*/ 542925 h 850900"/>
                  <a:gd name="connsiteX1033" fmla="*/ 431800 w 723900"/>
                  <a:gd name="connsiteY1033" fmla="*/ 546100 h 850900"/>
                  <a:gd name="connsiteX1034" fmla="*/ 433388 w 723900"/>
                  <a:gd name="connsiteY1034" fmla="*/ 546100 h 850900"/>
                  <a:gd name="connsiteX1035" fmla="*/ 434975 w 723900"/>
                  <a:gd name="connsiteY1035" fmla="*/ 546100 h 850900"/>
                  <a:gd name="connsiteX1036" fmla="*/ 434975 w 723900"/>
                  <a:gd name="connsiteY1036" fmla="*/ 542925 h 850900"/>
                  <a:gd name="connsiteX1037" fmla="*/ 431800 w 723900"/>
                  <a:gd name="connsiteY1037" fmla="*/ 542925 h 850900"/>
                  <a:gd name="connsiteX1038" fmla="*/ 673100 w 723900"/>
                  <a:gd name="connsiteY1038" fmla="*/ 539750 h 850900"/>
                  <a:gd name="connsiteX1039" fmla="*/ 673100 w 723900"/>
                  <a:gd name="connsiteY1039" fmla="*/ 542925 h 850900"/>
                  <a:gd name="connsiteX1040" fmla="*/ 676275 w 723900"/>
                  <a:gd name="connsiteY1040" fmla="*/ 542925 h 850900"/>
                  <a:gd name="connsiteX1041" fmla="*/ 679450 w 723900"/>
                  <a:gd name="connsiteY1041" fmla="*/ 542925 h 850900"/>
                  <a:gd name="connsiteX1042" fmla="*/ 676275 w 723900"/>
                  <a:gd name="connsiteY1042" fmla="*/ 539750 h 850900"/>
                  <a:gd name="connsiteX1043" fmla="*/ 673100 w 723900"/>
                  <a:gd name="connsiteY1043" fmla="*/ 539750 h 850900"/>
                  <a:gd name="connsiteX1044" fmla="*/ 520700 w 723900"/>
                  <a:gd name="connsiteY1044" fmla="*/ 539750 h 850900"/>
                  <a:gd name="connsiteX1045" fmla="*/ 520700 w 723900"/>
                  <a:gd name="connsiteY1045" fmla="*/ 542925 h 850900"/>
                  <a:gd name="connsiteX1046" fmla="*/ 520700 w 723900"/>
                  <a:gd name="connsiteY1046" fmla="*/ 546100 h 850900"/>
                  <a:gd name="connsiteX1047" fmla="*/ 519113 w 723900"/>
                  <a:gd name="connsiteY1047" fmla="*/ 546100 h 850900"/>
                  <a:gd name="connsiteX1048" fmla="*/ 519113 w 723900"/>
                  <a:gd name="connsiteY1048" fmla="*/ 547688 h 850900"/>
                  <a:gd name="connsiteX1049" fmla="*/ 517525 w 723900"/>
                  <a:gd name="connsiteY1049" fmla="*/ 547688 h 850900"/>
                  <a:gd name="connsiteX1050" fmla="*/ 517525 w 723900"/>
                  <a:gd name="connsiteY1050" fmla="*/ 546100 h 850900"/>
                  <a:gd name="connsiteX1051" fmla="*/ 517525 w 723900"/>
                  <a:gd name="connsiteY1051" fmla="*/ 542925 h 850900"/>
                  <a:gd name="connsiteX1052" fmla="*/ 520700 w 723900"/>
                  <a:gd name="connsiteY1052" fmla="*/ 539750 h 850900"/>
                  <a:gd name="connsiteX1053" fmla="*/ 488950 w 723900"/>
                  <a:gd name="connsiteY1053" fmla="*/ 539750 h 850900"/>
                  <a:gd name="connsiteX1054" fmla="*/ 492125 w 723900"/>
                  <a:gd name="connsiteY1054" fmla="*/ 539750 h 850900"/>
                  <a:gd name="connsiteX1055" fmla="*/ 492125 w 723900"/>
                  <a:gd name="connsiteY1055" fmla="*/ 542925 h 850900"/>
                  <a:gd name="connsiteX1056" fmla="*/ 492125 w 723900"/>
                  <a:gd name="connsiteY1056" fmla="*/ 546100 h 850900"/>
                  <a:gd name="connsiteX1057" fmla="*/ 492125 w 723900"/>
                  <a:gd name="connsiteY1057" fmla="*/ 549275 h 850900"/>
                  <a:gd name="connsiteX1058" fmla="*/ 488950 w 723900"/>
                  <a:gd name="connsiteY1058" fmla="*/ 549275 h 850900"/>
                  <a:gd name="connsiteX1059" fmla="*/ 485775 w 723900"/>
                  <a:gd name="connsiteY1059" fmla="*/ 549275 h 850900"/>
                  <a:gd name="connsiteX1060" fmla="*/ 485775 w 723900"/>
                  <a:gd name="connsiteY1060" fmla="*/ 552450 h 850900"/>
                  <a:gd name="connsiteX1061" fmla="*/ 482600 w 723900"/>
                  <a:gd name="connsiteY1061" fmla="*/ 552450 h 850900"/>
                  <a:gd name="connsiteX1062" fmla="*/ 482600 w 723900"/>
                  <a:gd name="connsiteY1062" fmla="*/ 549275 h 850900"/>
                  <a:gd name="connsiteX1063" fmla="*/ 479425 w 723900"/>
                  <a:gd name="connsiteY1063" fmla="*/ 549275 h 850900"/>
                  <a:gd name="connsiteX1064" fmla="*/ 479425 w 723900"/>
                  <a:gd name="connsiteY1064" fmla="*/ 546100 h 850900"/>
                  <a:gd name="connsiteX1065" fmla="*/ 479425 w 723900"/>
                  <a:gd name="connsiteY1065" fmla="*/ 542925 h 850900"/>
                  <a:gd name="connsiteX1066" fmla="*/ 482600 w 723900"/>
                  <a:gd name="connsiteY1066" fmla="*/ 542925 h 850900"/>
                  <a:gd name="connsiteX1067" fmla="*/ 485775 w 723900"/>
                  <a:gd name="connsiteY1067" fmla="*/ 542925 h 850900"/>
                  <a:gd name="connsiteX1068" fmla="*/ 488950 w 723900"/>
                  <a:gd name="connsiteY1068" fmla="*/ 542925 h 850900"/>
                  <a:gd name="connsiteX1069" fmla="*/ 488950 w 723900"/>
                  <a:gd name="connsiteY1069" fmla="*/ 539750 h 850900"/>
                  <a:gd name="connsiteX1070" fmla="*/ 665163 w 723900"/>
                  <a:gd name="connsiteY1070" fmla="*/ 536575 h 850900"/>
                  <a:gd name="connsiteX1071" fmla="*/ 665163 w 723900"/>
                  <a:gd name="connsiteY1071" fmla="*/ 538163 h 850900"/>
                  <a:gd name="connsiteX1072" fmla="*/ 666750 w 723900"/>
                  <a:gd name="connsiteY1072" fmla="*/ 539750 h 850900"/>
                  <a:gd name="connsiteX1073" fmla="*/ 669925 w 723900"/>
                  <a:gd name="connsiteY1073" fmla="*/ 542925 h 850900"/>
                  <a:gd name="connsiteX1074" fmla="*/ 669925 w 723900"/>
                  <a:gd name="connsiteY1074" fmla="*/ 539750 h 850900"/>
                  <a:gd name="connsiteX1075" fmla="*/ 666750 w 723900"/>
                  <a:gd name="connsiteY1075" fmla="*/ 539750 h 850900"/>
                  <a:gd name="connsiteX1076" fmla="*/ 666750 w 723900"/>
                  <a:gd name="connsiteY1076" fmla="*/ 536575 h 850900"/>
                  <a:gd name="connsiteX1077" fmla="*/ 665163 w 723900"/>
                  <a:gd name="connsiteY1077" fmla="*/ 536575 h 850900"/>
                  <a:gd name="connsiteX1078" fmla="*/ 492125 w 723900"/>
                  <a:gd name="connsiteY1078" fmla="*/ 536575 h 850900"/>
                  <a:gd name="connsiteX1079" fmla="*/ 495300 w 723900"/>
                  <a:gd name="connsiteY1079" fmla="*/ 536575 h 850900"/>
                  <a:gd name="connsiteX1080" fmla="*/ 498475 w 723900"/>
                  <a:gd name="connsiteY1080" fmla="*/ 536575 h 850900"/>
                  <a:gd name="connsiteX1081" fmla="*/ 498475 w 723900"/>
                  <a:gd name="connsiteY1081" fmla="*/ 539750 h 850900"/>
                  <a:gd name="connsiteX1082" fmla="*/ 495300 w 723900"/>
                  <a:gd name="connsiteY1082" fmla="*/ 539750 h 850900"/>
                  <a:gd name="connsiteX1083" fmla="*/ 492125 w 723900"/>
                  <a:gd name="connsiteY1083" fmla="*/ 539750 h 850900"/>
                  <a:gd name="connsiteX1084" fmla="*/ 492125 w 723900"/>
                  <a:gd name="connsiteY1084" fmla="*/ 536575 h 850900"/>
                  <a:gd name="connsiteX1085" fmla="*/ 460375 w 723900"/>
                  <a:gd name="connsiteY1085" fmla="*/ 533400 h 850900"/>
                  <a:gd name="connsiteX1086" fmla="*/ 461963 w 723900"/>
                  <a:gd name="connsiteY1086" fmla="*/ 533400 h 850900"/>
                  <a:gd name="connsiteX1087" fmla="*/ 463550 w 723900"/>
                  <a:gd name="connsiteY1087" fmla="*/ 533400 h 850900"/>
                  <a:gd name="connsiteX1088" fmla="*/ 465138 w 723900"/>
                  <a:gd name="connsiteY1088" fmla="*/ 533400 h 850900"/>
                  <a:gd name="connsiteX1089" fmla="*/ 465138 w 723900"/>
                  <a:gd name="connsiteY1089" fmla="*/ 534988 h 850900"/>
                  <a:gd name="connsiteX1090" fmla="*/ 463550 w 723900"/>
                  <a:gd name="connsiteY1090" fmla="*/ 534988 h 850900"/>
                  <a:gd name="connsiteX1091" fmla="*/ 463550 w 723900"/>
                  <a:gd name="connsiteY1091" fmla="*/ 536575 h 850900"/>
                  <a:gd name="connsiteX1092" fmla="*/ 461963 w 723900"/>
                  <a:gd name="connsiteY1092" fmla="*/ 536575 h 850900"/>
                  <a:gd name="connsiteX1093" fmla="*/ 461963 w 723900"/>
                  <a:gd name="connsiteY1093" fmla="*/ 538163 h 850900"/>
                  <a:gd name="connsiteX1094" fmla="*/ 460375 w 723900"/>
                  <a:gd name="connsiteY1094" fmla="*/ 538163 h 850900"/>
                  <a:gd name="connsiteX1095" fmla="*/ 460375 w 723900"/>
                  <a:gd name="connsiteY1095" fmla="*/ 536575 h 850900"/>
                  <a:gd name="connsiteX1096" fmla="*/ 460375 w 723900"/>
                  <a:gd name="connsiteY1096" fmla="*/ 534988 h 850900"/>
                  <a:gd name="connsiteX1097" fmla="*/ 460375 w 723900"/>
                  <a:gd name="connsiteY1097" fmla="*/ 533400 h 850900"/>
                  <a:gd name="connsiteX1098" fmla="*/ 457200 w 723900"/>
                  <a:gd name="connsiteY1098" fmla="*/ 533400 h 850900"/>
                  <a:gd name="connsiteX1099" fmla="*/ 460375 w 723900"/>
                  <a:gd name="connsiteY1099" fmla="*/ 536575 h 850900"/>
                  <a:gd name="connsiteX1100" fmla="*/ 457200 w 723900"/>
                  <a:gd name="connsiteY1100" fmla="*/ 536575 h 850900"/>
                  <a:gd name="connsiteX1101" fmla="*/ 457200 w 723900"/>
                  <a:gd name="connsiteY1101" fmla="*/ 533400 h 850900"/>
                  <a:gd name="connsiteX1102" fmla="*/ 441325 w 723900"/>
                  <a:gd name="connsiteY1102" fmla="*/ 533400 h 850900"/>
                  <a:gd name="connsiteX1103" fmla="*/ 444500 w 723900"/>
                  <a:gd name="connsiteY1103" fmla="*/ 533400 h 850900"/>
                  <a:gd name="connsiteX1104" fmla="*/ 444500 w 723900"/>
                  <a:gd name="connsiteY1104" fmla="*/ 536575 h 850900"/>
                  <a:gd name="connsiteX1105" fmla="*/ 441325 w 723900"/>
                  <a:gd name="connsiteY1105" fmla="*/ 536575 h 850900"/>
                  <a:gd name="connsiteX1106" fmla="*/ 441325 w 723900"/>
                  <a:gd name="connsiteY1106" fmla="*/ 533400 h 850900"/>
                  <a:gd name="connsiteX1107" fmla="*/ 501650 w 723900"/>
                  <a:gd name="connsiteY1107" fmla="*/ 530225 h 850900"/>
                  <a:gd name="connsiteX1108" fmla="*/ 501650 w 723900"/>
                  <a:gd name="connsiteY1108" fmla="*/ 533400 h 850900"/>
                  <a:gd name="connsiteX1109" fmla="*/ 503238 w 723900"/>
                  <a:gd name="connsiteY1109" fmla="*/ 533400 h 850900"/>
                  <a:gd name="connsiteX1110" fmla="*/ 504825 w 723900"/>
                  <a:gd name="connsiteY1110" fmla="*/ 533400 h 850900"/>
                  <a:gd name="connsiteX1111" fmla="*/ 504825 w 723900"/>
                  <a:gd name="connsiteY1111" fmla="*/ 530225 h 850900"/>
                  <a:gd name="connsiteX1112" fmla="*/ 501650 w 723900"/>
                  <a:gd name="connsiteY1112" fmla="*/ 530225 h 850900"/>
                  <a:gd name="connsiteX1113" fmla="*/ 485775 w 723900"/>
                  <a:gd name="connsiteY1113" fmla="*/ 530225 h 850900"/>
                  <a:gd name="connsiteX1114" fmla="*/ 487363 w 723900"/>
                  <a:gd name="connsiteY1114" fmla="*/ 530225 h 850900"/>
                  <a:gd name="connsiteX1115" fmla="*/ 487363 w 723900"/>
                  <a:gd name="connsiteY1115" fmla="*/ 531813 h 850900"/>
                  <a:gd name="connsiteX1116" fmla="*/ 485775 w 723900"/>
                  <a:gd name="connsiteY1116" fmla="*/ 531813 h 850900"/>
                  <a:gd name="connsiteX1117" fmla="*/ 485775 w 723900"/>
                  <a:gd name="connsiteY1117" fmla="*/ 530225 h 850900"/>
                  <a:gd name="connsiteX1118" fmla="*/ 457200 w 723900"/>
                  <a:gd name="connsiteY1118" fmla="*/ 530225 h 850900"/>
                  <a:gd name="connsiteX1119" fmla="*/ 460375 w 723900"/>
                  <a:gd name="connsiteY1119" fmla="*/ 530225 h 850900"/>
                  <a:gd name="connsiteX1120" fmla="*/ 460375 w 723900"/>
                  <a:gd name="connsiteY1120" fmla="*/ 533400 h 850900"/>
                  <a:gd name="connsiteX1121" fmla="*/ 457200 w 723900"/>
                  <a:gd name="connsiteY1121" fmla="*/ 530225 h 850900"/>
                  <a:gd name="connsiteX1122" fmla="*/ 447675 w 723900"/>
                  <a:gd name="connsiteY1122" fmla="*/ 530225 h 850900"/>
                  <a:gd name="connsiteX1123" fmla="*/ 447675 w 723900"/>
                  <a:gd name="connsiteY1123" fmla="*/ 533400 h 850900"/>
                  <a:gd name="connsiteX1124" fmla="*/ 444500 w 723900"/>
                  <a:gd name="connsiteY1124" fmla="*/ 533400 h 850900"/>
                  <a:gd name="connsiteX1125" fmla="*/ 447675 w 723900"/>
                  <a:gd name="connsiteY1125" fmla="*/ 530225 h 850900"/>
                  <a:gd name="connsiteX1126" fmla="*/ 31750 w 723900"/>
                  <a:gd name="connsiteY1126" fmla="*/ 530225 h 850900"/>
                  <a:gd name="connsiteX1127" fmla="*/ 31750 w 723900"/>
                  <a:gd name="connsiteY1127" fmla="*/ 533400 h 850900"/>
                  <a:gd name="connsiteX1128" fmla="*/ 34925 w 723900"/>
                  <a:gd name="connsiteY1128" fmla="*/ 533400 h 850900"/>
                  <a:gd name="connsiteX1129" fmla="*/ 34925 w 723900"/>
                  <a:gd name="connsiteY1129" fmla="*/ 530225 h 850900"/>
                  <a:gd name="connsiteX1130" fmla="*/ 31750 w 723900"/>
                  <a:gd name="connsiteY1130" fmla="*/ 530225 h 850900"/>
                  <a:gd name="connsiteX1131" fmla="*/ 479425 w 723900"/>
                  <a:gd name="connsiteY1131" fmla="*/ 527050 h 850900"/>
                  <a:gd name="connsiteX1132" fmla="*/ 482600 w 723900"/>
                  <a:gd name="connsiteY1132" fmla="*/ 527050 h 850900"/>
                  <a:gd name="connsiteX1133" fmla="*/ 485775 w 723900"/>
                  <a:gd name="connsiteY1133" fmla="*/ 527050 h 850900"/>
                  <a:gd name="connsiteX1134" fmla="*/ 485775 w 723900"/>
                  <a:gd name="connsiteY1134" fmla="*/ 530225 h 850900"/>
                  <a:gd name="connsiteX1135" fmla="*/ 482600 w 723900"/>
                  <a:gd name="connsiteY1135" fmla="*/ 530225 h 850900"/>
                  <a:gd name="connsiteX1136" fmla="*/ 479425 w 723900"/>
                  <a:gd name="connsiteY1136" fmla="*/ 530225 h 850900"/>
                  <a:gd name="connsiteX1137" fmla="*/ 479425 w 723900"/>
                  <a:gd name="connsiteY1137" fmla="*/ 527050 h 850900"/>
                  <a:gd name="connsiteX1138" fmla="*/ 454025 w 723900"/>
                  <a:gd name="connsiteY1138" fmla="*/ 527050 h 850900"/>
                  <a:gd name="connsiteX1139" fmla="*/ 455613 w 723900"/>
                  <a:gd name="connsiteY1139" fmla="*/ 527050 h 850900"/>
                  <a:gd name="connsiteX1140" fmla="*/ 455613 w 723900"/>
                  <a:gd name="connsiteY1140" fmla="*/ 528638 h 850900"/>
                  <a:gd name="connsiteX1141" fmla="*/ 454025 w 723900"/>
                  <a:gd name="connsiteY1141" fmla="*/ 528638 h 850900"/>
                  <a:gd name="connsiteX1142" fmla="*/ 454025 w 723900"/>
                  <a:gd name="connsiteY1142" fmla="*/ 527050 h 850900"/>
                  <a:gd name="connsiteX1143" fmla="*/ 450850 w 723900"/>
                  <a:gd name="connsiteY1143" fmla="*/ 527050 h 850900"/>
                  <a:gd name="connsiteX1144" fmla="*/ 452438 w 723900"/>
                  <a:gd name="connsiteY1144" fmla="*/ 527050 h 850900"/>
                  <a:gd name="connsiteX1145" fmla="*/ 452438 w 723900"/>
                  <a:gd name="connsiteY1145" fmla="*/ 528638 h 850900"/>
                  <a:gd name="connsiteX1146" fmla="*/ 450850 w 723900"/>
                  <a:gd name="connsiteY1146" fmla="*/ 528638 h 850900"/>
                  <a:gd name="connsiteX1147" fmla="*/ 450850 w 723900"/>
                  <a:gd name="connsiteY1147" fmla="*/ 527050 h 850900"/>
                  <a:gd name="connsiteX1148" fmla="*/ 473075 w 723900"/>
                  <a:gd name="connsiteY1148" fmla="*/ 523875 h 850900"/>
                  <a:gd name="connsiteX1149" fmla="*/ 474663 w 723900"/>
                  <a:gd name="connsiteY1149" fmla="*/ 523875 h 850900"/>
                  <a:gd name="connsiteX1150" fmla="*/ 476250 w 723900"/>
                  <a:gd name="connsiteY1150" fmla="*/ 523875 h 850900"/>
                  <a:gd name="connsiteX1151" fmla="*/ 476250 w 723900"/>
                  <a:gd name="connsiteY1151" fmla="*/ 527050 h 850900"/>
                  <a:gd name="connsiteX1152" fmla="*/ 474663 w 723900"/>
                  <a:gd name="connsiteY1152" fmla="*/ 525463 h 850900"/>
                  <a:gd name="connsiteX1153" fmla="*/ 473075 w 723900"/>
                  <a:gd name="connsiteY1153" fmla="*/ 525463 h 850900"/>
                  <a:gd name="connsiteX1154" fmla="*/ 473075 w 723900"/>
                  <a:gd name="connsiteY1154" fmla="*/ 523875 h 850900"/>
                  <a:gd name="connsiteX1155" fmla="*/ 460375 w 723900"/>
                  <a:gd name="connsiteY1155" fmla="*/ 523875 h 850900"/>
                  <a:gd name="connsiteX1156" fmla="*/ 461963 w 723900"/>
                  <a:gd name="connsiteY1156" fmla="*/ 523875 h 850900"/>
                  <a:gd name="connsiteX1157" fmla="*/ 461963 w 723900"/>
                  <a:gd name="connsiteY1157" fmla="*/ 525463 h 850900"/>
                  <a:gd name="connsiteX1158" fmla="*/ 460375 w 723900"/>
                  <a:gd name="connsiteY1158" fmla="*/ 525463 h 850900"/>
                  <a:gd name="connsiteX1159" fmla="*/ 460375 w 723900"/>
                  <a:gd name="connsiteY1159" fmla="*/ 523875 h 850900"/>
                  <a:gd name="connsiteX1160" fmla="*/ 406400 w 723900"/>
                  <a:gd name="connsiteY1160" fmla="*/ 523875 h 850900"/>
                  <a:gd name="connsiteX1161" fmla="*/ 406400 w 723900"/>
                  <a:gd name="connsiteY1161" fmla="*/ 527050 h 850900"/>
                  <a:gd name="connsiteX1162" fmla="*/ 409575 w 723900"/>
                  <a:gd name="connsiteY1162" fmla="*/ 527050 h 850900"/>
                  <a:gd name="connsiteX1163" fmla="*/ 412750 w 723900"/>
                  <a:gd name="connsiteY1163" fmla="*/ 527050 h 850900"/>
                  <a:gd name="connsiteX1164" fmla="*/ 415925 w 723900"/>
                  <a:gd name="connsiteY1164" fmla="*/ 527050 h 850900"/>
                  <a:gd name="connsiteX1165" fmla="*/ 419100 w 723900"/>
                  <a:gd name="connsiteY1165" fmla="*/ 527050 h 850900"/>
                  <a:gd name="connsiteX1166" fmla="*/ 415925 w 723900"/>
                  <a:gd name="connsiteY1166" fmla="*/ 523875 h 850900"/>
                  <a:gd name="connsiteX1167" fmla="*/ 412750 w 723900"/>
                  <a:gd name="connsiteY1167" fmla="*/ 523875 h 850900"/>
                  <a:gd name="connsiteX1168" fmla="*/ 409575 w 723900"/>
                  <a:gd name="connsiteY1168" fmla="*/ 523875 h 850900"/>
                  <a:gd name="connsiteX1169" fmla="*/ 406400 w 723900"/>
                  <a:gd name="connsiteY1169" fmla="*/ 523875 h 850900"/>
                  <a:gd name="connsiteX1170" fmla="*/ 469900 w 723900"/>
                  <a:gd name="connsiteY1170" fmla="*/ 517525 h 850900"/>
                  <a:gd name="connsiteX1171" fmla="*/ 469900 w 723900"/>
                  <a:gd name="connsiteY1171" fmla="*/ 520700 h 850900"/>
                  <a:gd name="connsiteX1172" fmla="*/ 466725 w 723900"/>
                  <a:gd name="connsiteY1172" fmla="*/ 520700 h 850900"/>
                  <a:gd name="connsiteX1173" fmla="*/ 469900 w 723900"/>
                  <a:gd name="connsiteY1173" fmla="*/ 517525 h 850900"/>
                  <a:gd name="connsiteX1174" fmla="*/ 438150 w 723900"/>
                  <a:gd name="connsiteY1174" fmla="*/ 514350 h 850900"/>
                  <a:gd name="connsiteX1175" fmla="*/ 438150 w 723900"/>
                  <a:gd name="connsiteY1175" fmla="*/ 517525 h 850900"/>
                  <a:gd name="connsiteX1176" fmla="*/ 441325 w 723900"/>
                  <a:gd name="connsiteY1176" fmla="*/ 514350 h 850900"/>
                  <a:gd name="connsiteX1177" fmla="*/ 438150 w 723900"/>
                  <a:gd name="connsiteY1177" fmla="*/ 514350 h 850900"/>
                  <a:gd name="connsiteX1178" fmla="*/ 387350 w 723900"/>
                  <a:gd name="connsiteY1178" fmla="*/ 514350 h 850900"/>
                  <a:gd name="connsiteX1179" fmla="*/ 390525 w 723900"/>
                  <a:gd name="connsiteY1179" fmla="*/ 514350 h 850900"/>
                  <a:gd name="connsiteX1180" fmla="*/ 390525 w 723900"/>
                  <a:gd name="connsiteY1180" fmla="*/ 517525 h 850900"/>
                  <a:gd name="connsiteX1181" fmla="*/ 387350 w 723900"/>
                  <a:gd name="connsiteY1181" fmla="*/ 517525 h 850900"/>
                  <a:gd name="connsiteX1182" fmla="*/ 387350 w 723900"/>
                  <a:gd name="connsiteY1182" fmla="*/ 514350 h 850900"/>
                  <a:gd name="connsiteX1183" fmla="*/ 31750 w 723900"/>
                  <a:gd name="connsiteY1183" fmla="*/ 511175 h 850900"/>
                  <a:gd name="connsiteX1184" fmla="*/ 31750 w 723900"/>
                  <a:gd name="connsiteY1184" fmla="*/ 514350 h 850900"/>
                  <a:gd name="connsiteX1185" fmla="*/ 34925 w 723900"/>
                  <a:gd name="connsiteY1185" fmla="*/ 514350 h 850900"/>
                  <a:gd name="connsiteX1186" fmla="*/ 38100 w 723900"/>
                  <a:gd name="connsiteY1186" fmla="*/ 514350 h 850900"/>
                  <a:gd name="connsiteX1187" fmla="*/ 41275 w 723900"/>
                  <a:gd name="connsiteY1187" fmla="*/ 514350 h 850900"/>
                  <a:gd name="connsiteX1188" fmla="*/ 41275 w 723900"/>
                  <a:gd name="connsiteY1188" fmla="*/ 517525 h 850900"/>
                  <a:gd name="connsiteX1189" fmla="*/ 41275 w 723900"/>
                  <a:gd name="connsiteY1189" fmla="*/ 520700 h 850900"/>
                  <a:gd name="connsiteX1190" fmla="*/ 41275 w 723900"/>
                  <a:gd name="connsiteY1190" fmla="*/ 523875 h 850900"/>
                  <a:gd name="connsiteX1191" fmla="*/ 44450 w 723900"/>
                  <a:gd name="connsiteY1191" fmla="*/ 523875 h 850900"/>
                  <a:gd name="connsiteX1192" fmla="*/ 44450 w 723900"/>
                  <a:gd name="connsiteY1192" fmla="*/ 520700 h 850900"/>
                  <a:gd name="connsiteX1193" fmla="*/ 47625 w 723900"/>
                  <a:gd name="connsiteY1193" fmla="*/ 520700 h 850900"/>
                  <a:gd name="connsiteX1194" fmla="*/ 47625 w 723900"/>
                  <a:gd name="connsiteY1194" fmla="*/ 517525 h 850900"/>
                  <a:gd name="connsiteX1195" fmla="*/ 50800 w 723900"/>
                  <a:gd name="connsiteY1195" fmla="*/ 517525 h 850900"/>
                  <a:gd name="connsiteX1196" fmla="*/ 53975 w 723900"/>
                  <a:gd name="connsiteY1196" fmla="*/ 517525 h 850900"/>
                  <a:gd name="connsiteX1197" fmla="*/ 53975 w 723900"/>
                  <a:gd name="connsiteY1197" fmla="*/ 520700 h 850900"/>
                  <a:gd name="connsiteX1198" fmla="*/ 53975 w 723900"/>
                  <a:gd name="connsiteY1198" fmla="*/ 523875 h 850900"/>
                  <a:gd name="connsiteX1199" fmla="*/ 50800 w 723900"/>
                  <a:gd name="connsiteY1199" fmla="*/ 523875 h 850900"/>
                  <a:gd name="connsiteX1200" fmla="*/ 50800 w 723900"/>
                  <a:gd name="connsiteY1200" fmla="*/ 527050 h 850900"/>
                  <a:gd name="connsiteX1201" fmla="*/ 50800 w 723900"/>
                  <a:gd name="connsiteY1201" fmla="*/ 530225 h 850900"/>
                  <a:gd name="connsiteX1202" fmla="*/ 53975 w 723900"/>
                  <a:gd name="connsiteY1202" fmla="*/ 530225 h 850900"/>
                  <a:gd name="connsiteX1203" fmla="*/ 57150 w 723900"/>
                  <a:gd name="connsiteY1203" fmla="*/ 530225 h 850900"/>
                  <a:gd name="connsiteX1204" fmla="*/ 57150 w 723900"/>
                  <a:gd name="connsiteY1204" fmla="*/ 527050 h 850900"/>
                  <a:gd name="connsiteX1205" fmla="*/ 60325 w 723900"/>
                  <a:gd name="connsiteY1205" fmla="*/ 527050 h 850900"/>
                  <a:gd name="connsiteX1206" fmla="*/ 60325 w 723900"/>
                  <a:gd name="connsiteY1206" fmla="*/ 523875 h 850900"/>
                  <a:gd name="connsiteX1207" fmla="*/ 63500 w 723900"/>
                  <a:gd name="connsiteY1207" fmla="*/ 523875 h 850900"/>
                  <a:gd name="connsiteX1208" fmla="*/ 60325 w 723900"/>
                  <a:gd name="connsiteY1208" fmla="*/ 520700 h 850900"/>
                  <a:gd name="connsiteX1209" fmla="*/ 60325 w 723900"/>
                  <a:gd name="connsiteY1209" fmla="*/ 517525 h 850900"/>
                  <a:gd name="connsiteX1210" fmla="*/ 57150 w 723900"/>
                  <a:gd name="connsiteY1210" fmla="*/ 517525 h 850900"/>
                  <a:gd name="connsiteX1211" fmla="*/ 53975 w 723900"/>
                  <a:gd name="connsiteY1211" fmla="*/ 517525 h 850900"/>
                  <a:gd name="connsiteX1212" fmla="*/ 53975 w 723900"/>
                  <a:gd name="connsiteY1212" fmla="*/ 514350 h 850900"/>
                  <a:gd name="connsiteX1213" fmla="*/ 50800 w 723900"/>
                  <a:gd name="connsiteY1213" fmla="*/ 514350 h 850900"/>
                  <a:gd name="connsiteX1214" fmla="*/ 49213 w 723900"/>
                  <a:gd name="connsiteY1214" fmla="*/ 514350 h 850900"/>
                  <a:gd name="connsiteX1215" fmla="*/ 49213 w 723900"/>
                  <a:gd name="connsiteY1215" fmla="*/ 515938 h 850900"/>
                  <a:gd name="connsiteX1216" fmla="*/ 47625 w 723900"/>
                  <a:gd name="connsiteY1216" fmla="*/ 515938 h 850900"/>
                  <a:gd name="connsiteX1217" fmla="*/ 47625 w 723900"/>
                  <a:gd name="connsiteY1217" fmla="*/ 514350 h 850900"/>
                  <a:gd name="connsiteX1218" fmla="*/ 44450 w 723900"/>
                  <a:gd name="connsiteY1218" fmla="*/ 514350 h 850900"/>
                  <a:gd name="connsiteX1219" fmla="*/ 41275 w 723900"/>
                  <a:gd name="connsiteY1219" fmla="*/ 514350 h 850900"/>
                  <a:gd name="connsiteX1220" fmla="*/ 41275 w 723900"/>
                  <a:gd name="connsiteY1220" fmla="*/ 511175 h 850900"/>
                  <a:gd name="connsiteX1221" fmla="*/ 38100 w 723900"/>
                  <a:gd name="connsiteY1221" fmla="*/ 511175 h 850900"/>
                  <a:gd name="connsiteX1222" fmla="*/ 34925 w 723900"/>
                  <a:gd name="connsiteY1222" fmla="*/ 511175 h 850900"/>
                  <a:gd name="connsiteX1223" fmla="*/ 31750 w 723900"/>
                  <a:gd name="connsiteY1223" fmla="*/ 511175 h 850900"/>
                  <a:gd name="connsiteX1224" fmla="*/ 447675 w 723900"/>
                  <a:gd name="connsiteY1224" fmla="*/ 508000 h 850900"/>
                  <a:gd name="connsiteX1225" fmla="*/ 447675 w 723900"/>
                  <a:gd name="connsiteY1225" fmla="*/ 511175 h 850900"/>
                  <a:gd name="connsiteX1226" fmla="*/ 444500 w 723900"/>
                  <a:gd name="connsiteY1226" fmla="*/ 511175 h 850900"/>
                  <a:gd name="connsiteX1227" fmla="*/ 444500 w 723900"/>
                  <a:gd name="connsiteY1227" fmla="*/ 514350 h 850900"/>
                  <a:gd name="connsiteX1228" fmla="*/ 447675 w 723900"/>
                  <a:gd name="connsiteY1228" fmla="*/ 514350 h 850900"/>
                  <a:gd name="connsiteX1229" fmla="*/ 447675 w 723900"/>
                  <a:gd name="connsiteY1229" fmla="*/ 511175 h 850900"/>
                  <a:gd name="connsiteX1230" fmla="*/ 450850 w 723900"/>
                  <a:gd name="connsiteY1230" fmla="*/ 508000 h 850900"/>
                  <a:gd name="connsiteX1231" fmla="*/ 447675 w 723900"/>
                  <a:gd name="connsiteY1231" fmla="*/ 508000 h 850900"/>
                  <a:gd name="connsiteX1232" fmla="*/ 9525 w 723900"/>
                  <a:gd name="connsiteY1232" fmla="*/ 444500 h 850900"/>
                  <a:gd name="connsiteX1233" fmla="*/ 12700 w 723900"/>
                  <a:gd name="connsiteY1233" fmla="*/ 444500 h 850900"/>
                  <a:gd name="connsiteX1234" fmla="*/ 12700 w 723900"/>
                  <a:gd name="connsiteY1234" fmla="*/ 447675 h 850900"/>
                  <a:gd name="connsiteX1235" fmla="*/ 9525 w 723900"/>
                  <a:gd name="connsiteY1235" fmla="*/ 447675 h 850900"/>
                  <a:gd name="connsiteX1236" fmla="*/ 9525 w 723900"/>
                  <a:gd name="connsiteY1236" fmla="*/ 444500 h 850900"/>
                  <a:gd name="connsiteX1237" fmla="*/ 38100 w 723900"/>
                  <a:gd name="connsiteY1237" fmla="*/ 419100 h 850900"/>
                  <a:gd name="connsiteX1238" fmla="*/ 41275 w 723900"/>
                  <a:gd name="connsiteY1238" fmla="*/ 422275 h 850900"/>
                  <a:gd name="connsiteX1239" fmla="*/ 39688 w 723900"/>
                  <a:gd name="connsiteY1239" fmla="*/ 422275 h 850900"/>
                  <a:gd name="connsiteX1240" fmla="*/ 39688 w 723900"/>
                  <a:gd name="connsiteY1240" fmla="*/ 423863 h 850900"/>
                  <a:gd name="connsiteX1241" fmla="*/ 38100 w 723900"/>
                  <a:gd name="connsiteY1241" fmla="*/ 423863 h 850900"/>
                  <a:gd name="connsiteX1242" fmla="*/ 38100 w 723900"/>
                  <a:gd name="connsiteY1242" fmla="*/ 422275 h 850900"/>
                  <a:gd name="connsiteX1243" fmla="*/ 38100 w 723900"/>
                  <a:gd name="connsiteY1243" fmla="*/ 419100 h 850900"/>
                  <a:gd name="connsiteX1244" fmla="*/ 114300 w 723900"/>
                  <a:gd name="connsiteY1244" fmla="*/ 387350 h 850900"/>
                  <a:gd name="connsiteX1245" fmla="*/ 115888 w 723900"/>
                  <a:gd name="connsiteY1245" fmla="*/ 387350 h 850900"/>
                  <a:gd name="connsiteX1246" fmla="*/ 115888 w 723900"/>
                  <a:gd name="connsiteY1246" fmla="*/ 388938 h 850900"/>
                  <a:gd name="connsiteX1247" fmla="*/ 114300 w 723900"/>
                  <a:gd name="connsiteY1247" fmla="*/ 388938 h 850900"/>
                  <a:gd name="connsiteX1248" fmla="*/ 114300 w 723900"/>
                  <a:gd name="connsiteY1248" fmla="*/ 387350 h 850900"/>
                  <a:gd name="connsiteX1249" fmla="*/ 98425 w 723900"/>
                  <a:gd name="connsiteY1249" fmla="*/ 377825 h 850900"/>
                  <a:gd name="connsiteX1250" fmla="*/ 101600 w 723900"/>
                  <a:gd name="connsiteY1250" fmla="*/ 377825 h 850900"/>
                  <a:gd name="connsiteX1251" fmla="*/ 104775 w 723900"/>
                  <a:gd name="connsiteY1251" fmla="*/ 377825 h 850900"/>
                  <a:gd name="connsiteX1252" fmla="*/ 107950 w 723900"/>
                  <a:gd name="connsiteY1252" fmla="*/ 377825 h 850900"/>
                  <a:gd name="connsiteX1253" fmla="*/ 107950 w 723900"/>
                  <a:gd name="connsiteY1253" fmla="*/ 381000 h 850900"/>
                  <a:gd name="connsiteX1254" fmla="*/ 107950 w 723900"/>
                  <a:gd name="connsiteY1254" fmla="*/ 384175 h 850900"/>
                  <a:gd name="connsiteX1255" fmla="*/ 104775 w 723900"/>
                  <a:gd name="connsiteY1255" fmla="*/ 384175 h 850900"/>
                  <a:gd name="connsiteX1256" fmla="*/ 101600 w 723900"/>
                  <a:gd name="connsiteY1256" fmla="*/ 384175 h 850900"/>
                  <a:gd name="connsiteX1257" fmla="*/ 101600 w 723900"/>
                  <a:gd name="connsiteY1257" fmla="*/ 381000 h 850900"/>
                  <a:gd name="connsiteX1258" fmla="*/ 98425 w 723900"/>
                  <a:gd name="connsiteY1258" fmla="*/ 381000 h 850900"/>
                  <a:gd name="connsiteX1259" fmla="*/ 98425 w 723900"/>
                  <a:gd name="connsiteY1259" fmla="*/ 377825 h 850900"/>
                  <a:gd name="connsiteX1260" fmla="*/ 98425 w 723900"/>
                  <a:gd name="connsiteY1260" fmla="*/ 330200 h 850900"/>
                  <a:gd name="connsiteX1261" fmla="*/ 98425 w 723900"/>
                  <a:gd name="connsiteY1261" fmla="*/ 333375 h 850900"/>
                  <a:gd name="connsiteX1262" fmla="*/ 95250 w 723900"/>
                  <a:gd name="connsiteY1262" fmla="*/ 333375 h 850900"/>
                  <a:gd name="connsiteX1263" fmla="*/ 98425 w 723900"/>
                  <a:gd name="connsiteY1263" fmla="*/ 330200 h 850900"/>
                  <a:gd name="connsiteX1264" fmla="*/ 92075 w 723900"/>
                  <a:gd name="connsiteY1264" fmla="*/ 330200 h 850900"/>
                  <a:gd name="connsiteX1265" fmla="*/ 95250 w 723900"/>
                  <a:gd name="connsiteY1265" fmla="*/ 330200 h 850900"/>
                  <a:gd name="connsiteX1266" fmla="*/ 95250 w 723900"/>
                  <a:gd name="connsiteY1266" fmla="*/ 333375 h 850900"/>
                  <a:gd name="connsiteX1267" fmla="*/ 95250 w 723900"/>
                  <a:gd name="connsiteY1267" fmla="*/ 336550 h 850900"/>
                  <a:gd name="connsiteX1268" fmla="*/ 92075 w 723900"/>
                  <a:gd name="connsiteY1268" fmla="*/ 336550 h 850900"/>
                  <a:gd name="connsiteX1269" fmla="*/ 92075 w 723900"/>
                  <a:gd name="connsiteY1269" fmla="*/ 333375 h 850900"/>
                  <a:gd name="connsiteX1270" fmla="*/ 92075 w 723900"/>
                  <a:gd name="connsiteY1270" fmla="*/ 330200 h 850900"/>
                  <a:gd name="connsiteX1271" fmla="*/ 19050 w 723900"/>
                  <a:gd name="connsiteY1271" fmla="*/ 285750 h 850900"/>
                  <a:gd name="connsiteX1272" fmla="*/ 22225 w 723900"/>
                  <a:gd name="connsiteY1272" fmla="*/ 285750 h 850900"/>
                  <a:gd name="connsiteX1273" fmla="*/ 22225 w 723900"/>
                  <a:gd name="connsiteY1273" fmla="*/ 288925 h 850900"/>
                  <a:gd name="connsiteX1274" fmla="*/ 19050 w 723900"/>
                  <a:gd name="connsiteY1274" fmla="*/ 288925 h 850900"/>
                  <a:gd name="connsiteX1275" fmla="*/ 19050 w 723900"/>
                  <a:gd name="connsiteY1275" fmla="*/ 285750 h 850900"/>
                  <a:gd name="connsiteX1276" fmla="*/ 86043 w 723900"/>
                  <a:gd name="connsiteY1276" fmla="*/ 266382 h 850900"/>
                  <a:gd name="connsiteX1277" fmla="*/ 85725 w 723900"/>
                  <a:gd name="connsiteY1277" fmla="*/ 266700 h 850900"/>
                  <a:gd name="connsiteX1278" fmla="*/ 85725 w 723900"/>
                  <a:gd name="connsiteY1278" fmla="*/ 269875 h 850900"/>
                  <a:gd name="connsiteX1279" fmla="*/ 86043 w 723900"/>
                  <a:gd name="connsiteY1279" fmla="*/ 269875 h 850900"/>
                  <a:gd name="connsiteX1280" fmla="*/ 86043 w 723900"/>
                  <a:gd name="connsiteY1280" fmla="*/ 266382 h 850900"/>
                  <a:gd name="connsiteX1281" fmla="*/ 88900 w 723900"/>
                  <a:gd name="connsiteY1281" fmla="*/ 263525 h 850900"/>
                  <a:gd name="connsiteX1282" fmla="*/ 88105 w 723900"/>
                  <a:gd name="connsiteY1282" fmla="*/ 264320 h 850900"/>
                  <a:gd name="connsiteX1283" fmla="*/ 88900 w 723900"/>
                  <a:gd name="connsiteY1283" fmla="*/ 264320 h 850900"/>
                  <a:gd name="connsiteX1284" fmla="*/ 88900 w 723900"/>
                  <a:gd name="connsiteY1284" fmla="*/ 263525 h 850900"/>
                  <a:gd name="connsiteX1285" fmla="*/ 149225 w 723900"/>
                  <a:gd name="connsiteY1285" fmla="*/ 252413 h 850900"/>
                  <a:gd name="connsiteX1286" fmla="*/ 149225 w 723900"/>
                  <a:gd name="connsiteY1286" fmla="*/ 254000 h 850900"/>
                  <a:gd name="connsiteX1287" fmla="*/ 150812 w 723900"/>
                  <a:gd name="connsiteY1287" fmla="*/ 252413 h 850900"/>
                  <a:gd name="connsiteX1288" fmla="*/ 149225 w 723900"/>
                  <a:gd name="connsiteY1288" fmla="*/ 252413 h 850900"/>
                  <a:gd name="connsiteX1289" fmla="*/ 28575 w 723900"/>
                  <a:gd name="connsiteY1289" fmla="*/ 241300 h 850900"/>
                  <a:gd name="connsiteX1290" fmla="*/ 28575 w 723900"/>
                  <a:gd name="connsiteY1290" fmla="*/ 244475 h 850900"/>
                  <a:gd name="connsiteX1291" fmla="*/ 25400 w 723900"/>
                  <a:gd name="connsiteY1291" fmla="*/ 244475 h 850900"/>
                  <a:gd name="connsiteX1292" fmla="*/ 28575 w 723900"/>
                  <a:gd name="connsiteY1292" fmla="*/ 241300 h 850900"/>
                  <a:gd name="connsiteX1293" fmla="*/ 149225 w 723900"/>
                  <a:gd name="connsiteY1293" fmla="*/ 228600 h 850900"/>
                  <a:gd name="connsiteX1294" fmla="*/ 149225 w 723900"/>
                  <a:gd name="connsiteY1294" fmla="*/ 231775 h 850900"/>
                  <a:gd name="connsiteX1295" fmla="*/ 149225 w 723900"/>
                  <a:gd name="connsiteY1295" fmla="*/ 234950 h 850900"/>
                  <a:gd name="connsiteX1296" fmla="*/ 149225 w 723900"/>
                  <a:gd name="connsiteY1296" fmla="*/ 238125 h 850900"/>
                  <a:gd name="connsiteX1297" fmla="*/ 152400 w 723900"/>
                  <a:gd name="connsiteY1297" fmla="*/ 238125 h 850900"/>
                  <a:gd name="connsiteX1298" fmla="*/ 152400 w 723900"/>
                  <a:gd name="connsiteY1298" fmla="*/ 241300 h 850900"/>
                  <a:gd name="connsiteX1299" fmla="*/ 155575 w 723900"/>
                  <a:gd name="connsiteY1299" fmla="*/ 241300 h 850900"/>
                  <a:gd name="connsiteX1300" fmla="*/ 155575 w 723900"/>
                  <a:gd name="connsiteY1300" fmla="*/ 244475 h 850900"/>
                  <a:gd name="connsiteX1301" fmla="*/ 158750 w 723900"/>
                  <a:gd name="connsiteY1301" fmla="*/ 244475 h 850900"/>
                  <a:gd name="connsiteX1302" fmla="*/ 161925 w 723900"/>
                  <a:gd name="connsiteY1302" fmla="*/ 244475 h 850900"/>
                  <a:gd name="connsiteX1303" fmla="*/ 165100 w 723900"/>
                  <a:gd name="connsiteY1303" fmla="*/ 244475 h 850900"/>
                  <a:gd name="connsiteX1304" fmla="*/ 168275 w 723900"/>
                  <a:gd name="connsiteY1304" fmla="*/ 244475 h 850900"/>
                  <a:gd name="connsiteX1305" fmla="*/ 168275 w 723900"/>
                  <a:gd name="connsiteY1305" fmla="*/ 241300 h 850900"/>
                  <a:gd name="connsiteX1306" fmla="*/ 168275 w 723900"/>
                  <a:gd name="connsiteY1306" fmla="*/ 238125 h 850900"/>
                  <a:gd name="connsiteX1307" fmla="*/ 168275 w 723900"/>
                  <a:gd name="connsiteY1307" fmla="*/ 234950 h 850900"/>
                  <a:gd name="connsiteX1308" fmla="*/ 168275 w 723900"/>
                  <a:gd name="connsiteY1308" fmla="*/ 231775 h 850900"/>
                  <a:gd name="connsiteX1309" fmla="*/ 165100 w 723900"/>
                  <a:gd name="connsiteY1309" fmla="*/ 231775 h 850900"/>
                  <a:gd name="connsiteX1310" fmla="*/ 161925 w 723900"/>
                  <a:gd name="connsiteY1310" fmla="*/ 231775 h 850900"/>
                  <a:gd name="connsiteX1311" fmla="*/ 158750 w 723900"/>
                  <a:gd name="connsiteY1311" fmla="*/ 231775 h 850900"/>
                  <a:gd name="connsiteX1312" fmla="*/ 158750 w 723900"/>
                  <a:gd name="connsiteY1312" fmla="*/ 228600 h 850900"/>
                  <a:gd name="connsiteX1313" fmla="*/ 155575 w 723900"/>
                  <a:gd name="connsiteY1313" fmla="*/ 228600 h 850900"/>
                  <a:gd name="connsiteX1314" fmla="*/ 152400 w 723900"/>
                  <a:gd name="connsiteY1314" fmla="*/ 228600 h 850900"/>
                  <a:gd name="connsiteX1315" fmla="*/ 149225 w 723900"/>
                  <a:gd name="connsiteY1315" fmla="*/ 228600 h 850900"/>
                  <a:gd name="connsiteX1316" fmla="*/ 85725 w 723900"/>
                  <a:gd name="connsiteY1316" fmla="*/ 225425 h 850900"/>
                  <a:gd name="connsiteX1317" fmla="*/ 82550 w 723900"/>
                  <a:gd name="connsiteY1317" fmla="*/ 228600 h 850900"/>
                  <a:gd name="connsiteX1318" fmla="*/ 85725 w 723900"/>
                  <a:gd name="connsiteY1318" fmla="*/ 228600 h 850900"/>
                  <a:gd name="connsiteX1319" fmla="*/ 85725 w 723900"/>
                  <a:gd name="connsiteY1319" fmla="*/ 225425 h 850900"/>
                  <a:gd name="connsiteX1320" fmla="*/ 123825 w 723900"/>
                  <a:gd name="connsiteY1320" fmla="*/ 212725 h 850900"/>
                  <a:gd name="connsiteX1321" fmla="*/ 127000 w 723900"/>
                  <a:gd name="connsiteY1321" fmla="*/ 212725 h 850900"/>
                  <a:gd name="connsiteX1322" fmla="*/ 130175 w 723900"/>
                  <a:gd name="connsiteY1322" fmla="*/ 212725 h 850900"/>
                  <a:gd name="connsiteX1323" fmla="*/ 130175 w 723900"/>
                  <a:gd name="connsiteY1323" fmla="*/ 215900 h 850900"/>
                  <a:gd name="connsiteX1324" fmla="*/ 133350 w 723900"/>
                  <a:gd name="connsiteY1324" fmla="*/ 219075 h 850900"/>
                  <a:gd name="connsiteX1325" fmla="*/ 133350 w 723900"/>
                  <a:gd name="connsiteY1325" fmla="*/ 222250 h 850900"/>
                  <a:gd name="connsiteX1326" fmla="*/ 133350 w 723900"/>
                  <a:gd name="connsiteY1326" fmla="*/ 225425 h 850900"/>
                  <a:gd name="connsiteX1327" fmla="*/ 130175 w 723900"/>
                  <a:gd name="connsiteY1327" fmla="*/ 225425 h 850900"/>
                  <a:gd name="connsiteX1328" fmla="*/ 130175 w 723900"/>
                  <a:gd name="connsiteY1328" fmla="*/ 222250 h 850900"/>
                  <a:gd name="connsiteX1329" fmla="*/ 127000 w 723900"/>
                  <a:gd name="connsiteY1329" fmla="*/ 222250 h 850900"/>
                  <a:gd name="connsiteX1330" fmla="*/ 123825 w 723900"/>
                  <a:gd name="connsiteY1330" fmla="*/ 222250 h 850900"/>
                  <a:gd name="connsiteX1331" fmla="*/ 123825 w 723900"/>
                  <a:gd name="connsiteY1331" fmla="*/ 219075 h 850900"/>
                  <a:gd name="connsiteX1332" fmla="*/ 123825 w 723900"/>
                  <a:gd name="connsiteY1332" fmla="*/ 215900 h 850900"/>
                  <a:gd name="connsiteX1333" fmla="*/ 123825 w 723900"/>
                  <a:gd name="connsiteY1333" fmla="*/ 212725 h 850900"/>
                  <a:gd name="connsiteX1334" fmla="*/ 127000 w 723900"/>
                  <a:gd name="connsiteY1334" fmla="*/ 209550 h 850900"/>
                  <a:gd name="connsiteX1335" fmla="*/ 128588 w 723900"/>
                  <a:gd name="connsiteY1335" fmla="*/ 209550 h 850900"/>
                  <a:gd name="connsiteX1336" fmla="*/ 128588 w 723900"/>
                  <a:gd name="connsiteY1336" fmla="*/ 211138 h 850900"/>
                  <a:gd name="connsiteX1337" fmla="*/ 127000 w 723900"/>
                  <a:gd name="connsiteY1337" fmla="*/ 211138 h 850900"/>
                  <a:gd name="connsiteX1338" fmla="*/ 127000 w 723900"/>
                  <a:gd name="connsiteY1338" fmla="*/ 209550 h 850900"/>
                  <a:gd name="connsiteX1339" fmla="*/ 130175 w 723900"/>
                  <a:gd name="connsiteY1339" fmla="*/ 73025 h 850900"/>
                  <a:gd name="connsiteX1340" fmla="*/ 131763 w 723900"/>
                  <a:gd name="connsiteY1340" fmla="*/ 73025 h 850900"/>
                  <a:gd name="connsiteX1341" fmla="*/ 131763 w 723900"/>
                  <a:gd name="connsiteY1341" fmla="*/ 74613 h 850900"/>
                  <a:gd name="connsiteX1342" fmla="*/ 130175 w 723900"/>
                  <a:gd name="connsiteY1342" fmla="*/ 74613 h 850900"/>
                  <a:gd name="connsiteX1343" fmla="*/ 130175 w 723900"/>
                  <a:gd name="connsiteY1343" fmla="*/ 73025 h 850900"/>
                  <a:gd name="connsiteX1344" fmla="*/ 133350 w 723900"/>
                  <a:gd name="connsiteY1344" fmla="*/ 63500 h 850900"/>
                  <a:gd name="connsiteX1345" fmla="*/ 136525 w 723900"/>
                  <a:gd name="connsiteY1345" fmla="*/ 63500 h 850900"/>
                  <a:gd name="connsiteX1346" fmla="*/ 133350 w 723900"/>
                  <a:gd name="connsiteY1346" fmla="*/ 66675 h 850900"/>
                  <a:gd name="connsiteX1347" fmla="*/ 133350 w 723900"/>
                  <a:gd name="connsiteY1347" fmla="*/ 63500 h 850900"/>
                  <a:gd name="connsiteX1348" fmla="*/ 139700 w 723900"/>
                  <a:gd name="connsiteY1348" fmla="*/ 60325 h 850900"/>
                  <a:gd name="connsiteX1349" fmla="*/ 141288 w 723900"/>
                  <a:gd name="connsiteY1349" fmla="*/ 60325 h 850900"/>
                  <a:gd name="connsiteX1350" fmla="*/ 141288 w 723900"/>
                  <a:gd name="connsiteY1350" fmla="*/ 61913 h 850900"/>
                  <a:gd name="connsiteX1351" fmla="*/ 139700 w 723900"/>
                  <a:gd name="connsiteY1351" fmla="*/ 61913 h 850900"/>
                  <a:gd name="connsiteX1352" fmla="*/ 139700 w 723900"/>
                  <a:gd name="connsiteY1352" fmla="*/ 63500 h 850900"/>
                  <a:gd name="connsiteX1353" fmla="*/ 138113 w 723900"/>
                  <a:gd name="connsiteY1353" fmla="*/ 63500 h 850900"/>
                  <a:gd name="connsiteX1354" fmla="*/ 138113 w 723900"/>
                  <a:gd name="connsiteY1354" fmla="*/ 65088 h 850900"/>
                  <a:gd name="connsiteX1355" fmla="*/ 136525 w 723900"/>
                  <a:gd name="connsiteY1355" fmla="*/ 65088 h 850900"/>
                  <a:gd name="connsiteX1356" fmla="*/ 136525 w 723900"/>
                  <a:gd name="connsiteY1356" fmla="*/ 63500 h 850900"/>
                  <a:gd name="connsiteX1357" fmla="*/ 139700 w 723900"/>
                  <a:gd name="connsiteY1357" fmla="*/ 60325 h 850900"/>
                  <a:gd name="connsiteX1358" fmla="*/ 142875 w 723900"/>
                  <a:gd name="connsiteY1358" fmla="*/ 57150 h 850900"/>
                  <a:gd name="connsiteX1359" fmla="*/ 144463 w 723900"/>
                  <a:gd name="connsiteY1359" fmla="*/ 57150 h 850900"/>
                  <a:gd name="connsiteX1360" fmla="*/ 144463 w 723900"/>
                  <a:gd name="connsiteY1360" fmla="*/ 58738 h 850900"/>
                  <a:gd name="connsiteX1361" fmla="*/ 142875 w 723900"/>
                  <a:gd name="connsiteY1361" fmla="*/ 58738 h 850900"/>
                  <a:gd name="connsiteX1362" fmla="*/ 142875 w 723900"/>
                  <a:gd name="connsiteY1362" fmla="*/ 57150 h 850900"/>
                  <a:gd name="connsiteX1363" fmla="*/ 415925 w 723900"/>
                  <a:gd name="connsiteY1363" fmla="*/ 47625 h 850900"/>
                  <a:gd name="connsiteX1364" fmla="*/ 417513 w 723900"/>
                  <a:gd name="connsiteY1364" fmla="*/ 47625 h 850900"/>
                  <a:gd name="connsiteX1365" fmla="*/ 417513 w 723900"/>
                  <a:gd name="connsiteY1365" fmla="*/ 49213 h 850900"/>
                  <a:gd name="connsiteX1366" fmla="*/ 415925 w 723900"/>
                  <a:gd name="connsiteY1366" fmla="*/ 49213 h 850900"/>
                  <a:gd name="connsiteX1367" fmla="*/ 415925 w 723900"/>
                  <a:gd name="connsiteY1367" fmla="*/ 47625 h 850900"/>
                  <a:gd name="connsiteX1368" fmla="*/ 149225 w 723900"/>
                  <a:gd name="connsiteY1368" fmla="*/ 47625 h 850900"/>
                  <a:gd name="connsiteX1369" fmla="*/ 150813 w 723900"/>
                  <a:gd name="connsiteY1369" fmla="*/ 47625 h 850900"/>
                  <a:gd name="connsiteX1370" fmla="*/ 150813 w 723900"/>
                  <a:gd name="connsiteY1370" fmla="*/ 49213 h 850900"/>
                  <a:gd name="connsiteX1371" fmla="*/ 149225 w 723900"/>
                  <a:gd name="connsiteY1371" fmla="*/ 49213 h 850900"/>
                  <a:gd name="connsiteX1372" fmla="*/ 149225 w 723900"/>
                  <a:gd name="connsiteY1372" fmla="*/ 47625 h 850900"/>
                  <a:gd name="connsiteX1373" fmla="*/ 165100 w 723900"/>
                  <a:gd name="connsiteY1373" fmla="*/ 44450 h 850900"/>
                  <a:gd name="connsiteX1374" fmla="*/ 166688 w 723900"/>
                  <a:gd name="connsiteY1374" fmla="*/ 44450 h 850900"/>
                  <a:gd name="connsiteX1375" fmla="*/ 166688 w 723900"/>
                  <a:gd name="connsiteY1375" fmla="*/ 46038 h 850900"/>
                  <a:gd name="connsiteX1376" fmla="*/ 165100 w 723900"/>
                  <a:gd name="connsiteY1376" fmla="*/ 46038 h 850900"/>
                  <a:gd name="connsiteX1377" fmla="*/ 165100 w 723900"/>
                  <a:gd name="connsiteY1377" fmla="*/ 44450 h 850900"/>
                  <a:gd name="connsiteX1378" fmla="*/ 152400 w 723900"/>
                  <a:gd name="connsiteY1378" fmla="*/ 44450 h 850900"/>
                  <a:gd name="connsiteX1379" fmla="*/ 153988 w 723900"/>
                  <a:gd name="connsiteY1379" fmla="*/ 44450 h 850900"/>
                  <a:gd name="connsiteX1380" fmla="*/ 153988 w 723900"/>
                  <a:gd name="connsiteY1380" fmla="*/ 46038 h 850900"/>
                  <a:gd name="connsiteX1381" fmla="*/ 152400 w 723900"/>
                  <a:gd name="connsiteY1381" fmla="*/ 46038 h 850900"/>
                  <a:gd name="connsiteX1382" fmla="*/ 152400 w 723900"/>
                  <a:gd name="connsiteY1382" fmla="*/ 44450 h 850900"/>
                  <a:gd name="connsiteX1383" fmla="*/ 158750 w 723900"/>
                  <a:gd name="connsiteY1383" fmla="*/ 41275 h 850900"/>
                  <a:gd name="connsiteX1384" fmla="*/ 160338 w 723900"/>
                  <a:gd name="connsiteY1384" fmla="*/ 41275 h 850900"/>
                  <a:gd name="connsiteX1385" fmla="*/ 161925 w 723900"/>
                  <a:gd name="connsiteY1385" fmla="*/ 41275 h 850900"/>
                  <a:gd name="connsiteX1386" fmla="*/ 161925 w 723900"/>
                  <a:gd name="connsiteY1386" fmla="*/ 42863 h 850900"/>
                  <a:gd name="connsiteX1387" fmla="*/ 160338 w 723900"/>
                  <a:gd name="connsiteY1387" fmla="*/ 42863 h 850900"/>
                  <a:gd name="connsiteX1388" fmla="*/ 158750 w 723900"/>
                  <a:gd name="connsiteY1388" fmla="*/ 42863 h 850900"/>
                  <a:gd name="connsiteX1389" fmla="*/ 158750 w 723900"/>
                  <a:gd name="connsiteY1389" fmla="*/ 41275 h 850900"/>
                  <a:gd name="connsiteX1390" fmla="*/ 193675 w 723900"/>
                  <a:gd name="connsiteY1390" fmla="*/ 34925 h 850900"/>
                  <a:gd name="connsiteX1391" fmla="*/ 195263 w 723900"/>
                  <a:gd name="connsiteY1391" fmla="*/ 34925 h 850900"/>
                  <a:gd name="connsiteX1392" fmla="*/ 195263 w 723900"/>
                  <a:gd name="connsiteY1392" fmla="*/ 36513 h 850900"/>
                  <a:gd name="connsiteX1393" fmla="*/ 193675 w 723900"/>
                  <a:gd name="connsiteY1393" fmla="*/ 36513 h 850900"/>
                  <a:gd name="connsiteX1394" fmla="*/ 193675 w 723900"/>
                  <a:gd name="connsiteY1394" fmla="*/ 34925 h 850900"/>
                  <a:gd name="connsiteX1395" fmla="*/ 193675 w 723900"/>
                  <a:gd name="connsiteY1395" fmla="*/ 31750 h 850900"/>
                  <a:gd name="connsiteX1396" fmla="*/ 193675 w 723900"/>
                  <a:gd name="connsiteY1396" fmla="*/ 34925 h 850900"/>
                  <a:gd name="connsiteX1397" fmla="*/ 192088 w 723900"/>
                  <a:gd name="connsiteY1397" fmla="*/ 36512 h 850900"/>
                  <a:gd name="connsiteX1398" fmla="*/ 192088 w 723900"/>
                  <a:gd name="connsiteY1398" fmla="*/ 36513 h 850900"/>
                  <a:gd name="connsiteX1399" fmla="*/ 192087 w 723900"/>
                  <a:gd name="connsiteY1399" fmla="*/ 36513 h 850900"/>
                  <a:gd name="connsiteX1400" fmla="*/ 190500 w 723900"/>
                  <a:gd name="connsiteY1400" fmla="*/ 38100 h 850900"/>
                  <a:gd name="connsiteX1401" fmla="*/ 193675 w 723900"/>
                  <a:gd name="connsiteY1401" fmla="*/ 38100 h 850900"/>
                  <a:gd name="connsiteX1402" fmla="*/ 193675 w 723900"/>
                  <a:gd name="connsiteY1402" fmla="*/ 41275 h 850900"/>
                  <a:gd name="connsiteX1403" fmla="*/ 190500 w 723900"/>
                  <a:gd name="connsiteY1403" fmla="*/ 41275 h 850900"/>
                  <a:gd name="connsiteX1404" fmla="*/ 190500 w 723900"/>
                  <a:gd name="connsiteY1404" fmla="*/ 44450 h 850900"/>
                  <a:gd name="connsiteX1405" fmla="*/ 193675 w 723900"/>
                  <a:gd name="connsiteY1405" fmla="*/ 44450 h 850900"/>
                  <a:gd name="connsiteX1406" fmla="*/ 193675 w 723900"/>
                  <a:gd name="connsiteY1406" fmla="*/ 41275 h 850900"/>
                  <a:gd name="connsiteX1407" fmla="*/ 196850 w 723900"/>
                  <a:gd name="connsiteY1407" fmla="*/ 38100 h 850900"/>
                  <a:gd name="connsiteX1408" fmla="*/ 196850 w 723900"/>
                  <a:gd name="connsiteY1408" fmla="*/ 34925 h 850900"/>
                  <a:gd name="connsiteX1409" fmla="*/ 196850 w 723900"/>
                  <a:gd name="connsiteY1409" fmla="*/ 31750 h 850900"/>
                  <a:gd name="connsiteX1410" fmla="*/ 193675 w 723900"/>
                  <a:gd name="connsiteY1410" fmla="*/ 31750 h 850900"/>
                  <a:gd name="connsiteX1411" fmla="*/ 209550 w 723900"/>
                  <a:gd name="connsiteY1411" fmla="*/ 22225 h 850900"/>
                  <a:gd name="connsiteX1412" fmla="*/ 212725 w 723900"/>
                  <a:gd name="connsiteY1412" fmla="*/ 22225 h 850900"/>
                  <a:gd name="connsiteX1413" fmla="*/ 212725 w 723900"/>
                  <a:gd name="connsiteY1413" fmla="*/ 25400 h 850900"/>
                  <a:gd name="connsiteX1414" fmla="*/ 209550 w 723900"/>
                  <a:gd name="connsiteY1414" fmla="*/ 22225 h 850900"/>
                  <a:gd name="connsiteX1415" fmla="*/ 215900 w 723900"/>
                  <a:gd name="connsiteY1415" fmla="*/ 19050 h 850900"/>
                  <a:gd name="connsiteX1416" fmla="*/ 217488 w 723900"/>
                  <a:gd name="connsiteY1416" fmla="*/ 19050 h 850900"/>
                  <a:gd name="connsiteX1417" fmla="*/ 217488 w 723900"/>
                  <a:gd name="connsiteY1417" fmla="*/ 20638 h 850900"/>
                  <a:gd name="connsiteX1418" fmla="*/ 215900 w 723900"/>
                  <a:gd name="connsiteY1418" fmla="*/ 20638 h 850900"/>
                  <a:gd name="connsiteX1419" fmla="*/ 215900 w 723900"/>
                  <a:gd name="connsiteY1419" fmla="*/ 19050 h 850900"/>
                  <a:gd name="connsiteX1420" fmla="*/ 276225 w 723900"/>
                  <a:gd name="connsiteY1420" fmla="*/ 6350 h 850900"/>
                  <a:gd name="connsiteX1421" fmla="*/ 277813 w 723900"/>
                  <a:gd name="connsiteY1421" fmla="*/ 6350 h 850900"/>
                  <a:gd name="connsiteX1422" fmla="*/ 277813 w 723900"/>
                  <a:gd name="connsiteY1422" fmla="*/ 7938 h 850900"/>
                  <a:gd name="connsiteX1423" fmla="*/ 276225 w 723900"/>
                  <a:gd name="connsiteY1423" fmla="*/ 7938 h 850900"/>
                  <a:gd name="connsiteX1424" fmla="*/ 276225 w 723900"/>
                  <a:gd name="connsiteY1424" fmla="*/ 6350 h 850900"/>
                  <a:gd name="connsiteX1425" fmla="*/ 269875 w 723900"/>
                  <a:gd name="connsiteY1425" fmla="*/ 3175 h 850900"/>
                  <a:gd name="connsiteX1426" fmla="*/ 273050 w 723900"/>
                  <a:gd name="connsiteY1426" fmla="*/ 6350 h 850900"/>
                  <a:gd name="connsiteX1427" fmla="*/ 269875 w 723900"/>
                  <a:gd name="connsiteY1427" fmla="*/ 6350 h 850900"/>
                  <a:gd name="connsiteX1428" fmla="*/ 269875 w 723900"/>
                  <a:gd name="connsiteY1428" fmla="*/ 3175 h 850900"/>
                  <a:gd name="connsiteX1429" fmla="*/ 266700 w 723900"/>
                  <a:gd name="connsiteY1429" fmla="*/ 3175 h 850900"/>
                  <a:gd name="connsiteX1430" fmla="*/ 268288 w 723900"/>
                  <a:gd name="connsiteY1430" fmla="*/ 3175 h 850900"/>
                  <a:gd name="connsiteX1431" fmla="*/ 268288 w 723900"/>
                  <a:gd name="connsiteY1431" fmla="*/ 4763 h 850900"/>
                  <a:gd name="connsiteX1432" fmla="*/ 266700 w 723900"/>
                  <a:gd name="connsiteY1432" fmla="*/ 4763 h 850900"/>
                  <a:gd name="connsiteX1433" fmla="*/ 266700 w 723900"/>
                  <a:gd name="connsiteY1433" fmla="*/ 3175 h 850900"/>
                  <a:gd name="connsiteX1434" fmla="*/ 247650 w 723900"/>
                  <a:gd name="connsiteY1434" fmla="*/ 0 h 850900"/>
                  <a:gd name="connsiteX1435" fmla="*/ 250825 w 723900"/>
                  <a:gd name="connsiteY1435" fmla="*/ 0 h 850900"/>
                  <a:gd name="connsiteX1436" fmla="*/ 254000 w 723900"/>
                  <a:gd name="connsiteY1436" fmla="*/ 0 h 850900"/>
                  <a:gd name="connsiteX1437" fmla="*/ 257175 w 723900"/>
                  <a:gd name="connsiteY1437" fmla="*/ 0 h 850900"/>
                  <a:gd name="connsiteX1438" fmla="*/ 257175 w 723900"/>
                  <a:gd name="connsiteY1438" fmla="*/ 3175 h 850900"/>
                  <a:gd name="connsiteX1439" fmla="*/ 260350 w 723900"/>
                  <a:gd name="connsiteY1439" fmla="*/ 3175 h 850900"/>
                  <a:gd name="connsiteX1440" fmla="*/ 260350 w 723900"/>
                  <a:gd name="connsiteY1440" fmla="*/ 6350 h 850900"/>
                  <a:gd name="connsiteX1441" fmla="*/ 263525 w 723900"/>
                  <a:gd name="connsiteY1441" fmla="*/ 6350 h 850900"/>
                  <a:gd name="connsiteX1442" fmla="*/ 265113 w 723900"/>
                  <a:gd name="connsiteY1442" fmla="*/ 6350 h 850900"/>
                  <a:gd name="connsiteX1443" fmla="*/ 266700 w 723900"/>
                  <a:gd name="connsiteY1443" fmla="*/ 6350 h 850900"/>
                  <a:gd name="connsiteX1444" fmla="*/ 269875 w 723900"/>
                  <a:gd name="connsiteY1444" fmla="*/ 6350 h 850900"/>
                  <a:gd name="connsiteX1445" fmla="*/ 269875 w 723900"/>
                  <a:gd name="connsiteY1445" fmla="*/ 9525 h 850900"/>
                  <a:gd name="connsiteX1446" fmla="*/ 269875 w 723900"/>
                  <a:gd name="connsiteY1446" fmla="*/ 12700 h 850900"/>
                  <a:gd name="connsiteX1447" fmla="*/ 269875 w 723900"/>
                  <a:gd name="connsiteY1447" fmla="*/ 15875 h 850900"/>
                  <a:gd name="connsiteX1448" fmla="*/ 266700 w 723900"/>
                  <a:gd name="connsiteY1448" fmla="*/ 15875 h 850900"/>
                  <a:gd name="connsiteX1449" fmla="*/ 266700 w 723900"/>
                  <a:gd name="connsiteY1449" fmla="*/ 19050 h 850900"/>
                  <a:gd name="connsiteX1450" fmla="*/ 263525 w 723900"/>
                  <a:gd name="connsiteY1450" fmla="*/ 19050 h 850900"/>
                  <a:gd name="connsiteX1451" fmla="*/ 263525 w 723900"/>
                  <a:gd name="connsiteY1451" fmla="*/ 22225 h 850900"/>
                  <a:gd name="connsiteX1452" fmla="*/ 263525 w 723900"/>
                  <a:gd name="connsiteY1452" fmla="*/ 25400 h 850900"/>
                  <a:gd name="connsiteX1453" fmla="*/ 266700 w 723900"/>
                  <a:gd name="connsiteY1453" fmla="*/ 25400 h 850900"/>
                  <a:gd name="connsiteX1454" fmla="*/ 269875 w 723900"/>
                  <a:gd name="connsiteY1454" fmla="*/ 25400 h 850900"/>
                  <a:gd name="connsiteX1455" fmla="*/ 269875 w 723900"/>
                  <a:gd name="connsiteY1455" fmla="*/ 22225 h 850900"/>
                  <a:gd name="connsiteX1456" fmla="*/ 269875 w 723900"/>
                  <a:gd name="connsiteY1456" fmla="*/ 19050 h 850900"/>
                  <a:gd name="connsiteX1457" fmla="*/ 273050 w 723900"/>
                  <a:gd name="connsiteY1457" fmla="*/ 19050 h 850900"/>
                  <a:gd name="connsiteX1458" fmla="*/ 273050 w 723900"/>
                  <a:gd name="connsiteY1458" fmla="*/ 15875 h 850900"/>
                  <a:gd name="connsiteX1459" fmla="*/ 276225 w 723900"/>
                  <a:gd name="connsiteY1459" fmla="*/ 15875 h 850900"/>
                  <a:gd name="connsiteX1460" fmla="*/ 276225 w 723900"/>
                  <a:gd name="connsiteY1460" fmla="*/ 12700 h 850900"/>
                  <a:gd name="connsiteX1461" fmla="*/ 279400 w 723900"/>
                  <a:gd name="connsiteY1461" fmla="*/ 12700 h 850900"/>
                  <a:gd name="connsiteX1462" fmla="*/ 282575 w 723900"/>
                  <a:gd name="connsiteY1462" fmla="*/ 9525 h 850900"/>
                  <a:gd name="connsiteX1463" fmla="*/ 282575 w 723900"/>
                  <a:gd name="connsiteY1463" fmla="*/ 12700 h 850900"/>
                  <a:gd name="connsiteX1464" fmla="*/ 285750 w 723900"/>
                  <a:gd name="connsiteY1464" fmla="*/ 12700 h 850900"/>
                  <a:gd name="connsiteX1465" fmla="*/ 285750 w 723900"/>
                  <a:gd name="connsiteY1465" fmla="*/ 15875 h 850900"/>
                  <a:gd name="connsiteX1466" fmla="*/ 285750 w 723900"/>
                  <a:gd name="connsiteY1466" fmla="*/ 19050 h 850900"/>
                  <a:gd name="connsiteX1467" fmla="*/ 285750 w 723900"/>
                  <a:gd name="connsiteY1467" fmla="*/ 22225 h 850900"/>
                  <a:gd name="connsiteX1468" fmla="*/ 285750 w 723900"/>
                  <a:gd name="connsiteY1468" fmla="*/ 25400 h 850900"/>
                  <a:gd name="connsiteX1469" fmla="*/ 288925 w 723900"/>
                  <a:gd name="connsiteY1469" fmla="*/ 25400 h 850900"/>
                  <a:gd name="connsiteX1470" fmla="*/ 292100 w 723900"/>
                  <a:gd name="connsiteY1470" fmla="*/ 25400 h 850900"/>
                  <a:gd name="connsiteX1471" fmla="*/ 292100 w 723900"/>
                  <a:gd name="connsiteY1471" fmla="*/ 28575 h 850900"/>
                  <a:gd name="connsiteX1472" fmla="*/ 295275 w 723900"/>
                  <a:gd name="connsiteY1472" fmla="*/ 28575 h 850900"/>
                  <a:gd name="connsiteX1473" fmla="*/ 295275 w 723900"/>
                  <a:gd name="connsiteY1473" fmla="*/ 25400 h 850900"/>
                  <a:gd name="connsiteX1474" fmla="*/ 298450 w 723900"/>
                  <a:gd name="connsiteY1474" fmla="*/ 25400 h 850900"/>
                  <a:gd name="connsiteX1475" fmla="*/ 298450 w 723900"/>
                  <a:gd name="connsiteY1475" fmla="*/ 22225 h 850900"/>
                  <a:gd name="connsiteX1476" fmla="*/ 301625 w 723900"/>
                  <a:gd name="connsiteY1476" fmla="*/ 22225 h 850900"/>
                  <a:gd name="connsiteX1477" fmla="*/ 304800 w 723900"/>
                  <a:gd name="connsiteY1477" fmla="*/ 22225 h 850900"/>
                  <a:gd name="connsiteX1478" fmla="*/ 307975 w 723900"/>
                  <a:gd name="connsiteY1478" fmla="*/ 22225 h 850900"/>
                  <a:gd name="connsiteX1479" fmla="*/ 307975 w 723900"/>
                  <a:gd name="connsiteY1479" fmla="*/ 19050 h 850900"/>
                  <a:gd name="connsiteX1480" fmla="*/ 311150 w 723900"/>
                  <a:gd name="connsiteY1480" fmla="*/ 19050 h 850900"/>
                  <a:gd name="connsiteX1481" fmla="*/ 311150 w 723900"/>
                  <a:gd name="connsiteY1481" fmla="*/ 22225 h 850900"/>
                  <a:gd name="connsiteX1482" fmla="*/ 314325 w 723900"/>
                  <a:gd name="connsiteY1482" fmla="*/ 22225 h 850900"/>
                  <a:gd name="connsiteX1483" fmla="*/ 317500 w 723900"/>
                  <a:gd name="connsiteY1483" fmla="*/ 25400 h 850900"/>
                  <a:gd name="connsiteX1484" fmla="*/ 317500 w 723900"/>
                  <a:gd name="connsiteY1484" fmla="*/ 23813 h 850900"/>
                  <a:gd name="connsiteX1485" fmla="*/ 317500 w 723900"/>
                  <a:gd name="connsiteY1485" fmla="*/ 22225 h 850900"/>
                  <a:gd name="connsiteX1486" fmla="*/ 319088 w 723900"/>
                  <a:gd name="connsiteY1486" fmla="*/ 22225 h 850900"/>
                  <a:gd name="connsiteX1487" fmla="*/ 320675 w 723900"/>
                  <a:gd name="connsiteY1487" fmla="*/ 22225 h 850900"/>
                  <a:gd name="connsiteX1488" fmla="*/ 323850 w 723900"/>
                  <a:gd name="connsiteY1488" fmla="*/ 22225 h 850900"/>
                  <a:gd name="connsiteX1489" fmla="*/ 323850 w 723900"/>
                  <a:gd name="connsiteY1489" fmla="*/ 25400 h 850900"/>
                  <a:gd name="connsiteX1490" fmla="*/ 327025 w 723900"/>
                  <a:gd name="connsiteY1490" fmla="*/ 25400 h 850900"/>
                  <a:gd name="connsiteX1491" fmla="*/ 323850 w 723900"/>
                  <a:gd name="connsiteY1491" fmla="*/ 28575 h 850900"/>
                  <a:gd name="connsiteX1492" fmla="*/ 323850 w 723900"/>
                  <a:gd name="connsiteY1492" fmla="*/ 31750 h 850900"/>
                  <a:gd name="connsiteX1493" fmla="*/ 323850 w 723900"/>
                  <a:gd name="connsiteY1493" fmla="*/ 34925 h 850900"/>
                  <a:gd name="connsiteX1494" fmla="*/ 325438 w 723900"/>
                  <a:gd name="connsiteY1494" fmla="*/ 34925 h 850900"/>
                  <a:gd name="connsiteX1495" fmla="*/ 327025 w 723900"/>
                  <a:gd name="connsiteY1495" fmla="*/ 34925 h 850900"/>
                  <a:gd name="connsiteX1496" fmla="*/ 330200 w 723900"/>
                  <a:gd name="connsiteY1496" fmla="*/ 34925 h 850900"/>
                  <a:gd name="connsiteX1497" fmla="*/ 330200 w 723900"/>
                  <a:gd name="connsiteY1497" fmla="*/ 38100 h 850900"/>
                  <a:gd name="connsiteX1498" fmla="*/ 331788 w 723900"/>
                  <a:gd name="connsiteY1498" fmla="*/ 38100 h 850900"/>
                  <a:gd name="connsiteX1499" fmla="*/ 333375 w 723900"/>
                  <a:gd name="connsiteY1499" fmla="*/ 38100 h 850900"/>
                  <a:gd name="connsiteX1500" fmla="*/ 336550 w 723900"/>
                  <a:gd name="connsiteY1500" fmla="*/ 38100 h 850900"/>
                  <a:gd name="connsiteX1501" fmla="*/ 336550 w 723900"/>
                  <a:gd name="connsiteY1501" fmla="*/ 41275 h 850900"/>
                  <a:gd name="connsiteX1502" fmla="*/ 333375 w 723900"/>
                  <a:gd name="connsiteY1502" fmla="*/ 41275 h 850900"/>
                  <a:gd name="connsiteX1503" fmla="*/ 333375 w 723900"/>
                  <a:gd name="connsiteY1503" fmla="*/ 44450 h 850900"/>
                  <a:gd name="connsiteX1504" fmla="*/ 336550 w 723900"/>
                  <a:gd name="connsiteY1504" fmla="*/ 44450 h 850900"/>
                  <a:gd name="connsiteX1505" fmla="*/ 339725 w 723900"/>
                  <a:gd name="connsiteY1505" fmla="*/ 44450 h 850900"/>
                  <a:gd name="connsiteX1506" fmla="*/ 342900 w 723900"/>
                  <a:gd name="connsiteY1506" fmla="*/ 44450 h 850900"/>
                  <a:gd name="connsiteX1507" fmla="*/ 346075 w 723900"/>
                  <a:gd name="connsiteY1507" fmla="*/ 47625 h 850900"/>
                  <a:gd name="connsiteX1508" fmla="*/ 346075 w 723900"/>
                  <a:gd name="connsiteY1508" fmla="*/ 46038 h 850900"/>
                  <a:gd name="connsiteX1509" fmla="*/ 346075 w 723900"/>
                  <a:gd name="connsiteY1509" fmla="*/ 44450 h 850900"/>
                  <a:gd name="connsiteX1510" fmla="*/ 347663 w 723900"/>
                  <a:gd name="connsiteY1510" fmla="*/ 44450 h 850900"/>
                  <a:gd name="connsiteX1511" fmla="*/ 349250 w 723900"/>
                  <a:gd name="connsiteY1511" fmla="*/ 44450 h 850900"/>
                  <a:gd name="connsiteX1512" fmla="*/ 349250 w 723900"/>
                  <a:gd name="connsiteY1512" fmla="*/ 41275 h 850900"/>
                  <a:gd name="connsiteX1513" fmla="*/ 352425 w 723900"/>
                  <a:gd name="connsiteY1513" fmla="*/ 41275 h 850900"/>
                  <a:gd name="connsiteX1514" fmla="*/ 355600 w 723900"/>
                  <a:gd name="connsiteY1514" fmla="*/ 41275 h 850900"/>
                  <a:gd name="connsiteX1515" fmla="*/ 358775 w 723900"/>
                  <a:gd name="connsiteY1515" fmla="*/ 41275 h 850900"/>
                  <a:gd name="connsiteX1516" fmla="*/ 360363 w 723900"/>
                  <a:gd name="connsiteY1516" fmla="*/ 41275 h 850900"/>
                  <a:gd name="connsiteX1517" fmla="*/ 360363 w 723900"/>
                  <a:gd name="connsiteY1517" fmla="*/ 42862 h 850900"/>
                  <a:gd name="connsiteX1518" fmla="*/ 361950 w 723900"/>
                  <a:gd name="connsiteY1518" fmla="*/ 41275 h 850900"/>
                  <a:gd name="connsiteX1519" fmla="*/ 361950 w 723900"/>
                  <a:gd name="connsiteY1519" fmla="*/ 44450 h 850900"/>
                  <a:gd name="connsiteX1520" fmla="*/ 365125 w 723900"/>
                  <a:gd name="connsiteY1520" fmla="*/ 44450 h 850900"/>
                  <a:gd name="connsiteX1521" fmla="*/ 365125 w 723900"/>
                  <a:gd name="connsiteY1521" fmla="*/ 41275 h 850900"/>
                  <a:gd name="connsiteX1522" fmla="*/ 368300 w 723900"/>
                  <a:gd name="connsiteY1522" fmla="*/ 41275 h 850900"/>
                  <a:gd name="connsiteX1523" fmla="*/ 371475 w 723900"/>
                  <a:gd name="connsiteY1523" fmla="*/ 38100 h 850900"/>
                  <a:gd name="connsiteX1524" fmla="*/ 374650 w 723900"/>
                  <a:gd name="connsiteY1524" fmla="*/ 38100 h 850900"/>
                  <a:gd name="connsiteX1525" fmla="*/ 377825 w 723900"/>
                  <a:gd name="connsiteY1525" fmla="*/ 38100 h 850900"/>
                  <a:gd name="connsiteX1526" fmla="*/ 379413 w 723900"/>
                  <a:gd name="connsiteY1526" fmla="*/ 38100 h 850900"/>
                  <a:gd name="connsiteX1527" fmla="*/ 381000 w 723900"/>
                  <a:gd name="connsiteY1527" fmla="*/ 38100 h 850900"/>
                  <a:gd name="connsiteX1528" fmla="*/ 382588 w 723900"/>
                  <a:gd name="connsiteY1528" fmla="*/ 38100 h 850900"/>
                  <a:gd name="connsiteX1529" fmla="*/ 382588 w 723900"/>
                  <a:gd name="connsiteY1529" fmla="*/ 39688 h 850900"/>
                  <a:gd name="connsiteX1530" fmla="*/ 381000 w 723900"/>
                  <a:gd name="connsiteY1530" fmla="*/ 39688 h 850900"/>
                  <a:gd name="connsiteX1531" fmla="*/ 381000 w 723900"/>
                  <a:gd name="connsiteY1531" fmla="*/ 41275 h 850900"/>
                  <a:gd name="connsiteX1532" fmla="*/ 384175 w 723900"/>
                  <a:gd name="connsiteY1532" fmla="*/ 41275 h 850900"/>
                  <a:gd name="connsiteX1533" fmla="*/ 387350 w 723900"/>
                  <a:gd name="connsiteY1533" fmla="*/ 41275 h 850900"/>
                  <a:gd name="connsiteX1534" fmla="*/ 388938 w 723900"/>
                  <a:gd name="connsiteY1534" fmla="*/ 41275 h 850900"/>
                  <a:gd name="connsiteX1535" fmla="*/ 390525 w 723900"/>
                  <a:gd name="connsiteY1535" fmla="*/ 41275 h 850900"/>
                  <a:gd name="connsiteX1536" fmla="*/ 390525 w 723900"/>
                  <a:gd name="connsiteY1536" fmla="*/ 44450 h 850900"/>
                  <a:gd name="connsiteX1537" fmla="*/ 393700 w 723900"/>
                  <a:gd name="connsiteY1537" fmla="*/ 44450 h 850900"/>
                  <a:gd name="connsiteX1538" fmla="*/ 393700 w 723900"/>
                  <a:gd name="connsiteY1538" fmla="*/ 47625 h 850900"/>
                  <a:gd name="connsiteX1539" fmla="*/ 396875 w 723900"/>
                  <a:gd name="connsiteY1539" fmla="*/ 47625 h 850900"/>
                  <a:gd name="connsiteX1540" fmla="*/ 396875 w 723900"/>
                  <a:gd name="connsiteY1540" fmla="*/ 44450 h 850900"/>
                  <a:gd name="connsiteX1541" fmla="*/ 400050 w 723900"/>
                  <a:gd name="connsiteY1541" fmla="*/ 44450 h 850900"/>
                  <a:gd name="connsiteX1542" fmla="*/ 403225 w 723900"/>
                  <a:gd name="connsiteY1542" fmla="*/ 47625 h 850900"/>
                  <a:gd name="connsiteX1543" fmla="*/ 406400 w 723900"/>
                  <a:gd name="connsiteY1543" fmla="*/ 47625 h 850900"/>
                  <a:gd name="connsiteX1544" fmla="*/ 406400 w 723900"/>
                  <a:gd name="connsiteY1544" fmla="*/ 50800 h 850900"/>
                  <a:gd name="connsiteX1545" fmla="*/ 409575 w 723900"/>
                  <a:gd name="connsiteY1545" fmla="*/ 50800 h 850900"/>
                  <a:gd name="connsiteX1546" fmla="*/ 412750 w 723900"/>
                  <a:gd name="connsiteY1546" fmla="*/ 50800 h 850900"/>
                  <a:gd name="connsiteX1547" fmla="*/ 415925 w 723900"/>
                  <a:gd name="connsiteY1547" fmla="*/ 50800 h 850900"/>
                  <a:gd name="connsiteX1548" fmla="*/ 415925 w 723900"/>
                  <a:gd name="connsiteY1548" fmla="*/ 53975 h 850900"/>
                  <a:gd name="connsiteX1549" fmla="*/ 419100 w 723900"/>
                  <a:gd name="connsiteY1549" fmla="*/ 53975 h 850900"/>
                  <a:gd name="connsiteX1550" fmla="*/ 422275 w 723900"/>
                  <a:gd name="connsiteY1550" fmla="*/ 50800 h 850900"/>
                  <a:gd name="connsiteX1551" fmla="*/ 425450 w 723900"/>
                  <a:gd name="connsiteY1551" fmla="*/ 50800 h 850900"/>
                  <a:gd name="connsiteX1552" fmla="*/ 428625 w 723900"/>
                  <a:gd name="connsiteY1552" fmla="*/ 50800 h 850900"/>
                  <a:gd name="connsiteX1553" fmla="*/ 431800 w 723900"/>
                  <a:gd name="connsiteY1553" fmla="*/ 50800 h 850900"/>
                  <a:gd name="connsiteX1554" fmla="*/ 434975 w 723900"/>
                  <a:gd name="connsiteY1554" fmla="*/ 50800 h 850900"/>
                  <a:gd name="connsiteX1555" fmla="*/ 438150 w 723900"/>
                  <a:gd name="connsiteY1555" fmla="*/ 50800 h 850900"/>
                  <a:gd name="connsiteX1556" fmla="*/ 441325 w 723900"/>
                  <a:gd name="connsiteY1556" fmla="*/ 50800 h 850900"/>
                  <a:gd name="connsiteX1557" fmla="*/ 444500 w 723900"/>
                  <a:gd name="connsiteY1557" fmla="*/ 50800 h 850900"/>
                  <a:gd name="connsiteX1558" fmla="*/ 444500 w 723900"/>
                  <a:gd name="connsiteY1558" fmla="*/ 53975 h 850900"/>
                  <a:gd name="connsiteX1559" fmla="*/ 447675 w 723900"/>
                  <a:gd name="connsiteY1559" fmla="*/ 53975 h 850900"/>
                  <a:gd name="connsiteX1560" fmla="*/ 450850 w 723900"/>
                  <a:gd name="connsiteY1560" fmla="*/ 53975 h 850900"/>
                  <a:gd name="connsiteX1561" fmla="*/ 454025 w 723900"/>
                  <a:gd name="connsiteY1561" fmla="*/ 57150 h 850900"/>
                  <a:gd name="connsiteX1562" fmla="*/ 457200 w 723900"/>
                  <a:gd name="connsiteY1562" fmla="*/ 57150 h 850900"/>
                  <a:gd name="connsiteX1563" fmla="*/ 458788 w 723900"/>
                  <a:gd name="connsiteY1563" fmla="*/ 57150 h 850900"/>
                  <a:gd name="connsiteX1564" fmla="*/ 460375 w 723900"/>
                  <a:gd name="connsiteY1564" fmla="*/ 57150 h 850900"/>
                  <a:gd name="connsiteX1565" fmla="*/ 463550 w 723900"/>
                  <a:gd name="connsiteY1565" fmla="*/ 57150 h 850900"/>
                  <a:gd name="connsiteX1566" fmla="*/ 463550 w 723900"/>
                  <a:gd name="connsiteY1566" fmla="*/ 53975 h 850900"/>
                  <a:gd name="connsiteX1567" fmla="*/ 466725 w 723900"/>
                  <a:gd name="connsiteY1567" fmla="*/ 53975 h 850900"/>
                  <a:gd name="connsiteX1568" fmla="*/ 469900 w 723900"/>
                  <a:gd name="connsiteY1568" fmla="*/ 53975 h 850900"/>
                  <a:gd name="connsiteX1569" fmla="*/ 469900 w 723900"/>
                  <a:gd name="connsiteY1569" fmla="*/ 52388 h 850900"/>
                  <a:gd name="connsiteX1570" fmla="*/ 469900 w 723900"/>
                  <a:gd name="connsiteY1570" fmla="*/ 50800 h 850900"/>
                  <a:gd name="connsiteX1571" fmla="*/ 471488 w 723900"/>
                  <a:gd name="connsiteY1571" fmla="*/ 50800 h 850900"/>
                  <a:gd name="connsiteX1572" fmla="*/ 473075 w 723900"/>
                  <a:gd name="connsiteY1572" fmla="*/ 50800 h 850900"/>
                  <a:gd name="connsiteX1573" fmla="*/ 474663 w 723900"/>
                  <a:gd name="connsiteY1573" fmla="*/ 50800 h 850900"/>
                  <a:gd name="connsiteX1574" fmla="*/ 476250 w 723900"/>
                  <a:gd name="connsiteY1574" fmla="*/ 50800 h 850900"/>
                  <a:gd name="connsiteX1575" fmla="*/ 476250 w 723900"/>
                  <a:gd name="connsiteY1575" fmla="*/ 49213 h 850900"/>
                  <a:gd name="connsiteX1576" fmla="*/ 476250 w 723900"/>
                  <a:gd name="connsiteY1576" fmla="*/ 47625 h 850900"/>
                  <a:gd name="connsiteX1577" fmla="*/ 476250 w 723900"/>
                  <a:gd name="connsiteY1577" fmla="*/ 44450 h 850900"/>
                  <a:gd name="connsiteX1578" fmla="*/ 479425 w 723900"/>
                  <a:gd name="connsiteY1578" fmla="*/ 44450 h 850900"/>
                  <a:gd name="connsiteX1579" fmla="*/ 481013 w 723900"/>
                  <a:gd name="connsiteY1579" fmla="*/ 44450 h 850900"/>
                  <a:gd name="connsiteX1580" fmla="*/ 482600 w 723900"/>
                  <a:gd name="connsiteY1580" fmla="*/ 44450 h 850900"/>
                  <a:gd name="connsiteX1581" fmla="*/ 482600 w 723900"/>
                  <a:gd name="connsiteY1581" fmla="*/ 47625 h 850900"/>
                  <a:gd name="connsiteX1582" fmla="*/ 485775 w 723900"/>
                  <a:gd name="connsiteY1582" fmla="*/ 47625 h 850900"/>
                  <a:gd name="connsiteX1583" fmla="*/ 485775 w 723900"/>
                  <a:gd name="connsiteY1583" fmla="*/ 46038 h 850900"/>
                  <a:gd name="connsiteX1584" fmla="*/ 485775 w 723900"/>
                  <a:gd name="connsiteY1584" fmla="*/ 44450 h 850900"/>
                  <a:gd name="connsiteX1585" fmla="*/ 487363 w 723900"/>
                  <a:gd name="connsiteY1585" fmla="*/ 44450 h 850900"/>
                  <a:gd name="connsiteX1586" fmla="*/ 487363 w 723900"/>
                  <a:gd name="connsiteY1586" fmla="*/ 46038 h 850900"/>
                  <a:gd name="connsiteX1587" fmla="*/ 488950 w 723900"/>
                  <a:gd name="connsiteY1587" fmla="*/ 47625 h 850900"/>
                  <a:gd name="connsiteX1588" fmla="*/ 492125 w 723900"/>
                  <a:gd name="connsiteY1588" fmla="*/ 47625 h 850900"/>
                  <a:gd name="connsiteX1589" fmla="*/ 495300 w 723900"/>
                  <a:gd name="connsiteY1589" fmla="*/ 47625 h 850900"/>
                  <a:gd name="connsiteX1590" fmla="*/ 498475 w 723900"/>
                  <a:gd name="connsiteY1590" fmla="*/ 47625 h 850900"/>
                  <a:gd name="connsiteX1591" fmla="*/ 498475 w 723900"/>
                  <a:gd name="connsiteY1591" fmla="*/ 50800 h 850900"/>
                  <a:gd name="connsiteX1592" fmla="*/ 500063 w 723900"/>
                  <a:gd name="connsiteY1592" fmla="*/ 50800 h 850900"/>
                  <a:gd name="connsiteX1593" fmla="*/ 501650 w 723900"/>
                  <a:gd name="connsiteY1593" fmla="*/ 50800 h 850900"/>
                  <a:gd name="connsiteX1594" fmla="*/ 503238 w 723900"/>
                  <a:gd name="connsiteY1594" fmla="*/ 50800 h 850900"/>
                  <a:gd name="connsiteX1595" fmla="*/ 504825 w 723900"/>
                  <a:gd name="connsiteY1595" fmla="*/ 50800 h 850900"/>
                  <a:gd name="connsiteX1596" fmla="*/ 503238 w 723900"/>
                  <a:gd name="connsiteY1596" fmla="*/ 52387 h 850900"/>
                  <a:gd name="connsiteX1597" fmla="*/ 503238 w 723900"/>
                  <a:gd name="connsiteY1597" fmla="*/ 52388 h 850900"/>
                  <a:gd name="connsiteX1598" fmla="*/ 503237 w 723900"/>
                  <a:gd name="connsiteY1598" fmla="*/ 52388 h 850900"/>
                  <a:gd name="connsiteX1599" fmla="*/ 501650 w 723900"/>
                  <a:gd name="connsiteY1599" fmla="*/ 53975 h 850900"/>
                  <a:gd name="connsiteX1600" fmla="*/ 504825 w 723900"/>
                  <a:gd name="connsiteY1600" fmla="*/ 53975 h 850900"/>
                  <a:gd name="connsiteX1601" fmla="*/ 504825 w 723900"/>
                  <a:gd name="connsiteY1601" fmla="*/ 57150 h 850900"/>
                  <a:gd name="connsiteX1602" fmla="*/ 508000 w 723900"/>
                  <a:gd name="connsiteY1602" fmla="*/ 57150 h 850900"/>
                  <a:gd name="connsiteX1603" fmla="*/ 508000 w 723900"/>
                  <a:gd name="connsiteY1603" fmla="*/ 55563 h 850900"/>
                  <a:gd name="connsiteX1604" fmla="*/ 508000 w 723900"/>
                  <a:gd name="connsiteY1604" fmla="*/ 53975 h 850900"/>
                  <a:gd name="connsiteX1605" fmla="*/ 509588 w 723900"/>
                  <a:gd name="connsiteY1605" fmla="*/ 53975 h 850900"/>
                  <a:gd name="connsiteX1606" fmla="*/ 511175 w 723900"/>
                  <a:gd name="connsiteY1606" fmla="*/ 53975 h 850900"/>
                  <a:gd name="connsiteX1607" fmla="*/ 511175 w 723900"/>
                  <a:gd name="connsiteY1607" fmla="*/ 57150 h 850900"/>
                  <a:gd name="connsiteX1608" fmla="*/ 514350 w 723900"/>
                  <a:gd name="connsiteY1608" fmla="*/ 57150 h 850900"/>
                  <a:gd name="connsiteX1609" fmla="*/ 515938 w 723900"/>
                  <a:gd name="connsiteY1609" fmla="*/ 57150 h 850900"/>
                  <a:gd name="connsiteX1610" fmla="*/ 517525 w 723900"/>
                  <a:gd name="connsiteY1610" fmla="*/ 57150 h 850900"/>
                  <a:gd name="connsiteX1611" fmla="*/ 520700 w 723900"/>
                  <a:gd name="connsiteY1611" fmla="*/ 60325 h 850900"/>
                  <a:gd name="connsiteX1612" fmla="*/ 522288 w 723900"/>
                  <a:gd name="connsiteY1612" fmla="*/ 60325 h 850900"/>
                  <a:gd name="connsiteX1613" fmla="*/ 523875 w 723900"/>
                  <a:gd name="connsiteY1613" fmla="*/ 60325 h 850900"/>
                  <a:gd name="connsiteX1614" fmla="*/ 523875 w 723900"/>
                  <a:gd name="connsiteY1614" fmla="*/ 63500 h 850900"/>
                  <a:gd name="connsiteX1615" fmla="*/ 527050 w 723900"/>
                  <a:gd name="connsiteY1615" fmla="*/ 63500 h 850900"/>
                  <a:gd name="connsiteX1616" fmla="*/ 527050 w 723900"/>
                  <a:gd name="connsiteY1616" fmla="*/ 60325 h 850900"/>
                  <a:gd name="connsiteX1617" fmla="*/ 530225 w 723900"/>
                  <a:gd name="connsiteY1617" fmla="*/ 60325 h 850900"/>
                  <a:gd name="connsiteX1618" fmla="*/ 542925 w 723900"/>
                  <a:gd name="connsiteY1618" fmla="*/ 120650 h 850900"/>
                  <a:gd name="connsiteX1619" fmla="*/ 539750 w 723900"/>
                  <a:gd name="connsiteY1619" fmla="*/ 120650 h 850900"/>
                  <a:gd name="connsiteX1620" fmla="*/ 568325 w 723900"/>
                  <a:gd name="connsiteY1620" fmla="*/ 250825 h 850900"/>
                  <a:gd name="connsiteX1621" fmla="*/ 590550 w 723900"/>
                  <a:gd name="connsiteY1621" fmla="*/ 368300 h 850900"/>
                  <a:gd name="connsiteX1622" fmla="*/ 605842 w 723900"/>
                  <a:gd name="connsiteY1622" fmla="*/ 447820 h 850900"/>
                  <a:gd name="connsiteX1623" fmla="*/ 606425 w 723900"/>
                  <a:gd name="connsiteY1623" fmla="*/ 447675 h 850900"/>
                  <a:gd name="connsiteX1624" fmla="*/ 612775 w 723900"/>
                  <a:gd name="connsiteY1624" fmla="*/ 485775 h 850900"/>
                  <a:gd name="connsiteX1625" fmla="*/ 612775 w 723900"/>
                  <a:gd name="connsiteY1625" fmla="*/ 488950 h 850900"/>
                  <a:gd name="connsiteX1626" fmla="*/ 622300 w 723900"/>
                  <a:gd name="connsiteY1626" fmla="*/ 520700 h 850900"/>
                  <a:gd name="connsiteX1627" fmla="*/ 622300 w 723900"/>
                  <a:gd name="connsiteY1627" fmla="*/ 523875 h 850900"/>
                  <a:gd name="connsiteX1628" fmla="*/ 622300 w 723900"/>
                  <a:gd name="connsiteY1628" fmla="*/ 527050 h 850900"/>
                  <a:gd name="connsiteX1629" fmla="*/ 625475 w 723900"/>
                  <a:gd name="connsiteY1629" fmla="*/ 530225 h 850900"/>
                  <a:gd name="connsiteX1630" fmla="*/ 628650 w 723900"/>
                  <a:gd name="connsiteY1630" fmla="*/ 530225 h 850900"/>
                  <a:gd name="connsiteX1631" fmla="*/ 635000 w 723900"/>
                  <a:gd name="connsiteY1631" fmla="*/ 530225 h 850900"/>
                  <a:gd name="connsiteX1632" fmla="*/ 635000 w 723900"/>
                  <a:gd name="connsiteY1632" fmla="*/ 527050 h 850900"/>
                  <a:gd name="connsiteX1633" fmla="*/ 644525 w 723900"/>
                  <a:gd name="connsiteY1633" fmla="*/ 527050 h 850900"/>
                  <a:gd name="connsiteX1634" fmla="*/ 647700 w 723900"/>
                  <a:gd name="connsiteY1634" fmla="*/ 530225 h 850900"/>
                  <a:gd name="connsiteX1635" fmla="*/ 650875 w 723900"/>
                  <a:gd name="connsiteY1635" fmla="*/ 530225 h 850900"/>
                  <a:gd name="connsiteX1636" fmla="*/ 654050 w 723900"/>
                  <a:gd name="connsiteY1636" fmla="*/ 520700 h 850900"/>
                  <a:gd name="connsiteX1637" fmla="*/ 660400 w 723900"/>
                  <a:gd name="connsiteY1637" fmla="*/ 517525 h 850900"/>
                  <a:gd name="connsiteX1638" fmla="*/ 669925 w 723900"/>
                  <a:gd name="connsiteY1638" fmla="*/ 517525 h 850900"/>
                  <a:gd name="connsiteX1639" fmla="*/ 669925 w 723900"/>
                  <a:gd name="connsiteY1639" fmla="*/ 530225 h 850900"/>
                  <a:gd name="connsiteX1640" fmla="*/ 673100 w 723900"/>
                  <a:gd name="connsiteY1640" fmla="*/ 533400 h 850900"/>
                  <a:gd name="connsiteX1641" fmla="*/ 679450 w 723900"/>
                  <a:gd name="connsiteY1641" fmla="*/ 536575 h 850900"/>
                  <a:gd name="connsiteX1642" fmla="*/ 682625 w 723900"/>
                  <a:gd name="connsiteY1642" fmla="*/ 536575 h 850900"/>
                  <a:gd name="connsiteX1643" fmla="*/ 685800 w 723900"/>
                  <a:gd name="connsiteY1643" fmla="*/ 539750 h 850900"/>
                  <a:gd name="connsiteX1644" fmla="*/ 685800 w 723900"/>
                  <a:gd name="connsiteY1644" fmla="*/ 542925 h 850900"/>
                  <a:gd name="connsiteX1645" fmla="*/ 704850 w 723900"/>
                  <a:gd name="connsiteY1645" fmla="*/ 555625 h 850900"/>
                  <a:gd name="connsiteX1646" fmla="*/ 720725 w 723900"/>
                  <a:gd name="connsiteY1646" fmla="*/ 561975 h 850900"/>
                  <a:gd name="connsiteX1647" fmla="*/ 723900 w 723900"/>
                  <a:gd name="connsiteY1647" fmla="*/ 568325 h 850900"/>
                  <a:gd name="connsiteX1648" fmla="*/ 723900 w 723900"/>
                  <a:gd name="connsiteY1648" fmla="*/ 574675 h 850900"/>
                  <a:gd name="connsiteX1649" fmla="*/ 723900 w 723900"/>
                  <a:gd name="connsiteY1649" fmla="*/ 577850 h 850900"/>
                  <a:gd name="connsiteX1650" fmla="*/ 717550 w 723900"/>
                  <a:gd name="connsiteY1650" fmla="*/ 587375 h 850900"/>
                  <a:gd name="connsiteX1651" fmla="*/ 717550 w 723900"/>
                  <a:gd name="connsiteY1651" fmla="*/ 584200 h 850900"/>
                  <a:gd name="connsiteX1652" fmla="*/ 714375 w 723900"/>
                  <a:gd name="connsiteY1652" fmla="*/ 584200 h 850900"/>
                  <a:gd name="connsiteX1653" fmla="*/ 714375 w 723900"/>
                  <a:gd name="connsiteY1653" fmla="*/ 581025 h 850900"/>
                  <a:gd name="connsiteX1654" fmla="*/ 711200 w 723900"/>
                  <a:gd name="connsiteY1654" fmla="*/ 581025 h 850900"/>
                  <a:gd name="connsiteX1655" fmla="*/ 711200 w 723900"/>
                  <a:gd name="connsiteY1655" fmla="*/ 577850 h 850900"/>
                  <a:gd name="connsiteX1656" fmla="*/ 708025 w 723900"/>
                  <a:gd name="connsiteY1656" fmla="*/ 577850 h 850900"/>
                  <a:gd name="connsiteX1657" fmla="*/ 704850 w 723900"/>
                  <a:gd name="connsiteY1657" fmla="*/ 577850 h 850900"/>
                  <a:gd name="connsiteX1658" fmla="*/ 704850 w 723900"/>
                  <a:gd name="connsiteY1658" fmla="*/ 574675 h 850900"/>
                  <a:gd name="connsiteX1659" fmla="*/ 701675 w 723900"/>
                  <a:gd name="connsiteY1659" fmla="*/ 574675 h 850900"/>
                  <a:gd name="connsiteX1660" fmla="*/ 698500 w 723900"/>
                  <a:gd name="connsiteY1660" fmla="*/ 574675 h 850900"/>
                  <a:gd name="connsiteX1661" fmla="*/ 695325 w 723900"/>
                  <a:gd name="connsiteY1661" fmla="*/ 574675 h 850900"/>
                  <a:gd name="connsiteX1662" fmla="*/ 692150 w 723900"/>
                  <a:gd name="connsiteY1662" fmla="*/ 574675 h 850900"/>
                  <a:gd name="connsiteX1663" fmla="*/ 692150 w 723900"/>
                  <a:gd name="connsiteY1663" fmla="*/ 571500 h 850900"/>
                  <a:gd name="connsiteX1664" fmla="*/ 688975 w 723900"/>
                  <a:gd name="connsiteY1664" fmla="*/ 571500 h 850900"/>
                  <a:gd name="connsiteX1665" fmla="*/ 685800 w 723900"/>
                  <a:gd name="connsiteY1665" fmla="*/ 571500 h 850900"/>
                  <a:gd name="connsiteX1666" fmla="*/ 682625 w 723900"/>
                  <a:gd name="connsiteY1666" fmla="*/ 568325 h 850900"/>
                  <a:gd name="connsiteX1667" fmla="*/ 681038 w 723900"/>
                  <a:gd name="connsiteY1667" fmla="*/ 568325 h 850900"/>
                  <a:gd name="connsiteX1668" fmla="*/ 681038 w 723900"/>
                  <a:gd name="connsiteY1668" fmla="*/ 569913 h 850900"/>
                  <a:gd name="connsiteX1669" fmla="*/ 679450 w 723900"/>
                  <a:gd name="connsiteY1669" fmla="*/ 569913 h 850900"/>
                  <a:gd name="connsiteX1670" fmla="*/ 679450 w 723900"/>
                  <a:gd name="connsiteY1670" fmla="*/ 568325 h 850900"/>
                  <a:gd name="connsiteX1671" fmla="*/ 676275 w 723900"/>
                  <a:gd name="connsiteY1671" fmla="*/ 568325 h 850900"/>
                  <a:gd name="connsiteX1672" fmla="*/ 676275 w 723900"/>
                  <a:gd name="connsiteY1672" fmla="*/ 565150 h 850900"/>
                  <a:gd name="connsiteX1673" fmla="*/ 673100 w 723900"/>
                  <a:gd name="connsiteY1673" fmla="*/ 565150 h 850900"/>
                  <a:gd name="connsiteX1674" fmla="*/ 669925 w 723900"/>
                  <a:gd name="connsiteY1674" fmla="*/ 565150 h 850900"/>
                  <a:gd name="connsiteX1675" fmla="*/ 666750 w 723900"/>
                  <a:gd name="connsiteY1675" fmla="*/ 565150 h 850900"/>
                  <a:gd name="connsiteX1676" fmla="*/ 663575 w 723900"/>
                  <a:gd name="connsiteY1676" fmla="*/ 561975 h 850900"/>
                  <a:gd name="connsiteX1677" fmla="*/ 660400 w 723900"/>
                  <a:gd name="connsiteY1677" fmla="*/ 561975 h 850900"/>
                  <a:gd name="connsiteX1678" fmla="*/ 660400 w 723900"/>
                  <a:gd name="connsiteY1678" fmla="*/ 560388 h 850900"/>
                  <a:gd name="connsiteX1679" fmla="*/ 660400 w 723900"/>
                  <a:gd name="connsiteY1679" fmla="*/ 558800 h 850900"/>
                  <a:gd name="connsiteX1680" fmla="*/ 660400 w 723900"/>
                  <a:gd name="connsiteY1680" fmla="*/ 555625 h 850900"/>
                  <a:gd name="connsiteX1681" fmla="*/ 663575 w 723900"/>
                  <a:gd name="connsiteY1681" fmla="*/ 555625 h 850900"/>
                  <a:gd name="connsiteX1682" fmla="*/ 663575 w 723900"/>
                  <a:gd name="connsiteY1682" fmla="*/ 552450 h 850900"/>
                  <a:gd name="connsiteX1683" fmla="*/ 663575 w 723900"/>
                  <a:gd name="connsiteY1683" fmla="*/ 549275 h 850900"/>
                  <a:gd name="connsiteX1684" fmla="*/ 663575 w 723900"/>
                  <a:gd name="connsiteY1684" fmla="*/ 546100 h 850900"/>
                  <a:gd name="connsiteX1685" fmla="*/ 660400 w 723900"/>
                  <a:gd name="connsiteY1685" fmla="*/ 546100 h 850900"/>
                  <a:gd name="connsiteX1686" fmla="*/ 660400 w 723900"/>
                  <a:gd name="connsiteY1686" fmla="*/ 542925 h 850900"/>
                  <a:gd name="connsiteX1687" fmla="*/ 660400 w 723900"/>
                  <a:gd name="connsiteY1687" fmla="*/ 539750 h 850900"/>
                  <a:gd name="connsiteX1688" fmla="*/ 663575 w 723900"/>
                  <a:gd name="connsiteY1688" fmla="*/ 539750 h 850900"/>
                  <a:gd name="connsiteX1689" fmla="*/ 663575 w 723900"/>
                  <a:gd name="connsiteY1689" fmla="*/ 538163 h 850900"/>
                  <a:gd name="connsiteX1690" fmla="*/ 663575 w 723900"/>
                  <a:gd name="connsiteY1690" fmla="*/ 536575 h 850900"/>
                  <a:gd name="connsiteX1691" fmla="*/ 663575 w 723900"/>
                  <a:gd name="connsiteY1691" fmla="*/ 533400 h 850900"/>
                  <a:gd name="connsiteX1692" fmla="*/ 660400 w 723900"/>
                  <a:gd name="connsiteY1692" fmla="*/ 533400 h 850900"/>
                  <a:gd name="connsiteX1693" fmla="*/ 660400 w 723900"/>
                  <a:gd name="connsiteY1693" fmla="*/ 536575 h 850900"/>
                  <a:gd name="connsiteX1694" fmla="*/ 660400 w 723900"/>
                  <a:gd name="connsiteY1694" fmla="*/ 539750 h 850900"/>
                  <a:gd name="connsiteX1695" fmla="*/ 657225 w 723900"/>
                  <a:gd name="connsiteY1695" fmla="*/ 539750 h 850900"/>
                  <a:gd name="connsiteX1696" fmla="*/ 657225 w 723900"/>
                  <a:gd name="connsiteY1696" fmla="*/ 542925 h 850900"/>
                  <a:gd name="connsiteX1697" fmla="*/ 657225 w 723900"/>
                  <a:gd name="connsiteY1697" fmla="*/ 546100 h 850900"/>
                  <a:gd name="connsiteX1698" fmla="*/ 654050 w 723900"/>
                  <a:gd name="connsiteY1698" fmla="*/ 546100 h 850900"/>
                  <a:gd name="connsiteX1699" fmla="*/ 654050 w 723900"/>
                  <a:gd name="connsiteY1699" fmla="*/ 549275 h 850900"/>
                  <a:gd name="connsiteX1700" fmla="*/ 650875 w 723900"/>
                  <a:gd name="connsiteY1700" fmla="*/ 549275 h 850900"/>
                  <a:gd name="connsiteX1701" fmla="*/ 650875 w 723900"/>
                  <a:gd name="connsiteY1701" fmla="*/ 552450 h 850900"/>
                  <a:gd name="connsiteX1702" fmla="*/ 647700 w 723900"/>
                  <a:gd name="connsiteY1702" fmla="*/ 552450 h 850900"/>
                  <a:gd name="connsiteX1703" fmla="*/ 647700 w 723900"/>
                  <a:gd name="connsiteY1703" fmla="*/ 555625 h 850900"/>
                  <a:gd name="connsiteX1704" fmla="*/ 644525 w 723900"/>
                  <a:gd name="connsiteY1704" fmla="*/ 555625 h 850900"/>
                  <a:gd name="connsiteX1705" fmla="*/ 641350 w 723900"/>
                  <a:gd name="connsiteY1705" fmla="*/ 555625 h 850900"/>
                  <a:gd name="connsiteX1706" fmla="*/ 638175 w 723900"/>
                  <a:gd name="connsiteY1706" fmla="*/ 555625 h 850900"/>
                  <a:gd name="connsiteX1707" fmla="*/ 635000 w 723900"/>
                  <a:gd name="connsiteY1707" fmla="*/ 555625 h 850900"/>
                  <a:gd name="connsiteX1708" fmla="*/ 631825 w 723900"/>
                  <a:gd name="connsiteY1708" fmla="*/ 555625 h 850900"/>
                  <a:gd name="connsiteX1709" fmla="*/ 628650 w 723900"/>
                  <a:gd name="connsiteY1709" fmla="*/ 555625 h 850900"/>
                  <a:gd name="connsiteX1710" fmla="*/ 625475 w 723900"/>
                  <a:gd name="connsiteY1710" fmla="*/ 555625 h 850900"/>
                  <a:gd name="connsiteX1711" fmla="*/ 622300 w 723900"/>
                  <a:gd name="connsiteY1711" fmla="*/ 555625 h 850900"/>
                  <a:gd name="connsiteX1712" fmla="*/ 622300 w 723900"/>
                  <a:gd name="connsiteY1712" fmla="*/ 552450 h 850900"/>
                  <a:gd name="connsiteX1713" fmla="*/ 619125 w 723900"/>
                  <a:gd name="connsiteY1713" fmla="*/ 552450 h 850900"/>
                  <a:gd name="connsiteX1714" fmla="*/ 615950 w 723900"/>
                  <a:gd name="connsiteY1714" fmla="*/ 552450 h 850900"/>
                  <a:gd name="connsiteX1715" fmla="*/ 615950 w 723900"/>
                  <a:gd name="connsiteY1715" fmla="*/ 549275 h 850900"/>
                  <a:gd name="connsiteX1716" fmla="*/ 619125 w 723900"/>
                  <a:gd name="connsiteY1716" fmla="*/ 549275 h 850900"/>
                  <a:gd name="connsiteX1717" fmla="*/ 619125 w 723900"/>
                  <a:gd name="connsiteY1717" fmla="*/ 546100 h 850900"/>
                  <a:gd name="connsiteX1718" fmla="*/ 619125 w 723900"/>
                  <a:gd name="connsiteY1718" fmla="*/ 542925 h 850900"/>
                  <a:gd name="connsiteX1719" fmla="*/ 615950 w 723900"/>
                  <a:gd name="connsiteY1719" fmla="*/ 542925 h 850900"/>
                  <a:gd name="connsiteX1720" fmla="*/ 615950 w 723900"/>
                  <a:gd name="connsiteY1720" fmla="*/ 539750 h 850900"/>
                  <a:gd name="connsiteX1721" fmla="*/ 612775 w 723900"/>
                  <a:gd name="connsiteY1721" fmla="*/ 539750 h 850900"/>
                  <a:gd name="connsiteX1722" fmla="*/ 612775 w 723900"/>
                  <a:gd name="connsiteY1722" fmla="*/ 542925 h 850900"/>
                  <a:gd name="connsiteX1723" fmla="*/ 615950 w 723900"/>
                  <a:gd name="connsiteY1723" fmla="*/ 542925 h 850900"/>
                  <a:gd name="connsiteX1724" fmla="*/ 615950 w 723900"/>
                  <a:gd name="connsiteY1724" fmla="*/ 546100 h 850900"/>
                  <a:gd name="connsiteX1725" fmla="*/ 612775 w 723900"/>
                  <a:gd name="connsiteY1725" fmla="*/ 546100 h 850900"/>
                  <a:gd name="connsiteX1726" fmla="*/ 612775 w 723900"/>
                  <a:gd name="connsiteY1726" fmla="*/ 549275 h 850900"/>
                  <a:gd name="connsiteX1727" fmla="*/ 609600 w 723900"/>
                  <a:gd name="connsiteY1727" fmla="*/ 549275 h 850900"/>
                  <a:gd name="connsiteX1728" fmla="*/ 606425 w 723900"/>
                  <a:gd name="connsiteY1728" fmla="*/ 549275 h 850900"/>
                  <a:gd name="connsiteX1729" fmla="*/ 603250 w 723900"/>
                  <a:gd name="connsiteY1729" fmla="*/ 549275 h 850900"/>
                  <a:gd name="connsiteX1730" fmla="*/ 600075 w 723900"/>
                  <a:gd name="connsiteY1730" fmla="*/ 549275 h 850900"/>
                  <a:gd name="connsiteX1731" fmla="*/ 596900 w 723900"/>
                  <a:gd name="connsiteY1731" fmla="*/ 549275 h 850900"/>
                  <a:gd name="connsiteX1732" fmla="*/ 593725 w 723900"/>
                  <a:gd name="connsiteY1732" fmla="*/ 549275 h 850900"/>
                  <a:gd name="connsiteX1733" fmla="*/ 593725 w 723900"/>
                  <a:gd name="connsiteY1733" fmla="*/ 546100 h 850900"/>
                  <a:gd name="connsiteX1734" fmla="*/ 590550 w 723900"/>
                  <a:gd name="connsiteY1734" fmla="*/ 546100 h 850900"/>
                  <a:gd name="connsiteX1735" fmla="*/ 587375 w 723900"/>
                  <a:gd name="connsiteY1735" fmla="*/ 546100 h 850900"/>
                  <a:gd name="connsiteX1736" fmla="*/ 584200 w 723900"/>
                  <a:gd name="connsiteY1736" fmla="*/ 546100 h 850900"/>
                  <a:gd name="connsiteX1737" fmla="*/ 581025 w 723900"/>
                  <a:gd name="connsiteY1737" fmla="*/ 546100 h 850900"/>
                  <a:gd name="connsiteX1738" fmla="*/ 577850 w 723900"/>
                  <a:gd name="connsiteY1738" fmla="*/ 549275 h 850900"/>
                  <a:gd name="connsiteX1739" fmla="*/ 574675 w 723900"/>
                  <a:gd name="connsiteY1739" fmla="*/ 549275 h 850900"/>
                  <a:gd name="connsiteX1740" fmla="*/ 571500 w 723900"/>
                  <a:gd name="connsiteY1740" fmla="*/ 552450 h 850900"/>
                  <a:gd name="connsiteX1741" fmla="*/ 568325 w 723900"/>
                  <a:gd name="connsiteY1741" fmla="*/ 552450 h 850900"/>
                  <a:gd name="connsiteX1742" fmla="*/ 565150 w 723900"/>
                  <a:gd name="connsiteY1742" fmla="*/ 552450 h 850900"/>
                  <a:gd name="connsiteX1743" fmla="*/ 561975 w 723900"/>
                  <a:gd name="connsiteY1743" fmla="*/ 552450 h 850900"/>
                  <a:gd name="connsiteX1744" fmla="*/ 558800 w 723900"/>
                  <a:gd name="connsiteY1744" fmla="*/ 555625 h 850900"/>
                  <a:gd name="connsiteX1745" fmla="*/ 555625 w 723900"/>
                  <a:gd name="connsiteY1745" fmla="*/ 555625 h 850900"/>
                  <a:gd name="connsiteX1746" fmla="*/ 552450 w 723900"/>
                  <a:gd name="connsiteY1746" fmla="*/ 558800 h 850900"/>
                  <a:gd name="connsiteX1747" fmla="*/ 552450 w 723900"/>
                  <a:gd name="connsiteY1747" fmla="*/ 555625 h 850900"/>
                  <a:gd name="connsiteX1748" fmla="*/ 549275 w 723900"/>
                  <a:gd name="connsiteY1748" fmla="*/ 555625 h 850900"/>
                  <a:gd name="connsiteX1749" fmla="*/ 549275 w 723900"/>
                  <a:gd name="connsiteY1749" fmla="*/ 552450 h 850900"/>
                  <a:gd name="connsiteX1750" fmla="*/ 546100 w 723900"/>
                  <a:gd name="connsiteY1750" fmla="*/ 552450 h 850900"/>
                  <a:gd name="connsiteX1751" fmla="*/ 542925 w 723900"/>
                  <a:gd name="connsiteY1751" fmla="*/ 552450 h 850900"/>
                  <a:gd name="connsiteX1752" fmla="*/ 542925 w 723900"/>
                  <a:gd name="connsiteY1752" fmla="*/ 549275 h 850900"/>
                  <a:gd name="connsiteX1753" fmla="*/ 539750 w 723900"/>
                  <a:gd name="connsiteY1753" fmla="*/ 549275 h 850900"/>
                  <a:gd name="connsiteX1754" fmla="*/ 536575 w 723900"/>
                  <a:gd name="connsiteY1754" fmla="*/ 552450 h 850900"/>
                  <a:gd name="connsiteX1755" fmla="*/ 536575 w 723900"/>
                  <a:gd name="connsiteY1755" fmla="*/ 549275 h 850900"/>
                  <a:gd name="connsiteX1756" fmla="*/ 533400 w 723900"/>
                  <a:gd name="connsiteY1756" fmla="*/ 549275 h 850900"/>
                  <a:gd name="connsiteX1757" fmla="*/ 530225 w 723900"/>
                  <a:gd name="connsiteY1757" fmla="*/ 549275 h 850900"/>
                  <a:gd name="connsiteX1758" fmla="*/ 530225 w 723900"/>
                  <a:gd name="connsiteY1758" fmla="*/ 546100 h 850900"/>
                  <a:gd name="connsiteX1759" fmla="*/ 527050 w 723900"/>
                  <a:gd name="connsiteY1759" fmla="*/ 546100 h 850900"/>
                  <a:gd name="connsiteX1760" fmla="*/ 525463 w 723900"/>
                  <a:gd name="connsiteY1760" fmla="*/ 546100 h 850900"/>
                  <a:gd name="connsiteX1761" fmla="*/ 525463 w 723900"/>
                  <a:gd name="connsiteY1761" fmla="*/ 547688 h 850900"/>
                  <a:gd name="connsiteX1762" fmla="*/ 523875 w 723900"/>
                  <a:gd name="connsiteY1762" fmla="*/ 547688 h 850900"/>
                  <a:gd name="connsiteX1763" fmla="*/ 523875 w 723900"/>
                  <a:gd name="connsiteY1763" fmla="*/ 546100 h 850900"/>
                  <a:gd name="connsiteX1764" fmla="*/ 523875 w 723900"/>
                  <a:gd name="connsiteY1764" fmla="*/ 542925 h 850900"/>
                  <a:gd name="connsiteX1765" fmla="*/ 523875 w 723900"/>
                  <a:gd name="connsiteY1765" fmla="*/ 539750 h 850900"/>
                  <a:gd name="connsiteX1766" fmla="*/ 527050 w 723900"/>
                  <a:gd name="connsiteY1766" fmla="*/ 539750 h 850900"/>
                  <a:gd name="connsiteX1767" fmla="*/ 527050 w 723900"/>
                  <a:gd name="connsiteY1767" fmla="*/ 536575 h 850900"/>
                  <a:gd name="connsiteX1768" fmla="*/ 523875 w 723900"/>
                  <a:gd name="connsiteY1768" fmla="*/ 536575 h 850900"/>
                  <a:gd name="connsiteX1769" fmla="*/ 523875 w 723900"/>
                  <a:gd name="connsiteY1769" fmla="*/ 534988 h 850900"/>
                  <a:gd name="connsiteX1770" fmla="*/ 523875 w 723900"/>
                  <a:gd name="connsiteY1770" fmla="*/ 533400 h 850900"/>
                  <a:gd name="connsiteX1771" fmla="*/ 525463 w 723900"/>
                  <a:gd name="connsiteY1771" fmla="*/ 533400 h 850900"/>
                  <a:gd name="connsiteX1772" fmla="*/ 527050 w 723900"/>
                  <a:gd name="connsiteY1772" fmla="*/ 533400 h 850900"/>
                  <a:gd name="connsiteX1773" fmla="*/ 527050 w 723900"/>
                  <a:gd name="connsiteY1773" fmla="*/ 530225 h 850900"/>
                  <a:gd name="connsiteX1774" fmla="*/ 523875 w 723900"/>
                  <a:gd name="connsiteY1774" fmla="*/ 530225 h 850900"/>
                  <a:gd name="connsiteX1775" fmla="*/ 523875 w 723900"/>
                  <a:gd name="connsiteY1775" fmla="*/ 533400 h 850900"/>
                  <a:gd name="connsiteX1776" fmla="*/ 520700 w 723900"/>
                  <a:gd name="connsiteY1776" fmla="*/ 533400 h 850900"/>
                  <a:gd name="connsiteX1777" fmla="*/ 520700 w 723900"/>
                  <a:gd name="connsiteY1777" fmla="*/ 536575 h 850900"/>
                  <a:gd name="connsiteX1778" fmla="*/ 522288 w 723900"/>
                  <a:gd name="connsiteY1778" fmla="*/ 536575 h 850900"/>
                  <a:gd name="connsiteX1779" fmla="*/ 523875 w 723900"/>
                  <a:gd name="connsiteY1779" fmla="*/ 536575 h 850900"/>
                  <a:gd name="connsiteX1780" fmla="*/ 523875 w 723900"/>
                  <a:gd name="connsiteY1780" fmla="*/ 539750 h 850900"/>
                  <a:gd name="connsiteX1781" fmla="*/ 520700 w 723900"/>
                  <a:gd name="connsiteY1781" fmla="*/ 539750 h 850900"/>
                  <a:gd name="connsiteX1782" fmla="*/ 517525 w 723900"/>
                  <a:gd name="connsiteY1782" fmla="*/ 539750 h 850900"/>
                  <a:gd name="connsiteX1783" fmla="*/ 517525 w 723900"/>
                  <a:gd name="connsiteY1783" fmla="*/ 542925 h 850900"/>
                  <a:gd name="connsiteX1784" fmla="*/ 514350 w 723900"/>
                  <a:gd name="connsiteY1784" fmla="*/ 542925 h 850900"/>
                  <a:gd name="connsiteX1785" fmla="*/ 511175 w 723900"/>
                  <a:gd name="connsiteY1785" fmla="*/ 542925 h 850900"/>
                  <a:gd name="connsiteX1786" fmla="*/ 511175 w 723900"/>
                  <a:gd name="connsiteY1786" fmla="*/ 539750 h 850900"/>
                  <a:gd name="connsiteX1787" fmla="*/ 508000 w 723900"/>
                  <a:gd name="connsiteY1787" fmla="*/ 539750 h 850900"/>
                  <a:gd name="connsiteX1788" fmla="*/ 504825 w 723900"/>
                  <a:gd name="connsiteY1788" fmla="*/ 539750 h 850900"/>
                  <a:gd name="connsiteX1789" fmla="*/ 501650 w 723900"/>
                  <a:gd name="connsiteY1789" fmla="*/ 539750 h 850900"/>
                  <a:gd name="connsiteX1790" fmla="*/ 501650 w 723900"/>
                  <a:gd name="connsiteY1790" fmla="*/ 536575 h 850900"/>
                  <a:gd name="connsiteX1791" fmla="*/ 498475 w 723900"/>
                  <a:gd name="connsiteY1791" fmla="*/ 536575 h 850900"/>
                  <a:gd name="connsiteX1792" fmla="*/ 498475 w 723900"/>
                  <a:gd name="connsiteY1792" fmla="*/ 534988 h 850900"/>
                  <a:gd name="connsiteX1793" fmla="*/ 498475 w 723900"/>
                  <a:gd name="connsiteY1793" fmla="*/ 533400 h 850900"/>
                  <a:gd name="connsiteX1794" fmla="*/ 495300 w 723900"/>
                  <a:gd name="connsiteY1794" fmla="*/ 533400 h 850900"/>
                  <a:gd name="connsiteX1795" fmla="*/ 495300 w 723900"/>
                  <a:gd name="connsiteY1795" fmla="*/ 531813 h 850900"/>
                  <a:gd name="connsiteX1796" fmla="*/ 495300 w 723900"/>
                  <a:gd name="connsiteY1796" fmla="*/ 530225 h 850900"/>
                  <a:gd name="connsiteX1797" fmla="*/ 492125 w 723900"/>
                  <a:gd name="connsiteY1797" fmla="*/ 533400 h 850900"/>
                  <a:gd name="connsiteX1798" fmla="*/ 488950 w 723900"/>
                  <a:gd name="connsiteY1798" fmla="*/ 533400 h 850900"/>
                  <a:gd name="connsiteX1799" fmla="*/ 488950 w 723900"/>
                  <a:gd name="connsiteY1799" fmla="*/ 530225 h 850900"/>
                  <a:gd name="connsiteX1800" fmla="*/ 492125 w 723900"/>
                  <a:gd name="connsiteY1800" fmla="*/ 530225 h 850900"/>
                  <a:gd name="connsiteX1801" fmla="*/ 492125 w 723900"/>
                  <a:gd name="connsiteY1801" fmla="*/ 527050 h 850900"/>
                  <a:gd name="connsiteX1802" fmla="*/ 495300 w 723900"/>
                  <a:gd name="connsiteY1802" fmla="*/ 527050 h 850900"/>
                  <a:gd name="connsiteX1803" fmla="*/ 495300 w 723900"/>
                  <a:gd name="connsiteY1803" fmla="*/ 523875 h 850900"/>
                  <a:gd name="connsiteX1804" fmla="*/ 493713 w 723900"/>
                  <a:gd name="connsiteY1804" fmla="*/ 523875 h 850900"/>
                  <a:gd name="connsiteX1805" fmla="*/ 492125 w 723900"/>
                  <a:gd name="connsiteY1805" fmla="*/ 523875 h 850900"/>
                  <a:gd name="connsiteX1806" fmla="*/ 492125 w 723900"/>
                  <a:gd name="connsiteY1806" fmla="*/ 527050 h 850900"/>
                  <a:gd name="connsiteX1807" fmla="*/ 488950 w 723900"/>
                  <a:gd name="connsiteY1807" fmla="*/ 527050 h 850900"/>
                  <a:gd name="connsiteX1808" fmla="*/ 485775 w 723900"/>
                  <a:gd name="connsiteY1808" fmla="*/ 527050 h 850900"/>
                  <a:gd name="connsiteX1809" fmla="*/ 485775 w 723900"/>
                  <a:gd name="connsiteY1809" fmla="*/ 523875 h 850900"/>
                  <a:gd name="connsiteX1810" fmla="*/ 482600 w 723900"/>
                  <a:gd name="connsiteY1810" fmla="*/ 523875 h 850900"/>
                  <a:gd name="connsiteX1811" fmla="*/ 479425 w 723900"/>
                  <a:gd name="connsiteY1811" fmla="*/ 523875 h 850900"/>
                  <a:gd name="connsiteX1812" fmla="*/ 479425 w 723900"/>
                  <a:gd name="connsiteY1812" fmla="*/ 520700 h 850900"/>
                  <a:gd name="connsiteX1813" fmla="*/ 476250 w 723900"/>
                  <a:gd name="connsiteY1813" fmla="*/ 520700 h 850900"/>
                  <a:gd name="connsiteX1814" fmla="*/ 476250 w 723900"/>
                  <a:gd name="connsiteY1814" fmla="*/ 517525 h 850900"/>
                  <a:gd name="connsiteX1815" fmla="*/ 476250 w 723900"/>
                  <a:gd name="connsiteY1815" fmla="*/ 514350 h 850900"/>
                  <a:gd name="connsiteX1816" fmla="*/ 479425 w 723900"/>
                  <a:gd name="connsiteY1816" fmla="*/ 514350 h 850900"/>
                  <a:gd name="connsiteX1817" fmla="*/ 476250 w 723900"/>
                  <a:gd name="connsiteY1817" fmla="*/ 511175 h 850900"/>
                  <a:gd name="connsiteX1818" fmla="*/ 479425 w 723900"/>
                  <a:gd name="connsiteY1818" fmla="*/ 511175 h 850900"/>
                  <a:gd name="connsiteX1819" fmla="*/ 482600 w 723900"/>
                  <a:gd name="connsiteY1819" fmla="*/ 511175 h 850900"/>
                  <a:gd name="connsiteX1820" fmla="*/ 485775 w 723900"/>
                  <a:gd name="connsiteY1820" fmla="*/ 511175 h 850900"/>
                  <a:gd name="connsiteX1821" fmla="*/ 485775 w 723900"/>
                  <a:gd name="connsiteY1821" fmla="*/ 508000 h 850900"/>
                  <a:gd name="connsiteX1822" fmla="*/ 482600 w 723900"/>
                  <a:gd name="connsiteY1822" fmla="*/ 508000 h 850900"/>
                  <a:gd name="connsiteX1823" fmla="*/ 479425 w 723900"/>
                  <a:gd name="connsiteY1823" fmla="*/ 508000 h 850900"/>
                  <a:gd name="connsiteX1824" fmla="*/ 476250 w 723900"/>
                  <a:gd name="connsiteY1824" fmla="*/ 508000 h 850900"/>
                  <a:gd name="connsiteX1825" fmla="*/ 476250 w 723900"/>
                  <a:gd name="connsiteY1825" fmla="*/ 511175 h 850900"/>
                  <a:gd name="connsiteX1826" fmla="*/ 476250 w 723900"/>
                  <a:gd name="connsiteY1826" fmla="*/ 514350 h 850900"/>
                  <a:gd name="connsiteX1827" fmla="*/ 473075 w 723900"/>
                  <a:gd name="connsiteY1827" fmla="*/ 514350 h 850900"/>
                  <a:gd name="connsiteX1828" fmla="*/ 473075 w 723900"/>
                  <a:gd name="connsiteY1828" fmla="*/ 517525 h 850900"/>
                  <a:gd name="connsiteX1829" fmla="*/ 469900 w 723900"/>
                  <a:gd name="connsiteY1829" fmla="*/ 517525 h 850900"/>
                  <a:gd name="connsiteX1830" fmla="*/ 466725 w 723900"/>
                  <a:gd name="connsiteY1830" fmla="*/ 517525 h 850900"/>
                  <a:gd name="connsiteX1831" fmla="*/ 466725 w 723900"/>
                  <a:gd name="connsiteY1831" fmla="*/ 520700 h 850900"/>
                  <a:gd name="connsiteX1832" fmla="*/ 466725 w 723900"/>
                  <a:gd name="connsiteY1832" fmla="*/ 523875 h 850900"/>
                  <a:gd name="connsiteX1833" fmla="*/ 463550 w 723900"/>
                  <a:gd name="connsiteY1833" fmla="*/ 523875 h 850900"/>
                  <a:gd name="connsiteX1834" fmla="*/ 463550 w 723900"/>
                  <a:gd name="connsiteY1834" fmla="*/ 520700 h 850900"/>
                  <a:gd name="connsiteX1835" fmla="*/ 460375 w 723900"/>
                  <a:gd name="connsiteY1835" fmla="*/ 520700 h 850900"/>
                  <a:gd name="connsiteX1836" fmla="*/ 460375 w 723900"/>
                  <a:gd name="connsiteY1836" fmla="*/ 523875 h 850900"/>
                  <a:gd name="connsiteX1837" fmla="*/ 458788 w 723900"/>
                  <a:gd name="connsiteY1837" fmla="*/ 523875 h 850900"/>
                  <a:gd name="connsiteX1838" fmla="*/ 458788 w 723900"/>
                  <a:gd name="connsiteY1838" fmla="*/ 525463 h 850900"/>
                  <a:gd name="connsiteX1839" fmla="*/ 457200 w 723900"/>
                  <a:gd name="connsiteY1839" fmla="*/ 525463 h 850900"/>
                  <a:gd name="connsiteX1840" fmla="*/ 457200 w 723900"/>
                  <a:gd name="connsiteY1840" fmla="*/ 523875 h 850900"/>
                  <a:gd name="connsiteX1841" fmla="*/ 457200 w 723900"/>
                  <a:gd name="connsiteY1841" fmla="*/ 520700 h 850900"/>
                  <a:gd name="connsiteX1842" fmla="*/ 457200 w 723900"/>
                  <a:gd name="connsiteY1842" fmla="*/ 517525 h 850900"/>
                  <a:gd name="connsiteX1843" fmla="*/ 457200 w 723900"/>
                  <a:gd name="connsiteY1843" fmla="*/ 514350 h 850900"/>
                  <a:gd name="connsiteX1844" fmla="*/ 457200 w 723900"/>
                  <a:gd name="connsiteY1844" fmla="*/ 511175 h 850900"/>
                  <a:gd name="connsiteX1845" fmla="*/ 454025 w 723900"/>
                  <a:gd name="connsiteY1845" fmla="*/ 511175 h 850900"/>
                  <a:gd name="connsiteX1846" fmla="*/ 454025 w 723900"/>
                  <a:gd name="connsiteY1846" fmla="*/ 514350 h 850900"/>
                  <a:gd name="connsiteX1847" fmla="*/ 454025 w 723900"/>
                  <a:gd name="connsiteY1847" fmla="*/ 517525 h 850900"/>
                  <a:gd name="connsiteX1848" fmla="*/ 454025 w 723900"/>
                  <a:gd name="connsiteY1848" fmla="*/ 520700 h 850900"/>
                  <a:gd name="connsiteX1849" fmla="*/ 454025 w 723900"/>
                  <a:gd name="connsiteY1849" fmla="*/ 523875 h 850900"/>
                  <a:gd name="connsiteX1850" fmla="*/ 450850 w 723900"/>
                  <a:gd name="connsiteY1850" fmla="*/ 523875 h 850900"/>
                  <a:gd name="connsiteX1851" fmla="*/ 450850 w 723900"/>
                  <a:gd name="connsiteY1851" fmla="*/ 527050 h 850900"/>
                  <a:gd name="connsiteX1852" fmla="*/ 449263 w 723900"/>
                  <a:gd name="connsiteY1852" fmla="*/ 527050 h 850900"/>
                  <a:gd name="connsiteX1853" fmla="*/ 449263 w 723900"/>
                  <a:gd name="connsiteY1853" fmla="*/ 530225 h 850900"/>
                  <a:gd name="connsiteX1854" fmla="*/ 447675 w 723900"/>
                  <a:gd name="connsiteY1854" fmla="*/ 530225 h 850900"/>
                  <a:gd name="connsiteX1855" fmla="*/ 447675 w 723900"/>
                  <a:gd name="connsiteY1855" fmla="*/ 527050 h 850900"/>
                  <a:gd name="connsiteX1856" fmla="*/ 444500 w 723900"/>
                  <a:gd name="connsiteY1856" fmla="*/ 527050 h 850900"/>
                  <a:gd name="connsiteX1857" fmla="*/ 444500 w 723900"/>
                  <a:gd name="connsiteY1857" fmla="*/ 530225 h 850900"/>
                  <a:gd name="connsiteX1858" fmla="*/ 441325 w 723900"/>
                  <a:gd name="connsiteY1858" fmla="*/ 530225 h 850900"/>
                  <a:gd name="connsiteX1859" fmla="*/ 441325 w 723900"/>
                  <a:gd name="connsiteY1859" fmla="*/ 527050 h 850900"/>
                  <a:gd name="connsiteX1860" fmla="*/ 441325 w 723900"/>
                  <a:gd name="connsiteY1860" fmla="*/ 523875 h 850900"/>
                  <a:gd name="connsiteX1861" fmla="*/ 444500 w 723900"/>
                  <a:gd name="connsiteY1861" fmla="*/ 523875 h 850900"/>
                  <a:gd name="connsiteX1862" fmla="*/ 444500 w 723900"/>
                  <a:gd name="connsiteY1862" fmla="*/ 520700 h 850900"/>
                  <a:gd name="connsiteX1863" fmla="*/ 444500 w 723900"/>
                  <a:gd name="connsiteY1863" fmla="*/ 517525 h 850900"/>
                  <a:gd name="connsiteX1864" fmla="*/ 441325 w 723900"/>
                  <a:gd name="connsiteY1864" fmla="*/ 517525 h 850900"/>
                  <a:gd name="connsiteX1865" fmla="*/ 441325 w 723900"/>
                  <a:gd name="connsiteY1865" fmla="*/ 520700 h 850900"/>
                  <a:gd name="connsiteX1866" fmla="*/ 438150 w 723900"/>
                  <a:gd name="connsiteY1866" fmla="*/ 520700 h 850900"/>
                  <a:gd name="connsiteX1867" fmla="*/ 438150 w 723900"/>
                  <a:gd name="connsiteY1867" fmla="*/ 523875 h 850900"/>
                  <a:gd name="connsiteX1868" fmla="*/ 438150 w 723900"/>
                  <a:gd name="connsiteY1868" fmla="*/ 527050 h 850900"/>
                  <a:gd name="connsiteX1869" fmla="*/ 439738 w 723900"/>
                  <a:gd name="connsiteY1869" fmla="*/ 527050 h 850900"/>
                  <a:gd name="connsiteX1870" fmla="*/ 439738 w 723900"/>
                  <a:gd name="connsiteY1870" fmla="*/ 528638 h 850900"/>
                  <a:gd name="connsiteX1871" fmla="*/ 438150 w 723900"/>
                  <a:gd name="connsiteY1871" fmla="*/ 528638 h 850900"/>
                  <a:gd name="connsiteX1872" fmla="*/ 438150 w 723900"/>
                  <a:gd name="connsiteY1872" fmla="*/ 530225 h 850900"/>
                  <a:gd name="connsiteX1873" fmla="*/ 434975 w 723900"/>
                  <a:gd name="connsiteY1873" fmla="*/ 530225 h 850900"/>
                  <a:gd name="connsiteX1874" fmla="*/ 434975 w 723900"/>
                  <a:gd name="connsiteY1874" fmla="*/ 527050 h 850900"/>
                  <a:gd name="connsiteX1875" fmla="*/ 431800 w 723900"/>
                  <a:gd name="connsiteY1875" fmla="*/ 511175 h 850900"/>
                  <a:gd name="connsiteX1876" fmla="*/ 431800 w 723900"/>
                  <a:gd name="connsiteY1876" fmla="*/ 514350 h 850900"/>
                  <a:gd name="connsiteX1877" fmla="*/ 431800 w 723900"/>
                  <a:gd name="connsiteY1877" fmla="*/ 517525 h 850900"/>
                  <a:gd name="connsiteX1878" fmla="*/ 431800 w 723900"/>
                  <a:gd name="connsiteY1878" fmla="*/ 520700 h 850900"/>
                  <a:gd name="connsiteX1879" fmla="*/ 434975 w 723900"/>
                  <a:gd name="connsiteY1879" fmla="*/ 527050 h 850900"/>
                  <a:gd name="connsiteX1880" fmla="*/ 431800 w 723900"/>
                  <a:gd name="connsiteY1880" fmla="*/ 527050 h 850900"/>
                  <a:gd name="connsiteX1881" fmla="*/ 431800 w 723900"/>
                  <a:gd name="connsiteY1881" fmla="*/ 530225 h 850900"/>
                  <a:gd name="connsiteX1882" fmla="*/ 431800 w 723900"/>
                  <a:gd name="connsiteY1882" fmla="*/ 533400 h 850900"/>
                  <a:gd name="connsiteX1883" fmla="*/ 428625 w 723900"/>
                  <a:gd name="connsiteY1883" fmla="*/ 533400 h 850900"/>
                  <a:gd name="connsiteX1884" fmla="*/ 428625 w 723900"/>
                  <a:gd name="connsiteY1884" fmla="*/ 536575 h 850900"/>
                  <a:gd name="connsiteX1885" fmla="*/ 430213 w 723900"/>
                  <a:gd name="connsiteY1885" fmla="*/ 536575 h 850900"/>
                  <a:gd name="connsiteX1886" fmla="*/ 431800 w 723900"/>
                  <a:gd name="connsiteY1886" fmla="*/ 536575 h 850900"/>
                  <a:gd name="connsiteX1887" fmla="*/ 431800 w 723900"/>
                  <a:gd name="connsiteY1887" fmla="*/ 533400 h 850900"/>
                  <a:gd name="connsiteX1888" fmla="*/ 434975 w 723900"/>
                  <a:gd name="connsiteY1888" fmla="*/ 533400 h 850900"/>
                  <a:gd name="connsiteX1889" fmla="*/ 434975 w 723900"/>
                  <a:gd name="connsiteY1889" fmla="*/ 536575 h 850900"/>
                  <a:gd name="connsiteX1890" fmla="*/ 438150 w 723900"/>
                  <a:gd name="connsiteY1890" fmla="*/ 536575 h 850900"/>
                  <a:gd name="connsiteX1891" fmla="*/ 441325 w 723900"/>
                  <a:gd name="connsiteY1891" fmla="*/ 536575 h 850900"/>
                  <a:gd name="connsiteX1892" fmla="*/ 441325 w 723900"/>
                  <a:gd name="connsiteY1892" fmla="*/ 539750 h 850900"/>
                  <a:gd name="connsiteX1893" fmla="*/ 438150 w 723900"/>
                  <a:gd name="connsiteY1893" fmla="*/ 539750 h 850900"/>
                  <a:gd name="connsiteX1894" fmla="*/ 438150 w 723900"/>
                  <a:gd name="connsiteY1894" fmla="*/ 542925 h 850900"/>
                  <a:gd name="connsiteX1895" fmla="*/ 438150 w 723900"/>
                  <a:gd name="connsiteY1895" fmla="*/ 546100 h 850900"/>
                  <a:gd name="connsiteX1896" fmla="*/ 441325 w 723900"/>
                  <a:gd name="connsiteY1896" fmla="*/ 546100 h 850900"/>
                  <a:gd name="connsiteX1897" fmla="*/ 438150 w 723900"/>
                  <a:gd name="connsiteY1897" fmla="*/ 549275 h 850900"/>
                  <a:gd name="connsiteX1898" fmla="*/ 441325 w 723900"/>
                  <a:gd name="connsiteY1898" fmla="*/ 549275 h 850900"/>
                  <a:gd name="connsiteX1899" fmla="*/ 441325 w 723900"/>
                  <a:gd name="connsiteY1899" fmla="*/ 546100 h 850900"/>
                  <a:gd name="connsiteX1900" fmla="*/ 441325 w 723900"/>
                  <a:gd name="connsiteY1900" fmla="*/ 544513 h 850900"/>
                  <a:gd name="connsiteX1901" fmla="*/ 441325 w 723900"/>
                  <a:gd name="connsiteY1901" fmla="*/ 542925 h 850900"/>
                  <a:gd name="connsiteX1902" fmla="*/ 441325 w 723900"/>
                  <a:gd name="connsiteY1902" fmla="*/ 539750 h 850900"/>
                  <a:gd name="connsiteX1903" fmla="*/ 444500 w 723900"/>
                  <a:gd name="connsiteY1903" fmla="*/ 539750 h 850900"/>
                  <a:gd name="connsiteX1904" fmla="*/ 444500 w 723900"/>
                  <a:gd name="connsiteY1904" fmla="*/ 542925 h 850900"/>
                  <a:gd name="connsiteX1905" fmla="*/ 447675 w 723900"/>
                  <a:gd name="connsiteY1905" fmla="*/ 542925 h 850900"/>
                  <a:gd name="connsiteX1906" fmla="*/ 447675 w 723900"/>
                  <a:gd name="connsiteY1906" fmla="*/ 546100 h 850900"/>
                  <a:gd name="connsiteX1907" fmla="*/ 449263 w 723900"/>
                  <a:gd name="connsiteY1907" fmla="*/ 546100 h 850900"/>
                  <a:gd name="connsiteX1908" fmla="*/ 449263 w 723900"/>
                  <a:gd name="connsiteY1908" fmla="*/ 547688 h 850900"/>
                  <a:gd name="connsiteX1909" fmla="*/ 447675 w 723900"/>
                  <a:gd name="connsiteY1909" fmla="*/ 547688 h 850900"/>
                  <a:gd name="connsiteX1910" fmla="*/ 447675 w 723900"/>
                  <a:gd name="connsiteY1910" fmla="*/ 549275 h 850900"/>
                  <a:gd name="connsiteX1911" fmla="*/ 447675 w 723900"/>
                  <a:gd name="connsiteY1911" fmla="*/ 552450 h 850900"/>
                  <a:gd name="connsiteX1912" fmla="*/ 447675 w 723900"/>
                  <a:gd name="connsiteY1912" fmla="*/ 555625 h 850900"/>
                  <a:gd name="connsiteX1913" fmla="*/ 444500 w 723900"/>
                  <a:gd name="connsiteY1913" fmla="*/ 555625 h 850900"/>
                  <a:gd name="connsiteX1914" fmla="*/ 444500 w 723900"/>
                  <a:gd name="connsiteY1914" fmla="*/ 552450 h 850900"/>
                  <a:gd name="connsiteX1915" fmla="*/ 441325 w 723900"/>
                  <a:gd name="connsiteY1915" fmla="*/ 552450 h 850900"/>
                  <a:gd name="connsiteX1916" fmla="*/ 441325 w 723900"/>
                  <a:gd name="connsiteY1916" fmla="*/ 555625 h 850900"/>
                  <a:gd name="connsiteX1917" fmla="*/ 438150 w 723900"/>
                  <a:gd name="connsiteY1917" fmla="*/ 555625 h 850900"/>
                  <a:gd name="connsiteX1918" fmla="*/ 438150 w 723900"/>
                  <a:gd name="connsiteY1918" fmla="*/ 558800 h 850900"/>
                  <a:gd name="connsiteX1919" fmla="*/ 441325 w 723900"/>
                  <a:gd name="connsiteY1919" fmla="*/ 558800 h 850900"/>
                  <a:gd name="connsiteX1920" fmla="*/ 441325 w 723900"/>
                  <a:gd name="connsiteY1920" fmla="*/ 555625 h 850900"/>
                  <a:gd name="connsiteX1921" fmla="*/ 444500 w 723900"/>
                  <a:gd name="connsiteY1921" fmla="*/ 558800 h 850900"/>
                  <a:gd name="connsiteX1922" fmla="*/ 444500 w 723900"/>
                  <a:gd name="connsiteY1922" fmla="*/ 561975 h 850900"/>
                  <a:gd name="connsiteX1923" fmla="*/ 447675 w 723900"/>
                  <a:gd name="connsiteY1923" fmla="*/ 558800 h 850900"/>
                  <a:gd name="connsiteX1924" fmla="*/ 447675 w 723900"/>
                  <a:gd name="connsiteY1924" fmla="*/ 561975 h 850900"/>
                  <a:gd name="connsiteX1925" fmla="*/ 446088 w 723900"/>
                  <a:gd name="connsiteY1925" fmla="*/ 563562 h 850900"/>
                  <a:gd name="connsiteX1926" fmla="*/ 446088 w 723900"/>
                  <a:gd name="connsiteY1926" fmla="*/ 563563 h 850900"/>
                  <a:gd name="connsiteX1927" fmla="*/ 446087 w 723900"/>
                  <a:gd name="connsiteY1927" fmla="*/ 563563 h 850900"/>
                  <a:gd name="connsiteX1928" fmla="*/ 444500 w 723900"/>
                  <a:gd name="connsiteY1928" fmla="*/ 565150 h 850900"/>
                  <a:gd name="connsiteX1929" fmla="*/ 441325 w 723900"/>
                  <a:gd name="connsiteY1929" fmla="*/ 565150 h 850900"/>
                  <a:gd name="connsiteX1930" fmla="*/ 438150 w 723900"/>
                  <a:gd name="connsiteY1930" fmla="*/ 565150 h 850900"/>
                  <a:gd name="connsiteX1931" fmla="*/ 438150 w 723900"/>
                  <a:gd name="connsiteY1931" fmla="*/ 568325 h 850900"/>
                  <a:gd name="connsiteX1932" fmla="*/ 438150 w 723900"/>
                  <a:gd name="connsiteY1932" fmla="*/ 571500 h 850900"/>
                  <a:gd name="connsiteX1933" fmla="*/ 434975 w 723900"/>
                  <a:gd name="connsiteY1933" fmla="*/ 571500 h 850900"/>
                  <a:gd name="connsiteX1934" fmla="*/ 434975 w 723900"/>
                  <a:gd name="connsiteY1934" fmla="*/ 574675 h 850900"/>
                  <a:gd name="connsiteX1935" fmla="*/ 431800 w 723900"/>
                  <a:gd name="connsiteY1935" fmla="*/ 574675 h 850900"/>
                  <a:gd name="connsiteX1936" fmla="*/ 428625 w 723900"/>
                  <a:gd name="connsiteY1936" fmla="*/ 574675 h 850900"/>
                  <a:gd name="connsiteX1937" fmla="*/ 425450 w 723900"/>
                  <a:gd name="connsiteY1937" fmla="*/ 574675 h 850900"/>
                  <a:gd name="connsiteX1938" fmla="*/ 422275 w 723900"/>
                  <a:gd name="connsiteY1938" fmla="*/ 574675 h 850900"/>
                  <a:gd name="connsiteX1939" fmla="*/ 419100 w 723900"/>
                  <a:gd name="connsiteY1939" fmla="*/ 574675 h 850900"/>
                  <a:gd name="connsiteX1940" fmla="*/ 415925 w 723900"/>
                  <a:gd name="connsiteY1940" fmla="*/ 577850 h 850900"/>
                  <a:gd name="connsiteX1941" fmla="*/ 415925 w 723900"/>
                  <a:gd name="connsiteY1941" fmla="*/ 574675 h 850900"/>
                  <a:gd name="connsiteX1942" fmla="*/ 415925 w 723900"/>
                  <a:gd name="connsiteY1942" fmla="*/ 571500 h 850900"/>
                  <a:gd name="connsiteX1943" fmla="*/ 415925 w 723900"/>
                  <a:gd name="connsiteY1943" fmla="*/ 568325 h 850900"/>
                  <a:gd name="connsiteX1944" fmla="*/ 412750 w 723900"/>
                  <a:gd name="connsiteY1944" fmla="*/ 568325 h 850900"/>
                  <a:gd name="connsiteX1945" fmla="*/ 412750 w 723900"/>
                  <a:gd name="connsiteY1945" fmla="*/ 571500 h 850900"/>
                  <a:gd name="connsiteX1946" fmla="*/ 412750 w 723900"/>
                  <a:gd name="connsiteY1946" fmla="*/ 574675 h 850900"/>
                  <a:gd name="connsiteX1947" fmla="*/ 412750 w 723900"/>
                  <a:gd name="connsiteY1947" fmla="*/ 577850 h 850900"/>
                  <a:gd name="connsiteX1948" fmla="*/ 409575 w 723900"/>
                  <a:gd name="connsiteY1948" fmla="*/ 577850 h 850900"/>
                  <a:gd name="connsiteX1949" fmla="*/ 406400 w 723900"/>
                  <a:gd name="connsiteY1949" fmla="*/ 577850 h 850900"/>
                  <a:gd name="connsiteX1950" fmla="*/ 406400 w 723900"/>
                  <a:gd name="connsiteY1950" fmla="*/ 574675 h 850900"/>
                  <a:gd name="connsiteX1951" fmla="*/ 403225 w 723900"/>
                  <a:gd name="connsiteY1951" fmla="*/ 574675 h 850900"/>
                  <a:gd name="connsiteX1952" fmla="*/ 403225 w 723900"/>
                  <a:gd name="connsiteY1952" fmla="*/ 577850 h 850900"/>
                  <a:gd name="connsiteX1953" fmla="*/ 406400 w 723900"/>
                  <a:gd name="connsiteY1953" fmla="*/ 577850 h 850900"/>
                  <a:gd name="connsiteX1954" fmla="*/ 406400 w 723900"/>
                  <a:gd name="connsiteY1954" fmla="*/ 581025 h 850900"/>
                  <a:gd name="connsiteX1955" fmla="*/ 403225 w 723900"/>
                  <a:gd name="connsiteY1955" fmla="*/ 581025 h 850900"/>
                  <a:gd name="connsiteX1956" fmla="*/ 403225 w 723900"/>
                  <a:gd name="connsiteY1956" fmla="*/ 584200 h 850900"/>
                  <a:gd name="connsiteX1957" fmla="*/ 406400 w 723900"/>
                  <a:gd name="connsiteY1957" fmla="*/ 584200 h 850900"/>
                  <a:gd name="connsiteX1958" fmla="*/ 406400 w 723900"/>
                  <a:gd name="connsiteY1958" fmla="*/ 587375 h 850900"/>
                  <a:gd name="connsiteX1959" fmla="*/ 406400 w 723900"/>
                  <a:gd name="connsiteY1959" fmla="*/ 590550 h 850900"/>
                  <a:gd name="connsiteX1960" fmla="*/ 403225 w 723900"/>
                  <a:gd name="connsiteY1960" fmla="*/ 590550 h 850900"/>
                  <a:gd name="connsiteX1961" fmla="*/ 403225 w 723900"/>
                  <a:gd name="connsiteY1961" fmla="*/ 587375 h 850900"/>
                  <a:gd name="connsiteX1962" fmla="*/ 400050 w 723900"/>
                  <a:gd name="connsiteY1962" fmla="*/ 587375 h 850900"/>
                  <a:gd name="connsiteX1963" fmla="*/ 400050 w 723900"/>
                  <a:gd name="connsiteY1963" fmla="*/ 590550 h 850900"/>
                  <a:gd name="connsiteX1964" fmla="*/ 400050 w 723900"/>
                  <a:gd name="connsiteY1964" fmla="*/ 593725 h 850900"/>
                  <a:gd name="connsiteX1965" fmla="*/ 396875 w 723900"/>
                  <a:gd name="connsiteY1965" fmla="*/ 593725 h 850900"/>
                  <a:gd name="connsiteX1966" fmla="*/ 396875 w 723900"/>
                  <a:gd name="connsiteY1966" fmla="*/ 596900 h 850900"/>
                  <a:gd name="connsiteX1967" fmla="*/ 393700 w 723900"/>
                  <a:gd name="connsiteY1967" fmla="*/ 596900 h 850900"/>
                  <a:gd name="connsiteX1968" fmla="*/ 393700 w 723900"/>
                  <a:gd name="connsiteY1968" fmla="*/ 600075 h 850900"/>
                  <a:gd name="connsiteX1969" fmla="*/ 390525 w 723900"/>
                  <a:gd name="connsiteY1969" fmla="*/ 600075 h 850900"/>
                  <a:gd name="connsiteX1970" fmla="*/ 390525 w 723900"/>
                  <a:gd name="connsiteY1970" fmla="*/ 598488 h 850900"/>
                  <a:gd name="connsiteX1971" fmla="*/ 387350 w 723900"/>
                  <a:gd name="connsiteY1971" fmla="*/ 598488 h 850900"/>
                  <a:gd name="connsiteX1972" fmla="*/ 387350 w 723900"/>
                  <a:gd name="connsiteY1972" fmla="*/ 600075 h 850900"/>
                  <a:gd name="connsiteX1973" fmla="*/ 384175 w 723900"/>
                  <a:gd name="connsiteY1973" fmla="*/ 600075 h 850900"/>
                  <a:gd name="connsiteX1974" fmla="*/ 384175 w 723900"/>
                  <a:gd name="connsiteY1974" fmla="*/ 603250 h 850900"/>
                  <a:gd name="connsiteX1975" fmla="*/ 384175 w 723900"/>
                  <a:gd name="connsiteY1975" fmla="*/ 606425 h 850900"/>
                  <a:gd name="connsiteX1976" fmla="*/ 384175 w 723900"/>
                  <a:gd name="connsiteY1976" fmla="*/ 609600 h 850900"/>
                  <a:gd name="connsiteX1977" fmla="*/ 381000 w 723900"/>
                  <a:gd name="connsiteY1977" fmla="*/ 609600 h 850900"/>
                  <a:gd name="connsiteX1978" fmla="*/ 381000 w 723900"/>
                  <a:gd name="connsiteY1978" fmla="*/ 606425 h 850900"/>
                  <a:gd name="connsiteX1979" fmla="*/ 377825 w 723900"/>
                  <a:gd name="connsiteY1979" fmla="*/ 606425 h 850900"/>
                  <a:gd name="connsiteX1980" fmla="*/ 377825 w 723900"/>
                  <a:gd name="connsiteY1980" fmla="*/ 609600 h 850900"/>
                  <a:gd name="connsiteX1981" fmla="*/ 377825 w 723900"/>
                  <a:gd name="connsiteY1981" fmla="*/ 612775 h 850900"/>
                  <a:gd name="connsiteX1982" fmla="*/ 374650 w 723900"/>
                  <a:gd name="connsiteY1982" fmla="*/ 612775 h 850900"/>
                  <a:gd name="connsiteX1983" fmla="*/ 374650 w 723900"/>
                  <a:gd name="connsiteY1983" fmla="*/ 609600 h 850900"/>
                  <a:gd name="connsiteX1984" fmla="*/ 371475 w 723900"/>
                  <a:gd name="connsiteY1984" fmla="*/ 609600 h 850900"/>
                  <a:gd name="connsiteX1985" fmla="*/ 371475 w 723900"/>
                  <a:gd name="connsiteY1985" fmla="*/ 612775 h 850900"/>
                  <a:gd name="connsiteX1986" fmla="*/ 371475 w 723900"/>
                  <a:gd name="connsiteY1986" fmla="*/ 615950 h 850900"/>
                  <a:gd name="connsiteX1987" fmla="*/ 368300 w 723900"/>
                  <a:gd name="connsiteY1987" fmla="*/ 615950 h 850900"/>
                  <a:gd name="connsiteX1988" fmla="*/ 368300 w 723900"/>
                  <a:gd name="connsiteY1988" fmla="*/ 612775 h 850900"/>
                  <a:gd name="connsiteX1989" fmla="*/ 368300 w 723900"/>
                  <a:gd name="connsiteY1989" fmla="*/ 609600 h 850900"/>
                  <a:gd name="connsiteX1990" fmla="*/ 365125 w 723900"/>
                  <a:gd name="connsiteY1990" fmla="*/ 609600 h 850900"/>
                  <a:gd name="connsiteX1991" fmla="*/ 368300 w 723900"/>
                  <a:gd name="connsiteY1991" fmla="*/ 612775 h 850900"/>
                  <a:gd name="connsiteX1992" fmla="*/ 365125 w 723900"/>
                  <a:gd name="connsiteY1992" fmla="*/ 612775 h 850900"/>
                  <a:gd name="connsiteX1993" fmla="*/ 361950 w 723900"/>
                  <a:gd name="connsiteY1993" fmla="*/ 612775 h 850900"/>
                  <a:gd name="connsiteX1994" fmla="*/ 361950 w 723900"/>
                  <a:gd name="connsiteY1994" fmla="*/ 615950 h 850900"/>
                  <a:gd name="connsiteX1995" fmla="*/ 358775 w 723900"/>
                  <a:gd name="connsiteY1995" fmla="*/ 615950 h 850900"/>
                  <a:gd name="connsiteX1996" fmla="*/ 358775 w 723900"/>
                  <a:gd name="connsiteY1996" fmla="*/ 619125 h 850900"/>
                  <a:gd name="connsiteX1997" fmla="*/ 355600 w 723900"/>
                  <a:gd name="connsiteY1997" fmla="*/ 619125 h 850900"/>
                  <a:gd name="connsiteX1998" fmla="*/ 355600 w 723900"/>
                  <a:gd name="connsiteY1998" fmla="*/ 615950 h 850900"/>
                  <a:gd name="connsiteX1999" fmla="*/ 352425 w 723900"/>
                  <a:gd name="connsiteY1999" fmla="*/ 615950 h 850900"/>
                  <a:gd name="connsiteX2000" fmla="*/ 352425 w 723900"/>
                  <a:gd name="connsiteY2000" fmla="*/ 612775 h 850900"/>
                  <a:gd name="connsiteX2001" fmla="*/ 349250 w 723900"/>
                  <a:gd name="connsiteY2001" fmla="*/ 612775 h 850900"/>
                  <a:gd name="connsiteX2002" fmla="*/ 349250 w 723900"/>
                  <a:gd name="connsiteY2002" fmla="*/ 609600 h 850900"/>
                  <a:gd name="connsiteX2003" fmla="*/ 352425 w 723900"/>
                  <a:gd name="connsiteY2003" fmla="*/ 609600 h 850900"/>
                  <a:gd name="connsiteX2004" fmla="*/ 352425 w 723900"/>
                  <a:gd name="connsiteY2004" fmla="*/ 606425 h 850900"/>
                  <a:gd name="connsiteX2005" fmla="*/ 352425 w 723900"/>
                  <a:gd name="connsiteY2005" fmla="*/ 603250 h 850900"/>
                  <a:gd name="connsiteX2006" fmla="*/ 355600 w 723900"/>
                  <a:gd name="connsiteY2006" fmla="*/ 603250 h 850900"/>
                  <a:gd name="connsiteX2007" fmla="*/ 358775 w 723900"/>
                  <a:gd name="connsiteY2007" fmla="*/ 603250 h 850900"/>
                  <a:gd name="connsiteX2008" fmla="*/ 361950 w 723900"/>
                  <a:gd name="connsiteY2008" fmla="*/ 603250 h 850900"/>
                  <a:gd name="connsiteX2009" fmla="*/ 361950 w 723900"/>
                  <a:gd name="connsiteY2009" fmla="*/ 600075 h 850900"/>
                  <a:gd name="connsiteX2010" fmla="*/ 365125 w 723900"/>
                  <a:gd name="connsiteY2010" fmla="*/ 600075 h 850900"/>
                  <a:gd name="connsiteX2011" fmla="*/ 365125 w 723900"/>
                  <a:gd name="connsiteY2011" fmla="*/ 598488 h 850900"/>
                  <a:gd name="connsiteX2012" fmla="*/ 365125 w 723900"/>
                  <a:gd name="connsiteY2012" fmla="*/ 596900 h 850900"/>
                  <a:gd name="connsiteX2013" fmla="*/ 366713 w 723900"/>
                  <a:gd name="connsiteY2013" fmla="*/ 596900 h 850900"/>
                  <a:gd name="connsiteX2014" fmla="*/ 368300 w 723900"/>
                  <a:gd name="connsiteY2014" fmla="*/ 596900 h 850900"/>
                  <a:gd name="connsiteX2015" fmla="*/ 368300 w 723900"/>
                  <a:gd name="connsiteY2015" fmla="*/ 593725 h 850900"/>
                  <a:gd name="connsiteX2016" fmla="*/ 368300 w 723900"/>
                  <a:gd name="connsiteY2016" fmla="*/ 590550 h 850900"/>
                  <a:gd name="connsiteX2017" fmla="*/ 371475 w 723900"/>
                  <a:gd name="connsiteY2017" fmla="*/ 590550 h 850900"/>
                  <a:gd name="connsiteX2018" fmla="*/ 371475 w 723900"/>
                  <a:gd name="connsiteY2018" fmla="*/ 588963 h 850900"/>
                  <a:gd name="connsiteX2019" fmla="*/ 371475 w 723900"/>
                  <a:gd name="connsiteY2019" fmla="*/ 587375 h 850900"/>
                  <a:gd name="connsiteX2020" fmla="*/ 373063 w 723900"/>
                  <a:gd name="connsiteY2020" fmla="*/ 587375 h 850900"/>
                  <a:gd name="connsiteX2021" fmla="*/ 374650 w 723900"/>
                  <a:gd name="connsiteY2021" fmla="*/ 587375 h 850900"/>
                  <a:gd name="connsiteX2022" fmla="*/ 374650 w 723900"/>
                  <a:gd name="connsiteY2022" fmla="*/ 584200 h 850900"/>
                  <a:gd name="connsiteX2023" fmla="*/ 371475 w 723900"/>
                  <a:gd name="connsiteY2023" fmla="*/ 584200 h 850900"/>
                  <a:gd name="connsiteX2024" fmla="*/ 371475 w 723900"/>
                  <a:gd name="connsiteY2024" fmla="*/ 587375 h 850900"/>
                  <a:gd name="connsiteX2025" fmla="*/ 368300 w 723900"/>
                  <a:gd name="connsiteY2025" fmla="*/ 587375 h 850900"/>
                  <a:gd name="connsiteX2026" fmla="*/ 368300 w 723900"/>
                  <a:gd name="connsiteY2026" fmla="*/ 590550 h 850900"/>
                  <a:gd name="connsiteX2027" fmla="*/ 365125 w 723900"/>
                  <a:gd name="connsiteY2027" fmla="*/ 590550 h 850900"/>
                  <a:gd name="connsiteX2028" fmla="*/ 361950 w 723900"/>
                  <a:gd name="connsiteY2028" fmla="*/ 590550 h 850900"/>
                  <a:gd name="connsiteX2029" fmla="*/ 361950 w 723900"/>
                  <a:gd name="connsiteY2029" fmla="*/ 593725 h 850900"/>
                  <a:gd name="connsiteX2030" fmla="*/ 358775 w 723900"/>
                  <a:gd name="connsiteY2030" fmla="*/ 593725 h 850900"/>
                  <a:gd name="connsiteX2031" fmla="*/ 355600 w 723900"/>
                  <a:gd name="connsiteY2031" fmla="*/ 593725 h 850900"/>
                  <a:gd name="connsiteX2032" fmla="*/ 355600 w 723900"/>
                  <a:gd name="connsiteY2032" fmla="*/ 590550 h 850900"/>
                  <a:gd name="connsiteX2033" fmla="*/ 352425 w 723900"/>
                  <a:gd name="connsiteY2033" fmla="*/ 590550 h 850900"/>
                  <a:gd name="connsiteX2034" fmla="*/ 352425 w 723900"/>
                  <a:gd name="connsiteY2034" fmla="*/ 587375 h 850900"/>
                  <a:gd name="connsiteX2035" fmla="*/ 352425 w 723900"/>
                  <a:gd name="connsiteY2035" fmla="*/ 584200 h 850900"/>
                  <a:gd name="connsiteX2036" fmla="*/ 352425 w 723900"/>
                  <a:gd name="connsiteY2036" fmla="*/ 581025 h 850900"/>
                  <a:gd name="connsiteX2037" fmla="*/ 352425 w 723900"/>
                  <a:gd name="connsiteY2037" fmla="*/ 577850 h 850900"/>
                  <a:gd name="connsiteX2038" fmla="*/ 355600 w 723900"/>
                  <a:gd name="connsiteY2038" fmla="*/ 577850 h 850900"/>
                  <a:gd name="connsiteX2039" fmla="*/ 355600 w 723900"/>
                  <a:gd name="connsiteY2039" fmla="*/ 574675 h 850900"/>
                  <a:gd name="connsiteX2040" fmla="*/ 355600 w 723900"/>
                  <a:gd name="connsiteY2040" fmla="*/ 571500 h 850900"/>
                  <a:gd name="connsiteX2041" fmla="*/ 358775 w 723900"/>
                  <a:gd name="connsiteY2041" fmla="*/ 568325 h 850900"/>
                  <a:gd name="connsiteX2042" fmla="*/ 358775 w 723900"/>
                  <a:gd name="connsiteY2042" fmla="*/ 565150 h 850900"/>
                  <a:gd name="connsiteX2043" fmla="*/ 361950 w 723900"/>
                  <a:gd name="connsiteY2043" fmla="*/ 565150 h 850900"/>
                  <a:gd name="connsiteX2044" fmla="*/ 361950 w 723900"/>
                  <a:gd name="connsiteY2044" fmla="*/ 561975 h 850900"/>
                  <a:gd name="connsiteX2045" fmla="*/ 361950 w 723900"/>
                  <a:gd name="connsiteY2045" fmla="*/ 558800 h 850900"/>
                  <a:gd name="connsiteX2046" fmla="*/ 361950 w 723900"/>
                  <a:gd name="connsiteY2046" fmla="*/ 555625 h 850900"/>
                  <a:gd name="connsiteX2047" fmla="*/ 365125 w 723900"/>
                  <a:gd name="connsiteY2047" fmla="*/ 555625 h 850900"/>
                  <a:gd name="connsiteX2048" fmla="*/ 365125 w 723900"/>
                  <a:gd name="connsiteY2048" fmla="*/ 552450 h 850900"/>
                  <a:gd name="connsiteX2049" fmla="*/ 365125 w 723900"/>
                  <a:gd name="connsiteY2049" fmla="*/ 549275 h 850900"/>
                  <a:gd name="connsiteX2050" fmla="*/ 365125 w 723900"/>
                  <a:gd name="connsiteY2050" fmla="*/ 547688 h 850900"/>
                  <a:gd name="connsiteX2051" fmla="*/ 365125 w 723900"/>
                  <a:gd name="connsiteY2051" fmla="*/ 546100 h 850900"/>
                  <a:gd name="connsiteX2052" fmla="*/ 361950 w 723900"/>
                  <a:gd name="connsiteY2052" fmla="*/ 546100 h 850900"/>
                  <a:gd name="connsiteX2053" fmla="*/ 361950 w 723900"/>
                  <a:gd name="connsiteY2053" fmla="*/ 542925 h 850900"/>
                  <a:gd name="connsiteX2054" fmla="*/ 361950 w 723900"/>
                  <a:gd name="connsiteY2054" fmla="*/ 539750 h 850900"/>
                  <a:gd name="connsiteX2055" fmla="*/ 361950 w 723900"/>
                  <a:gd name="connsiteY2055" fmla="*/ 536575 h 850900"/>
                  <a:gd name="connsiteX2056" fmla="*/ 365125 w 723900"/>
                  <a:gd name="connsiteY2056" fmla="*/ 536575 h 850900"/>
                  <a:gd name="connsiteX2057" fmla="*/ 365125 w 723900"/>
                  <a:gd name="connsiteY2057" fmla="*/ 533400 h 850900"/>
                  <a:gd name="connsiteX2058" fmla="*/ 368300 w 723900"/>
                  <a:gd name="connsiteY2058" fmla="*/ 533400 h 850900"/>
                  <a:gd name="connsiteX2059" fmla="*/ 371475 w 723900"/>
                  <a:gd name="connsiteY2059" fmla="*/ 533400 h 850900"/>
                  <a:gd name="connsiteX2060" fmla="*/ 371475 w 723900"/>
                  <a:gd name="connsiteY2060" fmla="*/ 530225 h 850900"/>
                  <a:gd name="connsiteX2061" fmla="*/ 374650 w 723900"/>
                  <a:gd name="connsiteY2061" fmla="*/ 530225 h 850900"/>
                  <a:gd name="connsiteX2062" fmla="*/ 374650 w 723900"/>
                  <a:gd name="connsiteY2062" fmla="*/ 527050 h 850900"/>
                  <a:gd name="connsiteX2063" fmla="*/ 377825 w 723900"/>
                  <a:gd name="connsiteY2063" fmla="*/ 527050 h 850900"/>
                  <a:gd name="connsiteX2064" fmla="*/ 377825 w 723900"/>
                  <a:gd name="connsiteY2064" fmla="*/ 523875 h 850900"/>
                  <a:gd name="connsiteX2065" fmla="*/ 381000 w 723900"/>
                  <a:gd name="connsiteY2065" fmla="*/ 523875 h 850900"/>
                  <a:gd name="connsiteX2066" fmla="*/ 384175 w 723900"/>
                  <a:gd name="connsiteY2066" fmla="*/ 523875 h 850900"/>
                  <a:gd name="connsiteX2067" fmla="*/ 384175 w 723900"/>
                  <a:gd name="connsiteY2067" fmla="*/ 520700 h 850900"/>
                  <a:gd name="connsiteX2068" fmla="*/ 387350 w 723900"/>
                  <a:gd name="connsiteY2068" fmla="*/ 520700 h 850900"/>
                  <a:gd name="connsiteX2069" fmla="*/ 387350 w 723900"/>
                  <a:gd name="connsiteY2069" fmla="*/ 523875 h 850900"/>
                  <a:gd name="connsiteX2070" fmla="*/ 390525 w 723900"/>
                  <a:gd name="connsiteY2070" fmla="*/ 527050 h 850900"/>
                  <a:gd name="connsiteX2071" fmla="*/ 393700 w 723900"/>
                  <a:gd name="connsiteY2071" fmla="*/ 527050 h 850900"/>
                  <a:gd name="connsiteX2072" fmla="*/ 396875 w 723900"/>
                  <a:gd name="connsiteY2072" fmla="*/ 527050 h 850900"/>
                  <a:gd name="connsiteX2073" fmla="*/ 396875 w 723900"/>
                  <a:gd name="connsiteY2073" fmla="*/ 523875 h 850900"/>
                  <a:gd name="connsiteX2074" fmla="*/ 400050 w 723900"/>
                  <a:gd name="connsiteY2074" fmla="*/ 523875 h 850900"/>
                  <a:gd name="connsiteX2075" fmla="*/ 403225 w 723900"/>
                  <a:gd name="connsiteY2075" fmla="*/ 523875 h 850900"/>
                  <a:gd name="connsiteX2076" fmla="*/ 403225 w 723900"/>
                  <a:gd name="connsiteY2076" fmla="*/ 520700 h 850900"/>
                  <a:gd name="connsiteX2077" fmla="*/ 400050 w 723900"/>
                  <a:gd name="connsiteY2077" fmla="*/ 520700 h 850900"/>
                  <a:gd name="connsiteX2078" fmla="*/ 400050 w 723900"/>
                  <a:gd name="connsiteY2078" fmla="*/ 517525 h 850900"/>
                  <a:gd name="connsiteX2079" fmla="*/ 396875 w 723900"/>
                  <a:gd name="connsiteY2079" fmla="*/ 517525 h 850900"/>
                  <a:gd name="connsiteX2080" fmla="*/ 393700 w 723900"/>
                  <a:gd name="connsiteY2080" fmla="*/ 514350 h 850900"/>
                  <a:gd name="connsiteX2081" fmla="*/ 393700 w 723900"/>
                  <a:gd name="connsiteY2081" fmla="*/ 511175 h 850900"/>
                  <a:gd name="connsiteX2082" fmla="*/ 396875 w 723900"/>
                  <a:gd name="connsiteY2082" fmla="*/ 511175 h 850900"/>
                  <a:gd name="connsiteX2083" fmla="*/ 396875 w 723900"/>
                  <a:gd name="connsiteY2083" fmla="*/ 508000 h 850900"/>
                  <a:gd name="connsiteX2084" fmla="*/ 400050 w 723900"/>
                  <a:gd name="connsiteY2084" fmla="*/ 508000 h 850900"/>
                  <a:gd name="connsiteX2085" fmla="*/ 400050 w 723900"/>
                  <a:gd name="connsiteY2085" fmla="*/ 504825 h 850900"/>
                  <a:gd name="connsiteX2086" fmla="*/ 400050 w 723900"/>
                  <a:gd name="connsiteY2086" fmla="*/ 501650 h 850900"/>
                  <a:gd name="connsiteX2087" fmla="*/ 403225 w 723900"/>
                  <a:gd name="connsiteY2087" fmla="*/ 501650 h 850900"/>
                  <a:gd name="connsiteX2088" fmla="*/ 406400 w 723900"/>
                  <a:gd name="connsiteY2088" fmla="*/ 501650 h 850900"/>
                  <a:gd name="connsiteX2089" fmla="*/ 406400 w 723900"/>
                  <a:gd name="connsiteY2089" fmla="*/ 498475 h 850900"/>
                  <a:gd name="connsiteX2090" fmla="*/ 409575 w 723900"/>
                  <a:gd name="connsiteY2090" fmla="*/ 498475 h 850900"/>
                  <a:gd name="connsiteX2091" fmla="*/ 412750 w 723900"/>
                  <a:gd name="connsiteY2091" fmla="*/ 498475 h 850900"/>
                  <a:gd name="connsiteX2092" fmla="*/ 412750 w 723900"/>
                  <a:gd name="connsiteY2092" fmla="*/ 495300 h 850900"/>
                  <a:gd name="connsiteX2093" fmla="*/ 409575 w 723900"/>
                  <a:gd name="connsiteY2093" fmla="*/ 495300 h 850900"/>
                  <a:gd name="connsiteX2094" fmla="*/ 406400 w 723900"/>
                  <a:gd name="connsiteY2094" fmla="*/ 495300 h 850900"/>
                  <a:gd name="connsiteX2095" fmla="*/ 403225 w 723900"/>
                  <a:gd name="connsiteY2095" fmla="*/ 495300 h 850900"/>
                  <a:gd name="connsiteX2096" fmla="*/ 403225 w 723900"/>
                  <a:gd name="connsiteY2096" fmla="*/ 498475 h 850900"/>
                  <a:gd name="connsiteX2097" fmla="*/ 400050 w 723900"/>
                  <a:gd name="connsiteY2097" fmla="*/ 498475 h 850900"/>
                  <a:gd name="connsiteX2098" fmla="*/ 400050 w 723900"/>
                  <a:gd name="connsiteY2098" fmla="*/ 501650 h 850900"/>
                  <a:gd name="connsiteX2099" fmla="*/ 396875 w 723900"/>
                  <a:gd name="connsiteY2099" fmla="*/ 501650 h 850900"/>
                  <a:gd name="connsiteX2100" fmla="*/ 396875 w 723900"/>
                  <a:gd name="connsiteY2100" fmla="*/ 504825 h 850900"/>
                  <a:gd name="connsiteX2101" fmla="*/ 396875 w 723900"/>
                  <a:gd name="connsiteY2101" fmla="*/ 508000 h 850900"/>
                  <a:gd name="connsiteX2102" fmla="*/ 393700 w 723900"/>
                  <a:gd name="connsiteY2102" fmla="*/ 511175 h 850900"/>
                  <a:gd name="connsiteX2103" fmla="*/ 390525 w 723900"/>
                  <a:gd name="connsiteY2103" fmla="*/ 508000 h 850900"/>
                  <a:gd name="connsiteX2104" fmla="*/ 387350 w 723900"/>
                  <a:gd name="connsiteY2104" fmla="*/ 508000 h 850900"/>
                  <a:gd name="connsiteX2105" fmla="*/ 387350 w 723900"/>
                  <a:gd name="connsiteY2105" fmla="*/ 511175 h 850900"/>
                  <a:gd name="connsiteX2106" fmla="*/ 384175 w 723900"/>
                  <a:gd name="connsiteY2106" fmla="*/ 511175 h 850900"/>
                  <a:gd name="connsiteX2107" fmla="*/ 381000 w 723900"/>
                  <a:gd name="connsiteY2107" fmla="*/ 511175 h 850900"/>
                  <a:gd name="connsiteX2108" fmla="*/ 381000 w 723900"/>
                  <a:gd name="connsiteY2108" fmla="*/ 509588 h 850900"/>
                  <a:gd name="connsiteX2109" fmla="*/ 381000 w 723900"/>
                  <a:gd name="connsiteY2109" fmla="*/ 508000 h 850900"/>
                  <a:gd name="connsiteX2110" fmla="*/ 377825 w 723900"/>
                  <a:gd name="connsiteY2110" fmla="*/ 508000 h 850900"/>
                  <a:gd name="connsiteX2111" fmla="*/ 377825 w 723900"/>
                  <a:gd name="connsiteY2111" fmla="*/ 511175 h 850900"/>
                  <a:gd name="connsiteX2112" fmla="*/ 374650 w 723900"/>
                  <a:gd name="connsiteY2112" fmla="*/ 511175 h 850900"/>
                  <a:gd name="connsiteX2113" fmla="*/ 374650 w 723900"/>
                  <a:gd name="connsiteY2113" fmla="*/ 514350 h 850900"/>
                  <a:gd name="connsiteX2114" fmla="*/ 371475 w 723900"/>
                  <a:gd name="connsiteY2114" fmla="*/ 514350 h 850900"/>
                  <a:gd name="connsiteX2115" fmla="*/ 368300 w 723900"/>
                  <a:gd name="connsiteY2115" fmla="*/ 514350 h 850900"/>
                  <a:gd name="connsiteX2116" fmla="*/ 368300 w 723900"/>
                  <a:gd name="connsiteY2116" fmla="*/ 517525 h 850900"/>
                  <a:gd name="connsiteX2117" fmla="*/ 368300 w 723900"/>
                  <a:gd name="connsiteY2117" fmla="*/ 520700 h 850900"/>
                  <a:gd name="connsiteX2118" fmla="*/ 365125 w 723900"/>
                  <a:gd name="connsiteY2118" fmla="*/ 520700 h 850900"/>
                  <a:gd name="connsiteX2119" fmla="*/ 361950 w 723900"/>
                  <a:gd name="connsiteY2119" fmla="*/ 520700 h 850900"/>
                  <a:gd name="connsiteX2120" fmla="*/ 361950 w 723900"/>
                  <a:gd name="connsiteY2120" fmla="*/ 523875 h 850900"/>
                  <a:gd name="connsiteX2121" fmla="*/ 358775 w 723900"/>
                  <a:gd name="connsiteY2121" fmla="*/ 523875 h 850900"/>
                  <a:gd name="connsiteX2122" fmla="*/ 355600 w 723900"/>
                  <a:gd name="connsiteY2122" fmla="*/ 523875 h 850900"/>
                  <a:gd name="connsiteX2123" fmla="*/ 355600 w 723900"/>
                  <a:gd name="connsiteY2123" fmla="*/ 527050 h 850900"/>
                  <a:gd name="connsiteX2124" fmla="*/ 352425 w 723900"/>
                  <a:gd name="connsiteY2124" fmla="*/ 527050 h 850900"/>
                  <a:gd name="connsiteX2125" fmla="*/ 352425 w 723900"/>
                  <a:gd name="connsiteY2125" fmla="*/ 530225 h 850900"/>
                  <a:gd name="connsiteX2126" fmla="*/ 349250 w 723900"/>
                  <a:gd name="connsiteY2126" fmla="*/ 530225 h 850900"/>
                  <a:gd name="connsiteX2127" fmla="*/ 349250 w 723900"/>
                  <a:gd name="connsiteY2127" fmla="*/ 533400 h 850900"/>
                  <a:gd name="connsiteX2128" fmla="*/ 352425 w 723900"/>
                  <a:gd name="connsiteY2128" fmla="*/ 533400 h 850900"/>
                  <a:gd name="connsiteX2129" fmla="*/ 352425 w 723900"/>
                  <a:gd name="connsiteY2129" fmla="*/ 536575 h 850900"/>
                  <a:gd name="connsiteX2130" fmla="*/ 352425 w 723900"/>
                  <a:gd name="connsiteY2130" fmla="*/ 539750 h 850900"/>
                  <a:gd name="connsiteX2131" fmla="*/ 350838 w 723900"/>
                  <a:gd name="connsiteY2131" fmla="*/ 539750 h 850900"/>
                  <a:gd name="connsiteX2132" fmla="*/ 349250 w 723900"/>
                  <a:gd name="connsiteY2132" fmla="*/ 539750 h 850900"/>
                  <a:gd name="connsiteX2133" fmla="*/ 346075 w 723900"/>
                  <a:gd name="connsiteY2133" fmla="*/ 539750 h 850900"/>
                  <a:gd name="connsiteX2134" fmla="*/ 346075 w 723900"/>
                  <a:gd name="connsiteY2134" fmla="*/ 542925 h 850900"/>
                  <a:gd name="connsiteX2135" fmla="*/ 342900 w 723900"/>
                  <a:gd name="connsiteY2135" fmla="*/ 542925 h 850900"/>
                  <a:gd name="connsiteX2136" fmla="*/ 342900 w 723900"/>
                  <a:gd name="connsiteY2136" fmla="*/ 546100 h 850900"/>
                  <a:gd name="connsiteX2137" fmla="*/ 339725 w 723900"/>
                  <a:gd name="connsiteY2137" fmla="*/ 546100 h 850900"/>
                  <a:gd name="connsiteX2138" fmla="*/ 339725 w 723900"/>
                  <a:gd name="connsiteY2138" fmla="*/ 549275 h 850900"/>
                  <a:gd name="connsiteX2139" fmla="*/ 339725 w 723900"/>
                  <a:gd name="connsiteY2139" fmla="*/ 552450 h 850900"/>
                  <a:gd name="connsiteX2140" fmla="*/ 339725 w 723900"/>
                  <a:gd name="connsiteY2140" fmla="*/ 555625 h 850900"/>
                  <a:gd name="connsiteX2141" fmla="*/ 339725 w 723900"/>
                  <a:gd name="connsiteY2141" fmla="*/ 558800 h 850900"/>
                  <a:gd name="connsiteX2142" fmla="*/ 336550 w 723900"/>
                  <a:gd name="connsiteY2142" fmla="*/ 558800 h 850900"/>
                  <a:gd name="connsiteX2143" fmla="*/ 336550 w 723900"/>
                  <a:gd name="connsiteY2143" fmla="*/ 561975 h 850900"/>
                  <a:gd name="connsiteX2144" fmla="*/ 333375 w 723900"/>
                  <a:gd name="connsiteY2144" fmla="*/ 561975 h 850900"/>
                  <a:gd name="connsiteX2145" fmla="*/ 333375 w 723900"/>
                  <a:gd name="connsiteY2145" fmla="*/ 565150 h 850900"/>
                  <a:gd name="connsiteX2146" fmla="*/ 330200 w 723900"/>
                  <a:gd name="connsiteY2146" fmla="*/ 565150 h 850900"/>
                  <a:gd name="connsiteX2147" fmla="*/ 327025 w 723900"/>
                  <a:gd name="connsiteY2147" fmla="*/ 565150 h 850900"/>
                  <a:gd name="connsiteX2148" fmla="*/ 327025 w 723900"/>
                  <a:gd name="connsiteY2148" fmla="*/ 568325 h 850900"/>
                  <a:gd name="connsiteX2149" fmla="*/ 330200 w 723900"/>
                  <a:gd name="connsiteY2149" fmla="*/ 568325 h 850900"/>
                  <a:gd name="connsiteX2150" fmla="*/ 330200 w 723900"/>
                  <a:gd name="connsiteY2150" fmla="*/ 571500 h 850900"/>
                  <a:gd name="connsiteX2151" fmla="*/ 333375 w 723900"/>
                  <a:gd name="connsiteY2151" fmla="*/ 571500 h 850900"/>
                  <a:gd name="connsiteX2152" fmla="*/ 333375 w 723900"/>
                  <a:gd name="connsiteY2152" fmla="*/ 574675 h 850900"/>
                  <a:gd name="connsiteX2153" fmla="*/ 330200 w 723900"/>
                  <a:gd name="connsiteY2153" fmla="*/ 574675 h 850900"/>
                  <a:gd name="connsiteX2154" fmla="*/ 330200 w 723900"/>
                  <a:gd name="connsiteY2154" fmla="*/ 577850 h 850900"/>
                  <a:gd name="connsiteX2155" fmla="*/ 330200 w 723900"/>
                  <a:gd name="connsiteY2155" fmla="*/ 581025 h 850900"/>
                  <a:gd name="connsiteX2156" fmla="*/ 327025 w 723900"/>
                  <a:gd name="connsiteY2156" fmla="*/ 581025 h 850900"/>
                  <a:gd name="connsiteX2157" fmla="*/ 327025 w 723900"/>
                  <a:gd name="connsiteY2157" fmla="*/ 584200 h 850900"/>
                  <a:gd name="connsiteX2158" fmla="*/ 323850 w 723900"/>
                  <a:gd name="connsiteY2158" fmla="*/ 584200 h 850900"/>
                  <a:gd name="connsiteX2159" fmla="*/ 323850 w 723900"/>
                  <a:gd name="connsiteY2159" fmla="*/ 581025 h 850900"/>
                  <a:gd name="connsiteX2160" fmla="*/ 320675 w 723900"/>
                  <a:gd name="connsiteY2160" fmla="*/ 581025 h 850900"/>
                  <a:gd name="connsiteX2161" fmla="*/ 320675 w 723900"/>
                  <a:gd name="connsiteY2161" fmla="*/ 584200 h 850900"/>
                  <a:gd name="connsiteX2162" fmla="*/ 322263 w 723900"/>
                  <a:gd name="connsiteY2162" fmla="*/ 584200 h 850900"/>
                  <a:gd name="connsiteX2163" fmla="*/ 322263 w 723900"/>
                  <a:gd name="connsiteY2163" fmla="*/ 585788 h 850900"/>
                  <a:gd name="connsiteX2164" fmla="*/ 320675 w 723900"/>
                  <a:gd name="connsiteY2164" fmla="*/ 585788 h 850900"/>
                  <a:gd name="connsiteX2165" fmla="*/ 320675 w 723900"/>
                  <a:gd name="connsiteY2165" fmla="*/ 587375 h 850900"/>
                  <a:gd name="connsiteX2166" fmla="*/ 320675 w 723900"/>
                  <a:gd name="connsiteY2166" fmla="*/ 590550 h 850900"/>
                  <a:gd name="connsiteX2167" fmla="*/ 320675 w 723900"/>
                  <a:gd name="connsiteY2167" fmla="*/ 593725 h 850900"/>
                  <a:gd name="connsiteX2168" fmla="*/ 317500 w 723900"/>
                  <a:gd name="connsiteY2168" fmla="*/ 593725 h 850900"/>
                  <a:gd name="connsiteX2169" fmla="*/ 314325 w 723900"/>
                  <a:gd name="connsiteY2169" fmla="*/ 593725 h 850900"/>
                  <a:gd name="connsiteX2170" fmla="*/ 314325 w 723900"/>
                  <a:gd name="connsiteY2170" fmla="*/ 596900 h 850900"/>
                  <a:gd name="connsiteX2171" fmla="*/ 312738 w 723900"/>
                  <a:gd name="connsiteY2171" fmla="*/ 595313 h 850900"/>
                  <a:gd name="connsiteX2172" fmla="*/ 311150 w 723900"/>
                  <a:gd name="connsiteY2172" fmla="*/ 595313 h 850900"/>
                  <a:gd name="connsiteX2173" fmla="*/ 311150 w 723900"/>
                  <a:gd name="connsiteY2173" fmla="*/ 593725 h 850900"/>
                  <a:gd name="connsiteX2174" fmla="*/ 307975 w 723900"/>
                  <a:gd name="connsiteY2174" fmla="*/ 593725 h 850900"/>
                  <a:gd name="connsiteX2175" fmla="*/ 304800 w 723900"/>
                  <a:gd name="connsiteY2175" fmla="*/ 593725 h 850900"/>
                  <a:gd name="connsiteX2176" fmla="*/ 304800 w 723900"/>
                  <a:gd name="connsiteY2176" fmla="*/ 596900 h 850900"/>
                  <a:gd name="connsiteX2177" fmla="*/ 307975 w 723900"/>
                  <a:gd name="connsiteY2177" fmla="*/ 596900 h 850900"/>
                  <a:gd name="connsiteX2178" fmla="*/ 307975 w 723900"/>
                  <a:gd name="connsiteY2178" fmla="*/ 600075 h 850900"/>
                  <a:gd name="connsiteX2179" fmla="*/ 304800 w 723900"/>
                  <a:gd name="connsiteY2179" fmla="*/ 600075 h 850900"/>
                  <a:gd name="connsiteX2180" fmla="*/ 301625 w 723900"/>
                  <a:gd name="connsiteY2180" fmla="*/ 600075 h 850900"/>
                  <a:gd name="connsiteX2181" fmla="*/ 301625 w 723900"/>
                  <a:gd name="connsiteY2181" fmla="*/ 603250 h 850900"/>
                  <a:gd name="connsiteX2182" fmla="*/ 301625 w 723900"/>
                  <a:gd name="connsiteY2182" fmla="*/ 606425 h 850900"/>
                  <a:gd name="connsiteX2183" fmla="*/ 298450 w 723900"/>
                  <a:gd name="connsiteY2183" fmla="*/ 606425 h 850900"/>
                  <a:gd name="connsiteX2184" fmla="*/ 295275 w 723900"/>
                  <a:gd name="connsiteY2184" fmla="*/ 606425 h 850900"/>
                  <a:gd name="connsiteX2185" fmla="*/ 295275 w 723900"/>
                  <a:gd name="connsiteY2185" fmla="*/ 609600 h 850900"/>
                  <a:gd name="connsiteX2186" fmla="*/ 296863 w 723900"/>
                  <a:gd name="connsiteY2186" fmla="*/ 609600 h 850900"/>
                  <a:gd name="connsiteX2187" fmla="*/ 296863 w 723900"/>
                  <a:gd name="connsiteY2187" fmla="*/ 611188 h 850900"/>
                  <a:gd name="connsiteX2188" fmla="*/ 295275 w 723900"/>
                  <a:gd name="connsiteY2188" fmla="*/ 611188 h 850900"/>
                  <a:gd name="connsiteX2189" fmla="*/ 295275 w 723900"/>
                  <a:gd name="connsiteY2189" fmla="*/ 612775 h 850900"/>
                  <a:gd name="connsiteX2190" fmla="*/ 292100 w 723900"/>
                  <a:gd name="connsiteY2190" fmla="*/ 612775 h 850900"/>
                  <a:gd name="connsiteX2191" fmla="*/ 292100 w 723900"/>
                  <a:gd name="connsiteY2191" fmla="*/ 615950 h 850900"/>
                  <a:gd name="connsiteX2192" fmla="*/ 292100 w 723900"/>
                  <a:gd name="connsiteY2192" fmla="*/ 619125 h 850900"/>
                  <a:gd name="connsiteX2193" fmla="*/ 288925 w 723900"/>
                  <a:gd name="connsiteY2193" fmla="*/ 619125 h 850900"/>
                  <a:gd name="connsiteX2194" fmla="*/ 288925 w 723900"/>
                  <a:gd name="connsiteY2194" fmla="*/ 622300 h 850900"/>
                  <a:gd name="connsiteX2195" fmla="*/ 292100 w 723900"/>
                  <a:gd name="connsiteY2195" fmla="*/ 622300 h 850900"/>
                  <a:gd name="connsiteX2196" fmla="*/ 292100 w 723900"/>
                  <a:gd name="connsiteY2196" fmla="*/ 625475 h 850900"/>
                  <a:gd name="connsiteX2197" fmla="*/ 295275 w 723900"/>
                  <a:gd name="connsiteY2197" fmla="*/ 625475 h 850900"/>
                  <a:gd name="connsiteX2198" fmla="*/ 298450 w 723900"/>
                  <a:gd name="connsiteY2198" fmla="*/ 625475 h 850900"/>
                  <a:gd name="connsiteX2199" fmla="*/ 301625 w 723900"/>
                  <a:gd name="connsiteY2199" fmla="*/ 625475 h 850900"/>
                  <a:gd name="connsiteX2200" fmla="*/ 304800 w 723900"/>
                  <a:gd name="connsiteY2200" fmla="*/ 625475 h 850900"/>
                  <a:gd name="connsiteX2201" fmla="*/ 304800 w 723900"/>
                  <a:gd name="connsiteY2201" fmla="*/ 628650 h 850900"/>
                  <a:gd name="connsiteX2202" fmla="*/ 307975 w 723900"/>
                  <a:gd name="connsiteY2202" fmla="*/ 628650 h 850900"/>
                  <a:gd name="connsiteX2203" fmla="*/ 311150 w 723900"/>
                  <a:gd name="connsiteY2203" fmla="*/ 628650 h 850900"/>
                  <a:gd name="connsiteX2204" fmla="*/ 311150 w 723900"/>
                  <a:gd name="connsiteY2204" fmla="*/ 631825 h 850900"/>
                  <a:gd name="connsiteX2205" fmla="*/ 314325 w 723900"/>
                  <a:gd name="connsiteY2205" fmla="*/ 631825 h 850900"/>
                  <a:gd name="connsiteX2206" fmla="*/ 314325 w 723900"/>
                  <a:gd name="connsiteY2206" fmla="*/ 635000 h 850900"/>
                  <a:gd name="connsiteX2207" fmla="*/ 314325 w 723900"/>
                  <a:gd name="connsiteY2207" fmla="*/ 638175 h 850900"/>
                  <a:gd name="connsiteX2208" fmla="*/ 311150 w 723900"/>
                  <a:gd name="connsiteY2208" fmla="*/ 638175 h 850900"/>
                  <a:gd name="connsiteX2209" fmla="*/ 311150 w 723900"/>
                  <a:gd name="connsiteY2209" fmla="*/ 641350 h 850900"/>
                  <a:gd name="connsiteX2210" fmla="*/ 307975 w 723900"/>
                  <a:gd name="connsiteY2210" fmla="*/ 644525 h 850900"/>
                  <a:gd name="connsiteX2211" fmla="*/ 307975 w 723900"/>
                  <a:gd name="connsiteY2211" fmla="*/ 647700 h 850900"/>
                  <a:gd name="connsiteX2212" fmla="*/ 304800 w 723900"/>
                  <a:gd name="connsiteY2212" fmla="*/ 647700 h 850900"/>
                  <a:gd name="connsiteX2213" fmla="*/ 301625 w 723900"/>
                  <a:gd name="connsiteY2213" fmla="*/ 647700 h 850900"/>
                  <a:gd name="connsiteX2214" fmla="*/ 298450 w 723900"/>
                  <a:gd name="connsiteY2214" fmla="*/ 647700 h 850900"/>
                  <a:gd name="connsiteX2215" fmla="*/ 298450 w 723900"/>
                  <a:gd name="connsiteY2215" fmla="*/ 650875 h 850900"/>
                  <a:gd name="connsiteX2216" fmla="*/ 300038 w 723900"/>
                  <a:gd name="connsiteY2216" fmla="*/ 650875 h 850900"/>
                  <a:gd name="connsiteX2217" fmla="*/ 300038 w 723900"/>
                  <a:gd name="connsiteY2217" fmla="*/ 652463 h 850900"/>
                  <a:gd name="connsiteX2218" fmla="*/ 298450 w 723900"/>
                  <a:gd name="connsiteY2218" fmla="*/ 652463 h 850900"/>
                  <a:gd name="connsiteX2219" fmla="*/ 298450 w 723900"/>
                  <a:gd name="connsiteY2219" fmla="*/ 654050 h 850900"/>
                  <a:gd name="connsiteX2220" fmla="*/ 295275 w 723900"/>
                  <a:gd name="connsiteY2220" fmla="*/ 654050 h 850900"/>
                  <a:gd name="connsiteX2221" fmla="*/ 295275 w 723900"/>
                  <a:gd name="connsiteY2221" fmla="*/ 657225 h 850900"/>
                  <a:gd name="connsiteX2222" fmla="*/ 295275 w 723900"/>
                  <a:gd name="connsiteY2222" fmla="*/ 660400 h 850900"/>
                  <a:gd name="connsiteX2223" fmla="*/ 292100 w 723900"/>
                  <a:gd name="connsiteY2223" fmla="*/ 660400 h 850900"/>
                  <a:gd name="connsiteX2224" fmla="*/ 292100 w 723900"/>
                  <a:gd name="connsiteY2224" fmla="*/ 663575 h 850900"/>
                  <a:gd name="connsiteX2225" fmla="*/ 292100 w 723900"/>
                  <a:gd name="connsiteY2225" fmla="*/ 665163 h 850900"/>
                  <a:gd name="connsiteX2226" fmla="*/ 292100 w 723900"/>
                  <a:gd name="connsiteY2226" fmla="*/ 666750 h 850900"/>
                  <a:gd name="connsiteX2227" fmla="*/ 292100 w 723900"/>
                  <a:gd name="connsiteY2227" fmla="*/ 669925 h 850900"/>
                  <a:gd name="connsiteX2228" fmla="*/ 288925 w 723900"/>
                  <a:gd name="connsiteY2228" fmla="*/ 669925 h 850900"/>
                  <a:gd name="connsiteX2229" fmla="*/ 288925 w 723900"/>
                  <a:gd name="connsiteY2229" fmla="*/ 673100 h 850900"/>
                  <a:gd name="connsiteX2230" fmla="*/ 285750 w 723900"/>
                  <a:gd name="connsiteY2230" fmla="*/ 669925 h 850900"/>
                  <a:gd name="connsiteX2231" fmla="*/ 285750 w 723900"/>
                  <a:gd name="connsiteY2231" fmla="*/ 673100 h 850900"/>
                  <a:gd name="connsiteX2232" fmla="*/ 284163 w 723900"/>
                  <a:gd name="connsiteY2232" fmla="*/ 673100 h 850900"/>
                  <a:gd name="connsiteX2233" fmla="*/ 284163 w 723900"/>
                  <a:gd name="connsiteY2233" fmla="*/ 676275 h 850900"/>
                  <a:gd name="connsiteX2234" fmla="*/ 285750 w 723900"/>
                  <a:gd name="connsiteY2234" fmla="*/ 676275 h 850900"/>
                  <a:gd name="connsiteX2235" fmla="*/ 285750 w 723900"/>
                  <a:gd name="connsiteY2235" fmla="*/ 677863 h 850900"/>
                  <a:gd name="connsiteX2236" fmla="*/ 282575 w 723900"/>
                  <a:gd name="connsiteY2236" fmla="*/ 677863 h 850900"/>
                  <a:gd name="connsiteX2237" fmla="*/ 282575 w 723900"/>
                  <a:gd name="connsiteY2237" fmla="*/ 676275 h 850900"/>
                  <a:gd name="connsiteX2238" fmla="*/ 279400 w 723900"/>
                  <a:gd name="connsiteY2238" fmla="*/ 676275 h 850900"/>
                  <a:gd name="connsiteX2239" fmla="*/ 276225 w 723900"/>
                  <a:gd name="connsiteY2239" fmla="*/ 676275 h 850900"/>
                  <a:gd name="connsiteX2240" fmla="*/ 276225 w 723900"/>
                  <a:gd name="connsiteY2240" fmla="*/ 679450 h 850900"/>
                  <a:gd name="connsiteX2241" fmla="*/ 273050 w 723900"/>
                  <a:gd name="connsiteY2241" fmla="*/ 679450 h 850900"/>
                  <a:gd name="connsiteX2242" fmla="*/ 271463 w 723900"/>
                  <a:gd name="connsiteY2242" fmla="*/ 679450 h 850900"/>
                  <a:gd name="connsiteX2243" fmla="*/ 271463 w 723900"/>
                  <a:gd name="connsiteY2243" fmla="*/ 681038 h 850900"/>
                  <a:gd name="connsiteX2244" fmla="*/ 269875 w 723900"/>
                  <a:gd name="connsiteY2244" fmla="*/ 681038 h 850900"/>
                  <a:gd name="connsiteX2245" fmla="*/ 269875 w 723900"/>
                  <a:gd name="connsiteY2245" fmla="*/ 679450 h 850900"/>
                  <a:gd name="connsiteX2246" fmla="*/ 266700 w 723900"/>
                  <a:gd name="connsiteY2246" fmla="*/ 682625 h 850900"/>
                  <a:gd name="connsiteX2247" fmla="*/ 266700 w 723900"/>
                  <a:gd name="connsiteY2247" fmla="*/ 685800 h 850900"/>
                  <a:gd name="connsiteX2248" fmla="*/ 265113 w 723900"/>
                  <a:gd name="connsiteY2248" fmla="*/ 685800 h 850900"/>
                  <a:gd name="connsiteX2249" fmla="*/ 265113 w 723900"/>
                  <a:gd name="connsiteY2249" fmla="*/ 687388 h 850900"/>
                  <a:gd name="connsiteX2250" fmla="*/ 263525 w 723900"/>
                  <a:gd name="connsiteY2250" fmla="*/ 687388 h 850900"/>
                  <a:gd name="connsiteX2251" fmla="*/ 263525 w 723900"/>
                  <a:gd name="connsiteY2251" fmla="*/ 688975 h 850900"/>
                  <a:gd name="connsiteX2252" fmla="*/ 263525 w 723900"/>
                  <a:gd name="connsiteY2252" fmla="*/ 692150 h 850900"/>
                  <a:gd name="connsiteX2253" fmla="*/ 260350 w 723900"/>
                  <a:gd name="connsiteY2253" fmla="*/ 692150 h 850900"/>
                  <a:gd name="connsiteX2254" fmla="*/ 258763 w 723900"/>
                  <a:gd name="connsiteY2254" fmla="*/ 692150 h 850900"/>
                  <a:gd name="connsiteX2255" fmla="*/ 258763 w 723900"/>
                  <a:gd name="connsiteY2255" fmla="*/ 695325 h 850900"/>
                  <a:gd name="connsiteX2256" fmla="*/ 257175 w 723900"/>
                  <a:gd name="connsiteY2256" fmla="*/ 695325 h 850900"/>
                  <a:gd name="connsiteX2257" fmla="*/ 257175 w 723900"/>
                  <a:gd name="connsiteY2257" fmla="*/ 692150 h 850900"/>
                  <a:gd name="connsiteX2258" fmla="*/ 254000 w 723900"/>
                  <a:gd name="connsiteY2258" fmla="*/ 692150 h 850900"/>
                  <a:gd name="connsiteX2259" fmla="*/ 254000 w 723900"/>
                  <a:gd name="connsiteY2259" fmla="*/ 688975 h 850900"/>
                  <a:gd name="connsiteX2260" fmla="*/ 250825 w 723900"/>
                  <a:gd name="connsiteY2260" fmla="*/ 688975 h 850900"/>
                  <a:gd name="connsiteX2261" fmla="*/ 250825 w 723900"/>
                  <a:gd name="connsiteY2261" fmla="*/ 692150 h 850900"/>
                  <a:gd name="connsiteX2262" fmla="*/ 250825 w 723900"/>
                  <a:gd name="connsiteY2262" fmla="*/ 695325 h 850900"/>
                  <a:gd name="connsiteX2263" fmla="*/ 250825 w 723900"/>
                  <a:gd name="connsiteY2263" fmla="*/ 698500 h 850900"/>
                  <a:gd name="connsiteX2264" fmla="*/ 247650 w 723900"/>
                  <a:gd name="connsiteY2264" fmla="*/ 698500 h 850900"/>
                  <a:gd name="connsiteX2265" fmla="*/ 247650 w 723900"/>
                  <a:gd name="connsiteY2265" fmla="*/ 701675 h 850900"/>
                  <a:gd name="connsiteX2266" fmla="*/ 244475 w 723900"/>
                  <a:gd name="connsiteY2266" fmla="*/ 701675 h 850900"/>
                  <a:gd name="connsiteX2267" fmla="*/ 241300 w 723900"/>
                  <a:gd name="connsiteY2267" fmla="*/ 701675 h 850900"/>
                  <a:gd name="connsiteX2268" fmla="*/ 241300 w 723900"/>
                  <a:gd name="connsiteY2268" fmla="*/ 704850 h 850900"/>
                  <a:gd name="connsiteX2269" fmla="*/ 241300 w 723900"/>
                  <a:gd name="connsiteY2269" fmla="*/ 708025 h 850900"/>
                  <a:gd name="connsiteX2270" fmla="*/ 238125 w 723900"/>
                  <a:gd name="connsiteY2270" fmla="*/ 708025 h 850900"/>
                  <a:gd name="connsiteX2271" fmla="*/ 238125 w 723900"/>
                  <a:gd name="connsiteY2271" fmla="*/ 704850 h 850900"/>
                  <a:gd name="connsiteX2272" fmla="*/ 234950 w 723900"/>
                  <a:gd name="connsiteY2272" fmla="*/ 704850 h 850900"/>
                  <a:gd name="connsiteX2273" fmla="*/ 234950 w 723900"/>
                  <a:gd name="connsiteY2273" fmla="*/ 708025 h 850900"/>
                  <a:gd name="connsiteX2274" fmla="*/ 231775 w 723900"/>
                  <a:gd name="connsiteY2274" fmla="*/ 708025 h 850900"/>
                  <a:gd name="connsiteX2275" fmla="*/ 228600 w 723900"/>
                  <a:gd name="connsiteY2275" fmla="*/ 711200 h 850900"/>
                  <a:gd name="connsiteX2276" fmla="*/ 225425 w 723900"/>
                  <a:gd name="connsiteY2276" fmla="*/ 711200 h 850900"/>
                  <a:gd name="connsiteX2277" fmla="*/ 225425 w 723900"/>
                  <a:gd name="connsiteY2277" fmla="*/ 714375 h 850900"/>
                  <a:gd name="connsiteX2278" fmla="*/ 228600 w 723900"/>
                  <a:gd name="connsiteY2278" fmla="*/ 714375 h 850900"/>
                  <a:gd name="connsiteX2279" fmla="*/ 231775 w 723900"/>
                  <a:gd name="connsiteY2279" fmla="*/ 714375 h 850900"/>
                  <a:gd name="connsiteX2280" fmla="*/ 231775 w 723900"/>
                  <a:gd name="connsiteY2280" fmla="*/ 717550 h 850900"/>
                  <a:gd name="connsiteX2281" fmla="*/ 231775 w 723900"/>
                  <a:gd name="connsiteY2281" fmla="*/ 720725 h 850900"/>
                  <a:gd name="connsiteX2282" fmla="*/ 228600 w 723900"/>
                  <a:gd name="connsiteY2282" fmla="*/ 723900 h 850900"/>
                  <a:gd name="connsiteX2283" fmla="*/ 225425 w 723900"/>
                  <a:gd name="connsiteY2283" fmla="*/ 723900 h 850900"/>
                  <a:gd name="connsiteX2284" fmla="*/ 225425 w 723900"/>
                  <a:gd name="connsiteY2284" fmla="*/ 727075 h 850900"/>
                  <a:gd name="connsiteX2285" fmla="*/ 228600 w 723900"/>
                  <a:gd name="connsiteY2285" fmla="*/ 727075 h 850900"/>
                  <a:gd name="connsiteX2286" fmla="*/ 228600 w 723900"/>
                  <a:gd name="connsiteY2286" fmla="*/ 730250 h 850900"/>
                  <a:gd name="connsiteX2287" fmla="*/ 227013 w 723900"/>
                  <a:gd name="connsiteY2287" fmla="*/ 730250 h 850900"/>
                  <a:gd name="connsiteX2288" fmla="*/ 227013 w 723900"/>
                  <a:gd name="connsiteY2288" fmla="*/ 731838 h 850900"/>
                  <a:gd name="connsiteX2289" fmla="*/ 225425 w 723900"/>
                  <a:gd name="connsiteY2289" fmla="*/ 731838 h 850900"/>
                  <a:gd name="connsiteX2290" fmla="*/ 225425 w 723900"/>
                  <a:gd name="connsiteY2290" fmla="*/ 730250 h 850900"/>
                  <a:gd name="connsiteX2291" fmla="*/ 222250 w 723900"/>
                  <a:gd name="connsiteY2291" fmla="*/ 730250 h 850900"/>
                  <a:gd name="connsiteX2292" fmla="*/ 222250 w 723900"/>
                  <a:gd name="connsiteY2292" fmla="*/ 727075 h 850900"/>
                  <a:gd name="connsiteX2293" fmla="*/ 219075 w 723900"/>
                  <a:gd name="connsiteY2293" fmla="*/ 727075 h 850900"/>
                  <a:gd name="connsiteX2294" fmla="*/ 219075 w 723900"/>
                  <a:gd name="connsiteY2294" fmla="*/ 730250 h 850900"/>
                  <a:gd name="connsiteX2295" fmla="*/ 219075 w 723900"/>
                  <a:gd name="connsiteY2295" fmla="*/ 733425 h 850900"/>
                  <a:gd name="connsiteX2296" fmla="*/ 215900 w 723900"/>
                  <a:gd name="connsiteY2296" fmla="*/ 733425 h 850900"/>
                  <a:gd name="connsiteX2297" fmla="*/ 212725 w 723900"/>
                  <a:gd name="connsiteY2297" fmla="*/ 733425 h 850900"/>
                  <a:gd name="connsiteX2298" fmla="*/ 212725 w 723900"/>
                  <a:gd name="connsiteY2298" fmla="*/ 736600 h 850900"/>
                  <a:gd name="connsiteX2299" fmla="*/ 209550 w 723900"/>
                  <a:gd name="connsiteY2299" fmla="*/ 736600 h 850900"/>
                  <a:gd name="connsiteX2300" fmla="*/ 209550 w 723900"/>
                  <a:gd name="connsiteY2300" fmla="*/ 739775 h 850900"/>
                  <a:gd name="connsiteX2301" fmla="*/ 206375 w 723900"/>
                  <a:gd name="connsiteY2301" fmla="*/ 739775 h 850900"/>
                  <a:gd name="connsiteX2302" fmla="*/ 206375 w 723900"/>
                  <a:gd name="connsiteY2302" fmla="*/ 736600 h 850900"/>
                  <a:gd name="connsiteX2303" fmla="*/ 203200 w 723900"/>
                  <a:gd name="connsiteY2303" fmla="*/ 736600 h 850900"/>
                  <a:gd name="connsiteX2304" fmla="*/ 203200 w 723900"/>
                  <a:gd name="connsiteY2304" fmla="*/ 733425 h 850900"/>
                  <a:gd name="connsiteX2305" fmla="*/ 200025 w 723900"/>
                  <a:gd name="connsiteY2305" fmla="*/ 733425 h 850900"/>
                  <a:gd name="connsiteX2306" fmla="*/ 200025 w 723900"/>
                  <a:gd name="connsiteY2306" fmla="*/ 736600 h 850900"/>
                  <a:gd name="connsiteX2307" fmla="*/ 200025 w 723900"/>
                  <a:gd name="connsiteY2307" fmla="*/ 739775 h 850900"/>
                  <a:gd name="connsiteX2308" fmla="*/ 196850 w 723900"/>
                  <a:gd name="connsiteY2308" fmla="*/ 739775 h 850900"/>
                  <a:gd name="connsiteX2309" fmla="*/ 196850 w 723900"/>
                  <a:gd name="connsiteY2309" fmla="*/ 742950 h 850900"/>
                  <a:gd name="connsiteX2310" fmla="*/ 196850 w 723900"/>
                  <a:gd name="connsiteY2310" fmla="*/ 746125 h 850900"/>
                  <a:gd name="connsiteX2311" fmla="*/ 193675 w 723900"/>
                  <a:gd name="connsiteY2311" fmla="*/ 746125 h 850900"/>
                  <a:gd name="connsiteX2312" fmla="*/ 190500 w 723900"/>
                  <a:gd name="connsiteY2312" fmla="*/ 746125 h 850900"/>
                  <a:gd name="connsiteX2313" fmla="*/ 190500 w 723900"/>
                  <a:gd name="connsiteY2313" fmla="*/ 742950 h 850900"/>
                  <a:gd name="connsiteX2314" fmla="*/ 187325 w 723900"/>
                  <a:gd name="connsiteY2314" fmla="*/ 742950 h 850900"/>
                  <a:gd name="connsiteX2315" fmla="*/ 187325 w 723900"/>
                  <a:gd name="connsiteY2315" fmla="*/ 746125 h 850900"/>
                  <a:gd name="connsiteX2316" fmla="*/ 184150 w 723900"/>
                  <a:gd name="connsiteY2316" fmla="*/ 746125 h 850900"/>
                  <a:gd name="connsiteX2317" fmla="*/ 184150 w 723900"/>
                  <a:gd name="connsiteY2317" fmla="*/ 749300 h 850900"/>
                  <a:gd name="connsiteX2318" fmla="*/ 187325 w 723900"/>
                  <a:gd name="connsiteY2318" fmla="*/ 749300 h 850900"/>
                  <a:gd name="connsiteX2319" fmla="*/ 187325 w 723900"/>
                  <a:gd name="connsiteY2319" fmla="*/ 752475 h 850900"/>
                  <a:gd name="connsiteX2320" fmla="*/ 184150 w 723900"/>
                  <a:gd name="connsiteY2320" fmla="*/ 752475 h 850900"/>
                  <a:gd name="connsiteX2321" fmla="*/ 180975 w 723900"/>
                  <a:gd name="connsiteY2321" fmla="*/ 752475 h 850900"/>
                  <a:gd name="connsiteX2322" fmla="*/ 180975 w 723900"/>
                  <a:gd name="connsiteY2322" fmla="*/ 755650 h 850900"/>
                  <a:gd name="connsiteX2323" fmla="*/ 177800 w 723900"/>
                  <a:gd name="connsiteY2323" fmla="*/ 752475 h 850900"/>
                  <a:gd name="connsiteX2324" fmla="*/ 174625 w 723900"/>
                  <a:gd name="connsiteY2324" fmla="*/ 752475 h 850900"/>
                  <a:gd name="connsiteX2325" fmla="*/ 171450 w 723900"/>
                  <a:gd name="connsiteY2325" fmla="*/ 752475 h 850900"/>
                  <a:gd name="connsiteX2326" fmla="*/ 171450 w 723900"/>
                  <a:gd name="connsiteY2326" fmla="*/ 755650 h 850900"/>
                  <a:gd name="connsiteX2327" fmla="*/ 171450 w 723900"/>
                  <a:gd name="connsiteY2327" fmla="*/ 758825 h 850900"/>
                  <a:gd name="connsiteX2328" fmla="*/ 171450 w 723900"/>
                  <a:gd name="connsiteY2328" fmla="*/ 762000 h 850900"/>
                  <a:gd name="connsiteX2329" fmla="*/ 174625 w 723900"/>
                  <a:gd name="connsiteY2329" fmla="*/ 762000 h 850900"/>
                  <a:gd name="connsiteX2330" fmla="*/ 177800 w 723900"/>
                  <a:gd name="connsiteY2330" fmla="*/ 762000 h 850900"/>
                  <a:gd name="connsiteX2331" fmla="*/ 177800 w 723900"/>
                  <a:gd name="connsiteY2331" fmla="*/ 765175 h 850900"/>
                  <a:gd name="connsiteX2332" fmla="*/ 174625 w 723900"/>
                  <a:gd name="connsiteY2332" fmla="*/ 765175 h 850900"/>
                  <a:gd name="connsiteX2333" fmla="*/ 174625 w 723900"/>
                  <a:gd name="connsiteY2333" fmla="*/ 768350 h 850900"/>
                  <a:gd name="connsiteX2334" fmla="*/ 171450 w 723900"/>
                  <a:gd name="connsiteY2334" fmla="*/ 768350 h 850900"/>
                  <a:gd name="connsiteX2335" fmla="*/ 171450 w 723900"/>
                  <a:gd name="connsiteY2335" fmla="*/ 771525 h 850900"/>
                  <a:gd name="connsiteX2336" fmla="*/ 168275 w 723900"/>
                  <a:gd name="connsiteY2336" fmla="*/ 771525 h 850900"/>
                  <a:gd name="connsiteX2337" fmla="*/ 168275 w 723900"/>
                  <a:gd name="connsiteY2337" fmla="*/ 774700 h 850900"/>
                  <a:gd name="connsiteX2338" fmla="*/ 171450 w 723900"/>
                  <a:gd name="connsiteY2338" fmla="*/ 774700 h 850900"/>
                  <a:gd name="connsiteX2339" fmla="*/ 171450 w 723900"/>
                  <a:gd name="connsiteY2339" fmla="*/ 777875 h 850900"/>
                  <a:gd name="connsiteX2340" fmla="*/ 169863 w 723900"/>
                  <a:gd name="connsiteY2340" fmla="*/ 777875 h 850900"/>
                  <a:gd name="connsiteX2341" fmla="*/ 169863 w 723900"/>
                  <a:gd name="connsiteY2341" fmla="*/ 779463 h 850900"/>
                  <a:gd name="connsiteX2342" fmla="*/ 168275 w 723900"/>
                  <a:gd name="connsiteY2342" fmla="*/ 779463 h 850900"/>
                  <a:gd name="connsiteX2343" fmla="*/ 168275 w 723900"/>
                  <a:gd name="connsiteY2343" fmla="*/ 777875 h 850900"/>
                  <a:gd name="connsiteX2344" fmla="*/ 165100 w 723900"/>
                  <a:gd name="connsiteY2344" fmla="*/ 777875 h 850900"/>
                  <a:gd name="connsiteX2345" fmla="*/ 161925 w 723900"/>
                  <a:gd name="connsiteY2345" fmla="*/ 777875 h 850900"/>
                  <a:gd name="connsiteX2346" fmla="*/ 158750 w 723900"/>
                  <a:gd name="connsiteY2346" fmla="*/ 777875 h 850900"/>
                  <a:gd name="connsiteX2347" fmla="*/ 158750 w 723900"/>
                  <a:gd name="connsiteY2347" fmla="*/ 779463 h 850900"/>
                  <a:gd name="connsiteX2348" fmla="*/ 155575 w 723900"/>
                  <a:gd name="connsiteY2348" fmla="*/ 779463 h 850900"/>
                  <a:gd name="connsiteX2349" fmla="*/ 155575 w 723900"/>
                  <a:gd name="connsiteY2349" fmla="*/ 777875 h 850900"/>
                  <a:gd name="connsiteX2350" fmla="*/ 152400 w 723900"/>
                  <a:gd name="connsiteY2350" fmla="*/ 781050 h 850900"/>
                  <a:gd name="connsiteX2351" fmla="*/ 152400 w 723900"/>
                  <a:gd name="connsiteY2351" fmla="*/ 784225 h 850900"/>
                  <a:gd name="connsiteX2352" fmla="*/ 149225 w 723900"/>
                  <a:gd name="connsiteY2352" fmla="*/ 784225 h 850900"/>
                  <a:gd name="connsiteX2353" fmla="*/ 149225 w 723900"/>
                  <a:gd name="connsiteY2353" fmla="*/ 782638 h 850900"/>
                  <a:gd name="connsiteX2354" fmla="*/ 149225 w 723900"/>
                  <a:gd name="connsiteY2354" fmla="*/ 781050 h 850900"/>
                  <a:gd name="connsiteX2355" fmla="*/ 146050 w 723900"/>
                  <a:gd name="connsiteY2355" fmla="*/ 781050 h 850900"/>
                  <a:gd name="connsiteX2356" fmla="*/ 142875 w 723900"/>
                  <a:gd name="connsiteY2356" fmla="*/ 781050 h 850900"/>
                  <a:gd name="connsiteX2357" fmla="*/ 142875 w 723900"/>
                  <a:gd name="connsiteY2357" fmla="*/ 784225 h 850900"/>
                  <a:gd name="connsiteX2358" fmla="*/ 139700 w 723900"/>
                  <a:gd name="connsiteY2358" fmla="*/ 787400 h 850900"/>
                  <a:gd name="connsiteX2359" fmla="*/ 136525 w 723900"/>
                  <a:gd name="connsiteY2359" fmla="*/ 787400 h 850900"/>
                  <a:gd name="connsiteX2360" fmla="*/ 136525 w 723900"/>
                  <a:gd name="connsiteY2360" fmla="*/ 790575 h 850900"/>
                  <a:gd name="connsiteX2361" fmla="*/ 136525 w 723900"/>
                  <a:gd name="connsiteY2361" fmla="*/ 793750 h 850900"/>
                  <a:gd name="connsiteX2362" fmla="*/ 133350 w 723900"/>
                  <a:gd name="connsiteY2362" fmla="*/ 793750 h 850900"/>
                  <a:gd name="connsiteX2363" fmla="*/ 133350 w 723900"/>
                  <a:gd name="connsiteY2363" fmla="*/ 790575 h 850900"/>
                  <a:gd name="connsiteX2364" fmla="*/ 133350 w 723900"/>
                  <a:gd name="connsiteY2364" fmla="*/ 787400 h 850900"/>
                  <a:gd name="connsiteX2365" fmla="*/ 133350 w 723900"/>
                  <a:gd name="connsiteY2365" fmla="*/ 784225 h 850900"/>
                  <a:gd name="connsiteX2366" fmla="*/ 133350 w 723900"/>
                  <a:gd name="connsiteY2366" fmla="*/ 781050 h 850900"/>
                  <a:gd name="connsiteX2367" fmla="*/ 131763 w 723900"/>
                  <a:gd name="connsiteY2367" fmla="*/ 781050 h 850900"/>
                  <a:gd name="connsiteX2368" fmla="*/ 131763 w 723900"/>
                  <a:gd name="connsiteY2368" fmla="*/ 782638 h 850900"/>
                  <a:gd name="connsiteX2369" fmla="*/ 130175 w 723900"/>
                  <a:gd name="connsiteY2369" fmla="*/ 782638 h 850900"/>
                  <a:gd name="connsiteX2370" fmla="*/ 130175 w 723900"/>
                  <a:gd name="connsiteY2370" fmla="*/ 784225 h 850900"/>
                  <a:gd name="connsiteX2371" fmla="*/ 127000 w 723900"/>
                  <a:gd name="connsiteY2371" fmla="*/ 784225 h 850900"/>
                  <a:gd name="connsiteX2372" fmla="*/ 123825 w 723900"/>
                  <a:gd name="connsiteY2372" fmla="*/ 784225 h 850900"/>
                  <a:gd name="connsiteX2373" fmla="*/ 123825 w 723900"/>
                  <a:gd name="connsiteY2373" fmla="*/ 787400 h 850900"/>
                  <a:gd name="connsiteX2374" fmla="*/ 120650 w 723900"/>
                  <a:gd name="connsiteY2374" fmla="*/ 787400 h 850900"/>
                  <a:gd name="connsiteX2375" fmla="*/ 120650 w 723900"/>
                  <a:gd name="connsiteY2375" fmla="*/ 790575 h 850900"/>
                  <a:gd name="connsiteX2376" fmla="*/ 119063 w 723900"/>
                  <a:gd name="connsiteY2376" fmla="*/ 790575 h 850900"/>
                  <a:gd name="connsiteX2377" fmla="*/ 119063 w 723900"/>
                  <a:gd name="connsiteY2377" fmla="*/ 792163 h 850900"/>
                  <a:gd name="connsiteX2378" fmla="*/ 117475 w 723900"/>
                  <a:gd name="connsiteY2378" fmla="*/ 792163 h 850900"/>
                  <a:gd name="connsiteX2379" fmla="*/ 117475 w 723900"/>
                  <a:gd name="connsiteY2379" fmla="*/ 790575 h 850900"/>
                  <a:gd name="connsiteX2380" fmla="*/ 114300 w 723900"/>
                  <a:gd name="connsiteY2380" fmla="*/ 790575 h 850900"/>
                  <a:gd name="connsiteX2381" fmla="*/ 111125 w 723900"/>
                  <a:gd name="connsiteY2381" fmla="*/ 790575 h 850900"/>
                  <a:gd name="connsiteX2382" fmla="*/ 114300 w 723900"/>
                  <a:gd name="connsiteY2382" fmla="*/ 793750 h 850900"/>
                  <a:gd name="connsiteX2383" fmla="*/ 111125 w 723900"/>
                  <a:gd name="connsiteY2383" fmla="*/ 793750 h 850900"/>
                  <a:gd name="connsiteX2384" fmla="*/ 111125 w 723900"/>
                  <a:gd name="connsiteY2384" fmla="*/ 796925 h 850900"/>
                  <a:gd name="connsiteX2385" fmla="*/ 107950 w 723900"/>
                  <a:gd name="connsiteY2385" fmla="*/ 796925 h 850900"/>
                  <a:gd name="connsiteX2386" fmla="*/ 104775 w 723900"/>
                  <a:gd name="connsiteY2386" fmla="*/ 793750 h 850900"/>
                  <a:gd name="connsiteX2387" fmla="*/ 101600 w 723900"/>
                  <a:gd name="connsiteY2387" fmla="*/ 793750 h 850900"/>
                  <a:gd name="connsiteX2388" fmla="*/ 101600 w 723900"/>
                  <a:gd name="connsiteY2388" fmla="*/ 796925 h 850900"/>
                  <a:gd name="connsiteX2389" fmla="*/ 104775 w 723900"/>
                  <a:gd name="connsiteY2389" fmla="*/ 796925 h 850900"/>
                  <a:gd name="connsiteX2390" fmla="*/ 104775 w 723900"/>
                  <a:gd name="connsiteY2390" fmla="*/ 800100 h 850900"/>
                  <a:gd name="connsiteX2391" fmla="*/ 101600 w 723900"/>
                  <a:gd name="connsiteY2391" fmla="*/ 800100 h 850900"/>
                  <a:gd name="connsiteX2392" fmla="*/ 98425 w 723900"/>
                  <a:gd name="connsiteY2392" fmla="*/ 800100 h 850900"/>
                  <a:gd name="connsiteX2393" fmla="*/ 98425 w 723900"/>
                  <a:gd name="connsiteY2393" fmla="*/ 796925 h 850900"/>
                  <a:gd name="connsiteX2394" fmla="*/ 98425 w 723900"/>
                  <a:gd name="connsiteY2394" fmla="*/ 793750 h 850900"/>
                  <a:gd name="connsiteX2395" fmla="*/ 95250 w 723900"/>
                  <a:gd name="connsiteY2395" fmla="*/ 796925 h 850900"/>
                  <a:gd name="connsiteX2396" fmla="*/ 95250 w 723900"/>
                  <a:gd name="connsiteY2396" fmla="*/ 800100 h 850900"/>
                  <a:gd name="connsiteX2397" fmla="*/ 92075 w 723900"/>
                  <a:gd name="connsiteY2397" fmla="*/ 800100 h 850900"/>
                  <a:gd name="connsiteX2398" fmla="*/ 88900 w 723900"/>
                  <a:gd name="connsiteY2398" fmla="*/ 800100 h 850900"/>
                  <a:gd name="connsiteX2399" fmla="*/ 88900 w 723900"/>
                  <a:gd name="connsiteY2399" fmla="*/ 803275 h 850900"/>
                  <a:gd name="connsiteX2400" fmla="*/ 85725 w 723900"/>
                  <a:gd name="connsiteY2400" fmla="*/ 803275 h 850900"/>
                  <a:gd name="connsiteX2401" fmla="*/ 82550 w 723900"/>
                  <a:gd name="connsiteY2401" fmla="*/ 803275 h 850900"/>
                  <a:gd name="connsiteX2402" fmla="*/ 79375 w 723900"/>
                  <a:gd name="connsiteY2402" fmla="*/ 803275 h 850900"/>
                  <a:gd name="connsiteX2403" fmla="*/ 79375 w 723900"/>
                  <a:gd name="connsiteY2403" fmla="*/ 800100 h 850900"/>
                  <a:gd name="connsiteX2404" fmla="*/ 79375 w 723900"/>
                  <a:gd name="connsiteY2404" fmla="*/ 796925 h 850900"/>
                  <a:gd name="connsiteX2405" fmla="*/ 79375 w 723900"/>
                  <a:gd name="connsiteY2405" fmla="*/ 793750 h 850900"/>
                  <a:gd name="connsiteX2406" fmla="*/ 82550 w 723900"/>
                  <a:gd name="connsiteY2406" fmla="*/ 793750 h 850900"/>
                  <a:gd name="connsiteX2407" fmla="*/ 82550 w 723900"/>
                  <a:gd name="connsiteY2407" fmla="*/ 790575 h 850900"/>
                  <a:gd name="connsiteX2408" fmla="*/ 82550 w 723900"/>
                  <a:gd name="connsiteY2408" fmla="*/ 787400 h 850900"/>
                  <a:gd name="connsiteX2409" fmla="*/ 79375 w 723900"/>
                  <a:gd name="connsiteY2409" fmla="*/ 787400 h 850900"/>
                  <a:gd name="connsiteX2410" fmla="*/ 76200 w 723900"/>
                  <a:gd name="connsiteY2410" fmla="*/ 787400 h 850900"/>
                  <a:gd name="connsiteX2411" fmla="*/ 76200 w 723900"/>
                  <a:gd name="connsiteY2411" fmla="*/ 790575 h 850900"/>
                  <a:gd name="connsiteX2412" fmla="*/ 73025 w 723900"/>
                  <a:gd name="connsiteY2412" fmla="*/ 793750 h 850900"/>
                  <a:gd name="connsiteX2413" fmla="*/ 73025 w 723900"/>
                  <a:gd name="connsiteY2413" fmla="*/ 796925 h 850900"/>
                  <a:gd name="connsiteX2414" fmla="*/ 73025 w 723900"/>
                  <a:gd name="connsiteY2414" fmla="*/ 800100 h 850900"/>
                  <a:gd name="connsiteX2415" fmla="*/ 69850 w 723900"/>
                  <a:gd name="connsiteY2415" fmla="*/ 803275 h 850900"/>
                  <a:gd name="connsiteX2416" fmla="*/ 66675 w 723900"/>
                  <a:gd name="connsiteY2416" fmla="*/ 803275 h 850900"/>
                  <a:gd name="connsiteX2417" fmla="*/ 66675 w 723900"/>
                  <a:gd name="connsiteY2417" fmla="*/ 806450 h 850900"/>
                  <a:gd name="connsiteX2418" fmla="*/ 63500 w 723900"/>
                  <a:gd name="connsiteY2418" fmla="*/ 806450 h 850900"/>
                  <a:gd name="connsiteX2419" fmla="*/ 63500 w 723900"/>
                  <a:gd name="connsiteY2419" fmla="*/ 809625 h 850900"/>
                  <a:gd name="connsiteX2420" fmla="*/ 63500 w 723900"/>
                  <a:gd name="connsiteY2420" fmla="*/ 812800 h 850900"/>
                  <a:gd name="connsiteX2421" fmla="*/ 60325 w 723900"/>
                  <a:gd name="connsiteY2421" fmla="*/ 812800 h 850900"/>
                  <a:gd name="connsiteX2422" fmla="*/ 60325 w 723900"/>
                  <a:gd name="connsiteY2422" fmla="*/ 809625 h 850900"/>
                  <a:gd name="connsiteX2423" fmla="*/ 57150 w 723900"/>
                  <a:gd name="connsiteY2423" fmla="*/ 809625 h 850900"/>
                  <a:gd name="connsiteX2424" fmla="*/ 57150 w 723900"/>
                  <a:gd name="connsiteY2424" fmla="*/ 812800 h 850900"/>
                  <a:gd name="connsiteX2425" fmla="*/ 57150 w 723900"/>
                  <a:gd name="connsiteY2425" fmla="*/ 815975 h 850900"/>
                  <a:gd name="connsiteX2426" fmla="*/ 53975 w 723900"/>
                  <a:gd name="connsiteY2426" fmla="*/ 815975 h 850900"/>
                  <a:gd name="connsiteX2427" fmla="*/ 50800 w 723900"/>
                  <a:gd name="connsiteY2427" fmla="*/ 815975 h 850900"/>
                  <a:gd name="connsiteX2428" fmla="*/ 47625 w 723900"/>
                  <a:gd name="connsiteY2428" fmla="*/ 812800 h 850900"/>
                  <a:gd name="connsiteX2429" fmla="*/ 47625 w 723900"/>
                  <a:gd name="connsiteY2429" fmla="*/ 809625 h 850900"/>
                  <a:gd name="connsiteX2430" fmla="*/ 47625 w 723900"/>
                  <a:gd name="connsiteY2430" fmla="*/ 806450 h 850900"/>
                  <a:gd name="connsiteX2431" fmla="*/ 47625 w 723900"/>
                  <a:gd name="connsiteY2431" fmla="*/ 803275 h 850900"/>
                  <a:gd name="connsiteX2432" fmla="*/ 47625 w 723900"/>
                  <a:gd name="connsiteY2432" fmla="*/ 800100 h 850900"/>
                  <a:gd name="connsiteX2433" fmla="*/ 44450 w 723900"/>
                  <a:gd name="connsiteY2433" fmla="*/ 800100 h 850900"/>
                  <a:gd name="connsiteX2434" fmla="*/ 44450 w 723900"/>
                  <a:gd name="connsiteY2434" fmla="*/ 796925 h 850900"/>
                  <a:gd name="connsiteX2435" fmla="*/ 47625 w 723900"/>
                  <a:gd name="connsiteY2435" fmla="*/ 796925 h 850900"/>
                  <a:gd name="connsiteX2436" fmla="*/ 50800 w 723900"/>
                  <a:gd name="connsiteY2436" fmla="*/ 796925 h 850900"/>
                  <a:gd name="connsiteX2437" fmla="*/ 50800 w 723900"/>
                  <a:gd name="connsiteY2437" fmla="*/ 793750 h 850900"/>
                  <a:gd name="connsiteX2438" fmla="*/ 50800 w 723900"/>
                  <a:gd name="connsiteY2438" fmla="*/ 790575 h 850900"/>
                  <a:gd name="connsiteX2439" fmla="*/ 53975 w 723900"/>
                  <a:gd name="connsiteY2439" fmla="*/ 790575 h 850900"/>
                  <a:gd name="connsiteX2440" fmla="*/ 53975 w 723900"/>
                  <a:gd name="connsiteY2440" fmla="*/ 787400 h 850900"/>
                  <a:gd name="connsiteX2441" fmla="*/ 57150 w 723900"/>
                  <a:gd name="connsiteY2441" fmla="*/ 787400 h 850900"/>
                  <a:gd name="connsiteX2442" fmla="*/ 57150 w 723900"/>
                  <a:gd name="connsiteY2442" fmla="*/ 784225 h 850900"/>
                  <a:gd name="connsiteX2443" fmla="*/ 60325 w 723900"/>
                  <a:gd name="connsiteY2443" fmla="*/ 784225 h 850900"/>
                  <a:gd name="connsiteX2444" fmla="*/ 60325 w 723900"/>
                  <a:gd name="connsiteY2444" fmla="*/ 781050 h 850900"/>
                  <a:gd name="connsiteX2445" fmla="*/ 63500 w 723900"/>
                  <a:gd name="connsiteY2445" fmla="*/ 781050 h 850900"/>
                  <a:gd name="connsiteX2446" fmla="*/ 63500 w 723900"/>
                  <a:gd name="connsiteY2446" fmla="*/ 777875 h 850900"/>
                  <a:gd name="connsiteX2447" fmla="*/ 66675 w 723900"/>
                  <a:gd name="connsiteY2447" fmla="*/ 777875 h 850900"/>
                  <a:gd name="connsiteX2448" fmla="*/ 69850 w 723900"/>
                  <a:gd name="connsiteY2448" fmla="*/ 777875 h 850900"/>
                  <a:gd name="connsiteX2449" fmla="*/ 69850 w 723900"/>
                  <a:gd name="connsiteY2449" fmla="*/ 774700 h 850900"/>
                  <a:gd name="connsiteX2450" fmla="*/ 73025 w 723900"/>
                  <a:gd name="connsiteY2450" fmla="*/ 774700 h 850900"/>
                  <a:gd name="connsiteX2451" fmla="*/ 76200 w 723900"/>
                  <a:gd name="connsiteY2451" fmla="*/ 774700 h 850900"/>
                  <a:gd name="connsiteX2452" fmla="*/ 76200 w 723900"/>
                  <a:gd name="connsiteY2452" fmla="*/ 771525 h 850900"/>
                  <a:gd name="connsiteX2453" fmla="*/ 79375 w 723900"/>
                  <a:gd name="connsiteY2453" fmla="*/ 771525 h 850900"/>
                  <a:gd name="connsiteX2454" fmla="*/ 82550 w 723900"/>
                  <a:gd name="connsiteY2454" fmla="*/ 771525 h 850900"/>
                  <a:gd name="connsiteX2455" fmla="*/ 85725 w 723900"/>
                  <a:gd name="connsiteY2455" fmla="*/ 771525 h 850900"/>
                  <a:gd name="connsiteX2456" fmla="*/ 88900 w 723900"/>
                  <a:gd name="connsiteY2456" fmla="*/ 771525 h 850900"/>
                  <a:gd name="connsiteX2457" fmla="*/ 90488 w 723900"/>
                  <a:gd name="connsiteY2457" fmla="*/ 771525 h 850900"/>
                  <a:gd name="connsiteX2458" fmla="*/ 92075 w 723900"/>
                  <a:gd name="connsiteY2458" fmla="*/ 771525 h 850900"/>
                  <a:gd name="connsiteX2459" fmla="*/ 95250 w 723900"/>
                  <a:gd name="connsiteY2459" fmla="*/ 771525 h 850900"/>
                  <a:gd name="connsiteX2460" fmla="*/ 95250 w 723900"/>
                  <a:gd name="connsiteY2460" fmla="*/ 768350 h 850900"/>
                  <a:gd name="connsiteX2461" fmla="*/ 98425 w 723900"/>
                  <a:gd name="connsiteY2461" fmla="*/ 768350 h 850900"/>
                  <a:gd name="connsiteX2462" fmla="*/ 98425 w 723900"/>
                  <a:gd name="connsiteY2462" fmla="*/ 771525 h 850900"/>
                  <a:gd name="connsiteX2463" fmla="*/ 101600 w 723900"/>
                  <a:gd name="connsiteY2463" fmla="*/ 771525 h 850900"/>
                  <a:gd name="connsiteX2464" fmla="*/ 98425 w 723900"/>
                  <a:gd name="connsiteY2464" fmla="*/ 774700 h 850900"/>
                  <a:gd name="connsiteX2465" fmla="*/ 95250 w 723900"/>
                  <a:gd name="connsiteY2465" fmla="*/ 774700 h 850900"/>
                  <a:gd name="connsiteX2466" fmla="*/ 95250 w 723900"/>
                  <a:gd name="connsiteY2466" fmla="*/ 777875 h 850900"/>
                  <a:gd name="connsiteX2467" fmla="*/ 98425 w 723900"/>
                  <a:gd name="connsiteY2467" fmla="*/ 777875 h 850900"/>
                  <a:gd name="connsiteX2468" fmla="*/ 98425 w 723900"/>
                  <a:gd name="connsiteY2468" fmla="*/ 781050 h 850900"/>
                  <a:gd name="connsiteX2469" fmla="*/ 98425 w 723900"/>
                  <a:gd name="connsiteY2469" fmla="*/ 784225 h 850900"/>
                  <a:gd name="connsiteX2470" fmla="*/ 101600 w 723900"/>
                  <a:gd name="connsiteY2470" fmla="*/ 784225 h 850900"/>
                  <a:gd name="connsiteX2471" fmla="*/ 101600 w 723900"/>
                  <a:gd name="connsiteY2471" fmla="*/ 781050 h 850900"/>
                  <a:gd name="connsiteX2472" fmla="*/ 101600 w 723900"/>
                  <a:gd name="connsiteY2472" fmla="*/ 777875 h 850900"/>
                  <a:gd name="connsiteX2473" fmla="*/ 104775 w 723900"/>
                  <a:gd name="connsiteY2473" fmla="*/ 777875 h 850900"/>
                  <a:gd name="connsiteX2474" fmla="*/ 107950 w 723900"/>
                  <a:gd name="connsiteY2474" fmla="*/ 777875 h 850900"/>
                  <a:gd name="connsiteX2475" fmla="*/ 111125 w 723900"/>
                  <a:gd name="connsiteY2475" fmla="*/ 777875 h 850900"/>
                  <a:gd name="connsiteX2476" fmla="*/ 111125 w 723900"/>
                  <a:gd name="connsiteY2476" fmla="*/ 781050 h 850900"/>
                  <a:gd name="connsiteX2477" fmla="*/ 114300 w 723900"/>
                  <a:gd name="connsiteY2477" fmla="*/ 781050 h 850900"/>
                  <a:gd name="connsiteX2478" fmla="*/ 114300 w 723900"/>
                  <a:gd name="connsiteY2478" fmla="*/ 777875 h 850900"/>
                  <a:gd name="connsiteX2479" fmla="*/ 111125 w 723900"/>
                  <a:gd name="connsiteY2479" fmla="*/ 777875 h 850900"/>
                  <a:gd name="connsiteX2480" fmla="*/ 111125 w 723900"/>
                  <a:gd name="connsiteY2480" fmla="*/ 774700 h 850900"/>
                  <a:gd name="connsiteX2481" fmla="*/ 111125 w 723900"/>
                  <a:gd name="connsiteY2481" fmla="*/ 771525 h 850900"/>
                  <a:gd name="connsiteX2482" fmla="*/ 111125 w 723900"/>
                  <a:gd name="connsiteY2482" fmla="*/ 768350 h 850900"/>
                  <a:gd name="connsiteX2483" fmla="*/ 114300 w 723900"/>
                  <a:gd name="connsiteY2483" fmla="*/ 765175 h 850900"/>
                  <a:gd name="connsiteX2484" fmla="*/ 114300 w 723900"/>
                  <a:gd name="connsiteY2484" fmla="*/ 762000 h 850900"/>
                  <a:gd name="connsiteX2485" fmla="*/ 114300 w 723900"/>
                  <a:gd name="connsiteY2485" fmla="*/ 758825 h 850900"/>
                  <a:gd name="connsiteX2486" fmla="*/ 117475 w 723900"/>
                  <a:gd name="connsiteY2486" fmla="*/ 758825 h 850900"/>
                  <a:gd name="connsiteX2487" fmla="*/ 117475 w 723900"/>
                  <a:gd name="connsiteY2487" fmla="*/ 755650 h 850900"/>
                  <a:gd name="connsiteX2488" fmla="*/ 120650 w 723900"/>
                  <a:gd name="connsiteY2488" fmla="*/ 755650 h 850900"/>
                  <a:gd name="connsiteX2489" fmla="*/ 120650 w 723900"/>
                  <a:gd name="connsiteY2489" fmla="*/ 752475 h 850900"/>
                  <a:gd name="connsiteX2490" fmla="*/ 123825 w 723900"/>
                  <a:gd name="connsiteY2490" fmla="*/ 752475 h 850900"/>
                  <a:gd name="connsiteX2491" fmla="*/ 127000 w 723900"/>
                  <a:gd name="connsiteY2491" fmla="*/ 752475 h 850900"/>
                  <a:gd name="connsiteX2492" fmla="*/ 127000 w 723900"/>
                  <a:gd name="connsiteY2492" fmla="*/ 749300 h 850900"/>
                  <a:gd name="connsiteX2493" fmla="*/ 130175 w 723900"/>
                  <a:gd name="connsiteY2493" fmla="*/ 749300 h 850900"/>
                  <a:gd name="connsiteX2494" fmla="*/ 130175 w 723900"/>
                  <a:gd name="connsiteY2494" fmla="*/ 746125 h 850900"/>
                  <a:gd name="connsiteX2495" fmla="*/ 133350 w 723900"/>
                  <a:gd name="connsiteY2495" fmla="*/ 746125 h 850900"/>
                  <a:gd name="connsiteX2496" fmla="*/ 136525 w 723900"/>
                  <a:gd name="connsiteY2496" fmla="*/ 746125 h 850900"/>
                  <a:gd name="connsiteX2497" fmla="*/ 136525 w 723900"/>
                  <a:gd name="connsiteY2497" fmla="*/ 742950 h 850900"/>
                  <a:gd name="connsiteX2498" fmla="*/ 139700 w 723900"/>
                  <a:gd name="connsiteY2498" fmla="*/ 742950 h 850900"/>
                  <a:gd name="connsiteX2499" fmla="*/ 142875 w 723900"/>
                  <a:gd name="connsiteY2499" fmla="*/ 742950 h 850900"/>
                  <a:gd name="connsiteX2500" fmla="*/ 144463 w 723900"/>
                  <a:gd name="connsiteY2500" fmla="*/ 742950 h 850900"/>
                  <a:gd name="connsiteX2501" fmla="*/ 146050 w 723900"/>
                  <a:gd name="connsiteY2501" fmla="*/ 742950 h 850900"/>
                  <a:gd name="connsiteX2502" fmla="*/ 146050 w 723900"/>
                  <a:gd name="connsiteY2502" fmla="*/ 741363 h 850900"/>
                  <a:gd name="connsiteX2503" fmla="*/ 146050 w 723900"/>
                  <a:gd name="connsiteY2503" fmla="*/ 739775 h 850900"/>
                  <a:gd name="connsiteX2504" fmla="*/ 147638 w 723900"/>
                  <a:gd name="connsiteY2504" fmla="*/ 739775 h 850900"/>
                  <a:gd name="connsiteX2505" fmla="*/ 149225 w 723900"/>
                  <a:gd name="connsiteY2505" fmla="*/ 739775 h 850900"/>
                  <a:gd name="connsiteX2506" fmla="*/ 149225 w 723900"/>
                  <a:gd name="connsiteY2506" fmla="*/ 736600 h 850900"/>
                  <a:gd name="connsiteX2507" fmla="*/ 152400 w 723900"/>
                  <a:gd name="connsiteY2507" fmla="*/ 736600 h 850900"/>
                  <a:gd name="connsiteX2508" fmla="*/ 155575 w 723900"/>
                  <a:gd name="connsiteY2508" fmla="*/ 736600 h 850900"/>
                  <a:gd name="connsiteX2509" fmla="*/ 158750 w 723900"/>
                  <a:gd name="connsiteY2509" fmla="*/ 736600 h 850900"/>
                  <a:gd name="connsiteX2510" fmla="*/ 161925 w 723900"/>
                  <a:gd name="connsiteY2510" fmla="*/ 736600 h 850900"/>
                  <a:gd name="connsiteX2511" fmla="*/ 165100 w 723900"/>
                  <a:gd name="connsiteY2511" fmla="*/ 736600 h 850900"/>
                  <a:gd name="connsiteX2512" fmla="*/ 168275 w 723900"/>
                  <a:gd name="connsiteY2512" fmla="*/ 736600 h 850900"/>
                  <a:gd name="connsiteX2513" fmla="*/ 168275 w 723900"/>
                  <a:gd name="connsiteY2513" fmla="*/ 733425 h 850900"/>
                  <a:gd name="connsiteX2514" fmla="*/ 165100 w 723900"/>
                  <a:gd name="connsiteY2514" fmla="*/ 733425 h 850900"/>
                  <a:gd name="connsiteX2515" fmla="*/ 165100 w 723900"/>
                  <a:gd name="connsiteY2515" fmla="*/ 730250 h 850900"/>
                  <a:gd name="connsiteX2516" fmla="*/ 165100 w 723900"/>
                  <a:gd name="connsiteY2516" fmla="*/ 727075 h 850900"/>
                  <a:gd name="connsiteX2517" fmla="*/ 165100 w 723900"/>
                  <a:gd name="connsiteY2517" fmla="*/ 723900 h 850900"/>
                  <a:gd name="connsiteX2518" fmla="*/ 168275 w 723900"/>
                  <a:gd name="connsiteY2518" fmla="*/ 723900 h 850900"/>
                  <a:gd name="connsiteX2519" fmla="*/ 168275 w 723900"/>
                  <a:gd name="connsiteY2519" fmla="*/ 720725 h 850900"/>
                  <a:gd name="connsiteX2520" fmla="*/ 171450 w 723900"/>
                  <a:gd name="connsiteY2520" fmla="*/ 720725 h 850900"/>
                  <a:gd name="connsiteX2521" fmla="*/ 171450 w 723900"/>
                  <a:gd name="connsiteY2521" fmla="*/ 717550 h 850900"/>
                  <a:gd name="connsiteX2522" fmla="*/ 171450 w 723900"/>
                  <a:gd name="connsiteY2522" fmla="*/ 714375 h 850900"/>
                  <a:gd name="connsiteX2523" fmla="*/ 174625 w 723900"/>
                  <a:gd name="connsiteY2523" fmla="*/ 714375 h 850900"/>
                  <a:gd name="connsiteX2524" fmla="*/ 174625 w 723900"/>
                  <a:gd name="connsiteY2524" fmla="*/ 711200 h 850900"/>
                  <a:gd name="connsiteX2525" fmla="*/ 177800 w 723900"/>
                  <a:gd name="connsiteY2525" fmla="*/ 711200 h 850900"/>
                  <a:gd name="connsiteX2526" fmla="*/ 177800 w 723900"/>
                  <a:gd name="connsiteY2526" fmla="*/ 708025 h 850900"/>
                  <a:gd name="connsiteX2527" fmla="*/ 180975 w 723900"/>
                  <a:gd name="connsiteY2527" fmla="*/ 708025 h 850900"/>
                  <a:gd name="connsiteX2528" fmla="*/ 184150 w 723900"/>
                  <a:gd name="connsiteY2528" fmla="*/ 708025 h 850900"/>
                  <a:gd name="connsiteX2529" fmla="*/ 184150 w 723900"/>
                  <a:gd name="connsiteY2529" fmla="*/ 704850 h 850900"/>
                  <a:gd name="connsiteX2530" fmla="*/ 187325 w 723900"/>
                  <a:gd name="connsiteY2530" fmla="*/ 704850 h 850900"/>
                  <a:gd name="connsiteX2531" fmla="*/ 187325 w 723900"/>
                  <a:gd name="connsiteY2531" fmla="*/ 701675 h 850900"/>
                  <a:gd name="connsiteX2532" fmla="*/ 190500 w 723900"/>
                  <a:gd name="connsiteY2532" fmla="*/ 701675 h 850900"/>
                  <a:gd name="connsiteX2533" fmla="*/ 190500 w 723900"/>
                  <a:gd name="connsiteY2533" fmla="*/ 698500 h 850900"/>
                  <a:gd name="connsiteX2534" fmla="*/ 193675 w 723900"/>
                  <a:gd name="connsiteY2534" fmla="*/ 698500 h 850900"/>
                  <a:gd name="connsiteX2535" fmla="*/ 196850 w 723900"/>
                  <a:gd name="connsiteY2535" fmla="*/ 698500 h 850900"/>
                  <a:gd name="connsiteX2536" fmla="*/ 196850 w 723900"/>
                  <a:gd name="connsiteY2536" fmla="*/ 695325 h 850900"/>
                  <a:gd name="connsiteX2537" fmla="*/ 193675 w 723900"/>
                  <a:gd name="connsiteY2537" fmla="*/ 695325 h 850900"/>
                  <a:gd name="connsiteX2538" fmla="*/ 193675 w 723900"/>
                  <a:gd name="connsiteY2538" fmla="*/ 692150 h 850900"/>
                  <a:gd name="connsiteX2539" fmla="*/ 196850 w 723900"/>
                  <a:gd name="connsiteY2539" fmla="*/ 692150 h 850900"/>
                  <a:gd name="connsiteX2540" fmla="*/ 196850 w 723900"/>
                  <a:gd name="connsiteY2540" fmla="*/ 688975 h 850900"/>
                  <a:gd name="connsiteX2541" fmla="*/ 196850 w 723900"/>
                  <a:gd name="connsiteY2541" fmla="*/ 685800 h 850900"/>
                  <a:gd name="connsiteX2542" fmla="*/ 196850 w 723900"/>
                  <a:gd name="connsiteY2542" fmla="*/ 682625 h 850900"/>
                  <a:gd name="connsiteX2543" fmla="*/ 196850 w 723900"/>
                  <a:gd name="connsiteY2543" fmla="*/ 679450 h 850900"/>
                  <a:gd name="connsiteX2544" fmla="*/ 196850 w 723900"/>
                  <a:gd name="connsiteY2544" fmla="*/ 676275 h 850900"/>
                  <a:gd name="connsiteX2545" fmla="*/ 200025 w 723900"/>
                  <a:gd name="connsiteY2545" fmla="*/ 676275 h 850900"/>
                  <a:gd name="connsiteX2546" fmla="*/ 200025 w 723900"/>
                  <a:gd name="connsiteY2546" fmla="*/ 673100 h 850900"/>
                  <a:gd name="connsiteX2547" fmla="*/ 200025 w 723900"/>
                  <a:gd name="connsiteY2547" fmla="*/ 669925 h 850900"/>
                  <a:gd name="connsiteX2548" fmla="*/ 200025 w 723900"/>
                  <a:gd name="connsiteY2548" fmla="*/ 666750 h 850900"/>
                  <a:gd name="connsiteX2549" fmla="*/ 203200 w 723900"/>
                  <a:gd name="connsiteY2549" fmla="*/ 666750 h 850900"/>
                  <a:gd name="connsiteX2550" fmla="*/ 203200 w 723900"/>
                  <a:gd name="connsiteY2550" fmla="*/ 663575 h 850900"/>
                  <a:gd name="connsiteX2551" fmla="*/ 203200 w 723900"/>
                  <a:gd name="connsiteY2551" fmla="*/ 660400 h 850900"/>
                  <a:gd name="connsiteX2552" fmla="*/ 203200 w 723900"/>
                  <a:gd name="connsiteY2552" fmla="*/ 657225 h 850900"/>
                  <a:gd name="connsiteX2553" fmla="*/ 203200 w 723900"/>
                  <a:gd name="connsiteY2553" fmla="*/ 654050 h 850900"/>
                  <a:gd name="connsiteX2554" fmla="*/ 203200 w 723900"/>
                  <a:gd name="connsiteY2554" fmla="*/ 650875 h 850900"/>
                  <a:gd name="connsiteX2555" fmla="*/ 206375 w 723900"/>
                  <a:gd name="connsiteY2555" fmla="*/ 650875 h 850900"/>
                  <a:gd name="connsiteX2556" fmla="*/ 206375 w 723900"/>
                  <a:gd name="connsiteY2556" fmla="*/ 647700 h 850900"/>
                  <a:gd name="connsiteX2557" fmla="*/ 209550 w 723900"/>
                  <a:gd name="connsiteY2557" fmla="*/ 647700 h 850900"/>
                  <a:gd name="connsiteX2558" fmla="*/ 209550 w 723900"/>
                  <a:gd name="connsiteY2558" fmla="*/ 644525 h 850900"/>
                  <a:gd name="connsiteX2559" fmla="*/ 212725 w 723900"/>
                  <a:gd name="connsiteY2559" fmla="*/ 644525 h 850900"/>
                  <a:gd name="connsiteX2560" fmla="*/ 212725 w 723900"/>
                  <a:gd name="connsiteY2560" fmla="*/ 641350 h 850900"/>
                  <a:gd name="connsiteX2561" fmla="*/ 215900 w 723900"/>
                  <a:gd name="connsiteY2561" fmla="*/ 641350 h 850900"/>
                  <a:gd name="connsiteX2562" fmla="*/ 219075 w 723900"/>
                  <a:gd name="connsiteY2562" fmla="*/ 641350 h 850900"/>
                  <a:gd name="connsiteX2563" fmla="*/ 219075 w 723900"/>
                  <a:gd name="connsiteY2563" fmla="*/ 638175 h 850900"/>
                  <a:gd name="connsiteX2564" fmla="*/ 215900 w 723900"/>
                  <a:gd name="connsiteY2564" fmla="*/ 641350 h 850900"/>
                  <a:gd name="connsiteX2565" fmla="*/ 215900 w 723900"/>
                  <a:gd name="connsiteY2565" fmla="*/ 638175 h 850900"/>
                  <a:gd name="connsiteX2566" fmla="*/ 215900 w 723900"/>
                  <a:gd name="connsiteY2566" fmla="*/ 635000 h 850900"/>
                  <a:gd name="connsiteX2567" fmla="*/ 215900 w 723900"/>
                  <a:gd name="connsiteY2567" fmla="*/ 631825 h 850900"/>
                  <a:gd name="connsiteX2568" fmla="*/ 219075 w 723900"/>
                  <a:gd name="connsiteY2568" fmla="*/ 631825 h 850900"/>
                  <a:gd name="connsiteX2569" fmla="*/ 219075 w 723900"/>
                  <a:gd name="connsiteY2569" fmla="*/ 628650 h 850900"/>
                  <a:gd name="connsiteX2570" fmla="*/ 215900 w 723900"/>
                  <a:gd name="connsiteY2570" fmla="*/ 628650 h 850900"/>
                  <a:gd name="connsiteX2571" fmla="*/ 215900 w 723900"/>
                  <a:gd name="connsiteY2571" fmla="*/ 631825 h 850900"/>
                  <a:gd name="connsiteX2572" fmla="*/ 212725 w 723900"/>
                  <a:gd name="connsiteY2572" fmla="*/ 631825 h 850900"/>
                  <a:gd name="connsiteX2573" fmla="*/ 212725 w 723900"/>
                  <a:gd name="connsiteY2573" fmla="*/ 635000 h 850900"/>
                  <a:gd name="connsiteX2574" fmla="*/ 209550 w 723900"/>
                  <a:gd name="connsiteY2574" fmla="*/ 635000 h 850900"/>
                  <a:gd name="connsiteX2575" fmla="*/ 206375 w 723900"/>
                  <a:gd name="connsiteY2575" fmla="*/ 635000 h 850900"/>
                  <a:gd name="connsiteX2576" fmla="*/ 203200 w 723900"/>
                  <a:gd name="connsiteY2576" fmla="*/ 635000 h 850900"/>
                  <a:gd name="connsiteX2577" fmla="*/ 203200 w 723900"/>
                  <a:gd name="connsiteY2577" fmla="*/ 638175 h 850900"/>
                  <a:gd name="connsiteX2578" fmla="*/ 200025 w 723900"/>
                  <a:gd name="connsiteY2578" fmla="*/ 638175 h 850900"/>
                  <a:gd name="connsiteX2579" fmla="*/ 196850 w 723900"/>
                  <a:gd name="connsiteY2579" fmla="*/ 638175 h 850900"/>
                  <a:gd name="connsiteX2580" fmla="*/ 196850 w 723900"/>
                  <a:gd name="connsiteY2580" fmla="*/ 641350 h 850900"/>
                  <a:gd name="connsiteX2581" fmla="*/ 193675 w 723900"/>
                  <a:gd name="connsiteY2581" fmla="*/ 641350 h 850900"/>
                  <a:gd name="connsiteX2582" fmla="*/ 187325 w 723900"/>
                  <a:gd name="connsiteY2582" fmla="*/ 644525 h 850900"/>
                  <a:gd name="connsiteX2583" fmla="*/ 184150 w 723900"/>
                  <a:gd name="connsiteY2583" fmla="*/ 644525 h 850900"/>
                  <a:gd name="connsiteX2584" fmla="*/ 184150 w 723900"/>
                  <a:gd name="connsiteY2584" fmla="*/ 641350 h 850900"/>
                  <a:gd name="connsiteX2585" fmla="*/ 180975 w 723900"/>
                  <a:gd name="connsiteY2585" fmla="*/ 641350 h 850900"/>
                  <a:gd name="connsiteX2586" fmla="*/ 180975 w 723900"/>
                  <a:gd name="connsiteY2586" fmla="*/ 638175 h 850900"/>
                  <a:gd name="connsiteX2587" fmla="*/ 180975 w 723900"/>
                  <a:gd name="connsiteY2587" fmla="*/ 635000 h 850900"/>
                  <a:gd name="connsiteX2588" fmla="*/ 177800 w 723900"/>
                  <a:gd name="connsiteY2588" fmla="*/ 635000 h 850900"/>
                  <a:gd name="connsiteX2589" fmla="*/ 174625 w 723900"/>
                  <a:gd name="connsiteY2589" fmla="*/ 635000 h 850900"/>
                  <a:gd name="connsiteX2590" fmla="*/ 174625 w 723900"/>
                  <a:gd name="connsiteY2590" fmla="*/ 631825 h 850900"/>
                  <a:gd name="connsiteX2591" fmla="*/ 177800 w 723900"/>
                  <a:gd name="connsiteY2591" fmla="*/ 631825 h 850900"/>
                  <a:gd name="connsiteX2592" fmla="*/ 177800 w 723900"/>
                  <a:gd name="connsiteY2592" fmla="*/ 628650 h 850900"/>
                  <a:gd name="connsiteX2593" fmla="*/ 177800 w 723900"/>
                  <a:gd name="connsiteY2593" fmla="*/ 625475 h 850900"/>
                  <a:gd name="connsiteX2594" fmla="*/ 174625 w 723900"/>
                  <a:gd name="connsiteY2594" fmla="*/ 625475 h 850900"/>
                  <a:gd name="connsiteX2595" fmla="*/ 174625 w 723900"/>
                  <a:gd name="connsiteY2595" fmla="*/ 628650 h 850900"/>
                  <a:gd name="connsiteX2596" fmla="*/ 171450 w 723900"/>
                  <a:gd name="connsiteY2596" fmla="*/ 628650 h 850900"/>
                  <a:gd name="connsiteX2597" fmla="*/ 171450 w 723900"/>
                  <a:gd name="connsiteY2597" fmla="*/ 631825 h 850900"/>
                  <a:gd name="connsiteX2598" fmla="*/ 171450 w 723900"/>
                  <a:gd name="connsiteY2598" fmla="*/ 635000 h 850900"/>
                  <a:gd name="connsiteX2599" fmla="*/ 168275 w 723900"/>
                  <a:gd name="connsiteY2599" fmla="*/ 635000 h 850900"/>
                  <a:gd name="connsiteX2600" fmla="*/ 165100 w 723900"/>
                  <a:gd name="connsiteY2600" fmla="*/ 635000 h 850900"/>
                  <a:gd name="connsiteX2601" fmla="*/ 165100 w 723900"/>
                  <a:gd name="connsiteY2601" fmla="*/ 638175 h 850900"/>
                  <a:gd name="connsiteX2602" fmla="*/ 168275 w 723900"/>
                  <a:gd name="connsiteY2602" fmla="*/ 638175 h 850900"/>
                  <a:gd name="connsiteX2603" fmla="*/ 168275 w 723900"/>
                  <a:gd name="connsiteY2603" fmla="*/ 641350 h 850900"/>
                  <a:gd name="connsiteX2604" fmla="*/ 168275 w 723900"/>
                  <a:gd name="connsiteY2604" fmla="*/ 644525 h 850900"/>
                  <a:gd name="connsiteX2605" fmla="*/ 169863 w 723900"/>
                  <a:gd name="connsiteY2605" fmla="*/ 644525 h 850900"/>
                  <a:gd name="connsiteX2606" fmla="*/ 169863 w 723900"/>
                  <a:gd name="connsiteY2606" fmla="*/ 646113 h 850900"/>
                  <a:gd name="connsiteX2607" fmla="*/ 168275 w 723900"/>
                  <a:gd name="connsiteY2607" fmla="*/ 646113 h 850900"/>
                  <a:gd name="connsiteX2608" fmla="*/ 168275 w 723900"/>
                  <a:gd name="connsiteY2608" fmla="*/ 647700 h 850900"/>
                  <a:gd name="connsiteX2609" fmla="*/ 171450 w 723900"/>
                  <a:gd name="connsiteY2609" fmla="*/ 647700 h 850900"/>
                  <a:gd name="connsiteX2610" fmla="*/ 171450 w 723900"/>
                  <a:gd name="connsiteY2610" fmla="*/ 650875 h 850900"/>
                  <a:gd name="connsiteX2611" fmla="*/ 168275 w 723900"/>
                  <a:gd name="connsiteY2611" fmla="*/ 650875 h 850900"/>
                  <a:gd name="connsiteX2612" fmla="*/ 168275 w 723900"/>
                  <a:gd name="connsiteY2612" fmla="*/ 654050 h 850900"/>
                  <a:gd name="connsiteX2613" fmla="*/ 165100 w 723900"/>
                  <a:gd name="connsiteY2613" fmla="*/ 654050 h 850900"/>
                  <a:gd name="connsiteX2614" fmla="*/ 161925 w 723900"/>
                  <a:gd name="connsiteY2614" fmla="*/ 654050 h 850900"/>
                  <a:gd name="connsiteX2615" fmla="*/ 161925 w 723900"/>
                  <a:gd name="connsiteY2615" fmla="*/ 650875 h 850900"/>
                  <a:gd name="connsiteX2616" fmla="*/ 158750 w 723900"/>
                  <a:gd name="connsiteY2616" fmla="*/ 647700 h 850900"/>
                  <a:gd name="connsiteX2617" fmla="*/ 158750 w 723900"/>
                  <a:gd name="connsiteY2617" fmla="*/ 644525 h 850900"/>
                  <a:gd name="connsiteX2618" fmla="*/ 158750 w 723900"/>
                  <a:gd name="connsiteY2618" fmla="*/ 641350 h 850900"/>
                  <a:gd name="connsiteX2619" fmla="*/ 155575 w 723900"/>
                  <a:gd name="connsiteY2619" fmla="*/ 641350 h 850900"/>
                  <a:gd name="connsiteX2620" fmla="*/ 155575 w 723900"/>
                  <a:gd name="connsiteY2620" fmla="*/ 638175 h 850900"/>
                  <a:gd name="connsiteX2621" fmla="*/ 155575 w 723900"/>
                  <a:gd name="connsiteY2621" fmla="*/ 635000 h 850900"/>
                  <a:gd name="connsiteX2622" fmla="*/ 152400 w 723900"/>
                  <a:gd name="connsiteY2622" fmla="*/ 635000 h 850900"/>
                  <a:gd name="connsiteX2623" fmla="*/ 152400 w 723900"/>
                  <a:gd name="connsiteY2623" fmla="*/ 631825 h 850900"/>
                  <a:gd name="connsiteX2624" fmla="*/ 149225 w 723900"/>
                  <a:gd name="connsiteY2624" fmla="*/ 628650 h 850900"/>
                  <a:gd name="connsiteX2625" fmla="*/ 149225 w 723900"/>
                  <a:gd name="connsiteY2625" fmla="*/ 625475 h 850900"/>
                  <a:gd name="connsiteX2626" fmla="*/ 146050 w 723900"/>
                  <a:gd name="connsiteY2626" fmla="*/ 625475 h 850900"/>
                  <a:gd name="connsiteX2627" fmla="*/ 146050 w 723900"/>
                  <a:gd name="connsiteY2627" fmla="*/ 628650 h 850900"/>
                  <a:gd name="connsiteX2628" fmla="*/ 142875 w 723900"/>
                  <a:gd name="connsiteY2628" fmla="*/ 628650 h 850900"/>
                  <a:gd name="connsiteX2629" fmla="*/ 142875 w 723900"/>
                  <a:gd name="connsiteY2629" fmla="*/ 631825 h 850900"/>
                  <a:gd name="connsiteX2630" fmla="*/ 139700 w 723900"/>
                  <a:gd name="connsiteY2630" fmla="*/ 631825 h 850900"/>
                  <a:gd name="connsiteX2631" fmla="*/ 139700 w 723900"/>
                  <a:gd name="connsiteY2631" fmla="*/ 628650 h 850900"/>
                  <a:gd name="connsiteX2632" fmla="*/ 139700 w 723900"/>
                  <a:gd name="connsiteY2632" fmla="*/ 625475 h 850900"/>
                  <a:gd name="connsiteX2633" fmla="*/ 136525 w 723900"/>
                  <a:gd name="connsiteY2633" fmla="*/ 625475 h 850900"/>
                  <a:gd name="connsiteX2634" fmla="*/ 133350 w 723900"/>
                  <a:gd name="connsiteY2634" fmla="*/ 628650 h 850900"/>
                  <a:gd name="connsiteX2635" fmla="*/ 133350 w 723900"/>
                  <a:gd name="connsiteY2635" fmla="*/ 625475 h 850900"/>
                  <a:gd name="connsiteX2636" fmla="*/ 133350 w 723900"/>
                  <a:gd name="connsiteY2636" fmla="*/ 622300 h 850900"/>
                  <a:gd name="connsiteX2637" fmla="*/ 133350 w 723900"/>
                  <a:gd name="connsiteY2637" fmla="*/ 619125 h 850900"/>
                  <a:gd name="connsiteX2638" fmla="*/ 130175 w 723900"/>
                  <a:gd name="connsiteY2638" fmla="*/ 619125 h 850900"/>
                  <a:gd name="connsiteX2639" fmla="*/ 130175 w 723900"/>
                  <a:gd name="connsiteY2639" fmla="*/ 615950 h 850900"/>
                  <a:gd name="connsiteX2640" fmla="*/ 127000 w 723900"/>
                  <a:gd name="connsiteY2640" fmla="*/ 615950 h 850900"/>
                  <a:gd name="connsiteX2641" fmla="*/ 127000 w 723900"/>
                  <a:gd name="connsiteY2641" fmla="*/ 619125 h 850900"/>
                  <a:gd name="connsiteX2642" fmla="*/ 123825 w 723900"/>
                  <a:gd name="connsiteY2642" fmla="*/ 619125 h 850900"/>
                  <a:gd name="connsiteX2643" fmla="*/ 120650 w 723900"/>
                  <a:gd name="connsiteY2643" fmla="*/ 622300 h 850900"/>
                  <a:gd name="connsiteX2644" fmla="*/ 117475 w 723900"/>
                  <a:gd name="connsiteY2644" fmla="*/ 622300 h 850900"/>
                  <a:gd name="connsiteX2645" fmla="*/ 117475 w 723900"/>
                  <a:gd name="connsiteY2645" fmla="*/ 625475 h 850900"/>
                  <a:gd name="connsiteX2646" fmla="*/ 114300 w 723900"/>
                  <a:gd name="connsiteY2646" fmla="*/ 625475 h 850900"/>
                  <a:gd name="connsiteX2647" fmla="*/ 112713 w 723900"/>
                  <a:gd name="connsiteY2647" fmla="*/ 625475 h 850900"/>
                  <a:gd name="connsiteX2648" fmla="*/ 112713 w 723900"/>
                  <a:gd name="connsiteY2648" fmla="*/ 627063 h 850900"/>
                  <a:gd name="connsiteX2649" fmla="*/ 111125 w 723900"/>
                  <a:gd name="connsiteY2649" fmla="*/ 627063 h 850900"/>
                  <a:gd name="connsiteX2650" fmla="*/ 111125 w 723900"/>
                  <a:gd name="connsiteY2650" fmla="*/ 625475 h 850900"/>
                  <a:gd name="connsiteX2651" fmla="*/ 107950 w 723900"/>
                  <a:gd name="connsiteY2651" fmla="*/ 628650 h 850900"/>
                  <a:gd name="connsiteX2652" fmla="*/ 104775 w 723900"/>
                  <a:gd name="connsiteY2652" fmla="*/ 628650 h 850900"/>
                  <a:gd name="connsiteX2653" fmla="*/ 101600 w 723900"/>
                  <a:gd name="connsiteY2653" fmla="*/ 631825 h 850900"/>
                  <a:gd name="connsiteX2654" fmla="*/ 104775 w 723900"/>
                  <a:gd name="connsiteY2654" fmla="*/ 631825 h 850900"/>
                  <a:gd name="connsiteX2655" fmla="*/ 101600 w 723900"/>
                  <a:gd name="connsiteY2655" fmla="*/ 635000 h 850900"/>
                  <a:gd name="connsiteX2656" fmla="*/ 98425 w 723900"/>
                  <a:gd name="connsiteY2656" fmla="*/ 635000 h 850900"/>
                  <a:gd name="connsiteX2657" fmla="*/ 95250 w 723900"/>
                  <a:gd name="connsiteY2657" fmla="*/ 635000 h 850900"/>
                  <a:gd name="connsiteX2658" fmla="*/ 95250 w 723900"/>
                  <a:gd name="connsiteY2658" fmla="*/ 638175 h 850900"/>
                  <a:gd name="connsiteX2659" fmla="*/ 92075 w 723900"/>
                  <a:gd name="connsiteY2659" fmla="*/ 638175 h 850900"/>
                  <a:gd name="connsiteX2660" fmla="*/ 88900 w 723900"/>
                  <a:gd name="connsiteY2660" fmla="*/ 638175 h 850900"/>
                  <a:gd name="connsiteX2661" fmla="*/ 88900 w 723900"/>
                  <a:gd name="connsiteY2661" fmla="*/ 635000 h 850900"/>
                  <a:gd name="connsiteX2662" fmla="*/ 85725 w 723900"/>
                  <a:gd name="connsiteY2662" fmla="*/ 635000 h 850900"/>
                  <a:gd name="connsiteX2663" fmla="*/ 82550 w 723900"/>
                  <a:gd name="connsiteY2663" fmla="*/ 635000 h 850900"/>
                  <a:gd name="connsiteX2664" fmla="*/ 82550 w 723900"/>
                  <a:gd name="connsiteY2664" fmla="*/ 633413 h 850900"/>
                  <a:gd name="connsiteX2665" fmla="*/ 79375 w 723900"/>
                  <a:gd name="connsiteY2665" fmla="*/ 633413 h 850900"/>
                  <a:gd name="connsiteX2666" fmla="*/ 79375 w 723900"/>
                  <a:gd name="connsiteY2666" fmla="*/ 631825 h 850900"/>
                  <a:gd name="connsiteX2667" fmla="*/ 82550 w 723900"/>
                  <a:gd name="connsiteY2667" fmla="*/ 631825 h 850900"/>
                  <a:gd name="connsiteX2668" fmla="*/ 85725 w 723900"/>
                  <a:gd name="connsiteY2668" fmla="*/ 631825 h 850900"/>
                  <a:gd name="connsiteX2669" fmla="*/ 88900 w 723900"/>
                  <a:gd name="connsiteY2669" fmla="*/ 631825 h 850900"/>
                  <a:gd name="connsiteX2670" fmla="*/ 88900 w 723900"/>
                  <a:gd name="connsiteY2670" fmla="*/ 628650 h 850900"/>
                  <a:gd name="connsiteX2671" fmla="*/ 92075 w 723900"/>
                  <a:gd name="connsiteY2671" fmla="*/ 628650 h 850900"/>
                  <a:gd name="connsiteX2672" fmla="*/ 92075 w 723900"/>
                  <a:gd name="connsiteY2672" fmla="*/ 625475 h 850900"/>
                  <a:gd name="connsiteX2673" fmla="*/ 92075 w 723900"/>
                  <a:gd name="connsiteY2673" fmla="*/ 622300 h 850900"/>
                  <a:gd name="connsiteX2674" fmla="*/ 92075 w 723900"/>
                  <a:gd name="connsiteY2674" fmla="*/ 619125 h 850900"/>
                  <a:gd name="connsiteX2675" fmla="*/ 92075 w 723900"/>
                  <a:gd name="connsiteY2675" fmla="*/ 615950 h 850900"/>
                  <a:gd name="connsiteX2676" fmla="*/ 95250 w 723900"/>
                  <a:gd name="connsiteY2676" fmla="*/ 615950 h 850900"/>
                  <a:gd name="connsiteX2677" fmla="*/ 95250 w 723900"/>
                  <a:gd name="connsiteY2677" fmla="*/ 612775 h 850900"/>
                  <a:gd name="connsiteX2678" fmla="*/ 98425 w 723900"/>
                  <a:gd name="connsiteY2678" fmla="*/ 612775 h 850900"/>
                  <a:gd name="connsiteX2679" fmla="*/ 98425 w 723900"/>
                  <a:gd name="connsiteY2679" fmla="*/ 609600 h 850900"/>
                  <a:gd name="connsiteX2680" fmla="*/ 95250 w 723900"/>
                  <a:gd name="connsiteY2680" fmla="*/ 609600 h 850900"/>
                  <a:gd name="connsiteX2681" fmla="*/ 92075 w 723900"/>
                  <a:gd name="connsiteY2681" fmla="*/ 609600 h 850900"/>
                  <a:gd name="connsiteX2682" fmla="*/ 88900 w 723900"/>
                  <a:gd name="connsiteY2682" fmla="*/ 612775 h 850900"/>
                  <a:gd name="connsiteX2683" fmla="*/ 88900 w 723900"/>
                  <a:gd name="connsiteY2683" fmla="*/ 609600 h 850900"/>
                  <a:gd name="connsiteX2684" fmla="*/ 88900 w 723900"/>
                  <a:gd name="connsiteY2684" fmla="*/ 606425 h 850900"/>
                  <a:gd name="connsiteX2685" fmla="*/ 88900 w 723900"/>
                  <a:gd name="connsiteY2685" fmla="*/ 603250 h 850900"/>
                  <a:gd name="connsiteX2686" fmla="*/ 88900 w 723900"/>
                  <a:gd name="connsiteY2686" fmla="*/ 601663 h 850900"/>
                  <a:gd name="connsiteX2687" fmla="*/ 88900 w 723900"/>
                  <a:gd name="connsiteY2687" fmla="*/ 600075 h 850900"/>
                  <a:gd name="connsiteX2688" fmla="*/ 88900 w 723900"/>
                  <a:gd name="connsiteY2688" fmla="*/ 596900 h 850900"/>
                  <a:gd name="connsiteX2689" fmla="*/ 92075 w 723900"/>
                  <a:gd name="connsiteY2689" fmla="*/ 596900 h 850900"/>
                  <a:gd name="connsiteX2690" fmla="*/ 92075 w 723900"/>
                  <a:gd name="connsiteY2690" fmla="*/ 593725 h 850900"/>
                  <a:gd name="connsiteX2691" fmla="*/ 95250 w 723900"/>
                  <a:gd name="connsiteY2691" fmla="*/ 593725 h 850900"/>
                  <a:gd name="connsiteX2692" fmla="*/ 95250 w 723900"/>
                  <a:gd name="connsiteY2692" fmla="*/ 590550 h 850900"/>
                  <a:gd name="connsiteX2693" fmla="*/ 95250 w 723900"/>
                  <a:gd name="connsiteY2693" fmla="*/ 587375 h 850900"/>
                  <a:gd name="connsiteX2694" fmla="*/ 95250 w 723900"/>
                  <a:gd name="connsiteY2694" fmla="*/ 584200 h 850900"/>
                  <a:gd name="connsiteX2695" fmla="*/ 95250 w 723900"/>
                  <a:gd name="connsiteY2695" fmla="*/ 581025 h 850900"/>
                  <a:gd name="connsiteX2696" fmla="*/ 92075 w 723900"/>
                  <a:gd name="connsiteY2696" fmla="*/ 581025 h 850900"/>
                  <a:gd name="connsiteX2697" fmla="*/ 92075 w 723900"/>
                  <a:gd name="connsiteY2697" fmla="*/ 577850 h 850900"/>
                  <a:gd name="connsiteX2698" fmla="*/ 92075 w 723900"/>
                  <a:gd name="connsiteY2698" fmla="*/ 574675 h 850900"/>
                  <a:gd name="connsiteX2699" fmla="*/ 92075 w 723900"/>
                  <a:gd name="connsiteY2699" fmla="*/ 571500 h 850900"/>
                  <a:gd name="connsiteX2700" fmla="*/ 88900 w 723900"/>
                  <a:gd name="connsiteY2700" fmla="*/ 571500 h 850900"/>
                  <a:gd name="connsiteX2701" fmla="*/ 88900 w 723900"/>
                  <a:gd name="connsiteY2701" fmla="*/ 568325 h 850900"/>
                  <a:gd name="connsiteX2702" fmla="*/ 88900 w 723900"/>
                  <a:gd name="connsiteY2702" fmla="*/ 565150 h 850900"/>
                  <a:gd name="connsiteX2703" fmla="*/ 88900 w 723900"/>
                  <a:gd name="connsiteY2703" fmla="*/ 561975 h 850900"/>
                  <a:gd name="connsiteX2704" fmla="*/ 88900 w 723900"/>
                  <a:gd name="connsiteY2704" fmla="*/ 558800 h 850900"/>
                  <a:gd name="connsiteX2705" fmla="*/ 88900 w 723900"/>
                  <a:gd name="connsiteY2705" fmla="*/ 555625 h 850900"/>
                  <a:gd name="connsiteX2706" fmla="*/ 85725 w 723900"/>
                  <a:gd name="connsiteY2706" fmla="*/ 555625 h 850900"/>
                  <a:gd name="connsiteX2707" fmla="*/ 85725 w 723900"/>
                  <a:gd name="connsiteY2707" fmla="*/ 552450 h 850900"/>
                  <a:gd name="connsiteX2708" fmla="*/ 85725 w 723900"/>
                  <a:gd name="connsiteY2708" fmla="*/ 549275 h 850900"/>
                  <a:gd name="connsiteX2709" fmla="*/ 82550 w 723900"/>
                  <a:gd name="connsiteY2709" fmla="*/ 549275 h 850900"/>
                  <a:gd name="connsiteX2710" fmla="*/ 82550 w 723900"/>
                  <a:gd name="connsiteY2710" fmla="*/ 546100 h 850900"/>
                  <a:gd name="connsiteX2711" fmla="*/ 85725 w 723900"/>
                  <a:gd name="connsiteY2711" fmla="*/ 546100 h 850900"/>
                  <a:gd name="connsiteX2712" fmla="*/ 85725 w 723900"/>
                  <a:gd name="connsiteY2712" fmla="*/ 542925 h 850900"/>
                  <a:gd name="connsiteX2713" fmla="*/ 88900 w 723900"/>
                  <a:gd name="connsiteY2713" fmla="*/ 542925 h 850900"/>
                  <a:gd name="connsiteX2714" fmla="*/ 88900 w 723900"/>
                  <a:gd name="connsiteY2714" fmla="*/ 539750 h 850900"/>
                  <a:gd name="connsiteX2715" fmla="*/ 92075 w 723900"/>
                  <a:gd name="connsiteY2715" fmla="*/ 536575 h 850900"/>
                  <a:gd name="connsiteX2716" fmla="*/ 92075 w 723900"/>
                  <a:gd name="connsiteY2716" fmla="*/ 533400 h 850900"/>
                  <a:gd name="connsiteX2717" fmla="*/ 95250 w 723900"/>
                  <a:gd name="connsiteY2717" fmla="*/ 533400 h 850900"/>
                  <a:gd name="connsiteX2718" fmla="*/ 95250 w 723900"/>
                  <a:gd name="connsiteY2718" fmla="*/ 530225 h 850900"/>
                  <a:gd name="connsiteX2719" fmla="*/ 92075 w 723900"/>
                  <a:gd name="connsiteY2719" fmla="*/ 530225 h 850900"/>
                  <a:gd name="connsiteX2720" fmla="*/ 92075 w 723900"/>
                  <a:gd name="connsiteY2720" fmla="*/ 533400 h 850900"/>
                  <a:gd name="connsiteX2721" fmla="*/ 88900 w 723900"/>
                  <a:gd name="connsiteY2721" fmla="*/ 533400 h 850900"/>
                  <a:gd name="connsiteX2722" fmla="*/ 88900 w 723900"/>
                  <a:gd name="connsiteY2722" fmla="*/ 536575 h 850900"/>
                  <a:gd name="connsiteX2723" fmla="*/ 85725 w 723900"/>
                  <a:gd name="connsiteY2723" fmla="*/ 539750 h 850900"/>
                  <a:gd name="connsiteX2724" fmla="*/ 85725 w 723900"/>
                  <a:gd name="connsiteY2724" fmla="*/ 542925 h 850900"/>
                  <a:gd name="connsiteX2725" fmla="*/ 82550 w 723900"/>
                  <a:gd name="connsiteY2725" fmla="*/ 542925 h 850900"/>
                  <a:gd name="connsiteX2726" fmla="*/ 82550 w 723900"/>
                  <a:gd name="connsiteY2726" fmla="*/ 546100 h 850900"/>
                  <a:gd name="connsiteX2727" fmla="*/ 79375 w 723900"/>
                  <a:gd name="connsiteY2727" fmla="*/ 546100 h 850900"/>
                  <a:gd name="connsiteX2728" fmla="*/ 79375 w 723900"/>
                  <a:gd name="connsiteY2728" fmla="*/ 549275 h 850900"/>
                  <a:gd name="connsiteX2729" fmla="*/ 79375 w 723900"/>
                  <a:gd name="connsiteY2729" fmla="*/ 552450 h 850900"/>
                  <a:gd name="connsiteX2730" fmla="*/ 82550 w 723900"/>
                  <a:gd name="connsiteY2730" fmla="*/ 552450 h 850900"/>
                  <a:gd name="connsiteX2731" fmla="*/ 82550 w 723900"/>
                  <a:gd name="connsiteY2731" fmla="*/ 555625 h 850900"/>
                  <a:gd name="connsiteX2732" fmla="*/ 79375 w 723900"/>
                  <a:gd name="connsiteY2732" fmla="*/ 555625 h 850900"/>
                  <a:gd name="connsiteX2733" fmla="*/ 79375 w 723900"/>
                  <a:gd name="connsiteY2733" fmla="*/ 558800 h 850900"/>
                  <a:gd name="connsiteX2734" fmla="*/ 82550 w 723900"/>
                  <a:gd name="connsiteY2734" fmla="*/ 558800 h 850900"/>
                  <a:gd name="connsiteX2735" fmla="*/ 79375 w 723900"/>
                  <a:gd name="connsiteY2735" fmla="*/ 561975 h 850900"/>
                  <a:gd name="connsiteX2736" fmla="*/ 76200 w 723900"/>
                  <a:gd name="connsiteY2736" fmla="*/ 561975 h 850900"/>
                  <a:gd name="connsiteX2737" fmla="*/ 73025 w 723900"/>
                  <a:gd name="connsiteY2737" fmla="*/ 561975 h 850900"/>
                  <a:gd name="connsiteX2738" fmla="*/ 73025 w 723900"/>
                  <a:gd name="connsiteY2738" fmla="*/ 565150 h 850900"/>
                  <a:gd name="connsiteX2739" fmla="*/ 69850 w 723900"/>
                  <a:gd name="connsiteY2739" fmla="*/ 565150 h 850900"/>
                  <a:gd name="connsiteX2740" fmla="*/ 66675 w 723900"/>
                  <a:gd name="connsiteY2740" fmla="*/ 565150 h 850900"/>
                  <a:gd name="connsiteX2741" fmla="*/ 66675 w 723900"/>
                  <a:gd name="connsiteY2741" fmla="*/ 568325 h 850900"/>
                  <a:gd name="connsiteX2742" fmla="*/ 63500 w 723900"/>
                  <a:gd name="connsiteY2742" fmla="*/ 568325 h 850900"/>
                  <a:gd name="connsiteX2743" fmla="*/ 60325 w 723900"/>
                  <a:gd name="connsiteY2743" fmla="*/ 568325 h 850900"/>
                  <a:gd name="connsiteX2744" fmla="*/ 57150 w 723900"/>
                  <a:gd name="connsiteY2744" fmla="*/ 568325 h 850900"/>
                  <a:gd name="connsiteX2745" fmla="*/ 53975 w 723900"/>
                  <a:gd name="connsiteY2745" fmla="*/ 568325 h 850900"/>
                  <a:gd name="connsiteX2746" fmla="*/ 50800 w 723900"/>
                  <a:gd name="connsiteY2746" fmla="*/ 568325 h 850900"/>
                  <a:gd name="connsiteX2747" fmla="*/ 47625 w 723900"/>
                  <a:gd name="connsiteY2747" fmla="*/ 568325 h 850900"/>
                  <a:gd name="connsiteX2748" fmla="*/ 44450 w 723900"/>
                  <a:gd name="connsiteY2748" fmla="*/ 568325 h 850900"/>
                  <a:gd name="connsiteX2749" fmla="*/ 41275 w 723900"/>
                  <a:gd name="connsiteY2749" fmla="*/ 568325 h 850900"/>
                  <a:gd name="connsiteX2750" fmla="*/ 41275 w 723900"/>
                  <a:gd name="connsiteY2750" fmla="*/ 565150 h 850900"/>
                  <a:gd name="connsiteX2751" fmla="*/ 38100 w 723900"/>
                  <a:gd name="connsiteY2751" fmla="*/ 565150 h 850900"/>
                  <a:gd name="connsiteX2752" fmla="*/ 38100 w 723900"/>
                  <a:gd name="connsiteY2752" fmla="*/ 561975 h 850900"/>
                  <a:gd name="connsiteX2753" fmla="*/ 36513 w 723900"/>
                  <a:gd name="connsiteY2753" fmla="*/ 561975 h 850900"/>
                  <a:gd name="connsiteX2754" fmla="*/ 36513 w 723900"/>
                  <a:gd name="connsiteY2754" fmla="*/ 563563 h 850900"/>
                  <a:gd name="connsiteX2755" fmla="*/ 34925 w 723900"/>
                  <a:gd name="connsiteY2755" fmla="*/ 563563 h 850900"/>
                  <a:gd name="connsiteX2756" fmla="*/ 34925 w 723900"/>
                  <a:gd name="connsiteY2756" fmla="*/ 561975 h 850900"/>
                  <a:gd name="connsiteX2757" fmla="*/ 34925 w 723900"/>
                  <a:gd name="connsiteY2757" fmla="*/ 558800 h 850900"/>
                  <a:gd name="connsiteX2758" fmla="*/ 38100 w 723900"/>
                  <a:gd name="connsiteY2758" fmla="*/ 558800 h 850900"/>
                  <a:gd name="connsiteX2759" fmla="*/ 38100 w 723900"/>
                  <a:gd name="connsiteY2759" fmla="*/ 555625 h 850900"/>
                  <a:gd name="connsiteX2760" fmla="*/ 34925 w 723900"/>
                  <a:gd name="connsiteY2760" fmla="*/ 555625 h 850900"/>
                  <a:gd name="connsiteX2761" fmla="*/ 34925 w 723900"/>
                  <a:gd name="connsiteY2761" fmla="*/ 552450 h 850900"/>
                  <a:gd name="connsiteX2762" fmla="*/ 31750 w 723900"/>
                  <a:gd name="connsiteY2762" fmla="*/ 552450 h 850900"/>
                  <a:gd name="connsiteX2763" fmla="*/ 31750 w 723900"/>
                  <a:gd name="connsiteY2763" fmla="*/ 549275 h 850900"/>
                  <a:gd name="connsiteX2764" fmla="*/ 31750 w 723900"/>
                  <a:gd name="connsiteY2764" fmla="*/ 547688 h 850900"/>
                  <a:gd name="connsiteX2765" fmla="*/ 31750 w 723900"/>
                  <a:gd name="connsiteY2765" fmla="*/ 546100 h 850900"/>
                  <a:gd name="connsiteX2766" fmla="*/ 28575 w 723900"/>
                  <a:gd name="connsiteY2766" fmla="*/ 546100 h 850900"/>
                  <a:gd name="connsiteX2767" fmla="*/ 28575 w 723900"/>
                  <a:gd name="connsiteY2767" fmla="*/ 542925 h 850900"/>
                  <a:gd name="connsiteX2768" fmla="*/ 28575 w 723900"/>
                  <a:gd name="connsiteY2768" fmla="*/ 539750 h 850900"/>
                  <a:gd name="connsiteX2769" fmla="*/ 25400 w 723900"/>
                  <a:gd name="connsiteY2769" fmla="*/ 539750 h 850900"/>
                  <a:gd name="connsiteX2770" fmla="*/ 22225 w 723900"/>
                  <a:gd name="connsiteY2770" fmla="*/ 539750 h 850900"/>
                  <a:gd name="connsiteX2771" fmla="*/ 22225 w 723900"/>
                  <a:gd name="connsiteY2771" fmla="*/ 536575 h 850900"/>
                  <a:gd name="connsiteX2772" fmla="*/ 19050 w 723900"/>
                  <a:gd name="connsiteY2772" fmla="*/ 536575 h 850900"/>
                  <a:gd name="connsiteX2773" fmla="*/ 19050 w 723900"/>
                  <a:gd name="connsiteY2773" fmla="*/ 533400 h 850900"/>
                  <a:gd name="connsiteX2774" fmla="*/ 19050 w 723900"/>
                  <a:gd name="connsiteY2774" fmla="*/ 530225 h 850900"/>
                  <a:gd name="connsiteX2775" fmla="*/ 22225 w 723900"/>
                  <a:gd name="connsiteY2775" fmla="*/ 530225 h 850900"/>
                  <a:gd name="connsiteX2776" fmla="*/ 22225 w 723900"/>
                  <a:gd name="connsiteY2776" fmla="*/ 527050 h 850900"/>
                  <a:gd name="connsiteX2777" fmla="*/ 19050 w 723900"/>
                  <a:gd name="connsiteY2777" fmla="*/ 527050 h 850900"/>
                  <a:gd name="connsiteX2778" fmla="*/ 15875 w 723900"/>
                  <a:gd name="connsiteY2778" fmla="*/ 527050 h 850900"/>
                  <a:gd name="connsiteX2779" fmla="*/ 12700 w 723900"/>
                  <a:gd name="connsiteY2779" fmla="*/ 527050 h 850900"/>
                  <a:gd name="connsiteX2780" fmla="*/ 12700 w 723900"/>
                  <a:gd name="connsiteY2780" fmla="*/ 523875 h 850900"/>
                  <a:gd name="connsiteX2781" fmla="*/ 15875 w 723900"/>
                  <a:gd name="connsiteY2781" fmla="*/ 523875 h 850900"/>
                  <a:gd name="connsiteX2782" fmla="*/ 15875 w 723900"/>
                  <a:gd name="connsiteY2782" fmla="*/ 520700 h 850900"/>
                  <a:gd name="connsiteX2783" fmla="*/ 19050 w 723900"/>
                  <a:gd name="connsiteY2783" fmla="*/ 520700 h 850900"/>
                  <a:gd name="connsiteX2784" fmla="*/ 22225 w 723900"/>
                  <a:gd name="connsiteY2784" fmla="*/ 517525 h 850900"/>
                  <a:gd name="connsiteX2785" fmla="*/ 22225 w 723900"/>
                  <a:gd name="connsiteY2785" fmla="*/ 514350 h 850900"/>
                  <a:gd name="connsiteX2786" fmla="*/ 25400 w 723900"/>
                  <a:gd name="connsiteY2786" fmla="*/ 514350 h 850900"/>
                  <a:gd name="connsiteX2787" fmla="*/ 25400 w 723900"/>
                  <a:gd name="connsiteY2787" fmla="*/ 511175 h 850900"/>
                  <a:gd name="connsiteX2788" fmla="*/ 25400 w 723900"/>
                  <a:gd name="connsiteY2788" fmla="*/ 508000 h 850900"/>
                  <a:gd name="connsiteX2789" fmla="*/ 28575 w 723900"/>
                  <a:gd name="connsiteY2789" fmla="*/ 508000 h 850900"/>
                  <a:gd name="connsiteX2790" fmla="*/ 28575 w 723900"/>
                  <a:gd name="connsiteY2790" fmla="*/ 511175 h 850900"/>
                  <a:gd name="connsiteX2791" fmla="*/ 31750 w 723900"/>
                  <a:gd name="connsiteY2791" fmla="*/ 508000 h 850900"/>
                  <a:gd name="connsiteX2792" fmla="*/ 28575 w 723900"/>
                  <a:gd name="connsiteY2792" fmla="*/ 508000 h 850900"/>
                  <a:gd name="connsiteX2793" fmla="*/ 28575 w 723900"/>
                  <a:gd name="connsiteY2793" fmla="*/ 504825 h 850900"/>
                  <a:gd name="connsiteX2794" fmla="*/ 25400 w 723900"/>
                  <a:gd name="connsiteY2794" fmla="*/ 504825 h 850900"/>
                  <a:gd name="connsiteX2795" fmla="*/ 25400 w 723900"/>
                  <a:gd name="connsiteY2795" fmla="*/ 508000 h 850900"/>
                  <a:gd name="connsiteX2796" fmla="*/ 22225 w 723900"/>
                  <a:gd name="connsiteY2796" fmla="*/ 508000 h 850900"/>
                  <a:gd name="connsiteX2797" fmla="*/ 22225 w 723900"/>
                  <a:gd name="connsiteY2797" fmla="*/ 504825 h 850900"/>
                  <a:gd name="connsiteX2798" fmla="*/ 19050 w 723900"/>
                  <a:gd name="connsiteY2798" fmla="*/ 504825 h 850900"/>
                  <a:gd name="connsiteX2799" fmla="*/ 22225 w 723900"/>
                  <a:gd name="connsiteY2799" fmla="*/ 501650 h 850900"/>
                  <a:gd name="connsiteX2800" fmla="*/ 25400 w 723900"/>
                  <a:gd name="connsiteY2800" fmla="*/ 501650 h 850900"/>
                  <a:gd name="connsiteX2801" fmla="*/ 28575 w 723900"/>
                  <a:gd name="connsiteY2801" fmla="*/ 501650 h 850900"/>
                  <a:gd name="connsiteX2802" fmla="*/ 28575 w 723900"/>
                  <a:gd name="connsiteY2802" fmla="*/ 498475 h 850900"/>
                  <a:gd name="connsiteX2803" fmla="*/ 25400 w 723900"/>
                  <a:gd name="connsiteY2803" fmla="*/ 498475 h 850900"/>
                  <a:gd name="connsiteX2804" fmla="*/ 22225 w 723900"/>
                  <a:gd name="connsiteY2804" fmla="*/ 498475 h 850900"/>
                  <a:gd name="connsiteX2805" fmla="*/ 22225 w 723900"/>
                  <a:gd name="connsiteY2805" fmla="*/ 495300 h 850900"/>
                  <a:gd name="connsiteX2806" fmla="*/ 25400 w 723900"/>
                  <a:gd name="connsiteY2806" fmla="*/ 495300 h 850900"/>
                  <a:gd name="connsiteX2807" fmla="*/ 25400 w 723900"/>
                  <a:gd name="connsiteY2807" fmla="*/ 492125 h 850900"/>
                  <a:gd name="connsiteX2808" fmla="*/ 22225 w 723900"/>
                  <a:gd name="connsiteY2808" fmla="*/ 492125 h 850900"/>
                  <a:gd name="connsiteX2809" fmla="*/ 22225 w 723900"/>
                  <a:gd name="connsiteY2809" fmla="*/ 495300 h 850900"/>
                  <a:gd name="connsiteX2810" fmla="*/ 19050 w 723900"/>
                  <a:gd name="connsiteY2810" fmla="*/ 492125 h 850900"/>
                  <a:gd name="connsiteX2811" fmla="*/ 19050 w 723900"/>
                  <a:gd name="connsiteY2811" fmla="*/ 495300 h 850900"/>
                  <a:gd name="connsiteX2812" fmla="*/ 19050 w 723900"/>
                  <a:gd name="connsiteY2812" fmla="*/ 498475 h 850900"/>
                  <a:gd name="connsiteX2813" fmla="*/ 15875 w 723900"/>
                  <a:gd name="connsiteY2813" fmla="*/ 498475 h 850900"/>
                  <a:gd name="connsiteX2814" fmla="*/ 12700 w 723900"/>
                  <a:gd name="connsiteY2814" fmla="*/ 498475 h 850900"/>
                  <a:gd name="connsiteX2815" fmla="*/ 12700 w 723900"/>
                  <a:gd name="connsiteY2815" fmla="*/ 495300 h 850900"/>
                  <a:gd name="connsiteX2816" fmla="*/ 12700 w 723900"/>
                  <a:gd name="connsiteY2816" fmla="*/ 492125 h 850900"/>
                  <a:gd name="connsiteX2817" fmla="*/ 12700 w 723900"/>
                  <a:gd name="connsiteY2817" fmla="*/ 488950 h 850900"/>
                  <a:gd name="connsiteX2818" fmla="*/ 12700 w 723900"/>
                  <a:gd name="connsiteY2818" fmla="*/ 485775 h 850900"/>
                  <a:gd name="connsiteX2819" fmla="*/ 9525 w 723900"/>
                  <a:gd name="connsiteY2819" fmla="*/ 485775 h 850900"/>
                  <a:gd name="connsiteX2820" fmla="*/ 9525 w 723900"/>
                  <a:gd name="connsiteY2820" fmla="*/ 482600 h 850900"/>
                  <a:gd name="connsiteX2821" fmla="*/ 6350 w 723900"/>
                  <a:gd name="connsiteY2821" fmla="*/ 482600 h 850900"/>
                  <a:gd name="connsiteX2822" fmla="*/ 6350 w 723900"/>
                  <a:gd name="connsiteY2822" fmla="*/ 479425 h 850900"/>
                  <a:gd name="connsiteX2823" fmla="*/ 9525 w 723900"/>
                  <a:gd name="connsiteY2823" fmla="*/ 479425 h 850900"/>
                  <a:gd name="connsiteX2824" fmla="*/ 9525 w 723900"/>
                  <a:gd name="connsiteY2824" fmla="*/ 476250 h 850900"/>
                  <a:gd name="connsiteX2825" fmla="*/ 12700 w 723900"/>
                  <a:gd name="connsiteY2825" fmla="*/ 476250 h 850900"/>
                  <a:gd name="connsiteX2826" fmla="*/ 12700 w 723900"/>
                  <a:gd name="connsiteY2826" fmla="*/ 473075 h 850900"/>
                  <a:gd name="connsiteX2827" fmla="*/ 9525 w 723900"/>
                  <a:gd name="connsiteY2827" fmla="*/ 473075 h 850900"/>
                  <a:gd name="connsiteX2828" fmla="*/ 9525 w 723900"/>
                  <a:gd name="connsiteY2828" fmla="*/ 469900 h 850900"/>
                  <a:gd name="connsiteX2829" fmla="*/ 6350 w 723900"/>
                  <a:gd name="connsiteY2829" fmla="*/ 469900 h 850900"/>
                  <a:gd name="connsiteX2830" fmla="*/ 3175 w 723900"/>
                  <a:gd name="connsiteY2830" fmla="*/ 469900 h 850900"/>
                  <a:gd name="connsiteX2831" fmla="*/ 3175 w 723900"/>
                  <a:gd name="connsiteY2831" fmla="*/ 466725 h 850900"/>
                  <a:gd name="connsiteX2832" fmla="*/ 6350 w 723900"/>
                  <a:gd name="connsiteY2832" fmla="*/ 466725 h 850900"/>
                  <a:gd name="connsiteX2833" fmla="*/ 9525 w 723900"/>
                  <a:gd name="connsiteY2833" fmla="*/ 466725 h 850900"/>
                  <a:gd name="connsiteX2834" fmla="*/ 12700 w 723900"/>
                  <a:gd name="connsiteY2834" fmla="*/ 466725 h 850900"/>
                  <a:gd name="connsiteX2835" fmla="*/ 12700 w 723900"/>
                  <a:gd name="connsiteY2835" fmla="*/ 463550 h 850900"/>
                  <a:gd name="connsiteX2836" fmla="*/ 9525 w 723900"/>
                  <a:gd name="connsiteY2836" fmla="*/ 463550 h 850900"/>
                  <a:gd name="connsiteX2837" fmla="*/ 6350 w 723900"/>
                  <a:gd name="connsiteY2837" fmla="*/ 463550 h 850900"/>
                  <a:gd name="connsiteX2838" fmla="*/ 6350 w 723900"/>
                  <a:gd name="connsiteY2838" fmla="*/ 460375 h 850900"/>
                  <a:gd name="connsiteX2839" fmla="*/ 6350 w 723900"/>
                  <a:gd name="connsiteY2839" fmla="*/ 457200 h 850900"/>
                  <a:gd name="connsiteX2840" fmla="*/ 9525 w 723900"/>
                  <a:gd name="connsiteY2840" fmla="*/ 457200 h 850900"/>
                  <a:gd name="connsiteX2841" fmla="*/ 12700 w 723900"/>
                  <a:gd name="connsiteY2841" fmla="*/ 457200 h 850900"/>
                  <a:gd name="connsiteX2842" fmla="*/ 15875 w 723900"/>
                  <a:gd name="connsiteY2842" fmla="*/ 457200 h 850900"/>
                  <a:gd name="connsiteX2843" fmla="*/ 19050 w 723900"/>
                  <a:gd name="connsiteY2843" fmla="*/ 457200 h 850900"/>
                  <a:gd name="connsiteX2844" fmla="*/ 19050 w 723900"/>
                  <a:gd name="connsiteY2844" fmla="*/ 454025 h 850900"/>
                  <a:gd name="connsiteX2845" fmla="*/ 15875 w 723900"/>
                  <a:gd name="connsiteY2845" fmla="*/ 454025 h 850900"/>
                  <a:gd name="connsiteX2846" fmla="*/ 15875 w 723900"/>
                  <a:gd name="connsiteY2846" fmla="*/ 450850 h 850900"/>
                  <a:gd name="connsiteX2847" fmla="*/ 15875 w 723900"/>
                  <a:gd name="connsiteY2847" fmla="*/ 447675 h 850900"/>
                  <a:gd name="connsiteX2848" fmla="*/ 19050 w 723900"/>
                  <a:gd name="connsiteY2848" fmla="*/ 444500 h 850900"/>
                  <a:gd name="connsiteX2849" fmla="*/ 19050 w 723900"/>
                  <a:gd name="connsiteY2849" fmla="*/ 441325 h 850900"/>
                  <a:gd name="connsiteX2850" fmla="*/ 22225 w 723900"/>
                  <a:gd name="connsiteY2850" fmla="*/ 441325 h 850900"/>
                  <a:gd name="connsiteX2851" fmla="*/ 22225 w 723900"/>
                  <a:gd name="connsiteY2851" fmla="*/ 438150 h 850900"/>
                  <a:gd name="connsiteX2852" fmla="*/ 25400 w 723900"/>
                  <a:gd name="connsiteY2852" fmla="*/ 438150 h 850900"/>
                  <a:gd name="connsiteX2853" fmla="*/ 25400 w 723900"/>
                  <a:gd name="connsiteY2853" fmla="*/ 434975 h 850900"/>
                  <a:gd name="connsiteX2854" fmla="*/ 28575 w 723900"/>
                  <a:gd name="connsiteY2854" fmla="*/ 434975 h 850900"/>
                  <a:gd name="connsiteX2855" fmla="*/ 28575 w 723900"/>
                  <a:gd name="connsiteY2855" fmla="*/ 431800 h 850900"/>
                  <a:gd name="connsiteX2856" fmla="*/ 31750 w 723900"/>
                  <a:gd name="connsiteY2856" fmla="*/ 431800 h 850900"/>
                  <a:gd name="connsiteX2857" fmla="*/ 31750 w 723900"/>
                  <a:gd name="connsiteY2857" fmla="*/ 428625 h 850900"/>
                  <a:gd name="connsiteX2858" fmla="*/ 33338 w 723900"/>
                  <a:gd name="connsiteY2858" fmla="*/ 428625 h 850900"/>
                  <a:gd name="connsiteX2859" fmla="*/ 34925 w 723900"/>
                  <a:gd name="connsiteY2859" fmla="*/ 428625 h 850900"/>
                  <a:gd name="connsiteX2860" fmla="*/ 34925 w 723900"/>
                  <a:gd name="connsiteY2860" fmla="*/ 425450 h 850900"/>
                  <a:gd name="connsiteX2861" fmla="*/ 38100 w 723900"/>
                  <a:gd name="connsiteY2861" fmla="*/ 425450 h 850900"/>
                  <a:gd name="connsiteX2862" fmla="*/ 41275 w 723900"/>
                  <a:gd name="connsiteY2862" fmla="*/ 425450 h 850900"/>
                  <a:gd name="connsiteX2863" fmla="*/ 41275 w 723900"/>
                  <a:gd name="connsiteY2863" fmla="*/ 428625 h 850900"/>
                  <a:gd name="connsiteX2864" fmla="*/ 44450 w 723900"/>
                  <a:gd name="connsiteY2864" fmla="*/ 428625 h 850900"/>
                  <a:gd name="connsiteX2865" fmla="*/ 44450 w 723900"/>
                  <a:gd name="connsiteY2865" fmla="*/ 425450 h 850900"/>
                  <a:gd name="connsiteX2866" fmla="*/ 41275 w 723900"/>
                  <a:gd name="connsiteY2866" fmla="*/ 425450 h 850900"/>
                  <a:gd name="connsiteX2867" fmla="*/ 41275 w 723900"/>
                  <a:gd name="connsiteY2867" fmla="*/ 422275 h 850900"/>
                  <a:gd name="connsiteX2868" fmla="*/ 41275 w 723900"/>
                  <a:gd name="connsiteY2868" fmla="*/ 419100 h 850900"/>
                  <a:gd name="connsiteX2869" fmla="*/ 44450 w 723900"/>
                  <a:gd name="connsiteY2869" fmla="*/ 422275 h 850900"/>
                  <a:gd name="connsiteX2870" fmla="*/ 44450 w 723900"/>
                  <a:gd name="connsiteY2870" fmla="*/ 419100 h 850900"/>
                  <a:gd name="connsiteX2871" fmla="*/ 44450 w 723900"/>
                  <a:gd name="connsiteY2871" fmla="*/ 417513 h 850900"/>
                  <a:gd name="connsiteX2872" fmla="*/ 44450 w 723900"/>
                  <a:gd name="connsiteY2872" fmla="*/ 415925 h 850900"/>
                  <a:gd name="connsiteX2873" fmla="*/ 44450 w 723900"/>
                  <a:gd name="connsiteY2873" fmla="*/ 412750 h 850900"/>
                  <a:gd name="connsiteX2874" fmla="*/ 44450 w 723900"/>
                  <a:gd name="connsiteY2874" fmla="*/ 409575 h 850900"/>
                  <a:gd name="connsiteX2875" fmla="*/ 47625 w 723900"/>
                  <a:gd name="connsiteY2875" fmla="*/ 406400 h 850900"/>
                  <a:gd name="connsiteX2876" fmla="*/ 47625 w 723900"/>
                  <a:gd name="connsiteY2876" fmla="*/ 403225 h 850900"/>
                  <a:gd name="connsiteX2877" fmla="*/ 50800 w 723900"/>
                  <a:gd name="connsiteY2877" fmla="*/ 403225 h 850900"/>
                  <a:gd name="connsiteX2878" fmla="*/ 50800 w 723900"/>
                  <a:gd name="connsiteY2878" fmla="*/ 400050 h 850900"/>
                  <a:gd name="connsiteX2879" fmla="*/ 50800 w 723900"/>
                  <a:gd name="connsiteY2879" fmla="*/ 396875 h 850900"/>
                  <a:gd name="connsiteX2880" fmla="*/ 53975 w 723900"/>
                  <a:gd name="connsiteY2880" fmla="*/ 396875 h 850900"/>
                  <a:gd name="connsiteX2881" fmla="*/ 53975 w 723900"/>
                  <a:gd name="connsiteY2881" fmla="*/ 393700 h 850900"/>
                  <a:gd name="connsiteX2882" fmla="*/ 57150 w 723900"/>
                  <a:gd name="connsiteY2882" fmla="*/ 393700 h 850900"/>
                  <a:gd name="connsiteX2883" fmla="*/ 60325 w 723900"/>
                  <a:gd name="connsiteY2883" fmla="*/ 393700 h 850900"/>
                  <a:gd name="connsiteX2884" fmla="*/ 61913 w 723900"/>
                  <a:gd name="connsiteY2884" fmla="*/ 393700 h 850900"/>
                  <a:gd name="connsiteX2885" fmla="*/ 63500 w 723900"/>
                  <a:gd name="connsiteY2885" fmla="*/ 393700 h 850900"/>
                  <a:gd name="connsiteX2886" fmla="*/ 63500 w 723900"/>
                  <a:gd name="connsiteY2886" fmla="*/ 390525 h 850900"/>
                  <a:gd name="connsiteX2887" fmla="*/ 66675 w 723900"/>
                  <a:gd name="connsiteY2887" fmla="*/ 393700 h 850900"/>
                  <a:gd name="connsiteX2888" fmla="*/ 69850 w 723900"/>
                  <a:gd name="connsiteY2888" fmla="*/ 393700 h 850900"/>
                  <a:gd name="connsiteX2889" fmla="*/ 69850 w 723900"/>
                  <a:gd name="connsiteY2889" fmla="*/ 396875 h 850900"/>
                  <a:gd name="connsiteX2890" fmla="*/ 73025 w 723900"/>
                  <a:gd name="connsiteY2890" fmla="*/ 393700 h 850900"/>
                  <a:gd name="connsiteX2891" fmla="*/ 73025 w 723900"/>
                  <a:gd name="connsiteY2891" fmla="*/ 396875 h 850900"/>
                  <a:gd name="connsiteX2892" fmla="*/ 73025 w 723900"/>
                  <a:gd name="connsiteY2892" fmla="*/ 400050 h 850900"/>
                  <a:gd name="connsiteX2893" fmla="*/ 76200 w 723900"/>
                  <a:gd name="connsiteY2893" fmla="*/ 400050 h 850900"/>
                  <a:gd name="connsiteX2894" fmla="*/ 77788 w 723900"/>
                  <a:gd name="connsiteY2894" fmla="*/ 400050 h 850900"/>
                  <a:gd name="connsiteX2895" fmla="*/ 77788 w 723900"/>
                  <a:gd name="connsiteY2895" fmla="*/ 401638 h 850900"/>
                  <a:gd name="connsiteX2896" fmla="*/ 76200 w 723900"/>
                  <a:gd name="connsiteY2896" fmla="*/ 401638 h 850900"/>
                  <a:gd name="connsiteX2897" fmla="*/ 76200 w 723900"/>
                  <a:gd name="connsiteY2897" fmla="*/ 403225 h 850900"/>
                  <a:gd name="connsiteX2898" fmla="*/ 79375 w 723900"/>
                  <a:gd name="connsiteY2898" fmla="*/ 403225 h 850900"/>
                  <a:gd name="connsiteX2899" fmla="*/ 79375 w 723900"/>
                  <a:gd name="connsiteY2899" fmla="*/ 406400 h 850900"/>
                  <a:gd name="connsiteX2900" fmla="*/ 82550 w 723900"/>
                  <a:gd name="connsiteY2900" fmla="*/ 406400 h 850900"/>
                  <a:gd name="connsiteX2901" fmla="*/ 85725 w 723900"/>
                  <a:gd name="connsiteY2901" fmla="*/ 406400 h 850900"/>
                  <a:gd name="connsiteX2902" fmla="*/ 88900 w 723900"/>
                  <a:gd name="connsiteY2902" fmla="*/ 406400 h 850900"/>
                  <a:gd name="connsiteX2903" fmla="*/ 88900 w 723900"/>
                  <a:gd name="connsiteY2903" fmla="*/ 403225 h 850900"/>
                  <a:gd name="connsiteX2904" fmla="*/ 92075 w 723900"/>
                  <a:gd name="connsiteY2904" fmla="*/ 403225 h 850900"/>
                  <a:gd name="connsiteX2905" fmla="*/ 92075 w 723900"/>
                  <a:gd name="connsiteY2905" fmla="*/ 400050 h 850900"/>
                  <a:gd name="connsiteX2906" fmla="*/ 95250 w 723900"/>
                  <a:gd name="connsiteY2906" fmla="*/ 400050 h 850900"/>
                  <a:gd name="connsiteX2907" fmla="*/ 98425 w 723900"/>
                  <a:gd name="connsiteY2907" fmla="*/ 400050 h 850900"/>
                  <a:gd name="connsiteX2908" fmla="*/ 98425 w 723900"/>
                  <a:gd name="connsiteY2908" fmla="*/ 396875 h 850900"/>
                  <a:gd name="connsiteX2909" fmla="*/ 101600 w 723900"/>
                  <a:gd name="connsiteY2909" fmla="*/ 393700 h 850900"/>
                  <a:gd name="connsiteX2910" fmla="*/ 101600 w 723900"/>
                  <a:gd name="connsiteY2910" fmla="*/ 390525 h 850900"/>
                  <a:gd name="connsiteX2911" fmla="*/ 103188 w 723900"/>
                  <a:gd name="connsiteY2911" fmla="*/ 390525 h 850900"/>
                  <a:gd name="connsiteX2912" fmla="*/ 104775 w 723900"/>
                  <a:gd name="connsiteY2912" fmla="*/ 390525 h 850900"/>
                  <a:gd name="connsiteX2913" fmla="*/ 104775 w 723900"/>
                  <a:gd name="connsiteY2913" fmla="*/ 387350 h 850900"/>
                  <a:gd name="connsiteX2914" fmla="*/ 107950 w 723900"/>
                  <a:gd name="connsiteY2914" fmla="*/ 387350 h 850900"/>
                  <a:gd name="connsiteX2915" fmla="*/ 107950 w 723900"/>
                  <a:gd name="connsiteY2915" fmla="*/ 384175 h 850900"/>
                  <a:gd name="connsiteX2916" fmla="*/ 111125 w 723900"/>
                  <a:gd name="connsiteY2916" fmla="*/ 384175 h 850900"/>
                  <a:gd name="connsiteX2917" fmla="*/ 114300 w 723900"/>
                  <a:gd name="connsiteY2917" fmla="*/ 384175 h 850900"/>
                  <a:gd name="connsiteX2918" fmla="*/ 114300 w 723900"/>
                  <a:gd name="connsiteY2918" fmla="*/ 387350 h 850900"/>
                  <a:gd name="connsiteX2919" fmla="*/ 111125 w 723900"/>
                  <a:gd name="connsiteY2919" fmla="*/ 387350 h 850900"/>
                  <a:gd name="connsiteX2920" fmla="*/ 111125 w 723900"/>
                  <a:gd name="connsiteY2920" fmla="*/ 390525 h 850900"/>
                  <a:gd name="connsiteX2921" fmla="*/ 114300 w 723900"/>
                  <a:gd name="connsiteY2921" fmla="*/ 390525 h 850900"/>
                  <a:gd name="connsiteX2922" fmla="*/ 117475 w 723900"/>
                  <a:gd name="connsiteY2922" fmla="*/ 390525 h 850900"/>
                  <a:gd name="connsiteX2923" fmla="*/ 120650 w 723900"/>
                  <a:gd name="connsiteY2923" fmla="*/ 390525 h 850900"/>
                  <a:gd name="connsiteX2924" fmla="*/ 123825 w 723900"/>
                  <a:gd name="connsiteY2924" fmla="*/ 390525 h 850900"/>
                  <a:gd name="connsiteX2925" fmla="*/ 123825 w 723900"/>
                  <a:gd name="connsiteY2925" fmla="*/ 387350 h 850900"/>
                  <a:gd name="connsiteX2926" fmla="*/ 127000 w 723900"/>
                  <a:gd name="connsiteY2926" fmla="*/ 390525 h 850900"/>
                  <a:gd name="connsiteX2927" fmla="*/ 130175 w 723900"/>
                  <a:gd name="connsiteY2927" fmla="*/ 390525 h 850900"/>
                  <a:gd name="connsiteX2928" fmla="*/ 130175 w 723900"/>
                  <a:gd name="connsiteY2928" fmla="*/ 387350 h 850900"/>
                  <a:gd name="connsiteX2929" fmla="*/ 133350 w 723900"/>
                  <a:gd name="connsiteY2929" fmla="*/ 387350 h 850900"/>
                  <a:gd name="connsiteX2930" fmla="*/ 136525 w 723900"/>
                  <a:gd name="connsiteY2930" fmla="*/ 387350 h 850900"/>
                  <a:gd name="connsiteX2931" fmla="*/ 136525 w 723900"/>
                  <a:gd name="connsiteY2931" fmla="*/ 384175 h 850900"/>
                  <a:gd name="connsiteX2932" fmla="*/ 139700 w 723900"/>
                  <a:gd name="connsiteY2932" fmla="*/ 384175 h 850900"/>
                  <a:gd name="connsiteX2933" fmla="*/ 139700 w 723900"/>
                  <a:gd name="connsiteY2933" fmla="*/ 381000 h 850900"/>
                  <a:gd name="connsiteX2934" fmla="*/ 139700 w 723900"/>
                  <a:gd name="connsiteY2934" fmla="*/ 377825 h 850900"/>
                  <a:gd name="connsiteX2935" fmla="*/ 142875 w 723900"/>
                  <a:gd name="connsiteY2935" fmla="*/ 377825 h 850900"/>
                  <a:gd name="connsiteX2936" fmla="*/ 142875 w 723900"/>
                  <a:gd name="connsiteY2936" fmla="*/ 374650 h 850900"/>
                  <a:gd name="connsiteX2937" fmla="*/ 142875 w 723900"/>
                  <a:gd name="connsiteY2937" fmla="*/ 371475 h 850900"/>
                  <a:gd name="connsiteX2938" fmla="*/ 142875 w 723900"/>
                  <a:gd name="connsiteY2938" fmla="*/ 368300 h 850900"/>
                  <a:gd name="connsiteX2939" fmla="*/ 142875 w 723900"/>
                  <a:gd name="connsiteY2939" fmla="*/ 365125 h 850900"/>
                  <a:gd name="connsiteX2940" fmla="*/ 142875 w 723900"/>
                  <a:gd name="connsiteY2940" fmla="*/ 361950 h 850900"/>
                  <a:gd name="connsiteX2941" fmla="*/ 142875 w 723900"/>
                  <a:gd name="connsiteY2941" fmla="*/ 358775 h 850900"/>
                  <a:gd name="connsiteX2942" fmla="*/ 142875 w 723900"/>
                  <a:gd name="connsiteY2942" fmla="*/ 355600 h 850900"/>
                  <a:gd name="connsiteX2943" fmla="*/ 142875 w 723900"/>
                  <a:gd name="connsiteY2943" fmla="*/ 352425 h 850900"/>
                  <a:gd name="connsiteX2944" fmla="*/ 139700 w 723900"/>
                  <a:gd name="connsiteY2944" fmla="*/ 349250 h 850900"/>
                  <a:gd name="connsiteX2945" fmla="*/ 139700 w 723900"/>
                  <a:gd name="connsiteY2945" fmla="*/ 346075 h 850900"/>
                  <a:gd name="connsiteX2946" fmla="*/ 136525 w 723900"/>
                  <a:gd name="connsiteY2946" fmla="*/ 342900 h 850900"/>
                  <a:gd name="connsiteX2947" fmla="*/ 133350 w 723900"/>
                  <a:gd name="connsiteY2947" fmla="*/ 342900 h 850900"/>
                  <a:gd name="connsiteX2948" fmla="*/ 133350 w 723900"/>
                  <a:gd name="connsiteY2948" fmla="*/ 339725 h 850900"/>
                  <a:gd name="connsiteX2949" fmla="*/ 133350 w 723900"/>
                  <a:gd name="connsiteY2949" fmla="*/ 336550 h 850900"/>
                  <a:gd name="connsiteX2950" fmla="*/ 136525 w 723900"/>
                  <a:gd name="connsiteY2950" fmla="*/ 336550 h 850900"/>
                  <a:gd name="connsiteX2951" fmla="*/ 139700 w 723900"/>
                  <a:gd name="connsiteY2951" fmla="*/ 336550 h 850900"/>
                  <a:gd name="connsiteX2952" fmla="*/ 139700 w 723900"/>
                  <a:gd name="connsiteY2952" fmla="*/ 339725 h 850900"/>
                  <a:gd name="connsiteX2953" fmla="*/ 142875 w 723900"/>
                  <a:gd name="connsiteY2953" fmla="*/ 336550 h 850900"/>
                  <a:gd name="connsiteX2954" fmla="*/ 142875 w 723900"/>
                  <a:gd name="connsiteY2954" fmla="*/ 333375 h 850900"/>
                  <a:gd name="connsiteX2955" fmla="*/ 146050 w 723900"/>
                  <a:gd name="connsiteY2955" fmla="*/ 333375 h 850900"/>
                  <a:gd name="connsiteX2956" fmla="*/ 149225 w 723900"/>
                  <a:gd name="connsiteY2956" fmla="*/ 333375 h 850900"/>
                  <a:gd name="connsiteX2957" fmla="*/ 149225 w 723900"/>
                  <a:gd name="connsiteY2957" fmla="*/ 330200 h 850900"/>
                  <a:gd name="connsiteX2958" fmla="*/ 149225 w 723900"/>
                  <a:gd name="connsiteY2958" fmla="*/ 327025 h 850900"/>
                  <a:gd name="connsiteX2959" fmla="*/ 146050 w 723900"/>
                  <a:gd name="connsiteY2959" fmla="*/ 323850 h 850900"/>
                  <a:gd name="connsiteX2960" fmla="*/ 146050 w 723900"/>
                  <a:gd name="connsiteY2960" fmla="*/ 320675 h 850900"/>
                  <a:gd name="connsiteX2961" fmla="*/ 142875 w 723900"/>
                  <a:gd name="connsiteY2961" fmla="*/ 320675 h 850900"/>
                  <a:gd name="connsiteX2962" fmla="*/ 142875 w 723900"/>
                  <a:gd name="connsiteY2962" fmla="*/ 319088 h 850900"/>
                  <a:gd name="connsiteX2963" fmla="*/ 142875 w 723900"/>
                  <a:gd name="connsiteY2963" fmla="*/ 317500 h 850900"/>
                  <a:gd name="connsiteX2964" fmla="*/ 142875 w 723900"/>
                  <a:gd name="connsiteY2964" fmla="*/ 314325 h 850900"/>
                  <a:gd name="connsiteX2965" fmla="*/ 139700 w 723900"/>
                  <a:gd name="connsiteY2965" fmla="*/ 314325 h 850900"/>
                  <a:gd name="connsiteX2966" fmla="*/ 139700 w 723900"/>
                  <a:gd name="connsiteY2966" fmla="*/ 317500 h 850900"/>
                  <a:gd name="connsiteX2967" fmla="*/ 136525 w 723900"/>
                  <a:gd name="connsiteY2967" fmla="*/ 320675 h 850900"/>
                  <a:gd name="connsiteX2968" fmla="*/ 136525 w 723900"/>
                  <a:gd name="connsiteY2968" fmla="*/ 323850 h 850900"/>
                  <a:gd name="connsiteX2969" fmla="*/ 133350 w 723900"/>
                  <a:gd name="connsiteY2969" fmla="*/ 323850 h 850900"/>
                  <a:gd name="connsiteX2970" fmla="*/ 130175 w 723900"/>
                  <a:gd name="connsiteY2970" fmla="*/ 323850 h 850900"/>
                  <a:gd name="connsiteX2971" fmla="*/ 130175 w 723900"/>
                  <a:gd name="connsiteY2971" fmla="*/ 320675 h 850900"/>
                  <a:gd name="connsiteX2972" fmla="*/ 127000 w 723900"/>
                  <a:gd name="connsiteY2972" fmla="*/ 323850 h 850900"/>
                  <a:gd name="connsiteX2973" fmla="*/ 123825 w 723900"/>
                  <a:gd name="connsiteY2973" fmla="*/ 323850 h 850900"/>
                  <a:gd name="connsiteX2974" fmla="*/ 123825 w 723900"/>
                  <a:gd name="connsiteY2974" fmla="*/ 327025 h 850900"/>
                  <a:gd name="connsiteX2975" fmla="*/ 120650 w 723900"/>
                  <a:gd name="connsiteY2975" fmla="*/ 323850 h 850900"/>
                  <a:gd name="connsiteX2976" fmla="*/ 117475 w 723900"/>
                  <a:gd name="connsiteY2976" fmla="*/ 323850 h 850900"/>
                  <a:gd name="connsiteX2977" fmla="*/ 117475 w 723900"/>
                  <a:gd name="connsiteY2977" fmla="*/ 327025 h 850900"/>
                  <a:gd name="connsiteX2978" fmla="*/ 117475 w 723900"/>
                  <a:gd name="connsiteY2978" fmla="*/ 330200 h 850900"/>
                  <a:gd name="connsiteX2979" fmla="*/ 114300 w 723900"/>
                  <a:gd name="connsiteY2979" fmla="*/ 330200 h 850900"/>
                  <a:gd name="connsiteX2980" fmla="*/ 111125 w 723900"/>
                  <a:gd name="connsiteY2980" fmla="*/ 330200 h 850900"/>
                  <a:gd name="connsiteX2981" fmla="*/ 111125 w 723900"/>
                  <a:gd name="connsiteY2981" fmla="*/ 333375 h 850900"/>
                  <a:gd name="connsiteX2982" fmla="*/ 107950 w 723900"/>
                  <a:gd name="connsiteY2982" fmla="*/ 333375 h 850900"/>
                  <a:gd name="connsiteX2983" fmla="*/ 107950 w 723900"/>
                  <a:gd name="connsiteY2983" fmla="*/ 336550 h 850900"/>
                  <a:gd name="connsiteX2984" fmla="*/ 104775 w 723900"/>
                  <a:gd name="connsiteY2984" fmla="*/ 339725 h 850900"/>
                  <a:gd name="connsiteX2985" fmla="*/ 104775 w 723900"/>
                  <a:gd name="connsiteY2985" fmla="*/ 342900 h 850900"/>
                  <a:gd name="connsiteX2986" fmla="*/ 101600 w 723900"/>
                  <a:gd name="connsiteY2986" fmla="*/ 342900 h 850900"/>
                  <a:gd name="connsiteX2987" fmla="*/ 101600 w 723900"/>
                  <a:gd name="connsiteY2987" fmla="*/ 339725 h 850900"/>
                  <a:gd name="connsiteX2988" fmla="*/ 101600 w 723900"/>
                  <a:gd name="connsiteY2988" fmla="*/ 336550 h 850900"/>
                  <a:gd name="connsiteX2989" fmla="*/ 101600 w 723900"/>
                  <a:gd name="connsiteY2989" fmla="*/ 333375 h 850900"/>
                  <a:gd name="connsiteX2990" fmla="*/ 101600 w 723900"/>
                  <a:gd name="connsiteY2990" fmla="*/ 330200 h 850900"/>
                  <a:gd name="connsiteX2991" fmla="*/ 98425 w 723900"/>
                  <a:gd name="connsiteY2991" fmla="*/ 330200 h 850900"/>
                  <a:gd name="connsiteX2992" fmla="*/ 98425 w 723900"/>
                  <a:gd name="connsiteY2992" fmla="*/ 327025 h 850900"/>
                  <a:gd name="connsiteX2993" fmla="*/ 95250 w 723900"/>
                  <a:gd name="connsiteY2993" fmla="*/ 327025 h 850900"/>
                  <a:gd name="connsiteX2994" fmla="*/ 92075 w 723900"/>
                  <a:gd name="connsiteY2994" fmla="*/ 327025 h 850900"/>
                  <a:gd name="connsiteX2995" fmla="*/ 92075 w 723900"/>
                  <a:gd name="connsiteY2995" fmla="*/ 330200 h 850900"/>
                  <a:gd name="connsiteX2996" fmla="*/ 88900 w 723900"/>
                  <a:gd name="connsiteY2996" fmla="*/ 330200 h 850900"/>
                  <a:gd name="connsiteX2997" fmla="*/ 88900 w 723900"/>
                  <a:gd name="connsiteY2997" fmla="*/ 327025 h 850900"/>
                  <a:gd name="connsiteX2998" fmla="*/ 85725 w 723900"/>
                  <a:gd name="connsiteY2998" fmla="*/ 327025 h 850900"/>
                  <a:gd name="connsiteX2999" fmla="*/ 82550 w 723900"/>
                  <a:gd name="connsiteY2999" fmla="*/ 327025 h 850900"/>
                  <a:gd name="connsiteX3000" fmla="*/ 79375 w 723900"/>
                  <a:gd name="connsiteY3000" fmla="*/ 327025 h 850900"/>
                  <a:gd name="connsiteX3001" fmla="*/ 76200 w 723900"/>
                  <a:gd name="connsiteY3001" fmla="*/ 327025 h 850900"/>
                  <a:gd name="connsiteX3002" fmla="*/ 73025 w 723900"/>
                  <a:gd name="connsiteY3002" fmla="*/ 327025 h 850900"/>
                  <a:gd name="connsiteX3003" fmla="*/ 73025 w 723900"/>
                  <a:gd name="connsiteY3003" fmla="*/ 323850 h 850900"/>
                  <a:gd name="connsiteX3004" fmla="*/ 69850 w 723900"/>
                  <a:gd name="connsiteY3004" fmla="*/ 323850 h 850900"/>
                  <a:gd name="connsiteX3005" fmla="*/ 69850 w 723900"/>
                  <a:gd name="connsiteY3005" fmla="*/ 327025 h 850900"/>
                  <a:gd name="connsiteX3006" fmla="*/ 68263 w 723900"/>
                  <a:gd name="connsiteY3006" fmla="*/ 327025 h 850900"/>
                  <a:gd name="connsiteX3007" fmla="*/ 68263 w 723900"/>
                  <a:gd name="connsiteY3007" fmla="*/ 328613 h 850900"/>
                  <a:gd name="connsiteX3008" fmla="*/ 66675 w 723900"/>
                  <a:gd name="connsiteY3008" fmla="*/ 328613 h 850900"/>
                  <a:gd name="connsiteX3009" fmla="*/ 66675 w 723900"/>
                  <a:gd name="connsiteY3009" fmla="*/ 327025 h 850900"/>
                  <a:gd name="connsiteX3010" fmla="*/ 61913 w 723900"/>
                  <a:gd name="connsiteY3010" fmla="*/ 329406 h 850900"/>
                  <a:gd name="connsiteX3011" fmla="*/ 61913 w 723900"/>
                  <a:gd name="connsiteY3011" fmla="*/ 330200 h 850900"/>
                  <a:gd name="connsiteX3012" fmla="*/ 60325 w 723900"/>
                  <a:gd name="connsiteY3012" fmla="*/ 330200 h 850900"/>
                  <a:gd name="connsiteX3013" fmla="*/ 60325 w 723900"/>
                  <a:gd name="connsiteY3013" fmla="*/ 327025 h 850900"/>
                  <a:gd name="connsiteX3014" fmla="*/ 57150 w 723900"/>
                  <a:gd name="connsiteY3014" fmla="*/ 327025 h 850900"/>
                  <a:gd name="connsiteX3015" fmla="*/ 57150 w 723900"/>
                  <a:gd name="connsiteY3015" fmla="*/ 330200 h 850900"/>
                  <a:gd name="connsiteX3016" fmla="*/ 53975 w 723900"/>
                  <a:gd name="connsiteY3016" fmla="*/ 330200 h 850900"/>
                  <a:gd name="connsiteX3017" fmla="*/ 47625 w 723900"/>
                  <a:gd name="connsiteY3017" fmla="*/ 323850 h 850900"/>
                  <a:gd name="connsiteX3018" fmla="*/ 41275 w 723900"/>
                  <a:gd name="connsiteY3018" fmla="*/ 320675 h 850900"/>
                  <a:gd name="connsiteX3019" fmla="*/ 38100 w 723900"/>
                  <a:gd name="connsiteY3019" fmla="*/ 320675 h 850900"/>
                  <a:gd name="connsiteX3020" fmla="*/ 34925 w 723900"/>
                  <a:gd name="connsiteY3020" fmla="*/ 320675 h 850900"/>
                  <a:gd name="connsiteX3021" fmla="*/ 31750 w 723900"/>
                  <a:gd name="connsiteY3021" fmla="*/ 317500 h 850900"/>
                  <a:gd name="connsiteX3022" fmla="*/ 28575 w 723900"/>
                  <a:gd name="connsiteY3022" fmla="*/ 317500 h 850900"/>
                  <a:gd name="connsiteX3023" fmla="*/ 28575 w 723900"/>
                  <a:gd name="connsiteY3023" fmla="*/ 315913 h 850900"/>
                  <a:gd name="connsiteX3024" fmla="*/ 28575 w 723900"/>
                  <a:gd name="connsiteY3024" fmla="*/ 314325 h 850900"/>
                  <a:gd name="connsiteX3025" fmla="*/ 25400 w 723900"/>
                  <a:gd name="connsiteY3025" fmla="*/ 314325 h 850900"/>
                  <a:gd name="connsiteX3026" fmla="*/ 25400 w 723900"/>
                  <a:gd name="connsiteY3026" fmla="*/ 311150 h 850900"/>
                  <a:gd name="connsiteX3027" fmla="*/ 25400 w 723900"/>
                  <a:gd name="connsiteY3027" fmla="*/ 307975 h 850900"/>
                  <a:gd name="connsiteX3028" fmla="*/ 25400 w 723900"/>
                  <a:gd name="connsiteY3028" fmla="*/ 304800 h 850900"/>
                  <a:gd name="connsiteX3029" fmla="*/ 28575 w 723900"/>
                  <a:gd name="connsiteY3029" fmla="*/ 304800 h 850900"/>
                  <a:gd name="connsiteX3030" fmla="*/ 28575 w 723900"/>
                  <a:gd name="connsiteY3030" fmla="*/ 301625 h 850900"/>
                  <a:gd name="connsiteX3031" fmla="*/ 28575 w 723900"/>
                  <a:gd name="connsiteY3031" fmla="*/ 298450 h 850900"/>
                  <a:gd name="connsiteX3032" fmla="*/ 25400 w 723900"/>
                  <a:gd name="connsiteY3032" fmla="*/ 298450 h 850900"/>
                  <a:gd name="connsiteX3033" fmla="*/ 25400 w 723900"/>
                  <a:gd name="connsiteY3033" fmla="*/ 295275 h 850900"/>
                  <a:gd name="connsiteX3034" fmla="*/ 25400 w 723900"/>
                  <a:gd name="connsiteY3034" fmla="*/ 292100 h 850900"/>
                  <a:gd name="connsiteX3035" fmla="*/ 22225 w 723900"/>
                  <a:gd name="connsiteY3035" fmla="*/ 292100 h 850900"/>
                  <a:gd name="connsiteX3036" fmla="*/ 22225 w 723900"/>
                  <a:gd name="connsiteY3036" fmla="*/ 288925 h 850900"/>
                  <a:gd name="connsiteX3037" fmla="*/ 25400 w 723900"/>
                  <a:gd name="connsiteY3037" fmla="*/ 288925 h 850900"/>
                  <a:gd name="connsiteX3038" fmla="*/ 28575 w 723900"/>
                  <a:gd name="connsiteY3038" fmla="*/ 288925 h 850900"/>
                  <a:gd name="connsiteX3039" fmla="*/ 28575 w 723900"/>
                  <a:gd name="connsiteY3039" fmla="*/ 285750 h 850900"/>
                  <a:gd name="connsiteX3040" fmla="*/ 28575 w 723900"/>
                  <a:gd name="connsiteY3040" fmla="*/ 282575 h 850900"/>
                  <a:gd name="connsiteX3041" fmla="*/ 31750 w 723900"/>
                  <a:gd name="connsiteY3041" fmla="*/ 282575 h 850900"/>
                  <a:gd name="connsiteX3042" fmla="*/ 31750 w 723900"/>
                  <a:gd name="connsiteY3042" fmla="*/ 279400 h 850900"/>
                  <a:gd name="connsiteX3043" fmla="*/ 28575 w 723900"/>
                  <a:gd name="connsiteY3043" fmla="*/ 279400 h 850900"/>
                  <a:gd name="connsiteX3044" fmla="*/ 25400 w 723900"/>
                  <a:gd name="connsiteY3044" fmla="*/ 279400 h 850900"/>
                  <a:gd name="connsiteX3045" fmla="*/ 25400 w 723900"/>
                  <a:gd name="connsiteY3045" fmla="*/ 276225 h 850900"/>
                  <a:gd name="connsiteX3046" fmla="*/ 22225 w 723900"/>
                  <a:gd name="connsiteY3046" fmla="*/ 273050 h 850900"/>
                  <a:gd name="connsiteX3047" fmla="*/ 19050 w 723900"/>
                  <a:gd name="connsiteY3047" fmla="*/ 273050 h 850900"/>
                  <a:gd name="connsiteX3048" fmla="*/ 15875 w 723900"/>
                  <a:gd name="connsiteY3048" fmla="*/ 273050 h 850900"/>
                  <a:gd name="connsiteX3049" fmla="*/ 12700 w 723900"/>
                  <a:gd name="connsiteY3049" fmla="*/ 273050 h 850900"/>
                  <a:gd name="connsiteX3050" fmla="*/ 12700 w 723900"/>
                  <a:gd name="connsiteY3050" fmla="*/ 269875 h 850900"/>
                  <a:gd name="connsiteX3051" fmla="*/ 9525 w 723900"/>
                  <a:gd name="connsiteY3051" fmla="*/ 269875 h 850900"/>
                  <a:gd name="connsiteX3052" fmla="*/ 9525 w 723900"/>
                  <a:gd name="connsiteY3052" fmla="*/ 266700 h 850900"/>
                  <a:gd name="connsiteX3053" fmla="*/ 6350 w 723900"/>
                  <a:gd name="connsiteY3053" fmla="*/ 263525 h 850900"/>
                  <a:gd name="connsiteX3054" fmla="*/ 3175 w 723900"/>
                  <a:gd name="connsiteY3054" fmla="*/ 263525 h 850900"/>
                  <a:gd name="connsiteX3055" fmla="*/ 3175 w 723900"/>
                  <a:gd name="connsiteY3055" fmla="*/ 260350 h 850900"/>
                  <a:gd name="connsiteX3056" fmla="*/ 0 w 723900"/>
                  <a:gd name="connsiteY3056" fmla="*/ 260350 h 850900"/>
                  <a:gd name="connsiteX3057" fmla="*/ 0 w 723900"/>
                  <a:gd name="connsiteY3057" fmla="*/ 257175 h 850900"/>
                  <a:gd name="connsiteX3058" fmla="*/ 0 w 723900"/>
                  <a:gd name="connsiteY3058" fmla="*/ 254000 h 850900"/>
                  <a:gd name="connsiteX3059" fmla="*/ 3175 w 723900"/>
                  <a:gd name="connsiteY3059" fmla="*/ 254000 h 850900"/>
                  <a:gd name="connsiteX3060" fmla="*/ 6350 w 723900"/>
                  <a:gd name="connsiteY3060" fmla="*/ 250825 h 850900"/>
                  <a:gd name="connsiteX3061" fmla="*/ 9525 w 723900"/>
                  <a:gd name="connsiteY3061" fmla="*/ 250825 h 850900"/>
                  <a:gd name="connsiteX3062" fmla="*/ 12700 w 723900"/>
                  <a:gd name="connsiteY3062" fmla="*/ 250825 h 850900"/>
                  <a:gd name="connsiteX3063" fmla="*/ 15875 w 723900"/>
                  <a:gd name="connsiteY3063" fmla="*/ 247650 h 850900"/>
                  <a:gd name="connsiteX3064" fmla="*/ 19050 w 723900"/>
                  <a:gd name="connsiteY3064" fmla="*/ 247650 h 850900"/>
                  <a:gd name="connsiteX3065" fmla="*/ 22225 w 723900"/>
                  <a:gd name="connsiteY3065" fmla="*/ 247650 h 850900"/>
                  <a:gd name="connsiteX3066" fmla="*/ 22225 w 723900"/>
                  <a:gd name="connsiteY3066" fmla="*/ 250825 h 850900"/>
                  <a:gd name="connsiteX3067" fmla="*/ 25400 w 723900"/>
                  <a:gd name="connsiteY3067" fmla="*/ 250825 h 850900"/>
                  <a:gd name="connsiteX3068" fmla="*/ 25400 w 723900"/>
                  <a:gd name="connsiteY3068" fmla="*/ 247650 h 850900"/>
                  <a:gd name="connsiteX3069" fmla="*/ 28575 w 723900"/>
                  <a:gd name="connsiteY3069" fmla="*/ 247650 h 850900"/>
                  <a:gd name="connsiteX3070" fmla="*/ 28575 w 723900"/>
                  <a:gd name="connsiteY3070" fmla="*/ 244475 h 850900"/>
                  <a:gd name="connsiteX3071" fmla="*/ 31750 w 723900"/>
                  <a:gd name="connsiteY3071" fmla="*/ 244475 h 850900"/>
                  <a:gd name="connsiteX3072" fmla="*/ 31750 w 723900"/>
                  <a:gd name="connsiteY3072" fmla="*/ 241300 h 850900"/>
                  <a:gd name="connsiteX3073" fmla="*/ 34925 w 723900"/>
                  <a:gd name="connsiteY3073" fmla="*/ 238125 h 850900"/>
                  <a:gd name="connsiteX3074" fmla="*/ 34925 w 723900"/>
                  <a:gd name="connsiteY3074" fmla="*/ 241300 h 850900"/>
                  <a:gd name="connsiteX3075" fmla="*/ 38100 w 723900"/>
                  <a:gd name="connsiteY3075" fmla="*/ 238125 h 850900"/>
                  <a:gd name="connsiteX3076" fmla="*/ 39688 w 723900"/>
                  <a:gd name="connsiteY3076" fmla="*/ 238125 h 850900"/>
                  <a:gd name="connsiteX3077" fmla="*/ 41275 w 723900"/>
                  <a:gd name="connsiteY3077" fmla="*/ 238125 h 850900"/>
                  <a:gd name="connsiteX3078" fmla="*/ 44450 w 723900"/>
                  <a:gd name="connsiteY3078" fmla="*/ 238125 h 850900"/>
                  <a:gd name="connsiteX3079" fmla="*/ 46038 w 723900"/>
                  <a:gd name="connsiteY3079" fmla="*/ 238125 h 850900"/>
                  <a:gd name="connsiteX3080" fmla="*/ 46038 w 723900"/>
                  <a:gd name="connsiteY3080" fmla="*/ 239713 h 850900"/>
                  <a:gd name="connsiteX3081" fmla="*/ 47625 w 723900"/>
                  <a:gd name="connsiteY3081" fmla="*/ 241300 h 850900"/>
                  <a:gd name="connsiteX3082" fmla="*/ 50800 w 723900"/>
                  <a:gd name="connsiteY3082" fmla="*/ 241300 h 850900"/>
                  <a:gd name="connsiteX3083" fmla="*/ 53975 w 723900"/>
                  <a:gd name="connsiteY3083" fmla="*/ 244475 h 850900"/>
                  <a:gd name="connsiteX3084" fmla="*/ 53975 w 723900"/>
                  <a:gd name="connsiteY3084" fmla="*/ 241300 h 850900"/>
                  <a:gd name="connsiteX3085" fmla="*/ 57150 w 723900"/>
                  <a:gd name="connsiteY3085" fmla="*/ 241300 h 850900"/>
                  <a:gd name="connsiteX3086" fmla="*/ 57150 w 723900"/>
                  <a:gd name="connsiteY3086" fmla="*/ 238125 h 850900"/>
                  <a:gd name="connsiteX3087" fmla="*/ 53975 w 723900"/>
                  <a:gd name="connsiteY3087" fmla="*/ 238125 h 850900"/>
                  <a:gd name="connsiteX3088" fmla="*/ 50800 w 723900"/>
                  <a:gd name="connsiteY3088" fmla="*/ 238125 h 850900"/>
                  <a:gd name="connsiteX3089" fmla="*/ 50800 w 723900"/>
                  <a:gd name="connsiteY3089" fmla="*/ 234950 h 850900"/>
                  <a:gd name="connsiteX3090" fmla="*/ 53975 w 723900"/>
                  <a:gd name="connsiteY3090" fmla="*/ 234950 h 850900"/>
                  <a:gd name="connsiteX3091" fmla="*/ 53975 w 723900"/>
                  <a:gd name="connsiteY3091" fmla="*/ 231775 h 850900"/>
                  <a:gd name="connsiteX3092" fmla="*/ 57150 w 723900"/>
                  <a:gd name="connsiteY3092" fmla="*/ 231775 h 850900"/>
                  <a:gd name="connsiteX3093" fmla="*/ 60325 w 723900"/>
                  <a:gd name="connsiteY3093" fmla="*/ 228600 h 850900"/>
                  <a:gd name="connsiteX3094" fmla="*/ 63500 w 723900"/>
                  <a:gd name="connsiteY3094" fmla="*/ 228600 h 850900"/>
                  <a:gd name="connsiteX3095" fmla="*/ 66675 w 723900"/>
                  <a:gd name="connsiteY3095" fmla="*/ 228600 h 850900"/>
                  <a:gd name="connsiteX3096" fmla="*/ 66675 w 723900"/>
                  <a:gd name="connsiteY3096" fmla="*/ 225425 h 850900"/>
                  <a:gd name="connsiteX3097" fmla="*/ 69850 w 723900"/>
                  <a:gd name="connsiteY3097" fmla="*/ 225425 h 850900"/>
                  <a:gd name="connsiteX3098" fmla="*/ 69850 w 723900"/>
                  <a:gd name="connsiteY3098" fmla="*/ 228600 h 850900"/>
                  <a:gd name="connsiteX3099" fmla="*/ 73025 w 723900"/>
                  <a:gd name="connsiteY3099" fmla="*/ 228600 h 850900"/>
                  <a:gd name="connsiteX3100" fmla="*/ 76200 w 723900"/>
                  <a:gd name="connsiteY3100" fmla="*/ 225425 h 850900"/>
                  <a:gd name="connsiteX3101" fmla="*/ 79375 w 723900"/>
                  <a:gd name="connsiteY3101" fmla="*/ 225425 h 850900"/>
                  <a:gd name="connsiteX3102" fmla="*/ 82550 w 723900"/>
                  <a:gd name="connsiteY3102" fmla="*/ 222250 h 850900"/>
                  <a:gd name="connsiteX3103" fmla="*/ 85725 w 723900"/>
                  <a:gd name="connsiteY3103" fmla="*/ 222250 h 850900"/>
                  <a:gd name="connsiteX3104" fmla="*/ 88900 w 723900"/>
                  <a:gd name="connsiteY3104" fmla="*/ 222250 h 850900"/>
                  <a:gd name="connsiteX3105" fmla="*/ 92075 w 723900"/>
                  <a:gd name="connsiteY3105" fmla="*/ 222250 h 850900"/>
                  <a:gd name="connsiteX3106" fmla="*/ 95250 w 723900"/>
                  <a:gd name="connsiteY3106" fmla="*/ 222250 h 850900"/>
                  <a:gd name="connsiteX3107" fmla="*/ 95250 w 723900"/>
                  <a:gd name="connsiteY3107" fmla="*/ 225425 h 850900"/>
                  <a:gd name="connsiteX3108" fmla="*/ 98425 w 723900"/>
                  <a:gd name="connsiteY3108" fmla="*/ 225425 h 850900"/>
                  <a:gd name="connsiteX3109" fmla="*/ 98425 w 723900"/>
                  <a:gd name="connsiteY3109" fmla="*/ 228600 h 850900"/>
                  <a:gd name="connsiteX3110" fmla="*/ 98425 w 723900"/>
                  <a:gd name="connsiteY3110" fmla="*/ 231775 h 850900"/>
                  <a:gd name="connsiteX3111" fmla="*/ 95250 w 723900"/>
                  <a:gd name="connsiteY3111" fmla="*/ 231775 h 850900"/>
                  <a:gd name="connsiteX3112" fmla="*/ 95250 w 723900"/>
                  <a:gd name="connsiteY3112" fmla="*/ 234950 h 850900"/>
                  <a:gd name="connsiteX3113" fmla="*/ 96838 w 723900"/>
                  <a:gd name="connsiteY3113" fmla="*/ 234950 h 850900"/>
                  <a:gd name="connsiteX3114" fmla="*/ 96838 w 723900"/>
                  <a:gd name="connsiteY3114" fmla="*/ 236538 h 850900"/>
                  <a:gd name="connsiteX3115" fmla="*/ 95250 w 723900"/>
                  <a:gd name="connsiteY3115" fmla="*/ 236538 h 850900"/>
                  <a:gd name="connsiteX3116" fmla="*/ 95250 w 723900"/>
                  <a:gd name="connsiteY3116" fmla="*/ 238125 h 850900"/>
                  <a:gd name="connsiteX3117" fmla="*/ 96838 w 723900"/>
                  <a:gd name="connsiteY3117" fmla="*/ 238125 h 850900"/>
                  <a:gd name="connsiteX3118" fmla="*/ 96838 w 723900"/>
                  <a:gd name="connsiteY3118" fmla="*/ 239713 h 850900"/>
                  <a:gd name="connsiteX3119" fmla="*/ 95250 w 723900"/>
                  <a:gd name="connsiteY3119" fmla="*/ 239713 h 850900"/>
                  <a:gd name="connsiteX3120" fmla="*/ 95250 w 723900"/>
                  <a:gd name="connsiteY3120" fmla="*/ 241300 h 850900"/>
                  <a:gd name="connsiteX3121" fmla="*/ 92075 w 723900"/>
                  <a:gd name="connsiteY3121" fmla="*/ 241300 h 850900"/>
                  <a:gd name="connsiteX3122" fmla="*/ 88900 w 723900"/>
                  <a:gd name="connsiteY3122" fmla="*/ 241300 h 850900"/>
                  <a:gd name="connsiteX3123" fmla="*/ 88900 w 723900"/>
                  <a:gd name="connsiteY3123" fmla="*/ 244475 h 850900"/>
                  <a:gd name="connsiteX3124" fmla="*/ 90488 w 723900"/>
                  <a:gd name="connsiteY3124" fmla="*/ 244475 h 850900"/>
                  <a:gd name="connsiteX3125" fmla="*/ 92075 w 723900"/>
                  <a:gd name="connsiteY3125" fmla="*/ 244475 h 850900"/>
                  <a:gd name="connsiteX3126" fmla="*/ 92075 w 723900"/>
                  <a:gd name="connsiteY3126" fmla="*/ 247650 h 850900"/>
                  <a:gd name="connsiteX3127" fmla="*/ 95250 w 723900"/>
                  <a:gd name="connsiteY3127" fmla="*/ 250825 h 850900"/>
                  <a:gd name="connsiteX3128" fmla="*/ 98425 w 723900"/>
                  <a:gd name="connsiteY3128" fmla="*/ 250825 h 850900"/>
                  <a:gd name="connsiteX3129" fmla="*/ 101600 w 723900"/>
                  <a:gd name="connsiteY3129" fmla="*/ 250825 h 850900"/>
                  <a:gd name="connsiteX3130" fmla="*/ 104775 w 723900"/>
                  <a:gd name="connsiteY3130" fmla="*/ 250825 h 850900"/>
                  <a:gd name="connsiteX3131" fmla="*/ 104775 w 723900"/>
                  <a:gd name="connsiteY3131" fmla="*/ 254000 h 850900"/>
                  <a:gd name="connsiteX3132" fmla="*/ 107950 w 723900"/>
                  <a:gd name="connsiteY3132" fmla="*/ 254000 h 850900"/>
                  <a:gd name="connsiteX3133" fmla="*/ 111125 w 723900"/>
                  <a:gd name="connsiteY3133" fmla="*/ 254000 h 850900"/>
                  <a:gd name="connsiteX3134" fmla="*/ 114300 w 723900"/>
                  <a:gd name="connsiteY3134" fmla="*/ 254000 h 850900"/>
                  <a:gd name="connsiteX3135" fmla="*/ 117475 w 723900"/>
                  <a:gd name="connsiteY3135" fmla="*/ 254000 h 850900"/>
                  <a:gd name="connsiteX3136" fmla="*/ 117475 w 723900"/>
                  <a:gd name="connsiteY3136" fmla="*/ 257175 h 850900"/>
                  <a:gd name="connsiteX3137" fmla="*/ 120650 w 723900"/>
                  <a:gd name="connsiteY3137" fmla="*/ 257175 h 850900"/>
                  <a:gd name="connsiteX3138" fmla="*/ 123825 w 723900"/>
                  <a:gd name="connsiteY3138" fmla="*/ 257175 h 850900"/>
                  <a:gd name="connsiteX3139" fmla="*/ 127000 w 723900"/>
                  <a:gd name="connsiteY3139" fmla="*/ 257175 h 850900"/>
                  <a:gd name="connsiteX3140" fmla="*/ 130175 w 723900"/>
                  <a:gd name="connsiteY3140" fmla="*/ 257175 h 850900"/>
                  <a:gd name="connsiteX3141" fmla="*/ 133350 w 723900"/>
                  <a:gd name="connsiteY3141" fmla="*/ 257175 h 850900"/>
                  <a:gd name="connsiteX3142" fmla="*/ 134938 w 723900"/>
                  <a:gd name="connsiteY3142" fmla="*/ 257175 h 850900"/>
                  <a:gd name="connsiteX3143" fmla="*/ 136525 w 723900"/>
                  <a:gd name="connsiteY3143" fmla="*/ 257175 h 850900"/>
                  <a:gd name="connsiteX3144" fmla="*/ 136525 w 723900"/>
                  <a:gd name="connsiteY3144" fmla="*/ 254000 h 850900"/>
                  <a:gd name="connsiteX3145" fmla="*/ 139700 w 723900"/>
                  <a:gd name="connsiteY3145" fmla="*/ 254000 h 850900"/>
                  <a:gd name="connsiteX3146" fmla="*/ 139700 w 723900"/>
                  <a:gd name="connsiteY3146" fmla="*/ 250825 h 850900"/>
                  <a:gd name="connsiteX3147" fmla="*/ 139700 w 723900"/>
                  <a:gd name="connsiteY3147" fmla="*/ 247650 h 850900"/>
                  <a:gd name="connsiteX3148" fmla="*/ 142875 w 723900"/>
                  <a:gd name="connsiteY3148" fmla="*/ 247650 h 850900"/>
                  <a:gd name="connsiteX3149" fmla="*/ 146050 w 723900"/>
                  <a:gd name="connsiteY3149" fmla="*/ 247650 h 850900"/>
                  <a:gd name="connsiteX3150" fmla="*/ 146050 w 723900"/>
                  <a:gd name="connsiteY3150" fmla="*/ 250825 h 850900"/>
                  <a:gd name="connsiteX3151" fmla="*/ 149225 w 723900"/>
                  <a:gd name="connsiteY3151" fmla="*/ 250825 h 850900"/>
                  <a:gd name="connsiteX3152" fmla="*/ 150813 w 723900"/>
                  <a:gd name="connsiteY3152" fmla="*/ 250825 h 850900"/>
                  <a:gd name="connsiteX3153" fmla="*/ 150813 w 723900"/>
                  <a:gd name="connsiteY3153" fmla="*/ 252412 h 850900"/>
                  <a:gd name="connsiteX3154" fmla="*/ 152400 w 723900"/>
                  <a:gd name="connsiteY3154" fmla="*/ 250825 h 850900"/>
                  <a:gd name="connsiteX3155" fmla="*/ 152400 w 723900"/>
                  <a:gd name="connsiteY3155" fmla="*/ 247650 h 850900"/>
                  <a:gd name="connsiteX3156" fmla="*/ 152400 w 723900"/>
                  <a:gd name="connsiteY3156" fmla="*/ 244475 h 850900"/>
                  <a:gd name="connsiteX3157" fmla="*/ 149225 w 723900"/>
                  <a:gd name="connsiteY3157" fmla="*/ 244475 h 850900"/>
                  <a:gd name="connsiteX3158" fmla="*/ 146050 w 723900"/>
                  <a:gd name="connsiteY3158" fmla="*/ 241300 h 850900"/>
                  <a:gd name="connsiteX3159" fmla="*/ 142875 w 723900"/>
                  <a:gd name="connsiteY3159" fmla="*/ 241300 h 850900"/>
                  <a:gd name="connsiteX3160" fmla="*/ 139700 w 723900"/>
                  <a:gd name="connsiteY3160" fmla="*/ 241300 h 850900"/>
                  <a:gd name="connsiteX3161" fmla="*/ 136525 w 723900"/>
                  <a:gd name="connsiteY3161" fmla="*/ 241300 h 850900"/>
                  <a:gd name="connsiteX3162" fmla="*/ 133350 w 723900"/>
                  <a:gd name="connsiteY3162" fmla="*/ 241300 h 850900"/>
                  <a:gd name="connsiteX3163" fmla="*/ 136525 w 723900"/>
                  <a:gd name="connsiteY3163" fmla="*/ 238125 h 850900"/>
                  <a:gd name="connsiteX3164" fmla="*/ 136525 w 723900"/>
                  <a:gd name="connsiteY3164" fmla="*/ 234950 h 850900"/>
                  <a:gd name="connsiteX3165" fmla="*/ 139700 w 723900"/>
                  <a:gd name="connsiteY3165" fmla="*/ 234950 h 850900"/>
                  <a:gd name="connsiteX3166" fmla="*/ 139700 w 723900"/>
                  <a:gd name="connsiteY3166" fmla="*/ 238125 h 850900"/>
                  <a:gd name="connsiteX3167" fmla="*/ 142875 w 723900"/>
                  <a:gd name="connsiteY3167" fmla="*/ 238125 h 850900"/>
                  <a:gd name="connsiteX3168" fmla="*/ 146050 w 723900"/>
                  <a:gd name="connsiteY3168" fmla="*/ 238125 h 850900"/>
                  <a:gd name="connsiteX3169" fmla="*/ 146050 w 723900"/>
                  <a:gd name="connsiteY3169" fmla="*/ 234950 h 850900"/>
                  <a:gd name="connsiteX3170" fmla="*/ 142875 w 723900"/>
                  <a:gd name="connsiteY3170" fmla="*/ 234950 h 850900"/>
                  <a:gd name="connsiteX3171" fmla="*/ 142875 w 723900"/>
                  <a:gd name="connsiteY3171" fmla="*/ 231775 h 850900"/>
                  <a:gd name="connsiteX3172" fmla="*/ 142875 w 723900"/>
                  <a:gd name="connsiteY3172" fmla="*/ 228600 h 850900"/>
                  <a:gd name="connsiteX3173" fmla="*/ 139700 w 723900"/>
                  <a:gd name="connsiteY3173" fmla="*/ 228600 h 850900"/>
                  <a:gd name="connsiteX3174" fmla="*/ 139700 w 723900"/>
                  <a:gd name="connsiteY3174" fmla="*/ 225425 h 850900"/>
                  <a:gd name="connsiteX3175" fmla="*/ 136525 w 723900"/>
                  <a:gd name="connsiteY3175" fmla="*/ 225425 h 850900"/>
                  <a:gd name="connsiteX3176" fmla="*/ 136525 w 723900"/>
                  <a:gd name="connsiteY3176" fmla="*/ 222250 h 850900"/>
                  <a:gd name="connsiteX3177" fmla="*/ 136525 w 723900"/>
                  <a:gd name="connsiteY3177" fmla="*/ 219075 h 850900"/>
                  <a:gd name="connsiteX3178" fmla="*/ 139700 w 723900"/>
                  <a:gd name="connsiteY3178" fmla="*/ 219075 h 850900"/>
                  <a:gd name="connsiteX3179" fmla="*/ 139700 w 723900"/>
                  <a:gd name="connsiteY3179" fmla="*/ 215900 h 850900"/>
                  <a:gd name="connsiteX3180" fmla="*/ 139700 w 723900"/>
                  <a:gd name="connsiteY3180" fmla="*/ 212725 h 850900"/>
                  <a:gd name="connsiteX3181" fmla="*/ 142875 w 723900"/>
                  <a:gd name="connsiteY3181" fmla="*/ 212725 h 850900"/>
                  <a:gd name="connsiteX3182" fmla="*/ 146050 w 723900"/>
                  <a:gd name="connsiteY3182" fmla="*/ 212725 h 850900"/>
                  <a:gd name="connsiteX3183" fmla="*/ 146050 w 723900"/>
                  <a:gd name="connsiteY3183" fmla="*/ 209550 h 850900"/>
                  <a:gd name="connsiteX3184" fmla="*/ 142875 w 723900"/>
                  <a:gd name="connsiteY3184" fmla="*/ 209550 h 850900"/>
                  <a:gd name="connsiteX3185" fmla="*/ 142875 w 723900"/>
                  <a:gd name="connsiteY3185" fmla="*/ 206375 h 850900"/>
                  <a:gd name="connsiteX3186" fmla="*/ 139700 w 723900"/>
                  <a:gd name="connsiteY3186" fmla="*/ 206375 h 850900"/>
                  <a:gd name="connsiteX3187" fmla="*/ 136525 w 723900"/>
                  <a:gd name="connsiteY3187" fmla="*/ 206375 h 850900"/>
                  <a:gd name="connsiteX3188" fmla="*/ 133350 w 723900"/>
                  <a:gd name="connsiteY3188" fmla="*/ 206375 h 850900"/>
                  <a:gd name="connsiteX3189" fmla="*/ 133350 w 723900"/>
                  <a:gd name="connsiteY3189" fmla="*/ 209550 h 850900"/>
                  <a:gd name="connsiteX3190" fmla="*/ 130175 w 723900"/>
                  <a:gd name="connsiteY3190" fmla="*/ 206375 h 850900"/>
                  <a:gd name="connsiteX3191" fmla="*/ 127000 w 723900"/>
                  <a:gd name="connsiteY3191" fmla="*/ 209550 h 850900"/>
                  <a:gd name="connsiteX3192" fmla="*/ 127000 w 723900"/>
                  <a:gd name="connsiteY3192" fmla="*/ 206375 h 850900"/>
                  <a:gd name="connsiteX3193" fmla="*/ 123825 w 723900"/>
                  <a:gd name="connsiteY3193" fmla="*/ 206375 h 850900"/>
                  <a:gd name="connsiteX3194" fmla="*/ 123825 w 723900"/>
                  <a:gd name="connsiteY3194" fmla="*/ 203200 h 850900"/>
                  <a:gd name="connsiteX3195" fmla="*/ 120650 w 723900"/>
                  <a:gd name="connsiteY3195" fmla="*/ 203200 h 850900"/>
                  <a:gd name="connsiteX3196" fmla="*/ 117475 w 723900"/>
                  <a:gd name="connsiteY3196" fmla="*/ 203200 h 850900"/>
                  <a:gd name="connsiteX3197" fmla="*/ 114300 w 723900"/>
                  <a:gd name="connsiteY3197" fmla="*/ 203200 h 850900"/>
                  <a:gd name="connsiteX3198" fmla="*/ 111125 w 723900"/>
                  <a:gd name="connsiteY3198" fmla="*/ 203200 h 850900"/>
                  <a:gd name="connsiteX3199" fmla="*/ 107950 w 723900"/>
                  <a:gd name="connsiteY3199" fmla="*/ 200025 h 850900"/>
                  <a:gd name="connsiteX3200" fmla="*/ 104775 w 723900"/>
                  <a:gd name="connsiteY3200" fmla="*/ 200025 h 850900"/>
                  <a:gd name="connsiteX3201" fmla="*/ 101600 w 723900"/>
                  <a:gd name="connsiteY3201" fmla="*/ 196850 h 850900"/>
                  <a:gd name="connsiteX3202" fmla="*/ 101600 w 723900"/>
                  <a:gd name="connsiteY3202" fmla="*/ 193675 h 850900"/>
                  <a:gd name="connsiteX3203" fmla="*/ 104775 w 723900"/>
                  <a:gd name="connsiteY3203" fmla="*/ 193675 h 850900"/>
                  <a:gd name="connsiteX3204" fmla="*/ 104775 w 723900"/>
                  <a:gd name="connsiteY3204" fmla="*/ 190500 h 850900"/>
                  <a:gd name="connsiteX3205" fmla="*/ 101600 w 723900"/>
                  <a:gd name="connsiteY3205" fmla="*/ 190500 h 850900"/>
                  <a:gd name="connsiteX3206" fmla="*/ 101600 w 723900"/>
                  <a:gd name="connsiteY3206" fmla="*/ 187325 h 850900"/>
                  <a:gd name="connsiteX3207" fmla="*/ 101600 w 723900"/>
                  <a:gd name="connsiteY3207" fmla="*/ 184150 h 850900"/>
                  <a:gd name="connsiteX3208" fmla="*/ 101600 w 723900"/>
                  <a:gd name="connsiteY3208" fmla="*/ 180975 h 850900"/>
                  <a:gd name="connsiteX3209" fmla="*/ 101600 w 723900"/>
                  <a:gd name="connsiteY3209" fmla="*/ 177800 h 850900"/>
                  <a:gd name="connsiteX3210" fmla="*/ 98425 w 723900"/>
                  <a:gd name="connsiteY3210" fmla="*/ 174625 h 850900"/>
                  <a:gd name="connsiteX3211" fmla="*/ 98425 w 723900"/>
                  <a:gd name="connsiteY3211" fmla="*/ 171450 h 850900"/>
                  <a:gd name="connsiteX3212" fmla="*/ 95250 w 723900"/>
                  <a:gd name="connsiteY3212" fmla="*/ 168275 h 850900"/>
                  <a:gd name="connsiteX3213" fmla="*/ 92075 w 723900"/>
                  <a:gd name="connsiteY3213" fmla="*/ 168275 h 850900"/>
                  <a:gd name="connsiteX3214" fmla="*/ 92075 w 723900"/>
                  <a:gd name="connsiteY3214" fmla="*/ 165100 h 850900"/>
                  <a:gd name="connsiteX3215" fmla="*/ 92075 w 723900"/>
                  <a:gd name="connsiteY3215" fmla="*/ 161925 h 850900"/>
                  <a:gd name="connsiteX3216" fmla="*/ 88900 w 723900"/>
                  <a:gd name="connsiteY3216" fmla="*/ 161925 h 850900"/>
                  <a:gd name="connsiteX3217" fmla="*/ 88900 w 723900"/>
                  <a:gd name="connsiteY3217" fmla="*/ 158750 h 850900"/>
                  <a:gd name="connsiteX3218" fmla="*/ 85725 w 723900"/>
                  <a:gd name="connsiteY3218" fmla="*/ 158750 h 850900"/>
                  <a:gd name="connsiteX3219" fmla="*/ 85725 w 723900"/>
                  <a:gd name="connsiteY3219" fmla="*/ 155575 h 850900"/>
                  <a:gd name="connsiteX3220" fmla="*/ 82550 w 723900"/>
                  <a:gd name="connsiteY3220" fmla="*/ 152400 h 850900"/>
                  <a:gd name="connsiteX3221" fmla="*/ 79375 w 723900"/>
                  <a:gd name="connsiteY3221" fmla="*/ 149225 h 850900"/>
                  <a:gd name="connsiteX3222" fmla="*/ 79375 w 723900"/>
                  <a:gd name="connsiteY3222" fmla="*/ 146050 h 850900"/>
                  <a:gd name="connsiteX3223" fmla="*/ 76200 w 723900"/>
                  <a:gd name="connsiteY3223" fmla="*/ 146050 h 850900"/>
                  <a:gd name="connsiteX3224" fmla="*/ 73025 w 723900"/>
                  <a:gd name="connsiteY3224" fmla="*/ 146050 h 850900"/>
                  <a:gd name="connsiteX3225" fmla="*/ 73025 w 723900"/>
                  <a:gd name="connsiteY3225" fmla="*/ 142875 h 850900"/>
                  <a:gd name="connsiteX3226" fmla="*/ 69850 w 723900"/>
                  <a:gd name="connsiteY3226" fmla="*/ 142875 h 850900"/>
                  <a:gd name="connsiteX3227" fmla="*/ 69850 w 723900"/>
                  <a:gd name="connsiteY3227" fmla="*/ 139700 h 850900"/>
                  <a:gd name="connsiteX3228" fmla="*/ 66675 w 723900"/>
                  <a:gd name="connsiteY3228" fmla="*/ 139700 h 850900"/>
                  <a:gd name="connsiteX3229" fmla="*/ 66675 w 723900"/>
                  <a:gd name="connsiteY3229" fmla="*/ 136525 h 850900"/>
                  <a:gd name="connsiteX3230" fmla="*/ 66675 w 723900"/>
                  <a:gd name="connsiteY3230" fmla="*/ 133350 h 850900"/>
                  <a:gd name="connsiteX3231" fmla="*/ 63500 w 723900"/>
                  <a:gd name="connsiteY3231" fmla="*/ 133350 h 850900"/>
                  <a:gd name="connsiteX3232" fmla="*/ 63500 w 723900"/>
                  <a:gd name="connsiteY3232" fmla="*/ 130175 h 850900"/>
                  <a:gd name="connsiteX3233" fmla="*/ 60325 w 723900"/>
                  <a:gd name="connsiteY3233" fmla="*/ 130175 h 850900"/>
                  <a:gd name="connsiteX3234" fmla="*/ 57150 w 723900"/>
                  <a:gd name="connsiteY3234" fmla="*/ 127000 h 850900"/>
                  <a:gd name="connsiteX3235" fmla="*/ 60325 w 723900"/>
                  <a:gd name="connsiteY3235" fmla="*/ 123825 h 850900"/>
                  <a:gd name="connsiteX3236" fmla="*/ 63500 w 723900"/>
                  <a:gd name="connsiteY3236" fmla="*/ 123825 h 850900"/>
                  <a:gd name="connsiteX3237" fmla="*/ 63500 w 723900"/>
                  <a:gd name="connsiteY3237" fmla="*/ 120650 h 850900"/>
                  <a:gd name="connsiteX3238" fmla="*/ 66675 w 723900"/>
                  <a:gd name="connsiteY3238" fmla="*/ 120650 h 850900"/>
                  <a:gd name="connsiteX3239" fmla="*/ 66675 w 723900"/>
                  <a:gd name="connsiteY3239" fmla="*/ 117475 h 850900"/>
                  <a:gd name="connsiteX3240" fmla="*/ 66675 w 723900"/>
                  <a:gd name="connsiteY3240" fmla="*/ 114300 h 850900"/>
                  <a:gd name="connsiteX3241" fmla="*/ 69850 w 723900"/>
                  <a:gd name="connsiteY3241" fmla="*/ 111125 h 850900"/>
                  <a:gd name="connsiteX3242" fmla="*/ 69850 w 723900"/>
                  <a:gd name="connsiteY3242" fmla="*/ 107950 h 850900"/>
                  <a:gd name="connsiteX3243" fmla="*/ 69850 w 723900"/>
                  <a:gd name="connsiteY3243" fmla="*/ 104775 h 850900"/>
                  <a:gd name="connsiteX3244" fmla="*/ 69850 w 723900"/>
                  <a:gd name="connsiteY3244" fmla="*/ 101600 h 850900"/>
                  <a:gd name="connsiteX3245" fmla="*/ 73025 w 723900"/>
                  <a:gd name="connsiteY3245" fmla="*/ 104775 h 850900"/>
                  <a:gd name="connsiteX3246" fmla="*/ 76200 w 723900"/>
                  <a:gd name="connsiteY3246" fmla="*/ 104775 h 850900"/>
                  <a:gd name="connsiteX3247" fmla="*/ 79375 w 723900"/>
                  <a:gd name="connsiteY3247" fmla="*/ 104775 h 850900"/>
                  <a:gd name="connsiteX3248" fmla="*/ 82550 w 723900"/>
                  <a:gd name="connsiteY3248" fmla="*/ 104775 h 850900"/>
                  <a:gd name="connsiteX3249" fmla="*/ 85725 w 723900"/>
                  <a:gd name="connsiteY3249" fmla="*/ 104775 h 850900"/>
                  <a:gd name="connsiteX3250" fmla="*/ 88900 w 723900"/>
                  <a:gd name="connsiteY3250" fmla="*/ 104775 h 850900"/>
                  <a:gd name="connsiteX3251" fmla="*/ 92075 w 723900"/>
                  <a:gd name="connsiteY3251" fmla="*/ 104775 h 850900"/>
                  <a:gd name="connsiteX3252" fmla="*/ 95250 w 723900"/>
                  <a:gd name="connsiteY3252" fmla="*/ 104775 h 850900"/>
                  <a:gd name="connsiteX3253" fmla="*/ 98425 w 723900"/>
                  <a:gd name="connsiteY3253" fmla="*/ 104775 h 850900"/>
                  <a:gd name="connsiteX3254" fmla="*/ 101600 w 723900"/>
                  <a:gd name="connsiteY3254" fmla="*/ 104775 h 850900"/>
                  <a:gd name="connsiteX3255" fmla="*/ 104775 w 723900"/>
                  <a:gd name="connsiteY3255" fmla="*/ 104775 h 850900"/>
                  <a:gd name="connsiteX3256" fmla="*/ 107950 w 723900"/>
                  <a:gd name="connsiteY3256" fmla="*/ 104775 h 850900"/>
                  <a:gd name="connsiteX3257" fmla="*/ 111125 w 723900"/>
                  <a:gd name="connsiteY3257" fmla="*/ 104775 h 850900"/>
                  <a:gd name="connsiteX3258" fmla="*/ 114300 w 723900"/>
                  <a:gd name="connsiteY3258" fmla="*/ 104775 h 850900"/>
                  <a:gd name="connsiteX3259" fmla="*/ 114300 w 723900"/>
                  <a:gd name="connsiteY3259" fmla="*/ 101600 h 850900"/>
                  <a:gd name="connsiteX3260" fmla="*/ 117475 w 723900"/>
                  <a:gd name="connsiteY3260" fmla="*/ 101600 h 850900"/>
                  <a:gd name="connsiteX3261" fmla="*/ 117475 w 723900"/>
                  <a:gd name="connsiteY3261" fmla="*/ 98425 h 850900"/>
                  <a:gd name="connsiteX3262" fmla="*/ 120650 w 723900"/>
                  <a:gd name="connsiteY3262" fmla="*/ 98425 h 850900"/>
                  <a:gd name="connsiteX3263" fmla="*/ 120650 w 723900"/>
                  <a:gd name="connsiteY3263" fmla="*/ 95250 h 850900"/>
                  <a:gd name="connsiteX3264" fmla="*/ 123825 w 723900"/>
                  <a:gd name="connsiteY3264" fmla="*/ 95250 h 850900"/>
                  <a:gd name="connsiteX3265" fmla="*/ 123825 w 723900"/>
                  <a:gd name="connsiteY3265" fmla="*/ 92075 h 850900"/>
                  <a:gd name="connsiteX3266" fmla="*/ 127000 w 723900"/>
                  <a:gd name="connsiteY3266" fmla="*/ 92075 h 850900"/>
                  <a:gd name="connsiteX3267" fmla="*/ 130175 w 723900"/>
                  <a:gd name="connsiteY3267" fmla="*/ 88900 h 850900"/>
                  <a:gd name="connsiteX3268" fmla="*/ 127000 w 723900"/>
                  <a:gd name="connsiteY3268" fmla="*/ 88900 h 850900"/>
                  <a:gd name="connsiteX3269" fmla="*/ 130175 w 723900"/>
                  <a:gd name="connsiteY3269" fmla="*/ 85725 h 850900"/>
                  <a:gd name="connsiteX3270" fmla="*/ 130175 w 723900"/>
                  <a:gd name="connsiteY3270" fmla="*/ 84138 h 850900"/>
                  <a:gd name="connsiteX3271" fmla="*/ 130175 w 723900"/>
                  <a:gd name="connsiteY3271" fmla="*/ 82550 h 850900"/>
                  <a:gd name="connsiteX3272" fmla="*/ 133350 w 723900"/>
                  <a:gd name="connsiteY3272" fmla="*/ 79375 h 850900"/>
                  <a:gd name="connsiteX3273" fmla="*/ 133350 w 723900"/>
                  <a:gd name="connsiteY3273" fmla="*/ 76200 h 850900"/>
                  <a:gd name="connsiteX3274" fmla="*/ 133350 w 723900"/>
                  <a:gd name="connsiteY3274" fmla="*/ 74613 h 850900"/>
                  <a:gd name="connsiteX3275" fmla="*/ 133350 w 723900"/>
                  <a:gd name="connsiteY3275" fmla="*/ 73025 h 850900"/>
                  <a:gd name="connsiteX3276" fmla="*/ 134938 w 723900"/>
                  <a:gd name="connsiteY3276" fmla="*/ 73025 h 850900"/>
                  <a:gd name="connsiteX3277" fmla="*/ 136525 w 723900"/>
                  <a:gd name="connsiteY3277" fmla="*/ 73025 h 850900"/>
                  <a:gd name="connsiteX3278" fmla="*/ 136525 w 723900"/>
                  <a:gd name="connsiteY3278" fmla="*/ 69850 h 850900"/>
                  <a:gd name="connsiteX3279" fmla="*/ 136525 w 723900"/>
                  <a:gd name="connsiteY3279" fmla="*/ 66675 h 850900"/>
                  <a:gd name="connsiteX3280" fmla="*/ 139700 w 723900"/>
                  <a:gd name="connsiteY3280" fmla="*/ 66675 h 850900"/>
                  <a:gd name="connsiteX3281" fmla="*/ 139700 w 723900"/>
                  <a:gd name="connsiteY3281" fmla="*/ 63500 h 850900"/>
                  <a:gd name="connsiteX3282" fmla="*/ 142875 w 723900"/>
                  <a:gd name="connsiteY3282" fmla="*/ 63500 h 850900"/>
                  <a:gd name="connsiteX3283" fmla="*/ 142875 w 723900"/>
                  <a:gd name="connsiteY3283" fmla="*/ 60325 h 850900"/>
                  <a:gd name="connsiteX3284" fmla="*/ 146050 w 723900"/>
                  <a:gd name="connsiteY3284" fmla="*/ 60325 h 850900"/>
                  <a:gd name="connsiteX3285" fmla="*/ 146050 w 723900"/>
                  <a:gd name="connsiteY3285" fmla="*/ 57150 h 850900"/>
                  <a:gd name="connsiteX3286" fmla="*/ 146050 w 723900"/>
                  <a:gd name="connsiteY3286" fmla="*/ 55563 h 850900"/>
                  <a:gd name="connsiteX3287" fmla="*/ 146050 w 723900"/>
                  <a:gd name="connsiteY3287" fmla="*/ 53975 h 850900"/>
                  <a:gd name="connsiteX3288" fmla="*/ 147638 w 723900"/>
                  <a:gd name="connsiteY3288" fmla="*/ 53975 h 850900"/>
                  <a:gd name="connsiteX3289" fmla="*/ 149225 w 723900"/>
                  <a:gd name="connsiteY3289" fmla="*/ 53975 h 850900"/>
                  <a:gd name="connsiteX3290" fmla="*/ 149225 w 723900"/>
                  <a:gd name="connsiteY3290" fmla="*/ 50800 h 850900"/>
                  <a:gd name="connsiteX3291" fmla="*/ 152400 w 723900"/>
                  <a:gd name="connsiteY3291" fmla="*/ 50800 h 850900"/>
                  <a:gd name="connsiteX3292" fmla="*/ 152400 w 723900"/>
                  <a:gd name="connsiteY3292" fmla="*/ 47625 h 850900"/>
                  <a:gd name="connsiteX3293" fmla="*/ 155575 w 723900"/>
                  <a:gd name="connsiteY3293" fmla="*/ 47625 h 850900"/>
                  <a:gd name="connsiteX3294" fmla="*/ 155575 w 723900"/>
                  <a:gd name="connsiteY3294" fmla="*/ 44450 h 850900"/>
                  <a:gd name="connsiteX3295" fmla="*/ 158750 w 723900"/>
                  <a:gd name="connsiteY3295" fmla="*/ 44450 h 850900"/>
                  <a:gd name="connsiteX3296" fmla="*/ 161925 w 723900"/>
                  <a:gd name="connsiteY3296" fmla="*/ 44450 h 850900"/>
                  <a:gd name="connsiteX3297" fmla="*/ 161925 w 723900"/>
                  <a:gd name="connsiteY3297" fmla="*/ 47625 h 850900"/>
                  <a:gd name="connsiteX3298" fmla="*/ 158750 w 723900"/>
                  <a:gd name="connsiteY3298" fmla="*/ 47625 h 850900"/>
                  <a:gd name="connsiteX3299" fmla="*/ 158750 w 723900"/>
                  <a:gd name="connsiteY3299" fmla="*/ 50800 h 850900"/>
                  <a:gd name="connsiteX3300" fmla="*/ 161925 w 723900"/>
                  <a:gd name="connsiteY3300" fmla="*/ 47625 h 850900"/>
                  <a:gd name="connsiteX3301" fmla="*/ 165100 w 723900"/>
                  <a:gd name="connsiteY3301" fmla="*/ 47625 h 850900"/>
                  <a:gd name="connsiteX3302" fmla="*/ 168275 w 723900"/>
                  <a:gd name="connsiteY3302" fmla="*/ 47625 h 850900"/>
                  <a:gd name="connsiteX3303" fmla="*/ 168275 w 723900"/>
                  <a:gd name="connsiteY3303" fmla="*/ 46038 h 850900"/>
                  <a:gd name="connsiteX3304" fmla="*/ 168275 w 723900"/>
                  <a:gd name="connsiteY3304" fmla="*/ 44450 h 850900"/>
                  <a:gd name="connsiteX3305" fmla="*/ 169863 w 723900"/>
                  <a:gd name="connsiteY3305" fmla="*/ 44450 h 850900"/>
                  <a:gd name="connsiteX3306" fmla="*/ 169863 w 723900"/>
                  <a:gd name="connsiteY3306" fmla="*/ 46038 h 850900"/>
                  <a:gd name="connsiteX3307" fmla="*/ 171450 w 723900"/>
                  <a:gd name="connsiteY3307" fmla="*/ 47625 h 850900"/>
                  <a:gd name="connsiteX3308" fmla="*/ 171450 w 723900"/>
                  <a:gd name="connsiteY3308" fmla="*/ 46038 h 850900"/>
                  <a:gd name="connsiteX3309" fmla="*/ 171450 w 723900"/>
                  <a:gd name="connsiteY3309" fmla="*/ 44450 h 850900"/>
                  <a:gd name="connsiteX3310" fmla="*/ 173038 w 723900"/>
                  <a:gd name="connsiteY3310" fmla="*/ 44450 h 850900"/>
                  <a:gd name="connsiteX3311" fmla="*/ 174625 w 723900"/>
                  <a:gd name="connsiteY3311" fmla="*/ 44450 h 850900"/>
                  <a:gd name="connsiteX3312" fmla="*/ 177800 w 723900"/>
                  <a:gd name="connsiteY3312" fmla="*/ 44450 h 850900"/>
                  <a:gd name="connsiteX3313" fmla="*/ 177800 w 723900"/>
                  <a:gd name="connsiteY3313" fmla="*/ 41275 h 850900"/>
                  <a:gd name="connsiteX3314" fmla="*/ 180975 w 723900"/>
                  <a:gd name="connsiteY3314" fmla="*/ 41275 h 850900"/>
                  <a:gd name="connsiteX3315" fmla="*/ 180975 w 723900"/>
                  <a:gd name="connsiteY3315" fmla="*/ 38100 h 850900"/>
                  <a:gd name="connsiteX3316" fmla="*/ 184150 w 723900"/>
                  <a:gd name="connsiteY3316" fmla="*/ 38100 h 850900"/>
                  <a:gd name="connsiteX3317" fmla="*/ 184150 w 723900"/>
                  <a:gd name="connsiteY3317" fmla="*/ 34925 h 850900"/>
                  <a:gd name="connsiteX3318" fmla="*/ 187325 w 723900"/>
                  <a:gd name="connsiteY3318" fmla="*/ 34925 h 850900"/>
                  <a:gd name="connsiteX3319" fmla="*/ 190500 w 723900"/>
                  <a:gd name="connsiteY3319" fmla="*/ 31750 h 850900"/>
                  <a:gd name="connsiteX3320" fmla="*/ 193675 w 723900"/>
                  <a:gd name="connsiteY3320" fmla="*/ 28575 h 850900"/>
                  <a:gd name="connsiteX3321" fmla="*/ 196850 w 723900"/>
                  <a:gd name="connsiteY3321" fmla="*/ 28575 h 850900"/>
                  <a:gd name="connsiteX3322" fmla="*/ 196850 w 723900"/>
                  <a:gd name="connsiteY3322" fmla="*/ 25400 h 850900"/>
                  <a:gd name="connsiteX3323" fmla="*/ 200025 w 723900"/>
                  <a:gd name="connsiteY3323" fmla="*/ 25400 h 850900"/>
                  <a:gd name="connsiteX3324" fmla="*/ 200025 w 723900"/>
                  <a:gd name="connsiteY3324" fmla="*/ 22225 h 850900"/>
                  <a:gd name="connsiteX3325" fmla="*/ 203200 w 723900"/>
                  <a:gd name="connsiteY3325" fmla="*/ 22225 h 850900"/>
                  <a:gd name="connsiteX3326" fmla="*/ 203200 w 723900"/>
                  <a:gd name="connsiteY3326" fmla="*/ 19050 h 850900"/>
                  <a:gd name="connsiteX3327" fmla="*/ 206375 w 723900"/>
                  <a:gd name="connsiteY3327" fmla="*/ 19050 h 850900"/>
                  <a:gd name="connsiteX3328" fmla="*/ 209550 w 723900"/>
                  <a:gd name="connsiteY3328" fmla="*/ 19050 h 850900"/>
                  <a:gd name="connsiteX3329" fmla="*/ 209550 w 723900"/>
                  <a:gd name="connsiteY3329" fmla="*/ 22225 h 850900"/>
                  <a:gd name="connsiteX3330" fmla="*/ 206375 w 723900"/>
                  <a:gd name="connsiteY3330" fmla="*/ 22225 h 850900"/>
                  <a:gd name="connsiteX3331" fmla="*/ 203200 w 723900"/>
                  <a:gd name="connsiteY3331" fmla="*/ 25400 h 850900"/>
                  <a:gd name="connsiteX3332" fmla="*/ 206375 w 723900"/>
                  <a:gd name="connsiteY3332" fmla="*/ 25400 h 850900"/>
                  <a:gd name="connsiteX3333" fmla="*/ 209550 w 723900"/>
                  <a:gd name="connsiteY3333" fmla="*/ 25400 h 850900"/>
                  <a:gd name="connsiteX3334" fmla="*/ 212725 w 723900"/>
                  <a:gd name="connsiteY3334" fmla="*/ 25400 h 850900"/>
                  <a:gd name="connsiteX3335" fmla="*/ 215900 w 723900"/>
                  <a:gd name="connsiteY3335" fmla="*/ 25400 h 850900"/>
                  <a:gd name="connsiteX3336" fmla="*/ 219075 w 723900"/>
                  <a:gd name="connsiteY3336" fmla="*/ 25400 h 850900"/>
                  <a:gd name="connsiteX3337" fmla="*/ 222250 w 723900"/>
                  <a:gd name="connsiteY3337" fmla="*/ 25400 h 850900"/>
                  <a:gd name="connsiteX3338" fmla="*/ 222250 w 723900"/>
                  <a:gd name="connsiteY3338" fmla="*/ 22225 h 850900"/>
                  <a:gd name="connsiteX3339" fmla="*/ 225425 w 723900"/>
                  <a:gd name="connsiteY3339" fmla="*/ 22225 h 850900"/>
                  <a:gd name="connsiteX3340" fmla="*/ 228600 w 723900"/>
                  <a:gd name="connsiteY3340" fmla="*/ 22225 h 850900"/>
                  <a:gd name="connsiteX3341" fmla="*/ 231775 w 723900"/>
                  <a:gd name="connsiteY3341" fmla="*/ 22225 h 850900"/>
                  <a:gd name="connsiteX3342" fmla="*/ 234950 w 723900"/>
                  <a:gd name="connsiteY3342" fmla="*/ 19050 h 850900"/>
                  <a:gd name="connsiteX3343" fmla="*/ 238125 w 723900"/>
                  <a:gd name="connsiteY3343" fmla="*/ 19050 h 850900"/>
                  <a:gd name="connsiteX3344" fmla="*/ 238125 w 723900"/>
                  <a:gd name="connsiteY3344" fmla="*/ 15875 h 850900"/>
                  <a:gd name="connsiteX3345" fmla="*/ 241300 w 723900"/>
                  <a:gd name="connsiteY3345" fmla="*/ 12700 h 850900"/>
                  <a:gd name="connsiteX3346" fmla="*/ 244475 w 723900"/>
                  <a:gd name="connsiteY3346" fmla="*/ 9525 h 850900"/>
                  <a:gd name="connsiteX3347" fmla="*/ 244475 w 723900"/>
                  <a:gd name="connsiteY3347" fmla="*/ 7938 h 850900"/>
                  <a:gd name="connsiteX3348" fmla="*/ 244475 w 723900"/>
                  <a:gd name="connsiteY3348" fmla="*/ 6350 h 850900"/>
                  <a:gd name="connsiteX3349" fmla="*/ 247650 w 723900"/>
                  <a:gd name="connsiteY3349" fmla="*/ 3175 h 850900"/>
                  <a:gd name="connsiteX3350" fmla="*/ 247650 w 723900"/>
                  <a:gd name="connsiteY3350" fmla="*/ 0 h 850900"/>
                  <a:gd name="connsiteX0" fmla="*/ 44450 w 723900"/>
                  <a:gd name="connsiteY0" fmla="*/ 847725 h 850900"/>
                  <a:gd name="connsiteX1" fmla="*/ 46038 w 723900"/>
                  <a:gd name="connsiteY1" fmla="*/ 847725 h 850900"/>
                  <a:gd name="connsiteX2" fmla="*/ 46038 w 723900"/>
                  <a:gd name="connsiteY2" fmla="*/ 849313 h 850900"/>
                  <a:gd name="connsiteX3" fmla="*/ 44450 w 723900"/>
                  <a:gd name="connsiteY3" fmla="*/ 849313 h 850900"/>
                  <a:gd name="connsiteX4" fmla="*/ 44450 w 723900"/>
                  <a:gd name="connsiteY4" fmla="*/ 847725 h 850900"/>
                  <a:gd name="connsiteX5" fmla="*/ 38100 w 723900"/>
                  <a:gd name="connsiteY5" fmla="*/ 844550 h 850900"/>
                  <a:gd name="connsiteX6" fmla="*/ 41275 w 723900"/>
                  <a:gd name="connsiteY6" fmla="*/ 844550 h 850900"/>
                  <a:gd name="connsiteX7" fmla="*/ 44450 w 723900"/>
                  <a:gd name="connsiteY7" fmla="*/ 844550 h 850900"/>
                  <a:gd name="connsiteX8" fmla="*/ 44450 w 723900"/>
                  <a:gd name="connsiteY8" fmla="*/ 847725 h 850900"/>
                  <a:gd name="connsiteX9" fmla="*/ 42863 w 723900"/>
                  <a:gd name="connsiteY9" fmla="*/ 847725 h 850900"/>
                  <a:gd name="connsiteX10" fmla="*/ 42863 w 723900"/>
                  <a:gd name="connsiteY10" fmla="*/ 849313 h 850900"/>
                  <a:gd name="connsiteX11" fmla="*/ 41275 w 723900"/>
                  <a:gd name="connsiteY11" fmla="*/ 849313 h 850900"/>
                  <a:gd name="connsiteX12" fmla="*/ 41275 w 723900"/>
                  <a:gd name="connsiteY12" fmla="*/ 850900 h 850900"/>
                  <a:gd name="connsiteX13" fmla="*/ 39688 w 723900"/>
                  <a:gd name="connsiteY13" fmla="*/ 849313 h 850900"/>
                  <a:gd name="connsiteX14" fmla="*/ 38100 w 723900"/>
                  <a:gd name="connsiteY14" fmla="*/ 849313 h 850900"/>
                  <a:gd name="connsiteX15" fmla="*/ 38100 w 723900"/>
                  <a:gd name="connsiteY15" fmla="*/ 847725 h 850900"/>
                  <a:gd name="connsiteX16" fmla="*/ 38100 w 723900"/>
                  <a:gd name="connsiteY16" fmla="*/ 844550 h 850900"/>
                  <a:gd name="connsiteX17" fmla="*/ 34925 w 723900"/>
                  <a:gd name="connsiteY17" fmla="*/ 841375 h 850900"/>
                  <a:gd name="connsiteX18" fmla="*/ 38100 w 723900"/>
                  <a:gd name="connsiteY18" fmla="*/ 841375 h 850900"/>
                  <a:gd name="connsiteX19" fmla="*/ 38100 w 723900"/>
                  <a:gd name="connsiteY19" fmla="*/ 844550 h 850900"/>
                  <a:gd name="connsiteX20" fmla="*/ 34925 w 723900"/>
                  <a:gd name="connsiteY20" fmla="*/ 844550 h 850900"/>
                  <a:gd name="connsiteX21" fmla="*/ 34925 w 723900"/>
                  <a:gd name="connsiteY21" fmla="*/ 841375 h 850900"/>
                  <a:gd name="connsiteX22" fmla="*/ 130175 w 723900"/>
                  <a:gd name="connsiteY22" fmla="*/ 835025 h 850900"/>
                  <a:gd name="connsiteX23" fmla="*/ 133350 w 723900"/>
                  <a:gd name="connsiteY23" fmla="*/ 835025 h 850900"/>
                  <a:gd name="connsiteX24" fmla="*/ 133350 w 723900"/>
                  <a:gd name="connsiteY24" fmla="*/ 838200 h 850900"/>
                  <a:gd name="connsiteX25" fmla="*/ 130175 w 723900"/>
                  <a:gd name="connsiteY25" fmla="*/ 838200 h 850900"/>
                  <a:gd name="connsiteX26" fmla="*/ 130175 w 723900"/>
                  <a:gd name="connsiteY26" fmla="*/ 835025 h 850900"/>
                  <a:gd name="connsiteX27" fmla="*/ 127000 w 723900"/>
                  <a:gd name="connsiteY27" fmla="*/ 831850 h 850900"/>
                  <a:gd name="connsiteX28" fmla="*/ 130175 w 723900"/>
                  <a:gd name="connsiteY28" fmla="*/ 835025 h 850900"/>
                  <a:gd name="connsiteX29" fmla="*/ 127000 w 723900"/>
                  <a:gd name="connsiteY29" fmla="*/ 835025 h 850900"/>
                  <a:gd name="connsiteX30" fmla="*/ 127000 w 723900"/>
                  <a:gd name="connsiteY30" fmla="*/ 831850 h 850900"/>
                  <a:gd name="connsiteX31" fmla="*/ 53975 w 723900"/>
                  <a:gd name="connsiteY31" fmla="*/ 831850 h 850900"/>
                  <a:gd name="connsiteX32" fmla="*/ 55563 w 723900"/>
                  <a:gd name="connsiteY32" fmla="*/ 831850 h 850900"/>
                  <a:gd name="connsiteX33" fmla="*/ 55563 w 723900"/>
                  <a:gd name="connsiteY33" fmla="*/ 835025 h 850900"/>
                  <a:gd name="connsiteX34" fmla="*/ 53975 w 723900"/>
                  <a:gd name="connsiteY34" fmla="*/ 835025 h 850900"/>
                  <a:gd name="connsiteX35" fmla="*/ 53975 w 723900"/>
                  <a:gd name="connsiteY35" fmla="*/ 831850 h 850900"/>
                  <a:gd name="connsiteX36" fmla="*/ 139700 w 723900"/>
                  <a:gd name="connsiteY36" fmla="*/ 828675 h 850900"/>
                  <a:gd name="connsiteX37" fmla="*/ 142875 w 723900"/>
                  <a:gd name="connsiteY37" fmla="*/ 828675 h 850900"/>
                  <a:gd name="connsiteX38" fmla="*/ 142875 w 723900"/>
                  <a:gd name="connsiteY38" fmla="*/ 831850 h 850900"/>
                  <a:gd name="connsiteX39" fmla="*/ 139700 w 723900"/>
                  <a:gd name="connsiteY39" fmla="*/ 831850 h 850900"/>
                  <a:gd name="connsiteX40" fmla="*/ 139700 w 723900"/>
                  <a:gd name="connsiteY40" fmla="*/ 828675 h 850900"/>
                  <a:gd name="connsiteX41" fmla="*/ 53975 w 723900"/>
                  <a:gd name="connsiteY41" fmla="*/ 828675 h 850900"/>
                  <a:gd name="connsiteX42" fmla="*/ 55563 w 723900"/>
                  <a:gd name="connsiteY42" fmla="*/ 828675 h 850900"/>
                  <a:gd name="connsiteX43" fmla="*/ 55563 w 723900"/>
                  <a:gd name="connsiteY43" fmla="*/ 830263 h 850900"/>
                  <a:gd name="connsiteX44" fmla="*/ 53975 w 723900"/>
                  <a:gd name="connsiteY44" fmla="*/ 830263 h 850900"/>
                  <a:gd name="connsiteX45" fmla="*/ 53975 w 723900"/>
                  <a:gd name="connsiteY45" fmla="*/ 828675 h 850900"/>
                  <a:gd name="connsiteX46" fmla="*/ 114300 w 723900"/>
                  <a:gd name="connsiteY46" fmla="*/ 825500 h 850900"/>
                  <a:gd name="connsiteX47" fmla="*/ 115888 w 723900"/>
                  <a:gd name="connsiteY47" fmla="*/ 825500 h 850900"/>
                  <a:gd name="connsiteX48" fmla="*/ 117475 w 723900"/>
                  <a:gd name="connsiteY48" fmla="*/ 825500 h 850900"/>
                  <a:gd name="connsiteX49" fmla="*/ 117475 w 723900"/>
                  <a:gd name="connsiteY49" fmla="*/ 828675 h 850900"/>
                  <a:gd name="connsiteX50" fmla="*/ 115888 w 723900"/>
                  <a:gd name="connsiteY50" fmla="*/ 827088 h 850900"/>
                  <a:gd name="connsiteX51" fmla="*/ 114300 w 723900"/>
                  <a:gd name="connsiteY51" fmla="*/ 827088 h 850900"/>
                  <a:gd name="connsiteX52" fmla="*/ 114300 w 723900"/>
                  <a:gd name="connsiteY52" fmla="*/ 825500 h 850900"/>
                  <a:gd name="connsiteX53" fmla="*/ 57150 w 723900"/>
                  <a:gd name="connsiteY53" fmla="*/ 825500 h 850900"/>
                  <a:gd name="connsiteX54" fmla="*/ 58738 w 723900"/>
                  <a:gd name="connsiteY54" fmla="*/ 825500 h 850900"/>
                  <a:gd name="connsiteX55" fmla="*/ 58738 w 723900"/>
                  <a:gd name="connsiteY55" fmla="*/ 827088 h 850900"/>
                  <a:gd name="connsiteX56" fmla="*/ 57150 w 723900"/>
                  <a:gd name="connsiteY56" fmla="*/ 827088 h 850900"/>
                  <a:gd name="connsiteX57" fmla="*/ 57150 w 723900"/>
                  <a:gd name="connsiteY57" fmla="*/ 825500 h 850900"/>
                  <a:gd name="connsiteX58" fmla="*/ 47625 w 723900"/>
                  <a:gd name="connsiteY58" fmla="*/ 825500 h 850900"/>
                  <a:gd name="connsiteX59" fmla="*/ 49213 w 723900"/>
                  <a:gd name="connsiteY59" fmla="*/ 825500 h 850900"/>
                  <a:gd name="connsiteX60" fmla="*/ 49213 w 723900"/>
                  <a:gd name="connsiteY60" fmla="*/ 827088 h 850900"/>
                  <a:gd name="connsiteX61" fmla="*/ 47625 w 723900"/>
                  <a:gd name="connsiteY61" fmla="*/ 827088 h 850900"/>
                  <a:gd name="connsiteX62" fmla="*/ 47625 w 723900"/>
                  <a:gd name="connsiteY62" fmla="*/ 825500 h 850900"/>
                  <a:gd name="connsiteX63" fmla="*/ 22225 w 723900"/>
                  <a:gd name="connsiteY63" fmla="*/ 825500 h 850900"/>
                  <a:gd name="connsiteX64" fmla="*/ 25400 w 723900"/>
                  <a:gd name="connsiteY64" fmla="*/ 825500 h 850900"/>
                  <a:gd name="connsiteX65" fmla="*/ 28575 w 723900"/>
                  <a:gd name="connsiteY65" fmla="*/ 825500 h 850900"/>
                  <a:gd name="connsiteX66" fmla="*/ 28575 w 723900"/>
                  <a:gd name="connsiteY66" fmla="*/ 828675 h 850900"/>
                  <a:gd name="connsiteX67" fmla="*/ 28575 w 723900"/>
                  <a:gd name="connsiteY67" fmla="*/ 831850 h 850900"/>
                  <a:gd name="connsiteX68" fmla="*/ 25400 w 723900"/>
                  <a:gd name="connsiteY68" fmla="*/ 831850 h 850900"/>
                  <a:gd name="connsiteX69" fmla="*/ 25400 w 723900"/>
                  <a:gd name="connsiteY69" fmla="*/ 828675 h 850900"/>
                  <a:gd name="connsiteX70" fmla="*/ 22225 w 723900"/>
                  <a:gd name="connsiteY70" fmla="*/ 828675 h 850900"/>
                  <a:gd name="connsiteX71" fmla="*/ 22225 w 723900"/>
                  <a:gd name="connsiteY71" fmla="*/ 825500 h 850900"/>
                  <a:gd name="connsiteX72" fmla="*/ 136525 w 723900"/>
                  <a:gd name="connsiteY72" fmla="*/ 822325 h 850900"/>
                  <a:gd name="connsiteX73" fmla="*/ 138113 w 723900"/>
                  <a:gd name="connsiteY73" fmla="*/ 822325 h 850900"/>
                  <a:gd name="connsiteX74" fmla="*/ 139700 w 723900"/>
                  <a:gd name="connsiteY74" fmla="*/ 822325 h 850900"/>
                  <a:gd name="connsiteX75" fmla="*/ 139700 w 723900"/>
                  <a:gd name="connsiteY75" fmla="*/ 825500 h 850900"/>
                  <a:gd name="connsiteX76" fmla="*/ 139700 w 723900"/>
                  <a:gd name="connsiteY76" fmla="*/ 828675 h 850900"/>
                  <a:gd name="connsiteX77" fmla="*/ 136525 w 723900"/>
                  <a:gd name="connsiteY77" fmla="*/ 828675 h 850900"/>
                  <a:gd name="connsiteX78" fmla="*/ 136525 w 723900"/>
                  <a:gd name="connsiteY78" fmla="*/ 825500 h 850900"/>
                  <a:gd name="connsiteX79" fmla="*/ 136525 w 723900"/>
                  <a:gd name="connsiteY79" fmla="*/ 823913 h 850900"/>
                  <a:gd name="connsiteX80" fmla="*/ 136525 w 723900"/>
                  <a:gd name="connsiteY80" fmla="*/ 822325 h 850900"/>
                  <a:gd name="connsiteX81" fmla="*/ 130175 w 723900"/>
                  <a:gd name="connsiteY81" fmla="*/ 822325 h 850900"/>
                  <a:gd name="connsiteX82" fmla="*/ 131763 w 723900"/>
                  <a:gd name="connsiteY82" fmla="*/ 822325 h 850900"/>
                  <a:gd name="connsiteX83" fmla="*/ 131763 w 723900"/>
                  <a:gd name="connsiteY83" fmla="*/ 823913 h 850900"/>
                  <a:gd name="connsiteX84" fmla="*/ 130175 w 723900"/>
                  <a:gd name="connsiteY84" fmla="*/ 823913 h 850900"/>
                  <a:gd name="connsiteX85" fmla="*/ 130175 w 723900"/>
                  <a:gd name="connsiteY85" fmla="*/ 822325 h 850900"/>
                  <a:gd name="connsiteX86" fmla="*/ 123825 w 723900"/>
                  <a:gd name="connsiteY86" fmla="*/ 822325 h 850900"/>
                  <a:gd name="connsiteX87" fmla="*/ 127000 w 723900"/>
                  <a:gd name="connsiteY87" fmla="*/ 822325 h 850900"/>
                  <a:gd name="connsiteX88" fmla="*/ 127000 w 723900"/>
                  <a:gd name="connsiteY88" fmla="*/ 825500 h 850900"/>
                  <a:gd name="connsiteX89" fmla="*/ 123825 w 723900"/>
                  <a:gd name="connsiteY89" fmla="*/ 825500 h 850900"/>
                  <a:gd name="connsiteX90" fmla="*/ 123825 w 723900"/>
                  <a:gd name="connsiteY90" fmla="*/ 822325 h 850900"/>
                  <a:gd name="connsiteX91" fmla="*/ 47625 w 723900"/>
                  <a:gd name="connsiteY91" fmla="*/ 819150 h 850900"/>
                  <a:gd name="connsiteX92" fmla="*/ 50800 w 723900"/>
                  <a:gd name="connsiteY92" fmla="*/ 819150 h 850900"/>
                  <a:gd name="connsiteX93" fmla="*/ 53975 w 723900"/>
                  <a:gd name="connsiteY93" fmla="*/ 819150 h 850900"/>
                  <a:gd name="connsiteX94" fmla="*/ 53975 w 723900"/>
                  <a:gd name="connsiteY94" fmla="*/ 822325 h 850900"/>
                  <a:gd name="connsiteX95" fmla="*/ 53975 w 723900"/>
                  <a:gd name="connsiteY95" fmla="*/ 825500 h 850900"/>
                  <a:gd name="connsiteX96" fmla="*/ 52388 w 723900"/>
                  <a:gd name="connsiteY96" fmla="*/ 825500 h 850900"/>
                  <a:gd name="connsiteX97" fmla="*/ 52388 w 723900"/>
                  <a:gd name="connsiteY97" fmla="*/ 827088 h 850900"/>
                  <a:gd name="connsiteX98" fmla="*/ 50800 w 723900"/>
                  <a:gd name="connsiteY98" fmla="*/ 827088 h 850900"/>
                  <a:gd name="connsiteX99" fmla="*/ 50800 w 723900"/>
                  <a:gd name="connsiteY99" fmla="*/ 825500 h 850900"/>
                  <a:gd name="connsiteX100" fmla="*/ 50800 w 723900"/>
                  <a:gd name="connsiteY100" fmla="*/ 822325 h 850900"/>
                  <a:gd name="connsiteX101" fmla="*/ 47625 w 723900"/>
                  <a:gd name="connsiteY101" fmla="*/ 822325 h 850900"/>
                  <a:gd name="connsiteX102" fmla="*/ 47625 w 723900"/>
                  <a:gd name="connsiteY102" fmla="*/ 820738 h 850900"/>
                  <a:gd name="connsiteX103" fmla="*/ 47625 w 723900"/>
                  <a:gd name="connsiteY103" fmla="*/ 819150 h 850900"/>
                  <a:gd name="connsiteX104" fmla="*/ 117475 w 723900"/>
                  <a:gd name="connsiteY104" fmla="*/ 815975 h 850900"/>
                  <a:gd name="connsiteX105" fmla="*/ 120650 w 723900"/>
                  <a:gd name="connsiteY105" fmla="*/ 819150 h 850900"/>
                  <a:gd name="connsiteX106" fmla="*/ 120650 w 723900"/>
                  <a:gd name="connsiteY106" fmla="*/ 815975 h 850900"/>
                  <a:gd name="connsiteX107" fmla="*/ 123825 w 723900"/>
                  <a:gd name="connsiteY107" fmla="*/ 815975 h 850900"/>
                  <a:gd name="connsiteX108" fmla="*/ 127000 w 723900"/>
                  <a:gd name="connsiteY108" fmla="*/ 815975 h 850900"/>
                  <a:gd name="connsiteX109" fmla="*/ 127000 w 723900"/>
                  <a:gd name="connsiteY109" fmla="*/ 819150 h 850900"/>
                  <a:gd name="connsiteX110" fmla="*/ 123825 w 723900"/>
                  <a:gd name="connsiteY110" fmla="*/ 819150 h 850900"/>
                  <a:gd name="connsiteX111" fmla="*/ 123825 w 723900"/>
                  <a:gd name="connsiteY111" fmla="*/ 822325 h 850900"/>
                  <a:gd name="connsiteX112" fmla="*/ 120650 w 723900"/>
                  <a:gd name="connsiteY112" fmla="*/ 822325 h 850900"/>
                  <a:gd name="connsiteX113" fmla="*/ 117475 w 723900"/>
                  <a:gd name="connsiteY113" fmla="*/ 822325 h 850900"/>
                  <a:gd name="connsiteX114" fmla="*/ 114300 w 723900"/>
                  <a:gd name="connsiteY114" fmla="*/ 822325 h 850900"/>
                  <a:gd name="connsiteX115" fmla="*/ 114300 w 723900"/>
                  <a:gd name="connsiteY115" fmla="*/ 819150 h 850900"/>
                  <a:gd name="connsiteX116" fmla="*/ 117475 w 723900"/>
                  <a:gd name="connsiteY116" fmla="*/ 819150 h 850900"/>
                  <a:gd name="connsiteX117" fmla="*/ 117475 w 723900"/>
                  <a:gd name="connsiteY117" fmla="*/ 815975 h 850900"/>
                  <a:gd name="connsiteX118" fmla="*/ 63500 w 723900"/>
                  <a:gd name="connsiteY118" fmla="*/ 815975 h 850900"/>
                  <a:gd name="connsiteX119" fmla="*/ 65088 w 723900"/>
                  <a:gd name="connsiteY119" fmla="*/ 815975 h 850900"/>
                  <a:gd name="connsiteX120" fmla="*/ 65088 w 723900"/>
                  <a:gd name="connsiteY120" fmla="*/ 817563 h 850900"/>
                  <a:gd name="connsiteX121" fmla="*/ 66675 w 723900"/>
                  <a:gd name="connsiteY121" fmla="*/ 819150 h 850900"/>
                  <a:gd name="connsiteX122" fmla="*/ 65088 w 723900"/>
                  <a:gd name="connsiteY122" fmla="*/ 819150 h 850900"/>
                  <a:gd name="connsiteX123" fmla="*/ 65088 w 723900"/>
                  <a:gd name="connsiteY123" fmla="*/ 820738 h 850900"/>
                  <a:gd name="connsiteX124" fmla="*/ 63500 w 723900"/>
                  <a:gd name="connsiteY124" fmla="*/ 820738 h 850900"/>
                  <a:gd name="connsiteX125" fmla="*/ 63500 w 723900"/>
                  <a:gd name="connsiteY125" fmla="*/ 819150 h 850900"/>
                  <a:gd name="connsiteX126" fmla="*/ 63500 w 723900"/>
                  <a:gd name="connsiteY126" fmla="*/ 817563 h 850900"/>
                  <a:gd name="connsiteX127" fmla="*/ 63500 w 723900"/>
                  <a:gd name="connsiteY127" fmla="*/ 815975 h 850900"/>
                  <a:gd name="connsiteX128" fmla="*/ 57150 w 723900"/>
                  <a:gd name="connsiteY128" fmla="*/ 815975 h 850900"/>
                  <a:gd name="connsiteX129" fmla="*/ 58738 w 723900"/>
                  <a:gd name="connsiteY129" fmla="*/ 815975 h 850900"/>
                  <a:gd name="connsiteX130" fmla="*/ 58738 w 723900"/>
                  <a:gd name="connsiteY130" fmla="*/ 817563 h 850900"/>
                  <a:gd name="connsiteX131" fmla="*/ 57150 w 723900"/>
                  <a:gd name="connsiteY131" fmla="*/ 817563 h 850900"/>
                  <a:gd name="connsiteX132" fmla="*/ 57150 w 723900"/>
                  <a:gd name="connsiteY132" fmla="*/ 815975 h 850900"/>
                  <a:gd name="connsiteX133" fmla="*/ 133350 w 723900"/>
                  <a:gd name="connsiteY133" fmla="*/ 812800 h 850900"/>
                  <a:gd name="connsiteX134" fmla="*/ 136525 w 723900"/>
                  <a:gd name="connsiteY134" fmla="*/ 812800 h 850900"/>
                  <a:gd name="connsiteX135" fmla="*/ 138113 w 723900"/>
                  <a:gd name="connsiteY135" fmla="*/ 812800 h 850900"/>
                  <a:gd name="connsiteX136" fmla="*/ 138113 w 723900"/>
                  <a:gd name="connsiteY136" fmla="*/ 814388 h 850900"/>
                  <a:gd name="connsiteX137" fmla="*/ 136525 w 723900"/>
                  <a:gd name="connsiteY137" fmla="*/ 814388 h 850900"/>
                  <a:gd name="connsiteX138" fmla="*/ 136525 w 723900"/>
                  <a:gd name="connsiteY138" fmla="*/ 815975 h 850900"/>
                  <a:gd name="connsiteX139" fmla="*/ 136525 w 723900"/>
                  <a:gd name="connsiteY139" fmla="*/ 819150 h 850900"/>
                  <a:gd name="connsiteX140" fmla="*/ 133350 w 723900"/>
                  <a:gd name="connsiteY140" fmla="*/ 819150 h 850900"/>
                  <a:gd name="connsiteX141" fmla="*/ 133350 w 723900"/>
                  <a:gd name="connsiteY141" fmla="*/ 817563 h 850900"/>
                  <a:gd name="connsiteX142" fmla="*/ 133350 w 723900"/>
                  <a:gd name="connsiteY142" fmla="*/ 815975 h 850900"/>
                  <a:gd name="connsiteX143" fmla="*/ 133350 w 723900"/>
                  <a:gd name="connsiteY143" fmla="*/ 812800 h 850900"/>
                  <a:gd name="connsiteX144" fmla="*/ 69850 w 723900"/>
                  <a:gd name="connsiteY144" fmla="*/ 812800 h 850900"/>
                  <a:gd name="connsiteX145" fmla="*/ 71438 w 723900"/>
                  <a:gd name="connsiteY145" fmla="*/ 812800 h 850900"/>
                  <a:gd name="connsiteX146" fmla="*/ 73025 w 723900"/>
                  <a:gd name="connsiteY146" fmla="*/ 812800 h 850900"/>
                  <a:gd name="connsiteX147" fmla="*/ 76200 w 723900"/>
                  <a:gd name="connsiteY147" fmla="*/ 815975 h 850900"/>
                  <a:gd name="connsiteX148" fmla="*/ 73025 w 723900"/>
                  <a:gd name="connsiteY148" fmla="*/ 815975 h 850900"/>
                  <a:gd name="connsiteX149" fmla="*/ 69850 w 723900"/>
                  <a:gd name="connsiteY149" fmla="*/ 815975 h 850900"/>
                  <a:gd name="connsiteX150" fmla="*/ 69850 w 723900"/>
                  <a:gd name="connsiteY150" fmla="*/ 814388 h 850900"/>
                  <a:gd name="connsiteX151" fmla="*/ 69850 w 723900"/>
                  <a:gd name="connsiteY151" fmla="*/ 812800 h 850900"/>
                  <a:gd name="connsiteX152" fmla="*/ 25400 w 723900"/>
                  <a:gd name="connsiteY152" fmla="*/ 812800 h 850900"/>
                  <a:gd name="connsiteX153" fmla="*/ 28575 w 723900"/>
                  <a:gd name="connsiteY153" fmla="*/ 812800 h 850900"/>
                  <a:gd name="connsiteX154" fmla="*/ 31750 w 723900"/>
                  <a:gd name="connsiteY154" fmla="*/ 815975 h 850900"/>
                  <a:gd name="connsiteX155" fmla="*/ 31750 w 723900"/>
                  <a:gd name="connsiteY155" fmla="*/ 819150 h 850900"/>
                  <a:gd name="connsiteX156" fmla="*/ 28575 w 723900"/>
                  <a:gd name="connsiteY156" fmla="*/ 819150 h 850900"/>
                  <a:gd name="connsiteX157" fmla="*/ 25400 w 723900"/>
                  <a:gd name="connsiteY157" fmla="*/ 819150 h 850900"/>
                  <a:gd name="connsiteX158" fmla="*/ 25400 w 723900"/>
                  <a:gd name="connsiteY158" fmla="*/ 822325 h 850900"/>
                  <a:gd name="connsiteX159" fmla="*/ 22225 w 723900"/>
                  <a:gd name="connsiteY159" fmla="*/ 822325 h 850900"/>
                  <a:gd name="connsiteX160" fmla="*/ 22225 w 723900"/>
                  <a:gd name="connsiteY160" fmla="*/ 819150 h 850900"/>
                  <a:gd name="connsiteX161" fmla="*/ 22225 w 723900"/>
                  <a:gd name="connsiteY161" fmla="*/ 815975 h 850900"/>
                  <a:gd name="connsiteX162" fmla="*/ 25400 w 723900"/>
                  <a:gd name="connsiteY162" fmla="*/ 815975 h 850900"/>
                  <a:gd name="connsiteX163" fmla="*/ 25400 w 723900"/>
                  <a:gd name="connsiteY163" fmla="*/ 812800 h 850900"/>
                  <a:gd name="connsiteX164" fmla="*/ 123825 w 723900"/>
                  <a:gd name="connsiteY164" fmla="*/ 809625 h 850900"/>
                  <a:gd name="connsiteX165" fmla="*/ 127000 w 723900"/>
                  <a:gd name="connsiteY165" fmla="*/ 809625 h 850900"/>
                  <a:gd name="connsiteX166" fmla="*/ 127000 w 723900"/>
                  <a:gd name="connsiteY166" fmla="*/ 812800 h 850900"/>
                  <a:gd name="connsiteX167" fmla="*/ 123825 w 723900"/>
                  <a:gd name="connsiteY167" fmla="*/ 812800 h 850900"/>
                  <a:gd name="connsiteX168" fmla="*/ 123825 w 723900"/>
                  <a:gd name="connsiteY168" fmla="*/ 809625 h 850900"/>
                  <a:gd name="connsiteX169" fmla="*/ 79375 w 723900"/>
                  <a:gd name="connsiteY169" fmla="*/ 809625 h 850900"/>
                  <a:gd name="connsiteX170" fmla="*/ 82550 w 723900"/>
                  <a:gd name="connsiteY170" fmla="*/ 809625 h 850900"/>
                  <a:gd name="connsiteX171" fmla="*/ 82550 w 723900"/>
                  <a:gd name="connsiteY171" fmla="*/ 812800 h 850900"/>
                  <a:gd name="connsiteX172" fmla="*/ 79375 w 723900"/>
                  <a:gd name="connsiteY172" fmla="*/ 812800 h 850900"/>
                  <a:gd name="connsiteX173" fmla="*/ 79375 w 723900"/>
                  <a:gd name="connsiteY173" fmla="*/ 809625 h 850900"/>
                  <a:gd name="connsiteX174" fmla="*/ 66675 w 723900"/>
                  <a:gd name="connsiteY174" fmla="*/ 809625 h 850900"/>
                  <a:gd name="connsiteX175" fmla="*/ 69850 w 723900"/>
                  <a:gd name="connsiteY175" fmla="*/ 809625 h 850900"/>
                  <a:gd name="connsiteX176" fmla="*/ 69850 w 723900"/>
                  <a:gd name="connsiteY176" fmla="*/ 812800 h 850900"/>
                  <a:gd name="connsiteX177" fmla="*/ 66675 w 723900"/>
                  <a:gd name="connsiteY177" fmla="*/ 812800 h 850900"/>
                  <a:gd name="connsiteX178" fmla="*/ 66675 w 723900"/>
                  <a:gd name="connsiteY178" fmla="*/ 809625 h 850900"/>
                  <a:gd name="connsiteX179" fmla="*/ 117475 w 723900"/>
                  <a:gd name="connsiteY179" fmla="*/ 806450 h 850900"/>
                  <a:gd name="connsiteX180" fmla="*/ 120650 w 723900"/>
                  <a:gd name="connsiteY180" fmla="*/ 806450 h 850900"/>
                  <a:gd name="connsiteX181" fmla="*/ 120650 w 723900"/>
                  <a:gd name="connsiteY181" fmla="*/ 809625 h 850900"/>
                  <a:gd name="connsiteX182" fmla="*/ 117475 w 723900"/>
                  <a:gd name="connsiteY182" fmla="*/ 809625 h 850900"/>
                  <a:gd name="connsiteX183" fmla="*/ 117475 w 723900"/>
                  <a:gd name="connsiteY183" fmla="*/ 806450 h 850900"/>
                  <a:gd name="connsiteX184" fmla="*/ 107950 w 723900"/>
                  <a:gd name="connsiteY184" fmla="*/ 806450 h 850900"/>
                  <a:gd name="connsiteX185" fmla="*/ 111125 w 723900"/>
                  <a:gd name="connsiteY185" fmla="*/ 806450 h 850900"/>
                  <a:gd name="connsiteX186" fmla="*/ 114300 w 723900"/>
                  <a:gd name="connsiteY186" fmla="*/ 806450 h 850900"/>
                  <a:gd name="connsiteX187" fmla="*/ 114300 w 723900"/>
                  <a:gd name="connsiteY187" fmla="*/ 809625 h 850900"/>
                  <a:gd name="connsiteX188" fmla="*/ 111125 w 723900"/>
                  <a:gd name="connsiteY188" fmla="*/ 809625 h 850900"/>
                  <a:gd name="connsiteX189" fmla="*/ 107950 w 723900"/>
                  <a:gd name="connsiteY189" fmla="*/ 809625 h 850900"/>
                  <a:gd name="connsiteX190" fmla="*/ 107950 w 723900"/>
                  <a:gd name="connsiteY190" fmla="*/ 806450 h 850900"/>
                  <a:gd name="connsiteX191" fmla="*/ 73025 w 723900"/>
                  <a:gd name="connsiteY191" fmla="*/ 806450 h 850900"/>
                  <a:gd name="connsiteX192" fmla="*/ 76200 w 723900"/>
                  <a:gd name="connsiteY192" fmla="*/ 806450 h 850900"/>
                  <a:gd name="connsiteX193" fmla="*/ 76200 w 723900"/>
                  <a:gd name="connsiteY193" fmla="*/ 809625 h 850900"/>
                  <a:gd name="connsiteX194" fmla="*/ 73025 w 723900"/>
                  <a:gd name="connsiteY194" fmla="*/ 809625 h 850900"/>
                  <a:gd name="connsiteX195" fmla="*/ 73025 w 723900"/>
                  <a:gd name="connsiteY195" fmla="*/ 806450 h 850900"/>
                  <a:gd name="connsiteX196" fmla="*/ 25400 w 723900"/>
                  <a:gd name="connsiteY196" fmla="*/ 806450 h 850900"/>
                  <a:gd name="connsiteX197" fmla="*/ 28575 w 723900"/>
                  <a:gd name="connsiteY197" fmla="*/ 806450 h 850900"/>
                  <a:gd name="connsiteX198" fmla="*/ 28575 w 723900"/>
                  <a:gd name="connsiteY198" fmla="*/ 809625 h 850900"/>
                  <a:gd name="connsiteX199" fmla="*/ 25400 w 723900"/>
                  <a:gd name="connsiteY199" fmla="*/ 809625 h 850900"/>
                  <a:gd name="connsiteX200" fmla="*/ 25400 w 723900"/>
                  <a:gd name="connsiteY200" fmla="*/ 806450 h 850900"/>
                  <a:gd name="connsiteX201" fmla="*/ 117475 w 723900"/>
                  <a:gd name="connsiteY201" fmla="*/ 803275 h 850900"/>
                  <a:gd name="connsiteX202" fmla="*/ 119063 w 723900"/>
                  <a:gd name="connsiteY202" fmla="*/ 803275 h 850900"/>
                  <a:gd name="connsiteX203" fmla="*/ 119063 w 723900"/>
                  <a:gd name="connsiteY203" fmla="*/ 804863 h 850900"/>
                  <a:gd name="connsiteX204" fmla="*/ 117475 w 723900"/>
                  <a:gd name="connsiteY204" fmla="*/ 804863 h 850900"/>
                  <a:gd name="connsiteX205" fmla="*/ 117475 w 723900"/>
                  <a:gd name="connsiteY205" fmla="*/ 803275 h 850900"/>
                  <a:gd name="connsiteX206" fmla="*/ 98425 w 723900"/>
                  <a:gd name="connsiteY206" fmla="*/ 803275 h 850900"/>
                  <a:gd name="connsiteX207" fmla="*/ 101600 w 723900"/>
                  <a:gd name="connsiteY207" fmla="*/ 803275 h 850900"/>
                  <a:gd name="connsiteX208" fmla="*/ 104775 w 723900"/>
                  <a:gd name="connsiteY208" fmla="*/ 803275 h 850900"/>
                  <a:gd name="connsiteX209" fmla="*/ 107950 w 723900"/>
                  <a:gd name="connsiteY209" fmla="*/ 803275 h 850900"/>
                  <a:gd name="connsiteX210" fmla="*/ 107950 w 723900"/>
                  <a:gd name="connsiteY210" fmla="*/ 806450 h 850900"/>
                  <a:gd name="connsiteX211" fmla="*/ 104775 w 723900"/>
                  <a:gd name="connsiteY211" fmla="*/ 806450 h 850900"/>
                  <a:gd name="connsiteX212" fmla="*/ 104775 w 723900"/>
                  <a:gd name="connsiteY212" fmla="*/ 809625 h 850900"/>
                  <a:gd name="connsiteX213" fmla="*/ 104775 w 723900"/>
                  <a:gd name="connsiteY213" fmla="*/ 812800 h 850900"/>
                  <a:gd name="connsiteX214" fmla="*/ 107950 w 723900"/>
                  <a:gd name="connsiteY214" fmla="*/ 812800 h 850900"/>
                  <a:gd name="connsiteX215" fmla="*/ 107950 w 723900"/>
                  <a:gd name="connsiteY215" fmla="*/ 815975 h 850900"/>
                  <a:gd name="connsiteX216" fmla="*/ 104775 w 723900"/>
                  <a:gd name="connsiteY216" fmla="*/ 815975 h 850900"/>
                  <a:gd name="connsiteX217" fmla="*/ 101600 w 723900"/>
                  <a:gd name="connsiteY217" fmla="*/ 815975 h 850900"/>
                  <a:gd name="connsiteX218" fmla="*/ 100013 w 723900"/>
                  <a:gd name="connsiteY218" fmla="*/ 815975 h 850900"/>
                  <a:gd name="connsiteX219" fmla="*/ 100013 w 723900"/>
                  <a:gd name="connsiteY219" fmla="*/ 817563 h 850900"/>
                  <a:gd name="connsiteX220" fmla="*/ 98425 w 723900"/>
                  <a:gd name="connsiteY220" fmla="*/ 817563 h 850900"/>
                  <a:gd name="connsiteX221" fmla="*/ 98425 w 723900"/>
                  <a:gd name="connsiteY221" fmla="*/ 815975 h 850900"/>
                  <a:gd name="connsiteX222" fmla="*/ 98425 w 723900"/>
                  <a:gd name="connsiteY222" fmla="*/ 812800 h 850900"/>
                  <a:gd name="connsiteX223" fmla="*/ 95250 w 723900"/>
                  <a:gd name="connsiteY223" fmla="*/ 812800 h 850900"/>
                  <a:gd name="connsiteX224" fmla="*/ 98425 w 723900"/>
                  <a:gd name="connsiteY224" fmla="*/ 809625 h 850900"/>
                  <a:gd name="connsiteX225" fmla="*/ 98425 w 723900"/>
                  <a:gd name="connsiteY225" fmla="*/ 806450 h 850900"/>
                  <a:gd name="connsiteX226" fmla="*/ 98425 w 723900"/>
                  <a:gd name="connsiteY226" fmla="*/ 803275 h 850900"/>
                  <a:gd name="connsiteX227" fmla="*/ 114300 w 723900"/>
                  <a:gd name="connsiteY227" fmla="*/ 800100 h 850900"/>
                  <a:gd name="connsiteX228" fmla="*/ 117475 w 723900"/>
                  <a:gd name="connsiteY228" fmla="*/ 800100 h 850900"/>
                  <a:gd name="connsiteX229" fmla="*/ 117475 w 723900"/>
                  <a:gd name="connsiteY229" fmla="*/ 803275 h 850900"/>
                  <a:gd name="connsiteX230" fmla="*/ 114300 w 723900"/>
                  <a:gd name="connsiteY230" fmla="*/ 803275 h 850900"/>
                  <a:gd name="connsiteX231" fmla="*/ 111125 w 723900"/>
                  <a:gd name="connsiteY231" fmla="*/ 803275 h 850900"/>
                  <a:gd name="connsiteX232" fmla="*/ 114300 w 723900"/>
                  <a:gd name="connsiteY232" fmla="*/ 800100 h 850900"/>
                  <a:gd name="connsiteX233" fmla="*/ 38100 w 723900"/>
                  <a:gd name="connsiteY233" fmla="*/ 800100 h 850900"/>
                  <a:gd name="connsiteX234" fmla="*/ 39688 w 723900"/>
                  <a:gd name="connsiteY234" fmla="*/ 800100 h 850900"/>
                  <a:gd name="connsiteX235" fmla="*/ 39688 w 723900"/>
                  <a:gd name="connsiteY235" fmla="*/ 801687 h 850900"/>
                  <a:gd name="connsiteX236" fmla="*/ 41275 w 723900"/>
                  <a:gd name="connsiteY236" fmla="*/ 800100 h 850900"/>
                  <a:gd name="connsiteX237" fmla="*/ 44450 w 723900"/>
                  <a:gd name="connsiteY237" fmla="*/ 800100 h 850900"/>
                  <a:gd name="connsiteX238" fmla="*/ 44450 w 723900"/>
                  <a:gd name="connsiteY238" fmla="*/ 803275 h 850900"/>
                  <a:gd name="connsiteX239" fmla="*/ 41275 w 723900"/>
                  <a:gd name="connsiteY239" fmla="*/ 803275 h 850900"/>
                  <a:gd name="connsiteX240" fmla="*/ 44450 w 723900"/>
                  <a:gd name="connsiteY240" fmla="*/ 806450 h 850900"/>
                  <a:gd name="connsiteX241" fmla="*/ 44450 w 723900"/>
                  <a:gd name="connsiteY241" fmla="*/ 809625 h 850900"/>
                  <a:gd name="connsiteX242" fmla="*/ 44450 w 723900"/>
                  <a:gd name="connsiteY242" fmla="*/ 812800 h 850900"/>
                  <a:gd name="connsiteX243" fmla="*/ 44450 w 723900"/>
                  <a:gd name="connsiteY243" fmla="*/ 815975 h 850900"/>
                  <a:gd name="connsiteX244" fmla="*/ 41275 w 723900"/>
                  <a:gd name="connsiteY244" fmla="*/ 815975 h 850900"/>
                  <a:gd name="connsiteX245" fmla="*/ 41275 w 723900"/>
                  <a:gd name="connsiteY245" fmla="*/ 819150 h 850900"/>
                  <a:gd name="connsiteX246" fmla="*/ 38100 w 723900"/>
                  <a:gd name="connsiteY246" fmla="*/ 819150 h 850900"/>
                  <a:gd name="connsiteX247" fmla="*/ 34925 w 723900"/>
                  <a:gd name="connsiteY247" fmla="*/ 819150 h 850900"/>
                  <a:gd name="connsiteX248" fmla="*/ 34925 w 723900"/>
                  <a:gd name="connsiteY248" fmla="*/ 815975 h 850900"/>
                  <a:gd name="connsiteX249" fmla="*/ 34925 w 723900"/>
                  <a:gd name="connsiteY249" fmla="*/ 812800 h 850900"/>
                  <a:gd name="connsiteX250" fmla="*/ 34925 w 723900"/>
                  <a:gd name="connsiteY250" fmla="*/ 809625 h 850900"/>
                  <a:gd name="connsiteX251" fmla="*/ 31750 w 723900"/>
                  <a:gd name="connsiteY251" fmla="*/ 809625 h 850900"/>
                  <a:gd name="connsiteX252" fmla="*/ 31750 w 723900"/>
                  <a:gd name="connsiteY252" fmla="*/ 806450 h 850900"/>
                  <a:gd name="connsiteX253" fmla="*/ 34925 w 723900"/>
                  <a:gd name="connsiteY253" fmla="*/ 806450 h 850900"/>
                  <a:gd name="connsiteX254" fmla="*/ 38100 w 723900"/>
                  <a:gd name="connsiteY254" fmla="*/ 806450 h 850900"/>
                  <a:gd name="connsiteX255" fmla="*/ 38100 w 723900"/>
                  <a:gd name="connsiteY255" fmla="*/ 804863 h 850900"/>
                  <a:gd name="connsiteX256" fmla="*/ 38100 w 723900"/>
                  <a:gd name="connsiteY256" fmla="*/ 803275 h 850900"/>
                  <a:gd name="connsiteX257" fmla="*/ 39687 w 723900"/>
                  <a:gd name="connsiteY257" fmla="*/ 801688 h 850900"/>
                  <a:gd name="connsiteX258" fmla="*/ 38100 w 723900"/>
                  <a:gd name="connsiteY258" fmla="*/ 801688 h 850900"/>
                  <a:gd name="connsiteX259" fmla="*/ 38100 w 723900"/>
                  <a:gd name="connsiteY259" fmla="*/ 800100 h 850900"/>
                  <a:gd name="connsiteX260" fmla="*/ 133350 w 723900"/>
                  <a:gd name="connsiteY260" fmla="*/ 796925 h 850900"/>
                  <a:gd name="connsiteX261" fmla="*/ 134938 w 723900"/>
                  <a:gd name="connsiteY261" fmla="*/ 796925 h 850900"/>
                  <a:gd name="connsiteX262" fmla="*/ 134938 w 723900"/>
                  <a:gd name="connsiteY262" fmla="*/ 798513 h 850900"/>
                  <a:gd name="connsiteX263" fmla="*/ 133350 w 723900"/>
                  <a:gd name="connsiteY263" fmla="*/ 798513 h 850900"/>
                  <a:gd name="connsiteX264" fmla="*/ 133350 w 723900"/>
                  <a:gd name="connsiteY264" fmla="*/ 796925 h 850900"/>
                  <a:gd name="connsiteX265" fmla="*/ 130175 w 723900"/>
                  <a:gd name="connsiteY265" fmla="*/ 793750 h 850900"/>
                  <a:gd name="connsiteX266" fmla="*/ 133350 w 723900"/>
                  <a:gd name="connsiteY266" fmla="*/ 793750 h 850900"/>
                  <a:gd name="connsiteX267" fmla="*/ 133350 w 723900"/>
                  <a:gd name="connsiteY267" fmla="*/ 796925 h 850900"/>
                  <a:gd name="connsiteX268" fmla="*/ 130175 w 723900"/>
                  <a:gd name="connsiteY268" fmla="*/ 796925 h 850900"/>
                  <a:gd name="connsiteX269" fmla="*/ 130175 w 723900"/>
                  <a:gd name="connsiteY269" fmla="*/ 793750 h 850900"/>
                  <a:gd name="connsiteX270" fmla="*/ 44450 w 723900"/>
                  <a:gd name="connsiteY270" fmla="*/ 793750 h 850900"/>
                  <a:gd name="connsiteX271" fmla="*/ 44450 w 723900"/>
                  <a:gd name="connsiteY271" fmla="*/ 796925 h 850900"/>
                  <a:gd name="connsiteX272" fmla="*/ 41275 w 723900"/>
                  <a:gd name="connsiteY272" fmla="*/ 796925 h 850900"/>
                  <a:gd name="connsiteX273" fmla="*/ 44450 w 723900"/>
                  <a:gd name="connsiteY273" fmla="*/ 793750 h 850900"/>
                  <a:gd name="connsiteX274" fmla="*/ 31750 w 723900"/>
                  <a:gd name="connsiteY274" fmla="*/ 790575 h 850900"/>
                  <a:gd name="connsiteX275" fmla="*/ 33338 w 723900"/>
                  <a:gd name="connsiteY275" fmla="*/ 790575 h 850900"/>
                  <a:gd name="connsiteX276" fmla="*/ 33338 w 723900"/>
                  <a:gd name="connsiteY276" fmla="*/ 793750 h 850900"/>
                  <a:gd name="connsiteX277" fmla="*/ 31750 w 723900"/>
                  <a:gd name="connsiteY277" fmla="*/ 793750 h 850900"/>
                  <a:gd name="connsiteX278" fmla="*/ 31750 w 723900"/>
                  <a:gd name="connsiteY278" fmla="*/ 790575 h 850900"/>
                  <a:gd name="connsiteX279" fmla="*/ 139700 w 723900"/>
                  <a:gd name="connsiteY279" fmla="*/ 787400 h 850900"/>
                  <a:gd name="connsiteX280" fmla="*/ 142875 w 723900"/>
                  <a:gd name="connsiteY280" fmla="*/ 787400 h 850900"/>
                  <a:gd name="connsiteX281" fmla="*/ 142875 w 723900"/>
                  <a:gd name="connsiteY281" fmla="*/ 790575 h 850900"/>
                  <a:gd name="connsiteX282" fmla="*/ 139700 w 723900"/>
                  <a:gd name="connsiteY282" fmla="*/ 790575 h 850900"/>
                  <a:gd name="connsiteX283" fmla="*/ 139700 w 723900"/>
                  <a:gd name="connsiteY283" fmla="*/ 787400 h 850900"/>
                  <a:gd name="connsiteX284" fmla="*/ 155575 w 723900"/>
                  <a:gd name="connsiteY284" fmla="*/ 781050 h 850900"/>
                  <a:gd name="connsiteX285" fmla="*/ 157163 w 723900"/>
                  <a:gd name="connsiteY285" fmla="*/ 781050 h 850900"/>
                  <a:gd name="connsiteX286" fmla="*/ 158750 w 723900"/>
                  <a:gd name="connsiteY286" fmla="*/ 781050 h 850900"/>
                  <a:gd name="connsiteX287" fmla="*/ 160338 w 723900"/>
                  <a:gd name="connsiteY287" fmla="*/ 781050 h 850900"/>
                  <a:gd name="connsiteX288" fmla="*/ 160338 w 723900"/>
                  <a:gd name="connsiteY288" fmla="*/ 782638 h 850900"/>
                  <a:gd name="connsiteX289" fmla="*/ 158750 w 723900"/>
                  <a:gd name="connsiteY289" fmla="*/ 782638 h 850900"/>
                  <a:gd name="connsiteX290" fmla="*/ 158750 w 723900"/>
                  <a:gd name="connsiteY290" fmla="*/ 784225 h 850900"/>
                  <a:gd name="connsiteX291" fmla="*/ 158750 w 723900"/>
                  <a:gd name="connsiteY291" fmla="*/ 787400 h 850900"/>
                  <a:gd name="connsiteX292" fmla="*/ 157163 w 723900"/>
                  <a:gd name="connsiteY292" fmla="*/ 787400 h 850900"/>
                  <a:gd name="connsiteX293" fmla="*/ 157163 w 723900"/>
                  <a:gd name="connsiteY293" fmla="*/ 788988 h 850900"/>
                  <a:gd name="connsiteX294" fmla="*/ 155575 w 723900"/>
                  <a:gd name="connsiteY294" fmla="*/ 788988 h 850900"/>
                  <a:gd name="connsiteX295" fmla="*/ 155575 w 723900"/>
                  <a:gd name="connsiteY295" fmla="*/ 787400 h 850900"/>
                  <a:gd name="connsiteX296" fmla="*/ 155575 w 723900"/>
                  <a:gd name="connsiteY296" fmla="*/ 784225 h 850900"/>
                  <a:gd name="connsiteX297" fmla="*/ 155575 w 723900"/>
                  <a:gd name="connsiteY297" fmla="*/ 782638 h 850900"/>
                  <a:gd name="connsiteX298" fmla="*/ 155575 w 723900"/>
                  <a:gd name="connsiteY298" fmla="*/ 781050 h 850900"/>
                  <a:gd name="connsiteX299" fmla="*/ 98425 w 723900"/>
                  <a:gd name="connsiteY299" fmla="*/ 774700 h 850900"/>
                  <a:gd name="connsiteX300" fmla="*/ 100013 w 723900"/>
                  <a:gd name="connsiteY300" fmla="*/ 774700 h 850900"/>
                  <a:gd name="connsiteX301" fmla="*/ 100013 w 723900"/>
                  <a:gd name="connsiteY301" fmla="*/ 777875 h 850900"/>
                  <a:gd name="connsiteX302" fmla="*/ 98425 w 723900"/>
                  <a:gd name="connsiteY302" fmla="*/ 777875 h 850900"/>
                  <a:gd name="connsiteX303" fmla="*/ 98425 w 723900"/>
                  <a:gd name="connsiteY303" fmla="*/ 774700 h 850900"/>
                  <a:gd name="connsiteX304" fmla="*/ 177800 w 723900"/>
                  <a:gd name="connsiteY304" fmla="*/ 771525 h 850900"/>
                  <a:gd name="connsiteX305" fmla="*/ 180975 w 723900"/>
                  <a:gd name="connsiteY305" fmla="*/ 771525 h 850900"/>
                  <a:gd name="connsiteX306" fmla="*/ 180975 w 723900"/>
                  <a:gd name="connsiteY306" fmla="*/ 773113 h 850900"/>
                  <a:gd name="connsiteX307" fmla="*/ 177800 w 723900"/>
                  <a:gd name="connsiteY307" fmla="*/ 773113 h 850900"/>
                  <a:gd name="connsiteX308" fmla="*/ 177800 w 723900"/>
                  <a:gd name="connsiteY308" fmla="*/ 771525 h 850900"/>
                  <a:gd name="connsiteX309" fmla="*/ 187325 w 723900"/>
                  <a:gd name="connsiteY309" fmla="*/ 762000 h 850900"/>
                  <a:gd name="connsiteX310" fmla="*/ 188913 w 723900"/>
                  <a:gd name="connsiteY310" fmla="*/ 762000 h 850900"/>
                  <a:gd name="connsiteX311" fmla="*/ 188913 w 723900"/>
                  <a:gd name="connsiteY311" fmla="*/ 765175 h 850900"/>
                  <a:gd name="connsiteX312" fmla="*/ 187325 w 723900"/>
                  <a:gd name="connsiteY312" fmla="*/ 765175 h 850900"/>
                  <a:gd name="connsiteX313" fmla="*/ 187325 w 723900"/>
                  <a:gd name="connsiteY313" fmla="*/ 762000 h 850900"/>
                  <a:gd name="connsiteX314" fmla="*/ 273050 w 723900"/>
                  <a:gd name="connsiteY314" fmla="*/ 758825 h 850900"/>
                  <a:gd name="connsiteX315" fmla="*/ 276225 w 723900"/>
                  <a:gd name="connsiteY315" fmla="*/ 758825 h 850900"/>
                  <a:gd name="connsiteX316" fmla="*/ 276225 w 723900"/>
                  <a:gd name="connsiteY316" fmla="*/ 762000 h 850900"/>
                  <a:gd name="connsiteX317" fmla="*/ 273050 w 723900"/>
                  <a:gd name="connsiteY317" fmla="*/ 762000 h 850900"/>
                  <a:gd name="connsiteX318" fmla="*/ 273050 w 723900"/>
                  <a:gd name="connsiteY318" fmla="*/ 758825 h 850900"/>
                  <a:gd name="connsiteX319" fmla="*/ 133350 w 723900"/>
                  <a:gd name="connsiteY319" fmla="*/ 758825 h 850900"/>
                  <a:gd name="connsiteX320" fmla="*/ 130175 w 723900"/>
                  <a:gd name="connsiteY320" fmla="*/ 762000 h 850900"/>
                  <a:gd name="connsiteX321" fmla="*/ 130175 w 723900"/>
                  <a:gd name="connsiteY321" fmla="*/ 768350 h 850900"/>
                  <a:gd name="connsiteX322" fmla="*/ 133350 w 723900"/>
                  <a:gd name="connsiteY322" fmla="*/ 762000 h 850900"/>
                  <a:gd name="connsiteX323" fmla="*/ 133350 w 723900"/>
                  <a:gd name="connsiteY323" fmla="*/ 758825 h 850900"/>
                  <a:gd name="connsiteX324" fmla="*/ 295275 w 723900"/>
                  <a:gd name="connsiteY324" fmla="*/ 752475 h 850900"/>
                  <a:gd name="connsiteX325" fmla="*/ 296863 w 723900"/>
                  <a:gd name="connsiteY325" fmla="*/ 752475 h 850900"/>
                  <a:gd name="connsiteX326" fmla="*/ 298450 w 723900"/>
                  <a:gd name="connsiteY326" fmla="*/ 752475 h 850900"/>
                  <a:gd name="connsiteX327" fmla="*/ 298450 w 723900"/>
                  <a:gd name="connsiteY327" fmla="*/ 755650 h 850900"/>
                  <a:gd name="connsiteX328" fmla="*/ 295275 w 723900"/>
                  <a:gd name="connsiteY328" fmla="*/ 755650 h 850900"/>
                  <a:gd name="connsiteX329" fmla="*/ 292100 w 723900"/>
                  <a:gd name="connsiteY329" fmla="*/ 755650 h 850900"/>
                  <a:gd name="connsiteX330" fmla="*/ 295275 w 723900"/>
                  <a:gd name="connsiteY330" fmla="*/ 752475 h 850900"/>
                  <a:gd name="connsiteX331" fmla="*/ 288925 w 723900"/>
                  <a:gd name="connsiteY331" fmla="*/ 749300 h 850900"/>
                  <a:gd name="connsiteX332" fmla="*/ 292100 w 723900"/>
                  <a:gd name="connsiteY332" fmla="*/ 749300 h 850900"/>
                  <a:gd name="connsiteX333" fmla="*/ 295275 w 723900"/>
                  <a:gd name="connsiteY333" fmla="*/ 752475 h 850900"/>
                  <a:gd name="connsiteX334" fmla="*/ 292100 w 723900"/>
                  <a:gd name="connsiteY334" fmla="*/ 752475 h 850900"/>
                  <a:gd name="connsiteX335" fmla="*/ 292100 w 723900"/>
                  <a:gd name="connsiteY335" fmla="*/ 755650 h 850900"/>
                  <a:gd name="connsiteX336" fmla="*/ 288925 w 723900"/>
                  <a:gd name="connsiteY336" fmla="*/ 755650 h 850900"/>
                  <a:gd name="connsiteX337" fmla="*/ 285750 w 723900"/>
                  <a:gd name="connsiteY337" fmla="*/ 755650 h 850900"/>
                  <a:gd name="connsiteX338" fmla="*/ 285750 w 723900"/>
                  <a:gd name="connsiteY338" fmla="*/ 752475 h 850900"/>
                  <a:gd name="connsiteX339" fmla="*/ 288925 w 723900"/>
                  <a:gd name="connsiteY339" fmla="*/ 752475 h 850900"/>
                  <a:gd name="connsiteX340" fmla="*/ 288925 w 723900"/>
                  <a:gd name="connsiteY340" fmla="*/ 749300 h 850900"/>
                  <a:gd name="connsiteX341" fmla="*/ 282575 w 723900"/>
                  <a:gd name="connsiteY341" fmla="*/ 749300 h 850900"/>
                  <a:gd name="connsiteX342" fmla="*/ 282575 w 723900"/>
                  <a:gd name="connsiteY342" fmla="*/ 752475 h 850900"/>
                  <a:gd name="connsiteX343" fmla="*/ 285750 w 723900"/>
                  <a:gd name="connsiteY343" fmla="*/ 752475 h 850900"/>
                  <a:gd name="connsiteX344" fmla="*/ 282575 w 723900"/>
                  <a:gd name="connsiteY344" fmla="*/ 755650 h 850900"/>
                  <a:gd name="connsiteX345" fmla="*/ 279400 w 723900"/>
                  <a:gd name="connsiteY345" fmla="*/ 755650 h 850900"/>
                  <a:gd name="connsiteX346" fmla="*/ 279400 w 723900"/>
                  <a:gd name="connsiteY346" fmla="*/ 758825 h 850900"/>
                  <a:gd name="connsiteX347" fmla="*/ 276225 w 723900"/>
                  <a:gd name="connsiteY347" fmla="*/ 758825 h 850900"/>
                  <a:gd name="connsiteX348" fmla="*/ 276225 w 723900"/>
                  <a:gd name="connsiteY348" fmla="*/ 755650 h 850900"/>
                  <a:gd name="connsiteX349" fmla="*/ 276225 w 723900"/>
                  <a:gd name="connsiteY349" fmla="*/ 752475 h 850900"/>
                  <a:gd name="connsiteX350" fmla="*/ 279400 w 723900"/>
                  <a:gd name="connsiteY350" fmla="*/ 752475 h 850900"/>
                  <a:gd name="connsiteX351" fmla="*/ 282575 w 723900"/>
                  <a:gd name="connsiteY351" fmla="*/ 749300 h 850900"/>
                  <a:gd name="connsiteX352" fmla="*/ 203200 w 723900"/>
                  <a:gd name="connsiteY352" fmla="*/ 749300 h 850900"/>
                  <a:gd name="connsiteX353" fmla="*/ 206375 w 723900"/>
                  <a:gd name="connsiteY353" fmla="*/ 749300 h 850900"/>
                  <a:gd name="connsiteX354" fmla="*/ 209550 w 723900"/>
                  <a:gd name="connsiteY354" fmla="*/ 749300 h 850900"/>
                  <a:gd name="connsiteX355" fmla="*/ 209550 w 723900"/>
                  <a:gd name="connsiteY355" fmla="*/ 752475 h 850900"/>
                  <a:gd name="connsiteX356" fmla="*/ 206375 w 723900"/>
                  <a:gd name="connsiteY356" fmla="*/ 752475 h 850900"/>
                  <a:gd name="connsiteX357" fmla="*/ 203200 w 723900"/>
                  <a:gd name="connsiteY357" fmla="*/ 752475 h 850900"/>
                  <a:gd name="connsiteX358" fmla="*/ 203200 w 723900"/>
                  <a:gd name="connsiteY358" fmla="*/ 749300 h 850900"/>
                  <a:gd name="connsiteX359" fmla="*/ 298450 w 723900"/>
                  <a:gd name="connsiteY359" fmla="*/ 742950 h 850900"/>
                  <a:gd name="connsiteX360" fmla="*/ 300038 w 723900"/>
                  <a:gd name="connsiteY360" fmla="*/ 742950 h 850900"/>
                  <a:gd name="connsiteX361" fmla="*/ 300038 w 723900"/>
                  <a:gd name="connsiteY361" fmla="*/ 744538 h 850900"/>
                  <a:gd name="connsiteX362" fmla="*/ 298450 w 723900"/>
                  <a:gd name="connsiteY362" fmla="*/ 744538 h 850900"/>
                  <a:gd name="connsiteX363" fmla="*/ 298450 w 723900"/>
                  <a:gd name="connsiteY363" fmla="*/ 742950 h 850900"/>
                  <a:gd name="connsiteX364" fmla="*/ 212725 w 723900"/>
                  <a:gd name="connsiteY364" fmla="*/ 742950 h 850900"/>
                  <a:gd name="connsiteX365" fmla="*/ 214313 w 723900"/>
                  <a:gd name="connsiteY365" fmla="*/ 742950 h 850900"/>
                  <a:gd name="connsiteX366" fmla="*/ 214313 w 723900"/>
                  <a:gd name="connsiteY366" fmla="*/ 744538 h 850900"/>
                  <a:gd name="connsiteX367" fmla="*/ 212725 w 723900"/>
                  <a:gd name="connsiteY367" fmla="*/ 744538 h 850900"/>
                  <a:gd name="connsiteX368" fmla="*/ 212725 w 723900"/>
                  <a:gd name="connsiteY368" fmla="*/ 742950 h 850900"/>
                  <a:gd name="connsiteX369" fmla="*/ 200025 w 723900"/>
                  <a:gd name="connsiteY369" fmla="*/ 742950 h 850900"/>
                  <a:gd name="connsiteX370" fmla="*/ 201613 w 723900"/>
                  <a:gd name="connsiteY370" fmla="*/ 742950 h 850900"/>
                  <a:gd name="connsiteX371" fmla="*/ 201613 w 723900"/>
                  <a:gd name="connsiteY371" fmla="*/ 746125 h 850900"/>
                  <a:gd name="connsiteX372" fmla="*/ 200025 w 723900"/>
                  <a:gd name="connsiteY372" fmla="*/ 746125 h 850900"/>
                  <a:gd name="connsiteX373" fmla="*/ 200025 w 723900"/>
                  <a:gd name="connsiteY373" fmla="*/ 742950 h 850900"/>
                  <a:gd name="connsiteX374" fmla="*/ 304800 w 723900"/>
                  <a:gd name="connsiteY374" fmla="*/ 739775 h 850900"/>
                  <a:gd name="connsiteX375" fmla="*/ 306388 w 723900"/>
                  <a:gd name="connsiteY375" fmla="*/ 739775 h 850900"/>
                  <a:gd name="connsiteX376" fmla="*/ 306388 w 723900"/>
                  <a:gd name="connsiteY376" fmla="*/ 741363 h 850900"/>
                  <a:gd name="connsiteX377" fmla="*/ 304800 w 723900"/>
                  <a:gd name="connsiteY377" fmla="*/ 741363 h 850900"/>
                  <a:gd name="connsiteX378" fmla="*/ 304800 w 723900"/>
                  <a:gd name="connsiteY378" fmla="*/ 739775 h 850900"/>
                  <a:gd name="connsiteX379" fmla="*/ 212725 w 723900"/>
                  <a:gd name="connsiteY379" fmla="*/ 739775 h 850900"/>
                  <a:gd name="connsiteX380" fmla="*/ 214313 w 723900"/>
                  <a:gd name="connsiteY380" fmla="*/ 739775 h 850900"/>
                  <a:gd name="connsiteX381" fmla="*/ 214313 w 723900"/>
                  <a:gd name="connsiteY381" fmla="*/ 741363 h 850900"/>
                  <a:gd name="connsiteX382" fmla="*/ 212725 w 723900"/>
                  <a:gd name="connsiteY382" fmla="*/ 741363 h 850900"/>
                  <a:gd name="connsiteX383" fmla="*/ 212725 w 723900"/>
                  <a:gd name="connsiteY383" fmla="*/ 739775 h 850900"/>
                  <a:gd name="connsiteX384" fmla="*/ 215900 w 723900"/>
                  <a:gd name="connsiteY384" fmla="*/ 736600 h 850900"/>
                  <a:gd name="connsiteX385" fmla="*/ 217488 w 723900"/>
                  <a:gd name="connsiteY385" fmla="*/ 736600 h 850900"/>
                  <a:gd name="connsiteX386" fmla="*/ 217488 w 723900"/>
                  <a:gd name="connsiteY386" fmla="*/ 738188 h 850900"/>
                  <a:gd name="connsiteX387" fmla="*/ 215900 w 723900"/>
                  <a:gd name="connsiteY387" fmla="*/ 738188 h 850900"/>
                  <a:gd name="connsiteX388" fmla="*/ 215900 w 723900"/>
                  <a:gd name="connsiteY388" fmla="*/ 736600 h 850900"/>
                  <a:gd name="connsiteX389" fmla="*/ 222250 w 723900"/>
                  <a:gd name="connsiteY389" fmla="*/ 733425 h 850900"/>
                  <a:gd name="connsiteX390" fmla="*/ 223838 w 723900"/>
                  <a:gd name="connsiteY390" fmla="*/ 733425 h 850900"/>
                  <a:gd name="connsiteX391" fmla="*/ 223838 w 723900"/>
                  <a:gd name="connsiteY391" fmla="*/ 735013 h 850900"/>
                  <a:gd name="connsiteX392" fmla="*/ 222250 w 723900"/>
                  <a:gd name="connsiteY392" fmla="*/ 735013 h 850900"/>
                  <a:gd name="connsiteX393" fmla="*/ 222250 w 723900"/>
                  <a:gd name="connsiteY393" fmla="*/ 733425 h 850900"/>
                  <a:gd name="connsiteX394" fmla="*/ 155575 w 723900"/>
                  <a:gd name="connsiteY394" fmla="*/ 733425 h 850900"/>
                  <a:gd name="connsiteX395" fmla="*/ 157163 w 723900"/>
                  <a:gd name="connsiteY395" fmla="*/ 733425 h 850900"/>
                  <a:gd name="connsiteX396" fmla="*/ 158750 w 723900"/>
                  <a:gd name="connsiteY396" fmla="*/ 733425 h 850900"/>
                  <a:gd name="connsiteX397" fmla="*/ 160338 w 723900"/>
                  <a:gd name="connsiteY397" fmla="*/ 733425 h 850900"/>
                  <a:gd name="connsiteX398" fmla="*/ 160338 w 723900"/>
                  <a:gd name="connsiteY398" fmla="*/ 735013 h 850900"/>
                  <a:gd name="connsiteX399" fmla="*/ 158750 w 723900"/>
                  <a:gd name="connsiteY399" fmla="*/ 735013 h 850900"/>
                  <a:gd name="connsiteX400" fmla="*/ 158750 w 723900"/>
                  <a:gd name="connsiteY400" fmla="*/ 736600 h 850900"/>
                  <a:gd name="connsiteX401" fmla="*/ 157163 w 723900"/>
                  <a:gd name="connsiteY401" fmla="*/ 735013 h 850900"/>
                  <a:gd name="connsiteX402" fmla="*/ 155575 w 723900"/>
                  <a:gd name="connsiteY402" fmla="*/ 735013 h 850900"/>
                  <a:gd name="connsiteX403" fmla="*/ 155575 w 723900"/>
                  <a:gd name="connsiteY403" fmla="*/ 733425 h 850900"/>
                  <a:gd name="connsiteX404" fmla="*/ 158750 w 723900"/>
                  <a:gd name="connsiteY404" fmla="*/ 730250 h 850900"/>
                  <a:gd name="connsiteX405" fmla="*/ 161925 w 723900"/>
                  <a:gd name="connsiteY405" fmla="*/ 730250 h 850900"/>
                  <a:gd name="connsiteX406" fmla="*/ 158750 w 723900"/>
                  <a:gd name="connsiteY406" fmla="*/ 733425 h 850900"/>
                  <a:gd name="connsiteX407" fmla="*/ 158750 w 723900"/>
                  <a:gd name="connsiteY407" fmla="*/ 730250 h 850900"/>
                  <a:gd name="connsiteX408" fmla="*/ 228600 w 723900"/>
                  <a:gd name="connsiteY408" fmla="*/ 723900 h 850900"/>
                  <a:gd name="connsiteX409" fmla="*/ 230188 w 723900"/>
                  <a:gd name="connsiteY409" fmla="*/ 723900 h 850900"/>
                  <a:gd name="connsiteX410" fmla="*/ 230188 w 723900"/>
                  <a:gd name="connsiteY410" fmla="*/ 727075 h 850900"/>
                  <a:gd name="connsiteX411" fmla="*/ 228600 w 723900"/>
                  <a:gd name="connsiteY411" fmla="*/ 727075 h 850900"/>
                  <a:gd name="connsiteX412" fmla="*/ 228600 w 723900"/>
                  <a:gd name="connsiteY412" fmla="*/ 723900 h 850900"/>
                  <a:gd name="connsiteX413" fmla="*/ 323850 w 723900"/>
                  <a:gd name="connsiteY413" fmla="*/ 720725 h 850900"/>
                  <a:gd name="connsiteX414" fmla="*/ 327025 w 723900"/>
                  <a:gd name="connsiteY414" fmla="*/ 720725 h 850900"/>
                  <a:gd name="connsiteX415" fmla="*/ 327025 w 723900"/>
                  <a:gd name="connsiteY415" fmla="*/ 723900 h 850900"/>
                  <a:gd name="connsiteX416" fmla="*/ 323850 w 723900"/>
                  <a:gd name="connsiteY416" fmla="*/ 723900 h 850900"/>
                  <a:gd name="connsiteX417" fmla="*/ 320675 w 723900"/>
                  <a:gd name="connsiteY417" fmla="*/ 723900 h 850900"/>
                  <a:gd name="connsiteX418" fmla="*/ 323850 w 723900"/>
                  <a:gd name="connsiteY418" fmla="*/ 720725 h 850900"/>
                  <a:gd name="connsiteX419" fmla="*/ 320675 w 723900"/>
                  <a:gd name="connsiteY419" fmla="*/ 720725 h 850900"/>
                  <a:gd name="connsiteX420" fmla="*/ 320675 w 723900"/>
                  <a:gd name="connsiteY420" fmla="*/ 723900 h 850900"/>
                  <a:gd name="connsiteX421" fmla="*/ 317500 w 723900"/>
                  <a:gd name="connsiteY421" fmla="*/ 723900 h 850900"/>
                  <a:gd name="connsiteX422" fmla="*/ 320675 w 723900"/>
                  <a:gd name="connsiteY422" fmla="*/ 720725 h 850900"/>
                  <a:gd name="connsiteX423" fmla="*/ 301625 w 723900"/>
                  <a:gd name="connsiteY423" fmla="*/ 712788 h 850900"/>
                  <a:gd name="connsiteX424" fmla="*/ 301625 w 723900"/>
                  <a:gd name="connsiteY424" fmla="*/ 714375 h 850900"/>
                  <a:gd name="connsiteX425" fmla="*/ 304800 w 723900"/>
                  <a:gd name="connsiteY425" fmla="*/ 714375 h 850900"/>
                  <a:gd name="connsiteX426" fmla="*/ 303213 w 723900"/>
                  <a:gd name="connsiteY426" fmla="*/ 712788 h 850900"/>
                  <a:gd name="connsiteX427" fmla="*/ 301625 w 723900"/>
                  <a:gd name="connsiteY427" fmla="*/ 712788 h 850900"/>
                  <a:gd name="connsiteX428" fmla="*/ 317500 w 723900"/>
                  <a:gd name="connsiteY428" fmla="*/ 711200 h 850900"/>
                  <a:gd name="connsiteX429" fmla="*/ 317500 w 723900"/>
                  <a:gd name="connsiteY429" fmla="*/ 714375 h 850900"/>
                  <a:gd name="connsiteX430" fmla="*/ 320675 w 723900"/>
                  <a:gd name="connsiteY430" fmla="*/ 714375 h 850900"/>
                  <a:gd name="connsiteX431" fmla="*/ 320675 w 723900"/>
                  <a:gd name="connsiteY431" fmla="*/ 711200 h 850900"/>
                  <a:gd name="connsiteX432" fmla="*/ 317500 w 723900"/>
                  <a:gd name="connsiteY432" fmla="*/ 711200 h 850900"/>
                  <a:gd name="connsiteX433" fmla="*/ 231775 w 723900"/>
                  <a:gd name="connsiteY433" fmla="*/ 711200 h 850900"/>
                  <a:gd name="connsiteX434" fmla="*/ 233363 w 723900"/>
                  <a:gd name="connsiteY434" fmla="*/ 711200 h 850900"/>
                  <a:gd name="connsiteX435" fmla="*/ 233363 w 723900"/>
                  <a:gd name="connsiteY435" fmla="*/ 712788 h 850900"/>
                  <a:gd name="connsiteX436" fmla="*/ 231775 w 723900"/>
                  <a:gd name="connsiteY436" fmla="*/ 712788 h 850900"/>
                  <a:gd name="connsiteX437" fmla="*/ 231775 w 723900"/>
                  <a:gd name="connsiteY437" fmla="*/ 711200 h 850900"/>
                  <a:gd name="connsiteX438" fmla="*/ 228600 w 723900"/>
                  <a:gd name="connsiteY438" fmla="*/ 711200 h 850900"/>
                  <a:gd name="connsiteX439" fmla="*/ 230188 w 723900"/>
                  <a:gd name="connsiteY439" fmla="*/ 711200 h 850900"/>
                  <a:gd name="connsiteX440" fmla="*/ 230188 w 723900"/>
                  <a:gd name="connsiteY440" fmla="*/ 712788 h 850900"/>
                  <a:gd name="connsiteX441" fmla="*/ 228600 w 723900"/>
                  <a:gd name="connsiteY441" fmla="*/ 712788 h 850900"/>
                  <a:gd name="connsiteX442" fmla="*/ 228600 w 723900"/>
                  <a:gd name="connsiteY442" fmla="*/ 711200 h 850900"/>
                  <a:gd name="connsiteX443" fmla="*/ 298450 w 723900"/>
                  <a:gd name="connsiteY443" fmla="*/ 708025 h 850900"/>
                  <a:gd name="connsiteX444" fmla="*/ 298450 w 723900"/>
                  <a:gd name="connsiteY444" fmla="*/ 711200 h 850900"/>
                  <a:gd name="connsiteX445" fmla="*/ 301625 w 723900"/>
                  <a:gd name="connsiteY445" fmla="*/ 711200 h 850900"/>
                  <a:gd name="connsiteX446" fmla="*/ 301625 w 723900"/>
                  <a:gd name="connsiteY446" fmla="*/ 709613 h 850900"/>
                  <a:gd name="connsiteX447" fmla="*/ 301625 w 723900"/>
                  <a:gd name="connsiteY447" fmla="*/ 708025 h 850900"/>
                  <a:gd name="connsiteX448" fmla="*/ 298450 w 723900"/>
                  <a:gd name="connsiteY448" fmla="*/ 708025 h 850900"/>
                  <a:gd name="connsiteX449" fmla="*/ 234950 w 723900"/>
                  <a:gd name="connsiteY449" fmla="*/ 708025 h 850900"/>
                  <a:gd name="connsiteX450" fmla="*/ 236538 w 723900"/>
                  <a:gd name="connsiteY450" fmla="*/ 708025 h 850900"/>
                  <a:gd name="connsiteX451" fmla="*/ 236538 w 723900"/>
                  <a:gd name="connsiteY451" fmla="*/ 709613 h 850900"/>
                  <a:gd name="connsiteX452" fmla="*/ 234950 w 723900"/>
                  <a:gd name="connsiteY452" fmla="*/ 709613 h 850900"/>
                  <a:gd name="connsiteX453" fmla="*/ 234950 w 723900"/>
                  <a:gd name="connsiteY453" fmla="*/ 708025 h 850900"/>
                  <a:gd name="connsiteX454" fmla="*/ 323850 w 723900"/>
                  <a:gd name="connsiteY454" fmla="*/ 704850 h 850900"/>
                  <a:gd name="connsiteX455" fmla="*/ 323850 w 723900"/>
                  <a:gd name="connsiteY455" fmla="*/ 708025 h 850900"/>
                  <a:gd name="connsiteX456" fmla="*/ 327025 w 723900"/>
                  <a:gd name="connsiteY456" fmla="*/ 704850 h 850900"/>
                  <a:gd name="connsiteX457" fmla="*/ 323850 w 723900"/>
                  <a:gd name="connsiteY457" fmla="*/ 704850 h 850900"/>
                  <a:gd name="connsiteX458" fmla="*/ 339725 w 723900"/>
                  <a:gd name="connsiteY458" fmla="*/ 688975 h 850900"/>
                  <a:gd name="connsiteX459" fmla="*/ 342900 w 723900"/>
                  <a:gd name="connsiteY459" fmla="*/ 688975 h 850900"/>
                  <a:gd name="connsiteX460" fmla="*/ 342900 w 723900"/>
                  <a:gd name="connsiteY460" fmla="*/ 692150 h 850900"/>
                  <a:gd name="connsiteX461" fmla="*/ 339725 w 723900"/>
                  <a:gd name="connsiteY461" fmla="*/ 692150 h 850900"/>
                  <a:gd name="connsiteX462" fmla="*/ 339725 w 723900"/>
                  <a:gd name="connsiteY462" fmla="*/ 688975 h 850900"/>
                  <a:gd name="connsiteX463" fmla="*/ 320675 w 723900"/>
                  <a:gd name="connsiteY463" fmla="*/ 682625 h 850900"/>
                  <a:gd name="connsiteX464" fmla="*/ 322263 w 723900"/>
                  <a:gd name="connsiteY464" fmla="*/ 682625 h 850900"/>
                  <a:gd name="connsiteX465" fmla="*/ 323850 w 723900"/>
                  <a:gd name="connsiteY465" fmla="*/ 682625 h 850900"/>
                  <a:gd name="connsiteX466" fmla="*/ 327025 w 723900"/>
                  <a:gd name="connsiteY466" fmla="*/ 682625 h 850900"/>
                  <a:gd name="connsiteX467" fmla="*/ 327025 w 723900"/>
                  <a:gd name="connsiteY467" fmla="*/ 685800 h 850900"/>
                  <a:gd name="connsiteX468" fmla="*/ 330200 w 723900"/>
                  <a:gd name="connsiteY468" fmla="*/ 685800 h 850900"/>
                  <a:gd name="connsiteX469" fmla="*/ 333375 w 723900"/>
                  <a:gd name="connsiteY469" fmla="*/ 685800 h 850900"/>
                  <a:gd name="connsiteX470" fmla="*/ 333375 w 723900"/>
                  <a:gd name="connsiteY470" fmla="*/ 682625 h 850900"/>
                  <a:gd name="connsiteX471" fmla="*/ 336550 w 723900"/>
                  <a:gd name="connsiteY471" fmla="*/ 682625 h 850900"/>
                  <a:gd name="connsiteX472" fmla="*/ 336550 w 723900"/>
                  <a:gd name="connsiteY472" fmla="*/ 685800 h 850900"/>
                  <a:gd name="connsiteX473" fmla="*/ 339725 w 723900"/>
                  <a:gd name="connsiteY473" fmla="*/ 685800 h 850900"/>
                  <a:gd name="connsiteX474" fmla="*/ 339725 w 723900"/>
                  <a:gd name="connsiteY474" fmla="*/ 688975 h 850900"/>
                  <a:gd name="connsiteX475" fmla="*/ 336550 w 723900"/>
                  <a:gd name="connsiteY475" fmla="*/ 692150 h 850900"/>
                  <a:gd name="connsiteX476" fmla="*/ 336550 w 723900"/>
                  <a:gd name="connsiteY476" fmla="*/ 695325 h 850900"/>
                  <a:gd name="connsiteX477" fmla="*/ 339725 w 723900"/>
                  <a:gd name="connsiteY477" fmla="*/ 695325 h 850900"/>
                  <a:gd name="connsiteX478" fmla="*/ 341313 w 723900"/>
                  <a:gd name="connsiteY478" fmla="*/ 695325 h 850900"/>
                  <a:gd name="connsiteX479" fmla="*/ 341313 w 723900"/>
                  <a:gd name="connsiteY479" fmla="*/ 696913 h 850900"/>
                  <a:gd name="connsiteX480" fmla="*/ 339725 w 723900"/>
                  <a:gd name="connsiteY480" fmla="*/ 696913 h 850900"/>
                  <a:gd name="connsiteX481" fmla="*/ 339725 w 723900"/>
                  <a:gd name="connsiteY481" fmla="*/ 698500 h 850900"/>
                  <a:gd name="connsiteX482" fmla="*/ 341313 w 723900"/>
                  <a:gd name="connsiteY482" fmla="*/ 698500 h 850900"/>
                  <a:gd name="connsiteX483" fmla="*/ 342900 w 723900"/>
                  <a:gd name="connsiteY483" fmla="*/ 698500 h 850900"/>
                  <a:gd name="connsiteX484" fmla="*/ 346075 w 723900"/>
                  <a:gd name="connsiteY484" fmla="*/ 698500 h 850900"/>
                  <a:gd name="connsiteX485" fmla="*/ 346075 w 723900"/>
                  <a:gd name="connsiteY485" fmla="*/ 701675 h 850900"/>
                  <a:gd name="connsiteX486" fmla="*/ 342900 w 723900"/>
                  <a:gd name="connsiteY486" fmla="*/ 701675 h 850900"/>
                  <a:gd name="connsiteX487" fmla="*/ 342900 w 723900"/>
                  <a:gd name="connsiteY487" fmla="*/ 704850 h 850900"/>
                  <a:gd name="connsiteX488" fmla="*/ 342900 w 723900"/>
                  <a:gd name="connsiteY488" fmla="*/ 708025 h 850900"/>
                  <a:gd name="connsiteX489" fmla="*/ 339725 w 723900"/>
                  <a:gd name="connsiteY489" fmla="*/ 708025 h 850900"/>
                  <a:gd name="connsiteX490" fmla="*/ 339725 w 723900"/>
                  <a:gd name="connsiteY490" fmla="*/ 704850 h 850900"/>
                  <a:gd name="connsiteX491" fmla="*/ 336550 w 723900"/>
                  <a:gd name="connsiteY491" fmla="*/ 704850 h 850900"/>
                  <a:gd name="connsiteX492" fmla="*/ 336550 w 723900"/>
                  <a:gd name="connsiteY492" fmla="*/ 708025 h 850900"/>
                  <a:gd name="connsiteX493" fmla="*/ 333375 w 723900"/>
                  <a:gd name="connsiteY493" fmla="*/ 708025 h 850900"/>
                  <a:gd name="connsiteX494" fmla="*/ 333375 w 723900"/>
                  <a:gd name="connsiteY494" fmla="*/ 704850 h 850900"/>
                  <a:gd name="connsiteX495" fmla="*/ 330200 w 723900"/>
                  <a:gd name="connsiteY495" fmla="*/ 704850 h 850900"/>
                  <a:gd name="connsiteX496" fmla="*/ 330200 w 723900"/>
                  <a:gd name="connsiteY496" fmla="*/ 708025 h 850900"/>
                  <a:gd name="connsiteX497" fmla="*/ 333375 w 723900"/>
                  <a:gd name="connsiteY497" fmla="*/ 708025 h 850900"/>
                  <a:gd name="connsiteX498" fmla="*/ 333375 w 723900"/>
                  <a:gd name="connsiteY498" fmla="*/ 711200 h 850900"/>
                  <a:gd name="connsiteX499" fmla="*/ 333375 w 723900"/>
                  <a:gd name="connsiteY499" fmla="*/ 714375 h 850900"/>
                  <a:gd name="connsiteX500" fmla="*/ 330200 w 723900"/>
                  <a:gd name="connsiteY500" fmla="*/ 714375 h 850900"/>
                  <a:gd name="connsiteX501" fmla="*/ 330200 w 723900"/>
                  <a:gd name="connsiteY501" fmla="*/ 717550 h 850900"/>
                  <a:gd name="connsiteX502" fmla="*/ 327025 w 723900"/>
                  <a:gd name="connsiteY502" fmla="*/ 717550 h 850900"/>
                  <a:gd name="connsiteX503" fmla="*/ 327025 w 723900"/>
                  <a:gd name="connsiteY503" fmla="*/ 714375 h 850900"/>
                  <a:gd name="connsiteX504" fmla="*/ 327025 w 723900"/>
                  <a:gd name="connsiteY504" fmla="*/ 711200 h 850900"/>
                  <a:gd name="connsiteX505" fmla="*/ 323850 w 723900"/>
                  <a:gd name="connsiteY505" fmla="*/ 714375 h 850900"/>
                  <a:gd name="connsiteX506" fmla="*/ 323850 w 723900"/>
                  <a:gd name="connsiteY506" fmla="*/ 717550 h 850900"/>
                  <a:gd name="connsiteX507" fmla="*/ 320675 w 723900"/>
                  <a:gd name="connsiteY507" fmla="*/ 720725 h 850900"/>
                  <a:gd name="connsiteX508" fmla="*/ 320675 w 723900"/>
                  <a:gd name="connsiteY508" fmla="*/ 717550 h 850900"/>
                  <a:gd name="connsiteX509" fmla="*/ 317500 w 723900"/>
                  <a:gd name="connsiteY509" fmla="*/ 717550 h 850900"/>
                  <a:gd name="connsiteX510" fmla="*/ 317500 w 723900"/>
                  <a:gd name="connsiteY510" fmla="*/ 720725 h 850900"/>
                  <a:gd name="connsiteX511" fmla="*/ 317500 w 723900"/>
                  <a:gd name="connsiteY511" fmla="*/ 723900 h 850900"/>
                  <a:gd name="connsiteX512" fmla="*/ 317500 w 723900"/>
                  <a:gd name="connsiteY512" fmla="*/ 727075 h 850900"/>
                  <a:gd name="connsiteX513" fmla="*/ 317500 w 723900"/>
                  <a:gd name="connsiteY513" fmla="*/ 730250 h 850900"/>
                  <a:gd name="connsiteX514" fmla="*/ 314325 w 723900"/>
                  <a:gd name="connsiteY514" fmla="*/ 730250 h 850900"/>
                  <a:gd name="connsiteX515" fmla="*/ 314325 w 723900"/>
                  <a:gd name="connsiteY515" fmla="*/ 727075 h 850900"/>
                  <a:gd name="connsiteX516" fmla="*/ 314325 w 723900"/>
                  <a:gd name="connsiteY516" fmla="*/ 723900 h 850900"/>
                  <a:gd name="connsiteX517" fmla="*/ 311150 w 723900"/>
                  <a:gd name="connsiteY517" fmla="*/ 723900 h 850900"/>
                  <a:gd name="connsiteX518" fmla="*/ 311150 w 723900"/>
                  <a:gd name="connsiteY518" fmla="*/ 727075 h 850900"/>
                  <a:gd name="connsiteX519" fmla="*/ 307975 w 723900"/>
                  <a:gd name="connsiteY519" fmla="*/ 727075 h 850900"/>
                  <a:gd name="connsiteX520" fmla="*/ 307975 w 723900"/>
                  <a:gd name="connsiteY520" fmla="*/ 730250 h 850900"/>
                  <a:gd name="connsiteX521" fmla="*/ 307975 w 723900"/>
                  <a:gd name="connsiteY521" fmla="*/ 733425 h 850900"/>
                  <a:gd name="connsiteX522" fmla="*/ 304800 w 723900"/>
                  <a:gd name="connsiteY522" fmla="*/ 733425 h 850900"/>
                  <a:gd name="connsiteX523" fmla="*/ 304800 w 723900"/>
                  <a:gd name="connsiteY523" fmla="*/ 736600 h 850900"/>
                  <a:gd name="connsiteX524" fmla="*/ 304800 w 723900"/>
                  <a:gd name="connsiteY524" fmla="*/ 739775 h 850900"/>
                  <a:gd name="connsiteX525" fmla="*/ 301625 w 723900"/>
                  <a:gd name="connsiteY525" fmla="*/ 739775 h 850900"/>
                  <a:gd name="connsiteX526" fmla="*/ 298450 w 723900"/>
                  <a:gd name="connsiteY526" fmla="*/ 739775 h 850900"/>
                  <a:gd name="connsiteX527" fmla="*/ 298450 w 723900"/>
                  <a:gd name="connsiteY527" fmla="*/ 742950 h 850900"/>
                  <a:gd name="connsiteX528" fmla="*/ 295275 w 723900"/>
                  <a:gd name="connsiteY528" fmla="*/ 742950 h 850900"/>
                  <a:gd name="connsiteX529" fmla="*/ 292100 w 723900"/>
                  <a:gd name="connsiteY529" fmla="*/ 742950 h 850900"/>
                  <a:gd name="connsiteX530" fmla="*/ 292100 w 723900"/>
                  <a:gd name="connsiteY530" fmla="*/ 739775 h 850900"/>
                  <a:gd name="connsiteX531" fmla="*/ 295275 w 723900"/>
                  <a:gd name="connsiteY531" fmla="*/ 739775 h 850900"/>
                  <a:gd name="connsiteX532" fmla="*/ 295275 w 723900"/>
                  <a:gd name="connsiteY532" fmla="*/ 736600 h 850900"/>
                  <a:gd name="connsiteX533" fmla="*/ 298450 w 723900"/>
                  <a:gd name="connsiteY533" fmla="*/ 736600 h 850900"/>
                  <a:gd name="connsiteX534" fmla="*/ 298450 w 723900"/>
                  <a:gd name="connsiteY534" fmla="*/ 733425 h 850900"/>
                  <a:gd name="connsiteX535" fmla="*/ 301625 w 723900"/>
                  <a:gd name="connsiteY535" fmla="*/ 733425 h 850900"/>
                  <a:gd name="connsiteX536" fmla="*/ 298450 w 723900"/>
                  <a:gd name="connsiteY536" fmla="*/ 730250 h 850900"/>
                  <a:gd name="connsiteX537" fmla="*/ 298450 w 723900"/>
                  <a:gd name="connsiteY537" fmla="*/ 727075 h 850900"/>
                  <a:gd name="connsiteX538" fmla="*/ 301625 w 723900"/>
                  <a:gd name="connsiteY538" fmla="*/ 727075 h 850900"/>
                  <a:gd name="connsiteX539" fmla="*/ 301625 w 723900"/>
                  <a:gd name="connsiteY539" fmla="*/ 723900 h 850900"/>
                  <a:gd name="connsiteX540" fmla="*/ 298450 w 723900"/>
                  <a:gd name="connsiteY540" fmla="*/ 723900 h 850900"/>
                  <a:gd name="connsiteX541" fmla="*/ 298450 w 723900"/>
                  <a:gd name="connsiteY541" fmla="*/ 727075 h 850900"/>
                  <a:gd name="connsiteX542" fmla="*/ 295275 w 723900"/>
                  <a:gd name="connsiteY542" fmla="*/ 727075 h 850900"/>
                  <a:gd name="connsiteX543" fmla="*/ 295275 w 723900"/>
                  <a:gd name="connsiteY543" fmla="*/ 730250 h 850900"/>
                  <a:gd name="connsiteX544" fmla="*/ 295275 w 723900"/>
                  <a:gd name="connsiteY544" fmla="*/ 733425 h 850900"/>
                  <a:gd name="connsiteX545" fmla="*/ 293688 w 723900"/>
                  <a:gd name="connsiteY545" fmla="*/ 733425 h 850900"/>
                  <a:gd name="connsiteX546" fmla="*/ 293688 w 723900"/>
                  <a:gd name="connsiteY546" fmla="*/ 735013 h 850900"/>
                  <a:gd name="connsiteX547" fmla="*/ 292100 w 723900"/>
                  <a:gd name="connsiteY547" fmla="*/ 735013 h 850900"/>
                  <a:gd name="connsiteX548" fmla="*/ 292100 w 723900"/>
                  <a:gd name="connsiteY548" fmla="*/ 733425 h 850900"/>
                  <a:gd name="connsiteX549" fmla="*/ 288925 w 723900"/>
                  <a:gd name="connsiteY549" fmla="*/ 733425 h 850900"/>
                  <a:gd name="connsiteX550" fmla="*/ 285750 w 723900"/>
                  <a:gd name="connsiteY550" fmla="*/ 733425 h 850900"/>
                  <a:gd name="connsiteX551" fmla="*/ 282575 w 723900"/>
                  <a:gd name="connsiteY551" fmla="*/ 733425 h 850900"/>
                  <a:gd name="connsiteX552" fmla="*/ 282575 w 723900"/>
                  <a:gd name="connsiteY552" fmla="*/ 730250 h 850900"/>
                  <a:gd name="connsiteX553" fmla="*/ 282575 w 723900"/>
                  <a:gd name="connsiteY553" fmla="*/ 727075 h 850900"/>
                  <a:gd name="connsiteX554" fmla="*/ 282575 w 723900"/>
                  <a:gd name="connsiteY554" fmla="*/ 723900 h 850900"/>
                  <a:gd name="connsiteX555" fmla="*/ 282575 w 723900"/>
                  <a:gd name="connsiteY555" fmla="*/ 720725 h 850900"/>
                  <a:gd name="connsiteX556" fmla="*/ 279400 w 723900"/>
                  <a:gd name="connsiteY556" fmla="*/ 717550 h 850900"/>
                  <a:gd name="connsiteX557" fmla="*/ 276225 w 723900"/>
                  <a:gd name="connsiteY557" fmla="*/ 717550 h 850900"/>
                  <a:gd name="connsiteX558" fmla="*/ 273050 w 723900"/>
                  <a:gd name="connsiteY558" fmla="*/ 714375 h 850900"/>
                  <a:gd name="connsiteX559" fmla="*/ 273050 w 723900"/>
                  <a:gd name="connsiteY559" fmla="*/ 711200 h 850900"/>
                  <a:gd name="connsiteX560" fmla="*/ 276225 w 723900"/>
                  <a:gd name="connsiteY560" fmla="*/ 711200 h 850900"/>
                  <a:gd name="connsiteX561" fmla="*/ 276225 w 723900"/>
                  <a:gd name="connsiteY561" fmla="*/ 708025 h 850900"/>
                  <a:gd name="connsiteX562" fmla="*/ 279400 w 723900"/>
                  <a:gd name="connsiteY562" fmla="*/ 708025 h 850900"/>
                  <a:gd name="connsiteX563" fmla="*/ 279400 w 723900"/>
                  <a:gd name="connsiteY563" fmla="*/ 704850 h 850900"/>
                  <a:gd name="connsiteX564" fmla="*/ 279400 w 723900"/>
                  <a:gd name="connsiteY564" fmla="*/ 701675 h 850900"/>
                  <a:gd name="connsiteX565" fmla="*/ 282575 w 723900"/>
                  <a:gd name="connsiteY565" fmla="*/ 701675 h 850900"/>
                  <a:gd name="connsiteX566" fmla="*/ 285750 w 723900"/>
                  <a:gd name="connsiteY566" fmla="*/ 698500 h 850900"/>
                  <a:gd name="connsiteX567" fmla="*/ 288925 w 723900"/>
                  <a:gd name="connsiteY567" fmla="*/ 698500 h 850900"/>
                  <a:gd name="connsiteX568" fmla="*/ 288925 w 723900"/>
                  <a:gd name="connsiteY568" fmla="*/ 695325 h 850900"/>
                  <a:gd name="connsiteX569" fmla="*/ 292100 w 723900"/>
                  <a:gd name="connsiteY569" fmla="*/ 695325 h 850900"/>
                  <a:gd name="connsiteX570" fmla="*/ 292100 w 723900"/>
                  <a:gd name="connsiteY570" fmla="*/ 698500 h 850900"/>
                  <a:gd name="connsiteX571" fmla="*/ 295275 w 723900"/>
                  <a:gd name="connsiteY571" fmla="*/ 698500 h 850900"/>
                  <a:gd name="connsiteX572" fmla="*/ 295275 w 723900"/>
                  <a:gd name="connsiteY572" fmla="*/ 695325 h 850900"/>
                  <a:gd name="connsiteX573" fmla="*/ 296863 w 723900"/>
                  <a:gd name="connsiteY573" fmla="*/ 695325 h 850900"/>
                  <a:gd name="connsiteX574" fmla="*/ 296863 w 723900"/>
                  <a:gd name="connsiteY574" fmla="*/ 698500 h 850900"/>
                  <a:gd name="connsiteX575" fmla="*/ 296863 w 723900"/>
                  <a:gd name="connsiteY575" fmla="*/ 700088 h 850900"/>
                  <a:gd name="connsiteX576" fmla="*/ 295275 w 723900"/>
                  <a:gd name="connsiteY576" fmla="*/ 700088 h 850900"/>
                  <a:gd name="connsiteX577" fmla="*/ 295275 w 723900"/>
                  <a:gd name="connsiteY577" fmla="*/ 701675 h 850900"/>
                  <a:gd name="connsiteX578" fmla="*/ 298450 w 723900"/>
                  <a:gd name="connsiteY578" fmla="*/ 701675 h 850900"/>
                  <a:gd name="connsiteX579" fmla="*/ 301625 w 723900"/>
                  <a:gd name="connsiteY579" fmla="*/ 701675 h 850900"/>
                  <a:gd name="connsiteX580" fmla="*/ 301625 w 723900"/>
                  <a:gd name="connsiteY580" fmla="*/ 698500 h 850900"/>
                  <a:gd name="connsiteX581" fmla="*/ 304800 w 723900"/>
                  <a:gd name="connsiteY581" fmla="*/ 698500 h 850900"/>
                  <a:gd name="connsiteX582" fmla="*/ 304800 w 723900"/>
                  <a:gd name="connsiteY582" fmla="*/ 695325 h 850900"/>
                  <a:gd name="connsiteX583" fmla="*/ 301625 w 723900"/>
                  <a:gd name="connsiteY583" fmla="*/ 695325 h 850900"/>
                  <a:gd name="connsiteX584" fmla="*/ 300038 w 723900"/>
                  <a:gd name="connsiteY584" fmla="*/ 695325 h 850900"/>
                  <a:gd name="connsiteX585" fmla="*/ 300038 w 723900"/>
                  <a:gd name="connsiteY585" fmla="*/ 696913 h 850900"/>
                  <a:gd name="connsiteX586" fmla="*/ 298450 w 723900"/>
                  <a:gd name="connsiteY586" fmla="*/ 696913 h 850900"/>
                  <a:gd name="connsiteX587" fmla="*/ 298450 w 723900"/>
                  <a:gd name="connsiteY587" fmla="*/ 695325 h 850900"/>
                  <a:gd name="connsiteX588" fmla="*/ 298450 w 723900"/>
                  <a:gd name="connsiteY588" fmla="*/ 692150 h 850900"/>
                  <a:gd name="connsiteX589" fmla="*/ 298450 w 723900"/>
                  <a:gd name="connsiteY589" fmla="*/ 688975 h 850900"/>
                  <a:gd name="connsiteX590" fmla="*/ 298450 w 723900"/>
                  <a:gd name="connsiteY590" fmla="*/ 685800 h 850900"/>
                  <a:gd name="connsiteX591" fmla="*/ 301625 w 723900"/>
                  <a:gd name="connsiteY591" fmla="*/ 685800 h 850900"/>
                  <a:gd name="connsiteX592" fmla="*/ 304800 w 723900"/>
                  <a:gd name="connsiteY592" fmla="*/ 685800 h 850900"/>
                  <a:gd name="connsiteX593" fmla="*/ 307975 w 723900"/>
                  <a:gd name="connsiteY593" fmla="*/ 685800 h 850900"/>
                  <a:gd name="connsiteX594" fmla="*/ 307975 w 723900"/>
                  <a:gd name="connsiteY594" fmla="*/ 688975 h 850900"/>
                  <a:gd name="connsiteX595" fmla="*/ 309563 w 723900"/>
                  <a:gd name="connsiteY595" fmla="*/ 688975 h 850900"/>
                  <a:gd name="connsiteX596" fmla="*/ 309563 w 723900"/>
                  <a:gd name="connsiteY596" fmla="*/ 690563 h 850900"/>
                  <a:gd name="connsiteX597" fmla="*/ 307975 w 723900"/>
                  <a:gd name="connsiteY597" fmla="*/ 690563 h 850900"/>
                  <a:gd name="connsiteX598" fmla="*/ 307975 w 723900"/>
                  <a:gd name="connsiteY598" fmla="*/ 692150 h 850900"/>
                  <a:gd name="connsiteX599" fmla="*/ 307975 w 723900"/>
                  <a:gd name="connsiteY599" fmla="*/ 695325 h 850900"/>
                  <a:gd name="connsiteX600" fmla="*/ 307975 w 723900"/>
                  <a:gd name="connsiteY600" fmla="*/ 698500 h 850900"/>
                  <a:gd name="connsiteX601" fmla="*/ 309563 w 723900"/>
                  <a:gd name="connsiteY601" fmla="*/ 698500 h 850900"/>
                  <a:gd name="connsiteX602" fmla="*/ 311150 w 723900"/>
                  <a:gd name="connsiteY602" fmla="*/ 698500 h 850900"/>
                  <a:gd name="connsiteX603" fmla="*/ 307975 w 723900"/>
                  <a:gd name="connsiteY603" fmla="*/ 695325 h 850900"/>
                  <a:gd name="connsiteX604" fmla="*/ 311150 w 723900"/>
                  <a:gd name="connsiteY604" fmla="*/ 695325 h 850900"/>
                  <a:gd name="connsiteX605" fmla="*/ 311150 w 723900"/>
                  <a:gd name="connsiteY605" fmla="*/ 692150 h 850900"/>
                  <a:gd name="connsiteX606" fmla="*/ 311150 w 723900"/>
                  <a:gd name="connsiteY606" fmla="*/ 688975 h 850900"/>
                  <a:gd name="connsiteX607" fmla="*/ 314325 w 723900"/>
                  <a:gd name="connsiteY607" fmla="*/ 688975 h 850900"/>
                  <a:gd name="connsiteX608" fmla="*/ 314325 w 723900"/>
                  <a:gd name="connsiteY608" fmla="*/ 685800 h 850900"/>
                  <a:gd name="connsiteX609" fmla="*/ 317500 w 723900"/>
                  <a:gd name="connsiteY609" fmla="*/ 685800 h 850900"/>
                  <a:gd name="connsiteX610" fmla="*/ 320675 w 723900"/>
                  <a:gd name="connsiteY610" fmla="*/ 685800 h 850900"/>
                  <a:gd name="connsiteX611" fmla="*/ 320675 w 723900"/>
                  <a:gd name="connsiteY611" fmla="*/ 684213 h 850900"/>
                  <a:gd name="connsiteX612" fmla="*/ 320675 w 723900"/>
                  <a:gd name="connsiteY612" fmla="*/ 682625 h 850900"/>
                  <a:gd name="connsiteX613" fmla="*/ 311150 w 723900"/>
                  <a:gd name="connsiteY613" fmla="*/ 682625 h 850900"/>
                  <a:gd name="connsiteX614" fmla="*/ 314325 w 723900"/>
                  <a:gd name="connsiteY614" fmla="*/ 682625 h 850900"/>
                  <a:gd name="connsiteX615" fmla="*/ 314325 w 723900"/>
                  <a:gd name="connsiteY615" fmla="*/ 685800 h 850900"/>
                  <a:gd name="connsiteX616" fmla="*/ 311150 w 723900"/>
                  <a:gd name="connsiteY616" fmla="*/ 685800 h 850900"/>
                  <a:gd name="connsiteX617" fmla="*/ 311150 w 723900"/>
                  <a:gd name="connsiteY617" fmla="*/ 682625 h 850900"/>
                  <a:gd name="connsiteX618" fmla="*/ 336550 w 723900"/>
                  <a:gd name="connsiteY618" fmla="*/ 679450 h 850900"/>
                  <a:gd name="connsiteX619" fmla="*/ 339725 w 723900"/>
                  <a:gd name="connsiteY619" fmla="*/ 679450 h 850900"/>
                  <a:gd name="connsiteX620" fmla="*/ 339725 w 723900"/>
                  <a:gd name="connsiteY620" fmla="*/ 682625 h 850900"/>
                  <a:gd name="connsiteX621" fmla="*/ 336550 w 723900"/>
                  <a:gd name="connsiteY621" fmla="*/ 682625 h 850900"/>
                  <a:gd name="connsiteX622" fmla="*/ 336550 w 723900"/>
                  <a:gd name="connsiteY622" fmla="*/ 679450 h 850900"/>
                  <a:gd name="connsiteX623" fmla="*/ 314325 w 723900"/>
                  <a:gd name="connsiteY623" fmla="*/ 679450 h 850900"/>
                  <a:gd name="connsiteX624" fmla="*/ 317500 w 723900"/>
                  <a:gd name="connsiteY624" fmla="*/ 679450 h 850900"/>
                  <a:gd name="connsiteX625" fmla="*/ 320675 w 723900"/>
                  <a:gd name="connsiteY625" fmla="*/ 682625 h 850900"/>
                  <a:gd name="connsiteX626" fmla="*/ 317500 w 723900"/>
                  <a:gd name="connsiteY626" fmla="*/ 682625 h 850900"/>
                  <a:gd name="connsiteX627" fmla="*/ 314325 w 723900"/>
                  <a:gd name="connsiteY627" fmla="*/ 682625 h 850900"/>
                  <a:gd name="connsiteX628" fmla="*/ 314325 w 723900"/>
                  <a:gd name="connsiteY628" fmla="*/ 679450 h 850900"/>
                  <a:gd name="connsiteX629" fmla="*/ 311150 w 723900"/>
                  <a:gd name="connsiteY629" fmla="*/ 679450 h 850900"/>
                  <a:gd name="connsiteX630" fmla="*/ 311150 w 723900"/>
                  <a:gd name="connsiteY630" fmla="*/ 682625 h 850900"/>
                  <a:gd name="connsiteX631" fmla="*/ 307975 w 723900"/>
                  <a:gd name="connsiteY631" fmla="*/ 682625 h 850900"/>
                  <a:gd name="connsiteX632" fmla="*/ 311150 w 723900"/>
                  <a:gd name="connsiteY632" fmla="*/ 679450 h 850900"/>
                  <a:gd name="connsiteX633" fmla="*/ 285750 w 723900"/>
                  <a:gd name="connsiteY633" fmla="*/ 673100 h 850900"/>
                  <a:gd name="connsiteX634" fmla="*/ 288925 w 723900"/>
                  <a:gd name="connsiteY634" fmla="*/ 673100 h 850900"/>
                  <a:gd name="connsiteX635" fmla="*/ 288925 w 723900"/>
                  <a:gd name="connsiteY635" fmla="*/ 676275 h 850900"/>
                  <a:gd name="connsiteX636" fmla="*/ 285750 w 723900"/>
                  <a:gd name="connsiteY636" fmla="*/ 676275 h 850900"/>
                  <a:gd name="connsiteX637" fmla="*/ 285750 w 723900"/>
                  <a:gd name="connsiteY637" fmla="*/ 673100 h 850900"/>
                  <a:gd name="connsiteX638" fmla="*/ 352425 w 723900"/>
                  <a:gd name="connsiteY638" fmla="*/ 663575 h 850900"/>
                  <a:gd name="connsiteX639" fmla="*/ 355600 w 723900"/>
                  <a:gd name="connsiteY639" fmla="*/ 663575 h 850900"/>
                  <a:gd name="connsiteX640" fmla="*/ 355600 w 723900"/>
                  <a:gd name="connsiteY640" fmla="*/ 666750 h 850900"/>
                  <a:gd name="connsiteX641" fmla="*/ 355600 w 723900"/>
                  <a:gd name="connsiteY641" fmla="*/ 669925 h 850900"/>
                  <a:gd name="connsiteX642" fmla="*/ 352425 w 723900"/>
                  <a:gd name="connsiteY642" fmla="*/ 669925 h 850900"/>
                  <a:gd name="connsiteX643" fmla="*/ 352425 w 723900"/>
                  <a:gd name="connsiteY643" fmla="*/ 666750 h 850900"/>
                  <a:gd name="connsiteX644" fmla="*/ 352425 w 723900"/>
                  <a:gd name="connsiteY644" fmla="*/ 663575 h 850900"/>
                  <a:gd name="connsiteX645" fmla="*/ 285750 w 723900"/>
                  <a:gd name="connsiteY645" fmla="*/ 663575 h 850900"/>
                  <a:gd name="connsiteX646" fmla="*/ 285750 w 723900"/>
                  <a:gd name="connsiteY646" fmla="*/ 666750 h 850900"/>
                  <a:gd name="connsiteX647" fmla="*/ 288925 w 723900"/>
                  <a:gd name="connsiteY647" fmla="*/ 666750 h 850900"/>
                  <a:gd name="connsiteX648" fmla="*/ 288925 w 723900"/>
                  <a:gd name="connsiteY648" fmla="*/ 665163 h 850900"/>
                  <a:gd name="connsiteX649" fmla="*/ 288925 w 723900"/>
                  <a:gd name="connsiteY649" fmla="*/ 663575 h 850900"/>
                  <a:gd name="connsiteX650" fmla="*/ 285750 w 723900"/>
                  <a:gd name="connsiteY650" fmla="*/ 663575 h 850900"/>
                  <a:gd name="connsiteX651" fmla="*/ 339725 w 723900"/>
                  <a:gd name="connsiteY651" fmla="*/ 654050 h 850900"/>
                  <a:gd name="connsiteX652" fmla="*/ 341313 w 723900"/>
                  <a:gd name="connsiteY652" fmla="*/ 654050 h 850900"/>
                  <a:gd name="connsiteX653" fmla="*/ 341313 w 723900"/>
                  <a:gd name="connsiteY653" fmla="*/ 655638 h 850900"/>
                  <a:gd name="connsiteX654" fmla="*/ 339725 w 723900"/>
                  <a:gd name="connsiteY654" fmla="*/ 655638 h 850900"/>
                  <a:gd name="connsiteX655" fmla="*/ 339725 w 723900"/>
                  <a:gd name="connsiteY655" fmla="*/ 654050 h 850900"/>
                  <a:gd name="connsiteX656" fmla="*/ 342900 w 723900"/>
                  <a:gd name="connsiteY656" fmla="*/ 650875 h 850900"/>
                  <a:gd name="connsiteX657" fmla="*/ 344488 w 723900"/>
                  <a:gd name="connsiteY657" fmla="*/ 650875 h 850900"/>
                  <a:gd name="connsiteX658" fmla="*/ 344488 w 723900"/>
                  <a:gd name="connsiteY658" fmla="*/ 652463 h 850900"/>
                  <a:gd name="connsiteX659" fmla="*/ 342900 w 723900"/>
                  <a:gd name="connsiteY659" fmla="*/ 652463 h 850900"/>
                  <a:gd name="connsiteX660" fmla="*/ 342900 w 723900"/>
                  <a:gd name="connsiteY660" fmla="*/ 650875 h 850900"/>
                  <a:gd name="connsiteX661" fmla="*/ 333375 w 723900"/>
                  <a:gd name="connsiteY661" fmla="*/ 647700 h 850900"/>
                  <a:gd name="connsiteX662" fmla="*/ 334963 w 723900"/>
                  <a:gd name="connsiteY662" fmla="*/ 647700 h 850900"/>
                  <a:gd name="connsiteX663" fmla="*/ 336550 w 723900"/>
                  <a:gd name="connsiteY663" fmla="*/ 647700 h 850900"/>
                  <a:gd name="connsiteX664" fmla="*/ 339725 w 723900"/>
                  <a:gd name="connsiteY664" fmla="*/ 647700 h 850900"/>
                  <a:gd name="connsiteX665" fmla="*/ 339725 w 723900"/>
                  <a:gd name="connsiteY665" fmla="*/ 650875 h 850900"/>
                  <a:gd name="connsiteX666" fmla="*/ 339725 w 723900"/>
                  <a:gd name="connsiteY666" fmla="*/ 654050 h 850900"/>
                  <a:gd name="connsiteX667" fmla="*/ 336550 w 723900"/>
                  <a:gd name="connsiteY667" fmla="*/ 654050 h 850900"/>
                  <a:gd name="connsiteX668" fmla="*/ 336550 w 723900"/>
                  <a:gd name="connsiteY668" fmla="*/ 657225 h 850900"/>
                  <a:gd name="connsiteX669" fmla="*/ 336550 w 723900"/>
                  <a:gd name="connsiteY669" fmla="*/ 660400 h 850900"/>
                  <a:gd name="connsiteX670" fmla="*/ 338138 w 723900"/>
                  <a:gd name="connsiteY670" fmla="*/ 660400 h 850900"/>
                  <a:gd name="connsiteX671" fmla="*/ 339725 w 723900"/>
                  <a:gd name="connsiteY671" fmla="*/ 660400 h 850900"/>
                  <a:gd name="connsiteX672" fmla="*/ 339725 w 723900"/>
                  <a:gd name="connsiteY672" fmla="*/ 657225 h 850900"/>
                  <a:gd name="connsiteX673" fmla="*/ 342900 w 723900"/>
                  <a:gd name="connsiteY673" fmla="*/ 657225 h 850900"/>
                  <a:gd name="connsiteX674" fmla="*/ 342900 w 723900"/>
                  <a:gd name="connsiteY674" fmla="*/ 660400 h 850900"/>
                  <a:gd name="connsiteX675" fmla="*/ 346075 w 723900"/>
                  <a:gd name="connsiteY675" fmla="*/ 660400 h 850900"/>
                  <a:gd name="connsiteX676" fmla="*/ 349250 w 723900"/>
                  <a:gd name="connsiteY676" fmla="*/ 660400 h 850900"/>
                  <a:gd name="connsiteX677" fmla="*/ 349250 w 723900"/>
                  <a:gd name="connsiteY677" fmla="*/ 661988 h 850900"/>
                  <a:gd name="connsiteX678" fmla="*/ 346075 w 723900"/>
                  <a:gd name="connsiteY678" fmla="*/ 661988 h 850900"/>
                  <a:gd name="connsiteX679" fmla="*/ 346075 w 723900"/>
                  <a:gd name="connsiteY679" fmla="*/ 663575 h 850900"/>
                  <a:gd name="connsiteX680" fmla="*/ 349250 w 723900"/>
                  <a:gd name="connsiteY680" fmla="*/ 663575 h 850900"/>
                  <a:gd name="connsiteX681" fmla="*/ 349250 w 723900"/>
                  <a:gd name="connsiteY681" fmla="*/ 666750 h 850900"/>
                  <a:gd name="connsiteX682" fmla="*/ 349250 w 723900"/>
                  <a:gd name="connsiteY682" fmla="*/ 669925 h 850900"/>
                  <a:gd name="connsiteX683" fmla="*/ 346075 w 723900"/>
                  <a:gd name="connsiteY683" fmla="*/ 669925 h 850900"/>
                  <a:gd name="connsiteX684" fmla="*/ 342900 w 723900"/>
                  <a:gd name="connsiteY684" fmla="*/ 669925 h 850900"/>
                  <a:gd name="connsiteX685" fmla="*/ 342900 w 723900"/>
                  <a:gd name="connsiteY685" fmla="*/ 673100 h 850900"/>
                  <a:gd name="connsiteX686" fmla="*/ 339725 w 723900"/>
                  <a:gd name="connsiteY686" fmla="*/ 673100 h 850900"/>
                  <a:gd name="connsiteX687" fmla="*/ 336550 w 723900"/>
                  <a:gd name="connsiteY687" fmla="*/ 673100 h 850900"/>
                  <a:gd name="connsiteX688" fmla="*/ 333375 w 723900"/>
                  <a:gd name="connsiteY688" fmla="*/ 673100 h 850900"/>
                  <a:gd name="connsiteX689" fmla="*/ 333375 w 723900"/>
                  <a:gd name="connsiteY689" fmla="*/ 676275 h 850900"/>
                  <a:gd name="connsiteX690" fmla="*/ 330200 w 723900"/>
                  <a:gd name="connsiteY690" fmla="*/ 676275 h 850900"/>
                  <a:gd name="connsiteX691" fmla="*/ 330200 w 723900"/>
                  <a:gd name="connsiteY691" fmla="*/ 679450 h 850900"/>
                  <a:gd name="connsiteX692" fmla="*/ 330200 w 723900"/>
                  <a:gd name="connsiteY692" fmla="*/ 682625 h 850900"/>
                  <a:gd name="connsiteX693" fmla="*/ 327025 w 723900"/>
                  <a:gd name="connsiteY693" fmla="*/ 682625 h 850900"/>
                  <a:gd name="connsiteX694" fmla="*/ 327025 w 723900"/>
                  <a:gd name="connsiteY694" fmla="*/ 681038 h 850900"/>
                  <a:gd name="connsiteX695" fmla="*/ 327025 w 723900"/>
                  <a:gd name="connsiteY695" fmla="*/ 679450 h 850900"/>
                  <a:gd name="connsiteX696" fmla="*/ 323850 w 723900"/>
                  <a:gd name="connsiteY696" fmla="*/ 679450 h 850900"/>
                  <a:gd name="connsiteX697" fmla="*/ 320675 w 723900"/>
                  <a:gd name="connsiteY697" fmla="*/ 679450 h 850900"/>
                  <a:gd name="connsiteX698" fmla="*/ 317500 w 723900"/>
                  <a:gd name="connsiteY698" fmla="*/ 679450 h 850900"/>
                  <a:gd name="connsiteX699" fmla="*/ 317500 w 723900"/>
                  <a:gd name="connsiteY699" fmla="*/ 676275 h 850900"/>
                  <a:gd name="connsiteX700" fmla="*/ 314325 w 723900"/>
                  <a:gd name="connsiteY700" fmla="*/ 676275 h 850900"/>
                  <a:gd name="connsiteX701" fmla="*/ 311150 w 723900"/>
                  <a:gd name="connsiteY701" fmla="*/ 676275 h 850900"/>
                  <a:gd name="connsiteX702" fmla="*/ 314325 w 723900"/>
                  <a:gd name="connsiteY702" fmla="*/ 673100 h 850900"/>
                  <a:gd name="connsiteX703" fmla="*/ 317500 w 723900"/>
                  <a:gd name="connsiteY703" fmla="*/ 673100 h 850900"/>
                  <a:gd name="connsiteX704" fmla="*/ 317500 w 723900"/>
                  <a:gd name="connsiteY704" fmla="*/ 669925 h 850900"/>
                  <a:gd name="connsiteX705" fmla="*/ 317500 w 723900"/>
                  <a:gd name="connsiteY705" fmla="*/ 666750 h 850900"/>
                  <a:gd name="connsiteX706" fmla="*/ 320675 w 723900"/>
                  <a:gd name="connsiteY706" fmla="*/ 666750 h 850900"/>
                  <a:gd name="connsiteX707" fmla="*/ 320675 w 723900"/>
                  <a:gd name="connsiteY707" fmla="*/ 669925 h 850900"/>
                  <a:gd name="connsiteX708" fmla="*/ 323850 w 723900"/>
                  <a:gd name="connsiteY708" fmla="*/ 669925 h 850900"/>
                  <a:gd name="connsiteX709" fmla="*/ 323850 w 723900"/>
                  <a:gd name="connsiteY709" fmla="*/ 666750 h 850900"/>
                  <a:gd name="connsiteX710" fmla="*/ 320675 w 723900"/>
                  <a:gd name="connsiteY710" fmla="*/ 666750 h 850900"/>
                  <a:gd name="connsiteX711" fmla="*/ 320675 w 723900"/>
                  <a:gd name="connsiteY711" fmla="*/ 663575 h 850900"/>
                  <a:gd name="connsiteX712" fmla="*/ 323850 w 723900"/>
                  <a:gd name="connsiteY712" fmla="*/ 663575 h 850900"/>
                  <a:gd name="connsiteX713" fmla="*/ 323850 w 723900"/>
                  <a:gd name="connsiteY713" fmla="*/ 660400 h 850900"/>
                  <a:gd name="connsiteX714" fmla="*/ 327025 w 723900"/>
                  <a:gd name="connsiteY714" fmla="*/ 660400 h 850900"/>
                  <a:gd name="connsiteX715" fmla="*/ 327025 w 723900"/>
                  <a:gd name="connsiteY715" fmla="*/ 657225 h 850900"/>
                  <a:gd name="connsiteX716" fmla="*/ 330200 w 723900"/>
                  <a:gd name="connsiteY716" fmla="*/ 657225 h 850900"/>
                  <a:gd name="connsiteX717" fmla="*/ 330200 w 723900"/>
                  <a:gd name="connsiteY717" fmla="*/ 655638 h 850900"/>
                  <a:gd name="connsiteX718" fmla="*/ 330200 w 723900"/>
                  <a:gd name="connsiteY718" fmla="*/ 654050 h 850900"/>
                  <a:gd name="connsiteX719" fmla="*/ 331788 w 723900"/>
                  <a:gd name="connsiteY719" fmla="*/ 654050 h 850900"/>
                  <a:gd name="connsiteX720" fmla="*/ 333375 w 723900"/>
                  <a:gd name="connsiteY720" fmla="*/ 654050 h 850900"/>
                  <a:gd name="connsiteX721" fmla="*/ 333375 w 723900"/>
                  <a:gd name="connsiteY721" fmla="*/ 650875 h 850900"/>
                  <a:gd name="connsiteX722" fmla="*/ 333375 w 723900"/>
                  <a:gd name="connsiteY722" fmla="*/ 649288 h 850900"/>
                  <a:gd name="connsiteX723" fmla="*/ 333375 w 723900"/>
                  <a:gd name="connsiteY723" fmla="*/ 647700 h 850900"/>
                  <a:gd name="connsiteX724" fmla="*/ 307975 w 723900"/>
                  <a:gd name="connsiteY724" fmla="*/ 647700 h 850900"/>
                  <a:gd name="connsiteX725" fmla="*/ 309563 w 723900"/>
                  <a:gd name="connsiteY725" fmla="*/ 647700 h 850900"/>
                  <a:gd name="connsiteX726" fmla="*/ 309563 w 723900"/>
                  <a:gd name="connsiteY726" fmla="*/ 649288 h 850900"/>
                  <a:gd name="connsiteX727" fmla="*/ 307975 w 723900"/>
                  <a:gd name="connsiteY727" fmla="*/ 649288 h 850900"/>
                  <a:gd name="connsiteX728" fmla="*/ 307975 w 723900"/>
                  <a:gd name="connsiteY728" fmla="*/ 647700 h 850900"/>
                  <a:gd name="connsiteX729" fmla="*/ 333375 w 723900"/>
                  <a:gd name="connsiteY729" fmla="*/ 644525 h 850900"/>
                  <a:gd name="connsiteX730" fmla="*/ 334963 w 723900"/>
                  <a:gd name="connsiteY730" fmla="*/ 644525 h 850900"/>
                  <a:gd name="connsiteX731" fmla="*/ 334963 w 723900"/>
                  <a:gd name="connsiteY731" fmla="*/ 646113 h 850900"/>
                  <a:gd name="connsiteX732" fmla="*/ 333375 w 723900"/>
                  <a:gd name="connsiteY732" fmla="*/ 646113 h 850900"/>
                  <a:gd name="connsiteX733" fmla="*/ 333375 w 723900"/>
                  <a:gd name="connsiteY733" fmla="*/ 644525 h 850900"/>
                  <a:gd name="connsiteX734" fmla="*/ 130175 w 723900"/>
                  <a:gd name="connsiteY734" fmla="*/ 641350 h 850900"/>
                  <a:gd name="connsiteX735" fmla="*/ 131763 w 723900"/>
                  <a:gd name="connsiteY735" fmla="*/ 641350 h 850900"/>
                  <a:gd name="connsiteX736" fmla="*/ 131763 w 723900"/>
                  <a:gd name="connsiteY736" fmla="*/ 642938 h 850900"/>
                  <a:gd name="connsiteX737" fmla="*/ 130175 w 723900"/>
                  <a:gd name="connsiteY737" fmla="*/ 642938 h 850900"/>
                  <a:gd name="connsiteX738" fmla="*/ 130175 w 723900"/>
                  <a:gd name="connsiteY738" fmla="*/ 641350 h 850900"/>
                  <a:gd name="connsiteX739" fmla="*/ 342900 w 723900"/>
                  <a:gd name="connsiteY739" fmla="*/ 631825 h 850900"/>
                  <a:gd name="connsiteX740" fmla="*/ 344488 w 723900"/>
                  <a:gd name="connsiteY740" fmla="*/ 631825 h 850900"/>
                  <a:gd name="connsiteX741" fmla="*/ 344488 w 723900"/>
                  <a:gd name="connsiteY741" fmla="*/ 633413 h 850900"/>
                  <a:gd name="connsiteX742" fmla="*/ 342900 w 723900"/>
                  <a:gd name="connsiteY742" fmla="*/ 633413 h 850900"/>
                  <a:gd name="connsiteX743" fmla="*/ 342900 w 723900"/>
                  <a:gd name="connsiteY743" fmla="*/ 631825 h 850900"/>
                  <a:gd name="connsiteX744" fmla="*/ 104775 w 723900"/>
                  <a:gd name="connsiteY744" fmla="*/ 631825 h 850900"/>
                  <a:gd name="connsiteX745" fmla="*/ 107950 w 723900"/>
                  <a:gd name="connsiteY745" fmla="*/ 631825 h 850900"/>
                  <a:gd name="connsiteX746" fmla="*/ 111125 w 723900"/>
                  <a:gd name="connsiteY746" fmla="*/ 631825 h 850900"/>
                  <a:gd name="connsiteX747" fmla="*/ 114300 w 723900"/>
                  <a:gd name="connsiteY747" fmla="*/ 631825 h 850900"/>
                  <a:gd name="connsiteX748" fmla="*/ 117475 w 723900"/>
                  <a:gd name="connsiteY748" fmla="*/ 631825 h 850900"/>
                  <a:gd name="connsiteX749" fmla="*/ 117475 w 723900"/>
                  <a:gd name="connsiteY749" fmla="*/ 635000 h 850900"/>
                  <a:gd name="connsiteX750" fmla="*/ 114300 w 723900"/>
                  <a:gd name="connsiteY750" fmla="*/ 638175 h 850900"/>
                  <a:gd name="connsiteX751" fmla="*/ 114300 w 723900"/>
                  <a:gd name="connsiteY751" fmla="*/ 641350 h 850900"/>
                  <a:gd name="connsiteX752" fmla="*/ 111125 w 723900"/>
                  <a:gd name="connsiteY752" fmla="*/ 641350 h 850900"/>
                  <a:gd name="connsiteX753" fmla="*/ 107950 w 723900"/>
                  <a:gd name="connsiteY753" fmla="*/ 641350 h 850900"/>
                  <a:gd name="connsiteX754" fmla="*/ 107950 w 723900"/>
                  <a:gd name="connsiteY754" fmla="*/ 638175 h 850900"/>
                  <a:gd name="connsiteX755" fmla="*/ 107950 w 723900"/>
                  <a:gd name="connsiteY755" fmla="*/ 636588 h 850900"/>
                  <a:gd name="connsiteX756" fmla="*/ 107950 w 723900"/>
                  <a:gd name="connsiteY756" fmla="*/ 635000 h 850900"/>
                  <a:gd name="connsiteX757" fmla="*/ 104775 w 723900"/>
                  <a:gd name="connsiteY757" fmla="*/ 635000 h 850900"/>
                  <a:gd name="connsiteX758" fmla="*/ 104775 w 723900"/>
                  <a:gd name="connsiteY758" fmla="*/ 631825 h 850900"/>
                  <a:gd name="connsiteX759" fmla="*/ 339725 w 723900"/>
                  <a:gd name="connsiteY759" fmla="*/ 628650 h 850900"/>
                  <a:gd name="connsiteX760" fmla="*/ 342900 w 723900"/>
                  <a:gd name="connsiteY760" fmla="*/ 628650 h 850900"/>
                  <a:gd name="connsiteX761" fmla="*/ 346075 w 723900"/>
                  <a:gd name="connsiteY761" fmla="*/ 628650 h 850900"/>
                  <a:gd name="connsiteX762" fmla="*/ 349250 w 723900"/>
                  <a:gd name="connsiteY762" fmla="*/ 628650 h 850900"/>
                  <a:gd name="connsiteX763" fmla="*/ 350838 w 723900"/>
                  <a:gd name="connsiteY763" fmla="*/ 628650 h 850900"/>
                  <a:gd name="connsiteX764" fmla="*/ 350838 w 723900"/>
                  <a:gd name="connsiteY764" fmla="*/ 631825 h 850900"/>
                  <a:gd name="connsiteX765" fmla="*/ 349250 w 723900"/>
                  <a:gd name="connsiteY765" fmla="*/ 631825 h 850900"/>
                  <a:gd name="connsiteX766" fmla="*/ 346075 w 723900"/>
                  <a:gd name="connsiteY766" fmla="*/ 631825 h 850900"/>
                  <a:gd name="connsiteX767" fmla="*/ 346075 w 723900"/>
                  <a:gd name="connsiteY767" fmla="*/ 630238 h 850900"/>
                  <a:gd name="connsiteX768" fmla="*/ 342900 w 723900"/>
                  <a:gd name="connsiteY768" fmla="*/ 630238 h 850900"/>
                  <a:gd name="connsiteX769" fmla="*/ 342900 w 723900"/>
                  <a:gd name="connsiteY769" fmla="*/ 631825 h 850900"/>
                  <a:gd name="connsiteX770" fmla="*/ 339725 w 723900"/>
                  <a:gd name="connsiteY770" fmla="*/ 631825 h 850900"/>
                  <a:gd name="connsiteX771" fmla="*/ 339725 w 723900"/>
                  <a:gd name="connsiteY771" fmla="*/ 628650 h 850900"/>
                  <a:gd name="connsiteX772" fmla="*/ 117475 w 723900"/>
                  <a:gd name="connsiteY772" fmla="*/ 628650 h 850900"/>
                  <a:gd name="connsiteX773" fmla="*/ 120650 w 723900"/>
                  <a:gd name="connsiteY773" fmla="*/ 628650 h 850900"/>
                  <a:gd name="connsiteX774" fmla="*/ 117475 w 723900"/>
                  <a:gd name="connsiteY774" fmla="*/ 631825 h 850900"/>
                  <a:gd name="connsiteX775" fmla="*/ 117475 w 723900"/>
                  <a:gd name="connsiteY775" fmla="*/ 628650 h 850900"/>
                  <a:gd name="connsiteX776" fmla="*/ 304800 w 723900"/>
                  <a:gd name="connsiteY776" fmla="*/ 622300 h 850900"/>
                  <a:gd name="connsiteX777" fmla="*/ 306388 w 723900"/>
                  <a:gd name="connsiteY777" fmla="*/ 622300 h 850900"/>
                  <a:gd name="connsiteX778" fmla="*/ 306388 w 723900"/>
                  <a:gd name="connsiteY778" fmla="*/ 623888 h 850900"/>
                  <a:gd name="connsiteX779" fmla="*/ 304800 w 723900"/>
                  <a:gd name="connsiteY779" fmla="*/ 623888 h 850900"/>
                  <a:gd name="connsiteX780" fmla="*/ 304800 w 723900"/>
                  <a:gd name="connsiteY780" fmla="*/ 622300 h 850900"/>
                  <a:gd name="connsiteX781" fmla="*/ 130175 w 723900"/>
                  <a:gd name="connsiteY781" fmla="*/ 622300 h 850900"/>
                  <a:gd name="connsiteX782" fmla="*/ 131763 w 723900"/>
                  <a:gd name="connsiteY782" fmla="*/ 622300 h 850900"/>
                  <a:gd name="connsiteX783" fmla="*/ 131763 w 723900"/>
                  <a:gd name="connsiteY783" fmla="*/ 623888 h 850900"/>
                  <a:gd name="connsiteX784" fmla="*/ 130175 w 723900"/>
                  <a:gd name="connsiteY784" fmla="*/ 623888 h 850900"/>
                  <a:gd name="connsiteX785" fmla="*/ 130175 w 723900"/>
                  <a:gd name="connsiteY785" fmla="*/ 622300 h 850900"/>
                  <a:gd name="connsiteX786" fmla="*/ 355600 w 723900"/>
                  <a:gd name="connsiteY786" fmla="*/ 619125 h 850900"/>
                  <a:gd name="connsiteX787" fmla="*/ 358775 w 723900"/>
                  <a:gd name="connsiteY787" fmla="*/ 622300 h 850900"/>
                  <a:gd name="connsiteX788" fmla="*/ 355600 w 723900"/>
                  <a:gd name="connsiteY788" fmla="*/ 622300 h 850900"/>
                  <a:gd name="connsiteX789" fmla="*/ 355600 w 723900"/>
                  <a:gd name="connsiteY789" fmla="*/ 619125 h 850900"/>
                  <a:gd name="connsiteX790" fmla="*/ 292100 w 723900"/>
                  <a:gd name="connsiteY790" fmla="*/ 619125 h 850900"/>
                  <a:gd name="connsiteX791" fmla="*/ 295275 w 723900"/>
                  <a:gd name="connsiteY791" fmla="*/ 619125 h 850900"/>
                  <a:gd name="connsiteX792" fmla="*/ 295275 w 723900"/>
                  <a:gd name="connsiteY792" fmla="*/ 620713 h 850900"/>
                  <a:gd name="connsiteX793" fmla="*/ 292100 w 723900"/>
                  <a:gd name="connsiteY793" fmla="*/ 620713 h 850900"/>
                  <a:gd name="connsiteX794" fmla="*/ 292100 w 723900"/>
                  <a:gd name="connsiteY794" fmla="*/ 619125 h 850900"/>
                  <a:gd name="connsiteX795" fmla="*/ 390525 w 723900"/>
                  <a:gd name="connsiteY795" fmla="*/ 606425 h 850900"/>
                  <a:gd name="connsiteX796" fmla="*/ 392113 w 723900"/>
                  <a:gd name="connsiteY796" fmla="*/ 606425 h 850900"/>
                  <a:gd name="connsiteX797" fmla="*/ 392113 w 723900"/>
                  <a:gd name="connsiteY797" fmla="*/ 608013 h 850900"/>
                  <a:gd name="connsiteX798" fmla="*/ 390525 w 723900"/>
                  <a:gd name="connsiteY798" fmla="*/ 608013 h 850900"/>
                  <a:gd name="connsiteX799" fmla="*/ 390525 w 723900"/>
                  <a:gd name="connsiteY799" fmla="*/ 606425 h 850900"/>
                  <a:gd name="connsiteX800" fmla="*/ 307975 w 723900"/>
                  <a:gd name="connsiteY800" fmla="*/ 606425 h 850900"/>
                  <a:gd name="connsiteX801" fmla="*/ 311150 w 723900"/>
                  <a:gd name="connsiteY801" fmla="*/ 606425 h 850900"/>
                  <a:gd name="connsiteX802" fmla="*/ 314325 w 723900"/>
                  <a:gd name="connsiteY802" fmla="*/ 606425 h 850900"/>
                  <a:gd name="connsiteX803" fmla="*/ 314325 w 723900"/>
                  <a:gd name="connsiteY803" fmla="*/ 609600 h 850900"/>
                  <a:gd name="connsiteX804" fmla="*/ 311150 w 723900"/>
                  <a:gd name="connsiteY804" fmla="*/ 609600 h 850900"/>
                  <a:gd name="connsiteX805" fmla="*/ 307975 w 723900"/>
                  <a:gd name="connsiteY805" fmla="*/ 609600 h 850900"/>
                  <a:gd name="connsiteX806" fmla="*/ 307975 w 723900"/>
                  <a:gd name="connsiteY806" fmla="*/ 606425 h 850900"/>
                  <a:gd name="connsiteX807" fmla="*/ 387350 w 723900"/>
                  <a:gd name="connsiteY807" fmla="*/ 603250 h 850900"/>
                  <a:gd name="connsiteX808" fmla="*/ 390525 w 723900"/>
                  <a:gd name="connsiteY808" fmla="*/ 603250 h 850900"/>
                  <a:gd name="connsiteX809" fmla="*/ 390525 w 723900"/>
                  <a:gd name="connsiteY809" fmla="*/ 606425 h 850900"/>
                  <a:gd name="connsiteX810" fmla="*/ 387350 w 723900"/>
                  <a:gd name="connsiteY810" fmla="*/ 606425 h 850900"/>
                  <a:gd name="connsiteX811" fmla="*/ 387350 w 723900"/>
                  <a:gd name="connsiteY811" fmla="*/ 603250 h 850900"/>
                  <a:gd name="connsiteX812" fmla="*/ 409575 w 723900"/>
                  <a:gd name="connsiteY812" fmla="*/ 593725 h 850900"/>
                  <a:gd name="connsiteX813" fmla="*/ 411163 w 723900"/>
                  <a:gd name="connsiteY813" fmla="*/ 593725 h 850900"/>
                  <a:gd name="connsiteX814" fmla="*/ 411163 w 723900"/>
                  <a:gd name="connsiteY814" fmla="*/ 595313 h 850900"/>
                  <a:gd name="connsiteX815" fmla="*/ 409575 w 723900"/>
                  <a:gd name="connsiteY815" fmla="*/ 595313 h 850900"/>
                  <a:gd name="connsiteX816" fmla="*/ 409575 w 723900"/>
                  <a:gd name="connsiteY816" fmla="*/ 593725 h 850900"/>
                  <a:gd name="connsiteX817" fmla="*/ 384175 w 723900"/>
                  <a:gd name="connsiteY817" fmla="*/ 593725 h 850900"/>
                  <a:gd name="connsiteX818" fmla="*/ 384175 w 723900"/>
                  <a:gd name="connsiteY818" fmla="*/ 596900 h 850900"/>
                  <a:gd name="connsiteX819" fmla="*/ 387350 w 723900"/>
                  <a:gd name="connsiteY819" fmla="*/ 596900 h 850900"/>
                  <a:gd name="connsiteX820" fmla="*/ 387350 w 723900"/>
                  <a:gd name="connsiteY820" fmla="*/ 593725 h 850900"/>
                  <a:gd name="connsiteX821" fmla="*/ 384175 w 723900"/>
                  <a:gd name="connsiteY821" fmla="*/ 593725 h 850900"/>
                  <a:gd name="connsiteX822" fmla="*/ 406400 w 723900"/>
                  <a:gd name="connsiteY822" fmla="*/ 590550 h 850900"/>
                  <a:gd name="connsiteX823" fmla="*/ 407988 w 723900"/>
                  <a:gd name="connsiteY823" fmla="*/ 590550 h 850900"/>
                  <a:gd name="connsiteX824" fmla="*/ 407988 w 723900"/>
                  <a:gd name="connsiteY824" fmla="*/ 592138 h 850900"/>
                  <a:gd name="connsiteX825" fmla="*/ 406400 w 723900"/>
                  <a:gd name="connsiteY825" fmla="*/ 592138 h 850900"/>
                  <a:gd name="connsiteX826" fmla="*/ 406400 w 723900"/>
                  <a:gd name="connsiteY826" fmla="*/ 590550 h 850900"/>
                  <a:gd name="connsiteX827" fmla="*/ 403225 w 723900"/>
                  <a:gd name="connsiteY827" fmla="*/ 590550 h 850900"/>
                  <a:gd name="connsiteX828" fmla="*/ 406400 w 723900"/>
                  <a:gd name="connsiteY828" fmla="*/ 593725 h 850900"/>
                  <a:gd name="connsiteX829" fmla="*/ 403225 w 723900"/>
                  <a:gd name="connsiteY829" fmla="*/ 593725 h 850900"/>
                  <a:gd name="connsiteX830" fmla="*/ 403225 w 723900"/>
                  <a:gd name="connsiteY830" fmla="*/ 590550 h 850900"/>
                  <a:gd name="connsiteX831" fmla="*/ 393700 w 723900"/>
                  <a:gd name="connsiteY831" fmla="*/ 587375 h 850900"/>
                  <a:gd name="connsiteX832" fmla="*/ 390525 w 723900"/>
                  <a:gd name="connsiteY832" fmla="*/ 590550 h 850900"/>
                  <a:gd name="connsiteX833" fmla="*/ 390525 w 723900"/>
                  <a:gd name="connsiteY833" fmla="*/ 593725 h 850900"/>
                  <a:gd name="connsiteX834" fmla="*/ 393700 w 723900"/>
                  <a:gd name="connsiteY834" fmla="*/ 593725 h 850900"/>
                  <a:gd name="connsiteX835" fmla="*/ 390525 w 723900"/>
                  <a:gd name="connsiteY835" fmla="*/ 590550 h 850900"/>
                  <a:gd name="connsiteX836" fmla="*/ 393700 w 723900"/>
                  <a:gd name="connsiteY836" fmla="*/ 590550 h 850900"/>
                  <a:gd name="connsiteX837" fmla="*/ 393700 w 723900"/>
                  <a:gd name="connsiteY837" fmla="*/ 587375 h 850900"/>
                  <a:gd name="connsiteX838" fmla="*/ 409575 w 723900"/>
                  <a:gd name="connsiteY838" fmla="*/ 584200 h 850900"/>
                  <a:gd name="connsiteX839" fmla="*/ 411163 w 723900"/>
                  <a:gd name="connsiteY839" fmla="*/ 584200 h 850900"/>
                  <a:gd name="connsiteX840" fmla="*/ 411163 w 723900"/>
                  <a:gd name="connsiteY840" fmla="*/ 585788 h 850900"/>
                  <a:gd name="connsiteX841" fmla="*/ 409575 w 723900"/>
                  <a:gd name="connsiteY841" fmla="*/ 585788 h 850900"/>
                  <a:gd name="connsiteX842" fmla="*/ 409575 w 723900"/>
                  <a:gd name="connsiteY842" fmla="*/ 584200 h 850900"/>
                  <a:gd name="connsiteX843" fmla="*/ 412750 w 723900"/>
                  <a:gd name="connsiteY843" fmla="*/ 581025 h 850900"/>
                  <a:gd name="connsiteX844" fmla="*/ 414338 w 723900"/>
                  <a:gd name="connsiteY844" fmla="*/ 581025 h 850900"/>
                  <a:gd name="connsiteX845" fmla="*/ 415925 w 723900"/>
                  <a:gd name="connsiteY845" fmla="*/ 581025 h 850900"/>
                  <a:gd name="connsiteX846" fmla="*/ 415925 w 723900"/>
                  <a:gd name="connsiteY846" fmla="*/ 582613 h 850900"/>
                  <a:gd name="connsiteX847" fmla="*/ 414338 w 723900"/>
                  <a:gd name="connsiteY847" fmla="*/ 582613 h 850900"/>
                  <a:gd name="connsiteX848" fmla="*/ 412750 w 723900"/>
                  <a:gd name="connsiteY848" fmla="*/ 582613 h 850900"/>
                  <a:gd name="connsiteX849" fmla="*/ 412750 w 723900"/>
                  <a:gd name="connsiteY849" fmla="*/ 581025 h 850900"/>
                  <a:gd name="connsiteX850" fmla="*/ 406400 w 723900"/>
                  <a:gd name="connsiteY850" fmla="*/ 581025 h 850900"/>
                  <a:gd name="connsiteX851" fmla="*/ 409575 w 723900"/>
                  <a:gd name="connsiteY851" fmla="*/ 581025 h 850900"/>
                  <a:gd name="connsiteX852" fmla="*/ 409575 w 723900"/>
                  <a:gd name="connsiteY852" fmla="*/ 584200 h 850900"/>
                  <a:gd name="connsiteX853" fmla="*/ 406400 w 723900"/>
                  <a:gd name="connsiteY853" fmla="*/ 584200 h 850900"/>
                  <a:gd name="connsiteX854" fmla="*/ 406400 w 723900"/>
                  <a:gd name="connsiteY854" fmla="*/ 581025 h 850900"/>
                  <a:gd name="connsiteX855" fmla="*/ 419100 w 723900"/>
                  <a:gd name="connsiteY855" fmla="*/ 577850 h 850900"/>
                  <a:gd name="connsiteX856" fmla="*/ 420688 w 723900"/>
                  <a:gd name="connsiteY856" fmla="*/ 577850 h 850900"/>
                  <a:gd name="connsiteX857" fmla="*/ 420688 w 723900"/>
                  <a:gd name="connsiteY857" fmla="*/ 579438 h 850900"/>
                  <a:gd name="connsiteX858" fmla="*/ 419100 w 723900"/>
                  <a:gd name="connsiteY858" fmla="*/ 579438 h 850900"/>
                  <a:gd name="connsiteX859" fmla="*/ 419100 w 723900"/>
                  <a:gd name="connsiteY859" fmla="*/ 577850 h 850900"/>
                  <a:gd name="connsiteX860" fmla="*/ 415925 w 723900"/>
                  <a:gd name="connsiteY860" fmla="*/ 577850 h 850900"/>
                  <a:gd name="connsiteX861" fmla="*/ 417513 w 723900"/>
                  <a:gd name="connsiteY861" fmla="*/ 577850 h 850900"/>
                  <a:gd name="connsiteX862" fmla="*/ 417513 w 723900"/>
                  <a:gd name="connsiteY862" fmla="*/ 579438 h 850900"/>
                  <a:gd name="connsiteX863" fmla="*/ 415925 w 723900"/>
                  <a:gd name="connsiteY863" fmla="*/ 579438 h 850900"/>
                  <a:gd name="connsiteX864" fmla="*/ 415925 w 723900"/>
                  <a:gd name="connsiteY864" fmla="*/ 577850 h 850900"/>
                  <a:gd name="connsiteX865" fmla="*/ 444500 w 723900"/>
                  <a:gd name="connsiteY865" fmla="*/ 568325 h 850900"/>
                  <a:gd name="connsiteX866" fmla="*/ 447675 w 723900"/>
                  <a:gd name="connsiteY866" fmla="*/ 568325 h 850900"/>
                  <a:gd name="connsiteX867" fmla="*/ 449263 w 723900"/>
                  <a:gd name="connsiteY867" fmla="*/ 568325 h 850900"/>
                  <a:gd name="connsiteX868" fmla="*/ 450850 w 723900"/>
                  <a:gd name="connsiteY868" fmla="*/ 568325 h 850900"/>
                  <a:gd name="connsiteX869" fmla="*/ 450850 w 723900"/>
                  <a:gd name="connsiteY869" fmla="*/ 571500 h 850900"/>
                  <a:gd name="connsiteX870" fmla="*/ 447675 w 723900"/>
                  <a:gd name="connsiteY870" fmla="*/ 571500 h 850900"/>
                  <a:gd name="connsiteX871" fmla="*/ 446088 w 723900"/>
                  <a:gd name="connsiteY871" fmla="*/ 573087 h 850900"/>
                  <a:gd name="connsiteX872" fmla="*/ 446088 w 723900"/>
                  <a:gd name="connsiteY872" fmla="*/ 573088 h 850900"/>
                  <a:gd name="connsiteX873" fmla="*/ 446087 w 723900"/>
                  <a:gd name="connsiteY873" fmla="*/ 573088 h 850900"/>
                  <a:gd name="connsiteX874" fmla="*/ 444500 w 723900"/>
                  <a:gd name="connsiteY874" fmla="*/ 574675 h 850900"/>
                  <a:gd name="connsiteX875" fmla="*/ 444500 w 723900"/>
                  <a:gd name="connsiteY875" fmla="*/ 573088 h 850900"/>
                  <a:gd name="connsiteX876" fmla="*/ 444500 w 723900"/>
                  <a:gd name="connsiteY876" fmla="*/ 571500 h 850900"/>
                  <a:gd name="connsiteX877" fmla="*/ 444500 w 723900"/>
                  <a:gd name="connsiteY877" fmla="*/ 568325 h 850900"/>
                  <a:gd name="connsiteX878" fmla="*/ 419100 w 723900"/>
                  <a:gd name="connsiteY878" fmla="*/ 568325 h 850900"/>
                  <a:gd name="connsiteX879" fmla="*/ 419100 w 723900"/>
                  <a:gd name="connsiteY879" fmla="*/ 571500 h 850900"/>
                  <a:gd name="connsiteX880" fmla="*/ 422275 w 723900"/>
                  <a:gd name="connsiteY880" fmla="*/ 571500 h 850900"/>
                  <a:gd name="connsiteX881" fmla="*/ 419100 w 723900"/>
                  <a:gd name="connsiteY881" fmla="*/ 568325 h 850900"/>
                  <a:gd name="connsiteX882" fmla="*/ 330200 w 723900"/>
                  <a:gd name="connsiteY882" fmla="*/ 568325 h 850900"/>
                  <a:gd name="connsiteX883" fmla="*/ 333375 w 723900"/>
                  <a:gd name="connsiteY883" fmla="*/ 568325 h 850900"/>
                  <a:gd name="connsiteX884" fmla="*/ 333375 w 723900"/>
                  <a:gd name="connsiteY884" fmla="*/ 571500 h 850900"/>
                  <a:gd name="connsiteX885" fmla="*/ 330200 w 723900"/>
                  <a:gd name="connsiteY885" fmla="*/ 568325 h 850900"/>
                  <a:gd name="connsiteX886" fmla="*/ 38100 w 723900"/>
                  <a:gd name="connsiteY886" fmla="*/ 568325 h 850900"/>
                  <a:gd name="connsiteX887" fmla="*/ 39688 w 723900"/>
                  <a:gd name="connsiteY887" fmla="*/ 568325 h 850900"/>
                  <a:gd name="connsiteX888" fmla="*/ 39688 w 723900"/>
                  <a:gd name="connsiteY888" fmla="*/ 569913 h 850900"/>
                  <a:gd name="connsiteX889" fmla="*/ 38100 w 723900"/>
                  <a:gd name="connsiteY889" fmla="*/ 569913 h 850900"/>
                  <a:gd name="connsiteX890" fmla="*/ 38100 w 723900"/>
                  <a:gd name="connsiteY890" fmla="*/ 568325 h 850900"/>
                  <a:gd name="connsiteX891" fmla="*/ 536575 w 723900"/>
                  <a:gd name="connsiteY891" fmla="*/ 565150 h 850900"/>
                  <a:gd name="connsiteX892" fmla="*/ 539750 w 723900"/>
                  <a:gd name="connsiteY892" fmla="*/ 565150 h 850900"/>
                  <a:gd name="connsiteX893" fmla="*/ 536575 w 723900"/>
                  <a:gd name="connsiteY893" fmla="*/ 568325 h 850900"/>
                  <a:gd name="connsiteX894" fmla="*/ 536575 w 723900"/>
                  <a:gd name="connsiteY894" fmla="*/ 565150 h 850900"/>
                  <a:gd name="connsiteX895" fmla="*/ 460375 w 723900"/>
                  <a:gd name="connsiteY895" fmla="*/ 565150 h 850900"/>
                  <a:gd name="connsiteX896" fmla="*/ 463550 w 723900"/>
                  <a:gd name="connsiteY896" fmla="*/ 565150 h 850900"/>
                  <a:gd name="connsiteX897" fmla="*/ 463550 w 723900"/>
                  <a:gd name="connsiteY897" fmla="*/ 568325 h 850900"/>
                  <a:gd name="connsiteX898" fmla="*/ 466725 w 723900"/>
                  <a:gd name="connsiteY898" fmla="*/ 568325 h 850900"/>
                  <a:gd name="connsiteX899" fmla="*/ 466725 w 723900"/>
                  <a:gd name="connsiteY899" fmla="*/ 571500 h 850900"/>
                  <a:gd name="connsiteX900" fmla="*/ 463550 w 723900"/>
                  <a:gd name="connsiteY900" fmla="*/ 571500 h 850900"/>
                  <a:gd name="connsiteX901" fmla="*/ 463550 w 723900"/>
                  <a:gd name="connsiteY901" fmla="*/ 574675 h 850900"/>
                  <a:gd name="connsiteX902" fmla="*/ 465138 w 723900"/>
                  <a:gd name="connsiteY902" fmla="*/ 574675 h 850900"/>
                  <a:gd name="connsiteX903" fmla="*/ 465138 w 723900"/>
                  <a:gd name="connsiteY903" fmla="*/ 576263 h 850900"/>
                  <a:gd name="connsiteX904" fmla="*/ 465138 w 723900"/>
                  <a:gd name="connsiteY904" fmla="*/ 577850 h 850900"/>
                  <a:gd name="connsiteX905" fmla="*/ 463550 w 723900"/>
                  <a:gd name="connsiteY905" fmla="*/ 577850 h 850900"/>
                  <a:gd name="connsiteX906" fmla="*/ 460375 w 723900"/>
                  <a:gd name="connsiteY906" fmla="*/ 577850 h 850900"/>
                  <a:gd name="connsiteX907" fmla="*/ 457200 w 723900"/>
                  <a:gd name="connsiteY907" fmla="*/ 577850 h 850900"/>
                  <a:gd name="connsiteX908" fmla="*/ 454025 w 723900"/>
                  <a:gd name="connsiteY908" fmla="*/ 581025 h 850900"/>
                  <a:gd name="connsiteX909" fmla="*/ 454025 w 723900"/>
                  <a:gd name="connsiteY909" fmla="*/ 577850 h 850900"/>
                  <a:gd name="connsiteX910" fmla="*/ 454025 w 723900"/>
                  <a:gd name="connsiteY910" fmla="*/ 574675 h 850900"/>
                  <a:gd name="connsiteX911" fmla="*/ 454025 w 723900"/>
                  <a:gd name="connsiteY911" fmla="*/ 571500 h 850900"/>
                  <a:gd name="connsiteX912" fmla="*/ 457200 w 723900"/>
                  <a:gd name="connsiteY912" fmla="*/ 571500 h 850900"/>
                  <a:gd name="connsiteX913" fmla="*/ 457200 w 723900"/>
                  <a:gd name="connsiteY913" fmla="*/ 568325 h 850900"/>
                  <a:gd name="connsiteX914" fmla="*/ 460375 w 723900"/>
                  <a:gd name="connsiteY914" fmla="*/ 568325 h 850900"/>
                  <a:gd name="connsiteX915" fmla="*/ 460375 w 723900"/>
                  <a:gd name="connsiteY915" fmla="*/ 565150 h 850900"/>
                  <a:gd name="connsiteX916" fmla="*/ 450850 w 723900"/>
                  <a:gd name="connsiteY916" fmla="*/ 565150 h 850900"/>
                  <a:gd name="connsiteX917" fmla="*/ 454025 w 723900"/>
                  <a:gd name="connsiteY917" fmla="*/ 565150 h 850900"/>
                  <a:gd name="connsiteX918" fmla="*/ 454025 w 723900"/>
                  <a:gd name="connsiteY918" fmla="*/ 568325 h 850900"/>
                  <a:gd name="connsiteX919" fmla="*/ 450850 w 723900"/>
                  <a:gd name="connsiteY919" fmla="*/ 568325 h 850900"/>
                  <a:gd name="connsiteX920" fmla="*/ 450850 w 723900"/>
                  <a:gd name="connsiteY920" fmla="*/ 565150 h 850900"/>
                  <a:gd name="connsiteX921" fmla="*/ 34925 w 723900"/>
                  <a:gd name="connsiteY921" fmla="*/ 565150 h 850900"/>
                  <a:gd name="connsiteX922" fmla="*/ 36513 w 723900"/>
                  <a:gd name="connsiteY922" fmla="*/ 565150 h 850900"/>
                  <a:gd name="connsiteX923" fmla="*/ 36513 w 723900"/>
                  <a:gd name="connsiteY923" fmla="*/ 566738 h 850900"/>
                  <a:gd name="connsiteX924" fmla="*/ 34925 w 723900"/>
                  <a:gd name="connsiteY924" fmla="*/ 566738 h 850900"/>
                  <a:gd name="connsiteX925" fmla="*/ 34925 w 723900"/>
                  <a:gd name="connsiteY925" fmla="*/ 565150 h 850900"/>
                  <a:gd name="connsiteX926" fmla="*/ 447675 w 723900"/>
                  <a:gd name="connsiteY926" fmla="*/ 561975 h 850900"/>
                  <a:gd name="connsiteX927" fmla="*/ 450850 w 723900"/>
                  <a:gd name="connsiteY927" fmla="*/ 561975 h 850900"/>
                  <a:gd name="connsiteX928" fmla="*/ 450850 w 723900"/>
                  <a:gd name="connsiteY928" fmla="*/ 565150 h 850900"/>
                  <a:gd name="connsiteX929" fmla="*/ 447675 w 723900"/>
                  <a:gd name="connsiteY929" fmla="*/ 565150 h 850900"/>
                  <a:gd name="connsiteX930" fmla="*/ 447675 w 723900"/>
                  <a:gd name="connsiteY930" fmla="*/ 561975 h 850900"/>
                  <a:gd name="connsiteX931" fmla="*/ 460375 w 723900"/>
                  <a:gd name="connsiteY931" fmla="*/ 558800 h 850900"/>
                  <a:gd name="connsiteX932" fmla="*/ 461963 w 723900"/>
                  <a:gd name="connsiteY932" fmla="*/ 558800 h 850900"/>
                  <a:gd name="connsiteX933" fmla="*/ 461963 w 723900"/>
                  <a:gd name="connsiteY933" fmla="*/ 560388 h 850900"/>
                  <a:gd name="connsiteX934" fmla="*/ 460375 w 723900"/>
                  <a:gd name="connsiteY934" fmla="*/ 560388 h 850900"/>
                  <a:gd name="connsiteX935" fmla="*/ 460375 w 723900"/>
                  <a:gd name="connsiteY935" fmla="*/ 558800 h 850900"/>
                  <a:gd name="connsiteX936" fmla="*/ 447675 w 723900"/>
                  <a:gd name="connsiteY936" fmla="*/ 555625 h 850900"/>
                  <a:gd name="connsiteX937" fmla="*/ 450850 w 723900"/>
                  <a:gd name="connsiteY937" fmla="*/ 555625 h 850900"/>
                  <a:gd name="connsiteX938" fmla="*/ 452438 w 723900"/>
                  <a:gd name="connsiteY938" fmla="*/ 555625 h 850900"/>
                  <a:gd name="connsiteX939" fmla="*/ 454025 w 723900"/>
                  <a:gd name="connsiteY939" fmla="*/ 555625 h 850900"/>
                  <a:gd name="connsiteX940" fmla="*/ 454025 w 723900"/>
                  <a:gd name="connsiteY940" fmla="*/ 558800 h 850900"/>
                  <a:gd name="connsiteX941" fmla="*/ 450850 w 723900"/>
                  <a:gd name="connsiteY941" fmla="*/ 558800 h 850900"/>
                  <a:gd name="connsiteX942" fmla="*/ 447675 w 723900"/>
                  <a:gd name="connsiteY942" fmla="*/ 558800 h 850900"/>
                  <a:gd name="connsiteX943" fmla="*/ 447675 w 723900"/>
                  <a:gd name="connsiteY943" fmla="*/ 555625 h 850900"/>
                  <a:gd name="connsiteX944" fmla="*/ 539750 w 723900"/>
                  <a:gd name="connsiteY944" fmla="*/ 552450 h 850900"/>
                  <a:gd name="connsiteX945" fmla="*/ 541338 w 723900"/>
                  <a:gd name="connsiteY945" fmla="*/ 552450 h 850900"/>
                  <a:gd name="connsiteX946" fmla="*/ 541338 w 723900"/>
                  <a:gd name="connsiteY946" fmla="*/ 555625 h 850900"/>
                  <a:gd name="connsiteX947" fmla="*/ 539750 w 723900"/>
                  <a:gd name="connsiteY947" fmla="*/ 555625 h 850900"/>
                  <a:gd name="connsiteX948" fmla="*/ 539750 w 723900"/>
                  <a:gd name="connsiteY948" fmla="*/ 552450 h 850900"/>
                  <a:gd name="connsiteX949" fmla="*/ 463550 w 723900"/>
                  <a:gd name="connsiteY949" fmla="*/ 552450 h 850900"/>
                  <a:gd name="connsiteX950" fmla="*/ 465138 w 723900"/>
                  <a:gd name="connsiteY950" fmla="*/ 552450 h 850900"/>
                  <a:gd name="connsiteX951" fmla="*/ 465138 w 723900"/>
                  <a:gd name="connsiteY951" fmla="*/ 554038 h 850900"/>
                  <a:gd name="connsiteX952" fmla="*/ 463550 w 723900"/>
                  <a:gd name="connsiteY952" fmla="*/ 554038 h 850900"/>
                  <a:gd name="connsiteX953" fmla="*/ 463550 w 723900"/>
                  <a:gd name="connsiteY953" fmla="*/ 552450 h 850900"/>
                  <a:gd name="connsiteX954" fmla="*/ 669925 w 723900"/>
                  <a:gd name="connsiteY954" fmla="*/ 549275 h 850900"/>
                  <a:gd name="connsiteX955" fmla="*/ 669925 w 723900"/>
                  <a:gd name="connsiteY955" fmla="*/ 552450 h 850900"/>
                  <a:gd name="connsiteX956" fmla="*/ 673100 w 723900"/>
                  <a:gd name="connsiteY956" fmla="*/ 552450 h 850900"/>
                  <a:gd name="connsiteX957" fmla="*/ 673100 w 723900"/>
                  <a:gd name="connsiteY957" fmla="*/ 549275 h 850900"/>
                  <a:gd name="connsiteX958" fmla="*/ 669925 w 723900"/>
                  <a:gd name="connsiteY958" fmla="*/ 549275 h 850900"/>
                  <a:gd name="connsiteX959" fmla="*/ 514350 w 723900"/>
                  <a:gd name="connsiteY959" fmla="*/ 549275 h 850900"/>
                  <a:gd name="connsiteX960" fmla="*/ 515938 w 723900"/>
                  <a:gd name="connsiteY960" fmla="*/ 549275 h 850900"/>
                  <a:gd name="connsiteX961" fmla="*/ 515938 w 723900"/>
                  <a:gd name="connsiteY961" fmla="*/ 550863 h 850900"/>
                  <a:gd name="connsiteX962" fmla="*/ 514350 w 723900"/>
                  <a:gd name="connsiteY962" fmla="*/ 550863 h 850900"/>
                  <a:gd name="connsiteX963" fmla="*/ 514350 w 723900"/>
                  <a:gd name="connsiteY963" fmla="*/ 549275 h 850900"/>
                  <a:gd name="connsiteX964" fmla="*/ 511175 w 723900"/>
                  <a:gd name="connsiteY964" fmla="*/ 549275 h 850900"/>
                  <a:gd name="connsiteX965" fmla="*/ 512763 w 723900"/>
                  <a:gd name="connsiteY965" fmla="*/ 549275 h 850900"/>
                  <a:gd name="connsiteX966" fmla="*/ 512763 w 723900"/>
                  <a:gd name="connsiteY966" fmla="*/ 550863 h 850900"/>
                  <a:gd name="connsiteX967" fmla="*/ 511175 w 723900"/>
                  <a:gd name="connsiteY967" fmla="*/ 550863 h 850900"/>
                  <a:gd name="connsiteX968" fmla="*/ 511175 w 723900"/>
                  <a:gd name="connsiteY968" fmla="*/ 549275 h 850900"/>
                  <a:gd name="connsiteX969" fmla="*/ 466725 w 723900"/>
                  <a:gd name="connsiteY969" fmla="*/ 549275 h 850900"/>
                  <a:gd name="connsiteX970" fmla="*/ 469900 w 723900"/>
                  <a:gd name="connsiteY970" fmla="*/ 549275 h 850900"/>
                  <a:gd name="connsiteX971" fmla="*/ 473075 w 723900"/>
                  <a:gd name="connsiteY971" fmla="*/ 549275 h 850900"/>
                  <a:gd name="connsiteX972" fmla="*/ 473075 w 723900"/>
                  <a:gd name="connsiteY972" fmla="*/ 552450 h 850900"/>
                  <a:gd name="connsiteX973" fmla="*/ 473075 w 723900"/>
                  <a:gd name="connsiteY973" fmla="*/ 555625 h 850900"/>
                  <a:gd name="connsiteX974" fmla="*/ 469900 w 723900"/>
                  <a:gd name="connsiteY974" fmla="*/ 558800 h 850900"/>
                  <a:gd name="connsiteX975" fmla="*/ 466725 w 723900"/>
                  <a:gd name="connsiteY975" fmla="*/ 558800 h 850900"/>
                  <a:gd name="connsiteX976" fmla="*/ 466725 w 723900"/>
                  <a:gd name="connsiteY976" fmla="*/ 561975 h 850900"/>
                  <a:gd name="connsiteX977" fmla="*/ 466725 w 723900"/>
                  <a:gd name="connsiteY977" fmla="*/ 565150 h 850900"/>
                  <a:gd name="connsiteX978" fmla="*/ 463550 w 723900"/>
                  <a:gd name="connsiteY978" fmla="*/ 565150 h 850900"/>
                  <a:gd name="connsiteX979" fmla="*/ 463550 w 723900"/>
                  <a:gd name="connsiteY979" fmla="*/ 561975 h 850900"/>
                  <a:gd name="connsiteX980" fmla="*/ 463550 w 723900"/>
                  <a:gd name="connsiteY980" fmla="*/ 558800 h 850900"/>
                  <a:gd name="connsiteX981" fmla="*/ 463550 w 723900"/>
                  <a:gd name="connsiteY981" fmla="*/ 555625 h 850900"/>
                  <a:gd name="connsiteX982" fmla="*/ 466725 w 723900"/>
                  <a:gd name="connsiteY982" fmla="*/ 555625 h 850900"/>
                  <a:gd name="connsiteX983" fmla="*/ 466725 w 723900"/>
                  <a:gd name="connsiteY983" fmla="*/ 552450 h 850900"/>
                  <a:gd name="connsiteX984" fmla="*/ 466725 w 723900"/>
                  <a:gd name="connsiteY984" fmla="*/ 549275 h 850900"/>
                  <a:gd name="connsiteX985" fmla="*/ 346075 w 723900"/>
                  <a:gd name="connsiteY985" fmla="*/ 549275 h 850900"/>
                  <a:gd name="connsiteX986" fmla="*/ 349250 w 723900"/>
                  <a:gd name="connsiteY986" fmla="*/ 549275 h 850900"/>
                  <a:gd name="connsiteX987" fmla="*/ 349250 w 723900"/>
                  <a:gd name="connsiteY987" fmla="*/ 552450 h 850900"/>
                  <a:gd name="connsiteX988" fmla="*/ 346075 w 723900"/>
                  <a:gd name="connsiteY988" fmla="*/ 555625 h 850900"/>
                  <a:gd name="connsiteX989" fmla="*/ 346075 w 723900"/>
                  <a:gd name="connsiteY989" fmla="*/ 552450 h 850900"/>
                  <a:gd name="connsiteX990" fmla="*/ 346075 w 723900"/>
                  <a:gd name="connsiteY990" fmla="*/ 549275 h 850900"/>
                  <a:gd name="connsiteX991" fmla="*/ 514350 w 723900"/>
                  <a:gd name="connsiteY991" fmla="*/ 546100 h 850900"/>
                  <a:gd name="connsiteX992" fmla="*/ 515938 w 723900"/>
                  <a:gd name="connsiteY992" fmla="*/ 546100 h 850900"/>
                  <a:gd name="connsiteX993" fmla="*/ 515938 w 723900"/>
                  <a:gd name="connsiteY993" fmla="*/ 547688 h 850900"/>
                  <a:gd name="connsiteX994" fmla="*/ 514350 w 723900"/>
                  <a:gd name="connsiteY994" fmla="*/ 547688 h 850900"/>
                  <a:gd name="connsiteX995" fmla="*/ 514350 w 723900"/>
                  <a:gd name="connsiteY995" fmla="*/ 546100 h 850900"/>
                  <a:gd name="connsiteX996" fmla="*/ 508000 w 723900"/>
                  <a:gd name="connsiteY996" fmla="*/ 546100 h 850900"/>
                  <a:gd name="connsiteX997" fmla="*/ 509588 w 723900"/>
                  <a:gd name="connsiteY997" fmla="*/ 546100 h 850900"/>
                  <a:gd name="connsiteX998" fmla="*/ 509588 w 723900"/>
                  <a:gd name="connsiteY998" fmla="*/ 547687 h 850900"/>
                  <a:gd name="connsiteX999" fmla="*/ 511175 w 723900"/>
                  <a:gd name="connsiteY999" fmla="*/ 546100 h 850900"/>
                  <a:gd name="connsiteX1000" fmla="*/ 511175 w 723900"/>
                  <a:gd name="connsiteY1000" fmla="*/ 549275 h 850900"/>
                  <a:gd name="connsiteX1001" fmla="*/ 509588 w 723900"/>
                  <a:gd name="connsiteY1001" fmla="*/ 549275 h 850900"/>
                  <a:gd name="connsiteX1002" fmla="*/ 509588 w 723900"/>
                  <a:gd name="connsiteY1002" fmla="*/ 550863 h 850900"/>
                  <a:gd name="connsiteX1003" fmla="*/ 508000 w 723900"/>
                  <a:gd name="connsiteY1003" fmla="*/ 550863 h 850900"/>
                  <a:gd name="connsiteX1004" fmla="*/ 508000 w 723900"/>
                  <a:gd name="connsiteY1004" fmla="*/ 549275 h 850900"/>
                  <a:gd name="connsiteX1005" fmla="*/ 508000 w 723900"/>
                  <a:gd name="connsiteY1005" fmla="*/ 546100 h 850900"/>
                  <a:gd name="connsiteX1006" fmla="*/ 504825 w 723900"/>
                  <a:gd name="connsiteY1006" fmla="*/ 542925 h 850900"/>
                  <a:gd name="connsiteX1007" fmla="*/ 504825 w 723900"/>
                  <a:gd name="connsiteY1007" fmla="*/ 546100 h 850900"/>
                  <a:gd name="connsiteX1008" fmla="*/ 501650 w 723900"/>
                  <a:gd name="connsiteY1008" fmla="*/ 546100 h 850900"/>
                  <a:gd name="connsiteX1009" fmla="*/ 504825 w 723900"/>
                  <a:gd name="connsiteY1009" fmla="*/ 542925 h 850900"/>
                  <a:gd name="connsiteX1010" fmla="*/ 498475 w 723900"/>
                  <a:gd name="connsiteY1010" fmla="*/ 542925 h 850900"/>
                  <a:gd name="connsiteX1011" fmla="*/ 501650 w 723900"/>
                  <a:gd name="connsiteY1011" fmla="*/ 542925 h 850900"/>
                  <a:gd name="connsiteX1012" fmla="*/ 501650 w 723900"/>
                  <a:gd name="connsiteY1012" fmla="*/ 546100 h 850900"/>
                  <a:gd name="connsiteX1013" fmla="*/ 498475 w 723900"/>
                  <a:gd name="connsiteY1013" fmla="*/ 542925 h 850900"/>
                  <a:gd name="connsiteX1014" fmla="*/ 460375 w 723900"/>
                  <a:gd name="connsiteY1014" fmla="*/ 542925 h 850900"/>
                  <a:gd name="connsiteX1015" fmla="*/ 461963 w 723900"/>
                  <a:gd name="connsiteY1015" fmla="*/ 542925 h 850900"/>
                  <a:gd name="connsiteX1016" fmla="*/ 461963 w 723900"/>
                  <a:gd name="connsiteY1016" fmla="*/ 544513 h 850900"/>
                  <a:gd name="connsiteX1017" fmla="*/ 460375 w 723900"/>
                  <a:gd name="connsiteY1017" fmla="*/ 544513 h 850900"/>
                  <a:gd name="connsiteX1018" fmla="*/ 460375 w 723900"/>
                  <a:gd name="connsiteY1018" fmla="*/ 542925 h 850900"/>
                  <a:gd name="connsiteX1019" fmla="*/ 454025 w 723900"/>
                  <a:gd name="connsiteY1019" fmla="*/ 542925 h 850900"/>
                  <a:gd name="connsiteX1020" fmla="*/ 457200 w 723900"/>
                  <a:gd name="connsiteY1020" fmla="*/ 542925 h 850900"/>
                  <a:gd name="connsiteX1021" fmla="*/ 458788 w 723900"/>
                  <a:gd name="connsiteY1021" fmla="*/ 542925 h 850900"/>
                  <a:gd name="connsiteX1022" fmla="*/ 458788 w 723900"/>
                  <a:gd name="connsiteY1022" fmla="*/ 544513 h 850900"/>
                  <a:gd name="connsiteX1023" fmla="*/ 457200 w 723900"/>
                  <a:gd name="connsiteY1023" fmla="*/ 544513 h 850900"/>
                  <a:gd name="connsiteX1024" fmla="*/ 457200 w 723900"/>
                  <a:gd name="connsiteY1024" fmla="*/ 546100 h 850900"/>
                  <a:gd name="connsiteX1025" fmla="*/ 457200 w 723900"/>
                  <a:gd name="connsiteY1025" fmla="*/ 549275 h 850900"/>
                  <a:gd name="connsiteX1026" fmla="*/ 457200 w 723900"/>
                  <a:gd name="connsiteY1026" fmla="*/ 552450 h 850900"/>
                  <a:gd name="connsiteX1027" fmla="*/ 454025 w 723900"/>
                  <a:gd name="connsiteY1027" fmla="*/ 552450 h 850900"/>
                  <a:gd name="connsiteX1028" fmla="*/ 450850 w 723900"/>
                  <a:gd name="connsiteY1028" fmla="*/ 552450 h 850900"/>
                  <a:gd name="connsiteX1029" fmla="*/ 450850 w 723900"/>
                  <a:gd name="connsiteY1029" fmla="*/ 549275 h 850900"/>
                  <a:gd name="connsiteX1030" fmla="*/ 450850 w 723900"/>
                  <a:gd name="connsiteY1030" fmla="*/ 546100 h 850900"/>
                  <a:gd name="connsiteX1031" fmla="*/ 454025 w 723900"/>
                  <a:gd name="connsiteY1031" fmla="*/ 542925 h 850900"/>
                  <a:gd name="connsiteX1032" fmla="*/ 431800 w 723900"/>
                  <a:gd name="connsiteY1032" fmla="*/ 542925 h 850900"/>
                  <a:gd name="connsiteX1033" fmla="*/ 431800 w 723900"/>
                  <a:gd name="connsiteY1033" fmla="*/ 546100 h 850900"/>
                  <a:gd name="connsiteX1034" fmla="*/ 433388 w 723900"/>
                  <a:gd name="connsiteY1034" fmla="*/ 546100 h 850900"/>
                  <a:gd name="connsiteX1035" fmla="*/ 434975 w 723900"/>
                  <a:gd name="connsiteY1035" fmla="*/ 546100 h 850900"/>
                  <a:gd name="connsiteX1036" fmla="*/ 434975 w 723900"/>
                  <a:gd name="connsiteY1036" fmla="*/ 542925 h 850900"/>
                  <a:gd name="connsiteX1037" fmla="*/ 431800 w 723900"/>
                  <a:gd name="connsiteY1037" fmla="*/ 542925 h 850900"/>
                  <a:gd name="connsiteX1038" fmla="*/ 673100 w 723900"/>
                  <a:gd name="connsiteY1038" fmla="*/ 539750 h 850900"/>
                  <a:gd name="connsiteX1039" fmla="*/ 673100 w 723900"/>
                  <a:gd name="connsiteY1039" fmla="*/ 542925 h 850900"/>
                  <a:gd name="connsiteX1040" fmla="*/ 676275 w 723900"/>
                  <a:gd name="connsiteY1040" fmla="*/ 542925 h 850900"/>
                  <a:gd name="connsiteX1041" fmla="*/ 679450 w 723900"/>
                  <a:gd name="connsiteY1041" fmla="*/ 542925 h 850900"/>
                  <a:gd name="connsiteX1042" fmla="*/ 676275 w 723900"/>
                  <a:gd name="connsiteY1042" fmla="*/ 539750 h 850900"/>
                  <a:gd name="connsiteX1043" fmla="*/ 673100 w 723900"/>
                  <a:gd name="connsiteY1043" fmla="*/ 539750 h 850900"/>
                  <a:gd name="connsiteX1044" fmla="*/ 520700 w 723900"/>
                  <a:gd name="connsiteY1044" fmla="*/ 539750 h 850900"/>
                  <a:gd name="connsiteX1045" fmla="*/ 520700 w 723900"/>
                  <a:gd name="connsiteY1045" fmla="*/ 542925 h 850900"/>
                  <a:gd name="connsiteX1046" fmla="*/ 520700 w 723900"/>
                  <a:gd name="connsiteY1046" fmla="*/ 546100 h 850900"/>
                  <a:gd name="connsiteX1047" fmla="*/ 519113 w 723900"/>
                  <a:gd name="connsiteY1047" fmla="*/ 546100 h 850900"/>
                  <a:gd name="connsiteX1048" fmla="*/ 519113 w 723900"/>
                  <a:gd name="connsiteY1048" fmla="*/ 547688 h 850900"/>
                  <a:gd name="connsiteX1049" fmla="*/ 517525 w 723900"/>
                  <a:gd name="connsiteY1049" fmla="*/ 547688 h 850900"/>
                  <a:gd name="connsiteX1050" fmla="*/ 517525 w 723900"/>
                  <a:gd name="connsiteY1050" fmla="*/ 546100 h 850900"/>
                  <a:gd name="connsiteX1051" fmla="*/ 517525 w 723900"/>
                  <a:gd name="connsiteY1051" fmla="*/ 542925 h 850900"/>
                  <a:gd name="connsiteX1052" fmla="*/ 520700 w 723900"/>
                  <a:gd name="connsiteY1052" fmla="*/ 539750 h 850900"/>
                  <a:gd name="connsiteX1053" fmla="*/ 488950 w 723900"/>
                  <a:gd name="connsiteY1053" fmla="*/ 539750 h 850900"/>
                  <a:gd name="connsiteX1054" fmla="*/ 492125 w 723900"/>
                  <a:gd name="connsiteY1054" fmla="*/ 539750 h 850900"/>
                  <a:gd name="connsiteX1055" fmla="*/ 492125 w 723900"/>
                  <a:gd name="connsiteY1055" fmla="*/ 542925 h 850900"/>
                  <a:gd name="connsiteX1056" fmla="*/ 492125 w 723900"/>
                  <a:gd name="connsiteY1056" fmla="*/ 546100 h 850900"/>
                  <a:gd name="connsiteX1057" fmla="*/ 492125 w 723900"/>
                  <a:gd name="connsiteY1057" fmla="*/ 549275 h 850900"/>
                  <a:gd name="connsiteX1058" fmla="*/ 488950 w 723900"/>
                  <a:gd name="connsiteY1058" fmla="*/ 549275 h 850900"/>
                  <a:gd name="connsiteX1059" fmla="*/ 485775 w 723900"/>
                  <a:gd name="connsiteY1059" fmla="*/ 549275 h 850900"/>
                  <a:gd name="connsiteX1060" fmla="*/ 485775 w 723900"/>
                  <a:gd name="connsiteY1060" fmla="*/ 552450 h 850900"/>
                  <a:gd name="connsiteX1061" fmla="*/ 482600 w 723900"/>
                  <a:gd name="connsiteY1061" fmla="*/ 552450 h 850900"/>
                  <a:gd name="connsiteX1062" fmla="*/ 482600 w 723900"/>
                  <a:gd name="connsiteY1062" fmla="*/ 549275 h 850900"/>
                  <a:gd name="connsiteX1063" fmla="*/ 479425 w 723900"/>
                  <a:gd name="connsiteY1063" fmla="*/ 549275 h 850900"/>
                  <a:gd name="connsiteX1064" fmla="*/ 479425 w 723900"/>
                  <a:gd name="connsiteY1064" fmla="*/ 546100 h 850900"/>
                  <a:gd name="connsiteX1065" fmla="*/ 479425 w 723900"/>
                  <a:gd name="connsiteY1065" fmla="*/ 542925 h 850900"/>
                  <a:gd name="connsiteX1066" fmla="*/ 482600 w 723900"/>
                  <a:gd name="connsiteY1066" fmla="*/ 542925 h 850900"/>
                  <a:gd name="connsiteX1067" fmla="*/ 485775 w 723900"/>
                  <a:gd name="connsiteY1067" fmla="*/ 542925 h 850900"/>
                  <a:gd name="connsiteX1068" fmla="*/ 488950 w 723900"/>
                  <a:gd name="connsiteY1068" fmla="*/ 542925 h 850900"/>
                  <a:gd name="connsiteX1069" fmla="*/ 488950 w 723900"/>
                  <a:gd name="connsiteY1069" fmla="*/ 539750 h 850900"/>
                  <a:gd name="connsiteX1070" fmla="*/ 665163 w 723900"/>
                  <a:gd name="connsiteY1070" fmla="*/ 536575 h 850900"/>
                  <a:gd name="connsiteX1071" fmla="*/ 665163 w 723900"/>
                  <a:gd name="connsiteY1071" fmla="*/ 538163 h 850900"/>
                  <a:gd name="connsiteX1072" fmla="*/ 666750 w 723900"/>
                  <a:gd name="connsiteY1072" fmla="*/ 539750 h 850900"/>
                  <a:gd name="connsiteX1073" fmla="*/ 669925 w 723900"/>
                  <a:gd name="connsiteY1073" fmla="*/ 542925 h 850900"/>
                  <a:gd name="connsiteX1074" fmla="*/ 669925 w 723900"/>
                  <a:gd name="connsiteY1074" fmla="*/ 539750 h 850900"/>
                  <a:gd name="connsiteX1075" fmla="*/ 666750 w 723900"/>
                  <a:gd name="connsiteY1075" fmla="*/ 539750 h 850900"/>
                  <a:gd name="connsiteX1076" fmla="*/ 666750 w 723900"/>
                  <a:gd name="connsiteY1076" fmla="*/ 536575 h 850900"/>
                  <a:gd name="connsiteX1077" fmla="*/ 665163 w 723900"/>
                  <a:gd name="connsiteY1077" fmla="*/ 536575 h 850900"/>
                  <a:gd name="connsiteX1078" fmla="*/ 492125 w 723900"/>
                  <a:gd name="connsiteY1078" fmla="*/ 536575 h 850900"/>
                  <a:gd name="connsiteX1079" fmla="*/ 495300 w 723900"/>
                  <a:gd name="connsiteY1079" fmla="*/ 536575 h 850900"/>
                  <a:gd name="connsiteX1080" fmla="*/ 498475 w 723900"/>
                  <a:gd name="connsiteY1080" fmla="*/ 536575 h 850900"/>
                  <a:gd name="connsiteX1081" fmla="*/ 498475 w 723900"/>
                  <a:gd name="connsiteY1081" fmla="*/ 539750 h 850900"/>
                  <a:gd name="connsiteX1082" fmla="*/ 495300 w 723900"/>
                  <a:gd name="connsiteY1082" fmla="*/ 539750 h 850900"/>
                  <a:gd name="connsiteX1083" fmla="*/ 492125 w 723900"/>
                  <a:gd name="connsiteY1083" fmla="*/ 539750 h 850900"/>
                  <a:gd name="connsiteX1084" fmla="*/ 492125 w 723900"/>
                  <a:gd name="connsiteY1084" fmla="*/ 536575 h 850900"/>
                  <a:gd name="connsiteX1085" fmla="*/ 460375 w 723900"/>
                  <a:gd name="connsiteY1085" fmla="*/ 533400 h 850900"/>
                  <a:gd name="connsiteX1086" fmla="*/ 461963 w 723900"/>
                  <a:gd name="connsiteY1086" fmla="*/ 533400 h 850900"/>
                  <a:gd name="connsiteX1087" fmla="*/ 463550 w 723900"/>
                  <a:gd name="connsiteY1087" fmla="*/ 533400 h 850900"/>
                  <a:gd name="connsiteX1088" fmla="*/ 465138 w 723900"/>
                  <a:gd name="connsiteY1088" fmla="*/ 533400 h 850900"/>
                  <a:gd name="connsiteX1089" fmla="*/ 465138 w 723900"/>
                  <a:gd name="connsiteY1089" fmla="*/ 534988 h 850900"/>
                  <a:gd name="connsiteX1090" fmla="*/ 463550 w 723900"/>
                  <a:gd name="connsiteY1090" fmla="*/ 534988 h 850900"/>
                  <a:gd name="connsiteX1091" fmla="*/ 463550 w 723900"/>
                  <a:gd name="connsiteY1091" fmla="*/ 536575 h 850900"/>
                  <a:gd name="connsiteX1092" fmla="*/ 461963 w 723900"/>
                  <a:gd name="connsiteY1092" fmla="*/ 536575 h 850900"/>
                  <a:gd name="connsiteX1093" fmla="*/ 461963 w 723900"/>
                  <a:gd name="connsiteY1093" fmla="*/ 538163 h 850900"/>
                  <a:gd name="connsiteX1094" fmla="*/ 460375 w 723900"/>
                  <a:gd name="connsiteY1094" fmla="*/ 538163 h 850900"/>
                  <a:gd name="connsiteX1095" fmla="*/ 460375 w 723900"/>
                  <a:gd name="connsiteY1095" fmla="*/ 536575 h 850900"/>
                  <a:gd name="connsiteX1096" fmla="*/ 460375 w 723900"/>
                  <a:gd name="connsiteY1096" fmla="*/ 534988 h 850900"/>
                  <a:gd name="connsiteX1097" fmla="*/ 460375 w 723900"/>
                  <a:gd name="connsiteY1097" fmla="*/ 533400 h 850900"/>
                  <a:gd name="connsiteX1098" fmla="*/ 457200 w 723900"/>
                  <a:gd name="connsiteY1098" fmla="*/ 533400 h 850900"/>
                  <a:gd name="connsiteX1099" fmla="*/ 460375 w 723900"/>
                  <a:gd name="connsiteY1099" fmla="*/ 536575 h 850900"/>
                  <a:gd name="connsiteX1100" fmla="*/ 457200 w 723900"/>
                  <a:gd name="connsiteY1100" fmla="*/ 536575 h 850900"/>
                  <a:gd name="connsiteX1101" fmla="*/ 457200 w 723900"/>
                  <a:gd name="connsiteY1101" fmla="*/ 533400 h 850900"/>
                  <a:gd name="connsiteX1102" fmla="*/ 441325 w 723900"/>
                  <a:gd name="connsiteY1102" fmla="*/ 533400 h 850900"/>
                  <a:gd name="connsiteX1103" fmla="*/ 444500 w 723900"/>
                  <a:gd name="connsiteY1103" fmla="*/ 533400 h 850900"/>
                  <a:gd name="connsiteX1104" fmla="*/ 444500 w 723900"/>
                  <a:gd name="connsiteY1104" fmla="*/ 536575 h 850900"/>
                  <a:gd name="connsiteX1105" fmla="*/ 441325 w 723900"/>
                  <a:gd name="connsiteY1105" fmla="*/ 536575 h 850900"/>
                  <a:gd name="connsiteX1106" fmla="*/ 441325 w 723900"/>
                  <a:gd name="connsiteY1106" fmla="*/ 533400 h 850900"/>
                  <a:gd name="connsiteX1107" fmla="*/ 501650 w 723900"/>
                  <a:gd name="connsiteY1107" fmla="*/ 530225 h 850900"/>
                  <a:gd name="connsiteX1108" fmla="*/ 501650 w 723900"/>
                  <a:gd name="connsiteY1108" fmla="*/ 533400 h 850900"/>
                  <a:gd name="connsiteX1109" fmla="*/ 503238 w 723900"/>
                  <a:gd name="connsiteY1109" fmla="*/ 533400 h 850900"/>
                  <a:gd name="connsiteX1110" fmla="*/ 504825 w 723900"/>
                  <a:gd name="connsiteY1110" fmla="*/ 533400 h 850900"/>
                  <a:gd name="connsiteX1111" fmla="*/ 504825 w 723900"/>
                  <a:gd name="connsiteY1111" fmla="*/ 530225 h 850900"/>
                  <a:gd name="connsiteX1112" fmla="*/ 501650 w 723900"/>
                  <a:gd name="connsiteY1112" fmla="*/ 530225 h 850900"/>
                  <a:gd name="connsiteX1113" fmla="*/ 485775 w 723900"/>
                  <a:gd name="connsiteY1113" fmla="*/ 530225 h 850900"/>
                  <a:gd name="connsiteX1114" fmla="*/ 487363 w 723900"/>
                  <a:gd name="connsiteY1114" fmla="*/ 530225 h 850900"/>
                  <a:gd name="connsiteX1115" fmla="*/ 487363 w 723900"/>
                  <a:gd name="connsiteY1115" fmla="*/ 531813 h 850900"/>
                  <a:gd name="connsiteX1116" fmla="*/ 485775 w 723900"/>
                  <a:gd name="connsiteY1116" fmla="*/ 531813 h 850900"/>
                  <a:gd name="connsiteX1117" fmla="*/ 485775 w 723900"/>
                  <a:gd name="connsiteY1117" fmla="*/ 530225 h 850900"/>
                  <a:gd name="connsiteX1118" fmla="*/ 457200 w 723900"/>
                  <a:gd name="connsiteY1118" fmla="*/ 530225 h 850900"/>
                  <a:gd name="connsiteX1119" fmla="*/ 460375 w 723900"/>
                  <a:gd name="connsiteY1119" fmla="*/ 530225 h 850900"/>
                  <a:gd name="connsiteX1120" fmla="*/ 460375 w 723900"/>
                  <a:gd name="connsiteY1120" fmla="*/ 533400 h 850900"/>
                  <a:gd name="connsiteX1121" fmla="*/ 457200 w 723900"/>
                  <a:gd name="connsiteY1121" fmla="*/ 530225 h 850900"/>
                  <a:gd name="connsiteX1122" fmla="*/ 447675 w 723900"/>
                  <a:gd name="connsiteY1122" fmla="*/ 530225 h 850900"/>
                  <a:gd name="connsiteX1123" fmla="*/ 447675 w 723900"/>
                  <a:gd name="connsiteY1123" fmla="*/ 533400 h 850900"/>
                  <a:gd name="connsiteX1124" fmla="*/ 444500 w 723900"/>
                  <a:gd name="connsiteY1124" fmla="*/ 533400 h 850900"/>
                  <a:gd name="connsiteX1125" fmla="*/ 447675 w 723900"/>
                  <a:gd name="connsiteY1125" fmla="*/ 530225 h 850900"/>
                  <a:gd name="connsiteX1126" fmla="*/ 31750 w 723900"/>
                  <a:gd name="connsiteY1126" fmla="*/ 530225 h 850900"/>
                  <a:gd name="connsiteX1127" fmla="*/ 31750 w 723900"/>
                  <a:gd name="connsiteY1127" fmla="*/ 533400 h 850900"/>
                  <a:gd name="connsiteX1128" fmla="*/ 34925 w 723900"/>
                  <a:gd name="connsiteY1128" fmla="*/ 533400 h 850900"/>
                  <a:gd name="connsiteX1129" fmla="*/ 34925 w 723900"/>
                  <a:gd name="connsiteY1129" fmla="*/ 530225 h 850900"/>
                  <a:gd name="connsiteX1130" fmla="*/ 31750 w 723900"/>
                  <a:gd name="connsiteY1130" fmla="*/ 530225 h 850900"/>
                  <a:gd name="connsiteX1131" fmla="*/ 479425 w 723900"/>
                  <a:gd name="connsiteY1131" fmla="*/ 527050 h 850900"/>
                  <a:gd name="connsiteX1132" fmla="*/ 482600 w 723900"/>
                  <a:gd name="connsiteY1132" fmla="*/ 527050 h 850900"/>
                  <a:gd name="connsiteX1133" fmla="*/ 485775 w 723900"/>
                  <a:gd name="connsiteY1133" fmla="*/ 527050 h 850900"/>
                  <a:gd name="connsiteX1134" fmla="*/ 485775 w 723900"/>
                  <a:gd name="connsiteY1134" fmla="*/ 530225 h 850900"/>
                  <a:gd name="connsiteX1135" fmla="*/ 482600 w 723900"/>
                  <a:gd name="connsiteY1135" fmla="*/ 530225 h 850900"/>
                  <a:gd name="connsiteX1136" fmla="*/ 479425 w 723900"/>
                  <a:gd name="connsiteY1136" fmla="*/ 530225 h 850900"/>
                  <a:gd name="connsiteX1137" fmla="*/ 479425 w 723900"/>
                  <a:gd name="connsiteY1137" fmla="*/ 527050 h 850900"/>
                  <a:gd name="connsiteX1138" fmla="*/ 454025 w 723900"/>
                  <a:gd name="connsiteY1138" fmla="*/ 527050 h 850900"/>
                  <a:gd name="connsiteX1139" fmla="*/ 455613 w 723900"/>
                  <a:gd name="connsiteY1139" fmla="*/ 527050 h 850900"/>
                  <a:gd name="connsiteX1140" fmla="*/ 455613 w 723900"/>
                  <a:gd name="connsiteY1140" fmla="*/ 528638 h 850900"/>
                  <a:gd name="connsiteX1141" fmla="*/ 454025 w 723900"/>
                  <a:gd name="connsiteY1141" fmla="*/ 528638 h 850900"/>
                  <a:gd name="connsiteX1142" fmla="*/ 454025 w 723900"/>
                  <a:gd name="connsiteY1142" fmla="*/ 527050 h 850900"/>
                  <a:gd name="connsiteX1143" fmla="*/ 450850 w 723900"/>
                  <a:gd name="connsiteY1143" fmla="*/ 527050 h 850900"/>
                  <a:gd name="connsiteX1144" fmla="*/ 452438 w 723900"/>
                  <a:gd name="connsiteY1144" fmla="*/ 527050 h 850900"/>
                  <a:gd name="connsiteX1145" fmla="*/ 452438 w 723900"/>
                  <a:gd name="connsiteY1145" fmla="*/ 528638 h 850900"/>
                  <a:gd name="connsiteX1146" fmla="*/ 450850 w 723900"/>
                  <a:gd name="connsiteY1146" fmla="*/ 528638 h 850900"/>
                  <a:gd name="connsiteX1147" fmla="*/ 450850 w 723900"/>
                  <a:gd name="connsiteY1147" fmla="*/ 527050 h 850900"/>
                  <a:gd name="connsiteX1148" fmla="*/ 473075 w 723900"/>
                  <a:gd name="connsiteY1148" fmla="*/ 523875 h 850900"/>
                  <a:gd name="connsiteX1149" fmla="*/ 474663 w 723900"/>
                  <a:gd name="connsiteY1149" fmla="*/ 523875 h 850900"/>
                  <a:gd name="connsiteX1150" fmla="*/ 476250 w 723900"/>
                  <a:gd name="connsiteY1150" fmla="*/ 523875 h 850900"/>
                  <a:gd name="connsiteX1151" fmla="*/ 476250 w 723900"/>
                  <a:gd name="connsiteY1151" fmla="*/ 527050 h 850900"/>
                  <a:gd name="connsiteX1152" fmla="*/ 474663 w 723900"/>
                  <a:gd name="connsiteY1152" fmla="*/ 525463 h 850900"/>
                  <a:gd name="connsiteX1153" fmla="*/ 473075 w 723900"/>
                  <a:gd name="connsiteY1153" fmla="*/ 525463 h 850900"/>
                  <a:gd name="connsiteX1154" fmla="*/ 473075 w 723900"/>
                  <a:gd name="connsiteY1154" fmla="*/ 523875 h 850900"/>
                  <a:gd name="connsiteX1155" fmla="*/ 460375 w 723900"/>
                  <a:gd name="connsiteY1155" fmla="*/ 523875 h 850900"/>
                  <a:gd name="connsiteX1156" fmla="*/ 461963 w 723900"/>
                  <a:gd name="connsiteY1156" fmla="*/ 523875 h 850900"/>
                  <a:gd name="connsiteX1157" fmla="*/ 461963 w 723900"/>
                  <a:gd name="connsiteY1157" fmla="*/ 525463 h 850900"/>
                  <a:gd name="connsiteX1158" fmla="*/ 460375 w 723900"/>
                  <a:gd name="connsiteY1158" fmla="*/ 525463 h 850900"/>
                  <a:gd name="connsiteX1159" fmla="*/ 460375 w 723900"/>
                  <a:gd name="connsiteY1159" fmla="*/ 523875 h 850900"/>
                  <a:gd name="connsiteX1160" fmla="*/ 406400 w 723900"/>
                  <a:gd name="connsiteY1160" fmla="*/ 523875 h 850900"/>
                  <a:gd name="connsiteX1161" fmla="*/ 406400 w 723900"/>
                  <a:gd name="connsiteY1161" fmla="*/ 527050 h 850900"/>
                  <a:gd name="connsiteX1162" fmla="*/ 409575 w 723900"/>
                  <a:gd name="connsiteY1162" fmla="*/ 527050 h 850900"/>
                  <a:gd name="connsiteX1163" fmla="*/ 412750 w 723900"/>
                  <a:gd name="connsiteY1163" fmla="*/ 527050 h 850900"/>
                  <a:gd name="connsiteX1164" fmla="*/ 415925 w 723900"/>
                  <a:gd name="connsiteY1164" fmla="*/ 527050 h 850900"/>
                  <a:gd name="connsiteX1165" fmla="*/ 419100 w 723900"/>
                  <a:gd name="connsiteY1165" fmla="*/ 527050 h 850900"/>
                  <a:gd name="connsiteX1166" fmla="*/ 415925 w 723900"/>
                  <a:gd name="connsiteY1166" fmla="*/ 523875 h 850900"/>
                  <a:gd name="connsiteX1167" fmla="*/ 412750 w 723900"/>
                  <a:gd name="connsiteY1167" fmla="*/ 523875 h 850900"/>
                  <a:gd name="connsiteX1168" fmla="*/ 409575 w 723900"/>
                  <a:gd name="connsiteY1168" fmla="*/ 523875 h 850900"/>
                  <a:gd name="connsiteX1169" fmla="*/ 406400 w 723900"/>
                  <a:gd name="connsiteY1169" fmla="*/ 523875 h 850900"/>
                  <a:gd name="connsiteX1170" fmla="*/ 469900 w 723900"/>
                  <a:gd name="connsiteY1170" fmla="*/ 517525 h 850900"/>
                  <a:gd name="connsiteX1171" fmla="*/ 469900 w 723900"/>
                  <a:gd name="connsiteY1171" fmla="*/ 520700 h 850900"/>
                  <a:gd name="connsiteX1172" fmla="*/ 466725 w 723900"/>
                  <a:gd name="connsiteY1172" fmla="*/ 520700 h 850900"/>
                  <a:gd name="connsiteX1173" fmla="*/ 469900 w 723900"/>
                  <a:gd name="connsiteY1173" fmla="*/ 517525 h 850900"/>
                  <a:gd name="connsiteX1174" fmla="*/ 438150 w 723900"/>
                  <a:gd name="connsiteY1174" fmla="*/ 514350 h 850900"/>
                  <a:gd name="connsiteX1175" fmla="*/ 438150 w 723900"/>
                  <a:gd name="connsiteY1175" fmla="*/ 517525 h 850900"/>
                  <a:gd name="connsiteX1176" fmla="*/ 441325 w 723900"/>
                  <a:gd name="connsiteY1176" fmla="*/ 514350 h 850900"/>
                  <a:gd name="connsiteX1177" fmla="*/ 438150 w 723900"/>
                  <a:gd name="connsiteY1177" fmla="*/ 514350 h 850900"/>
                  <a:gd name="connsiteX1178" fmla="*/ 387350 w 723900"/>
                  <a:gd name="connsiteY1178" fmla="*/ 514350 h 850900"/>
                  <a:gd name="connsiteX1179" fmla="*/ 390525 w 723900"/>
                  <a:gd name="connsiteY1179" fmla="*/ 514350 h 850900"/>
                  <a:gd name="connsiteX1180" fmla="*/ 390525 w 723900"/>
                  <a:gd name="connsiteY1180" fmla="*/ 517525 h 850900"/>
                  <a:gd name="connsiteX1181" fmla="*/ 387350 w 723900"/>
                  <a:gd name="connsiteY1181" fmla="*/ 517525 h 850900"/>
                  <a:gd name="connsiteX1182" fmla="*/ 387350 w 723900"/>
                  <a:gd name="connsiteY1182" fmla="*/ 514350 h 850900"/>
                  <a:gd name="connsiteX1183" fmla="*/ 31750 w 723900"/>
                  <a:gd name="connsiteY1183" fmla="*/ 511175 h 850900"/>
                  <a:gd name="connsiteX1184" fmla="*/ 31750 w 723900"/>
                  <a:gd name="connsiteY1184" fmla="*/ 514350 h 850900"/>
                  <a:gd name="connsiteX1185" fmla="*/ 34925 w 723900"/>
                  <a:gd name="connsiteY1185" fmla="*/ 514350 h 850900"/>
                  <a:gd name="connsiteX1186" fmla="*/ 38100 w 723900"/>
                  <a:gd name="connsiteY1186" fmla="*/ 514350 h 850900"/>
                  <a:gd name="connsiteX1187" fmla="*/ 41275 w 723900"/>
                  <a:gd name="connsiteY1187" fmla="*/ 514350 h 850900"/>
                  <a:gd name="connsiteX1188" fmla="*/ 41275 w 723900"/>
                  <a:gd name="connsiteY1188" fmla="*/ 517525 h 850900"/>
                  <a:gd name="connsiteX1189" fmla="*/ 41275 w 723900"/>
                  <a:gd name="connsiteY1189" fmla="*/ 520700 h 850900"/>
                  <a:gd name="connsiteX1190" fmla="*/ 41275 w 723900"/>
                  <a:gd name="connsiteY1190" fmla="*/ 523875 h 850900"/>
                  <a:gd name="connsiteX1191" fmla="*/ 44450 w 723900"/>
                  <a:gd name="connsiteY1191" fmla="*/ 523875 h 850900"/>
                  <a:gd name="connsiteX1192" fmla="*/ 44450 w 723900"/>
                  <a:gd name="connsiteY1192" fmla="*/ 520700 h 850900"/>
                  <a:gd name="connsiteX1193" fmla="*/ 47625 w 723900"/>
                  <a:gd name="connsiteY1193" fmla="*/ 520700 h 850900"/>
                  <a:gd name="connsiteX1194" fmla="*/ 47625 w 723900"/>
                  <a:gd name="connsiteY1194" fmla="*/ 517525 h 850900"/>
                  <a:gd name="connsiteX1195" fmla="*/ 50800 w 723900"/>
                  <a:gd name="connsiteY1195" fmla="*/ 517525 h 850900"/>
                  <a:gd name="connsiteX1196" fmla="*/ 53975 w 723900"/>
                  <a:gd name="connsiteY1196" fmla="*/ 517525 h 850900"/>
                  <a:gd name="connsiteX1197" fmla="*/ 53975 w 723900"/>
                  <a:gd name="connsiteY1197" fmla="*/ 520700 h 850900"/>
                  <a:gd name="connsiteX1198" fmla="*/ 53975 w 723900"/>
                  <a:gd name="connsiteY1198" fmla="*/ 523875 h 850900"/>
                  <a:gd name="connsiteX1199" fmla="*/ 50800 w 723900"/>
                  <a:gd name="connsiteY1199" fmla="*/ 523875 h 850900"/>
                  <a:gd name="connsiteX1200" fmla="*/ 50800 w 723900"/>
                  <a:gd name="connsiteY1200" fmla="*/ 527050 h 850900"/>
                  <a:gd name="connsiteX1201" fmla="*/ 50800 w 723900"/>
                  <a:gd name="connsiteY1201" fmla="*/ 530225 h 850900"/>
                  <a:gd name="connsiteX1202" fmla="*/ 53975 w 723900"/>
                  <a:gd name="connsiteY1202" fmla="*/ 530225 h 850900"/>
                  <a:gd name="connsiteX1203" fmla="*/ 57150 w 723900"/>
                  <a:gd name="connsiteY1203" fmla="*/ 530225 h 850900"/>
                  <a:gd name="connsiteX1204" fmla="*/ 57150 w 723900"/>
                  <a:gd name="connsiteY1204" fmla="*/ 527050 h 850900"/>
                  <a:gd name="connsiteX1205" fmla="*/ 60325 w 723900"/>
                  <a:gd name="connsiteY1205" fmla="*/ 527050 h 850900"/>
                  <a:gd name="connsiteX1206" fmla="*/ 60325 w 723900"/>
                  <a:gd name="connsiteY1206" fmla="*/ 523875 h 850900"/>
                  <a:gd name="connsiteX1207" fmla="*/ 63500 w 723900"/>
                  <a:gd name="connsiteY1207" fmla="*/ 523875 h 850900"/>
                  <a:gd name="connsiteX1208" fmla="*/ 60325 w 723900"/>
                  <a:gd name="connsiteY1208" fmla="*/ 520700 h 850900"/>
                  <a:gd name="connsiteX1209" fmla="*/ 60325 w 723900"/>
                  <a:gd name="connsiteY1209" fmla="*/ 517525 h 850900"/>
                  <a:gd name="connsiteX1210" fmla="*/ 57150 w 723900"/>
                  <a:gd name="connsiteY1210" fmla="*/ 517525 h 850900"/>
                  <a:gd name="connsiteX1211" fmla="*/ 53975 w 723900"/>
                  <a:gd name="connsiteY1211" fmla="*/ 517525 h 850900"/>
                  <a:gd name="connsiteX1212" fmla="*/ 53975 w 723900"/>
                  <a:gd name="connsiteY1212" fmla="*/ 514350 h 850900"/>
                  <a:gd name="connsiteX1213" fmla="*/ 50800 w 723900"/>
                  <a:gd name="connsiteY1213" fmla="*/ 514350 h 850900"/>
                  <a:gd name="connsiteX1214" fmla="*/ 49213 w 723900"/>
                  <a:gd name="connsiteY1214" fmla="*/ 514350 h 850900"/>
                  <a:gd name="connsiteX1215" fmla="*/ 49213 w 723900"/>
                  <a:gd name="connsiteY1215" fmla="*/ 515938 h 850900"/>
                  <a:gd name="connsiteX1216" fmla="*/ 47625 w 723900"/>
                  <a:gd name="connsiteY1216" fmla="*/ 515938 h 850900"/>
                  <a:gd name="connsiteX1217" fmla="*/ 47625 w 723900"/>
                  <a:gd name="connsiteY1217" fmla="*/ 514350 h 850900"/>
                  <a:gd name="connsiteX1218" fmla="*/ 44450 w 723900"/>
                  <a:gd name="connsiteY1218" fmla="*/ 514350 h 850900"/>
                  <a:gd name="connsiteX1219" fmla="*/ 41275 w 723900"/>
                  <a:gd name="connsiteY1219" fmla="*/ 514350 h 850900"/>
                  <a:gd name="connsiteX1220" fmla="*/ 41275 w 723900"/>
                  <a:gd name="connsiteY1220" fmla="*/ 511175 h 850900"/>
                  <a:gd name="connsiteX1221" fmla="*/ 38100 w 723900"/>
                  <a:gd name="connsiteY1221" fmla="*/ 511175 h 850900"/>
                  <a:gd name="connsiteX1222" fmla="*/ 34925 w 723900"/>
                  <a:gd name="connsiteY1222" fmla="*/ 511175 h 850900"/>
                  <a:gd name="connsiteX1223" fmla="*/ 31750 w 723900"/>
                  <a:gd name="connsiteY1223" fmla="*/ 511175 h 850900"/>
                  <a:gd name="connsiteX1224" fmla="*/ 447675 w 723900"/>
                  <a:gd name="connsiteY1224" fmla="*/ 508000 h 850900"/>
                  <a:gd name="connsiteX1225" fmla="*/ 447675 w 723900"/>
                  <a:gd name="connsiteY1225" fmla="*/ 511175 h 850900"/>
                  <a:gd name="connsiteX1226" fmla="*/ 444500 w 723900"/>
                  <a:gd name="connsiteY1226" fmla="*/ 511175 h 850900"/>
                  <a:gd name="connsiteX1227" fmla="*/ 444500 w 723900"/>
                  <a:gd name="connsiteY1227" fmla="*/ 514350 h 850900"/>
                  <a:gd name="connsiteX1228" fmla="*/ 447675 w 723900"/>
                  <a:gd name="connsiteY1228" fmla="*/ 514350 h 850900"/>
                  <a:gd name="connsiteX1229" fmla="*/ 447675 w 723900"/>
                  <a:gd name="connsiteY1229" fmla="*/ 511175 h 850900"/>
                  <a:gd name="connsiteX1230" fmla="*/ 450850 w 723900"/>
                  <a:gd name="connsiteY1230" fmla="*/ 508000 h 850900"/>
                  <a:gd name="connsiteX1231" fmla="*/ 447675 w 723900"/>
                  <a:gd name="connsiteY1231" fmla="*/ 508000 h 850900"/>
                  <a:gd name="connsiteX1232" fmla="*/ 9525 w 723900"/>
                  <a:gd name="connsiteY1232" fmla="*/ 444500 h 850900"/>
                  <a:gd name="connsiteX1233" fmla="*/ 12700 w 723900"/>
                  <a:gd name="connsiteY1233" fmla="*/ 444500 h 850900"/>
                  <a:gd name="connsiteX1234" fmla="*/ 12700 w 723900"/>
                  <a:gd name="connsiteY1234" fmla="*/ 447675 h 850900"/>
                  <a:gd name="connsiteX1235" fmla="*/ 9525 w 723900"/>
                  <a:gd name="connsiteY1235" fmla="*/ 447675 h 850900"/>
                  <a:gd name="connsiteX1236" fmla="*/ 9525 w 723900"/>
                  <a:gd name="connsiteY1236" fmla="*/ 444500 h 850900"/>
                  <a:gd name="connsiteX1237" fmla="*/ 38100 w 723900"/>
                  <a:gd name="connsiteY1237" fmla="*/ 419100 h 850900"/>
                  <a:gd name="connsiteX1238" fmla="*/ 41275 w 723900"/>
                  <a:gd name="connsiteY1238" fmla="*/ 422275 h 850900"/>
                  <a:gd name="connsiteX1239" fmla="*/ 39688 w 723900"/>
                  <a:gd name="connsiteY1239" fmla="*/ 422275 h 850900"/>
                  <a:gd name="connsiteX1240" fmla="*/ 39688 w 723900"/>
                  <a:gd name="connsiteY1240" fmla="*/ 423863 h 850900"/>
                  <a:gd name="connsiteX1241" fmla="*/ 38100 w 723900"/>
                  <a:gd name="connsiteY1241" fmla="*/ 423863 h 850900"/>
                  <a:gd name="connsiteX1242" fmla="*/ 38100 w 723900"/>
                  <a:gd name="connsiteY1242" fmla="*/ 422275 h 850900"/>
                  <a:gd name="connsiteX1243" fmla="*/ 38100 w 723900"/>
                  <a:gd name="connsiteY1243" fmla="*/ 419100 h 850900"/>
                  <a:gd name="connsiteX1244" fmla="*/ 114300 w 723900"/>
                  <a:gd name="connsiteY1244" fmla="*/ 387350 h 850900"/>
                  <a:gd name="connsiteX1245" fmla="*/ 115888 w 723900"/>
                  <a:gd name="connsiteY1245" fmla="*/ 387350 h 850900"/>
                  <a:gd name="connsiteX1246" fmla="*/ 115888 w 723900"/>
                  <a:gd name="connsiteY1246" fmla="*/ 388938 h 850900"/>
                  <a:gd name="connsiteX1247" fmla="*/ 114300 w 723900"/>
                  <a:gd name="connsiteY1247" fmla="*/ 388938 h 850900"/>
                  <a:gd name="connsiteX1248" fmla="*/ 114300 w 723900"/>
                  <a:gd name="connsiteY1248" fmla="*/ 387350 h 850900"/>
                  <a:gd name="connsiteX1249" fmla="*/ 98425 w 723900"/>
                  <a:gd name="connsiteY1249" fmla="*/ 377825 h 850900"/>
                  <a:gd name="connsiteX1250" fmla="*/ 101600 w 723900"/>
                  <a:gd name="connsiteY1250" fmla="*/ 377825 h 850900"/>
                  <a:gd name="connsiteX1251" fmla="*/ 104775 w 723900"/>
                  <a:gd name="connsiteY1251" fmla="*/ 377825 h 850900"/>
                  <a:gd name="connsiteX1252" fmla="*/ 107950 w 723900"/>
                  <a:gd name="connsiteY1252" fmla="*/ 377825 h 850900"/>
                  <a:gd name="connsiteX1253" fmla="*/ 107950 w 723900"/>
                  <a:gd name="connsiteY1253" fmla="*/ 381000 h 850900"/>
                  <a:gd name="connsiteX1254" fmla="*/ 107950 w 723900"/>
                  <a:gd name="connsiteY1254" fmla="*/ 384175 h 850900"/>
                  <a:gd name="connsiteX1255" fmla="*/ 104775 w 723900"/>
                  <a:gd name="connsiteY1255" fmla="*/ 384175 h 850900"/>
                  <a:gd name="connsiteX1256" fmla="*/ 101600 w 723900"/>
                  <a:gd name="connsiteY1256" fmla="*/ 384175 h 850900"/>
                  <a:gd name="connsiteX1257" fmla="*/ 101600 w 723900"/>
                  <a:gd name="connsiteY1257" fmla="*/ 381000 h 850900"/>
                  <a:gd name="connsiteX1258" fmla="*/ 98425 w 723900"/>
                  <a:gd name="connsiteY1258" fmla="*/ 381000 h 850900"/>
                  <a:gd name="connsiteX1259" fmla="*/ 98425 w 723900"/>
                  <a:gd name="connsiteY1259" fmla="*/ 377825 h 850900"/>
                  <a:gd name="connsiteX1260" fmla="*/ 98425 w 723900"/>
                  <a:gd name="connsiteY1260" fmla="*/ 330200 h 850900"/>
                  <a:gd name="connsiteX1261" fmla="*/ 98425 w 723900"/>
                  <a:gd name="connsiteY1261" fmla="*/ 333375 h 850900"/>
                  <a:gd name="connsiteX1262" fmla="*/ 95250 w 723900"/>
                  <a:gd name="connsiteY1262" fmla="*/ 333375 h 850900"/>
                  <a:gd name="connsiteX1263" fmla="*/ 98425 w 723900"/>
                  <a:gd name="connsiteY1263" fmla="*/ 330200 h 850900"/>
                  <a:gd name="connsiteX1264" fmla="*/ 92075 w 723900"/>
                  <a:gd name="connsiteY1264" fmla="*/ 330200 h 850900"/>
                  <a:gd name="connsiteX1265" fmla="*/ 95250 w 723900"/>
                  <a:gd name="connsiteY1265" fmla="*/ 330200 h 850900"/>
                  <a:gd name="connsiteX1266" fmla="*/ 95250 w 723900"/>
                  <a:gd name="connsiteY1266" fmla="*/ 333375 h 850900"/>
                  <a:gd name="connsiteX1267" fmla="*/ 95250 w 723900"/>
                  <a:gd name="connsiteY1267" fmla="*/ 336550 h 850900"/>
                  <a:gd name="connsiteX1268" fmla="*/ 92075 w 723900"/>
                  <a:gd name="connsiteY1268" fmla="*/ 336550 h 850900"/>
                  <a:gd name="connsiteX1269" fmla="*/ 92075 w 723900"/>
                  <a:gd name="connsiteY1269" fmla="*/ 333375 h 850900"/>
                  <a:gd name="connsiteX1270" fmla="*/ 92075 w 723900"/>
                  <a:gd name="connsiteY1270" fmla="*/ 330200 h 850900"/>
                  <a:gd name="connsiteX1271" fmla="*/ 19050 w 723900"/>
                  <a:gd name="connsiteY1271" fmla="*/ 285750 h 850900"/>
                  <a:gd name="connsiteX1272" fmla="*/ 22225 w 723900"/>
                  <a:gd name="connsiteY1272" fmla="*/ 285750 h 850900"/>
                  <a:gd name="connsiteX1273" fmla="*/ 22225 w 723900"/>
                  <a:gd name="connsiteY1273" fmla="*/ 288925 h 850900"/>
                  <a:gd name="connsiteX1274" fmla="*/ 19050 w 723900"/>
                  <a:gd name="connsiteY1274" fmla="*/ 288925 h 850900"/>
                  <a:gd name="connsiteX1275" fmla="*/ 19050 w 723900"/>
                  <a:gd name="connsiteY1275" fmla="*/ 285750 h 850900"/>
                  <a:gd name="connsiteX1276" fmla="*/ 86043 w 723900"/>
                  <a:gd name="connsiteY1276" fmla="*/ 266382 h 850900"/>
                  <a:gd name="connsiteX1277" fmla="*/ 85725 w 723900"/>
                  <a:gd name="connsiteY1277" fmla="*/ 266700 h 850900"/>
                  <a:gd name="connsiteX1278" fmla="*/ 85725 w 723900"/>
                  <a:gd name="connsiteY1278" fmla="*/ 269875 h 850900"/>
                  <a:gd name="connsiteX1279" fmla="*/ 86043 w 723900"/>
                  <a:gd name="connsiteY1279" fmla="*/ 269875 h 850900"/>
                  <a:gd name="connsiteX1280" fmla="*/ 86043 w 723900"/>
                  <a:gd name="connsiteY1280" fmla="*/ 266382 h 850900"/>
                  <a:gd name="connsiteX1281" fmla="*/ 88900 w 723900"/>
                  <a:gd name="connsiteY1281" fmla="*/ 263525 h 850900"/>
                  <a:gd name="connsiteX1282" fmla="*/ 88105 w 723900"/>
                  <a:gd name="connsiteY1282" fmla="*/ 264320 h 850900"/>
                  <a:gd name="connsiteX1283" fmla="*/ 88900 w 723900"/>
                  <a:gd name="connsiteY1283" fmla="*/ 264320 h 850900"/>
                  <a:gd name="connsiteX1284" fmla="*/ 88900 w 723900"/>
                  <a:gd name="connsiteY1284" fmla="*/ 263525 h 850900"/>
                  <a:gd name="connsiteX1285" fmla="*/ 149225 w 723900"/>
                  <a:gd name="connsiteY1285" fmla="*/ 252413 h 850900"/>
                  <a:gd name="connsiteX1286" fmla="*/ 149225 w 723900"/>
                  <a:gd name="connsiteY1286" fmla="*/ 254000 h 850900"/>
                  <a:gd name="connsiteX1287" fmla="*/ 150812 w 723900"/>
                  <a:gd name="connsiteY1287" fmla="*/ 252413 h 850900"/>
                  <a:gd name="connsiteX1288" fmla="*/ 149225 w 723900"/>
                  <a:gd name="connsiteY1288" fmla="*/ 252413 h 850900"/>
                  <a:gd name="connsiteX1289" fmla="*/ 28575 w 723900"/>
                  <a:gd name="connsiteY1289" fmla="*/ 241300 h 850900"/>
                  <a:gd name="connsiteX1290" fmla="*/ 28575 w 723900"/>
                  <a:gd name="connsiteY1290" fmla="*/ 244475 h 850900"/>
                  <a:gd name="connsiteX1291" fmla="*/ 25400 w 723900"/>
                  <a:gd name="connsiteY1291" fmla="*/ 244475 h 850900"/>
                  <a:gd name="connsiteX1292" fmla="*/ 28575 w 723900"/>
                  <a:gd name="connsiteY1292" fmla="*/ 241300 h 850900"/>
                  <a:gd name="connsiteX1293" fmla="*/ 149225 w 723900"/>
                  <a:gd name="connsiteY1293" fmla="*/ 228600 h 850900"/>
                  <a:gd name="connsiteX1294" fmla="*/ 149225 w 723900"/>
                  <a:gd name="connsiteY1294" fmla="*/ 231775 h 850900"/>
                  <a:gd name="connsiteX1295" fmla="*/ 149225 w 723900"/>
                  <a:gd name="connsiteY1295" fmla="*/ 234950 h 850900"/>
                  <a:gd name="connsiteX1296" fmla="*/ 149225 w 723900"/>
                  <a:gd name="connsiteY1296" fmla="*/ 238125 h 850900"/>
                  <a:gd name="connsiteX1297" fmla="*/ 152400 w 723900"/>
                  <a:gd name="connsiteY1297" fmla="*/ 238125 h 850900"/>
                  <a:gd name="connsiteX1298" fmla="*/ 152400 w 723900"/>
                  <a:gd name="connsiteY1298" fmla="*/ 241300 h 850900"/>
                  <a:gd name="connsiteX1299" fmla="*/ 155575 w 723900"/>
                  <a:gd name="connsiteY1299" fmla="*/ 241300 h 850900"/>
                  <a:gd name="connsiteX1300" fmla="*/ 155575 w 723900"/>
                  <a:gd name="connsiteY1300" fmla="*/ 244475 h 850900"/>
                  <a:gd name="connsiteX1301" fmla="*/ 158750 w 723900"/>
                  <a:gd name="connsiteY1301" fmla="*/ 244475 h 850900"/>
                  <a:gd name="connsiteX1302" fmla="*/ 161925 w 723900"/>
                  <a:gd name="connsiteY1302" fmla="*/ 244475 h 850900"/>
                  <a:gd name="connsiteX1303" fmla="*/ 165100 w 723900"/>
                  <a:gd name="connsiteY1303" fmla="*/ 244475 h 850900"/>
                  <a:gd name="connsiteX1304" fmla="*/ 168275 w 723900"/>
                  <a:gd name="connsiteY1304" fmla="*/ 244475 h 850900"/>
                  <a:gd name="connsiteX1305" fmla="*/ 168275 w 723900"/>
                  <a:gd name="connsiteY1305" fmla="*/ 241300 h 850900"/>
                  <a:gd name="connsiteX1306" fmla="*/ 168275 w 723900"/>
                  <a:gd name="connsiteY1306" fmla="*/ 238125 h 850900"/>
                  <a:gd name="connsiteX1307" fmla="*/ 168275 w 723900"/>
                  <a:gd name="connsiteY1307" fmla="*/ 234950 h 850900"/>
                  <a:gd name="connsiteX1308" fmla="*/ 168275 w 723900"/>
                  <a:gd name="connsiteY1308" fmla="*/ 231775 h 850900"/>
                  <a:gd name="connsiteX1309" fmla="*/ 165100 w 723900"/>
                  <a:gd name="connsiteY1309" fmla="*/ 231775 h 850900"/>
                  <a:gd name="connsiteX1310" fmla="*/ 161925 w 723900"/>
                  <a:gd name="connsiteY1310" fmla="*/ 231775 h 850900"/>
                  <a:gd name="connsiteX1311" fmla="*/ 158750 w 723900"/>
                  <a:gd name="connsiteY1311" fmla="*/ 231775 h 850900"/>
                  <a:gd name="connsiteX1312" fmla="*/ 158750 w 723900"/>
                  <a:gd name="connsiteY1312" fmla="*/ 228600 h 850900"/>
                  <a:gd name="connsiteX1313" fmla="*/ 155575 w 723900"/>
                  <a:gd name="connsiteY1313" fmla="*/ 228600 h 850900"/>
                  <a:gd name="connsiteX1314" fmla="*/ 152400 w 723900"/>
                  <a:gd name="connsiteY1314" fmla="*/ 228600 h 850900"/>
                  <a:gd name="connsiteX1315" fmla="*/ 149225 w 723900"/>
                  <a:gd name="connsiteY1315" fmla="*/ 228600 h 850900"/>
                  <a:gd name="connsiteX1316" fmla="*/ 85725 w 723900"/>
                  <a:gd name="connsiteY1316" fmla="*/ 225425 h 850900"/>
                  <a:gd name="connsiteX1317" fmla="*/ 82550 w 723900"/>
                  <a:gd name="connsiteY1317" fmla="*/ 228600 h 850900"/>
                  <a:gd name="connsiteX1318" fmla="*/ 85725 w 723900"/>
                  <a:gd name="connsiteY1318" fmla="*/ 228600 h 850900"/>
                  <a:gd name="connsiteX1319" fmla="*/ 85725 w 723900"/>
                  <a:gd name="connsiteY1319" fmla="*/ 225425 h 850900"/>
                  <a:gd name="connsiteX1320" fmla="*/ 123825 w 723900"/>
                  <a:gd name="connsiteY1320" fmla="*/ 212725 h 850900"/>
                  <a:gd name="connsiteX1321" fmla="*/ 127000 w 723900"/>
                  <a:gd name="connsiteY1321" fmla="*/ 212725 h 850900"/>
                  <a:gd name="connsiteX1322" fmla="*/ 130175 w 723900"/>
                  <a:gd name="connsiteY1322" fmla="*/ 212725 h 850900"/>
                  <a:gd name="connsiteX1323" fmla="*/ 130175 w 723900"/>
                  <a:gd name="connsiteY1323" fmla="*/ 215900 h 850900"/>
                  <a:gd name="connsiteX1324" fmla="*/ 133350 w 723900"/>
                  <a:gd name="connsiteY1324" fmla="*/ 219075 h 850900"/>
                  <a:gd name="connsiteX1325" fmla="*/ 133350 w 723900"/>
                  <a:gd name="connsiteY1325" fmla="*/ 222250 h 850900"/>
                  <a:gd name="connsiteX1326" fmla="*/ 133350 w 723900"/>
                  <a:gd name="connsiteY1326" fmla="*/ 225425 h 850900"/>
                  <a:gd name="connsiteX1327" fmla="*/ 130175 w 723900"/>
                  <a:gd name="connsiteY1327" fmla="*/ 225425 h 850900"/>
                  <a:gd name="connsiteX1328" fmla="*/ 130175 w 723900"/>
                  <a:gd name="connsiteY1328" fmla="*/ 222250 h 850900"/>
                  <a:gd name="connsiteX1329" fmla="*/ 127000 w 723900"/>
                  <a:gd name="connsiteY1329" fmla="*/ 222250 h 850900"/>
                  <a:gd name="connsiteX1330" fmla="*/ 123825 w 723900"/>
                  <a:gd name="connsiteY1330" fmla="*/ 222250 h 850900"/>
                  <a:gd name="connsiteX1331" fmla="*/ 123825 w 723900"/>
                  <a:gd name="connsiteY1331" fmla="*/ 219075 h 850900"/>
                  <a:gd name="connsiteX1332" fmla="*/ 123825 w 723900"/>
                  <a:gd name="connsiteY1332" fmla="*/ 215900 h 850900"/>
                  <a:gd name="connsiteX1333" fmla="*/ 123825 w 723900"/>
                  <a:gd name="connsiteY1333" fmla="*/ 212725 h 850900"/>
                  <a:gd name="connsiteX1334" fmla="*/ 127000 w 723900"/>
                  <a:gd name="connsiteY1334" fmla="*/ 209550 h 850900"/>
                  <a:gd name="connsiteX1335" fmla="*/ 128588 w 723900"/>
                  <a:gd name="connsiteY1335" fmla="*/ 209550 h 850900"/>
                  <a:gd name="connsiteX1336" fmla="*/ 128588 w 723900"/>
                  <a:gd name="connsiteY1336" fmla="*/ 211138 h 850900"/>
                  <a:gd name="connsiteX1337" fmla="*/ 127000 w 723900"/>
                  <a:gd name="connsiteY1337" fmla="*/ 211138 h 850900"/>
                  <a:gd name="connsiteX1338" fmla="*/ 127000 w 723900"/>
                  <a:gd name="connsiteY1338" fmla="*/ 209550 h 850900"/>
                  <a:gd name="connsiteX1339" fmla="*/ 130175 w 723900"/>
                  <a:gd name="connsiteY1339" fmla="*/ 73025 h 850900"/>
                  <a:gd name="connsiteX1340" fmla="*/ 131763 w 723900"/>
                  <a:gd name="connsiteY1340" fmla="*/ 73025 h 850900"/>
                  <a:gd name="connsiteX1341" fmla="*/ 131763 w 723900"/>
                  <a:gd name="connsiteY1341" fmla="*/ 74613 h 850900"/>
                  <a:gd name="connsiteX1342" fmla="*/ 130175 w 723900"/>
                  <a:gd name="connsiteY1342" fmla="*/ 74613 h 850900"/>
                  <a:gd name="connsiteX1343" fmla="*/ 130175 w 723900"/>
                  <a:gd name="connsiteY1343" fmla="*/ 73025 h 850900"/>
                  <a:gd name="connsiteX1344" fmla="*/ 133350 w 723900"/>
                  <a:gd name="connsiteY1344" fmla="*/ 63500 h 850900"/>
                  <a:gd name="connsiteX1345" fmla="*/ 136525 w 723900"/>
                  <a:gd name="connsiteY1345" fmla="*/ 63500 h 850900"/>
                  <a:gd name="connsiteX1346" fmla="*/ 133350 w 723900"/>
                  <a:gd name="connsiteY1346" fmla="*/ 66675 h 850900"/>
                  <a:gd name="connsiteX1347" fmla="*/ 133350 w 723900"/>
                  <a:gd name="connsiteY1347" fmla="*/ 63500 h 850900"/>
                  <a:gd name="connsiteX1348" fmla="*/ 139700 w 723900"/>
                  <a:gd name="connsiteY1348" fmla="*/ 60325 h 850900"/>
                  <a:gd name="connsiteX1349" fmla="*/ 141288 w 723900"/>
                  <a:gd name="connsiteY1349" fmla="*/ 60325 h 850900"/>
                  <a:gd name="connsiteX1350" fmla="*/ 141288 w 723900"/>
                  <a:gd name="connsiteY1350" fmla="*/ 61913 h 850900"/>
                  <a:gd name="connsiteX1351" fmla="*/ 139700 w 723900"/>
                  <a:gd name="connsiteY1351" fmla="*/ 61913 h 850900"/>
                  <a:gd name="connsiteX1352" fmla="*/ 139700 w 723900"/>
                  <a:gd name="connsiteY1352" fmla="*/ 63500 h 850900"/>
                  <a:gd name="connsiteX1353" fmla="*/ 138113 w 723900"/>
                  <a:gd name="connsiteY1353" fmla="*/ 63500 h 850900"/>
                  <a:gd name="connsiteX1354" fmla="*/ 138113 w 723900"/>
                  <a:gd name="connsiteY1354" fmla="*/ 65088 h 850900"/>
                  <a:gd name="connsiteX1355" fmla="*/ 136525 w 723900"/>
                  <a:gd name="connsiteY1355" fmla="*/ 65088 h 850900"/>
                  <a:gd name="connsiteX1356" fmla="*/ 136525 w 723900"/>
                  <a:gd name="connsiteY1356" fmla="*/ 63500 h 850900"/>
                  <a:gd name="connsiteX1357" fmla="*/ 139700 w 723900"/>
                  <a:gd name="connsiteY1357" fmla="*/ 60325 h 850900"/>
                  <a:gd name="connsiteX1358" fmla="*/ 142875 w 723900"/>
                  <a:gd name="connsiteY1358" fmla="*/ 57150 h 850900"/>
                  <a:gd name="connsiteX1359" fmla="*/ 144463 w 723900"/>
                  <a:gd name="connsiteY1359" fmla="*/ 57150 h 850900"/>
                  <a:gd name="connsiteX1360" fmla="*/ 144463 w 723900"/>
                  <a:gd name="connsiteY1360" fmla="*/ 58738 h 850900"/>
                  <a:gd name="connsiteX1361" fmla="*/ 142875 w 723900"/>
                  <a:gd name="connsiteY1361" fmla="*/ 58738 h 850900"/>
                  <a:gd name="connsiteX1362" fmla="*/ 142875 w 723900"/>
                  <a:gd name="connsiteY1362" fmla="*/ 57150 h 850900"/>
                  <a:gd name="connsiteX1363" fmla="*/ 415925 w 723900"/>
                  <a:gd name="connsiteY1363" fmla="*/ 47625 h 850900"/>
                  <a:gd name="connsiteX1364" fmla="*/ 417513 w 723900"/>
                  <a:gd name="connsiteY1364" fmla="*/ 47625 h 850900"/>
                  <a:gd name="connsiteX1365" fmla="*/ 417513 w 723900"/>
                  <a:gd name="connsiteY1365" fmla="*/ 49213 h 850900"/>
                  <a:gd name="connsiteX1366" fmla="*/ 415925 w 723900"/>
                  <a:gd name="connsiteY1366" fmla="*/ 49213 h 850900"/>
                  <a:gd name="connsiteX1367" fmla="*/ 415925 w 723900"/>
                  <a:gd name="connsiteY1367" fmla="*/ 47625 h 850900"/>
                  <a:gd name="connsiteX1368" fmla="*/ 149225 w 723900"/>
                  <a:gd name="connsiteY1368" fmla="*/ 47625 h 850900"/>
                  <a:gd name="connsiteX1369" fmla="*/ 150813 w 723900"/>
                  <a:gd name="connsiteY1369" fmla="*/ 47625 h 850900"/>
                  <a:gd name="connsiteX1370" fmla="*/ 150813 w 723900"/>
                  <a:gd name="connsiteY1370" fmla="*/ 49213 h 850900"/>
                  <a:gd name="connsiteX1371" fmla="*/ 149225 w 723900"/>
                  <a:gd name="connsiteY1371" fmla="*/ 49213 h 850900"/>
                  <a:gd name="connsiteX1372" fmla="*/ 149225 w 723900"/>
                  <a:gd name="connsiteY1372" fmla="*/ 47625 h 850900"/>
                  <a:gd name="connsiteX1373" fmla="*/ 165100 w 723900"/>
                  <a:gd name="connsiteY1373" fmla="*/ 44450 h 850900"/>
                  <a:gd name="connsiteX1374" fmla="*/ 166688 w 723900"/>
                  <a:gd name="connsiteY1374" fmla="*/ 44450 h 850900"/>
                  <a:gd name="connsiteX1375" fmla="*/ 166688 w 723900"/>
                  <a:gd name="connsiteY1375" fmla="*/ 46038 h 850900"/>
                  <a:gd name="connsiteX1376" fmla="*/ 165100 w 723900"/>
                  <a:gd name="connsiteY1376" fmla="*/ 46038 h 850900"/>
                  <a:gd name="connsiteX1377" fmla="*/ 165100 w 723900"/>
                  <a:gd name="connsiteY1377" fmla="*/ 44450 h 850900"/>
                  <a:gd name="connsiteX1378" fmla="*/ 152400 w 723900"/>
                  <a:gd name="connsiteY1378" fmla="*/ 44450 h 850900"/>
                  <a:gd name="connsiteX1379" fmla="*/ 153988 w 723900"/>
                  <a:gd name="connsiteY1379" fmla="*/ 44450 h 850900"/>
                  <a:gd name="connsiteX1380" fmla="*/ 153988 w 723900"/>
                  <a:gd name="connsiteY1380" fmla="*/ 46038 h 850900"/>
                  <a:gd name="connsiteX1381" fmla="*/ 152400 w 723900"/>
                  <a:gd name="connsiteY1381" fmla="*/ 46038 h 850900"/>
                  <a:gd name="connsiteX1382" fmla="*/ 152400 w 723900"/>
                  <a:gd name="connsiteY1382" fmla="*/ 44450 h 850900"/>
                  <a:gd name="connsiteX1383" fmla="*/ 158750 w 723900"/>
                  <a:gd name="connsiteY1383" fmla="*/ 41275 h 850900"/>
                  <a:gd name="connsiteX1384" fmla="*/ 160338 w 723900"/>
                  <a:gd name="connsiteY1384" fmla="*/ 41275 h 850900"/>
                  <a:gd name="connsiteX1385" fmla="*/ 161925 w 723900"/>
                  <a:gd name="connsiteY1385" fmla="*/ 41275 h 850900"/>
                  <a:gd name="connsiteX1386" fmla="*/ 161925 w 723900"/>
                  <a:gd name="connsiteY1386" fmla="*/ 42863 h 850900"/>
                  <a:gd name="connsiteX1387" fmla="*/ 160338 w 723900"/>
                  <a:gd name="connsiteY1387" fmla="*/ 42863 h 850900"/>
                  <a:gd name="connsiteX1388" fmla="*/ 158750 w 723900"/>
                  <a:gd name="connsiteY1388" fmla="*/ 42863 h 850900"/>
                  <a:gd name="connsiteX1389" fmla="*/ 158750 w 723900"/>
                  <a:gd name="connsiteY1389" fmla="*/ 41275 h 850900"/>
                  <a:gd name="connsiteX1390" fmla="*/ 193675 w 723900"/>
                  <a:gd name="connsiteY1390" fmla="*/ 34925 h 850900"/>
                  <a:gd name="connsiteX1391" fmla="*/ 195263 w 723900"/>
                  <a:gd name="connsiteY1391" fmla="*/ 34925 h 850900"/>
                  <a:gd name="connsiteX1392" fmla="*/ 195263 w 723900"/>
                  <a:gd name="connsiteY1392" fmla="*/ 36513 h 850900"/>
                  <a:gd name="connsiteX1393" fmla="*/ 193675 w 723900"/>
                  <a:gd name="connsiteY1393" fmla="*/ 36513 h 850900"/>
                  <a:gd name="connsiteX1394" fmla="*/ 193675 w 723900"/>
                  <a:gd name="connsiteY1394" fmla="*/ 34925 h 850900"/>
                  <a:gd name="connsiteX1395" fmla="*/ 193675 w 723900"/>
                  <a:gd name="connsiteY1395" fmla="*/ 31750 h 850900"/>
                  <a:gd name="connsiteX1396" fmla="*/ 193675 w 723900"/>
                  <a:gd name="connsiteY1396" fmla="*/ 34925 h 850900"/>
                  <a:gd name="connsiteX1397" fmla="*/ 192088 w 723900"/>
                  <a:gd name="connsiteY1397" fmla="*/ 36512 h 850900"/>
                  <a:gd name="connsiteX1398" fmla="*/ 192088 w 723900"/>
                  <a:gd name="connsiteY1398" fmla="*/ 36513 h 850900"/>
                  <a:gd name="connsiteX1399" fmla="*/ 192087 w 723900"/>
                  <a:gd name="connsiteY1399" fmla="*/ 36513 h 850900"/>
                  <a:gd name="connsiteX1400" fmla="*/ 190500 w 723900"/>
                  <a:gd name="connsiteY1400" fmla="*/ 38100 h 850900"/>
                  <a:gd name="connsiteX1401" fmla="*/ 193675 w 723900"/>
                  <a:gd name="connsiteY1401" fmla="*/ 38100 h 850900"/>
                  <a:gd name="connsiteX1402" fmla="*/ 193675 w 723900"/>
                  <a:gd name="connsiteY1402" fmla="*/ 41275 h 850900"/>
                  <a:gd name="connsiteX1403" fmla="*/ 190500 w 723900"/>
                  <a:gd name="connsiteY1403" fmla="*/ 41275 h 850900"/>
                  <a:gd name="connsiteX1404" fmla="*/ 190500 w 723900"/>
                  <a:gd name="connsiteY1404" fmla="*/ 44450 h 850900"/>
                  <a:gd name="connsiteX1405" fmla="*/ 193675 w 723900"/>
                  <a:gd name="connsiteY1405" fmla="*/ 44450 h 850900"/>
                  <a:gd name="connsiteX1406" fmla="*/ 193675 w 723900"/>
                  <a:gd name="connsiteY1406" fmla="*/ 41275 h 850900"/>
                  <a:gd name="connsiteX1407" fmla="*/ 196850 w 723900"/>
                  <a:gd name="connsiteY1407" fmla="*/ 38100 h 850900"/>
                  <a:gd name="connsiteX1408" fmla="*/ 196850 w 723900"/>
                  <a:gd name="connsiteY1408" fmla="*/ 34925 h 850900"/>
                  <a:gd name="connsiteX1409" fmla="*/ 196850 w 723900"/>
                  <a:gd name="connsiteY1409" fmla="*/ 31750 h 850900"/>
                  <a:gd name="connsiteX1410" fmla="*/ 193675 w 723900"/>
                  <a:gd name="connsiteY1410" fmla="*/ 31750 h 850900"/>
                  <a:gd name="connsiteX1411" fmla="*/ 209550 w 723900"/>
                  <a:gd name="connsiteY1411" fmla="*/ 22225 h 850900"/>
                  <a:gd name="connsiteX1412" fmla="*/ 212725 w 723900"/>
                  <a:gd name="connsiteY1412" fmla="*/ 22225 h 850900"/>
                  <a:gd name="connsiteX1413" fmla="*/ 212725 w 723900"/>
                  <a:gd name="connsiteY1413" fmla="*/ 25400 h 850900"/>
                  <a:gd name="connsiteX1414" fmla="*/ 209550 w 723900"/>
                  <a:gd name="connsiteY1414" fmla="*/ 22225 h 850900"/>
                  <a:gd name="connsiteX1415" fmla="*/ 215900 w 723900"/>
                  <a:gd name="connsiteY1415" fmla="*/ 19050 h 850900"/>
                  <a:gd name="connsiteX1416" fmla="*/ 217488 w 723900"/>
                  <a:gd name="connsiteY1416" fmla="*/ 19050 h 850900"/>
                  <a:gd name="connsiteX1417" fmla="*/ 217488 w 723900"/>
                  <a:gd name="connsiteY1417" fmla="*/ 20638 h 850900"/>
                  <a:gd name="connsiteX1418" fmla="*/ 215900 w 723900"/>
                  <a:gd name="connsiteY1418" fmla="*/ 20638 h 850900"/>
                  <a:gd name="connsiteX1419" fmla="*/ 215900 w 723900"/>
                  <a:gd name="connsiteY1419" fmla="*/ 19050 h 850900"/>
                  <a:gd name="connsiteX1420" fmla="*/ 276225 w 723900"/>
                  <a:gd name="connsiteY1420" fmla="*/ 6350 h 850900"/>
                  <a:gd name="connsiteX1421" fmla="*/ 277813 w 723900"/>
                  <a:gd name="connsiteY1421" fmla="*/ 6350 h 850900"/>
                  <a:gd name="connsiteX1422" fmla="*/ 277813 w 723900"/>
                  <a:gd name="connsiteY1422" fmla="*/ 7938 h 850900"/>
                  <a:gd name="connsiteX1423" fmla="*/ 276225 w 723900"/>
                  <a:gd name="connsiteY1423" fmla="*/ 7938 h 850900"/>
                  <a:gd name="connsiteX1424" fmla="*/ 276225 w 723900"/>
                  <a:gd name="connsiteY1424" fmla="*/ 6350 h 850900"/>
                  <a:gd name="connsiteX1425" fmla="*/ 269875 w 723900"/>
                  <a:gd name="connsiteY1425" fmla="*/ 3175 h 850900"/>
                  <a:gd name="connsiteX1426" fmla="*/ 273050 w 723900"/>
                  <a:gd name="connsiteY1426" fmla="*/ 6350 h 850900"/>
                  <a:gd name="connsiteX1427" fmla="*/ 269875 w 723900"/>
                  <a:gd name="connsiteY1427" fmla="*/ 6350 h 850900"/>
                  <a:gd name="connsiteX1428" fmla="*/ 269875 w 723900"/>
                  <a:gd name="connsiteY1428" fmla="*/ 3175 h 850900"/>
                  <a:gd name="connsiteX1429" fmla="*/ 266700 w 723900"/>
                  <a:gd name="connsiteY1429" fmla="*/ 3175 h 850900"/>
                  <a:gd name="connsiteX1430" fmla="*/ 268288 w 723900"/>
                  <a:gd name="connsiteY1430" fmla="*/ 3175 h 850900"/>
                  <a:gd name="connsiteX1431" fmla="*/ 268288 w 723900"/>
                  <a:gd name="connsiteY1431" fmla="*/ 4763 h 850900"/>
                  <a:gd name="connsiteX1432" fmla="*/ 266700 w 723900"/>
                  <a:gd name="connsiteY1432" fmla="*/ 4763 h 850900"/>
                  <a:gd name="connsiteX1433" fmla="*/ 266700 w 723900"/>
                  <a:gd name="connsiteY1433" fmla="*/ 3175 h 850900"/>
                  <a:gd name="connsiteX1434" fmla="*/ 247650 w 723900"/>
                  <a:gd name="connsiteY1434" fmla="*/ 0 h 850900"/>
                  <a:gd name="connsiteX1435" fmla="*/ 250825 w 723900"/>
                  <a:gd name="connsiteY1435" fmla="*/ 0 h 850900"/>
                  <a:gd name="connsiteX1436" fmla="*/ 254000 w 723900"/>
                  <a:gd name="connsiteY1436" fmla="*/ 0 h 850900"/>
                  <a:gd name="connsiteX1437" fmla="*/ 257175 w 723900"/>
                  <a:gd name="connsiteY1437" fmla="*/ 0 h 850900"/>
                  <a:gd name="connsiteX1438" fmla="*/ 257175 w 723900"/>
                  <a:gd name="connsiteY1438" fmla="*/ 3175 h 850900"/>
                  <a:gd name="connsiteX1439" fmla="*/ 260350 w 723900"/>
                  <a:gd name="connsiteY1439" fmla="*/ 3175 h 850900"/>
                  <a:gd name="connsiteX1440" fmla="*/ 260350 w 723900"/>
                  <a:gd name="connsiteY1440" fmla="*/ 6350 h 850900"/>
                  <a:gd name="connsiteX1441" fmla="*/ 263525 w 723900"/>
                  <a:gd name="connsiteY1441" fmla="*/ 6350 h 850900"/>
                  <a:gd name="connsiteX1442" fmla="*/ 265113 w 723900"/>
                  <a:gd name="connsiteY1442" fmla="*/ 6350 h 850900"/>
                  <a:gd name="connsiteX1443" fmla="*/ 266700 w 723900"/>
                  <a:gd name="connsiteY1443" fmla="*/ 6350 h 850900"/>
                  <a:gd name="connsiteX1444" fmla="*/ 269875 w 723900"/>
                  <a:gd name="connsiteY1444" fmla="*/ 6350 h 850900"/>
                  <a:gd name="connsiteX1445" fmla="*/ 269875 w 723900"/>
                  <a:gd name="connsiteY1445" fmla="*/ 9525 h 850900"/>
                  <a:gd name="connsiteX1446" fmla="*/ 269875 w 723900"/>
                  <a:gd name="connsiteY1446" fmla="*/ 12700 h 850900"/>
                  <a:gd name="connsiteX1447" fmla="*/ 269875 w 723900"/>
                  <a:gd name="connsiteY1447" fmla="*/ 15875 h 850900"/>
                  <a:gd name="connsiteX1448" fmla="*/ 266700 w 723900"/>
                  <a:gd name="connsiteY1448" fmla="*/ 15875 h 850900"/>
                  <a:gd name="connsiteX1449" fmla="*/ 266700 w 723900"/>
                  <a:gd name="connsiteY1449" fmla="*/ 19050 h 850900"/>
                  <a:gd name="connsiteX1450" fmla="*/ 263525 w 723900"/>
                  <a:gd name="connsiteY1450" fmla="*/ 19050 h 850900"/>
                  <a:gd name="connsiteX1451" fmla="*/ 263525 w 723900"/>
                  <a:gd name="connsiteY1451" fmla="*/ 22225 h 850900"/>
                  <a:gd name="connsiteX1452" fmla="*/ 263525 w 723900"/>
                  <a:gd name="connsiteY1452" fmla="*/ 25400 h 850900"/>
                  <a:gd name="connsiteX1453" fmla="*/ 266700 w 723900"/>
                  <a:gd name="connsiteY1453" fmla="*/ 25400 h 850900"/>
                  <a:gd name="connsiteX1454" fmla="*/ 269875 w 723900"/>
                  <a:gd name="connsiteY1454" fmla="*/ 25400 h 850900"/>
                  <a:gd name="connsiteX1455" fmla="*/ 269875 w 723900"/>
                  <a:gd name="connsiteY1455" fmla="*/ 22225 h 850900"/>
                  <a:gd name="connsiteX1456" fmla="*/ 269875 w 723900"/>
                  <a:gd name="connsiteY1456" fmla="*/ 19050 h 850900"/>
                  <a:gd name="connsiteX1457" fmla="*/ 273050 w 723900"/>
                  <a:gd name="connsiteY1457" fmla="*/ 19050 h 850900"/>
                  <a:gd name="connsiteX1458" fmla="*/ 273050 w 723900"/>
                  <a:gd name="connsiteY1458" fmla="*/ 15875 h 850900"/>
                  <a:gd name="connsiteX1459" fmla="*/ 276225 w 723900"/>
                  <a:gd name="connsiteY1459" fmla="*/ 15875 h 850900"/>
                  <a:gd name="connsiteX1460" fmla="*/ 276225 w 723900"/>
                  <a:gd name="connsiteY1460" fmla="*/ 12700 h 850900"/>
                  <a:gd name="connsiteX1461" fmla="*/ 279400 w 723900"/>
                  <a:gd name="connsiteY1461" fmla="*/ 12700 h 850900"/>
                  <a:gd name="connsiteX1462" fmla="*/ 282575 w 723900"/>
                  <a:gd name="connsiteY1462" fmla="*/ 9525 h 850900"/>
                  <a:gd name="connsiteX1463" fmla="*/ 282575 w 723900"/>
                  <a:gd name="connsiteY1463" fmla="*/ 12700 h 850900"/>
                  <a:gd name="connsiteX1464" fmla="*/ 285750 w 723900"/>
                  <a:gd name="connsiteY1464" fmla="*/ 12700 h 850900"/>
                  <a:gd name="connsiteX1465" fmla="*/ 285750 w 723900"/>
                  <a:gd name="connsiteY1465" fmla="*/ 15875 h 850900"/>
                  <a:gd name="connsiteX1466" fmla="*/ 285750 w 723900"/>
                  <a:gd name="connsiteY1466" fmla="*/ 19050 h 850900"/>
                  <a:gd name="connsiteX1467" fmla="*/ 285750 w 723900"/>
                  <a:gd name="connsiteY1467" fmla="*/ 22225 h 850900"/>
                  <a:gd name="connsiteX1468" fmla="*/ 285750 w 723900"/>
                  <a:gd name="connsiteY1468" fmla="*/ 25400 h 850900"/>
                  <a:gd name="connsiteX1469" fmla="*/ 288925 w 723900"/>
                  <a:gd name="connsiteY1469" fmla="*/ 25400 h 850900"/>
                  <a:gd name="connsiteX1470" fmla="*/ 292100 w 723900"/>
                  <a:gd name="connsiteY1470" fmla="*/ 25400 h 850900"/>
                  <a:gd name="connsiteX1471" fmla="*/ 292100 w 723900"/>
                  <a:gd name="connsiteY1471" fmla="*/ 28575 h 850900"/>
                  <a:gd name="connsiteX1472" fmla="*/ 295275 w 723900"/>
                  <a:gd name="connsiteY1472" fmla="*/ 28575 h 850900"/>
                  <a:gd name="connsiteX1473" fmla="*/ 295275 w 723900"/>
                  <a:gd name="connsiteY1473" fmla="*/ 25400 h 850900"/>
                  <a:gd name="connsiteX1474" fmla="*/ 298450 w 723900"/>
                  <a:gd name="connsiteY1474" fmla="*/ 25400 h 850900"/>
                  <a:gd name="connsiteX1475" fmla="*/ 298450 w 723900"/>
                  <a:gd name="connsiteY1475" fmla="*/ 22225 h 850900"/>
                  <a:gd name="connsiteX1476" fmla="*/ 301625 w 723900"/>
                  <a:gd name="connsiteY1476" fmla="*/ 22225 h 850900"/>
                  <a:gd name="connsiteX1477" fmla="*/ 304800 w 723900"/>
                  <a:gd name="connsiteY1477" fmla="*/ 22225 h 850900"/>
                  <a:gd name="connsiteX1478" fmla="*/ 307975 w 723900"/>
                  <a:gd name="connsiteY1478" fmla="*/ 22225 h 850900"/>
                  <a:gd name="connsiteX1479" fmla="*/ 307975 w 723900"/>
                  <a:gd name="connsiteY1479" fmla="*/ 19050 h 850900"/>
                  <a:gd name="connsiteX1480" fmla="*/ 311150 w 723900"/>
                  <a:gd name="connsiteY1480" fmla="*/ 19050 h 850900"/>
                  <a:gd name="connsiteX1481" fmla="*/ 311150 w 723900"/>
                  <a:gd name="connsiteY1481" fmla="*/ 22225 h 850900"/>
                  <a:gd name="connsiteX1482" fmla="*/ 314325 w 723900"/>
                  <a:gd name="connsiteY1482" fmla="*/ 22225 h 850900"/>
                  <a:gd name="connsiteX1483" fmla="*/ 317500 w 723900"/>
                  <a:gd name="connsiteY1483" fmla="*/ 25400 h 850900"/>
                  <a:gd name="connsiteX1484" fmla="*/ 317500 w 723900"/>
                  <a:gd name="connsiteY1484" fmla="*/ 23813 h 850900"/>
                  <a:gd name="connsiteX1485" fmla="*/ 317500 w 723900"/>
                  <a:gd name="connsiteY1485" fmla="*/ 22225 h 850900"/>
                  <a:gd name="connsiteX1486" fmla="*/ 319088 w 723900"/>
                  <a:gd name="connsiteY1486" fmla="*/ 22225 h 850900"/>
                  <a:gd name="connsiteX1487" fmla="*/ 320675 w 723900"/>
                  <a:gd name="connsiteY1487" fmla="*/ 22225 h 850900"/>
                  <a:gd name="connsiteX1488" fmla="*/ 323850 w 723900"/>
                  <a:gd name="connsiteY1488" fmla="*/ 22225 h 850900"/>
                  <a:gd name="connsiteX1489" fmla="*/ 323850 w 723900"/>
                  <a:gd name="connsiteY1489" fmla="*/ 25400 h 850900"/>
                  <a:gd name="connsiteX1490" fmla="*/ 327025 w 723900"/>
                  <a:gd name="connsiteY1490" fmla="*/ 25400 h 850900"/>
                  <a:gd name="connsiteX1491" fmla="*/ 323850 w 723900"/>
                  <a:gd name="connsiteY1491" fmla="*/ 28575 h 850900"/>
                  <a:gd name="connsiteX1492" fmla="*/ 323850 w 723900"/>
                  <a:gd name="connsiteY1492" fmla="*/ 31750 h 850900"/>
                  <a:gd name="connsiteX1493" fmla="*/ 323850 w 723900"/>
                  <a:gd name="connsiteY1493" fmla="*/ 34925 h 850900"/>
                  <a:gd name="connsiteX1494" fmla="*/ 325438 w 723900"/>
                  <a:gd name="connsiteY1494" fmla="*/ 34925 h 850900"/>
                  <a:gd name="connsiteX1495" fmla="*/ 327025 w 723900"/>
                  <a:gd name="connsiteY1495" fmla="*/ 34925 h 850900"/>
                  <a:gd name="connsiteX1496" fmla="*/ 330200 w 723900"/>
                  <a:gd name="connsiteY1496" fmla="*/ 34925 h 850900"/>
                  <a:gd name="connsiteX1497" fmla="*/ 330200 w 723900"/>
                  <a:gd name="connsiteY1497" fmla="*/ 38100 h 850900"/>
                  <a:gd name="connsiteX1498" fmla="*/ 331788 w 723900"/>
                  <a:gd name="connsiteY1498" fmla="*/ 38100 h 850900"/>
                  <a:gd name="connsiteX1499" fmla="*/ 333375 w 723900"/>
                  <a:gd name="connsiteY1499" fmla="*/ 38100 h 850900"/>
                  <a:gd name="connsiteX1500" fmla="*/ 336550 w 723900"/>
                  <a:gd name="connsiteY1500" fmla="*/ 38100 h 850900"/>
                  <a:gd name="connsiteX1501" fmla="*/ 336550 w 723900"/>
                  <a:gd name="connsiteY1501" fmla="*/ 41275 h 850900"/>
                  <a:gd name="connsiteX1502" fmla="*/ 333375 w 723900"/>
                  <a:gd name="connsiteY1502" fmla="*/ 41275 h 850900"/>
                  <a:gd name="connsiteX1503" fmla="*/ 333375 w 723900"/>
                  <a:gd name="connsiteY1503" fmla="*/ 44450 h 850900"/>
                  <a:gd name="connsiteX1504" fmla="*/ 336550 w 723900"/>
                  <a:gd name="connsiteY1504" fmla="*/ 44450 h 850900"/>
                  <a:gd name="connsiteX1505" fmla="*/ 339725 w 723900"/>
                  <a:gd name="connsiteY1505" fmla="*/ 44450 h 850900"/>
                  <a:gd name="connsiteX1506" fmla="*/ 342900 w 723900"/>
                  <a:gd name="connsiteY1506" fmla="*/ 44450 h 850900"/>
                  <a:gd name="connsiteX1507" fmla="*/ 346075 w 723900"/>
                  <a:gd name="connsiteY1507" fmla="*/ 47625 h 850900"/>
                  <a:gd name="connsiteX1508" fmla="*/ 346075 w 723900"/>
                  <a:gd name="connsiteY1508" fmla="*/ 46038 h 850900"/>
                  <a:gd name="connsiteX1509" fmla="*/ 346075 w 723900"/>
                  <a:gd name="connsiteY1509" fmla="*/ 44450 h 850900"/>
                  <a:gd name="connsiteX1510" fmla="*/ 347663 w 723900"/>
                  <a:gd name="connsiteY1510" fmla="*/ 44450 h 850900"/>
                  <a:gd name="connsiteX1511" fmla="*/ 349250 w 723900"/>
                  <a:gd name="connsiteY1511" fmla="*/ 44450 h 850900"/>
                  <a:gd name="connsiteX1512" fmla="*/ 349250 w 723900"/>
                  <a:gd name="connsiteY1512" fmla="*/ 41275 h 850900"/>
                  <a:gd name="connsiteX1513" fmla="*/ 352425 w 723900"/>
                  <a:gd name="connsiteY1513" fmla="*/ 41275 h 850900"/>
                  <a:gd name="connsiteX1514" fmla="*/ 355600 w 723900"/>
                  <a:gd name="connsiteY1514" fmla="*/ 41275 h 850900"/>
                  <a:gd name="connsiteX1515" fmla="*/ 358775 w 723900"/>
                  <a:gd name="connsiteY1515" fmla="*/ 41275 h 850900"/>
                  <a:gd name="connsiteX1516" fmla="*/ 360363 w 723900"/>
                  <a:gd name="connsiteY1516" fmla="*/ 41275 h 850900"/>
                  <a:gd name="connsiteX1517" fmla="*/ 360363 w 723900"/>
                  <a:gd name="connsiteY1517" fmla="*/ 42862 h 850900"/>
                  <a:gd name="connsiteX1518" fmla="*/ 361950 w 723900"/>
                  <a:gd name="connsiteY1518" fmla="*/ 41275 h 850900"/>
                  <a:gd name="connsiteX1519" fmla="*/ 361950 w 723900"/>
                  <a:gd name="connsiteY1519" fmla="*/ 44450 h 850900"/>
                  <a:gd name="connsiteX1520" fmla="*/ 365125 w 723900"/>
                  <a:gd name="connsiteY1520" fmla="*/ 44450 h 850900"/>
                  <a:gd name="connsiteX1521" fmla="*/ 365125 w 723900"/>
                  <a:gd name="connsiteY1521" fmla="*/ 41275 h 850900"/>
                  <a:gd name="connsiteX1522" fmla="*/ 368300 w 723900"/>
                  <a:gd name="connsiteY1522" fmla="*/ 41275 h 850900"/>
                  <a:gd name="connsiteX1523" fmla="*/ 371475 w 723900"/>
                  <a:gd name="connsiteY1523" fmla="*/ 38100 h 850900"/>
                  <a:gd name="connsiteX1524" fmla="*/ 374650 w 723900"/>
                  <a:gd name="connsiteY1524" fmla="*/ 38100 h 850900"/>
                  <a:gd name="connsiteX1525" fmla="*/ 377825 w 723900"/>
                  <a:gd name="connsiteY1525" fmla="*/ 38100 h 850900"/>
                  <a:gd name="connsiteX1526" fmla="*/ 379413 w 723900"/>
                  <a:gd name="connsiteY1526" fmla="*/ 38100 h 850900"/>
                  <a:gd name="connsiteX1527" fmla="*/ 381000 w 723900"/>
                  <a:gd name="connsiteY1527" fmla="*/ 38100 h 850900"/>
                  <a:gd name="connsiteX1528" fmla="*/ 382588 w 723900"/>
                  <a:gd name="connsiteY1528" fmla="*/ 38100 h 850900"/>
                  <a:gd name="connsiteX1529" fmla="*/ 382588 w 723900"/>
                  <a:gd name="connsiteY1529" fmla="*/ 39688 h 850900"/>
                  <a:gd name="connsiteX1530" fmla="*/ 381000 w 723900"/>
                  <a:gd name="connsiteY1530" fmla="*/ 39688 h 850900"/>
                  <a:gd name="connsiteX1531" fmla="*/ 381000 w 723900"/>
                  <a:gd name="connsiteY1531" fmla="*/ 41275 h 850900"/>
                  <a:gd name="connsiteX1532" fmla="*/ 384175 w 723900"/>
                  <a:gd name="connsiteY1532" fmla="*/ 41275 h 850900"/>
                  <a:gd name="connsiteX1533" fmla="*/ 387350 w 723900"/>
                  <a:gd name="connsiteY1533" fmla="*/ 41275 h 850900"/>
                  <a:gd name="connsiteX1534" fmla="*/ 388938 w 723900"/>
                  <a:gd name="connsiteY1534" fmla="*/ 41275 h 850900"/>
                  <a:gd name="connsiteX1535" fmla="*/ 390525 w 723900"/>
                  <a:gd name="connsiteY1535" fmla="*/ 41275 h 850900"/>
                  <a:gd name="connsiteX1536" fmla="*/ 390525 w 723900"/>
                  <a:gd name="connsiteY1536" fmla="*/ 44450 h 850900"/>
                  <a:gd name="connsiteX1537" fmla="*/ 393700 w 723900"/>
                  <a:gd name="connsiteY1537" fmla="*/ 44450 h 850900"/>
                  <a:gd name="connsiteX1538" fmla="*/ 393700 w 723900"/>
                  <a:gd name="connsiteY1538" fmla="*/ 47625 h 850900"/>
                  <a:gd name="connsiteX1539" fmla="*/ 396875 w 723900"/>
                  <a:gd name="connsiteY1539" fmla="*/ 47625 h 850900"/>
                  <a:gd name="connsiteX1540" fmla="*/ 396875 w 723900"/>
                  <a:gd name="connsiteY1540" fmla="*/ 44450 h 850900"/>
                  <a:gd name="connsiteX1541" fmla="*/ 400050 w 723900"/>
                  <a:gd name="connsiteY1541" fmla="*/ 44450 h 850900"/>
                  <a:gd name="connsiteX1542" fmla="*/ 403225 w 723900"/>
                  <a:gd name="connsiteY1542" fmla="*/ 47625 h 850900"/>
                  <a:gd name="connsiteX1543" fmla="*/ 406400 w 723900"/>
                  <a:gd name="connsiteY1543" fmla="*/ 47625 h 850900"/>
                  <a:gd name="connsiteX1544" fmla="*/ 406400 w 723900"/>
                  <a:gd name="connsiteY1544" fmla="*/ 50800 h 850900"/>
                  <a:gd name="connsiteX1545" fmla="*/ 409575 w 723900"/>
                  <a:gd name="connsiteY1545" fmla="*/ 50800 h 850900"/>
                  <a:gd name="connsiteX1546" fmla="*/ 412750 w 723900"/>
                  <a:gd name="connsiteY1546" fmla="*/ 50800 h 850900"/>
                  <a:gd name="connsiteX1547" fmla="*/ 415925 w 723900"/>
                  <a:gd name="connsiteY1547" fmla="*/ 50800 h 850900"/>
                  <a:gd name="connsiteX1548" fmla="*/ 415925 w 723900"/>
                  <a:gd name="connsiteY1548" fmla="*/ 53975 h 850900"/>
                  <a:gd name="connsiteX1549" fmla="*/ 419100 w 723900"/>
                  <a:gd name="connsiteY1549" fmla="*/ 53975 h 850900"/>
                  <a:gd name="connsiteX1550" fmla="*/ 422275 w 723900"/>
                  <a:gd name="connsiteY1550" fmla="*/ 50800 h 850900"/>
                  <a:gd name="connsiteX1551" fmla="*/ 425450 w 723900"/>
                  <a:gd name="connsiteY1551" fmla="*/ 50800 h 850900"/>
                  <a:gd name="connsiteX1552" fmla="*/ 428625 w 723900"/>
                  <a:gd name="connsiteY1552" fmla="*/ 50800 h 850900"/>
                  <a:gd name="connsiteX1553" fmla="*/ 431800 w 723900"/>
                  <a:gd name="connsiteY1553" fmla="*/ 50800 h 850900"/>
                  <a:gd name="connsiteX1554" fmla="*/ 434975 w 723900"/>
                  <a:gd name="connsiteY1554" fmla="*/ 50800 h 850900"/>
                  <a:gd name="connsiteX1555" fmla="*/ 438150 w 723900"/>
                  <a:gd name="connsiteY1555" fmla="*/ 50800 h 850900"/>
                  <a:gd name="connsiteX1556" fmla="*/ 441325 w 723900"/>
                  <a:gd name="connsiteY1556" fmla="*/ 50800 h 850900"/>
                  <a:gd name="connsiteX1557" fmla="*/ 444500 w 723900"/>
                  <a:gd name="connsiteY1557" fmla="*/ 50800 h 850900"/>
                  <a:gd name="connsiteX1558" fmla="*/ 444500 w 723900"/>
                  <a:gd name="connsiteY1558" fmla="*/ 53975 h 850900"/>
                  <a:gd name="connsiteX1559" fmla="*/ 447675 w 723900"/>
                  <a:gd name="connsiteY1559" fmla="*/ 53975 h 850900"/>
                  <a:gd name="connsiteX1560" fmla="*/ 450850 w 723900"/>
                  <a:gd name="connsiteY1560" fmla="*/ 53975 h 850900"/>
                  <a:gd name="connsiteX1561" fmla="*/ 454025 w 723900"/>
                  <a:gd name="connsiteY1561" fmla="*/ 57150 h 850900"/>
                  <a:gd name="connsiteX1562" fmla="*/ 457200 w 723900"/>
                  <a:gd name="connsiteY1562" fmla="*/ 57150 h 850900"/>
                  <a:gd name="connsiteX1563" fmla="*/ 458788 w 723900"/>
                  <a:gd name="connsiteY1563" fmla="*/ 57150 h 850900"/>
                  <a:gd name="connsiteX1564" fmla="*/ 460375 w 723900"/>
                  <a:gd name="connsiteY1564" fmla="*/ 57150 h 850900"/>
                  <a:gd name="connsiteX1565" fmla="*/ 463550 w 723900"/>
                  <a:gd name="connsiteY1565" fmla="*/ 57150 h 850900"/>
                  <a:gd name="connsiteX1566" fmla="*/ 463550 w 723900"/>
                  <a:gd name="connsiteY1566" fmla="*/ 53975 h 850900"/>
                  <a:gd name="connsiteX1567" fmla="*/ 466725 w 723900"/>
                  <a:gd name="connsiteY1567" fmla="*/ 53975 h 850900"/>
                  <a:gd name="connsiteX1568" fmla="*/ 469900 w 723900"/>
                  <a:gd name="connsiteY1568" fmla="*/ 53975 h 850900"/>
                  <a:gd name="connsiteX1569" fmla="*/ 469900 w 723900"/>
                  <a:gd name="connsiteY1569" fmla="*/ 52388 h 850900"/>
                  <a:gd name="connsiteX1570" fmla="*/ 469900 w 723900"/>
                  <a:gd name="connsiteY1570" fmla="*/ 50800 h 850900"/>
                  <a:gd name="connsiteX1571" fmla="*/ 471488 w 723900"/>
                  <a:gd name="connsiteY1571" fmla="*/ 50800 h 850900"/>
                  <a:gd name="connsiteX1572" fmla="*/ 473075 w 723900"/>
                  <a:gd name="connsiteY1572" fmla="*/ 50800 h 850900"/>
                  <a:gd name="connsiteX1573" fmla="*/ 474663 w 723900"/>
                  <a:gd name="connsiteY1573" fmla="*/ 50800 h 850900"/>
                  <a:gd name="connsiteX1574" fmla="*/ 476250 w 723900"/>
                  <a:gd name="connsiteY1574" fmla="*/ 50800 h 850900"/>
                  <a:gd name="connsiteX1575" fmla="*/ 476250 w 723900"/>
                  <a:gd name="connsiteY1575" fmla="*/ 49213 h 850900"/>
                  <a:gd name="connsiteX1576" fmla="*/ 476250 w 723900"/>
                  <a:gd name="connsiteY1576" fmla="*/ 47625 h 850900"/>
                  <a:gd name="connsiteX1577" fmla="*/ 476250 w 723900"/>
                  <a:gd name="connsiteY1577" fmla="*/ 44450 h 850900"/>
                  <a:gd name="connsiteX1578" fmla="*/ 479425 w 723900"/>
                  <a:gd name="connsiteY1578" fmla="*/ 44450 h 850900"/>
                  <a:gd name="connsiteX1579" fmla="*/ 481013 w 723900"/>
                  <a:gd name="connsiteY1579" fmla="*/ 44450 h 850900"/>
                  <a:gd name="connsiteX1580" fmla="*/ 482600 w 723900"/>
                  <a:gd name="connsiteY1580" fmla="*/ 44450 h 850900"/>
                  <a:gd name="connsiteX1581" fmla="*/ 482600 w 723900"/>
                  <a:gd name="connsiteY1581" fmla="*/ 47625 h 850900"/>
                  <a:gd name="connsiteX1582" fmla="*/ 485775 w 723900"/>
                  <a:gd name="connsiteY1582" fmla="*/ 47625 h 850900"/>
                  <a:gd name="connsiteX1583" fmla="*/ 485775 w 723900"/>
                  <a:gd name="connsiteY1583" fmla="*/ 46038 h 850900"/>
                  <a:gd name="connsiteX1584" fmla="*/ 485775 w 723900"/>
                  <a:gd name="connsiteY1584" fmla="*/ 44450 h 850900"/>
                  <a:gd name="connsiteX1585" fmla="*/ 487363 w 723900"/>
                  <a:gd name="connsiteY1585" fmla="*/ 44450 h 850900"/>
                  <a:gd name="connsiteX1586" fmla="*/ 487363 w 723900"/>
                  <a:gd name="connsiteY1586" fmla="*/ 46038 h 850900"/>
                  <a:gd name="connsiteX1587" fmla="*/ 488950 w 723900"/>
                  <a:gd name="connsiteY1587" fmla="*/ 47625 h 850900"/>
                  <a:gd name="connsiteX1588" fmla="*/ 492125 w 723900"/>
                  <a:gd name="connsiteY1588" fmla="*/ 47625 h 850900"/>
                  <a:gd name="connsiteX1589" fmla="*/ 495300 w 723900"/>
                  <a:gd name="connsiteY1589" fmla="*/ 47625 h 850900"/>
                  <a:gd name="connsiteX1590" fmla="*/ 498475 w 723900"/>
                  <a:gd name="connsiteY1590" fmla="*/ 47625 h 850900"/>
                  <a:gd name="connsiteX1591" fmla="*/ 498475 w 723900"/>
                  <a:gd name="connsiteY1591" fmla="*/ 50800 h 850900"/>
                  <a:gd name="connsiteX1592" fmla="*/ 500063 w 723900"/>
                  <a:gd name="connsiteY1592" fmla="*/ 50800 h 850900"/>
                  <a:gd name="connsiteX1593" fmla="*/ 501650 w 723900"/>
                  <a:gd name="connsiteY1593" fmla="*/ 50800 h 850900"/>
                  <a:gd name="connsiteX1594" fmla="*/ 503238 w 723900"/>
                  <a:gd name="connsiteY1594" fmla="*/ 50800 h 850900"/>
                  <a:gd name="connsiteX1595" fmla="*/ 504825 w 723900"/>
                  <a:gd name="connsiteY1595" fmla="*/ 50800 h 850900"/>
                  <a:gd name="connsiteX1596" fmla="*/ 503238 w 723900"/>
                  <a:gd name="connsiteY1596" fmla="*/ 52387 h 850900"/>
                  <a:gd name="connsiteX1597" fmla="*/ 503238 w 723900"/>
                  <a:gd name="connsiteY1597" fmla="*/ 52388 h 850900"/>
                  <a:gd name="connsiteX1598" fmla="*/ 503237 w 723900"/>
                  <a:gd name="connsiteY1598" fmla="*/ 52388 h 850900"/>
                  <a:gd name="connsiteX1599" fmla="*/ 501650 w 723900"/>
                  <a:gd name="connsiteY1599" fmla="*/ 53975 h 850900"/>
                  <a:gd name="connsiteX1600" fmla="*/ 504825 w 723900"/>
                  <a:gd name="connsiteY1600" fmla="*/ 53975 h 850900"/>
                  <a:gd name="connsiteX1601" fmla="*/ 504825 w 723900"/>
                  <a:gd name="connsiteY1601" fmla="*/ 57150 h 850900"/>
                  <a:gd name="connsiteX1602" fmla="*/ 508000 w 723900"/>
                  <a:gd name="connsiteY1602" fmla="*/ 57150 h 850900"/>
                  <a:gd name="connsiteX1603" fmla="*/ 508000 w 723900"/>
                  <a:gd name="connsiteY1603" fmla="*/ 55563 h 850900"/>
                  <a:gd name="connsiteX1604" fmla="*/ 508000 w 723900"/>
                  <a:gd name="connsiteY1604" fmla="*/ 53975 h 850900"/>
                  <a:gd name="connsiteX1605" fmla="*/ 509588 w 723900"/>
                  <a:gd name="connsiteY1605" fmla="*/ 53975 h 850900"/>
                  <a:gd name="connsiteX1606" fmla="*/ 511175 w 723900"/>
                  <a:gd name="connsiteY1606" fmla="*/ 53975 h 850900"/>
                  <a:gd name="connsiteX1607" fmla="*/ 511175 w 723900"/>
                  <a:gd name="connsiteY1607" fmla="*/ 57150 h 850900"/>
                  <a:gd name="connsiteX1608" fmla="*/ 514350 w 723900"/>
                  <a:gd name="connsiteY1608" fmla="*/ 57150 h 850900"/>
                  <a:gd name="connsiteX1609" fmla="*/ 515938 w 723900"/>
                  <a:gd name="connsiteY1609" fmla="*/ 57150 h 850900"/>
                  <a:gd name="connsiteX1610" fmla="*/ 517525 w 723900"/>
                  <a:gd name="connsiteY1610" fmla="*/ 57150 h 850900"/>
                  <a:gd name="connsiteX1611" fmla="*/ 520700 w 723900"/>
                  <a:gd name="connsiteY1611" fmla="*/ 60325 h 850900"/>
                  <a:gd name="connsiteX1612" fmla="*/ 522288 w 723900"/>
                  <a:gd name="connsiteY1612" fmla="*/ 60325 h 850900"/>
                  <a:gd name="connsiteX1613" fmla="*/ 523875 w 723900"/>
                  <a:gd name="connsiteY1613" fmla="*/ 60325 h 850900"/>
                  <a:gd name="connsiteX1614" fmla="*/ 523875 w 723900"/>
                  <a:gd name="connsiteY1614" fmla="*/ 63500 h 850900"/>
                  <a:gd name="connsiteX1615" fmla="*/ 527050 w 723900"/>
                  <a:gd name="connsiteY1615" fmla="*/ 63500 h 850900"/>
                  <a:gd name="connsiteX1616" fmla="*/ 527050 w 723900"/>
                  <a:gd name="connsiteY1616" fmla="*/ 60325 h 850900"/>
                  <a:gd name="connsiteX1617" fmla="*/ 530225 w 723900"/>
                  <a:gd name="connsiteY1617" fmla="*/ 60325 h 850900"/>
                  <a:gd name="connsiteX1618" fmla="*/ 542925 w 723900"/>
                  <a:gd name="connsiteY1618" fmla="*/ 120650 h 850900"/>
                  <a:gd name="connsiteX1619" fmla="*/ 539750 w 723900"/>
                  <a:gd name="connsiteY1619" fmla="*/ 120650 h 850900"/>
                  <a:gd name="connsiteX1620" fmla="*/ 568325 w 723900"/>
                  <a:gd name="connsiteY1620" fmla="*/ 250825 h 850900"/>
                  <a:gd name="connsiteX1621" fmla="*/ 590550 w 723900"/>
                  <a:gd name="connsiteY1621" fmla="*/ 368300 h 850900"/>
                  <a:gd name="connsiteX1622" fmla="*/ 605842 w 723900"/>
                  <a:gd name="connsiteY1622" fmla="*/ 447820 h 850900"/>
                  <a:gd name="connsiteX1623" fmla="*/ 606425 w 723900"/>
                  <a:gd name="connsiteY1623" fmla="*/ 447675 h 850900"/>
                  <a:gd name="connsiteX1624" fmla="*/ 612775 w 723900"/>
                  <a:gd name="connsiteY1624" fmla="*/ 485775 h 850900"/>
                  <a:gd name="connsiteX1625" fmla="*/ 612775 w 723900"/>
                  <a:gd name="connsiteY1625" fmla="*/ 488950 h 850900"/>
                  <a:gd name="connsiteX1626" fmla="*/ 622300 w 723900"/>
                  <a:gd name="connsiteY1626" fmla="*/ 520700 h 850900"/>
                  <a:gd name="connsiteX1627" fmla="*/ 622300 w 723900"/>
                  <a:gd name="connsiteY1627" fmla="*/ 523875 h 850900"/>
                  <a:gd name="connsiteX1628" fmla="*/ 622300 w 723900"/>
                  <a:gd name="connsiteY1628" fmla="*/ 527050 h 850900"/>
                  <a:gd name="connsiteX1629" fmla="*/ 625475 w 723900"/>
                  <a:gd name="connsiteY1629" fmla="*/ 530225 h 850900"/>
                  <a:gd name="connsiteX1630" fmla="*/ 628650 w 723900"/>
                  <a:gd name="connsiteY1630" fmla="*/ 530225 h 850900"/>
                  <a:gd name="connsiteX1631" fmla="*/ 635000 w 723900"/>
                  <a:gd name="connsiteY1631" fmla="*/ 530225 h 850900"/>
                  <a:gd name="connsiteX1632" fmla="*/ 635000 w 723900"/>
                  <a:gd name="connsiteY1632" fmla="*/ 527050 h 850900"/>
                  <a:gd name="connsiteX1633" fmla="*/ 644525 w 723900"/>
                  <a:gd name="connsiteY1633" fmla="*/ 527050 h 850900"/>
                  <a:gd name="connsiteX1634" fmla="*/ 647700 w 723900"/>
                  <a:gd name="connsiteY1634" fmla="*/ 530225 h 850900"/>
                  <a:gd name="connsiteX1635" fmla="*/ 650875 w 723900"/>
                  <a:gd name="connsiteY1635" fmla="*/ 530225 h 850900"/>
                  <a:gd name="connsiteX1636" fmla="*/ 654050 w 723900"/>
                  <a:gd name="connsiteY1636" fmla="*/ 520700 h 850900"/>
                  <a:gd name="connsiteX1637" fmla="*/ 660400 w 723900"/>
                  <a:gd name="connsiteY1637" fmla="*/ 517525 h 850900"/>
                  <a:gd name="connsiteX1638" fmla="*/ 669925 w 723900"/>
                  <a:gd name="connsiteY1638" fmla="*/ 517525 h 850900"/>
                  <a:gd name="connsiteX1639" fmla="*/ 669925 w 723900"/>
                  <a:gd name="connsiteY1639" fmla="*/ 530225 h 850900"/>
                  <a:gd name="connsiteX1640" fmla="*/ 673100 w 723900"/>
                  <a:gd name="connsiteY1640" fmla="*/ 533400 h 850900"/>
                  <a:gd name="connsiteX1641" fmla="*/ 679450 w 723900"/>
                  <a:gd name="connsiteY1641" fmla="*/ 536575 h 850900"/>
                  <a:gd name="connsiteX1642" fmla="*/ 682625 w 723900"/>
                  <a:gd name="connsiteY1642" fmla="*/ 536575 h 850900"/>
                  <a:gd name="connsiteX1643" fmla="*/ 685800 w 723900"/>
                  <a:gd name="connsiteY1643" fmla="*/ 539750 h 850900"/>
                  <a:gd name="connsiteX1644" fmla="*/ 685800 w 723900"/>
                  <a:gd name="connsiteY1644" fmla="*/ 542925 h 850900"/>
                  <a:gd name="connsiteX1645" fmla="*/ 704850 w 723900"/>
                  <a:gd name="connsiteY1645" fmla="*/ 555625 h 850900"/>
                  <a:gd name="connsiteX1646" fmla="*/ 720725 w 723900"/>
                  <a:gd name="connsiteY1646" fmla="*/ 561975 h 850900"/>
                  <a:gd name="connsiteX1647" fmla="*/ 723900 w 723900"/>
                  <a:gd name="connsiteY1647" fmla="*/ 568325 h 850900"/>
                  <a:gd name="connsiteX1648" fmla="*/ 723900 w 723900"/>
                  <a:gd name="connsiteY1648" fmla="*/ 574675 h 850900"/>
                  <a:gd name="connsiteX1649" fmla="*/ 723900 w 723900"/>
                  <a:gd name="connsiteY1649" fmla="*/ 577850 h 850900"/>
                  <a:gd name="connsiteX1650" fmla="*/ 717550 w 723900"/>
                  <a:gd name="connsiteY1650" fmla="*/ 587375 h 850900"/>
                  <a:gd name="connsiteX1651" fmla="*/ 717550 w 723900"/>
                  <a:gd name="connsiteY1651" fmla="*/ 584200 h 850900"/>
                  <a:gd name="connsiteX1652" fmla="*/ 714375 w 723900"/>
                  <a:gd name="connsiteY1652" fmla="*/ 584200 h 850900"/>
                  <a:gd name="connsiteX1653" fmla="*/ 714375 w 723900"/>
                  <a:gd name="connsiteY1653" fmla="*/ 581025 h 850900"/>
                  <a:gd name="connsiteX1654" fmla="*/ 711200 w 723900"/>
                  <a:gd name="connsiteY1654" fmla="*/ 581025 h 850900"/>
                  <a:gd name="connsiteX1655" fmla="*/ 711200 w 723900"/>
                  <a:gd name="connsiteY1655" fmla="*/ 577850 h 850900"/>
                  <a:gd name="connsiteX1656" fmla="*/ 708025 w 723900"/>
                  <a:gd name="connsiteY1656" fmla="*/ 577850 h 850900"/>
                  <a:gd name="connsiteX1657" fmla="*/ 704850 w 723900"/>
                  <a:gd name="connsiteY1657" fmla="*/ 577850 h 850900"/>
                  <a:gd name="connsiteX1658" fmla="*/ 704850 w 723900"/>
                  <a:gd name="connsiteY1658" fmla="*/ 574675 h 850900"/>
                  <a:gd name="connsiteX1659" fmla="*/ 701675 w 723900"/>
                  <a:gd name="connsiteY1659" fmla="*/ 574675 h 850900"/>
                  <a:gd name="connsiteX1660" fmla="*/ 698500 w 723900"/>
                  <a:gd name="connsiteY1660" fmla="*/ 574675 h 850900"/>
                  <a:gd name="connsiteX1661" fmla="*/ 695325 w 723900"/>
                  <a:gd name="connsiteY1661" fmla="*/ 574675 h 850900"/>
                  <a:gd name="connsiteX1662" fmla="*/ 692150 w 723900"/>
                  <a:gd name="connsiteY1662" fmla="*/ 574675 h 850900"/>
                  <a:gd name="connsiteX1663" fmla="*/ 692150 w 723900"/>
                  <a:gd name="connsiteY1663" fmla="*/ 571500 h 850900"/>
                  <a:gd name="connsiteX1664" fmla="*/ 688975 w 723900"/>
                  <a:gd name="connsiteY1664" fmla="*/ 571500 h 850900"/>
                  <a:gd name="connsiteX1665" fmla="*/ 685800 w 723900"/>
                  <a:gd name="connsiteY1665" fmla="*/ 571500 h 850900"/>
                  <a:gd name="connsiteX1666" fmla="*/ 682625 w 723900"/>
                  <a:gd name="connsiteY1666" fmla="*/ 568325 h 850900"/>
                  <a:gd name="connsiteX1667" fmla="*/ 681038 w 723900"/>
                  <a:gd name="connsiteY1667" fmla="*/ 568325 h 850900"/>
                  <a:gd name="connsiteX1668" fmla="*/ 681038 w 723900"/>
                  <a:gd name="connsiteY1668" fmla="*/ 569913 h 850900"/>
                  <a:gd name="connsiteX1669" fmla="*/ 679450 w 723900"/>
                  <a:gd name="connsiteY1669" fmla="*/ 569913 h 850900"/>
                  <a:gd name="connsiteX1670" fmla="*/ 679450 w 723900"/>
                  <a:gd name="connsiteY1670" fmla="*/ 568325 h 850900"/>
                  <a:gd name="connsiteX1671" fmla="*/ 676275 w 723900"/>
                  <a:gd name="connsiteY1671" fmla="*/ 568325 h 850900"/>
                  <a:gd name="connsiteX1672" fmla="*/ 676275 w 723900"/>
                  <a:gd name="connsiteY1672" fmla="*/ 565150 h 850900"/>
                  <a:gd name="connsiteX1673" fmla="*/ 673100 w 723900"/>
                  <a:gd name="connsiteY1673" fmla="*/ 565150 h 850900"/>
                  <a:gd name="connsiteX1674" fmla="*/ 669925 w 723900"/>
                  <a:gd name="connsiteY1674" fmla="*/ 565150 h 850900"/>
                  <a:gd name="connsiteX1675" fmla="*/ 666750 w 723900"/>
                  <a:gd name="connsiteY1675" fmla="*/ 565150 h 850900"/>
                  <a:gd name="connsiteX1676" fmla="*/ 663575 w 723900"/>
                  <a:gd name="connsiteY1676" fmla="*/ 561975 h 850900"/>
                  <a:gd name="connsiteX1677" fmla="*/ 660400 w 723900"/>
                  <a:gd name="connsiteY1677" fmla="*/ 561975 h 850900"/>
                  <a:gd name="connsiteX1678" fmla="*/ 660400 w 723900"/>
                  <a:gd name="connsiteY1678" fmla="*/ 560388 h 850900"/>
                  <a:gd name="connsiteX1679" fmla="*/ 660400 w 723900"/>
                  <a:gd name="connsiteY1679" fmla="*/ 558800 h 850900"/>
                  <a:gd name="connsiteX1680" fmla="*/ 660400 w 723900"/>
                  <a:gd name="connsiteY1680" fmla="*/ 555625 h 850900"/>
                  <a:gd name="connsiteX1681" fmla="*/ 663575 w 723900"/>
                  <a:gd name="connsiteY1681" fmla="*/ 555625 h 850900"/>
                  <a:gd name="connsiteX1682" fmla="*/ 663575 w 723900"/>
                  <a:gd name="connsiteY1682" fmla="*/ 552450 h 850900"/>
                  <a:gd name="connsiteX1683" fmla="*/ 663575 w 723900"/>
                  <a:gd name="connsiteY1683" fmla="*/ 549275 h 850900"/>
                  <a:gd name="connsiteX1684" fmla="*/ 663575 w 723900"/>
                  <a:gd name="connsiteY1684" fmla="*/ 546100 h 850900"/>
                  <a:gd name="connsiteX1685" fmla="*/ 660400 w 723900"/>
                  <a:gd name="connsiteY1685" fmla="*/ 546100 h 850900"/>
                  <a:gd name="connsiteX1686" fmla="*/ 660400 w 723900"/>
                  <a:gd name="connsiteY1686" fmla="*/ 542925 h 850900"/>
                  <a:gd name="connsiteX1687" fmla="*/ 660400 w 723900"/>
                  <a:gd name="connsiteY1687" fmla="*/ 539750 h 850900"/>
                  <a:gd name="connsiteX1688" fmla="*/ 663575 w 723900"/>
                  <a:gd name="connsiteY1688" fmla="*/ 539750 h 850900"/>
                  <a:gd name="connsiteX1689" fmla="*/ 663575 w 723900"/>
                  <a:gd name="connsiteY1689" fmla="*/ 538163 h 850900"/>
                  <a:gd name="connsiteX1690" fmla="*/ 663575 w 723900"/>
                  <a:gd name="connsiteY1690" fmla="*/ 536575 h 850900"/>
                  <a:gd name="connsiteX1691" fmla="*/ 663575 w 723900"/>
                  <a:gd name="connsiteY1691" fmla="*/ 533400 h 850900"/>
                  <a:gd name="connsiteX1692" fmla="*/ 660400 w 723900"/>
                  <a:gd name="connsiteY1692" fmla="*/ 533400 h 850900"/>
                  <a:gd name="connsiteX1693" fmla="*/ 660400 w 723900"/>
                  <a:gd name="connsiteY1693" fmla="*/ 536575 h 850900"/>
                  <a:gd name="connsiteX1694" fmla="*/ 660400 w 723900"/>
                  <a:gd name="connsiteY1694" fmla="*/ 539750 h 850900"/>
                  <a:gd name="connsiteX1695" fmla="*/ 657225 w 723900"/>
                  <a:gd name="connsiteY1695" fmla="*/ 539750 h 850900"/>
                  <a:gd name="connsiteX1696" fmla="*/ 657225 w 723900"/>
                  <a:gd name="connsiteY1696" fmla="*/ 542925 h 850900"/>
                  <a:gd name="connsiteX1697" fmla="*/ 657225 w 723900"/>
                  <a:gd name="connsiteY1697" fmla="*/ 546100 h 850900"/>
                  <a:gd name="connsiteX1698" fmla="*/ 654050 w 723900"/>
                  <a:gd name="connsiteY1698" fmla="*/ 546100 h 850900"/>
                  <a:gd name="connsiteX1699" fmla="*/ 654050 w 723900"/>
                  <a:gd name="connsiteY1699" fmla="*/ 549275 h 850900"/>
                  <a:gd name="connsiteX1700" fmla="*/ 650875 w 723900"/>
                  <a:gd name="connsiteY1700" fmla="*/ 549275 h 850900"/>
                  <a:gd name="connsiteX1701" fmla="*/ 650875 w 723900"/>
                  <a:gd name="connsiteY1701" fmla="*/ 552450 h 850900"/>
                  <a:gd name="connsiteX1702" fmla="*/ 647700 w 723900"/>
                  <a:gd name="connsiteY1702" fmla="*/ 552450 h 850900"/>
                  <a:gd name="connsiteX1703" fmla="*/ 647700 w 723900"/>
                  <a:gd name="connsiteY1703" fmla="*/ 555625 h 850900"/>
                  <a:gd name="connsiteX1704" fmla="*/ 644525 w 723900"/>
                  <a:gd name="connsiteY1704" fmla="*/ 555625 h 850900"/>
                  <a:gd name="connsiteX1705" fmla="*/ 641350 w 723900"/>
                  <a:gd name="connsiteY1705" fmla="*/ 555625 h 850900"/>
                  <a:gd name="connsiteX1706" fmla="*/ 638175 w 723900"/>
                  <a:gd name="connsiteY1706" fmla="*/ 555625 h 850900"/>
                  <a:gd name="connsiteX1707" fmla="*/ 635000 w 723900"/>
                  <a:gd name="connsiteY1707" fmla="*/ 555625 h 850900"/>
                  <a:gd name="connsiteX1708" fmla="*/ 631825 w 723900"/>
                  <a:gd name="connsiteY1708" fmla="*/ 555625 h 850900"/>
                  <a:gd name="connsiteX1709" fmla="*/ 628650 w 723900"/>
                  <a:gd name="connsiteY1709" fmla="*/ 555625 h 850900"/>
                  <a:gd name="connsiteX1710" fmla="*/ 625475 w 723900"/>
                  <a:gd name="connsiteY1710" fmla="*/ 555625 h 850900"/>
                  <a:gd name="connsiteX1711" fmla="*/ 622300 w 723900"/>
                  <a:gd name="connsiteY1711" fmla="*/ 555625 h 850900"/>
                  <a:gd name="connsiteX1712" fmla="*/ 622300 w 723900"/>
                  <a:gd name="connsiteY1712" fmla="*/ 552450 h 850900"/>
                  <a:gd name="connsiteX1713" fmla="*/ 619125 w 723900"/>
                  <a:gd name="connsiteY1713" fmla="*/ 552450 h 850900"/>
                  <a:gd name="connsiteX1714" fmla="*/ 615950 w 723900"/>
                  <a:gd name="connsiteY1714" fmla="*/ 552450 h 850900"/>
                  <a:gd name="connsiteX1715" fmla="*/ 615950 w 723900"/>
                  <a:gd name="connsiteY1715" fmla="*/ 549275 h 850900"/>
                  <a:gd name="connsiteX1716" fmla="*/ 619125 w 723900"/>
                  <a:gd name="connsiteY1716" fmla="*/ 549275 h 850900"/>
                  <a:gd name="connsiteX1717" fmla="*/ 619125 w 723900"/>
                  <a:gd name="connsiteY1717" fmla="*/ 546100 h 850900"/>
                  <a:gd name="connsiteX1718" fmla="*/ 619125 w 723900"/>
                  <a:gd name="connsiteY1718" fmla="*/ 542925 h 850900"/>
                  <a:gd name="connsiteX1719" fmla="*/ 615950 w 723900"/>
                  <a:gd name="connsiteY1719" fmla="*/ 542925 h 850900"/>
                  <a:gd name="connsiteX1720" fmla="*/ 615950 w 723900"/>
                  <a:gd name="connsiteY1720" fmla="*/ 539750 h 850900"/>
                  <a:gd name="connsiteX1721" fmla="*/ 612775 w 723900"/>
                  <a:gd name="connsiteY1721" fmla="*/ 539750 h 850900"/>
                  <a:gd name="connsiteX1722" fmla="*/ 612775 w 723900"/>
                  <a:gd name="connsiteY1722" fmla="*/ 542925 h 850900"/>
                  <a:gd name="connsiteX1723" fmla="*/ 615950 w 723900"/>
                  <a:gd name="connsiteY1723" fmla="*/ 542925 h 850900"/>
                  <a:gd name="connsiteX1724" fmla="*/ 615950 w 723900"/>
                  <a:gd name="connsiteY1724" fmla="*/ 546100 h 850900"/>
                  <a:gd name="connsiteX1725" fmla="*/ 612775 w 723900"/>
                  <a:gd name="connsiteY1725" fmla="*/ 546100 h 850900"/>
                  <a:gd name="connsiteX1726" fmla="*/ 612775 w 723900"/>
                  <a:gd name="connsiteY1726" fmla="*/ 549275 h 850900"/>
                  <a:gd name="connsiteX1727" fmla="*/ 609600 w 723900"/>
                  <a:gd name="connsiteY1727" fmla="*/ 549275 h 850900"/>
                  <a:gd name="connsiteX1728" fmla="*/ 606425 w 723900"/>
                  <a:gd name="connsiteY1728" fmla="*/ 549275 h 850900"/>
                  <a:gd name="connsiteX1729" fmla="*/ 603250 w 723900"/>
                  <a:gd name="connsiteY1729" fmla="*/ 549275 h 850900"/>
                  <a:gd name="connsiteX1730" fmla="*/ 600075 w 723900"/>
                  <a:gd name="connsiteY1730" fmla="*/ 549275 h 850900"/>
                  <a:gd name="connsiteX1731" fmla="*/ 596900 w 723900"/>
                  <a:gd name="connsiteY1731" fmla="*/ 549275 h 850900"/>
                  <a:gd name="connsiteX1732" fmla="*/ 593725 w 723900"/>
                  <a:gd name="connsiteY1732" fmla="*/ 549275 h 850900"/>
                  <a:gd name="connsiteX1733" fmla="*/ 593725 w 723900"/>
                  <a:gd name="connsiteY1733" fmla="*/ 546100 h 850900"/>
                  <a:gd name="connsiteX1734" fmla="*/ 590550 w 723900"/>
                  <a:gd name="connsiteY1734" fmla="*/ 546100 h 850900"/>
                  <a:gd name="connsiteX1735" fmla="*/ 587375 w 723900"/>
                  <a:gd name="connsiteY1735" fmla="*/ 546100 h 850900"/>
                  <a:gd name="connsiteX1736" fmla="*/ 584200 w 723900"/>
                  <a:gd name="connsiteY1736" fmla="*/ 546100 h 850900"/>
                  <a:gd name="connsiteX1737" fmla="*/ 581025 w 723900"/>
                  <a:gd name="connsiteY1737" fmla="*/ 546100 h 850900"/>
                  <a:gd name="connsiteX1738" fmla="*/ 577850 w 723900"/>
                  <a:gd name="connsiteY1738" fmla="*/ 549275 h 850900"/>
                  <a:gd name="connsiteX1739" fmla="*/ 574675 w 723900"/>
                  <a:gd name="connsiteY1739" fmla="*/ 549275 h 850900"/>
                  <a:gd name="connsiteX1740" fmla="*/ 571500 w 723900"/>
                  <a:gd name="connsiteY1740" fmla="*/ 552450 h 850900"/>
                  <a:gd name="connsiteX1741" fmla="*/ 568325 w 723900"/>
                  <a:gd name="connsiteY1741" fmla="*/ 552450 h 850900"/>
                  <a:gd name="connsiteX1742" fmla="*/ 565150 w 723900"/>
                  <a:gd name="connsiteY1742" fmla="*/ 552450 h 850900"/>
                  <a:gd name="connsiteX1743" fmla="*/ 561975 w 723900"/>
                  <a:gd name="connsiteY1743" fmla="*/ 552450 h 850900"/>
                  <a:gd name="connsiteX1744" fmla="*/ 558800 w 723900"/>
                  <a:gd name="connsiteY1744" fmla="*/ 555625 h 850900"/>
                  <a:gd name="connsiteX1745" fmla="*/ 555625 w 723900"/>
                  <a:gd name="connsiteY1745" fmla="*/ 555625 h 850900"/>
                  <a:gd name="connsiteX1746" fmla="*/ 552450 w 723900"/>
                  <a:gd name="connsiteY1746" fmla="*/ 558800 h 850900"/>
                  <a:gd name="connsiteX1747" fmla="*/ 552450 w 723900"/>
                  <a:gd name="connsiteY1747" fmla="*/ 555625 h 850900"/>
                  <a:gd name="connsiteX1748" fmla="*/ 549275 w 723900"/>
                  <a:gd name="connsiteY1748" fmla="*/ 555625 h 850900"/>
                  <a:gd name="connsiteX1749" fmla="*/ 549275 w 723900"/>
                  <a:gd name="connsiteY1749" fmla="*/ 552450 h 850900"/>
                  <a:gd name="connsiteX1750" fmla="*/ 546100 w 723900"/>
                  <a:gd name="connsiteY1750" fmla="*/ 552450 h 850900"/>
                  <a:gd name="connsiteX1751" fmla="*/ 542925 w 723900"/>
                  <a:gd name="connsiteY1751" fmla="*/ 552450 h 850900"/>
                  <a:gd name="connsiteX1752" fmla="*/ 542925 w 723900"/>
                  <a:gd name="connsiteY1752" fmla="*/ 549275 h 850900"/>
                  <a:gd name="connsiteX1753" fmla="*/ 539750 w 723900"/>
                  <a:gd name="connsiteY1753" fmla="*/ 549275 h 850900"/>
                  <a:gd name="connsiteX1754" fmla="*/ 536575 w 723900"/>
                  <a:gd name="connsiteY1754" fmla="*/ 552450 h 850900"/>
                  <a:gd name="connsiteX1755" fmla="*/ 536575 w 723900"/>
                  <a:gd name="connsiteY1755" fmla="*/ 549275 h 850900"/>
                  <a:gd name="connsiteX1756" fmla="*/ 533400 w 723900"/>
                  <a:gd name="connsiteY1756" fmla="*/ 549275 h 850900"/>
                  <a:gd name="connsiteX1757" fmla="*/ 530225 w 723900"/>
                  <a:gd name="connsiteY1757" fmla="*/ 549275 h 850900"/>
                  <a:gd name="connsiteX1758" fmla="*/ 530225 w 723900"/>
                  <a:gd name="connsiteY1758" fmla="*/ 546100 h 850900"/>
                  <a:gd name="connsiteX1759" fmla="*/ 527050 w 723900"/>
                  <a:gd name="connsiteY1759" fmla="*/ 546100 h 850900"/>
                  <a:gd name="connsiteX1760" fmla="*/ 525463 w 723900"/>
                  <a:gd name="connsiteY1760" fmla="*/ 546100 h 850900"/>
                  <a:gd name="connsiteX1761" fmla="*/ 525463 w 723900"/>
                  <a:gd name="connsiteY1761" fmla="*/ 547688 h 850900"/>
                  <a:gd name="connsiteX1762" fmla="*/ 523875 w 723900"/>
                  <a:gd name="connsiteY1762" fmla="*/ 547688 h 850900"/>
                  <a:gd name="connsiteX1763" fmla="*/ 523875 w 723900"/>
                  <a:gd name="connsiteY1763" fmla="*/ 546100 h 850900"/>
                  <a:gd name="connsiteX1764" fmla="*/ 523875 w 723900"/>
                  <a:gd name="connsiteY1764" fmla="*/ 542925 h 850900"/>
                  <a:gd name="connsiteX1765" fmla="*/ 523875 w 723900"/>
                  <a:gd name="connsiteY1765" fmla="*/ 539750 h 850900"/>
                  <a:gd name="connsiteX1766" fmla="*/ 527050 w 723900"/>
                  <a:gd name="connsiteY1766" fmla="*/ 539750 h 850900"/>
                  <a:gd name="connsiteX1767" fmla="*/ 527050 w 723900"/>
                  <a:gd name="connsiteY1767" fmla="*/ 536575 h 850900"/>
                  <a:gd name="connsiteX1768" fmla="*/ 523875 w 723900"/>
                  <a:gd name="connsiteY1768" fmla="*/ 536575 h 850900"/>
                  <a:gd name="connsiteX1769" fmla="*/ 523875 w 723900"/>
                  <a:gd name="connsiteY1769" fmla="*/ 534988 h 850900"/>
                  <a:gd name="connsiteX1770" fmla="*/ 523875 w 723900"/>
                  <a:gd name="connsiteY1770" fmla="*/ 533400 h 850900"/>
                  <a:gd name="connsiteX1771" fmla="*/ 525463 w 723900"/>
                  <a:gd name="connsiteY1771" fmla="*/ 533400 h 850900"/>
                  <a:gd name="connsiteX1772" fmla="*/ 527050 w 723900"/>
                  <a:gd name="connsiteY1772" fmla="*/ 533400 h 850900"/>
                  <a:gd name="connsiteX1773" fmla="*/ 527050 w 723900"/>
                  <a:gd name="connsiteY1773" fmla="*/ 530225 h 850900"/>
                  <a:gd name="connsiteX1774" fmla="*/ 523875 w 723900"/>
                  <a:gd name="connsiteY1774" fmla="*/ 530225 h 850900"/>
                  <a:gd name="connsiteX1775" fmla="*/ 523875 w 723900"/>
                  <a:gd name="connsiteY1775" fmla="*/ 533400 h 850900"/>
                  <a:gd name="connsiteX1776" fmla="*/ 520700 w 723900"/>
                  <a:gd name="connsiteY1776" fmla="*/ 533400 h 850900"/>
                  <a:gd name="connsiteX1777" fmla="*/ 520700 w 723900"/>
                  <a:gd name="connsiteY1777" fmla="*/ 536575 h 850900"/>
                  <a:gd name="connsiteX1778" fmla="*/ 522288 w 723900"/>
                  <a:gd name="connsiteY1778" fmla="*/ 536575 h 850900"/>
                  <a:gd name="connsiteX1779" fmla="*/ 523875 w 723900"/>
                  <a:gd name="connsiteY1779" fmla="*/ 536575 h 850900"/>
                  <a:gd name="connsiteX1780" fmla="*/ 523875 w 723900"/>
                  <a:gd name="connsiteY1780" fmla="*/ 539750 h 850900"/>
                  <a:gd name="connsiteX1781" fmla="*/ 520700 w 723900"/>
                  <a:gd name="connsiteY1781" fmla="*/ 539750 h 850900"/>
                  <a:gd name="connsiteX1782" fmla="*/ 517525 w 723900"/>
                  <a:gd name="connsiteY1782" fmla="*/ 539750 h 850900"/>
                  <a:gd name="connsiteX1783" fmla="*/ 517525 w 723900"/>
                  <a:gd name="connsiteY1783" fmla="*/ 542925 h 850900"/>
                  <a:gd name="connsiteX1784" fmla="*/ 514350 w 723900"/>
                  <a:gd name="connsiteY1784" fmla="*/ 542925 h 850900"/>
                  <a:gd name="connsiteX1785" fmla="*/ 511175 w 723900"/>
                  <a:gd name="connsiteY1785" fmla="*/ 542925 h 850900"/>
                  <a:gd name="connsiteX1786" fmla="*/ 511175 w 723900"/>
                  <a:gd name="connsiteY1786" fmla="*/ 539750 h 850900"/>
                  <a:gd name="connsiteX1787" fmla="*/ 508000 w 723900"/>
                  <a:gd name="connsiteY1787" fmla="*/ 539750 h 850900"/>
                  <a:gd name="connsiteX1788" fmla="*/ 504825 w 723900"/>
                  <a:gd name="connsiteY1788" fmla="*/ 539750 h 850900"/>
                  <a:gd name="connsiteX1789" fmla="*/ 501650 w 723900"/>
                  <a:gd name="connsiteY1789" fmla="*/ 539750 h 850900"/>
                  <a:gd name="connsiteX1790" fmla="*/ 501650 w 723900"/>
                  <a:gd name="connsiteY1790" fmla="*/ 536575 h 850900"/>
                  <a:gd name="connsiteX1791" fmla="*/ 498475 w 723900"/>
                  <a:gd name="connsiteY1791" fmla="*/ 536575 h 850900"/>
                  <a:gd name="connsiteX1792" fmla="*/ 498475 w 723900"/>
                  <a:gd name="connsiteY1792" fmla="*/ 534988 h 850900"/>
                  <a:gd name="connsiteX1793" fmla="*/ 498475 w 723900"/>
                  <a:gd name="connsiteY1793" fmla="*/ 533400 h 850900"/>
                  <a:gd name="connsiteX1794" fmla="*/ 495300 w 723900"/>
                  <a:gd name="connsiteY1794" fmla="*/ 533400 h 850900"/>
                  <a:gd name="connsiteX1795" fmla="*/ 495300 w 723900"/>
                  <a:gd name="connsiteY1795" fmla="*/ 531813 h 850900"/>
                  <a:gd name="connsiteX1796" fmla="*/ 495300 w 723900"/>
                  <a:gd name="connsiteY1796" fmla="*/ 530225 h 850900"/>
                  <a:gd name="connsiteX1797" fmla="*/ 492125 w 723900"/>
                  <a:gd name="connsiteY1797" fmla="*/ 533400 h 850900"/>
                  <a:gd name="connsiteX1798" fmla="*/ 488950 w 723900"/>
                  <a:gd name="connsiteY1798" fmla="*/ 533400 h 850900"/>
                  <a:gd name="connsiteX1799" fmla="*/ 488950 w 723900"/>
                  <a:gd name="connsiteY1799" fmla="*/ 530225 h 850900"/>
                  <a:gd name="connsiteX1800" fmla="*/ 492125 w 723900"/>
                  <a:gd name="connsiteY1800" fmla="*/ 530225 h 850900"/>
                  <a:gd name="connsiteX1801" fmla="*/ 492125 w 723900"/>
                  <a:gd name="connsiteY1801" fmla="*/ 527050 h 850900"/>
                  <a:gd name="connsiteX1802" fmla="*/ 495300 w 723900"/>
                  <a:gd name="connsiteY1802" fmla="*/ 527050 h 850900"/>
                  <a:gd name="connsiteX1803" fmla="*/ 495300 w 723900"/>
                  <a:gd name="connsiteY1803" fmla="*/ 523875 h 850900"/>
                  <a:gd name="connsiteX1804" fmla="*/ 493713 w 723900"/>
                  <a:gd name="connsiteY1804" fmla="*/ 523875 h 850900"/>
                  <a:gd name="connsiteX1805" fmla="*/ 492125 w 723900"/>
                  <a:gd name="connsiteY1805" fmla="*/ 523875 h 850900"/>
                  <a:gd name="connsiteX1806" fmla="*/ 492125 w 723900"/>
                  <a:gd name="connsiteY1806" fmla="*/ 527050 h 850900"/>
                  <a:gd name="connsiteX1807" fmla="*/ 488950 w 723900"/>
                  <a:gd name="connsiteY1807" fmla="*/ 527050 h 850900"/>
                  <a:gd name="connsiteX1808" fmla="*/ 485775 w 723900"/>
                  <a:gd name="connsiteY1808" fmla="*/ 527050 h 850900"/>
                  <a:gd name="connsiteX1809" fmla="*/ 485775 w 723900"/>
                  <a:gd name="connsiteY1809" fmla="*/ 523875 h 850900"/>
                  <a:gd name="connsiteX1810" fmla="*/ 482600 w 723900"/>
                  <a:gd name="connsiteY1810" fmla="*/ 523875 h 850900"/>
                  <a:gd name="connsiteX1811" fmla="*/ 479425 w 723900"/>
                  <a:gd name="connsiteY1811" fmla="*/ 523875 h 850900"/>
                  <a:gd name="connsiteX1812" fmla="*/ 479425 w 723900"/>
                  <a:gd name="connsiteY1812" fmla="*/ 520700 h 850900"/>
                  <a:gd name="connsiteX1813" fmla="*/ 476250 w 723900"/>
                  <a:gd name="connsiteY1813" fmla="*/ 520700 h 850900"/>
                  <a:gd name="connsiteX1814" fmla="*/ 476250 w 723900"/>
                  <a:gd name="connsiteY1814" fmla="*/ 517525 h 850900"/>
                  <a:gd name="connsiteX1815" fmla="*/ 476250 w 723900"/>
                  <a:gd name="connsiteY1815" fmla="*/ 514350 h 850900"/>
                  <a:gd name="connsiteX1816" fmla="*/ 479425 w 723900"/>
                  <a:gd name="connsiteY1816" fmla="*/ 514350 h 850900"/>
                  <a:gd name="connsiteX1817" fmla="*/ 476250 w 723900"/>
                  <a:gd name="connsiteY1817" fmla="*/ 511175 h 850900"/>
                  <a:gd name="connsiteX1818" fmla="*/ 479425 w 723900"/>
                  <a:gd name="connsiteY1818" fmla="*/ 511175 h 850900"/>
                  <a:gd name="connsiteX1819" fmla="*/ 482600 w 723900"/>
                  <a:gd name="connsiteY1819" fmla="*/ 511175 h 850900"/>
                  <a:gd name="connsiteX1820" fmla="*/ 485775 w 723900"/>
                  <a:gd name="connsiteY1820" fmla="*/ 511175 h 850900"/>
                  <a:gd name="connsiteX1821" fmla="*/ 485775 w 723900"/>
                  <a:gd name="connsiteY1821" fmla="*/ 508000 h 850900"/>
                  <a:gd name="connsiteX1822" fmla="*/ 482600 w 723900"/>
                  <a:gd name="connsiteY1822" fmla="*/ 508000 h 850900"/>
                  <a:gd name="connsiteX1823" fmla="*/ 479425 w 723900"/>
                  <a:gd name="connsiteY1823" fmla="*/ 508000 h 850900"/>
                  <a:gd name="connsiteX1824" fmla="*/ 476250 w 723900"/>
                  <a:gd name="connsiteY1824" fmla="*/ 508000 h 850900"/>
                  <a:gd name="connsiteX1825" fmla="*/ 476250 w 723900"/>
                  <a:gd name="connsiteY1825" fmla="*/ 511175 h 850900"/>
                  <a:gd name="connsiteX1826" fmla="*/ 476250 w 723900"/>
                  <a:gd name="connsiteY1826" fmla="*/ 514350 h 850900"/>
                  <a:gd name="connsiteX1827" fmla="*/ 473075 w 723900"/>
                  <a:gd name="connsiteY1827" fmla="*/ 514350 h 850900"/>
                  <a:gd name="connsiteX1828" fmla="*/ 473075 w 723900"/>
                  <a:gd name="connsiteY1828" fmla="*/ 517525 h 850900"/>
                  <a:gd name="connsiteX1829" fmla="*/ 469900 w 723900"/>
                  <a:gd name="connsiteY1829" fmla="*/ 517525 h 850900"/>
                  <a:gd name="connsiteX1830" fmla="*/ 466725 w 723900"/>
                  <a:gd name="connsiteY1830" fmla="*/ 517525 h 850900"/>
                  <a:gd name="connsiteX1831" fmla="*/ 466725 w 723900"/>
                  <a:gd name="connsiteY1831" fmla="*/ 520700 h 850900"/>
                  <a:gd name="connsiteX1832" fmla="*/ 466725 w 723900"/>
                  <a:gd name="connsiteY1832" fmla="*/ 523875 h 850900"/>
                  <a:gd name="connsiteX1833" fmla="*/ 463550 w 723900"/>
                  <a:gd name="connsiteY1833" fmla="*/ 523875 h 850900"/>
                  <a:gd name="connsiteX1834" fmla="*/ 463550 w 723900"/>
                  <a:gd name="connsiteY1834" fmla="*/ 520700 h 850900"/>
                  <a:gd name="connsiteX1835" fmla="*/ 460375 w 723900"/>
                  <a:gd name="connsiteY1835" fmla="*/ 520700 h 850900"/>
                  <a:gd name="connsiteX1836" fmla="*/ 460375 w 723900"/>
                  <a:gd name="connsiteY1836" fmla="*/ 523875 h 850900"/>
                  <a:gd name="connsiteX1837" fmla="*/ 458788 w 723900"/>
                  <a:gd name="connsiteY1837" fmla="*/ 523875 h 850900"/>
                  <a:gd name="connsiteX1838" fmla="*/ 458788 w 723900"/>
                  <a:gd name="connsiteY1838" fmla="*/ 525463 h 850900"/>
                  <a:gd name="connsiteX1839" fmla="*/ 457200 w 723900"/>
                  <a:gd name="connsiteY1839" fmla="*/ 525463 h 850900"/>
                  <a:gd name="connsiteX1840" fmla="*/ 457200 w 723900"/>
                  <a:gd name="connsiteY1840" fmla="*/ 523875 h 850900"/>
                  <a:gd name="connsiteX1841" fmla="*/ 457200 w 723900"/>
                  <a:gd name="connsiteY1841" fmla="*/ 520700 h 850900"/>
                  <a:gd name="connsiteX1842" fmla="*/ 457200 w 723900"/>
                  <a:gd name="connsiteY1842" fmla="*/ 517525 h 850900"/>
                  <a:gd name="connsiteX1843" fmla="*/ 457200 w 723900"/>
                  <a:gd name="connsiteY1843" fmla="*/ 514350 h 850900"/>
                  <a:gd name="connsiteX1844" fmla="*/ 457200 w 723900"/>
                  <a:gd name="connsiteY1844" fmla="*/ 511175 h 850900"/>
                  <a:gd name="connsiteX1845" fmla="*/ 454025 w 723900"/>
                  <a:gd name="connsiteY1845" fmla="*/ 511175 h 850900"/>
                  <a:gd name="connsiteX1846" fmla="*/ 454025 w 723900"/>
                  <a:gd name="connsiteY1846" fmla="*/ 514350 h 850900"/>
                  <a:gd name="connsiteX1847" fmla="*/ 454025 w 723900"/>
                  <a:gd name="connsiteY1847" fmla="*/ 517525 h 850900"/>
                  <a:gd name="connsiteX1848" fmla="*/ 454025 w 723900"/>
                  <a:gd name="connsiteY1848" fmla="*/ 520700 h 850900"/>
                  <a:gd name="connsiteX1849" fmla="*/ 454025 w 723900"/>
                  <a:gd name="connsiteY1849" fmla="*/ 523875 h 850900"/>
                  <a:gd name="connsiteX1850" fmla="*/ 450850 w 723900"/>
                  <a:gd name="connsiteY1850" fmla="*/ 523875 h 850900"/>
                  <a:gd name="connsiteX1851" fmla="*/ 450850 w 723900"/>
                  <a:gd name="connsiteY1851" fmla="*/ 527050 h 850900"/>
                  <a:gd name="connsiteX1852" fmla="*/ 449263 w 723900"/>
                  <a:gd name="connsiteY1852" fmla="*/ 527050 h 850900"/>
                  <a:gd name="connsiteX1853" fmla="*/ 449263 w 723900"/>
                  <a:gd name="connsiteY1853" fmla="*/ 530225 h 850900"/>
                  <a:gd name="connsiteX1854" fmla="*/ 447675 w 723900"/>
                  <a:gd name="connsiteY1854" fmla="*/ 530225 h 850900"/>
                  <a:gd name="connsiteX1855" fmla="*/ 447675 w 723900"/>
                  <a:gd name="connsiteY1855" fmla="*/ 527050 h 850900"/>
                  <a:gd name="connsiteX1856" fmla="*/ 444500 w 723900"/>
                  <a:gd name="connsiteY1856" fmla="*/ 527050 h 850900"/>
                  <a:gd name="connsiteX1857" fmla="*/ 444500 w 723900"/>
                  <a:gd name="connsiteY1857" fmla="*/ 530225 h 850900"/>
                  <a:gd name="connsiteX1858" fmla="*/ 441325 w 723900"/>
                  <a:gd name="connsiteY1858" fmla="*/ 530225 h 850900"/>
                  <a:gd name="connsiteX1859" fmla="*/ 441325 w 723900"/>
                  <a:gd name="connsiteY1859" fmla="*/ 527050 h 850900"/>
                  <a:gd name="connsiteX1860" fmla="*/ 441325 w 723900"/>
                  <a:gd name="connsiteY1860" fmla="*/ 523875 h 850900"/>
                  <a:gd name="connsiteX1861" fmla="*/ 444500 w 723900"/>
                  <a:gd name="connsiteY1861" fmla="*/ 523875 h 850900"/>
                  <a:gd name="connsiteX1862" fmla="*/ 444500 w 723900"/>
                  <a:gd name="connsiteY1862" fmla="*/ 520700 h 850900"/>
                  <a:gd name="connsiteX1863" fmla="*/ 444500 w 723900"/>
                  <a:gd name="connsiteY1863" fmla="*/ 517525 h 850900"/>
                  <a:gd name="connsiteX1864" fmla="*/ 441325 w 723900"/>
                  <a:gd name="connsiteY1864" fmla="*/ 517525 h 850900"/>
                  <a:gd name="connsiteX1865" fmla="*/ 441325 w 723900"/>
                  <a:gd name="connsiteY1865" fmla="*/ 520700 h 850900"/>
                  <a:gd name="connsiteX1866" fmla="*/ 438150 w 723900"/>
                  <a:gd name="connsiteY1866" fmla="*/ 520700 h 850900"/>
                  <a:gd name="connsiteX1867" fmla="*/ 438150 w 723900"/>
                  <a:gd name="connsiteY1867" fmla="*/ 523875 h 850900"/>
                  <a:gd name="connsiteX1868" fmla="*/ 438150 w 723900"/>
                  <a:gd name="connsiteY1868" fmla="*/ 527050 h 850900"/>
                  <a:gd name="connsiteX1869" fmla="*/ 439738 w 723900"/>
                  <a:gd name="connsiteY1869" fmla="*/ 527050 h 850900"/>
                  <a:gd name="connsiteX1870" fmla="*/ 439738 w 723900"/>
                  <a:gd name="connsiteY1870" fmla="*/ 528638 h 850900"/>
                  <a:gd name="connsiteX1871" fmla="*/ 438150 w 723900"/>
                  <a:gd name="connsiteY1871" fmla="*/ 528638 h 850900"/>
                  <a:gd name="connsiteX1872" fmla="*/ 438150 w 723900"/>
                  <a:gd name="connsiteY1872" fmla="*/ 530225 h 850900"/>
                  <a:gd name="connsiteX1873" fmla="*/ 434975 w 723900"/>
                  <a:gd name="connsiteY1873" fmla="*/ 530225 h 850900"/>
                  <a:gd name="connsiteX1874" fmla="*/ 434975 w 723900"/>
                  <a:gd name="connsiteY1874" fmla="*/ 527050 h 850900"/>
                  <a:gd name="connsiteX1875" fmla="*/ 431800 w 723900"/>
                  <a:gd name="connsiteY1875" fmla="*/ 511175 h 850900"/>
                  <a:gd name="connsiteX1876" fmla="*/ 431800 w 723900"/>
                  <a:gd name="connsiteY1876" fmla="*/ 514350 h 850900"/>
                  <a:gd name="connsiteX1877" fmla="*/ 431800 w 723900"/>
                  <a:gd name="connsiteY1877" fmla="*/ 517525 h 850900"/>
                  <a:gd name="connsiteX1878" fmla="*/ 431800 w 723900"/>
                  <a:gd name="connsiteY1878" fmla="*/ 520700 h 850900"/>
                  <a:gd name="connsiteX1879" fmla="*/ 434975 w 723900"/>
                  <a:gd name="connsiteY1879" fmla="*/ 527050 h 850900"/>
                  <a:gd name="connsiteX1880" fmla="*/ 431800 w 723900"/>
                  <a:gd name="connsiteY1880" fmla="*/ 527050 h 850900"/>
                  <a:gd name="connsiteX1881" fmla="*/ 431800 w 723900"/>
                  <a:gd name="connsiteY1881" fmla="*/ 530225 h 850900"/>
                  <a:gd name="connsiteX1882" fmla="*/ 431800 w 723900"/>
                  <a:gd name="connsiteY1882" fmla="*/ 533400 h 850900"/>
                  <a:gd name="connsiteX1883" fmla="*/ 428625 w 723900"/>
                  <a:gd name="connsiteY1883" fmla="*/ 533400 h 850900"/>
                  <a:gd name="connsiteX1884" fmla="*/ 428625 w 723900"/>
                  <a:gd name="connsiteY1884" fmla="*/ 536575 h 850900"/>
                  <a:gd name="connsiteX1885" fmla="*/ 430213 w 723900"/>
                  <a:gd name="connsiteY1885" fmla="*/ 536575 h 850900"/>
                  <a:gd name="connsiteX1886" fmla="*/ 431800 w 723900"/>
                  <a:gd name="connsiteY1886" fmla="*/ 536575 h 850900"/>
                  <a:gd name="connsiteX1887" fmla="*/ 431800 w 723900"/>
                  <a:gd name="connsiteY1887" fmla="*/ 533400 h 850900"/>
                  <a:gd name="connsiteX1888" fmla="*/ 434975 w 723900"/>
                  <a:gd name="connsiteY1888" fmla="*/ 533400 h 850900"/>
                  <a:gd name="connsiteX1889" fmla="*/ 434975 w 723900"/>
                  <a:gd name="connsiteY1889" fmla="*/ 536575 h 850900"/>
                  <a:gd name="connsiteX1890" fmla="*/ 438150 w 723900"/>
                  <a:gd name="connsiteY1890" fmla="*/ 536575 h 850900"/>
                  <a:gd name="connsiteX1891" fmla="*/ 441325 w 723900"/>
                  <a:gd name="connsiteY1891" fmla="*/ 536575 h 850900"/>
                  <a:gd name="connsiteX1892" fmla="*/ 441325 w 723900"/>
                  <a:gd name="connsiteY1892" fmla="*/ 539750 h 850900"/>
                  <a:gd name="connsiteX1893" fmla="*/ 438150 w 723900"/>
                  <a:gd name="connsiteY1893" fmla="*/ 539750 h 850900"/>
                  <a:gd name="connsiteX1894" fmla="*/ 438150 w 723900"/>
                  <a:gd name="connsiteY1894" fmla="*/ 542925 h 850900"/>
                  <a:gd name="connsiteX1895" fmla="*/ 438150 w 723900"/>
                  <a:gd name="connsiteY1895" fmla="*/ 546100 h 850900"/>
                  <a:gd name="connsiteX1896" fmla="*/ 441325 w 723900"/>
                  <a:gd name="connsiteY1896" fmla="*/ 546100 h 850900"/>
                  <a:gd name="connsiteX1897" fmla="*/ 438150 w 723900"/>
                  <a:gd name="connsiteY1897" fmla="*/ 549275 h 850900"/>
                  <a:gd name="connsiteX1898" fmla="*/ 441325 w 723900"/>
                  <a:gd name="connsiteY1898" fmla="*/ 549275 h 850900"/>
                  <a:gd name="connsiteX1899" fmla="*/ 441325 w 723900"/>
                  <a:gd name="connsiteY1899" fmla="*/ 546100 h 850900"/>
                  <a:gd name="connsiteX1900" fmla="*/ 441325 w 723900"/>
                  <a:gd name="connsiteY1900" fmla="*/ 544513 h 850900"/>
                  <a:gd name="connsiteX1901" fmla="*/ 441325 w 723900"/>
                  <a:gd name="connsiteY1901" fmla="*/ 542925 h 850900"/>
                  <a:gd name="connsiteX1902" fmla="*/ 441325 w 723900"/>
                  <a:gd name="connsiteY1902" fmla="*/ 539750 h 850900"/>
                  <a:gd name="connsiteX1903" fmla="*/ 444500 w 723900"/>
                  <a:gd name="connsiteY1903" fmla="*/ 539750 h 850900"/>
                  <a:gd name="connsiteX1904" fmla="*/ 444500 w 723900"/>
                  <a:gd name="connsiteY1904" fmla="*/ 542925 h 850900"/>
                  <a:gd name="connsiteX1905" fmla="*/ 447675 w 723900"/>
                  <a:gd name="connsiteY1905" fmla="*/ 542925 h 850900"/>
                  <a:gd name="connsiteX1906" fmla="*/ 447675 w 723900"/>
                  <a:gd name="connsiteY1906" fmla="*/ 546100 h 850900"/>
                  <a:gd name="connsiteX1907" fmla="*/ 449263 w 723900"/>
                  <a:gd name="connsiteY1907" fmla="*/ 546100 h 850900"/>
                  <a:gd name="connsiteX1908" fmla="*/ 449263 w 723900"/>
                  <a:gd name="connsiteY1908" fmla="*/ 547688 h 850900"/>
                  <a:gd name="connsiteX1909" fmla="*/ 447675 w 723900"/>
                  <a:gd name="connsiteY1909" fmla="*/ 547688 h 850900"/>
                  <a:gd name="connsiteX1910" fmla="*/ 447675 w 723900"/>
                  <a:gd name="connsiteY1910" fmla="*/ 549275 h 850900"/>
                  <a:gd name="connsiteX1911" fmla="*/ 447675 w 723900"/>
                  <a:gd name="connsiteY1911" fmla="*/ 552450 h 850900"/>
                  <a:gd name="connsiteX1912" fmla="*/ 447675 w 723900"/>
                  <a:gd name="connsiteY1912" fmla="*/ 555625 h 850900"/>
                  <a:gd name="connsiteX1913" fmla="*/ 444500 w 723900"/>
                  <a:gd name="connsiteY1913" fmla="*/ 555625 h 850900"/>
                  <a:gd name="connsiteX1914" fmla="*/ 444500 w 723900"/>
                  <a:gd name="connsiteY1914" fmla="*/ 552450 h 850900"/>
                  <a:gd name="connsiteX1915" fmla="*/ 441325 w 723900"/>
                  <a:gd name="connsiteY1915" fmla="*/ 552450 h 850900"/>
                  <a:gd name="connsiteX1916" fmla="*/ 441325 w 723900"/>
                  <a:gd name="connsiteY1916" fmla="*/ 555625 h 850900"/>
                  <a:gd name="connsiteX1917" fmla="*/ 438150 w 723900"/>
                  <a:gd name="connsiteY1917" fmla="*/ 555625 h 850900"/>
                  <a:gd name="connsiteX1918" fmla="*/ 438150 w 723900"/>
                  <a:gd name="connsiteY1918" fmla="*/ 558800 h 850900"/>
                  <a:gd name="connsiteX1919" fmla="*/ 441325 w 723900"/>
                  <a:gd name="connsiteY1919" fmla="*/ 558800 h 850900"/>
                  <a:gd name="connsiteX1920" fmla="*/ 441325 w 723900"/>
                  <a:gd name="connsiteY1920" fmla="*/ 555625 h 850900"/>
                  <a:gd name="connsiteX1921" fmla="*/ 444500 w 723900"/>
                  <a:gd name="connsiteY1921" fmla="*/ 558800 h 850900"/>
                  <a:gd name="connsiteX1922" fmla="*/ 444500 w 723900"/>
                  <a:gd name="connsiteY1922" fmla="*/ 561975 h 850900"/>
                  <a:gd name="connsiteX1923" fmla="*/ 447675 w 723900"/>
                  <a:gd name="connsiteY1923" fmla="*/ 558800 h 850900"/>
                  <a:gd name="connsiteX1924" fmla="*/ 447675 w 723900"/>
                  <a:gd name="connsiteY1924" fmla="*/ 561975 h 850900"/>
                  <a:gd name="connsiteX1925" fmla="*/ 446088 w 723900"/>
                  <a:gd name="connsiteY1925" fmla="*/ 563562 h 850900"/>
                  <a:gd name="connsiteX1926" fmla="*/ 446088 w 723900"/>
                  <a:gd name="connsiteY1926" fmla="*/ 563563 h 850900"/>
                  <a:gd name="connsiteX1927" fmla="*/ 446087 w 723900"/>
                  <a:gd name="connsiteY1927" fmla="*/ 563563 h 850900"/>
                  <a:gd name="connsiteX1928" fmla="*/ 444500 w 723900"/>
                  <a:gd name="connsiteY1928" fmla="*/ 565150 h 850900"/>
                  <a:gd name="connsiteX1929" fmla="*/ 441325 w 723900"/>
                  <a:gd name="connsiteY1929" fmla="*/ 565150 h 850900"/>
                  <a:gd name="connsiteX1930" fmla="*/ 438150 w 723900"/>
                  <a:gd name="connsiteY1930" fmla="*/ 565150 h 850900"/>
                  <a:gd name="connsiteX1931" fmla="*/ 438150 w 723900"/>
                  <a:gd name="connsiteY1931" fmla="*/ 568325 h 850900"/>
                  <a:gd name="connsiteX1932" fmla="*/ 438150 w 723900"/>
                  <a:gd name="connsiteY1932" fmla="*/ 571500 h 850900"/>
                  <a:gd name="connsiteX1933" fmla="*/ 434975 w 723900"/>
                  <a:gd name="connsiteY1933" fmla="*/ 571500 h 850900"/>
                  <a:gd name="connsiteX1934" fmla="*/ 434975 w 723900"/>
                  <a:gd name="connsiteY1934" fmla="*/ 574675 h 850900"/>
                  <a:gd name="connsiteX1935" fmla="*/ 431800 w 723900"/>
                  <a:gd name="connsiteY1935" fmla="*/ 574675 h 850900"/>
                  <a:gd name="connsiteX1936" fmla="*/ 428625 w 723900"/>
                  <a:gd name="connsiteY1936" fmla="*/ 574675 h 850900"/>
                  <a:gd name="connsiteX1937" fmla="*/ 425450 w 723900"/>
                  <a:gd name="connsiteY1937" fmla="*/ 574675 h 850900"/>
                  <a:gd name="connsiteX1938" fmla="*/ 422275 w 723900"/>
                  <a:gd name="connsiteY1938" fmla="*/ 574675 h 850900"/>
                  <a:gd name="connsiteX1939" fmla="*/ 419100 w 723900"/>
                  <a:gd name="connsiteY1939" fmla="*/ 574675 h 850900"/>
                  <a:gd name="connsiteX1940" fmla="*/ 415925 w 723900"/>
                  <a:gd name="connsiteY1940" fmla="*/ 577850 h 850900"/>
                  <a:gd name="connsiteX1941" fmla="*/ 415925 w 723900"/>
                  <a:gd name="connsiteY1941" fmla="*/ 574675 h 850900"/>
                  <a:gd name="connsiteX1942" fmla="*/ 415925 w 723900"/>
                  <a:gd name="connsiteY1942" fmla="*/ 571500 h 850900"/>
                  <a:gd name="connsiteX1943" fmla="*/ 415925 w 723900"/>
                  <a:gd name="connsiteY1943" fmla="*/ 568325 h 850900"/>
                  <a:gd name="connsiteX1944" fmla="*/ 412750 w 723900"/>
                  <a:gd name="connsiteY1944" fmla="*/ 568325 h 850900"/>
                  <a:gd name="connsiteX1945" fmla="*/ 412750 w 723900"/>
                  <a:gd name="connsiteY1945" fmla="*/ 571500 h 850900"/>
                  <a:gd name="connsiteX1946" fmla="*/ 412750 w 723900"/>
                  <a:gd name="connsiteY1946" fmla="*/ 574675 h 850900"/>
                  <a:gd name="connsiteX1947" fmla="*/ 412750 w 723900"/>
                  <a:gd name="connsiteY1947" fmla="*/ 577850 h 850900"/>
                  <a:gd name="connsiteX1948" fmla="*/ 409575 w 723900"/>
                  <a:gd name="connsiteY1948" fmla="*/ 577850 h 850900"/>
                  <a:gd name="connsiteX1949" fmla="*/ 406400 w 723900"/>
                  <a:gd name="connsiteY1949" fmla="*/ 577850 h 850900"/>
                  <a:gd name="connsiteX1950" fmla="*/ 406400 w 723900"/>
                  <a:gd name="connsiteY1950" fmla="*/ 574675 h 850900"/>
                  <a:gd name="connsiteX1951" fmla="*/ 403225 w 723900"/>
                  <a:gd name="connsiteY1951" fmla="*/ 574675 h 850900"/>
                  <a:gd name="connsiteX1952" fmla="*/ 403225 w 723900"/>
                  <a:gd name="connsiteY1952" fmla="*/ 577850 h 850900"/>
                  <a:gd name="connsiteX1953" fmla="*/ 406400 w 723900"/>
                  <a:gd name="connsiteY1953" fmla="*/ 577850 h 850900"/>
                  <a:gd name="connsiteX1954" fmla="*/ 406400 w 723900"/>
                  <a:gd name="connsiteY1954" fmla="*/ 581025 h 850900"/>
                  <a:gd name="connsiteX1955" fmla="*/ 403225 w 723900"/>
                  <a:gd name="connsiteY1955" fmla="*/ 581025 h 850900"/>
                  <a:gd name="connsiteX1956" fmla="*/ 403225 w 723900"/>
                  <a:gd name="connsiteY1956" fmla="*/ 584200 h 850900"/>
                  <a:gd name="connsiteX1957" fmla="*/ 406400 w 723900"/>
                  <a:gd name="connsiteY1957" fmla="*/ 584200 h 850900"/>
                  <a:gd name="connsiteX1958" fmla="*/ 406400 w 723900"/>
                  <a:gd name="connsiteY1958" fmla="*/ 587375 h 850900"/>
                  <a:gd name="connsiteX1959" fmla="*/ 406400 w 723900"/>
                  <a:gd name="connsiteY1959" fmla="*/ 590550 h 850900"/>
                  <a:gd name="connsiteX1960" fmla="*/ 403225 w 723900"/>
                  <a:gd name="connsiteY1960" fmla="*/ 590550 h 850900"/>
                  <a:gd name="connsiteX1961" fmla="*/ 403225 w 723900"/>
                  <a:gd name="connsiteY1961" fmla="*/ 587375 h 850900"/>
                  <a:gd name="connsiteX1962" fmla="*/ 400050 w 723900"/>
                  <a:gd name="connsiteY1962" fmla="*/ 587375 h 850900"/>
                  <a:gd name="connsiteX1963" fmla="*/ 400050 w 723900"/>
                  <a:gd name="connsiteY1963" fmla="*/ 590550 h 850900"/>
                  <a:gd name="connsiteX1964" fmla="*/ 400050 w 723900"/>
                  <a:gd name="connsiteY1964" fmla="*/ 593725 h 850900"/>
                  <a:gd name="connsiteX1965" fmla="*/ 396875 w 723900"/>
                  <a:gd name="connsiteY1965" fmla="*/ 593725 h 850900"/>
                  <a:gd name="connsiteX1966" fmla="*/ 396875 w 723900"/>
                  <a:gd name="connsiteY1966" fmla="*/ 596900 h 850900"/>
                  <a:gd name="connsiteX1967" fmla="*/ 393700 w 723900"/>
                  <a:gd name="connsiteY1967" fmla="*/ 596900 h 850900"/>
                  <a:gd name="connsiteX1968" fmla="*/ 393700 w 723900"/>
                  <a:gd name="connsiteY1968" fmla="*/ 600075 h 850900"/>
                  <a:gd name="connsiteX1969" fmla="*/ 390525 w 723900"/>
                  <a:gd name="connsiteY1969" fmla="*/ 600075 h 850900"/>
                  <a:gd name="connsiteX1970" fmla="*/ 390525 w 723900"/>
                  <a:gd name="connsiteY1970" fmla="*/ 598488 h 850900"/>
                  <a:gd name="connsiteX1971" fmla="*/ 387350 w 723900"/>
                  <a:gd name="connsiteY1971" fmla="*/ 598488 h 850900"/>
                  <a:gd name="connsiteX1972" fmla="*/ 387350 w 723900"/>
                  <a:gd name="connsiteY1972" fmla="*/ 600075 h 850900"/>
                  <a:gd name="connsiteX1973" fmla="*/ 384175 w 723900"/>
                  <a:gd name="connsiteY1973" fmla="*/ 600075 h 850900"/>
                  <a:gd name="connsiteX1974" fmla="*/ 384175 w 723900"/>
                  <a:gd name="connsiteY1974" fmla="*/ 603250 h 850900"/>
                  <a:gd name="connsiteX1975" fmla="*/ 384175 w 723900"/>
                  <a:gd name="connsiteY1975" fmla="*/ 606425 h 850900"/>
                  <a:gd name="connsiteX1976" fmla="*/ 384175 w 723900"/>
                  <a:gd name="connsiteY1976" fmla="*/ 609600 h 850900"/>
                  <a:gd name="connsiteX1977" fmla="*/ 381000 w 723900"/>
                  <a:gd name="connsiteY1977" fmla="*/ 609600 h 850900"/>
                  <a:gd name="connsiteX1978" fmla="*/ 381000 w 723900"/>
                  <a:gd name="connsiteY1978" fmla="*/ 606425 h 850900"/>
                  <a:gd name="connsiteX1979" fmla="*/ 377825 w 723900"/>
                  <a:gd name="connsiteY1979" fmla="*/ 606425 h 850900"/>
                  <a:gd name="connsiteX1980" fmla="*/ 377825 w 723900"/>
                  <a:gd name="connsiteY1980" fmla="*/ 609600 h 850900"/>
                  <a:gd name="connsiteX1981" fmla="*/ 377825 w 723900"/>
                  <a:gd name="connsiteY1981" fmla="*/ 612775 h 850900"/>
                  <a:gd name="connsiteX1982" fmla="*/ 374650 w 723900"/>
                  <a:gd name="connsiteY1982" fmla="*/ 612775 h 850900"/>
                  <a:gd name="connsiteX1983" fmla="*/ 374650 w 723900"/>
                  <a:gd name="connsiteY1983" fmla="*/ 609600 h 850900"/>
                  <a:gd name="connsiteX1984" fmla="*/ 371475 w 723900"/>
                  <a:gd name="connsiteY1984" fmla="*/ 609600 h 850900"/>
                  <a:gd name="connsiteX1985" fmla="*/ 371475 w 723900"/>
                  <a:gd name="connsiteY1985" fmla="*/ 612775 h 850900"/>
                  <a:gd name="connsiteX1986" fmla="*/ 371475 w 723900"/>
                  <a:gd name="connsiteY1986" fmla="*/ 615950 h 850900"/>
                  <a:gd name="connsiteX1987" fmla="*/ 368300 w 723900"/>
                  <a:gd name="connsiteY1987" fmla="*/ 615950 h 850900"/>
                  <a:gd name="connsiteX1988" fmla="*/ 368300 w 723900"/>
                  <a:gd name="connsiteY1988" fmla="*/ 612775 h 850900"/>
                  <a:gd name="connsiteX1989" fmla="*/ 368300 w 723900"/>
                  <a:gd name="connsiteY1989" fmla="*/ 609600 h 850900"/>
                  <a:gd name="connsiteX1990" fmla="*/ 365125 w 723900"/>
                  <a:gd name="connsiteY1990" fmla="*/ 609600 h 850900"/>
                  <a:gd name="connsiteX1991" fmla="*/ 368300 w 723900"/>
                  <a:gd name="connsiteY1991" fmla="*/ 612775 h 850900"/>
                  <a:gd name="connsiteX1992" fmla="*/ 365125 w 723900"/>
                  <a:gd name="connsiteY1992" fmla="*/ 612775 h 850900"/>
                  <a:gd name="connsiteX1993" fmla="*/ 361950 w 723900"/>
                  <a:gd name="connsiteY1993" fmla="*/ 612775 h 850900"/>
                  <a:gd name="connsiteX1994" fmla="*/ 361950 w 723900"/>
                  <a:gd name="connsiteY1994" fmla="*/ 615950 h 850900"/>
                  <a:gd name="connsiteX1995" fmla="*/ 358775 w 723900"/>
                  <a:gd name="connsiteY1995" fmla="*/ 615950 h 850900"/>
                  <a:gd name="connsiteX1996" fmla="*/ 358775 w 723900"/>
                  <a:gd name="connsiteY1996" fmla="*/ 619125 h 850900"/>
                  <a:gd name="connsiteX1997" fmla="*/ 355600 w 723900"/>
                  <a:gd name="connsiteY1997" fmla="*/ 619125 h 850900"/>
                  <a:gd name="connsiteX1998" fmla="*/ 355600 w 723900"/>
                  <a:gd name="connsiteY1998" fmla="*/ 615950 h 850900"/>
                  <a:gd name="connsiteX1999" fmla="*/ 352425 w 723900"/>
                  <a:gd name="connsiteY1999" fmla="*/ 615950 h 850900"/>
                  <a:gd name="connsiteX2000" fmla="*/ 352425 w 723900"/>
                  <a:gd name="connsiteY2000" fmla="*/ 612775 h 850900"/>
                  <a:gd name="connsiteX2001" fmla="*/ 349250 w 723900"/>
                  <a:gd name="connsiteY2001" fmla="*/ 612775 h 850900"/>
                  <a:gd name="connsiteX2002" fmla="*/ 349250 w 723900"/>
                  <a:gd name="connsiteY2002" fmla="*/ 609600 h 850900"/>
                  <a:gd name="connsiteX2003" fmla="*/ 352425 w 723900"/>
                  <a:gd name="connsiteY2003" fmla="*/ 609600 h 850900"/>
                  <a:gd name="connsiteX2004" fmla="*/ 352425 w 723900"/>
                  <a:gd name="connsiteY2004" fmla="*/ 606425 h 850900"/>
                  <a:gd name="connsiteX2005" fmla="*/ 352425 w 723900"/>
                  <a:gd name="connsiteY2005" fmla="*/ 603250 h 850900"/>
                  <a:gd name="connsiteX2006" fmla="*/ 355600 w 723900"/>
                  <a:gd name="connsiteY2006" fmla="*/ 603250 h 850900"/>
                  <a:gd name="connsiteX2007" fmla="*/ 358775 w 723900"/>
                  <a:gd name="connsiteY2007" fmla="*/ 603250 h 850900"/>
                  <a:gd name="connsiteX2008" fmla="*/ 361950 w 723900"/>
                  <a:gd name="connsiteY2008" fmla="*/ 603250 h 850900"/>
                  <a:gd name="connsiteX2009" fmla="*/ 361950 w 723900"/>
                  <a:gd name="connsiteY2009" fmla="*/ 600075 h 850900"/>
                  <a:gd name="connsiteX2010" fmla="*/ 365125 w 723900"/>
                  <a:gd name="connsiteY2010" fmla="*/ 600075 h 850900"/>
                  <a:gd name="connsiteX2011" fmla="*/ 365125 w 723900"/>
                  <a:gd name="connsiteY2011" fmla="*/ 598488 h 850900"/>
                  <a:gd name="connsiteX2012" fmla="*/ 365125 w 723900"/>
                  <a:gd name="connsiteY2012" fmla="*/ 596900 h 850900"/>
                  <a:gd name="connsiteX2013" fmla="*/ 366713 w 723900"/>
                  <a:gd name="connsiteY2013" fmla="*/ 596900 h 850900"/>
                  <a:gd name="connsiteX2014" fmla="*/ 368300 w 723900"/>
                  <a:gd name="connsiteY2014" fmla="*/ 596900 h 850900"/>
                  <a:gd name="connsiteX2015" fmla="*/ 368300 w 723900"/>
                  <a:gd name="connsiteY2015" fmla="*/ 593725 h 850900"/>
                  <a:gd name="connsiteX2016" fmla="*/ 368300 w 723900"/>
                  <a:gd name="connsiteY2016" fmla="*/ 590550 h 850900"/>
                  <a:gd name="connsiteX2017" fmla="*/ 371475 w 723900"/>
                  <a:gd name="connsiteY2017" fmla="*/ 590550 h 850900"/>
                  <a:gd name="connsiteX2018" fmla="*/ 371475 w 723900"/>
                  <a:gd name="connsiteY2018" fmla="*/ 588963 h 850900"/>
                  <a:gd name="connsiteX2019" fmla="*/ 371475 w 723900"/>
                  <a:gd name="connsiteY2019" fmla="*/ 587375 h 850900"/>
                  <a:gd name="connsiteX2020" fmla="*/ 373063 w 723900"/>
                  <a:gd name="connsiteY2020" fmla="*/ 587375 h 850900"/>
                  <a:gd name="connsiteX2021" fmla="*/ 374650 w 723900"/>
                  <a:gd name="connsiteY2021" fmla="*/ 587375 h 850900"/>
                  <a:gd name="connsiteX2022" fmla="*/ 374650 w 723900"/>
                  <a:gd name="connsiteY2022" fmla="*/ 584200 h 850900"/>
                  <a:gd name="connsiteX2023" fmla="*/ 371475 w 723900"/>
                  <a:gd name="connsiteY2023" fmla="*/ 584200 h 850900"/>
                  <a:gd name="connsiteX2024" fmla="*/ 371475 w 723900"/>
                  <a:gd name="connsiteY2024" fmla="*/ 587375 h 850900"/>
                  <a:gd name="connsiteX2025" fmla="*/ 368300 w 723900"/>
                  <a:gd name="connsiteY2025" fmla="*/ 587375 h 850900"/>
                  <a:gd name="connsiteX2026" fmla="*/ 368300 w 723900"/>
                  <a:gd name="connsiteY2026" fmla="*/ 590550 h 850900"/>
                  <a:gd name="connsiteX2027" fmla="*/ 365125 w 723900"/>
                  <a:gd name="connsiteY2027" fmla="*/ 590550 h 850900"/>
                  <a:gd name="connsiteX2028" fmla="*/ 361950 w 723900"/>
                  <a:gd name="connsiteY2028" fmla="*/ 590550 h 850900"/>
                  <a:gd name="connsiteX2029" fmla="*/ 361950 w 723900"/>
                  <a:gd name="connsiteY2029" fmla="*/ 593725 h 850900"/>
                  <a:gd name="connsiteX2030" fmla="*/ 358775 w 723900"/>
                  <a:gd name="connsiteY2030" fmla="*/ 593725 h 850900"/>
                  <a:gd name="connsiteX2031" fmla="*/ 355600 w 723900"/>
                  <a:gd name="connsiteY2031" fmla="*/ 593725 h 850900"/>
                  <a:gd name="connsiteX2032" fmla="*/ 355600 w 723900"/>
                  <a:gd name="connsiteY2032" fmla="*/ 590550 h 850900"/>
                  <a:gd name="connsiteX2033" fmla="*/ 352425 w 723900"/>
                  <a:gd name="connsiteY2033" fmla="*/ 590550 h 850900"/>
                  <a:gd name="connsiteX2034" fmla="*/ 352425 w 723900"/>
                  <a:gd name="connsiteY2034" fmla="*/ 587375 h 850900"/>
                  <a:gd name="connsiteX2035" fmla="*/ 352425 w 723900"/>
                  <a:gd name="connsiteY2035" fmla="*/ 584200 h 850900"/>
                  <a:gd name="connsiteX2036" fmla="*/ 352425 w 723900"/>
                  <a:gd name="connsiteY2036" fmla="*/ 581025 h 850900"/>
                  <a:gd name="connsiteX2037" fmla="*/ 352425 w 723900"/>
                  <a:gd name="connsiteY2037" fmla="*/ 577850 h 850900"/>
                  <a:gd name="connsiteX2038" fmla="*/ 355600 w 723900"/>
                  <a:gd name="connsiteY2038" fmla="*/ 577850 h 850900"/>
                  <a:gd name="connsiteX2039" fmla="*/ 355600 w 723900"/>
                  <a:gd name="connsiteY2039" fmla="*/ 574675 h 850900"/>
                  <a:gd name="connsiteX2040" fmla="*/ 355600 w 723900"/>
                  <a:gd name="connsiteY2040" fmla="*/ 571500 h 850900"/>
                  <a:gd name="connsiteX2041" fmla="*/ 358775 w 723900"/>
                  <a:gd name="connsiteY2041" fmla="*/ 568325 h 850900"/>
                  <a:gd name="connsiteX2042" fmla="*/ 358775 w 723900"/>
                  <a:gd name="connsiteY2042" fmla="*/ 565150 h 850900"/>
                  <a:gd name="connsiteX2043" fmla="*/ 361950 w 723900"/>
                  <a:gd name="connsiteY2043" fmla="*/ 565150 h 850900"/>
                  <a:gd name="connsiteX2044" fmla="*/ 361950 w 723900"/>
                  <a:gd name="connsiteY2044" fmla="*/ 561975 h 850900"/>
                  <a:gd name="connsiteX2045" fmla="*/ 361950 w 723900"/>
                  <a:gd name="connsiteY2045" fmla="*/ 558800 h 850900"/>
                  <a:gd name="connsiteX2046" fmla="*/ 361950 w 723900"/>
                  <a:gd name="connsiteY2046" fmla="*/ 555625 h 850900"/>
                  <a:gd name="connsiteX2047" fmla="*/ 365125 w 723900"/>
                  <a:gd name="connsiteY2047" fmla="*/ 555625 h 850900"/>
                  <a:gd name="connsiteX2048" fmla="*/ 365125 w 723900"/>
                  <a:gd name="connsiteY2048" fmla="*/ 552450 h 850900"/>
                  <a:gd name="connsiteX2049" fmla="*/ 365125 w 723900"/>
                  <a:gd name="connsiteY2049" fmla="*/ 549275 h 850900"/>
                  <a:gd name="connsiteX2050" fmla="*/ 365125 w 723900"/>
                  <a:gd name="connsiteY2050" fmla="*/ 547688 h 850900"/>
                  <a:gd name="connsiteX2051" fmla="*/ 365125 w 723900"/>
                  <a:gd name="connsiteY2051" fmla="*/ 546100 h 850900"/>
                  <a:gd name="connsiteX2052" fmla="*/ 361950 w 723900"/>
                  <a:gd name="connsiteY2052" fmla="*/ 546100 h 850900"/>
                  <a:gd name="connsiteX2053" fmla="*/ 361950 w 723900"/>
                  <a:gd name="connsiteY2053" fmla="*/ 542925 h 850900"/>
                  <a:gd name="connsiteX2054" fmla="*/ 361950 w 723900"/>
                  <a:gd name="connsiteY2054" fmla="*/ 539750 h 850900"/>
                  <a:gd name="connsiteX2055" fmla="*/ 361950 w 723900"/>
                  <a:gd name="connsiteY2055" fmla="*/ 536575 h 850900"/>
                  <a:gd name="connsiteX2056" fmla="*/ 365125 w 723900"/>
                  <a:gd name="connsiteY2056" fmla="*/ 536575 h 850900"/>
                  <a:gd name="connsiteX2057" fmla="*/ 365125 w 723900"/>
                  <a:gd name="connsiteY2057" fmla="*/ 533400 h 850900"/>
                  <a:gd name="connsiteX2058" fmla="*/ 368300 w 723900"/>
                  <a:gd name="connsiteY2058" fmla="*/ 533400 h 850900"/>
                  <a:gd name="connsiteX2059" fmla="*/ 371475 w 723900"/>
                  <a:gd name="connsiteY2059" fmla="*/ 533400 h 850900"/>
                  <a:gd name="connsiteX2060" fmla="*/ 371475 w 723900"/>
                  <a:gd name="connsiteY2060" fmla="*/ 530225 h 850900"/>
                  <a:gd name="connsiteX2061" fmla="*/ 374650 w 723900"/>
                  <a:gd name="connsiteY2061" fmla="*/ 530225 h 850900"/>
                  <a:gd name="connsiteX2062" fmla="*/ 374650 w 723900"/>
                  <a:gd name="connsiteY2062" fmla="*/ 527050 h 850900"/>
                  <a:gd name="connsiteX2063" fmla="*/ 377825 w 723900"/>
                  <a:gd name="connsiteY2063" fmla="*/ 527050 h 850900"/>
                  <a:gd name="connsiteX2064" fmla="*/ 377825 w 723900"/>
                  <a:gd name="connsiteY2064" fmla="*/ 523875 h 850900"/>
                  <a:gd name="connsiteX2065" fmla="*/ 381000 w 723900"/>
                  <a:gd name="connsiteY2065" fmla="*/ 523875 h 850900"/>
                  <a:gd name="connsiteX2066" fmla="*/ 384175 w 723900"/>
                  <a:gd name="connsiteY2066" fmla="*/ 523875 h 850900"/>
                  <a:gd name="connsiteX2067" fmla="*/ 384175 w 723900"/>
                  <a:gd name="connsiteY2067" fmla="*/ 520700 h 850900"/>
                  <a:gd name="connsiteX2068" fmla="*/ 387350 w 723900"/>
                  <a:gd name="connsiteY2068" fmla="*/ 520700 h 850900"/>
                  <a:gd name="connsiteX2069" fmla="*/ 387350 w 723900"/>
                  <a:gd name="connsiteY2069" fmla="*/ 523875 h 850900"/>
                  <a:gd name="connsiteX2070" fmla="*/ 390525 w 723900"/>
                  <a:gd name="connsiteY2070" fmla="*/ 527050 h 850900"/>
                  <a:gd name="connsiteX2071" fmla="*/ 393700 w 723900"/>
                  <a:gd name="connsiteY2071" fmla="*/ 527050 h 850900"/>
                  <a:gd name="connsiteX2072" fmla="*/ 396875 w 723900"/>
                  <a:gd name="connsiteY2072" fmla="*/ 527050 h 850900"/>
                  <a:gd name="connsiteX2073" fmla="*/ 396875 w 723900"/>
                  <a:gd name="connsiteY2073" fmla="*/ 523875 h 850900"/>
                  <a:gd name="connsiteX2074" fmla="*/ 400050 w 723900"/>
                  <a:gd name="connsiteY2074" fmla="*/ 523875 h 850900"/>
                  <a:gd name="connsiteX2075" fmla="*/ 403225 w 723900"/>
                  <a:gd name="connsiteY2075" fmla="*/ 523875 h 850900"/>
                  <a:gd name="connsiteX2076" fmla="*/ 403225 w 723900"/>
                  <a:gd name="connsiteY2076" fmla="*/ 520700 h 850900"/>
                  <a:gd name="connsiteX2077" fmla="*/ 400050 w 723900"/>
                  <a:gd name="connsiteY2077" fmla="*/ 520700 h 850900"/>
                  <a:gd name="connsiteX2078" fmla="*/ 400050 w 723900"/>
                  <a:gd name="connsiteY2078" fmla="*/ 517525 h 850900"/>
                  <a:gd name="connsiteX2079" fmla="*/ 396875 w 723900"/>
                  <a:gd name="connsiteY2079" fmla="*/ 517525 h 850900"/>
                  <a:gd name="connsiteX2080" fmla="*/ 393700 w 723900"/>
                  <a:gd name="connsiteY2080" fmla="*/ 514350 h 850900"/>
                  <a:gd name="connsiteX2081" fmla="*/ 393700 w 723900"/>
                  <a:gd name="connsiteY2081" fmla="*/ 511175 h 850900"/>
                  <a:gd name="connsiteX2082" fmla="*/ 396875 w 723900"/>
                  <a:gd name="connsiteY2082" fmla="*/ 511175 h 850900"/>
                  <a:gd name="connsiteX2083" fmla="*/ 396875 w 723900"/>
                  <a:gd name="connsiteY2083" fmla="*/ 508000 h 850900"/>
                  <a:gd name="connsiteX2084" fmla="*/ 400050 w 723900"/>
                  <a:gd name="connsiteY2084" fmla="*/ 508000 h 850900"/>
                  <a:gd name="connsiteX2085" fmla="*/ 400050 w 723900"/>
                  <a:gd name="connsiteY2085" fmla="*/ 504825 h 850900"/>
                  <a:gd name="connsiteX2086" fmla="*/ 400050 w 723900"/>
                  <a:gd name="connsiteY2086" fmla="*/ 501650 h 850900"/>
                  <a:gd name="connsiteX2087" fmla="*/ 403225 w 723900"/>
                  <a:gd name="connsiteY2087" fmla="*/ 501650 h 850900"/>
                  <a:gd name="connsiteX2088" fmla="*/ 406400 w 723900"/>
                  <a:gd name="connsiteY2088" fmla="*/ 501650 h 850900"/>
                  <a:gd name="connsiteX2089" fmla="*/ 406400 w 723900"/>
                  <a:gd name="connsiteY2089" fmla="*/ 498475 h 850900"/>
                  <a:gd name="connsiteX2090" fmla="*/ 409575 w 723900"/>
                  <a:gd name="connsiteY2090" fmla="*/ 498475 h 850900"/>
                  <a:gd name="connsiteX2091" fmla="*/ 412750 w 723900"/>
                  <a:gd name="connsiteY2091" fmla="*/ 498475 h 850900"/>
                  <a:gd name="connsiteX2092" fmla="*/ 412750 w 723900"/>
                  <a:gd name="connsiteY2092" fmla="*/ 495300 h 850900"/>
                  <a:gd name="connsiteX2093" fmla="*/ 409575 w 723900"/>
                  <a:gd name="connsiteY2093" fmla="*/ 495300 h 850900"/>
                  <a:gd name="connsiteX2094" fmla="*/ 406400 w 723900"/>
                  <a:gd name="connsiteY2094" fmla="*/ 495300 h 850900"/>
                  <a:gd name="connsiteX2095" fmla="*/ 403225 w 723900"/>
                  <a:gd name="connsiteY2095" fmla="*/ 495300 h 850900"/>
                  <a:gd name="connsiteX2096" fmla="*/ 403225 w 723900"/>
                  <a:gd name="connsiteY2096" fmla="*/ 498475 h 850900"/>
                  <a:gd name="connsiteX2097" fmla="*/ 400050 w 723900"/>
                  <a:gd name="connsiteY2097" fmla="*/ 498475 h 850900"/>
                  <a:gd name="connsiteX2098" fmla="*/ 400050 w 723900"/>
                  <a:gd name="connsiteY2098" fmla="*/ 501650 h 850900"/>
                  <a:gd name="connsiteX2099" fmla="*/ 396875 w 723900"/>
                  <a:gd name="connsiteY2099" fmla="*/ 501650 h 850900"/>
                  <a:gd name="connsiteX2100" fmla="*/ 396875 w 723900"/>
                  <a:gd name="connsiteY2100" fmla="*/ 504825 h 850900"/>
                  <a:gd name="connsiteX2101" fmla="*/ 396875 w 723900"/>
                  <a:gd name="connsiteY2101" fmla="*/ 508000 h 850900"/>
                  <a:gd name="connsiteX2102" fmla="*/ 393700 w 723900"/>
                  <a:gd name="connsiteY2102" fmla="*/ 511175 h 850900"/>
                  <a:gd name="connsiteX2103" fmla="*/ 390525 w 723900"/>
                  <a:gd name="connsiteY2103" fmla="*/ 508000 h 850900"/>
                  <a:gd name="connsiteX2104" fmla="*/ 387350 w 723900"/>
                  <a:gd name="connsiteY2104" fmla="*/ 508000 h 850900"/>
                  <a:gd name="connsiteX2105" fmla="*/ 387350 w 723900"/>
                  <a:gd name="connsiteY2105" fmla="*/ 511175 h 850900"/>
                  <a:gd name="connsiteX2106" fmla="*/ 384175 w 723900"/>
                  <a:gd name="connsiteY2106" fmla="*/ 511175 h 850900"/>
                  <a:gd name="connsiteX2107" fmla="*/ 381000 w 723900"/>
                  <a:gd name="connsiteY2107" fmla="*/ 511175 h 850900"/>
                  <a:gd name="connsiteX2108" fmla="*/ 381000 w 723900"/>
                  <a:gd name="connsiteY2108" fmla="*/ 509588 h 850900"/>
                  <a:gd name="connsiteX2109" fmla="*/ 381000 w 723900"/>
                  <a:gd name="connsiteY2109" fmla="*/ 508000 h 850900"/>
                  <a:gd name="connsiteX2110" fmla="*/ 377825 w 723900"/>
                  <a:gd name="connsiteY2110" fmla="*/ 508000 h 850900"/>
                  <a:gd name="connsiteX2111" fmla="*/ 377825 w 723900"/>
                  <a:gd name="connsiteY2111" fmla="*/ 511175 h 850900"/>
                  <a:gd name="connsiteX2112" fmla="*/ 374650 w 723900"/>
                  <a:gd name="connsiteY2112" fmla="*/ 511175 h 850900"/>
                  <a:gd name="connsiteX2113" fmla="*/ 374650 w 723900"/>
                  <a:gd name="connsiteY2113" fmla="*/ 514350 h 850900"/>
                  <a:gd name="connsiteX2114" fmla="*/ 371475 w 723900"/>
                  <a:gd name="connsiteY2114" fmla="*/ 514350 h 850900"/>
                  <a:gd name="connsiteX2115" fmla="*/ 368300 w 723900"/>
                  <a:gd name="connsiteY2115" fmla="*/ 514350 h 850900"/>
                  <a:gd name="connsiteX2116" fmla="*/ 368300 w 723900"/>
                  <a:gd name="connsiteY2116" fmla="*/ 517525 h 850900"/>
                  <a:gd name="connsiteX2117" fmla="*/ 368300 w 723900"/>
                  <a:gd name="connsiteY2117" fmla="*/ 520700 h 850900"/>
                  <a:gd name="connsiteX2118" fmla="*/ 365125 w 723900"/>
                  <a:gd name="connsiteY2118" fmla="*/ 520700 h 850900"/>
                  <a:gd name="connsiteX2119" fmla="*/ 361950 w 723900"/>
                  <a:gd name="connsiteY2119" fmla="*/ 520700 h 850900"/>
                  <a:gd name="connsiteX2120" fmla="*/ 361950 w 723900"/>
                  <a:gd name="connsiteY2120" fmla="*/ 523875 h 850900"/>
                  <a:gd name="connsiteX2121" fmla="*/ 358775 w 723900"/>
                  <a:gd name="connsiteY2121" fmla="*/ 523875 h 850900"/>
                  <a:gd name="connsiteX2122" fmla="*/ 355600 w 723900"/>
                  <a:gd name="connsiteY2122" fmla="*/ 523875 h 850900"/>
                  <a:gd name="connsiteX2123" fmla="*/ 355600 w 723900"/>
                  <a:gd name="connsiteY2123" fmla="*/ 527050 h 850900"/>
                  <a:gd name="connsiteX2124" fmla="*/ 352425 w 723900"/>
                  <a:gd name="connsiteY2124" fmla="*/ 527050 h 850900"/>
                  <a:gd name="connsiteX2125" fmla="*/ 352425 w 723900"/>
                  <a:gd name="connsiteY2125" fmla="*/ 530225 h 850900"/>
                  <a:gd name="connsiteX2126" fmla="*/ 349250 w 723900"/>
                  <a:gd name="connsiteY2126" fmla="*/ 530225 h 850900"/>
                  <a:gd name="connsiteX2127" fmla="*/ 349250 w 723900"/>
                  <a:gd name="connsiteY2127" fmla="*/ 533400 h 850900"/>
                  <a:gd name="connsiteX2128" fmla="*/ 352425 w 723900"/>
                  <a:gd name="connsiteY2128" fmla="*/ 533400 h 850900"/>
                  <a:gd name="connsiteX2129" fmla="*/ 352425 w 723900"/>
                  <a:gd name="connsiteY2129" fmla="*/ 536575 h 850900"/>
                  <a:gd name="connsiteX2130" fmla="*/ 352425 w 723900"/>
                  <a:gd name="connsiteY2130" fmla="*/ 539750 h 850900"/>
                  <a:gd name="connsiteX2131" fmla="*/ 350838 w 723900"/>
                  <a:gd name="connsiteY2131" fmla="*/ 539750 h 850900"/>
                  <a:gd name="connsiteX2132" fmla="*/ 349250 w 723900"/>
                  <a:gd name="connsiteY2132" fmla="*/ 539750 h 850900"/>
                  <a:gd name="connsiteX2133" fmla="*/ 346075 w 723900"/>
                  <a:gd name="connsiteY2133" fmla="*/ 539750 h 850900"/>
                  <a:gd name="connsiteX2134" fmla="*/ 346075 w 723900"/>
                  <a:gd name="connsiteY2134" fmla="*/ 542925 h 850900"/>
                  <a:gd name="connsiteX2135" fmla="*/ 342900 w 723900"/>
                  <a:gd name="connsiteY2135" fmla="*/ 542925 h 850900"/>
                  <a:gd name="connsiteX2136" fmla="*/ 342900 w 723900"/>
                  <a:gd name="connsiteY2136" fmla="*/ 546100 h 850900"/>
                  <a:gd name="connsiteX2137" fmla="*/ 339725 w 723900"/>
                  <a:gd name="connsiteY2137" fmla="*/ 546100 h 850900"/>
                  <a:gd name="connsiteX2138" fmla="*/ 339725 w 723900"/>
                  <a:gd name="connsiteY2138" fmla="*/ 549275 h 850900"/>
                  <a:gd name="connsiteX2139" fmla="*/ 339725 w 723900"/>
                  <a:gd name="connsiteY2139" fmla="*/ 552450 h 850900"/>
                  <a:gd name="connsiteX2140" fmla="*/ 339725 w 723900"/>
                  <a:gd name="connsiteY2140" fmla="*/ 555625 h 850900"/>
                  <a:gd name="connsiteX2141" fmla="*/ 339725 w 723900"/>
                  <a:gd name="connsiteY2141" fmla="*/ 558800 h 850900"/>
                  <a:gd name="connsiteX2142" fmla="*/ 336550 w 723900"/>
                  <a:gd name="connsiteY2142" fmla="*/ 558800 h 850900"/>
                  <a:gd name="connsiteX2143" fmla="*/ 336550 w 723900"/>
                  <a:gd name="connsiteY2143" fmla="*/ 561975 h 850900"/>
                  <a:gd name="connsiteX2144" fmla="*/ 333375 w 723900"/>
                  <a:gd name="connsiteY2144" fmla="*/ 561975 h 850900"/>
                  <a:gd name="connsiteX2145" fmla="*/ 333375 w 723900"/>
                  <a:gd name="connsiteY2145" fmla="*/ 565150 h 850900"/>
                  <a:gd name="connsiteX2146" fmla="*/ 330200 w 723900"/>
                  <a:gd name="connsiteY2146" fmla="*/ 565150 h 850900"/>
                  <a:gd name="connsiteX2147" fmla="*/ 327025 w 723900"/>
                  <a:gd name="connsiteY2147" fmla="*/ 565150 h 850900"/>
                  <a:gd name="connsiteX2148" fmla="*/ 327025 w 723900"/>
                  <a:gd name="connsiteY2148" fmla="*/ 568325 h 850900"/>
                  <a:gd name="connsiteX2149" fmla="*/ 330200 w 723900"/>
                  <a:gd name="connsiteY2149" fmla="*/ 568325 h 850900"/>
                  <a:gd name="connsiteX2150" fmla="*/ 330200 w 723900"/>
                  <a:gd name="connsiteY2150" fmla="*/ 571500 h 850900"/>
                  <a:gd name="connsiteX2151" fmla="*/ 333375 w 723900"/>
                  <a:gd name="connsiteY2151" fmla="*/ 571500 h 850900"/>
                  <a:gd name="connsiteX2152" fmla="*/ 333375 w 723900"/>
                  <a:gd name="connsiteY2152" fmla="*/ 574675 h 850900"/>
                  <a:gd name="connsiteX2153" fmla="*/ 330200 w 723900"/>
                  <a:gd name="connsiteY2153" fmla="*/ 574675 h 850900"/>
                  <a:gd name="connsiteX2154" fmla="*/ 330200 w 723900"/>
                  <a:gd name="connsiteY2154" fmla="*/ 577850 h 850900"/>
                  <a:gd name="connsiteX2155" fmla="*/ 330200 w 723900"/>
                  <a:gd name="connsiteY2155" fmla="*/ 581025 h 850900"/>
                  <a:gd name="connsiteX2156" fmla="*/ 327025 w 723900"/>
                  <a:gd name="connsiteY2156" fmla="*/ 581025 h 850900"/>
                  <a:gd name="connsiteX2157" fmla="*/ 327025 w 723900"/>
                  <a:gd name="connsiteY2157" fmla="*/ 584200 h 850900"/>
                  <a:gd name="connsiteX2158" fmla="*/ 323850 w 723900"/>
                  <a:gd name="connsiteY2158" fmla="*/ 584200 h 850900"/>
                  <a:gd name="connsiteX2159" fmla="*/ 323850 w 723900"/>
                  <a:gd name="connsiteY2159" fmla="*/ 581025 h 850900"/>
                  <a:gd name="connsiteX2160" fmla="*/ 320675 w 723900"/>
                  <a:gd name="connsiteY2160" fmla="*/ 581025 h 850900"/>
                  <a:gd name="connsiteX2161" fmla="*/ 320675 w 723900"/>
                  <a:gd name="connsiteY2161" fmla="*/ 584200 h 850900"/>
                  <a:gd name="connsiteX2162" fmla="*/ 322263 w 723900"/>
                  <a:gd name="connsiteY2162" fmla="*/ 584200 h 850900"/>
                  <a:gd name="connsiteX2163" fmla="*/ 322263 w 723900"/>
                  <a:gd name="connsiteY2163" fmla="*/ 585788 h 850900"/>
                  <a:gd name="connsiteX2164" fmla="*/ 320675 w 723900"/>
                  <a:gd name="connsiteY2164" fmla="*/ 585788 h 850900"/>
                  <a:gd name="connsiteX2165" fmla="*/ 320675 w 723900"/>
                  <a:gd name="connsiteY2165" fmla="*/ 587375 h 850900"/>
                  <a:gd name="connsiteX2166" fmla="*/ 320675 w 723900"/>
                  <a:gd name="connsiteY2166" fmla="*/ 590550 h 850900"/>
                  <a:gd name="connsiteX2167" fmla="*/ 320675 w 723900"/>
                  <a:gd name="connsiteY2167" fmla="*/ 593725 h 850900"/>
                  <a:gd name="connsiteX2168" fmla="*/ 317500 w 723900"/>
                  <a:gd name="connsiteY2168" fmla="*/ 593725 h 850900"/>
                  <a:gd name="connsiteX2169" fmla="*/ 314325 w 723900"/>
                  <a:gd name="connsiteY2169" fmla="*/ 593725 h 850900"/>
                  <a:gd name="connsiteX2170" fmla="*/ 314325 w 723900"/>
                  <a:gd name="connsiteY2170" fmla="*/ 596900 h 850900"/>
                  <a:gd name="connsiteX2171" fmla="*/ 312738 w 723900"/>
                  <a:gd name="connsiteY2171" fmla="*/ 595313 h 850900"/>
                  <a:gd name="connsiteX2172" fmla="*/ 311150 w 723900"/>
                  <a:gd name="connsiteY2172" fmla="*/ 595313 h 850900"/>
                  <a:gd name="connsiteX2173" fmla="*/ 311150 w 723900"/>
                  <a:gd name="connsiteY2173" fmla="*/ 593725 h 850900"/>
                  <a:gd name="connsiteX2174" fmla="*/ 307975 w 723900"/>
                  <a:gd name="connsiteY2174" fmla="*/ 593725 h 850900"/>
                  <a:gd name="connsiteX2175" fmla="*/ 304800 w 723900"/>
                  <a:gd name="connsiteY2175" fmla="*/ 593725 h 850900"/>
                  <a:gd name="connsiteX2176" fmla="*/ 304800 w 723900"/>
                  <a:gd name="connsiteY2176" fmla="*/ 596900 h 850900"/>
                  <a:gd name="connsiteX2177" fmla="*/ 307975 w 723900"/>
                  <a:gd name="connsiteY2177" fmla="*/ 596900 h 850900"/>
                  <a:gd name="connsiteX2178" fmla="*/ 307975 w 723900"/>
                  <a:gd name="connsiteY2178" fmla="*/ 600075 h 850900"/>
                  <a:gd name="connsiteX2179" fmla="*/ 304800 w 723900"/>
                  <a:gd name="connsiteY2179" fmla="*/ 600075 h 850900"/>
                  <a:gd name="connsiteX2180" fmla="*/ 301625 w 723900"/>
                  <a:gd name="connsiteY2180" fmla="*/ 600075 h 850900"/>
                  <a:gd name="connsiteX2181" fmla="*/ 301625 w 723900"/>
                  <a:gd name="connsiteY2181" fmla="*/ 603250 h 850900"/>
                  <a:gd name="connsiteX2182" fmla="*/ 301625 w 723900"/>
                  <a:gd name="connsiteY2182" fmla="*/ 606425 h 850900"/>
                  <a:gd name="connsiteX2183" fmla="*/ 298450 w 723900"/>
                  <a:gd name="connsiteY2183" fmla="*/ 606425 h 850900"/>
                  <a:gd name="connsiteX2184" fmla="*/ 295275 w 723900"/>
                  <a:gd name="connsiteY2184" fmla="*/ 606425 h 850900"/>
                  <a:gd name="connsiteX2185" fmla="*/ 295275 w 723900"/>
                  <a:gd name="connsiteY2185" fmla="*/ 609600 h 850900"/>
                  <a:gd name="connsiteX2186" fmla="*/ 296863 w 723900"/>
                  <a:gd name="connsiteY2186" fmla="*/ 609600 h 850900"/>
                  <a:gd name="connsiteX2187" fmla="*/ 296863 w 723900"/>
                  <a:gd name="connsiteY2187" fmla="*/ 611188 h 850900"/>
                  <a:gd name="connsiteX2188" fmla="*/ 295275 w 723900"/>
                  <a:gd name="connsiteY2188" fmla="*/ 611188 h 850900"/>
                  <a:gd name="connsiteX2189" fmla="*/ 295275 w 723900"/>
                  <a:gd name="connsiteY2189" fmla="*/ 612775 h 850900"/>
                  <a:gd name="connsiteX2190" fmla="*/ 292100 w 723900"/>
                  <a:gd name="connsiteY2190" fmla="*/ 612775 h 850900"/>
                  <a:gd name="connsiteX2191" fmla="*/ 292100 w 723900"/>
                  <a:gd name="connsiteY2191" fmla="*/ 615950 h 850900"/>
                  <a:gd name="connsiteX2192" fmla="*/ 292100 w 723900"/>
                  <a:gd name="connsiteY2192" fmla="*/ 619125 h 850900"/>
                  <a:gd name="connsiteX2193" fmla="*/ 288925 w 723900"/>
                  <a:gd name="connsiteY2193" fmla="*/ 619125 h 850900"/>
                  <a:gd name="connsiteX2194" fmla="*/ 288925 w 723900"/>
                  <a:gd name="connsiteY2194" fmla="*/ 622300 h 850900"/>
                  <a:gd name="connsiteX2195" fmla="*/ 292100 w 723900"/>
                  <a:gd name="connsiteY2195" fmla="*/ 622300 h 850900"/>
                  <a:gd name="connsiteX2196" fmla="*/ 292100 w 723900"/>
                  <a:gd name="connsiteY2196" fmla="*/ 625475 h 850900"/>
                  <a:gd name="connsiteX2197" fmla="*/ 295275 w 723900"/>
                  <a:gd name="connsiteY2197" fmla="*/ 625475 h 850900"/>
                  <a:gd name="connsiteX2198" fmla="*/ 298450 w 723900"/>
                  <a:gd name="connsiteY2198" fmla="*/ 625475 h 850900"/>
                  <a:gd name="connsiteX2199" fmla="*/ 301625 w 723900"/>
                  <a:gd name="connsiteY2199" fmla="*/ 625475 h 850900"/>
                  <a:gd name="connsiteX2200" fmla="*/ 304800 w 723900"/>
                  <a:gd name="connsiteY2200" fmla="*/ 625475 h 850900"/>
                  <a:gd name="connsiteX2201" fmla="*/ 304800 w 723900"/>
                  <a:gd name="connsiteY2201" fmla="*/ 628650 h 850900"/>
                  <a:gd name="connsiteX2202" fmla="*/ 307975 w 723900"/>
                  <a:gd name="connsiteY2202" fmla="*/ 628650 h 850900"/>
                  <a:gd name="connsiteX2203" fmla="*/ 311150 w 723900"/>
                  <a:gd name="connsiteY2203" fmla="*/ 628650 h 850900"/>
                  <a:gd name="connsiteX2204" fmla="*/ 311150 w 723900"/>
                  <a:gd name="connsiteY2204" fmla="*/ 631825 h 850900"/>
                  <a:gd name="connsiteX2205" fmla="*/ 314325 w 723900"/>
                  <a:gd name="connsiteY2205" fmla="*/ 631825 h 850900"/>
                  <a:gd name="connsiteX2206" fmla="*/ 314325 w 723900"/>
                  <a:gd name="connsiteY2206" fmla="*/ 635000 h 850900"/>
                  <a:gd name="connsiteX2207" fmla="*/ 314325 w 723900"/>
                  <a:gd name="connsiteY2207" fmla="*/ 638175 h 850900"/>
                  <a:gd name="connsiteX2208" fmla="*/ 311150 w 723900"/>
                  <a:gd name="connsiteY2208" fmla="*/ 638175 h 850900"/>
                  <a:gd name="connsiteX2209" fmla="*/ 311150 w 723900"/>
                  <a:gd name="connsiteY2209" fmla="*/ 641350 h 850900"/>
                  <a:gd name="connsiteX2210" fmla="*/ 307975 w 723900"/>
                  <a:gd name="connsiteY2210" fmla="*/ 644525 h 850900"/>
                  <a:gd name="connsiteX2211" fmla="*/ 307975 w 723900"/>
                  <a:gd name="connsiteY2211" fmla="*/ 647700 h 850900"/>
                  <a:gd name="connsiteX2212" fmla="*/ 304800 w 723900"/>
                  <a:gd name="connsiteY2212" fmla="*/ 647700 h 850900"/>
                  <a:gd name="connsiteX2213" fmla="*/ 301625 w 723900"/>
                  <a:gd name="connsiteY2213" fmla="*/ 647700 h 850900"/>
                  <a:gd name="connsiteX2214" fmla="*/ 298450 w 723900"/>
                  <a:gd name="connsiteY2214" fmla="*/ 647700 h 850900"/>
                  <a:gd name="connsiteX2215" fmla="*/ 298450 w 723900"/>
                  <a:gd name="connsiteY2215" fmla="*/ 650875 h 850900"/>
                  <a:gd name="connsiteX2216" fmla="*/ 300038 w 723900"/>
                  <a:gd name="connsiteY2216" fmla="*/ 650875 h 850900"/>
                  <a:gd name="connsiteX2217" fmla="*/ 300038 w 723900"/>
                  <a:gd name="connsiteY2217" fmla="*/ 652463 h 850900"/>
                  <a:gd name="connsiteX2218" fmla="*/ 298450 w 723900"/>
                  <a:gd name="connsiteY2218" fmla="*/ 652463 h 850900"/>
                  <a:gd name="connsiteX2219" fmla="*/ 298450 w 723900"/>
                  <a:gd name="connsiteY2219" fmla="*/ 654050 h 850900"/>
                  <a:gd name="connsiteX2220" fmla="*/ 295275 w 723900"/>
                  <a:gd name="connsiteY2220" fmla="*/ 654050 h 850900"/>
                  <a:gd name="connsiteX2221" fmla="*/ 295275 w 723900"/>
                  <a:gd name="connsiteY2221" fmla="*/ 657225 h 850900"/>
                  <a:gd name="connsiteX2222" fmla="*/ 295275 w 723900"/>
                  <a:gd name="connsiteY2222" fmla="*/ 660400 h 850900"/>
                  <a:gd name="connsiteX2223" fmla="*/ 292100 w 723900"/>
                  <a:gd name="connsiteY2223" fmla="*/ 660400 h 850900"/>
                  <a:gd name="connsiteX2224" fmla="*/ 292100 w 723900"/>
                  <a:gd name="connsiteY2224" fmla="*/ 663575 h 850900"/>
                  <a:gd name="connsiteX2225" fmla="*/ 292100 w 723900"/>
                  <a:gd name="connsiteY2225" fmla="*/ 665163 h 850900"/>
                  <a:gd name="connsiteX2226" fmla="*/ 292100 w 723900"/>
                  <a:gd name="connsiteY2226" fmla="*/ 666750 h 850900"/>
                  <a:gd name="connsiteX2227" fmla="*/ 292100 w 723900"/>
                  <a:gd name="connsiteY2227" fmla="*/ 669925 h 850900"/>
                  <a:gd name="connsiteX2228" fmla="*/ 288925 w 723900"/>
                  <a:gd name="connsiteY2228" fmla="*/ 669925 h 850900"/>
                  <a:gd name="connsiteX2229" fmla="*/ 288925 w 723900"/>
                  <a:gd name="connsiteY2229" fmla="*/ 673100 h 850900"/>
                  <a:gd name="connsiteX2230" fmla="*/ 285750 w 723900"/>
                  <a:gd name="connsiteY2230" fmla="*/ 669925 h 850900"/>
                  <a:gd name="connsiteX2231" fmla="*/ 285750 w 723900"/>
                  <a:gd name="connsiteY2231" fmla="*/ 673100 h 850900"/>
                  <a:gd name="connsiteX2232" fmla="*/ 284163 w 723900"/>
                  <a:gd name="connsiteY2232" fmla="*/ 673100 h 850900"/>
                  <a:gd name="connsiteX2233" fmla="*/ 284163 w 723900"/>
                  <a:gd name="connsiteY2233" fmla="*/ 676275 h 850900"/>
                  <a:gd name="connsiteX2234" fmla="*/ 285750 w 723900"/>
                  <a:gd name="connsiteY2234" fmla="*/ 676275 h 850900"/>
                  <a:gd name="connsiteX2235" fmla="*/ 285750 w 723900"/>
                  <a:gd name="connsiteY2235" fmla="*/ 677863 h 850900"/>
                  <a:gd name="connsiteX2236" fmla="*/ 282575 w 723900"/>
                  <a:gd name="connsiteY2236" fmla="*/ 677863 h 850900"/>
                  <a:gd name="connsiteX2237" fmla="*/ 282575 w 723900"/>
                  <a:gd name="connsiteY2237" fmla="*/ 676275 h 850900"/>
                  <a:gd name="connsiteX2238" fmla="*/ 279400 w 723900"/>
                  <a:gd name="connsiteY2238" fmla="*/ 676275 h 850900"/>
                  <a:gd name="connsiteX2239" fmla="*/ 276225 w 723900"/>
                  <a:gd name="connsiteY2239" fmla="*/ 676275 h 850900"/>
                  <a:gd name="connsiteX2240" fmla="*/ 276225 w 723900"/>
                  <a:gd name="connsiteY2240" fmla="*/ 679450 h 850900"/>
                  <a:gd name="connsiteX2241" fmla="*/ 273050 w 723900"/>
                  <a:gd name="connsiteY2241" fmla="*/ 679450 h 850900"/>
                  <a:gd name="connsiteX2242" fmla="*/ 271463 w 723900"/>
                  <a:gd name="connsiteY2242" fmla="*/ 679450 h 850900"/>
                  <a:gd name="connsiteX2243" fmla="*/ 271463 w 723900"/>
                  <a:gd name="connsiteY2243" fmla="*/ 681038 h 850900"/>
                  <a:gd name="connsiteX2244" fmla="*/ 269875 w 723900"/>
                  <a:gd name="connsiteY2244" fmla="*/ 681038 h 850900"/>
                  <a:gd name="connsiteX2245" fmla="*/ 269875 w 723900"/>
                  <a:gd name="connsiteY2245" fmla="*/ 679450 h 850900"/>
                  <a:gd name="connsiteX2246" fmla="*/ 266700 w 723900"/>
                  <a:gd name="connsiteY2246" fmla="*/ 682625 h 850900"/>
                  <a:gd name="connsiteX2247" fmla="*/ 266700 w 723900"/>
                  <a:gd name="connsiteY2247" fmla="*/ 685800 h 850900"/>
                  <a:gd name="connsiteX2248" fmla="*/ 265113 w 723900"/>
                  <a:gd name="connsiteY2248" fmla="*/ 685800 h 850900"/>
                  <a:gd name="connsiteX2249" fmla="*/ 265113 w 723900"/>
                  <a:gd name="connsiteY2249" fmla="*/ 687388 h 850900"/>
                  <a:gd name="connsiteX2250" fmla="*/ 263525 w 723900"/>
                  <a:gd name="connsiteY2250" fmla="*/ 687388 h 850900"/>
                  <a:gd name="connsiteX2251" fmla="*/ 263525 w 723900"/>
                  <a:gd name="connsiteY2251" fmla="*/ 688975 h 850900"/>
                  <a:gd name="connsiteX2252" fmla="*/ 263525 w 723900"/>
                  <a:gd name="connsiteY2252" fmla="*/ 692150 h 850900"/>
                  <a:gd name="connsiteX2253" fmla="*/ 260350 w 723900"/>
                  <a:gd name="connsiteY2253" fmla="*/ 692150 h 850900"/>
                  <a:gd name="connsiteX2254" fmla="*/ 258763 w 723900"/>
                  <a:gd name="connsiteY2254" fmla="*/ 692150 h 850900"/>
                  <a:gd name="connsiteX2255" fmla="*/ 258763 w 723900"/>
                  <a:gd name="connsiteY2255" fmla="*/ 695325 h 850900"/>
                  <a:gd name="connsiteX2256" fmla="*/ 257175 w 723900"/>
                  <a:gd name="connsiteY2256" fmla="*/ 695325 h 850900"/>
                  <a:gd name="connsiteX2257" fmla="*/ 257175 w 723900"/>
                  <a:gd name="connsiteY2257" fmla="*/ 692150 h 850900"/>
                  <a:gd name="connsiteX2258" fmla="*/ 254000 w 723900"/>
                  <a:gd name="connsiteY2258" fmla="*/ 692150 h 850900"/>
                  <a:gd name="connsiteX2259" fmla="*/ 254000 w 723900"/>
                  <a:gd name="connsiteY2259" fmla="*/ 688975 h 850900"/>
                  <a:gd name="connsiteX2260" fmla="*/ 250825 w 723900"/>
                  <a:gd name="connsiteY2260" fmla="*/ 688975 h 850900"/>
                  <a:gd name="connsiteX2261" fmla="*/ 250825 w 723900"/>
                  <a:gd name="connsiteY2261" fmla="*/ 692150 h 850900"/>
                  <a:gd name="connsiteX2262" fmla="*/ 250825 w 723900"/>
                  <a:gd name="connsiteY2262" fmla="*/ 695325 h 850900"/>
                  <a:gd name="connsiteX2263" fmla="*/ 250825 w 723900"/>
                  <a:gd name="connsiteY2263" fmla="*/ 698500 h 850900"/>
                  <a:gd name="connsiteX2264" fmla="*/ 247650 w 723900"/>
                  <a:gd name="connsiteY2264" fmla="*/ 698500 h 850900"/>
                  <a:gd name="connsiteX2265" fmla="*/ 247650 w 723900"/>
                  <a:gd name="connsiteY2265" fmla="*/ 701675 h 850900"/>
                  <a:gd name="connsiteX2266" fmla="*/ 244475 w 723900"/>
                  <a:gd name="connsiteY2266" fmla="*/ 701675 h 850900"/>
                  <a:gd name="connsiteX2267" fmla="*/ 241300 w 723900"/>
                  <a:gd name="connsiteY2267" fmla="*/ 701675 h 850900"/>
                  <a:gd name="connsiteX2268" fmla="*/ 241300 w 723900"/>
                  <a:gd name="connsiteY2268" fmla="*/ 704850 h 850900"/>
                  <a:gd name="connsiteX2269" fmla="*/ 241300 w 723900"/>
                  <a:gd name="connsiteY2269" fmla="*/ 708025 h 850900"/>
                  <a:gd name="connsiteX2270" fmla="*/ 238125 w 723900"/>
                  <a:gd name="connsiteY2270" fmla="*/ 708025 h 850900"/>
                  <a:gd name="connsiteX2271" fmla="*/ 238125 w 723900"/>
                  <a:gd name="connsiteY2271" fmla="*/ 704850 h 850900"/>
                  <a:gd name="connsiteX2272" fmla="*/ 234950 w 723900"/>
                  <a:gd name="connsiteY2272" fmla="*/ 704850 h 850900"/>
                  <a:gd name="connsiteX2273" fmla="*/ 234950 w 723900"/>
                  <a:gd name="connsiteY2273" fmla="*/ 708025 h 850900"/>
                  <a:gd name="connsiteX2274" fmla="*/ 231775 w 723900"/>
                  <a:gd name="connsiteY2274" fmla="*/ 708025 h 850900"/>
                  <a:gd name="connsiteX2275" fmla="*/ 228600 w 723900"/>
                  <a:gd name="connsiteY2275" fmla="*/ 711200 h 850900"/>
                  <a:gd name="connsiteX2276" fmla="*/ 225425 w 723900"/>
                  <a:gd name="connsiteY2276" fmla="*/ 711200 h 850900"/>
                  <a:gd name="connsiteX2277" fmla="*/ 225425 w 723900"/>
                  <a:gd name="connsiteY2277" fmla="*/ 714375 h 850900"/>
                  <a:gd name="connsiteX2278" fmla="*/ 228600 w 723900"/>
                  <a:gd name="connsiteY2278" fmla="*/ 714375 h 850900"/>
                  <a:gd name="connsiteX2279" fmla="*/ 231775 w 723900"/>
                  <a:gd name="connsiteY2279" fmla="*/ 714375 h 850900"/>
                  <a:gd name="connsiteX2280" fmla="*/ 231775 w 723900"/>
                  <a:gd name="connsiteY2280" fmla="*/ 717550 h 850900"/>
                  <a:gd name="connsiteX2281" fmla="*/ 231775 w 723900"/>
                  <a:gd name="connsiteY2281" fmla="*/ 720725 h 850900"/>
                  <a:gd name="connsiteX2282" fmla="*/ 228600 w 723900"/>
                  <a:gd name="connsiteY2282" fmla="*/ 723900 h 850900"/>
                  <a:gd name="connsiteX2283" fmla="*/ 225425 w 723900"/>
                  <a:gd name="connsiteY2283" fmla="*/ 723900 h 850900"/>
                  <a:gd name="connsiteX2284" fmla="*/ 225425 w 723900"/>
                  <a:gd name="connsiteY2284" fmla="*/ 727075 h 850900"/>
                  <a:gd name="connsiteX2285" fmla="*/ 228600 w 723900"/>
                  <a:gd name="connsiteY2285" fmla="*/ 727075 h 850900"/>
                  <a:gd name="connsiteX2286" fmla="*/ 228600 w 723900"/>
                  <a:gd name="connsiteY2286" fmla="*/ 730250 h 850900"/>
                  <a:gd name="connsiteX2287" fmla="*/ 227013 w 723900"/>
                  <a:gd name="connsiteY2287" fmla="*/ 730250 h 850900"/>
                  <a:gd name="connsiteX2288" fmla="*/ 227013 w 723900"/>
                  <a:gd name="connsiteY2288" fmla="*/ 731838 h 850900"/>
                  <a:gd name="connsiteX2289" fmla="*/ 225425 w 723900"/>
                  <a:gd name="connsiteY2289" fmla="*/ 731838 h 850900"/>
                  <a:gd name="connsiteX2290" fmla="*/ 225425 w 723900"/>
                  <a:gd name="connsiteY2290" fmla="*/ 730250 h 850900"/>
                  <a:gd name="connsiteX2291" fmla="*/ 222250 w 723900"/>
                  <a:gd name="connsiteY2291" fmla="*/ 730250 h 850900"/>
                  <a:gd name="connsiteX2292" fmla="*/ 222250 w 723900"/>
                  <a:gd name="connsiteY2292" fmla="*/ 727075 h 850900"/>
                  <a:gd name="connsiteX2293" fmla="*/ 219075 w 723900"/>
                  <a:gd name="connsiteY2293" fmla="*/ 727075 h 850900"/>
                  <a:gd name="connsiteX2294" fmla="*/ 219075 w 723900"/>
                  <a:gd name="connsiteY2294" fmla="*/ 730250 h 850900"/>
                  <a:gd name="connsiteX2295" fmla="*/ 219075 w 723900"/>
                  <a:gd name="connsiteY2295" fmla="*/ 733425 h 850900"/>
                  <a:gd name="connsiteX2296" fmla="*/ 215900 w 723900"/>
                  <a:gd name="connsiteY2296" fmla="*/ 733425 h 850900"/>
                  <a:gd name="connsiteX2297" fmla="*/ 212725 w 723900"/>
                  <a:gd name="connsiteY2297" fmla="*/ 733425 h 850900"/>
                  <a:gd name="connsiteX2298" fmla="*/ 212725 w 723900"/>
                  <a:gd name="connsiteY2298" fmla="*/ 736600 h 850900"/>
                  <a:gd name="connsiteX2299" fmla="*/ 209550 w 723900"/>
                  <a:gd name="connsiteY2299" fmla="*/ 736600 h 850900"/>
                  <a:gd name="connsiteX2300" fmla="*/ 209550 w 723900"/>
                  <a:gd name="connsiteY2300" fmla="*/ 739775 h 850900"/>
                  <a:gd name="connsiteX2301" fmla="*/ 206375 w 723900"/>
                  <a:gd name="connsiteY2301" fmla="*/ 739775 h 850900"/>
                  <a:gd name="connsiteX2302" fmla="*/ 206375 w 723900"/>
                  <a:gd name="connsiteY2302" fmla="*/ 736600 h 850900"/>
                  <a:gd name="connsiteX2303" fmla="*/ 203200 w 723900"/>
                  <a:gd name="connsiteY2303" fmla="*/ 736600 h 850900"/>
                  <a:gd name="connsiteX2304" fmla="*/ 203200 w 723900"/>
                  <a:gd name="connsiteY2304" fmla="*/ 733425 h 850900"/>
                  <a:gd name="connsiteX2305" fmla="*/ 200025 w 723900"/>
                  <a:gd name="connsiteY2305" fmla="*/ 733425 h 850900"/>
                  <a:gd name="connsiteX2306" fmla="*/ 200025 w 723900"/>
                  <a:gd name="connsiteY2306" fmla="*/ 736600 h 850900"/>
                  <a:gd name="connsiteX2307" fmla="*/ 200025 w 723900"/>
                  <a:gd name="connsiteY2307" fmla="*/ 739775 h 850900"/>
                  <a:gd name="connsiteX2308" fmla="*/ 196850 w 723900"/>
                  <a:gd name="connsiteY2308" fmla="*/ 739775 h 850900"/>
                  <a:gd name="connsiteX2309" fmla="*/ 196850 w 723900"/>
                  <a:gd name="connsiteY2309" fmla="*/ 742950 h 850900"/>
                  <a:gd name="connsiteX2310" fmla="*/ 196850 w 723900"/>
                  <a:gd name="connsiteY2310" fmla="*/ 746125 h 850900"/>
                  <a:gd name="connsiteX2311" fmla="*/ 193675 w 723900"/>
                  <a:gd name="connsiteY2311" fmla="*/ 746125 h 850900"/>
                  <a:gd name="connsiteX2312" fmla="*/ 190500 w 723900"/>
                  <a:gd name="connsiteY2312" fmla="*/ 746125 h 850900"/>
                  <a:gd name="connsiteX2313" fmla="*/ 190500 w 723900"/>
                  <a:gd name="connsiteY2313" fmla="*/ 742950 h 850900"/>
                  <a:gd name="connsiteX2314" fmla="*/ 187325 w 723900"/>
                  <a:gd name="connsiteY2314" fmla="*/ 742950 h 850900"/>
                  <a:gd name="connsiteX2315" fmla="*/ 187325 w 723900"/>
                  <a:gd name="connsiteY2315" fmla="*/ 746125 h 850900"/>
                  <a:gd name="connsiteX2316" fmla="*/ 184150 w 723900"/>
                  <a:gd name="connsiteY2316" fmla="*/ 746125 h 850900"/>
                  <a:gd name="connsiteX2317" fmla="*/ 184150 w 723900"/>
                  <a:gd name="connsiteY2317" fmla="*/ 749300 h 850900"/>
                  <a:gd name="connsiteX2318" fmla="*/ 187325 w 723900"/>
                  <a:gd name="connsiteY2318" fmla="*/ 749300 h 850900"/>
                  <a:gd name="connsiteX2319" fmla="*/ 187325 w 723900"/>
                  <a:gd name="connsiteY2319" fmla="*/ 752475 h 850900"/>
                  <a:gd name="connsiteX2320" fmla="*/ 184150 w 723900"/>
                  <a:gd name="connsiteY2320" fmla="*/ 752475 h 850900"/>
                  <a:gd name="connsiteX2321" fmla="*/ 180975 w 723900"/>
                  <a:gd name="connsiteY2321" fmla="*/ 752475 h 850900"/>
                  <a:gd name="connsiteX2322" fmla="*/ 180975 w 723900"/>
                  <a:gd name="connsiteY2322" fmla="*/ 755650 h 850900"/>
                  <a:gd name="connsiteX2323" fmla="*/ 177800 w 723900"/>
                  <a:gd name="connsiteY2323" fmla="*/ 752475 h 850900"/>
                  <a:gd name="connsiteX2324" fmla="*/ 174625 w 723900"/>
                  <a:gd name="connsiteY2324" fmla="*/ 752475 h 850900"/>
                  <a:gd name="connsiteX2325" fmla="*/ 171450 w 723900"/>
                  <a:gd name="connsiteY2325" fmla="*/ 752475 h 850900"/>
                  <a:gd name="connsiteX2326" fmla="*/ 171450 w 723900"/>
                  <a:gd name="connsiteY2326" fmla="*/ 755650 h 850900"/>
                  <a:gd name="connsiteX2327" fmla="*/ 171450 w 723900"/>
                  <a:gd name="connsiteY2327" fmla="*/ 758825 h 850900"/>
                  <a:gd name="connsiteX2328" fmla="*/ 171450 w 723900"/>
                  <a:gd name="connsiteY2328" fmla="*/ 762000 h 850900"/>
                  <a:gd name="connsiteX2329" fmla="*/ 174625 w 723900"/>
                  <a:gd name="connsiteY2329" fmla="*/ 762000 h 850900"/>
                  <a:gd name="connsiteX2330" fmla="*/ 177800 w 723900"/>
                  <a:gd name="connsiteY2330" fmla="*/ 762000 h 850900"/>
                  <a:gd name="connsiteX2331" fmla="*/ 177800 w 723900"/>
                  <a:gd name="connsiteY2331" fmla="*/ 765175 h 850900"/>
                  <a:gd name="connsiteX2332" fmla="*/ 174625 w 723900"/>
                  <a:gd name="connsiteY2332" fmla="*/ 765175 h 850900"/>
                  <a:gd name="connsiteX2333" fmla="*/ 174625 w 723900"/>
                  <a:gd name="connsiteY2333" fmla="*/ 768350 h 850900"/>
                  <a:gd name="connsiteX2334" fmla="*/ 171450 w 723900"/>
                  <a:gd name="connsiteY2334" fmla="*/ 768350 h 850900"/>
                  <a:gd name="connsiteX2335" fmla="*/ 171450 w 723900"/>
                  <a:gd name="connsiteY2335" fmla="*/ 771525 h 850900"/>
                  <a:gd name="connsiteX2336" fmla="*/ 168275 w 723900"/>
                  <a:gd name="connsiteY2336" fmla="*/ 771525 h 850900"/>
                  <a:gd name="connsiteX2337" fmla="*/ 168275 w 723900"/>
                  <a:gd name="connsiteY2337" fmla="*/ 774700 h 850900"/>
                  <a:gd name="connsiteX2338" fmla="*/ 171450 w 723900"/>
                  <a:gd name="connsiteY2338" fmla="*/ 774700 h 850900"/>
                  <a:gd name="connsiteX2339" fmla="*/ 171450 w 723900"/>
                  <a:gd name="connsiteY2339" fmla="*/ 777875 h 850900"/>
                  <a:gd name="connsiteX2340" fmla="*/ 169863 w 723900"/>
                  <a:gd name="connsiteY2340" fmla="*/ 777875 h 850900"/>
                  <a:gd name="connsiteX2341" fmla="*/ 169863 w 723900"/>
                  <a:gd name="connsiteY2341" fmla="*/ 779463 h 850900"/>
                  <a:gd name="connsiteX2342" fmla="*/ 168275 w 723900"/>
                  <a:gd name="connsiteY2342" fmla="*/ 779463 h 850900"/>
                  <a:gd name="connsiteX2343" fmla="*/ 168275 w 723900"/>
                  <a:gd name="connsiteY2343" fmla="*/ 777875 h 850900"/>
                  <a:gd name="connsiteX2344" fmla="*/ 165100 w 723900"/>
                  <a:gd name="connsiteY2344" fmla="*/ 777875 h 850900"/>
                  <a:gd name="connsiteX2345" fmla="*/ 161925 w 723900"/>
                  <a:gd name="connsiteY2345" fmla="*/ 777875 h 850900"/>
                  <a:gd name="connsiteX2346" fmla="*/ 158750 w 723900"/>
                  <a:gd name="connsiteY2346" fmla="*/ 777875 h 850900"/>
                  <a:gd name="connsiteX2347" fmla="*/ 158750 w 723900"/>
                  <a:gd name="connsiteY2347" fmla="*/ 779463 h 850900"/>
                  <a:gd name="connsiteX2348" fmla="*/ 155575 w 723900"/>
                  <a:gd name="connsiteY2348" fmla="*/ 779463 h 850900"/>
                  <a:gd name="connsiteX2349" fmla="*/ 155575 w 723900"/>
                  <a:gd name="connsiteY2349" fmla="*/ 777875 h 850900"/>
                  <a:gd name="connsiteX2350" fmla="*/ 152400 w 723900"/>
                  <a:gd name="connsiteY2350" fmla="*/ 781050 h 850900"/>
                  <a:gd name="connsiteX2351" fmla="*/ 152400 w 723900"/>
                  <a:gd name="connsiteY2351" fmla="*/ 784225 h 850900"/>
                  <a:gd name="connsiteX2352" fmla="*/ 149225 w 723900"/>
                  <a:gd name="connsiteY2352" fmla="*/ 784225 h 850900"/>
                  <a:gd name="connsiteX2353" fmla="*/ 149225 w 723900"/>
                  <a:gd name="connsiteY2353" fmla="*/ 782638 h 850900"/>
                  <a:gd name="connsiteX2354" fmla="*/ 149225 w 723900"/>
                  <a:gd name="connsiteY2354" fmla="*/ 781050 h 850900"/>
                  <a:gd name="connsiteX2355" fmla="*/ 146050 w 723900"/>
                  <a:gd name="connsiteY2355" fmla="*/ 781050 h 850900"/>
                  <a:gd name="connsiteX2356" fmla="*/ 142875 w 723900"/>
                  <a:gd name="connsiteY2356" fmla="*/ 781050 h 850900"/>
                  <a:gd name="connsiteX2357" fmla="*/ 142875 w 723900"/>
                  <a:gd name="connsiteY2357" fmla="*/ 784225 h 850900"/>
                  <a:gd name="connsiteX2358" fmla="*/ 139700 w 723900"/>
                  <a:gd name="connsiteY2358" fmla="*/ 787400 h 850900"/>
                  <a:gd name="connsiteX2359" fmla="*/ 136525 w 723900"/>
                  <a:gd name="connsiteY2359" fmla="*/ 787400 h 850900"/>
                  <a:gd name="connsiteX2360" fmla="*/ 136525 w 723900"/>
                  <a:gd name="connsiteY2360" fmla="*/ 790575 h 850900"/>
                  <a:gd name="connsiteX2361" fmla="*/ 136525 w 723900"/>
                  <a:gd name="connsiteY2361" fmla="*/ 793750 h 850900"/>
                  <a:gd name="connsiteX2362" fmla="*/ 133350 w 723900"/>
                  <a:gd name="connsiteY2362" fmla="*/ 793750 h 850900"/>
                  <a:gd name="connsiteX2363" fmla="*/ 133350 w 723900"/>
                  <a:gd name="connsiteY2363" fmla="*/ 790575 h 850900"/>
                  <a:gd name="connsiteX2364" fmla="*/ 133350 w 723900"/>
                  <a:gd name="connsiteY2364" fmla="*/ 787400 h 850900"/>
                  <a:gd name="connsiteX2365" fmla="*/ 133350 w 723900"/>
                  <a:gd name="connsiteY2365" fmla="*/ 784225 h 850900"/>
                  <a:gd name="connsiteX2366" fmla="*/ 133350 w 723900"/>
                  <a:gd name="connsiteY2366" fmla="*/ 781050 h 850900"/>
                  <a:gd name="connsiteX2367" fmla="*/ 131763 w 723900"/>
                  <a:gd name="connsiteY2367" fmla="*/ 781050 h 850900"/>
                  <a:gd name="connsiteX2368" fmla="*/ 131763 w 723900"/>
                  <a:gd name="connsiteY2368" fmla="*/ 782638 h 850900"/>
                  <a:gd name="connsiteX2369" fmla="*/ 130175 w 723900"/>
                  <a:gd name="connsiteY2369" fmla="*/ 782638 h 850900"/>
                  <a:gd name="connsiteX2370" fmla="*/ 130175 w 723900"/>
                  <a:gd name="connsiteY2370" fmla="*/ 784225 h 850900"/>
                  <a:gd name="connsiteX2371" fmla="*/ 127000 w 723900"/>
                  <a:gd name="connsiteY2371" fmla="*/ 784225 h 850900"/>
                  <a:gd name="connsiteX2372" fmla="*/ 123825 w 723900"/>
                  <a:gd name="connsiteY2372" fmla="*/ 784225 h 850900"/>
                  <a:gd name="connsiteX2373" fmla="*/ 123825 w 723900"/>
                  <a:gd name="connsiteY2373" fmla="*/ 787400 h 850900"/>
                  <a:gd name="connsiteX2374" fmla="*/ 120650 w 723900"/>
                  <a:gd name="connsiteY2374" fmla="*/ 787400 h 850900"/>
                  <a:gd name="connsiteX2375" fmla="*/ 120650 w 723900"/>
                  <a:gd name="connsiteY2375" fmla="*/ 790575 h 850900"/>
                  <a:gd name="connsiteX2376" fmla="*/ 119063 w 723900"/>
                  <a:gd name="connsiteY2376" fmla="*/ 790575 h 850900"/>
                  <a:gd name="connsiteX2377" fmla="*/ 119063 w 723900"/>
                  <a:gd name="connsiteY2377" fmla="*/ 792163 h 850900"/>
                  <a:gd name="connsiteX2378" fmla="*/ 117475 w 723900"/>
                  <a:gd name="connsiteY2378" fmla="*/ 792163 h 850900"/>
                  <a:gd name="connsiteX2379" fmla="*/ 117475 w 723900"/>
                  <a:gd name="connsiteY2379" fmla="*/ 790575 h 850900"/>
                  <a:gd name="connsiteX2380" fmla="*/ 114300 w 723900"/>
                  <a:gd name="connsiteY2380" fmla="*/ 790575 h 850900"/>
                  <a:gd name="connsiteX2381" fmla="*/ 111125 w 723900"/>
                  <a:gd name="connsiteY2381" fmla="*/ 790575 h 850900"/>
                  <a:gd name="connsiteX2382" fmla="*/ 114300 w 723900"/>
                  <a:gd name="connsiteY2382" fmla="*/ 793750 h 850900"/>
                  <a:gd name="connsiteX2383" fmla="*/ 111125 w 723900"/>
                  <a:gd name="connsiteY2383" fmla="*/ 793750 h 850900"/>
                  <a:gd name="connsiteX2384" fmla="*/ 111125 w 723900"/>
                  <a:gd name="connsiteY2384" fmla="*/ 796925 h 850900"/>
                  <a:gd name="connsiteX2385" fmla="*/ 107950 w 723900"/>
                  <a:gd name="connsiteY2385" fmla="*/ 796925 h 850900"/>
                  <a:gd name="connsiteX2386" fmla="*/ 104775 w 723900"/>
                  <a:gd name="connsiteY2386" fmla="*/ 793750 h 850900"/>
                  <a:gd name="connsiteX2387" fmla="*/ 101600 w 723900"/>
                  <a:gd name="connsiteY2387" fmla="*/ 793750 h 850900"/>
                  <a:gd name="connsiteX2388" fmla="*/ 101600 w 723900"/>
                  <a:gd name="connsiteY2388" fmla="*/ 796925 h 850900"/>
                  <a:gd name="connsiteX2389" fmla="*/ 104775 w 723900"/>
                  <a:gd name="connsiteY2389" fmla="*/ 796925 h 850900"/>
                  <a:gd name="connsiteX2390" fmla="*/ 104775 w 723900"/>
                  <a:gd name="connsiteY2390" fmla="*/ 800100 h 850900"/>
                  <a:gd name="connsiteX2391" fmla="*/ 101600 w 723900"/>
                  <a:gd name="connsiteY2391" fmla="*/ 800100 h 850900"/>
                  <a:gd name="connsiteX2392" fmla="*/ 98425 w 723900"/>
                  <a:gd name="connsiteY2392" fmla="*/ 800100 h 850900"/>
                  <a:gd name="connsiteX2393" fmla="*/ 98425 w 723900"/>
                  <a:gd name="connsiteY2393" fmla="*/ 796925 h 850900"/>
                  <a:gd name="connsiteX2394" fmla="*/ 98425 w 723900"/>
                  <a:gd name="connsiteY2394" fmla="*/ 793750 h 850900"/>
                  <a:gd name="connsiteX2395" fmla="*/ 95250 w 723900"/>
                  <a:gd name="connsiteY2395" fmla="*/ 796925 h 850900"/>
                  <a:gd name="connsiteX2396" fmla="*/ 95250 w 723900"/>
                  <a:gd name="connsiteY2396" fmla="*/ 800100 h 850900"/>
                  <a:gd name="connsiteX2397" fmla="*/ 92075 w 723900"/>
                  <a:gd name="connsiteY2397" fmla="*/ 800100 h 850900"/>
                  <a:gd name="connsiteX2398" fmla="*/ 88900 w 723900"/>
                  <a:gd name="connsiteY2398" fmla="*/ 800100 h 850900"/>
                  <a:gd name="connsiteX2399" fmla="*/ 88900 w 723900"/>
                  <a:gd name="connsiteY2399" fmla="*/ 803275 h 850900"/>
                  <a:gd name="connsiteX2400" fmla="*/ 85725 w 723900"/>
                  <a:gd name="connsiteY2400" fmla="*/ 803275 h 850900"/>
                  <a:gd name="connsiteX2401" fmla="*/ 82550 w 723900"/>
                  <a:gd name="connsiteY2401" fmla="*/ 803275 h 850900"/>
                  <a:gd name="connsiteX2402" fmla="*/ 79375 w 723900"/>
                  <a:gd name="connsiteY2402" fmla="*/ 803275 h 850900"/>
                  <a:gd name="connsiteX2403" fmla="*/ 79375 w 723900"/>
                  <a:gd name="connsiteY2403" fmla="*/ 800100 h 850900"/>
                  <a:gd name="connsiteX2404" fmla="*/ 79375 w 723900"/>
                  <a:gd name="connsiteY2404" fmla="*/ 796925 h 850900"/>
                  <a:gd name="connsiteX2405" fmla="*/ 79375 w 723900"/>
                  <a:gd name="connsiteY2405" fmla="*/ 793750 h 850900"/>
                  <a:gd name="connsiteX2406" fmla="*/ 82550 w 723900"/>
                  <a:gd name="connsiteY2406" fmla="*/ 793750 h 850900"/>
                  <a:gd name="connsiteX2407" fmla="*/ 82550 w 723900"/>
                  <a:gd name="connsiteY2407" fmla="*/ 790575 h 850900"/>
                  <a:gd name="connsiteX2408" fmla="*/ 82550 w 723900"/>
                  <a:gd name="connsiteY2408" fmla="*/ 787400 h 850900"/>
                  <a:gd name="connsiteX2409" fmla="*/ 79375 w 723900"/>
                  <a:gd name="connsiteY2409" fmla="*/ 787400 h 850900"/>
                  <a:gd name="connsiteX2410" fmla="*/ 76200 w 723900"/>
                  <a:gd name="connsiteY2410" fmla="*/ 787400 h 850900"/>
                  <a:gd name="connsiteX2411" fmla="*/ 76200 w 723900"/>
                  <a:gd name="connsiteY2411" fmla="*/ 790575 h 850900"/>
                  <a:gd name="connsiteX2412" fmla="*/ 73025 w 723900"/>
                  <a:gd name="connsiteY2412" fmla="*/ 793750 h 850900"/>
                  <a:gd name="connsiteX2413" fmla="*/ 73025 w 723900"/>
                  <a:gd name="connsiteY2413" fmla="*/ 796925 h 850900"/>
                  <a:gd name="connsiteX2414" fmla="*/ 73025 w 723900"/>
                  <a:gd name="connsiteY2414" fmla="*/ 800100 h 850900"/>
                  <a:gd name="connsiteX2415" fmla="*/ 69850 w 723900"/>
                  <a:gd name="connsiteY2415" fmla="*/ 803275 h 850900"/>
                  <a:gd name="connsiteX2416" fmla="*/ 66675 w 723900"/>
                  <a:gd name="connsiteY2416" fmla="*/ 803275 h 850900"/>
                  <a:gd name="connsiteX2417" fmla="*/ 66675 w 723900"/>
                  <a:gd name="connsiteY2417" fmla="*/ 806450 h 850900"/>
                  <a:gd name="connsiteX2418" fmla="*/ 63500 w 723900"/>
                  <a:gd name="connsiteY2418" fmla="*/ 806450 h 850900"/>
                  <a:gd name="connsiteX2419" fmla="*/ 63500 w 723900"/>
                  <a:gd name="connsiteY2419" fmla="*/ 809625 h 850900"/>
                  <a:gd name="connsiteX2420" fmla="*/ 63500 w 723900"/>
                  <a:gd name="connsiteY2420" fmla="*/ 812800 h 850900"/>
                  <a:gd name="connsiteX2421" fmla="*/ 60325 w 723900"/>
                  <a:gd name="connsiteY2421" fmla="*/ 812800 h 850900"/>
                  <a:gd name="connsiteX2422" fmla="*/ 60325 w 723900"/>
                  <a:gd name="connsiteY2422" fmla="*/ 809625 h 850900"/>
                  <a:gd name="connsiteX2423" fmla="*/ 57150 w 723900"/>
                  <a:gd name="connsiteY2423" fmla="*/ 809625 h 850900"/>
                  <a:gd name="connsiteX2424" fmla="*/ 57150 w 723900"/>
                  <a:gd name="connsiteY2424" fmla="*/ 812800 h 850900"/>
                  <a:gd name="connsiteX2425" fmla="*/ 57150 w 723900"/>
                  <a:gd name="connsiteY2425" fmla="*/ 815975 h 850900"/>
                  <a:gd name="connsiteX2426" fmla="*/ 53975 w 723900"/>
                  <a:gd name="connsiteY2426" fmla="*/ 815975 h 850900"/>
                  <a:gd name="connsiteX2427" fmla="*/ 50800 w 723900"/>
                  <a:gd name="connsiteY2427" fmla="*/ 815975 h 850900"/>
                  <a:gd name="connsiteX2428" fmla="*/ 47625 w 723900"/>
                  <a:gd name="connsiteY2428" fmla="*/ 812800 h 850900"/>
                  <a:gd name="connsiteX2429" fmla="*/ 47625 w 723900"/>
                  <a:gd name="connsiteY2429" fmla="*/ 809625 h 850900"/>
                  <a:gd name="connsiteX2430" fmla="*/ 47625 w 723900"/>
                  <a:gd name="connsiteY2430" fmla="*/ 806450 h 850900"/>
                  <a:gd name="connsiteX2431" fmla="*/ 47625 w 723900"/>
                  <a:gd name="connsiteY2431" fmla="*/ 803275 h 850900"/>
                  <a:gd name="connsiteX2432" fmla="*/ 47625 w 723900"/>
                  <a:gd name="connsiteY2432" fmla="*/ 800100 h 850900"/>
                  <a:gd name="connsiteX2433" fmla="*/ 44450 w 723900"/>
                  <a:gd name="connsiteY2433" fmla="*/ 800100 h 850900"/>
                  <a:gd name="connsiteX2434" fmla="*/ 44450 w 723900"/>
                  <a:gd name="connsiteY2434" fmla="*/ 796925 h 850900"/>
                  <a:gd name="connsiteX2435" fmla="*/ 47625 w 723900"/>
                  <a:gd name="connsiteY2435" fmla="*/ 796925 h 850900"/>
                  <a:gd name="connsiteX2436" fmla="*/ 50800 w 723900"/>
                  <a:gd name="connsiteY2436" fmla="*/ 796925 h 850900"/>
                  <a:gd name="connsiteX2437" fmla="*/ 50800 w 723900"/>
                  <a:gd name="connsiteY2437" fmla="*/ 793750 h 850900"/>
                  <a:gd name="connsiteX2438" fmla="*/ 50800 w 723900"/>
                  <a:gd name="connsiteY2438" fmla="*/ 790575 h 850900"/>
                  <a:gd name="connsiteX2439" fmla="*/ 53975 w 723900"/>
                  <a:gd name="connsiteY2439" fmla="*/ 790575 h 850900"/>
                  <a:gd name="connsiteX2440" fmla="*/ 53975 w 723900"/>
                  <a:gd name="connsiteY2440" fmla="*/ 787400 h 850900"/>
                  <a:gd name="connsiteX2441" fmla="*/ 57150 w 723900"/>
                  <a:gd name="connsiteY2441" fmla="*/ 787400 h 850900"/>
                  <a:gd name="connsiteX2442" fmla="*/ 57150 w 723900"/>
                  <a:gd name="connsiteY2442" fmla="*/ 784225 h 850900"/>
                  <a:gd name="connsiteX2443" fmla="*/ 60325 w 723900"/>
                  <a:gd name="connsiteY2443" fmla="*/ 784225 h 850900"/>
                  <a:gd name="connsiteX2444" fmla="*/ 60325 w 723900"/>
                  <a:gd name="connsiteY2444" fmla="*/ 781050 h 850900"/>
                  <a:gd name="connsiteX2445" fmla="*/ 63500 w 723900"/>
                  <a:gd name="connsiteY2445" fmla="*/ 781050 h 850900"/>
                  <a:gd name="connsiteX2446" fmla="*/ 63500 w 723900"/>
                  <a:gd name="connsiteY2446" fmla="*/ 777875 h 850900"/>
                  <a:gd name="connsiteX2447" fmla="*/ 66675 w 723900"/>
                  <a:gd name="connsiteY2447" fmla="*/ 777875 h 850900"/>
                  <a:gd name="connsiteX2448" fmla="*/ 69850 w 723900"/>
                  <a:gd name="connsiteY2448" fmla="*/ 777875 h 850900"/>
                  <a:gd name="connsiteX2449" fmla="*/ 69850 w 723900"/>
                  <a:gd name="connsiteY2449" fmla="*/ 774700 h 850900"/>
                  <a:gd name="connsiteX2450" fmla="*/ 73025 w 723900"/>
                  <a:gd name="connsiteY2450" fmla="*/ 774700 h 850900"/>
                  <a:gd name="connsiteX2451" fmla="*/ 76200 w 723900"/>
                  <a:gd name="connsiteY2451" fmla="*/ 774700 h 850900"/>
                  <a:gd name="connsiteX2452" fmla="*/ 76200 w 723900"/>
                  <a:gd name="connsiteY2452" fmla="*/ 771525 h 850900"/>
                  <a:gd name="connsiteX2453" fmla="*/ 79375 w 723900"/>
                  <a:gd name="connsiteY2453" fmla="*/ 771525 h 850900"/>
                  <a:gd name="connsiteX2454" fmla="*/ 82550 w 723900"/>
                  <a:gd name="connsiteY2454" fmla="*/ 771525 h 850900"/>
                  <a:gd name="connsiteX2455" fmla="*/ 85725 w 723900"/>
                  <a:gd name="connsiteY2455" fmla="*/ 771525 h 850900"/>
                  <a:gd name="connsiteX2456" fmla="*/ 88900 w 723900"/>
                  <a:gd name="connsiteY2456" fmla="*/ 771525 h 850900"/>
                  <a:gd name="connsiteX2457" fmla="*/ 90488 w 723900"/>
                  <a:gd name="connsiteY2457" fmla="*/ 771525 h 850900"/>
                  <a:gd name="connsiteX2458" fmla="*/ 92075 w 723900"/>
                  <a:gd name="connsiteY2458" fmla="*/ 771525 h 850900"/>
                  <a:gd name="connsiteX2459" fmla="*/ 95250 w 723900"/>
                  <a:gd name="connsiteY2459" fmla="*/ 771525 h 850900"/>
                  <a:gd name="connsiteX2460" fmla="*/ 95250 w 723900"/>
                  <a:gd name="connsiteY2460" fmla="*/ 768350 h 850900"/>
                  <a:gd name="connsiteX2461" fmla="*/ 98425 w 723900"/>
                  <a:gd name="connsiteY2461" fmla="*/ 768350 h 850900"/>
                  <a:gd name="connsiteX2462" fmla="*/ 98425 w 723900"/>
                  <a:gd name="connsiteY2462" fmla="*/ 771525 h 850900"/>
                  <a:gd name="connsiteX2463" fmla="*/ 101600 w 723900"/>
                  <a:gd name="connsiteY2463" fmla="*/ 771525 h 850900"/>
                  <a:gd name="connsiteX2464" fmla="*/ 98425 w 723900"/>
                  <a:gd name="connsiteY2464" fmla="*/ 774700 h 850900"/>
                  <a:gd name="connsiteX2465" fmla="*/ 95250 w 723900"/>
                  <a:gd name="connsiteY2465" fmla="*/ 774700 h 850900"/>
                  <a:gd name="connsiteX2466" fmla="*/ 95250 w 723900"/>
                  <a:gd name="connsiteY2466" fmla="*/ 777875 h 850900"/>
                  <a:gd name="connsiteX2467" fmla="*/ 98425 w 723900"/>
                  <a:gd name="connsiteY2467" fmla="*/ 777875 h 850900"/>
                  <a:gd name="connsiteX2468" fmla="*/ 98425 w 723900"/>
                  <a:gd name="connsiteY2468" fmla="*/ 781050 h 850900"/>
                  <a:gd name="connsiteX2469" fmla="*/ 98425 w 723900"/>
                  <a:gd name="connsiteY2469" fmla="*/ 784225 h 850900"/>
                  <a:gd name="connsiteX2470" fmla="*/ 101600 w 723900"/>
                  <a:gd name="connsiteY2470" fmla="*/ 784225 h 850900"/>
                  <a:gd name="connsiteX2471" fmla="*/ 101600 w 723900"/>
                  <a:gd name="connsiteY2471" fmla="*/ 781050 h 850900"/>
                  <a:gd name="connsiteX2472" fmla="*/ 101600 w 723900"/>
                  <a:gd name="connsiteY2472" fmla="*/ 777875 h 850900"/>
                  <a:gd name="connsiteX2473" fmla="*/ 104775 w 723900"/>
                  <a:gd name="connsiteY2473" fmla="*/ 777875 h 850900"/>
                  <a:gd name="connsiteX2474" fmla="*/ 107950 w 723900"/>
                  <a:gd name="connsiteY2474" fmla="*/ 777875 h 850900"/>
                  <a:gd name="connsiteX2475" fmla="*/ 111125 w 723900"/>
                  <a:gd name="connsiteY2475" fmla="*/ 777875 h 850900"/>
                  <a:gd name="connsiteX2476" fmla="*/ 111125 w 723900"/>
                  <a:gd name="connsiteY2476" fmla="*/ 781050 h 850900"/>
                  <a:gd name="connsiteX2477" fmla="*/ 114300 w 723900"/>
                  <a:gd name="connsiteY2477" fmla="*/ 781050 h 850900"/>
                  <a:gd name="connsiteX2478" fmla="*/ 114300 w 723900"/>
                  <a:gd name="connsiteY2478" fmla="*/ 777875 h 850900"/>
                  <a:gd name="connsiteX2479" fmla="*/ 111125 w 723900"/>
                  <a:gd name="connsiteY2479" fmla="*/ 777875 h 850900"/>
                  <a:gd name="connsiteX2480" fmla="*/ 111125 w 723900"/>
                  <a:gd name="connsiteY2480" fmla="*/ 774700 h 850900"/>
                  <a:gd name="connsiteX2481" fmla="*/ 111125 w 723900"/>
                  <a:gd name="connsiteY2481" fmla="*/ 771525 h 850900"/>
                  <a:gd name="connsiteX2482" fmla="*/ 111125 w 723900"/>
                  <a:gd name="connsiteY2482" fmla="*/ 768350 h 850900"/>
                  <a:gd name="connsiteX2483" fmla="*/ 114300 w 723900"/>
                  <a:gd name="connsiteY2483" fmla="*/ 765175 h 850900"/>
                  <a:gd name="connsiteX2484" fmla="*/ 114300 w 723900"/>
                  <a:gd name="connsiteY2484" fmla="*/ 762000 h 850900"/>
                  <a:gd name="connsiteX2485" fmla="*/ 114300 w 723900"/>
                  <a:gd name="connsiteY2485" fmla="*/ 758825 h 850900"/>
                  <a:gd name="connsiteX2486" fmla="*/ 117475 w 723900"/>
                  <a:gd name="connsiteY2486" fmla="*/ 758825 h 850900"/>
                  <a:gd name="connsiteX2487" fmla="*/ 117475 w 723900"/>
                  <a:gd name="connsiteY2487" fmla="*/ 755650 h 850900"/>
                  <a:gd name="connsiteX2488" fmla="*/ 120650 w 723900"/>
                  <a:gd name="connsiteY2488" fmla="*/ 755650 h 850900"/>
                  <a:gd name="connsiteX2489" fmla="*/ 120650 w 723900"/>
                  <a:gd name="connsiteY2489" fmla="*/ 752475 h 850900"/>
                  <a:gd name="connsiteX2490" fmla="*/ 123825 w 723900"/>
                  <a:gd name="connsiteY2490" fmla="*/ 752475 h 850900"/>
                  <a:gd name="connsiteX2491" fmla="*/ 127000 w 723900"/>
                  <a:gd name="connsiteY2491" fmla="*/ 752475 h 850900"/>
                  <a:gd name="connsiteX2492" fmla="*/ 127000 w 723900"/>
                  <a:gd name="connsiteY2492" fmla="*/ 749300 h 850900"/>
                  <a:gd name="connsiteX2493" fmla="*/ 130175 w 723900"/>
                  <a:gd name="connsiteY2493" fmla="*/ 749300 h 850900"/>
                  <a:gd name="connsiteX2494" fmla="*/ 130175 w 723900"/>
                  <a:gd name="connsiteY2494" fmla="*/ 746125 h 850900"/>
                  <a:gd name="connsiteX2495" fmla="*/ 133350 w 723900"/>
                  <a:gd name="connsiteY2495" fmla="*/ 746125 h 850900"/>
                  <a:gd name="connsiteX2496" fmla="*/ 136525 w 723900"/>
                  <a:gd name="connsiteY2496" fmla="*/ 746125 h 850900"/>
                  <a:gd name="connsiteX2497" fmla="*/ 136525 w 723900"/>
                  <a:gd name="connsiteY2497" fmla="*/ 742950 h 850900"/>
                  <a:gd name="connsiteX2498" fmla="*/ 139700 w 723900"/>
                  <a:gd name="connsiteY2498" fmla="*/ 742950 h 850900"/>
                  <a:gd name="connsiteX2499" fmla="*/ 142875 w 723900"/>
                  <a:gd name="connsiteY2499" fmla="*/ 742950 h 850900"/>
                  <a:gd name="connsiteX2500" fmla="*/ 144463 w 723900"/>
                  <a:gd name="connsiteY2500" fmla="*/ 742950 h 850900"/>
                  <a:gd name="connsiteX2501" fmla="*/ 146050 w 723900"/>
                  <a:gd name="connsiteY2501" fmla="*/ 742950 h 850900"/>
                  <a:gd name="connsiteX2502" fmla="*/ 146050 w 723900"/>
                  <a:gd name="connsiteY2502" fmla="*/ 741363 h 850900"/>
                  <a:gd name="connsiteX2503" fmla="*/ 146050 w 723900"/>
                  <a:gd name="connsiteY2503" fmla="*/ 739775 h 850900"/>
                  <a:gd name="connsiteX2504" fmla="*/ 147638 w 723900"/>
                  <a:gd name="connsiteY2504" fmla="*/ 739775 h 850900"/>
                  <a:gd name="connsiteX2505" fmla="*/ 149225 w 723900"/>
                  <a:gd name="connsiteY2505" fmla="*/ 739775 h 850900"/>
                  <a:gd name="connsiteX2506" fmla="*/ 149225 w 723900"/>
                  <a:gd name="connsiteY2506" fmla="*/ 736600 h 850900"/>
                  <a:gd name="connsiteX2507" fmla="*/ 152400 w 723900"/>
                  <a:gd name="connsiteY2507" fmla="*/ 736600 h 850900"/>
                  <a:gd name="connsiteX2508" fmla="*/ 155575 w 723900"/>
                  <a:gd name="connsiteY2508" fmla="*/ 736600 h 850900"/>
                  <a:gd name="connsiteX2509" fmla="*/ 158750 w 723900"/>
                  <a:gd name="connsiteY2509" fmla="*/ 736600 h 850900"/>
                  <a:gd name="connsiteX2510" fmla="*/ 161925 w 723900"/>
                  <a:gd name="connsiteY2510" fmla="*/ 736600 h 850900"/>
                  <a:gd name="connsiteX2511" fmla="*/ 165100 w 723900"/>
                  <a:gd name="connsiteY2511" fmla="*/ 736600 h 850900"/>
                  <a:gd name="connsiteX2512" fmla="*/ 168275 w 723900"/>
                  <a:gd name="connsiteY2512" fmla="*/ 736600 h 850900"/>
                  <a:gd name="connsiteX2513" fmla="*/ 168275 w 723900"/>
                  <a:gd name="connsiteY2513" fmla="*/ 733425 h 850900"/>
                  <a:gd name="connsiteX2514" fmla="*/ 165100 w 723900"/>
                  <a:gd name="connsiteY2514" fmla="*/ 733425 h 850900"/>
                  <a:gd name="connsiteX2515" fmla="*/ 165100 w 723900"/>
                  <a:gd name="connsiteY2515" fmla="*/ 730250 h 850900"/>
                  <a:gd name="connsiteX2516" fmla="*/ 165100 w 723900"/>
                  <a:gd name="connsiteY2516" fmla="*/ 727075 h 850900"/>
                  <a:gd name="connsiteX2517" fmla="*/ 165100 w 723900"/>
                  <a:gd name="connsiteY2517" fmla="*/ 723900 h 850900"/>
                  <a:gd name="connsiteX2518" fmla="*/ 168275 w 723900"/>
                  <a:gd name="connsiteY2518" fmla="*/ 723900 h 850900"/>
                  <a:gd name="connsiteX2519" fmla="*/ 168275 w 723900"/>
                  <a:gd name="connsiteY2519" fmla="*/ 720725 h 850900"/>
                  <a:gd name="connsiteX2520" fmla="*/ 171450 w 723900"/>
                  <a:gd name="connsiteY2520" fmla="*/ 720725 h 850900"/>
                  <a:gd name="connsiteX2521" fmla="*/ 171450 w 723900"/>
                  <a:gd name="connsiteY2521" fmla="*/ 717550 h 850900"/>
                  <a:gd name="connsiteX2522" fmla="*/ 171450 w 723900"/>
                  <a:gd name="connsiteY2522" fmla="*/ 714375 h 850900"/>
                  <a:gd name="connsiteX2523" fmla="*/ 174625 w 723900"/>
                  <a:gd name="connsiteY2523" fmla="*/ 714375 h 850900"/>
                  <a:gd name="connsiteX2524" fmla="*/ 174625 w 723900"/>
                  <a:gd name="connsiteY2524" fmla="*/ 711200 h 850900"/>
                  <a:gd name="connsiteX2525" fmla="*/ 177800 w 723900"/>
                  <a:gd name="connsiteY2525" fmla="*/ 711200 h 850900"/>
                  <a:gd name="connsiteX2526" fmla="*/ 177800 w 723900"/>
                  <a:gd name="connsiteY2526" fmla="*/ 708025 h 850900"/>
                  <a:gd name="connsiteX2527" fmla="*/ 180975 w 723900"/>
                  <a:gd name="connsiteY2527" fmla="*/ 708025 h 850900"/>
                  <a:gd name="connsiteX2528" fmla="*/ 184150 w 723900"/>
                  <a:gd name="connsiteY2528" fmla="*/ 708025 h 850900"/>
                  <a:gd name="connsiteX2529" fmla="*/ 184150 w 723900"/>
                  <a:gd name="connsiteY2529" fmla="*/ 704850 h 850900"/>
                  <a:gd name="connsiteX2530" fmla="*/ 187325 w 723900"/>
                  <a:gd name="connsiteY2530" fmla="*/ 704850 h 850900"/>
                  <a:gd name="connsiteX2531" fmla="*/ 187325 w 723900"/>
                  <a:gd name="connsiteY2531" fmla="*/ 701675 h 850900"/>
                  <a:gd name="connsiteX2532" fmla="*/ 190500 w 723900"/>
                  <a:gd name="connsiteY2532" fmla="*/ 701675 h 850900"/>
                  <a:gd name="connsiteX2533" fmla="*/ 190500 w 723900"/>
                  <a:gd name="connsiteY2533" fmla="*/ 698500 h 850900"/>
                  <a:gd name="connsiteX2534" fmla="*/ 193675 w 723900"/>
                  <a:gd name="connsiteY2534" fmla="*/ 698500 h 850900"/>
                  <a:gd name="connsiteX2535" fmla="*/ 196850 w 723900"/>
                  <a:gd name="connsiteY2535" fmla="*/ 698500 h 850900"/>
                  <a:gd name="connsiteX2536" fmla="*/ 196850 w 723900"/>
                  <a:gd name="connsiteY2536" fmla="*/ 695325 h 850900"/>
                  <a:gd name="connsiteX2537" fmla="*/ 193675 w 723900"/>
                  <a:gd name="connsiteY2537" fmla="*/ 695325 h 850900"/>
                  <a:gd name="connsiteX2538" fmla="*/ 193675 w 723900"/>
                  <a:gd name="connsiteY2538" fmla="*/ 692150 h 850900"/>
                  <a:gd name="connsiteX2539" fmla="*/ 196850 w 723900"/>
                  <a:gd name="connsiteY2539" fmla="*/ 692150 h 850900"/>
                  <a:gd name="connsiteX2540" fmla="*/ 196850 w 723900"/>
                  <a:gd name="connsiteY2540" fmla="*/ 688975 h 850900"/>
                  <a:gd name="connsiteX2541" fmla="*/ 196850 w 723900"/>
                  <a:gd name="connsiteY2541" fmla="*/ 685800 h 850900"/>
                  <a:gd name="connsiteX2542" fmla="*/ 196850 w 723900"/>
                  <a:gd name="connsiteY2542" fmla="*/ 682625 h 850900"/>
                  <a:gd name="connsiteX2543" fmla="*/ 196850 w 723900"/>
                  <a:gd name="connsiteY2543" fmla="*/ 679450 h 850900"/>
                  <a:gd name="connsiteX2544" fmla="*/ 196850 w 723900"/>
                  <a:gd name="connsiteY2544" fmla="*/ 676275 h 850900"/>
                  <a:gd name="connsiteX2545" fmla="*/ 200025 w 723900"/>
                  <a:gd name="connsiteY2545" fmla="*/ 676275 h 850900"/>
                  <a:gd name="connsiteX2546" fmla="*/ 200025 w 723900"/>
                  <a:gd name="connsiteY2546" fmla="*/ 673100 h 850900"/>
                  <a:gd name="connsiteX2547" fmla="*/ 200025 w 723900"/>
                  <a:gd name="connsiteY2547" fmla="*/ 669925 h 850900"/>
                  <a:gd name="connsiteX2548" fmla="*/ 200025 w 723900"/>
                  <a:gd name="connsiteY2548" fmla="*/ 666750 h 850900"/>
                  <a:gd name="connsiteX2549" fmla="*/ 203200 w 723900"/>
                  <a:gd name="connsiteY2549" fmla="*/ 666750 h 850900"/>
                  <a:gd name="connsiteX2550" fmla="*/ 203200 w 723900"/>
                  <a:gd name="connsiteY2550" fmla="*/ 663575 h 850900"/>
                  <a:gd name="connsiteX2551" fmla="*/ 203200 w 723900"/>
                  <a:gd name="connsiteY2551" fmla="*/ 660400 h 850900"/>
                  <a:gd name="connsiteX2552" fmla="*/ 203200 w 723900"/>
                  <a:gd name="connsiteY2552" fmla="*/ 657225 h 850900"/>
                  <a:gd name="connsiteX2553" fmla="*/ 203200 w 723900"/>
                  <a:gd name="connsiteY2553" fmla="*/ 654050 h 850900"/>
                  <a:gd name="connsiteX2554" fmla="*/ 203200 w 723900"/>
                  <a:gd name="connsiteY2554" fmla="*/ 650875 h 850900"/>
                  <a:gd name="connsiteX2555" fmla="*/ 206375 w 723900"/>
                  <a:gd name="connsiteY2555" fmla="*/ 650875 h 850900"/>
                  <a:gd name="connsiteX2556" fmla="*/ 206375 w 723900"/>
                  <a:gd name="connsiteY2556" fmla="*/ 647700 h 850900"/>
                  <a:gd name="connsiteX2557" fmla="*/ 209550 w 723900"/>
                  <a:gd name="connsiteY2557" fmla="*/ 647700 h 850900"/>
                  <a:gd name="connsiteX2558" fmla="*/ 209550 w 723900"/>
                  <a:gd name="connsiteY2558" fmla="*/ 644525 h 850900"/>
                  <a:gd name="connsiteX2559" fmla="*/ 212725 w 723900"/>
                  <a:gd name="connsiteY2559" fmla="*/ 644525 h 850900"/>
                  <a:gd name="connsiteX2560" fmla="*/ 212725 w 723900"/>
                  <a:gd name="connsiteY2560" fmla="*/ 641350 h 850900"/>
                  <a:gd name="connsiteX2561" fmla="*/ 215900 w 723900"/>
                  <a:gd name="connsiteY2561" fmla="*/ 641350 h 850900"/>
                  <a:gd name="connsiteX2562" fmla="*/ 219075 w 723900"/>
                  <a:gd name="connsiteY2562" fmla="*/ 641350 h 850900"/>
                  <a:gd name="connsiteX2563" fmla="*/ 219075 w 723900"/>
                  <a:gd name="connsiteY2563" fmla="*/ 638175 h 850900"/>
                  <a:gd name="connsiteX2564" fmla="*/ 215900 w 723900"/>
                  <a:gd name="connsiteY2564" fmla="*/ 641350 h 850900"/>
                  <a:gd name="connsiteX2565" fmla="*/ 215900 w 723900"/>
                  <a:gd name="connsiteY2565" fmla="*/ 638175 h 850900"/>
                  <a:gd name="connsiteX2566" fmla="*/ 215900 w 723900"/>
                  <a:gd name="connsiteY2566" fmla="*/ 635000 h 850900"/>
                  <a:gd name="connsiteX2567" fmla="*/ 215900 w 723900"/>
                  <a:gd name="connsiteY2567" fmla="*/ 631825 h 850900"/>
                  <a:gd name="connsiteX2568" fmla="*/ 219075 w 723900"/>
                  <a:gd name="connsiteY2568" fmla="*/ 631825 h 850900"/>
                  <a:gd name="connsiteX2569" fmla="*/ 219075 w 723900"/>
                  <a:gd name="connsiteY2569" fmla="*/ 628650 h 850900"/>
                  <a:gd name="connsiteX2570" fmla="*/ 215900 w 723900"/>
                  <a:gd name="connsiteY2570" fmla="*/ 628650 h 850900"/>
                  <a:gd name="connsiteX2571" fmla="*/ 215900 w 723900"/>
                  <a:gd name="connsiteY2571" fmla="*/ 631825 h 850900"/>
                  <a:gd name="connsiteX2572" fmla="*/ 212725 w 723900"/>
                  <a:gd name="connsiteY2572" fmla="*/ 631825 h 850900"/>
                  <a:gd name="connsiteX2573" fmla="*/ 212725 w 723900"/>
                  <a:gd name="connsiteY2573" fmla="*/ 635000 h 850900"/>
                  <a:gd name="connsiteX2574" fmla="*/ 209550 w 723900"/>
                  <a:gd name="connsiteY2574" fmla="*/ 635000 h 850900"/>
                  <a:gd name="connsiteX2575" fmla="*/ 206375 w 723900"/>
                  <a:gd name="connsiteY2575" fmla="*/ 635000 h 850900"/>
                  <a:gd name="connsiteX2576" fmla="*/ 203200 w 723900"/>
                  <a:gd name="connsiteY2576" fmla="*/ 635000 h 850900"/>
                  <a:gd name="connsiteX2577" fmla="*/ 203200 w 723900"/>
                  <a:gd name="connsiteY2577" fmla="*/ 638175 h 850900"/>
                  <a:gd name="connsiteX2578" fmla="*/ 200025 w 723900"/>
                  <a:gd name="connsiteY2578" fmla="*/ 638175 h 850900"/>
                  <a:gd name="connsiteX2579" fmla="*/ 196850 w 723900"/>
                  <a:gd name="connsiteY2579" fmla="*/ 638175 h 850900"/>
                  <a:gd name="connsiteX2580" fmla="*/ 196850 w 723900"/>
                  <a:gd name="connsiteY2580" fmla="*/ 641350 h 850900"/>
                  <a:gd name="connsiteX2581" fmla="*/ 193675 w 723900"/>
                  <a:gd name="connsiteY2581" fmla="*/ 641350 h 850900"/>
                  <a:gd name="connsiteX2582" fmla="*/ 187325 w 723900"/>
                  <a:gd name="connsiteY2582" fmla="*/ 644525 h 850900"/>
                  <a:gd name="connsiteX2583" fmla="*/ 184150 w 723900"/>
                  <a:gd name="connsiteY2583" fmla="*/ 644525 h 850900"/>
                  <a:gd name="connsiteX2584" fmla="*/ 184150 w 723900"/>
                  <a:gd name="connsiteY2584" fmla="*/ 641350 h 850900"/>
                  <a:gd name="connsiteX2585" fmla="*/ 180975 w 723900"/>
                  <a:gd name="connsiteY2585" fmla="*/ 641350 h 850900"/>
                  <a:gd name="connsiteX2586" fmla="*/ 180975 w 723900"/>
                  <a:gd name="connsiteY2586" fmla="*/ 638175 h 850900"/>
                  <a:gd name="connsiteX2587" fmla="*/ 180975 w 723900"/>
                  <a:gd name="connsiteY2587" fmla="*/ 635000 h 850900"/>
                  <a:gd name="connsiteX2588" fmla="*/ 177800 w 723900"/>
                  <a:gd name="connsiteY2588" fmla="*/ 635000 h 850900"/>
                  <a:gd name="connsiteX2589" fmla="*/ 174625 w 723900"/>
                  <a:gd name="connsiteY2589" fmla="*/ 635000 h 850900"/>
                  <a:gd name="connsiteX2590" fmla="*/ 174625 w 723900"/>
                  <a:gd name="connsiteY2590" fmla="*/ 631825 h 850900"/>
                  <a:gd name="connsiteX2591" fmla="*/ 177800 w 723900"/>
                  <a:gd name="connsiteY2591" fmla="*/ 631825 h 850900"/>
                  <a:gd name="connsiteX2592" fmla="*/ 177800 w 723900"/>
                  <a:gd name="connsiteY2592" fmla="*/ 628650 h 850900"/>
                  <a:gd name="connsiteX2593" fmla="*/ 177800 w 723900"/>
                  <a:gd name="connsiteY2593" fmla="*/ 625475 h 850900"/>
                  <a:gd name="connsiteX2594" fmla="*/ 174625 w 723900"/>
                  <a:gd name="connsiteY2594" fmla="*/ 625475 h 850900"/>
                  <a:gd name="connsiteX2595" fmla="*/ 174625 w 723900"/>
                  <a:gd name="connsiteY2595" fmla="*/ 628650 h 850900"/>
                  <a:gd name="connsiteX2596" fmla="*/ 171450 w 723900"/>
                  <a:gd name="connsiteY2596" fmla="*/ 628650 h 850900"/>
                  <a:gd name="connsiteX2597" fmla="*/ 171450 w 723900"/>
                  <a:gd name="connsiteY2597" fmla="*/ 631825 h 850900"/>
                  <a:gd name="connsiteX2598" fmla="*/ 171450 w 723900"/>
                  <a:gd name="connsiteY2598" fmla="*/ 635000 h 850900"/>
                  <a:gd name="connsiteX2599" fmla="*/ 168275 w 723900"/>
                  <a:gd name="connsiteY2599" fmla="*/ 635000 h 850900"/>
                  <a:gd name="connsiteX2600" fmla="*/ 165100 w 723900"/>
                  <a:gd name="connsiteY2600" fmla="*/ 635000 h 850900"/>
                  <a:gd name="connsiteX2601" fmla="*/ 165100 w 723900"/>
                  <a:gd name="connsiteY2601" fmla="*/ 638175 h 850900"/>
                  <a:gd name="connsiteX2602" fmla="*/ 168275 w 723900"/>
                  <a:gd name="connsiteY2602" fmla="*/ 638175 h 850900"/>
                  <a:gd name="connsiteX2603" fmla="*/ 168275 w 723900"/>
                  <a:gd name="connsiteY2603" fmla="*/ 641350 h 850900"/>
                  <a:gd name="connsiteX2604" fmla="*/ 168275 w 723900"/>
                  <a:gd name="connsiteY2604" fmla="*/ 644525 h 850900"/>
                  <a:gd name="connsiteX2605" fmla="*/ 169863 w 723900"/>
                  <a:gd name="connsiteY2605" fmla="*/ 644525 h 850900"/>
                  <a:gd name="connsiteX2606" fmla="*/ 169863 w 723900"/>
                  <a:gd name="connsiteY2606" fmla="*/ 646113 h 850900"/>
                  <a:gd name="connsiteX2607" fmla="*/ 168275 w 723900"/>
                  <a:gd name="connsiteY2607" fmla="*/ 646113 h 850900"/>
                  <a:gd name="connsiteX2608" fmla="*/ 168275 w 723900"/>
                  <a:gd name="connsiteY2608" fmla="*/ 647700 h 850900"/>
                  <a:gd name="connsiteX2609" fmla="*/ 171450 w 723900"/>
                  <a:gd name="connsiteY2609" fmla="*/ 647700 h 850900"/>
                  <a:gd name="connsiteX2610" fmla="*/ 171450 w 723900"/>
                  <a:gd name="connsiteY2610" fmla="*/ 650875 h 850900"/>
                  <a:gd name="connsiteX2611" fmla="*/ 168275 w 723900"/>
                  <a:gd name="connsiteY2611" fmla="*/ 650875 h 850900"/>
                  <a:gd name="connsiteX2612" fmla="*/ 168275 w 723900"/>
                  <a:gd name="connsiteY2612" fmla="*/ 654050 h 850900"/>
                  <a:gd name="connsiteX2613" fmla="*/ 165100 w 723900"/>
                  <a:gd name="connsiteY2613" fmla="*/ 654050 h 850900"/>
                  <a:gd name="connsiteX2614" fmla="*/ 161925 w 723900"/>
                  <a:gd name="connsiteY2614" fmla="*/ 654050 h 850900"/>
                  <a:gd name="connsiteX2615" fmla="*/ 161925 w 723900"/>
                  <a:gd name="connsiteY2615" fmla="*/ 650875 h 850900"/>
                  <a:gd name="connsiteX2616" fmla="*/ 158750 w 723900"/>
                  <a:gd name="connsiteY2616" fmla="*/ 647700 h 850900"/>
                  <a:gd name="connsiteX2617" fmla="*/ 158750 w 723900"/>
                  <a:gd name="connsiteY2617" fmla="*/ 644525 h 850900"/>
                  <a:gd name="connsiteX2618" fmla="*/ 158750 w 723900"/>
                  <a:gd name="connsiteY2618" fmla="*/ 641350 h 850900"/>
                  <a:gd name="connsiteX2619" fmla="*/ 155575 w 723900"/>
                  <a:gd name="connsiteY2619" fmla="*/ 641350 h 850900"/>
                  <a:gd name="connsiteX2620" fmla="*/ 155575 w 723900"/>
                  <a:gd name="connsiteY2620" fmla="*/ 638175 h 850900"/>
                  <a:gd name="connsiteX2621" fmla="*/ 155575 w 723900"/>
                  <a:gd name="connsiteY2621" fmla="*/ 635000 h 850900"/>
                  <a:gd name="connsiteX2622" fmla="*/ 152400 w 723900"/>
                  <a:gd name="connsiteY2622" fmla="*/ 635000 h 850900"/>
                  <a:gd name="connsiteX2623" fmla="*/ 152400 w 723900"/>
                  <a:gd name="connsiteY2623" fmla="*/ 631825 h 850900"/>
                  <a:gd name="connsiteX2624" fmla="*/ 149225 w 723900"/>
                  <a:gd name="connsiteY2624" fmla="*/ 628650 h 850900"/>
                  <a:gd name="connsiteX2625" fmla="*/ 149225 w 723900"/>
                  <a:gd name="connsiteY2625" fmla="*/ 625475 h 850900"/>
                  <a:gd name="connsiteX2626" fmla="*/ 146050 w 723900"/>
                  <a:gd name="connsiteY2626" fmla="*/ 625475 h 850900"/>
                  <a:gd name="connsiteX2627" fmla="*/ 146050 w 723900"/>
                  <a:gd name="connsiteY2627" fmla="*/ 628650 h 850900"/>
                  <a:gd name="connsiteX2628" fmla="*/ 142875 w 723900"/>
                  <a:gd name="connsiteY2628" fmla="*/ 628650 h 850900"/>
                  <a:gd name="connsiteX2629" fmla="*/ 142875 w 723900"/>
                  <a:gd name="connsiteY2629" fmla="*/ 631825 h 850900"/>
                  <a:gd name="connsiteX2630" fmla="*/ 139700 w 723900"/>
                  <a:gd name="connsiteY2630" fmla="*/ 631825 h 850900"/>
                  <a:gd name="connsiteX2631" fmla="*/ 139700 w 723900"/>
                  <a:gd name="connsiteY2631" fmla="*/ 628650 h 850900"/>
                  <a:gd name="connsiteX2632" fmla="*/ 139700 w 723900"/>
                  <a:gd name="connsiteY2632" fmla="*/ 625475 h 850900"/>
                  <a:gd name="connsiteX2633" fmla="*/ 136525 w 723900"/>
                  <a:gd name="connsiteY2633" fmla="*/ 625475 h 850900"/>
                  <a:gd name="connsiteX2634" fmla="*/ 133350 w 723900"/>
                  <a:gd name="connsiteY2634" fmla="*/ 628650 h 850900"/>
                  <a:gd name="connsiteX2635" fmla="*/ 133350 w 723900"/>
                  <a:gd name="connsiteY2635" fmla="*/ 625475 h 850900"/>
                  <a:gd name="connsiteX2636" fmla="*/ 133350 w 723900"/>
                  <a:gd name="connsiteY2636" fmla="*/ 622300 h 850900"/>
                  <a:gd name="connsiteX2637" fmla="*/ 133350 w 723900"/>
                  <a:gd name="connsiteY2637" fmla="*/ 619125 h 850900"/>
                  <a:gd name="connsiteX2638" fmla="*/ 130175 w 723900"/>
                  <a:gd name="connsiteY2638" fmla="*/ 619125 h 850900"/>
                  <a:gd name="connsiteX2639" fmla="*/ 130175 w 723900"/>
                  <a:gd name="connsiteY2639" fmla="*/ 615950 h 850900"/>
                  <a:gd name="connsiteX2640" fmla="*/ 127000 w 723900"/>
                  <a:gd name="connsiteY2640" fmla="*/ 615950 h 850900"/>
                  <a:gd name="connsiteX2641" fmla="*/ 127000 w 723900"/>
                  <a:gd name="connsiteY2641" fmla="*/ 619125 h 850900"/>
                  <a:gd name="connsiteX2642" fmla="*/ 123825 w 723900"/>
                  <a:gd name="connsiteY2642" fmla="*/ 619125 h 850900"/>
                  <a:gd name="connsiteX2643" fmla="*/ 120650 w 723900"/>
                  <a:gd name="connsiteY2643" fmla="*/ 622300 h 850900"/>
                  <a:gd name="connsiteX2644" fmla="*/ 117475 w 723900"/>
                  <a:gd name="connsiteY2644" fmla="*/ 622300 h 850900"/>
                  <a:gd name="connsiteX2645" fmla="*/ 117475 w 723900"/>
                  <a:gd name="connsiteY2645" fmla="*/ 625475 h 850900"/>
                  <a:gd name="connsiteX2646" fmla="*/ 114300 w 723900"/>
                  <a:gd name="connsiteY2646" fmla="*/ 625475 h 850900"/>
                  <a:gd name="connsiteX2647" fmla="*/ 112713 w 723900"/>
                  <a:gd name="connsiteY2647" fmla="*/ 625475 h 850900"/>
                  <a:gd name="connsiteX2648" fmla="*/ 112713 w 723900"/>
                  <a:gd name="connsiteY2648" fmla="*/ 627063 h 850900"/>
                  <a:gd name="connsiteX2649" fmla="*/ 111125 w 723900"/>
                  <a:gd name="connsiteY2649" fmla="*/ 627063 h 850900"/>
                  <a:gd name="connsiteX2650" fmla="*/ 111125 w 723900"/>
                  <a:gd name="connsiteY2650" fmla="*/ 625475 h 850900"/>
                  <a:gd name="connsiteX2651" fmla="*/ 107950 w 723900"/>
                  <a:gd name="connsiteY2651" fmla="*/ 628650 h 850900"/>
                  <a:gd name="connsiteX2652" fmla="*/ 104775 w 723900"/>
                  <a:gd name="connsiteY2652" fmla="*/ 628650 h 850900"/>
                  <a:gd name="connsiteX2653" fmla="*/ 101600 w 723900"/>
                  <a:gd name="connsiteY2653" fmla="*/ 631825 h 850900"/>
                  <a:gd name="connsiteX2654" fmla="*/ 104775 w 723900"/>
                  <a:gd name="connsiteY2654" fmla="*/ 631825 h 850900"/>
                  <a:gd name="connsiteX2655" fmla="*/ 101600 w 723900"/>
                  <a:gd name="connsiteY2655" fmla="*/ 635000 h 850900"/>
                  <a:gd name="connsiteX2656" fmla="*/ 98425 w 723900"/>
                  <a:gd name="connsiteY2656" fmla="*/ 635000 h 850900"/>
                  <a:gd name="connsiteX2657" fmla="*/ 95250 w 723900"/>
                  <a:gd name="connsiteY2657" fmla="*/ 635000 h 850900"/>
                  <a:gd name="connsiteX2658" fmla="*/ 95250 w 723900"/>
                  <a:gd name="connsiteY2658" fmla="*/ 638175 h 850900"/>
                  <a:gd name="connsiteX2659" fmla="*/ 92075 w 723900"/>
                  <a:gd name="connsiteY2659" fmla="*/ 638175 h 850900"/>
                  <a:gd name="connsiteX2660" fmla="*/ 88900 w 723900"/>
                  <a:gd name="connsiteY2660" fmla="*/ 638175 h 850900"/>
                  <a:gd name="connsiteX2661" fmla="*/ 88900 w 723900"/>
                  <a:gd name="connsiteY2661" fmla="*/ 635000 h 850900"/>
                  <a:gd name="connsiteX2662" fmla="*/ 85725 w 723900"/>
                  <a:gd name="connsiteY2662" fmla="*/ 635000 h 850900"/>
                  <a:gd name="connsiteX2663" fmla="*/ 82550 w 723900"/>
                  <a:gd name="connsiteY2663" fmla="*/ 635000 h 850900"/>
                  <a:gd name="connsiteX2664" fmla="*/ 82550 w 723900"/>
                  <a:gd name="connsiteY2664" fmla="*/ 633413 h 850900"/>
                  <a:gd name="connsiteX2665" fmla="*/ 79375 w 723900"/>
                  <a:gd name="connsiteY2665" fmla="*/ 633413 h 850900"/>
                  <a:gd name="connsiteX2666" fmla="*/ 79375 w 723900"/>
                  <a:gd name="connsiteY2666" fmla="*/ 631825 h 850900"/>
                  <a:gd name="connsiteX2667" fmla="*/ 82550 w 723900"/>
                  <a:gd name="connsiteY2667" fmla="*/ 631825 h 850900"/>
                  <a:gd name="connsiteX2668" fmla="*/ 85725 w 723900"/>
                  <a:gd name="connsiteY2668" fmla="*/ 631825 h 850900"/>
                  <a:gd name="connsiteX2669" fmla="*/ 88900 w 723900"/>
                  <a:gd name="connsiteY2669" fmla="*/ 631825 h 850900"/>
                  <a:gd name="connsiteX2670" fmla="*/ 88900 w 723900"/>
                  <a:gd name="connsiteY2670" fmla="*/ 628650 h 850900"/>
                  <a:gd name="connsiteX2671" fmla="*/ 92075 w 723900"/>
                  <a:gd name="connsiteY2671" fmla="*/ 628650 h 850900"/>
                  <a:gd name="connsiteX2672" fmla="*/ 92075 w 723900"/>
                  <a:gd name="connsiteY2672" fmla="*/ 625475 h 850900"/>
                  <a:gd name="connsiteX2673" fmla="*/ 92075 w 723900"/>
                  <a:gd name="connsiteY2673" fmla="*/ 622300 h 850900"/>
                  <a:gd name="connsiteX2674" fmla="*/ 92075 w 723900"/>
                  <a:gd name="connsiteY2674" fmla="*/ 619125 h 850900"/>
                  <a:gd name="connsiteX2675" fmla="*/ 92075 w 723900"/>
                  <a:gd name="connsiteY2675" fmla="*/ 615950 h 850900"/>
                  <a:gd name="connsiteX2676" fmla="*/ 95250 w 723900"/>
                  <a:gd name="connsiteY2676" fmla="*/ 615950 h 850900"/>
                  <a:gd name="connsiteX2677" fmla="*/ 95250 w 723900"/>
                  <a:gd name="connsiteY2677" fmla="*/ 612775 h 850900"/>
                  <a:gd name="connsiteX2678" fmla="*/ 98425 w 723900"/>
                  <a:gd name="connsiteY2678" fmla="*/ 612775 h 850900"/>
                  <a:gd name="connsiteX2679" fmla="*/ 98425 w 723900"/>
                  <a:gd name="connsiteY2679" fmla="*/ 609600 h 850900"/>
                  <a:gd name="connsiteX2680" fmla="*/ 95250 w 723900"/>
                  <a:gd name="connsiteY2680" fmla="*/ 609600 h 850900"/>
                  <a:gd name="connsiteX2681" fmla="*/ 92075 w 723900"/>
                  <a:gd name="connsiteY2681" fmla="*/ 609600 h 850900"/>
                  <a:gd name="connsiteX2682" fmla="*/ 88900 w 723900"/>
                  <a:gd name="connsiteY2682" fmla="*/ 612775 h 850900"/>
                  <a:gd name="connsiteX2683" fmla="*/ 88900 w 723900"/>
                  <a:gd name="connsiteY2683" fmla="*/ 609600 h 850900"/>
                  <a:gd name="connsiteX2684" fmla="*/ 88900 w 723900"/>
                  <a:gd name="connsiteY2684" fmla="*/ 606425 h 850900"/>
                  <a:gd name="connsiteX2685" fmla="*/ 88900 w 723900"/>
                  <a:gd name="connsiteY2685" fmla="*/ 603250 h 850900"/>
                  <a:gd name="connsiteX2686" fmla="*/ 88900 w 723900"/>
                  <a:gd name="connsiteY2686" fmla="*/ 601663 h 850900"/>
                  <a:gd name="connsiteX2687" fmla="*/ 88900 w 723900"/>
                  <a:gd name="connsiteY2687" fmla="*/ 600075 h 850900"/>
                  <a:gd name="connsiteX2688" fmla="*/ 88900 w 723900"/>
                  <a:gd name="connsiteY2688" fmla="*/ 596900 h 850900"/>
                  <a:gd name="connsiteX2689" fmla="*/ 92075 w 723900"/>
                  <a:gd name="connsiteY2689" fmla="*/ 596900 h 850900"/>
                  <a:gd name="connsiteX2690" fmla="*/ 92075 w 723900"/>
                  <a:gd name="connsiteY2690" fmla="*/ 593725 h 850900"/>
                  <a:gd name="connsiteX2691" fmla="*/ 95250 w 723900"/>
                  <a:gd name="connsiteY2691" fmla="*/ 593725 h 850900"/>
                  <a:gd name="connsiteX2692" fmla="*/ 95250 w 723900"/>
                  <a:gd name="connsiteY2692" fmla="*/ 590550 h 850900"/>
                  <a:gd name="connsiteX2693" fmla="*/ 95250 w 723900"/>
                  <a:gd name="connsiteY2693" fmla="*/ 587375 h 850900"/>
                  <a:gd name="connsiteX2694" fmla="*/ 95250 w 723900"/>
                  <a:gd name="connsiteY2694" fmla="*/ 584200 h 850900"/>
                  <a:gd name="connsiteX2695" fmla="*/ 95250 w 723900"/>
                  <a:gd name="connsiteY2695" fmla="*/ 581025 h 850900"/>
                  <a:gd name="connsiteX2696" fmla="*/ 92075 w 723900"/>
                  <a:gd name="connsiteY2696" fmla="*/ 581025 h 850900"/>
                  <a:gd name="connsiteX2697" fmla="*/ 92075 w 723900"/>
                  <a:gd name="connsiteY2697" fmla="*/ 577850 h 850900"/>
                  <a:gd name="connsiteX2698" fmla="*/ 92075 w 723900"/>
                  <a:gd name="connsiteY2698" fmla="*/ 574675 h 850900"/>
                  <a:gd name="connsiteX2699" fmla="*/ 92075 w 723900"/>
                  <a:gd name="connsiteY2699" fmla="*/ 571500 h 850900"/>
                  <a:gd name="connsiteX2700" fmla="*/ 88900 w 723900"/>
                  <a:gd name="connsiteY2700" fmla="*/ 571500 h 850900"/>
                  <a:gd name="connsiteX2701" fmla="*/ 88900 w 723900"/>
                  <a:gd name="connsiteY2701" fmla="*/ 568325 h 850900"/>
                  <a:gd name="connsiteX2702" fmla="*/ 88900 w 723900"/>
                  <a:gd name="connsiteY2702" fmla="*/ 565150 h 850900"/>
                  <a:gd name="connsiteX2703" fmla="*/ 88900 w 723900"/>
                  <a:gd name="connsiteY2703" fmla="*/ 561975 h 850900"/>
                  <a:gd name="connsiteX2704" fmla="*/ 88900 w 723900"/>
                  <a:gd name="connsiteY2704" fmla="*/ 558800 h 850900"/>
                  <a:gd name="connsiteX2705" fmla="*/ 88900 w 723900"/>
                  <a:gd name="connsiteY2705" fmla="*/ 555625 h 850900"/>
                  <a:gd name="connsiteX2706" fmla="*/ 85725 w 723900"/>
                  <a:gd name="connsiteY2706" fmla="*/ 555625 h 850900"/>
                  <a:gd name="connsiteX2707" fmla="*/ 85725 w 723900"/>
                  <a:gd name="connsiteY2707" fmla="*/ 552450 h 850900"/>
                  <a:gd name="connsiteX2708" fmla="*/ 85725 w 723900"/>
                  <a:gd name="connsiteY2708" fmla="*/ 549275 h 850900"/>
                  <a:gd name="connsiteX2709" fmla="*/ 82550 w 723900"/>
                  <a:gd name="connsiteY2709" fmla="*/ 549275 h 850900"/>
                  <a:gd name="connsiteX2710" fmla="*/ 82550 w 723900"/>
                  <a:gd name="connsiteY2710" fmla="*/ 546100 h 850900"/>
                  <a:gd name="connsiteX2711" fmla="*/ 85725 w 723900"/>
                  <a:gd name="connsiteY2711" fmla="*/ 546100 h 850900"/>
                  <a:gd name="connsiteX2712" fmla="*/ 85725 w 723900"/>
                  <a:gd name="connsiteY2712" fmla="*/ 542925 h 850900"/>
                  <a:gd name="connsiteX2713" fmla="*/ 88900 w 723900"/>
                  <a:gd name="connsiteY2713" fmla="*/ 542925 h 850900"/>
                  <a:gd name="connsiteX2714" fmla="*/ 88900 w 723900"/>
                  <a:gd name="connsiteY2714" fmla="*/ 539750 h 850900"/>
                  <a:gd name="connsiteX2715" fmla="*/ 92075 w 723900"/>
                  <a:gd name="connsiteY2715" fmla="*/ 536575 h 850900"/>
                  <a:gd name="connsiteX2716" fmla="*/ 92075 w 723900"/>
                  <a:gd name="connsiteY2716" fmla="*/ 533400 h 850900"/>
                  <a:gd name="connsiteX2717" fmla="*/ 95250 w 723900"/>
                  <a:gd name="connsiteY2717" fmla="*/ 533400 h 850900"/>
                  <a:gd name="connsiteX2718" fmla="*/ 95250 w 723900"/>
                  <a:gd name="connsiteY2718" fmla="*/ 530225 h 850900"/>
                  <a:gd name="connsiteX2719" fmla="*/ 92075 w 723900"/>
                  <a:gd name="connsiteY2719" fmla="*/ 530225 h 850900"/>
                  <a:gd name="connsiteX2720" fmla="*/ 92075 w 723900"/>
                  <a:gd name="connsiteY2720" fmla="*/ 533400 h 850900"/>
                  <a:gd name="connsiteX2721" fmla="*/ 88900 w 723900"/>
                  <a:gd name="connsiteY2721" fmla="*/ 533400 h 850900"/>
                  <a:gd name="connsiteX2722" fmla="*/ 88900 w 723900"/>
                  <a:gd name="connsiteY2722" fmla="*/ 536575 h 850900"/>
                  <a:gd name="connsiteX2723" fmla="*/ 85725 w 723900"/>
                  <a:gd name="connsiteY2723" fmla="*/ 539750 h 850900"/>
                  <a:gd name="connsiteX2724" fmla="*/ 85725 w 723900"/>
                  <a:gd name="connsiteY2724" fmla="*/ 542925 h 850900"/>
                  <a:gd name="connsiteX2725" fmla="*/ 82550 w 723900"/>
                  <a:gd name="connsiteY2725" fmla="*/ 542925 h 850900"/>
                  <a:gd name="connsiteX2726" fmla="*/ 82550 w 723900"/>
                  <a:gd name="connsiteY2726" fmla="*/ 546100 h 850900"/>
                  <a:gd name="connsiteX2727" fmla="*/ 79375 w 723900"/>
                  <a:gd name="connsiteY2727" fmla="*/ 546100 h 850900"/>
                  <a:gd name="connsiteX2728" fmla="*/ 79375 w 723900"/>
                  <a:gd name="connsiteY2728" fmla="*/ 549275 h 850900"/>
                  <a:gd name="connsiteX2729" fmla="*/ 79375 w 723900"/>
                  <a:gd name="connsiteY2729" fmla="*/ 552450 h 850900"/>
                  <a:gd name="connsiteX2730" fmla="*/ 82550 w 723900"/>
                  <a:gd name="connsiteY2730" fmla="*/ 552450 h 850900"/>
                  <a:gd name="connsiteX2731" fmla="*/ 82550 w 723900"/>
                  <a:gd name="connsiteY2731" fmla="*/ 555625 h 850900"/>
                  <a:gd name="connsiteX2732" fmla="*/ 79375 w 723900"/>
                  <a:gd name="connsiteY2732" fmla="*/ 555625 h 850900"/>
                  <a:gd name="connsiteX2733" fmla="*/ 79375 w 723900"/>
                  <a:gd name="connsiteY2733" fmla="*/ 558800 h 850900"/>
                  <a:gd name="connsiteX2734" fmla="*/ 82550 w 723900"/>
                  <a:gd name="connsiteY2734" fmla="*/ 558800 h 850900"/>
                  <a:gd name="connsiteX2735" fmla="*/ 79375 w 723900"/>
                  <a:gd name="connsiteY2735" fmla="*/ 561975 h 850900"/>
                  <a:gd name="connsiteX2736" fmla="*/ 76200 w 723900"/>
                  <a:gd name="connsiteY2736" fmla="*/ 561975 h 850900"/>
                  <a:gd name="connsiteX2737" fmla="*/ 73025 w 723900"/>
                  <a:gd name="connsiteY2737" fmla="*/ 561975 h 850900"/>
                  <a:gd name="connsiteX2738" fmla="*/ 73025 w 723900"/>
                  <a:gd name="connsiteY2738" fmla="*/ 565150 h 850900"/>
                  <a:gd name="connsiteX2739" fmla="*/ 69850 w 723900"/>
                  <a:gd name="connsiteY2739" fmla="*/ 565150 h 850900"/>
                  <a:gd name="connsiteX2740" fmla="*/ 66675 w 723900"/>
                  <a:gd name="connsiteY2740" fmla="*/ 565150 h 850900"/>
                  <a:gd name="connsiteX2741" fmla="*/ 66675 w 723900"/>
                  <a:gd name="connsiteY2741" fmla="*/ 568325 h 850900"/>
                  <a:gd name="connsiteX2742" fmla="*/ 63500 w 723900"/>
                  <a:gd name="connsiteY2742" fmla="*/ 568325 h 850900"/>
                  <a:gd name="connsiteX2743" fmla="*/ 60325 w 723900"/>
                  <a:gd name="connsiteY2743" fmla="*/ 568325 h 850900"/>
                  <a:gd name="connsiteX2744" fmla="*/ 57150 w 723900"/>
                  <a:gd name="connsiteY2744" fmla="*/ 568325 h 850900"/>
                  <a:gd name="connsiteX2745" fmla="*/ 53975 w 723900"/>
                  <a:gd name="connsiteY2745" fmla="*/ 568325 h 850900"/>
                  <a:gd name="connsiteX2746" fmla="*/ 50800 w 723900"/>
                  <a:gd name="connsiteY2746" fmla="*/ 568325 h 850900"/>
                  <a:gd name="connsiteX2747" fmla="*/ 47625 w 723900"/>
                  <a:gd name="connsiteY2747" fmla="*/ 568325 h 850900"/>
                  <a:gd name="connsiteX2748" fmla="*/ 44450 w 723900"/>
                  <a:gd name="connsiteY2748" fmla="*/ 568325 h 850900"/>
                  <a:gd name="connsiteX2749" fmla="*/ 41275 w 723900"/>
                  <a:gd name="connsiteY2749" fmla="*/ 568325 h 850900"/>
                  <a:gd name="connsiteX2750" fmla="*/ 41275 w 723900"/>
                  <a:gd name="connsiteY2750" fmla="*/ 565150 h 850900"/>
                  <a:gd name="connsiteX2751" fmla="*/ 38100 w 723900"/>
                  <a:gd name="connsiteY2751" fmla="*/ 565150 h 850900"/>
                  <a:gd name="connsiteX2752" fmla="*/ 38100 w 723900"/>
                  <a:gd name="connsiteY2752" fmla="*/ 561975 h 850900"/>
                  <a:gd name="connsiteX2753" fmla="*/ 36513 w 723900"/>
                  <a:gd name="connsiteY2753" fmla="*/ 561975 h 850900"/>
                  <a:gd name="connsiteX2754" fmla="*/ 36513 w 723900"/>
                  <a:gd name="connsiteY2754" fmla="*/ 563563 h 850900"/>
                  <a:gd name="connsiteX2755" fmla="*/ 34925 w 723900"/>
                  <a:gd name="connsiteY2755" fmla="*/ 563563 h 850900"/>
                  <a:gd name="connsiteX2756" fmla="*/ 34925 w 723900"/>
                  <a:gd name="connsiteY2756" fmla="*/ 561975 h 850900"/>
                  <a:gd name="connsiteX2757" fmla="*/ 34925 w 723900"/>
                  <a:gd name="connsiteY2757" fmla="*/ 558800 h 850900"/>
                  <a:gd name="connsiteX2758" fmla="*/ 38100 w 723900"/>
                  <a:gd name="connsiteY2758" fmla="*/ 558800 h 850900"/>
                  <a:gd name="connsiteX2759" fmla="*/ 38100 w 723900"/>
                  <a:gd name="connsiteY2759" fmla="*/ 555625 h 850900"/>
                  <a:gd name="connsiteX2760" fmla="*/ 34925 w 723900"/>
                  <a:gd name="connsiteY2760" fmla="*/ 555625 h 850900"/>
                  <a:gd name="connsiteX2761" fmla="*/ 34925 w 723900"/>
                  <a:gd name="connsiteY2761" fmla="*/ 552450 h 850900"/>
                  <a:gd name="connsiteX2762" fmla="*/ 31750 w 723900"/>
                  <a:gd name="connsiteY2762" fmla="*/ 552450 h 850900"/>
                  <a:gd name="connsiteX2763" fmla="*/ 31750 w 723900"/>
                  <a:gd name="connsiteY2763" fmla="*/ 549275 h 850900"/>
                  <a:gd name="connsiteX2764" fmla="*/ 31750 w 723900"/>
                  <a:gd name="connsiteY2764" fmla="*/ 547688 h 850900"/>
                  <a:gd name="connsiteX2765" fmla="*/ 31750 w 723900"/>
                  <a:gd name="connsiteY2765" fmla="*/ 546100 h 850900"/>
                  <a:gd name="connsiteX2766" fmla="*/ 28575 w 723900"/>
                  <a:gd name="connsiteY2766" fmla="*/ 546100 h 850900"/>
                  <a:gd name="connsiteX2767" fmla="*/ 28575 w 723900"/>
                  <a:gd name="connsiteY2767" fmla="*/ 542925 h 850900"/>
                  <a:gd name="connsiteX2768" fmla="*/ 28575 w 723900"/>
                  <a:gd name="connsiteY2768" fmla="*/ 539750 h 850900"/>
                  <a:gd name="connsiteX2769" fmla="*/ 25400 w 723900"/>
                  <a:gd name="connsiteY2769" fmla="*/ 539750 h 850900"/>
                  <a:gd name="connsiteX2770" fmla="*/ 22225 w 723900"/>
                  <a:gd name="connsiteY2770" fmla="*/ 539750 h 850900"/>
                  <a:gd name="connsiteX2771" fmla="*/ 22225 w 723900"/>
                  <a:gd name="connsiteY2771" fmla="*/ 536575 h 850900"/>
                  <a:gd name="connsiteX2772" fmla="*/ 19050 w 723900"/>
                  <a:gd name="connsiteY2772" fmla="*/ 536575 h 850900"/>
                  <a:gd name="connsiteX2773" fmla="*/ 19050 w 723900"/>
                  <a:gd name="connsiteY2773" fmla="*/ 533400 h 850900"/>
                  <a:gd name="connsiteX2774" fmla="*/ 19050 w 723900"/>
                  <a:gd name="connsiteY2774" fmla="*/ 530225 h 850900"/>
                  <a:gd name="connsiteX2775" fmla="*/ 22225 w 723900"/>
                  <a:gd name="connsiteY2775" fmla="*/ 530225 h 850900"/>
                  <a:gd name="connsiteX2776" fmla="*/ 22225 w 723900"/>
                  <a:gd name="connsiteY2776" fmla="*/ 527050 h 850900"/>
                  <a:gd name="connsiteX2777" fmla="*/ 19050 w 723900"/>
                  <a:gd name="connsiteY2777" fmla="*/ 527050 h 850900"/>
                  <a:gd name="connsiteX2778" fmla="*/ 15875 w 723900"/>
                  <a:gd name="connsiteY2778" fmla="*/ 527050 h 850900"/>
                  <a:gd name="connsiteX2779" fmla="*/ 12700 w 723900"/>
                  <a:gd name="connsiteY2779" fmla="*/ 527050 h 850900"/>
                  <a:gd name="connsiteX2780" fmla="*/ 12700 w 723900"/>
                  <a:gd name="connsiteY2780" fmla="*/ 523875 h 850900"/>
                  <a:gd name="connsiteX2781" fmla="*/ 15875 w 723900"/>
                  <a:gd name="connsiteY2781" fmla="*/ 523875 h 850900"/>
                  <a:gd name="connsiteX2782" fmla="*/ 15875 w 723900"/>
                  <a:gd name="connsiteY2782" fmla="*/ 520700 h 850900"/>
                  <a:gd name="connsiteX2783" fmla="*/ 19050 w 723900"/>
                  <a:gd name="connsiteY2783" fmla="*/ 520700 h 850900"/>
                  <a:gd name="connsiteX2784" fmla="*/ 22225 w 723900"/>
                  <a:gd name="connsiteY2784" fmla="*/ 517525 h 850900"/>
                  <a:gd name="connsiteX2785" fmla="*/ 22225 w 723900"/>
                  <a:gd name="connsiteY2785" fmla="*/ 514350 h 850900"/>
                  <a:gd name="connsiteX2786" fmla="*/ 25400 w 723900"/>
                  <a:gd name="connsiteY2786" fmla="*/ 514350 h 850900"/>
                  <a:gd name="connsiteX2787" fmla="*/ 25400 w 723900"/>
                  <a:gd name="connsiteY2787" fmla="*/ 511175 h 850900"/>
                  <a:gd name="connsiteX2788" fmla="*/ 25400 w 723900"/>
                  <a:gd name="connsiteY2788" fmla="*/ 508000 h 850900"/>
                  <a:gd name="connsiteX2789" fmla="*/ 28575 w 723900"/>
                  <a:gd name="connsiteY2789" fmla="*/ 508000 h 850900"/>
                  <a:gd name="connsiteX2790" fmla="*/ 28575 w 723900"/>
                  <a:gd name="connsiteY2790" fmla="*/ 511175 h 850900"/>
                  <a:gd name="connsiteX2791" fmla="*/ 31750 w 723900"/>
                  <a:gd name="connsiteY2791" fmla="*/ 508000 h 850900"/>
                  <a:gd name="connsiteX2792" fmla="*/ 28575 w 723900"/>
                  <a:gd name="connsiteY2792" fmla="*/ 508000 h 850900"/>
                  <a:gd name="connsiteX2793" fmla="*/ 28575 w 723900"/>
                  <a:gd name="connsiteY2793" fmla="*/ 504825 h 850900"/>
                  <a:gd name="connsiteX2794" fmla="*/ 25400 w 723900"/>
                  <a:gd name="connsiteY2794" fmla="*/ 504825 h 850900"/>
                  <a:gd name="connsiteX2795" fmla="*/ 25400 w 723900"/>
                  <a:gd name="connsiteY2795" fmla="*/ 508000 h 850900"/>
                  <a:gd name="connsiteX2796" fmla="*/ 22225 w 723900"/>
                  <a:gd name="connsiteY2796" fmla="*/ 508000 h 850900"/>
                  <a:gd name="connsiteX2797" fmla="*/ 22225 w 723900"/>
                  <a:gd name="connsiteY2797" fmla="*/ 504825 h 850900"/>
                  <a:gd name="connsiteX2798" fmla="*/ 19050 w 723900"/>
                  <a:gd name="connsiteY2798" fmla="*/ 504825 h 850900"/>
                  <a:gd name="connsiteX2799" fmla="*/ 22225 w 723900"/>
                  <a:gd name="connsiteY2799" fmla="*/ 501650 h 850900"/>
                  <a:gd name="connsiteX2800" fmla="*/ 25400 w 723900"/>
                  <a:gd name="connsiteY2800" fmla="*/ 501650 h 850900"/>
                  <a:gd name="connsiteX2801" fmla="*/ 28575 w 723900"/>
                  <a:gd name="connsiteY2801" fmla="*/ 501650 h 850900"/>
                  <a:gd name="connsiteX2802" fmla="*/ 28575 w 723900"/>
                  <a:gd name="connsiteY2802" fmla="*/ 498475 h 850900"/>
                  <a:gd name="connsiteX2803" fmla="*/ 25400 w 723900"/>
                  <a:gd name="connsiteY2803" fmla="*/ 498475 h 850900"/>
                  <a:gd name="connsiteX2804" fmla="*/ 22225 w 723900"/>
                  <a:gd name="connsiteY2804" fmla="*/ 498475 h 850900"/>
                  <a:gd name="connsiteX2805" fmla="*/ 22225 w 723900"/>
                  <a:gd name="connsiteY2805" fmla="*/ 495300 h 850900"/>
                  <a:gd name="connsiteX2806" fmla="*/ 25400 w 723900"/>
                  <a:gd name="connsiteY2806" fmla="*/ 495300 h 850900"/>
                  <a:gd name="connsiteX2807" fmla="*/ 25400 w 723900"/>
                  <a:gd name="connsiteY2807" fmla="*/ 492125 h 850900"/>
                  <a:gd name="connsiteX2808" fmla="*/ 22225 w 723900"/>
                  <a:gd name="connsiteY2808" fmla="*/ 492125 h 850900"/>
                  <a:gd name="connsiteX2809" fmla="*/ 22225 w 723900"/>
                  <a:gd name="connsiteY2809" fmla="*/ 495300 h 850900"/>
                  <a:gd name="connsiteX2810" fmla="*/ 19050 w 723900"/>
                  <a:gd name="connsiteY2810" fmla="*/ 492125 h 850900"/>
                  <a:gd name="connsiteX2811" fmla="*/ 19050 w 723900"/>
                  <a:gd name="connsiteY2811" fmla="*/ 495300 h 850900"/>
                  <a:gd name="connsiteX2812" fmla="*/ 19050 w 723900"/>
                  <a:gd name="connsiteY2812" fmla="*/ 498475 h 850900"/>
                  <a:gd name="connsiteX2813" fmla="*/ 15875 w 723900"/>
                  <a:gd name="connsiteY2813" fmla="*/ 498475 h 850900"/>
                  <a:gd name="connsiteX2814" fmla="*/ 12700 w 723900"/>
                  <a:gd name="connsiteY2814" fmla="*/ 498475 h 850900"/>
                  <a:gd name="connsiteX2815" fmla="*/ 12700 w 723900"/>
                  <a:gd name="connsiteY2815" fmla="*/ 495300 h 850900"/>
                  <a:gd name="connsiteX2816" fmla="*/ 12700 w 723900"/>
                  <a:gd name="connsiteY2816" fmla="*/ 492125 h 850900"/>
                  <a:gd name="connsiteX2817" fmla="*/ 12700 w 723900"/>
                  <a:gd name="connsiteY2817" fmla="*/ 488950 h 850900"/>
                  <a:gd name="connsiteX2818" fmla="*/ 12700 w 723900"/>
                  <a:gd name="connsiteY2818" fmla="*/ 485775 h 850900"/>
                  <a:gd name="connsiteX2819" fmla="*/ 9525 w 723900"/>
                  <a:gd name="connsiteY2819" fmla="*/ 485775 h 850900"/>
                  <a:gd name="connsiteX2820" fmla="*/ 9525 w 723900"/>
                  <a:gd name="connsiteY2820" fmla="*/ 482600 h 850900"/>
                  <a:gd name="connsiteX2821" fmla="*/ 6350 w 723900"/>
                  <a:gd name="connsiteY2821" fmla="*/ 482600 h 850900"/>
                  <a:gd name="connsiteX2822" fmla="*/ 6350 w 723900"/>
                  <a:gd name="connsiteY2822" fmla="*/ 479425 h 850900"/>
                  <a:gd name="connsiteX2823" fmla="*/ 9525 w 723900"/>
                  <a:gd name="connsiteY2823" fmla="*/ 479425 h 850900"/>
                  <a:gd name="connsiteX2824" fmla="*/ 9525 w 723900"/>
                  <a:gd name="connsiteY2824" fmla="*/ 476250 h 850900"/>
                  <a:gd name="connsiteX2825" fmla="*/ 12700 w 723900"/>
                  <a:gd name="connsiteY2825" fmla="*/ 476250 h 850900"/>
                  <a:gd name="connsiteX2826" fmla="*/ 12700 w 723900"/>
                  <a:gd name="connsiteY2826" fmla="*/ 473075 h 850900"/>
                  <a:gd name="connsiteX2827" fmla="*/ 9525 w 723900"/>
                  <a:gd name="connsiteY2827" fmla="*/ 473075 h 850900"/>
                  <a:gd name="connsiteX2828" fmla="*/ 9525 w 723900"/>
                  <a:gd name="connsiteY2828" fmla="*/ 469900 h 850900"/>
                  <a:gd name="connsiteX2829" fmla="*/ 6350 w 723900"/>
                  <a:gd name="connsiteY2829" fmla="*/ 469900 h 850900"/>
                  <a:gd name="connsiteX2830" fmla="*/ 3175 w 723900"/>
                  <a:gd name="connsiteY2830" fmla="*/ 469900 h 850900"/>
                  <a:gd name="connsiteX2831" fmla="*/ 3175 w 723900"/>
                  <a:gd name="connsiteY2831" fmla="*/ 466725 h 850900"/>
                  <a:gd name="connsiteX2832" fmla="*/ 6350 w 723900"/>
                  <a:gd name="connsiteY2832" fmla="*/ 466725 h 850900"/>
                  <a:gd name="connsiteX2833" fmla="*/ 9525 w 723900"/>
                  <a:gd name="connsiteY2833" fmla="*/ 466725 h 850900"/>
                  <a:gd name="connsiteX2834" fmla="*/ 12700 w 723900"/>
                  <a:gd name="connsiteY2834" fmla="*/ 466725 h 850900"/>
                  <a:gd name="connsiteX2835" fmla="*/ 12700 w 723900"/>
                  <a:gd name="connsiteY2835" fmla="*/ 463550 h 850900"/>
                  <a:gd name="connsiteX2836" fmla="*/ 9525 w 723900"/>
                  <a:gd name="connsiteY2836" fmla="*/ 463550 h 850900"/>
                  <a:gd name="connsiteX2837" fmla="*/ 6350 w 723900"/>
                  <a:gd name="connsiteY2837" fmla="*/ 463550 h 850900"/>
                  <a:gd name="connsiteX2838" fmla="*/ 6350 w 723900"/>
                  <a:gd name="connsiteY2838" fmla="*/ 460375 h 850900"/>
                  <a:gd name="connsiteX2839" fmla="*/ 6350 w 723900"/>
                  <a:gd name="connsiteY2839" fmla="*/ 457200 h 850900"/>
                  <a:gd name="connsiteX2840" fmla="*/ 9525 w 723900"/>
                  <a:gd name="connsiteY2840" fmla="*/ 457200 h 850900"/>
                  <a:gd name="connsiteX2841" fmla="*/ 12700 w 723900"/>
                  <a:gd name="connsiteY2841" fmla="*/ 457200 h 850900"/>
                  <a:gd name="connsiteX2842" fmla="*/ 15875 w 723900"/>
                  <a:gd name="connsiteY2842" fmla="*/ 457200 h 850900"/>
                  <a:gd name="connsiteX2843" fmla="*/ 19050 w 723900"/>
                  <a:gd name="connsiteY2843" fmla="*/ 457200 h 850900"/>
                  <a:gd name="connsiteX2844" fmla="*/ 19050 w 723900"/>
                  <a:gd name="connsiteY2844" fmla="*/ 454025 h 850900"/>
                  <a:gd name="connsiteX2845" fmla="*/ 15875 w 723900"/>
                  <a:gd name="connsiteY2845" fmla="*/ 454025 h 850900"/>
                  <a:gd name="connsiteX2846" fmla="*/ 15875 w 723900"/>
                  <a:gd name="connsiteY2846" fmla="*/ 450850 h 850900"/>
                  <a:gd name="connsiteX2847" fmla="*/ 15875 w 723900"/>
                  <a:gd name="connsiteY2847" fmla="*/ 447675 h 850900"/>
                  <a:gd name="connsiteX2848" fmla="*/ 19050 w 723900"/>
                  <a:gd name="connsiteY2848" fmla="*/ 444500 h 850900"/>
                  <a:gd name="connsiteX2849" fmla="*/ 19050 w 723900"/>
                  <a:gd name="connsiteY2849" fmla="*/ 441325 h 850900"/>
                  <a:gd name="connsiteX2850" fmla="*/ 22225 w 723900"/>
                  <a:gd name="connsiteY2850" fmla="*/ 441325 h 850900"/>
                  <a:gd name="connsiteX2851" fmla="*/ 22225 w 723900"/>
                  <a:gd name="connsiteY2851" fmla="*/ 438150 h 850900"/>
                  <a:gd name="connsiteX2852" fmla="*/ 25400 w 723900"/>
                  <a:gd name="connsiteY2852" fmla="*/ 438150 h 850900"/>
                  <a:gd name="connsiteX2853" fmla="*/ 25400 w 723900"/>
                  <a:gd name="connsiteY2853" fmla="*/ 434975 h 850900"/>
                  <a:gd name="connsiteX2854" fmla="*/ 28575 w 723900"/>
                  <a:gd name="connsiteY2854" fmla="*/ 434975 h 850900"/>
                  <a:gd name="connsiteX2855" fmla="*/ 28575 w 723900"/>
                  <a:gd name="connsiteY2855" fmla="*/ 431800 h 850900"/>
                  <a:gd name="connsiteX2856" fmla="*/ 31750 w 723900"/>
                  <a:gd name="connsiteY2856" fmla="*/ 431800 h 850900"/>
                  <a:gd name="connsiteX2857" fmla="*/ 31750 w 723900"/>
                  <a:gd name="connsiteY2857" fmla="*/ 428625 h 850900"/>
                  <a:gd name="connsiteX2858" fmla="*/ 33338 w 723900"/>
                  <a:gd name="connsiteY2858" fmla="*/ 428625 h 850900"/>
                  <a:gd name="connsiteX2859" fmla="*/ 34925 w 723900"/>
                  <a:gd name="connsiteY2859" fmla="*/ 428625 h 850900"/>
                  <a:gd name="connsiteX2860" fmla="*/ 34925 w 723900"/>
                  <a:gd name="connsiteY2860" fmla="*/ 425450 h 850900"/>
                  <a:gd name="connsiteX2861" fmla="*/ 38100 w 723900"/>
                  <a:gd name="connsiteY2861" fmla="*/ 425450 h 850900"/>
                  <a:gd name="connsiteX2862" fmla="*/ 41275 w 723900"/>
                  <a:gd name="connsiteY2862" fmla="*/ 425450 h 850900"/>
                  <a:gd name="connsiteX2863" fmla="*/ 41275 w 723900"/>
                  <a:gd name="connsiteY2863" fmla="*/ 428625 h 850900"/>
                  <a:gd name="connsiteX2864" fmla="*/ 44450 w 723900"/>
                  <a:gd name="connsiteY2864" fmla="*/ 428625 h 850900"/>
                  <a:gd name="connsiteX2865" fmla="*/ 44450 w 723900"/>
                  <a:gd name="connsiteY2865" fmla="*/ 425450 h 850900"/>
                  <a:gd name="connsiteX2866" fmla="*/ 41275 w 723900"/>
                  <a:gd name="connsiteY2866" fmla="*/ 425450 h 850900"/>
                  <a:gd name="connsiteX2867" fmla="*/ 41275 w 723900"/>
                  <a:gd name="connsiteY2867" fmla="*/ 422275 h 850900"/>
                  <a:gd name="connsiteX2868" fmla="*/ 41275 w 723900"/>
                  <a:gd name="connsiteY2868" fmla="*/ 419100 h 850900"/>
                  <a:gd name="connsiteX2869" fmla="*/ 44450 w 723900"/>
                  <a:gd name="connsiteY2869" fmla="*/ 422275 h 850900"/>
                  <a:gd name="connsiteX2870" fmla="*/ 44450 w 723900"/>
                  <a:gd name="connsiteY2870" fmla="*/ 419100 h 850900"/>
                  <a:gd name="connsiteX2871" fmla="*/ 44450 w 723900"/>
                  <a:gd name="connsiteY2871" fmla="*/ 417513 h 850900"/>
                  <a:gd name="connsiteX2872" fmla="*/ 44450 w 723900"/>
                  <a:gd name="connsiteY2872" fmla="*/ 415925 h 850900"/>
                  <a:gd name="connsiteX2873" fmla="*/ 44450 w 723900"/>
                  <a:gd name="connsiteY2873" fmla="*/ 412750 h 850900"/>
                  <a:gd name="connsiteX2874" fmla="*/ 44450 w 723900"/>
                  <a:gd name="connsiteY2874" fmla="*/ 409575 h 850900"/>
                  <a:gd name="connsiteX2875" fmla="*/ 47625 w 723900"/>
                  <a:gd name="connsiteY2875" fmla="*/ 406400 h 850900"/>
                  <a:gd name="connsiteX2876" fmla="*/ 47625 w 723900"/>
                  <a:gd name="connsiteY2876" fmla="*/ 403225 h 850900"/>
                  <a:gd name="connsiteX2877" fmla="*/ 50800 w 723900"/>
                  <a:gd name="connsiteY2877" fmla="*/ 403225 h 850900"/>
                  <a:gd name="connsiteX2878" fmla="*/ 50800 w 723900"/>
                  <a:gd name="connsiteY2878" fmla="*/ 400050 h 850900"/>
                  <a:gd name="connsiteX2879" fmla="*/ 50800 w 723900"/>
                  <a:gd name="connsiteY2879" fmla="*/ 396875 h 850900"/>
                  <a:gd name="connsiteX2880" fmla="*/ 53975 w 723900"/>
                  <a:gd name="connsiteY2880" fmla="*/ 396875 h 850900"/>
                  <a:gd name="connsiteX2881" fmla="*/ 53975 w 723900"/>
                  <a:gd name="connsiteY2881" fmla="*/ 393700 h 850900"/>
                  <a:gd name="connsiteX2882" fmla="*/ 57150 w 723900"/>
                  <a:gd name="connsiteY2882" fmla="*/ 393700 h 850900"/>
                  <a:gd name="connsiteX2883" fmla="*/ 60325 w 723900"/>
                  <a:gd name="connsiteY2883" fmla="*/ 393700 h 850900"/>
                  <a:gd name="connsiteX2884" fmla="*/ 61913 w 723900"/>
                  <a:gd name="connsiteY2884" fmla="*/ 393700 h 850900"/>
                  <a:gd name="connsiteX2885" fmla="*/ 63500 w 723900"/>
                  <a:gd name="connsiteY2885" fmla="*/ 393700 h 850900"/>
                  <a:gd name="connsiteX2886" fmla="*/ 63500 w 723900"/>
                  <a:gd name="connsiteY2886" fmla="*/ 390525 h 850900"/>
                  <a:gd name="connsiteX2887" fmla="*/ 66675 w 723900"/>
                  <a:gd name="connsiteY2887" fmla="*/ 393700 h 850900"/>
                  <a:gd name="connsiteX2888" fmla="*/ 69850 w 723900"/>
                  <a:gd name="connsiteY2888" fmla="*/ 393700 h 850900"/>
                  <a:gd name="connsiteX2889" fmla="*/ 69850 w 723900"/>
                  <a:gd name="connsiteY2889" fmla="*/ 396875 h 850900"/>
                  <a:gd name="connsiteX2890" fmla="*/ 73025 w 723900"/>
                  <a:gd name="connsiteY2890" fmla="*/ 393700 h 850900"/>
                  <a:gd name="connsiteX2891" fmla="*/ 73025 w 723900"/>
                  <a:gd name="connsiteY2891" fmla="*/ 396875 h 850900"/>
                  <a:gd name="connsiteX2892" fmla="*/ 73025 w 723900"/>
                  <a:gd name="connsiteY2892" fmla="*/ 400050 h 850900"/>
                  <a:gd name="connsiteX2893" fmla="*/ 76200 w 723900"/>
                  <a:gd name="connsiteY2893" fmla="*/ 400050 h 850900"/>
                  <a:gd name="connsiteX2894" fmla="*/ 77788 w 723900"/>
                  <a:gd name="connsiteY2894" fmla="*/ 400050 h 850900"/>
                  <a:gd name="connsiteX2895" fmla="*/ 77788 w 723900"/>
                  <a:gd name="connsiteY2895" fmla="*/ 401638 h 850900"/>
                  <a:gd name="connsiteX2896" fmla="*/ 76200 w 723900"/>
                  <a:gd name="connsiteY2896" fmla="*/ 401638 h 850900"/>
                  <a:gd name="connsiteX2897" fmla="*/ 76200 w 723900"/>
                  <a:gd name="connsiteY2897" fmla="*/ 403225 h 850900"/>
                  <a:gd name="connsiteX2898" fmla="*/ 79375 w 723900"/>
                  <a:gd name="connsiteY2898" fmla="*/ 403225 h 850900"/>
                  <a:gd name="connsiteX2899" fmla="*/ 79375 w 723900"/>
                  <a:gd name="connsiteY2899" fmla="*/ 406400 h 850900"/>
                  <a:gd name="connsiteX2900" fmla="*/ 82550 w 723900"/>
                  <a:gd name="connsiteY2900" fmla="*/ 406400 h 850900"/>
                  <a:gd name="connsiteX2901" fmla="*/ 85725 w 723900"/>
                  <a:gd name="connsiteY2901" fmla="*/ 406400 h 850900"/>
                  <a:gd name="connsiteX2902" fmla="*/ 88900 w 723900"/>
                  <a:gd name="connsiteY2902" fmla="*/ 406400 h 850900"/>
                  <a:gd name="connsiteX2903" fmla="*/ 88900 w 723900"/>
                  <a:gd name="connsiteY2903" fmla="*/ 403225 h 850900"/>
                  <a:gd name="connsiteX2904" fmla="*/ 92075 w 723900"/>
                  <a:gd name="connsiteY2904" fmla="*/ 403225 h 850900"/>
                  <a:gd name="connsiteX2905" fmla="*/ 92075 w 723900"/>
                  <a:gd name="connsiteY2905" fmla="*/ 400050 h 850900"/>
                  <a:gd name="connsiteX2906" fmla="*/ 95250 w 723900"/>
                  <a:gd name="connsiteY2906" fmla="*/ 400050 h 850900"/>
                  <a:gd name="connsiteX2907" fmla="*/ 98425 w 723900"/>
                  <a:gd name="connsiteY2907" fmla="*/ 400050 h 850900"/>
                  <a:gd name="connsiteX2908" fmla="*/ 98425 w 723900"/>
                  <a:gd name="connsiteY2908" fmla="*/ 396875 h 850900"/>
                  <a:gd name="connsiteX2909" fmla="*/ 101600 w 723900"/>
                  <a:gd name="connsiteY2909" fmla="*/ 393700 h 850900"/>
                  <a:gd name="connsiteX2910" fmla="*/ 101600 w 723900"/>
                  <a:gd name="connsiteY2910" fmla="*/ 390525 h 850900"/>
                  <a:gd name="connsiteX2911" fmla="*/ 103188 w 723900"/>
                  <a:gd name="connsiteY2911" fmla="*/ 390525 h 850900"/>
                  <a:gd name="connsiteX2912" fmla="*/ 104775 w 723900"/>
                  <a:gd name="connsiteY2912" fmla="*/ 390525 h 850900"/>
                  <a:gd name="connsiteX2913" fmla="*/ 104775 w 723900"/>
                  <a:gd name="connsiteY2913" fmla="*/ 387350 h 850900"/>
                  <a:gd name="connsiteX2914" fmla="*/ 107950 w 723900"/>
                  <a:gd name="connsiteY2914" fmla="*/ 387350 h 850900"/>
                  <a:gd name="connsiteX2915" fmla="*/ 107950 w 723900"/>
                  <a:gd name="connsiteY2915" fmla="*/ 384175 h 850900"/>
                  <a:gd name="connsiteX2916" fmla="*/ 111125 w 723900"/>
                  <a:gd name="connsiteY2916" fmla="*/ 384175 h 850900"/>
                  <a:gd name="connsiteX2917" fmla="*/ 114300 w 723900"/>
                  <a:gd name="connsiteY2917" fmla="*/ 384175 h 850900"/>
                  <a:gd name="connsiteX2918" fmla="*/ 114300 w 723900"/>
                  <a:gd name="connsiteY2918" fmla="*/ 387350 h 850900"/>
                  <a:gd name="connsiteX2919" fmla="*/ 111125 w 723900"/>
                  <a:gd name="connsiteY2919" fmla="*/ 387350 h 850900"/>
                  <a:gd name="connsiteX2920" fmla="*/ 111125 w 723900"/>
                  <a:gd name="connsiteY2920" fmla="*/ 390525 h 850900"/>
                  <a:gd name="connsiteX2921" fmla="*/ 114300 w 723900"/>
                  <a:gd name="connsiteY2921" fmla="*/ 390525 h 850900"/>
                  <a:gd name="connsiteX2922" fmla="*/ 117475 w 723900"/>
                  <a:gd name="connsiteY2922" fmla="*/ 390525 h 850900"/>
                  <a:gd name="connsiteX2923" fmla="*/ 120650 w 723900"/>
                  <a:gd name="connsiteY2923" fmla="*/ 390525 h 850900"/>
                  <a:gd name="connsiteX2924" fmla="*/ 123825 w 723900"/>
                  <a:gd name="connsiteY2924" fmla="*/ 390525 h 850900"/>
                  <a:gd name="connsiteX2925" fmla="*/ 123825 w 723900"/>
                  <a:gd name="connsiteY2925" fmla="*/ 387350 h 850900"/>
                  <a:gd name="connsiteX2926" fmla="*/ 127000 w 723900"/>
                  <a:gd name="connsiteY2926" fmla="*/ 390525 h 850900"/>
                  <a:gd name="connsiteX2927" fmla="*/ 130175 w 723900"/>
                  <a:gd name="connsiteY2927" fmla="*/ 390525 h 850900"/>
                  <a:gd name="connsiteX2928" fmla="*/ 130175 w 723900"/>
                  <a:gd name="connsiteY2928" fmla="*/ 387350 h 850900"/>
                  <a:gd name="connsiteX2929" fmla="*/ 133350 w 723900"/>
                  <a:gd name="connsiteY2929" fmla="*/ 387350 h 850900"/>
                  <a:gd name="connsiteX2930" fmla="*/ 136525 w 723900"/>
                  <a:gd name="connsiteY2930" fmla="*/ 387350 h 850900"/>
                  <a:gd name="connsiteX2931" fmla="*/ 136525 w 723900"/>
                  <a:gd name="connsiteY2931" fmla="*/ 384175 h 850900"/>
                  <a:gd name="connsiteX2932" fmla="*/ 139700 w 723900"/>
                  <a:gd name="connsiteY2932" fmla="*/ 384175 h 850900"/>
                  <a:gd name="connsiteX2933" fmla="*/ 139700 w 723900"/>
                  <a:gd name="connsiteY2933" fmla="*/ 381000 h 850900"/>
                  <a:gd name="connsiteX2934" fmla="*/ 139700 w 723900"/>
                  <a:gd name="connsiteY2934" fmla="*/ 377825 h 850900"/>
                  <a:gd name="connsiteX2935" fmla="*/ 142875 w 723900"/>
                  <a:gd name="connsiteY2935" fmla="*/ 377825 h 850900"/>
                  <a:gd name="connsiteX2936" fmla="*/ 142875 w 723900"/>
                  <a:gd name="connsiteY2936" fmla="*/ 374650 h 850900"/>
                  <a:gd name="connsiteX2937" fmla="*/ 142875 w 723900"/>
                  <a:gd name="connsiteY2937" fmla="*/ 371475 h 850900"/>
                  <a:gd name="connsiteX2938" fmla="*/ 142875 w 723900"/>
                  <a:gd name="connsiteY2938" fmla="*/ 368300 h 850900"/>
                  <a:gd name="connsiteX2939" fmla="*/ 142875 w 723900"/>
                  <a:gd name="connsiteY2939" fmla="*/ 365125 h 850900"/>
                  <a:gd name="connsiteX2940" fmla="*/ 142875 w 723900"/>
                  <a:gd name="connsiteY2940" fmla="*/ 361950 h 850900"/>
                  <a:gd name="connsiteX2941" fmla="*/ 142875 w 723900"/>
                  <a:gd name="connsiteY2941" fmla="*/ 358775 h 850900"/>
                  <a:gd name="connsiteX2942" fmla="*/ 142875 w 723900"/>
                  <a:gd name="connsiteY2942" fmla="*/ 355600 h 850900"/>
                  <a:gd name="connsiteX2943" fmla="*/ 142875 w 723900"/>
                  <a:gd name="connsiteY2943" fmla="*/ 352425 h 850900"/>
                  <a:gd name="connsiteX2944" fmla="*/ 139700 w 723900"/>
                  <a:gd name="connsiteY2944" fmla="*/ 349250 h 850900"/>
                  <a:gd name="connsiteX2945" fmla="*/ 139700 w 723900"/>
                  <a:gd name="connsiteY2945" fmla="*/ 346075 h 850900"/>
                  <a:gd name="connsiteX2946" fmla="*/ 136525 w 723900"/>
                  <a:gd name="connsiteY2946" fmla="*/ 342900 h 850900"/>
                  <a:gd name="connsiteX2947" fmla="*/ 133350 w 723900"/>
                  <a:gd name="connsiteY2947" fmla="*/ 342900 h 850900"/>
                  <a:gd name="connsiteX2948" fmla="*/ 133350 w 723900"/>
                  <a:gd name="connsiteY2948" fmla="*/ 339725 h 850900"/>
                  <a:gd name="connsiteX2949" fmla="*/ 133350 w 723900"/>
                  <a:gd name="connsiteY2949" fmla="*/ 336550 h 850900"/>
                  <a:gd name="connsiteX2950" fmla="*/ 136525 w 723900"/>
                  <a:gd name="connsiteY2950" fmla="*/ 336550 h 850900"/>
                  <a:gd name="connsiteX2951" fmla="*/ 139700 w 723900"/>
                  <a:gd name="connsiteY2951" fmla="*/ 336550 h 850900"/>
                  <a:gd name="connsiteX2952" fmla="*/ 139700 w 723900"/>
                  <a:gd name="connsiteY2952" fmla="*/ 339725 h 850900"/>
                  <a:gd name="connsiteX2953" fmla="*/ 142875 w 723900"/>
                  <a:gd name="connsiteY2953" fmla="*/ 336550 h 850900"/>
                  <a:gd name="connsiteX2954" fmla="*/ 142875 w 723900"/>
                  <a:gd name="connsiteY2954" fmla="*/ 333375 h 850900"/>
                  <a:gd name="connsiteX2955" fmla="*/ 146050 w 723900"/>
                  <a:gd name="connsiteY2955" fmla="*/ 333375 h 850900"/>
                  <a:gd name="connsiteX2956" fmla="*/ 149225 w 723900"/>
                  <a:gd name="connsiteY2956" fmla="*/ 333375 h 850900"/>
                  <a:gd name="connsiteX2957" fmla="*/ 149225 w 723900"/>
                  <a:gd name="connsiteY2957" fmla="*/ 330200 h 850900"/>
                  <a:gd name="connsiteX2958" fmla="*/ 149225 w 723900"/>
                  <a:gd name="connsiteY2958" fmla="*/ 327025 h 850900"/>
                  <a:gd name="connsiteX2959" fmla="*/ 146050 w 723900"/>
                  <a:gd name="connsiteY2959" fmla="*/ 323850 h 850900"/>
                  <a:gd name="connsiteX2960" fmla="*/ 146050 w 723900"/>
                  <a:gd name="connsiteY2960" fmla="*/ 320675 h 850900"/>
                  <a:gd name="connsiteX2961" fmla="*/ 142875 w 723900"/>
                  <a:gd name="connsiteY2961" fmla="*/ 320675 h 850900"/>
                  <a:gd name="connsiteX2962" fmla="*/ 142875 w 723900"/>
                  <a:gd name="connsiteY2962" fmla="*/ 319088 h 850900"/>
                  <a:gd name="connsiteX2963" fmla="*/ 142875 w 723900"/>
                  <a:gd name="connsiteY2963" fmla="*/ 317500 h 850900"/>
                  <a:gd name="connsiteX2964" fmla="*/ 142875 w 723900"/>
                  <a:gd name="connsiteY2964" fmla="*/ 314325 h 850900"/>
                  <a:gd name="connsiteX2965" fmla="*/ 139700 w 723900"/>
                  <a:gd name="connsiteY2965" fmla="*/ 314325 h 850900"/>
                  <a:gd name="connsiteX2966" fmla="*/ 139700 w 723900"/>
                  <a:gd name="connsiteY2966" fmla="*/ 317500 h 850900"/>
                  <a:gd name="connsiteX2967" fmla="*/ 136525 w 723900"/>
                  <a:gd name="connsiteY2967" fmla="*/ 320675 h 850900"/>
                  <a:gd name="connsiteX2968" fmla="*/ 136525 w 723900"/>
                  <a:gd name="connsiteY2968" fmla="*/ 323850 h 850900"/>
                  <a:gd name="connsiteX2969" fmla="*/ 133350 w 723900"/>
                  <a:gd name="connsiteY2969" fmla="*/ 323850 h 850900"/>
                  <a:gd name="connsiteX2970" fmla="*/ 130175 w 723900"/>
                  <a:gd name="connsiteY2970" fmla="*/ 323850 h 850900"/>
                  <a:gd name="connsiteX2971" fmla="*/ 130175 w 723900"/>
                  <a:gd name="connsiteY2971" fmla="*/ 320675 h 850900"/>
                  <a:gd name="connsiteX2972" fmla="*/ 127000 w 723900"/>
                  <a:gd name="connsiteY2972" fmla="*/ 323850 h 850900"/>
                  <a:gd name="connsiteX2973" fmla="*/ 123825 w 723900"/>
                  <a:gd name="connsiteY2973" fmla="*/ 323850 h 850900"/>
                  <a:gd name="connsiteX2974" fmla="*/ 123825 w 723900"/>
                  <a:gd name="connsiteY2974" fmla="*/ 327025 h 850900"/>
                  <a:gd name="connsiteX2975" fmla="*/ 120650 w 723900"/>
                  <a:gd name="connsiteY2975" fmla="*/ 323850 h 850900"/>
                  <a:gd name="connsiteX2976" fmla="*/ 117475 w 723900"/>
                  <a:gd name="connsiteY2976" fmla="*/ 323850 h 850900"/>
                  <a:gd name="connsiteX2977" fmla="*/ 117475 w 723900"/>
                  <a:gd name="connsiteY2977" fmla="*/ 327025 h 850900"/>
                  <a:gd name="connsiteX2978" fmla="*/ 117475 w 723900"/>
                  <a:gd name="connsiteY2978" fmla="*/ 330200 h 850900"/>
                  <a:gd name="connsiteX2979" fmla="*/ 114300 w 723900"/>
                  <a:gd name="connsiteY2979" fmla="*/ 330200 h 850900"/>
                  <a:gd name="connsiteX2980" fmla="*/ 111125 w 723900"/>
                  <a:gd name="connsiteY2980" fmla="*/ 330200 h 850900"/>
                  <a:gd name="connsiteX2981" fmla="*/ 111125 w 723900"/>
                  <a:gd name="connsiteY2981" fmla="*/ 333375 h 850900"/>
                  <a:gd name="connsiteX2982" fmla="*/ 107950 w 723900"/>
                  <a:gd name="connsiteY2982" fmla="*/ 333375 h 850900"/>
                  <a:gd name="connsiteX2983" fmla="*/ 107950 w 723900"/>
                  <a:gd name="connsiteY2983" fmla="*/ 336550 h 850900"/>
                  <a:gd name="connsiteX2984" fmla="*/ 104775 w 723900"/>
                  <a:gd name="connsiteY2984" fmla="*/ 339725 h 850900"/>
                  <a:gd name="connsiteX2985" fmla="*/ 104775 w 723900"/>
                  <a:gd name="connsiteY2985" fmla="*/ 342900 h 850900"/>
                  <a:gd name="connsiteX2986" fmla="*/ 101600 w 723900"/>
                  <a:gd name="connsiteY2986" fmla="*/ 342900 h 850900"/>
                  <a:gd name="connsiteX2987" fmla="*/ 101600 w 723900"/>
                  <a:gd name="connsiteY2987" fmla="*/ 339725 h 850900"/>
                  <a:gd name="connsiteX2988" fmla="*/ 101600 w 723900"/>
                  <a:gd name="connsiteY2988" fmla="*/ 336550 h 850900"/>
                  <a:gd name="connsiteX2989" fmla="*/ 101600 w 723900"/>
                  <a:gd name="connsiteY2989" fmla="*/ 333375 h 850900"/>
                  <a:gd name="connsiteX2990" fmla="*/ 101600 w 723900"/>
                  <a:gd name="connsiteY2990" fmla="*/ 330200 h 850900"/>
                  <a:gd name="connsiteX2991" fmla="*/ 98425 w 723900"/>
                  <a:gd name="connsiteY2991" fmla="*/ 330200 h 850900"/>
                  <a:gd name="connsiteX2992" fmla="*/ 98425 w 723900"/>
                  <a:gd name="connsiteY2992" fmla="*/ 327025 h 850900"/>
                  <a:gd name="connsiteX2993" fmla="*/ 95250 w 723900"/>
                  <a:gd name="connsiteY2993" fmla="*/ 327025 h 850900"/>
                  <a:gd name="connsiteX2994" fmla="*/ 92075 w 723900"/>
                  <a:gd name="connsiteY2994" fmla="*/ 327025 h 850900"/>
                  <a:gd name="connsiteX2995" fmla="*/ 92075 w 723900"/>
                  <a:gd name="connsiteY2995" fmla="*/ 330200 h 850900"/>
                  <a:gd name="connsiteX2996" fmla="*/ 88900 w 723900"/>
                  <a:gd name="connsiteY2996" fmla="*/ 330200 h 850900"/>
                  <a:gd name="connsiteX2997" fmla="*/ 88900 w 723900"/>
                  <a:gd name="connsiteY2997" fmla="*/ 327025 h 850900"/>
                  <a:gd name="connsiteX2998" fmla="*/ 85725 w 723900"/>
                  <a:gd name="connsiteY2998" fmla="*/ 327025 h 850900"/>
                  <a:gd name="connsiteX2999" fmla="*/ 82550 w 723900"/>
                  <a:gd name="connsiteY2999" fmla="*/ 327025 h 850900"/>
                  <a:gd name="connsiteX3000" fmla="*/ 79375 w 723900"/>
                  <a:gd name="connsiteY3000" fmla="*/ 327025 h 850900"/>
                  <a:gd name="connsiteX3001" fmla="*/ 76200 w 723900"/>
                  <a:gd name="connsiteY3001" fmla="*/ 327025 h 850900"/>
                  <a:gd name="connsiteX3002" fmla="*/ 73025 w 723900"/>
                  <a:gd name="connsiteY3002" fmla="*/ 327025 h 850900"/>
                  <a:gd name="connsiteX3003" fmla="*/ 73025 w 723900"/>
                  <a:gd name="connsiteY3003" fmla="*/ 323850 h 850900"/>
                  <a:gd name="connsiteX3004" fmla="*/ 69850 w 723900"/>
                  <a:gd name="connsiteY3004" fmla="*/ 323850 h 850900"/>
                  <a:gd name="connsiteX3005" fmla="*/ 69850 w 723900"/>
                  <a:gd name="connsiteY3005" fmla="*/ 327025 h 850900"/>
                  <a:gd name="connsiteX3006" fmla="*/ 68263 w 723900"/>
                  <a:gd name="connsiteY3006" fmla="*/ 327025 h 850900"/>
                  <a:gd name="connsiteX3007" fmla="*/ 68263 w 723900"/>
                  <a:gd name="connsiteY3007" fmla="*/ 328613 h 850900"/>
                  <a:gd name="connsiteX3008" fmla="*/ 66675 w 723900"/>
                  <a:gd name="connsiteY3008" fmla="*/ 328613 h 850900"/>
                  <a:gd name="connsiteX3009" fmla="*/ 66675 w 723900"/>
                  <a:gd name="connsiteY3009" fmla="*/ 327025 h 850900"/>
                  <a:gd name="connsiteX3010" fmla="*/ 61913 w 723900"/>
                  <a:gd name="connsiteY3010" fmla="*/ 329406 h 850900"/>
                  <a:gd name="connsiteX3011" fmla="*/ 61913 w 723900"/>
                  <a:gd name="connsiteY3011" fmla="*/ 330200 h 850900"/>
                  <a:gd name="connsiteX3012" fmla="*/ 60325 w 723900"/>
                  <a:gd name="connsiteY3012" fmla="*/ 330200 h 850900"/>
                  <a:gd name="connsiteX3013" fmla="*/ 60325 w 723900"/>
                  <a:gd name="connsiteY3013" fmla="*/ 327025 h 850900"/>
                  <a:gd name="connsiteX3014" fmla="*/ 57150 w 723900"/>
                  <a:gd name="connsiteY3014" fmla="*/ 327025 h 850900"/>
                  <a:gd name="connsiteX3015" fmla="*/ 57150 w 723900"/>
                  <a:gd name="connsiteY3015" fmla="*/ 330200 h 850900"/>
                  <a:gd name="connsiteX3016" fmla="*/ 53975 w 723900"/>
                  <a:gd name="connsiteY3016" fmla="*/ 330200 h 850900"/>
                  <a:gd name="connsiteX3017" fmla="*/ 47625 w 723900"/>
                  <a:gd name="connsiteY3017" fmla="*/ 323850 h 850900"/>
                  <a:gd name="connsiteX3018" fmla="*/ 41275 w 723900"/>
                  <a:gd name="connsiteY3018" fmla="*/ 320675 h 850900"/>
                  <a:gd name="connsiteX3019" fmla="*/ 38100 w 723900"/>
                  <a:gd name="connsiteY3019" fmla="*/ 320675 h 850900"/>
                  <a:gd name="connsiteX3020" fmla="*/ 34925 w 723900"/>
                  <a:gd name="connsiteY3020" fmla="*/ 320675 h 850900"/>
                  <a:gd name="connsiteX3021" fmla="*/ 31750 w 723900"/>
                  <a:gd name="connsiteY3021" fmla="*/ 317500 h 850900"/>
                  <a:gd name="connsiteX3022" fmla="*/ 28575 w 723900"/>
                  <a:gd name="connsiteY3022" fmla="*/ 317500 h 850900"/>
                  <a:gd name="connsiteX3023" fmla="*/ 28575 w 723900"/>
                  <a:gd name="connsiteY3023" fmla="*/ 315913 h 850900"/>
                  <a:gd name="connsiteX3024" fmla="*/ 28575 w 723900"/>
                  <a:gd name="connsiteY3024" fmla="*/ 314325 h 850900"/>
                  <a:gd name="connsiteX3025" fmla="*/ 25400 w 723900"/>
                  <a:gd name="connsiteY3025" fmla="*/ 314325 h 850900"/>
                  <a:gd name="connsiteX3026" fmla="*/ 25400 w 723900"/>
                  <a:gd name="connsiteY3026" fmla="*/ 311150 h 850900"/>
                  <a:gd name="connsiteX3027" fmla="*/ 25400 w 723900"/>
                  <a:gd name="connsiteY3027" fmla="*/ 307975 h 850900"/>
                  <a:gd name="connsiteX3028" fmla="*/ 25400 w 723900"/>
                  <a:gd name="connsiteY3028" fmla="*/ 304800 h 850900"/>
                  <a:gd name="connsiteX3029" fmla="*/ 28575 w 723900"/>
                  <a:gd name="connsiteY3029" fmla="*/ 304800 h 850900"/>
                  <a:gd name="connsiteX3030" fmla="*/ 28575 w 723900"/>
                  <a:gd name="connsiteY3030" fmla="*/ 301625 h 850900"/>
                  <a:gd name="connsiteX3031" fmla="*/ 28575 w 723900"/>
                  <a:gd name="connsiteY3031" fmla="*/ 298450 h 850900"/>
                  <a:gd name="connsiteX3032" fmla="*/ 25400 w 723900"/>
                  <a:gd name="connsiteY3032" fmla="*/ 298450 h 850900"/>
                  <a:gd name="connsiteX3033" fmla="*/ 25400 w 723900"/>
                  <a:gd name="connsiteY3033" fmla="*/ 295275 h 850900"/>
                  <a:gd name="connsiteX3034" fmla="*/ 25400 w 723900"/>
                  <a:gd name="connsiteY3034" fmla="*/ 292100 h 850900"/>
                  <a:gd name="connsiteX3035" fmla="*/ 22225 w 723900"/>
                  <a:gd name="connsiteY3035" fmla="*/ 292100 h 850900"/>
                  <a:gd name="connsiteX3036" fmla="*/ 22225 w 723900"/>
                  <a:gd name="connsiteY3036" fmla="*/ 288925 h 850900"/>
                  <a:gd name="connsiteX3037" fmla="*/ 25400 w 723900"/>
                  <a:gd name="connsiteY3037" fmla="*/ 288925 h 850900"/>
                  <a:gd name="connsiteX3038" fmla="*/ 28575 w 723900"/>
                  <a:gd name="connsiteY3038" fmla="*/ 288925 h 850900"/>
                  <a:gd name="connsiteX3039" fmla="*/ 28575 w 723900"/>
                  <a:gd name="connsiteY3039" fmla="*/ 285750 h 850900"/>
                  <a:gd name="connsiteX3040" fmla="*/ 28575 w 723900"/>
                  <a:gd name="connsiteY3040" fmla="*/ 282575 h 850900"/>
                  <a:gd name="connsiteX3041" fmla="*/ 31750 w 723900"/>
                  <a:gd name="connsiteY3041" fmla="*/ 282575 h 850900"/>
                  <a:gd name="connsiteX3042" fmla="*/ 31750 w 723900"/>
                  <a:gd name="connsiteY3042" fmla="*/ 279400 h 850900"/>
                  <a:gd name="connsiteX3043" fmla="*/ 28575 w 723900"/>
                  <a:gd name="connsiteY3043" fmla="*/ 279400 h 850900"/>
                  <a:gd name="connsiteX3044" fmla="*/ 25400 w 723900"/>
                  <a:gd name="connsiteY3044" fmla="*/ 279400 h 850900"/>
                  <a:gd name="connsiteX3045" fmla="*/ 25400 w 723900"/>
                  <a:gd name="connsiteY3045" fmla="*/ 276225 h 850900"/>
                  <a:gd name="connsiteX3046" fmla="*/ 22225 w 723900"/>
                  <a:gd name="connsiteY3046" fmla="*/ 273050 h 850900"/>
                  <a:gd name="connsiteX3047" fmla="*/ 19050 w 723900"/>
                  <a:gd name="connsiteY3047" fmla="*/ 273050 h 850900"/>
                  <a:gd name="connsiteX3048" fmla="*/ 15875 w 723900"/>
                  <a:gd name="connsiteY3048" fmla="*/ 273050 h 850900"/>
                  <a:gd name="connsiteX3049" fmla="*/ 12700 w 723900"/>
                  <a:gd name="connsiteY3049" fmla="*/ 273050 h 850900"/>
                  <a:gd name="connsiteX3050" fmla="*/ 12700 w 723900"/>
                  <a:gd name="connsiteY3050" fmla="*/ 269875 h 850900"/>
                  <a:gd name="connsiteX3051" fmla="*/ 9525 w 723900"/>
                  <a:gd name="connsiteY3051" fmla="*/ 269875 h 850900"/>
                  <a:gd name="connsiteX3052" fmla="*/ 9525 w 723900"/>
                  <a:gd name="connsiteY3052" fmla="*/ 266700 h 850900"/>
                  <a:gd name="connsiteX3053" fmla="*/ 6350 w 723900"/>
                  <a:gd name="connsiteY3053" fmla="*/ 263525 h 850900"/>
                  <a:gd name="connsiteX3054" fmla="*/ 3175 w 723900"/>
                  <a:gd name="connsiteY3054" fmla="*/ 263525 h 850900"/>
                  <a:gd name="connsiteX3055" fmla="*/ 3175 w 723900"/>
                  <a:gd name="connsiteY3055" fmla="*/ 260350 h 850900"/>
                  <a:gd name="connsiteX3056" fmla="*/ 0 w 723900"/>
                  <a:gd name="connsiteY3056" fmla="*/ 260350 h 850900"/>
                  <a:gd name="connsiteX3057" fmla="*/ 0 w 723900"/>
                  <a:gd name="connsiteY3057" fmla="*/ 257175 h 850900"/>
                  <a:gd name="connsiteX3058" fmla="*/ 0 w 723900"/>
                  <a:gd name="connsiteY3058" fmla="*/ 254000 h 850900"/>
                  <a:gd name="connsiteX3059" fmla="*/ 3175 w 723900"/>
                  <a:gd name="connsiteY3059" fmla="*/ 254000 h 850900"/>
                  <a:gd name="connsiteX3060" fmla="*/ 6350 w 723900"/>
                  <a:gd name="connsiteY3060" fmla="*/ 250825 h 850900"/>
                  <a:gd name="connsiteX3061" fmla="*/ 9525 w 723900"/>
                  <a:gd name="connsiteY3061" fmla="*/ 250825 h 850900"/>
                  <a:gd name="connsiteX3062" fmla="*/ 12700 w 723900"/>
                  <a:gd name="connsiteY3062" fmla="*/ 250825 h 850900"/>
                  <a:gd name="connsiteX3063" fmla="*/ 15875 w 723900"/>
                  <a:gd name="connsiteY3063" fmla="*/ 247650 h 850900"/>
                  <a:gd name="connsiteX3064" fmla="*/ 19050 w 723900"/>
                  <a:gd name="connsiteY3064" fmla="*/ 247650 h 850900"/>
                  <a:gd name="connsiteX3065" fmla="*/ 22225 w 723900"/>
                  <a:gd name="connsiteY3065" fmla="*/ 247650 h 850900"/>
                  <a:gd name="connsiteX3066" fmla="*/ 22225 w 723900"/>
                  <a:gd name="connsiteY3066" fmla="*/ 250825 h 850900"/>
                  <a:gd name="connsiteX3067" fmla="*/ 25400 w 723900"/>
                  <a:gd name="connsiteY3067" fmla="*/ 250825 h 850900"/>
                  <a:gd name="connsiteX3068" fmla="*/ 25400 w 723900"/>
                  <a:gd name="connsiteY3068" fmla="*/ 247650 h 850900"/>
                  <a:gd name="connsiteX3069" fmla="*/ 28575 w 723900"/>
                  <a:gd name="connsiteY3069" fmla="*/ 247650 h 850900"/>
                  <a:gd name="connsiteX3070" fmla="*/ 28575 w 723900"/>
                  <a:gd name="connsiteY3070" fmla="*/ 244475 h 850900"/>
                  <a:gd name="connsiteX3071" fmla="*/ 31750 w 723900"/>
                  <a:gd name="connsiteY3071" fmla="*/ 244475 h 850900"/>
                  <a:gd name="connsiteX3072" fmla="*/ 31750 w 723900"/>
                  <a:gd name="connsiteY3072" fmla="*/ 241300 h 850900"/>
                  <a:gd name="connsiteX3073" fmla="*/ 34925 w 723900"/>
                  <a:gd name="connsiteY3073" fmla="*/ 238125 h 850900"/>
                  <a:gd name="connsiteX3074" fmla="*/ 34925 w 723900"/>
                  <a:gd name="connsiteY3074" fmla="*/ 241300 h 850900"/>
                  <a:gd name="connsiteX3075" fmla="*/ 38100 w 723900"/>
                  <a:gd name="connsiteY3075" fmla="*/ 238125 h 850900"/>
                  <a:gd name="connsiteX3076" fmla="*/ 39688 w 723900"/>
                  <a:gd name="connsiteY3076" fmla="*/ 238125 h 850900"/>
                  <a:gd name="connsiteX3077" fmla="*/ 41275 w 723900"/>
                  <a:gd name="connsiteY3077" fmla="*/ 238125 h 850900"/>
                  <a:gd name="connsiteX3078" fmla="*/ 44450 w 723900"/>
                  <a:gd name="connsiteY3078" fmla="*/ 238125 h 850900"/>
                  <a:gd name="connsiteX3079" fmla="*/ 46038 w 723900"/>
                  <a:gd name="connsiteY3079" fmla="*/ 238125 h 850900"/>
                  <a:gd name="connsiteX3080" fmla="*/ 46038 w 723900"/>
                  <a:gd name="connsiteY3080" fmla="*/ 239713 h 850900"/>
                  <a:gd name="connsiteX3081" fmla="*/ 47625 w 723900"/>
                  <a:gd name="connsiteY3081" fmla="*/ 241300 h 850900"/>
                  <a:gd name="connsiteX3082" fmla="*/ 50800 w 723900"/>
                  <a:gd name="connsiteY3082" fmla="*/ 241300 h 850900"/>
                  <a:gd name="connsiteX3083" fmla="*/ 53975 w 723900"/>
                  <a:gd name="connsiteY3083" fmla="*/ 244475 h 850900"/>
                  <a:gd name="connsiteX3084" fmla="*/ 53975 w 723900"/>
                  <a:gd name="connsiteY3084" fmla="*/ 241300 h 850900"/>
                  <a:gd name="connsiteX3085" fmla="*/ 57150 w 723900"/>
                  <a:gd name="connsiteY3085" fmla="*/ 241300 h 850900"/>
                  <a:gd name="connsiteX3086" fmla="*/ 57150 w 723900"/>
                  <a:gd name="connsiteY3086" fmla="*/ 238125 h 850900"/>
                  <a:gd name="connsiteX3087" fmla="*/ 53975 w 723900"/>
                  <a:gd name="connsiteY3087" fmla="*/ 238125 h 850900"/>
                  <a:gd name="connsiteX3088" fmla="*/ 50800 w 723900"/>
                  <a:gd name="connsiteY3088" fmla="*/ 238125 h 850900"/>
                  <a:gd name="connsiteX3089" fmla="*/ 50800 w 723900"/>
                  <a:gd name="connsiteY3089" fmla="*/ 234950 h 850900"/>
                  <a:gd name="connsiteX3090" fmla="*/ 53975 w 723900"/>
                  <a:gd name="connsiteY3090" fmla="*/ 234950 h 850900"/>
                  <a:gd name="connsiteX3091" fmla="*/ 53975 w 723900"/>
                  <a:gd name="connsiteY3091" fmla="*/ 231775 h 850900"/>
                  <a:gd name="connsiteX3092" fmla="*/ 57150 w 723900"/>
                  <a:gd name="connsiteY3092" fmla="*/ 231775 h 850900"/>
                  <a:gd name="connsiteX3093" fmla="*/ 60325 w 723900"/>
                  <a:gd name="connsiteY3093" fmla="*/ 228600 h 850900"/>
                  <a:gd name="connsiteX3094" fmla="*/ 63500 w 723900"/>
                  <a:gd name="connsiteY3094" fmla="*/ 228600 h 850900"/>
                  <a:gd name="connsiteX3095" fmla="*/ 66675 w 723900"/>
                  <a:gd name="connsiteY3095" fmla="*/ 228600 h 850900"/>
                  <a:gd name="connsiteX3096" fmla="*/ 66675 w 723900"/>
                  <a:gd name="connsiteY3096" fmla="*/ 225425 h 850900"/>
                  <a:gd name="connsiteX3097" fmla="*/ 69850 w 723900"/>
                  <a:gd name="connsiteY3097" fmla="*/ 225425 h 850900"/>
                  <a:gd name="connsiteX3098" fmla="*/ 69850 w 723900"/>
                  <a:gd name="connsiteY3098" fmla="*/ 228600 h 850900"/>
                  <a:gd name="connsiteX3099" fmla="*/ 73025 w 723900"/>
                  <a:gd name="connsiteY3099" fmla="*/ 228600 h 850900"/>
                  <a:gd name="connsiteX3100" fmla="*/ 76200 w 723900"/>
                  <a:gd name="connsiteY3100" fmla="*/ 225425 h 850900"/>
                  <a:gd name="connsiteX3101" fmla="*/ 79375 w 723900"/>
                  <a:gd name="connsiteY3101" fmla="*/ 225425 h 850900"/>
                  <a:gd name="connsiteX3102" fmla="*/ 82550 w 723900"/>
                  <a:gd name="connsiteY3102" fmla="*/ 222250 h 850900"/>
                  <a:gd name="connsiteX3103" fmla="*/ 85725 w 723900"/>
                  <a:gd name="connsiteY3103" fmla="*/ 222250 h 850900"/>
                  <a:gd name="connsiteX3104" fmla="*/ 88900 w 723900"/>
                  <a:gd name="connsiteY3104" fmla="*/ 222250 h 850900"/>
                  <a:gd name="connsiteX3105" fmla="*/ 92075 w 723900"/>
                  <a:gd name="connsiteY3105" fmla="*/ 222250 h 850900"/>
                  <a:gd name="connsiteX3106" fmla="*/ 95250 w 723900"/>
                  <a:gd name="connsiteY3106" fmla="*/ 222250 h 850900"/>
                  <a:gd name="connsiteX3107" fmla="*/ 95250 w 723900"/>
                  <a:gd name="connsiteY3107" fmla="*/ 225425 h 850900"/>
                  <a:gd name="connsiteX3108" fmla="*/ 98425 w 723900"/>
                  <a:gd name="connsiteY3108" fmla="*/ 225425 h 850900"/>
                  <a:gd name="connsiteX3109" fmla="*/ 98425 w 723900"/>
                  <a:gd name="connsiteY3109" fmla="*/ 228600 h 850900"/>
                  <a:gd name="connsiteX3110" fmla="*/ 98425 w 723900"/>
                  <a:gd name="connsiteY3110" fmla="*/ 231775 h 850900"/>
                  <a:gd name="connsiteX3111" fmla="*/ 95250 w 723900"/>
                  <a:gd name="connsiteY3111" fmla="*/ 231775 h 850900"/>
                  <a:gd name="connsiteX3112" fmla="*/ 95250 w 723900"/>
                  <a:gd name="connsiteY3112" fmla="*/ 234950 h 850900"/>
                  <a:gd name="connsiteX3113" fmla="*/ 96838 w 723900"/>
                  <a:gd name="connsiteY3113" fmla="*/ 234950 h 850900"/>
                  <a:gd name="connsiteX3114" fmla="*/ 96838 w 723900"/>
                  <a:gd name="connsiteY3114" fmla="*/ 236538 h 850900"/>
                  <a:gd name="connsiteX3115" fmla="*/ 95250 w 723900"/>
                  <a:gd name="connsiteY3115" fmla="*/ 236538 h 850900"/>
                  <a:gd name="connsiteX3116" fmla="*/ 95250 w 723900"/>
                  <a:gd name="connsiteY3116" fmla="*/ 238125 h 850900"/>
                  <a:gd name="connsiteX3117" fmla="*/ 96838 w 723900"/>
                  <a:gd name="connsiteY3117" fmla="*/ 238125 h 850900"/>
                  <a:gd name="connsiteX3118" fmla="*/ 96838 w 723900"/>
                  <a:gd name="connsiteY3118" fmla="*/ 239713 h 850900"/>
                  <a:gd name="connsiteX3119" fmla="*/ 95250 w 723900"/>
                  <a:gd name="connsiteY3119" fmla="*/ 239713 h 850900"/>
                  <a:gd name="connsiteX3120" fmla="*/ 95250 w 723900"/>
                  <a:gd name="connsiteY3120" fmla="*/ 241300 h 850900"/>
                  <a:gd name="connsiteX3121" fmla="*/ 92075 w 723900"/>
                  <a:gd name="connsiteY3121" fmla="*/ 241300 h 850900"/>
                  <a:gd name="connsiteX3122" fmla="*/ 88900 w 723900"/>
                  <a:gd name="connsiteY3122" fmla="*/ 241300 h 850900"/>
                  <a:gd name="connsiteX3123" fmla="*/ 88900 w 723900"/>
                  <a:gd name="connsiteY3123" fmla="*/ 244475 h 850900"/>
                  <a:gd name="connsiteX3124" fmla="*/ 90488 w 723900"/>
                  <a:gd name="connsiteY3124" fmla="*/ 244475 h 850900"/>
                  <a:gd name="connsiteX3125" fmla="*/ 92075 w 723900"/>
                  <a:gd name="connsiteY3125" fmla="*/ 244475 h 850900"/>
                  <a:gd name="connsiteX3126" fmla="*/ 92075 w 723900"/>
                  <a:gd name="connsiteY3126" fmla="*/ 247650 h 850900"/>
                  <a:gd name="connsiteX3127" fmla="*/ 95250 w 723900"/>
                  <a:gd name="connsiteY3127" fmla="*/ 250825 h 850900"/>
                  <a:gd name="connsiteX3128" fmla="*/ 98425 w 723900"/>
                  <a:gd name="connsiteY3128" fmla="*/ 250825 h 850900"/>
                  <a:gd name="connsiteX3129" fmla="*/ 101600 w 723900"/>
                  <a:gd name="connsiteY3129" fmla="*/ 250825 h 850900"/>
                  <a:gd name="connsiteX3130" fmla="*/ 104775 w 723900"/>
                  <a:gd name="connsiteY3130" fmla="*/ 250825 h 850900"/>
                  <a:gd name="connsiteX3131" fmla="*/ 107950 w 723900"/>
                  <a:gd name="connsiteY3131" fmla="*/ 254000 h 850900"/>
                  <a:gd name="connsiteX3132" fmla="*/ 111125 w 723900"/>
                  <a:gd name="connsiteY3132" fmla="*/ 254000 h 850900"/>
                  <a:gd name="connsiteX3133" fmla="*/ 114300 w 723900"/>
                  <a:gd name="connsiteY3133" fmla="*/ 254000 h 850900"/>
                  <a:gd name="connsiteX3134" fmla="*/ 117475 w 723900"/>
                  <a:gd name="connsiteY3134" fmla="*/ 254000 h 850900"/>
                  <a:gd name="connsiteX3135" fmla="*/ 117475 w 723900"/>
                  <a:gd name="connsiteY3135" fmla="*/ 257175 h 850900"/>
                  <a:gd name="connsiteX3136" fmla="*/ 120650 w 723900"/>
                  <a:gd name="connsiteY3136" fmla="*/ 257175 h 850900"/>
                  <a:gd name="connsiteX3137" fmla="*/ 123825 w 723900"/>
                  <a:gd name="connsiteY3137" fmla="*/ 257175 h 850900"/>
                  <a:gd name="connsiteX3138" fmla="*/ 127000 w 723900"/>
                  <a:gd name="connsiteY3138" fmla="*/ 257175 h 850900"/>
                  <a:gd name="connsiteX3139" fmla="*/ 130175 w 723900"/>
                  <a:gd name="connsiteY3139" fmla="*/ 257175 h 850900"/>
                  <a:gd name="connsiteX3140" fmla="*/ 133350 w 723900"/>
                  <a:gd name="connsiteY3140" fmla="*/ 257175 h 850900"/>
                  <a:gd name="connsiteX3141" fmla="*/ 134938 w 723900"/>
                  <a:gd name="connsiteY3141" fmla="*/ 257175 h 850900"/>
                  <a:gd name="connsiteX3142" fmla="*/ 136525 w 723900"/>
                  <a:gd name="connsiteY3142" fmla="*/ 257175 h 850900"/>
                  <a:gd name="connsiteX3143" fmla="*/ 136525 w 723900"/>
                  <a:gd name="connsiteY3143" fmla="*/ 254000 h 850900"/>
                  <a:gd name="connsiteX3144" fmla="*/ 139700 w 723900"/>
                  <a:gd name="connsiteY3144" fmla="*/ 254000 h 850900"/>
                  <a:gd name="connsiteX3145" fmla="*/ 139700 w 723900"/>
                  <a:gd name="connsiteY3145" fmla="*/ 250825 h 850900"/>
                  <a:gd name="connsiteX3146" fmla="*/ 139700 w 723900"/>
                  <a:gd name="connsiteY3146" fmla="*/ 247650 h 850900"/>
                  <a:gd name="connsiteX3147" fmla="*/ 142875 w 723900"/>
                  <a:gd name="connsiteY3147" fmla="*/ 247650 h 850900"/>
                  <a:gd name="connsiteX3148" fmla="*/ 146050 w 723900"/>
                  <a:gd name="connsiteY3148" fmla="*/ 247650 h 850900"/>
                  <a:gd name="connsiteX3149" fmla="*/ 146050 w 723900"/>
                  <a:gd name="connsiteY3149" fmla="*/ 250825 h 850900"/>
                  <a:gd name="connsiteX3150" fmla="*/ 149225 w 723900"/>
                  <a:gd name="connsiteY3150" fmla="*/ 250825 h 850900"/>
                  <a:gd name="connsiteX3151" fmla="*/ 150813 w 723900"/>
                  <a:gd name="connsiteY3151" fmla="*/ 250825 h 850900"/>
                  <a:gd name="connsiteX3152" fmla="*/ 150813 w 723900"/>
                  <a:gd name="connsiteY3152" fmla="*/ 252412 h 850900"/>
                  <a:gd name="connsiteX3153" fmla="*/ 152400 w 723900"/>
                  <a:gd name="connsiteY3153" fmla="*/ 250825 h 850900"/>
                  <a:gd name="connsiteX3154" fmla="*/ 152400 w 723900"/>
                  <a:gd name="connsiteY3154" fmla="*/ 247650 h 850900"/>
                  <a:gd name="connsiteX3155" fmla="*/ 152400 w 723900"/>
                  <a:gd name="connsiteY3155" fmla="*/ 244475 h 850900"/>
                  <a:gd name="connsiteX3156" fmla="*/ 149225 w 723900"/>
                  <a:gd name="connsiteY3156" fmla="*/ 244475 h 850900"/>
                  <a:gd name="connsiteX3157" fmla="*/ 146050 w 723900"/>
                  <a:gd name="connsiteY3157" fmla="*/ 241300 h 850900"/>
                  <a:gd name="connsiteX3158" fmla="*/ 142875 w 723900"/>
                  <a:gd name="connsiteY3158" fmla="*/ 241300 h 850900"/>
                  <a:gd name="connsiteX3159" fmla="*/ 139700 w 723900"/>
                  <a:gd name="connsiteY3159" fmla="*/ 241300 h 850900"/>
                  <a:gd name="connsiteX3160" fmla="*/ 136525 w 723900"/>
                  <a:gd name="connsiteY3160" fmla="*/ 241300 h 850900"/>
                  <a:gd name="connsiteX3161" fmla="*/ 133350 w 723900"/>
                  <a:gd name="connsiteY3161" fmla="*/ 241300 h 850900"/>
                  <a:gd name="connsiteX3162" fmla="*/ 136525 w 723900"/>
                  <a:gd name="connsiteY3162" fmla="*/ 238125 h 850900"/>
                  <a:gd name="connsiteX3163" fmla="*/ 136525 w 723900"/>
                  <a:gd name="connsiteY3163" fmla="*/ 234950 h 850900"/>
                  <a:gd name="connsiteX3164" fmla="*/ 139700 w 723900"/>
                  <a:gd name="connsiteY3164" fmla="*/ 234950 h 850900"/>
                  <a:gd name="connsiteX3165" fmla="*/ 139700 w 723900"/>
                  <a:gd name="connsiteY3165" fmla="*/ 238125 h 850900"/>
                  <a:gd name="connsiteX3166" fmla="*/ 142875 w 723900"/>
                  <a:gd name="connsiteY3166" fmla="*/ 238125 h 850900"/>
                  <a:gd name="connsiteX3167" fmla="*/ 146050 w 723900"/>
                  <a:gd name="connsiteY3167" fmla="*/ 238125 h 850900"/>
                  <a:gd name="connsiteX3168" fmla="*/ 146050 w 723900"/>
                  <a:gd name="connsiteY3168" fmla="*/ 234950 h 850900"/>
                  <a:gd name="connsiteX3169" fmla="*/ 142875 w 723900"/>
                  <a:gd name="connsiteY3169" fmla="*/ 234950 h 850900"/>
                  <a:gd name="connsiteX3170" fmla="*/ 142875 w 723900"/>
                  <a:gd name="connsiteY3170" fmla="*/ 231775 h 850900"/>
                  <a:gd name="connsiteX3171" fmla="*/ 142875 w 723900"/>
                  <a:gd name="connsiteY3171" fmla="*/ 228600 h 850900"/>
                  <a:gd name="connsiteX3172" fmla="*/ 139700 w 723900"/>
                  <a:gd name="connsiteY3172" fmla="*/ 228600 h 850900"/>
                  <a:gd name="connsiteX3173" fmla="*/ 139700 w 723900"/>
                  <a:gd name="connsiteY3173" fmla="*/ 225425 h 850900"/>
                  <a:gd name="connsiteX3174" fmla="*/ 136525 w 723900"/>
                  <a:gd name="connsiteY3174" fmla="*/ 225425 h 850900"/>
                  <a:gd name="connsiteX3175" fmla="*/ 136525 w 723900"/>
                  <a:gd name="connsiteY3175" fmla="*/ 222250 h 850900"/>
                  <a:gd name="connsiteX3176" fmla="*/ 136525 w 723900"/>
                  <a:gd name="connsiteY3176" fmla="*/ 219075 h 850900"/>
                  <a:gd name="connsiteX3177" fmla="*/ 139700 w 723900"/>
                  <a:gd name="connsiteY3177" fmla="*/ 219075 h 850900"/>
                  <a:gd name="connsiteX3178" fmla="*/ 139700 w 723900"/>
                  <a:gd name="connsiteY3178" fmla="*/ 215900 h 850900"/>
                  <a:gd name="connsiteX3179" fmla="*/ 139700 w 723900"/>
                  <a:gd name="connsiteY3179" fmla="*/ 212725 h 850900"/>
                  <a:gd name="connsiteX3180" fmla="*/ 142875 w 723900"/>
                  <a:gd name="connsiteY3180" fmla="*/ 212725 h 850900"/>
                  <a:gd name="connsiteX3181" fmla="*/ 146050 w 723900"/>
                  <a:gd name="connsiteY3181" fmla="*/ 212725 h 850900"/>
                  <a:gd name="connsiteX3182" fmla="*/ 146050 w 723900"/>
                  <a:gd name="connsiteY3182" fmla="*/ 209550 h 850900"/>
                  <a:gd name="connsiteX3183" fmla="*/ 142875 w 723900"/>
                  <a:gd name="connsiteY3183" fmla="*/ 209550 h 850900"/>
                  <a:gd name="connsiteX3184" fmla="*/ 142875 w 723900"/>
                  <a:gd name="connsiteY3184" fmla="*/ 206375 h 850900"/>
                  <a:gd name="connsiteX3185" fmla="*/ 139700 w 723900"/>
                  <a:gd name="connsiteY3185" fmla="*/ 206375 h 850900"/>
                  <a:gd name="connsiteX3186" fmla="*/ 136525 w 723900"/>
                  <a:gd name="connsiteY3186" fmla="*/ 206375 h 850900"/>
                  <a:gd name="connsiteX3187" fmla="*/ 133350 w 723900"/>
                  <a:gd name="connsiteY3187" fmla="*/ 206375 h 850900"/>
                  <a:gd name="connsiteX3188" fmla="*/ 133350 w 723900"/>
                  <a:gd name="connsiteY3188" fmla="*/ 209550 h 850900"/>
                  <a:gd name="connsiteX3189" fmla="*/ 130175 w 723900"/>
                  <a:gd name="connsiteY3189" fmla="*/ 206375 h 850900"/>
                  <a:gd name="connsiteX3190" fmla="*/ 127000 w 723900"/>
                  <a:gd name="connsiteY3190" fmla="*/ 209550 h 850900"/>
                  <a:gd name="connsiteX3191" fmla="*/ 127000 w 723900"/>
                  <a:gd name="connsiteY3191" fmla="*/ 206375 h 850900"/>
                  <a:gd name="connsiteX3192" fmla="*/ 123825 w 723900"/>
                  <a:gd name="connsiteY3192" fmla="*/ 206375 h 850900"/>
                  <a:gd name="connsiteX3193" fmla="*/ 123825 w 723900"/>
                  <a:gd name="connsiteY3193" fmla="*/ 203200 h 850900"/>
                  <a:gd name="connsiteX3194" fmla="*/ 120650 w 723900"/>
                  <a:gd name="connsiteY3194" fmla="*/ 203200 h 850900"/>
                  <a:gd name="connsiteX3195" fmla="*/ 117475 w 723900"/>
                  <a:gd name="connsiteY3195" fmla="*/ 203200 h 850900"/>
                  <a:gd name="connsiteX3196" fmla="*/ 114300 w 723900"/>
                  <a:gd name="connsiteY3196" fmla="*/ 203200 h 850900"/>
                  <a:gd name="connsiteX3197" fmla="*/ 111125 w 723900"/>
                  <a:gd name="connsiteY3197" fmla="*/ 203200 h 850900"/>
                  <a:gd name="connsiteX3198" fmla="*/ 107950 w 723900"/>
                  <a:gd name="connsiteY3198" fmla="*/ 200025 h 850900"/>
                  <a:gd name="connsiteX3199" fmla="*/ 104775 w 723900"/>
                  <a:gd name="connsiteY3199" fmla="*/ 200025 h 850900"/>
                  <a:gd name="connsiteX3200" fmla="*/ 101600 w 723900"/>
                  <a:gd name="connsiteY3200" fmla="*/ 196850 h 850900"/>
                  <a:gd name="connsiteX3201" fmla="*/ 101600 w 723900"/>
                  <a:gd name="connsiteY3201" fmla="*/ 193675 h 850900"/>
                  <a:gd name="connsiteX3202" fmla="*/ 104775 w 723900"/>
                  <a:gd name="connsiteY3202" fmla="*/ 193675 h 850900"/>
                  <a:gd name="connsiteX3203" fmla="*/ 104775 w 723900"/>
                  <a:gd name="connsiteY3203" fmla="*/ 190500 h 850900"/>
                  <a:gd name="connsiteX3204" fmla="*/ 101600 w 723900"/>
                  <a:gd name="connsiteY3204" fmla="*/ 190500 h 850900"/>
                  <a:gd name="connsiteX3205" fmla="*/ 101600 w 723900"/>
                  <a:gd name="connsiteY3205" fmla="*/ 187325 h 850900"/>
                  <a:gd name="connsiteX3206" fmla="*/ 101600 w 723900"/>
                  <a:gd name="connsiteY3206" fmla="*/ 184150 h 850900"/>
                  <a:gd name="connsiteX3207" fmla="*/ 101600 w 723900"/>
                  <a:gd name="connsiteY3207" fmla="*/ 180975 h 850900"/>
                  <a:gd name="connsiteX3208" fmla="*/ 101600 w 723900"/>
                  <a:gd name="connsiteY3208" fmla="*/ 177800 h 850900"/>
                  <a:gd name="connsiteX3209" fmla="*/ 98425 w 723900"/>
                  <a:gd name="connsiteY3209" fmla="*/ 174625 h 850900"/>
                  <a:gd name="connsiteX3210" fmla="*/ 98425 w 723900"/>
                  <a:gd name="connsiteY3210" fmla="*/ 171450 h 850900"/>
                  <a:gd name="connsiteX3211" fmla="*/ 95250 w 723900"/>
                  <a:gd name="connsiteY3211" fmla="*/ 168275 h 850900"/>
                  <a:gd name="connsiteX3212" fmla="*/ 92075 w 723900"/>
                  <a:gd name="connsiteY3212" fmla="*/ 168275 h 850900"/>
                  <a:gd name="connsiteX3213" fmla="*/ 92075 w 723900"/>
                  <a:gd name="connsiteY3213" fmla="*/ 165100 h 850900"/>
                  <a:gd name="connsiteX3214" fmla="*/ 92075 w 723900"/>
                  <a:gd name="connsiteY3214" fmla="*/ 161925 h 850900"/>
                  <a:gd name="connsiteX3215" fmla="*/ 88900 w 723900"/>
                  <a:gd name="connsiteY3215" fmla="*/ 161925 h 850900"/>
                  <a:gd name="connsiteX3216" fmla="*/ 88900 w 723900"/>
                  <a:gd name="connsiteY3216" fmla="*/ 158750 h 850900"/>
                  <a:gd name="connsiteX3217" fmla="*/ 85725 w 723900"/>
                  <a:gd name="connsiteY3217" fmla="*/ 158750 h 850900"/>
                  <a:gd name="connsiteX3218" fmla="*/ 85725 w 723900"/>
                  <a:gd name="connsiteY3218" fmla="*/ 155575 h 850900"/>
                  <a:gd name="connsiteX3219" fmla="*/ 82550 w 723900"/>
                  <a:gd name="connsiteY3219" fmla="*/ 152400 h 850900"/>
                  <a:gd name="connsiteX3220" fmla="*/ 79375 w 723900"/>
                  <a:gd name="connsiteY3220" fmla="*/ 149225 h 850900"/>
                  <a:gd name="connsiteX3221" fmla="*/ 79375 w 723900"/>
                  <a:gd name="connsiteY3221" fmla="*/ 146050 h 850900"/>
                  <a:gd name="connsiteX3222" fmla="*/ 76200 w 723900"/>
                  <a:gd name="connsiteY3222" fmla="*/ 146050 h 850900"/>
                  <a:gd name="connsiteX3223" fmla="*/ 73025 w 723900"/>
                  <a:gd name="connsiteY3223" fmla="*/ 146050 h 850900"/>
                  <a:gd name="connsiteX3224" fmla="*/ 73025 w 723900"/>
                  <a:gd name="connsiteY3224" fmla="*/ 142875 h 850900"/>
                  <a:gd name="connsiteX3225" fmla="*/ 69850 w 723900"/>
                  <a:gd name="connsiteY3225" fmla="*/ 142875 h 850900"/>
                  <a:gd name="connsiteX3226" fmla="*/ 69850 w 723900"/>
                  <a:gd name="connsiteY3226" fmla="*/ 139700 h 850900"/>
                  <a:gd name="connsiteX3227" fmla="*/ 66675 w 723900"/>
                  <a:gd name="connsiteY3227" fmla="*/ 139700 h 850900"/>
                  <a:gd name="connsiteX3228" fmla="*/ 66675 w 723900"/>
                  <a:gd name="connsiteY3228" fmla="*/ 136525 h 850900"/>
                  <a:gd name="connsiteX3229" fmla="*/ 66675 w 723900"/>
                  <a:gd name="connsiteY3229" fmla="*/ 133350 h 850900"/>
                  <a:gd name="connsiteX3230" fmla="*/ 63500 w 723900"/>
                  <a:gd name="connsiteY3230" fmla="*/ 133350 h 850900"/>
                  <a:gd name="connsiteX3231" fmla="*/ 63500 w 723900"/>
                  <a:gd name="connsiteY3231" fmla="*/ 130175 h 850900"/>
                  <a:gd name="connsiteX3232" fmla="*/ 60325 w 723900"/>
                  <a:gd name="connsiteY3232" fmla="*/ 130175 h 850900"/>
                  <a:gd name="connsiteX3233" fmla="*/ 57150 w 723900"/>
                  <a:gd name="connsiteY3233" fmla="*/ 127000 h 850900"/>
                  <a:gd name="connsiteX3234" fmla="*/ 60325 w 723900"/>
                  <a:gd name="connsiteY3234" fmla="*/ 123825 h 850900"/>
                  <a:gd name="connsiteX3235" fmla="*/ 63500 w 723900"/>
                  <a:gd name="connsiteY3235" fmla="*/ 123825 h 850900"/>
                  <a:gd name="connsiteX3236" fmla="*/ 63500 w 723900"/>
                  <a:gd name="connsiteY3236" fmla="*/ 120650 h 850900"/>
                  <a:gd name="connsiteX3237" fmla="*/ 66675 w 723900"/>
                  <a:gd name="connsiteY3237" fmla="*/ 120650 h 850900"/>
                  <a:gd name="connsiteX3238" fmla="*/ 66675 w 723900"/>
                  <a:gd name="connsiteY3238" fmla="*/ 117475 h 850900"/>
                  <a:gd name="connsiteX3239" fmla="*/ 66675 w 723900"/>
                  <a:gd name="connsiteY3239" fmla="*/ 114300 h 850900"/>
                  <a:gd name="connsiteX3240" fmla="*/ 69850 w 723900"/>
                  <a:gd name="connsiteY3240" fmla="*/ 111125 h 850900"/>
                  <a:gd name="connsiteX3241" fmla="*/ 69850 w 723900"/>
                  <a:gd name="connsiteY3241" fmla="*/ 107950 h 850900"/>
                  <a:gd name="connsiteX3242" fmla="*/ 69850 w 723900"/>
                  <a:gd name="connsiteY3242" fmla="*/ 104775 h 850900"/>
                  <a:gd name="connsiteX3243" fmla="*/ 69850 w 723900"/>
                  <a:gd name="connsiteY3243" fmla="*/ 101600 h 850900"/>
                  <a:gd name="connsiteX3244" fmla="*/ 73025 w 723900"/>
                  <a:gd name="connsiteY3244" fmla="*/ 104775 h 850900"/>
                  <a:gd name="connsiteX3245" fmla="*/ 76200 w 723900"/>
                  <a:gd name="connsiteY3245" fmla="*/ 104775 h 850900"/>
                  <a:gd name="connsiteX3246" fmla="*/ 79375 w 723900"/>
                  <a:gd name="connsiteY3246" fmla="*/ 104775 h 850900"/>
                  <a:gd name="connsiteX3247" fmla="*/ 82550 w 723900"/>
                  <a:gd name="connsiteY3247" fmla="*/ 104775 h 850900"/>
                  <a:gd name="connsiteX3248" fmla="*/ 85725 w 723900"/>
                  <a:gd name="connsiteY3248" fmla="*/ 104775 h 850900"/>
                  <a:gd name="connsiteX3249" fmla="*/ 88900 w 723900"/>
                  <a:gd name="connsiteY3249" fmla="*/ 104775 h 850900"/>
                  <a:gd name="connsiteX3250" fmla="*/ 92075 w 723900"/>
                  <a:gd name="connsiteY3250" fmla="*/ 104775 h 850900"/>
                  <a:gd name="connsiteX3251" fmla="*/ 95250 w 723900"/>
                  <a:gd name="connsiteY3251" fmla="*/ 104775 h 850900"/>
                  <a:gd name="connsiteX3252" fmla="*/ 98425 w 723900"/>
                  <a:gd name="connsiteY3252" fmla="*/ 104775 h 850900"/>
                  <a:gd name="connsiteX3253" fmla="*/ 101600 w 723900"/>
                  <a:gd name="connsiteY3253" fmla="*/ 104775 h 850900"/>
                  <a:gd name="connsiteX3254" fmla="*/ 104775 w 723900"/>
                  <a:gd name="connsiteY3254" fmla="*/ 104775 h 850900"/>
                  <a:gd name="connsiteX3255" fmla="*/ 107950 w 723900"/>
                  <a:gd name="connsiteY3255" fmla="*/ 104775 h 850900"/>
                  <a:gd name="connsiteX3256" fmla="*/ 111125 w 723900"/>
                  <a:gd name="connsiteY3256" fmla="*/ 104775 h 850900"/>
                  <a:gd name="connsiteX3257" fmla="*/ 114300 w 723900"/>
                  <a:gd name="connsiteY3257" fmla="*/ 104775 h 850900"/>
                  <a:gd name="connsiteX3258" fmla="*/ 114300 w 723900"/>
                  <a:gd name="connsiteY3258" fmla="*/ 101600 h 850900"/>
                  <a:gd name="connsiteX3259" fmla="*/ 117475 w 723900"/>
                  <a:gd name="connsiteY3259" fmla="*/ 101600 h 850900"/>
                  <a:gd name="connsiteX3260" fmla="*/ 117475 w 723900"/>
                  <a:gd name="connsiteY3260" fmla="*/ 98425 h 850900"/>
                  <a:gd name="connsiteX3261" fmla="*/ 120650 w 723900"/>
                  <a:gd name="connsiteY3261" fmla="*/ 98425 h 850900"/>
                  <a:gd name="connsiteX3262" fmla="*/ 120650 w 723900"/>
                  <a:gd name="connsiteY3262" fmla="*/ 95250 h 850900"/>
                  <a:gd name="connsiteX3263" fmla="*/ 123825 w 723900"/>
                  <a:gd name="connsiteY3263" fmla="*/ 95250 h 850900"/>
                  <a:gd name="connsiteX3264" fmla="*/ 123825 w 723900"/>
                  <a:gd name="connsiteY3264" fmla="*/ 92075 h 850900"/>
                  <a:gd name="connsiteX3265" fmla="*/ 127000 w 723900"/>
                  <a:gd name="connsiteY3265" fmla="*/ 92075 h 850900"/>
                  <a:gd name="connsiteX3266" fmla="*/ 130175 w 723900"/>
                  <a:gd name="connsiteY3266" fmla="*/ 88900 h 850900"/>
                  <a:gd name="connsiteX3267" fmla="*/ 127000 w 723900"/>
                  <a:gd name="connsiteY3267" fmla="*/ 88900 h 850900"/>
                  <a:gd name="connsiteX3268" fmla="*/ 130175 w 723900"/>
                  <a:gd name="connsiteY3268" fmla="*/ 85725 h 850900"/>
                  <a:gd name="connsiteX3269" fmla="*/ 130175 w 723900"/>
                  <a:gd name="connsiteY3269" fmla="*/ 84138 h 850900"/>
                  <a:gd name="connsiteX3270" fmla="*/ 130175 w 723900"/>
                  <a:gd name="connsiteY3270" fmla="*/ 82550 h 850900"/>
                  <a:gd name="connsiteX3271" fmla="*/ 133350 w 723900"/>
                  <a:gd name="connsiteY3271" fmla="*/ 79375 h 850900"/>
                  <a:gd name="connsiteX3272" fmla="*/ 133350 w 723900"/>
                  <a:gd name="connsiteY3272" fmla="*/ 76200 h 850900"/>
                  <a:gd name="connsiteX3273" fmla="*/ 133350 w 723900"/>
                  <a:gd name="connsiteY3273" fmla="*/ 74613 h 850900"/>
                  <a:gd name="connsiteX3274" fmla="*/ 133350 w 723900"/>
                  <a:gd name="connsiteY3274" fmla="*/ 73025 h 850900"/>
                  <a:gd name="connsiteX3275" fmla="*/ 134938 w 723900"/>
                  <a:gd name="connsiteY3275" fmla="*/ 73025 h 850900"/>
                  <a:gd name="connsiteX3276" fmla="*/ 136525 w 723900"/>
                  <a:gd name="connsiteY3276" fmla="*/ 73025 h 850900"/>
                  <a:gd name="connsiteX3277" fmla="*/ 136525 w 723900"/>
                  <a:gd name="connsiteY3277" fmla="*/ 69850 h 850900"/>
                  <a:gd name="connsiteX3278" fmla="*/ 136525 w 723900"/>
                  <a:gd name="connsiteY3278" fmla="*/ 66675 h 850900"/>
                  <a:gd name="connsiteX3279" fmla="*/ 139700 w 723900"/>
                  <a:gd name="connsiteY3279" fmla="*/ 66675 h 850900"/>
                  <a:gd name="connsiteX3280" fmla="*/ 139700 w 723900"/>
                  <a:gd name="connsiteY3280" fmla="*/ 63500 h 850900"/>
                  <a:gd name="connsiteX3281" fmla="*/ 142875 w 723900"/>
                  <a:gd name="connsiteY3281" fmla="*/ 63500 h 850900"/>
                  <a:gd name="connsiteX3282" fmla="*/ 142875 w 723900"/>
                  <a:gd name="connsiteY3282" fmla="*/ 60325 h 850900"/>
                  <a:gd name="connsiteX3283" fmla="*/ 146050 w 723900"/>
                  <a:gd name="connsiteY3283" fmla="*/ 60325 h 850900"/>
                  <a:gd name="connsiteX3284" fmla="*/ 146050 w 723900"/>
                  <a:gd name="connsiteY3284" fmla="*/ 57150 h 850900"/>
                  <a:gd name="connsiteX3285" fmla="*/ 146050 w 723900"/>
                  <a:gd name="connsiteY3285" fmla="*/ 55563 h 850900"/>
                  <a:gd name="connsiteX3286" fmla="*/ 146050 w 723900"/>
                  <a:gd name="connsiteY3286" fmla="*/ 53975 h 850900"/>
                  <a:gd name="connsiteX3287" fmla="*/ 147638 w 723900"/>
                  <a:gd name="connsiteY3287" fmla="*/ 53975 h 850900"/>
                  <a:gd name="connsiteX3288" fmla="*/ 149225 w 723900"/>
                  <a:gd name="connsiteY3288" fmla="*/ 53975 h 850900"/>
                  <a:gd name="connsiteX3289" fmla="*/ 149225 w 723900"/>
                  <a:gd name="connsiteY3289" fmla="*/ 50800 h 850900"/>
                  <a:gd name="connsiteX3290" fmla="*/ 152400 w 723900"/>
                  <a:gd name="connsiteY3290" fmla="*/ 50800 h 850900"/>
                  <a:gd name="connsiteX3291" fmla="*/ 152400 w 723900"/>
                  <a:gd name="connsiteY3291" fmla="*/ 47625 h 850900"/>
                  <a:gd name="connsiteX3292" fmla="*/ 155575 w 723900"/>
                  <a:gd name="connsiteY3292" fmla="*/ 47625 h 850900"/>
                  <a:gd name="connsiteX3293" fmla="*/ 155575 w 723900"/>
                  <a:gd name="connsiteY3293" fmla="*/ 44450 h 850900"/>
                  <a:gd name="connsiteX3294" fmla="*/ 158750 w 723900"/>
                  <a:gd name="connsiteY3294" fmla="*/ 44450 h 850900"/>
                  <a:gd name="connsiteX3295" fmla="*/ 161925 w 723900"/>
                  <a:gd name="connsiteY3295" fmla="*/ 44450 h 850900"/>
                  <a:gd name="connsiteX3296" fmla="*/ 161925 w 723900"/>
                  <a:gd name="connsiteY3296" fmla="*/ 47625 h 850900"/>
                  <a:gd name="connsiteX3297" fmla="*/ 158750 w 723900"/>
                  <a:gd name="connsiteY3297" fmla="*/ 47625 h 850900"/>
                  <a:gd name="connsiteX3298" fmla="*/ 158750 w 723900"/>
                  <a:gd name="connsiteY3298" fmla="*/ 50800 h 850900"/>
                  <a:gd name="connsiteX3299" fmla="*/ 161925 w 723900"/>
                  <a:gd name="connsiteY3299" fmla="*/ 47625 h 850900"/>
                  <a:gd name="connsiteX3300" fmla="*/ 165100 w 723900"/>
                  <a:gd name="connsiteY3300" fmla="*/ 47625 h 850900"/>
                  <a:gd name="connsiteX3301" fmla="*/ 168275 w 723900"/>
                  <a:gd name="connsiteY3301" fmla="*/ 47625 h 850900"/>
                  <a:gd name="connsiteX3302" fmla="*/ 168275 w 723900"/>
                  <a:gd name="connsiteY3302" fmla="*/ 46038 h 850900"/>
                  <a:gd name="connsiteX3303" fmla="*/ 168275 w 723900"/>
                  <a:gd name="connsiteY3303" fmla="*/ 44450 h 850900"/>
                  <a:gd name="connsiteX3304" fmla="*/ 169863 w 723900"/>
                  <a:gd name="connsiteY3304" fmla="*/ 44450 h 850900"/>
                  <a:gd name="connsiteX3305" fmla="*/ 169863 w 723900"/>
                  <a:gd name="connsiteY3305" fmla="*/ 46038 h 850900"/>
                  <a:gd name="connsiteX3306" fmla="*/ 171450 w 723900"/>
                  <a:gd name="connsiteY3306" fmla="*/ 47625 h 850900"/>
                  <a:gd name="connsiteX3307" fmla="*/ 171450 w 723900"/>
                  <a:gd name="connsiteY3307" fmla="*/ 46038 h 850900"/>
                  <a:gd name="connsiteX3308" fmla="*/ 171450 w 723900"/>
                  <a:gd name="connsiteY3308" fmla="*/ 44450 h 850900"/>
                  <a:gd name="connsiteX3309" fmla="*/ 173038 w 723900"/>
                  <a:gd name="connsiteY3309" fmla="*/ 44450 h 850900"/>
                  <a:gd name="connsiteX3310" fmla="*/ 174625 w 723900"/>
                  <a:gd name="connsiteY3310" fmla="*/ 44450 h 850900"/>
                  <a:gd name="connsiteX3311" fmla="*/ 177800 w 723900"/>
                  <a:gd name="connsiteY3311" fmla="*/ 44450 h 850900"/>
                  <a:gd name="connsiteX3312" fmla="*/ 177800 w 723900"/>
                  <a:gd name="connsiteY3312" fmla="*/ 41275 h 850900"/>
                  <a:gd name="connsiteX3313" fmla="*/ 180975 w 723900"/>
                  <a:gd name="connsiteY3313" fmla="*/ 41275 h 850900"/>
                  <a:gd name="connsiteX3314" fmla="*/ 180975 w 723900"/>
                  <a:gd name="connsiteY3314" fmla="*/ 38100 h 850900"/>
                  <a:gd name="connsiteX3315" fmla="*/ 184150 w 723900"/>
                  <a:gd name="connsiteY3315" fmla="*/ 38100 h 850900"/>
                  <a:gd name="connsiteX3316" fmla="*/ 184150 w 723900"/>
                  <a:gd name="connsiteY3316" fmla="*/ 34925 h 850900"/>
                  <a:gd name="connsiteX3317" fmla="*/ 187325 w 723900"/>
                  <a:gd name="connsiteY3317" fmla="*/ 34925 h 850900"/>
                  <a:gd name="connsiteX3318" fmla="*/ 190500 w 723900"/>
                  <a:gd name="connsiteY3318" fmla="*/ 31750 h 850900"/>
                  <a:gd name="connsiteX3319" fmla="*/ 193675 w 723900"/>
                  <a:gd name="connsiteY3319" fmla="*/ 28575 h 850900"/>
                  <a:gd name="connsiteX3320" fmla="*/ 196850 w 723900"/>
                  <a:gd name="connsiteY3320" fmla="*/ 28575 h 850900"/>
                  <a:gd name="connsiteX3321" fmla="*/ 196850 w 723900"/>
                  <a:gd name="connsiteY3321" fmla="*/ 25400 h 850900"/>
                  <a:gd name="connsiteX3322" fmla="*/ 200025 w 723900"/>
                  <a:gd name="connsiteY3322" fmla="*/ 25400 h 850900"/>
                  <a:gd name="connsiteX3323" fmla="*/ 200025 w 723900"/>
                  <a:gd name="connsiteY3323" fmla="*/ 22225 h 850900"/>
                  <a:gd name="connsiteX3324" fmla="*/ 203200 w 723900"/>
                  <a:gd name="connsiteY3324" fmla="*/ 22225 h 850900"/>
                  <a:gd name="connsiteX3325" fmla="*/ 203200 w 723900"/>
                  <a:gd name="connsiteY3325" fmla="*/ 19050 h 850900"/>
                  <a:gd name="connsiteX3326" fmla="*/ 206375 w 723900"/>
                  <a:gd name="connsiteY3326" fmla="*/ 19050 h 850900"/>
                  <a:gd name="connsiteX3327" fmla="*/ 209550 w 723900"/>
                  <a:gd name="connsiteY3327" fmla="*/ 19050 h 850900"/>
                  <a:gd name="connsiteX3328" fmla="*/ 209550 w 723900"/>
                  <a:gd name="connsiteY3328" fmla="*/ 22225 h 850900"/>
                  <a:gd name="connsiteX3329" fmla="*/ 206375 w 723900"/>
                  <a:gd name="connsiteY3329" fmla="*/ 22225 h 850900"/>
                  <a:gd name="connsiteX3330" fmla="*/ 203200 w 723900"/>
                  <a:gd name="connsiteY3330" fmla="*/ 25400 h 850900"/>
                  <a:gd name="connsiteX3331" fmla="*/ 206375 w 723900"/>
                  <a:gd name="connsiteY3331" fmla="*/ 25400 h 850900"/>
                  <a:gd name="connsiteX3332" fmla="*/ 209550 w 723900"/>
                  <a:gd name="connsiteY3332" fmla="*/ 25400 h 850900"/>
                  <a:gd name="connsiteX3333" fmla="*/ 212725 w 723900"/>
                  <a:gd name="connsiteY3333" fmla="*/ 25400 h 850900"/>
                  <a:gd name="connsiteX3334" fmla="*/ 215900 w 723900"/>
                  <a:gd name="connsiteY3334" fmla="*/ 25400 h 850900"/>
                  <a:gd name="connsiteX3335" fmla="*/ 219075 w 723900"/>
                  <a:gd name="connsiteY3335" fmla="*/ 25400 h 850900"/>
                  <a:gd name="connsiteX3336" fmla="*/ 222250 w 723900"/>
                  <a:gd name="connsiteY3336" fmla="*/ 25400 h 850900"/>
                  <a:gd name="connsiteX3337" fmla="*/ 222250 w 723900"/>
                  <a:gd name="connsiteY3337" fmla="*/ 22225 h 850900"/>
                  <a:gd name="connsiteX3338" fmla="*/ 225425 w 723900"/>
                  <a:gd name="connsiteY3338" fmla="*/ 22225 h 850900"/>
                  <a:gd name="connsiteX3339" fmla="*/ 228600 w 723900"/>
                  <a:gd name="connsiteY3339" fmla="*/ 22225 h 850900"/>
                  <a:gd name="connsiteX3340" fmla="*/ 231775 w 723900"/>
                  <a:gd name="connsiteY3340" fmla="*/ 22225 h 850900"/>
                  <a:gd name="connsiteX3341" fmla="*/ 234950 w 723900"/>
                  <a:gd name="connsiteY3341" fmla="*/ 19050 h 850900"/>
                  <a:gd name="connsiteX3342" fmla="*/ 238125 w 723900"/>
                  <a:gd name="connsiteY3342" fmla="*/ 19050 h 850900"/>
                  <a:gd name="connsiteX3343" fmla="*/ 238125 w 723900"/>
                  <a:gd name="connsiteY3343" fmla="*/ 15875 h 850900"/>
                  <a:gd name="connsiteX3344" fmla="*/ 241300 w 723900"/>
                  <a:gd name="connsiteY3344" fmla="*/ 12700 h 850900"/>
                  <a:gd name="connsiteX3345" fmla="*/ 244475 w 723900"/>
                  <a:gd name="connsiteY3345" fmla="*/ 9525 h 850900"/>
                  <a:gd name="connsiteX3346" fmla="*/ 244475 w 723900"/>
                  <a:gd name="connsiteY3346" fmla="*/ 7938 h 850900"/>
                  <a:gd name="connsiteX3347" fmla="*/ 244475 w 723900"/>
                  <a:gd name="connsiteY3347" fmla="*/ 6350 h 850900"/>
                  <a:gd name="connsiteX3348" fmla="*/ 247650 w 723900"/>
                  <a:gd name="connsiteY3348" fmla="*/ 3175 h 850900"/>
                  <a:gd name="connsiteX3349" fmla="*/ 247650 w 723900"/>
                  <a:gd name="connsiteY3349" fmla="*/ 0 h 850900"/>
                  <a:gd name="connsiteX0" fmla="*/ 44450 w 723900"/>
                  <a:gd name="connsiteY0" fmla="*/ 847725 h 850900"/>
                  <a:gd name="connsiteX1" fmla="*/ 46038 w 723900"/>
                  <a:gd name="connsiteY1" fmla="*/ 847725 h 850900"/>
                  <a:gd name="connsiteX2" fmla="*/ 46038 w 723900"/>
                  <a:gd name="connsiteY2" fmla="*/ 849313 h 850900"/>
                  <a:gd name="connsiteX3" fmla="*/ 44450 w 723900"/>
                  <a:gd name="connsiteY3" fmla="*/ 849313 h 850900"/>
                  <a:gd name="connsiteX4" fmla="*/ 44450 w 723900"/>
                  <a:gd name="connsiteY4" fmla="*/ 847725 h 850900"/>
                  <a:gd name="connsiteX5" fmla="*/ 38100 w 723900"/>
                  <a:gd name="connsiteY5" fmla="*/ 844550 h 850900"/>
                  <a:gd name="connsiteX6" fmla="*/ 41275 w 723900"/>
                  <a:gd name="connsiteY6" fmla="*/ 844550 h 850900"/>
                  <a:gd name="connsiteX7" fmla="*/ 44450 w 723900"/>
                  <a:gd name="connsiteY7" fmla="*/ 844550 h 850900"/>
                  <a:gd name="connsiteX8" fmla="*/ 44450 w 723900"/>
                  <a:gd name="connsiteY8" fmla="*/ 847725 h 850900"/>
                  <a:gd name="connsiteX9" fmla="*/ 42863 w 723900"/>
                  <a:gd name="connsiteY9" fmla="*/ 847725 h 850900"/>
                  <a:gd name="connsiteX10" fmla="*/ 42863 w 723900"/>
                  <a:gd name="connsiteY10" fmla="*/ 849313 h 850900"/>
                  <a:gd name="connsiteX11" fmla="*/ 41275 w 723900"/>
                  <a:gd name="connsiteY11" fmla="*/ 849313 h 850900"/>
                  <a:gd name="connsiteX12" fmla="*/ 41275 w 723900"/>
                  <a:gd name="connsiteY12" fmla="*/ 850900 h 850900"/>
                  <a:gd name="connsiteX13" fmla="*/ 39688 w 723900"/>
                  <a:gd name="connsiteY13" fmla="*/ 849313 h 850900"/>
                  <a:gd name="connsiteX14" fmla="*/ 38100 w 723900"/>
                  <a:gd name="connsiteY14" fmla="*/ 849313 h 850900"/>
                  <a:gd name="connsiteX15" fmla="*/ 38100 w 723900"/>
                  <a:gd name="connsiteY15" fmla="*/ 847725 h 850900"/>
                  <a:gd name="connsiteX16" fmla="*/ 38100 w 723900"/>
                  <a:gd name="connsiteY16" fmla="*/ 844550 h 850900"/>
                  <a:gd name="connsiteX17" fmla="*/ 34925 w 723900"/>
                  <a:gd name="connsiteY17" fmla="*/ 841375 h 850900"/>
                  <a:gd name="connsiteX18" fmla="*/ 38100 w 723900"/>
                  <a:gd name="connsiteY18" fmla="*/ 841375 h 850900"/>
                  <a:gd name="connsiteX19" fmla="*/ 38100 w 723900"/>
                  <a:gd name="connsiteY19" fmla="*/ 844550 h 850900"/>
                  <a:gd name="connsiteX20" fmla="*/ 34925 w 723900"/>
                  <a:gd name="connsiteY20" fmla="*/ 844550 h 850900"/>
                  <a:gd name="connsiteX21" fmla="*/ 34925 w 723900"/>
                  <a:gd name="connsiteY21" fmla="*/ 841375 h 850900"/>
                  <a:gd name="connsiteX22" fmla="*/ 130175 w 723900"/>
                  <a:gd name="connsiteY22" fmla="*/ 835025 h 850900"/>
                  <a:gd name="connsiteX23" fmla="*/ 133350 w 723900"/>
                  <a:gd name="connsiteY23" fmla="*/ 835025 h 850900"/>
                  <a:gd name="connsiteX24" fmla="*/ 133350 w 723900"/>
                  <a:gd name="connsiteY24" fmla="*/ 838200 h 850900"/>
                  <a:gd name="connsiteX25" fmla="*/ 130175 w 723900"/>
                  <a:gd name="connsiteY25" fmla="*/ 838200 h 850900"/>
                  <a:gd name="connsiteX26" fmla="*/ 130175 w 723900"/>
                  <a:gd name="connsiteY26" fmla="*/ 835025 h 850900"/>
                  <a:gd name="connsiteX27" fmla="*/ 127000 w 723900"/>
                  <a:gd name="connsiteY27" fmla="*/ 831850 h 850900"/>
                  <a:gd name="connsiteX28" fmla="*/ 130175 w 723900"/>
                  <a:gd name="connsiteY28" fmla="*/ 835025 h 850900"/>
                  <a:gd name="connsiteX29" fmla="*/ 127000 w 723900"/>
                  <a:gd name="connsiteY29" fmla="*/ 835025 h 850900"/>
                  <a:gd name="connsiteX30" fmla="*/ 127000 w 723900"/>
                  <a:gd name="connsiteY30" fmla="*/ 831850 h 850900"/>
                  <a:gd name="connsiteX31" fmla="*/ 53975 w 723900"/>
                  <a:gd name="connsiteY31" fmla="*/ 831850 h 850900"/>
                  <a:gd name="connsiteX32" fmla="*/ 55563 w 723900"/>
                  <a:gd name="connsiteY32" fmla="*/ 831850 h 850900"/>
                  <a:gd name="connsiteX33" fmla="*/ 55563 w 723900"/>
                  <a:gd name="connsiteY33" fmla="*/ 835025 h 850900"/>
                  <a:gd name="connsiteX34" fmla="*/ 53975 w 723900"/>
                  <a:gd name="connsiteY34" fmla="*/ 835025 h 850900"/>
                  <a:gd name="connsiteX35" fmla="*/ 53975 w 723900"/>
                  <a:gd name="connsiteY35" fmla="*/ 831850 h 850900"/>
                  <a:gd name="connsiteX36" fmla="*/ 139700 w 723900"/>
                  <a:gd name="connsiteY36" fmla="*/ 828675 h 850900"/>
                  <a:gd name="connsiteX37" fmla="*/ 142875 w 723900"/>
                  <a:gd name="connsiteY37" fmla="*/ 828675 h 850900"/>
                  <a:gd name="connsiteX38" fmla="*/ 142875 w 723900"/>
                  <a:gd name="connsiteY38" fmla="*/ 831850 h 850900"/>
                  <a:gd name="connsiteX39" fmla="*/ 139700 w 723900"/>
                  <a:gd name="connsiteY39" fmla="*/ 831850 h 850900"/>
                  <a:gd name="connsiteX40" fmla="*/ 139700 w 723900"/>
                  <a:gd name="connsiteY40" fmla="*/ 828675 h 850900"/>
                  <a:gd name="connsiteX41" fmla="*/ 53975 w 723900"/>
                  <a:gd name="connsiteY41" fmla="*/ 828675 h 850900"/>
                  <a:gd name="connsiteX42" fmla="*/ 55563 w 723900"/>
                  <a:gd name="connsiteY42" fmla="*/ 828675 h 850900"/>
                  <a:gd name="connsiteX43" fmla="*/ 55563 w 723900"/>
                  <a:gd name="connsiteY43" fmla="*/ 830263 h 850900"/>
                  <a:gd name="connsiteX44" fmla="*/ 53975 w 723900"/>
                  <a:gd name="connsiteY44" fmla="*/ 830263 h 850900"/>
                  <a:gd name="connsiteX45" fmla="*/ 53975 w 723900"/>
                  <a:gd name="connsiteY45" fmla="*/ 828675 h 850900"/>
                  <a:gd name="connsiteX46" fmla="*/ 114300 w 723900"/>
                  <a:gd name="connsiteY46" fmla="*/ 825500 h 850900"/>
                  <a:gd name="connsiteX47" fmla="*/ 115888 w 723900"/>
                  <a:gd name="connsiteY47" fmla="*/ 825500 h 850900"/>
                  <a:gd name="connsiteX48" fmla="*/ 117475 w 723900"/>
                  <a:gd name="connsiteY48" fmla="*/ 825500 h 850900"/>
                  <a:gd name="connsiteX49" fmla="*/ 117475 w 723900"/>
                  <a:gd name="connsiteY49" fmla="*/ 828675 h 850900"/>
                  <a:gd name="connsiteX50" fmla="*/ 115888 w 723900"/>
                  <a:gd name="connsiteY50" fmla="*/ 827088 h 850900"/>
                  <a:gd name="connsiteX51" fmla="*/ 114300 w 723900"/>
                  <a:gd name="connsiteY51" fmla="*/ 827088 h 850900"/>
                  <a:gd name="connsiteX52" fmla="*/ 114300 w 723900"/>
                  <a:gd name="connsiteY52" fmla="*/ 825500 h 850900"/>
                  <a:gd name="connsiteX53" fmla="*/ 57150 w 723900"/>
                  <a:gd name="connsiteY53" fmla="*/ 825500 h 850900"/>
                  <a:gd name="connsiteX54" fmla="*/ 58738 w 723900"/>
                  <a:gd name="connsiteY54" fmla="*/ 825500 h 850900"/>
                  <a:gd name="connsiteX55" fmla="*/ 58738 w 723900"/>
                  <a:gd name="connsiteY55" fmla="*/ 827088 h 850900"/>
                  <a:gd name="connsiteX56" fmla="*/ 57150 w 723900"/>
                  <a:gd name="connsiteY56" fmla="*/ 827088 h 850900"/>
                  <a:gd name="connsiteX57" fmla="*/ 57150 w 723900"/>
                  <a:gd name="connsiteY57" fmla="*/ 825500 h 850900"/>
                  <a:gd name="connsiteX58" fmla="*/ 47625 w 723900"/>
                  <a:gd name="connsiteY58" fmla="*/ 825500 h 850900"/>
                  <a:gd name="connsiteX59" fmla="*/ 49213 w 723900"/>
                  <a:gd name="connsiteY59" fmla="*/ 825500 h 850900"/>
                  <a:gd name="connsiteX60" fmla="*/ 49213 w 723900"/>
                  <a:gd name="connsiteY60" fmla="*/ 827088 h 850900"/>
                  <a:gd name="connsiteX61" fmla="*/ 47625 w 723900"/>
                  <a:gd name="connsiteY61" fmla="*/ 827088 h 850900"/>
                  <a:gd name="connsiteX62" fmla="*/ 47625 w 723900"/>
                  <a:gd name="connsiteY62" fmla="*/ 825500 h 850900"/>
                  <a:gd name="connsiteX63" fmla="*/ 22225 w 723900"/>
                  <a:gd name="connsiteY63" fmla="*/ 825500 h 850900"/>
                  <a:gd name="connsiteX64" fmla="*/ 25400 w 723900"/>
                  <a:gd name="connsiteY64" fmla="*/ 825500 h 850900"/>
                  <a:gd name="connsiteX65" fmla="*/ 28575 w 723900"/>
                  <a:gd name="connsiteY65" fmla="*/ 825500 h 850900"/>
                  <a:gd name="connsiteX66" fmla="*/ 28575 w 723900"/>
                  <a:gd name="connsiteY66" fmla="*/ 828675 h 850900"/>
                  <a:gd name="connsiteX67" fmla="*/ 28575 w 723900"/>
                  <a:gd name="connsiteY67" fmla="*/ 831850 h 850900"/>
                  <a:gd name="connsiteX68" fmla="*/ 25400 w 723900"/>
                  <a:gd name="connsiteY68" fmla="*/ 831850 h 850900"/>
                  <a:gd name="connsiteX69" fmla="*/ 25400 w 723900"/>
                  <a:gd name="connsiteY69" fmla="*/ 828675 h 850900"/>
                  <a:gd name="connsiteX70" fmla="*/ 22225 w 723900"/>
                  <a:gd name="connsiteY70" fmla="*/ 828675 h 850900"/>
                  <a:gd name="connsiteX71" fmla="*/ 22225 w 723900"/>
                  <a:gd name="connsiteY71" fmla="*/ 825500 h 850900"/>
                  <a:gd name="connsiteX72" fmla="*/ 136525 w 723900"/>
                  <a:gd name="connsiteY72" fmla="*/ 822325 h 850900"/>
                  <a:gd name="connsiteX73" fmla="*/ 138113 w 723900"/>
                  <a:gd name="connsiteY73" fmla="*/ 822325 h 850900"/>
                  <a:gd name="connsiteX74" fmla="*/ 139700 w 723900"/>
                  <a:gd name="connsiteY74" fmla="*/ 822325 h 850900"/>
                  <a:gd name="connsiteX75" fmla="*/ 139700 w 723900"/>
                  <a:gd name="connsiteY75" fmla="*/ 825500 h 850900"/>
                  <a:gd name="connsiteX76" fmla="*/ 139700 w 723900"/>
                  <a:gd name="connsiteY76" fmla="*/ 828675 h 850900"/>
                  <a:gd name="connsiteX77" fmla="*/ 136525 w 723900"/>
                  <a:gd name="connsiteY77" fmla="*/ 828675 h 850900"/>
                  <a:gd name="connsiteX78" fmla="*/ 136525 w 723900"/>
                  <a:gd name="connsiteY78" fmla="*/ 825500 h 850900"/>
                  <a:gd name="connsiteX79" fmla="*/ 136525 w 723900"/>
                  <a:gd name="connsiteY79" fmla="*/ 823913 h 850900"/>
                  <a:gd name="connsiteX80" fmla="*/ 136525 w 723900"/>
                  <a:gd name="connsiteY80" fmla="*/ 822325 h 850900"/>
                  <a:gd name="connsiteX81" fmla="*/ 130175 w 723900"/>
                  <a:gd name="connsiteY81" fmla="*/ 822325 h 850900"/>
                  <a:gd name="connsiteX82" fmla="*/ 131763 w 723900"/>
                  <a:gd name="connsiteY82" fmla="*/ 822325 h 850900"/>
                  <a:gd name="connsiteX83" fmla="*/ 131763 w 723900"/>
                  <a:gd name="connsiteY83" fmla="*/ 823913 h 850900"/>
                  <a:gd name="connsiteX84" fmla="*/ 130175 w 723900"/>
                  <a:gd name="connsiteY84" fmla="*/ 823913 h 850900"/>
                  <a:gd name="connsiteX85" fmla="*/ 130175 w 723900"/>
                  <a:gd name="connsiteY85" fmla="*/ 822325 h 850900"/>
                  <a:gd name="connsiteX86" fmla="*/ 123825 w 723900"/>
                  <a:gd name="connsiteY86" fmla="*/ 822325 h 850900"/>
                  <a:gd name="connsiteX87" fmla="*/ 127000 w 723900"/>
                  <a:gd name="connsiteY87" fmla="*/ 822325 h 850900"/>
                  <a:gd name="connsiteX88" fmla="*/ 127000 w 723900"/>
                  <a:gd name="connsiteY88" fmla="*/ 825500 h 850900"/>
                  <a:gd name="connsiteX89" fmla="*/ 123825 w 723900"/>
                  <a:gd name="connsiteY89" fmla="*/ 825500 h 850900"/>
                  <a:gd name="connsiteX90" fmla="*/ 123825 w 723900"/>
                  <a:gd name="connsiteY90" fmla="*/ 822325 h 850900"/>
                  <a:gd name="connsiteX91" fmla="*/ 47625 w 723900"/>
                  <a:gd name="connsiteY91" fmla="*/ 819150 h 850900"/>
                  <a:gd name="connsiteX92" fmla="*/ 50800 w 723900"/>
                  <a:gd name="connsiteY92" fmla="*/ 819150 h 850900"/>
                  <a:gd name="connsiteX93" fmla="*/ 53975 w 723900"/>
                  <a:gd name="connsiteY93" fmla="*/ 819150 h 850900"/>
                  <a:gd name="connsiteX94" fmla="*/ 53975 w 723900"/>
                  <a:gd name="connsiteY94" fmla="*/ 822325 h 850900"/>
                  <a:gd name="connsiteX95" fmla="*/ 53975 w 723900"/>
                  <a:gd name="connsiteY95" fmla="*/ 825500 h 850900"/>
                  <a:gd name="connsiteX96" fmla="*/ 52388 w 723900"/>
                  <a:gd name="connsiteY96" fmla="*/ 825500 h 850900"/>
                  <a:gd name="connsiteX97" fmla="*/ 52388 w 723900"/>
                  <a:gd name="connsiteY97" fmla="*/ 827088 h 850900"/>
                  <a:gd name="connsiteX98" fmla="*/ 50800 w 723900"/>
                  <a:gd name="connsiteY98" fmla="*/ 827088 h 850900"/>
                  <a:gd name="connsiteX99" fmla="*/ 50800 w 723900"/>
                  <a:gd name="connsiteY99" fmla="*/ 825500 h 850900"/>
                  <a:gd name="connsiteX100" fmla="*/ 50800 w 723900"/>
                  <a:gd name="connsiteY100" fmla="*/ 822325 h 850900"/>
                  <a:gd name="connsiteX101" fmla="*/ 47625 w 723900"/>
                  <a:gd name="connsiteY101" fmla="*/ 822325 h 850900"/>
                  <a:gd name="connsiteX102" fmla="*/ 47625 w 723900"/>
                  <a:gd name="connsiteY102" fmla="*/ 820738 h 850900"/>
                  <a:gd name="connsiteX103" fmla="*/ 47625 w 723900"/>
                  <a:gd name="connsiteY103" fmla="*/ 819150 h 850900"/>
                  <a:gd name="connsiteX104" fmla="*/ 117475 w 723900"/>
                  <a:gd name="connsiteY104" fmla="*/ 815975 h 850900"/>
                  <a:gd name="connsiteX105" fmla="*/ 120650 w 723900"/>
                  <a:gd name="connsiteY105" fmla="*/ 819150 h 850900"/>
                  <a:gd name="connsiteX106" fmla="*/ 120650 w 723900"/>
                  <a:gd name="connsiteY106" fmla="*/ 815975 h 850900"/>
                  <a:gd name="connsiteX107" fmla="*/ 123825 w 723900"/>
                  <a:gd name="connsiteY107" fmla="*/ 815975 h 850900"/>
                  <a:gd name="connsiteX108" fmla="*/ 127000 w 723900"/>
                  <a:gd name="connsiteY108" fmla="*/ 815975 h 850900"/>
                  <a:gd name="connsiteX109" fmla="*/ 127000 w 723900"/>
                  <a:gd name="connsiteY109" fmla="*/ 819150 h 850900"/>
                  <a:gd name="connsiteX110" fmla="*/ 123825 w 723900"/>
                  <a:gd name="connsiteY110" fmla="*/ 819150 h 850900"/>
                  <a:gd name="connsiteX111" fmla="*/ 123825 w 723900"/>
                  <a:gd name="connsiteY111" fmla="*/ 822325 h 850900"/>
                  <a:gd name="connsiteX112" fmla="*/ 120650 w 723900"/>
                  <a:gd name="connsiteY112" fmla="*/ 822325 h 850900"/>
                  <a:gd name="connsiteX113" fmla="*/ 117475 w 723900"/>
                  <a:gd name="connsiteY113" fmla="*/ 822325 h 850900"/>
                  <a:gd name="connsiteX114" fmla="*/ 114300 w 723900"/>
                  <a:gd name="connsiteY114" fmla="*/ 822325 h 850900"/>
                  <a:gd name="connsiteX115" fmla="*/ 114300 w 723900"/>
                  <a:gd name="connsiteY115" fmla="*/ 819150 h 850900"/>
                  <a:gd name="connsiteX116" fmla="*/ 117475 w 723900"/>
                  <a:gd name="connsiteY116" fmla="*/ 819150 h 850900"/>
                  <a:gd name="connsiteX117" fmla="*/ 117475 w 723900"/>
                  <a:gd name="connsiteY117" fmla="*/ 815975 h 850900"/>
                  <a:gd name="connsiteX118" fmla="*/ 63500 w 723900"/>
                  <a:gd name="connsiteY118" fmla="*/ 815975 h 850900"/>
                  <a:gd name="connsiteX119" fmla="*/ 65088 w 723900"/>
                  <a:gd name="connsiteY119" fmla="*/ 815975 h 850900"/>
                  <a:gd name="connsiteX120" fmla="*/ 65088 w 723900"/>
                  <a:gd name="connsiteY120" fmla="*/ 817563 h 850900"/>
                  <a:gd name="connsiteX121" fmla="*/ 66675 w 723900"/>
                  <a:gd name="connsiteY121" fmla="*/ 819150 h 850900"/>
                  <a:gd name="connsiteX122" fmla="*/ 65088 w 723900"/>
                  <a:gd name="connsiteY122" fmla="*/ 819150 h 850900"/>
                  <a:gd name="connsiteX123" fmla="*/ 65088 w 723900"/>
                  <a:gd name="connsiteY123" fmla="*/ 820738 h 850900"/>
                  <a:gd name="connsiteX124" fmla="*/ 63500 w 723900"/>
                  <a:gd name="connsiteY124" fmla="*/ 820738 h 850900"/>
                  <a:gd name="connsiteX125" fmla="*/ 63500 w 723900"/>
                  <a:gd name="connsiteY125" fmla="*/ 819150 h 850900"/>
                  <a:gd name="connsiteX126" fmla="*/ 63500 w 723900"/>
                  <a:gd name="connsiteY126" fmla="*/ 817563 h 850900"/>
                  <a:gd name="connsiteX127" fmla="*/ 63500 w 723900"/>
                  <a:gd name="connsiteY127" fmla="*/ 815975 h 850900"/>
                  <a:gd name="connsiteX128" fmla="*/ 57150 w 723900"/>
                  <a:gd name="connsiteY128" fmla="*/ 815975 h 850900"/>
                  <a:gd name="connsiteX129" fmla="*/ 58738 w 723900"/>
                  <a:gd name="connsiteY129" fmla="*/ 815975 h 850900"/>
                  <a:gd name="connsiteX130" fmla="*/ 58738 w 723900"/>
                  <a:gd name="connsiteY130" fmla="*/ 817563 h 850900"/>
                  <a:gd name="connsiteX131" fmla="*/ 57150 w 723900"/>
                  <a:gd name="connsiteY131" fmla="*/ 817563 h 850900"/>
                  <a:gd name="connsiteX132" fmla="*/ 57150 w 723900"/>
                  <a:gd name="connsiteY132" fmla="*/ 815975 h 850900"/>
                  <a:gd name="connsiteX133" fmla="*/ 133350 w 723900"/>
                  <a:gd name="connsiteY133" fmla="*/ 812800 h 850900"/>
                  <a:gd name="connsiteX134" fmla="*/ 136525 w 723900"/>
                  <a:gd name="connsiteY134" fmla="*/ 812800 h 850900"/>
                  <a:gd name="connsiteX135" fmla="*/ 138113 w 723900"/>
                  <a:gd name="connsiteY135" fmla="*/ 812800 h 850900"/>
                  <a:gd name="connsiteX136" fmla="*/ 138113 w 723900"/>
                  <a:gd name="connsiteY136" fmla="*/ 814388 h 850900"/>
                  <a:gd name="connsiteX137" fmla="*/ 136525 w 723900"/>
                  <a:gd name="connsiteY137" fmla="*/ 814388 h 850900"/>
                  <a:gd name="connsiteX138" fmla="*/ 136525 w 723900"/>
                  <a:gd name="connsiteY138" fmla="*/ 815975 h 850900"/>
                  <a:gd name="connsiteX139" fmla="*/ 136525 w 723900"/>
                  <a:gd name="connsiteY139" fmla="*/ 819150 h 850900"/>
                  <a:gd name="connsiteX140" fmla="*/ 133350 w 723900"/>
                  <a:gd name="connsiteY140" fmla="*/ 819150 h 850900"/>
                  <a:gd name="connsiteX141" fmla="*/ 133350 w 723900"/>
                  <a:gd name="connsiteY141" fmla="*/ 817563 h 850900"/>
                  <a:gd name="connsiteX142" fmla="*/ 133350 w 723900"/>
                  <a:gd name="connsiteY142" fmla="*/ 815975 h 850900"/>
                  <a:gd name="connsiteX143" fmla="*/ 133350 w 723900"/>
                  <a:gd name="connsiteY143" fmla="*/ 812800 h 850900"/>
                  <a:gd name="connsiteX144" fmla="*/ 69850 w 723900"/>
                  <a:gd name="connsiteY144" fmla="*/ 812800 h 850900"/>
                  <a:gd name="connsiteX145" fmla="*/ 71438 w 723900"/>
                  <a:gd name="connsiteY145" fmla="*/ 812800 h 850900"/>
                  <a:gd name="connsiteX146" fmla="*/ 73025 w 723900"/>
                  <a:gd name="connsiteY146" fmla="*/ 812800 h 850900"/>
                  <a:gd name="connsiteX147" fmla="*/ 76200 w 723900"/>
                  <a:gd name="connsiteY147" fmla="*/ 815975 h 850900"/>
                  <a:gd name="connsiteX148" fmla="*/ 73025 w 723900"/>
                  <a:gd name="connsiteY148" fmla="*/ 815975 h 850900"/>
                  <a:gd name="connsiteX149" fmla="*/ 69850 w 723900"/>
                  <a:gd name="connsiteY149" fmla="*/ 815975 h 850900"/>
                  <a:gd name="connsiteX150" fmla="*/ 69850 w 723900"/>
                  <a:gd name="connsiteY150" fmla="*/ 814388 h 850900"/>
                  <a:gd name="connsiteX151" fmla="*/ 69850 w 723900"/>
                  <a:gd name="connsiteY151" fmla="*/ 812800 h 850900"/>
                  <a:gd name="connsiteX152" fmla="*/ 25400 w 723900"/>
                  <a:gd name="connsiteY152" fmla="*/ 812800 h 850900"/>
                  <a:gd name="connsiteX153" fmla="*/ 28575 w 723900"/>
                  <a:gd name="connsiteY153" fmla="*/ 812800 h 850900"/>
                  <a:gd name="connsiteX154" fmla="*/ 31750 w 723900"/>
                  <a:gd name="connsiteY154" fmla="*/ 815975 h 850900"/>
                  <a:gd name="connsiteX155" fmla="*/ 31750 w 723900"/>
                  <a:gd name="connsiteY155" fmla="*/ 819150 h 850900"/>
                  <a:gd name="connsiteX156" fmla="*/ 28575 w 723900"/>
                  <a:gd name="connsiteY156" fmla="*/ 819150 h 850900"/>
                  <a:gd name="connsiteX157" fmla="*/ 25400 w 723900"/>
                  <a:gd name="connsiteY157" fmla="*/ 819150 h 850900"/>
                  <a:gd name="connsiteX158" fmla="*/ 25400 w 723900"/>
                  <a:gd name="connsiteY158" fmla="*/ 822325 h 850900"/>
                  <a:gd name="connsiteX159" fmla="*/ 22225 w 723900"/>
                  <a:gd name="connsiteY159" fmla="*/ 822325 h 850900"/>
                  <a:gd name="connsiteX160" fmla="*/ 22225 w 723900"/>
                  <a:gd name="connsiteY160" fmla="*/ 819150 h 850900"/>
                  <a:gd name="connsiteX161" fmla="*/ 22225 w 723900"/>
                  <a:gd name="connsiteY161" fmla="*/ 815975 h 850900"/>
                  <a:gd name="connsiteX162" fmla="*/ 25400 w 723900"/>
                  <a:gd name="connsiteY162" fmla="*/ 815975 h 850900"/>
                  <a:gd name="connsiteX163" fmla="*/ 25400 w 723900"/>
                  <a:gd name="connsiteY163" fmla="*/ 812800 h 850900"/>
                  <a:gd name="connsiteX164" fmla="*/ 123825 w 723900"/>
                  <a:gd name="connsiteY164" fmla="*/ 809625 h 850900"/>
                  <a:gd name="connsiteX165" fmla="*/ 127000 w 723900"/>
                  <a:gd name="connsiteY165" fmla="*/ 809625 h 850900"/>
                  <a:gd name="connsiteX166" fmla="*/ 127000 w 723900"/>
                  <a:gd name="connsiteY166" fmla="*/ 812800 h 850900"/>
                  <a:gd name="connsiteX167" fmla="*/ 123825 w 723900"/>
                  <a:gd name="connsiteY167" fmla="*/ 812800 h 850900"/>
                  <a:gd name="connsiteX168" fmla="*/ 123825 w 723900"/>
                  <a:gd name="connsiteY168" fmla="*/ 809625 h 850900"/>
                  <a:gd name="connsiteX169" fmla="*/ 79375 w 723900"/>
                  <a:gd name="connsiteY169" fmla="*/ 809625 h 850900"/>
                  <a:gd name="connsiteX170" fmla="*/ 82550 w 723900"/>
                  <a:gd name="connsiteY170" fmla="*/ 809625 h 850900"/>
                  <a:gd name="connsiteX171" fmla="*/ 82550 w 723900"/>
                  <a:gd name="connsiteY171" fmla="*/ 812800 h 850900"/>
                  <a:gd name="connsiteX172" fmla="*/ 79375 w 723900"/>
                  <a:gd name="connsiteY172" fmla="*/ 812800 h 850900"/>
                  <a:gd name="connsiteX173" fmla="*/ 79375 w 723900"/>
                  <a:gd name="connsiteY173" fmla="*/ 809625 h 850900"/>
                  <a:gd name="connsiteX174" fmla="*/ 66675 w 723900"/>
                  <a:gd name="connsiteY174" fmla="*/ 809625 h 850900"/>
                  <a:gd name="connsiteX175" fmla="*/ 69850 w 723900"/>
                  <a:gd name="connsiteY175" fmla="*/ 809625 h 850900"/>
                  <a:gd name="connsiteX176" fmla="*/ 69850 w 723900"/>
                  <a:gd name="connsiteY176" fmla="*/ 812800 h 850900"/>
                  <a:gd name="connsiteX177" fmla="*/ 66675 w 723900"/>
                  <a:gd name="connsiteY177" fmla="*/ 812800 h 850900"/>
                  <a:gd name="connsiteX178" fmla="*/ 66675 w 723900"/>
                  <a:gd name="connsiteY178" fmla="*/ 809625 h 850900"/>
                  <a:gd name="connsiteX179" fmla="*/ 117475 w 723900"/>
                  <a:gd name="connsiteY179" fmla="*/ 806450 h 850900"/>
                  <a:gd name="connsiteX180" fmla="*/ 120650 w 723900"/>
                  <a:gd name="connsiteY180" fmla="*/ 806450 h 850900"/>
                  <a:gd name="connsiteX181" fmla="*/ 120650 w 723900"/>
                  <a:gd name="connsiteY181" fmla="*/ 809625 h 850900"/>
                  <a:gd name="connsiteX182" fmla="*/ 117475 w 723900"/>
                  <a:gd name="connsiteY182" fmla="*/ 809625 h 850900"/>
                  <a:gd name="connsiteX183" fmla="*/ 117475 w 723900"/>
                  <a:gd name="connsiteY183" fmla="*/ 806450 h 850900"/>
                  <a:gd name="connsiteX184" fmla="*/ 107950 w 723900"/>
                  <a:gd name="connsiteY184" fmla="*/ 806450 h 850900"/>
                  <a:gd name="connsiteX185" fmla="*/ 111125 w 723900"/>
                  <a:gd name="connsiteY185" fmla="*/ 806450 h 850900"/>
                  <a:gd name="connsiteX186" fmla="*/ 114300 w 723900"/>
                  <a:gd name="connsiteY186" fmla="*/ 806450 h 850900"/>
                  <a:gd name="connsiteX187" fmla="*/ 114300 w 723900"/>
                  <a:gd name="connsiteY187" fmla="*/ 809625 h 850900"/>
                  <a:gd name="connsiteX188" fmla="*/ 111125 w 723900"/>
                  <a:gd name="connsiteY188" fmla="*/ 809625 h 850900"/>
                  <a:gd name="connsiteX189" fmla="*/ 107950 w 723900"/>
                  <a:gd name="connsiteY189" fmla="*/ 809625 h 850900"/>
                  <a:gd name="connsiteX190" fmla="*/ 107950 w 723900"/>
                  <a:gd name="connsiteY190" fmla="*/ 806450 h 850900"/>
                  <a:gd name="connsiteX191" fmla="*/ 73025 w 723900"/>
                  <a:gd name="connsiteY191" fmla="*/ 806450 h 850900"/>
                  <a:gd name="connsiteX192" fmla="*/ 76200 w 723900"/>
                  <a:gd name="connsiteY192" fmla="*/ 806450 h 850900"/>
                  <a:gd name="connsiteX193" fmla="*/ 76200 w 723900"/>
                  <a:gd name="connsiteY193" fmla="*/ 809625 h 850900"/>
                  <a:gd name="connsiteX194" fmla="*/ 73025 w 723900"/>
                  <a:gd name="connsiteY194" fmla="*/ 809625 h 850900"/>
                  <a:gd name="connsiteX195" fmla="*/ 73025 w 723900"/>
                  <a:gd name="connsiteY195" fmla="*/ 806450 h 850900"/>
                  <a:gd name="connsiteX196" fmla="*/ 25400 w 723900"/>
                  <a:gd name="connsiteY196" fmla="*/ 806450 h 850900"/>
                  <a:gd name="connsiteX197" fmla="*/ 28575 w 723900"/>
                  <a:gd name="connsiteY197" fmla="*/ 806450 h 850900"/>
                  <a:gd name="connsiteX198" fmla="*/ 28575 w 723900"/>
                  <a:gd name="connsiteY198" fmla="*/ 809625 h 850900"/>
                  <a:gd name="connsiteX199" fmla="*/ 25400 w 723900"/>
                  <a:gd name="connsiteY199" fmla="*/ 809625 h 850900"/>
                  <a:gd name="connsiteX200" fmla="*/ 25400 w 723900"/>
                  <a:gd name="connsiteY200" fmla="*/ 806450 h 850900"/>
                  <a:gd name="connsiteX201" fmla="*/ 117475 w 723900"/>
                  <a:gd name="connsiteY201" fmla="*/ 803275 h 850900"/>
                  <a:gd name="connsiteX202" fmla="*/ 119063 w 723900"/>
                  <a:gd name="connsiteY202" fmla="*/ 803275 h 850900"/>
                  <a:gd name="connsiteX203" fmla="*/ 119063 w 723900"/>
                  <a:gd name="connsiteY203" fmla="*/ 804863 h 850900"/>
                  <a:gd name="connsiteX204" fmla="*/ 117475 w 723900"/>
                  <a:gd name="connsiteY204" fmla="*/ 804863 h 850900"/>
                  <a:gd name="connsiteX205" fmla="*/ 117475 w 723900"/>
                  <a:gd name="connsiteY205" fmla="*/ 803275 h 850900"/>
                  <a:gd name="connsiteX206" fmla="*/ 98425 w 723900"/>
                  <a:gd name="connsiteY206" fmla="*/ 803275 h 850900"/>
                  <a:gd name="connsiteX207" fmla="*/ 101600 w 723900"/>
                  <a:gd name="connsiteY207" fmla="*/ 803275 h 850900"/>
                  <a:gd name="connsiteX208" fmla="*/ 104775 w 723900"/>
                  <a:gd name="connsiteY208" fmla="*/ 803275 h 850900"/>
                  <a:gd name="connsiteX209" fmla="*/ 107950 w 723900"/>
                  <a:gd name="connsiteY209" fmla="*/ 803275 h 850900"/>
                  <a:gd name="connsiteX210" fmla="*/ 107950 w 723900"/>
                  <a:gd name="connsiteY210" fmla="*/ 806450 h 850900"/>
                  <a:gd name="connsiteX211" fmla="*/ 104775 w 723900"/>
                  <a:gd name="connsiteY211" fmla="*/ 806450 h 850900"/>
                  <a:gd name="connsiteX212" fmla="*/ 104775 w 723900"/>
                  <a:gd name="connsiteY212" fmla="*/ 809625 h 850900"/>
                  <a:gd name="connsiteX213" fmla="*/ 104775 w 723900"/>
                  <a:gd name="connsiteY213" fmla="*/ 812800 h 850900"/>
                  <a:gd name="connsiteX214" fmla="*/ 107950 w 723900"/>
                  <a:gd name="connsiteY214" fmla="*/ 812800 h 850900"/>
                  <a:gd name="connsiteX215" fmla="*/ 107950 w 723900"/>
                  <a:gd name="connsiteY215" fmla="*/ 815975 h 850900"/>
                  <a:gd name="connsiteX216" fmla="*/ 104775 w 723900"/>
                  <a:gd name="connsiteY216" fmla="*/ 815975 h 850900"/>
                  <a:gd name="connsiteX217" fmla="*/ 101600 w 723900"/>
                  <a:gd name="connsiteY217" fmla="*/ 815975 h 850900"/>
                  <a:gd name="connsiteX218" fmla="*/ 100013 w 723900"/>
                  <a:gd name="connsiteY218" fmla="*/ 815975 h 850900"/>
                  <a:gd name="connsiteX219" fmla="*/ 100013 w 723900"/>
                  <a:gd name="connsiteY219" fmla="*/ 817563 h 850900"/>
                  <a:gd name="connsiteX220" fmla="*/ 98425 w 723900"/>
                  <a:gd name="connsiteY220" fmla="*/ 817563 h 850900"/>
                  <a:gd name="connsiteX221" fmla="*/ 98425 w 723900"/>
                  <a:gd name="connsiteY221" fmla="*/ 815975 h 850900"/>
                  <a:gd name="connsiteX222" fmla="*/ 98425 w 723900"/>
                  <a:gd name="connsiteY222" fmla="*/ 812800 h 850900"/>
                  <a:gd name="connsiteX223" fmla="*/ 95250 w 723900"/>
                  <a:gd name="connsiteY223" fmla="*/ 812800 h 850900"/>
                  <a:gd name="connsiteX224" fmla="*/ 98425 w 723900"/>
                  <a:gd name="connsiteY224" fmla="*/ 809625 h 850900"/>
                  <a:gd name="connsiteX225" fmla="*/ 98425 w 723900"/>
                  <a:gd name="connsiteY225" fmla="*/ 806450 h 850900"/>
                  <a:gd name="connsiteX226" fmla="*/ 98425 w 723900"/>
                  <a:gd name="connsiteY226" fmla="*/ 803275 h 850900"/>
                  <a:gd name="connsiteX227" fmla="*/ 114300 w 723900"/>
                  <a:gd name="connsiteY227" fmla="*/ 800100 h 850900"/>
                  <a:gd name="connsiteX228" fmla="*/ 117475 w 723900"/>
                  <a:gd name="connsiteY228" fmla="*/ 800100 h 850900"/>
                  <a:gd name="connsiteX229" fmla="*/ 117475 w 723900"/>
                  <a:gd name="connsiteY229" fmla="*/ 803275 h 850900"/>
                  <a:gd name="connsiteX230" fmla="*/ 114300 w 723900"/>
                  <a:gd name="connsiteY230" fmla="*/ 803275 h 850900"/>
                  <a:gd name="connsiteX231" fmla="*/ 111125 w 723900"/>
                  <a:gd name="connsiteY231" fmla="*/ 803275 h 850900"/>
                  <a:gd name="connsiteX232" fmla="*/ 114300 w 723900"/>
                  <a:gd name="connsiteY232" fmla="*/ 800100 h 850900"/>
                  <a:gd name="connsiteX233" fmla="*/ 38100 w 723900"/>
                  <a:gd name="connsiteY233" fmla="*/ 800100 h 850900"/>
                  <a:gd name="connsiteX234" fmla="*/ 39688 w 723900"/>
                  <a:gd name="connsiteY234" fmla="*/ 800100 h 850900"/>
                  <a:gd name="connsiteX235" fmla="*/ 39688 w 723900"/>
                  <a:gd name="connsiteY235" fmla="*/ 801687 h 850900"/>
                  <a:gd name="connsiteX236" fmla="*/ 41275 w 723900"/>
                  <a:gd name="connsiteY236" fmla="*/ 800100 h 850900"/>
                  <a:gd name="connsiteX237" fmla="*/ 44450 w 723900"/>
                  <a:gd name="connsiteY237" fmla="*/ 800100 h 850900"/>
                  <a:gd name="connsiteX238" fmla="*/ 44450 w 723900"/>
                  <a:gd name="connsiteY238" fmla="*/ 803275 h 850900"/>
                  <a:gd name="connsiteX239" fmla="*/ 41275 w 723900"/>
                  <a:gd name="connsiteY239" fmla="*/ 803275 h 850900"/>
                  <a:gd name="connsiteX240" fmla="*/ 44450 w 723900"/>
                  <a:gd name="connsiteY240" fmla="*/ 806450 h 850900"/>
                  <a:gd name="connsiteX241" fmla="*/ 44450 w 723900"/>
                  <a:gd name="connsiteY241" fmla="*/ 809625 h 850900"/>
                  <a:gd name="connsiteX242" fmla="*/ 44450 w 723900"/>
                  <a:gd name="connsiteY242" fmla="*/ 812800 h 850900"/>
                  <a:gd name="connsiteX243" fmla="*/ 44450 w 723900"/>
                  <a:gd name="connsiteY243" fmla="*/ 815975 h 850900"/>
                  <a:gd name="connsiteX244" fmla="*/ 41275 w 723900"/>
                  <a:gd name="connsiteY244" fmla="*/ 815975 h 850900"/>
                  <a:gd name="connsiteX245" fmla="*/ 41275 w 723900"/>
                  <a:gd name="connsiteY245" fmla="*/ 819150 h 850900"/>
                  <a:gd name="connsiteX246" fmla="*/ 38100 w 723900"/>
                  <a:gd name="connsiteY246" fmla="*/ 819150 h 850900"/>
                  <a:gd name="connsiteX247" fmla="*/ 34925 w 723900"/>
                  <a:gd name="connsiteY247" fmla="*/ 819150 h 850900"/>
                  <a:gd name="connsiteX248" fmla="*/ 34925 w 723900"/>
                  <a:gd name="connsiteY248" fmla="*/ 815975 h 850900"/>
                  <a:gd name="connsiteX249" fmla="*/ 34925 w 723900"/>
                  <a:gd name="connsiteY249" fmla="*/ 812800 h 850900"/>
                  <a:gd name="connsiteX250" fmla="*/ 34925 w 723900"/>
                  <a:gd name="connsiteY250" fmla="*/ 809625 h 850900"/>
                  <a:gd name="connsiteX251" fmla="*/ 31750 w 723900"/>
                  <a:gd name="connsiteY251" fmla="*/ 809625 h 850900"/>
                  <a:gd name="connsiteX252" fmla="*/ 31750 w 723900"/>
                  <a:gd name="connsiteY252" fmla="*/ 806450 h 850900"/>
                  <a:gd name="connsiteX253" fmla="*/ 34925 w 723900"/>
                  <a:gd name="connsiteY253" fmla="*/ 806450 h 850900"/>
                  <a:gd name="connsiteX254" fmla="*/ 38100 w 723900"/>
                  <a:gd name="connsiteY254" fmla="*/ 806450 h 850900"/>
                  <a:gd name="connsiteX255" fmla="*/ 38100 w 723900"/>
                  <a:gd name="connsiteY255" fmla="*/ 804863 h 850900"/>
                  <a:gd name="connsiteX256" fmla="*/ 38100 w 723900"/>
                  <a:gd name="connsiteY256" fmla="*/ 803275 h 850900"/>
                  <a:gd name="connsiteX257" fmla="*/ 39687 w 723900"/>
                  <a:gd name="connsiteY257" fmla="*/ 801688 h 850900"/>
                  <a:gd name="connsiteX258" fmla="*/ 38100 w 723900"/>
                  <a:gd name="connsiteY258" fmla="*/ 801688 h 850900"/>
                  <a:gd name="connsiteX259" fmla="*/ 38100 w 723900"/>
                  <a:gd name="connsiteY259" fmla="*/ 800100 h 850900"/>
                  <a:gd name="connsiteX260" fmla="*/ 133350 w 723900"/>
                  <a:gd name="connsiteY260" fmla="*/ 796925 h 850900"/>
                  <a:gd name="connsiteX261" fmla="*/ 134938 w 723900"/>
                  <a:gd name="connsiteY261" fmla="*/ 796925 h 850900"/>
                  <a:gd name="connsiteX262" fmla="*/ 134938 w 723900"/>
                  <a:gd name="connsiteY262" fmla="*/ 798513 h 850900"/>
                  <a:gd name="connsiteX263" fmla="*/ 133350 w 723900"/>
                  <a:gd name="connsiteY263" fmla="*/ 798513 h 850900"/>
                  <a:gd name="connsiteX264" fmla="*/ 133350 w 723900"/>
                  <a:gd name="connsiteY264" fmla="*/ 796925 h 850900"/>
                  <a:gd name="connsiteX265" fmla="*/ 130175 w 723900"/>
                  <a:gd name="connsiteY265" fmla="*/ 793750 h 850900"/>
                  <a:gd name="connsiteX266" fmla="*/ 133350 w 723900"/>
                  <a:gd name="connsiteY266" fmla="*/ 793750 h 850900"/>
                  <a:gd name="connsiteX267" fmla="*/ 133350 w 723900"/>
                  <a:gd name="connsiteY267" fmla="*/ 796925 h 850900"/>
                  <a:gd name="connsiteX268" fmla="*/ 130175 w 723900"/>
                  <a:gd name="connsiteY268" fmla="*/ 796925 h 850900"/>
                  <a:gd name="connsiteX269" fmla="*/ 130175 w 723900"/>
                  <a:gd name="connsiteY269" fmla="*/ 793750 h 850900"/>
                  <a:gd name="connsiteX270" fmla="*/ 44450 w 723900"/>
                  <a:gd name="connsiteY270" fmla="*/ 793750 h 850900"/>
                  <a:gd name="connsiteX271" fmla="*/ 44450 w 723900"/>
                  <a:gd name="connsiteY271" fmla="*/ 796925 h 850900"/>
                  <a:gd name="connsiteX272" fmla="*/ 41275 w 723900"/>
                  <a:gd name="connsiteY272" fmla="*/ 796925 h 850900"/>
                  <a:gd name="connsiteX273" fmla="*/ 44450 w 723900"/>
                  <a:gd name="connsiteY273" fmla="*/ 793750 h 850900"/>
                  <a:gd name="connsiteX274" fmla="*/ 31750 w 723900"/>
                  <a:gd name="connsiteY274" fmla="*/ 790575 h 850900"/>
                  <a:gd name="connsiteX275" fmla="*/ 33338 w 723900"/>
                  <a:gd name="connsiteY275" fmla="*/ 790575 h 850900"/>
                  <a:gd name="connsiteX276" fmla="*/ 33338 w 723900"/>
                  <a:gd name="connsiteY276" fmla="*/ 793750 h 850900"/>
                  <a:gd name="connsiteX277" fmla="*/ 31750 w 723900"/>
                  <a:gd name="connsiteY277" fmla="*/ 793750 h 850900"/>
                  <a:gd name="connsiteX278" fmla="*/ 31750 w 723900"/>
                  <a:gd name="connsiteY278" fmla="*/ 790575 h 850900"/>
                  <a:gd name="connsiteX279" fmla="*/ 139700 w 723900"/>
                  <a:gd name="connsiteY279" fmla="*/ 787400 h 850900"/>
                  <a:gd name="connsiteX280" fmla="*/ 142875 w 723900"/>
                  <a:gd name="connsiteY280" fmla="*/ 787400 h 850900"/>
                  <a:gd name="connsiteX281" fmla="*/ 142875 w 723900"/>
                  <a:gd name="connsiteY281" fmla="*/ 790575 h 850900"/>
                  <a:gd name="connsiteX282" fmla="*/ 139700 w 723900"/>
                  <a:gd name="connsiteY282" fmla="*/ 790575 h 850900"/>
                  <a:gd name="connsiteX283" fmla="*/ 139700 w 723900"/>
                  <a:gd name="connsiteY283" fmla="*/ 787400 h 850900"/>
                  <a:gd name="connsiteX284" fmla="*/ 155575 w 723900"/>
                  <a:gd name="connsiteY284" fmla="*/ 781050 h 850900"/>
                  <a:gd name="connsiteX285" fmla="*/ 157163 w 723900"/>
                  <a:gd name="connsiteY285" fmla="*/ 781050 h 850900"/>
                  <a:gd name="connsiteX286" fmla="*/ 158750 w 723900"/>
                  <a:gd name="connsiteY286" fmla="*/ 781050 h 850900"/>
                  <a:gd name="connsiteX287" fmla="*/ 160338 w 723900"/>
                  <a:gd name="connsiteY287" fmla="*/ 781050 h 850900"/>
                  <a:gd name="connsiteX288" fmla="*/ 160338 w 723900"/>
                  <a:gd name="connsiteY288" fmla="*/ 782638 h 850900"/>
                  <a:gd name="connsiteX289" fmla="*/ 158750 w 723900"/>
                  <a:gd name="connsiteY289" fmla="*/ 782638 h 850900"/>
                  <a:gd name="connsiteX290" fmla="*/ 158750 w 723900"/>
                  <a:gd name="connsiteY290" fmla="*/ 784225 h 850900"/>
                  <a:gd name="connsiteX291" fmla="*/ 158750 w 723900"/>
                  <a:gd name="connsiteY291" fmla="*/ 787400 h 850900"/>
                  <a:gd name="connsiteX292" fmla="*/ 157163 w 723900"/>
                  <a:gd name="connsiteY292" fmla="*/ 787400 h 850900"/>
                  <a:gd name="connsiteX293" fmla="*/ 157163 w 723900"/>
                  <a:gd name="connsiteY293" fmla="*/ 788988 h 850900"/>
                  <a:gd name="connsiteX294" fmla="*/ 155575 w 723900"/>
                  <a:gd name="connsiteY294" fmla="*/ 788988 h 850900"/>
                  <a:gd name="connsiteX295" fmla="*/ 155575 w 723900"/>
                  <a:gd name="connsiteY295" fmla="*/ 787400 h 850900"/>
                  <a:gd name="connsiteX296" fmla="*/ 155575 w 723900"/>
                  <a:gd name="connsiteY296" fmla="*/ 784225 h 850900"/>
                  <a:gd name="connsiteX297" fmla="*/ 155575 w 723900"/>
                  <a:gd name="connsiteY297" fmla="*/ 782638 h 850900"/>
                  <a:gd name="connsiteX298" fmla="*/ 155575 w 723900"/>
                  <a:gd name="connsiteY298" fmla="*/ 781050 h 850900"/>
                  <a:gd name="connsiteX299" fmla="*/ 98425 w 723900"/>
                  <a:gd name="connsiteY299" fmla="*/ 774700 h 850900"/>
                  <a:gd name="connsiteX300" fmla="*/ 100013 w 723900"/>
                  <a:gd name="connsiteY300" fmla="*/ 774700 h 850900"/>
                  <a:gd name="connsiteX301" fmla="*/ 100013 w 723900"/>
                  <a:gd name="connsiteY301" fmla="*/ 777875 h 850900"/>
                  <a:gd name="connsiteX302" fmla="*/ 98425 w 723900"/>
                  <a:gd name="connsiteY302" fmla="*/ 777875 h 850900"/>
                  <a:gd name="connsiteX303" fmla="*/ 98425 w 723900"/>
                  <a:gd name="connsiteY303" fmla="*/ 774700 h 850900"/>
                  <a:gd name="connsiteX304" fmla="*/ 177800 w 723900"/>
                  <a:gd name="connsiteY304" fmla="*/ 771525 h 850900"/>
                  <a:gd name="connsiteX305" fmla="*/ 180975 w 723900"/>
                  <a:gd name="connsiteY305" fmla="*/ 771525 h 850900"/>
                  <a:gd name="connsiteX306" fmla="*/ 180975 w 723900"/>
                  <a:gd name="connsiteY306" fmla="*/ 773113 h 850900"/>
                  <a:gd name="connsiteX307" fmla="*/ 177800 w 723900"/>
                  <a:gd name="connsiteY307" fmla="*/ 773113 h 850900"/>
                  <a:gd name="connsiteX308" fmla="*/ 177800 w 723900"/>
                  <a:gd name="connsiteY308" fmla="*/ 771525 h 850900"/>
                  <a:gd name="connsiteX309" fmla="*/ 187325 w 723900"/>
                  <a:gd name="connsiteY309" fmla="*/ 762000 h 850900"/>
                  <a:gd name="connsiteX310" fmla="*/ 188913 w 723900"/>
                  <a:gd name="connsiteY310" fmla="*/ 762000 h 850900"/>
                  <a:gd name="connsiteX311" fmla="*/ 188913 w 723900"/>
                  <a:gd name="connsiteY311" fmla="*/ 765175 h 850900"/>
                  <a:gd name="connsiteX312" fmla="*/ 187325 w 723900"/>
                  <a:gd name="connsiteY312" fmla="*/ 765175 h 850900"/>
                  <a:gd name="connsiteX313" fmla="*/ 187325 w 723900"/>
                  <a:gd name="connsiteY313" fmla="*/ 762000 h 850900"/>
                  <a:gd name="connsiteX314" fmla="*/ 273050 w 723900"/>
                  <a:gd name="connsiteY314" fmla="*/ 758825 h 850900"/>
                  <a:gd name="connsiteX315" fmla="*/ 276225 w 723900"/>
                  <a:gd name="connsiteY315" fmla="*/ 758825 h 850900"/>
                  <a:gd name="connsiteX316" fmla="*/ 276225 w 723900"/>
                  <a:gd name="connsiteY316" fmla="*/ 762000 h 850900"/>
                  <a:gd name="connsiteX317" fmla="*/ 273050 w 723900"/>
                  <a:gd name="connsiteY317" fmla="*/ 762000 h 850900"/>
                  <a:gd name="connsiteX318" fmla="*/ 273050 w 723900"/>
                  <a:gd name="connsiteY318" fmla="*/ 758825 h 850900"/>
                  <a:gd name="connsiteX319" fmla="*/ 133350 w 723900"/>
                  <a:gd name="connsiteY319" fmla="*/ 758825 h 850900"/>
                  <a:gd name="connsiteX320" fmla="*/ 130175 w 723900"/>
                  <a:gd name="connsiteY320" fmla="*/ 762000 h 850900"/>
                  <a:gd name="connsiteX321" fmla="*/ 130175 w 723900"/>
                  <a:gd name="connsiteY321" fmla="*/ 768350 h 850900"/>
                  <a:gd name="connsiteX322" fmla="*/ 133350 w 723900"/>
                  <a:gd name="connsiteY322" fmla="*/ 762000 h 850900"/>
                  <a:gd name="connsiteX323" fmla="*/ 133350 w 723900"/>
                  <a:gd name="connsiteY323" fmla="*/ 758825 h 850900"/>
                  <a:gd name="connsiteX324" fmla="*/ 295275 w 723900"/>
                  <a:gd name="connsiteY324" fmla="*/ 752475 h 850900"/>
                  <a:gd name="connsiteX325" fmla="*/ 296863 w 723900"/>
                  <a:gd name="connsiteY325" fmla="*/ 752475 h 850900"/>
                  <a:gd name="connsiteX326" fmla="*/ 298450 w 723900"/>
                  <a:gd name="connsiteY326" fmla="*/ 752475 h 850900"/>
                  <a:gd name="connsiteX327" fmla="*/ 298450 w 723900"/>
                  <a:gd name="connsiteY327" fmla="*/ 755650 h 850900"/>
                  <a:gd name="connsiteX328" fmla="*/ 295275 w 723900"/>
                  <a:gd name="connsiteY328" fmla="*/ 755650 h 850900"/>
                  <a:gd name="connsiteX329" fmla="*/ 292100 w 723900"/>
                  <a:gd name="connsiteY329" fmla="*/ 755650 h 850900"/>
                  <a:gd name="connsiteX330" fmla="*/ 295275 w 723900"/>
                  <a:gd name="connsiteY330" fmla="*/ 752475 h 850900"/>
                  <a:gd name="connsiteX331" fmla="*/ 288925 w 723900"/>
                  <a:gd name="connsiteY331" fmla="*/ 749300 h 850900"/>
                  <a:gd name="connsiteX332" fmla="*/ 292100 w 723900"/>
                  <a:gd name="connsiteY332" fmla="*/ 749300 h 850900"/>
                  <a:gd name="connsiteX333" fmla="*/ 295275 w 723900"/>
                  <a:gd name="connsiteY333" fmla="*/ 752475 h 850900"/>
                  <a:gd name="connsiteX334" fmla="*/ 292100 w 723900"/>
                  <a:gd name="connsiteY334" fmla="*/ 752475 h 850900"/>
                  <a:gd name="connsiteX335" fmla="*/ 292100 w 723900"/>
                  <a:gd name="connsiteY335" fmla="*/ 755650 h 850900"/>
                  <a:gd name="connsiteX336" fmla="*/ 288925 w 723900"/>
                  <a:gd name="connsiteY336" fmla="*/ 755650 h 850900"/>
                  <a:gd name="connsiteX337" fmla="*/ 285750 w 723900"/>
                  <a:gd name="connsiteY337" fmla="*/ 755650 h 850900"/>
                  <a:gd name="connsiteX338" fmla="*/ 285750 w 723900"/>
                  <a:gd name="connsiteY338" fmla="*/ 752475 h 850900"/>
                  <a:gd name="connsiteX339" fmla="*/ 288925 w 723900"/>
                  <a:gd name="connsiteY339" fmla="*/ 752475 h 850900"/>
                  <a:gd name="connsiteX340" fmla="*/ 288925 w 723900"/>
                  <a:gd name="connsiteY340" fmla="*/ 749300 h 850900"/>
                  <a:gd name="connsiteX341" fmla="*/ 282575 w 723900"/>
                  <a:gd name="connsiteY341" fmla="*/ 749300 h 850900"/>
                  <a:gd name="connsiteX342" fmla="*/ 282575 w 723900"/>
                  <a:gd name="connsiteY342" fmla="*/ 752475 h 850900"/>
                  <a:gd name="connsiteX343" fmla="*/ 285750 w 723900"/>
                  <a:gd name="connsiteY343" fmla="*/ 752475 h 850900"/>
                  <a:gd name="connsiteX344" fmla="*/ 282575 w 723900"/>
                  <a:gd name="connsiteY344" fmla="*/ 755650 h 850900"/>
                  <a:gd name="connsiteX345" fmla="*/ 279400 w 723900"/>
                  <a:gd name="connsiteY345" fmla="*/ 755650 h 850900"/>
                  <a:gd name="connsiteX346" fmla="*/ 279400 w 723900"/>
                  <a:gd name="connsiteY346" fmla="*/ 758825 h 850900"/>
                  <a:gd name="connsiteX347" fmla="*/ 276225 w 723900"/>
                  <a:gd name="connsiteY347" fmla="*/ 758825 h 850900"/>
                  <a:gd name="connsiteX348" fmla="*/ 276225 w 723900"/>
                  <a:gd name="connsiteY348" fmla="*/ 755650 h 850900"/>
                  <a:gd name="connsiteX349" fmla="*/ 276225 w 723900"/>
                  <a:gd name="connsiteY349" fmla="*/ 752475 h 850900"/>
                  <a:gd name="connsiteX350" fmla="*/ 279400 w 723900"/>
                  <a:gd name="connsiteY350" fmla="*/ 752475 h 850900"/>
                  <a:gd name="connsiteX351" fmla="*/ 282575 w 723900"/>
                  <a:gd name="connsiteY351" fmla="*/ 749300 h 850900"/>
                  <a:gd name="connsiteX352" fmla="*/ 203200 w 723900"/>
                  <a:gd name="connsiteY352" fmla="*/ 749300 h 850900"/>
                  <a:gd name="connsiteX353" fmla="*/ 206375 w 723900"/>
                  <a:gd name="connsiteY353" fmla="*/ 749300 h 850900"/>
                  <a:gd name="connsiteX354" fmla="*/ 209550 w 723900"/>
                  <a:gd name="connsiteY354" fmla="*/ 749300 h 850900"/>
                  <a:gd name="connsiteX355" fmla="*/ 209550 w 723900"/>
                  <a:gd name="connsiteY355" fmla="*/ 752475 h 850900"/>
                  <a:gd name="connsiteX356" fmla="*/ 206375 w 723900"/>
                  <a:gd name="connsiteY356" fmla="*/ 752475 h 850900"/>
                  <a:gd name="connsiteX357" fmla="*/ 203200 w 723900"/>
                  <a:gd name="connsiteY357" fmla="*/ 752475 h 850900"/>
                  <a:gd name="connsiteX358" fmla="*/ 203200 w 723900"/>
                  <a:gd name="connsiteY358" fmla="*/ 749300 h 850900"/>
                  <a:gd name="connsiteX359" fmla="*/ 298450 w 723900"/>
                  <a:gd name="connsiteY359" fmla="*/ 742950 h 850900"/>
                  <a:gd name="connsiteX360" fmla="*/ 300038 w 723900"/>
                  <a:gd name="connsiteY360" fmla="*/ 742950 h 850900"/>
                  <a:gd name="connsiteX361" fmla="*/ 300038 w 723900"/>
                  <a:gd name="connsiteY361" fmla="*/ 744538 h 850900"/>
                  <a:gd name="connsiteX362" fmla="*/ 298450 w 723900"/>
                  <a:gd name="connsiteY362" fmla="*/ 744538 h 850900"/>
                  <a:gd name="connsiteX363" fmla="*/ 298450 w 723900"/>
                  <a:gd name="connsiteY363" fmla="*/ 742950 h 850900"/>
                  <a:gd name="connsiteX364" fmla="*/ 212725 w 723900"/>
                  <a:gd name="connsiteY364" fmla="*/ 742950 h 850900"/>
                  <a:gd name="connsiteX365" fmla="*/ 214313 w 723900"/>
                  <a:gd name="connsiteY365" fmla="*/ 742950 h 850900"/>
                  <a:gd name="connsiteX366" fmla="*/ 214313 w 723900"/>
                  <a:gd name="connsiteY366" fmla="*/ 744538 h 850900"/>
                  <a:gd name="connsiteX367" fmla="*/ 212725 w 723900"/>
                  <a:gd name="connsiteY367" fmla="*/ 744538 h 850900"/>
                  <a:gd name="connsiteX368" fmla="*/ 212725 w 723900"/>
                  <a:gd name="connsiteY368" fmla="*/ 742950 h 850900"/>
                  <a:gd name="connsiteX369" fmla="*/ 200025 w 723900"/>
                  <a:gd name="connsiteY369" fmla="*/ 742950 h 850900"/>
                  <a:gd name="connsiteX370" fmla="*/ 201613 w 723900"/>
                  <a:gd name="connsiteY370" fmla="*/ 742950 h 850900"/>
                  <a:gd name="connsiteX371" fmla="*/ 201613 w 723900"/>
                  <a:gd name="connsiteY371" fmla="*/ 746125 h 850900"/>
                  <a:gd name="connsiteX372" fmla="*/ 200025 w 723900"/>
                  <a:gd name="connsiteY372" fmla="*/ 746125 h 850900"/>
                  <a:gd name="connsiteX373" fmla="*/ 200025 w 723900"/>
                  <a:gd name="connsiteY373" fmla="*/ 742950 h 850900"/>
                  <a:gd name="connsiteX374" fmla="*/ 304800 w 723900"/>
                  <a:gd name="connsiteY374" fmla="*/ 739775 h 850900"/>
                  <a:gd name="connsiteX375" fmla="*/ 306388 w 723900"/>
                  <a:gd name="connsiteY375" fmla="*/ 739775 h 850900"/>
                  <a:gd name="connsiteX376" fmla="*/ 306388 w 723900"/>
                  <a:gd name="connsiteY376" fmla="*/ 741363 h 850900"/>
                  <a:gd name="connsiteX377" fmla="*/ 304800 w 723900"/>
                  <a:gd name="connsiteY377" fmla="*/ 741363 h 850900"/>
                  <a:gd name="connsiteX378" fmla="*/ 304800 w 723900"/>
                  <a:gd name="connsiteY378" fmla="*/ 739775 h 850900"/>
                  <a:gd name="connsiteX379" fmla="*/ 212725 w 723900"/>
                  <a:gd name="connsiteY379" fmla="*/ 739775 h 850900"/>
                  <a:gd name="connsiteX380" fmla="*/ 214313 w 723900"/>
                  <a:gd name="connsiteY380" fmla="*/ 739775 h 850900"/>
                  <a:gd name="connsiteX381" fmla="*/ 214313 w 723900"/>
                  <a:gd name="connsiteY381" fmla="*/ 741363 h 850900"/>
                  <a:gd name="connsiteX382" fmla="*/ 212725 w 723900"/>
                  <a:gd name="connsiteY382" fmla="*/ 741363 h 850900"/>
                  <a:gd name="connsiteX383" fmla="*/ 212725 w 723900"/>
                  <a:gd name="connsiteY383" fmla="*/ 739775 h 850900"/>
                  <a:gd name="connsiteX384" fmla="*/ 215900 w 723900"/>
                  <a:gd name="connsiteY384" fmla="*/ 736600 h 850900"/>
                  <a:gd name="connsiteX385" fmla="*/ 217488 w 723900"/>
                  <a:gd name="connsiteY385" fmla="*/ 736600 h 850900"/>
                  <a:gd name="connsiteX386" fmla="*/ 217488 w 723900"/>
                  <a:gd name="connsiteY386" fmla="*/ 738188 h 850900"/>
                  <a:gd name="connsiteX387" fmla="*/ 215900 w 723900"/>
                  <a:gd name="connsiteY387" fmla="*/ 738188 h 850900"/>
                  <a:gd name="connsiteX388" fmla="*/ 215900 w 723900"/>
                  <a:gd name="connsiteY388" fmla="*/ 736600 h 850900"/>
                  <a:gd name="connsiteX389" fmla="*/ 222250 w 723900"/>
                  <a:gd name="connsiteY389" fmla="*/ 733425 h 850900"/>
                  <a:gd name="connsiteX390" fmla="*/ 223838 w 723900"/>
                  <a:gd name="connsiteY390" fmla="*/ 733425 h 850900"/>
                  <a:gd name="connsiteX391" fmla="*/ 223838 w 723900"/>
                  <a:gd name="connsiteY391" fmla="*/ 735013 h 850900"/>
                  <a:gd name="connsiteX392" fmla="*/ 222250 w 723900"/>
                  <a:gd name="connsiteY392" fmla="*/ 735013 h 850900"/>
                  <a:gd name="connsiteX393" fmla="*/ 222250 w 723900"/>
                  <a:gd name="connsiteY393" fmla="*/ 733425 h 850900"/>
                  <a:gd name="connsiteX394" fmla="*/ 155575 w 723900"/>
                  <a:gd name="connsiteY394" fmla="*/ 733425 h 850900"/>
                  <a:gd name="connsiteX395" fmla="*/ 157163 w 723900"/>
                  <a:gd name="connsiteY395" fmla="*/ 733425 h 850900"/>
                  <a:gd name="connsiteX396" fmla="*/ 158750 w 723900"/>
                  <a:gd name="connsiteY396" fmla="*/ 733425 h 850900"/>
                  <a:gd name="connsiteX397" fmla="*/ 160338 w 723900"/>
                  <a:gd name="connsiteY397" fmla="*/ 733425 h 850900"/>
                  <a:gd name="connsiteX398" fmla="*/ 160338 w 723900"/>
                  <a:gd name="connsiteY398" fmla="*/ 735013 h 850900"/>
                  <a:gd name="connsiteX399" fmla="*/ 158750 w 723900"/>
                  <a:gd name="connsiteY399" fmla="*/ 735013 h 850900"/>
                  <a:gd name="connsiteX400" fmla="*/ 158750 w 723900"/>
                  <a:gd name="connsiteY400" fmla="*/ 736600 h 850900"/>
                  <a:gd name="connsiteX401" fmla="*/ 157163 w 723900"/>
                  <a:gd name="connsiteY401" fmla="*/ 735013 h 850900"/>
                  <a:gd name="connsiteX402" fmla="*/ 155575 w 723900"/>
                  <a:gd name="connsiteY402" fmla="*/ 735013 h 850900"/>
                  <a:gd name="connsiteX403" fmla="*/ 155575 w 723900"/>
                  <a:gd name="connsiteY403" fmla="*/ 733425 h 850900"/>
                  <a:gd name="connsiteX404" fmla="*/ 158750 w 723900"/>
                  <a:gd name="connsiteY404" fmla="*/ 730250 h 850900"/>
                  <a:gd name="connsiteX405" fmla="*/ 161925 w 723900"/>
                  <a:gd name="connsiteY405" fmla="*/ 730250 h 850900"/>
                  <a:gd name="connsiteX406" fmla="*/ 158750 w 723900"/>
                  <a:gd name="connsiteY406" fmla="*/ 733425 h 850900"/>
                  <a:gd name="connsiteX407" fmla="*/ 158750 w 723900"/>
                  <a:gd name="connsiteY407" fmla="*/ 730250 h 850900"/>
                  <a:gd name="connsiteX408" fmla="*/ 228600 w 723900"/>
                  <a:gd name="connsiteY408" fmla="*/ 723900 h 850900"/>
                  <a:gd name="connsiteX409" fmla="*/ 230188 w 723900"/>
                  <a:gd name="connsiteY409" fmla="*/ 723900 h 850900"/>
                  <a:gd name="connsiteX410" fmla="*/ 230188 w 723900"/>
                  <a:gd name="connsiteY410" fmla="*/ 727075 h 850900"/>
                  <a:gd name="connsiteX411" fmla="*/ 228600 w 723900"/>
                  <a:gd name="connsiteY411" fmla="*/ 727075 h 850900"/>
                  <a:gd name="connsiteX412" fmla="*/ 228600 w 723900"/>
                  <a:gd name="connsiteY412" fmla="*/ 723900 h 850900"/>
                  <a:gd name="connsiteX413" fmla="*/ 323850 w 723900"/>
                  <a:gd name="connsiteY413" fmla="*/ 720725 h 850900"/>
                  <a:gd name="connsiteX414" fmla="*/ 327025 w 723900"/>
                  <a:gd name="connsiteY414" fmla="*/ 720725 h 850900"/>
                  <a:gd name="connsiteX415" fmla="*/ 327025 w 723900"/>
                  <a:gd name="connsiteY415" fmla="*/ 723900 h 850900"/>
                  <a:gd name="connsiteX416" fmla="*/ 323850 w 723900"/>
                  <a:gd name="connsiteY416" fmla="*/ 723900 h 850900"/>
                  <a:gd name="connsiteX417" fmla="*/ 320675 w 723900"/>
                  <a:gd name="connsiteY417" fmla="*/ 723900 h 850900"/>
                  <a:gd name="connsiteX418" fmla="*/ 323850 w 723900"/>
                  <a:gd name="connsiteY418" fmla="*/ 720725 h 850900"/>
                  <a:gd name="connsiteX419" fmla="*/ 320675 w 723900"/>
                  <a:gd name="connsiteY419" fmla="*/ 720725 h 850900"/>
                  <a:gd name="connsiteX420" fmla="*/ 320675 w 723900"/>
                  <a:gd name="connsiteY420" fmla="*/ 723900 h 850900"/>
                  <a:gd name="connsiteX421" fmla="*/ 317500 w 723900"/>
                  <a:gd name="connsiteY421" fmla="*/ 723900 h 850900"/>
                  <a:gd name="connsiteX422" fmla="*/ 320675 w 723900"/>
                  <a:gd name="connsiteY422" fmla="*/ 720725 h 850900"/>
                  <a:gd name="connsiteX423" fmla="*/ 301625 w 723900"/>
                  <a:gd name="connsiteY423" fmla="*/ 712788 h 850900"/>
                  <a:gd name="connsiteX424" fmla="*/ 301625 w 723900"/>
                  <a:gd name="connsiteY424" fmla="*/ 714375 h 850900"/>
                  <a:gd name="connsiteX425" fmla="*/ 304800 w 723900"/>
                  <a:gd name="connsiteY425" fmla="*/ 714375 h 850900"/>
                  <a:gd name="connsiteX426" fmla="*/ 303213 w 723900"/>
                  <a:gd name="connsiteY426" fmla="*/ 712788 h 850900"/>
                  <a:gd name="connsiteX427" fmla="*/ 301625 w 723900"/>
                  <a:gd name="connsiteY427" fmla="*/ 712788 h 850900"/>
                  <a:gd name="connsiteX428" fmla="*/ 317500 w 723900"/>
                  <a:gd name="connsiteY428" fmla="*/ 711200 h 850900"/>
                  <a:gd name="connsiteX429" fmla="*/ 317500 w 723900"/>
                  <a:gd name="connsiteY429" fmla="*/ 714375 h 850900"/>
                  <a:gd name="connsiteX430" fmla="*/ 320675 w 723900"/>
                  <a:gd name="connsiteY430" fmla="*/ 714375 h 850900"/>
                  <a:gd name="connsiteX431" fmla="*/ 320675 w 723900"/>
                  <a:gd name="connsiteY431" fmla="*/ 711200 h 850900"/>
                  <a:gd name="connsiteX432" fmla="*/ 317500 w 723900"/>
                  <a:gd name="connsiteY432" fmla="*/ 711200 h 850900"/>
                  <a:gd name="connsiteX433" fmla="*/ 231775 w 723900"/>
                  <a:gd name="connsiteY433" fmla="*/ 711200 h 850900"/>
                  <a:gd name="connsiteX434" fmla="*/ 233363 w 723900"/>
                  <a:gd name="connsiteY434" fmla="*/ 711200 h 850900"/>
                  <a:gd name="connsiteX435" fmla="*/ 233363 w 723900"/>
                  <a:gd name="connsiteY435" fmla="*/ 712788 h 850900"/>
                  <a:gd name="connsiteX436" fmla="*/ 231775 w 723900"/>
                  <a:gd name="connsiteY436" fmla="*/ 712788 h 850900"/>
                  <a:gd name="connsiteX437" fmla="*/ 231775 w 723900"/>
                  <a:gd name="connsiteY437" fmla="*/ 711200 h 850900"/>
                  <a:gd name="connsiteX438" fmla="*/ 228600 w 723900"/>
                  <a:gd name="connsiteY438" fmla="*/ 711200 h 850900"/>
                  <a:gd name="connsiteX439" fmla="*/ 230188 w 723900"/>
                  <a:gd name="connsiteY439" fmla="*/ 711200 h 850900"/>
                  <a:gd name="connsiteX440" fmla="*/ 230188 w 723900"/>
                  <a:gd name="connsiteY440" fmla="*/ 712788 h 850900"/>
                  <a:gd name="connsiteX441" fmla="*/ 228600 w 723900"/>
                  <a:gd name="connsiteY441" fmla="*/ 712788 h 850900"/>
                  <a:gd name="connsiteX442" fmla="*/ 228600 w 723900"/>
                  <a:gd name="connsiteY442" fmla="*/ 711200 h 850900"/>
                  <a:gd name="connsiteX443" fmla="*/ 298450 w 723900"/>
                  <a:gd name="connsiteY443" fmla="*/ 708025 h 850900"/>
                  <a:gd name="connsiteX444" fmla="*/ 298450 w 723900"/>
                  <a:gd name="connsiteY444" fmla="*/ 711200 h 850900"/>
                  <a:gd name="connsiteX445" fmla="*/ 301625 w 723900"/>
                  <a:gd name="connsiteY445" fmla="*/ 711200 h 850900"/>
                  <a:gd name="connsiteX446" fmla="*/ 301625 w 723900"/>
                  <a:gd name="connsiteY446" fmla="*/ 709613 h 850900"/>
                  <a:gd name="connsiteX447" fmla="*/ 301625 w 723900"/>
                  <a:gd name="connsiteY447" fmla="*/ 708025 h 850900"/>
                  <a:gd name="connsiteX448" fmla="*/ 298450 w 723900"/>
                  <a:gd name="connsiteY448" fmla="*/ 708025 h 850900"/>
                  <a:gd name="connsiteX449" fmla="*/ 234950 w 723900"/>
                  <a:gd name="connsiteY449" fmla="*/ 708025 h 850900"/>
                  <a:gd name="connsiteX450" fmla="*/ 236538 w 723900"/>
                  <a:gd name="connsiteY450" fmla="*/ 708025 h 850900"/>
                  <a:gd name="connsiteX451" fmla="*/ 236538 w 723900"/>
                  <a:gd name="connsiteY451" fmla="*/ 709613 h 850900"/>
                  <a:gd name="connsiteX452" fmla="*/ 234950 w 723900"/>
                  <a:gd name="connsiteY452" fmla="*/ 709613 h 850900"/>
                  <a:gd name="connsiteX453" fmla="*/ 234950 w 723900"/>
                  <a:gd name="connsiteY453" fmla="*/ 708025 h 850900"/>
                  <a:gd name="connsiteX454" fmla="*/ 323850 w 723900"/>
                  <a:gd name="connsiteY454" fmla="*/ 704850 h 850900"/>
                  <a:gd name="connsiteX455" fmla="*/ 323850 w 723900"/>
                  <a:gd name="connsiteY455" fmla="*/ 708025 h 850900"/>
                  <a:gd name="connsiteX456" fmla="*/ 327025 w 723900"/>
                  <a:gd name="connsiteY456" fmla="*/ 704850 h 850900"/>
                  <a:gd name="connsiteX457" fmla="*/ 323850 w 723900"/>
                  <a:gd name="connsiteY457" fmla="*/ 704850 h 850900"/>
                  <a:gd name="connsiteX458" fmla="*/ 339725 w 723900"/>
                  <a:gd name="connsiteY458" fmla="*/ 688975 h 850900"/>
                  <a:gd name="connsiteX459" fmla="*/ 342900 w 723900"/>
                  <a:gd name="connsiteY459" fmla="*/ 688975 h 850900"/>
                  <a:gd name="connsiteX460" fmla="*/ 342900 w 723900"/>
                  <a:gd name="connsiteY460" fmla="*/ 692150 h 850900"/>
                  <a:gd name="connsiteX461" fmla="*/ 339725 w 723900"/>
                  <a:gd name="connsiteY461" fmla="*/ 692150 h 850900"/>
                  <a:gd name="connsiteX462" fmla="*/ 339725 w 723900"/>
                  <a:gd name="connsiteY462" fmla="*/ 688975 h 850900"/>
                  <a:gd name="connsiteX463" fmla="*/ 320675 w 723900"/>
                  <a:gd name="connsiteY463" fmla="*/ 682625 h 850900"/>
                  <a:gd name="connsiteX464" fmla="*/ 322263 w 723900"/>
                  <a:gd name="connsiteY464" fmla="*/ 682625 h 850900"/>
                  <a:gd name="connsiteX465" fmla="*/ 323850 w 723900"/>
                  <a:gd name="connsiteY465" fmla="*/ 682625 h 850900"/>
                  <a:gd name="connsiteX466" fmla="*/ 327025 w 723900"/>
                  <a:gd name="connsiteY466" fmla="*/ 682625 h 850900"/>
                  <a:gd name="connsiteX467" fmla="*/ 327025 w 723900"/>
                  <a:gd name="connsiteY467" fmla="*/ 685800 h 850900"/>
                  <a:gd name="connsiteX468" fmla="*/ 330200 w 723900"/>
                  <a:gd name="connsiteY468" fmla="*/ 685800 h 850900"/>
                  <a:gd name="connsiteX469" fmla="*/ 333375 w 723900"/>
                  <a:gd name="connsiteY469" fmla="*/ 685800 h 850900"/>
                  <a:gd name="connsiteX470" fmla="*/ 333375 w 723900"/>
                  <a:gd name="connsiteY470" fmla="*/ 682625 h 850900"/>
                  <a:gd name="connsiteX471" fmla="*/ 336550 w 723900"/>
                  <a:gd name="connsiteY471" fmla="*/ 682625 h 850900"/>
                  <a:gd name="connsiteX472" fmla="*/ 336550 w 723900"/>
                  <a:gd name="connsiteY472" fmla="*/ 685800 h 850900"/>
                  <a:gd name="connsiteX473" fmla="*/ 339725 w 723900"/>
                  <a:gd name="connsiteY473" fmla="*/ 685800 h 850900"/>
                  <a:gd name="connsiteX474" fmla="*/ 339725 w 723900"/>
                  <a:gd name="connsiteY474" fmla="*/ 688975 h 850900"/>
                  <a:gd name="connsiteX475" fmla="*/ 336550 w 723900"/>
                  <a:gd name="connsiteY475" fmla="*/ 692150 h 850900"/>
                  <a:gd name="connsiteX476" fmla="*/ 336550 w 723900"/>
                  <a:gd name="connsiteY476" fmla="*/ 695325 h 850900"/>
                  <a:gd name="connsiteX477" fmla="*/ 339725 w 723900"/>
                  <a:gd name="connsiteY477" fmla="*/ 695325 h 850900"/>
                  <a:gd name="connsiteX478" fmla="*/ 341313 w 723900"/>
                  <a:gd name="connsiteY478" fmla="*/ 695325 h 850900"/>
                  <a:gd name="connsiteX479" fmla="*/ 341313 w 723900"/>
                  <a:gd name="connsiteY479" fmla="*/ 696913 h 850900"/>
                  <a:gd name="connsiteX480" fmla="*/ 339725 w 723900"/>
                  <a:gd name="connsiteY480" fmla="*/ 696913 h 850900"/>
                  <a:gd name="connsiteX481" fmla="*/ 339725 w 723900"/>
                  <a:gd name="connsiteY481" fmla="*/ 698500 h 850900"/>
                  <a:gd name="connsiteX482" fmla="*/ 341313 w 723900"/>
                  <a:gd name="connsiteY482" fmla="*/ 698500 h 850900"/>
                  <a:gd name="connsiteX483" fmla="*/ 342900 w 723900"/>
                  <a:gd name="connsiteY483" fmla="*/ 698500 h 850900"/>
                  <a:gd name="connsiteX484" fmla="*/ 346075 w 723900"/>
                  <a:gd name="connsiteY484" fmla="*/ 698500 h 850900"/>
                  <a:gd name="connsiteX485" fmla="*/ 346075 w 723900"/>
                  <a:gd name="connsiteY485" fmla="*/ 701675 h 850900"/>
                  <a:gd name="connsiteX486" fmla="*/ 342900 w 723900"/>
                  <a:gd name="connsiteY486" fmla="*/ 701675 h 850900"/>
                  <a:gd name="connsiteX487" fmla="*/ 342900 w 723900"/>
                  <a:gd name="connsiteY487" fmla="*/ 704850 h 850900"/>
                  <a:gd name="connsiteX488" fmla="*/ 342900 w 723900"/>
                  <a:gd name="connsiteY488" fmla="*/ 708025 h 850900"/>
                  <a:gd name="connsiteX489" fmla="*/ 339725 w 723900"/>
                  <a:gd name="connsiteY489" fmla="*/ 708025 h 850900"/>
                  <a:gd name="connsiteX490" fmla="*/ 339725 w 723900"/>
                  <a:gd name="connsiteY490" fmla="*/ 704850 h 850900"/>
                  <a:gd name="connsiteX491" fmla="*/ 336550 w 723900"/>
                  <a:gd name="connsiteY491" fmla="*/ 704850 h 850900"/>
                  <a:gd name="connsiteX492" fmla="*/ 336550 w 723900"/>
                  <a:gd name="connsiteY492" fmla="*/ 708025 h 850900"/>
                  <a:gd name="connsiteX493" fmla="*/ 333375 w 723900"/>
                  <a:gd name="connsiteY493" fmla="*/ 708025 h 850900"/>
                  <a:gd name="connsiteX494" fmla="*/ 333375 w 723900"/>
                  <a:gd name="connsiteY494" fmla="*/ 704850 h 850900"/>
                  <a:gd name="connsiteX495" fmla="*/ 330200 w 723900"/>
                  <a:gd name="connsiteY495" fmla="*/ 704850 h 850900"/>
                  <a:gd name="connsiteX496" fmla="*/ 330200 w 723900"/>
                  <a:gd name="connsiteY496" fmla="*/ 708025 h 850900"/>
                  <a:gd name="connsiteX497" fmla="*/ 333375 w 723900"/>
                  <a:gd name="connsiteY497" fmla="*/ 708025 h 850900"/>
                  <a:gd name="connsiteX498" fmla="*/ 333375 w 723900"/>
                  <a:gd name="connsiteY498" fmla="*/ 711200 h 850900"/>
                  <a:gd name="connsiteX499" fmla="*/ 333375 w 723900"/>
                  <a:gd name="connsiteY499" fmla="*/ 714375 h 850900"/>
                  <a:gd name="connsiteX500" fmla="*/ 330200 w 723900"/>
                  <a:gd name="connsiteY500" fmla="*/ 714375 h 850900"/>
                  <a:gd name="connsiteX501" fmla="*/ 330200 w 723900"/>
                  <a:gd name="connsiteY501" fmla="*/ 717550 h 850900"/>
                  <a:gd name="connsiteX502" fmla="*/ 327025 w 723900"/>
                  <a:gd name="connsiteY502" fmla="*/ 717550 h 850900"/>
                  <a:gd name="connsiteX503" fmla="*/ 327025 w 723900"/>
                  <a:gd name="connsiteY503" fmla="*/ 714375 h 850900"/>
                  <a:gd name="connsiteX504" fmla="*/ 327025 w 723900"/>
                  <a:gd name="connsiteY504" fmla="*/ 711200 h 850900"/>
                  <a:gd name="connsiteX505" fmla="*/ 323850 w 723900"/>
                  <a:gd name="connsiteY505" fmla="*/ 714375 h 850900"/>
                  <a:gd name="connsiteX506" fmla="*/ 323850 w 723900"/>
                  <a:gd name="connsiteY506" fmla="*/ 717550 h 850900"/>
                  <a:gd name="connsiteX507" fmla="*/ 320675 w 723900"/>
                  <a:gd name="connsiteY507" fmla="*/ 720725 h 850900"/>
                  <a:gd name="connsiteX508" fmla="*/ 320675 w 723900"/>
                  <a:gd name="connsiteY508" fmla="*/ 717550 h 850900"/>
                  <a:gd name="connsiteX509" fmla="*/ 317500 w 723900"/>
                  <a:gd name="connsiteY509" fmla="*/ 717550 h 850900"/>
                  <a:gd name="connsiteX510" fmla="*/ 317500 w 723900"/>
                  <a:gd name="connsiteY510" fmla="*/ 720725 h 850900"/>
                  <a:gd name="connsiteX511" fmla="*/ 317500 w 723900"/>
                  <a:gd name="connsiteY511" fmla="*/ 723900 h 850900"/>
                  <a:gd name="connsiteX512" fmla="*/ 317500 w 723900"/>
                  <a:gd name="connsiteY512" fmla="*/ 727075 h 850900"/>
                  <a:gd name="connsiteX513" fmla="*/ 317500 w 723900"/>
                  <a:gd name="connsiteY513" fmla="*/ 730250 h 850900"/>
                  <a:gd name="connsiteX514" fmla="*/ 314325 w 723900"/>
                  <a:gd name="connsiteY514" fmla="*/ 730250 h 850900"/>
                  <a:gd name="connsiteX515" fmla="*/ 314325 w 723900"/>
                  <a:gd name="connsiteY515" fmla="*/ 727075 h 850900"/>
                  <a:gd name="connsiteX516" fmla="*/ 314325 w 723900"/>
                  <a:gd name="connsiteY516" fmla="*/ 723900 h 850900"/>
                  <a:gd name="connsiteX517" fmla="*/ 311150 w 723900"/>
                  <a:gd name="connsiteY517" fmla="*/ 723900 h 850900"/>
                  <a:gd name="connsiteX518" fmla="*/ 311150 w 723900"/>
                  <a:gd name="connsiteY518" fmla="*/ 727075 h 850900"/>
                  <a:gd name="connsiteX519" fmla="*/ 307975 w 723900"/>
                  <a:gd name="connsiteY519" fmla="*/ 727075 h 850900"/>
                  <a:gd name="connsiteX520" fmla="*/ 307975 w 723900"/>
                  <a:gd name="connsiteY520" fmla="*/ 730250 h 850900"/>
                  <a:gd name="connsiteX521" fmla="*/ 307975 w 723900"/>
                  <a:gd name="connsiteY521" fmla="*/ 733425 h 850900"/>
                  <a:gd name="connsiteX522" fmla="*/ 304800 w 723900"/>
                  <a:gd name="connsiteY522" fmla="*/ 733425 h 850900"/>
                  <a:gd name="connsiteX523" fmla="*/ 304800 w 723900"/>
                  <a:gd name="connsiteY523" fmla="*/ 736600 h 850900"/>
                  <a:gd name="connsiteX524" fmla="*/ 304800 w 723900"/>
                  <a:gd name="connsiteY524" fmla="*/ 739775 h 850900"/>
                  <a:gd name="connsiteX525" fmla="*/ 301625 w 723900"/>
                  <a:gd name="connsiteY525" fmla="*/ 739775 h 850900"/>
                  <a:gd name="connsiteX526" fmla="*/ 298450 w 723900"/>
                  <a:gd name="connsiteY526" fmla="*/ 739775 h 850900"/>
                  <a:gd name="connsiteX527" fmla="*/ 298450 w 723900"/>
                  <a:gd name="connsiteY527" fmla="*/ 742950 h 850900"/>
                  <a:gd name="connsiteX528" fmla="*/ 295275 w 723900"/>
                  <a:gd name="connsiteY528" fmla="*/ 742950 h 850900"/>
                  <a:gd name="connsiteX529" fmla="*/ 292100 w 723900"/>
                  <a:gd name="connsiteY529" fmla="*/ 742950 h 850900"/>
                  <a:gd name="connsiteX530" fmla="*/ 292100 w 723900"/>
                  <a:gd name="connsiteY530" fmla="*/ 739775 h 850900"/>
                  <a:gd name="connsiteX531" fmla="*/ 295275 w 723900"/>
                  <a:gd name="connsiteY531" fmla="*/ 739775 h 850900"/>
                  <a:gd name="connsiteX532" fmla="*/ 295275 w 723900"/>
                  <a:gd name="connsiteY532" fmla="*/ 736600 h 850900"/>
                  <a:gd name="connsiteX533" fmla="*/ 298450 w 723900"/>
                  <a:gd name="connsiteY533" fmla="*/ 736600 h 850900"/>
                  <a:gd name="connsiteX534" fmla="*/ 298450 w 723900"/>
                  <a:gd name="connsiteY534" fmla="*/ 733425 h 850900"/>
                  <a:gd name="connsiteX535" fmla="*/ 301625 w 723900"/>
                  <a:gd name="connsiteY535" fmla="*/ 733425 h 850900"/>
                  <a:gd name="connsiteX536" fmla="*/ 298450 w 723900"/>
                  <a:gd name="connsiteY536" fmla="*/ 730250 h 850900"/>
                  <a:gd name="connsiteX537" fmla="*/ 298450 w 723900"/>
                  <a:gd name="connsiteY537" fmla="*/ 727075 h 850900"/>
                  <a:gd name="connsiteX538" fmla="*/ 301625 w 723900"/>
                  <a:gd name="connsiteY538" fmla="*/ 727075 h 850900"/>
                  <a:gd name="connsiteX539" fmla="*/ 301625 w 723900"/>
                  <a:gd name="connsiteY539" fmla="*/ 723900 h 850900"/>
                  <a:gd name="connsiteX540" fmla="*/ 298450 w 723900"/>
                  <a:gd name="connsiteY540" fmla="*/ 723900 h 850900"/>
                  <a:gd name="connsiteX541" fmla="*/ 298450 w 723900"/>
                  <a:gd name="connsiteY541" fmla="*/ 727075 h 850900"/>
                  <a:gd name="connsiteX542" fmla="*/ 295275 w 723900"/>
                  <a:gd name="connsiteY542" fmla="*/ 727075 h 850900"/>
                  <a:gd name="connsiteX543" fmla="*/ 295275 w 723900"/>
                  <a:gd name="connsiteY543" fmla="*/ 730250 h 850900"/>
                  <a:gd name="connsiteX544" fmla="*/ 295275 w 723900"/>
                  <a:gd name="connsiteY544" fmla="*/ 733425 h 850900"/>
                  <a:gd name="connsiteX545" fmla="*/ 293688 w 723900"/>
                  <a:gd name="connsiteY545" fmla="*/ 733425 h 850900"/>
                  <a:gd name="connsiteX546" fmla="*/ 293688 w 723900"/>
                  <a:gd name="connsiteY546" fmla="*/ 735013 h 850900"/>
                  <a:gd name="connsiteX547" fmla="*/ 292100 w 723900"/>
                  <a:gd name="connsiteY547" fmla="*/ 735013 h 850900"/>
                  <a:gd name="connsiteX548" fmla="*/ 292100 w 723900"/>
                  <a:gd name="connsiteY548" fmla="*/ 733425 h 850900"/>
                  <a:gd name="connsiteX549" fmla="*/ 288925 w 723900"/>
                  <a:gd name="connsiteY549" fmla="*/ 733425 h 850900"/>
                  <a:gd name="connsiteX550" fmla="*/ 285750 w 723900"/>
                  <a:gd name="connsiteY550" fmla="*/ 733425 h 850900"/>
                  <a:gd name="connsiteX551" fmla="*/ 282575 w 723900"/>
                  <a:gd name="connsiteY551" fmla="*/ 733425 h 850900"/>
                  <a:gd name="connsiteX552" fmla="*/ 282575 w 723900"/>
                  <a:gd name="connsiteY552" fmla="*/ 730250 h 850900"/>
                  <a:gd name="connsiteX553" fmla="*/ 282575 w 723900"/>
                  <a:gd name="connsiteY553" fmla="*/ 727075 h 850900"/>
                  <a:gd name="connsiteX554" fmla="*/ 282575 w 723900"/>
                  <a:gd name="connsiteY554" fmla="*/ 723900 h 850900"/>
                  <a:gd name="connsiteX555" fmla="*/ 282575 w 723900"/>
                  <a:gd name="connsiteY555" fmla="*/ 720725 h 850900"/>
                  <a:gd name="connsiteX556" fmla="*/ 279400 w 723900"/>
                  <a:gd name="connsiteY556" fmla="*/ 717550 h 850900"/>
                  <a:gd name="connsiteX557" fmla="*/ 276225 w 723900"/>
                  <a:gd name="connsiteY557" fmla="*/ 717550 h 850900"/>
                  <a:gd name="connsiteX558" fmla="*/ 273050 w 723900"/>
                  <a:gd name="connsiteY558" fmla="*/ 714375 h 850900"/>
                  <a:gd name="connsiteX559" fmla="*/ 273050 w 723900"/>
                  <a:gd name="connsiteY559" fmla="*/ 711200 h 850900"/>
                  <a:gd name="connsiteX560" fmla="*/ 276225 w 723900"/>
                  <a:gd name="connsiteY560" fmla="*/ 711200 h 850900"/>
                  <a:gd name="connsiteX561" fmla="*/ 276225 w 723900"/>
                  <a:gd name="connsiteY561" fmla="*/ 708025 h 850900"/>
                  <a:gd name="connsiteX562" fmla="*/ 279400 w 723900"/>
                  <a:gd name="connsiteY562" fmla="*/ 708025 h 850900"/>
                  <a:gd name="connsiteX563" fmla="*/ 279400 w 723900"/>
                  <a:gd name="connsiteY563" fmla="*/ 704850 h 850900"/>
                  <a:gd name="connsiteX564" fmla="*/ 279400 w 723900"/>
                  <a:gd name="connsiteY564" fmla="*/ 701675 h 850900"/>
                  <a:gd name="connsiteX565" fmla="*/ 282575 w 723900"/>
                  <a:gd name="connsiteY565" fmla="*/ 701675 h 850900"/>
                  <a:gd name="connsiteX566" fmla="*/ 285750 w 723900"/>
                  <a:gd name="connsiteY566" fmla="*/ 698500 h 850900"/>
                  <a:gd name="connsiteX567" fmla="*/ 288925 w 723900"/>
                  <a:gd name="connsiteY567" fmla="*/ 698500 h 850900"/>
                  <a:gd name="connsiteX568" fmla="*/ 288925 w 723900"/>
                  <a:gd name="connsiteY568" fmla="*/ 695325 h 850900"/>
                  <a:gd name="connsiteX569" fmla="*/ 292100 w 723900"/>
                  <a:gd name="connsiteY569" fmla="*/ 695325 h 850900"/>
                  <a:gd name="connsiteX570" fmla="*/ 292100 w 723900"/>
                  <a:gd name="connsiteY570" fmla="*/ 698500 h 850900"/>
                  <a:gd name="connsiteX571" fmla="*/ 295275 w 723900"/>
                  <a:gd name="connsiteY571" fmla="*/ 698500 h 850900"/>
                  <a:gd name="connsiteX572" fmla="*/ 295275 w 723900"/>
                  <a:gd name="connsiteY572" fmla="*/ 695325 h 850900"/>
                  <a:gd name="connsiteX573" fmla="*/ 296863 w 723900"/>
                  <a:gd name="connsiteY573" fmla="*/ 695325 h 850900"/>
                  <a:gd name="connsiteX574" fmla="*/ 296863 w 723900"/>
                  <a:gd name="connsiteY574" fmla="*/ 698500 h 850900"/>
                  <a:gd name="connsiteX575" fmla="*/ 296863 w 723900"/>
                  <a:gd name="connsiteY575" fmla="*/ 700088 h 850900"/>
                  <a:gd name="connsiteX576" fmla="*/ 295275 w 723900"/>
                  <a:gd name="connsiteY576" fmla="*/ 700088 h 850900"/>
                  <a:gd name="connsiteX577" fmla="*/ 295275 w 723900"/>
                  <a:gd name="connsiteY577" fmla="*/ 701675 h 850900"/>
                  <a:gd name="connsiteX578" fmla="*/ 298450 w 723900"/>
                  <a:gd name="connsiteY578" fmla="*/ 701675 h 850900"/>
                  <a:gd name="connsiteX579" fmla="*/ 301625 w 723900"/>
                  <a:gd name="connsiteY579" fmla="*/ 701675 h 850900"/>
                  <a:gd name="connsiteX580" fmla="*/ 301625 w 723900"/>
                  <a:gd name="connsiteY580" fmla="*/ 698500 h 850900"/>
                  <a:gd name="connsiteX581" fmla="*/ 304800 w 723900"/>
                  <a:gd name="connsiteY581" fmla="*/ 698500 h 850900"/>
                  <a:gd name="connsiteX582" fmla="*/ 304800 w 723900"/>
                  <a:gd name="connsiteY582" fmla="*/ 695325 h 850900"/>
                  <a:gd name="connsiteX583" fmla="*/ 301625 w 723900"/>
                  <a:gd name="connsiteY583" fmla="*/ 695325 h 850900"/>
                  <a:gd name="connsiteX584" fmla="*/ 300038 w 723900"/>
                  <a:gd name="connsiteY584" fmla="*/ 695325 h 850900"/>
                  <a:gd name="connsiteX585" fmla="*/ 300038 w 723900"/>
                  <a:gd name="connsiteY585" fmla="*/ 696913 h 850900"/>
                  <a:gd name="connsiteX586" fmla="*/ 298450 w 723900"/>
                  <a:gd name="connsiteY586" fmla="*/ 696913 h 850900"/>
                  <a:gd name="connsiteX587" fmla="*/ 298450 w 723900"/>
                  <a:gd name="connsiteY587" fmla="*/ 695325 h 850900"/>
                  <a:gd name="connsiteX588" fmla="*/ 298450 w 723900"/>
                  <a:gd name="connsiteY588" fmla="*/ 692150 h 850900"/>
                  <a:gd name="connsiteX589" fmla="*/ 298450 w 723900"/>
                  <a:gd name="connsiteY589" fmla="*/ 688975 h 850900"/>
                  <a:gd name="connsiteX590" fmla="*/ 298450 w 723900"/>
                  <a:gd name="connsiteY590" fmla="*/ 685800 h 850900"/>
                  <a:gd name="connsiteX591" fmla="*/ 301625 w 723900"/>
                  <a:gd name="connsiteY591" fmla="*/ 685800 h 850900"/>
                  <a:gd name="connsiteX592" fmla="*/ 304800 w 723900"/>
                  <a:gd name="connsiteY592" fmla="*/ 685800 h 850900"/>
                  <a:gd name="connsiteX593" fmla="*/ 307975 w 723900"/>
                  <a:gd name="connsiteY593" fmla="*/ 685800 h 850900"/>
                  <a:gd name="connsiteX594" fmla="*/ 307975 w 723900"/>
                  <a:gd name="connsiteY594" fmla="*/ 688975 h 850900"/>
                  <a:gd name="connsiteX595" fmla="*/ 309563 w 723900"/>
                  <a:gd name="connsiteY595" fmla="*/ 688975 h 850900"/>
                  <a:gd name="connsiteX596" fmla="*/ 309563 w 723900"/>
                  <a:gd name="connsiteY596" fmla="*/ 690563 h 850900"/>
                  <a:gd name="connsiteX597" fmla="*/ 307975 w 723900"/>
                  <a:gd name="connsiteY597" fmla="*/ 690563 h 850900"/>
                  <a:gd name="connsiteX598" fmla="*/ 307975 w 723900"/>
                  <a:gd name="connsiteY598" fmla="*/ 692150 h 850900"/>
                  <a:gd name="connsiteX599" fmla="*/ 307975 w 723900"/>
                  <a:gd name="connsiteY599" fmla="*/ 695325 h 850900"/>
                  <a:gd name="connsiteX600" fmla="*/ 307975 w 723900"/>
                  <a:gd name="connsiteY600" fmla="*/ 698500 h 850900"/>
                  <a:gd name="connsiteX601" fmla="*/ 309563 w 723900"/>
                  <a:gd name="connsiteY601" fmla="*/ 698500 h 850900"/>
                  <a:gd name="connsiteX602" fmla="*/ 311150 w 723900"/>
                  <a:gd name="connsiteY602" fmla="*/ 698500 h 850900"/>
                  <a:gd name="connsiteX603" fmla="*/ 307975 w 723900"/>
                  <a:gd name="connsiteY603" fmla="*/ 695325 h 850900"/>
                  <a:gd name="connsiteX604" fmla="*/ 311150 w 723900"/>
                  <a:gd name="connsiteY604" fmla="*/ 695325 h 850900"/>
                  <a:gd name="connsiteX605" fmla="*/ 311150 w 723900"/>
                  <a:gd name="connsiteY605" fmla="*/ 692150 h 850900"/>
                  <a:gd name="connsiteX606" fmla="*/ 311150 w 723900"/>
                  <a:gd name="connsiteY606" fmla="*/ 688975 h 850900"/>
                  <a:gd name="connsiteX607" fmla="*/ 314325 w 723900"/>
                  <a:gd name="connsiteY607" fmla="*/ 688975 h 850900"/>
                  <a:gd name="connsiteX608" fmla="*/ 314325 w 723900"/>
                  <a:gd name="connsiteY608" fmla="*/ 685800 h 850900"/>
                  <a:gd name="connsiteX609" fmla="*/ 317500 w 723900"/>
                  <a:gd name="connsiteY609" fmla="*/ 685800 h 850900"/>
                  <a:gd name="connsiteX610" fmla="*/ 320675 w 723900"/>
                  <a:gd name="connsiteY610" fmla="*/ 685800 h 850900"/>
                  <a:gd name="connsiteX611" fmla="*/ 320675 w 723900"/>
                  <a:gd name="connsiteY611" fmla="*/ 684213 h 850900"/>
                  <a:gd name="connsiteX612" fmla="*/ 320675 w 723900"/>
                  <a:gd name="connsiteY612" fmla="*/ 682625 h 850900"/>
                  <a:gd name="connsiteX613" fmla="*/ 311150 w 723900"/>
                  <a:gd name="connsiteY613" fmla="*/ 682625 h 850900"/>
                  <a:gd name="connsiteX614" fmla="*/ 314325 w 723900"/>
                  <a:gd name="connsiteY614" fmla="*/ 682625 h 850900"/>
                  <a:gd name="connsiteX615" fmla="*/ 314325 w 723900"/>
                  <a:gd name="connsiteY615" fmla="*/ 685800 h 850900"/>
                  <a:gd name="connsiteX616" fmla="*/ 311150 w 723900"/>
                  <a:gd name="connsiteY616" fmla="*/ 685800 h 850900"/>
                  <a:gd name="connsiteX617" fmla="*/ 311150 w 723900"/>
                  <a:gd name="connsiteY617" fmla="*/ 682625 h 850900"/>
                  <a:gd name="connsiteX618" fmla="*/ 336550 w 723900"/>
                  <a:gd name="connsiteY618" fmla="*/ 679450 h 850900"/>
                  <a:gd name="connsiteX619" fmla="*/ 339725 w 723900"/>
                  <a:gd name="connsiteY619" fmla="*/ 679450 h 850900"/>
                  <a:gd name="connsiteX620" fmla="*/ 339725 w 723900"/>
                  <a:gd name="connsiteY620" fmla="*/ 682625 h 850900"/>
                  <a:gd name="connsiteX621" fmla="*/ 336550 w 723900"/>
                  <a:gd name="connsiteY621" fmla="*/ 682625 h 850900"/>
                  <a:gd name="connsiteX622" fmla="*/ 336550 w 723900"/>
                  <a:gd name="connsiteY622" fmla="*/ 679450 h 850900"/>
                  <a:gd name="connsiteX623" fmla="*/ 314325 w 723900"/>
                  <a:gd name="connsiteY623" fmla="*/ 679450 h 850900"/>
                  <a:gd name="connsiteX624" fmla="*/ 317500 w 723900"/>
                  <a:gd name="connsiteY624" fmla="*/ 679450 h 850900"/>
                  <a:gd name="connsiteX625" fmla="*/ 320675 w 723900"/>
                  <a:gd name="connsiteY625" fmla="*/ 682625 h 850900"/>
                  <a:gd name="connsiteX626" fmla="*/ 317500 w 723900"/>
                  <a:gd name="connsiteY626" fmla="*/ 682625 h 850900"/>
                  <a:gd name="connsiteX627" fmla="*/ 314325 w 723900"/>
                  <a:gd name="connsiteY627" fmla="*/ 682625 h 850900"/>
                  <a:gd name="connsiteX628" fmla="*/ 314325 w 723900"/>
                  <a:gd name="connsiteY628" fmla="*/ 679450 h 850900"/>
                  <a:gd name="connsiteX629" fmla="*/ 311150 w 723900"/>
                  <a:gd name="connsiteY629" fmla="*/ 679450 h 850900"/>
                  <a:gd name="connsiteX630" fmla="*/ 311150 w 723900"/>
                  <a:gd name="connsiteY630" fmla="*/ 682625 h 850900"/>
                  <a:gd name="connsiteX631" fmla="*/ 307975 w 723900"/>
                  <a:gd name="connsiteY631" fmla="*/ 682625 h 850900"/>
                  <a:gd name="connsiteX632" fmla="*/ 311150 w 723900"/>
                  <a:gd name="connsiteY632" fmla="*/ 679450 h 850900"/>
                  <a:gd name="connsiteX633" fmla="*/ 285750 w 723900"/>
                  <a:gd name="connsiteY633" fmla="*/ 673100 h 850900"/>
                  <a:gd name="connsiteX634" fmla="*/ 288925 w 723900"/>
                  <a:gd name="connsiteY634" fmla="*/ 673100 h 850900"/>
                  <a:gd name="connsiteX635" fmla="*/ 288925 w 723900"/>
                  <a:gd name="connsiteY635" fmla="*/ 676275 h 850900"/>
                  <a:gd name="connsiteX636" fmla="*/ 285750 w 723900"/>
                  <a:gd name="connsiteY636" fmla="*/ 676275 h 850900"/>
                  <a:gd name="connsiteX637" fmla="*/ 285750 w 723900"/>
                  <a:gd name="connsiteY637" fmla="*/ 673100 h 850900"/>
                  <a:gd name="connsiteX638" fmla="*/ 352425 w 723900"/>
                  <a:gd name="connsiteY638" fmla="*/ 663575 h 850900"/>
                  <a:gd name="connsiteX639" fmla="*/ 355600 w 723900"/>
                  <a:gd name="connsiteY639" fmla="*/ 663575 h 850900"/>
                  <a:gd name="connsiteX640" fmla="*/ 355600 w 723900"/>
                  <a:gd name="connsiteY640" fmla="*/ 666750 h 850900"/>
                  <a:gd name="connsiteX641" fmla="*/ 355600 w 723900"/>
                  <a:gd name="connsiteY641" fmla="*/ 669925 h 850900"/>
                  <a:gd name="connsiteX642" fmla="*/ 352425 w 723900"/>
                  <a:gd name="connsiteY642" fmla="*/ 669925 h 850900"/>
                  <a:gd name="connsiteX643" fmla="*/ 352425 w 723900"/>
                  <a:gd name="connsiteY643" fmla="*/ 666750 h 850900"/>
                  <a:gd name="connsiteX644" fmla="*/ 352425 w 723900"/>
                  <a:gd name="connsiteY644" fmla="*/ 663575 h 850900"/>
                  <a:gd name="connsiteX645" fmla="*/ 285750 w 723900"/>
                  <a:gd name="connsiteY645" fmla="*/ 663575 h 850900"/>
                  <a:gd name="connsiteX646" fmla="*/ 285750 w 723900"/>
                  <a:gd name="connsiteY646" fmla="*/ 666750 h 850900"/>
                  <a:gd name="connsiteX647" fmla="*/ 288925 w 723900"/>
                  <a:gd name="connsiteY647" fmla="*/ 666750 h 850900"/>
                  <a:gd name="connsiteX648" fmla="*/ 288925 w 723900"/>
                  <a:gd name="connsiteY648" fmla="*/ 665163 h 850900"/>
                  <a:gd name="connsiteX649" fmla="*/ 288925 w 723900"/>
                  <a:gd name="connsiteY649" fmla="*/ 663575 h 850900"/>
                  <a:gd name="connsiteX650" fmla="*/ 285750 w 723900"/>
                  <a:gd name="connsiteY650" fmla="*/ 663575 h 850900"/>
                  <a:gd name="connsiteX651" fmla="*/ 339725 w 723900"/>
                  <a:gd name="connsiteY651" fmla="*/ 654050 h 850900"/>
                  <a:gd name="connsiteX652" fmla="*/ 341313 w 723900"/>
                  <a:gd name="connsiteY652" fmla="*/ 654050 h 850900"/>
                  <a:gd name="connsiteX653" fmla="*/ 341313 w 723900"/>
                  <a:gd name="connsiteY653" fmla="*/ 655638 h 850900"/>
                  <a:gd name="connsiteX654" fmla="*/ 339725 w 723900"/>
                  <a:gd name="connsiteY654" fmla="*/ 655638 h 850900"/>
                  <a:gd name="connsiteX655" fmla="*/ 339725 w 723900"/>
                  <a:gd name="connsiteY655" fmla="*/ 654050 h 850900"/>
                  <a:gd name="connsiteX656" fmla="*/ 342900 w 723900"/>
                  <a:gd name="connsiteY656" fmla="*/ 650875 h 850900"/>
                  <a:gd name="connsiteX657" fmla="*/ 344488 w 723900"/>
                  <a:gd name="connsiteY657" fmla="*/ 650875 h 850900"/>
                  <a:gd name="connsiteX658" fmla="*/ 344488 w 723900"/>
                  <a:gd name="connsiteY658" fmla="*/ 652463 h 850900"/>
                  <a:gd name="connsiteX659" fmla="*/ 342900 w 723900"/>
                  <a:gd name="connsiteY659" fmla="*/ 652463 h 850900"/>
                  <a:gd name="connsiteX660" fmla="*/ 342900 w 723900"/>
                  <a:gd name="connsiteY660" fmla="*/ 650875 h 850900"/>
                  <a:gd name="connsiteX661" fmla="*/ 333375 w 723900"/>
                  <a:gd name="connsiteY661" fmla="*/ 647700 h 850900"/>
                  <a:gd name="connsiteX662" fmla="*/ 334963 w 723900"/>
                  <a:gd name="connsiteY662" fmla="*/ 647700 h 850900"/>
                  <a:gd name="connsiteX663" fmla="*/ 336550 w 723900"/>
                  <a:gd name="connsiteY663" fmla="*/ 647700 h 850900"/>
                  <a:gd name="connsiteX664" fmla="*/ 339725 w 723900"/>
                  <a:gd name="connsiteY664" fmla="*/ 647700 h 850900"/>
                  <a:gd name="connsiteX665" fmla="*/ 339725 w 723900"/>
                  <a:gd name="connsiteY665" fmla="*/ 650875 h 850900"/>
                  <a:gd name="connsiteX666" fmla="*/ 339725 w 723900"/>
                  <a:gd name="connsiteY666" fmla="*/ 654050 h 850900"/>
                  <a:gd name="connsiteX667" fmla="*/ 336550 w 723900"/>
                  <a:gd name="connsiteY667" fmla="*/ 654050 h 850900"/>
                  <a:gd name="connsiteX668" fmla="*/ 336550 w 723900"/>
                  <a:gd name="connsiteY668" fmla="*/ 657225 h 850900"/>
                  <a:gd name="connsiteX669" fmla="*/ 336550 w 723900"/>
                  <a:gd name="connsiteY669" fmla="*/ 660400 h 850900"/>
                  <a:gd name="connsiteX670" fmla="*/ 338138 w 723900"/>
                  <a:gd name="connsiteY670" fmla="*/ 660400 h 850900"/>
                  <a:gd name="connsiteX671" fmla="*/ 339725 w 723900"/>
                  <a:gd name="connsiteY671" fmla="*/ 660400 h 850900"/>
                  <a:gd name="connsiteX672" fmla="*/ 339725 w 723900"/>
                  <a:gd name="connsiteY672" fmla="*/ 657225 h 850900"/>
                  <a:gd name="connsiteX673" fmla="*/ 342900 w 723900"/>
                  <a:gd name="connsiteY673" fmla="*/ 657225 h 850900"/>
                  <a:gd name="connsiteX674" fmla="*/ 342900 w 723900"/>
                  <a:gd name="connsiteY674" fmla="*/ 660400 h 850900"/>
                  <a:gd name="connsiteX675" fmla="*/ 346075 w 723900"/>
                  <a:gd name="connsiteY675" fmla="*/ 660400 h 850900"/>
                  <a:gd name="connsiteX676" fmla="*/ 349250 w 723900"/>
                  <a:gd name="connsiteY676" fmla="*/ 660400 h 850900"/>
                  <a:gd name="connsiteX677" fmla="*/ 349250 w 723900"/>
                  <a:gd name="connsiteY677" fmla="*/ 661988 h 850900"/>
                  <a:gd name="connsiteX678" fmla="*/ 346075 w 723900"/>
                  <a:gd name="connsiteY678" fmla="*/ 661988 h 850900"/>
                  <a:gd name="connsiteX679" fmla="*/ 346075 w 723900"/>
                  <a:gd name="connsiteY679" fmla="*/ 663575 h 850900"/>
                  <a:gd name="connsiteX680" fmla="*/ 349250 w 723900"/>
                  <a:gd name="connsiteY680" fmla="*/ 663575 h 850900"/>
                  <a:gd name="connsiteX681" fmla="*/ 349250 w 723900"/>
                  <a:gd name="connsiteY681" fmla="*/ 666750 h 850900"/>
                  <a:gd name="connsiteX682" fmla="*/ 349250 w 723900"/>
                  <a:gd name="connsiteY682" fmla="*/ 669925 h 850900"/>
                  <a:gd name="connsiteX683" fmla="*/ 346075 w 723900"/>
                  <a:gd name="connsiteY683" fmla="*/ 669925 h 850900"/>
                  <a:gd name="connsiteX684" fmla="*/ 342900 w 723900"/>
                  <a:gd name="connsiteY684" fmla="*/ 669925 h 850900"/>
                  <a:gd name="connsiteX685" fmla="*/ 342900 w 723900"/>
                  <a:gd name="connsiteY685" fmla="*/ 673100 h 850900"/>
                  <a:gd name="connsiteX686" fmla="*/ 339725 w 723900"/>
                  <a:gd name="connsiteY686" fmla="*/ 673100 h 850900"/>
                  <a:gd name="connsiteX687" fmla="*/ 336550 w 723900"/>
                  <a:gd name="connsiteY687" fmla="*/ 673100 h 850900"/>
                  <a:gd name="connsiteX688" fmla="*/ 333375 w 723900"/>
                  <a:gd name="connsiteY688" fmla="*/ 673100 h 850900"/>
                  <a:gd name="connsiteX689" fmla="*/ 333375 w 723900"/>
                  <a:gd name="connsiteY689" fmla="*/ 676275 h 850900"/>
                  <a:gd name="connsiteX690" fmla="*/ 330200 w 723900"/>
                  <a:gd name="connsiteY690" fmla="*/ 676275 h 850900"/>
                  <a:gd name="connsiteX691" fmla="*/ 330200 w 723900"/>
                  <a:gd name="connsiteY691" fmla="*/ 679450 h 850900"/>
                  <a:gd name="connsiteX692" fmla="*/ 330200 w 723900"/>
                  <a:gd name="connsiteY692" fmla="*/ 682625 h 850900"/>
                  <a:gd name="connsiteX693" fmla="*/ 327025 w 723900"/>
                  <a:gd name="connsiteY693" fmla="*/ 682625 h 850900"/>
                  <a:gd name="connsiteX694" fmla="*/ 327025 w 723900"/>
                  <a:gd name="connsiteY694" fmla="*/ 681038 h 850900"/>
                  <a:gd name="connsiteX695" fmla="*/ 327025 w 723900"/>
                  <a:gd name="connsiteY695" fmla="*/ 679450 h 850900"/>
                  <a:gd name="connsiteX696" fmla="*/ 323850 w 723900"/>
                  <a:gd name="connsiteY696" fmla="*/ 679450 h 850900"/>
                  <a:gd name="connsiteX697" fmla="*/ 320675 w 723900"/>
                  <a:gd name="connsiteY697" fmla="*/ 679450 h 850900"/>
                  <a:gd name="connsiteX698" fmla="*/ 317500 w 723900"/>
                  <a:gd name="connsiteY698" fmla="*/ 679450 h 850900"/>
                  <a:gd name="connsiteX699" fmla="*/ 317500 w 723900"/>
                  <a:gd name="connsiteY699" fmla="*/ 676275 h 850900"/>
                  <a:gd name="connsiteX700" fmla="*/ 314325 w 723900"/>
                  <a:gd name="connsiteY700" fmla="*/ 676275 h 850900"/>
                  <a:gd name="connsiteX701" fmla="*/ 311150 w 723900"/>
                  <a:gd name="connsiteY701" fmla="*/ 676275 h 850900"/>
                  <a:gd name="connsiteX702" fmla="*/ 314325 w 723900"/>
                  <a:gd name="connsiteY702" fmla="*/ 673100 h 850900"/>
                  <a:gd name="connsiteX703" fmla="*/ 317500 w 723900"/>
                  <a:gd name="connsiteY703" fmla="*/ 673100 h 850900"/>
                  <a:gd name="connsiteX704" fmla="*/ 317500 w 723900"/>
                  <a:gd name="connsiteY704" fmla="*/ 669925 h 850900"/>
                  <a:gd name="connsiteX705" fmla="*/ 317500 w 723900"/>
                  <a:gd name="connsiteY705" fmla="*/ 666750 h 850900"/>
                  <a:gd name="connsiteX706" fmla="*/ 320675 w 723900"/>
                  <a:gd name="connsiteY706" fmla="*/ 666750 h 850900"/>
                  <a:gd name="connsiteX707" fmla="*/ 320675 w 723900"/>
                  <a:gd name="connsiteY707" fmla="*/ 669925 h 850900"/>
                  <a:gd name="connsiteX708" fmla="*/ 323850 w 723900"/>
                  <a:gd name="connsiteY708" fmla="*/ 669925 h 850900"/>
                  <a:gd name="connsiteX709" fmla="*/ 323850 w 723900"/>
                  <a:gd name="connsiteY709" fmla="*/ 666750 h 850900"/>
                  <a:gd name="connsiteX710" fmla="*/ 320675 w 723900"/>
                  <a:gd name="connsiteY710" fmla="*/ 666750 h 850900"/>
                  <a:gd name="connsiteX711" fmla="*/ 320675 w 723900"/>
                  <a:gd name="connsiteY711" fmla="*/ 663575 h 850900"/>
                  <a:gd name="connsiteX712" fmla="*/ 323850 w 723900"/>
                  <a:gd name="connsiteY712" fmla="*/ 663575 h 850900"/>
                  <a:gd name="connsiteX713" fmla="*/ 323850 w 723900"/>
                  <a:gd name="connsiteY713" fmla="*/ 660400 h 850900"/>
                  <a:gd name="connsiteX714" fmla="*/ 327025 w 723900"/>
                  <a:gd name="connsiteY714" fmla="*/ 660400 h 850900"/>
                  <a:gd name="connsiteX715" fmla="*/ 327025 w 723900"/>
                  <a:gd name="connsiteY715" fmla="*/ 657225 h 850900"/>
                  <a:gd name="connsiteX716" fmla="*/ 330200 w 723900"/>
                  <a:gd name="connsiteY716" fmla="*/ 657225 h 850900"/>
                  <a:gd name="connsiteX717" fmla="*/ 330200 w 723900"/>
                  <a:gd name="connsiteY717" fmla="*/ 655638 h 850900"/>
                  <a:gd name="connsiteX718" fmla="*/ 330200 w 723900"/>
                  <a:gd name="connsiteY718" fmla="*/ 654050 h 850900"/>
                  <a:gd name="connsiteX719" fmla="*/ 331788 w 723900"/>
                  <a:gd name="connsiteY719" fmla="*/ 654050 h 850900"/>
                  <a:gd name="connsiteX720" fmla="*/ 333375 w 723900"/>
                  <a:gd name="connsiteY720" fmla="*/ 654050 h 850900"/>
                  <a:gd name="connsiteX721" fmla="*/ 333375 w 723900"/>
                  <a:gd name="connsiteY721" fmla="*/ 650875 h 850900"/>
                  <a:gd name="connsiteX722" fmla="*/ 333375 w 723900"/>
                  <a:gd name="connsiteY722" fmla="*/ 649288 h 850900"/>
                  <a:gd name="connsiteX723" fmla="*/ 333375 w 723900"/>
                  <a:gd name="connsiteY723" fmla="*/ 647700 h 850900"/>
                  <a:gd name="connsiteX724" fmla="*/ 307975 w 723900"/>
                  <a:gd name="connsiteY724" fmla="*/ 647700 h 850900"/>
                  <a:gd name="connsiteX725" fmla="*/ 309563 w 723900"/>
                  <a:gd name="connsiteY725" fmla="*/ 647700 h 850900"/>
                  <a:gd name="connsiteX726" fmla="*/ 309563 w 723900"/>
                  <a:gd name="connsiteY726" fmla="*/ 649288 h 850900"/>
                  <a:gd name="connsiteX727" fmla="*/ 307975 w 723900"/>
                  <a:gd name="connsiteY727" fmla="*/ 649288 h 850900"/>
                  <a:gd name="connsiteX728" fmla="*/ 307975 w 723900"/>
                  <a:gd name="connsiteY728" fmla="*/ 647700 h 850900"/>
                  <a:gd name="connsiteX729" fmla="*/ 333375 w 723900"/>
                  <a:gd name="connsiteY729" fmla="*/ 644525 h 850900"/>
                  <a:gd name="connsiteX730" fmla="*/ 334963 w 723900"/>
                  <a:gd name="connsiteY730" fmla="*/ 644525 h 850900"/>
                  <a:gd name="connsiteX731" fmla="*/ 334963 w 723900"/>
                  <a:gd name="connsiteY731" fmla="*/ 646113 h 850900"/>
                  <a:gd name="connsiteX732" fmla="*/ 333375 w 723900"/>
                  <a:gd name="connsiteY732" fmla="*/ 646113 h 850900"/>
                  <a:gd name="connsiteX733" fmla="*/ 333375 w 723900"/>
                  <a:gd name="connsiteY733" fmla="*/ 644525 h 850900"/>
                  <a:gd name="connsiteX734" fmla="*/ 130175 w 723900"/>
                  <a:gd name="connsiteY734" fmla="*/ 641350 h 850900"/>
                  <a:gd name="connsiteX735" fmla="*/ 131763 w 723900"/>
                  <a:gd name="connsiteY735" fmla="*/ 641350 h 850900"/>
                  <a:gd name="connsiteX736" fmla="*/ 131763 w 723900"/>
                  <a:gd name="connsiteY736" fmla="*/ 642938 h 850900"/>
                  <a:gd name="connsiteX737" fmla="*/ 130175 w 723900"/>
                  <a:gd name="connsiteY737" fmla="*/ 642938 h 850900"/>
                  <a:gd name="connsiteX738" fmla="*/ 130175 w 723900"/>
                  <a:gd name="connsiteY738" fmla="*/ 641350 h 850900"/>
                  <a:gd name="connsiteX739" fmla="*/ 342900 w 723900"/>
                  <a:gd name="connsiteY739" fmla="*/ 631825 h 850900"/>
                  <a:gd name="connsiteX740" fmla="*/ 344488 w 723900"/>
                  <a:gd name="connsiteY740" fmla="*/ 631825 h 850900"/>
                  <a:gd name="connsiteX741" fmla="*/ 344488 w 723900"/>
                  <a:gd name="connsiteY741" fmla="*/ 633413 h 850900"/>
                  <a:gd name="connsiteX742" fmla="*/ 342900 w 723900"/>
                  <a:gd name="connsiteY742" fmla="*/ 633413 h 850900"/>
                  <a:gd name="connsiteX743" fmla="*/ 342900 w 723900"/>
                  <a:gd name="connsiteY743" fmla="*/ 631825 h 850900"/>
                  <a:gd name="connsiteX744" fmla="*/ 104775 w 723900"/>
                  <a:gd name="connsiteY744" fmla="*/ 631825 h 850900"/>
                  <a:gd name="connsiteX745" fmla="*/ 107950 w 723900"/>
                  <a:gd name="connsiteY745" fmla="*/ 631825 h 850900"/>
                  <a:gd name="connsiteX746" fmla="*/ 111125 w 723900"/>
                  <a:gd name="connsiteY746" fmla="*/ 631825 h 850900"/>
                  <a:gd name="connsiteX747" fmla="*/ 114300 w 723900"/>
                  <a:gd name="connsiteY747" fmla="*/ 631825 h 850900"/>
                  <a:gd name="connsiteX748" fmla="*/ 117475 w 723900"/>
                  <a:gd name="connsiteY748" fmla="*/ 631825 h 850900"/>
                  <a:gd name="connsiteX749" fmla="*/ 117475 w 723900"/>
                  <a:gd name="connsiteY749" fmla="*/ 635000 h 850900"/>
                  <a:gd name="connsiteX750" fmla="*/ 114300 w 723900"/>
                  <a:gd name="connsiteY750" fmla="*/ 638175 h 850900"/>
                  <a:gd name="connsiteX751" fmla="*/ 114300 w 723900"/>
                  <a:gd name="connsiteY751" fmla="*/ 641350 h 850900"/>
                  <a:gd name="connsiteX752" fmla="*/ 111125 w 723900"/>
                  <a:gd name="connsiteY752" fmla="*/ 641350 h 850900"/>
                  <a:gd name="connsiteX753" fmla="*/ 107950 w 723900"/>
                  <a:gd name="connsiteY753" fmla="*/ 641350 h 850900"/>
                  <a:gd name="connsiteX754" fmla="*/ 107950 w 723900"/>
                  <a:gd name="connsiteY754" fmla="*/ 638175 h 850900"/>
                  <a:gd name="connsiteX755" fmla="*/ 107950 w 723900"/>
                  <a:gd name="connsiteY755" fmla="*/ 636588 h 850900"/>
                  <a:gd name="connsiteX756" fmla="*/ 107950 w 723900"/>
                  <a:gd name="connsiteY756" fmla="*/ 635000 h 850900"/>
                  <a:gd name="connsiteX757" fmla="*/ 104775 w 723900"/>
                  <a:gd name="connsiteY757" fmla="*/ 635000 h 850900"/>
                  <a:gd name="connsiteX758" fmla="*/ 104775 w 723900"/>
                  <a:gd name="connsiteY758" fmla="*/ 631825 h 850900"/>
                  <a:gd name="connsiteX759" fmla="*/ 339725 w 723900"/>
                  <a:gd name="connsiteY759" fmla="*/ 628650 h 850900"/>
                  <a:gd name="connsiteX760" fmla="*/ 342900 w 723900"/>
                  <a:gd name="connsiteY760" fmla="*/ 628650 h 850900"/>
                  <a:gd name="connsiteX761" fmla="*/ 346075 w 723900"/>
                  <a:gd name="connsiteY761" fmla="*/ 628650 h 850900"/>
                  <a:gd name="connsiteX762" fmla="*/ 349250 w 723900"/>
                  <a:gd name="connsiteY762" fmla="*/ 628650 h 850900"/>
                  <a:gd name="connsiteX763" fmla="*/ 350838 w 723900"/>
                  <a:gd name="connsiteY763" fmla="*/ 628650 h 850900"/>
                  <a:gd name="connsiteX764" fmla="*/ 350838 w 723900"/>
                  <a:gd name="connsiteY764" fmla="*/ 631825 h 850900"/>
                  <a:gd name="connsiteX765" fmla="*/ 349250 w 723900"/>
                  <a:gd name="connsiteY765" fmla="*/ 631825 h 850900"/>
                  <a:gd name="connsiteX766" fmla="*/ 346075 w 723900"/>
                  <a:gd name="connsiteY766" fmla="*/ 631825 h 850900"/>
                  <a:gd name="connsiteX767" fmla="*/ 346075 w 723900"/>
                  <a:gd name="connsiteY767" fmla="*/ 630238 h 850900"/>
                  <a:gd name="connsiteX768" fmla="*/ 342900 w 723900"/>
                  <a:gd name="connsiteY768" fmla="*/ 630238 h 850900"/>
                  <a:gd name="connsiteX769" fmla="*/ 342900 w 723900"/>
                  <a:gd name="connsiteY769" fmla="*/ 631825 h 850900"/>
                  <a:gd name="connsiteX770" fmla="*/ 339725 w 723900"/>
                  <a:gd name="connsiteY770" fmla="*/ 631825 h 850900"/>
                  <a:gd name="connsiteX771" fmla="*/ 339725 w 723900"/>
                  <a:gd name="connsiteY771" fmla="*/ 628650 h 850900"/>
                  <a:gd name="connsiteX772" fmla="*/ 117475 w 723900"/>
                  <a:gd name="connsiteY772" fmla="*/ 628650 h 850900"/>
                  <a:gd name="connsiteX773" fmla="*/ 120650 w 723900"/>
                  <a:gd name="connsiteY773" fmla="*/ 628650 h 850900"/>
                  <a:gd name="connsiteX774" fmla="*/ 117475 w 723900"/>
                  <a:gd name="connsiteY774" fmla="*/ 631825 h 850900"/>
                  <a:gd name="connsiteX775" fmla="*/ 117475 w 723900"/>
                  <a:gd name="connsiteY775" fmla="*/ 628650 h 850900"/>
                  <a:gd name="connsiteX776" fmla="*/ 304800 w 723900"/>
                  <a:gd name="connsiteY776" fmla="*/ 622300 h 850900"/>
                  <a:gd name="connsiteX777" fmla="*/ 306388 w 723900"/>
                  <a:gd name="connsiteY777" fmla="*/ 622300 h 850900"/>
                  <a:gd name="connsiteX778" fmla="*/ 306388 w 723900"/>
                  <a:gd name="connsiteY778" fmla="*/ 623888 h 850900"/>
                  <a:gd name="connsiteX779" fmla="*/ 304800 w 723900"/>
                  <a:gd name="connsiteY779" fmla="*/ 623888 h 850900"/>
                  <a:gd name="connsiteX780" fmla="*/ 304800 w 723900"/>
                  <a:gd name="connsiteY780" fmla="*/ 622300 h 850900"/>
                  <a:gd name="connsiteX781" fmla="*/ 130175 w 723900"/>
                  <a:gd name="connsiteY781" fmla="*/ 622300 h 850900"/>
                  <a:gd name="connsiteX782" fmla="*/ 131763 w 723900"/>
                  <a:gd name="connsiteY782" fmla="*/ 622300 h 850900"/>
                  <a:gd name="connsiteX783" fmla="*/ 131763 w 723900"/>
                  <a:gd name="connsiteY783" fmla="*/ 623888 h 850900"/>
                  <a:gd name="connsiteX784" fmla="*/ 130175 w 723900"/>
                  <a:gd name="connsiteY784" fmla="*/ 623888 h 850900"/>
                  <a:gd name="connsiteX785" fmla="*/ 130175 w 723900"/>
                  <a:gd name="connsiteY785" fmla="*/ 622300 h 850900"/>
                  <a:gd name="connsiteX786" fmla="*/ 355600 w 723900"/>
                  <a:gd name="connsiteY786" fmla="*/ 619125 h 850900"/>
                  <a:gd name="connsiteX787" fmla="*/ 358775 w 723900"/>
                  <a:gd name="connsiteY787" fmla="*/ 622300 h 850900"/>
                  <a:gd name="connsiteX788" fmla="*/ 355600 w 723900"/>
                  <a:gd name="connsiteY788" fmla="*/ 622300 h 850900"/>
                  <a:gd name="connsiteX789" fmla="*/ 355600 w 723900"/>
                  <a:gd name="connsiteY789" fmla="*/ 619125 h 850900"/>
                  <a:gd name="connsiteX790" fmla="*/ 292100 w 723900"/>
                  <a:gd name="connsiteY790" fmla="*/ 619125 h 850900"/>
                  <a:gd name="connsiteX791" fmla="*/ 295275 w 723900"/>
                  <a:gd name="connsiteY791" fmla="*/ 619125 h 850900"/>
                  <a:gd name="connsiteX792" fmla="*/ 295275 w 723900"/>
                  <a:gd name="connsiteY792" fmla="*/ 620713 h 850900"/>
                  <a:gd name="connsiteX793" fmla="*/ 292100 w 723900"/>
                  <a:gd name="connsiteY793" fmla="*/ 620713 h 850900"/>
                  <a:gd name="connsiteX794" fmla="*/ 292100 w 723900"/>
                  <a:gd name="connsiteY794" fmla="*/ 619125 h 850900"/>
                  <a:gd name="connsiteX795" fmla="*/ 390525 w 723900"/>
                  <a:gd name="connsiteY795" fmla="*/ 606425 h 850900"/>
                  <a:gd name="connsiteX796" fmla="*/ 392113 w 723900"/>
                  <a:gd name="connsiteY796" fmla="*/ 606425 h 850900"/>
                  <a:gd name="connsiteX797" fmla="*/ 392113 w 723900"/>
                  <a:gd name="connsiteY797" fmla="*/ 608013 h 850900"/>
                  <a:gd name="connsiteX798" fmla="*/ 390525 w 723900"/>
                  <a:gd name="connsiteY798" fmla="*/ 608013 h 850900"/>
                  <a:gd name="connsiteX799" fmla="*/ 390525 w 723900"/>
                  <a:gd name="connsiteY799" fmla="*/ 606425 h 850900"/>
                  <a:gd name="connsiteX800" fmla="*/ 307975 w 723900"/>
                  <a:gd name="connsiteY800" fmla="*/ 606425 h 850900"/>
                  <a:gd name="connsiteX801" fmla="*/ 311150 w 723900"/>
                  <a:gd name="connsiteY801" fmla="*/ 606425 h 850900"/>
                  <a:gd name="connsiteX802" fmla="*/ 314325 w 723900"/>
                  <a:gd name="connsiteY802" fmla="*/ 606425 h 850900"/>
                  <a:gd name="connsiteX803" fmla="*/ 314325 w 723900"/>
                  <a:gd name="connsiteY803" fmla="*/ 609600 h 850900"/>
                  <a:gd name="connsiteX804" fmla="*/ 311150 w 723900"/>
                  <a:gd name="connsiteY804" fmla="*/ 609600 h 850900"/>
                  <a:gd name="connsiteX805" fmla="*/ 307975 w 723900"/>
                  <a:gd name="connsiteY805" fmla="*/ 609600 h 850900"/>
                  <a:gd name="connsiteX806" fmla="*/ 307975 w 723900"/>
                  <a:gd name="connsiteY806" fmla="*/ 606425 h 850900"/>
                  <a:gd name="connsiteX807" fmla="*/ 387350 w 723900"/>
                  <a:gd name="connsiteY807" fmla="*/ 603250 h 850900"/>
                  <a:gd name="connsiteX808" fmla="*/ 390525 w 723900"/>
                  <a:gd name="connsiteY808" fmla="*/ 603250 h 850900"/>
                  <a:gd name="connsiteX809" fmla="*/ 390525 w 723900"/>
                  <a:gd name="connsiteY809" fmla="*/ 606425 h 850900"/>
                  <a:gd name="connsiteX810" fmla="*/ 387350 w 723900"/>
                  <a:gd name="connsiteY810" fmla="*/ 606425 h 850900"/>
                  <a:gd name="connsiteX811" fmla="*/ 387350 w 723900"/>
                  <a:gd name="connsiteY811" fmla="*/ 603250 h 850900"/>
                  <a:gd name="connsiteX812" fmla="*/ 409575 w 723900"/>
                  <a:gd name="connsiteY812" fmla="*/ 593725 h 850900"/>
                  <a:gd name="connsiteX813" fmla="*/ 411163 w 723900"/>
                  <a:gd name="connsiteY813" fmla="*/ 593725 h 850900"/>
                  <a:gd name="connsiteX814" fmla="*/ 411163 w 723900"/>
                  <a:gd name="connsiteY814" fmla="*/ 595313 h 850900"/>
                  <a:gd name="connsiteX815" fmla="*/ 409575 w 723900"/>
                  <a:gd name="connsiteY815" fmla="*/ 595313 h 850900"/>
                  <a:gd name="connsiteX816" fmla="*/ 409575 w 723900"/>
                  <a:gd name="connsiteY816" fmla="*/ 593725 h 850900"/>
                  <a:gd name="connsiteX817" fmla="*/ 384175 w 723900"/>
                  <a:gd name="connsiteY817" fmla="*/ 593725 h 850900"/>
                  <a:gd name="connsiteX818" fmla="*/ 384175 w 723900"/>
                  <a:gd name="connsiteY818" fmla="*/ 596900 h 850900"/>
                  <a:gd name="connsiteX819" fmla="*/ 387350 w 723900"/>
                  <a:gd name="connsiteY819" fmla="*/ 596900 h 850900"/>
                  <a:gd name="connsiteX820" fmla="*/ 387350 w 723900"/>
                  <a:gd name="connsiteY820" fmla="*/ 593725 h 850900"/>
                  <a:gd name="connsiteX821" fmla="*/ 384175 w 723900"/>
                  <a:gd name="connsiteY821" fmla="*/ 593725 h 850900"/>
                  <a:gd name="connsiteX822" fmla="*/ 406400 w 723900"/>
                  <a:gd name="connsiteY822" fmla="*/ 590550 h 850900"/>
                  <a:gd name="connsiteX823" fmla="*/ 407988 w 723900"/>
                  <a:gd name="connsiteY823" fmla="*/ 590550 h 850900"/>
                  <a:gd name="connsiteX824" fmla="*/ 407988 w 723900"/>
                  <a:gd name="connsiteY824" fmla="*/ 592138 h 850900"/>
                  <a:gd name="connsiteX825" fmla="*/ 406400 w 723900"/>
                  <a:gd name="connsiteY825" fmla="*/ 592138 h 850900"/>
                  <a:gd name="connsiteX826" fmla="*/ 406400 w 723900"/>
                  <a:gd name="connsiteY826" fmla="*/ 590550 h 850900"/>
                  <a:gd name="connsiteX827" fmla="*/ 403225 w 723900"/>
                  <a:gd name="connsiteY827" fmla="*/ 590550 h 850900"/>
                  <a:gd name="connsiteX828" fmla="*/ 406400 w 723900"/>
                  <a:gd name="connsiteY828" fmla="*/ 593725 h 850900"/>
                  <a:gd name="connsiteX829" fmla="*/ 403225 w 723900"/>
                  <a:gd name="connsiteY829" fmla="*/ 593725 h 850900"/>
                  <a:gd name="connsiteX830" fmla="*/ 403225 w 723900"/>
                  <a:gd name="connsiteY830" fmla="*/ 590550 h 850900"/>
                  <a:gd name="connsiteX831" fmla="*/ 393700 w 723900"/>
                  <a:gd name="connsiteY831" fmla="*/ 587375 h 850900"/>
                  <a:gd name="connsiteX832" fmla="*/ 390525 w 723900"/>
                  <a:gd name="connsiteY832" fmla="*/ 590550 h 850900"/>
                  <a:gd name="connsiteX833" fmla="*/ 390525 w 723900"/>
                  <a:gd name="connsiteY833" fmla="*/ 593725 h 850900"/>
                  <a:gd name="connsiteX834" fmla="*/ 393700 w 723900"/>
                  <a:gd name="connsiteY834" fmla="*/ 593725 h 850900"/>
                  <a:gd name="connsiteX835" fmla="*/ 390525 w 723900"/>
                  <a:gd name="connsiteY835" fmla="*/ 590550 h 850900"/>
                  <a:gd name="connsiteX836" fmla="*/ 393700 w 723900"/>
                  <a:gd name="connsiteY836" fmla="*/ 590550 h 850900"/>
                  <a:gd name="connsiteX837" fmla="*/ 393700 w 723900"/>
                  <a:gd name="connsiteY837" fmla="*/ 587375 h 850900"/>
                  <a:gd name="connsiteX838" fmla="*/ 409575 w 723900"/>
                  <a:gd name="connsiteY838" fmla="*/ 584200 h 850900"/>
                  <a:gd name="connsiteX839" fmla="*/ 411163 w 723900"/>
                  <a:gd name="connsiteY839" fmla="*/ 584200 h 850900"/>
                  <a:gd name="connsiteX840" fmla="*/ 411163 w 723900"/>
                  <a:gd name="connsiteY840" fmla="*/ 585788 h 850900"/>
                  <a:gd name="connsiteX841" fmla="*/ 409575 w 723900"/>
                  <a:gd name="connsiteY841" fmla="*/ 585788 h 850900"/>
                  <a:gd name="connsiteX842" fmla="*/ 409575 w 723900"/>
                  <a:gd name="connsiteY842" fmla="*/ 584200 h 850900"/>
                  <a:gd name="connsiteX843" fmla="*/ 412750 w 723900"/>
                  <a:gd name="connsiteY843" fmla="*/ 581025 h 850900"/>
                  <a:gd name="connsiteX844" fmla="*/ 414338 w 723900"/>
                  <a:gd name="connsiteY844" fmla="*/ 581025 h 850900"/>
                  <a:gd name="connsiteX845" fmla="*/ 415925 w 723900"/>
                  <a:gd name="connsiteY845" fmla="*/ 581025 h 850900"/>
                  <a:gd name="connsiteX846" fmla="*/ 415925 w 723900"/>
                  <a:gd name="connsiteY846" fmla="*/ 582613 h 850900"/>
                  <a:gd name="connsiteX847" fmla="*/ 414338 w 723900"/>
                  <a:gd name="connsiteY847" fmla="*/ 582613 h 850900"/>
                  <a:gd name="connsiteX848" fmla="*/ 412750 w 723900"/>
                  <a:gd name="connsiteY848" fmla="*/ 582613 h 850900"/>
                  <a:gd name="connsiteX849" fmla="*/ 412750 w 723900"/>
                  <a:gd name="connsiteY849" fmla="*/ 581025 h 850900"/>
                  <a:gd name="connsiteX850" fmla="*/ 406400 w 723900"/>
                  <a:gd name="connsiteY850" fmla="*/ 581025 h 850900"/>
                  <a:gd name="connsiteX851" fmla="*/ 409575 w 723900"/>
                  <a:gd name="connsiteY851" fmla="*/ 581025 h 850900"/>
                  <a:gd name="connsiteX852" fmla="*/ 409575 w 723900"/>
                  <a:gd name="connsiteY852" fmla="*/ 584200 h 850900"/>
                  <a:gd name="connsiteX853" fmla="*/ 406400 w 723900"/>
                  <a:gd name="connsiteY853" fmla="*/ 584200 h 850900"/>
                  <a:gd name="connsiteX854" fmla="*/ 406400 w 723900"/>
                  <a:gd name="connsiteY854" fmla="*/ 581025 h 850900"/>
                  <a:gd name="connsiteX855" fmla="*/ 419100 w 723900"/>
                  <a:gd name="connsiteY855" fmla="*/ 577850 h 850900"/>
                  <a:gd name="connsiteX856" fmla="*/ 420688 w 723900"/>
                  <a:gd name="connsiteY856" fmla="*/ 577850 h 850900"/>
                  <a:gd name="connsiteX857" fmla="*/ 420688 w 723900"/>
                  <a:gd name="connsiteY857" fmla="*/ 579438 h 850900"/>
                  <a:gd name="connsiteX858" fmla="*/ 419100 w 723900"/>
                  <a:gd name="connsiteY858" fmla="*/ 579438 h 850900"/>
                  <a:gd name="connsiteX859" fmla="*/ 419100 w 723900"/>
                  <a:gd name="connsiteY859" fmla="*/ 577850 h 850900"/>
                  <a:gd name="connsiteX860" fmla="*/ 415925 w 723900"/>
                  <a:gd name="connsiteY860" fmla="*/ 577850 h 850900"/>
                  <a:gd name="connsiteX861" fmla="*/ 417513 w 723900"/>
                  <a:gd name="connsiteY861" fmla="*/ 577850 h 850900"/>
                  <a:gd name="connsiteX862" fmla="*/ 417513 w 723900"/>
                  <a:gd name="connsiteY862" fmla="*/ 579438 h 850900"/>
                  <a:gd name="connsiteX863" fmla="*/ 415925 w 723900"/>
                  <a:gd name="connsiteY863" fmla="*/ 579438 h 850900"/>
                  <a:gd name="connsiteX864" fmla="*/ 415925 w 723900"/>
                  <a:gd name="connsiteY864" fmla="*/ 577850 h 850900"/>
                  <a:gd name="connsiteX865" fmla="*/ 444500 w 723900"/>
                  <a:gd name="connsiteY865" fmla="*/ 568325 h 850900"/>
                  <a:gd name="connsiteX866" fmla="*/ 447675 w 723900"/>
                  <a:gd name="connsiteY866" fmla="*/ 568325 h 850900"/>
                  <a:gd name="connsiteX867" fmla="*/ 449263 w 723900"/>
                  <a:gd name="connsiteY867" fmla="*/ 568325 h 850900"/>
                  <a:gd name="connsiteX868" fmla="*/ 450850 w 723900"/>
                  <a:gd name="connsiteY868" fmla="*/ 568325 h 850900"/>
                  <a:gd name="connsiteX869" fmla="*/ 450850 w 723900"/>
                  <a:gd name="connsiteY869" fmla="*/ 571500 h 850900"/>
                  <a:gd name="connsiteX870" fmla="*/ 447675 w 723900"/>
                  <a:gd name="connsiteY870" fmla="*/ 571500 h 850900"/>
                  <a:gd name="connsiteX871" fmla="*/ 446088 w 723900"/>
                  <a:gd name="connsiteY871" fmla="*/ 573087 h 850900"/>
                  <a:gd name="connsiteX872" fmla="*/ 446088 w 723900"/>
                  <a:gd name="connsiteY872" fmla="*/ 573088 h 850900"/>
                  <a:gd name="connsiteX873" fmla="*/ 446087 w 723900"/>
                  <a:gd name="connsiteY873" fmla="*/ 573088 h 850900"/>
                  <a:gd name="connsiteX874" fmla="*/ 444500 w 723900"/>
                  <a:gd name="connsiteY874" fmla="*/ 574675 h 850900"/>
                  <a:gd name="connsiteX875" fmla="*/ 444500 w 723900"/>
                  <a:gd name="connsiteY875" fmla="*/ 573088 h 850900"/>
                  <a:gd name="connsiteX876" fmla="*/ 444500 w 723900"/>
                  <a:gd name="connsiteY876" fmla="*/ 571500 h 850900"/>
                  <a:gd name="connsiteX877" fmla="*/ 444500 w 723900"/>
                  <a:gd name="connsiteY877" fmla="*/ 568325 h 850900"/>
                  <a:gd name="connsiteX878" fmla="*/ 419100 w 723900"/>
                  <a:gd name="connsiteY878" fmla="*/ 568325 h 850900"/>
                  <a:gd name="connsiteX879" fmla="*/ 419100 w 723900"/>
                  <a:gd name="connsiteY879" fmla="*/ 571500 h 850900"/>
                  <a:gd name="connsiteX880" fmla="*/ 422275 w 723900"/>
                  <a:gd name="connsiteY880" fmla="*/ 571500 h 850900"/>
                  <a:gd name="connsiteX881" fmla="*/ 419100 w 723900"/>
                  <a:gd name="connsiteY881" fmla="*/ 568325 h 850900"/>
                  <a:gd name="connsiteX882" fmla="*/ 330200 w 723900"/>
                  <a:gd name="connsiteY882" fmla="*/ 568325 h 850900"/>
                  <a:gd name="connsiteX883" fmla="*/ 333375 w 723900"/>
                  <a:gd name="connsiteY883" fmla="*/ 568325 h 850900"/>
                  <a:gd name="connsiteX884" fmla="*/ 333375 w 723900"/>
                  <a:gd name="connsiteY884" fmla="*/ 571500 h 850900"/>
                  <a:gd name="connsiteX885" fmla="*/ 330200 w 723900"/>
                  <a:gd name="connsiteY885" fmla="*/ 568325 h 850900"/>
                  <a:gd name="connsiteX886" fmla="*/ 38100 w 723900"/>
                  <a:gd name="connsiteY886" fmla="*/ 568325 h 850900"/>
                  <a:gd name="connsiteX887" fmla="*/ 39688 w 723900"/>
                  <a:gd name="connsiteY887" fmla="*/ 568325 h 850900"/>
                  <a:gd name="connsiteX888" fmla="*/ 39688 w 723900"/>
                  <a:gd name="connsiteY888" fmla="*/ 569913 h 850900"/>
                  <a:gd name="connsiteX889" fmla="*/ 38100 w 723900"/>
                  <a:gd name="connsiteY889" fmla="*/ 569913 h 850900"/>
                  <a:gd name="connsiteX890" fmla="*/ 38100 w 723900"/>
                  <a:gd name="connsiteY890" fmla="*/ 568325 h 850900"/>
                  <a:gd name="connsiteX891" fmla="*/ 536575 w 723900"/>
                  <a:gd name="connsiteY891" fmla="*/ 565150 h 850900"/>
                  <a:gd name="connsiteX892" fmla="*/ 539750 w 723900"/>
                  <a:gd name="connsiteY892" fmla="*/ 565150 h 850900"/>
                  <a:gd name="connsiteX893" fmla="*/ 536575 w 723900"/>
                  <a:gd name="connsiteY893" fmla="*/ 568325 h 850900"/>
                  <a:gd name="connsiteX894" fmla="*/ 536575 w 723900"/>
                  <a:gd name="connsiteY894" fmla="*/ 565150 h 850900"/>
                  <a:gd name="connsiteX895" fmla="*/ 460375 w 723900"/>
                  <a:gd name="connsiteY895" fmla="*/ 565150 h 850900"/>
                  <a:gd name="connsiteX896" fmla="*/ 463550 w 723900"/>
                  <a:gd name="connsiteY896" fmla="*/ 565150 h 850900"/>
                  <a:gd name="connsiteX897" fmla="*/ 463550 w 723900"/>
                  <a:gd name="connsiteY897" fmla="*/ 568325 h 850900"/>
                  <a:gd name="connsiteX898" fmla="*/ 466725 w 723900"/>
                  <a:gd name="connsiteY898" fmla="*/ 568325 h 850900"/>
                  <a:gd name="connsiteX899" fmla="*/ 466725 w 723900"/>
                  <a:gd name="connsiteY899" fmla="*/ 571500 h 850900"/>
                  <a:gd name="connsiteX900" fmla="*/ 463550 w 723900"/>
                  <a:gd name="connsiteY900" fmla="*/ 571500 h 850900"/>
                  <a:gd name="connsiteX901" fmla="*/ 463550 w 723900"/>
                  <a:gd name="connsiteY901" fmla="*/ 574675 h 850900"/>
                  <a:gd name="connsiteX902" fmla="*/ 465138 w 723900"/>
                  <a:gd name="connsiteY902" fmla="*/ 574675 h 850900"/>
                  <a:gd name="connsiteX903" fmla="*/ 465138 w 723900"/>
                  <a:gd name="connsiteY903" fmla="*/ 576263 h 850900"/>
                  <a:gd name="connsiteX904" fmla="*/ 465138 w 723900"/>
                  <a:gd name="connsiteY904" fmla="*/ 577850 h 850900"/>
                  <a:gd name="connsiteX905" fmla="*/ 463550 w 723900"/>
                  <a:gd name="connsiteY905" fmla="*/ 577850 h 850900"/>
                  <a:gd name="connsiteX906" fmla="*/ 460375 w 723900"/>
                  <a:gd name="connsiteY906" fmla="*/ 577850 h 850900"/>
                  <a:gd name="connsiteX907" fmla="*/ 457200 w 723900"/>
                  <a:gd name="connsiteY907" fmla="*/ 577850 h 850900"/>
                  <a:gd name="connsiteX908" fmla="*/ 454025 w 723900"/>
                  <a:gd name="connsiteY908" fmla="*/ 581025 h 850900"/>
                  <a:gd name="connsiteX909" fmla="*/ 454025 w 723900"/>
                  <a:gd name="connsiteY909" fmla="*/ 577850 h 850900"/>
                  <a:gd name="connsiteX910" fmla="*/ 454025 w 723900"/>
                  <a:gd name="connsiteY910" fmla="*/ 574675 h 850900"/>
                  <a:gd name="connsiteX911" fmla="*/ 454025 w 723900"/>
                  <a:gd name="connsiteY911" fmla="*/ 571500 h 850900"/>
                  <a:gd name="connsiteX912" fmla="*/ 457200 w 723900"/>
                  <a:gd name="connsiteY912" fmla="*/ 571500 h 850900"/>
                  <a:gd name="connsiteX913" fmla="*/ 457200 w 723900"/>
                  <a:gd name="connsiteY913" fmla="*/ 568325 h 850900"/>
                  <a:gd name="connsiteX914" fmla="*/ 460375 w 723900"/>
                  <a:gd name="connsiteY914" fmla="*/ 568325 h 850900"/>
                  <a:gd name="connsiteX915" fmla="*/ 460375 w 723900"/>
                  <a:gd name="connsiteY915" fmla="*/ 565150 h 850900"/>
                  <a:gd name="connsiteX916" fmla="*/ 450850 w 723900"/>
                  <a:gd name="connsiteY916" fmla="*/ 565150 h 850900"/>
                  <a:gd name="connsiteX917" fmla="*/ 454025 w 723900"/>
                  <a:gd name="connsiteY917" fmla="*/ 565150 h 850900"/>
                  <a:gd name="connsiteX918" fmla="*/ 454025 w 723900"/>
                  <a:gd name="connsiteY918" fmla="*/ 568325 h 850900"/>
                  <a:gd name="connsiteX919" fmla="*/ 450850 w 723900"/>
                  <a:gd name="connsiteY919" fmla="*/ 568325 h 850900"/>
                  <a:gd name="connsiteX920" fmla="*/ 450850 w 723900"/>
                  <a:gd name="connsiteY920" fmla="*/ 565150 h 850900"/>
                  <a:gd name="connsiteX921" fmla="*/ 34925 w 723900"/>
                  <a:gd name="connsiteY921" fmla="*/ 565150 h 850900"/>
                  <a:gd name="connsiteX922" fmla="*/ 36513 w 723900"/>
                  <a:gd name="connsiteY922" fmla="*/ 565150 h 850900"/>
                  <a:gd name="connsiteX923" fmla="*/ 36513 w 723900"/>
                  <a:gd name="connsiteY923" fmla="*/ 566738 h 850900"/>
                  <a:gd name="connsiteX924" fmla="*/ 34925 w 723900"/>
                  <a:gd name="connsiteY924" fmla="*/ 566738 h 850900"/>
                  <a:gd name="connsiteX925" fmla="*/ 34925 w 723900"/>
                  <a:gd name="connsiteY925" fmla="*/ 565150 h 850900"/>
                  <a:gd name="connsiteX926" fmla="*/ 447675 w 723900"/>
                  <a:gd name="connsiteY926" fmla="*/ 561975 h 850900"/>
                  <a:gd name="connsiteX927" fmla="*/ 450850 w 723900"/>
                  <a:gd name="connsiteY927" fmla="*/ 561975 h 850900"/>
                  <a:gd name="connsiteX928" fmla="*/ 450850 w 723900"/>
                  <a:gd name="connsiteY928" fmla="*/ 565150 h 850900"/>
                  <a:gd name="connsiteX929" fmla="*/ 447675 w 723900"/>
                  <a:gd name="connsiteY929" fmla="*/ 565150 h 850900"/>
                  <a:gd name="connsiteX930" fmla="*/ 447675 w 723900"/>
                  <a:gd name="connsiteY930" fmla="*/ 561975 h 850900"/>
                  <a:gd name="connsiteX931" fmla="*/ 460375 w 723900"/>
                  <a:gd name="connsiteY931" fmla="*/ 558800 h 850900"/>
                  <a:gd name="connsiteX932" fmla="*/ 461963 w 723900"/>
                  <a:gd name="connsiteY932" fmla="*/ 558800 h 850900"/>
                  <a:gd name="connsiteX933" fmla="*/ 461963 w 723900"/>
                  <a:gd name="connsiteY933" fmla="*/ 560388 h 850900"/>
                  <a:gd name="connsiteX934" fmla="*/ 460375 w 723900"/>
                  <a:gd name="connsiteY934" fmla="*/ 560388 h 850900"/>
                  <a:gd name="connsiteX935" fmla="*/ 460375 w 723900"/>
                  <a:gd name="connsiteY935" fmla="*/ 558800 h 850900"/>
                  <a:gd name="connsiteX936" fmla="*/ 447675 w 723900"/>
                  <a:gd name="connsiteY936" fmla="*/ 555625 h 850900"/>
                  <a:gd name="connsiteX937" fmla="*/ 450850 w 723900"/>
                  <a:gd name="connsiteY937" fmla="*/ 555625 h 850900"/>
                  <a:gd name="connsiteX938" fmla="*/ 452438 w 723900"/>
                  <a:gd name="connsiteY938" fmla="*/ 555625 h 850900"/>
                  <a:gd name="connsiteX939" fmla="*/ 454025 w 723900"/>
                  <a:gd name="connsiteY939" fmla="*/ 555625 h 850900"/>
                  <a:gd name="connsiteX940" fmla="*/ 454025 w 723900"/>
                  <a:gd name="connsiteY940" fmla="*/ 558800 h 850900"/>
                  <a:gd name="connsiteX941" fmla="*/ 450850 w 723900"/>
                  <a:gd name="connsiteY941" fmla="*/ 558800 h 850900"/>
                  <a:gd name="connsiteX942" fmla="*/ 447675 w 723900"/>
                  <a:gd name="connsiteY942" fmla="*/ 558800 h 850900"/>
                  <a:gd name="connsiteX943" fmla="*/ 447675 w 723900"/>
                  <a:gd name="connsiteY943" fmla="*/ 555625 h 850900"/>
                  <a:gd name="connsiteX944" fmla="*/ 539750 w 723900"/>
                  <a:gd name="connsiteY944" fmla="*/ 552450 h 850900"/>
                  <a:gd name="connsiteX945" fmla="*/ 541338 w 723900"/>
                  <a:gd name="connsiteY945" fmla="*/ 552450 h 850900"/>
                  <a:gd name="connsiteX946" fmla="*/ 541338 w 723900"/>
                  <a:gd name="connsiteY946" fmla="*/ 555625 h 850900"/>
                  <a:gd name="connsiteX947" fmla="*/ 539750 w 723900"/>
                  <a:gd name="connsiteY947" fmla="*/ 555625 h 850900"/>
                  <a:gd name="connsiteX948" fmla="*/ 539750 w 723900"/>
                  <a:gd name="connsiteY948" fmla="*/ 552450 h 850900"/>
                  <a:gd name="connsiteX949" fmla="*/ 463550 w 723900"/>
                  <a:gd name="connsiteY949" fmla="*/ 552450 h 850900"/>
                  <a:gd name="connsiteX950" fmla="*/ 465138 w 723900"/>
                  <a:gd name="connsiteY950" fmla="*/ 552450 h 850900"/>
                  <a:gd name="connsiteX951" fmla="*/ 465138 w 723900"/>
                  <a:gd name="connsiteY951" fmla="*/ 554038 h 850900"/>
                  <a:gd name="connsiteX952" fmla="*/ 463550 w 723900"/>
                  <a:gd name="connsiteY952" fmla="*/ 554038 h 850900"/>
                  <a:gd name="connsiteX953" fmla="*/ 463550 w 723900"/>
                  <a:gd name="connsiteY953" fmla="*/ 552450 h 850900"/>
                  <a:gd name="connsiteX954" fmla="*/ 669925 w 723900"/>
                  <a:gd name="connsiteY954" fmla="*/ 549275 h 850900"/>
                  <a:gd name="connsiteX955" fmla="*/ 669925 w 723900"/>
                  <a:gd name="connsiteY955" fmla="*/ 552450 h 850900"/>
                  <a:gd name="connsiteX956" fmla="*/ 673100 w 723900"/>
                  <a:gd name="connsiteY956" fmla="*/ 552450 h 850900"/>
                  <a:gd name="connsiteX957" fmla="*/ 673100 w 723900"/>
                  <a:gd name="connsiteY957" fmla="*/ 549275 h 850900"/>
                  <a:gd name="connsiteX958" fmla="*/ 669925 w 723900"/>
                  <a:gd name="connsiteY958" fmla="*/ 549275 h 850900"/>
                  <a:gd name="connsiteX959" fmla="*/ 514350 w 723900"/>
                  <a:gd name="connsiteY959" fmla="*/ 549275 h 850900"/>
                  <a:gd name="connsiteX960" fmla="*/ 515938 w 723900"/>
                  <a:gd name="connsiteY960" fmla="*/ 549275 h 850900"/>
                  <a:gd name="connsiteX961" fmla="*/ 515938 w 723900"/>
                  <a:gd name="connsiteY961" fmla="*/ 550863 h 850900"/>
                  <a:gd name="connsiteX962" fmla="*/ 514350 w 723900"/>
                  <a:gd name="connsiteY962" fmla="*/ 550863 h 850900"/>
                  <a:gd name="connsiteX963" fmla="*/ 514350 w 723900"/>
                  <a:gd name="connsiteY963" fmla="*/ 549275 h 850900"/>
                  <a:gd name="connsiteX964" fmla="*/ 511175 w 723900"/>
                  <a:gd name="connsiteY964" fmla="*/ 549275 h 850900"/>
                  <a:gd name="connsiteX965" fmla="*/ 512763 w 723900"/>
                  <a:gd name="connsiteY965" fmla="*/ 549275 h 850900"/>
                  <a:gd name="connsiteX966" fmla="*/ 512763 w 723900"/>
                  <a:gd name="connsiteY966" fmla="*/ 550863 h 850900"/>
                  <a:gd name="connsiteX967" fmla="*/ 511175 w 723900"/>
                  <a:gd name="connsiteY967" fmla="*/ 550863 h 850900"/>
                  <a:gd name="connsiteX968" fmla="*/ 511175 w 723900"/>
                  <a:gd name="connsiteY968" fmla="*/ 549275 h 850900"/>
                  <a:gd name="connsiteX969" fmla="*/ 466725 w 723900"/>
                  <a:gd name="connsiteY969" fmla="*/ 549275 h 850900"/>
                  <a:gd name="connsiteX970" fmla="*/ 469900 w 723900"/>
                  <a:gd name="connsiteY970" fmla="*/ 549275 h 850900"/>
                  <a:gd name="connsiteX971" fmla="*/ 473075 w 723900"/>
                  <a:gd name="connsiteY971" fmla="*/ 549275 h 850900"/>
                  <a:gd name="connsiteX972" fmla="*/ 473075 w 723900"/>
                  <a:gd name="connsiteY972" fmla="*/ 552450 h 850900"/>
                  <a:gd name="connsiteX973" fmla="*/ 473075 w 723900"/>
                  <a:gd name="connsiteY973" fmla="*/ 555625 h 850900"/>
                  <a:gd name="connsiteX974" fmla="*/ 469900 w 723900"/>
                  <a:gd name="connsiteY974" fmla="*/ 558800 h 850900"/>
                  <a:gd name="connsiteX975" fmla="*/ 466725 w 723900"/>
                  <a:gd name="connsiteY975" fmla="*/ 558800 h 850900"/>
                  <a:gd name="connsiteX976" fmla="*/ 466725 w 723900"/>
                  <a:gd name="connsiteY976" fmla="*/ 561975 h 850900"/>
                  <a:gd name="connsiteX977" fmla="*/ 466725 w 723900"/>
                  <a:gd name="connsiteY977" fmla="*/ 565150 h 850900"/>
                  <a:gd name="connsiteX978" fmla="*/ 463550 w 723900"/>
                  <a:gd name="connsiteY978" fmla="*/ 565150 h 850900"/>
                  <a:gd name="connsiteX979" fmla="*/ 463550 w 723900"/>
                  <a:gd name="connsiteY979" fmla="*/ 561975 h 850900"/>
                  <a:gd name="connsiteX980" fmla="*/ 463550 w 723900"/>
                  <a:gd name="connsiteY980" fmla="*/ 558800 h 850900"/>
                  <a:gd name="connsiteX981" fmla="*/ 463550 w 723900"/>
                  <a:gd name="connsiteY981" fmla="*/ 555625 h 850900"/>
                  <a:gd name="connsiteX982" fmla="*/ 466725 w 723900"/>
                  <a:gd name="connsiteY982" fmla="*/ 555625 h 850900"/>
                  <a:gd name="connsiteX983" fmla="*/ 466725 w 723900"/>
                  <a:gd name="connsiteY983" fmla="*/ 552450 h 850900"/>
                  <a:gd name="connsiteX984" fmla="*/ 466725 w 723900"/>
                  <a:gd name="connsiteY984" fmla="*/ 549275 h 850900"/>
                  <a:gd name="connsiteX985" fmla="*/ 346075 w 723900"/>
                  <a:gd name="connsiteY985" fmla="*/ 549275 h 850900"/>
                  <a:gd name="connsiteX986" fmla="*/ 349250 w 723900"/>
                  <a:gd name="connsiteY986" fmla="*/ 549275 h 850900"/>
                  <a:gd name="connsiteX987" fmla="*/ 349250 w 723900"/>
                  <a:gd name="connsiteY987" fmla="*/ 552450 h 850900"/>
                  <a:gd name="connsiteX988" fmla="*/ 346075 w 723900"/>
                  <a:gd name="connsiteY988" fmla="*/ 555625 h 850900"/>
                  <a:gd name="connsiteX989" fmla="*/ 346075 w 723900"/>
                  <a:gd name="connsiteY989" fmla="*/ 552450 h 850900"/>
                  <a:gd name="connsiteX990" fmla="*/ 346075 w 723900"/>
                  <a:gd name="connsiteY990" fmla="*/ 549275 h 850900"/>
                  <a:gd name="connsiteX991" fmla="*/ 514350 w 723900"/>
                  <a:gd name="connsiteY991" fmla="*/ 546100 h 850900"/>
                  <a:gd name="connsiteX992" fmla="*/ 515938 w 723900"/>
                  <a:gd name="connsiteY992" fmla="*/ 546100 h 850900"/>
                  <a:gd name="connsiteX993" fmla="*/ 515938 w 723900"/>
                  <a:gd name="connsiteY993" fmla="*/ 547688 h 850900"/>
                  <a:gd name="connsiteX994" fmla="*/ 514350 w 723900"/>
                  <a:gd name="connsiteY994" fmla="*/ 547688 h 850900"/>
                  <a:gd name="connsiteX995" fmla="*/ 514350 w 723900"/>
                  <a:gd name="connsiteY995" fmla="*/ 546100 h 850900"/>
                  <a:gd name="connsiteX996" fmla="*/ 508000 w 723900"/>
                  <a:gd name="connsiteY996" fmla="*/ 546100 h 850900"/>
                  <a:gd name="connsiteX997" fmla="*/ 509588 w 723900"/>
                  <a:gd name="connsiteY997" fmla="*/ 546100 h 850900"/>
                  <a:gd name="connsiteX998" fmla="*/ 509588 w 723900"/>
                  <a:gd name="connsiteY998" fmla="*/ 547687 h 850900"/>
                  <a:gd name="connsiteX999" fmla="*/ 511175 w 723900"/>
                  <a:gd name="connsiteY999" fmla="*/ 546100 h 850900"/>
                  <a:gd name="connsiteX1000" fmla="*/ 511175 w 723900"/>
                  <a:gd name="connsiteY1000" fmla="*/ 549275 h 850900"/>
                  <a:gd name="connsiteX1001" fmla="*/ 509588 w 723900"/>
                  <a:gd name="connsiteY1001" fmla="*/ 549275 h 850900"/>
                  <a:gd name="connsiteX1002" fmla="*/ 509588 w 723900"/>
                  <a:gd name="connsiteY1002" fmla="*/ 550863 h 850900"/>
                  <a:gd name="connsiteX1003" fmla="*/ 508000 w 723900"/>
                  <a:gd name="connsiteY1003" fmla="*/ 550863 h 850900"/>
                  <a:gd name="connsiteX1004" fmla="*/ 508000 w 723900"/>
                  <a:gd name="connsiteY1004" fmla="*/ 549275 h 850900"/>
                  <a:gd name="connsiteX1005" fmla="*/ 508000 w 723900"/>
                  <a:gd name="connsiteY1005" fmla="*/ 546100 h 850900"/>
                  <a:gd name="connsiteX1006" fmla="*/ 504825 w 723900"/>
                  <a:gd name="connsiteY1006" fmla="*/ 542925 h 850900"/>
                  <a:gd name="connsiteX1007" fmla="*/ 504825 w 723900"/>
                  <a:gd name="connsiteY1007" fmla="*/ 546100 h 850900"/>
                  <a:gd name="connsiteX1008" fmla="*/ 501650 w 723900"/>
                  <a:gd name="connsiteY1008" fmla="*/ 546100 h 850900"/>
                  <a:gd name="connsiteX1009" fmla="*/ 504825 w 723900"/>
                  <a:gd name="connsiteY1009" fmla="*/ 542925 h 850900"/>
                  <a:gd name="connsiteX1010" fmla="*/ 498475 w 723900"/>
                  <a:gd name="connsiteY1010" fmla="*/ 542925 h 850900"/>
                  <a:gd name="connsiteX1011" fmla="*/ 501650 w 723900"/>
                  <a:gd name="connsiteY1011" fmla="*/ 542925 h 850900"/>
                  <a:gd name="connsiteX1012" fmla="*/ 501650 w 723900"/>
                  <a:gd name="connsiteY1012" fmla="*/ 546100 h 850900"/>
                  <a:gd name="connsiteX1013" fmla="*/ 498475 w 723900"/>
                  <a:gd name="connsiteY1013" fmla="*/ 542925 h 850900"/>
                  <a:gd name="connsiteX1014" fmla="*/ 460375 w 723900"/>
                  <a:gd name="connsiteY1014" fmla="*/ 542925 h 850900"/>
                  <a:gd name="connsiteX1015" fmla="*/ 461963 w 723900"/>
                  <a:gd name="connsiteY1015" fmla="*/ 542925 h 850900"/>
                  <a:gd name="connsiteX1016" fmla="*/ 461963 w 723900"/>
                  <a:gd name="connsiteY1016" fmla="*/ 544513 h 850900"/>
                  <a:gd name="connsiteX1017" fmla="*/ 460375 w 723900"/>
                  <a:gd name="connsiteY1017" fmla="*/ 544513 h 850900"/>
                  <a:gd name="connsiteX1018" fmla="*/ 460375 w 723900"/>
                  <a:gd name="connsiteY1018" fmla="*/ 542925 h 850900"/>
                  <a:gd name="connsiteX1019" fmla="*/ 454025 w 723900"/>
                  <a:gd name="connsiteY1019" fmla="*/ 542925 h 850900"/>
                  <a:gd name="connsiteX1020" fmla="*/ 457200 w 723900"/>
                  <a:gd name="connsiteY1020" fmla="*/ 542925 h 850900"/>
                  <a:gd name="connsiteX1021" fmla="*/ 458788 w 723900"/>
                  <a:gd name="connsiteY1021" fmla="*/ 542925 h 850900"/>
                  <a:gd name="connsiteX1022" fmla="*/ 458788 w 723900"/>
                  <a:gd name="connsiteY1022" fmla="*/ 544513 h 850900"/>
                  <a:gd name="connsiteX1023" fmla="*/ 457200 w 723900"/>
                  <a:gd name="connsiteY1023" fmla="*/ 544513 h 850900"/>
                  <a:gd name="connsiteX1024" fmla="*/ 457200 w 723900"/>
                  <a:gd name="connsiteY1024" fmla="*/ 546100 h 850900"/>
                  <a:gd name="connsiteX1025" fmla="*/ 457200 w 723900"/>
                  <a:gd name="connsiteY1025" fmla="*/ 549275 h 850900"/>
                  <a:gd name="connsiteX1026" fmla="*/ 457200 w 723900"/>
                  <a:gd name="connsiteY1026" fmla="*/ 552450 h 850900"/>
                  <a:gd name="connsiteX1027" fmla="*/ 454025 w 723900"/>
                  <a:gd name="connsiteY1027" fmla="*/ 552450 h 850900"/>
                  <a:gd name="connsiteX1028" fmla="*/ 450850 w 723900"/>
                  <a:gd name="connsiteY1028" fmla="*/ 552450 h 850900"/>
                  <a:gd name="connsiteX1029" fmla="*/ 450850 w 723900"/>
                  <a:gd name="connsiteY1029" fmla="*/ 549275 h 850900"/>
                  <a:gd name="connsiteX1030" fmla="*/ 450850 w 723900"/>
                  <a:gd name="connsiteY1030" fmla="*/ 546100 h 850900"/>
                  <a:gd name="connsiteX1031" fmla="*/ 454025 w 723900"/>
                  <a:gd name="connsiteY1031" fmla="*/ 542925 h 850900"/>
                  <a:gd name="connsiteX1032" fmla="*/ 431800 w 723900"/>
                  <a:gd name="connsiteY1032" fmla="*/ 542925 h 850900"/>
                  <a:gd name="connsiteX1033" fmla="*/ 431800 w 723900"/>
                  <a:gd name="connsiteY1033" fmla="*/ 546100 h 850900"/>
                  <a:gd name="connsiteX1034" fmla="*/ 433388 w 723900"/>
                  <a:gd name="connsiteY1034" fmla="*/ 546100 h 850900"/>
                  <a:gd name="connsiteX1035" fmla="*/ 434975 w 723900"/>
                  <a:gd name="connsiteY1035" fmla="*/ 546100 h 850900"/>
                  <a:gd name="connsiteX1036" fmla="*/ 434975 w 723900"/>
                  <a:gd name="connsiteY1036" fmla="*/ 542925 h 850900"/>
                  <a:gd name="connsiteX1037" fmla="*/ 431800 w 723900"/>
                  <a:gd name="connsiteY1037" fmla="*/ 542925 h 850900"/>
                  <a:gd name="connsiteX1038" fmla="*/ 673100 w 723900"/>
                  <a:gd name="connsiteY1038" fmla="*/ 539750 h 850900"/>
                  <a:gd name="connsiteX1039" fmla="*/ 673100 w 723900"/>
                  <a:gd name="connsiteY1039" fmla="*/ 542925 h 850900"/>
                  <a:gd name="connsiteX1040" fmla="*/ 676275 w 723900"/>
                  <a:gd name="connsiteY1040" fmla="*/ 542925 h 850900"/>
                  <a:gd name="connsiteX1041" fmla="*/ 679450 w 723900"/>
                  <a:gd name="connsiteY1041" fmla="*/ 542925 h 850900"/>
                  <a:gd name="connsiteX1042" fmla="*/ 676275 w 723900"/>
                  <a:gd name="connsiteY1042" fmla="*/ 539750 h 850900"/>
                  <a:gd name="connsiteX1043" fmla="*/ 673100 w 723900"/>
                  <a:gd name="connsiteY1043" fmla="*/ 539750 h 850900"/>
                  <a:gd name="connsiteX1044" fmla="*/ 520700 w 723900"/>
                  <a:gd name="connsiteY1044" fmla="*/ 539750 h 850900"/>
                  <a:gd name="connsiteX1045" fmla="*/ 520700 w 723900"/>
                  <a:gd name="connsiteY1045" fmla="*/ 542925 h 850900"/>
                  <a:gd name="connsiteX1046" fmla="*/ 520700 w 723900"/>
                  <a:gd name="connsiteY1046" fmla="*/ 546100 h 850900"/>
                  <a:gd name="connsiteX1047" fmla="*/ 519113 w 723900"/>
                  <a:gd name="connsiteY1047" fmla="*/ 546100 h 850900"/>
                  <a:gd name="connsiteX1048" fmla="*/ 519113 w 723900"/>
                  <a:gd name="connsiteY1048" fmla="*/ 547688 h 850900"/>
                  <a:gd name="connsiteX1049" fmla="*/ 517525 w 723900"/>
                  <a:gd name="connsiteY1049" fmla="*/ 547688 h 850900"/>
                  <a:gd name="connsiteX1050" fmla="*/ 517525 w 723900"/>
                  <a:gd name="connsiteY1050" fmla="*/ 546100 h 850900"/>
                  <a:gd name="connsiteX1051" fmla="*/ 517525 w 723900"/>
                  <a:gd name="connsiteY1051" fmla="*/ 542925 h 850900"/>
                  <a:gd name="connsiteX1052" fmla="*/ 520700 w 723900"/>
                  <a:gd name="connsiteY1052" fmla="*/ 539750 h 850900"/>
                  <a:gd name="connsiteX1053" fmla="*/ 488950 w 723900"/>
                  <a:gd name="connsiteY1053" fmla="*/ 539750 h 850900"/>
                  <a:gd name="connsiteX1054" fmla="*/ 492125 w 723900"/>
                  <a:gd name="connsiteY1054" fmla="*/ 539750 h 850900"/>
                  <a:gd name="connsiteX1055" fmla="*/ 492125 w 723900"/>
                  <a:gd name="connsiteY1055" fmla="*/ 542925 h 850900"/>
                  <a:gd name="connsiteX1056" fmla="*/ 492125 w 723900"/>
                  <a:gd name="connsiteY1056" fmla="*/ 546100 h 850900"/>
                  <a:gd name="connsiteX1057" fmla="*/ 492125 w 723900"/>
                  <a:gd name="connsiteY1057" fmla="*/ 549275 h 850900"/>
                  <a:gd name="connsiteX1058" fmla="*/ 488950 w 723900"/>
                  <a:gd name="connsiteY1058" fmla="*/ 549275 h 850900"/>
                  <a:gd name="connsiteX1059" fmla="*/ 485775 w 723900"/>
                  <a:gd name="connsiteY1059" fmla="*/ 549275 h 850900"/>
                  <a:gd name="connsiteX1060" fmla="*/ 485775 w 723900"/>
                  <a:gd name="connsiteY1060" fmla="*/ 552450 h 850900"/>
                  <a:gd name="connsiteX1061" fmla="*/ 482600 w 723900"/>
                  <a:gd name="connsiteY1061" fmla="*/ 552450 h 850900"/>
                  <a:gd name="connsiteX1062" fmla="*/ 482600 w 723900"/>
                  <a:gd name="connsiteY1062" fmla="*/ 549275 h 850900"/>
                  <a:gd name="connsiteX1063" fmla="*/ 479425 w 723900"/>
                  <a:gd name="connsiteY1063" fmla="*/ 549275 h 850900"/>
                  <a:gd name="connsiteX1064" fmla="*/ 479425 w 723900"/>
                  <a:gd name="connsiteY1064" fmla="*/ 546100 h 850900"/>
                  <a:gd name="connsiteX1065" fmla="*/ 479425 w 723900"/>
                  <a:gd name="connsiteY1065" fmla="*/ 542925 h 850900"/>
                  <a:gd name="connsiteX1066" fmla="*/ 482600 w 723900"/>
                  <a:gd name="connsiteY1066" fmla="*/ 542925 h 850900"/>
                  <a:gd name="connsiteX1067" fmla="*/ 485775 w 723900"/>
                  <a:gd name="connsiteY1067" fmla="*/ 542925 h 850900"/>
                  <a:gd name="connsiteX1068" fmla="*/ 488950 w 723900"/>
                  <a:gd name="connsiteY1068" fmla="*/ 542925 h 850900"/>
                  <a:gd name="connsiteX1069" fmla="*/ 488950 w 723900"/>
                  <a:gd name="connsiteY1069" fmla="*/ 539750 h 850900"/>
                  <a:gd name="connsiteX1070" fmla="*/ 665163 w 723900"/>
                  <a:gd name="connsiteY1070" fmla="*/ 536575 h 850900"/>
                  <a:gd name="connsiteX1071" fmla="*/ 665163 w 723900"/>
                  <a:gd name="connsiteY1071" fmla="*/ 538163 h 850900"/>
                  <a:gd name="connsiteX1072" fmla="*/ 666750 w 723900"/>
                  <a:gd name="connsiteY1072" fmla="*/ 539750 h 850900"/>
                  <a:gd name="connsiteX1073" fmla="*/ 669925 w 723900"/>
                  <a:gd name="connsiteY1073" fmla="*/ 542925 h 850900"/>
                  <a:gd name="connsiteX1074" fmla="*/ 669925 w 723900"/>
                  <a:gd name="connsiteY1074" fmla="*/ 539750 h 850900"/>
                  <a:gd name="connsiteX1075" fmla="*/ 666750 w 723900"/>
                  <a:gd name="connsiteY1075" fmla="*/ 539750 h 850900"/>
                  <a:gd name="connsiteX1076" fmla="*/ 666750 w 723900"/>
                  <a:gd name="connsiteY1076" fmla="*/ 536575 h 850900"/>
                  <a:gd name="connsiteX1077" fmla="*/ 665163 w 723900"/>
                  <a:gd name="connsiteY1077" fmla="*/ 536575 h 850900"/>
                  <a:gd name="connsiteX1078" fmla="*/ 492125 w 723900"/>
                  <a:gd name="connsiteY1078" fmla="*/ 536575 h 850900"/>
                  <a:gd name="connsiteX1079" fmla="*/ 495300 w 723900"/>
                  <a:gd name="connsiteY1079" fmla="*/ 536575 h 850900"/>
                  <a:gd name="connsiteX1080" fmla="*/ 498475 w 723900"/>
                  <a:gd name="connsiteY1080" fmla="*/ 536575 h 850900"/>
                  <a:gd name="connsiteX1081" fmla="*/ 498475 w 723900"/>
                  <a:gd name="connsiteY1081" fmla="*/ 539750 h 850900"/>
                  <a:gd name="connsiteX1082" fmla="*/ 495300 w 723900"/>
                  <a:gd name="connsiteY1082" fmla="*/ 539750 h 850900"/>
                  <a:gd name="connsiteX1083" fmla="*/ 492125 w 723900"/>
                  <a:gd name="connsiteY1083" fmla="*/ 539750 h 850900"/>
                  <a:gd name="connsiteX1084" fmla="*/ 492125 w 723900"/>
                  <a:gd name="connsiteY1084" fmla="*/ 536575 h 850900"/>
                  <a:gd name="connsiteX1085" fmla="*/ 460375 w 723900"/>
                  <a:gd name="connsiteY1085" fmla="*/ 533400 h 850900"/>
                  <a:gd name="connsiteX1086" fmla="*/ 461963 w 723900"/>
                  <a:gd name="connsiteY1086" fmla="*/ 533400 h 850900"/>
                  <a:gd name="connsiteX1087" fmla="*/ 463550 w 723900"/>
                  <a:gd name="connsiteY1087" fmla="*/ 533400 h 850900"/>
                  <a:gd name="connsiteX1088" fmla="*/ 465138 w 723900"/>
                  <a:gd name="connsiteY1088" fmla="*/ 533400 h 850900"/>
                  <a:gd name="connsiteX1089" fmla="*/ 465138 w 723900"/>
                  <a:gd name="connsiteY1089" fmla="*/ 534988 h 850900"/>
                  <a:gd name="connsiteX1090" fmla="*/ 463550 w 723900"/>
                  <a:gd name="connsiteY1090" fmla="*/ 534988 h 850900"/>
                  <a:gd name="connsiteX1091" fmla="*/ 463550 w 723900"/>
                  <a:gd name="connsiteY1091" fmla="*/ 536575 h 850900"/>
                  <a:gd name="connsiteX1092" fmla="*/ 461963 w 723900"/>
                  <a:gd name="connsiteY1092" fmla="*/ 536575 h 850900"/>
                  <a:gd name="connsiteX1093" fmla="*/ 461963 w 723900"/>
                  <a:gd name="connsiteY1093" fmla="*/ 538163 h 850900"/>
                  <a:gd name="connsiteX1094" fmla="*/ 460375 w 723900"/>
                  <a:gd name="connsiteY1094" fmla="*/ 538163 h 850900"/>
                  <a:gd name="connsiteX1095" fmla="*/ 460375 w 723900"/>
                  <a:gd name="connsiteY1095" fmla="*/ 536575 h 850900"/>
                  <a:gd name="connsiteX1096" fmla="*/ 460375 w 723900"/>
                  <a:gd name="connsiteY1096" fmla="*/ 534988 h 850900"/>
                  <a:gd name="connsiteX1097" fmla="*/ 460375 w 723900"/>
                  <a:gd name="connsiteY1097" fmla="*/ 533400 h 850900"/>
                  <a:gd name="connsiteX1098" fmla="*/ 457200 w 723900"/>
                  <a:gd name="connsiteY1098" fmla="*/ 533400 h 850900"/>
                  <a:gd name="connsiteX1099" fmla="*/ 460375 w 723900"/>
                  <a:gd name="connsiteY1099" fmla="*/ 536575 h 850900"/>
                  <a:gd name="connsiteX1100" fmla="*/ 457200 w 723900"/>
                  <a:gd name="connsiteY1100" fmla="*/ 536575 h 850900"/>
                  <a:gd name="connsiteX1101" fmla="*/ 457200 w 723900"/>
                  <a:gd name="connsiteY1101" fmla="*/ 533400 h 850900"/>
                  <a:gd name="connsiteX1102" fmla="*/ 441325 w 723900"/>
                  <a:gd name="connsiteY1102" fmla="*/ 533400 h 850900"/>
                  <a:gd name="connsiteX1103" fmla="*/ 444500 w 723900"/>
                  <a:gd name="connsiteY1103" fmla="*/ 533400 h 850900"/>
                  <a:gd name="connsiteX1104" fmla="*/ 444500 w 723900"/>
                  <a:gd name="connsiteY1104" fmla="*/ 536575 h 850900"/>
                  <a:gd name="connsiteX1105" fmla="*/ 441325 w 723900"/>
                  <a:gd name="connsiteY1105" fmla="*/ 536575 h 850900"/>
                  <a:gd name="connsiteX1106" fmla="*/ 441325 w 723900"/>
                  <a:gd name="connsiteY1106" fmla="*/ 533400 h 850900"/>
                  <a:gd name="connsiteX1107" fmla="*/ 501650 w 723900"/>
                  <a:gd name="connsiteY1107" fmla="*/ 530225 h 850900"/>
                  <a:gd name="connsiteX1108" fmla="*/ 501650 w 723900"/>
                  <a:gd name="connsiteY1108" fmla="*/ 533400 h 850900"/>
                  <a:gd name="connsiteX1109" fmla="*/ 503238 w 723900"/>
                  <a:gd name="connsiteY1109" fmla="*/ 533400 h 850900"/>
                  <a:gd name="connsiteX1110" fmla="*/ 504825 w 723900"/>
                  <a:gd name="connsiteY1110" fmla="*/ 533400 h 850900"/>
                  <a:gd name="connsiteX1111" fmla="*/ 504825 w 723900"/>
                  <a:gd name="connsiteY1111" fmla="*/ 530225 h 850900"/>
                  <a:gd name="connsiteX1112" fmla="*/ 501650 w 723900"/>
                  <a:gd name="connsiteY1112" fmla="*/ 530225 h 850900"/>
                  <a:gd name="connsiteX1113" fmla="*/ 485775 w 723900"/>
                  <a:gd name="connsiteY1113" fmla="*/ 530225 h 850900"/>
                  <a:gd name="connsiteX1114" fmla="*/ 487363 w 723900"/>
                  <a:gd name="connsiteY1114" fmla="*/ 530225 h 850900"/>
                  <a:gd name="connsiteX1115" fmla="*/ 487363 w 723900"/>
                  <a:gd name="connsiteY1115" fmla="*/ 531813 h 850900"/>
                  <a:gd name="connsiteX1116" fmla="*/ 485775 w 723900"/>
                  <a:gd name="connsiteY1116" fmla="*/ 531813 h 850900"/>
                  <a:gd name="connsiteX1117" fmla="*/ 485775 w 723900"/>
                  <a:gd name="connsiteY1117" fmla="*/ 530225 h 850900"/>
                  <a:gd name="connsiteX1118" fmla="*/ 457200 w 723900"/>
                  <a:gd name="connsiteY1118" fmla="*/ 530225 h 850900"/>
                  <a:gd name="connsiteX1119" fmla="*/ 460375 w 723900"/>
                  <a:gd name="connsiteY1119" fmla="*/ 530225 h 850900"/>
                  <a:gd name="connsiteX1120" fmla="*/ 460375 w 723900"/>
                  <a:gd name="connsiteY1120" fmla="*/ 533400 h 850900"/>
                  <a:gd name="connsiteX1121" fmla="*/ 457200 w 723900"/>
                  <a:gd name="connsiteY1121" fmla="*/ 530225 h 850900"/>
                  <a:gd name="connsiteX1122" fmla="*/ 447675 w 723900"/>
                  <a:gd name="connsiteY1122" fmla="*/ 530225 h 850900"/>
                  <a:gd name="connsiteX1123" fmla="*/ 447675 w 723900"/>
                  <a:gd name="connsiteY1123" fmla="*/ 533400 h 850900"/>
                  <a:gd name="connsiteX1124" fmla="*/ 444500 w 723900"/>
                  <a:gd name="connsiteY1124" fmla="*/ 533400 h 850900"/>
                  <a:gd name="connsiteX1125" fmla="*/ 447675 w 723900"/>
                  <a:gd name="connsiteY1125" fmla="*/ 530225 h 850900"/>
                  <a:gd name="connsiteX1126" fmla="*/ 31750 w 723900"/>
                  <a:gd name="connsiteY1126" fmla="*/ 530225 h 850900"/>
                  <a:gd name="connsiteX1127" fmla="*/ 31750 w 723900"/>
                  <a:gd name="connsiteY1127" fmla="*/ 533400 h 850900"/>
                  <a:gd name="connsiteX1128" fmla="*/ 34925 w 723900"/>
                  <a:gd name="connsiteY1128" fmla="*/ 533400 h 850900"/>
                  <a:gd name="connsiteX1129" fmla="*/ 34925 w 723900"/>
                  <a:gd name="connsiteY1129" fmla="*/ 530225 h 850900"/>
                  <a:gd name="connsiteX1130" fmla="*/ 31750 w 723900"/>
                  <a:gd name="connsiteY1130" fmla="*/ 530225 h 850900"/>
                  <a:gd name="connsiteX1131" fmla="*/ 479425 w 723900"/>
                  <a:gd name="connsiteY1131" fmla="*/ 527050 h 850900"/>
                  <a:gd name="connsiteX1132" fmla="*/ 482600 w 723900"/>
                  <a:gd name="connsiteY1132" fmla="*/ 527050 h 850900"/>
                  <a:gd name="connsiteX1133" fmla="*/ 485775 w 723900"/>
                  <a:gd name="connsiteY1133" fmla="*/ 527050 h 850900"/>
                  <a:gd name="connsiteX1134" fmla="*/ 485775 w 723900"/>
                  <a:gd name="connsiteY1134" fmla="*/ 530225 h 850900"/>
                  <a:gd name="connsiteX1135" fmla="*/ 482600 w 723900"/>
                  <a:gd name="connsiteY1135" fmla="*/ 530225 h 850900"/>
                  <a:gd name="connsiteX1136" fmla="*/ 479425 w 723900"/>
                  <a:gd name="connsiteY1136" fmla="*/ 530225 h 850900"/>
                  <a:gd name="connsiteX1137" fmla="*/ 479425 w 723900"/>
                  <a:gd name="connsiteY1137" fmla="*/ 527050 h 850900"/>
                  <a:gd name="connsiteX1138" fmla="*/ 454025 w 723900"/>
                  <a:gd name="connsiteY1138" fmla="*/ 527050 h 850900"/>
                  <a:gd name="connsiteX1139" fmla="*/ 455613 w 723900"/>
                  <a:gd name="connsiteY1139" fmla="*/ 527050 h 850900"/>
                  <a:gd name="connsiteX1140" fmla="*/ 455613 w 723900"/>
                  <a:gd name="connsiteY1140" fmla="*/ 528638 h 850900"/>
                  <a:gd name="connsiteX1141" fmla="*/ 454025 w 723900"/>
                  <a:gd name="connsiteY1141" fmla="*/ 528638 h 850900"/>
                  <a:gd name="connsiteX1142" fmla="*/ 454025 w 723900"/>
                  <a:gd name="connsiteY1142" fmla="*/ 527050 h 850900"/>
                  <a:gd name="connsiteX1143" fmla="*/ 450850 w 723900"/>
                  <a:gd name="connsiteY1143" fmla="*/ 527050 h 850900"/>
                  <a:gd name="connsiteX1144" fmla="*/ 452438 w 723900"/>
                  <a:gd name="connsiteY1144" fmla="*/ 527050 h 850900"/>
                  <a:gd name="connsiteX1145" fmla="*/ 452438 w 723900"/>
                  <a:gd name="connsiteY1145" fmla="*/ 528638 h 850900"/>
                  <a:gd name="connsiteX1146" fmla="*/ 450850 w 723900"/>
                  <a:gd name="connsiteY1146" fmla="*/ 528638 h 850900"/>
                  <a:gd name="connsiteX1147" fmla="*/ 450850 w 723900"/>
                  <a:gd name="connsiteY1147" fmla="*/ 527050 h 850900"/>
                  <a:gd name="connsiteX1148" fmla="*/ 473075 w 723900"/>
                  <a:gd name="connsiteY1148" fmla="*/ 523875 h 850900"/>
                  <a:gd name="connsiteX1149" fmla="*/ 474663 w 723900"/>
                  <a:gd name="connsiteY1149" fmla="*/ 523875 h 850900"/>
                  <a:gd name="connsiteX1150" fmla="*/ 476250 w 723900"/>
                  <a:gd name="connsiteY1150" fmla="*/ 523875 h 850900"/>
                  <a:gd name="connsiteX1151" fmla="*/ 476250 w 723900"/>
                  <a:gd name="connsiteY1151" fmla="*/ 527050 h 850900"/>
                  <a:gd name="connsiteX1152" fmla="*/ 474663 w 723900"/>
                  <a:gd name="connsiteY1152" fmla="*/ 525463 h 850900"/>
                  <a:gd name="connsiteX1153" fmla="*/ 473075 w 723900"/>
                  <a:gd name="connsiteY1153" fmla="*/ 525463 h 850900"/>
                  <a:gd name="connsiteX1154" fmla="*/ 473075 w 723900"/>
                  <a:gd name="connsiteY1154" fmla="*/ 523875 h 850900"/>
                  <a:gd name="connsiteX1155" fmla="*/ 460375 w 723900"/>
                  <a:gd name="connsiteY1155" fmla="*/ 523875 h 850900"/>
                  <a:gd name="connsiteX1156" fmla="*/ 461963 w 723900"/>
                  <a:gd name="connsiteY1156" fmla="*/ 523875 h 850900"/>
                  <a:gd name="connsiteX1157" fmla="*/ 461963 w 723900"/>
                  <a:gd name="connsiteY1157" fmla="*/ 525463 h 850900"/>
                  <a:gd name="connsiteX1158" fmla="*/ 460375 w 723900"/>
                  <a:gd name="connsiteY1158" fmla="*/ 525463 h 850900"/>
                  <a:gd name="connsiteX1159" fmla="*/ 460375 w 723900"/>
                  <a:gd name="connsiteY1159" fmla="*/ 523875 h 850900"/>
                  <a:gd name="connsiteX1160" fmla="*/ 406400 w 723900"/>
                  <a:gd name="connsiteY1160" fmla="*/ 523875 h 850900"/>
                  <a:gd name="connsiteX1161" fmla="*/ 406400 w 723900"/>
                  <a:gd name="connsiteY1161" fmla="*/ 527050 h 850900"/>
                  <a:gd name="connsiteX1162" fmla="*/ 409575 w 723900"/>
                  <a:gd name="connsiteY1162" fmla="*/ 527050 h 850900"/>
                  <a:gd name="connsiteX1163" fmla="*/ 412750 w 723900"/>
                  <a:gd name="connsiteY1163" fmla="*/ 527050 h 850900"/>
                  <a:gd name="connsiteX1164" fmla="*/ 415925 w 723900"/>
                  <a:gd name="connsiteY1164" fmla="*/ 527050 h 850900"/>
                  <a:gd name="connsiteX1165" fmla="*/ 419100 w 723900"/>
                  <a:gd name="connsiteY1165" fmla="*/ 527050 h 850900"/>
                  <a:gd name="connsiteX1166" fmla="*/ 415925 w 723900"/>
                  <a:gd name="connsiteY1166" fmla="*/ 523875 h 850900"/>
                  <a:gd name="connsiteX1167" fmla="*/ 412750 w 723900"/>
                  <a:gd name="connsiteY1167" fmla="*/ 523875 h 850900"/>
                  <a:gd name="connsiteX1168" fmla="*/ 409575 w 723900"/>
                  <a:gd name="connsiteY1168" fmla="*/ 523875 h 850900"/>
                  <a:gd name="connsiteX1169" fmla="*/ 406400 w 723900"/>
                  <a:gd name="connsiteY1169" fmla="*/ 523875 h 850900"/>
                  <a:gd name="connsiteX1170" fmla="*/ 469900 w 723900"/>
                  <a:gd name="connsiteY1170" fmla="*/ 517525 h 850900"/>
                  <a:gd name="connsiteX1171" fmla="*/ 469900 w 723900"/>
                  <a:gd name="connsiteY1171" fmla="*/ 520700 h 850900"/>
                  <a:gd name="connsiteX1172" fmla="*/ 466725 w 723900"/>
                  <a:gd name="connsiteY1172" fmla="*/ 520700 h 850900"/>
                  <a:gd name="connsiteX1173" fmla="*/ 469900 w 723900"/>
                  <a:gd name="connsiteY1173" fmla="*/ 517525 h 850900"/>
                  <a:gd name="connsiteX1174" fmla="*/ 438150 w 723900"/>
                  <a:gd name="connsiteY1174" fmla="*/ 514350 h 850900"/>
                  <a:gd name="connsiteX1175" fmla="*/ 438150 w 723900"/>
                  <a:gd name="connsiteY1175" fmla="*/ 517525 h 850900"/>
                  <a:gd name="connsiteX1176" fmla="*/ 441325 w 723900"/>
                  <a:gd name="connsiteY1176" fmla="*/ 514350 h 850900"/>
                  <a:gd name="connsiteX1177" fmla="*/ 438150 w 723900"/>
                  <a:gd name="connsiteY1177" fmla="*/ 514350 h 850900"/>
                  <a:gd name="connsiteX1178" fmla="*/ 387350 w 723900"/>
                  <a:gd name="connsiteY1178" fmla="*/ 514350 h 850900"/>
                  <a:gd name="connsiteX1179" fmla="*/ 390525 w 723900"/>
                  <a:gd name="connsiteY1179" fmla="*/ 514350 h 850900"/>
                  <a:gd name="connsiteX1180" fmla="*/ 390525 w 723900"/>
                  <a:gd name="connsiteY1180" fmla="*/ 517525 h 850900"/>
                  <a:gd name="connsiteX1181" fmla="*/ 387350 w 723900"/>
                  <a:gd name="connsiteY1181" fmla="*/ 517525 h 850900"/>
                  <a:gd name="connsiteX1182" fmla="*/ 387350 w 723900"/>
                  <a:gd name="connsiteY1182" fmla="*/ 514350 h 850900"/>
                  <a:gd name="connsiteX1183" fmla="*/ 31750 w 723900"/>
                  <a:gd name="connsiteY1183" fmla="*/ 511175 h 850900"/>
                  <a:gd name="connsiteX1184" fmla="*/ 31750 w 723900"/>
                  <a:gd name="connsiteY1184" fmla="*/ 514350 h 850900"/>
                  <a:gd name="connsiteX1185" fmla="*/ 34925 w 723900"/>
                  <a:gd name="connsiteY1185" fmla="*/ 514350 h 850900"/>
                  <a:gd name="connsiteX1186" fmla="*/ 38100 w 723900"/>
                  <a:gd name="connsiteY1186" fmla="*/ 514350 h 850900"/>
                  <a:gd name="connsiteX1187" fmla="*/ 41275 w 723900"/>
                  <a:gd name="connsiteY1187" fmla="*/ 514350 h 850900"/>
                  <a:gd name="connsiteX1188" fmla="*/ 41275 w 723900"/>
                  <a:gd name="connsiteY1188" fmla="*/ 517525 h 850900"/>
                  <a:gd name="connsiteX1189" fmla="*/ 41275 w 723900"/>
                  <a:gd name="connsiteY1189" fmla="*/ 520700 h 850900"/>
                  <a:gd name="connsiteX1190" fmla="*/ 41275 w 723900"/>
                  <a:gd name="connsiteY1190" fmla="*/ 523875 h 850900"/>
                  <a:gd name="connsiteX1191" fmla="*/ 44450 w 723900"/>
                  <a:gd name="connsiteY1191" fmla="*/ 523875 h 850900"/>
                  <a:gd name="connsiteX1192" fmla="*/ 44450 w 723900"/>
                  <a:gd name="connsiteY1192" fmla="*/ 520700 h 850900"/>
                  <a:gd name="connsiteX1193" fmla="*/ 47625 w 723900"/>
                  <a:gd name="connsiteY1193" fmla="*/ 520700 h 850900"/>
                  <a:gd name="connsiteX1194" fmla="*/ 47625 w 723900"/>
                  <a:gd name="connsiteY1194" fmla="*/ 517525 h 850900"/>
                  <a:gd name="connsiteX1195" fmla="*/ 50800 w 723900"/>
                  <a:gd name="connsiteY1195" fmla="*/ 517525 h 850900"/>
                  <a:gd name="connsiteX1196" fmla="*/ 53975 w 723900"/>
                  <a:gd name="connsiteY1196" fmla="*/ 517525 h 850900"/>
                  <a:gd name="connsiteX1197" fmla="*/ 53975 w 723900"/>
                  <a:gd name="connsiteY1197" fmla="*/ 520700 h 850900"/>
                  <a:gd name="connsiteX1198" fmla="*/ 53975 w 723900"/>
                  <a:gd name="connsiteY1198" fmla="*/ 523875 h 850900"/>
                  <a:gd name="connsiteX1199" fmla="*/ 50800 w 723900"/>
                  <a:gd name="connsiteY1199" fmla="*/ 523875 h 850900"/>
                  <a:gd name="connsiteX1200" fmla="*/ 50800 w 723900"/>
                  <a:gd name="connsiteY1200" fmla="*/ 527050 h 850900"/>
                  <a:gd name="connsiteX1201" fmla="*/ 50800 w 723900"/>
                  <a:gd name="connsiteY1201" fmla="*/ 530225 h 850900"/>
                  <a:gd name="connsiteX1202" fmla="*/ 53975 w 723900"/>
                  <a:gd name="connsiteY1202" fmla="*/ 530225 h 850900"/>
                  <a:gd name="connsiteX1203" fmla="*/ 57150 w 723900"/>
                  <a:gd name="connsiteY1203" fmla="*/ 530225 h 850900"/>
                  <a:gd name="connsiteX1204" fmla="*/ 57150 w 723900"/>
                  <a:gd name="connsiteY1204" fmla="*/ 527050 h 850900"/>
                  <a:gd name="connsiteX1205" fmla="*/ 60325 w 723900"/>
                  <a:gd name="connsiteY1205" fmla="*/ 527050 h 850900"/>
                  <a:gd name="connsiteX1206" fmla="*/ 60325 w 723900"/>
                  <a:gd name="connsiteY1206" fmla="*/ 523875 h 850900"/>
                  <a:gd name="connsiteX1207" fmla="*/ 63500 w 723900"/>
                  <a:gd name="connsiteY1207" fmla="*/ 523875 h 850900"/>
                  <a:gd name="connsiteX1208" fmla="*/ 60325 w 723900"/>
                  <a:gd name="connsiteY1208" fmla="*/ 520700 h 850900"/>
                  <a:gd name="connsiteX1209" fmla="*/ 60325 w 723900"/>
                  <a:gd name="connsiteY1209" fmla="*/ 517525 h 850900"/>
                  <a:gd name="connsiteX1210" fmla="*/ 57150 w 723900"/>
                  <a:gd name="connsiteY1210" fmla="*/ 517525 h 850900"/>
                  <a:gd name="connsiteX1211" fmla="*/ 53975 w 723900"/>
                  <a:gd name="connsiteY1211" fmla="*/ 517525 h 850900"/>
                  <a:gd name="connsiteX1212" fmla="*/ 53975 w 723900"/>
                  <a:gd name="connsiteY1212" fmla="*/ 514350 h 850900"/>
                  <a:gd name="connsiteX1213" fmla="*/ 50800 w 723900"/>
                  <a:gd name="connsiteY1213" fmla="*/ 514350 h 850900"/>
                  <a:gd name="connsiteX1214" fmla="*/ 49213 w 723900"/>
                  <a:gd name="connsiteY1214" fmla="*/ 514350 h 850900"/>
                  <a:gd name="connsiteX1215" fmla="*/ 49213 w 723900"/>
                  <a:gd name="connsiteY1215" fmla="*/ 515938 h 850900"/>
                  <a:gd name="connsiteX1216" fmla="*/ 47625 w 723900"/>
                  <a:gd name="connsiteY1216" fmla="*/ 515938 h 850900"/>
                  <a:gd name="connsiteX1217" fmla="*/ 47625 w 723900"/>
                  <a:gd name="connsiteY1217" fmla="*/ 514350 h 850900"/>
                  <a:gd name="connsiteX1218" fmla="*/ 44450 w 723900"/>
                  <a:gd name="connsiteY1218" fmla="*/ 514350 h 850900"/>
                  <a:gd name="connsiteX1219" fmla="*/ 41275 w 723900"/>
                  <a:gd name="connsiteY1219" fmla="*/ 514350 h 850900"/>
                  <a:gd name="connsiteX1220" fmla="*/ 41275 w 723900"/>
                  <a:gd name="connsiteY1220" fmla="*/ 511175 h 850900"/>
                  <a:gd name="connsiteX1221" fmla="*/ 38100 w 723900"/>
                  <a:gd name="connsiteY1221" fmla="*/ 511175 h 850900"/>
                  <a:gd name="connsiteX1222" fmla="*/ 34925 w 723900"/>
                  <a:gd name="connsiteY1222" fmla="*/ 511175 h 850900"/>
                  <a:gd name="connsiteX1223" fmla="*/ 31750 w 723900"/>
                  <a:gd name="connsiteY1223" fmla="*/ 511175 h 850900"/>
                  <a:gd name="connsiteX1224" fmla="*/ 447675 w 723900"/>
                  <a:gd name="connsiteY1224" fmla="*/ 508000 h 850900"/>
                  <a:gd name="connsiteX1225" fmla="*/ 447675 w 723900"/>
                  <a:gd name="connsiteY1225" fmla="*/ 511175 h 850900"/>
                  <a:gd name="connsiteX1226" fmla="*/ 444500 w 723900"/>
                  <a:gd name="connsiteY1226" fmla="*/ 511175 h 850900"/>
                  <a:gd name="connsiteX1227" fmla="*/ 444500 w 723900"/>
                  <a:gd name="connsiteY1227" fmla="*/ 514350 h 850900"/>
                  <a:gd name="connsiteX1228" fmla="*/ 447675 w 723900"/>
                  <a:gd name="connsiteY1228" fmla="*/ 514350 h 850900"/>
                  <a:gd name="connsiteX1229" fmla="*/ 447675 w 723900"/>
                  <a:gd name="connsiteY1229" fmla="*/ 511175 h 850900"/>
                  <a:gd name="connsiteX1230" fmla="*/ 450850 w 723900"/>
                  <a:gd name="connsiteY1230" fmla="*/ 508000 h 850900"/>
                  <a:gd name="connsiteX1231" fmla="*/ 447675 w 723900"/>
                  <a:gd name="connsiteY1231" fmla="*/ 508000 h 850900"/>
                  <a:gd name="connsiteX1232" fmla="*/ 9525 w 723900"/>
                  <a:gd name="connsiteY1232" fmla="*/ 444500 h 850900"/>
                  <a:gd name="connsiteX1233" fmla="*/ 12700 w 723900"/>
                  <a:gd name="connsiteY1233" fmla="*/ 444500 h 850900"/>
                  <a:gd name="connsiteX1234" fmla="*/ 12700 w 723900"/>
                  <a:gd name="connsiteY1234" fmla="*/ 447675 h 850900"/>
                  <a:gd name="connsiteX1235" fmla="*/ 9525 w 723900"/>
                  <a:gd name="connsiteY1235" fmla="*/ 447675 h 850900"/>
                  <a:gd name="connsiteX1236" fmla="*/ 9525 w 723900"/>
                  <a:gd name="connsiteY1236" fmla="*/ 444500 h 850900"/>
                  <a:gd name="connsiteX1237" fmla="*/ 38100 w 723900"/>
                  <a:gd name="connsiteY1237" fmla="*/ 419100 h 850900"/>
                  <a:gd name="connsiteX1238" fmla="*/ 41275 w 723900"/>
                  <a:gd name="connsiteY1238" fmla="*/ 422275 h 850900"/>
                  <a:gd name="connsiteX1239" fmla="*/ 39688 w 723900"/>
                  <a:gd name="connsiteY1239" fmla="*/ 422275 h 850900"/>
                  <a:gd name="connsiteX1240" fmla="*/ 39688 w 723900"/>
                  <a:gd name="connsiteY1240" fmla="*/ 423863 h 850900"/>
                  <a:gd name="connsiteX1241" fmla="*/ 38100 w 723900"/>
                  <a:gd name="connsiteY1241" fmla="*/ 423863 h 850900"/>
                  <a:gd name="connsiteX1242" fmla="*/ 38100 w 723900"/>
                  <a:gd name="connsiteY1242" fmla="*/ 422275 h 850900"/>
                  <a:gd name="connsiteX1243" fmla="*/ 38100 w 723900"/>
                  <a:gd name="connsiteY1243" fmla="*/ 419100 h 850900"/>
                  <a:gd name="connsiteX1244" fmla="*/ 114300 w 723900"/>
                  <a:gd name="connsiteY1244" fmla="*/ 387350 h 850900"/>
                  <a:gd name="connsiteX1245" fmla="*/ 115888 w 723900"/>
                  <a:gd name="connsiteY1245" fmla="*/ 387350 h 850900"/>
                  <a:gd name="connsiteX1246" fmla="*/ 115888 w 723900"/>
                  <a:gd name="connsiteY1246" fmla="*/ 388938 h 850900"/>
                  <a:gd name="connsiteX1247" fmla="*/ 114300 w 723900"/>
                  <a:gd name="connsiteY1247" fmla="*/ 388938 h 850900"/>
                  <a:gd name="connsiteX1248" fmla="*/ 114300 w 723900"/>
                  <a:gd name="connsiteY1248" fmla="*/ 387350 h 850900"/>
                  <a:gd name="connsiteX1249" fmla="*/ 98425 w 723900"/>
                  <a:gd name="connsiteY1249" fmla="*/ 377825 h 850900"/>
                  <a:gd name="connsiteX1250" fmla="*/ 101600 w 723900"/>
                  <a:gd name="connsiteY1250" fmla="*/ 377825 h 850900"/>
                  <a:gd name="connsiteX1251" fmla="*/ 104775 w 723900"/>
                  <a:gd name="connsiteY1251" fmla="*/ 377825 h 850900"/>
                  <a:gd name="connsiteX1252" fmla="*/ 107950 w 723900"/>
                  <a:gd name="connsiteY1252" fmla="*/ 377825 h 850900"/>
                  <a:gd name="connsiteX1253" fmla="*/ 107950 w 723900"/>
                  <a:gd name="connsiteY1253" fmla="*/ 381000 h 850900"/>
                  <a:gd name="connsiteX1254" fmla="*/ 107950 w 723900"/>
                  <a:gd name="connsiteY1254" fmla="*/ 384175 h 850900"/>
                  <a:gd name="connsiteX1255" fmla="*/ 104775 w 723900"/>
                  <a:gd name="connsiteY1255" fmla="*/ 384175 h 850900"/>
                  <a:gd name="connsiteX1256" fmla="*/ 101600 w 723900"/>
                  <a:gd name="connsiteY1256" fmla="*/ 384175 h 850900"/>
                  <a:gd name="connsiteX1257" fmla="*/ 101600 w 723900"/>
                  <a:gd name="connsiteY1257" fmla="*/ 381000 h 850900"/>
                  <a:gd name="connsiteX1258" fmla="*/ 98425 w 723900"/>
                  <a:gd name="connsiteY1258" fmla="*/ 381000 h 850900"/>
                  <a:gd name="connsiteX1259" fmla="*/ 98425 w 723900"/>
                  <a:gd name="connsiteY1259" fmla="*/ 377825 h 850900"/>
                  <a:gd name="connsiteX1260" fmla="*/ 98425 w 723900"/>
                  <a:gd name="connsiteY1260" fmla="*/ 330200 h 850900"/>
                  <a:gd name="connsiteX1261" fmla="*/ 98425 w 723900"/>
                  <a:gd name="connsiteY1261" fmla="*/ 333375 h 850900"/>
                  <a:gd name="connsiteX1262" fmla="*/ 95250 w 723900"/>
                  <a:gd name="connsiteY1262" fmla="*/ 333375 h 850900"/>
                  <a:gd name="connsiteX1263" fmla="*/ 98425 w 723900"/>
                  <a:gd name="connsiteY1263" fmla="*/ 330200 h 850900"/>
                  <a:gd name="connsiteX1264" fmla="*/ 92075 w 723900"/>
                  <a:gd name="connsiteY1264" fmla="*/ 330200 h 850900"/>
                  <a:gd name="connsiteX1265" fmla="*/ 95250 w 723900"/>
                  <a:gd name="connsiteY1265" fmla="*/ 330200 h 850900"/>
                  <a:gd name="connsiteX1266" fmla="*/ 95250 w 723900"/>
                  <a:gd name="connsiteY1266" fmla="*/ 333375 h 850900"/>
                  <a:gd name="connsiteX1267" fmla="*/ 95250 w 723900"/>
                  <a:gd name="connsiteY1267" fmla="*/ 336550 h 850900"/>
                  <a:gd name="connsiteX1268" fmla="*/ 92075 w 723900"/>
                  <a:gd name="connsiteY1268" fmla="*/ 336550 h 850900"/>
                  <a:gd name="connsiteX1269" fmla="*/ 92075 w 723900"/>
                  <a:gd name="connsiteY1269" fmla="*/ 333375 h 850900"/>
                  <a:gd name="connsiteX1270" fmla="*/ 92075 w 723900"/>
                  <a:gd name="connsiteY1270" fmla="*/ 330200 h 850900"/>
                  <a:gd name="connsiteX1271" fmla="*/ 19050 w 723900"/>
                  <a:gd name="connsiteY1271" fmla="*/ 285750 h 850900"/>
                  <a:gd name="connsiteX1272" fmla="*/ 22225 w 723900"/>
                  <a:gd name="connsiteY1272" fmla="*/ 285750 h 850900"/>
                  <a:gd name="connsiteX1273" fmla="*/ 22225 w 723900"/>
                  <a:gd name="connsiteY1273" fmla="*/ 288925 h 850900"/>
                  <a:gd name="connsiteX1274" fmla="*/ 19050 w 723900"/>
                  <a:gd name="connsiteY1274" fmla="*/ 288925 h 850900"/>
                  <a:gd name="connsiteX1275" fmla="*/ 19050 w 723900"/>
                  <a:gd name="connsiteY1275" fmla="*/ 285750 h 850900"/>
                  <a:gd name="connsiteX1276" fmla="*/ 86043 w 723900"/>
                  <a:gd name="connsiteY1276" fmla="*/ 266382 h 850900"/>
                  <a:gd name="connsiteX1277" fmla="*/ 85725 w 723900"/>
                  <a:gd name="connsiteY1277" fmla="*/ 266700 h 850900"/>
                  <a:gd name="connsiteX1278" fmla="*/ 85725 w 723900"/>
                  <a:gd name="connsiteY1278" fmla="*/ 269875 h 850900"/>
                  <a:gd name="connsiteX1279" fmla="*/ 86043 w 723900"/>
                  <a:gd name="connsiteY1279" fmla="*/ 269875 h 850900"/>
                  <a:gd name="connsiteX1280" fmla="*/ 86043 w 723900"/>
                  <a:gd name="connsiteY1280" fmla="*/ 266382 h 850900"/>
                  <a:gd name="connsiteX1281" fmla="*/ 88900 w 723900"/>
                  <a:gd name="connsiteY1281" fmla="*/ 264320 h 850900"/>
                  <a:gd name="connsiteX1282" fmla="*/ 88105 w 723900"/>
                  <a:gd name="connsiteY1282" fmla="*/ 264320 h 850900"/>
                  <a:gd name="connsiteX1283" fmla="*/ 88900 w 723900"/>
                  <a:gd name="connsiteY1283" fmla="*/ 264320 h 850900"/>
                  <a:gd name="connsiteX1284" fmla="*/ 149225 w 723900"/>
                  <a:gd name="connsiteY1284" fmla="*/ 252413 h 850900"/>
                  <a:gd name="connsiteX1285" fmla="*/ 149225 w 723900"/>
                  <a:gd name="connsiteY1285" fmla="*/ 254000 h 850900"/>
                  <a:gd name="connsiteX1286" fmla="*/ 150812 w 723900"/>
                  <a:gd name="connsiteY1286" fmla="*/ 252413 h 850900"/>
                  <a:gd name="connsiteX1287" fmla="*/ 149225 w 723900"/>
                  <a:gd name="connsiteY1287" fmla="*/ 252413 h 850900"/>
                  <a:gd name="connsiteX1288" fmla="*/ 28575 w 723900"/>
                  <a:gd name="connsiteY1288" fmla="*/ 241300 h 850900"/>
                  <a:gd name="connsiteX1289" fmla="*/ 28575 w 723900"/>
                  <a:gd name="connsiteY1289" fmla="*/ 244475 h 850900"/>
                  <a:gd name="connsiteX1290" fmla="*/ 25400 w 723900"/>
                  <a:gd name="connsiteY1290" fmla="*/ 244475 h 850900"/>
                  <a:gd name="connsiteX1291" fmla="*/ 28575 w 723900"/>
                  <a:gd name="connsiteY1291" fmla="*/ 241300 h 850900"/>
                  <a:gd name="connsiteX1292" fmla="*/ 149225 w 723900"/>
                  <a:gd name="connsiteY1292" fmla="*/ 228600 h 850900"/>
                  <a:gd name="connsiteX1293" fmla="*/ 149225 w 723900"/>
                  <a:gd name="connsiteY1293" fmla="*/ 231775 h 850900"/>
                  <a:gd name="connsiteX1294" fmla="*/ 149225 w 723900"/>
                  <a:gd name="connsiteY1294" fmla="*/ 234950 h 850900"/>
                  <a:gd name="connsiteX1295" fmla="*/ 149225 w 723900"/>
                  <a:gd name="connsiteY1295" fmla="*/ 238125 h 850900"/>
                  <a:gd name="connsiteX1296" fmla="*/ 152400 w 723900"/>
                  <a:gd name="connsiteY1296" fmla="*/ 238125 h 850900"/>
                  <a:gd name="connsiteX1297" fmla="*/ 152400 w 723900"/>
                  <a:gd name="connsiteY1297" fmla="*/ 241300 h 850900"/>
                  <a:gd name="connsiteX1298" fmla="*/ 155575 w 723900"/>
                  <a:gd name="connsiteY1298" fmla="*/ 241300 h 850900"/>
                  <a:gd name="connsiteX1299" fmla="*/ 155575 w 723900"/>
                  <a:gd name="connsiteY1299" fmla="*/ 244475 h 850900"/>
                  <a:gd name="connsiteX1300" fmla="*/ 158750 w 723900"/>
                  <a:gd name="connsiteY1300" fmla="*/ 244475 h 850900"/>
                  <a:gd name="connsiteX1301" fmla="*/ 161925 w 723900"/>
                  <a:gd name="connsiteY1301" fmla="*/ 244475 h 850900"/>
                  <a:gd name="connsiteX1302" fmla="*/ 165100 w 723900"/>
                  <a:gd name="connsiteY1302" fmla="*/ 244475 h 850900"/>
                  <a:gd name="connsiteX1303" fmla="*/ 168275 w 723900"/>
                  <a:gd name="connsiteY1303" fmla="*/ 244475 h 850900"/>
                  <a:gd name="connsiteX1304" fmla="*/ 168275 w 723900"/>
                  <a:gd name="connsiteY1304" fmla="*/ 241300 h 850900"/>
                  <a:gd name="connsiteX1305" fmla="*/ 168275 w 723900"/>
                  <a:gd name="connsiteY1305" fmla="*/ 238125 h 850900"/>
                  <a:gd name="connsiteX1306" fmla="*/ 168275 w 723900"/>
                  <a:gd name="connsiteY1306" fmla="*/ 234950 h 850900"/>
                  <a:gd name="connsiteX1307" fmla="*/ 168275 w 723900"/>
                  <a:gd name="connsiteY1307" fmla="*/ 231775 h 850900"/>
                  <a:gd name="connsiteX1308" fmla="*/ 165100 w 723900"/>
                  <a:gd name="connsiteY1308" fmla="*/ 231775 h 850900"/>
                  <a:gd name="connsiteX1309" fmla="*/ 161925 w 723900"/>
                  <a:gd name="connsiteY1309" fmla="*/ 231775 h 850900"/>
                  <a:gd name="connsiteX1310" fmla="*/ 158750 w 723900"/>
                  <a:gd name="connsiteY1310" fmla="*/ 231775 h 850900"/>
                  <a:gd name="connsiteX1311" fmla="*/ 158750 w 723900"/>
                  <a:gd name="connsiteY1311" fmla="*/ 228600 h 850900"/>
                  <a:gd name="connsiteX1312" fmla="*/ 155575 w 723900"/>
                  <a:gd name="connsiteY1312" fmla="*/ 228600 h 850900"/>
                  <a:gd name="connsiteX1313" fmla="*/ 152400 w 723900"/>
                  <a:gd name="connsiteY1313" fmla="*/ 228600 h 850900"/>
                  <a:gd name="connsiteX1314" fmla="*/ 149225 w 723900"/>
                  <a:gd name="connsiteY1314" fmla="*/ 228600 h 850900"/>
                  <a:gd name="connsiteX1315" fmla="*/ 85725 w 723900"/>
                  <a:gd name="connsiteY1315" fmla="*/ 225425 h 850900"/>
                  <a:gd name="connsiteX1316" fmla="*/ 82550 w 723900"/>
                  <a:gd name="connsiteY1316" fmla="*/ 228600 h 850900"/>
                  <a:gd name="connsiteX1317" fmla="*/ 85725 w 723900"/>
                  <a:gd name="connsiteY1317" fmla="*/ 228600 h 850900"/>
                  <a:gd name="connsiteX1318" fmla="*/ 85725 w 723900"/>
                  <a:gd name="connsiteY1318" fmla="*/ 225425 h 850900"/>
                  <a:gd name="connsiteX1319" fmla="*/ 123825 w 723900"/>
                  <a:gd name="connsiteY1319" fmla="*/ 212725 h 850900"/>
                  <a:gd name="connsiteX1320" fmla="*/ 127000 w 723900"/>
                  <a:gd name="connsiteY1320" fmla="*/ 212725 h 850900"/>
                  <a:gd name="connsiteX1321" fmla="*/ 130175 w 723900"/>
                  <a:gd name="connsiteY1321" fmla="*/ 212725 h 850900"/>
                  <a:gd name="connsiteX1322" fmla="*/ 130175 w 723900"/>
                  <a:gd name="connsiteY1322" fmla="*/ 215900 h 850900"/>
                  <a:gd name="connsiteX1323" fmla="*/ 133350 w 723900"/>
                  <a:gd name="connsiteY1323" fmla="*/ 219075 h 850900"/>
                  <a:gd name="connsiteX1324" fmla="*/ 133350 w 723900"/>
                  <a:gd name="connsiteY1324" fmla="*/ 222250 h 850900"/>
                  <a:gd name="connsiteX1325" fmla="*/ 133350 w 723900"/>
                  <a:gd name="connsiteY1325" fmla="*/ 225425 h 850900"/>
                  <a:gd name="connsiteX1326" fmla="*/ 130175 w 723900"/>
                  <a:gd name="connsiteY1326" fmla="*/ 225425 h 850900"/>
                  <a:gd name="connsiteX1327" fmla="*/ 130175 w 723900"/>
                  <a:gd name="connsiteY1327" fmla="*/ 222250 h 850900"/>
                  <a:gd name="connsiteX1328" fmla="*/ 127000 w 723900"/>
                  <a:gd name="connsiteY1328" fmla="*/ 222250 h 850900"/>
                  <a:gd name="connsiteX1329" fmla="*/ 123825 w 723900"/>
                  <a:gd name="connsiteY1329" fmla="*/ 222250 h 850900"/>
                  <a:gd name="connsiteX1330" fmla="*/ 123825 w 723900"/>
                  <a:gd name="connsiteY1330" fmla="*/ 219075 h 850900"/>
                  <a:gd name="connsiteX1331" fmla="*/ 123825 w 723900"/>
                  <a:gd name="connsiteY1331" fmla="*/ 215900 h 850900"/>
                  <a:gd name="connsiteX1332" fmla="*/ 123825 w 723900"/>
                  <a:gd name="connsiteY1332" fmla="*/ 212725 h 850900"/>
                  <a:gd name="connsiteX1333" fmla="*/ 127000 w 723900"/>
                  <a:gd name="connsiteY1333" fmla="*/ 209550 h 850900"/>
                  <a:gd name="connsiteX1334" fmla="*/ 128588 w 723900"/>
                  <a:gd name="connsiteY1334" fmla="*/ 209550 h 850900"/>
                  <a:gd name="connsiteX1335" fmla="*/ 128588 w 723900"/>
                  <a:gd name="connsiteY1335" fmla="*/ 211138 h 850900"/>
                  <a:gd name="connsiteX1336" fmla="*/ 127000 w 723900"/>
                  <a:gd name="connsiteY1336" fmla="*/ 211138 h 850900"/>
                  <a:gd name="connsiteX1337" fmla="*/ 127000 w 723900"/>
                  <a:gd name="connsiteY1337" fmla="*/ 209550 h 850900"/>
                  <a:gd name="connsiteX1338" fmla="*/ 130175 w 723900"/>
                  <a:gd name="connsiteY1338" fmla="*/ 73025 h 850900"/>
                  <a:gd name="connsiteX1339" fmla="*/ 131763 w 723900"/>
                  <a:gd name="connsiteY1339" fmla="*/ 73025 h 850900"/>
                  <a:gd name="connsiteX1340" fmla="*/ 131763 w 723900"/>
                  <a:gd name="connsiteY1340" fmla="*/ 74613 h 850900"/>
                  <a:gd name="connsiteX1341" fmla="*/ 130175 w 723900"/>
                  <a:gd name="connsiteY1341" fmla="*/ 74613 h 850900"/>
                  <a:gd name="connsiteX1342" fmla="*/ 130175 w 723900"/>
                  <a:gd name="connsiteY1342" fmla="*/ 73025 h 850900"/>
                  <a:gd name="connsiteX1343" fmla="*/ 133350 w 723900"/>
                  <a:gd name="connsiteY1343" fmla="*/ 63500 h 850900"/>
                  <a:gd name="connsiteX1344" fmla="*/ 136525 w 723900"/>
                  <a:gd name="connsiteY1344" fmla="*/ 63500 h 850900"/>
                  <a:gd name="connsiteX1345" fmla="*/ 133350 w 723900"/>
                  <a:gd name="connsiteY1345" fmla="*/ 66675 h 850900"/>
                  <a:gd name="connsiteX1346" fmla="*/ 133350 w 723900"/>
                  <a:gd name="connsiteY1346" fmla="*/ 63500 h 850900"/>
                  <a:gd name="connsiteX1347" fmla="*/ 139700 w 723900"/>
                  <a:gd name="connsiteY1347" fmla="*/ 60325 h 850900"/>
                  <a:gd name="connsiteX1348" fmla="*/ 141288 w 723900"/>
                  <a:gd name="connsiteY1348" fmla="*/ 60325 h 850900"/>
                  <a:gd name="connsiteX1349" fmla="*/ 141288 w 723900"/>
                  <a:gd name="connsiteY1349" fmla="*/ 61913 h 850900"/>
                  <a:gd name="connsiteX1350" fmla="*/ 139700 w 723900"/>
                  <a:gd name="connsiteY1350" fmla="*/ 61913 h 850900"/>
                  <a:gd name="connsiteX1351" fmla="*/ 139700 w 723900"/>
                  <a:gd name="connsiteY1351" fmla="*/ 63500 h 850900"/>
                  <a:gd name="connsiteX1352" fmla="*/ 138113 w 723900"/>
                  <a:gd name="connsiteY1352" fmla="*/ 63500 h 850900"/>
                  <a:gd name="connsiteX1353" fmla="*/ 138113 w 723900"/>
                  <a:gd name="connsiteY1353" fmla="*/ 65088 h 850900"/>
                  <a:gd name="connsiteX1354" fmla="*/ 136525 w 723900"/>
                  <a:gd name="connsiteY1354" fmla="*/ 65088 h 850900"/>
                  <a:gd name="connsiteX1355" fmla="*/ 136525 w 723900"/>
                  <a:gd name="connsiteY1355" fmla="*/ 63500 h 850900"/>
                  <a:gd name="connsiteX1356" fmla="*/ 139700 w 723900"/>
                  <a:gd name="connsiteY1356" fmla="*/ 60325 h 850900"/>
                  <a:gd name="connsiteX1357" fmla="*/ 142875 w 723900"/>
                  <a:gd name="connsiteY1357" fmla="*/ 57150 h 850900"/>
                  <a:gd name="connsiteX1358" fmla="*/ 144463 w 723900"/>
                  <a:gd name="connsiteY1358" fmla="*/ 57150 h 850900"/>
                  <a:gd name="connsiteX1359" fmla="*/ 144463 w 723900"/>
                  <a:gd name="connsiteY1359" fmla="*/ 58738 h 850900"/>
                  <a:gd name="connsiteX1360" fmla="*/ 142875 w 723900"/>
                  <a:gd name="connsiteY1360" fmla="*/ 58738 h 850900"/>
                  <a:gd name="connsiteX1361" fmla="*/ 142875 w 723900"/>
                  <a:gd name="connsiteY1361" fmla="*/ 57150 h 850900"/>
                  <a:gd name="connsiteX1362" fmla="*/ 415925 w 723900"/>
                  <a:gd name="connsiteY1362" fmla="*/ 47625 h 850900"/>
                  <a:gd name="connsiteX1363" fmla="*/ 417513 w 723900"/>
                  <a:gd name="connsiteY1363" fmla="*/ 47625 h 850900"/>
                  <a:gd name="connsiteX1364" fmla="*/ 417513 w 723900"/>
                  <a:gd name="connsiteY1364" fmla="*/ 49213 h 850900"/>
                  <a:gd name="connsiteX1365" fmla="*/ 415925 w 723900"/>
                  <a:gd name="connsiteY1365" fmla="*/ 49213 h 850900"/>
                  <a:gd name="connsiteX1366" fmla="*/ 415925 w 723900"/>
                  <a:gd name="connsiteY1366" fmla="*/ 47625 h 850900"/>
                  <a:gd name="connsiteX1367" fmla="*/ 149225 w 723900"/>
                  <a:gd name="connsiteY1367" fmla="*/ 47625 h 850900"/>
                  <a:gd name="connsiteX1368" fmla="*/ 150813 w 723900"/>
                  <a:gd name="connsiteY1368" fmla="*/ 47625 h 850900"/>
                  <a:gd name="connsiteX1369" fmla="*/ 150813 w 723900"/>
                  <a:gd name="connsiteY1369" fmla="*/ 49213 h 850900"/>
                  <a:gd name="connsiteX1370" fmla="*/ 149225 w 723900"/>
                  <a:gd name="connsiteY1370" fmla="*/ 49213 h 850900"/>
                  <a:gd name="connsiteX1371" fmla="*/ 149225 w 723900"/>
                  <a:gd name="connsiteY1371" fmla="*/ 47625 h 850900"/>
                  <a:gd name="connsiteX1372" fmla="*/ 165100 w 723900"/>
                  <a:gd name="connsiteY1372" fmla="*/ 44450 h 850900"/>
                  <a:gd name="connsiteX1373" fmla="*/ 166688 w 723900"/>
                  <a:gd name="connsiteY1373" fmla="*/ 44450 h 850900"/>
                  <a:gd name="connsiteX1374" fmla="*/ 166688 w 723900"/>
                  <a:gd name="connsiteY1374" fmla="*/ 46038 h 850900"/>
                  <a:gd name="connsiteX1375" fmla="*/ 165100 w 723900"/>
                  <a:gd name="connsiteY1375" fmla="*/ 46038 h 850900"/>
                  <a:gd name="connsiteX1376" fmla="*/ 165100 w 723900"/>
                  <a:gd name="connsiteY1376" fmla="*/ 44450 h 850900"/>
                  <a:gd name="connsiteX1377" fmla="*/ 152400 w 723900"/>
                  <a:gd name="connsiteY1377" fmla="*/ 44450 h 850900"/>
                  <a:gd name="connsiteX1378" fmla="*/ 153988 w 723900"/>
                  <a:gd name="connsiteY1378" fmla="*/ 44450 h 850900"/>
                  <a:gd name="connsiteX1379" fmla="*/ 153988 w 723900"/>
                  <a:gd name="connsiteY1379" fmla="*/ 46038 h 850900"/>
                  <a:gd name="connsiteX1380" fmla="*/ 152400 w 723900"/>
                  <a:gd name="connsiteY1380" fmla="*/ 46038 h 850900"/>
                  <a:gd name="connsiteX1381" fmla="*/ 152400 w 723900"/>
                  <a:gd name="connsiteY1381" fmla="*/ 44450 h 850900"/>
                  <a:gd name="connsiteX1382" fmla="*/ 158750 w 723900"/>
                  <a:gd name="connsiteY1382" fmla="*/ 41275 h 850900"/>
                  <a:gd name="connsiteX1383" fmla="*/ 160338 w 723900"/>
                  <a:gd name="connsiteY1383" fmla="*/ 41275 h 850900"/>
                  <a:gd name="connsiteX1384" fmla="*/ 161925 w 723900"/>
                  <a:gd name="connsiteY1384" fmla="*/ 41275 h 850900"/>
                  <a:gd name="connsiteX1385" fmla="*/ 161925 w 723900"/>
                  <a:gd name="connsiteY1385" fmla="*/ 42863 h 850900"/>
                  <a:gd name="connsiteX1386" fmla="*/ 160338 w 723900"/>
                  <a:gd name="connsiteY1386" fmla="*/ 42863 h 850900"/>
                  <a:gd name="connsiteX1387" fmla="*/ 158750 w 723900"/>
                  <a:gd name="connsiteY1387" fmla="*/ 42863 h 850900"/>
                  <a:gd name="connsiteX1388" fmla="*/ 158750 w 723900"/>
                  <a:gd name="connsiteY1388" fmla="*/ 41275 h 850900"/>
                  <a:gd name="connsiteX1389" fmla="*/ 193675 w 723900"/>
                  <a:gd name="connsiteY1389" fmla="*/ 34925 h 850900"/>
                  <a:gd name="connsiteX1390" fmla="*/ 195263 w 723900"/>
                  <a:gd name="connsiteY1390" fmla="*/ 34925 h 850900"/>
                  <a:gd name="connsiteX1391" fmla="*/ 195263 w 723900"/>
                  <a:gd name="connsiteY1391" fmla="*/ 36513 h 850900"/>
                  <a:gd name="connsiteX1392" fmla="*/ 193675 w 723900"/>
                  <a:gd name="connsiteY1392" fmla="*/ 36513 h 850900"/>
                  <a:gd name="connsiteX1393" fmla="*/ 193675 w 723900"/>
                  <a:gd name="connsiteY1393" fmla="*/ 34925 h 850900"/>
                  <a:gd name="connsiteX1394" fmla="*/ 193675 w 723900"/>
                  <a:gd name="connsiteY1394" fmla="*/ 31750 h 850900"/>
                  <a:gd name="connsiteX1395" fmla="*/ 193675 w 723900"/>
                  <a:gd name="connsiteY1395" fmla="*/ 34925 h 850900"/>
                  <a:gd name="connsiteX1396" fmla="*/ 192088 w 723900"/>
                  <a:gd name="connsiteY1396" fmla="*/ 36512 h 850900"/>
                  <a:gd name="connsiteX1397" fmla="*/ 192088 w 723900"/>
                  <a:gd name="connsiteY1397" fmla="*/ 36513 h 850900"/>
                  <a:gd name="connsiteX1398" fmla="*/ 192087 w 723900"/>
                  <a:gd name="connsiteY1398" fmla="*/ 36513 h 850900"/>
                  <a:gd name="connsiteX1399" fmla="*/ 190500 w 723900"/>
                  <a:gd name="connsiteY1399" fmla="*/ 38100 h 850900"/>
                  <a:gd name="connsiteX1400" fmla="*/ 193675 w 723900"/>
                  <a:gd name="connsiteY1400" fmla="*/ 38100 h 850900"/>
                  <a:gd name="connsiteX1401" fmla="*/ 193675 w 723900"/>
                  <a:gd name="connsiteY1401" fmla="*/ 41275 h 850900"/>
                  <a:gd name="connsiteX1402" fmla="*/ 190500 w 723900"/>
                  <a:gd name="connsiteY1402" fmla="*/ 41275 h 850900"/>
                  <a:gd name="connsiteX1403" fmla="*/ 190500 w 723900"/>
                  <a:gd name="connsiteY1403" fmla="*/ 44450 h 850900"/>
                  <a:gd name="connsiteX1404" fmla="*/ 193675 w 723900"/>
                  <a:gd name="connsiteY1404" fmla="*/ 44450 h 850900"/>
                  <a:gd name="connsiteX1405" fmla="*/ 193675 w 723900"/>
                  <a:gd name="connsiteY1405" fmla="*/ 41275 h 850900"/>
                  <a:gd name="connsiteX1406" fmla="*/ 196850 w 723900"/>
                  <a:gd name="connsiteY1406" fmla="*/ 38100 h 850900"/>
                  <a:gd name="connsiteX1407" fmla="*/ 196850 w 723900"/>
                  <a:gd name="connsiteY1407" fmla="*/ 34925 h 850900"/>
                  <a:gd name="connsiteX1408" fmla="*/ 196850 w 723900"/>
                  <a:gd name="connsiteY1408" fmla="*/ 31750 h 850900"/>
                  <a:gd name="connsiteX1409" fmla="*/ 193675 w 723900"/>
                  <a:gd name="connsiteY1409" fmla="*/ 31750 h 850900"/>
                  <a:gd name="connsiteX1410" fmla="*/ 209550 w 723900"/>
                  <a:gd name="connsiteY1410" fmla="*/ 22225 h 850900"/>
                  <a:gd name="connsiteX1411" fmla="*/ 212725 w 723900"/>
                  <a:gd name="connsiteY1411" fmla="*/ 22225 h 850900"/>
                  <a:gd name="connsiteX1412" fmla="*/ 212725 w 723900"/>
                  <a:gd name="connsiteY1412" fmla="*/ 25400 h 850900"/>
                  <a:gd name="connsiteX1413" fmla="*/ 209550 w 723900"/>
                  <a:gd name="connsiteY1413" fmla="*/ 22225 h 850900"/>
                  <a:gd name="connsiteX1414" fmla="*/ 215900 w 723900"/>
                  <a:gd name="connsiteY1414" fmla="*/ 19050 h 850900"/>
                  <a:gd name="connsiteX1415" fmla="*/ 217488 w 723900"/>
                  <a:gd name="connsiteY1415" fmla="*/ 19050 h 850900"/>
                  <a:gd name="connsiteX1416" fmla="*/ 217488 w 723900"/>
                  <a:gd name="connsiteY1416" fmla="*/ 20638 h 850900"/>
                  <a:gd name="connsiteX1417" fmla="*/ 215900 w 723900"/>
                  <a:gd name="connsiteY1417" fmla="*/ 20638 h 850900"/>
                  <a:gd name="connsiteX1418" fmla="*/ 215900 w 723900"/>
                  <a:gd name="connsiteY1418" fmla="*/ 19050 h 850900"/>
                  <a:gd name="connsiteX1419" fmla="*/ 276225 w 723900"/>
                  <a:gd name="connsiteY1419" fmla="*/ 6350 h 850900"/>
                  <a:gd name="connsiteX1420" fmla="*/ 277813 w 723900"/>
                  <a:gd name="connsiteY1420" fmla="*/ 6350 h 850900"/>
                  <a:gd name="connsiteX1421" fmla="*/ 277813 w 723900"/>
                  <a:gd name="connsiteY1421" fmla="*/ 7938 h 850900"/>
                  <a:gd name="connsiteX1422" fmla="*/ 276225 w 723900"/>
                  <a:gd name="connsiteY1422" fmla="*/ 7938 h 850900"/>
                  <a:gd name="connsiteX1423" fmla="*/ 276225 w 723900"/>
                  <a:gd name="connsiteY1423" fmla="*/ 6350 h 850900"/>
                  <a:gd name="connsiteX1424" fmla="*/ 269875 w 723900"/>
                  <a:gd name="connsiteY1424" fmla="*/ 3175 h 850900"/>
                  <a:gd name="connsiteX1425" fmla="*/ 273050 w 723900"/>
                  <a:gd name="connsiteY1425" fmla="*/ 6350 h 850900"/>
                  <a:gd name="connsiteX1426" fmla="*/ 269875 w 723900"/>
                  <a:gd name="connsiteY1426" fmla="*/ 6350 h 850900"/>
                  <a:gd name="connsiteX1427" fmla="*/ 269875 w 723900"/>
                  <a:gd name="connsiteY1427" fmla="*/ 3175 h 850900"/>
                  <a:gd name="connsiteX1428" fmla="*/ 266700 w 723900"/>
                  <a:gd name="connsiteY1428" fmla="*/ 3175 h 850900"/>
                  <a:gd name="connsiteX1429" fmla="*/ 268288 w 723900"/>
                  <a:gd name="connsiteY1429" fmla="*/ 3175 h 850900"/>
                  <a:gd name="connsiteX1430" fmla="*/ 268288 w 723900"/>
                  <a:gd name="connsiteY1430" fmla="*/ 4763 h 850900"/>
                  <a:gd name="connsiteX1431" fmla="*/ 266700 w 723900"/>
                  <a:gd name="connsiteY1431" fmla="*/ 4763 h 850900"/>
                  <a:gd name="connsiteX1432" fmla="*/ 266700 w 723900"/>
                  <a:gd name="connsiteY1432" fmla="*/ 3175 h 850900"/>
                  <a:gd name="connsiteX1433" fmla="*/ 247650 w 723900"/>
                  <a:gd name="connsiteY1433" fmla="*/ 0 h 850900"/>
                  <a:gd name="connsiteX1434" fmla="*/ 250825 w 723900"/>
                  <a:gd name="connsiteY1434" fmla="*/ 0 h 850900"/>
                  <a:gd name="connsiteX1435" fmla="*/ 254000 w 723900"/>
                  <a:gd name="connsiteY1435" fmla="*/ 0 h 850900"/>
                  <a:gd name="connsiteX1436" fmla="*/ 257175 w 723900"/>
                  <a:gd name="connsiteY1436" fmla="*/ 0 h 850900"/>
                  <a:gd name="connsiteX1437" fmla="*/ 257175 w 723900"/>
                  <a:gd name="connsiteY1437" fmla="*/ 3175 h 850900"/>
                  <a:gd name="connsiteX1438" fmla="*/ 260350 w 723900"/>
                  <a:gd name="connsiteY1438" fmla="*/ 3175 h 850900"/>
                  <a:gd name="connsiteX1439" fmla="*/ 260350 w 723900"/>
                  <a:gd name="connsiteY1439" fmla="*/ 6350 h 850900"/>
                  <a:gd name="connsiteX1440" fmla="*/ 263525 w 723900"/>
                  <a:gd name="connsiteY1440" fmla="*/ 6350 h 850900"/>
                  <a:gd name="connsiteX1441" fmla="*/ 265113 w 723900"/>
                  <a:gd name="connsiteY1441" fmla="*/ 6350 h 850900"/>
                  <a:gd name="connsiteX1442" fmla="*/ 266700 w 723900"/>
                  <a:gd name="connsiteY1442" fmla="*/ 6350 h 850900"/>
                  <a:gd name="connsiteX1443" fmla="*/ 269875 w 723900"/>
                  <a:gd name="connsiteY1443" fmla="*/ 6350 h 850900"/>
                  <a:gd name="connsiteX1444" fmla="*/ 269875 w 723900"/>
                  <a:gd name="connsiteY1444" fmla="*/ 9525 h 850900"/>
                  <a:gd name="connsiteX1445" fmla="*/ 269875 w 723900"/>
                  <a:gd name="connsiteY1445" fmla="*/ 12700 h 850900"/>
                  <a:gd name="connsiteX1446" fmla="*/ 269875 w 723900"/>
                  <a:gd name="connsiteY1446" fmla="*/ 15875 h 850900"/>
                  <a:gd name="connsiteX1447" fmla="*/ 266700 w 723900"/>
                  <a:gd name="connsiteY1447" fmla="*/ 15875 h 850900"/>
                  <a:gd name="connsiteX1448" fmla="*/ 266700 w 723900"/>
                  <a:gd name="connsiteY1448" fmla="*/ 19050 h 850900"/>
                  <a:gd name="connsiteX1449" fmla="*/ 263525 w 723900"/>
                  <a:gd name="connsiteY1449" fmla="*/ 19050 h 850900"/>
                  <a:gd name="connsiteX1450" fmla="*/ 263525 w 723900"/>
                  <a:gd name="connsiteY1450" fmla="*/ 22225 h 850900"/>
                  <a:gd name="connsiteX1451" fmla="*/ 263525 w 723900"/>
                  <a:gd name="connsiteY1451" fmla="*/ 25400 h 850900"/>
                  <a:gd name="connsiteX1452" fmla="*/ 266700 w 723900"/>
                  <a:gd name="connsiteY1452" fmla="*/ 25400 h 850900"/>
                  <a:gd name="connsiteX1453" fmla="*/ 269875 w 723900"/>
                  <a:gd name="connsiteY1453" fmla="*/ 25400 h 850900"/>
                  <a:gd name="connsiteX1454" fmla="*/ 269875 w 723900"/>
                  <a:gd name="connsiteY1454" fmla="*/ 22225 h 850900"/>
                  <a:gd name="connsiteX1455" fmla="*/ 269875 w 723900"/>
                  <a:gd name="connsiteY1455" fmla="*/ 19050 h 850900"/>
                  <a:gd name="connsiteX1456" fmla="*/ 273050 w 723900"/>
                  <a:gd name="connsiteY1456" fmla="*/ 19050 h 850900"/>
                  <a:gd name="connsiteX1457" fmla="*/ 273050 w 723900"/>
                  <a:gd name="connsiteY1457" fmla="*/ 15875 h 850900"/>
                  <a:gd name="connsiteX1458" fmla="*/ 276225 w 723900"/>
                  <a:gd name="connsiteY1458" fmla="*/ 15875 h 850900"/>
                  <a:gd name="connsiteX1459" fmla="*/ 276225 w 723900"/>
                  <a:gd name="connsiteY1459" fmla="*/ 12700 h 850900"/>
                  <a:gd name="connsiteX1460" fmla="*/ 279400 w 723900"/>
                  <a:gd name="connsiteY1460" fmla="*/ 12700 h 850900"/>
                  <a:gd name="connsiteX1461" fmla="*/ 282575 w 723900"/>
                  <a:gd name="connsiteY1461" fmla="*/ 9525 h 850900"/>
                  <a:gd name="connsiteX1462" fmla="*/ 282575 w 723900"/>
                  <a:gd name="connsiteY1462" fmla="*/ 12700 h 850900"/>
                  <a:gd name="connsiteX1463" fmla="*/ 285750 w 723900"/>
                  <a:gd name="connsiteY1463" fmla="*/ 12700 h 850900"/>
                  <a:gd name="connsiteX1464" fmla="*/ 285750 w 723900"/>
                  <a:gd name="connsiteY1464" fmla="*/ 15875 h 850900"/>
                  <a:gd name="connsiteX1465" fmla="*/ 285750 w 723900"/>
                  <a:gd name="connsiteY1465" fmla="*/ 19050 h 850900"/>
                  <a:gd name="connsiteX1466" fmla="*/ 285750 w 723900"/>
                  <a:gd name="connsiteY1466" fmla="*/ 22225 h 850900"/>
                  <a:gd name="connsiteX1467" fmla="*/ 285750 w 723900"/>
                  <a:gd name="connsiteY1467" fmla="*/ 25400 h 850900"/>
                  <a:gd name="connsiteX1468" fmla="*/ 288925 w 723900"/>
                  <a:gd name="connsiteY1468" fmla="*/ 25400 h 850900"/>
                  <a:gd name="connsiteX1469" fmla="*/ 292100 w 723900"/>
                  <a:gd name="connsiteY1469" fmla="*/ 25400 h 850900"/>
                  <a:gd name="connsiteX1470" fmla="*/ 292100 w 723900"/>
                  <a:gd name="connsiteY1470" fmla="*/ 28575 h 850900"/>
                  <a:gd name="connsiteX1471" fmla="*/ 295275 w 723900"/>
                  <a:gd name="connsiteY1471" fmla="*/ 28575 h 850900"/>
                  <a:gd name="connsiteX1472" fmla="*/ 295275 w 723900"/>
                  <a:gd name="connsiteY1472" fmla="*/ 25400 h 850900"/>
                  <a:gd name="connsiteX1473" fmla="*/ 298450 w 723900"/>
                  <a:gd name="connsiteY1473" fmla="*/ 25400 h 850900"/>
                  <a:gd name="connsiteX1474" fmla="*/ 298450 w 723900"/>
                  <a:gd name="connsiteY1474" fmla="*/ 22225 h 850900"/>
                  <a:gd name="connsiteX1475" fmla="*/ 301625 w 723900"/>
                  <a:gd name="connsiteY1475" fmla="*/ 22225 h 850900"/>
                  <a:gd name="connsiteX1476" fmla="*/ 304800 w 723900"/>
                  <a:gd name="connsiteY1476" fmla="*/ 22225 h 850900"/>
                  <a:gd name="connsiteX1477" fmla="*/ 307975 w 723900"/>
                  <a:gd name="connsiteY1477" fmla="*/ 22225 h 850900"/>
                  <a:gd name="connsiteX1478" fmla="*/ 307975 w 723900"/>
                  <a:gd name="connsiteY1478" fmla="*/ 19050 h 850900"/>
                  <a:gd name="connsiteX1479" fmla="*/ 311150 w 723900"/>
                  <a:gd name="connsiteY1479" fmla="*/ 19050 h 850900"/>
                  <a:gd name="connsiteX1480" fmla="*/ 311150 w 723900"/>
                  <a:gd name="connsiteY1480" fmla="*/ 22225 h 850900"/>
                  <a:gd name="connsiteX1481" fmla="*/ 314325 w 723900"/>
                  <a:gd name="connsiteY1481" fmla="*/ 22225 h 850900"/>
                  <a:gd name="connsiteX1482" fmla="*/ 317500 w 723900"/>
                  <a:gd name="connsiteY1482" fmla="*/ 25400 h 850900"/>
                  <a:gd name="connsiteX1483" fmla="*/ 317500 w 723900"/>
                  <a:gd name="connsiteY1483" fmla="*/ 23813 h 850900"/>
                  <a:gd name="connsiteX1484" fmla="*/ 317500 w 723900"/>
                  <a:gd name="connsiteY1484" fmla="*/ 22225 h 850900"/>
                  <a:gd name="connsiteX1485" fmla="*/ 319088 w 723900"/>
                  <a:gd name="connsiteY1485" fmla="*/ 22225 h 850900"/>
                  <a:gd name="connsiteX1486" fmla="*/ 320675 w 723900"/>
                  <a:gd name="connsiteY1486" fmla="*/ 22225 h 850900"/>
                  <a:gd name="connsiteX1487" fmla="*/ 323850 w 723900"/>
                  <a:gd name="connsiteY1487" fmla="*/ 22225 h 850900"/>
                  <a:gd name="connsiteX1488" fmla="*/ 323850 w 723900"/>
                  <a:gd name="connsiteY1488" fmla="*/ 25400 h 850900"/>
                  <a:gd name="connsiteX1489" fmla="*/ 327025 w 723900"/>
                  <a:gd name="connsiteY1489" fmla="*/ 25400 h 850900"/>
                  <a:gd name="connsiteX1490" fmla="*/ 323850 w 723900"/>
                  <a:gd name="connsiteY1490" fmla="*/ 28575 h 850900"/>
                  <a:gd name="connsiteX1491" fmla="*/ 323850 w 723900"/>
                  <a:gd name="connsiteY1491" fmla="*/ 31750 h 850900"/>
                  <a:gd name="connsiteX1492" fmla="*/ 323850 w 723900"/>
                  <a:gd name="connsiteY1492" fmla="*/ 34925 h 850900"/>
                  <a:gd name="connsiteX1493" fmla="*/ 325438 w 723900"/>
                  <a:gd name="connsiteY1493" fmla="*/ 34925 h 850900"/>
                  <a:gd name="connsiteX1494" fmla="*/ 327025 w 723900"/>
                  <a:gd name="connsiteY1494" fmla="*/ 34925 h 850900"/>
                  <a:gd name="connsiteX1495" fmla="*/ 330200 w 723900"/>
                  <a:gd name="connsiteY1495" fmla="*/ 34925 h 850900"/>
                  <a:gd name="connsiteX1496" fmla="*/ 330200 w 723900"/>
                  <a:gd name="connsiteY1496" fmla="*/ 38100 h 850900"/>
                  <a:gd name="connsiteX1497" fmla="*/ 331788 w 723900"/>
                  <a:gd name="connsiteY1497" fmla="*/ 38100 h 850900"/>
                  <a:gd name="connsiteX1498" fmla="*/ 333375 w 723900"/>
                  <a:gd name="connsiteY1498" fmla="*/ 38100 h 850900"/>
                  <a:gd name="connsiteX1499" fmla="*/ 336550 w 723900"/>
                  <a:gd name="connsiteY1499" fmla="*/ 38100 h 850900"/>
                  <a:gd name="connsiteX1500" fmla="*/ 336550 w 723900"/>
                  <a:gd name="connsiteY1500" fmla="*/ 41275 h 850900"/>
                  <a:gd name="connsiteX1501" fmla="*/ 333375 w 723900"/>
                  <a:gd name="connsiteY1501" fmla="*/ 41275 h 850900"/>
                  <a:gd name="connsiteX1502" fmla="*/ 333375 w 723900"/>
                  <a:gd name="connsiteY1502" fmla="*/ 44450 h 850900"/>
                  <a:gd name="connsiteX1503" fmla="*/ 336550 w 723900"/>
                  <a:gd name="connsiteY1503" fmla="*/ 44450 h 850900"/>
                  <a:gd name="connsiteX1504" fmla="*/ 339725 w 723900"/>
                  <a:gd name="connsiteY1504" fmla="*/ 44450 h 850900"/>
                  <a:gd name="connsiteX1505" fmla="*/ 342900 w 723900"/>
                  <a:gd name="connsiteY1505" fmla="*/ 44450 h 850900"/>
                  <a:gd name="connsiteX1506" fmla="*/ 346075 w 723900"/>
                  <a:gd name="connsiteY1506" fmla="*/ 47625 h 850900"/>
                  <a:gd name="connsiteX1507" fmla="*/ 346075 w 723900"/>
                  <a:gd name="connsiteY1507" fmla="*/ 46038 h 850900"/>
                  <a:gd name="connsiteX1508" fmla="*/ 346075 w 723900"/>
                  <a:gd name="connsiteY1508" fmla="*/ 44450 h 850900"/>
                  <a:gd name="connsiteX1509" fmla="*/ 347663 w 723900"/>
                  <a:gd name="connsiteY1509" fmla="*/ 44450 h 850900"/>
                  <a:gd name="connsiteX1510" fmla="*/ 349250 w 723900"/>
                  <a:gd name="connsiteY1510" fmla="*/ 44450 h 850900"/>
                  <a:gd name="connsiteX1511" fmla="*/ 349250 w 723900"/>
                  <a:gd name="connsiteY1511" fmla="*/ 41275 h 850900"/>
                  <a:gd name="connsiteX1512" fmla="*/ 352425 w 723900"/>
                  <a:gd name="connsiteY1512" fmla="*/ 41275 h 850900"/>
                  <a:gd name="connsiteX1513" fmla="*/ 355600 w 723900"/>
                  <a:gd name="connsiteY1513" fmla="*/ 41275 h 850900"/>
                  <a:gd name="connsiteX1514" fmla="*/ 358775 w 723900"/>
                  <a:gd name="connsiteY1514" fmla="*/ 41275 h 850900"/>
                  <a:gd name="connsiteX1515" fmla="*/ 360363 w 723900"/>
                  <a:gd name="connsiteY1515" fmla="*/ 41275 h 850900"/>
                  <a:gd name="connsiteX1516" fmla="*/ 360363 w 723900"/>
                  <a:gd name="connsiteY1516" fmla="*/ 42862 h 850900"/>
                  <a:gd name="connsiteX1517" fmla="*/ 361950 w 723900"/>
                  <a:gd name="connsiteY1517" fmla="*/ 41275 h 850900"/>
                  <a:gd name="connsiteX1518" fmla="*/ 361950 w 723900"/>
                  <a:gd name="connsiteY1518" fmla="*/ 44450 h 850900"/>
                  <a:gd name="connsiteX1519" fmla="*/ 365125 w 723900"/>
                  <a:gd name="connsiteY1519" fmla="*/ 44450 h 850900"/>
                  <a:gd name="connsiteX1520" fmla="*/ 365125 w 723900"/>
                  <a:gd name="connsiteY1520" fmla="*/ 41275 h 850900"/>
                  <a:gd name="connsiteX1521" fmla="*/ 368300 w 723900"/>
                  <a:gd name="connsiteY1521" fmla="*/ 41275 h 850900"/>
                  <a:gd name="connsiteX1522" fmla="*/ 371475 w 723900"/>
                  <a:gd name="connsiteY1522" fmla="*/ 38100 h 850900"/>
                  <a:gd name="connsiteX1523" fmla="*/ 374650 w 723900"/>
                  <a:gd name="connsiteY1523" fmla="*/ 38100 h 850900"/>
                  <a:gd name="connsiteX1524" fmla="*/ 377825 w 723900"/>
                  <a:gd name="connsiteY1524" fmla="*/ 38100 h 850900"/>
                  <a:gd name="connsiteX1525" fmla="*/ 379413 w 723900"/>
                  <a:gd name="connsiteY1525" fmla="*/ 38100 h 850900"/>
                  <a:gd name="connsiteX1526" fmla="*/ 381000 w 723900"/>
                  <a:gd name="connsiteY1526" fmla="*/ 38100 h 850900"/>
                  <a:gd name="connsiteX1527" fmla="*/ 382588 w 723900"/>
                  <a:gd name="connsiteY1527" fmla="*/ 38100 h 850900"/>
                  <a:gd name="connsiteX1528" fmla="*/ 382588 w 723900"/>
                  <a:gd name="connsiteY1528" fmla="*/ 39688 h 850900"/>
                  <a:gd name="connsiteX1529" fmla="*/ 381000 w 723900"/>
                  <a:gd name="connsiteY1529" fmla="*/ 39688 h 850900"/>
                  <a:gd name="connsiteX1530" fmla="*/ 381000 w 723900"/>
                  <a:gd name="connsiteY1530" fmla="*/ 41275 h 850900"/>
                  <a:gd name="connsiteX1531" fmla="*/ 384175 w 723900"/>
                  <a:gd name="connsiteY1531" fmla="*/ 41275 h 850900"/>
                  <a:gd name="connsiteX1532" fmla="*/ 387350 w 723900"/>
                  <a:gd name="connsiteY1532" fmla="*/ 41275 h 850900"/>
                  <a:gd name="connsiteX1533" fmla="*/ 388938 w 723900"/>
                  <a:gd name="connsiteY1533" fmla="*/ 41275 h 850900"/>
                  <a:gd name="connsiteX1534" fmla="*/ 390525 w 723900"/>
                  <a:gd name="connsiteY1534" fmla="*/ 41275 h 850900"/>
                  <a:gd name="connsiteX1535" fmla="*/ 390525 w 723900"/>
                  <a:gd name="connsiteY1535" fmla="*/ 44450 h 850900"/>
                  <a:gd name="connsiteX1536" fmla="*/ 393700 w 723900"/>
                  <a:gd name="connsiteY1536" fmla="*/ 44450 h 850900"/>
                  <a:gd name="connsiteX1537" fmla="*/ 393700 w 723900"/>
                  <a:gd name="connsiteY1537" fmla="*/ 47625 h 850900"/>
                  <a:gd name="connsiteX1538" fmla="*/ 396875 w 723900"/>
                  <a:gd name="connsiteY1538" fmla="*/ 47625 h 850900"/>
                  <a:gd name="connsiteX1539" fmla="*/ 396875 w 723900"/>
                  <a:gd name="connsiteY1539" fmla="*/ 44450 h 850900"/>
                  <a:gd name="connsiteX1540" fmla="*/ 400050 w 723900"/>
                  <a:gd name="connsiteY1540" fmla="*/ 44450 h 850900"/>
                  <a:gd name="connsiteX1541" fmla="*/ 403225 w 723900"/>
                  <a:gd name="connsiteY1541" fmla="*/ 47625 h 850900"/>
                  <a:gd name="connsiteX1542" fmla="*/ 406400 w 723900"/>
                  <a:gd name="connsiteY1542" fmla="*/ 47625 h 850900"/>
                  <a:gd name="connsiteX1543" fmla="*/ 406400 w 723900"/>
                  <a:gd name="connsiteY1543" fmla="*/ 50800 h 850900"/>
                  <a:gd name="connsiteX1544" fmla="*/ 409575 w 723900"/>
                  <a:gd name="connsiteY1544" fmla="*/ 50800 h 850900"/>
                  <a:gd name="connsiteX1545" fmla="*/ 412750 w 723900"/>
                  <a:gd name="connsiteY1545" fmla="*/ 50800 h 850900"/>
                  <a:gd name="connsiteX1546" fmla="*/ 415925 w 723900"/>
                  <a:gd name="connsiteY1546" fmla="*/ 50800 h 850900"/>
                  <a:gd name="connsiteX1547" fmla="*/ 415925 w 723900"/>
                  <a:gd name="connsiteY1547" fmla="*/ 53975 h 850900"/>
                  <a:gd name="connsiteX1548" fmla="*/ 419100 w 723900"/>
                  <a:gd name="connsiteY1548" fmla="*/ 53975 h 850900"/>
                  <a:gd name="connsiteX1549" fmla="*/ 422275 w 723900"/>
                  <a:gd name="connsiteY1549" fmla="*/ 50800 h 850900"/>
                  <a:gd name="connsiteX1550" fmla="*/ 425450 w 723900"/>
                  <a:gd name="connsiteY1550" fmla="*/ 50800 h 850900"/>
                  <a:gd name="connsiteX1551" fmla="*/ 428625 w 723900"/>
                  <a:gd name="connsiteY1551" fmla="*/ 50800 h 850900"/>
                  <a:gd name="connsiteX1552" fmla="*/ 431800 w 723900"/>
                  <a:gd name="connsiteY1552" fmla="*/ 50800 h 850900"/>
                  <a:gd name="connsiteX1553" fmla="*/ 434975 w 723900"/>
                  <a:gd name="connsiteY1553" fmla="*/ 50800 h 850900"/>
                  <a:gd name="connsiteX1554" fmla="*/ 438150 w 723900"/>
                  <a:gd name="connsiteY1554" fmla="*/ 50800 h 850900"/>
                  <a:gd name="connsiteX1555" fmla="*/ 441325 w 723900"/>
                  <a:gd name="connsiteY1555" fmla="*/ 50800 h 850900"/>
                  <a:gd name="connsiteX1556" fmla="*/ 444500 w 723900"/>
                  <a:gd name="connsiteY1556" fmla="*/ 50800 h 850900"/>
                  <a:gd name="connsiteX1557" fmla="*/ 444500 w 723900"/>
                  <a:gd name="connsiteY1557" fmla="*/ 53975 h 850900"/>
                  <a:gd name="connsiteX1558" fmla="*/ 447675 w 723900"/>
                  <a:gd name="connsiteY1558" fmla="*/ 53975 h 850900"/>
                  <a:gd name="connsiteX1559" fmla="*/ 450850 w 723900"/>
                  <a:gd name="connsiteY1559" fmla="*/ 53975 h 850900"/>
                  <a:gd name="connsiteX1560" fmla="*/ 454025 w 723900"/>
                  <a:gd name="connsiteY1560" fmla="*/ 57150 h 850900"/>
                  <a:gd name="connsiteX1561" fmla="*/ 457200 w 723900"/>
                  <a:gd name="connsiteY1561" fmla="*/ 57150 h 850900"/>
                  <a:gd name="connsiteX1562" fmla="*/ 458788 w 723900"/>
                  <a:gd name="connsiteY1562" fmla="*/ 57150 h 850900"/>
                  <a:gd name="connsiteX1563" fmla="*/ 460375 w 723900"/>
                  <a:gd name="connsiteY1563" fmla="*/ 57150 h 850900"/>
                  <a:gd name="connsiteX1564" fmla="*/ 463550 w 723900"/>
                  <a:gd name="connsiteY1564" fmla="*/ 57150 h 850900"/>
                  <a:gd name="connsiteX1565" fmla="*/ 463550 w 723900"/>
                  <a:gd name="connsiteY1565" fmla="*/ 53975 h 850900"/>
                  <a:gd name="connsiteX1566" fmla="*/ 466725 w 723900"/>
                  <a:gd name="connsiteY1566" fmla="*/ 53975 h 850900"/>
                  <a:gd name="connsiteX1567" fmla="*/ 469900 w 723900"/>
                  <a:gd name="connsiteY1567" fmla="*/ 53975 h 850900"/>
                  <a:gd name="connsiteX1568" fmla="*/ 469900 w 723900"/>
                  <a:gd name="connsiteY1568" fmla="*/ 52388 h 850900"/>
                  <a:gd name="connsiteX1569" fmla="*/ 469900 w 723900"/>
                  <a:gd name="connsiteY1569" fmla="*/ 50800 h 850900"/>
                  <a:gd name="connsiteX1570" fmla="*/ 471488 w 723900"/>
                  <a:gd name="connsiteY1570" fmla="*/ 50800 h 850900"/>
                  <a:gd name="connsiteX1571" fmla="*/ 473075 w 723900"/>
                  <a:gd name="connsiteY1571" fmla="*/ 50800 h 850900"/>
                  <a:gd name="connsiteX1572" fmla="*/ 474663 w 723900"/>
                  <a:gd name="connsiteY1572" fmla="*/ 50800 h 850900"/>
                  <a:gd name="connsiteX1573" fmla="*/ 476250 w 723900"/>
                  <a:gd name="connsiteY1573" fmla="*/ 50800 h 850900"/>
                  <a:gd name="connsiteX1574" fmla="*/ 476250 w 723900"/>
                  <a:gd name="connsiteY1574" fmla="*/ 49213 h 850900"/>
                  <a:gd name="connsiteX1575" fmla="*/ 476250 w 723900"/>
                  <a:gd name="connsiteY1575" fmla="*/ 47625 h 850900"/>
                  <a:gd name="connsiteX1576" fmla="*/ 476250 w 723900"/>
                  <a:gd name="connsiteY1576" fmla="*/ 44450 h 850900"/>
                  <a:gd name="connsiteX1577" fmla="*/ 479425 w 723900"/>
                  <a:gd name="connsiteY1577" fmla="*/ 44450 h 850900"/>
                  <a:gd name="connsiteX1578" fmla="*/ 481013 w 723900"/>
                  <a:gd name="connsiteY1578" fmla="*/ 44450 h 850900"/>
                  <a:gd name="connsiteX1579" fmla="*/ 482600 w 723900"/>
                  <a:gd name="connsiteY1579" fmla="*/ 44450 h 850900"/>
                  <a:gd name="connsiteX1580" fmla="*/ 482600 w 723900"/>
                  <a:gd name="connsiteY1580" fmla="*/ 47625 h 850900"/>
                  <a:gd name="connsiteX1581" fmla="*/ 485775 w 723900"/>
                  <a:gd name="connsiteY1581" fmla="*/ 47625 h 850900"/>
                  <a:gd name="connsiteX1582" fmla="*/ 485775 w 723900"/>
                  <a:gd name="connsiteY1582" fmla="*/ 46038 h 850900"/>
                  <a:gd name="connsiteX1583" fmla="*/ 485775 w 723900"/>
                  <a:gd name="connsiteY1583" fmla="*/ 44450 h 850900"/>
                  <a:gd name="connsiteX1584" fmla="*/ 487363 w 723900"/>
                  <a:gd name="connsiteY1584" fmla="*/ 44450 h 850900"/>
                  <a:gd name="connsiteX1585" fmla="*/ 487363 w 723900"/>
                  <a:gd name="connsiteY1585" fmla="*/ 46038 h 850900"/>
                  <a:gd name="connsiteX1586" fmla="*/ 488950 w 723900"/>
                  <a:gd name="connsiteY1586" fmla="*/ 47625 h 850900"/>
                  <a:gd name="connsiteX1587" fmla="*/ 492125 w 723900"/>
                  <a:gd name="connsiteY1587" fmla="*/ 47625 h 850900"/>
                  <a:gd name="connsiteX1588" fmla="*/ 495300 w 723900"/>
                  <a:gd name="connsiteY1588" fmla="*/ 47625 h 850900"/>
                  <a:gd name="connsiteX1589" fmla="*/ 498475 w 723900"/>
                  <a:gd name="connsiteY1589" fmla="*/ 47625 h 850900"/>
                  <a:gd name="connsiteX1590" fmla="*/ 498475 w 723900"/>
                  <a:gd name="connsiteY1590" fmla="*/ 50800 h 850900"/>
                  <a:gd name="connsiteX1591" fmla="*/ 500063 w 723900"/>
                  <a:gd name="connsiteY1591" fmla="*/ 50800 h 850900"/>
                  <a:gd name="connsiteX1592" fmla="*/ 501650 w 723900"/>
                  <a:gd name="connsiteY1592" fmla="*/ 50800 h 850900"/>
                  <a:gd name="connsiteX1593" fmla="*/ 503238 w 723900"/>
                  <a:gd name="connsiteY1593" fmla="*/ 50800 h 850900"/>
                  <a:gd name="connsiteX1594" fmla="*/ 504825 w 723900"/>
                  <a:gd name="connsiteY1594" fmla="*/ 50800 h 850900"/>
                  <a:gd name="connsiteX1595" fmla="*/ 503238 w 723900"/>
                  <a:gd name="connsiteY1595" fmla="*/ 52387 h 850900"/>
                  <a:gd name="connsiteX1596" fmla="*/ 503238 w 723900"/>
                  <a:gd name="connsiteY1596" fmla="*/ 52388 h 850900"/>
                  <a:gd name="connsiteX1597" fmla="*/ 503237 w 723900"/>
                  <a:gd name="connsiteY1597" fmla="*/ 52388 h 850900"/>
                  <a:gd name="connsiteX1598" fmla="*/ 501650 w 723900"/>
                  <a:gd name="connsiteY1598" fmla="*/ 53975 h 850900"/>
                  <a:gd name="connsiteX1599" fmla="*/ 504825 w 723900"/>
                  <a:gd name="connsiteY1599" fmla="*/ 53975 h 850900"/>
                  <a:gd name="connsiteX1600" fmla="*/ 504825 w 723900"/>
                  <a:gd name="connsiteY1600" fmla="*/ 57150 h 850900"/>
                  <a:gd name="connsiteX1601" fmla="*/ 508000 w 723900"/>
                  <a:gd name="connsiteY1601" fmla="*/ 57150 h 850900"/>
                  <a:gd name="connsiteX1602" fmla="*/ 508000 w 723900"/>
                  <a:gd name="connsiteY1602" fmla="*/ 55563 h 850900"/>
                  <a:gd name="connsiteX1603" fmla="*/ 508000 w 723900"/>
                  <a:gd name="connsiteY1603" fmla="*/ 53975 h 850900"/>
                  <a:gd name="connsiteX1604" fmla="*/ 509588 w 723900"/>
                  <a:gd name="connsiteY1604" fmla="*/ 53975 h 850900"/>
                  <a:gd name="connsiteX1605" fmla="*/ 511175 w 723900"/>
                  <a:gd name="connsiteY1605" fmla="*/ 53975 h 850900"/>
                  <a:gd name="connsiteX1606" fmla="*/ 511175 w 723900"/>
                  <a:gd name="connsiteY1606" fmla="*/ 57150 h 850900"/>
                  <a:gd name="connsiteX1607" fmla="*/ 514350 w 723900"/>
                  <a:gd name="connsiteY1607" fmla="*/ 57150 h 850900"/>
                  <a:gd name="connsiteX1608" fmla="*/ 515938 w 723900"/>
                  <a:gd name="connsiteY1608" fmla="*/ 57150 h 850900"/>
                  <a:gd name="connsiteX1609" fmla="*/ 517525 w 723900"/>
                  <a:gd name="connsiteY1609" fmla="*/ 57150 h 850900"/>
                  <a:gd name="connsiteX1610" fmla="*/ 520700 w 723900"/>
                  <a:gd name="connsiteY1610" fmla="*/ 60325 h 850900"/>
                  <a:gd name="connsiteX1611" fmla="*/ 522288 w 723900"/>
                  <a:gd name="connsiteY1611" fmla="*/ 60325 h 850900"/>
                  <a:gd name="connsiteX1612" fmla="*/ 523875 w 723900"/>
                  <a:gd name="connsiteY1612" fmla="*/ 60325 h 850900"/>
                  <a:gd name="connsiteX1613" fmla="*/ 523875 w 723900"/>
                  <a:gd name="connsiteY1613" fmla="*/ 63500 h 850900"/>
                  <a:gd name="connsiteX1614" fmla="*/ 527050 w 723900"/>
                  <a:gd name="connsiteY1614" fmla="*/ 63500 h 850900"/>
                  <a:gd name="connsiteX1615" fmla="*/ 527050 w 723900"/>
                  <a:gd name="connsiteY1615" fmla="*/ 60325 h 850900"/>
                  <a:gd name="connsiteX1616" fmla="*/ 530225 w 723900"/>
                  <a:gd name="connsiteY1616" fmla="*/ 60325 h 850900"/>
                  <a:gd name="connsiteX1617" fmla="*/ 542925 w 723900"/>
                  <a:gd name="connsiteY1617" fmla="*/ 120650 h 850900"/>
                  <a:gd name="connsiteX1618" fmla="*/ 539750 w 723900"/>
                  <a:gd name="connsiteY1618" fmla="*/ 120650 h 850900"/>
                  <a:gd name="connsiteX1619" fmla="*/ 568325 w 723900"/>
                  <a:gd name="connsiteY1619" fmla="*/ 250825 h 850900"/>
                  <a:gd name="connsiteX1620" fmla="*/ 590550 w 723900"/>
                  <a:gd name="connsiteY1620" fmla="*/ 368300 h 850900"/>
                  <a:gd name="connsiteX1621" fmla="*/ 605842 w 723900"/>
                  <a:gd name="connsiteY1621" fmla="*/ 447820 h 850900"/>
                  <a:gd name="connsiteX1622" fmla="*/ 606425 w 723900"/>
                  <a:gd name="connsiteY1622" fmla="*/ 447675 h 850900"/>
                  <a:gd name="connsiteX1623" fmla="*/ 612775 w 723900"/>
                  <a:gd name="connsiteY1623" fmla="*/ 485775 h 850900"/>
                  <a:gd name="connsiteX1624" fmla="*/ 612775 w 723900"/>
                  <a:gd name="connsiteY1624" fmla="*/ 488950 h 850900"/>
                  <a:gd name="connsiteX1625" fmla="*/ 622300 w 723900"/>
                  <a:gd name="connsiteY1625" fmla="*/ 520700 h 850900"/>
                  <a:gd name="connsiteX1626" fmla="*/ 622300 w 723900"/>
                  <a:gd name="connsiteY1626" fmla="*/ 523875 h 850900"/>
                  <a:gd name="connsiteX1627" fmla="*/ 622300 w 723900"/>
                  <a:gd name="connsiteY1627" fmla="*/ 527050 h 850900"/>
                  <a:gd name="connsiteX1628" fmla="*/ 625475 w 723900"/>
                  <a:gd name="connsiteY1628" fmla="*/ 530225 h 850900"/>
                  <a:gd name="connsiteX1629" fmla="*/ 628650 w 723900"/>
                  <a:gd name="connsiteY1629" fmla="*/ 530225 h 850900"/>
                  <a:gd name="connsiteX1630" fmla="*/ 635000 w 723900"/>
                  <a:gd name="connsiteY1630" fmla="*/ 530225 h 850900"/>
                  <a:gd name="connsiteX1631" fmla="*/ 635000 w 723900"/>
                  <a:gd name="connsiteY1631" fmla="*/ 527050 h 850900"/>
                  <a:gd name="connsiteX1632" fmla="*/ 644525 w 723900"/>
                  <a:gd name="connsiteY1632" fmla="*/ 527050 h 850900"/>
                  <a:gd name="connsiteX1633" fmla="*/ 647700 w 723900"/>
                  <a:gd name="connsiteY1633" fmla="*/ 530225 h 850900"/>
                  <a:gd name="connsiteX1634" fmla="*/ 650875 w 723900"/>
                  <a:gd name="connsiteY1634" fmla="*/ 530225 h 850900"/>
                  <a:gd name="connsiteX1635" fmla="*/ 654050 w 723900"/>
                  <a:gd name="connsiteY1635" fmla="*/ 520700 h 850900"/>
                  <a:gd name="connsiteX1636" fmla="*/ 660400 w 723900"/>
                  <a:gd name="connsiteY1636" fmla="*/ 517525 h 850900"/>
                  <a:gd name="connsiteX1637" fmla="*/ 669925 w 723900"/>
                  <a:gd name="connsiteY1637" fmla="*/ 517525 h 850900"/>
                  <a:gd name="connsiteX1638" fmla="*/ 669925 w 723900"/>
                  <a:gd name="connsiteY1638" fmla="*/ 530225 h 850900"/>
                  <a:gd name="connsiteX1639" fmla="*/ 673100 w 723900"/>
                  <a:gd name="connsiteY1639" fmla="*/ 533400 h 850900"/>
                  <a:gd name="connsiteX1640" fmla="*/ 679450 w 723900"/>
                  <a:gd name="connsiteY1640" fmla="*/ 536575 h 850900"/>
                  <a:gd name="connsiteX1641" fmla="*/ 682625 w 723900"/>
                  <a:gd name="connsiteY1641" fmla="*/ 536575 h 850900"/>
                  <a:gd name="connsiteX1642" fmla="*/ 685800 w 723900"/>
                  <a:gd name="connsiteY1642" fmla="*/ 539750 h 850900"/>
                  <a:gd name="connsiteX1643" fmla="*/ 685800 w 723900"/>
                  <a:gd name="connsiteY1643" fmla="*/ 542925 h 850900"/>
                  <a:gd name="connsiteX1644" fmla="*/ 704850 w 723900"/>
                  <a:gd name="connsiteY1644" fmla="*/ 555625 h 850900"/>
                  <a:gd name="connsiteX1645" fmla="*/ 720725 w 723900"/>
                  <a:gd name="connsiteY1645" fmla="*/ 561975 h 850900"/>
                  <a:gd name="connsiteX1646" fmla="*/ 723900 w 723900"/>
                  <a:gd name="connsiteY1646" fmla="*/ 568325 h 850900"/>
                  <a:gd name="connsiteX1647" fmla="*/ 723900 w 723900"/>
                  <a:gd name="connsiteY1647" fmla="*/ 574675 h 850900"/>
                  <a:gd name="connsiteX1648" fmla="*/ 723900 w 723900"/>
                  <a:gd name="connsiteY1648" fmla="*/ 577850 h 850900"/>
                  <a:gd name="connsiteX1649" fmla="*/ 717550 w 723900"/>
                  <a:gd name="connsiteY1649" fmla="*/ 587375 h 850900"/>
                  <a:gd name="connsiteX1650" fmla="*/ 717550 w 723900"/>
                  <a:gd name="connsiteY1650" fmla="*/ 584200 h 850900"/>
                  <a:gd name="connsiteX1651" fmla="*/ 714375 w 723900"/>
                  <a:gd name="connsiteY1651" fmla="*/ 584200 h 850900"/>
                  <a:gd name="connsiteX1652" fmla="*/ 714375 w 723900"/>
                  <a:gd name="connsiteY1652" fmla="*/ 581025 h 850900"/>
                  <a:gd name="connsiteX1653" fmla="*/ 711200 w 723900"/>
                  <a:gd name="connsiteY1653" fmla="*/ 581025 h 850900"/>
                  <a:gd name="connsiteX1654" fmla="*/ 711200 w 723900"/>
                  <a:gd name="connsiteY1654" fmla="*/ 577850 h 850900"/>
                  <a:gd name="connsiteX1655" fmla="*/ 708025 w 723900"/>
                  <a:gd name="connsiteY1655" fmla="*/ 577850 h 850900"/>
                  <a:gd name="connsiteX1656" fmla="*/ 704850 w 723900"/>
                  <a:gd name="connsiteY1656" fmla="*/ 577850 h 850900"/>
                  <a:gd name="connsiteX1657" fmla="*/ 704850 w 723900"/>
                  <a:gd name="connsiteY1657" fmla="*/ 574675 h 850900"/>
                  <a:gd name="connsiteX1658" fmla="*/ 701675 w 723900"/>
                  <a:gd name="connsiteY1658" fmla="*/ 574675 h 850900"/>
                  <a:gd name="connsiteX1659" fmla="*/ 698500 w 723900"/>
                  <a:gd name="connsiteY1659" fmla="*/ 574675 h 850900"/>
                  <a:gd name="connsiteX1660" fmla="*/ 695325 w 723900"/>
                  <a:gd name="connsiteY1660" fmla="*/ 574675 h 850900"/>
                  <a:gd name="connsiteX1661" fmla="*/ 692150 w 723900"/>
                  <a:gd name="connsiteY1661" fmla="*/ 574675 h 850900"/>
                  <a:gd name="connsiteX1662" fmla="*/ 692150 w 723900"/>
                  <a:gd name="connsiteY1662" fmla="*/ 571500 h 850900"/>
                  <a:gd name="connsiteX1663" fmla="*/ 688975 w 723900"/>
                  <a:gd name="connsiteY1663" fmla="*/ 571500 h 850900"/>
                  <a:gd name="connsiteX1664" fmla="*/ 685800 w 723900"/>
                  <a:gd name="connsiteY1664" fmla="*/ 571500 h 850900"/>
                  <a:gd name="connsiteX1665" fmla="*/ 682625 w 723900"/>
                  <a:gd name="connsiteY1665" fmla="*/ 568325 h 850900"/>
                  <a:gd name="connsiteX1666" fmla="*/ 681038 w 723900"/>
                  <a:gd name="connsiteY1666" fmla="*/ 568325 h 850900"/>
                  <a:gd name="connsiteX1667" fmla="*/ 681038 w 723900"/>
                  <a:gd name="connsiteY1667" fmla="*/ 569913 h 850900"/>
                  <a:gd name="connsiteX1668" fmla="*/ 679450 w 723900"/>
                  <a:gd name="connsiteY1668" fmla="*/ 569913 h 850900"/>
                  <a:gd name="connsiteX1669" fmla="*/ 679450 w 723900"/>
                  <a:gd name="connsiteY1669" fmla="*/ 568325 h 850900"/>
                  <a:gd name="connsiteX1670" fmla="*/ 676275 w 723900"/>
                  <a:gd name="connsiteY1670" fmla="*/ 568325 h 850900"/>
                  <a:gd name="connsiteX1671" fmla="*/ 676275 w 723900"/>
                  <a:gd name="connsiteY1671" fmla="*/ 565150 h 850900"/>
                  <a:gd name="connsiteX1672" fmla="*/ 673100 w 723900"/>
                  <a:gd name="connsiteY1672" fmla="*/ 565150 h 850900"/>
                  <a:gd name="connsiteX1673" fmla="*/ 669925 w 723900"/>
                  <a:gd name="connsiteY1673" fmla="*/ 565150 h 850900"/>
                  <a:gd name="connsiteX1674" fmla="*/ 666750 w 723900"/>
                  <a:gd name="connsiteY1674" fmla="*/ 565150 h 850900"/>
                  <a:gd name="connsiteX1675" fmla="*/ 663575 w 723900"/>
                  <a:gd name="connsiteY1675" fmla="*/ 561975 h 850900"/>
                  <a:gd name="connsiteX1676" fmla="*/ 660400 w 723900"/>
                  <a:gd name="connsiteY1676" fmla="*/ 561975 h 850900"/>
                  <a:gd name="connsiteX1677" fmla="*/ 660400 w 723900"/>
                  <a:gd name="connsiteY1677" fmla="*/ 560388 h 850900"/>
                  <a:gd name="connsiteX1678" fmla="*/ 660400 w 723900"/>
                  <a:gd name="connsiteY1678" fmla="*/ 558800 h 850900"/>
                  <a:gd name="connsiteX1679" fmla="*/ 660400 w 723900"/>
                  <a:gd name="connsiteY1679" fmla="*/ 555625 h 850900"/>
                  <a:gd name="connsiteX1680" fmla="*/ 663575 w 723900"/>
                  <a:gd name="connsiteY1680" fmla="*/ 555625 h 850900"/>
                  <a:gd name="connsiteX1681" fmla="*/ 663575 w 723900"/>
                  <a:gd name="connsiteY1681" fmla="*/ 552450 h 850900"/>
                  <a:gd name="connsiteX1682" fmla="*/ 663575 w 723900"/>
                  <a:gd name="connsiteY1682" fmla="*/ 549275 h 850900"/>
                  <a:gd name="connsiteX1683" fmla="*/ 663575 w 723900"/>
                  <a:gd name="connsiteY1683" fmla="*/ 546100 h 850900"/>
                  <a:gd name="connsiteX1684" fmla="*/ 660400 w 723900"/>
                  <a:gd name="connsiteY1684" fmla="*/ 546100 h 850900"/>
                  <a:gd name="connsiteX1685" fmla="*/ 660400 w 723900"/>
                  <a:gd name="connsiteY1685" fmla="*/ 542925 h 850900"/>
                  <a:gd name="connsiteX1686" fmla="*/ 660400 w 723900"/>
                  <a:gd name="connsiteY1686" fmla="*/ 539750 h 850900"/>
                  <a:gd name="connsiteX1687" fmla="*/ 663575 w 723900"/>
                  <a:gd name="connsiteY1687" fmla="*/ 539750 h 850900"/>
                  <a:gd name="connsiteX1688" fmla="*/ 663575 w 723900"/>
                  <a:gd name="connsiteY1688" fmla="*/ 538163 h 850900"/>
                  <a:gd name="connsiteX1689" fmla="*/ 663575 w 723900"/>
                  <a:gd name="connsiteY1689" fmla="*/ 536575 h 850900"/>
                  <a:gd name="connsiteX1690" fmla="*/ 663575 w 723900"/>
                  <a:gd name="connsiteY1690" fmla="*/ 533400 h 850900"/>
                  <a:gd name="connsiteX1691" fmla="*/ 660400 w 723900"/>
                  <a:gd name="connsiteY1691" fmla="*/ 533400 h 850900"/>
                  <a:gd name="connsiteX1692" fmla="*/ 660400 w 723900"/>
                  <a:gd name="connsiteY1692" fmla="*/ 536575 h 850900"/>
                  <a:gd name="connsiteX1693" fmla="*/ 660400 w 723900"/>
                  <a:gd name="connsiteY1693" fmla="*/ 539750 h 850900"/>
                  <a:gd name="connsiteX1694" fmla="*/ 657225 w 723900"/>
                  <a:gd name="connsiteY1694" fmla="*/ 539750 h 850900"/>
                  <a:gd name="connsiteX1695" fmla="*/ 657225 w 723900"/>
                  <a:gd name="connsiteY1695" fmla="*/ 542925 h 850900"/>
                  <a:gd name="connsiteX1696" fmla="*/ 657225 w 723900"/>
                  <a:gd name="connsiteY1696" fmla="*/ 546100 h 850900"/>
                  <a:gd name="connsiteX1697" fmla="*/ 654050 w 723900"/>
                  <a:gd name="connsiteY1697" fmla="*/ 546100 h 850900"/>
                  <a:gd name="connsiteX1698" fmla="*/ 654050 w 723900"/>
                  <a:gd name="connsiteY1698" fmla="*/ 549275 h 850900"/>
                  <a:gd name="connsiteX1699" fmla="*/ 650875 w 723900"/>
                  <a:gd name="connsiteY1699" fmla="*/ 549275 h 850900"/>
                  <a:gd name="connsiteX1700" fmla="*/ 650875 w 723900"/>
                  <a:gd name="connsiteY1700" fmla="*/ 552450 h 850900"/>
                  <a:gd name="connsiteX1701" fmla="*/ 647700 w 723900"/>
                  <a:gd name="connsiteY1701" fmla="*/ 552450 h 850900"/>
                  <a:gd name="connsiteX1702" fmla="*/ 647700 w 723900"/>
                  <a:gd name="connsiteY1702" fmla="*/ 555625 h 850900"/>
                  <a:gd name="connsiteX1703" fmla="*/ 644525 w 723900"/>
                  <a:gd name="connsiteY1703" fmla="*/ 555625 h 850900"/>
                  <a:gd name="connsiteX1704" fmla="*/ 641350 w 723900"/>
                  <a:gd name="connsiteY1704" fmla="*/ 555625 h 850900"/>
                  <a:gd name="connsiteX1705" fmla="*/ 638175 w 723900"/>
                  <a:gd name="connsiteY1705" fmla="*/ 555625 h 850900"/>
                  <a:gd name="connsiteX1706" fmla="*/ 635000 w 723900"/>
                  <a:gd name="connsiteY1706" fmla="*/ 555625 h 850900"/>
                  <a:gd name="connsiteX1707" fmla="*/ 631825 w 723900"/>
                  <a:gd name="connsiteY1707" fmla="*/ 555625 h 850900"/>
                  <a:gd name="connsiteX1708" fmla="*/ 628650 w 723900"/>
                  <a:gd name="connsiteY1708" fmla="*/ 555625 h 850900"/>
                  <a:gd name="connsiteX1709" fmla="*/ 625475 w 723900"/>
                  <a:gd name="connsiteY1709" fmla="*/ 555625 h 850900"/>
                  <a:gd name="connsiteX1710" fmla="*/ 622300 w 723900"/>
                  <a:gd name="connsiteY1710" fmla="*/ 555625 h 850900"/>
                  <a:gd name="connsiteX1711" fmla="*/ 622300 w 723900"/>
                  <a:gd name="connsiteY1711" fmla="*/ 552450 h 850900"/>
                  <a:gd name="connsiteX1712" fmla="*/ 619125 w 723900"/>
                  <a:gd name="connsiteY1712" fmla="*/ 552450 h 850900"/>
                  <a:gd name="connsiteX1713" fmla="*/ 615950 w 723900"/>
                  <a:gd name="connsiteY1713" fmla="*/ 552450 h 850900"/>
                  <a:gd name="connsiteX1714" fmla="*/ 615950 w 723900"/>
                  <a:gd name="connsiteY1714" fmla="*/ 549275 h 850900"/>
                  <a:gd name="connsiteX1715" fmla="*/ 619125 w 723900"/>
                  <a:gd name="connsiteY1715" fmla="*/ 549275 h 850900"/>
                  <a:gd name="connsiteX1716" fmla="*/ 619125 w 723900"/>
                  <a:gd name="connsiteY1716" fmla="*/ 546100 h 850900"/>
                  <a:gd name="connsiteX1717" fmla="*/ 619125 w 723900"/>
                  <a:gd name="connsiteY1717" fmla="*/ 542925 h 850900"/>
                  <a:gd name="connsiteX1718" fmla="*/ 615950 w 723900"/>
                  <a:gd name="connsiteY1718" fmla="*/ 542925 h 850900"/>
                  <a:gd name="connsiteX1719" fmla="*/ 615950 w 723900"/>
                  <a:gd name="connsiteY1719" fmla="*/ 539750 h 850900"/>
                  <a:gd name="connsiteX1720" fmla="*/ 612775 w 723900"/>
                  <a:gd name="connsiteY1720" fmla="*/ 539750 h 850900"/>
                  <a:gd name="connsiteX1721" fmla="*/ 612775 w 723900"/>
                  <a:gd name="connsiteY1721" fmla="*/ 542925 h 850900"/>
                  <a:gd name="connsiteX1722" fmla="*/ 615950 w 723900"/>
                  <a:gd name="connsiteY1722" fmla="*/ 542925 h 850900"/>
                  <a:gd name="connsiteX1723" fmla="*/ 615950 w 723900"/>
                  <a:gd name="connsiteY1723" fmla="*/ 546100 h 850900"/>
                  <a:gd name="connsiteX1724" fmla="*/ 612775 w 723900"/>
                  <a:gd name="connsiteY1724" fmla="*/ 546100 h 850900"/>
                  <a:gd name="connsiteX1725" fmla="*/ 612775 w 723900"/>
                  <a:gd name="connsiteY1725" fmla="*/ 549275 h 850900"/>
                  <a:gd name="connsiteX1726" fmla="*/ 609600 w 723900"/>
                  <a:gd name="connsiteY1726" fmla="*/ 549275 h 850900"/>
                  <a:gd name="connsiteX1727" fmla="*/ 606425 w 723900"/>
                  <a:gd name="connsiteY1727" fmla="*/ 549275 h 850900"/>
                  <a:gd name="connsiteX1728" fmla="*/ 603250 w 723900"/>
                  <a:gd name="connsiteY1728" fmla="*/ 549275 h 850900"/>
                  <a:gd name="connsiteX1729" fmla="*/ 600075 w 723900"/>
                  <a:gd name="connsiteY1729" fmla="*/ 549275 h 850900"/>
                  <a:gd name="connsiteX1730" fmla="*/ 596900 w 723900"/>
                  <a:gd name="connsiteY1730" fmla="*/ 549275 h 850900"/>
                  <a:gd name="connsiteX1731" fmla="*/ 593725 w 723900"/>
                  <a:gd name="connsiteY1731" fmla="*/ 549275 h 850900"/>
                  <a:gd name="connsiteX1732" fmla="*/ 593725 w 723900"/>
                  <a:gd name="connsiteY1732" fmla="*/ 546100 h 850900"/>
                  <a:gd name="connsiteX1733" fmla="*/ 590550 w 723900"/>
                  <a:gd name="connsiteY1733" fmla="*/ 546100 h 850900"/>
                  <a:gd name="connsiteX1734" fmla="*/ 587375 w 723900"/>
                  <a:gd name="connsiteY1734" fmla="*/ 546100 h 850900"/>
                  <a:gd name="connsiteX1735" fmla="*/ 584200 w 723900"/>
                  <a:gd name="connsiteY1735" fmla="*/ 546100 h 850900"/>
                  <a:gd name="connsiteX1736" fmla="*/ 581025 w 723900"/>
                  <a:gd name="connsiteY1736" fmla="*/ 546100 h 850900"/>
                  <a:gd name="connsiteX1737" fmla="*/ 577850 w 723900"/>
                  <a:gd name="connsiteY1737" fmla="*/ 549275 h 850900"/>
                  <a:gd name="connsiteX1738" fmla="*/ 574675 w 723900"/>
                  <a:gd name="connsiteY1738" fmla="*/ 549275 h 850900"/>
                  <a:gd name="connsiteX1739" fmla="*/ 571500 w 723900"/>
                  <a:gd name="connsiteY1739" fmla="*/ 552450 h 850900"/>
                  <a:gd name="connsiteX1740" fmla="*/ 568325 w 723900"/>
                  <a:gd name="connsiteY1740" fmla="*/ 552450 h 850900"/>
                  <a:gd name="connsiteX1741" fmla="*/ 565150 w 723900"/>
                  <a:gd name="connsiteY1741" fmla="*/ 552450 h 850900"/>
                  <a:gd name="connsiteX1742" fmla="*/ 561975 w 723900"/>
                  <a:gd name="connsiteY1742" fmla="*/ 552450 h 850900"/>
                  <a:gd name="connsiteX1743" fmla="*/ 558800 w 723900"/>
                  <a:gd name="connsiteY1743" fmla="*/ 555625 h 850900"/>
                  <a:gd name="connsiteX1744" fmla="*/ 555625 w 723900"/>
                  <a:gd name="connsiteY1744" fmla="*/ 555625 h 850900"/>
                  <a:gd name="connsiteX1745" fmla="*/ 552450 w 723900"/>
                  <a:gd name="connsiteY1745" fmla="*/ 558800 h 850900"/>
                  <a:gd name="connsiteX1746" fmla="*/ 552450 w 723900"/>
                  <a:gd name="connsiteY1746" fmla="*/ 555625 h 850900"/>
                  <a:gd name="connsiteX1747" fmla="*/ 549275 w 723900"/>
                  <a:gd name="connsiteY1747" fmla="*/ 555625 h 850900"/>
                  <a:gd name="connsiteX1748" fmla="*/ 549275 w 723900"/>
                  <a:gd name="connsiteY1748" fmla="*/ 552450 h 850900"/>
                  <a:gd name="connsiteX1749" fmla="*/ 546100 w 723900"/>
                  <a:gd name="connsiteY1749" fmla="*/ 552450 h 850900"/>
                  <a:gd name="connsiteX1750" fmla="*/ 542925 w 723900"/>
                  <a:gd name="connsiteY1750" fmla="*/ 552450 h 850900"/>
                  <a:gd name="connsiteX1751" fmla="*/ 542925 w 723900"/>
                  <a:gd name="connsiteY1751" fmla="*/ 549275 h 850900"/>
                  <a:gd name="connsiteX1752" fmla="*/ 539750 w 723900"/>
                  <a:gd name="connsiteY1752" fmla="*/ 549275 h 850900"/>
                  <a:gd name="connsiteX1753" fmla="*/ 536575 w 723900"/>
                  <a:gd name="connsiteY1753" fmla="*/ 552450 h 850900"/>
                  <a:gd name="connsiteX1754" fmla="*/ 536575 w 723900"/>
                  <a:gd name="connsiteY1754" fmla="*/ 549275 h 850900"/>
                  <a:gd name="connsiteX1755" fmla="*/ 533400 w 723900"/>
                  <a:gd name="connsiteY1755" fmla="*/ 549275 h 850900"/>
                  <a:gd name="connsiteX1756" fmla="*/ 530225 w 723900"/>
                  <a:gd name="connsiteY1756" fmla="*/ 549275 h 850900"/>
                  <a:gd name="connsiteX1757" fmla="*/ 530225 w 723900"/>
                  <a:gd name="connsiteY1757" fmla="*/ 546100 h 850900"/>
                  <a:gd name="connsiteX1758" fmla="*/ 527050 w 723900"/>
                  <a:gd name="connsiteY1758" fmla="*/ 546100 h 850900"/>
                  <a:gd name="connsiteX1759" fmla="*/ 525463 w 723900"/>
                  <a:gd name="connsiteY1759" fmla="*/ 546100 h 850900"/>
                  <a:gd name="connsiteX1760" fmla="*/ 525463 w 723900"/>
                  <a:gd name="connsiteY1760" fmla="*/ 547688 h 850900"/>
                  <a:gd name="connsiteX1761" fmla="*/ 523875 w 723900"/>
                  <a:gd name="connsiteY1761" fmla="*/ 547688 h 850900"/>
                  <a:gd name="connsiteX1762" fmla="*/ 523875 w 723900"/>
                  <a:gd name="connsiteY1762" fmla="*/ 546100 h 850900"/>
                  <a:gd name="connsiteX1763" fmla="*/ 523875 w 723900"/>
                  <a:gd name="connsiteY1763" fmla="*/ 542925 h 850900"/>
                  <a:gd name="connsiteX1764" fmla="*/ 523875 w 723900"/>
                  <a:gd name="connsiteY1764" fmla="*/ 539750 h 850900"/>
                  <a:gd name="connsiteX1765" fmla="*/ 527050 w 723900"/>
                  <a:gd name="connsiteY1765" fmla="*/ 539750 h 850900"/>
                  <a:gd name="connsiteX1766" fmla="*/ 527050 w 723900"/>
                  <a:gd name="connsiteY1766" fmla="*/ 536575 h 850900"/>
                  <a:gd name="connsiteX1767" fmla="*/ 523875 w 723900"/>
                  <a:gd name="connsiteY1767" fmla="*/ 536575 h 850900"/>
                  <a:gd name="connsiteX1768" fmla="*/ 523875 w 723900"/>
                  <a:gd name="connsiteY1768" fmla="*/ 534988 h 850900"/>
                  <a:gd name="connsiteX1769" fmla="*/ 523875 w 723900"/>
                  <a:gd name="connsiteY1769" fmla="*/ 533400 h 850900"/>
                  <a:gd name="connsiteX1770" fmla="*/ 525463 w 723900"/>
                  <a:gd name="connsiteY1770" fmla="*/ 533400 h 850900"/>
                  <a:gd name="connsiteX1771" fmla="*/ 527050 w 723900"/>
                  <a:gd name="connsiteY1771" fmla="*/ 533400 h 850900"/>
                  <a:gd name="connsiteX1772" fmla="*/ 527050 w 723900"/>
                  <a:gd name="connsiteY1772" fmla="*/ 530225 h 850900"/>
                  <a:gd name="connsiteX1773" fmla="*/ 523875 w 723900"/>
                  <a:gd name="connsiteY1773" fmla="*/ 530225 h 850900"/>
                  <a:gd name="connsiteX1774" fmla="*/ 523875 w 723900"/>
                  <a:gd name="connsiteY1774" fmla="*/ 533400 h 850900"/>
                  <a:gd name="connsiteX1775" fmla="*/ 520700 w 723900"/>
                  <a:gd name="connsiteY1775" fmla="*/ 533400 h 850900"/>
                  <a:gd name="connsiteX1776" fmla="*/ 520700 w 723900"/>
                  <a:gd name="connsiteY1776" fmla="*/ 536575 h 850900"/>
                  <a:gd name="connsiteX1777" fmla="*/ 522288 w 723900"/>
                  <a:gd name="connsiteY1777" fmla="*/ 536575 h 850900"/>
                  <a:gd name="connsiteX1778" fmla="*/ 523875 w 723900"/>
                  <a:gd name="connsiteY1778" fmla="*/ 536575 h 850900"/>
                  <a:gd name="connsiteX1779" fmla="*/ 523875 w 723900"/>
                  <a:gd name="connsiteY1779" fmla="*/ 539750 h 850900"/>
                  <a:gd name="connsiteX1780" fmla="*/ 520700 w 723900"/>
                  <a:gd name="connsiteY1780" fmla="*/ 539750 h 850900"/>
                  <a:gd name="connsiteX1781" fmla="*/ 517525 w 723900"/>
                  <a:gd name="connsiteY1781" fmla="*/ 539750 h 850900"/>
                  <a:gd name="connsiteX1782" fmla="*/ 517525 w 723900"/>
                  <a:gd name="connsiteY1782" fmla="*/ 542925 h 850900"/>
                  <a:gd name="connsiteX1783" fmla="*/ 514350 w 723900"/>
                  <a:gd name="connsiteY1783" fmla="*/ 542925 h 850900"/>
                  <a:gd name="connsiteX1784" fmla="*/ 511175 w 723900"/>
                  <a:gd name="connsiteY1784" fmla="*/ 542925 h 850900"/>
                  <a:gd name="connsiteX1785" fmla="*/ 511175 w 723900"/>
                  <a:gd name="connsiteY1785" fmla="*/ 539750 h 850900"/>
                  <a:gd name="connsiteX1786" fmla="*/ 508000 w 723900"/>
                  <a:gd name="connsiteY1786" fmla="*/ 539750 h 850900"/>
                  <a:gd name="connsiteX1787" fmla="*/ 504825 w 723900"/>
                  <a:gd name="connsiteY1787" fmla="*/ 539750 h 850900"/>
                  <a:gd name="connsiteX1788" fmla="*/ 501650 w 723900"/>
                  <a:gd name="connsiteY1788" fmla="*/ 539750 h 850900"/>
                  <a:gd name="connsiteX1789" fmla="*/ 501650 w 723900"/>
                  <a:gd name="connsiteY1789" fmla="*/ 536575 h 850900"/>
                  <a:gd name="connsiteX1790" fmla="*/ 498475 w 723900"/>
                  <a:gd name="connsiteY1790" fmla="*/ 536575 h 850900"/>
                  <a:gd name="connsiteX1791" fmla="*/ 498475 w 723900"/>
                  <a:gd name="connsiteY1791" fmla="*/ 534988 h 850900"/>
                  <a:gd name="connsiteX1792" fmla="*/ 498475 w 723900"/>
                  <a:gd name="connsiteY1792" fmla="*/ 533400 h 850900"/>
                  <a:gd name="connsiteX1793" fmla="*/ 495300 w 723900"/>
                  <a:gd name="connsiteY1793" fmla="*/ 533400 h 850900"/>
                  <a:gd name="connsiteX1794" fmla="*/ 495300 w 723900"/>
                  <a:gd name="connsiteY1794" fmla="*/ 531813 h 850900"/>
                  <a:gd name="connsiteX1795" fmla="*/ 495300 w 723900"/>
                  <a:gd name="connsiteY1795" fmla="*/ 530225 h 850900"/>
                  <a:gd name="connsiteX1796" fmla="*/ 492125 w 723900"/>
                  <a:gd name="connsiteY1796" fmla="*/ 533400 h 850900"/>
                  <a:gd name="connsiteX1797" fmla="*/ 488950 w 723900"/>
                  <a:gd name="connsiteY1797" fmla="*/ 533400 h 850900"/>
                  <a:gd name="connsiteX1798" fmla="*/ 488950 w 723900"/>
                  <a:gd name="connsiteY1798" fmla="*/ 530225 h 850900"/>
                  <a:gd name="connsiteX1799" fmla="*/ 492125 w 723900"/>
                  <a:gd name="connsiteY1799" fmla="*/ 530225 h 850900"/>
                  <a:gd name="connsiteX1800" fmla="*/ 492125 w 723900"/>
                  <a:gd name="connsiteY1800" fmla="*/ 527050 h 850900"/>
                  <a:gd name="connsiteX1801" fmla="*/ 495300 w 723900"/>
                  <a:gd name="connsiteY1801" fmla="*/ 527050 h 850900"/>
                  <a:gd name="connsiteX1802" fmla="*/ 495300 w 723900"/>
                  <a:gd name="connsiteY1802" fmla="*/ 523875 h 850900"/>
                  <a:gd name="connsiteX1803" fmla="*/ 493713 w 723900"/>
                  <a:gd name="connsiteY1803" fmla="*/ 523875 h 850900"/>
                  <a:gd name="connsiteX1804" fmla="*/ 492125 w 723900"/>
                  <a:gd name="connsiteY1804" fmla="*/ 523875 h 850900"/>
                  <a:gd name="connsiteX1805" fmla="*/ 492125 w 723900"/>
                  <a:gd name="connsiteY1805" fmla="*/ 527050 h 850900"/>
                  <a:gd name="connsiteX1806" fmla="*/ 488950 w 723900"/>
                  <a:gd name="connsiteY1806" fmla="*/ 527050 h 850900"/>
                  <a:gd name="connsiteX1807" fmla="*/ 485775 w 723900"/>
                  <a:gd name="connsiteY1807" fmla="*/ 527050 h 850900"/>
                  <a:gd name="connsiteX1808" fmla="*/ 485775 w 723900"/>
                  <a:gd name="connsiteY1808" fmla="*/ 523875 h 850900"/>
                  <a:gd name="connsiteX1809" fmla="*/ 482600 w 723900"/>
                  <a:gd name="connsiteY1809" fmla="*/ 523875 h 850900"/>
                  <a:gd name="connsiteX1810" fmla="*/ 479425 w 723900"/>
                  <a:gd name="connsiteY1810" fmla="*/ 523875 h 850900"/>
                  <a:gd name="connsiteX1811" fmla="*/ 479425 w 723900"/>
                  <a:gd name="connsiteY1811" fmla="*/ 520700 h 850900"/>
                  <a:gd name="connsiteX1812" fmla="*/ 476250 w 723900"/>
                  <a:gd name="connsiteY1812" fmla="*/ 520700 h 850900"/>
                  <a:gd name="connsiteX1813" fmla="*/ 476250 w 723900"/>
                  <a:gd name="connsiteY1813" fmla="*/ 517525 h 850900"/>
                  <a:gd name="connsiteX1814" fmla="*/ 476250 w 723900"/>
                  <a:gd name="connsiteY1814" fmla="*/ 514350 h 850900"/>
                  <a:gd name="connsiteX1815" fmla="*/ 479425 w 723900"/>
                  <a:gd name="connsiteY1815" fmla="*/ 514350 h 850900"/>
                  <a:gd name="connsiteX1816" fmla="*/ 476250 w 723900"/>
                  <a:gd name="connsiteY1816" fmla="*/ 511175 h 850900"/>
                  <a:gd name="connsiteX1817" fmla="*/ 479425 w 723900"/>
                  <a:gd name="connsiteY1817" fmla="*/ 511175 h 850900"/>
                  <a:gd name="connsiteX1818" fmla="*/ 482600 w 723900"/>
                  <a:gd name="connsiteY1818" fmla="*/ 511175 h 850900"/>
                  <a:gd name="connsiteX1819" fmla="*/ 485775 w 723900"/>
                  <a:gd name="connsiteY1819" fmla="*/ 511175 h 850900"/>
                  <a:gd name="connsiteX1820" fmla="*/ 485775 w 723900"/>
                  <a:gd name="connsiteY1820" fmla="*/ 508000 h 850900"/>
                  <a:gd name="connsiteX1821" fmla="*/ 482600 w 723900"/>
                  <a:gd name="connsiteY1821" fmla="*/ 508000 h 850900"/>
                  <a:gd name="connsiteX1822" fmla="*/ 479425 w 723900"/>
                  <a:gd name="connsiteY1822" fmla="*/ 508000 h 850900"/>
                  <a:gd name="connsiteX1823" fmla="*/ 476250 w 723900"/>
                  <a:gd name="connsiteY1823" fmla="*/ 508000 h 850900"/>
                  <a:gd name="connsiteX1824" fmla="*/ 476250 w 723900"/>
                  <a:gd name="connsiteY1824" fmla="*/ 511175 h 850900"/>
                  <a:gd name="connsiteX1825" fmla="*/ 476250 w 723900"/>
                  <a:gd name="connsiteY1825" fmla="*/ 514350 h 850900"/>
                  <a:gd name="connsiteX1826" fmla="*/ 473075 w 723900"/>
                  <a:gd name="connsiteY1826" fmla="*/ 514350 h 850900"/>
                  <a:gd name="connsiteX1827" fmla="*/ 473075 w 723900"/>
                  <a:gd name="connsiteY1827" fmla="*/ 517525 h 850900"/>
                  <a:gd name="connsiteX1828" fmla="*/ 469900 w 723900"/>
                  <a:gd name="connsiteY1828" fmla="*/ 517525 h 850900"/>
                  <a:gd name="connsiteX1829" fmla="*/ 466725 w 723900"/>
                  <a:gd name="connsiteY1829" fmla="*/ 517525 h 850900"/>
                  <a:gd name="connsiteX1830" fmla="*/ 466725 w 723900"/>
                  <a:gd name="connsiteY1830" fmla="*/ 520700 h 850900"/>
                  <a:gd name="connsiteX1831" fmla="*/ 466725 w 723900"/>
                  <a:gd name="connsiteY1831" fmla="*/ 523875 h 850900"/>
                  <a:gd name="connsiteX1832" fmla="*/ 463550 w 723900"/>
                  <a:gd name="connsiteY1832" fmla="*/ 523875 h 850900"/>
                  <a:gd name="connsiteX1833" fmla="*/ 463550 w 723900"/>
                  <a:gd name="connsiteY1833" fmla="*/ 520700 h 850900"/>
                  <a:gd name="connsiteX1834" fmla="*/ 460375 w 723900"/>
                  <a:gd name="connsiteY1834" fmla="*/ 520700 h 850900"/>
                  <a:gd name="connsiteX1835" fmla="*/ 460375 w 723900"/>
                  <a:gd name="connsiteY1835" fmla="*/ 523875 h 850900"/>
                  <a:gd name="connsiteX1836" fmla="*/ 458788 w 723900"/>
                  <a:gd name="connsiteY1836" fmla="*/ 523875 h 850900"/>
                  <a:gd name="connsiteX1837" fmla="*/ 458788 w 723900"/>
                  <a:gd name="connsiteY1837" fmla="*/ 525463 h 850900"/>
                  <a:gd name="connsiteX1838" fmla="*/ 457200 w 723900"/>
                  <a:gd name="connsiteY1838" fmla="*/ 525463 h 850900"/>
                  <a:gd name="connsiteX1839" fmla="*/ 457200 w 723900"/>
                  <a:gd name="connsiteY1839" fmla="*/ 523875 h 850900"/>
                  <a:gd name="connsiteX1840" fmla="*/ 457200 w 723900"/>
                  <a:gd name="connsiteY1840" fmla="*/ 520700 h 850900"/>
                  <a:gd name="connsiteX1841" fmla="*/ 457200 w 723900"/>
                  <a:gd name="connsiteY1841" fmla="*/ 517525 h 850900"/>
                  <a:gd name="connsiteX1842" fmla="*/ 457200 w 723900"/>
                  <a:gd name="connsiteY1842" fmla="*/ 514350 h 850900"/>
                  <a:gd name="connsiteX1843" fmla="*/ 457200 w 723900"/>
                  <a:gd name="connsiteY1843" fmla="*/ 511175 h 850900"/>
                  <a:gd name="connsiteX1844" fmla="*/ 454025 w 723900"/>
                  <a:gd name="connsiteY1844" fmla="*/ 511175 h 850900"/>
                  <a:gd name="connsiteX1845" fmla="*/ 454025 w 723900"/>
                  <a:gd name="connsiteY1845" fmla="*/ 514350 h 850900"/>
                  <a:gd name="connsiteX1846" fmla="*/ 454025 w 723900"/>
                  <a:gd name="connsiteY1846" fmla="*/ 517525 h 850900"/>
                  <a:gd name="connsiteX1847" fmla="*/ 454025 w 723900"/>
                  <a:gd name="connsiteY1847" fmla="*/ 520700 h 850900"/>
                  <a:gd name="connsiteX1848" fmla="*/ 454025 w 723900"/>
                  <a:gd name="connsiteY1848" fmla="*/ 523875 h 850900"/>
                  <a:gd name="connsiteX1849" fmla="*/ 450850 w 723900"/>
                  <a:gd name="connsiteY1849" fmla="*/ 523875 h 850900"/>
                  <a:gd name="connsiteX1850" fmla="*/ 450850 w 723900"/>
                  <a:gd name="connsiteY1850" fmla="*/ 527050 h 850900"/>
                  <a:gd name="connsiteX1851" fmla="*/ 449263 w 723900"/>
                  <a:gd name="connsiteY1851" fmla="*/ 527050 h 850900"/>
                  <a:gd name="connsiteX1852" fmla="*/ 449263 w 723900"/>
                  <a:gd name="connsiteY1852" fmla="*/ 530225 h 850900"/>
                  <a:gd name="connsiteX1853" fmla="*/ 447675 w 723900"/>
                  <a:gd name="connsiteY1853" fmla="*/ 530225 h 850900"/>
                  <a:gd name="connsiteX1854" fmla="*/ 447675 w 723900"/>
                  <a:gd name="connsiteY1854" fmla="*/ 527050 h 850900"/>
                  <a:gd name="connsiteX1855" fmla="*/ 444500 w 723900"/>
                  <a:gd name="connsiteY1855" fmla="*/ 527050 h 850900"/>
                  <a:gd name="connsiteX1856" fmla="*/ 444500 w 723900"/>
                  <a:gd name="connsiteY1856" fmla="*/ 530225 h 850900"/>
                  <a:gd name="connsiteX1857" fmla="*/ 441325 w 723900"/>
                  <a:gd name="connsiteY1857" fmla="*/ 530225 h 850900"/>
                  <a:gd name="connsiteX1858" fmla="*/ 441325 w 723900"/>
                  <a:gd name="connsiteY1858" fmla="*/ 527050 h 850900"/>
                  <a:gd name="connsiteX1859" fmla="*/ 441325 w 723900"/>
                  <a:gd name="connsiteY1859" fmla="*/ 523875 h 850900"/>
                  <a:gd name="connsiteX1860" fmla="*/ 444500 w 723900"/>
                  <a:gd name="connsiteY1860" fmla="*/ 523875 h 850900"/>
                  <a:gd name="connsiteX1861" fmla="*/ 444500 w 723900"/>
                  <a:gd name="connsiteY1861" fmla="*/ 520700 h 850900"/>
                  <a:gd name="connsiteX1862" fmla="*/ 444500 w 723900"/>
                  <a:gd name="connsiteY1862" fmla="*/ 517525 h 850900"/>
                  <a:gd name="connsiteX1863" fmla="*/ 441325 w 723900"/>
                  <a:gd name="connsiteY1863" fmla="*/ 517525 h 850900"/>
                  <a:gd name="connsiteX1864" fmla="*/ 441325 w 723900"/>
                  <a:gd name="connsiteY1864" fmla="*/ 520700 h 850900"/>
                  <a:gd name="connsiteX1865" fmla="*/ 438150 w 723900"/>
                  <a:gd name="connsiteY1865" fmla="*/ 520700 h 850900"/>
                  <a:gd name="connsiteX1866" fmla="*/ 438150 w 723900"/>
                  <a:gd name="connsiteY1866" fmla="*/ 523875 h 850900"/>
                  <a:gd name="connsiteX1867" fmla="*/ 438150 w 723900"/>
                  <a:gd name="connsiteY1867" fmla="*/ 527050 h 850900"/>
                  <a:gd name="connsiteX1868" fmla="*/ 439738 w 723900"/>
                  <a:gd name="connsiteY1868" fmla="*/ 527050 h 850900"/>
                  <a:gd name="connsiteX1869" fmla="*/ 439738 w 723900"/>
                  <a:gd name="connsiteY1869" fmla="*/ 528638 h 850900"/>
                  <a:gd name="connsiteX1870" fmla="*/ 438150 w 723900"/>
                  <a:gd name="connsiteY1870" fmla="*/ 528638 h 850900"/>
                  <a:gd name="connsiteX1871" fmla="*/ 438150 w 723900"/>
                  <a:gd name="connsiteY1871" fmla="*/ 530225 h 850900"/>
                  <a:gd name="connsiteX1872" fmla="*/ 434975 w 723900"/>
                  <a:gd name="connsiteY1872" fmla="*/ 530225 h 850900"/>
                  <a:gd name="connsiteX1873" fmla="*/ 434975 w 723900"/>
                  <a:gd name="connsiteY1873" fmla="*/ 527050 h 850900"/>
                  <a:gd name="connsiteX1874" fmla="*/ 431800 w 723900"/>
                  <a:gd name="connsiteY1874" fmla="*/ 511175 h 850900"/>
                  <a:gd name="connsiteX1875" fmla="*/ 431800 w 723900"/>
                  <a:gd name="connsiteY1875" fmla="*/ 514350 h 850900"/>
                  <a:gd name="connsiteX1876" fmla="*/ 431800 w 723900"/>
                  <a:gd name="connsiteY1876" fmla="*/ 517525 h 850900"/>
                  <a:gd name="connsiteX1877" fmla="*/ 431800 w 723900"/>
                  <a:gd name="connsiteY1877" fmla="*/ 520700 h 850900"/>
                  <a:gd name="connsiteX1878" fmla="*/ 434975 w 723900"/>
                  <a:gd name="connsiteY1878" fmla="*/ 527050 h 850900"/>
                  <a:gd name="connsiteX1879" fmla="*/ 431800 w 723900"/>
                  <a:gd name="connsiteY1879" fmla="*/ 527050 h 850900"/>
                  <a:gd name="connsiteX1880" fmla="*/ 431800 w 723900"/>
                  <a:gd name="connsiteY1880" fmla="*/ 530225 h 850900"/>
                  <a:gd name="connsiteX1881" fmla="*/ 431800 w 723900"/>
                  <a:gd name="connsiteY1881" fmla="*/ 533400 h 850900"/>
                  <a:gd name="connsiteX1882" fmla="*/ 428625 w 723900"/>
                  <a:gd name="connsiteY1882" fmla="*/ 533400 h 850900"/>
                  <a:gd name="connsiteX1883" fmla="*/ 428625 w 723900"/>
                  <a:gd name="connsiteY1883" fmla="*/ 536575 h 850900"/>
                  <a:gd name="connsiteX1884" fmla="*/ 430213 w 723900"/>
                  <a:gd name="connsiteY1884" fmla="*/ 536575 h 850900"/>
                  <a:gd name="connsiteX1885" fmla="*/ 431800 w 723900"/>
                  <a:gd name="connsiteY1885" fmla="*/ 536575 h 850900"/>
                  <a:gd name="connsiteX1886" fmla="*/ 431800 w 723900"/>
                  <a:gd name="connsiteY1886" fmla="*/ 533400 h 850900"/>
                  <a:gd name="connsiteX1887" fmla="*/ 434975 w 723900"/>
                  <a:gd name="connsiteY1887" fmla="*/ 533400 h 850900"/>
                  <a:gd name="connsiteX1888" fmla="*/ 434975 w 723900"/>
                  <a:gd name="connsiteY1888" fmla="*/ 536575 h 850900"/>
                  <a:gd name="connsiteX1889" fmla="*/ 438150 w 723900"/>
                  <a:gd name="connsiteY1889" fmla="*/ 536575 h 850900"/>
                  <a:gd name="connsiteX1890" fmla="*/ 441325 w 723900"/>
                  <a:gd name="connsiteY1890" fmla="*/ 536575 h 850900"/>
                  <a:gd name="connsiteX1891" fmla="*/ 441325 w 723900"/>
                  <a:gd name="connsiteY1891" fmla="*/ 539750 h 850900"/>
                  <a:gd name="connsiteX1892" fmla="*/ 438150 w 723900"/>
                  <a:gd name="connsiteY1892" fmla="*/ 539750 h 850900"/>
                  <a:gd name="connsiteX1893" fmla="*/ 438150 w 723900"/>
                  <a:gd name="connsiteY1893" fmla="*/ 542925 h 850900"/>
                  <a:gd name="connsiteX1894" fmla="*/ 438150 w 723900"/>
                  <a:gd name="connsiteY1894" fmla="*/ 546100 h 850900"/>
                  <a:gd name="connsiteX1895" fmla="*/ 441325 w 723900"/>
                  <a:gd name="connsiteY1895" fmla="*/ 546100 h 850900"/>
                  <a:gd name="connsiteX1896" fmla="*/ 438150 w 723900"/>
                  <a:gd name="connsiteY1896" fmla="*/ 549275 h 850900"/>
                  <a:gd name="connsiteX1897" fmla="*/ 441325 w 723900"/>
                  <a:gd name="connsiteY1897" fmla="*/ 549275 h 850900"/>
                  <a:gd name="connsiteX1898" fmla="*/ 441325 w 723900"/>
                  <a:gd name="connsiteY1898" fmla="*/ 546100 h 850900"/>
                  <a:gd name="connsiteX1899" fmla="*/ 441325 w 723900"/>
                  <a:gd name="connsiteY1899" fmla="*/ 544513 h 850900"/>
                  <a:gd name="connsiteX1900" fmla="*/ 441325 w 723900"/>
                  <a:gd name="connsiteY1900" fmla="*/ 542925 h 850900"/>
                  <a:gd name="connsiteX1901" fmla="*/ 441325 w 723900"/>
                  <a:gd name="connsiteY1901" fmla="*/ 539750 h 850900"/>
                  <a:gd name="connsiteX1902" fmla="*/ 444500 w 723900"/>
                  <a:gd name="connsiteY1902" fmla="*/ 539750 h 850900"/>
                  <a:gd name="connsiteX1903" fmla="*/ 444500 w 723900"/>
                  <a:gd name="connsiteY1903" fmla="*/ 542925 h 850900"/>
                  <a:gd name="connsiteX1904" fmla="*/ 447675 w 723900"/>
                  <a:gd name="connsiteY1904" fmla="*/ 542925 h 850900"/>
                  <a:gd name="connsiteX1905" fmla="*/ 447675 w 723900"/>
                  <a:gd name="connsiteY1905" fmla="*/ 546100 h 850900"/>
                  <a:gd name="connsiteX1906" fmla="*/ 449263 w 723900"/>
                  <a:gd name="connsiteY1906" fmla="*/ 546100 h 850900"/>
                  <a:gd name="connsiteX1907" fmla="*/ 449263 w 723900"/>
                  <a:gd name="connsiteY1907" fmla="*/ 547688 h 850900"/>
                  <a:gd name="connsiteX1908" fmla="*/ 447675 w 723900"/>
                  <a:gd name="connsiteY1908" fmla="*/ 547688 h 850900"/>
                  <a:gd name="connsiteX1909" fmla="*/ 447675 w 723900"/>
                  <a:gd name="connsiteY1909" fmla="*/ 549275 h 850900"/>
                  <a:gd name="connsiteX1910" fmla="*/ 447675 w 723900"/>
                  <a:gd name="connsiteY1910" fmla="*/ 552450 h 850900"/>
                  <a:gd name="connsiteX1911" fmla="*/ 447675 w 723900"/>
                  <a:gd name="connsiteY1911" fmla="*/ 555625 h 850900"/>
                  <a:gd name="connsiteX1912" fmla="*/ 444500 w 723900"/>
                  <a:gd name="connsiteY1912" fmla="*/ 555625 h 850900"/>
                  <a:gd name="connsiteX1913" fmla="*/ 444500 w 723900"/>
                  <a:gd name="connsiteY1913" fmla="*/ 552450 h 850900"/>
                  <a:gd name="connsiteX1914" fmla="*/ 441325 w 723900"/>
                  <a:gd name="connsiteY1914" fmla="*/ 552450 h 850900"/>
                  <a:gd name="connsiteX1915" fmla="*/ 441325 w 723900"/>
                  <a:gd name="connsiteY1915" fmla="*/ 555625 h 850900"/>
                  <a:gd name="connsiteX1916" fmla="*/ 438150 w 723900"/>
                  <a:gd name="connsiteY1916" fmla="*/ 555625 h 850900"/>
                  <a:gd name="connsiteX1917" fmla="*/ 438150 w 723900"/>
                  <a:gd name="connsiteY1917" fmla="*/ 558800 h 850900"/>
                  <a:gd name="connsiteX1918" fmla="*/ 441325 w 723900"/>
                  <a:gd name="connsiteY1918" fmla="*/ 558800 h 850900"/>
                  <a:gd name="connsiteX1919" fmla="*/ 441325 w 723900"/>
                  <a:gd name="connsiteY1919" fmla="*/ 555625 h 850900"/>
                  <a:gd name="connsiteX1920" fmla="*/ 444500 w 723900"/>
                  <a:gd name="connsiteY1920" fmla="*/ 558800 h 850900"/>
                  <a:gd name="connsiteX1921" fmla="*/ 444500 w 723900"/>
                  <a:gd name="connsiteY1921" fmla="*/ 561975 h 850900"/>
                  <a:gd name="connsiteX1922" fmla="*/ 447675 w 723900"/>
                  <a:gd name="connsiteY1922" fmla="*/ 558800 h 850900"/>
                  <a:gd name="connsiteX1923" fmla="*/ 447675 w 723900"/>
                  <a:gd name="connsiteY1923" fmla="*/ 561975 h 850900"/>
                  <a:gd name="connsiteX1924" fmla="*/ 446088 w 723900"/>
                  <a:gd name="connsiteY1924" fmla="*/ 563562 h 850900"/>
                  <a:gd name="connsiteX1925" fmla="*/ 446088 w 723900"/>
                  <a:gd name="connsiteY1925" fmla="*/ 563563 h 850900"/>
                  <a:gd name="connsiteX1926" fmla="*/ 446087 w 723900"/>
                  <a:gd name="connsiteY1926" fmla="*/ 563563 h 850900"/>
                  <a:gd name="connsiteX1927" fmla="*/ 444500 w 723900"/>
                  <a:gd name="connsiteY1927" fmla="*/ 565150 h 850900"/>
                  <a:gd name="connsiteX1928" fmla="*/ 441325 w 723900"/>
                  <a:gd name="connsiteY1928" fmla="*/ 565150 h 850900"/>
                  <a:gd name="connsiteX1929" fmla="*/ 438150 w 723900"/>
                  <a:gd name="connsiteY1929" fmla="*/ 565150 h 850900"/>
                  <a:gd name="connsiteX1930" fmla="*/ 438150 w 723900"/>
                  <a:gd name="connsiteY1930" fmla="*/ 568325 h 850900"/>
                  <a:gd name="connsiteX1931" fmla="*/ 438150 w 723900"/>
                  <a:gd name="connsiteY1931" fmla="*/ 571500 h 850900"/>
                  <a:gd name="connsiteX1932" fmla="*/ 434975 w 723900"/>
                  <a:gd name="connsiteY1932" fmla="*/ 571500 h 850900"/>
                  <a:gd name="connsiteX1933" fmla="*/ 434975 w 723900"/>
                  <a:gd name="connsiteY1933" fmla="*/ 574675 h 850900"/>
                  <a:gd name="connsiteX1934" fmla="*/ 431800 w 723900"/>
                  <a:gd name="connsiteY1934" fmla="*/ 574675 h 850900"/>
                  <a:gd name="connsiteX1935" fmla="*/ 428625 w 723900"/>
                  <a:gd name="connsiteY1935" fmla="*/ 574675 h 850900"/>
                  <a:gd name="connsiteX1936" fmla="*/ 425450 w 723900"/>
                  <a:gd name="connsiteY1936" fmla="*/ 574675 h 850900"/>
                  <a:gd name="connsiteX1937" fmla="*/ 422275 w 723900"/>
                  <a:gd name="connsiteY1937" fmla="*/ 574675 h 850900"/>
                  <a:gd name="connsiteX1938" fmla="*/ 419100 w 723900"/>
                  <a:gd name="connsiteY1938" fmla="*/ 574675 h 850900"/>
                  <a:gd name="connsiteX1939" fmla="*/ 415925 w 723900"/>
                  <a:gd name="connsiteY1939" fmla="*/ 577850 h 850900"/>
                  <a:gd name="connsiteX1940" fmla="*/ 415925 w 723900"/>
                  <a:gd name="connsiteY1940" fmla="*/ 574675 h 850900"/>
                  <a:gd name="connsiteX1941" fmla="*/ 415925 w 723900"/>
                  <a:gd name="connsiteY1941" fmla="*/ 571500 h 850900"/>
                  <a:gd name="connsiteX1942" fmla="*/ 415925 w 723900"/>
                  <a:gd name="connsiteY1942" fmla="*/ 568325 h 850900"/>
                  <a:gd name="connsiteX1943" fmla="*/ 412750 w 723900"/>
                  <a:gd name="connsiteY1943" fmla="*/ 568325 h 850900"/>
                  <a:gd name="connsiteX1944" fmla="*/ 412750 w 723900"/>
                  <a:gd name="connsiteY1944" fmla="*/ 571500 h 850900"/>
                  <a:gd name="connsiteX1945" fmla="*/ 412750 w 723900"/>
                  <a:gd name="connsiteY1945" fmla="*/ 574675 h 850900"/>
                  <a:gd name="connsiteX1946" fmla="*/ 412750 w 723900"/>
                  <a:gd name="connsiteY1946" fmla="*/ 577850 h 850900"/>
                  <a:gd name="connsiteX1947" fmla="*/ 409575 w 723900"/>
                  <a:gd name="connsiteY1947" fmla="*/ 577850 h 850900"/>
                  <a:gd name="connsiteX1948" fmla="*/ 406400 w 723900"/>
                  <a:gd name="connsiteY1948" fmla="*/ 577850 h 850900"/>
                  <a:gd name="connsiteX1949" fmla="*/ 406400 w 723900"/>
                  <a:gd name="connsiteY1949" fmla="*/ 574675 h 850900"/>
                  <a:gd name="connsiteX1950" fmla="*/ 403225 w 723900"/>
                  <a:gd name="connsiteY1950" fmla="*/ 574675 h 850900"/>
                  <a:gd name="connsiteX1951" fmla="*/ 403225 w 723900"/>
                  <a:gd name="connsiteY1951" fmla="*/ 577850 h 850900"/>
                  <a:gd name="connsiteX1952" fmla="*/ 406400 w 723900"/>
                  <a:gd name="connsiteY1952" fmla="*/ 577850 h 850900"/>
                  <a:gd name="connsiteX1953" fmla="*/ 406400 w 723900"/>
                  <a:gd name="connsiteY1953" fmla="*/ 581025 h 850900"/>
                  <a:gd name="connsiteX1954" fmla="*/ 403225 w 723900"/>
                  <a:gd name="connsiteY1954" fmla="*/ 581025 h 850900"/>
                  <a:gd name="connsiteX1955" fmla="*/ 403225 w 723900"/>
                  <a:gd name="connsiteY1955" fmla="*/ 584200 h 850900"/>
                  <a:gd name="connsiteX1956" fmla="*/ 406400 w 723900"/>
                  <a:gd name="connsiteY1956" fmla="*/ 584200 h 850900"/>
                  <a:gd name="connsiteX1957" fmla="*/ 406400 w 723900"/>
                  <a:gd name="connsiteY1957" fmla="*/ 587375 h 850900"/>
                  <a:gd name="connsiteX1958" fmla="*/ 406400 w 723900"/>
                  <a:gd name="connsiteY1958" fmla="*/ 590550 h 850900"/>
                  <a:gd name="connsiteX1959" fmla="*/ 403225 w 723900"/>
                  <a:gd name="connsiteY1959" fmla="*/ 590550 h 850900"/>
                  <a:gd name="connsiteX1960" fmla="*/ 403225 w 723900"/>
                  <a:gd name="connsiteY1960" fmla="*/ 587375 h 850900"/>
                  <a:gd name="connsiteX1961" fmla="*/ 400050 w 723900"/>
                  <a:gd name="connsiteY1961" fmla="*/ 587375 h 850900"/>
                  <a:gd name="connsiteX1962" fmla="*/ 400050 w 723900"/>
                  <a:gd name="connsiteY1962" fmla="*/ 590550 h 850900"/>
                  <a:gd name="connsiteX1963" fmla="*/ 400050 w 723900"/>
                  <a:gd name="connsiteY1963" fmla="*/ 593725 h 850900"/>
                  <a:gd name="connsiteX1964" fmla="*/ 396875 w 723900"/>
                  <a:gd name="connsiteY1964" fmla="*/ 593725 h 850900"/>
                  <a:gd name="connsiteX1965" fmla="*/ 396875 w 723900"/>
                  <a:gd name="connsiteY1965" fmla="*/ 596900 h 850900"/>
                  <a:gd name="connsiteX1966" fmla="*/ 393700 w 723900"/>
                  <a:gd name="connsiteY1966" fmla="*/ 596900 h 850900"/>
                  <a:gd name="connsiteX1967" fmla="*/ 393700 w 723900"/>
                  <a:gd name="connsiteY1967" fmla="*/ 600075 h 850900"/>
                  <a:gd name="connsiteX1968" fmla="*/ 390525 w 723900"/>
                  <a:gd name="connsiteY1968" fmla="*/ 600075 h 850900"/>
                  <a:gd name="connsiteX1969" fmla="*/ 390525 w 723900"/>
                  <a:gd name="connsiteY1969" fmla="*/ 598488 h 850900"/>
                  <a:gd name="connsiteX1970" fmla="*/ 387350 w 723900"/>
                  <a:gd name="connsiteY1970" fmla="*/ 598488 h 850900"/>
                  <a:gd name="connsiteX1971" fmla="*/ 387350 w 723900"/>
                  <a:gd name="connsiteY1971" fmla="*/ 600075 h 850900"/>
                  <a:gd name="connsiteX1972" fmla="*/ 384175 w 723900"/>
                  <a:gd name="connsiteY1972" fmla="*/ 600075 h 850900"/>
                  <a:gd name="connsiteX1973" fmla="*/ 384175 w 723900"/>
                  <a:gd name="connsiteY1973" fmla="*/ 603250 h 850900"/>
                  <a:gd name="connsiteX1974" fmla="*/ 384175 w 723900"/>
                  <a:gd name="connsiteY1974" fmla="*/ 606425 h 850900"/>
                  <a:gd name="connsiteX1975" fmla="*/ 384175 w 723900"/>
                  <a:gd name="connsiteY1975" fmla="*/ 609600 h 850900"/>
                  <a:gd name="connsiteX1976" fmla="*/ 381000 w 723900"/>
                  <a:gd name="connsiteY1976" fmla="*/ 609600 h 850900"/>
                  <a:gd name="connsiteX1977" fmla="*/ 381000 w 723900"/>
                  <a:gd name="connsiteY1977" fmla="*/ 606425 h 850900"/>
                  <a:gd name="connsiteX1978" fmla="*/ 377825 w 723900"/>
                  <a:gd name="connsiteY1978" fmla="*/ 606425 h 850900"/>
                  <a:gd name="connsiteX1979" fmla="*/ 377825 w 723900"/>
                  <a:gd name="connsiteY1979" fmla="*/ 609600 h 850900"/>
                  <a:gd name="connsiteX1980" fmla="*/ 377825 w 723900"/>
                  <a:gd name="connsiteY1980" fmla="*/ 612775 h 850900"/>
                  <a:gd name="connsiteX1981" fmla="*/ 374650 w 723900"/>
                  <a:gd name="connsiteY1981" fmla="*/ 612775 h 850900"/>
                  <a:gd name="connsiteX1982" fmla="*/ 374650 w 723900"/>
                  <a:gd name="connsiteY1982" fmla="*/ 609600 h 850900"/>
                  <a:gd name="connsiteX1983" fmla="*/ 371475 w 723900"/>
                  <a:gd name="connsiteY1983" fmla="*/ 609600 h 850900"/>
                  <a:gd name="connsiteX1984" fmla="*/ 371475 w 723900"/>
                  <a:gd name="connsiteY1984" fmla="*/ 612775 h 850900"/>
                  <a:gd name="connsiteX1985" fmla="*/ 371475 w 723900"/>
                  <a:gd name="connsiteY1985" fmla="*/ 615950 h 850900"/>
                  <a:gd name="connsiteX1986" fmla="*/ 368300 w 723900"/>
                  <a:gd name="connsiteY1986" fmla="*/ 615950 h 850900"/>
                  <a:gd name="connsiteX1987" fmla="*/ 368300 w 723900"/>
                  <a:gd name="connsiteY1987" fmla="*/ 612775 h 850900"/>
                  <a:gd name="connsiteX1988" fmla="*/ 368300 w 723900"/>
                  <a:gd name="connsiteY1988" fmla="*/ 609600 h 850900"/>
                  <a:gd name="connsiteX1989" fmla="*/ 365125 w 723900"/>
                  <a:gd name="connsiteY1989" fmla="*/ 609600 h 850900"/>
                  <a:gd name="connsiteX1990" fmla="*/ 368300 w 723900"/>
                  <a:gd name="connsiteY1990" fmla="*/ 612775 h 850900"/>
                  <a:gd name="connsiteX1991" fmla="*/ 365125 w 723900"/>
                  <a:gd name="connsiteY1991" fmla="*/ 612775 h 850900"/>
                  <a:gd name="connsiteX1992" fmla="*/ 361950 w 723900"/>
                  <a:gd name="connsiteY1992" fmla="*/ 612775 h 850900"/>
                  <a:gd name="connsiteX1993" fmla="*/ 361950 w 723900"/>
                  <a:gd name="connsiteY1993" fmla="*/ 615950 h 850900"/>
                  <a:gd name="connsiteX1994" fmla="*/ 358775 w 723900"/>
                  <a:gd name="connsiteY1994" fmla="*/ 615950 h 850900"/>
                  <a:gd name="connsiteX1995" fmla="*/ 358775 w 723900"/>
                  <a:gd name="connsiteY1995" fmla="*/ 619125 h 850900"/>
                  <a:gd name="connsiteX1996" fmla="*/ 355600 w 723900"/>
                  <a:gd name="connsiteY1996" fmla="*/ 619125 h 850900"/>
                  <a:gd name="connsiteX1997" fmla="*/ 355600 w 723900"/>
                  <a:gd name="connsiteY1997" fmla="*/ 615950 h 850900"/>
                  <a:gd name="connsiteX1998" fmla="*/ 352425 w 723900"/>
                  <a:gd name="connsiteY1998" fmla="*/ 615950 h 850900"/>
                  <a:gd name="connsiteX1999" fmla="*/ 352425 w 723900"/>
                  <a:gd name="connsiteY1999" fmla="*/ 612775 h 850900"/>
                  <a:gd name="connsiteX2000" fmla="*/ 349250 w 723900"/>
                  <a:gd name="connsiteY2000" fmla="*/ 612775 h 850900"/>
                  <a:gd name="connsiteX2001" fmla="*/ 349250 w 723900"/>
                  <a:gd name="connsiteY2001" fmla="*/ 609600 h 850900"/>
                  <a:gd name="connsiteX2002" fmla="*/ 352425 w 723900"/>
                  <a:gd name="connsiteY2002" fmla="*/ 609600 h 850900"/>
                  <a:gd name="connsiteX2003" fmla="*/ 352425 w 723900"/>
                  <a:gd name="connsiteY2003" fmla="*/ 606425 h 850900"/>
                  <a:gd name="connsiteX2004" fmla="*/ 352425 w 723900"/>
                  <a:gd name="connsiteY2004" fmla="*/ 603250 h 850900"/>
                  <a:gd name="connsiteX2005" fmla="*/ 355600 w 723900"/>
                  <a:gd name="connsiteY2005" fmla="*/ 603250 h 850900"/>
                  <a:gd name="connsiteX2006" fmla="*/ 358775 w 723900"/>
                  <a:gd name="connsiteY2006" fmla="*/ 603250 h 850900"/>
                  <a:gd name="connsiteX2007" fmla="*/ 361950 w 723900"/>
                  <a:gd name="connsiteY2007" fmla="*/ 603250 h 850900"/>
                  <a:gd name="connsiteX2008" fmla="*/ 361950 w 723900"/>
                  <a:gd name="connsiteY2008" fmla="*/ 600075 h 850900"/>
                  <a:gd name="connsiteX2009" fmla="*/ 365125 w 723900"/>
                  <a:gd name="connsiteY2009" fmla="*/ 600075 h 850900"/>
                  <a:gd name="connsiteX2010" fmla="*/ 365125 w 723900"/>
                  <a:gd name="connsiteY2010" fmla="*/ 598488 h 850900"/>
                  <a:gd name="connsiteX2011" fmla="*/ 365125 w 723900"/>
                  <a:gd name="connsiteY2011" fmla="*/ 596900 h 850900"/>
                  <a:gd name="connsiteX2012" fmla="*/ 366713 w 723900"/>
                  <a:gd name="connsiteY2012" fmla="*/ 596900 h 850900"/>
                  <a:gd name="connsiteX2013" fmla="*/ 368300 w 723900"/>
                  <a:gd name="connsiteY2013" fmla="*/ 596900 h 850900"/>
                  <a:gd name="connsiteX2014" fmla="*/ 368300 w 723900"/>
                  <a:gd name="connsiteY2014" fmla="*/ 593725 h 850900"/>
                  <a:gd name="connsiteX2015" fmla="*/ 368300 w 723900"/>
                  <a:gd name="connsiteY2015" fmla="*/ 590550 h 850900"/>
                  <a:gd name="connsiteX2016" fmla="*/ 371475 w 723900"/>
                  <a:gd name="connsiteY2016" fmla="*/ 590550 h 850900"/>
                  <a:gd name="connsiteX2017" fmla="*/ 371475 w 723900"/>
                  <a:gd name="connsiteY2017" fmla="*/ 588963 h 850900"/>
                  <a:gd name="connsiteX2018" fmla="*/ 371475 w 723900"/>
                  <a:gd name="connsiteY2018" fmla="*/ 587375 h 850900"/>
                  <a:gd name="connsiteX2019" fmla="*/ 373063 w 723900"/>
                  <a:gd name="connsiteY2019" fmla="*/ 587375 h 850900"/>
                  <a:gd name="connsiteX2020" fmla="*/ 374650 w 723900"/>
                  <a:gd name="connsiteY2020" fmla="*/ 587375 h 850900"/>
                  <a:gd name="connsiteX2021" fmla="*/ 374650 w 723900"/>
                  <a:gd name="connsiteY2021" fmla="*/ 584200 h 850900"/>
                  <a:gd name="connsiteX2022" fmla="*/ 371475 w 723900"/>
                  <a:gd name="connsiteY2022" fmla="*/ 584200 h 850900"/>
                  <a:gd name="connsiteX2023" fmla="*/ 371475 w 723900"/>
                  <a:gd name="connsiteY2023" fmla="*/ 587375 h 850900"/>
                  <a:gd name="connsiteX2024" fmla="*/ 368300 w 723900"/>
                  <a:gd name="connsiteY2024" fmla="*/ 587375 h 850900"/>
                  <a:gd name="connsiteX2025" fmla="*/ 368300 w 723900"/>
                  <a:gd name="connsiteY2025" fmla="*/ 590550 h 850900"/>
                  <a:gd name="connsiteX2026" fmla="*/ 365125 w 723900"/>
                  <a:gd name="connsiteY2026" fmla="*/ 590550 h 850900"/>
                  <a:gd name="connsiteX2027" fmla="*/ 361950 w 723900"/>
                  <a:gd name="connsiteY2027" fmla="*/ 590550 h 850900"/>
                  <a:gd name="connsiteX2028" fmla="*/ 361950 w 723900"/>
                  <a:gd name="connsiteY2028" fmla="*/ 593725 h 850900"/>
                  <a:gd name="connsiteX2029" fmla="*/ 358775 w 723900"/>
                  <a:gd name="connsiteY2029" fmla="*/ 593725 h 850900"/>
                  <a:gd name="connsiteX2030" fmla="*/ 355600 w 723900"/>
                  <a:gd name="connsiteY2030" fmla="*/ 593725 h 850900"/>
                  <a:gd name="connsiteX2031" fmla="*/ 355600 w 723900"/>
                  <a:gd name="connsiteY2031" fmla="*/ 590550 h 850900"/>
                  <a:gd name="connsiteX2032" fmla="*/ 352425 w 723900"/>
                  <a:gd name="connsiteY2032" fmla="*/ 590550 h 850900"/>
                  <a:gd name="connsiteX2033" fmla="*/ 352425 w 723900"/>
                  <a:gd name="connsiteY2033" fmla="*/ 587375 h 850900"/>
                  <a:gd name="connsiteX2034" fmla="*/ 352425 w 723900"/>
                  <a:gd name="connsiteY2034" fmla="*/ 584200 h 850900"/>
                  <a:gd name="connsiteX2035" fmla="*/ 352425 w 723900"/>
                  <a:gd name="connsiteY2035" fmla="*/ 581025 h 850900"/>
                  <a:gd name="connsiteX2036" fmla="*/ 352425 w 723900"/>
                  <a:gd name="connsiteY2036" fmla="*/ 577850 h 850900"/>
                  <a:gd name="connsiteX2037" fmla="*/ 355600 w 723900"/>
                  <a:gd name="connsiteY2037" fmla="*/ 577850 h 850900"/>
                  <a:gd name="connsiteX2038" fmla="*/ 355600 w 723900"/>
                  <a:gd name="connsiteY2038" fmla="*/ 574675 h 850900"/>
                  <a:gd name="connsiteX2039" fmla="*/ 355600 w 723900"/>
                  <a:gd name="connsiteY2039" fmla="*/ 571500 h 850900"/>
                  <a:gd name="connsiteX2040" fmla="*/ 358775 w 723900"/>
                  <a:gd name="connsiteY2040" fmla="*/ 568325 h 850900"/>
                  <a:gd name="connsiteX2041" fmla="*/ 358775 w 723900"/>
                  <a:gd name="connsiteY2041" fmla="*/ 565150 h 850900"/>
                  <a:gd name="connsiteX2042" fmla="*/ 361950 w 723900"/>
                  <a:gd name="connsiteY2042" fmla="*/ 565150 h 850900"/>
                  <a:gd name="connsiteX2043" fmla="*/ 361950 w 723900"/>
                  <a:gd name="connsiteY2043" fmla="*/ 561975 h 850900"/>
                  <a:gd name="connsiteX2044" fmla="*/ 361950 w 723900"/>
                  <a:gd name="connsiteY2044" fmla="*/ 558800 h 850900"/>
                  <a:gd name="connsiteX2045" fmla="*/ 361950 w 723900"/>
                  <a:gd name="connsiteY2045" fmla="*/ 555625 h 850900"/>
                  <a:gd name="connsiteX2046" fmla="*/ 365125 w 723900"/>
                  <a:gd name="connsiteY2046" fmla="*/ 555625 h 850900"/>
                  <a:gd name="connsiteX2047" fmla="*/ 365125 w 723900"/>
                  <a:gd name="connsiteY2047" fmla="*/ 552450 h 850900"/>
                  <a:gd name="connsiteX2048" fmla="*/ 365125 w 723900"/>
                  <a:gd name="connsiteY2048" fmla="*/ 549275 h 850900"/>
                  <a:gd name="connsiteX2049" fmla="*/ 365125 w 723900"/>
                  <a:gd name="connsiteY2049" fmla="*/ 547688 h 850900"/>
                  <a:gd name="connsiteX2050" fmla="*/ 365125 w 723900"/>
                  <a:gd name="connsiteY2050" fmla="*/ 546100 h 850900"/>
                  <a:gd name="connsiteX2051" fmla="*/ 361950 w 723900"/>
                  <a:gd name="connsiteY2051" fmla="*/ 546100 h 850900"/>
                  <a:gd name="connsiteX2052" fmla="*/ 361950 w 723900"/>
                  <a:gd name="connsiteY2052" fmla="*/ 542925 h 850900"/>
                  <a:gd name="connsiteX2053" fmla="*/ 361950 w 723900"/>
                  <a:gd name="connsiteY2053" fmla="*/ 539750 h 850900"/>
                  <a:gd name="connsiteX2054" fmla="*/ 361950 w 723900"/>
                  <a:gd name="connsiteY2054" fmla="*/ 536575 h 850900"/>
                  <a:gd name="connsiteX2055" fmla="*/ 365125 w 723900"/>
                  <a:gd name="connsiteY2055" fmla="*/ 536575 h 850900"/>
                  <a:gd name="connsiteX2056" fmla="*/ 365125 w 723900"/>
                  <a:gd name="connsiteY2056" fmla="*/ 533400 h 850900"/>
                  <a:gd name="connsiteX2057" fmla="*/ 368300 w 723900"/>
                  <a:gd name="connsiteY2057" fmla="*/ 533400 h 850900"/>
                  <a:gd name="connsiteX2058" fmla="*/ 371475 w 723900"/>
                  <a:gd name="connsiteY2058" fmla="*/ 533400 h 850900"/>
                  <a:gd name="connsiteX2059" fmla="*/ 371475 w 723900"/>
                  <a:gd name="connsiteY2059" fmla="*/ 530225 h 850900"/>
                  <a:gd name="connsiteX2060" fmla="*/ 374650 w 723900"/>
                  <a:gd name="connsiteY2060" fmla="*/ 530225 h 850900"/>
                  <a:gd name="connsiteX2061" fmla="*/ 374650 w 723900"/>
                  <a:gd name="connsiteY2061" fmla="*/ 527050 h 850900"/>
                  <a:gd name="connsiteX2062" fmla="*/ 377825 w 723900"/>
                  <a:gd name="connsiteY2062" fmla="*/ 527050 h 850900"/>
                  <a:gd name="connsiteX2063" fmla="*/ 377825 w 723900"/>
                  <a:gd name="connsiteY2063" fmla="*/ 523875 h 850900"/>
                  <a:gd name="connsiteX2064" fmla="*/ 381000 w 723900"/>
                  <a:gd name="connsiteY2064" fmla="*/ 523875 h 850900"/>
                  <a:gd name="connsiteX2065" fmla="*/ 384175 w 723900"/>
                  <a:gd name="connsiteY2065" fmla="*/ 523875 h 850900"/>
                  <a:gd name="connsiteX2066" fmla="*/ 384175 w 723900"/>
                  <a:gd name="connsiteY2066" fmla="*/ 520700 h 850900"/>
                  <a:gd name="connsiteX2067" fmla="*/ 387350 w 723900"/>
                  <a:gd name="connsiteY2067" fmla="*/ 520700 h 850900"/>
                  <a:gd name="connsiteX2068" fmla="*/ 387350 w 723900"/>
                  <a:gd name="connsiteY2068" fmla="*/ 523875 h 850900"/>
                  <a:gd name="connsiteX2069" fmla="*/ 390525 w 723900"/>
                  <a:gd name="connsiteY2069" fmla="*/ 527050 h 850900"/>
                  <a:gd name="connsiteX2070" fmla="*/ 393700 w 723900"/>
                  <a:gd name="connsiteY2070" fmla="*/ 527050 h 850900"/>
                  <a:gd name="connsiteX2071" fmla="*/ 396875 w 723900"/>
                  <a:gd name="connsiteY2071" fmla="*/ 527050 h 850900"/>
                  <a:gd name="connsiteX2072" fmla="*/ 396875 w 723900"/>
                  <a:gd name="connsiteY2072" fmla="*/ 523875 h 850900"/>
                  <a:gd name="connsiteX2073" fmla="*/ 400050 w 723900"/>
                  <a:gd name="connsiteY2073" fmla="*/ 523875 h 850900"/>
                  <a:gd name="connsiteX2074" fmla="*/ 403225 w 723900"/>
                  <a:gd name="connsiteY2074" fmla="*/ 523875 h 850900"/>
                  <a:gd name="connsiteX2075" fmla="*/ 403225 w 723900"/>
                  <a:gd name="connsiteY2075" fmla="*/ 520700 h 850900"/>
                  <a:gd name="connsiteX2076" fmla="*/ 400050 w 723900"/>
                  <a:gd name="connsiteY2076" fmla="*/ 520700 h 850900"/>
                  <a:gd name="connsiteX2077" fmla="*/ 400050 w 723900"/>
                  <a:gd name="connsiteY2077" fmla="*/ 517525 h 850900"/>
                  <a:gd name="connsiteX2078" fmla="*/ 396875 w 723900"/>
                  <a:gd name="connsiteY2078" fmla="*/ 517525 h 850900"/>
                  <a:gd name="connsiteX2079" fmla="*/ 393700 w 723900"/>
                  <a:gd name="connsiteY2079" fmla="*/ 514350 h 850900"/>
                  <a:gd name="connsiteX2080" fmla="*/ 393700 w 723900"/>
                  <a:gd name="connsiteY2080" fmla="*/ 511175 h 850900"/>
                  <a:gd name="connsiteX2081" fmla="*/ 396875 w 723900"/>
                  <a:gd name="connsiteY2081" fmla="*/ 511175 h 850900"/>
                  <a:gd name="connsiteX2082" fmla="*/ 396875 w 723900"/>
                  <a:gd name="connsiteY2082" fmla="*/ 508000 h 850900"/>
                  <a:gd name="connsiteX2083" fmla="*/ 400050 w 723900"/>
                  <a:gd name="connsiteY2083" fmla="*/ 508000 h 850900"/>
                  <a:gd name="connsiteX2084" fmla="*/ 400050 w 723900"/>
                  <a:gd name="connsiteY2084" fmla="*/ 504825 h 850900"/>
                  <a:gd name="connsiteX2085" fmla="*/ 400050 w 723900"/>
                  <a:gd name="connsiteY2085" fmla="*/ 501650 h 850900"/>
                  <a:gd name="connsiteX2086" fmla="*/ 403225 w 723900"/>
                  <a:gd name="connsiteY2086" fmla="*/ 501650 h 850900"/>
                  <a:gd name="connsiteX2087" fmla="*/ 406400 w 723900"/>
                  <a:gd name="connsiteY2087" fmla="*/ 501650 h 850900"/>
                  <a:gd name="connsiteX2088" fmla="*/ 406400 w 723900"/>
                  <a:gd name="connsiteY2088" fmla="*/ 498475 h 850900"/>
                  <a:gd name="connsiteX2089" fmla="*/ 409575 w 723900"/>
                  <a:gd name="connsiteY2089" fmla="*/ 498475 h 850900"/>
                  <a:gd name="connsiteX2090" fmla="*/ 412750 w 723900"/>
                  <a:gd name="connsiteY2090" fmla="*/ 498475 h 850900"/>
                  <a:gd name="connsiteX2091" fmla="*/ 412750 w 723900"/>
                  <a:gd name="connsiteY2091" fmla="*/ 495300 h 850900"/>
                  <a:gd name="connsiteX2092" fmla="*/ 409575 w 723900"/>
                  <a:gd name="connsiteY2092" fmla="*/ 495300 h 850900"/>
                  <a:gd name="connsiteX2093" fmla="*/ 406400 w 723900"/>
                  <a:gd name="connsiteY2093" fmla="*/ 495300 h 850900"/>
                  <a:gd name="connsiteX2094" fmla="*/ 403225 w 723900"/>
                  <a:gd name="connsiteY2094" fmla="*/ 495300 h 850900"/>
                  <a:gd name="connsiteX2095" fmla="*/ 403225 w 723900"/>
                  <a:gd name="connsiteY2095" fmla="*/ 498475 h 850900"/>
                  <a:gd name="connsiteX2096" fmla="*/ 400050 w 723900"/>
                  <a:gd name="connsiteY2096" fmla="*/ 498475 h 850900"/>
                  <a:gd name="connsiteX2097" fmla="*/ 400050 w 723900"/>
                  <a:gd name="connsiteY2097" fmla="*/ 501650 h 850900"/>
                  <a:gd name="connsiteX2098" fmla="*/ 396875 w 723900"/>
                  <a:gd name="connsiteY2098" fmla="*/ 501650 h 850900"/>
                  <a:gd name="connsiteX2099" fmla="*/ 396875 w 723900"/>
                  <a:gd name="connsiteY2099" fmla="*/ 504825 h 850900"/>
                  <a:gd name="connsiteX2100" fmla="*/ 396875 w 723900"/>
                  <a:gd name="connsiteY2100" fmla="*/ 508000 h 850900"/>
                  <a:gd name="connsiteX2101" fmla="*/ 393700 w 723900"/>
                  <a:gd name="connsiteY2101" fmla="*/ 511175 h 850900"/>
                  <a:gd name="connsiteX2102" fmla="*/ 390525 w 723900"/>
                  <a:gd name="connsiteY2102" fmla="*/ 508000 h 850900"/>
                  <a:gd name="connsiteX2103" fmla="*/ 387350 w 723900"/>
                  <a:gd name="connsiteY2103" fmla="*/ 508000 h 850900"/>
                  <a:gd name="connsiteX2104" fmla="*/ 387350 w 723900"/>
                  <a:gd name="connsiteY2104" fmla="*/ 511175 h 850900"/>
                  <a:gd name="connsiteX2105" fmla="*/ 384175 w 723900"/>
                  <a:gd name="connsiteY2105" fmla="*/ 511175 h 850900"/>
                  <a:gd name="connsiteX2106" fmla="*/ 381000 w 723900"/>
                  <a:gd name="connsiteY2106" fmla="*/ 511175 h 850900"/>
                  <a:gd name="connsiteX2107" fmla="*/ 381000 w 723900"/>
                  <a:gd name="connsiteY2107" fmla="*/ 509588 h 850900"/>
                  <a:gd name="connsiteX2108" fmla="*/ 381000 w 723900"/>
                  <a:gd name="connsiteY2108" fmla="*/ 508000 h 850900"/>
                  <a:gd name="connsiteX2109" fmla="*/ 377825 w 723900"/>
                  <a:gd name="connsiteY2109" fmla="*/ 508000 h 850900"/>
                  <a:gd name="connsiteX2110" fmla="*/ 377825 w 723900"/>
                  <a:gd name="connsiteY2110" fmla="*/ 511175 h 850900"/>
                  <a:gd name="connsiteX2111" fmla="*/ 374650 w 723900"/>
                  <a:gd name="connsiteY2111" fmla="*/ 511175 h 850900"/>
                  <a:gd name="connsiteX2112" fmla="*/ 374650 w 723900"/>
                  <a:gd name="connsiteY2112" fmla="*/ 514350 h 850900"/>
                  <a:gd name="connsiteX2113" fmla="*/ 371475 w 723900"/>
                  <a:gd name="connsiteY2113" fmla="*/ 514350 h 850900"/>
                  <a:gd name="connsiteX2114" fmla="*/ 368300 w 723900"/>
                  <a:gd name="connsiteY2114" fmla="*/ 514350 h 850900"/>
                  <a:gd name="connsiteX2115" fmla="*/ 368300 w 723900"/>
                  <a:gd name="connsiteY2115" fmla="*/ 517525 h 850900"/>
                  <a:gd name="connsiteX2116" fmla="*/ 368300 w 723900"/>
                  <a:gd name="connsiteY2116" fmla="*/ 520700 h 850900"/>
                  <a:gd name="connsiteX2117" fmla="*/ 365125 w 723900"/>
                  <a:gd name="connsiteY2117" fmla="*/ 520700 h 850900"/>
                  <a:gd name="connsiteX2118" fmla="*/ 361950 w 723900"/>
                  <a:gd name="connsiteY2118" fmla="*/ 520700 h 850900"/>
                  <a:gd name="connsiteX2119" fmla="*/ 361950 w 723900"/>
                  <a:gd name="connsiteY2119" fmla="*/ 523875 h 850900"/>
                  <a:gd name="connsiteX2120" fmla="*/ 358775 w 723900"/>
                  <a:gd name="connsiteY2120" fmla="*/ 523875 h 850900"/>
                  <a:gd name="connsiteX2121" fmla="*/ 355600 w 723900"/>
                  <a:gd name="connsiteY2121" fmla="*/ 523875 h 850900"/>
                  <a:gd name="connsiteX2122" fmla="*/ 355600 w 723900"/>
                  <a:gd name="connsiteY2122" fmla="*/ 527050 h 850900"/>
                  <a:gd name="connsiteX2123" fmla="*/ 352425 w 723900"/>
                  <a:gd name="connsiteY2123" fmla="*/ 527050 h 850900"/>
                  <a:gd name="connsiteX2124" fmla="*/ 352425 w 723900"/>
                  <a:gd name="connsiteY2124" fmla="*/ 530225 h 850900"/>
                  <a:gd name="connsiteX2125" fmla="*/ 349250 w 723900"/>
                  <a:gd name="connsiteY2125" fmla="*/ 530225 h 850900"/>
                  <a:gd name="connsiteX2126" fmla="*/ 349250 w 723900"/>
                  <a:gd name="connsiteY2126" fmla="*/ 533400 h 850900"/>
                  <a:gd name="connsiteX2127" fmla="*/ 352425 w 723900"/>
                  <a:gd name="connsiteY2127" fmla="*/ 533400 h 850900"/>
                  <a:gd name="connsiteX2128" fmla="*/ 352425 w 723900"/>
                  <a:gd name="connsiteY2128" fmla="*/ 536575 h 850900"/>
                  <a:gd name="connsiteX2129" fmla="*/ 352425 w 723900"/>
                  <a:gd name="connsiteY2129" fmla="*/ 539750 h 850900"/>
                  <a:gd name="connsiteX2130" fmla="*/ 350838 w 723900"/>
                  <a:gd name="connsiteY2130" fmla="*/ 539750 h 850900"/>
                  <a:gd name="connsiteX2131" fmla="*/ 349250 w 723900"/>
                  <a:gd name="connsiteY2131" fmla="*/ 539750 h 850900"/>
                  <a:gd name="connsiteX2132" fmla="*/ 346075 w 723900"/>
                  <a:gd name="connsiteY2132" fmla="*/ 539750 h 850900"/>
                  <a:gd name="connsiteX2133" fmla="*/ 346075 w 723900"/>
                  <a:gd name="connsiteY2133" fmla="*/ 542925 h 850900"/>
                  <a:gd name="connsiteX2134" fmla="*/ 342900 w 723900"/>
                  <a:gd name="connsiteY2134" fmla="*/ 542925 h 850900"/>
                  <a:gd name="connsiteX2135" fmla="*/ 342900 w 723900"/>
                  <a:gd name="connsiteY2135" fmla="*/ 546100 h 850900"/>
                  <a:gd name="connsiteX2136" fmla="*/ 339725 w 723900"/>
                  <a:gd name="connsiteY2136" fmla="*/ 546100 h 850900"/>
                  <a:gd name="connsiteX2137" fmla="*/ 339725 w 723900"/>
                  <a:gd name="connsiteY2137" fmla="*/ 549275 h 850900"/>
                  <a:gd name="connsiteX2138" fmla="*/ 339725 w 723900"/>
                  <a:gd name="connsiteY2138" fmla="*/ 552450 h 850900"/>
                  <a:gd name="connsiteX2139" fmla="*/ 339725 w 723900"/>
                  <a:gd name="connsiteY2139" fmla="*/ 555625 h 850900"/>
                  <a:gd name="connsiteX2140" fmla="*/ 339725 w 723900"/>
                  <a:gd name="connsiteY2140" fmla="*/ 558800 h 850900"/>
                  <a:gd name="connsiteX2141" fmla="*/ 336550 w 723900"/>
                  <a:gd name="connsiteY2141" fmla="*/ 558800 h 850900"/>
                  <a:gd name="connsiteX2142" fmla="*/ 336550 w 723900"/>
                  <a:gd name="connsiteY2142" fmla="*/ 561975 h 850900"/>
                  <a:gd name="connsiteX2143" fmla="*/ 333375 w 723900"/>
                  <a:gd name="connsiteY2143" fmla="*/ 561975 h 850900"/>
                  <a:gd name="connsiteX2144" fmla="*/ 333375 w 723900"/>
                  <a:gd name="connsiteY2144" fmla="*/ 565150 h 850900"/>
                  <a:gd name="connsiteX2145" fmla="*/ 330200 w 723900"/>
                  <a:gd name="connsiteY2145" fmla="*/ 565150 h 850900"/>
                  <a:gd name="connsiteX2146" fmla="*/ 327025 w 723900"/>
                  <a:gd name="connsiteY2146" fmla="*/ 565150 h 850900"/>
                  <a:gd name="connsiteX2147" fmla="*/ 327025 w 723900"/>
                  <a:gd name="connsiteY2147" fmla="*/ 568325 h 850900"/>
                  <a:gd name="connsiteX2148" fmla="*/ 330200 w 723900"/>
                  <a:gd name="connsiteY2148" fmla="*/ 568325 h 850900"/>
                  <a:gd name="connsiteX2149" fmla="*/ 330200 w 723900"/>
                  <a:gd name="connsiteY2149" fmla="*/ 571500 h 850900"/>
                  <a:gd name="connsiteX2150" fmla="*/ 333375 w 723900"/>
                  <a:gd name="connsiteY2150" fmla="*/ 571500 h 850900"/>
                  <a:gd name="connsiteX2151" fmla="*/ 333375 w 723900"/>
                  <a:gd name="connsiteY2151" fmla="*/ 574675 h 850900"/>
                  <a:gd name="connsiteX2152" fmla="*/ 330200 w 723900"/>
                  <a:gd name="connsiteY2152" fmla="*/ 574675 h 850900"/>
                  <a:gd name="connsiteX2153" fmla="*/ 330200 w 723900"/>
                  <a:gd name="connsiteY2153" fmla="*/ 577850 h 850900"/>
                  <a:gd name="connsiteX2154" fmla="*/ 330200 w 723900"/>
                  <a:gd name="connsiteY2154" fmla="*/ 581025 h 850900"/>
                  <a:gd name="connsiteX2155" fmla="*/ 327025 w 723900"/>
                  <a:gd name="connsiteY2155" fmla="*/ 581025 h 850900"/>
                  <a:gd name="connsiteX2156" fmla="*/ 327025 w 723900"/>
                  <a:gd name="connsiteY2156" fmla="*/ 584200 h 850900"/>
                  <a:gd name="connsiteX2157" fmla="*/ 323850 w 723900"/>
                  <a:gd name="connsiteY2157" fmla="*/ 584200 h 850900"/>
                  <a:gd name="connsiteX2158" fmla="*/ 323850 w 723900"/>
                  <a:gd name="connsiteY2158" fmla="*/ 581025 h 850900"/>
                  <a:gd name="connsiteX2159" fmla="*/ 320675 w 723900"/>
                  <a:gd name="connsiteY2159" fmla="*/ 581025 h 850900"/>
                  <a:gd name="connsiteX2160" fmla="*/ 320675 w 723900"/>
                  <a:gd name="connsiteY2160" fmla="*/ 584200 h 850900"/>
                  <a:gd name="connsiteX2161" fmla="*/ 322263 w 723900"/>
                  <a:gd name="connsiteY2161" fmla="*/ 584200 h 850900"/>
                  <a:gd name="connsiteX2162" fmla="*/ 322263 w 723900"/>
                  <a:gd name="connsiteY2162" fmla="*/ 585788 h 850900"/>
                  <a:gd name="connsiteX2163" fmla="*/ 320675 w 723900"/>
                  <a:gd name="connsiteY2163" fmla="*/ 585788 h 850900"/>
                  <a:gd name="connsiteX2164" fmla="*/ 320675 w 723900"/>
                  <a:gd name="connsiteY2164" fmla="*/ 587375 h 850900"/>
                  <a:gd name="connsiteX2165" fmla="*/ 320675 w 723900"/>
                  <a:gd name="connsiteY2165" fmla="*/ 590550 h 850900"/>
                  <a:gd name="connsiteX2166" fmla="*/ 320675 w 723900"/>
                  <a:gd name="connsiteY2166" fmla="*/ 593725 h 850900"/>
                  <a:gd name="connsiteX2167" fmla="*/ 317500 w 723900"/>
                  <a:gd name="connsiteY2167" fmla="*/ 593725 h 850900"/>
                  <a:gd name="connsiteX2168" fmla="*/ 314325 w 723900"/>
                  <a:gd name="connsiteY2168" fmla="*/ 593725 h 850900"/>
                  <a:gd name="connsiteX2169" fmla="*/ 314325 w 723900"/>
                  <a:gd name="connsiteY2169" fmla="*/ 596900 h 850900"/>
                  <a:gd name="connsiteX2170" fmla="*/ 312738 w 723900"/>
                  <a:gd name="connsiteY2170" fmla="*/ 595313 h 850900"/>
                  <a:gd name="connsiteX2171" fmla="*/ 311150 w 723900"/>
                  <a:gd name="connsiteY2171" fmla="*/ 595313 h 850900"/>
                  <a:gd name="connsiteX2172" fmla="*/ 311150 w 723900"/>
                  <a:gd name="connsiteY2172" fmla="*/ 593725 h 850900"/>
                  <a:gd name="connsiteX2173" fmla="*/ 307975 w 723900"/>
                  <a:gd name="connsiteY2173" fmla="*/ 593725 h 850900"/>
                  <a:gd name="connsiteX2174" fmla="*/ 304800 w 723900"/>
                  <a:gd name="connsiteY2174" fmla="*/ 593725 h 850900"/>
                  <a:gd name="connsiteX2175" fmla="*/ 304800 w 723900"/>
                  <a:gd name="connsiteY2175" fmla="*/ 596900 h 850900"/>
                  <a:gd name="connsiteX2176" fmla="*/ 307975 w 723900"/>
                  <a:gd name="connsiteY2176" fmla="*/ 596900 h 850900"/>
                  <a:gd name="connsiteX2177" fmla="*/ 307975 w 723900"/>
                  <a:gd name="connsiteY2177" fmla="*/ 600075 h 850900"/>
                  <a:gd name="connsiteX2178" fmla="*/ 304800 w 723900"/>
                  <a:gd name="connsiteY2178" fmla="*/ 600075 h 850900"/>
                  <a:gd name="connsiteX2179" fmla="*/ 301625 w 723900"/>
                  <a:gd name="connsiteY2179" fmla="*/ 600075 h 850900"/>
                  <a:gd name="connsiteX2180" fmla="*/ 301625 w 723900"/>
                  <a:gd name="connsiteY2180" fmla="*/ 603250 h 850900"/>
                  <a:gd name="connsiteX2181" fmla="*/ 301625 w 723900"/>
                  <a:gd name="connsiteY2181" fmla="*/ 606425 h 850900"/>
                  <a:gd name="connsiteX2182" fmla="*/ 298450 w 723900"/>
                  <a:gd name="connsiteY2182" fmla="*/ 606425 h 850900"/>
                  <a:gd name="connsiteX2183" fmla="*/ 295275 w 723900"/>
                  <a:gd name="connsiteY2183" fmla="*/ 606425 h 850900"/>
                  <a:gd name="connsiteX2184" fmla="*/ 295275 w 723900"/>
                  <a:gd name="connsiteY2184" fmla="*/ 609600 h 850900"/>
                  <a:gd name="connsiteX2185" fmla="*/ 296863 w 723900"/>
                  <a:gd name="connsiteY2185" fmla="*/ 609600 h 850900"/>
                  <a:gd name="connsiteX2186" fmla="*/ 296863 w 723900"/>
                  <a:gd name="connsiteY2186" fmla="*/ 611188 h 850900"/>
                  <a:gd name="connsiteX2187" fmla="*/ 295275 w 723900"/>
                  <a:gd name="connsiteY2187" fmla="*/ 611188 h 850900"/>
                  <a:gd name="connsiteX2188" fmla="*/ 295275 w 723900"/>
                  <a:gd name="connsiteY2188" fmla="*/ 612775 h 850900"/>
                  <a:gd name="connsiteX2189" fmla="*/ 292100 w 723900"/>
                  <a:gd name="connsiteY2189" fmla="*/ 612775 h 850900"/>
                  <a:gd name="connsiteX2190" fmla="*/ 292100 w 723900"/>
                  <a:gd name="connsiteY2190" fmla="*/ 615950 h 850900"/>
                  <a:gd name="connsiteX2191" fmla="*/ 292100 w 723900"/>
                  <a:gd name="connsiteY2191" fmla="*/ 619125 h 850900"/>
                  <a:gd name="connsiteX2192" fmla="*/ 288925 w 723900"/>
                  <a:gd name="connsiteY2192" fmla="*/ 619125 h 850900"/>
                  <a:gd name="connsiteX2193" fmla="*/ 288925 w 723900"/>
                  <a:gd name="connsiteY2193" fmla="*/ 622300 h 850900"/>
                  <a:gd name="connsiteX2194" fmla="*/ 292100 w 723900"/>
                  <a:gd name="connsiteY2194" fmla="*/ 622300 h 850900"/>
                  <a:gd name="connsiteX2195" fmla="*/ 292100 w 723900"/>
                  <a:gd name="connsiteY2195" fmla="*/ 625475 h 850900"/>
                  <a:gd name="connsiteX2196" fmla="*/ 295275 w 723900"/>
                  <a:gd name="connsiteY2196" fmla="*/ 625475 h 850900"/>
                  <a:gd name="connsiteX2197" fmla="*/ 298450 w 723900"/>
                  <a:gd name="connsiteY2197" fmla="*/ 625475 h 850900"/>
                  <a:gd name="connsiteX2198" fmla="*/ 301625 w 723900"/>
                  <a:gd name="connsiteY2198" fmla="*/ 625475 h 850900"/>
                  <a:gd name="connsiteX2199" fmla="*/ 304800 w 723900"/>
                  <a:gd name="connsiteY2199" fmla="*/ 625475 h 850900"/>
                  <a:gd name="connsiteX2200" fmla="*/ 304800 w 723900"/>
                  <a:gd name="connsiteY2200" fmla="*/ 628650 h 850900"/>
                  <a:gd name="connsiteX2201" fmla="*/ 307975 w 723900"/>
                  <a:gd name="connsiteY2201" fmla="*/ 628650 h 850900"/>
                  <a:gd name="connsiteX2202" fmla="*/ 311150 w 723900"/>
                  <a:gd name="connsiteY2202" fmla="*/ 628650 h 850900"/>
                  <a:gd name="connsiteX2203" fmla="*/ 311150 w 723900"/>
                  <a:gd name="connsiteY2203" fmla="*/ 631825 h 850900"/>
                  <a:gd name="connsiteX2204" fmla="*/ 314325 w 723900"/>
                  <a:gd name="connsiteY2204" fmla="*/ 631825 h 850900"/>
                  <a:gd name="connsiteX2205" fmla="*/ 314325 w 723900"/>
                  <a:gd name="connsiteY2205" fmla="*/ 635000 h 850900"/>
                  <a:gd name="connsiteX2206" fmla="*/ 314325 w 723900"/>
                  <a:gd name="connsiteY2206" fmla="*/ 638175 h 850900"/>
                  <a:gd name="connsiteX2207" fmla="*/ 311150 w 723900"/>
                  <a:gd name="connsiteY2207" fmla="*/ 638175 h 850900"/>
                  <a:gd name="connsiteX2208" fmla="*/ 311150 w 723900"/>
                  <a:gd name="connsiteY2208" fmla="*/ 641350 h 850900"/>
                  <a:gd name="connsiteX2209" fmla="*/ 307975 w 723900"/>
                  <a:gd name="connsiteY2209" fmla="*/ 644525 h 850900"/>
                  <a:gd name="connsiteX2210" fmla="*/ 307975 w 723900"/>
                  <a:gd name="connsiteY2210" fmla="*/ 647700 h 850900"/>
                  <a:gd name="connsiteX2211" fmla="*/ 304800 w 723900"/>
                  <a:gd name="connsiteY2211" fmla="*/ 647700 h 850900"/>
                  <a:gd name="connsiteX2212" fmla="*/ 301625 w 723900"/>
                  <a:gd name="connsiteY2212" fmla="*/ 647700 h 850900"/>
                  <a:gd name="connsiteX2213" fmla="*/ 298450 w 723900"/>
                  <a:gd name="connsiteY2213" fmla="*/ 647700 h 850900"/>
                  <a:gd name="connsiteX2214" fmla="*/ 298450 w 723900"/>
                  <a:gd name="connsiteY2214" fmla="*/ 650875 h 850900"/>
                  <a:gd name="connsiteX2215" fmla="*/ 300038 w 723900"/>
                  <a:gd name="connsiteY2215" fmla="*/ 650875 h 850900"/>
                  <a:gd name="connsiteX2216" fmla="*/ 300038 w 723900"/>
                  <a:gd name="connsiteY2216" fmla="*/ 652463 h 850900"/>
                  <a:gd name="connsiteX2217" fmla="*/ 298450 w 723900"/>
                  <a:gd name="connsiteY2217" fmla="*/ 652463 h 850900"/>
                  <a:gd name="connsiteX2218" fmla="*/ 298450 w 723900"/>
                  <a:gd name="connsiteY2218" fmla="*/ 654050 h 850900"/>
                  <a:gd name="connsiteX2219" fmla="*/ 295275 w 723900"/>
                  <a:gd name="connsiteY2219" fmla="*/ 654050 h 850900"/>
                  <a:gd name="connsiteX2220" fmla="*/ 295275 w 723900"/>
                  <a:gd name="connsiteY2220" fmla="*/ 657225 h 850900"/>
                  <a:gd name="connsiteX2221" fmla="*/ 295275 w 723900"/>
                  <a:gd name="connsiteY2221" fmla="*/ 660400 h 850900"/>
                  <a:gd name="connsiteX2222" fmla="*/ 292100 w 723900"/>
                  <a:gd name="connsiteY2222" fmla="*/ 660400 h 850900"/>
                  <a:gd name="connsiteX2223" fmla="*/ 292100 w 723900"/>
                  <a:gd name="connsiteY2223" fmla="*/ 663575 h 850900"/>
                  <a:gd name="connsiteX2224" fmla="*/ 292100 w 723900"/>
                  <a:gd name="connsiteY2224" fmla="*/ 665163 h 850900"/>
                  <a:gd name="connsiteX2225" fmla="*/ 292100 w 723900"/>
                  <a:gd name="connsiteY2225" fmla="*/ 666750 h 850900"/>
                  <a:gd name="connsiteX2226" fmla="*/ 292100 w 723900"/>
                  <a:gd name="connsiteY2226" fmla="*/ 669925 h 850900"/>
                  <a:gd name="connsiteX2227" fmla="*/ 288925 w 723900"/>
                  <a:gd name="connsiteY2227" fmla="*/ 669925 h 850900"/>
                  <a:gd name="connsiteX2228" fmla="*/ 288925 w 723900"/>
                  <a:gd name="connsiteY2228" fmla="*/ 673100 h 850900"/>
                  <a:gd name="connsiteX2229" fmla="*/ 285750 w 723900"/>
                  <a:gd name="connsiteY2229" fmla="*/ 669925 h 850900"/>
                  <a:gd name="connsiteX2230" fmla="*/ 285750 w 723900"/>
                  <a:gd name="connsiteY2230" fmla="*/ 673100 h 850900"/>
                  <a:gd name="connsiteX2231" fmla="*/ 284163 w 723900"/>
                  <a:gd name="connsiteY2231" fmla="*/ 673100 h 850900"/>
                  <a:gd name="connsiteX2232" fmla="*/ 284163 w 723900"/>
                  <a:gd name="connsiteY2232" fmla="*/ 676275 h 850900"/>
                  <a:gd name="connsiteX2233" fmla="*/ 285750 w 723900"/>
                  <a:gd name="connsiteY2233" fmla="*/ 676275 h 850900"/>
                  <a:gd name="connsiteX2234" fmla="*/ 285750 w 723900"/>
                  <a:gd name="connsiteY2234" fmla="*/ 677863 h 850900"/>
                  <a:gd name="connsiteX2235" fmla="*/ 282575 w 723900"/>
                  <a:gd name="connsiteY2235" fmla="*/ 677863 h 850900"/>
                  <a:gd name="connsiteX2236" fmla="*/ 282575 w 723900"/>
                  <a:gd name="connsiteY2236" fmla="*/ 676275 h 850900"/>
                  <a:gd name="connsiteX2237" fmla="*/ 279400 w 723900"/>
                  <a:gd name="connsiteY2237" fmla="*/ 676275 h 850900"/>
                  <a:gd name="connsiteX2238" fmla="*/ 276225 w 723900"/>
                  <a:gd name="connsiteY2238" fmla="*/ 676275 h 850900"/>
                  <a:gd name="connsiteX2239" fmla="*/ 276225 w 723900"/>
                  <a:gd name="connsiteY2239" fmla="*/ 679450 h 850900"/>
                  <a:gd name="connsiteX2240" fmla="*/ 273050 w 723900"/>
                  <a:gd name="connsiteY2240" fmla="*/ 679450 h 850900"/>
                  <a:gd name="connsiteX2241" fmla="*/ 271463 w 723900"/>
                  <a:gd name="connsiteY2241" fmla="*/ 679450 h 850900"/>
                  <a:gd name="connsiteX2242" fmla="*/ 271463 w 723900"/>
                  <a:gd name="connsiteY2242" fmla="*/ 681038 h 850900"/>
                  <a:gd name="connsiteX2243" fmla="*/ 269875 w 723900"/>
                  <a:gd name="connsiteY2243" fmla="*/ 681038 h 850900"/>
                  <a:gd name="connsiteX2244" fmla="*/ 269875 w 723900"/>
                  <a:gd name="connsiteY2244" fmla="*/ 679450 h 850900"/>
                  <a:gd name="connsiteX2245" fmla="*/ 266700 w 723900"/>
                  <a:gd name="connsiteY2245" fmla="*/ 682625 h 850900"/>
                  <a:gd name="connsiteX2246" fmla="*/ 266700 w 723900"/>
                  <a:gd name="connsiteY2246" fmla="*/ 685800 h 850900"/>
                  <a:gd name="connsiteX2247" fmla="*/ 265113 w 723900"/>
                  <a:gd name="connsiteY2247" fmla="*/ 685800 h 850900"/>
                  <a:gd name="connsiteX2248" fmla="*/ 265113 w 723900"/>
                  <a:gd name="connsiteY2248" fmla="*/ 687388 h 850900"/>
                  <a:gd name="connsiteX2249" fmla="*/ 263525 w 723900"/>
                  <a:gd name="connsiteY2249" fmla="*/ 687388 h 850900"/>
                  <a:gd name="connsiteX2250" fmla="*/ 263525 w 723900"/>
                  <a:gd name="connsiteY2250" fmla="*/ 688975 h 850900"/>
                  <a:gd name="connsiteX2251" fmla="*/ 263525 w 723900"/>
                  <a:gd name="connsiteY2251" fmla="*/ 692150 h 850900"/>
                  <a:gd name="connsiteX2252" fmla="*/ 260350 w 723900"/>
                  <a:gd name="connsiteY2252" fmla="*/ 692150 h 850900"/>
                  <a:gd name="connsiteX2253" fmla="*/ 258763 w 723900"/>
                  <a:gd name="connsiteY2253" fmla="*/ 692150 h 850900"/>
                  <a:gd name="connsiteX2254" fmla="*/ 258763 w 723900"/>
                  <a:gd name="connsiteY2254" fmla="*/ 695325 h 850900"/>
                  <a:gd name="connsiteX2255" fmla="*/ 257175 w 723900"/>
                  <a:gd name="connsiteY2255" fmla="*/ 695325 h 850900"/>
                  <a:gd name="connsiteX2256" fmla="*/ 257175 w 723900"/>
                  <a:gd name="connsiteY2256" fmla="*/ 692150 h 850900"/>
                  <a:gd name="connsiteX2257" fmla="*/ 254000 w 723900"/>
                  <a:gd name="connsiteY2257" fmla="*/ 692150 h 850900"/>
                  <a:gd name="connsiteX2258" fmla="*/ 254000 w 723900"/>
                  <a:gd name="connsiteY2258" fmla="*/ 688975 h 850900"/>
                  <a:gd name="connsiteX2259" fmla="*/ 250825 w 723900"/>
                  <a:gd name="connsiteY2259" fmla="*/ 688975 h 850900"/>
                  <a:gd name="connsiteX2260" fmla="*/ 250825 w 723900"/>
                  <a:gd name="connsiteY2260" fmla="*/ 692150 h 850900"/>
                  <a:gd name="connsiteX2261" fmla="*/ 250825 w 723900"/>
                  <a:gd name="connsiteY2261" fmla="*/ 695325 h 850900"/>
                  <a:gd name="connsiteX2262" fmla="*/ 250825 w 723900"/>
                  <a:gd name="connsiteY2262" fmla="*/ 698500 h 850900"/>
                  <a:gd name="connsiteX2263" fmla="*/ 247650 w 723900"/>
                  <a:gd name="connsiteY2263" fmla="*/ 698500 h 850900"/>
                  <a:gd name="connsiteX2264" fmla="*/ 247650 w 723900"/>
                  <a:gd name="connsiteY2264" fmla="*/ 701675 h 850900"/>
                  <a:gd name="connsiteX2265" fmla="*/ 244475 w 723900"/>
                  <a:gd name="connsiteY2265" fmla="*/ 701675 h 850900"/>
                  <a:gd name="connsiteX2266" fmla="*/ 241300 w 723900"/>
                  <a:gd name="connsiteY2266" fmla="*/ 701675 h 850900"/>
                  <a:gd name="connsiteX2267" fmla="*/ 241300 w 723900"/>
                  <a:gd name="connsiteY2267" fmla="*/ 704850 h 850900"/>
                  <a:gd name="connsiteX2268" fmla="*/ 241300 w 723900"/>
                  <a:gd name="connsiteY2268" fmla="*/ 708025 h 850900"/>
                  <a:gd name="connsiteX2269" fmla="*/ 238125 w 723900"/>
                  <a:gd name="connsiteY2269" fmla="*/ 708025 h 850900"/>
                  <a:gd name="connsiteX2270" fmla="*/ 238125 w 723900"/>
                  <a:gd name="connsiteY2270" fmla="*/ 704850 h 850900"/>
                  <a:gd name="connsiteX2271" fmla="*/ 234950 w 723900"/>
                  <a:gd name="connsiteY2271" fmla="*/ 704850 h 850900"/>
                  <a:gd name="connsiteX2272" fmla="*/ 234950 w 723900"/>
                  <a:gd name="connsiteY2272" fmla="*/ 708025 h 850900"/>
                  <a:gd name="connsiteX2273" fmla="*/ 231775 w 723900"/>
                  <a:gd name="connsiteY2273" fmla="*/ 708025 h 850900"/>
                  <a:gd name="connsiteX2274" fmla="*/ 228600 w 723900"/>
                  <a:gd name="connsiteY2274" fmla="*/ 711200 h 850900"/>
                  <a:gd name="connsiteX2275" fmla="*/ 225425 w 723900"/>
                  <a:gd name="connsiteY2275" fmla="*/ 711200 h 850900"/>
                  <a:gd name="connsiteX2276" fmla="*/ 225425 w 723900"/>
                  <a:gd name="connsiteY2276" fmla="*/ 714375 h 850900"/>
                  <a:gd name="connsiteX2277" fmla="*/ 228600 w 723900"/>
                  <a:gd name="connsiteY2277" fmla="*/ 714375 h 850900"/>
                  <a:gd name="connsiteX2278" fmla="*/ 231775 w 723900"/>
                  <a:gd name="connsiteY2278" fmla="*/ 714375 h 850900"/>
                  <a:gd name="connsiteX2279" fmla="*/ 231775 w 723900"/>
                  <a:gd name="connsiteY2279" fmla="*/ 717550 h 850900"/>
                  <a:gd name="connsiteX2280" fmla="*/ 231775 w 723900"/>
                  <a:gd name="connsiteY2280" fmla="*/ 720725 h 850900"/>
                  <a:gd name="connsiteX2281" fmla="*/ 228600 w 723900"/>
                  <a:gd name="connsiteY2281" fmla="*/ 723900 h 850900"/>
                  <a:gd name="connsiteX2282" fmla="*/ 225425 w 723900"/>
                  <a:gd name="connsiteY2282" fmla="*/ 723900 h 850900"/>
                  <a:gd name="connsiteX2283" fmla="*/ 225425 w 723900"/>
                  <a:gd name="connsiteY2283" fmla="*/ 727075 h 850900"/>
                  <a:gd name="connsiteX2284" fmla="*/ 228600 w 723900"/>
                  <a:gd name="connsiteY2284" fmla="*/ 727075 h 850900"/>
                  <a:gd name="connsiteX2285" fmla="*/ 228600 w 723900"/>
                  <a:gd name="connsiteY2285" fmla="*/ 730250 h 850900"/>
                  <a:gd name="connsiteX2286" fmla="*/ 227013 w 723900"/>
                  <a:gd name="connsiteY2286" fmla="*/ 730250 h 850900"/>
                  <a:gd name="connsiteX2287" fmla="*/ 227013 w 723900"/>
                  <a:gd name="connsiteY2287" fmla="*/ 731838 h 850900"/>
                  <a:gd name="connsiteX2288" fmla="*/ 225425 w 723900"/>
                  <a:gd name="connsiteY2288" fmla="*/ 731838 h 850900"/>
                  <a:gd name="connsiteX2289" fmla="*/ 225425 w 723900"/>
                  <a:gd name="connsiteY2289" fmla="*/ 730250 h 850900"/>
                  <a:gd name="connsiteX2290" fmla="*/ 222250 w 723900"/>
                  <a:gd name="connsiteY2290" fmla="*/ 730250 h 850900"/>
                  <a:gd name="connsiteX2291" fmla="*/ 222250 w 723900"/>
                  <a:gd name="connsiteY2291" fmla="*/ 727075 h 850900"/>
                  <a:gd name="connsiteX2292" fmla="*/ 219075 w 723900"/>
                  <a:gd name="connsiteY2292" fmla="*/ 727075 h 850900"/>
                  <a:gd name="connsiteX2293" fmla="*/ 219075 w 723900"/>
                  <a:gd name="connsiteY2293" fmla="*/ 730250 h 850900"/>
                  <a:gd name="connsiteX2294" fmla="*/ 219075 w 723900"/>
                  <a:gd name="connsiteY2294" fmla="*/ 733425 h 850900"/>
                  <a:gd name="connsiteX2295" fmla="*/ 215900 w 723900"/>
                  <a:gd name="connsiteY2295" fmla="*/ 733425 h 850900"/>
                  <a:gd name="connsiteX2296" fmla="*/ 212725 w 723900"/>
                  <a:gd name="connsiteY2296" fmla="*/ 733425 h 850900"/>
                  <a:gd name="connsiteX2297" fmla="*/ 212725 w 723900"/>
                  <a:gd name="connsiteY2297" fmla="*/ 736600 h 850900"/>
                  <a:gd name="connsiteX2298" fmla="*/ 209550 w 723900"/>
                  <a:gd name="connsiteY2298" fmla="*/ 736600 h 850900"/>
                  <a:gd name="connsiteX2299" fmla="*/ 209550 w 723900"/>
                  <a:gd name="connsiteY2299" fmla="*/ 739775 h 850900"/>
                  <a:gd name="connsiteX2300" fmla="*/ 206375 w 723900"/>
                  <a:gd name="connsiteY2300" fmla="*/ 739775 h 850900"/>
                  <a:gd name="connsiteX2301" fmla="*/ 206375 w 723900"/>
                  <a:gd name="connsiteY2301" fmla="*/ 736600 h 850900"/>
                  <a:gd name="connsiteX2302" fmla="*/ 203200 w 723900"/>
                  <a:gd name="connsiteY2302" fmla="*/ 736600 h 850900"/>
                  <a:gd name="connsiteX2303" fmla="*/ 203200 w 723900"/>
                  <a:gd name="connsiteY2303" fmla="*/ 733425 h 850900"/>
                  <a:gd name="connsiteX2304" fmla="*/ 200025 w 723900"/>
                  <a:gd name="connsiteY2304" fmla="*/ 733425 h 850900"/>
                  <a:gd name="connsiteX2305" fmla="*/ 200025 w 723900"/>
                  <a:gd name="connsiteY2305" fmla="*/ 736600 h 850900"/>
                  <a:gd name="connsiteX2306" fmla="*/ 200025 w 723900"/>
                  <a:gd name="connsiteY2306" fmla="*/ 739775 h 850900"/>
                  <a:gd name="connsiteX2307" fmla="*/ 196850 w 723900"/>
                  <a:gd name="connsiteY2307" fmla="*/ 739775 h 850900"/>
                  <a:gd name="connsiteX2308" fmla="*/ 196850 w 723900"/>
                  <a:gd name="connsiteY2308" fmla="*/ 742950 h 850900"/>
                  <a:gd name="connsiteX2309" fmla="*/ 196850 w 723900"/>
                  <a:gd name="connsiteY2309" fmla="*/ 746125 h 850900"/>
                  <a:gd name="connsiteX2310" fmla="*/ 193675 w 723900"/>
                  <a:gd name="connsiteY2310" fmla="*/ 746125 h 850900"/>
                  <a:gd name="connsiteX2311" fmla="*/ 190500 w 723900"/>
                  <a:gd name="connsiteY2311" fmla="*/ 746125 h 850900"/>
                  <a:gd name="connsiteX2312" fmla="*/ 190500 w 723900"/>
                  <a:gd name="connsiteY2312" fmla="*/ 742950 h 850900"/>
                  <a:gd name="connsiteX2313" fmla="*/ 187325 w 723900"/>
                  <a:gd name="connsiteY2313" fmla="*/ 742950 h 850900"/>
                  <a:gd name="connsiteX2314" fmla="*/ 187325 w 723900"/>
                  <a:gd name="connsiteY2314" fmla="*/ 746125 h 850900"/>
                  <a:gd name="connsiteX2315" fmla="*/ 184150 w 723900"/>
                  <a:gd name="connsiteY2315" fmla="*/ 746125 h 850900"/>
                  <a:gd name="connsiteX2316" fmla="*/ 184150 w 723900"/>
                  <a:gd name="connsiteY2316" fmla="*/ 749300 h 850900"/>
                  <a:gd name="connsiteX2317" fmla="*/ 187325 w 723900"/>
                  <a:gd name="connsiteY2317" fmla="*/ 749300 h 850900"/>
                  <a:gd name="connsiteX2318" fmla="*/ 187325 w 723900"/>
                  <a:gd name="connsiteY2318" fmla="*/ 752475 h 850900"/>
                  <a:gd name="connsiteX2319" fmla="*/ 184150 w 723900"/>
                  <a:gd name="connsiteY2319" fmla="*/ 752475 h 850900"/>
                  <a:gd name="connsiteX2320" fmla="*/ 180975 w 723900"/>
                  <a:gd name="connsiteY2320" fmla="*/ 752475 h 850900"/>
                  <a:gd name="connsiteX2321" fmla="*/ 180975 w 723900"/>
                  <a:gd name="connsiteY2321" fmla="*/ 755650 h 850900"/>
                  <a:gd name="connsiteX2322" fmla="*/ 177800 w 723900"/>
                  <a:gd name="connsiteY2322" fmla="*/ 752475 h 850900"/>
                  <a:gd name="connsiteX2323" fmla="*/ 174625 w 723900"/>
                  <a:gd name="connsiteY2323" fmla="*/ 752475 h 850900"/>
                  <a:gd name="connsiteX2324" fmla="*/ 171450 w 723900"/>
                  <a:gd name="connsiteY2324" fmla="*/ 752475 h 850900"/>
                  <a:gd name="connsiteX2325" fmla="*/ 171450 w 723900"/>
                  <a:gd name="connsiteY2325" fmla="*/ 755650 h 850900"/>
                  <a:gd name="connsiteX2326" fmla="*/ 171450 w 723900"/>
                  <a:gd name="connsiteY2326" fmla="*/ 758825 h 850900"/>
                  <a:gd name="connsiteX2327" fmla="*/ 171450 w 723900"/>
                  <a:gd name="connsiteY2327" fmla="*/ 762000 h 850900"/>
                  <a:gd name="connsiteX2328" fmla="*/ 174625 w 723900"/>
                  <a:gd name="connsiteY2328" fmla="*/ 762000 h 850900"/>
                  <a:gd name="connsiteX2329" fmla="*/ 177800 w 723900"/>
                  <a:gd name="connsiteY2329" fmla="*/ 762000 h 850900"/>
                  <a:gd name="connsiteX2330" fmla="*/ 177800 w 723900"/>
                  <a:gd name="connsiteY2330" fmla="*/ 765175 h 850900"/>
                  <a:gd name="connsiteX2331" fmla="*/ 174625 w 723900"/>
                  <a:gd name="connsiteY2331" fmla="*/ 765175 h 850900"/>
                  <a:gd name="connsiteX2332" fmla="*/ 174625 w 723900"/>
                  <a:gd name="connsiteY2332" fmla="*/ 768350 h 850900"/>
                  <a:gd name="connsiteX2333" fmla="*/ 171450 w 723900"/>
                  <a:gd name="connsiteY2333" fmla="*/ 768350 h 850900"/>
                  <a:gd name="connsiteX2334" fmla="*/ 171450 w 723900"/>
                  <a:gd name="connsiteY2334" fmla="*/ 771525 h 850900"/>
                  <a:gd name="connsiteX2335" fmla="*/ 168275 w 723900"/>
                  <a:gd name="connsiteY2335" fmla="*/ 771525 h 850900"/>
                  <a:gd name="connsiteX2336" fmla="*/ 168275 w 723900"/>
                  <a:gd name="connsiteY2336" fmla="*/ 774700 h 850900"/>
                  <a:gd name="connsiteX2337" fmla="*/ 171450 w 723900"/>
                  <a:gd name="connsiteY2337" fmla="*/ 774700 h 850900"/>
                  <a:gd name="connsiteX2338" fmla="*/ 171450 w 723900"/>
                  <a:gd name="connsiteY2338" fmla="*/ 777875 h 850900"/>
                  <a:gd name="connsiteX2339" fmla="*/ 169863 w 723900"/>
                  <a:gd name="connsiteY2339" fmla="*/ 777875 h 850900"/>
                  <a:gd name="connsiteX2340" fmla="*/ 169863 w 723900"/>
                  <a:gd name="connsiteY2340" fmla="*/ 779463 h 850900"/>
                  <a:gd name="connsiteX2341" fmla="*/ 168275 w 723900"/>
                  <a:gd name="connsiteY2341" fmla="*/ 779463 h 850900"/>
                  <a:gd name="connsiteX2342" fmla="*/ 168275 w 723900"/>
                  <a:gd name="connsiteY2342" fmla="*/ 777875 h 850900"/>
                  <a:gd name="connsiteX2343" fmla="*/ 165100 w 723900"/>
                  <a:gd name="connsiteY2343" fmla="*/ 777875 h 850900"/>
                  <a:gd name="connsiteX2344" fmla="*/ 161925 w 723900"/>
                  <a:gd name="connsiteY2344" fmla="*/ 777875 h 850900"/>
                  <a:gd name="connsiteX2345" fmla="*/ 158750 w 723900"/>
                  <a:gd name="connsiteY2345" fmla="*/ 777875 h 850900"/>
                  <a:gd name="connsiteX2346" fmla="*/ 158750 w 723900"/>
                  <a:gd name="connsiteY2346" fmla="*/ 779463 h 850900"/>
                  <a:gd name="connsiteX2347" fmla="*/ 155575 w 723900"/>
                  <a:gd name="connsiteY2347" fmla="*/ 779463 h 850900"/>
                  <a:gd name="connsiteX2348" fmla="*/ 155575 w 723900"/>
                  <a:gd name="connsiteY2348" fmla="*/ 777875 h 850900"/>
                  <a:gd name="connsiteX2349" fmla="*/ 152400 w 723900"/>
                  <a:gd name="connsiteY2349" fmla="*/ 781050 h 850900"/>
                  <a:gd name="connsiteX2350" fmla="*/ 152400 w 723900"/>
                  <a:gd name="connsiteY2350" fmla="*/ 784225 h 850900"/>
                  <a:gd name="connsiteX2351" fmla="*/ 149225 w 723900"/>
                  <a:gd name="connsiteY2351" fmla="*/ 784225 h 850900"/>
                  <a:gd name="connsiteX2352" fmla="*/ 149225 w 723900"/>
                  <a:gd name="connsiteY2352" fmla="*/ 782638 h 850900"/>
                  <a:gd name="connsiteX2353" fmla="*/ 149225 w 723900"/>
                  <a:gd name="connsiteY2353" fmla="*/ 781050 h 850900"/>
                  <a:gd name="connsiteX2354" fmla="*/ 146050 w 723900"/>
                  <a:gd name="connsiteY2354" fmla="*/ 781050 h 850900"/>
                  <a:gd name="connsiteX2355" fmla="*/ 142875 w 723900"/>
                  <a:gd name="connsiteY2355" fmla="*/ 781050 h 850900"/>
                  <a:gd name="connsiteX2356" fmla="*/ 142875 w 723900"/>
                  <a:gd name="connsiteY2356" fmla="*/ 784225 h 850900"/>
                  <a:gd name="connsiteX2357" fmla="*/ 139700 w 723900"/>
                  <a:gd name="connsiteY2357" fmla="*/ 787400 h 850900"/>
                  <a:gd name="connsiteX2358" fmla="*/ 136525 w 723900"/>
                  <a:gd name="connsiteY2358" fmla="*/ 787400 h 850900"/>
                  <a:gd name="connsiteX2359" fmla="*/ 136525 w 723900"/>
                  <a:gd name="connsiteY2359" fmla="*/ 790575 h 850900"/>
                  <a:gd name="connsiteX2360" fmla="*/ 136525 w 723900"/>
                  <a:gd name="connsiteY2360" fmla="*/ 793750 h 850900"/>
                  <a:gd name="connsiteX2361" fmla="*/ 133350 w 723900"/>
                  <a:gd name="connsiteY2361" fmla="*/ 793750 h 850900"/>
                  <a:gd name="connsiteX2362" fmla="*/ 133350 w 723900"/>
                  <a:gd name="connsiteY2362" fmla="*/ 790575 h 850900"/>
                  <a:gd name="connsiteX2363" fmla="*/ 133350 w 723900"/>
                  <a:gd name="connsiteY2363" fmla="*/ 787400 h 850900"/>
                  <a:gd name="connsiteX2364" fmla="*/ 133350 w 723900"/>
                  <a:gd name="connsiteY2364" fmla="*/ 784225 h 850900"/>
                  <a:gd name="connsiteX2365" fmla="*/ 133350 w 723900"/>
                  <a:gd name="connsiteY2365" fmla="*/ 781050 h 850900"/>
                  <a:gd name="connsiteX2366" fmla="*/ 131763 w 723900"/>
                  <a:gd name="connsiteY2366" fmla="*/ 781050 h 850900"/>
                  <a:gd name="connsiteX2367" fmla="*/ 131763 w 723900"/>
                  <a:gd name="connsiteY2367" fmla="*/ 782638 h 850900"/>
                  <a:gd name="connsiteX2368" fmla="*/ 130175 w 723900"/>
                  <a:gd name="connsiteY2368" fmla="*/ 782638 h 850900"/>
                  <a:gd name="connsiteX2369" fmla="*/ 130175 w 723900"/>
                  <a:gd name="connsiteY2369" fmla="*/ 784225 h 850900"/>
                  <a:gd name="connsiteX2370" fmla="*/ 127000 w 723900"/>
                  <a:gd name="connsiteY2370" fmla="*/ 784225 h 850900"/>
                  <a:gd name="connsiteX2371" fmla="*/ 123825 w 723900"/>
                  <a:gd name="connsiteY2371" fmla="*/ 784225 h 850900"/>
                  <a:gd name="connsiteX2372" fmla="*/ 123825 w 723900"/>
                  <a:gd name="connsiteY2372" fmla="*/ 787400 h 850900"/>
                  <a:gd name="connsiteX2373" fmla="*/ 120650 w 723900"/>
                  <a:gd name="connsiteY2373" fmla="*/ 787400 h 850900"/>
                  <a:gd name="connsiteX2374" fmla="*/ 120650 w 723900"/>
                  <a:gd name="connsiteY2374" fmla="*/ 790575 h 850900"/>
                  <a:gd name="connsiteX2375" fmla="*/ 119063 w 723900"/>
                  <a:gd name="connsiteY2375" fmla="*/ 790575 h 850900"/>
                  <a:gd name="connsiteX2376" fmla="*/ 119063 w 723900"/>
                  <a:gd name="connsiteY2376" fmla="*/ 792163 h 850900"/>
                  <a:gd name="connsiteX2377" fmla="*/ 117475 w 723900"/>
                  <a:gd name="connsiteY2377" fmla="*/ 792163 h 850900"/>
                  <a:gd name="connsiteX2378" fmla="*/ 117475 w 723900"/>
                  <a:gd name="connsiteY2378" fmla="*/ 790575 h 850900"/>
                  <a:gd name="connsiteX2379" fmla="*/ 114300 w 723900"/>
                  <a:gd name="connsiteY2379" fmla="*/ 790575 h 850900"/>
                  <a:gd name="connsiteX2380" fmla="*/ 111125 w 723900"/>
                  <a:gd name="connsiteY2380" fmla="*/ 790575 h 850900"/>
                  <a:gd name="connsiteX2381" fmla="*/ 114300 w 723900"/>
                  <a:gd name="connsiteY2381" fmla="*/ 793750 h 850900"/>
                  <a:gd name="connsiteX2382" fmla="*/ 111125 w 723900"/>
                  <a:gd name="connsiteY2382" fmla="*/ 793750 h 850900"/>
                  <a:gd name="connsiteX2383" fmla="*/ 111125 w 723900"/>
                  <a:gd name="connsiteY2383" fmla="*/ 796925 h 850900"/>
                  <a:gd name="connsiteX2384" fmla="*/ 107950 w 723900"/>
                  <a:gd name="connsiteY2384" fmla="*/ 796925 h 850900"/>
                  <a:gd name="connsiteX2385" fmla="*/ 104775 w 723900"/>
                  <a:gd name="connsiteY2385" fmla="*/ 793750 h 850900"/>
                  <a:gd name="connsiteX2386" fmla="*/ 101600 w 723900"/>
                  <a:gd name="connsiteY2386" fmla="*/ 793750 h 850900"/>
                  <a:gd name="connsiteX2387" fmla="*/ 101600 w 723900"/>
                  <a:gd name="connsiteY2387" fmla="*/ 796925 h 850900"/>
                  <a:gd name="connsiteX2388" fmla="*/ 104775 w 723900"/>
                  <a:gd name="connsiteY2388" fmla="*/ 796925 h 850900"/>
                  <a:gd name="connsiteX2389" fmla="*/ 104775 w 723900"/>
                  <a:gd name="connsiteY2389" fmla="*/ 800100 h 850900"/>
                  <a:gd name="connsiteX2390" fmla="*/ 101600 w 723900"/>
                  <a:gd name="connsiteY2390" fmla="*/ 800100 h 850900"/>
                  <a:gd name="connsiteX2391" fmla="*/ 98425 w 723900"/>
                  <a:gd name="connsiteY2391" fmla="*/ 800100 h 850900"/>
                  <a:gd name="connsiteX2392" fmla="*/ 98425 w 723900"/>
                  <a:gd name="connsiteY2392" fmla="*/ 796925 h 850900"/>
                  <a:gd name="connsiteX2393" fmla="*/ 98425 w 723900"/>
                  <a:gd name="connsiteY2393" fmla="*/ 793750 h 850900"/>
                  <a:gd name="connsiteX2394" fmla="*/ 95250 w 723900"/>
                  <a:gd name="connsiteY2394" fmla="*/ 796925 h 850900"/>
                  <a:gd name="connsiteX2395" fmla="*/ 95250 w 723900"/>
                  <a:gd name="connsiteY2395" fmla="*/ 800100 h 850900"/>
                  <a:gd name="connsiteX2396" fmla="*/ 92075 w 723900"/>
                  <a:gd name="connsiteY2396" fmla="*/ 800100 h 850900"/>
                  <a:gd name="connsiteX2397" fmla="*/ 88900 w 723900"/>
                  <a:gd name="connsiteY2397" fmla="*/ 800100 h 850900"/>
                  <a:gd name="connsiteX2398" fmla="*/ 88900 w 723900"/>
                  <a:gd name="connsiteY2398" fmla="*/ 803275 h 850900"/>
                  <a:gd name="connsiteX2399" fmla="*/ 85725 w 723900"/>
                  <a:gd name="connsiteY2399" fmla="*/ 803275 h 850900"/>
                  <a:gd name="connsiteX2400" fmla="*/ 82550 w 723900"/>
                  <a:gd name="connsiteY2400" fmla="*/ 803275 h 850900"/>
                  <a:gd name="connsiteX2401" fmla="*/ 79375 w 723900"/>
                  <a:gd name="connsiteY2401" fmla="*/ 803275 h 850900"/>
                  <a:gd name="connsiteX2402" fmla="*/ 79375 w 723900"/>
                  <a:gd name="connsiteY2402" fmla="*/ 800100 h 850900"/>
                  <a:gd name="connsiteX2403" fmla="*/ 79375 w 723900"/>
                  <a:gd name="connsiteY2403" fmla="*/ 796925 h 850900"/>
                  <a:gd name="connsiteX2404" fmla="*/ 79375 w 723900"/>
                  <a:gd name="connsiteY2404" fmla="*/ 793750 h 850900"/>
                  <a:gd name="connsiteX2405" fmla="*/ 82550 w 723900"/>
                  <a:gd name="connsiteY2405" fmla="*/ 793750 h 850900"/>
                  <a:gd name="connsiteX2406" fmla="*/ 82550 w 723900"/>
                  <a:gd name="connsiteY2406" fmla="*/ 790575 h 850900"/>
                  <a:gd name="connsiteX2407" fmla="*/ 82550 w 723900"/>
                  <a:gd name="connsiteY2407" fmla="*/ 787400 h 850900"/>
                  <a:gd name="connsiteX2408" fmla="*/ 79375 w 723900"/>
                  <a:gd name="connsiteY2408" fmla="*/ 787400 h 850900"/>
                  <a:gd name="connsiteX2409" fmla="*/ 76200 w 723900"/>
                  <a:gd name="connsiteY2409" fmla="*/ 787400 h 850900"/>
                  <a:gd name="connsiteX2410" fmla="*/ 76200 w 723900"/>
                  <a:gd name="connsiteY2410" fmla="*/ 790575 h 850900"/>
                  <a:gd name="connsiteX2411" fmla="*/ 73025 w 723900"/>
                  <a:gd name="connsiteY2411" fmla="*/ 793750 h 850900"/>
                  <a:gd name="connsiteX2412" fmla="*/ 73025 w 723900"/>
                  <a:gd name="connsiteY2412" fmla="*/ 796925 h 850900"/>
                  <a:gd name="connsiteX2413" fmla="*/ 73025 w 723900"/>
                  <a:gd name="connsiteY2413" fmla="*/ 800100 h 850900"/>
                  <a:gd name="connsiteX2414" fmla="*/ 69850 w 723900"/>
                  <a:gd name="connsiteY2414" fmla="*/ 803275 h 850900"/>
                  <a:gd name="connsiteX2415" fmla="*/ 66675 w 723900"/>
                  <a:gd name="connsiteY2415" fmla="*/ 803275 h 850900"/>
                  <a:gd name="connsiteX2416" fmla="*/ 66675 w 723900"/>
                  <a:gd name="connsiteY2416" fmla="*/ 806450 h 850900"/>
                  <a:gd name="connsiteX2417" fmla="*/ 63500 w 723900"/>
                  <a:gd name="connsiteY2417" fmla="*/ 806450 h 850900"/>
                  <a:gd name="connsiteX2418" fmla="*/ 63500 w 723900"/>
                  <a:gd name="connsiteY2418" fmla="*/ 809625 h 850900"/>
                  <a:gd name="connsiteX2419" fmla="*/ 63500 w 723900"/>
                  <a:gd name="connsiteY2419" fmla="*/ 812800 h 850900"/>
                  <a:gd name="connsiteX2420" fmla="*/ 60325 w 723900"/>
                  <a:gd name="connsiteY2420" fmla="*/ 812800 h 850900"/>
                  <a:gd name="connsiteX2421" fmla="*/ 60325 w 723900"/>
                  <a:gd name="connsiteY2421" fmla="*/ 809625 h 850900"/>
                  <a:gd name="connsiteX2422" fmla="*/ 57150 w 723900"/>
                  <a:gd name="connsiteY2422" fmla="*/ 809625 h 850900"/>
                  <a:gd name="connsiteX2423" fmla="*/ 57150 w 723900"/>
                  <a:gd name="connsiteY2423" fmla="*/ 812800 h 850900"/>
                  <a:gd name="connsiteX2424" fmla="*/ 57150 w 723900"/>
                  <a:gd name="connsiteY2424" fmla="*/ 815975 h 850900"/>
                  <a:gd name="connsiteX2425" fmla="*/ 53975 w 723900"/>
                  <a:gd name="connsiteY2425" fmla="*/ 815975 h 850900"/>
                  <a:gd name="connsiteX2426" fmla="*/ 50800 w 723900"/>
                  <a:gd name="connsiteY2426" fmla="*/ 815975 h 850900"/>
                  <a:gd name="connsiteX2427" fmla="*/ 47625 w 723900"/>
                  <a:gd name="connsiteY2427" fmla="*/ 812800 h 850900"/>
                  <a:gd name="connsiteX2428" fmla="*/ 47625 w 723900"/>
                  <a:gd name="connsiteY2428" fmla="*/ 809625 h 850900"/>
                  <a:gd name="connsiteX2429" fmla="*/ 47625 w 723900"/>
                  <a:gd name="connsiteY2429" fmla="*/ 806450 h 850900"/>
                  <a:gd name="connsiteX2430" fmla="*/ 47625 w 723900"/>
                  <a:gd name="connsiteY2430" fmla="*/ 803275 h 850900"/>
                  <a:gd name="connsiteX2431" fmla="*/ 47625 w 723900"/>
                  <a:gd name="connsiteY2431" fmla="*/ 800100 h 850900"/>
                  <a:gd name="connsiteX2432" fmla="*/ 44450 w 723900"/>
                  <a:gd name="connsiteY2432" fmla="*/ 800100 h 850900"/>
                  <a:gd name="connsiteX2433" fmla="*/ 44450 w 723900"/>
                  <a:gd name="connsiteY2433" fmla="*/ 796925 h 850900"/>
                  <a:gd name="connsiteX2434" fmla="*/ 47625 w 723900"/>
                  <a:gd name="connsiteY2434" fmla="*/ 796925 h 850900"/>
                  <a:gd name="connsiteX2435" fmla="*/ 50800 w 723900"/>
                  <a:gd name="connsiteY2435" fmla="*/ 796925 h 850900"/>
                  <a:gd name="connsiteX2436" fmla="*/ 50800 w 723900"/>
                  <a:gd name="connsiteY2436" fmla="*/ 793750 h 850900"/>
                  <a:gd name="connsiteX2437" fmla="*/ 50800 w 723900"/>
                  <a:gd name="connsiteY2437" fmla="*/ 790575 h 850900"/>
                  <a:gd name="connsiteX2438" fmla="*/ 53975 w 723900"/>
                  <a:gd name="connsiteY2438" fmla="*/ 790575 h 850900"/>
                  <a:gd name="connsiteX2439" fmla="*/ 53975 w 723900"/>
                  <a:gd name="connsiteY2439" fmla="*/ 787400 h 850900"/>
                  <a:gd name="connsiteX2440" fmla="*/ 57150 w 723900"/>
                  <a:gd name="connsiteY2440" fmla="*/ 787400 h 850900"/>
                  <a:gd name="connsiteX2441" fmla="*/ 57150 w 723900"/>
                  <a:gd name="connsiteY2441" fmla="*/ 784225 h 850900"/>
                  <a:gd name="connsiteX2442" fmla="*/ 60325 w 723900"/>
                  <a:gd name="connsiteY2442" fmla="*/ 784225 h 850900"/>
                  <a:gd name="connsiteX2443" fmla="*/ 60325 w 723900"/>
                  <a:gd name="connsiteY2443" fmla="*/ 781050 h 850900"/>
                  <a:gd name="connsiteX2444" fmla="*/ 63500 w 723900"/>
                  <a:gd name="connsiteY2444" fmla="*/ 781050 h 850900"/>
                  <a:gd name="connsiteX2445" fmla="*/ 63500 w 723900"/>
                  <a:gd name="connsiteY2445" fmla="*/ 777875 h 850900"/>
                  <a:gd name="connsiteX2446" fmla="*/ 66675 w 723900"/>
                  <a:gd name="connsiteY2446" fmla="*/ 777875 h 850900"/>
                  <a:gd name="connsiteX2447" fmla="*/ 69850 w 723900"/>
                  <a:gd name="connsiteY2447" fmla="*/ 777875 h 850900"/>
                  <a:gd name="connsiteX2448" fmla="*/ 69850 w 723900"/>
                  <a:gd name="connsiteY2448" fmla="*/ 774700 h 850900"/>
                  <a:gd name="connsiteX2449" fmla="*/ 73025 w 723900"/>
                  <a:gd name="connsiteY2449" fmla="*/ 774700 h 850900"/>
                  <a:gd name="connsiteX2450" fmla="*/ 76200 w 723900"/>
                  <a:gd name="connsiteY2450" fmla="*/ 774700 h 850900"/>
                  <a:gd name="connsiteX2451" fmla="*/ 76200 w 723900"/>
                  <a:gd name="connsiteY2451" fmla="*/ 771525 h 850900"/>
                  <a:gd name="connsiteX2452" fmla="*/ 79375 w 723900"/>
                  <a:gd name="connsiteY2452" fmla="*/ 771525 h 850900"/>
                  <a:gd name="connsiteX2453" fmla="*/ 82550 w 723900"/>
                  <a:gd name="connsiteY2453" fmla="*/ 771525 h 850900"/>
                  <a:gd name="connsiteX2454" fmla="*/ 85725 w 723900"/>
                  <a:gd name="connsiteY2454" fmla="*/ 771525 h 850900"/>
                  <a:gd name="connsiteX2455" fmla="*/ 88900 w 723900"/>
                  <a:gd name="connsiteY2455" fmla="*/ 771525 h 850900"/>
                  <a:gd name="connsiteX2456" fmla="*/ 90488 w 723900"/>
                  <a:gd name="connsiteY2456" fmla="*/ 771525 h 850900"/>
                  <a:gd name="connsiteX2457" fmla="*/ 92075 w 723900"/>
                  <a:gd name="connsiteY2457" fmla="*/ 771525 h 850900"/>
                  <a:gd name="connsiteX2458" fmla="*/ 95250 w 723900"/>
                  <a:gd name="connsiteY2458" fmla="*/ 771525 h 850900"/>
                  <a:gd name="connsiteX2459" fmla="*/ 95250 w 723900"/>
                  <a:gd name="connsiteY2459" fmla="*/ 768350 h 850900"/>
                  <a:gd name="connsiteX2460" fmla="*/ 98425 w 723900"/>
                  <a:gd name="connsiteY2460" fmla="*/ 768350 h 850900"/>
                  <a:gd name="connsiteX2461" fmla="*/ 98425 w 723900"/>
                  <a:gd name="connsiteY2461" fmla="*/ 771525 h 850900"/>
                  <a:gd name="connsiteX2462" fmla="*/ 101600 w 723900"/>
                  <a:gd name="connsiteY2462" fmla="*/ 771525 h 850900"/>
                  <a:gd name="connsiteX2463" fmla="*/ 98425 w 723900"/>
                  <a:gd name="connsiteY2463" fmla="*/ 774700 h 850900"/>
                  <a:gd name="connsiteX2464" fmla="*/ 95250 w 723900"/>
                  <a:gd name="connsiteY2464" fmla="*/ 774700 h 850900"/>
                  <a:gd name="connsiteX2465" fmla="*/ 95250 w 723900"/>
                  <a:gd name="connsiteY2465" fmla="*/ 777875 h 850900"/>
                  <a:gd name="connsiteX2466" fmla="*/ 98425 w 723900"/>
                  <a:gd name="connsiteY2466" fmla="*/ 777875 h 850900"/>
                  <a:gd name="connsiteX2467" fmla="*/ 98425 w 723900"/>
                  <a:gd name="connsiteY2467" fmla="*/ 781050 h 850900"/>
                  <a:gd name="connsiteX2468" fmla="*/ 98425 w 723900"/>
                  <a:gd name="connsiteY2468" fmla="*/ 784225 h 850900"/>
                  <a:gd name="connsiteX2469" fmla="*/ 101600 w 723900"/>
                  <a:gd name="connsiteY2469" fmla="*/ 784225 h 850900"/>
                  <a:gd name="connsiteX2470" fmla="*/ 101600 w 723900"/>
                  <a:gd name="connsiteY2470" fmla="*/ 781050 h 850900"/>
                  <a:gd name="connsiteX2471" fmla="*/ 101600 w 723900"/>
                  <a:gd name="connsiteY2471" fmla="*/ 777875 h 850900"/>
                  <a:gd name="connsiteX2472" fmla="*/ 104775 w 723900"/>
                  <a:gd name="connsiteY2472" fmla="*/ 777875 h 850900"/>
                  <a:gd name="connsiteX2473" fmla="*/ 107950 w 723900"/>
                  <a:gd name="connsiteY2473" fmla="*/ 777875 h 850900"/>
                  <a:gd name="connsiteX2474" fmla="*/ 111125 w 723900"/>
                  <a:gd name="connsiteY2474" fmla="*/ 777875 h 850900"/>
                  <a:gd name="connsiteX2475" fmla="*/ 111125 w 723900"/>
                  <a:gd name="connsiteY2475" fmla="*/ 781050 h 850900"/>
                  <a:gd name="connsiteX2476" fmla="*/ 114300 w 723900"/>
                  <a:gd name="connsiteY2476" fmla="*/ 781050 h 850900"/>
                  <a:gd name="connsiteX2477" fmla="*/ 114300 w 723900"/>
                  <a:gd name="connsiteY2477" fmla="*/ 777875 h 850900"/>
                  <a:gd name="connsiteX2478" fmla="*/ 111125 w 723900"/>
                  <a:gd name="connsiteY2478" fmla="*/ 777875 h 850900"/>
                  <a:gd name="connsiteX2479" fmla="*/ 111125 w 723900"/>
                  <a:gd name="connsiteY2479" fmla="*/ 774700 h 850900"/>
                  <a:gd name="connsiteX2480" fmla="*/ 111125 w 723900"/>
                  <a:gd name="connsiteY2480" fmla="*/ 771525 h 850900"/>
                  <a:gd name="connsiteX2481" fmla="*/ 111125 w 723900"/>
                  <a:gd name="connsiteY2481" fmla="*/ 768350 h 850900"/>
                  <a:gd name="connsiteX2482" fmla="*/ 114300 w 723900"/>
                  <a:gd name="connsiteY2482" fmla="*/ 765175 h 850900"/>
                  <a:gd name="connsiteX2483" fmla="*/ 114300 w 723900"/>
                  <a:gd name="connsiteY2483" fmla="*/ 762000 h 850900"/>
                  <a:gd name="connsiteX2484" fmla="*/ 114300 w 723900"/>
                  <a:gd name="connsiteY2484" fmla="*/ 758825 h 850900"/>
                  <a:gd name="connsiteX2485" fmla="*/ 117475 w 723900"/>
                  <a:gd name="connsiteY2485" fmla="*/ 758825 h 850900"/>
                  <a:gd name="connsiteX2486" fmla="*/ 117475 w 723900"/>
                  <a:gd name="connsiteY2486" fmla="*/ 755650 h 850900"/>
                  <a:gd name="connsiteX2487" fmla="*/ 120650 w 723900"/>
                  <a:gd name="connsiteY2487" fmla="*/ 755650 h 850900"/>
                  <a:gd name="connsiteX2488" fmla="*/ 120650 w 723900"/>
                  <a:gd name="connsiteY2488" fmla="*/ 752475 h 850900"/>
                  <a:gd name="connsiteX2489" fmla="*/ 123825 w 723900"/>
                  <a:gd name="connsiteY2489" fmla="*/ 752475 h 850900"/>
                  <a:gd name="connsiteX2490" fmla="*/ 127000 w 723900"/>
                  <a:gd name="connsiteY2490" fmla="*/ 752475 h 850900"/>
                  <a:gd name="connsiteX2491" fmla="*/ 127000 w 723900"/>
                  <a:gd name="connsiteY2491" fmla="*/ 749300 h 850900"/>
                  <a:gd name="connsiteX2492" fmla="*/ 130175 w 723900"/>
                  <a:gd name="connsiteY2492" fmla="*/ 749300 h 850900"/>
                  <a:gd name="connsiteX2493" fmla="*/ 130175 w 723900"/>
                  <a:gd name="connsiteY2493" fmla="*/ 746125 h 850900"/>
                  <a:gd name="connsiteX2494" fmla="*/ 133350 w 723900"/>
                  <a:gd name="connsiteY2494" fmla="*/ 746125 h 850900"/>
                  <a:gd name="connsiteX2495" fmla="*/ 136525 w 723900"/>
                  <a:gd name="connsiteY2495" fmla="*/ 746125 h 850900"/>
                  <a:gd name="connsiteX2496" fmla="*/ 136525 w 723900"/>
                  <a:gd name="connsiteY2496" fmla="*/ 742950 h 850900"/>
                  <a:gd name="connsiteX2497" fmla="*/ 139700 w 723900"/>
                  <a:gd name="connsiteY2497" fmla="*/ 742950 h 850900"/>
                  <a:gd name="connsiteX2498" fmla="*/ 142875 w 723900"/>
                  <a:gd name="connsiteY2498" fmla="*/ 742950 h 850900"/>
                  <a:gd name="connsiteX2499" fmla="*/ 144463 w 723900"/>
                  <a:gd name="connsiteY2499" fmla="*/ 742950 h 850900"/>
                  <a:gd name="connsiteX2500" fmla="*/ 146050 w 723900"/>
                  <a:gd name="connsiteY2500" fmla="*/ 742950 h 850900"/>
                  <a:gd name="connsiteX2501" fmla="*/ 146050 w 723900"/>
                  <a:gd name="connsiteY2501" fmla="*/ 741363 h 850900"/>
                  <a:gd name="connsiteX2502" fmla="*/ 146050 w 723900"/>
                  <a:gd name="connsiteY2502" fmla="*/ 739775 h 850900"/>
                  <a:gd name="connsiteX2503" fmla="*/ 147638 w 723900"/>
                  <a:gd name="connsiteY2503" fmla="*/ 739775 h 850900"/>
                  <a:gd name="connsiteX2504" fmla="*/ 149225 w 723900"/>
                  <a:gd name="connsiteY2504" fmla="*/ 739775 h 850900"/>
                  <a:gd name="connsiteX2505" fmla="*/ 149225 w 723900"/>
                  <a:gd name="connsiteY2505" fmla="*/ 736600 h 850900"/>
                  <a:gd name="connsiteX2506" fmla="*/ 152400 w 723900"/>
                  <a:gd name="connsiteY2506" fmla="*/ 736600 h 850900"/>
                  <a:gd name="connsiteX2507" fmla="*/ 155575 w 723900"/>
                  <a:gd name="connsiteY2507" fmla="*/ 736600 h 850900"/>
                  <a:gd name="connsiteX2508" fmla="*/ 158750 w 723900"/>
                  <a:gd name="connsiteY2508" fmla="*/ 736600 h 850900"/>
                  <a:gd name="connsiteX2509" fmla="*/ 161925 w 723900"/>
                  <a:gd name="connsiteY2509" fmla="*/ 736600 h 850900"/>
                  <a:gd name="connsiteX2510" fmla="*/ 165100 w 723900"/>
                  <a:gd name="connsiteY2510" fmla="*/ 736600 h 850900"/>
                  <a:gd name="connsiteX2511" fmla="*/ 168275 w 723900"/>
                  <a:gd name="connsiteY2511" fmla="*/ 736600 h 850900"/>
                  <a:gd name="connsiteX2512" fmla="*/ 168275 w 723900"/>
                  <a:gd name="connsiteY2512" fmla="*/ 733425 h 850900"/>
                  <a:gd name="connsiteX2513" fmla="*/ 165100 w 723900"/>
                  <a:gd name="connsiteY2513" fmla="*/ 733425 h 850900"/>
                  <a:gd name="connsiteX2514" fmla="*/ 165100 w 723900"/>
                  <a:gd name="connsiteY2514" fmla="*/ 730250 h 850900"/>
                  <a:gd name="connsiteX2515" fmla="*/ 165100 w 723900"/>
                  <a:gd name="connsiteY2515" fmla="*/ 727075 h 850900"/>
                  <a:gd name="connsiteX2516" fmla="*/ 165100 w 723900"/>
                  <a:gd name="connsiteY2516" fmla="*/ 723900 h 850900"/>
                  <a:gd name="connsiteX2517" fmla="*/ 168275 w 723900"/>
                  <a:gd name="connsiteY2517" fmla="*/ 723900 h 850900"/>
                  <a:gd name="connsiteX2518" fmla="*/ 168275 w 723900"/>
                  <a:gd name="connsiteY2518" fmla="*/ 720725 h 850900"/>
                  <a:gd name="connsiteX2519" fmla="*/ 171450 w 723900"/>
                  <a:gd name="connsiteY2519" fmla="*/ 720725 h 850900"/>
                  <a:gd name="connsiteX2520" fmla="*/ 171450 w 723900"/>
                  <a:gd name="connsiteY2520" fmla="*/ 717550 h 850900"/>
                  <a:gd name="connsiteX2521" fmla="*/ 171450 w 723900"/>
                  <a:gd name="connsiteY2521" fmla="*/ 714375 h 850900"/>
                  <a:gd name="connsiteX2522" fmla="*/ 174625 w 723900"/>
                  <a:gd name="connsiteY2522" fmla="*/ 714375 h 850900"/>
                  <a:gd name="connsiteX2523" fmla="*/ 174625 w 723900"/>
                  <a:gd name="connsiteY2523" fmla="*/ 711200 h 850900"/>
                  <a:gd name="connsiteX2524" fmla="*/ 177800 w 723900"/>
                  <a:gd name="connsiteY2524" fmla="*/ 711200 h 850900"/>
                  <a:gd name="connsiteX2525" fmla="*/ 177800 w 723900"/>
                  <a:gd name="connsiteY2525" fmla="*/ 708025 h 850900"/>
                  <a:gd name="connsiteX2526" fmla="*/ 180975 w 723900"/>
                  <a:gd name="connsiteY2526" fmla="*/ 708025 h 850900"/>
                  <a:gd name="connsiteX2527" fmla="*/ 184150 w 723900"/>
                  <a:gd name="connsiteY2527" fmla="*/ 708025 h 850900"/>
                  <a:gd name="connsiteX2528" fmla="*/ 184150 w 723900"/>
                  <a:gd name="connsiteY2528" fmla="*/ 704850 h 850900"/>
                  <a:gd name="connsiteX2529" fmla="*/ 187325 w 723900"/>
                  <a:gd name="connsiteY2529" fmla="*/ 704850 h 850900"/>
                  <a:gd name="connsiteX2530" fmla="*/ 187325 w 723900"/>
                  <a:gd name="connsiteY2530" fmla="*/ 701675 h 850900"/>
                  <a:gd name="connsiteX2531" fmla="*/ 190500 w 723900"/>
                  <a:gd name="connsiteY2531" fmla="*/ 701675 h 850900"/>
                  <a:gd name="connsiteX2532" fmla="*/ 190500 w 723900"/>
                  <a:gd name="connsiteY2532" fmla="*/ 698500 h 850900"/>
                  <a:gd name="connsiteX2533" fmla="*/ 193675 w 723900"/>
                  <a:gd name="connsiteY2533" fmla="*/ 698500 h 850900"/>
                  <a:gd name="connsiteX2534" fmla="*/ 196850 w 723900"/>
                  <a:gd name="connsiteY2534" fmla="*/ 698500 h 850900"/>
                  <a:gd name="connsiteX2535" fmla="*/ 196850 w 723900"/>
                  <a:gd name="connsiteY2535" fmla="*/ 695325 h 850900"/>
                  <a:gd name="connsiteX2536" fmla="*/ 193675 w 723900"/>
                  <a:gd name="connsiteY2536" fmla="*/ 695325 h 850900"/>
                  <a:gd name="connsiteX2537" fmla="*/ 193675 w 723900"/>
                  <a:gd name="connsiteY2537" fmla="*/ 692150 h 850900"/>
                  <a:gd name="connsiteX2538" fmla="*/ 196850 w 723900"/>
                  <a:gd name="connsiteY2538" fmla="*/ 692150 h 850900"/>
                  <a:gd name="connsiteX2539" fmla="*/ 196850 w 723900"/>
                  <a:gd name="connsiteY2539" fmla="*/ 688975 h 850900"/>
                  <a:gd name="connsiteX2540" fmla="*/ 196850 w 723900"/>
                  <a:gd name="connsiteY2540" fmla="*/ 685800 h 850900"/>
                  <a:gd name="connsiteX2541" fmla="*/ 196850 w 723900"/>
                  <a:gd name="connsiteY2541" fmla="*/ 682625 h 850900"/>
                  <a:gd name="connsiteX2542" fmla="*/ 196850 w 723900"/>
                  <a:gd name="connsiteY2542" fmla="*/ 679450 h 850900"/>
                  <a:gd name="connsiteX2543" fmla="*/ 196850 w 723900"/>
                  <a:gd name="connsiteY2543" fmla="*/ 676275 h 850900"/>
                  <a:gd name="connsiteX2544" fmla="*/ 200025 w 723900"/>
                  <a:gd name="connsiteY2544" fmla="*/ 676275 h 850900"/>
                  <a:gd name="connsiteX2545" fmla="*/ 200025 w 723900"/>
                  <a:gd name="connsiteY2545" fmla="*/ 673100 h 850900"/>
                  <a:gd name="connsiteX2546" fmla="*/ 200025 w 723900"/>
                  <a:gd name="connsiteY2546" fmla="*/ 669925 h 850900"/>
                  <a:gd name="connsiteX2547" fmla="*/ 200025 w 723900"/>
                  <a:gd name="connsiteY2547" fmla="*/ 666750 h 850900"/>
                  <a:gd name="connsiteX2548" fmla="*/ 203200 w 723900"/>
                  <a:gd name="connsiteY2548" fmla="*/ 666750 h 850900"/>
                  <a:gd name="connsiteX2549" fmla="*/ 203200 w 723900"/>
                  <a:gd name="connsiteY2549" fmla="*/ 663575 h 850900"/>
                  <a:gd name="connsiteX2550" fmla="*/ 203200 w 723900"/>
                  <a:gd name="connsiteY2550" fmla="*/ 660400 h 850900"/>
                  <a:gd name="connsiteX2551" fmla="*/ 203200 w 723900"/>
                  <a:gd name="connsiteY2551" fmla="*/ 657225 h 850900"/>
                  <a:gd name="connsiteX2552" fmla="*/ 203200 w 723900"/>
                  <a:gd name="connsiteY2552" fmla="*/ 654050 h 850900"/>
                  <a:gd name="connsiteX2553" fmla="*/ 203200 w 723900"/>
                  <a:gd name="connsiteY2553" fmla="*/ 650875 h 850900"/>
                  <a:gd name="connsiteX2554" fmla="*/ 206375 w 723900"/>
                  <a:gd name="connsiteY2554" fmla="*/ 650875 h 850900"/>
                  <a:gd name="connsiteX2555" fmla="*/ 206375 w 723900"/>
                  <a:gd name="connsiteY2555" fmla="*/ 647700 h 850900"/>
                  <a:gd name="connsiteX2556" fmla="*/ 209550 w 723900"/>
                  <a:gd name="connsiteY2556" fmla="*/ 647700 h 850900"/>
                  <a:gd name="connsiteX2557" fmla="*/ 209550 w 723900"/>
                  <a:gd name="connsiteY2557" fmla="*/ 644525 h 850900"/>
                  <a:gd name="connsiteX2558" fmla="*/ 212725 w 723900"/>
                  <a:gd name="connsiteY2558" fmla="*/ 644525 h 850900"/>
                  <a:gd name="connsiteX2559" fmla="*/ 212725 w 723900"/>
                  <a:gd name="connsiteY2559" fmla="*/ 641350 h 850900"/>
                  <a:gd name="connsiteX2560" fmla="*/ 215900 w 723900"/>
                  <a:gd name="connsiteY2560" fmla="*/ 641350 h 850900"/>
                  <a:gd name="connsiteX2561" fmla="*/ 219075 w 723900"/>
                  <a:gd name="connsiteY2561" fmla="*/ 641350 h 850900"/>
                  <a:gd name="connsiteX2562" fmla="*/ 219075 w 723900"/>
                  <a:gd name="connsiteY2562" fmla="*/ 638175 h 850900"/>
                  <a:gd name="connsiteX2563" fmla="*/ 215900 w 723900"/>
                  <a:gd name="connsiteY2563" fmla="*/ 641350 h 850900"/>
                  <a:gd name="connsiteX2564" fmla="*/ 215900 w 723900"/>
                  <a:gd name="connsiteY2564" fmla="*/ 638175 h 850900"/>
                  <a:gd name="connsiteX2565" fmla="*/ 215900 w 723900"/>
                  <a:gd name="connsiteY2565" fmla="*/ 635000 h 850900"/>
                  <a:gd name="connsiteX2566" fmla="*/ 215900 w 723900"/>
                  <a:gd name="connsiteY2566" fmla="*/ 631825 h 850900"/>
                  <a:gd name="connsiteX2567" fmla="*/ 219075 w 723900"/>
                  <a:gd name="connsiteY2567" fmla="*/ 631825 h 850900"/>
                  <a:gd name="connsiteX2568" fmla="*/ 219075 w 723900"/>
                  <a:gd name="connsiteY2568" fmla="*/ 628650 h 850900"/>
                  <a:gd name="connsiteX2569" fmla="*/ 215900 w 723900"/>
                  <a:gd name="connsiteY2569" fmla="*/ 628650 h 850900"/>
                  <a:gd name="connsiteX2570" fmla="*/ 215900 w 723900"/>
                  <a:gd name="connsiteY2570" fmla="*/ 631825 h 850900"/>
                  <a:gd name="connsiteX2571" fmla="*/ 212725 w 723900"/>
                  <a:gd name="connsiteY2571" fmla="*/ 631825 h 850900"/>
                  <a:gd name="connsiteX2572" fmla="*/ 212725 w 723900"/>
                  <a:gd name="connsiteY2572" fmla="*/ 635000 h 850900"/>
                  <a:gd name="connsiteX2573" fmla="*/ 209550 w 723900"/>
                  <a:gd name="connsiteY2573" fmla="*/ 635000 h 850900"/>
                  <a:gd name="connsiteX2574" fmla="*/ 206375 w 723900"/>
                  <a:gd name="connsiteY2574" fmla="*/ 635000 h 850900"/>
                  <a:gd name="connsiteX2575" fmla="*/ 203200 w 723900"/>
                  <a:gd name="connsiteY2575" fmla="*/ 635000 h 850900"/>
                  <a:gd name="connsiteX2576" fmla="*/ 203200 w 723900"/>
                  <a:gd name="connsiteY2576" fmla="*/ 638175 h 850900"/>
                  <a:gd name="connsiteX2577" fmla="*/ 200025 w 723900"/>
                  <a:gd name="connsiteY2577" fmla="*/ 638175 h 850900"/>
                  <a:gd name="connsiteX2578" fmla="*/ 196850 w 723900"/>
                  <a:gd name="connsiteY2578" fmla="*/ 638175 h 850900"/>
                  <a:gd name="connsiteX2579" fmla="*/ 196850 w 723900"/>
                  <a:gd name="connsiteY2579" fmla="*/ 641350 h 850900"/>
                  <a:gd name="connsiteX2580" fmla="*/ 193675 w 723900"/>
                  <a:gd name="connsiteY2580" fmla="*/ 641350 h 850900"/>
                  <a:gd name="connsiteX2581" fmla="*/ 187325 w 723900"/>
                  <a:gd name="connsiteY2581" fmla="*/ 644525 h 850900"/>
                  <a:gd name="connsiteX2582" fmla="*/ 184150 w 723900"/>
                  <a:gd name="connsiteY2582" fmla="*/ 644525 h 850900"/>
                  <a:gd name="connsiteX2583" fmla="*/ 184150 w 723900"/>
                  <a:gd name="connsiteY2583" fmla="*/ 641350 h 850900"/>
                  <a:gd name="connsiteX2584" fmla="*/ 180975 w 723900"/>
                  <a:gd name="connsiteY2584" fmla="*/ 641350 h 850900"/>
                  <a:gd name="connsiteX2585" fmla="*/ 180975 w 723900"/>
                  <a:gd name="connsiteY2585" fmla="*/ 638175 h 850900"/>
                  <a:gd name="connsiteX2586" fmla="*/ 180975 w 723900"/>
                  <a:gd name="connsiteY2586" fmla="*/ 635000 h 850900"/>
                  <a:gd name="connsiteX2587" fmla="*/ 177800 w 723900"/>
                  <a:gd name="connsiteY2587" fmla="*/ 635000 h 850900"/>
                  <a:gd name="connsiteX2588" fmla="*/ 174625 w 723900"/>
                  <a:gd name="connsiteY2588" fmla="*/ 635000 h 850900"/>
                  <a:gd name="connsiteX2589" fmla="*/ 174625 w 723900"/>
                  <a:gd name="connsiteY2589" fmla="*/ 631825 h 850900"/>
                  <a:gd name="connsiteX2590" fmla="*/ 177800 w 723900"/>
                  <a:gd name="connsiteY2590" fmla="*/ 631825 h 850900"/>
                  <a:gd name="connsiteX2591" fmla="*/ 177800 w 723900"/>
                  <a:gd name="connsiteY2591" fmla="*/ 628650 h 850900"/>
                  <a:gd name="connsiteX2592" fmla="*/ 177800 w 723900"/>
                  <a:gd name="connsiteY2592" fmla="*/ 625475 h 850900"/>
                  <a:gd name="connsiteX2593" fmla="*/ 174625 w 723900"/>
                  <a:gd name="connsiteY2593" fmla="*/ 625475 h 850900"/>
                  <a:gd name="connsiteX2594" fmla="*/ 174625 w 723900"/>
                  <a:gd name="connsiteY2594" fmla="*/ 628650 h 850900"/>
                  <a:gd name="connsiteX2595" fmla="*/ 171450 w 723900"/>
                  <a:gd name="connsiteY2595" fmla="*/ 628650 h 850900"/>
                  <a:gd name="connsiteX2596" fmla="*/ 171450 w 723900"/>
                  <a:gd name="connsiteY2596" fmla="*/ 631825 h 850900"/>
                  <a:gd name="connsiteX2597" fmla="*/ 171450 w 723900"/>
                  <a:gd name="connsiteY2597" fmla="*/ 635000 h 850900"/>
                  <a:gd name="connsiteX2598" fmla="*/ 168275 w 723900"/>
                  <a:gd name="connsiteY2598" fmla="*/ 635000 h 850900"/>
                  <a:gd name="connsiteX2599" fmla="*/ 165100 w 723900"/>
                  <a:gd name="connsiteY2599" fmla="*/ 635000 h 850900"/>
                  <a:gd name="connsiteX2600" fmla="*/ 165100 w 723900"/>
                  <a:gd name="connsiteY2600" fmla="*/ 638175 h 850900"/>
                  <a:gd name="connsiteX2601" fmla="*/ 168275 w 723900"/>
                  <a:gd name="connsiteY2601" fmla="*/ 638175 h 850900"/>
                  <a:gd name="connsiteX2602" fmla="*/ 168275 w 723900"/>
                  <a:gd name="connsiteY2602" fmla="*/ 641350 h 850900"/>
                  <a:gd name="connsiteX2603" fmla="*/ 168275 w 723900"/>
                  <a:gd name="connsiteY2603" fmla="*/ 644525 h 850900"/>
                  <a:gd name="connsiteX2604" fmla="*/ 169863 w 723900"/>
                  <a:gd name="connsiteY2604" fmla="*/ 644525 h 850900"/>
                  <a:gd name="connsiteX2605" fmla="*/ 169863 w 723900"/>
                  <a:gd name="connsiteY2605" fmla="*/ 646113 h 850900"/>
                  <a:gd name="connsiteX2606" fmla="*/ 168275 w 723900"/>
                  <a:gd name="connsiteY2606" fmla="*/ 646113 h 850900"/>
                  <a:gd name="connsiteX2607" fmla="*/ 168275 w 723900"/>
                  <a:gd name="connsiteY2607" fmla="*/ 647700 h 850900"/>
                  <a:gd name="connsiteX2608" fmla="*/ 171450 w 723900"/>
                  <a:gd name="connsiteY2608" fmla="*/ 647700 h 850900"/>
                  <a:gd name="connsiteX2609" fmla="*/ 171450 w 723900"/>
                  <a:gd name="connsiteY2609" fmla="*/ 650875 h 850900"/>
                  <a:gd name="connsiteX2610" fmla="*/ 168275 w 723900"/>
                  <a:gd name="connsiteY2610" fmla="*/ 650875 h 850900"/>
                  <a:gd name="connsiteX2611" fmla="*/ 168275 w 723900"/>
                  <a:gd name="connsiteY2611" fmla="*/ 654050 h 850900"/>
                  <a:gd name="connsiteX2612" fmla="*/ 165100 w 723900"/>
                  <a:gd name="connsiteY2612" fmla="*/ 654050 h 850900"/>
                  <a:gd name="connsiteX2613" fmla="*/ 161925 w 723900"/>
                  <a:gd name="connsiteY2613" fmla="*/ 654050 h 850900"/>
                  <a:gd name="connsiteX2614" fmla="*/ 161925 w 723900"/>
                  <a:gd name="connsiteY2614" fmla="*/ 650875 h 850900"/>
                  <a:gd name="connsiteX2615" fmla="*/ 158750 w 723900"/>
                  <a:gd name="connsiteY2615" fmla="*/ 647700 h 850900"/>
                  <a:gd name="connsiteX2616" fmla="*/ 158750 w 723900"/>
                  <a:gd name="connsiteY2616" fmla="*/ 644525 h 850900"/>
                  <a:gd name="connsiteX2617" fmla="*/ 158750 w 723900"/>
                  <a:gd name="connsiteY2617" fmla="*/ 641350 h 850900"/>
                  <a:gd name="connsiteX2618" fmla="*/ 155575 w 723900"/>
                  <a:gd name="connsiteY2618" fmla="*/ 641350 h 850900"/>
                  <a:gd name="connsiteX2619" fmla="*/ 155575 w 723900"/>
                  <a:gd name="connsiteY2619" fmla="*/ 638175 h 850900"/>
                  <a:gd name="connsiteX2620" fmla="*/ 155575 w 723900"/>
                  <a:gd name="connsiteY2620" fmla="*/ 635000 h 850900"/>
                  <a:gd name="connsiteX2621" fmla="*/ 152400 w 723900"/>
                  <a:gd name="connsiteY2621" fmla="*/ 635000 h 850900"/>
                  <a:gd name="connsiteX2622" fmla="*/ 152400 w 723900"/>
                  <a:gd name="connsiteY2622" fmla="*/ 631825 h 850900"/>
                  <a:gd name="connsiteX2623" fmla="*/ 149225 w 723900"/>
                  <a:gd name="connsiteY2623" fmla="*/ 628650 h 850900"/>
                  <a:gd name="connsiteX2624" fmla="*/ 149225 w 723900"/>
                  <a:gd name="connsiteY2624" fmla="*/ 625475 h 850900"/>
                  <a:gd name="connsiteX2625" fmla="*/ 146050 w 723900"/>
                  <a:gd name="connsiteY2625" fmla="*/ 625475 h 850900"/>
                  <a:gd name="connsiteX2626" fmla="*/ 146050 w 723900"/>
                  <a:gd name="connsiteY2626" fmla="*/ 628650 h 850900"/>
                  <a:gd name="connsiteX2627" fmla="*/ 142875 w 723900"/>
                  <a:gd name="connsiteY2627" fmla="*/ 628650 h 850900"/>
                  <a:gd name="connsiteX2628" fmla="*/ 142875 w 723900"/>
                  <a:gd name="connsiteY2628" fmla="*/ 631825 h 850900"/>
                  <a:gd name="connsiteX2629" fmla="*/ 139700 w 723900"/>
                  <a:gd name="connsiteY2629" fmla="*/ 631825 h 850900"/>
                  <a:gd name="connsiteX2630" fmla="*/ 139700 w 723900"/>
                  <a:gd name="connsiteY2630" fmla="*/ 628650 h 850900"/>
                  <a:gd name="connsiteX2631" fmla="*/ 139700 w 723900"/>
                  <a:gd name="connsiteY2631" fmla="*/ 625475 h 850900"/>
                  <a:gd name="connsiteX2632" fmla="*/ 136525 w 723900"/>
                  <a:gd name="connsiteY2632" fmla="*/ 625475 h 850900"/>
                  <a:gd name="connsiteX2633" fmla="*/ 133350 w 723900"/>
                  <a:gd name="connsiteY2633" fmla="*/ 628650 h 850900"/>
                  <a:gd name="connsiteX2634" fmla="*/ 133350 w 723900"/>
                  <a:gd name="connsiteY2634" fmla="*/ 625475 h 850900"/>
                  <a:gd name="connsiteX2635" fmla="*/ 133350 w 723900"/>
                  <a:gd name="connsiteY2635" fmla="*/ 622300 h 850900"/>
                  <a:gd name="connsiteX2636" fmla="*/ 133350 w 723900"/>
                  <a:gd name="connsiteY2636" fmla="*/ 619125 h 850900"/>
                  <a:gd name="connsiteX2637" fmla="*/ 130175 w 723900"/>
                  <a:gd name="connsiteY2637" fmla="*/ 619125 h 850900"/>
                  <a:gd name="connsiteX2638" fmla="*/ 130175 w 723900"/>
                  <a:gd name="connsiteY2638" fmla="*/ 615950 h 850900"/>
                  <a:gd name="connsiteX2639" fmla="*/ 127000 w 723900"/>
                  <a:gd name="connsiteY2639" fmla="*/ 615950 h 850900"/>
                  <a:gd name="connsiteX2640" fmla="*/ 127000 w 723900"/>
                  <a:gd name="connsiteY2640" fmla="*/ 619125 h 850900"/>
                  <a:gd name="connsiteX2641" fmla="*/ 123825 w 723900"/>
                  <a:gd name="connsiteY2641" fmla="*/ 619125 h 850900"/>
                  <a:gd name="connsiteX2642" fmla="*/ 120650 w 723900"/>
                  <a:gd name="connsiteY2642" fmla="*/ 622300 h 850900"/>
                  <a:gd name="connsiteX2643" fmla="*/ 117475 w 723900"/>
                  <a:gd name="connsiteY2643" fmla="*/ 622300 h 850900"/>
                  <a:gd name="connsiteX2644" fmla="*/ 117475 w 723900"/>
                  <a:gd name="connsiteY2644" fmla="*/ 625475 h 850900"/>
                  <a:gd name="connsiteX2645" fmla="*/ 114300 w 723900"/>
                  <a:gd name="connsiteY2645" fmla="*/ 625475 h 850900"/>
                  <a:gd name="connsiteX2646" fmla="*/ 112713 w 723900"/>
                  <a:gd name="connsiteY2646" fmla="*/ 625475 h 850900"/>
                  <a:gd name="connsiteX2647" fmla="*/ 112713 w 723900"/>
                  <a:gd name="connsiteY2647" fmla="*/ 627063 h 850900"/>
                  <a:gd name="connsiteX2648" fmla="*/ 111125 w 723900"/>
                  <a:gd name="connsiteY2648" fmla="*/ 627063 h 850900"/>
                  <a:gd name="connsiteX2649" fmla="*/ 111125 w 723900"/>
                  <a:gd name="connsiteY2649" fmla="*/ 625475 h 850900"/>
                  <a:gd name="connsiteX2650" fmla="*/ 107950 w 723900"/>
                  <a:gd name="connsiteY2650" fmla="*/ 628650 h 850900"/>
                  <a:gd name="connsiteX2651" fmla="*/ 104775 w 723900"/>
                  <a:gd name="connsiteY2651" fmla="*/ 628650 h 850900"/>
                  <a:gd name="connsiteX2652" fmla="*/ 101600 w 723900"/>
                  <a:gd name="connsiteY2652" fmla="*/ 631825 h 850900"/>
                  <a:gd name="connsiteX2653" fmla="*/ 104775 w 723900"/>
                  <a:gd name="connsiteY2653" fmla="*/ 631825 h 850900"/>
                  <a:gd name="connsiteX2654" fmla="*/ 101600 w 723900"/>
                  <a:gd name="connsiteY2654" fmla="*/ 635000 h 850900"/>
                  <a:gd name="connsiteX2655" fmla="*/ 98425 w 723900"/>
                  <a:gd name="connsiteY2655" fmla="*/ 635000 h 850900"/>
                  <a:gd name="connsiteX2656" fmla="*/ 95250 w 723900"/>
                  <a:gd name="connsiteY2656" fmla="*/ 635000 h 850900"/>
                  <a:gd name="connsiteX2657" fmla="*/ 95250 w 723900"/>
                  <a:gd name="connsiteY2657" fmla="*/ 638175 h 850900"/>
                  <a:gd name="connsiteX2658" fmla="*/ 92075 w 723900"/>
                  <a:gd name="connsiteY2658" fmla="*/ 638175 h 850900"/>
                  <a:gd name="connsiteX2659" fmla="*/ 88900 w 723900"/>
                  <a:gd name="connsiteY2659" fmla="*/ 638175 h 850900"/>
                  <a:gd name="connsiteX2660" fmla="*/ 88900 w 723900"/>
                  <a:gd name="connsiteY2660" fmla="*/ 635000 h 850900"/>
                  <a:gd name="connsiteX2661" fmla="*/ 85725 w 723900"/>
                  <a:gd name="connsiteY2661" fmla="*/ 635000 h 850900"/>
                  <a:gd name="connsiteX2662" fmla="*/ 82550 w 723900"/>
                  <a:gd name="connsiteY2662" fmla="*/ 635000 h 850900"/>
                  <a:gd name="connsiteX2663" fmla="*/ 82550 w 723900"/>
                  <a:gd name="connsiteY2663" fmla="*/ 633413 h 850900"/>
                  <a:gd name="connsiteX2664" fmla="*/ 79375 w 723900"/>
                  <a:gd name="connsiteY2664" fmla="*/ 633413 h 850900"/>
                  <a:gd name="connsiteX2665" fmla="*/ 79375 w 723900"/>
                  <a:gd name="connsiteY2665" fmla="*/ 631825 h 850900"/>
                  <a:gd name="connsiteX2666" fmla="*/ 82550 w 723900"/>
                  <a:gd name="connsiteY2666" fmla="*/ 631825 h 850900"/>
                  <a:gd name="connsiteX2667" fmla="*/ 85725 w 723900"/>
                  <a:gd name="connsiteY2667" fmla="*/ 631825 h 850900"/>
                  <a:gd name="connsiteX2668" fmla="*/ 88900 w 723900"/>
                  <a:gd name="connsiteY2668" fmla="*/ 631825 h 850900"/>
                  <a:gd name="connsiteX2669" fmla="*/ 88900 w 723900"/>
                  <a:gd name="connsiteY2669" fmla="*/ 628650 h 850900"/>
                  <a:gd name="connsiteX2670" fmla="*/ 92075 w 723900"/>
                  <a:gd name="connsiteY2670" fmla="*/ 628650 h 850900"/>
                  <a:gd name="connsiteX2671" fmla="*/ 92075 w 723900"/>
                  <a:gd name="connsiteY2671" fmla="*/ 625475 h 850900"/>
                  <a:gd name="connsiteX2672" fmla="*/ 92075 w 723900"/>
                  <a:gd name="connsiteY2672" fmla="*/ 622300 h 850900"/>
                  <a:gd name="connsiteX2673" fmla="*/ 92075 w 723900"/>
                  <a:gd name="connsiteY2673" fmla="*/ 619125 h 850900"/>
                  <a:gd name="connsiteX2674" fmla="*/ 92075 w 723900"/>
                  <a:gd name="connsiteY2674" fmla="*/ 615950 h 850900"/>
                  <a:gd name="connsiteX2675" fmla="*/ 95250 w 723900"/>
                  <a:gd name="connsiteY2675" fmla="*/ 615950 h 850900"/>
                  <a:gd name="connsiteX2676" fmla="*/ 95250 w 723900"/>
                  <a:gd name="connsiteY2676" fmla="*/ 612775 h 850900"/>
                  <a:gd name="connsiteX2677" fmla="*/ 98425 w 723900"/>
                  <a:gd name="connsiteY2677" fmla="*/ 612775 h 850900"/>
                  <a:gd name="connsiteX2678" fmla="*/ 98425 w 723900"/>
                  <a:gd name="connsiteY2678" fmla="*/ 609600 h 850900"/>
                  <a:gd name="connsiteX2679" fmla="*/ 95250 w 723900"/>
                  <a:gd name="connsiteY2679" fmla="*/ 609600 h 850900"/>
                  <a:gd name="connsiteX2680" fmla="*/ 92075 w 723900"/>
                  <a:gd name="connsiteY2680" fmla="*/ 609600 h 850900"/>
                  <a:gd name="connsiteX2681" fmla="*/ 88900 w 723900"/>
                  <a:gd name="connsiteY2681" fmla="*/ 612775 h 850900"/>
                  <a:gd name="connsiteX2682" fmla="*/ 88900 w 723900"/>
                  <a:gd name="connsiteY2682" fmla="*/ 609600 h 850900"/>
                  <a:gd name="connsiteX2683" fmla="*/ 88900 w 723900"/>
                  <a:gd name="connsiteY2683" fmla="*/ 606425 h 850900"/>
                  <a:gd name="connsiteX2684" fmla="*/ 88900 w 723900"/>
                  <a:gd name="connsiteY2684" fmla="*/ 603250 h 850900"/>
                  <a:gd name="connsiteX2685" fmla="*/ 88900 w 723900"/>
                  <a:gd name="connsiteY2685" fmla="*/ 601663 h 850900"/>
                  <a:gd name="connsiteX2686" fmla="*/ 88900 w 723900"/>
                  <a:gd name="connsiteY2686" fmla="*/ 600075 h 850900"/>
                  <a:gd name="connsiteX2687" fmla="*/ 88900 w 723900"/>
                  <a:gd name="connsiteY2687" fmla="*/ 596900 h 850900"/>
                  <a:gd name="connsiteX2688" fmla="*/ 92075 w 723900"/>
                  <a:gd name="connsiteY2688" fmla="*/ 596900 h 850900"/>
                  <a:gd name="connsiteX2689" fmla="*/ 92075 w 723900"/>
                  <a:gd name="connsiteY2689" fmla="*/ 593725 h 850900"/>
                  <a:gd name="connsiteX2690" fmla="*/ 95250 w 723900"/>
                  <a:gd name="connsiteY2690" fmla="*/ 593725 h 850900"/>
                  <a:gd name="connsiteX2691" fmla="*/ 95250 w 723900"/>
                  <a:gd name="connsiteY2691" fmla="*/ 590550 h 850900"/>
                  <a:gd name="connsiteX2692" fmla="*/ 95250 w 723900"/>
                  <a:gd name="connsiteY2692" fmla="*/ 587375 h 850900"/>
                  <a:gd name="connsiteX2693" fmla="*/ 95250 w 723900"/>
                  <a:gd name="connsiteY2693" fmla="*/ 584200 h 850900"/>
                  <a:gd name="connsiteX2694" fmla="*/ 95250 w 723900"/>
                  <a:gd name="connsiteY2694" fmla="*/ 581025 h 850900"/>
                  <a:gd name="connsiteX2695" fmla="*/ 92075 w 723900"/>
                  <a:gd name="connsiteY2695" fmla="*/ 581025 h 850900"/>
                  <a:gd name="connsiteX2696" fmla="*/ 92075 w 723900"/>
                  <a:gd name="connsiteY2696" fmla="*/ 577850 h 850900"/>
                  <a:gd name="connsiteX2697" fmla="*/ 92075 w 723900"/>
                  <a:gd name="connsiteY2697" fmla="*/ 574675 h 850900"/>
                  <a:gd name="connsiteX2698" fmla="*/ 92075 w 723900"/>
                  <a:gd name="connsiteY2698" fmla="*/ 571500 h 850900"/>
                  <a:gd name="connsiteX2699" fmla="*/ 88900 w 723900"/>
                  <a:gd name="connsiteY2699" fmla="*/ 571500 h 850900"/>
                  <a:gd name="connsiteX2700" fmla="*/ 88900 w 723900"/>
                  <a:gd name="connsiteY2700" fmla="*/ 568325 h 850900"/>
                  <a:gd name="connsiteX2701" fmla="*/ 88900 w 723900"/>
                  <a:gd name="connsiteY2701" fmla="*/ 565150 h 850900"/>
                  <a:gd name="connsiteX2702" fmla="*/ 88900 w 723900"/>
                  <a:gd name="connsiteY2702" fmla="*/ 561975 h 850900"/>
                  <a:gd name="connsiteX2703" fmla="*/ 88900 w 723900"/>
                  <a:gd name="connsiteY2703" fmla="*/ 558800 h 850900"/>
                  <a:gd name="connsiteX2704" fmla="*/ 88900 w 723900"/>
                  <a:gd name="connsiteY2704" fmla="*/ 555625 h 850900"/>
                  <a:gd name="connsiteX2705" fmla="*/ 85725 w 723900"/>
                  <a:gd name="connsiteY2705" fmla="*/ 555625 h 850900"/>
                  <a:gd name="connsiteX2706" fmla="*/ 85725 w 723900"/>
                  <a:gd name="connsiteY2706" fmla="*/ 552450 h 850900"/>
                  <a:gd name="connsiteX2707" fmla="*/ 85725 w 723900"/>
                  <a:gd name="connsiteY2707" fmla="*/ 549275 h 850900"/>
                  <a:gd name="connsiteX2708" fmla="*/ 82550 w 723900"/>
                  <a:gd name="connsiteY2708" fmla="*/ 549275 h 850900"/>
                  <a:gd name="connsiteX2709" fmla="*/ 82550 w 723900"/>
                  <a:gd name="connsiteY2709" fmla="*/ 546100 h 850900"/>
                  <a:gd name="connsiteX2710" fmla="*/ 85725 w 723900"/>
                  <a:gd name="connsiteY2710" fmla="*/ 546100 h 850900"/>
                  <a:gd name="connsiteX2711" fmla="*/ 85725 w 723900"/>
                  <a:gd name="connsiteY2711" fmla="*/ 542925 h 850900"/>
                  <a:gd name="connsiteX2712" fmla="*/ 88900 w 723900"/>
                  <a:gd name="connsiteY2712" fmla="*/ 542925 h 850900"/>
                  <a:gd name="connsiteX2713" fmla="*/ 88900 w 723900"/>
                  <a:gd name="connsiteY2713" fmla="*/ 539750 h 850900"/>
                  <a:gd name="connsiteX2714" fmla="*/ 92075 w 723900"/>
                  <a:gd name="connsiteY2714" fmla="*/ 536575 h 850900"/>
                  <a:gd name="connsiteX2715" fmla="*/ 92075 w 723900"/>
                  <a:gd name="connsiteY2715" fmla="*/ 533400 h 850900"/>
                  <a:gd name="connsiteX2716" fmla="*/ 95250 w 723900"/>
                  <a:gd name="connsiteY2716" fmla="*/ 533400 h 850900"/>
                  <a:gd name="connsiteX2717" fmla="*/ 95250 w 723900"/>
                  <a:gd name="connsiteY2717" fmla="*/ 530225 h 850900"/>
                  <a:gd name="connsiteX2718" fmla="*/ 92075 w 723900"/>
                  <a:gd name="connsiteY2718" fmla="*/ 530225 h 850900"/>
                  <a:gd name="connsiteX2719" fmla="*/ 92075 w 723900"/>
                  <a:gd name="connsiteY2719" fmla="*/ 533400 h 850900"/>
                  <a:gd name="connsiteX2720" fmla="*/ 88900 w 723900"/>
                  <a:gd name="connsiteY2720" fmla="*/ 533400 h 850900"/>
                  <a:gd name="connsiteX2721" fmla="*/ 88900 w 723900"/>
                  <a:gd name="connsiteY2721" fmla="*/ 536575 h 850900"/>
                  <a:gd name="connsiteX2722" fmla="*/ 85725 w 723900"/>
                  <a:gd name="connsiteY2722" fmla="*/ 539750 h 850900"/>
                  <a:gd name="connsiteX2723" fmla="*/ 85725 w 723900"/>
                  <a:gd name="connsiteY2723" fmla="*/ 542925 h 850900"/>
                  <a:gd name="connsiteX2724" fmla="*/ 82550 w 723900"/>
                  <a:gd name="connsiteY2724" fmla="*/ 542925 h 850900"/>
                  <a:gd name="connsiteX2725" fmla="*/ 82550 w 723900"/>
                  <a:gd name="connsiteY2725" fmla="*/ 546100 h 850900"/>
                  <a:gd name="connsiteX2726" fmla="*/ 79375 w 723900"/>
                  <a:gd name="connsiteY2726" fmla="*/ 546100 h 850900"/>
                  <a:gd name="connsiteX2727" fmla="*/ 79375 w 723900"/>
                  <a:gd name="connsiteY2727" fmla="*/ 549275 h 850900"/>
                  <a:gd name="connsiteX2728" fmla="*/ 79375 w 723900"/>
                  <a:gd name="connsiteY2728" fmla="*/ 552450 h 850900"/>
                  <a:gd name="connsiteX2729" fmla="*/ 82550 w 723900"/>
                  <a:gd name="connsiteY2729" fmla="*/ 552450 h 850900"/>
                  <a:gd name="connsiteX2730" fmla="*/ 82550 w 723900"/>
                  <a:gd name="connsiteY2730" fmla="*/ 555625 h 850900"/>
                  <a:gd name="connsiteX2731" fmla="*/ 79375 w 723900"/>
                  <a:gd name="connsiteY2731" fmla="*/ 555625 h 850900"/>
                  <a:gd name="connsiteX2732" fmla="*/ 79375 w 723900"/>
                  <a:gd name="connsiteY2732" fmla="*/ 558800 h 850900"/>
                  <a:gd name="connsiteX2733" fmla="*/ 82550 w 723900"/>
                  <a:gd name="connsiteY2733" fmla="*/ 558800 h 850900"/>
                  <a:gd name="connsiteX2734" fmla="*/ 79375 w 723900"/>
                  <a:gd name="connsiteY2734" fmla="*/ 561975 h 850900"/>
                  <a:gd name="connsiteX2735" fmla="*/ 76200 w 723900"/>
                  <a:gd name="connsiteY2735" fmla="*/ 561975 h 850900"/>
                  <a:gd name="connsiteX2736" fmla="*/ 73025 w 723900"/>
                  <a:gd name="connsiteY2736" fmla="*/ 561975 h 850900"/>
                  <a:gd name="connsiteX2737" fmla="*/ 73025 w 723900"/>
                  <a:gd name="connsiteY2737" fmla="*/ 565150 h 850900"/>
                  <a:gd name="connsiteX2738" fmla="*/ 69850 w 723900"/>
                  <a:gd name="connsiteY2738" fmla="*/ 565150 h 850900"/>
                  <a:gd name="connsiteX2739" fmla="*/ 66675 w 723900"/>
                  <a:gd name="connsiteY2739" fmla="*/ 565150 h 850900"/>
                  <a:gd name="connsiteX2740" fmla="*/ 66675 w 723900"/>
                  <a:gd name="connsiteY2740" fmla="*/ 568325 h 850900"/>
                  <a:gd name="connsiteX2741" fmla="*/ 63500 w 723900"/>
                  <a:gd name="connsiteY2741" fmla="*/ 568325 h 850900"/>
                  <a:gd name="connsiteX2742" fmla="*/ 60325 w 723900"/>
                  <a:gd name="connsiteY2742" fmla="*/ 568325 h 850900"/>
                  <a:gd name="connsiteX2743" fmla="*/ 57150 w 723900"/>
                  <a:gd name="connsiteY2743" fmla="*/ 568325 h 850900"/>
                  <a:gd name="connsiteX2744" fmla="*/ 53975 w 723900"/>
                  <a:gd name="connsiteY2744" fmla="*/ 568325 h 850900"/>
                  <a:gd name="connsiteX2745" fmla="*/ 50800 w 723900"/>
                  <a:gd name="connsiteY2745" fmla="*/ 568325 h 850900"/>
                  <a:gd name="connsiteX2746" fmla="*/ 47625 w 723900"/>
                  <a:gd name="connsiteY2746" fmla="*/ 568325 h 850900"/>
                  <a:gd name="connsiteX2747" fmla="*/ 44450 w 723900"/>
                  <a:gd name="connsiteY2747" fmla="*/ 568325 h 850900"/>
                  <a:gd name="connsiteX2748" fmla="*/ 41275 w 723900"/>
                  <a:gd name="connsiteY2748" fmla="*/ 568325 h 850900"/>
                  <a:gd name="connsiteX2749" fmla="*/ 41275 w 723900"/>
                  <a:gd name="connsiteY2749" fmla="*/ 565150 h 850900"/>
                  <a:gd name="connsiteX2750" fmla="*/ 38100 w 723900"/>
                  <a:gd name="connsiteY2750" fmla="*/ 565150 h 850900"/>
                  <a:gd name="connsiteX2751" fmla="*/ 38100 w 723900"/>
                  <a:gd name="connsiteY2751" fmla="*/ 561975 h 850900"/>
                  <a:gd name="connsiteX2752" fmla="*/ 36513 w 723900"/>
                  <a:gd name="connsiteY2752" fmla="*/ 561975 h 850900"/>
                  <a:gd name="connsiteX2753" fmla="*/ 36513 w 723900"/>
                  <a:gd name="connsiteY2753" fmla="*/ 563563 h 850900"/>
                  <a:gd name="connsiteX2754" fmla="*/ 34925 w 723900"/>
                  <a:gd name="connsiteY2754" fmla="*/ 563563 h 850900"/>
                  <a:gd name="connsiteX2755" fmla="*/ 34925 w 723900"/>
                  <a:gd name="connsiteY2755" fmla="*/ 561975 h 850900"/>
                  <a:gd name="connsiteX2756" fmla="*/ 34925 w 723900"/>
                  <a:gd name="connsiteY2756" fmla="*/ 558800 h 850900"/>
                  <a:gd name="connsiteX2757" fmla="*/ 38100 w 723900"/>
                  <a:gd name="connsiteY2757" fmla="*/ 558800 h 850900"/>
                  <a:gd name="connsiteX2758" fmla="*/ 38100 w 723900"/>
                  <a:gd name="connsiteY2758" fmla="*/ 555625 h 850900"/>
                  <a:gd name="connsiteX2759" fmla="*/ 34925 w 723900"/>
                  <a:gd name="connsiteY2759" fmla="*/ 555625 h 850900"/>
                  <a:gd name="connsiteX2760" fmla="*/ 34925 w 723900"/>
                  <a:gd name="connsiteY2760" fmla="*/ 552450 h 850900"/>
                  <a:gd name="connsiteX2761" fmla="*/ 31750 w 723900"/>
                  <a:gd name="connsiteY2761" fmla="*/ 552450 h 850900"/>
                  <a:gd name="connsiteX2762" fmla="*/ 31750 w 723900"/>
                  <a:gd name="connsiteY2762" fmla="*/ 549275 h 850900"/>
                  <a:gd name="connsiteX2763" fmla="*/ 31750 w 723900"/>
                  <a:gd name="connsiteY2763" fmla="*/ 547688 h 850900"/>
                  <a:gd name="connsiteX2764" fmla="*/ 31750 w 723900"/>
                  <a:gd name="connsiteY2764" fmla="*/ 546100 h 850900"/>
                  <a:gd name="connsiteX2765" fmla="*/ 28575 w 723900"/>
                  <a:gd name="connsiteY2765" fmla="*/ 546100 h 850900"/>
                  <a:gd name="connsiteX2766" fmla="*/ 28575 w 723900"/>
                  <a:gd name="connsiteY2766" fmla="*/ 542925 h 850900"/>
                  <a:gd name="connsiteX2767" fmla="*/ 28575 w 723900"/>
                  <a:gd name="connsiteY2767" fmla="*/ 539750 h 850900"/>
                  <a:gd name="connsiteX2768" fmla="*/ 25400 w 723900"/>
                  <a:gd name="connsiteY2768" fmla="*/ 539750 h 850900"/>
                  <a:gd name="connsiteX2769" fmla="*/ 22225 w 723900"/>
                  <a:gd name="connsiteY2769" fmla="*/ 539750 h 850900"/>
                  <a:gd name="connsiteX2770" fmla="*/ 22225 w 723900"/>
                  <a:gd name="connsiteY2770" fmla="*/ 536575 h 850900"/>
                  <a:gd name="connsiteX2771" fmla="*/ 19050 w 723900"/>
                  <a:gd name="connsiteY2771" fmla="*/ 536575 h 850900"/>
                  <a:gd name="connsiteX2772" fmla="*/ 19050 w 723900"/>
                  <a:gd name="connsiteY2772" fmla="*/ 533400 h 850900"/>
                  <a:gd name="connsiteX2773" fmla="*/ 19050 w 723900"/>
                  <a:gd name="connsiteY2773" fmla="*/ 530225 h 850900"/>
                  <a:gd name="connsiteX2774" fmla="*/ 22225 w 723900"/>
                  <a:gd name="connsiteY2774" fmla="*/ 530225 h 850900"/>
                  <a:gd name="connsiteX2775" fmla="*/ 22225 w 723900"/>
                  <a:gd name="connsiteY2775" fmla="*/ 527050 h 850900"/>
                  <a:gd name="connsiteX2776" fmla="*/ 19050 w 723900"/>
                  <a:gd name="connsiteY2776" fmla="*/ 527050 h 850900"/>
                  <a:gd name="connsiteX2777" fmla="*/ 15875 w 723900"/>
                  <a:gd name="connsiteY2777" fmla="*/ 527050 h 850900"/>
                  <a:gd name="connsiteX2778" fmla="*/ 12700 w 723900"/>
                  <a:gd name="connsiteY2778" fmla="*/ 527050 h 850900"/>
                  <a:gd name="connsiteX2779" fmla="*/ 12700 w 723900"/>
                  <a:gd name="connsiteY2779" fmla="*/ 523875 h 850900"/>
                  <a:gd name="connsiteX2780" fmla="*/ 15875 w 723900"/>
                  <a:gd name="connsiteY2780" fmla="*/ 523875 h 850900"/>
                  <a:gd name="connsiteX2781" fmla="*/ 15875 w 723900"/>
                  <a:gd name="connsiteY2781" fmla="*/ 520700 h 850900"/>
                  <a:gd name="connsiteX2782" fmla="*/ 19050 w 723900"/>
                  <a:gd name="connsiteY2782" fmla="*/ 520700 h 850900"/>
                  <a:gd name="connsiteX2783" fmla="*/ 22225 w 723900"/>
                  <a:gd name="connsiteY2783" fmla="*/ 517525 h 850900"/>
                  <a:gd name="connsiteX2784" fmla="*/ 22225 w 723900"/>
                  <a:gd name="connsiteY2784" fmla="*/ 514350 h 850900"/>
                  <a:gd name="connsiteX2785" fmla="*/ 25400 w 723900"/>
                  <a:gd name="connsiteY2785" fmla="*/ 514350 h 850900"/>
                  <a:gd name="connsiteX2786" fmla="*/ 25400 w 723900"/>
                  <a:gd name="connsiteY2786" fmla="*/ 511175 h 850900"/>
                  <a:gd name="connsiteX2787" fmla="*/ 25400 w 723900"/>
                  <a:gd name="connsiteY2787" fmla="*/ 508000 h 850900"/>
                  <a:gd name="connsiteX2788" fmla="*/ 28575 w 723900"/>
                  <a:gd name="connsiteY2788" fmla="*/ 508000 h 850900"/>
                  <a:gd name="connsiteX2789" fmla="*/ 28575 w 723900"/>
                  <a:gd name="connsiteY2789" fmla="*/ 511175 h 850900"/>
                  <a:gd name="connsiteX2790" fmla="*/ 31750 w 723900"/>
                  <a:gd name="connsiteY2790" fmla="*/ 508000 h 850900"/>
                  <a:gd name="connsiteX2791" fmla="*/ 28575 w 723900"/>
                  <a:gd name="connsiteY2791" fmla="*/ 508000 h 850900"/>
                  <a:gd name="connsiteX2792" fmla="*/ 28575 w 723900"/>
                  <a:gd name="connsiteY2792" fmla="*/ 504825 h 850900"/>
                  <a:gd name="connsiteX2793" fmla="*/ 25400 w 723900"/>
                  <a:gd name="connsiteY2793" fmla="*/ 504825 h 850900"/>
                  <a:gd name="connsiteX2794" fmla="*/ 25400 w 723900"/>
                  <a:gd name="connsiteY2794" fmla="*/ 508000 h 850900"/>
                  <a:gd name="connsiteX2795" fmla="*/ 22225 w 723900"/>
                  <a:gd name="connsiteY2795" fmla="*/ 508000 h 850900"/>
                  <a:gd name="connsiteX2796" fmla="*/ 22225 w 723900"/>
                  <a:gd name="connsiteY2796" fmla="*/ 504825 h 850900"/>
                  <a:gd name="connsiteX2797" fmla="*/ 19050 w 723900"/>
                  <a:gd name="connsiteY2797" fmla="*/ 504825 h 850900"/>
                  <a:gd name="connsiteX2798" fmla="*/ 22225 w 723900"/>
                  <a:gd name="connsiteY2798" fmla="*/ 501650 h 850900"/>
                  <a:gd name="connsiteX2799" fmla="*/ 25400 w 723900"/>
                  <a:gd name="connsiteY2799" fmla="*/ 501650 h 850900"/>
                  <a:gd name="connsiteX2800" fmla="*/ 28575 w 723900"/>
                  <a:gd name="connsiteY2800" fmla="*/ 501650 h 850900"/>
                  <a:gd name="connsiteX2801" fmla="*/ 28575 w 723900"/>
                  <a:gd name="connsiteY2801" fmla="*/ 498475 h 850900"/>
                  <a:gd name="connsiteX2802" fmla="*/ 25400 w 723900"/>
                  <a:gd name="connsiteY2802" fmla="*/ 498475 h 850900"/>
                  <a:gd name="connsiteX2803" fmla="*/ 22225 w 723900"/>
                  <a:gd name="connsiteY2803" fmla="*/ 498475 h 850900"/>
                  <a:gd name="connsiteX2804" fmla="*/ 22225 w 723900"/>
                  <a:gd name="connsiteY2804" fmla="*/ 495300 h 850900"/>
                  <a:gd name="connsiteX2805" fmla="*/ 25400 w 723900"/>
                  <a:gd name="connsiteY2805" fmla="*/ 495300 h 850900"/>
                  <a:gd name="connsiteX2806" fmla="*/ 25400 w 723900"/>
                  <a:gd name="connsiteY2806" fmla="*/ 492125 h 850900"/>
                  <a:gd name="connsiteX2807" fmla="*/ 22225 w 723900"/>
                  <a:gd name="connsiteY2807" fmla="*/ 492125 h 850900"/>
                  <a:gd name="connsiteX2808" fmla="*/ 22225 w 723900"/>
                  <a:gd name="connsiteY2808" fmla="*/ 495300 h 850900"/>
                  <a:gd name="connsiteX2809" fmla="*/ 19050 w 723900"/>
                  <a:gd name="connsiteY2809" fmla="*/ 492125 h 850900"/>
                  <a:gd name="connsiteX2810" fmla="*/ 19050 w 723900"/>
                  <a:gd name="connsiteY2810" fmla="*/ 495300 h 850900"/>
                  <a:gd name="connsiteX2811" fmla="*/ 19050 w 723900"/>
                  <a:gd name="connsiteY2811" fmla="*/ 498475 h 850900"/>
                  <a:gd name="connsiteX2812" fmla="*/ 15875 w 723900"/>
                  <a:gd name="connsiteY2812" fmla="*/ 498475 h 850900"/>
                  <a:gd name="connsiteX2813" fmla="*/ 12700 w 723900"/>
                  <a:gd name="connsiteY2813" fmla="*/ 498475 h 850900"/>
                  <a:gd name="connsiteX2814" fmla="*/ 12700 w 723900"/>
                  <a:gd name="connsiteY2814" fmla="*/ 495300 h 850900"/>
                  <a:gd name="connsiteX2815" fmla="*/ 12700 w 723900"/>
                  <a:gd name="connsiteY2815" fmla="*/ 492125 h 850900"/>
                  <a:gd name="connsiteX2816" fmla="*/ 12700 w 723900"/>
                  <a:gd name="connsiteY2816" fmla="*/ 488950 h 850900"/>
                  <a:gd name="connsiteX2817" fmla="*/ 12700 w 723900"/>
                  <a:gd name="connsiteY2817" fmla="*/ 485775 h 850900"/>
                  <a:gd name="connsiteX2818" fmla="*/ 9525 w 723900"/>
                  <a:gd name="connsiteY2818" fmla="*/ 485775 h 850900"/>
                  <a:gd name="connsiteX2819" fmla="*/ 9525 w 723900"/>
                  <a:gd name="connsiteY2819" fmla="*/ 482600 h 850900"/>
                  <a:gd name="connsiteX2820" fmla="*/ 6350 w 723900"/>
                  <a:gd name="connsiteY2820" fmla="*/ 482600 h 850900"/>
                  <a:gd name="connsiteX2821" fmla="*/ 6350 w 723900"/>
                  <a:gd name="connsiteY2821" fmla="*/ 479425 h 850900"/>
                  <a:gd name="connsiteX2822" fmla="*/ 9525 w 723900"/>
                  <a:gd name="connsiteY2822" fmla="*/ 479425 h 850900"/>
                  <a:gd name="connsiteX2823" fmla="*/ 9525 w 723900"/>
                  <a:gd name="connsiteY2823" fmla="*/ 476250 h 850900"/>
                  <a:gd name="connsiteX2824" fmla="*/ 12700 w 723900"/>
                  <a:gd name="connsiteY2824" fmla="*/ 476250 h 850900"/>
                  <a:gd name="connsiteX2825" fmla="*/ 12700 w 723900"/>
                  <a:gd name="connsiteY2825" fmla="*/ 473075 h 850900"/>
                  <a:gd name="connsiteX2826" fmla="*/ 9525 w 723900"/>
                  <a:gd name="connsiteY2826" fmla="*/ 473075 h 850900"/>
                  <a:gd name="connsiteX2827" fmla="*/ 9525 w 723900"/>
                  <a:gd name="connsiteY2827" fmla="*/ 469900 h 850900"/>
                  <a:gd name="connsiteX2828" fmla="*/ 6350 w 723900"/>
                  <a:gd name="connsiteY2828" fmla="*/ 469900 h 850900"/>
                  <a:gd name="connsiteX2829" fmla="*/ 3175 w 723900"/>
                  <a:gd name="connsiteY2829" fmla="*/ 469900 h 850900"/>
                  <a:gd name="connsiteX2830" fmla="*/ 3175 w 723900"/>
                  <a:gd name="connsiteY2830" fmla="*/ 466725 h 850900"/>
                  <a:gd name="connsiteX2831" fmla="*/ 6350 w 723900"/>
                  <a:gd name="connsiteY2831" fmla="*/ 466725 h 850900"/>
                  <a:gd name="connsiteX2832" fmla="*/ 9525 w 723900"/>
                  <a:gd name="connsiteY2832" fmla="*/ 466725 h 850900"/>
                  <a:gd name="connsiteX2833" fmla="*/ 12700 w 723900"/>
                  <a:gd name="connsiteY2833" fmla="*/ 466725 h 850900"/>
                  <a:gd name="connsiteX2834" fmla="*/ 12700 w 723900"/>
                  <a:gd name="connsiteY2834" fmla="*/ 463550 h 850900"/>
                  <a:gd name="connsiteX2835" fmla="*/ 9525 w 723900"/>
                  <a:gd name="connsiteY2835" fmla="*/ 463550 h 850900"/>
                  <a:gd name="connsiteX2836" fmla="*/ 6350 w 723900"/>
                  <a:gd name="connsiteY2836" fmla="*/ 463550 h 850900"/>
                  <a:gd name="connsiteX2837" fmla="*/ 6350 w 723900"/>
                  <a:gd name="connsiteY2837" fmla="*/ 460375 h 850900"/>
                  <a:gd name="connsiteX2838" fmla="*/ 6350 w 723900"/>
                  <a:gd name="connsiteY2838" fmla="*/ 457200 h 850900"/>
                  <a:gd name="connsiteX2839" fmla="*/ 9525 w 723900"/>
                  <a:gd name="connsiteY2839" fmla="*/ 457200 h 850900"/>
                  <a:gd name="connsiteX2840" fmla="*/ 12700 w 723900"/>
                  <a:gd name="connsiteY2840" fmla="*/ 457200 h 850900"/>
                  <a:gd name="connsiteX2841" fmla="*/ 15875 w 723900"/>
                  <a:gd name="connsiteY2841" fmla="*/ 457200 h 850900"/>
                  <a:gd name="connsiteX2842" fmla="*/ 19050 w 723900"/>
                  <a:gd name="connsiteY2842" fmla="*/ 457200 h 850900"/>
                  <a:gd name="connsiteX2843" fmla="*/ 19050 w 723900"/>
                  <a:gd name="connsiteY2843" fmla="*/ 454025 h 850900"/>
                  <a:gd name="connsiteX2844" fmla="*/ 15875 w 723900"/>
                  <a:gd name="connsiteY2844" fmla="*/ 454025 h 850900"/>
                  <a:gd name="connsiteX2845" fmla="*/ 15875 w 723900"/>
                  <a:gd name="connsiteY2845" fmla="*/ 450850 h 850900"/>
                  <a:gd name="connsiteX2846" fmla="*/ 15875 w 723900"/>
                  <a:gd name="connsiteY2846" fmla="*/ 447675 h 850900"/>
                  <a:gd name="connsiteX2847" fmla="*/ 19050 w 723900"/>
                  <a:gd name="connsiteY2847" fmla="*/ 444500 h 850900"/>
                  <a:gd name="connsiteX2848" fmla="*/ 19050 w 723900"/>
                  <a:gd name="connsiteY2848" fmla="*/ 441325 h 850900"/>
                  <a:gd name="connsiteX2849" fmla="*/ 22225 w 723900"/>
                  <a:gd name="connsiteY2849" fmla="*/ 441325 h 850900"/>
                  <a:gd name="connsiteX2850" fmla="*/ 22225 w 723900"/>
                  <a:gd name="connsiteY2850" fmla="*/ 438150 h 850900"/>
                  <a:gd name="connsiteX2851" fmla="*/ 25400 w 723900"/>
                  <a:gd name="connsiteY2851" fmla="*/ 438150 h 850900"/>
                  <a:gd name="connsiteX2852" fmla="*/ 25400 w 723900"/>
                  <a:gd name="connsiteY2852" fmla="*/ 434975 h 850900"/>
                  <a:gd name="connsiteX2853" fmla="*/ 28575 w 723900"/>
                  <a:gd name="connsiteY2853" fmla="*/ 434975 h 850900"/>
                  <a:gd name="connsiteX2854" fmla="*/ 28575 w 723900"/>
                  <a:gd name="connsiteY2854" fmla="*/ 431800 h 850900"/>
                  <a:gd name="connsiteX2855" fmla="*/ 31750 w 723900"/>
                  <a:gd name="connsiteY2855" fmla="*/ 431800 h 850900"/>
                  <a:gd name="connsiteX2856" fmla="*/ 31750 w 723900"/>
                  <a:gd name="connsiteY2856" fmla="*/ 428625 h 850900"/>
                  <a:gd name="connsiteX2857" fmla="*/ 33338 w 723900"/>
                  <a:gd name="connsiteY2857" fmla="*/ 428625 h 850900"/>
                  <a:gd name="connsiteX2858" fmla="*/ 34925 w 723900"/>
                  <a:gd name="connsiteY2858" fmla="*/ 428625 h 850900"/>
                  <a:gd name="connsiteX2859" fmla="*/ 34925 w 723900"/>
                  <a:gd name="connsiteY2859" fmla="*/ 425450 h 850900"/>
                  <a:gd name="connsiteX2860" fmla="*/ 38100 w 723900"/>
                  <a:gd name="connsiteY2860" fmla="*/ 425450 h 850900"/>
                  <a:gd name="connsiteX2861" fmla="*/ 41275 w 723900"/>
                  <a:gd name="connsiteY2861" fmla="*/ 425450 h 850900"/>
                  <a:gd name="connsiteX2862" fmla="*/ 41275 w 723900"/>
                  <a:gd name="connsiteY2862" fmla="*/ 428625 h 850900"/>
                  <a:gd name="connsiteX2863" fmla="*/ 44450 w 723900"/>
                  <a:gd name="connsiteY2863" fmla="*/ 428625 h 850900"/>
                  <a:gd name="connsiteX2864" fmla="*/ 44450 w 723900"/>
                  <a:gd name="connsiteY2864" fmla="*/ 425450 h 850900"/>
                  <a:gd name="connsiteX2865" fmla="*/ 41275 w 723900"/>
                  <a:gd name="connsiteY2865" fmla="*/ 425450 h 850900"/>
                  <a:gd name="connsiteX2866" fmla="*/ 41275 w 723900"/>
                  <a:gd name="connsiteY2866" fmla="*/ 422275 h 850900"/>
                  <a:gd name="connsiteX2867" fmla="*/ 41275 w 723900"/>
                  <a:gd name="connsiteY2867" fmla="*/ 419100 h 850900"/>
                  <a:gd name="connsiteX2868" fmla="*/ 44450 w 723900"/>
                  <a:gd name="connsiteY2868" fmla="*/ 422275 h 850900"/>
                  <a:gd name="connsiteX2869" fmla="*/ 44450 w 723900"/>
                  <a:gd name="connsiteY2869" fmla="*/ 419100 h 850900"/>
                  <a:gd name="connsiteX2870" fmla="*/ 44450 w 723900"/>
                  <a:gd name="connsiteY2870" fmla="*/ 417513 h 850900"/>
                  <a:gd name="connsiteX2871" fmla="*/ 44450 w 723900"/>
                  <a:gd name="connsiteY2871" fmla="*/ 415925 h 850900"/>
                  <a:gd name="connsiteX2872" fmla="*/ 44450 w 723900"/>
                  <a:gd name="connsiteY2872" fmla="*/ 412750 h 850900"/>
                  <a:gd name="connsiteX2873" fmla="*/ 44450 w 723900"/>
                  <a:gd name="connsiteY2873" fmla="*/ 409575 h 850900"/>
                  <a:gd name="connsiteX2874" fmla="*/ 47625 w 723900"/>
                  <a:gd name="connsiteY2874" fmla="*/ 406400 h 850900"/>
                  <a:gd name="connsiteX2875" fmla="*/ 47625 w 723900"/>
                  <a:gd name="connsiteY2875" fmla="*/ 403225 h 850900"/>
                  <a:gd name="connsiteX2876" fmla="*/ 50800 w 723900"/>
                  <a:gd name="connsiteY2876" fmla="*/ 403225 h 850900"/>
                  <a:gd name="connsiteX2877" fmla="*/ 50800 w 723900"/>
                  <a:gd name="connsiteY2877" fmla="*/ 400050 h 850900"/>
                  <a:gd name="connsiteX2878" fmla="*/ 50800 w 723900"/>
                  <a:gd name="connsiteY2878" fmla="*/ 396875 h 850900"/>
                  <a:gd name="connsiteX2879" fmla="*/ 53975 w 723900"/>
                  <a:gd name="connsiteY2879" fmla="*/ 396875 h 850900"/>
                  <a:gd name="connsiteX2880" fmla="*/ 53975 w 723900"/>
                  <a:gd name="connsiteY2880" fmla="*/ 393700 h 850900"/>
                  <a:gd name="connsiteX2881" fmla="*/ 57150 w 723900"/>
                  <a:gd name="connsiteY2881" fmla="*/ 393700 h 850900"/>
                  <a:gd name="connsiteX2882" fmla="*/ 60325 w 723900"/>
                  <a:gd name="connsiteY2882" fmla="*/ 393700 h 850900"/>
                  <a:gd name="connsiteX2883" fmla="*/ 61913 w 723900"/>
                  <a:gd name="connsiteY2883" fmla="*/ 393700 h 850900"/>
                  <a:gd name="connsiteX2884" fmla="*/ 63500 w 723900"/>
                  <a:gd name="connsiteY2884" fmla="*/ 393700 h 850900"/>
                  <a:gd name="connsiteX2885" fmla="*/ 63500 w 723900"/>
                  <a:gd name="connsiteY2885" fmla="*/ 390525 h 850900"/>
                  <a:gd name="connsiteX2886" fmla="*/ 66675 w 723900"/>
                  <a:gd name="connsiteY2886" fmla="*/ 393700 h 850900"/>
                  <a:gd name="connsiteX2887" fmla="*/ 69850 w 723900"/>
                  <a:gd name="connsiteY2887" fmla="*/ 393700 h 850900"/>
                  <a:gd name="connsiteX2888" fmla="*/ 69850 w 723900"/>
                  <a:gd name="connsiteY2888" fmla="*/ 396875 h 850900"/>
                  <a:gd name="connsiteX2889" fmla="*/ 73025 w 723900"/>
                  <a:gd name="connsiteY2889" fmla="*/ 393700 h 850900"/>
                  <a:gd name="connsiteX2890" fmla="*/ 73025 w 723900"/>
                  <a:gd name="connsiteY2890" fmla="*/ 396875 h 850900"/>
                  <a:gd name="connsiteX2891" fmla="*/ 73025 w 723900"/>
                  <a:gd name="connsiteY2891" fmla="*/ 400050 h 850900"/>
                  <a:gd name="connsiteX2892" fmla="*/ 76200 w 723900"/>
                  <a:gd name="connsiteY2892" fmla="*/ 400050 h 850900"/>
                  <a:gd name="connsiteX2893" fmla="*/ 77788 w 723900"/>
                  <a:gd name="connsiteY2893" fmla="*/ 400050 h 850900"/>
                  <a:gd name="connsiteX2894" fmla="*/ 77788 w 723900"/>
                  <a:gd name="connsiteY2894" fmla="*/ 401638 h 850900"/>
                  <a:gd name="connsiteX2895" fmla="*/ 76200 w 723900"/>
                  <a:gd name="connsiteY2895" fmla="*/ 401638 h 850900"/>
                  <a:gd name="connsiteX2896" fmla="*/ 76200 w 723900"/>
                  <a:gd name="connsiteY2896" fmla="*/ 403225 h 850900"/>
                  <a:gd name="connsiteX2897" fmla="*/ 79375 w 723900"/>
                  <a:gd name="connsiteY2897" fmla="*/ 403225 h 850900"/>
                  <a:gd name="connsiteX2898" fmla="*/ 79375 w 723900"/>
                  <a:gd name="connsiteY2898" fmla="*/ 406400 h 850900"/>
                  <a:gd name="connsiteX2899" fmla="*/ 82550 w 723900"/>
                  <a:gd name="connsiteY2899" fmla="*/ 406400 h 850900"/>
                  <a:gd name="connsiteX2900" fmla="*/ 85725 w 723900"/>
                  <a:gd name="connsiteY2900" fmla="*/ 406400 h 850900"/>
                  <a:gd name="connsiteX2901" fmla="*/ 88900 w 723900"/>
                  <a:gd name="connsiteY2901" fmla="*/ 406400 h 850900"/>
                  <a:gd name="connsiteX2902" fmla="*/ 88900 w 723900"/>
                  <a:gd name="connsiteY2902" fmla="*/ 403225 h 850900"/>
                  <a:gd name="connsiteX2903" fmla="*/ 92075 w 723900"/>
                  <a:gd name="connsiteY2903" fmla="*/ 403225 h 850900"/>
                  <a:gd name="connsiteX2904" fmla="*/ 92075 w 723900"/>
                  <a:gd name="connsiteY2904" fmla="*/ 400050 h 850900"/>
                  <a:gd name="connsiteX2905" fmla="*/ 95250 w 723900"/>
                  <a:gd name="connsiteY2905" fmla="*/ 400050 h 850900"/>
                  <a:gd name="connsiteX2906" fmla="*/ 98425 w 723900"/>
                  <a:gd name="connsiteY2906" fmla="*/ 400050 h 850900"/>
                  <a:gd name="connsiteX2907" fmla="*/ 98425 w 723900"/>
                  <a:gd name="connsiteY2907" fmla="*/ 396875 h 850900"/>
                  <a:gd name="connsiteX2908" fmla="*/ 101600 w 723900"/>
                  <a:gd name="connsiteY2908" fmla="*/ 393700 h 850900"/>
                  <a:gd name="connsiteX2909" fmla="*/ 101600 w 723900"/>
                  <a:gd name="connsiteY2909" fmla="*/ 390525 h 850900"/>
                  <a:gd name="connsiteX2910" fmla="*/ 103188 w 723900"/>
                  <a:gd name="connsiteY2910" fmla="*/ 390525 h 850900"/>
                  <a:gd name="connsiteX2911" fmla="*/ 104775 w 723900"/>
                  <a:gd name="connsiteY2911" fmla="*/ 390525 h 850900"/>
                  <a:gd name="connsiteX2912" fmla="*/ 104775 w 723900"/>
                  <a:gd name="connsiteY2912" fmla="*/ 387350 h 850900"/>
                  <a:gd name="connsiteX2913" fmla="*/ 107950 w 723900"/>
                  <a:gd name="connsiteY2913" fmla="*/ 387350 h 850900"/>
                  <a:gd name="connsiteX2914" fmla="*/ 107950 w 723900"/>
                  <a:gd name="connsiteY2914" fmla="*/ 384175 h 850900"/>
                  <a:gd name="connsiteX2915" fmla="*/ 111125 w 723900"/>
                  <a:gd name="connsiteY2915" fmla="*/ 384175 h 850900"/>
                  <a:gd name="connsiteX2916" fmla="*/ 114300 w 723900"/>
                  <a:gd name="connsiteY2916" fmla="*/ 384175 h 850900"/>
                  <a:gd name="connsiteX2917" fmla="*/ 114300 w 723900"/>
                  <a:gd name="connsiteY2917" fmla="*/ 387350 h 850900"/>
                  <a:gd name="connsiteX2918" fmla="*/ 111125 w 723900"/>
                  <a:gd name="connsiteY2918" fmla="*/ 387350 h 850900"/>
                  <a:gd name="connsiteX2919" fmla="*/ 111125 w 723900"/>
                  <a:gd name="connsiteY2919" fmla="*/ 390525 h 850900"/>
                  <a:gd name="connsiteX2920" fmla="*/ 114300 w 723900"/>
                  <a:gd name="connsiteY2920" fmla="*/ 390525 h 850900"/>
                  <a:gd name="connsiteX2921" fmla="*/ 117475 w 723900"/>
                  <a:gd name="connsiteY2921" fmla="*/ 390525 h 850900"/>
                  <a:gd name="connsiteX2922" fmla="*/ 120650 w 723900"/>
                  <a:gd name="connsiteY2922" fmla="*/ 390525 h 850900"/>
                  <a:gd name="connsiteX2923" fmla="*/ 123825 w 723900"/>
                  <a:gd name="connsiteY2923" fmla="*/ 390525 h 850900"/>
                  <a:gd name="connsiteX2924" fmla="*/ 123825 w 723900"/>
                  <a:gd name="connsiteY2924" fmla="*/ 387350 h 850900"/>
                  <a:gd name="connsiteX2925" fmla="*/ 127000 w 723900"/>
                  <a:gd name="connsiteY2925" fmla="*/ 390525 h 850900"/>
                  <a:gd name="connsiteX2926" fmla="*/ 130175 w 723900"/>
                  <a:gd name="connsiteY2926" fmla="*/ 390525 h 850900"/>
                  <a:gd name="connsiteX2927" fmla="*/ 130175 w 723900"/>
                  <a:gd name="connsiteY2927" fmla="*/ 387350 h 850900"/>
                  <a:gd name="connsiteX2928" fmla="*/ 133350 w 723900"/>
                  <a:gd name="connsiteY2928" fmla="*/ 387350 h 850900"/>
                  <a:gd name="connsiteX2929" fmla="*/ 136525 w 723900"/>
                  <a:gd name="connsiteY2929" fmla="*/ 387350 h 850900"/>
                  <a:gd name="connsiteX2930" fmla="*/ 136525 w 723900"/>
                  <a:gd name="connsiteY2930" fmla="*/ 384175 h 850900"/>
                  <a:gd name="connsiteX2931" fmla="*/ 139700 w 723900"/>
                  <a:gd name="connsiteY2931" fmla="*/ 384175 h 850900"/>
                  <a:gd name="connsiteX2932" fmla="*/ 139700 w 723900"/>
                  <a:gd name="connsiteY2932" fmla="*/ 381000 h 850900"/>
                  <a:gd name="connsiteX2933" fmla="*/ 139700 w 723900"/>
                  <a:gd name="connsiteY2933" fmla="*/ 377825 h 850900"/>
                  <a:gd name="connsiteX2934" fmla="*/ 142875 w 723900"/>
                  <a:gd name="connsiteY2934" fmla="*/ 377825 h 850900"/>
                  <a:gd name="connsiteX2935" fmla="*/ 142875 w 723900"/>
                  <a:gd name="connsiteY2935" fmla="*/ 374650 h 850900"/>
                  <a:gd name="connsiteX2936" fmla="*/ 142875 w 723900"/>
                  <a:gd name="connsiteY2936" fmla="*/ 371475 h 850900"/>
                  <a:gd name="connsiteX2937" fmla="*/ 142875 w 723900"/>
                  <a:gd name="connsiteY2937" fmla="*/ 368300 h 850900"/>
                  <a:gd name="connsiteX2938" fmla="*/ 142875 w 723900"/>
                  <a:gd name="connsiteY2938" fmla="*/ 365125 h 850900"/>
                  <a:gd name="connsiteX2939" fmla="*/ 142875 w 723900"/>
                  <a:gd name="connsiteY2939" fmla="*/ 361950 h 850900"/>
                  <a:gd name="connsiteX2940" fmla="*/ 142875 w 723900"/>
                  <a:gd name="connsiteY2940" fmla="*/ 358775 h 850900"/>
                  <a:gd name="connsiteX2941" fmla="*/ 142875 w 723900"/>
                  <a:gd name="connsiteY2941" fmla="*/ 355600 h 850900"/>
                  <a:gd name="connsiteX2942" fmla="*/ 142875 w 723900"/>
                  <a:gd name="connsiteY2942" fmla="*/ 352425 h 850900"/>
                  <a:gd name="connsiteX2943" fmla="*/ 139700 w 723900"/>
                  <a:gd name="connsiteY2943" fmla="*/ 349250 h 850900"/>
                  <a:gd name="connsiteX2944" fmla="*/ 139700 w 723900"/>
                  <a:gd name="connsiteY2944" fmla="*/ 346075 h 850900"/>
                  <a:gd name="connsiteX2945" fmla="*/ 136525 w 723900"/>
                  <a:gd name="connsiteY2945" fmla="*/ 342900 h 850900"/>
                  <a:gd name="connsiteX2946" fmla="*/ 133350 w 723900"/>
                  <a:gd name="connsiteY2946" fmla="*/ 342900 h 850900"/>
                  <a:gd name="connsiteX2947" fmla="*/ 133350 w 723900"/>
                  <a:gd name="connsiteY2947" fmla="*/ 339725 h 850900"/>
                  <a:gd name="connsiteX2948" fmla="*/ 133350 w 723900"/>
                  <a:gd name="connsiteY2948" fmla="*/ 336550 h 850900"/>
                  <a:gd name="connsiteX2949" fmla="*/ 136525 w 723900"/>
                  <a:gd name="connsiteY2949" fmla="*/ 336550 h 850900"/>
                  <a:gd name="connsiteX2950" fmla="*/ 139700 w 723900"/>
                  <a:gd name="connsiteY2950" fmla="*/ 336550 h 850900"/>
                  <a:gd name="connsiteX2951" fmla="*/ 139700 w 723900"/>
                  <a:gd name="connsiteY2951" fmla="*/ 339725 h 850900"/>
                  <a:gd name="connsiteX2952" fmla="*/ 142875 w 723900"/>
                  <a:gd name="connsiteY2952" fmla="*/ 336550 h 850900"/>
                  <a:gd name="connsiteX2953" fmla="*/ 142875 w 723900"/>
                  <a:gd name="connsiteY2953" fmla="*/ 333375 h 850900"/>
                  <a:gd name="connsiteX2954" fmla="*/ 146050 w 723900"/>
                  <a:gd name="connsiteY2954" fmla="*/ 333375 h 850900"/>
                  <a:gd name="connsiteX2955" fmla="*/ 149225 w 723900"/>
                  <a:gd name="connsiteY2955" fmla="*/ 333375 h 850900"/>
                  <a:gd name="connsiteX2956" fmla="*/ 149225 w 723900"/>
                  <a:gd name="connsiteY2956" fmla="*/ 330200 h 850900"/>
                  <a:gd name="connsiteX2957" fmla="*/ 149225 w 723900"/>
                  <a:gd name="connsiteY2957" fmla="*/ 327025 h 850900"/>
                  <a:gd name="connsiteX2958" fmla="*/ 146050 w 723900"/>
                  <a:gd name="connsiteY2958" fmla="*/ 323850 h 850900"/>
                  <a:gd name="connsiteX2959" fmla="*/ 146050 w 723900"/>
                  <a:gd name="connsiteY2959" fmla="*/ 320675 h 850900"/>
                  <a:gd name="connsiteX2960" fmla="*/ 142875 w 723900"/>
                  <a:gd name="connsiteY2960" fmla="*/ 320675 h 850900"/>
                  <a:gd name="connsiteX2961" fmla="*/ 142875 w 723900"/>
                  <a:gd name="connsiteY2961" fmla="*/ 319088 h 850900"/>
                  <a:gd name="connsiteX2962" fmla="*/ 142875 w 723900"/>
                  <a:gd name="connsiteY2962" fmla="*/ 317500 h 850900"/>
                  <a:gd name="connsiteX2963" fmla="*/ 142875 w 723900"/>
                  <a:gd name="connsiteY2963" fmla="*/ 314325 h 850900"/>
                  <a:gd name="connsiteX2964" fmla="*/ 139700 w 723900"/>
                  <a:gd name="connsiteY2964" fmla="*/ 314325 h 850900"/>
                  <a:gd name="connsiteX2965" fmla="*/ 139700 w 723900"/>
                  <a:gd name="connsiteY2965" fmla="*/ 317500 h 850900"/>
                  <a:gd name="connsiteX2966" fmla="*/ 136525 w 723900"/>
                  <a:gd name="connsiteY2966" fmla="*/ 320675 h 850900"/>
                  <a:gd name="connsiteX2967" fmla="*/ 136525 w 723900"/>
                  <a:gd name="connsiteY2967" fmla="*/ 323850 h 850900"/>
                  <a:gd name="connsiteX2968" fmla="*/ 133350 w 723900"/>
                  <a:gd name="connsiteY2968" fmla="*/ 323850 h 850900"/>
                  <a:gd name="connsiteX2969" fmla="*/ 130175 w 723900"/>
                  <a:gd name="connsiteY2969" fmla="*/ 323850 h 850900"/>
                  <a:gd name="connsiteX2970" fmla="*/ 130175 w 723900"/>
                  <a:gd name="connsiteY2970" fmla="*/ 320675 h 850900"/>
                  <a:gd name="connsiteX2971" fmla="*/ 127000 w 723900"/>
                  <a:gd name="connsiteY2971" fmla="*/ 323850 h 850900"/>
                  <a:gd name="connsiteX2972" fmla="*/ 123825 w 723900"/>
                  <a:gd name="connsiteY2972" fmla="*/ 323850 h 850900"/>
                  <a:gd name="connsiteX2973" fmla="*/ 123825 w 723900"/>
                  <a:gd name="connsiteY2973" fmla="*/ 327025 h 850900"/>
                  <a:gd name="connsiteX2974" fmla="*/ 120650 w 723900"/>
                  <a:gd name="connsiteY2974" fmla="*/ 323850 h 850900"/>
                  <a:gd name="connsiteX2975" fmla="*/ 117475 w 723900"/>
                  <a:gd name="connsiteY2975" fmla="*/ 323850 h 850900"/>
                  <a:gd name="connsiteX2976" fmla="*/ 117475 w 723900"/>
                  <a:gd name="connsiteY2976" fmla="*/ 327025 h 850900"/>
                  <a:gd name="connsiteX2977" fmla="*/ 117475 w 723900"/>
                  <a:gd name="connsiteY2977" fmla="*/ 330200 h 850900"/>
                  <a:gd name="connsiteX2978" fmla="*/ 114300 w 723900"/>
                  <a:gd name="connsiteY2978" fmla="*/ 330200 h 850900"/>
                  <a:gd name="connsiteX2979" fmla="*/ 111125 w 723900"/>
                  <a:gd name="connsiteY2979" fmla="*/ 330200 h 850900"/>
                  <a:gd name="connsiteX2980" fmla="*/ 111125 w 723900"/>
                  <a:gd name="connsiteY2980" fmla="*/ 333375 h 850900"/>
                  <a:gd name="connsiteX2981" fmla="*/ 107950 w 723900"/>
                  <a:gd name="connsiteY2981" fmla="*/ 333375 h 850900"/>
                  <a:gd name="connsiteX2982" fmla="*/ 107950 w 723900"/>
                  <a:gd name="connsiteY2982" fmla="*/ 336550 h 850900"/>
                  <a:gd name="connsiteX2983" fmla="*/ 104775 w 723900"/>
                  <a:gd name="connsiteY2983" fmla="*/ 339725 h 850900"/>
                  <a:gd name="connsiteX2984" fmla="*/ 104775 w 723900"/>
                  <a:gd name="connsiteY2984" fmla="*/ 342900 h 850900"/>
                  <a:gd name="connsiteX2985" fmla="*/ 101600 w 723900"/>
                  <a:gd name="connsiteY2985" fmla="*/ 342900 h 850900"/>
                  <a:gd name="connsiteX2986" fmla="*/ 101600 w 723900"/>
                  <a:gd name="connsiteY2986" fmla="*/ 339725 h 850900"/>
                  <a:gd name="connsiteX2987" fmla="*/ 101600 w 723900"/>
                  <a:gd name="connsiteY2987" fmla="*/ 336550 h 850900"/>
                  <a:gd name="connsiteX2988" fmla="*/ 101600 w 723900"/>
                  <a:gd name="connsiteY2988" fmla="*/ 333375 h 850900"/>
                  <a:gd name="connsiteX2989" fmla="*/ 101600 w 723900"/>
                  <a:gd name="connsiteY2989" fmla="*/ 330200 h 850900"/>
                  <a:gd name="connsiteX2990" fmla="*/ 98425 w 723900"/>
                  <a:gd name="connsiteY2990" fmla="*/ 330200 h 850900"/>
                  <a:gd name="connsiteX2991" fmla="*/ 98425 w 723900"/>
                  <a:gd name="connsiteY2991" fmla="*/ 327025 h 850900"/>
                  <a:gd name="connsiteX2992" fmla="*/ 95250 w 723900"/>
                  <a:gd name="connsiteY2992" fmla="*/ 327025 h 850900"/>
                  <a:gd name="connsiteX2993" fmla="*/ 92075 w 723900"/>
                  <a:gd name="connsiteY2993" fmla="*/ 327025 h 850900"/>
                  <a:gd name="connsiteX2994" fmla="*/ 92075 w 723900"/>
                  <a:gd name="connsiteY2994" fmla="*/ 330200 h 850900"/>
                  <a:gd name="connsiteX2995" fmla="*/ 88900 w 723900"/>
                  <a:gd name="connsiteY2995" fmla="*/ 330200 h 850900"/>
                  <a:gd name="connsiteX2996" fmla="*/ 88900 w 723900"/>
                  <a:gd name="connsiteY2996" fmla="*/ 327025 h 850900"/>
                  <a:gd name="connsiteX2997" fmla="*/ 85725 w 723900"/>
                  <a:gd name="connsiteY2997" fmla="*/ 327025 h 850900"/>
                  <a:gd name="connsiteX2998" fmla="*/ 82550 w 723900"/>
                  <a:gd name="connsiteY2998" fmla="*/ 327025 h 850900"/>
                  <a:gd name="connsiteX2999" fmla="*/ 79375 w 723900"/>
                  <a:gd name="connsiteY2999" fmla="*/ 327025 h 850900"/>
                  <a:gd name="connsiteX3000" fmla="*/ 76200 w 723900"/>
                  <a:gd name="connsiteY3000" fmla="*/ 327025 h 850900"/>
                  <a:gd name="connsiteX3001" fmla="*/ 73025 w 723900"/>
                  <a:gd name="connsiteY3001" fmla="*/ 327025 h 850900"/>
                  <a:gd name="connsiteX3002" fmla="*/ 73025 w 723900"/>
                  <a:gd name="connsiteY3002" fmla="*/ 323850 h 850900"/>
                  <a:gd name="connsiteX3003" fmla="*/ 69850 w 723900"/>
                  <a:gd name="connsiteY3003" fmla="*/ 323850 h 850900"/>
                  <a:gd name="connsiteX3004" fmla="*/ 69850 w 723900"/>
                  <a:gd name="connsiteY3004" fmla="*/ 327025 h 850900"/>
                  <a:gd name="connsiteX3005" fmla="*/ 68263 w 723900"/>
                  <a:gd name="connsiteY3005" fmla="*/ 327025 h 850900"/>
                  <a:gd name="connsiteX3006" fmla="*/ 68263 w 723900"/>
                  <a:gd name="connsiteY3006" fmla="*/ 328613 h 850900"/>
                  <a:gd name="connsiteX3007" fmla="*/ 66675 w 723900"/>
                  <a:gd name="connsiteY3007" fmla="*/ 328613 h 850900"/>
                  <a:gd name="connsiteX3008" fmla="*/ 66675 w 723900"/>
                  <a:gd name="connsiteY3008" fmla="*/ 327025 h 850900"/>
                  <a:gd name="connsiteX3009" fmla="*/ 61913 w 723900"/>
                  <a:gd name="connsiteY3009" fmla="*/ 329406 h 850900"/>
                  <a:gd name="connsiteX3010" fmla="*/ 61913 w 723900"/>
                  <a:gd name="connsiteY3010" fmla="*/ 330200 h 850900"/>
                  <a:gd name="connsiteX3011" fmla="*/ 60325 w 723900"/>
                  <a:gd name="connsiteY3011" fmla="*/ 330200 h 850900"/>
                  <a:gd name="connsiteX3012" fmla="*/ 60325 w 723900"/>
                  <a:gd name="connsiteY3012" fmla="*/ 327025 h 850900"/>
                  <a:gd name="connsiteX3013" fmla="*/ 57150 w 723900"/>
                  <a:gd name="connsiteY3013" fmla="*/ 327025 h 850900"/>
                  <a:gd name="connsiteX3014" fmla="*/ 57150 w 723900"/>
                  <a:gd name="connsiteY3014" fmla="*/ 330200 h 850900"/>
                  <a:gd name="connsiteX3015" fmla="*/ 53975 w 723900"/>
                  <a:gd name="connsiteY3015" fmla="*/ 330200 h 850900"/>
                  <a:gd name="connsiteX3016" fmla="*/ 47625 w 723900"/>
                  <a:gd name="connsiteY3016" fmla="*/ 323850 h 850900"/>
                  <a:gd name="connsiteX3017" fmla="*/ 41275 w 723900"/>
                  <a:gd name="connsiteY3017" fmla="*/ 320675 h 850900"/>
                  <a:gd name="connsiteX3018" fmla="*/ 38100 w 723900"/>
                  <a:gd name="connsiteY3018" fmla="*/ 320675 h 850900"/>
                  <a:gd name="connsiteX3019" fmla="*/ 34925 w 723900"/>
                  <a:gd name="connsiteY3019" fmla="*/ 320675 h 850900"/>
                  <a:gd name="connsiteX3020" fmla="*/ 31750 w 723900"/>
                  <a:gd name="connsiteY3020" fmla="*/ 317500 h 850900"/>
                  <a:gd name="connsiteX3021" fmla="*/ 28575 w 723900"/>
                  <a:gd name="connsiteY3021" fmla="*/ 317500 h 850900"/>
                  <a:gd name="connsiteX3022" fmla="*/ 28575 w 723900"/>
                  <a:gd name="connsiteY3022" fmla="*/ 315913 h 850900"/>
                  <a:gd name="connsiteX3023" fmla="*/ 28575 w 723900"/>
                  <a:gd name="connsiteY3023" fmla="*/ 314325 h 850900"/>
                  <a:gd name="connsiteX3024" fmla="*/ 25400 w 723900"/>
                  <a:gd name="connsiteY3024" fmla="*/ 314325 h 850900"/>
                  <a:gd name="connsiteX3025" fmla="*/ 25400 w 723900"/>
                  <a:gd name="connsiteY3025" fmla="*/ 311150 h 850900"/>
                  <a:gd name="connsiteX3026" fmla="*/ 25400 w 723900"/>
                  <a:gd name="connsiteY3026" fmla="*/ 307975 h 850900"/>
                  <a:gd name="connsiteX3027" fmla="*/ 25400 w 723900"/>
                  <a:gd name="connsiteY3027" fmla="*/ 304800 h 850900"/>
                  <a:gd name="connsiteX3028" fmla="*/ 28575 w 723900"/>
                  <a:gd name="connsiteY3028" fmla="*/ 304800 h 850900"/>
                  <a:gd name="connsiteX3029" fmla="*/ 28575 w 723900"/>
                  <a:gd name="connsiteY3029" fmla="*/ 301625 h 850900"/>
                  <a:gd name="connsiteX3030" fmla="*/ 28575 w 723900"/>
                  <a:gd name="connsiteY3030" fmla="*/ 298450 h 850900"/>
                  <a:gd name="connsiteX3031" fmla="*/ 25400 w 723900"/>
                  <a:gd name="connsiteY3031" fmla="*/ 298450 h 850900"/>
                  <a:gd name="connsiteX3032" fmla="*/ 25400 w 723900"/>
                  <a:gd name="connsiteY3032" fmla="*/ 295275 h 850900"/>
                  <a:gd name="connsiteX3033" fmla="*/ 25400 w 723900"/>
                  <a:gd name="connsiteY3033" fmla="*/ 292100 h 850900"/>
                  <a:gd name="connsiteX3034" fmla="*/ 22225 w 723900"/>
                  <a:gd name="connsiteY3034" fmla="*/ 292100 h 850900"/>
                  <a:gd name="connsiteX3035" fmla="*/ 22225 w 723900"/>
                  <a:gd name="connsiteY3035" fmla="*/ 288925 h 850900"/>
                  <a:gd name="connsiteX3036" fmla="*/ 25400 w 723900"/>
                  <a:gd name="connsiteY3036" fmla="*/ 288925 h 850900"/>
                  <a:gd name="connsiteX3037" fmla="*/ 28575 w 723900"/>
                  <a:gd name="connsiteY3037" fmla="*/ 288925 h 850900"/>
                  <a:gd name="connsiteX3038" fmla="*/ 28575 w 723900"/>
                  <a:gd name="connsiteY3038" fmla="*/ 285750 h 850900"/>
                  <a:gd name="connsiteX3039" fmla="*/ 28575 w 723900"/>
                  <a:gd name="connsiteY3039" fmla="*/ 282575 h 850900"/>
                  <a:gd name="connsiteX3040" fmla="*/ 31750 w 723900"/>
                  <a:gd name="connsiteY3040" fmla="*/ 282575 h 850900"/>
                  <a:gd name="connsiteX3041" fmla="*/ 31750 w 723900"/>
                  <a:gd name="connsiteY3041" fmla="*/ 279400 h 850900"/>
                  <a:gd name="connsiteX3042" fmla="*/ 28575 w 723900"/>
                  <a:gd name="connsiteY3042" fmla="*/ 279400 h 850900"/>
                  <a:gd name="connsiteX3043" fmla="*/ 25400 w 723900"/>
                  <a:gd name="connsiteY3043" fmla="*/ 279400 h 850900"/>
                  <a:gd name="connsiteX3044" fmla="*/ 25400 w 723900"/>
                  <a:gd name="connsiteY3044" fmla="*/ 276225 h 850900"/>
                  <a:gd name="connsiteX3045" fmla="*/ 22225 w 723900"/>
                  <a:gd name="connsiteY3045" fmla="*/ 273050 h 850900"/>
                  <a:gd name="connsiteX3046" fmla="*/ 19050 w 723900"/>
                  <a:gd name="connsiteY3046" fmla="*/ 273050 h 850900"/>
                  <a:gd name="connsiteX3047" fmla="*/ 15875 w 723900"/>
                  <a:gd name="connsiteY3047" fmla="*/ 273050 h 850900"/>
                  <a:gd name="connsiteX3048" fmla="*/ 12700 w 723900"/>
                  <a:gd name="connsiteY3048" fmla="*/ 273050 h 850900"/>
                  <a:gd name="connsiteX3049" fmla="*/ 12700 w 723900"/>
                  <a:gd name="connsiteY3049" fmla="*/ 269875 h 850900"/>
                  <a:gd name="connsiteX3050" fmla="*/ 9525 w 723900"/>
                  <a:gd name="connsiteY3050" fmla="*/ 269875 h 850900"/>
                  <a:gd name="connsiteX3051" fmla="*/ 9525 w 723900"/>
                  <a:gd name="connsiteY3051" fmla="*/ 266700 h 850900"/>
                  <a:gd name="connsiteX3052" fmla="*/ 6350 w 723900"/>
                  <a:gd name="connsiteY3052" fmla="*/ 263525 h 850900"/>
                  <a:gd name="connsiteX3053" fmla="*/ 3175 w 723900"/>
                  <a:gd name="connsiteY3053" fmla="*/ 263525 h 850900"/>
                  <a:gd name="connsiteX3054" fmla="*/ 3175 w 723900"/>
                  <a:gd name="connsiteY3054" fmla="*/ 260350 h 850900"/>
                  <a:gd name="connsiteX3055" fmla="*/ 0 w 723900"/>
                  <a:gd name="connsiteY3055" fmla="*/ 260350 h 850900"/>
                  <a:gd name="connsiteX3056" fmla="*/ 0 w 723900"/>
                  <a:gd name="connsiteY3056" fmla="*/ 257175 h 850900"/>
                  <a:gd name="connsiteX3057" fmla="*/ 0 w 723900"/>
                  <a:gd name="connsiteY3057" fmla="*/ 254000 h 850900"/>
                  <a:gd name="connsiteX3058" fmla="*/ 3175 w 723900"/>
                  <a:gd name="connsiteY3058" fmla="*/ 254000 h 850900"/>
                  <a:gd name="connsiteX3059" fmla="*/ 6350 w 723900"/>
                  <a:gd name="connsiteY3059" fmla="*/ 250825 h 850900"/>
                  <a:gd name="connsiteX3060" fmla="*/ 9525 w 723900"/>
                  <a:gd name="connsiteY3060" fmla="*/ 250825 h 850900"/>
                  <a:gd name="connsiteX3061" fmla="*/ 12700 w 723900"/>
                  <a:gd name="connsiteY3061" fmla="*/ 250825 h 850900"/>
                  <a:gd name="connsiteX3062" fmla="*/ 15875 w 723900"/>
                  <a:gd name="connsiteY3062" fmla="*/ 247650 h 850900"/>
                  <a:gd name="connsiteX3063" fmla="*/ 19050 w 723900"/>
                  <a:gd name="connsiteY3063" fmla="*/ 247650 h 850900"/>
                  <a:gd name="connsiteX3064" fmla="*/ 22225 w 723900"/>
                  <a:gd name="connsiteY3064" fmla="*/ 247650 h 850900"/>
                  <a:gd name="connsiteX3065" fmla="*/ 22225 w 723900"/>
                  <a:gd name="connsiteY3065" fmla="*/ 250825 h 850900"/>
                  <a:gd name="connsiteX3066" fmla="*/ 25400 w 723900"/>
                  <a:gd name="connsiteY3066" fmla="*/ 250825 h 850900"/>
                  <a:gd name="connsiteX3067" fmla="*/ 25400 w 723900"/>
                  <a:gd name="connsiteY3067" fmla="*/ 247650 h 850900"/>
                  <a:gd name="connsiteX3068" fmla="*/ 28575 w 723900"/>
                  <a:gd name="connsiteY3068" fmla="*/ 247650 h 850900"/>
                  <a:gd name="connsiteX3069" fmla="*/ 28575 w 723900"/>
                  <a:gd name="connsiteY3069" fmla="*/ 244475 h 850900"/>
                  <a:gd name="connsiteX3070" fmla="*/ 31750 w 723900"/>
                  <a:gd name="connsiteY3070" fmla="*/ 244475 h 850900"/>
                  <a:gd name="connsiteX3071" fmla="*/ 31750 w 723900"/>
                  <a:gd name="connsiteY3071" fmla="*/ 241300 h 850900"/>
                  <a:gd name="connsiteX3072" fmla="*/ 34925 w 723900"/>
                  <a:gd name="connsiteY3072" fmla="*/ 238125 h 850900"/>
                  <a:gd name="connsiteX3073" fmla="*/ 34925 w 723900"/>
                  <a:gd name="connsiteY3073" fmla="*/ 241300 h 850900"/>
                  <a:gd name="connsiteX3074" fmla="*/ 38100 w 723900"/>
                  <a:gd name="connsiteY3074" fmla="*/ 238125 h 850900"/>
                  <a:gd name="connsiteX3075" fmla="*/ 39688 w 723900"/>
                  <a:gd name="connsiteY3075" fmla="*/ 238125 h 850900"/>
                  <a:gd name="connsiteX3076" fmla="*/ 41275 w 723900"/>
                  <a:gd name="connsiteY3076" fmla="*/ 238125 h 850900"/>
                  <a:gd name="connsiteX3077" fmla="*/ 44450 w 723900"/>
                  <a:gd name="connsiteY3077" fmla="*/ 238125 h 850900"/>
                  <a:gd name="connsiteX3078" fmla="*/ 46038 w 723900"/>
                  <a:gd name="connsiteY3078" fmla="*/ 238125 h 850900"/>
                  <a:gd name="connsiteX3079" fmla="*/ 46038 w 723900"/>
                  <a:gd name="connsiteY3079" fmla="*/ 239713 h 850900"/>
                  <a:gd name="connsiteX3080" fmla="*/ 47625 w 723900"/>
                  <a:gd name="connsiteY3080" fmla="*/ 241300 h 850900"/>
                  <a:gd name="connsiteX3081" fmla="*/ 50800 w 723900"/>
                  <a:gd name="connsiteY3081" fmla="*/ 241300 h 850900"/>
                  <a:gd name="connsiteX3082" fmla="*/ 53975 w 723900"/>
                  <a:gd name="connsiteY3082" fmla="*/ 244475 h 850900"/>
                  <a:gd name="connsiteX3083" fmla="*/ 53975 w 723900"/>
                  <a:gd name="connsiteY3083" fmla="*/ 241300 h 850900"/>
                  <a:gd name="connsiteX3084" fmla="*/ 57150 w 723900"/>
                  <a:gd name="connsiteY3084" fmla="*/ 241300 h 850900"/>
                  <a:gd name="connsiteX3085" fmla="*/ 57150 w 723900"/>
                  <a:gd name="connsiteY3085" fmla="*/ 238125 h 850900"/>
                  <a:gd name="connsiteX3086" fmla="*/ 53975 w 723900"/>
                  <a:gd name="connsiteY3086" fmla="*/ 238125 h 850900"/>
                  <a:gd name="connsiteX3087" fmla="*/ 50800 w 723900"/>
                  <a:gd name="connsiteY3087" fmla="*/ 238125 h 850900"/>
                  <a:gd name="connsiteX3088" fmla="*/ 50800 w 723900"/>
                  <a:gd name="connsiteY3088" fmla="*/ 234950 h 850900"/>
                  <a:gd name="connsiteX3089" fmla="*/ 53975 w 723900"/>
                  <a:gd name="connsiteY3089" fmla="*/ 234950 h 850900"/>
                  <a:gd name="connsiteX3090" fmla="*/ 53975 w 723900"/>
                  <a:gd name="connsiteY3090" fmla="*/ 231775 h 850900"/>
                  <a:gd name="connsiteX3091" fmla="*/ 57150 w 723900"/>
                  <a:gd name="connsiteY3091" fmla="*/ 231775 h 850900"/>
                  <a:gd name="connsiteX3092" fmla="*/ 60325 w 723900"/>
                  <a:gd name="connsiteY3092" fmla="*/ 228600 h 850900"/>
                  <a:gd name="connsiteX3093" fmla="*/ 63500 w 723900"/>
                  <a:gd name="connsiteY3093" fmla="*/ 228600 h 850900"/>
                  <a:gd name="connsiteX3094" fmla="*/ 66675 w 723900"/>
                  <a:gd name="connsiteY3094" fmla="*/ 228600 h 850900"/>
                  <a:gd name="connsiteX3095" fmla="*/ 66675 w 723900"/>
                  <a:gd name="connsiteY3095" fmla="*/ 225425 h 850900"/>
                  <a:gd name="connsiteX3096" fmla="*/ 69850 w 723900"/>
                  <a:gd name="connsiteY3096" fmla="*/ 225425 h 850900"/>
                  <a:gd name="connsiteX3097" fmla="*/ 69850 w 723900"/>
                  <a:gd name="connsiteY3097" fmla="*/ 228600 h 850900"/>
                  <a:gd name="connsiteX3098" fmla="*/ 73025 w 723900"/>
                  <a:gd name="connsiteY3098" fmla="*/ 228600 h 850900"/>
                  <a:gd name="connsiteX3099" fmla="*/ 76200 w 723900"/>
                  <a:gd name="connsiteY3099" fmla="*/ 225425 h 850900"/>
                  <a:gd name="connsiteX3100" fmla="*/ 79375 w 723900"/>
                  <a:gd name="connsiteY3100" fmla="*/ 225425 h 850900"/>
                  <a:gd name="connsiteX3101" fmla="*/ 82550 w 723900"/>
                  <a:gd name="connsiteY3101" fmla="*/ 222250 h 850900"/>
                  <a:gd name="connsiteX3102" fmla="*/ 85725 w 723900"/>
                  <a:gd name="connsiteY3102" fmla="*/ 222250 h 850900"/>
                  <a:gd name="connsiteX3103" fmla="*/ 88900 w 723900"/>
                  <a:gd name="connsiteY3103" fmla="*/ 222250 h 850900"/>
                  <a:gd name="connsiteX3104" fmla="*/ 92075 w 723900"/>
                  <a:gd name="connsiteY3104" fmla="*/ 222250 h 850900"/>
                  <a:gd name="connsiteX3105" fmla="*/ 95250 w 723900"/>
                  <a:gd name="connsiteY3105" fmla="*/ 222250 h 850900"/>
                  <a:gd name="connsiteX3106" fmla="*/ 95250 w 723900"/>
                  <a:gd name="connsiteY3106" fmla="*/ 225425 h 850900"/>
                  <a:gd name="connsiteX3107" fmla="*/ 98425 w 723900"/>
                  <a:gd name="connsiteY3107" fmla="*/ 225425 h 850900"/>
                  <a:gd name="connsiteX3108" fmla="*/ 98425 w 723900"/>
                  <a:gd name="connsiteY3108" fmla="*/ 228600 h 850900"/>
                  <a:gd name="connsiteX3109" fmla="*/ 98425 w 723900"/>
                  <a:gd name="connsiteY3109" fmla="*/ 231775 h 850900"/>
                  <a:gd name="connsiteX3110" fmla="*/ 95250 w 723900"/>
                  <a:gd name="connsiteY3110" fmla="*/ 231775 h 850900"/>
                  <a:gd name="connsiteX3111" fmla="*/ 95250 w 723900"/>
                  <a:gd name="connsiteY3111" fmla="*/ 234950 h 850900"/>
                  <a:gd name="connsiteX3112" fmla="*/ 96838 w 723900"/>
                  <a:gd name="connsiteY3112" fmla="*/ 234950 h 850900"/>
                  <a:gd name="connsiteX3113" fmla="*/ 96838 w 723900"/>
                  <a:gd name="connsiteY3113" fmla="*/ 236538 h 850900"/>
                  <a:gd name="connsiteX3114" fmla="*/ 95250 w 723900"/>
                  <a:gd name="connsiteY3114" fmla="*/ 236538 h 850900"/>
                  <a:gd name="connsiteX3115" fmla="*/ 95250 w 723900"/>
                  <a:gd name="connsiteY3115" fmla="*/ 238125 h 850900"/>
                  <a:gd name="connsiteX3116" fmla="*/ 96838 w 723900"/>
                  <a:gd name="connsiteY3116" fmla="*/ 238125 h 850900"/>
                  <a:gd name="connsiteX3117" fmla="*/ 96838 w 723900"/>
                  <a:gd name="connsiteY3117" fmla="*/ 239713 h 850900"/>
                  <a:gd name="connsiteX3118" fmla="*/ 95250 w 723900"/>
                  <a:gd name="connsiteY3118" fmla="*/ 239713 h 850900"/>
                  <a:gd name="connsiteX3119" fmla="*/ 95250 w 723900"/>
                  <a:gd name="connsiteY3119" fmla="*/ 241300 h 850900"/>
                  <a:gd name="connsiteX3120" fmla="*/ 92075 w 723900"/>
                  <a:gd name="connsiteY3120" fmla="*/ 241300 h 850900"/>
                  <a:gd name="connsiteX3121" fmla="*/ 88900 w 723900"/>
                  <a:gd name="connsiteY3121" fmla="*/ 241300 h 850900"/>
                  <a:gd name="connsiteX3122" fmla="*/ 88900 w 723900"/>
                  <a:gd name="connsiteY3122" fmla="*/ 244475 h 850900"/>
                  <a:gd name="connsiteX3123" fmla="*/ 90488 w 723900"/>
                  <a:gd name="connsiteY3123" fmla="*/ 244475 h 850900"/>
                  <a:gd name="connsiteX3124" fmla="*/ 92075 w 723900"/>
                  <a:gd name="connsiteY3124" fmla="*/ 244475 h 850900"/>
                  <a:gd name="connsiteX3125" fmla="*/ 92075 w 723900"/>
                  <a:gd name="connsiteY3125" fmla="*/ 247650 h 850900"/>
                  <a:gd name="connsiteX3126" fmla="*/ 95250 w 723900"/>
                  <a:gd name="connsiteY3126" fmla="*/ 250825 h 850900"/>
                  <a:gd name="connsiteX3127" fmla="*/ 98425 w 723900"/>
                  <a:gd name="connsiteY3127" fmla="*/ 250825 h 850900"/>
                  <a:gd name="connsiteX3128" fmla="*/ 101600 w 723900"/>
                  <a:gd name="connsiteY3128" fmla="*/ 250825 h 850900"/>
                  <a:gd name="connsiteX3129" fmla="*/ 104775 w 723900"/>
                  <a:gd name="connsiteY3129" fmla="*/ 250825 h 850900"/>
                  <a:gd name="connsiteX3130" fmla="*/ 107950 w 723900"/>
                  <a:gd name="connsiteY3130" fmla="*/ 254000 h 850900"/>
                  <a:gd name="connsiteX3131" fmla="*/ 111125 w 723900"/>
                  <a:gd name="connsiteY3131" fmla="*/ 254000 h 850900"/>
                  <a:gd name="connsiteX3132" fmla="*/ 114300 w 723900"/>
                  <a:gd name="connsiteY3132" fmla="*/ 254000 h 850900"/>
                  <a:gd name="connsiteX3133" fmla="*/ 117475 w 723900"/>
                  <a:gd name="connsiteY3133" fmla="*/ 254000 h 850900"/>
                  <a:gd name="connsiteX3134" fmla="*/ 117475 w 723900"/>
                  <a:gd name="connsiteY3134" fmla="*/ 257175 h 850900"/>
                  <a:gd name="connsiteX3135" fmla="*/ 120650 w 723900"/>
                  <a:gd name="connsiteY3135" fmla="*/ 257175 h 850900"/>
                  <a:gd name="connsiteX3136" fmla="*/ 123825 w 723900"/>
                  <a:gd name="connsiteY3136" fmla="*/ 257175 h 850900"/>
                  <a:gd name="connsiteX3137" fmla="*/ 127000 w 723900"/>
                  <a:gd name="connsiteY3137" fmla="*/ 257175 h 850900"/>
                  <a:gd name="connsiteX3138" fmla="*/ 130175 w 723900"/>
                  <a:gd name="connsiteY3138" fmla="*/ 257175 h 850900"/>
                  <a:gd name="connsiteX3139" fmla="*/ 133350 w 723900"/>
                  <a:gd name="connsiteY3139" fmla="*/ 257175 h 850900"/>
                  <a:gd name="connsiteX3140" fmla="*/ 134938 w 723900"/>
                  <a:gd name="connsiteY3140" fmla="*/ 257175 h 850900"/>
                  <a:gd name="connsiteX3141" fmla="*/ 136525 w 723900"/>
                  <a:gd name="connsiteY3141" fmla="*/ 257175 h 850900"/>
                  <a:gd name="connsiteX3142" fmla="*/ 136525 w 723900"/>
                  <a:gd name="connsiteY3142" fmla="*/ 254000 h 850900"/>
                  <a:gd name="connsiteX3143" fmla="*/ 139700 w 723900"/>
                  <a:gd name="connsiteY3143" fmla="*/ 254000 h 850900"/>
                  <a:gd name="connsiteX3144" fmla="*/ 139700 w 723900"/>
                  <a:gd name="connsiteY3144" fmla="*/ 250825 h 850900"/>
                  <a:gd name="connsiteX3145" fmla="*/ 139700 w 723900"/>
                  <a:gd name="connsiteY3145" fmla="*/ 247650 h 850900"/>
                  <a:gd name="connsiteX3146" fmla="*/ 142875 w 723900"/>
                  <a:gd name="connsiteY3146" fmla="*/ 247650 h 850900"/>
                  <a:gd name="connsiteX3147" fmla="*/ 146050 w 723900"/>
                  <a:gd name="connsiteY3147" fmla="*/ 247650 h 850900"/>
                  <a:gd name="connsiteX3148" fmla="*/ 146050 w 723900"/>
                  <a:gd name="connsiteY3148" fmla="*/ 250825 h 850900"/>
                  <a:gd name="connsiteX3149" fmla="*/ 149225 w 723900"/>
                  <a:gd name="connsiteY3149" fmla="*/ 250825 h 850900"/>
                  <a:gd name="connsiteX3150" fmla="*/ 150813 w 723900"/>
                  <a:gd name="connsiteY3150" fmla="*/ 250825 h 850900"/>
                  <a:gd name="connsiteX3151" fmla="*/ 150813 w 723900"/>
                  <a:gd name="connsiteY3151" fmla="*/ 252412 h 850900"/>
                  <a:gd name="connsiteX3152" fmla="*/ 152400 w 723900"/>
                  <a:gd name="connsiteY3152" fmla="*/ 250825 h 850900"/>
                  <a:gd name="connsiteX3153" fmla="*/ 152400 w 723900"/>
                  <a:gd name="connsiteY3153" fmla="*/ 247650 h 850900"/>
                  <a:gd name="connsiteX3154" fmla="*/ 152400 w 723900"/>
                  <a:gd name="connsiteY3154" fmla="*/ 244475 h 850900"/>
                  <a:gd name="connsiteX3155" fmla="*/ 149225 w 723900"/>
                  <a:gd name="connsiteY3155" fmla="*/ 244475 h 850900"/>
                  <a:gd name="connsiteX3156" fmla="*/ 146050 w 723900"/>
                  <a:gd name="connsiteY3156" fmla="*/ 241300 h 850900"/>
                  <a:gd name="connsiteX3157" fmla="*/ 142875 w 723900"/>
                  <a:gd name="connsiteY3157" fmla="*/ 241300 h 850900"/>
                  <a:gd name="connsiteX3158" fmla="*/ 139700 w 723900"/>
                  <a:gd name="connsiteY3158" fmla="*/ 241300 h 850900"/>
                  <a:gd name="connsiteX3159" fmla="*/ 136525 w 723900"/>
                  <a:gd name="connsiteY3159" fmla="*/ 241300 h 850900"/>
                  <a:gd name="connsiteX3160" fmla="*/ 133350 w 723900"/>
                  <a:gd name="connsiteY3160" fmla="*/ 241300 h 850900"/>
                  <a:gd name="connsiteX3161" fmla="*/ 136525 w 723900"/>
                  <a:gd name="connsiteY3161" fmla="*/ 238125 h 850900"/>
                  <a:gd name="connsiteX3162" fmla="*/ 136525 w 723900"/>
                  <a:gd name="connsiteY3162" fmla="*/ 234950 h 850900"/>
                  <a:gd name="connsiteX3163" fmla="*/ 139700 w 723900"/>
                  <a:gd name="connsiteY3163" fmla="*/ 234950 h 850900"/>
                  <a:gd name="connsiteX3164" fmla="*/ 139700 w 723900"/>
                  <a:gd name="connsiteY3164" fmla="*/ 238125 h 850900"/>
                  <a:gd name="connsiteX3165" fmla="*/ 142875 w 723900"/>
                  <a:gd name="connsiteY3165" fmla="*/ 238125 h 850900"/>
                  <a:gd name="connsiteX3166" fmla="*/ 146050 w 723900"/>
                  <a:gd name="connsiteY3166" fmla="*/ 238125 h 850900"/>
                  <a:gd name="connsiteX3167" fmla="*/ 146050 w 723900"/>
                  <a:gd name="connsiteY3167" fmla="*/ 234950 h 850900"/>
                  <a:gd name="connsiteX3168" fmla="*/ 142875 w 723900"/>
                  <a:gd name="connsiteY3168" fmla="*/ 234950 h 850900"/>
                  <a:gd name="connsiteX3169" fmla="*/ 142875 w 723900"/>
                  <a:gd name="connsiteY3169" fmla="*/ 231775 h 850900"/>
                  <a:gd name="connsiteX3170" fmla="*/ 142875 w 723900"/>
                  <a:gd name="connsiteY3170" fmla="*/ 228600 h 850900"/>
                  <a:gd name="connsiteX3171" fmla="*/ 139700 w 723900"/>
                  <a:gd name="connsiteY3171" fmla="*/ 228600 h 850900"/>
                  <a:gd name="connsiteX3172" fmla="*/ 139700 w 723900"/>
                  <a:gd name="connsiteY3172" fmla="*/ 225425 h 850900"/>
                  <a:gd name="connsiteX3173" fmla="*/ 136525 w 723900"/>
                  <a:gd name="connsiteY3173" fmla="*/ 225425 h 850900"/>
                  <a:gd name="connsiteX3174" fmla="*/ 136525 w 723900"/>
                  <a:gd name="connsiteY3174" fmla="*/ 222250 h 850900"/>
                  <a:gd name="connsiteX3175" fmla="*/ 136525 w 723900"/>
                  <a:gd name="connsiteY3175" fmla="*/ 219075 h 850900"/>
                  <a:gd name="connsiteX3176" fmla="*/ 139700 w 723900"/>
                  <a:gd name="connsiteY3176" fmla="*/ 219075 h 850900"/>
                  <a:gd name="connsiteX3177" fmla="*/ 139700 w 723900"/>
                  <a:gd name="connsiteY3177" fmla="*/ 215900 h 850900"/>
                  <a:gd name="connsiteX3178" fmla="*/ 139700 w 723900"/>
                  <a:gd name="connsiteY3178" fmla="*/ 212725 h 850900"/>
                  <a:gd name="connsiteX3179" fmla="*/ 142875 w 723900"/>
                  <a:gd name="connsiteY3179" fmla="*/ 212725 h 850900"/>
                  <a:gd name="connsiteX3180" fmla="*/ 146050 w 723900"/>
                  <a:gd name="connsiteY3180" fmla="*/ 212725 h 850900"/>
                  <a:gd name="connsiteX3181" fmla="*/ 146050 w 723900"/>
                  <a:gd name="connsiteY3181" fmla="*/ 209550 h 850900"/>
                  <a:gd name="connsiteX3182" fmla="*/ 142875 w 723900"/>
                  <a:gd name="connsiteY3182" fmla="*/ 209550 h 850900"/>
                  <a:gd name="connsiteX3183" fmla="*/ 142875 w 723900"/>
                  <a:gd name="connsiteY3183" fmla="*/ 206375 h 850900"/>
                  <a:gd name="connsiteX3184" fmla="*/ 139700 w 723900"/>
                  <a:gd name="connsiteY3184" fmla="*/ 206375 h 850900"/>
                  <a:gd name="connsiteX3185" fmla="*/ 136525 w 723900"/>
                  <a:gd name="connsiteY3185" fmla="*/ 206375 h 850900"/>
                  <a:gd name="connsiteX3186" fmla="*/ 133350 w 723900"/>
                  <a:gd name="connsiteY3186" fmla="*/ 206375 h 850900"/>
                  <a:gd name="connsiteX3187" fmla="*/ 133350 w 723900"/>
                  <a:gd name="connsiteY3187" fmla="*/ 209550 h 850900"/>
                  <a:gd name="connsiteX3188" fmla="*/ 130175 w 723900"/>
                  <a:gd name="connsiteY3188" fmla="*/ 206375 h 850900"/>
                  <a:gd name="connsiteX3189" fmla="*/ 127000 w 723900"/>
                  <a:gd name="connsiteY3189" fmla="*/ 209550 h 850900"/>
                  <a:gd name="connsiteX3190" fmla="*/ 127000 w 723900"/>
                  <a:gd name="connsiteY3190" fmla="*/ 206375 h 850900"/>
                  <a:gd name="connsiteX3191" fmla="*/ 123825 w 723900"/>
                  <a:gd name="connsiteY3191" fmla="*/ 206375 h 850900"/>
                  <a:gd name="connsiteX3192" fmla="*/ 123825 w 723900"/>
                  <a:gd name="connsiteY3192" fmla="*/ 203200 h 850900"/>
                  <a:gd name="connsiteX3193" fmla="*/ 120650 w 723900"/>
                  <a:gd name="connsiteY3193" fmla="*/ 203200 h 850900"/>
                  <a:gd name="connsiteX3194" fmla="*/ 117475 w 723900"/>
                  <a:gd name="connsiteY3194" fmla="*/ 203200 h 850900"/>
                  <a:gd name="connsiteX3195" fmla="*/ 114300 w 723900"/>
                  <a:gd name="connsiteY3195" fmla="*/ 203200 h 850900"/>
                  <a:gd name="connsiteX3196" fmla="*/ 111125 w 723900"/>
                  <a:gd name="connsiteY3196" fmla="*/ 203200 h 850900"/>
                  <a:gd name="connsiteX3197" fmla="*/ 107950 w 723900"/>
                  <a:gd name="connsiteY3197" fmla="*/ 200025 h 850900"/>
                  <a:gd name="connsiteX3198" fmla="*/ 104775 w 723900"/>
                  <a:gd name="connsiteY3198" fmla="*/ 200025 h 850900"/>
                  <a:gd name="connsiteX3199" fmla="*/ 101600 w 723900"/>
                  <a:gd name="connsiteY3199" fmla="*/ 196850 h 850900"/>
                  <a:gd name="connsiteX3200" fmla="*/ 101600 w 723900"/>
                  <a:gd name="connsiteY3200" fmla="*/ 193675 h 850900"/>
                  <a:gd name="connsiteX3201" fmla="*/ 104775 w 723900"/>
                  <a:gd name="connsiteY3201" fmla="*/ 193675 h 850900"/>
                  <a:gd name="connsiteX3202" fmla="*/ 104775 w 723900"/>
                  <a:gd name="connsiteY3202" fmla="*/ 190500 h 850900"/>
                  <a:gd name="connsiteX3203" fmla="*/ 101600 w 723900"/>
                  <a:gd name="connsiteY3203" fmla="*/ 190500 h 850900"/>
                  <a:gd name="connsiteX3204" fmla="*/ 101600 w 723900"/>
                  <a:gd name="connsiteY3204" fmla="*/ 187325 h 850900"/>
                  <a:gd name="connsiteX3205" fmla="*/ 101600 w 723900"/>
                  <a:gd name="connsiteY3205" fmla="*/ 184150 h 850900"/>
                  <a:gd name="connsiteX3206" fmla="*/ 101600 w 723900"/>
                  <a:gd name="connsiteY3206" fmla="*/ 180975 h 850900"/>
                  <a:gd name="connsiteX3207" fmla="*/ 101600 w 723900"/>
                  <a:gd name="connsiteY3207" fmla="*/ 177800 h 850900"/>
                  <a:gd name="connsiteX3208" fmla="*/ 98425 w 723900"/>
                  <a:gd name="connsiteY3208" fmla="*/ 174625 h 850900"/>
                  <a:gd name="connsiteX3209" fmla="*/ 98425 w 723900"/>
                  <a:gd name="connsiteY3209" fmla="*/ 171450 h 850900"/>
                  <a:gd name="connsiteX3210" fmla="*/ 95250 w 723900"/>
                  <a:gd name="connsiteY3210" fmla="*/ 168275 h 850900"/>
                  <a:gd name="connsiteX3211" fmla="*/ 92075 w 723900"/>
                  <a:gd name="connsiteY3211" fmla="*/ 168275 h 850900"/>
                  <a:gd name="connsiteX3212" fmla="*/ 92075 w 723900"/>
                  <a:gd name="connsiteY3212" fmla="*/ 165100 h 850900"/>
                  <a:gd name="connsiteX3213" fmla="*/ 92075 w 723900"/>
                  <a:gd name="connsiteY3213" fmla="*/ 161925 h 850900"/>
                  <a:gd name="connsiteX3214" fmla="*/ 88900 w 723900"/>
                  <a:gd name="connsiteY3214" fmla="*/ 161925 h 850900"/>
                  <a:gd name="connsiteX3215" fmla="*/ 88900 w 723900"/>
                  <a:gd name="connsiteY3215" fmla="*/ 158750 h 850900"/>
                  <a:gd name="connsiteX3216" fmla="*/ 85725 w 723900"/>
                  <a:gd name="connsiteY3216" fmla="*/ 158750 h 850900"/>
                  <a:gd name="connsiteX3217" fmla="*/ 85725 w 723900"/>
                  <a:gd name="connsiteY3217" fmla="*/ 155575 h 850900"/>
                  <a:gd name="connsiteX3218" fmla="*/ 82550 w 723900"/>
                  <a:gd name="connsiteY3218" fmla="*/ 152400 h 850900"/>
                  <a:gd name="connsiteX3219" fmla="*/ 79375 w 723900"/>
                  <a:gd name="connsiteY3219" fmla="*/ 149225 h 850900"/>
                  <a:gd name="connsiteX3220" fmla="*/ 79375 w 723900"/>
                  <a:gd name="connsiteY3220" fmla="*/ 146050 h 850900"/>
                  <a:gd name="connsiteX3221" fmla="*/ 76200 w 723900"/>
                  <a:gd name="connsiteY3221" fmla="*/ 146050 h 850900"/>
                  <a:gd name="connsiteX3222" fmla="*/ 73025 w 723900"/>
                  <a:gd name="connsiteY3222" fmla="*/ 146050 h 850900"/>
                  <a:gd name="connsiteX3223" fmla="*/ 73025 w 723900"/>
                  <a:gd name="connsiteY3223" fmla="*/ 142875 h 850900"/>
                  <a:gd name="connsiteX3224" fmla="*/ 69850 w 723900"/>
                  <a:gd name="connsiteY3224" fmla="*/ 142875 h 850900"/>
                  <a:gd name="connsiteX3225" fmla="*/ 69850 w 723900"/>
                  <a:gd name="connsiteY3225" fmla="*/ 139700 h 850900"/>
                  <a:gd name="connsiteX3226" fmla="*/ 66675 w 723900"/>
                  <a:gd name="connsiteY3226" fmla="*/ 139700 h 850900"/>
                  <a:gd name="connsiteX3227" fmla="*/ 66675 w 723900"/>
                  <a:gd name="connsiteY3227" fmla="*/ 136525 h 850900"/>
                  <a:gd name="connsiteX3228" fmla="*/ 66675 w 723900"/>
                  <a:gd name="connsiteY3228" fmla="*/ 133350 h 850900"/>
                  <a:gd name="connsiteX3229" fmla="*/ 63500 w 723900"/>
                  <a:gd name="connsiteY3229" fmla="*/ 133350 h 850900"/>
                  <a:gd name="connsiteX3230" fmla="*/ 63500 w 723900"/>
                  <a:gd name="connsiteY3230" fmla="*/ 130175 h 850900"/>
                  <a:gd name="connsiteX3231" fmla="*/ 60325 w 723900"/>
                  <a:gd name="connsiteY3231" fmla="*/ 130175 h 850900"/>
                  <a:gd name="connsiteX3232" fmla="*/ 57150 w 723900"/>
                  <a:gd name="connsiteY3232" fmla="*/ 127000 h 850900"/>
                  <a:gd name="connsiteX3233" fmla="*/ 60325 w 723900"/>
                  <a:gd name="connsiteY3233" fmla="*/ 123825 h 850900"/>
                  <a:gd name="connsiteX3234" fmla="*/ 63500 w 723900"/>
                  <a:gd name="connsiteY3234" fmla="*/ 123825 h 850900"/>
                  <a:gd name="connsiteX3235" fmla="*/ 63500 w 723900"/>
                  <a:gd name="connsiteY3235" fmla="*/ 120650 h 850900"/>
                  <a:gd name="connsiteX3236" fmla="*/ 66675 w 723900"/>
                  <a:gd name="connsiteY3236" fmla="*/ 120650 h 850900"/>
                  <a:gd name="connsiteX3237" fmla="*/ 66675 w 723900"/>
                  <a:gd name="connsiteY3237" fmla="*/ 117475 h 850900"/>
                  <a:gd name="connsiteX3238" fmla="*/ 66675 w 723900"/>
                  <a:gd name="connsiteY3238" fmla="*/ 114300 h 850900"/>
                  <a:gd name="connsiteX3239" fmla="*/ 69850 w 723900"/>
                  <a:gd name="connsiteY3239" fmla="*/ 111125 h 850900"/>
                  <a:gd name="connsiteX3240" fmla="*/ 69850 w 723900"/>
                  <a:gd name="connsiteY3240" fmla="*/ 107950 h 850900"/>
                  <a:gd name="connsiteX3241" fmla="*/ 69850 w 723900"/>
                  <a:gd name="connsiteY3241" fmla="*/ 104775 h 850900"/>
                  <a:gd name="connsiteX3242" fmla="*/ 69850 w 723900"/>
                  <a:gd name="connsiteY3242" fmla="*/ 101600 h 850900"/>
                  <a:gd name="connsiteX3243" fmla="*/ 73025 w 723900"/>
                  <a:gd name="connsiteY3243" fmla="*/ 104775 h 850900"/>
                  <a:gd name="connsiteX3244" fmla="*/ 76200 w 723900"/>
                  <a:gd name="connsiteY3244" fmla="*/ 104775 h 850900"/>
                  <a:gd name="connsiteX3245" fmla="*/ 79375 w 723900"/>
                  <a:gd name="connsiteY3245" fmla="*/ 104775 h 850900"/>
                  <a:gd name="connsiteX3246" fmla="*/ 82550 w 723900"/>
                  <a:gd name="connsiteY3246" fmla="*/ 104775 h 850900"/>
                  <a:gd name="connsiteX3247" fmla="*/ 85725 w 723900"/>
                  <a:gd name="connsiteY3247" fmla="*/ 104775 h 850900"/>
                  <a:gd name="connsiteX3248" fmla="*/ 88900 w 723900"/>
                  <a:gd name="connsiteY3248" fmla="*/ 104775 h 850900"/>
                  <a:gd name="connsiteX3249" fmla="*/ 92075 w 723900"/>
                  <a:gd name="connsiteY3249" fmla="*/ 104775 h 850900"/>
                  <a:gd name="connsiteX3250" fmla="*/ 95250 w 723900"/>
                  <a:gd name="connsiteY3250" fmla="*/ 104775 h 850900"/>
                  <a:gd name="connsiteX3251" fmla="*/ 98425 w 723900"/>
                  <a:gd name="connsiteY3251" fmla="*/ 104775 h 850900"/>
                  <a:gd name="connsiteX3252" fmla="*/ 101600 w 723900"/>
                  <a:gd name="connsiteY3252" fmla="*/ 104775 h 850900"/>
                  <a:gd name="connsiteX3253" fmla="*/ 104775 w 723900"/>
                  <a:gd name="connsiteY3253" fmla="*/ 104775 h 850900"/>
                  <a:gd name="connsiteX3254" fmla="*/ 107950 w 723900"/>
                  <a:gd name="connsiteY3254" fmla="*/ 104775 h 850900"/>
                  <a:gd name="connsiteX3255" fmla="*/ 111125 w 723900"/>
                  <a:gd name="connsiteY3255" fmla="*/ 104775 h 850900"/>
                  <a:gd name="connsiteX3256" fmla="*/ 114300 w 723900"/>
                  <a:gd name="connsiteY3256" fmla="*/ 104775 h 850900"/>
                  <a:gd name="connsiteX3257" fmla="*/ 114300 w 723900"/>
                  <a:gd name="connsiteY3257" fmla="*/ 101600 h 850900"/>
                  <a:gd name="connsiteX3258" fmla="*/ 117475 w 723900"/>
                  <a:gd name="connsiteY3258" fmla="*/ 101600 h 850900"/>
                  <a:gd name="connsiteX3259" fmla="*/ 117475 w 723900"/>
                  <a:gd name="connsiteY3259" fmla="*/ 98425 h 850900"/>
                  <a:gd name="connsiteX3260" fmla="*/ 120650 w 723900"/>
                  <a:gd name="connsiteY3260" fmla="*/ 98425 h 850900"/>
                  <a:gd name="connsiteX3261" fmla="*/ 120650 w 723900"/>
                  <a:gd name="connsiteY3261" fmla="*/ 95250 h 850900"/>
                  <a:gd name="connsiteX3262" fmla="*/ 123825 w 723900"/>
                  <a:gd name="connsiteY3262" fmla="*/ 95250 h 850900"/>
                  <a:gd name="connsiteX3263" fmla="*/ 123825 w 723900"/>
                  <a:gd name="connsiteY3263" fmla="*/ 92075 h 850900"/>
                  <a:gd name="connsiteX3264" fmla="*/ 127000 w 723900"/>
                  <a:gd name="connsiteY3264" fmla="*/ 92075 h 850900"/>
                  <a:gd name="connsiteX3265" fmla="*/ 130175 w 723900"/>
                  <a:gd name="connsiteY3265" fmla="*/ 88900 h 850900"/>
                  <a:gd name="connsiteX3266" fmla="*/ 127000 w 723900"/>
                  <a:gd name="connsiteY3266" fmla="*/ 88900 h 850900"/>
                  <a:gd name="connsiteX3267" fmla="*/ 130175 w 723900"/>
                  <a:gd name="connsiteY3267" fmla="*/ 85725 h 850900"/>
                  <a:gd name="connsiteX3268" fmla="*/ 130175 w 723900"/>
                  <a:gd name="connsiteY3268" fmla="*/ 84138 h 850900"/>
                  <a:gd name="connsiteX3269" fmla="*/ 130175 w 723900"/>
                  <a:gd name="connsiteY3269" fmla="*/ 82550 h 850900"/>
                  <a:gd name="connsiteX3270" fmla="*/ 133350 w 723900"/>
                  <a:gd name="connsiteY3270" fmla="*/ 79375 h 850900"/>
                  <a:gd name="connsiteX3271" fmla="*/ 133350 w 723900"/>
                  <a:gd name="connsiteY3271" fmla="*/ 76200 h 850900"/>
                  <a:gd name="connsiteX3272" fmla="*/ 133350 w 723900"/>
                  <a:gd name="connsiteY3272" fmla="*/ 74613 h 850900"/>
                  <a:gd name="connsiteX3273" fmla="*/ 133350 w 723900"/>
                  <a:gd name="connsiteY3273" fmla="*/ 73025 h 850900"/>
                  <a:gd name="connsiteX3274" fmla="*/ 134938 w 723900"/>
                  <a:gd name="connsiteY3274" fmla="*/ 73025 h 850900"/>
                  <a:gd name="connsiteX3275" fmla="*/ 136525 w 723900"/>
                  <a:gd name="connsiteY3275" fmla="*/ 73025 h 850900"/>
                  <a:gd name="connsiteX3276" fmla="*/ 136525 w 723900"/>
                  <a:gd name="connsiteY3276" fmla="*/ 69850 h 850900"/>
                  <a:gd name="connsiteX3277" fmla="*/ 136525 w 723900"/>
                  <a:gd name="connsiteY3277" fmla="*/ 66675 h 850900"/>
                  <a:gd name="connsiteX3278" fmla="*/ 139700 w 723900"/>
                  <a:gd name="connsiteY3278" fmla="*/ 66675 h 850900"/>
                  <a:gd name="connsiteX3279" fmla="*/ 139700 w 723900"/>
                  <a:gd name="connsiteY3279" fmla="*/ 63500 h 850900"/>
                  <a:gd name="connsiteX3280" fmla="*/ 142875 w 723900"/>
                  <a:gd name="connsiteY3280" fmla="*/ 63500 h 850900"/>
                  <a:gd name="connsiteX3281" fmla="*/ 142875 w 723900"/>
                  <a:gd name="connsiteY3281" fmla="*/ 60325 h 850900"/>
                  <a:gd name="connsiteX3282" fmla="*/ 146050 w 723900"/>
                  <a:gd name="connsiteY3282" fmla="*/ 60325 h 850900"/>
                  <a:gd name="connsiteX3283" fmla="*/ 146050 w 723900"/>
                  <a:gd name="connsiteY3283" fmla="*/ 57150 h 850900"/>
                  <a:gd name="connsiteX3284" fmla="*/ 146050 w 723900"/>
                  <a:gd name="connsiteY3284" fmla="*/ 55563 h 850900"/>
                  <a:gd name="connsiteX3285" fmla="*/ 146050 w 723900"/>
                  <a:gd name="connsiteY3285" fmla="*/ 53975 h 850900"/>
                  <a:gd name="connsiteX3286" fmla="*/ 147638 w 723900"/>
                  <a:gd name="connsiteY3286" fmla="*/ 53975 h 850900"/>
                  <a:gd name="connsiteX3287" fmla="*/ 149225 w 723900"/>
                  <a:gd name="connsiteY3287" fmla="*/ 53975 h 850900"/>
                  <a:gd name="connsiteX3288" fmla="*/ 149225 w 723900"/>
                  <a:gd name="connsiteY3288" fmla="*/ 50800 h 850900"/>
                  <a:gd name="connsiteX3289" fmla="*/ 152400 w 723900"/>
                  <a:gd name="connsiteY3289" fmla="*/ 50800 h 850900"/>
                  <a:gd name="connsiteX3290" fmla="*/ 152400 w 723900"/>
                  <a:gd name="connsiteY3290" fmla="*/ 47625 h 850900"/>
                  <a:gd name="connsiteX3291" fmla="*/ 155575 w 723900"/>
                  <a:gd name="connsiteY3291" fmla="*/ 47625 h 850900"/>
                  <a:gd name="connsiteX3292" fmla="*/ 155575 w 723900"/>
                  <a:gd name="connsiteY3292" fmla="*/ 44450 h 850900"/>
                  <a:gd name="connsiteX3293" fmla="*/ 158750 w 723900"/>
                  <a:gd name="connsiteY3293" fmla="*/ 44450 h 850900"/>
                  <a:gd name="connsiteX3294" fmla="*/ 161925 w 723900"/>
                  <a:gd name="connsiteY3294" fmla="*/ 44450 h 850900"/>
                  <a:gd name="connsiteX3295" fmla="*/ 161925 w 723900"/>
                  <a:gd name="connsiteY3295" fmla="*/ 47625 h 850900"/>
                  <a:gd name="connsiteX3296" fmla="*/ 158750 w 723900"/>
                  <a:gd name="connsiteY3296" fmla="*/ 47625 h 850900"/>
                  <a:gd name="connsiteX3297" fmla="*/ 158750 w 723900"/>
                  <a:gd name="connsiteY3297" fmla="*/ 50800 h 850900"/>
                  <a:gd name="connsiteX3298" fmla="*/ 161925 w 723900"/>
                  <a:gd name="connsiteY3298" fmla="*/ 47625 h 850900"/>
                  <a:gd name="connsiteX3299" fmla="*/ 165100 w 723900"/>
                  <a:gd name="connsiteY3299" fmla="*/ 47625 h 850900"/>
                  <a:gd name="connsiteX3300" fmla="*/ 168275 w 723900"/>
                  <a:gd name="connsiteY3300" fmla="*/ 47625 h 850900"/>
                  <a:gd name="connsiteX3301" fmla="*/ 168275 w 723900"/>
                  <a:gd name="connsiteY3301" fmla="*/ 46038 h 850900"/>
                  <a:gd name="connsiteX3302" fmla="*/ 168275 w 723900"/>
                  <a:gd name="connsiteY3302" fmla="*/ 44450 h 850900"/>
                  <a:gd name="connsiteX3303" fmla="*/ 169863 w 723900"/>
                  <a:gd name="connsiteY3303" fmla="*/ 44450 h 850900"/>
                  <a:gd name="connsiteX3304" fmla="*/ 169863 w 723900"/>
                  <a:gd name="connsiteY3304" fmla="*/ 46038 h 850900"/>
                  <a:gd name="connsiteX3305" fmla="*/ 171450 w 723900"/>
                  <a:gd name="connsiteY3305" fmla="*/ 47625 h 850900"/>
                  <a:gd name="connsiteX3306" fmla="*/ 171450 w 723900"/>
                  <a:gd name="connsiteY3306" fmla="*/ 46038 h 850900"/>
                  <a:gd name="connsiteX3307" fmla="*/ 171450 w 723900"/>
                  <a:gd name="connsiteY3307" fmla="*/ 44450 h 850900"/>
                  <a:gd name="connsiteX3308" fmla="*/ 173038 w 723900"/>
                  <a:gd name="connsiteY3308" fmla="*/ 44450 h 850900"/>
                  <a:gd name="connsiteX3309" fmla="*/ 174625 w 723900"/>
                  <a:gd name="connsiteY3309" fmla="*/ 44450 h 850900"/>
                  <a:gd name="connsiteX3310" fmla="*/ 177800 w 723900"/>
                  <a:gd name="connsiteY3310" fmla="*/ 44450 h 850900"/>
                  <a:gd name="connsiteX3311" fmla="*/ 177800 w 723900"/>
                  <a:gd name="connsiteY3311" fmla="*/ 41275 h 850900"/>
                  <a:gd name="connsiteX3312" fmla="*/ 180975 w 723900"/>
                  <a:gd name="connsiteY3312" fmla="*/ 41275 h 850900"/>
                  <a:gd name="connsiteX3313" fmla="*/ 180975 w 723900"/>
                  <a:gd name="connsiteY3313" fmla="*/ 38100 h 850900"/>
                  <a:gd name="connsiteX3314" fmla="*/ 184150 w 723900"/>
                  <a:gd name="connsiteY3314" fmla="*/ 38100 h 850900"/>
                  <a:gd name="connsiteX3315" fmla="*/ 184150 w 723900"/>
                  <a:gd name="connsiteY3315" fmla="*/ 34925 h 850900"/>
                  <a:gd name="connsiteX3316" fmla="*/ 187325 w 723900"/>
                  <a:gd name="connsiteY3316" fmla="*/ 34925 h 850900"/>
                  <a:gd name="connsiteX3317" fmla="*/ 190500 w 723900"/>
                  <a:gd name="connsiteY3317" fmla="*/ 31750 h 850900"/>
                  <a:gd name="connsiteX3318" fmla="*/ 193675 w 723900"/>
                  <a:gd name="connsiteY3318" fmla="*/ 28575 h 850900"/>
                  <a:gd name="connsiteX3319" fmla="*/ 196850 w 723900"/>
                  <a:gd name="connsiteY3319" fmla="*/ 28575 h 850900"/>
                  <a:gd name="connsiteX3320" fmla="*/ 196850 w 723900"/>
                  <a:gd name="connsiteY3320" fmla="*/ 25400 h 850900"/>
                  <a:gd name="connsiteX3321" fmla="*/ 200025 w 723900"/>
                  <a:gd name="connsiteY3321" fmla="*/ 25400 h 850900"/>
                  <a:gd name="connsiteX3322" fmla="*/ 200025 w 723900"/>
                  <a:gd name="connsiteY3322" fmla="*/ 22225 h 850900"/>
                  <a:gd name="connsiteX3323" fmla="*/ 203200 w 723900"/>
                  <a:gd name="connsiteY3323" fmla="*/ 22225 h 850900"/>
                  <a:gd name="connsiteX3324" fmla="*/ 203200 w 723900"/>
                  <a:gd name="connsiteY3324" fmla="*/ 19050 h 850900"/>
                  <a:gd name="connsiteX3325" fmla="*/ 206375 w 723900"/>
                  <a:gd name="connsiteY3325" fmla="*/ 19050 h 850900"/>
                  <a:gd name="connsiteX3326" fmla="*/ 209550 w 723900"/>
                  <a:gd name="connsiteY3326" fmla="*/ 19050 h 850900"/>
                  <a:gd name="connsiteX3327" fmla="*/ 209550 w 723900"/>
                  <a:gd name="connsiteY3327" fmla="*/ 22225 h 850900"/>
                  <a:gd name="connsiteX3328" fmla="*/ 206375 w 723900"/>
                  <a:gd name="connsiteY3328" fmla="*/ 22225 h 850900"/>
                  <a:gd name="connsiteX3329" fmla="*/ 203200 w 723900"/>
                  <a:gd name="connsiteY3329" fmla="*/ 25400 h 850900"/>
                  <a:gd name="connsiteX3330" fmla="*/ 206375 w 723900"/>
                  <a:gd name="connsiteY3330" fmla="*/ 25400 h 850900"/>
                  <a:gd name="connsiteX3331" fmla="*/ 209550 w 723900"/>
                  <a:gd name="connsiteY3331" fmla="*/ 25400 h 850900"/>
                  <a:gd name="connsiteX3332" fmla="*/ 212725 w 723900"/>
                  <a:gd name="connsiteY3332" fmla="*/ 25400 h 850900"/>
                  <a:gd name="connsiteX3333" fmla="*/ 215900 w 723900"/>
                  <a:gd name="connsiteY3333" fmla="*/ 25400 h 850900"/>
                  <a:gd name="connsiteX3334" fmla="*/ 219075 w 723900"/>
                  <a:gd name="connsiteY3334" fmla="*/ 25400 h 850900"/>
                  <a:gd name="connsiteX3335" fmla="*/ 222250 w 723900"/>
                  <a:gd name="connsiteY3335" fmla="*/ 25400 h 850900"/>
                  <a:gd name="connsiteX3336" fmla="*/ 222250 w 723900"/>
                  <a:gd name="connsiteY3336" fmla="*/ 22225 h 850900"/>
                  <a:gd name="connsiteX3337" fmla="*/ 225425 w 723900"/>
                  <a:gd name="connsiteY3337" fmla="*/ 22225 h 850900"/>
                  <a:gd name="connsiteX3338" fmla="*/ 228600 w 723900"/>
                  <a:gd name="connsiteY3338" fmla="*/ 22225 h 850900"/>
                  <a:gd name="connsiteX3339" fmla="*/ 231775 w 723900"/>
                  <a:gd name="connsiteY3339" fmla="*/ 22225 h 850900"/>
                  <a:gd name="connsiteX3340" fmla="*/ 234950 w 723900"/>
                  <a:gd name="connsiteY3340" fmla="*/ 19050 h 850900"/>
                  <a:gd name="connsiteX3341" fmla="*/ 238125 w 723900"/>
                  <a:gd name="connsiteY3341" fmla="*/ 19050 h 850900"/>
                  <a:gd name="connsiteX3342" fmla="*/ 238125 w 723900"/>
                  <a:gd name="connsiteY3342" fmla="*/ 15875 h 850900"/>
                  <a:gd name="connsiteX3343" fmla="*/ 241300 w 723900"/>
                  <a:gd name="connsiteY3343" fmla="*/ 12700 h 850900"/>
                  <a:gd name="connsiteX3344" fmla="*/ 244475 w 723900"/>
                  <a:gd name="connsiteY3344" fmla="*/ 9525 h 850900"/>
                  <a:gd name="connsiteX3345" fmla="*/ 244475 w 723900"/>
                  <a:gd name="connsiteY3345" fmla="*/ 7938 h 850900"/>
                  <a:gd name="connsiteX3346" fmla="*/ 244475 w 723900"/>
                  <a:gd name="connsiteY3346" fmla="*/ 6350 h 850900"/>
                  <a:gd name="connsiteX3347" fmla="*/ 247650 w 723900"/>
                  <a:gd name="connsiteY3347" fmla="*/ 3175 h 850900"/>
                  <a:gd name="connsiteX3348" fmla="*/ 247650 w 723900"/>
                  <a:gd name="connsiteY3348" fmla="*/ 0 h 850900"/>
                  <a:gd name="connsiteX0" fmla="*/ 44450 w 723900"/>
                  <a:gd name="connsiteY0" fmla="*/ 847725 h 850900"/>
                  <a:gd name="connsiteX1" fmla="*/ 46038 w 723900"/>
                  <a:gd name="connsiteY1" fmla="*/ 847725 h 850900"/>
                  <a:gd name="connsiteX2" fmla="*/ 46038 w 723900"/>
                  <a:gd name="connsiteY2" fmla="*/ 849313 h 850900"/>
                  <a:gd name="connsiteX3" fmla="*/ 44450 w 723900"/>
                  <a:gd name="connsiteY3" fmla="*/ 849313 h 850900"/>
                  <a:gd name="connsiteX4" fmla="*/ 44450 w 723900"/>
                  <a:gd name="connsiteY4" fmla="*/ 847725 h 850900"/>
                  <a:gd name="connsiteX5" fmla="*/ 38100 w 723900"/>
                  <a:gd name="connsiteY5" fmla="*/ 844550 h 850900"/>
                  <a:gd name="connsiteX6" fmla="*/ 41275 w 723900"/>
                  <a:gd name="connsiteY6" fmla="*/ 844550 h 850900"/>
                  <a:gd name="connsiteX7" fmla="*/ 44450 w 723900"/>
                  <a:gd name="connsiteY7" fmla="*/ 844550 h 850900"/>
                  <a:gd name="connsiteX8" fmla="*/ 44450 w 723900"/>
                  <a:gd name="connsiteY8" fmla="*/ 847725 h 850900"/>
                  <a:gd name="connsiteX9" fmla="*/ 42863 w 723900"/>
                  <a:gd name="connsiteY9" fmla="*/ 847725 h 850900"/>
                  <a:gd name="connsiteX10" fmla="*/ 42863 w 723900"/>
                  <a:gd name="connsiteY10" fmla="*/ 849313 h 850900"/>
                  <a:gd name="connsiteX11" fmla="*/ 41275 w 723900"/>
                  <a:gd name="connsiteY11" fmla="*/ 849313 h 850900"/>
                  <a:gd name="connsiteX12" fmla="*/ 41275 w 723900"/>
                  <a:gd name="connsiteY12" fmla="*/ 850900 h 850900"/>
                  <a:gd name="connsiteX13" fmla="*/ 39688 w 723900"/>
                  <a:gd name="connsiteY13" fmla="*/ 849313 h 850900"/>
                  <a:gd name="connsiteX14" fmla="*/ 38100 w 723900"/>
                  <a:gd name="connsiteY14" fmla="*/ 849313 h 850900"/>
                  <a:gd name="connsiteX15" fmla="*/ 38100 w 723900"/>
                  <a:gd name="connsiteY15" fmla="*/ 847725 h 850900"/>
                  <a:gd name="connsiteX16" fmla="*/ 38100 w 723900"/>
                  <a:gd name="connsiteY16" fmla="*/ 844550 h 850900"/>
                  <a:gd name="connsiteX17" fmla="*/ 34925 w 723900"/>
                  <a:gd name="connsiteY17" fmla="*/ 841375 h 850900"/>
                  <a:gd name="connsiteX18" fmla="*/ 38100 w 723900"/>
                  <a:gd name="connsiteY18" fmla="*/ 841375 h 850900"/>
                  <a:gd name="connsiteX19" fmla="*/ 38100 w 723900"/>
                  <a:gd name="connsiteY19" fmla="*/ 844550 h 850900"/>
                  <a:gd name="connsiteX20" fmla="*/ 34925 w 723900"/>
                  <a:gd name="connsiteY20" fmla="*/ 844550 h 850900"/>
                  <a:gd name="connsiteX21" fmla="*/ 34925 w 723900"/>
                  <a:gd name="connsiteY21" fmla="*/ 841375 h 850900"/>
                  <a:gd name="connsiteX22" fmla="*/ 130175 w 723900"/>
                  <a:gd name="connsiteY22" fmla="*/ 835025 h 850900"/>
                  <a:gd name="connsiteX23" fmla="*/ 133350 w 723900"/>
                  <a:gd name="connsiteY23" fmla="*/ 835025 h 850900"/>
                  <a:gd name="connsiteX24" fmla="*/ 133350 w 723900"/>
                  <a:gd name="connsiteY24" fmla="*/ 838200 h 850900"/>
                  <a:gd name="connsiteX25" fmla="*/ 130175 w 723900"/>
                  <a:gd name="connsiteY25" fmla="*/ 838200 h 850900"/>
                  <a:gd name="connsiteX26" fmla="*/ 130175 w 723900"/>
                  <a:gd name="connsiteY26" fmla="*/ 835025 h 850900"/>
                  <a:gd name="connsiteX27" fmla="*/ 127000 w 723900"/>
                  <a:gd name="connsiteY27" fmla="*/ 831850 h 850900"/>
                  <a:gd name="connsiteX28" fmla="*/ 130175 w 723900"/>
                  <a:gd name="connsiteY28" fmla="*/ 835025 h 850900"/>
                  <a:gd name="connsiteX29" fmla="*/ 127000 w 723900"/>
                  <a:gd name="connsiteY29" fmla="*/ 835025 h 850900"/>
                  <a:gd name="connsiteX30" fmla="*/ 127000 w 723900"/>
                  <a:gd name="connsiteY30" fmla="*/ 831850 h 850900"/>
                  <a:gd name="connsiteX31" fmla="*/ 53975 w 723900"/>
                  <a:gd name="connsiteY31" fmla="*/ 831850 h 850900"/>
                  <a:gd name="connsiteX32" fmla="*/ 55563 w 723900"/>
                  <a:gd name="connsiteY32" fmla="*/ 831850 h 850900"/>
                  <a:gd name="connsiteX33" fmla="*/ 55563 w 723900"/>
                  <a:gd name="connsiteY33" fmla="*/ 835025 h 850900"/>
                  <a:gd name="connsiteX34" fmla="*/ 53975 w 723900"/>
                  <a:gd name="connsiteY34" fmla="*/ 835025 h 850900"/>
                  <a:gd name="connsiteX35" fmla="*/ 53975 w 723900"/>
                  <a:gd name="connsiteY35" fmla="*/ 831850 h 850900"/>
                  <a:gd name="connsiteX36" fmla="*/ 139700 w 723900"/>
                  <a:gd name="connsiteY36" fmla="*/ 828675 h 850900"/>
                  <a:gd name="connsiteX37" fmla="*/ 142875 w 723900"/>
                  <a:gd name="connsiteY37" fmla="*/ 828675 h 850900"/>
                  <a:gd name="connsiteX38" fmla="*/ 142875 w 723900"/>
                  <a:gd name="connsiteY38" fmla="*/ 831850 h 850900"/>
                  <a:gd name="connsiteX39" fmla="*/ 139700 w 723900"/>
                  <a:gd name="connsiteY39" fmla="*/ 831850 h 850900"/>
                  <a:gd name="connsiteX40" fmla="*/ 139700 w 723900"/>
                  <a:gd name="connsiteY40" fmla="*/ 828675 h 850900"/>
                  <a:gd name="connsiteX41" fmla="*/ 53975 w 723900"/>
                  <a:gd name="connsiteY41" fmla="*/ 828675 h 850900"/>
                  <a:gd name="connsiteX42" fmla="*/ 55563 w 723900"/>
                  <a:gd name="connsiteY42" fmla="*/ 828675 h 850900"/>
                  <a:gd name="connsiteX43" fmla="*/ 55563 w 723900"/>
                  <a:gd name="connsiteY43" fmla="*/ 830263 h 850900"/>
                  <a:gd name="connsiteX44" fmla="*/ 53975 w 723900"/>
                  <a:gd name="connsiteY44" fmla="*/ 830263 h 850900"/>
                  <a:gd name="connsiteX45" fmla="*/ 53975 w 723900"/>
                  <a:gd name="connsiteY45" fmla="*/ 828675 h 850900"/>
                  <a:gd name="connsiteX46" fmla="*/ 114300 w 723900"/>
                  <a:gd name="connsiteY46" fmla="*/ 825500 h 850900"/>
                  <a:gd name="connsiteX47" fmla="*/ 115888 w 723900"/>
                  <a:gd name="connsiteY47" fmla="*/ 825500 h 850900"/>
                  <a:gd name="connsiteX48" fmla="*/ 117475 w 723900"/>
                  <a:gd name="connsiteY48" fmla="*/ 825500 h 850900"/>
                  <a:gd name="connsiteX49" fmla="*/ 117475 w 723900"/>
                  <a:gd name="connsiteY49" fmla="*/ 828675 h 850900"/>
                  <a:gd name="connsiteX50" fmla="*/ 115888 w 723900"/>
                  <a:gd name="connsiteY50" fmla="*/ 827088 h 850900"/>
                  <a:gd name="connsiteX51" fmla="*/ 114300 w 723900"/>
                  <a:gd name="connsiteY51" fmla="*/ 827088 h 850900"/>
                  <a:gd name="connsiteX52" fmla="*/ 114300 w 723900"/>
                  <a:gd name="connsiteY52" fmla="*/ 825500 h 850900"/>
                  <a:gd name="connsiteX53" fmla="*/ 57150 w 723900"/>
                  <a:gd name="connsiteY53" fmla="*/ 825500 h 850900"/>
                  <a:gd name="connsiteX54" fmla="*/ 58738 w 723900"/>
                  <a:gd name="connsiteY54" fmla="*/ 825500 h 850900"/>
                  <a:gd name="connsiteX55" fmla="*/ 58738 w 723900"/>
                  <a:gd name="connsiteY55" fmla="*/ 827088 h 850900"/>
                  <a:gd name="connsiteX56" fmla="*/ 57150 w 723900"/>
                  <a:gd name="connsiteY56" fmla="*/ 827088 h 850900"/>
                  <a:gd name="connsiteX57" fmla="*/ 57150 w 723900"/>
                  <a:gd name="connsiteY57" fmla="*/ 825500 h 850900"/>
                  <a:gd name="connsiteX58" fmla="*/ 47625 w 723900"/>
                  <a:gd name="connsiteY58" fmla="*/ 825500 h 850900"/>
                  <a:gd name="connsiteX59" fmla="*/ 49213 w 723900"/>
                  <a:gd name="connsiteY59" fmla="*/ 825500 h 850900"/>
                  <a:gd name="connsiteX60" fmla="*/ 49213 w 723900"/>
                  <a:gd name="connsiteY60" fmla="*/ 827088 h 850900"/>
                  <a:gd name="connsiteX61" fmla="*/ 47625 w 723900"/>
                  <a:gd name="connsiteY61" fmla="*/ 827088 h 850900"/>
                  <a:gd name="connsiteX62" fmla="*/ 47625 w 723900"/>
                  <a:gd name="connsiteY62" fmla="*/ 825500 h 850900"/>
                  <a:gd name="connsiteX63" fmla="*/ 22225 w 723900"/>
                  <a:gd name="connsiteY63" fmla="*/ 825500 h 850900"/>
                  <a:gd name="connsiteX64" fmla="*/ 25400 w 723900"/>
                  <a:gd name="connsiteY64" fmla="*/ 825500 h 850900"/>
                  <a:gd name="connsiteX65" fmla="*/ 28575 w 723900"/>
                  <a:gd name="connsiteY65" fmla="*/ 825500 h 850900"/>
                  <a:gd name="connsiteX66" fmla="*/ 28575 w 723900"/>
                  <a:gd name="connsiteY66" fmla="*/ 828675 h 850900"/>
                  <a:gd name="connsiteX67" fmla="*/ 28575 w 723900"/>
                  <a:gd name="connsiteY67" fmla="*/ 831850 h 850900"/>
                  <a:gd name="connsiteX68" fmla="*/ 25400 w 723900"/>
                  <a:gd name="connsiteY68" fmla="*/ 831850 h 850900"/>
                  <a:gd name="connsiteX69" fmla="*/ 25400 w 723900"/>
                  <a:gd name="connsiteY69" fmla="*/ 828675 h 850900"/>
                  <a:gd name="connsiteX70" fmla="*/ 22225 w 723900"/>
                  <a:gd name="connsiteY70" fmla="*/ 828675 h 850900"/>
                  <a:gd name="connsiteX71" fmla="*/ 22225 w 723900"/>
                  <a:gd name="connsiteY71" fmla="*/ 825500 h 850900"/>
                  <a:gd name="connsiteX72" fmla="*/ 136525 w 723900"/>
                  <a:gd name="connsiteY72" fmla="*/ 822325 h 850900"/>
                  <a:gd name="connsiteX73" fmla="*/ 138113 w 723900"/>
                  <a:gd name="connsiteY73" fmla="*/ 822325 h 850900"/>
                  <a:gd name="connsiteX74" fmla="*/ 139700 w 723900"/>
                  <a:gd name="connsiteY74" fmla="*/ 822325 h 850900"/>
                  <a:gd name="connsiteX75" fmla="*/ 139700 w 723900"/>
                  <a:gd name="connsiteY75" fmla="*/ 825500 h 850900"/>
                  <a:gd name="connsiteX76" fmla="*/ 139700 w 723900"/>
                  <a:gd name="connsiteY76" fmla="*/ 828675 h 850900"/>
                  <a:gd name="connsiteX77" fmla="*/ 136525 w 723900"/>
                  <a:gd name="connsiteY77" fmla="*/ 828675 h 850900"/>
                  <a:gd name="connsiteX78" fmla="*/ 136525 w 723900"/>
                  <a:gd name="connsiteY78" fmla="*/ 825500 h 850900"/>
                  <a:gd name="connsiteX79" fmla="*/ 136525 w 723900"/>
                  <a:gd name="connsiteY79" fmla="*/ 823913 h 850900"/>
                  <a:gd name="connsiteX80" fmla="*/ 136525 w 723900"/>
                  <a:gd name="connsiteY80" fmla="*/ 822325 h 850900"/>
                  <a:gd name="connsiteX81" fmla="*/ 130175 w 723900"/>
                  <a:gd name="connsiteY81" fmla="*/ 822325 h 850900"/>
                  <a:gd name="connsiteX82" fmla="*/ 131763 w 723900"/>
                  <a:gd name="connsiteY82" fmla="*/ 822325 h 850900"/>
                  <a:gd name="connsiteX83" fmla="*/ 131763 w 723900"/>
                  <a:gd name="connsiteY83" fmla="*/ 823913 h 850900"/>
                  <a:gd name="connsiteX84" fmla="*/ 130175 w 723900"/>
                  <a:gd name="connsiteY84" fmla="*/ 823913 h 850900"/>
                  <a:gd name="connsiteX85" fmla="*/ 130175 w 723900"/>
                  <a:gd name="connsiteY85" fmla="*/ 822325 h 850900"/>
                  <a:gd name="connsiteX86" fmla="*/ 123825 w 723900"/>
                  <a:gd name="connsiteY86" fmla="*/ 822325 h 850900"/>
                  <a:gd name="connsiteX87" fmla="*/ 127000 w 723900"/>
                  <a:gd name="connsiteY87" fmla="*/ 822325 h 850900"/>
                  <a:gd name="connsiteX88" fmla="*/ 127000 w 723900"/>
                  <a:gd name="connsiteY88" fmla="*/ 825500 h 850900"/>
                  <a:gd name="connsiteX89" fmla="*/ 123825 w 723900"/>
                  <a:gd name="connsiteY89" fmla="*/ 825500 h 850900"/>
                  <a:gd name="connsiteX90" fmla="*/ 123825 w 723900"/>
                  <a:gd name="connsiteY90" fmla="*/ 822325 h 850900"/>
                  <a:gd name="connsiteX91" fmla="*/ 47625 w 723900"/>
                  <a:gd name="connsiteY91" fmla="*/ 819150 h 850900"/>
                  <a:gd name="connsiteX92" fmla="*/ 50800 w 723900"/>
                  <a:gd name="connsiteY92" fmla="*/ 819150 h 850900"/>
                  <a:gd name="connsiteX93" fmla="*/ 53975 w 723900"/>
                  <a:gd name="connsiteY93" fmla="*/ 819150 h 850900"/>
                  <a:gd name="connsiteX94" fmla="*/ 53975 w 723900"/>
                  <a:gd name="connsiteY94" fmla="*/ 822325 h 850900"/>
                  <a:gd name="connsiteX95" fmla="*/ 53975 w 723900"/>
                  <a:gd name="connsiteY95" fmla="*/ 825500 h 850900"/>
                  <a:gd name="connsiteX96" fmla="*/ 52388 w 723900"/>
                  <a:gd name="connsiteY96" fmla="*/ 825500 h 850900"/>
                  <a:gd name="connsiteX97" fmla="*/ 52388 w 723900"/>
                  <a:gd name="connsiteY97" fmla="*/ 827088 h 850900"/>
                  <a:gd name="connsiteX98" fmla="*/ 50800 w 723900"/>
                  <a:gd name="connsiteY98" fmla="*/ 827088 h 850900"/>
                  <a:gd name="connsiteX99" fmla="*/ 50800 w 723900"/>
                  <a:gd name="connsiteY99" fmla="*/ 825500 h 850900"/>
                  <a:gd name="connsiteX100" fmla="*/ 50800 w 723900"/>
                  <a:gd name="connsiteY100" fmla="*/ 822325 h 850900"/>
                  <a:gd name="connsiteX101" fmla="*/ 47625 w 723900"/>
                  <a:gd name="connsiteY101" fmla="*/ 822325 h 850900"/>
                  <a:gd name="connsiteX102" fmla="*/ 47625 w 723900"/>
                  <a:gd name="connsiteY102" fmla="*/ 820738 h 850900"/>
                  <a:gd name="connsiteX103" fmla="*/ 47625 w 723900"/>
                  <a:gd name="connsiteY103" fmla="*/ 819150 h 850900"/>
                  <a:gd name="connsiteX104" fmla="*/ 117475 w 723900"/>
                  <a:gd name="connsiteY104" fmla="*/ 815975 h 850900"/>
                  <a:gd name="connsiteX105" fmla="*/ 120650 w 723900"/>
                  <a:gd name="connsiteY105" fmla="*/ 819150 h 850900"/>
                  <a:gd name="connsiteX106" fmla="*/ 120650 w 723900"/>
                  <a:gd name="connsiteY106" fmla="*/ 815975 h 850900"/>
                  <a:gd name="connsiteX107" fmla="*/ 123825 w 723900"/>
                  <a:gd name="connsiteY107" fmla="*/ 815975 h 850900"/>
                  <a:gd name="connsiteX108" fmla="*/ 127000 w 723900"/>
                  <a:gd name="connsiteY108" fmla="*/ 815975 h 850900"/>
                  <a:gd name="connsiteX109" fmla="*/ 127000 w 723900"/>
                  <a:gd name="connsiteY109" fmla="*/ 819150 h 850900"/>
                  <a:gd name="connsiteX110" fmla="*/ 123825 w 723900"/>
                  <a:gd name="connsiteY110" fmla="*/ 819150 h 850900"/>
                  <a:gd name="connsiteX111" fmla="*/ 123825 w 723900"/>
                  <a:gd name="connsiteY111" fmla="*/ 822325 h 850900"/>
                  <a:gd name="connsiteX112" fmla="*/ 120650 w 723900"/>
                  <a:gd name="connsiteY112" fmla="*/ 822325 h 850900"/>
                  <a:gd name="connsiteX113" fmla="*/ 117475 w 723900"/>
                  <a:gd name="connsiteY113" fmla="*/ 822325 h 850900"/>
                  <a:gd name="connsiteX114" fmla="*/ 114300 w 723900"/>
                  <a:gd name="connsiteY114" fmla="*/ 822325 h 850900"/>
                  <a:gd name="connsiteX115" fmla="*/ 114300 w 723900"/>
                  <a:gd name="connsiteY115" fmla="*/ 819150 h 850900"/>
                  <a:gd name="connsiteX116" fmla="*/ 117475 w 723900"/>
                  <a:gd name="connsiteY116" fmla="*/ 819150 h 850900"/>
                  <a:gd name="connsiteX117" fmla="*/ 117475 w 723900"/>
                  <a:gd name="connsiteY117" fmla="*/ 815975 h 850900"/>
                  <a:gd name="connsiteX118" fmla="*/ 63500 w 723900"/>
                  <a:gd name="connsiteY118" fmla="*/ 815975 h 850900"/>
                  <a:gd name="connsiteX119" fmla="*/ 65088 w 723900"/>
                  <a:gd name="connsiteY119" fmla="*/ 815975 h 850900"/>
                  <a:gd name="connsiteX120" fmla="*/ 65088 w 723900"/>
                  <a:gd name="connsiteY120" fmla="*/ 817563 h 850900"/>
                  <a:gd name="connsiteX121" fmla="*/ 66675 w 723900"/>
                  <a:gd name="connsiteY121" fmla="*/ 819150 h 850900"/>
                  <a:gd name="connsiteX122" fmla="*/ 65088 w 723900"/>
                  <a:gd name="connsiteY122" fmla="*/ 819150 h 850900"/>
                  <a:gd name="connsiteX123" fmla="*/ 65088 w 723900"/>
                  <a:gd name="connsiteY123" fmla="*/ 820738 h 850900"/>
                  <a:gd name="connsiteX124" fmla="*/ 63500 w 723900"/>
                  <a:gd name="connsiteY124" fmla="*/ 820738 h 850900"/>
                  <a:gd name="connsiteX125" fmla="*/ 63500 w 723900"/>
                  <a:gd name="connsiteY125" fmla="*/ 819150 h 850900"/>
                  <a:gd name="connsiteX126" fmla="*/ 63500 w 723900"/>
                  <a:gd name="connsiteY126" fmla="*/ 817563 h 850900"/>
                  <a:gd name="connsiteX127" fmla="*/ 63500 w 723900"/>
                  <a:gd name="connsiteY127" fmla="*/ 815975 h 850900"/>
                  <a:gd name="connsiteX128" fmla="*/ 57150 w 723900"/>
                  <a:gd name="connsiteY128" fmla="*/ 815975 h 850900"/>
                  <a:gd name="connsiteX129" fmla="*/ 58738 w 723900"/>
                  <a:gd name="connsiteY129" fmla="*/ 815975 h 850900"/>
                  <a:gd name="connsiteX130" fmla="*/ 58738 w 723900"/>
                  <a:gd name="connsiteY130" fmla="*/ 817563 h 850900"/>
                  <a:gd name="connsiteX131" fmla="*/ 57150 w 723900"/>
                  <a:gd name="connsiteY131" fmla="*/ 817563 h 850900"/>
                  <a:gd name="connsiteX132" fmla="*/ 57150 w 723900"/>
                  <a:gd name="connsiteY132" fmla="*/ 815975 h 850900"/>
                  <a:gd name="connsiteX133" fmla="*/ 133350 w 723900"/>
                  <a:gd name="connsiteY133" fmla="*/ 812800 h 850900"/>
                  <a:gd name="connsiteX134" fmla="*/ 136525 w 723900"/>
                  <a:gd name="connsiteY134" fmla="*/ 812800 h 850900"/>
                  <a:gd name="connsiteX135" fmla="*/ 138113 w 723900"/>
                  <a:gd name="connsiteY135" fmla="*/ 812800 h 850900"/>
                  <a:gd name="connsiteX136" fmla="*/ 138113 w 723900"/>
                  <a:gd name="connsiteY136" fmla="*/ 814388 h 850900"/>
                  <a:gd name="connsiteX137" fmla="*/ 136525 w 723900"/>
                  <a:gd name="connsiteY137" fmla="*/ 814388 h 850900"/>
                  <a:gd name="connsiteX138" fmla="*/ 136525 w 723900"/>
                  <a:gd name="connsiteY138" fmla="*/ 815975 h 850900"/>
                  <a:gd name="connsiteX139" fmla="*/ 136525 w 723900"/>
                  <a:gd name="connsiteY139" fmla="*/ 819150 h 850900"/>
                  <a:gd name="connsiteX140" fmla="*/ 133350 w 723900"/>
                  <a:gd name="connsiteY140" fmla="*/ 819150 h 850900"/>
                  <a:gd name="connsiteX141" fmla="*/ 133350 w 723900"/>
                  <a:gd name="connsiteY141" fmla="*/ 817563 h 850900"/>
                  <a:gd name="connsiteX142" fmla="*/ 133350 w 723900"/>
                  <a:gd name="connsiteY142" fmla="*/ 815975 h 850900"/>
                  <a:gd name="connsiteX143" fmla="*/ 133350 w 723900"/>
                  <a:gd name="connsiteY143" fmla="*/ 812800 h 850900"/>
                  <a:gd name="connsiteX144" fmla="*/ 69850 w 723900"/>
                  <a:gd name="connsiteY144" fmla="*/ 812800 h 850900"/>
                  <a:gd name="connsiteX145" fmla="*/ 71438 w 723900"/>
                  <a:gd name="connsiteY145" fmla="*/ 812800 h 850900"/>
                  <a:gd name="connsiteX146" fmla="*/ 73025 w 723900"/>
                  <a:gd name="connsiteY146" fmla="*/ 812800 h 850900"/>
                  <a:gd name="connsiteX147" fmla="*/ 76200 w 723900"/>
                  <a:gd name="connsiteY147" fmla="*/ 815975 h 850900"/>
                  <a:gd name="connsiteX148" fmla="*/ 73025 w 723900"/>
                  <a:gd name="connsiteY148" fmla="*/ 815975 h 850900"/>
                  <a:gd name="connsiteX149" fmla="*/ 69850 w 723900"/>
                  <a:gd name="connsiteY149" fmla="*/ 815975 h 850900"/>
                  <a:gd name="connsiteX150" fmla="*/ 69850 w 723900"/>
                  <a:gd name="connsiteY150" fmla="*/ 814388 h 850900"/>
                  <a:gd name="connsiteX151" fmla="*/ 69850 w 723900"/>
                  <a:gd name="connsiteY151" fmla="*/ 812800 h 850900"/>
                  <a:gd name="connsiteX152" fmla="*/ 25400 w 723900"/>
                  <a:gd name="connsiteY152" fmla="*/ 812800 h 850900"/>
                  <a:gd name="connsiteX153" fmla="*/ 28575 w 723900"/>
                  <a:gd name="connsiteY153" fmla="*/ 812800 h 850900"/>
                  <a:gd name="connsiteX154" fmla="*/ 31750 w 723900"/>
                  <a:gd name="connsiteY154" fmla="*/ 815975 h 850900"/>
                  <a:gd name="connsiteX155" fmla="*/ 31750 w 723900"/>
                  <a:gd name="connsiteY155" fmla="*/ 819150 h 850900"/>
                  <a:gd name="connsiteX156" fmla="*/ 28575 w 723900"/>
                  <a:gd name="connsiteY156" fmla="*/ 819150 h 850900"/>
                  <a:gd name="connsiteX157" fmla="*/ 25400 w 723900"/>
                  <a:gd name="connsiteY157" fmla="*/ 819150 h 850900"/>
                  <a:gd name="connsiteX158" fmla="*/ 25400 w 723900"/>
                  <a:gd name="connsiteY158" fmla="*/ 822325 h 850900"/>
                  <a:gd name="connsiteX159" fmla="*/ 22225 w 723900"/>
                  <a:gd name="connsiteY159" fmla="*/ 822325 h 850900"/>
                  <a:gd name="connsiteX160" fmla="*/ 22225 w 723900"/>
                  <a:gd name="connsiteY160" fmla="*/ 819150 h 850900"/>
                  <a:gd name="connsiteX161" fmla="*/ 22225 w 723900"/>
                  <a:gd name="connsiteY161" fmla="*/ 815975 h 850900"/>
                  <a:gd name="connsiteX162" fmla="*/ 25400 w 723900"/>
                  <a:gd name="connsiteY162" fmla="*/ 815975 h 850900"/>
                  <a:gd name="connsiteX163" fmla="*/ 25400 w 723900"/>
                  <a:gd name="connsiteY163" fmla="*/ 812800 h 850900"/>
                  <a:gd name="connsiteX164" fmla="*/ 123825 w 723900"/>
                  <a:gd name="connsiteY164" fmla="*/ 809625 h 850900"/>
                  <a:gd name="connsiteX165" fmla="*/ 127000 w 723900"/>
                  <a:gd name="connsiteY165" fmla="*/ 809625 h 850900"/>
                  <a:gd name="connsiteX166" fmla="*/ 127000 w 723900"/>
                  <a:gd name="connsiteY166" fmla="*/ 812800 h 850900"/>
                  <a:gd name="connsiteX167" fmla="*/ 123825 w 723900"/>
                  <a:gd name="connsiteY167" fmla="*/ 812800 h 850900"/>
                  <a:gd name="connsiteX168" fmla="*/ 123825 w 723900"/>
                  <a:gd name="connsiteY168" fmla="*/ 809625 h 850900"/>
                  <a:gd name="connsiteX169" fmla="*/ 79375 w 723900"/>
                  <a:gd name="connsiteY169" fmla="*/ 809625 h 850900"/>
                  <a:gd name="connsiteX170" fmla="*/ 82550 w 723900"/>
                  <a:gd name="connsiteY170" fmla="*/ 809625 h 850900"/>
                  <a:gd name="connsiteX171" fmla="*/ 82550 w 723900"/>
                  <a:gd name="connsiteY171" fmla="*/ 812800 h 850900"/>
                  <a:gd name="connsiteX172" fmla="*/ 79375 w 723900"/>
                  <a:gd name="connsiteY172" fmla="*/ 812800 h 850900"/>
                  <a:gd name="connsiteX173" fmla="*/ 79375 w 723900"/>
                  <a:gd name="connsiteY173" fmla="*/ 809625 h 850900"/>
                  <a:gd name="connsiteX174" fmla="*/ 66675 w 723900"/>
                  <a:gd name="connsiteY174" fmla="*/ 809625 h 850900"/>
                  <a:gd name="connsiteX175" fmla="*/ 69850 w 723900"/>
                  <a:gd name="connsiteY175" fmla="*/ 809625 h 850900"/>
                  <a:gd name="connsiteX176" fmla="*/ 69850 w 723900"/>
                  <a:gd name="connsiteY176" fmla="*/ 812800 h 850900"/>
                  <a:gd name="connsiteX177" fmla="*/ 66675 w 723900"/>
                  <a:gd name="connsiteY177" fmla="*/ 812800 h 850900"/>
                  <a:gd name="connsiteX178" fmla="*/ 66675 w 723900"/>
                  <a:gd name="connsiteY178" fmla="*/ 809625 h 850900"/>
                  <a:gd name="connsiteX179" fmla="*/ 117475 w 723900"/>
                  <a:gd name="connsiteY179" fmla="*/ 806450 h 850900"/>
                  <a:gd name="connsiteX180" fmla="*/ 120650 w 723900"/>
                  <a:gd name="connsiteY180" fmla="*/ 806450 h 850900"/>
                  <a:gd name="connsiteX181" fmla="*/ 120650 w 723900"/>
                  <a:gd name="connsiteY181" fmla="*/ 809625 h 850900"/>
                  <a:gd name="connsiteX182" fmla="*/ 117475 w 723900"/>
                  <a:gd name="connsiteY182" fmla="*/ 809625 h 850900"/>
                  <a:gd name="connsiteX183" fmla="*/ 117475 w 723900"/>
                  <a:gd name="connsiteY183" fmla="*/ 806450 h 850900"/>
                  <a:gd name="connsiteX184" fmla="*/ 107950 w 723900"/>
                  <a:gd name="connsiteY184" fmla="*/ 806450 h 850900"/>
                  <a:gd name="connsiteX185" fmla="*/ 111125 w 723900"/>
                  <a:gd name="connsiteY185" fmla="*/ 806450 h 850900"/>
                  <a:gd name="connsiteX186" fmla="*/ 114300 w 723900"/>
                  <a:gd name="connsiteY186" fmla="*/ 806450 h 850900"/>
                  <a:gd name="connsiteX187" fmla="*/ 114300 w 723900"/>
                  <a:gd name="connsiteY187" fmla="*/ 809625 h 850900"/>
                  <a:gd name="connsiteX188" fmla="*/ 111125 w 723900"/>
                  <a:gd name="connsiteY188" fmla="*/ 809625 h 850900"/>
                  <a:gd name="connsiteX189" fmla="*/ 107950 w 723900"/>
                  <a:gd name="connsiteY189" fmla="*/ 809625 h 850900"/>
                  <a:gd name="connsiteX190" fmla="*/ 107950 w 723900"/>
                  <a:gd name="connsiteY190" fmla="*/ 806450 h 850900"/>
                  <a:gd name="connsiteX191" fmla="*/ 73025 w 723900"/>
                  <a:gd name="connsiteY191" fmla="*/ 806450 h 850900"/>
                  <a:gd name="connsiteX192" fmla="*/ 76200 w 723900"/>
                  <a:gd name="connsiteY192" fmla="*/ 806450 h 850900"/>
                  <a:gd name="connsiteX193" fmla="*/ 76200 w 723900"/>
                  <a:gd name="connsiteY193" fmla="*/ 809625 h 850900"/>
                  <a:gd name="connsiteX194" fmla="*/ 73025 w 723900"/>
                  <a:gd name="connsiteY194" fmla="*/ 809625 h 850900"/>
                  <a:gd name="connsiteX195" fmla="*/ 73025 w 723900"/>
                  <a:gd name="connsiteY195" fmla="*/ 806450 h 850900"/>
                  <a:gd name="connsiteX196" fmla="*/ 25400 w 723900"/>
                  <a:gd name="connsiteY196" fmla="*/ 806450 h 850900"/>
                  <a:gd name="connsiteX197" fmla="*/ 28575 w 723900"/>
                  <a:gd name="connsiteY197" fmla="*/ 806450 h 850900"/>
                  <a:gd name="connsiteX198" fmla="*/ 28575 w 723900"/>
                  <a:gd name="connsiteY198" fmla="*/ 809625 h 850900"/>
                  <a:gd name="connsiteX199" fmla="*/ 25400 w 723900"/>
                  <a:gd name="connsiteY199" fmla="*/ 809625 h 850900"/>
                  <a:gd name="connsiteX200" fmla="*/ 25400 w 723900"/>
                  <a:gd name="connsiteY200" fmla="*/ 806450 h 850900"/>
                  <a:gd name="connsiteX201" fmla="*/ 117475 w 723900"/>
                  <a:gd name="connsiteY201" fmla="*/ 803275 h 850900"/>
                  <a:gd name="connsiteX202" fmla="*/ 119063 w 723900"/>
                  <a:gd name="connsiteY202" fmla="*/ 803275 h 850900"/>
                  <a:gd name="connsiteX203" fmla="*/ 119063 w 723900"/>
                  <a:gd name="connsiteY203" fmla="*/ 804863 h 850900"/>
                  <a:gd name="connsiteX204" fmla="*/ 117475 w 723900"/>
                  <a:gd name="connsiteY204" fmla="*/ 804863 h 850900"/>
                  <a:gd name="connsiteX205" fmla="*/ 117475 w 723900"/>
                  <a:gd name="connsiteY205" fmla="*/ 803275 h 850900"/>
                  <a:gd name="connsiteX206" fmla="*/ 98425 w 723900"/>
                  <a:gd name="connsiteY206" fmla="*/ 803275 h 850900"/>
                  <a:gd name="connsiteX207" fmla="*/ 101600 w 723900"/>
                  <a:gd name="connsiteY207" fmla="*/ 803275 h 850900"/>
                  <a:gd name="connsiteX208" fmla="*/ 104775 w 723900"/>
                  <a:gd name="connsiteY208" fmla="*/ 803275 h 850900"/>
                  <a:gd name="connsiteX209" fmla="*/ 107950 w 723900"/>
                  <a:gd name="connsiteY209" fmla="*/ 803275 h 850900"/>
                  <a:gd name="connsiteX210" fmla="*/ 107950 w 723900"/>
                  <a:gd name="connsiteY210" fmla="*/ 806450 h 850900"/>
                  <a:gd name="connsiteX211" fmla="*/ 104775 w 723900"/>
                  <a:gd name="connsiteY211" fmla="*/ 806450 h 850900"/>
                  <a:gd name="connsiteX212" fmla="*/ 104775 w 723900"/>
                  <a:gd name="connsiteY212" fmla="*/ 809625 h 850900"/>
                  <a:gd name="connsiteX213" fmla="*/ 104775 w 723900"/>
                  <a:gd name="connsiteY213" fmla="*/ 812800 h 850900"/>
                  <a:gd name="connsiteX214" fmla="*/ 107950 w 723900"/>
                  <a:gd name="connsiteY214" fmla="*/ 812800 h 850900"/>
                  <a:gd name="connsiteX215" fmla="*/ 107950 w 723900"/>
                  <a:gd name="connsiteY215" fmla="*/ 815975 h 850900"/>
                  <a:gd name="connsiteX216" fmla="*/ 104775 w 723900"/>
                  <a:gd name="connsiteY216" fmla="*/ 815975 h 850900"/>
                  <a:gd name="connsiteX217" fmla="*/ 101600 w 723900"/>
                  <a:gd name="connsiteY217" fmla="*/ 815975 h 850900"/>
                  <a:gd name="connsiteX218" fmla="*/ 100013 w 723900"/>
                  <a:gd name="connsiteY218" fmla="*/ 815975 h 850900"/>
                  <a:gd name="connsiteX219" fmla="*/ 100013 w 723900"/>
                  <a:gd name="connsiteY219" fmla="*/ 817563 h 850900"/>
                  <a:gd name="connsiteX220" fmla="*/ 98425 w 723900"/>
                  <a:gd name="connsiteY220" fmla="*/ 817563 h 850900"/>
                  <a:gd name="connsiteX221" fmla="*/ 98425 w 723900"/>
                  <a:gd name="connsiteY221" fmla="*/ 815975 h 850900"/>
                  <a:gd name="connsiteX222" fmla="*/ 98425 w 723900"/>
                  <a:gd name="connsiteY222" fmla="*/ 812800 h 850900"/>
                  <a:gd name="connsiteX223" fmla="*/ 95250 w 723900"/>
                  <a:gd name="connsiteY223" fmla="*/ 812800 h 850900"/>
                  <a:gd name="connsiteX224" fmla="*/ 98425 w 723900"/>
                  <a:gd name="connsiteY224" fmla="*/ 809625 h 850900"/>
                  <a:gd name="connsiteX225" fmla="*/ 98425 w 723900"/>
                  <a:gd name="connsiteY225" fmla="*/ 806450 h 850900"/>
                  <a:gd name="connsiteX226" fmla="*/ 98425 w 723900"/>
                  <a:gd name="connsiteY226" fmla="*/ 803275 h 850900"/>
                  <a:gd name="connsiteX227" fmla="*/ 114300 w 723900"/>
                  <a:gd name="connsiteY227" fmla="*/ 800100 h 850900"/>
                  <a:gd name="connsiteX228" fmla="*/ 117475 w 723900"/>
                  <a:gd name="connsiteY228" fmla="*/ 800100 h 850900"/>
                  <a:gd name="connsiteX229" fmla="*/ 117475 w 723900"/>
                  <a:gd name="connsiteY229" fmla="*/ 803275 h 850900"/>
                  <a:gd name="connsiteX230" fmla="*/ 114300 w 723900"/>
                  <a:gd name="connsiteY230" fmla="*/ 803275 h 850900"/>
                  <a:gd name="connsiteX231" fmla="*/ 111125 w 723900"/>
                  <a:gd name="connsiteY231" fmla="*/ 803275 h 850900"/>
                  <a:gd name="connsiteX232" fmla="*/ 114300 w 723900"/>
                  <a:gd name="connsiteY232" fmla="*/ 800100 h 850900"/>
                  <a:gd name="connsiteX233" fmla="*/ 38100 w 723900"/>
                  <a:gd name="connsiteY233" fmla="*/ 800100 h 850900"/>
                  <a:gd name="connsiteX234" fmla="*/ 39688 w 723900"/>
                  <a:gd name="connsiteY234" fmla="*/ 800100 h 850900"/>
                  <a:gd name="connsiteX235" fmla="*/ 39688 w 723900"/>
                  <a:gd name="connsiteY235" fmla="*/ 801687 h 850900"/>
                  <a:gd name="connsiteX236" fmla="*/ 41275 w 723900"/>
                  <a:gd name="connsiteY236" fmla="*/ 800100 h 850900"/>
                  <a:gd name="connsiteX237" fmla="*/ 44450 w 723900"/>
                  <a:gd name="connsiteY237" fmla="*/ 800100 h 850900"/>
                  <a:gd name="connsiteX238" fmla="*/ 44450 w 723900"/>
                  <a:gd name="connsiteY238" fmla="*/ 803275 h 850900"/>
                  <a:gd name="connsiteX239" fmla="*/ 41275 w 723900"/>
                  <a:gd name="connsiteY239" fmla="*/ 803275 h 850900"/>
                  <a:gd name="connsiteX240" fmla="*/ 44450 w 723900"/>
                  <a:gd name="connsiteY240" fmla="*/ 806450 h 850900"/>
                  <a:gd name="connsiteX241" fmla="*/ 44450 w 723900"/>
                  <a:gd name="connsiteY241" fmla="*/ 809625 h 850900"/>
                  <a:gd name="connsiteX242" fmla="*/ 44450 w 723900"/>
                  <a:gd name="connsiteY242" fmla="*/ 812800 h 850900"/>
                  <a:gd name="connsiteX243" fmla="*/ 44450 w 723900"/>
                  <a:gd name="connsiteY243" fmla="*/ 815975 h 850900"/>
                  <a:gd name="connsiteX244" fmla="*/ 41275 w 723900"/>
                  <a:gd name="connsiteY244" fmla="*/ 815975 h 850900"/>
                  <a:gd name="connsiteX245" fmla="*/ 41275 w 723900"/>
                  <a:gd name="connsiteY245" fmla="*/ 819150 h 850900"/>
                  <a:gd name="connsiteX246" fmla="*/ 38100 w 723900"/>
                  <a:gd name="connsiteY246" fmla="*/ 819150 h 850900"/>
                  <a:gd name="connsiteX247" fmla="*/ 34925 w 723900"/>
                  <a:gd name="connsiteY247" fmla="*/ 819150 h 850900"/>
                  <a:gd name="connsiteX248" fmla="*/ 34925 w 723900"/>
                  <a:gd name="connsiteY248" fmla="*/ 815975 h 850900"/>
                  <a:gd name="connsiteX249" fmla="*/ 34925 w 723900"/>
                  <a:gd name="connsiteY249" fmla="*/ 812800 h 850900"/>
                  <a:gd name="connsiteX250" fmla="*/ 34925 w 723900"/>
                  <a:gd name="connsiteY250" fmla="*/ 809625 h 850900"/>
                  <a:gd name="connsiteX251" fmla="*/ 31750 w 723900"/>
                  <a:gd name="connsiteY251" fmla="*/ 809625 h 850900"/>
                  <a:gd name="connsiteX252" fmla="*/ 31750 w 723900"/>
                  <a:gd name="connsiteY252" fmla="*/ 806450 h 850900"/>
                  <a:gd name="connsiteX253" fmla="*/ 34925 w 723900"/>
                  <a:gd name="connsiteY253" fmla="*/ 806450 h 850900"/>
                  <a:gd name="connsiteX254" fmla="*/ 38100 w 723900"/>
                  <a:gd name="connsiteY254" fmla="*/ 806450 h 850900"/>
                  <a:gd name="connsiteX255" fmla="*/ 38100 w 723900"/>
                  <a:gd name="connsiteY255" fmla="*/ 804863 h 850900"/>
                  <a:gd name="connsiteX256" fmla="*/ 38100 w 723900"/>
                  <a:gd name="connsiteY256" fmla="*/ 803275 h 850900"/>
                  <a:gd name="connsiteX257" fmla="*/ 39687 w 723900"/>
                  <a:gd name="connsiteY257" fmla="*/ 801688 h 850900"/>
                  <a:gd name="connsiteX258" fmla="*/ 38100 w 723900"/>
                  <a:gd name="connsiteY258" fmla="*/ 801688 h 850900"/>
                  <a:gd name="connsiteX259" fmla="*/ 38100 w 723900"/>
                  <a:gd name="connsiteY259" fmla="*/ 800100 h 850900"/>
                  <a:gd name="connsiteX260" fmla="*/ 133350 w 723900"/>
                  <a:gd name="connsiteY260" fmla="*/ 796925 h 850900"/>
                  <a:gd name="connsiteX261" fmla="*/ 134938 w 723900"/>
                  <a:gd name="connsiteY261" fmla="*/ 796925 h 850900"/>
                  <a:gd name="connsiteX262" fmla="*/ 134938 w 723900"/>
                  <a:gd name="connsiteY262" fmla="*/ 798513 h 850900"/>
                  <a:gd name="connsiteX263" fmla="*/ 133350 w 723900"/>
                  <a:gd name="connsiteY263" fmla="*/ 798513 h 850900"/>
                  <a:gd name="connsiteX264" fmla="*/ 133350 w 723900"/>
                  <a:gd name="connsiteY264" fmla="*/ 796925 h 850900"/>
                  <a:gd name="connsiteX265" fmla="*/ 130175 w 723900"/>
                  <a:gd name="connsiteY265" fmla="*/ 793750 h 850900"/>
                  <a:gd name="connsiteX266" fmla="*/ 133350 w 723900"/>
                  <a:gd name="connsiteY266" fmla="*/ 793750 h 850900"/>
                  <a:gd name="connsiteX267" fmla="*/ 133350 w 723900"/>
                  <a:gd name="connsiteY267" fmla="*/ 796925 h 850900"/>
                  <a:gd name="connsiteX268" fmla="*/ 130175 w 723900"/>
                  <a:gd name="connsiteY268" fmla="*/ 796925 h 850900"/>
                  <a:gd name="connsiteX269" fmla="*/ 130175 w 723900"/>
                  <a:gd name="connsiteY269" fmla="*/ 793750 h 850900"/>
                  <a:gd name="connsiteX270" fmla="*/ 44450 w 723900"/>
                  <a:gd name="connsiteY270" fmla="*/ 793750 h 850900"/>
                  <a:gd name="connsiteX271" fmla="*/ 44450 w 723900"/>
                  <a:gd name="connsiteY271" fmla="*/ 796925 h 850900"/>
                  <a:gd name="connsiteX272" fmla="*/ 41275 w 723900"/>
                  <a:gd name="connsiteY272" fmla="*/ 796925 h 850900"/>
                  <a:gd name="connsiteX273" fmla="*/ 44450 w 723900"/>
                  <a:gd name="connsiteY273" fmla="*/ 793750 h 850900"/>
                  <a:gd name="connsiteX274" fmla="*/ 31750 w 723900"/>
                  <a:gd name="connsiteY274" fmla="*/ 790575 h 850900"/>
                  <a:gd name="connsiteX275" fmla="*/ 33338 w 723900"/>
                  <a:gd name="connsiteY275" fmla="*/ 790575 h 850900"/>
                  <a:gd name="connsiteX276" fmla="*/ 33338 w 723900"/>
                  <a:gd name="connsiteY276" fmla="*/ 793750 h 850900"/>
                  <a:gd name="connsiteX277" fmla="*/ 31750 w 723900"/>
                  <a:gd name="connsiteY277" fmla="*/ 793750 h 850900"/>
                  <a:gd name="connsiteX278" fmla="*/ 31750 w 723900"/>
                  <a:gd name="connsiteY278" fmla="*/ 790575 h 850900"/>
                  <a:gd name="connsiteX279" fmla="*/ 139700 w 723900"/>
                  <a:gd name="connsiteY279" fmla="*/ 787400 h 850900"/>
                  <a:gd name="connsiteX280" fmla="*/ 142875 w 723900"/>
                  <a:gd name="connsiteY280" fmla="*/ 787400 h 850900"/>
                  <a:gd name="connsiteX281" fmla="*/ 142875 w 723900"/>
                  <a:gd name="connsiteY281" fmla="*/ 790575 h 850900"/>
                  <a:gd name="connsiteX282" fmla="*/ 139700 w 723900"/>
                  <a:gd name="connsiteY282" fmla="*/ 790575 h 850900"/>
                  <a:gd name="connsiteX283" fmla="*/ 139700 w 723900"/>
                  <a:gd name="connsiteY283" fmla="*/ 787400 h 850900"/>
                  <a:gd name="connsiteX284" fmla="*/ 155575 w 723900"/>
                  <a:gd name="connsiteY284" fmla="*/ 781050 h 850900"/>
                  <a:gd name="connsiteX285" fmla="*/ 157163 w 723900"/>
                  <a:gd name="connsiteY285" fmla="*/ 781050 h 850900"/>
                  <a:gd name="connsiteX286" fmla="*/ 158750 w 723900"/>
                  <a:gd name="connsiteY286" fmla="*/ 781050 h 850900"/>
                  <a:gd name="connsiteX287" fmla="*/ 160338 w 723900"/>
                  <a:gd name="connsiteY287" fmla="*/ 781050 h 850900"/>
                  <a:gd name="connsiteX288" fmla="*/ 160338 w 723900"/>
                  <a:gd name="connsiteY288" fmla="*/ 782638 h 850900"/>
                  <a:gd name="connsiteX289" fmla="*/ 158750 w 723900"/>
                  <a:gd name="connsiteY289" fmla="*/ 782638 h 850900"/>
                  <a:gd name="connsiteX290" fmla="*/ 158750 w 723900"/>
                  <a:gd name="connsiteY290" fmla="*/ 784225 h 850900"/>
                  <a:gd name="connsiteX291" fmla="*/ 158750 w 723900"/>
                  <a:gd name="connsiteY291" fmla="*/ 787400 h 850900"/>
                  <a:gd name="connsiteX292" fmla="*/ 157163 w 723900"/>
                  <a:gd name="connsiteY292" fmla="*/ 787400 h 850900"/>
                  <a:gd name="connsiteX293" fmla="*/ 157163 w 723900"/>
                  <a:gd name="connsiteY293" fmla="*/ 788988 h 850900"/>
                  <a:gd name="connsiteX294" fmla="*/ 155575 w 723900"/>
                  <a:gd name="connsiteY294" fmla="*/ 788988 h 850900"/>
                  <a:gd name="connsiteX295" fmla="*/ 155575 w 723900"/>
                  <a:gd name="connsiteY295" fmla="*/ 787400 h 850900"/>
                  <a:gd name="connsiteX296" fmla="*/ 155575 w 723900"/>
                  <a:gd name="connsiteY296" fmla="*/ 784225 h 850900"/>
                  <a:gd name="connsiteX297" fmla="*/ 155575 w 723900"/>
                  <a:gd name="connsiteY297" fmla="*/ 782638 h 850900"/>
                  <a:gd name="connsiteX298" fmla="*/ 155575 w 723900"/>
                  <a:gd name="connsiteY298" fmla="*/ 781050 h 850900"/>
                  <a:gd name="connsiteX299" fmla="*/ 98425 w 723900"/>
                  <a:gd name="connsiteY299" fmla="*/ 774700 h 850900"/>
                  <a:gd name="connsiteX300" fmla="*/ 100013 w 723900"/>
                  <a:gd name="connsiteY300" fmla="*/ 774700 h 850900"/>
                  <a:gd name="connsiteX301" fmla="*/ 100013 w 723900"/>
                  <a:gd name="connsiteY301" fmla="*/ 777875 h 850900"/>
                  <a:gd name="connsiteX302" fmla="*/ 98425 w 723900"/>
                  <a:gd name="connsiteY302" fmla="*/ 777875 h 850900"/>
                  <a:gd name="connsiteX303" fmla="*/ 98425 w 723900"/>
                  <a:gd name="connsiteY303" fmla="*/ 774700 h 850900"/>
                  <a:gd name="connsiteX304" fmla="*/ 177800 w 723900"/>
                  <a:gd name="connsiteY304" fmla="*/ 771525 h 850900"/>
                  <a:gd name="connsiteX305" fmla="*/ 180975 w 723900"/>
                  <a:gd name="connsiteY305" fmla="*/ 771525 h 850900"/>
                  <a:gd name="connsiteX306" fmla="*/ 180975 w 723900"/>
                  <a:gd name="connsiteY306" fmla="*/ 773113 h 850900"/>
                  <a:gd name="connsiteX307" fmla="*/ 177800 w 723900"/>
                  <a:gd name="connsiteY307" fmla="*/ 773113 h 850900"/>
                  <a:gd name="connsiteX308" fmla="*/ 177800 w 723900"/>
                  <a:gd name="connsiteY308" fmla="*/ 771525 h 850900"/>
                  <a:gd name="connsiteX309" fmla="*/ 187325 w 723900"/>
                  <a:gd name="connsiteY309" fmla="*/ 762000 h 850900"/>
                  <a:gd name="connsiteX310" fmla="*/ 188913 w 723900"/>
                  <a:gd name="connsiteY310" fmla="*/ 762000 h 850900"/>
                  <a:gd name="connsiteX311" fmla="*/ 188913 w 723900"/>
                  <a:gd name="connsiteY311" fmla="*/ 765175 h 850900"/>
                  <a:gd name="connsiteX312" fmla="*/ 187325 w 723900"/>
                  <a:gd name="connsiteY312" fmla="*/ 765175 h 850900"/>
                  <a:gd name="connsiteX313" fmla="*/ 187325 w 723900"/>
                  <a:gd name="connsiteY313" fmla="*/ 762000 h 850900"/>
                  <a:gd name="connsiteX314" fmla="*/ 273050 w 723900"/>
                  <a:gd name="connsiteY314" fmla="*/ 758825 h 850900"/>
                  <a:gd name="connsiteX315" fmla="*/ 276225 w 723900"/>
                  <a:gd name="connsiteY315" fmla="*/ 758825 h 850900"/>
                  <a:gd name="connsiteX316" fmla="*/ 276225 w 723900"/>
                  <a:gd name="connsiteY316" fmla="*/ 762000 h 850900"/>
                  <a:gd name="connsiteX317" fmla="*/ 273050 w 723900"/>
                  <a:gd name="connsiteY317" fmla="*/ 762000 h 850900"/>
                  <a:gd name="connsiteX318" fmla="*/ 273050 w 723900"/>
                  <a:gd name="connsiteY318" fmla="*/ 758825 h 850900"/>
                  <a:gd name="connsiteX319" fmla="*/ 133350 w 723900"/>
                  <a:gd name="connsiteY319" fmla="*/ 758825 h 850900"/>
                  <a:gd name="connsiteX320" fmla="*/ 130175 w 723900"/>
                  <a:gd name="connsiteY320" fmla="*/ 762000 h 850900"/>
                  <a:gd name="connsiteX321" fmla="*/ 130175 w 723900"/>
                  <a:gd name="connsiteY321" fmla="*/ 768350 h 850900"/>
                  <a:gd name="connsiteX322" fmla="*/ 133350 w 723900"/>
                  <a:gd name="connsiteY322" fmla="*/ 762000 h 850900"/>
                  <a:gd name="connsiteX323" fmla="*/ 133350 w 723900"/>
                  <a:gd name="connsiteY323" fmla="*/ 758825 h 850900"/>
                  <a:gd name="connsiteX324" fmla="*/ 295275 w 723900"/>
                  <a:gd name="connsiteY324" fmla="*/ 752475 h 850900"/>
                  <a:gd name="connsiteX325" fmla="*/ 296863 w 723900"/>
                  <a:gd name="connsiteY325" fmla="*/ 752475 h 850900"/>
                  <a:gd name="connsiteX326" fmla="*/ 298450 w 723900"/>
                  <a:gd name="connsiteY326" fmla="*/ 752475 h 850900"/>
                  <a:gd name="connsiteX327" fmla="*/ 298450 w 723900"/>
                  <a:gd name="connsiteY327" fmla="*/ 755650 h 850900"/>
                  <a:gd name="connsiteX328" fmla="*/ 295275 w 723900"/>
                  <a:gd name="connsiteY328" fmla="*/ 755650 h 850900"/>
                  <a:gd name="connsiteX329" fmla="*/ 292100 w 723900"/>
                  <a:gd name="connsiteY329" fmla="*/ 755650 h 850900"/>
                  <a:gd name="connsiteX330" fmla="*/ 295275 w 723900"/>
                  <a:gd name="connsiteY330" fmla="*/ 752475 h 850900"/>
                  <a:gd name="connsiteX331" fmla="*/ 288925 w 723900"/>
                  <a:gd name="connsiteY331" fmla="*/ 749300 h 850900"/>
                  <a:gd name="connsiteX332" fmla="*/ 292100 w 723900"/>
                  <a:gd name="connsiteY332" fmla="*/ 749300 h 850900"/>
                  <a:gd name="connsiteX333" fmla="*/ 295275 w 723900"/>
                  <a:gd name="connsiteY333" fmla="*/ 752475 h 850900"/>
                  <a:gd name="connsiteX334" fmla="*/ 292100 w 723900"/>
                  <a:gd name="connsiteY334" fmla="*/ 752475 h 850900"/>
                  <a:gd name="connsiteX335" fmla="*/ 292100 w 723900"/>
                  <a:gd name="connsiteY335" fmla="*/ 755650 h 850900"/>
                  <a:gd name="connsiteX336" fmla="*/ 288925 w 723900"/>
                  <a:gd name="connsiteY336" fmla="*/ 755650 h 850900"/>
                  <a:gd name="connsiteX337" fmla="*/ 285750 w 723900"/>
                  <a:gd name="connsiteY337" fmla="*/ 755650 h 850900"/>
                  <a:gd name="connsiteX338" fmla="*/ 285750 w 723900"/>
                  <a:gd name="connsiteY338" fmla="*/ 752475 h 850900"/>
                  <a:gd name="connsiteX339" fmla="*/ 288925 w 723900"/>
                  <a:gd name="connsiteY339" fmla="*/ 752475 h 850900"/>
                  <a:gd name="connsiteX340" fmla="*/ 288925 w 723900"/>
                  <a:gd name="connsiteY340" fmla="*/ 749300 h 850900"/>
                  <a:gd name="connsiteX341" fmla="*/ 282575 w 723900"/>
                  <a:gd name="connsiteY341" fmla="*/ 749300 h 850900"/>
                  <a:gd name="connsiteX342" fmla="*/ 282575 w 723900"/>
                  <a:gd name="connsiteY342" fmla="*/ 752475 h 850900"/>
                  <a:gd name="connsiteX343" fmla="*/ 285750 w 723900"/>
                  <a:gd name="connsiteY343" fmla="*/ 752475 h 850900"/>
                  <a:gd name="connsiteX344" fmla="*/ 282575 w 723900"/>
                  <a:gd name="connsiteY344" fmla="*/ 755650 h 850900"/>
                  <a:gd name="connsiteX345" fmla="*/ 279400 w 723900"/>
                  <a:gd name="connsiteY345" fmla="*/ 755650 h 850900"/>
                  <a:gd name="connsiteX346" fmla="*/ 279400 w 723900"/>
                  <a:gd name="connsiteY346" fmla="*/ 758825 h 850900"/>
                  <a:gd name="connsiteX347" fmla="*/ 276225 w 723900"/>
                  <a:gd name="connsiteY347" fmla="*/ 758825 h 850900"/>
                  <a:gd name="connsiteX348" fmla="*/ 276225 w 723900"/>
                  <a:gd name="connsiteY348" fmla="*/ 755650 h 850900"/>
                  <a:gd name="connsiteX349" fmla="*/ 276225 w 723900"/>
                  <a:gd name="connsiteY349" fmla="*/ 752475 h 850900"/>
                  <a:gd name="connsiteX350" fmla="*/ 279400 w 723900"/>
                  <a:gd name="connsiteY350" fmla="*/ 752475 h 850900"/>
                  <a:gd name="connsiteX351" fmla="*/ 282575 w 723900"/>
                  <a:gd name="connsiteY351" fmla="*/ 749300 h 850900"/>
                  <a:gd name="connsiteX352" fmla="*/ 203200 w 723900"/>
                  <a:gd name="connsiteY352" fmla="*/ 749300 h 850900"/>
                  <a:gd name="connsiteX353" fmla="*/ 206375 w 723900"/>
                  <a:gd name="connsiteY353" fmla="*/ 749300 h 850900"/>
                  <a:gd name="connsiteX354" fmla="*/ 209550 w 723900"/>
                  <a:gd name="connsiteY354" fmla="*/ 749300 h 850900"/>
                  <a:gd name="connsiteX355" fmla="*/ 209550 w 723900"/>
                  <a:gd name="connsiteY355" fmla="*/ 752475 h 850900"/>
                  <a:gd name="connsiteX356" fmla="*/ 206375 w 723900"/>
                  <a:gd name="connsiteY356" fmla="*/ 752475 h 850900"/>
                  <a:gd name="connsiteX357" fmla="*/ 203200 w 723900"/>
                  <a:gd name="connsiteY357" fmla="*/ 752475 h 850900"/>
                  <a:gd name="connsiteX358" fmla="*/ 203200 w 723900"/>
                  <a:gd name="connsiteY358" fmla="*/ 749300 h 850900"/>
                  <a:gd name="connsiteX359" fmla="*/ 298450 w 723900"/>
                  <a:gd name="connsiteY359" fmla="*/ 742950 h 850900"/>
                  <a:gd name="connsiteX360" fmla="*/ 300038 w 723900"/>
                  <a:gd name="connsiteY360" fmla="*/ 742950 h 850900"/>
                  <a:gd name="connsiteX361" fmla="*/ 300038 w 723900"/>
                  <a:gd name="connsiteY361" fmla="*/ 744538 h 850900"/>
                  <a:gd name="connsiteX362" fmla="*/ 298450 w 723900"/>
                  <a:gd name="connsiteY362" fmla="*/ 744538 h 850900"/>
                  <a:gd name="connsiteX363" fmla="*/ 298450 w 723900"/>
                  <a:gd name="connsiteY363" fmla="*/ 742950 h 850900"/>
                  <a:gd name="connsiteX364" fmla="*/ 212725 w 723900"/>
                  <a:gd name="connsiteY364" fmla="*/ 742950 h 850900"/>
                  <a:gd name="connsiteX365" fmla="*/ 214313 w 723900"/>
                  <a:gd name="connsiteY365" fmla="*/ 742950 h 850900"/>
                  <a:gd name="connsiteX366" fmla="*/ 214313 w 723900"/>
                  <a:gd name="connsiteY366" fmla="*/ 744538 h 850900"/>
                  <a:gd name="connsiteX367" fmla="*/ 212725 w 723900"/>
                  <a:gd name="connsiteY367" fmla="*/ 744538 h 850900"/>
                  <a:gd name="connsiteX368" fmla="*/ 212725 w 723900"/>
                  <a:gd name="connsiteY368" fmla="*/ 742950 h 850900"/>
                  <a:gd name="connsiteX369" fmla="*/ 200025 w 723900"/>
                  <a:gd name="connsiteY369" fmla="*/ 742950 h 850900"/>
                  <a:gd name="connsiteX370" fmla="*/ 201613 w 723900"/>
                  <a:gd name="connsiteY370" fmla="*/ 742950 h 850900"/>
                  <a:gd name="connsiteX371" fmla="*/ 201613 w 723900"/>
                  <a:gd name="connsiteY371" fmla="*/ 746125 h 850900"/>
                  <a:gd name="connsiteX372" fmla="*/ 200025 w 723900"/>
                  <a:gd name="connsiteY372" fmla="*/ 746125 h 850900"/>
                  <a:gd name="connsiteX373" fmla="*/ 200025 w 723900"/>
                  <a:gd name="connsiteY373" fmla="*/ 742950 h 850900"/>
                  <a:gd name="connsiteX374" fmla="*/ 304800 w 723900"/>
                  <a:gd name="connsiteY374" fmla="*/ 739775 h 850900"/>
                  <a:gd name="connsiteX375" fmla="*/ 306388 w 723900"/>
                  <a:gd name="connsiteY375" fmla="*/ 739775 h 850900"/>
                  <a:gd name="connsiteX376" fmla="*/ 306388 w 723900"/>
                  <a:gd name="connsiteY376" fmla="*/ 741363 h 850900"/>
                  <a:gd name="connsiteX377" fmla="*/ 304800 w 723900"/>
                  <a:gd name="connsiteY377" fmla="*/ 741363 h 850900"/>
                  <a:gd name="connsiteX378" fmla="*/ 304800 w 723900"/>
                  <a:gd name="connsiteY378" fmla="*/ 739775 h 850900"/>
                  <a:gd name="connsiteX379" fmla="*/ 212725 w 723900"/>
                  <a:gd name="connsiteY379" fmla="*/ 739775 h 850900"/>
                  <a:gd name="connsiteX380" fmla="*/ 214313 w 723900"/>
                  <a:gd name="connsiteY380" fmla="*/ 739775 h 850900"/>
                  <a:gd name="connsiteX381" fmla="*/ 214313 w 723900"/>
                  <a:gd name="connsiteY381" fmla="*/ 741363 h 850900"/>
                  <a:gd name="connsiteX382" fmla="*/ 212725 w 723900"/>
                  <a:gd name="connsiteY382" fmla="*/ 741363 h 850900"/>
                  <a:gd name="connsiteX383" fmla="*/ 212725 w 723900"/>
                  <a:gd name="connsiteY383" fmla="*/ 739775 h 850900"/>
                  <a:gd name="connsiteX384" fmla="*/ 215900 w 723900"/>
                  <a:gd name="connsiteY384" fmla="*/ 736600 h 850900"/>
                  <a:gd name="connsiteX385" fmla="*/ 217488 w 723900"/>
                  <a:gd name="connsiteY385" fmla="*/ 736600 h 850900"/>
                  <a:gd name="connsiteX386" fmla="*/ 217488 w 723900"/>
                  <a:gd name="connsiteY386" fmla="*/ 738188 h 850900"/>
                  <a:gd name="connsiteX387" fmla="*/ 215900 w 723900"/>
                  <a:gd name="connsiteY387" fmla="*/ 738188 h 850900"/>
                  <a:gd name="connsiteX388" fmla="*/ 215900 w 723900"/>
                  <a:gd name="connsiteY388" fmla="*/ 736600 h 850900"/>
                  <a:gd name="connsiteX389" fmla="*/ 222250 w 723900"/>
                  <a:gd name="connsiteY389" fmla="*/ 733425 h 850900"/>
                  <a:gd name="connsiteX390" fmla="*/ 223838 w 723900"/>
                  <a:gd name="connsiteY390" fmla="*/ 733425 h 850900"/>
                  <a:gd name="connsiteX391" fmla="*/ 223838 w 723900"/>
                  <a:gd name="connsiteY391" fmla="*/ 735013 h 850900"/>
                  <a:gd name="connsiteX392" fmla="*/ 222250 w 723900"/>
                  <a:gd name="connsiteY392" fmla="*/ 735013 h 850900"/>
                  <a:gd name="connsiteX393" fmla="*/ 222250 w 723900"/>
                  <a:gd name="connsiteY393" fmla="*/ 733425 h 850900"/>
                  <a:gd name="connsiteX394" fmla="*/ 155575 w 723900"/>
                  <a:gd name="connsiteY394" fmla="*/ 733425 h 850900"/>
                  <a:gd name="connsiteX395" fmla="*/ 157163 w 723900"/>
                  <a:gd name="connsiteY395" fmla="*/ 733425 h 850900"/>
                  <a:gd name="connsiteX396" fmla="*/ 158750 w 723900"/>
                  <a:gd name="connsiteY396" fmla="*/ 733425 h 850900"/>
                  <a:gd name="connsiteX397" fmla="*/ 160338 w 723900"/>
                  <a:gd name="connsiteY397" fmla="*/ 733425 h 850900"/>
                  <a:gd name="connsiteX398" fmla="*/ 160338 w 723900"/>
                  <a:gd name="connsiteY398" fmla="*/ 735013 h 850900"/>
                  <a:gd name="connsiteX399" fmla="*/ 158750 w 723900"/>
                  <a:gd name="connsiteY399" fmla="*/ 735013 h 850900"/>
                  <a:gd name="connsiteX400" fmla="*/ 158750 w 723900"/>
                  <a:gd name="connsiteY400" fmla="*/ 736600 h 850900"/>
                  <a:gd name="connsiteX401" fmla="*/ 157163 w 723900"/>
                  <a:gd name="connsiteY401" fmla="*/ 735013 h 850900"/>
                  <a:gd name="connsiteX402" fmla="*/ 155575 w 723900"/>
                  <a:gd name="connsiteY402" fmla="*/ 735013 h 850900"/>
                  <a:gd name="connsiteX403" fmla="*/ 155575 w 723900"/>
                  <a:gd name="connsiteY403" fmla="*/ 733425 h 850900"/>
                  <a:gd name="connsiteX404" fmla="*/ 158750 w 723900"/>
                  <a:gd name="connsiteY404" fmla="*/ 730250 h 850900"/>
                  <a:gd name="connsiteX405" fmla="*/ 161925 w 723900"/>
                  <a:gd name="connsiteY405" fmla="*/ 730250 h 850900"/>
                  <a:gd name="connsiteX406" fmla="*/ 158750 w 723900"/>
                  <a:gd name="connsiteY406" fmla="*/ 733425 h 850900"/>
                  <a:gd name="connsiteX407" fmla="*/ 158750 w 723900"/>
                  <a:gd name="connsiteY407" fmla="*/ 730250 h 850900"/>
                  <a:gd name="connsiteX408" fmla="*/ 228600 w 723900"/>
                  <a:gd name="connsiteY408" fmla="*/ 723900 h 850900"/>
                  <a:gd name="connsiteX409" fmla="*/ 230188 w 723900"/>
                  <a:gd name="connsiteY409" fmla="*/ 723900 h 850900"/>
                  <a:gd name="connsiteX410" fmla="*/ 230188 w 723900"/>
                  <a:gd name="connsiteY410" fmla="*/ 727075 h 850900"/>
                  <a:gd name="connsiteX411" fmla="*/ 228600 w 723900"/>
                  <a:gd name="connsiteY411" fmla="*/ 727075 h 850900"/>
                  <a:gd name="connsiteX412" fmla="*/ 228600 w 723900"/>
                  <a:gd name="connsiteY412" fmla="*/ 723900 h 850900"/>
                  <a:gd name="connsiteX413" fmla="*/ 323850 w 723900"/>
                  <a:gd name="connsiteY413" fmla="*/ 720725 h 850900"/>
                  <a:gd name="connsiteX414" fmla="*/ 327025 w 723900"/>
                  <a:gd name="connsiteY414" fmla="*/ 720725 h 850900"/>
                  <a:gd name="connsiteX415" fmla="*/ 327025 w 723900"/>
                  <a:gd name="connsiteY415" fmla="*/ 723900 h 850900"/>
                  <a:gd name="connsiteX416" fmla="*/ 323850 w 723900"/>
                  <a:gd name="connsiteY416" fmla="*/ 723900 h 850900"/>
                  <a:gd name="connsiteX417" fmla="*/ 320675 w 723900"/>
                  <a:gd name="connsiteY417" fmla="*/ 723900 h 850900"/>
                  <a:gd name="connsiteX418" fmla="*/ 323850 w 723900"/>
                  <a:gd name="connsiteY418" fmla="*/ 720725 h 850900"/>
                  <a:gd name="connsiteX419" fmla="*/ 320675 w 723900"/>
                  <a:gd name="connsiteY419" fmla="*/ 720725 h 850900"/>
                  <a:gd name="connsiteX420" fmla="*/ 320675 w 723900"/>
                  <a:gd name="connsiteY420" fmla="*/ 723900 h 850900"/>
                  <a:gd name="connsiteX421" fmla="*/ 317500 w 723900"/>
                  <a:gd name="connsiteY421" fmla="*/ 723900 h 850900"/>
                  <a:gd name="connsiteX422" fmla="*/ 320675 w 723900"/>
                  <a:gd name="connsiteY422" fmla="*/ 720725 h 850900"/>
                  <a:gd name="connsiteX423" fmla="*/ 301625 w 723900"/>
                  <a:gd name="connsiteY423" fmla="*/ 712788 h 850900"/>
                  <a:gd name="connsiteX424" fmla="*/ 301625 w 723900"/>
                  <a:gd name="connsiteY424" fmla="*/ 714375 h 850900"/>
                  <a:gd name="connsiteX425" fmla="*/ 304800 w 723900"/>
                  <a:gd name="connsiteY425" fmla="*/ 714375 h 850900"/>
                  <a:gd name="connsiteX426" fmla="*/ 303213 w 723900"/>
                  <a:gd name="connsiteY426" fmla="*/ 712788 h 850900"/>
                  <a:gd name="connsiteX427" fmla="*/ 301625 w 723900"/>
                  <a:gd name="connsiteY427" fmla="*/ 712788 h 850900"/>
                  <a:gd name="connsiteX428" fmla="*/ 317500 w 723900"/>
                  <a:gd name="connsiteY428" fmla="*/ 711200 h 850900"/>
                  <a:gd name="connsiteX429" fmla="*/ 317500 w 723900"/>
                  <a:gd name="connsiteY429" fmla="*/ 714375 h 850900"/>
                  <a:gd name="connsiteX430" fmla="*/ 320675 w 723900"/>
                  <a:gd name="connsiteY430" fmla="*/ 714375 h 850900"/>
                  <a:gd name="connsiteX431" fmla="*/ 320675 w 723900"/>
                  <a:gd name="connsiteY431" fmla="*/ 711200 h 850900"/>
                  <a:gd name="connsiteX432" fmla="*/ 317500 w 723900"/>
                  <a:gd name="connsiteY432" fmla="*/ 711200 h 850900"/>
                  <a:gd name="connsiteX433" fmla="*/ 231775 w 723900"/>
                  <a:gd name="connsiteY433" fmla="*/ 711200 h 850900"/>
                  <a:gd name="connsiteX434" fmla="*/ 233363 w 723900"/>
                  <a:gd name="connsiteY434" fmla="*/ 711200 h 850900"/>
                  <a:gd name="connsiteX435" fmla="*/ 233363 w 723900"/>
                  <a:gd name="connsiteY435" fmla="*/ 712788 h 850900"/>
                  <a:gd name="connsiteX436" fmla="*/ 231775 w 723900"/>
                  <a:gd name="connsiteY436" fmla="*/ 712788 h 850900"/>
                  <a:gd name="connsiteX437" fmla="*/ 231775 w 723900"/>
                  <a:gd name="connsiteY437" fmla="*/ 711200 h 850900"/>
                  <a:gd name="connsiteX438" fmla="*/ 228600 w 723900"/>
                  <a:gd name="connsiteY438" fmla="*/ 711200 h 850900"/>
                  <a:gd name="connsiteX439" fmla="*/ 230188 w 723900"/>
                  <a:gd name="connsiteY439" fmla="*/ 711200 h 850900"/>
                  <a:gd name="connsiteX440" fmla="*/ 230188 w 723900"/>
                  <a:gd name="connsiteY440" fmla="*/ 712788 h 850900"/>
                  <a:gd name="connsiteX441" fmla="*/ 228600 w 723900"/>
                  <a:gd name="connsiteY441" fmla="*/ 712788 h 850900"/>
                  <a:gd name="connsiteX442" fmla="*/ 228600 w 723900"/>
                  <a:gd name="connsiteY442" fmla="*/ 711200 h 850900"/>
                  <a:gd name="connsiteX443" fmla="*/ 298450 w 723900"/>
                  <a:gd name="connsiteY443" fmla="*/ 708025 h 850900"/>
                  <a:gd name="connsiteX444" fmla="*/ 298450 w 723900"/>
                  <a:gd name="connsiteY444" fmla="*/ 711200 h 850900"/>
                  <a:gd name="connsiteX445" fmla="*/ 301625 w 723900"/>
                  <a:gd name="connsiteY445" fmla="*/ 711200 h 850900"/>
                  <a:gd name="connsiteX446" fmla="*/ 301625 w 723900"/>
                  <a:gd name="connsiteY446" fmla="*/ 709613 h 850900"/>
                  <a:gd name="connsiteX447" fmla="*/ 301625 w 723900"/>
                  <a:gd name="connsiteY447" fmla="*/ 708025 h 850900"/>
                  <a:gd name="connsiteX448" fmla="*/ 298450 w 723900"/>
                  <a:gd name="connsiteY448" fmla="*/ 708025 h 850900"/>
                  <a:gd name="connsiteX449" fmla="*/ 234950 w 723900"/>
                  <a:gd name="connsiteY449" fmla="*/ 708025 h 850900"/>
                  <a:gd name="connsiteX450" fmla="*/ 236538 w 723900"/>
                  <a:gd name="connsiteY450" fmla="*/ 708025 h 850900"/>
                  <a:gd name="connsiteX451" fmla="*/ 236538 w 723900"/>
                  <a:gd name="connsiteY451" fmla="*/ 709613 h 850900"/>
                  <a:gd name="connsiteX452" fmla="*/ 234950 w 723900"/>
                  <a:gd name="connsiteY452" fmla="*/ 709613 h 850900"/>
                  <a:gd name="connsiteX453" fmla="*/ 234950 w 723900"/>
                  <a:gd name="connsiteY453" fmla="*/ 708025 h 850900"/>
                  <a:gd name="connsiteX454" fmla="*/ 323850 w 723900"/>
                  <a:gd name="connsiteY454" fmla="*/ 704850 h 850900"/>
                  <a:gd name="connsiteX455" fmla="*/ 323850 w 723900"/>
                  <a:gd name="connsiteY455" fmla="*/ 708025 h 850900"/>
                  <a:gd name="connsiteX456" fmla="*/ 327025 w 723900"/>
                  <a:gd name="connsiteY456" fmla="*/ 704850 h 850900"/>
                  <a:gd name="connsiteX457" fmla="*/ 323850 w 723900"/>
                  <a:gd name="connsiteY457" fmla="*/ 704850 h 850900"/>
                  <a:gd name="connsiteX458" fmla="*/ 339725 w 723900"/>
                  <a:gd name="connsiteY458" fmla="*/ 688975 h 850900"/>
                  <a:gd name="connsiteX459" fmla="*/ 342900 w 723900"/>
                  <a:gd name="connsiteY459" fmla="*/ 688975 h 850900"/>
                  <a:gd name="connsiteX460" fmla="*/ 342900 w 723900"/>
                  <a:gd name="connsiteY460" fmla="*/ 692150 h 850900"/>
                  <a:gd name="connsiteX461" fmla="*/ 339725 w 723900"/>
                  <a:gd name="connsiteY461" fmla="*/ 692150 h 850900"/>
                  <a:gd name="connsiteX462" fmla="*/ 339725 w 723900"/>
                  <a:gd name="connsiteY462" fmla="*/ 688975 h 850900"/>
                  <a:gd name="connsiteX463" fmla="*/ 320675 w 723900"/>
                  <a:gd name="connsiteY463" fmla="*/ 682625 h 850900"/>
                  <a:gd name="connsiteX464" fmla="*/ 322263 w 723900"/>
                  <a:gd name="connsiteY464" fmla="*/ 682625 h 850900"/>
                  <a:gd name="connsiteX465" fmla="*/ 323850 w 723900"/>
                  <a:gd name="connsiteY465" fmla="*/ 682625 h 850900"/>
                  <a:gd name="connsiteX466" fmla="*/ 327025 w 723900"/>
                  <a:gd name="connsiteY466" fmla="*/ 682625 h 850900"/>
                  <a:gd name="connsiteX467" fmla="*/ 327025 w 723900"/>
                  <a:gd name="connsiteY467" fmla="*/ 685800 h 850900"/>
                  <a:gd name="connsiteX468" fmla="*/ 330200 w 723900"/>
                  <a:gd name="connsiteY468" fmla="*/ 685800 h 850900"/>
                  <a:gd name="connsiteX469" fmla="*/ 333375 w 723900"/>
                  <a:gd name="connsiteY469" fmla="*/ 685800 h 850900"/>
                  <a:gd name="connsiteX470" fmla="*/ 333375 w 723900"/>
                  <a:gd name="connsiteY470" fmla="*/ 682625 h 850900"/>
                  <a:gd name="connsiteX471" fmla="*/ 336550 w 723900"/>
                  <a:gd name="connsiteY471" fmla="*/ 682625 h 850900"/>
                  <a:gd name="connsiteX472" fmla="*/ 336550 w 723900"/>
                  <a:gd name="connsiteY472" fmla="*/ 685800 h 850900"/>
                  <a:gd name="connsiteX473" fmla="*/ 339725 w 723900"/>
                  <a:gd name="connsiteY473" fmla="*/ 685800 h 850900"/>
                  <a:gd name="connsiteX474" fmla="*/ 339725 w 723900"/>
                  <a:gd name="connsiteY474" fmla="*/ 688975 h 850900"/>
                  <a:gd name="connsiteX475" fmla="*/ 336550 w 723900"/>
                  <a:gd name="connsiteY475" fmla="*/ 692150 h 850900"/>
                  <a:gd name="connsiteX476" fmla="*/ 336550 w 723900"/>
                  <a:gd name="connsiteY476" fmla="*/ 695325 h 850900"/>
                  <a:gd name="connsiteX477" fmla="*/ 339725 w 723900"/>
                  <a:gd name="connsiteY477" fmla="*/ 695325 h 850900"/>
                  <a:gd name="connsiteX478" fmla="*/ 341313 w 723900"/>
                  <a:gd name="connsiteY478" fmla="*/ 695325 h 850900"/>
                  <a:gd name="connsiteX479" fmla="*/ 341313 w 723900"/>
                  <a:gd name="connsiteY479" fmla="*/ 696913 h 850900"/>
                  <a:gd name="connsiteX480" fmla="*/ 339725 w 723900"/>
                  <a:gd name="connsiteY480" fmla="*/ 696913 h 850900"/>
                  <a:gd name="connsiteX481" fmla="*/ 339725 w 723900"/>
                  <a:gd name="connsiteY481" fmla="*/ 698500 h 850900"/>
                  <a:gd name="connsiteX482" fmla="*/ 341313 w 723900"/>
                  <a:gd name="connsiteY482" fmla="*/ 698500 h 850900"/>
                  <a:gd name="connsiteX483" fmla="*/ 342900 w 723900"/>
                  <a:gd name="connsiteY483" fmla="*/ 698500 h 850900"/>
                  <a:gd name="connsiteX484" fmla="*/ 346075 w 723900"/>
                  <a:gd name="connsiteY484" fmla="*/ 698500 h 850900"/>
                  <a:gd name="connsiteX485" fmla="*/ 346075 w 723900"/>
                  <a:gd name="connsiteY485" fmla="*/ 701675 h 850900"/>
                  <a:gd name="connsiteX486" fmla="*/ 342900 w 723900"/>
                  <a:gd name="connsiteY486" fmla="*/ 701675 h 850900"/>
                  <a:gd name="connsiteX487" fmla="*/ 342900 w 723900"/>
                  <a:gd name="connsiteY487" fmla="*/ 704850 h 850900"/>
                  <a:gd name="connsiteX488" fmla="*/ 342900 w 723900"/>
                  <a:gd name="connsiteY488" fmla="*/ 708025 h 850900"/>
                  <a:gd name="connsiteX489" fmla="*/ 339725 w 723900"/>
                  <a:gd name="connsiteY489" fmla="*/ 708025 h 850900"/>
                  <a:gd name="connsiteX490" fmla="*/ 339725 w 723900"/>
                  <a:gd name="connsiteY490" fmla="*/ 704850 h 850900"/>
                  <a:gd name="connsiteX491" fmla="*/ 336550 w 723900"/>
                  <a:gd name="connsiteY491" fmla="*/ 704850 h 850900"/>
                  <a:gd name="connsiteX492" fmla="*/ 336550 w 723900"/>
                  <a:gd name="connsiteY492" fmla="*/ 708025 h 850900"/>
                  <a:gd name="connsiteX493" fmla="*/ 333375 w 723900"/>
                  <a:gd name="connsiteY493" fmla="*/ 708025 h 850900"/>
                  <a:gd name="connsiteX494" fmla="*/ 333375 w 723900"/>
                  <a:gd name="connsiteY494" fmla="*/ 704850 h 850900"/>
                  <a:gd name="connsiteX495" fmla="*/ 330200 w 723900"/>
                  <a:gd name="connsiteY495" fmla="*/ 704850 h 850900"/>
                  <a:gd name="connsiteX496" fmla="*/ 330200 w 723900"/>
                  <a:gd name="connsiteY496" fmla="*/ 708025 h 850900"/>
                  <a:gd name="connsiteX497" fmla="*/ 333375 w 723900"/>
                  <a:gd name="connsiteY497" fmla="*/ 708025 h 850900"/>
                  <a:gd name="connsiteX498" fmla="*/ 333375 w 723900"/>
                  <a:gd name="connsiteY498" fmla="*/ 711200 h 850900"/>
                  <a:gd name="connsiteX499" fmla="*/ 333375 w 723900"/>
                  <a:gd name="connsiteY499" fmla="*/ 714375 h 850900"/>
                  <a:gd name="connsiteX500" fmla="*/ 330200 w 723900"/>
                  <a:gd name="connsiteY500" fmla="*/ 714375 h 850900"/>
                  <a:gd name="connsiteX501" fmla="*/ 330200 w 723900"/>
                  <a:gd name="connsiteY501" fmla="*/ 717550 h 850900"/>
                  <a:gd name="connsiteX502" fmla="*/ 327025 w 723900"/>
                  <a:gd name="connsiteY502" fmla="*/ 717550 h 850900"/>
                  <a:gd name="connsiteX503" fmla="*/ 327025 w 723900"/>
                  <a:gd name="connsiteY503" fmla="*/ 714375 h 850900"/>
                  <a:gd name="connsiteX504" fmla="*/ 327025 w 723900"/>
                  <a:gd name="connsiteY504" fmla="*/ 711200 h 850900"/>
                  <a:gd name="connsiteX505" fmla="*/ 323850 w 723900"/>
                  <a:gd name="connsiteY505" fmla="*/ 714375 h 850900"/>
                  <a:gd name="connsiteX506" fmla="*/ 323850 w 723900"/>
                  <a:gd name="connsiteY506" fmla="*/ 717550 h 850900"/>
                  <a:gd name="connsiteX507" fmla="*/ 320675 w 723900"/>
                  <a:gd name="connsiteY507" fmla="*/ 720725 h 850900"/>
                  <a:gd name="connsiteX508" fmla="*/ 320675 w 723900"/>
                  <a:gd name="connsiteY508" fmla="*/ 717550 h 850900"/>
                  <a:gd name="connsiteX509" fmla="*/ 317500 w 723900"/>
                  <a:gd name="connsiteY509" fmla="*/ 717550 h 850900"/>
                  <a:gd name="connsiteX510" fmla="*/ 317500 w 723900"/>
                  <a:gd name="connsiteY510" fmla="*/ 720725 h 850900"/>
                  <a:gd name="connsiteX511" fmla="*/ 317500 w 723900"/>
                  <a:gd name="connsiteY511" fmla="*/ 723900 h 850900"/>
                  <a:gd name="connsiteX512" fmla="*/ 317500 w 723900"/>
                  <a:gd name="connsiteY512" fmla="*/ 727075 h 850900"/>
                  <a:gd name="connsiteX513" fmla="*/ 317500 w 723900"/>
                  <a:gd name="connsiteY513" fmla="*/ 730250 h 850900"/>
                  <a:gd name="connsiteX514" fmla="*/ 314325 w 723900"/>
                  <a:gd name="connsiteY514" fmla="*/ 730250 h 850900"/>
                  <a:gd name="connsiteX515" fmla="*/ 314325 w 723900"/>
                  <a:gd name="connsiteY515" fmla="*/ 727075 h 850900"/>
                  <a:gd name="connsiteX516" fmla="*/ 314325 w 723900"/>
                  <a:gd name="connsiteY516" fmla="*/ 723900 h 850900"/>
                  <a:gd name="connsiteX517" fmla="*/ 311150 w 723900"/>
                  <a:gd name="connsiteY517" fmla="*/ 723900 h 850900"/>
                  <a:gd name="connsiteX518" fmla="*/ 311150 w 723900"/>
                  <a:gd name="connsiteY518" fmla="*/ 727075 h 850900"/>
                  <a:gd name="connsiteX519" fmla="*/ 307975 w 723900"/>
                  <a:gd name="connsiteY519" fmla="*/ 727075 h 850900"/>
                  <a:gd name="connsiteX520" fmla="*/ 307975 w 723900"/>
                  <a:gd name="connsiteY520" fmla="*/ 730250 h 850900"/>
                  <a:gd name="connsiteX521" fmla="*/ 307975 w 723900"/>
                  <a:gd name="connsiteY521" fmla="*/ 733425 h 850900"/>
                  <a:gd name="connsiteX522" fmla="*/ 304800 w 723900"/>
                  <a:gd name="connsiteY522" fmla="*/ 733425 h 850900"/>
                  <a:gd name="connsiteX523" fmla="*/ 304800 w 723900"/>
                  <a:gd name="connsiteY523" fmla="*/ 736600 h 850900"/>
                  <a:gd name="connsiteX524" fmla="*/ 304800 w 723900"/>
                  <a:gd name="connsiteY524" fmla="*/ 739775 h 850900"/>
                  <a:gd name="connsiteX525" fmla="*/ 301625 w 723900"/>
                  <a:gd name="connsiteY525" fmla="*/ 739775 h 850900"/>
                  <a:gd name="connsiteX526" fmla="*/ 298450 w 723900"/>
                  <a:gd name="connsiteY526" fmla="*/ 739775 h 850900"/>
                  <a:gd name="connsiteX527" fmla="*/ 298450 w 723900"/>
                  <a:gd name="connsiteY527" fmla="*/ 742950 h 850900"/>
                  <a:gd name="connsiteX528" fmla="*/ 295275 w 723900"/>
                  <a:gd name="connsiteY528" fmla="*/ 742950 h 850900"/>
                  <a:gd name="connsiteX529" fmla="*/ 292100 w 723900"/>
                  <a:gd name="connsiteY529" fmla="*/ 742950 h 850900"/>
                  <a:gd name="connsiteX530" fmla="*/ 292100 w 723900"/>
                  <a:gd name="connsiteY530" fmla="*/ 739775 h 850900"/>
                  <a:gd name="connsiteX531" fmla="*/ 295275 w 723900"/>
                  <a:gd name="connsiteY531" fmla="*/ 739775 h 850900"/>
                  <a:gd name="connsiteX532" fmla="*/ 295275 w 723900"/>
                  <a:gd name="connsiteY532" fmla="*/ 736600 h 850900"/>
                  <a:gd name="connsiteX533" fmla="*/ 298450 w 723900"/>
                  <a:gd name="connsiteY533" fmla="*/ 736600 h 850900"/>
                  <a:gd name="connsiteX534" fmla="*/ 298450 w 723900"/>
                  <a:gd name="connsiteY534" fmla="*/ 733425 h 850900"/>
                  <a:gd name="connsiteX535" fmla="*/ 301625 w 723900"/>
                  <a:gd name="connsiteY535" fmla="*/ 733425 h 850900"/>
                  <a:gd name="connsiteX536" fmla="*/ 298450 w 723900"/>
                  <a:gd name="connsiteY536" fmla="*/ 730250 h 850900"/>
                  <a:gd name="connsiteX537" fmla="*/ 298450 w 723900"/>
                  <a:gd name="connsiteY537" fmla="*/ 727075 h 850900"/>
                  <a:gd name="connsiteX538" fmla="*/ 301625 w 723900"/>
                  <a:gd name="connsiteY538" fmla="*/ 727075 h 850900"/>
                  <a:gd name="connsiteX539" fmla="*/ 301625 w 723900"/>
                  <a:gd name="connsiteY539" fmla="*/ 723900 h 850900"/>
                  <a:gd name="connsiteX540" fmla="*/ 298450 w 723900"/>
                  <a:gd name="connsiteY540" fmla="*/ 723900 h 850900"/>
                  <a:gd name="connsiteX541" fmla="*/ 298450 w 723900"/>
                  <a:gd name="connsiteY541" fmla="*/ 727075 h 850900"/>
                  <a:gd name="connsiteX542" fmla="*/ 295275 w 723900"/>
                  <a:gd name="connsiteY542" fmla="*/ 727075 h 850900"/>
                  <a:gd name="connsiteX543" fmla="*/ 295275 w 723900"/>
                  <a:gd name="connsiteY543" fmla="*/ 730250 h 850900"/>
                  <a:gd name="connsiteX544" fmla="*/ 295275 w 723900"/>
                  <a:gd name="connsiteY544" fmla="*/ 733425 h 850900"/>
                  <a:gd name="connsiteX545" fmla="*/ 293688 w 723900"/>
                  <a:gd name="connsiteY545" fmla="*/ 733425 h 850900"/>
                  <a:gd name="connsiteX546" fmla="*/ 293688 w 723900"/>
                  <a:gd name="connsiteY546" fmla="*/ 735013 h 850900"/>
                  <a:gd name="connsiteX547" fmla="*/ 292100 w 723900"/>
                  <a:gd name="connsiteY547" fmla="*/ 735013 h 850900"/>
                  <a:gd name="connsiteX548" fmla="*/ 292100 w 723900"/>
                  <a:gd name="connsiteY548" fmla="*/ 733425 h 850900"/>
                  <a:gd name="connsiteX549" fmla="*/ 288925 w 723900"/>
                  <a:gd name="connsiteY549" fmla="*/ 733425 h 850900"/>
                  <a:gd name="connsiteX550" fmla="*/ 285750 w 723900"/>
                  <a:gd name="connsiteY550" fmla="*/ 733425 h 850900"/>
                  <a:gd name="connsiteX551" fmla="*/ 282575 w 723900"/>
                  <a:gd name="connsiteY551" fmla="*/ 733425 h 850900"/>
                  <a:gd name="connsiteX552" fmla="*/ 282575 w 723900"/>
                  <a:gd name="connsiteY552" fmla="*/ 730250 h 850900"/>
                  <a:gd name="connsiteX553" fmla="*/ 282575 w 723900"/>
                  <a:gd name="connsiteY553" fmla="*/ 727075 h 850900"/>
                  <a:gd name="connsiteX554" fmla="*/ 282575 w 723900"/>
                  <a:gd name="connsiteY554" fmla="*/ 723900 h 850900"/>
                  <a:gd name="connsiteX555" fmla="*/ 282575 w 723900"/>
                  <a:gd name="connsiteY555" fmla="*/ 720725 h 850900"/>
                  <a:gd name="connsiteX556" fmla="*/ 279400 w 723900"/>
                  <a:gd name="connsiteY556" fmla="*/ 717550 h 850900"/>
                  <a:gd name="connsiteX557" fmla="*/ 276225 w 723900"/>
                  <a:gd name="connsiteY557" fmla="*/ 717550 h 850900"/>
                  <a:gd name="connsiteX558" fmla="*/ 273050 w 723900"/>
                  <a:gd name="connsiteY558" fmla="*/ 714375 h 850900"/>
                  <a:gd name="connsiteX559" fmla="*/ 273050 w 723900"/>
                  <a:gd name="connsiteY559" fmla="*/ 711200 h 850900"/>
                  <a:gd name="connsiteX560" fmla="*/ 276225 w 723900"/>
                  <a:gd name="connsiteY560" fmla="*/ 711200 h 850900"/>
                  <a:gd name="connsiteX561" fmla="*/ 276225 w 723900"/>
                  <a:gd name="connsiteY561" fmla="*/ 708025 h 850900"/>
                  <a:gd name="connsiteX562" fmla="*/ 279400 w 723900"/>
                  <a:gd name="connsiteY562" fmla="*/ 708025 h 850900"/>
                  <a:gd name="connsiteX563" fmla="*/ 279400 w 723900"/>
                  <a:gd name="connsiteY563" fmla="*/ 704850 h 850900"/>
                  <a:gd name="connsiteX564" fmla="*/ 279400 w 723900"/>
                  <a:gd name="connsiteY564" fmla="*/ 701675 h 850900"/>
                  <a:gd name="connsiteX565" fmla="*/ 282575 w 723900"/>
                  <a:gd name="connsiteY565" fmla="*/ 701675 h 850900"/>
                  <a:gd name="connsiteX566" fmla="*/ 285750 w 723900"/>
                  <a:gd name="connsiteY566" fmla="*/ 698500 h 850900"/>
                  <a:gd name="connsiteX567" fmla="*/ 288925 w 723900"/>
                  <a:gd name="connsiteY567" fmla="*/ 698500 h 850900"/>
                  <a:gd name="connsiteX568" fmla="*/ 288925 w 723900"/>
                  <a:gd name="connsiteY568" fmla="*/ 695325 h 850900"/>
                  <a:gd name="connsiteX569" fmla="*/ 292100 w 723900"/>
                  <a:gd name="connsiteY569" fmla="*/ 695325 h 850900"/>
                  <a:gd name="connsiteX570" fmla="*/ 292100 w 723900"/>
                  <a:gd name="connsiteY570" fmla="*/ 698500 h 850900"/>
                  <a:gd name="connsiteX571" fmla="*/ 295275 w 723900"/>
                  <a:gd name="connsiteY571" fmla="*/ 698500 h 850900"/>
                  <a:gd name="connsiteX572" fmla="*/ 295275 w 723900"/>
                  <a:gd name="connsiteY572" fmla="*/ 695325 h 850900"/>
                  <a:gd name="connsiteX573" fmla="*/ 296863 w 723900"/>
                  <a:gd name="connsiteY573" fmla="*/ 695325 h 850900"/>
                  <a:gd name="connsiteX574" fmla="*/ 296863 w 723900"/>
                  <a:gd name="connsiteY574" fmla="*/ 698500 h 850900"/>
                  <a:gd name="connsiteX575" fmla="*/ 296863 w 723900"/>
                  <a:gd name="connsiteY575" fmla="*/ 700088 h 850900"/>
                  <a:gd name="connsiteX576" fmla="*/ 295275 w 723900"/>
                  <a:gd name="connsiteY576" fmla="*/ 700088 h 850900"/>
                  <a:gd name="connsiteX577" fmla="*/ 295275 w 723900"/>
                  <a:gd name="connsiteY577" fmla="*/ 701675 h 850900"/>
                  <a:gd name="connsiteX578" fmla="*/ 298450 w 723900"/>
                  <a:gd name="connsiteY578" fmla="*/ 701675 h 850900"/>
                  <a:gd name="connsiteX579" fmla="*/ 301625 w 723900"/>
                  <a:gd name="connsiteY579" fmla="*/ 701675 h 850900"/>
                  <a:gd name="connsiteX580" fmla="*/ 301625 w 723900"/>
                  <a:gd name="connsiteY580" fmla="*/ 698500 h 850900"/>
                  <a:gd name="connsiteX581" fmla="*/ 304800 w 723900"/>
                  <a:gd name="connsiteY581" fmla="*/ 698500 h 850900"/>
                  <a:gd name="connsiteX582" fmla="*/ 304800 w 723900"/>
                  <a:gd name="connsiteY582" fmla="*/ 695325 h 850900"/>
                  <a:gd name="connsiteX583" fmla="*/ 301625 w 723900"/>
                  <a:gd name="connsiteY583" fmla="*/ 695325 h 850900"/>
                  <a:gd name="connsiteX584" fmla="*/ 300038 w 723900"/>
                  <a:gd name="connsiteY584" fmla="*/ 695325 h 850900"/>
                  <a:gd name="connsiteX585" fmla="*/ 300038 w 723900"/>
                  <a:gd name="connsiteY585" fmla="*/ 696913 h 850900"/>
                  <a:gd name="connsiteX586" fmla="*/ 298450 w 723900"/>
                  <a:gd name="connsiteY586" fmla="*/ 696913 h 850900"/>
                  <a:gd name="connsiteX587" fmla="*/ 298450 w 723900"/>
                  <a:gd name="connsiteY587" fmla="*/ 695325 h 850900"/>
                  <a:gd name="connsiteX588" fmla="*/ 298450 w 723900"/>
                  <a:gd name="connsiteY588" fmla="*/ 692150 h 850900"/>
                  <a:gd name="connsiteX589" fmla="*/ 298450 w 723900"/>
                  <a:gd name="connsiteY589" fmla="*/ 688975 h 850900"/>
                  <a:gd name="connsiteX590" fmla="*/ 298450 w 723900"/>
                  <a:gd name="connsiteY590" fmla="*/ 685800 h 850900"/>
                  <a:gd name="connsiteX591" fmla="*/ 301625 w 723900"/>
                  <a:gd name="connsiteY591" fmla="*/ 685800 h 850900"/>
                  <a:gd name="connsiteX592" fmla="*/ 304800 w 723900"/>
                  <a:gd name="connsiteY592" fmla="*/ 685800 h 850900"/>
                  <a:gd name="connsiteX593" fmla="*/ 307975 w 723900"/>
                  <a:gd name="connsiteY593" fmla="*/ 685800 h 850900"/>
                  <a:gd name="connsiteX594" fmla="*/ 307975 w 723900"/>
                  <a:gd name="connsiteY594" fmla="*/ 688975 h 850900"/>
                  <a:gd name="connsiteX595" fmla="*/ 309563 w 723900"/>
                  <a:gd name="connsiteY595" fmla="*/ 688975 h 850900"/>
                  <a:gd name="connsiteX596" fmla="*/ 309563 w 723900"/>
                  <a:gd name="connsiteY596" fmla="*/ 690563 h 850900"/>
                  <a:gd name="connsiteX597" fmla="*/ 307975 w 723900"/>
                  <a:gd name="connsiteY597" fmla="*/ 690563 h 850900"/>
                  <a:gd name="connsiteX598" fmla="*/ 307975 w 723900"/>
                  <a:gd name="connsiteY598" fmla="*/ 692150 h 850900"/>
                  <a:gd name="connsiteX599" fmla="*/ 307975 w 723900"/>
                  <a:gd name="connsiteY599" fmla="*/ 695325 h 850900"/>
                  <a:gd name="connsiteX600" fmla="*/ 307975 w 723900"/>
                  <a:gd name="connsiteY600" fmla="*/ 698500 h 850900"/>
                  <a:gd name="connsiteX601" fmla="*/ 309563 w 723900"/>
                  <a:gd name="connsiteY601" fmla="*/ 698500 h 850900"/>
                  <a:gd name="connsiteX602" fmla="*/ 311150 w 723900"/>
                  <a:gd name="connsiteY602" fmla="*/ 698500 h 850900"/>
                  <a:gd name="connsiteX603" fmla="*/ 307975 w 723900"/>
                  <a:gd name="connsiteY603" fmla="*/ 695325 h 850900"/>
                  <a:gd name="connsiteX604" fmla="*/ 311150 w 723900"/>
                  <a:gd name="connsiteY604" fmla="*/ 695325 h 850900"/>
                  <a:gd name="connsiteX605" fmla="*/ 311150 w 723900"/>
                  <a:gd name="connsiteY605" fmla="*/ 692150 h 850900"/>
                  <a:gd name="connsiteX606" fmla="*/ 311150 w 723900"/>
                  <a:gd name="connsiteY606" fmla="*/ 688975 h 850900"/>
                  <a:gd name="connsiteX607" fmla="*/ 314325 w 723900"/>
                  <a:gd name="connsiteY607" fmla="*/ 688975 h 850900"/>
                  <a:gd name="connsiteX608" fmla="*/ 314325 w 723900"/>
                  <a:gd name="connsiteY608" fmla="*/ 685800 h 850900"/>
                  <a:gd name="connsiteX609" fmla="*/ 317500 w 723900"/>
                  <a:gd name="connsiteY609" fmla="*/ 685800 h 850900"/>
                  <a:gd name="connsiteX610" fmla="*/ 320675 w 723900"/>
                  <a:gd name="connsiteY610" fmla="*/ 685800 h 850900"/>
                  <a:gd name="connsiteX611" fmla="*/ 320675 w 723900"/>
                  <a:gd name="connsiteY611" fmla="*/ 684213 h 850900"/>
                  <a:gd name="connsiteX612" fmla="*/ 320675 w 723900"/>
                  <a:gd name="connsiteY612" fmla="*/ 682625 h 850900"/>
                  <a:gd name="connsiteX613" fmla="*/ 311150 w 723900"/>
                  <a:gd name="connsiteY613" fmla="*/ 682625 h 850900"/>
                  <a:gd name="connsiteX614" fmla="*/ 314325 w 723900"/>
                  <a:gd name="connsiteY614" fmla="*/ 682625 h 850900"/>
                  <a:gd name="connsiteX615" fmla="*/ 314325 w 723900"/>
                  <a:gd name="connsiteY615" fmla="*/ 685800 h 850900"/>
                  <a:gd name="connsiteX616" fmla="*/ 311150 w 723900"/>
                  <a:gd name="connsiteY616" fmla="*/ 685800 h 850900"/>
                  <a:gd name="connsiteX617" fmla="*/ 311150 w 723900"/>
                  <a:gd name="connsiteY617" fmla="*/ 682625 h 850900"/>
                  <a:gd name="connsiteX618" fmla="*/ 336550 w 723900"/>
                  <a:gd name="connsiteY618" fmla="*/ 679450 h 850900"/>
                  <a:gd name="connsiteX619" fmla="*/ 339725 w 723900"/>
                  <a:gd name="connsiteY619" fmla="*/ 679450 h 850900"/>
                  <a:gd name="connsiteX620" fmla="*/ 339725 w 723900"/>
                  <a:gd name="connsiteY620" fmla="*/ 682625 h 850900"/>
                  <a:gd name="connsiteX621" fmla="*/ 336550 w 723900"/>
                  <a:gd name="connsiteY621" fmla="*/ 682625 h 850900"/>
                  <a:gd name="connsiteX622" fmla="*/ 336550 w 723900"/>
                  <a:gd name="connsiteY622" fmla="*/ 679450 h 850900"/>
                  <a:gd name="connsiteX623" fmla="*/ 314325 w 723900"/>
                  <a:gd name="connsiteY623" fmla="*/ 679450 h 850900"/>
                  <a:gd name="connsiteX624" fmla="*/ 317500 w 723900"/>
                  <a:gd name="connsiteY624" fmla="*/ 679450 h 850900"/>
                  <a:gd name="connsiteX625" fmla="*/ 320675 w 723900"/>
                  <a:gd name="connsiteY625" fmla="*/ 682625 h 850900"/>
                  <a:gd name="connsiteX626" fmla="*/ 317500 w 723900"/>
                  <a:gd name="connsiteY626" fmla="*/ 682625 h 850900"/>
                  <a:gd name="connsiteX627" fmla="*/ 314325 w 723900"/>
                  <a:gd name="connsiteY627" fmla="*/ 682625 h 850900"/>
                  <a:gd name="connsiteX628" fmla="*/ 314325 w 723900"/>
                  <a:gd name="connsiteY628" fmla="*/ 679450 h 850900"/>
                  <a:gd name="connsiteX629" fmla="*/ 311150 w 723900"/>
                  <a:gd name="connsiteY629" fmla="*/ 679450 h 850900"/>
                  <a:gd name="connsiteX630" fmla="*/ 311150 w 723900"/>
                  <a:gd name="connsiteY630" fmla="*/ 682625 h 850900"/>
                  <a:gd name="connsiteX631" fmla="*/ 307975 w 723900"/>
                  <a:gd name="connsiteY631" fmla="*/ 682625 h 850900"/>
                  <a:gd name="connsiteX632" fmla="*/ 311150 w 723900"/>
                  <a:gd name="connsiteY632" fmla="*/ 679450 h 850900"/>
                  <a:gd name="connsiteX633" fmla="*/ 285750 w 723900"/>
                  <a:gd name="connsiteY633" fmla="*/ 673100 h 850900"/>
                  <a:gd name="connsiteX634" fmla="*/ 288925 w 723900"/>
                  <a:gd name="connsiteY634" fmla="*/ 673100 h 850900"/>
                  <a:gd name="connsiteX635" fmla="*/ 288925 w 723900"/>
                  <a:gd name="connsiteY635" fmla="*/ 676275 h 850900"/>
                  <a:gd name="connsiteX636" fmla="*/ 285750 w 723900"/>
                  <a:gd name="connsiteY636" fmla="*/ 676275 h 850900"/>
                  <a:gd name="connsiteX637" fmla="*/ 285750 w 723900"/>
                  <a:gd name="connsiteY637" fmla="*/ 673100 h 850900"/>
                  <a:gd name="connsiteX638" fmla="*/ 352425 w 723900"/>
                  <a:gd name="connsiteY638" fmla="*/ 663575 h 850900"/>
                  <a:gd name="connsiteX639" fmla="*/ 355600 w 723900"/>
                  <a:gd name="connsiteY639" fmla="*/ 663575 h 850900"/>
                  <a:gd name="connsiteX640" fmla="*/ 355600 w 723900"/>
                  <a:gd name="connsiteY640" fmla="*/ 666750 h 850900"/>
                  <a:gd name="connsiteX641" fmla="*/ 355600 w 723900"/>
                  <a:gd name="connsiteY641" fmla="*/ 669925 h 850900"/>
                  <a:gd name="connsiteX642" fmla="*/ 352425 w 723900"/>
                  <a:gd name="connsiteY642" fmla="*/ 669925 h 850900"/>
                  <a:gd name="connsiteX643" fmla="*/ 352425 w 723900"/>
                  <a:gd name="connsiteY643" fmla="*/ 666750 h 850900"/>
                  <a:gd name="connsiteX644" fmla="*/ 352425 w 723900"/>
                  <a:gd name="connsiteY644" fmla="*/ 663575 h 850900"/>
                  <a:gd name="connsiteX645" fmla="*/ 285750 w 723900"/>
                  <a:gd name="connsiteY645" fmla="*/ 663575 h 850900"/>
                  <a:gd name="connsiteX646" fmla="*/ 285750 w 723900"/>
                  <a:gd name="connsiteY646" fmla="*/ 666750 h 850900"/>
                  <a:gd name="connsiteX647" fmla="*/ 288925 w 723900"/>
                  <a:gd name="connsiteY647" fmla="*/ 666750 h 850900"/>
                  <a:gd name="connsiteX648" fmla="*/ 288925 w 723900"/>
                  <a:gd name="connsiteY648" fmla="*/ 665163 h 850900"/>
                  <a:gd name="connsiteX649" fmla="*/ 288925 w 723900"/>
                  <a:gd name="connsiteY649" fmla="*/ 663575 h 850900"/>
                  <a:gd name="connsiteX650" fmla="*/ 285750 w 723900"/>
                  <a:gd name="connsiteY650" fmla="*/ 663575 h 850900"/>
                  <a:gd name="connsiteX651" fmla="*/ 339725 w 723900"/>
                  <a:gd name="connsiteY651" fmla="*/ 654050 h 850900"/>
                  <a:gd name="connsiteX652" fmla="*/ 341313 w 723900"/>
                  <a:gd name="connsiteY652" fmla="*/ 654050 h 850900"/>
                  <a:gd name="connsiteX653" fmla="*/ 341313 w 723900"/>
                  <a:gd name="connsiteY653" fmla="*/ 655638 h 850900"/>
                  <a:gd name="connsiteX654" fmla="*/ 339725 w 723900"/>
                  <a:gd name="connsiteY654" fmla="*/ 655638 h 850900"/>
                  <a:gd name="connsiteX655" fmla="*/ 339725 w 723900"/>
                  <a:gd name="connsiteY655" fmla="*/ 654050 h 850900"/>
                  <a:gd name="connsiteX656" fmla="*/ 342900 w 723900"/>
                  <a:gd name="connsiteY656" fmla="*/ 650875 h 850900"/>
                  <a:gd name="connsiteX657" fmla="*/ 344488 w 723900"/>
                  <a:gd name="connsiteY657" fmla="*/ 650875 h 850900"/>
                  <a:gd name="connsiteX658" fmla="*/ 344488 w 723900"/>
                  <a:gd name="connsiteY658" fmla="*/ 652463 h 850900"/>
                  <a:gd name="connsiteX659" fmla="*/ 342900 w 723900"/>
                  <a:gd name="connsiteY659" fmla="*/ 652463 h 850900"/>
                  <a:gd name="connsiteX660" fmla="*/ 342900 w 723900"/>
                  <a:gd name="connsiteY660" fmla="*/ 650875 h 850900"/>
                  <a:gd name="connsiteX661" fmla="*/ 333375 w 723900"/>
                  <a:gd name="connsiteY661" fmla="*/ 647700 h 850900"/>
                  <a:gd name="connsiteX662" fmla="*/ 334963 w 723900"/>
                  <a:gd name="connsiteY662" fmla="*/ 647700 h 850900"/>
                  <a:gd name="connsiteX663" fmla="*/ 336550 w 723900"/>
                  <a:gd name="connsiteY663" fmla="*/ 647700 h 850900"/>
                  <a:gd name="connsiteX664" fmla="*/ 339725 w 723900"/>
                  <a:gd name="connsiteY664" fmla="*/ 647700 h 850900"/>
                  <a:gd name="connsiteX665" fmla="*/ 339725 w 723900"/>
                  <a:gd name="connsiteY665" fmla="*/ 650875 h 850900"/>
                  <a:gd name="connsiteX666" fmla="*/ 339725 w 723900"/>
                  <a:gd name="connsiteY666" fmla="*/ 654050 h 850900"/>
                  <a:gd name="connsiteX667" fmla="*/ 336550 w 723900"/>
                  <a:gd name="connsiteY667" fmla="*/ 654050 h 850900"/>
                  <a:gd name="connsiteX668" fmla="*/ 336550 w 723900"/>
                  <a:gd name="connsiteY668" fmla="*/ 657225 h 850900"/>
                  <a:gd name="connsiteX669" fmla="*/ 336550 w 723900"/>
                  <a:gd name="connsiteY669" fmla="*/ 660400 h 850900"/>
                  <a:gd name="connsiteX670" fmla="*/ 338138 w 723900"/>
                  <a:gd name="connsiteY670" fmla="*/ 660400 h 850900"/>
                  <a:gd name="connsiteX671" fmla="*/ 339725 w 723900"/>
                  <a:gd name="connsiteY671" fmla="*/ 660400 h 850900"/>
                  <a:gd name="connsiteX672" fmla="*/ 339725 w 723900"/>
                  <a:gd name="connsiteY672" fmla="*/ 657225 h 850900"/>
                  <a:gd name="connsiteX673" fmla="*/ 342900 w 723900"/>
                  <a:gd name="connsiteY673" fmla="*/ 657225 h 850900"/>
                  <a:gd name="connsiteX674" fmla="*/ 342900 w 723900"/>
                  <a:gd name="connsiteY674" fmla="*/ 660400 h 850900"/>
                  <a:gd name="connsiteX675" fmla="*/ 346075 w 723900"/>
                  <a:gd name="connsiteY675" fmla="*/ 660400 h 850900"/>
                  <a:gd name="connsiteX676" fmla="*/ 349250 w 723900"/>
                  <a:gd name="connsiteY676" fmla="*/ 660400 h 850900"/>
                  <a:gd name="connsiteX677" fmla="*/ 349250 w 723900"/>
                  <a:gd name="connsiteY677" fmla="*/ 661988 h 850900"/>
                  <a:gd name="connsiteX678" fmla="*/ 346075 w 723900"/>
                  <a:gd name="connsiteY678" fmla="*/ 661988 h 850900"/>
                  <a:gd name="connsiteX679" fmla="*/ 346075 w 723900"/>
                  <a:gd name="connsiteY679" fmla="*/ 663575 h 850900"/>
                  <a:gd name="connsiteX680" fmla="*/ 349250 w 723900"/>
                  <a:gd name="connsiteY680" fmla="*/ 663575 h 850900"/>
                  <a:gd name="connsiteX681" fmla="*/ 349250 w 723900"/>
                  <a:gd name="connsiteY681" fmla="*/ 666750 h 850900"/>
                  <a:gd name="connsiteX682" fmla="*/ 349250 w 723900"/>
                  <a:gd name="connsiteY682" fmla="*/ 669925 h 850900"/>
                  <a:gd name="connsiteX683" fmla="*/ 346075 w 723900"/>
                  <a:gd name="connsiteY683" fmla="*/ 669925 h 850900"/>
                  <a:gd name="connsiteX684" fmla="*/ 342900 w 723900"/>
                  <a:gd name="connsiteY684" fmla="*/ 669925 h 850900"/>
                  <a:gd name="connsiteX685" fmla="*/ 342900 w 723900"/>
                  <a:gd name="connsiteY685" fmla="*/ 673100 h 850900"/>
                  <a:gd name="connsiteX686" fmla="*/ 339725 w 723900"/>
                  <a:gd name="connsiteY686" fmla="*/ 673100 h 850900"/>
                  <a:gd name="connsiteX687" fmla="*/ 336550 w 723900"/>
                  <a:gd name="connsiteY687" fmla="*/ 673100 h 850900"/>
                  <a:gd name="connsiteX688" fmla="*/ 333375 w 723900"/>
                  <a:gd name="connsiteY688" fmla="*/ 673100 h 850900"/>
                  <a:gd name="connsiteX689" fmla="*/ 333375 w 723900"/>
                  <a:gd name="connsiteY689" fmla="*/ 676275 h 850900"/>
                  <a:gd name="connsiteX690" fmla="*/ 330200 w 723900"/>
                  <a:gd name="connsiteY690" fmla="*/ 676275 h 850900"/>
                  <a:gd name="connsiteX691" fmla="*/ 330200 w 723900"/>
                  <a:gd name="connsiteY691" fmla="*/ 679450 h 850900"/>
                  <a:gd name="connsiteX692" fmla="*/ 330200 w 723900"/>
                  <a:gd name="connsiteY692" fmla="*/ 682625 h 850900"/>
                  <a:gd name="connsiteX693" fmla="*/ 327025 w 723900"/>
                  <a:gd name="connsiteY693" fmla="*/ 682625 h 850900"/>
                  <a:gd name="connsiteX694" fmla="*/ 327025 w 723900"/>
                  <a:gd name="connsiteY694" fmla="*/ 681038 h 850900"/>
                  <a:gd name="connsiteX695" fmla="*/ 327025 w 723900"/>
                  <a:gd name="connsiteY695" fmla="*/ 679450 h 850900"/>
                  <a:gd name="connsiteX696" fmla="*/ 323850 w 723900"/>
                  <a:gd name="connsiteY696" fmla="*/ 679450 h 850900"/>
                  <a:gd name="connsiteX697" fmla="*/ 320675 w 723900"/>
                  <a:gd name="connsiteY697" fmla="*/ 679450 h 850900"/>
                  <a:gd name="connsiteX698" fmla="*/ 317500 w 723900"/>
                  <a:gd name="connsiteY698" fmla="*/ 679450 h 850900"/>
                  <a:gd name="connsiteX699" fmla="*/ 317500 w 723900"/>
                  <a:gd name="connsiteY699" fmla="*/ 676275 h 850900"/>
                  <a:gd name="connsiteX700" fmla="*/ 314325 w 723900"/>
                  <a:gd name="connsiteY700" fmla="*/ 676275 h 850900"/>
                  <a:gd name="connsiteX701" fmla="*/ 311150 w 723900"/>
                  <a:gd name="connsiteY701" fmla="*/ 676275 h 850900"/>
                  <a:gd name="connsiteX702" fmla="*/ 314325 w 723900"/>
                  <a:gd name="connsiteY702" fmla="*/ 673100 h 850900"/>
                  <a:gd name="connsiteX703" fmla="*/ 317500 w 723900"/>
                  <a:gd name="connsiteY703" fmla="*/ 673100 h 850900"/>
                  <a:gd name="connsiteX704" fmla="*/ 317500 w 723900"/>
                  <a:gd name="connsiteY704" fmla="*/ 669925 h 850900"/>
                  <a:gd name="connsiteX705" fmla="*/ 317500 w 723900"/>
                  <a:gd name="connsiteY705" fmla="*/ 666750 h 850900"/>
                  <a:gd name="connsiteX706" fmla="*/ 320675 w 723900"/>
                  <a:gd name="connsiteY706" fmla="*/ 666750 h 850900"/>
                  <a:gd name="connsiteX707" fmla="*/ 320675 w 723900"/>
                  <a:gd name="connsiteY707" fmla="*/ 669925 h 850900"/>
                  <a:gd name="connsiteX708" fmla="*/ 323850 w 723900"/>
                  <a:gd name="connsiteY708" fmla="*/ 669925 h 850900"/>
                  <a:gd name="connsiteX709" fmla="*/ 323850 w 723900"/>
                  <a:gd name="connsiteY709" fmla="*/ 666750 h 850900"/>
                  <a:gd name="connsiteX710" fmla="*/ 320675 w 723900"/>
                  <a:gd name="connsiteY710" fmla="*/ 666750 h 850900"/>
                  <a:gd name="connsiteX711" fmla="*/ 320675 w 723900"/>
                  <a:gd name="connsiteY711" fmla="*/ 663575 h 850900"/>
                  <a:gd name="connsiteX712" fmla="*/ 323850 w 723900"/>
                  <a:gd name="connsiteY712" fmla="*/ 663575 h 850900"/>
                  <a:gd name="connsiteX713" fmla="*/ 323850 w 723900"/>
                  <a:gd name="connsiteY713" fmla="*/ 660400 h 850900"/>
                  <a:gd name="connsiteX714" fmla="*/ 327025 w 723900"/>
                  <a:gd name="connsiteY714" fmla="*/ 660400 h 850900"/>
                  <a:gd name="connsiteX715" fmla="*/ 327025 w 723900"/>
                  <a:gd name="connsiteY715" fmla="*/ 657225 h 850900"/>
                  <a:gd name="connsiteX716" fmla="*/ 330200 w 723900"/>
                  <a:gd name="connsiteY716" fmla="*/ 657225 h 850900"/>
                  <a:gd name="connsiteX717" fmla="*/ 330200 w 723900"/>
                  <a:gd name="connsiteY717" fmla="*/ 655638 h 850900"/>
                  <a:gd name="connsiteX718" fmla="*/ 330200 w 723900"/>
                  <a:gd name="connsiteY718" fmla="*/ 654050 h 850900"/>
                  <a:gd name="connsiteX719" fmla="*/ 331788 w 723900"/>
                  <a:gd name="connsiteY719" fmla="*/ 654050 h 850900"/>
                  <a:gd name="connsiteX720" fmla="*/ 333375 w 723900"/>
                  <a:gd name="connsiteY720" fmla="*/ 654050 h 850900"/>
                  <a:gd name="connsiteX721" fmla="*/ 333375 w 723900"/>
                  <a:gd name="connsiteY721" fmla="*/ 650875 h 850900"/>
                  <a:gd name="connsiteX722" fmla="*/ 333375 w 723900"/>
                  <a:gd name="connsiteY722" fmla="*/ 649288 h 850900"/>
                  <a:gd name="connsiteX723" fmla="*/ 333375 w 723900"/>
                  <a:gd name="connsiteY723" fmla="*/ 647700 h 850900"/>
                  <a:gd name="connsiteX724" fmla="*/ 307975 w 723900"/>
                  <a:gd name="connsiteY724" fmla="*/ 647700 h 850900"/>
                  <a:gd name="connsiteX725" fmla="*/ 309563 w 723900"/>
                  <a:gd name="connsiteY725" fmla="*/ 647700 h 850900"/>
                  <a:gd name="connsiteX726" fmla="*/ 309563 w 723900"/>
                  <a:gd name="connsiteY726" fmla="*/ 649288 h 850900"/>
                  <a:gd name="connsiteX727" fmla="*/ 307975 w 723900"/>
                  <a:gd name="connsiteY727" fmla="*/ 649288 h 850900"/>
                  <a:gd name="connsiteX728" fmla="*/ 307975 w 723900"/>
                  <a:gd name="connsiteY728" fmla="*/ 647700 h 850900"/>
                  <a:gd name="connsiteX729" fmla="*/ 333375 w 723900"/>
                  <a:gd name="connsiteY729" fmla="*/ 644525 h 850900"/>
                  <a:gd name="connsiteX730" fmla="*/ 334963 w 723900"/>
                  <a:gd name="connsiteY730" fmla="*/ 644525 h 850900"/>
                  <a:gd name="connsiteX731" fmla="*/ 334963 w 723900"/>
                  <a:gd name="connsiteY731" fmla="*/ 646113 h 850900"/>
                  <a:gd name="connsiteX732" fmla="*/ 333375 w 723900"/>
                  <a:gd name="connsiteY732" fmla="*/ 646113 h 850900"/>
                  <a:gd name="connsiteX733" fmla="*/ 333375 w 723900"/>
                  <a:gd name="connsiteY733" fmla="*/ 644525 h 850900"/>
                  <a:gd name="connsiteX734" fmla="*/ 130175 w 723900"/>
                  <a:gd name="connsiteY734" fmla="*/ 641350 h 850900"/>
                  <a:gd name="connsiteX735" fmla="*/ 131763 w 723900"/>
                  <a:gd name="connsiteY735" fmla="*/ 641350 h 850900"/>
                  <a:gd name="connsiteX736" fmla="*/ 131763 w 723900"/>
                  <a:gd name="connsiteY736" fmla="*/ 642938 h 850900"/>
                  <a:gd name="connsiteX737" fmla="*/ 130175 w 723900"/>
                  <a:gd name="connsiteY737" fmla="*/ 642938 h 850900"/>
                  <a:gd name="connsiteX738" fmla="*/ 130175 w 723900"/>
                  <a:gd name="connsiteY738" fmla="*/ 641350 h 850900"/>
                  <a:gd name="connsiteX739" fmla="*/ 342900 w 723900"/>
                  <a:gd name="connsiteY739" fmla="*/ 631825 h 850900"/>
                  <a:gd name="connsiteX740" fmla="*/ 344488 w 723900"/>
                  <a:gd name="connsiteY740" fmla="*/ 631825 h 850900"/>
                  <a:gd name="connsiteX741" fmla="*/ 344488 w 723900"/>
                  <a:gd name="connsiteY741" fmla="*/ 633413 h 850900"/>
                  <a:gd name="connsiteX742" fmla="*/ 342900 w 723900"/>
                  <a:gd name="connsiteY742" fmla="*/ 633413 h 850900"/>
                  <a:gd name="connsiteX743" fmla="*/ 342900 w 723900"/>
                  <a:gd name="connsiteY743" fmla="*/ 631825 h 850900"/>
                  <a:gd name="connsiteX744" fmla="*/ 104775 w 723900"/>
                  <a:gd name="connsiteY744" fmla="*/ 631825 h 850900"/>
                  <a:gd name="connsiteX745" fmla="*/ 107950 w 723900"/>
                  <a:gd name="connsiteY745" fmla="*/ 631825 h 850900"/>
                  <a:gd name="connsiteX746" fmla="*/ 111125 w 723900"/>
                  <a:gd name="connsiteY746" fmla="*/ 631825 h 850900"/>
                  <a:gd name="connsiteX747" fmla="*/ 114300 w 723900"/>
                  <a:gd name="connsiteY747" fmla="*/ 631825 h 850900"/>
                  <a:gd name="connsiteX748" fmla="*/ 117475 w 723900"/>
                  <a:gd name="connsiteY748" fmla="*/ 631825 h 850900"/>
                  <a:gd name="connsiteX749" fmla="*/ 117475 w 723900"/>
                  <a:gd name="connsiteY749" fmla="*/ 635000 h 850900"/>
                  <a:gd name="connsiteX750" fmla="*/ 114300 w 723900"/>
                  <a:gd name="connsiteY750" fmla="*/ 638175 h 850900"/>
                  <a:gd name="connsiteX751" fmla="*/ 114300 w 723900"/>
                  <a:gd name="connsiteY751" fmla="*/ 641350 h 850900"/>
                  <a:gd name="connsiteX752" fmla="*/ 111125 w 723900"/>
                  <a:gd name="connsiteY752" fmla="*/ 641350 h 850900"/>
                  <a:gd name="connsiteX753" fmla="*/ 107950 w 723900"/>
                  <a:gd name="connsiteY753" fmla="*/ 641350 h 850900"/>
                  <a:gd name="connsiteX754" fmla="*/ 107950 w 723900"/>
                  <a:gd name="connsiteY754" fmla="*/ 638175 h 850900"/>
                  <a:gd name="connsiteX755" fmla="*/ 107950 w 723900"/>
                  <a:gd name="connsiteY755" fmla="*/ 636588 h 850900"/>
                  <a:gd name="connsiteX756" fmla="*/ 107950 w 723900"/>
                  <a:gd name="connsiteY756" fmla="*/ 635000 h 850900"/>
                  <a:gd name="connsiteX757" fmla="*/ 104775 w 723900"/>
                  <a:gd name="connsiteY757" fmla="*/ 635000 h 850900"/>
                  <a:gd name="connsiteX758" fmla="*/ 104775 w 723900"/>
                  <a:gd name="connsiteY758" fmla="*/ 631825 h 850900"/>
                  <a:gd name="connsiteX759" fmla="*/ 339725 w 723900"/>
                  <a:gd name="connsiteY759" fmla="*/ 628650 h 850900"/>
                  <a:gd name="connsiteX760" fmla="*/ 342900 w 723900"/>
                  <a:gd name="connsiteY760" fmla="*/ 628650 h 850900"/>
                  <a:gd name="connsiteX761" fmla="*/ 346075 w 723900"/>
                  <a:gd name="connsiteY761" fmla="*/ 628650 h 850900"/>
                  <a:gd name="connsiteX762" fmla="*/ 349250 w 723900"/>
                  <a:gd name="connsiteY762" fmla="*/ 628650 h 850900"/>
                  <a:gd name="connsiteX763" fmla="*/ 350838 w 723900"/>
                  <a:gd name="connsiteY763" fmla="*/ 628650 h 850900"/>
                  <a:gd name="connsiteX764" fmla="*/ 350838 w 723900"/>
                  <a:gd name="connsiteY764" fmla="*/ 631825 h 850900"/>
                  <a:gd name="connsiteX765" fmla="*/ 349250 w 723900"/>
                  <a:gd name="connsiteY765" fmla="*/ 631825 h 850900"/>
                  <a:gd name="connsiteX766" fmla="*/ 346075 w 723900"/>
                  <a:gd name="connsiteY766" fmla="*/ 631825 h 850900"/>
                  <a:gd name="connsiteX767" fmla="*/ 346075 w 723900"/>
                  <a:gd name="connsiteY767" fmla="*/ 630238 h 850900"/>
                  <a:gd name="connsiteX768" fmla="*/ 342900 w 723900"/>
                  <a:gd name="connsiteY768" fmla="*/ 630238 h 850900"/>
                  <a:gd name="connsiteX769" fmla="*/ 342900 w 723900"/>
                  <a:gd name="connsiteY769" fmla="*/ 631825 h 850900"/>
                  <a:gd name="connsiteX770" fmla="*/ 339725 w 723900"/>
                  <a:gd name="connsiteY770" fmla="*/ 631825 h 850900"/>
                  <a:gd name="connsiteX771" fmla="*/ 339725 w 723900"/>
                  <a:gd name="connsiteY771" fmla="*/ 628650 h 850900"/>
                  <a:gd name="connsiteX772" fmla="*/ 117475 w 723900"/>
                  <a:gd name="connsiteY772" fmla="*/ 628650 h 850900"/>
                  <a:gd name="connsiteX773" fmla="*/ 120650 w 723900"/>
                  <a:gd name="connsiteY773" fmla="*/ 628650 h 850900"/>
                  <a:gd name="connsiteX774" fmla="*/ 117475 w 723900"/>
                  <a:gd name="connsiteY774" fmla="*/ 631825 h 850900"/>
                  <a:gd name="connsiteX775" fmla="*/ 117475 w 723900"/>
                  <a:gd name="connsiteY775" fmla="*/ 628650 h 850900"/>
                  <a:gd name="connsiteX776" fmla="*/ 304800 w 723900"/>
                  <a:gd name="connsiteY776" fmla="*/ 622300 h 850900"/>
                  <a:gd name="connsiteX777" fmla="*/ 306388 w 723900"/>
                  <a:gd name="connsiteY777" fmla="*/ 622300 h 850900"/>
                  <a:gd name="connsiteX778" fmla="*/ 306388 w 723900"/>
                  <a:gd name="connsiteY778" fmla="*/ 623888 h 850900"/>
                  <a:gd name="connsiteX779" fmla="*/ 304800 w 723900"/>
                  <a:gd name="connsiteY779" fmla="*/ 623888 h 850900"/>
                  <a:gd name="connsiteX780" fmla="*/ 304800 w 723900"/>
                  <a:gd name="connsiteY780" fmla="*/ 622300 h 850900"/>
                  <a:gd name="connsiteX781" fmla="*/ 130175 w 723900"/>
                  <a:gd name="connsiteY781" fmla="*/ 622300 h 850900"/>
                  <a:gd name="connsiteX782" fmla="*/ 131763 w 723900"/>
                  <a:gd name="connsiteY782" fmla="*/ 622300 h 850900"/>
                  <a:gd name="connsiteX783" fmla="*/ 131763 w 723900"/>
                  <a:gd name="connsiteY783" fmla="*/ 623888 h 850900"/>
                  <a:gd name="connsiteX784" fmla="*/ 130175 w 723900"/>
                  <a:gd name="connsiteY784" fmla="*/ 623888 h 850900"/>
                  <a:gd name="connsiteX785" fmla="*/ 130175 w 723900"/>
                  <a:gd name="connsiteY785" fmla="*/ 622300 h 850900"/>
                  <a:gd name="connsiteX786" fmla="*/ 355600 w 723900"/>
                  <a:gd name="connsiteY786" fmla="*/ 619125 h 850900"/>
                  <a:gd name="connsiteX787" fmla="*/ 358775 w 723900"/>
                  <a:gd name="connsiteY787" fmla="*/ 622300 h 850900"/>
                  <a:gd name="connsiteX788" fmla="*/ 355600 w 723900"/>
                  <a:gd name="connsiteY788" fmla="*/ 622300 h 850900"/>
                  <a:gd name="connsiteX789" fmla="*/ 355600 w 723900"/>
                  <a:gd name="connsiteY789" fmla="*/ 619125 h 850900"/>
                  <a:gd name="connsiteX790" fmla="*/ 292100 w 723900"/>
                  <a:gd name="connsiteY790" fmla="*/ 619125 h 850900"/>
                  <a:gd name="connsiteX791" fmla="*/ 295275 w 723900"/>
                  <a:gd name="connsiteY791" fmla="*/ 619125 h 850900"/>
                  <a:gd name="connsiteX792" fmla="*/ 295275 w 723900"/>
                  <a:gd name="connsiteY792" fmla="*/ 620713 h 850900"/>
                  <a:gd name="connsiteX793" fmla="*/ 292100 w 723900"/>
                  <a:gd name="connsiteY793" fmla="*/ 620713 h 850900"/>
                  <a:gd name="connsiteX794" fmla="*/ 292100 w 723900"/>
                  <a:gd name="connsiteY794" fmla="*/ 619125 h 850900"/>
                  <a:gd name="connsiteX795" fmla="*/ 390525 w 723900"/>
                  <a:gd name="connsiteY795" fmla="*/ 606425 h 850900"/>
                  <a:gd name="connsiteX796" fmla="*/ 392113 w 723900"/>
                  <a:gd name="connsiteY796" fmla="*/ 606425 h 850900"/>
                  <a:gd name="connsiteX797" fmla="*/ 392113 w 723900"/>
                  <a:gd name="connsiteY797" fmla="*/ 608013 h 850900"/>
                  <a:gd name="connsiteX798" fmla="*/ 390525 w 723900"/>
                  <a:gd name="connsiteY798" fmla="*/ 608013 h 850900"/>
                  <a:gd name="connsiteX799" fmla="*/ 390525 w 723900"/>
                  <a:gd name="connsiteY799" fmla="*/ 606425 h 850900"/>
                  <a:gd name="connsiteX800" fmla="*/ 307975 w 723900"/>
                  <a:gd name="connsiteY800" fmla="*/ 606425 h 850900"/>
                  <a:gd name="connsiteX801" fmla="*/ 311150 w 723900"/>
                  <a:gd name="connsiteY801" fmla="*/ 606425 h 850900"/>
                  <a:gd name="connsiteX802" fmla="*/ 314325 w 723900"/>
                  <a:gd name="connsiteY802" fmla="*/ 606425 h 850900"/>
                  <a:gd name="connsiteX803" fmla="*/ 314325 w 723900"/>
                  <a:gd name="connsiteY803" fmla="*/ 609600 h 850900"/>
                  <a:gd name="connsiteX804" fmla="*/ 311150 w 723900"/>
                  <a:gd name="connsiteY804" fmla="*/ 609600 h 850900"/>
                  <a:gd name="connsiteX805" fmla="*/ 307975 w 723900"/>
                  <a:gd name="connsiteY805" fmla="*/ 609600 h 850900"/>
                  <a:gd name="connsiteX806" fmla="*/ 307975 w 723900"/>
                  <a:gd name="connsiteY806" fmla="*/ 606425 h 850900"/>
                  <a:gd name="connsiteX807" fmla="*/ 387350 w 723900"/>
                  <a:gd name="connsiteY807" fmla="*/ 603250 h 850900"/>
                  <a:gd name="connsiteX808" fmla="*/ 390525 w 723900"/>
                  <a:gd name="connsiteY808" fmla="*/ 603250 h 850900"/>
                  <a:gd name="connsiteX809" fmla="*/ 390525 w 723900"/>
                  <a:gd name="connsiteY809" fmla="*/ 606425 h 850900"/>
                  <a:gd name="connsiteX810" fmla="*/ 387350 w 723900"/>
                  <a:gd name="connsiteY810" fmla="*/ 606425 h 850900"/>
                  <a:gd name="connsiteX811" fmla="*/ 387350 w 723900"/>
                  <a:gd name="connsiteY811" fmla="*/ 603250 h 850900"/>
                  <a:gd name="connsiteX812" fmla="*/ 409575 w 723900"/>
                  <a:gd name="connsiteY812" fmla="*/ 593725 h 850900"/>
                  <a:gd name="connsiteX813" fmla="*/ 411163 w 723900"/>
                  <a:gd name="connsiteY813" fmla="*/ 593725 h 850900"/>
                  <a:gd name="connsiteX814" fmla="*/ 411163 w 723900"/>
                  <a:gd name="connsiteY814" fmla="*/ 595313 h 850900"/>
                  <a:gd name="connsiteX815" fmla="*/ 409575 w 723900"/>
                  <a:gd name="connsiteY815" fmla="*/ 595313 h 850900"/>
                  <a:gd name="connsiteX816" fmla="*/ 409575 w 723900"/>
                  <a:gd name="connsiteY816" fmla="*/ 593725 h 850900"/>
                  <a:gd name="connsiteX817" fmla="*/ 384175 w 723900"/>
                  <a:gd name="connsiteY817" fmla="*/ 593725 h 850900"/>
                  <a:gd name="connsiteX818" fmla="*/ 384175 w 723900"/>
                  <a:gd name="connsiteY818" fmla="*/ 596900 h 850900"/>
                  <a:gd name="connsiteX819" fmla="*/ 387350 w 723900"/>
                  <a:gd name="connsiteY819" fmla="*/ 596900 h 850900"/>
                  <a:gd name="connsiteX820" fmla="*/ 387350 w 723900"/>
                  <a:gd name="connsiteY820" fmla="*/ 593725 h 850900"/>
                  <a:gd name="connsiteX821" fmla="*/ 384175 w 723900"/>
                  <a:gd name="connsiteY821" fmla="*/ 593725 h 850900"/>
                  <a:gd name="connsiteX822" fmla="*/ 406400 w 723900"/>
                  <a:gd name="connsiteY822" fmla="*/ 590550 h 850900"/>
                  <a:gd name="connsiteX823" fmla="*/ 407988 w 723900"/>
                  <a:gd name="connsiteY823" fmla="*/ 590550 h 850900"/>
                  <a:gd name="connsiteX824" fmla="*/ 407988 w 723900"/>
                  <a:gd name="connsiteY824" fmla="*/ 592138 h 850900"/>
                  <a:gd name="connsiteX825" fmla="*/ 406400 w 723900"/>
                  <a:gd name="connsiteY825" fmla="*/ 592138 h 850900"/>
                  <a:gd name="connsiteX826" fmla="*/ 406400 w 723900"/>
                  <a:gd name="connsiteY826" fmla="*/ 590550 h 850900"/>
                  <a:gd name="connsiteX827" fmla="*/ 403225 w 723900"/>
                  <a:gd name="connsiteY827" fmla="*/ 590550 h 850900"/>
                  <a:gd name="connsiteX828" fmla="*/ 406400 w 723900"/>
                  <a:gd name="connsiteY828" fmla="*/ 593725 h 850900"/>
                  <a:gd name="connsiteX829" fmla="*/ 403225 w 723900"/>
                  <a:gd name="connsiteY829" fmla="*/ 593725 h 850900"/>
                  <a:gd name="connsiteX830" fmla="*/ 403225 w 723900"/>
                  <a:gd name="connsiteY830" fmla="*/ 590550 h 850900"/>
                  <a:gd name="connsiteX831" fmla="*/ 393700 w 723900"/>
                  <a:gd name="connsiteY831" fmla="*/ 587375 h 850900"/>
                  <a:gd name="connsiteX832" fmla="*/ 390525 w 723900"/>
                  <a:gd name="connsiteY832" fmla="*/ 590550 h 850900"/>
                  <a:gd name="connsiteX833" fmla="*/ 390525 w 723900"/>
                  <a:gd name="connsiteY833" fmla="*/ 593725 h 850900"/>
                  <a:gd name="connsiteX834" fmla="*/ 393700 w 723900"/>
                  <a:gd name="connsiteY834" fmla="*/ 593725 h 850900"/>
                  <a:gd name="connsiteX835" fmla="*/ 390525 w 723900"/>
                  <a:gd name="connsiteY835" fmla="*/ 590550 h 850900"/>
                  <a:gd name="connsiteX836" fmla="*/ 393700 w 723900"/>
                  <a:gd name="connsiteY836" fmla="*/ 590550 h 850900"/>
                  <a:gd name="connsiteX837" fmla="*/ 393700 w 723900"/>
                  <a:gd name="connsiteY837" fmla="*/ 587375 h 850900"/>
                  <a:gd name="connsiteX838" fmla="*/ 409575 w 723900"/>
                  <a:gd name="connsiteY838" fmla="*/ 584200 h 850900"/>
                  <a:gd name="connsiteX839" fmla="*/ 411163 w 723900"/>
                  <a:gd name="connsiteY839" fmla="*/ 584200 h 850900"/>
                  <a:gd name="connsiteX840" fmla="*/ 411163 w 723900"/>
                  <a:gd name="connsiteY840" fmla="*/ 585788 h 850900"/>
                  <a:gd name="connsiteX841" fmla="*/ 409575 w 723900"/>
                  <a:gd name="connsiteY841" fmla="*/ 585788 h 850900"/>
                  <a:gd name="connsiteX842" fmla="*/ 409575 w 723900"/>
                  <a:gd name="connsiteY842" fmla="*/ 584200 h 850900"/>
                  <a:gd name="connsiteX843" fmla="*/ 412750 w 723900"/>
                  <a:gd name="connsiteY843" fmla="*/ 581025 h 850900"/>
                  <a:gd name="connsiteX844" fmla="*/ 414338 w 723900"/>
                  <a:gd name="connsiteY844" fmla="*/ 581025 h 850900"/>
                  <a:gd name="connsiteX845" fmla="*/ 415925 w 723900"/>
                  <a:gd name="connsiteY845" fmla="*/ 581025 h 850900"/>
                  <a:gd name="connsiteX846" fmla="*/ 415925 w 723900"/>
                  <a:gd name="connsiteY846" fmla="*/ 582613 h 850900"/>
                  <a:gd name="connsiteX847" fmla="*/ 414338 w 723900"/>
                  <a:gd name="connsiteY847" fmla="*/ 582613 h 850900"/>
                  <a:gd name="connsiteX848" fmla="*/ 412750 w 723900"/>
                  <a:gd name="connsiteY848" fmla="*/ 582613 h 850900"/>
                  <a:gd name="connsiteX849" fmla="*/ 412750 w 723900"/>
                  <a:gd name="connsiteY849" fmla="*/ 581025 h 850900"/>
                  <a:gd name="connsiteX850" fmla="*/ 406400 w 723900"/>
                  <a:gd name="connsiteY850" fmla="*/ 581025 h 850900"/>
                  <a:gd name="connsiteX851" fmla="*/ 409575 w 723900"/>
                  <a:gd name="connsiteY851" fmla="*/ 581025 h 850900"/>
                  <a:gd name="connsiteX852" fmla="*/ 409575 w 723900"/>
                  <a:gd name="connsiteY852" fmla="*/ 584200 h 850900"/>
                  <a:gd name="connsiteX853" fmla="*/ 406400 w 723900"/>
                  <a:gd name="connsiteY853" fmla="*/ 584200 h 850900"/>
                  <a:gd name="connsiteX854" fmla="*/ 406400 w 723900"/>
                  <a:gd name="connsiteY854" fmla="*/ 581025 h 850900"/>
                  <a:gd name="connsiteX855" fmla="*/ 419100 w 723900"/>
                  <a:gd name="connsiteY855" fmla="*/ 577850 h 850900"/>
                  <a:gd name="connsiteX856" fmla="*/ 420688 w 723900"/>
                  <a:gd name="connsiteY856" fmla="*/ 577850 h 850900"/>
                  <a:gd name="connsiteX857" fmla="*/ 420688 w 723900"/>
                  <a:gd name="connsiteY857" fmla="*/ 579438 h 850900"/>
                  <a:gd name="connsiteX858" fmla="*/ 419100 w 723900"/>
                  <a:gd name="connsiteY858" fmla="*/ 579438 h 850900"/>
                  <a:gd name="connsiteX859" fmla="*/ 419100 w 723900"/>
                  <a:gd name="connsiteY859" fmla="*/ 577850 h 850900"/>
                  <a:gd name="connsiteX860" fmla="*/ 415925 w 723900"/>
                  <a:gd name="connsiteY860" fmla="*/ 577850 h 850900"/>
                  <a:gd name="connsiteX861" fmla="*/ 417513 w 723900"/>
                  <a:gd name="connsiteY861" fmla="*/ 577850 h 850900"/>
                  <a:gd name="connsiteX862" fmla="*/ 417513 w 723900"/>
                  <a:gd name="connsiteY862" fmla="*/ 579438 h 850900"/>
                  <a:gd name="connsiteX863" fmla="*/ 415925 w 723900"/>
                  <a:gd name="connsiteY863" fmla="*/ 579438 h 850900"/>
                  <a:gd name="connsiteX864" fmla="*/ 415925 w 723900"/>
                  <a:gd name="connsiteY864" fmla="*/ 577850 h 850900"/>
                  <a:gd name="connsiteX865" fmla="*/ 444500 w 723900"/>
                  <a:gd name="connsiteY865" fmla="*/ 568325 h 850900"/>
                  <a:gd name="connsiteX866" fmla="*/ 447675 w 723900"/>
                  <a:gd name="connsiteY866" fmla="*/ 568325 h 850900"/>
                  <a:gd name="connsiteX867" fmla="*/ 449263 w 723900"/>
                  <a:gd name="connsiteY867" fmla="*/ 568325 h 850900"/>
                  <a:gd name="connsiteX868" fmla="*/ 450850 w 723900"/>
                  <a:gd name="connsiteY868" fmla="*/ 568325 h 850900"/>
                  <a:gd name="connsiteX869" fmla="*/ 450850 w 723900"/>
                  <a:gd name="connsiteY869" fmla="*/ 571500 h 850900"/>
                  <a:gd name="connsiteX870" fmla="*/ 447675 w 723900"/>
                  <a:gd name="connsiteY870" fmla="*/ 571500 h 850900"/>
                  <a:gd name="connsiteX871" fmla="*/ 446088 w 723900"/>
                  <a:gd name="connsiteY871" fmla="*/ 573087 h 850900"/>
                  <a:gd name="connsiteX872" fmla="*/ 446088 w 723900"/>
                  <a:gd name="connsiteY872" fmla="*/ 573088 h 850900"/>
                  <a:gd name="connsiteX873" fmla="*/ 446087 w 723900"/>
                  <a:gd name="connsiteY873" fmla="*/ 573088 h 850900"/>
                  <a:gd name="connsiteX874" fmla="*/ 444500 w 723900"/>
                  <a:gd name="connsiteY874" fmla="*/ 574675 h 850900"/>
                  <a:gd name="connsiteX875" fmla="*/ 444500 w 723900"/>
                  <a:gd name="connsiteY875" fmla="*/ 573088 h 850900"/>
                  <a:gd name="connsiteX876" fmla="*/ 444500 w 723900"/>
                  <a:gd name="connsiteY876" fmla="*/ 571500 h 850900"/>
                  <a:gd name="connsiteX877" fmla="*/ 444500 w 723900"/>
                  <a:gd name="connsiteY877" fmla="*/ 568325 h 850900"/>
                  <a:gd name="connsiteX878" fmla="*/ 419100 w 723900"/>
                  <a:gd name="connsiteY878" fmla="*/ 568325 h 850900"/>
                  <a:gd name="connsiteX879" fmla="*/ 419100 w 723900"/>
                  <a:gd name="connsiteY879" fmla="*/ 571500 h 850900"/>
                  <a:gd name="connsiteX880" fmla="*/ 422275 w 723900"/>
                  <a:gd name="connsiteY880" fmla="*/ 571500 h 850900"/>
                  <a:gd name="connsiteX881" fmla="*/ 419100 w 723900"/>
                  <a:gd name="connsiteY881" fmla="*/ 568325 h 850900"/>
                  <a:gd name="connsiteX882" fmla="*/ 330200 w 723900"/>
                  <a:gd name="connsiteY882" fmla="*/ 568325 h 850900"/>
                  <a:gd name="connsiteX883" fmla="*/ 333375 w 723900"/>
                  <a:gd name="connsiteY883" fmla="*/ 568325 h 850900"/>
                  <a:gd name="connsiteX884" fmla="*/ 333375 w 723900"/>
                  <a:gd name="connsiteY884" fmla="*/ 571500 h 850900"/>
                  <a:gd name="connsiteX885" fmla="*/ 330200 w 723900"/>
                  <a:gd name="connsiteY885" fmla="*/ 568325 h 850900"/>
                  <a:gd name="connsiteX886" fmla="*/ 38100 w 723900"/>
                  <a:gd name="connsiteY886" fmla="*/ 568325 h 850900"/>
                  <a:gd name="connsiteX887" fmla="*/ 39688 w 723900"/>
                  <a:gd name="connsiteY887" fmla="*/ 568325 h 850900"/>
                  <a:gd name="connsiteX888" fmla="*/ 39688 w 723900"/>
                  <a:gd name="connsiteY888" fmla="*/ 569913 h 850900"/>
                  <a:gd name="connsiteX889" fmla="*/ 38100 w 723900"/>
                  <a:gd name="connsiteY889" fmla="*/ 569913 h 850900"/>
                  <a:gd name="connsiteX890" fmla="*/ 38100 w 723900"/>
                  <a:gd name="connsiteY890" fmla="*/ 568325 h 850900"/>
                  <a:gd name="connsiteX891" fmla="*/ 536575 w 723900"/>
                  <a:gd name="connsiteY891" fmla="*/ 565150 h 850900"/>
                  <a:gd name="connsiteX892" fmla="*/ 539750 w 723900"/>
                  <a:gd name="connsiteY892" fmla="*/ 565150 h 850900"/>
                  <a:gd name="connsiteX893" fmla="*/ 536575 w 723900"/>
                  <a:gd name="connsiteY893" fmla="*/ 568325 h 850900"/>
                  <a:gd name="connsiteX894" fmla="*/ 536575 w 723900"/>
                  <a:gd name="connsiteY894" fmla="*/ 565150 h 850900"/>
                  <a:gd name="connsiteX895" fmla="*/ 460375 w 723900"/>
                  <a:gd name="connsiteY895" fmla="*/ 565150 h 850900"/>
                  <a:gd name="connsiteX896" fmla="*/ 463550 w 723900"/>
                  <a:gd name="connsiteY896" fmla="*/ 565150 h 850900"/>
                  <a:gd name="connsiteX897" fmla="*/ 463550 w 723900"/>
                  <a:gd name="connsiteY897" fmla="*/ 568325 h 850900"/>
                  <a:gd name="connsiteX898" fmla="*/ 466725 w 723900"/>
                  <a:gd name="connsiteY898" fmla="*/ 568325 h 850900"/>
                  <a:gd name="connsiteX899" fmla="*/ 466725 w 723900"/>
                  <a:gd name="connsiteY899" fmla="*/ 571500 h 850900"/>
                  <a:gd name="connsiteX900" fmla="*/ 463550 w 723900"/>
                  <a:gd name="connsiteY900" fmla="*/ 571500 h 850900"/>
                  <a:gd name="connsiteX901" fmla="*/ 463550 w 723900"/>
                  <a:gd name="connsiteY901" fmla="*/ 574675 h 850900"/>
                  <a:gd name="connsiteX902" fmla="*/ 465138 w 723900"/>
                  <a:gd name="connsiteY902" fmla="*/ 574675 h 850900"/>
                  <a:gd name="connsiteX903" fmla="*/ 465138 w 723900"/>
                  <a:gd name="connsiteY903" fmla="*/ 576263 h 850900"/>
                  <a:gd name="connsiteX904" fmla="*/ 465138 w 723900"/>
                  <a:gd name="connsiteY904" fmla="*/ 577850 h 850900"/>
                  <a:gd name="connsiteX905" fmla="*/ 463550 w 723900"/>
                  <a:gd name="connsiteY905" fmla="*/ 577850 h 850900"/>
                  <a:gd name="connsiteX906" fmla="*/ 460375 w 723900"/>
                  <a:gd name="connsiteY906" fmla="*/ 577850 h 850900"/>
                  <a:gd name="connsiteX907" fmla="*/ 457200 w 723900"/>
                  <a:gd name="connsiteY907" fmla="*/ 577850 h 850900"/>
                  <a:gd name="connsiteX908" fmla="*/ 454025 w 723900"/>
                  <a:gd name="connsiteY908" fmla="*/ 581025 h 850900"/>
                  <a:gd name="connsiteX909" fmla="*/ 454025 w 723900"/>
                  <a:gd name="connsiteY909" fmla="*/ 577850 h 850900"/>
                  <a:gd name="connsiteX910" fmla="*/ 454025 w 723900"/>
                  <a:gd name="connsiteY910" fmla="*/ 574675 h 850900"/>
                  <a:gd name="connsiteX911" fmla="*/ 454025 w 723900"/>
                  <a:gd name="connsiteY911" fmla="*/ 571500 h 850900"/>
                  <a:gd name="connsiteX912" fmla="*/ 457200 w 723900"/>
                  <a:gd name="connsiteY912" fmla="*/ 571500 h 850900"/>
                  <a:gd name="connsiteX913" fmla="*/ 457200 w 723900"/>
                  <a:gd name="connsiteY913" fmla="*/ 568325 h 850900"/>
                  <a:gd name="connsiteX914" fmla="*/ 460375 w 723900"/>
                  <a:gd name="connsiteY914" fmla="*/ 568325 h 850900"/>
                  <a:gd name="connsiteX915" fmla="*/ 460375 w 723900"/>
                  <a:gd name="connsiteY915" fmla="*/ 565150 h 850900"/>
                  <a:gd name="connsiteX916" fmla="*/ 450850 w 723900"/>
                  <a:gd name="connsiteY916" fmla="*/ 565150 h 850900"/>
                  <a:gd name="connsiteX917" fmla="*/ 454025 w 723900"/>
                  <a:gd name="connsiteY917" fmla="*/ 565150 h 850900"/>
                  <a:gd name="connsiteX918" fmla="*/ 454025 w 723900"/>
                  <a:gd name="connsiteY918" fmla="*/ 568325 h 850900"/>
                  <a:gd name="connsiteX919" fmla="*/ 450850 w 723900"/>
                  <a:gd name="connsiteY919" fmla="*/ 568325 h 850900"/>
                  <a:gd name="connsiteX920" fmla="*/ 450850 w 723900"/>
                  <a:gd name="connsiteY920" fmla="*/ 565150 h 850900"/>
                  <a:gd name="connsiteX921" fmla="*/ 34925 w 723900"/>
                  <a:gd name="connsiteY921" fmla="*/ 565150 h 850900"/>
                  <a:gd name="connsiteX922" fmla="*/ 36513 w 723900"/>
                  <a:gd name="connsiteY922" fmla="*/ 565150 h 850900"/>
                  <a:gd name="connsiteX923" fmla="*/ 36513 w 723900"/>
                  <a:gd name="connsiteY923" fmla="*/ 566738 h 850900"/>
                  <a:gd name="connsiteX924" fmla="*/ 34925 w 723900"/>
                  <a:gd name="connsiteY924" fmla="*/ 566738 h 850900"/>
                  <a:gd name="connsiteX925" fmla="*/ 34925 w 723900"/>
                  <a:gd name="connsiteY925" fmla="*/ 565150 h 850900"/>
                  <a:gd name="connsiteX926" fmla="*/ 447675 w 723900"/>
                  <a:gd name="connsiteY926" fmla="*/ 561975 h 850900"/>
                  <a:gd name="connsiteX927" fmla="*/ 450850 w 723900"/>
                  <a:gd name="connsiteY927" fmla="*/ 561975 h 850900"/>
                  <a:gd name="connsiteX928" fmla="*/ 450850 w 723900"/>
                  <a:gd name="connsiteY928" fmla="*/ 565150 h 850900"/>
                  <a:gd name="connsiteX929" fmla="*/ 447675 w 723900"/>
                  <a:gd name="connsiteY929" fmla="*/ 565150 h 850900"/>
                  <a:gd name="connsiteX930" fmla="*/ 447675 w 723900"/>
                  <a:gd name="connsiteY930" fmla="*/ 561975 h 850900"/>
                  <a:gd name="connsiteX931" fmla="*/ 460375 w 723900"/>
                  <a:gd name="connsiteY931" fmla="*/ 558800 h 850900"/>
                  <a:gd name="connsiteX932" fmla="*/ 461963 w 723900"/>
                  <a:gd name="connsiteY932" fmla="*/ 558800 h 850900"/>
                  <a:gd name="connsiteX933" fmla="*/ 461963 w 723900"/>
                  <a:gd name="connsiteY933" fmla="*/ 560388 h 850900"/>
                  <a:gd name="connsiteX934" fmla="*/ 460375 w 723900"/>
                  <a:gd name="connsiteY934" fmla="*/ 560388 h 850900"/>
                  <a:gd name="connsiteX935" fmla="*/ 460375 w 723900"/>
                  <a:gd name="connsiteY935" fmla="*/ 558800 h 850900"/>
                  <a:gd name="connsiteX936" fmla="*/ 447675 w 723900"/>
                  <a:gd name="connsiteY936" fmla="*/ 555625 h 850900"/>
                  <a:gd name="connsiteX937" fmla="*/ 450850 w 723900"/>
                  <a:gd name="connsiteY937" fmla="*/ 555625 h 850900"/>
                  <a:gd name="connsiteX938" fmla="*/ 452438 w 723900"/>
                  <a:gd name="connsiteY938" fmla="*/ 555625 h 850900"/>
                  <a:gd name="connsiteX939" fmla="*/ 454025 w 723900"/>
                  <a:gd name="connsiteY939" fmla="*/ 555625 h 850900"/>
                  <a:gd name="connsiteX940" fmla="*/ 454025 w 723900"/>
                  <a:gd name="connsiteY940" fmla="*/ 558800 h 850900"/>
                  <a:gd name="connsiteX941" fmla="*/ 450850 w 723900"/>
                  <a:gd name="connsiteY941" fmla="*/ 558800 h 850900"/>
                  <a:gd name="connsiteX942" fmla="*/ 447675 w 723900"/>
                  <a:gd name="connsiteY942" fmla="*/ 558800 h 850900"/>
                  <a:gd name="connsiteX943" fmla="*/ 447675 w 723900"/>
                  <a:gd name="connsiteY943" fmla="*/ 555625 h 850900"/>
                  <a:gd name="connsiteX944" fmla="*/ 539750 w 723900"/>
                  <a:gd name="connsiteY944" fmla="*/ 552450 h 850900"/>
                  <a:gd name="connsiteX945" fmla="*/ 541338 w 723900"/>
                  <a:gd name="connsiteY945" fmla="*/ 552450 h 850900"/>
                  <a:gd name="connsiteX946" fmla="*/ 541338 w 723900"/>
                  <a:gd name="connsiteY946" fmla="*/ 555625 h 850900"/>
                  <a:gd name="connsiteX947" fmla="*/ 539750 w 723900"/>
                  <a:gd name="connsiteY947" fmla="*/ 555625 h 850900"/>
                  <a:gd name="connsiteX948" fmla="*/ 539750 w 723900"/>
                  <a:gd name="connsiteY948" fmla="*/ 552450 h 850900"/>
                  <a:gd name="connsiteX949" fmla="*/ 463550 w 723900"/>
                  <a:gd name="connsiteY949" fmla="*/ 552450 h 850900"/>
                  <a:gd name="connsiteX950" fmla="*/ 465138 w 723900"/>
                  <a:gd name="connsiteY950" fmla="*/ 552450 h 850900"/>
                  <a:gd name="connsiteX951" fmla="*/ 465138 w 723900"/>
                  <a:gd name="connsiteY951" fmla="*/ 554038 h 850900"/>
                  <a:gd name="connsiteX952" fmla="*/ 463550 w 723900"/>
                  <a:gd name="connsiteY952" fmla="*/ 554038 h 850900"/>
                  <a:gd name="connsiteX953" fmla="*/ 463550 w 723900"/>
                  <a:gd name="connsiteY953" fmla="*/ 552450 h 850900"/>
                  <a:gd name="connsiteX954" fmla="*/ 669925 w 723900"/>
                  <a:gd name="connsiteY954" fmla="*/ 549275 h 850900"/>
                  <a:gd name="connsiteX955" fmla="*/ 669925 w 723900"/>
                  <a:gd name="connsiteY955" fmla="*/ 552450 h 850900"/>
                  <a:gd name="connsiteX956" fmla="*/ 673100 w 723900"/>
                  <a:gd name="connsiteY956" fmla="*/ 552450 h 850900"/>
                  <a:gd name="connsiteX957" fmla="*/ 673100 w 723900"/>
                  <a:gd name="connsiteY957" fmla="*/ 549275 h 850900"/>
                  <a:gd name="connsiteX958" fmla="*/ 669925 w 723900"/>
                  <a:gd name="connsiteY958" fmla="*/ 549275 h 850900"/>
                  <a:gd name="connsiteX959" fmla="*/ 514350 w 723900"/>
                  <a:gd name="connsiteY959" fmla="*/ 549275 h 850900"/>
                  <a:gd name="connsiteX960" fmla="*/ 515938 w 723900"/>
                  <a:gd name="connsiteY960" fmla="*/ 549275 h 850900"/>
                  <a:gd name="connsiteX961" fmla="*/ 515938 w 723900"/>
                  <a:gd name="connsiteY961" fmla="*/ 550863 h 850900"/>
                  <a:gd name="connsiteX962" fmla="*/ 514350 w 723900"/>
                  <a:gd name="connsiteY962" fmla="*/ 550863 h 850900"/>
                  <a:gd name="connsiteX963" fmla="*/ 514350 w 723900"/>
                  <a:gd name="connsiteY963" fmla="*/ 549275 h 850900"/>
                  <a:gd name="connsiteX964" fmla="*/ 511175 w 723900"/>
                  <a:gd name="connsiteY964" fmla="*/ 549275 h 850900"/>
                  <a:gd name="connsiteX965" fmla="*/ 512763 w 723900"/>
                  <a:gd name="connsiteY965" fmla="*/ 549275 h 850900"/>
                  <a:gd name="connsiteX966" fmla="*/ 512763 w 723900"/>
                  <a:gd name="connsiteY966" fmla="*/ 550863 h 850900"/>
                  <a:gd name="connsiteX967" fmla="*/ 511175 w 723900"/>
                  <a:gd name="connsiteY967" fmla="*/ 550863 h 850900"/>
                  <a:gd name="connsiteX968" fmla="*/ 511175 w 723900"/>
                  <a:gd name="connsiteY968" fmla="*/ 549275 h 850900"/>
                  <a:gd name="connsiteX969" fmla="*/ 466725 w 723900"/>
                  <a:gd name="connsiteY969" fmla="*/ 549275 h 850900"/>
                  <a:gd name="connsiteX970" fmla="*/ 469900 w 723900"/>
                  <a:gd name="connsiteY970" fmla="*/ 549275 h 850900"/>
                  <a:gd name="connsiteX971" fmla="*/ 473075 w 723900"/>
                  <a:gd name="connsiteY971" fmla="*/ 549275 h 850900"/>
                  <a:gd name="connsiteX972" fmla="*/ 473075 w 723900"/>
                  <a:gd name="connsiteY972" fmla="*/ 552450 h 850900"/>
                  <a:gd name="connsiteX973" fmla="*/ 473075 w 723900"/>
                  <a:gd name="connsiteY973" fmla="*/ 555625 h 850900"/>
                  <a:gd name="connsiteX974" fmla="*/ 469900 w 723900"/>
                  <a:gd name="connsiteY974" fmla="*/ 558800 h 850900"/>
                  <a:gd name="connsiteX975" fmla="*/ 466725 w 723900"/>
                  <a:gd name="connsiteY975" fmla="*/ 558800 h 850900"/>
                  <a:gd name="connsiteX976" fmla="*/ 466725 w 723900"/>
                  <a:gd name="connsiteY976" fmla="*/ 561975 h 850900"/>
                  <a:gd name="connsiteX977" fmla="*/ 466725 w 723900"/>
                  <a:gd name="connsiteY977" fmla="*/ 565150 h 850900"/>
                  <a:gd name="connsiteX978" fmla="*/ 463550 w 723900"/>
                  <a:gd name="connsiteY978" fmla="*/ 565150 h 850900"/>
                  <a:gd name="connsiteX979" fmla="*/ 463550 w 723900"/>
                  <a:gd name="connsiteY979" fmla="*/ 561975 h 850900"/>
                  <a:gd name="connsiteX980" fmla="*/ 463550 w 723900"/>
                  <a:gd name="connsiteY980" fmla="*/ 558800 h 850900"/>
                  <a:gd name="connsiteX981" fmla="*/ 463550 w 723900"/>
                  <a:gd name="connsiteY981" fmla="*/ 555625 h 850900"/>
                  <a:gd name="connsiteX982" fmla="*/ 466725 w 723900"/>
                  <a:gd name="connsiteY982" fmla="*/ 555625 h 850900"/>
                  <a:gd name="connsiteX983" fmla="*/ 466725 w 723900"/>
                  <a:gd name="connsiteY983" fmla="*/ 552450 h 850900"/>
                  <a:gd name="connsiteX984" fmla="*/ 466725 w 723900"/>
                  <a:gd name="connsiteY984" fmla="*/ 549275 h 850900"/>
                  <a:gd name="connsiteX985" fmla="*/ 346075 w 723900"/>
                  <a:gd name="connsiteY985" fmla="*/ 549275 h 850900"/>
                  <a:gd name="connsiteX986" fmla="*/ 349250 w 723900"/>
                  <a:gd name="connsiteY986" fmla="*/ 549275 h 850900"/>
                  <a:gd name="connsiteX987" fmla="*/ 349250 w 723900"/>
                  <a:gd name="connsiteY987" fmla="*/ 552450 h 850900"/>
                  <a:gd name="connsiteX988" fmla="*/ 346075 w 723900"/>
                  <a:gd name="connsiteY988" fmla="*/ 555625 h 850900"/>
                  <a:gd name="connsiteX989" fmla="*/ 346075 w 723900"/>
                  <a:gd name="connsiteY989" fmla="*/ 552450 h 850900"/>
                  <a:gd name="connsiteX990" fmla="*/ 346075 w 723900"/>
                  <a:gd name="connsiteY990" fmla="*/ 549275 h 850900"/>
                  <a:gd name="connsiteX991" fmla="*/ 514350 w 723900"/>
                  <a:gd name="connsiteY991" fmla="*/ 546100 h 850900"/>
                  <a:gd name="connsiteX992" fmla="*/ 515938 w 723900"/>
                  <a:gd name="connsiteY992" fmla="*/ 546100 h 850900"/>
                  <a:gd name="connsiteX993" fmla="*/ 515938 w 723900"/>
                  <a:gd name="connsiteY993" fmla="*/ 547688 h 850900"/>
                  <a:gd name="connsiteX994" fmla="*/ 514350 w 723900"/>
                  <a:gd name="connsiteY994" fmla="*/ 547688 h 850900"/>
                  <a:gd name="connsiteX995" fmla="*/ 514350 w 723900"/>
                  <a:gd name="connsiteY995" fmla="*/ 546100 h 850900"/>
                  <a:gd name="connsiteX996" fmla="*/ 508000 w 723900"/>
                  <a:gd name="connsiteY996" fmla="*/ 546100 h 850900"/>
                  <a:gd name="connsiteX997" fmla="*/ 509588 w 723900"/>
                  <a:gd name="connsiteY997" fmla="*/ 546100 h 850900"/>
                  <a:gd name="connsiteX998" fmla="*/ 509588 w 723900"/>
                  <a:gd name="connsiteY998" fmla="*/ 547687 h 850900"/>
                  <a:gd name="connsiteX999" fmla="*/ 511175 w 723900"/>
                  <a:gd name="connsiteY999" fmla="*/ 546100 h 850900"/>
                  <a:gd name="connsiteX1000" fmla="*/ 511175 w 723900"/>
                  <a:gd name="connsiteY1000" fmla="*/ 549275 h 850900"/>
                  <a:gd name="connsiteX1001" fmla="*/ 509588 w 723900"/>
                  <a:gd name="connsiteY1001" fmla="*/ 549275 h 850900"/>
                  <a:gd name="connsiteX1002" fmla="*/ 509588 w 723900"/>
                  <a:gd name="connsiteY1002" fmla="*/ 550863 h 850900"/>
                  <a:gd name="connsiteX1003" fmla="*/ 508000 w 723900"/>
                  <a:gd name="connsiteY1003" fmla="*/ 550863 h 850900"/>
                  <a:gd name="connsiteX1004" fmla="*/ 508000 w 723900"/>
                  <a:gd name="connsiteY1004" fmla="*/ 549275 h 850900"/>
                  <a:gd name="connsiteX1005" fmla="*/ 508000 w 723900"/>
                  <a:gd name="connsiteY1005" fmla="*/ 546100 h 850900"/>
                  <a:gd name="connsiteX1006" fmla="*/ 504825 w 723900"/>
                  <a:gd name="connsiteY1006" fmla="*/ 542925 h 850900"/>
                  <a:gd name="connsiteX1007" fmla="*/ 504825 w 723900"/>
                  <a:gd name="connsiteY1007" fmla="*/ 546100 h 850900"/>
                  <a:gd name="connsiteX1008" fmla="*/ 501650 w 723900"/>
                  <a:gd name="connsiteY1008" fmla="*/ 546100 h 850900"/>
                  <a:gd name="connsiteX1009" fmla="*/ 504825 w 723900"/>
                  <a:gd name="connsiteY1009" fmla="*/ 542925 h 850900"/>
                  <a:gd name="connsiteX1010" fmla="*/ 498475 w 723900"/>
                  <a:gd name="connsiteY1010" fmla="*/ 542925 h 850900"/>
                  <a:gd name="connsiteX1011" fmla="*/ 501650 w 723900"/>
                  <a:gd name="connsiteY1011" fmla="*/ 542925 h 850900"/>
                  <a:gd name="connsiteX1012" fmla="*/ 501650 w 723900"/>
                  <a:gd name="connsiteY1012" fmla="*/ 546100 h 850900"/>
                  <a:gd name="connsiteX1013" fmla="*/ 498475 w 723900"/>
                  <a:gd name="connsiteY1013" fmla="*/ 542925 h 850900"/>
                  <a:gd name="connsiteX1014" fmla="*/ 460375 w 723900"/>
                  <a:gd name="connsiteY1014" fmla="*/ 542925 h 850900"/>
                  <a:gd name="connsiteX1015" fmla="*/ 461963 w 723900"/>
                  <a:gd name="connsiteY1015" fmla="*/ 542925 h 850900"/>
                  <a:gd name="connsiteX1016" fmla="*/ 461963 w 723900"/>
                  <a:gd name="connsiteY1016" fmla="*/ 544513 h 850900"/>
                  <a:gd name="connsiteX1017" fmla="*/ 460375 w 723900"/>
                  <a:gd name="connsiteY1017" fmla="*/ 544513 h 850900"/>
                  <a:gd name="connsiteX1018" fmla="*/ 460375 w 723900"/>
                  <a:gd name="connsiteY1018" fmla="*/ 542925 h 850900"/>
                  <a:gd name="connsiteX1019" fmla="*/ 454025 w 723900"/>
                  <a:gd name="connsiteY1019" fmla="*/ 542925 h 850900"/>
                  <a:gd name="connsiteX1020" fmla="*/ 457200 w 723900"/>
                  <a:gd name="connsiteY1020" fmla="*/ 542925 h 850900"/>
                  <a:gd name="connsiteX1021" fmla="*/ 458788 w 723900"/>
                  <a:gd name="connsiteY1021" fmla="*/ 542925 h 850900"/>
                  <a:gd name="connsiteX1022" fmla="*/ 458788 w 723900"/>
                  <a:gd name="connsiteY1022" fmla="*/ 544513 h 850900"/>
                  <a:gd name="connsiteX1023" fmla="*/ 457200 w 723900"/>
                  <a:gd name="connsiteY1023" fmla="*/ 544513 h 850900"/>
                  <a:gd name="connsiteX1024" fmla="*/ 457200 w 723900"/>
                  <a:gd name="connsiteY1024" fmla="*/ 546100 h 850900"/>
                  <a:gd name="connsiteX1025" fmla="*/ 457200 w 723900"/>
                  <a:gd name="connsiteY1025" fmla="*/ 549275 h 850900"/>
                  <a:gd name="connsiteX1026" fmla="*/ 457200 w 723900"/>
                  <a:gd name="connsiteY1026" fmla="*/ 552450 h 850900"/>
                  <a:gd name="connsiteX1027" fmla="*/ 454025 w 723900"/>
                  <a:gd name="connsiteY1027" fmla="*/ 552450 h 850900"/>
                  <a:gd name="connsiteX1028" fmla="*/ 450850 w 723900"/>
                  <a:gd name="connsiteY1028" fmla="*/ 552450 h 850900"/>
                  <a:gd name="connsiteX1029" fmla="*/ 450850 w 723900"/>
                  <a:gd name="connsiteY1029" fmla="*/ 549275 h 850900"/>
                  <a:gd name="connsiteX1030" fmla="*/ 450850 w 723900"/>
                  <a:gd name="connsiteY1030" fmla="*/ 546100 h 850900"/>
                  <a:gd name="connsiteX1031" fmla="*/ 454025 w 723900"/>
                  <a:gd name="connsiteY1031" fmla="*/ 542925 h 850900"/>
                  <a:gd name="connsiteX1032" fmla="*/ 431800 w 723900"/>
                  <a:gd name="connsiteY1032" fmla="*/ 542925 h 850900"/>
                  <a:gd name="connsiteX1033" fmla="*/ 431800 w 723900"/>
                  <a:gd name="connsiteY1033" fmla="*/ 546100 h 850900"/>
                  <a:gd name="connsiteX1034" fmla="*/ 433388 w 723900"/>
                  <a:gd name="connsiteY1034" fmla="*/ 546100 h 850900"/>
                  <a:gd name="connsiteX1035" fmla="*/ 434975 w 723900"/>
                  <a:gd name="connsiteY1035" fmla="*/ 546100 h 850900"/>
                  <a:gd name="connsiteX1036" fmla="*/ 434975 w 723900"/>
                  <a:gd name="connsiteY1036" fmla="*/ 542925 h 850900"/>
                  <a:gd name="connsiteX1037" fmla="*/ 431800 w 723900"/>
                  <a:gd name="connsiteY1037" fmla="*/ 542925 h 850900"/>
                  <a:gd name="connsiteX1038" fmla="*/ 673100 w 723900"/>
                  <a:gd name="connsiteY1038" fmla="*/ 539750 h 850900"/>
                  <a:gd name="connsiteX1039" fmla="*/ 673100 w 723900"/>
                  <a:gd name="connsiteY1039" fmla="*/ 542925 h 850900"/>
                  <a:gd name="connsiteX1040" fmla="*/ 676275 w 723900"/>
                  <a:gd name="connsiteY1040" fmla="*/ 542925 h 850900"/>
                  <a:gd name="connsiteX1041" fmla="*/ 679450 w 723900"/>
                  <a:gd name="connsiteY1041" fmla="*/ 542925 h 850900"/>
                  <a:gd name="connsiteX1042" fmla="*/ 676275 w 723900"/>
                  <a:gd name="connsiteY1042" fmla="*/ 539750 h 850900"/>
                  <a:gd name="connsiteX1043" fmla="*/ 673100 w 723900"/>
                  <a:gd name="connsiteY1043" fmla="*/ 539750 h 850900"/>
                  <a:gd name="connsiteX1044" fmla="*/ 520700 w 723900"/>
                  <a:gd name="connsiteY1044" fmla="*/ 539750 h 850900"/>
                  <a:gd name="connsiteX1045" fmla="*/ 520700 w 723900"/>
                  <a:gd name="connsiteY1045" fmla="*/ 542925 h 850900"/>
                  <a:gd name="connsiteX1046" fmla="*/ 520700 w 723900"/>
                  <a:gd name="connsiteY1046" fmla="*/ 546100 h 850900"/>
                  <a:gd name="connsiteX1047" fmla="*/ 519113 w 723900"/>
                  <a:gd name="connsiteY1047" fmla="*/ 546100 h 850900"/>
                  <a:gd name="connsiteX1048" fmla="*/ 519113 w 723900"/>
                  <a:gd name="connsiteY1048" fmla="*/ 547688 h 850900"/>
                  <a:gd name="connsiteX1049" fmla="*/ 517525 w 723900"/>
                  <a:gd name="connsiteY1049" fmla="*/ 547688 h 850900"/>
                  <a:gd name="connsiteX1050" fmla="*/ 517525 w 723900"/>
                  <a:gd name="connsiteY1050" fmla="*/ 546100 h 850900"/>
                  <a:gd name="connsiteX1051" fmla="*/ 517525 w 723900"/>
                  <a:gd name="connsiteY1051" fmla="*/ 542925 h 850900"/>
                  <a:gd name="connsiteX1052" fmla="*/ 520700 w 723900"/>
                  <a:gd name="connsiteY1052" fmla="*/ 539750 h 850900"/>
                  <a:gd name="connsiteX1053" fmla="*/ 488950 w 723900"/>
                  <a:gd name="connsiteY1053" fmla="*/ 539750 h 850900"/>
                  <a:gd name="connsiteX1054" fmla="*/ 492125 w 723900"/>
                  <a:gd name="connsiteY1054" fmla="*/ 539750 h 850900"/>
                  <a:gd name="connsiteX1055" fmla="*/ 492125 w 723900"/>
                  <a:gd name="connsiteY1055" fmla="*/ 542925 h 850900"/>
                  <a:gd name="connsiteX1056" fmla="*/ 492125 w 723900"/>
                  <a:gd name="connsiteY1056" fmla="*/ 546100 h 850900"/>
                  <a:gd name="connsiteX1057" fmla="*/ 492125 w 723900"/>
                  <a:gd name="connsiteY1057" fmla="*/ 549275 h 850900"/>
                  <a:gd name="connsiteX1058" fmla="*/ 488950 w 723900"/>
                  <a:gd name="connsiteY1058" fmla="*/ 549275 h 850900"/>
                  <a:gd name="connsiteX1059" fmla="*/ 485775 w 723900"/>
                  <a:gd name="connsiteY1059" fmla="*/ 549275 h 850900"/>
                  <a:gd name="connsiteX1060" fmla="*/ 485775 w 723900"/>
                  <a:gd name="connsiteY1060" fmla="*/ 552450 h 850900"/>
                  <a:gd name="connsiteX1061" fmla="*/ 482600 w 723900"/>
                  <a:gd name="connsiteY1061" fmla="*/ 552450 h 850900"/>
                  <a:gd name="connsiteX1062" fmla="*/ 482600 w 723900"/>
                  <a:gd name="connsiteY1062" fmla="*/ 549275 h 850900"/>
                  <a:gd name="connsiteX1063" fmla="*/ 479425 w 723900"/>
                  <a:gd name="connsiteY1063" fmla="*/ 549275 h 850900"/>
                  <a:gd name="connsiteX1064" fmla="*/ 479425 w 723900"/>
                  <a:gd name="connsiteY1064" fmla="*/ 546100 h 850900"/>
                  <a:gd name="connsiteX1065" fmla="*/ 479425 w 723900"/>
                  <a:gd name="connsiteY1065" fmla="*/ 542925 h 850900"/>
                  <a:gd name="connsiteX1066" fmla="*/ 482600 w 723900"/>
                  <a:gd name="connsiteY1066" fmla="*/ 542925 h 850900"/>
                  <a:gd name="connsiteX1067" fmla="*/ 485775 w 723900"/>
                  <a:gd name="connsiteY1067" fmla="*/ 542925 h 850900"/>
                  <a:gd name="connsiteX1068" fmla="*/ 488950 w 723900"/>
                  <a:gd name="connsiteY1068" fmla="*/ 542925 h 850900"/>
                  <a:gd name="connsiteX1069" fmla="*/ 488950 w 723900"/>
                  <a:gd name="connsiteY1069" fmla="*/ 539750 h 850900"/>
                  <a:gd name="connsiteX1070" fmla="*/ 665163 w 723900"/>
                  <a:gd name="connsiteY1070" fmla="*/ 536575 h 850900"/>
                  <a:gd name="connsiteX1071" fmla="*/ 665163 w 723900"/>
                  <a:gd name="connsiteY1071" fmla="*/ 538163 h 850900"/>
                  <a:gd name="connsiteX1072" fmla="*/ 666750 w 723900"/>
                  <a:gd name="connsiteY1072" fmla="*/ 539750 h 850900"/>
                  <a:gd name="connsiteX1073" fmla="*/ 669925 w 723900"/>
                  <a:gd name="connsiteY1073" fmla="*/ 542925 h 850900"/>
                  <a:gd name="connsiteX1074" fmla="*/ 669925 w 723900"/>
                  <a:gd name="connsiteY1074" fmla="*/ 539750 h 850900"/>
                  <a:gd name="connsiteX1075" fmla="*/ 666750 w 723900"/>
                  <a:gd name="connsiteY1075" fmla="*/ 539750 h 850900"/>
                  <a:gd name="connsiteX1076" fmla="*/ 666750 w 723900"/>
                  <a:gd name="connsiteY1076" fmla="*/ 536575 h 850900"/>
                  <a:gd name="connsiteX1077" fmla="*/ 665163 w 723900"/>
                  <a:gd name="connsiteY1077" fmla="*/ 536575 h 850900"/>
                  <a:gd name="connsiteX1078" fmla="*/ 492125 w 723900"/>
                  <a:gd name="connsiteY1078" fmla="*/ 536575 h 850900"/>
                  <a:gd name="connsiteX1079" fmla="*/ 495300 w 723900"/>
                  <a:gd name="connsiteY1079" fmla="*/ 536575 h 850900"/>
                  <a:gd name="connsiteX1080" fmla="*/ 498475 w 723900"/>
                  <a:gd name="connsiteY1080" fmla="*/ 536575 h 850900"/>
                  <a:gd name="connsiteX1081" fmla="*/ 498475 w 723900"/>
                  <a:gd name="connsiteY1081" fmla="*/ 539750 h 850900"/>
                  <a:gd name="connsiteX1082" fmla="*/ 495300 w 723900"/>
                  <a:gd name="connsiteY1082" fmla="*/ 539750 h 850900"/>
                  <a:gd name="connsiteX1083" fmla="*/ 492125 w 723900"/>
                  <a:gd name="connsiteY1083" fmla="*/ 539750 h 850900"/>
                  <a:gd name="connsiteX1084" fmla="*/ 492125 w 723900"/>
                  <a:gd name="connsiteY1084" fmla="*/ 536575 h 850900"/>
                  <a:gd name="connsiteX1085" fmla="*/ 460375 w 723900"/>
                  <a:gd name="connsiteY1085" fmla="*/ 533400 h 850900"/>
                  <a:gd name="connsiteX1086" fmla="*/ 461963 w 723900"/>
                  <a:gd name="connsiteY1086" fmla="*/ 533400 h 850900"/>
                  <a:gd name="connsiteX1087" fmla="*/ 463550 w 723900"/>
                  <a:gd name="connsiteY1087" fmla="*/ 533400 h 850900"/>
                  <a:gd name="connsiteX1088" fmla="*/ 465138 w 723900"/>
                  <a:gd name="connsiteY1088" fmla="*/ 533400 h 850900"/>
                  <a:gd name="connsiteX1089" fmla="*/ 465138 w 723900"/>
                  <a:gd name="connsiteY1089" fmla="*/ 534988 h 850900"/>
                  <a:gd name="connsiteX1090" fmla="*/ 463550 w 723900"/>
                  <a:gd name="connsiteY1090" fmla="*/ 534988 h 850900"/>
                  <a:gd name="connsiteX1091" fmla="*/ 463550 w 723900"/>
                  <a:gd name="connsiteY1091" fmla="*/ 536575 h 850900"/>
                  <a:gd name="connsiteX1092" fmla="*/ 461963 w 723900"/>
                  <a:gd name="connsiteY1092" fmla="*/ 536575 h 850900"/>
                  <a:gd name="connsiteX1093" fmla="*/ 461963 w 723900"/>
                  <a:gd name="connsiteY1093" fmla="*/ 538163 h 850900"/>
                  <a:gd name="connsiteX1094" fmla="*/ 460375 w 723900"/>
                  <a:gd name="connsiteY1094" fmla="*/ 538163 h 850900"/>
                  <a:gd name="connsiteX1095" fmla="*/ 460375 w 723900"/>
                  <a:gd name="connsiteY1095" fmla="*/ 536575 h 850900"/>
                  <a:gd name="connsiteX1096" fmla="*/ 460375 w 723900"/>
                  <a:gd name="connsiteY1096" fmla="*/ 534988 h 850900"/>
                  <a:gd name="connsiteX1097" fmla="*/ 460375 w 723900"/>
                  <a:gd name="connsiteY1097" fmla="*/ 533400 h 850900"/>
                  <a:gd name="connsiteX1098" fmla="*/ 457200 w 723900"/>
                  <a:gd name="connsiteY1098" fmla="*/ 533400 h 850900"/>
                  <a:gd name="connsiteX1099" fmla="*/ 460375 w 723900"/>
                  <a:gd name="connsiteY1099" fmla="*/ 536575 h 850900"/>
                  <a:gd name="connsiteX1100" fmla="*/ 457200 w 723900"/>
                  <a:gd name="connsiteY1100" fmla="*/ 536575 h 850900"/>
                  <a:gd name="connsiteX1101" fmla="*/ 457200 w 723900"/>
                  <a:gd name="connsiteY1101" fmla="*/ 533400 h 850900"/>
                  <a:gd name="connsiteX1102" fmla="*/ 441325 w 723900"/>
                  <a:gd name="connsiteY1102" fmla="*/ 533400 h 850900"/>
                  <a:gd name="connsiteX1103" fmla="*/ 444500 w 723900"/>
                  <a:gd name="connsiteY1103" fmla="*/ 533400 h 850900"/>
                  <a:gd name="connsiteX1104" fmla="*/ 444500 w 723900"/>
                  <a:gd name="connsiteY1104" fmla="*/ 536575 h 850900"/>
                  <a:gd name="connsiteX1105" fmla="*/ 441325 w 723900"/>
                  <a:gd name="connsiteY1105" fmla="*/ 536575 h 850900"/>
                  <a:gd name="connsiteX1106" fmla="*/ 441325 w 723900"/>
                  <a:gd name="connsiteY1106" fmla="*/ 533400 h 850900"/>
                  <a:gd name="connsiteX1107" fmla="*/ 501650 w 723900"/>
                  <a:gd name="connsiteY1107" fmla="*/ 530225 h 850900"/>
                  <a:gd name="connsiteX1108" fmla="*/ 501650 w 723900"/>
                  <a:gd name="connsiteY1108" fmla="*/ 533400 h 850900"/>
                  <a:gd name="connsiteX1109" fmla="*/ 503238 w 723900"/>
                  <a:gd name="connsiteY1109" fmla="*/ 533400 h 850900"/>
                  <a:gd name="connsiteX1110" fmla="*/ 504825 w 723900"/>
                  <a:gd name="connsiteY1110" fmla="*/ 533400 h 850900"/>
                  <a:gd name="connsiteX1111" fmla="*/ 504825 w 723900"/>
                  <a:gd name="connsiteY1111" fmla="*/ 530225 h 850900"/>
                  <a:gd name="connsiteX1112" fmla="*/ 501650 w 723900"/>
                  <a:gd name="connsiteY1112" fmla="*/ 530225 h 850900"/>
                  <a:gd name="connsiteX1113" fmla="*/ 485775 w 723900"/>
                  <a:gd name="connsiteY1113" fmla="*/ 530225 h 850900"/>
                  <a:gd name="connsiteX1114" fmla="*/ 487363 w 723900"/>
                  <a:gd name="connsiteY1114" fmla="*/ 530225 h 850900"/>
                  <a:gd name="connsiteX1115" fmla="*/ 487363 w 723900"/>
                  <a:gd name="connsiteY1115" fmla="*/ 531813 h 850900"/>
                  <a:gd name="connsiteX1116" fmla="*/ 485775 w 723900"/>
                  <a:gd name="connsiteY1116" fmla="*/ 531813 h 850900"/>
                  <a:gd name="connsiteX1117" fmla="*/ 485775 w 723900"/>
                  <a:gd name="connsiteY1117" fmla="*/ 530225 h 850900"/>
                  <a:gd name="connsiteX1118" fmla="*/ 457200 w 723900"/>
                  <a:gd name="connsiteY1118" fmla="*/ 530225 h 850900"/>
                  <a:gd name="connsiteX1119" fmla="*/ 460375 w 723900"/>
                  <a:gd name="connsiteY1119" fmla="*/ 530225 h 850900"/>
                  <a:gd name="connsiteX1120" fmla="*/ 460375 w 723900"/>
                  <a:gd name="connsiteY1120" fmla="*/ 533400 h 850900"/>
                  <a:gd name="connsiteX1121" fmla="*/ 457200 w 723900"/>
                  <a:gd name="connsiteY1121" fmla="*/ 530225 h 850900"/>
                  <a:gd name="connsiteX1122" fmla="*/ 447675 w 723900"/>
                  <a:gd name="connsiteY1122" fmla="*/ 530225 h 850900"/>
                  <a:gd name="connsiteX1123" fmla="*/ 447675 w 723900"/>
                  <a:gd name="connsiteY1123" fmla="*/ 533400 h 850900"/>
                  <a:gd name="connsiteX1124" fmla="*/ 444500 w 723900"/>
                  <a:gd name="connsiteY1124" fmla="*/ 533400 h 850900"/>
                  <a:gd name="connsiteX1125" fmla="*/ 447675 w 723900"/>
                  <a:gd name="connsiteY1125" fmla="*/ 530225 h 850900"/>
                  <a:gd name="connsiteX1126" fmla="*/ 31750 w 723900"/>
                  <a:gd name="connsiteY1126" fmla="*/ 530225 h 850900"/>
                  <a:gd name="connsiteX1127" fmla="*/ 31750 w 723900"/>
                  <a:gd name="connsiteY1127" fmla="*/ 533400 h 850900"/>
                  <a:gd name="connsiteX1128" fmla="*/ 34925 w 723900"/>
                  <a:gd name="connsiteY1128" fmla="*/ 533400 h 850900"/>
                  <a:gd name="connsiteX1129" fmla="*/ 34925 w 723900"/>
                  <a:gd name="connsiteY1129" fmla="*/ 530225 h 850900"/>
                  <a:gd name="connsiteX1130" fmla="*/ 31750 w 723900"/>
                  <a:gd name="connsiteY1130" fmla="*/ 530225 h 850900"/>
                  <a:gd name="connsiteX1131" fmla="*/ 479425 w 723900"/>
                  <a:gd name="connsiteY1131" fmla="*/ 527050 h 850900"/>
                  <a:gd name="connsiteX1132" fmla="*/ 482600 w 723900"/>
                  <a:gd name="connsiteY1132" fmla="*/ 527050 h 850900"/>
                  <a:gd name="connsiteX1133" fmla="*/ 485775 w 723900"/>
                  <a:gd name="connsiteY1133" fmla="*/ 527050 h 850900"/>
                  <a:gd name="connsiteX1134" fmla="*/ 485775 w 723900"/>
                  <a:gd name="connsiteY1134" fmla="*/ 530225 h 850900"/>
                  <a:gd name="connsiteX1135" fmla="*/ 482600 w 723900"/>
                  <a:gd name="connsiteY1135" fmla="*/ 530225 h 850900"/>
                  <a:gd name="connsiteX1136" fmla="*/ 479425 w 723900"/>
                  <a:gd name="connsiteY1136" fmla="*/ 530225 h 850900"/>
                  <a:gd name="connsiteX1137" fmla="*/ 479425 w 723900"/>
                  <a:gd name="connsiteY1137" fmla="*/ 527050 h 850900"/>
                  <a:gd name="connsiteX1138" fmla="*/ 454025 w 723900"/>
                  <a:gd name="connsiteY1138" fmla="*/ 527050 h 850900"/>
                  <a:gd name="connsiteX1139" fmla="*/ 455613 w 723900"/>
                  <a:gd name="connsiteY1139" fmla="*/ 527050 h 850900"/>
                  <a:gd name="connsiteX1140" fmla="*/ 455613 w 723900"/>
                  <a:gd name="connsiteY1140" fmla="*/ 528638 h 850900"/>
                  <a:gd name="connsiteX1141" fmla="*/ 454025 w 723900"/>
                  <a:gd name="connsiteY1141" fmla="*/ 528638 h 850900"/>
                  <a:gd name="connsiteX1142" fmla="*/ 454025 w 723900"/>
                  <a:gd name="connsiteY1142" fmla="*/ 527050 h 850900"/>
                  <a:gd name="connsiteX1143" fmla="*/ 450850 w 723900"/>
                  <a:gd name="connsiteY1143" fmla="*/ 527050 h 850900"/>
                  <a:gd name="connsiteX1144" fmla="*/ 452438 w 723900"/>
                  <a:gd name="connsiteY1144" fmla="*/ 527050 h 850900"/>
                  <a:gd name="connsiteX1145" fmla="*/ 452438 w 723900"/>
                  <a:gd name="connsiteY1145" fmla="*/ 528638 h 850900"/>
                  <a:gd name="connsiteX1146" fmla="*/ 450850 w 723900"/>
                  <a:gd name="connsiteY1146" fmla="*/ 528638 h 850900"/>
                  <a:gd name="connsiteX1147" fmla="*/ 450850 w 723900"/>
                  <a:gd name="connsiteY1147" fmla="*/ 527050 h 850900"/>
                  <a:gd name="connsiteX1148" fmla="*/ 473075 w 723900"/>
                  <a:gd name="connsiteY1148" fmla="*/ 523875 h 850900"/>
                  <a:gd name="connsiteX1149" fmla="*/ 474663 w 723900"/>
                  <a:gd name="connsiteY1149" fmla="*/ 523875 h 850900"/>
                  <a:gd name="connsiteX1150" fmla="*/ 476250 w 723900"/>
                  <a:gd name="connsiteY1150" fmla="*/ 523875 h 850900"/>
                  <a:gd name="connsiteX1151" fmla="*/ 476250 w 723900"/>
                  <a:gd name="connsiteY1151" fmla="*/ 527050 h 850900"/>
                  <a:gd name="connsiteX1152" fmla="*/ 474663 w 723900"/>
                  <a:gd name="connsiteY1152" fmla="*/ 525463 h 850900"/>
                  <a:gd name="connsiteX1153" fmla="*/ 473075 w 723900"/>
                  <a:gd name="connsiteY1153" fmla="*/ 525463 h 850900"/>
                  <a:gd name="connsiteX1154" fmla="*/ 473075 w 723900"/>
                  <a:gd name="connsiteY1154" fmla="*/ 523875 h 850900"/>
                  <a:gd name="connsiteX1155" fmla="*/ 460375 w 723900"/>
                  <a:gd name="connsiteY1155" fmla="*/ 523875 h 850900"/>
                  <a:gd name="connsiteX1156" fmla="*/ 461963 w 723900"/>
                  <a:gd name="connsiteY1156" fmla="*/ 523875 h 850900"/>
                  <a:gd name="connsiteX1157" fmla="*/ 461963 w 723900"/>
                  <a:gd name="connsiteY1157" fmla="*/ 525463 h 850900"/>
                  <a:gd name="connsiteX1158" fmla="*/ 460375 w 723900"/>
                  <a:gd name="connsiteY1158" fmla="*/ 525463 h 850900"/>
                  <a:gd name="connsiteX1159" fmla="*/ 460375 w 723900"/>
                  <a:gd name="connsiteY1159" fmla="*/ 523875 h 850900"/>
                  <a:gd name="connsiteX1160" fmla="*/ 406400 w 723900"/>
                  <a:gd name="connsiteY1160" fmla="*/ 523875 h 850900"/>
                  <a:gd name="connsiteX1161" fmla="*/ 406400 w 723900"/>
                  <a:gd name="connsiteY1161" fmla="*/ 527050 h 850900"/>
                  <a:gd name="connsiteX1162" fmla="*/ 409575 w 723900"/>
                  <a:gd name="connsiteY1162" fmla="*/ 527050 h 850900"/>
                  <a:gd name="connsiteX1163" fmla="*/ 412750 w 723900"/>
                  <a:gd name="connsiteY1163" fmla="*/ 527050 h 850900"/>
                  <a:gd name="connsiteX1164" fmla="*/ 415925 w 723900"/>
                  <a:gd name="connsiteY1164" fmla="*/ 527050 h 850900"/>
                  <a:gd name="connsiteX1165" fmla="*/ 419100 w 723900"/>
                  <a:gd name="connsiteY1165" fmla="*/ 527050 h 850900"/>
                  <a:gd name="connsiteX1166" fmla="*/ 415925 w 723900"/>
                  <a:gd name="connsiteY1166" fmla="*/ 523875 h 850900"/>
                  <a:gd name="connsiteX1167" fmla="*/ 412750 w 723900"/>
                  <a:gd name="connsiteY1167" fmla="*/ 523875 h 850900"/>
                  <a:gd name="connsiteX1168" fmla="*/ 409575 w 723900"/>
                  <a:gd name="connsiteY1168" fmla="*/ 523875 h 850900"/>
                  <a:gd name="connsiteX1169" fmla="*/ 406400 w 723900"/>
                  <a:gd name="connsiteY1169" fmla="*/ 523875 h 850900"/>
                  <a:gd name="connsiteX1170" fmla="*/ 469900 w 723900"/>
                  <a:gd name="connsiteY1170" fmla="*/ 517525 h 850900"/>
                  <a:gd name="connsiteX1171" fmla="*/ 469900 w 723900"/>
                  <a:gd name="connsiteY1171" fmla="*/ 520700 h 850900"/>
                  <a:gd name="connsiteX1172" fmla="*/ 466725 w 723900"/>
                  <a:gd name="connsiteY1172" fmla="*/ 520700 h 850900"/>
                  <a:gd name="connsiteX1173" fmla="*/ 469900 w 723900"/>
                  <a:gd name="connsiteY1173" fmla="*/ 517525 h 850900"/>
                  <a:gd name="connsiteX1174" fmla="*/ 438150 w 723900"/>
                  <a:gd name="connsiteY1174" fmla="*/ 514350 h 850900"/>
                  <a:gd name="connsiteX1175" fmla="*/ 438150 w 723900"/>
                  <a:gd name="connsiteY1175" fmla="*/ 517525 h 850900"/>
                  <a:gd name="connsiteX1176" fmla="*/ 441325 w 723900"/>
                  <a:gd name="connsiteY1176" fmla="*/ 514350 h 850900"/>
                  <a:gd name="connsiteX1177" fmla="*/ 438150 w 723900"/>
                  <a:gd name="connsiteY1177" fmla="*/ 514350 h 850900"/>
                  <a:gd name="connsiteX1178" fmla="*/ 387350 w 723900"/>
                  <a:gd name="connsiteY1178" fmla="*/ 514350 h 850900"/>
                  <a:gd name="connsiteX1179" fmla="*/ 390525 w 723900"/>
                  <a:gd name="connsiteY1179" fmla="*/ 514350 h 850900"/>
                  <a:gd name="connsiteX1180" fmla="*/ 390525 w 723900"/>
                  <a:gd name="connsiteY1180" fmla="*/ 517525 h 850900"/>
                  <a:gd name="connsiteX1181" fmla="*/ 387350 w 723900"/>
                  <a:gd name="connsiteY1181" fmla="*/ 517525 h 850900"/>
                  <a:gd name="connsiteX1182" fmla="*/ 387350 w 723900"/>
                  <a:gd name="connsiteY1182" fmla="*/ 514350 h 850900"/>
                  <a:gd name="connsiteX1183" fmla="*/ 31750 w 723900"/>
                  <a:gd name="connsiteY1183" fmla="*/ 511175 h 850900"/>
                  <a:gd name="connsiteX1184" fmla="*/ 31750 w 723900"/>
                  <a:gd name="connsiteY1184" fmla="*/ 514350 h 850900"/>
                  <a:gd name="connsiteX1185" fmla="*/ 34925 w 723900"/>
                  <a:gd name="connsiteY1185" fmla="*/ 514350 h 850900"/>
                  <a:gd name="connsiteX1186" fmla="*/ 38100 w 723900"/>
                  <a:gd name="connsiteY1186" fmla="*/ 514350 h 850900"/>
                  <a:gd name="connsiteX1187" fmla="*/ 41275 w 723900"/>
                  <a:gd name="connsiteY1187" fmla="*/ 514350 h 850900"/>
                  <a:gd name="connsiteX1188" fmla="*/ 41275 w 723900"/>
                  <a:gd name="connsiteY1188" fmla="*/ 517525 h 850900"/>
                  <a:gd name="connsiteX1189" fmla="*/ 41275 w 723900"/>
                  <a:gd name="connsiteY1189" fmla="*/ 520700 h 850900"/>
                  <a:gd name="connsiteX1190" fmla="*/ 41275 w 723900"/>
                  <a:gd name="connsiteY1190" fmla="*/ 523875 h 850900"/>
                  <a:gd name="connsiteX1191" fmla="*/ 44450 w 723900"/>
                  <a:gd name="connsiteY1191" fmla="*/ 523875 h 850900"/>
                  <a:gd name="connsiteX1192" fmla="*/ 44450 w 723900"/>
                  <a:gd name="connsiteY1192" fmla="*/ 520700 h 850900"/>
                  <a:gd name="connsiteX1193" fmla="*/ 47625 w 723900"/>
                  <a:gd name="connsiteY1193" fmla="*/ 520700 h 850900"/>
                  <a:gd name="connsiteX1194" fmla="*/ 47625 w 723900"/>
                  <a:gd name="connsiteY1194" fmla="*/ 517525 h 850900"/>
                  <a:gd name="connsiteX1195" fmla="*/ 50800 w 723900"/>
                  <a:gd name="connsiteY1195" fmla="*/ 517525 h 850900"/>
                  <a:gd name="connsiteX1196" fmla="*/ 53975 w 723900"/>
                  <a:gd name="connsiteY1196" fmla="*/ 517525 h 850900"/>
                  <a:gd name="connsiteX1197" fmla="*/ 53975 w 723900"/>
                  <a:gd name="connsiteY1197" fmla="*/ 520700 h 850900"/>
                  <a:gd name="connsiteX1198" fmla="*/ 53975 w 723900"/>
                  <a:gd name="connsiteY1198" fmla="*/ 523875 h 850900"/>
                  <a:gd name="connsiteX1199" fmla="*/ 50800 w 723900"/>
                  <a:gd name="connsiteY1199" fmla="*/ 523875 h 850900"/>
                  <a:gd name="connsiteX1200" fmla="*/ 50800 w 723900"/>
                  <a:gd name="connsiteY1200" fmla="*/ 527050 h 850900"/>
                  <a:gd name="connsiteX1201" fmla="*/ 50800 w 723900"/>
                  <a:gd name="connsiteY1201" fmla="*/ 530225 h 850900"/>
                  <a:gd name="connsiteX1202" fmla="*/ 53975 w 723900"/>
                  <a:gd name="connsiteY1202" fmla="*/ 530225 h 850900"/>
                  <a:gd name="connsiteX1203" fmla="*/ 57150 w 723900"/>
                  <a:gd name="connsiteY1203" fmla="*/ 530225 h 850900"/>
                  <a:gd name="connsiteX1204" fmla="*/ 57150 w 723900"/>
                  <a:gd name="connsiteY1204" fmla="*/ 527050 h 850900"/>
                  <a:gd name="connsiteX1205" fmla="*/ 60325 w 723900"/>
                  <a:gd name="connsiteY1205" fmla="*/ 527050 h 850900"/>
                  <a:gd name="connsiteX1206" fmla="*/ 60325 w 723900"/>
                  <a:gd name="connsiteY1206" fmla="*/ 523875 h 850900"/>
                  <a:gd name="connsiteX1207" fmla="*/ 63500 w 723900"/>
                  <a:gd name="connsiteY1207" fmla="*/ 523875 h 850900"/>
                  <a:gd name="connsiteX1208" fmla="*/ 60325 w 723900"/>
                  <a:gd name="connsiteY1208" fmla="*/ 520700 h 850900"/>
                  <a:gd name="connsiteX1209" fmla="*/ 60325 w 723900"/>
                  <a:gd name="connsiteY1209" fmla="*/ 517525 h 850900"/>
                  <a:gd name="connsiteX1210" fmla="*/ 57150 w 723900"/>
                  <a:gd name="connsiteY1210" fmla="*/ 517525 h 850900"/>
                  <a:gd name="connsiteX1211" fmla="*/ 53975 w 723900"/>
                  <a:gd name="connsiteY1211" fmla="*/ 517525 h 850900"/>
                  <a:gd name="connsiteX1212" fmla="*/ 53975 w 723900"/>
                  <a:gd name="connsiteY1212" fmla="*/ 514350 h 850900"/>
                  <a:gd name="connsiteX1213" fmla="*/ 50800 w 723900"/>
                  <a:gd name="connsiteY1213" fmla="*/ 514350 h 850900"/>
                  <a:gd name="connsiteX1214" fmla="*/ 49213 w 723900"/>
                  <a:gd name="connsiteY1214" fmla="*/ 514350 h 850900"/>
                  <a:gd name="connsiteX1215" fmla="*/ 49213 w 723900"/>
                  <a:gd name="connsiteY1215" fmla="*/ 515938 h 850900"/>
                  <a:gd name="connsiteX1216" fmla="*/ 47625 w 723900"/>
                  <a:gd name="connsiteY1216" fmla="*/ 515938 h 850900"/>
                  <a:gd name="connsiteX1217" fmla="*/ 47625 w 723900"/>
                  <a:gd name="connsiteY1217" fmla="*/ 514350 h 850900"/>
                  <a:gd name="connsiteX1218" fmla="*/ 44450 w 723900"/>
                  <a:gd name="connsiteY1218" fmla="*/ 514350 h 850900"/>
                  <a:gd name="connsiteX1219" fmla="*/ 41275 w 723900"/>
                  <a:gd name="connsiteY1219" fmla="*/ 514350 h 850900"/>
                  <a:gd name="connsiteX1220" fmla="*/ 41275 w 723900"/>
                  <a:gd name="connsiteY1220" fmla="*/ 511175 h 850900"/>
                  <a:gd name="connsiteX1221" fmla="*/ 38100 w 723900"/>
                  <a:gd name="connsiteY1221" fmla="*/ 511175 h 850900"/>
                  <a:gd name="connsiteX1222" fmla="*/ 34925 w 723900"/>
                  <a:gd name="connsiteY1222" fmla="*/ 511175 h 850900"/>
                  <a:gd name="connsiteX1223" fmla="*/ 31750 w 723900"/>
                  <a:gd name="connsiteY1223" fmla="*/ 511175 h 850900"/>
                  <a:gd name="connsiteX1224" fmla="*/ 447675 w 723900"/>
                  <a:gd name="connsiteY1224" fmla="*/ 508000 h 850900"/>
                  <a:gd name="connsiteX1225" fmla="*/ 447675 w 723900"/>
                  <a:gd name="connsiteY1225" fmla="*/ 511175 h 850900"/>
                  <a:gd name="connsiteX1226" fmla="*/ 444500 w 723900"/>
                  <a:gd name="connsiteY1226" fmla="*/ 511175 h 850900"/>
                  <a:gd name="connsiteX1227" fmla="*/ 444500 w 723900"/>
                  <a:gd name="connsiteY1227" fmla="*/ 514350 h 850900"/>
                  <a:gd name="connsiteX1228" fmla="*/ 447675 w 723900"/>
                  <a:gd name="connsiteY1228" fmla="*/ 514350 h 850900"/>
                  <a:gd name="connsiteX1229" fmla="*/ 447675 w 723900"/>
                  <a:gd name="connsiteY1229" fmla="*/ 511175 h 850900"/>
                  <a:gd name="connsiteX1230" fmla="*/ 450850 w 723900"/>
                  <a:gd name="connsiteY1230" fmla="*/ 508000 h 850900"/>
                  <a:gd name="connsiteX1231" fmla="*/ 447675 w 723900"/>
                  <a:gd name="connsiteY1231" fmla="*/ 508000 h 850900"/>
                  <a:gd name="connsiteX1232" fmla="*/ 9525 w 723900"/>
                  <a:gd name="connsiteY1232" fmla="*/ 444500 h 850900"/>
                  <a:gd name="connsiteX1233" fmla="*/ 12700 w 723900"/>
                  <a:gd name="connsiteY1233" fmla="*/ 444500 h 850900"/>
                  <a:gd name="connsiteX1234" fmla="*/ 12700 w 723900"/>
                  <a:gd name="connsiteY1234" fmla="*/ 447675 h 850900"/>
                  <a:gd name="connsiteX1235" fmla="*/ 9525 w 723900"/>
                  <a:gd name="connsiteY1235" fmla="*/ 447675 h 850900"/>
                  <a:gd name="connsiteX1236" fmla="*/ 9525 w 723900"/>
                  <a:gd name="connsiteY1236" fmla="*/ 444500 h 850900"/>
                  <a:gd name="connsiteX1237" fmla="*/ 38100 w 723900"/>
                  <a:gd name="connsiteY1237" fmla="*/ 419100 h 850900"/>
                  <a:gd name="connsiteX1238" fmla="*/ 41275 w 723900"/>
                  <a:gd name="connsiteY1238" fmla="*/ 422275 h 850900"/>
                  <a:gd name="connsiteX1239" fmla="*/ 39688 w 723900"/>
                  <a:gd name="connsiteY1239" fmla="*/ 422275 h 850900"/>
                  <a:gd name="connsiteX1240" fmla="*/ 39688 w 723900"/>
                  <a:gd name="connsiteY1240" fmla="*/ 423863 h 850900"/>
                  <a:gd name="connsiteX1241" fmla="*/ 38100 w 723900"/>
                  <a:gd name="connsiteY1241" fmla="*/ 423863 h 850900"/>
                  <a:gd name="connsiteX1242" fmla="*/ 38100 w 723900"/>
                  <a:gd name="connsiteY1242" fmla="*/ 422275 h 850900"/>
                  <a:gd name="connsiteX1243" fmla="*/ 38100 w 723900"/>
                  <a:gd name="connsiteY1243" fmla="*/ 419100 h 850900"/>
                  <a:gd name="connsiteX1244" fmla="*/ 114300 w 723900"/>
                  <a:gd name="connsiteY1244" fmla="*/ 387350 h 850900"/>
                  <a:gd name="connsiteX1245" fmla="*/ 115888 w 723900"/>
                  <a:gd name="connsiteY1245" fmla="*/ 387350 h 850900"/>
                  <a:gd name="connsiteX1246" fmla="*/ 115888 w 723900"/>
                  <a:gd name="connsiteY1246" fmla="*/ 388938 h 850900"/>
                  <a:gd name="connsiteX1247" fmla="*/ 114300 w 723900"/>
                  <a:gd name="connsiteY1247" fmla="*/ 388938 h 850900"/>
                  <a:gd name="connsiteX1248" fmla="*/ 114300 w 723900"/>
                  <a:gd name="connsiteY1248" fmla="*/ 387350 h 850900"/>
                  <a:gd name="connsiteX1249" fmla="*/ 98425 w 723900"/>
                  <a:gd name="connsiteY1249" fmla="*/ 377825 h 850900"/>
                  <a:gd name="connsiteX1250" fmla="*/ 101600 w 723900"/>
                  <a:gd name="connsiteY1250" fmla="*/ 377825 h 850900"/>
                  <a:gd name="connsiteX1251" fmla="*/ 104775 w 723900"/>
                  <a:gd name="connsiteY1251" fmla="*/ 377825 h 850900"/>
                  <a:gd name="connsiteX1252" fmla="*/ 107950 w 723900"/>
                  <a:gd name="connsiteY1252" fmla="*/ 377825 h 850900"/>
                  <a:gd name="connsiteX1253" fmla="*/ 107950 w 723900"/>
                  <a:gd name="connsiteY1253" fmla="*/ 381000 h 850900"/>
                  <a:gd name="connsiteX1254" fmla="*/ 107950 w 723900"/>
                  <a:gd name="connsiteY1254" fmla="*/ 384175 h 850900"/>
                  <a:gd name="connsiteX1255" fmla="*/ 104775 w 723900"/>
                  <a:gd name="connsiteY1255" fmla="*/ 384175 h 850900"/>
                  <a:gd name="connsiteX1256" fmla="*/ 101600 w 723900"/>
                  <a:gd name="connsiteY1256" fmla="*/ 384175 h 850900"/>
                  <a:gd name="connsiteX1257" fmla="*/ 101600 w 723900"/>
                  <a:gd name="connsiteY1257" fmla="*/ 381000 h 850900"/>
                  <a:gd name="connsiteX1258" fmla="*/ 98425 w 723900"/>
                  <a:gd name="connsiteY1258" fmla="*/ 381000 h 850900"/>
                  <a:gd name="connsiteX1259" fmla="*/ 98425 w 723900"/>
                  <a:gd name="connsiteY1259" fmla="*/ 377825 h 850900"/>
                  <a:gd name="connsiteX1260" fmla="*/ 98425 w 723900"/>
                  <a:gd name="connsiteY1260" fmla="*/ 330200 h 850900"/>
                  <a:gd name="connsiteX1261" fmla="*/ 98425 w 723900"/>
                  <a:gd name="connsiteY1261" fmla="*/ 333375 h 850900"/>
                  <a:gd name="connsiteX1262" fmla="*/ 95250 w 723900"/>
                  <a:gd name="connsiteY1262" fmla="*/ 333375 h 850900"/>
                  <a:gd name="connsiteX1263" fmla="*/ 98425 w 723900"/>
                  <a:gd name="connsiteY1263" fmla="*/ 330200 h 850900"/>
                  <a:gd name="connsiteX1264" fmla="*/ 92075 w 723900"/>
                  <a:gd name="connsiteY1264" fmla="*/ 330200 h 850900"/>
                  <a:gd name="connsiteX1265" fmla="*/ 95250 w 723900"/>
                  <a:gd name="connsiteY1265" fmla="*/ 330200 h 850900"/>
                  <a:gd name="connsiteX1266" fmla="*/ 95250 w 723900"/>
                  <a:gd name="connsiteY1266" fmla="*/ 333375 h 850900"/>
                  <a:gd name="connsiteX1267" fmla="*/ 95250 w 723900"/>
                  <a:gd name="connsiteY1267" fmla="*/ 336550 h 850900"/>
                  <a:gd name="connsiteX1268" fmla="*/ 92075 w 723900"/>
                  <a:gd name="connsiteY1268" fmla="*/ 336550 h 850900"/>
                  <a:gd name="connsiteX1269" fmla="*/ 92075 w 723900"/>
                  <a:gd name="connsiteY1269" fmla="*/ 333375 h 850900"/>
                  <a:gd name="connsiteX1270" fmla="*/ 92075 w 723900"/>
                  <a:gd name="connsiteY1270" fmla="*/ 330200 h 850900"/>
                  <a:gd name="connsiteX1271" fmla="*/ 19050 w 723900"/>
                  <a:gd name="connsiteY1271" fmla="*/ 285750 h 850900"/>
                  <a:gd name="connsiteX1272" fmla="*/ 22225 w 723900"/>
                  <a:gd name="connsiteY1272" fmla="*/ 285750 h 850900"/>
                  <a:gd name="connsiteX1273" fmla="*/ 22225 w 723900"/>
                  <a:gd name="connsiteY1273" fmla="*/ 288925 h 850900"/>
                  <a:gd name="connsiteX1274" fmla="*/ 19050 w 723900"/>
                  <a:gd name="connsiteY1274" fmla="*/ 288925 h 850900"/>
                  <a:gd name="connsiteX1275" fmla="*/ 19050 w 723900"/>
                  <a:gd name="connsiteY1275" fmla="*/ 285750 h 850900"/>
                  <a:gd name="connsiteX1276" fmla="*/ 86043 w 723900"/>
                  <a:gd name="connsiteY1276" fmla="*/ 266382 h 850900"/>
                  <a:gd name="connsiteX1277" fmla="*/ 85725 w 723900"/>
                  <a:gd name="connsiteY1277" fmla="*/ 266700 h 850900"/>
                  <a:gd name="connsiteX1278" fmla="*/ 85725 w 723900"/>
                  <a:gd name="connsiteY1278" fmla="*/ 269875 h 850900"/>
                  <a:gd name="connsiteX1279" fmla="*/ 86043 w 723900"/>
                  <a:gd name="connsiteY1279" fmla="*/ 269875 h 850900"/>
                  <a:gd name="connsiteX1280" fmla="*/ 86043 w 723900"/>
                  <a:gd name="connsiteY1280" fmla="*/ 266382 h 850900"/>
                  <a:gd name="connsiteX1281" fmla="*/ 88900 w 723900"/>
                  <a:gd name="connsiteY1281" fmla="*/ 264320 h 850900"/>
                  <a:gd name="connsiteX1282" fmla="*/ 88105 w 723900"/>
                  <a:gd name="connsiteY1282" fmla="*/ 264320 h 850900"/>
                  <a:gd name="connsiteX1283" fmla="*/ 88900 w 723900"/>
                  <a:gd name="connsiteY1283" fmla="*/ 264320 h 850900"/>
                  <a:gd name="connsiteX1284" fmla="*/ 149225 w 723900"/>
                  <a:gd name="connsiteY1284" fmla="*/ 252413 h 850900"/>
                  <a:gd name="connsiteX1285" fmla="*/ 149225 w 723900"/>
                  <a:gd name="connsiteY1285" fmla="*/ 254000 h 850900"/>
                  <a:gd name="connsiteX1286" fmla="*/ 150812 w 723900"/>
                  <a:gd name="connsiteY1286" fmla="*/ 252413 h 850900"/>
                  <a:gd name="connsiteX1287" fmla="*/ 149225 w 723900"/>
                  <a:gd name="connsiteY1287" fmla="*/ 252413 h 850900"/>
                  <a:gd name="connsiteX1288" fmla="*/ 28575 w 723900"/>
                  <a:gd name="connsiteY1288" fmla="*/ 241300 h 850900"/>
                  <a:gd name="connsiteX1289" fmla="*/ 28575 w 723900"/>
                  <a:gd name="connsiteY1289" fmla="*/ 244475 h 850900"/>
                  <a:gd name="connsiteX1290" fmla="*/ 25400 w 723900"/>
                  <a:gd name="connsiteY1290" fmla="*/ 244475 h 850900"/>
                  <a:gd name="connsiteX1291" fmla="*/ 28575 w 723900"/>
                  <a:gd name="connsiteY1291" fmla="*/ 241300 h 850900"/>
                  <a:gd name="connsiteX1292" fmla="*/ 149225 w 723900"/>
                  <a:gd name="connsiteY1292" fmla="*/ 228600 h 850900"/>
                  <a:gd name="connsiteX1293" fmla="*/ 149225 w 723900"/>
                  <a:gd name="connsiteY1293" fmla="*/ 231775 h 850900"/>
                  <a:gd name="connsiteX1294" fmla="*/ 149225 w 723900"/>
                  <a:gd name="connsiteY1294" fmla="*/ 234950 h 850900"/>
                  <a:gd name="connsiteX1295" fmla="*/ 149225 w 723900"/>
                  <a:gd name="connsiteY1295" fmla="*/ 238125 h 850900"/>
                  <a:gd name="connsiteX1296" fmla="*/ 152400 w 723900"/>
                  <a:gd name="connsiteY1296" fmla="*/ 238125 h 850900"/>
                  <a:gd name="connsiteX1297" fmla="*/ 152400 w 723900"/>
                  <a:gd name="connsiteY1297" fmla="*/ 241300 h 850900"/>
                  <a:gd name="connsiteX1298" fmla="*/ 155575 w 723900"/>
                  <a:gd name="connsiteY1298" fmla="*/ 241300 h 850900"/>
                  <a:gd name="connsiteX1299" fmla="*/ 155575 w 723900"/>
                  <a:gd name="connsiteY1299" fmla="*/ 244475 h 850900"/>
                  <a:gd name="connsiteX1300" fmla="*/ 158750 w 723900"/>
                  <a:gd name="connsiteY1300" fmla="*/ 244475 h 850900"/>
                  <a:gd name="connsiteX1301" fmla="*/ 161925 w 723900"/>
                  <a:gd name="connsiteY1301" fmla="*/ 244475 h 850900"/>
                  <a:gd name="connsiteX1302" fmla="*/ 165100 w 723900"/>
                  <a:gd name="connsiteY1302" fmla="*/ 244475 h 850900"/>
                  <a:gd name="connsiteX1303" fmla="*/ 168275 w 723900"/>
                  <a:gd name="connsiteY1303" fmla="*/ 244475 h 850900"/>
                  <a:gd name="connsiteX1304" fmla="*/ 168275 w 723900"/>
                  <a:gd name="connsiteY1304" fmla="*/ 241300 h 850900"/>
                  <a:gd name="connsiteX1305" fmla="*/ 168275 w 723900"/>
                  <a:gd name="connsiteY1305" fmla="*/ 238125 h 850900"/>
                  <a:gd name="connsiteX1306" fmla="*/ 168275 w 723900"/>
                  <a:gd name="connsiteY1306" fmla="*/ 234950 h 850900"/>
                  <a:gd name="connsiteX1307" fmla="*/ 168275 w 723900"/>
                  <a:gd name="connsiteY1307" fmla="*/ 231775 h 850900"/>
                  <a:gd name="connsiteX1308" fmla="*/ 165100 w 723900"/>
                  <a:gd name="connsiteY1308" fmla="*/ 231775 h 850900"/>
                  <a:gd name="connsiteX1309" fmla="*/ 161925 w 723900"/>
                  <a:gd name="connsiteY1309" fmla="*/ 231775 h 850900"/>
                  <a:gd name="connsiteX1310" fmla="*/ 158750 w 723900"/>
                  <a:gd name="connsiteY1310" fmla="*/ 231775 h 850900"/>
                  <a:gd name="connsiteX1311" fmla="*/ 158750 w 723900"/>
                  <a:gd name="connsiteY1311" fmla="*/ 228600 h 850900"/>
                  <a:gd name="connsiteX1312" fmla="*/ 155575 w 723900"/>
                  <a:gd name="connsiteY1312" fmla="*/ 228600 h 850900"/>
                  <a:gd name="connsiteX1313" fmla="*/ 152400 w 723900"/>
                  <a:gd name="connsiteY1313" fmla="*/ 228600 h 850900"/>
                  <a:gd name="connsiteX1314" fmla="*/ 149225 w 723900"/>
                  <a:gd name="connsiteY1314" fmla="*/ 228600 h 850900"/>
                  <a:gd name="connsiteX1315" fmla="*/ 85725 w 723900"/>
                  <a:gd name="connsiteY1315" fmla="*/ 225425 h 850900"/>
                  <a:gd name="connsiteX1316" fmla="*/ 82550 w 723900"/>
                  <a:gd name="connsiteY1316" fmla="*/ 228600 h 850900"/>
                  <a:gd name="connsiteX1317" fmla="*/ 85725 w 723900"/>
                  <a:gd name="connsiteY1317" fmla="*/ 228600 h 850900"/>
                  <a:gd name="connsiteX1318" fmla="*/ 85725 w 723900"/>
                  <a:gd name="connsiteY1318" fmla="*/ 225425 h 850900"/>
                  <a:gd name="connsiteX1319" fmla="*/ 123825 w 723900"/>
                  <a:gd name="connsiteY1319" fmla="*/ 212725 h 850900"/>
                  <a:gd name="connsiteX1320" fmla="*/ 127000 w 723900"/>
                  <a:gd name="connsiteY1320" fmla="*/ 212725 h 850900"/>
                  <a:gd name="connsiteX1321" fmla="*/ 130175 w 723900"/>
                  <a:gd name="connsiteY1321" fmla="*/ 212725 h 850900"/>
                  <a:gd name="connsiteX1322" fmla="*/ 130175 w 723900"/>
                  <a:gd name="connsiteY1322" fmla="*/ 215900 h 850900"/>
                  <a:gd name="connsiteX1323" fmla="*/ 133350 w 723900"/>
                  <a:gd name="connsiteY1323" fmla="*/ 219075 h 850900"/>
                  <a:gd name="connsiteX1324" fmla="*/ 133350 w 723900"/>
                  <a:gd name="connsiteY1324" fmla="*/ 222250 h 850900"/>
                  <a:gd name="connsiteX1325" fmla="*/ 133350 w 723900"/>
                  <a:gd name="connsiteY1325" fmla="*/ 225425 h 850900"/>
                  <a:gd name="connsiteX1326" fmla="*/ 130175 w 723900"/>
                  <a:gd name="connsiteY1326" fmla="*/ 225425 h 850900"/>
                  <a:gd name="connsiteX1327" fmla="*/ 130175 w 723900"/>
                  <a:gd name="connsiteY1327" fmla="*/ 222250 h 850900"/>
                  <a:gd name="connsiteX1328" fmla="*/ 127000 w 723900"/>
                  <a:gd name="connsiteY1328" fmla="*/ 222250 h 850900"/>
                  <a:gd name="connsiteX1329" fmla="*/ 123825 w 723900"/>
                  <a:gd name="connsiteY1329" fmla="*/ 222250 h 850900"/>
                  <a:gd name="connsiteX1330" fmla="*/ 123825 w 723900"/>
                  <a:gd name="connsiteY1330" fmla="*/ 219075 h 850900"/>
                  <a:gd name="connsiteX1331" fmla="*/ 123825 w 723900"/>
                  <a:gd name="connsiteY1331" fmla="*/ 215900 h 850900"/>
                  <a:gd name="connsiteX1332" fmla="*/ 123825 w 723900"/>
                  <a:gd name="connsiteY1332" fmla="*/ 212725 h 850900"/>
                  <a:gd name="connsiteX1333" fmla="*/ 127000 w 723900"/>
                  <a:gd name="connsiteY1333" fmla="*/ 209550 h 850900"/>
                  <a:gd name="connsiteX1334" fmla="*/ 128588 w 723900"/>
                  <a:gd name="connsiteY1334" fmla="*/ 209550 h 850900"/>
                  <a:gd name="connsiteX1335" fmla="*/ 128588 w 723900"/>
                  <a:gd name="connsiteY1335" fmla="*/ 211138 h 850900"/>
                  <a:gd name="connsiteX1336" fmla="*/ 127000 w 723900"/>
                  <a:gd name="connsiteY1336" fmla="*/ 211138 h 850900"/>
                  <a:gd name="connsiteX1337" fmla="*/ 127000 w 723900"/>
                  <a:gd name="connsiteY1337" fmla="*/ 209550 h 850900"/>
                  <a:gd name="connsiteX1338" fmla="*/ 130175 w 723900"/>
                  <a:gd name="connsiteY1338" fmla="*/ 73025 h 850900"/>
                  <a:gd name="connsiteX1339" fmla="*/ 131763 w 723900"/>
                  <a:gd name="connsiteY1339" fmla="*/ 73025 h 850900"/>
                  <a:gd name="connsiteX1340" fmla="*/ 131763 w 723900"/>
                  <a:gd name="connsiteY1340" fmla="*/ 74613 h 850900"/>
                  <a:gd name="connsiteX1341" fmla="*/ 130175 w 723900"/>
                  <a:gd name="connsiteY1341" fmla="*/ 74613 h 850900"/>
                  <a:gd name="connsiteX1342" fmla="*/ 130175 w 723900"/>
                  <a:gd name="connsiteY1342" fmla="*/ 73025 h 850900"/>
                  <a:gd name="connsiteX1343" fmla="*/ 133350 w 723900"/>
                  <a:gd name="connsiteY1343" fmla="*/ 63500 h 850900"/>
                  <a:gd name="connsiteX1344" fmla="*/ 136525 w 723900"/>
                  <a:gd name="connsiteY1344" fmla="*/ 63500 h 850900"/>
                  <a:gd name="connsiteX1345" fmla="*/ 133350 w 723900"/>
                  <a:gd name="connsiteY1345" fmla="*/ 66675 h 850900"/>
                  <a:gd name="connsiteX1346" fmla="*/ 133350 w 723900"/>
                  <a:gd name="connsiteY1346" fmla="*/ 63500 h 850900"/>
                  <a:gd name="connsiteX1347" fmla="*/ 139700 w 723900"/>
                  <a:gd name="connsiteY1347" fmla="*/ 60325 h 850900"/>
                  <a:gd name="connsiteX1348" fmla="*/ 141288 w 723900"/>
                  <a:gd name="connsiteY1348" fmla="*/ 60325 h 850900"/>
                  <a:gd name="connsiteX1349" fmla="*/ 141288 w 723900"/>
                  <a:gd name="connsiteY1349" fmla="*/ 61913 h 850900"/>
                  <a:gd name="connsiteX1350" fmla="*/ 139700 w 723900"/>
                  <a:gd name="connsiteY1350" fmla="*/ 61913 h 850900"/>
                  <a:gd name="connsiteX1351" fmla="*/ 139700 w 723900"/>
                  <a:gd name="connsiteY1351" fmla="*/ 63500 h 850900"/>
                  <a:gd name="connsiteX1352" fmla="*/ 138113 w 723900"/>
                  <a:gd name="connsiteY1352" fmla="*/ 63500 h 850900"/>
                  <a:gd name="connsiteX1353" fmla="*/ 138113 w 723900"/>
                  <a:gd name="connsiteY1353" fmla="*/ 65088 h 850900"/>
                  <a:gd name="connsiteX1354" fmla="*/ 136525 w 723900"/>
                  <a:gd name="connsiteY1354" fmla="*/ 65088 h 850900"/>
                  <a:gd name="connsiteX1355" fmla="*/ 136525 w 723900"/>
                  <a:gd name="connsiteY1355" fmla="*/ 63500 h 850900"/>
                  <a:gd name="connsiteX1356" fmla="*/ 139700 w 723900"/>
                  <a:gd name="connsiteY1356" fmla="*/ 60325 h 850900"/>
                  <a:gd name="connsiteX1357" fmla="*/ 142875 w 723900"/>
                  <a:gd name="connsiteY1357" fmla="*/ 57150 h 850900"/>
                  <a:gd name="connsiteX1358" fmla="*/ 144463 w 723900"/>
                  <a:gd name="connsiteY1358" fmla="*/ 57150 h 850900"/>
                  <a:gd name="connsiteX1359" fmla="*/ 144463 w 723900"/>
                  <a:gd name="connsiteY1359" fmla="*/ 58738 h 850900"/>
                  <a:gd name="connsiteX1360" fmla="*/ 142875 w 723900"/>
                  <a:gd name="connsiteY1360" fmla="*/ 58738 h 850900"/>
                  <a:gd name="connsiteX1361" fmla="*/ 142875 w 723900"/>
                  <a:gd name="connsiteY1361" fmla="*/ 57150 h 850900"/>
                  <a:gd name="connsiteX1362" fmla="*/ 415925 w 723900"/>
                  <a:gd name="connsiteY1362" fmla="*/ 47625 h 850900"/>
                  <a:gd name="connsiteX1363" fmla="*/ 417513 w 723900"/>
                  <a:gd name="connsiteY1363" fmla="*/ 47625 h 850900"/>
                  <a:gd name="connsiteX1364" fmla="*/ 417513 w 723900"/>
                  <a:gd name="connsiteY1364" fmla="*/ 49213 h 850900"/>
                  <a:gd name="connsiteX1365" fmla="*/ 415925 w 723900"/>
                  <a:gd name="connsiteY1365" fmla="*/ 49213 h 850900"/>
                  <a:gd name="connsiteX1366" fmla="*/ 415925 w 723900"/>
                  <a:gd name="connsiteY1366" fmla="*/ 47625 h 850900"/>
                  <a:gd name="connsiteX1367" fmla="*/ 149225 w 723900"/>
                  <a:gd name="connsiteY1367" fmla="*/ 47625 h 850900"/>
                  <a:gd name="connsiteX1368" fmla="*/ 150813 w 723900"/>
                  <a:gd name="connsiteY1368" fmla="*/ 47625 h 850900"/>
                  <a:gd name="connsiteX1369" fmla="*/ 150813 w 723900"/>
                  <a:gd name="connsiteY1369" fmla="*/ 49213 h 850900"/>
                  <a:gd name="connsiteX1370" fmla="*/ 149225 w 723900"/>
                  <a:gd name="connsiteY1370" fmla="*/ 49213 h 850900"/>
                  <a:gd name="connsiteX1371" fmla="*/ 149225 w 723900"/>
                  <a:gd name="connsiteY1371" fmla="*/ 47625 h 850900"/>
                  <a:gd name="connsiteX1372" fmla="*/ 165100 w 723900"/>
                  <a:gd name="connsiteY1372" fmla="*/ 44450 h 850900"/>
                  <a:gd name="connsiteX1373" fmla="*/ 166688 w 723900"/>
                  <a:gd name="connsiteY1373" fmla="*/ 44450 h 850900"/>
                  <a:gd name="connsiteX1374" fmla="*/ 166688 w 723900"/>
                  <a:gd name="connsiteY1374" fmla="*/ 46038 h 850900"/>
                  <a:gd name="connsiteX1375" fmla="*/ 165100 w 723900"/>
                  <a:gd name="connsiteY1375" fmla="*/ 46038 h 850900"/>
                  <a:gd name="connsiteX1376" fmla="*/ 165100 w 723900"/>
                  <a:gd name="connsiteY1376" fmla="*/ 44450 h 850900"/>
                  <a:gd name="connsiteX1377" fmla="*/ 152400 w 723900"/>
                  <a:gd name="connsiteY1377" fmla="*/ 44450 h 850900"/>
                  <a:gd name="connsiteX1378" fmla="*/ 153988 w 723900"/>
                  <a:gd name="connsiteY1378" fmla="*/ 44450 h 850900"/>
                  <a:gd name="connsiteX1379" fmla="*/ 153988 w 723900"/>
                  <a:gd name="connsiteY1379" fmla="*/ 46038 h 850900"/>
                  <a:gd name="connsiteX1380" fmla="*/ 152400 w 723900"/>
                  <a:gd name="connsiteY1380" fmla="*/ 46038 h 850900"/>
                  <a:gd name="connsiteX1381" fmla="*/ 152400 w 723900"/>
                  <a:gd name="connsiteY1381" fmla="*/ 44450 h 850900"/>
                  <a:gd name="connsiteX1382" fmla="*/ 158750 w 723900"/>
                  <a:gd name="connsiteY1382" fmla="*/ 41275 h 850900"/>
                  <a:gd name="connsiteX1383" fmla="*/ 160338 w 723900"/>
                  <a:gd name="connsiteY1383" fmla="*/ 41275 h 850900"/>
                  <a:gd name="connsiteX1384" fmla="*/ 161925 w 723900"/>
                  <a:gd name="connsiteY1384" fmla="*/ 41275 h 850900"/>
                  <a:gd name="connsiteX1385" fmla="*/ 161925 w 723900"/>
                  <a:gd name="connsiteY1385" fmla="*/ 42863 h 850900"/>
                  <a:gd name="connsiteX1386" fmla="*/ 160338 w 723900"/>
                  <a:gd name="connsiteY1386" fmla="*/ 42863 h 850900"/>
                  <a:gd name="connsiteX1387" fmla="*/ 158750 w 723900"/>
                  <a:gd name="connsiteY1387" fmla="*/ 42863 h 850900"/>
                  <a:gd name="connsiteX1388" fmla="*/ 158750 w 723900"/>
                  <a:gd name="connsiteY1388" fmla="*/ 41275 h 850900"/>
                  <a:gd name="connsiteX1389" fmla="*/ 193675 w 723900"/>
                  <a:gd name="connsiteY1389" fmla="*/ 34925 h 850900"/>
                  <a:gd name="connsiteX1390" fmla="*/ 195263 w 723900"/>
                  <a:gd name="connsiteY1390" fmla="*/ 34925 h 850900"/>
                  <a:gd name="connsiteX1391" fmla="*/ 195263 w 723900"/>
                  <a:gd name="connsiteY1391" fmla="*/ 36513 h 850900"/>
                  <a:gd name="connsiteX1392" fmla="*/ 193675 w 723900"/>
                  <a:gd name="connsiteY1392" fmla="*/ 36513 h 850900"/>
                  <a:gd name="connsiteX1393" fmla="*/ 193675 w 723900"/>
                  <a:gd name="connsiteY1393" fmla="*/ 34925 h 850900"/>
                  <a:gd name="connsiteX1394" fmla="*/ 193675 w 723900"/>
                  <a:gd name="connsiteY1394" fmla="*/ 31750 h 850900"/>
                  <a:gd name="connsiteX1395" fmla="*/ 193675 w 723900"/>
                  <a:gd name="connsiteY1395" fmla="*/ 34925 h 850900"/>
                  <a:gd name="connsiteX1396" fmla="*/ 192088 w 723900"/>
                  <a:gd name="connsiteY1396" fmla="*/ 36512 h 850900"/>
                  <a:gd name="connsiteX1397" fmla="*/ 192088 w 723900"/>
                  <a:gd name="connsiteY1397" fmla="*/ 36513 h 850900"/>
                  <a:gd name="connsiteX1398" fmla="*/ 192087 w 723900"/>
                  <a:gd name="connsiteY1398" fmla="*/ 36513 h 850900"/>
                  <a:gd name="connsiteX1399" fmla="*/ 190500 w 723900"/>
                  <a:gd name="connsiteY1399" fmla="*/ 38100 h 850900"/>
                  <a:gd name="connsiteX1400" fmla="*/ 193675 w 723900"/>
                  <a:gd name="connsiteY1400" fmla="*/ 38100 h 850900"/>
                  <a:gd name="connsiteX1401" fmla="*/ 193675 w 723900"/>
                  <a:gd name="connsiteY1401" fmla="*/ 41275 h 850900"/>
                  <a:gd name="connsiteX1402" fmla="*/ 190500 w 723900"/>
                  <a:gd name="connsiteY1402" fmla="*/ 41275 h 850900"/>
                  <a:gd name="connsiteX1403" fmla="*/ 190500 w 723900"/>
                  <a:gd name="connsiteY1403" fmla="*/ 44450 h 850900"/>
                  <a:gd name="connsiteX1404" fmla="*/ 193675 w 723900"/>
                  <a:gd name="connsiteY1404" fmla="*/ 44450 h 850900"/>
                  <a:gd name="connsiteX1405" fmla="*/ 193675 w 723900"/>
                  <a:gd name="connsiteY1405" fmla="*/ 41275 h 850900"/>
                  <a:gd name="connsiteX1406" fmla="*/ 196850 w 723900"/>
                  <a:gd name="connsiteY1406" fmla="*/ 38100 h 850900"/>
                  <a:gd name="connsiteX1407" fmla="*/ 196850 w 723900"/>
                  <a:gd name="connsiteY1407" fmla="*/ 34925 h 850900"/>
                  <a:gd name="connsiteX1408" fmla="*/ 196850 w 723900"/>
                  <a:gd name="connsiteY1408" fmla="*/ 31750 h 850900"/>
                  <a:gd name="connsiteX1409" fmla="*/ 193675 w 723900"/>
                  <a:gd name="connsiteY1409" fmla="*/ 31750 h 850900"/>
                  <a:gd name="connsiteX1410" fmla="*/ 209550 w 723900"/>
                  <a:gd name="connsiteY1410" fmla="*/ 22225 h 850900"/>
                  <a:gd name="connsiteX1411" fmla="*/ 212725 w 723900"/>
                  <a:gd name="connsiteY1411" fmla="*/ 22225 h 850900"/>
                  <a:gd name="connsiteX1412" fmla="*/ 212725 w 723900"/>
                  <a:gd name="connsiteY1412" fmla="*/ 25400 h 850900"/>
                  <a:gd name="connsiteX1413" fmla="*/ 209550 w 723900"/>
                  <a:gd name="connsiteY1413" fmla="*/ 22225 h 850900"/>
                  <a:gd name="connsiteX1414" fmla="*/ 215900 w 723900"/>
                  <a:gd name="connsiteY1414" fmla="*/ 19050 h 850900"/>
                  <a:gd name="connsiteX1415" fmla="*/ 217488 w 723900"/>
                  <a:gd name="connsiteY1415" fmla="*/ 19050 h 850900"/>
                  <a:gd name="connsiteX1416" fmla="*/ 217488 w 723900"/>
                  <a:gd name="connsiteY1416" fmla="*/ 20638 h 850900"/>
                  <a:gd name="connsiteX1417" fmla="*/ 215900 w 723900"/>
                  <a:gd name="connsiteY1417" fmla="*/ 20638 h 850900"/>
                  <a:gd name="connsiteX1418" fmla="*/ 215900 w 723900"/>
                  <a:gd name="connsiteY1418" fmla="*/ 19050 h 850900"/>
                  <a:gd name="connsiteX1419" fmla="*/ 276225 w 723900"/>
                  <a:gd name="connsiteY1419" fmla="*/ 6350 h 850900"/>
                  <a:gd name="connsiteX1420" fmla="*/ 277813 w 723900"/>
                  <a:gd name="connsiteY1420" fmla="*/ 6350 h 850900"/>
                  <a:gd name="connsiteX1421" fmla="*/ 277813 w 723900"/>
                  <a:gd name="connsiteY1421" fmla="*/ 7938 h 850900"/>
                  <a:gd name="connsiteX1422" fmla="*/ 276225 w 723900"/>
                  <a:gd name="connsiteY1422" fmla="*/ 7938 h 850900"/>
                  <a:gd name="connsiteX1423" fmla="*/ 276225 w 723900"/>
                  <a:gd name="connsiteY1423" fmla="*/ 6350 h 850900"/>
                  <a:gd name="connsiteX1424" fmla="*/ 269875 w 723900"/>
                  <a:gd name="connsiteY1424" fmla="*/ 3175 h 850900"/>
                  <a:gd name="connsiteX1425" fmla="*/ 273050 w 723900"/>
                  <a:gd name="connsiteY1425" fmla="*/ 6350 h 850900"/>
                  <a:gd name="connsiteX1426" fmla="*/ 269875 w 723900"/>
                  <a:gd name="connsiteY1426" fmla="*/ 6350 h 850900"/>
                  <a:gd name="connsiteX1427" fmla="*/ 269875 w 723900"/>
                  <a:gd name="connsiteY1427" fmla="*/ 3175 h 850900"/>
                  <a:gd name="connsiteX1428" fmla="*/ 266700 w 723900"/>
                  <a:gd name="connsiteY1428" fmla="*/ 3175 h 850900"/>
                  <a:gd name="connsiteX1429" fmla="*/ 268288 w 723900"/>
                  <a:gd name="connsiteY1429" fmla="*/ 3175 h 850900"/>
                  <a:gd name="connsiteX1430" fmla="*/ 268288 w 723900"/>
                  <a:gd name="connsiteY1430" fmla="*/ 4763 h 850900"/>
                  <a:gd name="connsiteX1431" fmla="*/ 266700 w 723900"/>
                  <a:gd name="connsiteY1431" fmla="*/ 4763 h 850900"/>
                  <a:gd name="connsiteX1432" fmla="*/ 266700 w 723900"/>
                  <a:gd name="connsiteY1432" fmla="*/ 3175 h 850900"/>
                  <a:gd name="connsiteX1433" fmla="*/ 247650 w 723900"/>
                  <a:gd name="connsiteY1433" fmla="*/ 0 h 850900"/>
                  <a:gd name="connsiteX1434" fmla="*/ 250825 w 723900"/>
                  <a:gd name="connsiteY1434" fmla="*/ 0 h 850900"/>
                  <a:gd name="connsiteX1435" fmla="*/ 254000 w 723900"/>
                  <a:gd name="connsiteY1435" fmla="*/ 0 h 850900"/>
                  <a:gd name="connsiteX1436" fmla="*/ 257175 w 723900"/>
                  <a:gd name="connsiteY1436" fmla="*/ 0 h 850900"/>
                  <a:gd name="connsiteX1437" fmla="*/ 257175 w 723900"/>
                  <a:gd name="connsiteY1437" fmla="*/ 3175 h 850900"/>
                  <a:gd name="connsiteX1438" fmla="*/ 260350 w 723900"/>
                  <a:gd name="connsiteY1438" fmla="*/ 3175 h 850900"/>
                  <a:gd name="connsiteX1439" fmla="*/ 260350 w 723900"/>
                  <a:gd name="connsiteY1439" fmla="*/ 6350 h 850900"/>
                  <a:gd name="connsiteX1440" fmla="*/ 263525 w 723900"/>
                  <a:gd name="connsiteY1440" fmla="*/ 6350 h 850900"/>
                  <a:gd name="connsiteX1441" fmla="*/ 265113 w 723900"/>
                  <a:gd name="connsiteY1441" fmla="*/ 6350 h 850900"/>
                  <a:gd name="connsiteX1442" fmla="*/ 266700 w 723900"/>
                  <a:gd name="connsiteY1442" fmla="*/ 6350 h 850900"/>
                  <a:gd name="connsiteX1443" fmla="*/ 269875 w 723900"/>
                  <a:gd name="connsiteY1443" fmla="*/ 6350 h 850900"/>
                  <a:gd name="connsiteX1444" fmla="*/ 269875 w 723900"/>
                  <a:gd name="connsiteY1444" fmla="*/ 9525 h 850900"/>
                  <a:gd name="connsiteX1445" fmla="*/ 269875 w 723900"/>
                  <a:gd name="connsiteY1445" fmla="*/ 12700 h 850900"/>
                  <a:gd name="connsiteX1446" fmla="*/ 269875 w 723900"/>
                  <a:gd name="connsiteY1446" fmla="*/ 15875 h 850900"/>
                  <a:gd name="connsiteX1447" fmla="*/ 266700 w 723900"/>
                  <a:gd name="connsiteY1447" fmla="*/ 15875 h 850900"/>
                  <a:gd name="connsiteX1448" fmla="*/ 266700 w 723900"/>
                  <a:gd name="connsiteY1448" fmla="*/ 19050 h 850900"/>
                  <a:gd name="connsiteX1449" fmla="*/ 263525 w 723900"/>
                  <a:gd name="connsiteY1449" fmla="*/ 19050 h 850900"/>
                  <a:gd name="connsiteX1450" fmla="*/ 263525 w 723900"/>
                  <a:gd name="connsiteY1450" fmla="*/ 22225 h 850900"/>
                  <a:gd name="connsiteX1451" fmla="*/ 263525 w 723900"/>
                  <a:gd name="connsiteY1451" fmla="*/ 25400 h 850900"/>
                  <a:gd name="connsiteX1452" fmla="*/ 266700 w 723900"/>
                  <a:gd name="connsiteY1452" fmla="*/ 25400 h 850900"/>
                  <a:gd name="connsiteX1453" fmla="*/ 269875 w 723900"/>
                  <a:gd name="connsiteY1453" fmla="*/ 25400 h 850900"/>
                  <a:gd name="connsiteX1454" fmla="*/ 269875 w 723900"/>
                  <a:gd name="connsiteY1454" fmla="*/ 22225 h 850900"/>
                  <a:gd name="connsiteX1455" fmla="*/ 269875 w 723900"/>
                  <a:gd name="connsiteY1455" fmla="*/ 19050 h 850900"/>
                  <a:gd name="connsiteX1456" fmla="*/ 273050 w 723900"/>
                  <a:gd name="connsiteY1456" fmla="*/ 19050 h 850900"/>
                  <a:gd name="connsiteX1457" fmla="*/ 273050 w 723900"/>
                  <a:gd name="connsiteY1457" fmla="*/ 15875 h 850900"/>
                  <a:gd name="connsiteX1458" fmla="*/ 276225 w 723900"/>
                  <a:gd name="connsiteY1458" fmla="*/ 15875 h 850900"/>
                  <a:gd name="connsiteX1459" fmla="*/ 276225 w 723900"/>
                  <a:gd name="connsiteY1459" fmla="*/ 12700 h 850900"/>
                  <a:gd name="connsiteX1460" fmla="*/ 279400 w 723900"/>
                  <a:gd name="connsiteY1460" fmla="*/ 12700 h 850900"/>
                  <a:gd name="connsiteX1461" fmla="*/ 282575 w 723900"/>
                  <a:gd name="connsiteY1461" fmla="*/ 9525 h 850900"/>
                  <a:gd name="connsiteX1462" fmla="*/ 282575 w 723900"/>
                  <a:gd name="connsiteY1462" fmla="*/ 12700 h 850900"/>
                  <a:gd name="connsiteX1463" fmla="*/ 285750 w 723900"/>
                  <a:gd name="connsiteY1463" fmla="*/ 12700 h 850900"/>
                  <a:gd name="connsiteX1464" fmla="*/ 285750 w 723900"/>
                  <a:gd name="connsiteY1464" fmla="*/ 15875 h 850900"/>
                  <a:gd name="connsiteX1465" fmla="*/ 285750 w 723900"/>
                  <a:gd name="connsiteY1465" fmla="*/ 19050 h 850900"/>
                  <a:gd name="connsiteX1466" fmla="*/ 285750 w 723900"/>
                  <a:gd name="connsiteY1466" fmla="*/ 22225 h 850900"/>
                  <a:gd name="connsiteX1467" fmla="*/ 285750 w 723900"/>
                  <a:gd name="connsiteY1467" fmla="*/ 25400 h 850900"/>
                  <a:gd name="connsiteX1468" fmla="*/ 288925 w 723900"/>
                  <a:gd name="connsiteY1468" fmla="*/ 25400 h 850900"/>
                  <a:gd name="connsiteX1469" fmla="*/ 292100 w 723900"/>
                  <a:gd name="connsiteY1469" fmla="*/ 25400 h 850900"/>
                  <a:gd name="connsiteX1470" fmla="*/ 292100 w 723900"/>
                  <a:gd name="connsiteY1470" fmla="*/ 28575 h 850900"/>
                  <a:gd name="connsiteX1471" fmla="*/ 295275 w 723900"/>
                  <a:gd name="connsiteY1471" fmla="*/ 28575 h 850900"/>
                  <a:gd name="connsiteX1472" fmla="*/ 295275 w 723900"/>
                  <a:gd name="connsiteY1472" fmla="*/ 25400 h 850900"/>
                  <a:gd name="connsiteX1473" fmla="*/ 298450 w 723900"/>
                  <a:gd name="connsiteY1473" fmla="*/ 25400 h 850900"/>
                  <a:gd name="connsiteX1474" fmla="*/ 298450 w 723900"/>
                  <a:gd name="connsiteY1474" fmla="*/ 22225 h 850900"/>
                  <a:gd name="connsiteX1475" fmla="*/ 301625 w 723900"/>
                  <a:gd name="connsiteY1475" fmla="*/ 22225 h 850900"/>
                  <a:gd name="connsiteX1476" fmla="*/ 304800 w 723900"/>
                  <a:gd name="connsiteY1476" fmla="*/ 22225 h 850900"/>
                  <a:gd name="connsiteX1477" fmla="*/ 307975 w 723900"/>
                  <a:gd name="connsiteY1477" fmla="*/ 22225 h 850900"/>
                  <a:gd name="connsiteX1478" fmla="*/ 307975 w 723900"/>
                  <a:gd name="connsiteY1478" fmla="*/ 19050 h 850900"/>
                  <a:gd name="connsiteX1479" fmla="*/ 311150 w 723900"/>
                  <a:gd name="connsiteY1479" fmla="*/ 19050 h 850900"/>
                  <a:gd name="connsiteX1480" fmla="*/ 311150 w 723900"/>
                  <a:gd name="connsiteY1480" fmla="*/ 22225 h 850900"/>
                  <a:gd name="connsiteX1481" fmla="*/ 314325 w 723900"/>
                  <a:gd name="connsiteY1481" fmla="*/ 22225 h 850900"/>
                  <a:gd name="connsiteX1482" fmla="*/ 317500 w 723900"/>
                  <a:gd name="connsiteY1482" fmla="*/ 25400 h 850900"/>
                  <a:gd name="connsiteX1483" fmla="*/ 317500 w 723900"/>
                  <a:gd name="connsiteY1483" fmla="*/ 23813 h 850900"/>
                  <a:gd name="connsiteX1484" fmla="*/ 317500 w 723900"/>
                  <a:gd name="connsiteY1484" fmla="*/ 22225 h 850900"/>
                  <a:gd name="connsiteX1485" fmla="*/ 319088 w 723900"/>
                  <a:gd name="connsiteY1485" fmla="*/ 22225 h 850900"/>
                  <a:gd name="connsiteX1486" fmla="*/ 320675 w 723900"/>
                  <a:gd name="connsiteY1486" fmla="*/ 22225 h 850900"/>
                  <a:gd name="connsiteX1487" fmla="*/ 323850 w 723900"/>
                  <a:gd name="connsiteY1487" fmla="*/ 22225 h 850900"/>
                  <a:gd name="connsiteX1488" fmla="*/ 323850 w 723900"/>
                  <a:gd name="connsiteY1488" fmla="*/ 25400 h 850900"/>
                  <a:gd name="connsiteX1489" fmla="*/ 327025 w 723900"/>
                  <a:gd name="connsiteY1489" fmla="*/ 25400 h 850900"/>
                  <a:gd name="connsiteX1490" fmla="*/ 323850 w 723900"/>
                  <a:gd name="connsiteY1490" fmla="*/ 28575 h 850900"/>
                  <a:gd name="connsiteX1491" fmla="*/ 323850 w 723900"/>
                  <a:gd name="connsiteY1491" fmla="*/ 31750 h 850900"/>
                  <a:gd name="connsiteX1492" fmla="*/ 323850 w 723900"/>
                  <a:gd name="connsiteY1492" fmla="*/ 34925 h 850900"/>
                  <a:gd name="connsiteX1493" fmla="*/ 325438 w 723900"/>
                  <a:gd name="connsiteY1493" fmla="*/ 34925 h 850900"/>
                  <a:gd name="connsiteX1494" fmla="*/ 327025 w 723900"/>
                  <a:gd name="connsiteY1494" fmla="*/ 34925 h 850900"/>
                  <a:gd name="connsiteX1495" fmla="*/ 330200 w 723900"/>
                  <a:gd name="connsiteY1495" fmla="*/ 34925 h 850900"/>
                  <a:gd name="connsiteX1496" fmla="*/ 330200 w 723900"/>
                  <a:gd name="connsiteY1496" fmla="*/ 38100 h 850900"/>
                  <a:gd name="connsiteX1497" fmla="*/ 331788 w 723900"/>
                  <a:gd name="connsiteY1497" fmla="*/ 38100 h 850900"/>
                  <a:gd name="connsiteX1498" fmla="*/ 333375 w 723900"/>
                  <a:gd name="connsiteY1498" fmla="*/ 38100 h 850900"/>
                  <a:gd name="connsiteX1499" fmla="*/ 336550 w 723900"/>
                  <a:gd name="connsiteY1499" fmla="*/ 38100 h 850900"/>
                  <a:gd name="connsiteX1500" fmla="*/ 336550 w 723900"/>
                  <a:gd name="connsiteY1500" fmla="*/ 41275 h 850900"/>
                  <a:gd name="connsiteX1501" fmla="*/ 333375 w 723900"/>
                  <a:gd name="connsiteY1501" fmla="*/ 41275 h 850900"/>
                  <a:gd name="connsiteX1502" fmla="*/ 333375 w 723900"/>
                  <a:gd name="connsiteY1502" fmla="*/ 44450 h 850900"/>
                  <a:gd name="connsiteX1503" fmla="*/ 336550 w 723900"/>
                  <a:gd name="connsiteY1503" fmla="*/ 44450 h 850900"/>
                  <a:gd name="connsiteX1504" fmla="*/ 339725 w 723900"/>
                  <a:gd name="connsiteY1504" fmla="*/ 44450 h 850900"/>
                  <a:gd name="connsiteX1505" fmla="*/ 342900 w 723900"/>
                  <a:gd name="connsiteY1505" fmla="*/ 44450 h 850900"/>
                  <a:gd name="connsiteX1506" fmla="*/ 346075 w 723900"/>
                  <a:gd name="connsiteY1506" fmla="*/ 47625 h 850900"/>
                  <a:gd name="connsiteX1507" fmla="*/ 346075 w 723900"/>
                  <a:gd name="connsiteY1507" fmla="*/ 46038 h 850900"/>
                  <a:gd name="connsiteX1508" fmla="*/ 346075 w 723900"/>
                  <a:gd name="connsiteY1508" fmla="*/ 44450 h 850900"/>
                  <a:gd name="connsiteX1509" fmla="*/ 347663 w 723900"/>
                  <a:gd name="connsiteY1509" fmla="*/ 44450 h 850900"/>
                  <a:gd name="connsiteX1510" fmla="*/ 349250 w 723900"/>
                  <a:gd name="connsiteY1510" fmla="*/ 44450 h 850900"/>
                  <a:gd name="connsiteX1511" fmla="*/ 349250 w 723900"/>
                  <a:gd name="connsiteY1511" fmla="*/ 41275 h 850900"/>
                  <a:gd name="connsiteX1512" fmla="*/ 352425 w 723900"/>
                  <a:gd name="connsiteY1512" fmla="*/ 41275 h 850900"/>
                  <a:gd name="connsiteX1513" fmla="*/ 355600 w 723900"/>
                  <a:gd name="connsiteY1513" fmla="*/ 41275 h 850900"/>
                  <a:gd name="connsiteX1514" fmla="*/ 358775 w 723900"/>
                  <a:gd name="connsiteY1514" fmla="*/ 41275 h 850900"/>
                  <a:gd name="connsiteX1515" fmla="*/ 360363 w 723900"/>
                  <a:gd name="connsiteY1515" fmla="*/ 41275 h 850900"/>
                  <a:gd name="connsiteX1516" fmla="*/ 360363 w 723900"/>
                  <a:gd name="connsiteY1516" fmla="*/ 42862 h 850900"/>
                  <a:gd name="connsiteX1517" fmla="*/ 361950 w 723900"/>
                  <a:gd name="connsiteY1517" fmla="*/ 41275 h 850900"/>
                  <a:gd name="connsiteX1518" fmla="*/ 361950 w 723900"/>
                  <a:gd name="connsiteY1518" fmla="*/ 44450 h 850900"/>
                  <a:gd name="connsiteX1519" fmla="*/ 365125 w 723900"/>
                  <a:gd name="connsiteY1519" fmla="*/ 44450 h 850900"/>
                  <a:gd name="connsiteX1520" fmla="*/ 365125 w 723900"/>
                  <a:gd name="connsiteY1520" fmla="*/ 41275 h 850900"/>
                  <a:gd name="connsiteX1521" fmla="*/ 368300 w 723900"/>
                  <a:gd name="connsiteY1521" fmla="*/ 41275 h 850900"/>
                  <a:gd name="connsiteX1522" fmla="*/ 371475 w 723900"/>
                  <a:gd name="connsiteY1522" fmla="*/ 38100 h 850900"/>
                  <a:gd name="connsiteX1523" fmla="*/ 374650 w 723900"/>
                  <a:gd name="connsiteY1523" fmla="*/ 38100 h 850900"/>
                  <a:gd name="connsiteX1524" fmla="*/ 377825 w 723900"/>
                  <a:gd name="connsiteY1524" fmla="*/ 38100 h 850900"/>
                  <a:gd name="connsiteX1525" fmla="*/ 379413 w 723900"/>
                  <a:gd name="connsiteY1525" fmla="*/ 38100 h 850900"/>
                  <a:gd name="connsiteX1526" fmla="*/ 381000 w 723900"/>
                  <a:gd name="connsiteY1526" fmla="*/ 38100 h 850900"/>
                  <a:gd name="connsiteX1527" fmla="*/ 382588 w 723900"/>
                  <a:gd name="connsiteY1527" fmla="*/ 38100 h 850900"/>
                  <a:gd name="connsiteX1528" fmla="*/ 382588 w 723900"/>
                  <a:gd name="connsiteY1528" fmla="*/ 39688 h 850900"/>
                  <a:gd name="connsiteX1529" fmla="*/ 381000 w 723900"/>
                  <a:gd name="connsiteY1529" fmla="*/ 39688 h 850900"/>
                  <a:gd name="connsiteX1530" fmla="*/ 381000 w 723900"/>
                  <a:gd name="connsiteY1530" fmla="*/ 41275 h 850900"/>
                  <a:gd name="connsiteX1531" fmla="*/ 384175 w 723900"/>
                  <a:gd name="connsiteY1531" fmla="*/ 41275 h 850900"/>
                  <a:gd name="connsiteX1532" fmla="*/ 387350 w 723900"/>
                  <a:gd name="connsiteY1532" fmla="*/ 41275 h 850900"/>
                  <a:gd name="connsiteX1533" fmla="*/ 388938 w 723900"/>
                  <a:gd name="connsiteY1533" fmla="*/ 41275 h 850900"/>
                  <a:gd name="connsiteX1534" fmla="*/ 390525 w 723900"/>
                  <a:gd name="connsiteY1534" fmla="*/ 41275 h 850900"/>
                  <a:gd name="connsiteX1535" fmla="*/ 390525 w 723900"/>
                  <a:gd name="connsiteY1535" fmla="*/ 44450 h 850900"/>
                  <a:gd name="connsiteX1536" fmla="*/ 393700 w 723900"/>
                  <a:gd name="connsiteY1536" fmla="*/ 44450 h 850900"/>
                  <a:gd name="connsiteX1537" fmla="*/ 393700 w 723900"/>
                  <a:gd name="connsiteY1537" fmla="*/ 47625 h 850900"/>
                  <a:gd name="connsiteX1538" fmla="*/ 396875 w 723900"/>
                  <a:gd name="connsiteY1538" fmla="*/ 47625 h 850900"/>
                  <a:gd name="connsiteX1539" fmla="*/ 396875 w 723900"/>
                  <a:gd name="connsiteY1539" fmla="*/ 44450 h 850900"/>
                  <a:gd name="connsiteX1540" fmla="*/ 400050 w 723900"/>
                  <a:gd name="connsiteY1540" fmla="*/ 44450 h 850900"/>
                  <a:gd name="connsiteX1541" fmla="*/ 403225 w 723900"/>
                  <a:gd name="connsiteY1541" fmla="*/ 47625 h 850900"/>
                  <a:gd name="connsiteX1542" fmla="*/ 406400 w 723900"/>
                  <a:gd name="connsiteY1542" fmla="*/ 47625 h 850900"/>
                  <a:gd name="connsiteX1543" fmla="*/ 406400 w 723900"/>
                  <a:gd name="connsiteY1543" fmla="*/ 50800 h 850900"/>
                  <a:gd name="connsiteX1544" fmla="*/ 409575 w 723900"/>
                  <a:gd name="connsiteY1544" fmla="*/ 50800 h 850900"/>
                  <a:gd name="connsiteX1545" fmla="*/ 412750 w 723900"/>
                  <a:gd name="connsiteY1545" fmla="*/ 50800 h 850900"/>
                  <a:gd name="connsiteX1546" fmla="*/ 415925 w 723900"/>
                  <a:gd name="connsiteY1546" fmla="*/ 50800 h 850900"/>
                  <a:gd name="connsiteX1547" fmla="*/ 415925 w 723900"/>
                  <a:gd name="connsiteY1547" fmla="*/ 53975 h 850900"/>
                  <a:gd name="connsiteX1548" fmla="*/ 419100 w 723900"/>
                  <a:gd name="connsiteY1548" fmla="*/ 53975 h 850900"/>
                  <a:gd name="connsiteX1549" fmla="*/ 422275 w 723900"/>
                  <a:gd name="connsiteY1549" fmla="*/ 50800 h 850900"/>
                  <a:gd name="connsiteX1550" fmla="*/ 425450 w 723900"/>
                  <a:gd name="connsiteY1550" fmla="*/ 50800 h 850900"/>
                  <a:gd name="connsiteX1551" fmla="*/ 428625 w 723900"/>
                  <a:gd name="connsiteY1551" fmla="*/ 50800 h 850900"/>
                  <a:gd name="connsiteX1552" fmla="*/ 431800 w 723900"/>
                  <a:gd name="connsiteY1552" fmla="*/ 50800 h 850900"/>
                  <a:gd name="connsiteX1553" fmla="*/ 434975 w 723900"/>
                  <a:gd name="connsiteY1553" fmla="*/ 50800 h 850900"/>
                  <a:gd name="connsiteX1554" fmla="*/ 438150 w 723900"/>
                  <a:gd name="connsiteY1554" fmla="*/ 50800 h 850900"/>
                  <a:gd name="connsiteX1555" fmla="*/ 441325 w 723900"/>
                  <a:gd name="connsiteY1555" fmla="*/ 50800 h 850900"/>
                  <a:gd name="connsiteX1556" fmla="*/ 444500 w 723900"/>
                  <a:gd name="connsiteY1556" fmla="*/ 50800 h 850900"/>
                  <a:gd name="connsiteX1557" fmla="*/ 444500 w 723900"/>
                  <a:gd name="connsiteY1557" fmla="*/ 53975 h 850900"/>
                  <a:gd name="connsiteX1558" fmla="*/ 447675 w 723900"/>
                  <a:gd name="connsiteY1558" fmla="*/ 53975 h 850900"/>
                  <a:gd name="connsiteX1559" fmla="*/ 450850 w 723900"/>
                  <a:gd name="connsiteY1559" fmla="*/ 53975 h 850900"/>
                  <a:gd name="connsiteX1560" fmla="*/ 454025 w 723900"/>
                  <a:gd name="connsiteY1560" fmla="*/ 57150 h 850900"/>
                  <a:gd name="connsiteX1561" fmla="*/ 457200 w 723900"/>
                  <a:gd name="connsiteY1561" fmla="*/ 57150 h 850900"/>
                  <a:gd name="connsiteX1562" fmla="*/ 458788 w 723900"/>
                  <a:gd name="connsiteY1562" fmla="*/ 57150 h 850900"/>
                  <a:gd name="connsiteX1563" fmla="*/ 460375 w 723900"/>
                  <a:gd name="connsiteY1563" fmla="*/ 57150 h 850900"/>
                  <a:gd name="connsiteX1564" fmla="*/ 463550 w 723900"/>
                  <a:gd name="connsiteY1564" fmla="*/ 57150 h 850900"/>
                  <a:gd name="connsiteX1565" fmla="*/ 463550 w 723900"/>
                  <a:gd name="connsiteY1565" fmla="*/ 53975 h 850900"/>
                  <a:gd name="connsiteX1566" fmla="*/ 466725 w 723900"/>
                  <a:gd name="connsiteY1566" fmla="*/ 53975 h 850900"/>
                  <a:gd name="connsiteX1567" fmla="*/ 469900 w 723900"/>
                  <a:gd name="connsiteY1567" fmla="*/ 53975 h 850900"/>
                  <a:gd name="connsiteX1568" fmla="*/ 469900 w 723900"/>
                  <a:gd name="connsiteY1568" fmla="*/ 52388 h 850900"/>
                  <a:gd name="connsiteX1569" fmla="*/ 469900 w 723900"/>
                  <a:gd name="connsiteY1569" fmla="*/ 50800 h 850900"/>
                  <a:gd name="connsiteX1570" fmla="*/ 471488 w 723900"/>
                  <a:gd name="connsiteY1570" fmla="*/ 50800 h 850900"/>
                  <a:gd name="connsiteX1571" fmla="*/ 473075 w 723900"/>
                  <a:gd name="connsiteY1571" fmla="*/ 50800 h 850900"/>
                  <a:gd name="connsiteX1572" fmla="*/ 474663 w 723900"/>
                  <a:gd name="connsiteY1572" fmla="*/ 50800 h 850900"/>
                  <a:gd name="connsiteX1573" fmla="*/ 476250 w 723900"/>
                  <a:gd name="connsiteY1573" fmla="*/ 50800 h 850900"/>
                  <a:gd name="connsiteX1574" fmla="*/ 476250 w 723900"/>
                  <a:gd name="connsiteY1574" fmla="*/ 49213 h 850900"/>
                  <a:gd name="connsiteX1575" fmla="*/ 476250 w 723900"/>
                  <a:gd name="connsiteY1575" fmla="*/ 47625 h 850900"/>
                  <a:gd name="connsiteX1576" fmla="*/ 476250 w 723900"/>
                  <a:gd name="connsiteY1576" fmla="*/ 44450 h 850900"/>
                  <a:gd name="connsiteX1577" fmla="*/ 479425 w 723900"/>
                  <a:gd name="connsiteY1577" fmla="*/ 44450 h 850900"/>
                  <a:gd name="connsiteX1578" fmla="*/ 481013 w 723900"/>
                  <a:gd name="connsiteY1578" fmla="*/ 44450 h 850900"/>
                  <a:gd name="connsiteX1579" fmla="*/ 482600 w 723900"/>
                  <a:gd name="connsiteY1579" fmla="*/ 44450 h 850900"/>
                  <a:gd name="connsiteX1580" fmla="*/ 482600 w 723900"/>
                  <a:gd name="connsiteY1580" fmla="*/ 47625 h 850900"/>
                  <a:gd name="connsiteX1581" fmla="*/ 485775 w 723900"/>
                  <a:gd name="connsiteY1581" fmla="*/ 47625 h 850900"/>
                  <a:gd name="connsiteX1582" fmla="*/ 485775 w 723900"/>
                  <a:gd name="connsiteY1582" fmla="*/ 46038 h 850900"/>
                  <a:gd name="connsiteX1583" fmla="*/ 485775 w 723900"/>
                  <a:gd name="connsiteY1583" fmla="*/ 44450 h 850900"/>
                  <a:gd name="connsiteX1584" fmla="*/ 487363 w 723900"/>
                  <a:gd name="connsiteY1584" fmla="*/ 44450 h 850900"/>
                  <a:gd name="connsiteX1585" fmla="*/ 487363 w 723900"/>
                  <a:gd name="connsiteY1585" fmla="*/ 46038 h 850900"/>
                  <a:gd name="connsiteX1586" fmla="*/ 488950 w 723900"/>
                  <a:gd name="connsiteY1586" fmla="*/ 47625 h 850900"/>
                  <a:gd name="connsiteX1587" fmla="*/ 492125 w 723900"/>
                  <a:gd name="connsiteY1587" fmla="*/ 47625 h 850900"/>
                  <a:gd name="connsiteX1588" fmla="*/ 495300 w 723900"/>
                  <a:gd name="connsiteY1588" fmla="*/ 47625 h 850900"/>
                  <a:gd name="connsiteX1589" fmla="*/ 498475 w 723900"/>
                  <a:gd name="connsiteY1589" fmla="*/ 47625 h 850900"/>
                  <a:gd name="connsiteX1590" fmla="*/ 498475 w 723900"/>
                  <a:gd name="connsiteY1590" fmla="*/ 50800 h 850900"/>
                  <a:gd name="connsiteX1591" fmla="*/ 500063 w 723900"/>
                  <a:gd name="connsiteY1591" fmla="*/ 50800 h 850900"/>
                  <a:gd name="connsiteX1592" fmla="*/ 501650 w 723900"/>
                  <a:gd name="connsiteY1592" fmla="*/ 50800 h 850900"/>
                  <a:gd name="connsiteX1593" fmla="*/ 503238 w 723900"/>
                  <a:gd name="connsiteY1593" fmla="*/ 50800 h 850900"/>
                  <a:gd name="connsiteX1594" fmla="*/ 504825 w 723900"/>
                  <a:gd name="connsiteY1594" fmla="*/ 50800 h 850900"/>
                  <a:gd name="connsiteX1595" fmla="*/ 503238 w 723900"/>
                  <a:gd name="connsiteY1595" fmla="*/ 52387 h 850900"/>
                  <a:gd name="connsiteX1596" fmla="*/ 503238 w 723900"/>
                  <a:gd name="connsiteY1596" fmla="*/ 52388 h 850900"/>
                  <a:gd name="connsiteX1597" fmla="*/ 503237 w 723900"/>
                  <a:gd name="connsiteY1597" fmla="*/ 52388 h 850900"/>
                  <a:gd name="connsiteX1598" fmla="*/ 501650 w 723900"/>
                  <a:gd name="connsiteY1598" fmla="*/ 53975 h 850900"/>
                  <a:gd name="connsiteX1599" fmla="*/ 504825 w 723900"/>
                  <a:gd name="connsiteY1599" fmla="*/ 53975 h 850900"/>
                  <a:gd name="connsiteX1600" fmla="*/ 504825 w 723900"/>
                  <a:gd name="connsiteY1600" fmla="*/ 57150 h 850900"/>
                  <a:gd name="connsiteX1601" fmla="*/ 508000 w 723900"/>
                  <a:gd name="connsiteY1601" fmla="*/ 57150 h 850900"/>
                  <a:gd name="connsiteX1602" fmla="*/ 508000 w 723900"/>
                  <a:gd name="connsiteY1602" fmla="*/ 55563 h 850900"/>
                  <a:gd name="connsiteX1603" fmla="*/ 508000 w 723900"/>
                  <a:gd name="connsiteY1603" fmla="*/ 53975 h 850900"/>
                  <a:gd name="connsiteX1604" fmla="*/ 509588 w 723900"/>
                  <a:gd name="connsiteY1604" fmla="*/ 53975 h 850900"/>
                  <a:gd name="connsiteX1605" fmla="*/ 511175 w 723900"/>
                  <a:gd name="connsiteY1605" fmla="*/ 53975 h 850900"/>
                  <a:gd name="connsiteX1606" fmla="*/ 511175 w 723900"/>
                  <a:gd name="connsiteY1606" fmla="*/ 57150 h 850900"/>
                  <a:gd name="connsiteX1607" fmla="*/ 514350 w 723900"/>
                  <a:gd name="connsiteY1607" fmla="*/ 57150 h 850900"/>
                  <a:gd name="connsiteX1608" fmla="*/ 515938 w 723900"/>
                  <a:gd name="connsiteY1608" fmla="*/ 57150 h 850900"/>
                  <a:gd name="connsiteX1609" fmla="*/ 517525 w 723900"/>
                  <a:gd name="connsiteY1609" fmla="*/ 57150 h 850900"/>
                  <a:gd name="connsiteX1610" fmla="*/ 520700 w 723900"/>
                  <a:gd name="connsiteY1610" fmla="*/ 60325 h 850900"/>
                  <a:gd name="connsiteX1611" fmla="*/ 522288 w 723900"/>
                  <a:gd name="connsiteY1611" fmla="*/ 60325 h 850900"/>
                  <a:gd name="connsiteX1612" fmla="*/ 523875 w 723900"/>
                  <a:gd name="connsiteY1612" fmla="*/ 60325 h 850900"/>
                  <a:gd name="connsiteX1613" fmla="*/ 523875 w 723900"/>
                  <a:gd name="connsiteY1613" fmla="*/ 63500 h 850900"/>
                  <a:gd name="connsiteX1614" fmla="*/ 527050 w 723900"/>
                  <a:gd name="connsiteY1614" fmla="*/ 63500 h 850900"/>
                  <a:gd name="connsiteX1615" fmla="*/ 527050 w 723900"/>
                  <a:gd name="connsiteY1615" fmla="*/ 60325 h 850900"/>
                  <a:gd name="connsiteX1616" fmla="*/ 530225 w 723900"/>
                  <a:gd name="connsiteY1616" fmla="*/ 60325 h 850900"/>
                  <a:gd name="connsiteX1617" fmla="*/ 542925 w 723900"/>
                  <a:gd name="connsiteY1617" fmla="*/ 120650 h 850900"/>
                  <a:gd name="connsiteX1618" fmla="*/ 539750 w 723900"/>
                  <a:gd name="connsiteY1618" fmla="*/ 120650 h 850900"/>
                  <a:gd name="connsiteX1619" fmla="*/ 568325 w 723900"/>
                  <a:gd name="connsiteY1619" fmla="*/ 250825 h 850900"/>
                  <a:gd name="connsiteX1620" fmla="*/ 590550 w 723900"/>
                  <a:gd name="connsiteY1620" fmla="*/ 368300 h 850900"/>
                  <a:gd name="connsiteX1621" fmla="*/ 605842 w 723900"/>
                  <a:gd name="connsiteY1621" fmla="*/ 447820 h 850900"/>
                  <a:gd name="connsiteX1622" fmla="*/ 606425 w 723900"/>
                  <a:gd name="connsiteY1622" fmla="*/ 447675 h 850900"/>
                  <a:gd name="connsiteX1623" fmla="*/ 612775 w 723900"/>
                  <a:gd name="connsiteY1623" fmla="*/ 485775 h 850900"/>
                  <a:gd name="connsiteX1624" fmla="*/ 612775 w 723900"/>
                  <a:gd name="connsiteY1624" fmla="*/ 488950 h 850900"/>
                  <a:gd name="connsiteX1625" fmla="*/ 622300 w 723900"/>
                  <a:gd name="connsiteY1625" fmla="*/ 520700 h 850900"/>
                  <a:gd name="connsiteX1626" fmla="*/ 622300 w 723900"/>
                  <a:gd name="connsiteY1626" fmla="*/ 523875 h 850900"/>
                  <a:gd name="connsiteX1627" fmla="*/ 622300 w 723900"/>
                  <a:gd name="connsiteY1627" fmla="*/ 527050 h 850900"/>
                  <a:gd name="connsiteX1628" fmla="*/ 625475 w 723900"/>
                  <a:gd name="connsiteY1628" fmla="*/ 530225 h 850900"/>
                  <a:gd name="connsiteX1629" fmla="*/ 628650 w 723900"/>
                  <a:gd name="connsiteY1629" fmla="*/ 530225 h 850900"/>
                  <a:gd name="connsiteX1630" fmla="*/ 635000 w 723900"/>
                  <a:gd name="connsiteY1630" fmla="*/ 530225 h 850900"/>
                  <a:gd name="connsiteX1631" fmla="*/ 635000 w 723900"/>
                  <a:gd name="connsiteY1631" fmla="*/ 527050 h 850900"/>
                  <a:gd name="connsiteX1632" fmla="*/ 644525 w 723900"/>
                  <a:gd name="connsiteY1632" fmla="*/ 527050 h 850900"/>
                  <a:gd name="connsiteX1633" fmla="*/ 647700 w 723900"/>
                  <a:gd name="connsiteY1633" fmla="*/ 530225 h 850900"/>
                  <a:gd name="connsiteX1634" fmla="*/ 650875 w 723900"/>
                  <a:gd name="connsiteY1634" fmla="*/ 530225 h 850900"/>
                  <a:gd name="connsiteX1635" fmla="*/ 654050 w 723900"/>
                  <a:gd name="connsiteY1635" fmla="*/ 520700 h 850900"/>
                  <a:gd name="connsiteX1636" fmla="*/ 660400 w 723900"/>
                  <a:gd name="connsiteY1636" fmla="*/ 517525 h 850900"/>
                  <a:gd name="connsiteX1637" fmla="*/ 669925 w 723900"/>
                  <a:gd name="connsiteY1637" fmla="*/ 517525 h 850900"/>
                  <a:gd name="connsiteX1638" fmla="*/ 669925 w 723900"/>
                  <a:gd name="connsiteY1638" fmla="*/ 530225 h 850900"/>
                  <a:gd name="connsiteX1639" fmla="*/ 673100 w 723900"/>
                  <a:gd name="connsiteY1639" fmla="*/ 533400 h 850900"/>
                  <a:gd name="connsiteX1640" fmla="*/ 679450 w 723900"/>
                  <a:gd name="connsiteY1640" fmla="*/ 536575 h 850900"/>
                  <a:gd name="connsiteX1641" fmla="*/ 682625 w 723900"/>
                  <a:gd name="connsiteY1641" fmla="*/ 536575 h 850900"/>
                  <a:gd name="connsiteX1642" fmla="*/ 685800 w 723900"/>
                  <a:gd name="connsiteY1642" fmla="*/ 539750 h 850900"/>
                  <a:gd name="connsiteX1643" fmla="*/ 685800 w 723900"/>
                  <a:gd name="connsiteY1643" fmla="*/ 542925 h 850900"/>
                  <a:gd name="connsiteX1644" fmla="*/ 704850 w 723900"/>
                  <a:gd name="connsiteY1644" fmla="*/ 555625 h 850900"/>
                  <a:gd name="connsiteX1645" fmla="*/ 720725 w 723900"/>
                  <a:gd name="connsiteY1645" fmla="*/ 561975 h 850900"/>
                  <a:gd name="connsiteX1646" fmla="*/ 723900 w 723900"/>
                  <a:gd name="connsiteY1646" fmla="*/ 568325 h 850900"/>
                  <a:gd name="connsiteX1647" fmla="*/ 723900 w 723900"/>
                  <a:gd name="connsiteY1647" fmla="*/ 574675 h 850900"/>
                  <a:gd name="connsiteX1648" fmla="*/ 723900 w 723900"/>
                  <a:gd name="connsiteY1648" fmla="*/ 577850 h 850900"/>
                  <a:gd name="connsiteX1649" fmla="*/ 717550 w 723900"/>
                  <a:gd name="connsiteY1649" fmla="*/ 587375 h 850900"/>
                  <a:gd name="connsiteX1650" fmla="*/ 717550 w 723900"/>
                  <a:gd name="connsiteY1650" fmla="*/ 584200 h 850900"/>
                  <a:gd name="connsiteX1651" fmla="*/ 714375 w 723900"/>
                  <a:gd name="connsiteY1651" fmla="*/ 584200 h 850900"/>
                  <a:gd name="connsiteX1652" fmla="*/ 714375 w 723900"/>
                  <a:gd name="connsiteY1652" fmla="*/ 581025 h 850900"/>
                  <a:gd name="connsiteX1653" fmla="*/ 711200 w 723900"/>
                  <a:gd name="connsiteY1653" fmla="*/ 581025 h 850900"/>
                  <a:gd name="connsiteX1654" fmla="*/ 711200 w 723900"/>
                  <a:gd name="connsiteY1654" fmla="*/ 577850 h 850900"/>
                  <a:gd name="connsiteX1655" fmla="*/ 708025 w 723900"/>
                  <a:gd name="connsiteY1655" fmla="*/ 577850 h 850900"/>
                  <a:gd name="connsiteX1656" fmla="*/ 704850 w 723900"/>
                  <a:gd name="connsiteY1656" fmla="*/ 577850 h 850900"/>
                  <a:gd name="connsiteX1657" fmla="*/ 704850 w 723900"/>
                  <a:gd name="connsiteY1657" fmla="*/ 574675 h 850900"/>
                  <a:gd name="connsiteX1658" fmla="*/ 701675 w 723900"/>
                  <a:gd name="connsiteY1658" fmla="*/ 574675 h 850900"/>
                  <a:gd name="connsiteX1659" fmla="*/ 698500 w 723900"/>
                  <a:gd name="connsiteY1659" fmla="*/ 574675 h 850900"/>
                  <a:gd name="connsiteX1660" fmla="*/ 695325 w 723900"/>
                  <a:gd name="connsiteY1660" fmla="*/ 574675 h 850900"/>
                  <a:gd name="connsiteX1661" fmla="*/ 692150 w 723900"/>
                  <a:gd name="connsiteY1661" fmla="*/ 574675 h 850900"/>
                  <a:gd name="connsiteX1662" fmla="*/ 692150 w 723900"/>
                  <a:gd name="connsiteY1662" fmla="*/ 571500 h 850900"/>
                  <a:gd name="connsiteX1663" fmla="*/ 688975 w 723900"/>
                  <a:gd name="connsiteY1663" fmla="*/ 571500 h 850900"/>
                  <a:gd name="connsiteX1664" fmla="*/ 685800 w 723900"/>
                  <a:gd name="connsiteY1664" fmla="*/ 571500 h 850900"/>
                  <a:gd name="connsiteX1665" fmla="*/ 682625 w 723900"/>
                  <a:gd name="connsiteY1665" fmla="*/ 568325 h 850900"/>
                  <a:gd name="connsiteX1666" fmla="*/ 681038 w 723900"/>
                  <a:gd name="connsiteY1666" fmla="*/ 568325 h 850900"/>
                  <a:gd name="connsiteX1667" fmla="*/ 681038 w 723900"/>
                  <a:gd name="connsiteY1667" fmla="*/ 569913 h 850900"/>
                  <a:gd name="connsiteX1668" fmla="*/ 679450 w 723900"/>
                  <a:gd name="connsiteY1668" fmla="*/ 569913 h 850900"/>
                  <a:gd name="connsiteX1669" fmla="*/ 679450 w 723900"/>
                  <a:gd name="connsiteY1669" fmla="*/ 568325 h 850900"/>
                  <a:gd name="connsiteX1670" fmla="*/ 676275 w 723900"/>
                  <a:gd name="connsiteY1670" fmla="*/ 568325 h 850900"/>
                  <a:gd name="connsiteX1671" fmla="*/ 676275 w 723900"/>
                  <a:gd name="connsiteY1671" fmla="*/ 565150 h 850900"/>
                  <a:gd name="connsiteX1672" fmla="*/ 673100 w 723900"/>
                  <a:gd name="connsiteY1672" fmla="*/ 565150 h 850900"/>
                  <a:gd name="connsiteX1673" fmla="*/ 669925 w 723900"/>
                  <a:gd name="connsiteY1673" fmla="*/ 565150 h 850900"/>
                  <a:gd name="connsiteX1674" fmla="*/ 666750 w 723900"/>
                  <a:gd name="connsiteY1674" fmla="*/ 565150 h 850900"/>
                  <a:gd name="connsiteX1675" fmla="*/ 663575 w 723900"/>
                  <a:gd name="connsiteY1675" fmla="*/ 561975 h 850900"/>
                  <a:gd name="connsiteX1676" fmla="*/ 660400 w 723900"/>
                  <a:gd name="connsiteY1676" fmla="*/ 561975 h 850900"/>
                  <a:gd name="connsiteX1677" fmla="*/ 660400 w 723900"/>
                  <a:gd name="connsiteY1677" fmla="*/ 560388 h 850900"/>
                  <a:gd name="connsiteX1678" fmla="*/ 660400 w 723900"/>
                  <a:gd name="connsiteY1678" fmla="*/ 558800 h 850900"/>
                  <a:gd name="connsiteX1679" fmla="*/ 660400 w 723900"/>
                  <a:gd name="connsiteY1679" fmla="*/ 555625 h 850900"/>
                  <a:gd name="connsiteX1680" fmla="*/ 663575 w 723900"/>
                  <a:gd name="connsiteY1680" fmla="*/ 555625 h 850900"/>
                  <a:gd name="connsiteX1681" fmla="*/ 663575 w 723900"/>
                  <a:gd name="connsiteY1681" fmla="*/ 552450 h 850900"/>
                  <a:gd name="connsiteX1682" fmla="*/ 663575 w 723900"/>
                  <a:gd name="connsiteY1682" fmla="*/ 549275 h 850900"/>
                  <a:gd name="connsiteX1683" fmla="*/ 663575 w 723900"/>
                  <a:gd name="connsiteY1683" fmla="*/ 546100 h 850900"/>
                  <a:gd name="connsiteX1684" fmla="*/ 660400 w 723900"/>
                  <a:gd name="connsiteY1684" fmla="*/ 546100 h 850900"/>
                  <a:gd name="connsiteX1685" fmla="*/ 660400 w 723900"/>
                  <a:gd name="connsiteY1685" fmla="*/ 542925 h 850900"/>
                  <a:gd name="connsiteX1686" fmla="*/ 660400 w 723900"/>
                  <a:gd name="connsiteY1686" fmla="*/ 539750 h 850900"/>
                  <a:gd name="connsiteX1687" fmla="*/ 663575 w 723900"/>
                  <a:gd name="connsiteY1687" fmla="*/ 539750 h 850900"/>
                  <a:gd name="connsiteX1688" fmla="*/ 663575 w 723900"/>
                  <a:gd name="connsiteY1688" fmla="*/ 538163 h 850900"/>
                  <a:gd name="connsiteX1689" fmla="*/ 663575 w 723900"/>
                  <a:gd name="connsiteY1689" fmla="*/ 536575 h 850900"/>
                  <a:gd name="connsiteX1690" fmla="*/ 663575 w 723900"/>
                  <a:gd name="connsiteY1690" fmla="*/ 533400 h 850900"/>
                  <a:gd name="connsiteX1691" fmla="*/ 660400 w 723900"/>
                  <a:gd name="connsiteY1691" fmla="*/ 533400 h 850900"/>
                  <a:gd name="connsiteX1692" fmla="*/ 660400 w 723900"/>
                  <a:gd name="connsiteY1692" fmla="*/ 536575 h 850900"/>
                  <a:gd name="connsiteX1693" fmla="*/ 660400 w 723900"/>
                  <a:gd name="connsiteY1693" fmla="*/ 539750 h 850900"/>
                  <a:gd name="connsiteX1694" fmla="*/ 657225 w 723900"/>
                  <a:gd name="connsiteY1694" fmla="*/ 539750 h 850900"/>
                  <a:gd name="connsiteX1695" fmla="*/ 657225 w 723900"/>
                  <a:gd name="connsiteY1695" fmla="*/ 542925 h 850900"/>
                  <a:gd name="connsiteX1696" fmla="*/ 657225 w 723900"/>
                  <a:gd name="connsiteY1696" fmla="*/ 546100 h 850900"/>
                  <a:gd name="connsiteX1697" fmla="*/ 654050 w 723900"/>
                  <a:gd name="connsiteY1697" fmla="*/ 546100 h 850900"/>
                  <a:gd name="connsiteX1698" fmla="*/ 654050 w 723900"/>
                  <a:gd name="connsiteY1698" fmla="*/ 549275 h 850900"/>
                  <a:gd name="connsiteX1699" fmla="*/ 650875 w 723900"/>
                  <a:gd name="connsiteY1699" fmla="*/ 549275 h 850900"/>
                  <a:gd name="connsiteX1700" fmla="*/ 650875 w 723900"/>
                  <a:gd name="connsiteY1700" fmla="*/ 552450 h 850900"/>
                  <a:gd name="connsiteX1701" fmla="*/ 647700 w 723900"/>
                  <a:gd name="connsiteY1701" fmla="*/ 552450 h 850900"/>
                  <a:gd name="connsiteX1702" fmla="*/ 647700 w 723900"/>
                  <a:gd name="connsiteY1702" fmla="*/ 555625 h 850900"/>
                  <a:gd name="connsiteX1703" fmla="*/ 644525 w 723900"/>
                  <a:gd name="connsiteY1703" fmla="*/ 555625 h 850900"/>
                  <a:gd name="connsiteX1704" fmla="*/ 641350 w 723900"/>
                  <a:gd name="connsiteY1704" fmla="*/ 555625 h 850900"/>
                  <a:gd name="connsiteX1705" fmla="*/ 638175 w 723900"/>
                  <a:gd name="connsiteY1705" fmla="*/ 555625 h 850900"/>
                  <a:gd name="connsiteX1706" fmla="*/ 635000 w 723900"/>
                  <a:gd name="connsiteY1706" fmla="*/ 555625 h 850900"/>
                  <a:gd name="connsiteX1707" fmla="*/ 631825 w 723900"/>
                  <a:gd name="connsiteY1707" fmla="*/ 555625 h 850900"/>
                  <a:gd name="connsiteX1708" fmla="*/ 628650 w 723900"/>
                  <a:gd name="connsiteY1708" fmla="*/ 555625 h 850900"/>
                  <a:gd name="connsiteX1709" fmla="*/ 625475 w 723900"/>
                  <a:gd name="connsiteY1709" fmla="*/ 555625 h 850900"/>
                  <a:gd name="connsiteX1710" fmla="*/ 622300 w 723900"/>
                  <a:gd name="connsiteY1710" fmla="*/ 555625 h 850900"/>
                  <a:gd name="connsiteX1711" fmla="*/ 622300 w 723900"/>
                  <a:gd name="connsiteY1711" fmla="*/ 552450 h 850900"/>
                  <a:gd name="connsiteX1712" fmla="*/ 619125 w 723900"/>
                  <a:gd name="connsiteY1712" fmla="*/ 552450 h 850900"/>
                  <a:gd name="connsiteX1713" fmla="*/ 615950 w 723900"/>
                  <a:gd name="connsiteY1713" fmla="*/ 552450 h 850900"/>
                  <a:gd name="connsiteX1714" fmla="*/ 615950 w 723900"/>
                  <a:gd name="connsiteY1714" fmla="*/ 549275 h 850900"/>
                  <a:gd name="connsiteX1715" fmla="*/ 619125 w 723900"/>
                  <a:gd name="connsiteY1715" fmla="*/ 549275 h 850900"/>
                  <a:gd name="connsiteX1716" fmla="*/ 619125 w 723900"/>
                  <a:gd name="connsiteY1716" fmla="*/ 546100 h 850900"/>
                  <a:gd name="connsiteX1717" fmla="*/ 619125 w 723900"/>
                  <a:gd name="connsiteY1717" fmla="*/ 542925 h 850900"/>
                  <a:gd name="connsiteX1718" fmla="*/ 615950 w 723900"/>
                  <a:gd name="connsiteY1718" fmla="*/ 542925 h 850900"/>
                  <a:gd name="connsiteX1719" fmla="*/ 615950 w 723900"/>
                  <a:gd name="connsiteY1719" fmla="*/ 539750 h 850900"/>
                  <a:gd name="connsiteX1720" fmla="*/ 612775 w 723900"/>
                  <a:gd name="connsiteY1720" fmla="*/ 539750 h 850900"/>
                  <a:gd name="connsiteX1721" fmla="*/ 612775 w 723900"/>
                  <a:gd name="connsiteY1721" fmla="*/ 542925 h 850900"/>
                  <a:gd name="connsiteX1722" fmla="*/ 615950 w 723900"/>
                  <a:gd name="connsiteY1722" fmla="*/ 542925 h 850900"/>
                  <a:gd name="connsiteX1723" fmla="*/ 615950 w 723900"/>
                  <a:gd name="connsiteY1723" fmla="*/ 546100 h 850900"/>
                  <a:gd name="connsiteX1724" fmla="*/ 612775 w 723900"/>
                  <a:gd name="connsiteY1724" fmla="*/ 546100 h 850900"/>
                  <a:gd name="connsiteX1725" fmla="*/ 612775 w 723900"/>
                  <a:gd name="connsiteY1725" fmla="*/ 549275 h 850900"/>
                  <a:gd name="connsiteX1726" fmla="*/ 609600 w 723900"/>
                  <a:gd name="connsiteY1726" fmla="*/ 549275 h 850900"/>
                  <a:gd name="connsiteX1727" fmla="*/ 606425 w 723900"/>
                  <a:gd name="connsiteY1727" fmla="*/ 549275 h 850900"/>
                  <a:gd name="connsiteX1728" fmla="*/ 603250 w 723900"/>
                  <a:gd name="connsiteY1728" fmla="*/ 549275 h 850900"/>
                  <a:gd name="connsiteX1729" fmla="*/ 600075 w 723900"/>
                  <a:gd name="connsiteY1729" fmla="*/ 549275 h 850900"/>
                  <a:gd name="connsiteX1730" fmla="*/ 596900 w 723900"/>
                  <a:gd name="connsiteY1730" fmla="*/ 549275 h 850900"/>
                  <a:gd name="connsiteX1731" fmla="*/ 593725 w 723900"/>
                  <a:gd name="connsiteY1731" fmla="*/ 549275 h 850900"/>
                  <a:gd name="connsiteX1732" fmla="*/ 593725 w 723900"/>
                  <a:gd name="connsiteY1732" fmla="*/ 546100 h 850900"/>
                  <a:gd name="connsiteX1733" fmla="*/ 590550 w 723900"/>
                  <a:gd name="connsiteY1733" fmla="*/ 546100 h 850900"/>
                  <a:gd name="connsiteX1734" fmla="*/ 587375 w 723900"/>
                  <a:gd name="connsiteY1734" fmla="*/ 546100 h 850900"/>
                  <a:gd name="connsiteX1735" fmla="*/ 584200 w 723900"/>
                  <a:gd name="connsiteY1735" fmla="*/ 546100 h 850900"/>
                  <a:gd name="connsiteX1736" fmla="*/ 581025 w 723900"/>
                  <a:gd name="connsiteY1736" fmla="*/ 546100 h 850900"/>
                  <a:gd name="connsiteX1737" fmla="*/ 577850 w 723900"/>
                  <a:gd name="connsiteY1737" fmla="*/ 549275 h 850900"/>
                  <a:gd name="connsiteX1738" fmla="*/ 574675 w 723900"/>
                  <a:gd name="connsiteY1738" fmla="*/ 549275 h 850900"/>
                  <a:gd name="connsiteX1739" fmla="*/ 571500 w 723900"/>
                  <a:gd name="connsiteY1739" fmla="*/ 552450 h 850900"/>
                  <a:gd name="connsiteX1740" fmla="*/ 568325 w 723900"/>
                  <a:gd name="connsiteY1740" fmla="*/ 552450 h 850900"/>
                  <a:gd name="connsiteX1741" fmla="*/ 565150 w 723900"/>
                  <a:gd name="connsiteY1741" fmla="*/ 552450 h 850900"/>
                  <a:gd name="connsiteX1742" fmla="*/ 561975 w 723900"/>
                  <a:gd name="connsiteY1742" fmla="*/ 552450 h 850900"/>
                  <a:gd name="connsiteX1743" fmla="*/ 558800 w 723900"/>
                  <a:gd name="connsiteY1743" fmla="*/ 555625 h 850900"/>
                  <a:gd name="connsiteX1744" fmla="*/ 555625 w 723900"/>
                  <a:gd name="connsiteY1744" fmla="*/ 555625 h 850900"/>
                  <a:gd name="connsiteX1745" fmla="*/ 552450 w 723900"/>
                  <a:gd name="connsiteY1745" fmla="*/ 558800 h 850900"/>
                  <a:gd name="connsiteX1746" fmla="*/ 552450 w 723900"/>
                  <a:gd name="connsiteY1746" fmla="*/ 555625 h 850900"/>
                  <a:gd name="connsiteX1747" fmla="*/ 549275 w 723900"/>
                  <a:gd name="connsiteY1747" fmla="*/ 555625 h 850900"/>
                  <a:gd name="connsiteX1748" fmla="*/ 549275 w 723900"/>
                  <a:gd name="connsiteY1748" fmla="*/ 552450 h 850900"/>
                  <a:gd name="connsiteX1749" fmla="*/ 546100 w 723900"/>
                  <a:gd name="connsiteY1749" fmla="*/ 552450 h 850900"/>
                  <a:gd name="connsiteX1750" fmla="*/ 542925 w 723900"/>
                  <a:gd name="connsiteY1750" fmla="*/ 552450 h 850900"/>
                  <a:gd name="connsiteX1751" fmla="*/ 542925 w 723900"/>
                  <a:gd name="connsiteY1751" fmla="*/ 549275 h 850900"/>
                  <a:gd name="connsiteX1752" fmla="*/ 539750 w 723900"/>
                  <a:gd name="connsiteY1752" fmla="*/ 549275 h 850900"/>
                  <a:gd name="connsiteX1753" fmla="*/ 536575 w 723900"/>
                  <a:gd name="connsiteY1753" fmla="*/ 552450 h 850900"/>
                  <a:gd name="connsiteX1754" fmla="*/ 536575 w 723900"/>
                  <a:gd name="connsiteY1754" fmla="*/ 549275 h 850900"/>
                  <a:gd name="connsiteX1755" fmla="*/ 533400 w 723900"/>
                  <a:gd name="connsiteY1755" fmla="*/ 549275 h 850900"/>
                  <a:gd name="connsiteX1756" fmla="*/ 530225 w 723900"/>
                  <a:gd name="connsiteY1756" fmla="*/ 549275 h 850900"/>
                  <a:gd name="connsiteX1757" fmla="*/ 530225 w 723900"/>
                  <a:gd name="connsiteY1757" fmla="*/ 546100 h 850900"/>
                  <a:gd name="connsiteX1758" fmla="*/ 527050 w 723900"/>
                  <a:gd name="connsiteY1758" fmla="*/ 546100 h 850900"/>
                  <a:gd name="connsiteX1759" fmla="*/ 525463 w 723900"/>
                  <a:gd name="connsiteY1759" fmla="*/ 546100 h 850900"/>
                  <a:gd name="connsiteX1760" fmla="*/ 525463 w 723900"/>
                  <a:gd name="connsiteY1760" fmla="*/ 547688 h 850900"/>
                  <a:gd name="connsiteX1761" fmla="*/ 523875 w 723900"/>
                  <a:gd name="connsiteY1761" fmla="*/ 547688 h 850900"/>
                  <a:gd name="connsiteX1762" fmla="*/ 523875 w 723900"/>
                  <a:gd name="connsiteY1762" fmla="*/ 546100 h 850900"/>
                  <a:gd name="connsiteX1763" fmla="*/ 523875 w 723900"/>
                  <a:gd name="connsiteY1763" fmla="*/ 542925 h 850900"/>
                  <a:gd name="connsiteX1764" fmla="*/ 523875 w 723900"/>
                  <a:gd name="connsiteY1764" fmla="*/ 539750 h 850900"/>
                  <a:gd name="connsiteX1765" fmla="*/ 527050 w 723900"/>
                  <a:gd name="connsiteY1765" fmla="*/ 539750 h 850900"/>
                  <a:gd name="connsiteX1766" fmla="*/ 527050 w 723900"/>
                  <a:gd name="connsiteY1766" fmla="*/ 536575 h 850900"/>
                  <a:gd name="connsiteX1767" fmla="*/ 523875 w 723900"/>
                  <a:gd name="connsiteY1767" fmla="*/ 536575 h 850900"/>
                  <a:gd name="connsiteX1768" fmla="*/ 523875 w 723900"/>
                  <a:gd name="connsiteY1768" fmla="*/ 534988 h 850900"/>
                  <a:gd name="connsiteX1769" fmla="*/ 523875 w 723900"/>
                  <a:gd name="connsiteY1769" fmla="*/ 533400 h 850900"/>
                  <a:gd name="connsiteX1770" fmla="*/ 525463 w 723900"/>
                  <a:gd name="connsiteY1770" fmla="*/ 533400 h 850900"/>
                  <a:gd name="connsiteX1771" fmla="*/ 527050 w 723900"/>
                  <a:gd name="connsiteY1771" fmla="*/ 533400 h 850900"/>
                  <a:gd name="connsiteX1772" fmla="*/ 527050 w 723900"/>
                  <a:gd name="connsiteY1772" fmla="*/ 530225 h 850900"/>
                  <a:gd name="connsiteX1773" fmla="*/ 523875 w 723900"/>
                  <a:gd name="connsiteY1773" fmla="*/ 530225 h 850900"/>
                  <a:gd name="connsiteX1774" fmla="*/ 523875 w 723900"/>
                  <a:gd name="connsiteY1774" fmla="*/ 533400 h 850900"/>
                  <a:gd name="connsiteX1775" fmla="*/ 520700 w 723900"/>
                  <a:gd name="connsiteY1775" fmla="*/ 533400 h 850900"/>
                  <a:gd name="connsiteX1776" fmla="*/ 520700 w 723900"/>
                  <a:gd name="connsiteY1776" fmla="*/ 536575 h 850900"/>
                  <a:gd name="connsiteX1777" fmla="*/ 522288 w 723900"/>
                  <a:gd name="connsiteY1777" fmla="*/ 536575 h 850900"/>
                  <a:gd name="connsiteX1778" fmla="*/ 523875 w 723900"/>
                  <a:gd name="connsiteY1778" fmla="*/ 536575 h 850900"/>
                  <a:gd name="connsiteX1779" fmla="*/ 523875 w 723900"/>
                  <a:gd name="connsiteY1779" fmla="*/ 539750 h 850900"/>
                  <a:gd name="connsiteX1780" fmla="*/ 520700 w 723900"/>
                  <a:gd name="connsiteY1780" fmla="*/ 539750 h 850900"/>
                  <a:gd name="connsiteX1781" fmla="*/ 517525 w 723900"/>
                  <a:gd name="connsiteY1781" fmla="*/ 539750 h 850900"/>
                  <a:gd name="connsiteX1782" fmla="*/ 517525 w 723900"/>
                  <a:gd name="connsiteY1782" fmla="*/ 542925 h 850900"/>
                  <a:gd name="connsiteX1783" fmla="*/ 514350 w 723900"/>
                  <a:gd name="connsiteY1783" fmla="*/ 542925 h 850900"/>
                  <a:gd name="connsiteX1784" fmla="*/ 511175 w 723900"/>
                  <a:gd name="connsiteY1784" fmla="*/ 542925 h 850900"/>
                  <a:gd name="connsiteX1785" fmla="*/ 511175 w 723900"/>
                  <a:gd name="connsiteY1785" fmla="*/ 539750 h 850900"/>
                  <a:gd name="connsiteX1786" fmla="*/ 508000 w 723900"/>
                  <a:gd name="connsiteY1786" fmla="*/ 539750 h 850900"/>
                  <a:gd name="connsiteX1787" fmla="*/ 504825 w 723900"/>
                  <a:gd name="connsiteY1787" fmla="*/ 539750 h 850900"/>
                  <a:gd name="connsiteX1788" fmla="*/ 501650 w 723900"/>
                  <a:gd name="connsiteY1788" fmla="*/ 539750 h 850900"/>
                  <a:gd name="connsiteX1789" fmla="*/ 501650 w 723900"/>
                  <a:gd name="connsiteY1789" fmla="*/ 536575 h 850900"/>
                  <a:gd name="connsiteX1790" fmla="*/ 498475 w 723900"/>
                  <a:gd name="connsiteY1790" fmla="*/ 536575 h 850900"/>
                  <a:gd name="connsiteX1791" fmla="*/ 498475 w 723900"/>
                  <a:gd name="connsiteY1791" fmla="*/ 534988 h 850900"/>
                  <a:gd name="connsiteX1792" fmla="*/ 498475 w 723900"/>
                  <a:gd name="connsiteY1792" fmla="*/ 533400 h 850900"/>
                  <a:gd name="connsiteX1793" fmla="*/ 495300 w 723900"/>
                  <a:gd name="connsiteY1793" fmla="*/ 533400 h 850900"/>
                  <a:gd name="connsiteX1794" fmla="*/ 495300 w 723900"/>
                  <a:gd name="connsiteY1794" fmla="*/ 531813 h 850900"/>
                  <a:gd name="connsiteX1795" fmla="*/ 495300 w 723900"/>
                  <a:gd name="connsiteY1795" fmla="*/ 530225 h 850900"/>
                  <a:gd name="connsiteX1796" fmla="*/ 492125 w 723900"/>
                  <a:gd name="connsiteY1796" fmla="*/ 533400 h 850900"/>
                  <a:gd name="connsiteX1797" fmla="*/ 488950 w 723900"/>
                  <a:gd name="connsiteY1797" fmla="*/ 533400 h 850900"/>
                  <a:gd name="connsiteX1798" fmla="*/ 488950 w 723900"/>
                  <a:gd name="connsiteY1798" fmla="*/ 530225 h 850900"/>
                  <a:gd name="connsiteX1799" fmla="*/ 492125 w 723900"/>
                  <a:gd name="connsiteY1799" fmla="*/ 530225 h 850900"/>
                  <a:gd name="connsiteX1800" fmla="*/ 492125 w 723900"/>
                  <a:gd name="connsiteY1800" fmla="*/ 527050 h 850900"/>
                  <a:gd name="connsiteX1801" fmla="*/ 495300 w 723900"/>
                  <a:gd name="connsiteY1801" fmla="*/ 527050 h 850900"/>
                  <a:gd name="connsiteX1802" fmla="*/ 495300 w 723900"/>
                  <a:gd name="connsiteY1802" fmla="*/ 523875 h 850900"/>
                  <a:gd name="connsiteX1803" fmla="*/ 493713 w 723900"/>
                  <a:gd name="connsiteY1803" fmla="*/ 523875 h 850900"/>
                  <a:gd name="connsiteX1804" fmla="*/ 492125 w 723900"/>
                  <a:gd name="connsiteY1804" fmla="*/ 523875 h 850900"/>
                  <a:gd name="connsiteX1805" fmla="*/ 492125 w 723900"/>
                  <a:gd name="connsiteY1805" fmla="*/ 527050 h 850900"/>
                  <a:gd name="connsiteX1806" fmla="*/ 488950 w 723900"/>
                  <a:gd name="connsiteY1806" fmla="*/ 527050 h 850900"/>
                  <a:gd name="connsiteX1807" fmla="*/ 485775 w 723900"/>
                  <a:gd name="connsiteY1807" fmla="*/ 527050 h 850900"/>
                  <a:gd name="connsiteX1808" fmla="*/ 485775 w 723900"/>
                  <a:gd name="connsiteY1808" fmla="*/ 523875 h 850900"/>
                  <a:gd name="connsiteX1809" fmla="*/ 482600 w 723900"/>
                  <a:gd name="connsiteY1809" fmla="*/ 523875 h 850900"/>
                  <a:gd name="connsiteX1810" fmla="*/ 479425 w 723900"/>
                  <a:gd name="connsiteY1810" fmla="*/ 523875 h 850900"/>
                  <a:gd name="connsiteX1811" fmla="*/ 479425 w 723900"/>
                  <a:gd name="connsiteY1811" fmla="*/ 520700 h 850900"/>
                  <a:gd name="connsiteX1812" fmla="*/ 476250 w 723900"/>
                  <a:gd name="connsiteY1812" fmla="*/ 520700 h 850900"/>
                  <a:gd name="connsiteX1813" fmla="*/ 476250 w 723900"/>
                  <a:gd name="connsiteY1813" fmla="*/ 517525 h 850900"/>
                  <a:gd name="connsiteX1814" fmla="*/ 476250 w 723900"/>
                  <a:gd name="connsiteY1814" fmla="*/ 514350 h 850900"/>
                  <a:gd name="connsiteX1815" fmla="*/ 479425 w 723900"/>
                  <a:gd name="connsiteY1815" fmla="*/ 514350 h 850900"/>
                  <a:gd name="connsiteX1816" fmla="*/ 476250 w 723900"/>
                  <a:gd name="connsiteY1816" fmla="*/ 511175 h 850900"/>
                  <a:gd name="connsiteX1817" fmla="*/ 479425 w 723900"/>
                  <a:gd name="connsiteY1817" fmla="*/ 511175 h 850900"/>
                  <a:gd name="connsiteX1818" fmla="*/ 482600 w 723900"/>
                  <a:gd name="connsiteY1818" fmla="*/ 511175 h 850900"/>
                  <a:gd name="connsiteX1819" fmla="*/ 485775 w 723900"/>
                  <a:gd name="connsiteY1819" fmla="*/ 511175 h 850900"/>
                  <a:gd name="connsiteX1820" fmla="*/ 485775 w 723900"/>
                  <a:gd name="connsiteY1820" fmla="*/ 508000 h 850900"/>
                  <a:gd name="connsiteX1821" fmla="*/ 482600 w 723900"/>
                  <a:gd name="connsiteY1821" fmla="*/ 508000 h 850900"/>
                  <a:gd name="connsiteX1822" fmla="*/ 479425 w 723900"/>
                  <a:gd name="connsiteY1822" fmla="*/ 508000 h 850900"/>
                  <a:gd name="connsiteX1823" fmla="*/ 476250 w 723900"/>
                  <a:gd name="connsiteY1823" fmla="*/ 508000 h 850900"/>
                  <a:gd name="connsiteX1824" fmla="*/ 476250 w 723900"/>
                  <a:gd name="connsiteY1824" fmla="*/ 511175 h 850900"/>
                  <a:gd name="connsiteX1825" fmla="*/ 476250 w 723900"/>
                  <a:gd name="connsiteY1825" fmla="*/ 514350 h 850900"/>
                  <a:gd name="connsiteX1826" fmla="*/ 473075 w 723900"/>
                  <a:gd name="connsiteY1826" fmla="*/ 514350 h 850900"/>
                  <a:gd name="connsiteX1827" fmla="*/ 473075 w 723900"/>
                  <a:gd name="connsiteY1827" fmla="*/ 517525 h 850900"/>
                  <a:gd name="connsiteX1828" fmla="*/ 469900 w 723900"/>
                  <a:gd name="connsiteY1828" fmla="*/ 517525 h 850900"/>
                  <a:gd name="connsiteX1829" fmla="*/ 466725 w 723900"/>
                  <a:gd name="connsiteY1829" fmla="*/ 517525 h 850900"/>
                  <a:gd name="connsiteX1830" fmla="*/ 466725 w 723900"/>
                  <a:gd name="connsiteY1830" fmla="*/ 520700 h 850900"/>
                  <a:gd name="connsiteX1831" fmla="*/ 466725 w 723900"/>
                  <a:gd name="connsiteY1831" fmla="*/ 523875 h 850900"/>
                  <a:gd name="connsiteX1832" fmla="*/ 463550 w 723900"/>
                  <a:gd name="connsiteY1832" fmla="*/ 523875 h 850900"/>
                  <a:gd name="connsiteX1833" fmla="*/ 463550 w 723900"/>
                  <a:gd name="connsiteY1833" fmla="*/ 520700 h 850900"/>
                  <a:gd name="connsiteX1834" fmla="*/ 460375 w 723900"/>
                  <a:gd name="connsiteY1834" fmla="*/ 520700 h 850900"/>
                  <a:gd name="connsiteX1835" fmla="*/ 460375 w 723900"/>
                  <a:gd name="connsiteY1835" fmla="*/ 523875 h 850900"/>
                  <a:gd name="connsiteX1836" fmla="*/ 458788 w 723900"/>
                  <a:gd name="connsiteY1836" fmla="*/ 523875 h 850900"/>
                  <a:gd name="connsiteX1837" fmla="*/ 458788 w 723900"/>
                  <a:gd name="connsiteY1837" fmla="*/ 525463 h 850900"/>
                  <a:gd name="connsiteX1838" fmla="*/ 457200 w 723900"/>
                  <a:gd name="connsiteY1838" fmla="*/ 525463 h 850900"/>
                  <a:gd name="connsiteX1839" fmla="*/ 457200 w 723900"/>
                  <a:gd name="connsiteY1839" fmla="*/ 523875 h 850900"/>
                  <a:gd name="connsiteX1840" fmla="*/ 457200 w 723900"/>
                  <a:gd name="connsiteY1840" fmla="*/ 520700 h 850900"/>
                  <a:gd name="connsiteX1841" fmla="*/ 457200 w 723900"/>
                  <a:gd name="connsiteY1841" fmla="*/ 517525 h 850900"/>
                  <a:gd name="connsiteX1842" fmla="*/ 457200 w 723900"/>
                  <a:gd name="connsiteY1842" fmla="*/ 514350 h 850900"/>
                  <a:gd name="connsiteX1843" fmla="*/ 457200 w 723900"/>
                  <a:gd name="connsiteY1843" fmla="*/ 511175 h 850900"/>
                  <a:gd name="connsiteX1844" fmla="*/ 454025 w 723900"/>
                  <a:gd name="connsiteY1844" fmla="*/ 511175 h 850900"/>
                  <a:gd name="connsiteX1845" fmla="*/ 454025 w 723900"/>
                  <a:gd name="connsiteY1845" fmla="*/ 514350 h 850900"/>
                  <a:gd name="connsiteX1846" fmla="*/ 454025 w 723900"/>
                  <a:gd name="connsiteY1846" fmla="*/ 517525 h 850900"/>
                  <a:gd name="connsiteX1847" fmla="*/ 454025 w 723900"/>
                  <a:gd name="connsiteY1847" fmla="*/ 520700 h 850900"/>
                  <a:gd name="connsiteX1848" fmla="*/ 454025 w 723900"/>
                  <a:gd name="connsiteY1848" fmla="*/ 523875 h 850900"/>
                  <a:gd name="connsiteX1849" fmla="*/ 450850 w 723900"/>
                  <a:gd name="connsiteY1849" fmla="*/ 523875 h 850900"/>
                  <a:gd name="connsiteX1850" fmla="*/ 450850 w 723900"/>
                  <a:gd name="connsiteY1850" fmla="*/ 527050 h 850900"/>
                  <a:gd name="connsiteX1851" fmla="*/ 449263 w 723900"/>
                  <a:gd name="connsiteY1851" fmla="*/ 527050 h 850900"/>
                  <a:gd name="connsiteX1852" fmla="*/ 449263 w 723900"/>
                  <a:gd name="connsiteY1852" fmla="*/ 530225 h 850900"/>
                  <a:gd name="connsiteX1853" fmla="*/ 447675 w 723900"/>
                  <a:gd name="connsiteY1853" fmla="*/ 530225 h 850900"/>
                  <a:gd name="connsiteX1854" fmla="*/ 447675 w 723900"/>
                  <a:gd name="connsiteY1854" fmla="*/ 527050 h 850900"/>
                  <a:gd name="connsiteX1855" fmla="*/ 444500 w 723900"/>
                  <a:gd name="connsiteY1855" fmla="*/ 527050 h 850900"/>
                  <a:gd name="connsiteX1856" fmla="*/ 444500 w 723900"/>
                  <a:gd name="connsiteY1856" fmla="*/ 530225 h 850900"/>
                  <a:gd name="connsiteX1857" fmla="*/ 441325 w 723900"/>
                  <a:gd name="connsiteY1857" fmla="*/ 530225 h 850900"/>
                  <a:gd name="connsiteX1858" fmla="*/ 441325 w 723900"/>
                  <a:gd name="connsiteY1858" fmla="*/ 527050 h 850900"/>
                  <a:gd name="connsiteX1859" fmla="*/ 441325 w 723900"/>
                  <a:gd name="connsiteY1859" fmla="*/ 523875 h 850900"/>
                  <a:gd name="connsiteX1860" fmla="*/ 444500 w 723900"/>
                  <a:gd name="connsiteY1860" fmla="*/ 523875 h 850900"/>
                  <a:gd name="connsiteX1861" fmla="*/ 444500 w 723900"/>
                  <a:gd name="connsiteY1861" fmla="*/ 520700 h 850900"/>
                  <a:gd name="connsiteX1862" fmla="*/ 444500 w 723900"/>
                  <a:gd name="connsiteY1862" fmla="*/ 517525 h 850900"/>
                  <a:gd name="connsiteX1863" fmla="*/ 441325 w 723900"/>
                  <a:gd name="connsiteY1863" fmla="*/ 517525 h 850900"/>
                  <a:gd name="connsiteX1864" fmla="*/ 441325 w 723900"/>
                  <a:gd name="connsiteY1864" fmla="*/ 520700 h 850900"/>
                  <a:gd name="connsiteX1865" fmla="*/ 438150 w 723900"/>
                  <a:gd name="connsiteY1865" fmla="*/ 520700 h 850900"/>
                  <a:gd name="connsiteX1866" fmla="*/ 438150 w 723900"/>
                  <a:gd name="connsiteY1866" fmla="*/ 523875 h 850900"/>
                  <a:gd name="connsiteX1867" fmla="*/ 438150 w 723900"/>
                  <a:gd name="connsiteY1867" fmla="*/ 527050 h 850900"/>
                  <a:gd name="connsiteX1868" fmla="*/ 439738 w 723900"/>
                  <a:gd name="connsiteY1868" fmla="*/ 527050 h 850900"/>
                  <a:gd name="connsiteX1869" fmla="*/ 439738 w 723900"/>
                  <a:gd name="connsiteY1869" fmla="*/ 528638 h 850900"/>
                  <a:gd name="connsiteX1870" fmla="*/ 438150 w 723900"/>
                  <a:gd name="connsiteY1870" fmla="*/ 528638 h 850900"/>
                  <a:gd name="connsiteX1871" fmla="*/ 438150 w 723900"/>
                  <a:gd name="connsiteY1871" fmla="*/ 530225 h 850900"/>
                  <a:gd name="connsiteX1872" fmla="*/ 434975 w 723900"/>
                  <a:gd name="connsiteY1872" fmla="*/ 530225 h 850900"/>
                  <a:gd name="connsiteX1873" fmla="*/ 434975 w 723900"/>
                  <a:gd name="connsiteY1873" fmla="*/ 527050 h 850900"/>
                  <a:gd name="connsiteX1874" fmla="*/ 431800 w 723900"/>
                  <a:gd name="connsiteY1874" fmla="*/ 511175 h 850900"/>
                  <a:gd name="connsiteX1875" fmla="*/ 431800 w 723900"/>
                  <a:gd name="connsiteY1875" fmla="*/ 514350 h 850900"/>
                  <a:gd name="connsiteX1876" fmla="*/ 431800 w 723900"/>
                  <a:gd name="connsiteY1876" fmla="*/ 517525 h 850900"/>
                  <a:gd name="connsiteX1877" fmla="*/ 431800 w 723900"/>
                  <a:gd name="connsiteY1877" fmla="*/ 520700 h 850900"/>
                  <a:gd name="connsiteX1878" fmla="*/ 434975 w 723900"/>
                  <a:gd name="connsiteY1878" fmla="*/ 527050 h 850900"/>
                  <a:gd name="connsiteX1879" fmla="*/ 431800 w 723900"/>
                  <a:gd name="connsiteY1879" fmla="*/ 527050 h 850900"/>
                  <a:gd name="connsiteX1880" fmla="*/ 431800 w 723900"/>
                  <a:gd name="connsiteY1880" fmla="*/ 530225 h 850900"/>
                  <a:gd name="connsiteX1881" fmla="*/ 431800 w 723900"/>
                  <a:gd name="connsiteY1881" fmla="*/ 533400 h 850900"/>
                  <a:gd name="connsiteX1882" fmla="*/ 428625 w 723900"/>
                  <a:gd name="connsiteY1882" fmla="*/ 533400 h 850900"/>
                  <a:gd name="connsiteX1883" fmla="*/ 428625 w 723900"/>
                  <a:gd name="connsiteY1883" fmla="*/ 536575 h 850900"/>
                  <a:gd name="connsiteX1884" fmla="*/ 430213 w 723900"/>
                  <a:gd name="connsiteY1884" fmla="*/ 536575 h 850900"/>
                  <a:gd name="connsiteX1885" fmla="*/ 431800 w 723900"/>
                  <a:gd name="connsiteY1885" fmla="*/ 536575 h 850900"/>
                  <a:gd name="connsiteX1886" fmla="*/ 431800 w 723900"/>
                  <a:gd name="connsiteY1886" fmla="*/ 533400 h 850900"/>
                  <a:gd name="connsiteX1887" fmla="*/ 434975 w 723900"/>
                  <a:gd name="connsiteY1887" fmla="*/ 533400 h 850900"/>
                  <a:gd name="connsiteX1888" fmla="*/ 434975 w 723900"/>
                  <a:gd name="connsiteY1888" fmla="*/ 536575 h 850900"/>
                  <a:gd name="connsiteX1889" fmla="*/ 438150 w 723900"/>
                  <a:gd name="connsiteY1889" fmla="*/ 536575 h 850900"/>
                  <a:gd name="connsiteX1890" fmla="*/ 441325 w 723900"/>
                  <a:gd name="connsiteY1890" fmla="*/ 536575 h 850900"/>
                  <a:gd name="connsiteX1891" fmla="*/ 441325 w 723900"/>
                  <a:gd name="connsiteY1891" fmla="*/ 539750 h 850900"/>
                  <a:gd name="connsiteX1892" fmla="*/ 438150 w 723900"/>
                  <a:gd name="connsiteY1892" fmla="*/ 539750 h 850900"/>
                  <a:gd name="connsiteX1893" fmla="*/ 438150 w 723900"/>
                  <a:gd name="connsiteY1893" fmla="*/ 542925 h 850900"/>
                  <a:gd name="connsiteX1894" fmla="*/ 438150 w 723900"/>
                  <a:gd name="connsiteY1894" fmla="*/ 546100 h 850900"/>
                  <a:gd name="connsiteX1895" fmla="*/ 441325 w 723900"/>
                  <a:gd name="connsiteY1895" fmla="*/ 546100 h 850900"/>
                  <a:gd name="connsiteX1896" fmla="*/ 438150 w 723900"/>
                  <a:gd name="connsiteY1896" fmla="*/ 549275 h 850900"/>
                  <a:gd name="connsiteX1897" fmla="*/ 441325 w 723900"/>
                  <a:gd name="connsiteY1897" fmla="*/ 549275 h 850900"/>
                  <a:gd name="connsiteX1898" fmla="*/ 441325 w 723900"/>
                  <a:gd name="connsiteY1898" fmla="*/ 546100 h 850900"/>
                  <a:gd name="connsiteX1899" fmla="*/ 441325 w 723900"/>
                  <a:gd name="connsiteY1899" fmla="*/ 544513 h 850900"/>
                  <a:gd name="connsiteX1900" fmla="*/ 441325 w 723900"/>
                  <a:gd name="connsiteY1900" fmla="*/ 542925 h 850900"/>
                  <a:gd name="connsiteX1901" fmla="*/ 441325 w 723900"/>
                  <a:gd name="connsiteY1901" fmla="*/ 539750 h 850900"/>
                  <a:gd name="connsiteX1902" fmla="*/ 444500 w 723900"/>
                  <a:gd name="connsiteY1902" fmla="*/ 539750 h 850900"/>
                  <a:gd name="connsiteX1903" fmla="*/ 444500 w 723900"/>
                  <a:gd name="connsiteY1903" fmla="*/ 542925 h 850900"/>
                  <a:gd name="connsiteX1904" fmla="*/ 447675 w 723900"/>
                  <a:gd name="connsiteY1904" fmla="*/ 542925 h 850900"/>
                  <a:gd name="connsiteX1905" fmla="*/ 447675 w 723900"/>
                  <a:gd name="connsiteY1905" fmla="*/ 546100 h 850900"/>
                  <a:gd name="connsiteX1906" fmla="*/ 449263 w 723900"/>
                  <a:gd name="connsiteY1906" fmla="*/ 546100 h 850900"/>
                  <a:gd name="connsiteX1907" fmla="*/ 449263 w 723900"/>
                  <a:gd name="connsiteY1907" fmla="*/ 547688 h 850900"/>
                  <a:gd name="connsiteX1908" fmla="*/ 447675 w 723900"/>
                  <a:gd name="connsiteY1908" fmla="*/ 547688 h 850900"/>
                  <a:gd name="connsiteX1909" fmla="*/ 447675 w 723900"/>
                  <a:gd name="connsiteY1909" fmla="*/ 549275 h 850900"/>
                  <a:gd name="connsiteX1910" fmla="*/ 447675 w 723900"/>
                  <a:gd name="connsiteY1910" fmla="*/ 552450 h 850900"/>
                  <a:gd name="connsiteX1911" fmla="*/ 447675 w 723900"/>
                  <a:gd name="connsiteY1911" fmla="*/ 555625 h 850900"/>
                  <a:gd name="connsiteX1912" fmla="*/ 444500 w 723900"/>
                  <a:gd name="connsiteY1912" fmla="*/ 555625 h 850900"/>
                  <a:gd name="connsiteX1913" fmla="*/ 444500 w 723900"/>
                  <a:gd name="connsiteY1913" fmla="*/ 552450 h 850900"/>
                  <a:gd name="connsiteX1914" fmla="*/ 441325 w 723900"/>
                  <a:gd name="connsiteY1914" fmla="*/ 552450 h 850900"/>
                  <a:gd name="connsiteX1915" fmla="*/ 441325 w 723900"/>
                  <a:gd name="connsiteY1915" fmla="*/ 555625 h 850900"/>
                  <a:gd name="connsiteX1916" fmla="*/ 438150 w 723900"/>
                  <a:gd name="connsiteY1916" fmla="*/ 555625 h 850900"/>
                  <a:gd name="connsiteX1917" fmla="*/ 438150 w 723900"/>
                  <a:gd name="connsiteY1917" fmla="*/ 558800 h 850900"/>
                  <a:gd name="connsiteX1918" fmla="*/ 441325 w 723900"/>
                  <a:gd name="connsiteY1918" fmla="*/ 558800 h 850900"/>
                  <a:gd name="connsiteX1919" fmla="*/ 441325 w 723900"/>
                  <a:gd name="connsiteY1919" fmla="*/ 555625 h 850900"/>
                  <a:gd name="connsiteX1920" fmla="*/ 444500 w 723900"/>
                  <a:gd name="connsiteY1920" fmla="*/ 558800 h 850900"/>
                  <a:gd name="connsiteX1921" fmla="*/ 444500 w 723900"/>
                  <a:gd name="connsiteY1921" fmla="*/ 561975 h 850900"/>
                  <a:gd name="connsiteX1922" fmla="*/ 447675 w 723900"/>
                  <a:gd name="connsiteY1922" fmla="*/ 558800 h 850900"/>
                  <a:gd name="connsiteX1923" fmla="*/ 447675 w 723900"/>
                  <a:gd name="connsiteY1923" fmla="*/ 561975 h 850900"/>
                  <a:gd name="connsiteX1924" fmla="*/ 446088 w 723900"/>
                  <a:gd name="connsiteY1924" fmla="*/ 563562 h 850900"/>
                  <a:gd name="connsiteX1925" fmla="*/ 446088 w 723900"/>
                  <a:gd name="connsiteY1925" fmla="*/ 563563 h 850900"/>
                  <a:gd name="connsiteX1926" fmla="*/ 446087 w 723900"/>
                  <a:gd name="connsiteY1926" fmla="*/ 563563 h 850900"/>
                  <a:gd name="connsiteX1927" fmla="*/ 444500 w 723900"/>
                  <a:gd name="connsiteY1927" fmla="*/ 565150 h 850900"/>
                  <a:gd name="connsiteX1928" fmla="*/ 441325 w 723900"/>
                  <a:gd name="connsiteY1928" fmla="*/ 565150 h 850900"/>
                  <a:gd name="connsiteX1929" fmla="*/ 438150 w 723900"/>
                  <a:gd name="connsiteY1929" fmla="*/ 565150 h 850900"/>
                  <a:gd name="connsiteX1930" fmla="*/ 438150 w 723900"/>
                  <a:gd name="connsiteY1930" fmla="*/ 568325 h 850900"/>
                  <a:gd name="connsiteX1931" fmla="*/ 438150 w 723900"/>
                  <a:gd name="connsiteY1931" fmla="*/ 571500 h 850900"/>
                  <a:gd name="connsiteX1932" fmla="*/ 434975 w 723900"/>
                  <a:gd name="connsiteY1932" fmla="*/ 571500 h 850900"/>
                  <a:gd name="connsiteX1933" fmla="*/ 434975 w 723900"/>
                  <a:gd name="connsiteY1933" fmla="*/ 574675 h 850900"/>
                  <a:gd name="connsiteX1934" fmla="*/ 431800 w 723900"/>
                  <a:gd name="connsiteY1934" fmla="*/ 574675 h 850900"/>
                  <a:gd name="connsiteX1935" fmla="*/ 428625 w 723900"/>
                  <a:gd name="connsiteY1935" fmla="*/ 574675 h 850900"/>
                  <a:gd name="connsiteX1936" fmla="*/ 425450 w 723900"/>
                  <a:gd name="connsiteY1936" fmla="*/ 574675 h 850900"/>
                  <a:gd name="connsiteX1937" fmla="*/ 422275 w 723900"/>
                  <a:gd name="connsiteY1937" fmla="*/ 574675 h 850900"/>
                  <a:gd name="connsiteX1938" fmla="*/ 419100 w 723900"/>
                  <a:gd name="connsiteY1938" fmla="*/ 574675 h 850900"/>
                  <a:gd name="connsiteX1939" fmla="*/ 415925 w 723900"/>
                  <a:gd name="connsiteY1939" fmla="*/ 577850 h 850900"/>
                  <a:gd name="connsiteX1940" fmla="*/ 415925 w 723900"/>
                  <a:gd name="connsiteY1940" fmla="*/ 574675 h 850900"/>
                  <a:gd name="connsiteX1941" fmla="*/ 415925 w 723900"/>
                  <a:gd name="connsiteY1941" fmla="*/ 571500 h 850900"/>
                  <a:gd name="connsiteX1942" fmla="*/ 415925 w 723900"/>
                  <a:gd name="connsiteY1942" fmla="*/ 568325 h 850900"/>
                  <a:gd name="connsiteX1943" fmla="*/ 412750 w 723900"/>
                  <a:gd name="connsiteY1943" fmla="*/ 568325 h 850900"/>
                  <a:gd name="connsiteX1944" fmla="*/ 412750 w 723900"/>
                  <a:gd name="connsiteY1944" fmla="*/ 571500 h 850900"/>
                  <a:gd name="connsiteX1945" fmla="*/ 412750 w 723900"/>
                  <a:gd name="connsiteY1945" fmla="*/ 574675 h 850900"/>
                  <a:gd name="connsiteX1946" fmla="*/ 412750 w 723900"/>
                  <a:gd name="connsiteY1946" fmla="*/ 577850 h 850900"/>
                  <a:gd name="connsiteX1947" fmla="*/ 409575 w 723900"/>
                  <a:gd name="connsiteY1947" fmla="*/ 577850 h 850900"/>
                  <a:gd name="connsiteX1948" fmla="*/ 406400 w 723900"/>
                  <a:gd name="connsiteY1948" fmla="*/ 577850 h 850900"/>
                  <a:gd name="connsiteX1949" fmla="*/ 406400 w 723900"/>
                  <a:gd name="connsiteY1949" fmla="*/ 574675 h 850900"/>
                  <a:gd name="connsiteX1950" fmla="*/ 403225 w 723900"/>
                  <a:gd name="connsiteY1950" fmla="*/ 574675 h 850900"/>
                  <a:gd name="connsiteX1951" fmla="*/ 403225 w 723900"/>
                  <a:gd name="connsiteY1951" fmla="*/ 577850 h 850900"/>
                  <a:gd name="connsiteX1952" fmla="*/ 406400 w 723900"/>
                  <a:gd name="connsiteY1952" fmla="*/ 577850 h 850900"/>
                  <a:gd name="connsiteX1953" fmla="*/ 406400 w 723900"/>
                  <a:gd name="connsiteY1953" fmla="*/ 581025 h 850900"/>
                  <a:gd name="connsiteX1954" fmla="*/ 403225 w 723900"/>
                  <a:gd name="connsiteY1954" fmla="*/ 581025 h 850900"/>
                  <a:gd name="connsiteX1955" fmla="*/ 403225 w 723900"/>
                  <a:gd name="connsiteY1955" fmla="*/ 584200 h 850900"/>
                  <a:gd name="connsiteX1956" fmla="*/ 406400 w 723900"/>
                  <a:gd name="connsiteY1956" fmla="*/ 584200 h 850900"/>
                  <a:gd name="connsiteX1957" fmla="*/ 406400 w 723900"/>
                  <a:gd name="connsiteY1957" fmla="*/ 587375 h 850900"/>
                  <a:gd name="connsiteX1958" fmla="*/ 406400 w 723900"/>
                  <a:gd name="connsiteY1958" fmla="*/ 590550 h 850900"/>
                  <a:gd name="connsiteX1959" fmla="*/ 403225 w 723900"/>
                  <a:gd name="connsiteY1959" fmla="*/ 590550 h 850900"/>
                  <a:gd name="connsiteX1960" fmla="*/ 403225 w 723900"/>
                  <a:gd name="connsiteY1960" fmla="*/ 587375 h 850900"/>
                  <a:gd name="connsiteX1961" fmla="*/ 400050 w 723900"/>
                  <a:gd name="connsiteY1961" fmla="*/ 587375 h 850900"/>
                  <a:gd name="connsiteX1962" fmla="*/ 400050 w 723900"/>
                  <a:gd name="connsiteY1962" fmla="*/ 590550 h 850900"/>
                  <a:gd name="connsiteX1963" fmla="*/ 400050 w 723900"/>
                  <a:gd name="connsiteY1963" fmla="*/ 593725 h 850900"/>
                  <a:gd name="connsiteX1964" fmla="*/ 396875 w 723900"/>
                  <a:gd name="connsiteY1964" fmla="*/ 593725 h 850900"/>
                  <a:gd name="connsiteX1965" fmla="*/ 396875 w 723900"/>
                  <a:gd name="connsiteY1965" fmla="*/ 596900 h 850900"/>
                  <a:gd name="connsiteX1966" fmla="*/ 393700 w 723900"/>
                  <a:gd name="connsiteY1966" fmla="*/ 596900 h 850900"/>
                  <a:gd name="connsiteX1967" fmla="*/ 393700 w 723900"/>
                  <a:gd name="connsiteY1967" fmla="*/ 600075 h 850900"/>
                  <a:gd name="connsiteX1968" fmla="*/ 390525 w 723900"/>
                  <a:gd name="connsiteY1968" fmla="*/ 600075 h 850900"/>
                  <a:gd name="connsiteX1969" fmla="*/ 390525 w 723900"/>
                  <a:gd name="connsiteY1969" fmla="*/ 598488 h 850900"/>
                  <a:gd name="connsiteX1970" fmla="*/ 387350 w 723900"/>
                  <a:gd name="connsiteY1970" fmla="*/ 598488 h 850900"/>
                  <a:gd name="connsiteX1971" fmla="*/ 387350 w 723900"/>
                  <a:gd name="connsiteY1971" fmla="*/ 600075 h 850900"/>
                  <a:gd name="connsiteX1972" fmla="*/ 384175 w 723900"/>
                  <a:gd name="connsiteY1972" fmla="*/ 600075 h 850900"/>
                  <a:gd name="connsiteX1973" fmla="*/ 384175 w 723900"/>
                  <a:gd name="connsiteY1973" fmla="*/ 603250 h 850900"/>
                  <a:gd name="connsiteX1974" fmla="*/ 384175 w 723900"/>
                  <a:gd name="connsiteY1974" fmla="*/ 606425 h 850900"/>
                  <a:gd name="connsiteX1975" fmla="*/ 384175 w 723900"/>
                  <a:gd name="connsiteY1975" fmla="*/ 609600 h 850900"/>
                  <a:gd name="connsiteX1976" fmla="*/ 381000 w 723900"/>
                  <a:gd name="connsiteY1976" fmla="*/ 609600 h 850900"/>
                  <a:gd name="connsiteX1977" fmla="*/ 381000 w 723900"/>
                  <a:gd name="connsiteY1977" fmla="*/ 606425 h 850900"/>
                  <a:gd name="connsiteX1978" fmla="*/ 377825 w 723900"/>
                  <a:gd name="connsiteY1978" fmla="*/ 606425 h 850900"/>
                  <a:gd name="connsiteX1979" fmla="*/ 377825 w 723900"/>
                  <a:gd name="connsiteY1979" fmla="*/ 609600 h 850900"/>
                  <a:gd name="connsiteX1980" fmla="*/ 377825 w 723900"/>
                  <a:gd name="connsiteY1980" fmla="*/ 612775 h 850900"/>
                  <a:gd name="connsiteX1981" fmla="*/ 374650 w 723900"/>
                  <a:gd name="connsiteY1981" fmla="*/ 612775 h 850900"/>
                  <a:gd name="connsiteX1982" fmla="*/ 374650 w 723900"/>
                  <a:gd name="connsiteY1982" fmla="*/ 609600 h 850900"/>
                  <a:gd name="connsiteX1983" fmla="*/ 371475 w 723900"/>
                  <a:gd name="connsiteY1983" fmla="*/ 609600 h 850900"/>
                  <a:gd name="connsiteX1984" fmla="*/ 371475 w 723900"/>
                  <a:gd name="connsiteY1984" fmla="*/ 612775 h 850900"/>
                  <a:gd name="connsiteX1985" fmla="*/ 371475 w 723900"/>
                  <a:gd name="connsiteY1985" fmla="*/ 615950 h 850900"/>
                  <a:gd name="connsiteX1986" fmla="*/ 368300 w 723900"/>
                  <a:gd name="connsiteY1986" fmla="*/ 615950 h 850900"/>
                  <a:gd name="connsiteX1987" fmla="*/ 368300 w 723900"/>
                  <a:gd name="connsiteY1987" fmla="*/ 612775 h 850900"/>
                  <a:gd name="connsiteX1988" fmla="*/ 368300 w 723900"/>
                  <a:gd name="connsiteY1988" fmla="*/ 609600 h 850900"/>
                  <a:gd name="connsiteX1989" fmla="*/ 365125 w 723900"/>
                  <a:gd name="connsiteY1989" fmla="*/ 609600 h 850900"/>
                  <a:gd name="connsiteX1990" fmla="*/ 368300 w 723900"/>
                  <a:gd name="connsiteY1990" fmla="*/ 612775 h 850900"/>
                  <a:gd name="connsiteX1991" fmla="*/ 365125 w 723900"/>
                  <a:gd name="connsiteY1991" fmla="*/ 612775 h 850900"/>
                  <a:gd name="connsiteX1992" fmla="*/ 361950 w 723900"/>
                  <a:gd name="connsiteY1992" fmla="*/ 612775 h 850900"/>
                  <a:gd name="connsiteX1993" fmla="*/ 361950 w 723900"/>
                  <a:gd name="connsiteY1993" fmla="*/ 615950 h 850900"/>
                  <a:gd name="connsiteX1994" fmla="*/ 358775 w 723900"/>
                  <a:gd name="connsiteY1994" fmla="*/ 615950 h 850900"/>
                  <a:gd name="connsiteX1995" fmla="*/ 358775 w 723900"/>
                  <a:gd name="connsiteY1995" fmla="*/ 619125 h 850900"/>
                  <a:gd name="connsiteX1996" fmla="*/ 355600 w 723900"/>
                  <a:gd name="connsiteY1996" fmla="*/ 619125 h 850900"/>
                  <a:gd name="connsiteX1997" fmla="*/ 355600 w 723900"/>
                  <a:gd name="connsiteY1997" fmla="*/ 615950 h 850900"/>
                  <a:gd name="connsiteX1998" fmla="*/ 352425 w 723900"/>
                  <a:gd name="connsiteY1998" fmla="*/ 615950 h 850900"/>
                  <a:gd name="connsiteX1999" fmla="*/ 352425 w 723900"/>
                  <a:gd name="connsiteY1999" fmla="*/ 612775 h 850900"/>
                  <a:gd name="connsiteX2000" fmla="*/ 349250 w 723900"/>
                  <a:gd name="connsiteY2000" fmla="*/ 612775 h 850900"/>
                  <a:gd name="connsiteX2001" fmla="*/ 349250 w 723900"/>
                  <a:gd name="connsiteY2001" fmla="*/ 609600 h 850900"/>
                  <a:gd name="connsiteX2002" fmla="*/ 352425 w 723900"/>
                  <a:gd name="connsiteY2002" fmla="*/ 609600 h 850900"/>
                  <a:gd name="connsiteX2003" fmla="*/ 352425 w 723900"/>
                  <a:gd name="connsiteY2003" fmla="*/ 606425 h 850900"/>
                  <a:gd name="connsiteX2004" fmla="*/ 352425 w 723900"/>
                  <a:gd name="connsiteY2004" fmla="*/ 603250 h 850900"/>
                  <a:gd name="connsiteX2005" fmla="*/ 355600 w 723900"/>
                  <a:gd name="connsiteY2005" fmla="*/ 603250 h 850900"/>
                  <a:gd name="connsiteX2006" fmla="*/ 358775 w 723900"/>
                  <a:gd name="connsiteY2006" fmla="*/ 603250 h 850900"/>
                  <a:gd name="connsiteX2007" fmla="*/ 361950 w 723900"/>
                  <a:gd name="connsiteY2007" fmla="*/ 603250 h 850900"/>
                  <a:gd name="connsiteX2008" fmla="*/ 361950 w 723900"/>
                  <a:gd name="connsiteY2008" fmla="*/ 600075 h 850900"/>
                  <a:gd name="connsiteX2009" fmla="*/ 365125 w 723900"/>
                  <a:gd name="connsiteY2009" fmla="*/ 600075 h 850900"/>
                  <a:gd name="connsiteX2010" fmla="*/ 365125 w 723900"/>
                  <a:gd name="connsiteY2010" fmla="*/ 598488 h 850900"/>
                  <a:gd name="connsiteX2011" fmla="*/ 365125 w 723900"/>
                  <a:gd name="connsiteY2011" fmla="*/ 596900 h 850900"/>
                  <a:gd name="connsiteX2012" fmla="*/ 366713 w 723900"/>
                  <a:gd name="connsiteY2012" fmla="*/ 596900 h 850900"/>
                  <a:gd name="connsiteX2013" fmla="*/ 368300 w 723900"/>
                  <a:gd name="connsiteY2013" fmla="*/ 596900 h 850900"/>
                  <a:gd name="connsiteX2014" fmla="*/ 368300 w 723900"/>
                  <a:gd name="connsiteY2014" fmla="*/ 593725 h 850900"/>
                  <a:gd name="connsiteX2015" fmla="*/ 368300 w 723900"/>
                  <a:gd name="connsiteY2015" fmla="*/ 590550 h 850900"/>
                  <a:gd name="connsiteX2016" fmla="*/ 371475 w 723900"/>
                  <a:gd name="connsiteY2016" fmla="*/ 590550 h 850900"/>
                  <a:gd name="connsiteX2017" fmla="*/ 371475 w 723900"/>
                  <a:gd name="connsiteY2017" fmla="*/ 588963 h 850900"/>
                  <a:gd name="connsiteX2018" fmla="*/ 371475 w 723900"/>
                  <a:gd name="connsiteY2018" fmla="*/ 587375 h 850900"/>
                  <a:gd name="connsiteX2019" fmla="*/ 373063 w 723900"/>
                  <a:gd name="connsiteY2019" fmla="*/ 587375 h 850900"/>
                  <a:gd name="connsiteX2020" fmla="*/ 374650 w 723900"/>
                  <a:gd name="connsiteY2020" fmla="*/ 587375 h 850900"/>
                  <a:gd name="connsiteX2021" fmla="*/ 374650 w 723900"/>
                  <a:gd name="connsiteY2021" fmla="*/ 584200 h 850900"/>
                  <a:gd name="connsiteX2022" fmla="*/ 371475 w 723900"/>
                  <a:gd name="connsiteY2022" fmla="*/ 584200 h 850900"/>
                  <a:gd name="connsiteX2023" fmla="*/ 371475 w 723900"/>
                  <a:gd name="connsiteY2023" fmla="*/ 587375 h 850900"/>
                  <a:gd name="connsiteX2024" fmla="*/ 368300 w 723900"/>
                  <a:gd name="connsiteY2024" fmla="*/ 587375 h 850900"/>
                  <a:gd name="connsiteX2025" fmla="*/ 368300 w 723900"/>
                  <a:gd name="connsiteY2025" fmla="*/ 590550 h 850900"/>
                  <a:gd name="connsiteX2026" fmla="*/ 365125 w 723900"/>
                  <a:gd name="connsiteY2026" fmla="*/ 590550 h 850900"/>
                  <a:gd name="connsiteX2027" fmla="*/ 361950 w 723900"/>
                  <a:gd name="connsiteY2027" fmla="*/ 590550 h 850900"/>
                  <a:gd name="connsiteX2028" fmla="*/ 361950 w 723900"/>
                  <a:gd name="connsiteY2028" fmla="*/ 593725 h 850900"/>
                  <a:gd name="connsiteX2029" fmla="*/ 358775 w 723900"/>
                  <a:gd name="connsiteY2029" fmla="*/ 593725 h 850900"/>
                  <a:gd name="connsiteX2030" fmla="*/ 355600 w 723900"/>
                  <a:gd name="connsiteY2030" fmla="*/ 593725 h 850900"/>
                  <a:gd name="connsiteX2031" fmla="*/ 355600 w 723900"/>
                  <a:gd name="connsiteY2031" fmla="*/ 590550 h 850900"/>
                  <a:gd name="connsiteX2032" fmla="*/ 352425 w 723900"/>
                  <a:gd name="connsiteY2032" fmla="*/ 590550 h 850900"/>
                  <a:gd name="connsiteX2033" fmla="*/ 352425 w 723900"/>
                  <a:gd name="connsiteY2033" fmla="*/ 587375 h 850900"/>
                  <a:gd name="connsiteX2034" fmla="*/ 352425 w 723900"/>
                  <a:gd name="connsiteY2034" fmla="*/ 584200 h 850900"/>
                  <a:gd name="connsiteX2035" fmla="*/ 352425 w 723900"/>
                  <a:gd name="connsiteY2035" fmla="*/ 581025 h 850900"/>
                  <a:gd name="connsiteX2036" fmla="*/ 352425 w 723900"/>
                  <a:gd name="connsiteY2036" fmla="*/ 577850 h 850900"/>
                  <a:gd name="connsiteX2037" fmla="*/ 355600 w 723900"/>
                  <a:gd name="connsiteY2037" fmla="*/ 577850 h 850900"/>
                  <a:gd name="connsiteX2038" fmla="*/ 355600 w 723900"/>
                  <a:gd name="connsiteY2038" fmla="*/ 574675 h 850900"/>
                  <a:gd name="connsiteX2039" fmla="*/ 355600 w 723900"/>
                  <a:gd name="connsiteY2039" fmla="*/ 571500 h 850900"/>
                  <a:gd name="connsiteX2040" fmla="*/ 358775 w 723900"/>
                  <a:gd name="connsiteY2040" fmla="*/ 568325 h 850900"/>
                  <a:gd name="connsiteX2041" fmla="*/ 358775 w 723900"/>
                  <a:gd name="connsiteY2041" fmla="*/ 565150 h 850900"/>
                  <a:gd name="connsiteX2042" fmla="*/ 361950 w 723900"/>
                  <a:gd name="connsiteY2042" fmla="*/ 565150 h 850900"/>
                  <a:gd name="connsiteX2043" fmla="*/ 361950 w 723900"/>
                  <a:gd name="connsiteY2043" fmla="*/ 561975 h 850900"/>
                  <a:gd name="connsiteX2044" fmla="*/ 361950 w 723900"/>
                  <a:gd name="connsiteY2044" fmla="*/ 558800 h 850900"/>
                  <a:gd name="connsiteX2045" fmla="*/ 361950 w 723900"/>
                  <a:gd name="connsiteY2045" fmla="*/ 555625 h 850900"/>
                  <a:gd name="connsiteX2046" fmla="*/ 365125 w 723900"/>
                  <a:gd name="connsiteY2046" fmla="*/ 555625 h 850900"/>
                  <a:gd name="connsiteX2047" fmla="*/ 365125 w 723900"/>
                  <a:gd name="connsiteY2047" fmla="*/ 552450 h 850900"/>
                  <a:gd name="connsiteX2048" fmla="*/ 365125 w 723900"/>
                  <a:gd name="connsiteY2048" fmla="*/ 549275 h 850900"/>
                  <a:gd name="connsiteX2049" fmla="*/ 365125 w 723900"/>
                  <a:gd name="connsiteY2049" fmla="*/ 547688 h 850900"/>
                  <a:gd name="connsiteX2050" fmla="*/ 365125 w 723900"/>
                  <a:gd name="connsiteY2050" fmla="*/ 546100 h 850900"/>
                  <a:gd name="connsiteX2051" fmla="*/ 361950 w 723900"/>
                  <a:gd name="connsiteY2051" fmla="*/ 546100 h 850900"/>
                  <a:gd name="connsiteX2052" fmla="*/ 361950 w 723900"/>
                  <a:gd name="connsiteY2052" fmla="*/ 542925 h 850900"/>
                  <a:gd name="connsiteX2053" fmla="*/ 361950 w 723900"/>
                  <a:gd name="connsiteY2053" fmla="*/ 539750 h 850900"/>
                  <a:gd name="connsiteX2054" fmla="*/ 361950 w 723900"/>
                  <a:gd name="connsiteY2054" fmla="*/ 536575 h 850900"/>
                  <a:gd name="connsiteX2055" fmla="*/ 365125 w 723900"/>
                  <a:gd name="connsiteY2055" fmla="*/ 536575 h 850900"/>
                  <a:gd name="connsiteX2056" fmla="*/ 365125 w 723900"/>
                  <a:gd name="connsiteY2056" fmla="*/ 533400 h 850900"/>
                  <a:gd name="connsiteX2057" fmla="*/ 368300 w 723900"/>
                  <a:gd name="connsiteY2057" fmla="*/ 533400 h 850900"/>
                  <a:gd name="connsiteX2058" fmla="*/ 371475 w 723900"/>
                  <a:gd name="connsiteY2058" fmla="*/ 533400 h 850900"/>
                  <a:gd name="connsiteX2059" fmla="*/ 371475 w 723900"/>
                  <a:gd name="connsiteY2059" fmla="*/ 530225 h 850900"/>
                  <a:gd name="connsiteX2060" fmla="*/ 374650 w 723900"/>
                  <a:gd name="connsiteY2060" fmla="*/ 530225 h 850900"/>
                  <a:gd name="connsiteX2061" fmla="*/ 374650 w 723900"/>
                  <a:gd name="connsiteY2061" fmla="*/ 527050 h 850900"/>
                  <a:gd name="connsiteX2062" fmla="*/ 377825 w 723900"/>
                  <a:gd name="connsiteY2062" fmla="*/ 527050 h 850900"/>
                  <a:gd name="connsiteX2063" fmla="*/ 377825 w 723900"/>
                  <a:gd name="connsiteY2063" fmla="*/ 523875 h 850900"/>
                  <a:gd name="connsiteX2064" fmla="*/ 381000 w 723900"/>
                  <a:gd name="connsiteY2064" fmla="*/ 523875 h 850900"/>
                  <a:gd name="connsiteX2065" fmla="*/ 384175 w 723900"/>
                  <a:gd name="connsiteY2065" fmla="*/ 523875 h 850900"/>
                  <a:gd name="connsiteX2066" fmla="*/ 384175 w 723900"/>
                  <a:gd name="connsiteY2066" fmla="*/ 520700 h 850900"/>
                  <a:gd name="connsiteX2067" fmla="*/ 387350 w 723900"/>
                  <a:gd name="connsiteY2067" fmla="*/ 520700 h 850900"/>
                  <a:gd name="connsiteX2068" fmla="*/ 387350 w 723900"/>
                  <a:gd name="connsiteY2068" fmla="*/ 523875 h 850900"/>
                  <a:gd name="connsiteX2069" fmla="*/ 390525 w 723900"/>
                  <a:gd name="connsiteY2069" fmla="*/ 527050 h 850900"/>
                  <a:gd name="connsiteX2070" fmla="*/ 393700 w 723900"/>
                  <a:gd name="connsiteY2070" fmla="*/ 527050 h 850900"/>
                  <a:gd name="connsiteX2071" fmla="*/ 396875 w 723900"/>
                  <a:gd name="connsiteY2071" fmla="*/ 527050 h 850900"/>
                  <a:gd name="connsiteX2072" fmla="*/ 396875 w 723900"/>
                  <a:gd name="connsiteY2072" fmla="*/ 523875 h 850900"/>
                  <a:gd name="connsiteX2073" fmla="*/ 400050 w 723900"/>
                  <a:gd name="connsiteY2073" fmla="*/ 523875 h 850900"/>
                  <a:gd name="connsiteX2074" fmla="*/ 403225 w 723900"/>
                  <a:gd name="connsiteY2074" fmla="*/ 523875 h 850900"/>
                  <a:gd name="connsiteX2075" fmla="*/ 403225 w 723900"/>
                  <a:gd name="connsiteY2075" fmla="*/ 520700 h 850900"/>
                  <a:gd name="connsiteX2076" fmla="*/ 400050 w 723900"/>
                  <a:gd name="connsiteY2076" fmla="*/ 520700 h 850900"/>
                  <a:gd name="connsiteX2077" fmla="*/ 400050 w 723900"/>
                  <a:gd name="connsiteY2077" fmla="*/ 517525 h 850900"/>
                  <a:gd name="connsiteX2078" fmla="*/ 396875 w 723900"/>
                  <a:gd name="connsiteY2078" fmla="*/ 517525 h 850900"/>
                  <a:gd name="connsiteX2079" fmla="*/ 393700 w 723900"/>
                  <a:gd name="connsiteY2079" fmla="*/ 514350 h 850900"/>
                  <a:gd name="connsiteX2080" fmla="*/ 393700 w 723900"/>
                  <a:gd name="connsiteY2080" fmla="*/ 511175 h 850900"/>
                  <a:gd name="connsiteX2081" fmla="*/ 396875 w 723900"/>
                  <a:gd name="connsiteY2081" fmla="*/ 511175 h 850900"/>
                  <a:gd name="connsiteX2082" fmla="*/ 396875 w 723900"/>
                  <a:gd name="connsiteY2082" fmla="*/ 508000 h 850900"/>
                  <a:gd name="connsiteX2083" fmla="*/ 400050 w 723900"/>
                  <a:gd name="connsiteY2083" fmla="*/ 508000 h 850900"/>
                  <a:gd name="connsiteX2084" fmla="*/ 400050 w 723900"/>
                  <a:gd name="connsiteY2084" fmla="*/ 504825 h 850900"/>
                  <a:gd name="connsiteX2085" fmla="*/ 400050 w 723900"/>
                  <a:gd name="connsiteY2085" fmla="*/ 501650 h 850900"/>
                  <a:gd name="connsiteX2086" fmla="*/ 403225 w 723900"/>
                  <a:gd name="connsiteY2086" fmla="*/ 501650 h 850900"/>
                  <a:gd name="connsiteX2087" fmla="*/ 406400 w 723900"/>
                  <a:gd name="connsiteY2087" fmla="*/ 501650 h 850900"/>
                  <a:gd name="connsiteX2088" fmla="*/ 406400 w 723900"/>
                  <a:gd name="connsiteY2088" fmla="*/ 498475 h 850900"/>
                  <a:gd name="connsiteX2089" fmla="*/ 409575 w 723900"/>
                  <a:gd name="connsiteY2089" fmla="*/ 498475 h 850900"/>
                  <a:gd name="connsiteX2090" fmla="*/ 412750 w 723900"/>
                  <a:gd name="connsiteY2090" fmla="*/ 498475 h 850900"/>
                  <a:gd name="connsiteX2091" fmla="*/ 412750 w 723900"/>
                  <a:gd name="connsiteY2091" fmla="*/ 495300 h 850900"/>
                  <a:gd name="connsiteX2092" fmla="*/ 409575 w 723900"/>
                  <a:gd name="connsiteY2092" fmla="*/ 495300 h 850900"/>
                  <a:gd name="connsiteX2093" fmla="*/ 406400 w 723900"/>
                  <a:gd name="connsiteY2093" fmla="*/ 495300 h 850900"/>
                  <a:gd name="connsiteX2094" fmla="*/ 403225 w 723900"/>
                  <a:gd name="connsiteY2094" fmla="*/ 495300 h 850900"/>
                  <a:gd name="connsiteX2095" fmla="*/ 403225 w 723900"/>
                  <a:gd name="connsiteY2095" fmla="*/ 498475 h 850900"/>
                  <a:gd name="connsiteX2096" fmla="*/ 400050 w 723900"/>
                  <a:gd name="connsiteY2096" fmla="*/ 498475 h 850900"/>
                  <a:gd name="connsiteX2097" fmla="*/ 400050 w 723900"/>
                  <a:gd name="connsiteY2097" fmla="*/ 501650 h 850900"/>
                  <a:gd name="connsiteX2098" fmla="*/ 396875 w 723900"/>
                  <a:gd name="connsiteY2098" fmla="*/ 501650 h 850900"/>
                  <a:gd name="connsiteX2099" fmla="*/ 396875 w 723900"/>
                  <a:gd name="connsiteY2099" fmla="*/ 504825 h 850900"/>
                  <a:gd name="connsiteX2100" fmla="*/ 396875 w 723900"/>
                  <a:gd name="connsiteY2100" fmla="*/ 508000 h 850900"/>
                  <a:gd name="connsiteX2101" fmla="*/ 393700 w 723900"/>
                  <a:gd name="connsiteY2101" fmla="*/ 511175 h 850900"/>
                  <a:gd name="connsiteX2102" fmla="*/ 390525 w 723900"/>
                  <a:gd name="connsiteY2102" fmla="*/ 508000 h 850900"/>
                  <a:gd name="connsiteX2103" fmla="*/ 387350 w 723900"/>
                  <a:gd name="connsiteY2103" fmla="*/ 508000 h 850900"/>
                  <a:gd name="connsiteX2104" fmla="*/ 387350 w 723900"/>
                  <a:gd name="connsiteY2104" fmla="*/ 511175 h 850900"/>
                  <a:gd name="connsiteX2105" fmla="*/ 384175 w 723900"/>
                  <a:gd name="connsiteY2105" fmla="*/ 511175 h 850900"/>
                  <a:gd name="connsiteX2106" fmla="*/ 381000 w 723900"/>
                  <a:gd name="connsiteY2106" fmla="*/ 511175 h 850900"/>
                  <a:gd name="connsiteX2107" fmla="*/ 381000 w 723900"/>
                  <a:gd name="connsiteY2107" fmla="*/ 509588 h 850900"/>
                  <a:gd name="connsiteX2108" fmla="*/ 381000 w 723900"/>
                  <a:gd name="connsiteY2108" fmla="*/ 508000 h 850900"/>
                  <a:gd name="connsiteX2109" fmla="*/ 377825 w 723900"/>
                  <a:gd name="connsiteY2109" fmla="*/ 508000 h 850900"/>
                  <a:gd name="connsiteX2110" fmla="*/ 377825 w 723900"/>
                  <a:gd name="connsiteY2110" fmla="*/ 511175 h 850900"/>
                  <a:gd name="connsiteX2111" fmla="*/ 374650 w 723900"/>
                  <a:gd name="connsiteY2111" fmla="*/ 511175 h 850900"/>
                  <a:gd name="connsiteX2112" fmla="*/ 374650 w 723900"/>
                  <a:gd name="connsiteY2112" fmla="*/ 514350 h 850900"/>
                  <a:gd name="connsiteX2113" fmla="*/ 371475 w 723900"/>
                  <a:gd name="connsiteY2113" fmla="*/ 514350 h 850900"/>
                  <a:gd name="connsiteX2114" fmla="*/ 368300 w 723900"/>
                  <a:gd name="connsiteY2114" fmla="*/ 514350 h 850900"/>
                  <a:gd name="connsiteX2115" fmla="*/ 368300 w 723900"/>
                  <a:gd name="connsiteY2115" fmla="*/ 517525 h 850900"/>
                  <a:gd name="connsiteX2116" fmla="*/ 368300 w 723900"/>
                  <a:gd name="connsiteY2116" fmla="*/ 520700 h 850900"/>
                  <a:gd name="connsiteX2117" fmla="*/ 365125 w 723900"/>
                  <a:gd name="connsiteY2117" fmla="*/ 520700 h 850900"/>
                  <a:gd name="connsiteX2118" fmla="*/ 361950 w 723900"/>
                  <a:gd name="connsiteY2118" fmla="*/ 520700 h 850900"/>
                  <a:gd name="connsiteX2119" fmla="*/ 361950 w 723900"/>
                  <a:gd name="connsiteY2119" fmla="*/ 523875 h 850900"/>
                  <a:gd name="connsiteX2120" fmla="*/ 358775 w 723900"/>
                  <a:gd name="connsiteY2120" fmla="*/ 523875 h 850900"/>
                  <a:gd name="connsiteX2121" fmla="*/ 355600 w 723900"/>
                  <a:gd name="connsiteY2121" fmla="*/ 523875 h 850900"/>
                  <a:gd name="connsiteX2122" fmla="*/ 355600 w 723900"/>
                  <a:gd name="connsiteY2122" fmla="*/ 527050 h 850900"/>
                  <a:gd name="connsiteX2123" fmla="*/ 352425 w 723900"/>
                  <a:gd name="connsiteY2123" fmla="*/ 527050 h 850900"/>
                  <a:gd name="connsiteX2124" fmla="*/ 352425 w 723900"/>
                  <a:gd name="connsiteY2124" fmla="*/ 530225 h 850900"/>
                  <a:gd name="connsiteX2125" fmla="*/ 349250 w 723900"/>
                  <a:gd name="connsiteY2125" fmla="*/ 530225 h 850900"/>
                  <a:gd name="connsiteX2126" fmla="*/ 349250 w 723900"/>
                  <a:gd name="connsiteY2126" fmla="*/ 533400 h 850900"/>
                  <a:gd name="connsiteX2127" fmla="*/ 352425 w 723900"/>
                  <a:gd name="connsiteY2127" fmla="*/ 533400 h 850900"/>
                  <a:gd name="connsiteX2128" fmla="*/ 352425 w 723900"/>
                  <a:gd name="connsiteY2128" fmla="*/ 536575 h 850900"/>
                  <a:gd name="connsiteX2129" fmla="*/ 352425 w 723900"/>
                  <a:gd name="connsiteY2129" fmla="*/ 539750 h 850900"/>
                  <a:gd name="connsiteX2130" fmla="*/ 350838 w 723900"/>
                  <a:gd name="connsiteY2130" fmla="*/ 539750 h 850900"/>
                  <a:gd name="connsiteX2131" fmla="*/ 349250 w 723900"/>
                  <a:gd name="connsiteY2131" fmla="*/ 539750 h 850900"/>
                  <a:gd name="connsiteX2132" fmla="*/ 346075 w 723900"/>
                  <a:gd name="connsiteY2132" fmla="*/ 539750 h 850900"/>
                  <a:gd name="connsiteX2133" fmla="*/ 346075 w 723900"/>
                  <a:gd name="connsiteY2133" fmla="*/ 542925 h 850900"/>
                  <a:gd name="connsiteX2134" fmla="*/ 342900 w 723900"/>
                  <a:gd name="connsiteY2134" fmla="*/ 542925 h 850900"/>
                  <a:gd name="connsiteX2135" fmla="*/ 342900 w 723900"/>
                  <a:gd name="connsiteY2135" fmla="*/ 546100 h 850900"/>
                  <a:gd name="connsiteX2136" fmla="*/ 339725 w 723900"/>
                  <a:gd name="connsiteY2136" fmla="*/ 546100 h 850900"/>
                  <a:gd name="connsiteX2137" fmla="*/ 339725 w 723900"/>
                  <a:gd name="connsiteY2137" fmla="*/ 549275 h 850900"/>
                  <a:gd name="connsiteX2138" fmla="*/ 339725 w 723900"/>
                  <a:gd name="connsiteY2138" fmla="*/ 552450 h 850900"/>
                  <a:gd name="connsiteX2139" fmla="*/ 339725 w 723900"/>
                  <a:gd name="connsiteY2139" fmla="*/ 555625 h 850900"/>
                  <a:gd name="connsiteX2140" fmla="*/ 339725 w 723900"/>
                  <a:gd name="connsiteY2140" fmla="*/ 558800 h 850900"/>
                  <a:gd name="connsiteX2141" fmla="*/ 336550 w 723900"/>
                  <a:gd name="connsiteY2141" fmla="*/ 558800 h 850900"/>
                  <a:gd name="connsiteX2142" fmla="*/ 336550 w 723900"/>
                  <a:gd name="connsiteY2142" fmla="*/ 561975 h 850900"/>
                  <a:gd name="connsiteX2143" fmla="*/ 333375 w 723900"/>
                  <a:gd name="connsiteY2143" fmla="*/ 561975 h 850900"/>
                  <a:gd name="connsiteX2144" fmla="*/ 333375 w 723900"/>
                  <a:gd name="connsiteY2144" fmla="*/ 565150 h 850900"/>
                  <a:gd name="connsiteX2145" fmla="*/ 330200 w 723900"/>
                  <a:gd name="connsiteY2145" fmla="*/ 565150 h 850900"/>
                  <a:gd name="connsiteX2146" fmla="*/ 327025 w 723900"/>
                  <a:gd name="connsiteY2146" fmla="*/ 565150 h 850900"/>
                  <a:gd name="connsiteX2147" fmla="*/ 327025 w 723900"/>
                  <a:gd name="connsiteY2147" fmla="*/ 568325 h 850900"/>
                  <a:gd name="connsiteX2148" fmla="*/ 330200 w 723900"/>
                  <a:gd name="connsiteY2148" fmla="*/ 568325 h 850900"/>
                  <a:gd name="connsiteX2149" fmla="*/ 330200 w 723900"/>
                  <a:gd name="connsiteY2149" fmla="*/ 571500 h 850900"/>
                  <a:gd name="connsiteX2150" fmla="*/ 333375 w 723900"/>
                  <a:gd name="connsiteY2150" fmla="*/ 571500 h 850900"/>
                  <a:gd name="connsiteX2151" fmla="*/ 333375 w 723900"/>
                  <a:gd name="connsiteY2151" fmla="*/ 574675 h 850900"/>
                  <a:gd name="connsiteX2152" fmla="*/ 330200 w 723900"/>
                  <a:gd name="connsiteY2152" fmla="*/ 574675 h 850900"/>
                  <a:gd name="connsiteX2153" fmla="*/ 330200 w 723900"/>
                  <a:gd name="connsiteY2153" fmla="*/ 577850 h 850900"/>
                  <a:gd name="connsiteX2154" fmla="*/ 330200 w 723900"/>
                  <a:gd name="connsiteY2154" fmla="*/ 581025 h 850900"/>
                  <a:gd name="connsiteX2155" fmla="*/ 327025 w 723900"/>
                  <a:gd name="connsiteY2155" fmla="*/ 581025 h 850900"/>
                  <a:gd name="connsiteX2156" fmla="*/ 327025 w 723900"/>
                  <a:gd name="connsiteY2156" fmla="*/ 584200 h 850900"/>
                  <a:gd name="connsiteX2157" fmla="*/ 323850 w 723900"/>
                  <a:gd name="connsiteY2157" fmla="*/ 584200 h 850900"/>
                  <a:gd name="connsiteX2158" fmla="*/ 323850 w 723900"/>
                  <a:gd name="connsiteY2158" fmla="*/ 581025 h 850900"/>
                  <a:gd name="connsiteX2159" fmla="*/ 320675 w 723900"/>
                  <a:gd name="connsiteY2159" fmla="*/ 581025 h 850900"/>
                  <a:gd name="connsiteX2160" fmla="*/ 320675 w 723900"/>
                  <a:gd name="connsiteY2160" fmla="*/ 584200 h 850900"/>
                  <a:gd name="connsiteX2161" fmla="*/ 322263 w 723900"/>
                  <a:gd name="connsiteY2161" fmla="*/ 584200 h 850900"/>
                  <a:gd name="connsiteX2162" fmla="*/ 322263 w 723900"/>
                  <a:gd name="connsiteY2162" fmla="*/ 585788 h 850900"/>
                  <a:gd name="connsiteX2163" fmla="*/ 320675 w 723900"/>
                  <a:gd name="connsiteY2163" fmla="*/ 585788 h 850900"/>
                  <a:gd name="connsiteX2164" fmla="*/ 320675 w 723900"/>
                  <a:gd name="connsiteY2164" fmla="*/ 587375 h 850900"/>
                  <a:gd name="connsiteX2165" fmla="*/ 320675 w 723900"/>
                  <a:gd name="connsiteY2165" fmla="*/ 590550 h 850900"/>
                  <a:gd name="connsiteX2166" fmla="*/ 320675 w 723900"/>
                  <a:gd name="connsiteY2166" fmla="*/ 593725 h 850900"/>
                  <a:gd name="connsiteX2167" fmla="*/ 317500 w 723900"/>
                  <a:gd name="connsiteY2167" fmla="*/ 593725 h 850900"/>
                  <a:gd name="connsiteX2168" fmla="*/ 314325 w 723900"/>
                  <a:gd name="connsiteY2168" fmla="*/ 593725 h 850900"/>
                  <a:gd name="connsiteX2169" fmla="*/ 314325 w 723900"/>
                  <a:gd name="connsiteY2169" fmla="*/ 596900 h 850900"/>
                  <a:gd name="connsiteX2170" fmla="*/ 312738 w 723900"/>
                  <a:gd name="connsiteY2170" fmla="*/ 595313 h 850900"/>
                  <a:gd name="connsiteX2171" fmla="*/ 311150 w 723900"/>
                  <a:gd name="connsiteY2171" fmla="*/ 595313 h 850900"/>
                  <a:gd name="connsiteX2172" fmla="*/ 311150 w 723900"/>
                  <a:gd name="connsiteY2172" fmla="*/ 593725 h 850900"/>
                  <a:gd name="connsiteX2173" fmla="*/ 307975 w 723900"/>
                  <a:gd name="connsiteY2173" fmla="*/ 593725 h 850900"/>
                  <a:gd name="connsiteX2174" fmla="*/ 304800 w 723900"/>
                  <a:gd name="connsiteY2174" fmla="*/ 593725 h 850900"/>
                  <a:gd name="connsiteX2175" fmla="*/ 304800 w 723900"/>
                  <a:gd name="connsiteY2175" fmla="*/ 596900 h 850900"/>
                  <a:gd name="connsiteX2176" fmla="*/ 307975 w 723900"/>
                  <a:gd name="connsiteY2176" fmla="*/ 596900 h 850900"/>
                  <a:gd name="connsiteX2177" fmla="*/ 307975 w 723900"/>
                  <a:gd name="connsiteY2177" fmla="*/ 600075 h 850900"/>
                  <a:gd name="connsiteX2178" fmla="*/ 304800 w 723900"/>
                  <a:gd name="connsiteY2178" fmla="*/ 600075 h 850900"/>
                  <a:gd name="connsiteX2179" fmla="*/ 301625 w 723900"/>
                  <a:gd name="connsiteY2179" fmla="*/ 600075 h 850900"/>
                  <a:gd name="connsiteX2180" fmla="*/ 301625 w 723900"/>
                  <a:gd name="connsiteY2180" fmla="*/ 603250 h 850900"/>
                  <a:gd name="connsiteX2181" fmla="*/ 301625 w 723900"/>
                  <a:gd name="connsiteY2181" fmla="*/ 606425 h 850900"/>
                  <a:gd name="connsiteX2182" fmla="*/ 298450 w 723900"/>
                  <a:gd name="connsiteY2182" fmla="*/ 606425 h 850900"/>
                  <a:gd name="connsiteX2183" fmla="*/ 295275 w 723900"/>
                  <a:gd name="connsiteY2183" fmla="*/ 606425 h 850900"/>
                  <a:gd name="connsiteX2184" fmla="*/ 295275 w 723900"/>
                  <a:gd name="connsiteY2184" fmla="*/ 609600 h 850900"/>
                  <a:gd name="connsiteX2185" fmla="*/ 296863 w 723900"/>
                  <a:gd name="connsiteY2185" fmla="*/ 609600 h 850900"/>
                  <a:gd name="connsiteX2186" fmla="*/ 296863 w 723900"/>
                  <a:gd name="connsiteY2186" fmla="*/ 611188 h 850900"/>
                  <a:gd name="connsiteX2187" fmla="*/ 295275 w 723900"/>
                  <a:gd name="connsiteY2187" fmla="*/ 611188 h 850900"/>
                  <a:gd name="connsiteX2188" fmla="*/ 295275 w 723900"/>
                  <a:gd name="connsiteY2188" fmla="*/ 612775 h 850900"/>
                  <a:gd name="connsiteX2189" fmla="*/ 292100 w 723900"/>
                  <a:gd name="connsiteY2189" fmla="*/ 612775 h 850900"/>
                  <a:gd name="connsiteX2190" fmla="*/ 292100 w 723900"/>
                  <a:gd name="connsiteY2190" fmla="*/ 615950 h 850900"/>
                  <a:gd name="connsiteX2191" fmla="*/ 292100 w 723900"/>
                  <a:gd name="connsiteY2191" fmla="*/ 619125 h 850900"/>
                  <a:gd name="connsiteX2192" fmla="*/ 288925 w 723900"/>
                  <a:gd name="connsiteY2192" fmla="*/ 619125 h 850900"/>
                  <a:gd name="connsiteX2193" fmla="*/ 288925 w 723900"/>
                  <a:gd name="connsiteY2193" fmla="*/ 622300 h 850900"/>
                  <a:gd name="connsiteX2194" fmla="*/ 292100 w 723900"/>
                  <a:gd name="connsiteY2194" fmla="*/ 622300 h 850900"/>
                  <a:gd name="connsiteX2195" fmla="*/ 292100 w 723900"/>
                  <a:gd name="connsiteY2195" fmla="*/ 625475 h 850900"/>
                  <a:gd name="connsiteX2196" fmla="*/ 295275 w 723900"/>
                  <a:gd name="connsiteY2196" fmla="*/ 625475 h 850900"/>
                  <a:gd name="connsiteX2197" fmla="*/ 298450 w 723900"/>
                  <a:gd name="connsiteY2197" fmla="*/ 625475 h 850900"/>
                  <a:gd name="connsiteX2198" fmla="*/ 301625 w 723900"/>
                  <a:gd name="connsiteY2198" fmla="*/ 625475 h 850900"/>
                  <a:gd name="connsiteX2199" fmla="*/ 304800 w 723900"/>
                  <a:gd name="connsiteY2199" fmla="*/ 625475 h 850900"/>
                  <a:gd name="connsiteX2200" fmla="*/ 304800 w 723900"/>
                  <a:gd name="connsiteY2200" fmla="*/ 628650 h 850900"/>
                  <a:gd name="connsiteX2201" fmla="*/ 307975 w 723900"/>
                  <a:gd name="connsiteY2201" fmla="*/ 628650 h 850900"/>
                  <a:gd name="connsiteX2202" fmla="*/ 311150 w 723900"/>
                  <a:gd name="connsiteY2202" fmla="*/ 628650 h 850900"/>
                  <a:gd name="connsiteX2203" fmla="*/ 311150 w 723900"/>
                  <a:gd name="connsiteY2203" fmla="*/ 631825 h 850900"/>
                  <a:gd name="connsiteX2204" fmla="*/ 314325 w 723900"/>
                  <a:gd name="connsiteY2204" fmla="*/ 631825 h 850900"/>
                  <a:gd name="connsiteX2205" fmla="*/ 314325 w 723900"/>
                  <a:gd name="connsiteY2205" fmla="*/ 635000 h 850900"/>
                  <a:gd name="connsiteX2206" fmla="*/ 314325 w 723900"/>
                  <a:gd name="connsiteY2206" fmla="*/ 638175 h 850900"/>
                  <a:gd name="connsiteX2207" fmla="*/ 311150 w 723900"/>
                  <a:gd name="connsiteY2207" fmla="*/ 638175 h 850900"/>
                  <a:gd name="connsiteX2208" fmla="*/ 311150 w 723900"/>
                  <a:gd name="connsiteY2208" fmla="*/ 641350 h 850900"/>
                  <a:gd name="connsiteX2209" fmla="*/ 307975 w 723900"/>
                  <a:gd name="connsiteY2209" fmla="*/ 644525 h 850900"/>
                  <a:gd name="connsiteX2210" fmla="*/ 307975 w 723900"/>
                  <a:gd name="connsiteY2210" fmla="*/ 647700 h 850900"/>
                  <a:gd name="connsiteX2211" fmla="*/ 304800 w 723900"/>
                  <a:gd name="connsiteY2211" fmla="*/ 647700 h 850900"/>
                  <a:gd name="connsiteX2212" fmla="*/ 301625 w 723900"/>
                  <a:gd name="connsiteY2212" fmla="*/ 647700 h 850900"/>
                  <a:gd name="connsiteX2213" fmla="*/ 298450 w 723900"/>
                  <a:gd name="connsiteY2213" fmla="*/ 647700 h 850900"/>
                  <a:gd name="connsiteX2214" fmla="*/ 298450 w 723900"/>
                  <a:gd name="connsiteY2214" fmla="*/ 650875 h 850900"/>
                  <a:gd name="connsiteX2215" fmla="*/ 300038 w 723900"/>
                  <a:gd name="connsiteY2215" fmla="*/ 650875 h 850900"/>
                  <a:gd name="connsiteX2216" fmla="*/ 300038 w 723900"/>
                  <a:gd name="connsiteY2216" fmla="*/ 652463 h 850900"/>
                  <a:gd name="connsiteX2217" fmla="*/ 298450 w 723900"/>
                  <a:gd name="connsiteY2217" fmla="*/ 652463 h 850900"/>
                  <a:gd name="connsiteX2218" fmla="*/ 298450 w 723900"/>
                  <a:gd name="connsiteY2218" fmla="*/ 654050 h 850900"/>
                  <a:gd name="connsiteX2219" fmla="*/ 295275 w 723900"/>
                  <a:gd name="connsiteY2219" fmla="*/ 654050 h 850900"/>
                  <a:gd name="connsiteX2220" fmla="*/ 295275 w 723900"/>
                  <a:gd name="connsiteY2220" fmla="*/ 657225 h 850900"/>
                  <a:gd name="connsiteX2221" fmla="*/ 295275 w 723900"/>
                  <a:gd name="connsiteY2221" fmla="*/ 660400 h 850900"/>
                  <a:gd name="connsiteX2222" fmla="*/ 292100 w 723900"/>
                  <a:gd name="connsiteY2222" fmla="*/ 660400 h 850900"/>
                  <a:gd name="connsiteX2223" fmla="*/ 292100 w 723900"/>
                  <a:gd name="connsiteY2223" fmla="*/ 663575 h 850900"/>
                  <a:gd name="connsiteX2224" fmla="*/ 292100 w 723900"/>
                  <a:gd name="connsiteY2224" fmla="*/ 665163 h 850900"/>
                  <a:gd name="connsiteX2225" fmla="*/ 292100 w 723900"/>
                  <a:gd name="connsiteY2225" fmla="*/ 666750 h 850900"/>
                  <a:gd name="connsiteX2226" fmla="*/ 292100 w 723900"/>
                  <a:gd name="connsiteY2226" fmla="*/ 669925 h 850900"/>
                  <a:gd name="connsiteX2227" fmla="*/ 288925 w 723900"/>
                  <a:gd name="connsiteY2227" fmla="*/ 669925 h 850900"/>
                  <a:gd name="connsiteX2228" fmla="*/ 288925 w 723900"/>
                  <a:gd name="connsiteY2228" fmla="*/ 673100 h 850900"/>
                  <a:gd name="connsiteX2229" fmla="*/ 285750 w 723900"/>
                  <a:gd name="connsiteY2229" fmla="*/ 669925 h 850900"/>
                  <a:gd name="connsiteX2230" fmla="*/ 285750 w 723900"/>
                  <a:gd name="connsiteY2230" fmla="*/ 673100 h 850900"/>
                  <a:gd name="connsiteX2231" fmla="*/ 284163 w 723900"/>
                  <a:gd name="connsiteY2231" fmla="*/ 673100 h 850900"/>
                  <a:gd name="connsiteX2232" fmla="*/ 284163 w 723900"/>
                  <a:gd name="connsiteY2232" fmla="*/ 676275 h 850900"/>
                  <a:gd name="connsiteX2233" fmla="*/ 285750 w 723900"/>
                  <a:gd name="connsiteY2233" fmla="*/ 676275 h 850900"/>
                  <a:gd name="connsiteX2234" fmla="*/ 285750 w 723900"/>
                  <a:gd name="connsiteY2234" fmla="*/ 677863 h 850900"/>
                  <a:gd name="connsiteX2235" fmla="*/ 282575 w 723900"/>
                  <a:gd name="connsiteY2235" fmla="*/ 677863 h 850900"/>
                  <a:gd name="connsiteX2236" fmla="*/ 282575 w 723900"/>
                  <a:gd name="connsiteY2236" fmla="*/ 676275 h 850900"/>
                  <a:gd name="connsiteX2237" fmla="*/ 279400 w 723900"/>
                  <a:gd name="connsiteY2237" fmla="*/ 676275 h 850900"/>
                  <a:gd name="connsiteX2238" fmla="*/ 276225 w 723900"/>
                  <a:gd name="connsiteY2238" fmla="*/ 676275 h 850900"/>
                  <a:gd name="connsiteX2239" fmla="*/ 276225 w 723900"/>
                  <a:gd name="connsiteY2239" fmla="*/ 679450 h 850900"/>
                  <a:gd name="connsiteX2240" fmla="*/ 273050 w 723900"/>
                  <a:gd name="connsiteY2240" fmla="*/ 679450 h 850900"/>
                  <a:gd name="connsiteX2241" fmla="*/ 271463 w 723900"/>
                  <a:gd name="connsiteY2241" fmla="*/ 679450 h 850900"/>
                  <a:gd name="connsiteX2242" fmla="*/ 271463 w 723900"/>
                  <a:gd name="connsiteY2242" fmla="*/ 681038 h 850900"/>
                  <a:gd name="connsiteX2243" fmla="*/ 269875 w 723900"/>
                  <a:gd name="connsiteY2243" fmla="*/ 681038 h 850900"/>
                  <a:gd name="connsiteX2244" fmla="*/ 269875 w 723900"/>
                  <a:gd name="connsiteY2244" fmla="*/ 679450 h 850900"/>
                  <a:gd name="connsiteX2245" fmla="*/ 266700 w 723900"/>
                  <a:gd name="connsiteY2245" fmla="*/ 682625 h 850900"/>
                  <a:gd name="connsiteX2246" fmla="*/ 266700 w 723900"/>
                  <a:gd name="connsiteY2246" fmla="*/ 685800 h 850900"/>
                  <a:gd name="connsiteX2247" fmla="*/ 265113 w 723900"/>
                  <a:gd name="connsiteY2247" fmla="*/ 685800 h 850900"/>
                  <a:gd name="connsiteX2248" fmla="*/ 265113 w 723900"/>
                  <a:gd name="connsiteY2248" fmla="*/ 687388 h 850900"/>
                  <a:gd name="connsiteX2249" fmla="*/ 263525 w 723900"/>
                  <a:gd name="connsiteY2249" fmla="*/ 687388 h 850900"/>
                  <a:gd name="connsiteX2250" fmla="*/ 263525 w 723900"/>
                  <a:gd name="connsiteY2250" fmla="*/ 688975 h 850900"/>
                  <a:gd name="connsiteX2251" fmla="*/ 263525 w 723900"/>
                  <a:gd name="connsiteY2251" fmla="*/ 692150 h 850900"/>
                  <a:gd name="connsiteX2252" fmla="*/ 260350 w 723900"/>
                  <a:gd name="connsiteY2252" fmla="*/ 692150 h 850900"/>
                  <a:gd name="connsiteX2253" fmla="*/ 258763 w 723900"/>
                  <a:gd name="connsiteY2253" fmla="*/ 692150 h 850900"/>
                  <a:gd name="connsiteX2254" fmla="*/ 258763 w 723900"/>
                  <a:gd name="connsiteY2254" fmla="*/ 695325 h 850900"/>
                  <a:gd name="connsiteX2255" fmla="*/ 257175 w 723900"/>
                  <a:gd name="connsiteY2255" fmla="*/ 695325 h 850900"/>
                  <a:gd name="connsiteX2256" fmla="*/ 257175 w 723900"/>
                  <a:gd name="connsiteY2256" fmla="*/ 692150 h 850900"/>
                  <a:gd name="connsiteX2257" fmla="*/ 254000 w 723900"/>
                  <a:gd name="connsiteY2257" fmla="*/ 692150 h 850900"/>
                  <a:gd name="connsiteX2258" fmla="*/ 254000 w 723900"/>
                  <a:gd name="connsiteY2258" fmla="*/ 688975 h 850900"/>
                  <a:gd name="connsiteX2259" fmla="*/ 250825 w 723900"/>
                  <a:gd name="connsiteY2259" fmla="*/ 688975 h 850900"/>
                  <a:gd name="connsiteX2260" fmla="*/ 250825 w 723900"/>
                  <a:gd name="connsiteY2260" fmla="*/ 692150 h 850900"/>
                  <a:gd name="connsiteX2261" fmla="*/ 250825 w 723900"/>
                  <a:gd name="connsiteY2261" fmla="*/ 695325 h 850900"/>
                  <a:gd name="connsiteX2262" fmla="*/ 250825 w 723900"/>
                  <a:gd name="connsiteY2262" fmla="*/ 698500 h 850900"/>
                  <a:gd name="connsiteX2263" fmla="*/ 247650 w 723900"/>
                  <a:gd name="connsiteY2263" fmla="*/ 698500 h 850900"/>
                  <a:gd name="connsiteX2264" fmla="*/ 247650 w 723900"/>
                  <a:gd name="connsiteY2264" fmla="*/ 701675 h 850900"/>
                  <a:gd name="connsiteX2265" fmla="*/ 244475 w 723900"/>
                  <a:gd name="connsiteY2265" fmla="*/ 701675 h 850900"/>
                  <a:gd name="connsiteX2266" fmla="*/ 241300 w 723900"/>
                  <a:gd name="connsiteY2266" fmla="*/ 701675 h 850900"/>
                  <a:gd name="connsiteX2267" fmla="*/ 241300 w 723900"/>
                  <a:gd name="connsiteY2267" fmla="*/ 704850 h 850900"/>
                  <a:gd name="connsiteX2268" fmla="*/ 241300 w 723900"/>
                  <a:gd name="connsiteY2268" fmla="*/ 708025 h 850900"/>
                  <a:gd name="connsiteX2269" fmla="*/ 238125 w 723900"/>
                  <a:gd name="connsiteY2269" fmla="*/ 708025 h 850900"/>
                  <a:gd name="connsiteX2270" fmla="*/ 238125 w 723900"/>
                  <a:gd name="connsiteY2270" fmla="*/ 704850 h 850900"/>
                  <a:gd name="connsiteX2271" fmla="*/ 234950 w 723900"/>
                  <a:gd name="connsiteY2271" fmla="*/ 704850 h 850900"/>
                  <a:gd name="connsiteX2272" fmla="*/ 234950 w 723900"/>
                  <a:gd name="connsiteY2272" fmla="*/ 708025 h 850900"/>
                  <a:gd name="connsiteX2273" fmla="*/ 231775 w 723900"/>
                  <a:gd name="connsiteY2273" fmla="*/ 708025 h 850900"/>
                  <a:gd name="connsiteX2274" fmla="*/ 228600 w 723900"/>
                  <a:gd name="connsiteY2274" fmla="*/ 711200 h 850900"/>
                  <a:gd name="connsiteX2275" fmla="*/ 225425 w 723900"/>
                  <a:gd name="connsiteY2275" fmla="*/ 711200 h 850900"/>
                  <a:gd name="connsiteX2276" fmla="*/ 225425 w 723900"/>
                  <a:gd name="connsiteY2276" fmla="*/ 714375 h 850900"/>
                  <a:gd name="connsiteX2277" fmla="*/ 228600 w 723900"/>
                  <a:gd name="connsiteY2277" fmla="*/ 714375 h 850900"/>
                  <a:gd name="connsiteX2278" fmla="*/ 231775 w 723900"/>
                  <a:gd name="connsiteY2278" fmla="*/ 714375 h 850900"/>
                  <a:gd name="connsiteX2279" fmla="*/ 231775 w 723900"/>
                  <a:gd name="connsiteY2279" fmla="*/ 717550 h 850900"/>
                  <a:gd name="connsiteX2280" fmla="*/ 231775 w 723900"/>
                  <a:gd name="connsiteY2280" fmla="*/ 720725 h 850900"/>
                  <a:gd name="connsiteX2281" fmla="*/ 228600 w 723900"/>
                  <a:gd name="connsiteY2281" fmla="*/ 723900 h 850900"/>
                  <a:gd name="connsiteX2282" fmla="*/ 225425 w 723900"/>
                  <a:gd name="connsiteY2282" fmla="*/ 723900 h 850900"/>
                  <a:gd name="connsiteX2283" fmla="*/ 225425 w 723900"/>
                  <a:gd name="connsiteY2283" fmla="*/ 727075 h 850900"/>
                  <a:gd name="connsiteX2284" fmla="*/ 228600 w 723900"/>
                  <a:gd name="connsiteY2284" fmla="*/ 727075 h 850900"/>
                  <a:gd name="connsiteX2285" fmla="*/ 228600 w 723900"/>
                  <a:gd name="connsiteY2285" fmla="*/ 730250 h 850900"/>
                  <a:gd name="connsiteX2286" fmla="*/ 227013 w 723900"/>
                  <a:gd name="connsiteY2286" fmla="*/ 730250 h 850900"/>
                  <a:gd name="connsiteX2287" fmla="*/ 227013 w 723900"/>
                  <a:gd name="connsiteY2287" fmla="*/ 731838 h 850900"/>
                  <a:gd name="connsiteX2288" fmla="*/ 225425 w 723900"/>
                  <a:gd name="connsiteY2288" fmla="*/ 731838 h 850900"/>
                  <a:gd name="connsiteX2289" fmla="*/ 225425 w 723900"/>
                  <a:gd name="connsiteY2289" fmla="*/ 730250 h 850900"/>
                  <a:gd name="connsiteX2290" fmla="*/ 222250 w 723900"/>
                  <a:gd name="connsiteY2290" fmla="*/ 730250 h 850900"/>
                  <a:gd name="connsiteX2291" fmla="*/ 222250 w 723900"/>
                  <a:gd name="connsiteY2291" fmla="*/ 727075 h 850900"/>
                  <a:gd name="connsiteX2292" fmla="*/ 219075 w 723900"/>
                  <a:gd name="connsiteY2292" fmla="*/ 727075 h 850900"/>
                  <a:gd name="connsiteX2293" fmla="*/ 219075 w 723900"/>
                  <a:gd name="connsiteY2293" fmla="*/ 730250 h 850900"/>
                  <a:gd name="connsiteX2294" fmla="*/ 219075 w 723900"/>
                  <a:gd name="connsiteY2294" fmla="*/ 733425 h 850900"/>
                  <a:gd name="connsiteX2295" fmla="*/ 215900 w 723900"/>
                  <a:gd name="connsiteY2295" fmla="*/ 733425 h 850900"/>
                  <a:gd name="connsiteX2296" fmla="*/ 212725 w 723900"/>
                  <a:gd name="connsiteY2296" fmla="*/ 733425 h 850900"/>
                  <a:gd name="connsiteX2297" fmla="*/ 212725 w 723900"/>
                  <a:gd name="connsiteY2297" fmla="*/ 736600 h 850900"/>
                  <a:gd name="connsiteX2298" fmla="*/ 209550 w 723900"/>
                  <a:gd name="connsiteY2298" fmla="*/ 736600 h 850900"/>
                  <a:gd name="connsiteX2299" fmla="*/ 209550 w 723900"/>
                  <a:gd name="connsiteY2299" fmla="*/ 739775 h 850900"/>
                  <a:gd name="connsiteX2300" fmla="*/ 206375 w 723900"/>
                  <a:gd name="connsiteY2300" fmla="*/ 739775 h 850900"/>
                  <a:gd name="connsiteX2301" fmla="*/ 206375 w 723900"/>
                  <a:gd name="connsiteY2301" fmla="*/ 736600 h 850900"/>
                  <a:gd name="connsiteX2302" fmla="*/ 203200 w 723900"/>
                  <a:gd name="connsiteY2302" fmla="*/ 736600 h 850900"/>
                  <a:gd name="connsiteX2303" fmla="*/ 203200 w 723900"/>
                  <a:gd name="connsiteY2303" fmla="*/ 733425 h 850900"/>
                  <a:gd name="connsiteX2304" fmla="*/ 200025 w 723900"/>
                  <a:gd name="connsiteY2304" fmla="*/ 733425 h 850900"/>
                  <a:gd name="connsiteX2305" fmla="*/ 200025 w 723900"/>
                  <a:gd name="connsiteY2305" fmla="*/ 736600 h 850900"/>
                  <a:gd name="connsiteX2306" fmla="*/ 200025 w 723900"/>
                  <a:gd name="connsiteY2306" fmla="*/ 739775 h 850900"/>
                  <a:gd name="connsiteX2307" fmla="*/ 196850 w 723900"/>
                  <a:gd name="connsiteY2307" fmla="*/ 739775 h 850900"/>
                  <a:gd name="connsiteX2308" fmla="*/ 196850 w 723900"/>
                  <a:gd name="connsiteY2308" fmla="*/ 742950 h 850900"/>
                  <a:gd name="connsiteX2309" fmla="*/ 196850 w 723900"/>
                  <a:gd name="connsiteY2309" fmla="*/ 746125 h 850900"/>
                  <a:gd name="connsiteX2310" fmla="*/ 193675 w 723900"/>
                  <a:gd name="connsiteY2310" fmla="*/ 746125 h 850900"/>
                  <a:gd name="connsiteX2311" fmla="*/ 190500 w 723900"/>
                  <a:gd name="connsiteY2311" fmla="*/ 746125 h 850900"/>
                  <a:gd name="connsiteX2312" fmla="*/ 190500 w 723900"/>
                  <a:gd name="connsiteY2312" fmla="*/ 742950 h 850900"/>
                  <a:gd name="connsiteX2313" fmla="*/ 187325 w 723900"/>
                  <a:gd name="connsiteY2313" fmla="*/ 742950 h 850900"/>
                  <a:gd name="connsiteX2314" fmla="*/ 187325 w 723900"/>
                  <a:gd name="connsiteY2314" fmla="*/ 746125 h 850900"/>
                  <a:gd name="connsiteX2315" fmla="*/ 184150 w 723900"/>
                  <a:gd name="connsiteY2315" fmla="*/ 746125 h 850900"/>
                  <a:gd name="connsiteX2316" fmla="*/ 184150 w 723900"/>
                  <a:gd name="connsiteY2316" fmla="*/ 749300 h 850900"/>
                  <a:gd name="connsiteX2317" fmla="*/ 187325 w 723900"/>
                  <a:gd name="connsiteY2317" fmla="*/ 749300 h 850900"/>
                  <a:gd name="connsiteX2318" fmla="*/ 187325 w 723900"/>
                  <a:gd name="connsiteY2318" fmla="*/ 752475 h 850900"/>
                  <a:gd name="connsiteX2319" fmla="*/ 184150 w 723900"/>
                  <a:gd name="connsiteY2319" fmla="*/ 752475 h 850900"/>
                  <a:gd name="connsiteX2320" fmla="*/ 180975 w 723900"/>
                  <a:gd name="connsiteY2320" fmla="*/ 752475 h 850900"/>
                  <a:gd name="connsiteX2321" fmla="*/ 180975 w 723900"/>
                  <a:gd name="connsiteY2321" fmla="*/ 755650 h 850900"/>
                  <a:gd name="connsiteX2322" fmla="*/ 177800 w 723900"/>
                  <a:gd name="connsiteY2322" fmla="*/ 752475 h 850900"/>
                  <a:gd name="connsiteX2323" fmla="*/ 174625 w 723900"/>
                  <a:gd name="connsiteY2323" fmla="*/ 752475 h 850900"/>
                  <a:gd name="connsiteX2324" fmla="*/ 171450 w 723900"/>
                  <a:gd name="connsiteY2324" fmla="*/ 752475 h 850900"/>
                  <a:gd name="connsiteX2325" fmla="*/ 171450 w 723900"/>
                  <a:gd name="connsiteY2325" fmla="*/ 755650 h 850900"/>
                  <a:gd name="connsiteX2326" fmla="*/ 171450 w 723900"/>
                  <a:gd name="connsiteY2326" fmla="*/ 758825 h 850900"/>
                  <a:gd name="connsiteX2327" fmla="*/ 171450 w 723900"/>
                  <a:gd name="connsiteY2327" fmla="*/ 762000 h 850900"/>
                  <a:gd name="connsiteX2328" fmla="*/ 174625 w 723900"/>
                  <a:gd name="connsiteY2328" fmla="*/ 762000 h 850900"/>
                  <a:gd name="connsiteX2329" fmla="*/ 177800 w 723900"/>
                  <a:gd name="connsiteY2329" fmla="*/ 762000 h 850900"/>
                  <a:gd name="connsiteX2330" fmla="*/ 177800 w 723900"/>
                  <a:gd name="connsiteY2330" fmla="*/ 765175 h 850900"/>
                  <a:gd name="connsiteX2331" fmla="*/ 174625 w 723900"/>
                  <a:gd name="connsiteY2331" fmla="*/ 765175 h 850900"/>
                  <a:gd name="connsiteX2332" fmla="*/ 174625 w 723900"/>
                  <a:gd name="connsiteY2332" fmla="*/ 768350 h 850900"/>
                  <a:gd name="connsiteX2333" fmla="*/ 171450 w 723900"/>
                  <a:gd name="connsiteY2333" fmla="*/ 768350 h 850900"/>
                  <a:gd name="connsiteX2334" fmla="*/ 171450 w 723900"/>
                  <a:gd name="connsiteY2334" fmla="*/ 771525 h 850900"/>
                  <a:gd name="connsiteX2335" fmla="*/ 168275 w 723900"/>
                  <a:gd name="connsiteY2335" fmla="*/ 771525 h 850900"/>
                  <a:gd name="connsiteX2336" fmla="*/ 168275 w 723900"/>
                  <a:gd name="connsiteY2336" fmla="*/ 774700 h 850900"/>
                  <a:gd name="connsiteX2337" fmla="*/ 171450 w 723900"/>
                  <a:gd name="connsiteY2337" fmla="*/ 774700 h 850900"/>
                  <a:gd name="connsiteX2338" fmla="*/ 171450 w 723900"/>
                  <a:gd name="connsiteY2338" fmla="*/ 777875 h 850900"/>
                  <a:gd name="connsiteX2339" fmla="*/ 169863 w 723900"/>
                  <a:gd name="connsiteY2339" fmla="*/ 777875 h 850900"/>
                  <a:gd name="connsiteX2340" fmla="*/ 169863 w 723900"/>
                  <a:gd name="connsiteY2340" fmla="*/ 779463 h 850900"/>
                  <a:gd name="connsiteX2341" fmla="*/ 168275 w 723900"/>
                  <a:gd name="connsiteY2341" fmla="*/ 779463 h 850900"/>
                  <a:gd name="connsiteX2342" fmla="*/ 168275 w 723900"/>
                  <a:gd name="connsiteY2342" fmla="*/ 777875 h 850900"/>
                  <a:gd name="connsiteX2343" fmla="*/ 165100 w 723900"/>
                  <a:gd name="connsiteY2343" fmla="*/ 777875 h 850900"/>
                  <a:gd name="connsiteX2344" fmla="*/ 161925 w 723900"/>
                  <a:gd name="connsiteY2344" fmla="*/ 777875 h 850900"/>
                  <a:gd name="connsiteX2345" fmla="*/ 158750 w 723900"/>
                  <a:gd name="connsiteY2345" fmla="*/ 777875 h 850900"/>
                  <a:gd name="connsiteX2346" fmla="*/ 158750 w 723900"/>
                  <a:gd name="connsiteY2346" fmla="*/ 779463 h 850900"/>
                  <a:gd name="connsiteX2347" fmla="*/ 155575 w 723900"/>
                  <a:gd name="connsiteY2347" fmla="*/ 779463 h 850900"/>
                  <a:gd name="connsiteX2348" fmla="*/ 155575 w 723900"/>
                  <a:gd name="connsiteY2348" fmla="*/ 777875 h 850900"/>
                  <a:gd name="connsiteX2349" fmla="*/ 152400 w 723900"/>
                  <a:gd name="connsiteY2349" fmla="*/ 781050 h 850900"/>
                  <a:gd name="connsiteX2350" fmla="*/ 152400 w 723900"/>
                  <a:gd name="connsiteY2350" fmla="*/ 784225 h 850900"/>
                  <a:gd name="connsiteX2351" fmla="*/ 149225 w 723900"/>
                  <a:gd name="connsiteY2351" fmla="*/ 784225 h 850900"/>
                  <a:gd name="connsiteX2352" fmla="*/ 149225 w 723900"/>
                  <a:gd name="connsiteY2352" fmla="*/ 782638 h 850900"/>
                  <a:gd name="connsiteX2353" fmla="*/ 149225 w 723900"/>
                  <a:gd name="connsiteY2353" fmla="*/ 781050 h 850900"/>
                  <a:gd name="connsiteX2354" fmla="*/ 146050 w 723900"/>
                  <a:gd name="connsiteY2354" fmla="*/ 781050 h 850900"/>
                  <a:gd name="connsiteX2355" fmla="*/ 142875 w 723900"/>
                  <a:gd name="connsiteY2355" fmla="*/ 781050 h 850900"/>
                  <a:gd name="connsiteX2356" fmla="*/ 142875 w 723900"/>
                  <a:gd name="connsiteY2356" fmla="*/ 784225 h 850900"/>
                  <a:gd name="connsiteX2357" fmla="*/ 139700 w 723900"/>
                  <a:gd name="connsiteY2357" fmla="*/ 787400 h 850900"/>
                  <a:gd name="connsiteX2358" fmla="*/ 136525 w 723900"/>
                  <a:gd name="connsiteY2358" fmla="*/ 787400 h 850900"/>
                  <a:gd name="connsiteX2359" fmla="*/ 136525 w 723900"/>
                  <a:gd name="connsiteY2359" fmla="*/ 790575 h 850900"/>
                  <a:gd name="connsiteX2360" fmla="*/ 136525 w 723900"/>
                  <a:gd name="connsiteY2360" fmla="*/ 793750 h 850900"/>
                  <a:gd name="connsiteX2361" fmla="*/ 133350 w 723900"/>
                  <a:gd name="connsiteY2361" fmla="*/ 793750 h 850900"/>
                  <a:gd name="connsiteX2362" fmla="*/ 133350 w 723900"/>
                  <a:gd name="connsiteY2362" fmla="*/ 790575 h 850900"/>
                  <a:gd name="connsiteX2363" fmla="*/ 133350 w 723900"/>
                  <a:gd name="connsiteY2363" fmla="*/ 787400 h 850900"/>
                  <a:gd name="connsiteX2364" fmla="*/ 133350 w 723900"/>
                  <a:gd name="connsiteY2364" fmla="*/ 784225 h 850900"/>
                  <a:gd name="connsiteX2365" fmla="*/ 133350 w 723900"/>
                  <a:gd name="connsiteY2365" fmla="*/ 781050 h 850900"/>
                  <a:gd name="connsiteX2366" fmla="*/ 131763 w 723900"/>
                  <a:gd name="connsiteY2366" fmla="*/ 781050 h 850900"/>
                  <a:gd name="connsiteX2367" fmla="*/ 131763 w 723900"/>
                  <a:gd name="connsiteY2367" fmla="*/ 782638 h 850900"/>
                  <a:gd name="connsiteX2368" fmla="*/ 130175 w 723900"/>
                  <a:gd name="connsiteY2368" fmla="*/ 782638 h 850900"/>
                  <a:gd name="connsiteX2369" fmla="*/ 130175 w 723900"/>
                  <a:gd name="connsiteY2369" fmla="*/ 784225 h 850900"/>
                  <a:gd name="connsiteX2370" fmla="*/ 127000 w 723900"/>
                  <a:gd name="connsiteY2370" fmla="*/ 784225 h 850900"/>
                  <a:gd name="connsiteX2371" fmla="*/ 123825 w 723900"/>
                  <a:gd name="connsiteY2371" fmla="*/ 784225 h 850900"/>
                  <a:gd name="connsiteX2372" fmla="*/ 123825 w 723900"/>
                  <a:gd name="connsiteY2372" fmla="*/ 787400 h 850900"/>
                  <a:gd name="connsiteX2373" fmla="*/ 120650 w 723900"/>
                  <a:gd name="connsiteY2373" fmla="*/ 787400 h 850900"/>
                  <a:gd name="connsiteX2374" fmla="*/ 120650 w 723900"/>
                  <a:gd name="connsiteY2374" fmla="*/ 790575 h 850900"/>
                  <a:gd name="connsiteX2375" fmla="*/ 119063 w 723900"/>
                  <a:gd name="connsiteY2375" fmla="*/ 790575 h 850900"/>
                  <a:gd name="connsiteX2376" fmla="*/ 119063 w 723900"/>
                  <a:gd name="connsiteY2376" fmla="*/ 792163 h 850900"/>
                  <a:gd name="connsiteX2377" fmla="*/ 117475 w 723900"/>
                  <a:gd name="connsiteY2377" fmla="*/ 792163 h 850900"/>
                  <a:gd name="connsiteX2378" fmla="*/ 117475 w 723900"/>
                  <a:gd name="connsiteY2378" fmla="*/ 790575 h 850900"/>
                  <a:gd name="connsiteX2379" fmla="*/ 114300 w 723900"/>
                  <a:gd name="connsiteY2379" fmla="*/ 790575 h 850900"/>
                  <a:gd name="connsiteX2380" fmla="*/ 111125 w 723900"/>
                  <a:gd name="connsiteY2380" fmla="*/ 790575 h 850900"/>
                  <a:gd name="connsiteX2381" fmla="*/ 114300 w 723900"/>
                  <a:gd name="connsiteY2381" fmla="*/ 793750 h 850900"/>
                  <a:gd name="connsiteX2382" fmla="*/ 111125 w 723900"/>
                  <a:gd name="connsiteY2382" fmla="*/ 793750 h 850900"/>
                  <a:gd name="connsiteX2383" fmla="*/ 111125 w 723900"/>
                  <a:gd name="connsiteY2383" fmla="*/ 796925 h 850900"/>
                  <a:gd name="connsiteX2384" fmla="*/ 107950 w 723900"/>
                  <a:gd name="connsiteY2384" fmla="*/ 796925 h 850900"/>
                  <a:gd name="connsiteX2385" fmla="*/ 104775 w 723900"/>
                  <a:gd name="connsiteY2385" fmla="*/ 793750 h 850900"/>
                  <a:gd name="connsiteX2386" fmla="*/ 101600 w 723900"/>
                  <a:gd name="connsiteY2386" fmla="*/ 793750 h 850900"/>
                  <a:gd name="connsiteX2387" fmla="*/ 101600 w 723900"/>
                  <a:gd name="connsiteY2387" fmla="*/ 796925 h 850900"/>
                  <a:gd name="connsiteX2388" fmla="*/ 104775 w 723900"/>
                  <a:gd name="connsiteY2388" fmla="*/ 796925 h 850900"/>
                  <a:gd name="connsiteX2389" fmla="*/ 104775 w 723900"/>
                  <a:gd name="connsiteY2389" fmla="*/ 800100 h 850900"/>
                  <a:gd name="connsiteX2390" fmla="*/ 101600 w 723900"/>
                  <a:gd name="connsiteY2390" fmla="*/ 800100 h 850900"/>
                  <a:gd name="connsiteX2391" fmla="*/ 98425 w 723900"/>
                  <a:gd name="connsiteY2391" fmla="*/ 800100 h 850900"/>
                  <a:gd name="connsiteX2392" fmla="*/ 98425 w 723900"/>
                  <a:gd name="connsiteY2392" fmla="*/ 796925 h 850900"/>
                  <a:gd name="connsiteX2393" fmla="*/ 98425 w 723900"/>
                  <a:gd name="connsiteY2393" fmla="*/ 793750 h 850900"/>
                  <a:gd name="connsiteX2394" fmla="*/ 95250 w 723900"/>
                  <a:gd name="connsiteY2394" fmla="*/ 796925 h 850900"/>
                  <a:gd name="connsiteX2395" fmla="*/ 95250 w 723900"/>
                  <a:gd name="connsiteY2395" fmla="*/ 800100 h 850900"/>
                  <a:gd name="connsiteX2396" fmla="*/ 92075 w 723900"/>
                  <a:gd name="connsiteY2396" fmla="*/ 800100 h 850900"/>
                  <a:gd name="connsiteX2397" fmla="*/ 88900 w 723900"/>
                  <a:gd name="connsiteY2397" fmla="*/ 800100 h 850900"/>
                  <a:gd name="connsiteX2398" fmla="*/ 88900 w 723900"/>
                  <a:gd name="connsiteY2398" fmla="*/ 803275 h 850900"/>
                  <a:gd name="connsiteX2399" fmla="*/ 85725 w 723900"/>
                  <a:gd name="connsiteY2399" fmla="*/ 803275 h 850900"/>
                  <a:gd name="connsiteX2400" fmla="*/ 82550 w 723900"/>
                  <a:gd name="connsiteY2400" fmla="*/ 803275 h 850900"/>
                  <a:gd name="connsiteX2401" fmla="*/ 79375 w 723900"/>
                  <a:gd name="connsiteY2401" fmla="*/ 803275 h 850900"/>
                  <a:gd name="connsiteX2402" fmla="*/ 79375 w 723900"/>
                  <a:gd name="connsiteY2402" fmla="*/ 800100 h 850900"/>
                  <a:gd name="connsiteX2403" fmla="*/ 79375 w 723900"/>
                  <a:gd name="connsiteY2403" fmla="*/ 796925 h 850900"/>
                  <a:gd name="connsiteX2404" fmla="*/ 79375 w 723900"/>
                  <a:gd name="connsiteY2404" fmla="*/ 793750 h 850900"/>
                  <a:gd name="connsiteX2405" fmla="*/ 82550 w 723900"/>
                  <a:gd name="connsiteY2405" fmla="*/ 793750 h 850900"/>
                  <a:gd name="connsiteX2406" fmla="*/ 82550 w 723900"/>
                  <a:gd name="connsiteY2406" fmla="*/ 790575 h 850900"/>
                  <a:gd name="connsiteX2407" fmla="*/ 82550 w 723900"/>
                  <a:gd name="connsiteY2407" fmla="*/ 787400 h 850900"/>
                  <a:gd name="connsiteX2408" fmla="*/ 79375 w 723900"/>
                  <a:gd name="connsiteY2408" fmla="*/ 787400 h 850900"/>
                  <a:gd name="connsiteX2409" fmla="*/ 76200 w 723900"/>
                  <a:gd name="connsiteY2409" fmla="*/ 787400 h 850900"/>
                  <a:gd name="connsiteX2410" fmla="*/ 76200 w 723900"/>
                  <a:gd name="connsiteY2410" fmla="*/ 790575 h 850900"/>
                  <a:gd name="connsiteX2411" fmla="*/ 73025 w 723900"/>
                  <a:gd name="connsiteY2411" fmla="*/ 793750 h 850900"/>
                  <a:gd name="connsiteX2412" fmla="*/ 73025 w 723900"/>
                  <a:gd name="connsiteY2412" fmla="*/ 796925 h 850900"/>
                  <a:gd name="connsiteX2413" fmla="*/ 73025 w 723900"/>
                  <a:gd name="connsiteY2413" fmla="*/ 800100 h 850900"/>
                  <a:gd name="connsiteX2414" fmla="*/ 69850 w 723900"/>
                  <a:gd name="connsiteY2414" fmla="*/ 803275 h 850900"/>
                  <a:gd name="connsiteX2415" fmla="*/ 66675 w 723900"/>
                  <a:gd name="connsiteY2415" fmla="*/ 803275 h 850900"/>
                  <a:gd name="connsiteX2416" fmla="*/ 66675 w 723900"/>
                  <a:gd name="connsiteY2416" fmla="*/ 806450 h 850900"/>
                  <a:gd name="connsiteX2417" fmla="*/ 63500 w 723900"/>
                  <a:gd name="connsiteY2417" fmla="*/ 806450 h 850900"/>
                  <a:gd name="connsiteX2418" fmla="*/ 63500 w 723900"/>
                  <a:gd name="connsiteY2418" fmla="*/ 809625 h 850900"/>
                  <a:gd name="connsiteX2419" fmla="*/ 63500 w 723900"/>
                  <a:gd name="connsiteY2419" fmla="*/ 812800 h 850900"/>
                  <a:gd name="connsiteX2420" fmla="*/ 60325 w 723900"/>
                  <a:gd name="connsiteY2420" fmla="*/ 812800 h 850900"/>
                  <a:gd name="connsiteX2421" fmla="*/ 60325 w 723900"/>
                  <a:gd name="connsiteY2421" fmla="*/ 809625 h 850900"/>
                  <a:gd name="connsiteX2422" fmla="*/ 57150 w 723900"/>
                  <a:gd name="connsiteY2422" fmla="*/ 809625 h 850900"/>
                  <a:gd name="connsiteX2423" fmla="*/ 57150 w 723900"/>
                  <a:gd name="connsiteY2423" fmla="*/ 812800 h 850900"/>
                  <a:gd name="connsiteX2424" fmla="*/ 57150 w 723900"/>
                  <a:gd name="connsiteY2424" fmla="*/ 815975 h 850900"/>
                  <a:gd name="connsiteX2425" fmla="*/ 53975 w 723900"/>
                  <a:gd name="connsiteY2425" fmla="*/ 815975 h 850900"/>
                  <a:gd name="connsiteX2426" fmla="*/ 50800 w 723900"/>
                  <a:gd name="connsiteY2426" fmla="*/ 815975 h 850900"/>
                  <a:gd name="connsiteX2427" fmla="*/ 47625 w 723900"/>
                  <a:gd name="connsiteY2427" fmla="*/ 812800 h 850900"/>
                  <a:gd name="connsiteX2428" fmla="*/ 47625 w 723900"/>
                  <a:gd name="connsiteY2428" fmla="*/ 809625 h 850900"/>
                  <a:gd name="connsiteX2429" fmla="*/ 47625 w 723900"/>
                  <a:gd name="connsiteY2429" fmla="*/ 806450 h 850900"/>
                  <a:gd name="connsiteX2430" fmla="*/ 47625 w 723900"/>
                  <a:gd name="connsiteY2430" fmla="*/ 803275 h 850900"/>
                  <a:gd name="connsiteX2431" fmla="*/ 47625 w 723900"/>
                  <a:gd name="connsiteY2431" fmla="*/ 800100 h 850900"/>
                  <a:gd name="connsiteX2432" fmla="*/ 44450 w 723900"/>
                  <a:gd name="connsiteY2432" fmla="*/ 800100 h 850900"/>
                  <a:gd name="connsiteX2433" fmla="*/ 44450 w 723900"/>
                  <a:gd name="connsiteY2433" fmla="*/ 796925 h 850900"/>
                  <a:gd name="connsiteX2434" fmla="*/ 47625 w 723900"/>
                  <a:gd name="connsiteY2434" fmla="*/ 796925 h 850900"/>
                  <a:gd name="connsiteX2435" fmla="*/ 50800 w 723900"/>
                  <a:gd name="connsiteY2435" fmla="*/ 796925 h 850900"/>
                  <a:gd name="connsiteX2436" fmla="*/ 50800 w 723900"/>
                  <a:gd name="connsiteY2436" fmla="*/ 793750 h 850900"/>
                  <a:gd name="connsiteX2437" fmla="*/ 50800 w 723900"/>
                  <a:gd name="connsiteY2437" fmla="*/ 790575 h 850900"/>
                  <a:gd name="connsiteX2438" fmla="*/ 53975 w 723900"/>
                  <a:gd name="connsiteY2438" fmla="*/ 790575 h 850900"/>
                  <a:gd name="connsiteX2439" fmla="*/ 53975 w 723900"/>
                  <a:gd name="connsiteY2439" fmla="*/ 787400 h 850900"/>
                  <a:gd name="connsiteX2440" fmla="*/ 57150 w 723900"/>
                  <a:gd name="connsiteY2440" fmla="*/ 787400 h 850900"/>
                  <a:gd name="connsiteX2441" fmla="*/ 57150 w 723900"/>
                  <a:gd name="connsiteY2441" fmla="*/ 784225 h 850900"/>
                  <a:gd name="connsiteX2442" fmla="*/ 60325 w 723900"/>
                  <a:gd name="connsiteY2442" fmla="*/ 784225 h 850900"/>
                  <a:gd name="connsiteX2443" fmla="*/ 60325 w 723900"/>
                  <a:gd name="connsiteY2443" fmla="*/ 781050 h 850900"/>
                  <a:gd name="connsiteX2444" fmla="*/ 63500 w 723900"/>
                  <a:gd name="connsiteY2444" fmla="*/ 781050 h 850900"/>
                  <a:gd name="connsiteX2445" fmla="*/ 63500 w 723900"/>
                  <a:gd name="connsiteY2445" fmla="*/ 777875 h 850900"/>
                  <a:gd name="connsiteX2446" fmla="*/ 66675 w 723900"/>
                  <a:gd name="connsiteY2446" fmla="*/ 777875 h 850900"/>
                  <a:gd name="connsiteX2447" fmla="*/ 69850 w 723900"/>
                  <a:gd name="connsiteY2447" fmla="*/ 777875 h 850900"/>
                  <a:gd name="connsiteX2448" fmla="*/ 69850 w 723900"/>
                  <a:gd name="connsiteY2448" fmla="*/ 774700 h 850900"/>
                  <a:gd name="connsiteX2449" fmla="*/ 73025 w 723900"/>
                  <a:gd name="connsiteY2449" fmla="*/ 774700 h 850900"/>
                  <a:gd name="connsiteX2450" fmla="*/ 76200 w 723900"/>
                  <a:gd name="connsiteY2450" fmla="*/ 774700 h 850900"/>
                  <a:gd name="connsiteX2451" fmla="*/ 76200 w 723900"/>
                  <a:gd name="connsiteY2451" fmla="*/ 771525 h 850900"/>
                  <a:gd name="connsiteX2452" fmla="*/ 79375 w 723900"/>
                  <a:gd name="connsiteY2452" fmla="*/ 771525 h 850900"/>
                  <a:gd name="connsiteX2453" fmla="*/ 82550 w 723900"/>
                  <a:gd name="connsiteY2453" fmla="*/ 771525 h 850900"/>
                  <a:gd name="connsiteX2454" fmla="*/ 85725 w 723900"/>
                  <a:gd name="connsiteY2454" fmla="*/ 771525 h 850900"/>
                  <a:gd name="connsiteX2455" fmla="*/ 88900 w 723900"/>
                  <a:gd name="connsiteY2455" fmla="*/ 771525 h 850900"/>
                  <a:gd name="connsiteX2456" fmla="*/ 90488 w 723900"/>
                  <a:gd name="connsiteY2456" fmla="*/ 771525 h 850900"/>
                  <a:gd name="connsiteX2457" fmla="*/ 92075 w 723900"/>
                  <a:gd name="connsiteY2457" fmla="*/ 771525 h 850900"/>
                  <a:gd name="connsiteX2458" fmla="*/ 95250 w 723900"/>
                  <a:gd name="connsiteY2458" fmla="*/ 771525 h 850900"/>
                  <a:gd name="connsiteX2459" fmla="*/ 95250 w 723900"/>
                  <a:gd name="connsiteY2459" fmla="*/ 768350 h 850900"/>
                  <a:gd name="connsiteX2460" fmla="*/ 98425 w 723900"/>
                  <a:gd name="connsiteY2460" fmla="*/ 768350 h 850900"/>
                  <a:gd name="connsiteX2461" fmla="*/ 98425 w 723900"/>
                  <a:gd name="connsiteY2461" fmla="*/ 771525 h 850900"/>
                  <a:gd name="connsiteX2462" fmla="*/ 101600 w 723900"/>
                  <a:gd name="connsiteY2462" fmla="*/ 771525 h 850900"/>
                  <a:gd name="connsiteX2463" fmla="*/ 98425 w 723900"/>
                  <a:gd name="connsiteY2463" fmla="*/ 774700 h 850900"/>
                  <a:gd name="connsiteX2464" fmla="*/ 95250 w 723900"/>
                  <a:gd name="connsiteY2464" fmla="*/ 774700 h 850900"/>
                  <a:gd name="connsiteX2465" fmla="*/ 95250 w 723900"/>
                  <a:gd name="connsiteY2465" fmla="*/ 777875 h 850900"/>
                  <a:gd name="connsiteX2466" fmla="*/ 98425 w 723900"/>
                  <a:gd name="connsiteY2466" fmla="*/ 777875 h 850900"/>
                  <a:gd name="connsiteX2467" fmla="*/ 98425 w 723900"/>
                  <a:gd name="connsiteY2467" fmla="*/ 781050 h 850900"/>
                  <a:gd name="connsiteX2468" fmla="*/ 98425 w 723900"/>
                  <a:gd name="connsiteY2468" fmla="*/ 784225 h 850900"/>
                  <a:gd name="connsiteX2469" fmla="*/ 101600 w 723900"/>
                  <a:gd name="connsiteY2469" fmla="*/ 784225 h 850900"/>
                  <a:gd name="connsiteX2470" fmla="*/ 101600 w 723900"/>
                  <a:gd name="connsiteY2470" fmla="*/ 781050 h 850900"/>
                  <a:gd name="connsiteX2471" fmla="*/ 101600 w 723900"/>
                  <a:gd name="connsiteY2471" fmla="*/ 777875 h 850900"/>
                  <a:gd name="connsiteX2472" fmla="*/ 104775 w 723900"/>
                  <a:gd name="connsiteY2472" fmla="*/ 777875 h 850900"/>
                  <a:gd name="connsiteX2473" fmla="*/ 107950 w 723900"/>
                  <a:gd name="connsiteY2473" fmla="*/ 777875 h 850900"/>
                  <a:gd name="connsiteX2474" fmla="*/ 111125 w 723900"/>
                  <a:gd name="connsiteY2474" fmla="*/ 777875 h 850900"/>
                  <a:gd name="connsiteX2475" fmla="*/ 111125 w 723900"/>
                  <a:gd name="connsiteY2475" fmla="*/ 781050 h 850900"/>
                  <a:gd name="connsiteX2476" fmla="*/ 114300 w 723900"/>
                  <a:gd name="connsiteY2476" fmla="*/ 781050 h 850900"/>
                  <a:gd name="connsiteX2477" fmla="*/ 114300 w 723900"/>
                  <a:gd name="connsiteY2477" fmla="*/ 777875 h 850900"/>
                  <a:gd name="connsiteX2478" fmla="*/ 111125 w 723900"/>
                  <a:gd name="connsiteY2478" fmla="*/ 777875 h 850900"/>
                  <a:gd name="connsiteX2479" fmla="*/ 111125 w 723900"/>
                  <a:gd name="connsiteY2479" fmla="*/ 774700 h 850900"/>
                  <a:gd name="connsiteX2480" fmla="*/ 111125 w 723900"/>
                  <a:gd name="connsiteY2480" fmla="*/ 771525 h 850900"/>
                  <a:gd name="connsiteX2481" fmla="*/ 111125 w 723900"/>
                  <a:gd name="connsiteY2481" fmla="*/ 768350 h 850900"/>
                  <a:gd name="connsiteX2482" fmla="*/ 114300 w 723900"/>
                  <a:gd name="connsiteY2482" fmla="*/ 765175 h 850900"/>
                  <a:gd name="connsiteX2483" fmla="*/ 114300 w 723900"/>
                  <a:gd name="connsiteY2483" fmla="*/ 762000 h 850900"/>
                  <a:gd name="connsiteX2484" fmla="*/ 114300 w 723900"/>
                  <a:gd name="connsiteY2484" fmla="*/ 758825 h 850900"/>
                  <a:gd name="connsiteX2485" fmla="*/ 117475 w 723900"/>
                  <a:gd name="connsiteY2485" fmla="*/ 758825 h 850900"/>
                  <a:gd name="connsiteX2486" fmla="*/ 117475 w 723900"/>
                  <a:gd name="connsiteY2486" fmla="*/ 755650 h 850900"/>
                  <a:gd name="connsiteX2487" fmla="*/ 120650 w 723900"/>
                  <a:gd name="connsiteY2487" fmla="*/ 755650 h 850900"/>
                  <a:gd name="connsiteX2488" fmla="*/ 120650 w 723900"/>
                  <a:gd name="connsiteY2488" fmla="*/ 752475 h 850900"/>
                  <a:gd name="connsiteX2489" fmla="*/ 123825 w 723900"/>
                  <a:gd name="connsiteY2489" fmla="*/ 752475 h 850900"/>
                  <a:gd name="connsiteX2490" fmla="*/ 127000 w 723900"/>
                  <a:gd name="connsiteY2490" fmla="*/ 752475 h 850900"/>
                  <a:gd name="connsiteX2491" fmla="*/ 127000 w 723900"/>
                  <a:gd name="connsiteY2491" fmla="*/ 749300 h 850900"/>
                  <a:gd name="connsiteX2492" fmla="*/ 130175 w 723900"/>
                  <a:gd name="connsiteY2492" fmla="*/ 749300 h 850900"/>
                  <a:gd name="connsiteX2493" fmla="*/ 130175 w 723900"/>
                  <a:gd name="connsiteY2493" fmla="*/ 746125 h 850900"/>
                  <a:gd name="connsiteX2494" fmla="*/ 133350 w 723900"/>
                  <a:gd name="connsiteY2494" fmla="*/ 746125 h 850900"/>
                  <a:gd name="connsiteX2495" fmla="*/ 136525 w 723900"/>
                  <a:gd name="connsiteY2495" fmla="*/ 746125 h 850900"/>
                  <a:gd name="connsiteX2496" fmla="*/ 136525 w 723900"/>
                  <a:gd name="connsiteY2496" fmla="*/ 742950 h 850900"/>
                  <a:gd name="connsiteX2497" fmla="*/ 139700 w 723900"/>
                  <a:gd name="connsiteY2497" fmla="*/ 742950 h 850900"/>
                  <a:gd name="connsiteX2498" fmla="*/ 142875 w 723900"/>
                  <a:gd name="connsiteY2498" fmla="*/ 742950 h 850900"/>
                  <a:gd name="connsiteX2499" fmla="*/ 144463 w 723900"/>
                  <a:gd name="connsiteY2499" fmla="*/ 742950 h 850900"/>
                  <a:gd name="connsiteX2500" fmla="*/ 146050 w 723900"/>
                  <a:gd name="connsiteY2500" fmla="*/ 742950 h 850900"/>
                  <a:gd name="connsiteX2501" fmla="*/ 146050 w 723900"/>
                  <a:gd name="connsiteY2501" fmla="*/ 741363 h 850900"/>
                  <a:gd name="connsiteX2502" fmla="*/ 146050 w 723900"/>
                  <a:gd name="connsiteY2502" fmla="*/ 739775 h 850900"/>
                  <a:gd name="connsiteX2503" fmla="*/ 147638 w 723900"/>
                  <a:gd name="connsiteY2503" fmla="*/ 739775 h 850900"/>
                  <a:gd name="connsiteX2504" fmla="*/ 149225 w 723900"/>
                  <a:gd name="connsiteY2504" fmla="*/ 739775 h 850900"/>
                  <a:gd name="connsiteX2505" fmla="*/ 149225 w 723900"/>
                  <a:gd name="connsiteY2505" fmla="*/ 736600 h 850900"/>
                  <a:gd name="connsiteX2506" fmla="*/ 152400 w 723900"/>
                  <a:gd name="connsiteY2506" fmla="*/ 736600 h 850900"/>
                  <a:gd name="connsiteX2507" fmla="*/ 155575 w 723900"/>
                  <a:gd name="connsiteY2507" fmla="*/ 736600 h 850900"/>
                  <a:gd name="connsiteX2508" fmla="*/ 158750 w 723900"/>
                  <a:gd name="connsiteY2508" fmla="*/ 736600 h 850900"/>
                  <a:gd name="connsiteX2509" fmla="*/ 161925 w 723900"/>
                  <a:gd name="connsiteY2509" fmla="*/ 736600 h 850900"/>
                  <a:gd name="connsiteX2510" fmla="*/ 165100 w 723900"/>
                  <a:gd name="connsiteY2510" fmla="*/ 736600 h 850900"/>
                  <a:gd name="connsiteX2511" fmla="*/ 168275 w 723900"/>
                  <a:gd name="connsiteY2511" fmla="*/ 736600 h 850900"/>
                  <a:gd name="connsiteX2512" fmla="*/ 168275 w 723900"/>
                  <a:gd name="connsiteY2512" fmla="*/ 733425 h 850900"/>
                  <a:gd name="connsiteX2513" fmla="*/ 165100 w 723900"/>
                  <a:gd name="connsiteY2513" fmla="*/ 733425 h 850900"/>
                  <a:gd name="connsiteX2514" fmla="*/ 165100 w 723900"/>
                  <a:gd name="connsiteY2514" fmla="*/ 730250 h 850900"/>
                  <a:gd name="connsiteX2515" fmla="*/ 165100 w 723900"/>
                  <a:gd name="connsiteY2515" fmla="*/ 727075 h 850900"/>
                  <a:gd name="connsiteX2516" fmla="*/ 165100 w 723900"/>
                  <a:gd name="connsiteY2516" fmla="*/ 723900 h 850900"/>
                  <a:gd name="connsiteX2517" fmla="*/ 168275 w 723900"/>
                  <a:gd name="connsiteY2517" fmla="*/ 723900 h 850900"/>
                  <a:gd name="connsiteX2518" fmla="*/ 168275 w 723900"/>
                  <a:gd name="connsiteY2518" fmla="*/ 720725 h 850900"/>
                  <a:gd name="connsiteX2519" fmla="*/ 171450 w 723900"/>
                  <a:gd name="connsiteY2519" fmla="*/ 720725 h 850900"/>
                  <a:gd name="connsiteX2520" fmla="*/ 171450 w 723900"/>
                  <a:gd name="connsiteY2520" fmla="*/ 717550 h 850900"/>
                  <a:gd name="connsiteX2521" fmla="*/ 171450 w 723900"/>
                  <a:gd name="connsiteY2521" fmla="*/ 714375 h 850900"/>
                  <a:gd name="connsiteX2522" fmla="*/ 174625 w 723900"/>
                  <a:gd name="connsiteY2522" fmla="*/ 714375 h 850900"/>
                  <a:gd name="connsiteX2523" fmla="*/ 174625 w 723900"/>
                  <a:gd name="connsiteY2523" fmla="*/ 711200 h 850900"/>
                  <a:gd name="connsiteX2524" fmla="*/ 177800 w 723900"/>
                  <a:gd name="connsiteY2524" fmla="*/ 711200 h 850900"/>
                  <a:gd name="connsiteX2525" fmla="*/ 177800 w 723900"/>
                  <a:gd name="connsiteY2525" fmla="*/ 708025 h 850900"/>
                  <a:gd name="connsiteX2526" fmla="*/ 180975 w 723900"/>
                  <a:gd name="connsiteY2526" fmla="*/ 708025 h 850900"/>
                  <a:gd name="connsiteX2527" fmla="*/ 184150 w 723900"/>
                  <a:gd name="connsiteY2527" fmla="*/ 708025 h 850900"/>
                  <a:gd name="connsiteX2528" fmla="*/ 184150 w 723900"/>
                  <a:gd name="connsiteY2528" fmla="*/ 704850 h 850900"/>
                  <a:gd name="connsiteX2529" fmla="*/ 187325 w 723900"/>
                  <a:gd name="connsiteY2529" fmla="*/ 704850 h 850900"/>
                  <a:gd name="connsiteX2530" fmla="*/ 187325 w 723900"/>
                  <a:gd name="connsiteY2530" fmla="*/ 701675 h 850900"/>
                  <a:gd name="connsiteX2531" fmla="*/ 190500 w 723900"/>
                  <a:gd name="connsiteY2531" fmla="*/ 701675 h 850900"/>
                  <a:gd name="connsiteX2532" fmla="*/ 190500 w 723900"/>
                  <a:gd name="connsiteY2532" fmla="*/ 698500 h 850900"/>
                  <a:gd name="connsiteX2533" fmla="*/ 193675 w 723900"/>
                  <a:gd name="connsiteY2533" fmla="*/ 698500 h 850900"/>
                  <a:gd name="connsiteX2534" fmla="*/ 196850 w 723900"/>
                  <a:gd name="connsiteY2534" fmla="*/ 698500 h 850900"/>
                  <a:gd name="connsiteX2535" fmla="*/ 196850 w 723900"/>
                  <a:gd name="connsiteY2535" fmla="*/ 695325 h 850900"/>
                  <a:gd name="connsiteX2536" fmla="*/ 193675 w 723900"/>
                  <a:gd name="connsiteY2536" fmla="*/ 695325 h 850900"/>
                  <a:gd name="connsiteX2537" fmla="*/ 193675 w 723900"/>
                  <a:gd name="connsiteY2537" fmla="*/ 692150 h 850900"/>
                  <a:gd name="connsiteX2538" fmla="*/ 196850 w 723900"/>
                  <a:gd name="connsiteY2538" fmla="*/ 692150 h 850900"/>
                  <a:gd name="connsiteX2539" fmla="*/ 196850 w 723900"/>
                  <a:gd name="connsiteY2539" fmla="*/ 688975 h 850900"/>
                  <a:gd name="connsiteX2540" fmla="*/ 196850 w 723900"/>
                  <a:gd name="connsiteY2540" fmla="*/ 685800 h 850900"/>
                  <a:gd name="connsiteX2541" fmla="*/ 196850 w 723900"/>
                  <a:gd name="connsiteY2541" fmla="*/ 682625 h 850900"/>
                  <a:gd name="connsiteX2542" fmla="*/ 196850 w 723900"/>
                  <a:gd name="connsiteY2542" fmla="*/ 679450 h 850900"/>
                  <a:gd name="connsiteX2543" fmla="*/ 196850 w 723900"/>
                  <a:gd name="connsiteY2543" fmla="*/ 676275 h 850900"/>
                  <a:gd name="connsiteX2544" fmla="*/ 200025 w 723900"/>
                  <a:gd name="connsiteY2544" fmla="*/ 676275 h 850900"/>
                  <a:gd name="connsiteX2545" fmla="*/ 200025 w 723900"/>
                  <a:gd name="connsiteY2545" fmla="*/ 673100 h 850900"/>
                  <a:gd name="connsiteX2546" fmla="*/ 200025 w 723900"/>
                  <a:gd name="connsiteY2546" fmla="*/ 669925 h 850900"/>
                  <a:gd name="connsiteX2547" fmla="*/ 200025 w 723900"/>
                  <a:gd name="connsiteY2547" fmla="*/ 666750 h 850900"/>
                  <a:gd name="connsiteX2548" fmla="*/ 203200 w 723900"/>
                  <a:gd name="connsiteY2548" fmla="*/ 666750 h 850900"/>
                  <a:gd name="connsiteX2549" fmla="*/ 203200 w 723900"/>
                  <a:gd name="connsiteY2549" fmla="*/ 663575 h 850900"/>
                  <a:gd name="connsiteX2550" fmla="*/ 203200 w 723900"/>
                  <a:gd name="connsiteY2550" fmla="*/ 660400 h 850900"/>
                  <a:gd name="connsiteX2551" fmla="*/ 203200 w 723900"/>
                  <a:gd name="connsiteY2551" fmla="*/ 657225 h 850900"/>
                  <a:gd name="connsiteX2552" fmla="*/ 203200 w 723900"/>
                  <a:gd name="connsiteY2552" fmla="*/ 654050 h 850900"/>
                  <a:gd name="connsiteX2553" fmla="*/ 203200 w 723900"/>
                  <a:gd name="connsiteY2553" fmla="*/ 650875 h 850900"/>
                  <a:gd name="connsiteX2554" fmla="*/ 206375 w 723900"/>
                  <a:gd name="connsiteY2554" fmla="*/ 650875 h 850900"/>
                  <a:gd name="connsiteX2555" fmla="*/ 206375 w 723900"/>
                  <a:gd name="connsiteY2555" fmla="*/ 647700 h 850900"/>
                  <a:gd name="connsiteX2556" fmla="*/ 209550 w 723900"/>
                  <a:gd name="connsiteY2556" fmla="*/ 647700 h 850900"/>
                  <a:gd name="connsiteX2557" fmla="*/ 209550 w 723900"/>
                  <a:gd name="connsiteY2557" fmla="*/ 644525 h 850900"/>
                  <a:gd name="connsiteX2558" fmla="*/ 212725 w 723900"/>
                  <a:gd name="connsiteY2558" fmla="*/ 644525 h 850900"/>
                  <a:gd name="connsiteX2559" fmla="*/ 212725 w 723900"/>
                  <a:gd name="connsiteY2559" fmla="*/ 641350 h 850900"/>
                  <a:gd name="connsiteX2560" fmla="*/ 215900 w 723900"/>
                  <a:gd name="connsiteY2560" fmla="*/ 641350 h 850900"/>
                  <a:gd name="connsiteX2561" fmla="*/ 219075 w 723900"/>
                  <a:gd name="connsiteY2561" fmla="*/ 641350 h 850900"/>
                  <a:gd name="connsiteX2562" fmla="*/ 219075 w 723900"/>
                  <a:gd name="connsiteY2562" fmla="*/ 638175 h 850900"/>
                  <a:gd name="connsiteX2563" fmla="*/ 215900 w 723900"/>
                  <a:gd name="connsiteY2563" fmla="*/ 641350 h 850900"/>
                  <a:gd name="connsiteX2564" fmla="*/ 215900 w 723900"/>
                  <a:gd name="connsiteY2564" fmla="*/ 638175 h 850900"/>
                  <a:gd name="connsiteX2565" fmla="*/ 215900 w 723900"/>
                  <a:gd name="connsiteY2565" fmla="*/ 635000 h 850900"/>
                  <a:gd name="connsiteX2566" fmla="*/ 215900 w 723900"/>
                  <a:gd name="connsiteY2566" fmla="*/ 631825 h 850900"/>
                  <a:gd name="connsiteX2567" fmla="*/ 219075 w 723900"/>
                  <a:gd name="connsiteY2567" fmla="*/ 631825 h 850900"/>
                  <a:gd name="connsiteX2568" fmla="*/ 219075 w 723900"/>
                  <a:gd name="connsiteY2568" fmla="*/ 628650 h 850900"/>
                  <a:gd name="connsiteX2569" fmla="*/ 215900 w 723900"/>
                  <a:gd name="connsiteY2569" fmla="*/ 628650 h 850900"/>
                  <a:gd name="connsiteX2570" fmla="*/ 215900 w 723900"/>
                  <a:gd name="connsiteY2570" fmla="*/ 631825 h 850900"/>
                  <a:gd name="connsiteX2571" fmla="*/ 212725 w 723900"/>
                  <a:gd name="connsiteY2571" fmla="*/ 631825 h 850900"/>
                  <a:gd name="connsiteX2572" fmla="*/ 212725 w 723900"/>
                  <a:gd name="connsiteY2572" fmla="*/ 635000 h 850900"/>
                  <a:gd name="connsiteX2573" fmla="*/ 209550 w 723900"/>
                  <a:gd name="connsiteY2573" fmla="*/ 635000 h 850900"/>
                  <a:gd name="connsiteX2574" fmla="*/ 206375 w 723900"/>
                  <a:gd name="connsiteY2574" fmla="*/ 635000 h 850900"/>
                  <a:gd name="connsiteX2575" fmla="*/ 203200 w 723900"/>
                  <a:gd name="connsiteY2575" fmla="*/ 635000 h 850900"/>
                  <a:gd name="connsiteX2576" fmla="*/ 203200 w 723900"/>
                  <a:gd name="connsiteY2576" fmla="*/ 638175 h 850900"/>
                  <a:gd name="connsiteX2577" fmla="*/ 200025 w 723900"/>
                  <a:gd name="connsiteY2577" fmla="*/ 638175 h 850900"/>
                  <a:gd name="connsiteX2578" fmla="*/ 196850 w 723900"/>
                  <a:gd name="connsiteY2578" fmla="*/ 638175 h 850900"/>
                  <a:gd name="connsiteX2579" fmla="*/ 196850 w 723900"/>
                  <a:gd name="connsiteY2579" fmla="*/ 641350 h 850900"/>
                  <a:gd name="connsiteX2580" fmla="*/ 193675 w 723900"/>
                  <a:gd name="connsiteY2580" fmla="*/ 641350 h 850900"/>
                  <a:gd name="connsiteX2581" fmla="*/ 187325 w 723900"/>
                  <a:gd name="connsiteY2581" fmla="*/ 644525 h 850900"/>
                  <a:gd name="connsiteX2582" fmla="*/ 184150 w 723900"/>
                  <a:gd name="connsiteY2582" fmla="*/ 644525 h 850900"/>
                  <a:gd name="connsiteX2583" fmla="*/ 184150 w 723900"/>
                  <a:gd name="connsiteY2583" fmla="*/ 641350 h 850900"/>
                  <a:gd name="connsiteX2584" fmla="*/ 180975 w 723900"/>
                  <a:gd name="connsiteY2584" fmla="*/ 641350 h 850900"/>
                  <a:gd name="connsiteX2585" fmla="*/ 180975 w 723900"/>
                  <a:gd name="connsiteY2585" fmla="*/ 638175 h 850900"/>
                  <a:gd name="connsiteX2586" fmla="*/ 180975 w 723900"/>
                  <a:gd name="connsiteY2586" fmla="*/ 635000 h 850900"/>
                  <a:gd name="connsiteX2587" fmla="*/ 177800 w 723900"/>
                  <a:gd name="connsiteY2587" fmla="*/ 635000 h 850900"/>
                  <a:gd name="connsiteX2588" fmla="*/ 174625 w 723900"/>
                  <a:gd name="connsiteY2588" fmla="*/ 635000 h 850900"/>
                  <a:gd name="connsiteX2589" fmla="*/ 174625 w 723900"/>
                  <a:gd name="connsiteY2589" fmla="*/ 631825 h 850900"/>
                  <a:gd name="connsiteX2590" fmla="*/ 177800 w 723900"/>
                  <a:gd name="connsiteY2590" fmla="*/ 631825 h 850900"/>
                  <a:gd name="connsiteX2591" fmla="*/ 177800 w 723900"/>
                  <a:gd name="connsiteY2591" fmla="*/ 628650 h 850900"/>
                  <a:gd name="connsiteX2592" fmla="*/ 177800 w 723900"/>
                  <a:gd name="connsiteY2592" fmla="*/ 625475 h 850900"/>
                  <a:gd name="connsiteX2593" fmla="*/ 174625 w 723900"/>
                  <a:gd name="connsiteY2593" fmla="*/ 625475 h 850900"/>
                  <a:gd name="connsiteX2594" fmla="*/ 174625 w 723900"/>
                  <a:gd name="connsiteY2594" fmla="*/ 628650 h 850900"/>
                  <a:gd name="connsiteX2595" fmla="*/ 171450 w 723900"/>
                  <a:gd name="connsiteY2595" fmla="*/ 628650 h 850900"/>
                  <a:gd name="connsiteX2596" fmla="*/ 171450 w 723900"/>
                  <a:gd name="connsiteY2596" fmla="*/ 631825 h 850900"/>
                  <a:gd name="connsiteX2597" fmla="*/ 171450 w 723900"/>
                  <a:gd name="connsiteY2597" fmla="*/ 635000 h 850900"/>
                  <a:gd name="connsiteX2598" fmla="*/ 168275 w 723900"/>
                  <a:gd name="connsiteY2598" fmla="*/ 635000 h 850900"/>
                  <a:gd name="connsiteX2599" fmla="*/ 165100 w 723900"/>
                  <a:gd name="connsiteY2599" fmla="*/ 635000 h 850900"/>
                  <a:gd name="connsiteX2600" fmla="*/ 165100 w 723900"/>
                  <a:gd name="connsiteY2600" fmla="*/ 638175 h 850900"/>
                  <a:gd name="connsiteX2601" fmla="*/ 168275 w 723900"/>
                  <a:gd name="connsiteY2601" fmla="*/ 638175 h 850900"/>
                  <a:gd name="connsiteX2602" fmla="*/ 168275 w 723900"/>
                  <a:gd name="connsiteY2602" fmla="*/ 641350 h 850900"/>
                  <a:gd name="connsiteX2603" fmla="*/ 168275 w 723900"/>
                  <a:gd name="connsiteY2603" fmla="*/ 644525 h 850900"/>
                  <a:gd name="connsiteX2604" fmla="*/ 169863 w 723900"/>
                  <a:gd name="connsiteY2604" fmla="*/ 644525 h 850900"/>
                  <a:gd name="connsiteX2605" fmla="*/ 169863 w 723900"/>
                  <a:gd name="connsiteY2605" fmla="*/ 646113 h 850900"/>
                  <a:gd name="connsiteX2606" fmla="*/ 168275 w 723900"/>
                  <a:gd name="connsiteY2606" fmla="*/ 646113 h 850900"/>
                  <a:gd name="connsiteX2607" fmla="*/ 168275 w 723900"/>
                  <a:gd name="connsiteY2607" fmla="*/ 647700 h 850900"/>
                  <a:gd name="connsiteX2608" fmla="*/ 171450 w 723900"/>
                  <a:gd name="connsiteY2608" fmla="*/ 647700 h 850900"/>
                  <a:gd name="connsiteX2609" fmla="*/ 171450 w 723900"/>
                  <a:gd name="connsiteY2609" fmla="*/ 650875 h 850900"/>
                  <a:gd name="connsiteX2610" fmla="*/ 168275 w 723900"/>
                  <a:gd name="connsiteY2610" fmla="*/ 650875 h 850900"/>
                  <a:gd name="connsiteX2611" fmla="*/ 168275 w 723900"/>
                  <a:gd name="connsiteY2611" fmla="*/ 654050 h 850900"/>
                  <a:gd name="connsiteX2612" fmla="*/ 165100 w 723900"/>
                  <a:gd name="connsiteY2612" fmla="*/ 654050 h 850900"/>
                  <a:gd name="connsiteX2613" fmla="*/ 161925 w 723900"/>
                  <a:gd name="connsiteY2613" fmla="*/ 654050 h 850900"/>
                  <a:gd name="connsiteX2614" fmla="*/ 161925 w 723900"/>
                  <a:gd name="connsiteY2614" fmla="*/ 650875 h 850900"/>
                  <a:gd name="connsiteX2615" fmla="*/ 158750 w 723900"/>
                  <a:gd name="connsiteY2615" fmla="*/ 647700 h 850900"/>
                  <a:gd name="connsiteX2616" fmla="*/ 158750 w 723900"/>
                  <a:gd name="connsiteY2616" fmla="*/ 644525 h 850900"/>
                  <a:gd name="connsiteX2617" fmla="*/ 158750 w 723900"/>
                  <a:gd name="connsiteY2617" fmla="*/ 641350 h 850900"/>
                  <a:gd name="connsiteX2618" fmla="*/ 155575 w 723900"/>
                  <a:gd name="connsiteY2618" fmla="*/ 641350 h 850900"/>
                  <a:gd name="connsiteX2619" fmla="*/ 155575 w 723900"/>
                  <a:gd name="connsiteY2619" fmla="*/ 638175 h 850900"/>
                  <a:gd name="connsiteX2620" fmla="*/ 155575 w 723900"/>
                  <a:gd name="connsiteY2620" fmla="*/ 635000 h 850900"/>
                  <a:gd name="connsiteX2621" fmla="*/ 152400 w 723900"/>
                  <a:gd name="connsiteY2621" fmla="*/ 635000 h 850900"/>
                  <a:gd name="connsiteX2622" fmla="*/ 152400 w 723900"/>
                  <a:gd name="connsiteY2622" fmla="*/ 631825 h 850900"/>
                  <a:gd name="connsiteX2623" fmla="*/ 149225 w 723900"/>
                  <a:gd name="connsiteY2623" fmla="*/ 628650 h 850900"/>
                  <a:gd name="connsiteX2624" fmla="*/ 149225 w 723900"/>
                  <a:gd name="connsiteY2624" fmla="*/ 625475 h 850900"/>
                  <a:gd name="connsiteX2625" fmla="*/ 146050 w 723900"/>
                  <a:gd name="connsiteY2625" fmla="*/ 625475 h 850900"/>
                  <a:gd name="connsiteX2626" fmla="*/ 146050 w 723900"/>
                  <a:gd name="connsiteY2626" fmla="*/ 628650 h 850900"/>
                  <a:gd name="connsiteX2627" fmla="*/ 142875 w 723900"/>
                  <a:gd name="connsiteY2627" fmla="*/ 628650 h 850900"/>
                  <a:gd name="connsiteX2628" fmla="*/ 142875 w 723900"/>
                  <a:gd name="connsiteY2628" fmla="*/ 631825 h 850900"/>
                  <a:gd name="connsiteX2629" fmla="*/ 139700 w 723900"/>
                  <a:gd name="connsiteY2629" fmla="*/ 631825 h 850900"/>
                  <a:gd name="connsiteX2630" fmla="*/ 139700 w 723900"/>
                  <a:gd name="connsiteY2630" fmla="*/ 628650 h 850900"/>
                  <a:gd name="connsiteX2631" fmla="*/ 139700 w 723900"/>
                  <a:gd name="connsiteY2631" fmla="*/ 625475 h 850900"/>
                  <a:gd name="connsiteX2632" fmla="*/ 136525 w 723900"/>
                  <a:gd name="connsiteY2632" fmla="*/ 625475 h 850900"/>
                  <a:gd name="connsiteX2633" fmla="*/ 133350 w 723900"/>
                  <a:gd name="connsiteY2633" fmla="*/ 628650 h 850900"/>
                  <a:gd name="connsiteX2634" fmla="*/ 133350 w 723900"/>
                  <a:gd name="connsiteY2634" fmla="*/ 625475 h 850900"/>
                  <a:gd name="connsiteX2635" fmla="*/ 133350 w 723900"/>
                  <a:gd name="connsiteY2635" fmla="*/ 622300 h 850900"/>
                  <a:gd name="connsiteX2636" fmla="*/ 133350 w 723900"/>
                  <a:gd name="connsiteY2636" fmla="*/ 619125 h 850900"/>
                  <a:gd name="connsiteX2637" fmla="*/ 130175 w 723900"/>
                  <a:gd name="connsiteY2637" fmla="*/ 619125 h 850900"/>
                  <a:gd name="connsiteX2638" fmla="*/ 130175 w 723900"/>
                  <a:gd name="connsiteY2638" fmla="*/ 615950 h 850900"/>
                  <a:gd name="connsiteX2639" fmla="*/ 127000 w 723900"/>
                  <a:gd name="connsiteY2639" fmla="*/ 615950 h 850900"/>
                  <a:gd name="connsiteX2640" fmla="*/ 127000 w 723900"/>
                  <a:gd name="connsiteY2640" fmla="*/ 619125 h 850900"/>
                  <a:gd name="connsiteX2641" fmla="*/ 123825 w 723900"/>
                  <a:gd name="connsiteY2641" fmla="*/ 619125 h 850900"/>
                  <a:gd name="connsiteX2642" fmla="*/ 120650 w 723900"/>
                  <a:gd name="connsiteY2642" fmla="*/ 622300 h 850900"/>
                  <a:gd name="connsiteX2643" fmla="*/ 117475 w 723900"/>
                  <a:gd name="connsiteY2643" fmla="*/ 622300 h 850900"/>
                  <a:gd name="connsiteX2644" fmla="*/ 117475 w 723900"/>
                  <a:gd name="connsiteY2644" fmla="*/ 625475 h 850900"/>
                  <a:gd name="connsiteX2645" fmla="*/ 114300 w 723900"/>
                  <a:gd name="connsiteY2645" fmla="*/ 625475 h 850900"/>
                  <a:gd name="connsiteX2646" fmla="*/ 112713 w 723900"/>
                  <a:gd name="connsiteY2646" fmla="*/ 625475 h 850900"/>
                  <a:gd name="connsiteX2647" fmla="*/ 112713 w 723900"/>
                  <a:gd name="connsiteY2647" fmla="*/ 627063 h 850900"/>
                  <a:gd name="connsiteX2648" fmla="*/ 111125 w 723900"/>
                  <a:gd name="connsiteY2648" fmla="*/ 627063 h 850900"/>
                  <a:gd name="connsiteX2649" fmla="*/ 111125 w 723900"/>
                  <a:gd name="connsiteY2649" fmla="*/ 625475 h 850900"/>
                  <a:gd name="connsiteX2650" fmla="*/ 107950 w 723900"/>
                  <a:gd name="connsiteY2650" fmla="*/ 628650 h 850900"/>
                  <a:gd name="connsiteX2651" fmla="*/ 104775 w 723900"/>
                  <a:gd name="connsiteY2651" fmla="*/ 628650 h 850900"/>
                  <a:gd name="connsiteX2652" fmla="*/ 101600 w 723900"/>
                  <a:gd name="connsiteY2652" fmla="*/ 631825 h 850900"/>
                  <a:gd name="connsiteX2653" fmla="*/ 104775 w 723900"/>
                  <a:gd name="connsiteY2653" fmla="*/ 631825 h 850900"/>
                  <a:gd name="connsiteX2654" fmla="*/ 101600 w 723900"/>
                  <a:gd name="connsiteY2654" fmla="*/ 635000 h 850900"/>
                  <a:gd name="connsiteX2655" fmla="*/ 98425 w 723900"/>
                  <a:gd name="connsiteY2655" fmla="*/ 635000 h 850900"/>
                  <a:gd name="connsiteX2656" fmla="*/ 95250 w 723900"/>
                  <a:gd name="connsiteY2656" fmla="*/ 635000 h 850900"/>
                  <a:gd name="connsiteX2657" fmla="*/ 95250 w 723900"/>
                  <a:gd name="connsiteY2657" fmla="*/ 638175 h 850900"/>
                  <a:gd name="connsiteX2658" fmla="*/ 92075 w 723900"/>
                  <a:gd name="connsiteY2658" fmla="*/ 638175 h 850900"/>
                  <a:gd name="connsiteX2659" fmla="*/ 88900 w 723900"/>
                  <a:gd name="connsiteY2659" fmla="*/ 638175 h 850900"/>
                  <a:gd name="connsiteX2660" fmla="*/ 88900 w 723900"/>
                  <a:gd name="connsiteY2660" fmla="*/ 635000 h 850900"/>
                  <a:gd name="connsiteX2661" fmla="*/ 85725 w 723900"/>
                  <a:gd name="connsiteY2661" fmla="*/ 635000 h 850900"/>
                  <a:gd name="connsiteX2662" fmla="*/ 82550 w 723900"/>
                  <a:gd name="connsiteY2662" fmla="*/ 635000 h 850900"/>
                  <a:gd name="connsiteX2663" fmla="*/ 82550 w 723900"/>
                  <a:gd name="connsiteY2663" fmla="*/ 633413 h 850900"/>
                  <a:gd name="connsiteX2664" fmla="*/ 79375 w 723900"/>
                  <a:gd name="connsiteY2664" fmla="*/ 633413 h 850900"/>
                  <a:gd name="connsiteX2665" fmla="*/ 79375 w 723900"/>
                  <a:gd name="connsiteY2665" fmla="*/ 631825 h 850900"/>
                  <a:gd name="connsiteX2666" fmla="*/ 82550 w 723900"/>
                  <a:gd name="connsiteY2666" fmla="*/ 631825 h 850900"/>
                  <a:gd name="connsiteX2667" fmla="*/ 85725 w 723900"/>
                  <a:gd name="connsiteY2667" fmla="*/ 631825 h 850900"/>
                  <a:gd name="connsiteX2668" fmla="*/ 88900 w 723900"/>
                  <a:gd name="connsiteY2668" fmla="*/ 631825 h 850900"/>
                  <a:gd name="connsiteX2669" fmla="*/ 88900 w 723900"/>
                  <a:gd name="connsiteY2669" fmla="*/ 628650 h 850900"/>
                  <a:gd name="connsiteX2670" fmla="*/ 92075 w 723900"/>
                  <a:gd name="connsiteY2670" fmla="*/ 628650 h 850900"/>
                  <a:gd name="connsiteX2671" fmla="*/ 92075 w 723900"/>
                  <a:gd name="connsiteY2671" fmla="*/ 625475 h 850900"/>
                  <a:gd name="connsiteX2672" fmla="*/ 92075 w 723900"/>
                  <a:gd name="connsiteY2672" fmla="*/ 622300 h 850900"/>
                  <a:gd name="connsiteX2673" fmla="*/ 92075 w 723900"/>
                  <a:gd name="connsiteY2673" fmla="*/ 619125 h 850900"/>
                  <a:gd name="connsiteX2674" fmla="*/ 92075 w 723900"/>
                  <a:gd name="connsiteY2674" fmla="*/ 615950 h 850900"/>
                  <a:gd name="connsiteX2675" fmla="*/ 95250 w 723900"/>
                  <a:gd name="connsiteY2675" fmla="*/ 615950 h 850900"/>
                  <a:gd name="connsiteX2676" fmla="*/ 95250 w 723900"/>
                  <a:gd name="connsiteY2676" fmla="*/ 612775 h 850900"/>
                  <a:gd name="connsiteX2677" fmla="*/ 98425 w 723900"/>
                  <a:gd name="connsiteY2677" fmla="*/ 612775 h 850900"/>
                  <a:gd name="connsiteX2678" fmla="*/ 98425 w 723900"/>
                  <a:gd name="connsiteY2678" fmla="*/ 609600 h 850900"/>
                  <a:gd name="connsiteX2679" fmla="*/ 95250 w 723900"/>
                  <a:gd name="connsiteY2679" fmla="*/ 609600 h 850900"/>
                  <a:gd name="connsiteX2680" fmla="*/ 92075 w 723900"/>
                  <a:gd name="connsiteY2680" fmla="*/ 609600 h 850900"/>
                  <a:gd name="connsiteX2681" fmla="*/ 88900 w 723900"/>
                  <a:gd name="connsiteY2681" fmla="*/ 612775 h 850900"/>
                  <a:gd name="connsiteX2682" fmla="*/ 88900 w 723900"/>
                  <a:gd name="connsiteY2682" fmla="*/ 609600 h 850900"/>
                  <a:gd name="connsiteX2683" fmla="*/ 88900 w 723900"/>
                  <a:gd name="connsiteY2683" fmla="*/ 606425 h 850900"/>
                  <a:gd name="connsiteX2684" fmla="*/ 88900 w 723900"/>
                  <a:gd name="connsiteY2684" fmla="*/ 603250 h 850900"/>
                  <a:gd name="connsiteX2685" fmla="*/ 88900 w 723900"/>
                  <a:gd name="connsiteY2685" fmla="*/ 601663 h 850900"/>
                  <a:gd name="connsiteX2686" fmla="*/ 88900 w 723900"/>
                  <a:gd name="connsiteY2686" fmla="*/ 600075 h 850900"/>
                  <a:gd name="connsiteX2687" fmla="*/ 88900 w 723900"/>
                  <a:gd name="connsiteY2687" fmla="*/ 596900 h 850900"/>
                  <a:gd name="connsiteX2688" fmla="*/ 92075 w 723900"/>
                  <a:gd name="connsiteY2688" fmla="*/ 596900 h 850900"/>
                  <a:gd name="connsiteX2689" fmla="*/ 92075 w 723900"/>
                  <a:gd name="connsiteY2689" fmla="*/ 593725 h 850900"/>
                  <a:gd name="connsiteX2690" fmla="*/ 95250 w 723900"/>
                  <a:gd name="connsiteY2690" fmla="*/ 593725 h 850900"/>
                  <a:gd name="connsiteX2691" fmla="*/ 95250 w 723900"/>
                  <a:gd name="connsiteY2691" fmla="*/ 590550 h 850900"/>
                  <a:gd name="connsiteX2692" fmla="*/ 95250 w 723900"/>
                  <a:gd name="connsiteY2692" fmla="*/ 587375 h 850900"/>
                  <a:gd name="connsiteX2693" fmla="*/ 95250 w 723900"/>
                  <a:gd name="connsiteY2693" fmla="*/ 584200 h 850900"/>
                  <a:gd name="connsiteX2694" fmla="*/ 95250 w 723900"/>
                  <a:gd name="connsiteY2694" fmla="*/ 581025 h 850900"/>
                  <a:gd name="connsiteX2695" fmla="*/ 92075 w 723900"/>
                  <a:gd name="connsiteY2695" fmla="*/ 581025 h 850900"/>
                  <a:gd name="connsiteX2696" fmla="*/ 92075 w 723900"/>
                  <a:gd name="connsiteY2696" fmla="*/ 577850 h 850900"/>
                  <a:gd name="connsiteX2697" fmla="*/ 92075 w 723900"/>
                  <a:gd name="connsiteY2697" fmla="*/ 574675 h 850900"/>
                  <a:gd name="connsiteX2698" fmla="*/ 92075 w 723900"/>
                  <a:gd name="connsiteY2698" fmla="*/ 571500 h 850900"/>
                  <a:gd name="connsiteX2699" fmla="*/ 88900 w 723900"/>
                  <a:gd name="connsiteY2699" fmla="*/ 571500 h 850900"/>
                  <a:gd name="connsiteX2700" fmla="*/ 88900 w 723900"/>
                  <a:gd name="connsiteY2700" fmla="*/ 568325 h 850900"/>
                  <a:gd name="connsiteX2701" fmla="*/ 88900 w 723900"/>
                  <a:gd name="connsiteY2701" fmla="*/ 565150 h 850900"/>
                  <a:gd name="connsiteX2702" fmla="*/ 88900 w 723900"/>
                  <a:gd name="connsiteY2702" fmla="*/ 561975 h 850900"/>
                  <a:gd name="connsiteX2703" fmla="*/ 88900 w 723900"/>
                  <a:gd name="connsiteY2703" fmla="*/ 558800 h 850900"/>
                  <a:gd name="connsiteX2704" fmla="*/ 88900 w 723900"/>
                  <a:gd name="connsiteY2704" fmla="*/ 555625 h 850900"/>
                  <a:gd name="connsiteX2705" fmla="*/ 85725 w 723900"/>
                  <a:gd name="connsiteY2705" fmla="*/ 555625 h 850900"/>
                  <a:gd name="connsiteX2706" fmla="*/ 85725 w 723900"/>
                  <a:gd name="connsiteY2706" fmla="*/ 552450 h 850900"/>
                  <a:gd name="connsiteX2707" fmla="*/ 85725 w 723900"/>
                  <a:gd name="connsiteY2707" fmla="*/ 549275 h 850900"/>
                  <a:gd name="connsiteX2708" fmla="*/ 82550 w 723900"/>
                  <a:gd name="connsiteY2708" fmla="*/ 549275 h 850900"/>
                  <a:gd name="connsiteX2709" fmla="*/ 82550 w 723900"/>
                  <a:gd name="connsiteY2709" fmla="*/ 546100 h 850900"/>
                  <a:gd name="connsiteX2710" fmla="*/ 85725 w 723900"/>
                  <a:gd name="connsiteY2710" fmla="*/ 546100 h 850900"/>
                  <a:gd name="connsiteX2711" fmla="*/ 85725 w 723900"/>
                  <a:gd name="connsiteY2711" fmla="*/ 542925 h 850900"/>
                  <a:gd name="connsiteX2712" fmla="*/ 88900 w 723900"/>
                  <a:gd name="connsiteY2712" fmla="*/ 542925 h 850900"/>
                  <a:gd name="connsiteX2713" fmla="*/ 88900 w 723900"/>
                  <a:gd name="connsiteY2713" fmla="*/ 539750 h 850900"/>
                  <a:gd name="connsiteX2714" fmla="*/ 92075 w 723900"/>
                  <a:gd name="connsiteY2714" fmla="*/ 536575 h 850900"/>
                  <a:gd name="connsiteX2715" fmla="*/ 92075 w 723900"/>
                  <a:gd name="connsiteY2715" fmla="*/ 533400 h 850900"/>
                  <a:gd name="connsiteX2716" fmla="*/ 95250 w 723900"/>
                  <a:gd name="connsiteY2716" fmla="*/ 533400 h 850900"/>
                  <a:gd name="connsiteX2717" fmla="*/ 95250 w 723900"/>
                  <a:gd name="connsiteY2717" fmla="*/ 530225 h 850900"/>
                  <a:gd name="connsiteX2718" fmla="*/ 92075 w 723900"/>
                  <a:gd name="connsiteY2718" fmla="*/ 530225 h 850900"/>
                  <a:gd name="connsiteX2719" fmla="*/ 92075 w 723900"/>
                  <a:gd name="connsiteY2719" fmla="*/ 533400 h 850900"/>
                  <a:gd name="connsiteX2720" fmla="*/ 88900 w 723900"/>
                  <a:gd name="connsiteY2720" fmla="*/ 533400 h 850900"/>
                  <a:gd name="connsiteX2721" fmla="*/ 88900 w 723900"/>
                  <a:gd name="connsiteY2721" fmla="*/ 536575 h 850900"/>
                  <a:gd name="connsiteX2722" fmla="*/ 85725 w 723900"/>
                  <a:gd name="connsiteY2722" fmla="*/ 539750 h 850900"/>
                  <a:gd name="connsiteX2723" fmla="*/ 85725 w 723900"/>
                  <a:gd name="connsiteY2723" fmla="*/ 542925 h 850900"/>
                  <a:gd name="connsiteX2724" fmla="*/ 82550 w 723900"/>
                  <a:gd name="connsiteY2724" fmla="*/ 542925 h 850900"/>
                  <a:gd name="connsiteX2725" fmla="*/ 82550 w 723900"/>
                  <a:gd name="connsiteY2725" fmla="*/ 546100 h 850900"/>
                  <a:gd name="connsiteX2726" fmla="*/ 79375 w 723900"/>
                  <a:gd name="connsiteY2726" fmla="*/ 546100 h 850900"/>
                  <a:gd name="connsiteX2727" fmla="*/ 79375 w 723900"/>
                  <a:gd name="connsiteY2727" fmla="*/ 549275 h 850900"/>
                  <a:gd name="connsiteX2728" fmla="*/ 79375 w 723900"/>
                  <a:gd name="connsiteY2728" fmla="*/ 552450 h 850900"/>
                  <a:gd name="connsiteX2729" fmla="*/ 82550 w 723900"/>
                  <a:gd name="connsiteY2729" fmla="*/ 552450 h 850900"/>
                  <a:gd name="connsiteX2730" fmla="*/ 82550 w 723900"/>
                  <a:gd name="connsiteY2730" fmla="*/ 555625 h 850900"/>
                  <a:gd name="connsiteX2731" fmla="*/ 79375 w 723900"/>
                  <a:gd name="connsiteY2731" fmla="*/ 555625 h 850900"/>
                  <a:gd name="connsiteX2732" fmla="*/ 79375 w 723900"/>
                  <a:gd name="connsiteY2732" fmla="*/ 558800 h 850900"/>
                  <a:gd name="connsiteX2733" fmla="*/ 82550 w 723900"/>
                  <a:gd name="connsiteY2733" fmla="*/ 558800 h 850900"/>
                  <a:gd name="connsiteX2734" fmla="*/ 79375 w 723900"/>
                  <a:gd name="connsiteY2734" fmla="*/ 561975 h 850900"/>
                  <a:gd name="connsiteX2735" fmla="*/ 76200 w 723900"/>
                  <a:gd name="connsiteY2735" fmla="*/ 561975 h 850900"/>
                  <a:gd name="connsiteX2736" fmla="*/ 73025 w 723900"/>
                  <a:gd name="connsiteY2736" fmla="*/ 561975 h 850900"/>
                  <a:gd name="connsiteX2737" fmla="*/ 73025 w 723900"/>
                  <a:gd name="connsiteY2737" fmla="*/ 565150 h 850900"/>
                  <a:gd name="connsiteX2738" fmla="*/ 69850 w 723900"/>
                  <a:gd name="connsiteY2738" fmla="*/ 565150 h 850900"/>
                  <a:gd name="connsiteX2739" fmla="*/ 66675 w 723900"/>
                  <a:gd name="connsiteY2739" fmla="*/ 565150 h 850900"/>
                  <a:gd name="connsiteX2740" fmla="*/ 66675 w 723900"/>
                  <a:gd name="connsiteY2740" fmla="*/ 568325 h 850900"/>
                  <a:gd name="connsiteX2741" fmla="*/ 63500 w 723900"/>
                  <a:gd name="connsiteY2741" fmla="*/ 568325 h 850900"/>
                  <a:gd name="connsiteX2742" fmla="*/ 60325 w 723900"/>
                  <a:gd name="connsiteY2742" fmla="*/ 568325 h 850900"/>
                  <a:gd name="connsiteX2743" fmla="*/ 57150 w 723900"/>
                  <a:gd name="connsiteY2743" fmla="*/ 568325 h 850900"/>
                  <a:gd name="connsiteX2744" fmla="*/ 53975 w 723900"/>
                  <a:gd name="connsiteY2744" fmla="*/ 568325 h 850900"/>
                  <a:gd name="connsiteX2745" fmla="*/ 50800 w 723900"/>
                  <a:gd name="connsiteY2745" fmla="*/ 568325 h 850900"/>
                  <a:gd name="connsiteX2746" fmla="*/ 47625 w 723900"/>
                  <a:gd name="connsiteY2746" fmla="*/ 568325 h 850900"/>
                  <a:gd name="connsiteX2747" fmla="*/ 44450 w 723900"/>
                  <a:gd name="connsiteY2747" fmla="*/ 568325 h 850900"/>
                  <a:gd name="connsiteX2748" fmla="*/ 41275 w 723900"/>
                  <a:gd name="connsiteY2748" fmla="*/ 568325 h 850900"/>
                  <a:gd name="connsiteX2749" fmla="*/ 41275 w 723900"/>
                  <a:gd name="connsiteY2749" fmla="*/ 565150 h 850900"/>
                  <a:gd name="connsiteX2750" fmla="*/ 38100 w 723900"/>
                  <a:gd name="connsiteY2750" fmla="*/ 565150 h 850900"/>
                  <a:gd name="connsiteX2751" fmla="*/ 38100 w 723900"/>
                  <a:gd name="connsiteY2751" fmla="*/ 561975 h 850900"/>
                  <a:gd name="connsiteX2752" fmla="*/ 36513 w 723900"/>
                  <a:gd name="connsiteY2752" fmla="*/ 561975 h 850900"/>
                  <a:gd name="connsiteX2753" fmla="*/ 36513 w 723900"/>
                  <a:gd name="connsiteY2753" fmla="*/ 563563 h 850900"/>
                  <a:gd name="connsiteX2754" fmla="*/ 34925 w 723900"/>
                  <a:gd name="connsiteY2754" fmla="*/ 563563 h 850900"/>
                  <a:gd name="connsiteX2755" fmla="*/ 34925 w 723900"/>
                  <a:gd name="connsiteY2755" fmla="*/ 561975 h 850900"/>
                  <a:gd name="connsiteX2756" fmla="*/ 34925 w 723900"/>
                  <a:gd name="connsiteY2756" fmla="*/ 558800 h 850900"/>
                  <a:gd name="connsiteX2757" fmla="*/ 38100 w 723900"/>
                  <a:gd name="connsiteY2757" fmla="*/ 558800 h 850900"/>
                  <a:gd name="connsiteX2758" fmla="*/ 38100 w 723900"/>
                  <a:gd name="connsiteY2758" fmla="*/ 555625 h 850900"/>
                  <a:gd name="connsiteX2759" fmla="*/ 34925 w 723900"/>
                  <a:gd name="connsiteY2759" fmla="*/ 555625 h 850900"/>
                  <a:gd name="connsiteX2760" fmla="*/ 34925 w 723900"/>
                  <a:gd name="connsiteY2760" fmla="*/ 552450 h 850900"/>
                  <a:gd name="connsiteX2761" fmla="*/ 31750 w 723900"/>
                  <a:gd name="connsiteY2761" fmla="*/ 552450 h 850900"/>
                  <a:gd name="connsiteX2762" fmla="*/ 31750 w 723900"/>
                  <a:gd name="connsiteY2762" fmla="*/ 549275 h 850900"/>
                  <a:gd name="connsiteX2763" fmla="*/ 31750 w 723900"/>
                  <a:gd name="connsiteY2763" fmla="*/ 547688 h 850900"/>
                  <a:gd name="connsiteX2764" fmla="*/ 31750 w 723900"/>
                  <a:gd name="connsiteY2764" fmla="*/ 546100 h 850900"/>
                  <a:gd name="connsiteX2765" fmla="*/ 28575 w 723900"/>
                  <a:gd name="connsiteY2765" fmla="*/ 546100 h 850900"/>
                  <a:gd name="connsiteX2766" fmla="*/ 28575 w 723900"/>
                  <a:gd name="connsiteY2766" fmla="*/ 542925 h 850900"/>
                  <a:gd name="connsiteX2767" fmla="*/ 28575 w 723900"/>
                  <a:gd name="connsiteY2767" fmla="*/ 539750 h 850900"/>
                  <a:gd name="connsiteX2768" fmla="*/ 25400 w 723900"/>
                  <a:gd name="connsiteY2768" fmla="*/ 539750 h 850900"/>
                  <a:gd name="connsiteX2769" fmla="*/ 22225 w 723900"/>
                  <a:gd name="connsiteY2769" fmla="*/ 539750 h 850900"/>
                  <a:gd name="connsiteX2770" fmla="*/ 22225 w 723900"/>
                  <a:gd name="connsiteY2770" fmla="*/ 536575 h 850900"/>
                  <a:gd name="connsiteX2771" fmla="*/ 19050 w 723900"/>
                  <a:gd name="connsiteY2771" fmla="*/ 536575 h 850900"/>
                  <a:gd name="connsiteX2772" fmla="*/ 19050 w 723900"/>
                  <a:gd name="connsiteY2772" fmla="*/ 533400 h 850900"/>
                  <a:gd name="connsiteX2773" fmla="*/ 19050 w 723900"/>
                  <a:gd name="connsiteY2773" fmla="*/ 530225 h 850900"/>
                  <a:gd name="connsiteX2774" fmla="*/ 22225 w 723900"/>
                  <a:gd name="connsiteY2774" fmla="*/ 530225 h 850900"/>
                  <a:gd name="connsiteX2775" fmla="*/ 22225 w 723900"/>
                  <a:gd name="connsiteY2775" fmla="*/ 527050 h 850900"/>
                  <a:gd name="connsiteX2776" fmla="*/ 19050 w 723900"/>
                  <a:gd name="connsiteY2776" fmla="*/ 527050 h 850900"/>
                  <a:gd name="connsiteX2777" fmla="*/ 15875 w 723900"/>
                  <a:gd name="connsiteY2777" fmla="*/ 527050 h 850900"/>
                  <a:gd name="connsiteX2778" fmla="*/ 12700 w 723900"/>
                  <a:gd name="connsiteY2778" fmla="*/ 527050 h 850900"/>
                  <a:gd name="connsiteX2779" fmla="*/ 12700 w 723900"/>
                  <a:gd name="connsiteY2779" fmla="*/ 523875 h 850900"/>
                  <a:gd name="connsiteX2780" fmla="*/ 15875 w 723900"/>
                  <a:gd name="connsiteY2780" fmla="*/ 523875 h 850900"/>
                  <a:gd name="connsiteX2781" fmla="*/ 15875 w 723900"/>
                  <a:gd name="connsiteY2781" fmla="*/ 520700 h 850900"/>
                  <a:gd name="connsiteX2782" fmla="*/ 19050 w 723900"/>
                  <a:gd name="connsiteY2782" fmla="*/ 520700 h 850900"/>
                  <a:gd name="connsiteX2783" fmla="*/ 22225 w 723900"/>
                  <a:gd name="connsiteY2783" fmla="*/ 517525 h 850900"/>
                  <a:gd name="connsiteX2784" fmla="*/ 22225 w 723900"/>
                  <a:gd name="connsiteY2784" fmla="*/ 514350 h 850900"/>
                  <a:gd name="connsiteX2785" fmla="*/ 25400 w 723900"/>
                  <a:gd name="connsiteY2785" fmla="*/ 514350 h 850900"/>
                  <a:gd name="connsiteX2786" fmla="*/ 25400 w 723900"/>
                  <a:gd name="connsiteY2786" fmla="*/ 511175 h 850900"/>
                  <a:gd name="connsiteX2787" fmla="*/ 25400 w 723900"/>
                  <a:gd name="connsiteY2787" fmla="*/ 508000 h 850900"/>
                  <a:gd name="connsiteX2788" fmla="*/ 28575 w 723900"/>
                  <a:gd name="connsiteY2788" fmla="*/ 508000 h 850900"/>
                  <a:gd name="connsiteX2789" fmla="*/ 28575 w 723900"/>
                  <a:gd name="connsiteY2789" fmla="*/ 511175 h 850900"/>
                  <a:gd name="connsiteX2790" fmla="*/ 31750 w 723900"/>
                  <a:gd name="connsiteY2790" fmla="*/ 508000 h 850900"/>
                  <a:gd name="connsiteX2791" fmla="*/ 28575 w 723900"/>
                  <a:gd name="connsiteY2791" fmla="*/ 508000 h 850900"/>
                  <a:gd name="connsiteX2792" fmla="*/ 28575 w 723900"/>
                  <a:gd name="connsiteY2792" fmla="*/ 504825 h 850900"/>
                  <a:gd name="connsiteX2793" fmla="*/ 25400 w 723900"/>
                  <a:gd name="connsiteY2793" fmla="*/ 504825 h 850900"/>
                  <a:gd name="connsiteX2794" fmla="*/ 25400 w 723900"/>
                  <a:gd name="connsiteY2794" fmla="*/ 508000 h 850900"/>
                  <a:gd name="connsiteX2795" fmla="*/ 22225 w 723900"/>
                  <a:gd name="connsiteY2795" fmla="*/ 508000 h 850900"/>
                  <a:gd name="connsiteX2796" fmla="*/ 22225 w 723900"/>
                  <a:gd name="connsiteY2796" fmla="*/ 504825 h 850900"/>
                  <a:gd name="connsiteX2797" fmla="*/ 19050 w 723900"/>
                  <a:gd name="connsiteY2797" fmla="*/ 504825 h 850900"/>
                  <a:gd name="connsiteX2798" fmla="*/ 22225 w 723900"/>
                  <a:gd name="connsiteY2798" fmla="*/ 501650 h 850900"/>
                  <a:gd name="connsiteX2799" fmla="*/ 25400 w 723900"/>
                  <a:gd name="connsiteY2799" fmla="*/ 501650 h 850900"/>
                  <a:gd name="connsiteX2800" fmla="*/ 28575 w 723900"/>
                  <a:gd name="connsiteY2800" fmla="*/ 501650 h 850900"/>
                  <a:gd name="connsiteX2801" fmla="*/ 28575 w 723900"/>
                  <a:gd name="connsiteY2801" fmla="*/ 498475 h 850900"/>
                  <a:gd name="connsiteX2802" fmla="*/ 25400 w 723900"/>
                  <a:gd name="connsiteY2802" fmla="*/ 498475 h 850900"/>
                  <a:gd name="connsiteX2803" fmla="*/ 22225 w 723900"/>
                  <a:gd name="connsiteY2803" fmla="*/ 498475 h 850900"/>
                  <a:gd name="connsiteX2804" fmla="*/ 22225 w 723900"/>
                  <a:gd name="connsiteY2804" fmla="*/ 495300 h 850900"/>
                  <a:gd name="connsiteX2805" fmla="*/ 25400 w 723900"/>
                  <a:gd name="connsiteY2805" fmla="*/ 495300 h 850900"/>
                  <a:gd name="connsiteX2806" fmla="*/ 25400 w 723900"/>
                  <a:gd name="connsiteY2806" fmla="*/ 492125 h 850900"/>
                  <a:gd name="connsiteX2807" fmla="*/ 22225 w 723900"/>
                  <a:gd name="connsiteY2807" fmla="*/ 492125 h 850900"/>
                  <a:gd name="connsiteX2808" fmla="*/ 22225 w 723900"/>
                  <a:gd name="connsiteY2808" fmla="*/ 495300 h 850900"/>
                  <a:gd name="connsiteX2809" fmla="*/ 19050 w 723900"/>
                  <a:gd name="connsiteY2809" fmla="*/ 492125 h 850900"/>
                  <a:gd name="connsiteX2810" fmla="*/ 19050 w 723900"/>
                  <a:gd name="connsiteY2810" fmla="*/ 495300 h 850900"/>
                  <a:gd name="connsiteX2811" fmla="*/ 19050 w 723900"/>
                  <a:gd name="connsiteY2811" fmla="*/ 498475 h 850900"/>
                  <a:gd name="connsiteX2812" fmla="*/ 15875 w 723900"/>
                  <a:gd name="connsiteY2812" fmla="*/ 498475 h 850900"/>
                  <a:gd name="connsiteX2813" fmla="*/ 12700 w 723900"/>
                  <a:gd name="connsiteY2813" fmla="*/ 498475 h 850900"/>
                  <a:gd name="connsiteX2814" fmla="*/ 12700 w 723900"/>
                  <a:gd name="connsiteY2814" fmla="*/ 495300 h 850900"/>
                  <a:gd name="connsiteX2815" fmla="*/ 12700 w 723900"/>
                  <a:gd name="connsiteY2815" fmla="*/ 492125 h 850900"/>
                  <a:gd name="connsiteX2816" fmla="*/ 12700 w 723900"/>
                  <a:gd name="connsiteY2816" fmla="*/ 488950 h 850900"/>
                  <a:gd name="connsiteX2817" fmla="*/ 12700 w 723900"/>
                  <a:gd name="connsiteY2817" fmla="*/ 485775 h 850900"/>
                  <a:gd name="connsiteX2818" fmla="*/ 9525 w 723900"/>
                  <a:gd name="connsiteY2818" fmla="*/ 485775 h 850900"/>
                  <a:gd name="connsiteX2819" fmla="*/ 9525 w 723900"/>
                  <a:gd name="connsiteY2819" fmla="*/ 482600 h 850900"/>
                  <a:gd name="connsiteX2820" fmla="*/ 6350 w 723900"/>
                  <a:gd name="connsiteY2820" fmla="*/ 482600 h 850900"/>
                  <a:gd name="connsiteX2821" fmla="*/ 6350 w 723900"/>
                  <a:gd name="connsiteY2821" fmla="*/ 479425 h 850900"/>
                  <a:gd name="connsiteX2822" fmla="*/ 9525 w 723900"/>
                  <a:gd name="connsiteY2822" fmla="*/ 479425 h 850900"/>
                  <a:gd name="connsiteX2823" fmla="*/ 9525 w 723900"/>
                  <a:gd name="connsiteY2823" fmla="*/ 476250 h 850900"/>
                  <a:gd name="connsiteX2824" fmla="*/ 12700 w 723900"/>
                  <a:gd name="connsiteY2824" fmla="*/ 476250 h 850900"/>
                  <a:gd name="connsiteX2825" fmla="*/ 12700 w 723900"/>
                  <a:gd name="connsiteY2825" fmla="*/ 473075 h 850900"/>
                  <a:gd name="connsiteX2826" fmla="*/ 9525 w 723900"/>
                  <a:gd name="connsiteY2826" fmla="*/ 473075 h 850900"/>
                  <a:gd name="connsiteX2827" fmla="*/ 9525 w 723900"/>
                  <a:gd name="connsiteY2827" fmla="*/ 469900 h 850900"/>
                  <a:gd name="connsiteX2828" fmla="*/ 6350 w 723900"/>
                  <a:gd name="connsiteY2828" fmla="*/ 469900 h 850900"/>
                  <a:gd name="connsiteX2829" fmla="*/ 3175 w 723900"/>
                  <a:gd name="connsiteY2829" fmla="*/ 469900 h 850900"/>
                  <a:gd name="connsiteX2830" fmla="*/ 3175 w 723900"/>
                  <a:gd name="connsiteY2830" fmla="*/ 466725 h 850900"/>
                  <a:gd name="connsiteX2831" fmla="*/ 6350 w 723900"/>
                  <a:gd name="connsiteY2831" fmla="*/ 466725 h 850900"/>
                  <a:gd name="connsiteX2832" fmla="*/ 9525 w 723900"/>
                  <a:gd name="connsiteY2832" fmla="*/ 466725 h 850900"/>
                  <a:gd name="connsiteX2833" fmla="*/ 12700 w 723900"/>
                  <a:gd name="connsiteY2833" fmla="*/ 466725 h 850900"/>
                  <a:gd name="connsiteX2834" fmla="*/ 12700 w 723900"/>
                  <a:gd name="connsiteY2834" fmla="*/ 463550 h 850900"/>
                  <a:gd name="connsiteX2835" fmla="*/ 9525 w 723900"/>
                  <a:gd name="connsiteY2835" fmla="*/ 463550 h 850900"/>
                  <a:gd name="connsiteX2836" fmla="*/ 6350 w 723900"/>
                  <a:gd name="connsiteY2836" fmla="*/ 463550 h 850900"/>
                  <a:gd name="connsiteX2837" fmla="*/ 6350 w 723900"/>
                  <a:gd name="connsiteY2837" fmla="*/ 460375 h 850900"/>
                  <a:gd name="connsiteX2838" fmla="*/ 6350 w 723900"/>
                  <a:gd name="connsiteY2838" fmla="*/ 457200 h 850900"/>
                  <a:gd name="connsiteX2839" fmla="*/ 9525 w 723900"/>
                  <a:gd name="connsiteY2839" fmla="*/ 457200 h 850900"/>
                  <a:gd name="connsiteX2840" fmla="*/ 12700 w 723900"/>
                  <a:gd name="connsiteY2840" fmla="*/ 457200 h 850900"/>
                  <a:gd name="connsiteX2841" fmla="*/ 15875 w 723900"/>
                  <a:gd name="connsiteY2841" fmla="*/ 457200 h 850900"/>
                  <a:gd name="connsiteX2842" fmla="*/ 19050 w 723900"/>
                  <a:gd name="connsiteY2842" fmla="*/ 457200 h 850900"/>
                  <a:gd name="connsiteX2843" fmla="*/ 19050 w 723900"/>
                  <a:gd name="connsiteY2843" fmla="*/ 454025 h 850900"/>
                  <a:gd name="connsiteX2844" fmla="*/ 15875 w 723900"/>
                  <a:gd name="connsiteY2844" fmla="*/ 454025 h 850900"/>
                  <a:gd name="connsiteX2845" fmla="*/ 15875 w 723900"/>
                  <a:gd name="connsiteY2845" fmla="*/ 450850 h 850900"/>
                  <a:gd name="connsiteX2846" fmla="*/ 15875 w 723900"/>
                  <a:gd name="connsiteY2846" fmla="*/ 447675 h 850900"/>
                  <a:gd name="connsiteX2847" fmla="*/ 19050 w 723900"/>
                  <a:gd name="connsiteY2847" fmla="*/ 444500 h 850900"/>
                  <a:gd name="connsiteX2848" fmla="*/ 19050 w 723900"/>
                  <a:gd name="connsiteY2848" fmla="*/ 441325 h 850900"/>
                  <a:gd name="connsiteX2849" fmla="*/ 22225 w 723900"/>
                  <a:gd name="connsiteY2849" fmla="*/ 441325 h 850900"/>
                  <a:gd name="connsiteX2850" fmla="*/ 22225 w 723900"/>
                  <a:gd name="connsiteY2850" fmla="*/ 438150 h 850900"/>
                  <a:gd name="connsiteX2851" fmla="*/ 25400 w 723900"/>
                  <a:gd name="connsiteY2851" fmla="*/ 438150 h 850900"/>
                  <a:gd name="connsiteX2852" fmla="*/ 25400 w 723900"/>
                  <a:gd name="connsiteY2852" fmla="*/ 434975 h 850900"/>
                  <a:gd name="connsiteX2853" fmla="*/ 28575 w 723900"/>
                  <a:gd name="connsiteY2853" fmla="*/ 434975 h 850900"/>
                  <a:gd name="connsiteX2854" fmla="*/ 28575 w 723900"/>
                  <a:gd name="connsiteY2854" fmla="*/ 431800 h 850900"/>
                  <a:gd name="connsiteX2855" fmla="*/ 31750 w 723900"/>
                  <a:gd name="connsiteY2855" fmla="*/ 431800 h 850900"/>
                  <a:gd name="connsiteX2856" fmla="*/ 31750 w 723900"/>
                  <a:gd name="connsiteY2856" fmla="*/ 428625 h 850900"/>
                  <a:gd name="connsiteX2857" fmla="*/ 33338 w 723900"/>
                  <a:gd name="connsiteY2857" fmla="*/ 428625 h 850900"/>
                  <a:gd name="connsiteX2858" fmla="*/ 34925 w 723900"/>
                  <a:gd name="connsiteY2858" fmla="*/ 428625 h 850900"/>
                  <a:gd name="connsiteX2859" fmla="*/ 34925 w 723900"/>
                  <a:gd name="connsiteY2859" fmla="*/ 425450 h 850900"/>
                  <a:gd name="connsiteX2860" fmla="*/ 38100 w 723900"/>
                  <a:gd name="connsiteY2860" fmla="*/ 425450 h 850900"/>
                  <a:gd name="connsiteX2861" fmla="*/ 41275 w 723900"/>
                  <a:gd name="connsiteY2861" fmla="*/ 425450 h 850900"/>
                  <a:gd name="connsiteX2862" fmla="*/ 41275 w 723900"/>
                  <a:gd name="connsiteY2862" fmla="*/ 428625 h 850900"/>
                  <a:gd name="connsiteX2863" fmla="*/ 44450 w 723900"/>
                  <a:gd name="connsiteY2863" fmla="*/ 428625 h 850900"/>
                  <a:gd name="connsiteX2864" fmla="*/ 44450 w 723900"/>
                  <a:gd name="connsiteY2864" fmla="*/ 425450 h 850900"/>
                  <a:gd name="connsiteX2865" fmla="*/ 41275 w 723900"/>
                  <a:gd name="connsiteY2865" fmla="*/ 425450 h 850900"/>
                  <a:gd name="connsiteX2866" fmla="*/ 41275 w 723900"/>
                  <a:gd name="connsiteY2866" fmla="*/ 422275 h 850900"/>
                  <a:gd name="connsiteX2867" fmla="*/ 41275 w 723900"/>
                  <a:gd name="connsiteY2867" fmla="*/ 419100 h 850900"/>
                  <a:gd name="connsiteX2868" fmla="*/ 44450 w 723900"/>
                  <a:gd name="connsiteY2868" fmla="*/ 422275 h 850900"/>
                  <a:gd name="connsiteX2869" fmla="*/ 44450 w 723900"/>
                  <a:gd name="connsiteY2869" fmla="*/ 419100 h 850900"/>
                  <a:gd name="connsiteX2870" fmla="*/ 44450 w 723900"/>
                  <a:gd name="connsiteY2870" fmla="*/ 417513 h 850900"/>
                  <a:gd name="connsiteX2871" fmla="*/ 44450 w 723900"/>
                  <a:gd name="connsiteY2871" fmla="*/ 415925 h 850900"/>
                  <a:gd name="connsiteX2872" fmla="*/ 44450 w 723900"/>
                  <a:gd name="connsiteY2872" fmla="*/ 412750 h 850900"/>
                  <a:gd name="connsiteX2873" fmla="*/ 44450 w 723900"/>
                  <a:gd name="connsiteY2873" fmla="*/ 409575 h 850900"/>
                  <a:gd name="connsiteX2874" fmla="*/ 47625 w 723900"/>
                  <a:gd name="connsiteY2874" fmla="*/ 406400 h 850900"/>
                  <a:gd name="connsiteX2875" fmla="*/ 47625 w 723900"/>
                  <a:gd name="connsiteY2875" fmla="*/ 403225 h 850900"/>
                  <a:gd name="connsiteX2876" fmla="*/ 50800 w 723900"/>
                  <a:gd name="connsiteY2876" fmla="*/ 403225 h 850900"/>
                  <a:gd name="connsiteX2877" fmla="*/ 50800 w 723900"/>
                  <a:gd name="connsiteY2877" fmla="*/ 400050 h 850900"/>
                  <a:gd name="connsiteX2878" fmla="*/ 50800 w 723900"/>
                  <a:gd name="connsiteY2878" fmla="*/ 396875 h 850900"/>
                  <a:gd name="connsiteX2879" fmla="*/ 53975 w 723900"/>
                  <a:gd name="connsiteY2879" fmla="*/ 396875 h 850900"/>
                  <a:gd name="connsiteX2880" fmla="*/ 53975 w 723900"/>
                  <a:gd name="connsiteY2880" fmla="*/ 393700 h 850900"/>
                  <a:gd name="connsiteX2881" fmla="*/ 57150 w 723900"/>
                  <a:gd name="connsiteY2881" fmla="*/ 393700 h 850900"/>
                  <a:gd name="connsiteX2882" fmla="*/ 60325 w 723900"/>
                  <a:gd name="connsiteY2882" fmla="*/ 393700 h 850900"/>
                  <a:gd name="connsiteX2883" fmla="*/ 61913 w 723900"/>
                  <a:gd name="connsiteY2883" fmla="*/ 393700 h 850900"/>
                  <a:gd name="connsiteX2884" fmla="*/ 63500 w 723900"/>
                  <a:gd name="connsiteY2884" fmla="*/ 393700 h 850900"/>
                  <a:gd name="connsiteX2885" fmla="*/ 63500 w 723900"/>
                  <a:gd name="connsiteY2885" fmla="*/ 390525 h 850900"/>
                  <a:gd name="connsiteX2886" fmla="*/ 66675 w 723900"/>
                  <a:gd name="connsiteY2886" fmla="*/ 393700 h 850900"/>
                  <a:gd name="connsiteX2887" fmla="*/ 69850 w 723900"/>
                  <a:gd name="connsiteY2887" fmla="*/ 393700 h 850900"/>
                  <a:gd name="connsiteX2888" fmla="*/ 69850 w 723900"/>
                  <a:gd name="connsiteY2888" fmla="*/ 396875 h 850900"/>
                  <a:gd name="connsiteX2889" fmla="*/ 73025 w 723900"/>
                  <a:gd name="connsiteY2889" fmla="*/ 393700 h 850900"/>
                  <a:gd name="connsiteX2890" fmla="*/ 73025 w 723900"/>
                  <a:gd name="connsiteY2890" fmla="*/ 396875 h 850900"/>
                  <a:gd name="connsiteX2891" fmla="*/ 73025 w 723900"/>
                  <a:gd name="connsiteY2891" fmla="*/ 400050 h 850900"/>
                  <a:gd name="connsiteX2892" fmla="*/ 76200 w 723900"/>
                  <a:gd name="connsiteY2892" fmla="*/ 400050 h 850900"/>
                  <a:gd name="connsiteX2893" fmla="*/ 77788 w 723900"/>
                  <a:gd name="connsiteY2893" fmla="*/ 400050 h 850900"/>
                  <a:gd name="connsiteX2894" fmla="*/ 77788 w 723900"/>
                  <a:gd name="connsiteY2894" fmla="*/ 401638 h 850900"/>
                  <a:gd name="connsiteX2895" fmla="*/ 76200 w 723900"/>
                  <a:gd name="connsiteY2895" fmla="*/ 401638 h 850900"/>
                  <a:gd name="connsiteX2896" fmla="*/ 76200 w 723900"/>
                  <a:gd name="connsiteY2896" fmla="*/ 403225 h 850900"/>
                  <a:gd name="connsiteX2897" fmla="*/ 79375 w 723900"/>
                  <a:gd name="connsiteY2897" fmla="*/ 403225 h 850900"/>
                  <a:gd name="connsiteX2898" fmla="*/ 79375 w 723900"/>
                  <a:gd name="connsiteY2898" fmla="*/ 406400 h 850900"/>
                  <a:gd name="connsiteX2899" fmla="*/ 82550 w 723900"/>
                  <a:gd name="connsiteY2899" fmla="*/ 406400 h 850900"/>
                  <a:gd name="connsiteX2900" fmla="*/ 85725 w 723900"/>
                  <a:gd name="connsiteY2900" fmla="*/ 406400 h 850900"/>
                  <a:gd name="connsiteX2901" fmla="*/ 88900 w 723900"/>
                  <a:gd name="connsiteY2901" fmla="*/ 406400 h 850900"/>
                  <a:gd name="connsiteX2902" fmla="*/ 88900 w 723900"/>
                  <a:gd name="connsiteY2902" fmla="*/ 403225 h 850900"/>
                  <a:gd name="connsiteX2903" fmla="*/ 92075 w 723900"/>
                  <a:gd name="connsiteY2903" fmla="*/ 403225 h 850900"/>
                  <a:gd name="connsiteX2904" fmla="*/ 92075 w 723900"/>
                  <a:gd name="connsiteY2904" fmla="*/ 400050 h 850900"/>
                  <a:gd name="connsiteX2905" fmla="*/ 95250 w 723900"/>
                  <a:gd name="connsiteY2905" fmla="*/ 400050 h 850900"/>
                  <a:gd name="connsiteX2906" fmla="*/ 98425 w 723900"/>
                  <a:gd name="connsiteY2906" fmla="*/ 400050 h 850900"/>
                  <a:gd name="connsiteX2907" fmla="*/ 98425 w 723900"/>
                  <a:gd name="connsiteY2907" fmla="*/ 396875 h 850900"/>
                  <a:gd name="connsiteX2908" fmla="*/ 101600 w 723900"/>
                  <a:gd name="connsiteY2908" fmla="*/ 393700 h 850900"/>
                  <a:gd name="connsiteX2909" fmla="*/ 101600 w 723900"/>
                  <a:gd name="connsiteY2909" fmla="*/ 390525 h 850900"/>
                  <a:gd name="connsiteX2910" fmla="*/ 103188 w 723900"/>
                  <a:gd name="connsiteY2910" fmla="*/ 390525 h 850900"/>
                  <a:gd name="connsiteX2911" fmla="*/ 104775 w 723900"/>
                  <a:gd name="connsiteY2911" fmla="*/ 390525 h 850900"/>
                  <a:gd name="connsiteX2912" fmla="*/ 104775 w 723900"/>
                  <a:gd name="connsiteY2912" fmla="*/ 387350 h 850900"/>
                  <a:gd name="connsiteX2913" fmla="*/ 107950 w 723900"/>
                  <a:gd name="connsiteY2913" fmla="*/ 387350 h 850900"/>
                  <a:gd name="connsiteX2914" fmla="*/ 107950 w 723900"/>
                  <a:gd name="connsiteY2914" fmla="*/ 384175 h 850900"/>
                  <a:gd name="connsiteX2915" fmla="*/ 111125 w 723900"/>
                  <a:gd name="connsiteY2915" fmla="*/ 384175 h 850900"/>
                  <a:gd name="connsiteX2916" fmla="*/ 114300 w 723900"/>
                  <a:gd name="connsiteY2916" fmla="*/ 384175 h 850900"/>
                  <a:gd name="connsiteX2917" fmla="*/ 114300 w 723900"/>
                  <a:gd name="connsiteY2917" fmla="*/ 387350 h 850900"/>
                  <a:gd name="connsiteX2918" fmla="*/ 111125 w 723900"/>
                  <a:gd name="connsiteY2918" fmla="*/ 387350 h 850900"/>
                  <a:gd name="connsiteX2919" fmla="*/ 111125 w 723900"/>
                  <a:gd name="connsiteY2919" fmla="*/ 390525 h 850900"/>
                  <a:gd name="connsiteX2920" fmla="*/ 114300 w 723900"/>
                  <a:gd name="connsiteY2920" fmla="*/ 390525 h 850900"/>
                  <a:gd name="connsiteX2921" fmla="*/ 117475 w 723900"/>
                  <a:gd name="connsiteY2921" fmla="*/ 390525 h 850900"/>
                  <a:gd name="connsiteX2922" fmla="*/ 120650 w 723900"/>
                  <a:gd name="connsiteY2922" fmla="*/ 390525 h 850900"/>
                  <a:gd name="connsiteX2923" fmla="*/ 123825 w 723900"/>
                  <a:gd name="connsiteY2923" fmla="*/ 390525 h 850900"/>
                  <a:gd name="connsiteX2924" fmla="*/ 123825 w 723900"/>
                  <a:gd name="connsiteY2924" fmla="*/ 387350 h 850900"/>
                  <a:gd name="connsiteX2925" fmla="*/ 127000 w 723900"/>
                  <a:gd name="connsiteY2925" fmla="*/ 390525 h 850900"/>
                  <a:gd name="connsiteX2926" fmla="*/ 130175 w 723900"/>
                  <a:gd name="connsiteY2926" fmla="*/ 390525 h 850900"/>
                  <a:gd name="connsiteX2927" fmla="*/ 130175 w 723900"/>
                  <a:gd name="connsiteY2927" fmla="*/ 387350 h 850900"/>
                  <a:gd name="connsiteX2928" fmla="*/ 133350 w 723900"/>
                  <a:gd name="connsiteY2928" fmla="*/ 387350 h 850900"/>
                  <a:gd name="connsiteX2929" fmla="*/ 136525 w 723900"/>
                  <a:gd name="connsiteY2929" fmla="*/ 387350 h 850900"/>
                  <a:gd name="connsiteX2930" fmla="*/ 136525 w 723900"/>
                  <a:gd name="connsiteY2930" fmla="*/ 384175 h 850900"/>
                  <a:gd name="connsiteX2931" fmla="*/ 139700 w 723900"/>
                  <a:gd name="connsiteY2931" fmla="*/ 384175 h 850900"/>
                  <a:gd name="connsiteX2932" fmla="*/ 139700 w 723900"/>
                  <a:gd name="connsiteY2932" fmla="*/ 381000 h 850900"/>
                  <a:gd name="connsiteX2933" fmla="*/ 139700 w 723900"/>
                  <a:gd name="connsiteY2933" fmla="*/ 377825 h 850900"/>
                  <a:gd name="connsiteX2934" fmla="*/ 142875 w 723900"/>
                  <a:gd name="connsiteY2934" fmla="*/ 377825 h 850900"/>
                  <a:gd name="connsiteX2935" fmla="*/ 142875 w 723900"/>
                  <a:gd name="connsiteY2935" fmla="*/ 374650 h 850900"/>
                  <a:gd name="connsiteX2936" fmla="*/ 142875 w 723900"/>
                  <a:gd name="connsiteY2936" fmla="*/ 371475 h 850900"/>
                  <a:gd name="connsiteX2937" fmla="*/ 142875 w 723900"/>
                  <a:gd name="connsiteY2937" fmla="*/ 368300 h 850900"/>
                  <a:gd name="connsiteX2938" fmla="*/ 142875 w 723900"/>
                  <a:gd name="connsiteY2938" fmla="*/ 365125 h 850900"/>
                  <a:gd name="connsiteX2939" fmla="*/ 142875 w 723900"/>
                  <a:gd name="connsiteY2939" fmla="*/ 361950 h 850900"/>
                  <a:gd name="connsiteX2940" fmla="*/ 142875 w 723900"/>
                  <a:gd name="connsiteY2940" fmla="*/ 358775 h 850900"/>
                  <a:gd name="connsiteX2941" fmla="*/ 142875 w 723900"/>
                  <a:gd name="connsiteY2941" fmla="*/ 355600 h 850900"/>
                  <a:gd name="connsiteX2942" fmla="*/ 142875 w 723900"/>
                  <a:gd name="connsiteY2942" fmla="*/ 352425 h 850900"/>
                  <a:gd name="connsiteX2943" fmla="*/ 139700 w 723900"/>
                  <a:gd name="connsiteY2943" fmla="*/ 349250 h 850900"/>
                  <a:gd name="connsiteX2944" fmla="*/ 139700 w 723900"/>
                  <a:gd name="connsiteY2944" fmla="*/ 346075 h 850900"/>
                  <a:gd name="connsiteX2945" fmla="*/ 136525 w 723900"/>
                  <a:gd name="connsiteY2945" fmla="*/ 342900 h 850900"/>
                  <a:gd name="connsiteX2946" fmla="*/ 133350 w 723900"/>
                  <a:gd name="connsiteY2946" fmla="*/ 342900 h 850900"/>
                  <a:gd name="connsiteX2947" fmla="*/ 133350 w 723900"/>
                  <a:gd name="connsiteY2947" fmla="*/ 339725 h 850900"/>
                  <a:gd name="connsiteX2948" fmla="*/ 133350 w 723900"/>
                  <a:gd name="connsiteY2948" fmla="*/ 336550 h 850900"/>
                  <a:gd name="connsiteX2949" fmla="*/ 136525 w 723900"/>
                  <a:gd name="connsiteY2949" fmla="*/ 336550 h 850900"/>
                  <a:gd name="connsiteX2950" fmla="*/ 139700 w 723900"/>
                  <a:gd name="connsiteY2950" fmla="*/ 336550 h 850900"/>
                  <a:gd name="connsiteX2951" fmla="*/ 139700 w 723900"/>
                  <a:gd name="connsiteY2951" fmla="*/ 339725 h 850900"/>
                  <a:gd name="connsiteX2952" fmla="*/ 142875 w 723900"/>
                  <a:gd name="connsiteY2952" fmla="*/ 336550 h 850900"/>
                  <a:gd name="connsiteX2953" fmla="*/ 142875 w 723900"/>
                  <a:gd name="connsiteY2953" fmla="*/ 333375 h 850900"/>
                  <a:gd name="connsiteX2954" fmla="*/ 146050 w 723900"/>
                  <a:gd name="connsiteY2954" fmla="*/ 333375 h 850900"/>
                  <a:gd name="connsiteX2955" fmla="*/ 149225 w 723900"/>
                  <a:gd name="connsiteY2955" fmla="*/ 333375 h 850900"/>
                  <a:gd name="connsiteX2956" fmla="*/ 149225 w 723900"/>
                  <a:gd name="connsiteY2956" fmla="*/ 330200 h 850900"/>
                  <a:gd name="connsiteX2957" fmla="*/ 149225 w 723900"/>
                  <a:gd name="connsiteY2957" fmla="*/ 327025 h 850900"/>
                  <a:gd name="connsiteX2958" fmla="*/ 146050 w 723900"/>
                  <a:gd name="connsiteY2958" fmla="*/ 323850 h 850900"/>
                  <a:gd name="connsiteX2959" fmla="*/ 146050 w 723900"/>
                  <a:gd name="connsiteY2959" fmla="*/ 320675 h 850900"/>
                  <a:gd name="connsiteX2960" fmla="*/ 142875 w 723900"/>
                  <a:gd name="connsiteY2960" fmla="*/ 320675 h 850900"/>
                  <a:gd name="connsiteX2961" fmla="*/ 142875 w 723900"/>
                  <a:gd name="connsiteY2961" fmla="*/ 319088 h 850900"/>
                  <a:gd name="connsiteX2962" fmla="*/ 142875 w 723900"/>
                  <a:gd name="connsiteY2962" fmla="*/ 317500 h 850900"/>
                  <a:gd name="connsiteX2963" fmla="*/ 142875 w 723900"/>
                  <a:gd name="connsiteY2963" fmla="*/ 314325 h 850900"/>
                  <a:gd name="connsiteX2964" fmla="*/ 139700 w 723900"/>
                  <a:gd name="connsiteY2964" fmla="*/ 314325 h 850900"/>
                  <a:gd name="connsiteX2965" fmla="*/ 139700 w 723900"/>
                  <a:gd name="connsiteY2965" fmla="*/ 317500 h 850900"/>
                  <a:gd name="connsiteX2966" fmla="*/ 136525 w 723900"/>
                  <a:gd name="connsiteY2966" fmla="*/ 320675 h 850900"/>
                  <a:gd name="connsiteX2967" fmla="*/ 136525 w 723900"/>
                  <a:gd name="connsiteY2967" fmla="*/ 323850 h 850900"/>
                  <a:gd name="connsiteX2968" fmla="*/ 133350 w 723900"/>
                  <a:gd name="connsiteY2968" fmla="*/ 323850 h 850900"/>
                  <a:gd name="connsiteX2969" fmla="*/ 130175 w 723900"/>
                  <a:gd name="connsiteY2969" fmla="*/ 323850 h 850900"/>
                  <a:gd name="connsiteX2970" fmla="*/ 130175 w 723900"/>
                  <a:gd name="connsiteY2970" fmla="*/ 320675 h 850900"/>
                  <a:gd name="connsiteX2971" fmla="*/ 127000 w 723900"/>
                  <a:gd name="connsiteY2971" fmla="*/ 323850 h 850900"/>
                  <a:gd name="connsiteX2972" fmla="*/ 123825 w 723900"/>
                  <a:gd name="connsiteY2972" fmla="*/ 323850 h 850900"/>
                  <a:gd name="connsiteX2973" fmla="*/ 123825 w 723900"/>
                  <a:gd name="connsiteY2973" fmla="*/ 327025 h 850900"/>
                  <a:gd name="connsiteX2974" fmla="*/ 120650 w 723900"/>
                  <a:gd name="connsiteY2974" fmla="*/ 323850 h 850900"/>
                  <a:gd name="connsiteX2975" fmla="*/ 117475 w 723900"/>
                  <a:gd name="connsiteY2975" fmla="*/ 323850 h 850900"/>
                  <a:gd name="connsiteX2976" fmla="*/ 117475 w 723900"/>
                  <a:gd name="connsiteY2976" fmla="*/ 327025 h 850900"/>
                  <a:gd name="connsiteX2977" fmla="*/ 117475 w 723900"/>
                  <a:gd name="connsiteY2977" fmla="*/ 330200 h 850900"/>
                  <a:gd name="connsiteX2978" fmla="*/ 114300 w 723900"/>
                  <a:gd name="connsiteY2978" fmla="*/ 330200 h 850900"/>
                  <a:gd name="connsiteX2979" fmla="*/ 111125 w 723900"/>
                  <a:gd name="connsiteY2979" fmla="*/ 330200 h 850900"/>
                  <a:gd name="connsiteX2980" fmla="*/ 111125 w 723900"/>
                  <a:gd name="connsiteY2980" fmla="*/ 333375 h 850900"/>
                  <a:gd name="connsiteX2981" fmla="*/ 107950 w 723900"/>
                  <a:gd name="connsiteY2981" fmla="*/ 333375 h 850900"/>
                  <a:gd name="connsiteX2982" fmla="*/ 107950 w 723900"/>
                  <a:gd name="connsiteY2982" fmla="*/ 336550 h 850900"/>
                  <a:gd name="connsiteX2983" fmla="*/ 104775 w 723900"/>
                  <a:gd name="connsiteY2983" fmla="*/ 339725 h 850900"/>
                  <a:gd name="connsiteX2984" fmla="*/ 104775 w 723900"/>
                  <a:gd name="connsiteY2984" fmla="*/ 342900 h 850900"/>
                  <a:gd name="connsiteX2985" fmla="*/ 101600 w 723900"/>
                  <a:gd name="connsiteY2985" fmla="*/ 342900 h 850900"/>
                  <a:gd name="connsiteX2986" fmla="*/ 101600 w 723900"/>
                  <a:gd name="connsiteY2986" fmla="*/ 339725 h 850900"/>
                  <a:gd name="connsiteX2987" fmla="*/ 101600 w 723900"/>
                  <a:gd name="connsiteY2987" fmla="*/ 336550 h 850900"/>
                  <a:gd name="connsiteX2988" fmla="*/ 101600 w 723900"/>
                  <a:gd name="connsiteY2988" fmla="*/ 333375 h 850900"/>
                  <a:gd name="connsiteX2989" fmla="*/ 101600 w 723900"/>
                  <a:gd name="connsiteY2989" fmla="*/ 330200 h 850900"/>
                  <a:gd name="connsiteX2990" fmla="*/ 98425 w 723900"/>
                  <a:gd name="connsiteY2990" fmla="*/ 330200 h 850900"/>
                  <a:gd name="connsiteX2991" fmla="*/ 98425 w 723900"/>
                  <a:gd name="connsiteY2991" fmla="*/ 327025 h 850900"/>
                  <a:gd name="connsiteX2992" fmla="*/ 95250 w 723900"/>
                  <a:gd name="connsiteY2992" fmla="*/ 327025 h 850900"/>
                  <a:gd name="connsiteX2993" fmla="*/ 92075 w 723900"/>
                  <a:gd name="connsiteY2993" fmla="*/ 327025 h 850900"/>
                  <a:gd name="connsiteX2994" fmla="*/ 92075 w 723900"/>
                  <a:gd name="connsiteY2994" fmla="*/ 330200 h 850900"/>
                  <a:gd name="connsiteX2995" fmla="*/ 88900 w 723900"/>
                  <a:gd name="connsiteY2995" fmla="*/ 330200 h 850900"/>
                  <a:gd name="connsiteX2996" fmla="*/ 88900 w 723900"/>
                  <a:gd name="connsiteY2996" fmla="*/ 327025 h 850900"/>
                  <a:gd name="connsiteX2997" fmla="*/ 85725 w 723900"/>
                  <a:gd name="connsiteY2997" fmla="*/ 327025 h 850900"/>
                  <a:gd name="connsiteX2998" fmla="*/ 82550 w 723900"/>
                  <a:gd name="connsiteY2998" fmla="*/ 327025 h 850900"/>
                  <a:gd name="connsiteX2999" fmla="*/ 79375 w 723900"/>
                  <a:gd name="connsiteY2999" fmla="*/ 327025 h 850900"/>
                  <a:gd name="connsiteX3000" fmla="*/ 76200 w 723900"/>
                  <a:gd name="connsiteY3000" fmla="*/ 327025 h 850900"/>
                  <a:gd name="connsiteX3001" fmla="*/ 73025 w 723900"/>
                  <a:gd name="connsiteY3001" fmla="*/ 327025 h 850900"/>
                  <a:gd name="connsiteX3002" fmla="*/ 73025 w 723900"/>
                  <a:gd name="connsiteY3002" fmla="*/ 323850 h 850900"/>
                  <a:gd name="connsiteX3003" fmla="*/ 69850 w 723900"/>
                  <a:gd name="connsiteY3003" fmla="*/ 323850 h 850900"/>
                  <a:gd name="connsiteX3004" fmla="*/ 69850 w 723900"/>
                  <a:gd name="connsiteY3004" fmla="*/ 327025 h 850900"/>
                  <a:gd name="connsiteX3005" fmla="*/ 68263 w 723900"/>
                  <a:gd name="connsiteY3005" fmla="*/ 327025 h 850900"/>
                  <a:gd name="connsiteX3006" fmla="*/ 68263 w 723900"/>
                  <a:gd name="connsiteY3006" fmla="*/ 328613 h 850900"/>
                  <a:gd name="connsiteX3007" fmla="*/ 66675 w 723900"/>
                  <a:gd name="connsiteY3007" fmla="*/ 328613 h 850900"/>
                  <a:gd name="connsiteX3008" fmla="*/ 66675 w 723900"/>
                  <a:gd name="connsiteY3008" fmla="*/ 327025 h 850900"/>
                  <a:gd name="connsiteX3009" fmla="*/ 61913 w 723900"/>
                  <a:gd name="connsiteY3009" fmla="*/ 329406 h 850900"/>
                  <a:gd name="connsiteX3010" fmla="*/ 61913 w 723900"/>
                  <a:gd name="connsiteY3010" fmla="*/ 330200 h 850900"/>
                  <a:gd name="connsiteX3011" fmla="*/ 60325 w 723900"/>
                  <a:gd name="connsiteY3011" fmla="*/ 330200 h 850900"/>
                  <a:gd name="connsiteX3012" fmla="*/ 60325 w 723900"/>
                  <a:gd name="connsiteY3012" fmla="*/ 327025 h 850900"/>
                  <a:gd name="connsiteX3013" fmla="*/ 57150 w 723900"/>
                  <a:gd name="connsiteY3013" fmla="*/ 327025 h 850900"/>
                  <a:gd name="connsiteX3014" fmla="*/ 57150 w 723900"/>
                  <a:gd name="connsiteY3014" fmla="*/ 330200 h 850900"/>
                  <a:gd name="connsiteX3015" fmla="*/ 53975 w 723900"/>
                  <a:gd name="connsiteY3015" fmla="*/ 330200 h 850900"/>
                  <a:gd name="connsiteX3016" fmla="*/ 47625 w 723900"/>
                  <a:gd name="connsiteY3016" fmla="*/ 323850 h 850900"/>
                  <a:gd name="connsiteX3017" fmla="*/ 41275 w 723900"/>
                  <a:gd name="connsiteY3017" fmla="*/ 320675 h 850900"/>
                  <a:gd name="connsiteX3018" fmla="*/ 38100 w 723900"/>
                  <a:gd name="connsiteY3018" fmla="*/ 320675 h 850900"/>
                  <a:gd name="connsiteX3019" fmla="*/ 34925 w 723900"/>
                  <a:gd name="connsiteY3019" fmla="*/ 320675 h 850900"/>
                  <a:gd name="connsiteX3020" fmla="*/ 31750 w 723900"/>
                  <a:gd name="connsiteY3020" fmla="*/ 317500 h 850900"/>
                  <a:gd name="connsiteX3021" fmla="*/ 28575 w 723900"/>
                  <a:gd name="connsiteY3021" fmla="*/ 317500 h 850900"/>
                  <a:gd name="connsiteX3022" fmla="*/ 28575 w 723900"/>
                  <a:gd name="connsiteY3022" fmla="*/ 315913 h 850900"/>
                  <a:gd name="connsiteX3023" fmla="*/ 28575 w 723900"/>
                  <a:gd name="connsiteY3023" fmla="*/ 314325 h 850900"/>
                  <a:gd name="connsiteX3024" fmla="*/ 25400 w 723900"/>
                  <a:gd name="connsiteY3024" fmla="*/ 314325 h 850900"/>
                  <a:gd name="connsiteX3025" fmla="*/ 25400 w 723900"/>
                  <a:gd name="connsiteY3025" fmla="*/ 311150 h 850900"/>
                  <a:gd name="connsiteX3026" fmla="*/ 25400 w 723900"/>
                  <a:gd name="connsiteY3026" fmla="*/ 307975 h 850900"/>
                  <a:gd name="connsiteX3027" fmla="*/ 25400 w 723900"/>
                  <a:gd name="connsiteY3027" fmla="*/ 304800 h 850900"/>
                  <a:gd name="connsiteX3028" fmla="*/ 28575 w 723900"/>
                  <a:gd name="connsiteY3028" fmla="*/ 304800 h 850900"/>
                  <a:gd name="connsiteX3029" fmla="*/ 28575 w 723900"/>
                  <a:gd name="connsiteY3029" fmla="*/ 301625 h 850900"/>
                  <a:gd name="connsiteX3030" fmla="*/ 28575 w 723900"/>
                  <a:gd name="connsiteY3030" fmla="*/ 298450 h 850900"/>
                  <a:gd name="connsiteX3031" fmla="*/ 25400 w 723900"/>
                  <a:gd name="connsiteY3031" fmla="*/ 298450 h 850900"/>
                  <a:gd name="connsiteX3032" fmla="*/ 25400 w 723900"/>
                  <a:gd name="connsiteY3032" fmla="*/ 295275 h 850900"/>
                  <a:gd name="connsiteX3033" fmla="*/ 25400 w 723900"/>
                  <a:gd name="connsiteY3033" fmla="*/ 292100 h 850900"/>
                  <a:gd name="connsiteX3034" fmla="*/ 22225 w 723900"/>
                  <a:gd name="connsiteY3034" fmla="*/ 292100 h 850900"/>
                  <a:gd name="connsiteX3035" fmla="*/ 22225 w 723900"/>
                  <a:gd name="connsiteY3035" fmla="*/ 288925 h 850900"/>
                  <a:gd name="connsiteX3036" fmla="*/ 25400 w 723900"/>
                  <a:gd name="connsiteY3036" fmla="*/ 288925 h 850900"/>
                  <a:gd name="connsiteX3037" fmla="*/ 28575 w 723900"/>
                  <a:gd name="connsiteY3037" fmla="*/ 288925 h 850900"/>
                  <a:gd name="connsiteX3038" fmla="*/ 28575 w 723900"/>
                  <a:gd name="connsiteY3038" fmla="*/ 285750 h 850900"/>
                  <a:gd name="connsiteX3039" fmla="*/ 28575 w 723900"/>
                  <a:gd name="connsiteY3039" fmla="*/ 282575 h 850900"/>
                  <a:gd name="connsiteX3040" fmla="*/ 31750 w 723900"/>
                  <a:gd name="connsiteY3040" fmla="*/ 282575 h 850900"/>
                  <a:gd name="connsiteX3041" fmla="*/ 31750 w 723900"/>
                  <a:gd name="connsiteY3041" fmla="*/ 279400 h 850900"/>
                  <a:gd name="connsiteX3042" fmla="*/ 28575 w 723900"/>
                  <a:gd name="connsiteY3042" fmla="*/ 279400 h 850900"/>
                  <a:gd name="connsiteX3043" fmla="*/ 25400 w 723900"/>
                  <a:gd name="connsiteY3043" fmla="*/ 279400 h 850900"/>
                  <a:gd name="connsiteX3044" fmla="*/ 25400 w 723900"/>
                  <a:gd name="connsiteY3044" fmla="*/ 276225 h 850900"/>
                  <a:gd name="connsiteX3045" fmla="*/ 22225 w 723900"/>
                  <a:gd name="connsiteY3045" fmla="*/ 273050 h 850900"/>
                  <a:gd name="connsiteX3046" fmla="*/ 19050 w 723900"/>
                  <a:gd name="connsiteY3046" fmla="*/ 273050 h 850900"/>
                  <a:gd name="connsiteX3047" fmla="*/ 15875 w 723900"/>
                  <a:gd name="connsiteY3047" fmla="*/ 273050 h 850900"/>
                  <a:gd name="connsiteX3048" fmla="*/ 12700 w 723900"/>
                  <a:gd name="connsiteY3048" fmla="*/ 273050 h 850900"/>
                  <a:gd name="connsiteX3049" fmla="*/ 12700 w 723900"/>
                  <a:gd name="connsiteY3049" fmla="*/ 269875 h 850900"/>
                  <a:gd name="connsiteX3050" fmla="*/ 9525 w 723900"/>
                  <a:gd name="connsiteY3050" fmla="*/ 269875 h 850900"/>
                  <a:gd name="connsiteX3051" fmla="*/ 9525 w 723900"/>
                  <a:gd name="connsiteY3051" fmla="*/ 266700 h 850900"/>
                  <a:gd name="connsiteX3052" fmla="*/ 6350 w 723900"/>
                  <a:gd name="connsiteY3052" fmla="*/ 263525 h 850900"/>
                  <a:gd name="connsiteX3053" fmla="*/ 3175 w 723900"/>
                  <a:gd name="connsiteY3053" fmla="*/ 263525 h 850900"/>
                  <a:gd name="connsiteX3054" fmla="*/ 3175 w 723900"/>
                  <a:gd name="connsiteY3054" fmla="*/ 260350 h 850900"/>
                  <a:gd name="connsiteX3055" fmla="*/ 0 w 723900"/>
                  <a:gd name="connsiteY3055" fmla="*/ 260350 h 850900"/>
                  <a:gd name="connsiteX3056" fmla="*/ 0 w 723900"/>
                  <a:gd name="connsiteY3056" fmla="*/ 257175 h 850900"/>
                  <a:gd name="connsiteX3057" fmla="*/ 0 w 723900"/>
                  <a:gd name="connsiteY3057" fmla="*/ 254000 h 850900"/>
                  <a:gd name="connsiteX3058" fmla="*/ 3175 w 723900"/>
                  <a:gd name="connsiteY3058" fmla="*/ 254000 h 850900"/>
                  <a:gd name="connsiteX3059" fmla="*/ 6350 w 723900"/>
                  <a:gd name="connsiteY3059" fmla="*/ 250825 h 850900"/>
                  <a:gd name="connsiteX3060" fmla="*/ 9525 w 723900"/>
                  <a:gd name="connsiteY3060" fmla="*/ 250825 h 850900"/>
                  <a:gd name="connsiteX3061" fmla="*/ 12700 w 723900"/>
                  <a:gd name="connsiteY3061" fmla="*/ 250825 h 850900"/>
                  <a:gd name="connsiteX3062" fmla="*/ 15875 w 723900"/>
                  <a:gd name="connsiteY3062" fmla="*/ 247650 h 850900"/>
                  <a:gd name="connsiteX3063" fmla="*/ 19050 w 723900"/>
                  <a:gd name="connsiteY3063" fmla="*/ 247650 h 850900"/>
                  <a:gd name="connsiteX3064" fmla="*/ 22225 w 723900"/>
                  <a:gd name="connsiteY3064" fmla="*/ 247650 h 850900"/>
                  <a:gd name="connsiteX3065" fmla="*/ 22225 w 723900"/>
                  <a:gd name="connsiteY3065" fmla="*/ 250825 h 850900"/>
                  <a:gd name="connsiteX3066" fmla="*/ 25400 w 723900"/>
                  <a:gd name="connsiteY3066" fmla="*/ 250825 h 850900"/>
                  <a:gd name="connsiteX3067" fmla="*/ 25400 w 723900"/>
                  <a:gd name="connsiteY3067" fmla="*/ 247650 h 850900"/>
                  <a:gd name="connsiteX3068" fmla="*/ 28575 w 723900"/>
                  <a:gd name="connsiteY3068" fmla="*/ 247650 h 850900"/>
                  <a:gd name="connsiteX3069" fmla="*/ 28575 w 723900"/>
                  <a:gd name="connsiteY3069" fmla="*/ 244475 h 850900"/>
                  <a:gd name="connsiteX3070" fmla="*/ 31750 w 723900"/>
                  <a:gd name="connsiteY3070" fmla="*/ 244475 h 850900"/>
                  <a:gd name="connsiteX3071" fmla="*/ 31750 w 723900"/>
                  <a:gd name="connsiteY3071" fmla="*/ 241300 h 850900"/>
                  <a:gd name="connsiteX3072" fmla="*/ 34925 w 723900"/>
                  <a:gd name="connsiteY3072" fmla="*/ 238125 h 850900"/>
                  <a:gd name="connsiteX3073" fmla="*/ 34925 w 723900"/>
                  <a:gd name="connsiteY3073" fmla="*/ 241300 h 850900"/>
                  <a:gd name="connsiteX3074" fmla="*/ 38100 w 723900"/>
                  <a:gd name="connsiteY3074" fmla="*/ 238125 h 850900"/>
                  <a:gd name="connsiteX3075" fmla="*/ 39688 w 723900"/>
                  <a:gd name="connsiteY3075" fmla="*/ 238125 h 850900"/>
                  <a:gd name="connsiteX3076" fmla="*/ 41275 w 723900"/>
                  <a:gd name="connsiteY3076" fmla="*/ 238125 h 850900"/>
                  <a:gd name="connsiteX3077" fmla="*/ 44450 w 723900"/>
                  <a:gd name="connsiteY3077" fmla="*/ 238125 h 850900"/>
                  <a:gd name="connsiteX3078" fmla="*/ 46038 w 723900"/>
                  <a:gd name="connsiteY3078" fmla="*/ 238125 h 850900"/>
                  <a:gd name="connsiteX3079" fmla="*/ 46038 w 723900"/>
                  <a:gd name="connsiteY3079" fmla="*/ 239713 h 850900"/>
                  <a:gd name="connsiteX3080" fmla="*/ 47625 w 723900"/>
                  <a:gd name="connsiteY3080" fmla="*/ 241300 h 850900"/>
                  <a:gd name="connsiteX3081" fmla="*/ 50800 w 723900"/>
                  <a:gd name="connsiteY3081" fmla="*/ 241300 h 850900"/>
                  <a:gd name="connsiteX3082" fmla="*/ 53975 w 723900"/>
                  <a:gd name="connsiteY3082" fmla="*/ 244475 h 850900"/>
                  <a:gd name="connsiteX3083" fmla="*/ 53975 w 723900"/>
                  <a:gd name="connsiteY3083" fmla="*/ 241300 h 850900"/>
                  <a:gd name="connsiteX3084" fmla="*/ 57150 w 723900"/>
                  <a:gd name="connsiteY3084" fmla="*/ 241300 h 850900"/>
                  <a:gd name="connsiteX3085" fmla="*/ 57150 w 723900"/>
                  <a:gd name="connsiteY3085" fmla="*/ 238125 h 850900"/>
                  <a:gd name="connsiteX3086" fmla="*/ 53975 w 723900"/>
                  <a:gd name="connsiteY3086" fmla="*/ 238125 h 850900"/>
                  <a:gd name="connsiteX3087" fmla="*/ 50800 w 723900"/>
                  <a:gd name="connsiteY3087" fmla="*/ 238125 h 850900"/>
                  <a:gd name="connsiteX3088" fmla="*/ 50800 w 723900"/>
                  <a:gd name="connsiteY3088" fmla="*/ 234950 h 850900"/>
                  <a:gd name="connsiteX3089" fmla="*/ 53975 w 723900"/>
                  <a:gd name="connsiteY3089" fmla="*/ 234950 h 850900"/>
                  <a:gd name="connsiteX3090" fmla="*/ 53975 w 723900"/>
                  <a:gd name="connsiteY3090" fmla="*/ 231775 h 850900"/>
                  <a:gd name="connsiteX3091" fmla="*/ 57150 w 723900"/>
                  <a:gd name="connsiteY3091" fmla="*/ 231775 h 850900"/>
                  <a:gd name="connsiteX3092" fmla="*/ 60325 w 723900"/>
                  <a:gd name="connsiteY3092" fmla="*/ 228600 h 850900"/>
                  <a:gd name="connsiteX3093" fmla="*/ 63500 w 723900"/>
                  <a:gd name="connsiteY3093" fmla="*/ 228600 h 850900"/>
                  <a:gd name="connsiteX3094" fmla="*/ 66675 w 723900"/>
                  <a:gd name="connsiteY3094" fmla="*/ 228600 h 850900"/>
                  <a:gd name="connsiteX3095" fmla="*/ 66675 w 723900"/>
                  <a:gd name="connsiteY3095" fmla="*/ 225425 h 850900"/>
                  <a:gd name="connsiteX3096" fmla="*/ 69850 w 723900"/>
                  <a:gd name="connsiteY3096" fmla="*/ 225425 h 850900"/>
                  <a:gd name="connsiteX3097" fmla="*/ 69850 w 723900"/>
                  <a:gd name="connsiteY3097" fmla="*/ 228600 h 850900"/>
                  <a:gd name="connsiteX3098" fmla="*/ 73025 w 723900"/>
                  <a:gd name="connsiteY3098" fmla="*/ 228600 h 850900"/>
                  <a:gd name="connsiteX3099" fmla="*/ 76200 w 723900"/>
                  <a:gd name="connsiteY3099" fmla="*/ 225425 h 850900"/>
                  <a:gd name="connsiteX3100" fmla="*/ 79375 w 723900"/>
                  <a:gd name="connsiteY3100" fmla="*/ 225425 h 850900"/>
                  <a:gd name="connsiteX3101" fmla="*/ 82550 w 723900"/>
                  <a:gd name="connsiteY3101" fmla="*/ 222250 h 850900"/>
                  <a:gd name="connsiteX3102" fmla="*/ 85725 w 723900"/>
                  <a:gd name="connsiteY3102" fmla="*/ 222250 h 850900"/>
                  <a:gd name="connsiteX3103" fmla="*/ 88900 w 723900"/>
                  <a:gd name="connsiteY3103" fmla="*/ 222250 h 850900"/>
                  <a:gd name="connsiteX3104" fmla="*/ 92075 w 723900"/>
                  <a:gd name="connsiteY3104" fmla="*/ 222250 h 850900"/>
                  <a:gd name="connsiteX3105" fmla="*/ 95250 w 723900"/>
                  <a:gd name="connsiteY3105" fmla="*/ 222250 h 850900"/>
                  <a:gd name="connsiteX3106" fmla="*/ 95250 w 723900"/>
                  <a:gd name="connsiteY3106" fmla="*/ 225425 h 850900"/>
                  <a:gd name="connsiteX3107" fmla="*/ 98425 w 723900"/>
                  <a:gd name="connsiteY3107" fmla="*/ 225425 h 850900"/>
                  <a:gd name="connsiteX3108" fmla="*/ 98425 w 723900"/>
                  <a:gd name="connsiteY3108" fmla="*/ 228600 h 850900"/>
                  <a:gd name="connsiteX3109" fmla="*/ 98425 w 723900"/>
                  <a:gd name="connsiteY3109" fmla="*/ 231775 h 850900"/>
                  <a:gd name="connsiteX3110" fmla="*/ 95250 w 723900"/>
                  <a:gd name="connsiteY3110" fmla="*/ 231775 h 850900"/>
                  <a:gd name="connsiteX3111" fmla="*/ 95250 w 723900"/>
                  <a:gd name="connsiteY3111" fmla="*/ 234950 h 850900"/>
                  <a:gd name="connsiteX3112" fmla="*/ 96838 w 723900"/>
                  <a:gd name="connsiteY3112" fmla="*/ 234950 h 850900"/>
                  <a:gd name="connsiteX3113" fmla="*/ 96838 w 723900"/>
                  <a:gd name="connsiteY3113" fmla="*/ 236538 h 850900"/>
                  <a:gd name="connsiteX3114" fmla="*/ 95250 w 723900"/>
                  <a:gd name="connsiteY3114" fmla="*/ 236538 h 850900"/>
                  <a:gd name="connsiteX3115" fmla="*/ 95250 w 723900"/>
                  <a:gd name="connsiteY3115" fmla="*/ 238125 h 850900"/>
                  <a:gd name="connsiteX3116" fmla="*/ 96838 w 723900"/>
                  <a:gd name="connsiteY3116" fmla="*/ 238125 h 850900"/>
                  <a:gd name="connsiteX3117" fmla="*/ 96838 w 723900"/>
                  <a:gd name="connsiteY3117" fmla="*/ 239713 h 850900"/>
                  <a:gd name="connsiteX3118" fmla="*/ 95250 w 723900"/>
                  <a:gd name="connsiteY3118" fmla="*/ 239713 h 850900"/>
                  <a:gd name="connsiteX3119" fmla="*/ 95250 w 723900"/>
                  <a:gd name="connsiteY3119" fmla="*/ 241300 h 850900"/>
                  <a:gd name="connsiteX3120" fmla="*/ 92075 w 723900"/>
                  <a:gd name="connsiteY3120" fmla="*/ 241300 h 850900"/>
                  <a:gd name="connsiteX3121" fmla="*/ 88900 w 723900"/>
                  <a:gd name="connsiteY3121" fmla="*/ 241300 h 850900"/>
                  <a:gd name="connsiteX3122" fmla="*/ 88900 w 723900"/>
                  <a:gd name="connsiteY3122" fmla="*/ 244475 h 850900"/>
                  <a:gd name="connsiteX3123" fmla="*/ 90488 w 723900"/>
                  <a:gd name="connsiteY3123" fmla="*/ 244475 h 850900"/>
                  <a:gd name="connsiteX3124" fmla="*/ 92075 w 723900"/>
                  <a:gd name="connsiteY3124" fmla="*/ 244475 h 850900"/>
                  <a:gd name="connsiteX3125" fmla="*/ 92075 w 723900"/>
                  <a:gd name="connsiteY3125" fmla="*/ 247650 h 850900"/>
                  <a:gd name="connsiteX3126" fmla="*/ 95250 w 723900"/>
                  <a:gd name="connsiteY3126" fmla="*/ 250825 h 850900"/>
                  <a:gd name="connsiteX3127" fmla="*/ 98425 w 723900"/>
                  <a:gd name="connsiteY3127" fmla="*/ 250825 h 850900"/>
                  <a:gd name="connsiteX3128" fmla="*/ 101600 w 723900"/>
                  <a:gd name="connsiteY3128" fmla="*/ 250825 h 850900"/>
                  <a:gd name="connsiteX3129" fmla="*/ 104775 w 723900"/>
                  <a:gd name="connsiteY3129" fmla="*/ 250825 h 850900"/>
                  <a:gd name="connsiteX3130" fmla="*/ 111125 w 723900"/>
                  <a:gd name="connsiteY3130" fmla="*/ 254000 h 850900"/>
                  <a:gd name="connsiteX3131" fmla="*/ 114300 w 723900"/>
                  <a:gd name="connsiteY3131" fmla="*/ 254000 h 850900"/>
                  <a:gd name="connsiteX3132" fmla="*/ 117475 w 723900"/>
                  <a:gd name="connsiteY3132" fmla="*/ 254000 h 850900"/>
                  <a:gd name="connsiteX3133" fmla="*/ 117475 w 723900"/>
                  <a:gd name="connsiteY3133" fmla="*/ 257175 h 850900"/>
                  <a:gd name="connsiteX3134" fmla="*/ 120650 w 723900"/>
                  <a:gd name="connsiteY3134" fmla="*/ 257175 h 850900"/>
                  <a:gd name="connsiteX3135" fmla="*/ 123825 w 723900"/>
                  <a:gd name="connsiteY3135" fmla="*/ 257175 h 850900"/>
                  <a:gd name="connsiteX3136" fmla="*/ 127000 w 723900"/>
                  <a:gd name="connsiteY3136" fmla="*/ 257175 h 850900"/>
                  <a:gd name="connsiteX3137" fmla="*/ 130175 w 723900"/>
                  <a:gd name="connsiteY3137" fmla="*/ 257175 h 850900"/>
                  <a:gd name="connsiteX3138" fmla="*/ 133350 w 723900"/>
                  <a:gd name="connsiteY3138" fmla="*/ 257175 h 850900"/>
                  <a:gd name="connsiteX3139" fmla="*/ 134938 w 723900"/>
                  <a:gd name="connsiteY3139" fmla="*/ 257175 h 850900"/>
                  <a:gd name="connsiteX3140" fmla="*/ 136525 w 723900"/>
                  <a:gd name="connsiteY3140" fmla="*/ 257175 h 850900"/>
                  <a:gd name="connsiteX3141" fmla="*/ 136525 w 723900"/>
                  <a:gd name="connsiteY3141" fmla="*/ 254000 h 850900"/>
                  <a:gd name="connsiteX3142" fmla="*/ 139700 w 723900"/>
                  <a:gd name="connsiteY3142" fmla="*/ 254000 h 850900"/>
                  <a:gd name="connsiteX3143" fmla="*/ 139700 w 723900"/>
                  <a:gd name="connsiteY3143" fmla="*/ 250825 h 850900"/>
                  <a:gd name="connsiteX3144" fmla="*/ 139700 w 723900"/>
                  <a:gd name="connsiteY3144" fmla="*/ 247650 h 850900"/>
                  <a:gd name="connsiteX3145" fmla="*/ 142875 w 723900"/>
                  <a:gd name="connsiteY3145" fmla="*/ 247650 h 850900"/>
                  <a:gd name="connsiteX3146" fmla="*/ 146050 w 723900"/>
                  <a:gd name="connsiteY3146" fmla="*/ 247650 h 850900"/>
                  <a:gd name="connsiteX3147" fmla="*/ 146050 w 723900"/>
                  <a:gd name="connsiteY3147" fmla="*/ 250825 h 850900"/>
                  <a:gd name="connsiteX3148" fmla="*/ 149225 w 723900"/>
                  <a:gd name="connsiteY3148" fmla="*/ 250825 h 850900"/>
                  <a:gd name="connsiteX3149" fmla="*/ 150813 w 723900"/>
                  <a:gd name="connsiteY3149" fmla="*/ 250825 h 850900"/>
                  <a:gd name="connsiteX3150" fmla="*/ 150813 w 723900"/>
                  <a:gd name="connsiteY3150" fmla="*/ 252412 h 850900"/>
                  <a:gd name="connsiteX3151" fmla="*/ 152400 w 723900"/>
                  <a:gd name="connsiteY3151" fmla="*/ 250825 h 850900"/>
                  <a:gd name="connsiteX3152" fmla="*/ 152400 w 723900"/>
                  <a:gd name="connsiteY3152" fmla="*/ 247650 h 850900"/>
                  <a:gd name="connsiteX3153" fmla="*/ 152400 w 723900"/>
                  <a:gd name="connsiteY3153" fmla="*/ 244475 h 850900"/>
                  <a:gd name="connsiteX3154" fmla="*/ 149225 w 723900"/>
                  <a:gd name="connsiteY3154" fmla="*/ 244475 h 850900"/>
                  <a:gd name="connsiteX3155" fmla="*/ 146050 w 723900"/>
                  <a:gd name="connsiteY3155" fmla="*/ 241300 h 850900"/>
                  <a:gd name="connsiteX3156" fmla="*/ 142875 w 723900"/>
                  <a:gd name="connsiteY3156" fmla="*/ 241300 h 850900"/>
                  <a:gd name="connsiteX3157" fmla="*/ 139700 w 723900"/>
                  <a:gd name="connsiteY3157" fmla="*/ 241300 h 850900"/>
                  <a:gd name="connsiteX3158" fmla="*/ 136525 w 723900"/>
                  <a:gd name="connsiteY3158" fmla="*/ 241300 h 850900"/>
                  <a:gd name="connsiteX3159" fmla="*/ 133350 w 723900"/>
                  <a:gd name="connsiteY3159" fmla="*/ 241300 h 850900"/>
                  <a:gd name="connsiteX3160" fmla="*/ 136525 w 723900"/>
                  <a:gd name="connsiteY3160" fmla="*/ 238125 h 850900"/>
                  <a:gd name="connsiteX3161" fmla="*/ 136525 w 723900"/>
                  <a:gd name="connsiteY3161" fmla="*/ 234950 h 850900"/>
                  <a:gd name="connsiteX3162" fmla="*/ 139700 w 723900"/>
                  <a:gd name="connsiteY3162" fmla="*/ 234950 h 850900"/>
                  <a:gd name="connsiteX3163" fmla="*/ 139700 w 723900"/>
                  <a:gd name="connsiteY3163" fmla="*/ 238125 h 850900"/>
                  <a:gd name="connsiteX3164" fmla="*/ 142875 w 723900"/>
                  <a:gd name="connsiteY3164" fmla="*/ 238125 h 850900"/>
                  <a:gd name="connsiteX3165" fmla="*/ 146050 w 723900"/>
                  <a:gd name="connsiteY3165" fmla="*/ 238125 h 850900"/>
                  <a:gd name="connsiteX3166" fmla="*/ 146050 w 723900"/>
                  <a:gd name="connsiteY3166" fmla="*/ 234950 h 850900"/>
                  <a:gd name="connsiteX3167" fmla="*/ 142875 w 723900"/>
                  <a:gd name="connsiteY3167" fmla="*/ 234950 h 850900"/>
                  <a:gd name="connsiteX3168" fmla="*/ 142875 w 723900"/>
                  <a:gd name="connsiteY3168" fmla="*/ 231775 h 850900"/>
                  <a:gd name="connsiteX3169" fmla="*/ 142875 w 723900"/>
                  <a:gd name="connsiteY3169" fmla="*/ 228600 h 850900"/>
                  <a:gd name="connsiteX3170" fmla="*/ 139700 w 723900"/>
                  <a:gd name="connsiteY3170" fmla="*/ 228600 h 850900"/>
                  <a:gd name="connsiteX3171" fmla="*/ 139700 w 723900"/>
                  <a:gd name="connsiteY3171" fmla="*/ 225425 h 850900"/>
                  <a:gd name="connsiteX3172" fmla="*/ 136525 w 723900"/>
                  <a:gd name="connsiteY3172" fmla="*/ 225425 h 850900"/>
                  <a:gd name="connsiteX3173" fmla="*/ 136525 w 723900"/>
                  <a:gd name="connsiteY3173" fmla="*/ 222250 h 850900"/>
                  <a:gd name="connsiteX3174" fmla="*/ 136525 w 723900"/>
                  <a:gd name="connsiteY3174" fmla="*/ 219075 h 850900"/>
                  <a:gd name="connsiteX3175" fmla="*/ 139700 w 723900"/>
                  <a:gd name="connsiteY3175" fmla="*/ 219075 h 850900"/>
                  <a:gd name="connsiteX3176" fmla="*/ 139700 w 723900"/>
                  <a:gd name="connsiteY3176" fmla="*/ 215900 h 850900"/>
                  <a:gd name="connsiteX3177" fmla="*/ 139700 w 723900"/>
                  <a:gd name="connsiteY3177" fmla="*/ 212725 h 850900"/>
                  <a:gd name="connsiteX3178" fmla="*/ 142875 w 723900"/>
                  <a:gd name="connsiteY3178" fmla="*/ 212725 h 850900"/>
                  <a:gd name="connsiteX3179" fmla="*/ 146050 w 723900"/>
                  <a:gd name="connsiteY3179" fmla="*/ 212725 h 850900"/>
                  <a:gd name="connsiteX3180" fmla="*/ 146050 w 723900"/>
                  <a:gd name="connsiteY3180" fmla="*/ 209550 h 850900"/>
                  <a:gd name="connsiteX3181" fmla="*/ 142875 w 723900"/>
                  <a:gd name="connsiteY3181" fmla="*/ 209550 h 850900"/>
                  <a:gd name="connsiteX3182" fmla="*/ 142875 w 723900"/>
                  <a:gd name="connsiteY3182" fmla="*/ 206375 h 850900"/>
                  <a:gd name="connsiteX3183" fmla="*/ 139700 w 723900"/>
                  <a:gd name="connsiteY3183" fmla="*/ 206375 h 850900"/>
                  <a:gd name="connsiteX3184" fmla="*/ 136525 w 723900"/>
                  <a:gd name="connsiteY3184" fmla="*/ 206375 h 850900"/>
                  <a:gd name="connsiteX3185" fmla="*/ 133350 w 723900"/>
                  <a:gd name="connsiteY3185" fmla="*/ 206375 h 850900"/>
                  <a:gd name="connsiteX3186" fmla="*/ 133350 w 723900"/>
                  <a:gd name="connsiteY3186" fmla="*/ 209550 h 850900"/>
                  <a:gd name="connsiteX3187" fmla="*/ 130175 w 723900"/>
                  <a:gd name="connsiteY3187" fmla="*/ 206375 h 850900"/>
                  <a:gd name="connsiteX3188" fmla="*/ 127000 w 723900"/>
                  <a:gd name="connsiteY3188" fmla="*/ 209550 h 850900"/>
                  <a:gd name="connsiteX3189" fmla="*/ 127000 w 723900"/>
                  <a:gd name="connsiteY3189" fmla="*/ 206375 h 850900"/>
                  <a:gd name="connsiteX3190" fmla="*/ 123825 w 723900"/>
                  <a:gd name="connsiteY3190" fmla="*/ 206375 h 850900"/>
                  <a:gd name="connsiteX3191" fmla="*/ 123825 w 723900"/>
                  <a:gd name="connsiteY3191" fmla="*/ 203200 h 850900"/>
                  <a:gd name="connsiteX3192" fmla="*/ 120650 w 723900"/>
                  <a:gd name="connsiteY3192" fmla="*/ 203200 h 850900"/>
                  <a:gd name="connsiteX3193" fmla="*/ 117475 w 723900"/>
                  <a:gd name="connsiteY3193" fmla="*/ 203200 h 850900"/>
                  <a:gd name="connsiteX3194" fmla="*/ 114300 w 723900"/>
                  <a:gd name="connsiteY3194" fmla="*/ 203200 h 850900"/>
                  <a:gd name="connsiteX3195" fmla="*/ 111125 w 723900"/>
                  <a:gd name="connsiteY3195" fmla="*/ 203200 h 850900"/>
                  <a:gd name="connsiteX3196" fmla="*/ 107950 w 723900"/>
                  <a:gd name="connsiteY3196" fmla="*/ 200025 h 850900"/>
                  <a:gd name="connsiteX3197" fmla="*/ 104775 w 723900"/>
                  <a:gd name="connsiteY3197" fmla="*/ 200025 h 850900"/>
                  <a:gd name="connsiteX3198" fmla="*/ 101600 w 723900"/>
                  <a:gd name="connsiteY3198" fmla="*/ 196850 h 850900"/>
                  <a:gd name="connsiteX3199" fmla="*/ 101600 w 723900"/>
                  <a:gd name="connsiteY3199" fmla="*/ 193675 h 850900"/>
                  <a:gd name="connsiteX3200" fmla="*/ 104775 w 723900"/>
                  <a:gd name="connsiteY3200" fmla="*/ 193675 h 850900"/>
                  <a:gd name="connsiteX3201" fmla="*/ 104775 w 723900"/>
                  <a:gd name="connsiteY3201" fmla="*/ 190500 h 850900"/>
                  <a:gd name="connsiteX3202" fmla="*/ 101600 w 723900"/>
                  <a:gd name="connsiteY3202" fmla="*/ 190500 h 850900"/>
                  <a:gd name="connsiteX3203" fmla="*/ 101600 w 723900"/>
                  <a:gd name="connsiteY3203" fmla="*/ 187325 h 850900"/>
                  <a:gd name="connsiteX3204" fmla="*/ 101600 w 723900"/>
                  <a:gd name="connsiteY3204" fmla="*/ 184150 h 850900"/>
                  <a:gd name="connsiteX3205" fmla="*/ 101600 w 723900"/>
                  <a:gd name="connsiteY3205" fmla="*/ 180975 h 850900"/>
                  <a:gd name="connsiteX3206" fmla="*/ 101600 w 723900"/>
                  <a:gd name="connsiteY3206" fmla="*/ 177800 h 850900"/>
                  <a:gd name="connsiteX3207" fmla="*/ 98425 w 723900"/>
                  <a:gd name="connsiteY3207" fmla="*/ 174625 h 850900"/>
                  <a:gd name="connsiteX3208" fmla="*/ 98425 w 723900"/>
                  <a:gd name="connsiteY3208" fmla="*/ 171450 h 850900"/>
                  <a:gd name="connsiteX3209" fmla="*/ 95250 w 723900"/>
                  <a:gd name="connsiteY3209" fmla="*/ 168275 h 850900"/>
                  <a:gd name="connsiteX3210" fmla="*/ 92075 w 723900"/>
                  <a:gd name="connsiteY3210" fmla="*/ 168275 h 850900"/>
                  <a:gd name="connsiteX3211" fmla="*/ 92075 w 723900"/>
                  <a:gd name="connsiteY3211" fmla="*/ 165100 h 850900"/>
                  <a:gd name="connsiteX3212" fmla="*/ 92075 w 723900"/>
                  <a:gd name="connsiteY3212" fmla="*/ 161925 h 850900"/>
                  <a:gd name="connsiteX3213" fmla="*/ 88900 w 723900"/>
                  <a:gd name="connsiteY3213" fmla="*/ 161925 h 850900"/>
                  <a:gd name="connsiteX3214" fmla="*/ 88900 w 723900"/>
                  <a:gd name="connsiteY3214" fmla="*/ 158750 h 850900"/>
                  <a:gd name="connsiteX3215" fmla="*/ 85725 w 723900"/>
                  <a:gd name="connsiteY3215" fmla="*/ 158750 h 850900"/>
                  <a:gd name="connsiteX3216" fmla="*/ 85725 w 723900"/>
                  <a:gd name="connsiteY3216" fmla="*/ 155575 h 850900"/>
                  <a:gd name="connsiteX3217" fmla="*/ 82550 w 723900"/>
                  <a:gd name="connsiteY3217" fmla="*/ 152400 h 850900"/>
                  <a:gd name="connsiteX3218" fmla="*/ 79375 w 723900"/>
                  <a:gd name="connsiteY3218" fmla="*/ 149225 h 850900"/>
                  <a:gd name="connsiteX3219" fmla="*/ 79375 w 723900"/>
                  <a:gd name="connsiteY3219" fmla="*/ 146050 h 850900"/>
                  <a:gd name="connsiteX3220" fmla="*/ 76200 w 723900"/>
                  <a:gd name="connsiteY3220" fmla="*/ 146050 h 850900"/>
                  <a:gd name="connsiteX3221" fmla="*/ 73025 w 723900"/>
                  <a:gd name="connsiteY3221" fmla="*/ 146050 h 850900"/>
                  <a:gd name="connsiteX3222" fmla="*/ 73025 w 723900"/>
                  <a:gd name="connsiteY3222" fmla="*/ 142875 h 850900"/>
                  <a:gd name="connsiteX3223" fmla="*/ 69850 w 723900"/>
                  <a:gd name="connsiteY3223" fmla="*/ 142875 h 850900"/>
                  <a:gd name="connsiteX3224" fmla="*/ 69850 w 723900"/>
                  <a:gd name="connsiteY3224" fmla="*/ 139700 h 850900"/>
                  <a:gd name="connsiteX3225" fmla="*/ 66675 w 723900"/>
                  <a:gd name="connsiteY3225" fmla="*/ 139700 h 850900"/>
                  <a:gd name="connsiteX3226" fmla="*/ 66675 w 723900"/>
                  <a:gd name="connsiteY3226" fmla="*/ 136525 h 850900"/>
                  <a:gd name="connsiteX3227" fmla="*/ 66675 w 723900"/>
                  <a:gd name="connsiteY3227" fmla="*/ 133350 h 850900"/>
                  <a:gd name="connsiteX3228" fmla="*/ 63500 w 723900"/>
                  <a:gd name="connsiteY3228" fmla="*/ 133350 h 850900"/>
                  <a:gd name="connsiteX3229" fmla="*/ 63500 w 723900"/>
                  <a:gd name="connsiteY3229" fmla="*/ 130175 h 850900"/>
                  <a:gd name="connsiteX3230" fmla="*/ 60325 w 723900"/>
                  <a:gd name="connsiteY3230" fmla="*/ 130175 h 850900"/>
                  <a:gd name="connsiteX3231" fmla="*/ 57150 w 723900"/>
                  <a:gd name="connsiteY3231" fmla="*/ 127000 h 850900"/>
                  <a:gd name="connsiteX3232" fmla="*/ 60325 w 723900"/>
                  <a:gd name="connsiteY3232" fmla="*/ 123825 h 850900"/>
                  <a:gd name="connsiteX3233" fmla="*/ 63500 w 723900"/>
                  <a:gd name="connsiteY3233" fmla="*/ 123825 h 850900"/>
                  <a:gd name="connsiteX3234" fmla="*/ 63500 w 723900"/>
                  <a:gd name="connsiteY3234" fmla="*/ 120650 h 850900"/>
                  <a:gd name="connsiteX3235" fmla="*/ 66675 w 723900"/>
                  <a:gd name="connsiteY3235" fmla="*/ 120650 h 850900"/>
                  <a:gd name="connsiteX3236" fmla="*/ 66675 w 723900"/>
                  <a:gd name="connsiteY3236" fmla="*/ 117475 h 850900"/>
                  <a:gd name="connsiteX3237" fmla="*/ 66675 w 723900"/>
                  <a:gd name="connsiteY3237" fmla="*/ 114300 h 850900"/>
                  <a:gd name="connsiteX3238" fmla="*/ 69850 w 723900"/>
                  <a:gd name="connsiteY3238" fmla="*/ 111125 h 850900"/>
                  <a:gd name="connsiteX3239" fmla="*/ 69850 w 723900"/>
                  <a:gd name="connsiteY3239" fmla="*/ 107950 h 850900"/>
                  <a:gd name="connsiteX3240" fmla="*/ 69850 w 723900"/>
                  <a:gd name="connsiteY3240" fmla="*/ 104775 h 850900"/>
                  <a:gd name="connsiteX3241" fmla="*/ 69850 w 723900"/>
                  <a:gd name="connsiteY3241" fmla="*/ 101600 h 850900"/>
                  <a:gd name="connsiteX3242" fmla="*/ 73025 w 723900"/>
                  <a:gd name="connsiteY3242" fmla="*/ 104775 h 850900"/>
                  <a:gd name="connsiteX3243" fmla="*/ 76200 w 723900"/>
                  <a:gd name="connsiteY3243" fmla="*/ 104775 h 850900"/>
                  <a:gd name="connsiteX3244" fmla="*/ 79375 w 723900"/>
                  <a:gd name="connsiteY3244" fmla="*/ 104775 h 850900"/>
                  <a:gd name="connsiteX3245" fmla="*/ 82550 w 723900"/>
                  <a:gd name="connsiteY3245" fmla="*/ 104775 h 850900"/>
                  <a:gd name="connsiteX3246" fmla="*/ 85725 w 723900"/>
                  <a:gd name="connsiteY3246" fmla="*/ 104775 h 850900"/>
                  <a:gd name="connsiteX3247" fmla="*/ 88900 w 723900"/>
                  <a:gd name="connsiteY3247" fmla="*/ 104775 h 850900"/>
                  <a:gd name="connsiteX3248" fmla="*/ 92075 w 723900"/>
                  <a:gd name="connsiteY3248" fmla="*/ 104775 h 850900"/>
                  <a:gd name="connsiteX3249" fmla="*/ 95250 w 723900"/>
                  <a:gd name="connsiteY3249" fmla="*/ 104775 h 850900"/>
                  <a:gd name="connsiteX3250" fmla="*/ 98425 w 723900"/>
                  <a:gd name="connsiteY3250" fmla="*/ 104775 h 850900"/>
                  <a:gd name="connsiteX3251" fmla="*/ 101600 w 723900"/>
                  <a:gd name="connsiteY3251" fmla="*/ 104775 h 850900"/>
                  <a:gd name="connsiteX3252" fmla="*/ 104775 w 723900"/>
                  <a:gd name="connsiteY3252" fmla="*/ 104775 h 850900"/>
                  <a:gd name="connsiteX3253" fmla="*/ 107950 w 723900"/>
                  <a:gd name="connsiteY3253" fmla="*/ 104775 h 850900"/>
                  <a:gd name="connsiteX3254" fmla="*/ 111125 w 723900"/>
                  <a:gd name="connsiteY3254" fmla="*/ 104775 h 850900"/>
                  <a:gd name="connsiteX3255" fmla="*/ 114300 w 723900"/>
                  <a:gd name="connsiteY3255" fmla="*/ 104775 h 850900"/>
                  <a:gd name="connsiteX3256" fmla="*/ 114300 w 723900"/>
                  <a:gd name="connsiteY3256" fmla="*/ 101600 h 850900"/>
                  <a:gd name="connsiteX3257" fmla="*/ 117475 w 723900"/>
                  <a:gd name="connsiteY3257" fmla="*/ 101600 h 850900"/>
                  <a:gd name="connsiteX3258" fmla="*/ 117475 w 723900"/>
                  <a:gd name="connsiteY3258" fmla="*/ 98425 h 850900"/>
                  <a:gd name="connsiteX3259" fmla="*/ 120650 w 723900"/>
                  <a:gd name="connsiteY3259" fmla="*/ 98425 h 850900"/>
                  <a:gd name="connsiteX3260" fmla="*/ 120650 w 723900"/>
                  <a:gd name="connsiteY3260" fmla="*/ 95250 h 850900"/>
                  <a:gd name="connsiteX3261" fmla="*/ 123825 w 723900"/>
                  <a:gd name="connsiteY3261" fmla="*/ 95250 h 850900"/>
                  <a:gd name="connsiteX3262" fmla="*/ 123825 w 723900"/>
                  <a:gd name="connsiteY3262" fmla="*/ 92075 h 850900"/>
                  <a:gd name="connsiteX3263" fmla="*/ 127000 w 723900"/>
                  <a:gd name="connsiteY3263" fmla="*/ 92075 h 850900"/>
                  <a:gd name="connsiteX3264" fmla="*/ 130175 w 723900"/>
                  <a:gd name="connsiteY3264" fmla="*/ 88900 h 850900"/>
                  <a:gd name="connsiteX3265" fmla="*/ 127000 w 723900"/>
                  <a:gd name="connsiteY3265" fmla="*/ 88900 h 850900"/>
                  <a:gd name="connsiteX3266" fmla="*/ 130175 w 723900"/>
                  <a:gd name="connsiteY3266" fmla="*/ 85725 h 850900"/>
                  <a:gd name="connsiteX3267" fmla="*/ 130175 w 723900"/>
                  <a:gd name="connsiteY3267" fmla="*/ 84138 h 850900"/>
                  <a:gd name="connsiteX3268" fmla="*/ 130175 w 723900"/>
                  <a:gd name="connsiteY3268" fmla="*/ 82550 h 850900"/>
                  <a:gd name="connsiteX3269" fmla="*/ 133350 w 723900"/>
                  <a:gd name="connsiteY3269" fmla="*/ 79375 h 850900"/>
                  <a:gd name="connsiteX3270" fmla="*/ 133350 w 723900"/>
                  <a:gd name="connsiteY3270" fmla="*/ 76200 h 850900"/>
                  <a:gd name="connsiteX3271" fmla="*/ 133350 w 723900"/>
                  <a:gd name="connsiteY3271" fmla="*/ 74613 h 850900"/>
                  <a:gd name="connsiteX3272" fmla="*/ 133350 w 723900"/>
                  <a:gd name="connsiteY3272" fmla="*/ 73025 h 850900"/>
                  <a:gd name="connsiteX3273" fmla="*/ 134938 w 723900"/>
                  <a:gd name="connsiteY3273" fmla="*/ 73025 h 850900"/>
                  <a:gd name="connsiteX3274" fmla="*/ 136525 w 723900"/>
                  <a:gd name="connsiteY3274" fmla="*/ 73025 h 850900"/>
                  <a:gd name="connsiteX3275" fmla="*/ 136525 w 723900"/>
                  <a:gd name="connsiteY3275" fmla="*/ 69850 h 850900"/>
                  <a:gd name="connsiteX3276" fmla="*/ 136525 w 723900"/>
                  <a:gd name="connsiteY3276" fmla="*/ 66675 h 850900"/>
                  <a:gd name="connsiteX3277" fmla="*/ 139700 w 723900"/>
                  <a:gd name="connsiteY3277" fmla="*/ 66675 h 850900"/>
                  <a:gd name="connsiteX3278" fmla="*/ 139700 w 723900"/>
                  <a:gd name="connsiteY3278" fmla="*/ 63500 h 850900"/>
                  <a:gd name="connsiteX3279" fmla="*/ 142875 w 723900"/>
                  <a:gd name="connsiteY3279" fmla="*/ 63500 h 850900"/>
                  <a:gd name="connsiteX3280" fmla="*/ 142875 w 723900"/>
                  <a:gd name="connsiteY3280" fmla="*/ 60325 h 850900"/>
                  <a:gd name="connsiteX3281" fmla="*/ 146050 w 723900"/>
                  <a:gd name="connsiteY3281" fmla="*/ 60325 h 850900"/>
                  <a:gd name="connsiteX3282" fmla="*/ 146050 w 723900"/>
                  <a:gd name="connsiteY3282" fmla="*/ 57150 h 850900"/>
                  <a:gd name="connsiteX3283" fmla="*/ 146050 w 723900"/>
                  <a:gd name="connsiteY3283" fmla="*/ 55563 h 850900"/>
                  <a:gd name="connsiteX3284" fmla="*/ 146050 w 723900"/>
                  <a:gd name="connsiteY3284" fmla="*/ 53975 h 850900"/>
                  <a:gd name="connsiteX3285" fmla="*/ 147638 w 723900"/>
                  <a:gd name="connsiteY3285" fmla="*/ 53975 h 850900"/>
                  <a:gd name="connsiteX3286" fmla="*/ 149225 w 723900"/>
                  <a:gd name="connsiteY3286" fmla="*/ 53975 h 850900"/>
                  <a:gd name="connsiteX3287" fmla="*/ 149225 w 723900"/>
                  <a:gd name="connsiteY3287" fmla="*/ 50800 h 850900"/>
                  <a:gd name="connsiteX3288" fmla="*/ 152400 w 723900"/>
                  <a:gd name="connsiteY3288" fmla="*/ 50800 h 850900"/>
                  <a:gd name="connsiteX3289" fmla="*/ 152400 w 723900"/>
                  <a:gd name="connsiteY3289" fmla="*/ 47625 h 850900"/>
                  <a:gd name="connsiteX3290" fmla="*/ 155575 w 723900"/>
                  <a:gd name="connsiteY3290" fmla="*/ 47625 h 850900"/>
                  <a:gd name="connsiteX3291" fmla="*/ 155575 w 723900"/>
                  <a:gd name="connsiteY3291" fmla="*/ 44450 h 850900"/>
                  <a:gd name="connsiteX3292" fmla="*/ 158750 w 723900"/>
                  <a:gd name="connsiteY3292" fmla="*/ 44450 h 850900"/>
                  <a:gd name="connsiteX3293" fmla="*/ 161925 w 723900"/>
                  <a:gd name="connsiteY3293" fmla="*/ 44450 h 850900"/>
                  <a:gd name="connsiteX3294" fmla="*/ 161925 w 723900"/>
                  <a:gd name="connsiteY3294" fmla="*/ 47625 h 850900"/>
                  <a:gd name="connsiteX3295" fmla="*/ 158750 w 723900"/>
                  <a:gd name="connsiteY3295" fmla="*/ 47625 h 850900"/>
                  <a:gd name="connsiteX3296" fmla="*/ 158750 w 723900"/>
                  <a:gd name="connsiteY3296" fmla="*/ 50800 h 850900"/>
                  <a:gd name="connsiteX3297" fmla="*/ 161925 w 723900"/>
                  <a:gd name="connsiteY3297" fmla="*/ 47625 h 850900"/>
                  <a:gd name="connsiteX3298" fmla="*/ 165100 w 723900"/>
                  <a:gd name="connsiteY3298" fmla="*/ 47625 h 850900"/>
                  <a:gd name="connsiteX3299" fmla="*/ 168275 w 723900"/>
                  <a:gd name="connsiteY3299" fmla="*/ 47625 h 850900"/>
                  <a:gd name="connsiteX3300" fmla="*/ 168275 w 723900"/>
                  <a:gd name="connsiteY3300" fmla="*/ 46038 h 850900"/>
                  <a:gd name="connsiteX3301" fmla="*/ 168275 w 723900"/>
                  <a:gd name="connsiteY3301" fmla="*/ 44450 h 850900"/>
                  <a:gd name="connsiteX3302" fmla="*/ 169863 w 723900"/>
                  <a:gd name="connsiteY3302" fmla="*/ 44450 h 850900"/>
                  <a:gd name="connsiteX3303" fmla="*/ 169863 w 723900"/>
                  <a:gd name="connsiteY3303" fmla="*/ 46038 h 850900"/>
                  <a:gd name="connsiteX3304" fmla="*/ 171450 w 723900"/>
                  <a:gd name="connsiteY3304" fmla="*/ 47625 h 850900"/>
                  <a:gd name="connsiteX3305" fmla="*/ 171450 w 723900"/>
                  <a:gd name="connsiteY3305" fmla="*/ 46038 h 850900"/>
                  <a:gd name="connsiteX3306" fmla="*/ 171450 w 723900"/>
                  <a:gd name="connsiteY3306" fmla="*/ 44450 h 850900"/>
                  <a:gd name="connsiteX3307" fmla="*/ 173038 w 723900"/>
                  <a:gd name="connsiteY3307" fmla="*/ 44450 h 850900"/>
                  <a:gd name="connsiteX3308" fmla="*/ 174625 w 723900"/>
                  <a:gd name="connsiteY3308" fmla="*/ 44450 h 850900"/>
                  <a:gd name="connsiteX3309" fmla="*/ 177800 w 723900"/>
                  <a:gd name="connsiteY3309" fmla="*/ 44450 h 850900"/>
                  <a:gd name="connsiteX3310" fmla="*/ 177800 w 723900"/>
                  <a:gd name="connsiteY3310" fmla="*/ 41275 h 850900"/>
                  <a:gd name="connsiteX3311" fmla="*/ 180975 w 723900"/>
                  <a:gd name="connsiteY3311" fmla="*/ 41275 h 850900"/>
                  <a:gd name="connsiteX3312" fmla="*/ 180975 w 723900"/>
                  <a:gd name="connsiteY3312" fmla="*/ 38100 h 850900"/>
                  <a:gd name="connsiteX3313" fmla="*/ 184150 w 723900"/>
                  <a:gd name="connsiteY3313" fmla="*/ 38100 h 850900"/>
                  <a:gd name="connsiteX3314" fmla="*/ 184150 w 723900"/>
                  <a:gd name="connsiteY3314" fmla="*/ 34925 h 850900"/>
                  <a:gd name="connsiteX3315" fmla="*/ 187325 w 723900"/>
                  <a:gd name="connsiteY3315" fmla="*/ 34925 h 850900"/>
                  <a:gd name="connsiteX3316" fmla="*/ 190500 w 723900"/>
                  <a:gd name="connsiteY3316" fmla="*/ 31750 h 850900"/>
                  <a:gd name="connsiteX3317" fmla="*/ 193675 w 723900"/>
                  <a:gd name="connsiteY3317" fmla="*/ 28575 h 850900"/>
                  <a:gd name="connsiteX3318" fmla="*/ 196850 w 723900"/>
                  <a:gd name="connsiteY3318" fmla="*/ 28575 h 850900"/>
                  <a:gd name="connsiteX3319" fmla="*/ 196850 w 723900"/>
                  <a:gd name="connsiteY3319" fmla="*/ 25400 h 850900"/>
                  <a:gd name="connsiteX3320" fmla="*/ 200025 w 723900"/>
                  <a:gd name="connsiteY3320" fmla="*/ 25400 h 850900"/>
                  <a:gd name="connsiteX3321" fmla="*/ 200025 w 723900"/>
                  <a:gd name="connsiteY3321" fmla="*/ 22225 h 850900"/>
                  <a:gd name="connsiteX3322" fmla="*/ 203200 w 723900"/>
                  <a:gd name="connsiteY3322" fmla="*/ 22225 h 850900"/>
                  <a:gd name="connsiteX3323" fmla="*/ 203200 w 723900"/>
                  <a:gd name="connsiteY3323" fmla="*/ 19050 h 850900"/>
                  <a:gd name="connsiteX3324" fmla="*/ 206375 w 723900"/>
                  <a:gd name="connsiteY3324" fmla="*/ 19050 h 850900"/>
                  <a:gd name="connsiteX3325" fmla="*/ 209550 w 723900"/>
                  <a:gd name="connsiteY3325" fmla="*/ 19050 h 850900"/>
                  <a:gd name="connsiteX3326" fmla="*/ 209550 w 723900"/>
                  <a:gd name="connsiteY3326" fmla="*/ 22225 h 850900"/>
                  <a:gd name="connsiteX3327" fmla="*/ 206375 w 723900"/>
                  <a:gd name="connsiteY3327" fmla="*/ 22225 h 850900"/>
                  <a:gd name="connsiteX3328" fmla="*/ 203200 w 723900"/>
                  <a:gd name="connsiteY3328" fmla="*/ 25400 h 850900"/>
                  <a:gd name="connsiteX3329" fmla="*/ 206375 w 723900"/>
                  <a:gd name="connsiteY3329" fmla="*/ 25400 h 850900"/>
                  <a:gd name="connsiteX3330" fmla="*/ 209550 w 723900"/>
                  <a:gd name="connsiteY3330" fmla="*/ 25400 h 850900"/>
                  <a:gd name="connsiteX3331" fmla="*/ 212725 w 723900"/>
                  <a:gd name="connsiteY3331" fmla="*/ 25400 h 850900"/>
                  <a:gd name="connsiteX3332" fmla="*/ 215900 w 723900"/>
                  <a:gd name="connsiteY3332" fmla="*/ 25400 h 850900"/>
                  <a:gd name="connsiteX3333" fmla="*/ 219075 w 723900"/>
                  <a:gd name="connsiteY3333" fmla="*/ 25400 h 850900"/>
                  <a:gd name="connsiteX3334" fmla="*/ 222250 w 723900"/>
                  <a:gd name="connsiteY3334" fmla="*/ 25400 h 850900"/>
                  <a:gd name="connsiteX3335" fmla="*/ 222250 w 723900"/>
                  <a:gd name="connsiteY3335" fmla="*/ 22225 h 850900"/>
                  <a:gd name="connsiteX3336" fmla="*/ 225425 w 723900"/>
                  <a:gd name="connsiteY3336" fmla="*/ 22225 h 850900"/>
                  <a:gd name="connsiteX3337" fmla="*/ 228600 w 723900"/>
                  <a:gd name="connsiteY3337" fmla="*/ 22225 h 850900"/>
                  <a:gd name="connsiteX3338" fmla="*/ 231775 w 723900"/>
                  <a:gd name="connsiteY3338" fmla="*/ 22225 h 850900"/>
                  <a:gd name="connsiteX3339" fmla="*/ 234950 w 723900"/>
                  <a:gd name="connsiteY3339" fmla="*/ 19050 h 850900"/>
                  <a:gd name="connsiteX3340" fmla="*/ 238125 w 723900"/>
                  <a:gd name="connsiteY3340" fmla="*/ 19050 h 850900"/>
                  <a:gd name="connsiteX3341" fmla="*/ 238125 w 723900"/>
                  <a:gd name="connsiteY3341" fmla="*/ 15875 h 850900"/>
                  <a:gd name="connsiteX3342" fmla="*/ 241300 w 723900"/>
                  <a:gd name="connsiteY3342" fmla="*/ 12700 h 850900"/>
                  <a:gd name="connsiteX3343" fmla="*/ 244475 w 723900"/>
                  <a:gd name="connsiteY3343" fmla="*/ 9525 h 850900"/>
                  <a:gd name="connsiteX3344" fmla="*/ 244475 w 723900"/>
                  <a:gd name="connsiteY3344" fmla="*/ 7938 h 850900"/>
                  <a:gd name="connsiteX3345" fmla="*/ 244475 w 723900"/>
                  <a:gd name="connsiteY3345" fmla="*/ 6350 h 850900"/>
                  <a:gd name="connsiteX3346" fmla="*/ 247650 w 723900"/>
                  <a:gd name="connsiteY3346" fmla="*/ 3175 h 850900"/>
                  <a:gd name="connsiteX3347" fmla="*/ 247650 w 723900"/>
                  <a:gd name="connsiteY3347" fmla="*/ 0 h 850900"/>
                  <a:gd name="connsiteX0" fmla="*/ 44450 w 723900"/>
                  <a:gd name="connsiteY0" fmla="*/ 847725 h 850900"/>
                  <a:gd name="connsiteX1" fmla="*/ 46038 w 723900"/>
                  <a:gd name="connsiteY1" fmla="*/ 847725 h 850900"/>
                  <a:gd name="connsiteX2" fmla="*/ 46038 w 723900"/>
                  <a:gd name="connsiteY2" fmla="*/ 849313 h 850900"/>
                  <a:gd name="connsiteX3" fmla="*/ 44450 w 723900"/>
                  <a:gd name="connsiteY3" fmla="*/ 849313 h 850900"/>
                  <a:gd name="connsiteX4" fmla="*/ 44450 w 723900"/>
                  <a:gd name="connsiteY4" fmla="*/ 847725 h 850900"/>
                  <a:gd name="connsiteX5" fmla="*/ 38100 w 723900"/>
                  <a:gd name="connsiteY5" fmla="*/ 844550 h 850900"/>
                  <a:gd name="connsiteX6" fmla="*/ 41275 w 723900"/>
                  <a:gd name="connsiteY6" fmla="*/ 844550 h 850900"/>
                  <a:gd name="connsiteX7" fmla="*/ 44450 w 723900"/>
                  <a:gd name="connsiteY7" fmla="*/ 844550 h 850900"/>
                  <a:gd name="connsiteX8" fmla="*/ 44450 w 723900"/>
                  <a:gd name="connsiteY8" fmla="*/ 847725 h 850900"/>
                  <a:gd name="connsiteX9" fmla="*/ 42863 w 723900"/>
                  <a:gd name="connsiteY9" fmla="*/ 847725 h 850900"/>
                  <a:gd name="connsiteX10" fmla="*/ 42863 w 723900"/>
                  <a:gd name="connsiteY10" fmla="*/ 849313 h 850900"/>
                  <a:gd name="connsiteX11" fmla="*/ 41275 w 723900"/>
                  <a:gd name="connsiteY11" fmla="*/ 849313 h 850900"/>
                  <a:gd name="connsiteX12" fmla="*/ 41275 w 723900"/>
                  <a:gd name="connsiteY12" fmla="*/ 850900 h 850900"/>
                  <a:gd name="connsiteX13" fmla="*/ 39688 w 723900"/>
                  <a:gd name="connsiteY13" fmla="*/ 849313 h 850900"/>
                  <a:gd name="connsiteX14" fmla="*/ 38100 w 723900"/>
                  <a:gd name="connsiteY14" fmla="*/ 849313 h 850900"/>
                  <a:gd name="connsiteX15" fmla="*/ 38100 w 723900"/>
                  <a:gd name="connsiteY15" fmla="*/ 847725 h 850900"/>
                  <a:gd name="connsiteX16" fmla="*/ 38100 w 723900"/>
                  <a:gd name="connsiteY16" fmla="*/ 844550 h 850900"/>
                  <a:gd name="connsiteX17" fmla="*/ 34925 w 723900"/>
                  <a:gd name="connsiteY17" fmla="*/ 841375 h 850900"/>
                  <a:gd name="connsiteX18" fmla="*/ 38100 w 723900"/>
                  <a:gd name="connsiteY18" fmla="*/ 841375 h 850900"/>
                  <a:gd name="connsiteX19" fmla="*/ 38100 w 723900"/>
                  <a:gd name="connsiteY19" fmla="*/ 844550 h 850900"/>
                  <a:gd name="connsiteX20" fmla="*/ 34925 w 723900"/>
                  <a:gd name="connsiteY20" fmla="*/ 844550 h 850900"/>
                  <a:gd name="connsiteX21" fmla="*/ 34925 w 723900"/>
                  <a:gd name="connsiteY21" fmla="*/ 841375 h 850900"/>
                  <a:gd name="connsiteX22" fmla="*/ 130175 w 723900"/>
                  <a:gd name="connsiteY22" fmla="*/ 835025 h 850900"/>
                  <a:gd name="connsiteX23" fmla="*/ 133350 w 723900"/>
                  <a:gd name="connsiteY23" fmla="*/ 835025 h 850900"/>
                  <a:gd name="connsiteX24" fmla="*/ 133350 w 723900"/>
                  <a:gd name="connsiteY24" fmla="*/ 838200 h 850900"/>
                  <a:gd name="connsiteX25" fmla="*/ 130175 w 723900"/>
                  <a:gd name="connsiteY25" fmla="*/ 838200 h 850900"/>
                  <a:gd name="connsiteX26" fmla="*/ 130175 w 723900"/>
                  <a:gd name="connsiteY26" fmla="*/ 835025 h 850900"/>
                  <a:gd name="connsiteX27" fmla="*/ 127000 w 723900"/>
                  <a:gd name="connsiteY27" fmla="*/ 831850 h 850900"/>
                  <a:gd name="connsiteX28" fmla="*/ 130175 w 723900"/>
                  <a:gd name="connsiteY28" fmla="*/ 835025 h 850900"/>
                  <a:gd name="connsiteX29" fmla="*/ 127000 w 723900"/>
                  <a:gd name="connsiteY29" fmla="*/ 835025 h 850900"/>
                  <a:gd name="connsiteX30" fmla="*/ 127000 w 723900"/>
                  <a:gd name="connsiteY30" fmla="*/ 831850 h 850900"/>
                  <a:gd name="connsiteX31" fmla="*/ 53975 w 723900"/>
                  <a:gd name="connsiteY31" fmla="*/ 831850 h 850900"/>
                  <a:gd name="connsiteX32" fmla="*/ 55563 w 723900"/>
                  <a:gd name="connsiteY32" fmla="*/ 831850 h 850900"/>
                  <a:gd name="connsiteX33" fmla="*/ 55563 w 723900"/>
                  <a:gd name="connsiteY33" fmla="*/ 835025 h 850900"/>
                  <a:gd name="connsiteX34" fmla="*/ 53975 w 723900"/>
                  <a:gd name="connsiteY34" fmla="*/ 835025 h 850900"/>
                  <a:gd name="connsiteX35" fmla="*/ 53975 w 723900"/>
                  <a:gd name="connsiteY35" fmla="*/ 831850 h 850900"/>
                  <a:gd name="connsiteX36" fmla="*/ 139700 w 723900"/>
                  <a:gd name="connsiteY36" fmla="*/ 828675 h 850900"/>
                  <a:gd name="connsiteX37" fmla="*/ 142875 w 723900"/>
                  <a:gd name="connsiteY37" fmla="*/ 828675 h 850900"/>
                  <a:gd name="connsiteX38" fmla="*/ 142875 w 723900"/>
                  <a:gd name="connsiteY38" fmla="*/ 831850 h 850900"/>
                  <a:gd name="connsiteX39" fmla="*/ 139700 w 723900"/>
                  <a:gd name="connsiteY39" fmla="*/ 831850 h 850900"/>
                  <a:gd name="connsiteX40" fmla="*/ 139700 w 723900"/>
                  <a:gd name="connsiteY40" fmla="*/ 828675 h 850900"/>
                  <a:gd name="connsiteX41" fmla="*/ 53975 w 723900"/>
                  <a:gd name="connsiteY41" fmla="*/ 828675 h 850900"/>
                  <a:gd name="connsiteX42" fmla="*/ 55563 w 723900"/>
                  <a:gd name="connsiteY42" fmla="*/ 828675 h 850900"/>
                  <a:gd name="connsiteX43" fmla="*/ 55563 w 723900"/>
                  <a:gd name="connsiteY43" fmla="*/ 830263 h 850900"/>
                  <a:gd name="connsiteX44" fmla="*/ 53975 w 723900"/>
                  <a:gd name="connsiteY44" fmla="*/ 830263 h 850900"/>
                  <a:gd name="connsiteX45" fmla="*/ 53975 w 723900"/>
                  <a:gd name="connsiteY45" fmla="*/ 828675 h 850900"/>
                  <a:gd name="connsiteX46" fmla="*/ 114300 w 723900"/>
                  <a:gd name="connsiteY46" fmla="*/ 825500 h 850900"/>
                  <a:gd name="connsiteX47" fmla="*/ 115888 w 723900"/>
                  <a:gd name="connsiteY47" fmla="*/ 825500 h 850900"/>
                  <a:gd name="connsiteX48" fmla="*/ 117475 w 723900"/>
                  <a:gd name="connsiteY48" fmla="*/ 825500 h 850900"/>
                  <a:gd name="connsiteX49" fmla="*/ 117475 w 723900"/>
                  <a:gd name="connsiteY49" fmla="*/ 828675 h 850900"/>
                  <a:gd name="connsiteX50" fmla="*/ 115888 w 723900"/>
                  <a:gd name="connsiteY50" fmla="*/ 827088 h 850900"/>
                  <a:gd name="connsiteX51" fmla="*/ 114300 w 723900"/>
                  <a:gd name="connsiteY51" fmla="*/ 827088 h 850900"/>
                  <a:gd name="connsiteX52" fmla="*/ 114300 w 723900"/>
                  <a:gd name="connsiteY52" fmla="*/ 825500 h 850900"/>
                  <a:gd name="connsiteX53" fmla="*/ 57150 w 723900"/>
                  <a:gd name="connsiteY53" fmla="*/ 825500 h 850900"/>
                  <a:gd name="connsiteX54" fmla="*/ 58738 w 723900"/>
                  <a:gd name="connsiteY54" fmla="*/ 825500 h 850900"/>
                  <a:gd name="connsiteX55" fmla="*/ 58738 w 723900"/>
                  <a:gd name="connsiteY55" fmla="*/ 827088 h 850900"/>
                  <a:gd name="connsiteX56" fmla="*/ 57150 w 723900"/>
                  <a:gd name="connsiteY56" fmla="*/ 827088 h 850900"/>
                  <a:gd name="connsiteX57" fmla="*/ 57150 w 723900"/>
                  <a:gd name="connsiteY57" fmla="*/ 825500 h 850900"/>
                  <a:gd name="connsiteX58" fmla="*/ 47625 w 723900"/>
                  <a:gd name="connsiteY58" fmla="*/ 825500 h 850900"/>
                  <a:gd name="connsiteX59" fmla="*/ 49213 w 723900"/>
                  <a:gd name="connsiteY59" fmla="*/ 825500 h 850900"/>
                  <a:gd name="connsiteX60" fmla="*/ 49213 w 723900"/>
                  <a:gd name="connsiteY60" fmla="*/ 827088 h 850900"/>
                  <a:gd name="connsiteX61" fmla="*/ 47625 w 723900"/>
                  <a:gd name="connsiteY61" fmla="*/ 827088 h 850900"/>
                  <a:gd name="connsiteX62" fmla="*/ 47625 w 723900"/>
                  <a:gd name="connsiteY62" fmla="*/ 825500 h 850900"/>
                  <a:gd name="connsiteX63" fmla="*/ 22225 w 723900"/>
                  <a:gd name="connsiteY63" fmla="*/ 825500 h 850900"/>
                  <a:gd name="connsiteX64" fmla="*/ 25400 w 723900"/>
                  <a:gd name="connsiteY64" fmla="*/ 825500 h 850900"/>
                  <a:gd name="connsiteX65" fmla="*/ 28575 w 723900"/>
                  <a:gd name="connsiteY65" fmla="*/ 825500 h 850900"/>
                  <a:gd name="connsiteX66" fmla="*/ 28575 w 723900"/>
                  <a:gd name="connsiteY66" fmla="*/ 828675 h 850900"/>
                  <a:gd name="connsiteX67" fmla="*/ 28575 w 723900"/>
                  <a:gd name="connsiteY67" fmla="*/ 831850 h 850900"/>
                  <a:gd name="connsiteX68" fmla="*/ 25400 w 723900"/>
                  <a:gd name="connsiteY68" fmla="*/ 831850 h 850900"/>
                  <a:gd name="connsiteX69" fmla="*/ 25400 w 723900"/>
                  <a:gd name="connsiteY69" fmla="*/ 828675 h 850900"/>
                  <a:gd name="connsiteX70" fmla="*/ 22225 w 723900"/>
                  <a:gd name="connsiteY70" fmla="*/ 828675 h 850900"/>
                  <a:gd name="connsiteX71" fmla="*/ 22225 w 723900"/>
                  <a:gd name="connsiteY71" fmla="*/ 825500 h 850900"/>
                  <a:gd name="connsiteX72" fmla="*/ 136525 w 723900"/>
                  <a:gd name="connsiteY72" fmla="*/ 822325 h 850900"/>
                  <a:gd name="connsiteX73" fmla="*/ 138113 w 723900"/>
                  <a:gd name="connsiteY73" fmla="*/ 822325 h 850900"/>
                  <a:gd name="connsiteX74" fmla="*/ 139700 w 723900"/>
                  <a:gd name="connsiteY74" fmla="*/ 822325 h 850900"/>
                  <a:gd name="connsiteX75" fmla="*/ 139700 w 723900"/>
                  <a:gd name="connsiteY75" fmla="*/ 825500 h 850900"/>
                  <a:gd name="connsiteX76" fmla="*/ 139700 w 723900"/>
                  <a:gd name="connsiteY76" fmla="*/ 828675 h 850900"/>
                  <a:gd name="connsiteX77" fmla="*/ 136525 w 723900"/>
                  <a:gd name="connsiteY77" fmla="*/ 828675 h 850900"/>
                  <a:gd name="connsiteX78" fmla="*/ 136525 w 723900"/>
                  <a:gd name="connsiteY78" fmla="*/ 825500 h 850900"/>
                  <a:gd name="connsiteX79" fmla="*/ 136525 w 723900"/>
                  <a:gd name="connsiteY79" fmla="*/ 823913 h 850900"/>
                  <a:gd name="connsiteX80" fmla="*/ 136525 w 723900"/>
                  <a:gd name="connsiteY80" fmla="*/ 822325 h 850900"/>
                  <a:gd name="connsiteX81" fmla="*/ 130175 w 723900"/>
                  <a:gd name="connsiteY81" fmla="*/ 822325 h 850900"/>
                  <a:gd name="connsiteX82" fmla="*/ 131763 w 723900"/>
                  <a:gd name="connsiteY82" fmla="*/ 822325 h 850900"/>
                  <a:gd name="connsiteX83" fmla="*/ 131763 w 723900"/>
                  <a:gd name="connsiteY83" fmla="*/ 823913 h 850900"/>
                  <a:gd name="connsiteX84" fmla="*/ 130175 w 723900"/>
                  <a:gd name="connsiteY84" fmla="*/ 823913 h 850900"/>
                  <a:gd name="connsiteX85" fmla="*/ 130175 w 723900"/>
                  <a:gd name="connsiteY85" fmla="*/ 822325 h 850900"/>
                  <a:gd name="connsiteX86" fmla="*/ 123825 w 723900"/>
                  <a:gd name="connsiteY86" fmla="*/ 822325 h 850900"/>
                  <a:gd name="connsiteX87" fmla="*/ 127000 w 723900"/>
                  <a:gd name="connsiteY87" fmla="*/ 822325 h 850900"/>
                  <a:gd name="connsiteX88" fmla="*/ 127000 w 723900"/>
                  <a:gd name="connsiteY88" fmla="*/ 825500 h 850900"/>
                  <a:gd name="connsiteX89" fmla="*/ 123825 w 723900"/>
                  <a:gd name="connsiteY89" fmla="*/ 825500 h 850900"/>
                  <a:gd name="connsiteX90" fmla="*/ 123825 w 723900"/>
                  <a:gd name="connsiteY90" fmla="*/ 822325 h 850900"/>
                  <a:gd name="connsiteX91" fmla="*/ 47625 w 723900"/>
                  <a:gd name="connsiteY91" fmla="*/ 819150 h 850900"/>
                  <a:gd name="connsiteX92" fmla="*/ 50800 w 723900"/>
                  <a:gd name="connsiteY92" fmla="*/ 819150 h 850900"/>
                  <a:gd name="connsiteX93" fmla="*/ 53975 w 723900"/>
                  <a:gd name="connsiteY93" fmla="*/ 819150 h 850900"/>
                  <a:gd name="connsiteX94" fmla="*/ 53975 w 723900"/>
                  <a:gd name="connsiteY94" fmla="*/ 822325 h 850900"/>
                  <a:gd name="connsiteX95" fmla="*/ 53975 w 723900"/>
                  <a:gd name="connsiteY95" fmla="*/ 825500 h 850900"/>
                  <a:gd name="connsiteX96" fmla="*/ 52388 w 723900"/>
                  <a:gd name="connsiteY96" fmla="*/ 825500 h 850900"/>
                  <a:gd name="connsiteX97" fmla="*/ 52388 w 723900"/>
                  <a:gd name="connsiteY97" fmla="*/ 827088 h 850900"/>
                  <a:gd name="connsiteX98" fmla="*/ 50800 w 723900"/>
                  <a:gd name="connsiteY98" fmla="*/ 827088 h 850900"/>
                  <a:gd name="connsiteX99" fmla="*/ 50800 w 723900"/>
                  <a:gd name="connsiteY99" fmla="*/ 825500 h 850900"/>
                  <a:gd name="connsiteX100" fmla="*/ 50800 w 723900"/>
                  <a:gd name="connsiteY100" fmla="*/ 822325 h 850900"/>
                  <a:gd name="connsiteX101" fmla="*/ 47625 w 723900"/>
                  <a:gd name="connsiteY101" fmla="*/ 822325 h 850900"/>
                  <a:gd name="connsiteX102" fmla="*/ 47625 w 723900"/>
                  <a:gd name="connsiteY102" fmla="*/ 820738 h 850900"/>
                  <a:gd name="connsiteX103" fmla="*/ 47625 w 723900"/>
                  <a:gd name="connsiteY103" fmla="*/ 819150 h 850900"/>
                  <a:gd name="connsiteX104" fmla="*/ 117475 w 723900"/>
                  <a:gd name="connsiteY104" fmla="*/ 815975 h 850900"/>
                  <a:gd name="connsiteX105" fmla="*/ 120650 w 723900"/>
                  <a:gd name="connsiteY105" fmla="*/ 819150 h 850900"/>
                  <a:gd name="connsiteX106" fmla="*/ 120650 w 723900"/>
                  <a:gd name="connsiteY106" fmla="*/ 815975 h 850900"/>
                  <a:gd name="connsiteX107" fmla="*/ 123825 w 723900"/>
                  <a:gd name="connsiteY107" fmla="*/ 815975 h 850900"/>
                  <a:gd name="connsiteX108" fmla="*/ 127000 w 723900"/>
                  <a:gd name="connsiteY108" fmla="*/ 815975 h 850900"/>
                  <a:gd name="connsiteX109" fmla="*/ 127000 w 723900"/>
                  <a:gd name="connsiteY109" fmla="*/ 819150 h 850900"/>
                  <a:gd name="connsiteX110" fmla="*/ 123825 w 723900"/>
                  <a:gd name="connsiteY110" fmla="*/ 819150 h 850900"/>
                  <a:gd name="connsiteX111" fmla="*/ 123825 w 723900"/>
                  <a:gd name="connsiteY111" fmla="*/ 822325 h 850900"/>
                  <a:gd name="connsiteX112" fmla="*/ 120650 w 723900"/>
                  <a:gd name="connsiteY112" fmla="*/ 822325 h 850900"/>
                  <a:gd name="connsiteX113" fmla="*/ 117475 w 723900"/>
                  <a:gd name="connsiteY113" fmla="*/ 822325 h 850900"/>
                  <a:gd name="connsiteX114" fmla="*/ 114300 w 723900"/>
                  <a:gd name="connsiteY114" fmla="*/ 822325 h 850900"/>
                  <a:gd name="connsiteX115" fmla="*/ 114300 w 723900"/>
                  <a:gd name="connsiteY115" fmla="*/ 819150 h 850900"/>
                  <a:gd name="connsiteX116" fmla="*/ 117475 w 723900"/>
                  <a:gd name="connsiteY116" fmla="*/ 819150 h 850900"/>
                  <a:gd name="connsiteX117" fmla="*/ 117475 w 723900"/>
                  <a:gd name="connsiteY117" fmla="*/ 815975 h 850900"/>
                  <a:gd name="connsiteX118" fmla="*/ 63500 w 723900"/>
                  <a:gd name="connsiteY118" fmla="*/ 815975 h 850900"/>
                  <a:gd name="connsiteX119" fmla="*/ 65088 w 723900"/>
                  <a:gd name="connsiteY119" fmla="*/ 815975 h 850900"/>
                  <a:gd name="connsiteX120" fmla="*/ 65088 w 723900"/>
                  <a:gd name="connsiteY120" fmla="*/ 817563 h 850900"/>
                  <a:gd name="connsiteX121" fmla="*/ 66675 w 723900"/>
                  <a:gd name="connsiteY121" fmla="*/ 819150 h 850900"/>
                  <a:gd name="connsiteX122" fmla="*/ 65088 w 723900"/>
                  <a:gd name="connsiteY122" fmla="*/ 819150 h 850900"/>
                  <a:gd name="connsiteX123" fmla="*/ 65088 w 723900"/>
                  <a:gd name="connsiteY123" fmla="*/ 820738 h 850900"/>
                  <a:gd name="connsiteX124" fmla="*/ 63500 w 723900"/>
                  <a:gd name="connsiteY124" fmla="*/ 820738 h 850900"/>
                  <a:gd name="connsiteX125" fmla="*/ 63500 w 723900"/>
                  <a:gd name="connsiteY125" fmla="*/ 819150 h 850900"/>
                  <a:gd name="connsiteX126" fmla="*/ 63500 w 723900"/>
                  <a:gd name="connsiteY126" fmla="*/ 817563 h 850900"/>
                  <a:gd name="connsiteX127" fmla="*/ 63500 w 723900"/>
                  <a:gd name="connsiteY127" fmla="*/ 815975 h 850900"/>
                  <a:gd name="connsiteX128" fmla="*/ 57150 w 723900"/>
                  <a:gd name="connsiteY128" fmla="*/ 815975 h 850900"/>
                  <a:gd name="connsiteX129" fmla="*/ 58738 w 723900"/>
                  <a:gd name="connsiteY129" fmla="*/ 815975 h 850900"/>
                  <a:gd name="connsiteX130" fmla="*/ 58738 w 723900"/>
                  <a:gd name="connsiteY130" fmla="*/ 817563 h 850900"/>
                  <a:gd name="connsiteX131" fmla="*/ 57150 w 723900"/>
                  <a:gd name="connsiteY131" fmla="*/ 817563 h 850900"/>
                  <a:gd name="connsiteX132" fmla="*/ 57150 w 723900"/>
                  <a:gd name="connsiteY132" fmla="*/ 815975 h 850900"/>
                  <a:gd name="connsiteX133" fmla="*/ 133350 w 723900"/>
                  <a:gd name="connsiteY133" fmla="*/ 812800 h 850900"/>
                  <a:gd name="connsiteX134" fmla="*/ 136525 w 723900"/>
                  <a:gd name="connsiteY134" fmla="*/ 812800 h 850900"/>
                  <a:gd name="connsiteX135" fmla="*/ 138113 w 723900"/>
                  <a:gd name="connsiteY135" fmla="*/ 812800 h 850900"/>
                  <a:gd name="connsiteX136" fmla="*/ 138113 w 723900"/>
                  <a:gd name="connsiteY136" fmla="*/ 814388 h 850900"/>
                  <a:gd name="connsiteX137" fmla="*/ 136525 w 723900"/>
                  <a:gd name="connsiteY137" fmla="*/ 814388 h 850900"/>
                  <a:gd name="connsiteX138" fmla="*/ 136525 w 723900"/>
                  <a:gd name="connsiteY138" fmla="*/ 815975 h 850900"/>
                  <a:gd name="connsiteX139" fmla="*/ 136525 w 723900"/>
                  <a:gd name="connsiteY139" fmla="*/ 819150 h 850900"/>
                  <a:gd name="connsiteX140" fmla="*/ 133350 w 723900"/>
                  <a:gd name="connsiteY140" fmla="*/ 819150 h 850900"/>
                  <a:gd name="connsiteX141" fmla="*/ 133350 w 723900"/>
                  <a:gd name="connsiteY141" fmla="*/ 817563 h 850900"/>
                  <a:gd name="connsiteX142" fmla="*/ 133350 w 723900"/>
                  <a:gd name="connsiteY142" fmla="*/ 815975 h 850900"/>
                  <a:gd name="connsiteX143" fmla="*/ 133350 w 723900"/>
                  <a:gd name="connsiteY143" fmla="*/ 812800 h 850900"/>
                  <a:gd name="connsiteX144" fmla="*/ 69850 w 723900"/>
                  <a:gd name="connsiteY144" fmla="*/ 812800 h 850900"/>
                  <a:gd name="connsiteX145" fmla="*/ 71438 w 723900"/>
                  <a:gd name="connsiteY145" fmla="*/ 812800 h 850900"/>
                  <a:gd name="connsiteX146" fmla="*/ 73025 w 723900"/>
                  <a:gd name="connsiteY146" fmla="*/ 812800 h 850900"/>
                  <a:gd name="connsiteX147" fmla="*/ 76200 w 723900"/>
                  <a:gd name="connsiteY147" fmla="*/ 815975 h 850900"/>
                  <a:gd name="connsiteX148" fmla="*/ 73025 w 723900"/>
                  <a:gd name="connsiteY148" fmla="*/ 815975 h 850900"/>
                  <a:gd name="connsiteX149" fmla="*/ 69850 w 723900"/>
                  <a:gd name="connsiteY149" fmla="*/ 815975 h 850900"/>
                  <a:gd name="connsiteX150" fmla="*/ 69850 w 723900"/>
                  <a:gd name="connsiteY150" fmla="*/ 814388 h 850900"/>
                  <a:gd name="connsiteX151" fmla="*/ 69850 w 723900"/>
                  <a:gd name="connsiteY151" fmla="*/ 812800 h 850900"/>
                  <a:gd name="connsiteX152" fmla="*/ 25400 w 723900"/>
                  <a:gd name="connsiteY152" fmla="*/ 812800 h 850900"/>
                  <a:gd name="connsiteX153" fmla="*/ 28575 w 723900"/>
                  <a:gd name="connsiteY153" fmla="*/ 812800 h 850900"/>
                  <a:gd name="connsiteX154" fmla="*/ 31750 w 723900"/>
                  <a:gd name="connsiteY154" fmla="*/ 815975 h 850900"/>
                  <a:gd name="connsiteX155" fmla="*/ 31750 w 723900"/>
                  <a:gd name="connsiteY155" fmla="*/ 819150 h 850900"/>
                  <a:gd name="connsiteX156" fmla="*/ 28575 w 723900"/>
                  <a:gd name="connsiteY156" fmla="*/ 819150 h 850900"/>
                  <a:gd name="connsiteX157" fmla="*/ 25400 w 723900"/>
                  <a:gd name="connsiteY157" fmla="*/ 819150 h 850900"/>
                  <a:gd name="connsiteX158" fmla="*/ 25400 w 723900"/>
                  <a:gd name="connsiteY158" fmla="*/ 822325 h 850900"/>
                  <a:gd name="connsiteX159" fmla="*/ 22225 w 723900"/>
                  <a:gd name="connsiteY159" fmla="*/ 822325 h 850900"/>
                  <a:gd name="connsiteX160" fmla="*/ 22225 w 723900"/>
                  <a:gd name="connsiteY160" fmla="*/ 819150 h 850900"/>
                  <a:gd name="connsiteX161" fmla="*/ 22225 w 723900"/>
                  <a:gd name="connsiteY161" fmla="*/ 815975 h 850900"/>
                  <a:gd name="connsiteX162" fmla="*/ 25400 w 723900"/>
                  <a:gd name="connsiteY162" fmla="*/ 815975 h 850900"/>
                  <a:gd name="connsiteX163" fmla="*/ 25400 w 723900"/>
                  <a:gd name="connsiteY163" fmla="*/ 812800 h 850900"/>
                  <a:gd name="connsiteX164" fmla="*/ 123825 w 723900"/>
                  <a:gd name="connsiteY164" fmla="*/ 809625 h 850900"/>
                  <a:gd name="connsiteX165" fmla="*/ 127000 w 723900"/>
                  <a:gd name="connsiteY165" fmla="*/ 809625 h 850900"/>
                  <a:gd name="connsiteX166" fmla="*/ 127000 w 723900"/>
                  <a:gd name="connsiteY166" fmla="*/ 812800 h 850900"/>
                  <a:gd name="connsiteX167" fmla="*/ 123825 w 723900"/>
                  <a:gd name="connsiteY167" fmla="*/ 812800 h 850900"/>
                  <a:gd name="connsiteX168" fmla="*/ 123825 w 723900"/>
                  <a:gd name="connsiteY168" fmla="*/ 809625 h 850900"/>
                  <a:gd name="connsiteX169" fmla="*/ 79375 w 723900"/>
                  <a:gd name="connsiteY169" fmla="*/ 809625 h 850900"/>
                  <a:gd name="connsiteX170" fmla="*/ 82550 w 723900"/>
                  <a:gd name="connsiteY170" fmla="*/ 809625 h 850900"/>
                  <a:gd name="connsiteX171" fmla="*/ 82550 w 723900"/>
                  <a:gd name="connsiteY171" fmla="*/ 812800 h 850900"/>
                  <a:gd name="connsiteX172" fmla="*/ 79375 w 723900"/>
                  <a:gd name="connsiteY172" fmla="*/ 812800 h 850900"/>
                  <a:gd name="connsiteX173" fmla="*/ 79375 w 723900"/>
                  <a:gd name="connsiteY173" fmla="*/ 809625 h 850900"/>
                  <a:gd name="connsiteX174" fmla="*/ 66675 w 723900"/>
                  <a:gd name="connsiteY174" fmla="*/ 809625 h 850900"/>
                  <a:gd name="connsiteX175" fmla="*/ 69850 w 723900"/>
                  <a:gd name="connsiteY175" fmla="*/ 809625 h 850900"/>
                  <a:gd name="connsiteX176" fmla="*/ 69850 w 723900"/>
                  <a:gd name="connsiteY176" fmla="*/ 812800 h 850900"/>
                  <a:gd name="connsiteX177" fmla="*/ 66675 w 723900"/>
                  <a:gd name="connsiteY177" fmla="*/ 812800 h 850900"/>
                  <a:gd name="connsiteX178" fmla="*/ 66675 w 723900"/>
                  <a:gd name="connsiteY178" fmla="*/ 809625 h 850900"/>
                  <a:gd name="connsiteX179" fmla="*/ 117475 w 723900"/>
                  <a:gd name="connsiteY179" fmla="*/ 806450 h 850900"/>
                  <a:gd name="connsiteX180" fmla="*/ 120650 w 723900"/>
                  <a:gd name="connsiteY180" fmla="*/ 806450 h 850900"/>
                  <a:gd name="connsiteX181" fmla="*/ 120650 w 723900"/>
                  <a:gd name="connsiteY181" fmla="*/ 809625 h 850900"/>
                  <a:gd name="connsiteX182" fmla="*/ 117475 w 723900"/>
                  <a:gd name="connsiteY182" fmla="*/ 809625 h 850900"/>
                  <a:gd name="connsiteX183" fmla="*/ 117475 w 723900"/>
                  <a:gd name="connsiteY183" fmla="*/ 806450 h 850900"/>
                  <a:gd name="connsiteX184" fmla="*/ 107950 w 723900"/>
                  <a:gd name="connsiteY184" fmla="*/ 806450 h 850900"/>
                  <a:gd name="connsiteX185" fmla="*/ 111125 w 723900"/>
                  <a:gd name="connsiteY185" fmla="*/ 806450 h 850900"/>
                  <a:gd name="connsiteX186" fmla="*/ 114300 w 723900"/>
                  <a:gd name="connsiteY186" fmla="*/ 806450 h 850900"/>
                  <a:gd name="connsiteX187" fmla="*/ 114300 w 723900"/>
                  <a:gd name="connsiteY187" fmla="*/ 809625 h 850900"/>
                  <a:gd name="connsiteX188" fmla="*/ 111125 w 723900"/>
                  <a:gd name="connsiteY188" fmla="*/ 809625 h 850900"/>
                  <a:gd name="connsiteX189" fmla="*/ 107950 w 723900"/>
                  <a:gd name="connsiteY189" fmla="*/ 809625 h 850900"/>
                  <a:gd name="connsiteX190" fmla="*/ 107950 w 723900"/>
                  <a:gd name="connsiteY190" fmla="*/ 806450 h 850900"/>
                  <a:gd name="connsiteX191" fmla="*/ 73025 w 723900"/>
                  <a:gd name="connsiteY191" fmla="*/ 806450 h 850900"/>
                  <a:gd name="connsiteX192" fmla="*/ 76200 w 723900"/>
                  <a:gd name="connsiteY192" fmla="*/ 806450 h 850900"/>
                  <a:gd name="connsiteX193" fmla="*/ 76200 w 723900"/>
                  <a:gd name="connsiteY193" fmla="*/ 809625 h 850900"/>
                  <a:gd name="connsiteX194" fmla="*/ 73025 w 723900"/>
                  <a:gd name="connsiteY194" fmla="*/ 809625 h 850900"/>
                  <a:gd name="connsiteX195" fmla="*/ 73025 w 723900"/>
                  <a:gd name="connsiteY195" fmla="*/ 806450 h 850900"/>
                  <a:gd name="connsiteX196" fmla="*/ 25400 w 723900"/>
                  <a:gd name="connsiteY196" fmla="*/ 806450 h 850900"/>
                  <a:gd name="connsiteX197" fmla="*/ 28575 w 723900"/>
                  <a:gd name="connsiteY197" fmla="*/ 806450 h 850900"/>
                  <a:gd name="connsiteX198" fmla="*/ 28575 w 723900"/>
                  <a:gd name="connsiteY198" fmla="*/ 809625 h 850900"/>
                  <a:gd name="connsiteX199" fmla="*/ 25400 w 723900"/>
                  <a:gd name="connsiteY199" fmla="*/ 809625 h 850900"/>
                  <a:gd name="connsiteX200" fmla="*/ 25400 w 723900"/>
                  <a:gd name="connsiteY200" fmla="*/ 806450 h 850900"/>
                  <a:gd name="connsiteX201" fmla="*/ 117475 w 723900"/>
                  <a:gd name="connsiteY201" fmla="*/ 803275 h 850900"/>
                  <a:gd name="connsiteX202" fmla="*/ 119063 w 723900"/>
                  <a:gd name="connsiteY202" fmla="*/ 803275 h 850900"/>
                  <a:gd name="connsiteX203" fmla="*/ 119063 w 723900"/>
                  <a:gd name="connsiteY203" fmla="*/ 804863 h 850900"/>
                  <a:gd name="connsiteX204" fmla="*/ 117475 w 723900"/>
                  <a:gd name="connsiteY204" fmla="*/ 804863 h 850900"/>
                  <a:gd name="connsiteX205" fmla="*/ 117475 w 723900"/>
                  <a:gd name="connsiteY205" fmla="*/ 803275 h 850900"/>
                  <a:gd name="connsiteX206" fmla="*/ 98425 w 723900"/>
                  <a:gd name="connsiteY206" fmla="*/ 803275 h 850900"/>
                  <a:gd name="connsiteX207" fmla="*/ 101600 w 723900"/>
                  <a:gd name="connsiteY207" fmla="*/ 803275 h 850900"/>
                  <a:gd name="connsiteX208" fmla="*/ 104775 w 723900"/>
                  <a:gd name="connsiteY208" fmla="*/ 803275 h 850900"/>
                  <a:gd name="connsiteX209" fmla="*/ 107950 w 723900"/>
                  <a:gd name="connsiteY209" fmla="*/ 803275 h 850900"/>
                  <a:gd name="connsiteX210" fmla="*/ 107950 w 723900"/>
                  <a:gd name="connsiteY210" fmla="*/ 806450 h 850900"/>
                  <a:gd name="connsiteX211" fmla="*/ 104775 w 723900"/>
                  <a:gd name="connsiteY211" fmla="*/ 806450 h 850900"/>
                  <a:gd name="connsiteX212" fmla="*/ 104775 w 723900"/>
                  <a:gd name="connsiteY212" fmla="*/ 809625 h 850900"/>
                  <a:gd name="connsiteX213" fmla="*/ 104775 w 723900"/>
                  <a:gd name="connsiteY213" fmla="*/ 812800 h 850900"/>
                  <a:gd name="connsiteX214" fmla="*/ 107950 w 723900"/>
                  <a:gd name="connsiteY214" fmla="*/ 812800 h 850900"/>
                  <a:gd name="connsiteX215" fmla="*/ 107950 w 723900"/>
                  <a:gd name="connsiteY215" fmla="*/ 815975 h 850900"/>
                  <a:gd name="connsiteX216" fmla="*/ 104775 w 723900"/>
                  <a:gd name="connsiteY216" fmla="*/ 815975 h 850900"/>
                  <a:gd name="connsiteX217" fmla="*/ 101600 w 723900"/>
                  <a:gd name="connsiteY217" fmla="*/ 815975 h 850900"/>
                  <a:gd name="connsiteX218" fmla="*/ 100013 w 723900"/>
                  <a:gd name="connsiteY218" fmla="*/ 815975 h 850900"/>
                  <a:gd name="connsiteX219" fmla="*/ 100013 w 723900"/>
                  <a:gd name="connsiteY219" fmla="*/ 817563 h 850900"/>
                  <a:gd name="connsiteX220" fmla="*/ 98425 w 723900"/>
                  <a:gd name="connsiteY220" fmla="*/ 817563 h 850900"/>
                  <a:gd name="connsiteX221" fmla="*/ 98425 w 723900"/>
                  <a:gd name="connsiteY221" fmla="*/ 815975 h 850900"/>
                  <a:gd name="connsiteX222" fmla="*/ 98425 w 723900"/>
                  <a:gd name="connsiteY222" fmla="*/ 812800 h 850900"/>
                  <a:gd name="connsiteX223" fmla="*/ 95250 w 723900"/>
                  <a:gd name="connsiteY223" fmla="*/ 812800 h 850900"/>
                  <a:gd name="connsiteX224" fmla="*/ 98425 w 723900"/>
                  <a:gd name="connsiteY224" fmla="*/ 809625 h 850900"/>
                  <a:gd name="connsiteX225" fmla="*/ 98425 w 723900"/>
                  <a:gd name="connsiteY225" fmla="*/ 806450 h 850900"/>
                  <a:gd name="connsiteX226" fmla="*/ 98425 w 723900"/>
                  <a:gd name="connsiteY226" fmla="*/ 803275 h 850900"/>
                  <a:gd name="connsiteX227" fmla="*/ 114300 w 723900"/>
                  <a:gd name="connsiteY227" fmla="*/ 800100 h 850900"/>
                  <a:gd name="connsiteX228" fmla="*/ 117475 w 723900"/>
                  <a:gd name="connsiteY228" fmla="*/ 800100 h 850900"/>
                  <a:gd name="connsiteX229" fmla="*/ 117475 w 723900"/>
                  <a:gd name="connsiteY229" fmla="*/ 803275 h 850900"/>
                  <a:gd name="connsiteX230" fmla="*/ 114300 w 723900"/>
                  <a:gd name="connsiteY230" fmla="*/ 803275 h 850900"/>
                  <a:gd name="connsiteX231" fmla="*/ 111125 w 723900"/>
                  <a:gd name="connsiteY231" fmla="*/ 803275 h 850900"/>
                  <a:gd name="connsiteX232" fmla="*/ 114300 w 723900"/>
                  <a:gd name="connsiteY232" fmla="*/ 800100 h 850900"/>
                  <a:gd name="connsiteX233" fmla="*/ 38100 w 723900"/>
                  <a:gd name="connsiteY233" fmla="*/ 800100 h 850900"/>
                  <a:gd name="connsiteX234" fmla="*/ 39688 w 723900"/>
                  <a:gd name="connsiteY234" fmla="*/ 800100 h 850900"/>
                  <a:gd name="connsiteX235" fmla="*/ 39688 w 723900"/>
                  <a:gd name="connsiteY235" fmla="*/ 801687 h 850900"/>
                  <a:gd name="connsiteX236" fmla="*/ 41275 w 723900"/>
                  <a:gd name="connsiteY236" fmla="*/ 800100 h 850900"/>
                  <a:gd name="connsiteX237" fmla="*/ 44450 w 723900"/>
                  <a:gd name="connsiteY237" fmla="*/ 800100 h 850900"/>
                  <a:gd name="connsiteX238" fmla="*/ 44450 w 723900"/>
                  <a:gd name="connsiteY238" fmla="*/ 803275 h 850900"/>
                  <a:gd name="connsiteX239" fmla="*/ 41275 w 723900"/>
                  <a:gd name="connsiteY239" fmla="*/ 803275 h 850900"/>
                  <a:gd name="connsiteX240" fmla="*/ 44450 w 723900"/>
                  <a:gd name="connsiteY240" fmla="*/ 806450 h 850900"/>
                  <a:gd name="connsiteX241" fmla="*/ 44450 w 723900"/>
                  <a:gd name="connsiteY241" fmla="*/ 809625 h 850900"/>
                  <a:gd name="connsiteX242" fmla="*/ 44450 w 723900"/>
                  <a:gd name="connsiteY242" fmla="*/ 812800 h 850900"/>
                  <a:gd name="connsiteX243" fmla="*/ 44450 w 723900"/>
                  <a:gd name="connsiteY243" fmla="*/ 815975 h 850900"/>
                  <a:gd name="connsiteX244" fmla="*/ 41275 w 723900"/>
                  <a:gd name="connsiteY244" fmla="*/ 815975 h 850900"/>
                  <a:gd name="connsiteX245" fmla="*/ 41275 w 723900"/>
                  <a:gd name="connsiteY245" fmla="*/ 819150 h 850900"/>
                  <a:gd name="connsiteX246" fmla="*/ 38100 w 723900"/>
                  <a:gd name="connsiteY246" fmla="*/ 819150 h 850900"/>
                  <a:gd name="connsiteX247" fmla="*/ 34925 w 723900"/>
                  <a:gd name="connsiteY247" fmla="*/ 819150 h 850900"/>
                  <a:gd name="connsiteX248" fmla="*/ 34925 w 723900"/>
                  <a:gd name="connsiteY248" fmla="*/ 815975 h 850900"/>
                  <a:gd name="connsiteX249" fmla="*/ 34925 w 723900"/>
                  <a:gd name="connsiteY249" fmla="*/ 812800 h 850900"/>
                  <a:gd name="connsiteX250" fmla="*/ 34925 w 723900"/>
                  <a:gd name="connsiteY250" fmla="*/ 809625 h 850900"/>
                  <a:gd name="connsiteX251" fmla="*/ 31750 w 723900"/>
                  <a:gd name="connsiteY251" fmla="*/ 809625 h 850900"/>
                  <a:gd name="connsiteX252" fmla="*/ 31750 w 723900"/>
                  <a:gd name="connsiteY252" fmla="*/ 806450 h 850900"/>
                  <a:gd name="connsiteX253" fmla="*/ 34925 w 723900"/>
                  <a:gd name="connsiteY253" fmla="*/ 806450 h 850900"/>
                  <a:gd name="connsiteX254" fmla="*/ 38100 w 723900"/>
                  <a:gd name="connsiteY254" fmla="*/ 806450 h 850900"/>
                  <a:gd name="connsiteX255" fmla="*/ 38100 w 723900"/>
                  <a:gd name="connsiteY255" fmla="*/ 804863 h 850900"/>
                  <a:gd name="connsiteX256" fmla="*/ 38100 w 723900"/>
                  <a:gd name="connsiteY256" fmla="*/ 803275 h 850900"/>
                  <a:gd name="connsiteX257" fmla="*/ 39687 w 723900"/>
                  <a:gd name="connsiteY257" fmla="*/ 801688 h 850900"/>
                  <a:gd name="connsiteX258" fmla="*/ 38100 w 723900"/>
                  <a:gd name="connsiteY258" fmla="*/ 801688 h 850900"/>
                  <a:gd name="connsiteX259" fmla="*/ 38100 w 723900"/>
                  <a:gd name="connsiteY259" fmla="*/ 800100 h 850900"/>
                  <a:gd name="connsiteX260" fmla="*/ 133350 w 723900"/>
                  <a:gd name="connsiteY260" fmla="*/ 796925 h 850900"/>
                  <a:gd name="connsiteX261" fmla="*/ 134938 w 723900"/>
                  <a:gd name="connsiteY261" fmla="*/ 796925 h 850900"/>
                  <a:gd name="connsiteX262" fmla="*/ 134938 w 723900"/>
                  <a:gd name="connsiteY262" fmla="*/ 798513 h 850900"/>
                  <a:gd name="connsiteX263" fmla="*/ 133350 w 723900"/>
                  <a:gd name="connsiteY263" fmla="*/ 798513 h 850900"/>
                  <a:gd name="connsiteX264" fmla="*/ 133350 w 723900"/>
                  <a:gd name="connsiteY264" fmla="*/ 796925 h 850900"/>
                  <a:gd name="connsiteX265" fmla="*/ 130175 w 723900"/>
                  <a:gd name="connsiteY265" fmla="*/ 793750 h 850900"/>
                  <a:gd name="connsiteX266" fmla="*/ 133350 w 723900"/>
                  <a:gd name="connsiteY266" fmla="*/ 793750 h 850900"/>
                  <a:gd name="connsiteX267" fmla="*/ 133350 w 723900"/>
                  <a:gd name="connsiteY267" fmla="*/ 796925 h 850900"/>
                  <a:gd name="connsiteX268" fmla="*/ 130175 w 723900"/>
                  <a:gd name="connsiteY268" fmla="*/ 796925 h 850900"/>
                  <a:gd name="connsiteX269" fmla="*/ 130175 w 723900"/>
                  <a:gd name="connsiteY269" fmla="*/ 793750 h 850900"/>
                  <a:gd name="connsiteX270" fmla="*/ 44450 w 723900"/>
                  <a:gd name="connsiteY270" fmla="*/ 793750 h 850900"/>
                  <a:gd name="connsiteX271" fmla="*/ 44450 w 723900"/>
                  <a:gd name="connsiteY271" fmla="*/ 796925 h 850900"/>
                  <a:gd name="connsiteX272" fmla="*/ 41275 w 723900"/>
                  <a:gd name="connsiteY272" fmla="*/ 796925 h 850900"/>
                  <a:gd name="connsiteX273" fmla="*/ 44450 w 723900"/>
                  <a:gd name="connsiteY273" fmla="*/ 793750 h 850900"/>
                  <a:gd name="connsiteX274" fmla="*/ 31750 w 723900"/>
                  <a:gd name="connsiteY274" fmla="*/ 790575 h 850900"/>
                  <a:gd name="connsiteX275" fmla="*/ 33338 w 723900"/>
                  <a:gd name="connsiteY275" fmla="*/ 790575 h 850900"/>
                  <a:gd name="connsiteX276" fmla="*/ 33338 w 723900"/>
                  <a:gd name="connsiteY276" fmla="*/ 793750 h 850900"/>
                  <a:gd name="connsiteX277" fmla="*/ 31750 w 723900"/>
                  <a:gd name="connsiteY277" fmla="*/ 793750 h 850900"/>
                  <a:gd name="connsiteX278" fmla="*/ 31750 w 723900"/>
                  <a:gd name="connsiteY278" fmla="*/ 790575 h 850900"/>
                  <a:gd name="connsiteX279" fmla="*/ 139700 w 723900"/>
                  <a:gd name="connsiteY279" fmla="*/ 787400 h 850900"/>
                  <a:gd name="connsiteX280" fmla="*/ 142875 w 723900"/>
                  <a:gd name="connsiteY280" fmla="*/ 787400 h 850900"/>
                  <a:gd name="connsiteX281" fmla="*/ 142875 w 723900"/>
                  <a:gd name="connsiteY281" fmla="*/ 790575 h 850900"/>
                  <a:gd name="connsiteX282" fmla="*/ 139700 w 723900"/>
                  <a:gd name="connsiteY282" fmla="*/ 790575 h 850900"/>
                  <a:gd name="connsiteX283" fmla="*/ 139700 w 723900"/>
                  <a:gd name="connsiteY283" fmla="*/ 787400 h 850900"/>
                  <a:gd name="connsiteX284" fmla="*/ 155575 w 723900"/>
                  <a:gd name="connsiteY284" fmla="*/ 781050 h 850900"/>
                  <a:gd name="connsiteX285" fmla="*/ 157163 w 723900"/>
                  <a:gd name="connsiteY285" fmla="*/ 781050 h 850900"/>
                  <a:gd name="connsiteX286" fmla="*/ 158750 w 723900"/>
                  <a:gd name="connsiteY286" fmla="*/ 781050 h 850900"/>
                  <a:gd name="connsiteX287" fmla="*/ 160338 w 723900"/>
                  <a:gd name="connsiteY287" fmla="*/ 781050 h 850900"/>
                  <a:gd name="connsiteX288" fmla="*/ 160338 w 723900"/>
                  <a:gd name="connsiteY288" fmla="*/ 782638 h 850900"/>
                  <a:gd name="connsiteX289" fmla="*/ 158750 w 723900"/>
                  <a:gd name="connsiteY289" fmla="*/ 782638 h 850900"/>
                  <a:gd name="connsiteX290" fmla="*/ 158750 w 723900"/>
                  <a:gd name="connsiteY290" fmla="*/ 784225 h 850900"/>
                  <a:gd name="connsiteX291" fmla="*/ 158750 w 723900"/>
                  <a:gd name="connsiteY291" fmla="*/ 787400 h 850900"/>
                  <a:gd name="connsiteX292" fmla="*/ 157163 w 723900"/>
                  <a:gd name="connsiteY292" fmla="*/ 787400 h 850900"/>
                  <a:gd name="connsiteX293" fmla="*/ 157163 w 723900"/>
                  <a:gd name="connsiteY293" fmla="*/ 788988 h 850900"/>
                  <a:gd name="connsiteX294" fmla="*/ 155575 w 723900"/>
                  <a:gd name="connsiteY294" fmla="*/ 788988 h 850900"/>
                  <a:gd name="connsiteX295" fmla="*/ 155575 w 723900"/>
                  <a:gd name="connsiteY295" fmla="*/ 787400 h 850900"/>
                  <a:gd name="connsiteX296" fmla="*/ 155575 w 723900"/>
                  <a:gd name="connsiteY296" fmla="*/ 784225 h 850900"/>
                  <a:gd name="connsiteX297" fmla="*/ 155575 w 723900"/>
                  <a:gd name="connsiteY297" fmla="*/ 782638 h 850900"/>
                  <a:gd name="connsiteX298" fmla="*/ 155575 w 723900"/>
                  <a:gd name="connsiteY298" fmla="*/ 781050 h 850900"/>
                  <a:gd name="connsiteX299" fmla="*/ 98425 w 723900"/>
                  <a:gd name="connsiteY299" fmla="*/ 774700 h 850900"/>
                  <a:gd name="connsiteX300" fmla="*/ 100013 w 723900"/>
                  <a:gd name="connsiteY300" fmla="*/ 774700 h 850900"/>
                  <a:gd name="connsiteX301" fmla="*/ 100013 w 723900"/>
                  <a:gd name="connsiteY301" fmla="*/ 777875 h 850900"/>
                  <a:gd name="connsiteX302" fmla="*/ 98425 w 723900"/>
                  <a:gd name="connsiteY302" fmla="*/ 777875 h 850900"/>
                  <a:gd name="connsiteX303" fmla="*/ 98425 w 723900"/>
                  <a:gd name="connsiteY303" fmla="*/ 774700 h 850900"/>
                  <a:gd name="connsiteX304" fmla="*/ 177800 w 723900"/>
                  <a:gd name="connsiteY304" fmla="*/ 771525 h 850900"/>
                  <a:gd name="connsiteX305" fmla="*/ 180975 w 723900"/>
                  <a:gd name="connsiteY305" fmla="*/ 771525 h 850900"/>
                  <a:gd name="connsiteX306" fmla="*/ 180975 w 723900"/>
                  <a:gd name="connsiteY306" fmla="*/ 773113 h 850900"/>
                  <a:gd name="connsiteX307" fmla="*/ 177800 w 723900"/>
                  <a:gd name="connsiteY307" fmla="*/ 773113 h 850900"/>
                  <a:gd name="connsiteX308" fmla="*/ 177800 w 723900"/>
                  <a:gd name="connsiteY308" fmla="*/ 771525 h 850900"/>
                  <a:gd name="connsiteX309" fmla="*/ 187325 w 723900"/>
                  <a:gd name="connsiteY309" fmla="*/ 762000 h 850900"/>
                  <a:gd name="connsiteX310" fmla="*/ 188913 w 723900"/>
                  <a:gd name="connsiteY310" fmla="*/ 762000 h 850900"/>
                  <a:gd name="connsiteX311" fmla="*/ 188913 w 723900"/>
                  <a:gd name="connsiteY311" fmla="*/ 765175 h 850900"/>
                  <a:gd name="connsiteX312" fmla="*/ 187325 w 723900"/>
                  <a:gd name="connsiteY312" fmla="*/ 765175 h 850900"/>
                  <a:gd name="connsiteX313" fmla="*/ 187325 w 723900"/>
                  <a:gd name="connsiteY313" fmla="*/ 762000 h 850900"/>
                  <a:gd name="connsiteX314" fmla="*/ 273050 w 723900"/>
                  <a:gd name="connsiteY314" fmla="*/ 758825 h 850900"/>
                  <a:gd name="connsiteX315" fmla="*/ 276225 w 723900"/>
                  <a:gd name="connsiteY315" fmla="*/ 758825 h 850900"/>
                  <a:gd name="connsiteX316" fmla="*/ 276225 w 723900"/>
                  <a:gd name="connsiteY316" fmla="*/ 762000 h 850900"/>
                  <a:gd name="connsiteX317" fmla="*/ 273050 w 723900"/>
                  <a:gd name="connsiteY317" fmla="*/ 762000 h 850900"/>
                  <a:gd name="connsiteX318" fmla="*/ 273050 w 723900"/>
                  <a:gd name="connsiteY318" fmla="*/ 758825 h 850900"/>
                  <a:gd name="connsiteX319" fmla="*/ 133350 w 723900"/>
                  <a:gd name="connsiteY319" fmla="*/ 758825 h 850900"/>
                  <a:gd name="connsiteX320" fmla="*/ 130175 w 723900"/>
                  <a:gd name="connsiteY320" fmla="*/ 762000 h 850900"/>
                  <a:gd name="connsiteX321" fmla="*/ 130175 w 723900"/>
                  <a:gd name="connsiteY321" fmla="*/ 768350 h 850900"/>
                  <a:gd name="connsiteX322" fmla="*/ 133350 w 723900"/>
                  <a:gd name="connsiteY322" fmla="*/ 762000 h 850900"/>
                  <a:gd name="connsiteX323" fmla="*/ 133350 w 723900"/>
                  <a:gd name="connsiteY323" fmla="*/ 758825 h 850900"/>
                  <a:gd name="connsiteX324" fmla="*/ 295275 w 723900"/>
                  <a:gd name="connsiteY324" fmla="*/ 752475 h 850900"/>
                  <a:gd name="connsiteX325" fmla="*/ 296863 w 723900"/>
                  <a:gd name="connsiteY325" fmla="*/ 752475 h 850900"/>
                  <a:gd name="connsiteX326" fmla="*/ 298450 w 723900"/>
                  <a:gd name="connsiteY326" fmla="*/ 752475 h 850900"/>
                  <a:gd name="connsiteX327" fmla="*/ 298450 w 723900"/>
                  <a:gd name="connsiteY327" fmla="*/ 755650 h 850900"/>
                  <a:gd name="connsiteX328" fmla="*/ 295275 w 723900"/>
                  <a:gd name="connsiteY328" fmla="*/ 755650 h 850900"/>
                  <a:gd name="connsiteX329" fmla="*/ 292100 w 723900"/>
                  <a:gd name="connsiteY329" fmla="*/ 755650 h 850900"/>
                  <a:gd name="connsiteX330" fmla="*/ 295275 w 723900"/>
                  <a:gd name="connsiteY330" fmla="*/ 752475 h 850900"/>
                  <a:gd name="connsiteX331" fmla="*/ 288925 w 723900"/>
                  <a:gd name="connsiteY331" fmla="*/ 749300 h 850900"/>
                  <a:gd name="connsiteX332" fmla="*/ 292100 w 723900"/>
                  <a:gd name="connsiteY332" fmla="*/ 749300 h 850900"/>
                  <a:gd name="connsiteX333" fmla="*/ 295275 w 723900"/>
                  <a:gd name="connsiteY333" fmla="*/ 752475 h 850900"/>
                  <a:gd name="connsiteX334" fmla="*/ 292100 w 723900"/>
                  <a:gd name="connsiteY334" fmla="*/ 752475 h 850900"/>
                  <a:gd name="connsiteX335" fmla="*/ 292100 w 723900"/>
                  <a:gd name="connsiteY335" fmla="*/ 755650 h 850900"/>
                  <a:gd name="connsiteX336" fmla="*/ 288925 w 723900"/>
                  <a:gd name="connsiteY336" fmla="*/ 755650 h 850900"/>
                  <a:gd name="connsiteX337" fmla="*/ 285750 w 723900"/>
                  <a:gd name="connsiteY337" fmla="*/ 755650 h 850900"/>
                  <a:gd name="connsiteX338" fmla="*/ 285750 w 723900"/>
                  <a:gd name="connsiteY338" fmla="*/ 752475 h 850900"/>
                  <a:gd name="connsiteX339" fmla="*/ 288925 w 723900"/>
                  <a:gd name="connsiteY339" fmla="*/ 752475 h 850900"/>
                  <a:gd name="connsiteX340" fmla="*/ 288925 w 723900"/>
                  <a:gd name="connsiteY340" fmla="*/ 749300 h 850900"/>
                  <a:gd name="connsiteX341" fmla="*/ 282575 w 723900"/>
                  <a:gd name="connsiteY341" fmla="*/ 749300 h 850900"/>
                  <a:gd name="connsiteX342" fmla="*/ 282575 w 723900"/>
                  <a:gd name="connsiteY342" fmla="*/ 752475 h 850900"/>
                  <a:gd name="connsiteX343" fmla="*/ 285750 w 723900"/>
                  <a:gd name="connsiteY343" fmla="*/ 752475 h 850900"/>
                  <a:gd name="connsiteX344" fmla="*/ 282575 w 723900"/>
                  <a:gd name="connsiteY344" fmla="*/ 755650 h 850900"/>
                  <a:gd name="connsiteX345" fmla="*/ 279400 w 723900"/>
                  <a:gd name="connsiteY345" fmla="*/ 755650 h 850900"/>
                  <a:gd name="connsiteX346" fmla="*/ 279400 w 723900"/>
                  <a:gd name="connsiteY346" fmla="*/ 758825 h 850900"/>
                  <a:gd name="connsiteX347" fmla="*/ 276225 w 723900"/>
                  <a:gd name="connsiteY347" fmla="*/ 758825 h 850900"/>
                  <a:gd name="connsiteX348" fmla="*/ 276225 w 723900"/>
                  <a:gd name="connsiteY348" fmla="*/ 755650 h 850900"/>
                  <a:gd name="connsiteX349" fmla="*/ 276225 w 723900"/>
                  <a:gd name="connsiteY349" fmla="*/ 752475 h 850900"/>
                  <a:gd name="connsiteX350" fmla="*/ 279400 w 723900"/>
                  <a:gd name="connsiteY350" fmla="*/ 752475 h 850900"/>
                  <a:gd name="connsiteX351" fmla="*/ 282575 w 723900"/>
                  <a:gd name="connsiteY351" fmla="*/ 749300 h 850900"/>
                  <a:gd name="connsiteX352" fmla="*/ 203200 w 723900"/>
                  <a:gd name="connsiteY352" fmla="*/ 749300 h 850900"/>
                  <a:gd name="connsiteX353" fmla="*/ 206375 w 723900"/>
                  <a:gd name="connsiteY353" fmla="*/ 749300 h 850900"/>
                  <a:gd name="connsiteX354" fmla="*/ 209550 w 723900"/>
                  <a:gd name="connsiteY354" fmla="*/ 749300 h 850900"/>
                  <a:gd name="connsiteX355" fmla="*/ 209550 w 723900"/>
                  <a:gd name="connsiteY355" fmla="*/ 752475 h 850900"/>
                  <a:gd name="connsiteX356" fmla="*/ 206375 w 723900"/>
                  <a:gd name="connsiteY356" fmla="*/ 752475 h 850900"/>
                  <a:gd name="connsiteX357" fmla="*/ 203200 w 723900"/>
                  <a:gd name="connsiteY357" fmla="*/ 752475 h 850900"/>
                  <a:gd name="connsiteX358" fmla="*/ 203200 w 723900"/>
                  <a:gd name="connsiteY358" fmla="*/ 749300 h 850900"/>
                  <a:gd name="connsiteX359" fmla="*/ 298450 w 723900"/>
                  <a:gd name="connsiteY359" fmla="*/ 742950 h 850900"/>
                  <a:gd name="connsiteX360" fmla="*/ 300038 w 723900"/>
                  <a:gd name="connsiteY360" fmla="*/ 742950 h 850900"/>
                  <a:gd name="connsiteX361" fmla="*/ 300038 w 723900"/>
                  <a:gd name="connsiteY361" fmla="*/ 744538 h 850900"/>
                  <a:gd name="connsiteX362" fmla="*/ 298450 w 723900"/>
                  <a:gd name="connsiteY362" fmla="*/ 744538 h 850900"/>
                  <a:gd name="connsiteX363" fmla="*/ 298450 w 723900"/>
                  <a:gd name="connsiteY363" fmla="*/ 742950 h 850900"/>
                  <a:gd name="connsiteX364" fmla="*/ 212725 w 723900"/>
                  <a:gd name="connsiteY364" fmla="*/ 742950 h 850900"/>
                  <a:gd name="connsiteX365" fmla="*/ 214313 w 723900"/>
                  <a:gd name="connsiteY365" fmla="*/ 742950 h 850900"/>
                  <a:gd name="connsiteX366" fmla="*/ 214313 w 723900"/>
                  <a:gd name="connsiteY366" fmla="*/ 744538 h 850900"/>
                  <a:gd name="connsiteX367" fmla="*/ 212725 w 723900"/>
                  <a:gd name="connsiteY367" fmla="*/ 744538 h 850900"/>
                  <a:gd name="connsiteX368" fmla="*/ 212725 w 723900"/>
                  <a:gd name="connsiteY368" fmla="*/ 742950 h 850900"/>
                  <a:gd name="connsiteX369" fmla="*/ 200025 w 723900"/>
                  <a:gd name="connsiteY369" fmla="*/ 742950 h 850900"/>
                  <a:gd name="connsiteX370" fmla="*/ 201613 w 723900"/>
                  <a:gd name="connsiteY370" fmla="*/ 742950 h 850900"/>
                  <a:gd name="connsiteX371" fmla="*/ 201613 w 723900"/>
                  <a:gd name="connsiteY371" fmla="*/ 746125 h 850900"/>
                  <a:gd name="connsiteX372" fmla="*/ 200025 w 723900"/>
                  <a:gd name="connsiteY372" fmla="*/ 746125 h 850900"/>
                  <a:gd name="connsiteX373" fmla="*/ 200025 w 723900"/>
                  <a:gd name="connsiteY373" fmla="*/ 742950 h 850900"/>
                  <a:gd name="connsiteX374" fmla="*/ 304800 w 723900"/>
                  <a:gd name="connsiteY374" fmla="*/ 739775 h 850900"/>
                  <a:gd name="connsiteX375" fmla="*/ 306388 w 723900"/>
                  <a:gd name="connsiteY375" fmla="*/ 739775 h 850900"/>
                  <a:gd name="connsiteX376" fmla="*/ 306388 w 723900"/>
                  <a:gd name="connsiteY376" fmla="*/ 741363 h 850900"/>
                  <a:gd name="connsiteX377" fmla="*/ 304800 w 723900"/>
                  <a:gd name="connsiteY377" fmla="*/ 741363 h 850900"/>
                  <a:gd name="connsiteX378" fmla="*/ 304800 w 723900"/>
                  <a:gd name="connsiteY378" fmla="*/ 739775 h 850900"/>
                  <a:gd name="connsiteX379" fmla="*/ 212725 w 723900"/>
                  <a:gd name="connsiteY379" fmla="*/ 739775 h 850900"/>
                  <a:gd name="connsiteX380" fmla="*/ 214313 w 723900"/>
                  <a:gd name="connsiteY380" fmla="*/ 739775 h 850900"/>
                  <a:gd name="connsiteX381" fmla="*/ 214313 w 723900"/>
                  <a:gd name="connsiteY381" fmla="*/ 741363 h 850900"/>
                  <a:gd name="connsiteX382" fmla="*/ 212725 w 723900"/>
                  <a:gd name="connsiteY382" fmla="*/ 741363 h 850900"/>
                  <a:gd name="connsiteX383" fmla="*/ 212725 w 723900"/>
                  <a:gd name="connsiteY383" fmla="*/ 739775 h 850900"/>
                  <a:gd name="connsiteX384" fmla="*/ 215900 w 723900"/>
                  <a:gd name="connsiteY384" fmla="*/ 736600 h 850900"/>
                  <a:gd name="connsiteX385" fmla="*/ 217488 w 723900"/>
                  <a:gd name="connsiteY385" fmla="*/ 736600 h 850900"/>
                  <a:gd name="connsiteX386" fmla="*/ 217488 w 723900"/>
                  <a:gd name="connsiteY386" fmla="*/ 738188 h 850900"/>
                  <a:gd name="connsiteX387" fmla="*/ 215900 w 723900"/>
                  <a:gd name="connsiteY387" fmla="*/ 738188 h 850900"/>
                  <a:gd name="connsiteX388" fmla="*/ 215900 w 723900"/>
                  <a:gd name="connsiteY388" fmla="*/ 736600 h 850900"/>
                  <a:gd name="connsiteX389" fmla="*/ 222250 w 723900"/>
                  <a:gd name="connsiteY389" fmla="*/ 733425 h 850900"/>
                  <a:gd name="connsiteX390" fmla="*/ 223838 w 723900"/>
                  <a:gd name="connsiteY390" fmla="*/ 733425 h 850900"/>
                  <a:gd name="connsiteX391" fmla="*/ 223838 w 723900"/>
                  <a:gd name="connsiteY391" fmla="*/ 735013 h 850900"/>
                  <a:gd name="connsiteX392" fmla="*/ 222250 w 723900"/>
                  <a:gd name="connsiteY392" fmla="*/ 735013 h 850900"/>
                  <a:gd name="connsiteX393" fmla="*/ 222250 w 723900"/>
                  <a:gd name="connsiteY393" fmla="*/ 733425 h 850900"/>
                  <a:gd name="connsiteX394" fmla="*/ 155575 w 723900"/>
                  <a:gd name="connsiteY394" fmla="*/ 733425 h 850900"/>
                  <a:gd name="connsiteX395" fmla="*/ 157163 w 723900"/>
                  <a:gd name="connsiteY395" fmla="*/ 733425 h 850900"/>
                  <a:gd name="connsiteX396" fmla="*/ 158750 w 723900"/>
                  <a:gd name="connsiteY396" fmla="*/ 733425 h 850900"/>
                  <a:gd name="connsiteX397" fmla="*/ 160338 w 723900"/>
                  <a:gd name="connsiteY397" fmla="*/ 733425 h 850900"/>
                  <a:gd name="connsiteX398" fmla="*/ 160338 w 723900"/>
                  <a:gd name="connsiteY398" fmla="*/ 735013 h 850900"/>
                  <a:gd name="connsiteX399" fmla="*/ 158750 w 723900"/>
                  <a:gd name="connsiteY399" fmla="*/ 735013 h 850900"/>
                  <a:gd name="connsiteX400" fmla="*/ 158750 w 723900"/>
                  <a:gd name="connsiteY400" fmla="*/ 736600 h 850900"/>
                  <a:gd name="connsiteX401" fmla="*/ 157163 w 723900"/>
                  <a:gd name="connsiteY401" fmla="*/ 735013 h 850900"/>
                  <a:gd name="connsiteX402" fmla="*/ 155575 w 723900"/>
                  <a:gd name="connsiteY402" fmla="*/ 735013 h 850900"/>
                  <a:gd name="connsiteX403" fmla="*/ 155575 w 723900"/>
                  <a:gd name="connsiteY403" fmla="*/ 733425 h 850900"/>
                  <a:gd name="connsiteX404" fmla="*/ 158750 w 723900"/>
                  <a:gd name="connsiteY404" fmla="*/ 730250 h 850900"/>
                  <a:gd name="connsiteX405" fmla="*/ 161925 w 723900"/>
                  <a:gd name="connsiteY405" fmla="*/ 730250 h 850900"/>
                  <a:gd name="connsiteX406" fmla="*/ 158750 w 723900"/>
                  <a:gd name="connsiteY406" fmla="*/ 733425 h 850900"/>
                  <a:gd name="connsiteX407" fmla="*/ 158750 w 723900"/>
                  <a:gd name="connsiteY407" fmla="*/ 730250 h 850900"/>
                  <a:gd name="connsiteX408" fmla="*/ 228600 w 723900"/>
                  <a:gd name="connsiteY408" fmla="*/ 723900 h 850900"/>
                  <a:gd name="connsiteX409" fmla="*/ 230188 w 723900"/>
                  <a:gd name="connsiteY409" fmla="*/ 723900 h 850900"/>
                  <a:gd name="connsiteX410" fmla="*/ 230188 w 723900"/>
                  <a:gd name="connsiteY410" fmla="*/ 727075 h 850900"/>
                  <a:gd name="connsiteX411" fmla="*/ 228600 w 723900"/>
                  <a:gd name="connsiteY411" fmla="*/ 727075 h 850900"/>
                  <a:gd name="connsiteX412" fmla="*/ 228600 w 723900"/>
                  <a:gd name="connsiteY412" fmla="*/ 723900 h 850900"/>
                  <a:gd name="connsiteX413" fmla="*/ 323850 w 723900"/>
                  <a:gd name="connsiteY413" fmla="*/ 720725 h 850900"/>
                  <a:gd name="connsiteX414" fmla="*/ 327025 w 723900"/>
                  <a:gd name="connsiteY414" fmla="*/ 720725 h 850900"/>
                  <a:gd name="connsiteX415" fmla="*/ 327025 w 723900"/>
                  <a:gd name="connsiteY415" fmla="*/ 723900 h 850900"/>
                  <a:gd name="connsiteX416" fmla="*/ 323850 w 723900"/>
                  <a:gd name="connsiteY416" fmla="*/ 723900 h 850900"/>
                  <a:gd name="connsiteX417" fmla="*/ 320675 w 723900"/>
                  <a:gd name="connsiteY417" fmla="*/ 723900 h 850900"/>
                  <a:gd name="connsiteX418" fmla="*/ 323850 w 723900"/>
                  <a:gd name="connsiteY418" fmla="*/ 720725 h 850900"/>
                  <a:gd name="connsiteX419" fmla="*/ 320675 w 723900"/>
                  <a:gd name="connsiteY419" fmla="*/ 720725 h 850900"/>
                  <a:gd name="connsiteX420" fmla="*/ 320675 w 723900"/>
                  <a:gd name="connsiteY420" fmla="*/ 723900 h 850900"/>
                  <a:gd name="connsiteX421" fmla="*/ 317500 w 723900"/>
                  <a:gd name="connsiteY421" fmla="*/ 723900 h 850900"/>
                  <a:gd name="connsiteX422" fmla="*/ 320675 w 723900"/>
                  <a:gd name="connsiteY422" fmla="*/ 720725 h 850900"/>
                  <a:gd name="connsiteX423" fmla="*/ 301625 w 723900"/>
                  <a:gd name="connsiteY423" fmla="*/ 712788 h 850900"/>
                  <a:gd name="connsiteX424" fmla="*/ 301625 w 723900"/>
                  <a:gd name="connsiteY424" fmla="*/ 714375 h 850900"/>
                  <a:gd name="connsiteX425" fmla="*/ 304800 w 723900"/>
                  <a:gd name="connsiteY425" fmla="*/ 714375 h 850900"/>
                  <a:gd name="connsiteX426" fmla="*/ 303213 w 723900"/>
                  <a:gd name="connsiteY426" fmla="*/ 712788 h 850900"/>
                  <a:gd name="connsiteX427" fmla="*/ 301625 w 723900"/>
                  <a:gd name="connsiteY427" fmla="*/ 712788 h 850900"/>
                  <a:gd name="connsiteX428" fmla="*/ 317500 w 723900"/>
                  <a:gd name="connsiteY428" fmla="*/ 711200 h 850900"/>
                  <a:gd name="connsiteX429" fmla="*/ 317500 w 723900"/>
                  <a:gd name="connsiteY429" fmla="*/ 714375 h 850900"/>
                  <a:gd name="connsiteX430" fmla="*/ 320675 w 723900"/>
                  <a:gd name="connsiteY430" fmla="*/ 714375 h 850900"/>
                  <a:gd name="connsiteX431" fmla="*/ 320675 w 723900"/>
                  <a:gd name="connsiteY431" fmla="*/ 711200 h 850900"/>
                  <a:gd name="connsiteX432" fmla="*/ 317500 w 723900"/>
                  <a:gd name="connsiteY432" fmla="*/ 711200 h 850900"/>
                  <a:gd name="connsiteX433" fmla="*/ 231775 w 723900"/>
                  <a:gd name="connsiteY433" fmla="*/ 711200 h 850900"/>
                  <a:gd name="connsiteX434" fmla="*/ 233363 w 723900"/>
                  <a:gd name="connsiteY434" fmla="*/ 711200 h 850900"/>
                  <a:gd name="connsiteX435" fmla="*/ 233363 w 723900"/>
                  <a:gd name="connsiteY435" fmla="*/ 712788 h 850900"/>
                  <a:gd name="connsiteX436" fmla="*/ 231775 w 723900"/>
                  <a:gd name="connsiteY436" fmla="*/ 712788 h 850900"/>
                  <a:gd name="connsiteX437" fmla="*/ 231775 w 723900"/>
                  <a:gd name="connsiteY437" fmla="*/ 711200 h 850900"/>
                  <a:gd name="connsiteX438" fmla="*/ 228600 w 723900"/>
                  <a:gd name="connsiteY438" fmla="*/ 711200 h 850900"/>
                  <a:gd name="connsiteX439" fmla="*/ 230188 w 723900"/>
                  <a:gd name="connsiteY439" fmla="*/ 711200 h 850900"/>
                  <a:gd name="connsiteX440" fmla="*/ 230188 w 723900"/>
                  <a:gd name="connsiteY440" fmla="*/ 712788 h 850900"/>
                  <a:gd name="connsiteX441" fmla="*/ 228600 w 723900"/>
                  <a:gd name="connsiteY441" fmla="*/ 712788 h 850900"/>
                  <a:gd name="connsiteX442" fmla="*/ 228600 w 723900"/>
                  <a:gd name="connsiteY442" fmla="*/ 711200 h 850900"/>
                  <a:gd name="connsiteX443" fmla="*/ 298450 w 723900"/>
                  <a:gd name="connsiteY443" fmla="*/ 708025 h 850900"/>
                  <a:gd name="connsiteX444" fmla="*/ 298450 w 723900"/>
                  <a:gd name="connsiteY444" fmla="*/ 711200 h 850900"/>
                  <a:gd name="connsiteX445" fmla="*/ 301625 w 723900"/>
                  <a:gd name="connsiteY445" fmla="*/ 711200 h 850900"/>
                  <a:gd name="connsiteX446" fmla="*/ 301625 w 723900"/>
                  <a:gd name="connsiteY446" fmla="*/ 709613 h 850900"/>
                  <a:gd name="connsiteX447" fmla="*/ 301625 w 723900"/>
                  <a:gd name="connsiteY447" fmla="*/ 708025 h 850900"/>
                  <a:gd name="connsiteX448" fmla="*/ 298450 w 723900"/>
                  <a:gd name="connsiteY448" fmla="*/ 708025 h 850900"/>
                  <a:gd name="connsiteX449" fmla="*/ 234950 w 723900"/>
                  <a:gd name="connsiteY449" fmla="*/ 708025 h 850900"/>
                  <a:gd name="connsiteX450" fmla="*/ 236538 w 723900"/>
                  <a:gd name="connsiteY450" fmla="*/ 708025 h 850900"/>
                  <a:gd name="connsiteX451" fmla="*/ 236538 w 723900"/>
                  <a:gd name="connsiteY451" fmla="*/ 709613 h 850900"/>
                  <a:gd name="connsiteX452" fmla="*/ 234950 w 723900"/>
                  <a:gd name="connsiteY452" fmla="*/ 709613 h 850900"/>
                  <a:gd name="connsiteX453" fmla="*/ 234950 w 723900"/>
                  <a:gd name="connsiteY453" fmla="*/ 708025 h 850900"/>
                  <a:gd name="connsiteX454" fmla="*/ 323850 w 723900"/>
                  <a:gd name="connsiteY454" fmla="*/ 704850 h 850900"/>
                  <a:gd name="connsiteX455" fmla="*/ 323850 w 723900"/>
                  <a:gd name="connsiteY455" fmla="*/ 708025 h 850900"/>
                  <a:gd name="connsiteX456" fmla="*/ 327025 w 723900"/>
                  <a:gd name="connsiteY456" fmla="*/ 704850 h 850900"/>
                  <a:gd name="connsiteX457" fmla="*/ 323850 w 723900"/>
                  <a:gd name="connsiteY457" fmla="*/ 704850 h 850900"/>
                  <a:gd name="connsiteX458" fmla="*/ 339725 w 723900"/>
                  <a:gd name="connsiteY458" fmla="*/ 688975 h 850900"/>
                  <a:gd name="connsiteX459" fmla="*/ 342900 w 723900"/>
                  <a:gd name="connsiteY459" fmla="*/ 688975 h 850900"/>
                  <a:gd name="connsiteX460" fmla="*/ 342900 w 723900"/>
                  <a:gd name="connsiteY460" fmla="*/ 692150 h 850900"/>
                  <a:gd name="connsiteX461" fmla="*/ 339725 w 723900"/>
                  <a:gd name="connsiteY461" fmla="*/ 692150 h 850900"/>
                  <a:gd name="connsiteX462" fmla="*/ 339725 w 723900"/>
                  <a:gd name="connsiteY462" fmla="*/ 688975 h 850900"/>
                  <a:gd name="connsiteX463" fmla="*/ 320675 w 723900"/>
                  <a:gd name="connsiteY463" fmla="*/ 682625 h 850900"/>
                  <a:gd name="connsiteX464" fmla="*/ 322263 w 723900"/>
                  <a:gd name="connsiteY464" fmla="*/ 682625 h 850900"/>
                  <a:gd name="connsiteX465" fmla="*/ 323850 w 723900"/>
                  <a:gd name="connsiteY465" fmla="*/ 682625 h 850900"/>
                  <a:gd name="connsiteX466" fmla="*/ 327025 w 723900"/>
                  <a:gd name="connsiteY466" fmla="*/ 682625 h 850900"/>
                  <a:gd name="connsiteX467" fmla="*/ 327025 w 723900"/>
                  <a:gd name="connsiteY467" fmla="*/ 685800 h 850900"/>
                  <a:gd name="connsiteX468" fmla="*/ 330200 w 723900"/>
                  <a:gd name="connsiteY468" fmla="*/ 685800 h 850900"/>
                  <a:gd name="connsiteX469" fmla="*/ 333375 w 723900"/>
                  <a:gd name="connsiteY469" fmla="*/ 685800 h 850900"/>
                  <a:gd name="connsiteX470" fmla="*/ 333375 w 723900"/>
                  <a:gd name="connsiteY470" fmla="*/ 682625 h 850900"/>
                  <a:gd name="connsiteX471" fmla="*/ 336550 w 723900"/>
                  <a:gd name="connsiteY471" fmla="*/ 682625 h 850900"/>
                  <a:gd name="connsiteX472" fmla="*/ 336550 w 723900"/>
                  <a:gd name="connsiteY472" fmla="*/ 685800 h 850900"/>
                  <a:gd name="connsiteX473" fmla="*/ 339725 w 723900"/>
                  <a:gd name="connsiteY473" fmla="*/ 685800 h 850900"/>
                  <a:gd name="connsiteX474" fmla="*/ 339725 w 723900"/>
                  <a:gd name="connsiteY474" fmla="*/ 688975 h 850900"/>
                  <a:gd name="connsiteX475" fmla="*/ 336550 w 723900"/>
                  <a:gd name="connsiteY475" fmla="*/ 692150 h 850900"/>
                  <a:gd name="connsiteX476" fmla="*/ 336550 w 723900"/>
                  <a:gd name="connsiteY476" fmla="*/ 695325 h 850900"/>
                  <a:gd name="connsiteX477" fmla="*/ 339725 w 723900"/>
                  <a:gd name="connsiteY477" fmla="*/ 695325 h 850900"/>
                  <a:gd name="connsiteX478" fmla="*/ 341313 w 723900"/>
                  <a:gd name="connsiteY478" fmla="*/ 695325 h 850900"/>
                  <a:gd name="connsiteX479" fmla="*/ 341313 w 723900"/>
                  <a:gd name="connsiteY479" fmla="*/ 696913 h 850900"/>
                  <a:gd name="connsiteX480" fmla="*/ 339725 w 723900"/>
                  <a:gd name="connsiteY480" fmla="*/ 696913 h 850900"/>
                  <a:gd name="connsiteX481" fmla="*/ 339725 w 723900"/>
                  <a:gd name="connsiteY481" fmla="*/ 698500 h 850900"/>
                  <a:gd name="connsiteX482" fmla="*/ 341313 w 723900"/>
                  <a:gd name="connsiteY482" fmla="*/ 698500 h 850900"/>
                  <a:gd name="connsiteX483" fmla="*/ 342900 w 723900"/>
                  <a:gd name="connsiteY483" fmla="*/ 698500 h 850900"/>
                  <a:gd name="connsiteX484" fmla="*/ 346075 w 723900"/>
                  <a:gd name="connsiteY484" fmla="*/ 698500 h 850900"/>
                  <a:gd name="connsiteX485" fmla="*/ 346075 w 723900"/>
                  <a:gd name="connsiteY485" fmla="*/ 701675 h 850900"/>
                  <a:gd name="connsiteX486" fmla="*/ 342900 w 723900"/>
                  <a:gd name="connsiteY486" fmla="*/ 701675 h 850900"/>
                  <a:gd name="connsiteX487" fmla="*/ 342900 w 723900"/>
                  <a:gd name="connsiteY487" fmla="*/ 704850 h 850900"/>
                  <a:gd name="connsiteX488" fmla="*/ 342900 w 723900"/>
                  <a:gd name="connsiteY488" fmla="*/ 708025 h 850900"/>
                  <a:gd name="connsiteX489" fmla="*/ 339725 w 723900"/>
                  <a:gd name="connsiteY489" fmla="*/ 708025 h 850900"/>
                  <a:gd name="connsiteX490" fmla="*/ 339725 w 723900"/>
                  <a:gd name="connsiteY490" fmla="*/ 704850 h 850900"/>
                  <a:gd name="connsiteX491" fmla="*/ 336550 w 723900"/>
                  <a:gd name="connsiteY491" fmla="*/ 704850 h 850900"/>
                  <a:gd name="connsiteX492" fmla="*/ 336550 w 723900"/>
                  <a:gd name="connsiteY492" fmla="*/ 708025 h 850900"/>
                  <a:gd name="connsiteX493" fmla="*/ 333375 w 723900"/>
                  <a:gd name="connsiteY493" fmla="*/ 708025 h 850900"/>
                  <a:gd name="connsiteX494" fmla="*/ 333375 w 723900"/>
                  <a:gd name="connsiteY494" fmla="*/ 704850 h 850900"/>
                  <a:gd name="connsiteX495" fmla="*/ 330200 w 723900"/>
                  <a:gd name="connsiteY495" fmla="*/ 704850 h 850900"/>
                  <a:gd name="connsiteX496" fmla="*/ 330200 w 723900"/>
                  <a:gd name="connsiteY496" fmla="*/ 708025 h 850900"/>
                  <a:gd name="connsiteX497" fmla="*/ 333375 w 723900"/>
                  <a:gd name="connsiteY497" fmla="*/ 708025 h 850900"/>
                  <a:gd name="connsiteX498" fmla="*/ 333375 w 723900"/>
                  <a:gd name="connsiteY498" fmla="*/ 711200 h 850900"/>
                  <a:gd name="connsiteX499" fmla="*/ 333375 w 723900"/>
                  <a:gd name="connsiteY499" fmla="*/ 714375 h 850900"/>
                  <a:gd name="connsiteX500" fmla="*/ 330200 w 723900"/>
                  <a:gd name="connsiteY500" fmla="*/ 714375 h 850900"/>
                  <a:gd name="connsiteX501" fmla="*/ 330200 w 723900"/>
                  <a:gd name="connsiteY501" fmla="*/ 717550 h 850900"/>
                  <a:gd name="connsiteX502" fmla="*/ 327025 w 723900"/>
                  <a:gd name="connsiteY502" fmla="*/ 717550 h 850900"/>
                  <a:gd name="connsiteX503" fmla="*/ 327025 w 723900"/>
                  <a:gd name="connsiteY503" fmla="*/ 714375 h 850900"/>
                  <a:gd name="connsiteX504" fmla="*/ 327025 w 723900"/>
                  <a:gd name="connsiteY504" fmla="*/ 711200 h 850900"/>
                  <a:gd name="connsiteX505" fmla="*/ 323850 w 723900"/>
                  <a:gd name="connsiteY505" fmla="*/ 714375 h 850900"/>
                  <a:gd name="connsiteX506" fmla="*/ 323850 w 723900"/>
                  <a:gd name="connsiteY506" fmla="*/ 717550 h 850900"/>
                  <a:gd name="connsiteX507" fmla="*/ 320675 w 723900"/>
                  <a:gd name="connsiteY507" fmla="*/ 720725 h 850900"/>
                  <a:gd name="connsiteX508" fmla="*/ 320675 w 723900"/>
                  <a:gd name="connsiteY508" fmla="*/ 717550 h 850900"/>
                  <a:gd name="connsiteX509" fmla="*/ 317500 w 723900"/>
                  <a:gd name="connsiteY509" fmla="*/ 717550 h 850900"/>
                  <a:gd name="connsiteX510" fmla="*/ 317500 w 723900"/>
                  <a:gd name="connsiteY510" fmla="*/ 720725 h 850900"/>
                  <a:gd name="connsiteX511" fmla="*/ 317500 w 723900"/>
                  <a:gd name="connsiteY511" fmla="*/ 723900 h 850900"/>
                  <a:gd name="connsiteX512" fmla="*/ 317500 w 723900"/>
                  <a:gd name="connsiteY512" fmla="*/ 727075 h 850900"/>
                  <a:gd name="connsiteX513" fmla="*/ 317500 w 723900"/>
                  <a:gd name="connsiteY513" fmla="*/ 730250 h 850900"/>
                  <a:gd name="connsiteX514" fmla="*/ 314325 w 723900"/>
                  <a:gd name="connsiteY514" fmla="*/ 730250 h 850900"/>
                  <a:gd name="connsiteX515" fmla="*/ 314325 w 723900"/>
                  <a:gd name="connsiteY515" fmla="*/ 727075 h 850900"/>
                  <a:gd name="connsiteX516" fmla="*/ 314325 w 723900"/>
                  <a:gd name="connsiteY516" fmla="*/ 723900 h 850900"/>
                  <a:gd name="connsiteX517" fmla="*/ 311150 w 723900"/>
                  <a:gd name="connsiteY517" fmla="*/ 723900 h 850900"/>
                  <a:gd name="connsiteX518" fmla="*/ 311150 w 723900"/>
                  <a:gd name="connsiteY518" fmla="*/ 727075 h 850900"/>
                  <a:gd name="connsiteX519" fmla="*/ 307975 w 723900"/>
                  <a:gd name="connsiteY519" fmla="*/ 727075 h 850900"/>
                  <a:gd name="connsiteX520" fmla="*/ 307975 w 723900"/>
                  <a:gd name="connsiteY520" fmla="*/ 730250 h 850900"/>
                  <a:gd name="connsiteX521" fmla="*/ 307975 w 723900"/>
                  <a:gd name="connsiteY521" fmla="*/ 733425 h 850900"/>
                  <a:gd name="connsiteX522" fmla="*/ 304800 w 723900"/>
                  <a:gd name="connsiteY522" fmla="*/ 733425 h 850900"/>
                  <a:gd name="connsiteX523" fmla="*/ 304800 w 723900"/>
                  <a:gd name="connsiteY523" fmla="*/ 736600 h 850900"/>
                  <a:gd name="connsiteX524" fmla="*/ 304800 w 723900"/>
                  <a:gd name="connsiteY524" fmla="*/ 739775 h 850900"/>
                  <a:gd name="connsiteX525" fmla="*/ 301625 w 723900"/>
                  <a:gd name="connsiteY525" fmla="*/ 739775 h 850900"/>
                  <a:gd name="connsiteX526" fmla="*/ 298450 w 723900"/>
                  <a:gd name="connsiteY526" fmla="*/ 739775 h 850900"/>
                  <a:gd name="connsiteX527" fmla="*/ 298450 w 723900"/>
                  <a:gd name="connsiteY527" fmla="*/ 742950 h 850900"/>
                  <a:gd name="connsiteX528" fmla="*/ 295275 w 723900"/>
                  <a:gd name="connsiteY528" fmla="*/ 742950 h 850900"/>
                  <a:gd name="connsiteX529" fmla="*/ 292100 w 723900"/>
                  <a:gd name="connsiteY529" fmla="*/ 742950 h 850900"/>
                  <a:gd name="connsiteX530" fmla="*/ 292100 w 723900"/>
                  <a:gd name="connsiteY530" fmla="*/ 739775 h 850900"/>
                  <a:gd name="connsiteX531" fmla="*/ 295275 w 723900"/>
                  <a:gd name="connsiteY531" fmla="*/ 739775 h 850900"/>
                  <a:gd name="connsiteX532" fmla="*/ 295275 w 723900"/>
                  <a:gd name="connsiteY532" fmla="*/ 736600 h 850900"/>
                  <a:gd name="connsiteX533" fmla="*/ 298450 w 723900"/>
                  <a:gd name="connsiteY533" fmla="*/ 736600 h 850900"/>
                  <a:gd name="connsiteX534" fmla="*/ 298450 w 723900"/>
                  <a:gd name="connsiteY534" fmla="*/ 733425 h 850900"/>
                  <a:gd name="connsiteX535" fmla="*/ 301625 w 723900"/>
                  <a:gd name="connsiteY535" fmla="*/ 733425 h 850900"/>
                  <a:gd name="connsiteX536" fmla="*/ 298450 w 723900"/>
                  <a:gd name="connsiteY536" fmla="*/ 730250 h 850900"/>
                  <a:gd name="connsiteX537" fmla="*/ 298450 w 723900"/>
                  <a:gd name="connsiteY537" fmla="*/ 727075 h 850900"/>
                  <a:gd name="connsiteX538" fmla="*/ 301625 w 723900"/>
                  <a:gd name="connsiteY538" fmla="*/ 727075 h 850900"/>
                  <a:gd name="connsiteX539" fmla="*/ 301625 w 723900"/>
                  <a:gd name="connsiteY539" fmla="*/ 723900 h 850900"/>
                  <a:gd name="connsiteX540" fmla="*/ 298450 w 723900"/>
                  <a:gd name="connsiteY540" fmla="*/ 723900 h 850900"/>
                  <a:gd name="connsiteX541" fmla="*/ 298450 w 723900"/>
                  <a:gd name="connsiteY541" fmla="*/ 727075 h 850900"/>
                  <a:gd name="connsiteX542" fmla="*/ 295275 w 723900"/>
                  <a:gd name="connsiteY542" fmla="*/ 727075 h 850900"/>
                  <a:gd name="connsiteX543" fmla="*/ 295275 w 723900"/>
                  <a:gd name="connsiteY543" fmla="*/ 730250 h 850900"/>
                  <a:gd name="connsiteX544" fmla="*/ 295275 w 723900"/>
                  <a:gd name="connsiteY544" fmla="*/ 733425 h 850900"/>
                  <a:gd name="connsiteX545" fmla="*/ 293688 w 723900"/>
                  <a:gd name="connsiteY545" fmla="*/ 733425 h 850900"/>
                  <a:gd name="connsiteX546" fmla="*/ 293688 w 723900"/>
                  <a:gd name="connsiteY546" fmla="*/ 735013 h 850900"/>
                  <a:gd name="connsiteX547" fmla="*/ 292100 w 723900"/>
                  <a:gd name="connsiteY547" fmla="*/ 735013 h 850900"/>
                  <a:gd name="connsiteX548" fmla="*/ 292100 w 723900"/>
                  <a:gd name="connsiteY548" fmla="*/ 733425 h 850900"/>
                  <a:gd name="connsiteX549" fmla="*/ 288925 w 723900"/>
                  <a:gd name="connsiteY549" fmla="*/ 733425 h 850900"/>
                  <a:gd name="connsiteX550" fmla="*/ 285750 w 723900"/>
                  <a:gd name="connsiteY550" fmla="*/ 733425 h 850900"/>
                  <a:gd name="connsiteX551" fmla="*/ 282575 w 723900"/>
                  <a:gd name="connsiteY551" fmla="*/ 733425 h 850900"/>
                  <a:gd name="connsiteX552" fmla="*/ 282575 w 723900"/>
                  <a:gd name="connsiteY552" fmla="*/ 730250 h 850900"/>
                  <a:gd name="connsiteX553" fmla="*/ 282575 w 723900"/>
                  <a:gd name="connsiteY553" fmla="*/ 727075 h 850900"/>
                  <a:gd name="connsiteX554" fmla="*/ 282575 w 723900"/>
                  <a:gd name="connsiteY554" fmla="*/ 723900 h 850900"/>
                  <a:gd name="connsiteX555" fmla="*/ 282575 w 723900"/>
                  <a:gd name="connsiteY555" fmla="*/ 720725 h 850900"/>
                  <a:gd name="connsiteX556" fmla="*/ 279400 w 723900"/>
                  <a:gd name="connsiteY556" fmla="*/ 717550 h 850900"/>
                  <a:gd name="connsiteX557" fmla="*/ 276225 w 723900"/>
                  <a:gd name="connsiteY557" fmla="*/ 717550 h 850900"/>
                  <a:gd name="connsiteX558" fmla="*/ 273050 w 723900"/>
                  <a:gd name="connsiteY558" fmla="*/ 714375 h 850900"/>
                  <a:gd name="connsiteX559" fmla="*/ 273050 w 723900"/>
                  <a:gd name="connsiteY559" fmla="*/ 711200 h 850900"/>
                  <a:gd name="connsiteX560" fmla="*/ 276225 w 723900"/>
                  <a:gd name="connsiteY560" fmla="*/ 711200 h 850900"/>
                  <a:gd name="connsiteX561" fmla="*/ 276225 w 723900"/>
                  <a:gd name="connsiteY561" fmla="*/ 708025 h 850900"/>
                  <a:gd name="connsiteX562" fmla="*/ 279400 w 723900"/>
                  <a:gd name="connsiteY562" fmla="*/ 708025 h 850900"/>
                  <a:gd name="connsiteX563" fmla="*/ 279400 w 723900"/>
                  <a:gd name="connsiteY563" fmla="*/ 704850 h 850900"/>
                  <a:gd name="connsiteX564" fmla="*/ 279400 w 723900"/>
                  <a:gd name="connsiteY564" fmla="*/ 701675 h 850900"/>
                  <a:gd name="connsiteX565" fmla="*/ 282575 w 723900"/>
                  <a:gd name="connsiteY565" fmla="*/ 701675 h 850900"/>
                  <a:gd name="connsiteX566" fmla="*/ 285750 w 723900"/>
                  <a:gd name="connsiteY566" fmla="*/ 698500 h 850900"/>
                  <a:gd name="connsiteX567" fmla="*/ 288925 w 723900"/>
                  <a:gd name="connsiteY567" fmla="*/ 698500 h 850900"/>
                  <a:gd name="connsiteX568" fmla="*/ 288925 w 723900"/>
                  <a:gd name="connsiteY568" fmla="*/ 695325 h 850900"/>
                  <a:gd name="connsiteX569" fmla="*/ 292100 w 723900"/>
                  <a:gd name="connsiteY569" fmla="*/ 695325 h 850900"/>
                  <a:gd name="connsiteX570" fmla="*/ 292100 w 723900"/>
                  <a:gd name="connsiteY570" fmla="*/ 698500 h 850900"/>
                  <a:gd name="connsiteX571" fmla="*/ 295275 w 723900"/>
                  <a:gd name="connsiteY571" fmla="*/ 698500 h 850900"/>
                  <a:gd name="connsiteX572" fmla="*/ 295275 w 723900"/>
                  <a:gd name="connsiteY572" fmla="*/ 695325 h 850900"/>
                  <a:gd name="connsiteX573" fmla="*/ 296863 w 723900"/>
                  <a:gd name="connsiteY573" fmla="*/ 695325 h 850900"/>
                  <a:gd name="connsiteX574" fmla="*/ 296863 w 723900"/>
                  <a:gd name="connsiteY574" fmla="*/ 698500 h 850900"/>
                  <a:gd name="connsiteX575" fmla="*/ 296863 w 723900"/>
                  <a:gd name="connsiteY575" fmla="*/ 700088 h 850900"/>
                  <a:gd name="connsiteX576" fmla="*/ 295275 w 723900"/>
                  <a:gd name="connsiteY576" fmla="*/ 700088 h 850900"/>
                  <a:gd name="connsiteX577" fmla="*/ 295275 w 723900"/>
                  <a:gd name="connsiteY577" fmla="*/ 701675 h 850900"/>
                  <a:gd name="connsiteX578" fmla="*/ 298450 w 723900"/>
                  <a:gd name="connsiteY578" fmla="*/ 701675 h 850900"/>
                  <a:gd name="connsiteX579" fmla="*/ 301625 w 723900"/>
                  <a:gd name="connsiteY579" fmla="*/ 701675 h 850900"/>
                  <a:gd name="connsiteX580" fmla="*/ 301625 w 723900"/>
                  <a:gd name="connsiteY580" fmla="*/ 698500 h 850900"/>
                  <a:gd name="connsiteX581" fmla="*/ 304800 w 723900"/>
                  <a:gd name="connsiteY581" fmla="*/ 698500 h 850900"/>
                  <a:gd name="connsiteX582" fmla="*/ 304800 w 723900"/>
                  <a:gd name="connsiteY582" fmla="*/ 695325 h 850900"/>
                  <a:gd name="connsiteX583" fmla="*/ 301625 w 723900"/>
                  <a:gd name="connsiteY583" fmla="*/ 695325 h 850900"/>
                  <a:gd name="connsiteX584" fmla="*/ 300038 w 723900"/>
                  <a:gd name="connsiteY584" fmla="*/ 695325 h 850900"/>
                  <a:gd name="connsiteX585" fmla="*/ 300038 w 723900"/>
                  <a:gd name="connsiteY585" fmla="*/ 696913 h 850900"/>
                  <a:gd name="connsiteX586" fmla="*/ 298450 w 723900"/>
                  <a:gd name="connsiteY586" fmla="*/ 696913 h 850900"/>
                  <a:gd name="connsiteX587" fmla="*/ 298450 w 723900"/>
                  <a:gd name="connsiteY587" fmla="*/ 695325 h 850900"/>
                  <a:gd name="connsiteX588" fmla="*/ 298450 w 723900"/>
                  <a:gd name="connsiteY588" fmla="*/ 692150 h 850900"/>
                  <a:gd name="connsiteX589" fmla="*/ 298450 w 723900"/>
                  <a:gd name="connsiteY589" fmla="*/ 688975 h 850900"/>
                  <a:gd name="connsiteX590" fmla="*/ 298450 w 723900"/>
                  <a:gd name="connsiteY590" fmla="*/ 685800 h 850900"/>
                  <a:gd name="connsiteX591" fmla="*/ 301625 w 723900"/>
                  <a:gd name="connsiteY591" fmla="*/ 685800 h 850900"/>
                  <a:gd name="connsiteX592" fmla="*/ 304800 w 723900"/>
                  <a:gd name="connsiteY592" fmla="*/ 685800 h 850900"/>
                  <a:gd name="connsiteX593" fmla="*/ 307975 w 723900"/>
                  <a:gd name="connsiteY593" fmla="*/ 685800 h 850900"/>
                  <a:gd name="connsiteX594" fmla="*/ 307975 w 723900"/>
                  <a:gd name="connsiteY594" fmla="*/ 688975 h 850900"/>
                  <a:gd name="connsiteX595" fmla="*/ 309563 w 723900"/>
                  <a:gd name="connsiteY595" fmla="*/ 688975 h 850900"/>
                  <a:gd name="connsiteX596" fmla="*/ 309563 w 723900"/>
                  <a:gd name="connsiteY596" fmla="*/ 690563 h 850900"/>
                  <a:gd name="connsiteX597" fmla="*/ 307975 w 723900"/>
                  <a:gd name="connsiteY597" fmla="*/ 690563 h 850900"/>
                  <a:gd name="connsiteX598" fmla="*/ 307975 w 723900"/>
                  <a:gd name="connsiteY598" fmla="*/ 692150 h 850900"/>
                  <a:gd name="connsiteX599" fmla="*/ 307975 w 723900"/>
                  <a:gd name="connsiteY599" fmla="*/ 695325 h 850900"/>
                  <a:gd name="connsiteX600" fmla="*/ 307975 w 723900"/>
                  <a:gd name="connsiteY600" fmla="*/ 698500 h 850900"/>
                  <a:gd name="connsiteX601" fmla="*/ 309563 w 723900"/>
                  <a:gd name="connsiteY601" fmla="*/ 698500 h 850900"/>
                  <a:gd name="connsiteX602" fmla="*/ 311150 w 723900"/>
                  <a:gd name="connsiteY602" fmla="*/ 698500 h 850900"/>
                  <a:gd name="connsiteX603" fmla="*/ 307975 w 723900"/>
                  <a:gd name="connsiteY603" fmla="*/ 695325 h 850900"/>
                  <a:gd name="connsiteX604" fmla="*/ 311150 w 723900"/>
                  <a:gd name="connsiteY604" fmla="*/ 695325 h 850900"/>
                  <a:gd name="connsiteX605" fmla="*/ 311150 w 723900"/>
                  <a:gd name="connsiteY605" fmla="*/ 692150 h 850900"/>
                  <a:gd name="connsiteX606" fmla="*/ 311150 w 723900"/>
                  <a:gd name="connsiteY606" fmla="*/ 688975 h 850900"/>
                  <a:gd name="connsiteX607" fmla="*/ 314325 w 723900"/>
                  <a:gd name="connsiteY607" fmla="*/ 688975 h 850900"/>
                  <a:gd name="connsiteX608" fmla="*/ 314325 w 723900"/>
                  <a:gd name="connsiteY608" fmla="*/ 685800 h 850900"/>
                  <a:gd name="connsiteX609" fmla="*/ 317500 w 723900"/>
                  <a:gd name="connsiteY609" fmla="*/ 685800 h 850900"/>
                  <a:gd name="connsiteX610" fmla="*/ 320675 w 723900"/>
                  <a:gd name="connsiteY610" fmla="*/ 685800 h 850900"/>
                  <a:gd name="connsiteX611" fmla="*/ 320675 w 723900"/>
                  <a:gd name="connsiteY611" fmla="*/ 684213 h 850900"/>
                  <a:gd name="connsiteX612" fmla="*/ 320675 w 723900"/>
                  <a:gd name="connsiteY612" fmla="*/ 682625 h 850900"/>
                  <a:gd name="connsiteX613" fmla="*/ 311150 w 723900"/>
                  <a:gd name="connsiteY613" fmla="*/ 682625 h 850900"/>
                  <a:gd name="connsiteX614" fmla="*/ 314325 w 723900"/>
                  <a:gd name="connsiteY614" fmla="*/ 682625 h 850900"/>
                  <a:gd name="connsiteX615" fmla="*/ 314325 w 723900"/>
                  <a:gd name="connsiteY615" fmla="*/ 685800 h 850900"/>
                  <a:gd name="connsiteX616" fmla="*/ 311150 w 723900"/>
                  <a:gd name="connsiteY616" fmla="*/ 685800 h 850900"/>
                  <a:gd name="connsiteX617" fmla="*/ 311150 w 723900"/>
                  <a:gd name="connsiteY617" fmla="*/ 682625 h 850900"/>
                  <a:gd name="connsiteX618" fmla="*/ 336550 w 723900"/>
                  <a:gd name="connsiteY618" fmla="*/ 679450 h 850900"/>
                  <a:gd name="connsiteX619" fmla="*/ 339725 w 723900"/>
                  <a:gd name="connsiteY619" fmla="*/ 679450 h 850900"/>
                  <a:gd name="connsiteX620" fmla="*/ 339725 w 723900"/>
                  <a:gd name="connsiteY620" fmla="*/ 682625 h 850900"/>
                  <a:gd name="connsiteX621" fmla="*/ 336550 w 723900"/>
                  <a:gd name="connsiteY621" fmla="*/ 682625 h 850900"/>
                  <a:gd name="connsiteX622" fmla="*/ 336550 w 723900"/>
                  <a:gd name="connsiteY622" fmla="*/ 679450 h 850900"/>
                  <a:gd name="connsiteX623" fmla="*/ 314325 w 723900"/>
                  <a:gd name="connsiteY623" fmla="*/ 679450 h 850900"/>
                  <a:gd name="connsiteX624" fmla="*/ 317500 w 723900"/>
                  <a:gd name="connsiteY624" fmla="*/ 679450 h 850900"/>
                  <a:gd name="connsiteX625" fmla="*/ 320675 w 723900"/>
                  <a:gd name="connsiteY625" fmla="*/ 682625 h 850900"/>
                  <a:gd name="connsiteX626" fmla="*/ 317500 w 723900"/>
                  <a:gd name="connsiteY626" fmla="*/ 682625 h 850900"/>
                  <a:gd name="connsiteX627" fmla="*/ 314325 w 723900"/>
                  <a:gd name="connsiteY627" fmla="*/ 682625 h 850900"/>
                  <a:gd name="connsiteX628" fmla="*/ 314325 w 723900"/>
                  <a:gd name="connsiteY628" fmla="*/ 679450 h 850900"/>
                  <a:gd name="connsiteX629" fmla="*/ 311150 w 723900"/>
                  <a:gd name="connsiteY629" fmla="*/ 679450 h 850900"/>
                  <a:gd name="connsiteX630" fmla="*/ 311150 w 723900"/>
                  <a:gd name="connsiteY630" fmla="*/ 682625 h 850900"/>
                  <a:gd name="connsiteX631" fmla="*/ 307975 w 723900"/>
                  <a:gd name="connsiteY631" fmla="*/ 682625 h 850900"/>
                  <a:gd name="connsiteX632" fmla="*/ 311150 w 723900"/>
                  <a:gd name="connsiteY632" fmla="*/ 679450 h 850900"/>
                  <a:gd name="connsiteX633" fmla="*/ 285750 w 723900"/>
                  <a:gd name="connsiteY633" fmla="*/ 673100 h 850900"/>
                  <a:gd name="connsiteX634" fmla="*/ 288925 w 723900"/>
                  <a:gd name="connsiteY634" fmla="*/ 673100 h 850900"/>
                  <a:gd name="connsiteX635" fmla="*/ 288925 w 723900"/>
                  <a:gd name="connsiteY635" fmla="*/ 676275 h 850900"/>
                  <a:gd name="connsiteX636" fmla="*/ 285750 w 723900"/>
                  <a:gd name="connsiteY636" fmla="*/ 676275 h 850900"/>
                  <a:gd name="connsiteX637" fmla="*/ 285750 w 723900"/>
                  <a:gd name="connsiteY637" fmla="*/ 673100 h 850900"/>
                  <a:gd name="connsiteX638" fmla="*/ 352425 w 723900"/>
                  <a:gd name="connsiteY638" fmla="*/ 663575 h 850900"/>
                  <a:gd name="connsiteX639" fmla="*/ 355600 w 723900"/>
                  <a:gd name="connsiteY639" fmla="*/ 663575 h 850900"/>
                  <a:gd name="connsiteX640" fmla="*/ 355600 w 723900"/>
                  <a:gd name="connsiteY640" fmla="*/ 666750 h 850900"/>
                  <a:gd name="connsiteX641" fmla="*/ 355600 w 723900"/>
                  <a:gd name="connsiteY641" fmla="*/ 669925 h 850900"/>
                  <a:gd name="connsiteX642" fmla="*/ 352425 w 723900"/>
                  <a:gd name="connsiteY642" fmla="*/ 669925 h 850900"/>
                  <a:gd name="connsiteX643" fmla="*/ 352425 w 723900"/>
                  <a:gd name="connsiteY643" fmla="*/ 666750 h 850900"/>
                  <a:gd name="connsiteX644" fmla="*/ 352425 w 723900"/>
                  <a:gd name="connsiteY644" fmla="*/ 663575 h 850900"/>
                  <a:gd name="connsiteX645" fmla="*/ 285750 w 723900"/>
                  <a:gd name="connsiteY645" fmla="*/ 663575 h 850900"/>
                  <a:gd name="connsiteX646" fmla="*/ 285750 w 723900"/>
                  <a:gd name="connsiteY646" fmla="*/ 666750 h 850900"/>
                  <a:gd name="connsiteX647" fmla="*/ 288925 w 723900"/>
                  <a:gd name="connsiteY647" fmla="*/ 666750 h 850900"/>
                  <a:gd name="connsiteX648" fmla="*/ 288925 w 723900"/>
                  <a:gd name="connsiteY648" fmla="*/ 665163 h 850900"/>
                  <a:gd name="connsiteX649" fmla="*/ 288925 w 723900"/>
                  <a:gd name="connsiteY649" fmla="*/ 663575 h 850900"/>
                  <a:gd name="connsiteX650" fmla="*/ 285750 w 723900"/>
                  <a:gd name="connsiteY650" fmla="*/ 663575 h 850900"/>
                  <a:gd name="connsiteX651" fmla="*/ 339725 w 723900"/>
                  <a:gd name="connsiteY651" fmla="*/ 654050 h 850900"/>
                  <a:gd name="connsiteX652" fmla="*/ 341313 w 723900"/>
                  <a:gd name="connsiteY652" fmla="*/ 654050 h 850900"/>
                  <a:gd name="connsiteX653" fmla="*/ 341313 w 723900"/>
                  <a:gd name="connsiteY653" fmla="*/ 655638 h 850900"/>
                  <a:gd name="connsiteX654" fmla="*/ 339725 w 723900"/>
                  <a:gd name="connsiteY654" fmla="*/ 655638 h 850900"/>
                  <a:gd name="connsiteX655" fmla="*/ 339725 w 723900"/>
                  <a:gd name="connsiteY655" fmla="*/ 654050 h 850900"/>
                  <a:gd name="connsiteX656" fmla="*/ 342900 w 723900"/>
                  <a:gd name="connsiteY656" fmla="*/ 650875 h 850900"/>
                  <a:gd name="connsiteX657" fmla="*/ 344488 w 723900"/>
                  <a:gd name="connsiteY657" fmla="*/ 650875 h 850900"/>
                  <a:gd name="connsiteX658" fmla="*/ 344488 w 723900"/>
                  <a:gd name="connsiteY658" fmla="*/ 652463 h 850900"/>
                  <a:gd name="connsiteX659" fmla="*/ 342900 w 723900"/>
                  <a:gd name="connsiteY659" fmla="*/ 652463 h 850900"/>
                  <a:gd name="connsiteX660" fmla="*/ 342900 w 723900"/>
                  <a:gd name="connsiteY660" fmla="*/ 650875 h 850900"/>
                  <a:gd name="connsiteX661" fmla="*/ 333375 w 723900"/>
                  <a:gd name="connsiteY661" fmla="*/ 647700 h 850900"/>
                  <a:gd name="connsiteX662" fmla="*/ 334963 w 723900"/>
                  <a:gd name="connsiteY662" fmla="*/ 647700 h 850900"/>
                  <a:gd name="connsiteX663" fmla="*/ 336550 w 723900"/>
                  <a:gd name="connsiteY663" fmla="*/ 647700 h 850900"/>
                  <a:gd name="connsiteX664" fmla="*/ 339725 w 723900"/>
                  <a:gd name="connsiteY664" fmla="*/ 647700 h 850900"/>
                  <a:gd name="connsiteX665" fmla="*/ 339725 w 723900"/>
                  <a:gd name="connsiteY665" fmla="*/ 650875 h 850900"/>
                  <a:gd name="connsiteX666" fmla="*/ 339725 w 723900"/>
                  <a:gd name="connsiteY666" fmla="*/ 654050 h 850900"/>
                  <a:gd name="connsiteX667" fmla="*/ 336550 w 723900"/>
                  <a:gd name="connsiteY667" fmla="*/ 654050 h 850900"/>
                  <a:gd name="connsiteX668" fmla="*/ 336550 w 723900"/>
                  <a:gd name="connsiteY668" fmla="*/ 657225 h 850900"/>
                  <a:gd name="connsiteX669" fmla="*/ 336550 w 723900"/>
                  <a:gd name="connsiteY669" fmla="*/ 660400 h 850900"/>
                  <a:gd name="connsiteX670" fmla="*/ 338138 w 723900"/>
                  <a:gd name="connsiteY670" fmla="*/ 660400 h 850900"/>
                  <a:gd name="connsiteX671" fmla="*/ 339725 w 723900"/>
                  <a:gd name="connsiteY671" fmla="*/ 660400 h 850900"/>
                  <a:gd name="connsiteX672" fmla="*/ 339725 w 723900"/>
                  <a:gd name="connsiteY672" fmla="*/ 657225 h 850900"/>
                  <a:gd name="connsiteX673" fmla="*/ 342900 w 723900"/>
                  <a:gd name="connsiteY673" fmla="*/ 657225 h 850900"/>
                  <a:gd name="connsiteX674" fmla="*/ 342900 w 723900"/>
                  <a:gd name="connsiteY674" fmla="*/ 660400 h 850900"/>
                  <a:gd name="connsiteX675" fmla="*/ 346075 w 723900"/>
                  <a:gd name="connsiteY675" fmla="*/ 660400 h 850900"/>
                  <a:gd name="connsiteX676" fmla="*/ 349250 w 723900"/>
                  <a:gd name="connsiteY676" fmla="*/ 660400 h 850900"/>
                  <a:gd name="connsiteX677" fmla="*/ 349250 w 723900"/>
                  <a:gd name="connsiteY677" fmla="*/ 661988 h 850900"/>
                  <a:gd name="connsiteX678" fmla="*/ 346075 w 723900"/>
                  <a:gd name="connsiteY678" fmla="*/ 661988 h 850900"/>
                  <a:gd name="connsiteX679" fmla="*/ 346075 w 723900"/>
                  <a:gd name="connsiteY679" fmla="*/ 663575 h 850900"/>
                  <a:gd name="connsiteX680" fmla="*/ 349250 w 723900"/>
                  <a:gd name="connsiteY680" fmla="*/ 663575 h 850900"/>
                  <a:gd name="connsiteX681" fmla="*/ 349250 w 723900"/>
                  <a:gd name="connsiteY681" fmla="*/ 666750 h 850900"/>
                  <a:gd name="connsiteX682" fmla="*/ 349250 w 723900"/>
                  <a:gd name="connsiteY682" fmla="*/ 669925 h 850900"/>
                  <a:gd name="connsiteX683" fmla="*/ 346075 w 723900"/>
                  <a:gd name="connsiteY683" fmla="*/ 669925 h 850900"/>
                  <a:gd name="connsiteX684" fmla="*/ 342900 w 723900"/>
                  <a:gd name="connsiteY684" fmla="*/ 669925 h 850900"/>
                  <a:gd name="connsiteX685" fmla="*/ 342900 w 723900"/>
                  <a:gd name="connsiteY685" fmla="*/ 673100 h 850900"/>
                  <a:gd name="connsiteX686" fmla="*/ 339725 w 723900"/>
                  <a:gd name="connsiteY686" fmla="*/ 673100 h 850900"/>
                  <a:gd name="connsiteX687" fmla="*/ 336550 w 723900"/>
                  <a:gd name="connsiteY687" fmla="*/ 673100 h 850900"/>
                  <a:gd name="connsiteX688" fmla="*/ 333375 w 723900"/>
                  <a:gd name="connsiteY688" fmla="*/ 673100 h 850900"/>
                  <a:gd name="connsiteX689" fmla="*/ 333375 w 723900"/>
                  <a:gd name="connsiteY689" fmla="*/ 676275 h 850900"/>
                  <a:gd name="connsiteX690" fmla="*/ 330200 w 723900"/>
                  <a:gd name="connsiteY690" fmla="*/ 676275 h 850900"/>
                  <a:gd name="connsiteX691" fmla="*/ 330200 w 723900"/>
                  <a:gd name="connsiteY691" fmla="*/ 679450 h 850900"/>
                  <a:gd name="connsiteX692" fmla="*/ 330200 w 723900"/>
                  <a:gd name="connsiteY692" fmla="*/ 682625 h 850900"/>
                  <a:gd name="connsiteX693" fmla="*/ 327025 w 723900"/>
                  <a:gd name="connsiteY693" fmla="*/ 682625 h 850900"/>
                  <a:gd name="connsiteX694" fmla="*/ 327025 w 723900"/>
                  <a:gd name="connsiteY694" fmla="*/ 681038 h 850900"/>
                  <a:gd name="connsiteX695" fmla="*/ 327025 w 723900"/>
                  <a:gd name="connsiteY695" fmla="*/ 679450 h 850900"/>
                  <a:gd name="connsiteX696" fmla="*/ 323850 w 723900"/>
                  <a:gd name="connsiteY696" fmla="*/ 679450 h 850900"/>
                  <a:gd name="connsiteX697" fmla="*/ 320675 w 723900"/>
                  <a:gd name="connsiteY697" fmla="*/ 679450 h 850900"/>
                  <a:gd name="connsiteX698" fmla="*/ 317500 w 723900"/>
                  <a:gd name="connsiteY698" fmla="*/ 679450 h 850900"/>
                  <a:gd name="connsiteX699" fmla="*/ 317500 w 723900"/>
                  <a:gd name="connsiteY699" fmla="*/ 676275 h 850900"/>
                  <a:gd name="connsiteX700" fmla="*/ 314325 w 723900"/>
                  <a:gd name="connsiteY700" fmla="*/ 676275 h 850900"/>
                  <a:gd name="connsiteX701" fmla="*/ 311150 w 723900"/>
                  <a:gd name="connsiteY701" fmla="*/ 676275 h 850900"/>
                  <a:gd name="connsiteX702" fmla="*/ 314325 w 723900"/>
                  <a:gd name="connsiteY702" fmla="*/ 673100 h 850900"/>
                  <a:gd name="connsiteX703" fmla="*/ 317500 w 723900"/>
                  <a:gd name="connsiteY703" fmla="*/ 673100 h 850900"/>
                  <a:gd name="connsiteX704" fmla="*/ 317500 w 723900"/>
                  <a:gd name="connsiteY704" fmla="*/ 669925 h 850900"/>
                  <a:gd name="connsiteX705" fmla="*/ 317500 w 723900"/>
                  <a:gd name="connsiteY705" fmla="*/ 666750 h 850900"/>
                  <a:gd name="connsiteX706" fmla="*/ 320675 w 723900"/>
                  <a:gd name="connsiteY706" fmla="*/ 666750 h 850900"/>
                  <a:gd name="connsiteX707" fmla="*/ 320675 w 723900"/>
                  <a:gd name="connsiteY707" fmla="*/ 669925 h 850900"/>
                  <a:gd name="connsiteX708" fmla="*/ 323850 w 723900"/>
                  <a:gd name="connsiteY708" fmla="*/ 669925 h 850900"/>
                  <a:gd name="connsiteX709" fmla="*/ 323850 w 723900"/>
                  <a:gd name="connsiteY709" fmla="*/ 666750 h 850900"/>
                  <a:gd name="connsiteX710" fmla="*/ 320675 w 723900"/>
                  <a:gd name="connsiteY710" fmla="*/ 666750 h 850900"/>
                  <a:gd name="connsiteX711" fmla="*/ 320675 w 723900"/>
                  <a:gd name="connsiteY711" fmla="*/ 663575 h 850900"/>
                  <a:gd name="connsiteX712" fmla="*/ 323850 w 723900"/>
                  <a:gd name="connsiteY712" fmla="*/ 663575 h 850900"/>
                  <a:gd name="connsiteX713" fmla="*/ 323850 w 723900"/>
                  <a:gd name="connsiteY713" fmla="*/ 660400 h 850900"/>
                  <a:gd name="connsiteX714" fmla="*/ 327025 w 723900"/>
                  <a:gd name="connsiteY714" fmla="*/ 660400 h 850900"/>
                  <a:gd name="connsiteX715" fmla="*/ 327025 w 723900"/>
                  <a:gd name="connsiteY715" fmla="*/ 657225 h 850900"/>
                  <a:gd name="connsiteX716" fmla="*/ 330200 w 723900"/>
                  <a:gd name="connsiteY716" fmla="*/ 657225 h 850900"/>
                  <a:gd name="connsiteX717" fmla="*/ 330200 w 723900"/>
                  <a:gd name="connsiteY717" fmla="*/ 655638 h 850900"/>
                  <a:gd name="connsiteX718" fmla="*/ 330200 w 723900"/>
                  <a:gd name="connsiteY718" fmla="*/ 654050 h 850900"/>
                  <a:gd name="connsiteX719" fmla="*/ 331788 w 723900"/>
                  <a:gd name="connsiteY719" fmla="*/ 654050 h 850900"/>
                  <a:gd name="connsiteX720" fmla="*/ 333375 w 723900"/>
                  <a:gd name="connsiteY720" fmla="*/ 654050 h 850900"/>
                  <a:gd name="connsiteX721" fmla="*/ 333375 w 723900"/>
                  <a:gd name="connsiteY721" fmla="*/ 650875 h 850900"/>
                  <a:gd name="connsiteX722" fmla="*/ 333375 w 723900"/>
                  <a:gd name="connsiteY722" fmla="*/ 649288 h 850900"/>
                  <a:gd name="connsiteX723" fmla="*/ 333375 w 723900"/>
                  <a:gd name="connsiteY723" fmla="*/ 647700 h 850900"/>
                  <a:gd name="connsiteX724" fmla="*/ 307975 w 723900"/>
                  <a:gd name="connsiteY724" fmla="*/ 647700 h 850900"/>
                  <a:gd name="connsiteX725" fmla="*/ 309563 w 723900"/>
                  <a:gd name="connsiteY725" fmla="*/ 647700 h 850900"/>
                  <a:gd name="connsiteX726" fmla="*/ 309563 w 723900"/>
                  <a:gd name="connsiteY726" fmla="*/ 649288 h 850900"/>
                  <a:gd name="connsiteX727" fmla="*/ 307975 w 723900"/>
                  <a:gd name="connsiteY727" fmla="*/ 649288 h 850900"/>
                  <a:gd name="connsiteX728" fmla="*/ 307975 w 723900"/>
                  <a:gd name="connsiteY728" fmla="*/ 647700 h 850900"/>
                  <a:gd name="connsiteX729" fmla="*/ 333375 w 723900"/>
                  <a:gd name="connsiteY729" fmla="*/ 644525 h 850900"/>
                  <a:gd name="connsiteX730" fmla="*/ 334963 w 723900"/>
                  <a:gd name="connsiteY730" fmla="*/ 644525 h 850900"/>
                  <a:gd name="connsiteX731" fmla="*/ 334963 w 723900"/>
                  <a:gd name="connsiteY731" fmla="*/ 646113 h 850900"/>
                  <a:gd name="connsiteX732" fmla="*/ 333375 w 723900"/>
                  <a:gd name="connsiteY732" fmla="*/ 646113 h 850900"/>
                  <a:gd name="connsiteX733" fmla="*/ 333375 w 723900"/>
                  <a:gd name="connsiteY733" fmla="*/ 644525 h 850900"/>
                  <a:gd name="connsiteX734" fmla="*/ 130175 w 723900"/>
                  <a:gd name="connsiteY734" fmla="*/ 641350 h 850900"/>
                  <a:gd name="connsiteX735" fmla="*/ 131763 w 723900"/>
                  <a:gd name="connsiteY735" fmla="*/ 641350 h 850900"/>
                  <a:gd name="connsiteX736" fmla="*/ 131763 w 723900"/>
                  <a:gd name="connsiteY736" fmla="*/ 642938 h 850900"/>
                  <a:gd name="connsiteX737" fmla="*/ 130175 w 723900"/>
                  <a:gd name="connsiteY737" fmla="*/ 642938 h 850900"/>
                  <a:gd name="connsiteX738" fmla="*/ 130175 w 723900"/>
                  <a:gd name="connsiteY738" fmla="*/ 641350 h 850900"/>
                  <a:gd name="connsiteX739" fmla="*/ 342900 w 723900"/>
                  <a:gd name="connsiteY739" fmla="*/ 631825 h 850900"/>
                  <a:gd name="connsiteX740" fmla="*/ 344488 w 723900"/>
                  <a:gd name="connsiteY740" fmla="*/ 631825 h 850900"/>
                  <a:gd name="connsiteX741" fmla="*/ 344488 w 723900"/>
                  <a:gd name="connsiteY741" fmla="*/ 633413 h 850900"/>
                  <a:gd name="connsiteX742" fmla="*/ 342900 w 723900"/>
                  <a:gd name="connsiteY742" fmla="*/ 633413 h 850900"/>
                  <a:gd name="connsiteX743" fmla="*/ 342900 w 723900"/>
                  <a:gd name="connsiteY743" fmla="*/ 631825 h 850900"/>
                  <a:gd name="connsiteX744" fmla="*/ 104775 w 723900"/>
                  <a:gd name="connsiteY744" fmla="*/ 631825 h 850900"/>
                  <a:gd name="connsiteX745" fmla="*/ 107950 w 723900"/>
                  <a:gd name="connsiteY745" fmla="*/ 631825 h 850900"/>
                  <a:gd name="connsiteX746" fmla="*/ 111125 w 723900"/>
                  <a:gd name="connsiteY746" fmla="*/ 631825 h 850900"/>
                  <a:gd name="connsiteX747" fmla="*/ 114300 w 723900"/>
                  <a:gd name="connsiteY747" fmla="*/ 631825 h 850900"/>
                  <a:gd name="connsiteX748" fmla="*/ 117475 w 723900"/>
                  <a:gd name="connsiteY748" fmla="*/ 631825 h 850900"/>
                  <a:gd name="connsiteX749" fmla="*/ 117475 w 723900"/>
                  <a:gd name="connsiteY749" fmla="*/ 635000 h 850900"/>
                  <a:gd name="connsiteX750" fmla="*/ 114300 w 723900"/>
                  <a:gd name="connsiteY750" fmla="*/ 638175 h 850900"/>
                  <a:gd name="connsiteX751" fmla="*/ 114300 w 723900"/>
                  <a:gd name="connsiteY751" fmla="*/ 641350 h 850900"/>
                  <a:gd name="connsiteX752" fmla="*/ 111125 w 723900"/>
                  <a:gd name="connsiteY752" fmla="*/ 641350 h 850900"/>
                  <a:gd name="connsiteX753" fmla="*/ 107950 w 723900"/>
                  <a:gd name="connsiteY753" fmla="*/ 641350 h 850900"/>
                  <a:gd name="connsiteX754" fmla="*/ 107950 w 723900"/>
                  <a:gd name="connsiteY754" fmla="*/ 638175 h 850900"/>
                  <a:gd name="connsiteX755" fmla="*/ 107950 w 723900"/>
                  <a:gd name="connsiteY755" fmla="*/ 636588 h 850900"/>
                  <a:gd name="connsiteX756" fmla="*/ 107950 w 723900"/>
                  <a:gd name="connsiteY756" fmla="*/ 635000 h 850900"/>
                  <a:gd name="connsiteX757" fmla="*/ 104775 w 723900"/>
                  <a:gd name="connsiteY757" fmla="*/ 635000 h 850900"/>
                  <a:gd name="connsiteX758" fmla="*/ 104775 w 723900"/>
                  <a:gd name="connsiteY758" fmla="*/ 631825 h 850900"/>
                  <a:gd name="connsiteX759" fmla="*/ 339725 w 723900"/>
                  <a:gd name="connsiteY759" fmla="*/ 628650 h 850900"/>
                  <a:gd name="connsiteX760" fmla="*/ 342900 w 723900"/>
                  <a:gd name="connsiteY760" fmla="*/ 628650 h 850900"/>
                  <a:gd name="connsiteX761" fmla="*/ 346075 w 723900"/>
                  <a:gd name="connsiteY761" fmla="*/ 628650 h 850900"/>
                  <a:gd name="connsiteX762" fmla="*/ 349250 w 723900"/>
                  <a:gd name="connsiteY762" fmla="*/ 628650 h 850900"/>
                  <a:gd name="connsiteX763" fmla="*/ 350838 w 723900"/>
                  <a:gd name="connsiteY763" fmla="*/ 628650 h 850900"/>
                  <a:gd name="connsiteX764" fmla="*/ 350838 w 723900"/>
                  <a:gd name="connsiteY764" fmla="*/ 631825 h 850900"/>
                  <a:gd name="connsiteX765" fmla="*/ 349250 w 723900"/>
                  <a:gd name="connsiteY765" fmla="*/ 631825 h 850900"/>
                  <a:gd name="connsiteX766" fmla="*/ 346075 w 723900"/>
                  <a:gd name="connsiteY766" fmla="*/ 631825 h 850900"/>
                  <a:gd name="connsiteX767" fmla="*/ 346075 w 723900"/>
                  <a:gd name="connsiteY767" fmla="*/ 630238 h 850900"/>
                  <a:gd name="connsiteX768" fmla="*/ 342900 w 723900"/>
                  <a:gd name="connsiteY768" fmla="*/ 630238 h 850900"/>
                  <a:gd name="connsiteX769" fmla="*/ 342900 w 723900"/>
                  <a:gd name="connsiteY769" fmla="*/ 631825 h 850900"/>
                  <a:gd name="connsiteX770" fmla="*/ 339725 w 723900"/>
                  <a:gd name="connsiteY770" fmla="*/ 631825 h 850900"/>
                  <a:gd name="connsiteX771" fmla="*/ 339725 w 723900"/>
                  <a:gd name="connsiteY771" fmla="*/ 628650 h 850900"/>
                  <a:gd name="connsiteX772" fmla="*/ 117475 w 723900"/>
                  <a:gd name="connsiteY772" fmla="*/ 628650 h 850900"/>
                  <a:gd name="connsiteX773" fmla="*/ 120650 w 723900"/>
                  <a:gd name="connsiteY773" fmla="*/ 628650 h 850900"/>
                  <a:gd name="connsiteX774" fmla="*/ 117475 w 723900"/>
                  <a:gd name="connsiteY774" fmla="*/ 631825 h 850900"/>
                  <a:gd name="connsiteX775" fmla="*/ 117475 w 723900"/>
                  <a:gd name="connsiteY775" fmla="*/ 628650 h 850900"/>
                  <a:gd name="connsiteX776" fmla="*/ 304800 w 723900"/>
                  <a:gd name="connsiteY776" fmla="*/ 622300 h 850900"/>
                  <a:gd name="connsiteX777" fmla="*/ 306388 w 723900"/>
                  <a:gd name="connsiteY777" fmla="*/ 622300 h 850900"/>
                  <a:gd name="connsiteX778" fmla="*/ 306388 w 723900"/>
                  <a:gd name="connsiteY778" fmla="*/ 623888 h 850900"/>
                  <a:gd name="connsiteX779" fmla="*/ 304800 w 723900"/>
                  <a:gd name="connsiteY779" fmla="*/ 623888 h 850900"/>
                  <a:gd name="connsiteX780" fmla="*/ 304800 w 723900"/>
                  <a:gd name="connsiteY780" fmla="*/ 622300 h 850900"/>
                  <a:gd name="connsiteX781" fmla="*/ 130175 w 723900"/>
                  <a:gd name="connsiteY781" fmla="*/ 622300 h 850900"/>
                  <a:gd name="connsiteX782" fmla="*/ 131763 w 723900"/>
                  <a:gd name="connsiteY782" fmla="*/ 622300 h 850900"/>
                  <a:gd name="connsiteX783" fmla="*/ 131763 w 723900"/>
                  <a:gd name="connsiteY783" fmla="*/ 623888 h 850900"/>
                  <a:gd name="connsiteX784" fmla="*/ 130175 w 723900"/>
                  <a:gd name="connsiteY784" fmla="*/ 623888 h 850900"/>
                  <a:gd name="connsiteX785" fmla="*/ 130175 w 723900"/>
                  <a:gd name="connsiteY785" fmla="*/ 622300 h 850900"/>
                  <a:gd name="connsiteX786" fmla="*/ 355600 w 723900"/>
                  <a:gd name="connsiteY786" fmla="*/ 619125 h 850900"/>
                  <a:gd name="connsiteX787" fmla="*/ 358775 w 723900"/>
                  <a:gd name="connsiteY787" fmla="*/ 622300 h 850900"/>
                  <a:gd name="connsiteX788" fmla="*/ 355600 w 723900"/>
                  <a:gd name="connsiteY788" fmla="*/ 622300 h 850900"/>
                  <a:gd name="connsiteX789" fmla="*/ 355600 w 723900"/>
                  <a:gd name="connsiteY789" fmla="*/ 619125 h 850900"/>
                  <a:gd name="connsiteX790" fmla="*/ 292100 w 723900"/>
                  <a:gd name="connsiteY790" fmla="*/ 619125 h 850900"/>
                  <a:gd name="connsiteX791" fmla="*/ 295275 w 723900"/>
                  <a:gd name="connsiteY791" fmla="*/ 619125 h 850900"/>
                  <a:gd name="connsiteX792" fmla="*/ 295275 w 723900"/>
                  <a:gd name="connsiteY792" fmla="*/ 620713 h 850900"/>
                  <a:gd name="connsiteX793" fmla="*/ 292100 w 723900"/>
                  <a:gd name="connsiteY793" fmla="*/ 620713 h 850900"/>
                  <a:gd name="connsiteX794" fmla="*/ 292100 w 723900"/>
                  <a:gd name="connsiteY794" fmla="*/ 619125 h 850900"/>
                  <a:gd name="connsiteX795" fmla="*/ 390525 w 723900"/>
                  <a:gd name="connsiteY795" fmla="*/ 606425 h 850900"/>
                  <a:gd name="connsiteX796" fmla="*/ 392113 w 723900"/>
                  <a:gd name="connsiteY796" fmla="*/ 606425 h 850900"/>
                  <a:gd name="connsiteX797" fmla="*/ 392113 w 723900"/>
                  <a:gd name="connsiteY797" fmla="*/ 608013 h 850900"/>
                  <a:gd name="connsiteX798" fmla="*/ 390525 w 723900"/>
                  <a:gd name="connsiteY798" fmla="*/ 608013 h 850900"/>
                  <a:gd name="connsiteX799" fmla="*/ 390525 w 723900"/>
                  <a:gd name="connsiteY799" fmla="*/ 606425 h 850900"/>
                  <a:gd name="connsiteX800" fmla="*/ 307975 w 723900"/>
                  <a:gd name="connsiteY800" fmla="*/ 606425 h 850900"/>
                  <a:gd name="connsiteX801" fmla="*/ 311150 w 723900"/>
                  <a:gd name="connsiteY801" fmla="*/ 606425 h 850900"/>
                  <a:gd name="connsiteX802" fmla="*/ 314325 w 723900"/>
                  <a:gd name="connsiteY802" fmla="*/ 606425 h 850900"/>
                  <a:gd name="connsiteX803" fmla="*/ 314325 w 723900"/>
                  <a:gd name="connsiteY803" fmla="*/ 609600 h 850900"/>
                  <a:gd name="connsiteX804" fmla="*/ 311150 w 723900"/>
                  <a:gd name="connsiteY804" fmla="*/ 609600 h 850900"/>
                  <a:gd name="connsiteX805" fmla="*/ 307975 w 723900"/>
                  <a:gd name="connsiteY805" fmla="*/ 609600 h 850900"/>
                  <a:gd name="connsiteX806" fmla="*/ 307975 w 723900"/>
                  <a:gd name="connsiteY806" fmla="*/ 606425 h 850900"/>
                  <a:gd name="connsiteX807" fmla="*/ 387350 w 723900"/>
                  <a:gd name="connsiteY807" fmla="*/ 603250 h 850900"/>
                  <a:gd name="connsiteX808" fmla="*/ 390525 w 723900"/>
                  <a:gd name="connsiteY808" fmla="*/ 603250 h 850900"/>
                  <a:gd name="connsiteX809" fmla="*/ 390525 w 723900"/>
                  <a:gd name="connsiteY809" fmla="*/ 606425 h 850900"/>
                  <a:gd name="connsiteX810" fmla="*/ 387350 w 723900"/>
                  <a:gd name="connsiteY810" fmla="*/ 606425 h 850900"/>
                  <a:gd name="connsiteX811" fmla="*/ 387350 w 723900"/>
                  <a:gd name="connsiteY811" fmla="*/ 603250 h 850900"/>
                  <a:gd name="connsiteX812" fmla="*/ 409575 w 723900"/>
                  <a:gd name="connsiteY812" fmla="*/ 593725 h 850900"/>
                  <a:gd name="connsiteX813" fmla="*/ 411163 w 723900"/>
                  <a:gd name="connsiteY813" fmla="*/ 593725 h 850900"/>
                  <a:gd name="connsiteX814" fmla="*/ 411163 w 723900"/>
                  <a:gd name="connsiteY814" fmla="*/ 595313 h 850900"/>
                  <a:gd name="connsiteX815" fmla="*/ 409575 w 723900"/>
                  <a:gd name="connsiteY815" fmla="*/ 595313 h 850900"/>
                  <a:gd name="connsiteX816" fmla="*/ 409575 w 723900"/>
                  <a:gd name="connsiteY816" fmla="*/ 593725 h 850900"/>
                  <a:gd name="connsiteX817" fmla="*/ 384175 w 723900"/>
                  <a:gd name="connsiteY817" fmla="*/ 593725 h 850900"/>
                  <a:gd name="connsiteX818" fmla="*/ 384175 w 723900"/>
                  <a:gd name="connsiteY818" fmla="*/ 596900 h 850900"/>
                  <a:gd name="connsiteX819" fmla="*/ 387350 w 723900"/>
                  <a:gd name="connsiteY819" fmla="*/ 596900 h 850900"/>
                  <a:gd name="connsiteX820" fmla="*/ 387350 w 723900"/>
                  <a:gd name="connsiteY820" fmla="*/ 593725 h 850900"/>
                  <a:gd name="connsiteX821" fmla="*/ 384175 w 723900"/>
                  <a:gd name="connsiteY821" fmla="*/ 593725 h 850900"/>
                  <a:gd name="connsiteX822" fmla="*/ 406400 w 723900"/>
                  <a:gd name="connsiteY822" fmla="*/ 590550 h 850900"/>
                  <a:gd name="connsiteX823" fmla="*/ 407988 w 723900"/>
                  <a:gd name="connsiteY823" fmla="*/ 590550 h 850900"/>
                  <a:gd name="connsiteX824" fmla="*/ 407988 w 723900"/>
                  <a:gd name="connsiteY824" fmla="*/ 592138 h 850900"/>
                  <a:gd name="connsiteX825" fmla="*/ 406400 w 723900"/>
                  <a:gd name="connsiteY825" fmla="*/ 592138 h 850900"/>
                  <a:gd name="connsiteX826" fmla="*/ 406400 w 723900"/>
                  <a:gd name="connsiteY826" fmla="*/ 590550 h 850900"/>
                  <a:gd name="connsiteX827" fmla="*/ 403225 w 723900"/>
                  <a:gd name="connsiteY827" fmla="*/ 590550 h 850900"/>
                  <a:gd name="connsiteX828" fmla="*/ 406400 w 723900"/>
                  <a:gd name="connsiteY828" fmla="*/ 593725 h 850900"/>
                  <a:gd name="connsiteX829" fmla="*/ 403225 w 723900"/>
                  <a:gd name="connsiteY829" fmla="*/ 593725 h 850900"/>
                  <a:gd name="connsiteX830" fmla="*/ 403225 w 723900"/>
                  <a:gd name="connsiteY830" fmla="*/ 590550 h 850900"/>
                  <a:gd name="connsiteX831" fmla="*/ 393700 w 723900"/>
                  <a:gd name="connsiteY831" fmla="*/ 587375 h 850900"/>
                  <a:gd name="connsiteX832" fmla="*/ 390525 w 723900"/>
                  <a:gd name="connsiteY832" fmla="*/ 590550 h 850900"/>
                  <a:gd name="connsiteX833" fmla="*/ 390525 w 723900"/>
                  <a:gd name="connsiteY833" fmla="*/ 593725 h 850900"/>
                  <a:gd name="connsiteX834" fmla="*/ 393700 w 723900"/>
                  <a:gd name="connsiteY834" fmla="*/ 593725 h 850900"/>
                  <a:gd name="connsiteX835" fmla="*/ 390525 w 723900"/>
                  <a:gd name="connsiteY835" fmla="*/ 590550 h 850900"/>
                  <a:gd name="connsiteX836" fmla="*/ 393700 w 723900"/>
                  <a:gd name="connsiteY836" fmla="*/ 590550 h 850900"/>
                  <a:gd name="connsiteX837" fmla="*/ 393700 w 723900"/>
                  <a:gd name="connsiteY837" fmla="*/ 587375 h 850900"/>
                  <a:gd name="connsiteX838" fmla="*/ 409575 w 723900"/>
                  <a:gd name="connsiteY838" fmla="*/ 584200 h 850900"/>
                  <a:gd name="connsiteX839" fmla="*/ 411163 w 723900"/>
                  <a:gd name="connsiteY839" fmla="*/ 584200 h 850900"/>
                  <a:gd name="connsiteX840" fmla="*/ 411163 w 723900"/>
                  <a:gd name="connsiteY840" fmla="*/ 585788 h 850900"/>
                  <a:gd name="connsiteX841" fmla="*/ 409575 w 723900"/>
                  <a:gd name="connsiteY841" fmla="*/ 585788 h 850900"/>
                  <a:gd name="connsiteX842" fmla="*/ 409575 w 723900"/>
                  <a:gd name="connsiteY842" fmla="*/ 584200 h 850900"/>
                  <a:gd name="connsiteX843" fmla="*/ 412750 w 723900"/>
                  <a:gd name="connsiteY843" fmla="*/ 581025 h 850900"/>
                  <a:gd name="connsiteX844" fmla="*/ 414338 w 723900"/>
                  <a:gd name="connsiteY844" fmla="*/ 581025 h 850900"/>
                  <a:gd name="connsiteX845" fmla="*/ 415925 w 723900"/>
                  <a:gd name="connsiteY845" fmla="*/ 581025 h 850900"/>
                  <a:gd name="connsiteX846" fmla="*/ 415925 w 723900"/>
                  <a:gd name="connsiteY846" fmla="*/ 582613 h 850900"/>
                  <a:gd name="connsiteX847" fmla="*/ 414338 w 723900"/>
                  <a:gd name="connsiteY847" fmla="*/ 582613 h 850900"/>
                  <a:gd name="connsiteX848" fmla="*/ 412750 w 723900"/>
                  <a:gd name="connsiteY848" fmla="*/ 582613 h 850900"/>
                  <a:gd name="connsiteX849" fmla="*/ 412750 w 723900"/>
                  <a:gd name="connsiteY849" fmla="*/ 581025 h 850900"/>
                  <a:gd name="connsiteX850" fmla="*/ 406400 w 723900"/>
                  <a:gd name="connsiteY850" fmla="*/ 581025 h 850900"/>
                  <a:gd name="connsiteX851" fmla="*/ 409575 w 723900"/>
                  <a:gd name="connsiteY851" fmla="*/ 581025 h 850900"/>
                  <a:gd name="connsiteX852" fmla="*/ 409575 w 723900"/>
                  <a:gd name="connsiteY852" fmla="*/ 584200 h 850900"/>
                  <a:gd name="connsiteX853" fmla="*/ 406400 w 723900"/>
                  <a:gd name="connsiteY853" fmla="*/ 584200 h 850900"/>
                  <a:gd name="connsiteX854" fmla="*/ 406400 w 723900"/>
                  <a:gd name="connsiteY854" fmla="*/ 581025 h 850900"/>
                  <a:gd name="connsiteX855" fmla="*/ 419100 w 723900"/>
                  <a:gd name="connsiteY855" fmla="*/ 577850 h 850900"/>
                  <a:gd name="connsiteX856" fmla="*/ 420688 w 723900"/>
                  <a:gd name="connsiteY856" fmla="*/ 577850 h 850900"/>
                  <a:gd name="connsiteX857" fmla="*/ 420688 w 723900"/>
                  <a:gd name="connsiteY857" fmla="*/ 579438 h 850900"/>
                  <a:gd name="connsiteX858" fmla="*/ 419100 w 723900"/>
                  <a:gd name="connsiteY858" fmla="*/ 579438 h 850900"/>
                  <a:gd name="connsiteX859" fmla="*/ 419100 w 723900"/>
                  <a:gd name="connsiteY859" fmla="*/ 577850 h 850900"/>
                  <a:gd name="connsiteX860" fmla="*/ 415925 w 723900"/>
                  <a:gd name="connsiteY860" fmla="*/ 577850 h 850900"/>
                  <a:gd name="connsiteX861" fmla="*/ 417513 w 723900"/>
                  <a:gd name="connsiteY861" fmla="*/ 577850 h 850900"/>
                  <a:gd name="connsiteX862" fmla="*/ 417513 w 723900"/>
                  <a:gd name="connsiteY862" fmla="*/ 579438 h 850900"/>
                  <a:gd name="connsiteX863" fmla="*/ 415925 w 723900"/>
                  <a:gd name="connsiteY863" fmla="*/ 579438 h 850900"/>
                  <a:gd name="connsiteX864" fmla="*/ 415925 w 723900"/>
                  <a:gd name="connsiteY864" fmla="*/ 577850 h 850900"/>
                  <a:gd name="connsiteX865" fmla="*/ 444500 w 723900"/>
                  <a:gd name="connsiteY865" fmla="*/ 568325 h 850900"/>
                  <a:gd name="connsiteX866" fmla="*/ 447675 w 723900"/>
                  <a:gd name="connsiteY866" fmla="*/ 568325 h 850900"/>
                  <a:gd name="connsiteX867" fmla="*/ 449263 w 723900"/>
                  <a:gd name="connsiteY867" fmla="*/ 568325 h 850900"/>
                  <a:gd name="connsiteX868" fmla="*/ 450850 w 723900"/>
                  <a:gd name="connsiteY868" fmla="*/ 568325 h 850900"/>
                  <a:gd name="connsiteX869" fmla="*/ 450850 w 723900"/>
                  <a:gd name="connsiteY869" fmla="*/ 571500 h 850900"/>
                  <a:gd name="connsiteX870" fmla="*/ 447675 w 723900"/>
                  <a:gd name="connsiteY870" fmla="*/ 571500 h 850900"/>
                  <a:gd name="connsiteX871" fmla="*/ 446088 w 723900"/>
                  <a:gd name="connsiteY871" fmla="*/ 573087 h 850900"/>
                  <a:gd name="connsiteX872" fmla="*/ 446088 w 723900"/>
                  <a:gd name="connsiteY872" fmla="*/ 573088 h 850900"/>
                  <a:gd name="connsiteX873" fmla="*/ 446087 w 723900"/>
                  <a:gd name="connsiteY873" fmla="*/ 573088 h 850900"/>
                  <a:gd name="connsiteX874" fmla="*/ 444500 w 723900"/>
                  <a:gd name="connsiteY874" fmla="*/ 574675 h 850900"/>
                  <a:gd name="connsiteX875" fmla="*/ 444500 w 723900"/>
                  <a:gd name="connsiteY875" fmla="*/ 573088 h 850900"/>
                  <a:gd name="connsiteX876" fmla="*/ 444500 w 723900"/>
                  <a:gd name="connsiteY876" fmla="*/ 571500 h 850900"/>
                  <a:gd name="connsiteX877" fmla="*/ 444500 w 723900"/>
                  <a:gd name="connsiteY877" fmla="*/ 568325 h 850900"/>
                  <a:gd name="connsiteX878" fmla="*/ 419100 w 723900"/>
                  <a:gd name="connsiteY878" fmla="*/ 568325 h 850900"/>
                  <a:gd name="connsiteX879" fmla="*/ 419100 w 723900"/>
                  <a:gd name="connsiteY879" fmla="*/ 571500 h 850900"/>
                  <a:gd name="connsiteX880" fmla="*/ 422275 w 723900"/>
                  <a:gd name="connsiteY880" fmla="*/ 571500 h 850900"/>
                  <a:gd name="connsiteX881" fmla="*/ 419100 w 723900"/>
                  <a:gd name="connsiteY881" fmla="*/ 568325 h 850900"/>
                  <a:gd name="connsiteX882" fmla="*/ 330200 w 723900"/>
                  <a:gd name="connsiteY882" fmla="*/ 568325 h 850900"/>
                  <a:gd name="connsiteX883" fmla="*/ 333375 w 723900"/>
                  <a:gd name="connsiteY883" fmla="*/ 568325 h 850900"/>
                  <a:gd name="connsiteX884" fmla="*/ 333375 w 723900"/>
                  <a:gd name="connsiteY884" fmla="*/ 571500 h 850900"/>
                  <a:gd name="connsiteX885" fmla="*/ 330200 w 723900"/>
                  <a:gd name="connsiteY885" fmla="*/ 568325 h 850900"/>
                  <a:gd name="connsiteX886" fmla="*/ 38100 w 723900"/>
                  <a:gd name="connsiteY886" fmla="*/ 568325 h 850900"/>
                  <a:gd name="connsiteX887" fmla="*/ 39688 w 723900"/>
                  <a:gd name="connsiteY887" fmla="*/ 568325 h 850900"/>
                  <a:gd name="connsiteX888" fmla="*/ 39688 w 723900"/>
                  <a:gd name="connsiteY888" fmla="*/ 569913 h 850900"/>
                  <a:gd name="connsiteX889" fmla="*/ 38100 w 723900"/>
                  <a:gd name="connsiteY889" fmla="*/ 569913 h 850900"/>
                  <a:gd name="connsiteX890" fmla="*/ 38100 w 723900"/>
                  <a:gd name="connsiteY890" fmla="*/ 568325 h 850900"/>
                  <a:gd name="connsiteX891" fmla="*/ 536575 w 723900"/>
                  <a:gd name="connsiteY891" fmla="*/ 565150 h 850900"/>
                  <a:gd name="connsiteX892" fmla="*/ 539750 w 723900"/>
                  <a:gd name="connsiteY892" fmla="*/ 565150 h 850900"/>
                  <a:gd name="connsiteX893" fmla="*/ 536575 w 723900"/>
                  <a:gd name="connsiteY893" fmla="*/ 568325 h 850900"/>
                  <a:gd name="connsiteX894" fmla="*/ 536575 w 723900"/>
                  <a:gd name="connsiteY894" fmla="*/ 565150 h 850900"/>
                  <a:gd name="connsiteX895" fmla="*/ 460375 w 723900"/>
                  <a:gd name="connsiteY895" fmla="*/ 565150 h 850900"/>
                  <a:gd name="connsiteX896" fmla="*/ 463550 w 723900"/>
                  <a:gd name="connsiteY896" fmla="*/ 565150 h 850900"/>
                  <a:gd name="connsiteX897" fmla="*/ 463550 w 723900"/>
                  <a:gd name="connsiteY897" fmla="*/ 568325 h 850900"/>
                  <a:gd name="connsiteX898" fmla="*/ 466725 w 723900"/>
                  <a:gd name="connsiteY898" fmla="*/ 568325 h 850900"/>
                  <a:gd name="connsiteX899" fmla="*/ 466725 w 723900"/>
                  <a:gd name="connsiteY899" fmla="*/ 571500 h 850900"/>
                  <a:gd name="connsiteX900" fmla="*/ 463550 w 723900"/>
                  <a:gd name="connsiteY900" fmla="*/ 571500 h 850900"/>
                  <a:gd name="connsiteX901" fmla="*/ 463550 w 723900"/>
                  <a:gd name="connsiteY901" fmla="*/ 574675 h 850900"/>
                  <a:gd name="connsiteX902" fmla="*/ 465138 w 723900"/>
                  <a:gd name="connsiteY902" fmla="*/ 574675 h 850900"/>
                  <a:gd name="connsiteX903" fmla="*/ 465138 w 723900"/>
                  <a:gd name="connsiteY903" fmla="*/ 576263 h 850900"/>
                  <a:gd name="connsiteX904" fmla="*/ 465138 w 723900"/>
                  <a:gd name="connsiteY904" fmla="*/ 577850 h 850900"/>
                  <a:gd name="connsiteX905" fmla="*/ 463550 w 723900"/>
                  <a:gd name="connsiteY905" fmla="*/ 577850 h 850900"/>
                  <a:gd name="connsiteX906" fmla="*/ 460375 w 723900"/>
                  <a:gd name="connsiteY906" fmla="*/ 577850 h 850900"/>
                  <a:gd name="connsiteX907" fmla="*/ 457200 w 723900"/>
                  <a:gd name="connsiteY907" fmla="*/ 577850 h 850900"/>
                  <a:gd name="connsiteX908" fmla="*/ 454025 w 723900"/>
                  <a:gd name="connsiteY908" fmla="*/ 581025 h 850900"/>
                  <a:gd name="connsiteX909" fmla="*/ 454025 w 723900"/>
                  <a:gd name="connsiteY909" fmla="*/ 577850 h 850900"/>
                  <a:gd name="connsiteX910" fmla="*/ 454025 w 723900"/>
                  <a:gd name="connsiteY910" fmla="*/ 574675 h 850900"/>
                  <a:gd name="connsiteX911" fmla="*/ 454025 w 723900"/>
                  <a:gd name="connsiteY911" fmla="*/ 571500 h 850900"/>
                  <a:gd name="connsiteX912" fmla="*/ 457200 w 723900"/>
                  <a:gd name="connsiteY912" fmla="*/ 571500 h 850900"/>
                  <a:gd name="connsiteX913" fmla="*/ 457200 w 723900"/>
                  <a:gd name="connsiteY913" fmla="*/ 568325 h 850900"/>
                  <a:gd name="connsiteX914" fmla="*/ 460375 w 723900"/>
                  <a:gd name="connsiteY914" fmla="*/ 568325 h 850900"/>
                  <a:gd name="connsiteX915" fmla="*/ 460375 w 723900"/>
                  <a:gd name="connsiteY915" fmla="*/ 565150 h 850900"/>
                  <a:gd name="connsiteX916" fmla="*/ 450850 w 723900"/>
                  <a:gd name="connsiteY916" fmla="*/ 565150 h 850900"/>
                  <a:gd name="connsiteX917" fmla="*/ 454025 w 723900"/>
                  <a:gd name="connsiteY917" fmla="*/ 565150 h 850900"/>
                  <a:gd name="connsiteX918" fmla="*/ 454025 w 723900"/>
                  <a:gd name="connsiteY918" fmla="*/ 568325 h 850900"/>
                  <a:gd name="connsiteX919" fmla="*/ 450850 w 723900"/>
                  <a:gd name="connsiteY919" fmla="*/ 568325 h 850900"/>
                  <a:gd name="connsiteX920" fmla="*/ 450850 w 723900"/>
                  <a:gd name="connsiteY920" fmla="*/ 565150 h 850900"/>
                  <a:gd name="connsiteX921" fmla="*/ 34925 w 723900"/>
                  <a:gd name="connsiteY921" fmla="*/ 565150 h 850900"/>
                  <a:gd name="connsiteX922" fmla="*/ 36513 w 723900"/>
                  <a:gd name="connsiteY922" fmla="*/ 565150 h 850900"/>
                  <a:gd name="connsiteX923" fmla="*/ 36513 w 723900"/>
                  <a:gd name="connsiteY923" fmla="*/ 566738 h 850900"/>
                  <a:gd name="connsiteX924" fmla="*/ 34925 w 723900"/>
                  <a:gd name="connsiteY924" fmla="*/ 566738 h 850900"/>
                  <a:gd name="connsiteX925" fmla="*/ 34925 w 723900"/>
                  <a:gd name="connsiteY925" fmla="*/ 565150 h 850900"/>
                  <a:gd name="connsiteX926" fmla="*/ 447675 w 723900"/>
                  <a:gd name="connsiteY926" fmla="*/ 561975 h 850900"/>
                  <a:gd name="connsiteX927" fmla="*/ 450850 w 723900"/>
                  <a:gd name="connsiteY927" fmla="*/ 561975 h 850900"/>
                  <a:gd name="connsiteX928" fmla="*/ 450850 w 723900"/>
                  <a:gd name="connsiteY928" fmla="*/ 565150 h 850900"/>
                  <a:gd name="connsiteX929" fmla="*/ 447675 w 723900"/>
                  <a:gd name="connsiteY929" fmla="*/ 565150 h 850900"/>
                  <a:gd name="connsiteX930" fmla="*/ 447675 w 723900"/>
                  <a:gd name="connsiteY930" fmla="*/ 561975 h 850900"/>
                  <a:gd name="connsiteX931" fmla="*/ 460375 w 723900"/>
                  <a:gd name="connsiteY931" fmla="*/ 558800 h 850900"/>
                  <a:gd name="connsiteX932" fmla="*/ 461963 w 723900"/>
                  <a:gd name="connsiteY932" fmla="*/ 558800 h 850900"/>
                  <a:gd name="connsiteX933" fmla="*/ 461963 w 723900"/>
                  <a:gd name="connsiteY933" fmla="*/ 560388 h 850900"/>
                  <a:gd name="connsiteX934" fmla="*/ 460375 w 723900"/>
                  <a:gd name="connsiteY934" fmla="*/ 560388 h 850900"/>
                  <a:gd name="connsiteX935" fmla="*/ 460375 w 723900"/>
                  <a:gd name="connsiteY935" fmla="*/ 558800 h 850900"/>
                  <a:gd name="connsiteX936" fmla="*/ 447675 w 723900"/>
                  <a:gd name="connsiteY936" fmla="*/ 555625 h 850900"/>
                  <a:gd name="connsiteX937" fmla="*/ 450850 w 723900"/>
                  <a:gd name="connsiteY937" fmla="*/ 555625 h 850900"/>
                  <a:gd name="connsiteX938" fmla="*/ 452438 w 723900"/>
                  <a:gd name="connsiteY938" fmla="*/ 555625 h 850900"/>
                  <a:gd name="connsiteX939" fmla="*/ 454025 w 723900"/>
                  <a:gd name="connsiteY939" fmla="*/ 555625 h 850900"/>
                  <a:gd name="connsiteX940" fmla="*/ 454025 w 723900"/>
                  <a:gd name="connsiteY940" fmla="*/ 558800 h 850900"/>
                  <a:gd name="connsiteX941" fmla="*/ 450850 w 723900"/>
                  <a:gd name="connsiteY941" fmla="*/ 558800 h 850900"/>
                  <a:gd name="connsiteX942" fmla="*/ 447675 w 723900"/>
                  <a:gd name="connsiteY942" fmla="*/ 558800 h 850900"/>
                  <a:gd name="connsiteX943" fmla="*/ 447675 w 723900"/>
                  <a:gd name="connsiteY943" fmla="*/ 555625 h 850900"/>
                  <a:gd name="connsiteX944" fmla="*/ 539750 w 723900"/>
                  <a:gd name="connsiteY944" fmla="*/ 552450 h 850900"/>
                  <a:gd name="connsiteX945" fmla="*/ 541338 w 723900"/>
                  <a:gd name="connsiteY945" fmla="*/ 552450 h 850900"/>
                  <a:gd name="connsiteX946" fmla="*/ 541338 w 723900"/>
                  <a:gd name="connsiteY946" fmla="*/ 555625 h 850900"/>
                  <a:gd name="connsiteX947" fmla="*/ 539750 w 723900"/>
                  <a:gd name="connsiteY947" fmla="*/ 555625 h 850900"/>
                  <a:gd name="connsiteX948" fmla="*/ 539750 w 723900"/>
                  <a:gd name="connsiteY948" fmla="*/ 552450 h 850900"/>
                  <a:gd name="connsiteX949" fmla="*/ 463550 w 723900"/>
                  <a:gd name="connsiteY949" fmla="*/ 552450 h 850900"/>
                  <a:gd name="connsiteX950" fmla="*/ 465138 w 723900"/>
                  <a:gd name="connsiteY950" fmla="*/ 552450 h 850900"/>
                  <a:gd name="connsiteX951" fmla="*/ 465138 w 723900"/>
                  <a:gd name="connsiteY951" fmla="*/ 554038 h 850900"/>
                  <a:gd name="connsiteX952" fmla="*/ 463550 w 723900"/>
                  <a:gd name="connsiteY952" fmla="*/ 554038 h 850900"/>
                  <a:gd name="connsiteX953" fmla="*/ 463550 w 723900"/>
                  <a:gd name="connsiteY953" fmla="*/ 552450 h 850900"/>
                  <a:gd name="connsiteX954" fmla="*/ 669925 w 723900"/>
                  <a:gd name="connsiteY954" fmla="*/ 549275 h 850900"/>
                  <a:gd name="connsiteX955" fmla="*/ 669925 w 723900"/>
                  <a:gd name="connsiteY955" fmla="*/ 552450 h 850900"/>
                  <a:gd name="connsiteX956" fmla="*/ 673100 w 723900"/>
                  <a:gd name="connsiteY956" fmla="*/ 552450 h 850900"/>
                  <a:gd name="connsiteX957" fmla="*/ 673100 w 723900"/>
                  <a:gd name="connsiteY957" fmla="*/ 549275 h 850900"/>
                  <a:gd name="connsiteX958" fmla="*/ 669925 w 723900"/>
                  <a:gd name="connsiteY958" fmla="*/ 549275 h 850900"/>
                  <a:gd name="connsiteX959" fmla="*/ 514350 w 723900"/>
                  <a:gd name="connsiteY959" fmla="*/ 549275 h 850900"/>
                  <a:gd name="connsiteX960" fmla="*/ 515938 w 723900"/>
                  <a:gd name="connsiteY960" fmla="*/ 549275 h 850900"/>
                  <a:gd name="connsiteX961" fmla="*/ 515938 w 723900"/>
                  <a:gd name="connsiteY961" fmla="*/ 550863 h 850900"/>
                  <a:gd name="connsiteX962" fmla="*/ 514350 w 723900"/>
                  <a:gd name="connsiteY962" fmla="*/ 550863 h 850900"/>
                  <a:gd name="connsiteX963" fmla="*/ 514350 w 723900"/>
                  <a:gd name="connsiteY963" fmla="*/ 549275 h 850900"/>
                  <a:gd name="connsiteX964" fmla="*/ 511175 w 723900"/>
                  <a:gd name="connsiteY964" fmla="*/ 549275 h 850900"/>
                  <a:gd name="connsiteX965" fmla="*/ 512763 w 723900"/>
                  <a:gd name="connsiteY965" fmla="*/ 549275 h 850900"/>
                  <a:gd name="connsiteX966" fmla="*/ 512763 w 723900"/>
                  <a:gd name="connsiteY966" fmla="*/ 550863 h 850900"/>
                  <a:gd name="connsiteX967" fmla="*/ 511175 w 723900"/>
                  <a:gd name="connsiteY967" fmla="*/ 550863 h 850900"/>
                  <a:gd name="connsiteX968" fmla="*/ 511175 w 723900"/>
                  <a:gd name="connsiteY968" fmla="*/ 549275 h 850900"/>
                  <a:gd name="connsiteX969" fmla="*/ 466725 w 723900"/>
                  <a:gd name="connsiteY969" fmla="*/ 549275 h 850900"/>
                  <a:gd name="connsiteX970" fmla="*/ 469900 w 723900"/>
                  <a:gd name="connsiteY970" fmla="*/ 549275 h 850900"/>
                  <a:gd name="connsiteX971" fmla="*/ 473075 w 723900"/>
                  <a:gd name="connsiteY971" fmla="*/ 549275 h 850900"/>
                  <a:gd name="connsiteX972" fmla="*/ 473075 w 723900"/>
                  <a:gd name="connsiteY972" fmla="*/ 552450 h 850900"/>
                  <a:gd name="connsiteX973" fmla="*/ 473075 w 723900"/>
                  <a:gd name="connsiteY973" fmla="*/ 555625 h 850900"/>
                  <a:gd name="connsiteX974" fmla="*/ 469900 w 723900"/>
                  <a:gd name="connsiteY974" fmla="*/ 558800 h 850900"/>
                  <a:gd name="connsiteX975" fmla="*/ 466725 w 723900"/>
                  <a:gd name="connsiteY975" fmla="*/ 558800 h 850900"/>
                  <a:gd name="connsiteX976" fmla="*/ 466725 w 723900"/>
                  <a:gd name="connsiteY976" fmla="*/ 561975 h 850900"/>
                  <a:gd name="connsiteX977" fmla="*/ 466725 w 723900"/>
                  <a:gd name="connsiteY977" fmla="*/ 565150 h 850900"/>
                  <a:gd name="connsiteX978" fmla="*/ 463550 w 723900"/>
                  <a:gd name="connsiteY978" fmla="*/ 565150 h 850900"/>
                  <a:gd name="connsiteX979" fmla="*/ 463550 w 723900"/>
                  <a:gd name="connsiteY979" fmla="*/ 561975 h 850900"/>
                  <a:gd name="connsiteX980" fmla="*/ 463550 w 723900"/>
                  <a:gd name="connsiteY980" fmla="*/ 558800 h 850900"/>
                  <a:gd name="connsiteX981" fmla="*/ 463550 w 723900"/>
                  <a:gd name="connsiteY981" fmla="*/ 555625 h 850900"/>
                  <a:gd name="connsiteX982" fmla="*/ 466725 w 723900"/>
                  <a:gd name="connsiteY982" fmla="*/ 555625 h 850900"/>
                  <a:gd name="connsiteX983" fmla="*/ 466725 w 723900"/>
                  <a:gd name="connsiteY983" fmla="*/ 552450 h 850900"/>
                  <a:gd name="connsiteX984" fmla="*/ 466725 w 723900"/>
                  <a:gd name="connsiteY984" fmla="*/ 549275 h 850900"/>
                  <a:gd name="connsiteX985" fmla="*/ 346075 w 723900"/>
                  <a:gd name="connsiteY985" fmla="*/ 549275 h 850900"/>
                  <a:gd name="connsiteX986" fmla="*/ 349250 w 723900"/>
                  <a:gd name="connsiteY986" fmla="*/ 549275 h 850900"/>
                  <a:gd name="connsiteX987" fmla="*/ 349250 w 723900"/>
                  <a:gd name="connsiteY987" fmla="*/ 552450 h 850900"/>
                  <a:gd name="connsiteX988" fmla="*/ 346075 w 723900"/>
                  <a:gd name="connsiteY988" fmla="*/ 555625 h 850900"/>
                  <a:gd name="connsiteX989" fmla="*/ 346075 w 723900"/>
                  <a:gd name="connsiteY989" fmla="*/ 552450 h 850900"/>
                  <a:gd name="connsiteX990" fmla="*/ 346075 w 723900"/>
                  <a:gd name="connsiteY990" fmla="*/ 549275 h 850900"/>
                  <a:gd name="connsiteX991" fmla="*/ 514350 w 723900"/>
                  <a:gd name="connsiteY991" fmla="*/ 546100 h 850900"/>
                  <a:gd name="connsiteX992" fmla="*/ 515938 w 723900"/>
                  <a:gd name="connsiteY992" fmla="*/ 546100 h 850900"/>
                  <a:gd name="connsiteX993" fmla="*/ 515938 w 723900"/>
                  <a:gd name="connsiteY993" fmla="*/ 547688 h 850900"/>
                  <a:gd name="connsiteX994" fmla="*/ 514350 w 723900"/>
                  <a:gd name="connsiteY994" fmla="*/ 547688 h 850900"/>
                  <a:gd name="connsiteX995" fmla="*/ 514350 w 723900"/>
                  <a:gd name="connsiteY995" fmla="*/ 546100 h 850900"/>
                  <a:gd name="connsiteX996" fmla="*/ 508000 w 723900"/>
                  <a:gd name="connsiteY996" fmla="*/ 546100 h 850900"/>
                  <a:gd name="connsiteX997" fmla="*/ 509588 w 723900"/>
                  <a:gd name="connsiteY997" fmla="*/ 546100 h 850900"/>
                  <a:gd name="connsiteX998" fmla="*/ 509588 w 723900"/>
                  <a:gd name="connsiteY998" fmla="*/ 547687 h 850900"/>
                  <a:gd name="connsiteX999" fmla="*/ 511175 w 723900"/>
                  <a:gd name="connsiteY999" fmla="*/ 546100 h 850900"/>
                  <a:gd name="connsiteX1000" fmla="*/ 511175 w 723900"/>
                  <a:gd name="connsiteY1000" fmla="*/ 549275 h 850900"/>
                  <a:gd name="connsiteX1001" fmla="*/ 509588 w 723900"/>
                  <a:gd name="connsiteY1001" fmla="*/ 549275 h 850900"/>
                  <a:gd name="connsiteX1002" fmla="*/ 509588 w 723900"/>
                  <a:gd name="connsiteY1002" fmla="*/ 550863 h 850900"/>
                  <a:gd name="connsiteX1003" fmla="*/ 508000 w 723900"/>
                  <a:gd name="connsiteY1003" fmla="*/ 550863 h 850900"/>
                  <a:gd name="connsiteX1004" fmla="*/ 508000 w 723900"/>
                  <a:gd name="connsiteY1004" fmla="*/ 549275 h 850900"/>
                  <a:gd name="connsiteX1005" fmla="*/ 508000 w 723900"/>
                  <a:gd name="connsiteY1005" fmla="*/ 546100 h 850900"/>
                  <a:gd name="connsiteX1006" fmla="*/ 504825 w 723900"/>
                  <a:gd name="connsiteY1006" fmla="*/ 542925 h 850900"/>
                  <a:gd name="connsiteX1007" fmla="*/ 504825 w 723900"/>
                  <a:gd name="connsiteY1007" fmla="*/ 546100 h 850900"/>
                  <a:gd name="connsiteX1008" fmla="*/ 501650 w 723900"/>
                  <a:gd name="connsiteY1008" fmla="*/ 546100 h 850900"/>
                  <a:gd name="connsiteX1009" fmla="*/ 504825 w 723900"/>
                  <a:gd name="connsiteY1009" fmla="*/ 542925 h 850900"/>
                  <a:gd name="connsiteX1010" fmla="*/ 498475 w 723900"/>
                  <a:gd name="connsiteY1010" fmla="*/ 542925 h 850900"/>
                  <a:gd name="connsiteX1011" fmla="*/ 501650 w 723900"/>
                  <a:gd name="connsiteY1011" fmla="*/ 542925 h 850900"/>
                  <a:gd name="connsiteX1012" fmla="*/ 501650 w 723900"/>
                  <a:gd name="connsiteY1012" fmla="*/ 546100 h 850900"/>
                  <a:gd name="connsiteX1013" fmla="*/ 498475 w 723900"/>
                  <a:gd name="connsiteY1013" fmla="*/ 542925 h 850900"/>
                  <a:gd name="connsiteX1014" fmla="*/ 460375 w 723900"/>
                  <a:gd name="connsiteY1014" fmla="*/ 542925 h 850900"/>
                  <a:gd name="connsiteX1015" fmla="*/ 461963 w 723900"/>
                  <a:gd name="connsiteY1015" fmla="*/ 542925 h 850900"/>
                  <a:gd name="connsiteX1016" fmla="*/ 461963 w 723900"/>
                  <a:gd name="connsiteY1016" fmla="*/ 544513 h 850900"/>
                  <a:gd name="connsiteX1017" fmla="*/ 460375 w 723900"/>
                  <a:gd name="connsiteY1017" fmla="*/ 544513 h 850900"/>
                  <a:gd name="connsiteX1018" fmla="*/ 460375 w 723900"/>
                  <a:gd name="connsiteY1018" fmla="*/ 542925 h 850900"/>
                  <a:gd name="connsiteX1019" fmla="*/ 454025 w 723900"/>
                  <a:gd name="connsiteY1019" fmla="*/ 542925 h 850900"/>
                  <a:gd name="connsiteX1020" fmla="*/ 457200 w 723900"/>
                  <a:gd name="connsiteY1020" fmla="*/ 542925 h 850900"/>
                  <a:gd name="connsiteX1021" fmla="*/ 458788 w 723900"/>
                  <a:gd name="connsiteY1021" fmla="*/ 542925 h 850900"/>
                  <a:gd name="connsiteX1022" fmla="*/ 458788 w 723900"/>
                  <a:gd name="connsiteY1022" fmla="*/ 544513 h 850900"/>
                  <a:gd name="connsiteX1023" fmla="*/ 457200 w 723900"/>
                  <a:gd name="connsiteY1023" fmla="*/ 544513 h 850900"/>
                  <a:gd name="connsiteX1024" fmla="*/ 457200 w 723900"/>
                  <a:gd name="connsiteY1024" fmla="*/ 546100 h 850900"/>
                  <a:gd name="connsiteX1025" fmla="*/ 457200 w 723900"/>
                  <a:gd name="connsiteY1025" fmla="*/ 549275 h 850900"/>
                  <a:gd name="connsiteX1026" fmla="*/ 457200 w 723900"/>
                  <a:gd name="connsiteY1026" fmla="*/ 552450 h 850900"/>
                  <a:gd name="connsiteX1027" fmla="*/ 454025 w 723900"/>
                  <a:gd name="connsiteY1027" fmla="*/ 552450 h 850900"/>
                  <a:gd name="connsiteX1028" fmla="*/ 450850 w 723900"/>
                  <a:gd name="connsiteY1028" fmla="*/ 552450 h 850900"/>
                  <a:gd name="connsiteX1029" fmla="*/ 450850 w 723900"/>
                  <a:gd name="connsiteY1029" fmla="*/ 549275 h 850900"/>
                  <a:gd name="connsiteX1030" fmla="*/ 450850 w 723900"/>
                  <a:gd name="connsiteY1030" fmla="*/ 546100 h 850900"/>
                  <a:gd name="connsiteX1031" fmla="*/ 454025 w 723900"/>
                  <a:gd name="connsiteY1031" fmla="*/ 542925 h 850900"/>
                  <a:gd name="connsiteX1032" fmla="*/ 431800 w 723900"/>
                  <a:gd name="connsiteY1032" fmla="*/ 542925 h 850900"/>
                  <a:gd name="connsiteX1033" fmla="*/ 431800 w 723900"/>
                  <a:gd name="connsiteY1033" fmla="*/ 546100 h 850900"/>
                  <a:gd name="connsiteX1034" fmla="*/ 433388 w 723900"/>
                  <a:gd name="connsiteY1034" fmla="*/ 546100 h 850900"/>
                  <a:gd name="connsiteX1035" fmla="*/ 434975 w 723900"/>
                  <a:gd name="connsiteY1035" fmla="*/ 546100 h 850900"/>
                  <a:gd name="connsiteX1036" fmla="*/ 434975 w 723900"/>
                  <a:gd name="connsiteY1036" fmla="*/ 542925 h 850900"/>
                  <a:gd name="connsiteX1037" fmla="*/ 431800 w 723900"/>
                  <a:gd name="connsiteY1037" fmla="*/ 542925 h 850900"/>
                  <a:gd name="connsiteX1038" fmla="*/ 673100 w 723900"/>
                  <a:gd name="connsiteY1038" fmla="*/ 539750 h 850900"/>
                  <a:gd name="connsiteX1039" fmla="*/ 673100 w 723900"/>
                  <a:gd name="connsiteY1039" fmla="*/ 542925 h 850900"/>
                  <a:gd name="connsiteX1040" fmla="*/ 676275 w 723900"/>
                  <a:gd name="connsiteY1040" fmla="*/ 542925 h 850900"/>
                  <a:gd name="connsiteX1041" fmla="*/ 679450 w 723900"/>
                  <a:gd name="connsiteY1041" fmla="*/ 542925 h 850900"/>
                  <a:gd name="connsiteX1042" fmla="*/ 676275 w 723900"/>
                  <a:gd name="connsiteY1042" fmla="*/ 539750 h 850900"/>
                  <a:gd name="connsiteX1043" fmla="*/ 673100 w 723900"/>
                  <a:gd name="connsiteY1043" fmla="*/ 539750 h 850900"/>
                  <a:gd name="connsiteX1044" fmla="*/ 520700 w 723900"/>
                  <a:gd name="connsiteY1044" fmla="*/ 539750 h 850900"/>
                  <a:gd name="connsiteX1045" fmla="*/ 520700 w 723900"/>
                  <a:gd name="connsiteY1045" fmla="*/ 542925 h 850900"/>
                  <a:gd name="connsiteX1046" fmla="*/ 520700 w 723900"/>
                  <a:gd name="connsiteY1046" fmla="*/ 546100 h 850900"/>
                  <a:gd name="connsiteX1047" fmla="*/ 519113 w 723900"/>
                  <a:gd name="connsiteY1047" fmla="*/ 546100 h 850900"/>
                  <a:gd name="connsiteX1048" fmla="*/ 519113 w 723900"/>
                  <a:gd name="connsiteY1048" fmla="*/ 547688 h 850900"/>
                  <a:gd name="connsiteX1049" fmla="*/ 517525 w 723900"/>
                  <a:gd name="connsiteY1049" fmla="*/ 547688 h 850900"/>
                  <a:gd name="connsiteX1050" fmla="*/ 517525 w 723900"/>
                  <a:gd name="connsiteY1050" fmla="*/ 546100 h 850900"/>
                  <a:gd name="connsiteX1051" fmla="*/ 517525 w 723900"/>
                  <a:gd name="connsiteY1051" fmla="*/ 542925 h 850900"/>
                  <a:gd name="connsiteX1052" fmla="*/ 520700 w 723900"/>
                  <a:gd name="connsiteY1052" fmla="*/ 539750 h 850900"/>
                  <a:gd name="connsiteX1053" fmla="*/ 488950 w 723900"/>
                  <a:gd name="connsiteY1053" fmla="*/ 539750 h 850900"/>
                  <a:gd name="connsiteX1054" fmla="*/ 492125 w 723900"/>
                  <a:gd name="connsiteY1054" fmla="*/ 539750 h 850900"/>
                  <a:gd name="connsiteX1055" fmla="*/ 492125 w 723900"/>
                  <a:gd name="connsiteY1055" fmla="*/ 542925 h 850900"/>
                  <a:gd name="connsiteX1056" fmla="*/ 492125 w 723900"/>
                  <a:gd name="connsiteY1056" fmla="*/ 546100 h 850900"/>
                  <a:gd name="connsiteX1057" fmla="*/ 492125 w 723900"/>
                  <a:gd name="connsiteY1057" fmla="*/ 549275 h 850900"/>
                  <a:gd name="connsiteX1058" fmla="*/ 488950 w 723900"/>
                  <a:gd name="connsiteY1058" fmla="*/ 549275 h 850900"/>
                  <a:gd name="connsiteX1059" fmla="*/ 485775 w 723900"/>
                  <a:gd name="connsiteY1059" fmla="*/ 549275 h 850900"/>
                  <a:gd name="connsiteX1060" fmla="*/ 485775 w 723900"/>
                  <a:gd name="connsiteY1060" fmla="*/ 552450 h 850900"/>
                  <a:gd name="connsiteX1061" fmla="*/ 482600 w 723900"/>
                  <a:gd name="connsiteY1061" fmla="*/ 552450 h 850900"/>
                  <a:gd name="connsiteX1062" fmla="*/ 482600 w 723900"/>
                  <a:gd name="connsiteY1062" fmla="*/ 549275 h 850900"/>
                  <a:gd name="connsiteX1063" fmla="*/ 479425 w 723900"/>
                  <a:gd name="connsiteY1063" fmla="*/ 549275 h 850900"/>
                  <a:gd name="connsiteX1064" fmla="*/ 479425 w 723900"/>
                  <a:gd name="connsiteY1064" fmla="*/ 546100 h 850900"/>
                  <a:gd name="connsiteX1065" fmla="*/ 479425 w 723900"/>
                  <a:gd name="connsiteY1065" fmla="*/ 542925 h 850900"/>
                  <a:gd name="connsiteX1066" fmla="*/ 482600 w 723900"/>
                  <a:gd name="connsiteY1066" fmla="*/ 542925 h 850900"/>
                  <a:gd name="connsiteX1067" fmla="*/ 485775 w 723900"/>
                  <a:gd name="connsiteY1067" fmla="*/ 542925 h 850900"/>
                  <a:gd name="connsiteX1068" fmla="*/ 488950 w 723900"/>
                  <a:gd name="connsiteY1068" fmla="*/ 542925 h 850900"/>
                  <a:gd name="connsiteX1069" fmla="*/ 488950 w 723900"/>
                  <a:gd name="connsiteY1069" fmla="*/ 539750 h 850900"/>
                  <a:gd name="connsiteX1070" fmla="*/ 665163 w 723900"/>
                  <a:gd name="connsiteY1070" fmla="*/ 536575 h 850900"/>
                  <a:gd name="connsiteX1071" fmla="*/ 665163 w 723900"/>
                  <a:gd name="connsiteY1071" fmla="*/ 538163 h 850900"/>
                  <a:gd name="connsiteX1072" fmla="*/ 666750 w 723900"/>
                  <a:gd name="connsiteY1072" fmla="*/ 539750 h 850900"/>
                  <a:gd name="connsiteX1073" fmla="*/ 669925 w 723900"/>
                  <a:gd name="connsiteY1073" fmla="*/ 542925 h 850900"/>
                  <a:gd name="connsiteX1074" fmla="*/ 669925 w 723900"/>
                  <a:gd name="connsiteY1074" fmla="*/ 539750 h 850900"/>
                  <a:gd name="connsiteX1075" fmla="*/ 666750 w 723900"/>
                  <a:gd name="connsiteY1075" fmla="*/ 539750 h 850900"/>
                  <a:gd name="connsiteX1076" fmla="*/ 666750 w 723900"/>
                  <a:gd name="connsiteY1076" fmla="*/ 536575 h 850900"/>
                  <a:gd name="connsiteX1077" fmla="*/ 665163 w 723900"/>
                  <a:gd name="connsiteY1077" fmla="*/ 536575 h 850900"/>
                  <a:gd name="connsiteX1078" fmla="*/ 492125 w 723900"/>
                  <a:gd name="connsiteY1078" fmla="*/ 536575 h 850900"/>
                  <a:gd name="connsiteX1079" fmla="*/ 495300 w 723900"/>
                  <a:gd name="connsiteY1079" fmla="*/ 536575 h 850900"/>
                  <a:gd name="connsiteX1080" fmla="*/ 498475 w 723900"/>
                  <a:gd name="connsiteY1080" fmla="*/ 536575 h 850900"/>
                  <a:gd name="connsiteX1081" fmla="*/ 498475 w 723900"/>
                  <a:gd name="connsiteY1081" fmla="*/ 539750 h 850900"/>
                  <a:gd name="connsiteX1082" fmla="*/ 495300 w 723900"/>
                  <a:gd name="connsiteY1082" fmla="*/ 539750 h 850900"/>
                  <a:gd name="connsiteX1083" fmla="*/ 492125 w 723900"/>
                  <a:gd name="connsiteY1083" fmla="*/ 539750 h 850900"/>
                  <a:gd name="connsiteX1084" fmla="*/ 492125 w 723900"/>
                  <a:gd name="connsiteY1084" fmla="*/ 536575 h 850900"/>
                  <a:gd name="connsiteX1085" fmla="*/ 460375 w 723900"/>
                  <a:gd name="connsiteY1085" fmla="*/ 533400 h 850900"/>
                  <a:gd name="connsiteX1086" fmla="*/ 461963 w 723900"/>
                  <a:gd name="connsiteY1086" fmla="*/ 533400 h 850900"/>
                  <a:gd name="connsiteX1087" fmla="*/ 463550 w 723900"/>
                  <a:gd name="connsiteY1087" fmla="*/ 533400 h 850900"/>
                  <a:gd name="connsiteX1088" fmla="*/ 465138 w 723900"/>
                  <a:gd name="connsiteY1088" fmla="*/ 533400 h 850900"/>
                  <a:gd name="connsiteX1089" fmla="*/ 465138 w 723900"/>
                  <a:gd name="connsiteY1089" fmla="*/ 534988 h 850900"/>
                  <a:gd name="connsiteX1090" fmla="*/ 463550 w 723900"/>
                  <a:gd name="connsiteY1090" fmla="*/ 534988 h 850900"/>
                  <a:gd name="connsiteX1091" fmla="*/ 463550 w 723900"/>
                  <a:gd name="connsiteY1091" fmla="*/ 536575 h 850900"/>
                  <a:gd name="connsiteX1092" fmla="*/ 461963 w 723900"/>
                  <a:gd name="connsiteY1092" fmla="*/ 536575 h 850900"/>
                  <a:gd name="connsiteX1093" fmla="*/ 461963 w 723900"/>
                  <a:gd name="connsiteY1093" fmla="*/ 538163 h 850900"/>
                  <a:gd name="connsiteX1094" fmla="*/ 460375 w 723900"/>
                  <a:gd name="connsiteY1094" fmla="*/ 538163 h 850900"/>
                  <a:gd name="connsiteX1095" fmla="*/ 460375 w 723900"/>
                  <a:gd name="connsiteY1095" fmla="*/ 536575 h 850900"/>
                  <a:gd name="connsiteX1096" fmla="*/ 460375 w 723900"/>
                  <a:gd name="connsiteY1096" fmla="*/ 534988 h 850900"/>
                  <a:gd name="connsiteX1097" fmla="*/ 460375 w 723900"/>
                  <a:gd name="connsiteY1097" fmla="*/ 533400 h 850900"/>
                  <a:gd name="connsiteX1098" fmla="*/ 457200 w 723900"/>
                  <a:gd name="connsiteY1098" fmla="*/ 533400 h 850900"/>
                  <a:gd name="connsiteX1099" fmla="*/ 460375 w 723900"/>
                  <a:gd name="connsiteY1099" fmla="*/ 536575 h 850900"/>
                  <a:gd name="connsiteX1100" fmla="*/ 457200 w 723900"/>
                  <a:gd name="connsiteY1100" fmla="*/ 536575 h 850900"/>
                  <a:gd name="connsiteX1101" fmla="*/ 457200 w 723900"/>
                  <a:gd name="connsiteY1101" fmla="*/ 533400 h 850900"/>
                  <a:gd name="connsiteX1102" fmla="*/ 441325 w 723900"/>
                  <a:gd name="connsiteY1102" fmla="*/ 533400 h 850900"/>
                  <a:gd name="connsiteX1103" fmla="*/ 444500 w 723900"/>
                  <a:gd name="connsiteY1103" fmla="*/ 533400 h 850900"/>
                  <a:gd name="connsiteX1104" fmla="*/ 444500 w 723900"/>
                  <a:gd name="connsiteY1104" fmla="*/ 536575 h 850900"/>
                  <a:gd name="connsiteX1105" fmla="*/ 441325 w 723900"/>
                  <a:gd name="connsiteY1105" fmla="*/ 536575 h 850900"/>
                  <a:gd name="connsiteX1106" fmla="*/ 441325 w 723900"/>
                  <a:gd name="connsiteY1106" fmla="*/ 533400 h 850900"/>
                  <a:gd name="connsiteX1107" fmla="*/ 501650 w 723900"/>
                  <a:gd name="connsiteY1107" fmla="*/ 530225 h 850900"/>
                  <a:gd name="connsiteX1108" fmla="*/ 501650 w 723900"/>
                  <a:gd name="connsiteY1108" fmla="*/ 533400 h 850900"/>
                  <a:gd name="connsiteX1109" fmla="*/ 503238 w 723900"/>
                  <a:gd name="connsiteY1109" fmla="*/ 533400 h 850900"/>
                  <a:gd name="connsiteX1110" fmla="*/ 504825 w 723900"/>
                  <a:gd name="connsiteY1110" fmla="*/ 533400 h 850900"/>
                  <a:gd name="connsiteX1111" fmla="*/ 504825 w 723900"/>
                  <a:gd name="connsiteY1111" fmla="*/ 530225 h 850900"/>
                  <a:gd name="connsiteX1112" fmla="*/ 501650 w 723900"/>
                  <a:gd name="connsiteY1112" fmla="*/ 530225 h 850900"/>
                  <a:gd name="connsiteX1113" fmla="*/ 485775 w 723900"/>
                  <a:gd name="connsiteY1113" fmla="*/ 530225 h 850900"/>
                  <a:gd name="connsiteX1114" fmla="*/ 487363 w 723900"/>
                  <a:gd name="connsiteY1114" fmla="*/ 530225 h 850900"/>
                  <a:gd name="connsiteX1115" fmla="*/ 487363 w 723900"/>
                  <a:gd name="connsiteY1115" fmla="*/ 531813 h 850900"/>
                  <a:gd name="connsiteX1116" fmla="*/ 485775 w 723900"/>
                  <a:gd name="connsiteY1116" fmla="*/ 531813 h 850900"/>
                  <a:gd name="connsiteX1117" fmla="*/ 485775 w 723900"/>
                  <a:gd name="connsiteY1117" fmla="*/ 530225 h 850900"/>
                  <a:gd name="connsiteX1118" fmla="*/ 457200 w 723900"/>
                  <a:gd name="connsiteY1118" fmla="*/ 530225 h 850900"/>
                  <a:gd name="connsiteX1119" fmla="*/ 460375 w 723900"/>
                  <a:gd name="connsiteY1119" fmla="*/ 530225 h 850900"/>
                  <a:gd name="connsiteX1120" fmla="*/ 460375 w 723900"/>
                  <a:gd name="connsiteY1120" fmla="*/ 533400 h 850900"/>
                  <a:gd name="connsiteX1121" fmla="*/ 457200 w 723900"/>
                  <a:gd name="connsiteY1121" fmla="*/ 530225 h 850900"/>
                  <a:gd name="connsiteX1122" fmla="*/ 447675 w 723900"/>
                  <a:gd name="connsiteY1122" fmla="*/ 530225 h 850900"/>
                  <a:gd name="connsiteX1123" fmla="*/ 447675 w 723900"/>
                  <a:gd name="connsiteY1123" fmla="*/ 533400 h 850900"/>
                  <a:gd name="connsiteX1124" fmla="*/ 444500 w 723900"/>
                  <a:gd name="connsiteY1124" fmla="*/ 533400 h 850900"/>
                  <a:gd name="connsiteX1125" fmla="*/ 447675 w 723900"/>
                  <a:gd name="connsiteY1125" fmla="*/ 530225 h 850900"/>
                  <a:gd name="connsiteX1126" fmla="*/ 31750 w 723900"/>
                  <a:gd name="connsiteY1126" fmla="*/ 530225 h 850900"/>
                  <a:gd name="connsiteX1127" fmla="*/ 31750 w 723900"/>
                  <a:gd name="connsiteY1127" fmla="*/ 533400 h 850900"/>
                  <a:gd name="connsiteX1128" fmla="*/ 34925 w 723900"/>
                  <a:gd name="connsiteY1128" fmla="*/ 533400 h 850900"/>
                  <a:gd name="connsiteX1129" fmla="*/ 34925 w 723900"/>
                  <a:gd name="connsiteY1129" fmla="*/ 530225 h 850900"/>
                  <a:gd name="connsiteX1130" fmla="*/ 31750 w 723900"/>
                  <a:gd name="connsiteY1130" fmla="*/ 530225 h 850900"/>
                  <a:gd name="connsiteX1131" fmla="*/ 479425 w 723900"/>
                  <a:gd name="connsiteY1131" fmla="*/ 527050 h 850900"/>
                  <a:gd name="connsiteX1132" fmla="*/ 482600 w 723900"/>
                  <a:gd name="connsiteY1132" fmla="*/ 527050 h 850900"/>
                  <a:gd name="connsiteX1133" fmla="*/ 485775 w 723900"/>
                  <a:gd name="connsiteY1133" fmla="*/ 527050 h 850900"/>
                  <a:gd name="connsiteX1134" fmla="*/ 485775 w 723900"/>
                  <a:gd name="connsiteY1134" fmla="*/ 530225 h 850900"/>
                  <a:gd name="connsiteX1135" fmla="*/ 482600 w 723900"/>
                  <a:gd name="connsiteY1135" fmla="*/ 530225 h 850900"/>
                  <a:gd name="connsiteX1136" fmla="*/ 479425 w 723900"/>
                  <a:gd name="connsiteY1136" fmla="*/ 530225 h 850900"/>
                  <a:gd name="connsiteX1137" fmla="*/ 479425 w 723900"/>
                  <a:gd name="connsiteY1137" fmla="*/ 527050 h 850900"/>
                  <a:gd name="connsiteX1138" fmla="*/ 454025 w 723900"/>
                  <a:gd name="connsiteY1138" fmla="*/ 527050 h 850900"/>
                  <a:gd name="connsiteX1139" fmla="*/ 455613 w 723900"/>
                  <a:gd name="connsiteY1139" fmla="*/ 527050 h 850900"/>
                  <a:gd name="connsiteX1140" fmla="*/ 455613 w 723900"/>
                  <a:gd name="connsiteY1140" fmla="*/ 528638 h 850900"/>
                  <a:gd name="connsiteX1141" fmla="*/ 454025 w 723900"/>
                  <a:gd name="connsiteY1141" fmla="*/ 528638 h 850900"/>
                  <a:gd name="connsiteX1142" fmla="*/ 454025 w 723900"/>
                  <a:gd name="connsiteY1142" fmla="*/ 527050 h 850900"/>
                  <a:gd name="connsiteX1143" fmla="*/ 450850 w 723900"/>
                  <a:gd name="connsiteY1143" fmla="*/ 527050 h 850900"/>
                  <a:gd name="connsiteX1144" fmla="*/ 452438 w 723900"/>
                  <a:gd name="connsiteY1144" fmla="*/ 527050 h 850900"/>
                  <a:gd name="connsiteX1145" fmla="*/ 452438 w 723900"/>
                  <a:gd name="connsiteY1145" fmla="*/ 528638 h 850900"/>
                  <a:gd name="connsiteX1146" fmla="*/ 450850 w 723900"/>
                  <a:gd name="connsiteY1146" fmla="*/ 528638 h 850900"/>
                  <a:gd name="connsiteX1147" fmla="*/ 450850 w 723900"/>
                  <a:gd name="connsiteY1147" fmla="*/ 527050 h 850900"/>
                  <a:gd name="connsiteX1148" fmla="*/ 473075 w 723900"/>
                  <a:gd name="connsiteY1148" fmla="*/ 523875 h 850900"/>
                  <a:gd name="connsiteX1149" fmla="*/ 474663 w 723900"/>
                  <a:gd name="connsiteY1149" fmla="*/ 523875 h 850900"/>
                  <a:gd name="connsiteX1150" fmla="*/ 476250 w 723900"/>
                  <a:gd name="connsiteY1150" fmla="*/ 523875 h 850900"/>
                  <a:gd name="connsiteX1151" fmla="*/ 476250 w 723900"/>
                  <a:gd name="connsiteY1151" fmla="*/ 527050 h 850900"/>
                  <a:gd name="connsiteX1152" fmla="*/ 474663 w 723900"/>
                  <a:gd name="connsiteY1152" fmla="*/ 525463 h 850900"/>
                  <a:gd name="connsiteX1153" fmla="*/ 473075 w 723900"/>
                  <a:gd name="connsiteY1153" fmla="*/ 525463 h 850900"/>
                  <a:gd name="connsiteX1154" fmla="*/ 473075 w 723900"/>
                  <a:gd name="connsiteY1154" fmla="*/ 523875 h 850900"/>
                  <a:gd name="connsiteX1155" fmla="*/ 460375 w 723900"/>
                  <a:gd name="connsiteY1155" fmla="*/ 523875 h 850900"/>
                  <a:gd name="connsiteX1156" fmla="*/ 461963 w 723900"/>
                  <a:gd name="connsiteY1156" fmla="*/ 523875 h 850900"/>
                  <a:gd name="connsiteX1157" fmla="*/ 461963 w 723900"/>
                  <a:gd name="connsiteY1157" fmla="*/ 525463 h 850900"/>
                  <a:gd name="connsiteX1158" fmla="*/ 460375 w 723900"/>
                  <a:gd name="connsiteY1158" fmla="*/ 525463 h 850900"/>
                  <a:gd name="connsiteX1159" fmla="*/ 460375 w 723900"/>
                  <a:gd name="connsiteY1159" fmla="*/ 523875 h 850900"/>
                  <a:gd name="connsiteX1160" fmla="*/ 406400 w 723900"/>
                  <a:gd name="connsiteY1160" fmla="*/ 523875 h 850900"/>
                  <a:gd name="connsiteX1161" fmla="*/ 406400 w 723900"/>
                  <a:gd name="connsiteY1161" fmla="*/ 527050 h 850900"/>
                  <a:gd name="connsiteX1162" fmla="*/ 409575 w 723900"/>
                  <a:gd name="connsiteY1162" fmla="*/ 527050 h 850900"/>
                  <a:gd name="connsiteX1163" fmla="*/ 412750 w 723900"/>
                  <a:gd name="connsiteY1163" fmla="*/ 527050 h 850900"/>
                  <a:gd name="connsiteX1164" fmla="*/ 415925 w 723900"/>
                  <a:gd name="connsiteY1164" fmla="*/ 527050 h 850900"/>
                  <a:gd name="connsiteX1165" fmla="*/ 419100 w 723900"/>
                  <a:gd name="connsiteY1165" fmla="*/ 527050 h 850900"/>
                  <a:gd name="connsiteX1166" fmla="*/ 415925 w 723900"/>
                  <a:gd name="connsiteY1166" fmla="*/ 523875 h 850900"/>
                  <a:gd name="connsiteX1167" fmla="*/ 412750 w 723900"/>
                  <a:gd name="connsiteY1167" fmla="*/ 523875 h 850900"/>
                  <a:gd name="connsiteX1168" fmla="*/ 409575 w 723900"/>
                  <a:gd name="connsiteY1168" fmla="*/ 523875 h 850900"/>
                  <a:gd name="connsiteX1169" fmla="*/ 406400 w 723900"/>
                  <a:gd name="connsiteY1169" fmla="*/ 523875 h 850900"/>
                  <a:gd name="connsiteX1170" fmla="*/ 469900 w 723900"/>
                  <a:gd name="connsiteY1170" fmla="*/ 517525 h 850900"/>
                  <a:gd name="connsiteX1171" fmla="*/ 469900 w 723900"/>
                  <a:gd name="connsiteY1171" fmla="*/ 520700 h 850900"/>
                  <a:gd name="connsiteX1172" fmla="*/ 466725 w 723900"/>
                  <a:gd name="connsiteY1172" fmla="*/ 520700 h 850900"/>
                  <a:gd name="connsiteX1173" fmla="*/ 469900 w 723900"/>
                  <a:gd name="connsiteY1173" fmla="*/ 517525 h 850900"/>
                  <a:gd name="connsiteX1174" fmla="*/ 438150 w 723900"/>
                  <a:gd name="connsiteY1174" fmla="*/ 514350 h 850900"/>
                  <a:gd name="connsiteX1175" fmla="*/ 438150 w 723900"/>
                  <a:gd name="connsiteY1175" fmla="*/ 517525 h 850900"/>
                  <a:gd name="connsiteX1176" fmla="*/ 441325 w 723900"/>
                  <a:gd name="connsiteY1176" fmla="*/ 514350 h 850900"/>
                  <a:gd name="connsiteX1177" fmla="*/ 438150 w 723900"/>
                  <a:gd name="connsiteY1177" fmla="*/ 514350 h 850900"/>
                  <a:gd name="connsiteX1178" fmla="*/ 387350 w 723900"/>
                  <a:gd name="connsiteY1178" fmla="*/ 514350 h 850900"/>
                  <a:gd name="connsiteX1179" fmla="*/ 390525 w 723900"/>
                  <a:gd name="connsiteY1179" fmla="*/ 514350 h 850900"/>
                  <a:gd name="connsiteX1180" fmla="*/ 390525 w 723900"/>
                  <a:gd name="connsiteY1180" fmla="*/ 517525 h 850900"/>
                  <a:gd name="connsiteX1181" fmla="*/ 387350 w 723900"/>
                  <a:gd name="connsiteY1181" fmla="*/ 517525 h 850900"/>
                  <a:gd name="connsiteX1182" fmla="*/ 387350 w 723900"/>
                  <a:gd name="connsiteY1182" fmla="*/ 514350 h 850900"/>
                  <a:gd name="connsiteX1183" fmla="*/ 31750 w 723900"/>
                  <a:gd name="connsiteY1183" fmla="*/ 511175 h 850900"/>
                  <a:gd name="connsiteX1184" fmla="*/ 31750 w 723900"/>
                  <a:gd name="connsiteY1184" fmla="*/ 514350 h 850900"/>
                  <a:gd name="connsiteX1185" fmla="*/ 34925 w 723900"/>
                  <a:gd name="connsiteY1185" fmla="*/ 514350 h 850900"/>
                  <a:gd name="connsiteX1186" fmla="*/ 38100 w 723900"/>
                  <a:gd name="connsiteY1186" fmla="*/ 514350 h 850900"/>
                  <a:gd name="connsiteX1187" fmla="*/ 41275 w 723900"/>
                  <a:gd name="connsiteY1187" fmla="*/ 514350 h 850900"/>
                  <a:gd name="connsiteX1188" fmla="*/ 41275 w 723900"/>
                  <a:gd name="connsiteY1188" fmla="*/ 517525 h 850900"/>
                  <a:gd name="connsiteX1189" fmla="*/ 41275 w 723900"/>
                  <a:gd name="connsiteY1189" fmla="*/ 520700 h 850900"/>
                  <a:gd name="connsiteX1190" fmla="*/ 41275 w 723900"/>
                  <a:gd name="connsiteY1190" fmla="*/ 523875 h 850900"/>
                  <a:gd name="connsiteX1191" fmla="*/ 44450 w 723900"/>
                  <a:gd name="connsiteY1191" fmla="*/ 523875 h 850900"/>
                  <a:gd name="connsiteX1192" fmla="*/ 44450 w 723900"/>
                  <a:gd name="connsiteY1192" fmla="*/ 520700 h 850900"/>
                  <a:gd name="connsiteX1193" fmla="*/ 47625 w 723900"/>
                  <a:gd name="connsiteY1193" fmla="*/ 520700 h 850900"/>
                  <a:gd name="connsiteX1194" fmla="*/ 47625 w 723900"/>
                  <a:gd name="connsiteY1194" fmla="*/ 517525 h 850900"/>
                  <a:gd name="connsiteX1195" fmla="*/ 50800 w 723900"/>
                  <a:gd name="connsiteY1195" fmla="*/ 517525 h 850900"/>
                  <a:gd name="connsiteX1196" fmla="*/ 53975 w 723900"/>
                  <a:gd name="connsiteY1196" fmla="*/ 517525 h 850900"/>
                  <a:gd name="connsiteX1197" fmla="*/ 53975 w 723900"/>
                  <a:gd name="connsiteY1197" fmla="*/ 520700 h 850900"/>
                  <a:gd name="connsiteX1198" fmla="*/ 53975 w 723900"/>
                  <a:gd name="connsiteY1198" fmla="*/ 523875 h 850900"/>
                  <a:gd name="connsiteX1199" fmla="*/ 50800 w 723900"/>
                  <a:gd name="connsiteY1199" fmla="*/ 523875 h 850900"/>
                  <a:gd name="connsiteX1200" fmla="*/ 50800 w 723900"/>
                  <a:gd name="connsiteY1200" fmla="*/ 527050 h 850900"/>
                  <a:gd name="connsiteX1201" fmla="*/ 50800 w 723900"/>
                  <a:gd name="connsiteY1201" fmla="*/ 530225 h 850900"/>
                  <a:gd name="connsiteX1202" fmla="*/ 53975 w 723900"/>
                  <a:gd name="connsiteY1202" fmla="*/ 530225 h 850900"/>
                  <a:gd name="connsiteX1203" fmla="*/ 57150 w 723900"/>
                  <a:gd name="connsiteY1203" fmla="*/ 530225 h 850900"/>
                  <a:gd name="connsiteX1204" fmla="*/ 57150 w 723900"/>
                  <a:gd name="connsiteY1204" fmla="*/ 527050 h 850900"/>
                  <a:gd name="connsiteX1205" fmla="*/ 60325 w 723900"/>
                  <a:gd name="connsiteY1205" fmla="*/ 527050 h 850900"/>
                  <a:gd name="connsiteX1206" fmla="*/ 60325 w 723900"/>
                  <a:gd name="connsiteY1206" fmla="*/ 523875 h 850900"/>
                  <a:gd name="connsiteX1207" fmla="*/ 63500 w 723900"/>
                  <a:gd name="connsiteY1207" fmla="*/ 523875 h 850900"/>
                  <a:gd name="connsiteX1208" fmla="*/ 60325 w 723900"/>
                  <a:gd name="connsiteY1208" fmla="*/ 520700 h 850900"/>
                  <a:gd name="connsiteX1209" fmla="*/ 60325 w 723900"/>
                  <a:gd name="connsiteY1209" fmla="*/ 517525 h 850900"/>
                  <a:gd name="connsiteX1210" fmla="*/ 57150 w 723900"/>
                  <a:gd name="connsiteY1210" fmla="*/ 517525 h 850900"/>
                  <a:gd name="connsiteX1211" fmla="*/ 53975 w 723900"/>
                  <a:gd name="connsiteY1211" fmla="*/ 517525 h 850900"/>
                  <a:gd name="connsiteX1212" fmla="*/ 53975 w 723900"/>
                  <a:gd name="connsiteY1212" fmla="*/ 514350 h 850900"/>
                  <a:gd name="connsiteX1213" fmla="*/ 50800 w 723900"/>
                  <a:gd name="connsiteY1213" fmla="*/ 514350 h 850900"/>
                  <a:gd name="connsiteX1214" fmla="*/ 49213 w 723900"/>
                  <a:gd name="connsiteY1214" fmla="*/ 514350 h 850900"/>
                  <a:gd name="connsiteX1215" fmla="*/ 49213 w 723900"/>
                  <a:gd name="connsiteY1215" fmla="*/ 515938 h 850900"/>
                  <a:gd name="connsiteX1216" fmla="*/ 47625 w 723900"/>
                  <a:gd name="connsiteY1216" fmla="*/ 515938 h 850900"/>
                  <a:gd name="connsiteX1217" fmla="*/ 47625 w 723900"/>
                  <a:gd name="connsiteY1217" fmla="*/ 514350 h 850900"/>
                  <a:gd name="connsiteX1218" fmla="*/ 44450 w 723900"/>
                  <a:gd name="connsiteY1218" fmla="*/ 514350 h 850900"/>
                  <a:gd name="connsiteX1219" fmla="*/ 41275 w 723900"/>
                  <a:gd name="connsiteY1219" fmla="*/ 514350 h 850900"/>
                  <a:gd name="connsiteX1220" fmla="*/ 41275 w 723900"/>
                  <a:gd name="connsiteY1220" fmla="*/ 511175 h 850900"/>
                  <a:gd name="connsiteX1221" fmla="*/ 38100 w 723900"/>
                  <a:gd name="connsiteY1221" fmla="*/ 511175 h 850900"/>
                  <a:gd name="connsiteX1222" fmla="*/ 34925 w 723900"/>
                  <a:gd name="connsiteY1222" fmla="*/ 511175 h 850900"/>
                  <a:gd name="connsiteX1223" fmla="*/ 31750 w 723900"/>
                  <a:gd name="connsiteY1223" fmla="*/ 511175 h 850900"/>
                  <a:gd name="connsiteX1224" fmla="*/ 447675 w 723900"/>
                  <a:gd name="connsiteY1224" fmla="*/ 508000 h 850900"/>
                  <a:gd name="connsiteX1225" fmla="*/ 447675 w 723900"/>
                  <a:gd name="connsiteY1225" fmla="*/ 511175 h 850900"/>
                  <a:gd name="connsiteX1226" fmla="*/ 444500 w 723900"/>
                  <a:gd name="connsiteY1226" fmla="*/ 511175 h 850900"/>
                  <a:gd name="connsiteX1227" fmla="*/ 444500 w 723900"/>
                  <a:gd name="connsiteY1227" fmla="*/ 514350 h 850900"/>
                  <a:gd name="connsiteX1228" fmla="*/ 447675 w 723900"/>
                  <a:gd name="connsiteY1228" fmla="*/ 514350 h 850900"/>
                  <a:gd name="connsiteX1229" fmla="*/ 447675 w 723900"/>
                  <a:gd name="connsiteY1229" fmla="*/ 511175 h 850900"/>
                  <a:gd name="connsiteX1230" fmla="*/ 450850 w 723900"/>
                  <a:gd name="connsiteY1230" fmla="*/ 508000 h 850900"/>
                  <a:gd name="connsiteX1231" fmla="*/ 447675 w 723900"/>
                  <a:gd name="connsiteY1231" fmla="*/ 508000 h 850900"/>
                  <a:gd name="connsiteX1232" fmla="*/ 9525 w 723900"/>
                  <a:gd name="connsiteY1232" fmla="*/ 444500 h 850900"/>
                  <a:gd name="connsiteX1233" fmla="*/ 12700 w 723900"/>
                  <a:gd name="connsiteY1233" fmla="*/ 444500 h 850900"/>
                  <a:gd name="connsiteX1234" fmla="*/ 12700 w 723900"/>
                  <a:gd name="connsiteY1234" fmla="*/ 447675 h 850900"/>
                  <a:gd name="connsiteX1235" fmla="*/ 9525 w 723900"/>
                  <a:gd name="connsiteY1235" fmla="*/ 447675 h 850900"/>
                  <a:gd name="connsiteX1236" fmla="*/ 9525 w 723900"/>
                  <a:gd name="connsiteY1236" fmla="*/ 444500 h 850900"/>
                  <a:gd name="connsiteX1237" fmla="*/ 38100 w 723900"/>
                  <a:gd name="connsiteY1237" fmla="*/ 419100 h 850900"/>
                  <a:gd name="connsiteX1238" fmla="*/ 41275 w 723900"/>
                  <a:gd name="connsiteY1238" fmla="*/ 422275 h 850900"/>
                  <a:gd name="connsiteX1239" fmla="*/ 39688 w 723900"/>
                  <a:gd name="connsiteY1239" fmla="*/ 422275 h 850900"/>
                  <a:gd name="connsiteX1240" fmla="*/ 39688 w 723900"/>
                  <a:gd name="connsiteY1240" fmla="*/ 423863 h 850900"/>
                  <a:gd name="connsiteX1241" fmla="*/ 38100 w 723900"/>
                  <a:gd name="connsiteY1241" fmla="*/ 423863 h 850900"/>
                  <a:gd name="connsiteX1242" fmla="*/ 38100 w 723900"/>
                  <a:gd name="connsiteY1242" fmla="*/ 422275 h 850900"/>
                  <a:gd name="connsiteX1243" fmla="*/ 38100 w 723900"/>
                  <a:gd name="connsiteY1243" fmla="*/ 419100 h 850900"/>
                  <a:gd name="connsiteX1244" fmla="*/ 114300 w 723900"/>
                  <a:gd name="connsiteY1244" fmla="*/ 387350 h 850900"/>
                  <a:gd name="connsiteX1245" fmla="*/ 115888 w 723900"/>
                  <a:gd name="connsiteY1245" fmla="*/ 387350 h 850900"/>
                  <a:gd name="connsiteX1246" fmla="*/ 115888 w 723900"/>
                  <a:gd name="connsiteY1246" fmla="*/ 388938 h 850900"/>
                  <a:gd name="connsiteX1247" fmla="*/ 114300 w 723900"/>
                  <a:gd name="connsiteY1247" fmla="*/ 388938 h 850900"/>
                  <a:gd name="connsiteX1248" fmla="*/ 114300 w 723900"/>
                  <a:gd name="connsiteY1248" fmla="*/ 387350 h 850900"/>
                  <a:gd name="connsiteX1249" fmla="*/ 98425 w 723900"/>
                  <a:gd name="connsiteY1249" fmla="*/ 377825 h 850900"/>
                  <a:gd name="connsiteX1250" fmla="*/ 101600 w 723900"/>
                  <a:gd name="connsiteY1250" fmla="*/ 377825 h 850900"/>
                  <a:gd name="connsiteX1251" fmla="*/ 104775 w 723900"/>
                  <a:gd name="connsiteY1251" fmla="*/ 377825 h 850900"/>
                  <a:gd name="connsiteX1252" fmla="*/ 107950 w 723900"/>
                  <a:gd name="connsiteY1252" fmla="*/ 377825 h 850900"/>
                  <a:gd name="connsiteX1253" fmla="*/ 107950 w 723900"/>
                  <a:gd name="connsiteY1253" fmla="*/ 381000 h 850900"/>
                  <a:gd name="connsiteX1254" fmla="*/ 107950 w 723900"/>
                  <a:gd name="connsiteY1254" fmla="*/ 384175 h 850900"/>
                  <a:gd name="connsiteX1255" fmla="*/ 104775 w 723900"/>
                  <a:gd name="connsiteY1255" fmla="*/ 384175 h 850900"/>
                  <a:gd name="connsiteX1256" fmla="*/ 101600 w 723900"/>
                  <a:gd name="connsiteY1256" fmla="*/ 384175 h 850900"/>
                  <a:gd name="connsiteX1257" fmla="*/ 101600 w 723900"/>
                  <a:gd name="connsiteY1257" fmla="*/ 381000 h 850900"/>
                  <a:gd name="connsiteX1258" fmla="*/ 98425 w 723900"/>
                  <a:gd name="connsiteY1258" fmla="*/ 381000 h 850900"/>
                  <a:gd name="connsiteX1259" fmla="*/ 98425 w 723900"/>
                  <a:gd name="connsiteY1259" fmla="*/ 377825 h 850900"/>
                  <a:gd name="connsiteX1260" fmla="*/ 98425 w 723900"/>
                  <a:gd name="connsiteY1260" fmla="*/ 330200 h 850900"/>
                  <a:gd name="connsiteX1261" fmla="*/ 98425 w 723900"/>
                  <a:gd name="connsiteY1261" fmla="*/ 333375 h 850900"/>
                  <a:gd name="connsiteX1262" fmla="*/ 95250 w 723900"/>
                  <a:gd name="connsiteY1262" fmla="*/ 333375 h 850900"/>
                  <a:gd name="connsiteX1263" fmla="*/ 98425 w 723900"/>
                  <a:gd name="connsiteY1263" fmla="*/ 330200 h 850900"/>
                  <a:gd name="connsiteX1264" fmla="*/ 92075 w 723900"/>
                  <a:gd name="connsiteY1264" fmla="*/ 330200 h 850900"/>
                  <a:gd name="connsiteX1265" fmla="*/ 95250 w 723900"/>
                  <a:gd name="connsiteY1265" fmla="*/ 330200 h 850900"/>
                  <a:gd name="connsiteX1266" fmla="*/ 95250 w 723900"/>
                  <a:gd name="connsiteY1266" fmla="*/ 333375 h 850900"/>
                  <a:gd name="connsiteX1267" fmla="*/ 95250 w 723900"/>
                  <a:gd name="connsiteY1267" fmla="*/ 336550 h 850900"/>
                  <a:gd name="connsiteX1268" fmla="*/ 92075 w 723900"/>
                  <a:gd name="connsiteY1268" fmla="*/ 336550 h 850900"/>
                  <a:gd name="connsiteX1269" fmla="*/ 92075 w 723900"/>
                  <a:gd name="connsiteY1269" fmla="*/ 333375 h 850900"/>
                  <a:gd name="connsiteX1270" fmla="*/ 92075 w 723900"/>
                  <a:gd name="connsiteY1270" fmla="*/ 330200 h 850900"/>
                  <a:gd name="connsiteX1271" fmla="*/ 19050 w 723900"/>
                  <a:gd name="connsiteY1271" fmla="*/ 285750 h 850900"/>
                  <a:gd name="connsiteX1272" fmla="*/ 22225 w 723900"/>
                  <a:gd name="connsiteY1272" fmla="*/ 285750 h 850900"/>
                  <a:gd name="connsiteX1273" fmla="*/ 22225 w 723900"/>
                  <a:gd name="connsiteY1273" fmla="*/ 288925 h 850900"/>
                  <a:gd name="connsiteX1274" fmla="*/ 19050 w 723900"/>
                  <a:gd name="connsiteY1274" fmla="*/ 288925 h 850900"/>
                  <a:gd name="connsiteX1275" fmla="*/ 19050 w 723900"/>
                  <a:gd name="connsiteY1275" fmla="*/ 285750 h 850900"/>
                  <a:gd name="connsiteX1276" fmla="*/ 86043 w 723900"/>
                  <a:gd name="connsiteY1276" fmla="*/ 266382 h 850900"/>
                  <a:gd name="connsiteX1277" fmla="*/ 85725 w 723900"/>
                  <a:gd name="connsiteY1277" fmla="*/ 266700 h 850900"/>
                  <a:gd name="connsiteX1278" fmla="*/ 85725 w 723900"/>
                  <a:gd name="connsiteY1278" fmla="*/ 269875 h 850900"/>
                  <a:gd name="connsiteX1279" fmla="*/ 86043 w 723900"/>
                  <a:gd name="connsiteY1279" fmla="*/ 269875 h 850900"/>
                  <a:gd name="connsiteX1280" fmla="*/ 86043 w 723900"/>
                  <a:gd name="connsiteY1280" fmla="*/ 266382 h 850900"/>
                  <a:gd name="connsiteX1281" fmla="*/ 149225 w 723900"/>
                  <a:gd name="connsiteY1281" fmla="*/ 252413 h 850900"/>
                  <a:gd name="connsiteX1282" fmla="*/ 149225 w 723900"/>
                  <a:gd name="connsiteY1282" fmla="*/ 254000 h 850900"/>
                  <a:gd name="connsiteX1283" fmla="*/ 150812 w 723900"/>
                  <a:gd name="connsiteY1283" fmla="*/ 252413 h 850900"/>
                  <a:gd name="connsiteX1284" fmla="*/ 149225 w 723900"/>
                  <a:gd name="connsiteY1284" fmla="*/ 252413 h 850900"/>
                  <a:gd name="connsiteX1285" fmla="*/ 28575 w 723900"/>
                  <a:gd name="connsiteY1285" fmla="*/ 241300 h 850900"/>
                  <a:gd name="connsiteX1286" fmla="*/ 28575 w 723900"/>
                  <a:gd name="connsiteY1286" fmla="*/ 244475 h 850900"/>
                  <a:gd name="connsiteX1287" fmla="*/ 25400 w 723900"/>
                  <a:gd name="connsiteY1287" fmla="*/ 244475 h 850900"/>
                  <a:gd name="connsiteX1288" fmla="*/ 28575 w 723900"/>
                  <a:gd name="connsiteY1288" fmla="*/ 241300 h 850900"/>
                  <a:gd name="connsiteX1289" fmla="*/ 149225 w 723900"/>
                  <a:gd name="connsiteY1289" fmla="*/ 228600 h 850900"/>
                  <a:gd name="connsiteX1290" fmla="*/ 149225 w 723900"/>
                  <a:gd name="connsiteY1290" fmla="*/ 231775 h 850900"/>
                  <a:gd name="connsiteX1291" fmla="*/ 149225 w 723900"/>
                  <a:gd name="connsiteY1291" fmla="*/ 234950 h 850900"/>
                  <a:gd name="connsiteX1292" fmla="*/ 149225 w 723900"/>
                  <a:gd name="connsiteY1292" fmla="*/ 238125 h 850900"/>
                  <a:gd name="connsiteX1293" fmla="*/ 152400 w 723900"/>
                  <a:gd name="connsiteY1293" fmla="*/ 238125 h 850900"/>
                  <a:gd name="connsiteX1294" fmla="*/ 152400 w 723900"/>
                  <a:gd name="connsiteY1294" fmla="*/ 241300 h 850900"/>
                  <a:gd name="connsiteX1295" fmla="*/ 155575 w 723900"/>
                  <a:gd name="connsiteY1295" fmla="*/ 241300 h 850900"/>
                  <a:gd name="connsiteX1296" fmla="*/ 155575 w 723900"/>
                  <a:gd name="connsiteY1296" fmla="*/ 244475 h 850900"/>
                  <a:gd name="connsiteX1297" fmla="*/ 158750 w 723900"/>
                  <a:gd name="connsiteY1297" fmla="*/ 244475 h 850900"/>
                  <a:gd name="connsiteX1298" fmla="*/ 161925 w 723900"/>
                  <a:gd name="connsiteY1298" fmla="*/ 244475 h 850900"/>
                  <a:gd name="connsiteX1299" fmla="*/ 165100 w 723900"/>
                  <a:gd name="connsiteY1299" fmla="*/ 244475 h 850900"/>
                  <a:gd name="connsiteX1300" fmla="*/ 168275 w 723900"/>
                  <a:gd name="connsiteY1300" fmla="*/ 244475 h 850900"/>
                  <a:gd name="connsiteX1301" fmla="*/ 168275 w 723900"/>
                  <a:gd name="connsiteY1301" fmla="*/ 241300 h 850900"/>
                  <a:gd name="connsiteX1302" fmla="*/ 168275 w 723900"/>
                  <a:gd name="connsiteY1302" fmla="*/ 238125 h 850900"/>
                  <a:gd name="connsiteX1303" fmla="*/ 168275 w 723900"/>
                  <a:gd name="connsiteY1303" fmla="*/ 234950 h 850900"/>
                  <a:gd name="connsiteX1304" fmla="*/ 168275 w 723900"/>
                  <a:gd name="connsiteY1304" fmla="*/ 231775 h 850900"/>
                  <a:gd name="connsiteX1305" fmla="*/ 165100 w 723900"/>
                  <a:gd name="connsiteY1305" fmla="*/ 231775 h 850900"/>
                  <a:gd name="connsiteX1306" fmla="*/ 161925 w 723900"/>
                  <a:gd name="connsiteY1306" fmla="*/ 231775 h 850900"/>
                  <a:gd name="connsiteX1307" fmla="*/ 158750 w 723900"/>
                  <a:gd name="connsiteY1307" fmla="*/ 231775 h 850900"/>
                  <a:gd name="connsiteX1308" fmla="*/ 158750 w 723900"/>
                  <a:gd name="connsiteY1308" fmla="*/ 228600 h 850900"/>
                  <a:gd name="connsiteX1309" fmla="*/ 155575 w 723900"/>
                  <a:gd name="connsiteY1309" fmla="*/ 228600 h 850900"/>
                  <a:gd name="connsiteX1310" fmla="*/ 152400 w 723900"/>
                  <a:gd name="connsiteY1310" fmla="*/ 228600 h 850900"/>
                  <a:gd name="connsiteX1311" fmla="*/ 149225 w 723900"/>
                  <a:gd name="connsiteY1311" fmla="*/ 228600 h 850900"/>
                  <a:gd name="connsiteX1312" fmla="*/ 85725 w 723900"/>
                  <a:gd name="connsiteY1312" fmla="*/ 225425 h 850900"/>
                  <a:gd name="connsiteX1313" fmla="*/ 82550 w 723900"/>
                  <a:gd name="connsiteY1313" fmla="*/ 228600 h 850900"/>
                  <a:gd name="connsiteX1314" fmla="*/ 85725 w 723900"/>
                  <a:gd name="connsiteY1314" fmla="*/ 228600 h 850900"/>
                  <a:gd name="connsiteX1315" fmla="*/ 85725 w 723900"/>
                  <a:gd name="connsiteY1315" fmla="*/ 225425 h 850900"/>
                  <a:gd name="connsiteX1316" fmla="*/ 123825 w 723900"/>
                  <a:gd name="connsiteY1316" fmla="*/ 212725 h 850900"/>
                  <a:gd name="connsiteX1317" fmla="*/ 127000 w 723900"/>
                  <a:gd name="connsiteY1317" fmla="*/ 212725 h 850900"/>
                  <a:gd name="connsiteX1318" fmla="*/ 130175 w 723900"/>
                  <a:gd name="connsiteY1318" fmla="*/ 212725 h 850900"/>
                  <a:gd name="connsiteX1319" fmla="*/ 130175 w 723900"/>
                  <a:gd name="connsiteY1319" fmla="*/ 215900 h 850900"/>
                  <a:gd name="connsiteX1320" fmla="*/ 133350 w 723900"/>
                  <a:gd name="connsiteY1320" fmla="*/ 219075 h 850900"/>
                  <a:gd name="connsiteX1321" fmla="*/ 133350 w 723900"/>
                  <a:gd name="connsiteY1321" fmla="*/ 222250 h 850900"/>
                  <a:gd name="connsiteX1322" fmla="*/ 133350 w 723900"/>
                  <a:gd name="connsiteY1322" fmla="*/ 225425 h 850900"/>
                  <a:gd name="connsiteX1323" fmla="*/ 130175 w 723900"/>
                  <a:gd name="connsiteY1323" fmla="*/ 225425 h 850900"/>
                  <a:gd name="connsiteX1324" fmla="*/ 130175 w 723900"/>
                  <a:gd name="connsiteY1324" fmla="*/ 222250 h 850900"/>
                  <a:gd name="connsiteX1325" fmla="*/ 127000 w 723900"/>
                  <a:gd name="connsiteY1325" fmla="*/ 222250 h 850900"/>
                  <a:gd name="connsiteX1326" fmla="*/ 123825 w 723900"/>
                  <a:gd name="connsiteY1326" fmla="*/ 222250 h 850900"/>
                  <a:gd name="connsiteX1327" fmla="*/ 123825 w 723900"/>
                  <a:gd name="connsiteY1327" fmla="*/ 219075 h 850900"/>
                  <a:gd name="connsiteX1328" fmla="*/ 123825 w 723900"/>
                  <a:gd name="connsiteY1328" fmla="*/ 215900 h 850900"/>
                  <a:gd name="connsiteX1329" fmla="*/ 123825 w 723900"/>
                  <a:gd name="connsiteY1329" fmla="*/ 212725 h 850900"/>
                  <a:gd name="connsiteX1330" fmla="*/ 127000 w 723900"/>
                  <a:gd name="connsiteY1330" fmla="*/ 209550 h 850900"/>
                  <a:gd name="connsiteX1331" fmla="*/ 128588 w 723900"/>
                  <a:gd name="connsiteY1331" fmla="*/ 209550 h 850900"/>
                  <a:gd name="connsiteX1332" fmla="*/ 128588 w 723900"/>
                  <a:gd name="connsiteY1332" fmla="*/ 211138 h 850900"/>
                  <a:gd name="connsiteX1333" fmla="*/ 127000 w 723900"/>
                  <a:gd name="connsiteY1333" fmla="*/ 211138 h 850900"/>
                  <a:gd name="connsiteX1334" fmla="*/ 127000 w 723900"/>
                  <a:gd name="connsiteY1334" fmla="*/ 209550 h 850900"/>
                  <a:gd name="connsiteX1335" fmla="*/ 130175 w 723900"/>
                  <a:gd name="connsiteY1335" fmla="*/ 73025 h 850900"/>
                  <a:gd name="connsiteX1336" fmla="*/ 131763 w 723900"/>
                  <a:gd name="connsiteY1336" fmla="*/ 73025 h 850900"/>
                  <a:gd name="connsiteX1337" fmla="*/ 131763 w 723900"/>
                  <a:gd name="connsiteY1337" fmla="*/ 74613 h 850900"/>
                  <a:gd name="connsiteX1338" fmla="*/ 130175 w 723900"/>
                  <a:gd name="connsiteY1338" fmla="*/ 74613 h 850900"/>
                  <a:gd name="connsiteX1339" fmla="*/ 130175 w 723900"/>
                  <a:gd name="connsiteY1339" fmla="*/ 73025 h 850900"/>
                  <a:gd name="connsiteX1340" fmla="*/ 133350 w 723900"/>
                  <a:gd name="connsiteY1340" fmla="*/ 63500 h 850900"/>
                  <a:gd name="connsiteX1341" fmla="*/ 136525 w 723900"/>
                  <a:gd name="connsiteY1341" fmla="*/ 63500 h 850900"/>
                  <a:gd name="connsiteX1342" fmla="*/ 133350 w 723900"/>
                  <a:gd name="connsiteY1342" fmla="*/ 66675 h 850900"/>
                  <a:gd name="connsiteX1343" fmla="*/ 133350 w 723900"/>
                  <a:gd name="connsiteY1343" fmla="*/ 63500 h 850900"/>
                  <a:gd name="connsiteX1344" fmla="*/ 139700 w 723900"/>
                  <a:gd name="connsiteY1344" fmla="*/ 60325 h 850900"/>
                  <a:gd name="connsiteX1345" fmla="*/ 141288 w 723900"/>
                  <a:gd name="connsiteY1345" fmla="*/ 60325 h 850900"/>
                  <a:gd name="connsiteX1346" fmla="*/ 141288 w 723900"/>
                  <a:gd name="connsiteY1346" fmla="*/ 61913 h 850900"/>
                  <a:gd name="connsiteX1347" fmla="*/ 139700 w 723900"/>
                  <a:gd name="connsiteY1347" fmla="*/ 61913 h 850900"/>
                  <a:gd name="connsiteX1348" fmla="*/ 139700 w 723900"/>
                  <a:gd name="connsiteY1348" fmla="*/ 63500 h 850900"/>
                  <a:gd name="connsiteX1349" fmla="*/ 138113 w 723900"/>
                  <a:gd name="connsiteY1349" fmla="*/ 63500 h 850900"/>
                  <a:gd name="connsiteX1350" fmla="*/ 138113 w 723900"/>
                  <a:gd name="connsiteY1350" fmla="*/ 65088 h 850900"/>
                  <a:gd name="connsiteX1351" fmla="*/ 136525 w 723900"/>
                  <a:gd name="connsiteY1351" fmla="*/ 65088 h 850900"/>
                  <a:gd name="connsiteX1352" fmla="*/ 136525 w 723900"/>
                  <a:gd name="connsiteY1352" fmla="*/ 63500 h 850900"/>
                  <a:gd name="connsiteX1353" fmla="*/ 139700 w 723900"/>
                  <a:gd name="connsiteY1353" fmla="*/ 60325 h 850900"/>
                  <a:gd name="connsiteX1354" fmla="*/ 142875 w 723900"/>
                  <a:gd name="connsiteY1354" fmla="*/ 57150 h 850900"/>
                  <a:gd name="connsiteX1355" fmla="*/ 144463 w 723900"/>
                  <a:gd name="connsiteY1355" fmla="*/ 57150 h 850900"/>
                  <a:gd name="connsiteX1356" fmla="*/ 144463 w 723900"/>
                  <a:gd name="connsiteY1356" fmla="*/ 58738 h 850900"/>
                  <a:gd name="connsiteX1357" fmla="*/ 142875 w 723900"/>
                  <a:gd name="connsiteY1357" fmla="*/ 58738 h 850900"/>
                  <a:gd name="connsiteX1358" fmla="*/ 142875 w 723900"/>
                  <a:gd name="connsiteY1358" fmla="*/ 57150 h 850900"/>
                  <a:gd name="connsiteX1359" fmla="*/ 415925 w 723900"/>
                  <a:gd name="connsiteY1359" fmla="*/ 47625 h 850900"/>
                  <a:gd name="connsiteX1360" fmla="*/ 417513 w 723900"/>
                  <a:gd name="connsiteY1360" fmla="*/ 47625 h 850900"/>
                  <a:gd name="connsiteX1361" fmla="*/ 417513 w 723900"/>
                  <a:gd name="connsiteY1361" fmla="*/ 49213 h 850900"/>
                  <a:gd name="connsiteX1362" fmla="*/ 415925 w 723900"/>
                  <a:gd name="connsiteY1362" fmla="*/ 49213 h 850900"/>
                  <a:gd name="connsiteX1363" fmla="*/ 415925 w 723900"/>
                  <a:gd name="connsiteY1363" fmla="*/ 47625 h 850900"/>
                  <a:gd name="connsiteX1364" fmla="*/ 149225 w 723900"/>
                  <a:gd name="connsiteY1364" fmla="*/ 47625 h 850900"/>
                  <a:gd name="connsiteX1365" fmla="*/ 150813 w 723900"/>
                  <a:gd name="connsiteY1365" fmla="*/ 47625 h 850900"/>
                  <a:gd name="connsiteX1366" fmla="*/ 150813 w 723900"/>
                  <a:gd name="connsiteY1366" fmla="*/ 49213 h 850900"/>
                  <a:gd name="connsiteX1367" fmla="*/ 149225 w 723900"/>
                  <a:gd name="connsiteY1367" fmla="*/ 49213 h 850900"/>
                  <a:gd name="connsiteX1368" fmla="*/ 149225 w 723900"/>
                  <a:gd name="connsiteY1368" fmla="*/ 47625 h 850900"/>
                  <a:gd name="connsiteX1369" fmla="*/ 165100 w 723900"/>
                  <a:gd name="connsiteY1369" fmla="*/ 44450 h 850900"/>
                  <a:gd name="connsiteX1370" fmla="*/ 166688 w 723900"/>
                  <a:gd name="connsiteY1370" fmla="*/ 44450 h 850900"/>
                  <a:gd name="connsiteX1371" fmla="*/ 166688 w 723900"/>
                  <a:gd name="connsiteY1371" fmla="*/ 46038 h 850900"/>
                  <a:gd name="connsiteX1372" fmla="*/ 165100 w 723900"/>
                  <a:gd name="connsiteY1372" fmla="*/ 46038 h 850900"/>
                  <a:gd name="connsiteX1373" fmla="*/ 165100 w 723900"/>
                  <a:gd name="connsiteY1373" fmla="*/ 44450 h 850900"/>
                  <a:gd name="connsiteX1374" fmla="*/ 152400 w 723900"/>
                  <a:gd name="connsiteY1374" fmla="*/ 44450 h 850900"/>
                  <a:gd name="connsiteX1375" fmla="*/ 153988 w 723900"/>
                  <a:gd name="connsiteY1375" fmla="*/ 44450 h 850900"/>
                  <a:gd name="connsiteX1376" fmla="*/ 153988 w 723900"/>
                  <a:gd name="connsiteY1376" fmla="*/ 46038 h 850900"/>
                  <a:gd name="connsiteX1377" fmla="*/ 152400 w 723900"/>
                  <a:gd name="connsiteY1377" fmla="*/ 46038 h 850900"/>
                  <a:gd name="connsiteX1378" fmla="*/ 152400 w 723900"/>
                  <a:gd name="connsiteY1378" fmla="*/ 44450 h 850900"/>
                  <a:gd name="connsiteX1379" fmla="*/ 158750 w 723900"/>
                  <a:gd name="connsiteY1379" fmla="*/ 41275 h 850900"/>
                  <a:gd name="connsiteX1380" fmla="*/ 160338 w 723900"/>
                  <a:gd name="connsiteY1380" fmla="*/ 41275 h 850900"/>
                  <a:gd name="connsiteX1381" fmla="*/ 161925 w 723900"/>
                  <a:gd name="connsiteY1381" fmla="*/ 41275 h 850900"/>
                  <a:gd name="connsiteX1382" fmla="*/ 161925 w 723900"/>
                  <a:gd name="connsiteY1382" fmla="*/ 42863 h 850900"/>
                  <a:gd name="connsiteX1383" fmla="*/ 160338 w 723900"/>
                  <a:gd name="connsiteY1383" fmla="*/ 42863 h 850900"/>
                  <a:gd name="connsiteX1384" fmla="*/ 158750 w 723900"/>
                  <a:gd name="connsiteY1384" fmla="*/ 42863 h 850900"/>
                  <a:gd name="connsiteX1385" fmla="*/ 158750 w 723900"/>
                  <a:gd name="connsiteY1385" fmla="*/ 41275 h 850900"/>
                  <a:gd name="connsiteX1386" fmla="*/ 193675 w 723900"/>
                  <a:gd name="connsiteY1386" fmla="*/ 34925 h 850900"/>
                  <a:gd name="connsiteX1387" fmla="*/ 195263 w 723900"/>
                  <a:gd name="connsiteY1387" fmla="*/ 34925 h 850900"/>
                  <a:gd name="connsiteX1388" fmla="*/ 195263 w 723900"/>
                  <a:gd name="connsiteY1388" fmla="*/ 36513 h 850900"/>
                  <a:gd name="connsiteX1389" fmla="*/ 193675 w 723900"/>
                  <a:gd name="connsiteY1389" fmla="*/ 36513 h 850900"/>
                  <a:gd name="connsiteX1390" fmla="*/ 193675 w 723900"/>
                  <a:gd name="connsiteY1390" fmla="*/ 34925 h 850900"/>
                  <a:gd name="connsiteX1391" fmla="*/ 193675 w 723900"/>
                  <a:gd name="connsiteY1391" fmla="*/ 31750 h 850900"/>
                  <a:gd name="connsiteX1392" fmla="*/ 193675 w 723900"/>
                  <a:gd name="connsiteY1392" fmla="*/ 34925 h 850900"/>
                  <a:gd name="connsiteX1393" fmla="*/ 192088 w 723900"/>
                  <a:gd name="connsiteY1393" fmla="*/ 36512 h 850900"/>
                  <a:gd name="connsiteX1394" fmla="*/ 192088 w 723900"/>
                  <a:gd name="connsiteY1394" fmla="*/ 36513 h 850900"/>
                  <a:gd name="connsiteX1395" fmla="*/ 192087 w 723900"/>
                  <a:gd name="connsiteY1395" fmla="*/ 36513 h 850900"/>
                  <a:gd name="connsiteX1396" fmla="*/ 190500 w 723900"/>
                  <a:gd name="connsiteY1396" fmla="*/ 38100 h 850900"/>
                  <a:gd name="connsiteX1397" fmla="*/ 193675 w 723900"/>
                  <a:gd name="connsiteY1397" fmla="*/ 38100 h 850900"/>
                  <a:gd name="connsiteX1398" fmla="*/ 193675 w 723900"/>
                  <a:gd name="connsiteY1398" fmla="*/ 41275 h 850900"/>
                  <a:gd name="connsiteX1399" fmla="*/ 190500 w 723900"/>
                  <a:gd name="connsiteY1399" fmla="*/ 41275 h 850900"/>
                  <a:gd name="connsiteX1400" fmla="*/ 190500 w 723900"/>
                  <a:gd name="connsiteY1400" fmla="*/ 44450 h 850900"/>
                  <a:gd name="connsiteX1401" fmla="*/ 193675 w 723900"/>
                  <a:gd name="connsiteY1401" fmla="*/ 44450 h 850900"/>
                  <a:gd name="connsiteX1402" fmla="*/ 193675 w 723900"/>
                  <a:gd name="connsiteY1402" fmla="*/ 41275 h 850900"/>
                  <a:gd name="connsiteX1403" fmla="*/ 196850 w 723900"/>
                  <a:gd name="connsiteY1403" fmla="*/ 38100 h 850900"/>
                  <a:gd name="connsiteX1404" fmla="*/ 196850 w 723900"/>
                  <a:gd name="connsiteY1404" fmla="*/ 34925 h 850900"/>
                  <a:gd name="connsiteX1405" fmla="*/ 196850 w 723900"/>
                  <a:gd name="connsiteY1405" fmla="*/ 31750 h 850900"/>
                  <a:gd name="connsiteX1406" fmla="*/ 193675 w 723900"/>
                  <a:gd name="connsiteY1406" fmla="*/ 31750 h 850900"/>
                  <a:gd name="connsiteX1407" fmla="*/ 209550 w 723900"/>
                  <a:gd name="connsiteY1407" fmla="*/ 22225 h 850900"/>
                  <a:gd name="connsiteX1408" fmla="*/ 212725 w 723900"/>
                  <a:gd name="connsiteY1408" fmla="*/ 22225 h 850900"/>
                  <a:gd name="connsiteX1409" fmla="*/ 212725 w 723900"/>
                  <a:gd name="connsiteY1409" fmla="*/ 25400 h 850900"/>
                  <a:gd name="connsiteX1410" fmla="*/ 209550 w 723900"/>
                  <a:gd name="connsiteY1410" fmla="*/ 22225 h 850900"/>
                  <a:gd name="connsiteX1411" fmla="*/ 215900 w 723900"/>
                  <a:gd name="connsiteY1411" fmla="*/ 19050 h 850900"/>
                  <a:gd name="connsiteX1412" fmla="*/ 217488 w 723900"/>
                  <a:gd name="connsiteY1412" fmla="*/ 19050 h 850900"/>
                  <a:gd name="connsiteX1413" fmla="*/ 217488 w 723900"/>
                  <a:gd name="connsiteY1413" fmla="*/ 20638 h 850900"/>
                  <a:gd name="connsiteX1414" fmla="*/ 215900 w 723900"/>
                  <a:gd name="connsiteY1414" fmla="*/ 20638 h 850900"/>
                  <a:gd name="connsiteX1415" fmla="*/ 215900 w 723900"/>
                  <a:gd name="connsiteY1415" fmla="*/ 19050 h 850900"/>
                  <a:gd name="connsiteX1416" fmla="*/ 276225 w 723900"/>
                  <a:gd name="connsiteY1416" fmla="*/ 6350 h 850900"/>
                  <a:gd name="connsiteX1417" fmla="*/ 277813 w 723900"/>
                  <a:gd name="connsiteY1417" fmla="*/ 6350 h 850900"/>
                  <a:gd name="connsiteX1418" fmla="*/ 277813 w 723900"/>
                  <a:gd name="connsiteY1418" fmla="*/ 7938 h 850900"/>
                  <a:gd name="connsiteX1419" fmla="*/ 276225 w 723900"/>
                  <a:gd name="connsiteY1419" fmla="*/ 7938 h 850900"/>
                  <a:gd name="connsiteX1420" fmla="*/ 276225 w 723900"/>
                  <a:gd name="connsiteY1420" fmla="*/ 6350 h 850900"/>
                  <a:gd name="connsiteX1421" fmla="*/ 269875 w 723900"/>
                  <a:gd name="connsiteY1421" fmla="*/ 3175 h 850900"/>
                  <a:gd name="connsiteX1422" fmla="*/ 273050 w 723900"/>
                  <a:gd name="connsiteY1422" fmla="*/ 6350 h 850900"/>
                  <a:gd name="connsiteX1423" fmla="*/ 269875 w 723900"/>
                  <a:gd name="connsiteY1423" fmla="*/ 6350 h 850900"/>
                  <a:gd name="connsiteX1424" fmla="*/ 269875 w 723900"/>
                  <a:gd name="connsiteY1424" fmla="*/ 3175 h 850900"/>
                  <a:gd name="connsiteX1425" fmla="*/ 266700 w 723900"/>
                  <a:gd name="connsiteY1425" fmla="*/ 3175 h 850900"/>
                  <a:gd name="connsiteX1426" fmla="*/ 268288 w 723900"/>
                  <a:gd name="connsiteY1426" fmla="*/ 3175 h 850900"/>
                  <a:gd name="connsiteX1427" fmla="*/ 268288 w 723900"/>
                  <a:gd name="connsiteY1427" fmla="*/ 4763 h 850900"/>
                  <a:gd name="connsiteX1428" fmla="*/ 266700 w 723900"/>
                  <a:gd name="connsiteY1428" fmla="*/ 4763 h 850900"/>
                  <a:gd name="connsiteX1429" fmla="*/ 266700 w 723900"/>
                  <a:gd name="connsiteY1429" fmla="*/ 3175 h 850900"/>
                  <a:gd name="connsiteX1430" fmla="*/ 247650 w 723900"/>
                  <a:gd name="connsiteY1430" fmla="*/ 0 h 850900"/>
                  <a:gd name="connsiteX1431" fmla="*/ 250825 w 723900"/>
                  <a:gd name="connsiteY1431" fmla="*/ 0 h 850900"/>
                  <a:gd name="connsiteX1432" fmla="*/ 254000 w 723900"/>
                  <a:gd name="connsiteY1432" fmla="*/ 0 h 850900"/>
                  <a:gd name="connsiteX1433" fmla="*/ 257175 w 723900"/>
                  <a:gd name="connsiteY1433" fmla="*/ 0 h 850900"/>
                  <a:gd name="connsiteX1434" fmla="*/ 257175 w 723900"/>
                  <a:gd name="connsiteY1434" fmla="*/ 3175 h 850900"/>
                  <a:gd name="connsiteX1435" fmla="*/ 260350 w 723900"/>
                  <a:gd name="connsiteY1435" fmla="*/ 3175 h 850900"/>
                  <a:gd name="connsiteX1436" fmla="*/ 260350 w 723900"/>
                  <a:gd name="connsiteY1436" fmla="*/ 6350 h 850900"/>
                  <a:gd name="connsiteX1437" fmla="*/ 263525 w 723900"/>
                  <a:gd name="connsiteY1437" fmla="*/ 6350 h 850900"/>
                  <a:gd name="connsiteX1438" fmla="*/ 265113 w 723900"/>
                  <a:gd name="connsiteY1438" fmla="*/ 6350 h 850900"/>
                  <a:gd name="connsiteX1439" fmla="*/ 266700 w 723900"/>
                  <a:gd name="connsiteY1439" fmla="*/ 6350 h 850900"/>
                  <a:gd name="connsiteX1440" fmla="*/ 269875 w 723900"/>
                  <a:gd name="connsiteY1440" fmla="*/ 6350 h 850900"/>
                  <a:gd name="connsiteX1441" fmla="*/ 269875 w 723900"/>
                  <a:gd name="connsiteY1441" fmla="*/ 9525 h 850900"/>
                  <a:gd name="connsiteX1442" fmla="*/ 269875 w 723900"/>
                  <a:gd name="connsiteY1442" fmla="*/ 12700 h 850900"/>
                  <a:gd name="connsiteX1443" fmla="*/ 269875 w 723900"/>
                  <a:gd name="connsiteY1443" fmla="*/ 15875 h 850900"/>
                  <a:gd name="connsiteX1444" fmla="*/ 266700 w 723900"/>
                  <a:gd name="connsiteY1444" fmla="*/ 15875 h 850900"/>
                  <a:gd name="connsiteX1445" fmla="*/ 266700 w 723900"/>
                  <a:gd name="connsiteY1445" fmla="*/ 19050 h 850900"/>
                  <a:gd name="connsiteX1446" fmla="*/ 263525 w 723900"/>
                  <a:gd name="connsiteY1446" fmla="*/ 19050 h 850900"/>
                  <a:gd name="connsiteX1447" fmla="*/ 263525 w 723900"/>
                  <a:gd name="connsiteY1447" fmla="*/ 22225 h 850900"/>
                  <a:gd name="connsiteX1448" fmla="*/ 263525 w 723900"/>
                  <a:gd name="connsiteY1448" fmla="*/ 25400 h 850900"/>
                  <a:gd name="connsiteX1449" fmla="*/ 266700 w 723900"/>
                  <a:gd name="connsiteY1449" fmla="*/ 25400 h 850900"/>
                  <a:gd name="connsiteX1450" fmla="*/ 269875 w 723900"/>
                  <a:gd name="connsiteY1450" fmla="*/ 25400 h 850900"/>
                  <a:gd name="connsiteX1451" fmla="*/ 269875 w 723900"/>
                  <a:gd name="connsiteY1451" fmla="*/ 22225 h 850900"/>
                  <a:gd name="connsiteX1452" fmla="*/ 269875 w 723900"/>
                  <a:gd name="connsiteY1452" fmla="*/ 19050 h 850900"/>
                  <a:gd name="connsiteX1453" fmla="*/ 273050 w 723900"/>
                  <a:gd name="connsiteY1453" fmla="*/ 19050 h 850900"/>
                  <a:gd name="connsiteX1454" fmla="*/ 273050 w 723900"/>
                  <a:gd name="connsiteY1454" fmla="*/ 15875 h 850900"/>
                  <a:gd name="connsiteX1455" fmla="*/ 276225 w 723900"/>
                  <a:gd name="connsiteY1455" fmla="*/ 15875 h 850900"/>
                  <a:gd name="connsiteX1456" fmla="*/ 276225 w 723900"/>
                  <a:gd name="connsiteY1456" fmla="*/ 12700 h 850900"/>
                  <a:gd name="connsiteX1457" fmla="*/ 279400 w 723900"/>
                  <a:gd name="connsiteY1457" fmla="*/ 12700 h 850900"/>
                  <a:gd name="connsiteX1458" fmla="*/ 282575 w 723900"/>
                  <a:gd name="connsiteY1458" fmla="*/ 9525 h 850900"/>
                  <a:gd name="connsiteX1459" fmla="*/ 282575 w 723900"/>
                  <a:gd name="connsiteY1459" fmla="*/ 12700 h 850900"/>
                  <a:gd name="connsiteX1460" fmla="*/ 285750 w 723900"/>
                  <a:gd name="connsiteY1460" fmla="*/ 12700 h 850900"/>
                  <a:gd name="connsiteX1461" fmla="*/ 285750 w 723900"/>
                  <a:gd name="connsiteY1461" fmla="*/ 15875 h 850900"/>
                  <a:gd name="connsiteX1462" fmla="*/ 285750 w 723900"/>
                  <a:gd name="connsiteY1462" fmla="*/ 19050 h 850900"/>
                  <a:gd name="connsiteX1463" fmla="*/ 285750 w 723900"/>
                  <a:gd name="connsiteY1463" fmla="*/ 22225 h 850900"/>
                  <a:gd name="connsiteX1464" fmla="*/ 285750 w 723900"/>
                  <a:gd name="connsiteY1464" fmla="*/ 25400 h 850900"/>
                  <a:gd name="connsiteX1465" fmla="*/ 288925 w 723900"/>
                  <a:gd name="connsiteY1465" fmla="*/ 25400 h 850900"/>
                  <a:gd name="connsiteX1466" fmla="*/ 292100 w 723900"/>
                  <a:gd name="connsiteY1466" fmla="*/ 25400 h 850900"/>
                  <a:gd name="connsiteX1467" fmla="*/ 292100 w 723900"/>
                  <a:gd name="connsiteY1467" fmla="*/ 28575 h 850900"/>
                  <a:gd name="connsiteX1468" fmla="*/ 295275 w 723900"/>
                  <a:gd name="connsiteY1468" fmla="*/ 28575 h 850900"/>
                  <a:gd name="connsiteX1469" fmla="*/ 295275 w 723900"/>
                  <a:gd name="connsiteY1469" fmla="*/ 25400 h 850900"/>
                  <a:gd name="connsiteX1470" fmla="*/ 298450 w 723900"/>
                  <a:gd name="connsiteY1470" fmla="*/ 25400 h 850900"/>
                  <a:gd name="connsiteX1471" fmla="*/ 298450 w 723900"/>
                  <a:gd name="connsiteY1471" fmla="*/ 22225 h 850900"/>
                  <a:gd name="connsiteX1472" fmla="*/ 301625 w 723900"/>
                  <a:gd name="connsiteY1472" fmla="*/ 22225 h 850900"/>
                  <a:gd name="connsiteX1473" fmla="*/ 304800 w 723900"/>
                  <a:gd name="connsiteY1473" fmla="*/ 22225 h 850900"/>
                  <a:gd name="connsiteX1474" fmla="*/ 307975 w 723900"/>
                  <a:gd name="connsiteY1474" fmla="*/ 22225 h 850900"/>
                  <a:gd name="connsiteX1475" fmla="*/ 307975 w 723900"/>
                  <a:gd name="connsiteY1475" fmla="*/ 19050 h 850900"/>
                  <a:gd name="connsiteX1476" fmla="*/ 311150 w 723900"/>
                  <a:gd name="connsiteY1476" fmla="*/ 19050 h 850900"/>
                  <a:gd name="connsiteX1477" fmla="*/ 311150 w 723900"/>
                  <a:gd name="connsiteY1477" fmla="*/ 22225 h 850900"/>
                  <a:gd name="connsiteX1478" fmla="*/ 314325 w 723900"/>
                  <a:gd name="connsiteY1478" fmla="*/ 22225 h 850900"/>
                  <a:gd name="connsiteX1479" fmla="*/ 317500 w 723900"/>
                  <a:gd name="connsiteY1479" fmla="*/ 25400 h 850900"/>
                  <a:gd name="connsiteX1480" fmla="*/ 317500 w 723900"/>
                  <a:gd name="connsiteY1480" fmla="*/ 23813 h 850900"/>
                  <a:gd name="connsiteX1481" fmla="*/ 317500 w 723900"/>
                  <a:gd name="connsiteY1481" fmla="*/ 22225 h 850900"/>
                  <a:gd name="connsiteX1482" fmla="*/ 319088 w 723900"/>
                  <a:gd name="connsiteY1482" fmla="*/ 22225 h 850900"/>
                  <a:gd name="connsiteX1483" fmla="*/ 320675 w 723900"/>
                  <a:gd name="connsiteY1483" fmla="*/ 22225 h 850900"/>
                  <a:gd name="connsiteX1484" fmla="*/ 323850 w 723900"/>
                  <a:gd name="connsiteY1484" fmla="*/ 22225 h 850900"/>
                  <a:gd name="connsiteX1485" fmla="*/ 323850 w 723900"/>
                  <a:gd name="connsiteY1485" fmla="*/ 25400 h 850900"/>
                  <a:gd name="connsiteX1486" fmla="*/ 327025 w 723900"/>
                  <a:gd name="connsiteY1486" fmla="*/ 25400 h 850900"/>
                  <a:gd name="connsiteX1487" fmla="*/ 323850 w 723900"/>
                  <a:gd name="connsiteY1487" fmla="*/ 28575 h 850900"/>
                  <a:gd name="connsiteX1488" fmla="*/ 323850 w 723900"/>
                  <a:gd name="connsiteY1488" fmla="*/ 31750 h 850900"/>
                  <a:gd name="connsiteX1489" fmla="*/ 323850 w 723900"/>
                  <a:gd name="connsiteY1489" fmla="*/ 34925 h 850900"/>
                  <a:gd name="connsiteX1490" fmla="*/ 325438 w 723900"/>
                  <a:gd name="connsiteY1490" fmla="*/ 34925 h 850900"/>
                  <a:gd name="connsiteX1491" fmla="*/ 327025 w 723900"/>
                  <a:gd name="connsiteY1491" fmla="*/ 34925 h 850900"/>
                  <a:gd name="connsiteX1492" fmla="*/ 330200 w 723900"/>
                  <a:gd name="connsiteY1492" fmla="*/ 34925 h 850900"/>
                  <a:gd name="connsiteX1493" fmla="*/ 330200 w 723900"/>
                  <a:gd name="connsiteY1493" fmla="*/ 38100 h 850900"/>
                  <a:gd name="connsiteX1494" fmla="*/ 331788 w 723900"/>
                  <a:gd name="connsiteY1494" fmla="*/ 38100 h 850900"/>
                  <a:gd name="connsiteX1495" fmla="*/ 333375 w 723900"/>
                  <a:gd name="connsiteY1495" fmla="*/ 38100 h 850900"/>
                  <a:gd name="connsiteX1496" fmla="*/ 336550 w 723900"/>
                  <a:gd name="connsiteY1496" fmla="*/ 38100 h 850900"/>
                  <a:gd name="connsiteX1497" fmla="*/ 336550 w 723900"/>
                  <a:gd name="connsiteY1497" fmla="*/ 41275 h 850900"/>
                  <a:gd name="connsiteX1498" fmla="*/ 333375 w 723900"/>
                  <a:gd name="connsiteY1498" fmla="*/ 41275 h 850900"/>
                  <a:gd name="connsiteX1499" fmla="*/ 333375 w 723900"/>
                  <a:gd name="connsiteY1499" fmla="*/ 44450 h 850900"/>
                  <a:gd name="connsiteX1500" fmla="*/ 336550 w 723900"/>
                  <a:gd name="connsiteY1500" fmla="*/ 44450 h 850900"/>
                  <a:gd name="connsiteX1501" fmla="*/ 339725 w 723900"/>
                  <a:gd name="connsiteY1501" fmla="*/ 44450 h 850900"/>
                  <a:gd name="connsiteX1502" fmla="*/ 342900 w 723900"/>
                  <a:gd name="connsiteY1502" fmla="*/ 44450 h 850900"/>
                  <a:gd name="connsiteX1503" fmla="*/ 346075 w 723900"/>
                  <a:gd name="connsiteY1503" fmla="*/ 47625 h 850900"/>
                  <a:gd name="connsiteX1504" fmla="*/ 346075 w 723900"/>
                  <a:gd name="connsiteY1504" fmla="*/ 46038 h 850900"/>
                  <a:gd name="connsiteX1505" fmla="*/ 346075 w 723900"/>
                  <a:gd name="connsiteY1505" fmla="*/ 44450 h 850900"/>
                  <a:gd name="connsiteX1506" fmla="*/ 347663 w 723900"/>
                  <a:gd name="connsiteY1506" fmla="*/ 44450 h 850900"/>
                  <a:gd name="connsiteX1507" fmla="*/ 349250 w 723900"/>
                  <a:gd name="connsiteY1507" fmla="*/ 44450 h 850900"/>
                  <a:gd name="connsiteX1508" fmla="*/ 349250 w 723900"/>
                  <a:gd name="connsiteY1508" fmla="*/ 41275 h 850900"/>
                  <a:gd name="connsiteX1509" fmla="*/ 352425 w 723900"/>
                  <a:gd name="connsiteY1509" fmla="*/ 41275 h 850900"/>
                  <a:gd name="connsiteX1510" fmla="*/ 355600 w 723900"/>
                  <a:gd name="connsiteY1510" fmla="*/ 41275 h 850900"/>
                  <a:gd name="connsiteX1511" fmla="*/ 358775 w 723900"/>
                  <a:gd name="connsiteY1511" fmla="*/ 41275 h 850900"/>
                  <a:gd name="connsiteX1512" fmla="*/ 360363 w 723900"/>
                  <a:gd name="connsiteY1512" fmla="*/ 41275 h 850900"/>
                  <a:gd name="connsiteX1513" fmla="*/ 360363 w 723900"/>
                  <a:gd name="connsiteY1513" fmla="*/ 42862 h 850900"/>
                  <a:gd name="connsiteX1514" fmla="*/ 361950 w 723900"/>
                  <a:gd name="connsiteY1514" fmla="*/ 41275 h 850900"/>
                  <a:gd name="connsiteX1515" fmla="*/ 361950 w 723900"/>
                  <a:gd name="connsiteY1515" fmla="*/ 44450 h 850900"/>
                  <a:gd name="connsiteX1516" fmla="*/ 365125 w 723900"/>
                  <a:gd name="connsiteY1516" fmla="*/ 44450 h 850900"/>
                  <a:gd name="connsiteX1517" fmla="*/ 365125 w 723900"/>
                  <a:gd name="connsiteY1517" fmla="*/ 41275 h 850900"/>
                  <a:gd name="connsiteX1518" fmla="*/ 368300 w 723900"/>
                  <a:gd name="connsiteY1518" fmla="*/ 41275 h 850900"/>
                  <a:gd name="connsiteX1519" fmla="*/ 371475 w 723900"/>
                  <a:gd name="connsiteY1519" fmla="*/ 38100 h 850900"/>
                  <a:gd name="connsiteX1520" fmla="*/ 374650 w 723900"/>
                  <a:gd name="connsiteY1520" fmla="*/ 38100 h 850900"/>
                  <a:gd name="connsiteX1521" fmla="*/ 377825 w 723900"/>
                  <a:gd name="connsiteY1521" fmla="*/ 38100 h 850900"/>
                  <a:gd name="connsiteX1522" fmla="*/ 379413 w 723900"/>
                  <a:gd name="connsiteY1522" fmla="*/ 38100 h 850900"/>
                  <a:gd name="connsiteX1523" fmla="*/ 381000 w 723900"/>
                  <a:gd name="connsiteY1523" fmla="*/ 38100 h 850900"/>
                  <a:gd name="connsiteX1524" fmla="*/ 382588 w 723900"/>
                  <a:gd name="connsiteY1524" fmla="*/ 38100 h 850900"/>
                  <a:gd name="connsiteX1525" fmla="*/ 382588 w 723900"/>
                  <a:gd name="connsiteY1525" fmla="*/ 39688 h 850900"/>
                  <a:gd name="connsiteX1526" fmla="*/ 381000 w 723900"/>
                  <a:gd name="connsiteY1526" fmla="*/ 39688 h 850900"/>
                  <a:gd name="connsiteX1527" fmla="*/ 381000 w 723900"/>
                  <a:gd name="connsiteY1527" fmla="*/ 41275 h 850900"/>
                  <a:gd name="connsiteX1528" fmla="*/ 384175 w 723900"/>
                  <a:gd name="connsiteY1528" fmla="*/ 41275 h 850900"/>
                  <a:gd name="connsiteX1529" fmla="*/ 387350 w 723900"/>
                  <a:gd name="connsiteY1529" fmla="*/ 41275 h 850900"/>
                  <a:gd name="connsiteX1530" fmla="*/ 388938 w 723900"/>
                  <a:gd name="connsiteY1530" fmla="*/ 41275 h 850900"/>
                  <a:gd name="connsiteX1531" fmla="*/ 390525 w 723900"/>
                  <a:gd name="connsiteY1531" fmla="*/ 41275 h 850900"/>
                  <a:gd name="connsiteX1532" fmla="*/ 390525 w 723900"/>
                  <a:gd name="connsiteY1532" fmla="*/ 44450 h 850900"/>
                  <a:gd name="connsiteX1533" fmla="*/ 393700 w 723900"/>
                  <a:gd name="connsiteY1533" fmla="*/ 44450 h 850900"/>
                  <a:gd name="connsiteX1534" fmla="*/ 393700 w 723900"/>
                  <a:gd name="connsiteY1534" fmla="*/ 47625 h 850900"/>
                  <a:gd name="connsiteX1535" fmla="*/ 396875 w 723900"/>
                  <a:gd name="connsiteY1535" fmla="*/ 47625 h 850900"/>
                  <a:gd name="connsiteX1536" fmla="*/ 396875 w 723900"/>
                  <a:gd name="connsiteY1536" fmla="*/ 44450 h 850900"/>
                  <a:gd name="connsiteX1537" fmla="*/ 400050 w 723900"/>
                  <a:gd name="connsiteY1537" fmla="*/ 44450 h 850900"/>
                  <a:gd name="connsiteX1538" fmla="*/ 403225 w 723900"/>
                  <a:gd name="connsiteY1538" fmla="*/ 47625 h 850900"/>
                  <a:gd name="connsiteX1539" fmla="*/ 406400 w 723900"/>
                  <a:gd name="connsiteY1539" fmla="*/ 47625 h 850900"/>
                  <a:gd name="connsiteX1540" fmla="*/ 406400 w 723900"/>
                  <a:gd name="connsiteY1540" fmla="*/ 50800 h 850900"/>
                  <a:gd name="connsiteX1541" fmla="*/ 409575 w 723900"/>
                  <a:gd name="connsiteY1541" fmla="*/ 50800 h 850900"/>
                  <a:gd name="connsiteX1542" fmla="*/ 412750 w 723900"/>
                  <a:gd name="connsiteY1542" fmla="*/ 50800 h 850900"/>
                  <a:gd name="connsiteX1543" fmla="*/ 415925 w 723900"/>
                  <a:gd name="connsiteY1543" fmla="*/ 50800 h 850900"/>
                  <a:gd name="connsiteX1544" fmla="*/ 415925 w 723900"/>
                  <a:gd name="connsiteY1544" fmla="*/ 53975 h 850900"/>
                  <a:gd name="connsiteX1545" fmla="*/ 419100 w 723900"/>
                  <a:gd name="connsiteY1545" fmla="*/ 53975 h 850900"/>
                  <a:gd name="connsiteX1546" fmla="*/ 422275 w 723900"/>
                  <a:gd name="connsiteY1546" fmla="*/ 50800 h 850900"/>
                  <a:gd name="connsiteX1547" fmla="*/ 425450 w 723900"/>
                  <a:gd name="connsiteY1547" fmla="*/ 50800 h 850900"/>
                  <a:gd name="connsiteX1548" fmla="*/ 428625 w 723900"/>
                  <a:gd name="connsiteY1548" fmla="*/ 50800 h 850900"/>
                  <a:gd name="connsiteX1549" fmla="*/ 431800 w 723900"/>
                  <a:gd name="connsiteY1549" fmla="*/ 50800 h 850900"/>
                  <a:gd name="connsiteX1550" fmla="*/ 434975 w 723900"/>
                  <a:gd name="connsiteY1550" fmla="*/ 50800 h 850900"/>
                  <a:gd name="connsiteX1551" fmla="*/ 438150 w 723900"/>
                  <a:gd name="connsiteY1551" fmla="*/ 50800 h 850900"/>
                  <a:gd name="connsiteX1552" fmla="*/ 441325 w 723900"/>
                  <a:gd name="connsiteY1552" fmla="*/ 50800 h 850900"/>
                  <a:gd name="connsiteX1553" fmla="*/ 444500 w 723900"/>
                  <a:gd name="connsiteY1553" fmla="*/ 50800 h 850900"/>
                  <a:gd name="connsiteX1554" fmla="*/ 444500 w 723900"/>
                  <a:gd name="connsiteY1554" fmla="*/ 53975 h 850900"/>
                  <a:gd name="connsiteX1555" fmla="*/ 447675 w 723900"/>
                  <a:gd name="connsiteY1555" fmla="*/ 53975 h 850900"/>
                  <a:gd name="connsiteX1556" fmla="*/ 450850 w 723900"/>
                  <a:gd name="connsiteY1556" fmla="*/ 53975 h 850900"/>
                  <a:gd name="connsiteX1557" fmla="*/ 454025 w 723900"/>
                  <a:gd name="connsiteY1557" fmla="*/ 57150 h 850900"/>
                  <a:gd name="connsiteX1558" fmla="*/ 457200 w 723900"/>
                  <a:gd name="connsiteY1558" fmla="*/ 57150 h 850900"/>
                  <a:gd name="connsiteX1559" fmla="*/ 458788 w 723900"/>
                  <a:gd name="connsiteY1559" fmla="*/ 57150 h 850900"/>
                  <a:gd name="connsiteX1560" fmla="*/ 460375 w 723900"/>
                  <a:gd name="connsiteY1560" fmla="*/ 57150 h 850900"/>
                  <a:gd name="connsiteX1561" fmla="*/ 463550 w 723900"/>
                  <a:gd name="connsiteY1561" fmla="*/ 57150 h 850900"/>
                  <a:gd name="connsiteX1562" fmla="*/ 463550 w 723900"/>
                  <a:gd name="connsiteY1562" fmla="*/ 53975 h 850900"/>
                  <a:gd name="connsiteX1563" fmla="*/ 466725 w 723900"/>
                  <a:gd name="connsiteY1563" fmla="*/ 53975 h 850900"/>
                  <a:gd name="connsiteX1564" fmla="*/ 469900 w 723900"/>
                  <a:gd name="connsiteY1564" fmla="*/ 53975 h 850900"/>
                  <a:gd name="connsiteX1565" fmla="*/ 469900 w 723900"/>
                  <a:gd name="connsiteY1565" fmla="*/ 52388 h 850900"/>
                  <a:gd name="connsiteX1566" fmla="*/ 469900 w 723900"/>
                  <a:gd name="connsiteY1566" fmla="*/ 50800 h 850900"/>
                  <a:gd name="connsiteX1567" fmla="*/ 471488 w 723900"/>
                  <a:gd name="connsiteY1567" fmla="*/ 50800 h 850900"/>
                  <a:gd name="connsiteX1568" fmla="*/ 473075 w 723900"/>
                  <a:gd name="connsiteY1568" fmla="*/ 50800 h 850900"/>
                  <a:gd name="connsiteX1569" fmla="*/ 474663 w 723900"/>
                  <a:gd name="connsiteY1569" fmla="*/ 50800 h 850900"/>
                  <a:gd name="connsiteX1570" fmla="*/ 476250 w 723900"/>
                  <a:gd name="connsiteY1570" fmla="*/ 50800 h 850900"/>
                  <a:gd name="connsiteX1571" fmla="*/ 476250 w 723900"/>
                  <a:gd name="connsiteY1571" fmla="*/ 49213 h 850900"/>
                  <a:gd name="connsiteX1572" fmla="*/ 476250 w 723900"/>
                  <a:gd name="connsiteY1572" fmla="*/ 47625 h 850900"/>
                  <a:gd name="connsiteX1573" fmla="*/ 476250 w 723900"/>
                  <a:gd name="connsiteY1573" fmla="*/ 44450 h 850900"/>
                  <a:gd name="connsiteX1574" fmla="*/ 479425 w 723900"/>
                  <a:gd name="connsiteY1574" fmla="*/ 44450 h 850900"/>
                  <a:gd name="connsiteX1575" fmla="*/ 481013 w 723900"/>
                  <a:gd name="connsiteY1575" fmla="*/ 44450 h 850900"/>
                  <a:gd name="connsiteX1576" fmla="*/ 482600 w 723900"/>
                  <a:gd name="connsiteY1576" fmla="*/ 44450 h 850900"/>
                  <a:gd name="connsiteX1577" fmla="*/ 482600 w 723900"/>
                  <a:gd name="connsiteY1577" fmla="*/ 47625 h 850900"/>
                  <a:gd name="connsiteX1578" fmla="*/ 485775 w 723900"/>
                  <a:gd name="connsiteY1578" fmla="*/ 47625 h 850900"/>
                  <a:gd name="connsiteX1579" fmla="*/ 485775 w 723900"/>
                  <a:gd name="connsiteY1579" fmla="*/ 46038 h 850900"/>
                  <a:gd name="connsiteX1580" fmla="*/ 485775 w 723900"/>
                  <a:gd name="connsiteY1580" fmla="*/ 44450 h 850900"/>
                  <a:gd name="connsiteX1581" fmla="*/ 487363 w 723900"/>
                  <a:gd name="connsiteY1581" fmla="*/ 44450 h 850900"/>
                  <a:gd name="connsiteX1582" fmla="*/ 487363 w 723900"/>
                  <a:gd name="connsiteY1582" fmla="*/ 46038 h 850900"/>
                  <a:gd name="connsiteX1583" fmla="*/ 488950 w 723900"/>
                  <a:gd name="connsiteY1583" fmla="*/ 47625 h 850900"/>
                  <a:gd name="connsiteX1584" fmla="*/ 492125 w 723900"/>
                  <a:gd name="connsiteY1584" fmla="*/ 47625 h 850900"/>
                  <a:gd name="connsiteX1585" fmla="*/ 495300 w 723900"/>
                  <a:gd name="connsiteY1585" fmla="*/ 47625 h 850900"/>
                  <a:gd name="connsiteX1586" fmla="*/ 498475 w 723900"/>
                  <a:gd name="connsiteY1586" fmla="*/ 47625 h 850900"/>
                  <a:gd name="connsiteX1587" fmla="*/ 498475 w 723900"/>
                  <a:gd name="connsiteY1587" fmla="*/ 50800 h 850900"/>
                  <a:gd name="connsiteX1588" fmla="*/ 500063 w 723900"/>
                  <a:gd name="connsiteY1588" fmla="*/ 50800 h 850900"/>
                  <a:gd name="connsiteX1589" fmla="*/ 501650 w 723900"/>
                  <a:gd name="connsiteY1589" fmla="*/ 50800 h 850900"/>
                  <a:gd name="connsiteX1590" fmla="*/ 503238 w 723900"/>
                  <a:gd name="connsiteY1590" fmla="*/ 50800 h 850900"/>
                  <a:gd name="connsiteX1591" fmla="*/ 504825 w 723900"/>
                  <a:gd name="connsiteY1591" fmla="*/ 50800 h 850900"/>
                  <a:gd name="connsiteX1592" fmla="*/ 503238 w 723900"/>
                  <a:gd name="connsiteY1592" fmla="*/ 52387 h 850900"/>
                  <a:gd name="connsiteX1593" fmla="*/ 503238 w 723900"/>
                  <a:gd name="connsiteY1593" fmla="*/ 52388 h 850900"/>
                  <a:gd name="connsiteX1594" fmla="*/ 503237 w 723900"/>
                  <a:gd name="connsiteY1594" fmla="*/ 52388 h 850900"/>
                  <a:gd name="connsiteX1595" fmla="*/ 501650 w 723900"/>
                  <a:gd name="connsiteY1595" fmla="*/ 53975 h 850900"/>
                  <a:gd name="connsiteX1596" fmla="*/ 504825 w 723900"/>
                  <a:gd name="connsiteY1596" fmla="*/ 53975 h 850900"/>
                  <a:gd name="connsiteX1597" fmla="*/ 504825 w 723900"/>
                  <a:gd name="connsiteY1597" fmla="*/ 57150 h 850900"/>
                  <a:gd name="connsiteX1598" fmla="*/ 508000 w 723900"/>
                  <a:gd name="connsiteY1598" fmla="*/ 57150 h 850900"/>
                  <a:gd name="connsiteX1599" fmla="*/ 508000 w 723900"/>
                  <a:gd name="connsiteY1599" fmla="*/ 55563 h 850900"/>
                  <a:gd name="connsiteX1600" fmla="*/ 508000 w 723900"/>
                  <a:gd name="connsiteY1600" fmla="*/ 53975 h 850900"/>
                  <a:gd name="connsiteX1601" fmla="*/ 509588 w 723900"/>
                  <a:gd name="connsiteY1601" fmla="*/ 53975 h 850900"/>
                  <a:gd name="connsiteX1602" fmla="*/ 511175 w 723900"/>
                  <a:gd name="connsiteY1602" fmla="*/ 53975 h 850900"/>
                  <a:gd name="connsiteX1603" fmla="*/ 511175 w 723900"/>
                  <a:gd name="connsiteY1603" fmla="*/ 57150 h 850900"/>
                  <a:gd name="connsiteX1604" fmla="*/ 514350 w 723900"/>
                  <a:gd name="connsiteY1604" fmla="*/ 57150 h 850900"/>
                  <a:gd name="connsiteX1605" fmla="*/ 515938 w 723900"/>
                  <a:gd name="connsiteY1605" fmla="*/ 57150 h 850900"/>
                  <a:gd name="connsiteX1606" fmla="*/ 517525 w 723900"/>
                  <a:gd name="connsiteY1606" fmla="*/ 57150 h 850900"/>
                  <a:gd name="connsiteX1607" fmla="*/ 520700 w 723900"/>
                  <a:gd name="connsiteY1607" fmla="*/ 60325 h 850900"/>
                  <a:gd name="connsiteX1608" fmla="*/ 522288 w 723900"/>
                  <a:gd name="connsiteY1608" fmla="*/ 60325 h 850900"/>
                  <a:gd name="connsiteX1609" fmla="*/ 523875 w 723900"/>
                  <a:gd name="connsiteY1609" fmla="*/ 60325 h 850900"/>
                  <a:gd name="connsiteX1610" fmla="*/ 523875 w 723900"/>
                  <a:gd name="connsiteY1610" fmla="*/ 63500 h 850900"/>
                  <a:gd name="connsiteX1611" fmla="*/ 527050 w 723900"/>
                  <a:gd name="connsiteY1611" fmla="*/ 63500 h 850900"/>
                  <a:gd name="connsiteX1612" fmla="*/ 527050 w 723900"/>
                  <a:gd name="connsiteY1612" fmla="*/ 60325 h 850900"/>
                  <a:gd name="connsiteX1613" fmla="*/ 530225 w 723900"/>
                  <a:gd name="connsiteY1613" fmla="*/ 60325 h 850900"/>
                  <a:gd name="connsiteX1614" fmla="*/ 542925 w 723900"/>
                  <a:gd name="connsiteY1614" fmla="*/ 120650 h 850900"/>
                  <a:gd name="connsiteX1615" fmla="*/ 539750 w 723900"/>
                  <a:gd name="connsiteY1615" fmla="*/ 120650 h 850900"/>
                  <a:gd name="connsiteX1616" fmla="*/ 568325 w 723900"/>
                  <a:gd name="connsiteY1616" fmla="*/ 250825 h 850900"/>
                  <a:gd name="connsiteX1617" fmla="*/ 590550 w 723900"/>
                  <a:gd name="connsiteY1617" fmla="*/ 368300 h 850900"/>
                  <a:gd name="connsiteX1618" fmla="*/ 605842 w 723900"/>
                  <a:gd name="connsiteY1618" fmla="*/ 447820 h 850900"/>
                  <a:gd name="connsiteX1619" fmla="*/ 606425 w 723900"/>
                  <a:gd name="connsiteY1619" fmla="*/ 447675 h 850900"/>
                  <a:gd name="connsiteX1620" fmla="*/ 612775 w 723900"/>
                  <a:gd name="connsiteY1620" fmla="*/ 485775 h 850900"/>
                  <a:gd name="connsiteX1621" fmla="*/ 612775 w 723900"/>
                  <a:gd name="connsiteY1621" fmla="*/ 488950 h 850900"/>
                  <a:gd name="connsiteX1622" fmla="*/ 622300 w 723900"/>
                  <a:gd name="connsiteY1622" fmla="*/ 520700 h 850900"/>
                  <a:gd name="connsiteX1623" fmla="*/ 622300 w 723900"/>
                  <a:gd name="connsiteY1623" fmla="*/ 523875 h 850900"/>
                  <a:gd name="connsiteX1624" fmla="*/ 622300 w 723900"/>
                  <a:gd name="connsiteY1624" fmla="*/ 527050 h 850900"/>
                  <a:gd name="connsiteX1625" fmla="*/ 625475 w 723900"/>
                  <a:gd name="connsiteY1625" fmla="*/ 530225 h 850900"/>
                  <a:gd name="connsiteX1626" fmla="*/ 628650 w 723900"/>
                  <a:gd name="connsiteY1626" fmla="*/ 530225 h 850900"/>
                  <a:gd name="connsiteX1627" fmla="*/ 635000 w 723900"/>
                  <a:gd name="connsiteY1627" fmla="*/ 530225 h 850900"/>
                  <a:gd name="connsiteX1628" fmla="*/ 635000 w 723900"/>
                  <a:gd name="connsiteY1628" fmla="*/ 527050 h 850900"/>
                  <a:gd name="connsiteX1629" fmla="*/ 644525 w 723900"/>
                  <a:gd name="connsiteY1629" fmla="*/ 527050 h 850900"/>
                  <a:gd name="connsiteX1630" fmla="*/ 647700 w 723900"/>
                  <a:gd name="connsiteY1630" fmla="*/ 530225 h 850900"/>
                  <a:gd name="connsiteX1631" fmla="*/ 650875 w 723900"/>
                  <a:gd name="connsiteY1631" fmla="*/ 530225 h 850900"/>
                  <a:gd name="connsiteX1632" fmla="*/ 654050 w 723900"/>
                  <a:gd name="connsiteY1632" fmla="*/ 520700 h 850900"/>
                  <a:gd name="connsiteX1633" fmla="*/ 660400 w 723900"/>
                  <a:gd name="connsiteY1633" fmla="*/ 517525 h 850900"/>
                  <a:gd name="connsiteX1634" fmla="*/ 669925 w 723900"/>
                  <a:gd name="connsiteY1634" fmla="*/ 517525 h 850900"/>
                  <a:gd name="connsiteX1635" fmla="*/ 669925 w 723900"/>
                  <a:gd name="connsiteY1635" fmla="*/ 530225 h 850900"/>
                  <a:gd name="connsiteX1636" fmla="*/ 673100 w 723900"/>
                  <a:gd name="connsiteY1636" fmla="*/ 533400 h 850900"/>
                  <a:gd name="connsiteX1637" fmla="*/ 679450 w 723900"/>
                  <a:gd name="connsiteY1637" fmla="*/ 536575 h 850900"/>
                  <a:gd name="connsiteX1638" fmla="*/ 682625 w 723900"/>
                  <a:gd name="connsiteY1638" fmla="*/ 536575 h 850900"/>
                  <a:gd name="connsiteX1639" fmla="*/ 685800 w 723900"/>
                  <a:gd name="connsiteY1639" fmla="*/ 539750 h 850900"/>
                  <a:gd name="connsiteX1640" fmla="*/ 685800 w 723900"/>
                  <a:gd name="connsiteY1640" fmla="*/ 542925 h 850900"/>
                  <a:gd name="connsiteX1641" fmla="*/ 704850 w 723900"/>
                  <a:gd name="connsiteY1641" fmla="*/ 555625 h 850900"/>
                  <a:gd name="connsiteX1642" fmla="*/ 720725 w 723900"/>
                  <a:gd name="connsiteY1642" fmla="*/ 561975 h 850900"/>
                  <a:gd name="connsiteX1643" fmla="*/ 723900 w 723900"/>
                  <a:gd name="connsiteY1643" fmla="*/ 568325 h 850900"/>
                  <a:gd name="connsiteX1644" fmla="*/ 723900 w 723900"/>
                  <a:gd name="connsiteY1644" fmla="*/ 574675 h 850900"/>
                  <a:gd name="connsiteX1645" fmla="*/ 723900 w 723900"/>
                  <a:gd name="connsiteY1645" fmla="*/ 577850 h 850900"/>
                  <a:gd name="connsiteX1646" fmla="*/ 717550 w 723900"/>
                  <a:gd name="connsiteY1646" fmla="*/ 587375 h 850900"/>
                  <a:gd name="connsiteX1647" fmla="*/ 717550 w 723900"/>
                  <a:gd name="connsiteY1647" fmla="*/ 584200 h 850900"/>
                  <a:gd name="connsiteX1648" fmla="*/ 714375 w 723900"/>
                  <a:gd name="connsiteY1648" fmla="*/ 584200 h 850900"/>
                  <a:gd name="connsiteX1649" fmla="*/ 714375 w 723900"/>
                  <a:gd name="connsiteY1649" fmla="*/ 581025 h 850900"/>
                  <a:gd name="connsiteX1650" fmla="*/ 711200 w 723900"/>
                  <a:gd name="connsiteY1650" fmla="*/ 581025 h 850900"/>
                  <a:gd name="connsiteX1651" fmla="*/ 711200 w 723900"/>
                  <a:gd name="connsiteY1651" fmla="*/ 577850 h 850900"/>
                  <a:gd name="connsiteX1652" fmla="*/ 708025 w 723900"/>
                  <a:gd name="connsiteY1652" fmla="*/ 577850 h 850900"/>
                  <a:gd name="connsiteX1653" fmla="*/ 704850 w 723900"/>
                  <a:gd name="connsiteY1653" fmla="*/ 577850 h 850900"/>
                  <a:gd name="connsiteX1654" fmla="*/ 704850 w 723900"/>
                  <a:gd name="connsiteY1654" fmla="*/ 574675 h 850900"/>
                  <a:gd name="connsiteX1655" fmla="*/ 701675 w 723900"/>
                  <a:gd name="connsiteY1655" fmla="*/ 574675 h 850900"/>
                  <a:gd name="connsiteX1656" fmla="*/ 698500 w 723900"/>
                  <a:gd name="connsiteY1656" fmla="*/ 574675 h 850900"/>
                  <a:gd name="connsiteX1657" fmla="*/ 695325 w 723900"/>
                  <a:gd name="connsiteY1657" fmla="*/ 574675 h 850900"/>
                  <a:gd name="connsiteX1658" fmla="*/ 692150 w 723900"/>
                  <a:gd name="connsiteY1658" fmla="*/ 574675 h 850900"/>
                  <a:gd name="connsiteX1659" fmla="*/ 692150 w 723900"/>
                  <a:gd name="connsiteY1659" fmla="*/ 571500 h 850900"/>
                  <a:gd name="connsiteX1660" fmla="*/ 688975 w 723900"/>
                  <a:gd name="connsiteY1660" fmla="*/ 571500 h 850900"/>
                  <a:gd name="connsiteX1661" fmla="*/ 685800 w 723900"/>
                  <a:gd name="connsiteY1661" fmla="*/ 571500 h 850900"/>
                  <a:gd name="connsiteX1662" fmla="*/ 682625 w 723900"/>
                  <a:gd name="connsiteY1662" fmla="*/ 568325 h 850900"/>
                  <a:gd name="connsiteX1663" fmla="*/ 681038 w 723900"/>
                  <a:gd name="connsiteY1663" fmla="*/ 568325 h 850900"/>
                  <a:gd name="connsiteX1664" fmla="*/ 681038 w 723900"/>
                  <a:gd name="connsiteY1664" fmla="*/ 569913 h 850900"/>
                  <a:gd name="connsiteX1665" fmla="*/ 679450 w 723900"/>
                  <a:gd name="connsiteY1665" fmla="*/ 569913 h 850900"/>
                  <a:gd name="connsiteX1666" fmla="*/ 679450 w 723900"/>
                  <a:gd name="connsiteY1666" fmla="*/ 568325 h 850900"/>
                  <a:gd name="connsiteX1667" fmla="*/ 676275 w 723900"/>
                  <a:gd name="connsiteY1667" fmla="*/ 568325 h 850900"/>
                  <a:gd name="connsiteX1668" fmla="*/ 676275 w 723900"/>
                  <a:gd name="connsiteY1668" fmla="*/ 565150 h 850900"/>
                  <a:gd name="connsiteX1669" fmla="*/ 673100 w 723900"/>
                  <a:gd name="connsiteY1669" fmla="*/ 565150 h 850900"/>
                  <a:gd name="connsiteX1670" fmla="*/ 669925 w 723900"/>
                  <a:gd name="connsiteY1670" fmla="*/ 565150 h 850900"/>
                  <a:gd name="connsiteX1671" fmla="*/ 666750 w 723900"/>
                  <a:gd name="connsiteY1671" fmla="*/ 565150 h 850900"/>
                  <a:gd name="connsiteX1672" fmla="*/ 663575 w 723900"/>
                  <a:gd name="connsiteY1672" fmla="*/ 561975 h 850900"/>
                  <a:gd name="connsiteX1673" fmla="*/ 660400 w 723900"/>
                  <a:gd name="connsiteY1673" fmla="*/ 561975 h 850900"/>
                  <a:gd name="connsiteX1674" fmla="*/ 660400 w 723900"/>
                  <a:gd name="connsiteY1674" fmla="*/ 560388 h 850900"/>
                  <a:gd name="connsiteX1675" fmla="*/ 660400 w 723900"/>
                  <a:gd name="connsiteY1675" fmla="*/ 558800 h 850900"/>
                  <a:gd name="connsiteX1676" fmla="*/ 660400 w 723900"/>
                  <a:gd name="connsiteY1676" fmla="*/ 555625 h 850900"/>
                  <a:gd name="connsiteX1677" fmla="*/ 663575 w 723900"/>
                  <a:gd name="connsiteY1677" fmla="*/ 555625 h 850900"/>
                  <a:gd name="connsiteX1678" fmla="*/ 663575 w 723900"/>
                  <a:gd name="connsiteY1678" fmla="*/ 552450 h 850900"/>
                  <a:gd name="connsiteX1679" fmla="*/ 663575 w 723900"/>
                  <a:gd name="connsiteY1679" fmla="*/ 549275 h 850900"/>
                  <a:gd name="connsiteX1680" fmla="*/ 663575 w 723900"/>
                  <a:gd name="connsiteY1680" fmla="*/ 546100 h 850900"/>
                  <a:gd name="connsiteX1681" fmla="*/ 660400 w 723900"/>
                  <a:gd name="connsiteY1681" fmla="*/ 546100 h 850900"/>
                  <a:gd name="connsiteX1682" fmla="*/ 660400 w 723900"/>
                  <a:gd name="connsiteY1682" fmla="*/ 542925 h 850900"/>
                  <a:gd name="connsiteX1683" fmla="*/ 660400 w 723900"/>
                  <a:gd name="connsiteY1683" fmla="*/ 539750 h 850900"/>
                  <a:gd name="connsiteX1684" fmla="*/ 663575 w 723900"/>
                  <a:gd name="connsiteY1684" fmla="*/ 539750 h 850900"/>
                  <a:gd name="connsiteX1685" fmla="*/ 663575 w 723900"/>
                  <a:gd name="connsiteY1685" fmla="*/ 538163 h 850900"/>
                  <a:gd name="connsiteX1686" fmla="*/ 663575 w 723900"/>
                  <a:gd name="connsiteY1686" fmla="*/ 536575 h 850900"/>
                  <a:gd name="connsiteX1687" fmla="*/ 663575 w 723900"/>
                  <a:gd name="connsiteY1687" fmla="*/ 533400 h 850900"/>
                  <a:gd name="connsiteX1688" fmla="*/ 660400 w 723900"/>
                  <a:gd name="connsiteY1688" fmla="*/ 533400 h 850900"/>
                  <a:gd name="connsiteX1689" fmla="*/ 660400 w 723900"/>
                  <a:gd name="connsiteY1689" fmla="*/ 536575 h 850900"/>
                  <a:gd name="connsiteX1690" fmla="*/ 660400 w 723900"/>
                  <a:gd name="connsiteY1690" fmla="*/ 539750 h 850900"/>
                  <a:gd name="connsiteX1691" fmla="*/ 657225 w 723900"/>
                  <a:gd name="connsiteY1691" fmla="*/ 539750 h 850900"/>
                  <a:gd name="connsiteX1692" fmla="*/ 657225 w 723900"/>
                  <a:gd name="connsiteY1692" fmla="*/ 542925 h 850900"/>
                  <a:gd name="connsiteX1693" fmla="*/ 657225 w 723900"/>
                  <a:gd name="connsiteY1693" fmla="*/ 546100 h 850900"/>
                  <a:gd name="connsiteX1694" fmla="*/ 654050 w 723900"/>
                  <a:gd name="connsiteY1694" fmla="*/ 546100 h 850900"/>
                  <a:gd name="connsiteX1695" fmla="*/ 654050 w 723900"/>
                  <a:gd name="connsiteY1695" fmla="*/ 549275 h 850900"/>
                  <a:gd name="connsiteX1696" fmla="*/ 650875 w 723900"/>
                  <a:gd name="connsiteY1696" fmla="*/ 549275 h 850900"/>
                  <a:gd name="connsiteX1697" fmla="*/ 650875 w 723900"/>
                  <a:gd name="connsiteY1697" fmla="*/ 552450 h 850900"/>
                  <a:gd name="connsiteX1698" fmla="*/ 647700 w 723900"/>
                  <a:gd name="connsiteY1698" fmla="*/ 552450 h 850900"/>
                  <a:gd name="connsiteX1699" fmla="*/ 647700 w 723900"/>
                  <a:gd name="connsiteY1699" fmla="*/ 555625 h 850900"/>
                  <a:gd name="connsiteX1700" fmla="*/ 644525 w 723900"/>
                  <a:gd name="connsiteY1700" fmla="*/ 555625 h 850900"/>
                  <a:gd name="connsiteX1701" fmla="*/ 641350 w 723900"/>
                  <a:gd name="connsiteY1701" fmla="*/ 555625 h 850900"/>
                  <a:gd name="connsiteX1702" fmla="*/ 638175 w 723900"/>
                  <a:gd name="connsiteY1702" fmla="*/ 555625 h 850900"/>
                  <a:gd name="connsiteX1703" fmla="*/ 635000 w 723900"/>
                  <a:gd name="connsiteY1703" fmla="*/ 555625 h 850900"/>
                  <a:gd name="connsiteX1704" fmla="*/ 631825 w 723900"/>
                  <a:gd name="connsiteY1704" fmla="*/ 555625 h 850900"/>
                  <a:gd name="connsiteX1705" fmla="*/ 628650 w 723900"/>
                  <a:gd name="connsiteY1705" fmla="*/ 555625 h 850900"/>
                  <a:gd name="connsiteX1706" fmla="*/ 625475 w 723900"/>
                  <a:gd name="connsiteY1706" fmla="*/ 555625 h 850900"/>
                  <a:gd name="connsiteX1707" fmla="*/ 622300 w 723900"/>
                  <a:gd name="connsiteY1707" fmla="*/ 555625 h 850900"/>
                  <a:gd name="connsiteX1708" fmla="*/ 622300 w 723900"/>
                  <a:gd name="connsiteY1708" fmla="*/ 552450 h 850900"/>
                  <a:gd name="connsiteX1709" fmla="*/ 619125 w 723900"/>
                  <a:gd name="connsiteY1709" fmla="*/ 552450 h 850900"/>
                  <a:gd name="connsiteX1710" fmla="*/ 615950 w 723900"/>
                  <a:gd name="connsiteY1710" fmla="*/ 552450 h 850900"/>
                  <a:gd name="connsiteX1711" fmla="*/ 615950 w 723900"/>
                  <a:gd name="connsiteY1711" fmla="*/ 549275 h 850900"/>
                  <a:gd name="connsiteX1712" fmla="*/ 619125 w 723900"/>
                  <a:gd name="connsiteY1712" fmla="*/ 549275 h 850900"/>
                  <a:gd name="connsiteX1713" fmla="*/ 619125 w 723900"/>
                  <a:gd name="connsiteY1713" fmla="*/ 546100 h 850900"/>
                  <a:gd name="connsiteX1714" fmla="*/ 619125 w 723900"/>
                  <a:gd name="connsiteY1714" fmla="*/ 542925 h 850900"/>
                  <a:gd name="connsiteX1715" fmla="*/ 615950 w 723900"/>
                  <a:gd name="connsiteY1715" fmla="*/ 542925 h 850900"/>
                  <a:gd name="connsiteX1716" fmla="*/ 615950 w 723900"/>
                  <a:gd name="connsiteY1716" fmla="*/ 539750 h 850900"/>
                  <a:gd name="connsiteX1717" fmla="*/ 612775 w 723900"/>
                  <a:gd name="connsiteY1717" fmla="*/ 539750 h 850900"/>
                  <a:gd name="connsiteX1718" fmla="*/ 612775 w 723900"/>
                  <a:gd name="connsiteY1718" fmla="*/ 542925 h 850900"/>
                  <a:gd name="connsiteX1719" fmla="*/ 615950 w 723900"/>
                  <a:gd name="connsiteY1719" fmla="*/ 542925 h 850900"/>
                  <a:gd name="connsiteX1720" fmla="*/ 615950 w 723900"/>
                  <a:gd name="connsiteY1720" fmla="*/ 546100 h 850900"/>
                  <a:gd name="connsiteX1721" fmla="*/ 612775 w 723900"/>
                  <a:gd name="connsiteY1721" fmla="*/ 546100 h 850900"/>
                  <a:gd name="connsiteX1722" fmla="*/ 612775 w 723900"/>
                  <a:gd name="connsiteY1722" fmla="*/ 549275 h 850900"/>
                  <a:gd name="connsiteX1723" fmla="*/ 609600 w 723900"/>
                  <a:gd name="connsiteY1723" fmla="*/ 549275 h 850900"/>
                  <a:gd name="connsiteX1724" fmla="*/ 606425 w 723900"/>
                  <a:gd name="connsiteY1724" fmla="*/ 549275 h 850900"/>
                  <a:gd name="connsiteX1725" fmla="*/ 603250 w 723900"/>
                  <a:gd name="connsiteY1725" fmla="*/ 549275 h 850900"/>
                  <a:gd name="connsiteX1726" fmla="*/ 600075 w 723900"/>
                  <a:gd name="connsiteY1726" fmla="*/ 549275 h 850900"/>
                  <a:gd name="connsiteX1727" fmla="*/ 596900 w 723900"/>
                  <a:gd name="connsiteY1727" fmla="*/ 549275 h 850900"/>
                  <a:gd name="connsiteX1728" fmla="*/ 593725 w 723900"/>
                  <a:gd name="connsiteY1728" fmla="*/ 549275 h 850900"/>
                  <a:gd name="connsiteX1729" fmla="*/ 593725 w 723900"/>
                  <a:gd name="connsiteY1729" fmla="*/ 546100 h 850900"/>
                  <a:gd name="connsiteX1730" fmla="*/ 590550 w 723900"/>
                  <a:gd name="connsiteY1730" fmla="*/ 546100 h 850900"/>
                  <a:gd name="connsiteX1731" fmla="*/ 587375 w 723900"/>
                  <a:gd name="connsiteY1731" fmla="*/ 546100 h 850900"/>
                  <a:gd name="connsiteX1732" fmla="*/ 584200 w 723900"/>
                  <a:gd name="connsiteY1732" fmla="*/ 546100 h 850900"/>
                  <a:gd name="connsiteX1733" fmla="*/ 581025 w 723900"/>
                  <a:gd name="connsiteY1733" fmla="*/ 546100 h 850900"/>
                  <a:gd name="connsiteX1734" fmla="*/ 577850 w 723900"/>
                  <a:gd name="connsiteY1734" fmla="*/ 549275 h 850900"/>
                  <a:gd name="connsiteX1735" fmla="*/ 574675 w 723900"/>
                  <a:gd name="connsiteY1735" fmla="*/ 549275 h 850900"/>
                  <a:gd name="connsiteX1736" fmla="*/ 571500 w 723900"/>
                  <a:gd name="connsiteY1736" fmla="*/ 552450 h 850900"/>
                  <a:gd name="connsiteX1737" fmla="*/ 568325 w 723900"/>
                  <a:gd name="connsiteY1737" fmla="*/ 552450 h 850900"/>
                  <a:gd name="connsiteX1738" fmla="*/ 565150 w 723900"/>
                  <a:gd name="connsiteY1738" fmla="*/ 552450 h 850900"/>
                  <a:gd name="connsiteX1739" fmla="*/ 561975 w 723900"/>
                  <a:gd name="connsiteY1739" fmla="*/ 552450 h 850900"/>
                  <a:gd name="connsiteX1740" fmla="*/ 558800 w 723900"/>
                  <a:gd name="connsiteY1740" fmla="*/ 555625 h 850900"/>
                  <a:gd name="connsiteX1741" fmla="*/ 555625 w 723900"/>
                  <a:gd name="connsiteY1741" fmla="*/ 555625 h 850900"/>
                  <a:gd name="connsiteX1742" fmla="*/ 552450 w 723900"/>
                  <a:gd name="connsiteY1742" fmla="*/ 558800 h 850900"/>
                  <a:gd name="connsiteX1743" fmla="*/ 552450 w 723900"/>
                  <a:gd name="connsiteY1743" fmla="*/ 555625 h 850900"/>
                  <a:gd name="connsiteX1744" fmla="*/ 549275 w 723900"/>
                  <a:gd name="connsiteY1744" fmla="*/ 555625 h 850900"/>
                  <a:gd name="connsiteX1745" fmla="*/ 549275 w 723900"/>
                  <a:gd name="connsiteY1745" fmla="*/ 552450 h 850900"/>
                  <a:gd name="connsiteX1746" fmla="*/ 546100 w 723900"/>
                  <a:gd name="connsiteY1746" fmla="*/ 552450 h 850900"/>
                  <a:gd name="connsiteX1747" fmla="*/ 542925 w 723900"/>
                  <a:gd name="connsiteY1747" fmla="*/ 552450 h 850900"/>
                  <a:gd name="connsiteX1748" fmla="*/ 542925 w 723900"/>
                  <a:gd name="connsiteY1748" fmla="*/ 549275 h 850900"/>
                  <a:gd name="connsiteX1749" fmla="*/ 539750 w 723900"/>
                  <a:gd name="connsiteY1749" fmla="*/ 549275 h 850900"/>
                  <a:gd name="connsiteX1750" fmla="*/ 536575 w 723900"/>
                  <a:gd name="connsiteY1750" fmla="*/ 552450 h 850900"/>
                  <a:gd name="connsiteX1751" fmla="*/ 536575 w 723900"/>
                  <a:gd name="connsiteY1751" fmla="*/ 549275 h 850900"/>
                  <a:gd name="connsiteX1752" fmla="*/ 533400 w 723900"/>
                  <a:gd name="connsiteY1752" fmla="*/ 549275 h 850900"/>
                  <a:gd name="connsiteX1753" fmla="*/ 530225 w 723900"/>
                  <a:gd name="connsiteY1753" fmla="*/ 549275 h 850900"/>
                  <a:gd name="connsiteX1754" fmla="*/ 530225 w 723900"/>
                  <a:gd name="connsiteY1754" fmla="*/ 546100 h 850900"/>
                  <a:gd name="connsiteX1755" fmla="*/ 527050 w 723900"/>
                  <a:gd name="connsiteY1755" fmla="*/ 546100 h 850900"/>
                  <a:gd name="connsiteX1756" fmla="*/ 525463 w 723900"/>
                  <a:gd name="connsiteY1756" fmla="*/ 546100 h 850900"/>
                  <a:gd name="connsiteX1757" fmla="*/ 525463 w 723900"/>
                  <a:gd name="connsiteY1757" fmla="*/ 547688 h 850900"/>
                  <a:gd name="connsiteX1758" fmla="*/ 523875 w 723900"/>
                  <a:gd name="connsiteY1758" fmla="*/ 547688 h 850900"/>
                  <a:gd name="connsiteX1759" fmla="*/ 523875 w 723900"/>
                  <a:gd name="connsiteY1759" fmla="*/ 546100 h 850900"/>
                  <a:gd name="connsiteX1760" fmla="*/ 523875 w 723900"/>
                  <a:gd name="connsiteY1760" fmla="*/ 542925 h 850900"/>
                  <a:gd name="connsiteX1761" fmla="*/ 523875 w 723900"/>
                  <a:gd name="connsiteY1761" fmla="*/ 539750 h 850900"/>
                  <a:gd name="connsiteX1762" fmla="*/ 527050 w 723900"/>
                  <a:gd name="connsiteY1762" fmla="*/ 539750 h 850900"/>
                  <a:gd name="connsiteX1763" fmla="*/ 527050 w 723900"/>
                  <a:gd name="connsiteY1763" fmla="*/ 536575 h 850900"/>
                  <a:gd name="connsiteX1764" fmla="*/ 523875 w 723900"/>
                  <a:gd name="connsiteY1764" fmla="*/ 536575 h 850900"/>
                  <a:gd name="connsiteX1765" fmla="*/ 523875 w 723900"/>
                  <a:gd name="connsiteY1765" fmla="*/ 534988 h 850900"/>
                  <a:gd name="connsiteX1766" fmla="*/ 523875 w 723900"/>
                  <a:gd name="connsiteY1766" fmla="*/ 533400 h 850900"/>
                  <a:gd name="connsiteX1767" fmla="*/ 525463 w 723900"/>
                  <a:gd name="connsiteY1767" fmla="*/ 533400 h 850900"/>
                  <a:gd name="connsiteX1768" fmla="*/ 527050 w 723900"/>
                  <a:gd name="connsiteY1768" fmla="*/ 533400 h 850900"/>
                  <a:gd name="connsiteX1769" fmla="*/ 527050 w 723900"/>
                  <a:gd name="connsiteY1769" fmla="*/ 530225 h 850900"/>
                  <a:gd name="connsiteX1770" fmla="*/ 523875 w 723900"/>
                  <a:gd name="connsiteY1770" fmla="*/ 530225 h 850900"/>
                  <a:gd name="connsiteX1771" fmla="*/ 523875 w 723900"/>
                  <a:gd name="connsiteY1771" fmla="*/ 533400 h 850900"/>
                  <a:gd name="connsiteX1772" fmla="*/ 520700 w 723900"/>
                  <a:gd name="connsiteY1772" fmla="*/ 533400 h 850900"/>
                  <a:gd name="connsiteX1773" fmla="*/ 520700 w 723900"/>
                  <a:gd name="connsiteY1773" fmla="*/ 536575 h 850900"/>
                  <a:gd name="connsiteX1774" fmla="*/ 522288 w 723900"/>
                  <a:gd name="connsiteY1774" fmla="*/ 536575 h 850900"/>
                  <a:gd name="connsiteX1775" fmla="*/ 523875 w 723900"/>
                  <a:gd name="connsiteY1775" fmla="*/ 536575 h 850900"/>
                  <a:gd name="connsiteX1776" fmla="*/ 523875 w 723900"/>
                  <a:gd name="connsiteY1776" fmla="*/ 539750 h 850900"/>
                  <a:gd name="connsiteX1777" fmla="*/ 520700 w 723900"/>
                  <a:gd name="connsiteY1777" fmla="*/ 539750 h 850900"/>
                  <a:gd name="connsiteX1778" fmla="*/ 517525 w 723900"/>
                  <a:gd name="connsiteY1778" fmla="*/ 539750 h 850900"/>
                  <a:gd name="connsiteX1779" fmla="*/ 517525 w 723900"/>
                  <a:gd name="connsiteY1779" fmla="*/ 542925 h 850900"/>
                  <a:gd name="connsiteX1780" fmla="*/ 514350 w 723900"/>
                  <a:gd name="connsiteY1780" fmla="*/ 542925 h 850900"/>
                  <a:gd name="connsiteX1781" fmla="*/ 511175 w 723900"/>
                  <a:gd name="connsiteY1781" fmla="*/ 542925 h 850900"/>
                  <a:gd name="connsiteX1782" fmla="*/ 511175 w 723900"/>
                  <a:gd name="connsiteY1782" fmla="*/ 539750 h 850900"/>
                  <a:gd name="connsiteX1783" fmla="*/ 508000 w 723900"/>
                  <a:gd name="connsiteY1783" fmla="*/ 539750 h 850900"/>
                  <a:gd name="connsiteX1784" fmla="*/ 504825 w 723900"/>
                  <a:gd name="connsiteY1784" fmla="*/ 539750 h 850900"/>
                  <a:gd name="connsiteX1785" fmla="*/ 501650 w 723900"/>
                  <a:gd name="connsiteY1785" fmla="*/ 539750 h 850900"/>
                  <a:gd name="connsiteX1786" fmla="*/ 501650 w 723900"/>
                  <a:gd name="connsiteY1786" fmla="*/ 536575 h 850900"/>
                  <a:gd name="connsiteX1787" fmla="*/ 498475 w 723900"/>
                  <a:gd name="connsiteY1787" fmla="*/ 536575 h 850900"/>
                  <a:gd name="connsiteX1788" fmla="*/ 498475 w 723900"/>
                  <a:gd name="connsiteY1788" fmla="*/ 534988 h 850900"/>
                  <a:gd name="connsiteX1789" fmla="*/ 498475 w 723900"/>
                  <a:gd name="connsiteY1789" fmla="*/ 533400 h 850900"/>
                  <a:gd name="connsiteX1790" fmla="*/ 495300 w 723900"/>
                  <a:gd name="connsiteY1790" fmla="*/ 533400 h 850900"/>
                  <a:gd name="connsiteX1791" fmla="*/ 495300 w 723900"/>
                  <a:gd name="connsiteY1791" fmla="*/ 531813 h 850900"/>
                  <a:gd name="connsiteX1792" fmla="*/ 495300 w 723900"/>
                  <a:gd name="connsiteY1792" fmla="*/ 530225 h 850900"/>
                  <a:gd name="connsiteX1793" fmla="*/ 492125 w 723900"/>
                  <a:gd name="connsiteY1793" fmla="*/ 533400 h 850900"/>
                  <a:gd name="connsiteX1794" fmla="*/ 488950 w 723900"/>
                  <a:gd name="connsiteY1794" fmla="*/ 533400 h 850900"/>
                  <a:gd name="connsiteX1795" fmla="*/ 488950 w 723900"/>
                  <a:gd name="connsiteY1795" fmla="*/ 530225 h 850900"/>
                  <a:gd name="connsiteX1796" fmla="*/ 492125 w 723900"/>
                  <a:gd name="connsiteY1796" fmla="*/ 530225 h 850900"/>
                  <a:gd name="connsiteX1797" fmla="*/ 492125 w 723900"/>
                  <a:gd name="connsiteY1797" fmla="*/ 527050 h 850900"/>
                  <a:gd name="connsiteX1798" fmla="*/ 495300 w 723900"/>
                  <a:gd name="connsiteY1798" fmla="*/ 527050 h 850900"/>
                  <a:gd name="connsiteX1799" fmla="*/ 495300 w 723900"/>
                  <a:gd name="connsiteY1799" fmla="*/ 523875 h 850900"/>
                  <a:gd name="connsiteX1800" fmla="*/ 493713 w 723900"/>
                  <a:gd name="connsiteY1800" fmla="*/ 523875 h 850900"/>
                  <a:gd name="connsiteX1801" fmla="*/ 492125 w 723900"/>
                  <a:gd name="connsiteY1801" fmla="*/ 523875 h 850900"/>
                  <a:gd name="connsiteX1802" fmla="*/ 492125 w 723900"/>
                  <a:gd name="connsiteY1802" fmla="*/ 527050 h 850900"/>
                  <a:gd name="connsiteX1803" fmla="*/ 488950 w 723900"/>
                  <a:gd name="connsiteY1803" fmla="*/ 527050 h 850900"/>
                  <a:gd name="connsiteX1804" fmla="*/ 485775 w 723900"/>
                  <a:gd name="connsiteY1804" fmla="*/ 527050 h 850900"/>
                  <a:gd name="connsiteX1805" fmla="*/ 485775 w 723900"/>
                  <a:gd name="connsiteY1805" fmla="*/ 523875 h 850900"/>
                  <a:gd name="connsiteX1806" fmla="*/ 482600 w 723900"/>
                  <a:gd name="connsiteY1806" fmla="*/ 523875 h 850900"/>
                  <a:gd name="connsiteX1807" fmla="*/ 479425 w 723900"/>
                  <a:gd name="connsiteY1807" fmla="*/ 523875 h 850900"/>
                  <a:gd name="connsiteX1808" fmla="*/ 479425 w 723900"/>
                  <a:gd name="connsiteY1808" fmla="*/ 520700 h 850900"/>
                  <a:gd name="connsiteX1809" fmla="*/ 476250 w 723900"/>
                  <a:gd name="connsiteY1809" fmla="*/ 520700 h 850900"/>
                  <a:gd name="connsiteX1810" fmla="*/ 476250 w 723900"/>
                  <a:gd name="connsiteY1810" fmla="*/ 517525 h 850900"/>
                  <a:gd name="connsiteX1811" fmla="*/ 476250 w 723900"/>
                  <a:gd name="connsiteY1811" fmla="*/ 514350 h 850900"/>
                  <a:gd name="connsiteX1812" fmla="*/ 479425 w 723900"/>
                  <a:gd name="connsiteY1812" fmla="*/ 514350 h 850900"/>
                  <a:gd name="connsiteX1813" fmla="*/ 476250 w 723900"/>
                  <a:gd name="connsiteY1813" fmla="*/ 511175 h 850900"/>
                  <a:gd name="connsiteX1814" fmla="*/ 479425 w 723900"/>
                  <a:gd name="connsiteY1814" fmla="*/ 511175 h 850900"/>
                  <a:gd name="connsiteX1815" fmla="*/ 482600 w 723900"/>
                  <a:gd name="connsiteY1815" fmla="*/ 511175 h 850900"/>
                  <a:gd name="connsiteX1816" fmla="*/ 485775 w 723900"/>
                  <a:gd name="connsiteY1816" fmla="*/ 511175 h 850900"/>
                  <a:gd name="connsiteX1817" fmla="*/ 485775 w 723900"/>
                  <a:gd name="connsiteY1817" fmla="*/ 508000 h 850900"/>
                  <a:gd name="connsiteX1818" fmla="*/ 482600 w 723900"/>
                  <a:gd name="connsiteY1818" fmla="*/ 508000 h 850900"/>
                  <a:gd name="connsiteX1819" fmla="*/ 479425 w 723900"/>
                  <a:gd name="connsiteY1819" fmla="*/ 508000 h 850900"/>
                  <a:gd name="connsiteX1820" fmla="*/ 476250 w 723900"/>
                  <a:gd name="connsiteY1820" fmla="*/ 508000 h 850900"/>
                  <a:gd name="connsiteX1821" fmla="*/ 476250 w 723900"/>
                  <a:gd name="connsiteY1821" fmla="*/ 511175 h 850900"/>
                  <a:gd name="connsiteX1822" fmla="*/ 476250 w 723900"/>
                  <a:gd name="connsiteY1822" fmla="*/ 514350 h 850900"/>
                  <a:gd name="connsiteX1823" fmla="*/ 473075 w 723900"/>
                  <a:gd name="connsiteY1823" fmla="*/ 514350 h 850900"/>
                  <a:gd name="connsiteX1824" fmla="*/ 473075 w 723900"/>
                  <a:gd name="connsiteY1824" fmla="*/ 517525 h 850900"/>
                  <a:gd name="connsiteX1825" fmla="*/ 469900 w 723900"/>
                  <a:gd name="connsiteY1825" fmla="*/ 517525 h 850900"/>
                  <a:gd name="connsiteX1826" fmla="*/ 466725 w 723900"/>
                  <a:gd name="connsiteY1826" fmla="*/ 517525 h 850900"/>
                  <a:gd name="connsiteX1827" fmla="*/ 466725 w 723900"/>
                  <a:gd name="connsiteY1827" fmla="*/ 520700 h 850900"/>
                  <a:gd name="connsiteX1828" fmla="*/ 466725 w 723900"/>
                  <a:gd name="connsiteY1828" fmla="*/ 523875 h 850900"/>
                  <a:gd name="connsiteX1829" fmla="*/ 463550 w 723900"/>
                  <a:gd name="connsiteY1829" fmla="*/ 523875 h 850900"/>
                  <a:gd name="connsiteX1830" fmla="*/ 463550 w 723900"/>
                  <a:gd name="connsiteY1830" fmla="*/ 520700 h 850900"/>
                  <a:gd name="connsiteX1831" fmla="*/ 460375 w 723900"/>
                  <a:gd name="connsiteY1831" fmla="*/ 520700 h 850900"/>
                  <a:gd name="connsiteX1832" fmla="*/ 460375 w 723900"/>
                  <a:gd name="connsiteY1832" fmla="*/ 523875 h 850900"/>
                  <a:gd name="connsiteX1833" fmla="*/ 458788 w 723900"/>
                  <a:gd name="connsiteY1833" fmla="*/ 523875 h 850900"/>
                  <a:gd name="connsiteX1834" fmla="*/ 458788 w 723900"/>
                  <a:gd name="connsiteY1834" fmla="*/ 525463 h 850900"/>
                  <a:gd name="connsiteX1835" fmla="*/ 457200 w 723900"/>
                  <a:gd name="connsiteY1835" fmla="*/ 525463 h 850900"/>
                  <a:gd name="connsiteX1836" fmla="*/ 457200 w 723900"/>
                  <a:gd name="connsiteY1836" fmla="*/ 523875 h 850900"/>
                  <a:gd name="connsiteX1837" fmla="*/ 457200 w 723900"/>
                  <a:gd name="connsiteY1837" fmla="*/ 520700 h 850900"/>
                  <a:gd name="connsiteX1838" fmla="*/ 457200 w 723900"/>
                  <a:gd name="connsiteY1838" fmla="*/ 517525 h 850900"/>
                  <a:gd name="connsiteX1839" fmla="*/ 457200 w 723900"/>
                  <a:gd name="connsiteY1839" fmla="*/ 514350 h 850900"/>
                  <a:gd name="connsiteX1840" fmla="*/ 457200 w 723900"/>
                  <a:gd name="connsiteY1840" fmla="*/ 511175 h 850900"/>
                  <a:gd name="connsiteX1841" fmla="*/ 454025 w 723900"/>
                  <a:gd name="connsiteY1841" fmla="*/ 511175 h 850900"/>
                  <a:gd name="connsiteX1842" fmla="*/ 454025 w 723900"/>
                  <a:gd name="connsiteY1842" fmla="*/ 514350 h 850900"/>
                  <a:gd name="connsiteX1843" fmla="*/ 454025 w 723900"/>
                  <a:gd name="connsiteY1843" fmla="*/ 517525 h 850900"/>
                  <a:gd name="connsiteX1844" fmla="*/ 454025 w 723900"/>
                  <a:gd name="connsiteY1844" fmla="*/ 520700 h 850900"/>
                  <a:gd name="connsiteX1845" fmla="*/ 454025 w 723900"/>
                  <a:gd name="connsiteY1845" fmla="*/ 523875 h 850900"/>
                  <a:gd name="connsiteX1846" fmla="*/ 450850 w 723900"/>
                  <a:gd name="connsiteY1846" fmla="*/ 523875 h 850900"/>
                  <a:gd name="connsiteX1847" fmla="*/ 450850 w 723900"/>
                  <a:gd name="connsiteY1847" fmla="*/ 527050 h 850900"/>
                  <a:gd name="connsiteX1848" fmla="*/ 449263 w 723900"/>
                  <a:gd name="connsiteY1848" fmla="*/ 527050 h 850900"/>
                  <a:gd name="connsiteX1849" fmla="*/ 449263 w 723900"/>
                  <a:gd name="connsiteY1849" fmla="*/ 530225 h 850900"/>
                  <a:gd name="connsiteX1850" fmla="*/ 447675 w 723900"/>
                  <a:gd name="connsiteY1850" fmla="*/ 530225 h 850900"/>
                  <a:gd name="connsiteX1851" fmla="*/ 447675 w 723900"/>
                  <a:gd name="connsiteY1851" fmla="*/ 527050 h 850900"/>
                  <a:gd name="connsiteX1852" fmla="*/ 444500 w 723900"/>
                  <a:gd name="connsiteY1852" fmla="*/ 527050 h 850900"/>
                  <a:gd name="connsiteX1853" fmla="*/ 444500 w 723900"/>
                  <a:gd name="connsiteY1853" fmla="*/ 530225 h 850900"/>
                  <a:gd name="connsiteX1854" fmla="*/ 441325 w 723900"/>
                  <a:gd name="connsiteY1854" fmla="*/ 530225 h 850900"/>
                  <a:gd name="connsiteX1855" fmla="*/ 441325 w 723900"/>
                  <a:gd name="connsiteY1855" fmla="*/ 527050 h 850900"/>
                  <a:gd name="connsiteX1856" fmla="*/ 441325 w 723900"/>
                  <a:gd name="connsiteY1856" fmla="*/ 523875 h 850900"/>
                  <a:gd name="connsiteX1857" fmla="*/ 444500 w 723900"/>
                  <a:gd name="connsiteY1857" fmla="*/ 523875 h 850900"/>
                  <a:gd name="connsiteX1858" fmla="*/ 444500 w 723900"/>
                  <a:gd name="connsiteY1858" fmla="*/ 520700 h 850900"/>
                  <a:gd name="connsiteX1859" fmla="*/ 444500 w 723900"/>
                  <a:gd name="connsiteY1859" fmla="*/ 517525 h 850900"/>
                  <a:gd name="connsiteX1860" fmla="*/ 441325 w 723900"/>
                  <a:gd name="connsiteY1860" fmla="*/ 517525 h 850900"/>
                  <a:gd name="connsiteX1861" fmla="*/ 441325 w 723900"/>
                  <a:gd name="connsiteY1861" fmla="*/ 520700 h 850900"/>
                  <a:gd name="connsiteX1862" fmla="*/ 438150 w 723900"/>
                  <a:gd name="connsiteY1862" fmla="*/ 520700 h 850900"/>
                  <a:gd name="connsiteX1863" fmla="*/ 438150 w 723900"/>
                  <a:gd name="connsiteY1863" fmla="*/ 523875 h 850900"/>
                  <a:gd name="connsiteX1864" fmla="*/ 438150 w 723900"/>
                  <a:gd name="connsiteY1864" fmla="*/ 527050 h 850900"/>
                  <a:gd name="connsiteX1865" fmla="*/ 439738 w 723900"/>
                  <a:gd name="connsiteY1865" fmla="*/ 527050 h 850900"/>
                  <a:gd name="connsiteX1866" fmla="*/ 439738 w 723900"/>
                  <a:gd name="connsiteY1866" fmla="*/ 528638 h 850900"/>
                  <a:gd name="connsiteX1867" fmla="*/ 438150 w 723900"/>
                  <a:gd name="connsiteY1867" fmla="*/ 528638 h 850900"/>
                  <a:gd name="connsiteX1868" fmla="*/ 438150 w 723900"/>
                  <a:gd name="connsiteY1868" fmla="*/ 530225 h 850900"/>
                  <a:gd name="connsiteX1869" fmla="*/ 434975 w 723900"/>
                  <a:gd name="connsiteY1869" fmla="*/ 530225 h 850900"/>
                  <a:gd name="connsiteX1870" fmla="*/ 434975 w 723900"/>
                  <a:gd name="connsiteY1870" fmla="*/ 527050 h 850900"/>
                  <a:gd name="connsiteX1871" fmla="*/ 431800 w 723900"/>
                  <a:gd name="connsiteY1871" fmla="*/ 511175 h 850900"/>
                  <a:gd name="connsiteX1872" fmla="*/ 431800 w 723900"/>
                  <a:gd name="connsiteY1872" fmla="*/ 514350 h 850900"/>
                  <a:gd name="connsiteX1873" fmla="*/ 431800 w 723900"/>
                  <a:gd name="connsiteY1873" fmla="*/ 517525 h 850900"/>
                  <a:gd name="connsiteX1874" fmla="*/ 431800 w 723900"/>
                  <a:gd name="connsiteY1874" fmla="*/ 520700 h 850900"/>
                  <a:gd name="connsiteX1875" fmla="*/ 434975 w 723900"/>
                  <a:gd name="connsiteY1875" fmla="*/ 527050 h 850900"/>
                  <a:gd name="connsiteX1876" fmla="*/ 431800 w 723900"/>
                  <a:gd name="connsiteY1876" fmla="*/ 527050 h 850900"/>
                  <a:gd name="connsiteX1877" fmla="*/ 431800 w 723900"/>
                  <a:gd name="connsiteY1877" fmla="*/ 530225 h 850900"/>
                  <a:gd name="connsiteX1878" fmla="*/ 431800 w 723900"/>
                  <a:gd name="connsiteY1878" fmla="*/ 533400 h 850900"/>
                  <a:gd name="connsiteX1879" fmla="*/ 428625 w 723900"/>
                  <a:gd name="connsiteY1879" fmla="*/ 533400 h 850900"/>
                  <a:gd name="connsiteX1880" fmla="*/ 428625 w 723900"/>
                  <a:gd name="connsiteY1880" fmla="*/ 536575 h 850900"/>
                  <a:gd name="connsiteX1881" fmla="*/ 430213 w 723900"/>
                  <a:gd name="connsiteY1881" fmla="*/ 536575 h 850900"/>
                  <a:gd name="connsiteX1882" fmla="*/ 431800 w 723900"/>
                  <a:gd name="connsiteY1882" fmla="*/ 536575 h 850900"/>
                  <a:gd name="connsiteX1883" fmla="*/ 431800 w 723900"/>
                  <a:gd name="connsiteY1883" fmla="*/ 533400 h 850900"/>
                  <a:gd name="connsiteX1884" fmla="*/ 434975 w 723900"/>
                  <a:gd name="connsiteY1884" fmla="*/ 533400 h 850900"/>
                  <a:gd name="connsiteX1885" fmla="*/ 434975 w 723900"/>
                  <a:gd name="connsiteY1885" fmla="*/ 536575 h 850900"/>
                  <a:gd name="connsiteX1886" fmla="*/ 438150 w 723900"/>
                  <a:gd name="connsiteY1886" fmla="*/ 536575 h 850900"/>
                  <a:gd name="connsiteX1887" fmla="*/ 441325 w 723900"/>
                  <a:gd name="connsiteY1887" fmla="*/ 536575 h 850900"/>
                  <a:gd name="connsiteX1888" fmla="*/ 441325 w 723900"/>
                  <a:gd name="connsiteY1888" fmla="*/ 539750 h 850900"/>
                  <a:gd name="connsiteX1889" fmla="*/ 438150 w 723900"/>
                  <a:gd name="connsiteY1889" fmla="*/ 539750 h 850900"/>
                  <a:gd name="connsiteX1890" fmla="*/ 438150 w 723900"/>
                  <a:gd name="connsiteY1890" fmla="*/ 542925 h 850900"/>
                  <a:gd name="connsiteX1891" fmla="*/ 438150 w 723900"/>
                  <a:gd name="connsiteY1891" fmla="*/ 546100 h 850900"/>
                  <a:gd name="connsiteX1892" fmla="*/ 441325 w 723900"/>
                  <a:gd name="connsiteY1892" fmla="*/ 546100 h 850900"/>
                  <a:gd name="connsiteX1893" fmla="*/ 438150 w 723900"/>
                  <a:gd name="connsiteY1893" fmla="*/ 549275 h 850900"/>
                  <a:gd name="connsiteX1894" fmla="*/ 441325 w 723900"/>
                  <a:gd name="connsiteY1894" fmla="*/ 549275 h 850900"/>
                  <a:gd name="connsiteX1895" fmla="*/ 441325 w 723900"/>
                  <a:gd name="connsiteY1895" fmla="*/ 546100 h 850900"/>
                  <a:gd name="connsiteX1896" fmla="*/ 441325 w 723900"/>
                  <a:gd name="connsiteY1896" fmla="*/ 544513 h 850900"/>
                  <a:gd name="connsiteX1897" fmla="*/ 441325 w 723900"/>
                  <a:gd name="connsiteY1897" fmla="*/ 542925 h 850900"/>
                  <a:gd name="connsiteX1898" fmla="*/ 441325 w 723900"/>
                  <a:gd name="connsiteY1898" fmla="*/ 539750 h 850900"/>
                  <a:gd name="connsiteX1899" fmla="*/ 444500 w 723900"/>
                  <a:gd name="connsiteY1899" fmla="*/ 539750 h 850900"/>
                  <a:gd name="connsiteX1900" fmla="*/ 444500 w 723900"/>
                  <a:gd name="connsiteY1900" fmla="*/ 542925 h 850900"/>
                  <a:gd name="connsiteX1901" fmla="*/ 447675 w 723900"/>
                  <a:gd name="connsiteY1901" fmla="*/ 542925 h 850900"/>
                  <a:gd name="connsiteX1902" fmla="*/ 447675 w 723900"/>
                  <a:gd name="connsiteY1902" fmla="*/ 546100 h 850900"/>
                  <a:gd name="connsiteX1903" fmla="*/ 449263 w 723900"/>
                  <a:gd name="connsiteY1903" fmla="*/ 546100 h 850900"/>
                  <a:gd name="connsiteX1904" fmla="*/ 449263 w 723900"/>
                  <a:gd name="connsiteY1904" fmla="*/ 547688 h 850900"/>
                  <a:gd name="connsiteX1905" fmla="*/ 447675 w 723900"/>
                  <a:gd name="connsiteY1905" fmla="*/ 547688 h 850900"/>
                  <a:gd name="connsiteX1906" fmla="*/ 447675 w 723900"/>
                  <a:gd name="connsiteY1906" fmla="*/ 549275 h 850900"/>
                  <a:gd name="connsiteX1907" fmla="*/ 447675 w 723900"/>
                  <a:gd name="connsiteY1907" fmla="*/ 552450 h 850900"/>
                  <a:gd name="connsiteX1908" fmla="*/ 447675 w 723900"/>
                  <a:gd name="connsiteY1908" fmla="*/ 555625 h 850900"/>
                  <a:gd name="connsiteX1909" fmla="*/ 444500 w 723900"/>
                  <a:gd name="connsiteY1909" fmla="*/ 555625 h 850900"/>
                  <a:gd name="connsiteX1910" fmla="*/ 444500 w 723900"/>
                  <a:gd name="connsiteY1910" fmla="*/ 552450 h 850900"/>
                  <a:gd name="connsiteX1911" fmla="*/ 441325 w 723900"/>
                  <a:gd name="connsiteY1911" fmla="*/ 552450 h 850900"/>
                  <a:gd name="connsiteX1912" fmla="*/ 441325 w 723900"/>
                  <a:gd name="connsiteY1912" fmla="*/ 555625 h 850900"/>
                  <a:gd name="connsiteX1913" fmla="*/ 438150 w 723900"/>
                  <a:gd name="connsiteY1913" fmla="*/ 555625 h 850900"/>
                  <a:gd name="connsiteX1914" fmla="*/ 438150 w 723900"/>
                  <a:gd name="connsiteY1914" fmla="*/ 558800 h 850900"/>
                  <a:gd name="connsiteX1915" fmla="*/ 441325 w 723900"/>
                  <a:gd name="connsiteY1915" fmla="*/ 558800 h 850900"/>
                  <a:gd name="connsiteX1916" fmla="*/ 441325 w 723900"/>
                  <a:gd name="connsiteY1916" fmla="*/ 555625 h 850900"/>
                  <a:gd name="connsiteX1917" fmla="*/ 444500 w 723900"/>
                  <a:gd name="connsiteY1917" fmla="*/ 558800 h 850900"/>
                  <a:gd name="connsiteX1918" fmla="*/ 444500 w 723900"/>
                  <a:gd name="connsiteY1918" fmla="*/ 561975 h 850900"/>
                  <a:gd name="connsiteX1919" fmla="*/ 447675 w 723900"/>
                  <a:gd name="connsiteY1919" fmla="*/ 558800 h 850900"/>
                  <a:gd name="connsiteX1920" fmla="*/ 447675 w 723900"/>
                  <a:gd name="connsiteY1920" fmla="*/ 561975 h 850900"/>
                  <a:gd name="connsiteX1921" fmla="*/ 446088 w 723900"/>
                  <a:gd name="connsiteY1921" fmla="*/ 563562 h 850900"/>
                  <a:gd name="connsiteX1922" fmla="*/ 446088 w 723900"/>
                  <a:gd name="connsiteY1922" fmla="*/ 563563 h 850900"/>
                  <a:gd name="connsiteX1923" fmla="*/ 446087 w 723900"/>
                  <a:gd name="connsiteY1923" fmla="*/ 563563 h 850900"/>
                  <a:gd name="connsiteX1924" fmla="*/ 444500 w 723900"/>
                  <a:gd name="connsiteY1924" fmla="*/ 565150 h 850900"/>
                  <a:gd name="connsiteX1925" fmla="*/ 441325 w 723900"/>
                  <a:gd name="connsiteY1925" fmla="*/ 565150 h 850900"/>
                  <a:gd name="connsiteX1926" fmla="*/ 438150 w 723900"/>
                  <a:gd name="connsiteY1926" fmla="*/ 565150 h 850900"/>
                  <a:gd name="connsiteX1927" fmla="*/ 438150 w 723900"/>
                  <a:gd name="connsiteY1927" fmla="*/ 568325 h 850900"/>
                  <a:gd name="connsiteX1928" fmla="*/ 438150 w 723900"/>
                  <a:gd name="connsiteY1928" fmla="*/ 571500 h 850900"/>
                  <a:gd name="connsiteX1929" fmla="*/ 434975 w 723900"/>
                  <a:gd name="connsiteY1929" fmla="*/ 571500 h 850900"/>
                  <a:gd name="connsiteX1930" fmla="*/ 434975 w 723900"/>
                  <a:gd name="connsiteY1930" fmla="*/ 574675 h 850900"/>
                  <a:gd name="connsiteX1931" fmla="*/ 431800 w 723900"/>
                  <a:gd name="connsiteY1931" fmla="*/ 574675 h 850900"/>
                  <a:gd name="connsiteX1932" fmla="*/ 428625 w 723900"/>
                  <a:gd name="connsiteY1932" fmla="*/ 574675 h 850900"/>
                  <a:gd name="connsiteX1933" fmla="*/ 425450 w 723900"/>
                  <a:gd name="connsiteY1933" fmla="*/ 574675 h 850900"/>
                  <a:gd name="connsiteX1934" fmla="*/ 422275 w 723900"/>
                  <a:gd name="connsiteY1934" fmla="*/ 574675 h 850900"/>
                  <a:gd name="connsiteX1935" fmla="*/ 419100 w 723900"/>
                  <a:gd name="connsiteY1935" fmla="*/ 574675 h 850900"/>
                  <a:gd name="connsiteX1936" fmla="*/ 415925 w 723900"/>
                  <a:gd name="connsiteY1936" fmla="*/ 577850 h 850900"/>
                  <a:gd name="connsiteX1937" fmla="*/ 415925 w 723900"/>
                  <a:gd name="connsiteY1937" fmla="*/ 574675 h 850900"/>
                  <a:gd name="connsiteX1938" fmla="*/ 415925 w 723900"/>
                  <a:gd name="connsiteY1938" fmla="*/ 571500 h 850900"/>
                  <a:gd name="connsiteX1939" fmla="*/ 415925 w 723900"/>
                  <a:gd name="connsiteY1939" fmla="*/ 568325 h 850900"/>
                  <a:gd name="connsiteX1940" fmla="*/ 412750 w 723900"/>
                  <a:gd name="connsiteY1940" fmla="*/ 568325 h 850900"/>
                  <a:gd name="connsiteX1941" fmla="*/ 412750 w 723900"/>
                  <a:gd name="connsiteY1941" fmla="*/ 571500 h 850900"/>
                  <a:gd name="connsiteX1942" fmla="*/ 412750 w 723900"/>
                  <a:gd name="connsiteY1942" fmla="*/ 574675 h 850900"/>
                  <a:gd name="connsiteX1943" fmla="*/ 412750 w 723900"/>
                  <a:gd name="connsiteY1943" fmla="*/ 577850 h 850900"/>
                  <a:gd name="connsiteX1944" fmla="*/ 409575 w 723900"/>
                  <a:gd name="connsiteY1944" fmla="*/ 577850 h 850900"/>
                  <a:gd name="connsiteX1945" fmla="*/ 406400 w 723900"/>
                  <a:gd name="connsiteY1945" fmla="*/ 577850 h 850900"/>
                  <a:gd name="connsiteX1946" fmla="*/ 406400 w 723900"/>
                  <a:gd name="connsiteY1946" fmla="*/ 574675 h 850900"/>
                  <a:gd name="connsiteX1947" fmla="*/ 403225 w 723900"/>
                  <a:gd name="connsiteY1947" fmla="*/ 574675 h 850900"/>
                  <a:gd name="connsiteX1948" fmla="*/ 403225 w 723900"/>
                  <a:gd name="connsiteY1948" fmla="*/ 577850 h 850900"/>
                  <a:gd name="connsiteX1949" fmla="*/ 406400 w 723900"/>
                  <a:gd name="connsiteY1949" fmla="*/ 577850 h 850900"/>
                  <a:gd name="connsiteX1950" fmla="*/ 406400 w 723900"/>
                  <a:gd name="connsiteY1950" fmla="*/ 581025 h 850900"/>
                  <a:gd name="connsiteX1951" fmla="*/ 403225 w 723900"/>
                  <a:gd name="connsiteY1951" fmla="*/ 581025 h 850900"/>
                  <a:gd name="connsiteX1952" fmla="*/ 403225 w 723900"/>
                  <a:gd name="connsiteY1952" fmla="*/ 584200 h 850900"/>
                  <a:gd name="connsiteX1953" fmla="*/ 406400 w 723900"/>
                  <a:gd name="connsiteY1953" fmla="*/ 584200 h 850900"/>
                  <a:gd name="connsiteX1954" fmla="*/ 406400 w 723900"/>
                  <a:gd name="connsiteY1954" fmla="*/ 587375 h 850900"/>
                  <a:gd name="connsiteX1955" fmla="*/ 406400 w 723900"/>
                  <a:gd name="connsiteY1955" fmla="*/ 590550 h 850900"/>
                  <a:gd name="connsiteX1956" fmla="*/ 403225 w 723900"/>
                  <a:gd name="connsiteY1956" fmla="*/ 590550 h 850900"/>
                  <a:gd name="connsiteX1957" fmla="*/ 403225 w 723900"/>
                  <a:gd name="connsiteY1957" fmla="*/ 587375 h 850900"/>
                  <a:gd name="connsiteX1958" fmla="*/ 400050 w 723900"/>
                  <a:gd name="connsiteY1958" fmla="*/ 587375 h 850900"/>
                  <a:gd name="connsiteX1959" fmla="*/ 400050 w 723900"/>
                  <a:gd name="connsiteY1959" fmla="*/ 590550 h 850900"/>
                  <a:gd name="connsiteX1960" fmla="*/ 400050 w 723900"/>
                  <a:gd name="connsiteY1960" fmla="*/ 593725 h 850900"/>
                  <a:gd name="connsiteX1961" fmla="*/ 396875 w 723900"/>
                  <a:gd name="connsiteY1961" fmla="*/ 593725 h 850900"/>
                  <a:gd name="connsiteX1962" fmla="*/ 396875 w 723900"/>
                  <a:gd name="connsiteY1962" fmla="*/ 596900 h 850900"/>
                  <a:gd name="connsiteX1963" fmla="*/ 393700 w 723900"/>
                  <a:gd name="connsiteY1963" fmla="*/ 596900 h 850900"/>
                  <a:gd name="connsiteX1964" fmla="*/ 393700 w 723900"/>
                  <a:gd name="connsiteY1964" fmla="*/ 600075 h 850900"/>
                  <a:gd name="connsiteX1965" fmla="*/ 390525 w 723900"/>
                  <a:gd name="connsiteY1965" fmla="*/ 600075 h 850900"/>
                  <a:gd name="connsiteX1966" fmla="*/ 390525 w 723900"/>
                  <a:gd name="connsiteY1966" fmla="*/ 598488 h 850900"/>
                  <a:gd name="connsiteX1967" fmla="*/ 387350 w 723900"/>
                  <a:gd name="connsiteY1967" fmla="*/ 598488 h 850900"/>
                  <a:gd name="connsiteX1968" fmla="*/ 387350 w 723900"/>
                  <a:gd name="connsiteY1968" fmla="*/ 600075 h 850900"/>
                  <a:gd name="connsiteX1969" fmla="*/ 384175 w 723900"/>
                  <a:gd name="connsiteY1969" fmla="*/ 600075 h 850900"/>
                  <a:gd name="connsiteX1970" fmla="*/ 384175 w 723900"/>
                  <a:gd name="connsiteY1970" fmla="*/ 603250 h 850900"/>
                  <a:gd name="connsiteX1971" fmla="*/ 384175 w 723900"/>
                  <a:gd name="connsiteY1971" fmla="*/ 606425 h 850900"/>
                  <a:gd name="connsiteX1972" fmla="*/ 384175 w 723900"/>
                  <a:gd name="connsiteY1972" fmla="*/ 609600 h 850900"/>
                  <a:gd name="connsiteX1973" fmla="*/ 381000 w 723900"/>
                  <a:gd name="connsiteY1973" fmla="*/ 609600 h 850900"/>
                  <a:gd name="connsiteX1974" fmla="*/ 381000 w 723900"/>
                  <a:gd name="connsiteY1974" fmla="*/ 606425 h 850900"/>
                  <a:gd name="connsiteX1975" fmla="*/ 377825 w 723900"/>
                  <a:gd name="connsiteY1975" fmla="*/ 606425 h 850900"/>
                  <a:gd name="connsiteX1976" fmla="*/ 377825 w 723900"/>
                  <a:gd name="connsiteY1976" fmla="*/ 609600 h 850900"/>
                  <a:gd name="connsiteX1977" fmla="*/ 377825 w 723900"/>
                  <a:gd name="connsiteY1977" fmla="*/ 612775 h 850900"/>
                  <a:gd name="connsiteX1978" fmla="*/ 374650 w 723900"/>
                  <a:gd name="connsiteY1978" fmla="*/ 612775 h 850900"/>
                  <a:gd name="connsiteX1979" fmla="*/ 374650 w 723900"/>
                  <a:gd name="connsiteY1979" fmla="*/ 609600 h 850900"/>
                  <a:gd name="connsiteX1980" fmla="*/ 371475 w 723900"/>
                  <a:gd name="connsiteY1980" fmla="*/ 609600 h 850900"/>
                  <a:gd name="connsiteX1981" fmla="*/ 371475 w 723900"/>
                  <a:gd name="connsiteY1981" fmla="*/ 612775 h 850900"/>
                  <a:gd name="connsiteX1982" fmla="*/ 371475 w 723900"/>
                  <a:gd name="connsiteY1982" fmla="*/ 615950 h 850900"/>
                  <a:gd name="connsiteX1983" fmla="*/ 368300 w 723900"/>
                  <a:gd name="connsiteY1983" fmla="*/ 615950 h 850900"/>
                  <a:gd name="connsiteX1984" fmla="*/ 368300 w 723900"/>
                  <a:gd name="connsiteY1984" fmla="*/ 612775 h 850900"/>
                  <a:gd name="connsiteX1985" fmla="*/ 368300 w 723900"/>
                  <a:gd name="connsiteY1985" fmla="*/ 609600 h 850900"/>
                  <a:gd name="connsiteX1986" fmla="*/ 365125 w 723900"/>
                  <a:gd name="connsiteY1986" fmla="*/ 609600 h 850900"/>
                  <a:gd name="connsiteX1987" fmla="*/ 368300 w 723900"/>
                  <a:gd name="connsiteY1987" fmla="*/ 612775 h 850900"/>
                  <a:gd name="connsiteX1988" fmla="*/ 365125 w 723900"/>
                  <a:gd name="connsiteY1988" fmla="*/ 612775 h 850900"/>
                  <a:gd name="connsiteX1989" fmla="*/ 361950 w 723900"/>
                  <a:gd name="connsiteY1989" fmla="*/ 612775 h 850900"/>
                  <a:gd name="connsiteX1990" fmla="*/ 361950 w 723900"/>
                  <a:gd name="connsiteY1990" fmla="*/ 615950 h 850900"/>
                  <a:gd name="connsiteX1991" fmla="*/ 358775 w 723900"/>
                  <a:gd name="connsiteY1991" fmla="*/ 615950 h 850900"/>
                  <a:gd name="connsiteX1992" fmla="*/ 358775 w 723900"/>
                  <a:gd name="connsiteY1992" fmla="*/ 619125 h 850900"/>
                  <a:gd name="connsiteX1993" fmla="*/ 355600 w 723900"/>
                  <a:gd name="connsiteY1993" fmla="*/ 619125 h 850900"/>
                  <a:gd name="connsiteX1994" fmla="*/ 355600 w 723900"/>
                  <a:gd name="connsiteY1994" fmla="*/ 615950 h 850900"/>
                  <a:gd name="connsiteX1995" fmla="*/ 352425 w 723900"/>
                  <a:gd name="connsiteY1995" fmla="*/ 615950 h 850900"/>
                  <a:gd name="connsiteX1996" fmla="*/ 352425 w 723900"/>
                  <a:gd name="connsiteY1996" fmla="*/ 612775 h 850900"/>
                  <a:gd name="connsiteX1997" fmla="*/ 349250 w 723900"/>
                  <a:gd name="connsiteY1997" fmla="*/ 612775 h 850900"/>
                  <a:gd name="connsiteX1998" fmla="*/ 349250 w 723900"/>
                  <a:gd name="connsiteY1998" fmla="*/ 609600 h 850900"/>
                  <a:gd name="connsiteX1999" fmla="*/ 352425 w 723900"/>
                  <a:gd name="connsiteY1999" fmla="*/ 609600 h 850900"/>
                  <a:gd name="connsiteX2000" fmla="*/ 352425 w 723900"/>
                  <a:gd name="connsiteY2000" fmla="*/ 606425 h 850900"/>
                  <a:gd name="connsiteX2001" fmla="*/ 352425 w 723900"/>
                  <a:gd name="connsiteY2001" fmla="*/ 603250 h 850900"/>
                  <a:gd name="connsiteX2002" fmla="*/ 355600 w 723900"/>
                  <a:gd name="connsiteY2002" fmla="*/ 603250 h 850900"/>
                  <a:gd name="connsiteX2003" fmla="*/ 358775 w 723900"/>
                  <a:gd name="connsiteY2003" fmla="*/ 603250 h 850900"/>
                  <a:gd name="connsiteX2004" fmla="*/ 361950 w 723900"/>
                  <a:gd name="connsiteY2004" fmla="*/ 603250 h 850900"/>
                  <a:gd name="connsiteX2005" fmla="*/ 361950 w 723900"/>
                  <a:gd name="connsiteY2005" fmla="*/ 600075 h 850900"/>
                  <a:gd name="connsiteX2006" fmla="*/ 365125 w 723900"/>
                  <a:gd name="connsiteY2006" fmla="*/ 600075 h 850900"/>
                  <a:gd name="connsiteX2007" fmla="*/ 365125 w 723900"/>
                  <a:gd name="connsiteY2007" fmla="*/ 598488 h 850900"/>
                  <a:gd name="connsiteX2008" fmla="*/ 365125 w 723900"/>
                  <a:gd name="connsiteY2008" fmla="*/ 596900 h 850900"/>
                  <a:gd name="connsiteX2009" fmla="*/ 366713 w 723900"/>
                  <a:gd name="connsiteY2009" fmla="*/ 596900 h 850900"/>
                  <a:gd name="connsiteX2010" fmla="*/ 368300 w 723900"/>
                  <a:gd name="connsiteY2010" fmla="*/ 596900 h 850900"/>
                  <a:gd name="connsiteX2011" fmla="*/ 368300 w 723900"/>
                  <a:gd name="connsiteY2011" fmla="*/ 593725 h 850900"/>
                  <a:gd name="connsiteX2012" fmla="*/ 368300 w 723900"/>
                  <a:gd name="connsiteY2012" fmla="*/ 590550 h 850900"/>
                  <a:gd name="connsiteX2013" fmla="*/ 371475 w 723900"/>
                  <a:gd name="connsiteY2013" fmla="*/ 590550 h 850900"/>
                  <a:gd name="connsiteX2014" fmla="*/ 371475 w 723900"/>
                  <a:gd name="connsiteY2014" fmla="*/ 588963 h 850900"/>
                  <a:gd name="connsiteX2015" fmla="*/ 371475 w 723900"/>
                  <a:gd name="connsiteY2015" fmla="*/ 587375 h 850900"/>
                  <a:gd name="connsiteX2016" fmla="*/ 373063 w 723900"/>
                  <a:gd name="connsiteY2016" fmla="*/ 587375 h 850900"/>
                  <a:gd name="connsiteX2017" fmla="*/ 374650 w 723900"/>
                  <a:gd name="connsiteY2017" fmla="*/ 587375 h 850900"/>
                  <a:gd name="connsiteX2018" fmla="*/ 374650 w 723900"/>
                  <a:gd name="connsiteY2018" fmla="*/ 584200 h 850900"/>
                  <a:gd name="connsiteX2019" fmla="*/ 371475 w 723900"/>
                  <a:gd name="connsiteY2019" fmla="*/ 584200 h 850900"/>
                  <a:gd name="connsiteX2020" fmla="*/ 371475 w 723900"/>
                  <a:gd name="connsiteY2020" fmla="*/ 587375 h 850900"/>
                  <a:gd name="connsiteX2021" fmla="*/ 368300 w 723900"/>
                  <a:gd name="connsiteY2021" fmla="*/ 587375 h 850900"/>
                  <a:gd name="connsiteX2022" fmla="*/ 368300 w 723900"/>
                  <a:gd name="connsiteY2022" fmla="*/ 590550 h 850900"/>
                  <a:gd name="connsiteX2023" fmla="*/ 365125 w 723900"/>
                  <a:gd name="connsiteY2023" fmla="*/ 590550 h 850900"/>
                  <a:gd name="connsiteX2024" fmla="*/ 361950 w 723900"/>
                  <a:gd name="connsiteY2024" fmla="*/ 590550 h 850900"/>
                  <a:gd name="connsiteX2025" fmla="*/ 361950 w 723900"/>
                  <a:gd name="connsiteY2025" fmla="*/ 593725 h 850900"/>
                  <a:gd name="connsiteX2026" fmla="*/ 358775 w 723900"/>
                  <a:gd name="connsiteY2026" fmla="*/ 593725 h 850900"/>
                  <a:gd name="connsiteX2027" fmla="*/ 355600 w 723900"/>
                  <a:gd name="connsiteY2027" fmla="*/ 593725 h 850900"/>
                  <a:gd name="connsiteX2028" fmla="*/ 355600 w 723900"/>
                  <a:gd name="connsiteY2028" fmla="*/ 590550 h 850900"/>
                  <a:gd name="connsiteX2029" fmla="*/ 352425 w 723900"/>
                  <a:gd name="connsiteY2029" fmla="*/ 590550 h 850900"/>
                  <a:gd name="connsiteX2030" fmla="*/ 352425 w 723900"/>
                  <a:gd name="connsiteY2030" fmla="*/ 587375 h 850900"/>
                  <a:gd name="connsiteX2031" fmla="*/ 352425 w 723900"/>
                  <a:gd name="connsiteY2031" fmla="*/ 584200 h 850900"/>
                  <a:gd name="connsiteX2032" fmla="*/ 352425 w 723900"/>
                  <a:gd name="connsiteY2032" fmla="*/ 581025 h 850900"/>
                  <a:gd name="connsiteX2033" fmla="*/ 352425 w 723900"/>
                  <a:gd name="connsiteY2033" fmla="*/ 577850 h 850900"/>
                  <a:gd name="connsiteX2034" fmla="*/ 355600 w 723900"/>
                  <a:gd name="connsiteY2034" fmla="*/ 577850 h 850900"/>
                  <a:gd name="connsiteX2035" fmla="*/ 355600 w 723900"/>
                  <a:gd name="connsiteY2035" fmla="*/ 574675 h 850900"/>
                  <a:gd name="connsiteX2036" fmla="*/ 355600 w 723900"/>
                  <a:gd name="connsiteY2036" fmla="*/ 571500 h 850900"/>
                  <a:gd name="connsiteX2037" fmla="*/ 358775 w 723900"/>
                  <a:gd name="connsiteY2037" fmla="*/ 568325 h 850900"/>
                  <a:gd name="connsiteX2038" fmla="*/ 358775 w 723900"/>
                  <a:gd name="connsiteY2038" fmla="*/ 565150 h 850900"/>
                  <a:gd name="connsiteX2039" fmla="*/ 361950 w 723900"/>
                  <a:gd name="connsiteY2039" fmla="*/ 565150 h 850900"/>
                  <a:gd name="connsiteX2040" fmla="*/ 361950 w 723900"/>
                  <a:gd name="connsiteY2040" fmla="*/ 561975 h 850900"/>
                  <a:gd name="connsiteX2041" fmla="*/ 361950 w 723900"/>
                  <a:gd name="connsiteY2041" fmla="*/ 558800 h 850900"/>
                  <a:gd name="connsiteX2042" fmla="*/ 361950 w 723900"/>
                  <a:gd name="connsiteY2042" fmla="*/ 555625 h 850900"/>
                  <a:gd name="connsiteX2043" fmla="*/ 365125 w 723900"/>
                  <a:gd name="connsiteY2043" fmla="*/ 555625 h 850900"/>
                  <a:gd name="connsiteX2044" fmla="*/ 365125 w 723900"/>
                  <a:gd name="connsiteY2044" fmla="*/ 552450 h 850900"/>
                  <a:gd name="connsiteX2045" fmla="*/ 365125 w 723900"/>
                  <a:gd name="connsiteY2045" fmla="*/ 549275 h 850900"/>
                  <a:gd name="connsiteX2046" fmla="*/ 365125 w 723900"/>
                  <a:gd name="connsiteY2046" fmla="*/ 547688 h 850900"/>
                  <a:gd name="connsiteX2047" fmla="*/ 365125 w 723900"/>
                  <a:gd name="connsiteY2047" fmla="*/ 546100 h 850900"/>
                  <a:gd name="connsiteX2048" fmla="*/ 361950 w 723900"/>
                  <a:gd name="connsiteY2048" fmla="*/ 546100 h 850900"/>
                  <a:gd name="connsiteX2049" fmla="*/ 361950 w 723900"/>
                  <a:gd name="connsiteY2049" fmla="*/ 542925 h 850900"/>
                  <a:gd name="connsiteX2050" fmla="*/ 361950 w 723900"/>
                  <a:gd name="connsiteY2050" fmla="*/ 539750 h 850900"/>
                  <a:gd name="connsiteX2051" fmla="*/ 361950 w 723900"/>
                  <a:gd name="connsiteY2051" fmla="*/ 536575 h 850900"/>
                  <a:gd name="connsiteX2052" fmla="*/ 365125 w 723900"/>
                  <a:gd name="connsiteY2052" fmla="*/ 536575 h 850900"/>
                  <a:gd name="connsiteX2053" fmla="*/ 365125 w 723900"/>
                  <a:gd name="connsiteY2053" fmla="*/ 533400 h 850900"/>
                  <a:gd name="connsiteX2054" fmla="*/ 368300 w 723900"/>
                  <a:gd name="connsiteY2054" fmla="*/ 533400 h 850900"/>
                  <a:gd name="connsiteX2055" fmla="*/ 371475 w 723900"/>
                  <a:gd name="connsiteY2055" fmla="*/ 533400 h 850900"/>
                  <a:gd name="connsiteX2056" fmla="*/ 371475 w 723900"/>
                  <a:gd name="connsiteY2056" fmla="*/ 530225 h 850900"/>
                  <a:gd name="connsiteX2057" fmla="*/ 374650 w 723900"/>
                  <a:gd name="connsiteY2057" fmla="*/ 530225 h 850900"/>
                  <a:gd name="connsiteX2058" fmla="*/ 374650 w 723900"/>
                  <a:gd name="connsiteY2058" fmla="*/ 527050 h 850900"/>
                  <a:gd name="connsiteX2059" fmla="*/ 377825 w 723900"/>
                  <a:gd name="connsiteY2059" fmla="*/ 527050 h 850900"/>
                  <a:gd name="connsiteX2060" fmla="*/ 377825 w 723900"/>
                  <a:gd name="connsiteY2060" fmla="*/ 523875 h 850900"/>
                  <a:gd name="connsiteX2061" fmla="*/ 381000 w 723900"/>
                  <a:gd name="connsiteY2061" fmla="*/ 523875 h 850900"/>
                  <a:gd name="connsiteX2062" fmla="*/ 384175 w 723900"/>
                  <a:gd name="connsiteY2062" fmla="*/ 523875 h 850900"/>
                  <a:gd name="connsiteX2063" fmla="*/ 384175 w 723900"/>
                  <a:gd name="connsiteY2063" fmla="*/ 520700 h 850900"/>
                  <a:gd name="connsiteX2064" fmla="*/ 387350 w 723900"/>
                  <a:gd name="connsiteY2064" fmla="*/ 520700 h 850900"/>
                  <a:gd name="connsiteX2065" fmla="*/ 387350 w 723900"/>
                  <a:gd name="connsiteY2065" fmla="*/ 523875 h 850900"/>
                  <a:gd name="connsiteX2066" fmla="*/ 390525 w 723900"/>
                  <a:gd name="connsiteY2066" fmla="*/ 527050 h 850900"/>
                  <a:gd name="connsiteX2067" fmla="*/ 393700 w 723900"/>
                  <a:gd name="connsiteY2067" fmla="*/ 527050 h 850900"/>
                  <a:gd name="connsiteX2068" fmla="*/ 396875 w 723900"/>
                  <a:gd name="connsiteY2068" fmla="*/ 527050 h 850900"/>
                  <a:gd name="connsiteX2069" fmla="*/ 396875 w 723900"/>
                  <a:gd name="connsiteY2069" fmla="*/ 523875 h 850900"/>
                  <a:gd name="connsiteX2070" fmla="*/ 400050 w 723900"/>
                  <a:gd name="connsiteY2070" fmla="*/ 523875 h 850900"/>
                  <a:gd name="connsiteX2071" fmla="*/ 403225 w 723900"/>
                  <a:gd name="connsiteY2071" fmla="*/ 523875 h 850900"/>
                  <a:gd name="connsiteX2072" fmla="*/ 403225 w 723900"/>
                  <a:gd name="connsiteY2072" fmla="*/ 520700 h 850900"/>
                  <a:gd name="connsiteX2073" fmla="*/ 400050 w 723900"/>
                  <a:gd name="connsiteY2073" fmla="*/ 520700 h 850900"/>
                  <a:gd name="connsiteX2074" fmla="*/ 400050 w 723900"/>
                  <a:gd name="connsiteY2074" fmla="*/ 517525 h 850900"/>
                  <a:gd name="connsiteX2075" fmla="*/ 396875 w 723900"/>
                  <a:gd name="connsiteY2075" fmla="*/ 517525 h 850900"/>
                  <a:gd name="connsiteX2076" fmla="*/ 393700 w 723900"/>
                  <a:gd name="connsiteY2076" fmla="*/ 514350 h 850900"/>
                  <a:gd name="connsiteX2077" fmla="*/ 393700 w 723900"/>
                  <a:gd name="connsiteY2077" fmla="*/ 511175 h 850900"/>
                  <a:gd name="connsiteX2078" fmla="*/ 396875 w 723900"/>
                  <a:gd name="connsiteY2078" fmla="*/ 511175 h 850900"/>
                  <a:gd name="connsiteX2079" fmla="*/ 396875 w 723900"/>
                  <a:gd name="connsiteY2079" fmla="*/ 508000 h 850900"/>
                  <a:gd name="connsiteX2080" fmla="*/ 400050 w 723900"/>
                  <a:gd name="connsiteY2080" fmla="*/ 508000 h 850900"/>
                  <a:gd name="connsiteX2081" fmla="*/ 400050 w 723900"/>
                  <a:gd name="connsiteY2081" fmla="*/ 504825 h 850900"/>
                  <a:gd name="connsiteX2082" fmla="*/ 400050 w 723900"/>
                  <a:gd name="connsiteY2082" fmla="*/ 501650 h 850900"/>
                  <a:gd name="connsiteX2083" fmla="*/ 403225 w 723900"/>
                  <a:gd name="connsiteY2083" fmla="*/ 501650 h 850900"/>
                  <a:gd name="connsiteX2084" fmla="*/ 406400 w 723900"/>
                  <a:gd name="connsiteY2084" fmla="*/ 501650 h 850900"/>
                  <a:gd name="connsiteX2085" fmla="*/ 406400 w 723900"/>
                  <a:gd name="connsiteY2085" fmla="*/ 498475 h 850900"/>
                  <a:gd name="connsiteX2086" fmla="*/ 409575 w 723900"/>
                  <a:gd name="connsiteY2086" fmla="*/ 498475 h 850900"/>
                  <a:gd name="connsiteX2087" fmla="*/ 412750 w 723900"/>
                  <a:gd name="connsiteY2087" fmla="*/ 498475 h 850900"/>
                  <a:gd name="connsiteX2088" fmla="*/ 412750 w 723900"/>
                  <a:gd name="connsiteY2088" fmla="*/ 495300 h 850900"/>
                  <a:gd name="connsiteX2089" fmla="*/ 409575 w 723900"/>
                  <a:gd name="connsiteY2089" fmla="*/ 495300 h 850900"/>
                  <a:gd name="connsiteX2090" fmla="*/ 406400 w 723900"/>
                  <a:gd name="connsiteY2090" fmla="*/ 495300 h 850900"/>
                  <a:gd name="connsiteX2091" fmla="*/ 403225 w 723900"/>
                  <a:gd name="connsiteY2091" fmla="*/ 495300 h 850900"/>
                  <a:gd name="connsiteX2092" fmla="*/ 403225 w 723900"/>
                  <a:gd name="connsiteY2092" fmla="*/ 498475 h 850900"/>
                  <a:gd name="connsiteX2093" fmla="*/ 400050 w 723900"/>
                  <a:gd name="connsiteY2093" fmla="*/ 498475 h 850900"/>
                  <a:gd name="connsiteX2094" fmla="*/ 400050 w 723900"/>
                  <a:gd name="connsiteY2094" fmla="*/ 501650 h 850900"/>
                  <a:gd name="connsiteX2095" fmla="*/ 396875 w 723900"/>
                  <a:gd name="connsiteY2095" fmla="*/ 501650 h 850900"/>
                  <a:gd name="connsiteX2096" fmla="*/ 396875 w 723900"/>
                  <a:gd name="connsiteY2096" fmla="*/ 504825 h 850900"/>
                  <a:gd name="connsiteX2097" fmla="*/ 396875 w 723900"/>
                  <a:gd name="connsiteY2097" fmla="*/ 508000 h 850900"/>
                  <a:gd name="connsiteX2098" fmla="*/ 393700 w 723900"/>
                  <a:gd name="connsiteY2098" fmla="*/ 511175 h 850900"/>
                  <a:gd name="connsiteX2099" fmla="*/ 390525 w 723900"/>
                  <a:gd name="connsiteY2099" fmla="*/ 508000 h 850900"/>
                  <a:gd name="connsiteX2100" fmla="*/ 387350 w 723900"/>
                  <a:gd name="connsiteY2100" fmla="*/ 508000 h 850900"/>
                  <a:gd name="connsiteX2101" fmla="*/ 387350 w 723900"/>
                  <a:gd name="connsiteY2101" fmla="*/ 511175 h 850900"/>
                  <a:gd name="connsiteX2102" fmla="*/ 384175 w 723900"/>
                  <a:gd name="connsiteY2102" fmla="*/ 511175 h 850900"/>
                  <a:gd name="connsiteX2103" fmla="*/ 381000 w 723900"/>
                  <a:gd name="connsiteY2103" fmla="*/ 511175 h 850900"/>
                  <a:gd name="connsiteX2104" fmla="*/ 381000 w 723900"/>
                  <a:gd name="connsiteY2104" fmla="*/ 509588 h 850900"/>
                  <a:gd name="connsiteX2105" fmla="*/ 381000 w 723900"/>
                  <a:gd name="connsiteY2105" fmla="*/ 508000 h 850900"/>
                  <a:gd name="connsiteX2106" fmla="*/ 377825 w 723900"/>
                  <a:gd name="connsiteY2106" fmla="*/ 508000 h 850900"/>
                  <a:gd name="connsiteX2107" fmla="*/ 377825 w 723900"/>
                  <a:gd name="connsiteY2107" fmla="*/ 511175 h 850900"/>
                  <a:gd name="connsiteX2108" fmla="*/ 374650 w 723900"/>
                  <a:gd name="connsiteY2108" fmla="*/ 511175 h 850900"/>
                  <a:gd name="connsiteX2109" fmla="*/ 374650 w 723900"/>
                  <a:gd name="connsiteY2109" fmla="*/ 514350 h 850900"/>
                  <a:gd name="connsiteX2110" fmla="*/ 371475 w 723900"/>
                  <a:gd name="connsiteY2110" fmla="*/ 514350 h 850900"/>
                  <a:gd name="connsiteX2111" fmla="*/ 368300 w 723900"/>
                  <a:gd name="connsiteY2111" fmla="*/ 514350 h 850900"/>
                  <a:gd name="connsiteX2112" fmla="*/ 368300 w 723900"/>
                  <a:gd name="connsiteY2112" fmla="*/ 517525 h 850900"/>
                  <a:gd name="connsiteX2113" fmla="*/ 368300 w 723900"/>
                  <a:gd name="connsiteY2113" fmla="*/ 520700 h 850900"/>
                  <a:gd name="connsiteX2114" fmla="*/ 365125 w 723900"/>
                  <a:gd name="connsiteY2114" fmla="*/ 520700 h 850900"/>
                  <a:gd name="connsiteX2115" fmla="*/ 361950 w 723900"/>
                  <a:gd name="connsiteY2115" fmla="*/ 520700 h 850900"/>
                  <a:gd name="connsiteX2116" fmla="*/ 361950 w 723900"/>
                  <a:gd name="connsiteY2116" fmla="*/ 523875 h 850900"/>
                  <a:gd name="connsiteX2117" fmla="*/ 358775 w 723900"/>
                  <a:gd name="connsiteY2117" fmla="*/ 523875 h 850900"/>
                  <a:gd name="connsiteX2118" fmla="*/ 355600 w 723900"/>
                  <a:gd name="connsiteY2118" fmla="*/ 523875 h 850900"/>
                  <a:gd name="connsiteX2119" fmla="*/ 355600 w 723900"/>
                  <a:gd name="connsiteY2119" fmla="*/ 527050 h 850900"/>
                  <a:gd name="connsiteX2120" fmla="*/ 352425 w 723900"/>
                  <a:gd name="connsiteY2120" fmla="*/ 527050 h 850900"/>
                  <a:gd name="connsiteX2121" fmla="*/ 352425 w 723900"/>
                  <a:gd name="connsiteY2121" fmla="*/ 530225 h 850900"/>
                  <a:gd name="connsiteX2122" fmla="*/ 349250 w 723900"/>
                  <a:gd name="connsiteY2122" fmla="*/ 530225 h 850900"/>
                  <a:gd name="connsiteX2123" fmla="*/ 349250 w 723900"/>
                  <a:gd name="connsiteY2123" fmla="*/ 533400 h 850900"/>
                  <a:gd name="connsiteX2124" fmla="*/ 352425 w 723900"/>
                  <a:gd name="connsiteY2124" fmla="*/ 533400 h 850900"/>
                  <a:gd name="connsiteX2125" fmla="*/ 352425 w 723900"/>
                  <a:gd name="connsiteY2125" fmla="*/ 536575 h 850900"/>
                  <a:gd name="connsiteX2126" fmla="*/ 352425 w 723900"/>
                  <a:gd name="connsiteY2126" fmla="*/ 539750 h 850900"/>
                  <a:gd name="connsiteX2127" fmla="*/ 350838 w 723900"/>
                  <a:gd name="connsiteY2127" fmla="*/ 539750 h 850900"/>
                  <a:gd name="connsiteX2128" fmla="*/ 349250 w 723900"/>
                  <a:gd name="connsiteY2128" fmla="*/ 539750 h 850900"/>
                  <a:gd name="connsiteX2129" fmla="*/ 346075 w 723900"/>
                  <a:gd name="connsiteY2129" fmla="*/ 539750 h 850900"/>
                  <a:gd name="connsiteX2130" fmla="*/ 346075 w 723900"/>
                  <a:gd name="connsiteY2130" fmla="*/ 542925 h 850900"/>
                  <a:gd name="connsiteX2131" fmla="*/ 342900 w 723900"/>
                  <a:gd name="connsiteY2131" fmla="*/ 542925 h 850900"/>
                  <a:gd name="connsiteX2132" fmla="*/ 342900 w 723900"/>
                  <a:gd name="connsiteY2132" fmla="*/ 546100 h 850900"/>
                  <a:gd name="connsiteX2133" fmla="*/ 339725 w 723900"/>
                  <a:gd name="connsiteY2133" fmla="*/ 546100 h 850900"/>
                  <a:gd name="connsiteX2134" fmla="*/ 339725 w 723900"/>
                  <a:gd name="connsiteY2134" fmla="*/ 549275 h 850900"/>
                  <a:gd name="connsiteX2135" fmla="*/ 339725 w 723900"/>
                  <a:gd name="connsiteY2135" fmla="*/ 552450 h 850900"/>
                  <a:gd name="connsiteX2136" fmla="*/ 339725 w 723900"/>
                  <a:gd name="connsiteY2136" fmla="*/ 555625 h 850900"/>
                  <a:gd name="connsiteX2137" fmla="*/ 339725 w 723900"/>
                  <a:gd name="connsiteY2137" fmla="*/ 558800 h 850900"/>
                  <a:gd name="connsiteX2138" fmla="*/ 336550 w 723900"/>
                  <a:gd name="connsiteY2138" fmla="*/ 558800 h 850900"/>
                  <a:gd name="connsiteX2139" fmla="*/ 336550 w 723900"/>
                  <a:gd name="connsiteY2139" fmla="*/ 561975 h 850900"/>
                  <a:gd name="connsiteX2140" fmla="*/ 333375 w 723900"/>
                  <a:gd name="connsiteY2140" fmla="*/ 561975 h 850900"/>
                  <a:gd name="connsiteX2141" fmla="*/ 333375 w 723900"/>
                  <a:gd name="connsiteY2141" fmla="*/ 565150 h 850900"/>
                  <a:gd name="connsiteX2142" fmla="*/ 330200 w 723900"/>
                  <a:gd name="connsiteY2142" fmla="*/ 565150 h 850900"/>
                  <a:gd name="connsiteX2143" fmla="*/ 327025 w 723900"/>
                  <a:gd name="connsiteY2143" fmla="*/ 565150 h 850900"/>
                  <a:gd name="connsiteX2144" fmla="*/ 327025 w 723900"/>
                  <a:gd name="connsiteY2144" fmla="*/ 568325 h 850900"/>
                  <a:gd name="connsiteX2145" fmla="*/ 330200 w 723900"/>
                  <a:gd name="connsiteY2145" fmla="*/ 568325 h 850900"/>
                  <a:gd name="connsiteX2146" fmla="*/ 330200 w 723900"/>
                  <a:gd name="connsiteY2146" fmla="*/ 571500 h 850900"/>
                  <a:gd name="connsiteX2147" fmla="*/ 333375 w 723900"/>
                  <a:gd name="connsiteY2147" fmla="*/ 571500 h 850900"/>
                  <a:gd name="connsiteX2148" fmla="*/ 333375 w 723900"/>
                  <a:gd name="connsiteY2148" fmla="*/ 574675 h 850900"/>
                  <a:gd name="connsiteX2149" fmla="*/ 330200 w 723900"/>
                  <a:gd name="connsiteY2149" fmla="*/ 574675 h 850900"/>
                  <a:gd name="connsiteX2150" fmla="*/ 330200 w 723900"/>
                  <a:gd name="connsiteY2150" fmla="*/ 577850 h 850900"/>
                  <a:gd name="connsiteX2151" fmla="*/ 330200 w 723900"/>
                  <a:gd name="connsiteY2151" fmla="*/ 581025 h 850900"/>
                  <a:gd name="connsiteX2152" fmla="*/ 327025 w 723900"/>
                  <a:gd name="connsiteY2152" fmla="*/ 581025 h 850900"/>
                  <a:gd name="connsiteX2153" fmla="*/ 327025 w 723900"/>
                  <a:gd name="connsiteY2153" fmla="*/ 584200 h 850900"/>
                  <a:gd name="connsiteX2154" fmla="*/ 323850 w 723900"/>
                  <a:gd name="connsiteY2154" fmla="*/ 584200 h 850900"/>
                  <a:gd name="connsiteX2155" fmla="*/ 323850 w 723900"/>
                  <a:gd name="connsiteY2155" fmla="*/ 581025 h 850900"/>
                  <a:gd name="connsiteX2156" fmla="*/ 320675 w 723900"/>
                  <a:gd name="connsiteY2156" fmla="*/ 581025 h 850900"/>
                  <a:gd name="connsiteX2157" fmla="*/ 320675 w 723900"/>
                  <a:gd name="connsiteY2157" fmla="*/ 584200 h 850900"/>
                  <a:gd name="connsiteX2158" fmla="*/ 322263 w 723900"/>
                  <a:gd name="connsiteY2158" fmla="*/ 584200 h 850900"/>
                  <a:gd name="connsiteX2159" fmla="*/ 322263 w 723900"/>
                  <a:gd name="connsiteY2159" fmla="*/ 585788 h 850900"/>
                  <a:gd name="connsiteX2160" fmla="*/ 320675 w 723900"/>
                  <a:gd name="connsiteY2160" fmla="*/ 585788 h 850900"/>
                  <a:gd name="connsiteX2161" fmla="*/ 320675 w 723900"/>
                  <a:gd name="connsiteY2161" fmla="*/ 587375 h 850900"/>
                  <a:gd name="connsiteX2162" fmla="*/ 320675 w 723900"/>
                  <a:gd name="connsiteY2162" fmla="*/ 590550 h 850900"/>
                  <a:gd name="connsiteX2163" fmla="*/ 320675 w 723900"/>
                  <a:gd name="connsiteY2163" fmla="*/ 593725 h 850900"/>
                  <a:gd name="connsiteX2164" fmla="*/ 317500 w 723900"/>
                  <a:gd name="connsiteY2164" fmla="*/ 593725 h 850900"/>
                  <a:gd name="connsiteX2165" fmla="*/ 314325 w 723900"/>
                  <a:gd name="connsiteY2165" fmla="*/ 593725 h 850900"/>
                  <a:gd name="connsiteX2166" fmla="*/ 314325 w 723900"/>
                  <a:gd name="connsiteY2166" fmla="*/ 596900 h 850900"/>
                  <a:gd name="connsiteX2167" fmla="*/ 312738 w 723900"/>
                  <a:gd name="connsiteY2167" fmla="*/ 595313 h 850900"/>
                  <a:gd name="connsiteX2168" fmla="*/ 311150 w 723900"/>
                  <a:gd name="connsiteY2168" fmla="*/ 595313 h 850900"/>
                  <a:gd name="connsiteX2169" fmla="*/ 311150 w 723900"/>
                  <a:gd name="connsiteY2169" fmla="*/ 593725 h 850900"/>
                  <a:gd name="connsiteX2170" fmla="*/ 307975 w 723900"/>
                  <a:gd name="connsiteY2170" fmla="*/ 593725 h 850900"/>
                  <a:gd name="connsiteX2171" fmla="*/ 304800 w 723900"/>
                  <a:gd name="connsiteY2171" fmla="*/ 593725 h 850900"/>
                  <a:gd name="connsiteX2172" fmla="*/ 304800 w 723900"/>
                  <a:gd name="connsiteY2172" fmla="*/ 596900 h 850900"/>
                  <a:gd name="connsiteX2173" fmla="*/ 307975 w 723900"/>
                  <a:gd name="connsiteY2173" fmla="*/ 596900 h 850900"/>
                  <a:gd name="connsiteX2174" fmla="*/ 307975 w 723900"/>
                  <a:gd name="connsiteY2174" fmla="*/ 600075 h 850900"/>
                  <a:gd name="connsiteX2175" fmla="*/ 304800 w 723900"/>
                  <a:gd name="connsiteY2175" fmla="*/ 600075 h 850900"/>
                  <a:gd name="connsiteX2176" fmla="*/ 301625 w 723900"/>
                  <a:gd name="connsiteY2176" fmla="*/ 600075 h 850900"/>
                  <a:gd name="connsiteX2177" fmla="*/ 301625 w 723900"/>
                  <a:gd name="connsiteY2177" fmla="*/ 603250 h 850900"/>
                  <a:gd name="connsiteX2178" fmla="*/ 301625 w 723900"/>
                  <a:gd name="connsiteY2178" fmla="*/ 606425 h 850900"/>
                  <a:gd name="connsiteX2179" fmla="*/ 298450 w 723900"/>
                  <a:gd name="connsiteY2179" fmla="*/ 606425 h 850900"/>
                  <a:gd name="connsiteX2180" fmla="*/ 295275 w 723900"/>
                  <a:gd name="connsiteY2180" fmla="*/ 606425 h 850900"/>
                  <a:gd name="connsiteX2181" fmla="*/ 295275 w 723900"/>
                  <a:gd name="connsiteY2181" fmla="*/ 609600 h 850900"/>
                  <a:gd name="connsiteX2182" fmla="*/ 296863 w 723900"/>
                  <a:gd name="connsiteY2182" fmla="*/ 609600 h 850900"/>
                  <a:gd name="connsiteX2183" fmla="*/ 296863 w 723900"/>
                  <a:gd name="connsiteY2183" fmla="*/ 611188 h 850900"/>
                  <a:gd name="connsiteX2184" fmla="*/ 295275 w 723900"/>
                  <a:gd name="connsiteY2184" fmla="*/ 611188 h 850900"/>
                  <a:gd name="connsiteX2185" fmla="*/ 295275 w 723900"/>
                  <a:gd name="connsiteY2185" fmla="*/ 612775 h 850900"/>
                  <a:gd name="connsiteX2186" fmla="*/ 292100 w 723900"/>
                  <a:gd name="connsiteY2186" fmla="*/ 612775 h 850900"/>
                  <a:gd name="connsiteX2187" fmla="*/ 292100 w 723900"/>
                  <a:gd name="connsiteY2187" fmla="*/ 615950 h 850900"/>
                  <a:gd name="connsiteX2188" fmla="*/ 292100 w 723900"/>
                  <a:gd name="connsiteY2188" fmla="*/ 619125 h 850900"/>
                  <a:gd name="connsiteX2189" fmla="*/ 288925 w 723900"/>
                  <a:gd name="connsiteY2189" fmla="*/ 619125 h 850900"/>
                  <a:gd name="connsiteX2190" fmla="*/ 288925 w 723900"/>
                  <a:gd name="connsiteY2190" fmla="*/ 622300 h 850900"/>
                  <a:gd name="connsiteX2191" fmla="*/ 292100 w 723900"/>
                  <a:gd name="connsiteY2191" fmla="*/ 622300 h 850900"/>
                  <a:gd name="connsiteX2192" fmla="*/ 292100 w 723900"/>
                  <a:gd name="connsiteY2192" fmla="*/ 625475 h 850900"/>
                  <a:gd name="connsiteX2193" fmla="*/ 295275 w 723900"/>
                  <a:gd name="connsiteY2193" fmla="*/ 625475 h 850900"/>
                  <a:gd name="connsiteX2194" fmla="*/ 298450 w 723900"/>
                  <a:gd name="connsiteY2194" fmla="*/ 625475 h 850900"/>
                  <a:gd name="connsiteX2195" fmla="*/ 301625 w 723900"/>
                  <a:gd name="connsiteY2195" fmla="*/ 625475 h 850900"/>
                  <a:gd name="connsiteX2196" fmla="*/ 304800 w 723900"/>
                  <a:gd name="connsiteY2196" fmla="*/ 625475 h 850900"/>
                  <a:gd name="connsiteX2197" fmla="*/ 304800 w 723900"/>
                  <a:gd name="connsiteY2197" fmla="*/ 628650 h 850900"/>
                  <a:gd name="connsiteX2198" fmla="*/ 307975 w 723900"/>
                  <a:gd name="connsiteY2198" fmla="*/ 628650 h 850900"/>
                  <a:gd name="connsiteX2199" fmla="*/ 311150 w 723900"/>
                  <a:gd name="connsiteY2199" fmla="*/ 628650 h 850900"/>
                  <a:gd name="connsiteX2200" fmla="*/ 311150 w 723900"/>
                  <a:gd name="connsiteY2200" fmla="*/ 631825 h 850900"/>
                  <a:gd name="connsiteX2201" fmla="*/ 314325 w 723900"/>
                  <a:gd name="connsiteY2201" fmla="*/ 631825 h 850900"/>
                  <a:gd name="connsiteX2202" fmla="*/ 314325 w 723900"/>
                  <a:gd name="connsiteY2202" fmla="*/ 635000 h 850900"/>
                  <a:gd name="connsiteX2203" fmla="*/ 314325 w 723900"/>
                  <a:gd name="connsiteY2203" fmla="*/ 638175 h 850900"/>
                  <a:gd name="connsiteX2204" fmla="*/ 311150 w 723900"/>
                  <a:gd name="connsiteY2204" fmla="*/ 638175 h 850900"/>
                  <a:gd name="connsiteX2205" fmla="*/ 311150 w 723900"/>
                  <a:gd name="connsiteY2205" fmla="*/ 641350 h 850900"/>
                  <a:gd name="connsiteX2206" fmla="*/ 307975 w 723900"/>
                  <a:gd name="connsiteY2206" fmla="*/ 644525 h 850900"/>
                  <a:gd name="connsiteX2207" fmla="*/ 307975 w 723900"/>
                  <a:gd name="connsiteY2207" fmla="*/ 647700 h 850900"/>
                  <a:gd name="connsiteX2208" fmla="*/ 304800 w 723900"/>
                  <a:gd name="connsiteY2208" fmla="*/ 647700 h 850900"/>
                  <a:gd name="connsiteX2209" fmla="*/ 301625 w 723900"/>
                  <a:gd name="connsiteY2209" fmla="*/ 647700 h 850900"/>
                  <a:gd name="connsiteX2210" fmla="*/ 298450 w 723900"/>
                  <a:gd name="connsiteY2210" fmla="*/ 647700 h 850900"/>
                  <a:gd name="connsiteX2211" fmla="*/ 298450 w 723900"/>
                  <a:gd name="connsiteY2211" fmla="*/ 650875 h 850900"/>
                  <a:gd name="connsiteX2212" fmla="*/ 300038 w 723900"/>
                  <a:gd name="connsiteY2212" fmla="*/ 650875 h 850900"/>
                  <a:gd name="connsiteX2213" fmla="*/ 300038 w 723900"/>
                  <a:gd name="connsiteY2213" fmla="*/ 652463 h 850900"/>
                  <a:gd name="connsiteX2214" fmla="*/ 298450 w 723900"/>
                  <a:gd name="connsiteY2214" fmla="*/ 652463 h 850900"/>
                  <a:gd name="connsiteX2215" fmla="*/ 298450 w 723900"/>
                  <a:gd name="connsiteY2215" fmla="*/ 654050 h 850900"/>
                  <a:gd name="connsiteX2216" fmla="*/ 295275 w 723900"/>
                  <a:gd name="connsiteY2216" fmla="*/ 654050 h 850900"/>
                  <a:gd name="connsiteX2217" fmla="*/ 295275 w 723900"/>
                  <a:gd name="connsiteY2217" fmla="*/ 657225 h 850900"/>
                  <a:gd name="connsiteX2218" fmla="*/ 295275 w 723900"/>
                  <a:gd name="connsiteY2218" fmla="*/ 660400 h 850900"/>
                  <a:gd name="connsiteX2219" fmla="*/ 292100 w 723900"/>
                  <a:gd name="connsiteY2219" fmla="*/ 660400 h 850900"/>
                  <a:gd name="connsiteX2220" fmla="*/ 292100 w 723900"/>
                  <a:gd name="connsiteY2220" fmla="*/ 663575 h 850900"/>
                  <a:gd name="connsiteX2221" fmla="*/ 292100 w 723900"/>
                  <a:gd name="connsiteY2221" fmla="*/ 665163 h 850900"/>
                  <a:gd name="connsiteX2222" fmla="*/ 292100 w 723900"/>
                  <a:gd name="connsiteY2222" fmla="*/ 666750 h 850900"/>
                  <a:gd name="connsiteX2223" fmla="*/ 292100 w 723900"/>
                  <a:gd name="connsiteY2223" fmla="*/ 669925 h 850900"/>
                  <a:gd name="connsiteX2224" fmla="*/ 288925 w 723900"/>
                  <a:gd name="connsiteY2224" fmla="*/ 669925 h 850900"/>
                  <a:gd name="connsiteX2225" fmla="*/ 288925 w 723900"/>
                  <a:gd name="connsiteY2225" fmla="*/ 673100 h 850900"/>
                  <a:gd name="connsiteX2226" fmla="*/ 285750 w 723900"/>
                  <a:gd name="connsiteY2226" fmla="*/ 669925 h 850900"/>
                  <a:gd name="connsiteX2227" fmla="*/ 285750 w 723900"/>
                  <a:gd name="connsiteY2227" fmla="*/ 673100 h 850900"/>
                  <a:gd name="connsiteX2228" fmla="*/ 284163 w 723900"/>
                  <a:gd name="connsiteY2228" fmla="*/ 673100 h 850900"/>
                  <a:gd name="connsiteX2229" fmla="*/ 284163 w 723900"/>
                  <a:gd name="connsiteY2229" fmla="*/ 676275 h 850900"/>
                  <a:gd name="connsiteX2230" fmla="*/ 285750 w 723900"/>
                  <a:gd name="connsiteY2230" fmla="*/ 676275 h 850900"/>
                  <a:gd name="connsiteX2231" fmla="*/ 285750 w 723900"/>
                  <a:gd name="connsiteY2231" fmla="*/ 677863 h 850900"/>
                  <a:gd name="connsiteX2232" fmla="*/ 282575 w 723900"/>
                  <a:gd name="connsiteY2232" fmla="*/ 677863 h 850900"/>
                  <a:gd name="connsiteX2233" fmla="*/ 282575 w 723900"/>
                  <a:gd name="connsiteY2233" fmla="*/ 676275 h 850900"/>
                  <a:gd name="connsiteX2234" fmla="*/ 279400 w 723900"/>
                  <a:gd name="connsiteY2234" fmla="*/ 676275 h 850900"/>
                  <a:gd name="connsiteX2235" fmla="*/ 276225 w 723900"/>
                  <a:gd name="connsiteY2235" fmla="*/ 676275 h 850900"/>
                  <a:gd name="connsiteX2236" fmla="*/ 276225 w 723900"/>
                  <a:gd name="connsiteY2236" fmla="*/ 679450 h 850900"/>
                  <a:gd name="connsiteX2237" fmla="*/ 273050 w 723900"/>
                  <a:gd name="connsiteY2237" fmla="*/ 679450 h 850900"/>
                  <a:gd name="connsiteX2238" fmla="*/ 271463 w 723900"/>
                  <a:gd name="connsiteY2238" fmla="*/ 679450 h 850900"/>
                  <a:gd name="connsiteX2239" fmla="*/ 271463 w 723900"/>
                  <a:gd name="connsiteY2239" fmla="*/ 681038 h 850900"/>
                  <a:gd name="connsiteX2240" fmla="*/ 269875 w 723900"/>
                  <a:gd name="connsiteY2240" fmla="*/ 681038 h 850900"/>
                  <a:gd name="connsiteX2241" fmla="*/ 269875 w 723900"/>
                  <a:gd name="connsiteY2241" fmla="*/ 679450 h 850900"/>
                  <a:gd name="connsiteX2242" fmla="*/ 266700 w 723900"/>
                  <a:gd name="connsiteY2242" fmla="*/ 682625 h 850900"/>
                  <a:gd name="connsiteX2243" fmla="*/ 266700 w 723900"/>
                  <a:gd name="connsiteY2243" fmla="*/ 685800 h 850900"/>
                  <a:gd name="connsiteX2244" fmla="*/ 265113 w 723900"/>
                  <a:gd name="connsiteY2244" fmla="*/ 685800 h 850900"/>
                  <a:gd name="connsiteX2245" fmla="*/ 265113 w 723900"/>
                  <a:gd name="connsiteY2245" fmla="*/ 687388 h 850900"/>
                  <a:gd name="connsiteX2246" fmla="*/ 263525 w 723900"/>
                  <a:gd name="connsiteY2246" fmla="*/ 687388 h 850900"/>
                  <a:gd name="connsiteX2247" fmla="*/ 263525 w 723900"/>
                  <a:gd name="connsiteY2247" fmla="*/ 688975 h 850900"/>
                  <a:gd name="connsiteX2248" fmla="*/ 263525 w 723900"/>
                  <a:gd name="connsiteY2248" fmla="*/ 692150 h 850900"/>
                  <a:gd name="connsiteX2249" fmla="*/ 260350 w 723900"/>
                  <a:gd name="connsiteY2249" fmla="*/ 692150 h 850900"/>
                  <a:gd name="connsiteX2250" fmla="*/ 258763 w 723900"/>
                  <a:gd name="connsiteY2250" fmla="*/ 692150 h 850900"/>
                  <a:gd name="connsiteX2251" fmla="*/ 258763 w 723900"/>
                  <a:gd name="connsiteY2251" fmla="*/ 695325 h 850900"/>
                  <a:gd name="connsiteX2252" fmla="*/ 257175 w 723900"/>
                  <a:gd name="connsiteY2252" fmla="*/ 695325 h 850900"/>
                  <a:gd name="connsiteX2253" fmla="*/ 257175 w 723900"/>
                  <a:gd name="connsiteY2253" fmla="*/ 692150 h 850900"/>
                  <a:gd name="connsiteX2254" fmla="*/ 254000 w 723900"/>
                  <a:gd name="connsiteY2254" fmla="*/ 692150 h 850900"/>
                  <a:gd name="connsiteX2255" fmla="*/ 254000 w 723900"/>
                  <a:gd name="connsiteY2255" fmla="*/ 688975 h 850900"/>
                  <a:gd name="connsiteX2256" fmla="*/ 250825 w 723900"/>
                  <a:gd name="connsiteY2256" fmla="*/ 688975 h 850900"/>
                  <a:gd name="connsiteX2257" fmla="*/ 250825 w 723900"/>
                  <a:gd name="connsiteY2257" fmla="*/ 692150 h 850900"/>
                  <a:gd name="connsiteX2258" fmla="*/ 250825 w 723900"/>
                  <a:gd name="connsiteY2258" fmla="*/ 695325 h 850900"/>
                  <a:gd name="connsiteX2259" fmla="*/ 250825 w 723900"/>
                  <a:gd name="connsiteY2259" fmla="*/ 698500 h 850900"/>
                  <a:gd name="connsiteX2260" fmla="*/ 247650 w 723900"/>
                  <a:gd name="connsiteY2260" fmla="*/ 698500 h 850900"/>
                  <a:gd name="connsiteX2261" fmla="*/ 247650 w 723900"/>
                  <a:gd name="connsiteY2261" fmla="*/ 701675 h 850900"/>
                  <a:gd name="connsiteX2262" fmla="*/ 244475 w 723900"/>
                  <a:gd name="connsiteY2262" fmla="*/ 701675 h 850900"/>
                  <a:gd name="connsiteX2263" fmla="*/ 241300 w 723900"/>
                  <a:gd name="connsiteY2263" fmla="*/ 701675 h 850900"/>
                  <a:gd name="connsiteX2264" fmla="*/ 241300 w 723900"/>
                  <a:gd name="connsiteY2264" fmla="*/ 704850 h 850900"/>
                  <a:gd name="connsiteX2265" fmla="*/ 241300 w 723900"/>
                  <a:gd name="connsiteY2265" fmla="*/ 708025 h 850900"/>
                  <a:gd name="connsiteX2266" fmla="*/ 238125 w 723900"/>
                  <a:gd name="connsiteY2266" fmla="*/ 708025 h 850900"/>
                  <a:gd name="connsiteX2267" fmla="*/ 238125 w 723900"/>
                  <a:gd name="connsiteY2267" fmla="*/ 704850 h 850900"/>
                  <a:gd name="connsiteX2268" fmla="*/ 234950 w 723900"/>
                  <a:gd name="connsiteY2268" fmla="*/ 704850 h 850900"/>
                  <a:gd name="connsiteX2269" fmla="*/ 234950 w 723900"/>
                  <a:gd name="connsiteY2269" fmla="*/ 708025 h 850900"/>
                  <a:gd name="connsiteX2270" fmla="*/ 231775 w 723900"/>
                  <a:gd name="connsiteY2270" fmla="*/ 708025 h 850900"/>
                  <a:gd name="connsiteX2271" fmla="*/ 228600 w 723900"/>
                  <a:gd name="connsiteY2271" fmla="*/ 711200 h 850900"/>
                  <a:gd name="connsiteX2272" fmla="*/ 225425 w 723900"/>
                  <a:gd name="connsiteY2272" fmla="*/ 711200 h 850900"/>
                  <a:gd name="connsiteX2273" fmla="*/ 225425 w 723900"/>
                  <a:gd name="connsiteY2273" fmla="*/ 714375 h 850900"/>
                  <a:gd name="connsiteX2274" fmla="*/ 228600 w 723900"/>
                  <a:gd name="connsiteY2274" fmla="*/ 714375 h 850900"/>
                  <a:gd name="connsiteX2275" fmla="*/ 231775 w 723900"/>
                  <a:gd name="connsiteY2275" fmla="*/ 714375 h 850900"/>
                  <a:gd name="connsiteX2276" fmla="*/ 231775 w 723900"/>
                  <a:gd name="connsiteY2276" fmla="*/ 717550 h 850900"/>
                  <a:gd name="connsiteX2277" fmla="*/ 231775 w 723900"/>
                  <a:gd name="connsiteY2277" fmla="*/ 720725 h 850900"/>
                  <a:gd name="connsiteX2278" fmla="*/ 228600 w 723900"/>
                  <a:gd name="connsiteY2278" fmla="*/ 723900 h 850900"/>
                  <a:gd name="connsiteX2279" fmla="*/ 225425 w 723900"/>
                  <a:gd name="connsiteY2279" fmla="*/ 723900 h 850900"/>
                  <a:gd name="connsiteX2280" fmla="*/ 225425 w 723900"/>
                  <a:gd name="connsiteY2280" fmla="*/ 727075 h 850900"/>
                  <a:gd name="connsiteX2281" fmla="*/ 228600 w 723900"/>
                  <a:gd name="connsiteY2281" fmla="*/ 727075 h 850900"/>
                  <a:gd name="connsiteX2282" fmla="*/ 228600 w 723900"/>
                  <a:gd name="connsiteY2282" fmla="*/ 730250 h 850900"/>
                  <a:gd name="connsiteX2283" fmla="*/ 227013 w 723900"/>
                  <a:gd name="connsiteY2283" fmla="*/ 730250 h 850900"/>
                  <a:gd name="connsiteX2284" fmla="*/ 227013 w 723900"/>
                  <a:gd name="connsiteY2284" fmla="*/ 731838 h 850900"/>
                  <a:gd name="connsiteX2285" fmla="*/ 225425 w 723900"/>
                  <a:gd name="connsiteY2285" fmla="*/ 731838 h 850900"/>
                  <a:gd name="connsiteX2286" fmla="*/ 225425 w 723900"/>
                  <a:gd name="connsiteY2286" fmla="*/ 730250 h 850900"/>
                  <a:gd name="connsiteX2287" fmla="*/ 222250 w 723900"/>
                  <a:gd name="connsiteY2287" fmla="*/ 730250 h 850900"/>
                  <a:gd name="connsiteX2288" fmla="*/ 222250 w 723900"/>
                  <a:gd name="connsiteY2288" fmla="*/ 727075 h 850900"/>
                  <a:gd name="connsiteX2289" fmla="*/ 219075 w 723900"/>
                  <a:gd name="connsiteY2289" fmla="*/ 727075 h 850900"/>
                  <a:gd name="connsiteX2290" fmla="*/ 219075 w 723900"/>
                  <a:gd name="connsiteY2290" fmla="*/ 730250 h 850900"/>
                  <a:gd name="connsiteX2291" fmla="*/ 219075 w 723900"/>
                  <a:gd name="connsiteY2291" fmla="*/ 733425 h 850900"/>
                  <a:gd name="connsiteX2292" fmla="*/ 215900 w 723900"/>
                  <a:gd name="connsiteY2292" fmla="*/ 733425 h 850900"/>
                  <a:gd name="connsiteX2293" fmla="*/ 212725 w 723900"/>
                  <a:gd name="connsiteY2293" fmla="*/ 733425 h 850900"/>
                  <a:gd name="connsiteX2294" fmla="*/ 212725 w 723900"/>
                  <a:gd name="connsiteY2294" fmla="*/ 736600 h 850900"/>
                  <a:gd name="connsiteX2295" fmla="*/ 209550 w 723900"/>
                  <a:gd name="connsiteY2295" fmla="*/ 736600 h 850900"/>
                  <a:gd name="connsiteX2296" fmla="*/ 209550 w 723900"/>
                  <a:gd name="connsiteY2296" fmla="*/ 739775 h 850900"/>
                  <a:gd name="connsiteX2297" fmla="*/ 206375 w 723900"/>
                  <a:gd name="connsiteY2297" fmla="*/ 739775 h 850900"/>
                  <a:gd name="connsiteX2298" fmla="*/ 206375 w 723900"/>
                  <a:gd name="connsiteY2298" fmla="*/ 736600 h 850900"/>
                  <a:gd name="connsiteX2299" fmla="*/ 203200 w 723900"/>
                  <a:gd name="connsiteY2299" fmla="*/ 736600 h 850900"/>
                  <a:gd name="connsiteX2300" fmla="*/ 203200 w 723900"/>
                  <a:gd name="connsiteY2300" fmla="*/ 733425 h 850900"/>
                  <a:gd name="connsiteX2301" fmla="*/ 200025 w 723900"/>
                  <a:gd name="connsiteY2301" fmla="*/ 733425 h 850900"/>
                  <a:gd name="connsiteX2302" fmla="*/ 200025 w 723900"/>
                  <a:gd name="connsiteY2302" fmla="*/ 736600 h 850900"/>
                  <a:gd name="connsiteX2303" fmla="*/ 200025 w 723900"/>
                  <a:gd name="connsiteY2303" fmla="*/ 739775 h 850900"/>
                  <a:gd name="connsiteX2304" fmla="*/ 196850 w 723900"/>
                  <a:gd name="connsiteY2304" fmla="*/ 739775 h 850900"/>
                  <a:gd name="connsiteX2305" fmla="*/ 196850 w 723900"/>
                  <a:gd name="connsiteY2305" fmla="*/ 742950 h 850900"/>
                  <a:gd name="connsiteX2306" fmla="*/ 196850 w 723900"/>
                  <a:gd name="connsiteY2306" fmla="*/ 746125 h 850900"/>
                  <a:gd name="connsiteX2307" fmla="*/ 193675 w 723900"/>
                  <a:gd name="connsiteY2307" fmla="*/ 746125 h 850900"/>
                  <a:gd name="connsiteX2308" fmla="*/ 190500 w 723900"/>
                  <a:gd name="connsiteY2308" fmla="*/ 746125 h 850900"/>
                  <a:gd name="connsiteX2309" fmla="*/ 190500 w 723900"/>
                  <a:gd name="connsiteY2309" fmla="*/ 742950 h 850900"/>
                  <a:gd name="connsiteX2310" fmla="*/ 187325 w 723900"/>
                  <a:gd name="connsiteY2310" fmla="*/ 742950 h 850900"/>
                  <a:gd name="connsiteX2311" fmla="*/ 187325 w 723900"/>
                  <a:gd name="connsiteY2311" fmla="*/ 746125 h 850900"/>
                  <a:gd name="connsiteX2312" fmla="*/ 184150 w 723900"/>
                  <a:gd name="connsiteY2312" fmla="*/ 746125 h 850900"/>
                  <a:gd name="connsiteX2313" fmla="*/ 184150 w 723900"/>
                  <a:gd name="connsiteY2313" fmla="*/ 749300 h 850900"/>
                  <a:gd name="connsiteX2314" fmla="*/ 187325 w 723900"/>
                  <a:gd name="connsiteY2314" fmla="*/ 749300 h 850900"/>
                  <a:gd name="connsiteX2315" fmla="*/ 187325 w 723900"/>
                  <a:gd name="connsiteY2315" fmla="*/ 752475 h 850900"/>
                  <a:gd name="connsiteX2316" fmla="*/ 184150 w 723900"/>
                  <a:gd name="connsiteY2316" fmla="*/ 752475 h 850900"/>
                  <a:gd name="connsiteX2317" fmla="*/ 180975 w 723900"/>
                  <a:gd name="connsiteY2317" fmla="*/ 752475 h 850900"/>
                  <a:gd name="connsiteX2318" fmla="*/ 180975 w 723900"/>
                  <a:gd name="connsiteY2318" fmla="*/ 755650 h 850900"/>
                  <a:gd name="connsiteX2319" fmla="*/ 177800 w 723900"/>
                  <a:gd name="connsiteY2319" fmla="*/ 752475 h 850900"/>
                  <a:gd name="connsiteX2320" fmla="*/ 174625 w 723900"/>
                  <a:gd name="connsiteY2320" fmla="*/ 752475 h 850900"/>
                  <a:gd name="connsiteX2321" fmla="*/ 171450 w 723900"/>
                  <a:gd name="connsiteY2321" fmla="*/ 752475 h 850900"/>
                  <a:gd name="connsiteX2322" fmla="*/ 171450 w 723900"/>
                  <a:gd name="connsiteY2322" fmla="*/ 755650 h 850900"/>
                  <a:gd name="connsiteX2323" fmla="*/ 171450 w 723900"/>
                  <a:gd name="connsiteY2323" fmla="*/ 758825 h 850900"/>
                  <a:gd name="connsiteX2324" fmla="*/ 171450 w 723900"/>
                  <a:gd name="connsiteY2324" fmla="*/ 762000 h 850900"/>
                  <a:gd name="connsiteX2325" fmla="*/ 174625 w 723900"/>
                  <a:gd name="connsiteY2325" fmla="*/ 762000 h 850900"/>
                  <a:gd name="connsiteX2326" fmla="*/ 177800 w 723900"/>
                  <a:gd name="connsiteY2326" fmla="*/ 762000 h 850900"/>
                  <a:gd name="connsiteX2327" fmla="*/ 177800 w 723900"/>
                  <a:gd name="connsiteY2327" fmla="*/ 765175 h 850900"/>
                  <a:gd name="connsiteX2328" fmla="*/ 174625 w 723900"/>
                  <a:gd name="connsiteY2328" fmla="*/ 765175 h 850900"/>
                  <a:gd name="connsiteX2329" fmla="*/ 174625 w 723900"/>
                  <a:gd name="connsiteY2329" fmla="*/ 768350 h 850900"/>
                  <a:gd name="connsiteX2330" fmla="*/ 171450 w 723900"/>
                  <a:gd name="connsiteY2330" fmla="*/ 768350 h 850900"/>
                  <a:gd name="connsiteX2331" fmla="*/ 171450 w 723900"/>
                  <a:gd name="connsiteY2331" fmla="*/ 771525 h 850900"/>
                  <a:gd name="connsiteX2332" fmla="*/ 168275 w 723900"/>
                  <a:gd name="connsiteY2332" fmla="*/ 771525 h 850900"/>
                  <a:gd name="connsiteX2333" fmla="*/ 168275 w 723900"/>
                  <a:gd name="connsiteY2333" fmla="*/ 774700 h 850900"/>
                  <a:gd name="connsiteX2334" fmla="*/ 171450 w 723900"/>
                  <a:gd name="connsiteY2334" fmla="*/ 774700 h 850900"/>
                  <a:gd name="connsiteX2335" fmla="*/ 171450 w 723900"/>
                  <a:gd name="connsiteY2335" fmla="*/ 777875 h 850900"/>
                  <a:gd name="connsiteX2336" fmla="*/ 169863 w 723900"/>
                  <a:gd name="connsiteY2336" fmla="*/ 777875 h 850900"/>
                  <a:gd name="connsiteX2337" fmla="*/ 169863 w 723900"/>
                  <a:gd name="connsiteY2337" fmla="*/ 779463 h 850900"/>
                  <a:gd name="connsiteX2338" fmla="*/ 168275 w 723900"/>
                  <a:gd name="connsiteY2338" fmla="*/ 779463 h 850900"/>
                  <a:gd name="connsiteX2339" fmla="*/ 168275 w 723900"/>
                  <a:gd name="connsiteY2339" fmla="*/ 777875 h 850900"/>
                  <a:gd name="connsiteX2340" fmla="*/ 165100 w 723900"/>
                  <a:gd name="connsiteY2340" fmla="*/ 777875 h 850900"/>
                  <a:gd name="connsiteX2341" fmla="*/ 161925 w 723900"/>
                  <a:gd name="connsiteY2341" fmla="*/ 777875 h 850900"/>
                  <a:gd name="connsiteX2342" fmla="*/ 158750 w 723900"/>
                  <a:gd name="connsiteY2342" fmla="*/ 777875 h 850900"/>
                  <a:gd name="connsiteX2343" fmla="*/ 158750 w 723900"/>
                  <a:gd name="connsiteY2343" fmla="*/ 779463 h 850900"/>
                  <a:gd name="connsiteX2344" fmla="*/ 155575 w 723900"/>
                  <a:gd name="connsiteY2344" fmla="*/ 779463 h 850900"/>
                  <a:gd name="connsiteX2345" fmla="*/ 155575 w 723900"/>
                  <a:gd name="connsiteY2345" fmla="*/ 777875 h 850900"/>
                  <a:gd name="connsiteX2346" fmla="*/ 152400 w 723900"/>
                  <a:gd name="connsiteY2346" fmla="*/ 781050 h 850900"/>
                  <a:gd name="connsiteX2347" fmla="*/ 152400 w 723900"/>
                  <a:gd name="connsiteY2347" fmla="*/ 784225 h 850900"/>
                  <a:gd name="connsiteX2348" fmla="*/ 149225 w 723900"/>
                  <a:gd name="connsiteY2348" fmla="*/ 784225 h 850900"/>
                  <a:gd name="connsiteX2349" fmla="*/ 149225 w 723900"/>
                  <a:gd name="connsiteY2349" fmla="*/ 782638 h 850900"/>
                  <a:gd name="connsiteX2350" fmla="*/ 149225 w 723900"/>
                  <a:gd name="connsiteY2350" fmla="*/ 781050 h 850900"/>
                  <a:gd name="connsiteX2351" fmla="*/ 146050 w 723900"/>
                  <a:gd name="connsiteY2351" fmla="*/ 781050 h 850900"/>
                  <a:gd name="connsiteX2352" fmla="*/ 142875 w 723900"/>
                  <a:gd name="connsiteY2352" fmla="*/ 781050 h 850900"/>
                  <a:gd name="connsiteX2353" fmla="*/ 142875 w 723900"/>
                  <a:gd name="connsiteY2353" fmla="*/ 784225 h 850900"/>
                  <a:gd name="connsiteX2354" fmla="*/ 139700 w 723900"/>
                  <a:gd name="connsiteY2354" fmla="*/ 787400 h 850900"/>
                  <a:gd name="connsiteX2355" fmla="*/ 136525 w 723900"/>
                  <a:gd name="connsiteY2355" fmla="*/ 787400 h 850900"/>
                  <a:gd name="connsiteX2356" fmla="*/ 136525 w 723900"/>
                  <a:gd name="connsiteY2356" fmla="*/ 790575 h 850900"/>
                  <a:gd name="connsiteX2357" fmla="*/ 136525 w 723900"/>
                  <a:gd name="connsiteY2357" fmla="*/ 793750 h 850900"/>
                  <a:gd name="connsiteX2358" fmla="*/ 133350 w 723900"/>
                  <a:gd name="connsiteY2358" fmla="*/ 793750 h 850900"/>
                  <a:gd name="connsiteX2359" fmla="*/ 133350 w 723900"/>
                  <a:gd name="connsiteY2359" fmla="*/ 790575 h 850900"/>
                  <a:gd name="connsiteX2360" fmla="*/ 133350 w 723900"/>
                  <a:gd name="connsiteY2360" fmla="*/ 787400 h 850900"/>
                  <a:gd name="connsiteX2361" fmla="*/ 133350 w 723900"/>
                  <a:gd name="connsiteY2361" fmla="*/ 784225 h 850900"/>
                  <a:gd name="connsiteX2362" fmla="*/ 133350 w 723900"/>
                  <a:gd name="connsiteY2362" fmla="*/ 781050 h 850900"/>
                  <a:gd name="connsiteX2363" fmla="*/ 131763 w 723900"/>
                  <a:gd name="connsiteY2363" fmla="*/ 781050 h 850900"/>
                  <a:gd name="connsiteX2364" fmla="*/ 131763 w 723900"/>
                  <a:gd name="connsiteY2364" fmla="*/ 782638 h 850900"/>
                  <a:gd name="connsiteX2365" fmla="*/ 130175 w 723900"/>
                  <a:gd name="connsiteY2365" fmla="*/ 782638 h 850900"/>
                  <a:gd name="connsiteX2366" fmla="*/ 130175 w 723900"/>
                  <a:gd name="connsiteY2366" fmla="*/ 784225 h 850900"/>
                  <a:gd name="connsiteX2367" fmla="*/ 127000 w 723900"/>
                  <a:gd name="connsiteY2367" fmla="*/ 784225 h 850900"/>
                  <a:gd name="connsiteX2368" fmla="*/ 123825 w 723900"/>
                  <a:gd name="connsiteY2368" fmla="*/ 784225 h 850900"/>
                  <a:gd name="connsiteX2369" fmla="*/ 123825 w 723900"/>
                  <a:gd name="connsiteY2369" fmla="*/ 787400 h 850900"/>
                  <a:gd name="connsiteX2370" fmla="*/ 120650 w 723900"/>
                  <a:gd name="connsiteY2370" fmla="*/ 787400 h 850900"/>
                  <a:gd name="connsiteX2371" fmla="*/ 120650 w 723900"/>
                  <a:gd name="connsiteY2371" fmla="*/ 790575 h 850900"/>
                  <a:gd name="connsiteX2372" fmla="*/ 119063 w 723900"/>
                  <a:gd name="connsiteY2372" fmla="*/ 790575 h 850900"/>
                  <a:gd name="connsiteX2373" fmla="*/ 119063 w 723900"/>
                  <a:gd name="connsiteY2373" fmla="*/ 792163 h 850900"/>
                  <a:gd name="connsiteX2374" fmla="*/ 117475 w 723900"/>
                  <a:gd name="connsiteY2374" fmla="*/ 792163 h 850900"/>
                  <a:gd name="connsiteX2375" fmla="*/ 117475 w 723900"/>
                  <a:gd name="connsiteY2375" fmla="*/ 790575 h 850900"/>
                  <a:gd name="connsiteX2376" fmla="*/ 114300 w 723900"/>
                  <a:gd name="connsiteY2376" fmla="*/ 790575 h 850900"/>
                  <a:gd name="connsiteX2377" fmla="*/ 111125 w 723900"/>
                  <a:gd name="connsiteY2377" fmla="*/ 790575 h 850900"/>
                  <a:gd name="connsiteX2378" fmla="*/ 114300 w 723900"/>
                  <a:gd name="connsiteY2378" fmla="*/ 793750 h 850900"/>
                  <a:gd name="connsiteX2379" fmla="*/ 111125 w 723900"/>
                  <a:gd name="connsiteY2379" fmla="*/ 793750 h 850900"/>
                  <a:gd name="connsiteX2380" fmla="*/ 111125 w 723900"/>
                  <a:gd name="connsiteY2380" fmla="*/ 796925 h 850900"/>
                  <a:gd name="connsiteX2381" fmla="*/ 107950 w 723900"/>
                  <a:gd name="connsiteY2381" fmla="*/ 796925 h 850900"/>
                  <a:gd name="connsiteX2382" fmla="*/ 104775 w 723900"/>
                  <a:gd name="connsiteY2382" fmla="*/ 793750 h 850900"/>
                  <a:gd name="connsiteX2383" fmla="*/ 101600 w 723900"/>
                  <a:gd name="connsiteY2383" fmla="*/ 793750 h 850900"/>
                  <a:gd name="connsiteX2384" fmla="*/ 101600 w 723900"/>
                  <a:gd name="connsiteY2384" fmla="*/ 796925 h 850900"/>
                  <a:gd name="connsiteX2385" fmla="*/ 104775 w 723900"/>
                  <a:gd name="connsiteY2385" fmla="*/ 796925 h 850900"/>
                  <a:gd name="connsiteX2386" fmla="*/ 104775 w 723900"/>
                  <a:gd name="connsiteY2386" fmla="*/ 800100 h 850900"/>
                  <a:gd name="connsiteX2387" fmla="*/ 101600 w 723900"/>
                  <a:gd name="connsiteY2387" fmla="*/ 800100 h 850900"/>
                  <a:gd name="connsiteX2388" fmla="*/ 98425 w 723900"/>
                  <a:gd name="connsiteY2388" fmla="*/ 800100 h 850900"/>
                  <a:gd name="connsiteX2389" fmla="*/ 98425 w 723900"/>
                  <a:gd name="connsiteY2389" fmla="*/ 796925 h 850900"/>
                  <a:gd name="connsiteX2390" fmla="*/ 98425 w 723900"/>
                  <a:gd name="connsiteY2390" fmla="*/ 793750 h 850900"/>
                  <a:gd name="connsiteX2391" fmla="*/ 95250 w 723900"/>
                  <a:gd name="connsiteY2391" fmla="*/ 796925 h 850900"/>
                  <a:gd name="connsiteX2392" fmla="*/ 95250 w 723900"/>
                  <a:gd name="connsiteY2392" fmla="*/ 800100 h 850900"/>
                  <a:gd name="connsiteX2393" fmla="*/ 92075 w 723900"/>
                  <a:gd name="connsiteY2393" fmla="*/ 800100 h 850900"/>
                  <a:gd name="connsiteX2394" fmla="*/ 88900 w 723900"/>
                  <a:gd name="connsiteY2394" fmla="*/ 800100 h 850900"/>
                  <a:gd name="connsiteX2395" fmla="*/ 88900 w 723900"/>
                  <a:gd name="connsiteY2395" fmla="*/ 803275 h 850900"/>
                  <a:gd name="connsiteX2396" fmla="*/ 85725 w 723900"/>
                  <a:gd name="connsiteY2396" fmla="*/ 803275 h 850900"/>
                  <a:gd name="connsiteX2397" fmla="*/ 82550 w 723900"/>
                  <a:gd name="connsiteY2397" fmla="*/ 803275 h 850900"/>
                  <a:gd name="connsiteX2398" fmla="*/ 79375 w 723900"/>
                  <a:gd name="connsiteY2398" fmla="*/ 803275 h 850900"/>
                  <a:gd name="connsiteX2399" fmla="*/ 79375 w 723900"/>
                  <a:gd name="connsiteY2399" fmla="*/ 800100 h 850900"/>
                  <a:gd name="connsiteX2400" fmla="*/ 79375 w 723900"/>
                  <a:gd name="connsiteY2400" fmla="*/ 796925 h 850900"/>
                  <a:gd name="connsiteX2401" fmla="*/ 79375 w 723900"/>
                  <a:gd name="connsiteY2401" fmla="*/ 793750 h 850900"/>
                  <a:gd name="connsiteX2402" fmla="*/ 82550 w 723900"/>
                  <a:gd name="connsiteY2402" fmla="*/ 793750 h 850900"/>
                  <a:gd name="connsiteX2403" fmla="*/ 82550 w 723900"/>
                  <a:gd name="connsiteY2403" fmla="*/ 790575 h 850900"/>
                  <a:gd name="connsiteX2404" fmla="*/ 82550 w 723900"/>
                  <a:gd name="connsiteY2404" fmla="*/ 787400 h 850900"/>
                  <a:gd name="connsiteX2405" fmla="*/ 79375 w 723900"/>
                  <a:gd name="connsiteY2405" fmla="*/ 787400 h 850900"/>
                  <a:gd name="connsiteX2406" fmla="*/ 76200 w 723900"/>
                  <a:gd name="connsiteY2406" fmla="*/ 787400 h 850900"/>
                  <a:gd name="connsiteX2407" fmla="*/ 76200 w 723900"/>
                  <a:gd name="connsiteY2407" fmla="*/ 790575 h 850900"/>
                  <a:gd name="connsiteX2408" fmla="*/ 73025 w 723900"/>
                  <a:gd name="connsiteY2408" fmla="*/ 793750 h 850900"/>
                  <a:gd name="connsiteX2409" fmla="*/ 73025 w 723900"/>
                  <a:gd name="connsiteY2409" fmla="*/ 796925 h 850900"/>
                  <a:gd name="connsiteX2410" fmla="*/ 73025 w 723900"/>
                  <a:gd name="connsiteY2410" fmla="*/ 800100 h 850900"/>
                  <a:gd name="connsiteX2411" fmla="*/ 69850 w 723900"/>
                  <a:gd name="connsiteY2411" fmla="*/ 803275 h 850900"/>
                  <a:gd name="connsiteX2412" fmla="*/ 66675 w 723900"/>
                  <a:gd name="connsiteY2412" fmla="*/ 803275 h 850900"/>
                  <a:gd name="connsiteX2413" fmla="*/ 66675 w 723900"/>
                  <a:gd name="connsiteY2413" fmla="*/ 806450 h 850900"/>
                  <a:gd name="connsiteX2414" fmla="*/ 63500 w 723900"/>
                  <a:gd name="connsiteY2414" fmla="*/ 806450 h 850900"/>
                  <a:gd name="connsiteX2415" fmla="*/ 63500 w 723900"/>
                  <a:gd name="connsiteY2415" fmla="*/ 809625 h 850900"/>
                  <a:gd name="connsiteX2416" fmla="*/ 63500 w 723900"/>
                  <a:gd name="connsiteY2416" fmla="*/ 812800 h 850900"/>
                  <a:gd name="connsiteX2417" fmla="*/ 60325 w 723900"/>
                  <a:gd name="connsiteY2417" fmla="*/ 812800 h 850900"/>
                  <a:gd name="connsiteX2418" fmla="*/ 60325 w 723900"/>
                  <a:gd name="connsiteY2418" fmla="*/ 809625 h 850900"/>
                  <a:gd name="connsiteX2419" fmla="*/ 57150 w 723900"/>
                  <a:gd name="connsiteY2419" fmla="*/ 809625 h 850900"/>
                  <a:gd name="connsiteX2420" fmla="*/ 57150 w 723900"/>
                  <a:gd name="connsiteY2420" fmla="*/ 812800 h 850900"/>
                  <a:gd name="connsiteX2421" fmla="*/ 57150 w 723900"/>
                  <a:gd name="connsiteY2421" fmla="*/ 815975 h 850900"/>
                  <a:gd name="connsiteX2422" fmla="*/ 53975 w 723900"/>
                  <a:gd name="connsiteY2422" fmla="*/ 815975 h 850900"/>
                  <a:gd name="connsiteX2423" fmla="*/ 50800 w 723900"/>
                  <a:gd name="connsiteY2423" fmla="*/ 815975 h 850900"/>
                  <a:gd name="connsiteX2424" fmla="*/ 47625 w 723900"/>
                  <a:gd name="connsiteY2424" fmla="*/ 812800 h 850900"/>
                  <a:gd name="connsiteX2425" fmla="*/ 47625 w 723900"/>
                  <a:gd name="connsiteY2425" fmla="*/ 809625 h 850900"/>
                  <a:gd name="connsiteX2426" fmla="*/ 47625 w 723900"/>
                  <a:gd name="connsiteY2426" fmla="*/ 806450 h 850900"/>
                  <a:gd name="connsiteX2427" fmla="*/ 47625 w 723900"/>
                  <a:gd name="connsiteY2427" fmla="*/ 803275 h 850900"/>
                  <a:gd name="connsiteX2428" fmla="*/ 47625 w 723900"/>
                  <a:gd name="connsiteY2428" fmla="*/ 800100 h 850900"/>
                  <a:gd name="connsiteX2429" fmla="*/ 44450 w 723900"/>
                  <a:gd name="connsiteY2429" fmla="*/ 800100 h 850900"/>
                  <a:gd name="connsiteX2430" fmla="*/ 44450 w 723900"/>
                  <a:gd name="connsiteY2430" fmla="*/ 796925 h 850900"/>
                  <a:gd name="connsiteX2431" fmla="*/ 47625 w 723900"/>
                  <a:gd name="connsiteY2431" fmla="*/ 796925 h 850900"/>
                  <a:gd name="connsiteX2432" fmla="*/ 50800 w 723900"/>
                  <a:gd name="connsiteY2432" fmla="*/ 796925 h 850900"/>
                  <a:gd name="connsiteX2433" fmla="*/ 50800 w 723900"/>
                  <a:gd name="connsiteY2433" fmla="*/ 793750 h 850900"/>
                  <a:gd name="connsiteX2434" fmla="*/ 50800 w 723900"/>
                  <a:gd name="connsiteY2434" fmla="*/ 790575 h 850900"/>
                  <a:gd name="connsiteX2435" fmla="*/ 53975 w 723900"/>
                  <a:gd name="connsiteY2435" fmla="*/ 790575 h 850900"/>
                  <a:gd name="connsiteX2436" fmla="*/ 53975 w 723900"/>
                  <a:gd name="connsiteY2436" fmla="*/ 787400 h 850900"/>
                  <a:gd name="connsiteX2437" fmla="*/ 57150 w 723900"/>
                  <a:gd name="connsiteY2437" fmla="*/ 787400 h 850900"/>
                  <a:gd name="connsiteX2438" fmla="*/ 57150 w 723900"/>
                  <a:gd name="connsiteY2438" fmla="*/ 784225 h 850900"/>
                  <a:gd name="connsiteX2439" fmla="*/ 60325 w 723900"/>
                  <a:gd name="connsiteY2439" fmla="*/ 784225 h 850900"/>
                  <a:gd name="connsiteX2440" fmla="*/ 60325 w 723900"/>
                  <a:gd name="connsiteY2440" fmla="*/ 781050 h 850900"/>
                  <a:gd name="connsiteX2441" fmla="*/ 63500 w 723900"/>
                  <a:gd name="connsiteY2441" fmla="*/ 781050 h 850900"/>
                  <a:gd name="connsiteX2442" fmla="*/ 63500 w 723900"/>
                  <a:gd name="connsiteY2442" fmla="*/ 777875 h 850900"/>
                  <a:gd name="connsiteX2443" fmla="*/ 66675 w 723900"/>
                  <a:gd name="connsiteY2443" fmla="*/ 777875 h 850900"/>
                  <a:gd name="connsiteX2444" fmla="*/ 69850 w 723900"/>
                  <a:gd name="connsiteY2444" fmla="*/ 777875 h 850900"/>
                  <a:gd name="connsiteX2445" fmla="*/ 69850 w 723900"/>
                  <a:gd name="connsiteY2445" fmla="*/ 774700 h 850900"/>
                  <a:gd name="connsiteX2446" fmla="*/ 73025 w 723900"/>
                  <a:gd name="connsiteY2446" fmla="*/ 774700 h 850900"/>
                  <a:gd name="connsiteX2447" fmla="*/ 76200 w 723900"/>
                  <a:gd name="connsiteY2447" fmla="*/ 774700 h 850900"/>
                  <a:gd name="connsiteX2448" fmla="*/ 76200 w 723900"/>
                  <a:gd name="connsiteY2448" fmla="*/ 771525 h 850900"/>
                  <a:gd name="connsiteX2449" fmla="*/ 79375 w 723900"/>
                  <a:gd name="connsiteY2449" fmla="*/ 771525 h 850900"/>
                  <a:gd name="connsiteX2450" fmla="*/ 82550 w 723900"/>
                  <a:gd name="connsiteY2450" fmla="*/ 771525 h 850900"/>
                  <a:gd name="connsiteX2451" fmla="*/ 85725 w 723900"/>
                  <a:gd name="connsiteY2451" fmla="*/ 771525 h 850900"/>
                  <a:gd name="connsiteX2452" fmla="*/ 88900 w 723900"/>
                  <a:gd name="connsiteY2452" fmla="*/ 771525 h 850900"/>
                  <a:gd name="connsiteX2453" fmla="*/ 90488 w 723900"/>
                  <a:gd name="connsiteY2453" fmla="*/ 771525 h 850900"/>
                  <a:gd name="connsiteX2454" fmla="*/ 92075 w 723900"/>
                  <a:gd name="connsiteY2454" fmla="*/ 771525 h 850900"/>
                  <a:gd name="connsiteX2455" fmla="*/ 95250 w 723900"/>
                  <a:gd name="connsiteY2455" fmla="*/ 771525 h 850900"/>
                  <a:gd name="connsiteX2456" fmla="*/ 95250 w 723900"/>
                  <a:gd name="connsiteY2456" fmla="*/ 768350 h 850900"/>
                  <a:gd name="connsiteX2457" fmla="*/ 98425 w 723900"/>
                  <a:gd name="connsiteY2457" fmla="*/ 768350 h 850900"/>
                  <a:gd name="connsiteX2458" fmla="*/ 98425 w 723900"/>
                  <a:gd name="connsiteY2458" fmla="*/ 771525 h 850900"/>
                  <a:gd name="connsiteX2459" fmla="*/ 101600 w 723900"/>
                  <a:gd name="connsiteY2459" fmla="*/ 771525 h 850900"/>
                  <a:gd name="connsiteX2460" fmla="*/ 98425 w 723900"/>
                  <a:gd name="connsiteY2460" fmla="*/ 774700 h 850900"/>
                  <a:gd name="connsiteX2461" fmla="*/ 95250 w 723900"/>
                  <a:gd name="connsiteY2461" fmla="*/ 774700 h 850900"/>
                  <a:gd name="connsiteX2462" fmla="*/ 95250 w 723900"/>
                  <a:gd name="connsiteY2462" fmla="*/ 777875 h 850900"/>
                  <a:gd name="connsiteX2463" fmla="*/ 98425 w 723900"/>
                  <a:gd name="connsiteY2463" fmla="*/ 777875 h 850900"/>
                  <a:gd name="connsiteX2464" fmla="*/ 98425 w 723900"/>
                  <a:gd name="connsiteY2464" fmla="*/ 781050 h 850900"/>
                  <a:gd name="connsiteX2465" fmla="*/ 98425 w 723900"/>
                  <a:gd name="connsiteY2465" fmla="*/ 784225 h 850900"/>
                  <a:gd name="connsiteX2466" fmla="*/ 101600 w 723900"/>
                  <a:gd name="connsiteY2466" fmla="*/ 784225 h 850900"/>
                  <a:gd name="connsiteX2467" fmla="*/ 101600 w 723900"/>
                  <a:gd name="connsiteY2467" fmla="*/ 781050 h 850900"/>
                  <a:gd name="connsiteX2468" fmla="*/ 101600 w 723900"/>
                  <a:gd name="connsiteY2468" fmla="*/ 777875 h 850900"/>
                  <a:gd name="connsiteX2469" fmla="*/ 104775 w 723900"/>
                  <a:gd name="connsiteY2469" fmla="*/ 777875 h 850900"/>
                  <a:gd name="connsiteX2470" fmla="*/ 107950 w 723900"/>
                  <a:gd name="connsiteY2470" fmla="*/ 777875 h 850900"/>
                  <a:gd name="connsiteX2471" fmla="*/ 111125 w 723900"/>
                  <a:gd name="connsiteY2471" fmla="*/ 777875 h 850900"/>
                  <a:gd name="connsiteX2472" fmla="*/ 111125 w 723900"/>
                  <a:gd name="connsiteY2472" fmla="*/ 781050 h 850900"/>
                  <a:gd name="connsiteX2473" fmla="*/ 114300 w 723900"/>
                  <a:gd name="connsiteY2473" fmla="*/ 781050 h 850900"/>
                  <a:gd name="connsiteX2474" fmla="*/ 114300 w 723900"/>
                  <a:gd name="connsiteY2474" fmla="*/ 777875 h 850900"/>
                  <a:gd name="connsiteX2475" fmla="*/ 111125 w 723900"/>
                  <a:gd name="connsiteY2475" fmla="*/ 777875 h 850900"/>
                  <a:gd name="connsiteX2476" fmla="*/ 111125 w 723900"/>
                  <a:gd name="connsiteY2476" fmla="*/ 774700 h 850900"/>
                  <a:gd name="connsiteX2477" fmla="*/ 111125 w 723900"/>
                  <a:gd name="connsiteY2477" fmla="*/ 771525 h 850900"/>
                  <a:gd name="connsiteX2478" fmla="*/ 111125 w 723900"/>
                  <a:gd name="connsiteY2478" fmla="*/ 768350 h 850900"/>
                  <a:gd name="connsiteX2479" fmla="*/ 114300 w 723900"/>
                  <a:gd name="connsiteY2479" fmla="*/ 765175 h 850900"/>
                  <a:gd name="connsiteX2480" fmla="*/ 114300 w 723900"/>
                  <a:gd name="connsiteY2480" fmla="*/ 762000 h 850900"/>
                  <a:gd name="connsiteX2481" fmla="*/ 114300 w 723900"/>
                  <a:gd name="connsiteY2481" fmla="*/ 758825 h 850900"/>
                  <a:gd name="connsiteX2482" fmla="*/ 117475 w 723900"/>
                  <a:gd name="connsiteY2482" fmla="*/ 758825 h 850900"/>
                  <a:gd name="connsiteX2483" fmla="*/ 117475 w 723900"/>
                  <a:gd name="connsiteY2483" fmla="*/ 755650 h 850900"/>
                  <a:gd name="connsiteX2484" fmla="*/ 120650 w 723900"/>
                  <a:gd name="connsiteY2484" fmla="*/ 755650 h 850900"/>
                  <a:gd name="connsiteX2485" fmla="*/ 120650 w 723900"/>
                  <a:gd name="connsiteY2485" fmla="*/ 752475 h 850900"/>
                  <a:gd name="connsiteX2486" fmla="*/ 123825 w 723900"/>
                  <a:gd name="connsiteY2486" fmla="*/ 752475 h 850900"/>
                  <a:gd name="connsiteX2487" fmla="*/ 127000 w 723900"/>
                  <a:gd name="connsiteY2487" fmla="*/ 752475 h 850900"/>
                  <a:gd name="connsiteX2488" fmla="*/ 127000 w 723900"/>
                  <a:gd name="connsiteY2488" fmla="*/ 749300 h 850900"/>
                  <a:gd name="connsiteX2489" fmla="*/ 130175 w 723900"/>
                  <a:gd name="connsiteY2489" fmla="*/ 749300 h 850900"/>
                  <a:gd name="connsiteX2490" fmla="*/ 130175 w 723900"/>
                  <a:gd name="connsiteY2490" fmla="*/ 746125 h 850900"/>
                  <a:gd name="connsiteX2491" fmla="*/ 133350 w 723900"/>
                  <a:gd name="connsiteY2491" fmla="*/ 746125 h 850900"/>
                  <a:gd name="connsiteX2492" fmla="*/ 136525 w 723900"/>
                  <a:gd name="connsiteY2492" fmla="*/ 746125 h 850900"/>
                  <a:gd name="connsiteX2493" fmla="*/ 136525 w 723900"/>
                  <a:gd name="connsiteY2493" fmla="*/ 742950 h 850900"/>
                  <a:gd name="connsiteX2494" fmla="*/ 139700 w 723900"/>
                  <a:gd name="connsiteY2494" fmla="*/ 742950 h 850900"/>
                  <a:gd name="connsiteX2495" fmla="*/ 142875 w 723900"/>
                  <a:gd name="connsiteY2495" fmla="*/ 742950 h 850900"/>
                  <a:gd name="connsiteX2496" fmla="*/ 144463 w 723900"/>
                  <a:gd name="connsiteY2496" fmla="*/ 742950 h 850900"/>
                  <a:gd name="connsiteX2497" fmla="*/ 146050 w 723900"/>
                  <a:gd name="connsiteY2497" fmla="*/ 742950 h 850900"/>
                  <a:gd name="connsiteX2498" fmla="*/ 146050 w 723900"/>
                  <a:gd name="connsiteY2498" fmla="*/ 741363 h 850900"/>
                  <a:gd name="connsiteX2499" fmla="*/ 146050 w 723900"/>
                  <a:gd name="connsiteY2499" fmla="*/ 739775 h 850900"/>
                  <a:gd name="connsiteX2500" fmla="*/ 147638 w 723900"/>
                  <a:gd name="connsiteY2500" fmla="*/ 739775 h 850900"/>
                  <a:gd name="connsiteX2501" fmla="*/ 149225 w 723900"/>
                  <a:gd name="connsiteY2501" fmla="*/ 739775 h 850900"/>
                  <a:gd name="connsiteX2502" fmla="*/ 149225 w 723900"/>
                  <a:gd name="connsiteY2502" fmla="*/ 736600 h 850900"/>
                  <a:gd name="connsiteX2503" fmla="*/ 152400 w 723900"/>
                  <a:gd name="connsiteY2503" fmla="*/ 736600 h 850900"/>
                  <a:gd name="connsiteX2504" fmla="*/ 155575 w 723900"/>
                  <a:gd name="connsiteY2504" fmla="*/ 736600 h 850900"/>
                  <a:gd name="connsiteX2505" fmla="*/ 158750 w 723900"/>
                  <a:gd name="connsiteY2505" fmla="*/ 736600 h 850900"/>
                  <a:gd name="connsiteX2506" fmla="*/ 161925 w 723900"/>
                  <a:gd name="connsiteY2506" fmla="*/ 736600 h 850900"/>
                  <a:gd name="connsiteX2507" fmla="*/ 165100 w 723900"/>
                  <a:gd name="connsiteY2507" fmla="*/ 736600 h 850900"/>
                  <a:gd name="connsiteX2508" fmla="*/ 168275 w 723900"/>
                  <a:gd name="connsiteY2508" fmla="*/ 736600 h 850900"/>
                  <a:gd name="connsiteX2509" fmla="*/ 168275 w 723900"/>
                  <a:gd name="connsiteY2509" fmla="*/ 733425 h 850900"/>
                  <a:gd name="connsiteX2510" fmla="*/ 165100 w 723900"/>
                  <a:gd name="connsiteY2510" fmla="*/ 733425 h 850900"/>
                  <a:gd name="connsiteX2511" fmla="*/ 165100 w 723900"/>
                  <a:gd name="connsiteY2511" fmla="*/ 730250 h 850900"/>
                  <a:gd name="connsiteX2512" fmla="*/ 165100 w 723900"/>
                  <a:gd name="connsiteY2512" fmla="*/ 727075 h 850900"/>
                  <a:gd name="connsiteX2513" fmla="*/ 165100 w 723900"/>
                  <a:gd name="connsiteY2513" fmla="*/ 723900 h 850900"/>
                  <a:gd name="connsiteX2514" fmla="*/ 168275 w 723900"/>
                  <a:gd name="connsiteY2514" fmla="*/ 723900 h 850900"/>
                  <a:gd name="connsiteX2515" fmla="*/ 168275 w 723900"/>
                  <a:gd name="connsiteY2515" fmla="*/ 720725 h 850900"/>
                  <a:gd name="connsiteX2516" fmla="*/ 171450 w 723900"/>
                  <a:gd name="connsiteY2516" fmla="*/ 720725 h 850900"/>
                  <a:gd name="connsiteX2517" fmla="*/ 171450 w 723900"/>
                  <a:gd name="connsiteY2517" fmla="*/ 717550 h 850900"/>
                  <a:gd name="connsiteX2518" fmla="*/ 171450 w 723900"/>
                  <a:gd name="connsiteY2518" fmla="*/ 714375 h 850900"/>
                  <a:gd name="connsiteX2519" fmla="*/ 174625 w 723900"/>
                  <a:gd name="connsiteY2519" fmla="*/ 714375 h 850900"/>
                  <a:gd name="connsiteX2520" fmla="*/ 174625 w 723900"/>
                  <a:gd name="connsiteY2520" fmla="*/ 711200 h 850900"/>
                  <a:gd name="connsiteX2521" fmla="*/ 177800 w 723900"/>
                  <a:gd name="connsiteY2521" fmla="*/ 711200 h 850900"/>
                  <a:gd name="connsiteX2522" fmla="*/ 177800 w 723900"/>
                  <a:gd name="connsiteY2522" fmla="*/ 708025 h 850900"/>
                  <a:gd name="connsiteX2523" fmla="*/ 180975 w 723900"/>
                  <a:gd name="connsiteY2523" fmla="*/ 708025 h 850900"/>
                  <a:gd name="connsiteX2524" fmla="*/ 184150 w 723900"/>
                  <a:gd name="connsiteY2524" fmla="*/ 708025 h 850900"/>
                  <a:gd name="connsiteX2525" fmla="*/ 184150 w 723900"/>
                  <a:gd name="connsiteY2525" fmla="*/ 704850 h 850900"/>
                  <a:gd name="connsiteX2526" fmla="*/ 187325 w 723900"/>
                  <a:gd name="connsiteY2526" fmla="*/ 704850 h 850900"/>
                  <a:gd name="connsiteX2527" fmla="*/ 187325 w 723900"/>
                  <a:gd name="connsiteY2527" fmla="*/ 701675 h 850900"/>
                  <a:gd name="connsiteX2528" fmla="*/ 190500 w 723900"/>
                  <a:gd name="connsiteY2528" fmla="*/ 701675 h 850900"/>
                  <a:gd name="connsiteX2529" fmla="*/ 190500 w 723900"/>
                  <a:gd name="connsiteY2529" fmla="*/ 698500 h 850900"/>
                  <a:gd name="connsiteX2530" fmla="*/ 193675 w 723900"/>
                  <a:gd name="connsiteY2530" fmla="*/ 698500 h 850900"/>
                  <a:gd name="connsiteX2531" fmla="*/ 196850 w 723900"/>
                  <a:gd name="connsiteY2531" fmla="*/ 698500 h 850900"/>
                  <a:gd name="connsiteX2532" fmla="*/ 196850 w 723900"/>
                  <a:gd name="connsiteY2532" fmla="*/ 695325 h 850900"/>
                  <a:gd name="connsiteX2533" fmla="*/ 193675 w 723900"/>
                  <a:gd name="connsiteY2533" fmla="*/ 695325 h 850900"/>
                  <a:gd name="connsiteX2534" fmla="*/ 193675 w 723900"/>
                  <a:gd name="connsiteY2534" fmla="*/ 692150 h 850900"/>
                  <a:gd name="connsiteX2535" fmla="*/ 196850 w 723900"/>
                  <a:gd name="connsiteY2535" fmla="*/ 692150 h 850900"/>
                  <a:gd name="connsiteX2536" fmla="*/ 196850 w 723900"/>
                  <a:gd name="connsiteY2536" fmla="*/ 688975 h 850900"/>
                  <a:gd name="connsiteX2537" fmla="*/ 196850 w 723900"/>
                  <a:gd name="connsiteY2537" fmla="*/ 685800 h 850900"/>
                  <a:gd name="connsiteX2538" fmla="*/ 196850 w 723900"/>
                  <a:gd name="connsiteY2538" fmla="*/ 682625 h 850900"/>
                  <a:gd name="connsiteX2539" fmla="*/ 196850 w 723900"/>
                  <a:gd name="connsiteY2539" fmla="*/ 679450 h 850900"/>
                  <a:gd name="connsiteX2540" fmla="*/ 196850 w 723900"/>
                  <a:gd name="connsiteY2540" fmla="*/ 676275 h 850900"/>
                  <a:gd name="connsiteX2541" fmla="*/ 200025 w 723900"/>
                  <a:gd name="connsiteY2541" fmla="*/ 676275 h 850900"/>
                  <a:gd name="connsiteX2542" fmla="*/ 200025 w 723900"/>
                  <a:gd name="connsiteY2542" fmla="*/ 673100 h 850900"/>
                  <a:gd name="connsiteX2543" fmla="*/ 200025 w 723900"/>
                  <a:gd name="connsiteY2543" fmla="*/ 669925 h 850900"/>
                  <a:gd name="connsiteX2544" fmla="*/ 200025 w 723900"/>
                  <a:gd name="connsiteY2544" fmla="*/ 666750 h 850900"/>
                  <a:gd name="connsiteX2545" fmla="*/ 203200 w 723900"/>
                  <a:gd name="connsiteY2545" fmla="*/ 666750 h 850900"/>
                  <a:gd name="connsiteX2546" fmla="*/ 203200 w 723900"/>
                  <a:gd name="connsiteY2546" fmla="*/ 663575 h 850900"/>
                  <a:gd name="connsiteX2547" fmla="*/ 203200 w 723900"/>
                  <a:gd name="connsiteY2547" fmla="*/ 660400 h 850900"/>
                  <a:gd name="connsiteX2548" fmla="*/ 203200 w 723900"/>
                  <a:gd name="connsiteY2548" fmla="*/ 657225 h 850900"/>
                  <a:gd name="connsiteX2549" fmla="*/ 203200 w 723900"/>
                  <a:gd name="connsiteY2549" fmla="*/ 654050 h 850900"/>
                  <a:gd name="connsiteX2550" fmla="*/ 203200 w 723900"/>
                  <a:gd name="connsiteY2550" fmla="*/ 650875 h 850900"/>
                  <a:gd name="connsiteX2551" fmla="*/ 206375 w 723900"/>
                  <a:gd name="connsiteY2551" fmla="*/ 650875 h 850900"/>
                  <a:gd name="connsiteX2552" fmla="*/ 206375 w 723900"/>
                  <a:gd name="connsiteY2552" fmla="*/ 647700 h 850900"/>
                  <a:gd name="connsiteX2553" fmla="*/ 209550 w 723900"/>
                  <a:gd name="connsiteY2553" fmla="*/ 647700 h 850900"/>
                  <a:gd name="connsiteX2554" fmla="*/ 209550 w 723900"/>
                  <a:gd name="connsiteY2554" fmla="*/ 644525 h 850900"/>
                  <a:gd name="connsiteX2555" fmla="*/ 212725 w 723900"/>
                  <a:gd name="connsiteY2555" fmla="*/ 644525 h 850900"/>
                  <a:gd name="connsiteX2556" fmla="*/ 212725 w 723900"/>
                  <a:gd name="connsiteY2556" fmla="*/ 641350 h 850900"/>
                  <a:gd name="connsiteX2557" fmla="*/ 215900 w 723900"/>
                  <a:gd name="connsiteY2557" fmla="*/ 641350 h 850900"/>
                  <a:gd name="connsiteX2558" fmla="*/ 219075 w 723900"/>
                  <a:gd name="connsiteY2558" fmla="*/ 641350 h 850900"/>
                  <a:gd name="connsiteX2559" fmla="*/ 219075 w 723900"/>
                  <a:gd name="connsiteY2559" fmla="*/ 638175 h 850900"/>
                  <a:gd name="connsiteX2560" fmla="*/ 215900 w 723900"/>
                  <a:gd name="connsiteY2560" fmla="*/ 641350 h 850900"/>
                  <a:gd name="connsiteX2561" fmla="*/ 215900 w 723900"/>
                  <a:gd name="connsiteY2561" fmla="*/ 638175 h 850900"/>
                  <a:gd name="connsiteX2562" fmla="*/ 215900 w 723900"/>
                  <a:gd name="connsiteY2562" fmla="*/ 635000 h 850900"/>
                  <a:gd name="connsiteX2563" fmla="*/ 215900 w 723900"/>
                  <a:gd name="connsiteY2563" fmla="*/ 631825 h 850900"/>
                  <a:gd name="connsiteX2564" fmla="*/ 219075 w 723900"/>
                  <a:gd name="connsiteY2564" fmla="*/ 631825 h 850900"/>
                  <a:gd name="connsiteX2565" fmla="*/ 219075 w 723900"/>
                  <a:gd name="connsiteY2565" fmla="*/ 628650 h 850900"/>
                  <a:gd name="connsiteX2566" fmla="*/ 215900 w 723900"/>
                  <a:gd name="connsiteY2566" fmla="*/ 628650 h 850900"/>
                  <a:gd name="connsiteX2567" fmla="*/ 215900 w 723900"/>
                  <a:gd name="connsiteY2567" fmla="*/ 631825 h 850900"/>
                  <a:gd name="connsiteX2568" fmla="*/ 212725 w 723900"/>
                  <a:gd name="connsiteY2568" fmla="*/ 631825 h 850900"/>
                  <a:gd name="connsiteX2569" fmla="*/ 212725 w 723900"/>
                  <a:gd name="connsiteY2569" fmla="*/ 635000 h 850900"/>
                  <a:gd name="connsiteX2570" fmla="*/ 209550 w 723900"/>
                  <a:gd name="connsiteY2570" fmla="*/ 635000 h 850900"/>
                  <a:gd name="connsiteX2571" fmla="*/ 206375 w 723900"/>
                  <a:gd name="connsiteY2571" fmla="*/ 635000 h 850900"/>
                  <a:gd name="connsiteX2572" fmla="*/ 203200 w 723900"/>
                  <a:gd name="connsiteY2572" fmla="*/ 635000 h 850900"/>
                  <a:gd name="connsiteX2573" fmla="*/ 203200 w 723900"/>
                  <a:gd name="connsiteY2573" fmla="*/ 638175 h 850900"/>
                  <a:gd name="connsiteX2574" fmla="*/ 200025 w 723900"/>
                  <a:gd name="connsiteY2574" fmla="*/ 638175 h 850900"/>
                  <a:gd name="connsiteX2575" fmla="*/ 196850 w 723900"/>
                  <a:gd name="connsiteY2575" fmla="*/ 638175 h 850900"/>
                  <a:gd name="connsiteX2576" fmla="*/ 196850 w 723900"/>
                  <a:gd name="connsiteY2576" fmla="*/ 641350 h 850900"/>
                  <a:gd name="connsiteX2577" fmla="*/ 193675 w 723900"/>
                  <a:gd name="connsiteY2577" fmla="*/ 641350 h 850900"/>
                  <a:gd name="connsiteX2578" fmla="*/ 187325 w 723900"/>
                  <a:gd name="connsiteY2578" fmla="*/ 644525 h 850900"/>
                  <a:gd name="connsiteX2579" fmla="*/ 184150 w 723900"/>
                  <a:gd name="connsiteY2579" fmla="*/ 644525 h 850900"/>
                  <a:gd name="connsiteX2580" fmla="*/ 184150 w 723900"/>
                  <a:gd name="connsiteY2580" fmla="*/ 641350 h 850900"/>
                  <a:gd name="connsiteX2581" fmla="*/ 180975 w 723900"/>
                  <a:gd name="connsiteY2581" fmla="*/ 641350 h 850900"/>
                  <a:gd name="connsiteX2582" fmla="*/ 180975 w 723900"/>
                  <a:gd name="connsiteY2582" fmla="*/ 638175 h 850900"/>
                  <a:gd name="connsiteX2583" fmla="*/ 180975 w 723900"/>
                  <a:gd name="connsiteY2583" fmla="*/ 635000 h 850900"/>
                  <a:gd name="connsiteX2584" fmla="*/ 177800 w 723900"/>
                  <a:gd name="connsiteY2584" fmla="*/ 635000 h 850900"/>
                  <a:gd name="connsiteX2585" fmla="*/ 174625 w 723900"/>
                  <a:gd name="connsiteY2585" fmla="*/ 635000 h 850900"/>
                  <a:gd name="connsiteX2586" fmla="*/ 174625 w 723900"/>
                  <a:gd name="connsiteY2586" fmla="*/ 631825 h 850900"/>
                  <a:gd name="connsiteX2587" fmla="*/ 177800 w 723900"/>
                  <a:gd name="connsiteY2587" fmla="*/ 631825 h 850900"/>
                  <a:gd name="connsiteX2588" fmla="*/ 177800 w 723900"/>
                  <a:gd name="connsiteY2588" fmla="*/ 628650 h 850900"/>
                  <a:gd name="connsiteX2589" fmla="*/ 177800 w 723900"/>
                  <a:gd name="connsiteY2589" fmla="*/ 625475 h 850900"/>
                  <a:gd name="connsiteX2590" fmla="*/ 174625 w 723900"/>
                  <a:gd name="connsiteY2590" fmla="*/ 625475 h 850900"/>
                  <a:gd name="connsiteX2591" fmla="*/ 174625 w 723900"/>
                  <a:gd name="connsiteY2591" fmla="*/ 628650 h 850900"/>
                  <a:gd name="connsiteX2592" fmla="*/ 171450 w 723900"/>
                  <a:gd name="connsiteY2592" fmla="*/ 628650 h 850900"/>
                  <a:gd name="connsiteX2593" fmla="*/ 171450 w 723900"/>
                  <a:gd name="connsiteY2593" fmla="*/ 631825 h 850900"/>
                  <a:gd name="connsiteX2594" fmla="*/ 171450 w 723900"/>
                  <a:gd name="connsiteY2594" fmla="*/ 635000 h 850900"/>
                  <a:gd name="connsiteX2595" fmla="*/ 168275 w 723900"/>
                  <a:gd name="connsiteY2595" fmla="*/ 635000 h 850900"/>
                  <a:gd name="connsiteX2596" fmla="*/ 165100 w 723900"/>
                  <a:gd name="connsiteY2596" fmla="*/ 635000 h 850900"/>
                  <a:gd name="connsiteX2597" fmla="*/ 165100 w 723900"/>
                  <a:gd name="connsiteY2597" fmla="*/ 638175 h 850900"/>
                  <a:gd name="connsiteX2598" fmla="*/ 168275 w 723900"/>
                  <a:gd name="connsiteY2598" fmla="*/ 638175 h 850900"/>
                  <a:gd name="connsiteX2599" fmla="*/ 168275 w 723900"/>
                  <a:gd name="connsiteY2599" fmla="*/ 641350 h 850900"/>
                  <a:gd name="connsiteX2600" fmla="*/ 168275 w 723900"/>
                  <a:gd name="connsiteY2600" fmla="*/ 644525 h 850900"/>
                  <a:gd name="connsiteX2601" fmla="*/ 169863 w 723900"/>
                  <a:gd name="connsiteY2601" fmla="*/ 644525 h 850900"/>
                  <a:gd name="connsiteX2602" fmla="*/ 169863 w 723900"/>
                  <a:gd name="connsiteY2602" fmla="*/ 646113 h 850900"/>
                  <a:gd name="connsiteX2603" fmla="*/ 168275 w 723900"/>
                  <a:gd name="connsiteY2603" fmla="*/ 646113 h 850900"/>
                  <a:gd name="connsiteX2604" fmla="*/ 168275 w 723900"/>
                  <a:gd name="connsiteY2604" fmla="*/ 647700 h 850900"/>
                  <a:gd name="connsiteX2605" fmla="*/ 171450 w 723900"/>
                  <a:gd name="connsiteY2605" fmla="*/ 647700 h 850900"/>
                  <a:gd name="connsiteX2606" fmla="*/ 171450 w 723900"/>
                  <a:gd name="connsiteY2606" fmla="*/ 650875 h 850900"/>
                  <a:gd name="connsiteX2607" fmla="*/ 168275 w 723900"/>
                  <a:gd name="connsiteY2607" fmla="*/ 650875 h 850900"/>
                  <a:gd name="connsiteX2608" fmla="*/ 168275 w 723900"/>
                  <a:gd name="connsiteY2608" fmla="*/ 654050 h 850900"/>
                  <a:gd name="connsiteX2609" fmla="*/ 165100 w 723900"/>
                  <a:gd name="connsiteY2609" fmla="*/ 654050 h 850900"/>
                  <a:gd name="connsiteX2610" fmla="*/ 161925 w 723900"/>
                  <a:gd name="connsiteY2610" fmla="*/ 654050 h 850900"/>
                  <a:gd name="connsiteX2611" fmla="*/ 161925 w 723900"/>
                  <a:gd name="connsiteY2611" fmla="*/ 650875 h 850900"/>
                  <a:gd name="connsiteX2612" fmla="*/ 158750 w 723900"/>
                  <a:gd name="connsiteY2612" fmla="*/ 647700 h 850900"/>
                  <a:gd name="connsiteX2613" fmla="*/ 158750 w 723900"/>
                  <a:gd name="connsiteY2613" fmla="*/ 644525 h 850900"/>
                  <a:gd name="connsiteX2614" fmla="*/ 158750 w 723900"/>
                  <a:gd name="connsiteY2614" fmla="*/ 641350 h 850900"/>
                  <a:gd name="connsiteX2615" fmla="*/ 155575 w 723900"/>
                  <a:gd name="connsiteY2615" fmla="*/ 641350 h 850900"/>
                  <a:gd name="connsiteX2616" fmla="*/ 155575 w 723900"/>
                  <a:gd name="connsiteY2616" fmla="*/ 638175 h 850900"/>
                  <a:gd name="connsiteX2617" fmla="*/ 155575 w 723900"/>
                  <a:gd name="connsiteY2617" fmla="*/ 635000 h 850900"/>
                  <a:gd name="connsiteX2618" fmla="*/ 152400 w 723900"/>
                  <a:gd name="connsiteY2618" fmla="*/ 635000 h 850900"/>
                  <a:gd name="connsiteX2619" fmla="*/ 152400 w 723900"/>
                  <a:gd name="connsiteY2619" fmla="*/ 631825 h 850900"/>
                  <a:gd name="connsiteX2620" fmla="*/ 149225 w 723900"/>
                  <a:gd name="connsiteY2620" fmla="*/ 628650 h 850900"/>
                  <a:gd name="connsiteX2621" fmla="*/ 149225 w 723900"/>
                  <a:gd name="connsiteY2621" fmla="*/ 625475 h 850900"/>
                  <a:gd name="connsiteX2622" fmla="*/ 146050 w 723900"/>
                  <a:gd name="connsiteY2622" fmla="*/ 625475 h 850900"/>
                  <a:gd name="connsiteX2623" fmla="*/ 146050 w 723900"/>
                  <a:gd name="connsiteY2623" fmla="*/ 628650 h 850900"/>
                  <a:gd name="connsiteX2624" fmla="*/ 142875 w 723900"/>
                  <a:gd name="connsiteY2624" fmla="*/ 628650 h 850900"/>
                  <a:gd name="connsiteX2625" fmla="*/ 142875 w 723900"/>
                  <a:gd name="connsiteY2625" fmla="*/ 631825 h 850900"/>
                  <a:gd name="connsiteX2626" fmla="*/ 139700 w 723900"/>
                  <a:gd name="connsiteY2626" fmla="*/ 631825 h 850900"/>
                  <a:gd name="connsiteX2627" fmla="*/ 139700 w 723900"/>
                  <a:gd name="connsiteY2627" fmla="*/ 628650 h 850900"/>
                  <a:gd name="connsiteX2628" fmla="*/ 139700 w 723900"/>
                  <a:gd name="connsiteY2628" fmla="*/ 625475 h 850900"/>
                  <a:gd name="connsiteX2629" fmla="*/ 136525 w 723900"/>
                  <a:gd name="connsiteY2629" fmla="*/ 625475 h 850900"/>
                  <a:gd name="connsiteX2630" fmla="*/ 133350 w 723900"/>
                  <a:gd name="connsiteY2630" fmla="*/ 628650 h 850900"/>
                  <a:gd name="connsiteX2631" fmla="*/ 133350 w 723900"/>
                  <a:gd name="connsiteY2631" fmla="*/ 625475 h 850900"/>
                  <a:gd name="connsiteX2632" fmla="*/ 133350 w 723900"/>
                  <a:gd name="connsiteY2632" fmla="*/ 622300 h 850900"/>
                  <a:gd name="connsiteX2633" fmla="*/ 133350 w 723900"/>
                  <a:gd name="connsiteY2633" fmla="*/ 619125 h 850900"/>
                  <a:gd name="connsiteX2634" fmla="*/ 130175 w 723900"/>
                  <a:gd name="connsiteY2634" fmla="*/ 619125 h 850900"/>
                  <a:gd name="connsiteX2635" fmla="*/ 130175 w 723900"/>
                  <a:gd name="connsiteY2635" fmla="*/ 615950 h 850900"/>
                  <a:gd name="connsiteX2636" fmla="*/ 127000 w 723900"/>
                  <a:gd name="connsiteY2636" fmla="*/ 615950 h 850900"/>
                  <a:gd name="connsiteX2637" fmla="*/ 127000 w 723900"/>
                  <a:gd name="connsiteY2637" fmla="*/ 619125 h 850900"/>
                  <a:gd name="connsiteX2638" fmla="*/ 123825 w 723900"/>
                  <a:gd name="connsiteY2638" fmla="*/ 619125 h 850900"/>
                  <a:gd name="connsiteX2639" fmla="*/ 120650 w 723900"/>
                  <a:gd name="connsiteY2639" fmla="*/ 622300 h 850900"/>
                  <a:gd name="connsiteX2640" fmla="*/ 117475 w 723900"/>
                  <a:gd name="connsiteY2640" fmla="*/ 622300 h 850900"/>
                  <a:gd name="connsiteX2641" fmla="*/ 117475 w 723900"/>
                  <a:gd name="connsiteY2641" fmla="*/ 625475 h 850900"/>
                  <a:gd name="connsiteX2642" fmla="*/ 114300 w 723900"/>
                  <a:gd name="connsiteY2642" fmla="*/ 625475 h 850900"/>
                  <a:gd name="connsiteX2643" fmla="*/ 112713 w 723900"/>
                  <a:gd name="connsiteY2643" fmla="*/ 625475 h 850900"/>
                  <a:gd name="connsiteX2644" fmla="*/ 112713 w 723900"/>
                  <a:gd name="connsiteY2644" fmla="*/ 627063 h 850900"/>
                  <a:gd name="connsiteX2645" fmla="*/ 111125 w 723900"/>
                  <a:gd name="connsiteY2645" fmla="*/ 627063 h 850900"/>
                  <a:gd name="connsiteX2646" fmla="*/ 111125 w 723900"/>
                  <a:gd name="connsiteY2646" fmla="*/ 625475 h 850900"/>
                  <a:gd name="connsiteX2647" fmla="*/ 107950 w 723900"/>
                  <a:gd name="connsiteY2647" fmla="*/ 628650 h 850900"/>
                  <a:gd name="connsiteX2648" fmla="*/ 104775 w 723900"/>
                  <a:gd name="connsiteY2648" fmla="*/ 628650 h 850900"/>
                  <a:gd name="connsiteX2649" fmla="*/ 101600 w 723900"/>
                  <a:gd name="connsiteY2649" fmla="*/ 631825 h 850900"/>
                  <a:gd name="connsiteX2650" fmla="*/ 104775 w 723900"/>
                  <a:gd name="connsiteY2650" fmla="*/ 631825 h 850900"/>
                  <a:gd name="connsiteX2651" fmla="*/ 101600 w 723900"/>
                  <a:gd name="connsiteY2651" fmla="*/ 635000 h 850900"/>
                  <a:gd name="connsiteX2652" fmla="*/ 98425 w 723900"/>
                  <a:gd name="connsiteY2652" fmla="*/ 635000 h 850900"/>
                  <a:gd name="connsiteX2653" fmla="*/ 95250 w 723900"/>
                  <a:gd name="connsiteY2653" fmla="*/ 635000 h 850900"/>
                  <a:gd name="connsiteX2654" fmla="*/ 95250 w 723900"/>
                  <a:gd name="connsiteY2654" fmla="*/ 638175 h 850900"/>
                  <a:gd name="connsiteX2655" fmla="*/ 92075 w 723900"/>
                  <a:gd name="connsiteY2655" fmla="*/ 638175 h 850900"/>
                  <a:gd name="connsiteX2656" fmla="*/ 88900 w 723900"/>
                  <a:gd name="connsiteY2656" fmla="*/ 638175 h 850900"/>
                  <a:gd name="connsiteX2657" fmla="*/ 88900 w 723900"/>
                  <a:gd name="connsiteY2657" fmla="*/ 635000 h 850900"/>
                  <a:gd name="connsiteX2658" fmla="*/ 85725 w 723900"/>
                  <a:gd name="connsiteY2658" fmla="*/ 635000 h 850900"/>
                  <a:gd name="connsiteX2659" fmla="*/ 82550 w 723900"/>
                  <a:gd name="connsiteY2659" fmla="*/ 635000 h 850900"/>
                  <a:gd name="connsiteX2660" fmla="*/ 82550 w 723900"/>
                  <a:gd name="connsiteY2660" fmla="*/ 633413 h 850900"/>
                  <a:gd name="connsiteX2661" fmla="*/ 79375 w 723900"/>
                  <a:gd name="connsiteY2661" fmla="*/ 633413 h 850900"/>
                  <a:gd name="connsiteX2662" fmla="*/ 79375 w 723900"/>
                  <a:gd name="connsiteY2662" fmla="*/ 631825 h 850900"/>
                  <a:gd name="connsiteX2663" fmla="*/ 82550 w 723900"/>
                  <a:gd name="connsiteY2663" fmla="*/ 631825 h 850900"/>
                  <a:gd name="connsiteX2664" fmla="*/ 85725 w 723900"/>
                  <a:gd name="connsiteY2664" fmla="*/ 631825 h 850900"/>
                  <a:gd name="connsiteX2665" fmla="*/ 88900 w 723900"/>
                  <a:gd name="connsiteY2665" fmla="*/ 631825 h 850900"/>
                  <a:gd name="connsiteX2666" fmla="*/ 88900 w 723900"/>
                  <a:gd name="connsiteY2666" fmla="*/ 628650 h 850900"/>
                  <a:gd name="connsiteX2667" fmla="*/ 92075 w 723900"/>
                  <a:gd name="connsiteY2667" fmla="*/ 628650 h 850900"/>
                  <a:gd name="connsiteX2668" fmla="*/ 92075 w 723900"/>
                  <a:gd name="connsiteY2668" fmla="*/ 625475 h 850900"/>
                  <a:gd name="connsiteX2669" fmla="*/ 92075 w 723900"/>
                  <a:gd name="connsiteY2669" fmla="*/ 622300 h 850900"/>
                  <a:gd name="connsiteX2670" fmla="*/ 92075 w 723900"/>
                  <a:gd name="connsiteY2670" fmla="*/ 619125 h 850900"/>
                  <a:gd name="connsiteX2671" fmla="*/ 92075 w 723900"/>
                  <a:gd name="connsiteY2671" fmla="*/ 615950 h 850900"/>
                  <a:gd name="connsiteX2672" fmla="*/ 95250 w 723900"/>
                  <a:gd name="connsiteY2672" fmla="*/ 615950 h 850900"/>
                  <a:gd name="connsiteX2673" fmla="*/ 95250 w 723900"/>
                  <a:gd name="connsiteY2673" fmla="*/ 612775 h 850900"/>
                  <a:gd name="connsiteX2674" fmla="*/ 98425 w 723900"/>
                  <a:gd name="connsiteY2674" fmla="*/ 612775 h 850900"/>
                  <a:gd name="connsiteX2675" fmla="*/ 98425 w 723900"/>
                  <a:gd name="connsiteY2675" fmla="*/ 609600 h 850900"/>
                  <a:gd name="connsiteX2676" fmla="*/ 95250 w 723900"/>
                  <a:gd name="connsiteY2676" fmla="*/ 609600 h 850900"/>
                  <a:gd name="connsiteX2677" fmla="*/ 92075 w 723900"/>
                  <a:gd name="connsiteY2677" fmla="*/ 609600 h 850900"/>
                  <a:gd name="connsiteX2678" fmla="*/ 88900 w 723900"/>
                  <a:gd name="connsiteY2678" fmla="*/ 612775 h 850900"/>
                  <a:gd name="connsiteX2679" fmla="*/ 88900 w 723900"/>
                  <a:gd name="connsiteY2679" fmla="*/ 609600 h 850900"/>
                  <a:gd name="connsiteX2680" fmla="*/ 88900 w 723900"/>
                  <a:gd name="connsiteY2680" fmla="*/ 606425 h 850900"/>
                  <a:gd name="connsiteX2681" fmla="*/ 88900 w 723900"/>
                  <a:gd name="connsiteY2681" fmla="*/ 603250 h 850900"/>
                  <a:gd name="connsiteX2682" fmla="*/ 88900 w 723900"/>
                  <a:gd name="connsiteY2682" fmla="*/ 601663 h 850900"/>
                  <a:gd name="connsiteX2683" fmla="*/ 88900 w 723900"/>
                  <a:gd name="connsiteY2683" fmla="*/ 600075 h 850900"/>
                  <a:gd name="connsiteX2684" fmla="*/ 88900 w 723900"/>
                  <a:gd name="connsiteY2684" fmla="*/ 596900 h 850900"/>
                  <a:gd name="connsiteX2685" fmla="*/ 92075 w 723900"/>
                  <a:gd name="connsiteY2685" fmla="*/ 596900 h 850900"/>
                  <a:gd name="connsiteX2686" fmla="*/ 92075 w 723900"/>
                  <a:gd name="connsiteY2686" fmla="*/ 593725 h 850900"/>
                  <a:gd name="connsiteX2687" fmla="*/ 95250 w 723900"/>
                  <a:gd name="connsiteY2687" fmla="*/ 593725 h 850900"/>
                  <a:gd name="connsiteX2688" fmla="*/ 95250 w 723900"/>
                  <a:gd name="connsiteY2688" fmla="*/ 590550 h 850900"/>
                  <a:gd name="connsiteX2689" fmla="*/ 95250 w 723900"/>
                  <a:gd name="connsiteY2689" fmla="*/ 587375 h 850900"/>
                  <a:gd name="connsiteX2690" fmla="*/ 95250 w 723900"/>
                  <a:gd name="connsiteY2690" fmla="*/ 584200 h 850900"/>
                  <a:gd name="connsiteX2691" fmla="*/ 95250 w 723900"/>
                  <a:gd name="connsiteY2691" fmla="*/ 581025 h 850900"/>
                  <a:gd name="connsiteX2692" fmla="*/ 92075 w 723900"/>
                  <a:gd name="connsiteY2692" fmla="*/ 581025 h 850900"/>
                  <a:gd name="connsiteX2693" fmla="*/ 92075 w 723900"/>
                  <a:gd name="connsiteY2693" fmla="*/ 577850 h 850900"/>
                  <a:gd name="connsiteX2694" fmla="*/ 92075 w 723900"/>
                  <a:gd name="connsiteY2694" fmla="*/ 574675 h 850900"/>
                  <a:gd name="connsiteX2695" fmla="*/ 92075 w 723900"/>
                  <a:gd name="connsiteY2695" fmla="*/ 571500 h 850900"/>
                  <a:gd name="connsiteX2696" fmla="*/ 88900 w 723900"/>
                  <a:gd name="connsiteY2696" fmla="*/ 571500 h 850900"/>
                  <a:gd name="connsiteX2697" fmla="*/ 88900 w 723900"/>
                  <a:gd name="connsiteY2697" fmla="*/ 568325 h 850900"/>
                  <a:gd name="connsiteX2698" fmla="*/ 88900 w 723900"/>
                  <a:gd name="connsiteY2698" fmla="*/ 565150 h 850900"/>
                  <a:gd name="connsiteX2699" fmla="*/ 88900 w 723900"/>
                  <a:gd name="connsiteY2699" fmla="*/ 561975 h 850900"/>
                  <a:gd name="connsiteX2700" fmla="*/ 88900 w 723900"/>
                  <a:gd name="connsiteY2700" fmla="*/ 558800 h 850900"/>
                  <a:gd name="connsiteX2701" fmla="*/ 88900 w 723900"/>
                  <a:gd name="connsiteY2701" fmla="*/ 555625 h 850900"/>
                  <a:gd name="connsiteX2702" fmla="*/ 85725 w 723900"/>
                  <a:gd name="connsiteY2702" fmla="*/ 555625 h 850900"/>
                  <a:gd name="connsiteX2703" fmla="*/ 85725 w 723900"/>
                  <a:gd name="connsiteY2703" fmla="*/ 552450 h 850900"/>
                  <a:gd name="connsiteX2704" fmla="*/ 85725 w 723900"/>
                  <a:gd name="connsiteY2704" fmla="*/ 549275 h 850900"/>
                  <a:gd name="connsiteX2705" fmla="*/ 82550 w 723900"/>
                  <a:gd name="connsiteY2705" fmla="*/ 549275 h 850900"/>
                  <a:gd name="connsiteX2706" fmla="*/ 82550 w 723900"/>
                  <a:gd name="connsiteY2706" fmla="*/ 546100 h 850900"/>
                  <a:gd name="connsiteX2707" fmla="*/ 85725 w 723900"/>
                  <a:gd name="connsiteY2707" fmla="*/ 546100 h 850900"/>
                  <a:gd name="connsiteX2708" fmla="*/ 85725 w 723900"/>
                  <a:gd name="connsiteY2708" fmla="*/ 542925 h 850900"/>
                  <a:gd name="connsiteX2709" fmla="*/ 88900 w 723900"/>
                  <a:gd name="connsiteY2709" fmla="*/ 542925 h 850900"/>
                  <a:gd name="connsiteX2710" fmla="*/ 88900 w 723900"/>
                  <a:gd name="connsiteY2710" fmla="*/ 539750 h 850900"/>
                  <a:gd name="connsiteX2711" fmla="*/ 92075 w 723900"/>
                  <a:gd name="connsiteY2711" fmla="*/ 536575 h 850900"/>
                  <a:gd name="connsiteX2712" fmla="*/ 92075 w 723900"/>
                  <a:gd name="connsiteY2712" fmla="*/ 533400 h 850900"/>
                  <a:gd name="connsiteX2713" fmla="*/ 95250 w 723900"/>
                  <a:gd name="connsiteY2713" fmla="*/ 533400 h 850900"/>
                  <a:gd name="connsiteX2714" fmla="*/ 95250 w 723900"/>
                  <a:gd name="connsiteY2714" fmla="*/ 530225 h 850900"/>
                  <a:gd name="connsiteX2715" fmla="*/ 92075 w 723900"/>
                  <a:gd name="connsiteY2715" fmla="*/ 530225 h 850900"/>
                  <a:gd name="connsiteX2716" fmla="*/ 92075 w 723900"/>
                  <a:gd name="connsiteY2716" fmla="*/ 533400 h 850900"/>
                  <a:gd name="connsiteX2717" fmla="*/ 88900 w 723900"/>
                  <a:gd name="connsiteY2717" fmla="*/ 533400 h 850900"/>
                  <a:gd name="connsiteX2718" fmla="*/ 88900 w 723900"/>
                  <a:gd name="connsiteY2718" fmla="*/ 536575 h 850900"/>
                  <a:gd name="connsiteX2719" fmla="*/ 85725 w 723900"/>
                  <a:gd name="connsiteY2719" fmla="*/ 539750 h 850900"/>
                  <a:gd name="connsiteX2720" fmla="*/ 85725 w 723900"/>
                  <a:gd name="connsiteY2720" fmla="*/ 542925 h 850900"/>
                  <a:gd name="connsiteX2721" fmla="*/ 82550 w 723900"/>
                  <a:gd name="connsiteY2721" fmla="*/ 542925 h 850900"/>
                  <a:gd name="connsiteX2722" fmla="*/ 82550 w 723900"/>
                  <a:gd name="connsiteY2722" fmla="*/ 546100 h 850900"/>
                  <a:gd name="connsiteX2723" fmla="*/ 79375 w 723900"/>
                  <a:gd name="connsiteY2723" fmla="*/ 546100 h 850900"/>
                  <a:gd name="connsiteX2724" fmla="*/ 79375 w 723900"/>
                  <a:gd name="connsiteY2724" fmla="*/ 549275 h 850900"/>
                  <a:gd name="connsiteX2725" fmla="*/ 79375 w 723900"/>
                  <a:gd name="connsiteY2725" fmla="*/ 552450 h 850900"/>
                  <a:gd name="connsiteX2726" fmla="*/ 82550 w 723900"/>
                  <a:gd name="connsiteY2726" fmla="*/ 552450 h 850900"/>
                  <a:gd name="connsiteX2727" fmla="*/ 82550 w 723900"/>
                  <a:gd name="connsiteY2727" fmla="*/ 555625 h 850900"/>
                  <a:gd name="connsiteX2728" fmla="*/ 79375 w 723900"/>
                  <a:gd name="connsiteY2728" fmla="*/ 555625 h 850900"/>
                  <a:gd name="connsiteX2729" fmla="*/ 79375 w 723900"/>
                  <a:gd name="connsiteY2729" fmla="*/ 558800 h 850900"/>
                  <a:gd name="connsiteX2730" fmla="*/ 82550 w 723900"/>
                  <a:gd name="connsiteY2730" fmla="*/ 558800 h 850900"/>
                  <a:gd name="connsiteX2731" fmla="*/ 79375 w 723900"/>
                  <a:gd name="connsiteY2731" fmla="*/ 561975 h 850900"/>
                  <a:gd name="connsiteX2732" fmla="*/ 76200 w 723900"/>
                  <a:gd name="connsiteY2732" fmla="*/ 561975 h 850900"/>
                  <a:gd name="connsiteX2733" fmla="*/ 73025 w 723900"/>
                  <a:gd name="connsiteY2733" fmla="*/ 561975 h 850900"/>
                  <a:gd name="connsiteX2734" fmla="*/ 73025 w 723900"/>
                  <a:gd name="connsiteY2734" fmla="*/ 565150 h 850900"/>
                  <a:gd name="connsiteX2735" fmla="*/ 69850 w 723900"/>
                  <a:gd name="connsiteY2735" fmla="*/ 565150 h 850900"/>
                  <a:gd name="connsiteX2736" fmla="*/ 66675 w 723900"/>
                  <a:gd name="connsiteY2736" fmla="*/ 565150 h 850900"/>
                  <a:gd name="connsiteX2737" fmla="*/ 66675 w 723900"/>
                  <a:gd name="connsiteY2737" fmla="*/ 568325 h 850900"/>
                  <a:gd name="connsiteX2738" fmla="*/ 63500 w 723900"/>
                  <a:gd name="connsiteY2738" fmla="*/ 568325 h 850900"/>
                  <a:gd name="connsiteX2739" fmla="*/ 60325 w 723900"/>
                  <a:gd name="connsiteY2739" fmla="*/ 568325 h 850900"/>
                  <a:gd name="connsiteX2740" fmla="*/ 57150 w 723900"/>
                  <a:gd name="connsiteY2740" fmla="*/ 568325 h 850900"/>
                  <a:gd name="connsiteX2741" fmla="*/ 53975 w 723900"/>
                  <a:gd name="connsiteY2741" fmla="*/ 568325 h 850900"/>
                  <a:gd name="connsiteX2742" fmla="*/ 50800 w 723900"/>
                  <a:gd name="connsiteY2742" fmla="*/ 568325 h 850900"/>
                  <a:gd name="connsiteX2743" fmla="*/ 47625 w 723900"/>
                  <a:gd name="connsiteY2743" fmla="*/ 568325 h 850900"/>
                  <a:gd name="connsiteX2744" fmla="*/ 44450 w 723900"/>
                  <a:gd name="connsiteY2744" fmla="*/ 568325 h 850900"/>
                  <a:gd name="connsiteX2745" fmla="*/ 41275 w 723900"/>
                  <a:gd name="connsiteY2745" fmla="*/ 568325 h 850900"/>
                  <a:gd name="connsiteX2746" fmla="*/ 41275 w 723900"/>
                  <a:gd name="connsiteY2746" fmla="*/ 565150 h 850900"/>
                  <a:gd name="connsiteX2747" fmla="*/ 38100 w 723900"/>
                  <a:gd name="connsiteY2747" fmla="*/ 565150 h 850900"/>
                  <a:gd name="connsiteX2748" fmla="*/ 38100 w 723900"/>
                  <a:gd name="connsiteY2748" fmla="*/ 561975 h 850900"/>
                  <a:gd name="connsiteX2749" fmla="*/ 36513 w 723900"/>
                  <a:gd name="connsiteY2749" fmla="*/ 561975 h 850900"/>
                  <a:gd name="connsiteX2750" fmla="*/ 36513 w 723900"/>
                  <a:gd name="connsiteY2750" fmla="*/ 563563 h 850900"/>
                  <a:gd name="connsiteX2751" fmla="*/ 34925 w 723900"/>
                  <a:gd name="connsiteY2751" fmla="*/ 563563 h 850900"/>
                  <a:gd name="connsiteX2752" fmla="*/ 34925 w 723900"/>
                  <a:gd name="connsiteY2752" fmla="*/ 561975 h 850900"/>
                  <a:gd name="connsiteX2753" fmla="*/ 34925 w 723900"/>
                  <a:gd name="connsiteY2753" fmla="*/ 558800 h 850900"/>
                  <a:gd name="connsiteX2754" fmla="*/ 38100 w 723900"/>
                  <a:gd name="connsiteY2754" fmla="*/ 558800 h 850900"/>
                  <a:gd name="connsiteX2755" fmla="*/ 38100 w 723900"/>
                  <a:gd name="connsiteY2755" fmla="*/ 555625 h 850900"/>
                  <a:gd name="connsiteX2756" fmla="*/ 34925 w 723900"/>
                  <a:gd name="connsiteY2756" fmla="*/ 555625 h 850900"/>
                  <a:gd name="connsiteX2757" fmla="*/ 34925 w 723900"/>
                  <a:gd name="connsiteY2757" fmla="*/ 552450 h 850900"/>
                  <a:gd name="connsiteX2758" fmla="*/ 31750 w 723900"/>
                  <a:gd name="connsiteY2758" fmla="*/ 552450 h 850900"/>
                  <a:gd name="connsiteX2759" fmla="*/ 31750 w 723900"/>
                  <a:gd name="connsiteY2759" fmla="*/ 549275 h 850900"/>
                  <a:gd name="connsiteX2760" fmla="*/ 31750 w 723900"/>
                  <a:gd name="connsiteY2760" fmla="*/ 547688 h 850900"/>
                  <a:gd name="connsiteX2761" fmla="*/ 31750 w 723900"/>
                  <a:gd name="connsiteY2761" fmla="*/ 546100 h 850900"/>
                  <a:gd name="connsiteX2762" fmla="*/ 28575 w 723900"/>
                  <a:gd name="connsiteY2762" fmla="*/ 546100 h 850900"/>
                  <a:gd name="connsiteX2763" fmla="*/ 28575 w 723900"/>
                  <a:gd name="connsiteY2763" fmla="*/ 542925 h 850900"/>
                  <a:gd name="connsiteX2764" fmla="*/ 28575 w 723900"/>
                  <a:gd name="connsiteY2764" fmla="*/ 539750 h 850900"/>
                  <a:gd name="connsiteX2765" fmla="*/ 25400 w 723900"/>
                  <a:gd name="connsiteY2765" fmla="*/ 539750 h 850900"/>
                  <a:gd name="connsiteX2766" fmla="*/ 22225 w 723900"/>
                  <a:gd name="connsiteY2766" fmla="*/ 539750 h 850900"/>
                  <a:gd name="connsiteX2767" fmla="*/ 22225 w 723900"/>
                  <a:gd name="connsiteY2767" fmla="*/ 536575 h 850900"/>
                  <a:gd name="connsiteX2768" fmla="*/ 19050 w 723900"/>
                  <a:gd name="connsiteY2768" fmla="*/ 536575 h 850900"/>
                  <a:gd name="connsiteX2769" fmla="*/ 19050 w 723900"/>
                  <a:gd name="connsiteY2769" fmla="*/ 533400 h 850900"/>
                  <a:gd name="connsiteX2770" fmla="*/ 19050 w 723900"/>
                  <a:gd name="connsiteY2770" fmla="*/ 530225 h 850900"/>
                  <a:gd name="connsiteX2771" fmla="*/ 22225 w 723900"/>
                  <a:gd name="connsiteY2771" fmla="*/ 530225 h 850900"/>
                  <a:gd name="connsiteX2772" fmla="*/ 22225 w 723900"/>
                  <a:gd name="connsiteY2772" fmla="*/ 527050 h 850900"/>
                  <a:gd name="connsiteX2773" fmla="*/ 19050 w 723900"/>
                  <a:gd name="connsiteY2773" fmla="*/ 527050 h 850900"/>
                  <a:gd name="connsiteX2774" fmla="*/ 15875 w 723900"/>
                  <a:gd name="connsiteY2774" fmla="*/ 527050 h 850900"/>
                  <a:gd name="connsiteX2775" fmla="*/ 12700 w 723900"/>
                  <a:gd name="connsiteY2775" fmla="*/ 527050 h 850900"/>
                  <a:gd name="connsiteX2776" fmla="*/ 12700 w 723900"/>
                  <a:gd name="connsiteY2776" fmla="*/ 523875 h 850900"/>
                  <a:gd name="connsiteX2777" fmla="*/ 15875 w 723900"/>
                  <a:gd name="connsiteY2777" fmla="*/ 523875 h 850900"/>
                  <a:gd name="connsiteX2778" fmla="*/ 15875 w 723900"/>
                  <a:gd name="connsiteY2778" fmla="*/ 520700 h 850900"/>
                  <a:gd name="connsiteX2779" fmla="*/ 19050 w 723900"/>
                  <a:gd name="connsiteY2779" fmla="*/ 520700 h 850900"/>
                  <a:gd name="connsiteX2780" fmla="*/ 22225 w 723900"/>
                  <a:gd name="connsiteY2780" fmla="*/ 517525 h 850900"/>
                  <a:gd name="connsiteX2781" fmla="*/ 22225 w 723900"/>
                  <a:gd name="connsiteY2781" fmla="*/ 514350 h 850900"/>
                  <a:gd name="connsiteX2782" fmla="*/ 25400 w 723900"/>
                  <a:gd name="connsiteY2782" fmla="*/ 514350 h 850900"/>
                  <a:gd name="connsiteX2783" fmla="*/ 25400 w 723900"/>
                  <a:gd name="connsiteY2783" fmla="*/ 511175 h 850900"/>
                  <a:gd name="connsiteX2784" fmla="*/ 25400 w 723900"/>
                  <a:gd name="connsiteY2784" fmla="*/ 508000 h 850900"/>
                  <a:gd name="connsiteX2785" fmla="*/ 28575 w 723900"/>
                  <a:gd name="connsiteY2785" fmla="*/ 508000 h 850900"/>
                  <a:gd name="connsiteX2786" fmla="*/ 28575 w 723900"/>
                  <a:gd name="connsiteY2786" fmla="*/ 511175 h 850900"/>
                  <a:gd name="connsiteX2787" fmla="*/ 31750 w 723900"/>
                  <a:gd name="connsiteY2787" fmla="*/ 508000 h 850900"/>
                  <a:gd name="connsiteX2788" fmla="*/ 28575 w 723900"/>
                  <a:gd name="connsiteY2788" fmla="*/ 508000 h 850900"/>
                  <a:gd name="connsiteX2789" fmla="*/ 28575 w 723900"/>
                  <a:gd name="connsiteY2789" fmla="*/ 504825 h 850900"/>
                  <a:gd name="connsiteX2790" fmla="*/ 25400 w 723900"/>
                  <a:gd name="connsiteY2790" fmla="*/ 504825 h 850900"/>
                  <a:gd name="connsiteX2791" fmla="*/ 25400 w 723900"/>
                  <a:gd name="connsiteY2791" fmla="*/ 508000 h 850900"/>
                  <a:gd name="connsiteX2792" fmla="*/ 22225 w 723900"/>
                  <a:gd name="connsiteY2792" fmla="*/ 508000 h 850900"/>
                  <a:gd name="connsiteX2793" fmla="*/ 22225 w 723900"/>
                  <a:gd name="connsiteY2793" fmla="*/ 504825 h 850900"/>
                  <a:gd name="connsiteX2794" fmla="*/ 19050 w 723900"/>
                  <a:gd name="connsiteY2794" fmla="*/ 504825 h 850900"/>
                  <a:gd name="connsiteX2795" fmla="*/ 22225 w 723900"/>
                  <a:gd name="connsiteY2795" fmla="*/ 501650 h 850900"/>
                  <a:gd name="connsiteX2796" fmla="*/ 25400 w 723900"/>
                  <a:gd name="connsiteY2796" fmla="*/ 501650 h 850900"/>
                  <a:gd name="connsiteX2797" fmla="*/ 28575 w 723900"/>
                  <a:gd name="connsiteY2797" fmla="*/ 501650 h 850900"/>
                  <a:gd name="connsiteX2798" fmla="*/ 28575 w 723900"/>
                  <a:gd name="connsiteY2798" fmla="*/ 498475 h 850900"/>
                  <a:gd name="connsiteX2799" fmla="*/ 25400 w 723900"/>
                  <a:gd name="connsiteY2799" fmla="*/ 498475 h 850900"/>
                  <a:gd name="connsiteX2800" fmla="*/ 22225 w 723900"/>
                  <a:gd name="connsiteY2800" fmla="*/ 498475 h 850900"/>
                  <a:gd name="connsiteX2801" fmla="*/ 22225 w 723900"/>
                  <a:gd name="connsiteY2801" fmla="*/ 495300 h 850900"/>
                  <a:gd name="connsiteX2802" fmla="*/ 25400 w 723900"/>
                  <a:gd name="connsiteY2802" fmla="*/ 495300 h 850900"/>
                  <a:gd name="connsiteX2803" fmla="*/ 25400 w 723900"/>
                  <a:gd name="connsiteY2803" fmla="*/ 492125 h 850900"/>
                  <a:gd name="connsiteX2804" fmla="*/ 22225 w 723900"/>
                  <a:gd name="connsiteY2804" fmla="*/ 492125 h 850900"/>
                  <a:gd name="connsiteX2805" fmla="*/ 22225 w 723900"/>
                  <a:gd name="connsiteY2805" fmla="*/ 495300 h 850900"/>
                  <a:gd name="connsiteX2806" fmla="*/ 19050 w 723900"/>
                  <a:gd name="connsiteY2806" fmla="*/ 492125 h 850900"/>
                  <a:gd name="connsiteX2807" fmla="*/ 19050 w 723900"/>
                  <a:gd name="connsiteY2807" fmla="*/ 495300 h 850900"/>
                  <a:gd name="connsiteX2808" fmla="*/ 19050 w 723900"/>
                  <a:gd name="connsiteY2808" fmla="*/ 498475 h 850900"/>
                  <a:gd name="connsiteX2809" fmla="*/ 15875 w 723900"/>
                  <a:gd name="connsiteY2809" fmla="*/ 498475 h 850900"/>
                  <a:gd name="connsiteX2810" fmla="*/ 12700 w 723900"/>
                  <a:gd name="connsiteY2810" fmla="*/ 498475 h 850900"/>
                  <a:gd name="connsiteX2811" fmla="*/ 12700 w 723900"/>
                  <a:gd name="connsiteY2811" fmla="*/ 495300 h 850900"/>
                  <a:gd name="connsiteX2812" fmla="*/ 12700 w 723900"/>
                  <a:gd name="connsiteY2812" fmla="*/ 492125 h 850900"/>
                  <a:gd name="connsiteX2813" fmla="*/ 12700 w 723900"/>
                  <a:gd name="connsiteY2813" fmla="*/ 488950 h 850900"/>
                  <a:gd name="connsiteX2814" fmla="*/ 12700 w 723900"/>
                  <a:gd name="connsiteY2814" fmla="*/ 485775 h 850900"/>
                  <a:gd name="connsiteX2815" fmla="*/ 9525 w 723900"/>
                  <a:gd name="connsiteY2815" fmla="*/ 485775 h 850900"/>
                  <a:gd name="connsiteX2816" fmla="*/ 9525 w 723900"/>
                  <a:gd name="connsiteY2816" fmla="*/ 482600 h 850900"/>
                  <a:gd name="connsiteX2817" fmla="*/ 6350 w 723900"/>
                  <a:gd name="connsiteY2817" fmla="*/ 482600 h 850900"/>
                  <a:gd name="connsiteX2818" fmla="*/ 6350 w 723900"/>
                  <a:gd name="connsiteY2818" fmla="*/ 479425 h 850900"/>
                  <a:gd name="connsiteX2819" fmla="*/ 9525 w 723900"/>
                  <a:gd name="connsiteY2819" fmla="*/ 479425 h 850900"/>
                  <a:gd name="connsiteX2820" fmla="*/ 9525 w 723900"/>
                  <a:gd name="connsiteY2820" fmla="*/ 476250 h 850900"/>
                  <a:gd name="connsiteX2821" fmla="*/ 12700 w 723900"/>
                  <a:gd name="connsiteY2821" fmla="*/ 476250 h 850900"/>
                  <a:gd name="connsiteX2822" fmla="*/ 12700 w 723900"/>
                  <a:gd name="connsiteY2822" fmla="*/ 473075 h 850900"/>
                  <a:gd name="connsiteX2823" fmla="*/ 9525 w 723900"/>
                  <a:gd name="connsiteY2823" fmla="*/ 473075 h 850900"/>
                  <a:gd name="connsiteX2824" fmla="*/ 9525 w 723900"/>
                  <a:gd name="connsiteY2824" fmla="*/ 469900 h 850900"/>
                  <a:gd name="connsiteX2825" fmla="*/ 6350 w 723900"/>
                  <a:gd name="connsiteY2825" fmla="*/ 469900 h 850900"/>
                  <a:gd name="connsiteX2826" fmla="*/ 3175 w 723900"/>
                  <a:gd name="connsiteY2826" fmla="*/ 469900 h 850900"/>
                  <a:gd name="connsiteX2827" fmla="*/ 3175 w 723900"/>
                  <a:gd name="connsiteY2827" fmla="*/ 466725 h 850900"/>
                  <a:gd name="connsiteX2828" fmla="*/ 6350 w 723900"/>
                  <a:gd name="connsiteY2828" fmla="*/ 466725 h 850900"/>
                  <a:gd name="connsiteX2829" fmla="*/ 9525 w 723900"/>
                  <a:gd name="connsiteY2829" fmla="*/ 466725 h 850900"/>
                  <a:gd name="connsiteX2830" fmla="*/ 12700 w 723900"/>
                  <a:gd name="connsiteY2830" fmla="*/ 466725 h 850900"/>
                  <a:gd name="connsiteX2831" fmla="*/ 12700 w 723900"/>
                  <a:gd name="connsiteY2831" fmla="*/ 463550 h 850900"/>
                  <a:gd name="connsiteX2832" fmla="*/ 9525 w 723900"/>
                  <a:gd name="connsiteY2832" fmla="*/ 463550 h 850900"/>
                  <a:gd name="connsiteX2833" fmla="*/ 6350 w 723900"/>
                  <a:gd name="connsiteY2833" fmla="*/ 463550 h 850900"/>
                  <a:gd name="connsiteX2834" fmla="*/ 6350 w 723900"/>
                  <a:gd name="connsiteY2834" fmla="*/ 460375 h 850900"/>
                  <a:gd name="connsiteX2835" fmla="*/ 6350 w 723900"/>
                  <a:gd name="connsiteY2835" fmla="*/ 457200 h 850900"/>
                  <a:gd name="connsiteX2836" fmla="*/ 9525 w 723900"/>
                  <a:gd name="connsiteY2836" fmla="*/ 457200 h 850900"/>
                  <a:gd name="connsiteX2837" fmla="*/ 12700 w 723900"/>
                  <a:gd name="connsiteY2837" fmla="*/ 457200 h 850900"/>
                  <a:gd name="connsiteX2838" fmla="*/ 15875 w 723900"/>
                  <a:gd name="connsiteY2838" fmla="*/ 457200 h 850900"/>
                  <a:gd name="connsiteX2839" fmla="*/ 19050 w 723900"/>
                  <a:gd name="connsiteY2839" fmla="*/ 457200 h 850900"/>
                  <a:gd name="connsiteX2840" fmla="*/ 19050 w 723900"/>
                  <a:gd name="connsiteY2840" fmla="*/ 454025 h 850900"/>
                  <a:gd name="connsiteX2841" fmla="*/ 15875 w 723900"/>
                  <a:gd name="connsiteY2841" fmla="*/ 454025 h 850900"/>
                  <a:gd name="connsiteX2842" fmla="*/ 15875 w 723900"/>
                  <a:gd name="connsiteY2842" fmla="*/ 450850 h 850900"/>
                  <a:gd name="connsiteX2843" fmla="*/ 15875 w 723900"/>
                  <a:gd name="connsiteY2843" fmla="*/ 447675 h 850900"/>
                  <a:gd name="connsiteX2844" fmla="*/ 19050 w 723900"/>
                  <a:gd name="connsiteY2844" fmla="*/ 444500 h 850900"/>
                  <a:gd name="connsiteX2845" fmla="*/ 19050 w 723900"/>
                  <a:gd name="connsiteY2845" fmla="*/ 441325 h 850900"/>
                  <a:gd name="connsiteX2846" fmla="*/ 22225 w 723900"/>
                  <a:gd name="connsiteY2846" fmla="*/ 441325 h 850900"/>
                  <a:gd name="connsiteX2847" fmla="*/ 22225 w 723900"/>
                  <a:gd name="connsiteY2847" fmla="*/ 438150 h 850900"/>
                  <a:gd name="connsiteX2848" fmla="*/ 25400 w 723900"/>
                  <a:gd name="connsiteY2848" fmla="*/ 438150 h 850900"/>
                  <a:gd name="connsiteX2849" fmla="*/ 25400 w 723900"/>
                  <a:gd name="connsiteY2849" fmla="*/ 434975 h 850900"/>
                  <a:gd name="connsiteX2850" fmla="*/ 28575 w 723900"/>
                  <a:gd name="connsiteY2850" fmla="*/ 434975 h 850900"/>
                  <a:gd name="connsiteX2851" fmla="*/ 28575 w 723900"/>
                  <a:gd name="connsiteY2851" fmla="*/ 431800 h 850900"/>
                  <a:gd name="connsiteX2852" fmla="*/ 31750 w 723900"/>
                  <a:gd name="connsiteY2852" fmla="*/ 431800 h 850900"/>
                  <a:gd name="connsiteX2853" fmla="*/ 31750 w 723900"/>
                  <a:gd name="connsiteY2853" fmla="*/ 428625 h 850900"/>
                  <a:gd name="connsiteX2854" fmla="*/ 33338 w 723900"/>
                  <a:gd name="connsiteY2854" fmla="*/ 428625 h 850900"/>
                  <a:gd name="connsiteX2855" fmla="*/ 34925 w 723900"/>
                  <a:gd name="connsiteY2855" fmla="*/ 428625 h 850900"/>
                  <a:gd name="connsiteX2856" fmla="*/ 34925 w 723900"/>
                  <a:gd name="connsiteY2856" fmla="*/ 425450 h 850900"/>
                  <a:gd name="connsiteX2857" fmla="*/ 38100 w 723900"/>
                  <a:gd name="connsiteY2857" fmla="*/ 425450 h 850900"/>
                  <a:gd name="connsiteX2858" fmla="*/ 41275 w 723900"/>
                  <a:gd name="connsiteY2858" fmla="*/ 425450 h 850900"/>
                  <a:gd name="connsiteX2859" fmla="*/ 41275 w 723900"/>
                  <a:gd name="connsiteY2859" fmla="*/ 428625 h 850900"/>
                  <a:gd name="connsiteX2860" fmla="*/ 44450 w 723900"/>
                  <a:gd name="connsiteY2860" fmla="*/ 428625 h 850900"/>
                  <a:gd name="connsiteX2861" fmla="*/ 44450 w 723900"/>
                  <a:gd name="connsiteY2861" fmla="*/ 425450 h 850900"/>
                  <a:gd name="connsiteX2862" fmla="*/ 41275 w 723900"/>
                  <a:gd name="connsiteY2862" fmla="*/ 425450 h 850900"/>
                  <a:gd name="connsiteX2863" fmla="*/ 41275 w 723900"/>
                  <a:gd name="connsiteY2863" fmla="*/ 422275 h 850900"/>
                  <a:gd name="connsiteX2864" fmla="*/ 41275 w 723900"/>
                  <a:gd name="connsiteY2864" fmla="*/ 419100 h 850900"/>
                  <a:gd name="connsiteX2865" fmla="*/ 44450 w 723900"/>
                  <a:gd name="connsiteY2865" fmla="*/ 422275 h 850900"/>
                  <a:gd name="connsiteX2866" fmla="*/ 44450 w 723900"/>
                  <a:gd name="connsiteY2866" fmla="*/ 419100 h 850900"/>
                  <a:gd name="connsiteX2867" fmla="*/ 44450 w 723900"/>
                  <a:gd name="connsiteY2867" fmla="*/ 417513 h 850900"/>
                  <a:gd name="connsiteX2868" fmla="*/ 44450 w 723900"/>
                  <a:gd name="connsiteY2868" fmla="*/ 415925 h 850900"/>
                  <a:gd name="connsiteX2869" fmla="*/ 44450 w 723900"/>
                  <a:gd name="connsiteY2869" fmla="*/ 412750 h 850900"/>
                  <a:gd name="connsiteX2870" fmla="*/ 44450 w 723900"/>
                  <a:gd name="connsiteY2870" fmla="*/ 409575 h 850900"/>
                  <a:gd name="connsiteX2871" fmla="*/ 47625 w 723900"/>
                  <a:gd name="connsiteY2871" fmla="*/ 406400 h 850900"/>
                  <a:gd name="connsiteX2872" fmla="*/ 47625 w 723900"/>
                  <a:gd name="connsiteY2872" fmla="*/ 403225 h 850900"/>
                  <a:gd name="connsiteX2873" fmla="*/ 50800 w 723900"/>
                  <a:gd name="connsiteY2873" fmla="*/ 403225 h 850900"/>
                  <a:gd name="connsiteX2874" fmla="*/ 50800 w 723900"/>
                  <a:gd name="connsiteY2874" fmla="*/ 400050 h 850900"/>
                  <a:gd name="connsiteX2875" fmla="*/ 50800 w 723900"/>
                  <a:gd name="connsiteY2875" fmla="*/ 396875 h 850900"/>
                  <a:gd name="connsiteX2876" fmla="*/ 53975 w 723900"/>
                  <a:gd name="connsiteY2876" fmla="*/ 396875 h 850900"/>
                  <a:gd name="connsiteX2877" fmla="*/ 53975 w 723900"/>
                  <a:gd name="connsiteY2877" fmla="*/ 393700 h 850900"/>
                  <a:gd name="connsiteX2878" fmla="*/ 57150 w 723900"/>
                  <a:gd name="connsiteY2878" fmla="*/ 393700 h 850900"/>
                  <a:gd name="connsiteX2879" fmla="*/ 60325 w 723900"/>
                  <a:gd name="connsiteY2879" fmla="*/ 393700 h 850900"/>
                  <a:gd name="connsiteX2880" fmla="*/ 61913 w 723900"/>
                  <a:gd name="connsiteY2880" fmla="*/ 393700 h 850900"/>
                  <a:gd name="connsiteX2881" fmla="*/ 63500 w 723900"/>
                  <a:gd name="connsiteY2881" fmla="*/ 393700 h 850900"/>
                  <a:gd name="connsiteX2882" fmla="*/ 63500 w 723900"/>
                  <a:gd name="connsiteY2882" fmla="*/ 390525 h 850900"/>
                  <a:gd name="connsiteX2883" fmla="*/ 66675 w 723900"/>
                  <a:gd name="connsiteY2883" fmla="*/ 393700 h 850900"/>
                  <a:gd name="connsiteX2884" fmla="*/ 69850 w 723900"/>
                  <a:gd name="connsiteY2884" fmla="*/ 393700 h 850900"/>
                  <a:gd name="connsiteX2885" fmla="*/ 69850 w 723900"/>
                  <a:gd name="connsiteY2885" fmla="*/ 396875 h 850900"/>
                  <a:gd name="connsiteX2886" fmla="*/ 73025 w 723900"/>
                  <a:gd name="connsiteY2886" fmla="*/ 393700 h 850900"/>
                  <a:gd name="connsiteX2887" fmla="*/ 73025 w 723900"/>
                  <a:gd name="connsiteY2887" fmla="*/ 396875 h 850900"/>
                  <a:gd name="connsiteX2888" fmla="*/ 73025 w 723900"/>
                  <a:gd name="connsiteY2888" fmla="*/ 400050 h 850900"/>
                  <a:gd name="connsiteX2889" fmla="*/ 76200 w 723900"/>
                  <a:gd name="connsiteY2889" fmla="*/ 400050 h 850900"/>
                  <a:gd name="connsiteX2890" fmla="*/ 77788 w 723900"/>
                  <a:gd name="connsiteY2890" fmla="*/ 400050 h 850900"/>
                  <a:gd name="connsiteX2891" fmla="*/ 77788 w 723900"/>
                  <a:gd name="connsiteY2891" fmla="*/ 401638 h 850900"/>
                  <a:gd name="connsiteX2892" fmla="*/ 76200 w 723900"/>
                  <a:gd name="connsiteY2892" fmla="*/ 401638 h 850900"/>
                  <a:gd name="connsiteX2893" fmla="*/ 76200 w 723900"/>
                  <a:gd name="connsiteY2893" fmla="*/ 403225 h 850900"/>
                  <a:gd name="connsiteX2894" fmla="*/ 79375 w 723900"/>
                  <a:gd name="connsiteY2894" fmla="*/ 403225 h 850900"/>
                  <a:gd name="connsiteX2895" fmla="*/ 79375 w 723900"/>
                  <a:gd name="connsiteY2895" fmla="*/ 406400 h 850900"/>
                  <a:gd name="connsiteX2896" fmla="*/ 82550 w 723900"/>
                  <a:gd name="connsiteY2896" fmla="*/ 406400 h 850900"/>
                  <a:gd name="connsiteX2897" fmla="*/ 85725 w 723900"/>
                  <a:gd name="connsiteY2897" fmla="*/ 406400 h 850900"/>
                  <a:gd name="connsiteX2898" fmla="*/ 88900 w 723900"/>
                  <a:gd name="connsiteY2898" fmla="*/ 406400 h 850900"/>
                  <a:gd name="connsiteX2899" fmla="*/ 88900 w 723900"/>
                  <a:gd name="connsiteY2899" fmla="*/ 403225 h 850900"/>
                  <a:gd name="connsiteX2900" fmla="*/ 92075 w 723900"/>
                  <a:gd name="connsiteY2900" fmla="*/ 403225 h 850900"/>
                  <a:gd name="connsiteX2901" fmla="*/ 92075 w 723900"/>
                  <a:gd name="connsiteY2901" fmla="*/ 400050 h 850900"/>
                  <a:gd name="connsiteX2902" fmla="*/ 95250 w 723900"/>
                  <a:gd name="connsiteY2902" fmla="*/ 400050 h 850900"/>
                  <a:gd name="connsiteX2903" fmla="*/ 98425 w 723900"/>
                  <a:gd name="connsiteY2903" fmla="*/ 400050 h 850900"/>
                  <a:gd name="connsiteX2904" fmla="*/ 98425 w 723900"/>
                  <a:gd name="connsiteY2904" fmla="*/ 396875 h 850900"/>
                  <a:gd name="connsiteX2905" fmla="*/ 101600 w 723900"/>
                  <a:gd name="connsiteY2905" fmla="*/ 393700 h 850900"/>
                  <a:gd name="connsiteX2906" fmla="*/ 101600 w 723900"/>
                  <a:gd name="connsiteY2906" fmla="*/ 390525 h 850900"/>
                  <a:gd name="connsiteX2907" fmla="*/ 103188 w 723900"/>
                  <a:gd name="connsiteY2907" fmla="*/ 390525 h 850900"/>
                  <a:gd name="connsiteX2908" fmla="*/ 104775 w 723900"/>
                  <a:gd name="connsiteY2908" fmla="*/ 390525 h 850900"/>
                  <a:gd name="connsiteX2909" fmla="*/ 104775 w 723900"/>
                  <a:gd name="connsiteY2909" fmla="*/ 387350 h 850900"/>
                  <a:gd name="connsiteX2910" fmla="*/ 107950 w 723900"/>
                  <a:gd name="connsiteY2910" fmla="*/ 387350 h 850900"/>
                  <a:gd name="connsiteX2911" fmla="*/ 107950 w 723900"/>
                  <a:gd name="connsiteY2911" fmla="*/ 384175 h 850900"/>
                  <a:gd name="connsiteX2912" fmla="*/ 111125 w 723900"/>
                  <a:gd name="connsiteY2912" fmla="*/ 384175 h 850900"/>
                  <a:gd name="connsiteX2913" fmla="*/ 114300 w 723900"/>
                  <a:gd name="connsiteY2913" fmla="*/ 384175 h 850900"/>
                  <a:gd name="connsiteX2914" fmla="*/ 114300 w 723900"/>
                  <a:gd name="connsiteY2914" fmla="*/ 387350 h 850900"/>
                  <a:gd name="connsiteX2915" fmla="*/ 111125 w 723900"/>
                  <a:gd name="connsiteY2915" fmla="*/ 387350 h 850900"/>
                  <a:gd name="connsiteX2916" fmla="*/ 111125 w 723900"/>
                  <a:gd name="connsiteY2916" fmla="*/ 390525 h 850900"/>
                  <a:gd name="connsiteX2917" fmla="*/ 114300 w 723900"/>
                  <a:gd name="connsiteY2917" fmla="*/ 390525 h 850900"/>
                  <a:gd name="connsiteX2918" fmla="*/ 117475 w 723900"/>
                  <a:gd name="connsiteY2918" fmla="*/ 390525 h 850900"/>
                  <a:gd name="connsiteX2919" fmla="*/ 120650 w 723900"/>
                  <a:gd name="connsiteY2919" fmla="*/ 390525 h 850900"/>
                  <a:gd name="connsiteX2920" fmla="*/ 123825 w 723900"/>
                  <a:gd name="connsiteY2920" fmla="*/ 390525 h 850900"/>
                  <a:gd name="connsiteX2921" fmla="*/ 123825 w 723900"/>
                  <a:gd name="connsiteY2921" fmla="*/ 387350 h 850900"/>
                  <a:gd name="connsiteX2922" fmla="*/ 127000 w 723900"/>
                  <a:gd name="connsiteY2922" fmla="*/ 390525 h 850900"/>
                  <a:gd name="connsiteX2923" fmla="*/ 130175 w 723900"/>
                  <a:gd name="connsiteY2923" fmla="*/ 390525 h 850900"/>
                  <a:gd name="connsiteX2924" fmla="*/ 130175 w 723900"/>
                  <a:gd name="connsiteY2924" fmla="*/ 387350 h 850900"/>
                  <a:gd name="connsiteX2925" fmla="*/ 133350 w 723900"/>
                  <a:gd name="connsiteY2925" fmla="*/ 387350 h 850900"/>
                  <a:gd name="connsiteX2926" fmla="*/ 136525 w 723900"/>
                  <a:gd name="connsiteY2926" fmla="*/ 387350 h 850900"/>
                  <a:gd name="connsiteX2927" fmla="*/ 136525 w 723900"/>
                  <a:gd name="connsiteY2927" fmla="*/ 384175 h 850900"/>
                  <a:gd name="connsiteX2928" fmla="*/ 139700 w 723900"/>
                  <a:gd name="connsiteY2928" fmla="*/ 384175 h 850900"/>
                  <a:gd name="connsiteX2929" fmla="*/ 139700 w 723900"/>
                  <a:gd name="connsiteY2929" fmla="*/ 381000 h 850900"/>
                  <a:gd name="connsiteX2930" fmla="*/ 139700 w 723900"/>
                  <a:gd name="connsiteY2930" fmla="*/ 377825 h 850900"/>
                  <a:gd name="connsiteX2931" fmla="*/ 142875 w 723900"/>
                  <a:gd name="connsiteY2931" fmla="*/ 377825 h 850900"/>
                  <a:gd name="connsiteX2932" fmla="*/ 142875 w 723900"/>
                  <a:gd name="connsiteY2932" fmla="*/ 374650 h 850900"/>
                  <a:gd name="connsiteX2933" fmla="*/ 142875 w 723900"/>
                  <a:gd name="connsiteY2933" fmla="*/ 371475 h 850900"/>
                  <a:gd name="connsiteX2934" fmla="*/ 142875 w 723900"/>
                  <a:gd name="connsiteY2934" fmla="*/ 368300 h 850900"/>
                  <a:gd name="connsiteX2935" fmla="*/ 142875 w 723900"/>
                  <a:gd name="connsiteY2935" fmla="*/ 365125 h 850900"/>
                  <a:gd name="connsiteX2936" fmla="*/ 142875 w 723900"/>
                  <a:gd name="connsiteY2936" fmla="*/ 361950 h 850900"/>
                  <a:gd name="connsiteX2937" fmla="*/ 142875 w 723900"/>
                  <a:gd name="connsiteY2937" fmla="*/ 358775 h 850900"/>
                  <a:gd name="connsiteX2938" fmla="*/ 142875 w 723900"/>
                  <a:gd name="connsiteY2938" fmla="*/ 355600 h 850900"/>
                  <a:gd name="connsiteX2939" fmla="*/ 142875 w 723900"/>
                  <a:gd name="connsiteY2939" fmla="*/ 352425 h 850900"/>
                  <a:gd name="connsiteX2940" fmla="*/ 139700 w 723900"/>
                  <a:gd name="connsiteY2940" fmla="*/ 349250 h 850900"/>
                  <a:gd name="connsiteX2941" fmla="*/ 139700 w 723900"/>
                  <a:gd name="connsiteY2941" fmla="*/ 346075 h 850900"/>
                  <a:gd name="connsiteX2942" fmla="*/ 136525 w 723900"/>
                  <a:gd name="connsiteY2942" fmla="*/ 342900 h 850900"/>
                  <a:gd name="connsiteX2943" fmla="*/ 133350 w 723900"/>
                  <a:gd name="connsiteY2943" fmla="*/ 342900 h 850900"/>
                  <a:gd name="connsiteX2944" fmla="*/ 133350 w 723900"/>
                  <a:gd name="connsiteY2944" fmla="*/ 339725 h 850900"/>
                  <a:gd name="connsiteX2945" fmla="*/ 133350 w 723900"/>
                  <a:gd name="connsiteY2945" fmla="*/ 336550 h 850900"/>
                  <a:gd name="connsiteX2946" fmla="*/ 136525 w 723900"/>
                  <a:gd name="connsiteY2946" fmla="*/ 336550 h 850900"/>
                  <a:gd name="connsiteX2947" fmla="*/ 139700 w 723900"/>
                  <a:gd name="connsiteY2947" fmla="*/ 336550 h 850900"/>
                  <a:gd name="connsiteX2948" fmla="*/ 139700 w 723900"/>
                  <a:gd name="connsiteY2948" fmla="*/ 339725 h 850900"/>
                  <a:gd name="connsiteX2949" fmla="*/ 142875 w 723900"/>
                  <a:gd name="connsiteY2949" fmla="*/ 336550 h 850900"/>
                  <a:gd name="connsiteX2950" fmla="*/ 142875 w 723900"/>
                  <a:gd name="connsiteY2950" fmla="*/ 333375 h 850900"/>
                  <a:gd name="connsiteX2951" fmla="*/ 146050 w 723900"/>
                  <a:gd name="connsiteY2951" fmla="*/ 333375 h 850900"/>
                  <a:gd name="connsiteX2952" fmla="*/ 149225 w 723900"/>
                  <a:gd name="connsiteY2952" fmla="*/ 333375 h 850900"/>
                  <a:gd name="connsiteX2953" fmla="*/ 149225 w 723900"/>
                  <a:gd name="connsiteY2953" fmla="*/ 330200 h 850900"/>
                  <a:gd name="connsiteX2954" fmla="*/ 149225 w 723900"/>
                  <a:gd name="connsiteY2954" fmla="*/ 327025 h 850900"/>
                  <a:gd name="connsiteX2955" fmla="*/ 146050 w 723900"/>
                  <a:gd name="connsiteY2955" fmla="*/ 323850 h 850900"/>
                  <a:gd name="connsiteX2956" fmla="*/ 146050 w 723900"/>
                  <a:gd name="connsiteY2956" fmla="*/ 320675 h 850900"/>
                  <a:gd name="connsiteX2957" fmla="*/ 142875 w 723900"/>
                  <a:gd name="connsiteY2957" fmla="*/ 320675 h 850900"/>
                  <a:gd name="connsiteX2958" fmla="*/ 142875 w 723900"/>
                  <a:gd name="connsiteY2958" fmla="*/ 319088 h 850900"/>
                  <a:gd name="connsiteX2959" fmla="*/ 142875 w 723900"/>
                  <a:gd name="connsiteY2959" fmla="*/ 317500 h 850900"/>
                  <a:gd name="connsiteX2960" fmla="*/ 142875 w 723900"/>
                  <a:gd name="connsiteY2960" fmla="*/ 314325 h 850900"/>
                  <a:gd name="connsiteX2961" fmla="*/ 139700 w 723900"/>
                  <a:gd name="connsiteY2961" fmla="*/ 314325 h 850900"/>
                  <a:gd name="connsiteX2962" fmla="*/ 139700 w 723900"/>
                  <a:gd name="connsiteY2962" fmla="*/ 317500 h 850900"/>
                  <a:gd name="connsiteX2963" fmla="*/ 136525 w 723900"/>
                  <a:gd name="connsiteY2963" fmla="*/ 320675 h 850900"/>
                  <a:gd name="connsiteX2964" fmla="*/ 136525 w 723900"/>
                  <a:gd name="connsiteY2964" fmla="*/ 323850 h 850900"/>
                  <a:gd name="connsiteX2965" fmla="*/ 133350 w 723900"/>
                  <a:gd name="connsiteY2965" fmla="*/ 323850 h 850900"/>
                  <a:gd name="connsiteX2966" fmla="*/ 130175 w 723900"/>
                  <a:gd name="connsiteY2966" fmla="*/ 323850 h 850900"/>
                  <a:gd name="connsiteX2967" fmla="*/ 130175 w 723900"/>
                  <a:gd name="connsiteY2967" fmla="*/ 320675 h 850900"/>
                  <a:gd name="connsiteX2968" fmla="*/ 127000 w 723900"/>
                  <a:gd name="connsiteY2968" fmla="*/ 323850 h 850900"/>
                  <a:gd name="connsiteX2969" fmla="*/ 123825 w 723900"/>
                  <a:gd name="connsiteY2969" fmla="*/ 323850 h 850900"/>
                  <a:gd name="connsiteX2970" fmla="*/ 123825 w 723900"/>
                  <a:gd name="connsiteY2970" fmla="*/ 327025 h 850900"/>
                  <a:gd name="connsiteX2971" fmla="*/ 120650 w 723900"/>
                  <a:gd name="connsiteY2971" fmla="*/ 323850 h 850900"/>
                  <a:gd name="connsiteX2972" fmla="*/ 117475 w 723900"/>
                  <a:gd name="connsiteY2972" fmla="*/ 323850 h 850900"/>
                  <a:gd name="connsiteX2973" fmla="*/ 117475 w 723900"/>
                  <a:gd name="connsiteY2973" fmla="*/ 327025 h 850900"/>
                  <a:gd name="connsiteX2974" fmla="*/ 117475 w 723900"/>
                  <a:gd name="connsiteY2974" fmla="*/ 330200 h 850900"/>
                  <a:gd name="connsiteX2975" fmla="*/ 114300 w 723900"/>
                  <a:gd name="connsiteY2975" fmla="*/ 330200 h 850900"/>
                  <a:gd name="connsiteX2976" fmla="*/ 111125 w 723900"/>
                  <a:gd name="connsiteY2976" fmla="*/ 330200 h 850900"/>
                  <a:gd name="connsiteX2977" fmla="*/ 111125 w 723900"/>
                  <a:gd name="connsiteY2977" fmla="*/ 333375 h 850900"/>
                  <a:gd name="connsiteX2978" fmla="*/ 107950 w 723900"/>
                  <a:gd name="connsiteY2978" fmla="*/ 333375 h 850900"/>
                  <a:gd name="connsiteX2979" fmla="*/ 107950 w 723900"/>
                  <a:gd name="connsiteY2979" fmla="*/ 336550 h 850900"/>
                  <a:gd name="connsiteX2980" fmla="*/ 104775 w 723900"/>
                  <a:gd name="connsiteY2980" fmla="*/ 339725 h 850900"/>
                  <a:gd name="connsiteX2981" fmla="*/ 104775 w 723900"/>
                  <a:gd name="connsiteY2981" fmla="*/ 342900 h 850900"/>
                  <a:gd name="connsiteX2982" fmla="*/ 101600 w 723900"/>
                  <a:gd name="connsiteY2982" fmla="*/ 342900 h 850900"/>
                  <a:gd name="connsiteX2983" fmla="*/ 101600 w 723900"/>
                  <a:gd name="connsiteY2983" fmla="*/ 339725 h 850900"/>
                  <a:gd name="connsiteX2984" fmla="*/ 101600 w 723900"/>
                  <a:gd name="connsiteY2984" fmla="*/ 336550 h 850900"/>
                  <a:gd name="connsiteX2985" fmla="*/ 101600 w 723900"/>
                  <a:gd name="connsiteY2985" fmla="*/ 333375 h 850900"/>
                  <a:gd name="connsiteX2986" fmla="*/ 101600 w 723900"/>
                  <a:gd name="connsiteY2986" fmla="*/ 330200 h 850900"/>
                  <a:gd name="connsiteX2987" fmla="*/ 98425 w 723900"/>
                  <a:gd name="connsiteY2987" fmla="*/ 330200 h 850900"/>
                  <a:gd name="connsiteX2988" fmla="*/ 98425 w 723900"/>
                  <a:gd name="connsiteY2988" fmla="*/ 327025 h 850900"/>
                  <a:gd name="connsiteX2989" fmla="*/ 95250 w 723900"/>
                  <a:gd name="connsiteY2989" fmla="*/ 327025 h 850900"/>
                  <a:gd name="connsiteX2990" fmla="*/ 92075 w 723900"/>
                  <a:gd name="connsiteY2990" fmla="*/ 327025 h 850900"/>
                  <a:gd name="connsiteX2991" fmla="*/ 92075 w 723900"/>
                  <a:gd name="connsiteY2991" fmla="*/ 330200 h 850900"/>
                  <a:gd name="connsiteX2992" fmla="*/ 88900 w 723900"/>
                  <a:gd name="connsiteY2992" fmla="*/ 330200 h 850900"/>
                  <a:gd name="connsiteX2993" fmla="*/ 88900 w 723900"/>
                  <a:gd name="connsiteY2993" fmla="*/ 327025 h 850900"/>
                  <a:gd name="connsiteX2994" fmla="*/ 85725 w 723900"/>
                  <a:gd name="connsiteY2994" fmla="*/ 327025 h 850900"/>
                  <a:gd name="connsiteX2995" fmla="*/ 82550 w 723900"/>
                  <a:gd name="connsiteY2995" fmla="*/ 327025 h 850900"/>
                  <a:gd name="connsiteX2996" fmla="*/ 79375 w 723900"/>
                  <a:gd name="connsiteY2996" fmla="*/ 327025 h 850900"/>
                  <a:gd name="connsiteX2997" fmla="*/ 76200 w 723900"/>
                  <a:gd name="connsiteY2997" fmla="*/ 327025 h 850900"/>
                  <a:gd name="connsiteX2998" fmla="*/ 73025 w 723900"/>
                  <a:gd name="connsiteY2998" fmla="*/ 327025 h 850900"/>
                  <a:gd name="connsiteX2999" fmla="*/ 73025 w 723900"/>
                  <a:gd name="connsiteY2999" fmla="*/ 323850 h 850900"/>
                  <a:gd name="connsiteX3000" fmla="*/ 69850 w 723900"/>
                  <a:gd name="connsiteY3000" fmla="*/ 323850 h 850900"/>
                  <a:gd name="connsiteX3001" fmla="*/ 69850 w 723900"/>
                  <a:gd name="connsiteY3001" fmla="*/ 327025 h 850900"/>
                  <a:gd name="connsiteX3002" fmla="*/ 68263 w 723900"/>
                  <a:gd name="connsiteY3002" fmla="*/ 327025 h 850900"/>
                  <a:gd name="connsiteX3003" fmla="*/ 68263 w 723900"/>
                  <a:gd name="connsiteY3003" fmla="*/ 328613 h 850900"/>
                  <a:gd name="connsiteX3004" fmla="*/ 66675 w 723900"/>
                  <a:gd name="connsiteY3004" fmla="*/ 328613 h 850900"/>
                  <a:gd name="connsiteX3005" fmla="*/ 66675 w 723900"/>
                  <a:gd name="connsiteY3005" fmla="*/ 327025 h 850900"/>
                  <a:gd name="connsiteX3006" fmla="*/ 61913 w 723900"/>
                  <a:gd name="connsiteY3006" fmla="*/ 329406 h 850900"/>
                  <a:gd name="connsiteX3007" fmla="*/ 61913 w 723900"/>
                  <a:gd name="connsiteY3007" fmla="*/ 330200 h 850900"/>
                  <a:gd name="connsiteX3008" fmla="*/ 60325 w 723900"/>
                  <a:gd name="connsiteY3008" fmla="*/ 330200 h 850900"/>
                  <a:gd name="connsiteX3009" fmla="*/ 60325 w 723900"/>
                  <a:gd name="connsiteY3009" fmla="*/ 327025 h 850900"/>
                  <a:gd name="connsiteX3010" fmla="*/ 57150 w 723900"/>
                  <a:gd name="connsiteY3010" fmla="*/ 327025 h 850900"/>
                  <a:gd name="connsiteX3011" fmla="*/ 57150 w 723900"/>
                  <a:gd name="connsiteY3011" fmla="*/ 330200 h 850900"/>
                  <a:gd name="connsiteX3012" fmla="*/ 53975 w 723900"/>
                  <a:gd name="connsiteY3012" fmla="*/ 330200 h 850900"/>
                  <a:gd name="connsiteX3013" fmla="*/ 47625 w 723900"/>
                  <a:gd name="connsiteY3013" fmla="*/ 323850 h 850900"/>
                  <a:gd name="connsiteX3014" fmla="*/ 41275 w 723900"/>
                  <a:gd name="connsiteY3014" fmla="*/ 320675 h 850900"/>
                  <a:gd name="connsiteX3015" fmla="*/ 38100 w 723900"/>
                  <a:gd name="connsiteY3015" fmla="*/ 320675 h 850900"/>
                  <a:gd name="connsiteX3016" fmla="*/ 34925 w 723900"/>
                  <a:gd name="connsiteY3016" fmla="*/ 320675 h 850900"/>
                  <a:gd name="connsiteX3017" fmla="*/ 31750 w 723900"/>
                  <a:gd name="connsiteY3017" fmla="*/ 317500 h 850900"/>
                  <a:gd name="connsiteX3018" fmla="*/ 28575 w 723900"/>
                  <a:gd name="connsiteY3018" fmla="*/ 317500 h 850900"/>
                  <a:gd name="connsiteX3019" fmla="*/ 28575 w 723900"/>
                  <a:gd name="connsiteY3019" fmla="*/ 315913 h 850900"/>
                  <a:gd name="connsiteX3020" fmla="*/ 28575 w 723900"/>
                  <a:gd name="connsiteY3020" fmla="*/ 314325 h 850900"/>
                  <a:gd name="connsiteX3021" fmla="*/ 25400 w 723900"/>
                  <a:gd name="connsiteY3021" fmla="*/ 314325 h 850900"/>
                  <a:gd name="connsiteX3022" fmla="*/ 25400 w 723900"/>
                  <a:gd name="connsiteY3022" fmla="*/ 311150 h 850900"/>
                  <a:gd name="connsiteX3023" fmla="*/ 25400 w 723900"/>
                  <a:gd name="connsiteY3023" fmla="*/ 307975 h 850900"/>
                  <a:gd name="connsiteX3024" fmla="*/ 25400 w 723900"/>
                  <a:gd name="connsiteY3024" fmla="*/ 304800 h 850900"/>
                  <a:gd name="connsiteX3025" fmla="*/ 28575 w 723900"/>
                  <a:gd name="connsiteY3025" fmla="*/ 304800 h 850900"/>
                  <a:gd name="connsiteX3026" fmla="*/ 28575 w 723900"/>
                  <a:gd name="connsiteY3026" fmla="*/ 301625 h 850900"/>
                  <a:gd name="connsiteX3027" fmla="*/ 28575 w 723900"/>
                  <a:gd name="connsiteY3027" fmla="*/ 298450 h 850900"/>
                  <a:gd name="connsiteX3028" fmla="*/ 25400 w 723900"/>
                  <a:gd name="connsiteY3028" fmla="*/ 298450 h 850900"/>
                  <a:gd name="connsiteX3029" fmla="*/ 25400 w 723900"/>
                  <a:gd name="connsiteY3029" fmla="*/ 295275 h 850900"/>
                  <a:gd name="connsiteX3030" fmla="*/ 25400 w 723900"/>
                  <a:gd name="connsiteY3030" fmla="*/ 292100 h 850900"/>
                  <a:gd name="connsiteX3031" fmla="*/ 22225 w 723900"/>
                  <a:gd name="connsiteY3031" fmla="*/ 292100 h 850900"/>
                  <a:gd name="connsiteX3032" fmla="*/ 22225 w 723900"/>
                  <a:gd name="connsiteY3032" fmla="*/ 288925 h 850900"/>
                  <a:gd name="connsiteX3033" fmla="*/ 25400 w 723900"/>
                  <a:gd name="connsiteY3033" fmla="*/ 288925 h 850900"/>
                  <a:gd name="connsiteX3034" fmla="*/ 28575 w 723900"/>
                  <a:gd name="connsiteY3034" fmla="*/ 288925 h 850900"/>
                  <a:gd name="connsiteX3035" fmla="*/ 28575 w 723900"/>
                  <a:gd name="connsiteY3035" fmla="*/ 285750 h 850900"/>
                  <a:gd name="connsiteX3036" fmla="*/ 28575 w 723900"/>
                  <a:gd name="connsiteY3036" fmla="*/ 282575 h 850900"/>
                  <a:gd name="connsiteX3037" fmla="*/ 31750 w 723900"/>
                  <a:gd name="connsiteY3037" fmla="*/ 282575 h 850900"/>
                  <a:gd name="connsiteX3038" fmla="*/ 31750 w 723900"/>
                  <a:gd name="connsiteY3038" fmla="*/ 279400 h 850900"/>
                  <a:gd name="connsiteX3039" fmla="*/ 28575 w 723900"/>
                  <a:gd name="connsiteY3039" fmla="*/ 279400 h 850900"/>
                  <a:gd name="connsiteX3040" fmla="*/ 25400 w 723900"/>
                  <a:gd name="connsiteY3040" fmla="*/ 279400 h 850900"/>
                  <a:gd name="connsiteX3041" fmla="*/ 25400 w 723900"/>
                  <a:gd name="connsiteY3041" fmla="*/ 276225 h 850900"/>
                  <a:gd name="connsiteX3042" fmla="*/ 22225 w 723900"/>
                  <a:gd name="connsiteY3042" fmla="*/ 273050 h 850900"/>
                  <a:gd name="connsiteX3043" fmla="*/ 19050 w 723900"/>
                  <a:gd name="connsiteY3043" fmla="*/ 273050 h 850900"/>
                  <a:gd name="connsiteX3044" fmla="*/ 15875 w 723900"/>
                  <a:gd name="connsiteY3044" fmla="*/ 273050 h 850900"/>
                  <a:gd name="connsiteX3045" fmla="*/ 12700 w 723900"/>
                  <a:gd name="connsiteY3045" fmla="*/ 273050 h 850900"/>
                  <a:gd name="connsiteX3046" fmla="*/ 12700 w 723900"/>
                  <a:gd name="connsiteY3046" fmla="*/ 269875 h 850900"/>
                  <a:gd name="connsiteX3047" fmla="*/ 9525 w 723900"/>
                  <a:gd name="connsiteY3047" fmla="*/ 269875 h 850900"/>
                  <a:gd name="connsiteX3048" fmla="*/ 9525 w 723900"/>
                  <a:gd name="connsiteY3048" fmla="*/ 266700 h 850900"/>
                  <a:gd name="connsiteX3049" fmla="*/ 6350 w 723900"/>
                  <a:gd name="connsiteY3049" fmla="*/ 263525 h 850900"/>
                  <a:gd name="connsiteX3050" fmla="*/ 3175 w 723900"/>
                  <a:gd name="connsiteY3050" fmla="*/ 263525 h 850900"/>
                  <a:gd name="connsiteX3051" fmla="*/ 3175 w 723900"/>
                  <a:gd name="connsiteY3051" fmla="*/ 260350 h 850900"/>
                  <a:gd name="connsiteX3052" fmla="*/ 0 w 723900"/>
                  <a:gd name="connsiteY3052" fmla="*/ 260350 h 850900"/>
                  <a:gd name="connsiteX3053" fmla="*/ 0 w 723900"/>
                  <a:gd name="connsiteY3053" fmla="*/ 257175 h 850900"/>
                  <a:gd name="connsiteX3054" fmla="*/ 0 w 723900"/>
                  <a:gd name="connsiteY3054" fmla="*/ 254000 h 850900"/>
                  <a:gd name="connsiteX3055" fmla="*/ 3175 w 723900"/>
                  <a:gd name="connsiteY3055" fmla="*/ 254000 h 850900"/>
                  <a:gd name="connsiteX3056" fmla="*/ 6350 w 723900"/>
                  <a:gd name="connsiteY3056" fmla="*/ 250825 h 850900"/>
                  <a:gd name="connsiteX3057" fmla="*/ 9525 w 723900"/>
                  <a:gd name="connsiteY3057" fmla="*/ 250825 h 850900"/>
                  <a:gd name="connsiteX3058" fmla="*/ 12700 w 723900"/>
                  <a:gd name="connsiteY3058" fmla="*/ 250825 h 850900"/>
                  <a:gd name="connsiteX3059" fmla="*/ 15875 w 723900"/>
                  <a:gd name="connsiteY3059" fmla="*/ 247650 h 850900"/>
                  <a:gd name="connsiteX3060" fmla="*/ 19050 w 723900"/>
                  <a:gd name="connsiteY3060" fmla="*/ 247650 h 850900"/>
                  <a:gd name="connsiteX3061" fmla="*/ 22225 w 723900"/>
                  <a:gd name="connsiteY3061" fmla="*/ 247650 h 850900"/>
                  <a:gd name="connsiteX3062" fmla="*/ 22225 w 723900"/>
                  <a:gd name="connsiteY3062" fmla="*/ 250825 h 850900"/>
                  <a:gd name="connsiteX3063" fmla="*/ 25400 w 723900"/>
                  <a:gd name="connsiteY3063" fmla="*/ 250825 h 850900"/>
                  <a:gd name="connsiteX3064" fmla="*/ 25400 w 723900"/>
                  <a:gd name="connsiteY3064" fmla="*/ 247650 h 850900"/>
                  <a:gd name="connsiteX3065" fmla="*/ 28575 w 723900"/>
                  <a:gd name="connsiteY3065" fmla="*/ 247650 h 850900"/>
                  <a:gd name="connsiteX3066" fmla="*/ 28575 w 723900"/>
                  <a:gd name="connsiteY3066" fmla="*/ 244475 h 850900"/>
                  <a:gd name="connsiteX3067" fmla="*/ 31750 w 723900"/>
                  <a:gd name="connsiteY3067" fmla="*/ 244475 h 850900"/>
                  <a:gd name="connsiteX3068" fmla="*/ 31750 w 723900"/>
                  <a:gd name="connsiteY3068" fmla="*/ 241300 h 850900"/>
                  <a:gd name="connsiteX3069" fmla="*/ 34925 w 723900"/>
                  <a:gd name="connsiteY3069" fmla="*/ 238125 h 850900"/>
                  <a:gd name="connsiteX3070" fmla="*/ 34925 w 723900"/>
                  <a:gd name="connsiteY3070" fmla="*/ 241300 h 850900"/>
                  <a:gd name="connsiteX3071" fmla="*/ 38100 w 723900"/>
                  <a:gd name="connsiteY3071" fmla="*/ 238125 h 850900"/>
                  <a:gd name="connsiteX3072" fmla="*/ 39688 w 723900"/>
                  <a:gd name="connsiteY3072" fmla="*/ 238125 h 850900"/>
                  <a:gd name="connsiteX3073" fmla="*/ 41275 w 723900"/>
                  <a:gd name="connsiteY3073" fmla="*/ 238125 h 850900"/>
                  <a:gd name="connsiteX3074" fmla="*/ 44450 w 723900"/>
                  <a:gd name="connsiteY3074" fmla="*/ 238125 h 850900"/>
                  <a:gd name="connsiteX3075" fmla="*/ 46038 w 723900"/>
                  <a:gd name="connsiteY3075" fmla="*/ 238125 h 850900"/>
                  <a:gd name="connsiteX3076" fmla="*/ 46038 w 723900"/>
                  <a:gd name="connsiteY3076" fmla="*/ 239713 h 850900"/>
                  <a:gd name="connsiteX3077" fmla="*/ 47625 w 723900"/>
                  <a:gd name="connsiteY3077" fmla="*/ 241300 h 850900"/>
                  <a:gd name="connsiteX3078" fmla="*/ 50800 w 723900"/>
                  <a:gd name="connsiteY3078" fmla="*/ 241300 h 850900"/>
                  <a:gd name="connsiteX3079" fmla="*/ 53975 w 723900"/>
                  <a:gd name="connsiteY3079" fmla="*/ 244475 h 850900"/>
                  <a:gd name="connsiteX3080" fmla="*/ 53975 w 723900"/>
                  <a:gd name="connsiteY3080" fmla="*/ 241300 h 850900"/>
                  <a:gd name="connsiteX3081" fmla="*/ 57150 w 723900"/>
                  <a:gd name="connsiteY3081" fmla="*/ 241300 h 850900"/>
                  <a:gd name="connsiteX3082" fmla="*/ 57150 w 723900"/>
                  <a:gd name="connsiteY3082" fmla="*/ 238125 h 850900"/>
                  <a:gd name="connsiteX3083" fmla="*/ 53975 w 723900"/>
                  <a:gd name="connsiteY3083" fmla="*/ 238125 h 850900"/>
                  <a:gd name="connsiteX3084" fmla="*/ 50800 w 723900"/>
                  <a:gd name="connsiteY3084" fmla="*/ 238125 h 850900"/>
                  <a:gd name="connsiteX3085" fmla="*/ 50800 w 723900"/>
                  <a:gd name="connsiteY3085" fmla="*/ 234950 h 850900"/>
                  <a:gd name="connsiteX3086" fmla="*/ 53975 w 723900"/>
                  <a:gd name="connsiteY3086" fmla="*/ 234950 h 850900"/>
                  <a:gd name="connsiteX3087" fmla="*/ 53975 w 723900"/>
                  <a:gd name="connsiteY3087" fmla="*/ 231775 h 850900"/>
                  <a:gd name="connsiteX3088" fmla="*/ 57150 w 723900"/>
                  <a:gd name="connsiteY3088" fmla="*/ 231775 h 850900"/>
                  <a:gd name="connsiteX3089" fmla="*/ 60325 w 723900"/>
                  <a:gd name="connsiteY3089" fmla="*/ 228600 h 850900"/>
                  <a:gd name="connsiteX3090" fmla="*/ 63500 w 723900"/>
                  <a:gd name="connsiteY3090" fmla="*/ 228600 h 850900"/>
                  <a:gd name="connsiteX3091" fmla="*/ 66675 w 723900"/>
                  <a:gd name="connsiteY3091" fmla="*/ 228600 h 850900"/>
                  <a:gd name="connsiteX3092" fmla="*/ 66675 w 723900"/>
                  <a:gd name="connsiteY3092" fmla="*/ 225425 h 850900"/>
                  <a:gd name="connsiteX3093" fmla="*/ 69850 w 723900"/>
                  <a:gd name="connsiteY3093" fmla="*/ 225425 h 850900"/>
                  <a:gd name="connsiteX3094" fmla="*/ 69850 w 723900"/>
                  <a:gd name="connsiteY3094" fmla="*/ 228600 h 850900"/>
                  <a:gd name="connsiteX3095" fmla="*/ 73025 w 723900"/>
                  <a:gd name="connsiteY3095" fmla="*/ 228600 h 850900"/>
                  <a:gd name="connsiteX3096" fmla="*/ 76200 w 723900"/>
                  <a:gd name="connsiteY3096" fmla="*/ 225425 h 850900"/>
                  <a:gd name="connsiteX3097" fmla="*/ 79375 w 723900"/>
                  <a:gd name="connsiteY3097" fmla="*/ 225425 h 850900"/>
                  <a:gd name="connsiteX3098" fmla="*/ 82550 w 723900"/>
                  <a:gd name="connsiteY3098" fmla="*/ 222250 h 850900"/>
                  <a:gd name="connsiteX3099" fmla="*/ 85725 w 723900"/>
                  <a:gd name="connsiteY3099" fmla="*/ 222250 h 850900"/>
                  <a:gd name="connsiteX3100" fmla="*/ 88900 w 723900"/>
                  <a:gd name="connsiteY3100" fmla="*/ 222250 h 850900"/>
                  <a:gd name="connsiteX3101" fmla="*/ 92075 w 723900"/>
                  <a:gd name="connsiteY3101" fmla="*/ 222250 h 850900"/>
                  <a:gd name="connsiteX3102" fmla="*/ 95250 w 723900"/>
                  <a:gd name="connsiteY3102" fmla="*/ 222250 h 850900"/>
                  <a:gd name="connsiteX3103" fmla="*/ 95250 w 723900"/>
                  <a:gd name="connsiteY3103" fmla="*/ 225425 h 850900"/>
                  <a:gd name="connsiteX3104" fmla="*/ 98425 w 723900"/>
                  <a:gd name="connsiteY3104" fmla="*/ 225425 h 850900"/>
                  <a:gd name="connsiteX3105" fmla="*/ 98425 w 723900"/>
                  <a:gd name="connsiteY3105" fmla="*/ 228600 h 850900"/>
                  <a:gd name="connsiteX3106" fmla="*/ 98425 w 723900"/>
                  <a:gd name="connsiteY3106" fmla="*/ 231775 h 850900"/>
                  <a:gd name="connsiteX3107" fmla="*/ 95250 w 723900"/>
                  <a:gd name="connsiteY3107" fmla="*/ 231775 h 850900"/>
                  <a:gd name="connsiteX3108" fmla="*/ 95250 w 723900"/>
                  <a:gd name="connsiteY3108" fmla="*/ 234950 h 850900"/>
                  <a:gd name="connsiteX3109" fmla="*/ 96838 w 723900"/>
                  <a:gd name="connsiteY3109" fmla="*/ 234950 h 850900"/>
                  <a:gd name="connsiteX3110" fmla="*/ 96838 w 723900"/>
                  <a:gd name="connsiteY3110" fmla="*/ 236538 h 850900"/>
                  <a:gd name="connsiteX3111" fmla="*/ 95250 w 723900"/>
                  <a:gd name="connsiteY3111" fmla="*/ 236538 h 850900"/>
                  <a:gd name="connsiteX3112" fmla="*/ 95250 w 723900"/>
                  <a:gd name="connsiteY3112" fmla="*/ 238125 h 850900"/>
                  <a:gd name="connsiteX3113" fmla="*/ 96838 w 723900"/>
                  <a:gd name="connsiteY3113" fmla="*/ 238125 h 850900"/>
                  <a:gd name="connsiteX3114" fmla="*/ 96838 w 723900"/>
                  <a:gd name="connsiteY3114" fmla="*/ 239713 h 850900"/>
                  <a:gd name="connsiteX3115" fmla="*/ 95250 w 723900"/>
                  <a:gd name="connsiteY3115" fmla="*/ 239713 h 850900"/>
                  <a:gd name="connsiteX3116" fmla="*/ 95250 w 723900"/>
                  <a:gd name="connsiteY3116" fmla="*/ 241300 h 850900"/>
                  <a:gd name="connsiteX3117" fmla="*/ 92075 w 723900"/>
                  <a:gd name="connsiteY3117" fmla="*/ 241300 h 850900"/>
                  <a:gd name="connsiteX3118" fmla="*/ 88900 w 723900"/>
                  <a:gd name="connsiteY3118" fmla="*/ 241300 h 850900"/>
                  <a:gd name="connsiteX3119" fmla="*/ 88900 w 723900"/>
                  <a:gd name="connsiteY3119" fmla="*/ 244475 h 850900"/>
                  <a:gd name="connsiteX3120" fmla="*/ 90488 w 723900"/>
                  <a:gd name="connsiteY3120" fmla="*/ 244475 h 850900"/>
                  <a:gd name="connsiteX3121" fmla="*/ 92075 w 723900"/>
                  <a:gd name="connsiteY3121" fmla="*/ 244475 h 850900"/>
                  <a:gd name="connsiteX3122" fmla="*/ 92075 w 723900"/>
                  <a:gd name="connsiteY3122" fmla="*/ 247650 h 850900"/>
                  <a:gd name="connsiteX3123" fmla="*/ 95250 w 723900"/>
                  <a:gd name="connsiteY3123" fmla="*/ 250825 h 850900"/>
                  <a:gd name="connsiteX3124" fmla="*/ 98425 w 723900"/>
                  <a:gd name="connsiteY3124" fmla="*/ 250825 h 850900"/>
                  <a:gd name="connsiteX3125" fmla="*/ 101600 w 723900"/>
                  <a:gd name="connsiteY3125" fmla="*/ 250825 h 850900"/>
                  <a:gd name="connsiteX3126" fmla="*/ 104775 w 723900"/>
                  <a:gd name="connsiteY3126" fmla="*/ 250825 h 850900"/>
                  <a:gd name="connsiteX3127" fmla="*/ 111125 w 723900"/>
                  <a:gd name="connsiteY3127" fmla="*/ 254000 h 850900"/>
                  <a:gd name="connsiteX3128" fmla="*/ 114300 w 723900"/>
                  <a:gd name="connsiteY3128" fmla="*/ 254000 h 850900"/>
                  <a:gd name="connsiteX3129" fmla="*/ 117475 w 723900"/>
                  <a:gd name="connsiteY3129" fmla="*/ 254000 h 850900"/>
                  <a:gd name="connsiteX3130" fmla="*/ 117475 w 723900"/>
                  <a:gd name="connsiteY3130" fmla="*/ 257175 h 850900"/>
                  <a:gd name="connsiteX3131" fmla="*/ 120650 w 723900"/>
                  <a:gd name="connsiteY3131" fmla="*/ 257175 h 850900"/>
                  <a:gd name="connsiteX3132" fmla="*/ 123825 w 723900"/>
                  <a:gd name="connsiteY3132" fmla="*/ 257175 h 850900"/>
                  <a:gd name="connsiteX3133" fmla="*/ 127000 w 723900"/>
                  <a:gd name="connsiteY3133" fmla="*/ 257175 h 850900"/>
                  <a:gd name="connsiteX3134" fmla="*/ 130175 w 723900"/>
                  <a:gd name="connsiteY3134" fmla="*/ 257175 h 850900"/>
                  <a:gd name="connsiteX3135" fmla="*/ 133350 w 723900"/>
                  <a:gd name="connsiteY3135" fmla="*/ 257175 h 850900"/>
                  <a:gd name="connsiteX3136" fmla="*/ 134938 w 723900"/>
                  <a:gd name="connsiteY3136" fmla="*/ 257175 h 850900"/>
                  <a:gd name="connsiteX3137" fmla="*/ 136525 w 723900"/>
                  <a:gd name="connsiteY3137" fmla="*/ 257175 h 850900"/>
                  <a:gd name="connsiteX3138" fmla="*/ 136525 w 723900"/>
                  <a:gd name="connsiteY3138" fmla="*/ 254000 h 850900"/>
                  <a:gd name="connsiteX3139" fmla="*/ 139700 w 723900"/>
                  <a:gd name="connsiteY3139" fmla="*/ 254000 h 850900"/>
                  <a:gd name="connsiteX3140" fmla="*/ 139700 w 723900"/>
                  <a:gd name="connsiteY3140" fmla="*/ 250825 h 850900"/>
                  <a:gd name="connsiteX3141" fmla="*/ 139700 w 723900"/>
                  <a:gd name="connsiteY3141" fmla="*/ 247650 h 850900"/>
                  <a:gd name="connsiteX3142" fmla="*/ 142875 w 723900"/>
                  <a:gd name="connsiteY3142" fmla="*/ 247650 h 850900"/>
                  <a:gd name="connsiteX3143" fmla="*/ 146050 w 723900"/>
                  <a:gd name="connsiteY3143" fmla="*/ 247650 h 850900"/>
                  <a:gd name="connsiteX3144" fmla="*/ 146050 w 723900"/>
                  <a:gd name="connsiteY3144" fmla="*/ 250825 h 850900"/>
                  <a:gd name="connsiteX3145" fmla="*/ 149225 w 723900"/>
                  <a:gd name="connsiteY3145" fmla="*/ 250825 h 850900"/>
                  <a:gd name="connsiteX3146" fmla="*/ 150813 w 723900"/>
                  <a:gd name="connsiteY3146" fmla="*/ 250825 h 850900"/>
                  <a:gd name="connsiteX3147" fmla="*/ 150813 w 723900"/>
                  <a:gd name="connsiteY3147" fmla="*/ 252412 h 850900"/>
                  <a:gd name="connsiteX3148" fmla="*/ 152400 w 723900"/>
                  <a:gd name="connsiteY3148" fmla="*/ 250825 h 850900"/>
                  <a:gd name="connsiteX3149" fmla="*/ 152400 w 723900"/>
                  <a:gd name="connsiteY3149" fmla="*/ 247650 h 850900"/>
                  <a:gd name="connsiteX3150" fmla="*/ 152400 w 723900"/>
                  <a:gd name="connsiteY3150" fmla="*/ 244475 h 850900"/>
                  <a:gd name="connsiteX3151" fmla="*/ 149225 w 723900"/>
                  <a:gd name="connsiteY3151" fmla="*/ 244475 h 850900"/>
                  <a:gd name="connsiteX3152" fmla="*/ 146050 w 723900"/>
                  <a:gd name="connsiteY3152" fmla="*/ 241300 h 850900"/>
                  <a:gd name="connsiteX3153" fmla="*/ 142875 w 723900"/>
                  <a:gd name="connsiteY3153" fmla="*/ 241300 h 850900"/>
                  <a:gd name="connsiteX3154" fmla="*/ 139700 w 723900"/>
                  <a:gd name="connsiteY3154" fmla="*/ 241300 h 850900"/>
                  <a:gd name="connsiteX3155" fmla="*/ 136525 w 723900"/>
                  <a:gd name="connsiteY3155" fmla="*/ 241300 h 850900"/>
                  <a:gd name="connsiteX3156" fmla="*/ 133350 w 723900"/>
                  <a:gd name="connsiteY3156" fmla="*/ 241300 h 850900"/>
                  <a:gd name="connsiteX3157" fmla="*/ 136525 w 723900"/>
                  <a:gd name="connsiteY3157" fmla="*/ 238125 h 850900"/>
                  <a:gd name="connsiteX3158" fmla="*/ 136525 w 723900"/>
                  <a:gd name="connsiteY3158" fmla="*/ 234950 h 850900"/>
                  <a:gd name="connsiteX3159" fmla="*/ 139700 w 723900"/>
                  <a:gd name="connsiteY3159" fmla="*/ 234950 h 850900"/>
                  <a:gd name="connsiteX3160" fmla="*/ 139700 w 723900"/>
                  <a:gd name="connsiteY3160" fmla="*/ 238125 h 850900"/>
                  <a:gd name="connsiteX3161" fmla="*/ 142875 w 723900"/>
                  <a:gd name="connsiteY3161" fmla="*/ 238125 h 850900"/>
                  <a:gd name="connsiteX3162" fmla="*/ 146050 w 723900"/>
                  <a:gd name="connsiteY3162" fmla="*/ 238125 h 850900"/>
                  <a:gd name="connsiteX3163" fmla="*/ 146050 w 723900"/>
                  <a:gd name="connsiteY3163" fmla="*/ 234950 h 850900"/>
                  <a:gd name="connsiteX3164" fmla="*/ 142875 w 723900"/>
                  <a:gd name="connsiteY3164" fmla="*/ 234950 h 850900"/>
                  <a:gd name="connsiteX3165" fmla="*/ 142875 w 723900"/>
                  <a:gd name="connsiteY3165" fmla="*/ 231775 h 850900"/>
                  <a:gd name="connsiteX3166" fmla="*/ 142875 w 723900"/>
                  <a:gd name="connsiteY3166" fmla="*/ 228600 h 850900"/>
                  <a:gd name="connsiteX3167" fmla="*/ 139700 w 723900"/>
                  <a:gd name="connsiteY3167" fmla="*/ 228600 h 850900"/>
                  <a:gd name="connsiteX3168" fmla="*/ 139700 w 723900"/>
                  <a:gd name="connsiteY3168" fmla="*/ 225425 h 850900"/>
                  <a:gd name="connsiteX3169" fmla="*/ 136525 w 723900"/>
                  <a:gd name="connsiteY3169" fmla="*/ 225425 h 850900"/>
                  <a:gd name="connsiteX3170" fmla="*/ 136525 w 723900"/>
                  <a:gd name="connsiteY3170" fmla="*/ 222250 h 850900"/>
                  <a:gd name="connsiteX3171" fmla="*/ 136525 w 723900"/>
                  <a:gd name="connsiteY3171" fmla="*/ 219075 h 850900"/>
                  <a:gd name="connsiteX3172" fmla="*/ 139700 w 723900"/>
                  <a:gd name="connsiteY3172" fmla="*/ 219075 h 850900"/>
                  <a:gd name="connsiteX3173" fmla="*/ 139700 w 723900"/>
                  <a:gd name="connsiteY3173" fmla="*/ 215900 h 850900"/>
                  <a:gd name="connsiteX3174" fmla="*/ 139700 w 723900"/>
                  <a:gd name="connsiteY3174" fmla="*/ 212725 h 850900"/>
                  <a:gd name="connsiteX3175" fmla="*/ 142875 w 723900"/>
                  <a:gd name="connsiteY3175" fmla="*/ 212725 h 850900"/>
                  <a:gd name="connsiteX3176" fmla="*/ 146050 w 723900"/>
                  <a:gd name="connsiteY3176" fmla="*/ 212725 h 850900"/>
                  <a:gd name="connsiteX3177" fmla="*/ 146050 w 723900"/>
                  <a:gd name="connsiteY3177" fmla="*/ 209550 h 850900"/>
                  <a:gd name="connsiteX3178" fmla="*/ 142875 w 723900"/>
                  <a:gd name="connsiteY3178" fmla="*/ 209550 h 850900"/>
                  <a:gd name="connsiteX3179" fmla="*/ 142875 w 723900"/>
                  <a:gd name="connsiteY3179" fmla="*/ 206375 h 850900"/>
                  <a:gd name="connsiteX3180" fmla="*/ 139700 w 723900"/>
                  <a:gd name="connsiteY3180" fmla="*/ 206375 h 850900"/>
                  <a:gd name="connsiteX3181" fmla="*/ 136525 w 723900"/>
                  <a:gd name="connsiteY3181" fmla="*/ 206375 h 850900"/>
                  <a:gd name="connsiteX3182" fmla="*/ 133350 w 723900"/>
                  <a:gd name="connsiteY3182" fmla="*/ 206375 h 850900"/>
                  <a:gd name="connsiteX3183" fmla="*/ 133350 w 723900"/>
                  <a:gd name="connsiteY3183" fmla="*/ 209550 h 850900"/>
                  <a:gd name="connsiteX3184" fmla="*/ 130175 w 723900"/>
                  <a:gd name="connsiteY3184" fmla="*/ 206375 h 850900"/>
                  <a:gd name="connsiteX3185" fmla="*/ 127000 w 723900"/>
                  <a:gd name="connsiteY3185" fmla="*/ 209550 h 850900"/>
                  <a:gd name="connsiteX3186" fmla="*/ 127000 w 723900"/>
                  <a:gd name="connsiteY3186" fmla="*/ 206375 h 850900"/>
                  <a:gd name="connsiteX3187" fmla="*/ 123825 w 723900"/>
                  <a:gd name="connsiteY3187" fmla="*/ 206375 h 850900"/>
                  <a:gd name="connsiteX3188" fmla="*/ 123825 w 723900"/>
                  <a:gd name="connsiteY3188" fmla="*/ 203200 h 850900"/>
                  <a:gd name="connsiteX3189" fmla="*/ 120650 w 723900"/>
                  <a:gd name="connsiteY3189" fmla="*/ 203200 h 850900"/>
                  <a:gd name="connsiteX3190" fmla="*/ 117475 w 723900"/>
                  <a:gd name="connsiteY3190" fmla="*/ 203200 h 850900"/>
                  <a:gd name="connsiteX3191" fmla="*/ 114300 w 723900"/>
                  <a:gd name="connsiteY3191" fmla="*/ 203200 h 850900"/>
                  <a:gd name="connsiteX3192" fmla="*/ 111125 w 723900"/>
                  <a:gd name="connsiteY3192" fmla="*/ 203200 h 850900"/>
                  <a:gd name="connsiteX3193" fmla="*/ 107950 w 723900"/>
                  <a:gd name="connsiteY3193" fmla="*/ 200025 h 850900"/>
                  <a:gd name="connsiteX3194" fmla="*/ 104775 w 723900"/>
                  <a:gd name="connsiteY3194" fmla="*/ 200025 h 850900"/>
                  <a:gd name="connsiteX3195" fmla="*/ 101600 w 723900"/>
                  <a:gd name="connsiteY3195" fmla="*/ 196850 h 850900"/>
                  <a:gd name="connsiteX3196" fmla="*/ 101600 w 723900"/>
                  <a:gd name="connsiteY3196" fmla="*/ 193675 h 850900"/>
                  <a:gd name="connsiteX3197" fmla="*/ 104775 w 723900"/>
                  <a:gd name="connsiteY3197" fmla="*/ 193675 h 850900"/>
                  <a:gd name="connsiteX3198" fmla="*/ 104775 w 723900"/>
                  <a:gd name="connsiteY3198" fmla="*/ 190500 h 850900"/>
                  <a:gd name="connsiteX3199" fmla="*/ 101600 w 723900"/>
                  <a:gd name="connsiteY3199" fmla="*/ 190500 h 850900"/>
                  <a:gd name="connsiteX3200" fmla="*/ 101600 w 723900"/>
                  <a:gd name="connsiteY3200" fmla="*/ 187325 h 850900"/>
                  <a:gd name="connsiteX3201" fmla="*/ 101600 w 723900"/>
                  <a:gd name="connsiteY3201" fmla="*/ 184150 h 850900"/>
                  <a:gd name="connsiteX3202" fmla="*/ 101600 w 723900"/>
                  <a:gd name="connsiteY3202" fmla="*/ 180975 h 850900"/>
                  <a:gd name="connsiteX3203" fmla="*/ 101600 w 723900"/>
                  <a:gd name="connsiteY3203" fmla="*/ 177800 h 850900"/>
                  <a:gd name="connsiteX3204" fmla="*/ 98425 w 723900"/>
                  <a:gd name="connsiteY3204" fmla="*/ 174625 h 850900"/>
                  <a:gd name="connsiteX3205" fmla="*/ 98425 w 723900"/>
                  <a:gd name="connsiteY3205" fmla="*/ 171450 h 850900"/>
                  <a:gd name="connsiteX3206" fmla="*/ 95250 w 723900"/>
                  <a:gd name="connsiteY3206" fmla="*/ 168275 h 850900"/>
                  <a:gd name="connsiteX3207" fmla="*/ 92075 w 723900"/>
                  <a:gd name="connsiteY3207" fmla="*/ 168275 h 850900"/>
                  <a:gd name="connsiteX3208" fmla="*/ 92075 w 723900"/>
                  <a:gd name="connsiteY3208" fmla="*/ 165100 h 850900"/>
                  <a:gd name="connsiteX3209" fmla="*/ 92075 w 723900"/>
                  <a:gd name="connsiteY3209" fmla="*/ 161925 h 850900"/>
                  <a:gd name="connsiteX3210" fmla="*/ 88900 w 723900"/>
                  <a:gd name="connsiteY3210" fmla="*/ 161925 h 850900"/>
                  <a:gd name="connsiteX3211" fmla="*/ 88900 w 723900"/>
                  <a:gd name="connsiteY3211" fmla="*/ 158750 h 850900"/>
                  <a:gd name="connsiteX3212" fmla="*/ 85725 w 723900"/>
                  <a:gd name="connsiteY3212" fmla="*/ 158750 h 850900"/>
                  <a:gd name="connsiteX3213" fmla="*/ 85725 w 723900"/>
                  <a:gd name="connsiteY3213" fmla="*/ 155575 h 850900"/>
                  <a:gd name="connsiteX3214" fmla="*/ 82550 w 723900"/>
                  <a:gd name="connsiteY3214" fmla="*/ 152400 h 850900"/>
                  <a:gd name="connsiteX3215" fmla="*/ 79375 w 723900"/>
                  <a:gd name="connsiteY3215" fmla="*/ 149225 h 850900"/>
                  <a:gd name="connsiteX3216" fmla="*/ 79375 w 723900"/>
                  <a:gd name="connsiteY3216" fmla="*/ 146050 h 850900"/>
                  <a:gd name="connsiteX3217" fmla="*/ 76200 w 723900"/>
                  <a:gd name="connsiteY3217" fmla="*/ 146050 h 850900"/>
                  <a:gd name="connsiteX3218" fmla="*/ 73025 w 723900"/>
                  <a:gd name="connsiteY3218" fmla="*/ 146050 h 850900"/>
                  <a:gd name="connsiteX3219" fmla="*/ 73025 w 723900"/>
                  <a:gd name="connsiteY3219" fmla="*/ 142875 h 850900"/>
                  <a:gd name="connsiteX3220" fmla="*/ 69850 w 723900"/>
                  <a:gd name="connsiteY3220" fmla="*/ 142875 h 850900"/>
                  <a:gd name="connsiteX3221" fmla="*/ 69850 w 723900"/>
                  <a:gd name="connsiteY3221" fmla="*/ 139700 h 850900"/>
                  <a:gd name="connsiteX3222" fmla="*/ 66675 w 723900"/>
                  <a:gd name="connsiteY3222" fmla="*/ 139700 h 850900"/>
                  <a:gd name="connsiteX3223" fmla="*/ 66675 w 723900"/>
                  <a:gd name="connsiteY3223" fmla="*/ 136525 h 850900"/>
                  <a:gd name="connsiteX3224" fmla="*/ 66675 w 723900"/>
                  <a:gd name="connsiteY3224" fmla="*/ 133350 h 850900"/>
                  <a:gd name="connsiteX3225" fmla="*/ 63500 w 723900"/>
                  <a:gd name="connsiteY3225" fmla="*/ 133350 h 850900"/>
                  <a:gd name="connsiteX3226" fmla="*/ 63500 w 723900"/>
                  <a:gd name="connsiteY3226" fmla="*/ 130175 h 850900"/>
                  <a:gd name="connsiteX3227" fmla="*/ 60325 w 723900"/>
                  <a:gd name="connsiteY3227" fmla="*/ 130175 h 850900"/>
                  <a:gd name="connsiteX3228" fmla="*/ 57150 w 723900"/>
                  <a:gd name="connsiteY3228" fmla="*/ 127000 h 850900"/>
                  <a:gd name="connsiteX3229" fmla="*/ 60325 w 723900"/>
                  <a:gd name="connsiteY3229" fmla="*/ 123825 h 850900"/>
                  <a:gd name="connsiteX3230" fmla="*/ 63500 w 723900"/>
                  <a:gd name="connsiteY3230" fmla="*/ 123825 h 850900"/>
                  <a:gd name="connsiteX3231" fmla="*/ 63500 w 723900"/>
                  <a:gd name="connsiteY3231" fmla="*/ 120650 h 850900"/>
                  <a:gd name="connsiteX3232" fmla="*/ 66675 w 723900"/>
                  <a:gd name="connsiteY3232" fmla="*/ 120650 h 850900"/>
                  <a:gd name="connsiteX3233" fmla="*/ 66675 w 723900"/>
                  <a:gd name="connsiteY3233" fmla="*/ 117475 h 850900"/>
                  <a:gd name="connsiteX3234" fmla="*/ 66675 w 723900"/>
                  <a:gd name="connsiteY3234" fmla="*/ 114300 h 850900"/>
                  <a:gd name="connsiteX3235" fmla="*/ 69850 w 723900"/>
                  <a:gd name="connsiteY3235" fmla="*/ 111125 h 850900"/>
                  <a:gd name="connsiteX3236" fmla="*/ 69850 w 723900"/>
                  <a:gd name="connsiteY3236" fmla="*/ 107950 h 850900"/>
                  <a:gd name="connsiteX3237" fmla="*/ 69850 w 723900"/>
                  <a:gd name="connsiteY3237" fmla="*/ 104775 h 850900"/>
                  <a:gd name="connsiteX3238" fmla="*/ 69850 w 723900"/>
                  <a:gd name="connsiteY3238" fmla="*/ 101600 h 850900"/>
                  <a:gd name="connsiteX3239" fmla="*/ 73025 w 723900"/>
                  <a:gd name="connsiteY3239" fmla="*/ 104775 h 850900"/>
                  <a:gd name="connsiteX3240" fmla="*/ 76200 w 723900"/>
                  <a:gd name="connsiteY3240" fmla="*/ 104775 h 850900"/>
                  <a:gd name="connsiteX3241" fmla="*/ 79375 w 723900"/>
                  <a:gd name="connsiteY3241" fmla="*/ 104775 h 850900"/>
                  <a:gd name="connsiteX3242" fmla="*/ 82550 w 723900"/>
                  <a:gd name="connsiteY3242" fmla="*/ 104775 h 850900"/>
                  <a:gd name="connsiteX3243" fmla="*/ 85725 w 723900"/>
                  <a:gd name="connsiteY3243" fmla="*/ 104775 h 850900"/>
                  <a:gd name="connsiteX3244" fmla="*/ 88900 w 723900"/>
                  <a:gd name="connsiteY3244" fmla="*/ 104775 h 850900"/>
                  <a:gd name="connsiteX3245" fmla="*/ 92075 w 723900"/>
                  <a:gd name="connsiteY3245" fmla="*/ 104775 h 850900"/>
                  <a:gd name="connsiteX3246" fmla="*/ 95250 w 723900"/>
                  <a:gd name="connsiteY3246" fmla="*/ 104775 h 850900"/>
                  <a:gd name="connsiteX3247" fmla="*/ 98425 w 723900"/>
                  <a:gd name="connsiteY3247" fmla="*/ 104775 h 850900"/>
                  <a:gd name="connsiteX3248" fmla="*/ 101600 w 723900"/>
                  <a:gd name="connsiteY3248" fmla="*/ 104775 h 850900"/>
                  <a:gd name="connsiteX3249" fmla="*/ 104775 w 723900"/>
                  <a:gd name="connsiteY3249" fmla="*/ 104775 h 850900"/>
                  <a:gd name="connsiteX3250" fmla="*/ 107950 w 723900"/>
                  <a:gd name="connsiteY3250" fmla="*/ 104775 h 850900"/>
                  <a:gd name="connsiteX3251" fmla="*/ 111125 w 723900"/>
                  <a:gd name="connsiteY3251" fmla="*/ 104775 h 850900"/>
                  <a:gd name="connsiteX3252" fmla="*/ 114300 w 723900"/>
                  <a:gd name="connsiteY3252" fmla="*/ 104775 h 850900"/>
                  <a:gd name="connsiteX3253" fmla="*/ 114300 w 723900"/>
                  <a:gd name="connsiteY3253" fmla="*/ 101600 h 850900"/>
                  <a:gd name="connsiteX3254" fmla="*/ 117475 w 723900"/>
                  <a:gd name="connsiteY3254" fmla="*/ 101600 h 850900"/>
                  <a:gd name="connsiteX3255" fmla="*/ 117475 w 723900"/>
                  <a:gd name="connsiteY3255" fmla="*/ 98425 h 850900"/>
                  <a:gd name="connsiteX3256" fmla="*/ 120650 w 723900"/>
                  <a:gd name="connsiteY3256" fmla="*/ 98425 h 850900"/>
                  <a:gd name="connsiteX3257" fmla="*/ 120650 w 723900"/>
                  <a:gd name="connsiteY3257" fmla="*/ 95250 h 850900"/>
                  <a:gd name="connsiteX3258" fmla="*/ 123825 w 723900"/>
                  <a:gd name="connsiteY3258" fmla="*/ 95250 h 850900"/>
                  <a:gd name="connsiteX3259" fmla="*/ 123825 w 723900"/>
                  <a:gd name="connsiteY3259" fmla="*/ 92075 h 850900"/>
                  <a:gd name="connsiteX3260" fmla="*/ 127000 w 723900"/>
                  <a:gd name="connsiteY3260" fmla="*/ 92075 h 850900"/>
                  <a:gd name="connsiteX3261" fmla="*/ 130175 w 723900"/>
                  <a:gd name="connsiteY3261" fmla="*/ 88900 h 850900"/>
                  <a:gd name="connsiteX3262" fmla="*/ 127000 w 723900"/>
                  <a:gd name="connsiteY3262" fmla="*/ 88900 h 850900"/>
                  <a:gd name="connsiteX3263" fmla="*/ 130175 w 723900"/>
                  <a:gd name="connsiteY3263" fmla="*/ 85725 h 850900"/>
                  <a:gd name="connsiteX3264" fmla="*/ 130175 w 723900"/>
                  <a:gd name="connsiteY3264" fmla="*/ 84138 h 850900"/>
                  <a:gd name="connsiteX3265" fmla="*/ 130175 w 723900"/>
                  <a:gd name="connsiteY3265" fmla="*/ 82550 h 850900"/>
                  <a:gd name="connsiteX3266" fmla="*/ 133350 w 723900"/>
                  <a:gd name="connsiteY3266" fmla="*/ 79375 h 850900"/>
                  <a:gd name="connsiteX3267" fmla="*/ 133350 w 723900"/>
                  <a:gd name="connsiteY3267" fmla="*/ 76200 h 850900"/>
                  <a:gd name="connsiteX3268" fmla="*/ 133350 w 723900"/>
                  <a:gd name="connsiteY3268" fmla="*/ 74613 h 850900"/>
                  <a:gd name="connsiteX3269" fmla="*/ 133350 w 723900"/>
                  <a:gd name="connsiteY3269" fmla="*/ 73025 h 850900"/>
                  <a:gd name="connsiteX3270" fmla="*/ 134938 w 723900"/>
                  <a:gd name="connsiteY3270" fmla="*/ 73025 h 850900"/>
                  <a:gd name="connsiteX3271" fmla="*/ 136525 w 723900"/>
                  <a:gd name="connsiteY3271" fmla="*/ 73025 h 850900"/>
                  <a:gd name="connsiteX3272" fmla="*/ 136525 w 723900"/>
                  <a:gd name="connsiteY3272" fmla="*/ 69850 h 850900"/>
                  <a:gd name="connsiteX3273" fmla="*/ 136525 w 723900"/>
                  <a:gd name="connsiteY3273" fmla="*/ 66675 h 850900"/>
                  <a:gd name="connsiteX3274" fmla="*/ 139700 w 723900"/>
                  <a:gd name="connsiteY3274" fmla="*/ 66675 h 850900"/>
                  <a:gd name="connsiteX3275" fmla="*/ 139700 w 723900"/>
                  <a:gd name="connsiteY3275" fmla="*/ 63500 h 850900"/>
                  <a:gd name="connsiteX3276" fmla="*/ 142875 w 723900"/>
                  <a:gd name="connsiteY3276" fmla="*/ 63500 h 850900"/>
                  <a:gd name="connsiteX3277" fmla="*/ 142875 w 723900"/>
                  <a:gd name="connsiteY3277" fmla="*/ 60325 h 850900"/>
                  <a:gd name="connsiteX3278" fmla="*/ 146050 w 723900"/>
                  <a:gd name="connsiteY3278" fmla="*/ 60325 h 850900"/>
                  <a:gd name="connsiteX3279" fmla="*/ 146050 w 723900"/>
                  <a:gd name="connsiteY3279" fmla="*/ 57150 h 850900"/>
                  <a:gd name="connsiteX3280" fmla="*/ 146050 w 723900"/>
                  <a:gd name="connsiteY3280" fmla="*/ 55563 h 850900"/>
                  <a:gd name="connsiteX3281" fmla="*/ 146050 w 723900"/>
                  <a:gd name="connsiteY3281" fmla="*/ 53975 h 850900"/>
                  <a:gd name="connsiteX3282" fmla="*/ 147638 w 723900"/>
                  <a:gd name="connsiteY3282" fmla="*/ 53975 h 850900"/>
                  <a:gd name="connsiteX3283" fmla="*/ 149225 w 723900"/>
                  <a:gd name="connsiteY3283" fmla="*/ 53975 h 850900"/>
                  <a:gd name="connsiteX3284" fmla="*/ 149225 w 723900"/>
                  <a:gd name="connsiteY3284" fmla="*/ 50800 h 850900"/>
                  <a:gd name="connsiteX3285" fmla="*/ 152400 w 723900"/>
                  <a:gd name="connsiteY3285" fmla="*/ 50800 h 850900"/>
                  <a:gd name="connsiteX3286" fmla="*/ 152400 w 723900"/>
                  <a:gd name="connsiteY3286" fmla="*/ 47625 h 850900"/>
                  <a:gd name="connsiteX3287" fmla="*/ 155575 w 723900"/>
                  <a:gd name="connsiteY3287" fmla="*/ 47625 h 850900"/>
                  <a:gd name="connsiteX3288" fmla="*/ 155575 w 723900"/>
                  <a:gd name="connsiteY3288" fmla="*/ 44450 h 850900"/>
                  <a:gd name="connsiteX3289" fmla="*/ 158750 w 723900"/>
                  <a:gd name="connsiteY3289" fmla="*/ 44450 h 850900"/>
                  <a:gd name="connsiteX3290" fmla="*/ 161925 w 723900"/>
                  <a:gd name="connsiteY3290" fmla="*/ 44450 h 850900"/>
                  <a:gd name="connsiteX3291" fmla="*/ 161925 w 723900"/>
                  <a:gd name="connsiteY3291" fmla="*/ 47625 h 850900"/>
                  <a:gd name="connsiteX3292" fmla="*/ 158750 w 723900"/>
                  <a:gd name="connsiteY3292" fmla="*/ 47625 h 850900"/>
                  <a:gd name="connsiteX3293" fmla="*/ 158750 w 723900"/>
                  <a:gd name="connsiteY3293" fmla="*/ 50800 h 850900"/>
                  <a:gd name="connsiteX3294" fmla="*/ 161925 w 723900"/>
                  <a:gd name="connsiteY3294" fmla="*/ 47625 h 850900"/>
                  <a:gd name="connsiteX3295" fmla="*/ 165100 w 723900"/>
                  <a:gd name="connsiteY3295" fmla="*/ 47625 h 850900"/>
                  <a:gd name="connsiteX3296" fmla="*/ 168275 w 723900"/>
                  <a:gd name="connsiteY3296" fmla="*/ 47625 h 850900"/>
                  <a:gd name="connsiteX3297" fmla="*/ 168275 w 723900"/>
                  <a:gd name="connsiteY3297" fmla="*/ 46038 h 850900"/>
                  <a:gd name="connsiteX3298" fmla="*/ 168275 w 723900"/>
                  <a:gd name="connsiteY3298" fmla="*/ 44450 h 850900"/>
                  <a:gd name="connsiteX3299" fmla="*/ 169863 w 723900"/>
                  <a:gd name="connsiteY3299" fmla="*/ 44450 h 850900"/>
                  <a:gd name="connsiteX3300" fmla="*/ 169863 w 723900"/>
                  <a:gd name="connsiteY3300" fmla="*/ 46038 h 850900"/>
                  <a:gd name="connsiteX3301" fmla="*/ 171450 w 723900"/>
                  <a:gd name="connsiteY3301" fmla="*/ 47625 h 850900"/>
                  <a:gd name="connsiteX3302" fmla="*/ 171450 w 723900"/>
                  <a:gd name="connsiteY3302" fmla="*/ 46038 h 850900"/>
                  <a:gd name="connsiteX3303" fmla="*/ 171450 w 723900"/>
                  <a:gd name="connsiteY3303" fmla="*/ 44450 h 850900"/>
                  <a:gd name="connsiteX3304" fmla="*/ 173038 w 723900"/>
                  <a:gd name="connsiteY3304" fmla="*/ 44450 h 850900"/>
                  <a:gd name="connsiteX3305" fmla="*/ 174625 w 723900"/>
                  <a:gd name="connsiteY3305" fmla="*/ 44450 h 850900"/>
                  <a:gd name="connsiteX3306" fmla="*/ 177800 w 723900"/>
                  <a:gd name="connsiteY3306" fmla="*/ 44450 h 850900"/>
                  <a:gd name="connsiteX3307" fmla="*/ 177800 w 723900"/>
                  <a:gd name="connsiteY3307" fmla="*/ 41275 h 850900"/>
                  <a:gd name="connsiteX3308" fmla="*/ 180975 w 723900"/>
                  <a:gd name="connsiteY3308" fmla="*/ 41275 h 850900"/>
                  <a:gd name="connsiteX3309" fmla="*/ 180975 w 723900"/>
                  <a:gd name="connsiteY3309" fmla="*/ 38100 h 850900"/>
                  <a:gd name="connsiteX3310" fmla="*/ 184150 w 723900"/>
                  <a:gd name="connsiteY3310" fmla="*/ 38100 h 850900"/>
                  <a:gd name="connsiteX3311" fmla="*/ 184150 w 723900"/>
                  <a:gd name="connsiteY3311" fmla="*/ 34925 h 850900"/>
                  <a:gd name="connsiteX3312" fmla="*/ 187325 w 723900"/>
                  <a:gd name="connsiteY3312" fmla="*/ 34925 h 850900"/>
                  <a:gd name="connsiteX3313" fmla="*/ 190500 w 723900"/>
                  <a:gd name="connsiteY3313" fmla="*/ 31750 h 850900"/>
                  <a:gd name="connsiteX3314" fmla="*/ 193675 w 723900"/>
                  <a:gd name="connsiteY3314" fmla="*/ 28575 h 850900"/>
                  <a:gd name="connsiteX3315" fmla="*/ 196850 w 723900"/>
                  <a:gd name="connsiteY3315" fmla="*/ 28575 h 850900"/>
                  <a:gd name="connsiteX3316" fmla="*/ 196850 w 723900"/>
                  <a:gd name="connsiteY3316" fmla="*/ 25400 h 850900"/>
                  <a:gd name="connsiteX3317" fmla="*/ 200025 w 723900"/>
                  <a:gd name="connsiteY3317" fmla="*/ 25400 h 850900"/>
                  <a:gd name="connsiteX3318" fmla="*/ 200025 w 723900"/>
                  <a:gd name="connsiteY3318" fmla="*/ 22225 h 850900"/>
                  <a:gd name="connsiteX3319" fmla="*/ 203200 w 723900"/>
                  <a:gd name="connsiteY3319" fmla="*/ 22225 h 850900"/>
                  <a:gd name="connsiteX3320" fmla="*/ 203200 w 723900"/>
                  <a:gd name="connsiteY3320" fmla="*/ 19050 h 850900"/>
                  <a:gd name="connsiteX3321" fmla="*/ 206375 w 723900"/>
                  <a:gd name="connsiteY3321" fmla="*/ 19050 h 850900"/>
                  <a:gd name="connsiteX3322" fmla="*/ 209550 w 723900"/>
                  <a:gd name="connsiteY3322" fmla="*/ 19050 h 850900"/>
                  <a:gd name="connsiteX3323" fmla="*/ 209550 w 723900"/>
                  <a:gd name="connsiteY3323" fmla="*/ 22225 h 850900"/>
                  <a:gd name="connsiteX3324" fmla="*/ 206375 w 723900"/>
                  <a:gd name="connsiteY3324" fmla="*/ 22225 h 850900"/>
                  <a:gd name="connsiteX3325" fmla="*/ 203200 w 723900"/>
                  <a:gd name="connsiteY3325" fmla="*/ 25400 h 850900"/>
                  <a:gd name="connsiteX3326" fmla="*/ 206375 w 723900"/>
                  <a:gd name="connsiteY3326" fmla="*/ 25400 h 850900"/>
                  <a:gd name="connsiteX3327" fmla="*/ 209550 w 723900"/>
                  <a:gd name="connsiteY3327" fmla="*/ 25400 h 850900"/>
                  <a:gd name="connsiteX3328" fmla="*/ 212725 w 723900"/>
                  <a:gd name="connsiteY3328" fmla="*/ 25400 h 850900"/>
                  <a:gd name="connsiteX3329" fmla="*/ 215900 w 723900"/>
                  <a:gd name="connsiteY3329" fmla="*/ 25400 h 850900"/>
                  <a:gd name="connsiteX3330" fmla="*/ 219075 w 723900"/>
                  <a:gd name="connsiteY3330" fmla="*/ 25400 h 850900"/>
                  <a:gd name="connsiteX3331" fmla="*/ 222250 w 723900"/>
                  <a:gd name="connsiteY3331" fmla="*/ 25400 h 850900"/>
                  <a:gd name="connsiteX3332" fmla="*/ 222250 w 723900"/>
                  <a:gd name="connsiteY3332" fmla="*/ 22225 h 850900"/>
                  <a:gd name="connsiteX3333" fmla="*/ 225425 w 723900"/>
                  <a:gd name="connsiteY3333" fmla="*/ 22225 h 850900"/>
                  <a:gd name="connsiteX3334" fmla="*/ 228600 w 723900"/>
                  <a:gd name="connsiteY3334" fmla="*/ 22225 h 850900"/>
                  <a:gd name="connsiteX3335" fmla="*/ 231775 w 723900"/>
                  <a:gd name="connsiteY3335" fmla="*/ 22225 h 850900"/>
                  <a:gd name="connsiteX3336" fmla="*/ 234950 w 723900"/>
                  <a:gd name="connsiteY3336" fmla="*/ 19050 h 850900"/>
                  <a:gd name="connsiteX3337" fmla="*/ 238125 w 723900"/>
                  <a:gd name="connsiteY3337" fmla="*/ 19050 h 850900"/>
                  <a:gd name="connsiteX3338" fmla="*/ 238125 w 723900"/>
                  <a:gd name="connsiteY3338" fmla="*/ 15875 h 850900"/>
                  <a:gd name="connsiteX3339" fmla="*/ 241300 w 723900"/>
                  <a:gd name="connsiteY3339" fmla="*/ 12700 h 850900"/>
                  <a:gd name="connsiteX3340" fmla="*/ 244475 w 723900"/>
                  <a:gd name="connsiteY3340" fmla="*/ 9525 h 850900"/>
                  <a:gd name="connsiteX3341" fmla="*/ 244475 w 723900"/>
                  <a:gd name="connsiteY3341" fmla="*/ 7938 h 850900"/>
                  <a:gd name="connsiteX3342" fmla="*/ 244475 w 723900"/>
                  <a:gd name="connsiteY3342" fmla="*/ 6350 h 850900"/>
                  <a:gd name="connsiteX3343" fmla="*/ 247650 w 723900"/>
                  <a:gd name="connsiteY3343" fmla="*/ 3175 h 850900"/>
                  <a:gd name="connsiteX3344" fmla="*/ 247650 w 723900"/>
                  <a:gd name="connsiteY3344" fmla="*/ 0 h 850900"/>
                  <a:gd name="connsiteX0" fmla="*/ 44450 w 723900"/>
                  <a:gd name="connsiteY0" fmla="*/ 847725 h 850900"/>
                  <a:gd name="connsiteX1" fmla="*/ 46038 w 723900"/>
                  <a:gd name="connsiteY1" fmla="*/ 847725 h 850900"/>
                  <a:gd name="connsiteX2" fmla="*/ 46038 w 723900"/>
                  <a:gd name="connsiteY2" fmla="*/ 849313 h 850900"/>
                  <a:gd name="connsiteX3" fmla="*/ 44450 w 723900"/>
                  <a:gd name="connsiteY3" fmla="*/ 849313 h 850900"/>
                  <a:gd name="connsiteX4" fmla="*/ 44450 w 723900"/>
                  <a:gd name="connsiteY4" fmla="*/ 847725 h 850900"/>
                  <a:gd name="connsiteX5" fmla="*/ 38100 w 723900"/>
                  <a:gd name="connsiteY5" fmla="*/ 844550 h 850900"/>
                  <a:gd name="connsiteX6" fmla="*/ 41275 w 723900"/>
                  <a:gd name="connsiteY6" fmla="*/ 844550 h 850900"/>
                  <a:gd name="connsiteX7" fmla="*/ 44450 w 723900"/>
                  <a:gd name="connsiteY7" fmla="*/ 844550 h 850900"/>
                  <a:gd name="connsiteX8" fmla="*/ 44450 w 723900"/>
                  <a:gd name="connsiteY8" fmla="*/ 847725 h 850900"/>
                  <a:gd name="connsiteX9" fmla="*/ 42863 w 723900"/>
                  <a:gd name="connsiteY9" fmla="*/ 847725 h 850900"/>
                  <a:gd name="connsiteX10" fmla="*/ 42863 w 723900"/>
                  <a:gd name="connsiteY10" fmla="*/ 849313 h 850900"/>
                  <a:gd name="connsiteX11" fmla="*/ 41275 w 723900"/>
                  <a:gd name="connsiteY11" fmla="*/ 849313 h 850900"/>
                  <a:gd name="connsiteX12" fmla="*/ 41275 w 723900"/>
                  <a:gd name="connsiteY12" fmla="*/ 850900 h 850900"/>
                  <a:gd name="connsiteX13" fmla="*/ 39688 w 723900"/>
                  <a:gd name="connsiteY13" fmla="*/ 849313 h 850900"/>
                  <a:gd name="connsiteX14" fmla="*/ 38100 w 723900"/>
                  <a:gd name="connsiteY14" fmla="*/ 849313 h 850900"/>
                  <a:gd name="connsiteX15" fmla="*/ 38100 w 723900"/>
                  <a:gd name="connsiteY15" fmla="*/ 847725 h 850900"/>
                  <a:gd name="connsiteX16" fmla="*/ 38100 w 723900"/>
                  <a:gd name="connsiteY16" fmla="*/ 844550 h 850900"/>
                  <a:gd name="connsiteX17" fmla="*/ 34925 w 723900"/>
                  <a:gd name="connsiteY17" fmla="*/ 841375 h 850900"/>
                  <a:gd name="connsiteX18" fmla="*/ 38100 w 723900"/>
                  <a:gd name="connsiteY18" fmla="*/ 841375 h 850900"/>
                  <a:gd name="connsiteX19" fmla="*/ 38100 w 723900"/>
                  <a:gd name="connsiteY19" fmla="*/ 844550 h 850900"/>
                  <a:gd name="connsiteX20" fmla="*/ 34925 w 723900"/>
                  <a:gd name="connsiteY20" fmla="*/ 844550 h 850900"/>
                  <a:gd name="connsiteX21" fmla="*/ 34925 w 723900"/>
                  <a:gd name="connsiteY21" fmla="*/ 841375 h 850900"/>
                  <a:gd name="connsiteX22" fmla="*/ 130175 w 723900"/>
                  <a:gd name="connsiteY22" fmla="*/ 835025 h 850900"/>
                  <a:gd name="connsiteX23" fmla="*/ 133350 w 723900"/>
                  <a:gd name="connsiteY23" fmla="*/ 835025 h 850900"/>
                  <a:gd name="connsiteX24" fmla="*/ 133350 w 723900"/>
                  <a:gd name="connsiteY24" fmla="*/ 838200 h 850900"/>
                  <a:gd name="connsiteX25" fmla="*/ 130175 w 723900"/>
                  <a:gd name="connsiteY25" fmla="*/ 838200 h 850900"/>
                  <a:gd name="connsiteX26" fmla="*/ 130175 w 723900"/>
                  <a:gd name="connsiteY26" fmla="*/ 835025 h 850900"/>
                  <a:gd name="connsiteX27" fmla="*/ 127000 w 723900"/>
                  <a:gd name="connsiteY27" fmla="*/ 831850 h 850900"/>
                  <a:gd name="connsiteX28" fmla="*/ 130175 w 723900"/>
                  <a:gd name="connsiteY28" fmla="*/ 835025 h 850900"/>
                  <a:gd name="connsiteX29" fmla="*/ 127000 w 723900"/>
                  <a:gd name="connsiteY29" fmla="*/ 835025 h 850900"/>
                  <a:gd name="connsiteX30" fmla="*/ 127000 w 723900"/>
                  <a:gd name="connsiteY30" fmla="*/ 831850 h 850900"/>
                  <a:gd name="connsiteX31" fmla="*/ 53975 w 723900"/>
                  <a:gd name="connsiteY31" fmla="*/ 831850 h 850900"/>
                  <a:gd name="connsiteX32" fmla="*/ 55563 w 723900"/>
                  <a:gd name="connsiteY32" fmla="*/ 831850 h 850900"/>
                  <a:gd name="connsiteX33" fmla="*/ 55563 w 723900"/>
                  <a:gd name="connsiteY33" fmla="*/ 835025 h 850900"/>
                  <a:gd name="connsiteX34" fmla="*/ 53975 w 723900"/>
                  <a:gd name="connsiteY34" fmla="*/ 835025 h 850900"/>
                  <a:gd name="connsiteX35" fmla="*/ 53975 w 723900"/>
                  <a:gd name="connsiteY35" fmla="*/ 831850 h 850900"/>
                  <a:gd name="connsiteX36" fmla="*/ 139700 w 723900"/>
                  <a:gd name="connsiteY36" fmla="*/ 828675 h 850900"/>
                  <a:gd name="connsiteX37" fmla="*/ 142875 w 723900"/>
                  <a:gd name="connsiteY37" fmla="*/ 828675 h 850900"/>
                  <a:gd name="connsiteX38" fmla="*/ 142875 w 723900"/>
                  <a:gd name="connsiteY38" fmla="*/ 831850 h 850900"/>
                  <a:gd name="connsiteX39" fmla="*/ 139700 w 723900"/>
                  <a:gd name="connsiteY39" fmla="*/ 831850 h 850900"/>
                  <a:gd name="connsiteX40" fmla="*/ 139700 w 723900"/>
                  <a:gd name="connsiteY40" fmla="*/ 828675 h 850900"/>
                  <a:gd name="connsiteX41" fmla="*/ 53975 w 723900"/>
                  <a:gd name="connsiteY41" fmla="*/ 828675 h 850900"/>
                  <a:gd name="connsiteX42" fmla="*/ 55563 w 723900"/>
                  <a:gd name="connsiteY42" fmla="*/ 828675 h 850900"/>
                  <a:gd name="connsiteX43" fmla="*/ 55563 w 723900"/>
                  <a:gd name="connsiteY43" fmla="*/ 830263 h 850900"/>
                  <a:gd name="connsiteX44" fmla="*/ 53975 w 723900"/>
                  <a:gd name="connsiteY44" fmla="*/ 830263 h 850900"/>
                  <a:gd name="connsiteX45" fmla="*/ 53975 w 723900"/>
                  <a:gd name="connsiteY45" fmla="*/ 828675 h 850900"/>
                  <a:gd name="connsiteX46" fmla="*/ 114300 w 723900"/>
                  <a:gd name="connsiteY46" fmla="*/ 825500 h 850900"/>
                  <a:gd name="connsiteX47" fmla="*/ 115888 w 723900"/>
                  <a:gd name="connsiteY47" fmla="*/ 825500 h 850900"/>
                  <a:gd name="connsiteX48" fmla="*/ 117475 w 723900"/>
                  <a:gd name="connsiteY48" fmla="*/ 825500 h 850900"/>
                  <a:gd name="connsiteX49" fmla="*/ 117475 w 723900"/>
                  <a:gd name="connsiteY49" fmla="*/ 828675 h 850900"/>
                  <a:gd name="connsiteX50" fmla="*/ 115888 w 723900"/>
                  <a:gd name="connsiteY50" fmla="*/ 827088 h 850900"/>
                  <a:gd name="connsiteX51" fmla="*/ 114300 w 723900"/>
                  <a:gd name="connsiteY51" fmla="*/ 827088 h 850900"/>
                  <a:gd name="connsiteX52" fmla="*/ 114300 w 723900"/>
                  <a:gd name="connsiteY52" fmla="*/ 825500 h 850900"/>
                  <a:gd name="connsiteX53" fmla="*/ 57150 w 723900"/>
                  <a:gd name="connsiteY53" fmla="*/ 825500 h 850900"/>
                  <a:gd name="connsiteX54" fmla="*/ 58738 w 723900"/>
                  <a:gd name="connsiteY54" fmla="*/ 825500 h 850900"/>
                  <a:gd name="connsiteX55" fmla="*/ 58738 w 723900"/>
                  <a:gd name="connsiteY55" fmla="*/ 827088 h 850900"/>
                  <a:gd name="connsiteX56" fmla="*/ 57150 w 723900"/>
                  <a:gd name="connsiteY56" fmla="*/ 827088 h 850900"/>
                  <a:gd name="connsiteX57" fmla="*/ 57150 w 723900"/>
                  <a:gd name="connsiteY57" fmla="*/ 825500 h 850900"/>
                  <a:gd name="connsiteX58" fmla="*/ 47625 w 723900"/>
                  <a:gd name="connsiteY58" fmla="*/ 825500 h 850900"/>
                  <a:gd name="connsiteX59" fmla="*/ 49213 w 723900"/>
                  <a:gd name="connsiteY59" fmla="*/ 825500 h 850900"/>
                  <a:gd name="connsiteX60" fmla="*/ 49213 w 723900"/>
                  <a:gd name="connsiteY60" fmla="*/ 827088 h 850900"/>
                  <a:gd name="connsiteX61" fmla="*/ 47625 w 723900"/>
                  <a:gd name="connsiteY61" fmla="*/ 827088 h 850900"/>
                  <a:gd name="connsiteX62" fmla="*/ 47625 w 723900"/>
                  <a:gd name="connsiteY62" fmla="*/ 825500 h 850900"/>
                  <a:gd name="connsiteX63" fmla="*/ 22225 w 723900"/>
                  <a:gd name="connsiteY63" fmla="*/ 825500 h 850900"/>
                  <a:gd name="connsiteX64" fmla="*/ 25400 w 723900"/>
                  <a:gd name="connsiteY64" fmla="*/ 825500 h 850900"/>
                  <a:gd name="connsiteX65" fmla="*/ 28575 w 723900"/>
                  <a:gd name="connsiteY65" fmla="*/ 825500 h 850900"/>
                  <a:gd name="connsiteX66" fmla="*/ 28575 w 723900"/>
                  <a:gd name="connsiteY66" fmla="*/ 828675 h 850900"/>
                  <a:gd name="connsiteX67" fmla="*/ 28575 w 723900"/>
                  <a:gd name="connsiteY67" fmla="*/ 831850 h 850900"/>
                  <a:gd name="connsiteX68" fmla="*/ 25400 w 723900"/>
                  <a:gd name="connsiteY68" fmla="*/ 831850 h 850900"/>
                  <a:gd name="connsiteX69" fmla="*/ 25400 w 723900"/>
                  <a:gd name="connsiteY69" fmla="*/ 828675 h 850900"/>
                  <a:gd name="connsiteX70" fmla="*/ 22225 w 723900"/>
                  <a:gd name="connsiteY70" fmla="*/ 828675 h 850900"/>
                  <a:gd name="connsiteX71" fmla="*/ 22225 w 723900"/>
                  <a:gd name="connsiteY71" fmla="*/ 825500 h 850900"/>
                  <a:gd name="connsiteX72" fmla="*/ 136525 w 723900"/>
                  <a:gd name="connsiteY72" fmla="*/ 822325 h 850900"/>
                  <a:gd name="connsiteX73" fmla="*/ 138113 w 723900"/>
                  <a:gd name="connsiteY73" fmla="*/ 822325 h 850900"/>
                  <a:gd name="connsiteX74" fmla="*/ 139700 w 723900"/>
                  <a:gd name="connsiteY74" fmla="*/ 822325 h 850900"/>
                  <a:gd name="connsiteX75" fmla="*/ 139700 w 723900"/>
                  <a:gd name="connsiteY75" fmla="*/ 825500 h 850900"/>
                  <a:gd name="connsiteX76" fmla="*/ 139700 w 723900"/>
                  <a:gd name="connsiteY76" fmla="*/ 828675 h 850900"/>
                  <a:gd name="connsiteX77" fmla="*/ 136525 w 723900"/>
                  <a:gd name="connsiteY77" fmla="*/ 828675 h 850900"/>
                  <a:gd name="connsiteX78" fmla="*/ 136525 w 723900"/>
                  <a:gd name="connsiteY78" fmla="*/ 825500 h 850900"/>
                  <a:gd name="connsiteX79" fmla="*/ 136525 w 723900"/>
                  <a:gd name="connsiteY79" fmla="*/ 823913 h 850900"/>
                  <a:gd name="connsiteX80" fmla="*/ 136525 w 723900"/>
                  <a:gd name="connsiteY80" fmla="*/ 822325 h 850900"/>
                  <a:gd name="connsiteX81" fmla="*/ 130175 w 723900"/>
                  <a:gd name="connsiteY81" fmla="*/ 822325 h 850900"/>
                  <a:gd name="connsiteX82" fmla="*/ 131763 w 723900"/>
                  <a:gd name="connsiteY82" fmla="*/ 822325 h 850900"/>
                  <a:gd name="connsiteX83" fmla="*/ 131763 w 723900"/>
                  <a:gd name="connsiteY83" fmla="*/ 823913 h 850900"/>
                  <a:gd name="connsiteX84" fmla="*/ 130175 w 723900"/>
                  <a:gd name="connsiteY84" fmla="*/ 823913 h 850900"/>
                  <a:gd name="connsiteX85" fmla="*/ 130175 w 723900"/>
                  <a:gd name="connsiteY85" fmla="*/ 822325 h 850900"/>
                  <a:gd name="connsiteX86" fmla="*/ 123825 w 723900"/>
                  <a:gd name="connsiteY86" fmla="*/ 822325 h 850900"/>
                  <a:gd name="connsiteX87" fmla="*/ 127000 w 723900"/>
                  <a:gd name="connsiteY87" fmla="*/ 822325 h 850900"/>
                  <a:gd name="connsiteX88" fmla="*/ 127000 w 723900"/>
                  <a:gd name="connsiteY88" fmla="*/ 825500 h 850900"/>
                  <a:gd name="connsiteX89" fmla="*/ 123825 w 723900"/>
                  <a:gd name="connsiteY89" fmla="*/ 825500 h 850900"/>
                  <a:gd name="connsiteX90" fmla="*/ 123825 w 723900"/>
                  <a:gd name="connsiteY90" fmla="*/ 822325 h 850900"/>
                  <a:gd name="connsiteX91" fmla="*/ 47625 w 723900"/>
                  <a:gd name="connsiteY91" fmla="*/ 819150 h 850900"/>
                  <a:gd name="connsiteX92" fmla="*/ 50800 w 723900"/>
                  <a:gd name="connsiteY92" fmla="*/ 819150 h 850900"/>
                  <a:gd name="connsiteX93" fmla="*/ 53975 w 723900"/>
                  <a:gd name="connsiteY93" fmla="*/ 819150 h 850900"/>
                  <a:gd name="connsiteX94" fmla="*/ 53975 w 723900"/>
                  <a:gd name="connsiteY94" fmla="*/ 822325 h 850900"/>
                  <a:gd name="connsiteX95" fmla="*/ 53975 w 723900"/>
                  <a:gd name="connsiteY95" fmla="*/ 825500 h 850900"/>
                  <a:gd name="connsiteX96" fmla="*/ 52388 w 723900"/>
                  <a:gd name="connsiteY96" fmla="*/ 825500 h 850900"/>
                  <a:gd name="connsiteX97" fmla="*/ 52388 w 723900"/>
                  <a:gd name="connsiteY97" fmla="*/ 827088 h 850900"/>
                  <a:gd name="connsiteX98" fmla="*/ 50800 w 723900"/>
                  <a:gd name="connsiteY98" fmla="*/ 827088 h 850900"/>
                  <a:gd name="connsiteX99" fmla="*/ 50800 w 723900"/>
                  <a:gd name="connsiteY99" fmla="*/ 825500 h 850900"/>
                  <a:gd name="connsiteX100" fmla="*/ 50800 w 723900"/>
                  <a:gd name="connsiteY100" fmla="*/ 822325 h 850900"/>
                  <a:gd name="connsiteX101" fmla="*/ 47625 w 723900"/>
                  <a:gd name="connsiteY101" fmla="*/ 822325 h 850900"/>
                  <a:gd name="connsiteX102" fmla="*/ 47625 w 723900"/>
                  <a:gd name="connsiteY102" fmla="*/ 820738 h 850900"/>
                  <a:gd name="connsiteX103" fmla="*/ 47625 w 723900"/>
                  <a:gd name="connsiteY103" fmla="*/ 819150 h 850900"/>
                  <a:gd name="connsiteX104" fmla="*/ 117475 w 723900"/>
                  <a:gd name="connsiteY104" fmla="*/ 815975 h 850900"/>
                  <a:gd name="connsiteX105" fmla="*/ 120650 w 723900"/>
                  <a:gd name="connsiteY105" fmla="*/ 819150 h 850900"/>
                  <a:gd name="connsiteX106" fmla="*/ 120650 w 723900"/>
                  <a:gd name="connsiteY106" fmla="*/ 815975 h 850900"/>
                  <a:gd name="connsiteX107" fmla="*/ 123825 w 723900"/>
                  <a:gd name="connsiteY107" fmla="*/ 815975 h 850900"/>
                  <a:gd name="connsiteX108" fmla="*/ 127000 w 723900"/>
                  <a:gd name="connsiteY108" fmla="*/ 815975 h 850900"/>
                  <a:gd name="connsiteX109" fmla="*/ 127000 w 723900"/>
                  <a:gd name="connsiteY109" fmla="*/ 819150 h 850900"/>
                  <a:gd name="connsiteX110" fmla="*/ 123825 w 723900"/>
                  <a:gd name="connsiteY110" fmla="*/ 819150 h 850900"/>
                  <a:gd name="connsiteX111" fmla="*/ 123825 w 723900"/>
                  <a:gd name="connsiteY111" fmla="*/ 822325 h 850900"/>
                  <a:gd name="connsiteX112" fmla="*/ 120650 w 723900"/>
                  <a:gd name="connsiteY112" fmla="*/ 822325 h 850900"/>
                  <a:gd name="connsiteX113" fmla="*/ 117475 w 723900"/>
                  <a:gd name="connsiteY113" fmla="*/ 822325 h 850900"/>
                  <a:gd name="connsiteX114" fmla="*/ 114300 w 723900"/>
                  <a:gd name="connsiteY114" fmla="*/ 822325 h 850900"/>
                  <a:gd name="connsiteX115" fmla="*/ 114300 w 723900"/>
                  <a:gd name="connsiteY115" fmla="*/ 819150 h 850900"/>
                  <a:gd name="connsiteX116" fmla="*/ 117475 w 723900"/>
                  <a:gd name="connsiteY116" fmla="*/ 819150 h 850900"/>
                  <a:gd name="connsiteX117" fmla="*/ 117475 w 723900"/>
                  <a:gd name="connsiteY117" fmla="*/ 815975 h 850900"/>
                  <a:gd name="connsiteX118" fmla="*/ 63500 w 723900"/>
                  <a:gd name="connsiteY118" fmla="*/ 815975 h 850900"/>
                  <a:gd name="connsiteX119" fmla="*/ 65088 w 723900"/>
                  <a:gd name="connsiteY119" fmla="*/ 815975 h 850900"/>
                  <a:gd name="connsiteX120" fmla="*/ 65088 w 723900"/>
                  <a:gd name="connsiteY120" fmla="*/ 817563 h 850900"/>
                  <a:gd name="connsiteX121" fmla="*/ 66675 w 723900"/>
                  <a:gd name="connsiteY121" fmla="*/ 819150 h 850900"/>
                  <a:gd name="connsiteX122" fmla="*/ 65088 w 723900"/>
                  <a:gd name="connsiteY122" fmla="*/ 819150 h 850900"/>
                  <a:gd name="connsiteX123" fmla="*/ 65088 w 723900"/>
                  <a:gd name="connsiteY123" fmla="*/ 820738 h 850900"/>
                  <a:gd name="connsiteX124" fmla="*/ 63500 w 723900"/>
                  <a:gd name="connsiteY124" fmla="*/ 820738 h 850900"/>
                  <a:gd name="connsiteX125" fmla="*/ 63500 w 723900"/>
                  <a:gd name="connsiteY125" fmla="*/ 819150 h 850900"/>
                  <a:gd name="connsiteX126" fmla="*/ 63500 w 723900"/>
                  <a:gd name="connsiteY126" fmla="*/ 817563 h 850900"/>
                  <a:gd name="connsiteX127" fmla="*/ 63500 w 723900"/>
                  <a:gd name="connsiteY127" fmla="*/ 815975 h 850900"/>
                  <a:gd name="connsiteX128" fmla="*/ 57150 w 723900"/>
                  <a:gd name="connsiteY128" fmla="*/ 815975 h 850900"/>
                  <a:gd name="connsiteX129" fmla="*/ 58738 w 723900"/>
                  <a:gd name="connsiteY129" fmla="*/ 815975 h 850900"/>
                  <a:gd name="connsiteX130" fmla="*/ 58738 w 723900"/>
                  <a:gd name="connsiteY130" fmla="*/ 817563 h 850900"/>
                  <a:gd name="connsiteX131" fmla="*/ 57150 w 723900"/>
                  <a:gd name="connsiteY131" fmla="*/ 817563 h 850900"/>
                  <a:gd name="connsiteX132" fmla="*/ 57150 w 723900"/>
                  <a:gd name="connsiteY132" fmla="*/ 815975 h 850900"/>
                  <a:gd name="connsiteX133" fmla="*/ 133350 w 723900"/>
                  <a:gd name="connsiteY133" fmla="*/ 812800 h 850900"/>
                  <a:gd name="connsiteX134" fmla="*/ 136525 w 723900"/>
                  <a:gd name="connsiteY134" fmla="*/ 812800 h 850900"/>
                  <a:gd name="connsiteX135" fmla="*/ 138113 w 723900"/>
                  <a:gd name="connsiteY135" fmla="*/ 812800 h 850900"/>
                  <a:gd name="connsiteX136" fmla="*/ 138113 w 723900"/>
                  <a:gd name="connsiteY136" fmla="*/ 814388 h 850900"/>
                  <a:gd name="connsiteX137" fmla="*/ 136525 w 723900"/>
                  <a:gd name="connsiteY137" fmla="*/ 814388 h 850900"/>
                  <a:gd name="connsiteX138" fmla="*/ 136525 w 723900"/>
                  <a:gd name="connsiteY138" fmla="*/ 815975 h 850900"/>
                  <a:gd name="connsiteX139" fmla="*/ 136525 w 723900"/>
                  <a:gd name="connsiteY139" fmla="*/ 819150 h 850900"/>
                  <a:gd name="connsiteX140" fmla="*/ 133350 w 723900"/>
                  <a:gd name="connsiteY140" fmla="*/ 819150 h 850900"/>
                  <a:gd name="connsiteX141" fmla="*/ 133350 w 723900"/>
                  <a:gd name="connsiteY141" fmla="*/ 817563 h 850900"/>
                  <a:gd name="connsiteX142" fmla="*/ 133350 w 723900"/>
                  <a:gd name="connsiteY142" fmla="*/ 815975 h 850900"/>
                  <a:gd name="connsiteX143" fmla="*/ 133350 w 723900"/>
                  <a:gd name="connsiteY143" fmla="*/ 812800 h 850900"/>
                  <a:gd name="connsiteX144" fmla="*/ 69850 w 723900"/>
                  <a:gd name="connsiteY144" fmla="*/ 812800 h 850900"/>
                  <a:gd name="connsiteX145" fmla="*/ 71438 w 723900"/>
                  <a:gd name="connsiteY145" fmla="*/ 812800 h 850900"/>
                  <a:gd name="connsiteX146" fmla="*/ 73025 w 723900"/>
                  <a:gd name="connsiteY146" fmla="*/ 812800 h 850900"/>
                  <a:gd name="connsiteX147" fmla="*/ 76200 w 723900"/>
                  <a:gd name="connsiteY147" fmla="*/ 815975 h 850900"/>
                  <a:gd name="connsiteX148" fmla="*/ 73025 w 723900"/>
                  <a:gd name="connsiteY148" fmla="*/ 815975 h 850900"/>
                  <a:gd name="connsiteX149" fmla="*/ 69850 w 723900"/>
                  <a:gd name="connsiteY149" fmla="*/ 815975 h 850900"/>
                  <a:gd name="connsiteX150" fmla="*/ 69850 w 723900"/>
                  <a:gd name="connsiteY150" fmla="*/ 814388 h 850900"/>
                  <a:gd name="connsiteX151" fmla="*/ 69850 w 723900"/>
                  <a:gd name="connsiteY151" fmla="*/ 812800 h 850900"/>
                  <a:gd name="connsiteX152" fmla="*/ 25400 w 723900"/>
                  <a:gd name="connsiteY152" fmla="*/ 812800 h 850900"/>
                  <a:gd name="connsiteX153" fmla="*/ 28575 w 723900"/>
                  <a:gd name="connsiteY153" fmla="*/ 812800 h 850900"/>
                  <a:gd name="connsiteX154" fmla="*/ 31750 w 723900"/>
                  <a:gd name="connsiteY154" fmla="*/ 815975 h 850900"/>
                  <a:gd name="connsiteX155" fmla="*/ 31750 w 723900"/>
                  <a:gd name="connsiteY155" fmla="*/ 819150 h 850900"/>
                  <a:gd name="connsiteX156" fmla="*/ 28575 w 723900"/>
                  <a:gd name="connsiteY156" fmla="*/ 819150 h 850900"/>
                  <a:gd name="connsiteX157" fmla="*/ 25400 w 723900"/>
                  <a:gd name="connsiteY157" fmla="*/ 819150 h 850900"/>
                  <a:gd name="connsiteX158" fmla="*/ 25400 w 723900"/>
                  <a:gd name="connsiteY158" fmla="*/ 822325 h 850900"/>
                  <a:gd name="connsiteX159" fmla="*/ 22225 w 723900"/>
                  <a:gd name="connsiteY159" fmla="*/ 822325 h 850900"/>
                  <a:gd name="connsiteX160" fmla="*/ 22225 w 723900"/>
                  <a:gd name="connsiteY160" fmla="*/ 819150 h 850900"/>
                  <a:gd name="connsiteX161" fmla="*/ 22225 w 723900"/>
                  <a:gd name="connsiteY161" fmla="*/ 815975 h 850900"/>
                  <a:gd name="connsiteX162" fmla="*/ 25400 w 723900"/>
                  <a:gd name="connsiteY162" fmla="*/ 815975 h 850900"/>
                  <a:gd name="connsiteX163" fmla="*/ 25400 w 723900"/>
                  <a:gd name="connsiteY163" fmla="*/ 812800 h 850900"/>
                  <a:gd name="connsiteX164" fmla="*/ 123825 w 723900"/>
                  <a:gd name="connsiteY164" fmla="*/ 809625 h 850900"/>
                  <a:gd name="connsiteX165" fmla="*/ 127000 w 723900"/>
                  <a:gd name="connsiteY165" fmla="*/ 809625 h 850900"/>
                  <a:gd name="connsiteX166" fmla="*/ 127000 w 723900"/>
                  <a:gd name="connsiteY166" fmla="*/ 812800 h 850900"/>
                  <a:gd name="connsiteX167" fmla="*/ 123825 w 723900"/>
                  <a:gd name="connsiteY167" fmla="*/ 812800 h 850900"/>
                  <a:gd name="connsiteX168" fmla="*/ 123825 w 723900"/>
                  <a:gd name="connsiteY168" fmla="*/ 809625 h 850900"/>
                  <a:gd name="connsiteX169" fmla="*/ 79375 w 723900"/>
                  <a:gd name="connsiteY169" fmla="*/ 809625 h 850900"/>
                  <a:gd name="connsiteX170" fmla="*/ 82550 w 723900"/>
                  <a:gd name="connsiteY170" fmla="*/ 809625 h 850900"/>
                  <a:gd name="connsiteX171" fmla="*/ 82550 w 723900"/>
                  <a:gd name="connsiteY171" fmla="*/ 812800 h 850900"/>
                  <a:gd name="connsiteX172" fmla="*/ 79375 w 723900"/>
                  <a:gd name="connsiteY172" fmla="*/ 812800 h 850900"/>
                  <a:gd name="connsiteX173" fmla="*/ 79375 w 723900"/>
                  <a:gd name="connsiteY173" fmla="*/ 809625 h 850900"/>
                  <a:gd name="connsiteX174" fmla="*/ 66675 w 723900"/>
                  <a:gd name="connsiteY174" fmla="*/ 809625 h 850900"/>
                  <a:gd name="connsiteX175" fmla="*/ 69850 w 723900"/>
                  <a:gd name="connsiteY175" fmla="*/ 809625 h 850900"/>
                  <a:gd name="connsiteX176" fmla="*/ 69850 w 723900"/>
                  <a:gd name="connsiteY176" fmla="*/ 812800 h 850900"/>
                  <a:gd name="connsiteX177" fmla="*/ 66675 w 723900"/>
                  <a:gd name="connsiteY177" fmla="*/ 812800 h 850900"/>
                  <a:gd name="connsiteX178" fmla="*/ 66675 w 723900"/>
                  <a:gd name="connsiteY178" fmla="*/ 809625 h 850900"/>
                  <a:gd name="connsiteX179" fmla="*/ 117475 w 723900"/>
                  <a:gd name="connsiteY179" fmla="*/ 806450 h 850900"/>
                  <a:gd name="connsiteX180" fmla="*/ 120650 w 723900"/>
                  <a:gd name="connsiteY180" fmla="*/ 806450 h 850900"/>
                  <a:gd name="connsiteX181" fmla="*/ 120650 w 723900"/>
                  <a:gd name="connsiteY181" fmla="*/ 809625 h 850900"/>
                  <a:gd name="connsiteX182" fmla="*/ 117475 w 723900"/>
                  <a:gd name="connsiteY182" fmla="*/ 809625 h 850900"/>
                  <a:gd name="connsiteX183" fmla="*/ 117475 w 723900"/>
                  <a:gd name="connsiteY183" fmla="*/ 806450 h 850900"/>
                  <a:gd name="connsiteX184" fmla="*/ 107950 w 723900"/>
                  <a:gd name="connsiteY184" fmla="*/ 806450 h 850900"/>
                  <a:gd name="connsiteX185" fmla="*/ 111125 w 723900"/>
                  <a:gd name="connsiteY185" fmla="*/ 806450 h 850900"/>
                  <a:gd name="connsiteX186" fmla="*/ 114300 w 723900"/>
                  <a:gd name="connsiteY186" fmla="*/ 806450 h 850900"/>
                  <a:gd name="connsiteX187" fmla="*/ 114300 w 723900"/>
                  <a:gd name="connsiteY187" fmla="*/ 809625 h 850900"/>
                  <a:gd name="connsiteX188" fmla="*/ 111125 w 723900"/>
                  <a:gd name="connsiteY188" fmla="*/ 809625 h 850900"/>
                  <a:gd name="connsiteX189" fmla="*/ 107950 w 723900"/>
                  <a:gd name="connsiteY189" fmla="*/ 809625 h 850900"/>
                  <a:gd name="connsiteX190" fmla="*/ 107950 w 723900"/>
                  <a:gd name="connsiteY190" fmla="*/ 806450 h 850900"/>
                  <a:gd name="connsiteX191" fmla="*/ 73025 w 723900"/>
                  <a:gd name="connsiteY191" fmla="*/ 806450 h 850900"/>
                  <a:gd name="connsiteX192" fmla="*/ 76200 w 723900"/>
                  <a:gd name="connsiteY192" fmla="*/ 806450 h 850900"/>
                  <a:gd name="connsiteX193" fmla="*/ 76200 w 723900"/>
                  <a:gd name="connsiteY193" fmla="*/ 809625 h 850900"/>
                  <a:gd name="connsiteX194" fmla="*/ 73025 w 723900"/>
                  <a:gd name="connsiteY194" fmla="*/ 809625 h 850900"/>
                  <a:gd name="connsiteX195" fmla="*/ 73025 w 723900"/>
                  <a:gd name="connsiteY195" fmla="*/ 806450 h 850900"/>
                  <a:gd name="connsiteX196" fmla="*/ 25400 w 723900"/>
                  <a:gd name="connsiteY196" fmla="*/ 806450 h 850900"/>
                  <a:gd name="connsiteX197" fmla="*/ 28575 w 723900"/>
                  <a:gd name="connsiteY197" fmla="*/ 806450 h 850900"/>
                  <a:gd name="connsiteX198" fmla="*/ 28575 w 723900"/>
                  <a:gd name="connsiteY198" fmla="*/ 809625 h 850900"/>
                  <a:gd name="connsiteX199" fmla="*/ 25400 w 723900"/>
                  <a:gd name="connsiteY199" fmla="*/ 809625 h 850900"/>
                  <a:gd name="connsiteX200" fmla="*/ 25400 w 723900"/>
                  <a:gd name="connsiteY200" fmla="*/ 806450 h 850900"/>
                  <a:gd name="connsiteX201" fmla="*/ 117475 w 723900"/>
                  <a:gd name="connsiteY201" fmla="*/ 803275 h 850900"/>
                  <a:gd name="connsiteX202" fmla="*/ 119063 w 723900"/>
                  <a:gd name="connsiteY202" fmla="*/ 803275 h 850900"/>
                  <a:gd name="connsiteX203" fmla="*/ 119063 w 723900"/>
                  <a:gd name="connsiteY203" fmla="*/ 804863 h 850900"/>
                  <a:gd name="connsiteX204" fmla="*/ 117475 w 723900"/>
                  <a:gd name="connsiteY204" fmla="*/ 804863 h 850900"/>
                  <a:gd name="connsiteX205" fmla="*/ 117475 w 723900"/>
                  <a:gd name="connsiteY205" fmla="*/ 803275 h 850900"/>
                  <a:gd name="connsiteX206" fmla="*/ 98425 w 723900"/>
                  <a:gd name="connsiteY206" fmla="*/ 803275 h 850900"/>
                  <a:gd name="connsiteX207" fmla="*/ 101600 w 723900"/>
                  <a:gd name="connsiteY207" fmla="*/ 803275 h 850900"/>
                  <a:gd name="connsiteX208" fmla="*/ 104775 w 723900"/>
                  <a:gd name="connsiteY208" fmla="*/ 803275 h 850900"/>
                  <a:gd name="connsiteX209" fmla="*/ 107950 w 723900"/>
                  <a:gd name="connsiteY209" fmla="*/ 803275 h 850900"/>
                  <a:gd name="connsiteX210" fmla="*/ 107950 w 723900"/>
                  <a:gd name="connsiteY210" fmla="*/ 806450 h 850900"/>
                  <a:gd name="connsiteX211" fmla="*/ 104775 w 723900"/>
                  <a:gd name="connsiteY211" fmla="*/ 806450 h 850900"/>
                  <a:gd name="connsiteX212" fmla="*/ 104775 w 723900"/>
                  <a:gd name="connsiteY212" fmla="*/ 809625 h 850900"/>
                  <a:gd name="connsiteX213" fmla="*/ 104775 w 723900"/>
                  <a:gd name="connsiteY213" fmla="*/ 812800 h 850900"/>
                  <a:gd name="connsiteX214" fmla="*/ 107950 w 723900"/>
                  <a:gd name="connsiteY214" fmla="*/ 812800 h 850900"/>
                  <a:gd name="connsiteX215" fmla="*/ 107950 w 723900"/>
                  <a:gd name="connsiteY215" fmla="*/ 815975 h 850900"/>
                  <a:gd name="connsiteX216" fmla="*/ 104775 w 723900"/>
                  <a:gd name="connsiteY216" fmla="*/ 815975 h 850900"/>
                  <a:gd name="connsiteX217" fmla="*/ 101600 w 723900"/>
                  <a:gd name="connsiteY217" fmla="*/ 815975 h 850900"/>
                  <a:gd name="connsiteX218" fmla="*/ 100013 w 723900"/>
                  <a:gd name="connsiteY218" fmla="*/ 815975 h 850900"/>
                  <a:gd name="connsiteX219" fmla="*/ 100013 w 723900"/>
                  <a:gd name="connsiteY219" fmla="*/ 817563 h 850900"/>
                  <a:gd name="connsiteX220" fmla="*/ 98425 w 723900"/>
                  <a:gd name="connsiteY220" fmla="*/ 817563 h 850900"/>
                  <a:gd name="connsiteX221" fmla="*/ 98425 w 723900"/>
                  <a:gd name="connsiteY221" fmla="*/ 815975 h 850900"/>
                  <a:gd name="connsiteX222" fmla="*/ 98425 w 723900"/>
                  <a:gd name="connsiteY222" fmla="*/ 812800 h 850900"/>
                  <a:gd name="connsiteX223" fmla="*/ 95250 w 723900"/>
                  <a:gd name="connsiteY223" fmla="*/ 812800 h 850900"/>
                  <a:gd name="connsiteX224" fmla="*/ 98425 w 723900"/>
                  <a:gd name="connsiteY224" fmla="*/ 809625 h 850900"/>
                  <a:gd name="connsiteX225" fmla="*/ 98425 w 723900"/>
                  <a:gd name="connsiteY225" fmla="*/ 806450 h 850900"/>
                  <a:gd name="connsiteX226" fmla="*/ 98425 w 723900"/>
                  <a:gd name="connsiteY226" fmla="*/ 803275 h 850900"/>
                  <a:gd name="connsiteX227" fmla="*/ 114300 w 723900"/>
                  <a:gd name="connsiteY227" fmla="*/ 800100 h 850900"/>
                  <a:gd name="connsiteX228" fmla="*/ 117475 w 723900"/>
                  <a:gd name="connsiteY228" fmla="*/ 800100 h 850900"/>
                  <a:gd name="connsiteX229" fmla="*/ 117475 w 723900"/>
                  <a:gd name="connsiteY229" fmla="*/ 803275 h 850900"/>
                  <a:gd name="connsiteX230" fmla="*/ 114300 w 723900"/>
                  <a:gd name="connsiteY230" fmla="*/ 803275 h 850900"/>
                  <a:gd name="connsiteX231" fmla="*/ 111125 w 723900"/>
                  <a:gd name="connsiteY231" fmla="*/ 803275 h 850900"/>
                  <a:gd name="connsiteX232" fmla="*/ 114300 w 723900"/>
                  <a:gd name="connsiteY232" fmla="*/ 800100 h 850900"/>
                  <a:gd name="connsiteX233" fmla="*/ 38100 w 723900"/>
                  <a:gd name="connsiteY233" fmla="*/ 800100 h 850900"/>
                  <a:gd name="connsiteX234" fmla="*/ 39688 w 723900"/>
                  <a:gd name="connsiteY234" fmla="*/ 800100 h 850900"/>
                  <a:gd name="connsiteX235" fmla="*/ 39688 w 723900"/>
                  <a:gd name="connsiteY235" fmla="*/ 801687 h 850900"/>
                  <a:gd name="connsiteX236" fmla="*/ 41275 w 723900"/>
                  <a:gd name="connsiteY236" fmla="*/ 800100 h 850900"/>
                  <a:gd name="connsiteX237" fmla="*/ 44450 w 723900"/>
                  <a:gd name="connsiteY237" fmla="*/ 800100 h 850900"/>
                  <a:gd name="connsiteX238" fmla="*/ 44450 w 723900"/>
                  <a:gd name="connsiteY238" fmla="*/ 803275 h 850900"/>
                  <a:gd name="connsiteX239" fmla="*/ 41275 w 723900"/>
                  <a:gd name="connsiteY239" fmla="*/ 803275 h 850900"/>
                  <a:gd name="connsiteX240" fmla="*/ 44450 w 723900"/>
                  <a:gd name="connsiteY240" fmla="*/ 806450 h 850900"/>
                  <a:gd name="connsiteX241" fmla="*/ 44450 w 723900"/>
                  <a:gd name="connsiteY241" fmla="*/ 809625 h 850900"/>
                  <a:gd name="connsiteX242" fmla="*/ 44450 w 723900"/>
                  <a:gd name="connsiteY242" fmla="*/ 812800 h 850900"/>
                  <a:gd name="connsiteX243" fmla="*/ 44450 w 723900"/>
                  <a:gd name="connsiteY243" fmla="*/ 815975 h 850900"/>
                  <a:gd name="connsiteX244" fmla="*/ 41275 w 723900"/>
                  <a:gd name="connsiteY244" fmla="*/ 815975 h 850900"/>
                  <a:gd name="connsiteX245" fmla="*/ 41275 w 723900"/>
                  <a:gd name="connsiteY245" fmla="*/ 819150 h 850900"/>
                  <a:gd name="connsiteX246" fmla="*/ 38100 w 723900"/>
                  <a:gd name="connsiteY246" fmla="*/ 819150 h 850900"/>
                  <a:gd name="connsiteX247" fmla="*/ 34925 w 723900"/>
                  <a:gd name="connsiteY247" fmla="*/ 819150 h 850900"/>
                  <a:gd name="connsiteX248" fmla="*/ 34925 w 723900"/>
                  <a:gd name="connsiteY248" fmla="*/ 815975 h 850900"/>
                  <a:gd name="connsiteX249" fmla="*/ 34925 w 723900"/>
                  <a:gd name="connsiteY249" fmla="*/ 812800 h 850900"/>
                  <a:gd name="connsiteX250" fmla="*/ 34925 w 723900"/>
                  <a:gd name="connsiteY250" fmla="*/ 809625 h 850900"/>
                  <a:gd name="connsiteX251" fmla="*/ 31750 w 723900"/>
                  <a:gd name="connsiteY251" fmla="*/ 809625 h 850900"/>
                  <a:gd name="connsiteX252" fmla="*/ 31750 w 723900"/>
                  <a:gd name="connsiteY252" fmla="*/ 806450 h 850900"/>
                  <a:gd name="connsiteX253" fmla="*/ 34925 w 723900"/>
                  <a:gd name="connsiteY253" fmla="*/ 806450 h 850900"/>
                  <a:gd name="connsiteX254" fmla="*/ 38100 w 723900"/>
                  <a:gd name="connsiteY254" fmla="*/ 806450 h 850900"/>
                  <a:gd name="connsiteX255" fmla="*/ 38100 w 723900"/>
                  <a:gd name="connsiteY255" fmla="*/ 804863 h 850900"/>
                  <a:gd name="connsiteX256" fmla="*/ 38100 w 723900"/>
                  <a:gd name="connsiteY256" fmla="*/ 803275 h 850900"/>
                  <a:gd name="connsiteX257" fmla="*/ 39687 w 723900"/>
                  <a:gd name="connsiteY257" fmla="*/ 801688 h 850900"/>
                  <a:gd name="connsiteX258" fmla="*/ 38100 w 723900"/>
                  <a:gd name="connsiteY258" fmla="*/ 801688 h 850900"/>
                  <a:gd name="connsiteX259" fmla="*/ 38100 w 723900"/>
                  <a:gd name="connsiteY259" fmla="*/ 800100 h 850900"/>
                  <a:gd name="connsiteX260" fmla="*/ 133350 w 723900"/>
                  <a:gd name="connsiteY260" fmla="*/ 796925 h 850900"/>
                  <a:gd name="connsiteX261" fmla="*/ 134938 w 723900"/>
                  <a:gd name="connsiteY261" fmla="*/ 796925 h 850900"/>
                  <a:gd name="connsiteX262" fmla="*/ 134938 w 723900"/>
                  <a:gd name="connsiteY262" fmla="*/ 798513 h 850900"/>
                  <a:gd name="connsiteX263" fmla="*/ 133350 w 723900"/>
                  <a:gd name="connsiteY263" fmla="*/ 798513 h 850900"/>
                  <a:gd name="connsiteX264" fmla="*/ 133350 w 723900"/>
                  <a:gd name="connsiteY264" fmla="*/ 796925 h 850900"/>
                  <a:gd name="connsiteX265" fmla="*/ 130175 w 723900"/>
                  <a:gd name="connsiteY265" fmla="*/ 793750 h 850900"/>
                  <a:gd name="connsiteX266" fmla="*/ 133350 w 723900"/>
                  <a:gd name="connsiteY266" fmla="*/ 793750 h 850900"/>
                  <a:gd name="connsiteX267" fmla="*/ 133350 w 723900"/>
                  <a:gd name="connsiteY267" fmla="*/ 796925 h 850900"/>
                  <a:gd name="connsiteX268" fmla="*/ 130175 w 723900"/>
                  <a:gd name="connsiteY268" fmla="*/ 796925 h 850900"/>
                  <a:gd name="connsiteX269" fmla="*/ 130175 w 723900"/>
                  <a:gd name="connsiteY269" fmla="*/ 793750 h 850900"/>
                  <a:gd name="connsiteX270" fmla="*/ 44450 w 723900"/>
                  <a:gd name="connsiteY270" fmla="*/ 793750 h 850900"/>
                  <a:gd name="connsiteX271" fmla="*/ 44450 w 723900"/>
                  <a:gd name="connsiteY271" fmla="*/ 796925 h 850900"/>
                  <a:gd name="connsiteX272" fmla="*/ 41275 w 723900"/>
                  <a:gd name="connsiteY272" fmla="*/ 796925 h 850900"/>
                  <a:gd name="connsiteX273" fmla="*/ 44450 w 723900"/>
                  <a:gd name="connsiteY273" fmla="*/ 793750 h 850900"/>
                  <a:gd name="connsiteX274" fmla="*/ 31750 w 723900"/>
                  <a:gd name="connsiteY274" fmla="*/ 790575 h 850900"/>
                  <a:gd name="connsiteX275" fmla="*/ 33338 w 723900"/>
                  <a:gd name="connsiteY275" fmla="*/ 790575 h 850900"/>
                  <a:gd name="connsiteX276" fmla="*/ 33338 w 723900"/>
                  <a:gd name="connsiteY276" fmla="*/ 793750 h 850900"/>
                  <a:gd name="connsiteX277" fmla="*/ 31750 w 723900"/>
                  <a:gd name="connsiteY277" fmla="*/ 793750 h 850900"/>
                  <a:gd name="connsiteX278" fmla="*/ 31750 w 723900"/>
                  <a:gd name="connsiteY278" fmla="*/ 790575 h 850900"/>
                  <a:gd name="connsiteX279" fmla="*/ 139700 w 723900"/>
                  <a:gd name="connsiteY279" fmla="*/ 787400 h 850900"/>
                  <a:gd name="connsiteX280" fmla="*/ 142875 w 723900"/>
                  <a:gd name="connsiteY280" fmla="*/ 787400 h 850900"/>
                  <a:gd name="connsiteX281" fmla="*/ 142875 w 723900"/>
                  <a:gd name="connsiteY281" fmla="*/ 790575 h 850900"/>
                  <a:gd name="connsiteX282" fmla="*/ 139700 w 723900"/>
                  <a:gd name="connsiteY282" fmla="*/ 790575 h 850900"/>
                  <a:gd name="connsiteX283" fmla="*/ 139700 w 723900"/>
                  <a:gd name="connsiteY283" fmla="*/ 787400 h 850900"/>
                  <a:gd name="connsiteX284" fmla="*/ 155575 w 723900"/>
                  <a:gd name="connsiteY284" fmla="*/ 781050 h 850900"/>
                  <a:gd name="connsiteX285" fmla="*/ 157163 w 723900"/>
                  <a:gd name="connsiteY285" fmla="*/ 781050 h 850900"/>
                  <a:gd name="connsiteX286" fmla="*/ 158750 w 723900"/>
                  <a:gd name="connsiteY286" fmla="*/ 781050 h 850900"/>
                  <a:gd name="connsiteX287" fmla="*/ 160338 w 723900"/>
                  <a:gd name="connsiteY287" fmla="*/ 781050 h 850900"/>
                  <a:gd name="connsiteX288" fmla="*/ 160338 w 723900"/>
                  <a:gd name="connsiteY288" fmla="*/ 782638 h 850900"/>
                  <a:gd name="connsiteX289" fmla="*/ 158750 w 723900"/>
                  <a:gd name="connsiteY289" fmla="*/ 782638 h 850900"/>
                  <a:gd name="connsiteX290" fmla="*/ 158750 w 723900"/>
                  <a:gd name="connsiteY290" fmla="*/ 784225 h 850900"/>
                  <a:gd name="connsiteX291" fmla="*/ 158750 w 723900"/>
                  <a:gd name="connsiteY291" fmla="*/ 787400 h 850900"/>
                  <a:gd name="connsiteX292" fmla="*/ 157163 w 723900"/>
                  <a:gd name="connsiteY292" fmla="*/ 787400 h 850900"/>
                  <a:gd name="connsiteX293" fmla="*/ 157163 w 723900"/>
                  <a:gd name="connsiteY293" fmla="*/ 788988 h 850900"/>
                  <a:gd name="connsiteX294" fmla="*/ 155575 w 723900"/>
                  <a:gd name="connsiteY294" fmla="*/ 788988 h 850900"/>
                  <a:gd name="connsiteX295" fmla="*/ 155575 w 723900"/>
                  <a:gd name="connsiteY295" fmla="*/ 787400 h 850900"/>
                  <a:gd name="connsiteX296" fmla="*/ 155575 w 723900"/>
                  <a:gd name="connsiteY296" fmla="*/ 784225 h 850900"/>
                  <a:gd name="connsiteX297" fmla="*/ 155575 w 723900"/>
                  <a:gd name="connsiteY297" fmla="*/ 782638 h 850900"/>
                  <a:gd name="connsiteX298" fmla="*/ 155575 w 723900"/>
                  <a:gd name="connsiteY298" fmla="*/ 781050 h 850900"/>
                  <a:gd name="connsiteX299" fmla="*/ 98425 w 723900"/>
                  <a:gd name="connsiteY299" fmla="*/ 774700 h 850900"/>
                  <a:gd name="connsiteX300" fmla="*/ 100013 w 723900"/>
                  <a:gd name="connsiteY300" fmla="*/ 774700 h 850900"/>
                  <a:gd name="connsiteX301" fmla="*/ 100013 w 723900"/>
                  <a:gd name="connsiteY301" fmla="*/ 777875 h 850900"/>
                  <a:gd name="connsiteX302" fmla="*/ 98425 w 723900"/>
                  <a:gd name="connsiteY302" fmla="*/ 777875 h 850900"/>
                  <a:gd name="connsiteX303" fmla="*/ 98425 w 723900"/>
                  <a:gd name="connsiteY303" fmla="*/ 774700 h 850900"/>
                  <a:gd name="connsiteX304" fmla="*/ 177800 w 723900"/>
                  <a:gd name="connsiteY304" fmla="*/ 771525 h 850900"/>
                  <a:gd name="connsiteX305" fmla="*/ 180975 w 723900"/>
                  <a:gd name="connsiteY305" fmla="*/ 771525 h 850900"/>
                  <a:gd name="connsiteX306" fmla="*/ 180975 w 723900"/>
                  <a:gd name="connsiteY306" fmla="*/ 773113 h 850900"/>
                  <a:gd name="connsiteX307" fmla="*/ 177800 w 723900"/>
                  <a:gd name="connsiteY307" fmla="*/ 773113 h 850900"/>
                  <a:gd name="connsiteX308" fmla="*/ 177800 w 723900"/>
                  <a:gd name="connsiteY308" fmla="*/ 771525 h 850900"/>
                  <a:gd name="connsiteX309" fmla="*/ 187325 w 723900"/>
                  <a:gd name="connsiteY309" fmla="*/ 762000 h 850900"/>
                  <a:gd name="connsiteX310" fmla="*/ 188913 w 723900"/>
                  <a:gd name="connsiteY310" fmla="*/ 762000 h 850900"/>
                  <a:gd name="connsiteX311" fmla="*/ 188913 w 723900"/>
                  <a:gd name="connsiteY311" fmla="*/ 765175 h 850900"/>
                  <a:gd name="connsiteX312" fmla="*/ 187325 w 723900"/>
                  <a:gd name="connsiteY312" fmla="*/ 765175 h 850900"/>
                  <a:gd name="connsiteX313" fmla="*/ 187325 w 723900"/>
                  <a:gd name="connsiteY313" fmla="*/ 762000 h 850900"/>
                  <a:gd name="connsiteX314" fmla="*/ 273050 w 723900"/>
                  <a:gd name="connsiteY314" fmla="*/ 758825 h 850900"/>
                  <a:gd name="connsiteX315" fmla="*/ 276225 w 723900"/>
                  <a:gd name="connsiteY315" fmla="*/ 758825 h 850900"/>
                  <a:gd name="connsiteX316" fmla="*/ 276225 w 723900"/>
                  <a:gd name="connsiteY316" fmla="*/ 762000 h 850900"/>
                  <a:gd name="connsiteX317" fmla="*/ 273050 w 723900"/>
                  <a:gd name="connsiteY317" fmla="*/ 762000 h 850900"/>
                  <a:gd name="connsiteX318" fmla="*/ 273050 w 723900"/>
                  <a:gd name="connsiteY318" fmla="*/ 758825 h 850900"/>
                  <a:gd name="connsiteX319" fmla="*/ 133350 w 723900"/>
                  <a:gd name="connsiteY319" fmla="*/ 758825 h 850900"/>
                  <a:gd name="connsiteX320" fmla="*/ 130175 w 723900"/>
                  <a:gd name="connsiteY320" fmla="*/ 762000 h 850900"/>
                  <a:gd name="connsiteX321" fmla="*/ 130175 w 723900"/>
                  <a:gd name="connsiteY321" fmla="*/ 768350 h 850900"/>
                  <a:gd name="connsiteX322" fmla="*/ 133350 w 723900"/>
                  <a:gd name="connsiteY322" fmla="*/ 762000 h 850900"/>
                  <a:gd name="connsiteX323" fmla="*/ 133350 w 723900"/>
                  <a:gd name="connsiteY323" fmla="*/ 758825 h 850900"/>
                  <a:gd name="connsiteX324" fmla="*/ 295275 w 723900"/>
                  <a:gd name="connsiteY324" fmla="*/ 752475 h 850900"/>
                  <a:gd name="connsiteX325" fmla="*/ 296863 w 723900"/>
                  <a:gd name="connsiteY325" fmla="*/ 752475 h 850900"/>
                  <a:gd name="connsiteX326" fmla="*/ 298450 w 723900"/>
                  <a:gd name="connsiteY326" fmla="*/ 752475 h 850900"/>
                  <a:gd name="connsiteX327" fmla="*/ 298450 w 723900"/>
                  <a:gd name="connsiteY327" fmla="*/ 755650 h 850900"/>
                  <a:gd name="connsiteX328" fmla="*/ 295275 w 723900"/>
                  <a:gd name="connsiteY328" fmla="*/ 755650 h 850900"/>
                  <a:gd name="connsiteX329" fmla="*/ 292100 w 723900"/>
                  <a:gd name="connsiteY329" fmla="*/ 755650 h 850900"/>
                  <a:gd name="connsiteX330" fmla="*/ 295275 w 723900"/>
                  <a:gd name="connsiteY330" fmla="*/ 752475 h 850900"/>
                  <a:gd name="connsiteX331" fmla="*/ 288925 w 723900"/>
                  <a:gd name="connsiteY331" fmla="*/ 749300 h 850900"/>
                  <a:gd name="connsiteX332" fmla="*/ 292100 w 723900"/>
                  <a:gd name="connsiteY332" fmla="*/ 749300 h 850900"/>
                  <a:gd name="connsiteX333" fmla="*/ 295275 w 723900"/>
                  <a:gd name="connsiteY333" fmla="*/ 752475 h 850900"/>
                  <a:gd name="connsiteX334" fmla="*/ 292100 w 723900"/>
                  <a:gd name="connsiteY334" fmla="*/ 752475 h 850900"/>
                  <a:gd name="connsiteX335" fmla="*/ 292100 w 723900"/>
                  <a:gd name="connsiteY335" fmla="*/ 755650 h 850900"/>
                  <a:gd name="connsiteX336" fmla="*/ 288925 w 723900"/>
                  <a:gd name="connsiteY336" fmla="*/ 755650 h 850900"/>
                  <a:gd name="connsiteX337" fmla="*/ 285750 w 723900"/>
                  <a:gd name="connsiteY337" fmla="*/ 755650 h 850900"/>
                  <a:gd name="connsiteX338" fmla="*/ 285750 w 723900"/>
                  <a:gd name="connsiteY338" fmla="*/ 752475 h 850900"/>
                  <a:gd name="connsiteX339" fmla="*/ 288925 w 723900"/>
                  <a:gd name="connsiteY339" fmla="*/ 752475 h 850900"/>
                  <a:gd name="connsiteX340" fmla="*/ 288925 w 723900"/>
                  <a:gd name="connsiteY340" fmla="*/ 749300 h 850900"/>
                  <a:gd name="connsiteX341" fmla="*/ 282575 w 723900"/>
                  <a:gd name="connsiteY341" fmla="*/ 749300 h 850900"/>
                  <a:gd name="connsiteX342" fmla="*/ 282575 w 723900"/>
                  <a:gd name="connsiteY342" fmla="*/ 752475 h 850900"/>
                  <a:gd name="connsiteX343" fmla="*/ 285750 w 723900"/>
                  <a:gd name="connsiteY343" fmla="*/ 752475 h 850900"/>
                  <a:gd name="connsiteX344" fmla="*/ 282575 w 723900"/>
                  <a:gd name="connsiteY344" fmla="*/ 755650 h 850900"/>
                  <a:gd name="connsiteX345" fmla="*/ 279400 w 723900"/>
                  <a:gd name="connsiteY345" fmla="*/ 755650 h 850900"/>
                  <a:gd name="connsiteX346" fmla="*/ 279400 w 723900"/>
                  <a:gd name="connsiteY346" fmla="*/ 758825 h 850900"/>
                  <a:gd name="connsiteX347" fmla="*/ 276225 w 723900"/>
                  <a:gd name="connsiteY347" fmla="*/ 758825 h 850900"/>
                  <a:gd name="connsiteX348" fmla="*/ 276225 w 723900"/>
                  <a:gd name="connsiteY348" fmla="*/ 755650 h 850900"/>
                  <a:gd name="connsiteX349" fmla="*/ 276225 w 723900"/>
                  <a:gd name="connsiteY349" fmla="*/ 752475 h 850900"/>
                  <a:gd name="connsiteX350" fmla="*/ 279400 w 723900"/>
                  <a:gd name="connsiteY350" fmla="*/ 752475 h 850900"/>
                  <a:gd name="connsiteX351" fmla="*/ 282575 w 723900"/>
                  <a:gd name="connsiteY351" fmla="*/ 749300 h 850900"/>
                  <a:gd name="connsiteX352" fmla="*/ 203200 w 723900"/>
                  <a:gd name="connsiteY352" fmla="*/ 749300 h 850900"/>
                  <a:gd name="connsiteX353" fmla="*/ 206375 w 723900"/>
                  <a:gd name="connsiteY353" fmla="*/ 749300 h 850900"/>
                  <a:gd name="connsiteX354" fmla="*/ 209550 w 723900"/>
                  <a:gd name="connsiteY354" fmla="*/ 749300 h 850900"/>
                  <a:gd name="connsiteX355" fmla="*/ 209550 w 723900"/>
                  <a:gd name="connsiteY355" fmla="*/ 752475 h 850900"/>
                  <a:gd name="connsiteX356" fmla="*/ 206375 w 723900"/>
                  <a:gd name="connsiteY356" fmla="*/ 752475 h 850900"/>
                  <a:gd name="connsiteX357" fmla="*/ 203200 w 723900"/>
                  <a:gd name="connsiteY357" fmla="*/ 752475 h 850900"/>
                  <a:gd name="connsiteX358" fmla="*/ 203200 w 723900"/>
                  <a:gd name="connsiteY358" fmla="*/ 749300 h 850900"/>
                  <a:gd name="connsiteX359" fmla="*/ 298450 w 723900"/>
                  <a:gd name="connsiteY359" fmla="*/ 742950 h 850900"/>
                  <a:gd name="connsiteX360" fmla="*/ 300038 w 723900"/>
                  <a:gd name="connsiteY360" fmla="*/ 742950 h 850900"/>
                  <a:gd name="connsiteX361" fmla="*/ 300038 w 723900"/>
                  <a:gd name="connsiteY361" fmla="*/ 744538 h 850900"/>
                  <a:gd name="connsiteX362" fmla="*/ 298450 w 723900"/>
                  <a:gd name="connsiteY362" fmla="*/ 744538 h 850900"/>
                  <a:gd name="connsiteX363" fmla="*/ 298450 w 723900"/>
                  <a:gd name="connsiteY363" fmla="*/ 742950 h 850900"/>
                  <a:gd name="connsiteX364" fmla="*/ 212725 w 723900"/>
                  <a:gd name="connsiteY364" fmla="*/ 742950 h 850900"/>
                  <a:gd name="connsiteX365" fmla="*/ 214313 w 723900"/>
                  <a:gd name="connsiteY365" fmla="*/ 742950 h 850900"/>
                  <a:gd name="connsiteX366" fmla="*/ 214313 w 723900"/>
                  <a:gd name="connsiteY366" fmla="*/ 744538 h 850900"/>
                  <a:gd name="connsiteX367" fmla="*/ 212725 w 723900"/>
                  <a:gd name="connsiteY367" fmla="*/ 744538 h 850900"/>
                  <a:gd name="connsiteX368" fmla="*/ 212725 w 723900"/>
                  <a:gd name="connsiteY368" fmla="*/ 742950 h 850900"/>
                  <a:gd name="connsiteX369" fmla="*/ 200025 w 723900"/>
                  <a:gd name="connsiteY369" fmla="*/ 742950 h 850900"/>
                  <a:gd name="connsiteX370" fmla="*/ 201613 w 723900"/>
                  <a:gd name="connsiteY370" fmla="*/ 742950 h 850900"/>
                  <a:gd name="connsiteX371" fmla="*/ 201613 w 723900"/>
                  <a:gd name="connsiteY371" fmla="*/ 746125 h 850900"/>
                  <a:gd name="connsiteX372" fmla="*/ 200025 w 723900"/>
                  <a:gd name="connsiteY372" fmla="*/ 746125 h 850900"/>
                  <a:gd name="connsiteX373" fmla="*/ 200025 w 723900"/>
                  <a:gd name="connsiteY373" fmla="*/ 742950 h 850900"/>
                  <a:gd name="connsiteX374" fmla="*/ 304800 w 723900"/>
                  <a:gd name="connsiteY374" fmla="*/ 739775 h 850900"/>
                  <a:gd name="connsiteX375" fmla="*/ 306388 w 723900"/>
                  <a:gd name="connsiteY375" fmla="*/ 739775 h 850900"/>
                  <a:gd name="connsiteX376" fmla="*/ 306388 w 723900"/>
                  <a:gd name="connsiteY376" fmla="*/ 741363 h 850900"/>
                  <a:gd name="connsiteX377" fmla="*/ 304800 w 723900"/>
                  <a:gd name="connsiteY377" fmla="*/ 741363 h 850900"/>
                  <a:gd name="connsiteX378" fmla="*/ 304800 w 723900"/>
                  <a:gd name="connsiteY378" fmla="*/ 739775 h 850900"/>
                  <a:gd name="connsiteX379" fmla="*/ 212725 w 723900"/>
                  <a:gd name="connsiteY379" fmla="*/ 739775 h 850900"/>
                  <a:gd name="connsiteX380" fmla="*/ 214313 w 723900"/>
                  <a:gd name="connsiteY380" fmla="*/ 739775 h 850900"/>
                  <a:gd name="connsiteX381" fmla="*/ 214313 w 723900"/>
                  <a:gd name="connsiteY381" fmla="*/ 741363 h 850900"/>
                  <a:gd name="connsiteX382" fmla="*/ 212725 w 723900"/>
                  <a:gd name="connsiteY382" fmla="*/ 741363 h 850900"/>
                  <a:gd name="connsiteX383" fmla="*/ 212725 w 723900"/>
                  <a:gd name="connsiteY383" fmla="*/ 739775 h 850900"/>
                  <a:gd name="connsiteX384" fmla="*/ 215900 w 723900"/>
                  <a:gd name="connsiteY384" fmla="*/ 736600 h 850900"/>
                  <a:gd name="connsiteX385" fmla="*/ 217488 w 723900"/>
                  <a:gd name="connsiteY385" fmla="*/ 736600 h 850900"/>
                  <a:gd name="connsiteX386" fmla="*/ 217488 w 723900"/>
                  <a:gd name="connsiteY386" fmla="*/ 738188 h 850900"/>
                  <a:gd name="connsiteX387" fmla="*/ 215900 w 723900"/>
                  <a:gd name="connsiteY387" fmla="*/ 738188 h 850900"/>
                  <a:gd name="connsiteX388" fmla="*/ 215900 w 723900"/>
                  <a:gd name="connsiteY388" fmla="*/ 736600 h 850900"/>
                  <a:gd name="connsiteX389" fmla="*/ 222250 w 723900"/>
                  <a:gd name="connsiteY389" fmla="*/ 733425 h 850900"/>
                  <a:gd name="connsiteX390" fmla="*/ 223838 w 723900"/>
                  <a:gd name="connsiteY390" fmla="*/ 733425 h 850900"/>
                  <a:gd name="connsiteX391" fmla="*/ 223838 w 723900"/>
                  <a:gd name="connsiteY391" fmla="*/ 735013 h 850900"/>
                  <a:gd name="connsiteX392" fmla="*/ 222250 w 723900"/>
                  <a:gd name="connsiteY392" fmla="*/ 735013 h 850900"/>
                  <a:gd name="connsiteX393" fmla="*/ 222250 w 723900"/>
                  <a:gd name="connsiteY393" fmla="*/ 733425 h 850900"/>
                  <a:gd name="connsiteX394" fmla="*/ 155575 w 723900"/>
                  <a:gd name="connsiteY394" fmla="*/ 733425 h 850900"/>
                  <a:gd name="connsiteX395" fmla="*/ 157163 w 723900"/>
                  <a:gd name="connsiteY395" fmla="*/ 733425 h 850900"/>
                  <a:gd name="connsiteX396" fmla="*/ 158750 w 723900"/>
                  <a:gd name="connsiteY396" fmla="*/ 733425 h 850900"/>
                  <a:gd name="connsiteX397" fmla="*/ 160338 w 723900"/>
                  <a:gd name="connsiteY397" fmla="*/ 733425 h 850900"/>
                  <a:gd name="connsiteX398" fmla="*/ 160338 w 723900"/>
                  <a:gd name="connsiteY398" fmla="*/ 735013 h 850900"/>
                  <a:gd name="connsiteX399" fmla="*/ 158750 w 723900"/>
                  <a:gd name="connsiteY399" fmla="*/ 735013 h 850900"/>
                  <a:gd name="connsiteX400" fmla="*/ 158750 w 723900"/>
                  <a:gd name="connsiteY400" fmla="*/ 736600 h 850900"/>
                  <a:gd name="connsiteX401" fmla="*/ 157163 w 723900"/>
                  <a:gd name="connsiteY401" fmla="*/ 735013 h 850900"/>
                  <a:gd name="connsiteX402" fmla="*/ 155575 w 723900"/>
                  <a:gd name="connsiteY402" fmla="*/ 735013 h 850900"/>
                  <a:gd name="connsiteX403" fmla="*/ 155575 w 723900"/>
                  <a:gd name="connsiteY403" fmla="*/ 733425 h 850900"/>
                  <a:gd name="connsiteX404" fmla="*/ 158750 w 723900"/>
                  <a:gd name="connsiteY404" fmla="*/ 730250 h 850900"/>
                  <a:gd name="connsiteX405" fmla="*/ 161925 w 723900"/>
                  <a:gd name="connsiteY405" fmla="*/ 730250 h 850900"/>
                  <a:gd name="connsiteX406" fmla="*/ 158750 w 723900"/>
                  <a:gd name="connsiteY406" fmla="*/ 733425 h 850900"/>
                  <a:gd name="connsiteX407" fmla="*/ 158750 w 723900"/>
                  <a:gd name="connsiteY407" fmla="*/ 730250 h 850900"/>
                  <a:gd name="connsiteX408" fmla="*/ 228600 w 723900"/>
                  <a:gd name="connsiteY408" fmla="*/ 723900 h 850900"/>
                  <a:gd name="connsiteX409" fmla="*/ 230188 w 723900"/>
                  <a:gd name="connsiteY409" fmla="*/ 723900 h 850900"/>
                  <a:gd name="connsiteX410" fmla="*/ 230188 w 723900"/>
                  <a:gd name="connsiteY410" fmla="*/ 727075 h 850900"/>
                  <a:gd name="connsiteX411" fmla="*/ 228600 w 723900"/>
                  <a:gd name="connsiteY411" fmla="*/ 727075 h 850900"/>
                  <a:gd name="connsiteX412" fmla="*/ 228600 w 723900"/>
                  <a:gd name="connsiteY412" fmla="*/ 723900 h 850900"/>
                  <a:gd name="connsiteX413" fmla="*/ 323850 w 723900"/>
                  <a:gd name="connsiteY413" fmla="*/ 720725 h 850900"/>
                  <a:gd name="connsiteX414" fmla="*/ 327025 w 723900"/>
                  <a:gd name="connsiteY414" fmla="*/ 720725 h 850900"/>
                  <a:gd name="connsiteX415" fmla="*/ 327025 w 723900"/>
                  <a:gd name="connsiteY415" fmla="*/ 723900 h 850900"/>
                  <a:gd name="connsiteX416" fmla="*/ 323850 w 723900"/>
                  <a:gd name="connsiteY416" fmla="*/ 723900 h 850900"/>
                  <a:gd name="connsiteX417" fmla="*/ 320675 w 723900"/>
                  <a:gd name="connsiteY417" fmla="*/ 723900 h 850900"/>
                  <a:gd name="connsiteX418" fmla="*/ 323850 w 723900"/>
                  <a:gd name="connsiteY418" fmla="*/ 720725 h 850900"/>
                  <a:gd name="connsiteX419" fmla="*/ 320675 w 723900"/>
                  <a:gd name="connsiteY419" fmla="*/ 720725 h 850900"/>
                  <a:gd name="connsiteX420" fmla="*/ 320675 w 723900"/>
                  <a:gd name="connsiteY420" fmla="*/ 723900 h 850900"/>
                  <a:gd name="connsiteX421" fmla="*/ 317500 w 723900"/>
                  <a:gd name="connsiteY421" fmla="*/ 723900 h 850900"/>
                  <a:gd name="connsiteX422" fmla="*/ 320675 w 723900"/>
                  <a:gd name="connsiteY422" fmla="*/ 720725 h 850900"/>
                  <a:gd name="connsiteX423" fmla="*/ 301625 w 723900"/>
                  <a:gd name="connsiteY423" fmla="*/ 712788 h 850900"/>
                  <a:gd name="connsiteX424" fmla="*/ 301625 w 723900"/>
                  <a:gd name="connsiteY424" fmla="*/ 714375 h 850900"/>
                  <a:gd name="connsiteX425" fmla="*/ 304800 w 723900"/>
                  <a:gd name="connsiteY425" fmla="*/ 714375 h 850900"/>
                  <a:gd name="connsiteX426" fmla="*/ 303213 w 723900"/>
                  <a:gd name="connsiteY426" fmla="*/ 712788 h 850900"/>
                  <a:gd name="connsiteX427" fmla="*/ 301625 w 723900"/>
                  <a:gd name="connsiteY427" fmla="*/ 712788 h 850900"/>
                  <a:gd name="connsiteX428" fmla="*/ 317500 w 723900"/>
                  <a:gd name="connsiteY428" fmla="*/ 711200 h 850900"/>
                  <a:gd name="connsiteX429" fmla="*/ 317500 w 723900"/>
                  <a:gd name="connsiteY429" fmla="*/ 714375 h 850900"/>
                  <a:gd name="connsiteX430" fmla="*/ 320675 w 723900"/>
                  <a:gd name="connsiteY430" fmla="*/ 714375 h 850900"/>
                  <a:gd name="connsiteX431" fmla="*/ 320675 w 723900"/>
                  <a:gd name="connsiteY431" fmla="*/ 711200 h 850900"/>
                  <a:gd name="connsiteX432" fmla="*/ 317500 w 723900"/>
                  <a:gd name="connsiteY432" fmla="*/ 711200 h 850900"/>
                  <a:gd name="connsiteX433" fmla="*/ 231775 w 723900"/>
                  <a:gd name="connsiteY433" fmla="*/ 711200 h 850900"/>
                  <a:gd name="connsiteX434" fmla="*/ 233363 w 723900"/>
                  <a:gd name="connsiteY434" fmla="*/ 711200 h 850900"/>
                  <a:gd name="connsiteX435" fmla="*/ 233363 w 723900"/>
                  <a:gd name="connsiteY435" fmla="*/ 712788 h 850900"/>
                  <a:gd name="connsiteX436" fmla="*/ 231775 w 723900"/>
                  <a:gd name="connsiteY436" fmla="*/ 712788 h 850900"/>
                  <a:gd name="connsiteX437" fmla="*/ 231775 w 723900"/>
                  <a:gd name="connsiteY437" fmla="*/ 711200 h 850900"/>
                  <a:gd name="connsiteX438" fmla="*/ 228600 w 723900"/>
                  <a:gd name="connsiteY438" fmla="*/ 711200 h 850900"/>
                  <a:gd name="connsiteX439" fmla="*/ 230188 w 723900"/>
                  <a:gd name="connsiteY439" fmla="*/ 711200 h 850900"/>
                  <a:gd name="connsiteX440" fmla="*/ 230188 w 723900"/>
                  <a:gd name="connsiteY440" fmla="*/ 712788 h 850900"/>
                  <a:gd name="connsiteX441" fmla="*/ 228600 w 723900"/>
                  <a:gd name="connsiteY441" fmla="*/ 712788 h 850900"/>
                  <a:gd name="connsiteX442" fmla="*/ 228600 w 723900"/>
                  <a:gd name="connsiteY442" fmla="*/ 711200 h 850900"/>
                  <a:gd name="connsiteX443" fmla="*/ 298450 w 723900"/>
                  <a:gd name="connsiteY443" fmla="*/ 708025 h 850900"/>
                  <a:gd name="connsiteX444" fmla="*/ 298450 w 723900"/>
                  <a:gd name="connsiteY444" fmla="*/ 711200 h 850900"/>
                  <a:gd name="connsiteX445" fmla="*/ 301625 w 723900"/>
                  <a:gd name="connsiteY445" fmla="*/ 711200 h 850900"/>
                  <a:gd name="connsiteX446" fmla="*/ 301625 w 723900"/>
                  <a:gd name="connsiteY446" fmla="*/ 709613 h 850900"/>
                  <a:gd name="connsiteX447" fmla="*/ 301625 w 723900"/>
                  <a:gd name="connsiteY447" fmla="*/ 708025 h 850900"/>
                  <a:gd name="connsiteX448" fmla="*/ 298450 w 723900"/>
                  <a:gd name="connsiteY448" fmla="*/ 708025 h 850900"/>
                  <a:gd name="connsiteX449" fmla="*/ 234950 w 723900"/>
                  <a:gd name="connsiteY449" fmla="*/ 708025 h 850900"/>
                  <a:gd name="connsiteX450" fmla="*/ 236538 w 723900"/>
                  <a:gd name="connsiteY450" fmla="*/ 708025 h 850900"/>
                  <a:gd name="connsiteX451" fmla="*/ 236538 w 723900"/>
                  <a:gd name="connsiteY451" fmla="*/ 709613 h 850900"/>
                  <a:gd name="connsiteX452" fmla="*/ 234950 w 723900"/>
                  <a:gd name="connsiteY452" fmla="*/ 709613 h 850900"/>
                  <a:gd name="connsiteX453" fmla="*/ 234950 w 723900"/>
                  <a:gd name="connsiteY453" fmla="*/ 708025 h 850900"/>
                  <a:gd name="connsiteX454" fmla="*/ 323850 w 723900"/>
                  <a:gd name="connsiteY454" fmla="*/ 704850 h 850900"/>
                  <a:gd name="connsiteX455" fmla="*/ 323850 w 723900"/>
                  <a:gd name="connsiteY455" fmla="*/ 708025 h 850900"/>
                  <a:gd name="connsiteX456" fmla="*/ 327025 w 723900"/>
                  <a:gd name="connsiteY456" fmla="*/ 704850 h 850900"/>
                  <a:gd name="connsiteX457" fmla="*/ 323850 w 723900"/>
                  <a:gd name="connsiteY457" fmla="*/ 704850 h 850900"/>
                  <a:gd name="connsiteX458" fmla="*/ 339725 w 723900"/>
                  <a:gd name="connsiteY458" fmla="*/ 688975 h 850900"/>
                  <a:gd name="connsiteX459" fmla="*/ 342900 w 723900"/>
                  <a:gd name="connsiteY459" fmla="*/ 688975 h 850900"/>
                  <a:gd name="connsiteX460" fmla="*/ 342900 w 723900"/>
                  <a:gd name="connsiteY460" fmla="*/ 692150 h 850900"/>
                  <a:gd name="connsiteX461" fmla="*/ 339725 w 723900"/>
                  <a:gd name="connsiteY461" fmla="*/ 692150 h 850900"/>
                  <a:gd name="connsiteX462" fmla="*/ 339725 w 723900"/>
                  <a:gd name="connsiteY462" fmla="*/ 688975 h 850900"/>
                  <a:gd name="connsiteX463" fmla="*/ 320675 w 723900"/>
                  <a:gd name="connsiteY463" fmla="*/ 682625 h 850900"/>
                  <a:gd name="connsiteX464" fmla="*/ 322263 w 723900"/>
                  <a:gd name="connsiteY464" fmla="*/ 682625 h 850900"/>
                  <a:gd name="connsiteX465" fmla="*/ 323850 w 723900"/>
                  <a:gd name="connsiteY465" fmla="*/ 682625 h 850900"/>
                  <a:gd name="connsiteX466" fmla="*/ 327025 w 723900"/>
                  <a:gd name="connsiteY466" fmla="*/ 682625 h 850900"/>
                  <a:gd name="connsiteX467" fmla="*/ 327025 w 723900"/>
                  <a:gd name="connsiteY467" fmla="*/ 685800 h 850900"/>
                  <a:gd name="connsiteX468" fmla="*/ 330200 w 723900"/>
                  <a:gd name="connsiteY468" fmla="*/ 685800 h 850900"/>
                  <a:gd name="connsiteX469" fmla="*/ 333375 w 723900"/>
                  <a:gd name="connsiteY469" fmla="*/ 685800 h 850900"/>
                  <a:gd name="connsiteX470" fmla="*/ 333375 w 723900"/>
                  <a:gd name="connsiteY470" fmla="*/ 682625 h 850900"/>
                  <a:gd name="connsiteX471" fmla="*/ 336550 w 723900"/>
                  <a:gd name="connsiteY471" fmla="*/ 682625 h 850900"/>
                  <a:gd name="connsiteX472" fmla="*/ 336550 w 723900"/>
                  <a:gd name="connsiteY472" fmla="*/ 685800 h 850900"/>
                  <a:gd name="connsiteX473" fmla="*/ 339725 w 723900"/>
                  <a:gd name="connsiteY473" fmla="*/ 685800 h 850900"/>
                  <a:gd name="connsiteX474" fmla="*/ 339725 w 723900"/>
                  <a:gd name="connsiteY474" fmla="*/ 688975 h 850900"/>
                  <a:gd name="connsiteX475" fmla="*/ 336550 w 723900"/>
                  <a:gd name="connsiteY475" fmla="*/ 692150 h 850900"/>
                  <a:gd name="connsiteX476" fmla="*/ 336550 w 723900"/>
                  <a:gd name="connsiteY476" fmla="*/ 695325 h 850900"/>
                  <a:gd name="connsiteX477" fmla="*/ 339725 w 723900"/>
                  <a:gd name="connsiteY477" fmla="*/ 695325 h 850900"/>
                  <a:gd name="connsiteX478" fmla="*/ 341313 w 723900"/>
                  <a:gd name="connsiteY478" fmla="*/ 695325 h 850900"/>
                  <a:gd name="connsiteX479" fmla="*/ 341313 w 723900"/>
                  <a:gd name="connsiteY479" fmla="*/ 696913 h 850900"/>
                  <a:gd name="connsiteX480" fmla="*/ 339725 w 723900"/>
                  <a:gd name="connsiteY480" fmla="*/ 696913 h 850900"/>
                  <a:gd name="connsiteX481" fmla="*/ 339725 w 723900"/>
                  <a:gd name="connsiteY481" fmla="*/ 698500 h 850900"/>
                  <a:gd name="connsiteX482" fmla="*/ 341313 w 723900"/>
                  <a:gd name="connsiteY482" fmla="*/ 698500 h 850900"/>
                  <a:gd name="connsiteX483" fmla="*/ 342900 w 723900"/>
                  <a:gd name="connsiteY483" fmla="*/ 698500 h 850900"/>
                  <a:gd name="connsiteX484" fmla="*/ 346075 w 723900"/>
                  <a:gd name="connsiteY484" fmla="*/ 698500 h 850900"/>
                  <a:gd name="connsiteX485" fmla="*/ 346075 w 723900"/>
                  <a:gd name="connsiteY485" fmla="*/ 701675 h 850900"/>
                  <a:gd name="connsiteX486" fmla="*/ 342900 w 723900"/>
                  <a:gd name="connsiteY486" fmla="*/ 701675 h 850900"/>
                  <a:gd name="connsiteX487" fmla="*/ 342900 w 723900"/>
                  <a:gd name="connsiteY487" fmla="*/ 704850 h 850900"/>
                  <a:gd name="connsiteX488" fmla="*/ 342900 w 723900"/>
                  <a:gd name="connsiteY488" fmla="*/ 708025 h 850900"/>
                  <a:gd name="connsiteX489" fmla="*/ 339725 w 723900"/>
                  <a:gd name="connsiteY489" fmla="*/ 708025 h 850900"/>
                  <a:gd name="connsiteX490" fmla="*/ 339725 w 723900"/>
                  <a:gd name="connsiteY490" fmla="*/ 704850 h 850900"/>
                  <a:gd name="connsiteX491" fmla="*/ 336550 w 723900"/>
                  <a:gd name="connsiteY491" fmla="*/ 704850 h 850900"/>
                  <a:gd name="connsiteX492" fmla="*/ 336550 w 723900"/>
                  <a:gd name="connsiteY492" fmla="*/ 708025 h 850900"/>
                  <a:gd name="connsiteX493" fmla="*/ 333375 w 723900"/>
                  <a:gd name="connsiteY493" fmla="*/ 708025 h 850900"/>
                  <a:gd name="connsiteX494" fmla="*/ 333375 w 723900"/>
                  <a:gd name="connsiteY494" fmla="*/ 704850 h 850900"/>
                  <a:gd name="connsiteX495" fmla="*/ 330200 w 723900"/>
                  <a:gd name="connsiteY495" fmla="*/ 704850 h 850900"/>
                  <a:gd name="connsiteX496" fmla="*/ 330200 w 723900"/>
                  <a:gd name="connsiteY496" fmla="*/ 708025 h 850900"/>
                  <a:gd name="connsiteX497" fmla="*/ 333375 w 723900"/>
                  <a:gd name="connsiteY497" fmla="*/ 708025 h 850900"/>
                  <a:gd name="connsiteX498" fmla="*/ 333375 w 723900"/>
                  <a:gd name="connsiteY498" fmla="*/ 711200 h 850900"/>
                  <a:gd name="connsiteX499" fmla="*/ 333375 w 723900"/>
                  <a:gd name="connsiteY499" fmla="*/ 714375 h 850900"/>
                  <a:gd name="connsiteX500" fmla="*/ 330200 w 723900"/>
                  <a:gd name="connsiteY500" fmla="*/ 714375 h 850900"/>
                  <a:gd name="connsiteX501" fmla="*/ 330200 w 723900"/>
                  <a:gd name="connsiteY501" fmla="*/ 717550 h 850900"/>
                  <a:gd name="connsiteX502" fmla="*/ 327025 w 723900"/>
                  <a:gd name="connsiteY502" fmla="*/ 717550 h 850900"/>
                  <a:gd name="connsiteX503" fmla="*/ 327025 w 723900"/>
                  <a:gd name="connsiteY503" fmla="*/ 714375 h 850900"/>
                  <a:gd name="connsiteX504" fmla="*/ 327025 w 723900"/>
                  <a:gd name="connsiteY504" fmla="*/ 711200 h 850900"/>
                  <a:gd name="connsiteX505" fmla="*/ 323850 w 723900"/>
                  <a:gd name="connsiteY505" fmla="*/ 714375 h 850900"/>
                  <a:gd name="connsiteX506" fmla="*/ 323850 w 723900"/>
                  <a:gd name="connsiteY506" fmla="*/ 717550 h 850900"/>
                  <a:gd name="connsiteX507" fmla="*/ 320675 w 723900"/>
                  <a:gd name="connsiteY507" fmla="*/ 720725 h 850900"/>
                  <a:gd name="connsiteX508" fmla="*/ 320675 w 723900"/>
                  <a:gd name="connsiteY508" fmla="*/ 717550 h 850900"/>
                  <a:gd name="connsiteX509" fmla="*/ 317500 w 723900"/>
                  <a:gd name="connsiteY509" fmla="*/ 717550 h 850900"/>
                  <a:gd name="connsiteX510" fmla="*/ 317500 w 723900"/>
                  <a:gd name="connsiteY510" fmla="*/ 720725 h 850900"/>
                  <a:gd name="connsiteX511" fmla="*/ 317500 w 723900"/>
                  <a:gd name="connsiteY511" fmla="*/ 723900 h 850900"/>
                  <a:gd name="connsiteX512" fmla="*/ 317500 w 723900"/>
                  <a:gd name="connsiteY512" fmla="*/ 727075 h 850900"/>
                  <a:gd name="connsiteX513" fmla="*/ 317500 w 723900"/>
                  <a:gd name="connsiteY513" fmla="*/ 730250 h 850900"/>
                  <a:gd name="connsiteX514" fmla="*/ 314325 w 723900"/>
                  <a:gd name="connsiteY514" fmla="*/ 730250 h 850900"/>
                  <a:gd name="connsiteX515" fmla="*/ 314325 w 723900"/>
                  <a:gd name="connsiteY515" fmla="*/ 727075 h 850900"/>
                  <a:gd name="connsiteX516" fmla="*/ 314325 w 723900"/>
                  <a:gd name="connsiteY516" fmla="*/ 723900 h 850900"/>
                  <a:gd name="connsiteX517" fmla="*/ 311150 w 723900"/>
                  <a:gd name="connsiteY517" fmla="*/ 723900 h 850900"/>
                  <a:gd name="connsiteX518" fmla="*/ 311150 w 723900"/>
                  <a:gd name="connsiteY518" fmla="*/ 727075 h 850900"/>
                  <a:gd name="connsiteX519" fmla="*/ 307975 w 723900"/>
                  <a:gd name="connsiteY519" fmla="*/ 727075 h 850900"/>
                  <a:gd name="connsiteX520" fmla="*/ 307975 w 723900"/>
                  <a:gd name="connsiteY520" fmla="*/ 730250 h 850900"/>
                  <a:gd name="connsiteX521" fmla="*/ 307975 w 723900"/>
                  <a:gd name="connsiteY521" fmla="*/ 733425 h 850900"/>
                  <a:gd name="connsiteX522" fmla="*/ 304800 w 723900"/>
                  <a:gd name="connsiteY522" fmla="*/ 733425 h 850900"/>
                  <a:gd name="connsiteX523" fmla="*/ 304800 w 723900"/>
                  <a:gd name="connsiteY523" fmla="*/ 736600 h 850900"/>
                  <a:gd name="connsiteX524" fmla="*/ 304800 w 723900"/>
                  <a:gd name="connsiteY524" fmla="*/ 739775 h 850900"/>
                  <a:gd name="connsiteX525" fmla="*/ 301625 w 723900"/>
                  <a:gd name="connsiteY525" fmla="*/ 739775 h 850900"/>
                  <a:gd name="connsiteX526" fmla="*/ 298450 w 723900"/>
                  <a:gd name="connsiteY526" fmla="*/ 739775 h 850900"/>
                  <a:gd name="connsiteX527" fmla="*/ 298450 w 723900"/>
                  <a:gd name="connsiteY527" fmla="*/ 742950 h 850900"/>
                  <a:gd name="connsiteX528" fmla="*/ 295275 w 723900"/>
                  <a:gd name="connsiteY528" fmla="*/ 742950 h 850900"/>
                  <a:gd name="connsiteX529" fmla="*/ 292100 w 723900"/>
                  <a:gd name="connsiteY529" fmla="*/ 742950 h 850900"/>
                  <a:gd name="connsiteX530" fmla="*/ 292100 w 723900"/>
                  <a:gd name="connsiteY530" fmla="*/ 739775 h 850900"/>
                  <a:gd name="connsiteX531" fmla="*/ 295275 w 723900"/>
                  <a:gd name="connsiteY531" fmla="*/ 739775 h 850900"/>
                  <a:gd name="connsiteX532" fmla="*/ 295275 w 723900"/>
                  <a:gd name="connsiteY532" fmla="*/ 736600 h 850900"/>
                  <a:gd name="connsiteX533" fmla="*/ 298450 w 723900"/>
                  <a:gd name="connsiteY533" fmla="*/ 736600 h 850900"/>
                  <a:gd name="connsiteX534" fmla="*/ 298450 w 723900"/>
                  <a:gd name="connsiteY534" fmla="*/ 733425 h 850900"/>
                  <a:gd name="connsiteX535" fmla="*/ 301625 w 723900"/>
                  <a:gd name="connsiteY535" fmla="*/ 733425 h 850900"/>
                  <a:gd name="connsiteX536" fmla="*/ 298450 w 723900"/>
                  <a:gd name="connsiteY536" fmla="*/ 730250 h 850900"/>
                  <a:gd name="connsiteX537" fmla="*/ 298450 w 723900"/>
                  <a:gd name="connsiteY537" fmla="*/ 727075 h 850900"/>
                  <a:gd name="connsiteX538" fmla="*/ 301625 w 723900"/>
                  <a:gd name="connsiteY538" fmla="*/ 727075 h 850900"/>
                  <a:gd name="connsiteX539" fmla="*/ 301625 w 723900"/>
                  <a:gd name="connsiteY539" fmla="*/ 723900 h 850900"/>
                  <a:gd name="connsiteX540" fmla="*/ 298450 w 723900"/>
                  <a:gd name="connsiteY540" fmla="*/ 723900 h 850900"/>
                  <a:gd name="connsiteX541" fmla="*/ 298450 w 723900"/>
                  <a:gd name="connsiteY541" fmla="*/ 727075 h 850900"/>
                  <a:gd name="connsiteX542" fmla="*/ 295275 w 723900"/>
                  <a:gd name="connsiteY542" fmla="*/ 727075 h 850900"/>
                  <a:gd name="connsiteX543" fmla="*/ 295275 w 723900"/>
                  <a:gd name="connsiteY543" fmla="*/ 730250 h 850900"/>
                  <a:gd name="connsiteX544" fmla="*/ 295275 w 723900"/>
                  <a:gd name="connsiteY544" fmla="*/ 733425 h 850900"/>
                  <a:gd name="connsiteX545" fmla="*/ 293688 w 723900"/>
                  <a:gd name="connsiteY545" fmla="*/ 733425 h 850900"/>
                  <a:gd name="connsiteX546" fmla="*/ 293688 w 723900"/>
                  <a:gd name="connsiteY546" fmla="*/ 735013 h 850900"/>
                  <a:gd name="connsiteX547" fmla="*/ 292100 w 723900"/>
                  <a:gd name="connsiteY547" fmla="*/ 735013 h 850900"/>
                  <a:gd name="connsiteX548" fmla="*/ 292100 w 723900"/>
                  <a:gd name="connsiteY548" fmla="*/ 733425 h 850900"/>
                  <a:gd name="connsiteX549" fmla="*/ 288925 w 723900"/>
                  <a:gd name="connsiteY549" fmla="*/ 733425 h 850900"/>
                  <a:gd name="connsiteX550" fmla="*/ 285750 w 723900"/>
                  <a:gd name="connsiteY550" fmla="*/ 733425 h 850900"/>
                  <a:gd name="connsiteX551" fmla="*/ 282575 w 723900"/>
                  <a:gd name="connsiteY551" fmla="*/ 733425 h 850900"/>
                  <a:gd name="connsiteX552" fmla="*/ 282575 w 723900"/>
                  <a:gd name="connsiteY552" fmla="*/ 730250 h 850900"/>
                  <a:gd name="connsiteX553" fmla="*/ 282575 w 723900"/>
                  <a:gd name="connsiteY553" fmla="*/ 727075 h 850900"/>
                  <a:gd name="connsiteX554" fmla="*/ 282575 w 723900"/>
                  <a:gd name="connsiteY554" fmla="*/ 723900 h 850900"/>
                  <a:gd name="connsiteX555" fmla="*/ 282575 w 723900"/>
                  <a:gd name="connsiteY555" fmla="*/ 720725 h 850900"/>
                  <a:gd name="connsiteX556" fmla="*/ 279400 w 723900"/>
                  <a:gd name="connsiteY556" fmla="*/ 717550 h 850900"/>
                  <a:gd name="connsiteX557" fmla="*/ 276225 w 723900"/>
                  <a:gd name="connsiteY557" fmla="*/ 717550 h 850900"/>
                  <a:gd name="connsiteX558" fmla="*/ 273050 w 723900"/>
                  <a:gd name="connsiteY558" fmla="*/ 714375 h 850900"/>
                  <a:gd name="connsiteX559" fmla="*/ 273050 w 723900"/>
                  <a:gd name="connsiteY559" fmla="*/ 711200 h 850900"/>
                  <a:gd name="connsiteX560" fmla="*/ 276225 w 723900"/>
                  <a:gd name="connsiteY560" fmla="*/ 711200 h 850900"/>
                  <a:gd name="connsiteX561" fmla="*/ 276225 w 723900"/>
                  <a:gd name="connsiteY561" fmla="*/ 708025 h 850900"/>
                  <a:gd name="connsiteX562" fmla="*/ 279400 w 723900"/>
                  <a:gd name="connsiteY562" fmla="*/ 708025 h 850900"/>
                  <a:gd name="connsiteX563" fmla="*/ 279400 w 723900"/>
                  <a:gd name="connsiteY563" fmla="*/ 704850 h 850900"/>
                  <a:gd name="connsiteX564" fmla="*/ 279400 w 723900"/>
                  <a:gd name="connsiteY564" fmla="*/ 701675 h 850900"/>
                  <a:gd name="connsiteX565" fmla="*/ 282575 w 723900"/>
                  <a:gd name="connsiteY565" fmla="*/ 701675 h 850900"/>
                  <a:gd name="connsiteX566" fmla="*/ 285750 w 723900"/>
                  <a:gd name="connsiteY566" fmla="*/ 698500 h 850900"/>
                  <a:gd name="connsiteX567" fmla="*/ 288925 w 723900"/>
                  <a:gd name="connsiteY567" fmla="*/ 698500 h 850900"/>
                  <a:gd name="connsiteX568" fmla="*/ 288925 w 723900"/>
                  <a:gd name="connsiteY568" fmla="*/ 695325 h 850900"/>
                  <a:gd name="connsiteX569" fmla="*/ 292100 w 723900"/>
                  <a:gd name="connsiteY569" fmla="*/ 695325 h 850900"/>
                  <a:gd name="connsiteX570" fmla="*/ 292100 w 723900"/>
                  <a:gd name="connsiteY570" fmla="*/ 698500 h 850900"/>
                  <a:gd name="connsiteX571" fmla="*/ 295275 w 723900"/>
                  <a:gd name="connsiteY571" fmla="*/ 698500 h 850900"/>
                  <a:gd name="connsiteX572" fmla="*/ 295275 w 723900"/>
                  <a:gd name="connsiteY572" fmla="*/ 695325 h 850900"/>
                  <a:gd name="connsiteX573" fmla="*/ 296863 w 723900"/>
                  <a:gd name="connsiteY573" fmla="*/ 695325 h 850900"/>
                  <a:gd name="connsiteX574" fmla="*/ 296863 w 723900"/>
                  <a:gd name="connsiteY574" fmla="*/ 698500 h 850900"/>
                  <a:gd name="connsiteX575" fmla="*/ 296863 w 723900"/>
                  <a:gd name="connsiteY575" fmla="*/ 700088 h 850900"/>
                  <a:gd name="connsiteX576" fmla="*/ 295275 w 723900"/>
                  <a:gd name="connsiteY576" fmla="*/ 700088 h 850900"/>
                  <a:gd name="connsiteX577" fmla="*/ 295275 w 723900"/>
                  <a:gd name="connsiteY577" fmla="*/ 701675 h 850900"/>
                  <a:gd name="connsiteX578" fmla="*/ 298450 w 723900"/>
                  <a:gd name="connsiteY578" fmla="*/ 701675 h 850900"/>
                  <a:gd name="connsiteX579" fmla="*/ 301625 w 723900"/>
                  <a:gd name="connsiteY579" fmla="*/ 701675 h 850900"/>
                  <a:gd name="connsiteX580" fmla="*/ 301625 w 723900"/>
                  <a:gd name="connsiteY580" fmla="*/ 698500 h 850900"/>
                  <a:gd name="connsiteX581" fmla="*/ 304800 w 723900"/>
                  <a:gd name="connsiteY581" fmla="*/ 698500 h 850900"/>
                  <a:gd name="connsiteX582" fmla="*/ 304800 w 723900"/>
                  <a:gd name="connsiteY582" fmla="*/ 695325 h 850900"/>
                  <a:gd name="connsiteX583" fmla="*/ 301625 w 723900"/>
                  <a:gd name="connsiteY583" fmla="*/ 695325 h 850900"/>
                  <a:gd name="connsiteX584" fmla="*/ 300038 w 723900"/>
                  <a:gd name="connsiteY584" fmla="*/ 695325 h 850900"/>
                  <a:gd name="connsiteX585" fmla="*/ 300038 w 723900"/>
                  <a:gd name="connsiteY585" fmla="*/ 696913 h 850900"/>
                  <a:gd name="connsiteX586" fmla="*/ 298450 w 723900"/>
                  <a:gd name="connsiteY586" fmla="*/ 696913 h 850900"/>
                  <a:gd name="connsiteX587" fmla="*/ 298450 w 723900"/>
                  <a:gd name="connsiteY587" fmla="*/ 695325 h 850900"/>
                  <a:gd name="connsiteX588" fmla="*/ 298450 w 723900"/>
                  <a:gd name="connsiteY588" fmla="*/ 692150 h 850900"/>
                  <a:gd name="connsiteX589" fmla="*/ 298450 w 723900"/>
                  <a:gd name="connsiteY589" fmla="*/ 688975 h 850900"/>
                  <a:gd name="connsiteX590" fmla="*/ 298450 w 723900"/>
                  <a:gd name="connsiteY590" fmla="*/ 685800 h 850900"/>
                  <a:gd name="connsiteX591" fmla="*/ 301625 w 723900"/>
                  <a:gd name="connsiteY591" fmla="*/ 685800 h 850900"/>
                  <a:gd name="connsiteX592" fmla="*/ 304800 w 723900"/>
                  <a:gd name="connsiteY592" fmla="*/ 685800 h 850900"/>
                  <a:gd name="connsiteX593" fmla="*/ 307975 w 723900"/>
                  <a:gd name="connsiteY593" fmla="*/ 685800 h 850900"/>
                  <a:gd name="connsiteX594" fmla="*/ 307975 w 723900"/>
                  <a:gd name="connsiteY594" fmla="*/ 688975 h 850900"/>
                  <a:gd name="connsiteX595" fmla="*/ 309563 w 723900"/>
                  <a:gd name="connsiteY595" fmla="*/ 688975 h 850900"/>
                  <a:gd name="connsiteX596" fmla="*/ 309563 w 723900"/>
                  <a:gd name="connsiteY596" fmla="*/ 690563 h 850900"/>
                  <a:gd name="connsiteX597" fmla="*/ 307975 w 723900"/>
                  <a:gd name="connsiteY597" fmla="*/ 690563 h 850900"/>
                  <a:gd name="connsiteX598" fmla="*/ 307975 w 723900"/>
                  <a:gd name="connsiteY598" fmla="*/ 692150 h 850900"/>
                  <a:gd name="connsiteX599" fmla="*/ 307975 w 723900"/>
                  <a:gd name="connsiteY599" fmla="*/ 695325 h 850900"/>
                  <a:gd name="connsiteX600" fmla="*/ 307975 w 723900"/>
                  <a:gd name="connsiteY600" fmla="*/ 698500 h 850900"/>
                  <a:gd name="connsiteX601" fmla="*/ 309563 w 723900"/>
                  <a:gd name="connsiteY601" fmla="*/ 698500 h 850900"/>
                  <a:gd name="connsiteX602" fmla="*/ 311150 w 723900"/>
                  <a:gd name="connsiteY602" fmla="*/ 698500 h 850900"/>
                  <a:gd name="connsiteX603" fmla="*/ 307975 w 723900"/>
                  <a:gd name="connsiteY603" fmla="*/ 695325 h 850900"/>
                  <a:gd name="connsiteX604" fmla="*/ 311150 w 723900"/>
                  <a:gd name="connsiteY604" fmla="*/ 695325 h 850900"/>
                  <a:gd name="connsiteX605" fmla="*/ 311150 w 723900"/>
                  <a:gd name="connsiteY605" fmla="*/ 692150 h 850900"/>
                  <a:gd name="connsiteX606" fmla="*/ 311150 w 723900"/>
                  <a:gd name="connsiteY606" fmla="*/ 688975 h 850900"/>
                  <a:gd name="connsiteX607" fmla="*/ 314325 w 723900"/>
                  <a:gd name="connsiteY607" fmla="*/ 688975 h 850900"/>
                  <a:gd name="connsiteX608" fmla="*/ 314325 w 723900"/>
                  <a:gd name="connsiteY608" fmla="*/ 685800 h 850900"/>
                  <a:gd name="connsiteX609" fmla="*/ 317500 w 723900"/>
                  <a:gd name="connsiteY609" fmla="*/ 685800 h 850900"/>
                  <a:gd name="connsiteX610" fmla="*/ 320675 w 723900"/>
                  <a:gd name="connsiteY610" fmla="*/ 685800 h 850900"/>
                  <a:gd name="connsiteX611" fmla="*/ 320675 w 723900"/>
                  <a:gd name="connsiteY611" fmla="*/ 684213 h 850900"/>
                  <a:gd name="connsiteX612" fmla="*/ 320675 w 723900"/>
                  <a:gd name="connsiteY612" fmla="*/ 682625 h 850900"/>
                  <a:gd name="connsiteX613" fmla="*/ 311150 w 723900"/>
                  <a:gd name="connsiteY613" fmla="*/ 682625 h 850900"/>
                  <a:gd name="connsiteX614" fmla="*/ 314325 w 723900"/>
                  <a:gd name="connsiteY614" fmla="*/ 682625 h 850900"/>
                  <a:gd name="connsiteX615" fmla="*/ 314325 w 723900"/>
                  <a:gd name="connsiteY615" fmla="*/ 685800 h 850900"/>
                  <a:gd name="connsiteX616" fmla="*/ 311150 w 723900"/>
                  <a:gd name="connsiteY616" fmla="*/ 685800 h 850900"/>
                  <a:gd name="connsiteX617" fmla="*/ 311150 w 723900"/>
                  <a:gd name="connsiteY617" fmla="*/ 682625 h 850900"/>
                  <a:gd name="connsiteX618" fmla="*/ 336550 w 723900"/>
                  <a:gd name="connsiteY618" fmla="*/ 679450 h 850900"/>
                  <a:gd name="connsiteX619" fmla="*/ 339725 w 723900"/>
                  <a:gd name="connsiteY619" fmla="*/ 679450 h 850900"/>
                  <a:gd name="connsiteX620" fmla="*/ 339725 w 723900"/>
                  <a:gd name="connsiteY620" fmla="*/ 682625 h 850900"/>
                  <a:gd name="connsiteX621" fmla="*/ 336550 w 723900"/>
                  <a:gd name="connsiteY621" fmla="*/ 682625 h 850900"/>
                  <a:gd name="connsiteX622" fmla="*/ 336550 w 723900"/>
                  <a:gd name="connsiteY622" fmla="*/ 679450 h 850900"/>
                  <a:gd name="connsiteX623" fmla="*/ 314325 w 723900"/>
                  <a:gd name="connsiteY623" fmla="*/ 679450 h 850900"/>
                  <a:gd name="connsiteX624" fmla="*/ 317500 w 723900"/>
                  <a:gd name="connsiteY624" fmla="*/ 679450 h 850900"/>
                  <a:gd name="connsiteX625" fmla="*/ 320675 w 723900"/>
                  <a:gd name="connsiteY625" fmla="*/ 682625 h 850900"/>
                  <a:gd name="connsiteX626" fmla="*/ 317500 w 723900"/>
                  <a:gd name="connsiteY626" fmla="*/ 682625 h 850900"/>
                  <a:gd name="connsiteX627" fmla="*/ 314325 w 723900"/>
                  <a:gd name="connsiteY627" fmla="*/ 682625 h 850900"/>
                  <a:gd name="connsiteX628" fmla="*/ 314325 w 723900"/>
                  <a:gd name="connsiteY628" fmla="*/ 679450 h 850900"/>
                  <a:gd name="connsiteX629" fmla="*/ 311150 w 723900"/>
                  <a:gd name="connsiteY629" fmla="*/ 679450 h 850900"/>
                  <a:gd name="connsiteX630" fmla="*/ 311150 w 723900"/>
                  <a:gd name="connsiteY630" fmla="*/ 682625 h 850900"/>
                  <a:gd name="connsiteX631" fmla="*/ 307975 w 723900"/>
                  <a:gd name="connsiteY631" fmla="*/ 682625 h 850900"/>
                  <a:gd name="connsiteX632" fmla="*/ 311150 w 723900"/>
                  <a:gd name="connsiteY632" fmla="*/ 679450 h 850900"/>
                  <a:gd name="connsiteX633" fmla="*/ 285750 w 723900"/>
                  <a:gd name="connsiteY633" fmla="*/ 673100 h 850900"/>
                  <a:gd name="connsiteX634" fmla="*/ 288925 w 723900"/>
                  <a:gd name="connsiteY634" fmla="*/ 673100 h 850900"/>
                  <a:gd name="connsiteX635" fmla="*/ 288925 w 723900"/>
                  <a:gd name="connsiteY635" fmla="*/ 676275 h 850900"/>
                  <a:gd name="connsiteX636" fmla="*/ 285750 w 723900"/>
                  <a:gd name="connsiteY636" fmla="*/ 676275 h 850900"/>
                  <a:gd name="connsiteX637" fmla="*/ 285750 w 723900"/>
                  <a:gd name="connsiteY637" fmla="*/ 673100 h 850900"/>
                  <a:gd name="connsiteX638" fmla="*/ 352425 w 723900"/>
                  <a:gd name="connsiteY638" fmla="*/ 663575 h 850900"/>
                  <a:gd name="connsiteX639" fmla="*/ 355600 w 723900"/>
                  <a:gd name="connsiteY639" fmla="*/ 663575 h 850900"/>
                  <a:gd name="connsiteX640" fmla="*/ 355600 w 723900"/>
                  <a:gd name="connsiteY640" fmla="*/ 666750 h 850900"/>
                  <a:gd name="connsiteX641" fmla="*/ 355600 w 723900"/>
                  <a:gd name="connsiteY641" fmla="*/ 669925 h 850900"/>
                  <a:gd name="connsiteX642" fmla="*/ 352425 w 723900"/>
                  <a:gd name="connsiteY642" fmla="*/ 669925 h 850900"/>
                  <a:gd name="connsiteX643" fmla="*/ 352425 w 723900"/>
                  <a:gd name="connsiteY643" fmla="*/ 666750 h 850900"/>
                  <a:gd name="connsiteX644" fmla="*/ 352425 w 723900"/>
                  <a:gd name="connsiteY644" fmla="*/ 663575 h 850900"/>
                  <a:gd name="connsiteX645" fmla="*/ 285750 w 723900"/>
                  <a:gd name="connsiteY645" fmla="*/ 663575 h 850900"/>
                  <a:gd name="connsiteX646" fmla="*/ 285750 w 723900"/>
                  <a:gd name="connsiteY646" fmla="*/ 666750 h 850900"/>
                  <a:gd name="connsiteX647" fmla="*/ 288925 w 723900"/>
                  <a:gd name="connsiteY647" fmla="*/ 666750 h 850900"/>
                  <a:gd name="connsiteX648" fmla="*/ 288925 w 723900"/>
                  <a:gd name="connsiteY648" fmla="*/ 665163 h 850900"/>
                  <a:gd name="connsiteX649" fmla="*/ 288925 w 723900"/>
                  <a:gd name="connsiteY649" fmla="*/ 663575 h 850900"/>
                  <a:gd name="connsiteX650" fmla="*/ 285750 w 723900"/>
                  <a:gd name="connsiteY650" fmla="*/ 663575 h 850900"/>
                  <a:gd name="connsiteX651" fmla="*/ 339725 w 723900"/>
                  <a:gd name="connsiteY651" fmla="*/ 654050 h 850900"/>
                  <a:gd name="connsiteX652" fmla="*/ 341313 w 723900"/>
                  <a:gd name="connsiteY652" fmla="*/ 654050 h 850900"/>
                  <a:gd name="connsiteX653" fmla="*/ 341313 w 723900"/>
                  <a:gd name="connsiteY653" fmla="*/ 655638 h 850900"/>
                  <a:gd name="connsiteX654" fmla="*/ 339725 w 723900"/>
                  <a:gd name="connsiteY654" fmla="*/ 655638 h 850900"/>
                  <a:gd name="connsiteX655" fmla="*/ 339725 w 723900"/>
                  <a:gd name="connsiteY655" fmla="*/ 654050 h 850900"/>
                  <a:gd name="connsiteX656" fmla="*/ 342900 w 723900"/>
                  <a:gd name="connsiteY656" fmla="*/ 650875 h 850900"/>
                  <a:gd name="connsiteX657" fmla="*/ 344488 w 723900"/>
                  <a:gd name="connsiteY657" fmla="*/ 650875 h 850900"/>
                  <a:gd name="connsiteX658" fmla="*/ 344488 w 723900"/>
                  <a:gd name="connsiteY658" fmla="*/ 652463 h 850900"/>
                  <a:gd name="connsiteX659" fmla="*/ 342900 w 723900"/>
                  <a:gd name="connsiteY659" fmla="*/ 652463 h 850900"/>
                  <a:gd name="connsiteX660" fmla="*/ 342900 w 723900"/>
                  <a:gd name="connsiteY660" fmla="*/ 650875 h 850900"/>
                  <a:gd name="connsiteX661" fmla="*/ 333375 w 723900"/>
                  <a:gd name="connsiteY661" fmla="*/ 647700 h 850900"/>
                  <a:gd name="connsiteX662" fmla="*/ 334963 w 723900"/>
                  <a:gd name="connsiteY662" fmla="*/ 647700 h 850900"/>
                  <a:gd name="connsiteX663" fmla="*/ 336550 w 723900"/>
                  <a:gd name="connsiteY663" fmla="*/ 647700 h 850900"/>
                  <a:gd name="connsiteX664" fmla="*/ 339725 w 723900"/>
                  <a:gd name="connsiteY664" fmla="*/ 647700 h 850900"/>
                  <a:gd name="connsiteX665" fmla="*/ 339725 w 723900"/>
                  <a:gd name="connsiteY665" fmla="*/ 650875 h 850900"/>
                  <a:gd name="connsiteX666" fmla="*/ 339725 w 723900"/>
                  <a:gd name="connsiteY666" fmla="*/ 654050 h 850900"/>
                  <a:gd name="connsiteX667" fmla="*/ 336550 w 723900"/>
                  <a:gd name="connsiteY667" fmla="*/ 654050 h 850900"/>
                  <a:gd name="connsiteX668" fmla="*/ 336550 w 723900"/>
                  <a:gd name="connsiteY668" fmla="*/ 657225 h 850900"/>
                  <a:gd name="connsiteX669" fmla="*/ 336550 w 723900"/>
                  <a:gd name="connsiteY669" fmla="*/ 660400 h 850900"/>
                  <a:gd name="connsiteX670" fmla="*/ 338138 w 723900"/>
                  <a:gd name="connsiteY670" fmla="*/ 660400 h 850900"/>
                  <a:gd name="connsiteX671" fmla="*/ 339725 w 723900"/>
                  <a:gd name="connsiteY671" fmla="*/ 660400 h 850900"/>
                  <a:gd name="connsiteX672" fmla="*/ 339725 w 723900"/>
                  <a:gd name="connsiteY672" fmla="*/ 657225 h 850900"/>
                  <a:gd name="connsiteX673" fmla="*/ 342900 w 723900"/>
                  <a:gd name="connsiteY673" fmla="*/ 657225 h 850900"/>
                  <a:gd name="connsiteX674" fmla="*/ 342900 w 723900"/>
                  <a:gd name="connsiteY674" fmla="*/ 660400 h 850900"/>
                  <a:gd name="connsiteX675" fmla="*/ 346075 w 723900"/>
                  <a:gd name="connsiteY675" fmla="*/ 660400 h 850900"/>
                  <a:gd name="connsiteX676" fmla="*/ 349250 w 723900"/>
                  <a:gd name="connsiteY676" fmla="*/ 660400 h 850900"/>
                  <a:gd name="connsiteX677" fmla="*/ 349250 w 723900"/>
                  <a:gd name="connsiteY677" fmla="*/ 661988 h 850900"/>
                  <a:gd name="connsiteX678" fmla="*/ 346075 w 723900"/>
                  <a:gd name="connsiteY678" fmla="*/ 661988 h 850900"/>
                  <a:gd name="connsiteX679" fmla="*/ 346075 w 723900"/>
                  <a:gd name="connsiteY679" fmla="*/ 663575 h 850900"/>
                  <a:gd name="connsiteX680" fmla="*/ 349250 w 723900"/>
                  <a:gd name="connsiteY680" fmla="*/ 663575 h 850900"/>
                  <a:gd name="connsiteX681" fmla="*/ 349250 w 723900"/>
                  <a:gd name="connsiteY681" fmla="*/ 666750 h 850900"/>
                  <a:gd name="connsiteX682" fmla="*/ 349250 w 723900"/>
                  <a:gd name="connsiteY682" fmla="*/ 669925 h 850900"/>
                  <a:gd name="connsiteX683" fmla="*/ 346075 w 723900"/>
                  <a:gd name="connsiteY683" fmla="*/ 669925 h 850900"/>
                  <a:gd name="connsiteX684" fmla="*/ 342900 w 723900"/>
                  <a:gd name="connsiteY684" fmla="*/ 669925 h 850900"/>
                  <a:gd name="connsiteX685" fmla="*/ 342900 w 723900"/>
                  <a:gd name="connsiteY685" fmla="*/ 673100 h 850900"/>
                  <a:gd name="connsiteX686" fmla="*/ 339725 w 723900"/>
                  <a:gd name="connsiteY686" fmla="*/ 673100 h 850900"/>
                  <a:gd name="connsiteX687" fmla="*/ 336550 w 723900"/>
                  <a:gd name="connsiteY687" fmla="*/ 673100 h 850900"/>
                  <a:gd name="connsiteX688" fmla="*/ 333375 w 723900"/>
                  <a:gd name="connsiteY688" fmla="*/ 673100 h 850900"/>
                  <a:gd name="connsiteX689" fmla="*/ 333375 w 723900"/>
                  <a:gd name="connsiteY689" fmla="*/ 676275 h 850900"/>
                  <a:gd name="connsiteX690" fmla="*/ 330200 w 723900"/>
                  <a:gd name="connsiteY690" fmla="*/ 676275 h 850900"/>
                  <a:gd name="connsiteX691" fmla="*/ 330200 w 723900"/>
                  <a:gd name="connsiteY691" fmla="*/ 679450 h 850900"/>
                  <a:gd name="connsiteX692" fmla="*/ 330200 w 723900"/>
                  <a:gd name="connsiteY692" fmla="*/ 682625 h 850900"/>
                  <a:gd name="connsiteX693" fmla="*/ 327025 w 723900"/>
                  <a:gd name="connsiteY693" fmla="*/ 682625 h 850900"/>
                  <a:gd name="connsiteX694" fmla="*/ 327025 w 723900"/>
                  <a:gd name="connsiteY694" fmla="*/ 681038 h 850900"/>
                  <a:gd name="connsiteX695" fmla="*/ 327025 w 723900"/>
                  <a:gd name="connsiteY695" fmla="*/ 679450 h 850900"/>
                  <a:gd name="connsiteX696" fmla="*/ 323850 w 723900"/>
                  <a:gd name="connsiteY696" fmla="*/ 679450 h 850900"/>
                  <a:gd name="connsiteX697" fmla="*/ 320675 w 723900"/>
                  <a:gd name="connsiteY697" fmla="*/ 679450 h 850900"/>
                  <a:gd name="connsiteX698" fmla="*/ 317500 w 723900"/>
                  <a:gd name="connsiteY698" fmla="*/ 679450 h 850900"/>
                  <a:gd name="connsiteX699" fmla="*/ 317500 w 723900"/>
                  <a:gd name="connsiteY699" fmla="*/ 676275 h 850900"/>
                  <a:gd name="connsiteX700" fmla="*/ 314325 w 723900"/>
                  <a:gd name="connsiteY700" fmla="*/ 676275 h 850900"/>
                  <a:gd name="connsiteX701" fmla="*/ 311150 w 723900"/>
                  <a:gd name="connsiteY701" fmla="*/ 676275 h 850900"/>
                  <a:gd name="connsiteX702" fmla="*/ 314325 w 723900"/>
                  <a:gd name="connsiteY702" fmla="*/ 673100 h 850900"/>
                  <a:gd name="connsiteX703" fmla="*/ 317500 w 723900"/>
                  <a:gd name="connsiteY703" fmla="*/ 673100 h 850900"/>
                  <a:gd name="connsiteX704" fmla="*/ 317500 w 723900"/>
                  <a:gd name="connsiteY704" fmla="*/ 669925 h 850900"/>
                  <a:gd name="connsiteX705" fmla="*/ 317500 w 723900"/>
                  <a:gd name="connsiteY705" fmla="*/ 666750 h 850900"/>
                  <a:gd name="connsiteX706" fmla="*/ 320675 w 723900"/>
                  <a:gd name="connsiteY706" fmla="*/ 666750 h 850900"/>
                  <a:gd name="connsiteX707" fmla="*/ 320675 w 723900"/>
                  <a:gd name="connsiteY707" fmla="*/ 669925 h 850900"/>
                  <a:gd name="connsiteX708" fmla="*/ 323850 w 723900"/>
                  <a:gd name="connsiteY708" fmla="*/ 669925 h 850900"/>
                  <a:gd name="connsiteX709" fmla="*/ 323850 w 723900"/>
                  <a:gd name="connsiteY709" fmla="*/ 666750 h 850900"/>
                  <a:gd name="connsiteX710" fmla="*/ 320675 w 723900"/>
                  <a:gd name="connsiteY710" fmla="*/ 666750 h 850900"/>
                  <a:gd name="connsiteX711" fmla="*/ 320675 w 723900"/>
                  <a:gd name="connsiteY711" fmla="*/ 663575 h 850900"/>
                  <a:gd name="connsiteX712" fmla="*/ 323850 w 723900"/>
                  <a:gd name="connsiteY712" fmla="*/ 663575 h 850900"/>
                  <a:gd name="connsiteX713" fmla="*/ 323850 w 723900"/>
                  <a:gd name="connsiteY713" fmla="*/ 660400 h 850900"/>
                  <a:gd name="connsiteX714" fmla="*/ 327025 w 723900"/>
                  <a:gd name="connsiteY714" fmla="*/ 660400 h 850900"/>
                  <a:gd name="connsiteX715" fmla="*/ 327025 w 723900"/>
                  <a:gd name="connsiteY715" fmla="*/ 657225 h 850900"/>
                  <a:gd name="connsiteX716" fmla="*/ 330200 w 723900"/>
                  <a:gd name="connsiteY716" fmla="*/ 657225 h 850900"/>
                  <a:gd name="connsiteX717" fmla="*/ 330200 w 723900"/>
                  <a:gd name="connsiteY717" fmla="*/ 655638 h 850900"/>
                  <a:gd name="connsiteX718" fmla="*/ 330200 w 723900"/>
                  <a:gd name="connsiteY718" fmla="*/ 654050 h 850900"/>
                  <a:gd name="connsiteX719" fmla="*/ 331788 w 723900"/>
                  <a:gd name="connsiteY719" fmla="*/ 654050 h 850900"/>
                  <a:gd name="connsiteX720" fmla="*/ 333375 w 723900"/>
                  <a:gd name="connsiteY720" fmla="*/ 654050 h 850900"/>
                  <a:gd name="connsiteX721" fmla="*/ 333375 w 723900"/>
                  <a:gd name="connsiteY721" fmla="*/ 650875 h 850900"/>
                  <a:gd name="connsiteX722" fmla="*/ 333375 w 723900"/>
                  <a:gd name="connsiteY722" fmla="*/ 649288 h 850900"/>
                  <a:gd name="connsiteX723" fmla="*/ 333375 w 723900"/>
                  <a:gd name="connsiteY723" fmla="*/ 647700 h 850900"/>
                  <a:gd name="connsiteX724" fmla="*/ 307975 w 723900"/>
                  <a:gd name="connsiteY724" fmla="*/ 647700 h 850900"/>
                  <a:gd name="connsiteX725" fmla="*/ 309563 w 723900"/>
                  <a:gd name="connsiteY725" fmla="*/ 647700 h 850900"/>
                  <a:gd name="connsiteX726" fmla="*/ 309563 w 723900"/>
                  <a:gd name="connsiteY726" fmla="*/ 649288 h 850900"/>
                  <a:gd name="connsiteX727" fmla="*/ 307975 w 723900"/>
                  <a:gd name="connsiteY727" fmla="*/ 649288 h 850900"/>
                  <a:gd name="connsiteX728" fmla="*/ 307975 w 723900"/>
                  <a:gd name="connsiteY728" fmla="*/ 647700 h 850900"/>
                  <a:gd name="connsiteX729" fmla="*/ 333375 w 723900"/>
                  <a:gd name="connsiteY729" fmla="*/ 644525 h 850900"/>
                  <a:gd name="connsiteX730" fmla="*/ 334963 w 723900"/>
                  <a:gd name="connsiteY730" fmla="*/ 644525 h 850900"/>
                  <a:gd name="connsiteX731" fmla="*/ 334963 w 723900"/>
                  <a:gd name="connsiteY731" fmla="*/ 646113 h 850900"/>
                  <a:gd name="connsiteX732" fmla="*/ 333375 w 723900"/>
                  <a:gd name="connsiteY732" fmla="*/ 646113 h 850900"/>
                  <a:gd name="connsiteX733" fmla="*/ 333375 w 723900"/>
                  <a:gd name="connsiteY733" fmla="*/ 644525 h 850900"/>
                  <a:gd name="connsiteX734" fmla="*/ 130175 w 723900"/>
                  <a:gd name="connsiteY734" fmla="*/ 641350 h 850900"/>
                  <a:gd name="connsiteX735" fmla="*/ 131763 w 723900"/>
                  <a:gd name="connsiteY735" fmla="*/ 641350 h 850900"/>
                  <a:gd name="connsiteX736" fmla="*/ 131763 w 723900"/>
                  <a:gd name="connsiteY736" fmla="*/ 642938 h 850900"/>
                  <a:gd name="connsiteX737" fmla="*/ 130175 w 723900"/>
                  <a:gd name="connsiteY737" fmla="*/ 642938 h 850900"/>
                  <a:gd name="connsiteX738" fmla="*/ 130175 w 723900"/>
                  <a:gd name="connsiteY738" fmla="*/ 641350 h 850900"/>
                  <a:gd name="connsiteX739" fmla="*/ 342900 w 723900"/>
                  <a:gd name="connsiteY739" fmla="*/ 631825 h 850900"/>
                  <a:gd name="connsiteX740" fmla="*/ 344488 w 723900"/>
                  <a:gd name="connsiteY740" fmla="*/ 631825 h 850900"/>
                  <a:gd name="connsiteX741" fmla="*/ 344488 w 723900"/>
                  <a:gd name="connsiteY741" fmla="*/ 633413 h 850900"/>
                  <a:gd name="connsiteX742" fmla="*/ 342900 w 723900"/>
                  <a:gd name="connsiteY742" fmla="*/ 633413 h 850900"/>
                  <a:gd name="connsiteX743" fmla="*/ 342900 w 723900"/>
                  <a:gd name="connsiteY743" fmla="*/ 631825 h 850900"/>
                  <a:gd name="connsiteX744" fmla="*/ 104775 w 723900"/>
                  <a:gd name="connsiteY744" fmla="*/ 631825 h 850900"/>
                  <a:gd name="connsiteX745" fmla="*/ 107950 w 723900"/>
                  <a:gd name="connsiteY745" fmla="*/ 631825 h 850900"/>
                  <a:gd name="connsiteX746" fmla="*/ 111125 w 723900"/>
                  <a:gd name="connsiteY746" fmla="*/ 631825 h 850900"/>
                  <a:gd name="connsiteX747" fmla="*/ 114300 w 723900"/>
                  <a:gd name="connsiteY747" fmla="*/ 631825 h 850900"/>
                  <a:gd name="connsiteX748" fmla="*/ 117475 w 723900"/>
                  <a:gd name="connsiteY748" fmla="*/ 631825 h 850900"/>
                  <a:gd name="connsiteX749" fmla="*/ 117475 w 723900"/>
                  <a:gd name="connsiteY749" fmla="*/ 635000 h 850900"/>
                  <a:gd name="connsiteX750" fmla="*/ 114300 w 723900"/>
                  <a:gd name="connsiteY750" fmla="*/ 638175 h 850900"/>
                  <a:gd name="connsiteX751" fmla="*/ 114300 w 723900"/>
                  <a:gd name="connsiteY751" fmla="*/ 641350 h 850900"/>
                  <a:gd name="connsiteX752" fmla="*/ 111125 w 723900"/>
                  <a:gd name="connsiteY752" fmla="*/ 641350 h 850900"/>
                  <a:gd name="connsiteX753" fmla="*/ 107950 w 723900"/>
                  <a:gd name="connsiteY753" fmla="*/ 641350 h 850900"/>
                  <a:gd name="connsiteX754" fmla="*/ 107950 w 723900"/>
                  <a:gd name="connsiteY754" fmla="*/ 638175 h 850900"/>
                  <a:gd name="connsiteX755" fmla="*/ 107950 w 723900"/>
                  <a:gd name="connsiteY755" fmla="*/ 636588 h 850900"/>
                  <a:gd name="connsiteX756" fmla="*/ 107950 w 723900"/>
                  <a:gd name="connsiteY756" fmla="*/ 635000 h 850900"/>
                  <a:gd name="connsiteX757" fmla="*/ 104775 w 723900"/>
                  <a:gd name="connsiteY757" fmla="*/ 635000 h 850900"/>
                  <a:gd name="connsiteX758" fmla="*/ 104775 w 723900"/>
                  <a:gd name="connsiteY758" fmla="*/ 631825 h 850900"/>
                  <a:gd name="connsiteX759" fmla="*/ 339725 w 723900"/>
                  <a:gd name="connsiteY759" fmla="*/ 628650 h 850900"/>
                  <a:gd name="connsiteX760" fmla="*/ 342900 w 723900"/>
                  <a:gd name="connsiteY760" fmla="*/ 628650 h 850900"/>
                  <a:gd name="connsiteX761" fmla="*/ 346075 w 723900"/>
                  <a:gd name="connsiteY761" fmla="*/ 628650 h 850900"/>
                  <a:gd name="connsiteX762" fmla="*/ 349250 w 723900"/>
                  <a:gd name="connsiteY762" fmla="*/ 628650 h 850900"/>
                  <a:gd name="connsiteX763" fmla="*/ 350838 w 723900"/>
                  <a:gd name="connsiteY763" fmla="*/ 628650 h 850900"/>
                  <a:gd name="connsiteX764" fmla="*/ 350838 w 723900"/>
                  <a:gd name="connsiteY764" fmla="*/ 631825 h 850900"/>
                  <a:gd name="connsiteX765" fmla="*/ 349250 w 723900"/>
                  <a:gd name="connsiteY765" fmla="*/ 631825 h 850900"/>
                  <a:gd name="connsiteX766" fmla="*/ 346075 w 723900"/>
                  <a:gd name="connsiteY766" fmla="*/ 631825 h 850900"/>
                  <a:gd name="connsiteX767" fmla="*/ 346075 w 723900"/>
                  <a:gd name="connsiteY767" fmla="*/ 630238 h 850900"/>
                  <a:gd name="connsiteX768" fmla="*/ 342900 w 723900"/>
                  <a:gd name="connsiteY768" fmla="*/ 630238 h 850900"/>
                  <a:gd name="connsiteX769" fmla="*/ 342900 w 723900"/>
                  <a:gd name="connsiteY769" fmla="*/ 631825 h 850900"/>
                  <a:gd name="connsiteX770" fmla="*/ 339725 w 723900"/>
                  <a:gd name="connsiteY770" fmla="*/ 631825 h 850900"/>
                  <a:gd name="connsiteX771" fmla="*/ 339725 w 723900"/>
                  <a:gd name="connsiteY771" fmla="*/ 628650 h 850900"/>
                  <a:gd name="connsiteX772" fmla="*/ 117475 w 723900"/>
                  <a:gd name="connsiteY772" fmla="*/ 628650 h 850900"/>
                  <a:gd name="connsiteX773" fmla="*/ 120650 w 723900"/>
                  <a:gd name="connsiteY773" fmla="*/ 628650 h 850900"/>
                  <a:gd name="connsiteX774" fmla="*/ 117475 w 723900"/>
                  <a:gd name="connsiteY774" fmla="*/ 631825 h 850900"/>
                  <a:gd name="connsiteX775" fmla="*/ 117475 w 723900"/>
                  <a:gd name="connsiteY775" fmla="*/ 628650 h 850900"/>
                  <a:gd name="connsiteX776" fmla="*/ 304800 w 723900"/>
                  <a:gd name="connsiteY776" fmla="*/ 622300 h 850900"/>
                  <a:gd name="connsiteX777" fmla="*/ 306388 w 723900"/>
                  <a:gd name="connsiteY777" fmla="*/ 622300 h 850900"/>
                  <a:gd name="connsiteX778" fmla="*/ 306388 w 723900"/>
                  <a:gd name="connsiteY778" fmla="*/ 623888 h 850900"/>
                  <a:gd name="connsiteX779" fmla="*/ 304800 w 723900"/>
                  <a:gd name="connsiteY779" fmla="*/ 623888 h 850900"/>
                  <a:gd name="connsiteX780" fmla="*/ 304800 w 723900"/>
                  <a:gd name="connsiteY780" fmla="*/ 622300 h 850900"/>
                  <a:gd name="connsiteX781" fmla="*/ 130175 w 723900"/>
                  <a:gd name="connsiteY781" fmla="*/ 622300 h 850900"/>
                  <a:gd name="connsiteX782" fmla="*/ 131763 w 723900"/>
                  <a:gd name="connsiteY782" fmla="*/ 622300 h 850900"/>
                  <a:gd name="connsiteX783" fmla="*/ 131763 w 723900"/>
                  <a:gd name="connsiteY783" fmla="*/ 623888 h 850900"/>
                  <a:gd name="connsiteX784" fmla="*/ 130175 w 723900"/>
                  <a:gd name="connsiteY784" fmla="*/ 623888 h 850900"/>
                  <a:gd name="connsiteX785" fmla="*/ 130175 w 723900"/>
                  <a:gd name="connsiteY785" fmla="*/ 622300 h 850900"/>
                  <a:gd name="connsiteX786" fmla="*/ 355600 w 723900"/>
                  <a:gd name="connsiteY786" fmla="*/ 619125 h 850900"/>
                  <a:gd name="connsiteX787" fmla="*/ 358775 w 723900"/>
                  <a:gd name="connsiteY787" fmla="*/ 622300 h 850900"/>
                  <a:gd name="connsiteX788" fmla="*/ 355600 w 723900"/>
                  <a:gd name="connsiteY788" fmla="*/ 622300 h 850900"/>
                  <a:gd name="connsiteX789" fmla="*/ 355600 w 723900"/>
                  <a:gd name="connsiteY789" fmla="*/ 619125 h 850900"/>
                  <a:gd name="connsiteX790" fmla="*/ 292100 w 723900"/>
                  <a:gd name="connsiteY790" fmla="*/ 619125 h 850900"/>
                  <a:gd name="connsiteX791" fmla="*/ 295275 w 723900"/>
                  <a:gd name="connsiteY791" fmla="*/ 619125 h 850900"/>
                  <a:gd name="connsiteX792" fmla="*/ 295275 w 723900"/>
                  <a:gd name="connsiteY792" fmla="*/ 620713 h 850900"/>
                  <a:gd name="connsiteX793" fmla="*/ 292100 w 723900"/>
                  <a:gd name="connsiteY793" fmla="*/ 620713 h 850900"/>
                  <a:gd name="connsiteX794" fmla="*/ 292100 w 723900"/>
                  <a:gd name="connsiteY794" fmla="*/ 619125 h 850900"/>
                  <a:gd name="connsiteX795" fmla="*/ 390525 w 723900"/>
                  <a:gd name="connsiteY795" fmla="*/ 606425 h 850900"/>
                  <a:gd name="connsiteX796" fmla="*/ 392113 w 723900"/>
                  <a:gd name="connsiteY796" fmla="*/ 606425 h 850900"/>
                  <a:gd name="connsiteX797" fmla="*/ 392113 w 723900"/>
                  <a:gd name="connsiteY797" fmla="*/ 608013 h 850900"/>
                  <a:gd name="connsiteX798" fmla="*/ 390525 w 723900"/>
                  <a:gd name="connsiteY798" fmla="*/ 608013 h 850900"/>
                  <a:gd name="connsiteX799" fmla="*/ 390525 w 723900"/>
                  <a:gd name="connsiteY799" fmla="*/ 606425 h 850900"/>
                  <a:gd name="connsiteX800" fmla="*/ 307975 w 723900"/>
                  <a:gd name="connsiteY800" fmla="*/ 606425 h 850900"/>
                  <a:gd name="connsiteX801" fmla="*/ 311150 w 723900"/>
                  <a:gd name="connsiteY801" fmla="*/ 606425 h 850900"/>
                  <a:gd name="connsiteX802" fmla="*/ 314325 w 723900"/>
                  <a:gd name="connsiteY802" fmla="*/ 606425 h 850900"/>
                  <a:gd name="connsiteX803" fmla="*/ 314325 w 723900"/>
                  <a:gd name="connsiteY803" fmla="*/ 609600 h 850900"/>
                  <a:gd name="connsiteX804" fmla="*/ 311150 w 723900"/>
                  <a:gd name="connsiteY804" fmla="*/ 609600 h 850900"/>
                  <a:gd name="connsiteX805" fmla="*/ 307975 w 723900"/>
                  <a:gd name="connsiteY805" fmla="*/ 609600 h 850900"/>
                  <a:gd name="connsiteX806" fmla="*/ 307975 w 723900"/>
                  <a:gd name="connsiteY806" fmla="*/ 606425 h 850900"/>
                  <a:gd name="connsiteX807" fmla="*/ 387350 w 723900"/>
                  <a:gd name="connsiteY807" fmla="*/ 603250 h 850900"/>
                  <a:gd name="connsiteX808" fmla="*/ 390525 w 723900"/>
                  <a:gd name="connsiteY808" fmla="*/ 603250 h 850900"/>
                  <a:gd name="connsiteX809" fmla="*/ 390525 w 723900"/>
                  <a:gd name="connsiteY809" fmla="*/ 606425 h 850900"/>
                  <a:gd name="connsiteX810" fmla="*/ 387350 w 723900"/>
                  <a:gd name="connsiteY810" fmla="*/ 606425 h 850900"/>
                  <a:gd name="connsiteX811" fmla="*/ 387350 w 723900"/>
                  <a:gd name="connsiteY811" fmla="*/ 603250 h 850900"/>
                  <a:gd name="connsiteX812" fmla="*/ 409575 w 723900"/>
                  <a:gd name="connsiteY812" fmla="*/ 593725 h 850900"/>
                  <a:gd name="connsiteX813" fmla="*/ 411163 w 723900"/>
                  <a:gd name="connsiteY813" fmla="*/ 593725 h 850900"/>
                  <a:gd name="connsiteX814" fmla="*/ 411163 w 723900"/>
                  <a:gd name="connsiteY814" fmla="*/ 595313 h 850900"/>
                  <a:gd name="connsiteX815" fmla="*/ 409575 w 723900"/>
                  <a:gd name="connsiteY815" fmla="*/ 595313 h 850900"/>
                  <a:gd name="connsiteX816" fmla="*/ 409575 w 723900"/>
                  <a:gd name="connsiteY816" fmla="*/ 593725 h 850900"/>
                  <a:gd name="connsiteX817" fmla="*/ 384175 w 723900"/>
                  <a:gd name="connsiteY817" fmla="*/ 593725 h 850900"/>
                  <a:gd name="connsiteX818" fmla="*/ 384175 w 723900"/>
                  <a:gd name="connsiteY818" fmla="*/ 596900 h 850900"/>
                  <a:gd name="connsiteX819" fmla="*/ 387350 w 723900"/>
                  <a:gd name="connsiteY819" fmla="*/ 596900 h 850900"/>
                  <a:gd name="connsiteX820" fmla="*/ 387350 w 723900"/>
                  <a:gd name="connsiteY820" fmla="*/ 593725 h 850900"/>
                  <a:gd name="connsiteX821" fmla="*/ 384175 w 723900"/>
                  <a:gd name="connsiteY821" fmla="*/ 593725 h 850900"/>
                  <a:gd name="connsiteX822" fmla="*/ 406400 w 723900"/>
                  <a:gd name="connsiteY822" fmla="*/ 590550 h 850900"/>
                  <a:gd name="connsiteX823" fmla="*/ 407988 w 723900"/>
                  <a:gd name="connsiteY823" fmla="*/ 590550 h 850900"/>
                  <a:gd name="connsiteX824" fmla="*/ 407988 w 723900"/>
                  <a:gd name="connsiteY824" fmla="*/ 592138 h 850900"/>
                  <a:gd name="connsiteX825" fmla="*/ 406400 w 723900"/>
                  <a:gd name="connsiteY825" fmla="*/ 592138 h 850900"/>
                  <a:gd name="connsiteX826" fmla="*/ 406400 w 723900"/>
                  <a:gd name="connsiteY826" fmla="*/ 590550 h 850900"/>
                  <a:gd name="connsiteX827" fmla="*/ 403225 w 723900"/>
                  <a:gd name="connsiteY827" fmla="*/ 590550 h 850900"/>
                  <a:gd name="connsiteX828" fmla="*/ 406400 w 723900"/>
                  <a:gd name="connsiteY828" fmla="*/ 593725 h 850900"/>
                  <a:gd name="connsiteX829" fmla="*/ 403225 w 723900"/>
                  <a:gd name="connsiteY829" fmla="*/ 593725 h 850900"/>
                  <a:gd name="connsiteX830" fmla="*/ 403225 w 723900"/>
                  <a:gd name="connsiteY830" fmla="*/ 590550 h 850900"/>
                  <a:gd name="connsiteX831" fmla="*/ 393700 w 723900"/>
                  <a:gd name="connsiteY831" fmla="*/ 587375 h 850900"/>
                  <a:gd name="connsiteX832" fmla="*/ 390525 w 723900"/>
                  <a:gd name="connsiteY832" fmla="*/ 590550 h 850900"/>
                  <a:gd name="connsiteX833" fmla="*/ 390525 w 723900"/>
                  <a:gd name="connsiteY833" fmla="*/ 593725 h 850900"/>
                  <a:gd name="connsiteX834" fmla="*/ 393700 w 723900"/>
                  <a:gd name="connsiteY834" fmla="*/ 593725 h 850900"/>
                  <a:gd name="connsiteX835" fmla="*/ 390525 w 723900"/>
                  <a:gd name="connsiteY835" fmla="*/ 590550 h 850900"/>
                  <a:gd name="connsiteX836" fmla="*/ 393700 w 723900"/>
                  <a:gd name="connsiteY836" fmla="*/ 590550 h 850900"/>
                  <a:gd name="connsiteX837" fmla="*/ 393700 w 723900"/>
                  <a:gd name="connsiteY837" fmla="*/ 587375 h 850900"/>
                  <a:gd name="connsiteX838" fmla="*/ 409575 w 723900"/>
                  <a:gd name="connsiteY838" fmla="*/ 584200 h 850900"/>
                  <a:gd name="connsiteX839" fmla="*/ 411163 w 723900"/>
                  <a:gd name="connsiteY839" fmla="*/ 584200 h 850900"/>
                  <a:gd name="connsiteX840" fmla="*/ 411163 w 723900"/>
                  <a:gd name="connsiteY840" fmla="*/ 585788 h 850900"/>
                  <a:gd name="connsiteX841" fmla="*/ 409575 w 723900"/>
                  <a:gd name="connsiteY841" fmla="*/ 585788 h 850900"/>
                  <a:gd name="connsiteX842" fmla="*/ 409575 w 723900"/>
                  <a:gd name="connsiteY842" fmla="*/ 584200 h 850900"/>
                  <a:gd name="connsiteX843" fmla="*/ 412750 w 723900"/>
                  <a:gd name="connsiteY843" fmla="*/ 581025 h 850900"/>
                  <a:gd name="connsiteX844" fmla="*/ 414338 w 723900"/>
                  <a:gd name="connsiteY844" fmla="*/ 581025 h 850900"/>
                  <a:gd name="connsiteX845" fmla="*/ 415925 w 723900"/>
                  <a:gd name="connsiteY845" fmla="*/ 581025 h 850900"/>
                  <a:gd name="connsiteX846" fmla="*/ 415925 w 723900"/>
                  <a:gd name="connsiteY846" fmla="*/ 582613 h 850900"/>
                  <a:gd name="connsiteX847" fmla="*/ 414338 w 723900"/>
                  <a:gd name="connsiteY847" fmla="*/ 582613 h 850900"/>
                  <a:gd name="connsiteX848" fmla="*/ 412750 w 723900"/>
                  <a:gd name="connsiteY848" fmla="*/ 582613 h 850900"/>
                  <a:gd name="connsiteX849" fmla="*/ 412750 w 723900"/>
                  <a:gd name="connsiteY849" fmla="*/ 581025 h 850900"/>
                  <a:gd name="connsiteX850" fmla="*/ 406400 w 723900"/>
                  <a:gd name="connsiteY850" fmla="*/ 581025 h 850900"/>
                  <a:gd name="connsiteX851" fmla="*/ 409575 w 723900"/>
                  <a:gd name="connsiteY851" fmla="*/ 581025 h 850900"/>
                  <a:gd name="connsiteX852" fmla="*/ 409575 w 723900"/>
                  <a:gd name="connsiteY852" fmla="*/ 584200 h 850900"/>
                  <a:gd name="connsiteX853" fmla="*/ 406400 w 723900"/>
                  <a:gd name="connsiteY853" fmla="*/ 584200 h 850900"/>
                  <a:gd name="connsiteX854" fmla="*/ 406400 w 723900"/>
                  <a:gd name="connsiteY854" fmla="*/ 581025 h 850900"/>
                  <a:gd name="connsiteX855" fmla="*/ 419100 w 723900"/>
                  <a:gd name="connsiteY855" fmla="*/ 577850 h 850900"/>
                  <a:gd name="connsiteX856" fmla="*/ 420688 w 723900"/>
                  <a:gd name="connsiteY856" fmla="*/ 577850 h 850900"/>
                  <a:gd name="connsiteX857" fmla="*/ 420688 w 723900"/>
                  <a:gd name="connsiteY857" fmla="*/ 579438 h 850900"/>
                  <a:gd name="connsiteX858" fmla="*/ 419100 w 723900"/>
                  <a:gd name="connsiteY858" fmla="*/ 579438 h 850900"/>
                  <a:gd name="connsiteX859" fmla="*/ 419100 w 723900"/>
                  <a:gd name="connsiteY859" fmla="*/ 577850 h 850900"/>
                  <a:gd name="connsiteX860" fmla="*/ 415925 w 723900"/>
                  <a:gd name="connsiteY860" fmla="*/ 577850 h 850900"/>
                  <a:gd name="connsiteX861" fmla="*/ 417513 w 723900"/>
                  <a:gd name="connsiteY861" fmla="*/ 577850 h 850900"/>
                  <a:gd name="connsiteX862" fmla="*/ 417513 w 723900"/>
                  <a:gd name="connsiteY862" fmla="*/ 579438 h 850900"/>
                  <a:gd name="connsiteX863" fmla="*/ 415925 w 723900"/>
                  <a:gd name="connsiteY863" fmla="*/ 579438 h 850900"/>
                  <a:gd name="connsiteX864" fmla="*/ 415925 w 723900"/>
                  <a:gd name="connsiteY864" fmla="*/ 577850 h 850900"/>
                  <a:gd name="connsiteX865" fmla="*/ 444500 w 723900"/>
                  <a:gd name="connsiteY865" fmla="*/ 568325 h 850900"/>
                  <a:gd name="connsiteX866" fmla="*/ 447675 w 723900"/>
                  <a:gd name="connsiteY866" fmla="*/ 568325 h 850900"/>
                  <a:gd name="connsiteX867" fmla="*/ 449263 w 723900"/>
                  <a:gd name="connsiteY867" fmla="*/ 568325 h 850900"/>
                  <a:gd name="connsiteX868" fmla="*/ 450850 w 723900"/>
                  <a:gd name="connsiteY868" fmla="*/ 568325 h 850900"/>
                  <a:gd name="connsiteX869" fmla="*/ 450850 w 723900"/>
                  <a:gd name="connsiteY869" fmla="*/ 571500 h 850900"/>
                  <a:gd name="connsiteX870" fmla="*/ 447675 w 723900"/>
                  <a:gd name="connsiteY870" fmla="*/ 571500 h 850900"/>
                  <a:gd name="connsiteX871" fmla="*/ 446088 w 723900"/>
                  <a:gd name="connsiteY871" fmla="*/ 573087 h 850900"/>
                  <a:gd name="connsiteX872" fmla="*/ 446088 w 723900"/>
                  <a:gd name="connsiteY872" fmla="*/ 573088 h 850900"/>
                  <a:gd name="connsiteX873" fmla="*/ 446087 w 723900"/>
                  <a:gd name="connsiteY873" fmla="*/ 573088 h 850900"/>
                  <a:gd name="connsiteX874" fmla="*/ 444500 w 723900"/>
                  <a:gd name="connsiteY874" fmla="*/ 574675 h 850900"/>
                  <a:gd name="connsiteX875" fmla="*/ 444500 w 723900"/>
                  <a:gd name="connsiteY875" fmla="*/ 573088 h 850900"/>
                  <a:gd name="connsiteX876" fmla="*/ 444500 w 723900"/>
                  <a:gd name="connsiteY876" fmla="*/ 571500 h 850900"/>
                  <a:gd name="connsiteX877" fmla="*/ 444500 w 723900"/>
                  <a:gd name="connsiteY877" fmla="*/ 568325 h 850900"/>
                  <a:gd name="connsiteX878" fmla="*/ 419100 w 723900"/>
                  <a:gd name="connsiteY878" fmla="*/ 568325 h 850900"/>
                  <a:gd name="connsiteX879" fmla="*/ 419100 w 723900"/>
                  <a:gd name="connsiteY879" fmla="*/ 571500 h 850900"/>
                  <a:gd name="connsiteX880" fmla="*/ 422275 w 723900"/>
                  <a:gd name="connsiteY880" fmla="*/ 571500 h 850900"/>
                  <a:gd name="connsiteX881" fmla="*/ 419100 w 723900"/>
                  <a:gd name="connsiteY881" fmla="*/ 568325 h 850900"/>
                  <a:gd name="connsiteX882" fmla="*/ 330200 w 723900"/>
                  <a:gd name="connsiteY882" fmla="*/ 568325 h 850900"/>
                  <a:gd name="connsiteX883" fmla="*/ 333375 w 723900"/>
                  <a:gd name="connsiteY883" fmla="*/ 568325 h 850900"/>
                  <a:gd name="connsiteX884" fmla="*/ 333375 w 723900"/>
                  <a:gd name="connsiteY884" fmla="*/ 571500 h 850900"/>
                  <a:gd name="connsiteX885" fmla="*/ 330200 w 723900"/>
                  <a:gd name="connsiteY885" fmla="*/ 568325 h 850900"/>
                  <a:gd name="connsiteX886" fmla="*/ 38100 w 723900"/>
                  <a:gd name="connsiteY886" fmla="*/ 568325 h 850900"/>
                  <a:gd name="connsiteX887" fmla="*/ 39688 w 723900"/>
                  <a:gd name="connsiteY887" fmla="*/ 568325 h 850900"/>
                  <a:gd name="connsiteX888" fmla="*/ 39688 w 723900"/>
                  <a:gd name="connsiteY888" fmla="*/ 569913 h 850900"/>
                  <a:gd name="connsiteX889" fmla="*/ 38100 w 723900"/>
                  <a:gd name="connsiteY889" fmla="*/ 569913 h 850900"/>
                  <a:gd name="connsiteX890" fmla="*/ 38100 w 723900"/>
                  <a:gd name="connsiteY890" fmla="*/ 568325 h 850900"/>
                  <a:gd name="connsiteX891" fmla="*/ 536575 w 723900"/>
                  <a:gd name="connsiteY891" fmla="*/ 565150 h 850900"/>
                  <a:gd name="connsiteX892" fmla="*/ 539750 w 723900"/>
                  <a:gd name="connsiteY892" fmla="*/ 565150 h 850900"/>
                  <a:gd name="connsiteX893" fmla="*/ 536575 w 723900"/>
                  <a:gd name="connsiteY893" fmla="*/ 568325 h 850900"/>
                  <a:gd name="connsiteX894" fmla="*/ 536575 w 723900"/>
                  <a:gd name="connsiteY894" fmla="*/ 565150 h 850900"/>
                  <a:gd name="connsiteX895" fmla="*/ 460375 w 723900"/>
                  <a:gd name="connsiteY895" fmla="*/ 565150 h 850900"/>
                  <a:gd name="connsiteX896" fmla="*/ 463550 w 723900"/>
                  <a:gd name="connsiteY896" fmla="*/ 565150 h 850900"/>
                  <a:gd name="connsiteX897" fmla="*/ 463550 w 723900"/>
                  <a:gd name="connsiteY897" fmla="*/ 568325 h 850900"/>
                  <a:gd name="connsiteX898" fmla="*/ 466725 w 723900"/>
                  <a:gd name="connsiteY898" fmla="*/ 568325 h 850900"/>
                  <a:gd name="connsiteX899" fmla="*/ 466725 w 723900"/>
                  <a:gd name="connsiteY899" fmla="*/ 571500 h 850900"/>
                  <a:gd name="connsiteX900" fmla="*/ 463550 w 723900"/>
                  <a:gd name="connsiteY900" fmla="*/ 571500 h 850900"/>
                  <a:gd name="connsiteX901" fmla="*/ 463550 w 723900"/>
                  <a:gd name="connsiteY901" fmla="*/ 574675 h 850900"/>
                  <a:gd name="connsiteX902" fmla="*/ 465138 w 723900"/>
                  <a:gd name="connsiteY902" fmla="*/ 574675 h 850900"/>
                  <a:gd name="connsiteX903" fmla="*/ 465138 w 723900"/>
                  <a:gd name="connsiteY903" fmla="*/ 576263 h 850900"/>
                  <a:gd name="connsiteX904" fmla="*/ 465138 w 723900"/>
                  <a:gd name="connsiteY904" fmla="*/ 577850 h 850900"/>
                  <a:gd name="connsiteX905" fmla="*/ 463550 w 723900"/>
                  <a:gd name="connsiteY905" fmla="*/ 577850 h 850900"/>
                  <a:gd name="connsiteX906" fmla="*/ 460375 w 723900"/>
                  <a:gd name="connsiteY906" fmla="*/ 577850 h 850900"/>
                  <a:gd name="connsiteX907" fmla="*/ 457200 w 723900"/>
                  <a:gd name="connsiteY907" fmla="*/ 577850 h 850900"/>
                  <a:gd name="connsiteX908" fmla="*/ 454025 w 723900"/>
                  <a:gd name="connsiteY908" fmla="*/ 581025 h 850900"/>
                  <a:gd name="connsiteX909" fmla="*/ 454025 w 723900"/>
                  <a:gd name="connsiteY909" fmla="*/ 577850 h 850900"/>
                  <a:gd name="connsiteX910" fmla="*/ 454025 w 723900"/>
                  <a:gd name="connsiteY910" fmla="*/ 574675 h 850900"/>
                  <a:gd name="connsiteX911" fmla="*/ 454025 w 723900"/>
                  <a:gd name="connsiteY911" fmla="*/ 571500 h 850900"/>
                  <a:gd name="connsiteX912" fmla="*/ 457200 w 723900"/>
                  <a:gd name="connsiteY912" fmla="*/ 571500 h 850900"/>
                  <a:gd name="connsiteX913" fmla="*/ 457200 w 723900"/>
                  <a:gd name="connsiteY913" fmla="*/ 568325 h 850900"/>
                  <a:gd name="connsiteX914" fmla="*/ 460375 w 723900"/>
                  <a:gd name="connsiteY914" fmla="*/ 568325 h 850900"/>
                  <a:gd name="connsiteX915" fmla="*/ 460375 w 723900"/>
                  <a:gd name="connsiteY915" fmla="*/ 565150 h 850900"/>
                  <a:gd name="connsiteX916" fmla="*/ 450850 w 723900"/>
                  <a:gd name="connsiteY916" fmla="*/ 565150 h 850900"/>
                  <a:gd name="connsiteX917" fmla="*/ 454025 w 723900"/>
                  <a:gd name="connsiteY917" fmla="*/ 565150 h 850900"/>
                  <a:gd name="connsiteX918" fmla="*/ 454025 w 723900"/>
                  <a:gd name="connsiteY918" fmla="*/ 568325 h 850900"/>
                  <a:gd name="connsiteX919" fmla="*/ 450850 w 723900"/>
                  <a:gd name="connsiteY919" fmla="*/ 568325 h 850900"/>
                  <a:gd name="connsiteX920" fmla="*/ 450850 w 723900"/>
                  <a:gd name="connsiteY920" fmla="*/ 565150 h 850900"/>
                  <a:gd name="connsiteX921" fmla="*/ 34925 w 723900"/>
                  <a:gd name="connsiteY921" fmla="*/ 565150 h 850900"/>
                  <a:gd name="connsiteX922" fmla="*/ 36513 w 723900"/>
                  <a:gd name="connsiteY922" fmla="*/ 565150 h 850900"/>
                  <a:gd name="connsiteX923" fmla="*/ 36513 w 723900"/>
                  <a:gd name="connsiteY923" fmla="*/ 566738 h 850900"/>
                  <a:gd name="connsiteX924" fmla="*/ 34925 w 723900"/>
                  <a:gd name="connsiteY924" fmla="*/ 566738 h 850900"/>
                  <a:gd name="connsiteX925" fmla="*/ 34925 w 723900"/>
                  <a:gd name="connsiteY925" fmla="*/ 565150 h 850900"/>
                  <a:gd name="connsiteX926" fmla="*/ 447675 w 723900"/>
                  <a:gd name="connsiteY926" fmla="*/ 561975 h 850900"/>
                  <a:gd name="connsiteX927" fmla="*/ 450850 w 723900"/>
                  <a:gd name="connsiteY927" fmla="*/ 561975 h 850900"/>
                  <a:gd name="connsiteX928" fmla="*/ 450850 w 723900"/>
                  <a:gd name="connsiteY928" fmla="*/ 565150 h 850900"/>
                  <a:gd name="connsiteX929" fmla="*/ 447675 w 723900"/>
                  <a:gd name="connsiteY929" fmla="*/ 565150 h 850900"/>
                  <a:gd name="connsiteX930" fmla="*/ 447675 w 723900"/>
                  <a:gd name="connsiteY930" fmla="*/ 561975 h 850900"/>
                  <a:gd name="connsiteX931" fmla="*/ 460375 w 723900"/>
                  <a:gd name="connsiteY931" fmla="*/ 558800 h 850900"/>
                  <a:gd name="connsiteX932" fmla="*/ 461963 w 723900"/>
                  <a:gd name="connsiteY932" fmla="*/ 558800 h 850900"/>
                  <a:gd name="connsiteX933" fmla="*/ 461963 w 723900"/>
                  <a:gd name="connsiteY933" fmla="*/ 560388 h 850900"/>
                  <a:gd name="connsiteX934" fmla="*/ 460375 w 723900"/>
                  <a:gd name="connsiteY934" fmla="*/ 560388 h 850900"/>
                  <a:gd name="connsiteX935" fmla="*/ 460375 w 723900"/>
                  <a:gd name="connsiteY935" fmla="*/ 558800 h 850900"/>
                  <a:gd name="connsiteX936" fmla="*/ 447675 w 723900"/>
                  <a:gd name="connsiteY936" fmla="*/ 555625 h 850900"/>
                  <a:gd name="connsiteX937" fmla="*/ 450850 w 723900"/>
                  <a:gd name="connsiteY937" fmla="*/ 555625 h 850900"/>
                  <a:gd name="connsiteX938" fmla="*/ 452438 w 723900"/>
                  <a:gd name="connsiteY938" fmla="*/ 555625 h 850900"/>
                  <a:gd name="connsiteX939" fmla="*/ 454025 w 723900"/>
                  <a:gd name="connsiteY939" fmla="*/ 555625 h 850900"/>
                  <a:gd name="connsiteX940" fmla="*/ 454025 w 723900"/>
                  <a:gd name="connsiteY940" fmla="*/ 558800 h 850900"/>
                  <a:gd name="connsiteX941" fmla="*/ 450850 w 723900"/>
                  <a:gd name="connsiteY941" fmla="*/ 558800 h 850900"/>
                  <a:gd name="connsiteX942" fmla="*/ 447675 w 723900"/>
                  <a:gd name="connsiteY942" fmla="*/ 558800 h 850900"/>
                  <a:gd name="connsiteX943" fmla="*/ 447675 w 723900"/>
                  <a:gd name="connsiteY943" fmla="*/ 555625 h 850900"/>
                  <a:gd name="connsiteX944" fmla="*/ 539750 w 723900"/>
                  <a:gd name="connsiteY944" fmla="*/ 552450 h 850900"/>
                  <a:gd name="connsiteX945" fmla="*/ 541338 w 723900"/>
                  <a:gd name="connsiteY945" fmla="*/ 552450 h 850900"/>
                  <a:gd name="connsiteX946" fmla="*/ 541338 w 723900"/>
                  <a:gd name="connsiteY946" fmla="*/ 555625 h 850900"/>
                  <a:gd name="connsiteX947" fmla="*/ 539750 w 723900"/>
                  <a:gd name="connsiteY947" fmla="*/ 555625 h 850900"/>
                  <a:gd name="connsiteX948" fmla="*/ 539750 w 723900"/>
                  <a:gd name="connsiteY948" fmla="*/ 552450 h 850900"/>
                  <a:gd name="connsiteX949" fmla="*/ 463550 w 723900"/>
                  <a:gd name="connsiteY949" fmla="*/ 552450 h 850900"/>
                  <a:gd name="connsiteX950" fmla="*/ 465138 w 723900"/>
                  <a:gd name="connsiteY950" fmla="*/ 552450 h 850900"/>
                  <a:gd name="connsiteX951" fmla="*/ 465138 w 723900"/>
                  <a:gd name="connsiteY951" fmla="*/ 554038 h 850900"/>
                  <a:gd name="connsiteX952" fmla="*/ 463550 w 723900"/>
                  <a:gd name="connsiteY952" fmla="*/ 554038 h 850900"/>
                  <a:gd name="connsiteX953" fmla="*/ 463550 w 723900"/>
                  <a:gd name="connsiteY953" fmla="*/ 552450 h 850900"/>
                  <a:gd name="connsiteX954" fmla="*/ 669925 w 723900"/>
                  <a:gd name="connsiteY954" fmla="*/ 549275 h 850900"/>
                  <a:gd name="connsiteX955" fmla="*/ 669925 w 723900"/>
                  <a:gd name="connsiteY955" fmla="*/ 552450 h 850900"/>
                  <a:gd name="connsiteX956" fmla="*/ 673100 w 723900"/>
                  <a:gd name="connsiteY956" fmla="*/ 552450 h 850900"/>
                  <a:gd name="connsiteX957" fmla="*/ 673100 w 723900"/>
                  <a:gd name="connsiteY957" fmla="*/ 549275 h 850900"/>
                  <a:gd name="connsiteX958" fmla="*/ 669925 w 723900"/>
                  <a:gd name="connsiteY958" fmla="*/ 549275 h 850900"/>
                  <a:gd name="connsiteX959" fmla="*/ 514350 w 723900"/>
                  <a:gd name="connsiteY959" fmla="*/ 549275 h 850900"/>
                  <a:gd name="connsiteX960" fmla="*/ 515938 w 723900"/>
                  <a:gd name="connsiteY960" fmla="*/ 549275 h 850900"/>
                  <a:gd name="connsiteX961" fmla="*/ 515938 w 723900"/>
                  <a:gd name="connsiteY961" fmla="*/ 550863 h 850900"/>
                  <a:gd name="connsiteX962" fmla="*/ 514350 w 723900"/>
                  <a:gd name="connsiteY962" fmla="*/ 550863 h 850900"/>
                  <a:gd name="connsiteX963" fmla="*/ 514350 w 723900"/>
                  <a:gd name="connsiteY963" fmla="*/ 549275 h 850900"/>
                  <a:gd name="connsiteX964" fmla="*/ 511175 w 723900"/>
                  <a:gd name="connsiteY964" fmla="*/ 549275 h 850900"/>
                  <a:gd name="connsiteX965" fmla="*/ 512763 w 723900"/>
                  <a:gd name="connsiteY965" fmla="*/ 549275 h 850900"/>
                  <a:gd name="connsiteX966" fmla="*/ 512763 w 723900"/>
                  <a:gd name="connsiteY966" fmla="*/ 550863 h 850900"/>
                  <a:gd name="connsiteX967" fmla="*/ 511175 w 723900"/>
                  <a:gd name="connsiteY967" fmla="*/ 550863 h 850900"/>
                  <a:gd name="connsiteX968" fmla="*/ 511175 w 723900"/>
                  <a:gd name="connsiteY968" fmla="*/ 549275 h 850900"/>
                  <a:gd name="connsiteX969" fmla="*/ 466725 w 723900"/>
                  <a:gd name="connsiteY969" fmla="*/ 549275 h 850900"/>
                  <a:gd name="connsiteX970" fmla="*/ 469900 w 723900"/>
                  <a:gd name="connsiteY970" fmla="*/ 549275 h 850900"/>
                  <a:gd name="connsiteX971" fmla="*/ 473075 w 723900"/>
                  <a:gd name="connsiteY971" fmla="*/ 549275 h 850900"/>
                  <a:gd name="connsiteX972" fmla="*/ 473075 w 723900"/>
                  <a:gd name="connsiteY972" fmla="*/ 552450 h 850900"/>
                  <a:gd name="connsiteX973" fmla="*/ 473075 w 723900"/>
                  <a:gd name="connsiteY973" fmla="*/ 555625 h 850900"/>
                  <a:gd name="connsiteX974" fmla="*/ 469900 w 723900"/>
                  <a:gd name="connsiteY974" fmla="*/ 558800 h 850900"/>
                  <a:gd name="connsiteX975" fmla="*/ 466725 w 723900"/>
                  <a:gd name="connsiteY975" fmla="*/ 558800 h 850900"/>
                  <a:gd name="connsiteX976" fmla="*/ 466725 w 723900"/>
                  <a:gd name="connsiteY976" fmla="*/ 561975 h 850900"/>
                  <a:gd name="connsiteX977" fmla="*/ 466725 w 723900"/>
                  <a:gd name="connsiteY977" fmla="*/ 565150 h 850900"/>
                  <a:gd name="connsiteX978" fmla="*/ 463550 w 723900"/>
                  <a:gd name="connsiteY978" fmla="*/ 565150 h 850900"/>
                  <a:gd name="connsiteX979" fmla="*/ 463550 w 723900"/>
                  <a:gd name="connsiteY979" fmla="*/ 561975 h 850900"/>
                  <a:gd name="connsiteX980" fmla="*/ 463550 w 723900"/>
                  <a:gd name="connsiteY980" fmla="*/ 558800 h 850900"/>
                  <a:gd name="connsiteX981" fmla="*/ 463550 w 723900"/>
                  <a:gd name="connsiteY981" fmla="*/ 555625 h 850900"/>
                  <a:gd name="connsiteX982" fmla="*/ 466725 w 723900"/>
                  <a:gd name="connsiteY982" fmla="*/ 555625 h 850900"/>
                  <a:gd name="connsiteX983" fmla="*/ 466725 w 723900"/>
                  <a:gd name="connsiteY983" fmla="*/ 552450 h 850900"/>
                  <a:gd name="connsiteX984" fmla="*/ 466725 w 723900"/>
                  <a:gd name="connsiteY984" fmla="*/ 549275 h 850900"/>
                  <a:gd name="connsiteX985" fmla="*/ 346075 w 723900"/>
                  <a:gd name="connsiteY985" fmla="*/ 549275 h 850900"/>
                  <a:gd name="connsiteX986" fmla="*/ 349250 w 723900"/>
                  <a:gd name="connsiteY986" fmla="*/ 549275 h 850900"/>
                  <a:gd name="connsiteX987" fmla="*/ 349250 w 723900"/>
                  <a:gd name="connsiteY987" fmla="*/ 552450 h 850900"/>
                  <a:gd name="connsiteX988" fmla="*/ 346075 w 723900"/>
                  <a:gd name="connsiteY988" fmla="*/ 555625 h 850900"/>
                  <a:gd name="connsiteX989" fmla="*/ 346075 w 723900"/>
                  <a:gd name="connsiteY989" fmla="*/ 552450 h 850900"/>
                  <a:gd name="connsiteX990" fmla="*/ 346075 w 723900"/>
                  <a:gd name="connsiteY990" fmla="*/ 549275 h 850900"/>
                  <a:gd name="connsiteX991" fmla="*/ 514350 w 723900"/>
                  <a:gd name="connsiteY991" fmla="*/ 546100 h 850900"/>
                  <a:gd name="connsiteX992" fmla="*/ 515938 w 723900"/>
                  <a:gd name="connsiteY992" fmla="*/ 546100 h 850900"/>
                  <a:gd name="connsiteX993" fmla="*/ 515938 w 723900"/>
                  <a:gd name="connsiteY993" fmla="*/ 547688 h 850900"/>
                  <a:gd name="connsiteX994" fmla="*/ 514350 w 723900"/>
                  <a:gd name="connsiteY994" fmla="*/ 547688 h 850900"/>
                  <a:gd name="connsiteX995" fmla="*/ 514350 w 723900"/>
                  <a:gd name="connsiteY995" fmla="*/ 546100 h 850900"/>
                  <a:gd name="connsiteX996" fmla="*/ 508000 w 723900"/>
                  <a:gd name="connsiteY996" fmla="*/ 546100 h 850900"/>
                  <a:gd name="connsiteX997" fmla="*/ 509588 w 723900"/>
                  <a:gd name="connsiteY997" fmla="*/ 546100 h 850900"/>
                  <a:gd name="connsiteX998" fmla="*/ 509588 w 723900"/>
                  <a:gd name="connsiteY998" fmla="*/ 547687 h 850900"/>
                  <a:gd name="connsiteX999" fmla="*/ 511175 w 723900"/>
                  <a:gd name="connsiteY999" fmla="*/ 546100 h 850900"/>
                  <a:gd name="connsiteX1000" fmla="*/ 511175 w 723900"/>
                  <a:gd name="connsiteY1000" fmla="*/ 549275 h 850900"/>
                  <a:gd name="connsiteX1001" fmla="*/ 509588 w 723900"/>
                  <a:gd name="connsiteY1001" fmla="*/ 549275 h 850900"/>
                  <a:gd name="connsiteX1002" fmla="*/ 509588 w 723900"/>
                  <a:gd name="connsiteY1002" fmla="*/ 550863 h 850900"/>
                  <a:gd name="connsiteX1003" fmla="*/ 508000 w 723900"/>
                  <a:gd name="connsiteY1003" fmla="*/ 550863 h 850900"/>
                  <a:gd name="connsiteX1004" fmla="*/ 508000 w 723900"/>
                  <a:gd name="connsiteY1004" fmla="*/ 549275 h 850900"/>
                  <a:gd name="connsiteX1005" fmla="*/ 508000 w 723900"/>
                  <a:gd name="connsiteY1005" fmla="*/ 546100 h 850900"/>
                  <a:gd name="connsiteX1006" fmla="*/ 504825 w 723900"/>
                  <a:gd name="connsiteY1006" fmla="*/ 542925 h 850900"/>
                  <a:gd name="connsiteX1007" fmla="*/ 504825 w 723900"/>
                  <a:gd name="connsiteY1007" fmla="*/ 546100 h 850900"/>
                  <a:gd name="connsiteX1008" fmla="*/ 501650 w 723900"/>
                  <a:gd name="connsiteY1008" fmla="*/ 546100 h 850900"/>
                  <a:gd name="connsiteX1009" fmla="*/ 504825 w 723900"/>
                  <a:gd name="connsiteY1009" fmla="*/ 542925 h 850900"/>
                  <a:gd name="connsiteX1010" fmla="*/ 498475 w 723900"/>
                  <a:gd name="connsiteY1010" fmla="*/ 542925 h 850900"/>
                  <a:gd name="connsiteX1011" fmla="*/ 501650 w 723900"/>
                  <a:gd name="connsiteY1011" fmla="*/ 542925 h 850900"/>
                  <a:gd name="connsiteX1012" fmla="*/ 501650 w 723900"/>
                  <a:gd name="connsiteY1012" fmla="*/ 546100 h 850900"/>
                  <a:gd name="connsiteX1013" fmla="*/ 498475 w 723900"/>
                  <a:gd name="connsiteY1013" fmla="*/ 542925 h 850900"/>
                  <a:gd name="connsiteX1014" fmla="*/ 460375 w 723900"/>
                  <a:gd name="connsiteY1014" fmla="*/ 542925 h 850900"/>
                  <a:gd name="connsiteX1015" fmla="*/ 461963 w 723900"/>
                  <a:gd name="connsiteY1015" fmla="*/ 542925 h 850900"/>
                  <a:gd name="connsiteX1016" fmla="*/ 461963 w 723900"/>
                  <a:gd name="connsiteY1016" fmla="*/ 544513 h 850900"/>
                  <a:gd name="connsiteX1017" fmla="*/ 460375 w 723900"/>
                  <a:gd name="connsiteY1017" fmla="*/ 544513 h 850900"/>
                  <a:gd name="connsiteX1018" fmla="*/ 460375 w 723900"/>
                  <a:gd name="connsiteY1018" fmla="*/ 542925 h 850900"/>
                  <a:gd name="connsiteX1019" fmla="*/ 454025 w 723900"/>
                  <a:gd name="connsiteY1019" fmla="*/ 542925 h 850900"/>
                  <a:gd name="connsiteX1020" fmla="*/ 457200 w 723900"/>
                  <a:gd name="connsiteY1020" fmla="*/ 542925 h 850900"/>
                  <a:gd name="connsiteX1021" fmla="*/ 458788 w 723900"/>
                  <a:gd name="connsiteY1021" fmla="*/ 542925 h 850900"/>
                  <a:gd name="connsiteX1022" fmla="*/ 458788 w 723900"/>
                  <a:gd name="connsiteY1022" fmla="*/ 544513 h 850900"/>
                  <a:gd name="connsiteX1023" fmla="*/ 457200 w 723900"/>
                  <a:gd name="connsiteY1023" fmla="*/ 544513 h 850900"/>
                  <a:gd name="connsiteX1024" fmla="*/ 457200 w 723900"/>
                  <a:gd name="connsiteY1024" fmla="*/ 546100 h 850900"/>
                  <a:gd name="connsiteX1025" fmla="*/ 457200 w 723900"/>
                  <a:gd name="connsiteY1025" fmla="*/ 549275 h 850900"/>
                  <a:gd name="connsiteX1026" fmla="*/ 457200 w 723900"/>
                  <a:gd name="connsiteY1026" fmla="*/ 552450 h 850900"/>
                  <a:gd name="connsiteX1027" fmla="*/ 454025 w 723900"/>
                  <a:gd name="connsiteY1027" fmla="*/ 552450 h 850900"/>
                  <a:gd name="connsiteX1028" fmla="*/ 450850 w 723900"/>
                  <a:gd name="connsiteY1028" fmla="*/ 552450 h 850900"/>
                  <a:gd name="connsiteX1029" fmla="*/ 450850 w 723900"/>
                  <a:gd name="connsiteY1029" fmla="*/ 549275 h 850900"/>
                  <a:gd name="connsiteX1030" fmla="*/ 450850 w 723900"/>
                  <a:gd name="connsiteY1030" fmla="*/ 546100 h 850900"/>
                  <a:gd name="connsiteX1031" fmla="*/ 454025 w 723900"/>
                  <a:gd name="connsiteY1031" fmla="*/ 542925 h 850900"/>
                  <a:gd name="connsiteX1032" fmla="*/ 431800 w 723900"/>
                  <a:gd name="connsiteY1032" fmla="*/ 542925 h 850900"/>
                  <a:gd name="connsiteX1033" fmla="*/ 431800 w 723900"/>
                  <a:gd name="connsiteY1033" fmla="*/ 546100 h 850900"/>
                  <a:gd name="connsiteX1034" fmla="*/ 433388 w 723900"/>
                  <a:gd name="connsiteY1034" fmla="*/ 546100 h 850900"/>
                  <a:gd name="connsiteX1035" fmla="*/ 434975 w 723900"/>
                  <a:gd name="connsiteY1035" fmla="*/ 546100 h 850900"/>
                  <a:gd name="connsiteX1036" fmla="*/ 434975 w 723900"/>
                  <a:gd name="connsiteY1036" fmla="*/ 542925 h 850900"/>
                  <a:gd name="connsiteX1037" fmla="*/ 431800 w 723900"/>
                  <a:gd name="connsiteY1037" fmla="*/ 542925 h 850900"/>
                  <a:gd name="connsiteX1038" fmla="*/ 673100 w 723900"/>
                  <a:gd name="connsiteY1038" fmla="*/ 539750 h 850900"/>
                  <a:gd name="connsiteX1039" fmla="*/ 673100 w 723900"/>
                  <a:gd name="connsiteY1039" fmla="*/ 542925 h 850900"/>
                  <a:gd name="connsiteX1040" fmla="*/ 676275 w 723900"/>
                  <a:gd name="connsiteY1040" fmla="*/ 542925 h 850900"/>
                  <a:gd name="connsiteX1041" fmla="*/ 679450 w 723900"/>
                  <a:gd name="connsiteY1041" fmla="*/ 542925 h 850900"/>
                  <a:gd name="connsiteX1042" fmla="*/ 676275 w 723900"/>
                  <a:gd name="connsiteY1042" fmla="*/ 539750 h 850900"/>
                  <a:gd name="connsiteX1043" fmla="*/ 673100 w 723900"/>
                  <a:gd name="connsiteY1043" fmla="*/ 539750 h 850900"/>
                  <a:gd name="connsiteX1044" fmla="*/ 520700 w 723900"/>
                  <a:gd name="connsiteY1044" fmla="*/ 539750 h 850900"/>
                  <a:gd name="connsiteX1045" fmla="*/ 520700 w 723900"/>
                  <a:gd name="connsiteY1045" fmla="*/ 542925 h 850900"/>
                  <a:gd name="connsiteX1046" fmla="*/ 520700 w 723900"/>
                  <a:gd name="connsiteY1046" fmla="*/ 546100 h 850900"/>
                  <a:gd name="connsiteX1047" fmla="*/ 519113 w 723900"/>
                  <a:gd name="connsiteY1047" fmla="*/ 546100 h 850900"/>
                  <a:gd name="connsiteX1048" fmla="*/ 519113 w 723900"/>
                  <a:gd name="connsiteY1048" fmla="*/ 547688 h 850900"/>
                  <a:gd name="connsiteX1049" fmla="*/ 517525 w 723900"/>
                  <a:gd name="connsiteY1049" fmla="*/ 547688 h 850900"/>
                  <a:gd name="connsiteX1050" fmla="*/ 517525 w 723900"/>
                  <a:gd name="connsiteY1050" fmla="*/ 546100 h 850900"/>
                  <a:gd name="connsiteX1051" fmla="*/ 517525 w 723900"/>
                  <a:gd name="connsiteY1051" fmla="*/ 542925 h 850900"/>
                  <a:gd name="connsiteX1052" fmla="*/ 520700 w 723900"/>
                  <a:gd name="connsiteY1052" fmla="*/ 539750 h 850900"/>
                  <a:gd name="connsiteX1053" fmla="*/ 488950 w 723900"/>
                  <a:gd name="connsiteY1053" fmla="*/ 539750 h 850900"/>
                  <a:gd name="connsiteX1054" fmla="*/ 492125 w 723900"/>
                  <a:gd name="connsiteY1054" fmla="*/ 539750 h 850900"/>
                  <a:gd name="connsiteX1055" fmla="*/ 492125 w 723900"/>
                  <a:gd name="connsiteY1055" fmla="*/ 542925 h 850900"/>
                  <a:gd name="connsiteX1056" fmla="*/ 492125 w 723900"/>
                  <a:gd name="connsiteY1056" fmla="*/ 546100 h 850900"/>
                  <a:gd name="connsiteX1057" fmla="*/ 492125 w 723900"/>
                  <a:gd name="connsiteY1057" fmla="*/ 549275 h 850900"/>
                  <a:gd name="connsiteX1058" fmla="*/ 488950 w 723900"/>
                  <a:gd name="connsiteY1058" fmla="*/ 549275 h 850900"/>
                  <a:gd name="connsiteX1059" fmla="*/ 485775 w 723900"/>
                  <a:gd name="connsiteY1059" fmla="*/ 549275 h 850900"/>
                  <a:gd name="connsiteX1060" fmla="*/ 485775 w 723900"/>
                  <a:gd name="connsiteY1060" fmla="*/ 552450 h 850900"/>
                  <a:gd name="connsiteX1061" fmla="*/ 482600 w 723900"/>
                  <a:gd name="connsiteY1061" fmla="*/ 552450 h 850900"/>
                  <a:gd name="connsiteX1062" fmla="*/ 482600 w 723900"/>
                  <a:gd name="connsiteY1062" fmla="*/ 549275 h 850900"/>
                  <a:gd name="connsiteX1063" fmla="*/ 479425 w 723900"/>
                  <a:gd name="connsiteY1063" fmla="*/ 549275 h 850900"/>
                  <a:gd name="connsiteX1064" fmla="*/ 479425 w 723900"/>
                  <a:gd name="connsiteY1064" fmla="*/ 546100 h 850900"/>
                  <a:gd name="connsiteX1065" fmla="*/ 479425 w 723900"/>
                  <a:gd name="connsiteY1065" fmla="*/ 542925 h 850900"/>
                  <a:gd name="connsiteX1066" fmla="*/ 482600 w 723900"/>
                  <a:gd name="connsiteY1066" fmla="*/ 542925 h 850900"/>
                  <a:gd name="connsiteX1067" fmla="*/ 485775 w 723900"/>
                  <a:gd name="connsiteY1067" fmla="*/ 542925 h 850900"/>
                  <a:gd name="connsiteX1068" fmla="*/ 488950 w 723900"/>
                  <a:gd name="connsiteY1068" fmla="*/ 542925 h 850900"/>
                  <a:gd name="connsiteX1069" fmla="*/ 488950 w 723900"/>
                  <a:gd name="connsiteY1069" fmla="*/ 539750 h 850900"/>
                  <a:gd name="connsiteX1070" fmla="*/ 665163 w 723900"/>
                  <a:gd name="connsiteY1070" fmla="*/ 536575 h 850900"/>
                  <a:gd name="connsiteX1071" fmla="*/ 665163 w 723900"/>
                  <a:gd name="connsiteY1071" fmla="*/ 538163 h 850900"/>
                  <a:gd name="connsiteX1072" fmla="*/ 666750 w 723900"/>
                  <a:gd name="connsiteY1072" fmla="*/ 539750 h 850900"/>
                  <a:gd name="connsiteX1073" fmla="*/ 669925 w 723900"/>
                  <a:gd name="connsiteY1073" fmla="*/ 542925 h 850900"/>
                  <a:gd name="connsiteX1074" fmla="*/ 669925 w 723900"/>
                  <a:gd name="connsiteY1074" fmla="*/ 539750 h 850900"/>
                  <a:gd name="connsiteX1075" fmla="*/ 666750 w 723900"/>
                  <a:gd name="connsiteY1075" fmla="*/ 539750 h 850900"/>
                  <a:gd name="connsiteX1076" fmla="*/ 666750 w 723900"/>
                  <a:gd name="connsiteY1076" fmla="*/ 536575 h 850900"/>
                  <a:gd name="connsiteX1077" fmla="*/ 665163 w 723900"/>
                  <a:gd name="connsiteY1077" fmla="*/ 536575 h 850900"/>
                  <a:gd name="connsiteX1078" fmla="*/ 492125 w 723900"/>
                  <a:gd name="connsiteY1078" fmla="*/ 536575 h 850900"/>
                  <a:gd name="connsiteX1079" fmla="*/ 495300 w 723900"/>
                  <a:gd name="connsiteY1079" fmla="*/ 536575 h 850900"/>
                  <a:gd name="connsiteX1080" fmla="*/ 498475 w 723900"/>
                  <a:gd name="connsiteY1080" fmla="*/ 536575 h 850900"/>
                  <a:gd name="connsiteX1081" fmla="*/ 498475 w 723900"/>
                  <a:gd name="connsiteY1081" fmla="*/ 539750 h 850900"/>
                  <a:gd name="connsiteX1082" fmla="*/ 495300 w 723900"/>
                  <a:gd name="connsiteY1082" fmla="*/ 539750 h 850900"/>
                  <a:gd name="connsiteX1083" fmla="*/ 492125 w 723900"/>
                  <a:gd name="connsiteY1083" fmla="*/ 539750 h 850900"/>
                  <a:gd name="connsiteX1084" fmla="*/ 492125 w 723900"/>
                  <a:gd name="connsiteY1084" fmla="*/ 536575 h 850900"/>
                  <a:gd name="connsiteX1085" fmla="*/ 460375 w 723900"/>
                  <a:gd name="connsiteY1085" fmla="*/ 533400 h 850900"/>
                  <a:gd name="connsiteX1086" fmla="*/ 461963 w 723900"/>
                  <a:gd name="connsiteY1086" fmla="*/ 533400 h 850900"/>
                  <a:gd name="connsiteX1087" fmla="*/ 463550 w 723900"/>
                  <a:gd name="connsiteY1087" fmla="*/ 533400 h 850900"/>
                  <a:gd name="connsiteX1088" fmla="*/ 465138 w 723900"/>
                  <a:gd name="connsiteY1088" fmla="*/ 533400 h 850900"/>
                  <a:gd name="connsiteX1089" fmla="*/ 465138 w 723900"/>
                  <a:gd name="connsiteY1089" fmla="*/ 534988 h 850900"/>
                  <a:gd name="connsiteX1090" fmla="*/ 463550 w 723900"/>
                  <a:gd name="connsiteY1090" fmla="*/ 534988 h 850900"/>
                  <a:gd name="connsiteX1091" fmla="*/ 463550 w 723900"/>
                  <a:gd name="connsiteY1091" fmla="*/ 536575 h 850900"/>
                  <a:gd name="connsiteX1092" fmla="*/ 461963 w 723900"/>
                  <a:gd name="connsiteY1092" fmla="*/ 536575 h 850900"/>
                  <a:gd name="connsiteX1093" fmla="*/ 461963 w 723900"/>
                  <a:gd name="connsiteY1093" fmla="*/ 538163 h 850900"/>
                  <a:gd name="connsiteX1094" fmla="*/ 460375 w 723900"/>
                  <a:gd name="connsiteY1094" fmla="*/ 538163 h 850900"/>
                  <a:gd name="connsiteX1095" fmla="*/ 460375 w 723900"/>
                  <a:gd name="connsiteY1095" fmla="*/ 536575 h 850900"/>
                  <a:gd name="connsiteX1096" fmla="*/ 460375 w 723900"/>
                  <a:gd name="connsiteY1096" fmla="*/ 534988 h 850900"/>
                  <a:gd name="connsiteX1097" fmla="*/ 460375 w 723900"/>
                  <a:gd name="connsiteY1097" fmla="*/ 533400 h 850900"/>
                  <a:gd name="connsiteX1098" fmla="*/ 457200 w 723900"/>
                  <a:gd name="connsiteY1098" fmla="*/ 533400 h 850900"/>
                  <a:gd name="connsiteX1099" fmla="*/ 460375 w 723900"/>
                  <a:gd name="connsiteY1099" fmla="*/ 536575 h 850900"/>
                  <a:gd name="connsiteX1100" fmla="*/ 457200 w 723900"/>
                  <a:gd name="connsiteY1100" fmla="*/ 536575 h 850900"/>
                  <a:gd name="connsiteX1101" fmla="*/ 457200 w 723900"/>
                  <a:gd name="connsiteY1101" fmla="*/ 533400 h 850900"/>
                  <a:gd name="connsiteX1102" fmla="*/ 441325 w 723900"/>
                  <a:gd name="connsiteY1102" fmla="*/ 533400 h 850900"/>
                  <a:gd name="connsiteX1103" fmla="*/ 444500 w 723900"/>
                  <a:gd name="connsiteY1103" fmla="*/ 533400 h 850900"/>
                  <a:gd name="connsiteX1104" fmla="*/ 444500 w 723900"/>
                  <a:gd name="connsiteY1104" fmla="*/ 536575 h 850900"/>
                  <a:gd name="connsiteX1105" fmla="*/ 441325 w 723900"/>
                  <a:gd name="connsiteY1105" fmla="*/ 536575 h 850900"/>
                  <a:gd name="connsiteX1106" fmla="*/ 441325 w 723900"/>
                  <a:gd name="connsiteY1106" fmla="*/ 533400 h 850900"/>
                  <a:gd name="connsiteX1107" fmla="*/ 501650 w 723900"/>
                  <a:gd name="connsiteY1107" fmla="*/ 530225 h 850900"/>
                  <a:gd name="connsiteX1108" fmla="*/ 501650 w 723900"/>
                  <a:gd name="connsiteY1108" fmla="*/ 533400 h 850900"/>
                  <a:gd name="connsiteX1109" fmla="*/ 503238 w 723900"/>
                  <a:gd name="connsiteY1109" fmla="*/ 533400 h 850900"/>
                  <a:gd name="connsiteX1110" fmla="*/ 504825 w 723900"/>
                  <a:gd name="connsiteY1110" fmla="*/ 533400 h 850900"/>
                  <a:gd name="connsiteX1111" fmla="*/ 504825 w 723900"/>
                  <a:gd name="connsiteY1111" fmla="*/ 530225 h 850900"/>
                  <a:gd name="connsiteX1112" fmla="*/ 501650 w 723900"/>
                  <a:gd name="connsiteY1112" fmla="*/ 530225 h 850900"/>
                  <a:gd name="connsiteX1113" fmla="*/ 485775 w 723900"/>
                  <a:gd name="connsiteY1113" fmla="*/ 530225 h 850900"/>
                  <a:gd name="connsiteX1114" fmla="*/ 487363 w 723900"/>
                  <a:gd name="connsiteY1114" fmla="*/ 530225 h 850900"/>
                  <a:gd name="connsiteX1115" fmla="*/ 487363 w 723900"/>
                  <a:gd name="connsiteY1115" fmla="*/ 531813 h 850900"/>
                  <a:gd name="connsiteX1116" fmla="*/ 485775 w 723900"/>
                  <a:gd name="connsiteY1116" fmla="*/ 531813 h 850900"/>
                  <a:gd name="connsiteX1117" fmla="*/ 485775 w 723900"/>
                  <a:gd name="connsiteY1117" fmla="*/ 530225 h 850900"/>
                  <a:gd name="connsiteX1118" fmla="*/ 457200 w 723900"/>
                  <a:gd name="connsiteY1118" fmla="*/ 530225 h 850900"/>
                  <a:gd name="connsiteX1119" fmla="*/ 460375 w 723900"/>
                  <a:gd name="connsiteY1119" fmla="*/ 530225 h 850900"/>
                  <a:gd name="connsiteX1120" fmla="*/ 460375 w 723900"/>
                  <a:gd name="connsiteY1120" fmla="*/ 533400 h 850900"/>
                  <a:gd name="connsiteX1121" fmla="*/ 457200 w 723900"/>
                  <a:gd name="connsiteY1121" fmla="*/ 530225 h 850900"/>
                  <a:gd name="connsiteX1122" fmla="*/ 447675 w 723900"/>
                  <a:gd name="connsiteY1122" fmla="*/ 530225 h 850900"/>
                  <a:gd name="connsiteX1123" fmla="*/ 447675 w 723900"/>
                  <a:gd name="connsiteY1123" fmla="*/ 533400 h 850900"/>
                  <a:gd name="connsiteX1124" fmla="*/ 444500 w 723900"/>
                  <a:gd name="connsiteY1124" fmla="*/ 533400 h 850900"/>
                  <a:gd name="connsiteX1125" fmla="*/ 447675 w 723900"/>
                  <a:gd name="connsiteY1125" fmla="*/ 530225 h 850900"/>
                  <a:gd name="connsiteX1126" fmla="*/ 31750 w 723900"/>
                  <a:gd name="connsiteY1126" fmla="*/ 530225 h 850900"/>
                  <a:gd name="connsiteX1127" fmla="*/ 31750 w 723900"/>
                  <a:gd name="connsiteY1127" fmla="*/ 533400 h 850900"/>
                  <a:gd name="connsiteX1128" fmla="*/ 34925 w 723900"/>
                  <a:gd name="connsiteY1128" fmla="*/ 533400 h 850900"/>
                  <a:gd name="connsiteX1129" fmla="*/ 34925 w 723900"/>
                  <a:gd name="connsiteY1129" fmla="*/ 530225 h 850900"/>
                  <a:gd name="connsiteX1130" fmla="*/ 31750 w 723900"/>
                  <a:gd name="connsiteY1130" fmla="*/ 530225 h 850900"/>
                  <a:gd name="connsiteX1131" fmla="*/ 479425 w 723900"/>
                  <a:gd name="connsiteY1131" fmla="*/ 527050 h 850900"/>
                  <a:gd name="connsiteX1132" fmla="*/ 482600 w 723900"/>
                  <a:gd name="connsiteY1132" fmla="*/ 527050 h 850900"/>
                  <a:gd name="connsiteX1133" fmla="*/ 485775 w 723900"/>
                  <a:gd name="connsiteY1133" fmla="*/ 527050 h 850900"/>
                  <a:gd name="connsiteX1134" fmla="*/ 485775 w 723900"/>
                  <a:gd name="connsiteY1134" fmla="*/ 530225 h 850900"/>
                  <a:gd name="connsiteX1135" fmla="*/ 482600 w 723900"/>
                  <a:gd name="connsiteY1135" fmla="*/ 530225 h 850900"/>
                  <a:gd name="connsiteX1136" fmla="*/ 479425 w 723900"/>
                  <a:gd name="connsiteY1136" fmla="*/ 530225 h 850900"/>
                  <a:gd name="connsiteX1137" fmla="*/ 479425 w 723900"/>
                  <a:gd name="connsiteY1137" fmla="*/ 527050 h 850900"/>
                  <a:gd name="connsiteX1138" fmla="*/ 454025 w 723900"/>
                  <a:gd name="connsiteY1138" fmla="*/ 527050 h 850900"/>
                  <a:gd name="connsiteX1139" fmla="*/ 455613 w 723900"/>
                  <a:gd name="connsiteY1139" fmla="*/ 527050 h 850900"/>
                  <a:gd name="connsiteX1140" fmla="*/ 455613 w 723900"/>
                  <a:gd name="connsiteY1140" fmla="*/ 528638 h 850900"/>
                  <a:gd name="connsiteX1141" fmla="*/ 454025 w 723900"/>
                  <a:gd name="connsiteY1141" fmla="*/ 528638 h 850900"/>
                  <a:gd name="connsiteX1142" fmla="*/ 454025 w 723900"/>
                  <a:gd name="connsiteY1142" fmla="*/ 527050 h 850900"/>
                  <a:gd name="connsiteX1143" fmla="*/ 450850 w 723900"/>
                  <a:gd name="connsiteY1143" fmla="*/ 527050 h 850900"/>
                  <a:gd name="connsiteX1144" fmla="*/ 452438 w 723900"/>
                  <a:gd name="connsiteY1144" fmla="*/ 527050 h 850900"/>
                  <a:gd name="connsiteX1145" fmla="*/ 452438 w 723900"/>
                  <a:gd name="connsiteY1145" fmla="*/ 528638 h 850900"/>
                  <a:gd name="connsiteX1146" fmla="*/ 450850 w 723900"/>
                  <a:gd name="connsiteY1146" fmla="*/ 528638 h 850900"/>
                  <a:gd name="connsiteX1147" fmla="*/ 450850 w 723900"/>
                  <a:gd name="connsiteY1147" fmla="*/ 527050 h 850900"/>
                  <a:gd name="connsiteX1148" fmla="*/ 473075 w 723900"/>
                  <a:gd name="connsiteY1148" fmla="*/ 523875 h 850900"/>
                  <a:gd name="connsiteX1149" fmla="*/ 474663 w 723900"/>
                  <a:gd name="connsiteY1149" fmla="*/ 523875 h 850900"/>
                  <a:gd name="connsiteX1150" fmla="*/ 476250 w 723900"/>
                  <a:gd name="connsiteY1150" fmla="*/ 523875 h 850900"/>
                  <a:gd name="connsiteX1151" fmla="*/ 476250 w 723900"/>
                  <a:gd name="connsiteY1151" fmla="*/ 527050 h 850900"/>
                  <a:gd name="connsiteX1152" fmla="*/ 474663 w 723900"/>
                  <a:gd name="connsiteY1152" fmla="*/ 525463 h 850900"/>
                  <a:gd name="connsiteX1153" fmla="*/ 473075 w 723900"/>
                  <a:gd name="connsiteY1153" fmla="*/ 525463 h 850900"/>
                  <a:gd name="connsiteX1154" fmla="*/ 473075 w 723900"/>
                  <a:gd name="connsiteY1154" fmla="*/ 523875 h 850900"/>
                  <a:gd name="connsiteX1155" fmla="*/ 460375 w 723900"/>
                  <a:gd name="connsiteY1155" fmla="*/ 523875 h 850900"/>
                  <a:gd name="connsiteX1156" fmla="*/ 461963 w 723900"/>
                  <a:gd name="connsiteY1156" fmla="*/ 523875 h 850900"/>
                  <a:gd name="connsiteX1157" fmla="*/ 461963 w 723900"/>
                  <a:gd name="connsiteY1157" fmla="*/ 525463 h 850900"/>
                  <a:gd name="connsiteX1158" fmla="*/ 460375 w 723900"/>
                  <a:gd name="connsiteY1158" fmla="*/ 525463 h 850900"/>
                  <a:gd name="connsiteX1159" fmla="*/ 460375 w 723900"/>
                  <a:gd name="connsiteY1159" fmla="*/ 523875 h 850900"/>
                  <a:gd name="connsiteX1160" fmla="*/ 406400 w 723900"/>
                  <a:gd name="connsiteY1160" fmla="*/ 523875 h 850900"/>
                  <a:gd name="connsiteX1161" fmla="*/ 406400 w 723900"/>
                  <a:gd name="connsiteY1161" fmla="*/ 527050 h 850900"/>
                  <a:gd name="connsiteX1162" fmla="*/ 409575 w 723900"/>
                  <a:gd name="connsiteY1162" fmla="*/ 527050 h 850900"/>
                  <a:gd name="connsiteX1163" fmla="*/ 412750 w 723900"/>
                  <a:gd name="connsiteY1163" fmla="*/ 527050 h 850900"/>
                  <a:gd name="connsiteX1164" fmla="*/ 415925 w 723900"/>
                  <a:gd name="connsiteY1164" fmla="*/ 527050 h 850900"/>
                  <a:gd name="connsiteX1165" fmla="*/ 419100 w 723900"/>
                  <a:gd name="connsiteY1165" fmla="*/ 527050 h 850900"/>
                  <a:gd name="connsiteX1166" fmla="*/ 415925 w 723900"/>
                  <a:gd name="connsiteY1166" fmla="*/ 523875 h 850900"/>
                  <a:gd name="connsiteX1167" fmla="*/ 412750 w 723900"/>
                  <a:gd name="connsiteY1167" fmla="*/ 523875 h 850900"/>
                  <a:gd name="connsiteX1168" fmla="*/ 409575 w 723900"/>
                  <a:gd name="connsiteY1168" fmla="*/ 523875 h 850900"/>
                  <a:gd name="connsiteX1169" fmla="*/ 406400 w 723900"/>
                  <a:gd name="connsiteY1169" fmla="*/ 523875 h 850900"/>
                  <a:gd name="connsiteX1170" fmla="*/ 469900 w 723900"/>
                  <a:gd name="connsiteY1170" fmla="*/ 517525 h 850900"/>
                  <a:gd name="connsiteX1171" fmla="*/ 469900 w 723900"/>
                  <a:gd name="connsiteY1171" fmla="*/ 520700 h 850900"/>
                  <a:gd name="connsiteX1172" fmla="*/ 466725 w 723900"/>
                  <a:gd name="connsiteY1172" fmla="*/ 520700 h 850900"/>
                  <a:gd name="connsiteX1173" fmla="*/ 469900 w 723900"/>
                  <a:gd name="connsiteY1173" fmla="*/ 517525 h 850900"/>
                  <a:gd name="connsiteX1174" fmla="*/ 438150 w 723900"/>
                  <a:gd name="connsiteY1174" fmla="*/ 514350 h 850900"/>
                  <a:gd name="connsiteX1175" fmla="*/ 438150 w 723900"/>
                  <a:gd name="connsiteY1175" fmla="*/ 517525 h 850900"/>
                  <a:gd name="connsiteX1176" fmla="*/ 441325 w 723900"/>
                  <a:gd name="connsiteY1176" fmla="*/ 514350 h 850900"/>
                  <a:gd name="connsiteX1177" fmla="*/ 438150 w 723900"/>
                  <a:gd name="connsiteY1177" fmla="*/ 514350 h 850900"/>
                  <a:gd name="connsiteX1178" fmla="*/ 387350 w 723900"/>
                  <a:gd name="connsiteY1178" fmla="*/ 514350 h 850900"/>
                  <a:gd name="connsiteX1179" fmla="*/ 390525 w 723900"/>
                  <a:gd name="connsiteY1179" fmla="*/ 514350 h 850900"/>
                  <a:gd name="connsiteX1180" fmla="*/ 390525 w 723900"/>
                  <a:gd name="connsiteY1180" fmla="*/ 517525 h 850900"/>
                  <a:gd name="connsiteX1181" fmla="*/ 387350 w 723900"/>
                  <a:gd name="connsiteY1181" fmla="*/ 517525 h 850900"/>
                  <a:gd name="connsiteX1182" fmla="*/ 387350 w 723900"/>
                  <a:gd name="connsiteY1182" fmla="*/ 514350 h 850900"/>
                  <a:gd name="connsiteX1183" fmla="*/ 31750 w 723900"/>
                  <a:gd name="connsiteY1183" fmla="*/ 511175 h 850900"/>
                  <a:gd name="connsiteX1184" fmla="*/ 31750 w 723900"/>
                  <a:gd name="connsiteY1184" fmla="*/ 514350 h 850900"/>
                  <a:gd name="connsiteX1185" fmla="*/ 34925 w 723900"/>
                  <a:gd name="connsiteY1185" fmla="*/ 514350 h 850900"/>
                  <a:gd name="connsiteX1186" fmla="*/ 38100 w 723900"/>
                  <a:gd name="connsiteY1186" fmla="*/ 514350 h 850900"/>
                  <a:gd name="connsiteX1187" fmla="*/ 41275 w 723900"/>
                  <a:gd name="connsiteY1187" fmla="*/ 514350 h 850900"/>
                  <a:gd name="connsiteX1188" fmla="*/ 41275 w 723900"/>
                  <a:gd name="connsiteY1188" fmla="*/ 517525 h 850900"/>
                  <a:gd name="connsiteX1189" fmla="*/ 41275 w 723900"/>
                  <a:gd name="connsiteY1189" fmla="*/ 520700 h 850900"/>
                  <a:gd name="connsiteX1190" fmla="*/ 41275 w 723900"/>
                  <a:gd name="connsiteY1190" fmla="*/ 523875 h 850900"/>
                  <a:gd name="connsiteX1191" fmla="*/ 44450 w 723900"/>
                  <a:gd name="connsiteY1191" fmla="*/ 523875 h 850900"/>
                  <a:gd name="connsiteX1192" fmla="*/ 44450 w 723900"/>
                  <a:gd name="connsiteY1192" fmla="*/ 520700 h 850900"/>
                  <a:gd name="connsiteX1193" fmla="*/ 47625 w 723900"/>
                  <a:gd name="connsiteY1193" fmla="*/ 520700 h 850900"/>
                  <a:gd name="connsiteX1194" fmla="*/ 47625 w 723900"/>
                  <a:gd name="connsiteY1194" fmla="*/ 517525 h 850900"/>
                  <a:gd name="connsiteX1195" fmla="*/ 50800 w 723900"/>
                  <a:gd name="connsiteY1195" fmla="*/ 517525 h 850900"/>
                  <a:gd name="connsiteX1196" fmla="*/ 53975 w 723900"/>
                  <a:gd name="connsiteY1196" fmla="*/ 517525 h 850900"/>
                  <a:gd name="connsiteX1197" fmla="*/ 53975 w 723900"/>
                  <a:gd name="connsiteY1197" fmla="*/ 520700 h 850900"/>
                  <a:gd name="connsiteX1198" fmla="*/ 53975 w 723900"/>
                  <a:gd name="connsiteY1198" fmla="*/ 523875 h 850900"/>
                  <a:gd name="connsiteX1199" fmla="*/ 50800 w 723900"/>
                  <a:gd name="connsiteY1199" fmla="*/ 523875 h 850900"/>
                  <a:gd name="connsiteX1200" fmla="*/ 50800 w 723900"/>
                  <a:gd name="connsiteY1200" fmla="*/ 527050 h 850900"/>
                  <a:gd name="connsiteX1201" fmla="*/ 50800 w 723900"/>
                  <a:gd name="connsiteY1201" fmla="*/ 530225 h 850900"/>
                  <a:gd name="connsiteX1202" fmla="*/ 53975 w 723900"/>
                  <a:gd name="connsiteY1202" fmla="*/ 530225 h 850900"/>
                  <a:gd name="connsiteX1203" fmla="*/ 57150 w 723900"/>
                  <a:gd name="connsiteY1203" fmla="*/ 530225 h 850900"/>
                  <a:gd name="connsiteX1204" fmla="*/ 57150 w 723900"/>
                  <a:gd name="connsiteY1204" fmla="*/ 527050 h 850900"/>
                  <a:gd name="connsiteX1205" fmla="*/ 60325 w 723900"/>
                  <a:gd name="connsiteY1205" fmla="*/ 527050 h 850900"/>
                  <a:gd name="connsiteX1206" fmla="*/ 60325 w 723900"/>
                  <a:gd name="connsiteY1206" fmla="*/ 523875 h 850900"/>
                  <a:gd name="connsiteX1207" fmla="*/ 63500 w 723900"/>
                  <a:gd name="connsiteY1207" fmla="*/ 523875 h 850900"/>
                  <a:gd name="connsiteX1208" fmla="*/ 60325 w 723900"/>
                  <a:gd name="connsiteY1208" fmla="*/ 520700 h 850900"/>
                  <a:gd name="connsiteX1209" fmla="*/ 60325 w 723900"/>
                  <a:gd name="connsiteY1209" fmla="*/ 517525 h 850900"/>
                  <a:gd name="connsiteX1210" fmla="*/ 57150 w 723900"/>
                  <a:gd name="connsiteY1210" fmla="*/ 517525 h 850900"/>
                  <a:gd name="connsiteX1211" fmla="*/ 53975 w 723900"/>
                  <a:gd name="connsiteY1211" fmla="*/ 517525 h 850900"/>
                  <a:gd name="connsiteX1212" fmla="*/ 53975 w 723900"/>
                  <a:gd name="connsiteY1212" fmla="*/ 514350 h 850900"/>
                  <a:gd name="connsiteX1213" fmla="*/ 50800 w 723900"/>
                  <a:gd name="connsiteY1213" fmla="*/ 514350 h 850900"/>
                  <a:gd name="connsiteX1214" fmla="*/ 49213 w 723900"/>
                  <a:gd name="connsiteY1214" fmla="*/ 514350 h 850900"/>
                  <a:gd name="connsiteX1215" fmla="*/ 49213 w 723900"/>
                  <a:gd name="connsiteY1215" fmla="*/ 515938 h 850900"/>
                  <a:gd name="connsiteX1216" fmla="*/ 47625 w 723900"/>
                  <a:gd name="connsiteY1216" fmla="*/ 515938 h 850900"/>
                  <a:gd name="connsiteX1217" fmla="*/ 47625 w 723900"/>
                  <a:gd name="connsiteY1217" fmla="*/ 514350 h 850900"/>
                  <a:gd name="connsiteX1218" fmla="*/ 44450 w 723900"/>
                  <a:gd name="connsiteY1218" fmla="*/ 514350 h 850900"/>
                  <a:gd name="connsiteX1219" fmla="*/ 41275 w 723900"/>
                  <a:gd name="connsiteY1219" fmla="*/ 514350 h 850900"/>
                  <a:gd name="connsiteX1220" fmla="*/ 41275 w 723900"/>
                  <a:gd name="connsiteY1220" fmla="*/ 511175 h 850900"/>
                  <a:gd name="connsiteX1221" fmla="*/ 38100 w 723900"/>
                  <a:gd name="connsiteY1221" fmla="*/ 511175 h 850900"/>
                  <a:gd name="connsiteX1222" fmla="*/ 34925 w 723900"/>
                  <a:gd name="connsiteY1222" fmla="*/ 511175 h 850900"/>
                  <a:gd name="connsiteX1223" fmla="*/ 31750 w 723900"/>
                  <a:gd name="connsiteY1223" fmla="*/ 511175 h 850900"/>
                  <a:gd name="connsiteX1224" fmla="*/ 447675 w 723900"/>
                  <a:gd name="connsiteY1224" fmla="*/ 508000 h 850900"/>
                  <a:gd name="connsiteX1225" fmla="*/ 447675 w 723900"/>
                  <a:gd name="connsiteY1225" fmla="*/ 511175 h 850900"/>
                  <a:gd name="connsiteX1226" fmla="*/ 444500 w 723900"/>
                  <a:gd name="connsiteY1226" fmla="*/ 511175 h 850900"/>
                  <a:gd name="connsiteX1227" fmla="*/ 444500 w 723900"/>
                  <a:gd name="connsiteY1227" fmla="*/ 514350 h 850900"/>
                  <a:gd name="connsiteX1228" fmla="*/ 447675 w 723900"/>
                  <a:gd name="connsiteY1228" fmla="*/ 514350 h 850900"/>
                  <a:gd name="connsiteX1229" fmla="*/ 447675 w 723900"/>
                  <a:gd name="connsiteY1229" fmla="*/ 511175 h 850900"/>
                  <a:gd name="connsiteX1230" fmla="*/ 450850 w 723900"/>
                  <a:gd name="connsiteY1230" fmla="*/ 508000 h 850900"/>
                  <a:gd name="connsiteX1231" fmla="*/ 447675 w 723900"/>
                  <a:gd name="connsiteY1231" fmla="*/ 508000 h 850900"/>
                  <a:gd name="connsiteX1232" fmla="*/ 9525 w 723900"/>
                  <a:gd name="connsiteY1232" fmla="*/ 444500 h 850900"/>
                  <a:gd name="connsiteX1233" fmla="*/ 12700 w 723900"/>
                  <a:gd name="connsiteY1233" fmla="*/ 444500 h 850900"/>
                  <a:gd name="connsiteX1234" fmla="*/ 12700 w 723900"/>
                  <a:gd name="connsiteY1234" fmla="*/ 447675 h 850900"/>
                  <a:gd name="connsiteX1235" fmla="*/ 9525 w 723900"/>
                  <a:gd name="connsiteY1235" fmla="*/ 447675 h 850900"/>
                  <a:gd name="connsiteX1236" fmla="*/ 9525 w 723900"/>
                  <a:gd name="connsiteY1236" fmla="*/ 444500 h 850900"/>
                  <a:gd name="connsiteX1237" fmla="*/ 38100 w 723900"/>
                  <a:gd name="connsiteY1237" fmla="*/ 419100 h 850900"/>
                  <a:gd name="connsiteX1238" fmla="*/ 41275 w 723900"/>
                  <a:gd name="connsiteY1238" fmla="*/ 422275 h 850900"/>
                  <a:gd name="connsiteX1239" fmla="*/ 39688 w 723900"/>
                  <a:gd name="connsiteY1239" fmla="*/ 422275 h 850900"/>
                  <a:gd name="connsiteX1240" fmla="*/ 39688 w 723900"/>
                  <a:gd name="connsiteY1240" fmla="*/ 423863 h 850900"/>
                  <a:gd name="connsiteX1241" fmla="*/ 38100 w 723900"/>
                  <a:gd name="connsiteY1241" fmla="*/ 423863 h 850900"/>
                  <a:gd name="connsiteX1242" fmla="*/ 38100 w 723900"/>
                  <a:gd name="connsiteY1242" fmla="*/ 422275 h 850900"/>
                  <a:gd name="connsiteX1243" fmla="*/ 38100 w 723900"/>
                  <a:gd name="connsiteY1243" fmla="*/ 419100 h 850900"/>
                  <a:gd name="connsiteX1244" fmla="*/ 114300 w 723900"/>
                  <a:gd name="connsiteY1244" fmla="*/ 387350 h 850900"/>
                  <a:gd name="connsiteX1245" fmla="*/ 115888 w 723900"/>
                  <a:gd name="connsiteY1245" fmla="*/ 387350 h 850900"/>
                  <a:gd name="connsiteX1246" fmla="*/ 115888 w 723900"/>
                  <a:gd name="connsiteY1246" fmla="*/ 388938 h 850900"/>
                  <a:gd name="connsiteX1247" fmla="*/ 114300 w 723900"/>
                  <a:gd name="connsiteY1247" fmla="*/ 388938 h 850900"/>
                  <a:gd name="connsiteX1248" fmla="*/ 114300 w 723900"/>
                  <a:gd name="connsiteY1248" fmla="*/ 387350 h 850900"/>
                  <a:gd name="connsiteX1249" fmla="*/ 98425 w 723900"/>
                  <a:gd name="connsiteY1249" fmla="*/ 377825 h 850900"/>
                  <a:gd name="connsiteX1250" fmla="*/ 101600 w 723900"/>
                  <a:gd name="connsiteY1250" fmla="*/ 377825 h 850900"/>
                  <a:gd name="connsiteX1251" fmla="*/ 104775 w 723900"/>
                  <a:gd name="connsiteY1251" fmla="*/ 377825 h 850900"/>
                  <a:gd name="connsiteX1252" fmla="*/ 107950 w 723900"/>
                  <a:gd name="connsiteY1252" fmla="*/ 377825 h 850900"/>
                  <a:gd name="connsiteX1253" fmla="*/ 107950 w 723900"/>
                  <a:gd name="connsiteY1253" fmla="*/ 381000 h 850900"/>
                  <a:gd name="connsiteX1254" fmla="*/ 107950 w 723900"/>
                  <a:gd name="connsiteY1254" fmla="*/ 384175 h 850900"/>
                  <a:gd name="connsiteX1255" fmla="*/ 104775 w 723900"/>
                  <a:gd name="connsiteY1255" fmla="*/ 384175 h 850900"/>
                  <a:gd name="connsiteX1256" fmla="*/ 101600 w 723900"/>
                  <a:gd name="connsiteY1256" fmla="*/ 384175 h 850900"/>
                  <a:gd name="connsiteX1257" fmla="*/ 101600 w 723900"/>
                  <a:gd name="connsiteY1257" fmla="*/ 381000 h 850900"/>
                  <a:gd name="connsiteX1258" fmla="*/ 98425 w 723900"/>
                  <a:gd name="connsiteY1258" fmla="*/ 381000 h 850900"/>
                  <a:gd name="connsiteX1259" fmla="*/ 98425 w 723900"/>
                  <a:gd name="connsiteY1259" fmla="*/ 377825 h 850900"/>
                  <a:gd name="connsiteX1260" fmla="*/ 98425 w 723900"/>
                  <a:gd name="connsiteY1260" fmla="*/ 330200 h 850900"/>
                  <a:gd name="connsiteX1261" fmla="*/ 98425 w 723900"/>
                  <a:gd name="connsiteY1261" fmla="*/ 333375 h 850900"/>
                  <a:gd name="connsiteX1262" fmla="*/ 95250 w 723900"/>
                  <a:gd name="connsiteY1262" fmla="*/ 333375 h 850900"/>
                  <a:gd name="connsiteX1263" fmla="*/ 98425 w 723900"/>
                  <a:gd name="connsiteY1263" fmla="*/ 330200 h 850900"/>
                  <a:gd name="connsiteX1264" fmla="*/ 92075 w 723900"/>
                  <a:gd name="connsiteY1264" fmla="*/ 330200 h 850900"/>
                  <a:gd name="connsiteX1265" fmla="*/ 95250 w 723900"/>
                  <a:gd name="connsiteY1265" fmla="*/ 330200 h 850900"/>
                  <a:gd name="connsiteX1266" fmla="*/ 95250 w 723900"/>
                  <a:gd name="connsiteY1266" fmla="*/ 333375 h 850900"/>
                  <a:gd name="connsiteX1267" fmla="*/ 95250 w 723900"/>
                  <a:gd name="connsiteY1267" fmla="*/ 336550 h 850900"/>
                  <a:gd name="connsiteX1268" fmla="*/ 92075 w 723900"/>
                  <a:gd name="connsiteY1268" fmla="*/ 336550 h 850900"/>
                  <a:gd name="connsiteX1269" fmla="*/ 92075 w 723900"/>
                  <a:gd name="connsiteY1269" fmla="*/ 333375 h 850900"/>
                  <a:gd name="connsiteX1270" fmla="*/ 92075 w 723900"/>
                  <a:gd name="connsiteY1270" fmla="*/ 330200 h 850900"/>
                  <a:gd name="connsiteX1271" fmla="*/ 19050 w 723900"/>
                  <a:gd name="connsiteY1271" fmla="*/ 285750 h 850900"/>
                  <a:gd name="connsiteX1272" fmla="*/ 22225 w 723900"/>
                  <a:gd name="connsiteY1272" fmla="*/ 285750 h 850900"/>
                  <a:gd name="connsiteX1273" fmla="*/ 22225 w 723900"/>
                  <a:gd name="connsiteY1273" fmla="*/ 288925 h 850900"/>
                  <a:gd name="connsiteX1274" fmla="*/ 19050 w 723900"/>
                  <a:gd name="connsiteY1274" fmla="*/ 288925 h 850900"/>
                  <a:gd name="connsiteX1275" fmla="*/ 19050 w 723900"/>
                  <a:gd name="connsiteY1275" fmla="*/ 285750 h 850900"/>
                  <a:gd name="connsiteX1276" fmla="*/ 86043 w 723900"/>
                  <a:gd name="connsiteY1276" fmla="*/ 269875 h 850900"/>
                  <a:gd name="connsiteX1277" fmla="*/ 85725 w 723900"/>
                  <a:gd name="connsiteY1277" fmla="*/ 266700 h 850900"/>
                  <a:gd name="connsiteX1278" fmla="*/ 85725 w 723900"/>
                  <a:gd name="connsiteY1278" fmla="*/ 269875 h 850900"/>
                  <a:gd name="connsiteX1279" fmla="*/ 86043 w 723900"/>
                  <a:gd name="connsiteY1279" fmla="*/ 269875 h 850900"/>
                  <a:gd name="connsiteX1280" fmla="*/ 149225 w 723900"/>
                  <a:gd name="connsiteY1280" fmla="*/ 252413 h 850900"/>
                  <a:gd name="connsiteX1281" fmla="*/ 149225 w 723900"/>
                  <a:gd name="connsiteY1281" fmla="*/ 254000 h 850900"/>
                  <a:gd name="connsiteX1282" fmla="*/ 150812 w 723900"/>
                  <a:gd name="connsiteY1282" fmla="*/ 252413 h 850900"/>
                  <a:gd name="connsiteX1283" fmla="*/ 149225 w 723900"/>
                  <a:gd name="connsiteY1283" fmla="*/ 252413 h 850900"/>
                  <a:gd name="connsiteX1284" fmla="*/ 28575 w 723900"/>
                  <a:gd name="connsiteY1284" fmla="*/ 241300 h 850900"/>
                  <a:gd name="connsiteX1285" fmla="*/ 28575 w 723900"/>
                  <a:gd name="connsiteY1285" fmla="*/ 244475 h 850900"/>
                  <a:gd name="connsiteX1286" fmla="*/ 25400 w 723900"/>
                  <a:gd name="connsiteY1286" fmla="*/ 244475 h 850900"/>
                  <a:gd name="connsiteX1287" fmla="*/ 28575 w 723900"/>
                  <a:gd name="connsiteY1287" fmla="*/ 241300 h 850900"/>
                  <a:gd name="connsiteX1288" fmla="*/ 149225 w 723900"/>
                  <a:gd name="connsiteY1288" fmla="*/ 228600 h 850900"/>
                  <a:gd name="connsiteX1289" fmla="*/ 149225 w 723900"/>
                  <a:gd name="connsiteY1289" fmla="*/ 231775 h 850900"/>
                  <a:gd name="connsiteX1290" fmla="*/ 149225 w 723900"/>
                  <a:gd name="connsiteY1290" fmla="*/ 234950 h 850900"/>
                  <a:gd name="connsiteX1291" fmla="*/ 149225 w 723900"/>
                  <a:gd name="connsiteY1291" fmla="*/ 238125 h 850900"/>
                  <a:gd name="connsiteX1292" fmla="*/ 152400 w 723900"/>
                  <a:gd name="connsiteY1292" fmla="*/ 238125 h 850900"/>
                  <a:gd name="connsiteX1293" fmla="*/ 152400 w 723900"/>
                  <a:gd name="connsiteY1293" fmla="*/ 241300 h 850900"/>
                  <a:gd name="connsiteX1294" fmla="*/ 155575 w 723900"/>
                  <a:gd name="connsiteY1294" fmla="*/ 241300 h 850900"/>
                  <a:gd name="connsiteX1295" fmla="*/ 155575 w 723900"/>
                  <a:gd name="connsiteY1295" fmla="*/ 244475 h 850900"/>
                  <a:gd name="connsiteX1296" fmla="*/ 158750 w 723900"/>
                  <a:gd name="connsiteY1296" fmla="*/ 244475 h 850900"/>
                  <a:gd name="connsiteX1297" fmla="*/ 161925 w 723900"/>
                  <a:gd name="connsiteY1297" fmla="*/ 244475 h 850900"/>
                  <a:gd name="connsiteX1298" fmla="*/ 165100 w 723900"/>
                  <a:gd name="connsiteY1298" fmla="*/ 244475 h 850900"/>
                  <a:gd name="connsiteX1299" fmla="*/ 168275 w 723900"/>
                  <a:gd name="connsiteY1299" fmla="*/ 244475 h 850900"/>
                  <a:gd name="connsiteX1300" fmla="*/ 168275 w 723900"/>
                  <a:gd name="connsiteY1300" fmla="*/ 241300 h 850900"/>
                  <a:gd name="connsiteX1301" fmla="*/ 168275 w 723900"/>
                  <a:gd name="connsiteY1301" fmla="*/ 238125 h 850900"/>
                  <a:gd name="connsiteX1302" fmla="*/ 168275 w 723900"/>
                  <a:gd name="connsiteY1302" fmla="*/ 234950 h 850900"/>
                  <a:gd name="connsiteX1303" fmla="*/ 168275 w 723900"/>
                  <a:gd name="connsiteY1303" fmla="*/ 231775 h 850900"/>
                  <a:gd name="connsiteX1304" fmla="*/ 165100 w 723900"/>
                  <a:gd name="connsiteY1304" fmla="*/ 231775 h 850900"/>
                  <a:gd name="connsiteX1305" fmla="*/ 161925 w 723900"/>
                  <a:gd name="connsiteY1305" fmla="*/ 231775 h 850900"/>
                  <a:gd name="connsiteX1306" fmla="*/ 158750 w 723900"/>
                  <a:gd name="connsiteY1306" fmla="*/ 231775 h 850900"/>
                  <a:gd name="connsiteX1307" fmla="*/ 158750 w 723900"/>
                  <a:gd name="connsiteY1307" fmla="*/ 228600 h 850900"/>
                  <a:gd name="connsiteX1308" fmla="*/ 155575 w 723900"/>
                  <a:gd name="connsiteY1308" fmla="*/ 228600 h 850900"/>
                  <a:gd name="connsiteX1309" fmla="*/ 152400 w 723900"/>
                  <a:gd name="connsiteY1309" fmla="*/ 228600 h 850900"/>
                  <a:gd name="connsiteX1310" fmla="*/ 149225 w 723900"/>
                  <a:gd name="connsiteY1310" fmla="*/ 228600 h 850900"/>
                  <a:gd name="connsiteX1311" fmla="*/ 85725 w 723900"/>
                  <a:gd name="connsiteY1311" fmla="*/ 225425 h 850900"/>
                  <a:gd name="connsiteX1312" fmla="*/ 82550 w 723900"/>
                  <a:gd name="connsiteY1312" fmla="*/ 228600 h 850900"/>
                  <a:gd name="connsiteX1313" fmla="*/ 85725 w 723900"/>
                  <a:gd name="connsiteY1313" fmla="*/ 228600 h 850900"/>
                  <a:gd name="connsiteX1314" fmla="*/ 85725 w 723900"/>
                  <a:gd name="connsiteY1314" fmla="*/ 225425 h 850900"/>
                  <a:gd name="connsiteX1315" fmla="*/ 123825 w 723900"/>
                  <a:gd name="connsiteY1315" fmla="*/ 212725 h 850900"/>
                  <a:gd name="connsiteX1316" fmla="*/ 127000 w 723900"/>
                  <a:gd name="connsiteY1316" fmla="*/ 212725 h 850900"/>
                  <a:gd name="connsiteX1317" fmla="*/ 130175 w 723900"/>
                  <a:gd name="connsiteY1317" fmla="*/ 212725 h 850900"/>
                  <a:gd name="connsiteX1318" fmla="*/ 130175 w 723900"/>
                  <a:gd name="connsiteY1318" fmla="*/ 215900 h 850900"/>
                  <a:gd name="connsiteX1319" fmla="*/ 133350 w 723900"/>
                  <a:gd name="connsiteY1319" fmla="*/ 219075 h 850900"/>
                  <a:gd name="connsiteX1320" fmla="*/ 133350 w 723900"/>
                  <a:gd name="connsiteY1320" fmla="*/ 222250 h 850900"/>
                  <a:gd name="connsiteX1321" fmla="*/ 133350 w 723900"/>
                  <a:gd name="connsiteY1321" fmla="*/ 225425 h 850900"/>
                  <a:gd name="connsiteX1322" fmla="*/ 130175 w 723900"/>
                  <a:gd name="connsiteY1322" fmla="*/ 225425 h 850900"/>
                  <a:gd name="connsiteX1323" fmla="*/ 130175 w 723900"/>
                  <a:gd name="connsiteY1323" fmla="*/ 222250 h 850900"/>
                  <a:gd name="connsiteX1324" fmla="*/ 127000 w 723900"/>
                  <a:gd name="connsiteY1324" fmla="*/ 222250 h 850900"/>
                  <a:gd name="connsiteX1325" fmla="*/ 123825 w 723900"/>
                  <a:gd name="connsiteY1325" fmla="*/ 222250 h 850900"/>
                  <a:gd name="connsiteX1326" fmla="*/ 123825 w 723900"/>
                  <a:gd name="connsiteY1326" fmla="*/ 219075 h 850900"/>
                  <a:gd name="connsiteX1327" fmla="*/ 123825 w 723900"/>
                  <a:gd name="connsiteY1327" fmla="*/ 215900 h 850900"/>
                  <a:gd name="connsiteX1328" fmla="*/ 123825 w 723900"/>
                  <a:gd name="connsiteY1328" fmla="*/ 212725 h 850900"/>
                  <a:gd name="connsiteX1329" fmla="*/ 127000 w 723900"/>
                  <a:gd name="connsiteY1329" fmla="*/ 209550 h 850900"/>
                  <a:gd name="connsiteX1330" fmla="*/ 128588 w 723900"/>
                  <a:gd name="connsiteY1330" fmla="*/ 209550 h 850900"/>
                  <a:gd name="connsiteX1331" fmla="*/ 128588 w 723900"/>
                  <a:gd name="connsiteY1331" fmla="*/ 211138 h 850900"/>
                  <a:gd name="connsiteX1332" fmla="*/ 127000 w 723900"/>
                  <a:gd name="connsiteY1332" fmla="*/ 211138 h 850900"/>
                  <a:gd name="connsiteX1333" fmla="*/ 127000 w 723900"/>
                  <a:gd name="connsiteY1333" fmla="*/ 209550 h 850900"/>
                  <a:gd name="connsiteX1334" fmla="*/ 130175 w 723900"/>
                  <a:gd name="connsiteY1334" fmla="*/ 73025 h 850900"/>
                  <a:gd name="connsiteX1335" fmla="*/ 131763 w 723900"/>
                  <a:gd name="connsiteY1335" fmla="*/ 73025 h 850900"/>
                  <a:gd name="connsiteX1336" fmla="*/ 131763 w 723900"/>
                  <a:gd name="connsiteY1336" fmla="*/ 74613 h 850900"/>
                  <a:gd name="connsiteX1337" fmla="*/ 130175 w 723900"/>
                  <a:gd name="connsiteY1337" fmla="*/ 74613 h 850900"/>
                  <a:gd name="connsiteX1338" fmla="*/ 130175 w 723900"/>
                  <a:gd name="connsiteY1338" fmla="*/ 73025 h 850900"/>
                  <a:gd name="connsiteX1339" fmla="*/ 133350 w 723900"/>
                  <a:gd name="connsiteY1339" fmla="*/ 63500 h 850900"/>
                  <a:gd name="connsiteX1340" fmla="*/ 136525 w 723900"/>
                  <a:gd name="connsiteY1340" fmla="*/ 63500 h 850900"/>
                  <a:gd name="connsiteX1341" fmla="*/ 133350 w 723900"/>
                  <a:gd name="connsiteY1341" fmla="*/ 66675 h 850900"/>
                  <a:gd name="connsiteX1342" fmla="*/ 133350 w 723900"/>
                  <a:gd name="connsiteY1342" fmla="*/ 63500 h 850900"/>
                  <a:gd name="connsiteX1343" fmla="*/ 139700 w 723900"/>
                  <a:gd name="connsiteY1343" fmla="*/ 60325 h 850900"/>
                  <a:gd name="connsiteX1344" fmla="*/ 141288 w 723900"/>
                  <a:gd name="connsiteY1344" fmla="*/ 60325 h 850900"/>
                  <a:gd name="connsiteX1345" fmla="*/ 141288 w 723900"/>
                  <a:gd name="connsiteY1345" fmla="*/ 61913 h 850900"/>
                  <a:gd name="connsiteX1346" fmla="*/ 139700 w 723900"/>
                  <a:gd name="connsiteY1346" fmla="*/ 61913 h 850900"/>
                  <a:gd name="connsiteX1347" fmla="*/ 139700 w 723900"/>
                  <a:gd name="connsiteY1347" fmla="*/ 63500 h 850900"/>
                  <a:gd name="connsiteX1348" fmla="*/ 138113 w 723900"/>
                  <a:gd name="connsiteY1348" fmla="*/ 63500 h 850900"/>
                  <a:gd name="connsiteX1349" fmla="*/ 138113 w 723900"/>
                  <a:gd name="connsiteY1349" fmla="*/ 65088 h 850900"/>
                  <a:gd name="connsiteX1350" fmla="*/ 136525 w 723900"/>
                  <a:gd name="connsiteY1350" fmla="*/ 65088 h 850900"/>
                  <a:gd name="connsiteX1351" fmla="*/ 136525 w 723900"/>
                  <a:gd name="connsiteY1351" fmla="*/ 63500 h 850900"/>
                  <a:gd name="connsiteX1352" fmla="*/ 139700 w 723900"/>
                  <a:gd name="connsiteY1352" fmla="*/ 60325 h 850900"/>
                  <a:gd name="connsiteX1353" fmla="*/ 142875 w 723900"/>
                  <a:gd name="connsiteY1353" fmla="*/ 57150 h 850900"/>
                  <a:gd name="connsiteX1354" fmla="*/ 144463 w 723900"/>
                  <a:gd name="connsiteY1354" fmla="*/ 57150 h 850900"/>
                  <a:gd name="connsiteX1355" fmla="*/ 144463 w 723900"/>
                  <a:gd name="connsiteY1355" fmla="*/ 58738 h 850900"/>
                  <a:gd name="connsiteX1356" fmla="*/ 142875 w 723900"/>
                  <a:gd name="connsiteY1356" fmla="*/ 58738 h 850900"/>
                  <a:gd name="connsiteX1357" fmla="*/ 142875 w 723900"/>
                  <a:gd name="connsiteY1357" fmla="*/ 57150 h 850900"/>
                  <a:gd name="connsiteX1358" fmla="*/ 415925 w 723900"/>
                  <a:gd name="connsiteY1358" fmla="*/ 47625 h 850900"/>
                  <a:gd name="connsiteX1359" fmla="*/ 417513 w 723900"/>
                  <a:gd name="connsiteY1359" fmla="*/ 47625 h 850900"/>
                  <a:gd name="connsiteX1360" fmla="*/ 417513 w 723900"/>
                  <a:gd name="connsiteY1360" fmla="*/ 49213 h 850900"/>
                  <a:gd name="connsiteX1361" fmla="*/ 415925 w 723900"/>
                  <a:gd name="connsiteY1361" fmla="*/ 49213 h 850900"/>
                  <a:gd name="connsiteX1362" fmla="*/ 415925 w 723900"/>
                  <a:gd name="connsiteY1362" fmla="*/ 47625 h 850900"/>
                  <a:gd name="connsiteX1363" fmla="*/ 149225 w 723900"/>
                  <a:gd name="connsiteY1363" fmla="*/ 47625 h 850900"/>
                  <a:gd name="connsiteX1364" fmla="*/ 150813 w 723900"/>
                  <a:gd name="connsiteY1364" fmla="*/ 47625 h 850900"/>
                  <a:gd name="connsiteX1365" fmla="*/ 150813 w 723900"/>
                  <a:gd name="connsiteY1365" fmla="*/ 49213 h 850900"/>
                  <a:gd name="connsiteX1366" fmla="*/ 149225 w 723900"/>
                  <a:gd name="connsiteY1366" fmla="*/ 49213 h 850900"/>
                  <a:gd name="connsiteX1367" fmla="*/ 149225 w 723900"/>
                  <a:gd name="connsiteY1367" fmla="*/ 47625 h 850900"/>
                  <a:gd name="connsiteX1368" fmla="*/ 165100 w 723900"/>
                  <a:gd name="connsiteY1368" fmla="*/ 44450 h 850900"/>
                  <a:gd name="connsiteX1369" fmla="*/ 166688 w 723900"/>
                  <a:gd name="connsiteY1369" fmla="*/ 44450 h 850900"/>
                  <a:gd name="connsiteX1370" fmla="*/ 166688 w 723900"/>
                  <a:gd name="connsiteY1370" fmla="*/ 46038 h 850900"/>
                  <a:gd name="connsiteX1371" fmla="*/ 165100 w 723900"/>
                  <a:gd name="connsiteY1371" fmla="*/ 46038 h 850900"/>
                  <a:gd name="connsiteX1372" fmla="*/ 165100 w 723900"/>
                  <a:gd name="connsiteY1372" fmla="*/ 44450 h 850900"/>
                  <a:gd name="connsiteX1373" fmla="*/ 152400 w 723900"/>
                  <a:gd name="connsiteY1373" fmla="*/ 44450 h 850900"/>
                  <a:gd name="connsiteX1374" fmla="*/ 153988 w 723900"/>
                  <a:gd name="connsiteY1374" fmla="*/ 44450 h 850900"/>
                  <a:gd name="connsiteX1375" fmla="*/ 153988 w 723900"/>
                  <a:gd name="connsiteY1375" fmla="*/ 46038 h 850900"/>
                  <a:gd name="connsiteX1376" fmla="*/ 152400 w 723900"/>
                  <a:gd name="connsiteY1376" fmla="*/ 46038 h 850900"/>
                  <a:gd name="connsiteX1377" fmla="*/ 152400 w 723900"/>
                  <a:gd name="connsiteY1377" fmla="*/ 44450 h 850900"/>
                  <a:gd name="connsiteX1378" fmla="*/ 158750 w 723900"/>
                  <a:gd name="connsiteY1378" fmla="*/ 41275 h 850900"/>
                  <a:gd name="connsiteX1379" fmla="*/ 160338 w 723900"/>
                  <a:gd name="connsiteY1379" fmla="*/ 41275 h 850900"/>
                  <a:gd name="connsiteX1380" fmla="*/ 161925 w 723900"/>
                  <a:gd name="connsiteY1380" fmla="*/ 41275 h 850900"/>
                  <a:gd name="connsiteX1381" fmla="*/ 161925 w 723900"/>
                  <a:gd name="connsiteY1381" fmla="*/ 42863 h 850900"/>
                  <a:gd name="connsiteX1382" fmla="*/ 160338 w 723900"/>
                  <a:gd name="connsiteY1382" fmla="*/ 42863 h 850900"/>
                  <a:gd name="connsiteX1383" fmla="*/ 158750 w 723900"/>
                  <a:gd name="connsiteY1383" fmla="*/ 42863 h 850900"/>
                  <a:gd name="connsiteX1384" fmla="*/ 158750 w 723900"/>
                  <a:gd name="connsiteY1384" fmla="*/ 41275 h 850900"/>
                  <a:gd name="connsiteX1385" fmla="*/ 193675 w 723900"/>
                  <a:gd name="connsiteY1385" fmla="*/ 34925 h 850900"/>
                  <a:gd name="connsiteX1386" fmla="*/ 195263 w 723900"/>
                  <a:gd name="connsiteY1386" fmla="*/ 34925 h 850900"/>
                  <a:gd name="connsiteX1387" fmla="*/ 195263 w 723900"/>
                  <a:gd name="connsiteY1387" fmla="*/ 36513 h 850900"/>
                  <a:gd name="connsiteX1388" fmla="*/ 193675 w 723900"/>
                  <a:gd name="connsiteY1388" fmla="*/ 36513 h 850900"/>
                  <a:gd name="connsiteX1389" fmla="*/ 193675 w 723900"/>
                  <a:gd name="connsiteY1389" fmla="*/ 34925 h 850900"/>
                  <a:gd name="connsiteX1390" fmla="*/ 193675 w 723900"/>
                  <a:gd name="connsiteY1390" fmla="*/ 31750 h 850900"/>
                  <a:gd name="connsiteX1391" fmla="*/ 193675 w 723900"/>
                  <a:gd name="connsiteY1391" fmla="*/ 34925 h 850900"/>
                  <a:gd name="connsiteX1392" fmla="*/ 192088 w 723900"/>
                  <a:gd name="connsiteY1392" fmla="*/ 36512 h 850900"/>
                  <a:gd name="connsiteX1393" fmla="*/ 192088 w 723900"/>
                  <a:gd name="connsiteY1393" fmla="*/ 36513 h 850900"/>
                  <a:gd name="connsiteX1394" fmla="*/ 192087 w 723900"/>
                  <a:gd name="connsiteY1394" fmla="*/ 36513 h 850900"/>
                  <a:gd name="connsiteX1395" fmla="*/ 190500 w 723900"/>
                  <a:gd name="connsiteY1395" fmla="*/ 38100 h 850900"/>
                  <a:gd name="connsiteX1396" fmla="*/ 193675 w 723900"/>
                  <a:gd name="connsiteY1396" fmla="*/ 38100 h 850900"/>
                  <a:gd name="connsiteX1397" fmla="*/ 193675 w 723900"/>
                  <a:gd name="connsiteY1397" fmla="*/ 41275 h 850900"/>
                  <a:gd name="connsiteX1398" fmla="*/ 190500 w 723900"/>
                  <a:gd name="connsiteY1398" fmla="*/ 41275 h 850900"/>
                  <a:gd name="connsiteX1399" fmla="*/ 190500 w 723900"/>
                  <a:gd name="connsiteY1399" fmla="*/ 44450 h 850900"/>
                  <a:gd name="connsiteX1400" fmla="*/ 193675 w 723900"/>
                  <a:gd name="connsiteY1400" fmla="*/ 44450 h 850900"/>
                  <a:gd name="connsiteX1401" fmla="*/ 193675 w 723900"/>
                  <a:gd name="connsiteY1401" fmla="*/ 41275 h 850900"/>
                  <a:gd name="connsiteX1402" fmla="*/ 196850 w 723900"/>
                  <a:gd name="connsiteY1402" fmla="*/ 38100 h 850900"/>
                  <a:gd name="connsiteX1403" fmla="*/ 196850 w 723900"/>
                  <a:gd name="connsiteY1403" fmla="*/ 34925 h 850900"/>
                  <a:gd name="connsiteX1404" fmla="*/ 196850 w 723900"/>
                  <a:gd name="connsiteY1404" fmla="*/ 31750 h 850900"/>
                  <a:gd name="connsiteX1405" fmla="*/ 193675 w 723900"/>
                  <a:gd name="connsiteY1405" fmla="*/ 31750 h 850900"/>
                  <a:gd name="connsiteX1406" fmla="*/ 209550 w 723900"/>
                  <a:gd name="connsiteY1406" fmla="*/ 22225 h 850900"/>
                  <a:gd name="connsiteX1407" fmla="*/ 212725 w 723900"/>
                  <a:gd name="connsiteY1407" fmla="*/ 22225 h 850900"/>
                  <a:gd name="connsiteX1408" fmla="*/ 212725 w 723900"/>
                  <a:gd name="connsiteY1408" fmla="*/ 25400 h 850900"/>
                  <a:gd name="connsiteX1409" fmla="*/ 209550 w 723900"/>
                  <a:gd name="connsiteY1409" fmla="*/ 22225 h 850900"/>
                  <a:gd name="connsiteX1410" fmla="*/ 215900 w 723900"/>
                  <a:gd name="connsiteY1410" fmla="*/ 19050 h 850900"/>
                  <a:gd name="connsiteX1411" fmla="*/ 217488 w 723900"/>
                  <a:gd name="connsiteY1411" fmla="*/ 19050 h 850900"/>
                  <a:gd name="connsiteX1412" fmla="*/ 217488 w 723900"/>
                  <a:gd name="connsiteY1412" fmla="*/ 20638 h 850900"/>
                  <a:gd name="connsiteX1413" fmla="*/ 215900 w 723900"/>
                  <a:gd name="connsiteY1413" fmla="*/ 20638 h 850900"/>
                  <a:gd name="connsiteX1414" fmla="*/ 215900 w 723900"/>
                  <a:gd name="connsiteY1414" fmla="*/ 19050 h 850900"/>
                  <a:gd name="connsiteX1415" fmla="*/ 276225 w 723900"/>
                  <a:gd name="connsiteY1415" fmla="*/ 6350 h 850900"/>
                  <a:gd name="connsiteX1416" fmla="*/ 277813 w 723900"/>
                  <a:gd name="connsiteY1416" fmla="*/ 6350 h 850900"/>
                  <a:gd name="connsiteX1417" fmla="*/ 277813 w 723900"/>
                  <a:gd name="connsiteY1417" fmla="*/ 7938 h 850900"/>
                  <a:gd name="connsiteX1418" fmla="*/ 276225 w 723900"/>
                  <a:gd name="connsiteY1418" fmla="*/ 7938 h 850900"/>
                  <a:gd name="connsiteX1419" fmla="*/ 276225 w 723900"/>
                  <a:gd name="connsiteY1419" fmla="*/ 6350 h 850900"/>
                  <a:gd name="connsiteX1420" fmla="*/ 269875 w 723900"/>
                  <a:gd name="connsiteY1420" fmla="*/ 3175 h 850900"/>
                  <a:gd name="connsiteX1421" fmla="*/ 273050 w 723900"/>
                  <a:gd name="connsiteY1421" fmla="*/ 6350 h 850900"/>
                  <a:gd name="connsiteX1422" fmla="*/ 269875 w 723900"/>
                  <a:gd name="connsiteY1422" fmla="*/ 6350 h 850900"/>
                  <a:gd name="connsiteX1423" fmla="*/ 269875 w 723900"/>
                  <a:gd name="connsiteY1423" fmla="*/ 3175 h 850900"/>
                  <a:gd name="connsiteX1424" fmla="*/ 266700 w 723900"/>
                  <a:gd name="connsiteY1424" fmla="*/ 3175 h 850900"/>
                  <a:gd name="connsiteX1425" fmla="*/ 268288 w 723900"/>
                  <a:gd name="connsiteY1425" fmla="*/ 3175 h 850900"/>
                  <a:gd name="connsiteX1426" fmla="*/ 268288 w 723900"/>
                  <a:gd name="connsiteY1426" fmla="*/ 4763 h 850900"/>
                  <a:gd name="connsiteX1427" fmla="*/ 266700 w 723900"/>
                  <a:gd name="connsiteY1427" fmla="*/ 4763 h 850900"/>
                  <a:gd name="connsiteX1428" fmla="*/ 266700 w 723900"/>
                  <a:gd name="connsiteY1428" fmla="*/ 3175 h 850900"/>
                  <a:gd name="connsiteX1429" fmla="*/ 247650 w 723900"/>
                  <a:gd name="connsiteY1429" fmla="*/ 0 h 850900"/>
                  <a:gd name="connsiteX1430" fmla="*/ 250825 w 723900"/>
                  <a:gd name="connsiteY1430" fmla="*/ 0 h 850900"/>
                  <a:gd name="connsiteX1431" fmla="*/ 254000 w 723900"/>
                  <a:gd name="connsiteY1431" fmla="*/ 0 h 850900"/>
                  <a:gd name="connsiteX1432" fmla="*/ 257175 w 723900"/>
                  <a:gd name="connsiteY1432" fmla="*/ 0 h 850900"/>
                  <a:gd name="connsiteX1433" fmla="*/ 257175 w 723900"/>
                  <a:gd name="connsiteY1433" fmla="*/ 3175 h 850900"/>
                  <a:gd name="connsiteX1434" fmla="*/ 260350 w 723900"/>
                  <a:gd name="connsiteY1434" fmla="*/ 3175 h 850900"/>
                  <a:gd name="connsiteX1435" fmla="*/ 260350 w 723900"/>
                  <a:gd name="connsiteY1435" fmla="*/ 6350 h 850900"/>
                  <a:gd name="connsiteX1436" fmla="*/ 263525 w 723900"/>
                  <a:gd name="connsiteY1436" fmla="*/ 6350 h 850900"/>
                  <a:gd name="connsiteX1437" fmla="*/ 265113 w 723900"/>
                  <a:gd name="connsiteY1437" fmla="*/ 6350 h 850900"/>
                  <a:gd name="connsiteX1438" fmla="*/ 266700 w 723900"/>
                  <a:gd name="connsiteY1438" fmla="*/ 6350 h 850900"/>
                  <a:gd name="connsiteX1439" fmla="*/ 269875 w 723900"/>
                  <a:gd name="connsiteY1439" fmla="*/ 6350 h 850900"/>
                  <a:gd name="connsiteX1440" fmla="*/ 269875 w 723900"/>
                  <a:gd name="connsiteY1440" fmla="*/ 9525 h 850900"/>
                  <a:gd name="connsiteX1441" fmla="*/ 269875 w 723900"/>
                  <a:gd name="connsiteY1441" fmla="*/ 12700 h 850900"/>
                  <a:gd name="connsiteX1442" fmla="*/ 269875 w 723900"/>
                  <a:gd name="connsiteY1442" fmla="*/ 15875 h 850900"/>
                  <a:gd name="connsiteX1443" fmla="*/ 266700 w 723900"/>
                  <a:gd name="connsiteY1443" fmla="*/ 15875 h 850900"/>
                  <a:gd name="connsiteX1444" fmla="*/ 266700 w 723900"/>
                  <a:gd name="connsiteY1444" fmla="*/ 19050 h 850900"/>
                  <a:gd name="connsiteX1445" fmla="*/ 263525 w 723900"/>
                  <a:gd name="connsiteY1445" fmla="*/ 19050 h 850900"/>
                  <a:gd name="connsiteX1446" fmla="*/ 263525 w 723900"/>
                  <a:gd name="connsiteY1446" fmla="*/ 22225 h 850900"/>
                  <a:gd name="connsiteX1447" fmla="*/ 263525 w 723900"/>
                  <a:gd name="connsiteY1447" fmla="*/ 25400 h 850900"/>
                  <a:gd name="connsiteX1448" fmla="*/ 266700 w 723900"/>
                  <a:gd name="connsiteY1448" fmla="*/ 25400 h 850900"/>
                  <a:gd name="connsiteX1449" fmla="*/ 269875 w 723900"/>
                  <a:gd name="connsiteY1449" fmla="*/ 25400 h 850900"/>
                  <a:gd name="connsiteX1450" fmla="*/ 269875 w 723900"/>
                  <a:gd name="connsiteY1450" fmla="*/ 22225 h 850900"/>
                  <a:gd name="connsiteX1451" fmla="*/ 269875 w 723900"/>
                  <a:gd name="connsiteY1451" fmla="*/ 19050 h 850900"/>
                  <a:gd name="connsiteX1452" fmla="*/ 273050 w 723900"/>
                  <a:gd name="connsiteY1452" fmla="*/ 19050 h 850900"/>
                  <a:gd name="connsiteX1453" fmla="*/ 273050 w 723900"/>
                  <a:gd name="connsiteY1453" fmla="*/ 15875 h 850900"/>
                  <a:gd name="connsiteX1454" fmla="*/ 276225 w 723900"/>
                  <a:gd name="connsiteY1454" fmla="*/ 15875 h 850900"/>
                  <a:gd name="connsiteX1455" fmla="*/ 276225 w 723900"/>
                  <a:gd name="connsiteY1455" fmla="*/ 12700 h 850900"/>
                  <a:gd name="connsiteX1456" fmla="*/ 279400 w 723900"/>
                  <a:gd name="connsiteY1456" fmla="*/ 12700 h 850900"/>
                  <a:gd name="connsiteX1457" fmla="*/ 282575 w 723900"/>
                  <a:gd name="connsiteY1457" fmla="*/ 9525 h 850900"/>
                  <a:gd name="connsiteX1458" fmla="*/ 282575 w 723900"/>
                  <a:gd name="connsiteY1458" fmla="*/ 12700 h 850900"/>
                  <a:gd name="connsiteX1459" fmla="*/ 285750 w 723900"/>
                  <a:gd name="connsiteY1459" fmla="*/ 12700 h 850900"/>
                  <a:gd name="connsiteX1460" fmla="*/ 285750 w 723900"/>
                  <a:gd name="connsiteY1460" fmla="*/ 15875 h 850900"/>
                  <a:gd name="connsiteX1461" fmla="*/ 285750 w 723900"/>
                  <a:gd name="connsiteY1461" fmla="*/ 19050 h 850900"/>
                  <a:gd name="connsiteX1462" fmla="*/ 285750 w 723900"/>
                  <a:gd name="connsiteY1462" fmla="*/ 22225 h 850900"/>
                  <a:gd name="connsiteX1463" fmla="*/ 285750 w 723900"/>
                  <a:gd name="connsiteY1463" fmla="*/ 25400 h 850900"/>
                  <a:gd name="connsiteX1464" fmla="*/ 288925 w 723900"/>
                  <a:gd name="connsiteY1464" fmla="*/ 25400 h 850900"/>
                  <a:gd name="connsiteX1465" fmla="*/ 292100 w 723900"/>
                  <a:gd name="connsiteY1465" fmla="*/ 25400 h 850900"/>
                  <a:gd name="connsiteX1466" fmla="*/ 292100 w 723900"/>
                  <a:gd name="connsiteY1466" fmla="*/ 28575 h 850900"/>
                  <a:gd name="connsiteX1467" fmla="*/ 295275 w 723900"/>
                  <a:gd name="connsiteY1467" fmla="*/ 28575 h 850900"/>
                  <a:gd name="connsiteX1468" fmla="*/ 295275 w 723900"/>
                  <a:gd name="connsiteY1468" fmla="*/ 25400 h 850900"/>
                  <a:gd name="connsiteX1469" fmla="*/ 298450 w 723900"/>
                  <a:gd name="connsiteY1469" fmla="*/ 25400 h 850900"/>
                  <a:gd name="connsiteX1470" fmla="*/ 298450 w 723900"/>
                  <a:gd name="connsiteY1470" fmla="*/ 22225 h 850900"/>
                  <a:gd name="connsiteX1471" fmla="*/ 301625 w 723900"/>
                  <a:gd name="connsiteY1471" fmla="*/ 22225 h 850900"/>
                  <a:gd name="connsiteX1472" fmla="*/ 304800 w 723900"/>
                  <a:gd name="connsiteY1472" fmla="*/ 22225 h 850900"/>
                  <a:gd name="connsiteX1473" fmla="*/ 307975 w 723900"/>
                  <a:gd name="connsiteY1473" fmla="*/ 22225 h 850900"/>
                  <a:gd name="connsiteX1474" fmla="*/ 307975 w 723900"/>
                  <a:gd name="connsiteY1474" fmla="*/ 19050 h 850900"/>
                  <a:gd name="connsiteX1475" fmla="*/ 311150 w 723900"/>
                  <a:gd name="connsiteY1475" fmla="*/ 19050 h 850900"/>
                  <a:gd name="connsiteX1476" fmla="*/ 311150 w 723900"/>
                  <a:gd name="connsiteY1476" fmla="*/ 22225 h 850900"/>
                  <a:gd name="connsiteX1477" fmla="*/ 314325 w 723900"/>
                  <a:gd name="connsiteY1477" fmla="*/ 22225 h 850900"/>
                  <a:gd name="connsiteX1478" fmla="*/ 317500 w 723900"/>
                  <a:gd name="connsiteY1478" fmla="*/ 25400 h 850900"/>
                  <a:gd name="connsiteX1479" fmla="*/ 317500 w 723900"/>
                  <a:gd name="connsiteY1479" fmla="*/ 23813 h 850900"/>
                  <a:gd name="connsiteX1480" fmla="*/ 317500 w 723900"/>
                  <a:gd name="connsiteY1480" fmla="*/ 22225 h 850900"/>
                  <a:gd name="connsiteX1481" fmla="*/ 319088 w 723900"/>
                  <a:gd name="connsiteY1481" fmla="*/ 22225 h 850900"/>
                  <a:gd name="connsiteX1482" fmla="*/ 320675 w 723900"/>
                  <a:gd name="connsiteY1482" fmla="*/ 22225 h 850900"/>
                  <a:gd name="connsiteX1483" fmla="*/ 323850 w 723900"/>
                  <a:gd name="connsiteY1483" fmla="*/ 22225 h 850900"/>
                  <a:gd name="connsiteX1484" fmla="*/ 323850 w 723900"/>
                  <a:gd name="connsiteY1484" fmla="*/ 25400 h 850900"/>
                  <a:gd name="connsiteX1485" fmla="*/ 327025 w 723900"/>
                  <a:gd name="connsiteY1485" fmla="*/ 25400 h 850900"/>
                  <a:gd name="connsiteX1486" fmla="*/ 323850 w 723900"/>
                  <a:gd name="connsiteY1486" fmla="*/ 28575 h 850900"/>
                  <a:gd name="connsiteX1487" fmla="*/ 323850 w 723900"/>
                  <a:gd name="connsiteY1487" fmla="*/ 31750 h 850900"/>
                  <a:gd name="connsiteX1488" fmla="*/ 323850 w 723900"/>
                  <a:gd name="connsiteY1488" fmla="*/ 34925 h 850900"/>
                  <a:gd name="connsiteX1489" fmla="*/ 325438 w 723900"/>
                  <a:gd name="connsiteY1489" fmla="*/ 34925 h 850900"/>
                  <a:gd name="connsiteX1490" fmla="*/ 327025 w 723900"/>
                  <a:gd name="connsiteY1490" fmla="*/ 34925 h 850900"/>
                  <a:gd name="connsiteX1491" fmla="*/ 330200 w 723900"/>
                  <a:gd name="connsiteY1491" fmla="*/ 34925 h 850900"/>
                  <a:gd name="connsiteX1492" fmla="*/ 330200 w 723900"/>
                  <a:gd name="connsiteY1492" fmla="*/ 38100 h 850900"/>
                  <a:gd name="connsiteX1493" fmla="*/ 331788 w 723900"/>
                  <a:gd name="connsiteY1493" fmla="*/ 38100 h 850900"/>
                  <a:gd name="connsiteX1494" fmla="*/ 333375 w 723900"/>
                  <a:gd name="connsiteY1494" fmla="*/ 38100 h 850900"/>
                  <a:gd name="connsiteX1495" fmla="*/ 336550 w 723900"/>
                  <a:gd name="connsiteY1495" fmla="*/ 38100 h 850900"/>
                  <a:gd name="connsiteX1496" fmla="*/ 336550 w 723900"/>
                  <a:gd name="connsiteY1496" fmla="*/ 41275 h 850900"/>
                  <a:gd name="connsiteX1497" fmla="*/ 333375 w 723900"/>
                  <a:gd name="connsiteY1497" fmla="*/ 41275 h 850900"/>
                  <a:gd name="connsiteX1498" fmla="*/ 333375 w 723900"/>
                  <a:gd name="connsiteY1498" fmla="*/ 44450 h 850900"/>
                  <a:gd name="connsiteX1499" fmla="*/ 336550 w 723900"/>
                  <a:gd name="connsiteY1499" fmla="*/ 44450 h 850900"/>
                  <a:gd name="connsiteX1500" fmla="*/ 339725 w 723900"/>
                  <a:gd name="connsiteY1500" fmla="*/ 44450 h 850900"/>
                  <a:gd name="connsiteX1501" fmla="*/ 342900 w 723900"/>
                  <a:gd name="connsiteY1501" fmla="*/ 44450 h 850900"/>
                  <a:gd name="connsiteX1502" fmla="*/ 346075 w 723900"/>
                  <a:gd name="connsiteY1502" fmla="*/ 47625 h 850900"/>
                  <a:gd name="connsiteX1503" fmla="*/ 346075 w 723900"/>
                  <a:gd name="connsiteY1503" fmla="*/ 46038 h 850900"/>
                  <a:gd name="connsiteX1504" fmla="*/ 346075 w 723900"/>
                  <a:gd name="connsiteY1504" fmla="*/ 44450 h 850900"/>
                  <a:gd name="connsiteX1505" fmla="*/ 347663 w 723900"/>
                  <a:gd name="connsiteY1505" fmla="*/ 44450 h 850900"/>
                  <a:gd name="connsiteX1506" fmla="*/ 349250 w 723900"/>
                  <a:gd name="connsiteY1506" fmla="*/ 44450 h 850900"/>
                  <a:gd name="connsiteX1507" fmla="*/ 349250 w 723900"/>
                  <a:gd name="connsiteY1507" fmla="*/ 41275 h 850900"/>
                  <a:gd name="connsiteX1508" fmla="*/ 352425 w 723900"/>
                  <a:gd name="connsiteY1508" fmla="*/ 41275 h 850900"/>
                  <a:gd name="connsiteX1509" fmla="*/ 355600 w 723900"/>
                  <a:gd name="connsiteY1509" fmla="*/ 41275 h 850900"/>
                  <a:gd name="connsiteX1510" fmla="*/ 358775 w 723900"/>
                  <a:gd name="connsiteY1510" fmla="*/ 41275 h 850900"/>
                  <a:gd name="connsiteX1511" fmla="*/ 360363 w 723900"/>
                  <a:gd name="connsiteY1511" fmla="*/ 41275 h 850900"/>
                  <a:gd name="connsiteX1512" fmla="*/ 360363 w 723900"/>
                  <a:gd name="connsiteY1512" fmla="*/ 42862 h 850900"/>
                  <a:gd name="connsiteX1513" fmla="*/ 361950 w 723900"/>
                  <a:gd name="connsiteY1513" fmla="*/ 41275 h 850900"/>
                  <a:gd name="connsiteX1514" fmla="*/ 361950 w 723900"/>
                  <a:gd name="connsiteY1514" fmla="*/ 44450 h 850900"/>
                  <a:gd name="connsiteX1515" fmla="*/ 365125 w 723900"/>
                  <a:gd name="connsiteY1515" fmla="*/ 44450 h 850900"/>
                  <a:gd name="connsiteX1516" fmla="*/ 365125 w 723900"/>
                  <a:gd name="connsiteY1516" fmla="*/ 41275 h 850900"/>
                  <a:gd name="connsiteX1517" fmla="*/ 368300 w 723900"/>
                  <a:gd name="connsiteY1517" fmla="*/ 41275 h 850900"/>
                  <a:gd name="connsiteX1518" fmla="*/ 371475 w 723900"/>
                  <a:gd name="connsiteY1518" fmla="*/ 38100 h 850900"/>
                  <a:gd name="connsiteX1519" fmla="*/ 374650 w 723900"/>
                  <a:gd name="connsiteY1519" fmla="*/ 38100 h 850900"/>
                  <a:gd name="connsiteX1520" fmla="*/ 377825 w 723900"/>
                  <a:gd name="connsiteY1520" fmla="*/ 38100 h 850900"/>
                  <a:gd name="connsiteX1521" fmla="*/ 379413 w 723900"/>
                  <a:gd name="connsiteY1521" fmla="*/ 38100 h 850900"/>
                  <a:gd name="connsiteX1522" fmla="*/ 381000 w 723900"/>
                  <a:gd name="connsiteY1522" fmla="*/ 38100 h 850900"/>
                  <a:gd name="connsiteX1523" fmla="*/ 382588 w 723900"/>
                  <a:gd name="connsiteY1523" fmla="*/ 38100 h 850900"/>
                  <a:gd name="connsiteX1524" fmla="*/ 382588 w 723900"/>
                  <a:gd name="connsiteY1524" fmla="*/ 39688 h 850900"/>
                  <a:gd name="connsiteX1525" fmla="*/ 381000 w 723900"/>
                  <a:gd name="connsiteY1525" fmla="*/ 39688 h 850900"/>
                  <a:gd name="connsiteX1526" fmla="*/ 381000 w 723900"/>
                  <a:gd name="connsiteY1526" fmla="*/ 41275 h 850900"/>
                  <a:gd name="connsiteX1527" fmla="*/ 384175 w 723900"/>
                  <a:gd name="connsiteY1527" fmla="*/ 41275 h 850900"/>
                  <a:gd name="connsiteX1528" fmla="*/ 387350 w 723900"/>
                  <a:gd name="connsiteY1528" fmla="*/ 41275 h 850900"/>
                  <a:gd name="connsiteX1529" fmla="*/ 388938 w 723900"/>
                  <a:gd name="connsiteY1529" fmla="*/ 41275 h 850900"/>
                  <a:gd name="connsiteX1530" fmla="*/ 390525 w 723900"/>
                  <a:gd name="connsiteY1530" fmla="*/ 41275 h 850900"/>
                  <a:gd name="connsiteX1531" fmla="*/ 390525 w 723900"/>
                  <a:gd name="connsiteY1531" fmla="*/ 44450 h 850900"/>
                  <a:gd name="connsiteX1532" fmla="*/ 393700 w 723900"/>
                  <a:gd name="connsiteY1532" fmla="*/ 44450 h 850900"/>
                  <a:gd name="connsiteX1533" fmla="*/ 393700 w 723900"/>
                  <a:gd name="connsiteY1533" fmla="*/ 47625 h 850900"/>
                  <a:gd name="connsiteX1534" fmla="*/ 396875 w 723900"/>
                  <a:gd name="connsiteY1534" fmla="*/ 47625 h 850900"/>
                  <a:gd name="connsiteX1535" fmla="*/ 396875 w 723900"/>
                  <a:gd name="connsiteY1535" fmla="*/ 44450 h 850900"/>
                  <a:gd name="connsiteX1536" fmla="*/ 400050 w 723900"/>
                  <a:gd name="connsiteY1536" fmla="*/ 44450 h 850900"/>
                  <a:gd name="connsiteX1537" fmla="*/ 403225 w 723900"/>
                  <a:gd name="connsiteY1537" fmla="*/ 47625 h 850900"/>
                  <a:gd name="connsiteX1538" fmla="*/ 406400 w 723900"/>
                  <a:gd name="connsiteY1538" fmla="*/ 47625 h 850900"/>
                  <a:gd name="connsiteX1539" fmla="*/ 406400 w 723900"/>
                  <a:gd name="connsiteY1539" fmla="*/ 50800 h 850900"/>
                  <a:gd name="connsiteX1540" fmla="*/ 409575 w 723900"/>
                  <a:gd name="connsiteY1540" fmla="*/ 50800 h 850900"/>
                  <a:gd name="connsiteX1541" fmla="*/ 412750 w 723900"/>
                  <a:gd name="connsiteY1541" fmla="*/ 50800 h 850900"/>
                  <a:gd name="connsiteX1542" fmla="*/ 415925 w 723900"/>
                  <a:gd name="connsiteY1542" fmla="*/ 50800 h 850900"/>
                  <a:gd name="connsiteX1543" fmla="*/ 415925 w 723900"/>
                  <a:gd name="connsiteY1543" fmla="*/ 53975 h 850900"/>
                  <a:gd name="connsiteX1544" fmla="*/ 419100 w 723900"/>
                  <a:gd name="connsiteY1544" fmla="*/ 53975 h 850900"/>
                  <a:gd name="connsiteX1545" fmla="*/ 422275 w 723900"/>
                  <a:gd name="connsiteY1545" fmla="*/ 50800 h 850900"/>
                  <a:gd name="connsiteX1546" fmla="*/ 425450 w 723900"/>
                  <a:gd name="connsiteY1546" fmla="*/ 50800 h 850900"/>
                  <a:gd name="connsiteX1547" fmla="*/ 428625 w 723900"/>
                  <a:gd name="connsiteY1547" fmla="*/ 50800 h 850900"/>
                  <a:gd name="connsiteX1548" fmla="*/ 431800 w 723900"/>
                  <a:gd name="connsiteY1548" fmla="*/ 50800 h 850900"/>
                  <a:gd name="connsiteX1549" fmla="*/ 434975 w 723900"/>
                  <a:gd name="connsiteY1549" fmla="*/ 50800 h 850900"/>
                  <a:gd name="connsiteX1550" fmla="*/ 438150 w 723900"/>
                  <a:gd name="connsiteY1550" fmla="*/ 50800 h 850900"/>
                  <a:gd name="connsiteX1551" fmla="*/ 441325 w 723900"/>
                  <a:gd name="connsiteY1551" fmla="*/ 50800 h 850900"/>
                  <a:gd name="connsiteX1552" fmla="*/ 444500 w 723900"/>
                  <a:gd name="connsiteY1552" fmla="*/ 50800 h 850900"/>
                  <a:gd name="connsiteX1553" fmla="*/ 444500 w 723900"/>
                  <a:gd name="connsiteY1553" fmla="*/ 53975 h 850900"/>
                  <a:gd name="connsiteX1554" fmla="*/ 447675 w 723900"/>
                  <a:gd name="connsiteY1554" fmla="*/ 53975 h 850900"/>
                  <a:gd name="connsiteX1555" fmla="*/ 450850 w 723900"/>
                  <a:gd name="connsiteY1555" fmla="*/ 53975 h 850900"/>
                  <a:gd name="connsiteX1556" fmla="*/ 454025 w 723900"/>
                  <a:gd name="connsiteY1556" fmla="*/ 57150 h 850900"/>
                  <a:gd name="connsiteX1557" fmla="*/ 457200 w 723900"/>
                  <a:gd name="connsiteY1557" fmla="*/ 57150 h 850900"/>
                  <a:gd name="connsiteX1558" fmla="*/ 458788 w 723900"/>
                  <a:gd name="connsiteY1558" fmla="*/ 57150 h 850900"/>
                  <a:gd name="connsiteX1559" fmla="*/ 460375 w 723900"/>
                  <a:gd name="connsiteY1559" fmla="*/ 57150 h 850900"/>
                  <a:gd name="connsiteX1560" fmla="*/ 463550 w 723900"/>
                  <a:gd name="connsiteY1560" fmla="*/ 57150 h 850900"/>
                  <a:gd name="connsiteX1561" fmla="*/ 463550 w 723900"/>
                  <a:gd name="connsiteY1561" fmla="*/ 53975 h 850900"/>
                  <a:gd name="connsiteX1562" fmla="*/ 466725 w 723900"/>
                  <a:gd name="connsiteY1562" fmla="*/ 53975 h 850900"/>
                  <a:gd name="connsiteX1563" fmla="*/ 469900 w 723900"/>
                  <a:gd name="connsiteY1563" fmla="*/ 53975 h 850900"/>
                  <a:gd name="connsiteX1564" fmla="*/ 469900 w 723900"/>
                  <a:gd name="connsiteY1564" fmla="*/ 52388 h 850900"/>
                  <a:gd name="connsiteX1565" fmla="*/ 469900 w 723900"/>
                  <a:gd name="connsiteY1565" fmla="*/ 50800 h 850900"/>
                  <a:gd name="connsiteX1566" fmla="*/ 471488 w 723900"/>
                  <a:gd name="connsiteY1566" fmla="*/ 50800 h 850900"/>
                  <a:gd name="connsiteX1567" fmla="*/ 473075 w 723900"/>
                  <a:gd name="connsiteY1567" fmla="*/ 50800 h 850900"/>
                  <a:gd name="connsiteX1568" fmla="*/ 474663 w 723900"/>
                  <a:gd name="connsiteY1568" fmla="*/ 50800 h 850900"/>
                  <a:gd name="connsiteX1569" fmla="*/ 476250 w 723900"/>
                  <a:gd name="connsiteY1569" fmla="*/ 50800 h 850900"/>
                  <a:gd name="connsiteX1570" fmla="*/ 476250 w 723900"/>
                  <a:gd name="connsiteY1570" fmla="*/ 49213 h 850900"/>
                  <a:gd name="connsiteX1571" fmla="*/ 476250 w 723900"/>
                  <a:gd name="connsiteY1571" fmla="*/ 47625 h 850900"/>
                  <a:gd name="connsiteX1572" fmla="*/ 476250 w 723900"/>
                  <a:gd name="connsiteY1572" fmla="*/ 44450 h 850900"/>
                  <a:gd name="connsiteX1573" fmla="*/ 479425 w 723900"/>
                  <a:gd name="connsiteY1573" fmla="*/ 44450 h 850900"/>
                  <a:gd name="connsiteX1574" fmla="*/ 481013 w 723900"/>
                  <a:gd name="connsiteY1574" fmla="*/ 44450 h 850900"/>
                  <a:gd name="connsiteX1575" fmla="*/ 482600 w 723900"/>
                  <a:gd name="connsiteY1575" fmla="*/ 44450 h 850900"/>
                  <a:gd name="connsiteX1576" fmla="*/ 482600 w 723900"/>
                  <a:gd name="connsiteY1576" fmla="*/ 47625 h 850900"/>
                  <a:gd name="connsiteX1577" fmla="*/ 485775 w 723900"/>
                  <a:gd name="connsiteY1577" fmla="*/ 47625 h 850900"/>
                  <a:gd name="connsiteX1578" fmla="*/ 485775 w 723900"/>
                  <a:gd name="connsiteY1578" fmla="*/ 46038 h 850900"/>
                  <a:gd name="connsiteX1579" fmla="*/ 485775 w 723900"/>
                  <a:gd name="connsiteY1579" fmla="*/ 44450 h 850900"/>
                  <a:gd name="connsiteX1580" fmla="*/ 487363 w 723900"/>
                  <a:gd name="connsiteY1580" fmla="*/ 44450 h 850900"/>
                  <a:gd name="connsiteX1581" fmla="*/ 487363 w 723900"/>
                  <a:gd name="connsiteY1581" fmla="*/ 46038 h 850900"/>
                  <a:gd name="connsiteX1582" fmla="*/ 488950 w 723900"/>
                  <a:gd name="connsiteY1582" fmla="*/ 47625 h 850900"/>
                  <a:gd name="connsiteX1583" fmla="*/ 492125 w 723900"/>
                  <a:gd name="connsiteY1583" fmla="*/ 47625 h 850900"/>
                  <a:gd name="connsiteX1584" fmla="*/ 495300 w 723900"/>
                  <a:gd name="connsiteY1584" fmla="*/ 47625 h 850900"/>
                  <a:gd name="connsiteX1585" fmla="*/ 498475 w 723900"/>
                  <a:gd name="connsiteY1585" fmla="*/ 47625 h 850900"/>
                  <a:gd name="connsiteX1586" fmla="*/ 498475 w 723900"/>
                  <a:gd name="connsiteY1586" fmla="*/ 50800 h 850900"/>
                  <a:gd name="connsiteX1587" fmla="*/ 500063 w 723900"/>
                  <a:gd name="connsiteY1587" fmla="*/ 50800 h 850900"/>
                  <a:gd name="connsiteX1588" fmla="*/ 501650 w 723900"/>
                  <a:gd name="connsiteY1588" fmla="*/ 50800 h 850900"/>
                  <a:gd name="connsiteX1589" fmla="*/ 503238 w 723900"/>
                  <a:gd name="connsiteY1589" fmla="*/ 50800 h 850900"/>
                  <a:gd name="connsiteX1590" fmla="*/ 504825 w 723900"/>
                  <a:gd name="connsiteY1590" fmla="*/ 50800 h 850900"/>
                  <a:gd name="connsiteX1591" fmla="*/ 503238 w 723900"/>
                  <a:gd name="connsiteY1591" fmla="*/ 52387 h 850900"/>
                  <a:gd name="connsiteX1592" fmla="*/ 503238 w 723900"/>
                  <a:gd name="connsiteY1592" fmla="*/ 52388 h 850900"/>
                  <a:gd name="connsiteX1593" fmla="*/ 503237 w 723900"/>
                  <a:gd name="connsiteY1593" fmla="*/ 52388 h 850900"/>
                  <a:gd name="connsiteX1594" fmla="*/ 501650 w 723900"/>
                  <a:gd name="connsiteY1594" fmla="*/ 53975 h 850900"/>
                  <a:gd name="connsiteX1595" fmla="*/ 504825 w 723900"/>
                  <a:gd name="connsiteY1595" fmla="*/ 53975 h 850900"/>
                  <a:gd name="connsiteX1596" fmla="*/ 504825 w 723900"/>
                  <a:gd name="connsiteY1596" fmla="*/ 57150 h 850900"/>
                  <a:gd name="connsiteX1597" fmla="*/ 508000 w 723900"/>
                  <a:gd name="connsiteY1597" fmla="*/ 57150 h 850900"/>
                  <a:gd name="connsiteX1598" fmla="*/ 508000 w 723900"/>
                  <a:gd name="connsiteY1598" fmla="*/ 55563 h 850900"/>
                  <a:gd name="connsiteX1599" fmla="*/ 508000 w 723900"/>
                  <a:gd name="connsiteY1599" fmla="*/ 53975 h 850900"/>
                  <a:gd name="connsiteX1600" fmla="*/ 509588 w 723900"/>
                  <a:gd name="connsiteY1600" fmla="*/ 53975 h 850900"/>
                  <a:gd name="connsiteX1601" fmla="*/ 511175 w 723900"/>
                  <a:gd name="connsiteY1601" fmla="*/ 53975 h 850900"/>
                  <a:gd name="connsiteX1602" fmla="*/ 511175 w 723900"/>
                  <a:gd name="connsiteY1602" fmla="*/ 57150 h 850900"/>
                  <a:gd name="connsiteX1603" fmla="*/ 514350 w 723900"/>
                  <a:gd name="connsiteY1603" fmla="*/ 57150 h 850900"/>
                  <a:gd name="connsiteX1604" fmla="*/ 515938 w 723900"/>
                  <a:gd name="connsiteY1604" fmla="*/ 57150 h 850900"/>
                  <a:gd name="connsiteX1605" fmla="*/ 517525 w 723900"/>
                  <a:gd name="connsiteY1605" fmla="*/ 57150 h 850900"/>
                  <a:gd name="connsiteX1606" fmla="*/ 520700 w 723900"/>
                  <a:gd name="connsiteY1606" fmla="*/ 60325 h 850900"/>
                  <a:gd name="connsiteX1607" fmla="*/ 522288 w 723900"/>
                  <a:gd name="connsiteY1607" fmla="*/ 60325 h 850900"/>
                  <a:gd name="connsiteX1608" fmla="*/ 523875 w 723900"/>
                  <a:gd name="connsiteY1608" fmla="*/ 60325 h 850900"/>
                  <a:gd name="connsiteX1609" fmla="*/ 523875 w 723900"/>
                  <a:gd name="connsiteY1609" fmla="*/ 63500 h 850900"/>
                  <a:gd name="connsiteX1610" fmla="*/ 527050 w 723900"/>
                  <a:gd name="connsiteY1610" fmla="*/ 63500 h 850900"/>
                  <a:gd name="connsiteX1611" fmla="*/ 527050 w 723900"/>
                  <a:gd name="connsiteY1611" fmla="*/ 60325 h 850900"/>
                  <a:gd name="connsiteX1612" fmla="*/ 530225 w 723900"/>
                  <a:gd name="connsiteY1612" fmla="*/ 60325 h 850900"/>
                  <a:gd name="connsiteX1613" fmla="*/ 542925 w 723900"/>
                  <a:gd name="connsiteY1613" fmla="*/ 120650 h 850900"/>
                  <a:gd name="connsiteX1614" fmla="*/ 539750 w 723900"/>
                  <a:gd name="connsiteY1614" fmla="*/ 120650 h 850900"/>
                  <a:gd name="connsiteX1615" fmla="*/ 568325 w 723900"/>
                  <a:gd name="connsiteY1615" fmla="*/ 250825 h 850900"/>
                  <a:gd name="connsiteX1616" fmla="*/ 590550 w 723900"/>
                  <a:gd name="connsiteY1616" fmla="*/ 368300 h 850900"/>
                  <a:gd name="connsiteX1617" fmla="*/ 605842 w 723900"/>
                  <a:gd name="connsiteY1617" fmla="*/ 447820 h 850900"/>
                  <a:gd name="connsiteX1618" fmla="*/ 606425 w 723900"/>
                  <a:gd name="connsiteY1618" fmla="*/ 447675 h 850900"/>
                  <a:gd name="connsiteX1619" fmla="*/ 612775 w 723900"/>
                  <a:gd name="connsiteY1619" fmla="*/ 485775 h 850900"/>
                  <a:gd name="connsiteX1620" fmla="*/ 612775 w 723900"/>
                  <a:gd name="connsiteY1620" fmla="*/ 488950 h 850900"/>
                  <a:gd name="connsiteX1621" fmla="*/ 622300 w 723900"/>
                  <a:gd name="connsiteY1621" fmla="*/ 520700 h 850900"/>
                  <a:gd name="connsiteX1622" fmla="*/ 622300 w 723900"/>
                  <a:gd name="connsiteY1622" fmla="*/ 523875 h 850900"/>
                  <a:gd name="connsiteX1623" fmla="*/ 622300 w 723900"/>
                  <a:gd name="connsiteY1623" fmla="*/ 527050 h 850900"/>
                  <a:gd name="connsiteX1624" fmla="*/ 625475 w 723900"/>
                  <a:gd name="connsiteY1624" fmla="*/ 530225 h 850900"/>
                  <a:gd name="connsiteX1625" fmla="*/ 628650 w 723900"/>
                  <a:gd name="connsiteY1625" fmla="*/ 530225 h 850900"/>
                  <a:gd name="connsiteX1626" fmla="*/ 635000 w 723900"/>
                  <a:gd name="connsiteY1626" fmla="*/ 530225 h 850900"/>
                  <a:gd name="connsiteX1627" fmla="*/ 635000 w 723900"/>
                  <a:gd name="connsiteY1627" fmla="*/ 527050 h 850900"/>
                  <a:gd name="connsiteX1628" fmla="*/ 644525 w 723900"/>
                  <a:gd name="connsiteY1628" fmla="*/ 527050 h 850900"/>
                  <a:gd name="connsiteX1629" fmla="*/ 647700 w 723900"/>
                  <a:gd name="connsiteY1629" fmla="*/ 530225 h 850900"/>
                  <a:gd name="connsiteX1630" fmla="*/ 650875 w 723900"/>
                  <a:gd name="connsiteY1630" fmla="*/ 530225 h 850900"/>
                  <a:gd name="connsiteX1631" fmla="*/ 654050 w 723900"/>
                  <a:gd name="connsiteY1631" fmla="*/ 520700 h 850900"/>
                  <a:gd name="connsiteX1632" fmla="*/ 660400 w 723900"/>
                  <a:gd name="connsiteY1632" fmla="*/ 517525 h 850900"/>
                  <a:gd name="connsiteX1633" fmla="*/ 669925 w 723900"/>
                  <a:gd name="connsiteY1633" fmla="*/ 517525 h 850900"/>
                  <a:gd name="connsiteX1634" fmla="*/ 669925 w 723900"/>
                  <a:gd name="connsiteY1634" fmla="*/ 530225 h 850900"/>
                  <a:gd name="connsiteX1635" fmla="*/ 673100 w 723900"/>
                  <a:gd name="connsiteY1635" fmla="*/ 533400 h 850900"/>
                  <a:gd name="connsiteX1636" fmla="*/ 679450 w 723900"/>
                  <a:gd name="connsiteY1636" fmla="*/ 536575 h 850900"/>
                  <a:gd name="connsiteX1637" fmla="*/ 682625 w 723900"/>
                  <a:gd name="connsiteY1637" fmla="*/ 536575 h 850900"/>
                  <a:gd name="connsiteX1638" fmla="*/ 685800 w 723900"/>
                  <a:gd name="connsiteY1638" fmla="*/ 539750 h 850900"/>
                  <a:gd name="connsiteX1639" fmla="*/ 685800 w 723900"/>
                  <a:gd name="connsiteY1639" fmla="*/ 542925 h 850900"/>
                  <a:gd name="connsiteX1640" fmla="*/ 704850 w 723900"/>
                  <a:gd name="connsiteY1640" fmla="*/ 555625 h 850900"/>
                  <a:gd name="connsiteX1641" fmla="*/ 720725 w 723900"/>
                  <a:gd name="connsiteY1641" fmla="*/ 561975 h 850900"/>
                  <a:gd name="connsiteX1642" fmla="*/ 723900 w 723900"/>
                  <a:gd name="connsiteY1642" fmla="*/ 568325 h 850900"/>
                  <a:gd name="connsiteX1643" fmla="*/ 723900 w 723900"/>
                  <a:gd name="connsiteY1643" fmla="*/ 574675 h 850900"/>
                  <a:gd name="connsiteX1644" fmla="*/ 723900 w 723900"/>
                  <a:gd name="connsiteY1644" fmla="*/ 577850 h 850900"/>
                  <a:gd name="connsiteX1645" fmla="*/ 717550 w 723900"/>
                  <a:gd name="connsiteY1645" fmla="*/ 587375 h 850900"/>
                  <a:gd name="connsiteX1646" fmla="*/ 717550 w 723900"/>
                  <a:gd name="connsiteY1646" fmla="*/ 584200 h 850900"/>
                  <a:gd name="connsiteX1647" fmla="*/ 714375 w 723900"/>
                  <a:gd name="connsiteY1647" fmla="*/ 584200 h 850900"/>
                  <a:gd name="connsiteX1648" fmla="*/ 714375 w 723900"/>
                  <a:gd name="connsiteY1648" fmla="*/ 581025 h 850900"/>
                  <a:gd name="connsiteX1649" fmla="*/ 711200 w 723900"/>
                  <a:gd name="connsiteY1649" fmla="*/ 581025 h 850900"/>
                  <a:gd name="connsiteX1650" fmla="*/ 711200 w 723900"/>
                  <a:gd name="connsiteY1650" fmla="*/ 577850 h 850900"/>
                  <a:gd name="connsiteX1651" fmla="*/ 708025 w 723900"/>
                  <a:gd name="connsiteY1651" fmla="*/ 577850 h 850900"/>
                  <a:gd name="connsiteX1652" fmla="*/ 704850 w 723900"/>
                  <a:gd name="connsiteY1652" fmla="*/ 577850 h 850900"/>
                  <a:gd name="connsiteX1653" fmla="*/ 704850 w 723900"/>
                  <a:gd name="connsiteY1653" fmla="*/ 574675 h 850900"/>
                  <a:gd name="connsiteX1654" fmla="*/ 701675 w 723900"/>
                  <a:gd name="connsiteY1654" fmla="*/ 574675 h 850900"/>
                  <a:gd name="connsiteX1655" fmla="*/ 698500 w 723900"/>
                  <a:gd name="connsiteY1655" fmla="*/ 574675 h 850900"/>
                  <a:gd name="connsiteX1656" fmla="*/ 695325 w 723900"/>
                  <a:gd name="connsiteY1656" fmla="*/ 574675 h 850900"/>
                  <a:gd name="connsiteX1657" fmla="*/ 692150 w 723900"/>
                  <a:gd name="connsiteY1657" fmla="*/ 574675 h 850900"/>
                  <a:gd name="connsiteX1658" fmla="*/ 692150 w 723900"/>
                  <a:gd name="connsiteY1658" fmla="*/ 571500 h 850900"/>
                  <a:gd name="connsiteX1659" fmla="*/ 688975 w 723900"/>
                  <a:gd name="connsiteY1659" fmla="*/ 571500 h 850900"/>
                  <a:gd name="connsiteX1660" fmla="*/ 685800 w 723900"/>
                  <a:gd name="connsiteY1660" fmla="*/ 571500 h 850900"/>
                  <a:gd name="connsiteX1661" fmla="*/ 682625 w 723900"/>
                  <a:gd name="connsiteY1661" fmla="*/ 568325 h 850900"/>
                  <a:gd name="connsiteX1662" fmla="*/ 681038 w 723900"/>
                  <a:gd name="connsiteY1662" fmla="*/ 568325 h 850900"/>
                  <a:gd name="connsiteX1663" fmla="*/ 681038 w 723900"/>
                  <a:gd name="connsiteY1663" fmla="*/ 569913 h 850900"/>
                  <a:gd name="connsiteX1664" fmla="*/ 679450 w 723900"/>
                  <a:gd name="connsiteY1664" fmla="*/ 569913 h 850900"/>
                  <a:gd name="connsiteX1665" fmla="*/ 679450 w 723900"/>
                  <a:gd name="connsiteY1665" fmla="*/ 568325 h 850900"/>
                  <a:gd name="connsiteX1666" fmla="*/ 676275 w 723900"/>
                  <a:gd name="connsiteY1666" fmla="*/ 568325 h 850900"/>
                  <a:gd name="connsiteX1667" fmla="*/ 676275 w 723900"/>
                  <a:gd name="connsiteY1667" fmla="*/ 565150 h 850900"/>
                  <a:gd name="connsiteX1668" fmla="*/ 673100 w 723900"/>
                  <a:gd name="connsiteY1668" fmla="*/ 565150 h 850900"/>
                  <a:gd name="connsiteX1669" fmla="*/ 669925 w 723900"/>
                  <a:gd name="connsiteY1669" fmla="*/ 565150 h 850900"/>
                  <a:gd name="connsiteX1670" fmla="*/ 666750 w 723900"/>
                  <a:gd name="connsiteY1670" fmla="*/ 565150 h 850900"/>
                  <a:gd name="connsiteX1671" fmla="*/ 663575 w 723900"/>
                  <a:gd name="connsiteY1671" fmla="*/ 561975 h 850900"/>
                  <a:gd name="connsiteX1672" fmla="*/ 660400 w 723900"/>
                  <a:gd name="connsiteY1672" fmla="*/ 561975 h 850900"/>
                  <a:gd name="connsiteX1673" fmla="*/ 660400 w 723900"/>
                  <a:gd name="connsiteY1673" fmla="*/ 560388 h 850900"/>
                  <a:gd name="connsiteX1674" fmla="*/ 660400 w 723900"/>
                  <a:gd name="connsiteY1674" fmla="*/ 558800 h 850900"/>
                  <a:gd name="connsiteX1675" fmla="*/ 660400 w 723900"/>
                  <a:gd name="connsiteY1675" fmla="*/ 555625 h 850900"/>
                  <a:gd name="connsiteX1676" fmla="*/ 663575 w 723900"/>
                  <a:gd name="connsiteY1676" fmla="*/ 555625 h 850900"/>
                  <a:gd name="connsiteX1677" fmla="*/ 663575 w 723900"/>
                  <a:gd name="connsiteY1677" fmla="*/ 552450 h 850900"/>
                  <a:gd name="connsiteX1678" fmla="*/ 663575 w 723900"/>
                  <a:gd name="connsiteY1678" fmla="*/ 549275 h 850900"/>
                  <a:gd name="connsiteX1679" fmla="*/ 663575 w 723900"/>
                  <a:gd name="connsiteY1679" fmla="*/ 546100 h 850900"/>
                  <a:gd name="connsiteX1680" fmla="*/ 660400 w 723900"/>
                  <a:gd name="connsiteY1680" fmla="*/ 546100 h 850900"/>
                  <a:gd name="connsiteX1681" fmla="*/ 660400 w 723900"/>
                  <a:gd name="connsiteY1681" fmla="*/ 542925 h 850900"/>
                  <a:gd name="connsiteX1682" fmla="*/ 660400 w 723900"/>
                  <a:gd name="connsiteY1682" fmla="*/ 539750 h 850900"/>
                  <a:gd name="connsiteX1683" fmla="*/ 663575 w 723900"/>
                  <a:gd name="connsiteY1683" fmla="*/ 539750 h 850900"/>
                  <a:gd name="connsiteX1684" fmla="*/ 663575 w 723900"/>
                  <a:gd name="connsiteY1684" fmla="*/ 538163 h 850900"/>
                  <a:gd name="connsiteX1685" fmla="*/ 663575 w 723900"/>
                  <a:gd name="connsiteY1685" fmla="*/ 536575 h 850900"/>
                  <a:gd name="connsiteX1686" fmla="*/ 663575 w 723900"/>
                  <a:gd name="connsiteY1686" fmla="*/ 533400 h 850900"/>
                  <a:gd name="connsiteX1687" fmla="*/ 660400 w 723900"/>
                  <a:gd name="connsiteY1687" fmla="*/ 533400 h 850900"/>
                  <a:gd name="connsiteX1688" fmla="*/ 660400 w 723900"/>
                  <a:gd name="connsiteY1688" fmla="*/ 536575 h 850900"/>
                  <a:gd name="connsiteX1689" fmla="*/ 660400 w 723900"/>
                  <a:gd name="connsiteY1689" fmla="*/ 539750 h 850900"/>
                  <a:gd name="connsiteX1690" fmla="*/ 657225 w 723900"/>
                  <a:gd name="connsiteY1690" fmla="*/ 539750 h 850900"/>
                  <a:gd name="connsiteX1691" fmla="*/ 657225 w 723900"/>
                  <a:gd name="connsiteY1691" fmla="*/ 542925 h 850900"/>
                  <a:gd name="connsiteX1692" fmla="*/ 657225 w 723900"/>
                  <a:gd name="connsiteY1692" fmla="*/ 546100 h 850900"/>
                  <a:gd name="connsiteX1693" fmla="*/ 654050 w 723900"/>
                  <a:gd name="connsiteY1693" fmla="*/ 546100 h 850900"/>
                  <a:gd name="connsiteX1694" fmla="*/ 654050 w 723900"/>
                  <a:gd name="connsiteY1694" fmla="*/ 549275 h 850900"/>
                  <a:gd name="connsiteX1695" fmla="*/ 650875 w 723900"/>
                  <a:gd name="connsiteY1695" fmla="*/ 549275 h 850900"/>
                  <a:gd name="connsiteX1696" fmla="*/ 650875 w 723900"/>
                  <a:gd name="connsiteY1696" fmla="*/ 552450 h 850900"/>
                  <a:gd name="connsiteX1697" fmla="*/ 647700 w 723900"/>
                  <a:gd name="connsiteY1697" fmla="*/ 552450 h 850900"/>
                  <a:gd name="connsiteX1698" fmla="*/ 647700 w 723900"/>
                  <a:gd name="connsiteY1698" fmla="*/ 555625 h 850900"/>
                  <a:gd name="connsiteX1699" fmla="*/ 644525 w 723900"/>
                  <a:gd name="connsiteY1699" fmla="*/ 555625 h 850900"/>
                  <a:gd name="connsiteX1700" fmla="*/ 641350 w 723900"/>
                  <a:gd name="connsiteY1700" fmla="*/ 555625 h 850900"/>
                  <a:gd name="connsiteX1701" fmla="*/ 638175 w 723900"/>
                  <a:gd name="connsiteY1701" fmla="*/ 555625 h 850900"/>
                  <a:gd name="connsiteX1702" fmla="*/ 635000 w 723900"/>
                  <a:gd name="connsiteY1702" fmla="*/ 555625 h 850900"/>
                  <a:gd name="connsiteX1703" fmla="*/ 631825 w 723900"/>
                  <a:gd name="connsiteY1703" fmla="*/ 555625 h 850900"/>
                  <a:gd name="connsiteX1704" fmla="*/ 628650 w 723900"/>
                  <a:gd name="connsiteY1704" fmla="*/ 555625 h 850900"/>
                  <a:gd name="connsiteX1705" fmla="*/ 625475 w 723900"/>
                  <a:gd name="connsiteY1705" fmla="*/ 555625 h 850900"/>
                  <a:gd name="connsiteX1706" fmla="*/ 622300 w 723900"/>
                  <a:gd name="connsiteY1706" fmla="*/ 555625 h 850900"/>
                  <a:gd name="connsiteX1707" fmla="*/ 622300 w 723900"/>
                  <a:gd name="connsiteY1707" fmla="*/ 552450 h 850900"/>
                  <a:gd name="connsiteX1708" fmla="*/ 619125 w 723900"/>
                  <a:gd name="connsiteY1708" fmla="*/ 552450 h 850900"/>
                  <a:gd name="connsiteX1709" fmla="*/ 615950 w 723900"/>
                  <a:gd name="connsiteY1709" fmla="*/ 552450 h 850900"/>
                  <a:gd name="connsiteX1710" fmla="*/ 615950 w 723900"/>
                  <a:gd name="connsiteY1710" fmla="*/ 549275 h 850900"/>
                  <a:gd name="connsiteX1711" fmla="*/ 619125 w 723900"/>
                  <a:gd name="connsiteY1711" fmla="*/ 549275 h 850900"/>
                  <a:gd name="connsiteX1712" fmla="*/ 619125 w 723900"/>
                  <a:gd name="connsiteY1712" fmla="*/ 546100 h 850900"/>
                  <a:gd name="connsiteX1713" fmla="*/ 619125 w 723900"/>
                  <a:gd name="connsiteY1713" fmla="*/ 542925 h 850900"/>
                  <a:gd name="connsiteX1714" fmla="*/ 615950 w 723900"/>
                  <a:gd name="connsiteY1714" fmla="*/ 542925 h 850900"/>
                  <a:gd name="connsiteX1715" fmla="*/ 615950 w 723900"/>
                  <a:gd name="connsiteY1715" fmla="*/ 539750 h 850900"/>
                  <a:gd name="connsiteX1716" fmla="*/ 612775 w 723900"/>
                  <a:gd name="connsiteY1716" fmla="*/ 539750 h 850900"/>
                  <a:gd name="connsiteX1717" fmla="*/ 612775 w 723900"/>
                  <a:gd name="connsiteY1717" fmla="*/ 542925 h 850900"/>
                  <a:gd name="connsiteX1718" fmla="*/ 615950 w 723900"/>
                  <a:gd name="connsiteY1718" fmla="*/ 542925 h 850900"/>
                  <a:gd name="connsiteX1719" fmla="*/ 615950 w 723900"/>
                  <a:gd name="connsiteY1719" fmla="*/ 546100 h 850900"/>
                  <a:gd name="connsiteX1720" fmla="*/ 612775 w 723900"/>
                  <a:gd name="connsiteY1720" fmla="*/ 546100 h 850900"/>
                  <a:gd name="connsiteX1721" fmla="*/ 612775 w 723900"/>
                  <a:gd name="connsiteY1721" fmla="*/ 549275 h 850900"/>
                  <a:gd name="connsiteX1722" fmla="*/ 609600 w 723900"/>
                  <a:gd name="connsiteY1722" fmla="*/ 549275 h 850900"/>
                  <a:gd name="connsiteX1723" fmla="*/ 606425 w 723900"/>
                  <a:gd name="connsiteY1723" fmla="*/ 549275 h 850900"/>
                  <a:gd name="connsiteX1724" fmla="*/ 603250 w 723900"/>
                  <a:gd name="connsiteY1724" fmla="*/ 549275 h 850900"/>
                  <a:gd name="connsiteX1725" fmla="*/ 600075 w 723900"/>
                  <a:gd name="connsiteY1725" fmla="*/ 549275 h 850900"/>
                  <a:gd name="connsiteX1726" fmla="*/ 596900 w 723900"/>
                  <a:gd name="connsiteY1726" fmla="*/ 549275 h 850900"/>
                  <a:gd name="connsiteX1727" fmla="*/ 593725 w 723900"/>
                  <a:gd name="connsiteY1727" fmla="*/ 549275 h 850900"/>
                  <a:gd name="connsiteX1728" fmla="*/ 593725 w 723900"/>
                  <a:gd name="connsiteY1728" fmla="*/ 546100 h 850900"/>
                  <a:gd name="connsiteX1729" fmla="*/ 590550 w 723900"/>
                  <a:gd name="connsiteY1729" fmla="*/ 546100 h 850900"/>
                  <a:gd name="connsiteX1730" fmla="*/ 587375 w 723900"/>
                  <a:gd name="connsiteY1730" fmla="*/ 546100 h 850900"/>
                  <a:gd name="connsiteX1731" fmla="*/ 584200 w 723900"/>
                  <a:gd name="connsiteY1731" fmla="*/ 546100 h 850900"/>
                  <a:gd name="connsiteX1732" fmla="*/ 581025 w 723900"/>
                  <a:gd name="connsiteY1732" fmla="*/ 546100 h 850900"/>
                  <a:gd name="connsiteX1733" fmla="*/ 577850 w 723900"/>
                  <a:gd name="connsiteY1733" fmla="*/ 549275 h 850900"/>
                  <a:gd name="connsiteX1734" fmla="*/ 574675 w 723900"/>
                  <a:gd name="connsiteY1734" fmla="*/ 549275 h 850900"/>
                  <a:gd name="connsiteX1735" fmla="*/ 571500 w 723900"/>
                  <a:gd name="connsiteY1735" fmla="*/ 552450 h 850900"/>
                  <a:gd name="connsiteX1736" fmla="*/ 568325 w 723900"/>
                  <a:gd name="connsiteY1736" fmla="*/ 552450 h 850900"/>
                  <a:gd name="connsiteX1737" fmla="*/ 565150 w 723900"/>
                  <a:gd name="connsiteY1737" fmla="*/ 552450 h 850900"/>
                  <a:gd name="connsiteX1738" fmla="*/ 561975 w 723900"/>
                  <a:gd name="connsiteY1738" fmla="*/ 552450 h 850900"/>
                  <a:gd name="connsiteX1739" fmla="*/ 558800 w 723900"/>
                  <a:gd name="connsiteY1739" fmla="*/ 555625 h 850900"/>
                  <a:gd name="connsiteX1740" fmla="*/ 555625 w 723900"/>
                  <a:gd name="connsiteY1740" fmla="*/ 555625 h 850900"/>
                  <a:gd name="connsiteX1741" fmla="*/ 552450 w 723900"/>
                  <a:gd name="connsiteY1741" fmla="*/ 558800 h 850900"/>
                  <a:gd name="connsiteX1742" fmla="*/ 552450 w 723900"/>
                  <a:gd name="connsiteY1742" fmla="*/ 555625 h 850900"/>
                  <a:gd name="connsiteX1743" fmla="*/ 549275 w 723900"/>
                  <a:gd name="connsiteY1743" fmla="*/ 555625 h 850900"/>
                  <a:gd name="connsiteX1744" fmla="*/ 549275 w 723900"/>
                  <a:gd name="connsiteY1744" fmla="*/ 552450 h 850900"/>
                  <a:gd name="connsiteX1745" fmla="*/ 546100 w 723900"/>
                  <a:gd name="connsiteY1745" fmla="*/ 552450 h 850900"/>
                  <a:gd name="connsiteX1746" fmla="*/ 542925 w 723900"/>
                  <a:gd name="connsiteY1746" fmla="*/ 552450 h 850900"/>
                  <a:gd name="connsiteX1747" fmla="*/ 542925 w 723900"/>
                  <a:gd name="connsiteY1747" fmla="*/ 549275 h 850900"/>
                  <a:gd name="connsiteX1748" fmla="*/ 539750 w 723900"/>
                  <a:gd name="connsiteY1748" fmla="*/ 549275 h 850900"/>
                  <a:gd name="connsiteX1749" fmla="*/ 536575 w 723900"/>
                  <a:gd name="connsiteY1749" fmla="*/ 552450 h 850900"/>
                  <a:gd name="connsiteX1750" fmla="*/ 536575 w 723900"/>
                  <a:gd name="connsiteY1750" fmla="*/ 549275 h 850900"/>
                  <a:gd name="connsiteX1751" fmla="*/ 533400 w 723900"/>
                  <a:gd name="connsiteY1751" fmla="*/ 549275 h 850900"/>
                  <a:gd name="connsiteX1752" fmla="*/ 530225 w 723900"/>
                  <a:gd name="connsiteY1752" fmla="*/ 549275 h 850900"/>
                  <a:gd name="connsiteX1753" fmla="*/ 530225 w 723900"/>
                  <a:gd name="connsiteY1753" fmla="*/ 546100 h 850900"/>
                  <a:gd name="connsiteX1754" fmla="*/ 527050 w 723900"/>
                  <a:gd name="connsiteY1754" fmla="*/ 546100 h 850900"/>
                  <a:gd name="connsiteX1755" fmla="*/ 525463 w 723900"/>
                  <a:gd name="connsiteY1755" fmla="*/ 546100 h 850900"/>
                  <a:gd name="connsiteX1756" fmla="*/ 525463 w 723900"/>
                  <a:gd name="connsiteY1756" fmla="*/ 547688 h 850900"/>
                  <a:gd name="connsiteX1757" fmla="*/ 523875 w 723900"/>
                  <a:gd name="connsiteY1757" fmla="*/ 547688 h 850900"/>
                  <a:gd name="connsiteX1758" fmla="*/ 523875 w 723900"/>
                  <a:gd name="connsiteY1758" fmla="*/ 546100 h 850900"/>
                  <a:gd name="connsiteX1759" fmla="*/ 523875 w 723900"/>
                  <a:gd name="connsiteY1759" fmla="*/ 542925 h 850900"/>
                  <a:gd name="connsiteX1760" fmla="*/ 523875 w 723900"/>
                  <a:gd name="connsiteY1760" fmla="*/ 539750 h 850900"/>
                  <a:gd name="connsiteX1761" fmla="*/ 527050 w 723900"/>
                  <a:gd name="connsiteY1761" fmla="*/ 539750 h 850900"/>
                  <a:gd name="connsiteX1762" fmla="*/ 527050 w 723900"/>
                  <a:gd name="connsiteY1762" fmla="*/ 536575 h 850900"/>
                  <a:gd name="connsiteX1763" fmla="*/ 523875 w 723900"/>
                  <a:gd name="connsiteY1763" fmla="*/ 536575 h 850900"/>
                  <a:gd name="connsiteX1764" fmla="*/ 523875 w 723900"/>
                  <a:gd name="connsiteY1764" fmla="*/ 534988 h 850900"/>
                  <a:gd name="connsiteX1765" fmla="*/ 523875 w 723900"/>
                  <a:gd name="connsiteY1765" fmla="*/ 533400 h 850900"/>
                  <a:gd name="connsiteX1766" fmla="*/ 525463 w 723900"/>
                  <a:gd name="connsiteY1766" fmla="*/ 533400 h 850900"/>
                  <a:gd name="connsiteX1767" fmla="*/ 527050 w 723900"/>
                  <a:gd name="connsiteY1767" fmla="*/ 533400 h 850900"/>
                  <a:gd name="connsiteX1768" fmla="*/ 527050 w 723900"/>
                  <a:gd name="connsiteY1768" fmla="*/ 530225 h 850900"/>
                  <a:gd name="connsiteX1769" fmla="*/ 523875 w 723900"/>
                  <a:gd name="connsiteY1769" fmla="*/ 530225 h 850900"/>
                  <a:gd name="connsiteX1770" fmla="*/ 523875 w 723900"/>
                  <a:gd name="connsiteY1770" fmla="*/ 533400 h 850900"/>
                  <a:gd name="connsiteX1771" fmla="*/ 520700 w 723900"/>
                  <a:gd name="connsiteY1771" fmla="*/ 533400 h 850900"/>
                  <a:gd name="connsiteX1772" fmla="*/ 520700 w 723900"/>
                  <a:gd name="connsiteY1772" fmla="*/ 536575 h 850900"/>
                  <a:gd name="connsiteX1773" fmla="*/ 522288 w 723900"/>
                  <a:gd name="connsiteY1773" fmla="*/ 536575 h 850900"/>
                  <a:gd name="connsiteX1774" fmla="*/ 523875 w 723900"/>
                  <a:gd name="connsiteY1774" fmla="*/ 536575 h 850900"/>
                  <a:gd name="connsiteX1775" fmla="*/ 523875 w 723900"/>
                  <a:gd name="connsiteY1775" fmla="*/ 539750 h 850900"/>
                  <a:gd name="connsiteX1776" fmla="*/ 520700 w 723900"/>
                  <a:gd name="connsiteY1776" fmla="*/ 539750 h 850900"/>
                  <a:gd name="connsiteX1777" fmla="*/ 517525 w 723900"/>
                  <a:gd name="connsiteY1777" fmla="*/ 539750 h 850900"/>
                  <a:gd name="connsiteX1778" fmla="*/ 517525 w 723900"/>
                  <a:gd name="connsiteY1778" fmla="*/ 542925 h 850900"/>
                  <a:gd name="connsiteX1779" fmla="*/ 514350 w 723900"/>
                  <a:gd name="connsiteY1779" fmla="*/ 542925 h 850900"/>
                  <a:gd name="connsiteX1780" fmla="*/ 511175 w 723900"/>
                  <a:gd name="connsiteY1780" fmla="*/ 542925 h 850900"/>
                  <a:gd name="connsiteX1781" fmla="*/ 511175 w 723900"/>
                  <a:gd name="connsiteY1781" fmla="*/ 539750 h 850900"/>
                  <a:gd name="connsiteX1782" fmla="*/ 508000 w 723900"/>
                  <a:gd name="connsiteY1782" fmla="*/ 539750 h 850900"/>
                  <a:gd name="connsiteX1783" fmla="*/ 504825 w 723900"/>
                  <a:gd name="connsiteY1783" fmla="*/ 539750 h 850900"/>
                  <a:gd name="connsiteX1784" fmla="*/ 501650 w 723900"/>
                  <a:gd name="connsiteY1784" fmla="*/ 539750 h 850900"/>
                  <a:gd name="connsiteX1785" fmla="*/ 501650 w 723900"/>
                  <a:gd name="connsiteY1785" fmla="*/ 536575 h 850900"/>
                  <a:gd name="connsiteX1786" fmla="*/ 498475 w 723900"/>
                  <a:gd name="connsiteY1786" fmla="*/ 536575 h 850900"/>
                  <a:gd name="connsiteX1787" fmla="*/ 498475 w 723900"/>
                  <a:gd name="connsiteY1787" fmla="*/ 534988 h 850900"/>
                  <a:gd name="connsiteX1788" fmla="*/ 498475 w 723900"/>
                  <a:gd name="connsiteY1788" fmla="*/ 533400 h 850900"/>
                  <a:gd name="connsiteX1789" fmla="*/ 495300 w 723900"/>
                  <a:gd name="connsiteY1789" fmla="*/ 533400 h 850900"/>
                  <a:gd name="connsiteX1790" fmla="*/ 495300 w 723900"/>
                  <a:gd name="connsiteY1790" fmla="*/ 531813 h 850900"/>
                  <a:gd name="connsiteX1791" fmla="*/ 495300 w 723900"/>
                  <a:gd name="connsiteY1791" fmla="*/ 530225 h 850900"/>
                  <a:gd name="connsiteX1792" fmla="*/ 492125 w 723900"/>
                  <a:gd name="connsiteY1792" fmla="*/ 533400 h 850900"/>
                  <a:gd name="connsiteX1793" fmla="*/ 488950 w 723900"/>
                  <a:gd name="connsiteY1793" fmla="*/ 533400 h 850900"/>
                  <a:gd name="connsiteX1794" fmla="*/ 488950 w 723900"/>
                  <a:gd name="connsiteY1794" fmla="*/ 530225 h 850900"/>
                  <a:gd name="connsiteX1795" fmla="*/ 492125 w 723900"/>
                  <a:gd name="connsiteY1795" fmla="*/ 530225 h 850900"/>
                  <a:gd name="connsiteX1796" fmla="*/ 492125 w 723900"/>
                  <a:gd name="connsiteY1796" fmla="*/ 527050 h 850900"/>
                  <a:gd name="connsiteX1797" fmla="*/ 495300 w 723900"/>
                  <a:gd name="connsiteY1797" fmla="*/ 527050 h 850900"/>
                  <a:gd name="connsiteX1798" fmla="*/ 495300 w 723900"/>
                  <a:gd name="connsiteY1798" fmla="*/ 523875 h 850900"/>
                  <a:gd name="connsiteX1799" fmla="*/ 493713 w 723900"/>
                  <a:gd name="connsiteY1799" fmla="*/ 523875 h 850900"/>
                  <a:gd name="connsiteX1800" fmla="*/ 492125 w 723900"/>
                  <a:gd name="connsiteY1800" fmla="*/ 523875 h 850900"/>
                  <a:gd name="connsiteX1801" fmla="*/ 492125 w 723900"/>
                  <a:gd name="connsiteY1801" fmla="*/ 527050 h 850900"/>
                  <a:gd name="connsiteX1802" fmla="*/ 488950 w 723900"/>
                  <a:gd name="connsiteY1802" fmla="*/ 527050 h 850900"/>
                  <a:gd name="connsiteX1803" fmla="*/ 485775 w 723900"/>
                  <a:gd name="connsiteY1803" fmla="*/ 527050 h 850900"/>
                  <a:gd name="connsiteX1804" fmla="*/ 485775 w 723900"/>
                  <a:gd name="connsiteY1804" fmla="*/ 523875 h 850900"/>
                  <a:gd name="connsiteX1805" fmla="*/ 482600 w 723900"/>
                  <a:gd name="connsiteY1805" fmla="*/ 523875 h 850900"/>
                  <a:gd name="connsiteX1806" fmla="*/ 479425 w 723900"/>
                  <a:gd name="connsiteY1806" fmla="*/ 523875 h 850900"/>
                  <a:gd name="connsiteX1807" fmla="*/ 479425 w 723900"/>
                  <a:gd name="connsiteY1807" fmla="*/ 520700 h 850900"/>
                  <a:gd name="connsiteX1808" fmla="*/ 476250 w 723900"/>
                  <a:gd name="connsiteY1808" fmla="*/ 520700 h 850900"/>
                  <a:gd name="connsiteX1809" fmla="*/ 476250 w 723900"/>
                  <a:gd name="connsiteY1809" fmla="*/ 517525 h 850900"/>
                  <a:gd name="connsiteX1810" fmla="*/ 476250 w 723900"/>
                  <a:gd name="connsiteY1810" fmla="*/ 514350 h 850900"/>
                  <a:gd name="connsiteX1811" fmla="*/ 479425 w 723900"/>
                  <a:gd name="connsiteY1811" fmla="*/ 514350 h 850900"/>
                  <a:gd name="connsiteX1812" fmla="*/ 476250 w 723900"/>
                  <a:gd name="connsiteY1812" fmla="*/ 511175 h 850900"/>
                  <a:gd name="connsiteX1813" fmla="*/ 479425 w 723900"/>
                  <a:gd name="connsiteY1813" fmla="*/ 511175 h 850900"/>
                  <a:gd name="connsiteX1814" fmla="*/ 482600 w 723900"/>
                  <a:gd name="connsiteY1814" fmla="*/ 511175 h 850900"/>
                  <a:gd name="connsiteX1815" fmla="*/ 485775 w 723900"/>
                  <a:gd name="connsiteY1815" fmla="*/ 511175 h 850900"/>
                  <a:gd name="connsiteX1816" fmla="*/ 485775 w 723900"/>
                  <a:gd name="connsiteY1816" fmla="*/ 508000 h 850900"/>
                  <a:gd name="connsiteX1817" fmla="*/ 482600 w 723900"/>
                  <a:gd name="connsiteY1817" fmla="*/ 508000 h 850900"/>
                  <a:gd name="connsiteX1818" fmla="*/ 479425 w 723900"/>
                  <a:gd name="connsiteY1818" fmla="*/ 508000 h 850900"/>
                  <a:gd name="connsiteX1819" fmla="*/ 476250 w 723900"/>
                  <a:gd name="connsiteY1819" fmla="*/ 508000 h 850900"/>
                  <a:gd name="connsiteX1820" fmla="*/ 476250 w 723900"/>
                  <a:gd name="connsiteY1820" fmla="*/ 511175 h 850900"/>
                  <a:gd name="connsiteX1821" fmla="*/ 476250 w 723900"/>
                  <a:gd name="connsiteY1821" fmla="*/ 514350 h 850900"/>
                  <a:gd name="connsiteX1822" fmla="*/ 473075 w 723900"/>
                  <a:gd name="connsiteY1822" fmla="*/ 514350 h 850900"/>
                  <a:gd name="connsiteX1823" fmla="*/ 473075 w 723900"/>
                  <a:gd name="connsiteY1823" fmla="*/ 517525 h 850900"/>
                  <a:gd name="connsiteX1824" fmla="*/ 469900 w 723900"/>
                  <a:gd name="connsiteY1824" fmla="*/ 517525 h 850900"/>
                  <a:gd name="connsiteX1825" fmla="*/ 466725 w 723900"/>
                  <a:gd name="connsiteY1825" fmla="*/ 517525 h 850900"/>
                  <a:gd name="connsiteX1826" fmla="*/ 466725 w 723900"/>
                  <a:gd name="connsiteY1826" fmla="*/ 520700 h 850900"/>
                  <a:gd name="connsiteX1827" fmla="*/ 466725 w 723900"/>
                  <a:gd name="connsiteY1827" fmla="*/ 523875 h 850900"/>
                  <a:gd name="connsiteX1828" fmla="*/ 463550 w 723900"/>
                  <a:gd name="connsiteY1828" fmla="*/ 523875 h 850900"/>
                  <a:gd name="connsiteX1829" fmla="*/ 463550 w 723900"/>
                  <a:gd name="connsiteY1829" fmla="*/ 520700 h 850900"/>
                  <a:gd name="connsiteX1830" fmla="*/ 460375 w 723900"/>
                  <a:gd name="connsiteY1830" fmla="*/ 520700 h 850900"/>
                  <a:gd name="connsiteX1831" fmla="*/ 460375 w 723900"/>
                  <a:gd name="connsiteY1831" fmla="*/ 523875 h 850900"/>
                  <a:gd name="connsiteX1832" fmla="*/ 458788 w 723900"/>
                  <a:gd name="connsiteY1832" fmla="*/ 523875 h 850900"/>
                  <a:gd name="connsiteX1833" fmla="*/ 458788 w 723900"/>
                  <a:gd name="connsiteY1833" fmla="*/ 525463 h 850900"/>
                  <a:gd name="connsiteX1834" fmla="*/ 457200 w 723900"/>
                  <a:gd name="connsiteY1834" fmla="*/ 525463 h 850900"/>
                  <a:gd name="connsiteX1835" fmla="*/ 457200 w 723900"/>
                  <a:gd name="connsiteY1835" fmla="*/ 523875 h 850900"/>
                  <a:gd name="connsiteX1836" fmla="*/ 457200 w 723900"/>
                  <a:gd name="connsiteY1836" fmla="*/ 520700 h 850900"/>
                  <a:gd name="connsiteX1837" fmla="*/ 457200 w 723900"/>
                  <a:gd name="connsiteY1837" fmla="*/ 517525 h 850900"/>
                  <a:gd name="connsiteX1838" fmla="*/ 457200 w 723900"/>
                  <a:gd name="connsiteY1838" fmla="*/ 514350 h 850900"/>
                  <a:gd name="connsiteX1839" fmla="*/ 457200 w 723900"/>
                  <a:gd name="connsiteY1839" fmla="*/ 511175 h 850900"/>
                  <a:gd name="connsiteX1840" fmla="*/ 454025 w 723900"/>
                  <a:gd name="connsiteY1840" fmla="*/ 511175 h 850900"/>
                  <a:gd name="connsiteX1841" fmla="*/ 454025 w 723900"/>
                  <a:gd name="connsiteY1841" fmla="*/ 514350 h 850900"/>
                  <a:gd name="connsiteX1842" fmla="*/ 454025 w 723900"/>
                  <a:gd name="connsiteY1842" fmla="*/ 517525 h 850900"/>
                  <a:gd name="connsiteX1843" fmla="*/ 454025 w 723900"/>
                  <a:gd name="connsiteY1843" fmla="*/ 520700 h 850900"/>
                  <a:gd name="connsiteX1844" fmla="*/ 454025 w 723900"/>
                  <a:gd name="connsiteY1844" fmla="*/ 523875 h 850900"/>
                  <a:gd name="connsiteX1845" fmla="*/ 450850 w 723900"/>
                  <a:gd name="connsiteY1845" fmla="*/ 523875 h 850900"/>
                  <a:gd name="connsiteX1846" fmla="*/ 450850 w 723900"/>
                  <a:gd name="connsiteY1846" fmla="*/ 527050 h 850900"/>
                  <a:gd name="connsiteX1847" fmla="*/ 449263 w 723900"/>
                  <a:gd name="connsiteY1847" fmla="*/ 527050 h 850900"/>
                  <a:gd name="connsiteX1848" fmla="*/ 449263 w 723900"/>
                  <a:gd name="connsiteY1848" fmla="*/ 530225 h 850900"/>
                  <a:gd name="connsiteX1849" fmla="*/ 447675 w 723900"/>
                  <a:gd name="connsiteY1849" fmla="*/ 530225 h 850900"/>
                  <a:gd name="connsiteX1850" fmla="*/ 447675 w 723900"/>
                  <a:gd name="connsiteY1850" fmla="*/ 527050 h 850900"/>
                  <a:gd name="connsiteX1851" fmla="*/ 444500 w 723900"/>
                  <a:gd name="connsiteY1851" fmla="*/ 527050 h 850900"/>
                  <a:gd name="connsiteX1852" fmla="*/ 444500 w 723900"/>
                  <a:gd name="connsiteY1852" fmla="*/ 530225 h 850900"/>
                  <a:gd name="connsiteX1853" fmla="*/ 441325 w 723900"/>
                  <a:gd name="connsiteY1853" fmla="*/ 530225 h 850900"/>
                  <a:gd name="connsiteX1854" fmla="*/ 441325 w 723900"/>
                  <a:gd name="connsiteY1854" fmla="*/ 527050 h 850900"/>
                  <a:gd name="connsiteX1855" fmla="*/ 441325 w 723900"/>
                  <a:gd name="connsiteY1855" fmla="*/ 523875 h 850900"/>
                  <a:gd name="connsiteX1856" fmla="*/ 444500 w 723900"/>
                  <a:gd name="connsiteY1856" fmla="*/ 523875 h 850900"/>
                  <a:gd name="connsiteX1857" fmla="*/ 444500 w 723900"/>
                  <a:gd name="connsiteY1857" fmla="*/ 520700 h 850900"/>
                  <a:gd name="connsiteX1858" fmla="*/ 444500 w 723900"/>
                  <a:gd name="connsiteY1858" fmla="*/ 517525 h 850900"/>
                  <a:gd name="connsiteX1859" fmla="*/ 441325 w 723900"/>
                  <a:gd name="connsiteY1859" fmla="*/ 517525 h 850900"/>
                  <a:gd name="connsiteX1860" fmla="*/ 441325 w 723900"/>
                  <a:gd name="connsiteY1860" fmla="*/ 520700 h 850900"/>
                  <a:gd name="connsiteX1861" fmla="*/ 438150 w 723900"/>
                  <a:gd name="connsiteY1861" fmla="*/ 520700 h 850900"/>
                  <a:gd name="connsiteX1862" fmla="*/ 438150 w 723900"/>
                  <a:gd name="connsiteY1862" fmla="*/ 523875 h 850900"/>
                  <a:gd name="connsiteX1863" fmla="*/ 438150 w 723900"/>
                  <a:gd name="connsiteY1863" fmla="*/ 527050 h 850900"/>
                  <a:gd name="connsiteX1864" fmla="*/ 439738 w 723900"/>
                  <a:gd name="connsiteY1864" fmla="*/ 527050 h 850900"/>
                  <a:gd name="connsiteX1865" fmla="*/ 439738 w 723900"/>
                  <a:gd name="connsiteY1865" fmla="*/ 528638 h 850900"/>
                  <a:gd name="connsiteX1866" fmla="*/ 438150 w 723900"/>
                  <a:gd name="connsiteY1866" fmla="*/ 528638 h 850900"/>
                  <a:gd name="connsiteX1867" fmla="*/ 438150 w 723900"/>
                  <a:gd name="connsiteY1867" fmla="*/ 530225 h 850900"/>
                  <a:gd name="connsiteX1868" fmla="*/ 434975 w 723900"/>
                  <a:gd name="connsiteY1868" fmla="*/ 530225 h 850900"/>
                  <a:gd name="connsiteX1869" fmla="*/ 434975 w 723900"/>
                  <a:gd name="connsiteY1869" fmla="*/ 527050 h 850900"/>
                  <a:gd name="connsiteX1870" fmla="*/ 431800 w 723900"/>
                  <a:gd name="connsiteY1870" fmla="*/ 511175 h 850900"/>
                  <a:gd name="connsiteX1871" fmla="*/ 431800 w 723900"/>
                  <a:gd name="connsiteY1871" fmla="*/ 514350 h 850900"/>
                  <a:gd name="connsiteX1872" fmla="*/ 431800 w 723900"/>
                  <a:gd name="connsiteY1872" fmla="*/ 517525 h 850900"/>
                  <a:gd name="connsiteX1873" fmla="*/ 431800 w 723900"/>
                  <a:gd name="connsiteY1873" fmla="*/ 520700 h 850900"/>
                  <a:gd name="connsiteX1874" fmla="*/ 434975 w 723900"/>
                  <a:gd name="connsiteY1874" fmla="*/ 527050 h 850900"/>
                  <a:gd name="connsiteX1875" fmla="*/ 431800 w 723900"/>
                  <a:gd name="connsiteY1875" fmla="*/ 527050 h 850900"/>
                  <a:gd name="connsiteX1876" fmla="*/ 431800 w 723900"/>
                  <a:gd name="connsiteY1876" fmla="*/ 530225 h 850900"/>
                  <a:gd name="connsiteX1877" fmla="*/ 431800 w 723900"/>
                  <a:gd name="connsiteY1877" fmla="*/ 533400 h 850900"/>
                  <a:gd name="connsiteX1878" fmla="*/ 428625 w 723900"/>
                  <a:gd name="connsiteY1878" fmla="*/ 533400 h 850900"/>
                  <a:gd name="connsiteX1879" fmla="*/ 428625 w 723900"/>
                  <a:gd name="connsiteY1879" fmla="*/ 536575 h 850900"/>
                  <a:gd name="connsiteX1880" fmla="*/ 430213 w 723900"/>
                  <a:gd name="connsiteY1880" fmla="*/ 536575 h 850900"/>
                  <a:gd name="connsiteX1881" fmla="*/ 431800 w 723900"/>
                  <a:gd name="connsiteY1881" fmla="*/ 536575 h 850900"/>
                  <a:gd name="connsiteX1882" fmla="*/ 431800 w 723900"/>
                  <a:gd name="connsiteY1882" fmla="*/ 533400 h 850900"/>
                  <a:gd name="connsiteX1883" fmla="*/ 434975 w 723900"/>
                  <a:gd name="connsiteY1883" fmla="*/ 533400 h 850900"/>
                  <a:gd name="connsiteX1884" fmla="*/ 434975 w 723900"/>
                  <a:gd name="connsiteY1884" fmla="*/ 536575 h 850900"/>
                  <a:gd name="connsiteX1885" fmla="*/ 438150 w 723900"/>
                  <a:gd name="connsiteY1885" fmla="*/ 536575 h 850900"/>
                  <a:gd name="connsiteX1886" fmla="*/ 441325 w 723900"/>
                  <a:gd name="connsiteY1886" fmla="*/ 536575 h 850900"/>
                  <a:gd name="connsiteX1887" fmla="*/ 441325 w 723900"/>
                  <a:gd name="connsiteY1887" fmla="*/ 539750 h 850900"/>
                  <a:gd name="connsiteX1888" fmla="*/ 438150 w 723900"/>
                  <a:gd name="connsiteY1888" fmla="*/ 539750 h 850900"/>
                  <a:gd name="connsiteX1889" fmla="*/ 438150 w 723900"/>
                  <a:gd name="connsiteY1889" fmla="*/ 542925 h 850900"/>
                  <a:gd name="connsiteX1890" fmla="*/ 438150 w 723900"/>
                  <a:gd name="connsiteY1890" fmla="*/ 546100 h 850900"/>
                  <a:gd name="connsiteX1891" fmla="*/ 441325 w 723900"/>
                  <a:gd name="connsiteY1891" fmla="*/ 546100 h 850900"/>
                  <a:gd name="connsiteX1892" fmla="*/ 438150 w 723900"/>
                  <a:gd name="connsiteY1892" fmla="*/ 549275 h 850900"/>
                  <a:gd name="connsiteX1893" fmla="*/ 441325 w 723900"/>
                  <a:gd name="connsiteY1893" fmla="*/ 549275 h 850900"/>
                  <a:gd name="connsiteX1894" fmla="*/ 441325 w 723900"/>
                  <a:gd name="connsiteY1894" fmla="*/ 546100 h 850900"/>
                  <a:gd name="connsiteX1895" fmla="*/ 441325 w 723900"/>
                  <a:gd name="connsiteY1895" fmla="*/ 544513 h 850900"/>
                  <a:gd name="connsiteX1896" fmla="*/ 441325 w 723900"/>
                  <a:gd name="connsiteY1896" fmla="*/ 542925 h 850900"/>
                  <a:gd name="connsiteX1897" fmla="*/ 441325 w 723900"/>
                  <a:gd name="connsiteY1897" fmla="*/ 539750 h 850900"/>
                  <a:gd name="connsiteX1898" fmla="*/ 444500 w 723900"/>
                  <a:gd name="connsiteY1898" fmla="*/ 539750 h 850900"/>
                  <a:gd name="connsiteX1899" fmla="*/ 444500 w 723900"/>
                  <a:gd name="connsiteY1899" fmla="*/ 542925 h 850900"/>
                  <a:gd name="connsiteX1900" fmla="*/ 447675 w 723900"/>
                  <a:gd name="connsiteY1900" fmla="*/ 542925 h 850900"/>
                  <a:gd name="connsiteX1901" fmla="*/ 447675 w 723900"/>
                  <a:gd name="connsiteY1901" fmla="*/ 546100 h 850900"/>
                  <a:gd name="connsiteX1902" fmla="*/ 449263 w 723900"/>
                  <a:gd name="connsiteY1902" fmla="*/ 546100 h 850900"/>
                  <a:gd name="connsiteX1903" fmla="*/ 449263 w 723900"/>
                  <a:gd name="connsiteY1903" fmla="*/ 547688 h 850900"/>
                  <a:gd name="connsiteX1904" fmla="*/ 447675 w 723900"/>
                  <a:gd name="connsiteY1904" fmla="*/ 547688 h 850900"/>
                  <a:gd name="connsiteX1905" fmla="*/ 447675 w 723900"/>
                  <a:gd name="connsiteY1905" fmla="*/ 549275 h 850900"/>
                  <a:gd name="connsiteX1906" fmla="*/ 447675 w 723900"/>
                  <a:gd name="connsiteY1906" fmla="*/ 552450 h 850900"/>
                  <a:gd name="connsiteX1907" fmla="*/ 447675 w 723900"/>
                  <a:gd name="connsiteY1907" fmla="*/ 555625 h 850900"/>
                  <a:gd name="connsiteX1908" fmla="*/ 444500 w 723900"/>
                  <a:gd name="connsiteY1908" fmla="*/ 555625 h 850900"/>
                  <a:gd name="connsiteX1909" fmla="*/ 444500 w 723900"/>
                  <a:gd name="connsiteY1909" fmla="*/ 552450 h 850900"/>
                  <a:gd name="connsiteX1910" fmla="*/ 441325 w 723900"/>
                  <a:gd name="connsiteY1910" fmla="*/ 552450 h 850900"/>
                  <a:gd name="connsiteX1911" fmla="*/ 441325 w 723900"/>
                  <a:gd name="connsiteY1911" fmla="*/ 555625 h 850900"/>
                  <a:gd name="connsiteX1912" fmla="*/ 438150 w 723900"/>
                  <a:gd name="connsiteY1912" fmla="*/ 555625 h 850900"/>
                  <a:gd name="connsiteX1913" fmla="*/ 438150 w 723900"/>
                  <a:gd name="connsiteY1913" fmla="*/ 558800 h 850900"/>
                  <a:gd name="connsiteX1914" fmla="*/ 441325 w 723900"/>
                  <a:gd name="connsiteY1914" fmla="*/ 558800 h 850900"/>
                  <a:gd name="connsiteX1915" fmla="*/ 441325 w 723900"/>
                  <a:gd name="connsiteY1915" fmla="*/ 555625 h 850900"/>
                  <a:gd name="connsiteX1916" fmla="*/ 444500 w 723900"/>
                  <a:gd name="connsiteY1916" fmla="*/ 558800 h 850900"/>
                  <a:gd name="connsiteX1917" fmla="*/ 444500 w 723900"/>
                  <a:gd name="connsiteY1917" fmla="*/ 561975 h 850900"/>
                  <a:gd name="connsiteX1918" fmla="*/ 447675 w 723900"/>
                  <a:gd name="connsiteY1918" fmla="*/ 558800 h 850900"/>
                  <a:gd name="connsiteX1919" fmla="*/ 447675 w 723900"/>
                  <a:gd name="connsiteY1919" fmla="*/ 561975 h 850900"/>
                  <a:gd name="connsiteX1920" fmla="*/ 446088 w 723900"/>
                  <a:gd name="connsiteY1920" fmla="*/ 563562 h 850900"/>
                  <a:gd name="connsiteX1921" fmla="*/ 446088 w 723900"/>
                  <a:gd name="connsiteY1921" fmla="*/ 563563 h 850900"/>
                  <a:gd name="connsiteX1922" fmla="*/ 446087 w 723900"/>
                  <a:gd name="connsiteY1922" fmla="*/ 563563 h 850900"/>
                  <a:gd name="connsiteX1923" fmla="*/ 444500 w 723900"/>
                  <a:gd name="connsiteY1923" fmla="*/ 565150 h 850900"/>
                  <a:gd name="connsiteX1924" fmla="*/ 441325 w 723900"/>
                  <a:gd name="connsiteY1924" fmla="*/ 565150 h 850900"/>
                  <a:gd name="connsiteX1925" fmla="*/ 438150 w 723900"/>
                  <a:gd name="connsiteY1925" fmla="*/ 565150 h 850900"/>
                  <a:gd name="connsiteX1926" fmla="*/ 438150 w 723900"/>
                  <a:gd name="connsiteY1926" fmla="*/ 568325 h 850900"/>
                  <a:gd name="connsiteX1927" fmla="*/ 438150 w 723900"/>
                  <a:gd name="connsiteY1927" fmla="*/ 571500 h 850900"/>
                  <a:gd name="connsiteX1928" fmla="*/ 434975 w 723900"/>
                  <a:gd name="connsiteY1928" fmla="*/ 571500 h 850900"/>
                  <a:gd name="connsiteX1929" fmla="*/ 434975 w 723900"/>
                  <a:gd name="connsiteY1929" fmla="*/ 574675 h 850900"/>
                  <a:gd name="connsiteX1930" fmla="*/ 431800 w 723900"/>
                  <a:gd name="connsiteY1930" fmla="*/ 574675 h 850900"/>
                  <a:gd name="connsiteX1931" fmla="*/ 428625 w 723900"/>
                  <a:gd name="connsiteY1931" fmla="*/ 574675 h 850900"/>
                  <a:gd name="connsiteX1932" fmla="*/ 425450 w 723900"/>
                  <a:gd name="connsiteY1932" fmla="*/ 574675 h 850900"/>
                  <a:gd name="connsiteX1933" fmla="*/ 422275 w 723900"/>
                  <a:gd name="connsiteY1933" fmla="*/ 574675 h 850900"/>
                  <a:gd name="connsiteX1934" fmla="*/ 419100 w 723900"/>
                  <a:gd name="connsiteY1934" fmla="*/ 574675 h 850900"/>
                  <a:gd name="connsiteX1935" fmla="*/ 415925 w 723900"/>
                  <a:gd name="connsiteY1935" fmla="*/ 577850 h 850900"/>
                  <a:gd name="connsiteX1936" fmla="*/ 415925 w 723900"/>
                  <a:gd name="connsiteY1936" fmla="*/ 574675 h 850900"/>
                  <a:gd name="connsiteX1937" fmla="*/ 415925 w 723900"/>
                  <a:gd name="connsiteY1937" fmla="*/ 571500 h 850900"/>
                  <a:gd name="connsiteX1938" fmla="*/ 415925 w 723900"/>
                  <a:gd name="connsiteY1938" fmla="*/ 568325 h 850900"/>
                  <a:gd name="connsiteX1939" fmla="*/ 412750 w 723900"/>
                  <a:gd name="connsiteY1939" fmla="*/ 568325 h 850900"/>
                  <a:gd name="connsiteX1940" fmla="*/ 412750 w 723900"/>
                  <a:gd name="connsiteY1940" fmla="*/ 571500 h 850900"/>
                  <a:gd name="connsiteX1941" fmla="*/ 412750 w 723900"/>
                  <a:gd name="connsiteY1941" fmla="*/ 574675 h 850900"/>
                  <a:gd name="connsiteX1942" fmla="*/ 412750 w 723900"/>
                  <a:gd name="connsiteY1942" fmla="*/ 577850 h 850900"/>
                  <a:gd name="connsiteX1943" fmla="*/ 409575 w 723900"/>
                  <a:gd name="connsiteY1943" fmla="*/ 577850 h 850900"/>
                  <a:gd name="connsiteX1944" fmla="*/ 406400 w 723900"/>
                  <a:gd name="connsiteY1944" fmla="*/ 577850 h 850900"/>
                  <a:gd name="connsiteX1945" fmla="*/ 406400 w 723900"/>
                  <a:gd name="connsiteY1945" fmla="*/ 574675 h 850900"/>
                  <a:gd name="connsiteX1946" fmla="*/ 403225 w 723900"/>
                  <a:gd name="connsiteY1946" fmla="*/ 574675 h 850900"/>
                  <a:gd name="connsiteX1947" fmla="*/ 403225 w 723900"/>
                  <a:gd name="connsiteY1947" fmla="*/ 577850 h 850900"/>
                  <a:gd name="connsiteX1948" fmla="*/ 406400 w 723900"/>
                  <a:gd name="connsiteY1948" fmla="*/ 577850 h 850900"/>
                  <a:gd name="connsiteX1949" fmla="*/ 406400 w 723900"/>
                  <a:gd name="connsiteY1949" fmla="*/ 581025 h 850900"/>
                  <a:gd name="connsiteX1950" fmla="*/ 403225 w 723900"/>
                  <a:gd name="connsiteY1950" fmla="*/ 581025 h 850900"/>
                  <a:gd name="connsiteX1951" fmla="*/ 403225 w 723900"/>
                  <a:gd name="connsiteY1951" fmla="*/ 584200 h 850900"/>
                  <a:gd name="connsiteX1952" fmla="*/ 406400 w 723900"/>
                  <a:gd name="connsiteY1952" fmla="*/ 584200 h 850900"/>
                  <a:gd name="connsiteX1953" fmla="*/ 406400 w 723900"/>
                  <a:gd name="connsiteY1953" fmla="*/ 587375 h 850900"/>
                  <a:gd name="connsiteX1954" fmla="*/ 406400 w 723900"/>
                  <a:gd name="connsiteY1954" fmla="*/ 590550 h 850900"/>
                  <a:gd name="connsiteX1955" fmla="*/ 403225 w 723900"/>
                  <a:gd name="connsiteY1955" fmla="*/ 590550 h 850900"/>
                  <a:gd name="connsiteX1956" fmla="*/ 403225 w 723900"/>
                  <a:gd name="connsiteY1956" fmla="*/ 587375 h 850900"/>
                  <a:gd name="connsiteX1957" fmla="*/ 400050 w 723900"/>
                  <a:gd name="connsiteY1957" fmla="*/ 587375 h 850900"/>
                  <a:gd name="connsiteX1958" fmla="*/ 400050 w 723900"/>
                  <a:gd name="connsiteY1958" fmla="*/ 590550 h 850900"/>
                  <a:gd name="connsiteX1959" fmla="*/ 400050 w 723900"/>
                  <a:gd name="connsiteY1959" fmla="*/ 593725 h 850900"/>
                  <a:gd name="connsiteX1960" fmla="*/ 396875 w 723900"/>
                  <a:gd name="connsiteY1960" fmla="*/ 593725 h 850900"/>
                  <a:gd name="connsiteX1961" fmla="*/ 396875 w 723900"/>
                  <a:gd name="connsiteY1961" fmla="*/ 596900 h 850900"/>
                  <a:gd name="connsiteX1962" fmla="*/ 393700 w 723900"/>
                  <a:gd name="connsiteY1962" fmla="*/ 596900 h 850900"/>
                  <a:gd name="connsiteX1963" fmla="*/ 393700 w 723900"/>
                  <a:gd name="connsiteY1963" fmla="*/ 600075 h 850900"/>
                  <a:gd name="connsiteX1964" fmla="*/ 390525 w 723900"/>
                  <a:gd name="connsiteY1964" fmla="*/ 600075 h 850900"/>
                  <a:gd name="connsiteX1965" fmla="*/ 390525 w 723900"/>
                  <a:gd name="connsiteY1965" fmla="*/ 598488 h 850900"/>
                  <a:gd name="connsiteX1966" fmla="*/ 387350 w 723900"/>
                  <a:gd name="connsiteY1966" fmla="*/ 598488 h 850900"/>
                  <a:gd name="connsiteX1967" fmla="*/ 387350 w 723900"/>
                  <a:gd name="connsiteY1967" fmla="*/ 600075 h 850900"/>
                  <a:gd name="connsiteX1968" fmla="*/ 384175 w 723900"/>
                  <a:gd name="connsiteY1968" fmla="*/ 600075 h 850900"/>
                  <a:gd name="connsiteX1969" fmla="*/ 384175 w 723900"/>
                  <a:gd name="connsiteY1969" fmla="*/ 603250 h 850900"/>
                  <a:gd name="connsiteX1970" fmla="*/ 384175 w 723900"/>
                  <a:gd name="connsiteY1970" fmla="*/ 606425 h 850900"/>
                  <a:gd name="connsiteX1971" fmla="*/ 384175 w 723900"/>
                  <a:gd name="connsiteY1971" fmla="*/ 609600 h 850900"/>
                  <a:gd name="connsiteX1972" fmla="*/ 381000 w 723900"/>
                  <a:gd name="connsiteY1972" fmla="*/ 609600 h 850900"/>
                  <a:gd name="connsiteX1973" fmla="*/ 381000 w 723900"/>
                  <a:gd name="connsiteY1973" fmla="*/ 606425 h 850900"/>
                  <a:gd name="connsiteX1974" fmla="*/ 377825 w 723900"/>
                  <a:gd name="connsiteY1974" fmla="*/ 606425 h 850900"/>
                  <a:gd name="connsiteX1975" fmla="*/ 377825 w 723900"/>
                  <a:gd name="connsiteY1975" fmla="*/ 609600 h 850900"/>
                  <a:gd name="connsiteX1976" fmla="*/ 377825 w 723900"/>
                  <a:gd name="connsiteY1976" fmla="*/ 612775 h 850900"/>
                  <a:gd name="connsiteX1977" fmla="*/ 374650 w 723900"/>
                  <a:gd name="connsiteY1977" fmla="*/ 612775 h 850900"/>
                  <a:gd name="connsiteX1978" fmla="*/ 374650 w 723900"/>
                  <a:gd name="connsiteY1978" fmla="*/ 609600 h 850900"/>
                  <a:gd name="connsiteX1979" fmla="*/ 371475 w 723900"/>
                  <a:gd name="connsiteY1979" fmla="*/ 609600 h 850900"/>
                  <a:gd name="connsiteX1980" fmla="*/ 371475 w 723900"/>
                  <a:gd name="connsiteY1980" fmla="*/ 612775 h 850900"/>
                  <a:gd name="connsiteX1981" fmla="*/ 371475 w 723900"/>
                  <a:gd name="connsiteY1981" fmla="*/ 615950 h 850900"/>
                  <a:gd name="connsiteX1982" fmla="*/ 368300 w 723900"/>
                  <a:gd name="connsiteY1982" fmla="*/ 615950 h 850900"/>
                  <a:gd name="connsiteX1983" fmla="*/ 368300 w 723900"/>
                  <a:gd name="connsiteY1983" fmla="*/ 612775 h 850900"/>
                  <a:gd name="connsiteX1984" fmla="*/ 368300 w 723900"/>
                  <a:gd name="connsiteY1984" fmla="*/ 609600 h 850900"/>
                  <a:gd name="connsiteX1985" fmla="*/ 365125 w 723900"/>
                  <a:gd name="connsiteY1985" fmla="*/ 609600 h 850900"/>
                  <a:gd name="connsiteX1986" fmla="*/ 368300 w 723900"/>
                  <a:gd name="connsiteY1986" fmla="*/ 612775 h 850900"/>
                  <a:gd name="connsiteX1987" fmla="*/ 365125 w 723900"/>
                  <a:gd name="connsiteY1987" fmla="*/ 612775 h 850900"/>
                  <a:gd name="connsiteX1988" fmla="*/ 361950 w 723900"/>
                  <a:gd name="connsiteY1988" fmla="*/ 612775 h 850900"/>
                  <a:gd name="connsiteX1989" fmla="*/ 361950 w 723900"/>
                  <a:gd name="connsiteY1989" fmla="*/ 615950 h 850900"/>
                  <a:gd name="connsiteX1990" fmla="*/ 358775 w 723900"/>
                  <a:gd name="connsiteY1990" fmla="*/ 615950 h 850900"/>
                  <a:gd name="connsiteX1991" fmla="*/ 358775 w 723900"/>
                  <a:gd name="connsiteY1991" fmla="*/ 619125 h 850900"/>
                  <a:gd name="connsiteX1992" fmla="*/ 355600 w 723900"/>
                  <a:gd name="connsiteY1992" fmla="*/ 619125 h 850900"/>
                  <a:gd name="connsiteX1993" fmla="*/ 355600 w 723900"/>
                  <a:gd name="connsiteY1993" fmla="*/ 615950 h 850900"/>
                  <a:gd name="connsiteX1994" fmla="*/ 352425 w 723900"/>
                  <a:gd name="connsiteY1994" fmla="*/ 615950 h 850900"/>
                  <a:gd name="connsiteX1995" fmla="*/ 352425 w 723900"/>
                  <a:gd name="connsiteY1995" fmla="*/ 612775 h 850900"/>
                  <a:gd name="connsiteX1996" fmla="*/ 349250 w 723900"/>
                  <a:gd name="connsiteY1996" fmla="*/ 612775 h 850900"/>
                  <a:gd name="connsiteX1997" fmla="*/ 349250 w 723900"/>
                  <a:gd name="connsiteY1997" fmla="*/ 609600 h 850900"/>
                  <a:gd name="connsiteX1998" fmla="*/ 352425 w 723900"/>
                  <a:gd name="connsiteY1998" fmla="*/ 609600 h 850900"/>
                  <a:gd name="connsiteX1999" fmla="*/ 352425 w 723900"/>
                  <a:gd name="connsiteY1999" fmla="*/ 606425 h 850900"/>
                  <a:gd name="connsiteX2000" fmla="*/ 352425 w 723900"/>
                  <a:gd name="connsiteY2000" fmla="*/ 603250 h 850900"/>
                  <a:gd name="connsiteX2001" fmla="*/ 355600 w 723900"/>
                  <a:gd name="connsiteY2001" fmla="*/ 603250 h 850900"/>
                  <a:gd name="connsiteX2002" fmla="*/ 358775 w 723900"/>
                  <a:gd name="connsiteY2002" fmla="*/ 603250 h 850900"/>
                  <a:gd name="connsiteX2003" fmla="*/ 361950 w 723900"/>
                  <a:gd name="connsiteY2003" fmla="*/ 603250 h 850900"/>
                  <a:gd name="connsiteX2004" fmla="*/ 361950 w 723900"/>
                  <a:gd name="connsiteY2004" fmla="*/ 600075 h 850900"/>
                  <a:gd name="connsiteX2005" fmla="*/ 365125 w 723900"/>
                  <a:gd name="connsiteY2005" fmla="*/ 600075 h 850900"/>
                  <a:gd name="connsiteX2006" fmla="*/ 365125 w 723900"/>
                  <a:gd name="connsiteY2006" fmla="*/ 598488 h 850900"/>
                  <a:gd name="connsiteX2007" fmla="*/ 365125 w 723900"/>
                  <a:gd name="connsiteY2007" fmla="*/ 596900 h 850900"/>
                  <a:gd name="connsiteX2008" fmla="*/ 366713 w 723900"/>
                  <a:gd name="connsiteY2008" fmla="*/ 596900 h 850900"/>
                  <a:gd name="connsiteX2009" fmla="*/ 368300 w 723900"/>
                  <a:gd name="connsiteY2009" fmla="*/ 596900 h 850900"/>
                  <a:gd name="connsiteX2010" fmla="*/ 368300 w 723900"/>
                  <a:gd name="connsiteY2010" fmla="*/ 593725 h 850900"/>
                  <a:gd name="connsiteX2011" fmla="*/ 368300 w 723900"/>
                  <a:gd name="connsiteY2011" fmla="*/ 590550 h 850900"/>
                  <a:gd name="connsiteX2012" fmla="*/ 371475 w 723900"/>
                  <a:gd name="connsiteY2012" fmla="*/ 590550 h 850900"/>
                  <a:gd name="connsiteX2013" fmla="*/ 371475 w 723900"/>
                  <a:gd name="connsiteY2013" fmla="*/ 588963 h 850900"/>
                  <a:gd name="connsiteX2014" fmla="*/ 371475 w 723900"/>
                  <a:gd name="connsiteY2014" fmla="*/ 587375 h 850900"/>
                  <a:gd name="connsiteX2015" fmla="*/ 373063 w 723900"/>
                  <a:gd name="connsiteY2015" fmla="*/ 587375 h 850900"/>
                  <a:gd name="connsiteX2016" fmla="*/ 374650 w 723900"/>
                  <a:gd name="connsiteY2016" fmla="*/ 587375 h 850900"/>
                  <a:gd name="connsiteX2017" fmla="*/ 374650 w 723900"/>
                  <a:gd name="connsiteY2017" fmla="*/ 584200 h 850900"/>
                  <a:gd name="connsiteX2018" fmla="*/ 371475 w 723900"/>
                  <a:gd name="connsiteY2018" fmla="*/ 584200 h 850900"/>
                  <a:gd name="connsiteX2019" fmla="*/ 371475 w 723900"/>
                  <a:gd name="connsiteY2019" fmla="*/ 587375 h 850900"/>
                  <a:gd name="connsiteX2020" fmla="*/ 368300 w 723900"/>
                  <a:gd name="connsiteY2020" fmla="*/ 587375 h 850900"/>
                  <a:gd name="connsiteX2021" fmla="*/ 368300 w 723900"/>
                  <a:gd name="connsiteY2021" fmla="*/ 590550 h 850900"/>
                  <a:gd name="connsiteX2022" fmla="*/ 365125 w 723900"/>
                  <a:gd name="connsiteY2022" fmla="*/ 590550 h 850900"/>
                  <a:gd name="connsiteX2023" fmla="*/ 361950 w 723900"/>
                  <a:gd name="connsiteY2023" fmla="*/ 590550 h 850900"/>
                  <a:gd name="connsiteX2024" fmla="*/ 361950 w 723900"/>
                  <a:gd name="connsiteY2024" fmla="*/ 593725 h 850900"/>
                  <a:gd name="connsiteX2025" fmla="*/ 358775 w 723900"/>
                  <a:gd name="connsiteY2025" fmla="*/ 593725 h 850900"/>
                  <a:gd name="connsiteX2026" fmla="*/ 355600 w 723900"/>
                  <a:gd name="connsiteY2026" fmla="*/ 593725 h 850900"/>
                  <a:gd name="connsiteX2027" fmla="*/ 355600 w 723900"/>
                  <a:gd name="connsiteY2027" fmla="*/ 590550 h 850900"/>
                  <a:gd name="connsiteX2028" fmla="*/ 352425 w 723900"/>
                  <a:gd name="connsiteY2028" fmla="*/ 590550 h 850900"/>
                  <a:gd name="connsiteX2029" fmla="*/ 352425 w 723900"/>
                  <a:gd name="connsiteY2029" fmla="*/ 587375 h 850900"/>
                  <a:gd name="connsiteX2030" fmla="*/ 352425 w 723900"/>
                  <a:gd name="connsiteY2030" fmla="*/ 584200 h 850900"/>
                  <a:gd name="connsiteX2031" fmla="*/ 352425 w 723900"/>
                  <a:gd name="connsiteY2031" fmla="*/ 581025 h 850900"/>
                  <a:gd name="connsiteX2032" fmla="*/ 352425 w 723900"/>
                  <a:gd name="connsiteY2032" fmla="*/ 577850 h 850900"/>
                  <a:gd name="connsiteX2033" fmla="*/ 355600 w 723900"/>
                  <a:gd name="connsiteY2033" fmla="*/ 577850 h 850900"/>
                  <a:gd name="connsiteX2034" fmla="*/ 355600 w 723900"/>
                  <a:gd name="connsiteY2034" fmla="*/ 574675 h 850900"/>
                  <a:gd name="connsiteX2035" fmla="*/ 355600 w 723900"/>
                  <a:gd name="connsiteY2035" fmla="*/ 571500 h 850900"/>
                  <a:gd name="connsiteX2036" fmla="*/ 358775 w 723900"/>
                  <a:gd name="connsiteY2036" fmla="*/ 568325 h 850900"/>
                  <a:gd name="connsiteX2037" fmla="*/ 358775 w 723900"/>
                  <a:gd name="connsiteY2037" fmla="*/ 565150 h 850900"/>
                  <a:gd name="connsiteX2038" fmla="*/ 361950 w 723900"/>
                  <a:gd name="connsiteY2038" fmla="*/ 565150 h 850900"/>
                  <a:gd name="connsiteX2039" fmla="*/ 361950 w 723900"/>
                  <a:gd name="connsiteY2039" fmla="*/ 561975 h 850900"/>
                  <a:gd name="connsiteX2040" fmla="*/ 361950 w 723900"/>
                  <a:gd name="connsiteY2040" fmla="*/ 558800 h 850900"/>
                  <a:gd name="connsiteX2041" fmla="*/ 361950 w 723900"/>
                  <a:gd name="connsiteY2041" fmla="*/ 555625 h 850900"/>
                  <a:gd name="connsiteX2042" fmla="*/ 365125 w 723900"/>
                  <a:gd name="connsiteY2042" fmla="*/ 555625 h 850900"/>
                  <a:gd name="connsiteX2043" fmla="*/ 365125 w 723900"/>
                  <a:gd name="connsiteY2043" fmla="*/ 552450 h 850900"/>
                  <a:gd name="connsiteX2044" fmla="*/ 365125 w 723900"/>
                  <a:gd name="connsiteY2044" fmla="*/ 549275 h 850900"/>
                  <a:gd name="connsiteX2045" fmla="*/ 365125 w 723900"/>
                  <a:gd name="connsiteY2045" fmla="*/ 547688 h 850900"/>
                  <a:gd name="connsiteX2046" fmla="*/ 365125 w 723900"/>
                  <a:gd name="connsiteY2046" fmla="*/ 546100 h 850900"/>
                  <a:gd name="connsiteX2047" fmla="*/ 361950 w 723900"/>
                  <a:gd name="connsiteY2047" fmla="*/ 546100 h 850900"/>
                  <a:gd name="connsiteX2048" fmla="*/ 361950 w 723900"/>
                  <a:gd name="connsiteY2048" fmla="*/ 542925 h 850900"/>
                  <a:gd name="connsiteX2049" fmla="*/ 361950 w 723900"/>
                  <a:gd name="connsiteY2049" fmla="*/ 539750 h 850900"/>
                  <a:gd name="connsiteX2050" fmla="*/ 361950 w 723900"/>
                  <a:gd name="connsiteY2050" fmla="*/ 536575 h 850900"/>
                  <a:gd name="connsiteX2051" fmla="*/ 365125 w 723900"/>
                  <a:gd name="connsiteY2051" fmla="*/ 536575 h 850900"/>
                  <a:gd name="connsiteX2052" fmla="*/ 365125 w 723900"/>
                  <a:gd name="connsiteY2052" fmla="*/ 533400 h 850900"/>
                  <a:gd name="connsiteX2053" fmla="*/ 368300 w 723900"/>
                  <a:gd name="connsiteY2053" fmla="*/ 533400 h 850900"/>
                  <a:gd name="connsiteX2054" fmla="*/ 371475 w 723900"/>
                  <a:gd name="connsiteY2054" fmla="*/ 533400 h 850900"/>
                  <a:gd name="connsiteX2055" fmla="*/ 371475 w 723900"/>
                  <a:gd name="connsiteY2055" fmla="*/ 530225 h 850900"/>
                  <a:gd name="connsiteX2056" fmla="*/ 374650 w 723900"/>
                  <a:gd name="connsiteY2056" fmla="*/ 530225 h 850900"/>
                  <a:gd name="connsiteX2057" fmla="*/ 374650 w 723900"/>
                  <a:gd name="connsiteY2057" fmla="*/ 527050 h 850900"/>
                  <a:gd name="connsiteX2058" fmla="*/ 377825 w 723900"/>
                  <a:gd name="connsiteY2058" fmla="*/ 527050 h 850900"/>
                  <a:gd name="connsiteX2059" fmla="*/ 377825 w 723900"/>
                  <a:gd name="connsiteY2059" fmla="*/ 523875 h 850900"/>
                  <a:gd name="connsiteX2060" fmla="*/ 381000 w 723900"/>
                  <a:gd name="connsiteY2060" fmla="*/ 523875 h 850900"/>
                  <a:gd name="connsiteX2061" fmla="*/ 384175 w 723900"/>
                  <a:gd name="connsiteY2061" fmla="*/ 523875 h 850900"/>
                  <a:gd name="connsiteX2062" fmla="*/ 384175 w 723900"/>
                  <a:gd name="connsiteY2062" fmla="*/ 520700 h 850900"/>
                  <a:gd name="connsiteX2063" fmla="*/ 387350 w 723900"/>
                  <a:gd name="connsiteY2063" fmla="*/ 520700 h 850900"/>
                  <a:gd name="connsiteX2064" fmla="*/ 387350 w 723900"/>
                  <a:gd name="connsiteY2064" fmla="*/ 523875 h 850900"/>
                  <a:gd name="connsiteX2065" fmla="*/ 390525 w 723900"/>
                  <a:gd name="connsiteY2065" fmla="*/ 527050 h 850900"/>
                  <a:gd name="connsiteX2066" fmla="*/ 393700 w 723900"/>
                  <a:gd name="connsiteY2066" fmla="*/ 527050 h 850900"/>
                  <a:gd name="connsiteX2067" fmla="*/ 396875 w 723900"/>
                  <a:gd name="connsiteY2067" fmla="*/ 527050 h 850900"/>
                  <a:gd name="connsiteX2068" fmla="*/ 396875 w 723900"/>
                  <a:gd name="connsiteY2068" fmla="*/ 523875 h 850900"/>
                  <a:gd name="connsiteX2069" fmla="*/ 400050 w 723900"/>
                  <a:gd name="connsiteY2069" fmla="*/ 523875 h 850900"/>
                  <a:gd name="connsiteX2070" fmla="*/ 403225 w 723900"/>
                  <a:gd name="connsiteY2070" fmla="*/ 523875 h 850900"/>
                  <a:gd name="connsiteX2071" fmla="*/ 403225 w 723900"/>
                  <a:gd name="connsiteY2071" fmla="*/ 520700 h 850900"/>
                  <a:gd name="connsiteX2072" fmla="*/ 400050 w 723900"/>
                  <a:gd name="connsiteY2072" fmla="*/ 520700 h 850900"/>
                  <a:gd name="connsiteX2073" fmla="*/ 400050 w 723900"/>
                  <a:gd name="connsiteY2073" fmla="*/ 517525 h 850900"/>
                  <a:gd name="connsiteX2074" fmla="*/ 396875 w 723900"/>
                  <a:gd name="connsiteY2074" fmla="*/ 517525 h 850900"/>
                  <a:gd name="connsiteX2075" fmla="*/ 393700 w 723900"/>
                  <a:gd name="connsiteY2075" fmla="*/ 514350 h 850900"/>
                  <a:gd name="connsiteX2076" fmla="*/ 393700 w 723900"/>
                  <a:gd name="connsiteY2076" fmla="*/ 511175 h 850900"/>
                  <a:gd name="connsiteX2077" fmla="*/ 396875 w 723900"/>
                  <a:gd name="connsiteY2077" fmla="*/ 511175 h 850900"/>
                  <a:gd name="connsiteX2078" fmla="*/ 396875 w 723900"/>
                  <a:gd name="connsiteY2078" fmla="*/ 508000 h 850900"/>
                  <a:gd name="connsiteX2079" fmla="*/ 400050 w 723900"/>
                  <a:gd name="connsiteY2079" fmla="*/ 508000 h 850900"/>
                  <a:gd name="connsiteX2080" fmla="*/ 400050 w 723900"/>
                  <a:gd name="connsiteY2080" fmla="*/ 504825 h 850900"/>
                  <a:gd name="connsiteX2081" fmla="*/ 400050 w 723900"/>
                  <a:gd name="connsiteY2081" fmla="*/ 501650 h 850900"/>
                  <a:gd name="connsiteX2082" fmla="*/ 403225 w 723900"/>
                  <a:gd name="connsiteY2082" fmla="*/ 501650 h 850900"/>
                  <a:gd name="connsiteX2083" fmla="*/ 406400 w 723900"/>
                  <a:gd name="connsiteY2083" fmla="*/ 501650 h 850900"/>
                  <a:gd name="connsiteX2084" fmla="*/ 406400 w 723900"/>
                  <a:gd name="connsiteY2084" fmla="*/ 498475 h 850900"/>
                  <a:gd name="connsiteX2085" fmla="*/ 409575 w 723900"/>
                  <a:gd name="connsiteY2085" fmla="*/ 498475 h 850900"/>
                  <a:gd name="connsiteX2086" fmla="*/ 412750 w 723900"/>
                  <a:gd name="connsiteY2086" fmla="*/ 498475 h 850900"/>
                  <a:gd name="connsiteX2087" fmla="*/ 412750 w 723900"/>
                  <a:gd name="connsiteY2087" fmla="*/ 495300 h 850900"/>
                  <a:gd name="connsiteX2088" fmla="*/ 409575 w 723900"/>
                  <a:gd name="connsiteY2088" fmla="*/ 495300 h 850900"/>
                  <a:gd name="connsiteX2089" fmla="*/ 406400 w 723900"/>
                  <a:gd name="connsiteY2089" fmla="*/ 495300 h 850900"/>
                  <a:gd name="connsiteX2090" fmla="*/ 403225 w 723900"/>
                  <a:gd name="connsiteY2090" fmla="*/ 495300 h 850900"/>
                  <a:gd name="connsiteX2091" fmla="*/ 403225 w 723900"/>
                  <a:gd name="connsiteY2091" fmla="*/ 498475 h 850900"/>
                  <a:gd name="connsiteX2092" fmla="*/ 400050 w 723900"/>
                  <a:gd name="connsiteY2092" fmla="*/ 498475 h 850900"/>
                  <a:gd name="connsiteX2093" fmla="*/ 400050 w 723900"/>
                  <a:gd name="connsiteY2093" fmla="*/ 501650 h 850900"/>
                  <a:gd name="connsiteX2094" fmla="*/ 396875 w 723900"/>
                  <a:gd name="connsiteY2094" fmla="*/ 501650 h 850900"/>
                  <a:gd name="connsiteX2095" fmla="*/ 396875 w 723900"/>
                  <a:gd name="connsiteY2095" fmla="*/ 504825 h 850900"/>
                  <a:gd name="connsiteX2096" fmla="*/ 396875 w 723900"/>
                  <a:gd name="connsiteY2096" fmla="*/ 508000 h 850900"/>
                  <a:gd name="connsiteX2097" fmla="*/ 393700 w 723900"/>
                  <a:gd name="connsiteY2097" fmla="*/ 511175 h 850900"/>
                  <a:gd name="connsiteX2098" fmla="*/ 390525 w 723900"/>
                  <a:gd name="connsiteY2098" fmla="*/ 508000 h 850900"/>
                  <a:gd name="connsiteX2099" fmla="*/ 387350 w 723900"/>
                  <a:gd name="connsiteY2099" fmla="*/ 508000 h 850900"/>
                  <a:gd name="connsiteX2100" fmla="*/ 387350 w 723900"/>
                  <a:gd name="connsiteY2100" fmla="*/ 511175 h 850900"/>
                  <a:gd name="connsiteX2101" fmla="*/ 384175 w 723900"/>
                  <a:gd name="connsiteY2101" fmla="*/ 511175 h 850900"/>
                  <a:gd name="connsiteX2102" fmla="*/ 381000 w 723900"/>
                  <a:gd name="connsiteY2102" fmla="*/ 511175 h 850900"/>
                  <a:gd name="connsiteX2103" fmla="*/ 381000 w 723900"/>
                  <a:gd name="connsiteY2103" fmla="*/ 509588 h 850900"/>
                  <a:gd name="connsiteX2104" fmla="*/ 381000 w 723900"/>
                  <a:gd name="connsiteY2104" fmla="*/ 508000 h 850900"/>
                  <a:gd name="connsiteX2105" fmla="*/ 377825 w 723900"/>
                  <a:gd name="connsiteY2105" fmla="*/ 508000 h 850900"/>
                  <a:gd name="connsiteX2106" fmla="*/ 377825 w 723900"/>
                  <a:gd name="connsiteY2106" fmla="*/ 511175 h 850900"/>
                  <a:gd name="connsiteX2107" fmla="*/ 374650 w 723900"/>
                  <a:gd name="connsiteY2107" fmla="*/ 511175 h 850900"/>
                  <a:gd name="connsiteX2108" fmla="*/ 374650 w 723900"/>
                  <a:gd name="connsiteY2108" fmla="*/ 514350 h 850900"/>
                  <a:gd name="connsiteX2109" fmla="*/ 371475 w 723900"/>
                  <a:gd name="connsiteY2109" fmla="*/ 514350 h 850900"/>
                  <a:gd name="connsiteX2110" fmla="*/ 368300 w 723900"/>
                  <a:gd name="connsiteY2110" fmla="*/ 514350 h 850900"/>
                  <a:gd name="connsiteX2111" fmla="*/ 368300 w 723900"/>
                  <a:gd name="connsiteY2111" fmla="*/ 517525 h 850900"/>
                  <a:gd name="connsiteX2112" fmla="*/ 368300 w 723900"/>
                  <a:gd name="connsiteY2112" fmla="*/ 520700 h 850900"/>
                  <a:gd name="connsiteX2113" fmla="*/ 365125 w 723900"/>
                  <a:gd name="connsiteY2113" fmla="*/ 520700 h 850900"/>
                  <a:gd name="connsiteX2114" fmla="*/ 361950 w 723900"/>
                  <a:gd name="connsiteY2114" fmla="*/ 520700 h 850900"/>
                  <a:gd name="connsiteX2115" fmla="*/ 361950 w 723900"/>
                  <a:gd name="connsiteY2115" fmla="*/ 523875 h 850900"/>
                  <a:gd name="connsiteX2116" fmla="*/ 358775 w 723900"/>
                  <a:gd name="connsiteY2116" fmla="*/ 523875 h 850900"/>
                  <a:gd name="connsiteX2117" fmla="*/ 355600 w 723900"/>
                  <a:gd name="connsiteY2117" fmla="*/ 523875 h 850900"/>
                  <a:gd name="connsiteX2118" fmla="*/ 355600 w 723900"/>
                  <a:gd name="connsiteY2118" fmla="*/ 527050 h 850900"/>
                  <a:gd name="connsiteX2119" fmla="*/ 352425 w 723900"/>
                  <a:gd name="connsiteY2119" fmla="*/ 527050 h 850900"/>
                  <a:gd name="connsiteX2120" fmla="*/ 352425 w 723900"/>
                  <a:gd name="connsiteY2120" fmla="*/ 530225 h 850900"/>
                  <a:gd name="connsiteX2121" fmla="*/ 349250 w 723900"/>
                  <a:gd name="connsiteY2121" fmla="*/ 530225 h 850900"/>
                  <a:gd name="connsiteX2122" fmla="*/ 349250 w 723900"/>
                  <a:gd name="connsiteY2122" fmla="*/ 533400 h 850900"/>
                  <a:gd name="connsiteX2123" fmla="*/ 352425 w 723900"/>
                  <a:gd name="connsiteY2123" fmla="*/ 533400 h 850900"/>
                  <a:gd name="connsiteX2124" fmla="*/ 352425 w 723900"/>
                  <a:gd name="connsiteY2124" fmla="*/ 536575 h 850900"/>
                  <a:gd name="connsiteX2125" fmla="*/ 352425 w 723900"/>
                  <a:gd name="connsiteY2125" fmla="*/ 539750 h 850900"/>
                  <a:gd name="connsiteX2126" fmla="*/ 350838 w 723900"/>
                  <a:gd name="connsiteY2126" fmla="*/ 539750 h 850900"/>
                  <a:gd name="connsiteX2127" fmla="*/ 349250 w 723900"/>
                  <a:gd name="connsiteY2127" fmla="*/ 539750 h 850900"/>
                  <a:gd name="connsiteX2128" fmla="*/ 346075 w 723900"/>
                  <a:gd name="connsiteY2128" fmla="*/ 539750 h 850900"/>
                  <a:gd name="connsiteX2129" fmla="*/ 346075 w 723900"/>
                  <a:gd name="connsiteY2129" fmla="*/ 542925 h 850900"/>
                  <a:gd name="connsiteX2130" fmla="*/ 342900 w 723900"/>
                  <a:gd name="connsiteY2130" fmla="*/ 542925 h 850900"/>
                  <a:gd name="connsiteX2131" fmla="*/ 342900 w 723900"/>
                  <a:gd name="connsiteY2131" fmla="*/ 546100 h 850900"/>
                  <a:gd name="connsiteX2132" fmla="*/ 339725 w 723900"/>
                  <a:gd name="connsiteY2132" fmla="*/ 546100 h 850900"/>
                  <a:gd name="connsiteX2133" fmla="*/ 339725 w 723900"/>
                  <a:gd name="connsiteY2133" fmla="*/ 549275 h 850900"/>
                  <a:gd name="connsiteX2134" fmla="*/ 339725 w 723900"/>
                  <a:gd name="connsiteY2134" fmla="*/ 552450 h 850900"/>
                  <a:gd name="connsiteX2135" fmla="*/ 339725 w 723900"/>
                  <a:gd name="connsiteY2135" fmla="*/ 555625 h 850900"/>
                  <a:gd name="connsiteX2136" fmla="*/ 339725 w 723900"/>
                  <a:gd name="connsiteY2136" fmla="*/ 558800 h 850900"/>
                  <a:gd name="connsiteX2137" fmla="*/ 336550 w 723900"/>
                  <a:gd name="connsiteY2137" fmla="*/ 558800 h 850900"/>
                  <a:gd name="connsiteX2138" fmla="*/ 336550 w 723900"/>
                  <a:gd name="connsiteY2138" fmla="*/ 561975 h 850900"/>
                  <a:gd name="connsiteX2139" fmla="*/ 333375 w 723900"/>
                  <a:gd name="connsiteY2139" fmla="*/ 561975 h 850900"/>
                  <a:gd name="connsiteX2140" fmla="*/ 333375 w 723900"/>
                  <a:gd name="connsiteY2140" fmla="*/ 565150 h 850900"/>
                  <a:gd name="connsiteX2141" fmla="*/ 330200 w 723900"/>
                  <a:gd name="connsiteY2141" fmla="*/ 565150 h 850900"/>
                  <a:gd name="connsiteX2142" fmla="*/ 327025 w 723900"/>
                  <a:gd name="connsiteY2142" fmla="*/ 565150 h 850900"/>
                  <a:gd name="connsiteX2143" fmla="*/ 327025 w 723900"/>
                  <a:gd name="connsiteY2143" fmla="*/ 568325 h 850900"/>
                  <a:gd name="connsiteX2144" fmla="*/ 330200 w 723900"/>
                  <a:gd name="connsiteY2144" fmla="*/ 568325 h 850900"/>
                  <a:gd name="connsiteX2145" fmla="*/ 330200 w 723900"/>
                  <a:gd name="connsiteY2145" fmla="*/ 571500 h 850900"/>
                  <a:gd name="connsiteX2146" fmla="*/ 333375 w 723900"/>
                  <a:gd name="connsiteY2146" fmla="*/ 571500 h 850900"/>
                  <a:gd name="connsiteX2147" fmla="*/ 333375 w 723900"/>
                  <a:gd name="connsiteY2147" fmla="*/ 574675 h 850900"/>
                  <a:gd name="connsiteX2148" fmla="*/ 330200 w 723900"/>
                  <a:gd name="connsiteY2148" fmla="*/ 574675 h 850900"/>
                  <a:gd name="connsiteX2149" fmla="*/ 330200 w 723900"/>
                  <a:gd name="connsiteY2149" fmla="*/ 577850 h 850900"/>
                  <a:gd name="connsiteX2150" fmla="*/ 330200 w 723900"/>
                  <a:gd name="connsiteY2150" fmla="*/ 581025 h 850900"/>
                  <a:gd name="connsiteX2151" fmla="*/ 327025 w 723900"/>
                  <a:gd name="connsiteY2151" fmla="*/ 581025 h 850900"/>
                  <a:gd name="connsiteX2152" fmla="*/ 327025 w 723900"/>
                  <a:gd name="connsiteY2152" fmla="*/ 584200 h 850900"/>
                  <a:gd name="connsiteX2153" fmla="*/ 323850 w 723900"/>
                  <a:gd name="connsiteY2153" fmla="*/ 584200 h 850900"/>
                  <a:gd name="connsiteX2154" fmla="*/ 323850 w 723900"/>
                  <a:gd name="connsiteY2154" fmla="*/ 581025 h 850900"/>
                  <a:gd name="connsiteX2155" fmla="*/ 320675 w 723900"/>
                  <a:gd name="connsiteY2155" fmla="*/ 581025 h 850900"/>
                  <a:gd name="connsiteX2156" fmla="*/ 320675 w 723900"/>
                  <a:gd name="connsiteY2156" fmla="*/ 584200 h 850900"/>
                  <a:gd name="connsiteX2157" fmla="*/ 322263 w 723900"/>
                  <a:gd name="connsiteY2157" fmla="*/ 584200 h 850900"/>
                  <a:gd name="connsiteX2158" fmla="*/ 322263 w 723900"/>
                  <a:gd name="connsiteY2158" fmla="*/ 585788 h 850900"/>
                  <a:gd name="connsiteX2159" fmla="*/ 320675 w 723900"/>
                  <a:gd name="connsiteY2159" fmla="*/ 585788 h 850900"/>
                  <a:gd name="connsiteX2160" fmla="*/ 320675 w 723900"/>
                  <a:gd name="connsiteY2160" fmla="*/ 587375 h 850900"/>
                  <a:gd name="connsiteX2161" fmla="*/ 320675 w 723900"/>
                  <a:gd name="connsiteY2161" fmla="*/ 590550 h 850900"/>
                  <a:gd name="connsiteX2162" fmla="*/ 320675 w 723900"/>
                  <a:gd name="connsiteY2162" fmla="*/ 593725 h 850900"/>
                  <a:gd name="connsiteX2163" fmla="*/ 317500 w 723900"/>
                  <a:gd name="connsiteY2163" fmla="*/ 593725 h 850900"/>
                  <a:gd name="connsiteX2164" fmla="*/ 314325 w 723900"/>
                  <a:gd name="connsiteY2164" fmla="*/ 593725 h 850900"/>
                  <a:gd name="connsiteX2165" fmla="*/ 314325 w 723900"/>
                  <a:gd name="connsiteY2165" fmla="*/ 596900 h 850900"/>
                  <a:gd name="connsiteX2166" fmla="*/ 312738 w 723900"/>
                  <a:gd name="connsiteY2166" fmla="*/ 595313 h 850900"/>
                  <a:gd name="connsiteX2167" fmla="*/ 311150 w 723900"/>
                  <a:gd name="connsiteY2167" fmla="*/ 595313 h 850900"/>
                  <a:gd name="connsiteX2168" fmla="*/ 311150 w 723900"/>
                  <a:gd name="connsiteY2168" fmla="*/ 593725 h 850900"/>
                  <a:gd name="connsiteX2169" fmla="*/ 307975 w 723900"/>
                  <a:gd name="connsiteY2169" fmla="*/ 593725 h 850900"/>
                  <a:gd name="connsiteX2170" fmla="*/ 304800 w 723900"/>
                  <a:gd name="connsiteY2170" fmla="*/ 593725 h 850900"/>
                  <a:gd name="connsiteX2171" fmla="*/ 304800 w 723900"/>
                  <a:gd name="connsiteY2171" fmla="*/ 596900 h 850900"/>
                  <a:gd name="connsiteX2172" fmla="*/ 307975 w 723900"/>
                  <a:gd name="connsiteY2172" fmla="*/ 596900 h 850900"/>
                  <a:gd name="connsiteX2173" fmla="*/ 307975 w 723900"/>
                  <a:gd name="connsiteY2173" fmla="*/ 600075 h 850900"/>
                  <a:gd name="connsiteX2174" fmla="*/ 304800 w 723900"/>
                  <a:gd name="connsiteY2174" fmla="*/ 600075 h 850900"/>
                  <a:gd name="connsiteX2175" fmla="*/ 301625 w 723900"/>
                  <a:gd name="connsiteY2175" fmla="*/ 600075 h 850900"/>
                  <a:gd name="connsiteX2176" fmla="*/ 301625 w 723900"/>
                  <a:gd name="connsiteY2176" fmla="*/ 603250 h 850900"/>
                  <a:gd name="connsiteX2177" fmla="*/ 301625 w 723900"/>
                  <a:gd name="connsiteY2177" fmla="*/ 606425 h 850900"/>
                  <a:gd name="connsiteX2178" fmla="*/ 298450 w 723900"/>
                  <a:gd name="connsiteY2178" fmla="*/ 606425 h 850900"/>
                  <a:gd name="connsiteX2179" fmla="*/ 295275 w 723900"/>
                  <a:gd name="connsiteY2179" fmla="*/ 606425 h 850900"/>
                  <a:gd name="connsiteX2180" fmla="*/ 295275 w 723900"/>
                  <a:gd name="connsiteY2180" fmla="*/ 609600 h 850900"/>
                  <a:gd name="connsiteX2181" fmla="*/ 296863 w 723900"/>
                  <a:gd name="connsiteY2181" fmla="*/ 609600 h 850900"/>
                  <a:gd name="connsiteX2182" fmla="*/ 296863 w 723900"/>
                  <a:gd name="connsiteY2182" fmla="*/ 611188 h 850900"/>
                  <a:gd name="connsiteX2183" fmla="*/ 295275 w 723900"/>
                  <a:gd name="connsiteY2183" fmla="*/ 611188 h 850900"/>
                  <a:gd name="connsiteX2184" fmla="*/ 295275 w 723900"/>
                  <a:gd name="connsiteY2184" fmla="*/ 612775 h 850900"/>
                  <a:gd name="connsiteX2185" fmla="*/ 292100 w 723900"/>
                  <a:gd name="connsiteY2185" fmla="*/ 612775 h 850900"/>
                  <a:gd name="connsiteX2186" fmla="*/ 292100 w 723900"/>
                  <a:gd name="connsiteY2186" fmla="*/ 615950 h 850900"/>
                  <a:gd name="connsiteX2187" fmla="*/ 292100 w 723900"/>
                  <a:gd name="connsiteY2187" fmla="*/ 619125 h 850900"/>
                  <a:gd name="connsiteX2188" fmla="*/ 288925 w 723900"/>
                  <a:gd name="connsiteY2188" fmla="*/ 619125 h 850900"/>
                  <a:gd name="connsiteX2189" fmla="*/ 288925 w 723900"/>
                  <a:gd name="connsiteY2189" fmla="*/ 622300 h 850900"/>
                  <a:gd name="connsiteX2190" fmla="*/ 292100 w 723900"/>
                  <a:gd name="connsiteY2190" fmla="*/ 622300 h 850900"/>
                  <a:gd name="connsiteX2191" fmla="*/ 292100 w 723900"/>
                  <a:gd name="connsiteY2191" fmla="*/ 625475 h 850900"/>
                  <a:gd name="connsiteX2192" fmla="*/ 295275 w 723900"/>
                  <a:gd name="connsiteY2192" fmla="*/ 625475 h 850900"/>
                  <a:gd name="connsiteX2193" fmla="*/ 298450 w 723900"/>
                  <a:gd name="connsiteY2193" fmla="*/ 625475 h 850900"/>
                  <a:gd name="connsiteX2194" fmla="*/ 301625 w 723900"/>
                  <a:gd name="connsiteY2194" fmla="*/ 625475 h 850900"/>
                  <a:gd name="connsiteX2195" fmla="*/ 304800 w 723900"/>
                  <a:gd name="connsiteY2195" fmla="*/ 625475 h 850900"/>
                  <a:gd name="connsiteX2196" fmla="*/ 304800 w 723900"/>
                  <a:gd name="connsiteY2196" fmla="*/ 628650 h 850900"/>
                  <a:gd name="connsiteX2197" fmla="*/ 307975 w 723900"/>
                  <a:gd name="connsiteY2197" fmla="*/ 628650 h 850900"/>
                  <a:gd name="connsiteX2198" fmla="*/ 311150 w 723900"/>
                  <a:gd name="connsiteY2198" fmla="*/ 628650 h 850900"/>
                  <a:gd name="connsiteX2199" fmla="*/ 311150 w 723900"/>
                  <a:gd name="connsiteY2199" fmla="*/ 631825 h 850900"/>
                  <a:gd name="connsiteX2200" fmla="*/ 314325 w 723900"/>
                  <a:gd name="connsiteY2200" fmla="*/ 631825 h 850900"/>
                  <a:gd name="connsiteX2201" fmla="*/ 314325 w 723900"/>
                  <a:gd name="connsiteY2201" fmla="*/ 635000 h 850900"/>
                  <a:gd name="connsiteX2202" fmla="*/ 314325 w 723900"/>
                  <a:gd name="connsiteY2202" fmla="*/ 638175 h 850900"/>
                  <a:gd name="connsiteX2203" fmla="*/ 311150 w 723900"/>
                  <a:gd name="connsiteY2203" fmla="*/ 638175 h 850900"/>
                  <a:gd name="connsiteX2204" fmla="*/ 311150 w 723900"/>
                  <a:gd name="connsiteY2204" fmla="*/ 641350 h 850900"/>
                  <a:gd name="connsiteX2205" fmla="*/ 307975 w 723900"/>
                  <a:gd name="connsiteY2205" fmla="*/ 644525 h 850900"/>
                  <a:gd name="connsiteX2206" fmla="*/ 307975 w 723900"/>
                  <a:gd name="connsiteY2206" fmla="*/ 647700 h 850900"/>
                  <a:gd name="connsiteX2207" fmla="*/ 304800 w 723900"/>
                  <a:gd name="connsiteY2207" fmla="*/ 647700 h 850900"/>
                  <a:gd name="connsiteX2208" fmla="*/ 301625 w 723900"/>
                  <a:gd name="connsiteY2208" fmla="*/ 647700 h 850900"/>
                  <a:gd name="connsiteX2209" fmla="*/ 298450 w 723900"/>
                  <a:gd name="connsiteY2209" fmla="*/ 647700 h 850900"/>
                  <a:gd name="connsiteX2210" fmla="*/ 298450 w 723900"/>
                  <a:gd name="connsiteY2210" fmla="*/ 650875 h 850900"/>
                  <a:gd name="connsiteX2211" fmla="*/ 300038 w 723900"/>
                  <a:gd name="connsiteY2211" fmla="*/ 650875 h 850900"/>
                  <a:gd name="connsiteX2212" fmla="*/ 300038 w 723900"/>
                  <a:gd name="connsiteY2212" fmla="*/ 652463 h 850900"/>
                  <a:gd name="connsiteX2213" fmla="*/ 298450 w 723900"/>
                  <a:gd name="connsiteY2213" fmla="*/ 652463 h 850900"/>
                  <a:gd name="connsiteX2214" fmla="*/ 298450 w 723900"/>
                  <a:gd name="connsiteY2214" fmla="*/ 654050 h 850900"/>
                  <a:gd name="connsiteX2215" fmla="*/ 295275 w 723900"/>
                  <a:gd name="connsiteY2215" fmla="*/ 654050 h 850900"/>
                  <a:gd name="connsiteX2216" fmla="*/ 295275 w 723900"/>
                  <a:gd name="connsiteY2216" fmla="*/ 657225 h 850900"/>
                  <a:gd name="connsiteX2217" fmla="*/ 295275 w 723900"/>
                  <a:gd name="connsiteY2217" fmla="*/ 660400 h 850900"/>
                  <a:gd name="connsiteX2218" fmla="*/ 292100 w 723900"/>
                  <a:gd name="connsiteY2218" fmla="*/ 660400 h 850900"/>
                  <a:gd name="connsiteX2219" fmla="*/ 292100 w 723900"/>
                  <a:gd name="connsiteY2219" fmla="*/ 663575 h 850900"/>
                  <a:gd name="connsiteX2220" fmla="*/ 292100 w 723900"/>
                  <a:gd name="connsiteY2220" fmla="*/ 665163 h 850900"/>
                  <a:gd name="connsiteX2221" fmla="*/ 292100 w 723900"/>
                  <a:gd name="connsiteY2221" fmla="*/ 666750 h 850900"/>
                  <a:gd name="connsiteX2222" fmla="*/ 292100 w 723900"/>
                  <a:gd name="connsiteY2222" fmla="*/ 669925 h 850900"/>
                  <a:gd name="connsiteX2223" fmla="*/ 288925 w 723900"/>
                  <a:gd name="connsiteY2223" fmla="*/ 669925 h 850900"/>
                  <a:gd name="connsiteX2224" fmla="*/ 288925 w 723900"/>
                  <a:gd name="connsiteY2224" fmla="*/ 673100 h 850900"/>
                  <a:gd name="connsiteX2225" fmla="*/ 285750 w 723900"/>
                  <a:gd name="connsiteY2225" fmla="*/ 669925 h 850900"/>
                  <a:gd name="connsiteX2226" fmla="*/ 285750 w 723900"/>
                  <a:gd name="connsiteY2226" fmla="*/ 673100 h 850900"/>
                  <a:gd name="connsiteX2227" fmla="*/ 284163 w 723900"/>
                  <a:gd name="connsiteY2227" fmla="*/ 673100 h 850900"/>
                  <a:gd name="connsiteX2228" fmla="*/ 284163 w 723900"/>
                  <a:gd name="connsiteY2228" fmla="*/ 676275 h 850900"/>
                  <a:gd name="connsiteX2229" fmla="*/ 285750 w 723900"/>
                  <a:gd name="connsiteY2229" fmla="*/ 676275 h 850900"/>
                  <a:gd name="connsiteX2230" fmla="*/ 285750 w 723900"/>
                  <a:gd name="connsiteY2230" fmla="*/ 677863 h 850900"/>
                  <a:gd name="connsiteX2231" fmla="*/ 282575 w 723900"/>
                  <a:gd name="connsiteY2231" fmla="*/ 677863 h 850900"/>
                  <a:gd name="connsiteX2232" fmla="*/ 282575 w 723900"/>
                  <a:gd name="connsiteY2232" fmla="*/ 676275 h 850900"/>
                  <a:gd name="connsiteX2233" fmla="*/ 279400 w 723900"/>
                  <a:gd name="connsiteY2233" fmla="*/ 676275 h 850900"/>
                  <a:gd name="connsiteX2234" fmla="*/ 276225 w 723900"/>
                  <a:gd name="connsiteY2234" fmla="*/ 676275 h 850900"/>
                  <a:gd name="connsiteX2235" fmla="*/ 276225 w 723900"/>
                  <a:gd name="connsiteY2235" fmla="*/ 679450 h 850900"/>
                  <a:gd name="connsiteX2236" fmla="*/ 273050 w 723900"/>
                  <a:gd name="connsiteY2236" fmla="*/ 679450 h 850900"/>
                  <a:gd name="connsiteX2237" fmla="*/ 271463 w 723900"/>
                  <a:gd name="connsiteY2237" fmla="*/ 679450 h 850900"/>
                  <a:gd name="connsiteX2238" fmla="*/ 271463 w 723900"/>
                  <a:gd name="connsiteY2238" fmla="*/ 681038 h 850900"/>
                  <a:gd name="connsiteX2239" fmla="*/ 269875 w 723900"/>
                  <a:gd name="connsiteY2239" fmla="*/ 681038 h 850900"/>
                  <a:gd name="connsiteX2240" fmla="*/ 269875 w 723900"/>
                  <a:gd name="connsiteY2240" fmla="*/ 679450 h 850900"/>
                  <a:gd name="connsiteX2241" fmla="*/ 266700 w 723900"/>
                  <a:gd name="connsiteY2241" fmla="*/ 682625 h 850900"/>
                  <a:gd name="connsiteX2242" fmla="*/ 266700 w 723900"/>
                  <a:gd name="connsiteY2242" fmla="*/ 685800 h 850900"/>
                  <a:gd name="connsiteX2243" fmla="*/ 265113 w 723900"/>
                  <a:gd name="connsiteY2243" fmla="*/ 685800 h 850900"/>
                  <a:gd name="connsiteX2244" fmla="*/ 265113 w 723900"/>
                  <a:gd name="connsiteY2244" fmla="*/ 687388 h 850900"/>
                  <a:gd name="connsiteX2245" fmla="*/ 263525 w 723900"/>
                  <a:gd name="connsiteY2245" fmla="*/ 687388 h 850900"/>
                  <a:gd name="connsiteX2246" fmla="*/ 263525 w 723900"/>
                  <a:gd name="connsiteY2246" fmla="*/ 688975 h 850900"/>
                  <a:gd name="connsiteX2247" fmla="*/ 263525 w 723900"/>
                  <a:gd name="connsiteY2247" fmla="*/ 692150 h 850900"/>
                  <a:gd name="connsiteX2248" fmla="*/ 260350 w 723900"/>
                  <a:gd name="connsiteY2248" fmla="*/ 692150 h 850900"/>
                  <a:gd name="connsiteX2249" fmla="*/ 258763 w 723900"/>
                  <a:gd name="connsiteY2249" fmla="*/ 692150 h 850900"/>
                  <a:gd name="connsiteX2250" fmla="*/ 258763 w 723900"/>
                  <a:gd name="connsiteY2250" fmla="*/ 695325 h 850900"/>
                  <a:gd name="connsiteX2251" fmla="*/ 257175 w 723900"/>
                  <a:gd name="connsiteY2251" fmla="*/ 695325 h 850900"/>
                  <a:gd name="connsiteX2252" fmla="*/ 257175 w 723900"/>
                  <a:gd name="connsiteY2252" fmla="*/ 692150 h 850900"/>
                  <a:gd name="connsiteX2253" fmla="*/ 254000 w 723900"/>
                  <a:gd name="connsiteY2253" fmla="*/ 692150 h 850900"/>
                  <a:gd name="connsiteX2254" fmla="*/ 254000 w 723900"/>
                  <a:gd name="connsiteY2254" fmla="*/ 688975 h 850900"/>
                  <a:gd name="connsiteX2255" fmla="*/ 250825 w 723900"/>
                  <a:gd name="connsiteY2255" fmla="*/ 688975 h 850900"/>
                  <a:gd name="connsiteX2256" fmla="*/ 250825 w 723900"/>
                  <a:gd name="connsiteY2256" fmla="*/ 692150 h 850900"/>
                  <a:gd name="connsiteX2257" fmla="*/ 250825 w 723900"/>
                  <a:gd name="connsiteY2257" fmla="*/ 695325 h 850900"/>
                  <a:gd name="connsiteX2258" fmla="*/ 250825 w 723900"/>
                  <a:gd name="connsiteY2258" fmla="*/ 698500 h 850900"/>
                  <a:gd name="connsiteX2259" fmla="*/ 247650 w 723900"/>
                  <a:gd name="connsiteY2259" fmla="*/ 698500 h 850900"/>
                  <a:gd name="connsiteX2260" fmla="*/ 247650 w 723900"/>
                  <a:gd name="connsiteY2260" fmla="*/ 701675 h 850900"/>
                  <a:gd name="connsiteX2261" fmla="*/ 244475 w 723900"/>
                  <a:gd name="connsiteY2261" fmla="*/ 701675 h 850900"/>
                  <a:gd name="connsiteX2262" fmla="*/ 241300 w 723900"/>
                  <a:gd name="connsiteY2262" fmla="*/ 701675 h 850900"/>
                  <a:gd name="connsiteX2263" fmla="*/ 241300 w 723900"/>
                  <a:gd name="connsiteY2263" fmla="*/ 704850 h 850900"/>
                  <a:gd name="connsiteX2264" fmla="*/ 241300 w 723900"/>
                  <a:gd name="connsiteY2264" fmla="*/ 708025 h 850900"/>
                  <a:gd name="connsiteX2265" fmla="*/ 238125 w 723900"/>
                  <a:gd name="connsiteY2265" fmla="*/ 708025 h 850900"/>
                  <a:gd name="connsiteX2266" fmla="*/ 238125 w 723900"/>
                  <a:gd name="connsiteY2266" fmla="*/ 704850 h 850900"/>
                  <a:gd name="connsiteX2267" fmla="*/ 234950 w 723900"/>
                  <a:gd name="connsiteY2267" fmla="*/ 704850 h 850900"/>
                  <a:gd name="connsiteX2268" fmla="*/ 234950 w 723900"/>
                  <a:gd name="connsiteY2268" fmla="*/ 708025 h 850900"/>
                  <a:gd name="connsiteX2269" fmla="*/ 231775 w 723900"/>
                  <a:gd name="connsiteY2269" fmla="*/ 708025 h 850900"/>
                  <a:gd name="connsiteX2270" fmla="*/ 228600 w 723900"/>
                  <a:gd name="connsiteY2270" fmla="*/ 711200 h 850900"/>
                  <a:gd name="connsiteX2271" fmla="*/ 225425 w 723900"/>
                  <a:gd name="connsiteY2271" fmla="*/ 711200 h 850900"/>
                  <a:gd name="connsiteX2272" fmla="*/ 225425 w 723900"/>
                  <a:gd name="connsiteY2272" fmla="*/ 714375 h 850900"/>
                  <a:gd name="connsiteX2273" fmla="*/ 228600 w 723900"/>
                  <a:gd name="connsiteY2273" fmla="*/ 714375 h 850900"/>
                  <a:gd name="connsiteX2274" fmla="*/ 231775 w 723900"/>
                  <a:gd name="connsiteY2274" fmla="*/ 714375 h 850900"/>
                  <a:gd name="connsiteX2275" fmla="*/ 231775 w 723900"/>
                  <a:gd name="connsiteY2275" fmla="*/ 717550 h 850900"/>
                  <a:gd name="connsiteX2276" fmla="*/ 231775 w 723900"/>
                  <a:gd name="connsiteY2276" fmla="*/ 720725 h 850900"/>
                  <a:gd name="connsiteX2277" fmla="*/ 228600 w 723900"/>
                  <a:gd name="connsiteY2277" fmla="*/ 723900 h 850900"/>
                  <a:gd name="connsiteX2278" fmla="*/ 225425 w 723900"/>
                  <a:gd name="connsiteY2278" fmla="*/ 723900 h 850900"/>
                  <a:gd name="connsiteX2279" fmla="*/ 225425 w 723900"/>
                  <a:gd name="connsiteY2279" fmla="*/ 727075 h 850900"/>
                  <a:gd name="connsiteX2280" fmla="*/ 228600 w 723900"/>
                  <a:gd name="connsiteY2280" fmla="*/ 727075 h 850900"/>
                  <a:gd name="connsiteX2281" fmla="*/ 228600 w 723900"/>
                  <a:gd name="connsiteY2281" fmla="*/ 730250 h 850900"/>
                  <a:gd name="connsiteX2282" fmla="*/ 227013 w 723900"/>
                  <a:gd name="connsiteY2282" fmla="*/ 730250 h 850900"/>
                  <a:gd name="connsiteX2283" fmla="*/ 227013 w 723900"/>
                  <a:gd name="connsiteY2283" fmla="*/ 731838 h 850900"/>
                  <a:gd name="connsiteX2284" fmla="*/ 225425 w 723900"/>
                  <a:gd name="connsiteY2284" fmla="*/ 731838 h 850900"/>
                  <a:gd name="connsiteX2285" fmla="*/ 225425 w 723900"/>
                  <a:gd name="connsiteY2285" fmla="*/ 730250 h 850900"/>
                  <a:gd name="connsiteX2286" fmla="*/ 222250 w 723900"/>
                  <a:gd name="connsiteY2286" fmla="*/ 730250 h 850900"/>
                  <a:gd name="connsiteX2287" fmla="*/ 222250 w 723900"/>
                  <a:gd name="connsiteY2287" fmla="*/ 727075 h 850900"/>
                  <a:gd name="connsiteX2288" fmla="*/ 219075 w 723900"/>
                  <a:gd name="connsiteY2288" fmla="*/ 727075 h 850900"/>
                  <a:gd name="connsiteX2289" fmla="*/ 219075 w 723900"/>
                  <a:gd name="connsiteY2289" fmla="*/ 730250 h 850900"/>
                  <a:gd name="connsiteX2290" fmla="*/ 219075 w 723900"/>
                  <a:gd name="connsiteY2290" fmla="*/ 733425 h 850900"/>
                  <a:gd name="connsiteX2291" fmla="*/ 215900 w 723900"/>
                  <a:gd name="connsiteY2291" fmla="*/ 733425 h 850900"/>
                  <a:gd name="connsiteX2292" fmla="*/ 212725 w 723900"/>
                  <a:gd name="connsiteY2292" fmla="*/ 733425 h 850900"/>
                  <a:gd name="connsiteX2293" fmla="*/ 212725 w 723900"/>
                  <a:gd name="connsiteY2293" fmla="*/ 736600 h 850900"/>
                  <a:gd name="connsiteX2294" fmla="*/ 209550 w 723900"/>
                  <a:gd name="connsiteY2294" fmla="*/ 736600 h 850900"/>
                  <a:gd name="connsiteX2295" fmla="*/ 209550 w 723900"/>
                  <a:gd name="connsiteY2295" fmla="*/ 739775 h 850900"/>
                  <a:gd name="connsiteX2296" fmla="*/ 206375 w 723900"/>
                  <a:gd name="connsiteY2296" fmla="*/ 739775 h 850900"/>
                  <a:gd name="connsiteX2297" fmla="*/ 206375 w 723900"/>
                  <a:gd name="connsiteY2297" fmla="*/ 736600 h 850900"/>
                  <a:gd name="connsiteX2298" fmla="*/ 203200 w 723900"/>
                  <a:gd name="connsiteY2298" fmla="*/ 736600 h 850900"/>
                  <a:gd name="connsiteX2299" fmla="*/ 203200 w 723900"/>
                  <a:gd name="connsiteY2299" fmla="*/ 733425 h 850900"/>
                  <a:gd name="connsiteX2300" fmla="*/ 200025 w 723900"/>
                  <a:gd name="connsiteY2300" fmla="*/ 733425 h 850900"/>
                  <a:gd name="connsiteX2301" fmla="*/ 200025 w 723900"/>
                  <a:gd name="connsiteY2301" fmla="*/ 736600 h 850900"/>
                  <a:gd name="connsiteX2302" fmla="*/ 200025 w 723900"/>
                  <a:gd name="connsiteY2302" fmla="*/ 739775 h 850900"/>
                  <a:gd name="connsiteX2303" fmla="*/ 196850 w 723900"/>
                  <a:gd name="connsiteY2303" fmla="*/ 739775 h 850900"/>
                  <a:gd name="connsiteX2304" fmla="*/ 196850 w 723900"/>
                  <a:gd name="connsiteY2304" fmla="*/ 742950 h 850900"/>
                  <a:gd name="connsiteX2305" fmla="*/ 196850 w 723900"/>
                  <a:gd name="connsiteY2305" fmla="*/ 746125 h 850900"/>
                  <a:gd name="connsiteX2306" fmla="*/ 193675 w 723900"/>
                  <a:gd name="connsiteY2306" fmla="*/ 746125 h 850900"/>
                  <a:gd name="connsiteX2307" fmla="*/ 190500 w 723900"/>
                  <a:gd name="connsiteY2307" fmla="*/ 746125 h 850900"/>
                  <a:gd name="connsiteX2308" fmla="*/ 190500 w 723900"/>
                  <a:gd name="connsiteY2308" fmla="*/ 742950 h 850900"/>
                  <a:gd name="connsiteX2309" fmla="*/ 187325 w 723900"/>
                  <a:gd name="connsiteY2309" fmla="*/ 742950 h 850900"/>
                  <a:gd name="connsiteX2310" fmla="*/ 187325 w 723900"/>
                  <a:gd name="connsiteY2310" fmla="*/ 746125 h 850900"/>
                  <a:gd name="connsiteX2311" fmla="*/ 184150 w 723900"/>
                  <a:gd name="connsiteY2311" fmla="*/ 746125 h 850900"/>
                  <a:gd name="connsiteX2312" fmla="*/ 184150 w 723900"/>
                  <a:gd name="connsiteY2312" fmla="*/ 749300 h 850900"/>
                  <a:gd name="connsiteX2313" fmla="*/ 187325 w 723900"/>
                  <a:gd name="connsiteY2313" fmla="*/ 749300 h 850900"/>
                  <a:gd name="connsiteX2314" fmla="*/ 187325 w 723900"/>
                  <a:gd name="connsiteY2314" fmla="*/ 752475 h 850900"/>
                  <a:gd name="connsiteX2315" fmla="*/ 184150 w 723900"/>
                  <a:gd name="connsiteY2315" fmla="*/ 752475 h 850900"/>
                  <a:gd name="connsiteX2316" fmla="*/ 180975 w 723900"/>
                  <a:gd name="connsiteY2316" fmla="*/ 752475 h 850900"/>
                  <a:gd name="connsiteX2317" fmla="*/ 180975 w 723900"/>
                  <a:gd name="connsiteY2317" fmla="*/ 755650 h 850900"/>
                  <a:gd name="connsiteX2318" fmla="*/ 177800 w 723900"/>
                  <a:gd name="connsiteY2318" fmla="*/ 752475 h 850900"/>
                  <a:gd name="connsiteX2319" fmla="*/ 174625 w 723900"/>
                  <a:gd name="connsiteY2319" fmla="*/ 752475 h 850900"/>
                  <a:gd name="connsiteX2320" fmla="*/ 171450 w 723900"/>
                  <a:gd name="connsiteY2320" fmla="*/ 752475 h 850900"/>
                  <a:gd name="connsiteX2321" fmla="*/ 171450 w 723900"/>
                  <a:gd name="connsiteY2321" fmla="*/ 755650 h 850900"/>
                  <a:gd name="connsiteX2322" fmla="*/ 171450 w 723900"/>
                  <a:gd name="connsiteY2322" fmla="*/ 758825 h 850900"/>
                  <a:gd name="connsiteX2323" fmla="*/ 171450 w 723900"/>
                  <a:gd name="connsiteY2323" fmla="*/ 762000 h 850900"/>
                  <a:gd name="connsiteX2324" fmla="*/ 174625 w 723900"/>
                  <a:gd name="connsiteY2324" fmla="*/ 762000 h 850900"/>
                  <a:gd name="connsiteX2325" fmla="*/ 177800 w 723900"/>
                  <a:gd name="connsiteY2325" fmla="*/ 762000 h 850900"/>
                  <a:gd name="connsiteX2326" fmla="*/ 177800 w 723900"/>
                  <a:gd name="connsiteY2326" fmla="*/ 765175 h 850900"/>
                  <a:gd name="connsiteX2327" fmla="*/ 174625 w 723900"/>
                  <a:gd name="connsiteY2327" fmla="*/ 765175 h 850900"/>
                  <a:gd name="connsiteX2328" fmla="*/ 174625 w 723900"/>
                  <a:gd name="connsiteY2328" fmla="*/ 768350 h 850900"/>
                  <a:gd name="connsiteX2329" fmla="*/ 171450 w 723900"/>
                  <a:gd name="connsiteY2329" fmla="*/ 768350 h 850900"/>
                  <a:gd name="connsiteX2330" fmla="*/ 171450 w 723900"/>
                  <a:gd name="connsiteY2330" fmla="*/ 771525 h 850900"/>
                  <a:gd name="connsiteX2331" fmla="*/ 168275 w 723900"/>
                  <a:gd name="connsiteY2331" fmla="*/ 771525 h 850900"/>
                  <a:gd name="connsiteX2332" fmla="*/ 168275 w 723900"/>
                  <a:gd name="connsiteY2332" fmla="*/ 774700 h 850900"/>
                  <a:gd name="connsiteX2333" fmla="*/ 171450 w 723900"/>
                  <a:gd name="connsiteY2333" fmla="*/ 774700 h 850900"/>
                  <a:gd name="connsiteX2334" fmla="*/ 171450 w 723900"/>
                  <a:gd name="connsiteY2334" fmla="*/ 777875 h 850900"/>
                  <a:gd name="connsiteX2335" fmla="*/ 169863 w 723900"/>
                  <a:gd name="connsiteY2335" fmla="*/ 777875 h 850900"/>
                  <a:gd name="connsiteX2336" fmla="*/ 169863 w 723900"/>
                  <a:gd name="connsiteY2336" fmla="*/ 779463 h 850900"/>
                  <a:gd name="connsiteX2337" fmla="*/ 168275 w 723900"/>
                  <a:gd name="connsiteY2337" fmla="*/ 779463 h 850900"/>
                  <a:gd name="connsiteX2338" fmla="*/ 168275 w 723900"/>
                  <a:gd name="connsiteY2338" fmla="*/ 777875 h 850900"/>
                  <a:gd name="connsiteX2339" fmla="*/ 165100 w 723900"/>
                  <a:gd name="connsiteY2339" fmla="*/ 777875 h 850900"/>
                  <a:gd name="connsiteX2340" fmla="*/ 161925 w 723900"/>
                  <a:gd name="connsiteY2340" fmla="*/ 777875 h 850900"/>
                  <a:gd name="connsiteX2341" fmla="*/ 158750 w 723900"/>
                  <a:gd name="connsiteY2341" fmla="*/ 777875 h 850900"/>
                  <a:gd name="connsiteX2342" fmla="*/ 158750 w 723900"/>
                  <a:gd name="connsiteY2342" fmla="*/ 779463 h 850900"/>
                  <a:gd name="connsiteX2343" fmla="*/ 155575 w 723900"/>
                  <a:gd name="connsiteY2343" fmla="*/ 779463 h 850900"/>
                  <a:gd name="connsiteX2344" fmla="*/ 155575 w 723900"/>
                  <a:gd name="connsiteY2344" fmla="*/ 777875 h 850900"/>
                  <a:gd name="connsiteX2345" fmla="*/ 152400 w 723900"/>
                  <a:gd name="connsiteY2345" fmla="*/ 781050 h 850900"/>
                  <a:gd name="connsiteX2346" fmla="*/ 152400 w 723900"/>
                  <a:gd name="connsiteY2346" fmla="*/ 784225 h 850900"/>
                  <a:gd name="connsiteX2347" fmla="*/ 149225 w 723900"/>
                  <a:gd name="connsiteY2347" fmla="*/ 784225 h 850900"/>
                  <a:gd name="connsiteX2348" fmla="*/ 149225 w 723900"/>
                  <a:gd name="connsiteY2348" fmla="*/ 782638 h 850900"/>
                  <a:gd name="connsiteX2349" fmla="*/ 149225 w 723900"/>
                  <a:gd name="connsiteY2349" fmla="*/ 781050 h 850900"/>
                  <a:gd name="connsiteX2350" fmla="*/ 146050 w 723900"/>
                  <a:gd name="connsiteY2350" fmla="*/ 781050 h 850900"/>
                  <a:gd name="connsiteX2351" fmla="*/ 142875 w 723900"/>
                  <a:gd name="connsiteY2351" fmla="*/ 781050 h 850900"/>
                  <a:gd name="connsiteX2352" fmla="*/ 142875 w 723900"/>
                  <a:gd name="connsiteY2352" fmla="*/ 784225 h 850900"/>
                  <a:gd name="connsiteX2353" fmla="*/ 139700 w 723900"/>
                  <a:gd name="connsiteY2353" fmla="*/ 787400 h 850900"/>
                  <a:gd name="connsiteX2354" fmla="*/ 136525 w 723900"/>
                  <a:gd name="connsiteY2354" fmla="*/ 787400 h 850900"/>
                  <a:gd name="connsiteX2355" fmla="*/ 136525 w 723900"/>
                  <a:gd name="connsiteY2355" fmla="*/ 790575 h 850900"/>
                  <a:gd name="connsiteX2356" fmla="*/ 136525 w 723900"/>
                  <a:gd name="connsiteY2356" fmla="*/ 793750 h 850900"/>
                  <a:gd name="connsiteX2357" fmla="*/ 133350 w 723900"/>
                  <a:gd name="connsiteY2357" fmla="*/ 793750 h 850900"/>
                  <a:gd name="connsiteX2358" fmla="*/ 133350 w 723900"/>
                  <a:gd name="connsiteY2358" fmla="*/ 790575 h 850900"/>
                  <a:gd name="connsiteX2359" fmla="*/ 133350 w 723900"/>
                  <a:gd name="connsiteY2359" fmla="*/ 787400 h 850900"/>
                  <a:gd name="connsiteX2360" fmla="*/ 133350 w 723900"/>
                  <a:gd name="connsiteY2360" fmla="*/ 784225 h 850900"/>
                  <a:gd name="connsiteX2361" fmla="*/ 133350 w 723900"/>
                  <a:gd name="connsiteY2361" fmla="*/ 781050 h 850900"/>
                  <a:gd name="connsiteX2362" fmla="*/ 131763 w 723900"/>
                  <a:gd name="connsiteY2362" fmla="*/ 781050 h 850900"/>
                  <a:gd name="connsiteX2363" fmla="*/ 131763 w 723900"/>
                  <a:gd name="connsiteY2363" fmla="*/ 782638 h 850900"/>
                  <a:gd name="connsiteX2364" fmla="*/ 130175 w 723900"/>
                  <a:gd name="connsiteY2364" fmla="*/ 782638 h 850900"/>
                  <a:gd name="connsiteX2365" fmla="*/ 130175 w 723900"/>
                  <a:gd name="connsiteY2365" fmla="*/ 784225 h 850900"/>
                  <a:gd name="connsiteX2366" fmla="*/ 127000 w 723900"/>
                  <a:gd name="connsiteY2366" fmla="*/ 784225 h 850900"/>
                  <a:gd name="connsiteX2367" fmla="*/ 123825 w 723900"/>
                  <a:gd name="connsiteY2367" fmla="*/ 784225 h 850900"/>
                  <a:gd name="connsiteX2368" fmla="*/ 123825 w 723900"/>
                  <a:gd name="connsiteY2368" fmla="*/ 787400 h 850900"/>
                  <a:gd name="connsiteX2369" fmla="*/ 120650 w 723900"/>
                  <a:gd name="connsiteY2369" fmla="*/ 787400 h 850900"/>
                  <a:gd name="connsiteX2370" fmla="*/ 120650 w 723900"/>
                  <a:gd name="connsiteY2370" fmla="*/ 790575 h 850900"/>
                  <a:gd name="connsiteX2371" fmla="*/ 119063 w 723900"/>
                  <a:gd name="connsiteY2371" fmla="*/ 790575 h 850900"/>
                  <a:gd name="connsiteX2372" fmla="*/ 119063 w 723900"/>
                  <a:gd name="connsiteY2372" fmla="*/ 792163 h 850900"/>
                  <a:gd name="connsiteX2373" fmla="*/ 117475 w 723900"/>
                  <a:gd name="connsiteY2373" fmla="*/ 792163 h 850900"/>
                  <a:gd name="connsiteX2374" fmla="*/ 117475 w 723900"/>
                  <a:gd name="connsiteY2374" fmla="*/ 790575 h 850900"/>
                  <a:gd name="connsiteX2375" fmla="*/ 114300 w 723900"/>
                  <a:gd name="connsiteY2375" fmla="*/ 790575 h 850900"/>
                  <a:gd name="connsiteX2376" fmla="*/ 111125 w 723900"/>
                  <a:gd name="connsiteY2376" fmla="*/ 790575 h 850900"/>
                  <a:gd name="connsiteX2377" fmla="*/ 114300 w 723900"/>
                  <a:gd name="connsiteY2377" fmla="*/ 793750 h 850900"/>
                  <a:gd name="connsiteX2378" fmla="*/ 111125 w 723900"/>
                  <a:gd name="connsiteY2378" fmla="*/ 793750 h 850900"/>
                  <a:gd name="connsiteX2379" fmla="*/ 111125 w 723900"/>
                  <a:gd name="connsiteY2379" fmla="*/ 796925 h 850900"/>
                  <a:gd name="connsiteX2380" fmla="*/ 107950 w 723900"/>
                  <a:gd name="connsiteY2380" fmla="*/ 796925 h 850900"/>
                  <a:gd name="connsiteX2381" fmla="*/ 104775 w 723900"/>
                  <a:gd name="connsiteY2381" fmla="*/ 793750 h 850900"/>
                  <a:gd name="connsiteX2382" fmla="*/ 101600 w 723900"/>
                  <a:gd name="connsiteY2382" fmla="*/ 793750 h 850900"/>
                  <a:gd name="connsiteX2383" fmla="*/ 101600 w 723900"/>
                  <a:gd name="connsiteY2383" fmla="*/ 796925 h 850900"/>
                  <a:gd name="connsiteX2384" fmla="*/ 104775 w 723900"/>
                  <a:gd name="connsiteY2384" fmla="*/ 796925 h 850900"/>
                  <a:gd name="connsiteX2385" fmla="*/ 104775 w 723900"/>
                  <a:gd name="connsiteY2385" fmla="*/ 800100 h 850900"/>
                  <a:gd name="connsiteX2386" fmla="*/ 101600 w 723900"/>
                  <a:gd name="connsiteY2386" fmla="*/ 800100 h 850900"/>
                  <a:gd name="connsiteX2387" fmla="*/ 98425 w 723900"/>
                  <a:gd name="connsiteY2387" fmla="*/ 800100 h 850900"/>
                  <a:gd name="connsiteX2388" fmla="*/ 98425 w 723900"/>
                  <a:gd name="connsiteY2388" fmla="*/ 796925 h 850900"/>
                  <a:gd name="connsiteX2389" fmla="*/ 98425 w 723900"/>
                  <a:gd name="connsiteY2389" fmla="*/ 793750 h 850900"/>
                  <a:gd name="connsiteX2390" fmla="*/ 95250 w 723900"/>
                  <a:gd name="connsiteY2390" fmla="*/ 796925 h 850900"/>
                  <a:gd name="connsiteX2391" fmla="*/ 95250 w 723900"/>
                  <a:gd name="connsiteY2391" fmla="*/ 800100 h 850900"/>
                  <a:gd name="connsiteX2392" fmla="*/ 92075 w 723900"/>
                  <a:gd name="connsiteY2392" fmla="*/ 800100 h 850900"/>
                  <a:gd name="connsiteX2393" fmla="*/ 88900 w 723900"/>
                  <a:gd name="connsiteY2393" fmla="*/ 800100 h 850900"/>
                  <a:gd name="connsiteX2394" fmla="*/ 88900 w 723900"/>
                  <a:gd name="connsiteY2394" fmla="*/ 803275 h 850900"/>
                  <a:gd name="connsiteX2395" fmla="*/ 85725 w 723900"/>
                  <a:gd name="connsiteY2395" fmla="*/ 803275 h 850900"/>
                  <a:gd name="connsiteX2396" fmla="*/ 82550 w 723900"/>
                  <a:gd name="connsiteY2396" fmla="*/ 803275 h 850900"/>
                  <a:gd name="connsiteX2397" fmla="*/ 79375 w 723900"/>
                  <a:gd name="connsiteY2397" fmla="*/ 803275 h 850900"/>
                  <a:gd name="connsiteX2398" fmla="*/ 79375 w 723900"/>
                  <a:gd name="connsiteY2398" fmla="*/ 800100 h 850900"/>
                  <a:gd name="connsiteX2399" fmla="*/ 79375 w 723900"/>
                  <a:gd name="connsiteY2399" fmla="*/ 796925 h 850900"/>
                  <a:gd name="connsiteX2400" fmla="*/ 79375 w 723900"/>
                  <a:gd name="connsiteY2400" fmla="*/ 793750 h 850900"/>
                  <a:gd name="connsiteX2401" fmla="*/ 82550 w 723900"/>
                  <a:gd name="connsiteY2401" fmla="*/ 793750 h 850900"/>
                  <a:gd name="connsiteX2402" fmla="*/ 82550 w 723900"/>
                  <a:gd name="connsiteY2402" fmla="*/ 790575 h 850900"/>
                  <a:gd name="connsiteX2403" fmla="*/ 82550 w 723900"/>
                  <a:gd name="connsiteY2403" fmla="*/ 787400 h 850900"/>
                  <a:gd name="connsiteX2404" fmla="*/ 79375 w 723900"/>
                  <a:gd name="connsiteY2404" fmla="*/ 787400 h 850900"/>
                  <a:gd name="connsiteX2405" fmla="*/ 76200 w 723900"/>
                  <a:gd name="connsiteY2405" fmla="*/ 787400 h 850900"/>
                  <a:gd name="connsiteX2406" fmla="*/ 76200 w 723900"/>
                  <a:gd name="connsiteY2406" fmla="*/ 790575 h 850900"/>
                  <a:gd name="connsiteX2407" fmla="*/ 73025 w 723900"/>
                  <a:gd name="connsiteY2407" fmla="*/ 793750 h 850900"/>
                  <a:gd name="connsiteX2408" fmla="*/ 73025 w 723900"/>
                  <a:gd name="connsiteY2408" fmla="*/ 796925 h 850900"/>
                  <a:gd name="connsiteX2409" fmla="*/ 73025 w 723900"/>
                  <a:gd name="connsiteY2409" fmla="*/ 800100 h 850900"/>
                  <a:gd name="connsiteX2410" fmla="*/ 69850 w 723900"/>
                  <a:gd name="connsiteY2410" fmla="*/ 803275 h 850900"/>
                  <a:gd name="connsiteX2411" fmla="*/ 66675 w 723900"/>
                  <a:gd name="connsiteY2411" fmla="*/ 803275 h 850900"/>
                  <a:gd name="connsiteX2412" fmla="*/ 66675 w 723900"/>
                  <a:gd name="connsiteY2412" fmla="*/ 806450 h 850900"/>
                  <a:gd name="connsiteX2413" fmla="*/ 63500 w 723900"/>
                  <a:gd name="connsiteY2413" fmla="*/ 806450 h 850900"/>
                  <a:gd name="connsiteX2414" fmla="*/ 63500 w 723900"/>
                  <a:gd name="connsiteY2414" fmla="*/ 809625 h 850900"/>
                  <a:gd name="connsiteX2415" fmla="*/ 63500 w 723900"/>
                  <a:gd name="connsiteY2415" fmla="*/ 812800 h 850900"/>
                  <a:gd name="connsiteX2416" fmla="*/ 60325 w 723900"/>
                  <a:gd name="connsiteY2416" fmla="*/ 812800 h 850900"/>
                  <a:gd name="connsiteX2417" fmla="*/ 60325 w 723900"/>
                  <a:gd name="connsiteY2417" fmla="*/ 809625 h 850900"/>
                  <a:gd name="connsiteX2418" fmla="*/ 57150 w 723900"/>
                  <a:gd name="connsiteY2418" fmla="*/ 809625 h 850900"/>
                  <a:gd name="connsiteX2419" fmla="*/ 57150 w 723900"/>
                  <a:gd name="connsiteY2419" fmla="*/ 812800 h 850900"/>
                  <a:gd name="connsiteX2420" fmla="*/ 57150 w 723900"/>
                  <a:gd name="connsiteY2420" fmla="*/ 815975 h 850900"/>
                  <a:gd name="connsiteX2421" fmla="*/ 53975 w 723900"/>
                  <a:gd name="connsiteY2421" fmla="*/ 815975 h 850900"/>
                  <a:gd name="connsiteX2422" fmla="*/ 50800 w 723900"/>
                  <a:gd name="connsiteY2422" fmla="*/ 815975 h 850900"/>
                  <a:gd name="connsiteX2423" fmla="*/ 47625 w 723900"/>
                  <a:gd name="connsiteY2423" fmla="*/ 812800 h 850900"/>
                  <a:gd name="connsiteX2424" fmla="*/ 47625 w 723900"/>
                  <a:gd name="connsiteY2424" fmla="*/ 809625 h 850900"/>
                  <a:gd name="connsiteX2425" fmla="*/ 47625 w 723900"/>
                  <a:gd name="connsiteY2425" fmla="*/ 806450 h 850900"/>
                  <a:gd name="connsiteX2426" fmla="*/ 47625 w 723900"/>
                  <a:gd name="connsiteY2426" fmla="*/ 803275 h 850900"/>
                  <a:gd name="connsiteX2427" fmla="*/ 47625 w 723900"/>
                  <a:gd name="connsiteY2427" fmla="*/ 800100 h 850900"/>
                  <a:gd name="connsiteX2428" fmla="*/ 44450 w 723900"/>
                  <a:gd name="connsiteY2428" fmla="*/ 800100 h 850900"/>
                  <a:gd name="connsiteX2429" fmla="*/ 44450 w 723900"/>
                  <a:gd name="connsiteY2429" fmla="*/ 796925 h 850900"/>
                  <a:gd name="connsiteX2430" fmla="*/ 47625 w 723900"/>
                  <a:gd name="connsiteY2430" fmla="*/ 796925 h 850900"/>
                  <a:gd name="connsiteX2431" fmla="*/ 50800 w 723900"/>
                  <a:gd name="connsiteY2431" fmla="*/ 796925 h 850900"/>
                  <a:gd name="connsiteX2432" fmla="*/ 50800 w 723900"/>
                  <a:gd name="connsiteY2432" fmla="*/ 793750 h 850900"/>
                  <a:gd name="connsiteX2433" fmla="*/ 50800 w 723900"/>
                  <a:gd name="connsiteY2433" fmla="*/ 790575 h 850900"/>
                  <a:gd name="connsiteX2434" fmla="*/ 53975 w 723900"/>
                  <a:gd name="connsiteY2434" fmla="*/ 790575 h 850900"/>
                  <a:gd name="connsiteX2435" fmla="*/ 53975 w 723900"/>
                  <a:gd name="connsiteY2435" fmla="*/ 787400 h 850900"/>
                  <a:gd name="connsiteX2436" fmla="*/ 57150 w 723900"/>
                  <a:gd name="connsiteY2436" fmla="*/ 787400 h 850900"/>
                  <a:gd name="connsiteX2437" fmla="*/ 57150 w 723900"/>
                  <a:gd name="connsiteY2437" fmla="*/ 784225 h 850900"/>
                  <a:gd name="connsiteX2438" fmla="*/ 60325 w 723900"/>
                  <a:gd name="connsiteY2438" fmla="*/ 784225 h 850900"/>
                  <a:gd name="connsiteX2439" fmla="*/ 60325 w 723900"/>
                  <a:gd name="connsiteY2439" fmla="*/ 781050 h 850900"/>
                  <a:gd name="connsiteX2440" fmla="*/ 63500 w 723900"/>
                  <a:gd name="connsiteY2440" fmla="*/ 781050 h 850900"/>
                  <a:gd name="connsiteX2441" fmla="*/ 63500 w 723900"/>
                  <a:gd name="connsiteY2441" fmla="*/ 777875 h 850900"/>
                  <a:gd name="connsiteX2442" fmla="*/ 66675 w 723900"/>
                  <a:gd name="connsiteY2442" fmla="*/ 777875 h 850900"/>
                  <a:gd name="connsiteX2443" fmla="*/ 69850 w 723900"/>
                  <a:gd name="connsiteY2443" fmla="*/ 777875 h 850900"/>
                  <a:gd name="connsiteX2444" fmla="*/ 69850 w 723900"/>
                  <a:gd name="connsiteY2444" fmla="*/ 774700 h 850900"/>
                  <a:gd name="connsiteX2445" fmla="*/ 73025 w 723900"/>
                  <a:gd name="connsiteY2445" fmla="*/ 774700 h 850900"/>
                  <a:gd name="connsiteX2446" fmla="*/ 76200 w 723900"/>
                  <a:gd name="connsiteY2446" fmla="*/ 774700 h 850900"/>
                  <a:gd name="connsiteX2447" fmla="*/ 76200 w 723900"/>
                  <a:gd name="connsiteY2447" fmla="*/ 771525 h 850900"/>
                  <a:gd name="connsiteX2448" fmla="*/ 79375 w 723900"/>
                  <a:gd name="connsiteY2448" fmla="*/ 771525 h 850900"/>
                  <a:gd name="connsiteX2449" fmla="*/ 82550 w 723900"/>
                  <a:gd name="connsiteY2449" fmla="*/ 771525 h 850900"/>
                  <a:gd name="connsiteX2450" fmla="*/ 85725 w 723900"/>
                  <a:gd name="connsiteY2450" fmla="*/ 771525 h 850900"/>
                  <a:gd name="connsiteX2451" fmla="*/ 88900 w 723900"/>
                  <a:gd name="connsiteY2451" fmla="*/ 771525 h 850900"/>
                  <a:gd name="connsiteX2452" fmla="*/ 90488 w 723900"/>
                  <a:gd name="connsiteY2452" fmla="*/ 771525 h 850900"/>
                  <a:gd name="connsiteX2453" fmla="*/ 92075 w 723900"/>
                  <a:gd name="connsiteY2453" fmla="*/ 771525 h 850900"/>
                  <a:gd name="connsiteX2454" fmla="*/ 95250 w 723900"/>
                  <a:gd name="connsiteY2454" fmla="*/ 771525 h 850900"/>
                  <a:gd name="connsiteX2455" fmla="*/ 95250 w 723900"/>
                  <a:gd name="connsiteY2455" fmla="*/ 768350 h 850900"/>
                  <a:gd name="connsiteX2456" fmla="*/ 98425 w 723900"/>
                  <a:gd name="connsiteY2456" fmla="*/ 768350 h 850900"/>
                  <a:gd name="connsiteX2457" fmla="*/ 98425 w 723900"/>
                  <a:gd name="connsiteY2457" fmla="*/ 771525 h 850900"/>
                  <a:gd name="connsiteX2458" fmla="*/ 101600 w 723900"/>
                  <a:gd name="connsiteY2458" fmla="*/ 771525 h 850900"/>
                  <a:gd name="connsiteX2459" fmla="*/ 98425 w 723900"/>
                  <a:gd name="connsiteY2459" fmla="*/ 774700 h 850900"/>
                  <a:gd name="connsiteX2460" fmla="*/ 95250 w 723900"/>
                  <a:gd name="connsiteY2460" fmla="*/ 774700 h 850900"/>
                  <a:gd name="connsiteX2461" fmla="*/ 95250 w 723900"/>
                  <a:gd name="connsiteY2461" fmla="*/ 777875 h 850900"/>
                  <a:gd name="connsiteX2462" fmla="*/ 98425 w 723900"/>
                  <a:gd name="connsiteY2462" fmla="*/ 777875 h 850900"/>
                  <a:gd name="connsiteX2463" fmla="*/ 98425 w 723900"/>
                  <a:gd name="connsiteY2463" fmla="*/ 781050 h 850900"/>
                  <a:gd name="connsiteX2464" fmla="*/ 98425 w 723900"/>
                  <a:gd name="connsiteY2464" fmla="*/ 784225 h 850900"/>
                  <a:gd name="connsiteX2465" fmla="*/ 101600 w 723900"/>
                  <a:gd name="connsiteY2465" fmla="*/ 784225 h 850900"/>
                  <a:gd name="connsiteX2466" fmla="*/ 101600 w 723900"/>
                  <a:gd name="connsiteY2466" fmla="*/ 781050 h 850900"/>
                  <a:gd name="connsiteX2467" fmla="*/ 101600 w 723900"/>
                  <a:gd name="connsiteY2467" fmla="*/ 777875 h 850900"/>
                  <a:gd name="connsiteX2468" fmla="*/ 104775 w 723900"/>
                  <a:gd name="connsiteY2468" fmla="*/ 777875 h 850900"/>
                  <a:gd name="connsiteX2469" fmla="*/ 107950 w 723900"/>
                  <a:gd name="connsiteY2469" fmla="*/ 777875 h 850900"/>
                  <a:gd name="connsiteX2470" fmla="*/ 111125 w 723900"/>
                  <a:gd name="connsiteY2470" fmla="*/ 777875 h 850900"/>
                  <a:gd name="connsiteX2471" fmla="*/ 111125 w 723900"/>
                  <a:gd name="connsiteY2471" fmla="*/ 781050 h 850900"/>
                  <a:gd name="connsiteX2472" fmla="*/ 114300 w 723900"/>
                  <a:gd name="connsiteY2472" fmla="*/ 781050 h 850900"/>
                  <a:gd name="connsiteX2473" fmla="*/ 114300 w 723900"/>
                  <a:gd name="connsiteY2473" fmla="*/ 777875 h 850900"/>
                  <a:gd name="connsiteX2474" fmla="*/ 111125 w 723900"/>
                  <a:gd name="connsiteY2474" fmla="*/ 777875 h 850900"/>
                  <a:gd name="connsiteX2475" fmla="*/ 111125 w 723900"/>
                  <a:gd name="connsiteY2475" fmla="*/ 774700 h 850900"/>
                  <a:gd name="connsiteX2476" fmla="*/ 111125 w 723900"/>
                  <a:gd name="connsiteY2476" fmla="*/ 771525 h 850900"/>
                  <a:gd name="connsiteX2477" fmla="*/ 111125 w 723900"/>
                  <a:gd name="connsiteY2477" fmla="*/ 768350 h 850900"/>
                  <a:gd name="connsiteX2478" fmla="*/ 114300 w 723900"/>
                  <a:gd name="connsiteY2478" fmla="*/ 765175 h 850900"/>
                  <a:gd name="connsiteX2479" fmla="*/ 114300 w 723900"/>
                  <a:gd name="connsiteY2479" fmla="*/ 762000 h 850900"/>
                  <a:gd name="connsiteX2480" fmla="*/ 114300 w 723900"/>
                  <a:gd name="connsiteY2480" fmla="*/ 758825 h 850900"/>
                  <a:gd name="connsiteX2481" fmla="*/ 117475 w 723900"/>
                  <a:gd name="connsiteY2481" fmla="*/ 758825 h 850900"/>
                  <a:gd name="connsiteX2482" fmla="*/ 117475 w 723900"/>
                  <a:gd name="connsiteY2482" fmla="*/ 755650 h 850900"/>
                  <a:gd name="connsiteX2483" fmla="*/ 120650 w 723900"/>
                  <a:gd name="connsiteY2483" fmla="*/ 755650 h 850900"/>
                  <a:gd name="connsiteX2484" fmla="*/ 120650 w 723900"/>
                  <a:gd name="connsiteY2484" fmla="*/ 752475 h 850900"/>
                  <a:gd name="connsiteX2485" fmla="*/ 123825 w 723900"/>
                  <a:gd name="connsiteY2485" fmla="*/ 752475 h 850900"/>
                  <a:gd name="connsiteX2486" fmla="*/ 127000 w 723900"/>
                  <a:gd name="connsiteY2486" fmla="*/ 752475 h 850900"/>
                  <a:gd name="connsiteX2487" fmla="*/ 127000 w 723900"/>
                  <a:gd name="connsiteY2487" fmla="*/ 749300 h 850900"/>
                  <a:gd name="connsiteX2488" fmla="*/ 130175 w 723900"/>
                  <a:gd name="connsiteY2488" fmla="*/ 749300 h 850900"/>
                  <a:gd name="connsiteX2489" fmla="*/ 130175 w 723900"/>
                  <a:gd name="connsiteY2489" fmla="*/ 746125 h 850900"/>
                  <a:gd name="connsiteX2490" fmla="*/ 133350 w 723900"/>
                  <a:gd name="connsiteY2490" fmla="*/ 746125 h 850900"/>
                  <a:gd name="connsiteX2491" fmla="*/ 136525 w 723900"/>
                  <a:gd name="connsiteY2491" fmla="*/ 746125 h 850900"/>
                  <a:gd name="connsiteX2492" fmla="*/ 136525 w 723900"/>
                  <a:gd name="connsiteY2492" fmla="*/ 742950 h 850900"/>
                  <a:gd name="connsiteX2493" fmla="*/ 139700 w 723900"/>
                  <a:gd name="connsiteY2493" fmla="*/ 742950 h 850900"/>
                  <a:gd name="connsiteX2494" fmla="*/ 142875 w 723900"/>
                  <a:gd name="connsiteY2494" fmla="*/ 742950 h 850900"/>
                  <a:gd name="connsiteX2495" fmla="*/ 144463 w 723900"/>
                  <a:gd name="connsiteY2495" fmla="*/ 742950 h 850900"/>
                  <a:gd name="connsiteX2496" fmla="*/ 146050 w 723900"/>
                  <a:gd name="connsiteY2496" fmla="*/ 742950 h 850900"/>
                  <a:gd name="connsiteX2497" fmla="*/ 146050 w 723900"/>
                  <a:gd name="connsiteY2497" fmla="*/ 741363 h 850900"/>
                  <a:gd name="connsiteX2498" fmla="*/ 146050 w 723900"/>
                  <a:gd name="connsiteY2498" fmla="*/ 739775 h 850900"/>
                  <a:gd name="connsiteX2499" fmla="*/ 147638 w 723900"/>
                  <a:gd name="connsiteY2499" fmla="*/ 739775 h 850900"/>
                  <a:gd name="connsiteX2500" fmla="*/ 149225 w 723900"/>
                  <a:gd name="connsiteY2500" fmla="*/ 739775 h 850900"/>
                  <a:gd name="connsiteX2501" fmla="*/ 149225 w 723900"/>
                  <a:gd name="connsiteY2501" fmla="*/ 736600 h 850900"/>
                  <a:gd name="connsiteX2502" fmla="*/ 152400 w 723900"/>
                  <a:gd name="connsiteY2502" fmla="*/ 736600 h 850900"/>
                  <a:gd name="connsiteX2503" fmla="*/ 155575 w 723900"/>
                  <a:gd name="connsiteY2503" fmla="*/ 736600 h 850900"/>
                  <a:gd name="connsiteX2504" fmla="*/ 158750 w 723900"/>
                  <a:gd name="connsiteY2504" fmla="*/ 736600 h 850900"/>
                  <a:gd name="connsiteX2505" fmla="*/ 161925 w 723900"/>
                  <a:gd name="connsiteY2505" fmla="*/ 736600 h 850900"/>
                  <a:gd name="connsiteX2506" fmla="*/ 165100 w 723900"/>
                  <a:gd name="connsiteY2506" fmla="*/ 736600 h 850900"/>
                  <a:gd name="connsiteX2507" fmla="*/ 168275 w 723900"/>
                  <a:gd name="connsiteY2507" fmla="*/ 736600 h 850900"/>
                  <a:gd name="connsiteX2508" fmla="*/ 168275 w 723900"/>
                  <a:gd name="connsiteY2508" fmla="*/ 733425 h 850900"/>
                  <a:gd name="connsiteX2509" fmla="*/ 165100 w 723900"/>
                  <a:gd name="connsiteY2509" fmla="*/ 733425 h 850900"/>
                  <a:gd name="connsiteX2510" fmla="*/ 165100 w 723900"/>
                  <a:gd name="connsiteY2510" fmla="*/ 730250 h 850900"/>
                  <a:gd name="connsiteX2511" fmla="*/ 165100 w 723900"/>
                  <a:gd name="connsiteY2511" fmla="*/ 727075 h 850900"/>
                  <a:gd name="connsiteX2512" fmla="*/ 165100 w 723900"/>
                  <a:gd name="connsiteY2512" fmla="*/ 723900 h 850900"/>
                  <a:gd name="connsiteX2513" fmla="*/ 168275 w 723900"/>
                  <a:gd name="connsiteY2513" fmla="*/ 723900 h 850900"/>
                  <a:gd name="connsiteX2514" fmla="*/ 168275 w 723900"/>
                  <a:gd name="connsiteY2514" fmla="*/ 720725 h 850900"/>
                  <a:gd name="connsiteX2515" fmla="*/ 171450 w 723900"/>
                  <a:gd name="connsiteY2515" fmla="*/ 720725 h 850900"/>
                  <a:gd name="connsiteX2516" fmla="*/ 171450 w 723900"/>
                  <a:gd name="connsiteY2516" fmla="*/ 717550 h 850900"/>
                  <a:gd name="connsiteX2517" fmla="*/ 171450 w 723900"/>
                  <a:gd name="connsiteY2517" fmla="*/ 714375 h 850900"/>
                  <a:gd name="connsiteX2518" fmla="*/ 174625 w 723900"/>
                  <a:gd name="connsiteY2518" fmla="*/ 714375 h 850900"/>
                  <a:gd name="connsiteX2519" fmla="*/ 174625 w 723900"/>
                  <a:gd name="connsiteY2519" fmla="*/ 711200 h 850900"/>
                  <a:gd name="connsiteX2520" fmla="*/ 177800 w 723900"/>
                  <a:gd name="connsiteY2520" fmla="*/ 711200 h 850900"/>
                  <a:gd name="connsiteX2521" fmla="*/ 177800 w 723900"/>
                  <a:gd name="connsiteY2521" fmla="*/ 708025 h 850900"/>
                  <a:gd name="connsiteX2522" fmla="*/ 180975 w 723900"/>
                  <a:gd name="connsiteY2522" fmla="*/ 708025 h 850900"/>
                  <a:gd name="connsiteX2523" fmla="*/ 184150 w 723900"/>
                  <a:gd name="connsiteY2523" fmla="*/ 708025 h 850900"/>
                  <a:gd name="connsiteX2524" fmla="*/ 184150 w 723900"/>
                  <a:gd name="connsiteY2524" fmla="*/ 704850 h 850900"/>
                  <a:gd name="connsiteX2525" fmla="*/ 187325 w 723900"/>
                  <a:gd name="connsiteY2525" fmla="*/ 704850 h 850900"/>
                  <a:gd name="connsiteX2526" fmla="*/ 187325 w 723900"/>
                  <a:gd name="connsiteY2526" fmla="*/ 701675 h 850900"/>
                  <a:gd name="connsiteX2527" fmla="*/ 190500 w 723900"/>
                  <a:gd name="connsiteY2527" fmla="*/ 701675 h 850900"/>
                  <a:gd name="connsiteX2528" fmla="*/ 190500 w 723900"/>
                  <a:gd name="connsiteY2528" fmla="*/ 698500 h 850900"/>
                  <a:gd name="connsiteX2529" fmla="*/ 193675 w 723900"/>
                  <a:gd name="connsiteY2529" fmla="*/ 698500 h 850900"/>
                  <a:gd name="connsiteX2530" fmla="*/ 196850 w 723900"/>
                  <a:gd name="connsiteY2530" fmla="*/ 698500 h 850900"/>
                  <a:gd name="connsiteX2531" fmla="*/ 196850 w 723900"/>
                  <a:gd name="connsiteY2531" fmla="*/ 695325 h 850900"/>
                  <a:gd name="connsiteX2532" fmla="*/ 193675 w 723900"/>
                  <a:gd name="connsiteY2532" fmla="*/ 695325 h 850900"/>
                  <a:gd name="connsiteX2533" fmla="*/ 193675 w 723900"/>
                  <a:gd name="connsiteY2533" fmla="*/ 692150 h 850900"/>
                  <a:gd name="connsiteX2534" fmla="*/ 196850 w 723900"/>
                  <a:gd name="connsiteY2534" fmla="*/ 692150 h 850900"/>
                  <a:gd name="connsiteX2535" fmla="*/ 196850 w 723900"/>
                  <a:gd name="connsiteY2535" fmla="*/ 688975 h 850900"/>
                  <a:gd name="connsiteX2536" fmla="*/ 196850 w 723900"/>
                  <a:gd name="connsiteY2536" fmla="*/ 685800 h 850900"/>
                  <a:gd name="connsiteX2537" fmla="*/ 196850 w 723900"/>
                  <a:gd name="connsiteY2537" fmla="*/ 682625 h 850900"/>
                  <a:gd name="connsiteX2538" fmla="*/ 196850 w 723900"/>
                  <a:gd name="connsiteY2538" fmla="*/ 679450 h 850900"/>
                  <a:gd name="connsiteX2539" fmla="*/ 196850 w 723900"/>
                  <a:gd name="connsiteY2539" fmla="*/ 676275 h 850900"/>
                  <a:gd name="connsiteX2540" fmla="*/ 200025 w 723900"/>
                  <a:gd name="connsiteY2540" fmla="*/ 676275 h 850900"/>
                  <a:gd name="connsiteX2541" fmla="*/ 200025 w 723900"/>
                  <a:gd name="connsiteY2541" fmla="*/ 673100 h 850900"/>
                  <a:gd name="connsiteX2542" fmla="*/ 200025 w 723900"/>
                  <a:gd name="connsiteY2542" fmla="*/ 669925 h 850900"/>
                  <a:gd name="connsiteX2543" fmla="*/ 200025 w 723900"/>
                  <a:gd name="connsiteY2543" fmla="*/ 666750 h 850900"/>
                  <a:gd name="connsiteX2544" fmla="*/ 203200 w 723900"/>
                  <a:gd name="connsiteY2544" fmla="*/ 666750 h 850900"/>
                  <a:gd name="connsiteX2545" fmla="*/ 203200 w 723900"/>
                  <a:gd name="connsiteY2545" fmla="*/ 663575 h 850900"/>
                  <a:gd name="connsiteX2546" fmla="*/ 203200 w 723900"/>
                  <a:gd name="connsiteY2546" fmla="*/ 660400 h 850900"/>
                  <a:gd name="connsiteX2547" fmla="*/ 203200 w 723900"/>
                  <a:gd name="connsiteY2547" fmla="*/ 657225 h 850900"/>
                  <a:gd name="connsiteX2548" fmla="*/ 203200 w 723900"/>
                  <a:gd name="connsiteY2548" fmla="*/ 654050 h 850900"/>
                  <a:gd name="connsiteX2549" fmla="*/ 203200 w 723900"/>
                  <a:gd name="connsiteY2549" fmla="*/ 650875 h 850900"/>
                  <a:gd name="connsiteX2550" fmla="*/ 206375 w 723900"/>
                  <a:gd name="connsiteY2550" fmla="*/ 650875 h 850900"/>
                  <a:gd name="connsiteX2551" fmla="*/ 206375 w 723900"/>
                  <a:gd name="connsiteY2551" fmla="*/ 647700 h 850900"/>
                  <a:gd name="connsiteX2552" fmla="*/ 209550 w 723900"/>
                  <a:gd name="connsiteY2552" fmla="*/ 647700 h 850900"/>
                  <a:gd name="connsiteX2553" fmla="*/ 209550 w 723900"/>
                  <a:gd name="connsiteY2553" fmla="*/ 644525 h 850900"/>
                  <a:gd name="connsiteX2554" fmla="*/ 212725 w 723900"/>
                  <a:gd name="connsiteY2554" fmla="*/ 644525 h 850900"/>
                  <a:gd name="connsiteX2555" fmla="*/ 212725 w 723900"/>
                  <a:gd name="connsiteY2555" fmla="*/ 641350 h 850900"/>
                  <a:gd name="connsiteX2556" fmla="*/ 215900 w 723900"/>
                  <a:gd name="connsiteY2556" fmla="*/ 641350 h 850900"/>
                  <a:gd name="connsiteX2557" fmla="*/ 219075 w 723900"/>
                  <a:gd name="connsiteY2557" fmla="*/ 641350 h 850900"/>
                  <a:gd name="connsiteX2558" fmla="*/ 219075 w 723900"/>
                  <a:gd name="connsiteY2558" fmla="*/ 638175 h 850900"/>
                  <a:gd name="connsiteX2559" fmla="*/ 215900 w 723900"/>
                  <a:gd name="connsiteY2559" fmla="*/ 641350 h 850900"/>
                  <a:gd name="connsiteX2560" fmla="*/ 215900 w 723900"/>
                  <a:gd name="connsiteY2560" fmla="*/ 638175 h 850900"/>
                  <a:gd name="connsiteX2561" fmla="*/ 215900 w 723900"/>
                  <a:gd name="connsiteY2561" fmla="*/ 635000 h 850900"/>
                  <a:gd name="connsiteX2562" fmla="*/ 215900 w 723900"/>
                  <a:gd name="connsiteY2562" fmla="*/ 631825 h 850900"/>
                  <a:gd name="connsiteX2563" fmla="*/ 219075 w 723900"/>
                  <a:gd name="connsiteY2563" fmla="*/ 631825 h 850900"/>
                  <a:gd name="connsiteX2564" fmla="*/ 219075 w 723900"/>
                  <a:gd name="connsiteY2564" fmla="*/ 628650 h 850900"/>
                  <a:gd name="connsiteX2565" fmla="*/ 215900 w 723900"/>
                  <a:gd name="connsiteY2565" fmla="*/ 628650 h 850900"/>
                  <a:gd name="connsiteX2566" fmla="*/ 215900 w 723900"/>
                  <a:gd name="connsiteY2566" fmla="*/ 631825 h 850900"/>
                  <a:gd name="connsiteX2567" fmla="*/ 212725 w 723900"/>
                  <a:gd name="connsiteY2567" fmla="*/ 631825 h 850900"/>
                  <a:gd name="connsiteX2568" fmla="*/ 212725 w 723900"/>
                  <a:gd name="connsiteY2568" fmla="*/ 635000 h 850900"/>
                  <a:gd name="connsiteX2569" fmla="*/ 209550 w 723900"/>
                  <a:gd name="connsiteY2569" fmla="*/ 635000 h 850900"/>
                  <a:gd name="connsiteX2570" fmla="*/ 206375 w 723900"/>
                  <a:gd name="connsiteY2570" fmla="*/ 635000 h 850900"/>
                  <a:gd name="connsiteX2571" fmla="*/ 203200 w 723900"/>
                  <a:gd name="connsiteY2571" fmla="*/ 635000 h 850900"/>
                  <a:gd name="connsiteX2572" fmla="*/ 203200 w 723900"/>
                  <a:gd name="connsiteY2572" fmla="*/ 638175 h 850900"/>
                  <a:gd name="connsiteX2573" fmla="*/ 200025 w 723900"/>
                  <a:gd name="connsiteY2573" fmla="*/ 638175 h 850900"/>
                  <a:gd name="connsiteX2574" fmla="*/ 196850 w 723900"/>
                  <a:gd name="connsiteY2574" fmla="*/ 638175 h 850900"/>
                  <a:gd name="connsiteX2575" fmla="*/ 196850 w 723900"/>
                  <a:gd name="connsiteY2575" fmla="*/ 641350 h 850900"/>
                  <a:gd name="connsiteX2576" fmla="*/ 193675 w 723900"/>
                  <a:gd name="connsiteY2576" fmla="*/ 641350 h 850900"/>
                  <a:gd name="connsiteX2577" fmla="*/ 187325 w 723900"/>
                  <a:gd name="connsiteY2577" fmla="*/ 644525 h 850900"/>
                  <a:gd name="connsiteX2578" fmla="*/ 184150 w 723900"/>
                  <a:gd name="connsiteY2578" fmla="*/ 644525 h 850900"/>
                  <a:gd name="connsiteX2579" fmla="*/ 184150 w 723900"/>
                  <a:gd name="connsiteY2579" fmla="*/ 641350 h 850900"/>
                  <a:gd name="connsiteX2580" fmla="*/ 180975 w 723900"/>
                  <a:gd name="connsiteY2580" fmla="*/ 641350 h 850900"/>
                  <a:gd name="connsiteX2581" fmla="*/ 180975 w 723900"/>
                  <a:gd name="connsiteY2581" fmla="*/ 638175 h 850900"/>
                  <a:gd name="connsiteX2582" fmla="*/ 180975 w 723900"/>
                  <a:gd name="connsiteY2582" fmla="*/ 635000 h 850900"/>
                  <a:gd name="connsiteX2583" fmla="*/ 177800 w 723900"/>
                  <a:gd name="connsiteY2583" fmla="*/ 635000 h 850900"/>
                  <a:gd name="connsiteX2584" fmla="*/ 174625 w 723900"/>
                  <a:gd name="connsiteY2584" fmla="*/ 635000 h 850900"/>
                  <a:gd name="connsiteX2585" fmla="*/ 174625 w 723900"/>
                  <a:gd name="connsiteY2585" fmla="*/ 631825 h 850900"/>
                  <a:gd name="connsiteX2586" fmla="*/ 177800 w 723900"/>
                  <a:gd name="connsiteY2586" fmla="*/ 631825 h 850900"/>
                  <a:gd name="connsiteX2587" fmla="*/ 177800 w 723900"/>
                  <a:gd name="connsiteY2587" fmla="*/ 628650 h 850900"/>
                  <a:gd name="connsiteX2588" fmla="*/ 177800 w 723900"/>
                  <a:gd name="connsiteY2588" fmla="*/ 625475 h 850900"/>
                  <a:gd name="connsiteX2589" fmla="*/ 174625 w 723900"/>
                  <a:gd name="connsiteY2589" fmla="*/ 625475 h 850900"/>
                  <a:gd name="connsiteX2590" fmla="*/ 174625 w 723900"/>
                  <a:gd name="connsiteY2590" fmla="*/ 628650 h 850900"/>
                  <a:gd name="connsiteX2591" fmla="*/ 171450 w 723900"/>
                  <a:gd name="connsiteY2591" fmla="*/ 628650 h 850900"/>
                  <a:gd name="connsiteX2592" fmla="*/ 171450 w 723900"/>
                  <a:gd name="connsiteY2592" fmla="*/ 631825 h 850900"/>
                  <a:gd name="connsiteX2593" fmla="*/ 171450 w 723900"/>
                  <a:gd name="connsiteY2593" fmla="*/ 635000 h 850900"/>
                  <a:gd name="connsiteX2594" fmla="*/ 168275 w 723900"/>
                  <a:gd name="connsiteY2594" fmla="*/ 635000 h 850900"/>
                  <a:gd name="connsiteX2595" fmla="*/ 165100 w 723900"/>
                  <a:gd name="connsiteY2595" fmla="*/ 635000 h 850900"/>
                  <a:gd name="connsiteX2596" fmla="*/ 165100 w 723900"/>
                  <a:gd name="connsiteY2596" fmla="*/ 638175 h 850900"/>
                  <a:gd name="connsiteX2597" fmla="*/ 168275 w 723900"/>
                  <a:gd name="connsiteY2597" fmla="*/ 638175 h 850900"/>
                  <a:gd name="connsiteX2598" fmla="*/ 168275 w 723900"/>
                  <a:gd name="connsiteY2598" fmla="*/ 641350 h 850900"/>
                  <a:gd name="connsiteX2599" fmla="*/ 168275 w 723900"/>
                  <a:gd name="connsiteY2599" fmla="*/ 644525 h 850900"/>
                  <a:gd name="connsiteX2600" fmla="*/ 169863 w 723900"/>
                  <a:gd name="connsiteY2600" fmla="*/ 644525 h 850900"/>
                  <a:gd name="connsiteX2601" fmla="*/ 169863 w 723900"/>
                  <a:gd name="connsiteY2601" fmla="*/ 646113 h 850900"/>
                  <a:gd name="connsiteX2602" fmla="*/ 168275 w 723900"/>
                  <a:gd name="connsiteY2602" fmla="*/ 646113 h 850900"/>
                  <a:gd name="connsiteX2603" fmla="*/ 168275 w 723900"/>
                  <a:gd name="connsiteY2603" fmla="*/ 647700 h 850900"/>
                  <a:gd name="connsiteX2604" fmla="*/ 171450 w 723900"/>
                  <a:gd name="connsiteY2604" fmla="*/ 647700 h 850900"/>
                  <a:gd name="connsiteX2605" fmla="*/ 171450 w 723900"/>
                  <a:gd name="connsiteY2605" fmla="*/ 650875 h 850900"/>
                  <a:gd name="connsiteX2606" fmla="*/ 168275 w 723900"/>
                  <a:gd name="connsiteY2606" fmla="*/ 650875 h 850900"/>
                  <a:gd name="connsiteX2607" fmla="*/ 168275 w 723900"/>
                  <a:gd name="connsiteY2607" fmla="*/ 654050 h 850900"/>
                  <a:gd name="connsiteX2608" fmla="*/ 165100 w 723900"/>
                  <a:gd name="connsiteY2608" fmla="*/ 654050 h 850900"/>
                  <a:gd name="connsiteX2609" fmla="*/ 161925 w 723900"/>
                  <a:gd name="connsiteY2609" fmla="*/ 654050 h 850900"/>
                  <a:gd name="connsiteX2610" fmla="*/ 161925 w 723900"/>
                  <a:gd name="connsiteY2610" fmla="*/ 650875 h 850900"/>
                  <a:gd name="connsiteX2611" fmla="*/ 158750 w 723900"/>
                  <a:gd name="connsiteY2611" fmla="*/ 647700 h 850900"/>
                  <a:gd name="connsiteX2612" fmla="*/ 158750 w 723900"/>
                  <a:gd name="connsiteY2612" fmla="*/ 644525 h 850900"/>
                  <a:gd name="connsiteX2613" fmla="*/ 158750 w 723900"/>
                  <a:gd name="connsiteY2613" fmla="*/ 641350 h 850900"/>
                  <a:gd name="connsiteX2614" fmla="*/ 155575 w 723900"/>
                  <a:gd name="connsiteY2614" fmla="*/ 641350 h 850900"/>
                  <a:gd name="connsiteX2615" fmla="*/ 155575 w 723900"/>
                  <a:gd name="connsiteY2615" fmla="*/ 638175 h 850900"/>
                  <a:gd name="connsiteX2616" fmla="*/ 155575 w 723900"/>
                  <a:gd name="connsiteY2616" fmla="*/ 635000 h 850900"/>
                  <a:gd name="connsiteX2617" fmla="*/ 152400 w 723900"/>
                  <a:gd name="connsiteY2617" fmla="*/ 635000 h 850900"/>
                  <a:gd name="connsiteX2618" fmla="*/ 152400 w 723900"/>
                  <a:gd name="connsiteY2618" fmla="*/ 631825 h 850900"/>
                  <a:gd name="connsiteX2619" fmla="*/ 149225 w 723900"/>
                  <a:gd name="connsiteY2619" fmla="*/ 628650 h 850900"/>
                  <a:gd name="connsiteX2620" fmla="*/ 149225 w 723900"/>
                  <a:gd name="connsiteY2620" fmla="*/ 625475 h 850900"/>
                  <a:gd name="connsiteX2621" fmla="*/ 146050 w 723900"/>
                  <a:gd name="connsiteY2621" fmla="*/ 625475 h 850900"/>
                  <a:gd name="connsiteX2622" fmla="*/ 146050 w 723900"/>
                  <a:gd name="connsiteY2622" fmla="*/ 628650 h 850900"/>
                  <a:gd name="connsiteX2623" fmla="*/ 142875 w 723900"/>
                  <a:gd name="connsiteY2623" fmla="*/ 628650 h 850900"/>
                  <a:gd name="connsiteX2624" fmla="*/ 142875 w 723900"/>
                  <a:gd name="connsiteY2624" fmla="*/ 631825 h 850900"/>
                  <a:gd name="connsiteX2625" fmla="*/ 139700 w 723900"/>
                  <a:gd name="connsiteY2625" fmla="*/ 631825 h 850900"/>
                  <a:gd name="connsiteX2626" fmla="*/ 139700 w 723900"/>
                  <a:gd name="connsiteY2626" fmla="*/ 628650 h 850900"/>
                  <a:gd name="connsiteX2627" fmla="*/ 139700 w 723900"/>
                  <a:gd name="connsiteY2627" fmla="*/ 625475 h 850900"/>
                  <a:gd name="connsiteX2628" fmla="*/ 136525 w 723900"/>
                  <a:gd name="connsiteY2628" fmla="*/ 625475 h 850900"/>
                  <a:gd name="connsiteX2629" fmla="*/ 133350 w 723900"/>
                  <a:gd name="connsiteY2629" fmla="*/ 628650 h 850900"/>
                  <a:gd name="connsiteX2630" fmla="*/ 133350 w 723900"/>
                  <a:gd name="connsiteY2630" fmla="*/ 625475 h 850900"/>
                  <a:gd name="connsiteX2631" fmla="*/ 133350 w 723900"/>
                  <a:gd name="connsiteY2631" fmla="*/ 622300 h 850900"/>
                  <a:gd name="connsiteX2632" fmla="*/ 133350 w 723900"/>
                  <a:gd name="connsiteY2632" fmla="*/ 619125 h 850900"/>
                  <a:gd name="connsiteX2633" fmla="*/ 130175 w 723900"/>
                  <a:gd name="connsiteY2633" fmla="*/ 619125 h 850900"/>
                  <a:gd name="connsiteX2634" fmla="*/ 130175 w 723900"/>
                  <a:gd name="connsiteY2634" fmla="*/ 615950 h 850900"/>
                  <a:gd name="connsiteX2635" fmla="*/ 127000 w 723900"/>
                  <a:gd name="connsiteY2635" fmla="*/ 615950 h 850900"/>
                  <a:gd name="connsiteX2636" fmla="*/ 127000 w 723900"/>
                  <a:gd name="connsiteY2636" fmla="*/ 619125 h 850900"/>
                  <a:gd name="connsiteX2637" fmla="*/ 123825 w 723900"/>
                  <a:gd name="connsiteY2637" fmla="*/ 619125 h 850900"/>
                  <a:gd name="connsiteX2638" fmla="*/ 120650 w 723900"/>
                  <a:gd name="connsiteY2638" fmla="*/ 622300 h 850900"/>
                  <a:gd name="connsiteX2639" fmla="*/ 117475 w 723900"/>
                  <a:gd name="connsiteY2639" fmla="*/ 622300 h 850900"/>
                  <a:gd name="connsiteX2640" fmla="*/ 117475 w 723900"/>
                  <a:gd name="connsiteY2640" fmla="*/ 625475 h 850900"/>
                  <a:gd name="connsiteX2641" fmla="*/ 114300 w 723900"/>
                  <a:gd name="connsiteY2641" fmla="*/ 625475 h 850900"/>
                  <a:gd name="connsiteX2642" fmla="*/ 112713 w 723900"/>
                  <a:gd name="connsiteY2642" fmla="*/ 625475 h 850900"/>
                  <a:gd name="connsiteX2643" fmla="*/ 112713 w 723900"/>
                  <a:gd name="connsiteY2643" fmla="*/ 627063 h 850900"/>
                  <a:gd name="connsiteX2644" fmla="*/ 111125 w 723900"/>
                  <a:gd name="connsiteY2644" fmla="*/ 627063 h 850900"/>
                  <a:gd name="connsiteX2645" fmla="*/ 111125 w 723900"/>
                  <a:gd name="connsiteY2645" fmla="*/ 625475 h 850900"/>
                  <a:gd name="connsiteX2646" fmla="*/ 107950 w 723900"/>
                  <a:gd name="connsiteY2646" fmla="*/ 628650 h 850900"/>
                  <a:gd name="connsiteX2647" fmla="*/ 104775 w 723900"/>
                  <a:gd name="connsiteY2647" fmla="*/ 628650 h 850900"/>
                  <a:gd name="connsiteX2648" fmla="*/ 101600 w 723900"/>
                  <a:gd name="connsiteY2648" fmla="*/ 631825 h 850900"/>
                  <a:gd name="connsiteX2649" fmla="*/ 104775 w 723900"/>
                  <a:gd name="connsiteY2649" fmla="*/ 631825 h 850900"/>
                  <a:gd name="connsiteX2650" fmla="*/ 101600 w 723900"/>
                  <a:gd name="connsiteY2650" fmla="*/ 635000 h 850900"/>
                  <a:gd name="connsiteX2651" fmla="*/ 98425 w 723900"/>
                  <a:gd name="connsiteY2651" fmla="*/ 635000 h 850900"/>
                  <a:gd name="connsiteX2652" fmla="*/ 95250 w 723900"/>
                  <a:gd name="connsiteY2652" fmla="*/ 635000 h 850900"/>
                  <a:gd name="connsiteX2653" fmla="*/ 95250 w 723900"/>
                  <a:gd name="connsiteY2653" fmla="*/ 638175 h 850900"/>
                  <a:gd name="connsiteX2654" fmla="*/ 92075 w 723900"/>
                  <a:gd name="connsiteY2654" fmla="*/ 638175 h 850900"/>
                  <a:gd name="connsiteX2655" fmla="*/ 88900 w 723900"/>
                  <a:gd name="connsiteY2655" fmla="*/ 638175 h 850900"/>
                  <a:gd name="connsiteX2656" fmla="*/ 88900 w 723900"/>
                  <a:gd name="connsiteY2656" fmla="*/ 635000 h 850900"/>
                  <a:gd name="connsiteX2657" fmla="*/ 85725 w 723900"/>
                  <a:gd name="connsiteY2657" fmla="*/ 635000 h 850900"/>
                  <a:gd name="connsiteX2658" fmla="*/ 82550 w 723900"/>
                  <a:gd name="connsiteY2658" fmla="*/ 635000 h 850900"/>
                  <a:gd name="connsiteX2659" fmla="*/ 82550 w 723900"/>
                  <a:gd name="connsiteY2659" fmla="*/ 633413 h 850900"/>
                  <a:gd name="connsiteX2660" fmla="*/ 79375 w 723900"/>
                  <a:gd name="connsiteY2660" fmla="*/ 633413 h 850900"/>
                  <a:gd name="connsiteX2661" fmla="*/ 79375 w 723900"/>
                  <a:gd name="connsiteY2661" fmla="*/ 631825 h 850900"/>
                  <a:gd name="connsiteX2662" fmla="*/ 82550 w 723900"/>
                  <a:gd name="connsiteY2662" fmla="*/ 631825 h 850900"/>
                  <a:gd name="connsiteX2663" fmla="*/ 85725 w 723900"/>
                  <a:gd name="connsiteY2663" fmla="*/ 631825 h 850900"/>
                  <a:gd name="connsiteX2664" fmla="*/ 88900 w 723900"/>
                  <a:gd name="connsiteY2664" fmla="*/ 631825 h 850900"/>
                  <a:gd name="connsiteX2665" fmla="*/ 88900 w 723900"/>
                  <a:gd name="connsiteY2665" fmla="*/ 628650 h 850900"/>
                  <a:gd name="connsiteX2666" fmla="*/ 92075 w 723900"/>
                  <a:gd name="connsiteY2666" fmla="*/ 628650 h 850900"/>
                  <a:gd name="connsiteX2667" fmla="*/ 92075 w 723900"/>
                  <a:gd name="connsiteY2667" fmla="*/ 625475 h 850900"/>
                  <a:gd name="connsiteX2668" fmla="*/ 92075 w 723900"/>
                  <a:gd name="connsiteY2668" fmla="*/ 622300 h 850900"/>
                  <a:gd name="connsiteX2669" fmla="*/ 92075 w 723900"/>
                  <a:gd name="connsiteY2669" fmla="*/ 619125 h 850900"/>
                  <a:gd name="connsiteX2670" fmla="*/ 92075 w 723900"/>
                  <a:gd name="connsiteY2670" fmla="*/ 615950 h 850900"/>
                  <a:gd name="connsiteX2671" fmla="*/ 95250 w 723900"/>
                  <a:gd name="connsiteY2671" fmla="*/ 615950 h 850900"/>
                  <a:gd name="connsiteX2672" fmla="*/ 95250 w 723900"/>
                  <a:gd name="connsiteY2672" fmla="*/ 612775 h 850900"/>
                  <a:gd name="connsiteX2673" fmla="*/ 98425 w 723900"/>
                  <a:gd name="connsiteY2673" fmla="*/ 612775 h 850900"/>
                  <a:gd name="connsiteX2674" fmla="*/ 98425 w 723900"/>
                  <a:gd name="connsiteY2674" fmla="*/ 609600 h 850900"/>
                  <a:gd name="connsiteX2675" fmla="*/ 95250 w 723900"/>
                  <a:gd name="connsiteY2675" fmla="*/ 609600 h 850900"/>
                  <a:gd name="connsiteX2676" fmla="*/ 92075 w 723900"/>
                  <a:gd name="connsiteY2676" fmla="*/ 609600 h 850900"/>
                  <a:gd name="connsiteX2677" fmla="*/ 88900 w 723900"/>
                  <a:gd name="connsiteY2677" fmla="*/ 612775 h 850900"/>
                  <a:gd name="connsiteX2678" fmla="*/ 88900 w 723900"/>
                  <a:gd name="connsiteY2678" fmla="*/ 609600 h 850900"/>
                  <a:gd name="connsiteX2679" fmla="*/ 88900 w 723900"/>
                  <a:gd name="connsiteY2679" fmla="*/ 606425 h 850900"/>
                  <a:gd name="connsiteX2680" fmla="*/ 88900 w 723900"/>
                  <a:gd name="connsiteY2680" fmla="*/ 603250 h 850900"/>
                  <a:gd name="connsiteX2681" fmla="*/ 88900 w 723900"/>
                  <a:gd name="connsiteY2681" fmla="*/ 601663 h 850900"/>
                  <a:gd name="connsiteX2682" fmla="*/ 88900 w 723900"/>
                  <a:gd name="connsiteY2682" fmla="*/ 600075 h 850900"/>
                  <a:gd name="connsiteX2683" fmla="*/ 88900 w 723900"/>
                  <a:gd name="connsiteY2683" fmla="*/ 596900 h 850900"/>
                  <a:gd name="connsiteX2684" fmla="*/ 92075 w 723900"/>
                  <a:gd name="connsiteY2684" fmla="*/ 596900 h 850900"/>
                  <a:gd name="connsiteX2685" fmla="*/ 92075 w 723900"/>
                  <a:gd name="connsiteY2685" fmla="*/ 593725 h 850900"/>
                  <a:gd name="connsiteX2686" fmla="*/ 95250 w 723900"/>
                  <a:gd name="connsiteY2686" fmla="*/ 593725 h 850900"/>
                  <a:gd name="connsiteX2687" fmla="*/ 95250 w 723900"/>
                  <a:gd name="connsiteY2687" fmla="*/ 590550 h 850900"/>
                  <a:gd name="connsiteX2688" fmla="*/ 95250 w 723900"/>
                  <a:gd name="connsiteY2688" fmla="*/ 587375 h 850900"/>
                  <a:gd name="connsiteX2689" fmla="*/ 95250 w 723900"/>
                  <a:gd name="connsiteY2689" fmla="*/ 584200 h 850900"/>
                  <a:gd name="connsiteX2690" fmla="*/ 95250 w 723900"/>
                  <a:gd name="connsiteY2690" fmla="*/ 581025 h 850900"/>
                  <a:gd name="connsiteX2691" fmla="*/ 92075 w 723900"/>
                  <a:gd name="connsiteY2691" fmla="*/ 581025 h 850900"/>
                  <a:gd name="connsiteX2692" fmla="*/ 92075 w 723900"/>
                  <a:gd name="connsiteY2692" fmla="*/ 577850 h 850900"/>
                  <a:gd name="connsiteX2693" fmla="*/ 92075 w 723900"/>
                  <a:gd name="connsiteY2693" fmla="*/ 574675 h 850900"/>
                  <a:gd name="connsiteX2694" fmla="*/ 92075 w 723900"/>
                  <a:gd name="connsiteY2694" fmla="*/ 571500 h 850900"/>
                  <a:gd name="connsiteX2695" fmla="*/ 88900 w 723900"/>
                  <a:gd name="connsiteY2695" fmla="*/ 571500 h 850900"/>
                  <a:gd name="connsiteX2696" fmla="*/ 88900 w 723900"/>
                  <a:gd name="connsiteY2696" fmla="*/ 568325 h 850900"/>
                  <a:gd name="connsiteX2697" fmla="*/ 88900 w 723900"/>
                  <a:gd name="connsiteY2697" fmla="*/ 565150 h 850900"/>
                  <a:gd name="connsiteX2698" fmla="*/ 88900 w 723900"/>
                  <a:gd name="connsiteY2698" fmla="*/ 561975 h 850900"/>
                  <a:gd name="connsiteX2699" fmla="*/ 88900 w 723900"/>
                  <a:gd name="connsiteY2699" fmla="*/ 558800 h 850900"/>
                  <a:gd name="connsiteX2700" fmla="*/ 88900 w 723900"/>
                  <a:gd name="connsiteY2700" fmla="*/ 555625 h 850900"/>
                  <a:gd name="connsiteX2701" fmla="*/ 85725 w 723900"/>
                  <a:gd name="connsiteY2701" fmla="*/ 555625 h 850900"/>
                  <a:gd name="connsiteX2702" fmla="*/ 85725 w 723900"/>
                  <a:gd name="connsiteY2702" fmla="*/ 552450 h 850900"/>
                  <a:gd name="connsiteX2703" fmla="*/ 85725 w 723900"/>
                  <a:gd name="connsiteY2703" fmla="*/ 549275 h 850900"/>
                  <a:gd name="connsiteX2704" fmla="*/ 82550 w 723900"/>
                  <a:gd name="connsiteY2704" fmla="*/ 549275 h 850900"/>
                  <a:gd name="connsiteX2705" fmla="*/ 82550 w 723900"/>
                  <a:gd name="connsiteY2705" fmla="*/ 546100 h 850900"/>
                  <a:gd name="connsiteX2706" fmla="*/ 85725 w 723900"/>
                  <a:gd name="connsiteY2706" fmla="*/ 546100 h 850900"/>
                  <a:gd name="connsiteX2707" fmla="*/ 85725 w 723900"/>
                  <a:gd name="connsiteY2707" fmla="*/ 542925 h 850900"/>
                  <a:gd name="connsiteX2708" fmla="*/ 88900 w 723900"/>
                  <a:gd name="connsiteY2708" fmla="*/ 542925 h 850900"/>
                  <a:gd name="connsiteX2709" fmla="*/ 88900 w 723900"/>
                  <a:gd name="connsiteY2709" fmla="*/ 539750 h 850900"/>
                  <a:gd name="connsiteX2710" fmla="*/ 92075 w 723900"/>
                  <a:gd name="connsiteY2710" fmla="*/ 536575 h 850900"/>
                  <a:gd name="connsiteX2711" fmla="*/ 92075 w 723900"/>
                  <a:gd name="connsiteY2711" fmla="*/ 533400 h 850900"/>
                  <a:gd name="connsiteX2712" fmla="*/ 95250 w 723900"/>
                  <a:gd name="connsiteY2712" fmla="*/ 533400 h 850900"/>
                  <a:gd name="connsiteX2713" fmla="*/ 95250 w 723900"/>
                  <a:gd name="connsiteY2713" fmla="*/ 530225 h 850900"/>
                  <a:gd name="connsiteX2714" fmla="*/ 92075 w 723900"/>
                  <a:gd name="connsiteY2714" fmla="*/ 530225 h 850900"/>
                  <a:gd name="connsiteX2715" fmla="*/ 92075 w 723900"/>
                  <a:gd name="connsiteY2715" fmla="*/ 533400 h 850900"/>
                  <a:gd name="connsiteX2716" fmla="*/ 88900 w 723900"/>
                  <a:gd name="connsiteY2716" fmla="*/ 533400 h 850900"/>
                  <a:gd name="connsiteX2717" fmla="*/ 88900 w 723900"/>
                  <a:gd name="connsiteY2717" fmla="*/ 536575 h 850900"/>
                  <a:gd name="connsiteX2718" fmla="*/ 85725 w 723900"/>
                  <a:gd name="connsiteY2718" fmla="*/ 539750 h 850900"/>
                  <a:gd name="connsiteX2719" fmla="*/ 85725 w 723900"/>
                  <a:gd name="connsiteY2719" fmla="*/ 542925 h 850900"/>
                  <a:gd name="connsiteX2720" fmla="*/ 82550 w 723900"/>
                  <a:gd name="connsiteY2720" fmla="*/ 542925 h 850900"/>
                  <a:gd name="connsiteX2721" fmla="*/ 82550 w 723900"/>
                  <a:gd name="connsiteY2721" fmla="*/ 546100 h 850900"/>
                  <a:gd name="connsiteX2722" fmla="*/ 79375 w 723900"/>
                  <a:gd name="connsiteY2722" fmla="*/ 546100 h 850900"/>
                  <a:gd name="connsiteX2723" fmla="*/ 79375 w 723900"/>
                  <a:gd name="connsiteY2723" fmla="*/ 549275 h 850900"/>
                  <a:gd name="connsiteX2724" fmla="*/ 79375 w 723900"/>
                  <a:gd name="connsiteY2724" fmla="*/ 552450 h 850900"/>
                  <a:gd name="connsiteX2725" fmla="*/ 82550 w 723900"/>
                  <a:gd name="connsiteY2725" fmla="*/ 552450 h 850900"/>
                  <a:gd name="connsiteX2726" fmla="*/ 82550 w 723900"/>
                  <a:gd name="connsiteY2726" fmla="*/ 555625 h 850900"/>
                  <a:gd name="connsiteX2727" fmla="*/ 79375 w 723900"/>
                  <a:gd name="connsiteY2727" fmla="*/ 555625 h 850900"/>
                  <a:gd name="connsiteX2728" fmla="*/ 79375 w 723900"/>
                  <a:gd name="connsiteY2728" fmla="*/ 558800 h 850900"/>
                  <a:gd name="connsiteX2729" fmla="*/ 82550 w 723900"/>
                  <a:gd name="connsiteY2729" fmla="*/ 558800 h 850900"/>
                  <a:gd name="connsiteX2730" fmla="*/ 79375 w 723900"/>
                  <a:gd name="connsiteY2730" fmla="*/ 561975 h 850900"/>
                  <a:gd name="connsiteX2731" fmla="*/ 76200 w 723900"/>
                  <a:gd name="connsiteY2731" fmla="*/ 561975 h 850900"/>
                  <a:gd name="connsiteX2732" fmla="*/ 73025 w 723900"/>
                  <a:gd name="connsiteY2732" fmla="*/ 561975 h 850900"/>
                  <a:gd name="connsiteX2733" fmla="*/ 73025 w 723900"/>
                  <a:gd name="connsiteY2733" fmla="*/ 565150 h 850900"/>
                  <a:gd name="connsiteX2734" fmla="*/ 69850 w 723900"/>
                  <a:gd name="connsiteY2734" fmla="*/ 565150 h 850900"/>
                  <a:gd name="connsiteX2735" fmla="*/ 66675 w 723900"/>
                  <a:gd name="connsiteY2735" fmla="*/ 565150 h 850900"/>
                  <a:gd name="connsiteX2736" fmla="*/ 66675 w 723900"/>
                  <a:gd name="connsiteY2736" fmla="*/ 568325 h 850900"/>
                  <a:gd name="connsiteX2737" fmla="*/ 63500 w 723900"/>
                  <a:gd name="connsiteY2737" fmla="*/ 568325 h 850900"/>
                  <a:gd name="connsiteX2738" fmla="*/ 60325 w 723900"/>
                  <a:gd name="connsiteY2738" fmla="*/ 568325 h 850900"/>
                  <a:gd name="connsiteX2739" fmla="*/ 57150 w 723900"/>
                  <a:gd name="connsiteY2739" fmla="*/ 568325 h 850900"/>
                  <a:gd name="connsiteX2740" fmla="*/ 53975 w 723900"/>
                  <a:gd name="connsiteY2740" fmla="*/ 568325 h 850900"/>
                  <a:gd name="connsiteX2741" fmla="*/ 50800 w 723900"/>
                  <a:gd name="connsiteY2741" fmla="*/ 568325 h 850900"/>
                  <a:gd name="connsiteX2742" fmla="*/ 47625 w 723900"/>
                  <a:gd name="connsiteY2742" fmla="*/ 568325 h 850900"/>
                  <a:gd name="connsiteX2743" fmla="*/ 44450 w 723900"/>
                  <a:gd name="connsiteY2743" fmla="*/ 568325 h 850900"/>
                  <a:gd name="connsiteX2744" fmla="*/ 41275 w 723900"/>
                  <a:gd name="connsiteY2744" fmla="*/ 568325 h 850900"/>
                  <a:gd name="connsiteX2745" fmla="*/ 41275 w 723900"/>
                  <a:gd name="connsiteY2745" fmla="*/ 565150 h 850900"/>
                  <a:gd name="connsiteX2746" fmla="*/ 38100 w 723900"/>
                  <a:gd name="connsiteY2746" fmla="*/ 565150 h 850900"/>
                  <a:gd name="connsiteX2747" fmla="*/ 38100 w 723900"/>
                  <a:gd name="connsiteY2747" fmla="*/ 561975 h 850900"/>
                  <a:gd name="connsiteX2748" fmla="*/ 36513 w 723900"/>
                  <a:gd name="connsiteY2748" fmla="*/ 561975 h 850900"/>
                  <a:gd name="connsiteX2749" fmla="*/ 36513 w 723900"/>
                  <a:gd name="connsiteY2749" fmla="*/ 563563 h 850900"/>
                  <a:gd name="connsiteX2750" fmla="*/ 34925 w 723900"/>
                  <a:gd name="connsiteY2750" fmla="*/ 563563 h 850900"/>
                  <a:gd name="connsiteX2751" fmla="*/ 34925 w 723900"/>
                  <a:gd name="connsiteY2751" fmla="*/ 561975 h 850900"/>
                  <a:gd name="connsiteX2752" fmla="*/ 34925 w 723900"/>
                  <a:gd name="connsiteY2752" fmla="*/ 558800 h 850900"/>
                  <a:gd name="connsiteX2753" fmla="*/ 38100 w 723900"/>
                  <a:gd name="connsiteY2753" fmla="*/ 558800 h 850900"/>
                  <a:gd name="connsiteX2754" fmla="*/ 38100 w 723900"/>
                  <a:gd name="connsiteY2754" fmla="*/ 555625 h 850900"/>
                  <a:gd name="connsiteX2755" fmla="*/ 34925 w 723900"/>
                  <a:gd name="connsiteY2755" fmla="*/ 555625 h 850900"/>
                  <a:gd name="connsiteX2756" fmla="*/ 34925 w 723900"/>
                  <a:gd name="connsiteY2756" fmla="*/ 552450 h 850900"/>
                  <a:gd name="connsiteX2757" fmla="*/ 31750 w 723900"/>
                  <a:gd name="connsiteY2757" fmla="*/ 552450 h 850900"/>
                  <a:gd name="connsiteX2758" fmla="*/ 31750 w 723900"/>
                  <a:gd name="connsiteY2758" fmla="*/ 549275 h 850900"/>
                  <a:gd name="connsiteX2759" fmla="*/ 31750 w 723900"/>
                  <a:gd name="connsiteY2759" fmla="*/ 547688 h 850900"/>
                  <a:gd name="connsiteX2760" fmla="*/ 31750 w 723900"/>
                  <a:gd name="connsiteY2760" fmla="*/ 546100 h 850900"/>
                  <a:gd name="connsiteX2761" fmla="*/ 28575 w 723900"/>
                  <a:gd name="connsiteY2761" fmla="*/ 546100 h 850900"/>
                  <a:gd name="connsiteX2762" fmla="*/ 28575 w 723900"/>
                  <a:gd name="connsiteY2762" fmla="*/ 542925 h 850900"/>
                  <a:gd name="connsiteX2763" fmla="*/ 28575 w 723900"/>
                  <a:gd name="connsiteY2763" fmla="*/ 539750 h 850900"/>
                  <a:gd name="connsiteX2764" fmla="*/ 25400 w 723900"/>
                  <a:gd name="connsiteY2764" fmla="*/ 539750 h 850900"/>
                  <a:gd name="connsiteX2765" fmla="*/ 22225 w 723900"/>
                  <a:gd name="connsiteY2765" fmla="*/ 539750 h 850900"/>
                  <a:gd name="connsiteX2766" fmla="*/ 22225 w 723900"/>
                  <a:gd name="connsiteY2766" fmla="*/ 536575 h 850900"/>
                  <a:gd name="connsiteX2767" fmla="*/ 19050 w 723900"/>
                  <a:gd name="connsiteY2767" fmla="*/ 536575 h 850900"/>
                  <a:gd name="connsiteX2768" fmla="*/ 19050 w 723900"/>
                  <a:gd name="connsiteY2768" fmla="*/ 533400 h 850900"/>
                  <a:gd name="connsiteX2769" fmla="*/ 19050 w 723900"/>
                  <a:gd name="connsiteY2769" fmla="*/ 530225 h 850900"/>
                  <a:gd name="connsiteX2770" fmla="*/ 22225 w 723900"/>
                  <a:gd name="connsiteY2770" fmla="*/ 530225 h 850900"/>
                  <a:gd name="connsiteX2771" fmla="*/ 22225 w 723900"/>
                  <a:gd name="connsiteY2771" fmla="*/ 527050 h 850900"/>
                  <a:gd name="connsiteX2772" fmla="*/ 19050 w 723900"/>
                  <a:gd name="connsiteY2772" fmla="*/ 527050 h 850900"/>
                  <a:gd name="connsiteX2773" fmla="*/ 15875 w 723900"/>
                  <a:gd name="connsiteY2773" fmla="*/ 527050 h 850900"/>
                  <a:gd name="connsiteX2774" fmla="*/ 12700 w 723900"/>
                  <a:gd name="connsiteY2774" fmla="*/ 527050 h 850900"/>
                  <a:gd name="connsiteX2775" fmla="*/ 12700 w 723900"/>
                  <a:gd name="connsiteY2775" fmla="*/ 523875 h 850900"/>
                  <a:gd name="connsiteX2776" fmla="*/ 15875 w 723900"/>
                  <a:gd name="connsiteY2776" fmla="*/ 523875 h 850900"/>
                  <a:gd name="connsiteX2777" fmla="*/ 15875 w 723900"/>
                  <a:gd name="connsiteY2777" fmla="*/ 520700 h 850900"/>
                  <a:gd name="connsiteX2778" fmla="*/ 19050 w 723900"/>
                  <a:gd name="connsiteY2778" fmla="*/ 520700 h 850900"/>
                  <a:gd name="connsiteX2779" fmla="*/ 22225 w 723900"/>
                  <a:gd name="connsiteY2779" fmla="*/ 517525 h 850900"/>
                  <a:gd name="connsiteX2780" fmla="*/ 22225 w 723900"/>
                  <a:gd name="connsiteY2780" fmla="*/ 514350 h 850900"/>
                  <a:gd name="connsiteX2781" fmla="*/ 25400 w 723900"/>
                  <a:gd name="connsiteY2781" fmla="*/ 514350 h 850900"/>
                  <a:gd name="connsiteX2782" fmla="*/ 25400 w 723900"/>
                  <a:gd name="connsiteY2782" fmla="*/ 511175 h 850900"/>
                  <a:gd name="connsiteX2783" fmla="*/ 25400 w 723900"/>
                  <a:gd name="connsiteY2783" fmla="*/ 508000 h 850900"/>
                  <a:gd name="connsiteX2784" fmla="*/ 28575 w 723900"/>
                  <a:gd name="connsiteY2784" fmla="*/ 508000 h 850900"/>
                  <a:gd name="connsiteX2785" fmla="*/ 28575 w 723900"/>
                  <a:gd name="connsiteY2785" fmla="*/ 511175 h 850900"/>
                  <a:gd name="connsiteX2786" fmla="*/ 31750 w 723900"/>
                  <a:gd name="connsiteY2786" fmla="*/ 508000 h 850900"/>
                  <a:gd name="connsiteX2787" fmla="*/ 28575 w 723900"/>
                  <a:gd name="connsiteY2787" fmla="*/ 508000 h 850900"/>
                  <a:gd name="connsiteX2788" fmla="*/ 28575 w 723900"/>
                  <a:gd name="connsiteY2788" fmla="*/ 504825 h 850900"/>
                  <a:gd name="connsiteX2789" fmla="*/ 25400 w 723900"/>
                  <a:gd name="connsiteY2789" fmla="*/ 504825 h 850900"/>
                  <a:gd name="connsiteX2790" fmla="*/ 25400 w 723900"/>
                  <a:gd name="connsiteY2790" fmla="*/ 508000 h 850900"/>
                  <a:gd name="connsiteX2791" fmla="*/ 22225 w 723900"/>
                  <a:gd name="connsiteY2791" fmla="*/ 508000 h 850900"/>
                  <a:gd name="connsiteX2792" fmla="*/ 22225 w 723900"/>
                  <a:gd name="connsiteY2792" fmla="*/ 504825 h 850900"/>
                  <a:gd name="connsiteX2793" fmla="*/ 19050 w 723900"/>
                  <a:gd name="connsiteY2793" fmla="*/ 504825 h 850900"/>
                  <a:gd name="connsiteX2794" fmla="*/ 22225 w 723900"/>
                  <a:gd name="connsiteY2794" fmla="*/ 501650 h 850900"/>
                  <a:gd name="connsiteX2795" fmla="*/ 25400 w 723900"/>
                  <a:gd name="connsiteY2795" fmla="*/ 501650 h 850900"/>
                  <a:gd name="connsiteX2796" fmla="*/ 28575 w 723900"/>
                  <a:gd name="connsiteY2796" fmla="*/ 501650 h 850900"/>
                  <a:gd name="connsiteX2797" fmla="*/ 28575 w 723900"/>
                  <a:gd name="connsiteY2797" fmla="*/ 498475 h 850900"/>
                  <a:gd name="connsiteX2798" fmla="*/ 25400 w 723900"/>
                  <a:gd name="connsiteY2798" fmla="*/ 498475 h 850900"/>
                  <a:gd name="connsiteX2799" fmla="*/ 22225 w 723900"/>
                  <a:gd name="connsiteY2799" fmla="*/ 498475 h 850900"/>
                  <a:gd name="connsiteX2800" fmla="*/ 22225 w 723900"/>
                  <a:gd name="connsiteY2800" fmla="*/ 495300 h 850900"/>
                  <a:gd name="connsiteX2801" fmla="*/ 25400 w 723900"/>
                  <a:gd name="connsiteY2801" fmla="*/ 495300 h 850900"/>
                  <a:gd name="connsiteX2802" fmla="*/ 25400 w 723900"/>
                  <a:gd name="connsiteY2802" fmla="*/ 492125 h 850900"/>
                  <a:gd name="connsiteX2803" fmla="*/ 22225 w 723900"/>
                  <a:gd name="connsiteY2803" fmla="*/ 492125 h 850900"/>
                  <a:gd name="connsiteX2804" fmla="*/ 22225 w 723900"/>
                  <a:gd name="connsiteY2804" fmla="*/ 495300 h 850900"/>
                  <a:gd name="connsiteX2805" fmla="*/ 19050 w 723900"/>
                  <a:gd name="connsiteY2805" fmla="*/ 492125 h 850900"/>
                  <a:gd name="connsiteX2806" fmla="*/ 19050 w 723900"/>
                  <a:gd name="connsiteY2806" fmla="*/ 495300 h 850900"/>
                  <a:gd name="connsiteX2807" fmla="*/ 19050 w 723900"/>
                  <a:gd name="connsiteY2807" fmla="*/ 498475 h 850900"/>
                  <a:gd name="connsiteX2808" fmla="*/ 15875 w 723900"/>
                  <a:gd name="connsiteY2808" fmla="*/ 498475 h 850900"/>
                  <a:gd name="connsiteX2809" fmla="*/ 12700 w 723900"/>
                  <a:gd name="connsiteY2809" fmla="*/ 498475 h 850900"/>
                  <a:gd name="connsiteX2810" fmla="*/ 12700 w 723900"/>
                  <a:gd name="connsiteY2810" fmla="*/ 495300 h 850900"/>
                  <a:gd name="connsiteX2811" fmla="*/ 12700 w 723900"/>
                  <a:gd name="connsiteY2811" fmla="*/ 492125 h 850900"/>
                  <a:gd name="connsiteX2812" fmla="*/ 12700 w 723900"/>
                  <a:gd name="connsiteY2812" fmla="*/ 488950 h 850900"/>
                  <a:gd name="connsiteX2813" fmla="*/ 12700 w 723900"/>
                  <a:gd name="connsiteY2813" fmla="*/ 485775 h 850900"/>
                  <a:gd name="connsiteX2814" fmla="*/ 9525 w 723900"/>
                  <a:gd name="connsiteY2814" fmla="*/ 485775 h 850900"/>
                  <a:gd name="connsiteX2815" fmla="*/ 9525 w 723900"/>
                  <a:gd name="connsiteY2815" fmla="*/ 482600 h 850900"/>
                  <a:gd name="connsiteX2816" fmla="*/ 6350 w 723900"/>
                  <a:gd name="connsiteY2816" fmla="*/ 482600 h 850900"/>
                  <a:gd name="connsiteX2817" fmla="*/ 6350 w 723900"/>
                  <a:gd name="connsiteY2817" fmla="*/ 479425 h 850900"/>
                  <a:gd name="connsiteX2818" fmla="*/ 9525 w 723900"/>
                  <a:gd name="connsiteY2818" fmla="*/ 479425 h 850900"/>
                  <a:gd name="connsiteX2819" fmla="*/ 9525 w 723900"/>
                  <a:gd name="connsiteY2819" fmla="*/ 476250 h 850900"/>
                  <a:gd name="connsiteX2820" fmla="*/ 12700 w 723900"/>
                  <a:gd name="connsiteY2820" fmla="*/ 476250 h 850900"/>
                  <a:gd name="connsiteX2821" fmla="*/ 12700 w 723900"/>
                  <a:gd name="connsiteY2821" fmla="*/ 473075 h 850900"/>
                  <a:gd name="connsiteX2822" fmla="*/ 9525 w 723900"/>
                  <a:gd name="connsiteY2822" fmla="*/ 473075 h 850900"/>
                  <a:gd name="connsiteX2823" fmla="*/ 9525 w 723900"/>
                  <a:gd name="connsiteY2823" fmla="*/ 469900 h 850900"/>
                  <a:gd name="connsiteX2824" fmla="*/ 6350 w 723900"/>
                  <a:gd name="connsiteY2824" fmla="*/ 469900 h 850900"/>
                  <a:gd name="connsiteX2825" fmla="*/ 3175 w 723900"/>
                  <a:gd name="connsiteY2825" fmla="*/ 469900 h 850900"/>
                  <a:gd name="connsiteX2826" fmla="*/ 3175 w 723900"/>
                  <a:gd name="connsiteY2826" fmla="*/ 466725 h 850900"/>
                  <a:gd name="connsiteX2827" fmla="*/ 6350 w 723900"/>
                  <a:gd name="connsiteY2827" fmla="*/ 466725 h 850900"/>
                  <a:gd name="connsiteX2828" fmla="*/ 9525 w 723900"/>
                  <a:gd name="connsiteY2828" fmla="*/ 466725 h 850900"/>
                  <a:gd name="connsiteX2829" fmla="*/ 12700 w 723900"/>
                  <a:gd name="connsiteY2829" fmla="*/ 466725 h 850900"/>
                  <a:gd name="connsiteX2830" fmla="*/ 12700 w 723900"/>
                  <a:gd name="connsiteY2830" fmla="*/ 463550 h 850900"/>
                  <a:gd name="connsiteX2831" fmla="*/ 9525 w 723900"/>
                  <a:gd name="connsiteY2831" fmla="*/ 463550 h 850900"/>
                  <a:gd name="connsiteX2832" fmla="*/ 6350 w 723900"/>
                  <a:gd name="connsiteY2832" fmla="*/ 463550 h 850900"/>
                  <a:gd name="connsiteX2833" fmla="*/ 6350 w 723900"/>
                  <a:gd name="connsiteY2833" fmla="*/ 460375 h 850900"/>
                  <a:gd name="connsiteX2834" fmla="*/ 6350 w 723900"/>
                  <a:gd name="connsiteY2834" fmla="*/ 457200 h 850900"/>
                  <a:gd name="connsiteX2835" fmla="*/ 9525 w 723900"/>
                  <a:gd name="connsiteY2835" fmla="*/ 457200 h 850900"/>
                  <a:gd name="connsiteX2836" fmla="*/ 12700 w 723900"/>
                  <a:gd name="connsiteY2836" fmla="*/ 457200 h 850900"/>
                  <a:gd name="connsiteX2837" fmla="*/ 15875 w 723900"/>
                  <a:gd name="connsiteY2837" fmla="*/ 457200 h 850900"/>
                  <a:gd name="connsiteX2838" fmla="*/ 19050 w 723900"/>
                  <a:gd name="connsiteY2838" fmla="*/ 457200 h 850900"/>
                  <a:gd name="connsiteX2839" fmla="*/ 19050 w 723900"/>
                  <a:gd name="connsiteY2839" fmla="*/ 454025 h 850900"/>
                  <a:gd name="connsiteX2840" fmla="*/ 15875 w 723900"/>
                  <a:gd name="connsiteY2840" fmla="*/ 454025 h 850900"/>
                  <a:gd name="connsiteX2841" fmla="*/ 15875 w 723900"/>
                  <a:gd name="connsiteY2841" fmla="*/ 450850 h 850900"/>
                  <a:gd name="connsiteX2842" fmla="*/ 15875 w 723900"/>
                  <a:gd name="connsiteY2842" fmla="*/ 447675 h 850900"/>
                  <a:gd name="connsiteX2843" fmla="*/ 19050 w 723900"/>
                  <a:gd name="connsiteY2843" fmla="*/ 444500 h 850900"/>
                  <a:gd name="connsiteX2844" fmla="*/ 19050 w 723900"/>
                  <a:gd name="connsiteY2844" fmla="*/ 441325 h 850900"/>
                  <a:gd name="connsiteX2845" fmla="*/ 22225 w 723900"/>
                  <a:gd name="connsiteY2845" fmla="*/ 441325 h 850900"/>
                  <a:gd name="connsiteX2846" fmla="*/ 22225 w 723900"/>
                  <a:gd name="connsiteY2846" fmla="*/ 438150 h 850900"/>
                  <a:gd name="connsiteX2847" fmla="*/ 25400 w 723900"/>
                  <a:gd name="connsiteY2847" fmla="*/ 438150 h 850900"/>
                  <a:gd name="connsiteX2848" fmla="*/ 25400 w 723900"/>
                  <a:gd name="connsiteY2848" fmla="*/ 434975 h 850900"/>
                  <a:gd name="connsiteX2849" fmla="*/ 28575 w 723900"/>
                  <a:gd name="connsiteY2849" fmla="*/ 434975 h 850900"/>
                  <a:gd name="connsiteX2850" fmla="*/ 28575 w 723900"/>
                  <a:gd name="connsiteY2850" fmla="*/ 431800 h 850900"/>
                  <a:gd name="connsiteX2851" fmla="*/ 31750 w 723900"/>
                  <a:gd name="connsiteY2851" fmla="*/ 431800 h 850900"/>
                  <a:gd name="connsiteX2852" fmla="*/ 31750 w 723900"/>
                  <a:gd name="connsiteY2852" fmla="*/ 428625 h 850900"/>
                  <a:gd name="connsiteX2853" fmla="*/ 33338 w 723900"/>
                  <a:gd name="connsiteY2853" fmla="*/ 428625 h 850900"/>
                  <a:gd name="connsiteX2854" fmla="*/ 34925 w 723900"/>
                  <a:gd name="connsiteY2854" fmla="*/ 428625 h 850900"/>
                  <a:gd name="connsiteX2855" fmla="*/ 34925 w 723900"/>
                  <a:gd name="connsiteY2855" fmla="*/ 425450 h 850900"/>
                  <a:gd name="connsiteX2856" fmla="*/ 38100 w 723900"/>
                  <a:gd name="connsiteY2856" fmla="*/ 425450 h 850900"/>
                  <a:gd name="connsiteX2857" fmla="*/ 41275 w 723900"/>
                  <a:gd name="connsiteY2857" fmla="*/ 425450 h 850900"/>
                  <a:gd name="connsiteX2858" fmla="*/ 41275 w 723900"/>
                  <a:gd name="connsiteY2858" fmla="*/ 428625 h 850900"/>
                  <a:gd name="connsiteX2859" fmla="*/ 44450 w 723900"/>
                  <a:gd name="connsiteY2859" fmla="*/ 428625 h 850900"/>
                  <a:gd name="connsiteX2860" fmla="*/ 44450 w 723900"/>
                  <a:gd name="connsiteY2860" fmla="*/ 425450 h 850900"/>
                  <a:gd name="connsiteX2861" fmla="*/ 41275 w 723900"/>
                  <a:gd name="connsiteY2861" fmla="*/ 425450 h 850900"/>
                  <a:gd name="connsiteX2862" fmla="*/ 41275 w 723900"/>
                  <a:gd name="connsiteY2862" fmla="*/ 422275 h 850900"/>
                  <a:gd name="connsiteX2863" fmla="*/ 41275 w 723900"/>
                  <a:gd name="connsiteY2863" fmla="*/ 419100 h 850900"/>
                  <a:gd name="connsiteX2864" fmla="*/ 44450 w 723900"/>
                  <a:gd name="connsiteY2864" fmla="*/ 422275 h 850900"/>
                  <a:gd name="connsiteX2865" fmla="*/ 44450 w 723900"/>
                  <a:gd name="connsiteY2865" fmla="*/ 419100 h 850900"/>
                  <a:gd name="connsiteX2866" fmla="*/ 44450 w 723900"/>
                  <a:gd name="connsiteY2866" fmla="*/ 417513 h 850900"/>
                  <a:gd name="connsiteX2867" fmla="*/ 44450 w 723900"/>
                  <a:gd name="connsiteY2867" fmla="*/ 415925 h 850900"/>
                  <a:gd name="connsiteX2868" fmla="*/ 44450 w 723900"/>
                  <a:gd name="connsiteY2868" fmla="*/ 412750 h 850900"/>
                  <a:gd name="connsiteX2869" fmla="*/ 44450 w 723900"/>
                  <a:gd name="connsiteY2869" fmla="*/ 409575 h 850900"/>
                  <a:gd name="connsiteX2870" fmla="*/ 47625 w 723900"/>
                  <a:gd name="connsiteY2870" fmla="*/ 406400 h 850900"/>
                  <a:gd name="connsiteX2871" fmla="*/ 47625 w 723900"/>
                  <a:gd name="connsiteY2871" fmla="*/ 403225 h 850900"/>
                  <a:gd name="connsiteX2872" fmla="*/ 50800 w 723900"/>
                  <a:gd name="connsiteY2872" fmla="*/ 403225 h 850900"/>
                  <a:gd name="connsiteX2873" fmla="*/ 50800 w 723900"/>
                  <a:gd name="connsiteY2873" fmla="*/ 400050 h 850900"/>
                  <a:gd name="connsiteX2874" fmla="*/ 50800 w 723900"/>
                  <a:gd name="connsiteY2874" fmla="*/ 396875 h 850900"/>
                  <a:gd name="connsiteX2875" fmla="*/ 53975 w 723900"/>
                  <a:gd name="connsiteY2875" fmla="*/ 396875 h 850900"/>
                  <a:gd name="connsiteX2876" fmla="*/ 53975 w 723900"/>
                  <a:gd name="connsiteY2876" fmla="*/ 393700 h 850900"/>
                  <a:gd name="connsiteX2877" fmla="*/ 57150 w 723900"/>
                  <a:gd name="connsiteY2877" fmla="*/ 393700 h 850900"/>
                  <a:gd name="connsiteX2878" fmla="*/ 60325 w 723900"/>
                  <a:gd name="connsiteY2878" fmla="*/ 393700 h 850900"/>
                  <a:gd name="connsiteX2879" fmla="*/ 61913 w 723900"/>
                  <a:gd name="connsiteY2879" fmla="*/ 393700 h 850900"/>
                  <a:gd name="connsiteX2880" fmla="*/ 63500 w 723900"/>
                  <a:gd name="connsiteY2880" fmla="*/ 393700 h 850900"/>
                  <a:gd name="connsiteX2881" fmla="*/ 63500 w 723900"/>
                  <a:gd name="connsiteY2881" fmla="*/ 390525 h 850900"/>
                  <a:gd name="connsiteX2882" fmla="*/ 66675 w 723900"/>
                  <a:gd name="connsiteY2882" fmla="*/ 393700 h 850900"/>
                  <a:gd name="connsiteX2883" fmla="*/ 69850 w 723900"/>
                  <a:gd name="connsiteY2883" fmla="*/ 393700 h 850900"/>
                  <a:gd name="connsiteX2884" fmla="*/ 69850 w 723900"/>
                  <a:gd name="connsiteY2884" fmla="*/ 396875 h 850900"/>
                  <a:gd name="connsiteX2885" fmla="*/ 73025 w 723900"/>
                  <a:gd name="connsiteY2885" fmla="*/ 393700 h 850900"/>
                  <a:gd name="connsiteX2886" fmla="*/ 73025 w 723900"/>
                  <a:gd name="connsiteY2886" fmla="*/ 396875 h 850900"/>
                  <a:gd name="connsiteX2887" fmla="*/ 73025 w 723900"/>
                  <a:gd name="connsiteY2887" fmla="*/ 400050 h 850900"/>
                  <a:gd name="connsiteX2888" fmla="*/ 76200 w 723900"/>
                  <a:gd name="connsiteY2888" fmla="*/ 400050 h 850900"/>
                  <a:gd name="connsiteX2889" fmla="*/ 77788 w 723900"/>
                  <a:gd name="connsiteY2889" fmla="*/ 400050 h 850900"/>
                  <a:gd name="connsiteX2890" fmla="*/ 77788 w 723900"/>
                  <a:gd name="connsiteY2890" fmla="*/ 401638 h 850900"/>
                  <a:gd name="connsiteX2891" fmla="*/ 76200 w 723900"/>
                  <a:gd name="connsiteY2891" fmla="*/ 401638 h 850900"/>
                  <a:gd name="connsiteX2892" fmla="*/ 76200 w 723900"/>
                  <a:gd name="connsiteY2892" fmla="*/ 403225 h 850900"/>
                  <a:gd name="connsiteX2893" fmla="*/ 79375 w 723900"/>
                  <a:gd name="connsiteY2893" fmla="*/ 403225 h 850900"/>
                  <a:gd name="connsiteX2894" fmla="*/ 79375 w 723900"/>
                  <a:gd name="connsiteY2894" fmla="*/ 406400 h 850900"/>
                  <a:gd name="connsiteX2895" fmla="*/ 82550 w 723900"/>
                  <a:gd name="connsiteY2895" fmla="*/ 406400 h 850900"/>
                  <a:gd name="connsiteX2896" fmla="*/ 85725 w 723900"/>
                  <a:gd name="connsiteY2896" fmla="*/ 406400 h 850900"/>
                  <a:gd name="connsiteX2897" fmla="*/ 88900 w 723900"/>
                  <a:gd name="connsiteY2897" fmla="*/ 406400 h 850900"/>
                  <a:gd name="connsiteX2898" fmla="*/ 88900 w 723900"/>
                  <a:gd name="connsiteY2898" fmla="*/ 403225 h 850900"/>
                  <a:gd name="connsiteX2899" fmla="*/ 92075 w 723900"/>
                  <a:gd name="connsiteY2899" fmla="*/ 403225 h 850900"/>
                  <a:gd name="connsiteX2900" fmla="*/ 92075 w 723900"/>
                  <a:gd name="connsiteY2900" fmla="*/ 400050 h 850900"/>
                  <a:gd name="connsiteX2901" fmla="*/ 95250 w 723900"/>
                  <a:gd name="connsiteY2901" fmla="*/ 400050 h 850900"/>
                  <a:gd name="connsiteX2902" fmla="*/ 98425 w 723900"/>
                  <a:gd name="connsiteY2902" fmla="*/ 400050 h 850900"/>
                  <a:gd name="connsiteX2903" fmla="*/ 98425 w 723900"/>
                  <a:gd name="connsiteY2903" fmla="*/ 396875 h 850900"/>
                  <a:gd name="connsiteX2904" fmla="*/ 101600 w 723900"/>
                  <a:gd name="connsiteY2904" fmla="*/ 393700 h 850900"/>
                  <a:gd name="connsiteX2905" fmla="*/ 101600 w 723900"/>
                  <a:gd name="connsiteY2905" fmla="*/ 390525 h 850900"/>
                  <a:gd name="connsiteX2906" fmla="*/ 103188 w 723900"/>
                  <a:gd name="connsiteY2906" fmla="*/ 390525 h 850900"/>
                  <a:gd name="connsiteX2907" fmla="*/ 104775 w 723900"/>
                  <a:gd name="connsiteY2907" fmla="*/ 390525 h 850900"/>
                  <a:gd name="connsiteX2908" fmla="*/ 104775 w 723900"/>
                  <a:gd name="connsiteY2908" fmla="*/ 387350 h 850900"/>
                  <a:gd name="connsiteX2909" fmla="*/ 107950 w 723900"/>
                  <a:gd name="connsiteY2909" fmla="*/ 387350 h 850900"/>
                  <a:gd name="connsiteX2910" fmla="*/ 107950 w 723900"/>
                  <a:gd name="connsiteY2910" fmla="*/ 384175 h 850900"/>
                  <a:gd name="connsiteX2911" fmla="*/ 111125 w 723900"/>
                  <a:gd name="connsiteY2911" fmla="*/ 384175 h 850900"/>
                  <a:gd name="connsiteX2912" fmla="*/ 114300 w 723900"/>
                  <a:gd name="connsiteY2912" fmla="*/ 384175 h 850900"/>
                  <a:gd name="connsiteX2913" fmla="*/ 114300 w 723900"/>
                  <a:gd name="connsiteY2913" fmla="*/ 387350 h 850900"/>
                  <a:gd name="connsiteX2914" fmla="*/ 111125 w 723900"/>
                  <a:gd name="connsiteY2914" fmla="*/ 387350 h 850900"/>
                  <a:gd name="connsiteX2915" fmla="*/ 111125 w 723900"/>
                  <a:gd name="connsiteY2915" fmla="*/ 390525 h 850900"/>
                  <a:gd name="connsiteX2916" fmla="*/ 114300 w 723900"/>
                  <a:gd name="connsiteY2916" fmla="*/ 390525 h 850900"/>
                  <a:gd name="connsiteX2917" fmla="*/ 117475 w 723900"/>
                  <a:gd name="connsiteY2917" fmla="*/ 390525 h 850900"/>
                  <a:gd name="connsiteX2918" fmla="*/ 120650 w 723900"/>
                  <a:gd name="connsiteY2918" fmla="*/ 390525 h 850900"/>
                  <a:gd name="connsiteX2919" fmla="*/ 123825 w 723900"/>
                  <a:gd name="connsiteY2919" fmla="*/ 390525 h 850900"/>
                  <a:gd name="connsiteX2920" fmla="*/ 123825 w 723900"/>
                  <a:gd name="connsiteY2920" fmla="*/ 387350 h 850900"/>
                  <a:gd name="connsiteX2921" fmla="*/ 127000 w 723900"/>
                  <a:gd name="connsiteY2921" fmla="*/ 390525 h 850900"/>
                  <a:gd name="connsiteX2922" fmla="*/ 130175 w 723900"/>
                  <a:gd name="connsiteY2922" fmla="*/ 390525 h 850900"/>
                  <a:gd name="connsiteX2923" fmla="*/ 130175 w 723900"/>
                  <a:gd name="connsiteY2923" fmla="*/ 387350 h 850900"/>
                  <a:gd name="connsiteX2924" fmla="*/ 133350 w 723900"/>
                  <a:gd name="connsiteY2924" fmla="*/ 387350 h 850900"/>
                  <a:gd name="connsiteX2925" fmla="*/ 136525 w 723900"/>
                  <a:gd name="connsiteY2925" fmla="*/ 387350 h 850900"/>
                  <a:gd name="connsiteX2926" fmla="*/ 136525 w 723900"/>
                  <a:gd name="connsiteY2926" fmla="*/ 384175 h 850900"/>
                  <a:gd name="connsiteX2927" fmla="*/ 139700 w 723900"/>
                  <a:gd name="connsiteY2927" fmla="*/ 384175 h 850900"/>
                  <a:gd name="connsiteX2928" fmla="*/ 139700 w 723900"/>
                  <a:gd name="connsiteY2928" fmla="*/ 381000 h 850900"/>
                  <a:gd name="connsiteX2929" fmla="*/ 139700 w 723900"/>
                  <a:gd name="connsiteY2929" fmla="*/ 377825 h 850900"/>
                  <a:gd name="connsiteX2930" fmla="*/ 142875 w 723900"/>
                  <a:gd name="connsiteY2930" fmla="*/ 377825 h 850900"/>
                  <a:gd name="connsiteX2931" fmla="*/ 142875 w 723900"/>
                  <a:gd name="connsiteY2931" fmla="*/ 374650 h 850900"/>
                  <a:gd name="connsiteX2932" fmla="*/ 142875 w 723900"/>
                  <a:gd name="connsiteY2932" fmla="*/ 371475 h 850900"/>
                  <a:gd name="connsiteX2933" fmla="*/ 142875 w 723900"/>
                  <a:gd name="connsiteY2933" fmla="*/ 368300 h 850900"/>
                  <a:gd name="connsiteX2934" fmla="*/ 142875 w 723900"/>
                  <a:gd name="connsiteY2934" fmla="*/ 365125 h 850900"/>
                  <a:gd name="connsiteX2935" fmla="*/ 142875 w 723900"/>
                  <a:gd name="connsiteY2935" fmla="*/ 361950 h 850900"/>
                  <a:gd name="connsiteX2936" fmla="*/ 142875 w 723900"/>
                  <a:gd name="connsiteY2936" fmla="*/ 358775 h 850900"/>
                  <a:gd name="connsiteX2937" fmla="*/ 142875 w 723900"/>
                  <a:gd name="connsiteY2937" fmla="*/ 355600 h 850900"/>
                  <a:gd name="connsiteX2938" fmla="*/ 142875 w 723900"/>
                  <a:gd name="connsiteY2938" fmla="*/ 352425 h 850900"/>
                  <a:gd name="connsiteX2939" fmla="*/ 139700 w 723900"/>
                  <a:gd name="connsiteY2939" fmla="*/ 349250 h 850900"/>
                  <a:gd name="connsiteX2940" fmla="*/ 139700 w 723900"/>
                  <a:gd name="connsiteY2940" fmla="*/ 346075 h 850900"/>
                  <a:gd name="connsiteX2941" fmla="*/ 136525 w 723900"/>
                  <a:gd name="connsiteY2941" fmla="*/ 342900 h 850900"/>
                  <a:gd name="connsiteX2942" fmla="*/ 133350 w 723900"/>
                  <a:gd name="connsiteY2942" fmla="*/ 342900 h 850900"/>
                  <a:gd name="connsiteX2943" fmla="*/ 133350 w 723900"/>
                  <a:gd name="connsiteY2943" fmla="*/ 339725 h 850900"/>
                  <a:gd name="connsiteX2944" fmla="*/ 133350 w 723900"/>
                  <a:gd name="connsiteY2944" fmla="*/ 336550 h 850900"/>
                  <a:gd name="connsiteX2945" fmla="*/ 136525 w 723900"/>
                  <a:gd name="connsiteY2945" fmla="*/ 336550 h 850900"/>
                  <a:gd name="connsiteX2946" fmla="*/ 139700 w 723900"/>
                  <a:gd name="connsiteY2946" fmla="*/ 336550 h 850900"/>
                  <a:gd name="connsiteX2947" fmla="*/ 139700 w 723900"/>
                  <a:gd name="connsiteY2947" fmla="*/ 339725 h 850900"/>
                  <a:gd name="connsiteX2948" fmla="*/ 142875 w 723900"/>
                  <a:gd name="connsiteY2948" fmla="*/ 336550 h 850900"/>
                  <a:gd name="connsiteX2949" fmla="*/ 142875 w 723900"/>
                  <a:gd name="connsiteY2949" fmla="*/ 333375 h 850900"/>
                  <a:gd name="connsiteX2950" fmla="*/ 146050 w 723900"/>
                  <a:gd name="connsiteY2950" fmla="*/ 333375 h 850900"/>
                  <a:gd name="connsiteX2951" fmla="*/ 149225 w 723900"/>
                  <a:gd name="connsiteY2951" fmla="*/ 333375 h 850900"/>
                  <a:gd name="connsiteX2952" fmla="*/ 149225 w 723900"/>
                  <a:gd name="connsiteY2952" fmla="*/ 330200 h 850900"/>
                  <a:gd name="connsiteX2953" fmla="*/ 149225 w 723900"/>
                  <a:gd name="connsiteY2953" fmla="*/ 327025 h 850900"/>
                  <a:gd name="connsiteX2954" fmla="*/ 146050 w 723900"/>
                  <a:gd name="connsiteY2954" fmla="*/ 323850 h 850900"/>
                  <a:gd name="connsiteX2955" fmla="*/ 146050 w 723900"/>
                  <a:gd name="connsiteY2955" fmla="*/ 320675 h 850900"/>
                  <a:gd name="connsiteX2956" fmla="*/ 142875 w 723900"/>
                  <a:gd name="connsiteY2956" fmla="*/ 320675 h 850900"/>
                  <a:gd name="connsiteX2957" fmla="*/ 142875 w 723900"/>
                  <a:gd name="connsiteY2957" fmla="*/ 319088 h 850900"/>
                  <a:gd name="connsiteX2958" fmla="*/ 142875 w 723900"/>
                  <a:gd name="connsiteY2958" fmla="*/ 317500 h 850900"/>
                  <a:gd name="connsiteX2959" fmla="*/ 142875 w 723900"/>
                  <a:gd name="connsiteY2959" fmla="*/ 314325 h 850900"/>
                  <a:gd name="connsiteX2960" fmla="*/ 139700 w 723900"/>
                  <a:gd name="connsiteY2960" fmla="*/ 314325 h 850900"/>
                  <a:gd name="connsiteX2961" fmla="*/ 139700 w 723900"/>
                  <a:gd name="connsiteY2961" fmla="*/ 317500 h 850900"/>
                  <a:gd name="connsiteX2962" fmla="*/ 136525 w 723900"/>
                  <a:gd name="connsiteY2962" fmla="*/ 320675 h 850900"/>
                  <a:gd name="connsiteX2963" fmla="*/ 136525 w 723900"/>
                  <a:gd name="connsiteY2963" fmla="*/ 323850 h 850900"/>
                  <a:gd name="connsiteX2964" fmla="*/ 133350 w 723900"/>
                  <a:gd name="connsiteY2964" fmla="*/ 323850 h 850900"/>
                  <a:gd name="connsiteX2965" fmla="*/ 130175 w 723900"/>
                  <a:gd name="connsiteY2965" fmla="*/ 323850 h 850900"/>
                  <a:gd name="connsiteX2966" fmla="*/ 130175 w 723900"/>
                  <a:gd name="connsiteY2966" fmla="*/ 320675 h 850900"/>
                  <a:gd name="connsiteX2967" fmla="*/ 127000 w 723900"/>
                  <a:gd name="connsiteY2967" fmla="*/ 323850 h 850900"/>
                  <a:gd name="connsiteX2968" fmla="*/ 123825 w 723900"/>
                  <a:gd name="connsiteY2968" fmla="*/ 323850 h 850900"/>
                  <a:gd name="connsiteX2969" fmla="*/ 123825 w 723900"/>
                  <a:gd name="connsiteY2969" fmla="*/ 327025 h 850900"/>
                  <a:gd name="connsiteX2970" fmla="*/ 120650 w 723900"/>
                  <a:gd name="connsiteY2970" fmla="*/ 323850 h 850900"/>
                  <a:gd name="connsiteX2971" fmla="*/ 117475 w 723900"/>
                  <a:gd name="connsiteY2971" fmla="*/ 323850 h 850900"/>
                  <a:gd name="connsiteX2972" fmla="*/ 117475 w 723900"/>
                  <a:gd name="connsiteY2972" fmla="*/ 327025 h 850900"/>
                  <a:gd name="connsiteX2973" fmla="*/ 117475 w 723900"/>
                  <a:gd name="connsiteY2973" fmla="*/ 330200 h 850900"/>
                  <a:gd name="connsiteX2974" fmla="*/ 114300 w 723900"/>
                  <a:gd name="connsiteY2974" fmla="*/ 330200 h 850900"/>
                  <a:gd name="connsiteX2975" fmla="*/ 111125 w 723900"/>
                  <a:gd name="connsiteY2975" fmla="*/ 330200 h 850900"/>
                  <a:gd name="connsiteX2976" fmla="*/ 111125 w 723900"/>
                  <a:gd name="connsiteY2976" fmla="*/ 333375 h 850900"/>
                  <a:gd name="connsiteX2977" fmla="*/ 107950 w 723900"/>
                  <a:gd name="connsiteY2977" fmla="*/ 333375 h 850900"/>
                  <a:gd name="connsiteX2978" fmla="*/ 107950 w 723900"/>
                  <a:gd name="connsiteY2978" fmla="*/ 336550 h 850900"/>
                  <a:gd name="connsiteX2979" fmla="*/ 104775 w 723900"/>
                  <a:gd name="connsiteY2979" fmla="*/ 339725 h 850900"/>
                  <a:gd name="connsiteX2980" fmla="*/ 104775 w 723900"/>
                  <a:gd name="connsiteY2980" fmla="*/ 342900 h 850900"/>
                  <a:gd name="connsiteX2981" fmla="*/ 101600 w 723900"/>
                  <a:gd name="connsiteY2981" fmla="*/ 342900 h 850900"/>
                  <a:gd name="connsiteX2982" fmla="*/ 101600 w 723900"/>
                  <a:gd name="connsiteY2982" fmla="*/ 339725 h 850900"/>
                  <a:gd name="connsiteX2983" fmla="*/ 101600 w 723900"/>
                  <a:gd name="connsiteY2983" fmla="*/ 336550 h 850900"/>
                  <a:gd name="connsiteX2984" fmla="*/ 101600 w 723900"/>
                  <a:gd name="connsiteY2984" fmla="*/ 333375 h 850900"/>
                  <a:gd name="connsiteX2985" fmla="*/ 101600 w 723900"/>
                  <a:gd name="connsiteY2985" fmla="*/ 330200 h 850900"/>
                  <a:gd name="connsiteX2986" fmla="*/ 98425 w 723900"/>
                  <a:gd name="connsiteY2986" fmla="*/ 330200 h 850900"/>
                  <a:gd name="connsiteX2987" fmla="*/ 98425 w 723900"/>
                  <a:gd name="connsiteY2987" fmla="*/ 327025 h 850900"/>
                  <a:gd name="connsiteX2988" fmla="*/ 95250 w 723900"/>
                  <a:gd name="connsiteY2988" fmla="*/ 327025 h 850900"/>
                  <a:gd name="connsiteX2989" fmla="*/ 92075 w 723900"/>
                  <a:gd name="connsiteY2989" fmla="*/ 327025 h 850900"/>
                  <a:gd name="connsiteX2990" fmla="*/ 92075 w 723900"/>
                  <a:gd name="connsiteY2990" fmla="*/ 330200 h 850900"/>
                  <a:gd name="connsiteX2991" fmla="*/ 88900 w 723900"/>
                  <a:gd name="connsiteY2991" fmla="*/ 330200 h 850900"/>
                  <a:gd name="connsiteX2992" fmla="*/ 88900 w 723900"/>
                  <a:gd name="connsiteY2992" fmla="*/ 327025 h 850900"/>
                  <a:gd name="connsiteX2993" fmla="*/ 85725 w 723900"/>
                  <a:gd name="connsiteY2993" fmla="*/ 327025 h 850900"/>
                  <a:gd name="connsiteX2994" fmla="*/ 82550 w 723900"/>
                  <a:gd name="connsiteY2994" fmla="*/ 327025 h 850900"/>
                  <a:gd name="connsiteX2995" fmla="*/ 79375 w 723900"/>
                  <a:gd name="connsiteY2995" fmla="*/ 327025 h 850900"/>
                  <a:gd name="connsiteX2996" fmla="*/ 76200 w 723900"/>
                  <a:gd name="connsiteY2996" fmla="*/ 327025 h 850900"/>
                  <a:gd name="connsiteX2997" fmla="*/ 73025 w 723900"/>
                  <a:gd name="connsiteY2997" fmla="*/ 327025 h 850900"/>
                  <a:gd name="connsiteX2998" fmla="*/ 73025 w 723900"/>
                  <a:gd name="connsiteY2998" fmla="*/ 323850 h 850900"/>
                  <a:gd name="connsiteX2999" fmla="*/ 69850 w 723900"/>
                  <a:gd name="connsiteY2999" fmla="*/ 323850 h 850900"/>
                  <a:gd name="connsiteX3000" fmla="*/ 69850 w 723900"/>
                  <a:gd name="connsiteY3000" fmla="*/ 327025 h 850900"/>
                  <a:gd name="connsiteX3001" fmla="*/ 68263 w 723900"/>
                  <a:gd name="connsiteY3001" fmla="*/ 327025 h 850900"/>
                  <a:gd name="connsiteX3002" fmla="*/ 68263 w 723900"/>
                  <a:gd name="connsiteY3002" fmla="*/ 328613 h 850900"/>
                  <a:gd name="connsiteX3003" fmla="*/ 66675 w 723900"/>
                  <a:gd name="connsiteY3003" fmla="*/ 328613 h 850900"/>
                  <a:gd name="connsiteX3004" fmla="*/ 66675 w 723900"/>
                  <a:gd name="connsiteY3004" fmla="*/ 327025 h 850900"/>
                  <a:gd name="connsiteX3005" fmla="*/ 61913 w 723900"/>
                  <a:gd name="connsiteY3005" fmla="*/ 329406 h 850900"/>
                  <a:gd name="connsiteX3006" fmla="*/ 61913 w 723900"/>
                  <a:gd name="connsiteY3006" fmla="*/ 330200 h 850900"/>
                  <a:gd name="connsiteX3007" fmla="*/ 60325 w 723900"/>
                  <a:gd name="connsiteY3007" fmla="*/ 330200 h 850900"/>
                  <a:gd name="connsiteX3008" fmla="*/ 60325 w 723900"/>
                  <a:gd name="connsiteY3008" fmla="*/ 327025 h 850900"/>
                  <a:gd name="connsiteX3009" fmla="*/ 57150 w 723900"/>
                  <a:gd name="connsiteY3009" fmla="*/ 327025 h 850900"/>
                  <a:gd name="connsiteX3010" fmla="*/ 57150 w 723900"/>
                  <a:gd name="connsiteY3010" fmla="*/ 330200 h 850900"/>
                  <a:gd name="connsiteX3011" fmla="*/ 53975 w 723900"/>
                  <a:gd name="connsiteY3011" fmla="*/ 330200 h 850900"/>
                  <a:gd name="connsiteX3012" fmla="*/ 47625 w 723900"/>
                  <a:gd name="connsiteY3012" fmla="*/ 323850 h 850900"/>
                  <a:gd name="connsiteX3013" fmla="*/ 41275 w 723900"/>
                  <a:gd name="connsiteY3013" fmla="*/ 320675 h 850900"/>
                  <a:gd name="connsiteX3014" fmla="*/ 38100 w 723900"/>
                  <a:gd name="connsiteY3014" fmla="*/ 320675 h 850900"/>
                  <a:gd name="connsiteX3015" fmla="*/ 34925 w 723900"/>
                  <a:gd name="connsiteY3015" fmla="*/ 320675 h 850900"/>
                  <a:gd name="connsiteX3016" fmla="*/ 31750 w 723900"/>
                  <a:gd name="connsiteY3016" fmla="*/ 317500 h 850900"/>
                  <a:gd name="connsiteX3017" fmla="*/ 28575 w 723900"/>
                  <a:gd name="connsiteY3017" fmla="*/ 317500 h 850900"/>
                  <a:gd name="connsiteX3018" fmla="*/ 28575 w 723900"/>
                  <a:gd name="connsiteY3018" fmla="*/ 315913 h 850900"/>
                  <a:gd name="connsiteX3019" fmla="*/ 28575 w 723900"/>
                  <a:gd name="connsiteY3019" fmla="*/ 314325 h 850900"/>
                  <a:gd name="connsiteX3020" fmla="*/ 25400 w 723900"/>
                  <a:gd name="connsiteY3020" fmla="*/ 314325 h 850900"/>
                  <a:gd name="connsiteX3021" fmla="*/ 25400 w 723900"/>
                  <a:gd name="connsiteY3021" fmla="*/ 311150 h 850900"/>
                  <a:gd name="connsiteX3022" fmla="*/ 25400 w 723900"/>
                  <a:gd name="connsiteY3022" fmla="*/ 307975 h 850900"/>
                  <a:gd name="connsiteX3023" fmla="*/ 25400 w 723900"/>
                  <a:gd name="connsiteY3023" fmla="*/ 304800 h 850900"/>
                  <a:gd name="connsiteX3024" fmla="*/ 28575 w 723900"/>
                  <a:gd name="connsiteY3024" fmla="*/ 304800 h 850900"/>
                  <a:gd name="connsiteX3025" fmla="*/ 28575 w 723900"/>
                  <a:gd name="connsiteY3025" fmla="*/ 301625 h 850900"/>
                  <a:gd name="connsiteX3026" fmla="*/ 28575 w 723900"/>
                  <a:gd name="connsiteY3026" fmla="*/ 298450 h 850900"/>
                  <a:gd name="connsiteX3027" fmla="*/ 25400 w 723900"/>
                  <a:gd name="connsiteY3027" fmla="*/ 298450 h 850900"/>
                  <a:gd name="connsiteX3028" fmla="*/ 25400 w 723900"/>
                  <a:gd name="connsiteY3028" fmla="*/ 295275 h 850900"/>
                  <a:gd name="connsiteX3029" fmla="*/ 25400 w 723900"/>
                  <a:gd name="connsiteY3029" fmla="*/ 292100 h 850900"/>
                  <a:gd name="connsiteX3030" fmla="*/ 22225 w 723900"/>
                  <a:gd name="connsiteY3030" fmla="*/ 292100 h 850900"/>
                  <a:gd name="connsiteX3031" fmla="*/ 22225 w 723900"/>
                  <a:gd name="connsiteY3031" fmla="*/ 288925 h 850900"/>
                  <a:gd name="connsiteX3032" fmla="*/ 25400 w 723900"/>
                  <a:gd name="connsiteY3032" fmla="*/ 288925 h 850900"/>
                  <a:gd name="connsiteX3033" fmla="*/ 28575 w 723900"/>
                  <a:gd name="connsiteY3033" fmla="*/ 288925 h 850900"/>
                  <a:gd name="connsiteX3034" fmla="*/ 28575 w 723900"/>
                  <a:gd name="connsiteY3034" fmla="*/ 285750 h 850900"/>
                  <a:gd name="connsiteX3035" fmla="*/ 28575 w 723900"/>
                  <a:gd name="connsiteY3035" fmla="*/ 282575 h 850900"/>
                  <a:gd name="connsiteX3036" fmla="*/ 31750 w 723900"/>
                  <a:gd name="connsiteY3036" fmla="*/ 282575 h 850900"/>
                  <a:gd name="connsiteX3037" fmla="*/ 31750 w 723900"/>
                  <a:gd name="connsiteY3037" fmla="*/ 279400 h 850900"/>
                  <a:gd name="connsiteX3038" fmla="*/ 28575 w 723900"/>
                  <a:gd name="connsiteY3038" fmla="*/ 279400 h 850900"/>
                  <a:gd name="connsiteX3039" fmla="*/ 25400 w 723900"/>
                  <a:gd name="connsiteY3039" fmla="*/ 279400 h 850900"/>
                  <a:gd name="connsiteX3040" fmla="*/ 25400 w 723900"/>
                  <a:gd name="connsiteY3040" fmla="*/ 276225 h 850900"/>
                  <a:gd name="connsiteX3041" fmla="*/ 22225 w 723900"/>
                  <a:gd name="connsiteY3041" fmla="*/ 273050 h 850900"/>
                  <a:gd name="connsiteX3042" fmla="*/ 19050 w 723900"/>
                  <a:gd name="connsiteY3042" fmla="*/ 273050 h 850900"/>
                  <a:gd name="connsiteX3043" fmla="*/ 15875 w 723900"/>
                  <a:gd name="connsiteY3043" fmla="*/ 273050 h 850900"/>
                  <a:gd name="connsiteX3044" fmla="*/ 12700 w 723900"/>
                  <a:gd name="connsiteY3044" fmla="*/ 273050 h 850900"/>
                  <a:gd name="connsiteX3045" fmla="*/ 12700 w 723900"/>
                  <a:gd name="connsiteY3045" fmla="*/ 269875 h 850900"/>
                  <a:gd name="connsiteX3046" fmla="*/ 9525 w 723900"/>
                  <a:gd name="connsiteY3046" fmla="*/ 269875 h 850900"/>
                  <a:gd name="connsiteX3047" fmla="*/ 9525 w 723900"/>
                  <a:gd name="connsiteY3047" fmla="*/ 266700 h 850900"/>
                  <a:gd name="connsiteX3048" fmla="*/ 6350 w 723900"/>
                  <a:gd name="connsiteY3048" fmla="*/ 263525 h 850900"/>
                  <a:gd name="connsiteX3049" fmla="*/ 3175 w 723900"/>
                  <a:gd name="connsiteY3049" fmla="*/ 263525 h 850900"/>
                  <a:gd name="connsiteX3050" fmla="*/ 3175 w 723900"/>
                  <a:gd name="connsiteY3050" fmla="*/ 260350 h 850900"/>
                  <a:gd name="connsiteX3051" fmla="*/ 0 w 723900"/>
                  <a:gd name="connsiteY3051" fmla="*/ 260350 h 850900"/>
                  <a:gd name="connsiteX3052" fmla="*/ 0 w 723900"/>
                  <a:gd name="connsiteY3052" fmla="*/ 257175 h 850900"/>
                  <a:gd name="connsiteX3053" fmla="*/ 0 w 723900"/>
                  <a:gd name="connsiteY3053" fmla="*/ 254000 h 850900"/>
                  <a:gd name="connsiteX3054" fmla="*/ 3175 w 723900"/>
                  <a:gd name="connsiteY3054" fmla="*/ 254000 h 850900"/>
                  <a:gd name="connsiteX3055" fmla="*/ 6350 w 723900"/>
                  <a:gd name="connsiteY3055" fmla="*/ 250825 h 850900"/>
                  <a:gd name="connsiteX3056" fmla="*/ 9525 w 723900"/>
                  <a:gd name="connsiteY3056" fmla="*/ 250825 h 850900"/>
                  <a:gd name="connsiteX3057" fmla="*/ 12700 w 723900"/>
                  <a:gd name="connsiteY3057" fmla="*/ 250825 h 850900"/>
                  <a:gd name="connsiteX3058" fmla="*/ 15875 w 723900"/>
                  <a:gd name="connsiteY3058" fmla="*/ 247650 h 850900"/>
                  <a:gd name="connsiteX3059" fmla="*/ 19050 w 723900"/>
                  <a:gd name="connsiteY3059" fmla="*/ 247650 h 850900"/>
                  <a:gd name="connsiteX3060" fmla="*/ 22225 w 723900"/>
                  <a:gd name="connsiteY3060" fmla="*/ 247650 h 850900"/>
                  <a:gd name="connsiteX3061" fmla="*/ 22225 w 723900"/>
                  <a:gd name="connsiteY3061" fmla="*/ 250825 h 850900"/>
                  <a:gd name="connsiteX3062" fmla="*/ 25400 w 723900"/>
                  <a:gd name="connsiteY3062" fmla="*/ 250825 h 850900"/>
                  <a:gd name="connsiteX3063" fmla="*/ 25400 w 723900"/>
                  <a:gd name="connsiteY3063" fmla="*/ 247650 h 850900"/>
                  <a:gd name="connsiteX3064" fmla="*/ 28575 w 723900"/>
                  <a:gd name="connsiteY3064" fmla="*/ 247650 h 850900"/>
                  <a:gd name="connsiteX3065" fmla="*/ 28575 w 723900"/>
                  <a:gd name="connsiteY3065" fmla="*/ 244475 h 850900"/>
                  <a:gd name="connsiteX3066" fmla="*/ 31750 w 723900"/>
                  <a:gd name="connsiteY3066" fmla="*/ 244475 h 850900"/>
                  <a:gd name="connsiteX3067" fmla="*/ 31750 w 723900"/>
                  <a:gd name="connsiteY3067" fmla="*/ 241300 h 850900"/>
                  <a:gd name="connsiteX3068" fmla="*/ 34925 w 723900"/>
                  <a:gd name="connsiteY3068" fmla="*/ 238125 h 850900"/>
                  <a:gd name="connsiteX3069" fmla="*/ 34925 w 723900"/>
                  <a:gd name="connsiteY3069" fmla="*/ 241300 h 850900"/>
                  <a:gd name="connsiteX3070" fmla="*/ 38100 w 723900"/>
                  <a:gd name="connsiteY3070" fmla="*/ 238125 h 850900"/>
                  <a:gd name="connsiteX3071" fmla="*/ 39688 w 723900"/>
                  <a:gd name="connsiteY3071" fmla="*/ 238125 h 850900"/>
                  <a:gd name="connsiteX3072" fmla="*/ 41275 w 723900"/>
                  <a:gd name="connsiteY3072" fmla="*/ 238125 h 850900"/>
                  <a:gd name="connsiteX3073" fmla="*/ 44450 w 723900"/>
                  <a:gd name="connsiteY3073" fmla="*/ 238125 h 850900"/>
                  <a:gd name="connsiteX3074" fmla="*/ 46038 w 723900"/>
                  <a:gd name="connsiteY3074" fmla="*/ 238125 h 850900"/>
                  <a:gd name="connsiteX3075" fmla="*/ 46038 w 723900"/>
                  <a:gd name="connsiteY3075" fmla="*/ 239713 h 850900"/>
                  <a:gd name="connsiteX3076" fmla="*/ 47625 w 723900"/>
                  <a:gd name="connsiteY3076" fmla="*/ 241300 h 850900"/>
                  <a:gd name="connsiteX3077" fmla="*/ 50800 w 723900"/>
                  <a:gd name="connsiteY3077" fmla="*/ 241300 h 850900"/>
                  <a:gd name="connsiteX3078" fmla="*/ 53975 w 723900"/>
                  <a:gd name="connsiteY3078" fmla="*/ 244475 h 850900"/>
                  <a:gd name="connsiteX3079" fmla="*/ 53975 w 723900"/>
                  <a:gd name="connsiteY3079" fmla="*/ 241300 h 850900"/>
                  <a:gd name="connsiteX3080" fmla="*/ 57150 w 723900"/>
                  <a:gd name="connsiteY3080" fmla="*/ 241300 h 850900"/>
                  <a:gd name="connsiteX3081" fmla="*/ 57150 w 723900"/>
                  <a:gd name="connsiteY3081" fmla="*/ 238125 h 850900"/>
                  <a:gd name="connsiteX3082" fmla="*/ 53975 w 723900"/>
                  <a:gd name="connsiteY3082" fmla="*/ 238125 h 850900"/>
                  <a:gd name="connsiteX3083" fmla="*/ 50800 w 723900"/>
                  <a:gd name="connsiteY3083" fmla="*/ 238125 h 850900"/>
                  <a:gd name="connsiteX3084" fmla="*/ 50800 w 723900"/>
                  <a:gd name="connsiteY3084" fmla="*/ 234950 h 850900"/>
                  <a:gd name="connsiteX3085" fmla="*/ 53975 w 723900"/>
                  <a:gd name="connsiteY3085" fmla="*/ 234950 h 850900"/>
                  <a:gd name="connsiteX3086" fmla="*/ 53975 w 723900"/>
                  <a:gd name="connsiteY3086" fmla="*/ 231775 h 850900"/>
                  <a:gd name="connsiteX3087" fmla="*/ 57150 w 723900"/>
                  <a:gd name="connsiteY3087" fmla="*/ 231775 h 850900"/>
                  <a:gd name="connsiteX3088" fmla="*/ 60325 w 723900"/>
                  <a:gd name="connsiteY3088" fmla="*/ 228600 h 850900"/>
                  <a:gd name="connsiteX3089" fmla="*/ 63500 w 723900"/>
                  <a:gd name="connsiteY3089" fmla="*/ 228600 h 850900"/>
                  <a:gd name="connsiteX3090" fmla="*/ 66675 w 723900"/>
                  <a:gd name="connsiteY3090" fmla="*/ 228600 h 850900"/>
                  <a:gd name="connsiteX3091" fmla="*/ 66675 w 723900"/>
                  <a:gd name="connsiteY3091" fmla="*/ 225425 h 850900"/>
                  <a:gd name="connsiteX3092" fmla="*/ 69850 w 723900"/>
                  <a:gd name="connsiteY3092" fmla="*/ 225425 h 850900"/>
                  <a:gd name="connsiteX3093" fmla="*/ 69850 w 723900"/>
                  <a:gd name="connsiteY3093" fmla="*/ 228600 h 850900"/>
                  <a:gd name="connsiteX3094" fmla="*/ 73025 w 723900"/>
                  <a:gd name="connsiteY3094" fmla="*/ 228600 h 850900"/>
                  <a:gd name="connsiteX3095" fmla="*/ 76200 w 723900"/>
                  <a:gd name="connsiteY3095" fmla="*/ 225425 h 850900"/>
                  <a:gd name="connsiteX3096" fmla="*/ 79375 w 723900"/>
                  <a:gd name="connsiteY3096" fmla="*/ 225425 h 850900"/>
                  <a:gd name="connsiteX3097" fmla="*/ 82550 w 723900"/>
                  <a:gd name="connsiteY3097" fmla="*/ 222250 h 850900"/>
                  <a:gd name="connsiteX3098" fmla="*/ 85725 w 723900"/>
                  <a:gd name="connsiteY3098" fmla="*/ 222250 h 850900"/>
                  <a:gd name="connsiteX3099" fmla="*/ 88900 w 723900"/>
                  <a:gd name="connsiteY3099" fmla="*/ 222250 h 850900"/>
                  <a:gd name="connsiteX3100" fmla="*/ 92075 w 723900"/>
                  <a:gd name="connsiteY3100" fmla="*/ 222250 h 850900"/>
                  <a:gd name="connsiteX3101" fmla="*/ 95250 w 723900"/>
                  <a:gd name="connsiteY3101" fmla="*/ 222250 h 850900"/>
                  <a:gd name="connsiteX3102" fmla="*/ 95250 w 723900"/>
                  <a:gd name="connsiteY3102" fmla="*/ 225425 h 850900"/>
                  <a:gd name="connsiteX3103" fmla="*/ 98425 w 723900"/>
                  <a:gd name="connsiteY3103" fmla="*/ 225425 h 850900"/>
                  <a:gd name="connsiteX3104" fmla="*/ 98425 w 723900"/>
                  <a:gd name="connsiteY3104" fmla="*/ 228600 h 850900"/>
                  <a:gd name="connsiteX3105" fmla="*/ 98425 w 723900"/>
                  <a:gd name="connsiteY3105" fmla="*/ 231775 h 850900"/>
                  <a:gd name="connsiteX3106" fmla="*/ 95250 w 723900"/>
                  <a:gd name="connsiteY3106" fmla="*/ 231775 h 850900"/>
                  <a:gd name="connsiteX3107" fmla="*/ 95250 w 723900"/>
                  <a:gd name="connsiteY3107" fmla="*/ 234950 h 850900"/>
                  <a:gd name="connsiteX3108" fmla="*/ 96838 w 723900"/>
                  <a:gd name="connsiteY3108" fmla="*/ 234950 h 850900"/>
                  <a:gd name="connsiteX3109" fmla="*/ 96838 w 723900"/>
                  <a:gd name="connsiteY3109" fmla="*/ 236538 h 850900"/>
                  <a:gd name="connsiteX3110" fmla="*/ 95250 w 723900"/>
                  <a:gd name="connsiteY3110" fmla="*/ 236538 h 850900"/>
                  <a:gd name="connsiteX3111" fmla="*/ 95250 w 723900"/>
                  <a:gd name="connsiteY3111" fmla="*/ 238125 h 850900"/>
                  <a:gd name="connsiteX3112" fmla="*/ 96838 w 723900"/>
                  <a:gd name="connsiteY3112" fmla="*/ 238125 h 850900"/>
                  <a:gd name="connsiteX3113" fmla="*/ 96838 w 723900"/>
                  <a:gd name="connsiteY3113" fmla="*/ 239713 h 850900"/>
                  <a:gd name="connsiteX3114" fmla="*/ 95250 w 723900"/>
                  <a:gd name="connsiteY3114" fmla="*/ 239713 h 850900"/>
                  <a:gd name="connsiteX3115" fmla="*/ 95250 w 723900"/>
                  <a:gd name="connsiteY3115" fmla="*/ 241300 h 850900"/>
                  <a:gd name="connsiteX3116" fmla="*/ 92075 w 723900"/>
                  <a:gd name="connsiteY3116" fmla="*/ 241300 h 850900"/>
                  <a:gd name="connsiteX3117" fmla="*/ 88900 w 723900"/>
                  <a:gd name="connsiteY3117" fmla="*/ 241300 h 850900"/>
                  <a:gd name="connsiteX3118" fmla="*/ 88900 w 723900"/>
                  <a:gd name="connsiteY3118" fmla="*/ 244475 h 850900"/>
                  <a:gd name="connsiteX3119" fmla="*/ 90488 w 723900"/>
                  <a:gd name="connsiteY3119" fmla="*/ 244475 h 850900"/>
                  <a:gd name="connsiteX3120" fmla="*/ 92075 w 723900"/>
                  <a:gd name="connsiteY3120" fmla="*/ 244475 h 850900"/>
                  <a:gd name="connsiteX3121" fmla="*/ 92075 w 723900"/>
                  <a:gd name="connsiteY3121" fmla="*/ 247650 h 850900"/>
                  <a:gd name="connsiteX3122" fmla="*/ 95250 w 723900"/>
                  <a:gd name="connsiteY3122" fmla="*/ 250825 h 850900"/>
                  <a:gd name="connsiteX3123" fmla="*/ 98425 w 723900"/>
                  <a:gd name="connsiteY3123" fmla="*/ 250825 h 850900"/>
                  <a:gd name="connsiteX3124" fmla="*/ 101600 w 723900"/>
                  <a:gd name="connsiteY3124" fmla="*/ 250825 h 850900"/>
                  <a:gd name="connsiteX3125" fmla="*/ 104775 w 723900"/>
                  <a:gd name="connsiteY3125" fmla="*/ 250825 h 850900"/>
                  <a:gd name="connsiteX3126" fmla="*/ 111125 w 723900"/>
                  <a:gd name="connsiteY3126" fmla="*/ 254000 h 850900"/>
                  <a:gd name="connsiteX3127" fmla="*/ 114300 w 723900"/>
                  <a:gd name="connsiteY3127" fmla="*/ 254000 h 850900"/>
                  <a:gd name="connsiteX3128" fmla="*/ 117475 w 723900"/>
                  <a:gd name="connsiteY3128" fmla="*/ 254000 h 850900"/>
                  <a:gd name="connsiteX3129" fmla="*/ 117475 w 723900"/>
                  <a:gd name="connsiteY3129" fmla="*/ 257175 h 850900"/>
                  <a:gd name="connsiteX3130" fmla="*/ 120650 w 723900"/>
                  <a:gd name="connsiteY3130" fmla="*/ 257175 h 850900"/>
                  <a:gd name="connsiteX3131" fmla="*/ 123825 w 723900"/>
                  <a:gd name="connsiteY3131" fmla="*/ 257175 h 850900"/>
                  <a:gd name="connsiteX3132" fmla="*/ 127000 w 723900"/>
                  <a:gd name="connsiteY3132" fmla="*/ 257175 h 850900"/>
                  <a:gd name="connsiteX3133" fmla="*/ 130175 w 723900"/>
                  <a:gd name="connsiteY3133" fmla="*/ 257175 h 850900"/>
                  <a:gd name="connsiteX3134" fmla="*/ 133350 w 723900"/>
                  <a:gd name="connsiteY3134" fmla="*/ 257175 h 850900"/>
                  <a:gd name="connsiteX3135" fmla="*/ 134938 w 723900"/>
                  <a:gd name="connsiteY3135" fmla="*/ 257175 h 850900"/>
                  <a:gd name="connsiteX3136" fmla="*/ 136525 w 723900"/>
                  <a:gd name="connsiteY3136" fmla="*/ 257175 h 850900"/>
                  <a:gd name="connsiteX3137" fmla="*/ 136525 w 723900"/>
                  <a:gd name="connsiteY3137" fmla="*/ 254000 h 850900"/>
                  <a:gd name="connsiteX3138" fmla="*/ 139700 w 723900"/>
                  <a:gd name="connsiteY3138" fmla="*/ 254000 h 850900"/>
                  <a:gd name="connsiteX3139" fmla="*/ 139700 w 723900"/>
                  <a:gd name="connsiteY3139" fmla="*/ 250825 h 850900"/>
                  <a:gd name="connsiteX3140" fmla="*/ 139700 w 723900"/>
                  <a:gd name="connsiteY3140" fmla="*/ 247650 h 850900"/>
                  <a:gd name="connsiteX3141" fmla="*/ 142875 w 723900"/>
                  <a:gd name="connsiteY3141" fmla="*/ 247650 h 850900"/>
                  <a:gd name="connsiteX3142" fmla="*/ 146050 w 723900"/>
                  <a:gd name="connsiteY3142" fmla="*/ 247650 h 850900"/>
                  <a:gd name="connsiteX3143" fmla="*/ 146050 w 723900"/>
                  <a:gd name="connsiteY3143" fmla="*/ 250825 h 850900"/>
                  <a:gd name="connsiteX3144" fmla="*/ 149225 w 723900"/>
                  <a:gd name="connsiteY3144" fmla="*/ 250825 h 850900"/>
                  <a:gd name="connsiteX3145" fmla="*/ 150813 w 723900"/>
                  <a:gd name="connsiteY3145" fmla="*/ 250825 h 850900"/>
                  <a:gd name="connsiteX3146" fmla="*/ 150813 w 723900"/>
                  <a:gd name="connsiteY3146" fmla="*/ 252412 h 850900"/>
                  <a:gd name="connsiteX3147" fmla="*/ 152400 w 723900"/>
                  <a:gd name="connsiteY3147" fmla="*/ 250825 h 850900"/>
                  <a:gd name="connsiteX3148" fmla="*/ 152400 w 723900"/>
                  <a:gd name="connsiteY3148" fmla="*/ 247650 h 850900"/>
                  <a:gd name="connsiteX3149" fmla="*/ 152400 w 723900"/>
                  <a:gd name="connsiteY3149" fmla="*/ 244475 h 850900"/>
                  <a:gd name="connsiteX3150" fmla="*/ 149225 w 723900"/>
                  <a:gd name="connsiteY3150" fmla="*/ 244475 h 850900"/>
                  <a:gd name="connsiteX3151" fmla="*/ 146050 w 723900"/>
                  <a:gd name="connsiteY3151" fmla="*/ 241300 h 850900"/>
                  <a:gd name="connsiteX3152" fmla="*/ 142875 w 723900"/>
                  <a:gd name="connsiteY3152" fmla="*/ 241300 h 850900"/>
                  <a:gd name="connsiteX3153" fmla="*/ 139700 w 723900"/>
                  <a:gd name="connsiteY3153" fmla="*/ 241300 h 850900"/>
                  <a:gd name="connsiteX3154" fmla="*/ 136525 w 723900"/>
                  <a:gd name="connsiteY3154" fmla="*/ 241300 h 850900"/>
                  <a:gd name="connsiteX3155" fmla="*/ 133350 w 723900"/>
                  <a:gd name="connsiteY3155" fmla="*/ 241300 h 850900"/>
                  <a:gd name="connsiteX3156" fmla="*/ 136525 w 723900"/>
                  <a:gd name="connsiteY3156" fmla="*/ 238125 h 850900"/>
                  <a:gd name="connsiteX3157" fmla="*/ 136525 w 723900"/>
                  <a:gd name="connsiteY3157" fmla="*/ 234950 h 850900"/>
                  <a:gd name="connsiteX3158" fmla="*/ 139700 w 723900"/>
                  <a:gd name="connsiteY3158" fmla="*/ 234950 h 850900"/>
                  <a:gd name="connsiteX3159" fmla="*/ 139700 w 723900"/>
                  <a:gd name="connsiteY3159" fmla="*/ 238125 h 850900"/>
                  <a:gd name="connsiteX3160" fmla="*/ 142875 w 723900"/>
                  <a:gd name="connsiteY3160" fmla="*/ 238125 h 850900"/>
                  <a:gd name="connsiteX3161" fmla="*/ 146050 w 723900"/>
                  <a:gd name="connsiteY3161" fmla="*/ 238125 h 850900"/>
                  <a:gd name="connsiteX3162" fmla="*/ 146050 w 723900"/>
                  <a:gd name="connsiteY3162" fmla="*/ 234950 h 850900"/>
                  <a:gd name="connsiteX3163" fmla="*/ 142875 w 723900"/>
                  <a:gd name="connsiteY3163" fmla="*/ 234950 h 850900"/>
                  <a:gd name="connsiteX3164" fmla="*/ 142875 w 723900"/>
                  <a:gd name="connsiteY3164" fmla="*/ 231775 h 850900"/>
                  <a:gd name="connsiteX3165" fmla="*/ 142875 w 723900"/>
                  <a:gd name="connsiteY3165" fmla="*/ 228600 h 850900"/>
                  <a:gd name="connsiteX3166" fmla="*/ 139700 w 723900"/>
                  <a:gd name="connsiteY3166" fmla="*/ 228600 h 850900"/>
                  <a:gd name="connsiteX3167" fmla="*/ 139700 w 723900"/>
                  <a:gd name="connsiteY3167" fmla="*/ 225425 h 850900"/>
                  <a:gd name="connsiteX3168" fmla="*/ 136525 w 723900"/>
                  <a:gd name="connsiteY3168" fmla="*/ 225425 h 850900"/>
                  <a:gd name="connsiteX3169" fmla="*/ 136525 w 723900"/>
                  <a:gd name="connsiteY3169" fmla="*/ 222250 h 850900"/>
                  <a:gd name="connsiteX3170" fmla="*/ 136525 w 723900"/>
                  <a:gd name="connsiteY3170" fmla="*/ 219075 h 850900"/>
                  <a:gd name="connsiteX3171" fmla="*/ 139700 w 723900"/>
                  <a:gd name="connsiteY3171" fmla="*/ 219075 h 850900"/>
                  <a:gd name="connsiteX3172" fmla="*/ 139700 w 723900"/>
                  <a:gd name="connsiteY3172" fmla="*/ 215900 h 850900"/>
                  <a:gd name="connsiteX3173" fmla="*/ 139700 w 723900"/>
                  <a:gd name="connsiteY3173" fmla="*/ 212725 h 850900"/>
                  <a:gd name="connsiteX3174" fmla="*/ 142875 w 723900"/>
                  <a:gd name="connsiteY3174" fmla="*/ 212725 h 850900"/>
                  <a:gd name="connsiteX3175" fmla="*/ 146050 w 723900"/>
                  <a:gd name="connsiteY3175" fmla="*/ 212725 h 850900"/>
                  <a:gd name="connsiteX3176" fmla="*/ 146050 w 723900"/>
                  <a:gd name="connsiteY3176" fmla="*/ 209550 h 850900"/>
                  <a:gd name="connsiteX3177" fmla="*/ 142875 w 723900"/>
                  <a:gd name="connsiteY3177" fmla="*/ 209550 h 850900"/>
                  <a:gd name="connsiteX3178" fmla="*/ 142875 w 723900"/>
                  <a:gd name="connsiteY3178" fmla="*/ 206375 h 850900"/>
                  <a:gd name="connsiteX3179" fmla="*/ 139700 w 723900"/>
                  <a:gd name="connsiteY3179" fmla="*/ 206375 h 850900"/>
                  <a:gd name="connsiteX3180" fmla="*/ 136525 w 723900"/>
                  <a:gd name="connsiteY3180" fmla="*/ 206375 h 850900"/>
                  <a:gd name="connsiteX3181" fmla="*/ 133350 w 723900"/>
                  <a:gd name="connsiteY3181" fmla="*/ 206375 h 850900"/>
                  <a:gd name="connsiteX3182" fmla="*/ 133350 w 723900"/>
                  <a:gd name="connsiteY3182" fmla="*/ 209550 h 850900"/>
                  <a:gd name="connsiteX3183" fmla="*/ 130175 w 723900"/>
                  <a:gd name="connsiteY3183" fmla="*/ 206375 h 850900"/>
                  <a:gd name="connsiteX3184" fmla="*/ 127000 w 723900"/>
                  <a:gd name="connsiteY3184" fmla="*/ 209550 h 850900"/>
                  <a:gd name="connsiteX3185" fmla="*/ 127000 w 723900"/>
                  <a:gd name="connsiteY3185" fmla="*/ 206375 h 850900"/>
                  <a:gd name="connsiteX3186" fmla="*/ 123825 w 723900"/>
                  <a:gd name="connsiteY3186" fmla="*/ 206375 h 850900"/>
                  <a:gd name="connsiteX3187" fmla="*/ 123825 w 723900"/>
                  <a:gd name="connsiteY3187" fmla="*/ 203200 h 850900"/>
                  <a:gd name="connsiteX3188" fmla="*/ 120650 w 723900"/>
                  <a:gd name="connsiteY3188" fmla="*/ 203200 h 850900"/>
                  <a:gd name="connsiteX3189" fmla="*/ 117475 w 723900"/>
                  <a:gd name="connsiteY3189" fmla="*/ 203200 h 850900"/>
                  <a:gd name="connsiteX3190" fmla="*/ 114300 w 723900"/>
                  <a:gd name="connsiteY3190" fmla="*/ 203200 h 850900"/>
                  <a:gd name="connsiteX3191" fmla="*/ 111125 w 723900"/>
                  <a:gd name="connsiteY3191" fmla="*/ 203200 h 850900"/>
                  <a:gd name="connsiteX3192" fmla="*/ 107950 w 723900"/>
                  <a:gd name="connsiteY3192" fmla="*/ 200025 h 850900"/>
                  <a:gd name="connsiteX3193" fmla="*/ 104775 w 723900"/>
                  <a:gd name="connsiteY3193" fmla="*/ 200025 h 850900"/>
                  <a:gd name="connsiteX3194" fmla="*/ 101600 w 723900"/>
                  <a:gd name="connsiteY3194" fmla="*/ 196850 h 850900"/>
                  <a:gd name="connsiteX3195" fmla="*/ 101600 w 723900"/>
                  <a:gd name="connsiteY3195" fmla="*/ 193675 h 850900"/>
                  <a:gd name="connsiteX3196" fmla="*/ 104775 w 723900"/>
                  <a:gd name="connsiteY3196" fmla="*/ 193675 h 850900"/>
                  <a:gd name="connsiteX3197" fmla="*/ 104775 w 723900"/>
                  <a:gd name="connsiteY3197" fmla="*/ 190500 h 850900"/>
                  <a:gd name="connsiteX3198" fmla="*/ 101600 w 723900"/>
                  <a:gd name="connsiteY3198" fmla="*/ 190500 h 850900"/>
                  <a:gd name="connsiteX3199" fmla="*/ 101600 w 723900"/>
                  <a:gd name="connsiteY3199" fmla="*/ 187325 h 850900"/>
                  <a:gd name="connsiteX3200" fmla="*/ 101600 w 723900"/>
                  <a:gd name="connsiteY3200" fmla="*/ 184150 h 850900"/>
                  <a:gd name="connsiteX3201" fmla="*/ 101600 w 723900"/>
                  <a:gd name="connsiteY3201" fmla="*/ 180975 h 850900"/>
                  <a:gd name="connsiteX3202" fmla="*/ 101600 w 723900"/>
                  <a:gd name="connsiteY3202" fmla="*/ 177800 h 850900"/>
                  <a:gd name="connsiteX3203" fmla="*/ 98425 w 723900"/>
                  <a:gd name="connsiteY3203" fmla="*/ 174625 h 850900"/>
                  <a:gd name="connsiteX3204" fmla="*/ 98425 w 723900"/>
                  <a:gd name="connsiteY3204" fmla="*/ 171450 h 850900"/>
                  <a:gd name="connsiteX3205" fmla="*/ 95250 w 723900"/>
                  <a:gd name="connsiteY3205" fmla="*/ 168275 h 850900"/>
                  <a:gd name="connsiteX3206" fmla="*/ 92075 w 723900"/>
                  <a:gd name="connsiteY3206" fmla="*/ 168275 h 850900"/>
                  <a:gd name="connsiteX3207" fmla="*/ 92075 w 723900"/>
                  <a:gd name="connsiteY3207" fmla="*/ 165100 h 850900"/>
                  <a:gd name="connsiteX3208" fmla="*/ 92075 w 723900"/>
                  <a:gd name="connsiteY3208" fmla="*/ 161925 h 850900"/>
                  <a:gd name="connsiteX3209" fmla="*/ 88900 w 723900"/>
                  <a:gd name="connsiteY3209" fmla="*/ 161925 h 850900"/>
                  <a:gd name="connsiteX3210" fmla="*/ 88900 w 723900"/>
                  <a:gd name="connsiteY3210" fmla="*/ 158750 h 850900"/>
                  <a:gd name="connsiteX3211" fmla="*/ 85725 w 723900"/>
                  <a:gd name="connsiteY3211" fmla="*/ 158750 h 850900"/>
                  <a:gd name="connsiteX3212" fmla="*/ 85725 w 723900"/>
                  <a:gd name="connsiteY3212" fmla="*/ 155575 h 850900"/>
                  <a:gd name="connsiteX3213" fmla="*/ 82550 w 723900"/>
                  <a:gd name="connsiteY3213" fmla="*/ 152400 h 850900"/>
                  <a:gd name="connsiteX3214" fmla="*/ 79375 w 723900"/>
                  <a:gd name="connsiteY3214" fmla="*/ 149225 h 850900"/>
                  <a:gd name="connsiteX3215" fmla="*/ 79375 w 723900"/>
                  <a:gd name="connsiteY3215" fmla="*/ 146050 h 850900"/>
                  <a:gd name="connsiteX3216" fmla="*/ 76200 w 723900"/>
                  <a:gd name="connsiteY3216" fmla="*/ 146050 h 850900"/>
                  <a:gd name="connsiteX3217" fmla="*/ 73025 w 723900"/>
                  <a:gd name="connsiteY3217" fmla="*/ 146050 h 850900"/>
                  <a:gd name="connsiteX3218" fmla="*/ 73025 w 723900"/>
                  <a:gd name="connsiteY3218" fmla="*/ 142875 h 850900"/>
                  <a:gd name="connsiteX3219" fmla="*/ 69850 w 723900"/>
                  <a:gd name="connsiteY3219" fmla="*/ 142875 h 850900"/>
                  <a:gd name="connsiteX3220" fmla="*/ 69850 w 723900"/>
                  <a:gd name="connsiteY3220" fmla="*/ 139700 h 850900"/>
                  <a:gd name="connsiteX3221" fmla="*/ 66675 w 723900"/>
                  <a:gd name="connsiteY3221" fmla="*/ 139700 h 850900"/>
                  <a:gd name="connsiteX3222" fmla="*/ 66675 w 723900"/>
                  <a:gd name="connsiteY3222" fmla="*/ 136525 h 850900"/>
                  <a:gd name="connsiteX3223" fmla="*/ 66675 w 723900"/>
                  <a:gd name="connsiteY3223" fmla="*/ 133350 h 850900"/>
                  <a:gd name="connsiteX3224" fmla="*/ 63500 w 723900"/>
                  <a:gd name="connsiteY3224" fmla="*/ 133350 h 850900"/>
                  <a:gd name="connsiteX3225" fmla="*/ 63500 w 723900"/>
                  <a:gd name="connsiteY3225" fmla="*/ 130175 h 850900"/>
                  <a:gd name="connsiteX3226" fmla="*/ 60325 w 723900"/>
                  <a:gd name="connsiteY3226" fmla="*/ 130175 h 850900"/>
                  <a:gd name="connsiteX3227" fmla="*/ 57150 w 723900"/>
                  <a:gd name="connsiteY3227" fmla="*/ 127000 h 850900"/>
                  <a:gd name="connsiteX3228" fmla="*/ 60325 w 723900"/>
                  <a:gd name="connsiteY3228" fmla="*/ 123825 h 850900"/>
                  <a:gd name="connsiteX3229" fmla="*/ 63500 w 723900"/>
                  <a:gd name="connsiteY3229" fmla="*/ 123825 h 850900"/>
                  <a:gd name="connsiteX3230" fmla="*/ 63500 w 723900"/>
                  <a:gd name="connsiteY3230" fmla="*/ 120650 h 850900"/>
                  <a:gd name="connsiteX3231" fmla="*/ 66675 w 723900"/>
                  <a:gd name="connsiteY3231" fmla="*/ 120650 h 850900"/>
                  <a:gd name="connsiteX3232" fmla="*/ 66675 w 723900"/>
                  <a:gd name="connsiteY3232" fmla="*/ 117475 h 850900"/>
                  <a:gd name="connsiteX3233" fmla="*/ 66675 w 723900"/>
                  <a:gd name="connsiteY3233" fmla="*/ 114300 h 850900"/>
                  <a:gd name="connsiteX3234" fmla="*/ 69850 w 723900"/>
                  <a:gd name="connsiteY3234" fmla="*/ 111125 h 850900"/>
                  <a:gd name="connsiteX3235" fmla="*/ 69850 w 723900"/>
                  <a:gd name="connsiteY3235" fmla="*/ 107950 h 850900"/>
                  <a:gd name="connsiteX3236" fmla="*/ 69850 w 723900"/>
                  <a:gd name="connsiteY3236" fmla="*/ 104775 h 850900"/>
                  <a:gd name="connsiteX3237" fmla="*/ 69850 w 723900"/>
                  <a:gd name="connsiteY3237" fmla="*/ 101600 h 850900"/>
                  <a:gd name="connsiteX3238" fmla="*/ 73025 w 723900"/>
                  <a:gd name="connsiteY3238" fmla="*/ 104775 h 850900"/>
                  <a:gd name="connsiteX3239" fmla="*/ 76200 w 723900"/>
                  <a:gd name="connsiteY3239" fmla="*/ 104775 h 850900"/>
                  <a:gd name="connsiteX3240" fmla="*/ 79375 w 723900"/>
                  <a:gd name="connsiteY3240" fmla="*/ 104775 h 850900"/>
                  <a:gd name="connsiteX3241" fmla="*/ 82550 w 723900"/>
                  <a:gd name="connsiteY3241" fmla="*/ 104775 h 850900"/>
                  <a:gd name="connsiteX3242" fmla="*/ 85725 w 723900"/>
                  <a:gd name="connsiteY3242" fmla="*/ 104775 h 850900"/>
                  <a:gd name="connsiteX3243" fmla="*/ 88900 w 723900"/>
                  <a:gd name="connsiteY3243" fmla="*/ 104775 h 850900"/>
                  <a:gd name="connsiteX3244" fmla="*/ 92075 w 723900"/>
                  <a:gd name="connsiteY3244" fmla="*/ 104775 h 850900"/>
                  <a:gd name="connsiteX3245" fmla="*/ 95250 w 723900"/>
                  <a:gd name="connsiteY3245" fmla="*/ 104775 h 850900"/>
                  <a:gd name="connsiteX3246" fmla="*/ 98425 w 723900"/>
                  <a:gd name="connsiteY3246" fmla="*/ 104775 h 850900"/>
                  <a:gd name="connsiteX3247" fmla="*/ 101600 w 723900"/>
                  <a:gd name="connsiteY3247" fmla="*/ 104775 h 850900"/>
                  <a:gd name="connsiteX3248" fmla="*/ 104775 w 723900"/>
                  <a:gd name="connsiteY3248" fmla="*/ 104775 h 850900"/>
                  <a:gd name="connsiteX3249" fmla="*/ 107950 w 723900"/>
                  <a:gd name="connsiteY3249" fmla="*/ 104775 h 850900"/>
                  <a:gd name="connsiteX3250" fmla="*/ 111125 w 723900"/>
                  <a:gd name="connsiteY3250" fmla="*/ 104775 h 850900"/>
                  <a:gd name="connsiteX3251" fmla="*/ 114300 w 723900"/>
                  <a:gd name="connsiteY3251" fmla="*/ 104775 h 850900"/>
                  <a:gd name="connsiteX3252" fmla="*/ 114300 w 723900"/>
                  <a:gd name="connsiteY3252" fmla="*/ 101600 h 850900"/>
                  <a:gd name="connsiteX3253" fmla="*/ 117475 w 723900"/>
                  <a:gd name="connsiteY3253" fmla="*/ 101600 h 850900"/>
                  <a:gd name="connsiteX3254" fmla="*/ 117475 w 723900"/>
                  <a:gd name="connsiteY3254" fmla="*/ 98425 h 850900"/>
                  <a:gd name="connsiteX3255" fmla="*/ 120650 w 723900"/>
                  <a:gd name="connsiteY3255" fmla="*/ 98425 h 850900"/>
                  <a:gd name="connsiteX3256" fmla="*/ 120650 w 723900"/>
                  <a:gd name="connsiteY3256" fmla="*/ 95250 h 850900"/>
                  <a:gd name="connsiteX3257" fmla="*/ 123825 w 723900"/>
                  <a:gd name="connsiteY3257" fmla="*/ 95250 h 850900"/>
                  <a:gd name="connsiteX3258" fmla="*/ 123825 w 723900"/>
                  <a:gd name="connsiteY3258" fmla="*/ 92075 h 850900"/>
                  <a:gd name="connsiteX3259" fmla="*/ 127000 w 723900"/>
                  <a:gd name="connsiteY3259" fmla="*/ 92075 h 850900"/>
                  <a:gd name="connsiteX3260" fmla="*/ 130175 w 723900"/>
                  <a:gd name="connsiteY3260" fmla="*/ 88900 h 850900"/>
                  <a:gd name="connsiteX3261" fmla="*/ 127000 w 723900"/>
                  <a:gd name="connsiteY3261" fmla="*/ 88900 h 850900"/>
                  <a:gd name="connsiteX3262" fmla="*/ 130175 w 723900"/>
                  <a:gd name="connsiteY3262" fmla="*/ 85725 h 850900"/>
                  <a:gd name="connsiteX3263" fmla="*/ 130175 w 723900"/>
                  <a:gd name="connsiteY3263" fmla="*/ 84138 h 850900"/>
                  <a:gd name="connsiteX3264" fmla="*/ 130175 w 723900"/>
                  <a:gd name="connsiteY3264" fmla="*/ 82550 h 850900"/>
                  <a:gd name="connsiteX3265" fmla="*/ 133350 w 723900"/>
                  <a:gd name="connsiteY3265" fmla="*/ 79375 h 850900"/>
                  <a:gd name="connsiteX3266" fmla="*/ 133350 w 723900"/>
                  <a:gd name="connsiteY3266" fmla="*/ 76200 h 850900"/>
                  <a:gd name="connsiteX3267" fmla="*/ 133350 w 723900"/>
                  <a:gd name="connsiteY3267" fmla="*/ 74613 h 850900"/>
                  <a:gd name="connsiteX3268" fmla="*/ 133350 w 723900"/>
                  <a:gd name="connsiteY3268" fmla="*/ 73025 h 850900"/>
                  <a:gd name="connsiteX3269" fmla="*/ 134938 w 723900"/>
                  <a:gd name="connsiteY3269" fmla="*/ 73025 h 850900"/>
                  <a:gd name="connsiteX3270" fmla="*/ 136525 w 723900"/>
                  <a:gd name="connsiteY3270" fmla="*/ 73025 h 850900"/>
                  <a:gd name="connsiteX3271" fmla="*/ 136525 w 723900"/>
                  <a:gd name="connsiteY3271" fmla="*/ 69850 h 850900"/>
                  <a:gd name="connsiteX3272" fmla="*/ 136525 w 723900"/>
                  <a:gd name="connsiteY3272" fmla="*/ 66675 h 850900"/>
                  <a:gd name="connsiteX3273" fmla="*/ 139700 w 723900"/>
                  <a:gd name="connsiteY3273" fmla="*/ 66675 h 850900"/>
                  <a:gd name="connsiteX3274" fmla="*/ 139700 w 723900"/>
                  <a:gd name="connsiteY3274" fmla="*/ 63500 h 850900"/>
                  <a:gd name="connsiteX3275" fmla="*/ 142875 w 723900"/>
                  <a:gd name="connsiteY3275" fmla="*/ 63500 h 850900"/>
                  <a:gd name="connsiteX3276" fmla="*/ 142875 w 723900"/>
                  <a:gd name="connsiteY3276" fmla="*/ 60325 h 850900"/>
                  <a:gd name="connsiteX3277" fmla="*/ 146050 w 723900"/>
                  <a:gd name="connsiteY3277" fmla="*/ 60325 h 850900"/>
                  <a:gd name="connsiteX3278" fmla="*/ 146050 w 723900"/>
                  <a:gd name="connsiteY3278" fmla="*/ 57150 h 850900"/>
                  <a:gd name="connsiteX3279" fmla="*/ 146050 w 723900"/>
                  <a:gd name="connsiteY3279" fmla="*/ 55563 h 850900"/>
                  <a:gd name="connsiteX3280" fmla="*/ 146050 w 723900"/>
                  <a:gd name="connsiteY3280" fmla="*/ 53975 h 850900"/>
                  <a:gd name="connsiteX3281" fmla="*/ 147638 w 723900"/>
                  <a:gd name="connsiteY3281" fmla="*/ 53975 h 850900"/>
                  <a:gd name="connsiteX3282" fmla="*/ 149225 w 723900"/>
                  <a:gd name="connsiteY3282" fmla="*/ 53975 h 850900"/>
                  <a:gd name="connsiteX3283" fmla="*/ 149225 w 723900"/>
                  <a:gd name="connsiteY3283" fmla="*/ 50800 h 850900"/>
                  <a:gd name="connsiteX3284" fmla="*/ 152400 w 723900"/>
                  <a:gd name="connsiteY3284" fmla="*/ 50800 h 850900"/>
                  <a:gd name="connsiteX3285" fmla="*/ 152400 w 723900"/>
                  <a:gd name="connsiteY3285" fmla="*/ 47625 h 850900"/>
                  <a:gd name="connsiteX3286" fmla="*/ 155575 w 723900"/>
                  <a:gd name="connsiteY3286" fmla="*/ 47625 h 850900"/>
                  <a:gd name="connsiteX3287" fmla="*/ 155575 w 723900"/>
                  <a:gd name="connsiteY3287" fmla="*/ 44450 h 850900"/>
                  <a:gd name="connsiteX3288" fmla="*/ 158750 w 723900"/>
                  <a:gd name="connsiteY3288" fmla="*/ 44450 h 850900"/>
                  <a:gd name="connsiteX3289" fmla="*/ 161925 w 723900"/>
                  <a:gd name="connsiteY3289" fmla="*/ 44450 h 850900"/>
                  <a:gd name="connsiteX3290" fmla="*/ 161925 w 723900"/>
                  <a:gd name="connsiteY3290" fmla="*/ 47625 h 850900"/>
                  <a:gd name="connsiteX3291" fmla="*/ 158750 w 723900"/>
                  <a:gd name="connsiteY3291" fmla="*/ 47625 h 850900"/>
                  <a:gd name="connsiteX3292" fmla="*/ 158750 w 723900"/>
                  <a:gd name="connsiteY3292" fmla="*/ 50800 h 850900"/>
                  <a:gd name="connsiteX3293" fmla="*/ 161925 w 723900"/>
                  <a:gd name="connsiteY3293" fmla="*/ 47625 h 850900"/>
                  <a:gd name="connsiteX3294" fmla="*/ 165100 w 723900"/>
                  <a:gd name="connsiteY3294" fmla="*/ 47625 h 850900"/>
                  <a:gd name="connsiteX3295" fmla="*/ 168275 w 723900"/>
                  <a:gd name="connsiteY3295" fmla="*/ 47625 h 850900"/>
                  <a:gd name="connsiteX3296" fmla="*/ 168275 w 723900"/>
                  <a:gd name="connsiteY3296" fmla="*/ 46038 h 850900"/>
                  <a:gd name="connsiteX3297" fmla="*/ 168275 w 723900"/>
                  <a:gd name="connsiteY3297" fmla="*/ 44450 h 850900"/>
                  <a:gd name="connsiteX3298" fmla="*/ 169863 w 723900"/>
                  <a:gd name="connsiteY3298" fmla="*/ 44450 h 850900"/>
                  <a:gd name="connsiteX3299" fmla="*/ 169863 w 723900"/>
                  <a:gd name="connsiteY3299" fmla="*/ 46038 h 850900"/>
                  <a:gd name="connsiteX3300" fmla="*/ 171450 w 723900"/>
                  <a:gd name="connsiteY3300" fmla="*/ 47625 h 850900"/>
                  <a:gd name="connsiteX3301" fmla="*/ 171450 w 723900"/>
                  <a:gd name="connsiteY3301" fmla="*/ 46038 h 850900"/>
                  <a:gd name="connsiteX3302" fmla="*/ 171450 w 723900"/>
                  <a:gd name="connsiteY3302" fmla="*/ 44450 h 850900"/>
                  <a:gd name="connsiteX3303" fmla="*/ 173038 w 723900"/>
                  <a:gd name="connsiteY3303" fmla="*/ 44450 h 850900"/>
                  <a:gd name="connsiteX3304" fmla="*/ 174625 w 723900"/>
                  <a:gd name="connsiteY3304" fmla="*/ 44450 h 850900"/>
                  <a:gd name="connsiteX3305" fmla="*/ 177800 w 723900"/>
                  <a:gd name="connsiteY3305" fmla="*/ 44450 h 850900"/>
                  <a:gd name="connsiteX3306" fmla="*/ 177800 w 723900"/>
                  <a:gd name="connsiteY3306" fmla="*/ 41275 h 850900"/>
                  <a:gd name="connsiteX3307" fmla="*/ 180975 w 723900"/>
                  <a:gd name="connsiteY3307" fmla="*/ 41275 h 850900"/>
                  <a:gd name="connsiteX3308" fmla="*/ 180975 w 723900"/>
                  <a:gd name="connsiteY3308" fmla="*/ 38100 h 850900"/>
                  <a:gd name="connsiteX3309" fmla="*/ 184150 w 723900"/>
                  <a:gd name="connsiteY3309" fmla="*/ 38100 h 850900"/>
                  <a:gd name="connsiteX3310" fmla="*/ 184150 w 723900"/>
                  <a:gd name="connsiteY3310" fmla="*/ 34925 h 850900"/>
                  <a:gd name="connsiteX3311" fmla="*/ 187325 w 723900"/>
                  <a:gd name="connsiteY3311" fmla="*/ 34925 h 850900"/>
                  <a:gd name="connsiteX3312" fmla="*/ 190500 w 723900"/>
                  <a:gd name="connsiteY3312" fmla="*/ 31750 h 850900"/>
                  <a:gd name="connsiteX3313" fmla="*/ 193675 w 723900"/>
                  <a:gd name="connsiteY3313" fmla="*/ 28575 h 850900"/>
                  <a:gd name="connsiteX3314" fmla="*/ 196850 w 723900"/>
                  <a:gd name="connsiteY3314" fmla="*/ 28575 h 850900"/>
                  <a:gd name="connsiteX3315" fmla="*/ 196850 w 723900"/>
                  <a:gd name="connsiteY3315" fmla="*/ 25400 h 850900"/>
                  <a:gd name="connsiteX3316" fmla="*/ 200025 w 723900"/>
                  <a:gd name="connsiteY3316" fmla="*/ 25400 h 850900"/>
                  <a:gd name="connsiteX3317" fmla="*/ 200025 w 723900"/>
                  <a:gd name="connsiteY3317" fmla="*/ 22225 h 850900"/>
                  <a:gd name="connsiteX3318" fmla="*/ 203200 w 723900"/>
                  <a:gd name="connsiteY3318" fmla="*/ 22225 h 850900"/>
                  <a:gd name="connsiteX3319" fmla="*/ 203200 w 723900"/>
                  <a:gd name="connsiteY3319" fmla="*/ 19050 h 850900"/>
                  <a:gd name="connsiteX3320" fmla="*/ 206375 w 723900"/>
                  <a:gd name="connsiteY3320" fmla="*/ 19050 h 850900"/>
                  <a:gd name="connsiteX3321" fmla="*/ 209550 w 723900"/>
                  <a:gd name="connsiteY3321" fmla="*/ 19050 h 850900"/>
                  <a:gd name="connsiteX3322" fmla="*/ 209550 w 723900"/>
                  <a:gd name="connsiteY3322" fmla="*/ 22225 h 850900"/>
                  <a:gd name="connsiteX3323" fmla="*/ 206375 w 723900"/>
                  <a:gd name="connsiteY3323" fmla="*/ 22225 h 850900"/>
                  <a:gd name="connsiteX3324" fmla="*/ 203200 w 723900"/>
                  <a:gd name="connsiteY3324" fmla="*/ 25400 h 850900"/>
                  <a:gd name="connsiteX3325" fmla="*/ 206375 w 723900"/>
                  <a:gd name="connsiteY3325" fmla="*/ 25400 h 850900"/>
                  <a:gd name="connsiteX3326" fmla="*/ 209550 w 723900"/>
                  <a:gd name="connsiteY3326" fmla="*/ 25400 h 850900"/>
                  <a:gd name="connsiteX3327" fmla="*/ 212725 w 723900"/>
                  <a:gd name="connsiteY3327" fmla="*/ 25400 h 850900"/>
                  <a:gd name="connsiteX3328" fmla="*/ 215900 w 723900"/>
                  <a:gd name="connsiteY3328" fmla="*/ 25400 h 850900"/>
                  <a:gd name="connsiteX3329" fmla="*/ 219075 w 723900"/>
                  <a:gd name="connsiteY3329" fmla="*/ 25400 h 850900"/>
                  <a:gd name="connsiteX3330" fmla="*/ 222250 w 723900"/>
                  <a:gd name="connsiteY3330" fmla="*/ 25400 h 850900"/>
                  <a:gd name="connsiteX3331" fmla="*/ 222250 w 723900"/>
                  <a:gd name="connsiteY3331" fmla="*/ 22225 h 850900"/>
                  <a:gd name="connsiteX3332" fmla="*/ 225425 w 723900"/>
                  <a:gd name="connsiteY3332" fmla="*/ 22225 h 850900"/>
                  <a:gd name="connsiteX3333" fmla="*/ 228600 w 723900"/>
                  <a:gd name="connsiteY3333" fmla="*/ 22225 h 850900"/>
                  <a:gd name="connsiteX3334" fmla="*/ 231775 w 723900"/>
                  <a:gd name="connsiteY3334" fmla="*/ 22225 h 850900"/>
                  <a:gd name="connsiteX3335" fmla="*/ 234950 w 723900"/>
                  <a:gd name="connsiteY3335" fmla="*/ 19050 h 850900"/>
                  <a:gd name="connsiteX3336" fmla="*/ 238125 w 723900"/>
                  <a:gd name="connsiteY3336" fmla="*/ 19050 h 850900"/>
                  <a:gd name="connsiteX3337" fmla="*/ 238125 w 723900"/>
                  <a:gd name="connsiteY3337" fmla="*/ 15875 h 850900"/>
                  <a:gd name="connsiteX3338" fmla="*/ 241300 w 723900"/>
                  <a:gd name="connsiteY3338" fmla="*/ 12700 h 850900"/>
                  <a:gd name="connsiteX3339" fmla="*/ 244475 w 723900"/>
                  <a:gd name="connsiteY3339" fmla="*/ 9525 h 850900"/>
                  <a:gd name="connsiteX3340" fmla="*/ 244475 w 723900"/>
                  <a:gd name="connsiteY3340" fmla="*/ 7938 h 850900"/>
                  <a:gd name="connsiteX3341" fmla="*/ 244475 w 723900"/>
                  <a:gd name="connsiteY3341" fmla="*/ 6350 h 850900"/>
                  <a:gd name="connsiteX3342" fmla="*/ 247650 w 723900"/>
                  <a:gd name="connsiteY3342" fmla="*/ 3175 h 850900"/>
                  <a:gd name="connsiteX3343" fmla="*/ 247650 w 723900"/>
                  <a:gd name="connsiteY3343" fmla="*/ 0 h 850900"/>
                  <a:gd name="connsiteX0" fmla="*/ 44450 w 723900"/>
                  <a:gd name="connsiteY0" fmla="*/ 847725 h 850900"/>
                  <a:gd name="connsiteX1" fmla="*/ 46038 w 723900"/>
                  <a:gd name="connsiteY1" fmla="*/ 847725 h 850900"/>
                  <a:gd name="connsiteX2" fmla="*/ 46038 w 723900"/>
                  <a:gd name="connsiteY2" fmla="*/ 849313 h 850900"/>
                  <a:gd name="connsiteX3" fmla="*/ 44450 w 723900"/>
                  <a:gd name="connsiteY3" fmla="*/ 849313 h 850900"/>
                  <a:gd name="connsiteX4" fmla="*/ 44450 w 723900"/>
                  <a:gd name="connsiteY4" fmla="*/ 847725 h 850900"/>
                  <a:gd name="connsiteX5" fmla="*/ 38100 w 723900"/>
                  <a:gd name="connsiteY5" fmla="*/ 844550 h 850900"/>
                  <a:gd name="connsiteX6" fmla="*/ 41275 w 723900"/>
                  <a:gd name="connsiteY6" fmla="*/ 844550 h 850900"/>
                  <a:gd name="connsiteX7" fmla="*/ 44450 w 723900"/>
                  <a:gd name="connsiteY7" fmla="*/ 844550 h 850900"/>
                  <a:gd name="connsiteX8" fmla="*/ 44450 w 723900"/>
                  <a:gd name="connsiteY8" fmla="*/ 847725 h 850900"/>
                  <a:gd name="connsiteX9" fmla="*/ 42863 w 723900"/>
                  <a:gd name="connsiteY9" fmla="*/ 847725 h 850900"/>
                  <a:gd name="connsiteX10" fmla="*/ 42863 w 723900"/>
                  <a:gd name="connsiteY10" fmla="*/ 849313 h 850900"/>
                  <a:gd name="connsiteX11" fmla="*/ 41275 w 723900"/>
                  <a:gd name="connsiteY11" fmla="*/ 849313 h 850900"/>
                  <a:gd name="connsiteX12" fmla="*/ 41275 w 723900"/>
                  <a:gd name="connsiteY12" fmla="*/ 850900 h 850900"/>
                  <a:gd name="connsiteX13" fmla="*/ 39688 w 723900"/>
                  <a:gd name="connsiteY13" fmla="*/ 849313 h 850900"/>
                  <a:gd name="connsiteX14" fmla="*/ 38100 w 723900"/>
                  <a:gd name="connsiteY14" fmla="*/ 849313 h 850900"/>
                  <a:gd name="connsiteX15" fmla="*/ 38100 w 723900"/>
                  <a:gd name="connsiteY15" fmla="*/ 847725 h 850900"/>
                  <a:gd name="connsiteX16" fmla="*/ 38100 w 723900"/>
                  <a:gd name="connsiteY16" fmla="*/ 844550 h 850900"/>
                  <a:gd name="connsiteX17" fmla="*/ 34925 w 723900"/>
                  <a:gd name="connsiteY17" fmla="*/ 841375 h 850900"/>
                  <a:gd name="connsiteX18" fmla="*/ 38100 w 723900"/>
                  <a:gd name="connsiteY18" fmla="*/ 841375 h 850900"/>
                  <a:gd name="connsiteX19" fmla="*/ 38100 w 723900"/>
                  <a:gd name="connsiteY19" fmla="*/ 844550 h 850900"/>
                  <a:gd name="connsiteX20" fmla="*/ 34925 w 723900"/>
                  <a:gd name="connsiteY20" fmla="*/ 844550 h 850900"/>
                  <a:gd name="connsiteX21" fmla="*/ 34925 w 723900"/>
                  <a:gd name="connsiteY21" fmla="*/ 841375 h 850900"/>
                  <a:gd name="connsiteX22" fmla="*/ 130175 w 723900"/>
                  <a:gd name="connsiteY22" fmla="*/ 835025 h 850900"/>
                  <a:gd name="connsiteX23" fmla="*/ 133350 w 723900"/>
                  <a:gd name="connsiteY23" fmla="*/ 835025 h 850900"/>
                  <a:gd name="connsiteX24" fmla="*/ 133350 w 723900"/>
                  <a:gd name="connsiteY24" fmla="*/ 838200 h 850900"/>
                  <a:gd name="connsiteX25" fmla="*/ 130175 w 723900"/>
                  <a:gd name="connsiteY25" fmla="*/ 838200 h 850900"/>
                  <a:gd name="connsiteX26" fmla="*/ 130175 w 723900"/>
                  <a:gd name="connsiteY26" fmla="*/ 835025 h 850900"/>
                  <a:gd name="connsiteX27" fmla="*/ 127000 w 723900"/>
                  <a:gd name="connsiteY27" fmla="*/ 831850 h 850900"/>
                  <a:gd name="connsiteX28" fmla="*/ 130175 w 723900"/>
                  <a:gd name="connsiteY28" fmla="*/ 835025 h 850900"/>
                  <a:gd name="connsiteX29" fmla="*/ 127000 w 723900"/>
                  <a:gd name="connsiteY29" fmla="*/ 835025 h 850900"/>
                  <a:gd name="connsiteX30" fmla="*/ 127000 w 723900"/>
                  <a:gd name="connsiteY30" fmla="*/ 831850 h 850900"/>
                  <a:gd name="connsiteX31" fmla="*/ 53975 w 723900"/>
                  <a:gd name="connsiteY31" fmla="*/ 831850 h 850900"/>
                  <a:gd name="connsiteX32" fmla="*/ 55563 w 723900"/>
                  <a:gd name="connsiteY32" fmla="*/ 831850 h 850900"/>
                  <a:gd name="connsiteX33" fmla="*/ 55563 w 723900"/>
                  <a:gd name="connsiteY33" fmla="*/ 835025 h 850900"/>
                  <a:gd name="connsiteX34" fmla="*/ 53975 w 723900"/>
                  <a:gd name="connsiteY34" fmla="*/ 835025 h 850900"/>
                  <a:gd name="connsiteX35" fmla="*/ 53975 w 723900"/>
                  <a:gd name="connsiteY35" fmla="*/ 831850 h 850900"/>
                  <a:gd name="connsiteX36" fmla="*/ 139700 w 723900"/>
                  <a:gd name="connsiteY36" fmla="*/ 828675 h 850900"/>
                  <a:gd name="connsiteX37" fmla="*/ 142875 w 723900"/>
                  <a:gd name="connsiteY37" fmla="*/ 828675 h 850900"/>
                  <a:gd name="connsiteX38" fmla="*/ 142875 w 723900"/>
                  <a:gd name="connsiteY38" fmla="*/ 831850 h 850900"/>
                  <a:gd name="connsiteX39" fmla="*/ 139700 w 723900"/>
                  <a:gd name="connsiteY39" fmla="*/ 831850 h 850900"/>
                  <a:gd name="connsiteX40" fmla="*/ 139700 w 723900"/>
                  <a:gd name="connsiteY40" fmla="*/ 828675 h 850900"/>
                  <a:gd name="connsiteX41" fmla="*/ 53975 w 723900"/>
                  <a:gd name="connsiteY41" fmla="*/ 828675 h 850900"/>
                  <a:gd name="connsiteX42" fmla="*/ 55563 w 723900"/>
                  <a:gd name="connsiteY42" fmla="*/ 828675 h 850900"/>
                  <a:gd name="connsiteX43" fmla="*/ 55563 w 723900"/>
                  <a:gd name="connsiteY43" fmla="*/ 830263 h 850900"/>
                  <a:gd name="connsiteX44" fmla="*/ 53975 w 723900"/>
                  <a:gd name="connsiteY44" fmla="*/ 830263 h 850900"/>
                  <a:gd name="connsiteX45" fmla="*/ 53975 w 723900"/>
                  <a:gd name="connsiteY45" fmla="*/ 828675 h 850900"/>
                  <a:gd name="connsiteX46" fmla="*/ 114300 w 723900"/>
                  <a:gd name="connsiteY46" fmla="*/ 825500 h 850900"/>
                  <a:gd name="connsiteX47" fmla="*/ 115888 w 723900"/>
                  <a:gd name="connsiteY47" fmla="*/ 825500 h 850900"/>
                  <a:gd name="connsiteX48" fmla="*/ 117475 w 723900"/>
                  <a:gd name="connsiteY48" fmla="*/ 825500 h 850900"/>
                  <a:gd name="connsiteX49" fmla="*/ 117475 w 723900"/>
                  <a:gd name="connsiteY49" fmla="*/ 828675 h 850900"/>
                  <a:gd name="connsiteX50" fmla="*/ 115888 w 723900"/>
                  <a:gd name="connsiteY50" fmla="*/ 827088 h 850900"/>
                  <a:gd name="connsiteX51" fmla="*/ 114300 w 723900"/>
                  <a:gd name="connsiteY51" fmla="*/ 827088 h 850900"/>
                  <a:gd name="connsiteX52" fmla="*/ 114300 w 723900"/>
                  <a:gd name="connsiteY52" fmla="*/ 825500 h 850900"/>
                  <a:gd name="connsiteX53" fmla="*/ 57150 w 723900"/>
                  <a:gd name="connsiteY53" fmla="*/ 825500 h 850900"/>
                  <a:gd name="connsiteX54" fmla="*/ 58738 w 723900"/>
                  <a:gd name="connsiteY54" fmla="*/ 825500 h 850900"/>
                  <a:gd name="connsiteX55" fmla="*/ 58738 w 723900"/>
                  <a:gd name="connsiteY55" fmla="*/ 827088 h 850900"/>
                  <a:gd name="connsiteX56" fmla="*/ 57150 w 723900"/>
                  <a:gd name="connsiteY56" fmla="*/ 827088 h 850900"/>
                  <a:gd name="connsiteX57" fmla="*/ 57150 w 723900"/>
                  <a:gd name="connsiteY57" fmla="*/ 825500 h 850900"/>
                  <a:gd name="connsiteX58" fmla="*/ 47625 w 723900"/>
                  <a:gd name="connsiteY58" fmla="*/ 825500 h 850900"/>
                  <a:gd name="connsiteX59" fmla="*/ 49213 w 723900"/>
                  <a:gd name="connsiteY59" fmla="*/ 825500 h 850900"/>
                  <a:gd name="connsiteX60" fmla="*/ 49213 w 723900"/>
                  <a:gd name="connsiteY60" fmla="*/ 827088 h 850900"/>
                  <a:gd name="connsiteX61" fmla="*/ 47625 w 723900"/>
                  <a:gd name="connsiteY61" fmla="*/ 827088 h 850900"/>
                  <a:gd name="connsiteX62" fmla="*/ 47625 w 723900"/>
                  <a:gd name="connsiteY62" fmla="*/ 825500 h 850900"/>
                  <a:gd name="connsiteX63" fmla="*/ 22225 w 723900"/>
                  <a:gd name="connsiteY63" fmla="*/ 825500 h 850900"/>
                  <a:gd name="connsiteX64" fmla="*/ 25400 w 723900"/>
                  <a:gd name="connsiteY64" fmla="*/ 825500 h 850900"/>
                  <a:gd name="connsiteX65" fmla="*/ 28575 w 723900"/>
                  <a:gd name="connsiteY65" fmla="*/ 825500 h 850900"/>
                  <a:gd name="connsiteX66" fmla="*/ 28575 w 723900"/>
                  <a:gd name="connsiteY66" fmla="*/ 828675 h 850900"/>
                  <a:gd name="connsiteX67" fmla="*/ 28575 w 723900"/>
                  <a:gd name="connsiteY67" fmla="*/ 831850 h 850900"/>
                  <a:gd name="connsiteX68" fmla="*/ 25400 w 723900"/>
                  <a:gd name="connsiteY68" fmla="*/ 831850 h 850900"/>
                  <a:gd name="connsiteX69" fmla="*/ 25400 w 723900"/>
                  <a:gd name="connsiteY69" fmla="*/ 828675 h 850900"/>
                  <a:gd name="connsiteX70" fmla="*/ 22225 w 723900"/>
                  <a:gd name="connsiteY70" fmla="*/ 828675 h 850900"/>
                  <a:gd name="connsiteX71" fmla="*/ 22225 w 723900"/>
                  <a:gd name="connsiteY71" fmla="*/ 825500 h 850900"/>
                  <a:gd name="connsiteX72" fmla="*/ 136525 w 723900"/>
                  <a:gd name="connsiteY72" fmla="*/ 822325 h 850900"/>
                  <a:gd name="connsiteX73" fmla="*/ 138113 w 723900"/>
                  <a:gd name="connsiteY73" fmla="*/ 822325 h 850900"/>
                  <a:gd name="connsiteX74" fmla="*/ 139700 w 723900"/>
                  <a:gd name="connsiteY74" fmla="*/ 822325 h 850900"/>
                  <a:gd name="connsiteX75" fmla="*/ 139700 w 723900"/>
                  <a:gd name="connsiteY75" fmla="*/ 825500 h 850900"/>
                  <a:gd name="connsiteX76" fmla="*/ 139700 w 723900"/>
                  <a:gd name="connsiteY76" fmla="*/ 828675 h 850900"/>
                  <a:gd name="connsiteX77" fmla="*/ 136525 w 723900"/>
                  <a:gd name="connsiteY77" fmla="*/ 828675 h 850900"/>
                  <a:gd name="connsiteX78" fmla="*/ 136525 w 723900"/>
                  <a:gd name="connsiteY78" fmla="*/ 825500 h 850900"/>
                  <a:gd name="connsiteX79" fmla="*/ 136525 w 723900"/>
                  <a:gd name="connsiteY79" fmla="*/ 823913 h 850900"/>
                  <a:gd name="connsiteX80" fmla="*/ 136525 w 723900"/>
                  <a:gd name="connsiteY80" fmla="*/ 822325 h 850900"/>
                  <a:gd name="connsiteX81" fmla="*/ 130175 w 723900"/>
                  <a:gd name="connsiteY81" fmla="*/ 822325 h 850900"/>
                  <a:gd name="connsiteX82" fmla="*/ 131763 w 723900"/>
                  <a:gd name="connsiteY82" fmla="*/ 822325 h 850900"/>
                  <a:gd name="connsiteX83" fmla="*/ 131763 w 723900"/>
                  <a:gd name="connsiteY83" fmla="*/ 823913 h 850900"/>
                  <a:gd name="connsiteX84" fmla="*/ 130175 w 723900"/>
                  <a:gd name="connsiteY84" fmla="*/ 823913 h 850900"/>
                  <a:gd name="connsiteX85" fmla="*/ 130175 w 723900"/>
                  <a:gd name="connsiteY85" fmla="*/ 822325 h 850900"/>
                  <a:gd name="connsiteX86" fmla="*/ 123825 w 723900"/>
                  <a:gd name="connsiteY86" fmla="*/ 822325 h 850900"/>
                  <a:gd name="connsiteX87" fmla="*/ 127000 w 723900"/>
                  <a:gd name="connsiteY87" fmla="*/ 822325 h 850900"/>
                  <a:gd name="connsiteX88" fmla="*/ 127000 w 723900"/>
                  <a:gd name="connsiteY88" fmla="*/ 825500 h 850900"/>
                  <a:gd name="connsiteX89" fmla="*/ 123825 w 723900"/>
                  <a:gd name="connsiteY89" fmla="*/ 825500 h 850900"/>
                  <a:gd name="connsiteX90" fmla="*/ 123825 w 723900"/>
                  <a:gd name="connsiteY90" fmla="*/ 822325 h 850900"/>
                  <a:gd name="connsiteX91" fmla="*/ 47625 w 723900"/>
                  <a:gd name="connsiteY91" fmla="*/ 819150 h 850900"/>
                  <a:gd name="connsiteX92" fmla="*/ 50800 w 723900"/>
                  <a:gd name="connsiteY92" fmla="*/ 819150 h 850900"/>
                  <a:gd name="connsiteX93" fmla="*/ 53975 w 723900"/>
                  <a:gd name="connsiteY93" fmla="*/ 819150 h 850900"/>
                  <a:gd name="connsiteX94" fmla="*/ 53975 w 723900"/>
                  <a:gd name="connsiteY94" fmla="*/ 822325 h 850900"/>
                  <a:gd name="connsiteX95" fmla="*/ 53975 w 723900"/>
                  <a:gd name="connsiteY95" fmla="*/ 825500 h 850900"/>
                  <a:gd name="connsiteX96" fmla="*/ 52388 w 723900"/>
                  <a:gd name="connsiteY96" fmla="*/ 825500 h 850900"/>
                  <a:gd name="connsiteX97" fmla="*/ 52388 w 723900"/>
                  <a:gd name="connsiteY97" fmla="*/ 827088 h 850900"/>
                  <a:gd name="connsiteX98" fmla="*/ 50800 w 723900"/>
                  <a:gd name="connsiteY98" fmla="*/ 827088 h 850900"/>
                  <a:gd name="connsiteX99" fmla="*/ 50800 w 723900"/>
                  <a:gd name="connsiteY99" fmla="*/ 825500 h 850900"/>
                  <a:gd name="connsiteX100" fmla="*/ 50800 w 723900"/>
                  <a:gd name="connsiteY100" fmla="*/ 822325 h 850900"/>
                  <a:gd name="connsiteX101" fmla="*/ 47625 w 723900"/>
                  <a:gd name="connsiteY101" fmla="*/ 822325 h 850900"/>
                  <a:gd name="connsiteX102" fmla="*/ 47625 w 723900"/>
                  <a:gd name="connsiteY102" fmla="*/ 820738 h 850900"/>
                  <a:gd name="connsiteX103" fmla="*/ 47625 w 723900"/>
                  <a:gd name="connsiteY103" fmla="*/ 819150 h 850900"/>
                  <a:gd name="connsiteX104" fmla="*/ 117475 w 723900"/>
                  <a:gd name="connsiteY104" fmla="*/ 815975 h 850900"/>
                  <a:gd name="connsiteX105" fmla="*/ 120650 w 723900"/>
                  <a:gd name="connsiteY105" fmla="*/ 819150 h 850900"/>
                  <a:gd name="connsiteX106" fmla="*/ 120650 w 723900"/>
                  <a:gd name="connsiteY106" fmla="*/ 815975 h 850900"/>
                  <a:gd name="connsiteX107" fmla="*/ 123825 w 723900"/>
                  <a:gd name="connsiteY107" fmla="*/ 815975 h 850900"/>
                  <a:gd name="connsiteX108" fmla="*/ 127000 w 723900"/>
                  <a:gd name="connsiteY108" fmla="*/ 815975 h 850900"/>
                  <a:gd name="connsiteX109" fmla="*/ 127000 w 723900"/>
                  <a:gd name="connsiteY109" fmla="*/ 819150 h 850900"/>
                  <a:gd name="connsiteX110" fmla="*/ 123825 w 723900"/>
                  <a:gd name="connsiteY110" fmla="*/ 819150 h 850900"/>
                  <a:gd name="connsiteX111" fmla="*/ 123825 w 723900"/>
                  <a:gd name="connsiteY111" fmla="*/ 822325 h 850900"/>
                  <a:gd name="connsiteX112" fmla="*/ 120650 w 723900"/>
                  <a:gd name="connsiteY112" fmla="*/ 822325 h 850900"/>
                  <a:gd name="connsiteX113" fmla="*/ 117475 w 723900"/>
                  <a:gd name="connsiteY113" fmla="*/ 822325 h 850900"/>
                  <a:gd name="connsiteX114" fmla="*/ 114300 w 723900"/>
                  <a:gd name="connsiteY114" fmla="*/ 822325 h 850900"/>
                  <a:gd name="connsiteX115" fmla="*/ 114300 w 723900"/>
                  <a:gd name="connsiteY115" fmla="*/ 819150 h 850900"/>
                  <a:gd name="connsiteX116" fmla="*/ 117475 w 723900"/>
                  <a:gd name="connsiteY116" fmla="*/ 819150 h 850900"/>
                  <a:gd name="connsiteX117" fmla="*/ 117475 w 723900"/>
                  <a:gd name="connsiteY117" fmla="*/ 815975 h 850900"/>
                  <a:gd name="connsiteX118" fmla="*/ 63500 w 723900"/>
                  <a:gd name="connsiteY118" fmla="*/ 815975 h 850900"/>
                  <a:gd name="connsiteX119" fmla="*/ 65088 w 723900"/>
                  <a:gd name="connsiteY119" fmla="*/ 815975 h 850900"/>
                  <a:gd name="connsiteX120" fmla="*/ 65088 w 723900"/>
                  <a:gd name="connsiteY120" fmla="*/ 817563 h 850900"/>
                  <a:gd name="connsiteX121" fmla="*/ 66675 w 723900"/>
                  <a:gd name="connsiteY121" fmla="*/ 819150 h 850900"/>
                  <a:gd name="connsiteX122" fmla="*/ 65088 w 723900"/>
                  <a:gd name="connsiteY122" fmla="*/ 819150 h 850900"/>
                  <a:gd name="connsiteX123" fmla="*/ 65088 w 723900"/>
                  <a:gd name="connsiteY123" fmla="*/ 820738 h 850900"/>
                  <a:gd name="connsiteX124" fmla="*/ 63500 w 723900"/>
                  <a:gd name="connsiteY124" fmla="*/ 820738 h 850900"/>
                  <a:gd name="connsiteX125" fmla="*/ 63500 w 723900"/>
                  <a:gd name="connsiteY125" fmla="*/ 819150 h 850900"/>
                  <a:gd name="connsiteX126" fmla="*/ 63500 w 723900"/>
                  <a:gd name="connsiteY126" fmla="*/ 817563 h 850900"/>
                  <a:gd name="connsiteX127" fmla="*/ 63500 w 723900"/>
                  <a:gd name="connsiteY127" fmla="*/ 815975 h 850900"/>
                  <a:gd name="connsiteX128" fmla="*/ 57150 w 723900"/>
                  <a:gd name="connsiteY128" fmla="*/ 815975 h 850900"/>
                  <a:gd name="connsiteX129" fmla="*/ 58738 w 723900"/>
                  <a:gd name="connsiteY129" fmla="*/ 815975 h 850900"/>
                  <a:gd name="connsiteX130" fmla="*/ 58738 w 723900"/>
                  <a:gd name="connsiteY130" fmla="*/ 817563 h 850900"/>
                  <a:gd name="connsiteX131" fmla="*/ 57150 w 723900"/>
                  <a:gd name="connsiteY131" fmla="*/ 817563 h 850900"/>
                  <a:gd name="connsiteX132" fmla="*/ 57150 w 723900"/>
                  <a:gd name="connsiteY132" fmla="*/ 815975 h 850900"/>
                  <a:gd name="connsiteX133" fmla="*/ 133350 w 723900"/>
                  <a:gd name="connsiteY133" fmla="*/ 812800 h 850900"/>
                  <a:gd name="connsiteX134" fmla="*/ 136525 w 723900"/>
                  <a:gd name="connsiteY134" fmla="*/ 812800 h 850900"/>
                  <a:gd name="connsiteX135" fmla="*/ 138113 w 723900"/>
                  <a:gd name="connsiteY135" fmla="*/ 812800 h 850900"/>
                  <a:gd name="connsiteX136" fmla="*/ 138113 w 723900"/>
                  <a:gd name="connsiteY136" fmla="*/ 814388 h 850900"/>
                  <a:gd name="connsiteX137" fmla="*/ 136525 w 723900"/>
                  <a:gd name="connsiteY137" fmla="*/ 814388 h 850900"/>
                  <a:gd name="connsiteX138" fmla="*/ 136525 w 723900"/>
                  <a:gd name="connsiteY138" fmla="*/ 815975 h 850900"/>
                  <a:gd name="connsiteX139" fmla="*/ 136525 w 723900"/>
                  <a:gd name="connsiteY139" fmla="*/ 819150 h 850900"/>
                  <a:gd name="connsiteX140" fmla="*/ 133350 w 723900"/>
                  <a:gd name="connsiteY140" fmla="*/ 819150 h 850900"/>
                  <a:gd name="connsiteX141" fmla="*/ 133350 w 723900"/>
                  <a:gd name="connsiteY141" fmla="*/ 817563 h 850900"/>
                  <a:gd name="connsiteX142" fmla="*/ 133350 w 723900"/>
                  <a:gd name="connsiteY142" fmla="*/ 815975 h 850900"/>
                  <a:gd name="connsiteX143" fmla="*/ 133350 w 723900"/>
                  <a:gd name="connsiteY143" fmla="*/ 812800 h 850900"/>
                  <a:gd name="connsiteX144" fmla="*/ 69850 w 723900"/>
                  <a:gd name="connsiteY144" fmla="*/ 812800 h 850900"/>
                  <a:gd name="connsiteX145" fmla="*/ 71438 w 723900"/>
                  <a:gd name="connsiteY145" fmla="*/ 812800 h 850900"/>
                  <a:gd name="connsiteX146" fmla="*/ 73025 w 723900"/>
                  <a:gd name="connsiteY146" fmla="*/ 812800 h 850900"/>
                  <a:gd name="connsiteX147" fmla="*/ 76200 w 723900"/>
                  <a:gd name="connsiteY147" fmla="*/ 815975 h 850900"/>
                  <a:gd name="connsiteX148" fmla="*/ 73025 w 723900"/>
                  <a:gd name="connsiteY148" fmla="*/ 815975 h 850900"/>
                  <a:gd name="connsiteX149" fmla="*/ 69850 w 723900"/>
                  <a:gd name="connsiteY149" fmla="*/ 815975 h 850900"/>
                  <a:gd name="connsiteX150" fmla="*/ 69850 w 723900"/>
                  <a:gd name="connsiteY150" fmla="*/ 814388 h 850900"/>
                  <a:gd name="connsiteX151" fmla="*/ 69850 w 723900"/>
                  <a:gd name="connsiteY151" fmla="*/ 812800 h 850900"/>
                  <a:gd name="connsiteX152" fmla="*/ 25400 w 723900"/>
                  <a:gd name="connsiteY152" fmla="*/ 812800 h 850900"/>
                  <a:gd name="connsiteX153" fmla="*/ 28575 w 723900"/>
                  <a:gd name="connsiteY153" fmla="*/ 812800 h 850900"/>
                  <a:gd name="connsiteX154" fmla="*/ 31750 w 723900"/>
                  <a:gd name="connsiteY154" fmla="*/ 815975 h 850900"/>
                  <a:gd name="connsiteX155" fmla="*/ 31750 w 723900"/>
                  <a:gd name="connsiteY155" fmla="*/ 819150 h 850900"/>
                  <a:gd name="connsiteX156" fmla="*/ 28575 w 723900"/>
                  <a:gd name="connsiteY156" fmla="*/ 819150 h 850900"/>
                  <a:gd name="connsiteX157" fmla="*/ 25400 w 723900"/>
                  <a:gd name="connsiteY157" fmla="*/ 819150 h 850900"/>
                  <a:gd name="connsiteX158" fmla="*/ 25400 w 723900"/>
                  <a:gd name="connsiteY158" fmla="*/ 822325 h 850900"/>
                  <a:gd name="connsiteX159" fmla="*/ 22225 w 723900"/>
                  <a:gd name="connsiteY159" fmla="*/ 822325 h 850900"/>
                  <a:gd name="connsiteX160" fmla="*/ 22225 w 723900"/>
                  <a:gd name="connsiteY160" fmla="*/ 819150 h 850900"/>
                  <a:gd name="connsiteX161" fmla="*/ 22225 w 723900"/>
                  <a:gd name="connsiteY161" fmla="*/ 815975 h 850900"/>
                  <a:gd name="connsiteX162" fmla="*/ 25400 w 723900"/>
                  <a:gd name="connsiteY162" fmla="*/ 815975 h 850900"/>
                  <a:gd name="connsiteX163" fmla="*/ 25400 w 723900"/>
                  <a:gd name="connsiteY163" fmla="*/ 812800 h 850900"/>
                  <a:gd name="connsiteX164" fmla="*/ 123825 w 723900"/>
                  <a:gd name="connsiteY164" fmla="*/ 809625 h 850900"/>
                  <a:gd name="connsiteX165" fmla="*/ 127000 w 723900"/>
                  <a:gd name="connsiteY165" fmla="*/ 809625 h 850900"/>
                  <a:gd name="connsiteX166" fmla="*/ 127000 w 723900"/>
                  <a:gd name="connsiteY166" fmla="*/ 812800 h 850900"/>
                  <a:gd name="connsiteX167" fmla="*/ 123825 w 723900"/>
                  <a:gd name="connsiteY167" fmla="*/ 812800 h 850900"/>
                  <a:gd name="connsiteX168" fmla="*/ 123825 w 723900"/>
                  <a:gd name="connsiteY168" fmla="*/ 809625 h 850900"/>
                  <a:gd name="connsiteX169" fmla="*/ 79375 w 723900"/>
                  <a:gd name="connsiteY169" fmla="*/ 809625 h 850900"/>
                  <a:gd name="connsiteX170" fmla="*/ 82550 w 723900"/>
                  <a:gd name="connsiteY170" fmla="*/ 809625 h 850900"/>
                  <a:gd name="connsiteX171" fmla="*/ 82550 w 723900"/>
                  <a:gd name="connsiteY171" fmla="*/ 812800 h 850900"/>
                  <a:gd name="connsiteX172" fmla="*/ 79375 w 723900"/>
                  <a:gd name="connsiteY172" fmla="*/ 812800 h 850900"/>
                  <a:gd name="connsiteX173" fmla="*/ 79375 w 723900"/>
                  <a:gd name="connsiteY173" fmla="*/ 809625 h 850900"/>
                  <a:gd name="connsiteX174" fmla="*/ 66675 w 723900"/>
                  <a:gd name="connsiteY174" fmla="*/ 809625 h 850900"/>
                  <a:gd name="connsiteX175" fmla="*/ 69850 w 723900"/>
                  <a:gd name="connsiteY175" fmla="*/ 809625 h 850900"/>
                  <a:gd name="connsiteX176" fmla="*/ 69850 w 723900"/>
                  <a:gd name="connsiteY176" fmla="*/ 812800 h 850900"/>
                  <a:gd name="connsiteX177" fmla="*/ 66675 w 723900"/>
                  <a:gd name="connsiteY177" fmla="*/ 812800 h 850900"/>
                  <a:gd name="connsiteX178" fmla="*/ 66675 w 723900"/>
                  <a:gd name="connsiteY178" fmla="*/ 809625 h 850900"/>
                  <a:gd name="connsiteX179" fmla="*/ 117475 w 723900"/>
                  <a:gd name="connsiteY179" fmla="*/ 806450 h 850900"/>
                  <a:gd name="connsiteX180" fmla="*/ 120650 w 723900"/>
                  <a:gd name="connsiteY180" fmla="*/ 806450 h 850900"/>
                  <a:gd name="connsiteX181" fmla="*/ 120650 w 723900"/>
                  <a:gd name="connsiteY181" fmla="*/ 809625 h 850900"/>
                  <a:gd name="connsiteX182" fmla="*/ 117475 w 723900"/>
                  <a:gd name="connsiteY182" fmla="*/ 809625 h 850900"/>
                  <a:gd name="connsiteX183" fmla="*/ 117475 w 723900"/>
                  <a:gd name="connsiteY183" fmla="*/ 806450 h 850900"/>
                  <a:gd name="connsiteX184" fmla="*/ 107950 w 723900"/>
                  <a:gd name="connsiteY184" fmla="*/ 806450 h 850900"/>
                  <a:gd name="connsiteX185" fmla="*/ 111125 w 723900"/>
                  <a:gd name="connsiteY185" fmla="*/ 806450 h 850900"/>
                  <a:gd name="connsiteX186" fmla="*/ 114300 w 723900"/>
                  <a:gd name="connsiteY186" fmla="*/ 806450 h 850900"/>
                  <a:gd name="connsiteX187" fmla="*/ 114300 w 723900"/>
                  <a:gd name="connsiteY187" fmla="*/ 809625 h 850900"/>
                  <a:gd name="connsiteX188" fmla="*/ 111125 w 723900"/>
                  <a:gd name="connsiteY188" fmla="*/ 809625 h 850900"/>
                  <a:gd name="connsiteX189" fmla="*/ 107950 w 723900"/>
                  <a:gd name="connsiteY189" fmla="*/ 809625 h 850900"/>
                  <a:gd name="connsiteX190" fmla="*/ 107950 w 723900"/>
                  <a:gd name="connsiteY190" fmla="*/ 806450 h 850900"/>
                  <a:gd name="connsiteX191" fmla="*/ 73025 w 723900"/>
                  <a:gd name="connsiteY191" fmla="*/ 806450 h 850900"/>
                  <a:gd name="connsiteX192" fmla="*/ 76200 w 723900"/>
                  <a:gd name="connsiteY192" fmla="*/ 806450 h 850900"/>
                  <a:gd name="connsiteX193" fmla="*/ 76200 w 723900"/>
                  <a:gd name="connsiteY193" fmla="*/ 809625 h 850900"/>
                  <a:gd name="connsiteX194" fmla="*/ 73025 w 723900"/>
                  <a:gd name="connsiteY194" fmla="*/ 809625 h 850900"/>
                  <a:gd name="connsiteX195" fmla="*/ 73025 w 723900"/>
                  <a:gd name="connsiteY195" fmla="*/ 806450 h 850900"/>
                  <a:gd name="connsiteX196" fmla="*/ 25400 w 723900"/>
                  <a:gd name="connsiteY196" fmla="*/ 806450 h 850900"/>
                  <a:gd name="connsiteX197" fmla="*/ 28575 w 723900"/>
                  <a:gd name="connsiteY197" fmla="*/ 806450 h 850900"/>
                  <a:gd name="connsiteX198" fmla="*/ 28575 w 723900"/>
                  <a:gd name="connsiteY198" fmla="*/ 809625 h 850900"/>
                  <a:gd name="connsiteX199" fmla="*/ 25400 w 723900"/>
                  <a:gd name="connsiteY199" fmla="*/ 809625 h 850900"/>
                  <a:gd name="connsiteX200" fmla="*/ 25400 w 723900"/>
                  <a:gd name="connsiteY200" fmla="*/ 806450 h 850900"/>
                  <a:gd name="connsiteX201" fmla="*/ 117475 w 723900"/>
                  <a:gd name="connsiteY201" fmla="*/ 803275 h 850900"/>
                  <a:gd name="connsiteX202" fmla="*/ 119063 w 723900"/>
                  <a:gd name="connsiteY202" fmla="*/ 803275 h 850900"/>
                  <a:gd name="connsiteX203" fmla="*/ 119063 w 723900"/>
                  <a:gd name="connsiteY203" fmla="*/ 804863 h 850900"/>
                  <a:gd name="connsiteX204" fmla="*/ 117475 w 723900"/>
                  <a:gd name="connsiteY204" fmla="*/ 804863 h 850900"/>
                  <a:gd name="connsiteX205" fmla="*/ 117475 w 723900"/>
                  <a:gd name="connsiteY205" fmla="*/ 803275 h 850900"/>
                  <a:gd name="connsiteX206" fmla="*/ 98425 w 723900"/>
                  <a:gd name="connsiteY206" fmla="*/ 803275 h 850900"/>
                  <a:gd name="connsiteX207" fmla="*/ 101600 w 723900"/>
                  <a:gd name="connsiteY207" fmla="*/ 803275 h 850900"/>
                  <a:gd name="connsiteX208" fmla="*/ 104775 w 723900"/>
                  <a:gd name="connsiteY208" fmla="*/ 803275 h 850900"/>
                  <a:gd name="connsiteX209" fmla="*/ 107950 w 723900"/>
                  <a:gd name="connsiteY209" fmla="*/ 803275 h 850900"/>
                  <a:gd name="connsiteX210" fmla="*/ 107950 w 723900"/>
                  <a:gd name="connsiteY210" fmla="*/ 806450 h 850900"/>
                  <a:gd name="connsiteX211" fmla="*/ 104775 w 723900"/>
                  <a:gd name="connsiteY211" fmla="*/ 806450 h 850900"/>
                  <a:gd name="connsiteX212" fmla="*/ 104775 w 723900"/>
                  <a:gd name="connsiteY212" fmla="*/ 809625 h 850900"/>
                  <a:gd name="connsiteX213" fmla="*/ 104775 w 723900"/>
                  <a:gd name="connsiteY213" fmla="*/ 812800 h 850900"/>
                  <a:gd name="connsiteX214" fmla="*/ 107950 w 723900"/>
                  <a:gd name="connsiteY214" fmla="*/ 812800 h 850900"/>
                  <a:gd name="connsiteX215" fmla="*/ 107950 w 723900"/>
                  <a:gd name="connsiteY215" fmla="*/ 815975 h 850900"/>
                  <a:gd name="connsiteX216" fmla="*/ 104775 w 723900"/>
                  <a:gd name="connsiteY216" fmla="*/ 815975 h 850900"/>
                  <a:gd name="connsiteX217" fmla="*/ 101600 w 723900"/>
                  <a:gd name="connsiteY217" fmla="*/ 815975 h 850900"/>
                  <a:gd name="connsiteX218" fmla="*/ 100013 w 723900"/>
                  <a:gd name="connsiteY218" fmla="*/ 815975 h 850900"/>
                  <a:gd name="connsiteX219" fmla="*/ 100013 w 723900"/>
                  <a:gd name="connsiteY219" fmla="*/ 817563 h 850900"/>
                  <a:gd name="connsiteX220" fmla="*/ 98425 w 723900"/>
                  <a:gd name="connsiteY220" fmla="*/ 817563 h 850900"/>
                  <a:gd name="connsiteX221" fmla="*/ 98425 w 723900"/>
                  <a:gd name="connsiteY221" fmla="*/ 815975 h 850900"/>
                  <a:gd name="connsiteX222" fmla="*/ 98425 w 723900"/>
                  <a:gd name="connsiteY222" fmla="*/ 812800 h 850900"/>
                  <a:gd name="connsiteX223" fmla="*/ 95250 w 723900"/>
                  <a:gd name="connsiteY223" fmla="*/ 812800 h 850900"/>
                  <a:gd name="connsiteX224" fmla="*/ 98425 w 723900"/>
                  <a:gd name="connsiteY224" fmla="*/ 809625 h 850900"/>
                  <a:gd name="connsiteX225" fmla="*/ 98425 w 723900"/>
                  <a:gd name="connsiteY225" fmla="*/ 806450 h 850900"/>
                  <a:gd name="connsiteX226" fmla="*/ 98425 w 723900"/>
                  <a:gd name="connsiteY226" fmla="*/ 803275 h 850900"/>
                  <a:gd name="connsiteX227" fmla="*/ 114300 w 723900"/>
                  <a:gd name="connsiteY227" fmla="*/ 800100 h 850900"/>
                  <a:gd name="connsiteX228" fmla="*/ 117475 w 723900"/>
                  <a:gd name="connsiteY228" fmla="*/ 800100 h 850900"/>
                  <a:gd name="connsiteX229" fmla="*/ 117475 w 723900"/>
                  <a:gd name="connsiteY229" fmla="*/ 803275 h 850900"/>
                  <a:gd name="connsiteX230" fmla="*/ 114300 w 723900"/>
                  <a:gd name="connsiteY230" fmla="*/ 803275 h 850900"/>
                  <a:gd name="connsiteX231" fmla="*/ 111125 w 723900"/>
                  <a:gd name="connsiteY231" fmla="*/ 803275 h 850900"/>
                  <a:gd name="connsiteX232" fmla="*/ 114300 w 723900"/>
                  <a:gd name="connsiteY232" fmla="*/ 800100 h 850900"/>
                  <a:gd name="connsiteX233" fmla="*/ 38100 w 723900"/>
                  <a:gd name="connsiteY233" fmla="*/ 800100 h 850900"/>
                  <a:gd name="connsiteX234" fmla="*/ 39688 w 723900"/>
                  <a:gd name="connsiteY234" fmla="*/ 800100 h 850900"/>
                  <a:gd name="connsiteX235" fmla="*/ 39688 w 723900"/>
                  <a:gd name="connsiteY235" fmla="*/ 801687 h 850900"/>
                  <a:gd name="connsiteX236" fmla="*/ 41275 w 723900"/>
                  <a:gd name="connsiteY236" fmla="*/ 800100 h 850900"/>
                  <a:gd name="connsiteX237" fmla="*/ 44450 w 723900"/>
                  <a:gd name="connsiteY237" fmla="*/ 800100 h 850900"/>
                  <a:gd name="connsiteX238" fmla="*/ 44450 w 723900"/>
                  <a:gd name="connsiteY238" fmla="*/ 803275 h 850900"/>
                  <a:gd name="connsiteX239" fmla="*/ 41275 w 723900"/>
                  <a:gd name="connsiteY239" fmla="*/ 803275 h 850900"/>
                  <a:gd name="connsiteX240" fmla="*/ 44450 w 723900"/>
                  <a:gd name="connsiteY240" fmla="*/ 806450 h 850900"/>
                  <a:gd name="connsiteX241" fmla="*/ 44450 w 723900"/>
                  <a:gd name="connsiteY241" fmla="*/ 809625 h 850900"/>
                  <a:gd name="connsiteX242" fmla="*/ 44450 w 723900"/>
                  <a:gd name="connsiteY242" fmla="*/ 812800 h 850900"/>
                  <a:gd name="connsiteX243" fmla="*/ 44450 w 723900"/>
                  <a:gd name="connsiteY243" fmla="*/ 815975 h 850900"/>
                  <a:gd name="connsiteX244" fmla="*/ 41275 w 723900"/>
                  <a:gd name="connsiteY244" fmla="*/ 815975 h 850900"/>
                  <a:gd name="connsiteX245" fmla="*/ 41275 w 723900"/>
                  <a:gd name="connsiteY245" fmla="*/ 819150 h 850900"/>
                  <a:gd name="connsiteX246" fmla="*/ 38100 w 723900"/>
                  <a:gd name="connsiteY246" fmla="*/ 819150 h 850900"/>
                  <a:gd name="connsiteX247" fmla="*/ 34925 w 723900"/>
                  <a:gd name="connsiteY247" fmla="*/ 819150 h 850900"/>
                  <a:gd name="connsiteX248" fmla="*/ 34925 w 723900"/>
                  <a:gd name="connsiteY248" fmla="*/ 815975 h 850900"/>
                  <a:gd name="connsiteX249" fmla="*/ 34925 w 723900"/>
                  <a:gd name="connsiteY249" fmla="*/ 812800 h 850900"/>
                  <a:gd name="connsiteX250" fmla="*/ 34925 w 723900"/>
                  <a:gd name="connsiteY250" fmla="*/ 809625 h 850900"/>
                  <a:gd name="connsiteX251" fmla="*/ 31750 w 723900"/>
                  <a:gd name="connsiteY251" fmla="*/ 809625 h 850900"/>
                  <a:gd name="connsiteX252" fmla="*/ 31750 w 723900"/>
                  <a:gd name="connsiteY252" fmla="*/ 806450 h 850900"/>
                  <a:gd name="connsiteX253" fmla="*/ 34925 w 723900"/>
                  <a:gd name="connsiteY253" fmla="*/ 806450 h 850900"/>
                  <a:gd name="connsiteX254" fmla="*/ 38100 w 723900"/>
                  <a:gd name="connsiteY254" fmla="*/ 806450 h 850900"/>
                  <a:gd name="connsiteX255" fmla="*/ 38100 w 723900"/>
                  <a:gd name="connsiteY255" fmla="*/ 804863 h 850900"/>
                  <a:gd name="connsiteX256" fmla="*/ 38100 w 723900"/>
                  <a:gd name="connsiteY256" fmla="*/ 803275 h 850900"/>
                  <a:gd name="connsiteX257" fmla="*/ 39687 w 723900"/>
                  <a:gd name="connsiteY257" fmla="*/ 801688 h 850900"/>
                  <a:gd name="connsiteX258" fmla="*/ 38100 w 723900"/>
                  <a:gd name="connsiteY258" fmla="*/ 801688 h 850900"/>
                  <a:gd name="connsiteX259" fmla="*/ 38100 w 723900"/>
                  <a:gd name="connsiteY259" fmla="*/ 800100 h 850900"/>
                  <a:gd name="connsiteX260" fmla="*/ 133350 w 723900"/>
                  <a:gd name="connsiteY260" fmla="*/ 796925 h 850900"/>
                  <a:gd name="connsiteX261" fmla="*/ 134938 w 723900"/>
                  <a:gd name="connsiteY261" fmla="*/ 796925 h 850900"/>
                  <a:gd name="connsiteX262" fmla="*/ 134938 w 723900"/>
                  <a:gd name="connsiteY262" fmla="*/ 798513 h 850900"/>
                  <a:gd name="connsiteX263" fmla="*/ 133350 w 723900"/>
                  <a:gd name="connsiteY263" fmla="*/ 798513 h 850900"/>
                  <a:gd name="connsiteX264" fmla="*/ 133350 w 723900"/>
                  <a:gd name="connsiteY264" fmla="*/ 796925 h 850900"/>
                  <a:gd name="connsiteX265" fmla="*/ 130175 w 723900"/>
                  <a:gd name="connsiteY265" fmla="*/ 793750 h 850900"/>
                  <a:gd name="connsiteX266" fmla="*/ 133350 w 723900"/>
                  <a:gd name="connsiteY266" fmla="*/ 793750 h 850900"/>
                  <a:gd name="connsiteX267" fmla="*/ 133350 w 723900"/>
                  <a:gd name="connsiteY267" fmla="*/ 796925 h 850900"/>
                  <a:gd name="connsiteX268" fmla="*/ 130175 w 723900"/>
                  <a:gd name="connsiteY268" fmla="*/ 796925 h 850900"/>
                  <a:gd name="connsiteX269" fmla="*/ 130175 w 723900"/>
                  <a:gd name="connsiteY269" fmla="*/ 793750 h 850900"/>
                  <a:gd name="connsiteX270" fmla="*/ 44450 w 723900"/>
                  <a:gd name="connsiteY270" fmla="*/ 793750 h 850900"/>
                  <a:gd name="connsiteX271" fmla="*/ 44450 w 723900"/>
                  <a:gd name="connsiteY271" fmla="*/ 796925 h 850900"/>
                  <a:gd name="connsiteX272" fmla="*/ 41275 w 723900"/>
                  <a:gd name="connsiteY272" fmla="*/ 796925 h 850900"/>
                  <a:gd name="connsiteX273" fmla="*/ 44450 w 723900"/>
                  <a:gd name="connsiteY273" fmla="*/ 793750 h 850900"/>
                  <a:gd name="connsiteX274" fmla="*/ 31750 w 723900"/>
                  <a:gd name="connsiteY274" fmla="*/ 790575 h 850900"/>
                  <a:gd name="connsiteX275" fmla="*/ 33338 w 723900"/>
                  <a:gd name="connsiteY275" fmla="*/ 790575 h 850900"/>
                  <a:gd name="connsiteX276" fmla="*/ 33338 w 723900"/>
                  <a:gd name="connsiteY276" fmla="*/ 793750 h 850900"/>
                  <a:gd name="connsiteX277" fmla="*/ 31750 w 723900"/>
                  <a:gd name="connsiteY277" fmla="*/ 793750 h 850900"/>
                  <a:gd name="connsiteX278" fmla="*/ 31750 w 723900"/>
                  <a:gd name="connsiteY278" fmla="*/ 790575 h 850900"/>
                  <a:gd name="connsiteX279" fmla="*/ 139700 w 723900"/>
                  <a:gd name="connsiteY279" fmla="*/ 787400 h 850900"/>
                  <a:gd name="connsiteX280" fmla="*/ 142875 w 723900"/>
                  <a:gd name="connsiteY280" fmla="*/ 787400 h 850900"/>
                  <a:gd name="connsiteX281" fmla="*/ 142875 w 723900"/>
                  <a:gd name="connsiteY281" fmla="*/ 790575 h 850900"/>
                  <a:gd name="connsiteX282" fmla="*/ 139700 w 723900"/>
                  <a:gd name="connsiteY282" fmla="*/ 790575 h 850900"/>
                  <a:gd name="connsiteX283" fmla="*/ 139700 w 723900"/>
                  <a:gd name="connsiteY283" fmla="*/ 787400 h 850900"/>
                  <a:gd name="connsiteX284" fmla="*/ 155575 w 723900"/>
                  <a:gd name="connsiteY284" fmla="*/ 781050 h 850900"/>
                  <a:gd name="connsiteX285" fmla="*/ 157163 w 723900"/>
                  <a:gd name="connsiteY285" fmla="*/ 781050 h 850900"/>
                  <a:gd name="connsiteX286" fmla="*/ 158750 w 723900"/>
                  <a:gd name="connsiteY286" fmla="*/ 781050 h 850900"/>
                  <a:gd name="connsiteX287" fmla="*/ 160338 w 723900"/>
                  <a:gd name="connsiteY287" fmla="*/ 781050 h 850900"/>
                  <a:gd name="connsiteX288" fmla="*/ 160338 w 723900"/>
                  <a:gd name="connsiteY288" fmla="*/ 782638 h 850900"/>
                  <a:gd name="connsiteX289" fmla="*/ 158750 w 723900"/>
                  <a:gd name="connsiteY289" fmla="*/ 782638 h 850900"/>
                  <a:gd name="connsiteX290" fmla="*/ 158750 w 723900"/>
                  <a:gd name="connsiteY290" fmla="*/ 784225 h 850900"/>
                  <a:gd name="connsiteX291" fmla="*/ 158750 w 723900"/>
                  <a:gd name="connsiteY291" fmla="*/ 787400 h 850900"/>
                  <a:gd name="connsiteX292" fmla="*/ 157163 w 723900"/>
                  <a:gd name="connsiteY292" fmla="*/ 787400 h 850900"/>
                  <a:gd name="connsiteX293" fmla="*/ 157163 w 723900"/>
                  <a:gd name="connsiteY293" fmla="*/ 788988 h 850900"/>
                  <a:gd name="connsiteX294" fmla="*/ 155575 w 723900"/>
                  <a:gd name="connsiteY294" fmla="*/ 788988 h 850900"/>
                  <a:gd name="connsiteX295" fmla="*/ 155575 w 723900"/>
                  <a:gd name="connsiteY295" fmla="*/ 787400 h 850900"/>
                  <a:gd name="connsiteX296" fmla="*/ 155575 w 723900"/>
                  <a:gd name="connsiteY296" fmla="*/ 784225 h 850900"/>
                  <a:gd name="connsiteX297" fmla="*/ 155575 w 723900"/>
                  <a:gd name="connsiteY297" fmla="*/ 782638 h 850900"/>
                  <a:gd name="connsiteX298" fmla="*/ 155575 w 723900"/>
                  <a:gd name="connsiteY298" fmla="*/ 781050 h 850900"/>
                  <a:gd name="connsiteX299" fmla="*/ 98425 w 723900"/>
                  <a:gd name="connsiteY299" fmla="*/ 774700 h 850900"/>
                  <a:gd name="connsiteX300" fmla="*/ 100013 w 723900"/>
                  <a:gd name="connsiteY300" fmla="*/ 774700 h 850900"/>
                  <a:gd name="connsiteX301" fmla="*/ 100013 w 723900"/>
                  <a:gd name="connsiteY301" fmla="*/ 777875 h 850900"/>
                  <a:gd name="connsiteX302" fmla="*/ 98425 w 723900"/>
                  <a:gd name="connsiteY302" fmla="*/ 777875 h 850900"/>
                  <a:gd name="connsiteX303" fmla="*/ 98425 w 723900"/>
                  <a:gd name="connsiteY303" fmla="*/ 774700 h 850900"/>
                  <a:gd name="connsiteX304" fmla="*/ 177800 w 723900"/>
                  <a:gd name="connsiteY304" fmla="*/ 771525 h 850900"/>
                  <a:gd name="connsiteX305" fmla="*/ 180975 w 723900"/>
                  <a:gd name="connsiteY305" fmla="*/ 771525 h 850900"/>
                  <a:gd name="connsiteX306" fmla="*/ 180975 w 723900"/>
                  <a:gd name="connsiteY306" fmla="*/ 773113 h 850900"/>
                  <a:gd name="connsiteX307" fmla="*/ 177800 w 723900"/>
                  <a:gd name="connsiteY307" fmla="*/ 773113 h 850900"/>
                  <a:gd name="connsiteX308" fmla="*/ 177800 w 723900"/>
                  <a:gd name="connsiteY308" fmla="*/ 771525 h 850900"/>
                  <a:gd name="connsiteX309" fmla="*/ 187325 w 723900"/>
                  <a:gd name="connsiteY309" fmla="*/ 762000 h 850900"/>
                  <a:gd name="connsiteX310" fmla="*/ 188913 w 723900"/>
                  <a:gd name="connsiteY310" fmla="*/ 762000 h 850900"/>
                  <a:gd name="connsiteX311" fmla="*/ 188913 w 723900"/>
                  <a:gd name="connsiteY311" fmla="*/ 765175 h 850900"/>
                  <a:gd name="connsiteX312" fmla="*/ 187325 w 723900"/>
                  <a:gd name="connsiteY312" fmla="*/ 765175 h 850900"/>
                  <a:gd name="connsiteX313" fmla="*/ 187325 w 723900"/>
                  <a:gd name="connsiteY313" fmla="*/ 762000 h 850900"/>
                  <a:gd name="connsiteX314" fmla="*/ 273050 w 723900"/>
                  <a:gd name="connsiteY314" fmla="*/ 758825 h 850900"/>
                  <a:gd name="connsiteX315" fmla="*/ 276225 w 723900"/>
                  <a:gd name="connsiteY315" fmla="*/ 758825 h 850900"/>
                  <a:gd name="connsiteX316" fmla="*/ 276225 w 723900"/>
                  <a:gd name="connsiteY316" fmla="*/ 762000 h 850900"/>
                  <a:gd name="connsiteX317" fmla="*/ 273050 w 723900"/>
                  <a:gd name="connsiteY317" fmla="*/ 762000 h 850900"/>
                  <a:gd name="connsiteX318" fmla="*/ 273050 w 723900"/>
                  <a:gd name="connsiteY318" fmla="*/ 758825 h 850900"/>
                  <a:gd name="connsiteX319" fmla="*/ 133350 w 723900"/>
                  <a:gd name="connsiteY319" fmla="*/ 758825 h 850900"/>
                  <a:gd name="connsiteX320" fmla="*/ 130175 w 723900"/>
                  <a:gd name="connsiteY320" fmla="*/ 762000 h 850900"/>
                  <a:gd name="connsiteX321" fmla="*/ 130175 w 723900"/>
                  <a:gd name="connsiteY321" fmla="*/ 768350 h 850900"/>
                  <a:gd name="connsiteX322" fmla="*/ 133350 w 723900"/>
                  <a:gd name="connsiteY322" fmla="*/ 762000 h 850900"/>
                  <a:gd name="connsiteX323" fmla="*/ 133350 w 723900"/>
                  <a:gd name="connsiteY323" fmla="*/ 758825 h 850900"/>
                  <a:gd name="connsiteX324" fmla="*/ 295275 w 723900"/>
                  <a:gd name="connsiteY324" fmla="*/ 752475 h 850900"/>
                  <a:gd name="connsiteX325" fmla="*/ 296863 w 723900"/>
                  <a:gd name="connsiteY325" fmla="*/ 752475 h 850900"/>
                  <a:gd name="connsiteX326" fmla="*/ 298450 w 723900"/>
                  <a:gd name="connsiteY326" fmla="*/ 752475 h 850900"/>
                  <a:gd name="connsiteX327" fmla="*/ 298450 w 723900"/>
                  <a:gd name="connsiteY327" fmla="*/ 755650 h 850900"/>
                  <a:gd name="connsiteX328" fmla="*/ 295275 w 723900"/>
                  <a:gd name="connsiteY328" fmla="*/ 755650 h 850900"/>
                  <a:gd name="connsiteX329" fmla="*/ 292100 w 723900"/>
                  <a:gd name="connsiteY329" fmla="*/ 755650 h 850900"/>
                  <a:gd name="connsiteX330" fmla="*/ 295275 w 723900"/>
                  <a:gd name="connsiteY330" fmla="*/ 752475 h 850900"/>
                  <a:gd name="connsiteX331" fmla="*/ 288925 w 723900"/>
                  <a:gd name="connsiteY331" fmla="*/ 749300 h 850900"/>
                  <a:gd name="connsiteX332" fmla="*/ 292100 w 723900"/>
                  <a:gd name="connsiteY332" fmla="*/ 749300 h 850900"/>
                  <a:gd name="connsiteX333" fmla="*/ 295275 w 723900"/>
                  <a:gd name="connsiteY333" fmla="*/ 752475 h 850900"/>
                  <a:gd name="connsiteX334" fmla="*/ 292100 w 723900"/>
                  <a:gd name="connsiteY334" fmla="*/ 752475 h 850900"/>
                  <a:gd name="connsiteX335" fmla="*/ 292100 w 723900"/>
                  <a:gd name="connsiteY335" fmla="*/ 755650 h 850900"/>
                  <a:gd name="connsiteX336" fmla="*/ 288925 w 723900"/>
                  <a:gd name="connsiteY336" fmla="*/ 755650 h 850900"/>
                  <a:gd name="connsiteX337" fmla="*/ 285750 w 723900"/>
                  <a:gd name="connsiteY337" fmla="*/ 755650 h 850900"/>
                  <a:gd name="connsiteX338" fmla="*/ 285750 w 723900"/>
                  <a:gd name="connsiteY338" fmla="*/ 752475 h 850900"/>
                  <a:gd name="connsiteX339" fmla="*/ 288925 w 723900"/>
                  <a:gd name="connsiteY339" fmla="*/ 752475 h 850900"/>
                  <a:gd name="connsiteX340" fmla="*/ 288925 w 723900"/>
                  <a:gd name="connsiteY340" fmla="*/ 749300 h 850900"/>
                  <a:gd name="connsiteX341" fmla="*/ 282575 w 723900"/>
                  <a:gd name="connsiteY341" fmla="*/ 749300 h 850900"/>
                  <a:gd name="connsiteX342" fmla="*/ 282575 w 723900"/>
                  <a:gd name="connsiteY342" fmla="*/ 752475 h 850900"/>
                  <a:gd name="connsiteX343" fmla="*/ 285750 w 723900"/>
                  <a:gd name="connsiteY343" fmla="*/ 752475 h 850900"/>
                  <a:gd name="connsiteX344" fmla="*/ 282575 w 723900"/>
                  <a:gd name="connsiteY344" fmla="*/ 755650 h 850900"/>
                  <a:gd name="connsiteX345" fmla="*/ 279400 w 723900"/>
                  <a:gd name="connsiteY345" fmla="*/ 755650 h 850900"/>
                  <a:gd name="connsiteX346" fmla="*/ 279400 w 723900"/>
                  <a:gd name="connsiteY346" fmla="*/ 758825 h 850900"/>
                  <a:gd name="connsiteX347" fmla="*/ 276225 w 723900"/>
                  <a:gd name="connsiteY347" fmla="*/ 758825 h 850900"/>
                  <a:gd name="connsiteX348" fmla="*/ 276225 w 723900"/>
                  <a:gd name="connsiteY348" fmla="*/ 755650 h 850900"/>
                  <a:gd name="connsiteX349" fmla="*/ 276225 w 723900"/>
                  <a:gd name="connsiteY349" fmla="*/ 752475 h 850900"/>
                  <a:gd name="connsiteX350" fmla="*/ 279400 w 723900"/>
                  <a:gd name="connsiteY350" fmla="*/ 752475 h 850900"/>
                  <a:gd name="connsiteX351" fmla="*/ 282575 w 723900"/>
                  <a:gd name="connsiteY351" fmla="*/ 749300 h 850900"/>
                  <a:gd name="connsiteX352" fmla="*/ 203200 w 723900"/>
                  <a:gd name="connsiteY352" fmla="*/ 749300 h 850900"/>
                  <a:gd name="connsiteX353" fmla="*/ 206375 w 723900"/>
                  <a:gd name="connsiteY353" fmla="*/ 749300 h 850900"/>
                  <a:gd name="connsiteX354" fmla="*/ 209550 w 723900"/>
                  <a:gd name="connsiteY354" fmla="*/ 749300 h 850900"/>
                  <a:gd name="connsiteX355" fmla="*/ 209550 w 723900"/>
                  <a:gd name="connsiteY355" fmla="*/ 752475 h 850900"/>
                  <a:gd name="connsiteX356" fmla="*/ 206375 w 723900"/>
                  <a:gd name="connsiteY356" fmla="*/ 752475 h 850900"/>
                  <a:gd name="connsiteX357" fmla="*/ 203200 w 723900"/>
                  <a:gd name="connsiteY357" fmla="*/ 752475 h 850900"/>
                  <a:gd name="connsiteX358" fmla="*/ 203200 w 723900"/>
                  <a:gd name="connsiteY358" fmla="*/ 749300 h 850900"/>
                  <a:gd name="connsiteX359" fmla="*/ 298450 w 723900"/>
                  <a:gd name="connsiteY359" fmla="*/ 742950 h 850900"/>
                  <a:gd name="connsiteX360" fmla="*/ 300038 w 723900"/>
                  <a:gd name="connsiteY360" fmla="*/ 742950 h 850900"/>
                  <a:gd name="connsiteX361" fmla="*/ 300038 w 723900"/>
                  <a:gd name="connsiteY361" fmla="*/ 744538 h 850900"/>
                  <a:gd name="connsiteX362" fmla="*/ 298450 w 723900"/>
                  <a:gd name="connsiteY362" fmla="*/ 744538 h 850900"/>
                  <a:gd name="connsiteX363" fmla="*/ 298450 w 723900"/>
                  <a:gd name="connsiteY363" fmla="*/ 742950 h 850900"/>
                  <a:gd name="connsiteX364" fmla="*/ 212725 w 723900"/>
                  <a:gd name="connsiteY364" fmla="*/ 742950 h 850900"/>
                  <a:gd name="connsiteX365" fmla="*/ 214313 w 723900"/>
                  <a:gd name="connsiteY365" fmla="*/ 742950 h 850900"/>
                  <a:gd name="connsiteX366" fmla="*/ 214313 w 723900"/>
                  <a:gd name="connsiteY366" fmla="*/ 744538 h 850900"/>
                  <a:gd name="connsiteX367" fmla="*/ 212725 w 723900"/>
                  <a:gd name="connsiteY367" fmla="*/ 744538 h 850900"/>
                  <a:gd name="connsiteX368" fmla="*/ 212725 w 723900"/>
                  <a:gd name="connsiteY368" fmla="*/ 742950 h 850900"/>
                  <a:gd name="connsiteX369" fmla="*/ 200025 w 723900"/>
                  <a:gd name="connsiteY369" fmla="*/ 742950 h 850900"/>
                  <a:gd name="connsiteX370" fmla="*/ 201613 w 723900"/>
                  <a:gd name="connsiteY370" fmla="*/ 742950 h 850900"/>
                  <a:gd name="connsiteX371" fmla="*/ 201613 w 723900"/>
                  <a:gd name="connsiteY371" fmla="*/ 746125 h 850900"/>
                  <a:gd name="connsiteX372" fmla="*/ 200025 w 723900"/>
                  <a:gd name="connsiteY372" fmla="*/ 746125 h 850900"/>
                  <a:gd name="connsiteX373" fmla="*/ 200025 w 723900"/>
                  <a:gd name="connsiteY373" fmla="*/ 742950 h 850900"/>
                  <a:gd name="connsiteX374" fmla="*/ 304800 w 723900"/>
                  <a:gd name="connsiteY374" fmla="*/ 739775 h 850900"/>
                  <a:gd name="connsiteX375" fmla="*/ 306388 w 723900"/>
                  <a:gd name="connsiteY375" fmla="*/ 739775 h 850900"/>
                  <a:gd name="connsiteX376" fmla="*/ 306388 w 723900"/>
                  <a:gd name="connsiteY376" fmla="*/ 741363 h 850900"/>
                  <a:gd name="connsiteX377" fmla="*/ 304800 w 723900"/>
                  <a:gd name="connsiteY377" fmla="*/ 741363 h 850900"/>
                  <a:gd name="connsiteX378" fmla="*/ 304800 w 723900"/>
                  <a:gd name="connsiteY378" fmla="*/ 739775 h 850900"/>
                  <a:gd name="connsiteX379" fmla="*/ 212725 w 723900"/>
                  <a:gd name="connsiteY379" fmla="*/ 739775 h 850900"/>
                  <a:gd name="connsiteX380" fmla="*/ 214313 w 723900"/>
                  <a:gd name="connsiteY380" fmla="*/ 739775 h 850900"/>
                  <a:gd name="connsiteX381" fmla="*/ 214313 w 723900"/>
                  <a:gd name="connsiteY381" fmla="*/ 741363 h 850900"/>
                  <a:gd name="connsiteX382" fmla="*/ 212725 w 723900"/>
                  <a:gd name="connsiteY382" fmla="*/ 741363 h 850900"/>
                  <a:gd name="connsiteX383" fmla="*/ 212725 w 723900"/>
                  <a:gd name="connsiteY383" fmla="*/ 739775 h 850900"/>
                  <a:gd name="connsiteX384" fmla="*/ 215900 w 723900"/>
                  <a:gd name="connsiteY384" fmla="*/ 736600 h 850900"/>
                  <a:gd name="connsiteX385" fmla="*/ 217488 w 723900"/>
                  <a:gd name="connsiteY385" fmla="*/ 736600 h 850900"/>
                  <a:gd name="connsiteX386" fmla="*/ 217488 w 723900"/>
                  <a:gd name="connsiteY386" fmla="*/ 738188 h 850900"/>
                  <a:gd name="connsiteX387" fmla="*/ 215900 w 723900"/>
                  <a:gd name="connsiteY387" fmla="*/ 738188 h 850900"/>
                  <a:gd name="connsiteX388" fmla="*/ 215900 w 723900"/>
                  <a:gd name="connsiteY388" fmla="*/ 736600 h 850900"/>
                  <a:gd name="connsiteX389" fmla="*/ 222250 w 723900"/>
                  <a:gd name="connsiteY389" fmla="*/ 733425 h 850900"/>
                  <a:gd name="connsiteX390" fmla="*/ 223838 w 723900"/>
                  <a:gd name="connsiteY390" fmla="*/ 733425 h 850900"/>
                  <a:gd name="connsiteX391" fmla="*/ 223838 w 723900"/>
                  <a:gd name="connsiteY391" fmla="*/ 735013 h 850900"/>
                  <a:gd name="connsiteX392" fmla="*/ 222250 w 723900"/>
                  <a:gd name="connsiteY392" fmla="*/ 735013 h 850900"/>
                  <a:gd name="connsiteX393" fmla="*/ 222250 w 723900"/>
                  <a:gd name="connsiteY393" fmla="*/ 733425 h 850900"/>
                  <a:gd name="connsiteX394" fmla="*/ 155575 w 723900"/>
                  <a:gd name="connsiteY394" fmla="*/ 733425 h 850900"/>
                  <a:gd name="connsiteX395" fmla="*/ 157163 w 723900"/>
                  <a:gd name="connsiteY395" fmla="*/ 733425 h 850900"/>
                  <a:gd name="connsiteX396" fmla="*/ 158750 w 723900"/>
                  <a:gd name="connsiteY396" fmla="*/ 733425 h 850900"/>
                  <a:gd name="connsiteX397" fmla="*/ 160338 w 723900"/>
                  <a:gd name="connsiteY397" fmla="*/ 733425 h 850900"/>
                  <a:gd name="connsiteX398" fmla="*/ 160338 w 723900"/>
                  <a:gd name="connsiteY398" fmla="*/ 735013 h 850900"/>
                  <a:gd name="connsiteX399" fmla="*/ 158750 w 723900"/>
                  <a:gd name="connsiteY399" fmla="*/ 735013 h 850900"/>
                  <a:gd name="connsiteX400" fmla="*/ 158750 w 723900"/>
                  <a:gd name="connsiteY400" fmla="*/ 736600 h 850900"/>
                  <a:gd name="connsiteX401" fmla="*/ 157163 w 723900"/>
                  <a:gd name="connsiteY401" fmla="*/ 735013 h 850900"/>
                  <a:gd name="connsiteX402" fmla="*/ 155575 w 723900"/>
                  <a:gd name="connsiteY402" fmla="*/ 735013 h 850900"/>
                  <a:gd name="connsiteX403" fmla="*/ 155575 w 723900"/>
                  <a:gd name="connsiteY403" fmla="*/ 733425 h 850900"/>
                  <a:gd name="connsiteX404" fmla="*/ 158750 w 723900"/>
                  <a:gd name="connsiteY404" fmla="*/ 730250 h 850900"/>
                  <a:gd name="connsiteX405" fmla="*/ 161925 w 723900"/>
                  <a:gd name="connsiteY405" fmla="*/ 730250 h 850900"/>
                  <a:gd name="connsiteX406" fmla="*/ 158750 w 723900"/>
                  <a:gd name="connsiteY406" fmla="*/ 733425 h 850900"/>
                  <a:gd name="connsiteX407" fmla="*/ 158750 w 723900"/>
                  <a:gd name="connsiteY407" fmla="*/ 730250 h 850900"/>
                  <a:gd name="connsiteX408" fmla="*/ 228600 w 723900"/>
                  <a:gd name="connsiteY408" fmla="*/ 723900 h 850900"/>
                  <a:gd name="connsiteX409" fmla="*/ 230188 w 723900"/>
                  <a:gd name="connsiteY409" fmla="*/ 723900 h 850900"/>
                  <a:gd name="connsiteX410" fmla="*/ 230188 w 723900"/>
                  <a:gd name="connsiteY410" fmla="*/ 727075 h 850900"/>
                  <a:gd name="connsiteX411" fmla="*/ 228600 w 723900"/>
                  <a:gd name="connsiteY411" fmla="*/ 727075 h 850900"/>
                  <a:gd name="connsiteX412" fmla="*/ 228600 w 723900"/>
                  <a:gd name="connsiteY412" fmla="*/ 723900 h 850900"/>
                  <a:gd name="connsiteX413" fmla="*/ 323850 w 723900"/>
                  <a:gd name="connsiteY413" fmla="*/ 720725 h 850900"/>
                  <a:gd name="connsiteX414" fmla="*/ 327025 w 723900"/>
                  <a:gd name="connsiteY414" fmla="*/ 720725 h 850900"/>
                  <a:gd name="connsiteX415" fmla="*/ 327025 w 723900"/>
                  <a:gd name="connsiteY415" fmla="*/ 723900 h 850900"/>
                  <a:gd name="connsiteX416" fmla="*/ 323850 w 723900"/>
                  <a:gd name="connsiteY416" fmla="*/ 723900 h 850900"/>
                  <a:gd name="connsiteX417" fmla="*/ 320675 w 723900"/>
                  <a:gd name="connsiteY417" fmla="*/ 723900 h 850900"/>
                  <a:gd name="connsiteX418" fmla="*/ 323850 w 723900"/>
                  <a:gd name="connsiteY418" fmla="*/ 720725 h 850900"/>
                  <a:gd name="connsiteX419" fmla="*/ 320675 w 723900"/>
                  <a:gd name="connsiteY419" fmla="*/ 720725 h 850900"/>
                  <a:gd name="connsiteX420" fmla="*/ 320675 w 723900"/>
                  <a:gd name="connsiteY420" fmla="*/ 723900 h 850900"/>
                  <a:gd name="connsiteX421" fmla="*/ 317500 w 723900"/>
                  <a:gd name="connsiteY421" fmla="*/ 723900 h 850900"/>
                  <a:gd name="connsiteX422" fmla="*/ 320675 w 723900"/>
                  <a:gd name="connsiteY422" fmla="*/ 720725 h 850900"/>
                  <a:gd name="connsiteX423" fmla="*/ 301625 w 723900"/>
                  <a:gd name="connsiteY423" fmla="*/ 712788 h 850900"/>
                  <a:gd name="connsiteX424" fmla="*/ 301625 w 723900"/>
                  <a:gd name="connsiteY424" fmla="*/ 714375 h 850900"/>
                  <a:gd name="connsiteX425" fmla="*/ 304800 w 723900"/>
                  <a:gd name="connsiteY425" fmla="*/ 714375 h 850900"/>
                  <a:gd name="connsiteX426" fmla="*/ 303213 w 723900"/>
                  <a:gd name="connsiteY426" fmla="*/ 712788 h 850900"/>
                  <a:gd name="connsiteX427" fmla="*/ 301625 w 723900"/>
                  <a:gd name="connsiteY427" fmla="*/ 712788 h 850900"/>
                  <a:gd name="connsiteX428" fmla="*/ 317500 w 723900"/>
                  <a:gd name="connsiteY428" fmla="*/ 711200 h 850900"/>
                  <a:gd name="connsiteX429" fmla="*/ 317500 w 723900"/>
                  <a:gd name="connsiteY429" fmla="*/ 714375 h 850900"/>
                  <a:gd name="connsiteX430" fmla="*/ 320675 w 723900"/>
                  <a:gd name="connsiteY430" fmla="*/ 714375 h 850900"/>
                  <a:gd name="connsiteX431" fmla="*/ 320675 w 723900"/>
                  <a:gd name="connsiteY431" fmla="*/ 711200 h 850900"/>
                  <a:gd name="connsiteX432" fmla="*/ 317500 w 723900"/>
                  <a:gd name="connsiteY432" fmla="*/ 711200 h 850900"/>
                  <a:gd name="connsiteX433" fmla="*/ 231775 w 723900"/>
                  <a:gd name="connsiteY433" fmla="*/ 711200 h 850900"/>
                  <a:gd name="connsiteX434" fmla="*/ 233363 w 723900"/>
                  <a:gd name="connsiteY434" fmla="*/ 711200 h 850900"/>
                  <a:gd name="connsiteX435" fmla="*/ 233363 w 723900"/>
                  <a:gd name="connsiteY435" fmla="*/ 712788 h 850900"/>
                  <a:gd name="connsiteX436" fmla="*/ 231775 w 723900"/>
                  <a:gd name="connsiteY436" fmla="*/ 712788 h 850900"/>
                  <a:gd name="connsiteX437" fmla="*/ 231775 w 723900"/>
                  <a:gd name="connsiteY437" fmla="*/ 711200 h 850900"/>
                  <a:gd name="connsiteX438" fmla="*/ 228600 w 723900"/>
                  <a:gd name="connsiteY438" fmla="*/ 711200 h 850900"/>
                  <a:gd name="connsiteX439" fmla="*/ 230188 w 723900"/>
                  <a:gd name="connsiteY439" fmla="*/ 711200 h 850900"/>
                  <a:gd name="connsiteX440" fmla="*/ 230188 w 723900"/>
                  <a:gd name="connsiteY440" fmla="*/ 712788 h 850900"/>
                  <a:gd name="connsiteX441" fmla="*/ 228600 w 723900"/>
                  <a:gd name="connsiteY441" fmla="*/ 712788 h 850900"/>
                  <a:gd name="connsiteX442" fmla="*/ 228600 w 723900"/>
                  <a:gd name="connsiteY442" fmla="*/ 711200 h 850900"/>
                  <a:gd name="connsiteX443" fmla="*/ 298450 w 723900"/>
                  <a:gd name="connsiteY443" fmla="*/ 708025 h 850900"/>
                  <a:gd name="connsiteX444" fmla="*/ 298450 w 723900"/>
                  <a:gd name="connsiteY444" fmla="*/ 711200 h 850900"/>
                  <a:gd name="connsiteX445" fmla="*/ 301625 w 723900"/>
                  <a:gd name="connsiteY445" fmla="*/ 711200 h 850900"/>
                  <a:gd name="connsiteX446" fmla="*/ 301625 w 723900"/>
                  <a:gd name="connsiteY446" fmla="*/ 709613 h 850900"/>
                  <a:gd name="connsiteX447" fmla="*/ 301625 w 723900"/>
                  <a:gd name="connsiteY447" fmla="*/ 708025 h 850900"/>
                  <a:gd name="connsiteX448" fmla="*/ 298450 w 723900"/>
                  <a:gd name="connsiteY448" fmla="*/ 708025 h 850900"/>
                  <a:gd name="connsiteX449" fmla="*/ 234950 w 723900"/>
                  <a:gd name="connsiteY449" fmla="*/ 708025 h 850900"/>
                  <a:gd name="connsiteX450" fmla="*/ 236538 w 723900"/>
                  <a:gd name="connsiteY450" fmla="*/ 708025 h 850900"/>
                  <a:gd name="connsiteX451" fmla="*/ 236538 w 723900"/>
                  <a:gd name="connsiteY451" fmla="*/ 709613 h 850900"/>
                  <a:gd name="connsiteX452" fmla="*/ 234950 w 723900"/>
                  <a:gd name="connsiteY452" fmla="*/ 709613 h 850900"/>
                  <a:gd name="connsiteX453" fmla="*/ 234950 w 723900"/>
                  <a:gd name="connsiteY453" fmla="*/ 708025 h 850900"/>
                  <a:gd name="connsiteX454" fmla="*/ 323850 w 723900"/>
                  <a:gd name="connsiteY454" fmla="*/ 704850 h 850900"/>
                  <a:gd name="connsiteX455" fmla="*/ 323850 w 723900"/>
                  <a:gd name="connsiteY455" fmla="*/ 708025 h 850900"/>
                  <a:gd name="connsiteX456" fmla="*/ 327025 w 723900"/>
                  <a:gd name="connsiteY456" fmla="*/ 704850 h 850900"/>
                  <a:gd name="connsiteX457" fmla="*/ 323850 w 723900"/>
                  <a:gd name="connsiteY457" fmla="*/ 704850 h 850900"/>
                  <a:gd name="connsiteX458" fmla="*/ 339725 w 723900"/>
                  <a:gd name="connsiteY458" fmla="*/ 688975 h 850900"/>
                  <a:gd name="connsiteX459" fmla="*/ 342900 w 723900"/>
                  <a:gd name="connsiteY459" fmla="*/ 688975 h 850900"/>
                  <a:gd name="connsiteX460" fmla="*/ 342900 w 723900"/>
                  <a:gd name="connsiteY460" fmla="*/ 692150 h 850900"/>
                  <a:gd name="connsiteX461" fmla="*/ 339725 w 723900"/>
                  <a:gd name="connsiteY461" fmla="*/ 692150 h 850900"/>
                  <a:gd name="connsiteX462" fmla="*/ 339725 w 723900"/>
                  <a:gd name="connsiteY462" fmla="*/ 688975 h 850900"/>
                  <a:gd name="connsiteX463" fmla="*/ 320675 w 723900"/>
                  <a:gd name="connsiteY463" fmla="*/ 682625 h 850900"/>
                  <a:gd name="connsiteX464" fmla="*/ 322263 w 723900"/>
                  <a:gd name="connsiteY464" fmla="*/ 682625 h 850900"/>
                  <a:gd name="connsiteX465" fmla="*/ 323850 w 723900"/>
                  <a:gd name="connsiteY465" fmla="*/ 682625 h 850900"/>
                  <a:gd name="connsiteX466" fmla="*/ 327025 w 723900"/>
                  <a:gd name="connsiteY466" fmla="*/ 682625 h 850900"/>
                  <a:gd name="connsiteX467" fmla="*/ 327025 w 723900"/>
                  <a:gd name="connsiteY467" fmla="*/ 685800 h 850900"/>
                  <a:gd name="connsiteX468" fmla="*/ 330200 w 723900"/>
                  <a:gd name="connsiteY468" fmla="*/ 685800 h 850900"/>
                  <a:gd name="connsiteX469" fmla="*/ 333375 w 723900"/>
                  <a:gd name="connsiteY469" fmla="*/ 685800 h 850900"/>
                  <a:gd name="connsiteX470" fmla="*/ 333375 w 723900"/>
                  <a:gd name="connsiteY470" fmla="*/ 682625 h 850900"/>
                  <a:gd name="connsiteX471" fmla="*/ 336550 w 723900"/>
                  <a:gd name="connsiteY471" fmla="*/ 682625 h 850900"/>
                  <a:gd name="connsiteX472" fmla="*/ 336550 w 723900"/>
                  <a:gd name="connsiteY472" fmla="*/ 685800 h 850900"/>
                  <a:gd name="connsiteX473" fmla="*/ 339725 w 723900"/>
                  <a:gd name="connsiteY473" fmla="*/ 685800 h 850900"/>
                  <a:gd name="connsiteX474" fmla="*/ 339725 w 723900"/>
                  <a:gd name="connsiteY474" fmla="*/ 688975 h 850900"/>
                  <a:gd name="connsiteX475" fmla="*/ 336550 w 723900"/>
                  <a:gd name="connsiteY475" fmla="*/ 692150 h 850900"/>
                  <a:gd name="connsiteX476" fmla="*/ 336550 w 723900"/>
                  <a:gd name="connsiteY476" fmla="*/ 695325 h 850900"/>
                  <a:gd name="connsiteX477" fmla="*/ 339725 w 723900"/>
                  <a:gd name="connsiteY477" fmla="*/ 695325 h 850900"/>
                  <a:gd name="connsiteX478" fmla="*/ 341313 w 723900"/>
                  <a:gd name="connsiteY478" fmla="*/ 695325 h 850900"/>
                  <a:gd name="connsiteX479" fmla="*/ 341313 w 723900"/>
                  <a:gd name="connsiteY479" fmla="*/ 696913 h 850900"/>
                  <a:gd name="connsiteX480" fmla="*/ 339725 w 723900"/>
                  <a:gd name="connsiteY480" fmla="*/ 696913 h 850900"/>
                  <a:gd name="connsiteX481" fmla="*/ 339725 w 723900"/>
                  <a:gd name="connsiteY481" fmla="*/ 698500 h 850900"/>
                  <a:gd name="connsiteX482" fmla="*/ 341313 w 723900"/>
                  <a:gd name="connsiteY482" fmla="*/ 698500 h 850900"/>
                  <a:gd name="connsiteX483" fmla="*/ 342900 w 723900"/>
                  <a:gd name="connsiteY483" fmla="*/ 698500 h 850900"/>
                  <a:gd name="connsiteX484" fmla="*/ 346075 w 723900"/>
                  <a:gd name="connsiteY484" fmla="*/ 698500 h 850900"/>
                  <a:gd name="connsiteX485" fmla="*/ 346075 w 723900"/>
                  <a:gd name="connsiteY485" fmla="*/ 701675 h 850900"/>
                  <a:gd name="connsiteX486" fmla="*/ 342900 w 723900"/>
                  <a:gd name="connsiteY486" fmla="*/ 701675 h 850900"/>
                  <a:gd name="connsiteX487" fmla="*/ 342900 w 723900"/>
                  <a:gd name="connsiteY487" fmla="*/ 704850 h 850900"/>
                  <a:gd name="connsiteX488" fmla="*/ 342900 w 723900"/>
                  <a:gd name="connsiteY488" fmla="*/ 708025 h 850900"/>
                  <a:gd name="connsiteX489" fmla="*/ 339725 w 723900"/>
                  <a:gd name="connsiteY489" fmla="*/ 708025 h 850900"/>
                  <a:gd name="connsiteX490" fmla="*/ 339725 w 723900"/>
                  <a:gd name="connsiteY490" fmla="*/ 704850 h 850900"/>
                  <a:gd name="connsiteX491" fmla="*/ 336550 w 723900"/>
                  <a:gd name="connsiteY491" fmla="*/ 704850 h 850900"/>
                  <a:gd name="connsiteX492" fmla="*/ 336550 w 723900"/>
                  <a:gd name="connsiteY492" fmla="*/ 708025 h 850900"/>
                  <a:gd name="connsiteX493" fmla="*/ 333375 w 723900"/>
                  <a:gd name="connsiteY493" fmla="*/ 708025 h 850900"/>
                  <a:gd name="connsiteX494" fmla="*/ 333375 w 723900"/>
                  <a:gd name="connsiteY494" fmla="*/ 704850 h 850900"/>
                  <a:gd name="connsiteX495" fmla="*/ 330200 w 723900"/>
                  <a:gd name="connsiteY495" fmla="*/ 704850 h 850900"/>
                  <a:gd name="connsiteX496" fmla="*/ 330200 w 723900"/>
                  <a:gd name="connsiteY496" fmla="*/ 708025 h 850900"/>
                  <a:gd name="connsiteX497" fmla="*/ 333375 w 723900"/>
                  <a:gd name="connsiteY497" fmla="*/ 708025 h 850900"/>
                  <a:gd name="connsiteX498" fmla="*/ 333375 w 723900"/>
                  <a:gd name="connsiteY498" fmla="*/ 711200 h 850900"/>
                  <a:gd name="connsiteX499" fmla="*/ 333375 w 723900"/>
                  <a:gd name="connsiteY499" fmla="*/ 714375 h 850900"/>
                  <a:gd name="connsiteX500" fmla="*/ 330200 w 723900"/>
                  <a:gd name="connsiteY500" fmla="*/ 714375 h 850900"/>
                  <a:gd name="connsiteX501" fmla="*/ 330200 w 723900"/>
                  <a:gd name="connsiteY501" fmla="*/ 717550 h 850900"/>
                  <a:gd name="connsiteX502" fmla="*/ 327025 w 723900"/>
                  <a:gd name="connsiteY502" fmla="*/ 717550 h 850900"/>
                  <a:gd name="connsiteX503" fmla="*/ 327025 w 723900"/>
                  <a:gd name="connsiteY503" fmla="*/ 714375 h 850900"/>
                  <a:gd name="connsiteX504" fmla="*/ 327025 w 723900"/>
                  <a:gd name="connsiteY504" fmla="*/ 711200 h 850900"/>
                  <a:gd name="connsiteX505" fmla="*/ 323850 w 723900"/>
                  <a:gd name="connsiteY505" fmla="*/ 714375 h 850900"/>
                  <a:gd name="connsiteX506" fmla="*/ 323850 w 723900"/>
                  <a:gd name="connsiteY506" fmla="*/ 717550 h 850900"/>
                  <a:gd name="connsiteX507" fmla="*/ 320675 w 723900"/>
                  <a:gd name="connsiteY507" fmla="*/ 720725 h 850900"/>
                  <a:gd name="connsiteX508" fmla="*/ 320675 w 723900"/>
                  <a:gd name="connsiteY508" fmla="*/ 717550 h 850900"/>
                  <a:gd name="connsiteX509" fmla="*/ 317500 w 723900"/>
                  <a:gd name="connsiteY509" fmla="*/ 717550 h 850900"/>
                  <a:gd name="connsiteX510" fmla="*/ 317500 w 723900"/>
                  <a:gd name="connsiteY510" fmla="*/ 720725 h 850900"/>
                  <a:gd name="connsiteX511" fmla="*/ 317500 w 723900"/>
                  <a:gd name="connsiteY511" fmla="*/ 723900 h 850900"/>
                  <a:gd name="connsiteX512" fmla="*/ 317500 w 723900"/>
                  <a:gd name="connsiteY512" fmla="*/ 727075 h 850900"/>
                  <a:gd name="connsiteX513" fmla="*/ 317500 w 723900"/>
                  <a:gd name="connsiteY513" fmla="*/ 730250 h 850900"/>
                  <a:gd name="connsiteX514" fmla="*/ 314325 w 723900"/>
                  <a:gd name="connsiteY514" fmla="*/ 730250 h 850900"/>
                  <a:gd name="connsiteX515" fmla="*/ 314325 w 723900"/>
                  <a:gd name="connsiteY515" fmla="*/ 727075 h 850900"/>
                  <a:gd name="connsiteX516" fmla="*/ 314325 w 723900"/>
                  <a:gd name="connsiteY516" fmla="*/ 723900 h 850900"/>
                  <a:gd name="connsiteX517" fmla="*/ 311150 w 723900"/>
                  <a:gd name="connsiteY517" fmla="*/ 723900 h 850900"/>
                  <a:gd name="connsiteX518" fmla="*/ 311150 w 723900"/>
                  <a:gd name="connsiteY518" fmla="*/ 727075 h 850900"/>
                  <a:gd name="connsiteX519" fmla="*/ 307975 w 723900"/>
                  <a:gd name="connsiteY519" fmla="*/ 727075 h 850900"/>
                  <a:gd name="connsiteX520" fmla="*/ 307975 w 723900"/>
                  <a:gd name="connsiteY520" fmla="*/ 730250 h 850900"/>
                  <a:gd name="connsiteX521" fmla="*/ 307975 w 723900"/>
                  <a:gd name="connsiteY521" fmla="*/ 733425 h 850900"/>
                  <a:gd name="connsiteX522" fmla="*/ 304800 w 723900"/>
                  <a:gd name="connsiteY522" fmla="*/ 733425 h 850900"/>
                  <a:gd name="connsiteX523" fmla="*/ 304800 w 723900"/>
                  <a:gd name="connsiteY523" fmla="*/ 736600 h 850900"/>
                  <a:gd name="connsiteX524" fmla="*/ 304800 w 723900"/>
                  <a:gd name="connsiteY524" fmla="*/ 739775 h 850900"/>
                  <a:gd name="connsiteX525" fmla="*/ 301625 w 723900"/>
                  <a:gd name="connsiteY525" fmla="*/ 739775 h 850900"/>
                  <a:gd name="connsiteX526" fmla="*/ 298450 w 723900"/>
                  <a:gd name="connsiteY526" fmla="*/ 739775 h 850900"/>
                  <a:gd name="connsiteX527" fmla="*/ 298450 w 723900"/>
                  <a:gd name="connsiteY527" fmla="*/ 742950 h 850900"/>
                  <a:gd name="connsiteX528" fmla="*/ 295275 w 723900"/>
                  <a:gd name="connsiteY528" fmla="*/ 742950 h 850900"/>
                  <a:gd name="connsiteX529" fmla="*/ 292100 w 723900"/>
                  <a:gd name="connsiteY529" fmla="*/ 742950 h 850900"/>
                  <a:gd name="connsiteX530" fmla="*/ 292100 w 723900"/>
                  <a:gd name="connsiteY530" fmla="*/ 739775 h 850900"/>
                  <a:gd name="connsiteX531" fmla="*/ 295275 w 723900"/>
                  <a:gd name="connsiteY531" fmla="*/ 739775 h 850900"/>
                  <a:gd name="connsiteX532" fmla="*/ 295275 w 723900"/>
                  <a:gd name="connsiteY532" fmla="*/ 736600 h 850900"/>
                  <a:gd name="connsiteX533" fmla="*/ 298450 w 723900"/>
                  <a:gd name="connsiteY533" fmla="*/ 736600 h 850900"/>
                  <a:gd name="connsiteX534" fmla="*/ 298450 w 723900"/>
                  <a:gd name="connsiteY534" fmla="*/ 733425 h 850900"/>
                  <a:gd name="connsiteX535" fmla="*/ 301625 w 723900"/>
                  <a:gd name="connsiteY535" fmla="*/ 733425 h 850900"/>
                  <a:gd name="connsiteX536" fmla="*/ 298450 w 723900"/>
                  <a:gd name="connsiteY536" fmla="*/ 730250 h 850900"/>
                  <a:gd name="connsiteX537" fmla="*/ 298450 w 723900"/>
                  <a:gd name="connsiteY537" fmla="*/ 727075 h 850900"/>
                  <a:gd name="connsiteX538" fmla="*/ 301625 w 723900"/>
                  <a:gd name="connsiteY538" fmla="*/ 727075 h 850900"/>
                  <a:gd name="connsiteX539" fmla="*/ 301625 w 723900"/>
                  <a:gd name="connsiteY539" fmla="*/ 723900 h 850900"/>
                  <a:gd name="connsiteX540" fmla="*/ 298450 w 723900"/>
                  <a:gd name="connsiteY540" fmla="*/ 723900 h 850900"/>
                  <a:gd name="connsiteX541" fmla="*/ 298450 w 723900"/>
                  <a:gd name="connsiteY541" fmla="*/ 727075 h 850900"/>
                  <a:gd name="connsiteX542" fmla="*/ 295275 w 723900"/>
                  <a:gd name="connsiteY542" fmla="*/ 727075 h 850900"/>
                  <a:gd name="connsiteX543" fmla="*/ 295275 w 723900"/>
                  <a:gd name="connsiteY543" fmla="*/ 730250 h 850900"/>
                  <a:gd name="connsiteX544" fmla="*/ 295275 w 723900"/>
                  <a:gd name="connsiteY544" fmla="*/ 733425 h 850900"/>
                  <a:gd name="connsiteX545" fmla="*/ 293688 w 723900"/>
                  <a:gd name="connsiteY545" fmla="*/ 733425 h 850900"/>
                  <a:gd name="connsiteX546" fmla="*/ 293688 w 723900"/>
                  <a:gd name="connsiteY546" fmla="*/ 735013 h 850900"/>
                  <a:gd name="connsiteX547" fmla="*/ 292100 w 723900"/>
                  <a:gd name="connsiteY547" fmla="*/ 735013 h 850900"/>
                  <a:gd name="connsiteX548" fmla="*/ 292100 w 723900"/>
                  <a:gd name="connsiteY548" fmla="*/ 733425 h 850900"/>
                  <a:gd name="connsiteX549" fmla="*/ 288925 w 723900"/>
                  <a:gd name="connsiteY549" fmla="*/ 733425 h 850900"/>
                  <a:gd name="connsiteX550" fmla="*/ 285750 w 723900"/>
                  <a:gd name="connsiteY550" fmla="*/ 733425 h 850900"/>
                  <a:gd name="connsiteX551" fmla="*/ 282575 w 723900"/>
                  <a:gd name="connsiteY551" fmla="*/ 733425 h 850900"/>
                  <a:gd name="connsiteX552" fmla="*/ 282575 w 723900"/>
                  <a:gd name="connsiteY552" fmla="*/ 730250 h 850900"/>
                  <a:gd name="connsiteX553" fmla="*/ 282575 w 723900"/>
                  <a:gd name="connsiteY553" fmla="*/ 727075 h 850900"/>
                  <a:gd name="connsiteX554" fmla="*/ 282575 w 723900"/>
                  <a:gd name="connsiteY554" fmla="*/ 723900 h 850900"/>
                  <a:gd name="connsiteX555" fmla="*/ 282575 w 723900"/>
                  <a:gd name="connsiteY555" fmla="*/ 720725 h 850900"/>
                  <a:gd name="connsiteX556" fmla="*/ 279400 w 723900"/>
                  <a:gd name="connsiteY556" fmla="*/ 717550 h 850900"/>
                  <a:gd name="connsiteX557" fmla="*/ 276225 w 723900"/>
                  <a:gd name="connsiteY557" fmla="*/ 717550 h 850900"/>
                  <a:gd name="connsiteX558" fmla="*/ 273050 w 723900"/>
                  <a:gd name="connsiteY558" fmla="*/ 714375 h 850900"/>
                  <a:gd name="connsiteX559" fmla="*/ 273050 w 723900"/>
                  <a:gd name="connsiteY559" fmla="*/ 711200 h 850900"/>
                  <a:gd name="connsiteX560" fmla="*/ 276225 w 723900"/>
                  <a:gd name="connsiteY560" fmla="*/ 711200 h 850900"/>
                  <a:gd name="connsiteX561" fmla="*/ 276225 w 723900"/>
                  <a:gd name="connsiteY561" fmla="*/ 708025 h 850900"/>
                  <a:gd name="connsiteX562" fmla="*/ 279400 w 723900"/>
                  <a:gd name="connsiteY562" fmla="*/ 708025 h 850900"/>
                  <a:gd name="connsiteX563" fmla="*/ 279400 w 723900"/>
                  <a:gd name="connsiteY563" fmla="*/ 704850 h 850900"/>
                  <a:gd name="connsiteX564" fmla="*/ 279400 w 723900"/>
                  <a:gd name="connsiteY564" fmla="*/ 701675 h 850900"/>
                  <a:gd name="connsiteX565" fmla="*/ 282575 w 723900"/>
                  <a:gd name="connsiteY565" fmla="*/ 701675 h 850900"/>
                  <a:gd name="connsiteX566" fmla="*/ 285750 w 723900"/>
                  <a:gd name="connsiteY566" fmla="*/ 698500 h 850900"/>
                  <a:gd name="connsiteX567" fmla="*/ 288925 w 723900"/>
                  <a:gd name="connsiteY567" fmla="*/ 698500 h 850900"/>
                  <a:gd name="connsiteX568" fmla="*/ 288925 w 723900"/>
                  <a:gd name="connsiteY568" fmla="*/ 695325 h 850900"/>
                  <a:gd name="connsiteX569" fmla="*/ 292100 w 723900"/>
                  <a:gd name="connsiteY569" fmla="*/ 695325 h 850900"/>
                  <a:gd name="connsiteX570" fmla="*/ 292100 w 723900"/>
                  <a:gd name="connsiteY570" fmla="*/ 698500 h 850900"/>
                  <a:gd name="connsiteX571" fmla="*/ 295275 w 723900"/>
                  <a:gd name="connsiteY571" fmla="*/ 698500 h 850900"/>
                  <a:gd name="connsiteX572" fmla="*/ 295275 w 723900"/>
                  <a:gd name="connsiteY572" fmla="*/ 695325 h 850900"/>
                  <a:gd name="connsiteX573" fmla="*/ 296863 w 723900"/>
                  <a:gd name="connsiteY573" fmla="*/ 695325 h 850900"/>
                  <a:gd name="connsiteX574" fmla="*/ 296863 w 723900"/>
                  <a:gd name="connsiteY574" fmla="*/ 698500 h 850900"/>
                  <a:gd name="connsiteX575" fmla="*/ 296863 w 723900"/>
                  <a:gd name="connsiteY575" fmla="*/ 700088 h 850900"/>
                  <a:gd name="connsiteX576" fmla="*/ 295275 w 723900"/>
                  <a:gd name="connsiteY576" fmla="*/ 700088 h 850900"/>
                  <a:gd name="connsiteX577" fmla="*/ 295275 w 723900"/>
                  <a:gd name="connsiteY577" fmla="*/ 701675 h 850900"/>
                  <a:gd name="connsiteX578" fmla="*/ 298450 w 723900"/>
                  <a:gd name="connsiteY578" fmla="*/ 701675 h 850900"/>
                  <a:gd name="connsiteX579" fmla="*/ 301625 w 723900"/>
                  <a:gd name="connsiteY579" fmla="*/ 701675 h 850900"/>
                  <a:gd name="connsiteX580" fmla="*/ 301625 w 723900"/>
                  <a:gd name="connsiteY580" fmla="*/ 698500 h 850900"/>
                  <a:gd name="connsiteX581" fmla="*/ 304800 w 723900"/>
                  <a:gd name="connsiteY581" fmla="*/ 698500 h 850900"/>
                  <a:gd name="connsiteX582" fmla="*/ 304800 w 723900"/>
                  <a:gd name="connsiteY582" fmla="*/ 695325 h 850900"/>
                  <a:gd name="connsiteX583" fmla="*/ 301625 w 723900"/>
                  <a:gd name="connsiteY583" fmla="*/ 695325 h 850900"/>
                  <a:gd name="connsiteX584" fmla="*/ 300038 w 723900"/>
                  <a:gd name="connsiteY584" fmla="*/ 695325 h 850900"/>
                  <a:gd name="connsiteX585" fmla="*/ 300038 w 723900"/>
                  <a:gd name="connsiteY585" fmla="*/ 696913 h 850900"/>
                  <a:gd name="connsiteX586" fmla="*/ 298450 w 723900"/>
                  <a:gd name="connsiteY586" fmla="*/ 696913 h 850900"/>
                  <a:gd name="connsiteX587" fmla="*/ 298450 w 723900"/>
                  <a:gd name="connsiteY587" fmla="*/ 695325 h 850900"/>
                  <a:gd name="connsiteX588" fmla="*/ 298450 w 723900"/>
                  <a:gd name="connsiteY588" fmla="*/ 692150 h 850900"/>
                  <a:gd name="connsiteX589" fmla="*/ 298450 w 723900"/>
                  <a:gd name="connsiteY589" fmla="*/ 688975 h 850900"/>
                  <a:gd name="connsiteX590" fmla="*/ 298450 w 723900"/>
                  <a:gd name="connsiteY590" fmla="*/ 685800 h 850900"/>
                  <a:gd name="connsiteX591" fmla="*/ 301625 w 723900"/>
                  <a:gd name="connsiteY591" fmla="*/ 685800 h 850900"/>
                  <a:gd name="connsiteX592" fmla="*/ 304800 w 723900"/>
                  <a:gd name="connsiteY592" fmla="*/ 685800 h 850900"/>
                  <a:gd name="connsiteX593" fmla="*/ 307975 w 723900"/>
                  <a:gd name="connsiteY593" fmla="*/ 685800 h 850900"/>
                  <a:gd name="connsiteX594" fmla="*/ 307975 w 723900"/>
                  <a:gd name="connsiteY594" fmla="*/ 688975 h 850900"/>
                  <a:gd name="connsiteX595" fmla="*/ 309563 w 723900"/>
                  <a:gd name="connsiteY595" fmla="*/ 688975 h 850900"/>
                  <a:gd name="connsiteX596" fmla="*/ 309563 w 723900"/>
                  <a:gd name="connsiteY596" fmla="*/ 690563 h 850900"/>
                  <a:gd name="connsiteX597" fmla="*/ 307975 w 723900"/>
                  <a:gd name="connsiteY597" fmla="*/ 690563 h 850900"/>
                  <a:gd name="connsiteX598" fmla="*/ 307975 w 723900"/>
                  <a:gd name="connsiteY598" fmla="*/ 692150 h 850900"/>
                  <a:gd name="connsiteX599" fmla="*/ 307975 w 723900"/>
                  <a:gd name="connsiteY599" fmla="*/ 695325 h 850900"/>
                  <a:gd name="connsiteX600" fmla="*/ 307975 w 723900"/>
                  <a:gd name="connsiteY600" fmla="*/ 698500 h 850900"/>
                  <a:gd name="connsiteX601" fmla="*/ 309563 w 723900"/>
                  <a:gd name="connsiteY601" fmla="*/ 698500 h 850900"/>
                  <a:gd name="connsiteX602" fmla="*/ 311150 w 723900"/>
                  <a:gd name="connsiteY602" fmla="*/ 698500 h 850900"/>
                  <a:gd name="connsiteX603" fmla="*/ 307975 w 723900"/>
                  <a:gd name="connsiteY603" fmla="*/ 695325 h 850900"/>
                  <a:gd name="connsiteX604" fmla="*/ 311150 w 723900"/>
                  <a:gd name="connsiteY604" fmla="*/ 695325 h 850900"/>
                  <a:gd name="connsiteX605" fmla="*/ 311150 w 723900"/>
                  <a:gd name="connsiteY605" fmla="*/ 692150 h 850900"/>
                  <a:gd name="connsiteX606" fmla="*/ 311150 w 723900"/>
                  <a:gd name="connsiteY606" fmla="*/ 688975 h 850900"/>
                  <a:gd name="connsiteX607" fmla="*/ 314325 w 723900"/>
                  <a:gd name="connsiteY607" fmla="*/ 688975 h 850900"/>
                  <a:gd name="connsiteX608" fmla="*/ 314325 w 723900"/>
                  <a:gd name="connsiteY608" fmla="*/ 685800 h 850900"/>
                  <a:gd name="connsiteX609" fmla="*/ 317500 w 723900"/>
                  <a:gd name="connsiteY609" fmla="*/ 685800 h 850900"/>
                  <a:gd name="connsiteX610" fmla="*/ 320675 w 723900"/>
                  <a:gd name="connsiteY610" fmla="*/ 685800 h 850900"/>
                  <a:gd name="connsiteX611" fmla="*/ 320675 w 723900"/>
                  <a:gd name="connsiteY611" fmla="*/ 684213 h 850900"/>
                  <a:gd name="connsiteX612" fmla="*/ 320675 w 723900"/>
                  <a:gd name="connsiteY612" fmla="*/ 682625 h 850900"/>
                  <a:gd name="connsiteX613" fmla="*/ 311150 w 723900"/>
                  <a:gd name="connsiteY613" fmla="*/ 682625 h 850900"/>
                  <a:gd name="connsiteX614" fmla="*/ 314325 w 723900"/>
                  <a:gd name="connsiteY614" fmla="*/ 682625 h 850900"/>
                  <a:gd name="connsiteX615" fmla="*/ 314325 w 723900"/>
                  <a:gd name="connsiteY615" fmla="*/ 685800 h 850900"/>
                  <a:gd name="connsiteX616" fmla="*/ 311150 w 723900"/>
                  <a:gd name="connsiteY616" fmla="*/ 685800 h 850900"/>
                  <a:gd name="connsiteX617" fmla="*/ 311150 w 723900"/>
                  <a:gd name="connsiteY617" fmla="*/ 682625 h 850900"/>
                  <a:gd name="connsiteX618" fmla="*/ 336550 w 723900"/>
                  <a:gd name="connsiteY618" fmla="*/ 679450 h 850900"/>
                  <a:gd name="connsiteX619" fmla="*/ 339725 w 723900"/>
                  <a:gd name="connsiteY619" fmla="*/ 679450 h 850900"/>
                  <a:gd name="connsiteX620" fmla="*/ 339725 w 723900"/>
                  <a:gd name="connsiteY620" fmla="*/ 682625 h 850900"/>
                  <a:gd name="connsiteX621" fmla="*/ 336550 w 723900"/>
                  <a:gd name="connsiteY621" fmla="*/ 682625 h 850900"/>
                  <a:gd name="connsiteX622" fmla="*/ 336550 w 723900"/>
                  <a:gd name="connsiteY622" fmla="*/ 679450 h 850900"/>
                  <a:gd name="connsiteX623" fmla="*/ 314325 w 723900"/>
                  <a:gd name="connsiteY623" fmla="*/ 679450 h 850900"/>
                  <a:gd name="connsiteX624" fmla="*/ 317500 w 723900"/>
                  <a:gd name="connsiteY624" fmla="*/ 679450 h 850900"/>
                  <a:gd name="connsiteX625" fmla="*/ 320675 w 723900"/>
                  <a:gd name="connsiteY625" fmla="*/ 682625 h 850900"/>
                  <a:gd name="connsiteX626" fmla="*/ 317500 w 723900"/>
                  <a:gd name="connsiteY626" fmla="*/ 682625 h 850900"/>
                  <a:gd name="connsiteX627" fmla="*/ 314325 w 723900"/>
                  <a:gd name="connsiteY627" fmla="*/ 682625 h 850900"/>
                  <a:gd name="connsiteX628" fmla="*/ 314325 w 723900"/>
                  <a:gd name="connsiteY628" fmla="*/ 679450 h 850900"/>
                  <a:gd name="connsiteX629" fmla="*/ 311150 w 723900"/>
                  <a:gd name="connsiteY629" fmla="*/ 679450 h 850900"/>
                  <a:gd name="connsiteX630" fmla="*/ 311150 w 723900"/>
                  <a:gd name="connsiteY630" fmla="*/ 682625 h 850900"/>
                  <a:gd name="connsiteX631" fmla="*/ 307975 w 723900"/>
                  <a:gd name="connsiteY631" fmla="*/ 682625 h 850900"/>
                  <a:gd name="connsiteX632" fmla="*/ 311150 w 723900"/>
                  <a:gd name="connsiteY632" fmla="*/ 679450 h 850900"/>
                  <a:gd name="connsiteX633" fmla="*/ 285750 w 723900"/>
                  <a:gd name="connsiteY633" fmla="*/ 673100 h 850900"/>
                  <a:gd name="connsiteX634" fmla="*/ 288925 w 723900"/>
                  <a:gd name="connsiteY634" fmla="*/ 673100 h 850900"/>
                  <a:gd name="connsiteX635" fmla="*/ 288925 w 723900"/>
                  <a:gd name="connsiteY635" fmla="*/ 676275 h 850900"/>
                  <a:gd name="connsiteX636" fmla="*/ 285750 w 723900"/>
                  <a:gd name="connsiteY636" fmla="*/ 676275 h 850900"/>
                  <a:gd name="connsiteX637" fmla="*/ 285750 w 723900"/>
                  <a:gd name="connsiteY637" fmla="*/ 673100 h 850900"/>
                  <a:gd name="connsiteX638" fmla="*/ 352425 w 723900"/>
                  <a:gd name="connsiteY638" fmla="*/ 663575 h 850900"/>
                  <a:gd name="connsiteX639" fmla="*/ 355600 w 723900"/>
                  <a:gd name="connsiteY639" fmla="*/ 663575 h 850900"/>
                  <a:gd name="connsiteX640" fmla="*/ 355600 w 723900"/>
                  <a:gd name="connsiteY640" fmla="*/ 666750 h 850900"/>
                  <a:gd name="connsiteX641" fmla="*/ 355600 w 723900"/>
                  <a:gd name="connsiteY641" fmla="*/ 669925 h 850900"/>
                  <a:gd name="connsiteX642" fmla="*/ 352425 w 723900"/>
                  <a:gd name="connsiteY642" fmla="*/ 669925 h 850900"/>
                  <a:gd name="connsiteX643" fmla="*/ 352425 w 723900"/>
                  <a:gd name="connsiteY643" fmla="*/ 666750 h 850900"/>
                  <a:gd name="connsiteX644" fmla="*/ 352425 w 723900"/>
                  <a:gd name="connsiteY644" fmla="*/ 663575 h 850900"/>
                  <a:gd name="connsiteX645" fmla="*/ 285750 w 723900"/>
                  <a:gd name="connsiteY645" fmla="*/ 663575 h 850900"/>
                  <a:gd name="connsiteX646" fmla="*/ 285750 w 723900"/>
                  <a:gd name="connsiteY646" fmla="*/ 666750 h 850900"/>
                  <a:gd name="connsiteX647" fmla="*/ 288925 w 723900"/>
                  <a:gd name="connsiteY647" fmla="*/ 666750 h 850900"/>
                  <a:gd name="connsiteX648" fmla="*/ 288925 w 723900"/>
                  <a:gd name="connsiteY648" fmla="*/ 665163 h 850900"/>
                  <a:gd name="connsiteX649" fmla="*/ 288925 w 723900"/>
                  <a:gd name="connsiteY649" fmla="*/ 663575 h 850900"/>
                  <a:gd name="connsiteX650" fmla="*/ 285750 w 723900"/>
                  <a:gd name="connsiteY650" fmla="*/ 663575 h 850900"/>
                  <a:gd name="connsiteX651" fmla="*/ 339725 w 723900"/>
                  <a:gd name="connsiteY651" fmla="*/ 654050 h 850900"/>
                  <a:gd name="connsiteX652" fmla="*/ 341313 w 723900"/>
                  <a:gd name="connsiteY652" fmla="*/ 654050 h 850900"/>
                  <a:gd name="connsiteX653" fmla="*/ 341313 w 723900"/>
                  <a:gd name="connsiteY653" fmla="*/ 655638 h 850900"/>
                  <a:gd name="connsiteX654" fmla="*/ 339725 w 723900"/>
                  <a:gd name="connsiteY654" fmla="*/ 655638 h 850900"/>
                  <a:gd name="connsiteX655" fmla="*/ 339725 w 723900"/>
                  <a:gd name="connsiteY655" fmla="*/ 654050 h 850900"/>
                  <a:gd name="connsiteX656" fmla="*/ 342900 w 723900"/>
                  <a:gd name="connsiteY656" fmla="*/ 650875 h 850900"/>
                  <a:gd name="connsiteX657" fmla="*/ 344488 w 723900"/>
                  <a:gd name="connsiteY657" fmla="*/ 650875 h 850900"/>
                  <a:gd name="connsiteX658" fmla="*/ 344488 w 723900"/>
                  <a:gd name="connsiteY658" fmla="*/ 652463 h 850900"/>
                  <a:gd name="connsiteX659" fmla="*/ 342900 w 723900"/>
                  <a:gd name="connsiteY659" fmla="*/ 652463 h 850900"/>
                  <a:gd name="connsiteX660" fmla="*/ 342900 w 723900"/>
                  <a:gd name="connsiteY660" fmla="*/ 650875 h 850900"/>
                  <a:gd name="connsiteX661" fmla="*/ 333375 w 723900"/>
                  <a:gd name="connsiteY661" fmla="*/ 647700 h 850900"/>
                  <a:gd name="connsiteX662" fmla="*/ 334963 w 723900"/>
                  <a:gd name="connsiteY662" fmla="*/ 647700 h 850900"/>
                  <a:gd name="connsiteX663" fmla="*/ 336550 w 723900"/>
                  <a:gd name="connsiteY663" fmla="*/ 647700 h 850900"/>
                  <a:gd name="connsiteX664" fmla="*/ 339725 w 723900"/>
                  <a:gd name="connsiteY664" fmla="*/ 647700 h 850900"/>
                  <a:gd name="connsiteX665" fmla="*/ 339725 w 723900"/>
                  <a:gd name="connsiteY665" fmla="*/ 650875 h 850900"/>
                  <a:gd name="connsiteX666" fmla="*/ 339725 w 723900"/>
                  <a:gd name="connsiteY666" fmla="*/ 654050 h 850900"/>
                  <a:gd name="connsiteX667" fmla="*/ 336550 w 723900"/>
                  <a:gd name="connsiteY667" fmla="*/ 654050 h 850900"/>
                  <a:gd name="connsiteX668" fmla="*/ 336550 w 723900"/>
                  <a:gd name="connsiteY668" fmla="*/ 657225 h 850900"/>
                  <a:gd name="connsiteX669" fmla="*/ 336550 w 723900"/>
                  <a:gd name="connsiteY669" fmla="*/ 660400 h 850900"/>
                  <a:gd name="connsiteX670" fmla="*/ 338138 w 723900"/>
                  <a:gd name="connsiteY670" fmla="*/ 660400 h 850900"/>
                  <a:gd name="connsiteX671" fmla="*/ 339725 w 723900"/>
                  <a:gd name="connsiteY671" fmla="*/ 660400 h 850900"/>
                  <a:gd name="connsiteX672" fmla="*/ 339725 w 723900"/>
                  <a:gd name="connsiteY672" fmla="*/ 657225 h 850900"/>
                  <a:gd name="connsiteX673" fmla="*/ 342900 w 723900"/>
                  <a:gd name="connsiteY673" fmla="*/ 657225 h 850900"/>
                  <a:gd name="connsiteX674" fmla="*/ 342900 w 723900"/>
                  <a:gd name="connsiteY674" fmla="*/ 660400 h 850900"/>
                  <a:gd name="connsiteX675" fmla="*/ 346075 w 723900"/>
                  <a:gd name="connsiteY675" fmla="*/ 660400 h 850900"/>
                  <a:gd name="connsiteX676" fmla="*/ 349250 w 723900"/>
                  <a:gd name="connsiteY676" fmla="*/ 660400 h 850900"/>
                  <a:gd name="connsiteX677" fmla="*/ 349250 w 723900"/>
                  <a:gd name="connsiteY677" fmla="*/ 661988 h 850900"/>
                  <a:gd name="connsiteX678" fmla="*/ 346075 w 723900"/>
                  <a:gd name="connsiteY678" fmla="*/ 661988 h 850900"/>
                  <a:gd name="connsiteX679" fmla="*/ 346075 w 723900"/>
                  <a:gd name="connsiteY679" fmla="*/ 663575 h 850900"/>
                  <a:gd name="connsiteX680" fmla="*/ 349250 w 723900"/>
                  <a:gd name="connsiteY680" fmla="*/ 663575 h 850900"/>
                  <a:gd name="connsiteX681" fmla="*/ 349250 w 723900"/>
                  <a:gd name="connsiteY681" fmla="*/ 666750 h 850900"/>
                  <a:gd name="connsiteX682" fmla="*/ 349250 w 723900"/>
                  <a:gd name="connsiteY682" fmla="*/ 669925 h 850900"/>
                  <a:gd name="connsiteX683" fmla="*/ 346075 w 723900"/>
                  <a:gd name="connsiteY683" fmla="*/ 669925 h 850900"/>
                  <a:gd name="connsiteX684" fmla="*/ 342900 w 723900"/>
                  <a:gd name="connsiteY684" fmla="*/ 669925 h 850900"/>
                  <a:gd name="connsiteX685" fmla="*/ 342900 w 723900"/>
                  <a:gd name="connsiteY685" fmla="*/ 673100 h 850900"/>
                  <a:gd name="connsiteX686" fmla="*/ 339725 w 723900"/>
                  <a:gd name="connsiteY686" fmla="*/ 673100 h 850900"/>
                  <a:gd name="connsiteX687" fmla="*/ 336550 w 723900"/>
                  <a:gd name="connsiteY687" fmla="*/ 673100 h 850900"/>
                  <a:gd name="connsiteX688" fmla="*/ 333375 w 723900"/>
                  <a:gd name="connsiteY688" fmla="*/ 673100 h 850900"/>
                  <a:gd name="connsiteX689" fmla="*/ 333375 w 723900"/>
                  <a:gd name="connsiteY689" fmla="*/ 676275 h 850900"/>
                  <a:gd name="connsiteX690" fmla="*/ 330200 w 723900"/>
                  <a:gd name="connsiteY690" fmla="*/ 676275 h 850900"/>
                  <a:gd name="connsiteX691" fmla="*/ 330200 w 723900"/>
                  <a:gd name="connsiteY691" fmla="*/ 679450 h 850900"/>
                  <a:gd name="connsiteX692" fmla="*/ 330200 w 723900"/>
                  <a:gd name="connsiteY692" fmla="*/ 682625 h 850900"/>
                  <a:gd name="connsiteX693" fmla="*/ 327025 w 723900"/>
                  <a:gd name="connsiteY693" fmla="*/ 682625 h 850900"/>
                  <a:gd name="connsiteX694" fmla="*/ 327025 w 723900"/>
                  <a:gd name="connsiteY694" fmla="*/ 681038 h 850900"/>
                  <a:gd name="connsiteX695" fmla="*/ 327025 w 723900"/>
                  <a:gd name="connsiteY695" fmla="*/ 679450 h 850900"/>
                  <a:gd name="connsiteX696" fmla="*/ 323850 w 723900"/>
                  <a:gd name="connsiteY696" fmla="*/ 679450 h 850900"/>
                  <a:gd name="connsiteX697" fmla="*/ 320675 w 723900"/>
                  <a:gd name="connsiteY697" fmla="*/ 679450 h 850900"/>
                  <a:gd name="connsiteX698" fmla="*/ 317500 w 723900"/>
                  <a:gd name="connsiteY698" fmla="*/ 679450 h 850900"/>
                  <a:gd name="connsiteX699" fmla="*/ 317500 w 723900"/>
                  <a:gd name="connsiteY699" fmla="*/ 676275 h 850900"/>
                  <a:gd name="connsiteX700" fmla="*/ 314325 w 723900"/>
                  <a:gd name="connsiteY700" fmla="*/ 676275 h 850900"/>
                  <a:gd name="connsiteX701" fmla="*/ 311150 w 723900"/>
                  <a:gd name="connsiteY701" fmla="*/ 676275 h 850900"/>
                  <a:gd name="connsiteX702" fmla="*/ 314325 w 723900"/>
                  <a:gd name="connsiteY702" fmla="*/ 673100 h 850900"/>
                  <a:gd name="connsiteX703" fmla="*/ 317500 w 723900"/>
                  <a:gd name="connsiteY703" fmla="*/ 673100 h 850900"/>
                  <a:gd name="connsiteX704" fmla="*/ 317500 w 723900"/>
                  <a:gd name="connsiteY704" fmla="*/ 669925 h 850900"/>
                  <a:gd name="connsiteX705" fmla="*/ 317500 w 723900"/>
                  <a:gd name="connsiteY705" fmla="*/ 666750 h 850900"/>
                  <a:gd name="connsiteX706" fmla="*/ 320675 w 723900"/>
                  <a:gd name="connsiteY706" fmla="*/ 666750 h 850900"/>
                  <a:gd name="connsiteX707" fmla="*/ 320675 w 723900"/>
                  <a:gd name="connsiteY707" fmla="*/ 669925 h 850900"/>
                  <a:gd name="connsiteX708" fmla="*/ 323850 w 723900"/>
                  <a:gd name="connsiteY708" fmla="*/ 669925 h 850900"/>
                  <a:gd name="connsiteX709" fmla="*/ 323850 w 723900"/>
                  <a:gd name="connsiteY709" fmla="*/ 666750 h 850900"/>
                  <a:gd name="connsiteX710" fmla="*/ 320675 w 723900"/>
                  <a:gd name="connsiteY710" fmla="*/ 666750 h 850900"/>
                  <a:gd name="connsiteX711" fmla="*/ 320675 w 723900"/>
                  <a:gd name="connsiteY711" fmla="*/ 663575 h 850900"/>
                  <a:gd name="connsiteX712" fmla="*/ 323850 w 723900"/>
                  <a:gd name="connsiteY712" fmla="*/ 663575 h 850900"/>
                  <a:gd name="connsiteX713" fmla="*/ 323850 w 723900"/>
                  <a:gd name="connsiteY713" fmla="*/ 660400 h 850900"/>
                  <a:gd name="connsiteX714" fmla="*/ 327025 w 723900"/>
                  <a:gd name="connsiteY714" fmla="*/ 660400 h 850900"/>
                  <a:gd name="connsiteX715" fmla="*/ 327025 w 723900"/>
                  <a:gd name="connsiteY715" fmla="*/ 657225 h 850900"/>
                  <a:gd name="connsiteX716" fmla="*/ 330200 w 723900"/>
                  <a:gd name="connsiteY716" fmla="*/ 657225 h 850900"/>
                  <a:gd name="connsiteX717" fmla="*/ 330200 w 723900"/>
                  <a:gd name="connsiteY717" fmla="*/ 655638 h 850900"/>
                  <a:gd name="connsiteX718" fmla="*/ 330200 w 723900"/>
                  <a:gd name="connsiteY718" fmla="*/ 654050 h 850900"/>
                  <a:gd name="connsiteX719" fmla="*/ 331788 w 723900"/>
                  <a:gd name="connsiteY719" fmla="*/ 654050 h 850900"/>
                  <a:gd name="connsiteX720" fmla="*/ 333375 w 723900"/>
                  <a:gd name="connsiteY720" fmla="*/ 654050 h 850900"/>
                  <a:gd name="connsiteX721" fmla="*/ 333375 w 723900"/>
                  <a:gd name="connsiteY721" fmla="*/ 650875 h 850900"/>
                  <a:gd name="connsiteX722" fmla="*/ 333375 w 723900"/>
                  <a:gd name="connsiteY722" fmla="*/ 649288 h 850900"/>
                  <a:gd name="connsiteX723" fmla="*/ 333375 w 723900"/>
                  <a:gd name="connsiteY723" fmla="*/ 647700 h 850900"/>
                  <a:gd name="connsiteX724" fmla="*/ 307975 w 723900"/>
                  <a:gd name="connsiteY724" fmla="*/ 647700 h 850900"/>
                  <a:gd name="connsiteX725" fmla="*/ 309563 w 723900"/>
                  <a:gd name="connsiteY725" fmla="*/ 647700 h 850900"/>
                  <a:gd name="connsiteX726" fmla="*/ 309563 w 723900"/>
                  <a:gd name="connsiteY726" fmla="*/ 649288 h 850900"/>
                  <a:gd name="connsiteX727" fmla="*/ 307975 w 723900"/>
                  <a:gd name="connsiteY727" fmla="*/ 649288 h 850900"/>
                  <a:gd name="connsiteX728" fmla="*/ 307975 w 723900"/>
                  <a:gd name="connsiteY728" fmla="*/ 647700 h 850900"/>
                  <a:gd name="connsiteX729" fmla="*/ 333375 w 723900"/>
                  <a:gd name="connsiteY729" fmla="*/ 644525 h 850900"/>
                  <a:gd name="connsiteX730" fmla="*/ 334963 w 723900"/>
                  <a:gd name="connsiteY730" fmla="*/ 644525 h 850900"/>
                  <a:gd name="connsiteX731" fmla="*/ 334963 w 723900"/>
                  <a:gd name="connsiteY731" fmla="*/ 646113 h 850900"/>
                  <a:gd name="connsiteX732" fmla="*/ 333375 w 723900"/>
                  <a:gd name="connsiteY732" fmla="*/ 646113 h 850900"/>
                  <a:gd name="connsiteX733" fmla="*/ 333375 w 723900"/>
                  <a:gd name="connsiteY733" fmla="*/ 644525 h 850900"/>
                  <a:gd name="connsiteX734" fmla="*/ 130175 w 723900"/>
                  <a:gd name="connsiteY734" fmla="*/ 641350 h 850900"/>
                  <a:gd name="connsiteX735" fmla="*/ 131763 w 723900"/>
                  <a:gd name="connsiteY735" fmla="*/ 641350 h 850900"/>
                  <a:gd name="connsiteX736" fmla="*/ 131763 w 723900"/>
                  <a:gd name="connsiteY736" fmla="*/ 642938 h 850900"/>
                  <a:gd name="connsiteX737" fmla="*/ 130175 w 723900"/>
                  <a:gd name="connsiteY737" fmla="*/ 642938 h 850900"/>
                  <a:gd name="connsiteX738" fmla="*/ 130175 w 723900"/>
                  <a:gd name="connsiteY738" fmla="*/ 641350 h 850900"/>
                  <a:gd name="connsiteX739" fmla="*/ 342900 w 723900"/>
                  <a:gd name="connsiteY739" fmla="*/ 631825 h 850900"/>
                  <a:gd name="connsiteX740" fmla="*/ 344488 w 723900"/>
                  <a:gd name="connsiteY740" fmla="*/ 631825 h 850900"/>
                  <a:gd name="connsiteX741" fmla="*/ 344488 w 723900"/>
                  <a:gd name="connsiteY741" fmla="*/ 633413 h 850900"/>
                  <a:gd name="connsiteX742" fmla="*/ 342900 w 723900"/>
                  <a:gd name="connsiteY742" fmla="*/ 633413 h 850900"/>
                  <a:gd name="connsiteX743" fmla="*/ 342900 w 723900"/>
                  <a:gd name="connsiteY743" fmla="*/ 631825 h 850900"/>
                  <a:gd name="connsiteX744" fmla="*/ 104775 w 723900"/>
                  <a:gd name="connsiteY744" fmla="*/ 631825 h 850900"/>
                  <a:gd name="connsiteX745" fmla="*/ 107950 w 723900"/>
                  <a:gd name="connsiteY745" fmla="*/ 631825 h 850900"/>
                  <a:gd name="connsiteX746" fmla="*/ 111125 w 723900"/>
                  <a:gd name="connsiteY746" fmla="*/ 631825 h 850900"/>
                  <a:gd name="connsiteX747" fmla="*/ 114300 w 723900"/>
                  <a:gd name="connsiteY747" fmla="*/ 631825 h 850900"/>
                  <a:gd name="connsiteX748" fmla="*/ 117475 w 723900"/>
                  <a:gd name="connsiteY748" fmla="*/ 631825 h 850900"/>
                  <a:gd name="connsiteX749" fmla="*/ 117475 w 723900"/>
                  <a:gd name="connsiteY749" fmla="*/ 635000 h 850900"/>
                  <a:gd name="connsiteX750" fmla="*/ 114300 w 723900"/>
                  <a:gd name="connsiteY750" fmla="*/ 638175 h 850900"/>
                  <a:gd name="connsiteX751" fmla="*/ 114300 w 723900"/>
                  <a:gd name="connsiteY751" fmla="*/ 641350 h 850900"/>
                  <a:gd name="connsiteX752" fmla="*/ 111125 w 723900"/>
                  <a:gd name="connsiteY752" fmla="*/ 641350 h 850900"/>
                  <a:gd name="connsiteX753" fmla="*/ 107950 w 723900"/>
                  <a:gd name="connsiteY753" fmla="*/ 641350 h 850900"/>
                  <a:gd name="connsiteX754" fmla="*/ 107950 w 723900"/>
                  <a:gd name="connsiteY754" fmla="*/ 638175 h 850900"/>
                  <a:gd name="connsiteX755" fmla="*/ 107950 w 723900"/>
                  <a:gd name="connsiteY755" fmla="*/ 636588 h 850900"/>
                  <a:gd name="connsiteX756" fmla="*/ 107950 w 723900"/>
                  <a:gd name="connsiteY756" fmla="*/ 635000 h 850900"/>
                  <a:gd name="connsiteX757" fmla="*/ 104775 w 723900"/>
                  <a:gd name="connsiteY757" fmla="*/ 635000 h 850900"/>
                  <a:gd name="connsiteX758" fmla="*/ 104775 w 723900"/>
                  <a:gd name="connsiteY758" fmla="*/ 631825 h 850900"/>
                  <a:gd name="connsiteX759" fmla="*/ 339725 w 723900"/>
                  <a:gd name="connsiteY759" fmla="*/ 628650 h 850900"/>
                  <a:gd name="connsiteX760" fmla="*/ 342900 w 723900"/>
                  <a:gd name="connsiteY760" fmla="*/ 628650 h 850900"/>
                  <a:gd name="connsiteX761" fmla="*/ 346075 w 723900"/>
                  <a:gd name="connsiteY761" fmla="*/ 628650 h 850900"/>
                  <a:gd name="connsiteX762" fmla="*/ 349250 w 723900"/>
                  <a:gd name="connsiteY762" fmla="*/ 628650 h 850900"/>
                  <a:gd name="connsiteX763" fmla="*/ 350838 w 723900"/>
                  <a:gd name="connsiteY763" fmla="*/ 628650 h 850900"/>
                  <a:gd name="connsiteX764" fmla="*/ 350838 w 723900"/>
                  <a:gd name="connsiteY764" fmla="*/ 631825 h 850900"/>
                  <a:gd name="connsiteX765" fmla="*/ 349250 w 723900"/>
                  <a:gd name="connsiteY765" fmla="*/ 631825 h 850900"/>
                  <a:gd name="connsiteX766" fmla="*/ 346075 w 723900"/>
                  <a:gd name="connsiteY766" fmla="*/ 631825 h 850900"/>
                  <a:gd name="connsiteX767" fmla="*/ 346075 w 723900"/>
                  <a:gd name="connsiteY767" fmla="*/ 630238 h 850900"/>
                  <a:gd name="connsiteX768" fmla="*/ 342900 w 723900"/>
                  <a:gd name="connsiteY768" fmla="*/ 630238 h 850900"/>
                  <a:gd name="connsiteX769" fmla="*/ 342900 w 723900"/>
                  <a:gd name="connsiteY769" fmla="*/ 631825 h 850900"/>
                  <a:gd name="connsiteX770" fmla="*/ 339725 w 723900"/>
                  <a:gd name="connsiteY770" fmla="*/ 631825 h 850900"/>
                  <a:gd name="connsiteX771" fmla="*/ 339725 w 723900"/>
                  <a:gd name="connsiteY771" fmla="*/ 628650 h 850900"/>
                  <a:gd name="connsiteX772" fmla="*/ 117475 w 723900"/>
                  <a:gd name="connsiteY772" fmla="*/ 628650 h 850900"/>
                  <a:gd name="connsiteX773" fmla="*/ 120650 w 723900"/>
                  <a:gd name="connsiteY773" fmla="*/ 628650 h 850900"/>
                  <a:gd name="connsiteX774" fmla="*/ 117475 w 723900"/>
                  <a:gd name="connsiteY774" fmla="*/ 631825 h 850900"/>
                  <a:gd name="connsiteX775" fmla="*/ 117475 w 723900"/>
                  <a:gd name="connsiteY775" fmla="*/ 628650 h 850900"/>
                  <a:gd name="connsiteX776" fmla="*/ 304800 w 723900"/>
                  <a:gd name="connsiteY776" fmla="*/ 622300 h 850900"/>
                  <a:gd name="connsiteX777" fmla="*/ 306388 w 723900"/>
                  <a:gd name="connsiteY777" fmla="*/ 622300 h 850900"/>
                  <a:gd name="connsiteX778" fmla="*/ 306388 w 723900"/>
                  <a:gd name="connsiteY778" fmla="*/ 623888 h 850900"/>
                  <a:gd name="connsiteX779" fmla="*/ 304800 w 723900"/>
                  <a:gd name="connsiteY779" fmla="*/ 623888 h 850900"/>
                  <a:gd name="connsiteX780" fmla="*/ 304800 w 723900"/>
                  <a:gd name="connsiteY780" fmla="*/ 622300 h 850900"/>
                  <a:gd name="connsiteX781" fmla="*/ 130175 w 723900"/>
                  <a:gd name="connsiteY781" fmla="*/ 622300 h 850900"/>
                  <a:gd name="connsiteX782" fmla="*/ 131763 w 723900"/>
                  <a:gd name="connsiteY782" fmla="*/ 622300 h 850900"/>
                  <a:gd name="connsiteX783" fmla="*/ 131763 w 723900"/>
                  <a:gd name="connsiteY783" fmla="*/ 623888 h 850900"/>
                  <a:gd name="connsiteX784" fmla="*/ 130175 w 723900"/>
                  <a:gd name="connsiteY784" fmla="*/ 623888 h 850900"/>
                  <a:gd name="connsiteX785" fmla="*/ 130175 w 723900"/>
                  <a:gd name="connsiteY785" fmla="*/ 622300 h 850900"/>
                  <a:gd name="connsiteX786" fmla="*/ 355600 w 723900"/>
                  <a:gd name="connsiteY786" fmla="*/ 619125 h 850900"/>
                  <a:gd name="connsiteX787" fmla="*/ 358775 w 723900"/>
                  <a:gd name="connsiteY787" fmla="*/ 622300 h 850900"/>
                  <a:gd name="connsiteX788" fmla="*/ 355600 w 723900"/>
                  <a:gd name="connsiteY788" fmla="*/ 622300 h 850900"/>
                  <a:gd name="connsiteX789" fmla="*/ 355600 w 723900"/>
                  <a:gd name="connsiteY789" fmla="*/ 619125 h 850900"/>
                  <a:gd name="connsiteX790" fmla="*/ 292100 w 723900"/>
                  <a:gd name="connsiteY790" fmla="*/ 619125 h 850900"/>
                  <a:gd name="connsiteX791" fmla="*/ 295275 w 723900"/>
                  <a:gd name="connsiteY791" fmla="*/ 619125 h 850900"/>
                  <a:gd name="connsiteX792" fmla="*/ 295275 w 723900"/>
                  <a:gd name="connsiteY792" fmla="*/ 620713 h 850900"/>
                  <a:gd name="connsiteX793" fmla="*/ 292100 w 723900"/>
                  <a:gd name="connsiteY793" fmla="*/ 620713 h 850900"/>
                  <a:gd name="connsiteX794" fmla="*/ 292100 w 723900"/>
                  <a:gd name="connsiteY794" fmla="*/ 619125 h 850900"/>
                  <a:gd name="connsiteX795" fmla="*/ 390525 w 723900"/>
                  <a:gd name="connsiteY795" fmla="*/ 606425 h 850900"/>
                  <a:gd name="connsiteX796" fmla="*/ 392113 w 723900"/>
                  <a:gd name="connsiteY796" fmla="*/ 606425 h 850900"/>
                  <a:gd name="connsiteX797" fmla="*/ 392113 w 723900"/>
                  <a:gd name="connsiteY797" fmla="*/ 608013 h 850900"/>
                  <a:gd name="connsiteX798" fmla="*/ 390525 w 723900"/>
                  <a:gd name="connsiteY798" fmla="*/ 608013 h 850900"/>
                  <a:gd name="connsiteX799" fmla="*/ 390525 w 723900"/>
                  <a:gd name="connsiteY799" fmla="*/ 606425 h 850900"/>
                  <a:gd name="connsiteX800" fmla="*/ 307975 w 723900"/>
                  <a:gd name="connsiteY800" fmla="*/ 606425 h 850900"/>
                  <a:gd name="connsiteX801" fmla="*/ 311150 w 723900"/>
                  <a:gd name="connsiteY801" fmla="*/ 606425 h 850900"/>
                  <a:gd name="connsiteX802" fmla="*/ 314325 w 723900"/>
                  <a:gd name="connsiteY802" fmla="*/ 606425 h 850900"/>
                  <a:gd name="connsiteX803" fmla="*/ 314325 w 723900"/>
                  <a:gd name="connsiteY803" fmla="*/ 609600 h 850900"/>
                  <a:gd name="connsiteX804" fmla="*/ 311150 w 723900"/>
                  <a:gd name="connsiteY804" fmla="*/ 609600 h 850900"/>
                  <a:gd name="connsiteX805" fmla="*/ 307975 w 723900"/>
                  <a:gd name="connsiteY805" fmla="*/ 609600 h 850900"/>
                  <a:gd name="connsiteX806" fmla="*/ 307975 w 723900"/>
                  <a:gd name="connsiteY806" fmla="*/ 606425 h 850900"/>
                  <a:gd name="connsiteX807" fmla="*/ 387350 w 723900"/>
                  <a:gd name="connsiteY807" fmla="*/ 603250 h 850900"/>
                  <a:gd name="connsiteX808" fmla="*/ 390525 w 723900"/>
                  <a:gd name="connsiteY808" fmla="*/ 603250 h 850900"/>
                  <a:gd name="connsiteX809" fmla="*/ 390525 w 723900"/>
                  <a:gd name="connsiteY809" fmla="*/ 606425 h 850900"/>
                  <a:gd name="connsiteX810" fmla="*/ 387350 w 723900"/>
                  <a:gd name="connsiteY810" fmla="*/ 606425 h 850900"/>
                  <a:gd name="connsiteX811" fmla="*/ 387350 w 723900"/>
                  <a:gd name="connsiteY811" fmla="*/ 603250 h 850900"/>
                  <a:gd name="connsiteX812" fmla="*/ 409575 w 723900"/>
                  <a:gd name="connsiteY812" fmla="*/ 593725 h 850900"/>
                  <a:gd name="connsiteX813" fmla="*/ 411163 w 723900"/>
                  <a:gd name="connsiteY813" fmla="*/ 593725 h 850900"/>
                  <a:gd name="connsiteX814" fmla="*/ 411163 w 723900"/>
                  <a:gd name="connsiteY814" fmla="*/ 595313 h 850900"/>
                  <a:gd name="connsiteX815" fmla="*/ 409575 w 723900"/>
                  <a:gd name="connsiteY815" fmla="*/ 595313 h 850900"/>
                  <a:gd name="connsiteX816" fmla="*/ 409575 w 723900"/>
                  <a:gd name="connsiteY816" fmla="*/ 593725 h 850900"/>
                  <a:gd name="connsiteX817" fmla="*/ 384175 w 723900"/>
                  <a:gd name="connsiteY817" fmla="*/ 593725 h 850900"/>
                  <a:gd name="connsiteX818" fmla="*/ 384175 w 723900"/>
                  <a:gd name="connsiteY818" fmla="*/ 596900 h 850900"/>
                  <a:gd name="connsiteX819" fmla="*/ 387350 w 723900"/>
                  <a:gd name="connsiteY819" fmla="*/ 596900 h 850900"/>
                  <a:gd name="connsiteX820" fmla="*/ 387350 w 723900"/>
                  <a:gd name="connsiteY820" fmla="*/ 593725 h 850900"/>
                  <a:gd name="connsiteX821" fmla="*/ 384175 w 723900"/>
                  <a:gd name="connsiteY821" fmla="*/ 593725 h 850900"/>
                  <a:gd name="connsiteX822" fmla="*/ 406400 w 723900"/>
                  <a:gd name="connsiteY822" fmla="*/ 590550 h 850900"/>
                  <a:gd name="connsiteX823" fmla="*/ 407988 w 723900"/>
                  <a:gd name="connsiteY823" fmla="*/ 590550 h 850900"/>
                  <a:gd name="connsiteX824" fmla="*/ 407988 w 723900"/>
                  <a:gd name="connsiteY824" fmla="*/ 592138 h 850900"/>
                  <a:gd name="connsiteX825" fmla="*/ 406400 w 723900"/>
                  <a:gd name="connsiteY825" fmla="*/ 592138 h 850900"/>
                  <a:gd name="connsiteX826" fmla="*/ 406400 w 723900"/>
                  <a:gd name="connsiteY826" fmla="*/ 590550 h 850900"/>
                  <a:gd name="connsiteX827" fmla="*/ 403225 w 723900"/>
                  <a:gd name="connsiteY827" fmla="*/ 590550 h 850900"/>
                  <a:gd name="connsiteX828" fmla="*/ 406400 w 723900"/>
                  <a:gd name="connsiteY828" fmla="*/ 593725 h 850900"/>
                  <a:gd name="connsiteX829" fmla="*/ 403225 w 723900"/>
                  <a:gd name="connsiteY829" fmla="*/ 593725 h 850900"/>
                  <a:gd name="connsiteX830" fmla="*/ 403225 w 723900"/>
                  <a:gd name="connsiteY830" fmla="*/ 590550 h 850900"/>
                  <a:gd name="connsiteX831" fmla="*/ 393700 w 723900"/>
                  <a:gd name="connsiteY831" fmla="*/ 587375 h 850900"/>
                  <a:gd name="connsiteX832" fmla="*/ 390525 w 723900"/>
                  <a:gd name="connsiteY832" fmla="*/ 590550 h 850900"/>
                  <a:gd name="connsiteX833" fmla="*/ 390525 w 723900"/>
                  <a:gd name="connsiteY833" fmla="*/ 593725 h 850900"/>
                  <a:gd name="connsiteX834" fmla="*/ 393700 w 723900"/>
                  <a:gd name="connsiteY834" fmla="*/ 593725 h 850900"/>
                  <a:gd name="connsiteX835" fmla="*/ 390525 w 723900"/>
                  <a:gd name="connsiteY835" fmla="*/ 590550 h 850900"/>
                  <a:gd name="connsiteX836" fmla="*/ 393700 w 723900"/>
                  <a:gd name="connsiteY836" fmla="*/ 590550 h 850900"/>
                  <a:gd name="connsiteX837" fmla="*/ 393700 w 723900"/>
                  <a:gd name="connsiteY837" fmla="*/ 587375 h 850900"/>
                  <a:gd name="connsiteX838" fmla="*/ 409575 w 723900"/>
                  <a:gd name="connsiteY838" fmla="*/ 584200 h 850900"/>
                  <a:gd name="connsiteX839" fmla="*/ 411163 w 723900"/>
                  <a:gd name="connsiteY839" fmla="*/ 584200 h 850900"/>
                  <a:gd name="connsiteX840" fmla="*/ 411163 w 723900"/>
                  <a:gd name="connsiteY840" fmla="*/ 585788 h 850900"/>
                  <a:gd name="connsiteX841" fmla="*/ 409575 w 723900"/>
                  <a:gd name="connsiteY841" fmla="*/ 585788 h 850900"/>
                  <a:gd name="connsiteX842" fmla="*/ 409575 w 723900"/>
                  <a:gd name="connsiteY842" fmla="*/ 584200 h 850900"/>
                  <a:gd name="connsiteX843" fmla="*/ 412750 w 723900"/>
                  <a:gd name="connsiteY843" fmla="*/ 581025 h 850900"/>
                  <a:gd name="connsiteX844" fmla="*/ 414338 w 723900"/>
                  <a:gd name="connsiteY844" fmla="*/ 581025 h 850900"/>
                  <a:gd name="connsiteX845" fmla="*/ 415925 w 723900"/>
                  <a:gd name="connsiteY845" fmla="*/ 581025 h 850900"/>
                  <a:gd name="connsiteX846" fmla="*/ 415925 w 723900"/>
                  <a:gd name="connsiteY846" fmla="*/ 582613 h 850900"/>
                  <a:gd name="connsiteX847" fmla="*/ 414338 w 723900"/>
                  <a:gd name="connsiteY847" fmla="*/ 582613 h 850900"/>
                  <a:gd name="connsiteX848" fmla="*/ 412750 w 723900"/>
                  <a:gd name="connsiteY848" fmla="*/ 582613 h 850900"/>
                  <a:gd name="connsiteX849" fmla="*/ 412750 w 723900"/>
                  <a:gd name="connsiteY849" fmla="*/ 581025 h 850900"/>
                  <a:gd name="connsiteX850" fmla="*/ 406400 w 723900"/>
                  <a:gd name="connsiteY850" fmla="*/ 581025 h 850900"/>
                  <a:gd name="connsiteX851" fmla="*/ 409575 w 723900"/>
                  <a:gd name="connsiteY851" fmla="*/ 581025 h 850900"/>
                  <a:gd name="connsiteX852" fmla="*/ 409575 w 723900"/>
                  <a:gd name="connsiteY852" fmla="*/ 584200 h 850900"/>
                  <a:gd name="connsiteX853" fmla="*/ 406400 w 723900"/>
                  <a:gd name="connsiteY853" fmla="*/ 584200 h 850900"/>
                  <a:gd name="connsiteX854" fmla="*/ 406400 w 723900"/>
                  <a:gd name="connsiteY854" fmla="*/ 581025 h 850900"/>
                  <a:gd name="connsiteX855" fmla="*/ 419100 w 723900"/>
                  <a:gd name="connsiteY855" fmla="*/ 577850 h 850900"/>
                  <a:gd name="connsiteX856" fmla="*/ 420688 w 723900"/>
                  <a:gd name="connsiteY856" fmla="*/ 577850 h 850900"/>
                  <a:gd name="connsiteX857" fmla="*/ 420688 w 723900"/>
                  <a:gd name="connsiteY857" fmla="*/ 579438 h 850900"/>
                  <a:gd name="connsiteX858" fmla="*/ 419100 w 723900"/>
                  <a:gd name="connsiteY858" fmla="*/ 579438 h 850900"/>
                  <a:gd name="connsiteX859" fmla="*/ 419100 w 723900"/>
                  <a:gd name="connsiteY859" fmla="*/ 577850 h 850900"/>
                  <a:gd name="connsiteX860" fmla="*/ 415925 w 723900"/>
                  <a:gd name="connsiteY860" fmla="*/ 577850 h 850900"/>
                  <a:gd name="connsiteX861" fmla="*/ 417513 w 723900"/>
                  <a:gd name="connsiteY861" fmla="*/ 577850 h 850900"/>
                  <a:gd name="connsiteX862" fmla="*/ 417513 w 723900"/>
                  <a:gd name="connsiteY862" fmla="*/ 579438 h 850900"/>
                  <a:gd name="connsiteX863" fmla="*/ 415925 w 723900"/>
                  <a:gd name="connsiteY863" fmla="*/ 579438 h 850900"/>
                  <a:gd name="connsiteX864" fmla="*/ 415925 w 723900"/>
                  <a:gd name="connsiteY864" fmla="*/ 577850 h 850900"/>
                  <a:gd name="connsiteX865" fmla="*/ 444500 w 723900"/>
                  <a:gd name="connsiteY865" fmla="*/ 568325 h 850900"/>
                  <a:gd name="connsiteX866" fmla="*/ 447675 w 723900"/>
                  <a:gd name="connsiteY866" fmla="*/ 568325 h 850900"/>
                  <a:gd name="connsiteX867" fmla="*/ 449263 w 723900"/>
                  <a:gd name="connsiteY867" fmla="*/ 568325 h 850900"/>
                  <a:gd name="connsiteX868" fmla="*/ 450850 w 723900"/>
                  <a:gd name="connsiteY868" fmla="*/ 568325 h 850900"/>
                  <a:gd name="connsiteX869" fmla="*/ 450850 w 723900"/>
                  <a:gd name="connsiteY869" fmla="*/ 571500 h 850900"/>
                  <a:gd name="connsiteX870" fmla="*/ 447675 w 723900"/>
                  <a:gd name="connsiteY870" fmla="*/ 571500 h 850900"/>
                  <a:gd name="connsiteX871" fmla="*/ 446088 w 723900"/>
                  <a:gd name="connsiteY871" fmla="*/ 573087 h 850900"/>
                  <a:gd name="connsiteX872" fmla="*/ 446088 w 723900"/>
                  <a:gd name="connsiteY872" fmla="*/ 573088 h 850900"/>
                  <a:gd name="connsiteX873" fmla="*/ 446087 w 723900"/>
                  <a:gd name="connsiteY873" fmla="*/ 573088 h 850900"/>
                  <a:gd name="connsiteX874" fmla="*/ 444500 w 723900"/>
                  <a:gd name="connsiteY874" fmla="*/ 574675 h 850900"/>
                  <a:gd name="connsiteX875" fmla="*/ 444500 w 723900"/>
                  <a:gd name="connsiteY875" fmla="*/ 573088 h 850900"/>
                  <a:gd name="connsiteX876" fmla="*/ 444500 w 723900"/>
                  <a:gd name="connsiteY876" fmla="*/ 571500 h 850900"/>
                  <a:gd name="connsiteX877" fmla="*/ 444500 w 723900"/>
                  <a:gd name="connsiteY877" fmla="*/ 568325 h 850900"/>
                  <a:gd name="connsiteX878" fmla="*/ 419100 w 723900"/>
                  <a:gd name="connsiteY878" fmla="*/ 568325 h 850900"/>
                  <a:gd name="connsiteX879" fmla="*/ 419100 w 723900"/>
                  <a:gd name="connsiteY879" fmla="*/ 571500 h 850900"/>
                  <a:gd name="connsiteX880" fmla="*/ 422275 w 723900"/>
                  <a:gd name="connsiteY880" fmla="*/ 571500 h 850900"/>
                  <a:gd name="connsiteX881" fmla="*/ 419100 w 723900"/>
                  <a:gd name="connsiteY881" fmla="*/ 568325 h 850900"/>
                  <a:gd name="connsiteX882" fmla="*/ 330200 w 723900"/>
                  <a:gd name="connsiteY882" fmla="*/ 568325 h 850900"/>
                  <a:gd name="connsiteX883" fmla="*/ 333375 w 723900"/>
                  <a:gd name="connsiteY883" fmla="*/ 568325 h 850900"/>
                  <a:gd name="connsiteX884" fmla="*/ 333375 w 723900"/>
                  <a:gd name="connsiteY884" fmla="*/ 571500 h 850900"/>
                  <a:gd name="connsiteX885" fmla="*/ 330200 w 723900"/>
                  <a:gd name="connsiteY885" fmla="*/ 568325 h 850900"/>
                  <a:gd name="connsiteX886" fmla="*/ 38100 w 723900"/>
                  <a:gd name="connsiteY886" fmla="*/ 568325 h 850900"/>
                  <a:gd name="connsiteX887" fmla="*/ 39688 w 723900"/>
                  <a:gd name="connsiteY887" fmla="*/ 568325 h 850900"/>
                  <a:gd name="connsiteX888" fmla="*/ 39688 w 723900"/>
                  <a:gd name="connsiteY888" fmla="*/ 569913 h 850900"/>
                  <a:gd name="connsiteX889" fmla="*/ 38100 w 723900"/>
                  <a:gd name="connsiteY889" fmla="*/ 569913 h 850900"/>
                  <a:gd name="connsiteX890" fmla="*/ 38100 w 723900"/>
                  <a:gd name="connsiteY890" fmla="*/ 568325 h 850900"/>
                  <a:gd name="connsiteX891" fmla="*/ 536575 w 723900"/>
                  <a:gd name="connsiteY891" fmla="*/ 565150 h 850900"/>
                  <a:gd name="connsiteX892" fmla="*/ 539750 w 723900"/>
                  <a:gd name="connsiteY892" fmla="*/ 565150 h 850900"/>
                  <a:gd name="connsiteX893" fmla="*/ 536575 w 723900"/>
                  <a:gd name="connsiteY893" fmla="*/ 568325 h 850900"/>
                  <a:gd name="connsiteX894" fmla="*/ 536575 w 723900"/>
                  <a:gd name="connsiteY894" fmla="*/ 565150 h 850900"/>
                  <a:gd name="connsiteX895" fmla="*/ 460375 w 723900"/>
                  <a:gd name="connsiteY895" fmla="*/ 565150 h 850900"/>
                  <a:gd name="connsiteX896" fmla="*/ 463550 w 723900"/>
                  <a:gd name="connsiteY896" fmla="*/ 565150 h 850900"/>
                  <a:gd name="connsiteX897" fmla="*/ 463550 w 723900"/>
                  <a:gd name="connsiteY897" fmla="*/ 568325 h 850900"/>
                  <a:gd name="connsiteX898" fmla="*/ 466725 w 723900"/>
                  <a:gd name="connsiteY898" fmla="*/ 568325 h 850900"/>
                  <a:gd name="connsiteX899" fmla="*/ 466725 w 723900"/>
                  <a:gd name="connsiteY899" fmla="*/ 571500 h 850900"/>
                  <a:gd name="connsiteX900" fmla="*/ 463550 w 723900"/>
                  <a:gd name="connsiteY900" fmla="*/ 571500 h 850900"/>
                  <a:gd name="connsiteX901" fmla="*/ 463550 w 723900"/>
                  <a:gd name="connsiteY901" fmla="*/ 574675 h 850900"/>
                  <a:gd name="connsiteX902" fmla="*/ 465138 w 723900"/>
                  <a:gd name="connsiteY902" fmla="*/ 574675 h 850900"/>
                  <a:gd name="connsiteX903" fmla="*/ 465138 w 723900"/>
                  <a:gd name="connsiteY903" fmla="*/ 576263 h 850900"/>
                  <a:gd name="connsiteX904" fmla="*/ 465138 w 723900"/>
                  <a:gd name="connsiteY904" fmla="*/ 577850 h 850900"/>
                  <a:gd name="connsiteX905" fmla="*/ 463550 w 723900"/>
                  <a:gd name="connsiteY905" fmla="*/ 577850 h 850900"/>
                  <a:gd name="connsiteX906" fmla="*/ 460375 w 723900"/>
                  <a:gd name="connsiteY906" fmla="*/ 577850 h 850900"/>
                  <a:gd name="connsiteX907" fmla="*/ 457200 w 723900"/>
                  <a:gd name="connsiteY907" fmla="*/ 577850 h 850900"/>
                  <a:gd name="connsiteX908" fmla="*/ 454025 w 723900"/>
                  <a:gd name="connsiteY908" fmla="*/ 581025 h 850900"/>
                  <a:gd name="connsiteX909" fmla="*/ 454025 w 723900"/>
                  <a:gd name="connsiteY909" fmla="*/ 577850 h 850900"/>
                  <a:gd name="connsiteX910" fmla="*/ 454025 w 723900"/>
                  <a:gd name="connsiteY910" fmla="*/ 574675 h 850900"/>
                  <a:gd name="connsiteX911" fmla="*/ 454025 w 723900"/>
                  <a:gd name="connsiteY911" fmla="*/ 571500 h 850900"/>
                  <a:gd name="connsiteX912" fmla="*/ 457200 w 723900"/>
                  <a:gd name="connsiteY912" fmla="*/ 571500 h 850900"/>
                  <a:gd name="connsiteX913" fmla="*/ 457200 w 723900"/>
                  <a:gd name="connsiteY913" fmla="*/ 568325 h 850900"/>
                  <a:gd name="connsiteX914" fmla="*/ 460375 w 723900"/>
                  <a:gd name="connsiteY914" fmla="*/ 568325 h 850900"/>
                  <a:gd name="connsiteX915" fmla="*/ 460375 w 723900"/>
                  <a:gd name="connsiteY915" fmla="*/ 565150 h 850900"/>
                  <a:gd name="connsiteX916" fmla="*/ 450850 w 723900"/>
                  <a:gd name="connsiteY916" fmla="*/ 565150 h 850900"/>
                  <a:gd name="connsiteX917" fmla="*/ 454025 w 723900"/>
                  <a:gd name="connsiteY917" fmla="*/ 565150 h 850900"/>
                  <a:gd name="connsiteX918" fmla="*/ 454025 w 723900"/>
                  <a:gd name="connsiteY918" fmla="*/ 568325 h 850900"/>
                  <a:gd name="connsiteX919" fmla="*/ 450850 w 723900"/>
                  <a:gd name="connsiteY919" fmla="*/ 568325 h 850900"/>
                  <a:gd name="connsiteX920" fmla="*/ 450850 w 723900"/>
                  <a:gd name="connsiteY920" fmla="*/ 565150 h 850900"/>
                  <a:gd name="connsiteX921" fmla="*/ 34925 w 723900"/>
                  <a:gd name="connsiteY921" fmla="*/ 565150 h 850900"/>
                  <a:gd name="connsiteX922" fmla="*/ 36513 w 723900"/>
                  <a:gd name="connsiteY922" fmla="*/ 565150 h 850900"/>
                  <a:gd name="connsiteX923" fmla="*/ 36513 w 723900"/>
                  <a:gd name="connsiteY923" fmla="*/ 566738 h 850900"/>
                  <a:gd name="connsiteX924" fmla="*/ 34925 w 723900"/>
                  <a:gd name="connsiteY924" fmla="*/ 566738 h 850900"/>
                  <a:gd name="connsiteX925" fmla="*/ 34925 w 723900"/>
                  <a:gd name="connsiteY925" fmla="*/ 565150 h 850900"/>
                  <a:gd name="connsiteX926" fmla="*/ 447675 w 723900"/>
                  <a:gd name="connsiteY926" fmla="*/ 561975 h 850900"/>
                  <a:gd name="connsiteX927" fmla="*/ 450850 w 723900"/>
                  <a:gd name="connsiteY927" fmla="*/ 561975 h 850900"/>
                  <a:gd name="connsiteX928" fmla="*/ 450850 w 723900"/>
                  <a:gd name="connsiteY928" fmla="*/ 565150 h 850900"/>
                  <a:gd name="connsiteX929" fmla="*/ 447675 w 723900"/>
                  <a:gd name="connsiteY929" fmla="*/ 565150 h 850900"/>
                  <a:gd name="connsiteX930" fmla="*/ 447675 w 723900"/>
                  <a:gd name="connsiteY930" fmla="*/ 561975 h 850900"/>
                  <a:gd name="connsiteX931" fmla="*/ 460375 w 723900"/>
                  <a:gd name="connsiteY931" fmla="*/ 558800 h 850900"/>
                  <a:gd name="connsiteX932" fmla="*/ 461963 w 723900"/>
                  <a:gd name="connsiteY932" fmla="*/ 558800 h 850900"/>
                  <a:gd name="connsiteX933" fmla="*/ 461963 w 723900"/>
                  <a:gd name="connsiteY933" fmla="*/ 560388 h 850900"/>
                  <a:gd name="connsiteX934" fmla="*/ 460375 w 723900"/>
                  <a:gd name="connsiteY934" fmla="*/ 560388 h 850900"/>
                  <a:gd name="connsiteX935" fmla="*/ 460375 w 723900"/>
                  <a:gd name="connsiteY935" fmla="*/ 558800 h 850900"/>
                  <a:gd name="connsiteX936" fmla="*/ 447675 w 723900"/>
                  <a:gd name="connsiteY936" fmla="*/ 555625 h 850900"/>
                  <a:gd name="connsiteX937" fmla="*/ 450850 w 723900"/>
                  <a:gd name="connsiteY937" fmla="*/ 555625 h 850900"/>
                  <a:gd name="connsiteX938" fmla="*/ 452438 w 723900"/>
                  <a:gd name="connsiteY938" fmla="*/ 555625 h 850900"/>
                  <a:gd name="connsiteX939" fmla="*/ 454025 w 723900"/>
                  <a:gd name="connsiteY939" fmla="*/ 555625 h 850900"/>
                  <a:gd name="connsiteX940" fmla="*/ 454025 w 723900"/>
                  <a:gd name="connsiteY940" fmla="*/ 558800 h 850900"/>
                  <a:gd name="connsiteX941" fmla="*/ 450850 w 723900"/>
                  <a:gd name="connsiteY941" fmla="*/ 558800 h 850900"/>
                  <a:gd name="connsiteX942" fmla="*/ 447675 w 723900"/>
                  <a:gd name="connsiteY942" fmla="*/ 558800 h 850900"/>
                  <a:gd name="connsiteX943" fmla="*/ 447675 w 723900"/>
                  <a:gd name="connsiteY943" fmla="*/ 555625 h 850900"/>
                  <a:gd name="connsiteX944" fmla="*/ 539750 w 723900"/>
                  <a:gd name="connsiteY944" fmla="*/ 552450 h 850900"/>
                  <a:gd name="connsiteX945" fmla="*/ 541338 w 723900"/>
                  <a:gd name="connsiteY945" fmla="*/ 552450 h 850900"/>
                  <a:gd name="connsiteX946" fmla="*/ 541338 w 723900"/>
                  <a:gd name="connsiteY946" fmla="*/ 555625 h 850900"/>
                  <a:gd name="connsiteX947" fmla="*/ 539750 w 723900"/>
                  <a:gd name="connsiteY947" fmla="*/ 555625 h 850900"/>
                  <a:gd name="connsiteX948" fmla="*/ 539750 w 723900"/>
                  <a:gd name="connsiteY948" fmla="*/ 552450 h 850900"/>
                  <a:gd name="connsiteX949" fmla="*/ 463550 w 723900"/>
                  <a:gd name="connsiteY949" fmla="*/ 552450 h 850900"/>
                  <a:gd name="connsiteX950" fmla="*/ 465138 w 723900"/>
                  <a:gd name="connsiteY950" fmla="*/ 552450 h 850900"/>
                  <a:gd name="connsiteX951" fmla="*/ 465138 w 723900"/>
                  <a:gd name="connsiteY951" fmla="*/ 554038 h 850900"/>
                  <a:gd name="connsiteX952" fmla="*/ 463550 w 723900"/>
                  <a:gd name="connsiteY952" fmla="*/ 554038 h 850900"/>
                  <a:gd name="connsiteX953" fmla="*/ 463550 w 723900"/>
                  <a:gd name="connsiteY953" fmla="*/ 552450 h 850900"/>
                  <a:gd name="connsiteX954" fmla="*/ 669925 w 723900"/>
                  <a:gd name="connsiteY954" fmla="*/ 549275 h 850900"/>
                  <a:gd name="connsiteX955" fmla="*/ 669925 w 723900"/>
                  <a:gd name="connsiteY955" fmla="*/ 552450 h 850900"/>
                  <a:gd name="connsiteX956" fmla="*/ 673100 w 723900"/>
                  <a:gd name="connsiteY956" fmla="*/ 552450 h 850900"/>
                  <a:gd name="connsiteX957" fmla="*/ 673100 w 723900"/>
                  <a:gd name="connsiteY957" fmla="*/ 549275 h 850900"/>
                  <a:gd name="connsiteX958" fmla="*/ 669925 w 723900"/>
                  <a:gd name="connsiteY958" fmla="*/ 549275 h 850900"/>
                  <a:gd name="connsiteX959" fmla="*/ 514350 w 723900"/>
                  <a:gd name="connsiteY959" fmla="*/ 549275 h 850900"/>
                  <a:gd name="connsiteX960" fmla="*/ 515938 w 723900"/>
                  <a:gd name="connsiteY960" fmla="*/ 549275 h 850900"/>
                  <a:gd name="connsiteX961" fmla="*/ 515938 w 723900"/>
                  <a:gd name="connsiteY961" fmla="*/ 550863 h 850900"/>
                  <a:gd name="connsiteX962" fmla="*/ 514350 w 723900"/>
                  <a:gd name="connsiteY962" fmla="*/ 550863 h 850900"/>
                  <a:gd name="connsiteX963" fmla="*/ 514350 w 723900"/>
                  <a:gd name="connsiteY963" fmla="*/ 549275 h 850900"/>
                  <a:gd name="connsiteX964" fmla="*/ 511175 w 723900"/>
                  <a:gd name="connsiteY964" fmla="*/ 549275 h 850900"/>
                  <a:gd name="connsiteX965" fmla="*/ 512763 w 723900"/>
                  <a:gd name="connsiteY965" fmla="*/ 549275 h 850900"/>
                  <a:gd name="connsiteX966" fmla="*/ 512763 w 723900"/>
                  <a:gd name="connsiteY966" fmla="*/ 550863 h 850900"/>
                  <a:gd name="connsiteX967" fmla="*/ 511175 w 723900"/>
                  <a:gd name="connsiteY967" fmla="*/ 550863 h 850900"/>
                  <a:gd name="connsiteX968" fmla="*/ 511175 w 723900"/>
                  <a:gd name="connsiteY968" fmla="*/ 549275 h 850900"/>
                  <a:gd name="connsiteX969" fmla="*/ 466725 w 723900"/>
                  <a:gd name="connsiteY969" fmla="*/ 549275 h 850900"/>
                  <a:gd name="connsiteX970" fmla="*/ 469900 w 723900"/>
                  <a:gd name="connsiteY970" fmla="*/ 549275 h 850900"/>
                  <a:gd name="connsiteX971" fmla="*/ 473075 w 723900"/>
                  <a:gd name="connsiteY971" fmla="*/ 549275 h 850900"/>
                  <a:gd name="connsiteX972" fmla="*/ 473075 w 723900"/>
                  <a:gd name="connsiteY972" fmla="*/ 552450 h 850900"/>
                  <a:gd name="connsiteX973" fmla="*/ 473075 w 723900"/>
                  <a:gd name="connsiteY973" fmla="*/ 555625 h 850900"/>
                  <a:gd name="connsiteX974" fmla="*/ 469900 w 723900"/>
                  <a:gd name="connsiteY974" fmla="*/ 558800 h 850900"/>
                  <a:gd name="connsiteX975" fmla="*/ 466725 w 723900"/>
                  <a:gd name="connsiteY975" fmla="*/ 558800 h 850900"/>
                  <a:gd name="connsiteX976" fmla="*/ 466725 w 723900"/>
                  <a:gd name="connsiteY976" fmla="*/ 561975 h 850900"/>
                  <a:gd name="connsiteX977" fmla="*/ 466725 w 723900"/>
                  <a:gd name="connsiteY977" fmla="*/ 565150 h 850900"/>
                  <a:gd name="connsiteX978" fmla="*/ 463550 w 723900"/>
                  <a:gd name="connsiteY978" fmla="*/ 565150 h 850900"/>
                  <a:gd name="connsiteX979" fmla="*/ 463550 w 723900"/>
                  <a:gd name="connsiteY979" fmla="*/ 561975 h 850900"/>
                  <a:gd name="connsiteX980" fmla="*/ 463550 w 723900"/>
                  <a:gd name="connsiteY980" fmla="*/ 558800 h 850900"/>
                  <a:gd name="connsiteX981" fmla="*/ 463550 w 723900"/>
                  <a:gd name="connsiteY981" fmla="*/ 555625 h 850900"/>
                  <a:gd name="connsiteX982" fmla="*/ 466725 w 723900"/>
                  <a:gd name="connsiteY982" fmla="*/ 555625 h 850900"/>
                  <a:gd name="connsiteX983" fmla="*/ 466725 w 723900"/>
                  <a:gd name="connsiteY983" fmla="*/ 552450 h 850900"/>
                  <a:gd name="connsiteX984" fmla="*/ 466725 w 723900"/>
                  <a:gd name="connsiteY984" fmla="*/ 549275 h 850900"/>
                  <a:gd name="connsiteX985" fmla="*/ 346075 w 723900"/>
                  <a:gd name="connsiteY985" fmla="*/ 549275 h 850900"/>
                  <a:gd name="connsiteX986" fmla="*/ 349250 w 723900"/>
                  <a:gd name="connsiteY986" fmla="*/ 549275 h 850900"/>
                  <a:gd name="connsiteX987" fmla="*/ 349250 w 723900"/>
                  <a:gd name="connsiteY987" fmla="*/ 552450 h 850900"/>
                  <a:gd name="connsiteX988" fmla="*/ 346075 w 723900"/>
                  <a:gd name="connsiteY988" fmla="*/ 555625 h 850900"/>
                  <a:gd name="connsiteX989" fmla="*/ 346075 w 723900"/>
                  <a:gd name="connsiteY989" fmla="*/ 552450 h 850900"/>
                  <a:gd name="connsiteX990" fmla="*/ 346075 w 723900"/>
                  <a:gd name="connsiteY990" fmla="*/ 549275 h 850900"/>
                  <a:gd name="connsiteX991" fmla="*/ 514350 w 723900"/>
                  <a:gd name="connsiteY991" fmla="*/ 546100 h 850900"/>
                  <a:gd name="connsiteX992" fmla="*/ 515938 w 723900"/>
                  <a:gd name="connsiteY992" fmla="*/ 546100 h 850900"/>
                  <a:gd name="connsiteX993" fmla="*/ 515938 w 723900"/>
                  <a:gd name="connsiteY993" fmla="*/ 547688 h 850900"/>
                  <a:gd name="connsiteX994" fmla="*/ 514350 w 723900"/>
                  <a:gd name="connsiteY994" fmla="*/ 547688 h 850900"/>
                  <a:gd name="connsiteX995" fmla="*/ 514350 w 723900"/>
                  <a:gd name="connsiteY995" fmla="*/ 546100 h 850900"/>
                  <a:gd name="connsiteX996" fmla="*/ 508000 w 723900"/>
                  <a:gd name="connsiteY996" fmla="*/ 546100 h 850900"/>
                  <a:gd name="connsiteX997" fmla="*/ 509588 w 723900"/>
                  <a:gd name="connsiteY997" fmla="*/ 546100 h 850900"/>
                  <a:gd name="connsiteX998" fmla="*/ 509588 w 723900"/>
                  <a:gd name="connsiteY998" fmla="*/ 547687 h 850900"/>
                  <a:gd name="connsiteX999" fmla="*/ 511175 w 723900"/>
                  <a:gd name="connsiteY999" fmla="*/ 546100 h 850900"/>
                  <a:gd name="connsiteX1000" fmla="*/ 511175 w 723900"/>
                  <a:gd name="connsiteY1000" fmla="*/ 549275 h 850900"/>
                  <a:gd name="connsiteX1001" fmla="*/ 509588 w 723900"/>
                  <a:gd name="connsiteY1001" fmla="*/ 549275 h 850900"/>
                  <a:gd name="connsiteX1002" fmla="*/ 509588 w 723900"/>
                  <a:gd name="connsiteY1002" fmla="*/ 550863 h 850900"/>
                  <a:gd name="connsiteX1003" fmla="*/ 508000 w 723900"/>
                  <a:gd name="connsiteY1003" fmla="*/ 550863 h 850900"/>
                  <a:gd name="connsiteX1004" fmla="*/ 508000 w 723900"/>
                  <a:gd name="connsiteY1004" fmla="*/ 549275 h 850900"/>
                  <a:gd name="connsiteX1005" fmla="*/ 508000 w 723900"/>
                  <a:gd name="connsiteY1005" fmla="*/ 546100 h 850900"/>
                  <a:gd name="connsiteX1006" fmla="*/ 504825 w 723900"/>
                  <a:gd name="connsiteY1006" fmla="*/ 542925 h 850900"/>
                  <a:gd name="connsiteX1007" fmla="*/ 504825 w 723900"/>
                  <a:gd name="connsiteY1007" fmla="*/ 546100 h 850900"/>
                  <a:gd name="connsiteX1008" fmla="*/ 501650 w 723900"/>
                  <a:gd name="connsiteY1008" fmla="*/ 546100 h 850900"/>
                  <a:gd name="connsiteX1009" fmla="*/ 504825 w 723900"/>
                  <a:gd name="connsiteY1009" fmla="*/ 542925 h 850900"/>
                  <a:gd name="connsiteX1010" fmla="*/ 498475 w 723900"/>
                  <a:gd name="connsiteY1010" fmla="*/ 542925 h 850900"/>
                  <a:gd name="connsiteX1011" fmla="*/ 501650 w 723900"/>
                  <a:gd name="connsiteY1011" fmla="*/ 542925 h 850900"/>
                  <a:gd name="connsiteX1012" fmla="*/ 501650 w 723900"/>
                  <a:gd name="connsiteY1012" fmla="*/ 546100 h 850900"/>
                  <a:gd name="connsiteX1013" fmla="*/ 498475 w 723900"/>
                  <a:gd name="connsiteY1013" fmla="*/ 542925 h 850900"/>
                  <a:gd name="connsiteX1014" fmla="*/ 460375 w 723900"/>
                  <a:gd name="connsiteY1014" fmla="*/ 542925 h 850900"/>
                  <a:gd name="connsiteX1015" fmla="*/ 461963 w 723900"/>
                  <a:gd name="connsiteY1015" fmla="*/ 542925 h 850900"/>
                  <a:gd name="connsiteX1016" fmla="*/ 461963 w 723900"/>
                  <a:gd name="connsiteY1016" fmla="*/ 544513 h 850900"/>
                  <a:gd name="connsiteX1017" fmla="*/ 460375 w 723900"/>
                  <a:gd name="connsiteY1017" fmla="*/ 544513 h 850900"/>
                  <a:gd name="connsiteX1018" fmla="*/ 460375 w 723900"/>
                  <a:gd name="connsiteY1018" fmla="*/ 542925 h 850900"/>
                  <a:gd name="connsiteX1019" fmla="*/ 454025 w 723900"/>
                  <a:gd name="connsiteY1019" fmla="*/ 542925 h 850900"/>
                  <a:gd name="connsiteX1020" fmla="*/ 457200 w 723900"/>
                  <a:gd name="connsiteY1020" fmla="*/ 542925 h 850900"/>
                  <a:gd name="connsiteX1021" fmla="*/ 458788 w 723900"/>
                  <a:gd name="connsiteY1021" fmla="*/ 542925 h 850900"/>
                  <a:gd name="connsiteX1022" fmla="*/ 458788 w 723900"/>
                  <a:gd name="connsiteY1022" fmla="*/ 544513 h 850900"/>
                  <a:gd name="connsiteX1023" fmla="*/ 457200 w 723900"/>
                  <a:gd name="connsiteY1023" fmla="*/ 544513 h 850900"/>
                  <a:gd name="connsiteX1024" fmla="*/ 457200 w 723900"/>
                  <a:gd name="connsiteY1024" fmla="*/ 546100 h 850900"/>
                  <a:gd name="connsiteX1025" fmla="*/ 457200 w 723900"/>
                  <a:gd name="connsiteY1025" fmla="*/ 549275 h 850900"/>
                  <a:gd name="connsiteX1026" fmla="*/ 457200 w 723900"/>
                  <a:gd name="connsiteY1026" fmla="*/ 552450 h 850900"/>
                  <a:gd name="connsiteX1027" fmla="*/ 454025 w 723900"/>
                  <a:gd name="connsiteY1027" fmla="*/ 552450 h 850900"/>
                  <a:gd name="connsiteX1028" fmla="*/ 450850 w 723900"/>
                  <a:gd name="connsiteY1028" fmla="*/ 552450 h 850900"/>
                  <a:gd name="connsiteX1029" fmla="*/ 450850 w 723900"/>
                  <a:gd name="connsiteY1029" fmla="*/ 549275 h 850900"/>
                  <a:gd name="connsiteX1030" fmla="*/ 450850 w 723900"/>
                  <a:gd name="connsiteY1030" fmla="*/ 546100 h 850900"/>
                  <a:gd name="connsiteX1031" fmla="*/ 454025 w 723900"/>
                  <a:gd name="connsiteY1031" fmla="*/ 542925 h 850900"/>
                  <a:gd name="connsiteX1032" fmla="*/ 431800 w 723900"/>
                  <a:gd name="connsiteY1032" fmla="*/ 542925 h 850900"/>
                  <a:gd name="connsiteX1033" fmla="*/ 431800 w 723900"/>
                  <a:gd name="connsiteY1033" fmla="*/ 546100 h 850900"/>
                  <a:gd name="connsiteX1034" fmla="*/ 433388 w 723900"/>
                  <a:gd name="connsiteY1034" fmla="*/ 546100 h 850900"/>
                  <a:gd name="connsiteX1035" fmla="*/ 434975 w 723900"/>
                  <a:gd name="connsiteY1035" fmla="*/ 546100 h 850900"/>
                  <a:gd name="connsiteX1036" fmla="*/ 434975 w 723900"/>
                  <a:gd name="connsiteY1036" fmla="*/ 542925 h 850900"/>
                  <a:gd name="connsiteX1037" fmla="*/ 431800 w 723900"/>
                  <a:gd name="connsiteY1037" fmla="*/ 542925 h 850900"/>
                  <a:gd name="connsiteX1038" fmla="*/ 673100 w 723900"/>
                  <a:gd name="connsiteY1038" fmla="*/ 539750 h 850900"/>
                  <a:gd name="connsiteX1039" fmla="*/ 673100 w 723900"/>
                  <a:gd name="connsiteY1039" fmla="*/ 542925 h 850900"/>
                  <a:gd name="connsiteX1040" fmla="*/ 676275 w 723900"/>
                  <a:gd name="connsiteY1040" fmla="*/ 542925 h 850900"/>
                  <a:gd name="connsiteX1041" fmla="*/ 679450 w 723900"/>
                  <a:gd name="connsiteY1041" fmla="*/ 542925 h 850900"/>
                  <a:gd name="connsiteX1042" fmla="*/ 676275 w 723900"/>
                  <a:gd name="connsiteY1042" fmla="*/ 539750 h 850900"/>
                  <a:gd name="connsiteX1043" fmla="*/ 673100 w 723900"/>
                  <a:gd name="connsiteY1043" fmla="*/ 539750 h 850900"/>
                  <a:gd name="connsiteX1044" fmla="*/ 520700 w 723900"/>
                  <a:gd name="connsiteY1044" fmla="*/ 539750 h 850900"/>
                  <a:gd name="connsiteX1045" fmla="*/ 520700 w 723900"/>
                  <a:gd name="connsiteY1045" fmla="*/ 542925 h 850900"/>
                  <a:gd name="connsiteX1046" fmla="*/ 520700 w 723900"/>
                  <a:gd name="connsiteY1046" fmla="*/ 546100 h 850900"/>
                  <a:gd name="connsiteX1047" fmla="*/ 519113 w 723900"/>
                  <a:gd name="connsiteY1047" fmla="*/ 546100 h 850900"/>
                  <a:gd name="connsiteX1048" fmla="*/ 519113 w 723900"/>
                  <a:gd name="connsiteY1048" fmla="*/ 547688 h 850900"/>
                  <a:gd name="connsiteX1049" fmla="*/ 517525 w 723900"/>
                  <a:gd name="connsiteY1049" fmla="*/ 547688 h 850900"/>
                  <a:gd name="connsiteX1050" fmla="*/ 517525 w 723900"/>
                  <a:gd name="connsiteY1050" fmla="*/ 546100 h 850900"/>
                  <a:gd name="connsiteX1051" fmla="*/ 517525 w 723900"/>
                  <a:gd name="connsiteY1051" fmla="*/ 542925 h 850900"/>
                  <a:gd name="connsiteX1052" fmla="*/ 520700 w 723900"/>
                  <a:gd name="connsiteY1052" fmla="*/ 539750 h 850900"/>
                  <a:gd name="connsiteX1053" fmla="*/ 488950 w 723900"/>
                  <a:gd name="connsiteY1053" fmla="*/ 539750 h 850900"/>
                  <a:gd name="connsiteX1054" fmla="*/ 492125 w 723900"/>
                  <a:gd name="connsiteY1054" fmla="*/ 539750 h 850900"/>
                  <a:gd name="connsiteX1055" fmla="*/ 492125 w 723900"/>
                  <a:gd name="connsiteY1055" fmla="*/ 542925 h 850900"/>
                  <a:gd name="connsiteX1056" fmla="*/ 492125 w 723900"/>
                  <a:gd name="connsiteY1056" fmla="*/ 546100 h 850900"/>
                  <a:gd name="connsiteX1057" fmla="*/ 492125 w 723900"/>
                  <a:gd name="connsiteY1057" fmla="*/ 549275 h 850900"/>
                  <a:gd name="connsiteX1058" fmla="*/ 488950 w 723900"/>
                  <a:gd name="connsiteY1058" fmla="*/ 549275 h 850900"/>
                  <a:gd name="connsiteX1059" fmla="*/ 485775 w 723900"/>
                  <a:gd name="connsiteY1059" fmla="*/ 549275 h 850900"/>
                  <a:gd name="connsiteX1060" fmla="*/ 485775 w 723900"/>
                  <a:gd name="connsiteY1060" fmla="*/ 552450 h 850900"/>
                  <a:gd name="connsiteX1061" fmla="*/ 482600 w 723900"/>
                  <a:gd name="connsiteY1061" fmla="*/ 552450 h 850900"/>
                  <a:gd name="connsiteX1062" fmla="*/ 482600 w 723900"/>
                  <a:gd name="connsiteY1062" fmla="*/ 549275 h 850900"/>
                  <a:gd name="connsiteX1063" fmla="*/ 479425 w 723900"/>
                  <a:gd name="connsiteY1063" fmla="*/ 549275 h 850900"/>
                  <a:gd name="connsiteX1064" fmla="*/ 479425 w 723900"/>
                  <a:gd name="connsiteY1064" fmla="*/ 546100 h 850900"/>
                  <a:gd name="connsiteX1065" fmla="*/ 479425 w 723900"/>
                  <a:gd name="connsiteY1065" fmla="*/ 542925 h 850900"/>
                  <a:gd name="connsiteX1066" fmla="*/ 482600 w 723900"/>
                  <a:gd name="connsiteY1066" fmla="*/ 542925 h 850900"/>
                  <a:gd name="connsiteX1067" fmla="*/ 485775 w 723900"/>
                  <a:gd name="connsiteY1067" fmla="*/ 542925 h 850900"/>
                  <a:gd name="connsiteX1068" fmla="*/ 488950 w 723900"/>
                  <a:gd name="connsiteY1068" fmla="*/ 542925 h 850900"/>
                  <a:gd name="connsiteX1069" fmla="*/ 488950 w 723900"/>
                  <a:gd name="connsiteY1069" fmla="*/ 539750 h 850900"/>
                  <a:gd name="connsiteX1070" fmla="*/ 665163 w 723900"/>
                  <a:gd name="connsiteY1070" fmla="*/ 536575 h 850900"/>
                  <a:gd name="connsiteX1071" fmla="*/ 665163 w 723900"/>
                  <a:gd name="connsiteY1071" fmla="*/ 538163 h 850900"/>
                  <a:gd name="connsiteX1072" fmla="*/ 666750 w 723900"/>
                  <a:gd name="connsiteY1072" fmla="*/ 539750 h 850900"/>
                  <a:gd name="connsiteX1073" fmla="*/ 669925 w 723900"/>
                  <a:gd name="connsiteY1073" fmla="*/ 542925 h 850900"/>
                  <a:gd name="connsiteX1074" fmla="*/ 669925 w 723900"/>
                  <a:gd name="connsiteY1074" fmla="*/ 539750 h 850900"/>
                  <a:gd name="connsiteX1075" fmla="*/ 666750 w 723900"/>
                  <a:gd name="connsiteY1075" fmla="*/ 539750 h 850900"/>
                  <a:gd name="connsiteX1076" fmla="*/ 666750 w 723900"/>
                  <a:gd name="connsiteY1076" fmla="*/ 536575 h 850900"/>
                  <a:gd name="connsiteX1077" fmla="*/ 665163 w 723900"/>
                  <a:gd name="connsiteY1077" fmla="*/ 536575 h 850900"/>
                  <a:gd name="connsiteX1078" fmla="*/ 492125 w 723900"/>
                  <a:gd name="connsiteY1078" fmla="*/ 536575 h 850900"/>
                  <a:gd name="connsiteX1079" fmla="*/ 495300 w 723900"/>
                  <a:gd name="connsiteY1079" fmla="*/ 536575 h 850900"/>
                  <a:gd name="connsiteX1080" fmla="*/ 498475 w 723900"/>
                  <a:gd name="connsiteY1080" fmla="*/ 536575 h 850900"/>
                  <a:gd name="connsiteX1081" fmla="*/ 498475 w 723900"/>
                  <a:gd name="connsiteY1081" fmla="*/ 539750 h 850900"/>
                  <a:gd name="connsiteX1082" fmla="*/ 495300 w 723900"/>
                  <a:gd name="connsiteY1082" fmla="*/ 539750 h 850900"/>
                  <a:gd name="connsiteX1083" fmla="*/ 492125 w 723900"/>
                  <a:gd name="connsiteY1083" fmla="*/ 539750 h 850900"/>
                  <a:gd name="connsiteX1084" fmla="*/ 492125 w 723900"/>
                  <a:gd name="connsiteY1084" fmla="*/ 536575 h 850900"/>
                  <a:gd name="connsiteX1085" fmla="*/ 460375 w 723900"/>
                  <a:gd name="connsiteY1085" fmla="*/ 533400 h 850900"/>
                  <a:gd name="connsiteX1086" fmla="*/ 461963 w 723900"/>
                  <a:gd name="connsiteY1086" fmla="*/ 533400 h 850900"/>
                  <a:gd name="connsiteX1087" fmla="*/ 463550 w 723900"/>
                  <a:gd name="connsiteY1087" fmla="*/ 533400 h 850900"/>
                  <a:gd name="connsiteX1088" fmla="*/ 465138 w 723900"/>
                  <a:gd name="connsiteY1088" fmla="*/ 533400 h 850900"/>
                  <a:gd name="connsiteX1089" fmla="*/ 465138 w 723900"/>
                  <a:gd name="connsiteY1089" fmla="*/ 534988 h 850900"/>
                  <a:gd name="connsiteX1090" fmla="*/ 463550 w 723900"/>
                  <a:gd name="connsiteY1090" fmla="*/ 534988 h 850900"/>
                  <a:gd name="connsiteX1091" fmla="*/ 463550 w 723900"/>
                  <a:gd name="connsiteY1091" fmla="*/ 536575 h 850900"/>
                  <a:gd name="connsiteX1092" fmla="*/ 461963 w 723900"/>
                  <a:gd name="connsiteY1092" fmla="*/ 536575 h 850900"/>
                  <a:gd name="connsiteX1093" fmla="*/ 461963 w 723900"/>
                  <a:gd name="connsiteY1093" fmla="*/ 538163 h 850900"/>
                  <a:gd name="connsiteX1094" fmla="*/ 460375 w 723900"/>
                  <a:gd name="connsiteY1094" fmla="*/ 538163 h 850900"/>
                  <a:gd name="connsiteX1095" fmla="*/ 460375 w 723900"/>
                  <a:gd name="connsiteY1095" fmla="*/ 536575 h 850900"/>
                  <a:gd name="connsiteX1096" fmla="*/ 460375 w 723900"/>
                  <a:gd name="connsiteY1096" fmla="*/ 534988 h 850900"/>
                  <a:gd name="connsiteX1097" fmla="*/ 460375 w 723900"/>
                  <a:gd name="connsiteY1097" fmla="*/ 533400 h 850900"/>
                  <a:gd name="connsiteX1098" fmla="*/ 457200 w 723900"/>
                  <a:gd name="connsiteY1098" fmla="*/ 533400 h 850900"/>
                  <a:gd name="connsiteX1099" fmla="*/ 460375 w 723900"/>
                  <a:gd name="connsiteY1099" fmla="*/ 536575 h 850900"/>
                  <a:gd name="connsiteX1100" fmla="*/ 457200 w 723900"/>
                  <a:gd name="connsiteY1100" fmla="*/ 536575 h 850900"/>
                  <a:gd name="connsiteX1101" fmla="*/ 457200 w 723900"/>
                  <a:gd name="connsiteY1101" fmla="*/ 533400 h 850900"/>
                  <a:gd name="connsiteX1102" fmla="*/ 441325 w 723900"/>
                  <a:gd name="connsiteY1102" fmla="*/ 533400 h 850900"/>
                  <a:gd name="connsiteX1103" fmla="*/ 444500 w 723900"/>
                  <a:gd name="connsiteY1103" fmla="*/ 533400 h 850900"/>
                  <a:gd name="connsiteX1104" fmla="*/ 444500 w 723900"/>
                  <a:gd name="connsiteY1104" fmla="*/ 536575 h 850900"/>
                  <a:gd name="connsiteX1105" fmla="*/ 441325 w 723900"/>
                  <a:gd name="connsiteY1105" fmla="*/ 536575 h 850900"/>
                  <a:gd name="connsiteX1106" fmla="*/ 441325 w 723900"/>
                  <a:gd name="connsiteY1106" fmla="*/ 533400 h 850900"/>
                  <a:gd name="connsiteX1107" fmla="*/ 501650 w 723900"/>
                  <a:gd name="connsiteY1107" fmla="*/ 530225 h 850900"/>
                  <a:gd name="connsiteX1108" fmla="*/ 501650 w 723900"/>
                  <a:gd name="connsiteY1108" fmla="*/ 533400 h 850900"/>
                  <a:gd name="connsiteX1109" fmla="*/ 503238 w 723900"/>
                  <a:gd name="connsiteY1109" fmla="*/ 533400 h 850900"/>
                  <a:gd name="connsiteX1110" fmla="*/ 504825 w 723900"/>
                  <a:gd name="connsiteY1110" fmla="*/ 533400 h 850900"/>
                  <a:gd name="connsiteX1111" fmla="*/ 504825 w 723900"/>
                  <a:gd name="connsiteY1111" fmla="*/ 530225 h 850900"/>
                  <a:gd name="connsiteX1112" fmla="*/ 501650 w 723900"/>
                  <a:gd name="connsiteY1112" fmla="*/ 530225 h 850900"/>
                  <a:gd name="connsiteX1113" fmla="*/ 485775 w 723900"/>
                  <a:gd name="connsiteY1113" fmla="*/ 530225 h 850900"/>
                  <a:gd name="connsiteX1114" fmla="*/ 487363 w 723900"/>
                  <a:gd name="connsiteY1114" fmla="*/ 530225 h 850900"/>
                  <a:gd name="connsiteX1115" fmla="*/ 487363 w 723900"/>
                  <a:gd name="connsiteY1115" fmla="*/ 531813 h 850900"/>
                  <a:gd name="connsiteX1116" fmla="*/ 485775 w 723900"/>
                  <a:gd name="connsiteY1116" fmla="*/ 531813 h 850900"/>
                  <a:gd name="connsiteX1117" fmla="*/ 485775 w 723900"/>
                  <a:gd name="connsiteY1117" fmla="*/ 530225 h 850900"/>
                  <a:gd name="connsiteX1118" fmla="*/ 457200 w 723900"/>
                  <a:gd name="connsiteY1118" fmla="*/ 530225 h 850900"/>
                  <a:gd name="connsiteX1119" fmla="*/ 460375 w 723900"/>
                  <a:gd name="connsiteY1119" fmla="*/ 530225 h 850900"/>
                  <a:gd name="connsiteX1120" fmla="*/ 460375 w 723900"/>
                  <a:gd name="connsiteY1120" fmla="*/ 533400 h 850900"/>
                  <a:gd name="connsiteX1121" fmla="*/ 457200 w 723900"/>
                  <a:gd name="connsiteY1121" fmla="*/ 530225 h 850900"/>
                  <a:gd name="connsiteX1122" fmla="*/ 447675 w 723900"/>
                  <a:gd name="connsiteY1122" fmla="*/ 530225 h 850900"/>
                  <a:gd name="connsiteX1123" fmla="*/ 447675 w 723900"/>
                  <a:gd name="connsiteY1123" fmla="*/ 533400 h 850900"/>
                  <a:gd name="connsiteX1124" fmla="*/ 444500 w 723900"/>
                  <a:gd name="connsiteY1124" fmla="*/ 533400 h 850900"/>
                  <a:gd name="connsiteX1125" fmla="*/ 447675 w 723900"/>
                  <a:gd name="connsiteY1125" fmla="*/ 530225 h 850900"/>
                  <a:gd name="connsiteX1126" fmla="*/ 31750 w 723900"/>
                  <a:gd name="connsiteY1126" fmla="*/ 530225 h 850900"/>
                  <a:gd name="connsiteX1127" fmla="*/ 31750 w 723900"/>
                  <a:gd name="connsiteY1127" fmla="*/ 533400 h 850900"/>
                  <a:gd name="connsiteX1128" fmla="*/ 34925 w 723900"/>
                  <a:gd name="connsiteY1128" fmla="*/ 533400 h 850900"/>
                  <a:gd name="connsiteX1129" fmla="*/ 34925 w 723900"/>
                  <a:gd name="connsiteY1129" fmla="*/ 530225 h 850900"/>
                  <a:gd name="connsiteX1130" fmla="*/ 31750 w 723900"/>
                  <a:gd name="connsiteY1130" fmla="*/ 530225 h 850900"/>
                  <a:gd name="connsiteX1131" fmla="*/ 479425 w 723900"/>
                  <a:gd name="connsiteY1131" fmla="*/ 527050 h 850900"/>
                  <a:gd name="connsiteX1132" fmla="*/ 482600 w 723900"/>
                  <a:gd name="connsiteY1132" fmla="*/ 527050 h 850900"/>
                  <a:gd name="connsiteX1133" fmla="*/ 485775 w 723900"/>
                  <a:gd name="connsiteY1133" fmla="*/ 527050 h 850900"/>
                  <a:gd name="connsiteX1134" fmla="*/ 485775 w 723900"/>
                  <a:gd name="connsiteY1134" fmla="*/ 530225 h 850900"/>
                  <a:gd name="connsiteX1135" fmla="*/ 482600 w 723900"/>
                  <a:gd name="connsiteY1135" fmla="*/ 530225 h 850900"/>
                  <a:gd name="connsiteX1136" fmla="*/ 479425 w 723900"/>
                  <a:gd name="connsiteY1136" fmla="*/ 530225 h 850900"/>
                  <a:gd name="connsiteX1137" fmla="*/ 479425 w 723900"/>
                  <a:gd name="connsiteY1137" fmla="*/ 527050 h 850900"/>
                  <a:gd name="connsiteX1138" fmla="*/ 454025 w 723900"/>
                  <a:gd name="connsiteY1138" fmla="*/ 527050 h 850900"/>
                  <a:gd name="connsiteX1139" fmla="*/ 455613 w 723900"/>
                  <a:gd name="connsiteY1139" fmla="*/ 527050 h 850900"/>
                  <a:gd name="connsiteX1140" fmla="*/ 455613 w 723900"/>
                  <a:gd name="connsiteY1140" fmla="*/ 528638 h 850900"/>
                  <a:gd name="connsiteX1141" fmla="*/ 454025 w 723900"/>
                  <a:gd name="connsiteY1141" fmla="*/ 528638 h 850900"/>
                  <a:gd name="connsiteX1142" fmla="*/ 454025 w 723900"/>
                  <a:gd name="connsiteY1142" fmla="*/ 527050 h 850900"/>
                  <a:gd name="connsiteX1143" fmla="*/ 450850 w 723900"/>
                  <a:gd name="connsiteY1143" fmla="*/ 527050 h 850900"/>
                  <a:gd name="connsiteX1144" fmla="*/ 452438 w 723900"/>
                  <a:gd name="connsiteY1144" fmla="*/ 527050 h 850900"/>
                  <a:gd name="connsiteX1145" fmla="*/ 452438 w 723900"/>
                  <a:gd name="connsiteY1145" fmla="*/ 528638 h 850900"/>
                  <a:gd name="connsiteX1146" fmla="*/ 450850 w 723900"/>
                  <a:gd name="connsiteY1146" fmla="*/ 528638 h 850900"/>
                  <a:gd name="connsiteX1147" fmla="*/ 450850 w 723900"/>
                  <a:gd name="connsiteY1147" fmla="*/ 527050 h 850900"/>
                  <a:gd name="connsiteX1148" fmla="*/ 473075 w 723900"/>
                  <a:gd name="connsiteY1148" fmla="*/ 523875 h 850900"/>
                  <a:gd name="connsiteX1149" fmla="*/ 474663 w 723900"/>
                  <a:gd name="connsiteY1149" fmla="*/ 523875 h 850900"/>
                  <a:gd name="connsiteX1150" fmla="*/ 476250 w 723900"/>
                  <a:gd name="connsiteY1150" fmla="*/ 523875 h 850900"/>
                  <a:gd name="connsiteX1151" fmla="*/ 476250 w 723900"/>
                  <a:gd name="connsiteY1151" fmla="*/ 527050 h 850900"/>
                  <a:gd name="connsiteX1152" fmla="*/ 474663 w 723900"/>
                  <a:gd name="connsiteY1152" fmla="*/ 525463 h 850900"/>
                  <a:gd name="connsiteX1153" fmla="*/ 473075 w 723900"/>
                  <a:gd name="connsiteY1153" fmla="*/ 525463 h 850900"/>
                  <a:gd name="connsiteX1154" fmla="*/ 473075 w 723900"/>
                  <a:gd name="connsiteY1154" fmla="*/ 523875 h 850900"/>
                  <a:gd name="connsiteX1155" fmla="*/ 460375 w 723900"/>
                  <a:gd name="connsiteY1155" fmla="*/ 523875 h 850900"/>
                  <a:gd name="connsiteX1156" fmla="*/ 461963 w 723900"/>
                  <a:gd name="connsiteY1156" fmla="*/ 523875 h 850900"/>
                  <a:gd name="connsiteX1157" fmla="*/ 461963 w 723900"/>
                  <a:gd name="connsiteY1157" fmla="*/ 525463 h 850900"/>
                  <a:gd name="connsiteX1158" fmla="*/ 460375 w 723900"/>
                  <a:gd name="connsiteY1158" fmla="*/ 525463 h 850900"/>
                  <a:gd name="connsiteX1159" fmla="*/ 460375 w 723900"/>
                  <a:gd name="connsiteY1159" fmla="*/ 523875 h 850900"/>
                  <a:gd name="connsiteX1160" fmla="*/ 406400 w 723900"/>
                  <a:gd name="connsiteY1160" fmla="*/ 523875 h 850900"/>
                  <a:gd name="connsiteX1161" fmla="*/ 406400 w 723900"/>
                  <a:gd name="connsiteY1161" fmla="*/ 527050 h 850900"/>
                  <a:gd name="connsiteX1162" fmla="*/ 409575 w 723900"/>
                  <a:gd name="connsiteY1162" fmla="*/ 527050 h 850900"/>
                  <a:gd name="connsiteX1163" fmla="*/ 412750 w 723900"/>
                  <a:gd name="connsiteY1163" fmla="*/ 527050 h 850900"/>
                  <a:gd name="connsiteX1164" fmla="*/ 415925 w 723900"/>
                  <a:gd name="connsiteY1164" fmla="*/ 527050 h 850900"/>
                  <a:gd name="connsiteX1165" fmla="*/ 419100 w 723900"/>
                  <a:gd name="connsiteY1165" fmla="*/ 527050 h 850900"/>
                  <a:gd name="connsiteX1166" fmla="*/ 415925 w 723900"/>
                  <a:gd name="connsiteY1166" fmla="*/ 523875 h 850900"/>
                  <a:gd name="connsiteX1167" fmla="*/ 412750 w 723900"/>
                  <a:gd name="connsiteY1167" fmla="*/ 523875 h 850900"/>
                  <a:gd name="connsiteX1168" fmla="*/ 409575 w 723900"/>
                  <a:gd name="connsiteY1168" fmla="*/ 523875 h 850900"/>
                  <a:gd name="connsiteX1169" fmla="*/ 406400 w 723900"/>
                  <a:gd name="connsiteY1169" fmla="*/ 523875 h 850900"/>
                  <a:gd name="connsiteX1170" fmla="*/ 469900 w 723900"/>
                  <a:gd name="connsiteY1170" fmla="*/ 517525 h 850900"/>
                  <a:gd name="connsiteX1171" fmla="*/ 469900 w 723900"/>
                  <a:gd name="connsiteY1171" fmla="*/ 520700 h 850900"/>
                  <a:gd name="connsiteX1172" fmla="*/ 466725 w 723900"/>
                  <a:gd name="connsiteY1172" fmla="*/ 520700 h 850900"/>
                  <a:gd name="connsiteX1173" fmla="*/ 469900 w 723900"/>
                  <a:gd name="connsiteY1173" fmla="*/ 517525 h 850900"/>
                  <a:gd name="connsiteX1174" fmla="*/ 438150 w 723900"/>
                  <a:gd name="connsiteY1174" fmla="*/ 514350 h 850900"/>
                  <a:gd name="connsiteX1175" fmla="*/ 438150 w 723900"/>
                  <a:gd name="connsiteY1175" fmla="*/ 517525 h 850900"/>
                  <a:gd name="connsiteX1176" fmla="*/ 441325 w 723900"/>
                  <a:gd name="connsiteY1176" fmla="*/ 514350 h 850900"/>
                  <a:gd name="connsiteX1177" fmla="*/ 438150 w 723900"/>
                  <a:gd name="connsiteY1177" fmla="*/ 514350 h 850900"/>
                  <a:gd name="connsiteX1178" fmla="*/ 387350 w 723900"/>
                  <a:gd name="connsiteY1178" fmla="*/ 514350 h 850900"/>
                  <a:gd name="connsiteX1179" fmla="*/ 390525 w 723900"/>
                  <a:gd name="connsiteY1179" fmla="*/ 514350 h 850900"/>
                  <a:gd name="connsiteX1180" fmla="*/ 390525 w 723900"/>
                  <a:gd name="connsiteY1180" fmla="*/ 517525 h 850900"/>
                  <a:gd name="connsiteX1181" fmla="*/ 387350 w 723900"/>
                  <a:gd name="connsiteY1181" fmla="*/ 517525 h 850900"/>
                  <a:gd name="connsiteX1182" fmla="*/ 387350 w 723900"/>
                  <a:gd name="connsiteY1182" fmla="*/ 514350 h 850900"/>
                  <a:gd name="connsiteX1183" fmla="*/ 31750 w 723900"/>
                  <a:gd name="connsiteY1183" fmla="*/ 511175 h 850900"/>
                  <a:gd name="connsiteX1184" fmla="*/ 31750 w 723900"/>
                  <a:gd name="connsiteY1184" fmla="*/ 514350 h 850900"/>
                  <a:gd name="connsiteX1185" fmla="*/ 34925 w 723900"/>
                  <a:gd name="connsiteY1185" fmla="*/ 514350 h 850900"/>
                  <a:gd name="connsiteX1186" fmla="*/ 38100 w 723900"/>
                  <a:gd name="connsiteY1186" fmla="*/ 514350 h 850900"/>
                  <a:gd name="connsiteX1187" fmla="*/ 41275 w 723900"/>
                  <a:gd name="connsiteY1187" fmla="*/ 514350 h 850900"/>
                  <a:gd name="connsiteX1188" fmla="*/ 41275 w 723900"/>
                  <a:gd name="connsiteY1188" fmla="*/ 517525 h 850900"/>
                  <a:gd name="connsiteX1189" fmla="*/ 41275 w 723900"/>
                  <a:gd name="connsiteY1189" fmla="*/ 520700 h 850900"/>
                  <a:gd name="connsiteX1190" fmla="*/ 41275 w 723900"/>
                  <a:gd name="connsiteY1190" fmla="*/ 523875 h 850900"/>
                  <a:gd name="connsiteX1191" fmla="*/ 44450 w 723900"/>
                  <a:gd name="connsiteY1191" fmla="*/ 523875 h 850900"/>
                  <a:gd name="connsiteX1192" fmla="*/ 44450 w 723900"/>
                  <a:gd name="connsiteY1192" fmla="*/ 520700 h 850900"/>
                  <a:gd name="connsiteX1193" fmla="*/ 47625 w 723900"/>
                  <a:gd name="connsiteY1193" fmla="*/ 520700 h 850900"/>
                  <a:gd name="connsiteX1194" fmla="*/ 47625 w 723900"/>
                  <a:gd name="connsiteY1194" fmla="*/ 517525 h 850900"/>
                  <a:gd name="connsiteX1195" fmla="*/ 50800 w 723900"/>
                  <a:gd name="connsiteY1195" fmla="*/ 517525 h 850900"/>
                  <a:gd name="connsiteX1196" fmla="*/ 53975 w 723900"/>
                  <a:gd name="connsiteY1196" fmla="*/ 517525 h 850900"/>
                  <a:gd name="connsiteX1197" fmla="*/ 53975 w 723900"/>
                  <a:gd name="connsiteY1197" fmla="*/ 520700 h 850900"/>
                  <a:gd name="connsiteX1198" fmla="*/ 53975 w 723900"/>
                  <a:gd name="connsiteY1198" fmla="*/ 523875 h 850900"/>
                  <a:gd name="connsiteX1199" fmla="*/ 50800 w 723900"/>
                  <a:gd name="connsiteY1199" fmla="*/ 523875 h 850900"/>
                  <a:gd name="connsiteX1200" fmla="*/ 50800 w 723900"/>
                  <a:gd name="connsiteY1200" fmla="*/ 527050 h 850900"/>
                  <a:gd name="connsiteX1201" fmla="*/ 50800 w 723900"/>
                  <a:gd name="connsiteY1201" fmla="*/ 530225 h 850900"/>
                  <a:gd name="connsiteX1202" fmla="*/ 53975 w 723900"/>
                  <a:gd name="connsiteY1202" fmla="*/ 530225 h 850900"/>
                  <a:gd name="connsiteX1203" fmla="*/ 57150 w 723900"/>
                  <a:gd name="connsiteY1203" fmla="*/ 530225 h 850900"/>
                  <a:gd name="connsiteX1204" fmla="*/ 57150 w 723900"/>
                  <a:gd name="connsiteY1204" fmla="*/ 527050 h 850900"/>
                  <a:gd name="connsiteX1205" fmla="*/ 60325 w 723900"/>
                  <a:gd name="connsiteY1205" fmla="*/ 527050 h 850900"/>
                  <a:gd name="connsiteX1206" fmla="*/ 60325 w 723900"/>
                  <a:gd name="connsiteY1206" fmla="*/ 523875 h 850900"/>
                  <a:gd name="connsiteX1207" fmla="*/ 63500 w 723900"/>
                  <a:gd name="connsiteY1207" fmla="*/ 523875 h 850900"/>
                  <a:gd name="connsiteX1208" fmla="*/ 60325 w 723900"/>
                  <a:gd name="connsiteY1208" fmla="*/ 520700 h 850900"/>
                  <a:gd name="connsiteX1209" fmla="*/ 60325 w 723900"/>
                  <a:gd name="connsiteY1209" fmla="*/ 517525 h 850900"/>
                  <a:gd name="connsiteX1210" fmla="*/ 57150 w 723900"/>
                  <a:gd name="connsiteY1210" fmla="*/ 517525 h 850900"/>
                  <a:gd name="connsiteX1211" fmla="*/ 53975 w 723900"/>
                  <a:gd name="connsiteY1211" fmla="*/ 517525 h 850900"/>
                  <a:gd name="connsiteX1212" fmla="*/ 53975 w 723900"/>
                  <a:gd name="connsiteY1212" fmla="*/ 514350 h 850900"/>
                  <a:gd name="connsiteX1213" fmla="*/ 50800 w 723900"/>
                  <a:gd name="connsiteY1213" fmla="*/ 514350 h 850900"/>
                  <a:gd name="connsiteX1214" fmla="*/ 49213 w 723900"/>
                  <a:gd name="connsiteY1214" fmla="*/ 514350 h 850900"/>
                  <a:gd name="connsiteX1215" fmla="*/ 49213 w 723900"/>
                  <a:gd name="connsiteY1215" fmla="*/ 515938 h 850900"/>
                  <a:gd name="connsiteX1216" fmla="*/ 47625 w 723900"/>
                  <a:gd name="connsiteY1216" fmla="*/ 515938 h 850900"/>
                  <a:gd name="connsiteX1217" fmla="*/ 47625 w 723900"/>
                  <a:gd name="connsiteY1217" fmla="*/ 514350 h 850900"/>
                  <a:gd name="connsiteX1218" fmla="*/ 44450 w 723900"/>
                  <a:gd name="connsiteY1218" fmla="*/ 514350 h 850900"/>
                  <a:gd name="connsiteX1219" fmla="*/ 41275 w 723900"/>
                  <a:gd name="connsiteY1219" fmla="*/ 514350 h 850900"/>
                  <a:gd name="connsiteX1220" fmla="*/ 41275 w 723900"/>
                  <a:gd name="connsiteY1220" fmla="*/ 511175 h 850900"/>
                  <a:gd name="connsiteX1221" fmla="*/ 38100 w 723900"/>
                  <a:gd name="connsiteY1221" fmla="*/ 511175 h 850900"/>
                  <a:gd name="connsiteX1222" fmla="*/ 34925 w 723900"/>
                  <a:gd name="connsiteY1222" fmla="*/ 511175 h 850900"/>
                  <a:gd name="connsiteX1223" fmla="*/ 31750 w 723900"/>
                  <a:gd name="connsiteY1223" fmla="*/ 511175 h 850900"/>
                  <a:gd name="connsiteX1224" fmla="*/ 447675 w 723900"/>
                  <a:gd name="connsiteY1224" fmla="*/ 508000 h 850900"/>
                  <a:gd name="connsiteX1225" fmla="*/ 447675 w 723900"/>
                  <a:gd name="connsiteY1225" fmla="*/ 511175 h 850900"/>
                  <a:gd name="connsiteX1226" fmla="*/ 444500 w 723900"/>
                  <a:gd name="connsiteY1226" fmla="*/ 511175 h 850900"/>
                  <a:gd name="connsiteX1227" fmla="*/ 444500 w 723900"/>
                  <a:gd name="connsiteY1227" fmla="*/ 514350 h 850900"/>
                  <a:gd name="connsiteX1228" fmla="*/ 447675 w 723900"/>
                  <a:gd name="connsiteY1228" fmla="*/ 514350 h 850900"/>
                  <a:gd name="connsiteX1229" fmla="*/ 447675 w 723900"/>
                  <a:gd name="connsiteY1229" fmla="*/ 511175 h 850900"/>
                  <a:gd name="connsiteX1230" fmla="*/ 450850 w 723900"/>
                  <a:gd name="connsiteY1230" fmla="*/ 508000 h 850900"/>
                  <a:gd name="connsiteX1231" fmla="*/ 447675 w 723900"/>
                  <a:gd name="connsiteY1231" fmla="*/ 508000 h 850900"/>
                  <a:gd name="connsiteX1232" fmla="*/ 9525 w 723900"/>
                  <a:gd name="connsiteY1232" fmla="*/ 444500 h 850900"/>
                  <a:gd name="connsiteX1233" fmla="*/ 12700 w 723900"/>
                  <a:gd name="connsiteY1233" fmla="*/ 444500 h 850900"/>
                  <a:gd name="connsiteX1234" fmla="*/ 12700 w 723900"/>
                  <a:gd name="connsiteY1234" fmla="*/ 447675 h 850900"/>
                  <a:gd name="connsiteX1235" fmla="*/ 9525 w 723900"/>
                  <a:gd name="connsiteY1235" fmla="*/ 447675 h 850900"/>
                  <a:gd name="connsiteX1236" fmla="*/ 9525 w 723900"/>
                  <a:gd name="connsiteY1236" fmla="*/ 444500 h 850900"/>
                  <a:gd name="connsiteX1237" fmla="*/ 38100 w 723900"/>
                  <a:gd name="connsiteY1237" fmla="*/ 419100 h 850900"/>
                  <a:gd name="connsiteX1238" fmla="*/ 41275 w 723900"/>
                  <a:gd name="connsiteY1238" fmla="*/ 422275 h 850900"/>
                  <a:gd name="connsiteX1239" fmla="*/ 39688 w 723900"/>
                  <a:gd name="connsiteY1239" fmla="*/ 422275 h 850900"/>
                  <a:gd name="connsiteX1240" fmla="*/ 39688 w 723900"/>
                  <a:gd name="connsiteY1240" fmla="*/ 423863 h 850900"/>
                  <a:gd name="connsiteX1241" fmla="*/ 38100 w 723900"/>
                  <a:gd name="connsiteY1241" fmla="*/ 423863 h 850900"/>
                  <a:gd name="connsiteX1242" fmla="*/ 38100 w 723900"/>
                  <a:gd name="connsiteY1242" fmla="*/ 422275 h 850900"/>
                  <a:gd name="connsiteX1243" fmla="*/ 38100 w 723900"/>
                  <a:gd name="connsiteY1243" fmla="*/ 419100 h 850900"/>
                  <a:gd name="connsiteX1244" fmla="*/ 114300 w 723900"/>
                  <a:gd name="connsiteY1244" fmla="*/ 387350 h 850900"/>
                  <a:gd name="connsiteX1245" fmla="*/ 115888 w 723900"/>
                  <a:gd name="connsiteY1245" fmla="*/ 387350 h 850900"/>
                  <a:gd name="connsiteX1246" fmla="*/ 115888 w 723900"/>
                  <a:gd name="connsiteY1246" fmla="*/ 388938 h 850900"/>
                  <a:gd name="connsiteX1247" fmla="*/ 114300 w 723900"/>
                  <a:gd name="connsiteY1247" fmla="*/ 388938 h 850900"/>
                  <a:gd name="connsiteX1248" fmla="*/ 114300 w 723900"/>
                  <a:gd name="connsiteY1248" fmla="*/ 387350 h 850900"/>
                  <a:gd name="connsiteX1249" fmla="*/ 98425 w 723900"/>
                  <a:gd name="connsiteY1249" fmla="*/ 377825 h 850900"/>
                  <a:gd name="connsiteX1250" fmla="*/ 101600 w 723900"/>
                  <a:gd name="connsiteY1250" fmla="*/ 377825 h 850900"/>
                  <a:gd name="connsiteX1251" fmla="*/ 104775 w 723900"/>
                  <a:gd name="connsiteY1251" fmla="*/ 377825 h 850900"/>
                  <a:gd name="connsiteX1252" fmla="*/ 107950 w 723900"/>
                  <a:gd name="connsiteY1252" fmla="*/ 377825 h 850900"/>
                  <a:gd name="connsiteX1253" fmla="*/ 107950 w 723900"/>
                  <a:gd name="connsiteY1253" fmla="*/ 381000 h 850900"/>
                  <a:gd name="connsiteX1254" fmla="*/ 107950 w 723900"/>
                  <a:gd name="connsiteY1254" fmla="*/ 384175 h 850900"/>
                  <a:gd name="connsiteX1255" fmla="*/ 104775 w 723900"/>
                  <a:gd name="connsiteY1255" fmla="*/ 384175 h 850900"/>
                  <a:gd name="connsiteX1256" fmla="*/ 101600 w 723900"/>
                  <a:gd name="connsiteY1256" fmla="*/ 384175 h 850900"/>
                  <a:gd name="connsiteX1257" fmla="*/ 101600 w 723900"/>
                  <a:gd name="connsiteY1257" fmla="*/ 381000 h 850900"/>
                  <a:gd name="connsiteX1258" fmla="*/ 98425 w 723900"/>
                  <a:gd name="connsiteY1258" fmla="*/ 381000 h 850900"/>
                  <a:gd name="connsiteX1259" fmla="*/ 98425 w 723900"/>
                  <a:gd name="connsiteY1259" fmla="*/ 377825 h 850900"/>
                  <a:gd name="connsiteX1260" fmla="*/ 98425 w 723900"/>
                  <a:gd name="connsiteY1260" fmla="*/ 330200 h 850900"/>
                  <a:gd name="connsiteX1261" fmla="*/ 98425 w 723900"/>
                  <a:gd name="connsiteY1261" fmla="*/ 333375 h 850900"/>
                  <a:gd name="connsiteX1262" fmla="*/ 95250 w 723900"/>
                  <a:gd name="connsiteY1262" fmla="*/ 333375 h 850900"/>
                  <a:gd name="connsiteX1263" fmla="*/ 98425 w 723900"/>
                  <a:gd name="connsiteY1263" fmla="*/ 330200 h 850900"/>
                  <a:gd name="connsiteX1264" fmla="*/ 92075 w 723900"/>
                  <a:gd name="connsiteY1264" fmla="*/ 330200 h 850900"/>
                  <a:gd name="connsiteX1265" fmla="*/ 95250 w 723900"/>
                  <a:gd name="connsiteY1265" fmla="*/ 330200 h 850900"/>
                  <a:gd name="connsiteX1266" fmla="*/ 95250 w 723900"/>
                  <a:gd name="connsiteY1266" fmla="*/ 333375 h 850900"/>
                  <a:gd name="connsiteX1267" fmla="*/ 95250 w 723900"/>
                  <a:gd name="connsiteY1267" fmla="*/ 336550 h 850900"/>
                  <a:gd name="connsiteX1268" fmla="*/ 92075 w 723900"/>
                  <a:gd name="connsiteY1268" fmla="*/ 336550 h 850900"/>
                  <a:gd name="connsiteX1269" fmla="*/ 92075 w 723900"/>
                  <a:gd name="connsiteY1269" fmla="*/ 333375 h 850900"/>
                  <a:gd name="connsiteX1270" fmla="*/ 92075 w 723900"/>
                  <a:gd name="connsiteY1270" fmla="*/ 330200 h 850900"/>
                  <a:gd name="connsiteX1271" fmla="*/ 19050 w 723900"/>
                  <a:gd name="connsiteY1271" fmla="*/ 285750 h 850900"/>
                  <a:gd name="connsiteX1272" fmla="*/ 22225 w 723900"/>
                  <a:gd name="connsiteY1272" fmla="*/ 285750 h 850900"/>
                  <a:gd name="connsiteX1273" fmla="*/ 22225 w 723900"/>
                  <a:gd name="connsiteY1273" fmla="*/ 288925 h 850900"/>
                  <a:gd name="connsiteX1274" fmla="*/ 19050 w 723900"/>
                  <a:gd name="connsiteY1274" fmla="*/ 288925 h 850900"/>
                  <a:gd name="connsiteX1275" fmla="*/ 19050 w 723900"/>
                  <a:gd name="connsiteY1275" fmla="*/ 285750 h 850900"/>
                  <a:gd name="connsiteX1276" fmla="*/ 85725 w 723900"/>
                  <a:gd name="connsiteY1276" fmla="*/ 269875 h 850900"/>
                  <a:gd name="connsiteX1277" fmla="*/ 85725 w 723900"/>
                  <a:gd name="connsiteY1277" fmla="*/ 266700 h 850900"/>
                  <a:gd name="connsiteX1278" fmla="*/ 85725 w 723900"/>
                  <a:gd name="connsiteY1278" fmla="*/ 269875 h 850900"/>
                  <a:gd name="connsiteX1279" fmla="*/ 149225 w 723900"/>
                  <a:gd name="connsiteY1279" fmla="*/ 252413 h 850900"/>
                  <a:gd name="connsiteX1280" fmla="*/ 149225 w 723900"/>
                  <a:gd name="connsiteY1280" fmla="*/ 254000 h 850900"/>
                  <a:gd name="connsiteX1281" fmla="*/ 150812 w 723900"/>
                  <a:gd name="connsiteY1281" fmla="*/ 252413 h 850900"/>
                  <a:gd name="connsiteX1282" fmla="*/ 149225 w 723900"/>
                  <a:gd name="connsiteY1282" fmla="*/ 252413 h 850900"/>
                  <a:gd name="connsiteX1283" fmla="*/ 28575 w 723900"/>
                  <a:gd name="connsiteY1283" fmla="*/ 241300 h 850900"/>
                  <a:gd name="connsiteX1284" fmla="*/ 28575 w 723900"/>
                  <a:gd name="connsiteY1284" fmla="*/ 244475 h 850900"/>
                  <a:gd name="connsiteX1285" fmla="*/ 25400 w 723900"/>
                  <a:gd name="connsiteY1285" fmla="*/ 244475 h 850900"/>
                  <a:gd name="connsiteX1286" fmla="*/ 28575 w 723900"/>
                  <a:gd name="connsiteY1286" fmla="*/ 241300 h 850900"/>
                  <a:gd name="connsiteX1287" fmla="*/ 149225 w 723900"/>
                  <a:gd name="connsiteY1287" fmla="*/ 228600 h 850900"/>
                  <a:gd name="connsiteX1288" fmla="*/ 149225 w 723900"/>
                  <a:gd name="connsiteY1288" fmla="*/ 231775 h 850900"/>
                  <a:gd name="connsiteX1289" fmla="*/ 149225 w 723900"/>
                  <a:gd name="connsiteY1289" fmla="*/ 234950 h 850900"/>
                  <a:gd name="connsiteX1290" fmla="*/ 149225 w 723900"/>
                  <a:gd name="connsiteY1290" fmla="*/ 238125 h 850900"/>
                  <a:gd name="connsiteX1291" fmla="*/ 152400 w 723900"/>
                  <a:gd name="connsiteY1291" fmla="*/ 238125 h 850900"/>
                  <a:gd name="connsiteX1292" fmla="*/ 152400 w 723900"/>
                  <a:gd name="connsiteY1292" fmla="*/ 241300 h 850900"/>
                  <a:gd name="connsiteX1293" fmla="*/ 155575 w 723900"/>
                  <a:gd name="connsiteY1293" fmla="*/ 241300 h 850900"/>
                  <a:gd name="connsiteX1294" fmla="*/ 155575 w 723900"/>
                  <a:gd name="connsiteY1294" fmla="*/ 244475 h 850900"/>
                  <a:gd name="connsiteX1295" fmla="*/ 158750 w 723900"/>
                  <a:gd name="connsiteY1295" fmla="*/ 244475 h 850900"/>
                  <a:gd name="connsiteX1296" fmla="*/ 161925 w 723900"/>
                  <a:gd name="connsiteY1296" fmla="*/ 244475 h 850900"/>
                  <a:gd name="connsiteX1297" fmla="*/ 165100 w 723900"/>
                  <a:gd name="connsiteY1297" fmla="*/ 244475 h 850900"/>
                  <a:gd name="connsiteX1298" fmla="*/ 168275 w 723900"/>
                  <a:gd name="connsiteY1298" fmla="*/ 244475 h 850900"/>
                  <a:gd name="connsiteX1299" fmla="*/ 168275 w 723900"/>
                  <a:gd name="connsiteY1299" fmla="*/ 241300 h 850900"/>
                  <a:gd name="connsiteX1300" fmla="*/ 168275 w 723900"/>
                  <a:gd name="connsiteY1300" fmla="*/ 238125 h 850900"/>
                  <a:gd name="connsiteX1301" fmla="*/ 168275 w 723900"/>
                  <a:gd name="connsiteY1301" fmla="*/ 234950 h 850900"/>
                  <a:gd name="connsiteX1302" fmla="*/ 168275 w 723900"/>
                  <a:gd name="connsiteY1302" fmla="*/ 231775 h 850900"/>
                  <a:gd name="connsiteX1303" fmla="*/ 165100 w 723900"/>
                  <a:gd name="connsiteY1303" fmla="*/ 231775 h 850900"/>
                  <a:gd name="connsiteX1304" fmla="*/ 161925 w 723900"/>
                  <a:gd name="connsiteY1304" fmla="*/ 231775 h 850900"/>
                  <a:gd name="connsiteX1305" fmla="*/ 158750 w 723900"/>
                  <a:gd name="connsiteY1305" fmla="*/ 231775 h 850900"/>
                  <a:gd name="connsiteX1306" fmla="*/ 158750 w 723900"/>
                  <a:gd name="connsiteY1306" fmla="*/ 228600 h 850900"/>
                  <a:gd name="connsiteX1307" fmla="*/ 155575 w 723900"/>
                  <a:gd name="connsiteY1307" fmla="*/ 228600 h 850900"/>
                  <a:gd name="connsiteX1308" fmla="*/ 152400 w 723900"/>
                  <a:gd name="connsiteY1308" fmla="*/ 228600 h 850900"/>
                  <a:gd name="connsiteX1309" fmla="*/ 149225 w 723900"/>
                  <a:gd name="connsiteY1309" fmla="*/ 228600 h 850900"/>
                  <a:gd name="connsiteX1310" fmla="*/ 85725 w 723900"/>
                  <a:gd name="connsiteY1310" fmla="*/ 225425 h 850900"/>
                  <a:gd name="connsiteX1311" fmla="*/ 82550 w 723900"/>
                  <a:gd name="connsiteY1311" fmla="*/ 228600 h 850900"/>
                  <a:gd name="connsiteX1312" fmla="*/ 85725 w 723900"/>
                  <a:gd name="connsiteY1312" fmla="*/ 228600 h 850900"/>
                  <a:gd name="connsiteX1313" fmla="*/ 85725 w 723900"/>
                  <a:gd name="connsiteY1313" fmla="*/ 225425 h 850900"/>
                  <a:gd name="connsiteX1314" fmla="*/ 123825 w 723900"/>
                  <a:gd name="connsiteY1314" fmla="*/ 212725 h 850900"/>
                  <a:gd name="connsiteX1315" fmla="*/ 127000 w 723900"/>
                  <a:gd name="connsiteY1315" fmla="*/ 212725 h 850900"/>
                  <a:gd name="connsiteX1316" fmla="*/ 130175 w 723900"/>
                  <a:gd name="connsiteY1316" fmla="*/ 212725 h 850900"/>
                  <a:gd name="connsiteX1317" fmla="*/ 130175 w 723900"/>
                  <a:gd name="connsiteY1317" fmla="*/ 215900 h 850900"/>
                  <a:gd name="connsiteX1318" fmla="*/ 133350 w 723900"/>
                  <a:gd name="connsiteY1318" fmla="*/ 219075 h 850900"/>
                  <a:gd name="connsiteX1319" fmla="*/ 133350 w 723900"/>
                  <a:gd name="connsiteY1319" fmla="*/ 222250 h 850900"/>
                  <a:gd name="connsiteX1320" fmla="*/ 133350 w 723900"/>
                  <a:gd name="connsiteY1320" fmla="*/ 225425 h 850900"/>
                  <a:gd name="connsiteX1321" fmla="*/ 130175 w 723900"/>
                  <a:gd name="connsiteY1321" fmla="*/ 225425 h 850900"/>
                  <a:gd name="connsiteX1322" fmla="*/ 130175 w 723900"/>
                  <a:gd name="connsiteY1322" fmla="*/ 222250 h 850900"/>
                  <a:gd name="connsiteX1323" fmla="*/ 127000 w 723900"/>
                  <a:gd name="connsiteY1323" fmla="*/ 222250 h 850900"/>
                  <a:gd name="connsiteX1324" fmla="*/ 123825 w 723900"/>
                  <a:gd name="connsiteY1324" fmla="*/ 222250 h 850900"/>
                  <a:gd name="connsiteX1325" fmla="*/ 123825 w 723900"/>
                  <a:gd name="connsiteY1325" fmla="*/ 219075 h 850900"/>
                  <a:gd name="connsiteX1326" fmla="*/ 123825 w 723900"/>
                  <a:gd name="connsiteY1326" fmla="*/ 215900 h 850900"/>
                  <a:gd name="connsiteX1327" fmla="*/ 123825 w 723900"/>
                  <a:gd name="connsiteY1327" fmla="*/ 212725 h 850900"/>
                  <a:gd name="connsiteX1328" fmla="*/ 127000 w 723900"/>
                  <a:gd name="connsiteY1328" fmla="*/ 209550 h 850900"/>
                  <a:gd name="connsiteX1329" fmla="*/ 128588 w 723900"/>
                  <a:gd name="connsiteY1329" fmla="*/ 209550 h 850900"/>
                  <a:gd name="connsiteX1330" fmla="*/ 128588 w 723900"/>
                  <a:gd name="connsiteY1330" fmla="*/ 211138 h 850900"/>
                  <a:gd name="connsiteX1331" fmla="*/ 127000 w 723900"/>
                  <a:gd name="connsiteY1331" fmla="*/ 211138 h 850900"/>
                  <a:gd name="connsiteX1332" fmla="*/ 127000 w 723900"/>
                  <a:gd name="connsiteY1332" fmla="*/ 209550 h 850900"/>
                  <a:gd name="connsiteX1333" fmla="*/ 130175 w 723900"/>
                  <a:gd name="connsiteY1333" fmla="*/ 73025 h 850900"/>
                  <a:gd name="connsiteX1334" fmla="*/ 131763 w 723900"/>
                  <a:gd name="connsiteY1334" fmla="*/ 73025 h 850900"/>
                  <a:gd name="connsiteX1335" fmla="*/ 131763 w 723900"/>
                  <a:gd name="connsiteY1335" fmla="*/ 74613 h 850900"/>
                  <a:gd name="connsiteX1336" fmla="*/ 130175 w 723900"/>
                  <a:gd name="connsiteY1336" fmla="*/ 74613 h 850900"/>
                  <a:gd name="connsiteX1337" fmla="*/ 130175 w 723900"/>
                  <a:gd name="connsiteY1337" fmla="*/ 73025 h 850900"/>
                  <a:gd name="connsiteX1338" fmla="*/ 133350 w 723900"/>
                  <a:gd name="connsiteY1338" fmla="*/ 63500 h 850900"/>
                  <a:gd name="connsiteX1339" fmla="*/ 136525 w 723900"/>
                  <a:gd name="connsiteY1339" fmla="*/ 63500 h 850900"/>
                  <a:gd name="connsiteX1340" fmla="*/ 133350 w 723900"/>
                  <a:gd name="connsiteY1340" fmla="*/ 66675 h 850900"/>
                  <a:gd name="connsiteX1341" fmla="*/ 133350 w 723900"/>
                  <a:gd name="connsiteY1341" fmla="*/ 63500 h 850900"/>
                  <a:gd name="connsiteX1342" fmla="*/ 139700 w 723900"/>
                  <a:gd name="connsiteY1342" fmla="*/ 60325 h 850900"/>
                  <a:gd name="connsiteX1343" fmla="*/ 141288 w 723900"/>
                  <a:gd name="connsiteY1343" fmla="*/ 60325 h 850900"/>
                  <a:gd name="connsiteX1344" fmla="*/ 141288 w 723900"/>
                  <a:gd name="connsiteY1344" fmla="*/ 61913 h 850900"/>
                  <a:gd name="connsiteX1345" fmla="*/ 139700 w 723900"/>
                  <a:gd name="connsiteY1345" fmla="*/ 61913 h 850900"/>
                  <a:gd name="connsiteX1346" fmla="*/ 139700 w 723900"/>
                  <a:gd name="connsiteY1346" fmla="*/ 63500 h 850900"/>
                  <a:gd name="connsiteX1347" fmla="*/ 138113 w 723900"/>
                  <a:gd name="connsiteY1347" fmla="*/ 63500 h 850900"/>
                  <a:gd name="connsiteX1348" fmla="*/ 138113 w 723900"/>
                  <a:gd name="connsiteY1348" fmla="*/ 65088 h 850900"/>
                  <a:gd name="connsiteX1349" fmla="*/ 136525 w 723900"/>
                  <a:gd name="connsiteY1349" fmla="*/ 65088 h 850900"/>
                  <a:gd name="connsiteX1350" fmla="*/ 136525 w 723900"/>
                  <a:gd name="connsiteY1350" fmla="*/ 63500 h 850900"/>
                  <a:gd name="connsiteX1351" fmla="*/ 139700 w 723900"/>
                  <a:gd name="connsiteY1351" fmla="*/ 60325 h 850900"/>
                  <a:gd name="connsiteX1352" fmla="*/ 142875 w 723900"/>
                  <a:gd name="connsiteY1352" fmla="*/ 57150 h 850900"/>
                  <a:gd name="connsiteX1353" fmla="*/ 144463 w 723900"/>
                  <a:gd name="connsiteY1353" fmla="*/ 57150 h 850900"/>
                  <a:gd name="connsiteX1354" fmla="*/ 144463 w 723900"/>
                  <a:gd name="connsiteY1354" fmla="*/ 58738 h 850900"/>
                  <a:gd name="connsiteX1355" fmla="*/ 142875 w 723900"/>
                  <a:gd name="connsiteY1355" fmla="*/ 58738 h 850900"/>
                  <a:gd name="connsiteX1356" fmla="*/ 142875 w 723900"/>
                  <a:gd name="connsiteY1356" fmla="*/ 57150 h 850900"/>
                  <a:gd name="connsiteX1357" fmla="*/ 415925 w 723900"/>
                  <a:gd name="connsiteY1357" fmla="*/ 47625 h 850900"/>
                  <a:gd name="connsiteX1358" fmla="*/ 417513 w 723900"/>
                  <a:gd name="connsiteY1358" fmla="*/ 47625 h 850900"/>
                  <a:gd name="connsiteX1359" fmla="*/ 417513 w 723900"/>
                  <a:gd name="connsiteY1359" fmla="*/ 49213 h 850900"/>
                  <a:gd name="connsiteX1360" fmla="*/ 415925 w 723900"/>
                  <a:gd name="connsiteY1360" fmla="*/ 49213 h 850900"/>
                  <a:gd name="connsiteX1361" fmla="*/ 415925 w 723900"/>
                  <a:gd name="connsiteY1361" fmla="*/ 47625 h 850900"/>
                  <a:gd name="connsiteX1362" fmla="*/ 149225 w 723900"/>
                  <a:gd name="connsiteY1362" fmla="*/ 47625 h 850900"/>
                  <a:gd name="connsiteX1363" fmla="*/ 150813 w 723900"/>
                  <a:gd name="connsiteY1363" fmla="*/ 47625 h 850900"/>
                  <a:gd name="connsiteX1364" fmla="*/ 150813 w 723900"/>
                  <a:gd name="connsiteY1364" fmla="*/ 49213 h 850900"/>
                  <a:gd name="connsiteX1365" fmla="*/ 149225 w 723900"/>
                  <a:gd name="connsiteY1365" fmla="*/ 49213 h 850900"/>
                  <a:gd name="connsiteX1366" fmla="*/ 149225 w 723900"/>
                  <a:gd name="connsiteY1366" fmla="*/ 47625 h 850900"/>
                  <a:gd name="connsiteX1367" fmla="*/ 165100 w 723900"/>
                  <a:gd name="connsiteY1367" fmla="*/ 44450 h 850900"/>
                  <a:gd name="connsiteX1368" fmla="*/ 166688 w 723900"/>
                  <a:gd name="connsiteY1368" fmla="*/ 44450 h 850900"/>
                  <a:gd name="connsiteX1369" fmla="*/ 166688 w 723900"/>
                  <a:gd name="connsiteY1369" fmla="*/ 46038 h 850900"/>
                  <a:gd name="connsiteX1370" fmla="*/ 165100 w 723900"/>
                  <a:gd name="connsiteY1370" fmla="*/ 46038 h 850900"/>
                  <a:gd name="connsiteX1371" fmla="*/ 165100 w 723900"/>
                  <a:gd name="connsiteY1371" fmla="*/ 44450 h 850900"/>
                  <a:gd name="connsiteX1372" fmla="*/ 152400 w 723900"/>
                  <a:gd name="connsiteY1372" fmla="*/ 44450 h 850900"/>
                  <a:gd name="connsiteX1373" fmla="*/ 153988 w 723900"/>
                  <a:gd name="connsiteY1373" fmla="*/ 44450 h 850900"/>
                  <a:gd name="connsiteX1374" fmla="*/ 153988 w 723900"/>
                  <a:gd name="connsiteY1374" fmla="*/ 46038 h 850900"/>
                  <a:gd name="connsiteX1375" fmla="*/ 152400 w 723900"/>
                  <a:gd name="connsiteY1375" fmla="*/ 46038 h 850900"/>
                  <a:gd name="connsiteX1376" fmla="*/ 152400 w 723900"/>
                  <a:gd name="connsiteY1376" fmla="*/ 44450 h 850900"/>
                  <a:gd name="connsiteX1377" fmla="*/ 158750 w 723900"/>
                  <a:gd name="connsiteY1377" fmla="*/ 41275 h 850900"/>
                  <a:gd name="connsiteX1378" fmla="*/ 160338 w 723900"/>
                  <a:gd name="connsiteY1378" fmla="*/ 41275 h 850900"/>
                  <a:gd name="connsiteX1379" fmla="*/ 161925 w 723900"/>
                  <a:gd name="connsiteY1379" fmla="*/ 41275 h 850900"/>
                  <a:gd name="connsiteX1380" fmla="*/ 161925 w 723900"/>
                  <a:gd name="connsiteY1380" fmla="*/ 42863 h 850900"/>
                  <a:gd name="connsiteX1381" fmla="*/ 160338 w 723900"/>
                  <a:gd name="connsiteY1381" fmla="*/ 42863 h 850900"/>
                  <a:gd name="connsiteX1382" fmla="*/ 158750 w 723900"/>
                  <a:gd name="connsiteY1382" fmla="*/ 42863 h 850900"/>
                  <a:gd name="connsiteX1383" fmla="*/ 158750 w 723900"/>
                  <a:gd name="connsiteY1383" fmla="*/ 41275 h 850900"/>
                  <a:gd name="connsiteX1384" fmla="*/ 193675 w 723900"/>
                  <a:gd name="connsiteY1384" fmla="*/ 34925 h 850900"/>
                  <a:gd name="connsiteX1385" fmla="*/ 195263 w 723900"/>
                  <a:gd name="connsiteY1385" fmla="*/ 34925 h 850900"/>
                  <a:gd name="connsiteX1386" fmla="*/ 195263 w 723900"/>
                  <a:gd name="connsiteY1386" fmla="*/ 36513 h 850900"/>
                  <a:gd name="connsiteX1387" fmla="*/ 193675 w 723900"/>
                  <a:gd name="connsiteY1387" fmla="*/ 36513 h 850900"/>
                  <a:gd name="connsiteX1388" fmla="*/ 193675 w 723900"/>
                  <a:gd name="connsiteY1388" fmla="*/ 34925 h 850900"/>
                  <a:gd name="connsiteX1389" fmla="*/ 193675 w 723900"/>
                  <a:gd name="connsiteY1389" fmla="*/ 31750 h 850900"/>
                  <a:gd name="connsiteX1390" fmla="*/ 193675 w 723900"/>
                  <a:gd name="connsiteY1390" fmla="*/ 34925 h 850900"/>
                  <a:gd name="connsiteX1391" fmla="*/ 192088 w 723900"/>
                  <a:gd name="connsiteY1391" fmla="*/ 36512 h 850900"/>
                  <a:gd name="connsiteX1392" fmla="*/ 192088 w 723900"/>
                  <a:gd name="connsiteY1392" fmla="*/ 36513 h 850900"/>
                  <a:gd name="connsiteX1393" fmla="*/ 192087 w 723900"/>
                  <a:gd name="connsiteY1393" fmla="*/ 36513 h 850900"/>
                  <a:gd name="connsiteX1394" fmla="*/ 190500 w 723900"/>
                  <a:gd name="connsiteY1394" fmla="*/ 38100 h 850900"/>
                  <a:gd name="connsiteX1395" fmla="*/ 193675 w 723900"/>
                  <a:gd name="connsiteY1395" fmla="*/ 38100 h 850900"/>
                  <a:gd name="connsiteX1396" fmla="*/ 193675 w 723900"/>
                  <a:gd name="connsiteY1396" fmla="*/ 41275 h 850900"/>
                  <a:gd name="connsiteX1397" fmla="*/ 190500 w 723900"/>
                  <a:gd name="connsiteY1397" fmla="*/ 41275 h 850900"/>
                  <a:gd name="connsiteX1398" fmla="*/ 190500 w 723900"/>
                  <a:gd name="connsiteY1398" fmla="*/ 44450 h 850900"/>
                  <a:gd name="connsiteX1399" fmla="*/ 193675 w 723900"/>
                  <a:gd name="connsiteY1399" fmla="*/ 44450 h 850900"/>
                  <a:gd name="connsiteX1400" fmla="*/ 193675 w 723900"/>
                  <a:gd name="connsiteY1400" fmla="*/ 41275 h 850900"/>
                  <a:gd name="connsiteX1401" fmla="*/ 196850 w 723900"/>
                  <a:gd name="connsiteY1401" fmla="*/ 38100 h 850900"/>
                  <a:gd name="connsiteX1402" fmla="*/ 196850 w 723900"/>
                  <a:gd name="connsiteY1402" fmla="*/ 34925 h 850900"/>
                  <a:gd name="connsiteX1403" fmla="*/ 196850 w 723900"/>
                  <a:gd name="connsiteY1403" fmla="*/ 31750 h 850900"/>
                  <a:gd name="connsiteX1404" fmla="*/ 193675 w 723900"/>
                  <a:gd name="connsiteY1404" fmla="*/ 31750 h 850900"/>
                  <a:gd name="connsiteX1405" fmla="*/ 209550 w 723900"/>
                  <a:gd name="connsiteY1405" fmla="*/ 22225 h 850900"/>
                  <a:gd name="connsiteX1406" fmla="*/ 212725 w 723900"/>
                  <a:gd name="connsiteY1406" fmla="*/ 22225 h 850900"/>
                  <a:gd name="connsiteX1407" fmla="*/ 212725 w 723900"/>
                  <a:gd name="connsiteY1407" fmla="*/ 25400 h 850900"/>
                  <a:gd name="connsiteX1408" fmla="*/ 209550 w 723900"/>
                  <a:gd name="connsiteY1408" fmla="*/ 22225 h 850900"/>
                  <a:gd name="connsiteX1409" fmla="*/ 215900 w 723900"/>
                  <a:gd name="connsiteY1409" fmla="*/ 19050 h 850900"/>
                  <a:gd name="connsiteX1410" fmla="*/ 217488 w 723900"/>
                  <a:gd name="connsiteY1410" fmla="*/ 19050 h 850900"/>
                  <a:gd name="connsiteX1411" fmla="*/ 217488 w 723900"/>
                  <a:gd name="connsiteY1411" fmla="*/ 20638 h 850900"/>
                  <a:gd name="connsiteX1412" fmla="*/ 215900 w 723900"/>
                  <a:gd name="connsiteY1412" fmla="*/ 20638 h 850900"/>
                  <a:gd name="connsiteX1413" fmla="*/ 215900 w 723900"/>
                  <a:gd name="connsiteY1413" fmla="*/ 19050 h 850900"/>
                  <a:gd name="connsiteX1414" fmla="*/ 276225 w 723900"/>
                  <a:gd name="connsiteY1414" fmla="*/ 6350 h 850900"/>
                  <a:gd name="connsiteX1415" fmla="*/ 277813 w 723900"/>
                  <a:gd name="connsiteY1415" fmla="*/ 6350 h 850900"/>
                  <a:gd name="connsiteX1416" fmla="*/ 277813 w 723900"/>
                  <a:gd name="connsiteY1416" fmla="*/ 7938 h 850900"/>
                  <a:gd name="connsiteX1417" fmla="*/ 276225 w 723900"/>
                  <a:gd name="connsiteY1417" fmla="*/ 7938 h 850900"/>
                  <a:gd name="connsiteX1418" fmla="*/ 276225 w 723900"/>
                  <a:gd name="connsiteY1418" fmla="*/ 6350 h 850900"/>
                  <a:gd name="connsiteX1419" fmla="*/ 269875 w 723900"/>
                  <a:gd name="connsiteY1419" fmla="*/ 3175 h 850900"/>
                  <a:gd name="connsiteX1420" fmla="*/ 273050 w 723900"/>
                  <a:gd name="connsiteY1420" fmla="*/ 6350 h 850900"/>
                  <a:gd name="connsiteX1421" fmla="*/ 269875 w 723900"/>
                  <a:gd name="connsiteY1421" fmla="*/ 6350 h 850900"/>
                  <a:gd name="connsiteX1422" fmla="*/ 269875 w 723900"/>
                  <a:gd name="connsiteY1422" fmla="*/ 3175 h 850900"/>
                  <a:gd name="connsiteX1423" fmla="*/ 266700 w 723900"/>
                  <a:gd name="connsiteY1423" fmla="*/ 3175 h 850900"/>
                  <a:gd name="connsiteX1424" fmla="*/ 268288 w 723900"/>
                  <a:gd name="connsiteY1424" fmla="*/ 3175 h 850900"/>
                  <a:gd name="connsiteX1425" fmla="*/ 268288 w 723900"/>
                  <a:gd name="connsiteY1425" fmla="*/ 4763 h 850900"/>
                  <a:gd name="connsiteX1426" fmla="*/ 266700 w 723900"/>
                  <a:gd name="connsiteY1426" fmla="*/ 4763 h 850900"/>
                  <a:gd name="connsiteX1427" fmla="*/ 266700 w 723900"/>
                  <a:gd name="connsiteY1427" fmla="*/ 3175 h 850900"/>
                  <a:gd name="connsiteX1428" fmla="*/ 247650 w 723900"/>
                  <a:gd name="connsiteY1428" fmla="*/ 0 h 850900"/>
                  <a:gd name="connsiteX1429" fmla="*/ 250825 w 723900"/>
                  <a:gd name="connsiteY1429" fmla="*/ 0 h 850900"/>
                  <a:gd name="connsiteX1430" fmla="*/ 254000 w 723900"/>
                  <a:gd name="connsiteY1430" fmla="*/ 0 h 850900"/>
                  <a:gd name="connsiteX1431" fmla="*/ 257175 w 723900"/>
                  <a:gd name="connsiteY1431" fmla="*/ 0 h 850900"/>
                  <a:gd name="connsiteX1432" fmla="*/ 257175 w 723900"/>
                  <a:gd name="connsiteY1432" fmla="*/ 3175 h 850900"/>
                  <a:gd name="connsiteX1433" fmla="*/ 260350 w 723900"/>
                  <a:gd name="connsiteY1433" fmla="*/ 3175 h 850900"/>
                  <a:gd name="connsiteX1434" fmla="*/ 260350 w 723900"/>
                  <a:gd name="connsiteY1434" fmla="*/ 6350 h 850900"/>
                  <a:gd name="connsiteX1435" fmla="*/ 263525 w 723900"/>
                  <a:gd name="connsiteY1435" fmla="*/ 6350 h 850900"/>
                  <a:gd name="connsiteX1436" fmla="*/ 265113 w 723900"/>
                  <a:gd name="connsiteY1436" fmla="*/ 6350 h 850900"/>
                  <a:gd name="connsiteX1437" fmla="*/ 266700 w 723900"/>
                  <a:gd name="connsiteY1437" fmla="*/ 6350 h 850900"/>
                  <a:gd name="connsiteX1438" fmla="*/ 269875 w 723900"/>
                  <a:gd name="connsiteY1438" fmla="*/ 6350 h 850900"/>
                  <a:gd name="connsiteX1439" fmla="*/ 269875 w 723900"/>
                  <a:gd name="connsiteY1439" fmla="*/ 9525 h 850900"/>
                  <a:gd name="connsiteX1440" fmla="*/ 269875 w 723900"/>
                  <a:gd name="connsiteY1440" fmla="*/ 12700 h 850900"/>
                  <a:gd name="connsiteX1441" fmla="*/ 269875 w 723900"/>
                  <a:gd name="connsiteY1441" fmla="*/ 15875 h 850900"/>
                  <a:gd name="connsiteX1442" fmla="*/ 266700 w 723900"/>
                  <a:gd name="connsiteY1442" fmla="*/ 15875 h 850900"/>
                  <a:gd name="connsiteX1443" fmla="*/ 266700 w 723900"/>
                  <a:gd name="connsiteY1443" fmla="*/ 19050 h 850900"/>
                  <a:gd name="connsiteX1444" fmla="*/ 263525 w 723900"/>
                  <a:gd name="connsiteY1444" fmla="*/ 19050 h 850900"/>
                  <a:gd name="connsiteX1445" fmla="*/ 263525 w 723900"/>
                  <a:gd name="connsiteY1445" fmla="*/ 22225 h 850900"/>
                  <a:gd name="connsiteX1446" fmla="*/ 263525 w 723900"/>
                  <a:gd name="connsiteY1446" fmla="*/ 25400 h 850900"/>
                  <a:gd name="connsiteX1447" fmla="*/ 266700 w 723900"/>
                  <a:gd name="connsiteY1447" fmla="*/ 25400 h 850900"/>
                  <a:gd name="connsiteX1448" fmla="*/ 269875 w 723900"/>
                  <a:gd name="connsiteY1448" fmla="*/ 25400 h 850900"/>
                  <a:gd name="connsiteX1449" fmla="*/ 269875 w 723900"/>
                  <a:gd name="connsiteY1449" fmla="*/ 22225 h 850900"/>
                  <a:gd name="connsiteX1450" fmla="*/ 269875 w 723900"/>
                  <a:gd name="connsiteY1450" fmla="*/ 19050 h 850900"/>
                  <a:gd name="connsiteX1451" fmla="*/ 273050 w 723900"/>
                  <a:gd name="connsiteY1451" fmla="*/ 19050 h 850900"/>
                  <a:gd name="connsiteX1452" fmla="*/ 273050 w 723900"/>
                  <a:gd name="connsiteY1452" fmla="*/ 15875 h 850900"/>
                  <a:gd name="connsiteX1453" fmla="*/ 276225 w 723900"/>
                  <a:gd name="connsiteY1453" fmla="*/ 15875 h 850900"/>
                  <a:gd name="connsiteX1454" fmla="*/ 276225 w 723900"/>
                  <a:gd name="connsiteY1454" fmla="*/ 12700 h 850900"/>
                  <a:gd name="connsiteX1455" fmla="*/ 279400 w 723900"/>
                  <a:gd name="connsiteY1455" fmla="*/ 12700 h 850900"/>
                  <a:gd name="connsiteX1456" fmla="*/ 282575 w 723900"/>
                  <a:gd name="connsiteY1456" fmla="*/ 9525 h 850900"/>
                  <a:gd name="connsiteX1457" fmla="*/ 282575 w 723900"/>
                  <a:gd name="connsiteY1457" fmla="*/ 12700 h 850900"/>
                  <a:gd name="connsiteX1458" fmla="*/ 285750 w 723900"/>
                  <a:gd name="connsiteY1458" fmla="*/ 12700 h 850900"/>
                  <a:gd name="connsiteX1459" fmla="*/ 285750 w 723900"/>
                  <a:gd name="connsiteY1459" fmla="*/ 15875 h 850900"/>
                  <a:gd name="connsiteX1460" fmla="*/ 285750 w 723900"/>
                  <a:gd name="connsiteY1460" fmla="*/ 19050 h 850900"/>
                  <a:gd name="connsiteX1461" fmla="*/ 285750 w 723900"/>
                  <a:gd name="connsiteY1461" fmla="*/ 22225 h 850900"/>
                  <a:gd name="connsiteX1462" fmla="*/ 285750 w 723900"/>
                  <a:gd name="connsiteY1462" fmla="*/ 25400 h 850900"/>
                  <a:gd name="connsiteX1463" fmla="*/ 288925 w 723900"/>
                  <a:gd name="connsiteY1463" fmla="*/ 25400 h 850900"/>
                  <a:gd name="connsiteX1464" fmla="*/ 292100 w 723900"/>
                  <a:gd name="connsiteY1464" fmla="*/ 25400 h 850900"/>
                  <a:gd name="connsiteX1465" fmla="*/ 292100 w 723900"/>
                  <a:gd name="connsiteY1465" fmla="*/ 28575 h 850900"/>
                  <a:gd name="connsiteX1466" fmla="*/ 295275 w 723900"/>
                  <a:gd name="connsiteY1466" fmla="*/ 28575 h 850900"/>
                  <a:gd name="connsiteX1467" fmla="*/ 295275 w 723900"/>
                  <a:gd name="connsiteY1467" fmla="*/ 25400 h 850900"/>
                  <a:gd name="connsiteX1468" fmla="*/ 298450 w 723900"/>
                  <a:gd name="connsiteY1468" fmla="*/ 25400 h 850900"/>
                  <a:gd name="connsiteX1469" fmla="*/ 298450 w 723900"/>
                  <a:gd name="connsiteY1469" fmla="*/ 22225 h 850900"/>
                  <a:gd name="connsiteX1470" fmla="*/ 301625 w 723900"/>
                  <a:gd name="connsiteY1470" fmla="*/ 22225 h 850900"/>
                  <a:gd name="connsiteX1471" fmla="*/ 304800 w 723900"/>
                  <a:gd name="connsiteY1471" fmla="*/ 22225 h 850900"/>
                  <a:gd name="connsiteX1472" fmla="*/ 307975 w 723900"/>
                  <a:gd name="connsiteY1472" fmla="*/ 22225 h 850900"/>
                  <a:gd name="connsiteX1473" fmla="*/ 307975 w 723900"/>
                  <a:gd name="connsiteY1473" fmla="*/ 19050 h 850900"/>
                  <a:gd name="connsiteX1474" fmla="*/ 311150 w 723900"/>
                  <a:gd name="connsiteY1474" fmla="*/ 19050 h 850900"/>
                  <a:gd name="connsiteX1475" fmla="*/ 311150 w 723900"/>
                  <a:gd name="connsiteY1475" fmla="*/ 22225 h 850900"/>
                  <a:gd name="connsiteX1476" fmla="*/ 314325 w 723900"/>
                  <a:gd name="connsiteY1476" fmla="*/ 22225 h 850900"/>
                  <a:gd name="connsiteX1477" fmla="*/ 317500 w 723900"/>
                  <a:gd name="connsiteY1477" fmla="*/ 25400 h 850900"/>
                  <a:gd name="connsiteX1478" fmla="*/ 317500 w 723900"/>
                  <a:gd name="connsiteY1478" fmla="*/ 23813 h 850900"/>
                  <a:gd name="connsiteX1479" fmla="*/ 317500 w 723900"/>
                  <a:gd name="connsiteY1479" fmla="*/ 22225 h 850900"/>
                  <a:gd name="connsiteX1480" fmla="*/ 319088 w 723900"/>
                  <a:gd name="connsiteY1480" fmla="*/ 22225 h 850900"/>
                  <a:gd name="connsiteX1481" fmla="*/ 320675 w 723900"/>
                  <a:gd name="connsiteY1481" fmla="*/ 22225 h 850900"/>
                  <a:gd name="connsiteX1482" fmla="*/ 323850 w 723900"/>
                  <a:gd name="connsiteY1482" fmla="*/ 22225 h 850900"/>
                  <a:gd name="connsiteX1483" fmla="*/ 323850 w 723900"/>
                  <a:gd name="connsiteY1483" fmla="*/ 25400 h 850900"/>
                  <a:gd name="connsiteX1484" fmla="*/ 327025 w 723900"/>
                  <a:gd name="connsiteY1484" fmla="*/ 25400 h 850900"/>
                  <a:gd name="connsiteX1485" fmla="*/ 323850 w 723900"/>
                  <a:gd name="connsiteY1485" fmla="*/ 28575 h 850900"/>
                  <a:gd name="connsiteX1486" fmla="*/ 323850 w 723900"/>
                  <a:gd name="connsiteY1486" fmla="*/ 31750 h 850900"/>
                  <a:gd name="connsiteX1487" fmla="*/ 323850 w 723900"/>
                  <a:gd name="connsiteY1487" fmla="*/ 34925 h 850900"/>
                  <a:gd name="connsiteX1488" fmla="*/ 325438 w 723900"/>
                  <a:gd name="connsiteY1488" fmla="*/ 34925 h 850900"/>
                  <a:gd name="connsiteX1489" fmla="*/ 327025 w 723900"/>
                  <a:gd name="connsiteY1489" fmla="*/ 34925 h 850900"/>
                  <a:gd name="connsiteX1490" fmla="*/ 330200 w 723900"/>
                  <a:gd name="connsiteY1490" fmla="*/ 34925 h 850900"/>
                  <a:gd name="connsiteX1491" fmla="*/ 330200 w 723900"/>
                  <a:gd name="connsiteY1491" fmla="*/ 38100 h 850900"/>
                  <a:gd name="connsiteX1492" fmla="*/ 331788 w 723900"/>
                  <a:gd name="connsiteY1492" fmla="*/ 38100 h 850900"/>
                  <a:gd name="connsiteX1493" fmla="*/ 333375 w 723900"/>
                  <a:gd name="connsiteY1493" fmla="*/ 38100 h 850900"/>
                  <a:gd name="connsiteX1494" fmla="*/ 336550 w 723900"/>
                  <a:gd name="connsiteY1494" fmla="*/ 38100 h 850900"/>
                  <a:gd name="connsiteX1495" fmla="*/ 336550 w 723900"/>
                  <a:gd name="connsiteY1495" fmla="*/ 41275 h 850900"/>
                  <a:gd name="connsiteX1496" fmla="*/ 333375 w 723900"/>
                  <a:gd name="connsiteY1496" fmla="*/ 41275 h 850900"/>
                  <a:gd name="connsiteX1497" fmla="*/ 333375 w 723900"/>
                  <a:gd name="connsiteY1497" fmla="*/ 44450 h 850900"/>
                  <a:gd name="connsiteX1498" fmla="*/ 336550 w 723900"/>
                  <a:gd name="connsiteY1498" fmla="*/ 44450 h 850900"/>
                  <a:gd name="connsiteX1499" fmla="*/ 339725 w 723900"/>
                  <a:gd name="connsiteY1499" fmla="*/ 44450 h 850900"/>
                  <a:gd name="connsiteX1500" fmla="*/ 342900 w 723900"/>
                  <a:gd name="connsiteY1500" fmla="*/ 44450 h 850900"/>
                  <a:gd name="connsiteX1501" fmla="*/ 346075 w 723900"/>
                  <a:gd name="connsiteY1501" fmla="*/ 47625 h 850900"/>
                  <a:gd name="connsiteX1502" fmla="*/ 346075 w 723900"/>
                  <a:gd name="connsiteY1502" fmla="*/ 46038 h 850900"/>
                  <a:gd name="connsiteX1503" fmla="*/ 346075 w 723900"/>
                  <a:gd name="connsiteY1503" fmla="*/ 44450 h 850900"/>
                  <a:gd name="connsiteX1504" fmla="*/ 347663 w 723900"/>
                  <a:gd name="connsiteY1504" fmla="*/ 44450 h 850900"/>
                  <a:gd name="connsiteX1505" fmla="*/ 349250 w 723900"/>
                  <a:gd name="connsiteY1505" fmla="*/ 44450 h 850900"/>
                  <a:gd name="connsiteX1506" fmla="*/ 349250 w 723900"/>
                  <a:gd name="connsiteY1506" fmla="*/ 41275 h 850900"/>
                  <a:gd name="connsiteX1507" fmla="*/ 352425 w 723900"/>
                  <a:gd name="connsiteY1507" fmla="*/ 41275 h 850900"/>
                  <a:gd name="connsiteX1508" fmla="*/ 355600 w 723900"/>
                  <a:gd name="connsiteY1508" fmla="*/ 41275 h 850900"/>
                  <a:gd name="connsiteX1509" fmla="*/ 358775 w 723900"/>
                  <a:gd name="connsiteY1509" fmla="*/ 41275 h 850900"/>
                  <a:gd name="connsiteX1510" fmla="*/ 360363 w 723900"/>
                  <a:gd name="connsiteY1510" fmla="*/ 41275 h 850900"/>
                  <a:gd name="connsiteX1511" fmla="*/ 360363 w 723900"/>
                  <a:gd name="connsiteY1511" fmla="*/ 42862 h 850900"/>
                  <a:gd name="connsiteX1512" fmla="*/ 361950 w 723900"/>
                  <a:gd name="connsiteY1512" fmla="*/ 41275 h 850900"/>
                  <a:gd name="connsiteX1513" fmla="*/ 361950 w 723900"/>
                  <a:gd name="connsiteY1513" fmla="*/ 44450 h 850900"/>
                  <a:gd name="connsiteX1514" fmla="*/ 365125 w 723900"/>
                  <a:gd name="connsiteY1514" fmla="*/ 44450 h 850900"/>
                  <a:gd name="connsiteX1515" fmla="*/ 365125 w 723900"/>
                  <a:gd name="connsiteY1515" fmla="*/ 41275 h 850900"/>
                  <a:gd name="connsiteX1516" fmla="*/ 368300 w 723900"/>
                  <a:gd name="connsiteY1516" fmla="*/ 41275 h 850900"/>
                  <a:gd name="connsiteX1517" fmla="*/ 371475 w 723900"/>
                  <a:gd name="connsiteY1517" fmla="*/ 38100 h 850900"/>
                  <a:gd name="connsiteX1518" fmla="*/ 374650 w 723900"/>
                  <a:gd name="connsiteY1518" fmla="*/ 38100 h 850900"/>
                  <a:gd name="connsiteX1519" fmla="*/ 377825 w 723900"/>
                  <a:gd name="connsiteY1519" fmla="*/ 38100 h 850900"/>
                  <a:gd name="connsiteX1520" fmla="*/ 379413 w 723900"/>
                  <a:gd name="connsiteY1520" fmla="*/ 38100 h 850900"/>
                  <a:gd name="connsiteX1521" fmla="*/ 381000 w 723900"/>
                  <a:gd name="connsiteY1521" fmla="*/ 38100 h 850900"/>
                  <a:gd name="connsiteX1522" fmla="*/ 382588 w 723900"/>
                  <a:gd name="connsiteY1522" fmla="*/ 38100 h 850900"/>
                  <a:gd name="connsiteX1523" fmla="*/ 382588 w 723900"/>
                  <a:gd name="connsiteY1523" fmla="*/ 39688 h 850900"/>
                  <a:gd name="connsiteX1524" fmla="*/ 381000 w 723900"/>
                  <a:gd name="connsiteY1524" fmla="*/ 39688 h 850900"/>
                  <a:gd name="connsiteX1525" fmla="*/ 381000 w 723900"/>
                  <a:gd name="connsiteY1525" fmla="*/ 41275 h 850900"/>
                  <a:gd name="connsiteX1526" fmla="*/ 384175 w 723900"/>
                  <a:gd name="connsiteY1526" fmla="*/ 41275 h 850900"/>
                  <a:gd name="connsiteX1527" fmla="*/ 387350 w 723900"/>
                  <a:gd name="connsiteY1527" fmla="*/ 41275 h 850900"/>
                  <a:gd name="connsiteX1528" fmla="*/ 388938 w 723900"/>
                  <a:gd name="connsiteY1528" fmla="*/ 41275 h 850900"/>
                  <a:gd name="connsiteX1529" fmla="*/ 390525 w 723900"/>
                  <a:gd name="connsiteY1529" fmla="*/ 41275 h 850900"/>
                  <a:gd name="connsiteX1530" fmla="*/ 390525 w 723900"/>
                  <a:gd name="connsiteY1530" fmla="*/ 44450 h 850900"/>
                  <a:gd name="connsiteX1531" fmla="*/ 393700 w 723900"/>
                  <a:gd name="connsiteY1531" fmla="*/ 44450 h 850900"/>
                  <a:gd name="connsiteX1532" fmla="*/ 393700 w 723900"/>
                  <a:gd name="connsiteY1532" fmla="*/ 47625 h 850900"/>
                  <a:gd name="connsiteX1533" fmla="*/ 396875 w 723900"/>
                  <a:gd name="connsiteY1533" fmla="*/ 47625 h 850900"/>
                  <a:gd name="connsiteX1534" fmla="*/ 396875 w 723900"/>
                  <a:gd name="connsiteY1534" fmla="*/ 44450 h 850900"/>
                  <a:gd name="connsiteX1535" fmla="*/ 400050 w 723900"/>
                  <a:gd name="connsiteY1535" fmla="*/ 44450 h 850900"/>
                  <a:gd name="connsiteX1536" fmla="*/ 403225 w 723900"/>
                  <a:gd name="connsiteY1536" fmla="*/ 47625 h 850900"/>
                  <a:gd name="connsiteX1537" fmla="*/ 406400 w 723900"/>
                  <a:gd name="connsiteY1537" fmla="*/ 47625 h 850900"/>
                  <a:gd name="connsiteX1538" fmla="*/ 406400 w 723900"/>
                  <a:gd name="connsiteY1538" fmla="*/ 50800 h 850900"/>
                  <a:gd name="connsiteX1539" fmla="*/ 409575 w 723900"/>
                  <a:gd name="connsiteY1539" fmla="*/ 50800 h 850900"/>
                  <a:gd name="connsiteX1540" fmla="*/ 412750 w 723900"/>
                  <a:gd name="connsiteY1540" fmla="*/ 50800 h 850900"/>
                  <a:gd name="connsiteX1541" fmla="*/ 415925 w 723900"/>
                  <a:gd name="connsiteY1541" fmla="*/ 50800 h 850900"/>
                  <a:gd name="connsiteX1542" fmla="*/ 415925 w 723900"/>
                  <a:gd name="connsiteY1542" fmla="*/ 53975 h 850900"/>
                  <a:gd name="connsiteX1543" fmla="*/ 419100 w 723900"/>
                  <a:gd name="connsiteY1543" fmla="*/ 53975 h 850900"/>
                  <a:gd name="connsiteX1544" fmla="*/ 422275 w 723900"/>
                  <a:gd name="connsiteY1544" fmla="*/ 50800 h 850900"/>
                  <a:gd name="connsiteX1545" fmla="*/ 425450 w 723900"/>
                  <a:gd name="connsiteY1545" fmla="*/ 50800 h 850900"/>
                  <a:gd name="connsiteX1546" fmla="*/ 428625 w 723900"/>
                  <a:gd name="connsiteY1546" fmla="*/ 50800 h 850900"/>
                  <a:gd name="connsiteX1547" fmla="*/ 431800 w 723900"/>
                  <a:gd name="connsiteY1547" fmla="*/ 50800 h 850900"/>
                  <a:gd name="connsiteX1548" fmla="*/ 434975 w 723900"/>
                  <a:gd name="connsiteY1548" fmla="*/ 50800 h 850900"/>
                  <a:gd name="connsiteX1549" fmla="*/ 438150 w 723900"/>
                  <a:gd name="connsiteY1549" fmla="*/ 50800 h 850900"/>
                  <a:gd name="connsiteX1550" fmla="*/ 441325 w 723900"/>
                  <a:gd name="connsiteY1550" fmla="*/ 50800 h 850900"/>
                  <a:gd name="connsiteX1551" fmla="*/ 444500 w 723900"/>
                  <a:gd name="connsiteY1551" fmla="*/ 50800 h 850900"/>
                  <a:gd name="connsiteX1552" fmla="*/ 444500 w 723900"/>
                  <a:gd name="connsiteY1552" fmla="*/ 53975 h 850900"/>
                  <a:gd name="connsiteX1553" fmla="*/ 447675 w 723900"/>
                  <a:gd name="connsiteY1553" fmla="*/ 53975 h 850900"/>
                  <a:gd name="connsiteX1554" fmla="*/ 450850 w 723900"/>
                  <a:gd name="connsiteY1554" fmla="*/ 53975 h 850900"/>
                  <a:gd name="connsiteX1555" fmla="*/ 454025 w 723900"/>
                  <a:gd name="connsiteY1555" fmla="*/ 57150 h 850900"/>
                  <a:gd name="connsiteX1556" fmla="*/ 457200 w 723900"/>
                  <a:gd name="connsiteY1556" fmla="*/ 57150 h 850900"/>
                  <a:gd name="connsiteX1557" fmla="*/ 458788 w 723900"/>
                  <a:gd name="connsiteY1557" fmla="*/ 57150 h 850900"/>
                  <a:gd name="connsiteX1558" fmla="*/ 460375 w 723900"/>
                  <a:gd name="connsiteY1558" fmla="*/ 57150 h 850900"/>
                  <a:gd name="connsiteX1559" fmla="*/ 463550 w 723900"/>
                  <a:gd name="connsiteY1559" fmla="*/ 57150 h 850900"/>
                  <a:gd name="connsiteX1560" fmla="*/ 463550 w 723900"/>
                  <a:gd name="connsiteY1560" fmla="*/ 53975 h 850900"/>
                  <a:gd name="connsiteX1561" fmla="*/ 466725 w 723900"/>
                  <a:gd name="connsiteY1561" fmla="*/ 53975 h 850900"/>
                  <a:gd name="connsiteX1562" fmla="*/ 469900 w 723900"/>
                  <a:gd name="connsiteY1562" fmla="*/ 53975 h 850900"/>
                  <a:gd name="connsiteX1563" fmla="*/ 469900 w 723900"/>
                  <a:gd name="connsiteY1563" fmla="*/ 52388 h 850900"/>
                  <a:gd name="connsiteX1564" fmla="*/ 469900 w 723900"/>
                  <a:gd name="connsiteY1564" fmla="*/ 50800 h 850900"/>
                  <a:gd name="connsiteX1565" fmla="*/ 471488 w 723900"/>
                  <a:gd name="connsiteY1565" fmla="*/ 50800 h 850900"/>
                  <a:gd name="connsiteX1566" fmla="*/ 473075 w 723900"/>
                  <a:gd name="connsiteY1566" fmla="*/ 50800 h 850900"/>
                  <a:gd name="connsiteX1567" fmla="*/ 474663 w 723900"/>
                  <a:gd name="connsiteY1567" fmla="*/ 50800 h 850900"/>
                  <a:gd name="connsiteX1568" fmla="*/ 476250 w 723900"/>
                  <a:gd name="connsiteY1568" fmla="*/ 50800 h 850900"/>
                  <a:gd name="connsiteX1569" fmla="*/ 476250 w 723900"/>
                  <a:gd name="connsiteY1569" fmla="*/ 49213 h 850900"/>
                  <a:gd name="connsiteX1570" fmla="*/ 476250 w 723900"/>
                  <a:gd name="connsiteY1570" fmla="*/ 47625 h 850900"/>
                  <a:gd name="connsiteX1571" fmla="*/ 476250 w 723900"/>
                  <a:gd name="connsiteY1571" fmla="*/ 44450 h 850900"/>
                  <a:gd name="connsiteX1572" fmla="*/ 479425 w 723900"/>
                  <a:gd name="connsiteY1572" fmla="*/ 44450 h 850900"/>
                  <a:gd name="connsiteX1573" fmla="*/ 481013 w 723900"/>
                  <a:gd name="connsiteY1573" fmla="*/ 44450 h 850900"/>
                  <a:gd name="connsiteX1574" fmla="*/ 482600 w 723900"/>
                  <a:gd name="connsiteY1574" fmla="*/ 44450 h 850900"/>
                  <a:gd name="connsiteX1575" fmla="*/ 482600 w 723900"/>
                  <a:gd name="connsiteY1575" fmla="*/ 47625 h 850900"/>
                  <a:gd name="connsiteX1576" fmla="*/ 485775 w 723900"/>
                  <a:gd name="connsiteY1576" fmla="*/ 47625 h 850900"/>
                  <a:gd name="connsiteX1577" fmla="*/ 485775 w 723900"/>
                  <a:gd name="connsiteY1577" fmla="*/ 46038 h 850900"/>
                  <a:gd name="connsiteX1578" fmla="*/ 485775 w 723900"/>
                  <a:gd name="connsiteY1578" fmla="*/ 44450 h 850900"/>
                  <a:gd name="connsiteX1579" fmla="*/ 487363 w 723900"/>
                  <a:gd name="connsiteY1579" fmla="*/ 44450 h 850900"/>
                  <a:gd name="connsiteX1580" fmla="*/ 487363 w 723900"/>
                  <a:gd name="connsiteY1580" fmla="*/ 46038 h 850900"/>
                  <a:gd name="connsiteX1581" fmla="*/ 488950 w 723900"/>
                  <a:gd name="connsiteY1581" fmla="*/ 47625 h 850900"/>
                  <a:gd name="connsiteX1582" fmla="*/ 492125 w 723900"/>
                  <a:gd name="connsiteY1582" fmla="*/ 47625 h 850900"/>
                  <a:gd name="connsiteX1583" fmla="*/ 495300 w 723900"/>
                  <a:gd name="connsiteY1583" fmla="*/ 47625 h 850900"/>
                  <a:gd name="connsiteX1584" fmla="*/ 498475 w 723900"/>
                  <a:gd name="connsiteY1584" fmla="*/ 47625 h 850900"/>
                  <a:gd name="connsiteX1585" fmla="*/ 498475 w 723900"/>
                  <a:gd name="connsiteY1585" fmla="*/ 50800 h 850900"/>
                  <a:gd name="connsiteX1586" fmla="*/ 500063 w 723900"/>
                  <a:gd name="connsiteY1586" fmla="*/ 50800 h 850900"/>
                  <a:gd name="connsiteX1587" fmla="*/ 501650 w 723900"/>
                  <a:gd name="connsiteY1587" fmla="*/ 50800 h 850900"/>
                  <a:gd name="connsiteX1588" fmla="*/ 503238 w 723900"/>
                  <a:gd name="connsiteY1588" fmla="*/ 50800 h 850900"/>
                  <a:gd name="connsiteX1589" fmla="*/ 504825 w 723900"/>
                  <a:gd name="connsiteY1589" fmla="*/ 50800 h 850900"/>
                  <a:gd name="connsiteX1590" fmla="*/ 503238 w 723900"/>
                  <a:gd name="connsiteY1590" fmla="*/ 52387 h 850900"/>
                  <a:gd name="connsiteX1591" fmla="*/ 503238 w 723900"/>
                  <a:gd name="connsiteY1591" fmla="*/ 52388 h 850900"/>
                  <a:gd name="connsiteX1592" fmla="*/ 503237 w 723900"/>
                  <a:gd name="connsiteY1592" fmla="*/ 52388 h 850900"/>
                  <a:gd name="connsiteX1593" fmla="*/ 501650 w 723900"/>
                  <a:gd name="connsiteY1593" fmla="*/ 53975 h 850900"/>
                  <a:gd name="connsiteX1594" fmla="*/ 504825 w 723900"/>
                  <a:gd name="connsiteY1594" fmla="*/ 53975 h 850900"/>
                  <a:gd name="connsiteX1595" fmla="*/ 504825 w 723900"/>
                  <a:gd name="connsiteY1595" fmla="*/ 57150 h 850900"/>
                  <a:gd name="connsiteX1596" fmla="*/ 508000 w 723900"/>
                  <a:gd name="connsiteY1596" fmla="*/ 57150 h 850900"/>
                  <a:gd name="connsiteX1597" fmla="*/ 508000 w 723900"/>
                  <a:gd name="connsiteY1597" fmla="*/ 55563 h 850900"/>
                  <a:gd name="connsiteX1598" fmla="*/ 508000 w 723900"/>
                  <a:gd name="connsiteY1598" fmla="*/ 53975 h 850900"/>
                  <a:gd name="connsiteX1599" fmla="*/ 509588 w 723900"/>
                  <a:gd name="connsiteY1599" fmla="*/ 53975 h 850900"/>
                  <a:gd name="connsiteX1600" fmla="*/ 511175 w 723900"/>
                  <a:gd name="connsiteY1600" fmla="*/ 53975 h 850900"/>
                  <a:gd name="connsiteX1601" fmla="*/ 511175 w 723900"/>
                  <a:gd name="connsiteY1601" fmla="*/ 57150 h 850900"/>
                  <a:gd name="connsiteX1602" fmla="*/ 514350 w 723900"/>
                  <a:gd name="connsiteY1602" fmla="*/ 57150 h 850900"/>
                  <a:gd name="connsiteX1603" fmla="*/ 515938 w 723900"/>
                  <a:gd name="connsiteY1603" fmla="*/ 57150 h 850900"/>
                  <a:gd name="connsiteX1604" fmla="*/ 517525 w 723900"/>
                  <a:gd name="connsiteY1604" fmla="*/ 57150 h 850900"/>
                  <a:gd name="connsiteX1605" fmla="*/ 520700 w 723900"/>
                  <a:gd name="connsiteY1605" fmla="*/ 60325 h 850900"/>
                  <a:gd name="connsiteX1606" fmla="*/ 522288 w 723900"/>
                  <a:gd name="connsiteY1606" fmla="*/ 60325 h 850900"/>
                  <a:gd name="connsiteX1607" fmla="*/ 523875 w 723900"/>
                  <a:gd name="connsiteY1607" fmla="*/ 60325 h 850900"/>
                  <a:gd name="connsiteX1608" fmla="*/ 523875 w 723900"/>
                  <a:gd name="connsiteY1608" fmla="*/ 63500 h 850900"/>
                  <a:gd name="connsiteX1609" fmla="*/ 527050 w 723900"/>
                  <a:gd name="connsiteY1609" fmla="*/ 63500 h 850900"/>
                  <a:gd name="connsiteX1610" fmla="*/ 527050 w 723900"/>
                  <a:gd name="connsiteY1610" fmla="*/ 60325 h 850900"/>
                  <a:gd name="connsiteX1611" fmla="*/ 530225 w 723900"/>
                  <a:gd name="connsiteY1611" fmla="*/ 60325 h 850900"/>
                  <a:gd name="connsiteX1612" fmla="*/ 542925 w 723900"/>
                  <a:gd name="connsiteY1612" fmla="*/ 120650 h 850900"/>
                  <a:gd name="connsiteX1613" fmla="*/ 539750 w 723900"/>
                  <a:gd name="connsiteY1613" fmla="*/ 120650 h 850900"/>
                  <a:gd name="connsiteX1614" fmla="*/ 568325 w 723900"/>
                  <a:gd name="connsiteY1614" fmla="*/ 250825 h 850900"/>
                  <a:gd name="connsiteX1615" fmla="*/ 590550 w 723900"/>
                  <a:gd name="connsiteY1615" fmla="*/ 368300 h 850900"/>
                  <a:gd name="connsiteX1616" fmla="*/ 605842 w 723900"/>
                  <a:gd name="connsiteY1616" fmla="*/ 447820 h 850900"/>
                  <a:gd name="connsiteX1617" fmla="*/ 606425 w 723900"/>
                  <a:gd name="connsiteY1617" fmla="*/ 447675 h 850900"/>
                  <a:gd name="connsiteX1618" fmla="*/ 612775 w 723900"/>
                  <a:gd name="connsiteY1618" fmla="*/ 485775 h 850900"/>
                  <a:gd name="connsiteX1619" fmla="*/ 612775 w 723900"/>
                  <a:gd name="connsiteY1619" fmla="*/ 488950 h 850900"/>
                  <a:gd name="connsiteX1620" fmla="*/ 622300 w 723900"/>
                  <a:gd name="connsiteY1620" fmla="*/ 520700 h 850900"/>
                  <a:gd name="connsiteX1621" fmla="*/ 622300 w 723900"/>
                  <a:gd name="connsiteY1621" fmla="*/ 523875 h 850900"/>
                  <a:gd name="connsiteX1622" fmla="*/ 622300 w 723900"/>
                  <a:gd name="connsiteY1622" fmla="*/ 527050 h 850900"/>
                  <a:gd name="connsiteX1623" fmla="*/ 625475 w 723900"/>
                  <a:gd name="connsiteY1623" fmla="*/ 530225 h 850900"/>
                  <a:gd name="connsiteX1624" fmla="*/ 628650 w 723900"/>
                  <a:gd name="connsiteY1624" fmla="*/ 530225 h 850900"/>
                  <a:gd name="connsiteX1625" fmla="*/ 635000 w 723900"/>
                  <a:gd name="connsiteY1625" fmla="*/ 530225 h 850900"/>
                  <a:gd name="connsiteX1626" fmla="*/ 635000 w 723900"/>
                  <a:gd name="connsiteY1626" fmla="*/ 527050 h 850900"/>
                  <a:gd name="connsiteX1627" fmla="*/ 644525 w 723900"/>
                  <a:gd name="connsiteY1627" fmla="*/ 527050 h 850900"/>
                  <a:gd name="connsiteX1628" fmla="*/ 647700 w 723900"/>
                  <a:gd name="connsiteY1628" fmla="*/ 530225 h 850900"/>
                  <a:gd name="connsiteX1629" fmla="*/ 650875 w 723900"/>
                  <a:gd name="connsiteY1629" fmla="*/ 530225 h 850900"/>
                  <a:gd name="connsiteX1630" fmla="*/ 654050 w 723900"/>
                  <a:gd name="connsiteY1630" fmla="*/ 520700 h 850900"/>
                  <a:gd name="connsiteX1631" fmla="*/ 660400 w 723900"/>
                  <a:gd name="connsiteY1631" fmla="*/ 517525 h 850900"/>
                  <a:gd name="connsiteX1632" fmla="*/ 669925 w 723900"/>
                  <a:gd name="connsiteY1632" fmla="*/ 517525 h 850900"/>
                  <a:gd name="connsiteX1633" fmla="*/ 669925 w 723900"/>
                  <a:gd name="connsiteY1633" fmla="*/ 530225 h 850900"/>
                  <a:gd name="connsiteX1634" fmla="*/ 673100 w 723900"/>
                  <a:gd name="connsiteY1634" fmla="*/ 533400 h 850900"/>
                  <a:gd name="connsiteX1635" fmla="*/ 679450 w 723900"/>
                  <a:gd name="connsiteY1635" fmla="*/ 536575 h 850900"/>
                  <a:gd name="connsiteX1636" fmla="*/ 682625 w 723900"/>
                  <a:gd name="connsiteY1636" fmla="*/ 536575 h 850900"/>
                  <a:gd name="connsiteX1637" fmla="*/ 685800 w 723900"/>
                  <a:gd name="connsiteY1637" fmla="*/ 539750 h 850900"/>
                  <a:gd name="connsiteX1638" fmla="*/ 685800 w 723900"/>
                  <a:gd name="connsiteY1638" fmla="*/ 542925 h 850900"/>
                  <a:gd name="connsiteX1639" fmla="*/ 704850 w 723900"/>
                  <a:gd name="connsiteY1639" fmla="*/ 555625 h 850900"/>
                  <a:gd name="connsiteX1640" fmla="*/ 720725 w 723900"/>
                  <a:gd name="connsiteY1640" fmla="*/ 561975 h 850900"/>
                  <a:gd name="connsiteX1641" fmla="*/ 723900 w 723900"/>
                  <a:gd name="connsiteY1641" fmla="*/ 568325 h 850900"/>
                  <a:gd name="connsiteX1642" fmla="*/ 723900 w 723900"/>
                  <a:gd name="connsiteY1642" fmla="*/ 574675 h 850900"/>
                  <a:gd name="connsiteX1643" fmla="*/ 723900 w 723900"/>
                  <a:gd name="connsiteY1643" fmla="*/ 577850 h 850900"/>
                  <a:gd name="connsiteX1644" fmla="*/ 717550 w 723900"/>
                  <a:gd name="connsiteY1644" fmla="*/ 587375 h 850900"/>
                  <a:gd name="connsiteX1645" fmla="*/ 717550 w 723900"/>
                  <a:gd name="connsiteY1645" fmla="*/ 584200 h 850900"/>
                  <a:gd name="connsiteX1646" fmla="*/ 714375 w 723900"/>
                  <a:gd name="connsiteY1646" fmla="*/ 584200 h 850900"/>
                  <a:gd name="connsiteX1647" fmla="*/ 714375 w 723900"/>
                  <a:gd name="connsiteY1647" fmla="*/ 581025 h 850900"/>
                  <a:gd name="connsiteX1648" fmla="*/ 711200 w 723900"/>
                  <a:gd name="connsiteY1648" fmla="*/ 581025 h 850900"/>
                  <a:gd name="connsiteX1649" fmla="*/ 711200 w 723900"/>
                  <a:gd name="connsiteY1649" fmla="*/ 577850 h 850900"/>
                  <a:gd name="connsiteX1650" fmla="*/ 708025 w 723900"/>
                  <a:gd name="connsiteY1650" fmla="*/ 577850 h 850900"/>
                  <a:gd name="connsiteX1651" fmla="*/ 704850 w 723900"/>
                  <a:gd name="connsiteY1651" fmla="*/ 577850 h 850900"/>
                  <a:gd name="connsiteX1652" fmla="*/ 704850 w 723900"/>
                  <a:gd name="connsiteY1652" fmla="*/ 574675 h 850900"/>
                  <a:gd name="connsiteX1653" fmla="*/ 701675 w 723900"/>
                  <a:gd name="connsiteY1653" fmla="*/ 574675 h 850900"/>
                  <a:gd name="connsiteX1654" fmla="*/ 698500 w 723900"/>
                  <a:gd name="connsiteY1654" fmla="*/ 574675 h 850900"/>
                  <a:gd name="connsiteX1655" fmla="*/ 695325 w 723900"/>
                  <a:gd name="connsiteY1655" fmla="*/ 574675 h 850900"/>
                  <a:gd name="connsiteX1656" fmla="*/ 692150 w 723900"/>
                  <a:gd name="connsiteY1656" fmla="*/ 574675 h 850900"/>
                  <a:gd name="connsiteX1657" fmla="*/ 692150 w 723900"/>
                  <a:gd name="connsiteY1657" fmla="*/ 571500 h 850900"/>
                  <a:gd name="connsiteX1658" fmla="*/ 688975 w 723900"/>
                  <a:gd name="connsiteY1658" fmla="*/ 571500 h 850900"/>
                  <a:gd name="connsiteX1659" fmla="*/ 685800 w 723900"/>
                  <a:gd name="connsiteY1659" fmla="*/ 571500 h 850900"/>
                  <a:gd name="connsiteX1660" fmla="*/ 682625 w 723900"/>
                  <a:gd name="connsiteY1660" fmla="*/ 568325 h 850900"/>
                  <a:gd name="connsiteX1661" fmla="*/ 681038 w 723900"/>
                  <a:gd name="connsiteY1661" fmla="*/ 568325 h 850900"/>
                  <a:gd name="connsiteX1662" fmla="*/ 681038 w 723900"/>
                  <a:gd name="connsiteY1662" fmla="*/ 569913 h 850900"/>
                  <a:gd name="connsiteX1663" fmla="*/ 679450 w 723900"/>
                  <a:gd name="connsiteY1663" fmla="*/ 569913 h 850900"/>
                  <a:gd name="connsiteX1664" fmla="*/ 679450 w 723900"/>
                  <a:gd name="connsiteY1664" fmla="*/ 568325 h 850900"/>
                  <a:gd name="connsiteX1665" fmla="*/ 676275 w 723900"/>
                  <a:gd name="connsiteY1665" fmla="*/ 568325 h 850900"/>
                  <a:gd name="connsiteX1666" fmla="*/ 676275 w 723900"/>
                  <a:gd name="connsiteY1666" fmla="*/ 565150 h 850900"/>
                  <a:gd name="connsiteX1667" fmla="*/ 673100 w 723900"/>
                  <a:gd name="connsiteY1667" fmla="*/ 565150 h 850900"/>
                  <a:gd name="connsiteX1668" fmla="*/ 669925 w 723900"/>
                  <a:gd name="connsiteY1668" fmla="*/ 565150 h 850900"/>
                  <a:gd name="connsiteX1669" fmla="*/ 666750 w 723900"/>
                  <a:gd name="connsiteY1669" fmla="*/ 565150 h 850900"/>
                  <a:gd name="connsiteX1670" fmla="*/ 663575 w 723900"/>
                  <a:gd name="connsiteY1670" fmla="*/ 561975 h 850900"/>
                  <a:gd name="connsiteX1671" fmla="*/ 660400 w 723900"/>
                  <a:gd name="connsiteY1671" fmla="*/ 561975 h 850900"/>
                  <a:gd name="connsiteX1672" fmla="*/ 660400 w 723900"/>
                  <a:gd name="connsiteY1672" fmla="*/ 560388 h 850900"/>
                  <a:gd name="connsiteX1673" fmla="*/ 660400 w 723900"/>
                  <a:gd name="connsiteY1673" fmla="*/ 558800 h 850900"/>
                  <a:gd name="connsiteX1674" fmla="*/ 660400 w 723900"/>
                  <a:gd name="connsiteY1674" fmla="*/ 555625 h 850900"/>
                  <a:gd name="connsiteX1675" fmla="*/ 663575 w 723900"/>
                  <a:gd name="connsiteY1675" fmla="*/ 555625 h 850900"/>
                  <a:gd name="connsiteX1676" fmla="*/ 663575 w 723900"/>
                  <a:gd name="connsiteY1676" fmla="*/ 552450 h 850900"/>
                  <a:gd name="connsiteX1677" fmla="*/ 663575 w 723900"/>
                  <a:gd name="connsiteY1677" fmla="*/ 549275 h 850900"/>
                  <a:gd name="connsiteX1678" fmla="*/ 663575 w 723900"/>
                  <a:gd name="connsiteY1678" fmla="*/ 546100 h 850900"/>
                  <a:gd name="connsiteX1679" fmla="*/ 660400 w 723900"/>
                  <a:gd name="connsiteY1679" fmla="*/ 546100 h 850900"/>
                  <a:gd name="connsiteX1680" fmla="*/ 660400 w 723900"/>
                  <a:gd name="connsiteY1680" fmla="*/ 542925 h 850900"/>
                  <a:gd name="connsiteX1681" fmla="*/ 660400 w 723900"/>
                  <a:gd name="connsiteY1681" fmla="*/ 539750 h 850900"/>
                  <a:gd name="connsiteX1682" fmla="*/ 663575 w 723900"/>
                  <a:gd name="connsiteY1682" fmla="*/ 539750 h 850900"/>
                  <a:gd name="connsiteX1683" fmla="*/ 663575 w 723900"/>
                  <a:gd name="connsiteY1683" fmla="*/ 538163 h 850900"/>
                  <a:gd name="connsiteX1684" fmla="*/ 663575 w 723900"/>
                  <a:gd name="connsiteY1684" fmla="*/ 536575 h 850900"/>
                  <a:gd name="connsiteX1685" fmla="*/ 663575 w 723900"/>
                  <a:gd name="connsiteY1685" fmla="*/ 533400 h 850900"/>
                  <a:gd name="connsiteX1686" fmla="*/ 660400 w 723900"/>
                  <a:gd name="connsiteY1686" fmla="*/ 533400 h 850900"/>
                  <a:gd name="connsiteX1687" fmla="*/ 660400 w 723900"/>
                  <a:gd name="connsiteY1687" fmla="*/ 536575 h 850900"/>
                  <a:gd name="connsiteX1688" fmla="*/ 660400 w 723900"/>
                  <a:gd name="connsiteY1688" fmla="*/ 539750 h 850900"/>
                  <a:gd name="connsiteX1689" fmla="*/ 657225 w 723900"/>
                  <a:gd name="connsiteY1689" fmla="*/ 539750 h 850900"/>
                  <a:gd name="connsiteX1690" fmla="*/ 657225 w 723900"/>
                  <a:gd name="connsiteY1690" fmla="*/ 542925 h 850900"/>
                  <a:gd name="connsiteX1691" fmla="*/ 657225 w 723900"/>
                  <a:gd name="connsiteY1691" fmla="*/ 546100 h 850900"/>
                  <a:gd name="connsiteX1692" fmla="*/ 654050 w 723900"/>
                  <a:gd name="connsiteY1692" fmla="*/ 546100 h 850900"/>
                  <a:gd name="connsiteX1693" fmla="*/ 654050 w 723900"/>
                  <a:gd name="connsiteY1693" fmla="*/ 549275 h 850900"/>
                  <a:gd name="connsiteX1694" fmla="*/ 650875 w 723900"/>
                  <a:gd name="connsiteY1694" fmla="*/ 549275 h 850900"/>
                  <a:gd name="connsiteX1695" fmla="*/ 650875 w 723900"/>
                  <a:gd name="connsiteY1695" fmla="*/ 552450 h 850900"/>
                  <a:gd name="connsiteX1696" fmla="*/ 647700 w 723900"/>
                  <a:gd name="connsiteY1696" fmla="*/ 552450 h 850900"/>
                  <a:gd name="connsiteX1697" fmla="*/ 647700 w 723900"/>
                  <a:gd name="connsiteY1697" fmla="*/ 555625 h 850900"/>
                  <a:gd name="connsiteX1698" fmla="*/ 644525 w 723900"/>
                  <a:gd name="connsiteY1698" fmla="*/ 555625 h 850900"/>
                  <a:gd name="connsiteX1699" fmla="*/ 641350 w 723900"/>
                  <a:gd name="connsiteY1699" fmla="*/ 555625 h 850900"/>
                  <a:gd name="connsiteX1700" fmla="*/ 638175 w 723900"/>
                  <a:gd name="connsiteY1700" fmla="*/ 555625 h 850900"/>
                  <a:gd name="connsiteX1701" fmla="*/ 635000 w 723900"/>
                  <a:gd name="connsiteY1701" fmla="*/ 555625 h 850900"/>
                  <a:gd name="connsiteX1702" fmla="*/ 631825 w 723900"/>
                  <a:gd name="connsiteY1702" fmla="*/ 555625 h 850900"/>
                  <a:gd name="connsiteX1703" fmla="*/ 628650 w 723900"/>
                  <a:gd name="connsiteY1703" fmla="*/ 555625 h 850900"/>
                  <a:gd name="connsiteX1704" fmla="*/ 625475 w 723900"/>
                  <a:gd name="connsiteY1704" fmla="*/ 555625 h 850900"/>
                  <a:gd name="connsiteX1705" fmla="*/ 622300 w 723900"/>
                  <a:gd name="connsiteY1705" fmla="*/ 555625 h 850900"/>
                  <a:gd name="connsiteX1706" fmla="*/ 622300 w 723900"/>
                  <a:gd name="connsiteY1706" fmla="*/ 552450 h 850900"/>
                  <a:gd name="connsiteX1707" fmla="*/ 619125 w 723900"/>
                  <a:gd name="connsiteY1707" fmla="*/ 552450 h 850900"/>
                  <a:gd name="connsiteX1708" fmla="*/ 615950 w 723900"/>
                  <a:gd name="connsiteY1708" fmla="*/ 552450 h 850900"/>
                  <a:gd name="connsiteX1709" fmla="*/ 615950 w 723900"/>
                  <a:gd name="connsiteY1709" fmla="*/ 549275 h 850900"/>
                  <a:gd name="connsiteX1710" fmla="*/ 619125 w 723900"/>
                  <a:gd name="connsiteY1710" fmla="*/ 549275 h 850900"/>
                  <a:gd name="connsiteX1711" fmla="*/ 619125 w 723900"/>
                  <a:gd name="connsiteY1711" fmla="*/ 546100 h 850900"/>
                  <a:gd name="connsiteX1712" fmla="*/ 619125 w 723900"/>
                  <a:gd name="connsiteY1712" fmla="*/ 542925 h 850900"/>
                  <a:gd name="connsiteX1713" fmla="*/ 615950 w 723900"/>
                  <a:gd name="connsiteY1713" fmla="*/ 542925 h 850900"/>
                  <a:gd name="connsiteX1714" fmla="*/ 615950 w 723900"/>
                  <a:gd name="connsiteY1714" fmla="*/ 539750 h 850900"/>
                  <a:gd name="connsiteX1715" fmla="*/ 612775 w 723900"/>
                  <a:gd name="connsiteY1715" fmla="*/ 539750 h 850900"/>
                  <a:gd name="connsiteX1716" fmla="*/ 612775 w 723900"/>
                  <a:gd name="connsiteY1716" fmla="*/ 542925 h 850900"/>
                  <a:gd name="connsiteX1717" fmla="*/ 615950 w 723900"/>
                  <a:gd name="connsiteY1717" fmla="*/ 542925 h 850900"/>
                  <a:gd name="connsiteX1718" fmla="*/ 615950 w 723900"/>
                  <a:gd name="connsiteY1718" fmla="*/ 546100 h 850900"/>
                  <a:gd name="connsiteX1719" fmla="*/ 612775 w 723900"/>
                  <a:gd name="connsiteY1719" fmla="*/ 546100 h 850900"/>
                  <a:gd name="connsiteX1720" fmla="*/ 612775 w 723900"/>
                  <a:gd name="connsiteY1720" fmla="*/ 549275 h 850900"/>
                  <a:gd name="connsiteX1721" fmla="*/ 609600 w 723900"/>
                  <a:gd name="connsiteY1721" fmla="*/ 549275 h 850900"/>
                  <a:gd name="connsiteX1722" fmla="*/ 606425 w 723900"/>
                  <a:gd name="connsiteY1722" fmla="*/ 549275 h 850900"/>
                  <a:gd name="connsiteX1723" fmla="*/ 603250 w 723900"/>
                  <a:gd name="connsiteY1723" fmla="*/ 549275 h 850900"/>
                  <a:gd name="connsiteX1724" fmla="*/ 600075 w 723900"/>
                  <a:gd name="connsiteY1724" fmla="*/ 549275 h 850900"/>
                  <a:gd name="connsiteX1725" fmla="*/ 596900 w 723900"/>
                  <a:gd name="connsiteY1725" fmla="*/ 549275 h 850900"/>
                  <a:gd name="connsiteX1726" fmla="*/ 593725 w 723900"/>
                  <a:gd name="connsiteY1726" fmla="*/ 549275 h 850900"/>
                  <a:gd name="connsiteX1727" fmla="*/ 593725 w 723900"/>
                  <a:gd name="connsiteY1727" fmla="*/ 546100 h 850900"/>
                  <a:gd name="connsiteX1728" fmla="*/ 590550 w 723900"/>
                  <a:gd name="connsiteY1728" fmla="*/ 546100 h 850900"/>
                  <a:gd name="connsiteX1729" fmla="*/ 587375 w 723900"/>
                  <a:gd name="connsiteY1729" fmla="*/ 546100 h 850900"/>
                  <a:gd name="connsiteX1730" fmla="*/ 584200 w 723900"/>
                  <a:gd name="connsiteY1730" fmla="*/ 546100 h 850900"/>
                  <a:gd name="connsiteX1731" fmla="*/ 581025 w 723900"/>
                  <a:gd name="connsiteY1731" fmla="*/ 546100 h 850900"/>
                  <a:gd name="connsiteX1732" fmla="*/ 577850 w 723900"/>
                  <a:gd name="connsiteY1732" fmla="*/ 549275 h 850900"/>
                  <a:gd name="connsiteX1733" fmla="*/ 574675 w 723900"/>
                  <a:gd name="connsiteY1733" fmla="*/ 549275 h 850900"/>
                  <a:gd name="connsiteX1734" fmla="*/ 571500 w 723900"/>
                  <a:gd name="connsiteY1734" fmla="*/ 552450 h 850900"/>
                  <a:gd name="connsiteX1735" fmla="*/ 568325 w 723900"/>
                  <a:gd name="connsiteY1735" fmla="*/ 552450 h 850900"/>
                  <a:gd name="connsiteX1736" fmla="*/ 565150 w 723900"/>
                  <a:gd name="connsiteY1736" fmla="*/ 552450 h 850900"/>
                  <a:gd name="connsiteX1737" fmla="*/ 561975 w 723900"/>
                  <a:gd name="connsiteY1737" fmla="*/ 552450 h 850900"/>
                  <a:gd name="connsiteX1738" fmla="*/ 558800 w 723900"/>
                  <a:gd name="connsiteY1738" fmla="*/ 555625 h 850900"/>
                  <a:gd name="connsiteX1739" fmla="*/ 555625 w 723900"/>
                  <a:gd name="connsiteY1739" fmla="*/ 555625 h 850900"/>
                  <a:gd name="connsiteX1740" fmla="*/ 552450 w 723900"/>
                  <a:gd name="connsiteY1740" fmla="*/ 558800 h 850900"/>
                  <a:gd name="connsiteX1741" fmla="*/ 552450 w 723900"/>
                  <a:gd name="connsiteY1741" fmla="*/ 555625 h 850900"/>
                  <a:gd name="connsiteX1742" fmla="*/ 549275 w 723900"/>
                  <a:gd name="connsiteY1742" fmla="*/ 555625 h 850900"/>
                  <a:gd name="connsiteX1743" fmla="*/ 549275 w 723900"/>
                  <a:gd name="connsiteY1743" fmla="*/ 552450 h 850900"/>
                  <a:gd name="connsiteX1744" fmla="*/ 546100 w 723900"/>
                  <a:gd name="connsiteY1744" fmla="*/ 552450 h 850900"/>
                  <a:gd name="connsiteX1745" fmla="*/ 542925 w 723900"/>
                  <a:gd name="connsiteY1745" fmla="*/ 552450 h 850900"/>
                  <a:gd name="connsiteX1746" fmla="*/ 542925 w 723900"/>
                  <a:gd name="connsiteY1746" fmla="*/ 549275 h 850900"/>
                  <a:gd name="connsiteX1747" fmla="*/ 539750 w 723900"/>
                  <a:gd name="connsiteY1747" fmla="*/ 549275 h 850900"/>
                  <a:gd name="connsiteX1748" fmla="*/ 536575 w 723900"/>
                  <a:gd name="connsiteY1748" fmla="*/ 552450 h 850900"/>
                  <a:gd name="connsiteX1749" fmla="*/ 536575 w 723900"/>
                  <a:gd name="connsiteY1749" fmla="*/ 549275 h 850900"/>
                  <a:gd name="connsiteX1750" fmla="*/ 533400 w 723900"/>
                  <a:gd name="connsiteY1750" fmla="*/ 549275 h 850900"/>
                  <a:gd name="connsiteX1751" fmla="*/ 530225 w 723900"/>
                  <a:gd name="connsiteY1751" fmla="*/ 549275 h 850900"/>
                  <a:gd name="connsiteX1752" fmla="*/ 530225 w 723900"/>
                  <a:gd name="connsiteY1752" fmla="*/ 546100 h 850900"/>
                  <a:gd name="connsiteX1753" fmla="*/ 527050 w 723900"/>
                  <a:gd name="connsiteY1753" fmla="*/ 546100 h 850900"/>
                  <a:gd name="connsiteX1754" fmla="*/ 525463 w 723900"/>
                  <a:gd name="connsiteY1754" fmla="*/ 546100 h 850900"/>
                  <a:gd name="connsiteX1755" fmla="*/ 525463 w 723900"/>
                  <a:gd name="connsiteY1755" fmla="*/ 547688 h 850900"/>
                  <a:gd name="connsiteX1756" fmla="*/ 523875 w 723900"/>
                  <a:gd name="connsiteY1756" fmla="*/ 547688 h 850900"/>
                  <a:gd name="connsiteX1757" fmla="*/ 523875 w 723900"/>
                  <a:gd name="connsiteY1757" fmla="*/ 546100 h 850900"/>
                  <a:gd name="connsiteX1758" fmla="*/ 523875 w 723900"/>
                  <a:gd name="connsiteY1758" fmla="*/ 542925 h 850900"/>
                  <a:gd name="connsiteX1759" fmla="*/ 523875 w 723900"/>
                  <a:gd name="connsiteY1759" fmla="*/ 539750 h 850900"/>
                  <a:gd name="connsiteX1760" fmla="*/ 527050 w 723900"/>
                  <a:gd name="connsiteY1760" fmla="*/ 539750 h 850900"/>
                  <a:gd name="connsiteX1761" fmla="*/ 527050 w 723900"/>
                  <a:gd name="connsiteY1761" fmla="*/ 536575 h 850900"/>
                  <a:gd name="connsiteX1762" fmla="*/ 523875 w 723900"/>
                  <a:gd name="connsiteY1762" fmla="*/ 536575 h 850900"/>
                  <a:gd name="connsiteX1763" fmla="*/ 523875 w 723900"/>
                  <a:gd name="connsiteY1763" fmla="*/ 534988 h 850900"/>
                  <a:gd name="connsiteX1764" fmla="*/ 523875 w 723900"/>
                  <a:gd name="connsiteY1764" fmla="*/ 533400 h 850900"/>
                  <a:gd name="connsiteX1765" fmla="*/ 525463 w 723900"/>
                  <a:gd name="connsiteY1765" fmla="*/ 533400 h 850900"/>
                  <a:gd name="connsiteX1766" fmla="*/ 527050 w 723900"/>
                  <a:gd name="connsiteY1766" fmla="*/ 533400 h 850900"/>
                  <a:gd name="connsiteX1767" fmla="*/ 527050 w 723900"/>
                  <a:gd name="connsiteY1767" fmla="*/ 530225 h 850900"/>
                  <a:gd name="connsiteX1768" fmla="*/ 523875 w 723900"/>
                  <a:gd name="connsiteY1768" fmla="*/ 530225 h 850900"/>
                  <a:gd name="connsiteX1769" fmla="*/ 523875 w 723900"/>
                  <a:gd name="connsiteY1769" fmla="*/ 533400 h 850900"/>
                  <a:gd name="connsiteX1770" fmla="*/ 520700 w 723900"/>
                  <a:gd name="connsiteY1770" fmla="*/ 533400 h 850900"/>
                  <a:gd name="connsiteX1771" fmla="*/ 520700 w 723900"/>
                  <a:gd name="connsiteY1771" fmla="*/ 536575 h 850900"/>
                  <a:gd name="connsiteX1772" fmla="*/ 522288 w 723900"/>
                  <a:gd name="connsiteY1772" fmla="*/ 536575 h 850900"/>
                  <a:gd name="connsiteX1773" fmla="*/ 523875 w 723900"/>
                  <a:gd name="connsiteY1773" fmla="*/ 536575 h 850900"/>
                  <a:gd name="connsiteX1774" fmla="*/ 523875 w 723900"/>
                  <a:gd name="connsiteY1774" fmla="*/ 539750 h 850900"/>
                  <a:gd name="connsiteX1775" fmla="*/ 520700 w 723900"/>
                  <a:gd name="connsiteY1775" fmla="*/ 539750 h 850900"/>
                  <a:gd name="connsiteX1776" fmla="*/ 517525 w 723900"/>
                  <a:gd name="connsiteY1776" fmla="*/ 539750 h 850900"/>
                  <a:gd name="connsiteX1777" fmla="*/ 517525 w 723900"/>
                  <a:gd name="connsiteY1777" fmla="*/ 542925 h 850900"/>
                  <a:gd name="connsiteX1778" fmla="*/ 514350 w 723900"/>
                  <a:gd name="connsiteY1778" fmla="*/ 542925 h 850900"/>
                  <a:gd name="connsiteX1779" fmla="*/ 511175 w 723900"/>
                  <a:gd name="connsiteY1779" fmla="*/ 542925 h 850900"/>
                  <a:gd name="connsiteX1780" fmla="*/ 511175 w 723900"/>
                  <a:gd name="connsiteY1780" fmla="*/ 539750 h 850900"/>
                  <a:gd name="connsiteX1781" fmla="*/ 508000 w 723900"/>
                  <a:gd name="connsiteY1781" fmla="*/ 539750 h 850900"/>
                  <a:gd name="connsiteX1782" fmla="*/ 504825 w 723900"/>
                  <a:gd name="connsiteY1782" fmla="*/ 539750 h 850900"/>
                  <a:gd name="connsiteX1783" fmla="*/ 501650 w 723900"/>
                  <a:gd name="connsiteY1783" fmla="*/ 539750 h 850900"/>
                  <a:gd name="connsiteX1784" fmla="*/ 501650 w 723900"/>
                  <a:gd name="connsiteY1784" fmla="*/ 536575 h 850900"/>
                  <a:gd name="connsiteX1785" fmla="*/ 498475 w 723900"/>
                  <a:gd name="connsiteY1785" fmla="*/ 536575 h 850900"/>
                  <a:gd name="connsiteX1786" fmla="*/ 498475 w 723900"/>
                  <a:gd name="connsiteY1786" fmla="*/ 534988 h 850900"/>
                  <a:gd name="connsiteX1787" fmla="*/ 498475 w 723900"/>
                  <a:gd name="connsiteY1787" fmla="*/ 533400 h 850900"/>
                  <a:gd name="connsiteX1788" fmla="*/ 495300 w 723900"/>
                  <a:gd name="connsiteY1788" fmla="*/ 533400 h 850900"/>
                  <a:gd name="connsiteX1789" fmla="*/ 495300 w 723900"/>
                  <a:gd name="connsiteY1789" fmla="*/ 531813 h 850900"/>
                  <a:gd name="connsiteX1790" fmla="*/ 495300 w 723900"/>
                  <a:gd name="connsiteY1790" fmla="*/ 530225 h 850900"/>
                  <a:gd name="connsiteX1791" fmla="*/ 492125 w 723900"/>
                  <a:gd name="connsiteY1791" fmla="*/ 533400 h 850900"/>
                  <a:gd name="connsiteX1792" fmla="*/ 488950 w 723900"/>
                  <a:gd name="connsiteY1792" fmla="*/ 533400 h 850900"/>
                  <a:gd name="connsiteX1793" fmla="*/ 488950 w 723900"/>
                  <a:gd name="connsiteY1793" fmla="*/ 530225 h 850900"/>
                  <a:gd name="connsiteX1794" fmla="*/ 492125 w 723900"/>
                  <a:gd name="connsiteY1794" fmla="*/ 530225 h 850900"/>
                  <a:gd name="connsiteX1795" fmla="*/ 492125 w 723900"/>
                  <a:gd name="connsiteY1795" fmla="*/ 527050 h 850900"/>
                  <a:gd name="connsiteX1796" fmla="*/ 495300 w 723900"/>
                  <a:gd name="connsiteY1796" fmla="*/ 527050 h 850900"/>
                  <a:gd name="connsiteX1797" fmla="*/ 495300 w 723900"/>
                  <a:gd name="connsiteY1797" fmla="*/ 523875 h 850900"/>
                  <a:gd name="connsiteX1798" fmla="*/ 493713 w 723900"/>
                  <a:gd name="connsiteY1798" fmla="*/ 523875 h 850900"/>
                  <a:gd name="connsiteX1799" fmla="*/ 492125 w 723900"/>
                  <a:gd name="connsiteY1799" fmla="*/ 523875 h 850900"/>
                  <a:gd name="connsiteX1800" fmla="*/ 492125 w 723900"/>
                  <a:gd name="connsiteY1800" fmla="*/ 527050 h 850900"/>
                  <a:gd name="connsiteX1801" fmla="*/ 488950 w 723900"/>
                  <a:gd name="connsiteY1801" fmla="*/ 527050 h 850900"/>
                  <a:gd name="connsiteX1802" fmla="*/ 485775 w 723900"/>
                  <a:gd name="connsiteY1802" fmla="*/ 527050 h 850900"/>
                  <a:gd name="connsiteX1803" fmla="*/ 485775 w 723900"/>
                  <a:gd name="connsiteY1803" fmla="*/ 523875 h 850900"/>
                  <a:gd name="connsiteX1804" fmla="*/ 482600 w 723900"/>
                  <a:gd name="connsiteY1804" fmla="*/ 523875 h 850900"/>
                  <a:gd name="connsiteX1805" fmla="*/ 479425 w 723900"/>
                  <a:gd name="connsiteY1805" fmla="*/ 523875 h 850900"/>
                  <a:gd name="connsiteX1806" fmla="*/ 479425 w 723900"/>
                  <a:gd name="connsiteY1806" fmla="*/ 520700 h 850900"/>
                  <a:gd name="connsiteX1807" fmla="*/ 476250 w 723900"/>
                  <a:gd name="connsiteY1807" fmla="*/ 520700 h 850900"/>
                  <a:gd name="connsiteX1808" fmla="*/ 476250 w 723900"/>
                  <a:gd name="connsiteY1808" fmla="*/ 517525 h 850900"/>
                  <a:gd name="connsiteX1809" fmla="*/ 476250 w 723900"/>
                  <a:gd name="connsiteY1809" fmla="*/ 514350 h 850900"/>
                  <a:gd name="connsiteX1810" fmla="*/ 479425 w 723900"/>
                  <a:gd name="connsiteY1810" fmla="*/ 514350 h 850900"/>
                  <a:gd name="connsiteX1811" fmla="*/ 476250 w 723900"/>
                  <a:gd name="connsiteY1811" fmla="*/ 511175 h 850900"/>
                  <a:gd name="connsiteX1812" fmla="*/ 479425 w 723900"/>
                  <a:gd name="connsiteY1812" fmla="*/ 511175 h 850900"/>
                  <a:gd name="connsiteX1813" fmla="*/ 482600 w 723900"/>
                  <a:gd name="connsiteY1813" fmla="*/ 511175 h 850900"/>
                  <a:gd name="connsiteX1814" fmla="*/ 485775 w 723900"/>
                  <a:gd name="connsiteY1814" fmla="*/ 511175 h 850900"/>
                  <a:gd name="connsiteX1815" fmla="*/ 485775 w 723900"/>
                  <a:gd name="connsiteY1815" fmla="*/ 508000 h 850900"/>
                  <a:gd name="connsiteX1816" fmla="*/ 482600 w 723900"/>
                  <a:gd name="connsiteY1816" fmla="*/ 508000 h 850900"/>
                  <a:gd name="connsiteX1817" fmla="*/ 479425 w 723900"/>
                  <a:gd name="connsiteY1817" fmla="*/ 508000 h 850900"/>
                  <a:gd name="connsiteX1818" fmla="*/ 476250 w 723900"/>
                  <a:gd name="connsiteY1818" fmla="*/ 508000 h 850900"/>
                  <a:gd name="connsiteX1819" fmla="*/ 476250 w 723900"/>
                  <a:gd name="connsiteY1819" fmla="*/ 511175 h 850900"/>
                  <a:gd name="connsiteX1820" fmla="*/ 476250 w 723900"/>
                  <a:gd name="connsiteY1820" fmla="*/ 514350 h 850900"/>
                  <a:gd name="connsiteX1821" fmla="*/ 473075 w 723900"/>
                  <a:gd name="connsiteY1821" fmla="*/ 514350 h 850900"/>
                  <a:gd name="connsiteX1822" fmla="*/ 473075 w 723900"/>
                  <a:gd name="connsiteY1822" fmla="*/ 517525 h 850900"/>
                  <a:gd name="connsiteX1823" fmla="*/ 469900 w 723900"/>
                  <a:gd name="connsiteY1823" fmla="*/ 517525 h 850900"/>
                  <a:gd name="connsiteX1824" fmla="*/ 466725 w 723900"/>
                  <a:gd name="connsiteY1824" fmla="*/ 517525 h 850900"/>
                  <a:gd name="connsiteX1825" fmla="*/ 466725 w 723900"/>
                  <a:gd name="connsiteY1825" fmla="*/ 520700 h 850900"/>
                  <a:gd name="connsiteX1826" fmla="*/ 466725 w 723900"/>
                  <a:gd name="connsiteY1826" fmla="*/ 523875 h 850900"/>
                  <a:gd name="connsiteX1827" fmla="*/ 463550 w 723900"/>
                  <a:gd name="connsiteY1827" fmla="*/ 523875 h 850900"/>
                  <a:gd name="connsiteX1828" fmla="*/ 463550 w 723900"/>
                  <a:gd name="connsiteY1828" fmla="*/ 520700 h 850900"/>
                  <a:gd name="connsiteX1829" fmla="*/ 460375 w 723900"/>
                  <a:gd name="connsiteY1829" fmla="*/ 520700 h 850900"/>
                  <a:gd name="connsiteX1830" fmla="*/ 460375 w 723900"/>
                  <a:gd name="connsiteY1830" fmla="*/ 523875 h 850900"/>
                  <a:gd name="connsiteX1831" fmla="*/ 458788 w 723900"/>
                  <a:gd name="connsiteY1831" fmla="*/ 523875 h 850900"/>
                  <a:gd name="connsiteX1832" fmla="*/ 458788 w 723900"/>
                  <a:gd name="connsiteY1832" fmla="*/ 525463 h 850900"/>
                  <a:gd name="connsiteX1833" fmla="*/ 457200 w 723900"/>
                  <a:gd name="connsiteY1833" fmla="*/ 525463 h 850900"/>
                  <a:gd name="connsiteX1834" fmla="*/ 457200 w 723900"/>
                  <a:gd name="connsiteY1834" fmla="*/ 523875 h 850900"/>
                  <a:gd name="connsiteX1835" fmla="*/ 457200 w 723900"/>
                  <a:gd name="connsiteY1835" fmla="*/ 520700 h 850900"/>
                  <a:gd name="connsiteX1836" fmla="*/ 457200 w 723900"/>
                  <a:gd name="connsiteY1836" fmla="*/ 517525 h 850900"/>
                  <a:gd name="connsiteX1837" fmla="*/ 457200 w 723900"/>
                  <a:gd name="connsiteY1837" fmla="*/ 514350 h 850900"/>
                  <a:gd name="connsiteX1838" fmla="*/ 457200 w 723900"/>
                  <a:gd name="connsiteY1838" fmla="*/ 511175 h 850900"/>
                  <a:gd name="connsiteX1839" fmla="*/ 454025 w 723900"/>
                  <a:gd name="connsiteY1839" fmla="*/ 511175 h 850900"/>
                  <a:gd name="connsiteX1840" fmla="*/ 454025 w 723900"/>
                  <a:gd name="connsiteY1840" fmla="*/ 514350 h 850900"/>
                  <a:gd name="connsiteX1841" fmla="*/ 454025 w 723900"/>
                  <a:gd name="connsiteY1841" fmla="*/ 517525 h 850900"/>
                  <a:gd name="connsiteX1842" fmla="*/ 454025 w 723900"/>
                  <a:gd name="connsiteY1842" fmla="*/ 520700 h 850900"/>
                  <a:gd name="connsiteX1843" fmla="*/ 454025 w 723900"/>
                  <a:gd name="connsiteY1843" fmla="*/ 523875 h 850900"/>
                  <a:gd name="connsiteX1844" fmla="*/ 450850 w 723900"/>
                  <a:gd name="connsiteY1844" fmla="*/ 523875 h 850900"/>
                  <a:gd name="connsiteX1845" fmla="*/ 450850 w 723900"/>
                  <a:gd name="connsiteY1845" fmla="*/ 527050 h 850900"/>
                  <a:gd name="connsiteX1846" fmla="*/ 449263 w 723900"/>
                  <a:gd name="connsiteY1846" fmla="*/ 527050 h 850900"/>
                  <a:gd name="connsiteX1847" fmla="*/ 449263 w 723900"/>
                  <a:gd name="connsiteY1847" fmla="*/ 530225 h 850900"/>
                  <a:gd name="connsiteX1848" fmla="*/ 447675 w 723900"/>
                  <a:gd name="connsiteY1848" fmla="*/ 530225 h 850900"/>
                  <a:gd name="connsiteX1849" fmla="*/ 447675 w 723900"/>
                  <a:gd name="connsiteY1849" fmla="*/ 527050 h 850900"/>
                  <a:gd name="connsiteX1850" fmla="*/ 444500 w 723900"/>
                  <a:gd name="connsiteY1850" fmla="*/ 527050 h 850900"/>
                  <a:gd name="connsiteX1851" fmla="*/ 444500 w 723900"/>
                  <a:gd name="connsiteY1851" fmla="*/ 530225 h 850900"/>
                  <a:gd name="connsiteX1852" fmla="*/ 441325 w 723900"/>
                  <a:gd name="connsiteY1852" fmla="*/ 530225 h 850900"/>
                  <a:gd name="connsiteX1853" fmla="*/ 441325 w 723900"/>
                  <a:gd name="connsiteY1853" fmla="*/ 527050 h 850900"/>
                  <a:gd name="connsiteX1854" fmla="*/ 441325 w 723900"/>
                  <a:gd name="connsiteY1854" fmla="*/ 523875 h 850900"/>
                  <a:gd name="connsiteX1855" fmla="*/ 444500 w 723900"/>
                  <a:gd name="connsiteY1855" fmla="*/ 523875 h 850900"/>
                  <a:gd name="connsiteX1856" fmla="*/ 444500 w 723900"/>
                  <a:gd name="connsiteY1856" fmla="*/ 520700 h 850900"/>
                  <a:gd name="connsiteX1857" fmla="*/ 444500 w 723900"/>
                  <a:gd name="connsiteY1857" fmla="*/ 517525 h 850900"/>
                  <a:gd name="connsiteX1858" fmla="*/ 441325 w 723900"/>
                  <a:gd name="connsiteY1858" fmla="*/ 517525 h 850900"/>
                  <a:gd name="connsiteX1859" fmla="*/ 441325 w 723900"/>
                  <a:gd name="connsiteY1859" fmla="*/ 520700 h 850900"/>
                  <a:gd name="connsiteX1860" fmla="*/ 438150 w 723900"/>
                  <a:gd name="connsiteY1860" fmla="*/ 520700 h 850900"/>
                  <a:gd name="connsiteX1861" fmla="*/ 438150 w 723900"/>
                  <a:gd name="connsiteY1861" fmla="*/ 523875 h 850900"/>
                  <a:gd name="connsiteX1862" fmla="*/ 438150 w 723900"/>
                  <a:gd name="connsiteY1862" fmla="*/ 527050 h 850900"/>
                  <a:gd name="connsiteX1863" fmla="*/ 439738 w 723900"/>
                  <a:gd name="connsiteY1863" fmla="*/ 527050 h 850900"/>
                  <a:gd name="connsiteX1864" fmla="*/ 439738 w 723900"/>
                  <a:gd name="connsiteY1864" fmla="*/ 528638 h 850900"/>
                  <a:gd name="connsiteX1865" fmla="*/ 438150 w 723900"/>
                  <a:gd name="connsiteY1865" fmla="*/ 528638 h 850900"/>
                  <a:gd name="connsiteX1866" fmla="*/ 438150 w 723900"/>
                  <a:gd name="connsiteY1866" fmla="*/ 530225 h 850900"/>
                  <a:gd name="connsiteX1867" fmla="*/ 434975 w 723900"/>
                  <a:gd name="connsiteY1867" fmla="*/ 530225 h 850900"/>
                  <a:gd name="connsiteX1868" fmla="*/ 434975 w 723900"/>
                  <a:gd name="connsiteY1868" fmla="*/ 527050 h 850900"/>
                  <a:gd name="connsiteX1869" fmla="*/ 431800 w 723900"/>
                  <a:gd name="connsiteY1869" fmla="*/ 511175 h 850900"/>
                  <a:gd name="connsiteX1870" fmla="*/ 431800 w 723900"/>
                  <a:gd name="connsiteY1870" fmla="*/ 514350 h 850900"/>
                  <a:gd name="connsiteX1871" fmla="*/ 431800 w 723900"/>
                  <a:gd name="connsiteY1871" fmla="*/ 517525 h 850900"/>
                  <a:gd name="connsiteX1872" fmla="*/ 431800 w 723900"/>
                  <a:gd name="connsiteY1872" fmla="*/ 520700 h 850900"/>
                  <a:gd name="connsiteX1873" fmla="*/ 434975 w 723900"/>
                  <a:gd name="connsiteY1873" fmla="*/ 527050 h 850900"/>
                  <a:gd name="connsiteX1874" fmla="*/ 431800 w 723900"/>
                  <a:gd name="connsiteY1874" fmla="*/ 527050 h 850900"/>
                  <a:gd name="connsiteX1875" fmla="*/ 431800 w 723900"/>
                  <a:gd name="connsiteY1875" fmla="*/ 530225 h 850900"/>
                  <a:gd name="connsiteX1876" fmla="*/ 431800 w 723900"/>
                  <a:gd name="connsiteY1876" fmla="*/ 533400 h 850900"/>
                  <a:gd name="connsiteX1877" fmla="*/ 428625 w 723900"/>
                  <a:gd name="connsiteY1877" fmla="*/ 533400 h 850900"/>
                  <a:gd name="connsiteX1878" fmla="*/ 428625 w 723900"/>
                  <a:gd name="connsiteY1878" fmla="*/ 536575 h 850900"/>
                  <a:gd name="connsiteX1879" fmla="*/ 430213 w 723900"/>
                  <a:gd name="connsiteY1879" fmla="*/ 536575 h 850900"/>
                  <a:gd name="connsiteX1880" fmla="*/ 431800 w 723900"/>
                  <a:gd name="connsiteY1880" fmla="*/ 536575 h 850900"/>
                  <a:gd name="connsiteX1881" fmla="*/ 431800 w 723900"/>
                  <a:gd name="connsiteY1881" fmla="*/ 533400 h 850900"/>
                  <a:gd name="connsiteX1882" fmla="*/ 434975 w 723900"/>
                  <a:gd name="connsiteY1882" fmla="*/ 533400 h 850900"/>
                  <a:gd name="connsiteX1883" fmla="*/ 434975 w 723900"/>
                  <a:gd name="connsiteY1883" fmla="*/ 536575 h 850900"/>
                  <a:gd name="connsiteX1884" fmla="*/ 438150 w 723900"/>
                  <a:gd name="connsiteY1884" fmla="*/ 536575 h 850900"/>
                  <a:gd name="connsiteX1885" fmla="*/ 441325 w 723900"/>
                  <a:gd name="connsiteY1885" fmla="*/ 536575 h 850900"/>
                  <a:gd name="connsiteX1886" fmla="*/ 441325 w 723900"/>
                  <a:gd name="connsiteY1886" fmla="*/ 539750 h 850900"/>
                  <a:gd name="connsiteX1887" fmla="*/ 438150 w 723900"/>
                  <a:gd name="connsiteY1887" fmla="*/ 539750 h 850900"/>
                  <a:gd name="connsiteX1888" fmla="*/ 438150 w 723900"/>
                  <a:gd name="connsiteY1888" fmla="*/ 542925 h 850900"/>
                  <a:gd name="connsiteX1889" fmla="*/ 438150 w 723900"/>
                  <a:gd name="connsiteY1889" fmla="*/ 546100 h 850900"/>
                  <a:gd name="connsiteX1890" fmla="*/ 441325 w 723900"/>
                  <a:gd name="connsiteY1890" fmla="*/ 546100 h 850900"/>
                  <a:gd name="connsiteX1891" fmla="*/ 438150 w 723900"/>
                  <a:gd name="connsiteY1891" fmla="*/ 549275 h 850900"/>
                  <a:gd name="connsiteX1892" fmla="*/ 441325 w 723900"/>
                  <a:gd name="connsiteY1892" fmla="*/ 549275 h 850900"/>
                  <a:gd name="connsiteX1893" fmla="*/ 441325 w 723900"/>
                  <a:gd name="connsiteY1893" fmla="*/ 546100 h 850900"/>
                  <a:gd name="connsiteX1894" fmla="*/ 441325 w 723900"/>
                  <a:gd name="connsiteY1894" fmla="*/ 544513 h 850900"/>
                  <a:gd name="connsiteX1895" fmla="*/ 441325 w 723900"/>
                  <a:gd name="connsiteY1895" fmla="*/ 542925 h 850900"/>
                  <a:gd name="connsiteX1896" fmla="*/ 441325 w 723900"/>
                  <a:gd name="connsiteY1896" fmla="*/ 539750 h 850900"/>
                  <a:gd name="connsiteX1897" fmla="*/ 444500 w 723900"/>
                  <a:gd name="connsiteY1897" fmla="*/ 539750 h 850900"/>
                  <a:gd name="connsiteX1898" fmla="*/ 444500 w 723900"/>
                  <a:gd name="connsiteY1898" fmla="*/ 542925 h 850900"/>
                  <a:gd name="connsiteX1899" fmla="*/ 447675 w 723900"/>
                  <a:gd name="connsiteY1899" fmla="*/ 542925 h 850900"/>
                  <a:gd name="connsiteX1900" fmla="*/ 447675 w 723900"/>
                  <a:gd name="connsiteY1900" fmla="*/ 546100 h 850900"/>
                  <a:gd name="connsiteX1901" fmla="*/ 449263 w 723900"/>
                  <a:gd name="connsiteY1901" fmla="*/ 546100 h 850900"/>
                  <a:gd name="connsiteX1902" fmla="*/ 449263 w 723900"/>
                  <a:gd name="connsiteY1902" fmla="*/ 547688 h 850900"/>
                  <a:gd name="connsiteX1903" fmla="*/ 447675 w 723900"/>
                  <a:gd name="connsiteY1903" fmla="*/ 547688 h 850900"/>
                  <a:gd name="connsiteX1904" fmla="*/ 447675 w 723900"/>
                  <a:gd name="connsiteY1904" fmla="*/ 549275 h 850900"/>
                  <a:gd name="connsiteX1905" fmla="*/ 447675 w 723900"/>
                  <a:gd name="connsiteY1905" fmla="*/ 552450 h 850900"/>
                  <a:gd name="connsiteX1906" fmla="*/ 447675 w 723900"/>
                  <a:gd name="connsiteY1906" fmla="*/ 555625 h 850900"/>
                  <a:gd name="connsiteX1907" fmla="*/ 444500 w 723900"/>
                  <a:gd name="connsiteY1907" fmla="*/ 555625 h 850900"/>
                  <a:gd name="connsiteX1908" fmla="*/ 444500 w 723900"/>
                  <a:gd name="connsiteY1908" fmla="*/ 552450 h 850900"/>
                  <a:gd name="connsiteX1909" fmla="*/ 441325 w 723900"/>
                  <a:gd name="connsiteY1909" fmla="*/ 552450 h 850900"/>
                  <a:gd name="connsiteX1910" fmla="*/ 441325 w 723900"/>
                  <a:gd name="connsiteY1910" fmla="*/ 555625 h 850900"/>
                  <a:gd name="connsiteX1911" fmla="*/ 438150 w 723900"/>
                  <a:gd name="connsiteY1911" fmla="*/ 555625 h 850900"/>
                  <a:gd name="connsiteX1912" fmla="*/ 438150 w 723900"/>
                  <a:gd name="connsiteY1912" fmla="*/ 558800 h 850900"/>
                  <a:gd name="connsiteX1913" fmla="*/ 441325 w 723900"/>
                  <a:gd name="connsiteY1913" fmla="*/ 558800 h 850900"/>
                  <a:gd name="connsiteX1914" fmla="*/ 441325 w 723900"/>
                  <a:gd name="connsiteY1914" fmla="*/ 555625 h 850900"/>
                  <a:gd name="connsiteX1915" fmla="*/ 444500 w 723900"/>
                  <a:gd name="connsiteY1915" fmla="*/ 558800 h 850900"/>
                  <a:gd name="connsiteX1916" fmla="*/ 444500 w 723900"/>
                  <a:gd name="connsiteY1916" fmla="*/ 561975 h 850900"/>
                  <a:gd name="connsiteX1917" fmla="*/ 447675 w 723900"/>
                  <a:gd name="connsiteY1917" fmla="*/ 558800 h 850900"/>
                  <a:gd name="connsiteX1918" fmla="*/ 447675 w 723900"/>
                  <a:gd name="connsiteY1918" fmla="*/ 561975 h 850900"/>
                  <a:gd name="connsiteX1919" fmla="*/ 446088 w 723900"/>
                  <a:gd name="connsiteY1919" fmla="*/ 563562 h 850900"/>
                  <a:gd name="connsiteX1920" fmla="*/ 446088 w 723900"/>
                  <a:gd name="connsiteY1920" fmla="*/ 563563 h 850900"/>
                  <a:gd name="connsiteX1921" fmla="*/ 446087 w 723900"/>
                  <a:gd name="connsiteY1921" fmla="*/ 563563 h 850900"/>
                  <a:gd name="connsiteX1922" fmla="*/ 444500 w 723900"/>
                  <a:gd name="connsiteY1922" fmla="*/ 565150 h 850900"/>
                  <a:gd name="connsiteX1923" fmla="*/ 441325 w 723900"/>
                  <a:gd name="connsiteY1923" fmla="*/ 565150 h 850900"/>
                  <a:gd name="connsiteX1924" fmla="*/ 438150 w 723900"/>
                  <a:gd name="connsiteY1924" fmla="*/ 565150 h 850900"/>
                  <a:gd name="connsiteX1925" fmla="*/ 438150 w 723900"/>
                  <a:gd name="connsiteY1925" fmla="*/ 568325 h 850900"/>
                  <a:gd name="connsiteX1926" fmla="*/ 438150 w 723900"/>
                  <a:gd name="connsiteY1926" fmla="*/ 571500 h 850900"/>
                  <a:gd name="connsiteX1927" fmla="*/ 434975 w 723900"/>
                  <a:gd name="connsiteY1927" fmla="*/ 571500 h 850900"/>
                  <a:gd name="connsiteX1928" fmla="*/ 434975 w 723900"/>
                  <a:gd name="connsiteY1928" fmla="*/ 574675 h 850900"/>
                  <a:gd name="connsiteX1929" fmla="*/ 431800 w 723900"/>
                  <a:gd name="connsiteY1929" fmla="*/ 574675 h 850900"/>
                  <a:gd name="connsiteX1930" fmla="*/ 428625 w 723900"/>
                  <a:gd name="connsiteY1930" fmla="*/ 574675 h 850900"/>
                  <a:gd name="connsiteX1931" fmla="*/ 425450 w 723900"/>
                  <a:gd name="connsiteY1931" fmla="*/ 574675 h 850900"/>
                  <a:gd name="connsiteX1932" fmla="*/ 422275 w 723900"/>
                  <a:gd name="connsiteY1932" fmla="*/ 574675 h 850900"/>
                  <a:gd name="connsiteX1933" fmla="*/ 419100 w 723900"/>
                  <a:gd name="connsiteY1933" fmla="*/ 574675 h 850900"/>
                  <a:gd name="connsiteX1934" fmla="*/ 415925 w 723900"/>
                  <a:gd name="connsiteY1934" fmla="*/ 577850 h 850900"/>
                  <a:gd name="connsiteX1935" fmla="*/ 415925 w 723900"/>
                  <a:gd name="connsiteY1935" fmla="*/ 574675 h 850900"/>
                  <a:gd name="connsiteX1936" fmla="*/ 415925 w 723900"/>
                  <a:gd name="connsiteY1936" fmla="*/ 571500 h 850900"/>
                  <a:gd name="connsiteX1937" fmla="*/ 415925 w 723900"/>
                  <a:gd name="connsiteY1937" fmla="*/ 568325 h 850900"/>
                  <a:gd name="connsiteX1938" fmla="*/ 412750 w 723900"/>
                  <a:gd name="connsiteY1938" fmla="*/ 568325 h 850900"/>
                  <a:gd name="connsiteX1939" fmla="*/ 412750 w 723900"/>
                  <a:gd name="connsiteY1939" fmla="*/ 571500 h 850900"/>
                  <a:gd name="connsiteX1940" fmla="*/ 412750 w 723900"/>
                  <a:gd name="connsiteY1940" fmla="*/ 574675 h 850900"/>
                  <a:gd name="connsiteX1941" fmla="*/ 412750 w 723900"/>
                  <a:gd name="connsiteY1941" fmla="*/ 577850 h 850900"/>
                  <a:gd name="connsiteX1942" fmla="*/ 409575 w 723900"/>
                  <a:gd name="connsiteY1942" fmla="*/ 577850 h 850900"/>
                  <a:gd name="connsiteX1943" fmla="*/ 406400 w 723900"/>
                  <a:gd name="connsiteY1943" fmla="*/ 577850 h 850900"/>
                  <a:gd name="connsiteX1944" fmla="*/ 406400 w 723900"/>
                  <a:gd name="connsiteY1944" fmla="*/ 574675 h 850900"/>
                  <a:gd name="connsiteX1945" fmla="*/ 403225 w 723900"/>
                  <a:gd name="connsiteY1945" fmla="*/ 574675 h 850900"/>
                  <a:gd name="connsiteX1946" fmla="*/ 403225 w 723900"/>
                  <a:gd name="connsiteY1946" fmla="*/ 577850 h 850900"/>
                  <a:gd name="connsiteX1947" fmla="*/ 406400 w 723900"/>
                  <a:gd name="connsiteY1947" fmla="*/ 577850 h 850900"/>
                  <a:gd name="connsiteX1948" fmla="*/ 406400 w 723900"/>
                  <a:gd name="connsiteY1948" fmla="*/ 581025 h 850900"/>
                  <a:gd name="connsiteX1949" fmla="*/ 403225 w 723900"/>
                  <a:gd name="connsiteY1949" fmla="*/ 581025 h 850900"/>
                  <a:gd name="connsiteX1950" fmla="*/ 403225 w 723900"/>
                  <a:gd name="connsiteY1950" fmla="*/ 584200 h 850900"/>
                  <a:gd name="connsiteX1951" fmla="*/ 406400 w 723900"/>
                  <a:gd name="connsiteY1951" fmla="*/ 584200 h 850900"/>
                  <a:gd name="connsiteX1952" fmla="*/ 406400 w 723900"/>
                  <a:gd name="connsiteY1952" fmla="*/ 587375 h 850900"/>
                  <a:gd name="connsiteX1953" fmla="*/ 406400 w 723900"/>
                  <a:gd name="connsiteY1953" fmla="*/ 590550 h 850900"/>
                  <a:gd name="connsiteX1954" fmla="*/ 403225 w 723900"/>
                  <a:gd name="connsiteY1954" fmla="*/ 590550 h 850900"/>
                  <a:gd name="connsiteX1955" fmla="*/ 403225 w 723900"/>
                  <a:gd name="connsiteY1955" fmla="*/ 587375 h 850900"/>
                  <a:gd name="connsiteX1956" fmla="*/ 400050 w 723900"/>
                  <a:gd name="connsiteY1956" fmla="*/ 587375 h 850900"/>
                  <a:gd name="connsiteX1957" fmla="*/ 400050 w 723900"/>
                  <a:gd name="connsiteY1957" fmla="*/ 590550 h 850900"/>
                  <a:gd name="connsiteX1958" fmla="*/ 400050 w 723900"/>
                  <a:gd name="connsiteY1958" fmla="*/ 593725 h 850900"/>
                  <a:gd name="connsiteX1959" fmla="*/ 396875 w 723900"/>
                  <a:gd name="connsiteY1959" fmla="*/ 593725 h 850900"/>
                  <a:gd name="connsiteX1960" fmla="*/ 396875 w 723900"/>
                  <a:gd name="connsiteY1960" fmla="*/ 596900 h 850900"/>
                  <a:gd name="connsiteX1961" fmla="*/ 393700 w 723900"/>
                  <a:gd name="connsiteY1961" fmla="*/ 596900 h 850900"/>
                  <a:gd name="connsiteX1962" fmla="*/ 393700 w 723900"/>
                  <a:gd name="connsiteY1962" fmla="*/ 600075 h 850900"/>
                  <a:gd name="connsiteX1963" fmla="*/ 390525 w 723900"/>
                  <a:gd name="connsiteY1963" fmla="*/ 600075 h 850900"/>
                  <a:gd name="connsiteX1964" fmla="*/ 390525 w 723900"/>
                  <a:gd name="connsiteY1964" fmla="*/ 598488 h 850900"/>
                  <a:gd name="connsiteX1965" fmla="*/ 387350 w 723900"/>
                  <a:gd name="connsiteY1965" fmla="*/ 598488 h 850900"/>
                  <a:gd name="connsiteX1966" fmla="*/ 387350 w 723900"/>
                  <a:gd name="connsiteY1966" fmla="*/ 600075 h 850900"/>
                  <a:gd name="connsiteX1967" fmla="*/ 384175 w 723900"/>
                  <a:gd name="connsiteY1967" fmla="*/ 600075 h 850900"/>
                  <a:gd name="connsiteX1968" fmla="*/ 384175 w 723900"/>
                  <a:gd name="connsiteY1968" fmla="*/ 603250 h 850900"/>
                  <a:gd name="connsiteX1969" fmla="*/ 384175 w 723900"/>
                  <a:gd name="connsiteY1969" fmla="*/ 606425 h 850900"/>
                  <a:gd name="connsiteX1970" fmla="*/ 384175 w 723900"/>
                  <a:gd name="connsiteY1970" fmla="*/ 609600 h 850900"/>
                  <a:gd name="connsiteX1971" fmla="*/ 381000 w 723900"/>
                  <a:gd name="connsiteY1971" fmla="*/ 609600 h 850900"/>
                  <a:gd name="connsiteX1972" fmla="*/ 381000 w 723900"/>
                  <a:gd name="connsiteY1972" fmla="*/ 606425 h 850900"/>
                  <a:gd name="connsiteX1973" fmla="*/ 377825 w 723900"/>
                  <a:gd name="connsiteY1973" fmla="*/ 606425 h 850900"/>
                  <a:gd name="connsiteX1974" fmla="*/ 377825 w 723900"/>
                  <a:gd name="connsiteY1974" fmla="*/ 609600 h 850900"/>
                  <a:gd name="connsiteX1975" fmla="*/ 377825 w 723900"/>
                  <a:gd name="connsiteY1975" fmla="*/ 612775 h 850900"/>
                  <a:gd name="connsiteX1976" fmla="*/ 374650 w 723900"/>
                  <a:gd name="connsiteY1976" fmla="*/ 612775 h 850900"/>
                  <a:gd name="connsiteX1977" fmla="*/ 374650 w 723900"/>
                  <a:gd name="connsiteY1977" fmla="*/ 609600 h 850900"/>
                  <a:gd name="connsiteX1978" fmla="*/ 371475 w 723900"/>
                  <a:gd name="connsiteY1978" fmla="*/ 609600 h 850900"/>
                  <a:gd name="connsiteX1979" fmla="*/ 371475 w 723900"/>
                  <a:gd name="connsiteY1979" fmla="*/ 612775 h 850900"/>
                  <a:gd name="connsiteX1980" fmla="*/ 371475 w 723900"/>
                  <a:gd name="connsiteY1980" fmla="*/ 615950 h 850900"/>
                  <a:gd name="connsiteX1981" fmla="*/ 368300 w 723900"/>
                  <a:gd name="connsiteY1981" fmla="*/ 615950 h 850900"/>
                  <a:gd name="connsiteX1982" fmla="*/ 368300 w 723900"/>
                  <a:gd name="connsiteY1982" fmla="*/ 612775 h 850900"/>
                  <a:gd name="connsiteX1983" fmla="*/ 368300 w 723900"/>
                  <a:gd name="connsiteY1983" fmla="*/ 609600 h 850900"/>
                  <a:gd name="connsiteX1984" fmla="*/ 365125 w 723900"/>
                  <a:gd name="connsiteY1984" fmla="*/ 609600 h 850900"/>
                  <a:gd name="connsiteX1985" fmla="*/ 368300 w 723900"/>
                  <a:gd name="connsiteY1985" fmla="*/ 612775 h 850900"/>
                  <a:gd name="connsiteX1986" fmla="*/ 365125 w 723900"/>
                  <a:gd name="connsiteY1986" fmla="*/ 612775 h 850900"/>
                  <a:gd name="connsiteX1987" fmla="*/ 361950 w 723900"/>
                  <a:gd name="connsiteY1987" fmla="*/ 612775 h 850900"/>
                  <a:gd name="connsiteX1988" fmla="*/ 361950 w 723900"/>
                  <a:gd name="connsiteY1988" fmla="*/ 615950 h 850900"/>
                  <a:gd name="connsiteX1989" fmla="*/ 358775 w 723900"/>
                  <a:gd name="connsiteY1989" fmla="*/ 615950 h 850900"/>
                  <a:gd name="connsiteX1990" fmla="*/ 358775 w 723900"/>
                  <a:gd name="connsiteY1990" fmla="*/ 619125 h 850900"/>
                  <a:gd name="connsiteX1991" fmla="*/ 355600 w 723900"/>
                  <a:gd name="connsiteY1991" fmla="*/ 619125 h 850900"/>
                  <a:gd name="connsiteX1992" fmla="*/ 355600 w 723900"/>
                  <a:gd name="connsiteY1992" fmla="*/ 615950 h 850900"/>
                  <a:gd name="connsiteX1993" fmla="*/ 352425 w 723900"/>
                  <a:gd name="connsiteY1993" fmla="*/ 615950 h 850900"/>
                  <a:gd name="connsiteX1994" fmla="*/ 352425 w 723900"/>
                  <a:gd name="connsiteY1994" fmla="*/ 612775 h 850900"/>
                  <a:gd name="connsiteX1995" fmla="*/ 349250 w 723900"/>
                  <a:gd name="connsiteY1995" fmla="*/ 612775 h 850900"/>
                  <a:gd name="connsiteX1996" fmla="*/ 349250 w 723900"/>
                  <a:gd name="connsiteY1996" fmla="*/ 609600 h 850900"/>
                  <a:gd name="connsiteX1997" fmla="*/ 352425 w 723900"/>
                  <a:gd name="connsiteY1997" fmla="*/ 609600 h 850900"/>
                  <a:gd name="connsiteX1998" fmla="*/ 352425 w 723900"/>
                  <a:gd name="connsiteY1998" fmla="*/ 606425 h 850900"/>
                  <a:gd name="connsiteX1999" fmla="*/ 352425 w 723900"/>
                  <a:gd name="connsiteY1999" fmla="*/ 603250 h 850900"/>
                  <a:gd name="connsiteX2000" fmla="*/ 355600 w 723900"/>
                  <a:gd name="connsiteY2000" fmla="*/ 603250 h 850900"/>
                  <a:gd name="connsiteX2001" fmla="*/ 358775 w 723900"/>
                  <a:gd name="connsiteY2001" fmla="*/ 603250 h 850900"/>
                  <a:gd name="connsiteX2002" fmla="*/ 361950 w 723900"/>
                  <a:gd name="connsiteY2002" fmla="*/ 603250 h 850900"/>
                  <a:gd name="connsiteX2003" fmla="*/ 361950 w 723900"/>
                  <a:gd name="connsiteY2003" fmla="*/ 600075 h 850900"/>
                  <a:gd name="connsiteX2004" fmla="*/ 365125 w 723900"/>
                  <a:gd name="connsiteY2004" fmla="*/ 600075 h 850900"/>
                  <a:gd name="connsiteX2005" fmla="*/ 365125 w 723900"/>
                  <a:gd name="connsiteY2005" fmla="*/ 598488 h 850900"/>
                  <a:gd name="connsiteX2006" fmla="*/ 365125 w 723900"/>
                  <a:gd name="connsiteY2006" fmla="*/ 596900 h 850900"/>
                  <a:gd name="connsiteX2007" fmla="*/ 366713 w 723900"/>
                  <a:gd name="connsiteY2007" fmla="*/ 596900 h 850900"/>
                  <a:gd name="connsiteX2008" fmla="*/ 368300 w 723900"/>
                  <a:gd name="connsiteY2008" fmla="*/ 596900 h 850900"/>
                  <a:gd name="connsiteX2009" fmla="*/ 368300 w 723900"/>
                  <a:gd name="connsiteY2009" fmla="*/ 593725 h 850900"/>
                  <a:gd name="connsiteX2010" fmla="*/ 368300 w 723900"/>
                  <a:gd name="connsiteY2010" fmla="*/ 590550 h 850900"/>
                  <a:gd name="connsiteX2011" fmla="*/ 371475 w 723900"/>
                  <a:gd name="connsiteY2011" fmla="*/ 590550 h 850900"/>
                  <a:gd name="connsiteX2012" fmla="*/ 371475 w 723900"/>
                  <a:gd name="connsiteY2012" fmla="*/ 588963 h 850900"/>
                  <a:gd name="connsiteX2013" fmla="*/ 371475 w 723900"/>
                  <a:gd name="connsiteY2013" fmla="*/ 587375 h 850900"/>
                  <a:gd name="connsiteX2014" fmla="*/ 373063 w 723900"/>
                  <a:gd name="connsiteY2014" fmla="*/ 587375 h 850900"/>
                  <a:gd name="connsiteX2015" fmla="*/ 374650 w 723900"/>
                  <a:gd name="connsiteY2015" fmla="*/ 587375 h 850900"/>
                  <a:gd name="connsiteX2016" fmla="*/ 374650 w 723900"/>
                  <a:gd name="connsiteY2016" fmla="*/ 584200 h 850900"/>
                  <a:gd name="connsiteX2017" fmla="*/ 371475 w 723900"/>
                  <a:gd name="connsiteY2017" fmla="*/ 584200 h 850900"/>
                  <a:gd name="connsiteX2018" fmla="*/ 371475 w 723900"/>
                  <a:gd name="connsiteY2018" fmla="*/ 587375 h 850900"/>
                  <a:gd name="connsiteX2019" fmla="*/ 368300 w 723900"/>
                  <a:gd name="connsiteY2019" fmla="*/ 587375 h 850900"/>
                  <a:gd name="connsiteX2020" fmla="*/ 368300 w 723900"/>
                  <a:gd name="connsiteY2020" fmla="*/ 590550 h 850900"/>
                  <a:gd name="connsiteX2021" fmla="*/ 365125 w 723900"/>
                  <a:gd name="connsiteY2021" fmla="*/ 590550 h 850900"/>
                  <a:gd name="connsiteX2022" fmla="*/ 361950 w 723900"/>
                  <a:gd name="connsiteY2022" fmla="*/ 590550 h 850900"/>
                  <a:gd name="connsiteX2023" fmla="*/ 361950 w 723900"/>
                  <a:gd name="connsiteY2023" fmla="*/ 593725 h 850900"/>
                  <a:gd name="connsiteX2024" fmla="*/ 358775 w 723900"/>
                  <a:gd name="connsiteY2024" fmla="*/ 593725 h 850900"/>
                  <a:gd name="connsiteX2025" fmla="*/ 355600 w 723900"/>
                  <a:gd name="connsiteY2025" fmla="*/ 593725 h 850900"/>
                  <a:gd name="connsiteX2026" fmla="*/ 355600 w 723900"/>
                  <a:gd name="connsiteY2026" fmla="*/ 590550 h 850900"/>
                  <a:gd name="connsiteX2027" fmla="*/ 352425 w 723900"/>
                  <a:gd name="connsiteY2027" fmla="*/ 590550 h 850900"/>
                  <a:gd name="connsiteX2028" fmla="*/ 352425 w 723900"/>
                  <a:gd name="connsiteY2028" fmla="*/ 587375 h 850900"/>
                  <a:gd name="connsiteX2029" fmla="*/ 352425 w 723900"/>
                  <a:gd name="connsiteY2029" fmla="*/ 584200 h 850900"/>
                  <a:gd name="connsiteX2030" fmla="*/ 352425 w 723900"/>
                  <a:gd name="connsiteY2030" fmla="*/ 581025 h 850900"/>
                  <a:gd name="connsiteX2031" fmla="*/ 352425 w 723900"/>
                  <a:gd name="connsiteY2031" fmla="*/ 577850 h 850900"/>
                  <a:gd name="connsiteX2032" fmla="*/ 355600 w 723900"/>
                  <a:gd name="connsiteY2032" fmla="*/ 577850 h 850900"/>
                  <a:gd name="connsiteX2033" fmla="*/ 355600 w 723900"/>
                  <a:gd name="connsiteY2033" fmla="*/ 574675 h 850900"/>
                  <a:gd name="connsiteX2034" fmla="*/ 355600 w 723900"/>
                  <a:gd name="connsiteY2034" fmla="*/ 571500 h 850900"/>
                  <a:gd name="connsiteX2035" fmla="*/ 358775 w 723900"/>
                  <a:gd name="connsiteY2035" fmla="*/ 568325 h 850900"/>
                  <a:gd name="connsiteX2036" fmla="*/ 358775 w 723900"/>
                  <a:gd name="connsiteY2036" fmla="*/ 565150 h 850900"/>
                  <a:gd name="connsiteX2037" fmla="*/ 361950 w 723900"/>
                  <a:gd name="connsiteY2037" fmla="*/ 565150 h 850900"/>
                  <a:gd name="connsiteX2038" fmla="*/ 361950 w 723900"/>
                  <a:gd name="connsiteY2038" fmla="*/ 561975 h 850900"/>
                  <a:gd name="connsiteX2039" fmla="*/ 361950 w 723900"/>
                  <a:gd name="connsiteY2039" fmla="*/ 558800 h 850900"/>
                  <a:gd name="connsiteX2040" fmla="*/ 361950 w 723900"/>
                  <a:gd name="connsiteY2040" fmla="*/ 555625 h 850900"/>
                  <a:gd name="connsiteX2041" fmla="*/ 365125 w 723900"/>
                  <a:gd name="connsiteY2041" fmla="*/ 555625 h 850900"/>
                  <a:gd name="connsiteX2042" fmla="*/ 365125 w 723900"/>
                  <a:gd name="connsiteY2042" fmla="*/ 552450 h 850900"/>
                  <a:gd name="connsiteX2043" fmla="*/ 365125 w 723900"/>
                  <a:gd name="connsiteY2043" fmla="*/ 549275 h 850900"/>
                  <a:gd name="connsiteX2044" fmla="*/ 365125 w 723900"/>
                  <a:gd name="connsiteY2044" fmla="*/ 547688 h 850900"/>
                  <a:gd name="connsiteX2045" fmla="*/ 365125 w 723900"/>
                  <a:gd name="connsiteY2045" fmla="*/ 546100 h 850900"/>
                  <a:gd name="connsiteX2046" fmla="*/ 361950 w 723900"/>
                  <a:gd name="connsiteY2046" fmla="*/ 546100 h 850900"/>
                  <a:gd name="connsiteX2047" fmla="*/ 361950 w 723900"/>
                  <a:gd name="connsiteY2047" fmla="*/ 542925 h 850900"/>
                  <a:gd name="connsiteX2048" fmla="*/ 361950 w 723900"/>
                  <a:gd name="connsiteY2048" fmla="*/ 539750 h 850900"/>
                  <a:gd name="connsiteX2049" fmla="*/ 361950 w 723900"/>
                  <a:gd name="connsiteY2049" fmla="*/ 536575 h 850900"/>
                  <a:gd name="connsiteX2050" fmla="*/ 365125 w 723900"/>
                  <a:gd name="connsiteY2050" fmla="*/ 536575 h 850900"/>
                  <a:gd name="connsiteX2051" fmla="*/ 365125 w 723900"/>
                  <a:gd name="connsiteY2051" fmla="*/ 533400 h 850900"/>
                  <a:gd name="connsiteX2052" fmla="*/ 368300 w 723900"/>
                  <a:gd name="connsiteY2052" fmla="*/ 533400 h 850900"/>
                  <a:gd name="connsiteX2053" fmla="*/ 371475 w 723900"/>
                  <a:gd name="connsiteY2053" fmla="*/ 533400 h 850900"/>
                  <a:gd name="connsiteX2054" fmla="*/ 371475 w 723900"/>
                  <a:gd name="connsiteY2054" fmla="*/ 530225 h 850900"/>
                  <a:gd name="connsiteX2055" fmla="*/ 374650 w 723900"/>
                  <a:gd name="connsiteY2055" fmla="*/ 530225 h 850900"/>
                  <a:gd name="connsiteX2056" fmla="*/ 374650 w 723900"/>
                  <a:gd name="connsiteY2056" fmla="*/ 527050 h 850900"/>
                  <a:gd name="connsiteX2057" fmla="*/ 377825 w 723900"/>
                  <a:gd name="connsiteY2057" fmla="*/ 527050 h 850900"/>
                  <a:gd name="connsiteX2058" fmla="*/ 377825 w 723900"/>
                  <a:gd name="connsiteY2058" fmla="*/ 523875 h 850900"/>
                  <a:gd name="connsiteX2059" fmla="*/ 381000 w 723900"/>
                  <a:gd name="connsiteY2059" fmla="*/ 523875 h 850900"/>
                  <a:gd name="connsiteX2060" fmla="*/ 384175 w 723900"/>
                  <a:gd name="connsiteY2060" fmla="*/ 523875 h 850900"/>
                  <a:gd name="connsiteX2061" fmla="*/ 384175 w 723900"/>
                  <a:gd name="connsiteY2061" fmla="*/ 520700 h 850900"/>
                  <a:gd name="connsiteX2062" fmla="*/ 387350 w 723900"/>
                  <a:gd name="connsiteY2062" fmla="*/ 520700 h 850900"/>
                  <a:gd name="connsiteX2063" fmla="*/ 387350 w 723900"/>
                  <a:gd name="connsiteY2063" fmla="*/ 523875 h 850900"/>
                  <a:gd name="connsiteX2064" fmla="*/ 390525 w 723900"/>
                  <a:gd name="connsiteY2064" fmla="*/ 527050 h 850900"/>
                  <a:gd name="connsiteX2065" fmla="*/ 393700 w 723900"/>
                  <a:gd name="connsiteY2065" fmla="*/ 527050 h 850900"/>
                  <a:gd name="connsiteX2066" fmla="*/ 396875 w 723900"/>
                  <a:gd name="connsiteY2066" fmla="*/ 527050 h 850900"/>
                  <a:gd name="connsiteX2067" fmla="*/ 396875 w 723900"/>
                  <a:gd name="connsiteY2067" fmla="*/ 523875 h 850900"/>
                  <a:gd name="connsiteX2068" fmla="*/ 400050 w 723900"/>
                  <a:gd name="connsiteY2068" fmla="*/ 523875 h 850900"/>
                  <a:gd name="connsiteX2069" fmla="*/ 403225 w 723900"/>
                  <a:gd name="connsiteY2069" fmla="*/ 523875 h 850900"/>
                  <a:gd name="connsiteX2070" fmla="*/ 403225 w 723900"/>
                  <a:gd name="connsiteY2070" fmla="*/ 520700 h 850900"/>
                  <a:gd name="connsiteX2071" fmla="*/ 400050 w 723900"/>
                  <a:gd name="connsiteY2071" fmla="*/ 520700 h 850900"/>
                  <a:gd name="connsiteX2072" fmla="*/ 400050 w 723900"/>
                  <a:gd name="connsiteY2072" fmla="*/ 517525 h 850900"/>
                  <a:gd name="connsiteX2073" fmla="*/ 396875 w 723900"/>
                  <a:gd name="connsiteY2073" fmla="*/ 517525 h 850900"/>
                  <a:gd name="connsiteX2074" fmla="*/ 393700 w 723900"/>
                  <a:gd name="connsiteY2074" fmla="*/ 514350 h 850900"/>
                  <a:gd name="connsiteX2075" fmla="*/ 393700 w 723900"/>
                  <a:gd name="connsiteY2075" fmla="*/ 511175 h 850900"/>
                  <a:gd name="connsiteX2076" fmla="*/ 396875 w 723900"/>
                  <a:gd name="connsiteY2076" fmla="*/ 511175 h 850900"/>
                  <a:gd name="connsiteX2077" fmla="*/ 396875 w 723900"/>
                  <a:gd name="connsiteY2077" fmla="*/ 508000 h 850900"/>
                  <a:gd name="connsiteX2078" fmla="*/ 400050 w 723900"/>
                  <a:gd name="connsiteY2078" fmla="*/ 508000 h 850900"/>
                  <a:gd name="connsiteX2079" fmla="*/ 400050 w 723900"/>
                  <a:gd name="connsiteY2079" fmla="*/ 504825 h 850900"/>
                  <a:gd name="connsiteX2080" fmla="*/ 400050 w 723900"/>
                  <a:gd name="connsiteY2080" fmla="*/ 501650 h 850900"/>
                  <a:gd name="connsiteX2081" fmla="*/ 403225 w 723900"/>
                  <a:gd name="connsiteY2081" fmla="*/ 501650 h 850900"/>
                  <a:gd name="connsiteX2082" fmla="*/ 406400 w 723900"/>
                  <a:gd name="connsiteY2082" fmla="*/ 501650 h 850900"/>
                  <a:gd name="connsiteX2083" fmla="*/ 406400 w 723900"/>
                  <a:gd name="connsiteY2083" fmla="*/ 498475 h 850900"/>
                  <a:gd name="connsiteX2084" fmla="*/ 409575 w 723900"/>
                  <a:gd name="connsiteY2084" fmla="*/ 498475 h 850900"/>
                  <a:gd name="connsiteX2085" fmla="*/ 412750 w 723900"/>
                  <a:gd name="connsiteY2085" fmla="*/ 498475 h 850900"/>
                  <a:gd name="connsiteX2086" fmla="*/ 412750 w 723900"/>
                  <a:gd name="connsiteY2086" fmla="*/ 495300 h 850900"/>
                  <a:gd name="connsiteX2087" fmla="*/ 409575 w 723900"/>
                  <a:gd name="connsiteY2087" fmla="*/ 495300 h 850900"/>
                  <a:gd name="connsiteX2088" fmla="*/ 406400 w 723900"/>
                  <a:gd name="connsiteY2088" fmla="*/ 495300 h 850900"/>
                  <a:gd name="connsiteX2089" fmla="*/ 403225 w 723900"/>
                  <a:gd name="connsiteY2089" fmla="*/ 495300 h 850900"/>
                  <a:gd name="connsiteX2090" fmla="*/ 403225 w 723900"/>
                  <a:gd name="connsiteY2090" fmla="*/ 498475 h 850900"/>
                  <a:gd name="connsiteX2091" fmla="*/ 400050 w 723900"/>
                  <a:gd name="connsiteY2091" fmla="*/ 498475 h 850900"/>
                  <a:gd name="connsiteX2092" fmla="*/ 400050 w 723900"/>
                  <a:gd name="connsiteY2092" fmla="*/ 501650 h 850900"/>
                  <a:gd name="connsiteX2093" fmla="*/ 396875 w 723900"/>
                  <a:gd name="connsiteY2093" fmla="*/ 501650 h 850900"/>
                  <a:gd name="connsiteX2094" fmla="*/ 396875 w 723900"/>
                  <a:gd name="connsiteY2094" fmla="*/ 504825 h 850900"/>
                  <a:gd name="connsiteX2095" fmla="*/ 396875 w 723900"/>
                  <a:gd name="connsiteY2095" fmla="*/ 508000 h 850900"/>
                  <a:gd name="connsiteX2096" fmla="*/ 393700 w 723900"/>
                  <a:gd name="connsiteY2096" fmla="*/ 511175 h 850900"/>
                  <a:gd name="connsiteX2097" fmla="*/ 390525 w 723900"/>
                  <a:gd name="connsiteY2097" fmla="*/ 508000 h 850900"/>
                  <a:gd name="connsiteX2098" fmla="*/ 387350 w 723900"/>
                  <a:gd name="connsiteY2098" fmla="*/ 508000 h 850900"/>
                  <a:gd name="connsiteX2099" fmla="*/ 387350 w 723900"/>
                  <a:gd name="connsiteY2099" fmla="*/ 511175 h 850900"/>
                  <a:gd name="connsiteX2100" fmla="*/ 384175 w 723900"/>
                  <a:gd name="connsiteY2100" fmla="*/ 511175 h 850900"/>
                  <a:gd name="connsiteX2101" fmla="*/ 381000 w 723900"/>
                  <a:gd name="connsiteY2101" fmla="*/ 511175 h 850900"/>
                  <a:gd name="connsiteX2102" fmla="*/ 381000 w 723900"/>
                  <a:gd name="connsiteY2102" fmla="*/ 509588 h 850900"/>
                  <a:gd name="connsiteX2103" fmla="*/ 381000 w 723900"/>
                  <a:gd name="connsiteY2103" fmla="*/ 508000 h 850900"/>
                  <a:gd name="connsiteX2104" fmla="*/ 377825 w 723900"/>
                  <a:gd name="connsiteY2104" fmla="*/ 508000 h 850900"/>
                  <a:gd name="connsiteX2105" fmla="*/ 377825 w 723900"/>
                  <a:gd name="connsiteY2105" fmla="*/ 511175 h 850900"/>
                  <a:gd name="connsiteX2106" fmla="*/ 374650 w 723900"/>
                  <a:gd name="connsiteY2106" fmla="*/ 511175 h 850900"/>
                  <a:gd name="connsiteX2107" fmla="*/ 374650 w 723900"/>
                  <a:gd name="connsiteY2107" fmla="*/ 514350 h 850900"/>
                  <a:gd name="connsiteX2108" fmla="*/ 371475 w 723900"/>
                  <a:gd name="connsiteY2108" fmla="*/ 514350 h 850900"/>
                  <a:gd name="connsiteX2109" fmla="*/ 368300 w 723900"/>
                  <a:gd name="connsiteY2109" fmla="*/ 514350 h 850900"/>
                  <a:gd name="connsiteX2110" fmla="*/ 368300 w 723900"/>
                  <a:gd name="connsiteY2110" fmla="*/ 517525 h 850900"/>
                  <a:gd name="connsiteX2111" fmla="*/ 368300 w 723900"/>
                  <a:gd name="connsiteY2111" fmla="*/ 520700 h 850900"/>
                  <a:gd name="connsiteX2112" fmla="*/ 365125 w 723900"/>
                  <a:gd name="connsiteY2112" fmla="*/ 520700 h 850900"/>
                  <a:gd name="connsiteX2113" fmla="*/ 361950 w 723900"/>
                  <a:gd name="connsiteY2113" fmla="*/ 520700 h 850900"/>
                  <a:gd name="connsiteX2114" fmla="*/ 361950 w 723900"/>
                  <a:gd name="connsiteY2114" fmla="*/ 523875 h 850900"/>
                  <a:gd name="connsiteX2115" fmla="*/ 358775 w 723900"/>
                  <a:gd name="connsiteY2115" fmla="*/ 523875 h 850900"/>
                  <a:gd name="connsiteX2116" fmla="*/ 355600 w 723900"/>
                  <a:gd name="connsiteY2116" fmla="*/ 523875 h 850900"/>
                  <a:gd name="connsiteX2117" fmla="*/ 355600 w 723900"/>
                  <a:gd name="connsiteY2117" fmla="*/ 527050 h 850900"/>
                  <a:gd name="connsiteX2118" fmla="*/ 352425 w 723900"/>
                  <a:gd name="connsiteY2118" fmla="*/ 527050 h 850900"/>
                  <a:gd name="connsiteX2119" fmla="*/ 352425 w 723900"/>
                  <a:gd name="connsiteY2119" fmla="*/ 530225 h 850900"/>
                  <a:gd name="connsiteX2120" fmla="*/ 349250 w 723900"/>
                  <a:gd name="connsiteY2120" fmla="*/ 530225 h 850900"/>
                  <a:gd name="connsiteX2121" fmla="*/ 349250 w 723900"/>
                  <a:gd name="connsiteY2121" fmla="*/ 533400 h 850900"/>
                  <a:gd name="connsiteX2122" fmla="*/ 352425 w 723900"/>
                  <a:gd name="connsiteY2122" fmla="*/ 533400 h 850900"/>
                  <a:gd name="connsiteX2123" fmla="*/ 352425 w 723900"/>
                  <a:gd name="connsiteY2123" fmla="*/ 536575 h 850900"/>
                  <a:gd name="connsiteX2124" fmla="*/ 352425 w 723900"/>
                  <a:gd name="connsiteY2124" fmla="*/ 539750 h 850900"/>
                  <a:gd name="connsiteX2125" fmla="*/ 350838 w 723900"/>
                  <a:gd name="connsiteY2125" fmla="*/ 539750 h 850900"/>
                  <a:gd name="connsiteX2126" fmla="*/ 349250 w 723900"/>
                  <a:gd name="connsiteY2126" fmla="*/ 539750 h 850900"/>
                  <a:gd name="connsiteX2127" fmla="*/ 346075 w 723900"/>
                  <a:gd name="connsiteY2127" fmla="*/ 539750 h 850900"/>
                  <a:gd name="connsiteX2128" fmla="*/ 346075 w 723900"/>
                  <a:gd name="connsiteY2128" fmla="*/ 542925 h 850900"/>
                  <a:gd name="connsiteX2129" fmla="*/ 342900 w 723900"/>
                  <a:gd name="connsiteY2129" fmla="*/ 542925 h 850900"/>
                  <a:gd name="connsiteX2130" fmla="*/ 342900 w 723900"/>
                  <a:gd name="connsiteY2130" fmla="*/ 546100 h 850900"/>
                  <a:gd name="connsiteX2131" fmla="*/ 339725 w 723900"/>
                  <a:gd name="connsiteY2131" fmla="*/ 546100 h 850900"/>
                  <a:gd name="connsiteX2132" fmla="*/ 339725 w 723900"/>
                  <a:gd name="connsiteY2132" fmla="*/ 549275 h 850900"/>
                  <a:gd name="connsiteX2133" fmla="*/ 339725 w 723900"/>
                  <a:gd name="connsiteY2133" fmla="*/ 552450 h 850900"/>
                  <a:gd name="connsiteX2134" fmla="*/ 339725 w 723900"/>
                  <a:gd name="connsiteY2134" fmla="*/ 555625 h 850900"/>
                  <a:gd name="connsiteX2135" fmla="*/ 339725 w 723900"/>
                  <a:gd name="connsiteY2135" fmla="*/ 558800 h 850900"/>
                  <a:gd name="connsiteX2136" fmla="*/ 336550 w 723900"/>
                  <a:gd name="connsiteY2136" fmla="*/ 558800 h 850900"/>
                  <a:gd name="connsiteX2137" fmla="*/ 336550 w 723900"/>
                  <a:gd name="connsiteY2137" fmla="*/ 561975 h 850900"/>
                  <a:gd name="connsiteX2138" fmla="*/ 333375 w 723900"/>
                  <a:gd name="connsiteY2138" fmla="*/ 561975 h 850900"/>
                  <a:gd name="connsiteX2139" fmla="*/ 333375 w 723900"/>
                  <a:gd name="connsiteY2139" fmla="*/ 565150 h 850900"/>
                  <a:gd name="connsiteX2140" fmla="*/ 330200 w 723900"/>
                  <a:gd name="connsiteY2140" fmla="*/ 565150 h 850900"/>
                  <a:gd name="connsiteX2141" fmla="*/ 327025 w 723900"/>
                  <a:gd name="connsiteY2141" fmla="*/ 565150 h 850900"/>
                  <a:gd name="connsiteX2142" fmla="*/ 327025 w 723900"/>
                  <a:gd name="connsiteY2142" fmla="*/ 568325 h 850900"/>
                  <a:gd name="connsiteX2143" fmla="*/ 330200 w 723900"/>
                  <a:gd name="connsiteY2143" fmla="*/ 568325 h 850900"/>
                  <a:gd name="connsiteX2144" fmla="*/ 330200 w 723900"/>
                  <a:gd name="connsiteY2144" fmla="*/ 571500 h 850900"/>
                  <a:gd name="connsiteX2145" fmla="*/ 333375 w 723900"/>
                  <a:gd name="connsiteY2145" fmla="*/ 571500 h 850900"/>
                  <a:gd name="connsiteX2146" fmla="*/ 333375 w 723900"/>
                  <a:gd name="connsiteY2146" fmla="*/ 574675 h 850900"/>
                  <a:gd name="connsiteX2147" fmla="*/ 330200 w 723900"/>
                  <a:gd name="connsiteY2147" fmla="*/ 574675 h 850900"/>
                  <a:gd name="connsiteX2148" fmla="*/ 330200 w 723900"/>
                  <a:gd name="connsiteY2148" fmla="*/ 577850 h 850900"/>
                  <a:gd name="connsiteX2149" fmla="*/ 330200 w 723900"/>
                  <a:gd name="connsiteY2149" fmla="*/ 581025 h 850900"/>
                  <a:gd name="connsiteX2150" fmla="*/ 327025 w 723900"/>
                  <a:gd name="connsiteY2150" fmla="*/ 581025 h 850900"/>
                  <a:gd name="connsiteX2151" fmla="*/ 327025 w 723900"/>
                  <a:gd name="connsiteY2151" fmla="*/ 584200 h 850900"/>
                  <a:gd name="connsiteX2152" fmla="*/ 323850 w 723900"/>
                  <a:gd name="connsiteY2152" fmla="*/ 584200 h 850900"/>
                  <a:gd name="connsiteX2153" fmla="*/ 323850 w 723900"/>
                  <a:gd name="connsiteY2153" fmla="*/ 581025 h 850900"/>
                  <a:gd name="connsiteX2154" fmla="*/ 320675 w 723900"/>
                  <a:gd name="connsiteY2154" fmla="*/ 581025 h 850900"/>
                  <a:gd name="connsiteX2155" fmla="*/ 320675 w 723900"/>
                  <a:gd name="connsiteY2155" fmla="*/ 584200 h 850900"/>
                  <a:gd name="connsiteX2156" fmla="*/ 322263 w 723900"/>
                  <a:gd name="connsiteY2156" fmla="*/ 584200 h 850900"/>
                  <a:gd name="connsiteX2157" fmla="*/ 322263 w 723900"/>
                  <a:gd name="connsiteY2157" fmla="*/ 585788 h 850900"/>
                  <a:gd name="connsiteX2158" fmla="*/ 320675 w 723900"/>
                  <a:gd name="connsiteY2158" fmla="*/ 585788 h 850900"/>
                  <a:gd name="connsiteX2159" fmla="*/ 320675 w 723900"/>
                  <a:gd name="connsiteY2159" fmla="*/ 587375 h 850900"/>
                  <a:gd name="connsiteX2160" fmla="*/ 320675 w 723900"/>
                  <a:gd name="connsiteY2160" fmla="*/ 590550 h 850900"/>
                  <a:gd name="connsiteX2161" fmla="*/ 320675 w 723900"/>
                  <a:gd name="connsiteY2161" fmla="*/ 593725 h 850900"/>
                  <a:gd name="connsiteX2162" fmla="*/ 317500 w 723900"/>
                  <a:gd name="connsiteY2162" fmla="*/ 593725 h 850900"/>
                  <a:gd name="connsiteX2163" fmla="*/ 314325 w 723900"/>
                  <a:gd name="connsiteY2163" fmla="*/ 593725 h 850900"/>
                  <a:gd name="connsiteX2164" fmla="*/ 314325 w 723900"/>
                  <a:gd name="connsiteY2164" fmla="*/ 596900 h 850900"/>
                  <a:gd name="connsiteX2165" fmla="*/ 312738 w 723900"/>
                  <a:gd name="connsiteY2165" fmla="*/ 595313 h 850900"/>
                  <a:gd name="connsiteX2166" fmla="*/ 311150 w 723900"/>
                  <a:gd name="connsiteY2166" fmla="*/ 595313 h 850900"/>
                  <a:gd name="connsiteX2167" fmla="*/ 311150 w 723900"/>
                  <a:gd name="connsiteY2167" fmla="*/ 593725 h 850900"/>
                  <a:gd name="connsiteX2168" fmla="*/ 307975 w 723900"/>
                  <a:gd name="connsiteY2168" fmla="*/ 593725 h 850900"/>
                  <a:gd name="connsiteX2169" fmla="*/ 304800 w 723900"/>
                  <a:gd name="connsiteY2169" fmla="*/ 593725 h 850900"/>
                  <a:gd name="connsiteX2170" fmla="*/ 304800 w 723900"/>
                  <a:gd name="connsiteY2170" fmla="*/ 596900 h 850900"/>
                  <a:gd name="connsiteX2171" fmla="*/ 307975 w 723900"/>
                  <a:gd name="connsiteY2171" fmla="*/ 596900 h 850900"/>
                  <a:gd name="connsiteX2172" fmla="*/ 307975 w 723900"/>
                  <a:gd name="connsiteY2172" fmla="*/ 600075 h 850900"/>
                  <a:gd name="connsiteX2173" fmla="*/ 304800 w 723900"/>
                  <a:gd name="connsiteY2173" fmla="*/ 600075 h 850900"/>
                  <a:gd name="connsiteX2174" fmla="*/ 301625 w 723900"/>
                  <a:gd name="connsiteY2174" fmla="*/ 600075 h 850900"/>
                  <a:gd name="connsiteX2175" fmla="*/ 301625 w 723900"/>
                  <a:gd name="connsiteY2175" fmla="*/ 603250 h 850900"/>
                  <a:gd name="connsiteX2176" fmla="*/ 301625 w 723900"/>
                  <a:gd name="connsiteY2176" fmla="*/ 606425 h 850900"/>
                  <a:gd name="connsiteX2177" fmla="*/ 298450 w 723900"/>
                  <a:gd name="connsiteY2177" fmla="*/ 606425 h 850900"/>
                  <a:gd name="connsiteX2178" fmla="*/ 295275 w 723900"/>
                  <a:gd name="connsiteY2178" fmla="*/ 606425 h 850900"/>
                  <a:gd name="connsiteX2179" fmla="*/ 295275 w 723900"/>
                  <a:gd name="connsiteY2179" fmla="*/ 609600 h 850900"/>
                  <a:gd name="connsiteX2180" fmla="*/ 296863 w 723900"/>
                  <a:gd name="connsiteY2180" fmla="*/ 609600 h 850900"/>
                  <a:gd name="connsiteX2181" fmla="*/ 296863 w 723900"/>
                  <a:gd name="connsiteY2181" fmla="*/ 611188 h 850900"/>
                  <a:gd name="connsiteX2182" fmla="*/ 295275 w 723900"/>
                  <a:gd name="connsiteY2182" fmla="*/ 611188 h 850900"/>
                  <a:gd name="connsiteX2183" fmla="*/ 295275 w 723900"/>
                  <a:gd name="connsiteY2183" fmla="*/ 612775 h 850900"/>
                  <a:gd name="connsiteX2184" fmla="*/ 292100 w 723900"/>
                  <a:gd name="connsiteY2184" fmla="*/ 612775 h 850900"/>
                  <a:gd name="connsiteX2185" fmla="*/ 292100 w 723900"/>
                  <a:gd name="connsiteY2185" fmla="*/ 615950 h 850900"/>
                  <a:gd name="connsiteX2186" fmla="*/ 292100 w 723900"/>
                  <a:gd name="connsiteY2186" fmla="*/ 619125 h 850900"/>
                  <a:gd name="connsiteX2187" fmla="*/ 288925 w 723900"/>
                  <a:gd name="connsiteY2187" fmla="*/ 619125 h 850900"/>
                  <a:gd name="connsiteX2188" fmla="*/ 288925 w 723900"/>
                  <a:gd name="connsiteY2188" fmla="*/ 622300 h 850900"/>
                  <a:gd name="connsiteX2189" fmla="*/ 292100 w 723900"/>
                  <a:gd name="connsiteY2189" fmla="*/ 622300 h 850900"/>
                  <a:gd name="connsiteX2190" fmla="*/ 292100 w 723900"/>
                  <a:gd name="connsiteY2190" fmla="*/ 625475 h 850900"/>
                  <a:gd name="connsiteX2191" fmla="*/ 295275 w 723900"/>
                  <a:gd name="connsiteY2191" fmla="*/ 625475 h 850900"/>
                  <a:gd name="connsiteX2192" fmla="*/ 298450 w 723900"/>
                  <a:gd name="connsiteY2192" fmla="*/ 625475 h 850900"/>
                  <a:gd name="connsiteX2193" fmla="*/ 301625 w 723900"/>
                  <a:gd name="connsiteY2193" fmla="*/ 625475 h 850900"/>
                  <a:gd name="connsiteX2194" fmla="*/ 304800 w 723900"/>
                  <a:gd name="connsiteY2194" fmla="*/ 625475 h 850900"/>
                  <a:gd name="connsiteX2195" fmla="*/ 304800 w 723900"/>
                  <a:gd name="connsiteY2195" fmla="*/ 628650 h 850900"/>
                  <a:gd name="connsiteX2196" fmla="*/ 307975 w 723900"/>
                  <a:gd name="connsiteY2196" fmla="*/ 628650 h 850900"/>
                  <a:gd name="connsiteX2197" fmla="*/ 311150 w 723900"/>
                  <a:gd name="connsiteY2197" fmla="*/ 628650 h 850900"/>
                  <a:gd name="connsiteX2198" fmla="*/ 311150 w 723900"/>
                  <a:gd name="connsiteY2198" fmla="*/ 631825 h 850900"/>
                  <a:gd name="connsiteX2199" fmla="*/ 314325 w 723900"/>
                  <a:gd name="connsiteY2199" fmla="*/ 631825 h 850900"/>
                  <a:gd name="connsiteX2200" fmla="*/ 314325 w 723900"/>
                  <a:gd name="connsiteY2200" fmla="*/ 635000 h 850900"/>
                  <a:gd name="connsiteX2201" fmla="*/ 314325 w 723900"/>
                  <a:gd name="connsiteY2201" fmla="*/ 638175 h 850900"/>
                  <a:gd name="connsiteX2202" fmla="*/ 311150 w 723900"/>
                  <a:gd name="connsiteY2202" fmla="*/ 638175 h 850900"/>
                  <a:gd name="connsiteX2203" fmla="*/ 311150 w 723900"/>
                  <a:gd name="connsiteY2203" fmla="*/ 641350 h 850900"/>
                  <a:gd name="connsiteX2204" fmla="*/ 307975 w 723900"/>
                  <a:gd name="connsiteY2204" fmla="*/ 644525 h 850900"/>
                  <a:gd name="connsiteX2205" fmla="*/ 307975 w 723900"/>
                  <a:gd name="connsiteY2205" fmla="*/ 647700 h 850900"/>
                  <a:gd name="connsiteX2206" fmla="*/ 304800 w 723900"/>
                  <a:gd name="connsiteY2206" fmla="*/ 647700 h 850900"/>
                  <a:gd name="connsiteX2207" fmla="*/ 301625 w 723900"/>
                  <a:gd name="connsiteY2207" fmla="*/ 647700 h 850900"/>
                  <a:gd name="connsiteX2208" fmla="*/ 298450 w 723900"/>
                  <a:gd name="connsiteY2208" fmla="*/ 647700 h 850900"/>
                  <a:gd name="connsiteX2209" fmla="*/ 298450 w 723900"/>
                  <a:gd name="connsiteY2209" fmla="*/ 650875 h 850900"/>
                  <a:gd name="connsiteX2210" fmla="*/ 300038 w 723900"/>
                  <a:gd name="connsiteY2210" fmla="*/ 650875 h 850900"/>
                  <a:gd name="connsiteX2211" fmla="*/ 300038 w 723900"/>
                  <a:gd name="connsiteY2211" fmla="*/ 652463 h 850900"/>
                  <a:gd name="connsiteX2212" fmla="*/ 298450 w 723900"/>
                  <a:gd name="connsiteY2212" fmla="*/ 652463 h 850900"/>
                  <a:gd name="connsiteX2213" fmla="*/ 298450 w 723900"/>
                  <a:gd name="connsiteY2213" fmla="*/ 654050 h 850900"/>
                  <a:gd name="connsiteX2214" fmla="*/ 295275 w 723900"/>
                  <a:gd name="connsiteY2214" fmla="*/ 654050 h 850900"/>
                  <a:gd name="connsiteX2215" fmla="*/ 295275 w 723900"/>
                  <a:gd name="connsiteY2215" fmla="*/ 657225 h 850900"/>
                  <a:gd name="connsiteX2216" fmla="*/ 295275 w 723900"/>
                  <a:gd name="connsiteY2216" fmla="*/ 660400 h 850900"/>
                  <a:gd name="connsiteX2217" fmla="*/ 292100 w 723900"/>
                  <a:gd name="connsiteY2217" fmla="*/ 660400 h 850900"/>
                  <a:gd name="connsiteX2218" fmla="*/ 292100 w 723900"/>
                  <a:gd name="connsiteY2218" fmla="*/ 663575 h 850900"/>
                  <a:gd name="connsiteX2219" fmla="*/ 292100 w 723900"/>
                  <a:gd name="connsiteY2219" fmla="*/ 665163 h 850900"/>
                  <a:gd name="connsiteX2220" fmla="*/ 292100 w 723900"/>
                  <a:gd name="connsiteY2220" fmla="*/ 666750 h 850900"/>
                  <a:gd name="connsiteX2221" fmla="*/ 292100 w 723900"/>
                  <a:gd name="connsiteY2221" fmla="*/ 669925 h 850900"/>
                  <a:gd name="connsiteX2222" fmla="*/ 288925 w 723900"/>
                  <a:gd name="connsiteY2222" fmla="*/ 669925 h 850900"/>
                  <a:gd name="connsiteX2223" fmla="*/ 288925 w 723900"/>
                  <a:gd name="connsiteY2223" fmla="*/ 673100 h 850900"/>
                  <a:gd name="connsiteX2224" fmla="*/ 285750 w 723900"/>
                  <a:gd name="connsiteY2224" fmla="*/ 669925 h 850900"/>
                  <a:gd name="connsiteX2225" fmla="*/ 285750 w 723900"/>
                  <a:gd name="connsiteY2225" fmla="*/ 673100 h 850900"/>
                  <a:gd name="connsiteX2226" fmla="*/ 284163 w 723900"/>
                  <a:gd name="connsiteY2226" fmla="*/ 673100 h 850900"/>
                  <a:gd name="connsiteX2227" fmla="*/ 284163 w 723900"/>
                  <a:gd name="connsiteY2227" fmla="*/ 676275 h 850900"/>
                  <a:gd name="connsiteX2228" fmla="*/ 285750 w 723900"/>
                  <a:gd name="connsiteY2228" fmla="*/ 676275 h 850900"/>
                  <a:gd name="connsiteX2229" fmla="*/ 285750 w 723900"/>
                  <a:gd name="connsiteY2229" fmla="*/ 677863 h 850900"/>
                  <a:gd name="connsiteX2230" fmla="*/ 282575 w 723900"/>
                  <a:gd name="connsiteY2230" fmla="*/ 677863 h 850900"/>
                  <a:gd name="connsiteX2231" fmla="*/ 282575 w 723900"/>
                  <a:gd name="connsiteY2231" fmla="*/ 676275 h 850900"/>
                  <a:gd name="connsiteX2232" fmla="*/ 279400 w 723900"/>
                  <a:gd name="connsiteY2232" fmla="*/ 676275 h 850900"/>
                  <a:gd name="connsiteX2233" fmla="*/ 276225 w 723900"/>
                  <a:gd name="connsiteY2233" fmla="*/ 676275 h 850900"/>
                  <a:gd name="connsiteX2234" fmla="*/ 276225 w 723900"/>
                  <a:gd name="connsiteY2234" fmla="*/ 679450 h 850900"/>
                  <a:gd name="connsiteX2235" fmla="*/ 273050 w 723900"/>
                  <a:gd name="connsiteY2235" fmla="*/ 679450 h 850900"/>
                  <a:gd name="connsiteX2236" fmla="*/ 271463 w 723900"/>
                  <a:gd name="connsiteY2236" fmla="*/ 679450 h 850900"/>
                  <a:gd name="connsiteX2237" fmla="*/ 271463 w 723900"/>
                  <a:gd name="connsiteY2237" fmla="*/ 681038 h 850900"/>
                  <a:gd name="connsiteX2238" fmla="*/ 269875 w 723900"/>
                  <a:gd name="connsiteY2238" fmla="*/ 681038 h 850900"/>
                  <a:gd name="connsiteX2239" fmla="*/ 269875 w 723900"/>
                  <a:gd name="connsiteY2239" fmla="*/ 679450 h 850900"/>
                  <a:gd name="connsiteX2240" fmla="*/ 266700 w 723900"/>
                  <a:gd name="connsiteY2240" fmla="*/ 682625 h 850900"/>
                  <a:gd name="connsiteX2241" fmla="*/ 266700 w 723900"/>
                  <a:gd name="connsiteY2241" fmla="*/ 685800 h 850900"/>
                  <a:gd name="connsiteX2242" fmla="*/ 265113 w 723900"/>
                  <a:gd name="connsiteY2242" fmla="*/ 685800 h 850900"/>
                  <a:gd name="connsiteX2243" fmla="*/ 265113 w 723900"/>
                  <a:gd name="connsiteY2243" fmla="*/ 687388 h 850900"/>
                  <a:gd name="connsiteX2244" fmla="*/ 263525 w 723900"/>
                  <a:gd name="connsiteY2244" fmla="*/ 687388 h 850900"/>
                  <a:gd name="connsiteX2245" fmla="*/ 263525 w 723900"/>
                  <a:gd name="connsiteY2245" fmla="*/ 688975 h 850900"/>
                  <a:gd name="connsiteX2246" fmla="*/ 263525 w 723900"/>
                  <a:gd name="connsiteY2246" fmla="*/ 692150 h 850900"/>
                  <a:gd name="connsiteX2247" fmla="*/ 260350 w 723900"/>
                  <a:gd name="connsiteY2247" fmla="*/ 692150 h 850900"/>
                  <a:gd name="connsiteX2248" fmla="*/ 258763 w 723900"/>
                  <a:gd name="connsiteY2248" fmla="*/ 692150 h 850900"/>
                  <a:gd name="connsiteX2249" fmla="*/ 258763 w 723900"/>
                  <a:gd name="connsiteY2249" fmla="*/ 695325 h 850900"/>
                  <a:gd name="connsiteX2250" fmla="*/ 257175 w 723900"/>
                  <a:gd name="connsiteY2250" fmla="*/ 695325 h 850900"/>
                  <a:gd name="connsiteX2251" fmla="*/ 257175 w 723900"/>
                  <a:gd name="connsiteY2251" fmla="*/ 692150 h 850900"/>
                  <a:gd name="connsiteX2252" fmla="*/ 254000 w 723900"/>
                  <a:gd name="connsiteY2252" fmla="*/ 692150 h 850900"/>
                  <a:gd name="connsiteX2253" fmla="*/ 254000 w 723900"/>
                  <a:gd name="connsiteY2253" fmla="*/ 688975 h 850900"/>
                  <a:gd name="connsiteX2254" fmla="*/ 250825 w 723900"/>
                  <a:gd name="connsiteY2254" fmla="*/ 688975 h 850900"/>
                  <a:gd name="connsiteX2255" fmla="*/ 250825 w 723900"/>
                  <a:gd name="connsiteY2255" fmla="*/ 692150 h 850900"/>
                  <a:gd name="connsiteX2256" fmla="*/ 250825 w 723900"/>
                  <a:gd name="connsiteY2256" fmla="*/ 695325 h 850900"/>
                  <a:gd name="connsiteX2257" fmla="*/ 250825 w 723900"/>
                  <a:gd name="connsiteY2257" fmla="*/ 698500 h 850900"/>
                  <a:gd name="connsiteX2258" fmla="*/ 247650 w 723900"/>
                  <a:gd name="connsiteY2258" fmla="*/ 698500 h 850900"/>
                  <a:gd name="connsiteX2259" fmla="*/ 247650 w 723900"/>
                  <a:gd name="connsiteY2259" fmla="*/ 701675 h 850900"/>
                  <a:gd name="connsiteX2260" fmla="*/ 244475 w 723900"/>
                  <a:gd name="connsiteY2260" fmla="*/ 701675 h 850900"/>
                  <a:gd name="connsiteX2261" fmla="*/ 241300 w 723900"/>
                  <a:gd name="connsiteY2261" fmla="*/ 701675 h 850900"/>
                  <a:gd name="connsiteX2262" fmla="*/ 241300 w 723900"/>
                  <a:gd name="connsiteY2262" fmla="*/ 704850 h 850900"/>
                  <a:gd name="connsiteX2263" fmla="*/ 241300 w 723900"/>
                  <a:gd name="connsiteY2263" fmla="*/ 708025 h 850900"/>
                  <a:gd name="connsiteX2264" fmla="*/ 238125 w 723900"/>
                  <a:gd name="connsiteY2264" fmla="*/ 708025 h 850900"/>
                  <a:gd name="connsiteX2265" fmla="*/ 238125 w 723900"/>
                  <a:gd name="connsiteY2265" fmla="*/ 704850 h 850900"/>
                  <a:gd name="connsiteX2266" fmla="*/ 234950 w 723900"/>
                  <a:gd name="connsiteY2266" fmla="*/ 704850 h 850900"/>
                  <a:gd name="connsiteX2267" fmla="*/ 234950 w 723900"/>
                  <a:gd name="connsiteY2267" fmla="*/ 708025 h 850900"/>
                  <a:gd name="connsiteX2268" fmla="*/ 231775 w 723900"/>
                  <a:gd name="connsiteY2268" fmla="*/ 708025 h 850900"/>
                  <a:gd name="connsiteX2269" fmla="*/ 228600 w 723900"/>
                  <a:gd name="connsiteY2269" fmla="*/ 711200 h 850900"/>
                  <a:gd name="connsiteX2270" fmla="*/ 225425 w 723900"/>
                  <a:gd name="connsiteY2270" fmla="*/ 711200 h 850900"/>
                  <a:gd name="connsiteX2271" fmla="*/ 225425 w 723900"/>
                  <a:gd name="connsiteY2271" fmla="*/ 714375 h 850900"/>
                  <a:gd name="connsiteX2272" fmla="*/ 228600 w 723900"/>
                  <a:gd name="connsiteY2272" fmla="*/ 714375 h 850900"/>
                  <a:gd name="connsiteX2273" fmla="*/ 231775 w 723900"/>
                  <a:gd name="connsiteY2273" fmla="*/ 714375 h 850900"/>
                  <a:gd name="connsiteX2274" fmla="*/ 231775 w 723900"/>
                  <a:gd name="connsiteY2274" fmla="*/ 717550 h 850900"/>
                  <a:gd name="connsiteX2275" fmla="*/ 231775 w 723900"/>
                  <a:gd name="connsiteY2275" fmla="*/ 720725 h 850900"/>
                  <a:gd name="connsiteX2276" fmla="*/ 228600 w 723900"/>
                  <a:gd name="connsiteY2276" fmla="*/ 723900 h 850900"/>
                  <a:gd name="connsiteX2277" fmla="*/ 225425 w 723900"/>
                  <a:gd name="connsiteY2277" fmla="*/ 723900 h 850900"/>
                  <a:gd name="connsiteX2278" fmla="*/ 225425 w 723900"/>
                  <a:gd name="connsiteY2278" fmla="*/ 727075 h 850900"/>
                  <a:gd name="connsiteX2279" fmla="*/ 228600 w 723900"/>
                  <a:gd name="connsiteY2279" fmla="*/ 727075 h 850900"/>
                  <a:gd name="connsiteX2280" fmla="*/ 228600 w 723900"/>
                  <a:gd name="connsiteY2280" fmla="*/ 730250 h 850900"/>
                  <a:gd name="connsiteX2281" fmla="*/ 227013 w 723900"/>
                  <a:gd name="connsiteY2281" fmla="*/ 730250 h 850900"/>
                  <a:gd name="connsiteX2282" fmla="*/ 227013 w 723900"/>
                  <a:gd name="connsiteY2282" fmla="*/ 731838 h 850900"/>
                  <a:gd name="connsiteX2283" fmla="*/ 225425 w 723900"/>
                  <a:gd name="connsiteY2283" fmla="*/ 731838 h 850900"/>
                  <a:gd name="connsiteX2284" fmla="*/ 225425 w 723900"/>
                  <a:gd name="connsiteY2284" fmla="*/ 730250 h 850900"/>
                  <a:gd name="connsiteX2285" fmla="*/ 222250 w 723900"/>
                  <a:gd name="connsiteY2285" fmla="*/ 730250 h 850900"/>
                  <a:gd name="connsiteX2286" fmla="*/ 222250 w 723900"/>
                  <a:gd name="connsiteY2286" fmla="*/ 727075 h 850900"/>
                  <a:gd name="connsiteX2287" fmla="*/ 219075 w 723900"/>
                  <a:gd name="connsiteY2287" fmla="*/ 727075 h 850900"/>
                  <a:gd name="connsiteX2288" fmla="*/ 219075 w 723900"/>
                  <a:gd name="connsiteY2288" fmla="*/ 730250 h 850900"/>
                  <a:gd name="connsiteX2289" fmla="*/ 219075 w 723900"/>
                  <a:gd name="connsiteY2289" fmla="*/ 733425 h 850900"/>
                  <a:gd name="connsiteX2290" fmla="*/ 215900 w 723900"/>
                  <a:gd name="connsiteY2290" fmla="*/ 733425 h 850900"/>
                  <a:gd name="connsiteX2291" fmla="*/ 212725 w 723900"/>
                  <a:gd name="connsiteY2291" fmla="*/ 733425 h 850900"/>
                  <a:gd name="connsiteX2292" fmla="*/ 212725 w 723900"/>
                  <a:gd name="connsiteY2292" fmla="*/ 736600 h 850900"/>
                  <a:gd name="connsiteX2293" fmla="*/ 209550 w 723900"/>
                  <a:gd name="connsiteY2293" fmla="*/ 736600 h 850900"/>
                  <a:gd name="connsiteX2294" fmla="*/ 209550 w 723900"/>
                  <a:gd name="connsiteY2294" fmla="*/ 739775 h 850900"/>
                  <a:gd name="connsiteX2295" fmla="*/ 206375 w 723900"/>
                  <a:gd name="connsiteY2295" fmla="*/ 739775 h 850900"/>
                  <a:gd name="connsiteX2296" fmla="*/ 206375 w 723900"/>
                  <a:gd name="connsiteY2296" fmla="*/ 736600 h 850900"/>
                  <a:gd name="connsiteX2297" fmla="*/ 203200 w 723900"/>
                  <a:gd name="connsiteY2297" fmla="*/ 736600 h 850900"/>
                  <a:gd name="connsiteX2298" fmla="*/ 203200 w 723900"/>
                  <a:gd name="connsiteY2298" fmla="*/ 733425 h 850900"/>
                  <a:gd name="connsiteX2299" fmla="*/ 200025 w 723900"/>
                  <a:gd name="connsiteY2299" fmla="*/ 733425 h 850900"/>
                  <a:gd name="connsiteX2300" fmla="*/ 200025 w 723900"/>
                  <a:gd name="connsiteY2300" fmla="*/ 736600 h 850900"/>
                  <a:gd name="connsiteX2301" fmla="*/ 200025 w 723900"/>
                  <a:gd name="connsiteY2301" fmla="*/ 739775 h 850900"/>
                  <a:gd name="connsiteX2302" fmla="*/ 196850 w 723900"/>
                  <a:gd name="connsiteY2302" fmla="*/ 739775 h 850900"/>
                  <a:gd name="connsiteX2303" fmla="*/ 196850 w 723900"/>
                  <a:gd name="connsiteY2303" fmla="*/ 742950 h 850900"/>
                  <a:gd name="connsiteX2304" fmla="*/ 196850 w 723900"/>
                  <a:gd name="connsiteY2304" fmla="*/ 746125 h 850900"/>
                  <a:gd name="connsiteX2305" fmla="*/ 193675 w 723900"/>
                  <a:gd name="connsiteY2305" fmla="*/ 746125 h 850900"/>
                  <a:gd name="connsiteX2306" fmla="*/ 190500 w 723900"/>
                  <a:gd name="connsiteY2306" fmla="*/ 746125 h 850900"/>
                  <a:gd name="connsiteX2307" fmla="*/ 190500 w 723900"/>
                  <a:gd name="connsiteY2307" fmla="*/ 742950 h 850900"/>
                  <a:gd name="connsiteX2308" fmla="*/ 187325 w 723900"/>
                  <a:gd name="connsiteY2308" fmla="*/ 742950 h 850900"/>
                  <a:gd name="connsiteX2309" fmla="*/ 187325 w 723900"/>
                  <a:gd name="connsiteY2309" fmla="*/ 746125 h 850900"/>
                  <a:gd name="connsiteX2310" fmla="*/ 184150 w 723900"/>
                  <a:gd name="connsiteY2310" fmla="*/ 746125 h 850900"/>
                  <a:gd name="connsiteX2311" fmla="*/ 184150 w 723900"/>
                  <a:gd name="connsiteY2311" fmla="*/ 749300 h 850900"/>
                  <a:gd name="connsiteX2312" fmla="*/ 187325 w 723900"/>
                  <a:gd name="connsiteY2312" fmla="*/ 749300 h 850900"/>
                  <a:gd name="connsiteX2313" fmla="*/ 187325 w 723900"/>
                  <a:gd name="connsiteY2313" fmla="*/ 752475 h 850900"/>
                  <a:gd name="connsiteX2314" fmla="*/ 184150 w 723900"/>
                  <a:gd name="connsiteY2314" fmla="*/ 752475 h 850900"/>
                  <a:gd name="connsiteX2315" fmla="*/ 180975 w 723900"/>
                  <a:gd name="connsiteY2315" fmla="*/ 752475 h 850900"/>
                  <a:gd name="connsiteX2316" fmla="*/ 180975 w 723900"/>
                  <a:gd name="connsiteY2316" fmla="*/ 755650 h 850900"/>
                  <a:gd name="connsiteX2317" fmla="*/ 177800 w 723900"/>
                  <a:gd name="connsiteY2317" fmla="*/ 752475 h 850900"/>
                  <a:gd name="connsiteX2318" fmla="*/ 174625 w 723900"/>
                  <a:gd name="connsiteY2318" fmla="*/ 752475 h 850900"/>
                  <a:gd name="connsiteX2319" fmla="*/ 171450 w 723900"/>
                  <a:gd name="connsiteY2319" fmla="*/ 752475 h 850900"/>
                  <a:gd name="connsiteX2320" fmla="*/ 171450 w 723900"/>
                  <a:gd name="connsiteY2320" fmla="*/ 755650 h 850900"/>
                  <a:gd name="connsiteX2321" fmla="*/ 171450 w 723900"/>
                  <a:gd name="connsiteY2321" fmla="*/ 758825 h 850900"/>
                  <a:gd name="connsiteX2322" fmla="*/ 171450 w 723900"/>
                  <a:gd name="connsiteY2322" fmla="*/ 762000 h 850900"/>
                  <a:gd name="connsiteX2323" fmla="*/ 174625 w 723900"/>
                  <a:gd name="connsiteY2323" fmla="*/ 762000 h 850900"/>
                  <a:gd name="connsiteX2324" fmla="*/ 177800 w 723900"/>
                  <a:gd name="connsiteY2324" fmla="*/ 762000 h 850900"/>
                  <a:gd name="connsiteX2325" fmla="*/ 177800 w 723900"/>
                  <a:gd name="connsiteY2325" fmla="*/ 765175 h 850900"/>
                  <a:gd name="connsiteX2326" fmla="*/ 174625 w 723900"/>
                  <a:gd name="connsiteY2326" fmla="*/ 765175 h 850900"/>
                  <a:gd name="connsiteX2327" fmla="*/ 174625 w 723900"/>
                  <a:gd name="connsiteY2327" fmla="*/ 768350 h 850900"/>
                  <a:gd name="connsiteX2328" fmla="*/ 171450 w 723900"/>
                  <a:gd name="connsiteY2328" fmla="*/ 768350 h 850900"/>
                  <a:gd name="connsiteX2329" fmla="*/ 171450 w 723900"/>
                  <a:gd name="connsiteY2329" fmla="*/ 771525 h 850900"/>
                  <a:gd name="connsiteX2330" fmla="*/ 168275 w 723900"/>
                  <a:gd name="connsiteY2330" fmla="*/ 771525 h 850900"/>
                  <a:gd name="connsiteX2331" fmla="*/ 168275 w 723900"/>
                  <a:gd name="connsiteY2331" fmla="*/ 774700 h 850900"/>
                  <a:gd name="connsiteX2332" fmla="*/ 171450 w 723900"/>
                  <a:gd name="connsiteY2332" fmla="*/ 774700 h 850900"/>
                  <a:gd name="connsiteX2333" fmla="*/ 171450 w 723900"/>
                  <a:gd name="connsiteY2333" fmla="*/ 777875 h 850900"/>
                  <a:gd name="connsiteX2334" fmla="*/ 169863 w 723900"/>
                  <a:gd name="connsiteY2334" fmla="*/ 777875 h 850900"/>
                  <a:gd name="connsiteX2335" fmla="*/ 169863 w 723900"/>
                  <a:gd name="connsiteY2335" fmla="*/ 779463 h 850900"/>
                  <a:gd name="connsiteX2336" fmla="*/ 168275 w 723900"/>
                  <a:gd name="connsiteY2336" fmla="*/ 779463 h 850900"/>
                  <a:gd name="connsiteX2337" fmla="*/ 168275 w 723900"/>
                  <a:gd name="connsiteY2337" fmla="*/ 777875 h 850900"/>
                  <a:gd name="connsiteX2338" fmla="*/ 165100 w 723900"/>
                  <a:gd name="connsiteY2338" fmla="*/ 777875 h 850900"/>
                  <a:gd name="connsiteX2339" fmla="*/ 161925 w 723900"/>
                  <a:gd name="connsiteY2339" fmla="*/ 777875 h 850900"/>
                  <a:gd name="connsiteX2340" fmla="*/ 158750 w 723900"/>
                  <a:gd name="connsiteY2340" fmla="*/ 777875 h 850900"/>
                  <a:gd name="connsiteX2341" fmla="*/ 158750 w 723900"/>
                  <a:gd name="connsiteY2341" fmla="*/ 779463 h 850900"/>
                  <a:gd name="connsiteX2342" fmla="*/ 155575 w 723900"/>
                  <a:gd name="connsiteY2342" fmla="*/ 779463 h 850900"/>
                  <a:gd name="connsiteX2343" fmla="*/ 155575 w 723900"/>
                  <a:gd name="connsiteY2343" fmla="*/ 777875 h 850900"/>
                  <a:gd name="connsiteX2344" fmla="*/ 152400 w 723900"/>
                  <a:gd name="connsiteY2344" fmla="*/ 781050 h 850900"/>
                  <a:gd name="connsiteX2345" fmla="*/ 152400 w 723900"/>
                  <a:gd name="connsiteY2345" fmla="*/ 784225 h 850900"/>
                  <a:gd name="connsiteX2346" fmla="*/ 149225 w 723900"/>
                  <a:gd name="connsiteY2346" fmla="*/ 784225 h 850900"/>
                  <a:gd name="connsiteX2347" fmla="*/ 149225 w 723900"/>
                  <a:gd name="connsiteY2347" fmla="*/ 782638 h 850900"/>
                  <a:gd name="connsiteX2348" fmla="*/ 149225 w 723900"/>
                  <a:gd name="connsiteY2348" fmla="*/ 781050 h 850900"/>
                  <a:gd name="connsiteX2349" fmla="*/ 146050 w 723900"/>
                  <a:gd name="connsiteY2349" fmla="*/ 781050 h 850900"/>
                  <a:gd name="connsiteX2350" fmla="*/ 142875 w 723900"/>
                  <a:gd name="connsiteY2350" fmla="*/ 781050 h 850900"/>
                  <a:gd name="connsiteX2351" fmla="*/ 142875 w 723900"/>
                  <a:gd name="connsiteY2351" fmla="*/ 784225 h 850900"/>
                  <a:gd name="connsiteX2352" fmla="*/ 139700 w 723900"/>
                  <a:gd name="connsiteY2352" fmla="*/ 787400 h 850900"/>
                  <a:gd name="connsiteX2353" fmla="*/ 136525 w 723900"/>
                  <a:gd name="connsiteY2353" fmla="*/ 787400 h 850900"/>
                  <a:gd name="connsiteX2354" fmla="*/ 136525 w 723900"/>
                  <a:gd name="connsiteY2354" fmla="*/ 790575 h 850900"/>
                  <a:gd name="connsiteX2355" fmla="*/ 136525 w 723900"/>
                  <a:gd name="connsiteY2355" fmla="*/ 793750 h 850900"/>
                  <a:gd name="connsiteX2356" fmla="*/ 133350 w 723900"/>
                  <a:gd name="connsiteY2356" fmla="*/ 793750 h 850900"/>
                  <a:gd name="connsiteX2357" fmla="*/ 133350 w 723900"/>
                  <a:gd name="connsiteY2357" fmla="*/ 790575 h 850900"/>
                  <a:gd name="connsiteX2358" fmla="*/ 133350 w 723900"/>
                  <a:gd name="connsiteY2358" fmla="*/ 787400 h 850900"/>
                  <a:gd name="connsiteX2359" fmla="*/ 133350 w 723900"/>
                  <a:gd name="connsiteY2359" fmla="*/ 784225 h 850900"/>
                  <a:gd name="connsiteX2360" fmla="*/ 133350 w 723900"/>
                  <a:gd name="connsiteY2360" fmla="*/ 781050 h 850900"/>
                  <a:gd name="connsiteX2361" fmla="*/ 131763 w 723900"/>
                  <a:gd name="connsiteY2361" fmla="*/ 781050 h 850900"/>
                  <a:gd name="connsiteX2362" fmla="*/ 131763 w 723900"/>
                  <a:gd name="connsiteY2362" fmla="*/ 782638 h 850900"/>
                  <a:gd name="connsiteX2363" fmla="*/ 130175 w 723900"/>
                  <a:gd name="connsiteY2363" fmla="*/ 782638 h 850900"/>
                  <a:gd name="connsiteX2364" fmla="*/ 130175 w 723900"/>
                  <a:gd name="connsiteY2364" fmla="*/ 784225 h 850900"/>
                  <a:gd name="connsiteX2365" fmla="*/ 127000 w 723900"/>
                  <a:gd name="connsiteY2365" fmla="*/ 784225 h 850900"/>
                  <a:gd name="connsiteX2366" fmla="*/ 123825 w 723900"/>
                  <a:gd name="connsiteY2366" fmla="*/ 784225 h 850900"/>
                  <a:gd name="connsiteX2367" fmla="*/ 123825 w 723900"/>
                  <a:gd name="connsiteY2367" fmla="*/ 787400 h 850900"/>
                  <a:gd name="connsiteX2368" fmla="*/ 120650 w 723900"/>
                  <a:gd name="connsiteY2368" fmla="*/ 787400 h 850900"/>
                  <a:gd name="connsiteX2369" fmla="*/ 120650 w 723900"/>
                  <a:gd name="connsiteY2369" fmla="*/ 790575 h 850900"/>
                  <a:gd name="connsiteX2370" fmla="*/ 119063 w 723900"/>
                  <a:gd name="connsiteY2370" fmla="*/ 790575 h 850900"/>
                  <a:gd name="connsiteX2371" fmla="*/ 119063 w 723900"/>
                  <a:gd name="connsiteY2371" fmla="*/ 792163 h 850900"/>
                  <a:gd name="connsiteX2372" fmla="*/ 117475 w 723900"/>
                  <a:gd name="connsiteY2372" fmla="*/ 792163 h 850900"/>
                  <a:gd name="connsiteX2373" fmla="*/ 117475 w 723900"/>
                  <a:gd name="connsiteY2373" fmla="*/ 790575 h 850900"/>
                  <a:gd name="connsiteX2374" fmla="*/ 114300 w 723900"/>
                  <a:gd name="connsiteY2374" fmla="*/ 790575 h 850900"/>
                  <a:gd name="connsiteX2375" fmla="*/ 111125 w 723900"/>
                  <a:gd name="connsiteY2375" fmla="*/ 790575 h 850900"/>
                  <a:gd name="connsiteX2376" fmla="*/ 114300 w 723900"/>
                  <a:gd name="connsiteY2376" fmla="*/ 793750 h 850900"/>
                  <a:gd name="connsiteX2377" fmla="*/ 111125 w 723900"/>
                  <a:gd name="connsiteY2377" fmla="*/ 793750 h 850900"/>
                  <a:gd name="connsiteX2378" fmla="*/ 111125 w 723900"/>
                  <a:gd name="connsiteY2378" fmla="*/ 796925 h 850900"/>
                  <a:gd name="connsiteX2379" fmla="*/ 107950 w 723900"/>
                  <a:gd name="connsiteY2379" fmla="*/ 796925 h 850900"/>
                  <a:gd name="connsiteX2380" fmla="*/ 104775 w 723900"/>
                  <a:gd name="connsiteY2380" fmla="*/ 793750 h 850900"/>
                  <a:gd name="connsiteX2381" fmla="*/ 101600 w 723900"/>
                  <a:gd name="connsiteY2381" fmla="*/ 793750 h 850900"/>
                  <a:gd name="connsiteX2382" fmla="*/ 101600 w 723900"/>
                  <a:gd name="connsiteY2382" fmla="*/ 796925 h 850900"/>
                  <a:gd name="connsiteX2383" fmla="*/ 104775 w 723900"/>
                  <a:gd name="connsiteY2383" fmla="*/ 796925 h 850900"/>
                  <a:gd name="connsiteX2384" fmla="*/ 104775 w 723900"/>
                  <a:gd name="connsiteY2384" fmla="*/ 800100 h 850900"/>
                  <a:gd name="connsiteX2385" fmla="*/ 101600 w 723900"/>
                  <a:gd name="connsiteY2385" fmla="*/ 800100 h 850900"/>
                  <a:gd name="connsiteX2386" fmla="*/ 98425 w 723900"/>
                  <a:gd name="connsiteY2386" fmla="*/ 800100 h 850900"/>
                  <a:gd name="connsiteX2387" fmla="*/ 98425 w 723900"/>
                  <a:gd name="connsiteY2387" fmla="*/ 796925 h 850900"/>
                  <a:gd name="connsiteX2388" fmla="*/ 98425 w 723900"/>
                  <a:gd name="connsiteY2388" fmla="*/ 793750 h 850900"/>
                  <a:gd name="connsiteX2389" fmla="*/ 95250 w 723900"/>
                  <a:gd name="connsiteY2389" fmla="*/ 796925 h 850900"/>
                  <a:gd name="connsiteX2390" fmla="*/ 95250 w 723900"/>
                  <a:gd name="connsiteY2390" fmla="*/ 800100 h 850900"/>
                  <a:gd name="connsiteX2391" fmla="*/ 92075 w 723900"/>
                  <a:gd name="connsiteY2391" fmla="*/ 800100 h 850900"/>
                  <a:gd name="connsiteX2392" fmla="*/ 88900 w 723900"/>
                  <a:gd name="connsiteY2392" fmla="*/ 800100 h 850900"/>
                  <a:gd name="connsiteX2393" fmla="*/ 88900 w 723900"/>
                  <a:gd name="connsiteY2393" fmla="*/ 803275 h 850900"/>
                  <a:gd name="connsiteX2394" fmla="*/ 85725 w 723900"/>
                  <a:gd name="connsiteY2394" fmla="*/ 803275 h 850900"/>
                  <a:gd name="connsiteX2395" fmla="*/ 82550 w 723900"/>
                  <a:gd name="connsiteY2395" fmla="*/ 803275 h 850900"/>
                  <a:gd name="connsiteX2396" fmla="*/ 79375 w 723900"/>
                  <a:gd name="connsiteY2396" fmla="*/ 803275 h 850900"/>
                  <a:gd name="connsiteX2397" fmla="*/ 79375 w 723900"/>
                  <a:gd name="connsiteY2397" fmla="*/ 800100 h 850900"/>
                  <a:gd name="connsiteX2398" fmla="*/ 79375 w 723900"/>
                  <a:gd name="connsiteY2398" fmla="*/ 796925 h 850900"/>
                  <a:gd name="connsiteX2399" fmla="*/ 79375 w 723900"/>
                  <a:gd name="connsiteY2399" fmla="*/ 793750 h 850900"/>
                  <a:gd name="connsiteX2400" fmla="*/ 82550 w 723900"/>
                  <a:gd name="connsiteY2400" fmla="*/ 793750 h 850900"/>
                  <a:gd name="connsiteX2401" fmla="*/ 82550 w 723900"/>
                  <a:gd name="connsiteY2401" fmla="*/ 790575 h 850900"/>
                  <a:gd name="connsiteX2402" fmla="*/ 82550 w 723900"/>
                  <a:gd name="connsiteY2402" fmla="*/ 787400 h 850900"/>
                  <a:gd name="connsiteX2403" fmla="*/ 79375 w 723900"/>
                  <a:gd name="connsiteY2403" fmla="*/ 787400 h 850900"/>
                  <a:gd name="connsiteX2404" fmla="*/ 76200 w 723900"/>
                  <a:gd name="connsiteY2404" fmla="*/ 787400 h 850900"/>
                  <a:gd name="connsiteX2405" fmla="*/ 76200 w 723900"/>
                  <a:gd name="connsiteY2405" fmla="*/ 790575 h 850900"/>
                  <a:gd name="connsiteX2406" fmla="*/ 73025 w 723900"/>
                  <a:gd name="connsiteY2406" fmla="*/ 793750 h 850900"/>
                  <a:gd name="connsiteX2407" fmla="*/ 73025 w 723900"/>
                  <a:gd name="connsiteY2407" fmla="*/ 796925 h 850900"/>
                  <a:gd name="connsiteX2408" fmla="*/ 73025 w 723900"/>
                  <a:gd name="connsiteY2408" fmla="*/ 800100 h 850900"/>
                  <a:gd name="connsiteX2409" fmla="*/ 69850 w 723900"/>
                  <a:gd name="connsiteY2409" fmla="*/ 803275 h 850900"/>
                  <a:gd name="connsiteX2410" fmla="*/ 66675 w 723900"/>
                  <a:gd name="connsiteY2410" fmla="*/ 803275 h 850900"/>
                  <a:gd name="connsiteX2411" fmla="*/ 66675 w 723900"/>
                  <a:gd name="connsiteY2411" fmla="*/ 806450 h 850900"/>
                  <a:gd name="connsiteX2412" fmla="*/ 63500 w 723900"/>
                  <a:gd name="connsiteY2412" fmla="*/ 806450 h 850900"/>
                  <a:gd name="connsiteX2413" fmla="*/ 63500 w 723900"/>
                  <a:gd name="connsiteY2413" fmla="*/ 809625 h 850900"/>
                  <a:gd name="connsiteX2414" fmla="*/ 63500 w 723900"/>
                  <a:gd name="connsiteY2414" fmla="*/ 812800 h 850900"/>
                  <a:gd name="connsiteX2415" fmla="*/ 60325 w 723900"/>
                  <a:gd name="connsiteY2415" fmla="*/ 812800 h 850900"/>
                  <a:gd name="connsiteX2416" fmla="*/ 60325 w 723900"/>
                  <a:gd name="connsiteY2416" fmla="*/ 809625 h 850900"/>
                  <a:gd name="connsiteX2417" fmla="*/ 57150 w 723900"/>
                  <a:gd name="connsiteY2417" fmla="*/ 809625 h 850900"/>
                  <a:gd name="connsiteX2418" fmla="*/ 57150 w 723900"/>
                  <a:gd name="connsiteY2418" fmla="*/ 812800 h 850900"/>
                  <a:gd name="connsiteX2419" fmla="*/ 57150 w 723900"/>
                  <a:gd name="connsiteY2419" fmla="*/ 815975 h 850900"/>
                  <a:gd name="connsiteX2420" fmla="*/ 53975 w 723900"/>
                  <a:gd name="connsiteY2420" fmla="*/ 815975 h 850900"/>
                  <a:gd name="connsiteX2421" fmla="*/ 50800 w 723900"/>
                  <a:gd name="connsiteY2421" fmla="*/ 815975 h 850900"/>
                  <a:gd name="connsiteX2422" fmla="*/ 47625 w 723900"/>
                  <a:gd name="connsiteY2422" fmla="*/ 812800 h 850900"/>
                  <a:gd name="connsiteX2423" fmla="*/ 47625 w 723900"/>
                  <a:gd name="connsiteY2423" fmla="*/ 809625 h 850900"/>
                  <a:gd name="connsiteX2424" fmla="*/ 47625 w 723900"/>
                  <a:gd name="connsiteY2424" fmla="*/ 806450 h 850900"/>
                  <a:gd name="connsiteX2425" fmla="*/ 47625 w 723900"/>
                  <a:gd name="connsiteY2425" fmla="*/ 803275 h 850900"/>
                  <a:gd name="connsiteX2426" fmla="*/ 47625 w 723900"/>
                  <a:gd name="connsiteY2426" fmla="*/ 800100 h 850900"/>
                  <a:gd name="connsiteX2427" fmla="*/ 44450 w 723900"/>
                  <a:gd name="connsiteY2427" fmla="*/ 800100 h 850900"/>
                  <a:gd name="connsiteX2428" fmla="*/ 44450 w 723900"/>
                  <a:gd name="connsiteY2428" fmla="*/ 796925 h 850900"/>
                  <a:gd name="connsiteX2429" fmla="*/ 47625 w 723900"/>
                  <a:gd name="connsiteY2429" fmla="*/ 796925 h 850900"/>
                  <a:gd name="connsiteX2430" fmla="*/ 50800 w 723900"/>
                  <a:gd name="connsiteY2430" fmla="*/ 796925 h 850900"/>
                  <a:gd name="connsiteX2431" fmla="*/ 50800 w 723900"/>
                  <a:gd name="connsiteY2431" fmla="*/ 793750 h 850900"/>
                  <a:gd name="connsiteX2432" fmla="*/ 50800 w 723900"/>
                  <a:gd name="connsiteY2432" fmla="*/ 790575 h 850900"/>
                  <a:gd name="connsiteX2433" fmla="*/ 53975 w 723900"/>
                  <a:gd name="connsiteY2433" fmla="*/ 790575 h 850900"/>
                  <a:gd name="connsiteX2434" fmla="*/ 53975 w 723900"/>
                  <a:gd name="connsiteY2434" fmla="*/ 787400 h 850900"/>
                  <a:gd name="connsiteX2435" fmla="*/ 57150 w 723900"/>
                  <a:gd name="connsiteY2435" fmla="*/ 787400 h 850900"/>
                  <a:gd name="connsiteX2436" fmla="*/ 57150 w 723900"/>
                  <a:gd name="connsiteY2436" fmla="*/ 784225 h 850900"/>
                  <a:gd name="connsiteX2437" fmla="*/ 60325 w 723900"/>
                  <a:gd name="connsiteY2437" fmla="*/ 784225 h 850900"/>
                  <a:gd name="connsiteX2438" fmla="*/ 60325 w 723900"/>
                  <a:gd name="connsiteY2438" fmla="*/ 781050 h 850900"/>
                  <a:gd name="connsiteX2439" fmla="*/ 63500 w 723900"/>
                  <a:gd name="connsiteY2439" fmla="*/ 781050 h 850900"/>
                  <a:gd name="connsiteX2440" fmla="*/ 63500 w 723900"/>
                  <a:gd name="connsiteY2440" fmla="*/ 777875 h 850900"/>
                  <a:gd name="connsiteX2441" fmla="*/ 66675 w 723900"/>
                  <a:gd name="connsiteY2441" fmla="*/ 777875 h 850900"/>
                  <a:gd name="connsiteX2442" fmla="*/ 69850 w 723900"/>
                  <a:gd name="connsiteY2442" fmla="*/ 777875 h 850900"/>
                  <a:gd name="connsiteX2443" fmla="*/ 69850 w 723900"/>
                  <a:gd name="connsiteY2443" fmla="*/ 774700 h 850900"/>
                  <a:gd name="connsiteX2444" fmla="*/ 73025 w 723900"/>
                  <a:gd name="connsiteY2444" fmla="*/ 774700 h 850900"/>
                  <a:gd name="connsiteX2445" fmla="*/ 76200 w 723900"/>
                  <a:gd name="connsiteY2445" fmla="*/ 774700 h 850900"/>
                  <a:gd name="connsiteX2446" fmla="*/ 76200 w 723900"/>
                  <a:gd name="connsiteY2446" fmla="*/ 771525 h 850900"/>
                  <a:gd name="connsiteX2447" fmla="*/ 79375 w 723900"/>
                  <a:gd name="connsiteY2447" fmla="*/ 771525 h 850900"/>
                  <a:gd name="connsiteX2448" fmla="*/ 82550 w 723900"/>
                  <a:gd name="connsiteY2448" fmla="*/ 771525 h 850900"/>
                  <a:gd name="connsiteX2449" fmla="*/ 85725 w 723900"/>
                  <a:gd name="connsiteY2449" fmla="*/ 771525 h 850900"/>
                  <a:gd name="connsiteX2450" fmla="*/ 88900 w 723900"/>
                  <a:gd name="connsiteY2450" fmla="*/ 771525 h 850900"/>
                  <a:gd name="connsiteX2451" fmla="*/ 90488 w 723900"/>
                  <a:gd name="connsiteY2451" fmla="*/ 771525 h 850900"/>
                  <a:gd name="connsiteX2452" fmla="*/ 92075 w 723900"/>
                  <a:gd name="connsiteY2452" fmla="*/ 771525 h 850900"/>
                  <a:gd name="connsiteX2453" fmla="*/ 95250 w 723900"/>
                  <a:gd name="connsiteY2453" fmla="*/ 771525 h 850900"/>
                  <a:gd name="connsiteX2454" fmla="*/ 95250 w 723900"/>
                  <a:gd name="connsiteY2454" fmla="*/ 768350 h 850900"/>
                  <a:gd name="connsiteX2455" fmla="*/ 98425 w 723900"/>
                  <a:gd name="connsiteY2455" fmla="*/ 768350 h 850900"/>
                  <a:gd name="connsiteX2456" fmla="*/ 98425 w 723900"/>
                  <a:gd name="connsiteY2456" fmla="*/ 771525 h 850900"/>
                  <a:gd name="connsiteX2457" fmla="*/ 101600 w 723900"/>
                  <a:gd name="connsiteY2457" fmla="*/ 771525 h 850900"/>
                  <a:gd name="connsiteX2458" fmla="*/ 98425 w 723900"/>
                  <a:gd name="connsiteY2458" fmla="*/ 774700 h 850900"/>
                  <a:gd name="connsiteX2459" fmla="*/ 95250 w 723900"/>
                  <a:gd name="connsiteY2459" fmla="*/ 774700 h 850900"/>
                  <a:gd name="connsiteX2460" fmla="*/ 95250 w 723900"/>
                  <a:gd name="connsiteY2460" fmla="*/ 777875 h 850900"/>
                  <a:gd name="connsiteX2461" fmla="*/ 98425 w 723900"/>
                  <a:gd name="connsiteY2461" fmla="*/ 777875 h 850900"/>
                  <a:gd name="connsiteX2462" fmla="*/ 98425 w 723900"/>
                  <a:gd name="connsiteY2462" fmla="*/ 781050 h 850900"/>
                  <a:gd name="connsiteX2463" fmla="*/ 98425 w 723900"/>
                  <a:gd name="connsiteY2463" fmla="*/ 784225 h 850900"/>
                  <a:gd name="connsiteX2464" fmla="*/ 101600 w 723900"/>
                  <a:gd name="connsiteY2464" fmla="*/ 784225 h 850900"/>
                  <a:gd name="connsiteX2465" fmla="*/ 101600 w 723900"/>
                  <a:gd name="connsiteY2465" fmla="*/ 781050 h 850900"/>
                  <a:gd name="connsiteX2466" fmla="*/ 101600 w 723900"/>
                  <a:gd name="connsiteY2466" fmla="*/ 777875 h 850900"/>
                  <a:gd name="connsiteX2467" fmla="*/ 104775 w 723900"/>
                  <a:gd name="connsiteY2467" fmla="*/ 777875 h 850900"/>
                  <a:gd name="connsiteX2468" fmla="*/ 107950 w 723900"/>
                  <a:gd name="connsiteY2468" fmla="*/ 777875 h 850900"/>
                  <a:gd name="connsiteX2469" fmla="*/ 111125 w 723900"/>
                  <a:gd name="connsiteY2469" fmla="*/ 777875 h 850900"/>
                  <a:gd name="connsiteX2470" fmla="*/ 111125 w 723900"/>
                  <a:gd name="connsiteY2470" fmla="*/ 781050 h 850900"/>
                  <a:gd name="connsiteX2471" fmla="*/ 114300 w 723900"/>
                  <a:gd name="connsiteY2471" fmla="*/ 781050 h 850900"/>
                  <a:gd name="connsiteX2472" fmla="*/ 114300 w 723900"/>
                  <a:gd name="connsiteY2472" fmla="*/ 777875 h 850900"/>
                  <a:gd name="connsiteX2473" fmla="*/ 111125 w 723900"/>
                  <a:gd name="connsiteY2473" fmla="*/ 777875 h 850900"/>
                  <a:gd name="connsiteX2474" fmla="*/ 111125 w 723900"/>
                  <a:gd name="connsiteY2474" fmla="*/ 774700 h 850900"/>
                  <a:gd name="connsiteX2475" fmla="*/ 111125 w 723900"/>
                  <a:gd name="connsiteY2475" fmla="*/ 771525 h 850900"/>
                  <a:gd name="connsiteX2476" fmla="*/ 111125 w 723900"/>
                  <a:gd name="connsiteY2476" fmla="*/ 768350 h 850900"/>
                  <a:gd name="connsiteX2477" fmla="*/ 114300 w 723900"/>
                  <a:gd name="connsiteY2477" fmla="*/ 765175 h 850900"/>
                  <a:gd name="connsiteX2478" fmla="*/ 114300 w 723900"/>
                  <a:gd name="connsiteY2478" fmla="*/ 762000 h 850900"/>
                  <a:gd name="connsiteX2479" fmla="*/ 114300 w 723900"/>
                  <a:gd name="connsiteY2479" fmla="*/ 758825 h 850900"/>
                  <a:gd name="connsiteX2480" fmla="*/ 117475 w 723900"/>
                  <a:gd name="connsiteY2480" fmla="*/ 758825 h 850900"/>
                  <a:gd name="connsiteX2481" fmla="*/ 117475 w 723900"/>
                  <a:gd name="connsiteY2481" fmla="*/ 755650 h 850900"/>
                  <a:gd name="connsiteX2482" fmla="*/ 120650 w 723900"/>
                  <a:gd name="connsiteY2482" fmla="*/ 755650 h 850900"/>
                  <a:gd name="connsiteX2483" fmla="*/ 120650 w 723900"/>
                  <a:gd name="connsiteY2483" fmla="*/ 752475 h 850900"/>
                  <a:gd name="connsiteX2484" fmla="*/ 123825 w 723900"/>
                  <a:gd name="connsiteY2484" fmla="*/ 752475 h 850900"/>
                  <a:gd name="connsiteX2485" fmla="*/ 127000 w 723900"/>
                  <a:gd name="connsiteY2485" fmla="*/ 752475 h 850900"/>
                  <a:gd name="connsiteX2486" fmla="*/ 127000 w 723900"/>
                  <a:gd name="connsiteY2486" fmla="*/ 749300 h 850900"/>
                  <a:gd name="connsiteX2487" fmla="*/ 130175 w 723900"/>
                  <a:gd name="connsiteY2487" fmla="*/ 749300 h 850900"/>
                  <a:gd name="connsiteX2488" fmla="*/ 130175 w 723900"/>
                  <a:gd name="connsiteY2488" fmla="*/ 746125 h 850900"/>
                  <a:gd name="connsiteX2489" fmla="*/ 133350 w 723900"/>
                  <a:gd name="connsiteY2489" fmla="*/ 746125 h 850900"/>
                  <a:gd name="connsiteX2490" fmla="*/ 136525 w 723900"/>
                  <a:gd name="connsiteY2490" fmla="*/ 746125 h 850900"/>
                  <a:gd name="connsiteX2491" fmla="*/ 136525 w 723900"/>
                  <a:gd name="connsiteY2491" fmla="*/ 742950 h 850900"/>
                  <a:gd name="connsiteX2492" fmla="*/ 139700 w 723900"/>
                  <a:gd name="connsiteY2492" fmla="*/ 742950 h 850900"/>
                  <a:gd name="connsiteX2493" fmla="*/ 142875 w 723900"/>
                  <a:gd name="connsiteY2493" fmla="*/ 742950 h 850900"/>
                  <a:gd name="connsiteX2494" fmla="*/ 144463 w 723900"/>
                  <a:gd name="connsiteY2494" fmla="*/ 742950 h 850900"/>
                  <a:gd name="connsiteX2495" fmla="*/ 146050 w 723900"/>
                  <a:gd name="connsiteY2495" fmla="*/ 742950 h 850900"/>
                  <a:gd name="connsiteX2496" fmla="*/ 146050 w 723900"/>
                  <a:gd name="connsiteY2496" fmla="*/ 741363 h 850900"/>
                  <a:gd name="connsiteX2497" fmla="*/ 146050 w 723900"/>
                  <a:gd name="connsiteY2497" fmla="*/ 739775 h 850900"/>
                  <a:gd name="connsiteX2498" fmla="*/ 147638 w 723900"/>
                  <a:gd name="connsiteY2498" fmla="*/ 739775 h 850900"/>
                  <a:gd name="connsiteX2499" fmla="*/ 149225 w 723900"/>
                  <a:gd name="connsiteY2499" fmla="*/ 739775 h 850900"/>
                  <a:gd name="connsiteX2500" fmla="*/ 149225 w 723900"/>
                  <a:gd name="connsiteY2500" fmla="*/ 736600 h 850900"/>
                  <a:gd name="connsiteX2501" fmla="*/ 152400 w 723900"/>
                  <a:gd name="connsiteY2501" fmla="*/ 736600 h 850900"/>
                  <a:gd name="connsiteX2502" fmla="*/ 155575 w 723900"/>
                  <a:gd name="connsiteY2502" fmla="*/ 736600 h 850900"/>
                  <a:gd name="connsiteX2503" fmla="*/ 158750 w 723900"/>
                  <a:gd name="connsiteY2503" fmla="*/ 736600 h 850900"/>
                  <a:gd name="connsiteX2504" fmla="*/ 161925 w 723900"/>
                  <a:gd name="connsiteY2504" fmla="*/ 736600 h 850900"/>
                  <a:gd name="connsiteX2505" fmla="*/ 165100 w 723900"/>
                  <a:gd name="connsiteY2505" fmla="*/ 736600 h 850900"/>
                  <a:gd name="connsiteX2506" fmla="*/ 168275 w 723900"/>
                  <a:gd name="connsiteY2506" fmla="*/ 736600 h 850900"/>
                  <a:gd name="connsiteX2507" fmla="*/ 168275 w 723900"/>
                  <a:gd name="connsiteY2507" fmla="*/ 733425 h 850900"/>
                  <a:gd name="connsiteX2508" fmla="*/ 165100 w 723900"/>
                  <a:gd name="connsiteY2508" fmla="*/ 733425 h 850900"/>
                  <a:gd name="connsiteX2509" fmla="*/ 165100 w 723900"/>
                  <a:gd name="connsiteY2509" fmla="*/ 730250 h 850900"/>
                  <a:gd name="connsiteX2510" fmla="*/ 165100 w 723900"/>
                  <a:gd name="connsiteY2510" fmla="*/ 727075 h 850900"/>
                  <a:gd name="connsiteX2511" fmla="*/ 165100 w 723900"/>
                  <a:gd name="connsiteY2511" fmla="*/ 723900 h 850900"/>
                  <a:gd name="connsiteX2512" fmla="*/ 168275 w 723900"/>
                  <a:gd name="connsiteY2512" fmla="*/ 723900 h 850900"/>
                  <a:gd name="connsiteX2513" fmla="*/ 168275 w 723900"/>
                  <a:gd name="connsiteY2513" fmla="*/ 720725 h 850900"/>
                  <a:gd name="connsiteX2514" fmla="*/ 171450 w 723900"/>
                  <a:gd name="connsiteY2514" fmla="*/ 720725 h 850900"/>
                  <a:gd name="connsiteX2515" fmla="*/ 171450 w 723900"/>
                  <a:gd name="connsiteY2515" fmla="*/ 717550 h 850900"/>
                  <a:gd name="connsiteX2516" fmla="*/ 171450 w 723900"/>
                  <a:gd name="connsiteY2516" fmla="*/ 714375 h 850900"/>
                  <a:gd name="connsiteX2517" fmla="*/ 174625 w 723900"/>
                  <a:gd name="connsiteY2517" fmla="*/ 714375 h 850900"/>
                  <a:gd name="connsiteX2518" fmla="*/ 174625 w 723900"/>
                  <a:gd name="connsiteY2518" fmla="*/ 711200 h 850900"/>
                  <a:gd name="connsiteX2519" fmla="*/ 177800 w 723900"/>
                  <a:gd name="connsiteY2519" fmla="*/ 711200 h 850900"/>
                  <a:gd name="connsiteX2520" fmla="*/ 177800 w 723900"/>
                  <a:gd name="connsiteY2520" fmla="*/ 708025 h 850900"/>
                  <a:gd name="connsiteX2521" fmla="*/ 180975 w 723900"/>
                  <a:gd name="connsiteY2521" fmla="*/ 708025 h 850900"/>
                  <a:gd name="connsiteX2522" fmla="*/ 184150 w 723900"/>
                  <a:gd name="connsiteY2522" fmla="*/ 708025 h 850900"/>
                  <a:gd name="connsiteX2523" fmla="*/ 184150 w 723900"/>
                  <a:gd name="connsiteY2523" fmla="*/ 704850 h 850900"/>
                  <a:gd name="connsiteX2524" fmla="*/ 187325 w 723900"/>
                  <a:gd name="connsiteY2524" fmla="*/ 704850 h 850900"/>
                  <a:gd name="connsiteX2525" fmla="*/ 187325 w 723900"/>
                  <a:gd name="connsiteY2525" fmla="*/ 701675 h 850900"/>
                  <a:gd name="connsiteX2526" fmla="*/ 190500 w 723900"/>
                  <a:gd name="connsiteY2526" fmla="*/ 701675 h 850900"/>
                  <a:gd name="connsiteX2527" fmla="*/ 190500 w 723900"/>
                  <a:gd name="connsiteY2527" fmla="*/ 698500 h 850900"/>
                  <a:gd name="connsiteX2528" fmla="*/ 193675 w 723900"/>
                  <a:gd name="connsiteY2528" fmla="*/ 698500 h 850900"/>
                  <a:gd name="connsiteX2529" fmla="*/ 196850 w 723900"/>
                  <a:gd name="connsiteY2529" fmla="*/ 698500 h 850900"/>
                  <a:gd name="connsiteX2530" fmla="*/ 196850 w 723900"/>
                  <a:gd name="connsiteY2530" fmla="*/ 695325 h 850900"/>
                  <a:gd name="connsiteX2531" fmla="*/ 193675 w 723900"/>
                  <a:gd name="connsiteY2531" fmla="*/ 695325 h 850900"/>
                  <a:gd name="connsiteX2532" fmla="*/ 193675 w 723900"/>
                  <a:gd name="connsiteY2532" fmla="*/ 692150 h 850900"/>
                  <a:gd name="connsiteX2533" fmla="*/ 196850 w 723900"/>
                  <a:gd name="connsiteY2533" fmla="*/ 692150 h 850900"/>
                  <a:gd name="connsiteX2534" fmla="*/ 196850 w 723900"/>
                  <a:gd name="connsiteY2534" fmla="*/ 688975 h 850900"/>
                  <a:gd name="connsiteX2535" fmla="*/ 196850 w 723900"/>
                  <a:gd name="connsiteY2535" fmla="*/ 685800 h 850900"/>
                  <a:gd name="connsiteX2536" fmla="*/ 196850 w 723900"/>
                  <a:gd name="connsiteY2536" fmla="*/ 682625 h 850900"/>
                  <a:gd name="connsiteX2537" fmla="*/ 196850 w 723900"/>
                  <a:gd name="connsiteY2537" fmla="*/ 679450 h 850900"/>
                  <a:gd name="connsiteX2538" fmla="*/ 196850 w 723900"/>
                  <a:gd name="connsiteY2538" fmla="*/ 676275 h 850900"/>
                  <a:gd name="connsiteX2539" fmla="*/ 200025 w 723900"/>
                  <a:gd name="connsiteY2539" fmla="*/ 676275 h 850900"/>
                  <a:gd name="connsiteX2540" fmla="*/ 200025 w 723900"/>
                  <a:gd name="connsiteY2540" fmla="*/ 673100 h 850900"/>
                  <a:gd name="connsiteX2541" fmla="*/ 200025 w 723900"/>
                  <a:gd name="connsiteY2541" fmla="*/ 669925 h 850900"/>
                  <a:gd name="connsiteX2542" fmla="*/ 200025 w 723900"/>
                  <a:gd name="connsiteY2542" fmla="*/ 666750 h 850900"/>
                  <a:gd name="connsiteX2543" fmla="*/ 203200 w 723900"/>
                  <a:gd name="connsiteY2543" fmla="*/ 666750 h 850900"/>
                  <a:gd name="connsiteX2544" fmla="*/ 203200 w 723900"/>
                  <a:gd name="connsiteY2544" fmla="*/ 663575 h 850900"/>
                  <a:gd name="connsiteX2545" fmla="*/ 203200 w 723900"/>
                  <a:gd name="connsiteY2545" fmla="*/ 660400 h 850900"/>
                  <a:gd name="connsiteX2546" fmla="*/ 203200 w 723900"/>
                  <a:gd name="connsiteY2546" fmla="*/ 657225 h 850900"/>
                  <a:gd name="connsiteX2547" fmla="*/ 203200 w 723900"/>
                  <a:gd name="connsiteY2547" fmla="*/ 654050 h 850900"/>
                  <a:gd name="connsiteX2548" fmla="*/ 203200 w 723900"/>
                  <a:gd name="connsiteY2548" fmla="*/ 650875 h 850900"/>
                  <a:gd name="connsiteX2549" fmla="*/ 206375 w 723900"/>
                  <a:gd name="connsiteY2549" fmla="*/ 650875 h 850900"/>
                  <a:gd name="connsiteX2550" fmla="*/ 206375 w 723900"/>
                  <a:gd name="connsiteY2550" fmla="*/ 647700 h 850900"/>
                  <a:gd name="connsiteX2551" fmla="*/ 209550 w 723900"/>
                  <a:gd name="connsiteY2551" fmla="*/ 647700 h 850900"/>
                  <a:gd name="connsiteX2552" fmla="*/ 209550 w 723900"/>
                  <a:gd name="connsiteY2552" fmla="*/ 644525 h 850900"/>
                  <a:gd name="connsiteX2553" fmla="*/ 212725 w 723900"/>
                  <a:gd name="connsiteY2553" fmla="*/ 644525 h 850900"/>
                  <a:gd name="connsiteX2554" fmla="*/ 212725 w 723900"/>
                  <a:gd name="connsiteY2554" fmla="*/ 641350 h 850900"/>
                  <a:gd name="connsiteX2555" fmla="*/ 215900 w 723900"/>
                  <a:gd name="connsiteY2555" fmla="*/ 641350 h 850900"/>
                  <a:gd name="connsiteX2556" fmla="*/ 219075 w 723900"/>
                  <a:gd name="connsiteY2556" fmla="*/ 641350 h 850900"/>
                  <a:gd name="connsiteX2557" fmla="*/ 219075 w 723900"/>
                  <a:gd name="connsiteY2557" fmla="*/ 638175 h 850900"/>
                  <a:gd name="connsiteX2558" fmla="*/ 215900 w 723900"/>
                  <a:gd name="connsiteY2558" fmla="*/ 641350 h 850900"/>
                  <a:gd name="connsiteX2559" fmla="*/ 215900 w 723900"/>
                  <a:gd name="connsiteY2559" fmla="*/ 638175 h 850900"/>
                  <a:gd name="connsiteX2560" fmla="*/ 215900 w 723900"/>
                  <a:gd name="connsiteY2560" fmla="*/ 635000 h 850900"/>
                  <a:gd name="connsiteX2561" fmla="*/ 215900 w 723900"/>
                  <a:gd name="connsiteY2561" fmla="*/ 631825 h 850900"/>
                  <a:gd name="connsiteX2562" fmla="*/ 219075 w 723900"/>
                  <a:gd name="connsiteY2562" fmla="*/ 631825 h 850900"/>
                  <a:gd name="connsiteX2563" fmla="*/ 219075 w 723900"/>
                  <a:gd name="connsiteY2563" fmla="*/ 628650 h 850900"/>
                  <a:gd name="connsiteX2564" fmla="*/ 215900 w 723900"/>
                  <a:gd name="connsiteY2564" fmla="*/ 628650 h 850900"/>
                  <a:gd name="connsiteX2565" fmla="*/ 215900 w 723900"/>
                  <a:gd name="connsiteY2565" fmla="*/ 631825 h 850900"/>
                  <a:gd name="connsiteX2566" fmla="*/ 212725 w 723900"/>
                  <a:gd name="connsiteY2566" fmla="*/ 631825 h 850900"/>
                  <a:gd name="connsiteX2567" fmla="*/ 212725 w 723900"/>
                  <a:gd name="connsiteY2567" fmla="*/ 635000 h 850900"/>
                  <a:gd name="connsiteX2568" fmla="*/ 209550 w 723900"/>
                  <a:gd name="connsiteY2568" fmla="*/ 635000 h 850900"/>
                  <a:gd name="connsiteX2569" fmla="*/ 206375 w 723900"/>
                  <a:gd name="connsiteY2569" fmla="*/ 635000 h 850900"/>
                  <a:gd name="connsiteX2570" fmla="*/ 203200 w 723900"/>
                  <a:gd name="connsiteY2570" fmla="*/ 635000 h 850900"/>
                  <a:gd name="connsiteX2571" fmla="*/ 203200 w 723900"/>
                  <a:gd name="connsiteY2571" fmla="*/ 638175 h 850900"/>
                  <a:gd name="connsiteX2572" fmla="*/ 200025 w 723900"/>
                  <a:gd name="connsiteY2572" fmla="*/ 638175 h 850900"/>
                  <a:gd name="connsiteX2573" fmla="*/ 196850 w 723900"/>
                  <a:gd name="connsiteY2573" fmla="*/ 638175 h 850900"/>
                  <a:gd name="connsiteX2574" fmla="*/ 196850 w 723900"/>
                  <a:gd name="connsiteY2574" fmla="*/ 641350 h 850900"/>
                  <a:gd name="connsiteX2575" fmla="*/ 193675 w 723900"/>
                  <a:gd name="connsiteY2575" fmla="*/ 641350 h 850900"/>
                  <a:gd name="connsiteX2576" fmla="*/ 187325 w 723900"/>
                  <a:gd name="connsiteY2576" fmla="*/ 644525 h 850900"/>
                  <a:gd name="connsiteX2577" fmla="*/ 184150 w 723900"/>
                  <a:gd name="connsiteY2577" fmla="*/ 644525 h 850900"/>
                  <a:gd name="connsiteX2578" fmla="*/ 184150 w 723900"/>
                  <a:gd name="connsiteY2578" fmla="*/ 641350 h 850900"/>
                  <a:gd name="connsiteX2579" fmla="*/ 180975 w 723900"/>
                  <a:gd name="connsiteY2579" fmla="*/ 641350 h 850900"/>
                  <a:gd name="connsiteX2580" fmla="*/ 180975 w 723900"/>
                  <a:gd name="connsiteY2580" fmla="*/ 638175 h 850900"/>
                  <a:gd name="connsiteX2581" fmla="*/ 180975 w 723900"/>
                  <a:gd name="connsiteY2581" fmla="*/ 635000 h 850900"/>
                  <a:gd name="connsiteX2582" fmla="*/ 177800 w 723900"/>
                  <a:gd name="connsiteY2582" fmla="*/ 635000 h 850900"/>
                  <a:gd name="connsiteX2583" fmla="*/ 174625 w 723900"/>
                  <a:gd name="connsiteY2583" fmla="*/ 635000 h 850900"/>
                  <a:gd name="connsiteX2584" fmla="*/ 174625 w 723900"/>
                  <a:gd name="connsiteY2584" fmla="*/ 631825 h 850900"/>
                  <a:gd name="connsiteX2585" fmla="*/ 177800 w 723900"/>
                  <a:gd name="connsiteY2585" fmla="*/ 631825 h 850900"/>
                  <a:gd name="connsiteX2586" fmla="*/ 177800 w 723900"/>
                  <a:gd name="connsiteY2586" fmla="*/ 628650 h 850900"/>
                  <a:gd name="connsiteX2587" fmla="*/ 177800 w 723900"/>
                  <a:gd name="connsiteY2587" fmla="*/ 625475 h 850900"/>
                  <a:gd name="connsiteX2588" fmla="*/ 174625 w 723900"/>
                  <a:gd name="connsiteY2588" fmla="*/ 625475 h 850900"/>
                  <a:gd name="connsiteX2589" fmla="*/ 174625 w 723900"/>
                  <a:gd name="connsiteY2589" fmla="*/ 628650 h 850900"/>
                  <a:gd name="connsiteX2590" fmla="*/ 171450 w 723900"/>
                  <a:gd name="connsiteY2590" fmla="*/ 628650 h 850900"/>
                  <a:gd name="connsiteX2591" fmla="*/ 171450 w 723900"/>
                  <a:gd name="connsiteY2591" fmla="*/ 631825 h 850900"/>
                  <a:gd name="connsiteX2592" fmla="*/ 171450 w 723900"/>
                  <a:gd name="connsiteY2592" fmla="*/ 635000 h 850900"/>
                  <a:gd name="connsiteX2593" fmla="*/ 168275 w 723900"/>
                  <a:gd name="connsiteY2593" fmla="*/ 635000 h 850900"/>
                  <a:gd name="connsiteX2594" fmla="*/ 165100 w 723900"/>
                  <a:gd name="connsiteY2594" fmla="*/ 635000 h 850900"/>
                  <a:gd name="connsiteX2595" fmla="*/ 165100 w 723900"/>
                  <a:gd name="connsiteY2595" fmla="*/ 638175 h 850900"/>
                  <a:gd name="connsiteX2596" fmla="*/ 168275 w 723900"/>
                  <a:gd name="connsiteY2596" fmla="*/ 638175 h 850900"/>
                  <a:gd name="connsiteX2597" fmla="*/ 168275 w 723900"/>
                  <a:gd name="connsiteY2597" fmla="*/ 641350 h 850900"/>
                  <a:gd name="connsiteX2598" fmla="*/ 168275 w 723900"/>
                  <a:gd name="connsiteY2598" fmla="*/ 644525 h 850900"/>
                  <a:gd name="connsiteX2599" fmla="*/ 169863 w 723900"/>
                  <a:gd name="connsiteY2599" fmla="*/ 644525 h 850900"/>
                  <a:gd name="connsiteX2600" fmla="*/ 169863 w 723900"/>
                  <a:gd name="connsiteY2600" fmla="*/ 646113 h 850900"/>
                  <a:gd name="connsiteX2601" fmla="*/ 168275 w 723900"/>
                  <a:gd name="connsiteY2601" fmla="*/ 646113 h 850900"/>
                  <a:gd name="connsiteX2602" fmla="*/ 168275 w 723900"/>
                  <a:gd name="connsiteY2602" fmla="*/ 647700 h 850900"/>
                  <a:gd name="connsiteX2603" fmla="*/ 171450 w 723900"/>
                  <a:gd name="connsiteY2603" fmla="*/ 647700 h 850900"/>
                  <a:gd name="connsiteX2604" fmla="*/ 171450 w 723900"/>
                  <a:gd name="connsiteY2604" fmla="*/ 650875 h 850900"/>
                  <a:gd name="connsiteX2605" fmla="*/ 168275 w 723900"/>
                  <a:gd name="connsiteY2605" fmla="*/ 650875 h 850900"/>
                  <a:gd name="connsiteX2606" fmla="*/ 168275 w 723900"/>
                  <a:gd name="connsiteY2606" fmla="*/ 654050 h 850900"/>
                  <a:gd name="connsiteX2607" fmla="*/ 165100 w 723900"/>
                  <a:gd name="connsiteY2607" fmla="*/ 654050 h 850900"/>
                  <a:gd name="connsiteX2608" fmla="*/ 161925 w 723900"/>
                  <a:gd name="connsiteY2608" fmla="*/ 654050 h 850900"/>
                  <a:gd name="connsiteX2609" fmla="*/ 161925 w 723900"/>
                  <a:gd name="connsiteY2609" fmla="*/ 650875 h 850900"/>
                  <a:gd name="connsiteX2610" fmla="*/ 158750 w 723900"/>
                  <a:gd name="connsiteY2610" fmla="*/ 647700 h 850900"/>
                  <a:gd name="connsiteX2611" fmla="*/ 158750 w 723900"/>
                  <a:gd name="connsiteY2611" fmla="*/ 644525 h 850900"/>
                  <a:gd name="connsiteX2612" fmla="*/ 158750 w 723900"/>
                  <a:gd name="connsiteY2612" fmla="*/ 641350 h 850900"/>
                  <a:gd name="connsiteX2613" fmla="*/ 155575 w 723900"/>
                  <a:gd name="connsiteY2613" fmla="*/ 641350 h 850900"/>
                  <a:gd name="connsiteX2614" fmla="*/ 155575 w 723900"/>
                  <a:gd name="connsiteY2614" fmla="*/ 638175 h 850900"/>
                  <a:gd name="connsiteX2615" fmla="*/ 155575 w 723900"/>
                  <a:gd name="connsiteY2615" fmla="*/ 635000 h 850900"/>
                  <a:gd name="connsiteX2616" fmla="*/ 152400 w 723900"/>
                  <a:gd name="connsiteY2616" fmla="*/ 635000 h 850900"/>
                  <a:gd name="connsiteX2617" fmla="*/ 152400 w 723900"/>
                  <a:gd name="connsiteY2617" fmla="*/ 631825 h 850900"/>
                  <a:gd name="connsiteX2618" fmla="*/ 149225 w 723900"/>
                  <a:gd name="connsiteY2618" fmla="*/ 628650 h 850900"/>
                  <a:gd name="connsiteX2619" fmla="*/ 149225 w 723900"/>
                  <a:gd name="connsiteY2619" fmla="*/ 625475 h 850900"/>
                  <a:gd name="connsiteX2620" fmla="*/ 146050 w 723900"/>
                  <a:gd name="connsiteY2620" fmla="*/ 625475 h 850900"/>
                  <a:gd name="connsiteX2621" fmla="*/ 146050 w 723900"/>
                  <a:gd name="connsiteY2621" fmla="*/ 628650 h 850900"/>
                  <a:gd name="connsiteX2622" fmla="*/ 142875 w 723900"/>
                  <a:gd name="connsiteY2622" fmla="*/ 628650 h 850900"/>
                  <a:gd name="connsiteX2623" fmla="*/ 142875 w 723900"/>
                  <a:gd name="connsiteY2623" fmla="*/ 631825 h 850900"/>
                  <a:gd name="connsiteX2624" fmla="*/ 139700 w 723900"/>
                  <a:gd name="connsiteY2624" fmla="*/ 631825 h 850900"/>
                  <a:gd name="connsiteX2625" fmla="*/ 139700 w 723900"/>
                  <a:gd name="connsiteY2625" fmla="*/ 628650 h 850900"/>
                  <a:gd name="connsiteX2626" fmla="*/ 139700 w 723900"/>
                  <a:gd name="connsiteY2626" fmla="*/ 625475 h 850900"/>
                  <a:gd name="connsiteX2627" fmla="*/ 136525 w 723900"/>
                  <a:gd name="connsiteY2627" fmla="*/ 625475 h 850900"/>
                  <a:gd name="connsiteX2628" fmla="*/ 133350 w 723900"/>
                  <a:gd name="connsiteY2628" fmla="*/ 628650 h 850900"/>
                  <a:gd name="connsiteX2629" fmla="*/ 133350 w 723900"/>
                  <a:gd name="connsiteY2629" fmla="*/ 625475 h 850900"/>
                  <a:gd name="connsiteX2630" fmla="*/ 133350 w 723900"/>
                  <a:gd name="connsiteY2630" fmla="*/ 622300 h 850900"/>
                  <a:gd name="connsiteX2631" fmla="*/ 133350 w 723900"/>
                  <a:gd name="connsiteY2631" fmla="*/ 619125 h 850900"/>
                  <a:gd name="connsiteX2632" fmla="*/ 130175 w 723900"/>
                  <a:gd name="connsiteY2632" fmla="*/ 619125 h 850900"/>
                  <a:gd name="connsiteX2633" fmla="*/ 130175 w 723900"/>
                  <a:gd name="connsiteY2633" fmla="*/ 615950 h 850900"/>
                  <a:gd name="connsiteX2634" fmla="*/ 127000 w 723900"/>
                  <a:gd name="connsiteY2634" fmla="*/ 615950 h 850900"/>
                  <a:gd name="connsiteX2635" fmla="*/ 127000 w 723900"/>
                  <a:gd name="connsiteY2635" fmla="*/ 619125 h 850900"/>
                  <a:gd name="connsiteX2636" fmla="*/ 123825 w 723900"/>
                  <a:gd name="connsiteY2636" fmla="*/ 619125 h 850900"/>
                  <a:gd name="connsiteX2637" fmla="*/ 120650 w 723900"/>
                  <a:gd name="connsiteY2637" fmla="*/ 622300 h 850900"/>
                  <a:gd name="connsiteX2638" fmla="*/ 117475 w 723900"/>
                  <a:gd name="connsiteY2638" fmla="*/ 622300 h 850900"/>
                  <a:gd name="connsiteX2639" fmla="*/ 117475 w 723900"/>
                  <a:gd name="connsiteY2639" fmla="*/ 625475 h 850900"/>
                  <a:gd name="connsiteX2640" fmla="*/ 114300 w 723900"/>
                  <a:gd name="connsiteY2640" fmla="*/ 625475 h 850900"/>
                  <a:gd name="connsiteX2641" fmla="*/ 112713 w 723900"/>
                  <a:gd name="connsiteY2641" fmla="*/ 625475 h 850900"/>
                  <a:gd name="connsiteX2642" fmla="*/ 112713 w 723900"/>
                  <a:gd name="connsiteY2642" fmla="*/ 627063 h 850900"/>
                  <a:gd name="connsiteX2643" fmla="*/ 111125 w 723900"/>
                  <a:gd name="connsiteY2643" fmla="*/ 627063 h 850900"/>
                  <a:gd name="connsiteX2644" fmla="*/ 111125 w 723900"/>
                  <a:gd name="connsiteY2644" fmla="*/ 625475 h 850900"/>
                  <a:gd name="connsiteX2645" fmla="*/ 107950 w 723900"/>
                  <a:gd name="connsiteY2645" fmla="*/ 628650 h 850900"/>
                  <a:gd name="connsiteX2646" fmla="*/ 104775 w 723900"/>
                  <a:gd name="connsiteY2646" fmla="*/ 628650 h 850900"/>
                  <a:gd name="connsiteX2647" fmla="*/ 101600 w 723900"/>
                  <a:gd name="connsiteY2647" fmla="*/ 631825 h 850900"/>
                  <a:gd name="connsiteX2648" fmla="*/ 104775 w 723900"/>
                  <a:gd name="connsiteY2648" fmla="*/ 631825 h 850900"/>
                  <a:gd name="connsiteX2649" fmla="*/ 101600 w 723900"/>
                  <a:gd name="connsiteY2649" fmla="*/ 635000 h 850900"/>
                  <a:gd name="connsiteX2650" fmla="*/ 98425 w 723900"/>
                  <a:gd name="connsiteY2650" fmla="*/ 635000 h 850900"/>
                  <a:gd name="connsiteX2651" fmla="*/ 95250 w 723900"/>
                  <a:gd name="connsiteY2651" fmla="*/ 635000 h 850900"/>
                  <a:gd name="connsiteX2652" fmla="*/ 95250 w 723900"/>
                  <a:gd name="connsiteY2652" fmla="*/ 638175 h 850900"/>
                  <a:gd name="connsiteX2653" fmla="*/ 92075 w 723900"/>
                  <a:gd name="connsiteY2653" fmla="*/ 638175 h 850900"/>
                  <a:gd name="connsiteX2654" fmla="*/ 88900 w 723900"/>
                  <a:gd name="connsiteY2654" fmla="*/ 638175 h 850900"/>
                  <a:gd name="connsiteX2655" fmla="*/ 88900 w 723900"/>
                  <a:gd name="connsiteY2655" fmla="*/ 635000 h 850900"/>
                  <a:gd name="connsiteX2656" fmla="*/ 85725 w 723900"/>
                  <a:gd name="connsiteY2656" fmla="*/ 635000 h 850900"/>
                  <a:gd name="connsiteX2657" fmla="*/ 82550 w 723900"/>
                  <a:gd name="connsiteY2657" fmla="*/ 635000 h 850900"/>
                  <a:gd name="connsiteX2658" fmla="*/ 82550 w 723900"/>
                  <a:gd name="connsiteY2658" fmla="*/ 633413 h 850900"/>
                  <a:gd name="connsiteX2659" fmla="*/ 79375 w 723900"/>
                  <a:gd name="connsiteY2659" fmla="*/ 633413 h 850900"/>
                  <a:gd name="connsiteX2660" fmla="*/ 79375 w 723900"/>
                  <a:gd name="connsiteY2660" fmla="*/ 631825 h 850900"/>
                  <a:gd name="connsiteX2661" fmla="*/ 82550 w 723900"/>
                  <a:gd name="connsiteY2661" fmla="*/ 631825 h 850900"/>
                  <a:gd name="connsiteX2662" fmla="*/ 85725 w 723900"/>
                  <a:gd name="connsiteY2662" fmla="*/ 631825 h 850900"/>
                  <a:gd name="connsiteX2663" fmla="*/ 88900 w 723900"/>
                  <a:gd name="connsiteY2663" fmla="*/ 631825 h 850900"/>
                  <a:gd name="connsiteX2664" fmla="*/ 88900 w 723900"/>
                  <a:gd name="connsiteY2664" fmla="*/ 628650 h 850900"/>
                  <a:gd name="connsiteX2665" fmla="*/ 92075 w 723900"/>
                  <a:gd name="connsiteY2665" fmla="*/ 628650 h 850900"/>
                  <a:gd name="connsiteX2666" fmla="*/ 92075 w 723900"/>
                  <a:gd name="connsiteY2666" fmla="*/ 625475 h 850900"/>
                  <a:gd name="connsiteX2667" fmla="*/ 92075 w 723900"/>
                  <a:gd name="connsiteY2667" fmla="*/ 622300 h 850900"/>
                  <a:gd name="connsiteX2668" fmla="*/ 92075 w 723900"/>
                  <a:gd name="connsiteY2668" fmla="*/ 619125 h 850900"/>
                  <a:gd name="connsiteX2669" fmla="*/ 92075 w 723900"/>
                  <a:gd name="connsiteY2669" fmla="*/ 615950 h 850900"/>
                  <a:gd name="connsiteX2670" fmla="*/ 95250 w 723900"/>
                  <a:gd name="connsiteY2670" fmla="*/ 615950 h 850900"/>
                  <a:gd name="connsiteX2671" fmla="*/ 95250 w 723900"/>
                  <a:gd name="connsiteY2671" fmla="*/ 612775 h 850900"/>
                  <a:gd name="connsiteX2672" fmla="*/ 98425 w 723900"/>
                  <a:gd name="connsiteY2672" fmla="*/ 612775 h 850900"/>
                  <a:gd name="connsiteX2673" fmla="*/ 98425 w 723900"/>
                  <a:gd name="connsiteY2673" fmla="*/ 609600 h 850900"/>
                  <a:gd name="connsiteX2674" fmla="*/ 95250 w 723900"/>
                  <a:gd name="connsiteY2674" fmla="*/ 609600 h 850900"/>
                  <a:gd name="connsiteX2675" fmla="*/ 92075 w 723900"/>
                  <a:gd name="connsiteY2675" fmla="*/ 609600 h 850900"/>
                  <a:gd name="connsiteX2676" fmla="*/ 88900 w 723900"/>
                  <a:gd name="connsiteY2676" fmla="*/ 612775 h 850900"/>
                  <a:gd name="connsiteX2677" fmla="*/ 88900 w 723900"/>
                  <a:gd name="connsiteY2677" fmla="*/ 609600 h 850900"/>
                  <a:gd name="connsiteX2678" fmla="*/ 88900 w 723900"/>
                  <a:gd name="connsiteY2678" fmla="*/ 606425 h 850900"/>
                  <a:gd name="connsiteX2679" fmla="*/ 88900 w 723900"/>
                  <a:gd name="connsiteY2679" fmla="*/ 603250 h 850900"/>
                  <a:gd name="connsiteX2680" fmla="*/ 88900 w 723900"/>
                  <a:gd name="connsiteY2680" fmla="*/ 601663 h 850900"/>
                  <a:gd name="connsiteX2681" fmla="*/ 88900 w 723900"/>
                  <a:gd name="connsiteY2681" fmla="*/ 600075 h 850900"/>
                  <a:gd name="connsiteX2682" fmla="*/ 88900 w 723900"/>
                  <a:gd name="connsiteY2682" fmla="*/ 596900 h 850900"/>
                  <a:gd name="connsiteX2683" fmla="*/ 92075 w 723900"/>
                  <a:gd name="connsiteY2683" fmla="*/ 596900 h 850900"/>
                  <a:gd name="connsiteX2684" fmla="*/ 92075 w 723900"/>
                  <a:gd name="connsiteY2684" fmla="*/ 593725 h 850900"/>
                  <a:gd name="connsiteX2685" fmla="*/ 95250 w 723900"/>
                  <a:gd name="connsiteY2685" fmla="*/ 593725 h 850900"/>
                  <a:gd name="connsiteX2686" fmla="*/ 95250 w 723900"/>
                  <a:gd name="connsiteY2686" fmla="*/ 590550 h 850900"/>
                  <a:gd name="connsiteX2687" fmla="*/ 95250 w 723900"/>
                  <a:gd name="connsiteY2687" fmla="*/ 587375 h 850900"/>
                  <a:gd name="connsiteX2688" fmla="*/ 95250 w 723900"/>
                  <a:gd name="connsiteY2688" fmla="*/ 584200 h 850900"/>
                  <a:gd name="connsiteX2689" fmla="*/ 95250 w 723900"/>
                  <a:gd name="connsiteY2689" fmla="*/ 581025 h 850900"/>
                  <a:gd name="connsiteX2690" fmla="*/ 92075 w 723900"/>
                  <a:gd name="connsiteY2690" fmla="*/ 581025 h 850900"/>
                  <a:gd name="connsiteX2691" fmla="*/ 92075 w 723900"/>
                  <a:gd name="connsiteY2691" fmla="*/ 577850 h 850900"/>
                  <a:gd name="connsiteX2692" fmla="*/ 92075 w 723900"/>
                  <a:gd name="connsiteY2692" fmla="*/ 574675 h 850900"/>
                  <a:gd name="connsiteX2693" fmla="*/ 92075 w 723900"/>
                  <a:gd name="connsiteY2693" fmla="*/ 571500 h 850900"/>
                  <a:gd name="connsiteX2694" fmla="*/ 88900 w 723900"/>
                  <a:gd name="connsiteY2694" fmla="*/ 571500 h 850900"/>
                  <a:gd name="connsiteX2695" fmla="*/ 88900 w 723900"/>
                  <a:gd name="connsiteY2695" fmla="*/ 568325 h 850900"/>
                  <a:gd name="connsiteX2696" fmla="*/ 88900 w 723900"/>
                  <a:gd name="connsiteY2696" fmla="*/ 565150 h 850900"/>
                  <a:gd name="connsiteX2697" fmla="*/ 88900 w 723900"/>
                  <a:gd name="connsiteY2697" fmla="*/ 561975 h 850900"/>
                  <a:gd name="connsiteX2698" fmla="*/ 88900 w 723900"/>
                  <a:gd name="connsiteY2698" fmla="*/ 558800 h 850900"/>
                  <a:gd name="connsiteX2699" fmla="*/ 88900 w 723900"/>
                  <a:gd name="connsiteY2699" fmla="*/ 555625 h 850900"/>
                  <a:gd name="connsiteX2700" fmla="*/ 85725 w 723900"/>
                  <a:gd name="connsiteY2700" fmla="*/ 555625 h 850900"/>
                  <a:gd name="connsiteX2701" fmla="*/ 85725 w 723900"/>
                  <a:gd name="connsiteY2701" fmla="*/ 552450 h 850900"/>
                  <a:gd name="connsiteX2702" fmla="*/ 85725 w 723900"/>
                  <a:gd name="connsiteY2702" fmla="*/ 549275 h 850900"/>
                  <a:gd name="connsiteX2703" fmla="*/ 82550 w 723900"/>
                  <a:gd name="connsiteY2703" fmla="*/ 549275 h 850900"/>
                  <a:gd name="connsiteX2704" fmla="*/ 82550 w 723900"/>
                  <a:gd name="connsiteY2704" fmla="*/ 546100 h 850900"/>
                  <a:gd name="connsiteX2705" fmla="*/ 85725 w 723900"/>
                  <a:gd name="connsiteY2705" fmla="*/ 546100 h 850900"/>
                  <a:gd name="connsiteX2706" fmla="*/ 85725 w 723900"/>
                  <a:gd name="connsiteY2706" fmla="*/ 542925 h 850900"/>
                  <a:gd name="connsiteX2707" fmla="*/ 88900 w 723900"/>
                  <a:gd name="connsiteY2707" fmla="*/ 542925 h 850900"/>
                  <a:gd name="connsiteX2708" fmla="*/ 88900 w 723900"/>
                  <a:gd name="connsiteY2708" fmla="*/ 539750 h 850900"/>
                  <a:gd name="connsiteX2709" fmla="*/ 92075 w 723900"/>
                  <a:gd name="connsiteY2709" fmla="*/ 536575 h 850900"/>
                  <a:gd name="connsiteX2710" fmla="*/ 92075 w 723900"/>
                  <a:gd name="connsiteY2710" fmla="*/ 533400 h 850900"/>
                  <a:gd name="connsiteX2711" fmla="*/ 95250 w 723900"/>
                  <a:gd name="connsiteY2711" fmla="*/ 533400 h 850900"/>
                  <a:gd name="connsiteX2712" fmla="*/ 95250 w 723900"/>
                  <a:gd name="connsiteY2712" fmla="*/ 530225 h 850900"/>
                  <a:gd name="connsiteX2713" fmla="*/ 92075 w 723900"/>
                  <a:gd name="connsiteY2713" fmla="*/ 530225 h 850900"/>
                  <a:gd name="connsiteX2714" fmla="*/ 92075 w 723900"/>
                  <a:gd name="connsiteY2714" fmla="*/ 533400 h 850900"/>
                  <a:gd name="connsiteX2715" fmla="*/ 88900 w 723900"/>
                  <a:gd name="connsiteY2715" fmla="*/ 533400 h 850900"/>
                  <a:gd name="connsiteX2716" fmla="*/ 88900 w 723900"/>
                  <a:gd name="connsiteY2716" fmla="*/ 536575 h 850900"/>
                  <a:gd name="connsiteX2717" fmla="*/ 85725 w 723900"/>
                  <a:gd name="connsiteY2717" fmla="*/ 539750 h 850900"/>
                  <a:gd name="connsiteX2718" fmla="*/ 85725 w 723900"/>
                  <a:gd name="connsiteY2718" fmla="*/ 542925 h 850900"/>
                  <a:gd name="connsiteX2719" fmla="*/ 82550 w 723900"/>
                  <a:gd name="connsiteY2719" fmla="*/ 542925 h 850900"/>
                  <a:gd name="connsiteX2720" fmla="*/ 82550 w 723900"/>
                  <a:gd name="connsiteY2720" fmla="*/ 546100 h 850900"/>
                  <a:gd name="connsiteX2721" fmla="*/ 79375 w 723900"/>
                  <a:gd name="connsiteY2721" fmla="*/ 546100 h 850900"/>
                  <a:gd name="connsiteX2722" fmla="*/ 79375 w 723900"/>
                  <a:gd name="connsiteY2722" fmla="*/ 549275 h 850900"/>
                  <a:gd name="connsiteX2723" fmla="*/ 79375 w 723900"/>
                  <a:gd name="connsiteY2723" fmla="*/ 552450 h 850900"/>
                  <a:gd name="connsiteX2724" fmla="*/ 82550 w 723900"/>
                  <a:gd name="connsiteY2724" fmla="*/ 552450 h 850900"/>
                  <a:gd name="connsiteX2725" fmla="*/ 82550 w 723900"/>
                  <a:gd name="connsiteY2725" fmla="*/ 555625 h 850900"/>
                  <a:gd name="connsiteX2726" fmla="*/ 79375 w 723900"/>
                  <a:gd name="connsiteY2726" fmla="*/ 555625 h 850900"/>
                  <a:gd name="connsiteX2727" fmla="*/ 79375 w 723900"/>
                  <a:gd name="connsiteY2727" fmla="*/ 558800 h 850900"/>
                  <a:gd name="connsiteX2728" fmla="*/ 82550 w 723900"/>
                  <a:gd name="connsiteY2728" fmla="*/ 558800 h 850900"/>
                  <a:gd name="connsiteX2729" fmla="*/ 79375 w 723900"/>
                  <a:gd name="connsiteY2729" fmla="*/ 561975 h 850900"/>
                  <a:gd name="connsiteX2730" fmla="*/ 76200 w 723900"/>
                  <a:gd name="connsiteY2730" fmla="*/ 561975 h 850900"/>
                  <a:gd name="connsiteX2731" fmla="*/ 73025 w 723900"/>
                  <a:gd name="connsiteY2731" fmla="*/ 561975 h 850900"/>
                  <a:gd name="connsiteX2732" fmla="*/ 73025 w 723900"/>
                  <a:gd name="connsiteY2732" fmla="*/ 565150 h 850900"/>
                  <a:gd name="connsiteX2733" fmla="*/ 69850 w 723900"/>
                  <a:gd name="connsiteY2733" fmla="*/ 565150 h 850900"/>
                  <a:gd name="connsiteX2734" fmla="*/ 66675 w 723900"/>
                  <a:gd name="connsiteY2734" fmla="*/ 565150 h 850900"/>
                  <a:gd name="connsiteX2735" fmla="*/ 66675 w 723900"/>
                  <a:gd name="connsiteY2735" fmla="*/ 568325 h 850900"/>
                  <a:gd name="connsiteX2736" fmla="*/ 63500 w 723900"/>
                  <a:gd name="connsiteY2736" fmla="*/ 568325 h 850900"/>
                  <a:gd name="connsiteX2737" fmla="*/ 60325 w 723900"/>
                  <a:gd name="connsiteY2737" fmla="*/ 568325 h 850900"/>
                  <a:gd name="connsiteX2738" fmla="*/ 57150 w 723900"/>
                  <a:gd name="connsiteY2738" fmla="*/ 568325 h 850900"/>
                  <a:gd name="connsiteX2739" fmla="*/ 53975 w 723900"/>
                  <a:gd name="connsiteY2739" fmla="*/ 568325 h 850900"/>
                  <a:gd name="connsiteX2740" fmla="*/ 50800 w 723900"/>
                  <a:gd name="connsiteY2740" fmla="*/ 568325 h 850900"/>
                  <a:gd name="connsiteX2741" fmla="*/ 47625 w 723900"/>
                  <a:gd name="connsiteY2741" fmla="*/ 568325 h 850900"/>
                  <a:gd name="connsiteX2742" fmla="*/ 44450 w 723900"/>
                  <a:gd name="connsiteY2742" fmla="*/ 568325 h 850900"/>
                  <a:gd name="connsiteX2743" fmla="*/ 41275 w 723900"/>
                  <a:gd name="connsiteY2743" fmla="*/ 568325 h 850900"/>
                  <a:gd name="connsiteX2744" fmla="*/ 41275 w 723900"/>
                  <a:gd name="connsiteY2744" fmla="*/ 565150 h 850900"/>
                  <a:gd name="connsiteX2745" fmla="*/ 38100 w 723900"/>
                  <a:gd name="connsiteY2745" fmla="*/ 565150 h 850900"/>
                  <a:gd name="connsiteX2746" fmla="*/ 38100 w 723900"/>
                  <a:gd name="connsiteY2746" fmla="*/ 561975 h 850900"/>
                  <a:gd name="connsiteX2747" fmla="*/ 36513 w 723900"/>
                  <a:gd name="connsiteY2747" fmla="*/ 561975 h 850900"/>
                  <a:gd name="connsiteX2748" fmla="*/ 36513 w 723900"/>
                  <a:gd name="connsiteY2748" fmla="*/ 563563 h 850900"/>
                  <a:gd name="connsiteX2749" fmla="*/ 34925 w 723900"/>
                  <a:gd name="connsiteY2749" fmla="*/ 563563 h 850900"/>
                  <a:gd name="connsiteX2750" fmla="*/ 34925 w 723900"/>
                  <a:gd name="connsiteY2750" fmla="*/ 561975 h 850900"/>
                  <a:gd name="connsiteX2751" fmla="*/ 34925 w 723900"/>
                  <a:gd name="connsiteY2751" fmla="*/ 558800 h 850900"/>
                  <a:gd name="connsiteX2752" fmla="*/ 38100 w 723900"/>
                  <a:gd name="connsiteY2752" fmla="*/ 558800 h 850900"/>
                  <a:gd name="connsiteX2753" fmla="*/ 38100 w 723900"/>
                  <a:gd name="connsiteY2753" fmla="*/ 555625 h 850900"/>
                  <a:gd name="connsiteX2754" fmla="*/ 34925 w 723900"/>
                  <a:gd name="connsiteY2754" fmla="*/ 555625 h 850900"/>
                  <a:gd name="connsiteX2755" fmla="*/ 34925 w 723900"/>
                  <a:gd name="connsiteY2755" fmla="*/ 552450 h 850900"/>
                  <a:gd name="connsiteX2756" fmla="*/ 31750 w 723900"/>
                  <a:gd name="connsiteY2756" fmla="*/ 552450 h 850900"/>
                  <a:gd name="connsiteX2757" fmla="*/ 31750 w 723900"/>
                  <a:gd name="connsiteY2757" fmla="*/ 549275 h 850900"/>
                  <a:gd name="connsiteX2758" fmla="*/ 31750 w 723900"/>
                  <a:gd name="connsiteY2758" fmla="*/ 547688 h 850900"/>
                  <a:gd name="connsiteX2759" fmla="*/ 31750 w 723900"/>
                  <a:gd name="connsiteY2759" fmla="*/ 546100 h 850900"/>
                  <a:gd name="connsiteX2760" fmla="*/ 28575 w 723900"/>
                  <a:gd name="connsiteY2760" fmla="*/ 546100 h 850900"/>
                  <a:gd name="connsiteX2761" fmla="*/ 28575 w 723900"/>
                  <a:gd name="connsiteY2761" fmla="*/ 542925 h 850900"/>
                  <a:gd name="connsiteX2762" fmla="*/ 28575 w 723900"/>
                  <a:gd name="connsiteY2762" fmla="*/ 539750 h 850900"/>
                  <a:gd name="connsiteX2763" fmla="*/ 25400 w 723900"/>
                  <a:gd name="connsiteY2763" fmla="*/ 539750 h 850900"/>
                  <a:gd name="connsiteX2764" fmla="*/ 22225 w 723900"/>
                  <a:gd name="connsiteY2764" fmla="*/ 539750 h 850900"/>
                  <a:gd name="connsiteX2765" fmla="*/ 22225 w 723900"/>
                  <a:gd name="connsiteY2765" fmla="*/ 536575 h 850900"/>
                  <a:gd name="connsiteX2766" fmla="*/ 19050 w 723900"/>
                  <a:gd name="connsiteY2766" fmla="*/ 536575 h 850900"/>
                  <a:gd name="connsiteX2767" fmla="*/ 19050 w 723900"/>
                  <a:gd name="connsiteY2767" fmla="*/ 533400 h 850900"/>
                  <a:gd name="connsiteX2768" fmla="*/ 19050 w 723900"/>
                  <a:gd name="connsiteY2768" fmla="*/ 530225 h 850900"/>
                  <a:gd name="connsiteX2769" fmla="*/ 22225 w 723900"/>
                  <a:gd name="connsiteY2769" fmla="*/ 530225 h 850900"/>
                  <a:gd name="connsiteX2770" fmla="*/ 22225 w 723900"/>
                  <a:gd name="connsiteY2770" fmla="*/ 527050 h 850900"/>
                  <a:gd name="connsiteX2771" fmla="*/ 19050 w 723900"/>
                  <a:gd name="connsiteY2771" fmla="*/ 527050 h 850900"/>
                  <a:gd name="connsiteX2772" fmla="*/ 15875 w 723900"/>
                  <a:gd name="connsiteY2772" fmla="*/ 527050 h 850900"/>
                  <a:gd name="connsiteX2773" fmla="*/ 12700 w 723900"/>
                  <a:gd name="connsiteY2773" fmla="*/ 527050 h 850900"/>
                  <a:gd name="connsiteX2774" fmla="*/ 12700 w 723900"/>
                  <a:gd name="connsiteY2774" fmla="*/ 523875 h 850900"/>
                  <a:gd name="connsiteX2775" fmla="*/ 15875 w 723900"/>
                  <a:gd name="connsiteY2775" fmla="*/ 523875 h 850900"/>
                  <a:gd name="connsiteX2776" fmla="*/ 15875 w 723900"/>
                  <a:gd name="connsiteY2776" fmla="*/ 520700 h 850900"/>
                  <a:gd name="connsiteX2777" fmla="*/ 19050 w 723900"/>
                  <a:gd name="connsiteY2777" fmla="*/ 520700 h 850900"/>
                  <a:gd name="connsiteX2778" fmla="*/ 22225 w 723900"/>
                  <a:gd name="connsiteY2778" fmla="*/ 517525 h 850900"/>
                  <a:gd name="connsiteX2779" fmla="*/ 22225 w 723900"/>
                  <a:gd name="connsiteY2779" fmla="*/ 514350 h 850900"/>
                  <a:gd name="connsiteX2780" fmla="*/ 25400 w 723900"/>
                  <a:gd name="connsiteY2780" fmla="*/ 514350 h 850900"/>
                  <a:gd name="connsiteX2781" fmla="*/ 25400 w 723900"/>
                  <a:gd name="connsiteY2781" fmla="*/ 511175 h 850900"/>
                  <a:gd name="connsiteX2782" fmla="*/ 25400 w 723900"/>
                  <a:gd name="connsiteY2782" fmla="*/ 508000 h 850900"/>
                  <a:gd name="connsiteX2783" fmla="*/ 28575 w 723900"/>
                  <a:gd name="connsiteY2783" fmla="*/ 508000 h 850900"/>
                  <a:gd name="connsiteX2784" fmla="*/ 28575 w 723900"/>
                  <a:gd name="connsiteY2784" fmla="*/ 511175 h 850900"/>
                  <a:gd name="connsiteX2785" fmla="*/ 31750 w 723900"/>
                  <a:gd name="connsiteY2785" fmla="*/ 508000 h 850900"/>
                  <a:gd name="connsiteX2786" fmla="*/ 28575 w 723900"/>
                  <a:gd name="connsiteY2786" fmla="*/ 508000 h 850900"/>
                  <a:gd name="connsiteX2787" fmla="*/ 28575 w 723900"/>
                  <a:gd name="connsiteY2787" fmla="*/ 504825 h 850900"/>
                  <a:gd name="connsiteX2788" fmla="*/ 25400 w 723900"/>
                  <a:gd name="connsiteY2788" fmla="*/ 504825 h 850900"/>
                  <a:gd name="connsiteX2789" fmla="*/ 25400 w 723900"/>
                  <a:gd name="connsiteY2789" fmla="*/ 508000 h 850900"/>
                  <a:gd name="connsiteX2790" fmla="*/ 22225 w 723900"/>
                  <a:gd name="connsiteY2790" fmla="*/ 508000 h 850900"/>
                  <a:gd name="connsiteX2791" fmla="*/ 22225 w 723900"/>
                  <a:gd name="connsiteY2791" fmla="*/ 504825 h 850900"/>
                  <a:gd name="connsiteX2792" fmla="*/ 19050 w 723900"/>
                  <a:gd name="connsiteY2792" fmla="*/ 504825 h 850900"/>
                  <a:gd name="connsiteX2793" fmla="*/ 22225 w 723900"/>
                  <a:gd name="connsiteY2793" fmla="*/ 501650 h 850900"/>
                  <a:gd name="connsiteX2794" fmla="*/ 25400 w 723900"/>
                  <a:gd name="connsiteY2794" fmla="*/ 501650 h 850900"/>
                  <a:gd name="connsiteX2795" fmla="*/ 28575 w 723900"/>
                  <a:gd name="connsiteY2795" fmla="*/ 501650 h 850900"/>
                  <a:gd name="connsiteX2796" fmla="*/ 28575 w 723900"/>
                  <a:gd name="connsiteY2796" fmla="*/ 498475 h 850900"/>
                  <a:gd name="connsiteX2797" fmla="*/ 25400 w 723900"/>
                  <a:gd name="connsiteY2797" fmla="*/ 498475 h 850900"/>
                  <a:gd name="connsiteX2798" fmla="*/ 22225 w 723900"/>
                  <a:gd name="connsiteY2798" fmla="*/ 498475 h 850900"/>
                  <a:gd name="connsiteX2799" fmla="*/ 22225 w 723900"/>
                  <a:gd name="connsiteY2799" fmla="*/ 495300 h 850900"/>
                  <a:gd name="connsiteX2800" fmla="*/ 25400 w 723900"/>
                  <a:gd name="connsiteY2800" fmla="*/ 495300 h 850900"/>
                  <a:gd name="connsiteX2801" fmla="*/ 25400 w 723900"/>
                  <a:gd name="connsiteY2801" fmla="*/ 492125 h 850900"/>
                  <a:gd name="connsiteX2802" fmla="*/ 22225 w 723900"/>
                  <a:gd name="connsiteY2802" fmla="*/ 492125 h 850900"/>
                  <a:gd name="connsiteX2803" fmla="*/ 22225 w 723900"/>
                  <a:gd name="connsiteY2803" fmla="*/ 495300 h 850900"/>
                  <a:gd name="connsiteX2804" fmla="*/ 19050 w 723900"/>
                  <a:gd name="connsiteY2804" fmla="*/ 492125 h 850900"/>
                  <a:gd name="connsiteX2805" fmla="*/ 19050 w 723900"/>
                  <a:gd name="connsiteY2805" fmla="*/ 495300 h 850900"/>
                  <a:gd name="connsiteX2806" fmla="*/ 19050 w 723900"/>
                  <a:gd name="connsiteY2806" fmla="*/ 498475 h 850900"/>
                  <a:gd name="connsiteX2807" fmla="*/ 15875 w 723900"/>
                  <a:gd name="connsiteY2807" fmla="*/ 498475 h 850900"/>
                  <a:gd name="connsiteX2808" fmla="*/ 12700 w 723900"/>
                  <a:gd name="connsiteY2808" fmla="*/ 498475 h 850900"/>
                  <a:gd name="connsiteX2809" fmla="*/ 12700 w 723900"/>
                  <a:gd name="connsiteY2809" fmla="*/ 495300 h 850900"/>
                  <a:gd name="connsiteX2810" fmla="*/ 12700 w 723900"/>
                  <a:gd name="connsiteY2810" fmla="*/ 492125 h 850900"/>
                  <a:gd name="connsiteX2811" fmla="*/ 12700 w 723900"/>
                  <a:gd name="connsiteY2811" fmla="*/ 488950 h 850900"/>
                  <a:gd name="connsiteX2812" fmla="*/ 12700 w 723900"/>
                  <a:gd name="connsiteY2812" fmla="*/ 485775 h 850900"/>
                  <a:gd name="connsiteX2813" fmla="*/ 9525 w 723900"/>
                  <a:gd name="connsiteY2813" fmla="*/ 485775 h 850900"/>
                  <a:gd name="connsiteX2814" fmla="*/ 9525 w 723900"/>
                  <a:gd name="connsiteY2814" fmla="*/ 482600 h 850900"/>
                  <a:gd name="connsiteX2815" fmla="*/ 6350 w 723900"/>
                  <a:gd name="connsiteY2815" fmla="*/ 482600 h 850900"/>
                  <a:gd name="connsiteX2816" fmla="*/ 6350 w 723900"/>
                  <a:gd name="connsiteY2816" fmla="*/ 479425 h 850900"/>
                  <a:gd name="connsiteX2817" fmla="*/ 9525 w 723900"/>
                  <a:gd name="connsiteY2817" fmla="*/ 479425 h 850900"/>
                  <a:gd name="connsiteX2818" fmla="*/ 9525 w 723900"/>
                  <a:gd name="connsiteY2818" fmla="*/ 476250 h 850900"/>
                  <a:gd name="connsiteX2819" fmla="*/ 12700 w 723900"/>
                  <a:gd name="connsiteY2819" fmla="*/ 476250 h 850900"/>
                  <a:gd name="connsiteX2820" fmla="*/ 12700 w 723900"/>
                  <a:gd name="connsiteY2820" fmla="*/ 473075 h 850900"/>
                  <a:gd name="connsiteX2821" fmla="*/ 9525 w 723900"/>
                  <a:gd name="connsiteY2821" fmla="*/ 473075 h 850900"/>
                  <a:gd name="connsiteX2822" fmla="*/ 9525 w 723900"/>
                  <a:gd name="connsiteY2822" fmla="*/ 469900 h 850900"/>
                  <a:gd name="connsiteX2823" fmla="*/ 6350 w 723900"/>
                  <a:gd name="connsiteY2823" fmla="*/ 469900 h 850900"/>
                  <a:gd name="connsiteX2824" fmla="*/ 3175 w 723900"/>
                  <a:gd name="connsiteY2824" fmla="*/ 469900 h 850900"/>
                  <a:gd name="connsiteX2825" fmla="*/ 3175 w 723900"/>
                  <a:gd name="connsiteY2825" fmla="*/ 466725 h 850900"/>
                  <a:gd name="connsiteX2826" fmla="*/ 6350 w 723900"/>
                  <a:gd name="connsiteY2826" fmla="*/ 466725 h 850900"/>
                  <a:gd name="connsiteX2827" fmla="*/ 9525 w 723900"/>
                  <a:gd name="connsiteY2827" fmla="*/ 466725 h 850900"/>
                  <a:gd name="connsiteX2828" fmla="*/ 12700 w 723900"/>
                  <a:gd name="connsiteY2828" fmla="*/ 466725 h 850900"/>
                  <a:gd name="connsiteX2829" fmla="*/ 12700 w 723900"/>
                  <a:gd name="connsiteY2829" fmla="*/ 463550 h 850900"/>
                  <a:gd name="connsiteX2830" fmla="*/ 9525 w 723900"/>
                  <a:gd name="connsiteY2830" fmla="*/ 463550 h 850900"/>
                  <a:gd name="connsiteX2831" fmla="*/ 6350 w 723900"/>
                  <a:gd name="connsiteY2831" fmla="*/ 463550 h 850900"/>
                  <a:gd name="connsiteX2832" fmla="*/ 6350 w 723900"/>
                  <a:gd name="connsiteY2832" fmla="*/ 460375 h 850900"/>
                  <a:gd name="connsiteX2833" fmla="*/ 6350 w 723900"/>
                  <a:gd name="connsiteY2833" fmla="*/ 457200 h 850900"/>
                  <a:gd name="connsiteX2834" fmla="*/ 9525 w 723900"/>
                  <a:gd name="connsiteY2834" fmla="*/ 457200 h 850900"/>
                  <a:gd name="connsiteX2835" fmla="*/ 12700 w 723900"/>
                  <a:gd name="connsiteY2835" fmla="*/ 457200 h 850900"/>
                  <a:gd name="connsiteX2836" fmla="*/ 15875 w 723900"/>
                  <a:gd name="connsiteY2836" fmla="*/ 457200 h 850900"/>
                  <a:gd name="connsiteX2837" fmla="*/ 19050 w 723900"/>
                  <a:gd name="connsiteY2837" fmla="*/ 457200 h 850900"/>
                  <a:gd name="connsiteX2838" fmla="*/ 19050 w 723900"/>
                  <a:gd name="connsiteY2838" fmla="*/ 454025 h 850900"/>
                  <a:gd name="connsiteX2839" fmla="*/ 15875 w 723900"/>
                  <a:gd name="connsiteY2839" fmla="*/ 454025 h 850900"/>
                  <a:gd name="connsiteX2840" fmla="*/ 15875 w 723900"/>
                  <a:gd name="connsiteY2840" fmla="*/ 450850 h 850900"/>
                  <a:gd name="connsiteX2841" fmla="*/ 15875 w 723900"/>
                  <a:gd name="connsiteY2841" fmla="*/ 447675 h 850900"/>
                  <a:gd name="connsiteX2842" fmla="*/ 19050 w 723900"/>
                  <a:gd name="connsiteY2842" fmla="*/ 444500 h 850900"/>
                  <a:gd name="connsiteX2843" fmla="*/ 19050 w 723900"/>
                  <a:gd name="connsiteY2843" fmla="*/ 441325 h 850900"/>
                  <a:gd name="connsiteX2844" fmla="*/ 22225 w 723900"/>
                  <a:gd name="connsiteY2844" fmla="*/ 441325 h 850900"/>
                  <a:gd name="connsiteX2845" fmla="*/ 22225 w 723900"/>
                  <a:gd name="connsiteY2845" fmla="*/ 438150 h 850900"/>
                  <a:gd name="connsiteX2846" fmla="*/ 25400 w 723900"/>
                  <a:gd name="connsiteY2846" fmla="*/ 438150 h 850900"/>
                  <a:gd name="connsiteX2847" fmla="*/ 25400 w 723900"/>
                  <a:gd name="connsiteY2847" fmla="*/ 434975 h 850900"/>
                  <a:gd name="connsiteX2848" fmla="*/ 28575 w 723900"/>
                  <a:gd name="connsiteY2848" fmla="*/ 434975 h 850900"/>
                  <a:gd name="connsiteX2849" fmla="*/ 28575 w 723900"/>
                  <a:gd name="connsiteY2849" fmla="*/ 431800 h 850900"/>
                  <a:gd name="connsiteX2850" fmla="*/ 31750 w 723900"/>
                  <a:gd name="connsiteY2850" fmla="*/ 431800 h 850900"/>
                  <a:gd name="connsiteX2851" fmla="*/ 31750 w 723900"/>
                  <a:gd name="connsiteY2851" fmla="*/ 428625 h 850900"/>
                  <a:gd name="connsiteX2852" fmla="*/ 33338 w 723900"/>
                  <a:gd name="connsiteY2852" fmla="*/ 428625 h 850900"/>
                  <a:gd name="connsiteX2853" fmla="*/ 34925 w 723900"/>
                  <a:gd name="connsiteY2853" fmla="*/ 428625 h 850900"/>
                  <a:gd name="connsiteX2854" fmla="*/ 34925 w 723900"/>
                  <a:gd name="connsiteY2854" fmla="*/ 425450 h 850900"/>
                  <a:gd name="connsiteX2855" fmla="*/ 38100 w 723900"/>
                  <a:gd name="connsiteY2855" fmla="*/ 425450 h 850900"/>
                  <a:gd name="connsiteX2856" fmla="*/ 41275 w 723900"/>
                  <a:gd name="connsiteY2856" fmla="*/ 425450 h 850900"/>
                  <a:gd name="connsiteX2857" fmla="*/ 41275 w 723900"/>
                  <a:gd name="connsiteY2857" fmla="*/ 428625 h 850900"/>
                  <a:gd name="connsiteX2858" fmla="*/ 44450 w 723900"/>
                  <a:gd name="connsiteY2858" fmla="*/ 428625 h 850900"/>
                  <a:gd name="connsiteX2859" fmla="*/ 44450 w 723900"/>
                  <a:gd name="connsiteY2859" fmla="*/ 425450 h 850900"/>
                  <a:gd name="connsiteX2860" fmla="*/ 41275 w 723900"/>
                  <a:gd name="connsiteY2860" fmla="*/ 425450 h 850900"/>
                  <a:gd name="connsiteX2861" fmla="*/ 41275 w 723900"/>
                  <a:gd name="connsiteY2861" fmla="*/ 422275 h 850900"/>
                  <a:gd name="connsiteX2862" fmla="*/ 41275 w 723900"/>
                  <a:gd name="connsiteY2862" fmla="*/ 419100 h 850900"/>
                  <a:gd name="connsiteX2863" fmla="*/ 44450 w 723900"/>
                  <a:gd name="connsiteY2863" fmla="*/ 422275 h 850900"/>
                  <a:gd name="connsiteX2864" fmla="*/ 44450 w 723900"/>
                  <a:gd name="connsiteY2864" fmla="*/ 419100 h 850900"/>
                  <a:gd name="connsiteX2865" fmla="*/ 44450 w 723900"/>
                  <a:gd name="connsiteY2865" fmla="*/ 417513 h 850900"/>
                  <a:gd name="connsiteX2866" fmla="*/ 44450 w 723900"/>
                  <a:gd name="connsiteY2866" fmla="*/ 415925 h 850900"/>
                  <a:gd name="connsiteX2867" fmla="*/ 44450 w 723900"/>
                  <a:gd name="connsiteY2867" fmla="*/ 412750 h 850900"/>
                  <a:gd name="connsiteX2868" fmla="*/ 44450 w 723900"/>
                  <a:gd name="connsiteY2868" fmla="*/ 409575 h 850900"/>
                  <a:gd name="connsiteX2869" fmla="*/ 47625 w 723900"/>
                  <a:gd name="connsiteY2869" fmla="*/ 406400 h 850900"/>
                  <a:gd name="connsiteX2870" fmla="*/ 47625 w 723900"/>
                  <a:gd name="connsiteY2870" fmla="*/ 403225 h 850900"/>
                  <a:gd name="connsiteX2871" fmla="*/ 50800 w 723900"/>
                  <a:gd name="connsiteY2871" fmla="*/ 403225 h 850900"/>
                  <a:gd name="connsiteX2872" fmla="*/ 50800 w 723900"/>
                  <a:gd name="connsiteY2872" fmla="*/ 400050 h 850900"/>
                  <a:gd name="connsiteX2873" fmla="*/ 50800 w 723900"/>
                  <a:gd name="connsiteY2873" fmla="*/ 396875 h 850900"/>
                  <a:gd name="connsiteX2874" fmla="*/ 53975 w 723900"/>
                  <a:gd name="connsiteY2874" fmla="*/ 396875 h 850900"/>
                  <a:gd name="connsiteX2875" fmla="*/ 53975 w 723900"/>
                  <a:gd name="connsiteY2875" fmla="*/ 393700 h 850900"/>
                  <a:gd name="connsiteX2876" fmla="*/ 57150 w 723900"/>
                  <a:gd name="connsiteY2876" fmla="*/ 393700 h 850900"/>
                  <a:gd name="connsiteX2877" fmla="*/ 60325 w 723900"/>
                  <a:gd name="connsiteY2877" fmla="*/ 393700 h 850900"/>
                  <a:gd name="connsiteX2878" fmla="*/ 61913 w 723900"/>
                  <a:gd name="connsiteY2878" fmla="*/ 393700 h 850900"/>
                  <a:gd name="connsiteX2879" fmla="*/ 63500 w 723900"/>
                  <a:gd name="connsiteY2879" fmla="*/ 393700 h 850900"/>
                  <a:gd name="connsiteX2880" fmla="*/ 63500 w 723900"/>
                  <a:gd name="connsiteY2880" fmla="*/ 390525 h 850900"/>
                  <a:gd name="connsiteX2881" fmla="*/ 66675 w 723900"/>
                  <a:gd name="connsiteY2881" fmla="*/ 393700 h 850900"/>
                  <a:gd name="connsiteX2882" fmla="*/ 69850 w 723900"/>
                  <a:gd name="connsiteY2882" fmla="*/ 393700 h 850900"/>
                  <a:gd name="connsiteX2883" fmla="*/ 69850 w 723900"/>
                  <a:gd name="connsiteY2883" fmla="*/ 396875 h 850900"/>
                  <a:gd name="connsiteX2884" fmla="*/ 73025 w 723900"/>
                  <a:gd name="connsiteY2884" fmla="*/ 393700 h 850900"/>
                  <a:gd name="connsiteX2885" fmla="*/ 73025 w 723900"/>
                  <a:gd name="connsiteY2885" fmla="*/ 396875 h 850900"/>
                  <a:gd name="connsiteX2886" fmla="*/ 73025 w 723900"/>
                  <a:gd name="connsiteY2886" fmla="*/ 400050 h 850900"/>
                  <a:gd name="connsiteX2887" fmla="*/ 76200 w 723900"/>
                  <a:gd name="connsiteY2887" fmla="*/ 400050 h 850900"/>
                  <a:gd name="connsiteX2888" fmla="*/ 77788 w 723900"/>
                  <a:gd name="connsiteY2888" fmla="*/ 400050 h 850900"/>
                  <a:gd name="connsiteX2889" fmla="*/ 77788 w 723900"/>
                  <a:gd name="connsiteY2889" fmla="*/ 401638 h 850900"/>
                  <a:gd name="connsiteX2890" fmla="*/ 76200 w 723900"/>
                  <a:gd name="connsiteY2890" fmla="*/ 401638 h 850900"/>
                  <a:gd name="connsiteX2891" fmla="*/ 76200 w 723900"/>
                  <a:gd name="connsiteY2891" fmla="*/ 403225 h 850900"/>
                  <a:gd name="connsiteX2892" fmla="*/ 79375 w 723900"/>
                  <a:gd name="connsiteY2892" fmla="*/ 403225 h 850900"/>
                  <a:gd name="connsiteX2893" fmla="*/ 79375 w 723900"/>
                  <a:gd name="connsiteY2893" fmla="*/ 406400 h 850900"/>
                  <a:gd name="connsiteX2894" fmla="*/ 82550 w 723900"/>
                  <a:gd name="connsiteY2894" fmla="*/ 406400 h 850900"/>
                  <a:gd name="connsiteX2895" fmla="*/ 85725 w 723900"/>
                  <a:gd name="connsiteY2895" fmla="*/ 406400 h 850900"/>
                  <a:gd name="connsiteX2896" fmla="*/ 88900 w 723900"/>
                  <a:gd name="connsiteY2896" fmla="*/ 406400 h 850900"/>
                  <a:gd name="connsiteX2897" fmla="*/ 88900 w 723900"/>
                  <a:gd name="connsiteY2897" fmla="*/ 403225 h 850900"/>
                  <a:gd name="connsiteX2898" fmla="*/ 92075 w 723900"/>
                  <a:gd name="connsiteY2898" fmla="*/ 403225 h 850900"/>
                  <a:gd name="connsiteX2899" fmla="*/ 92075 w 723900"/>
                  <a:gd name="connsiteY2899" fmla="*/ 400050 h 850900"/>
                  <a:gd name="connsiteX2900" fmla="*/ 95250 w 723900"/>
                  <a:gd name="connsiteY2900" fmla="*/ 400050 h 850900"/>
                  <a:gd name="connsiteX2901" fmla="*/ 98425 w 723900"/>
                  <a:gd name="connsiteY2901" fmla="*/ 400050 h 850900"/>
                  <a:gd name="connsiteX2902" fmla="*/ 98425 w 723900"/>
                  <a:gd name="connsiteY2902" fmla="*/ 396875 h 850900"/>
                  <a:gd name="connsiteX2903" fmla="*/ 101600 w 723900"/>
                  <a:gd name="connsiteY2903" fmla="*/ 393700 h 850900"/>
                  <a:gd name="connsiteX2904" fmla="*/ 101600 w 723900"/>
                  <a:gd name="connsiteY2904" fmla="*/ 390525 h 850900"/>
                  <a:gd name="connsiteX2905" fmla="*/ 103188 w 723900"/>
                  <a:gd name="connsiteY2905" fmla="*/ 390525 h 850900"/>
                  <a:gd name="connsiteX2906" fmla="*/ 104775 w 723900"/>
                  <a:gd name="connsiteY2906" fmla="*/ 390525 h 850900"/>
                  <a:gd name="connsiteX2907" fmla="*/ 104775 w 723900"/>
                  <a:gd name="connsiteY2907" fmla="*/ 387350 h 850900"/>
                  <a:gd name="connsiteX2908" fmla="*/ 107950 w 723900"/>
                  <a:gd name="connsiteY2908" fmla="*/ 387350 h 850900"/>
                  <a:gd name="connsiteX2909" fmla="*/ 107950 w 723900"/>
                  <a:gd name="connsiteY2909" fmla="*/ 384175 h 850900"/>
                  <a:gd name="connsiteX2910" fmla="*/ 111125 w 723900"/>
                  <a:gd name="connsiteY2910" fmla="*/ 384175 h 850900"/>
                  <a:gd name="connsiteX2911" fmla="*/ 114300 w 723900"/>
                  <a:gd name="connsiteY2911" fmla="*/ 384175 h 850900"/>
                  <a:gd name="connsiteX2912" fmla="*/ 114300 w 723900"/>
                  <a:gd name="connsiteY2912" fmla="*/ 387350 h 850900"/>
                  <a:gd name="connsiteX2913" fmla="*/ 111125 w 723900"/>
                  <a:gd name="connsiteY2913" fmla="*/ 387350 h 850900"/>
                  <a:gd name="connsiteX2914" fmla="*/ 111125 w 723900"/>
                  <a:gd name="connsiteY2914" fmla="*/ 390525 h 850900"/>
                  <a:gd name="connsiteX2915" fmla="*/ 114300 w 723900"/>
                  <a:gd name="connsiteY2915" fmla="*/ 390525 h 850900"/>
                  <a:gd name="connsiteX2916" fmla="*/ 117475 w 723900"/>
                  <a:gd name="connsiteY2916" fmla="*/ 390525 h 850900"/>
                  <a:gd name="connsiteX2917" fmla="*/ 120650 w 723900"/>
                  <a:gd name="connsiteY2917" fmla="*/ 390525 h 850900"/>
                  <a:gd name="connsiteX2918" fmla="*/ 123825 w 723900"/>
                  <a:gd name="connsiteY2918" fmla="*/ 390525 h 850900"/>
                  <a:gd name="connsiteX2919" fmla="*/ 123825 w 723900"/>
                  <a:gd name="connsiteY2919" fmla="*/ 387350 h 850900"/>
                  <a:gd name="connsiteX2920" fmla="*/ 127000 w 723900"/>
                  <a:gd name="connsiteY2920" fmla="*/ 390525 h 850900"/>
                  <a:gd name="connsiteX2921" fmla="*/ 130175 w 723900"/>
                  <a:gd name="connsiteY2921" fmla="*/ 390525 h 850900"/>
                  <a:gd name="connsiteX2922" fmla="*/ 130175 w 723900"/>
                  <a:gd name="connsiteY2922" fmla="*/ 387350 h 850900"/>
                  <a:gd name="connsiteX2923" fmla="*/ 133350 w 723900"/>
                  <a:gd name="connsiteY2923" fmla="*/ 387350 h 850900"/>
                  <a:gd name="connsiteX2924" fmla="*/ 136525 w 723900"/>
                  <a:gd name="connsiteY2924" fmla="*/ 387350 h 850900"/>
                  <a:gd name="connsiteX2925" fmla="*/ 136525 w 723900"/>
                  <a:gd name="connsiteY2925" fmla="*/ 384175 h 850900"/>
                  <a:gd name="connsiteX2926" fmla="*/ 139700 w 723900"/>
                  <a:gd name="connsiteY2926" fmla="*/ 384175 h 850900"/>
                  <a:gd name="connsiteX2927" fmla="*/ 139700 w 723900"/>
                  <a:gd name="connsiteY2927" fmla="*/ 381000 h 850900"/>
                  <a:gd name="connsiteX2928" fmla="*/ 139700 w 723900"/>
                  <a:gd name="connsiteY2928" fmla="*/ 377825 h 850900"/>
                  <a:gd name="connsiteX2929" fmla="*/ 142875 w 723900"/>
                  <a:gd name="connsiteY2929" fmla="*/ 377825 h 850900"/>
                  <a:gd name="connsiteX2930" fmla="*/ 142875 w 723900"/>
                  <a:gd name="connsiteY2930" fmla="*/ 374650 h 850900"/>
                  <a:gd name="connsiteX2931" fmla="*/ 142875 w 723900"/>
                  <a:gd name="connsiteY2931" fmla="*/ 371475 h 850900"/>
                  <a:gd name="connsiteX2932" fmla="*/ 142875 w 723900"/>
                  <a:gd name="connsiteY2932" fmla="*/ 368300 h 850900"/>
                  <a:gd name="connsiteX2933" fmla="*/ 142875 w 723900"/>
                  <a:gd name="connsiteY2933" fmla="*/ 365125 h 850900"/>
                  <a:gd name="connsiteX2934" fmla="*/ 142875 w 723900"/>
                  <a:gd name="connsiteY2934" fmla="*/ 361950 h 850900"/>
                  <a:gd name="connsiteX2935" fmla="*/ 142875 w 723900"/>
                  <a:gd name="connsiteY2935" fmla="*/ 358775 h 850900"/>
                  <a:gd name="connsiteX2936" fmla="*/ 142875 w 723900"/>
                  <a:gd name="connsiteY2936" fmla="*/ 355600 h 850900"/>
                  <a:gd name="connsiteX2937" fmla="*/ 142875 w 723900"/>
                  <a:gd name="connsiteY2937" fmla="*/ 352425 h 850900"/>
                  <a:gd name="connsiteX2938" fmla="*/ 139700 w 723900"/>
                  <a:gd name="connsiteY2938" fmla="*/ 349250 h 850900"/>
                  <a:gd name="connsiteX2939" fmla="*/ 139700 w 723900"/>
                  <a:gd name="connsiteY2939" fmla="*/ 346075 h 850900"/>
                  <a:gd name="connsiteX2940" fmla="*/ 136525 w 723900"/>
                  <a:gd name="connsiteY2940" fmla="*/ 342900 h 850900"/>
                  <a:gd name="connsiteX2941" fmla="*/ 133350 w 723900"/>
                  <a:gd name="connsiteY2941" fmla="*/ 342900 h 850900"/>
                  <a:gd name="connsiteX2942" fmla="*/ 133350 w 723900"/>
                  <a:gd name="connsiteY2942" fmla="*/ 339725 h 850900"/>
                  <a:gd name="connsiteX2943" fmla="*/ 133350 w 723900"/>
                  <a:gd name="connsiteY2943" fmla="*/ 336550 h 850900"/>
                  <a:gd name="connsiteX2944" fmla="*/ 136525 w 723900"/>
                  <a:gd name="connsiteY2944" fmla="*/ 336550 h 850900"/>
                  <a:gd name="connsiteX2945" fmla="*/ 139700 w 723900"/>
                  <a:gd name="connsiteY2945" fmla="*/ 336550 h 850900"/>
                  <a:gd name="connsiteX2946" fmla="*/ 139700 w 723900"/>
                  <a:gd name="connsiteY2946" fmla="*/ 339725 h 850900"/>
                  <a:gd name="connsiteX2947" fmla="*/ 142875 w 723900"/>
                  <a:gd name="connsiteY2947" fmla="*/ 336550 h 850900"/>
                  <a:gd name="connsiteX2948" fmla="*/ 142875 w 723900"/>
                  <a:gd name="connsiteY2948" fmla="*/ 333375 h 850900"/>
                  <a:gd name="connsiteX2949" fmla="*/ 146050 w 723900"/>
                  <a:gd name="connsiteY2949" fmla="*/ 333375 h 850900"/>
                  <a:gd name="connsiteX2950" fmla="*/ 149225 w 723900"/>
                  <a:gd name="connsiteY2950" fmla="*/ 333375 h 850900"/>
                  <a:gd name="connsiteX2951" fmla="*/ 149225 w 723900"/>
                  <a:gd name="connsiteY2951" fmla="*/ 330200 h 850900"/>
                  <a:gd name="connsiteX2952" fmla="*/ 149225 w 723900"/>
                  <a:gd name="connsiteY2952" fmla="*/ 327025 h 850900"/>
                  <a:gd name="connsiteX2953" fmla="*/ 146050 w 723900"/>
                  <a:gd name="connsiteY2953" fmla="*/ 323850 h 850900"/>
                  <a:gd name="connsiteX2954" fmla="*/ 146050 w 723900"/>
                  <a:gd name="connsiteY2954" fmla="*/ 320675 h 850900"/>
                  <a:gd name="connsiteX2955" fmla="*/ 142875 w 723900"/>
                  <a:gd name="connsiteY2955" fmla="*/ 320675 h 850900"/>
                  <a:gd name="connsiteX2956" fmla="*/ 142875 w 723900"/>
                  <a:gd name="connsiteY2956" fmla="*/ 319088 h 850900"/>
                  <a:gd name="connsiteX2957" fmla="*/ 142875 w 723900"/>
                  <a:gd name="connsiteY2957" fmla="*/ 317500 h 850900"/>
                  <a:gd name="connsiteX2958" fmla="*/ 142875 w 723900"/>
                  <a:gd name="connsiteY2958" fmla="*/ 314325 h 850900"/>
                  <a:gd name="connsiteX2959" fmla="*/ 139700 w 723900"/>
                  <a:gd name="connsiteY2959" fmla="*/ 314325 h 850900"/>
                  <a:gd name="connsiteX2960" fmla="*/ 139700 w 723900"/>
                  <a:gd name="connsiteY2960" fmla="*/ 317500 h 850900"/>
                  <a:gd name="connsiteX2961" fmla="*/ 136525 w 723900"/>
                  <a:gd name="connsiteY2961" fmla="*/ 320675 h 850900"/>
                  <a:gd name="connsiteX2962" fmla="*/ 136525 w 723900"/>
                  <a:gd name="connsiteY2962" fmla="*/ 323850 h 850900"/>
                  <a:gd name="connsiteX2963" fmla="*/ 133350 w 723900"/>
                  <a:gd name="connsiteY2963" fmla="*/ 323850 h 850900"/>
                  <a:gd name="connsiteX2964" fmla="*/ 130175 w 723900"/>
                  <a:gd name="connsiteY2964" fmla="*/ 323850 h 850900"/>
                  <a:gd name="connsiteX2965" fmla="*/ 130175 w 723900"/>
                  <a:gd name="connsiteY2965" fmla="*/ 320675 h 850900"/>
                  <a:gd name="connsiteX2966" fmla="*/ 127000 w 723900"/>
                  <a:gd name="connsiteY2966" fmla="*/ 323850 h 850900"/>
                  <a:gd name="connsiteX2967" fmla="*/ 123825 w 723900"/>
                  <a:gd name="connsiteY2967" fmla="*/ 323850 h 850900"/>
                  <a:gd name="connsiteX2968" fmla="*/ 123825 w 723900"/>
                  <a:gd name="connsiteY2968" fmla="*/ 327025 h 850900"/>
                  <a:gd name="connsiteX2969" fmla="*/ 120650 w 723900"/>
                  <a:gd name="connsiteY2969" fmla="*/ 323850 h 850900"/>
                  <a:gd name="connsiteX2970" fmla="*/ 117475 w 723900"/>
                  <a:gd name="connsiteY2970" fmla="*/ 323850 h 850900"/>
                  <a:gd name="connsiteX2971" fmla="*/ 117475 w 723900"/>
                  <a:gd name="connsiteY2971" fmla="*/ 327025 h 850900"/>
                  <a:gd name="connsiteX2972" fmla="*/ 117475 w 723900"/>
                  <a:gd name="connsiteY2972" fmla="*/ 330200 h 850900"/>
                  <a:gd name="connsiteX2973" fmla="*/ 114300 w 723900"/>
                  <a:gd name="connsiteY2973" fmla="*/ 330200 h 850900"/>
                  <a:gd name="connsiteX2974" fmla="*/ 111125 w 723900"/>
                  <a:gd name="connsiteY2974" fmla="*/ 330200 h 850900"/>
                  <a:gd name="connsiteX2975" fmla="*/ 111125 w 723900"/>
                  <a:gd name="connsiteY2975" fmla="*/ 333375 h 850900"/>
                  <a:gd name="connsiteX2976" fmla="*/ 107950 w 723900"/>
                  <a:gd name="connsiteY2976" fmla="*/ 333375 h 850900"/>
                  <a:gd name="connsiteX2977" fmla="*/ 107950 w 723900"/>
                  <a:gd name="connsiteY2977" fmla="*/ 336550 h 850900"/>
                  <a:gd name="connsiteX2978" fmla="*/ 104775 w 723900"/>
                  <a:gd name="connsiteY2978" fmla="*/ 339725 h 850900"/>
                  <a:gd name="connsiteX2979" fmla="*/ 104775 w 723900"/>
                  <a:gd name="connsiteY2979" fmla="*/ 342900 h 850900"/>
                  <a:gd name="connsiteX2980" fmla="*/ 101600 w 723900"/>
                  <a:gd name="connsiteY2980" fmla="*/ 342900 h 850900"/>
                  <a:gd name="connsiteX2981" fmla="*/ 101600 w 723900"/>
                  <a:gd name="connsiteY2981" fmla="*/ 339725 h 850900"/>
                  <a:gd name="connsiteX2982" fmla="*/ 101600 w 723900"/>
                  <a:gd name="connsiteY2982" fmla="*/ 336550 h 850900"/>
                  <a:gd name="connsiteX2983" fmla="*/ 101600 w 723900"/>
                  <a:gd name="connsiteY2983" fmla="*/ 333375 h 850900"/>
                  <a:gd name="connsiteX2984" fmla="*/ 101600 w 723900"/>
                  <a:gd name="connsiteY2984" fmla="*/ 330200 h 850900"/>
                  <a:gd name="connsiteX2985" fmla="*/ 98425 w 723900"/>
                  <a:gd name="connsiteY2985" fmla="*/ 330200 h 850900"/>
                  <a:gd name="connsiteX2986" fmla="*/ 98425 w 723900"/>
                  <a:gd name="connsiteY2986" fmla="*/ 327025 h 850900"/>
                  <a:gd name="connsiteX2987" fmla="*/ 95250 w 723900"/>
                  <a:gd name="connsiteY2987" fmla="*/ 327025 h 850900"/>
                  <a:gd name="connsiteX2988" fmla="*/ 92075 w 723900"/>
                  <a:gd name="connsiteY2988" fmla="*/ 327025 h 850900"/>
                  <a:gd name="connsiteX2989" fmla="*/ 92075 w 723900"/>
                  <a:gd name="connsiteY2989" fmla="*/ 330200 h 850900"/>
                  <a:gd name="connsiteX2990" fmla="*/ 88900 w 723900"/>
                  <a:gd name="connsiteY2990" fmla="*/ 330200 h 850900"/>
                  <a:gd name="connsiteX2991" fmla="*/ 88900 w 723900"/>
                  <a:gd name="connsiteY2991" fmla="*/ 327025 h 850900"/>
                  <a:gd name="connsiteX2992" fmla="*/ 85725 w 723900"/>
                  <a:gd name="connsiteY2992" fmla="*/ 327025 h 850900"/>
                  <a:gd name="connsiteX2993" fmla="*/ 82550 w 723900"/>
                  <a:gd name="connsiteY2993" fmla="*/ 327025 h 850900"/>
                  <a:gd name="connsiteX2994" fmla="*/ 79375 w 723900"/>
                  <a:gd name="connsiteY2994" fmla="*/ 327025 h 850900"/>
                  <a:gd name="connsiteX2995" fmla="*/ 76200 w 723900"/>
                  <a:gd name="connsiteY2995" fmla="*/ 327025 h 850900"/>
                  <a:gd name="connsiteX2996" fmla="*/ 73025 w 723900"/>
                  <a:gd name="connsiteY2996" fmla="*/ 327025 h 850900"/>
                  <a:gd name="connsiteX2997" fmla="*/ 73025 w 723900"/>
                  <a:gd name="connsiteY2997" fmla="*/ 323850 h 850900"/>
                  <a:gd name="connsiteX2998" fmla="*/ 69850 w 723900"/>
                  <a:gd name="connsiteY2998" fmla="*/ 323850 h 850900"/>
                  <a:gd name="connsiteX2999" fmla="*/ 69850 w 723900"/>
                  <a:gd name="connsiteY2999" fmla="*/ 327025 h 850900"/>
                  <a:gd name="connsiteX3000" fmla="*/ 68263 w 723900"/>
                  <a:gd name="connsiteY3000" fmla="*/ 327025 h 850900"/>
                  <a:gd name="connsiteX3001" fmla="*/ 68263 w 723900"/>
                  <a:gd name="connsiteY3001" fmla="*/ 328613 h 850900"/>
                  <a:gd name="connsiteX3002" fmla="*/ 66675 w 723900"/>
                  <a:gd name="connsiteY3002" fmla="*/ 328613 h 850900"/>
                  <a:gd name="connsiteX3003" fmla="*/ 66675 w 723900"/>
                  <a:gd name="connsiteY3003" fmla="*/ 327025 h 850900"/>
                  <a:gd name="connsiteX3004" fmla="*/ 61913 w 723900"/>
                  <a:gd name="connsiteY3004" fmla="*/ 329406 h 850900"/>
                  <a:gd name="connsiteX3005" fmla="*/ 61913 w 723900"/>
                  <a:gd name="connsiteY3005" fmla="*/ 330200 h 850900"/>
                  <a:gd name="connsiteX3006" fmla="*/ 60325 w 723900"/>
                  <a:gd name="connsiteY3006" fmla="*/ 330200 h 850900"/>
                  <a:gd name="connsiteX3007" fmla="*/ 60325 w 723900"/>
                  <a:gd name="connsiteY3007" fmla="*/ 327025 h 850900"/>
                  <a:gd name="connsiteX3008" fmla="*/ 57150 w 723900"/>
                  <a:gd name="connsiteY3008" fmla="*/ 327025 h 850900"/>
                  <a:gd name="connsiteX3009" fmla="*/ 57150 w 723900"/>
                  <a:gd name="connsiteY3009" fmla="*/ 330200 h 850900"/>
                  <a:gd name="connsiteX3010" fmla="*/ 53975 w 723900"/>
                  <a:gd name="connsiteY3010" fmla="*/ 330200 h 850900"/>
                  <a:gd name="connsiteX3011" fmla="*/ 47625 w 723900"/>
                  <a:gd name="connsiteY3011" fmla="*/ 323850 h 850900"/>
                  <a:gd name="connsiteX3012" fmla="*/ 41275 w 723900"/>
                  <a:gd name="connsiteY3012" fmla="*/ 320675 h 850900"/>
                  <a:gd name="connsiteX3013" fmla="*/ 38100 w 723900"/>
                  <a:gd name="connsiteY3013" fmla="*/ 320675 h 850900"/>
                  <a:gd name="connsiteX3014" fmla="*/ 34925 w 723900"/>
                  <a:gd name="connsiteY3014" fmla="*/ 320675 h 850900"/>
                  <a:gd name="connsiteX3015" fmla="*/ 31750 w 723900"/>
                  <a:gd name="connsiteY3015" fmla="*/ 317500 h 850900"/>
                  <a:gd name="connsiteX3016" fmla="*/ 28575 w 723900"/>
                  <a:gd name="connsiteY3016" fmla="*/ 317500 h 850900"/>
                  <a:gd name="connsiteX3017" fmla="*/ 28575 w 723900"/>
                  <a:gd name="connsiteY3017" fmla="*/ 315913 h 850900"/>
                  <a:gd name="connsiteX3018" fmla="*/ 28575 w 723900"/>
                  <a:gd name="connsiteY3018" fmla="*/ 314325 h 850900"/>
                  <a:gd name="connsiteX3019" fmla="*/ 25400 w 723900"/>
                  <a:gd name="connsiteY3019" fmla="*/ 314325 h 850900"/>
                  <a:gd name="connsiteX3020" fmla="*/ 25400 w 723900"/>
                  <a:gd name="connsiteY3020" fmla="*/ 311150 h 850900"/>
                  <a:gd name="connsiteX3021" fmla="*/ 25400 w 723900"/>
                  <a:gd name="connsiteY3021" fmla="*/ 307975 h 850900"/>
                  <a:gd name="connsiteX3022" fmla="*/ 25400 w 723900"/>
                  <a:gd name="connsiteY3022" fmla="*/ 304800 h 850900"/>
                  <a:gd name="connsiteX3023" fmla="*/ 28575 w 723900"/>
                  <a:gd name="connsiteY3023" fmla="*/ 304800 h 850900"/>
                  <a:gd name="connsiteX3024" fmla="*/ 28575 w 723900"/>
                  <a:gd name="connsiteY3024" fmla="*/ 301625 h 850900"/>
                  <a:gd name="connsiteX3025" fmla="*/ 28575 w 723900"/>
                  <a:gd name="connsiteY3025" fmla="*/ 298450 h 850900"/>
                  <a:gd name="connsiteX3026" fmla="*/ 25400 w 723900"/>
                  <a:gd name="connsiteY3026" fmla="*/ 298450 h 850900"/>
                  <a:gd name="connsiteX3027" fmla="*/ 25400 w 723900"/>
                  <a:gd name="connsiteY3027" fmla="*/ 295275 h 850900"/>
                  <a:gd name="connsiteX3028" fmla="*/ 25400 w 723900"/>
                  <a:gd name="connsiteY3028" fmla="*/ 292100 h 850900"/>
                  <a:gd name="connsiteX3029" fmla="*/ 22225 w 723900"/>
                  <a:gd name="connsiteY3029" fmla="*/ 292100 h 850900"/>
                  <a:gd name="connsiteX3030" fmla="*/ 22225 w 723900"/>
                  <a:gd name="connsiteY3030" fmla="*/ 288925 h 850900"/>
                  <a:gd name="connsiteX3031" fmla="*/ 25400 w 723900"/>
                  <a:gd name="connsiteY3031" fmla="*/ 288925 h 850900"/>
                  <a:gd name="connsiteX3032" fmla="*/ 28575 w 723900"/>
                  <a:gd name="connsiteY3032" fmla="*/ 288925 h 850900"/>
                  <a:gd name="connsiteX3033" fmla="*/ 28575 w 723900"/>
                  <a:gd name="connsiteY3033" fmla="*/ 285750 h 850900"/>
                  <a:gd name="connsiteX3034" fmla="*/ 28575 w 723900"/>
                  <a:gd name="connsiteY3034" fmla="*/ 282575 h 850900"/>
                  <a:gd name="connsiteX3035" fmla="*/ 31750 w 723900"/>
                  <a:gd name="connsiteY3035" fmla="*/ 282575 h 850900"/>
                  <a:gd name="connsiteX3036" fmla="*/ 31750 w 723900"/>
                  <a:gd name="connsiteY3036" fmla="*/ 279400 h 850900"/>
                  <a:gd name="connsiteX3037" fmla="*/ 28575 w 723900"/>
                  <a:gd name="connsiteY3037" fmla="*/ 279400 h 850900"/>
                  <a:gd name="connsiteX3038" fmla="*/ 25400 w 723900"/>
                  <a:gd name="connsiteY3038" fmla="*/ 279400 h 850900"/>
                  <a:gd name="connsiteX3039" fmla="*/ 25400 w 723900"/>
                  <a:gd name="connsiteY3039" fmla="*/ 276225 h 850900"/>
                  <a:gd name="connsiteX3040" fmla="*/ 22225 w 723900"/>
                  <a:gd name="connsiteY3040" fmla="*/ 273050 h 850900"/>
                  <a:gd name="connsiteX3041" fmla="*/ 19050 w 723900"/>
                  <a:gd name="connsiteY3041" fmla="*/ 273050 h 850900"/>
                  <a:gd name="connsiteX3042" fmla="*/ 15875 w 723900"/>
                  <a:gd name="connsiteY3042" fmla="*/ 273050 h 850900"/>
                  <a:gd name="connsiteX3043" fmla="*/ 12700 w 723900"/>
                  <a:gd name="connsiteY3043" fmla="*/ 273050 h 850900"/>
                  <a:gd name="connsiteX3044" fmla="*/ 12700 w 723900"/>
                  <a:gd name="connsiteY3044" fmla="*/ 269875 h 850900"/>
                  <a:gd name="connsiteX3045" fmla="*/ 9525 w 723900"/>
                  <a:gd name="connsiteY3045" fmla="*/ 269875 h 850900"/>
                  <a:gd name="connsiteX3046" fmla="*/ 9525 w 723900"/>
                  <a:gd name="connsiteY3046" fmla="*/ 266700 h 850900"/>
                  <a:gd name="connsiteX3047" fmla="*/ 6350 w 723900"/>
                  <a:gd name="connsiteY3047" fmla="*/ 263525 h 850900"/>
                  <a:gd name="connsiteX3048" fmla="*/ 3175 w 723900"/>
                  <a:gd name="connsiteY3048" fmla="*/ 263525 h 850900"/>
                  <a:gd name="connsiteX3049" fmla="*/ 3175 w 723900"/>
                  <a:gd name="connsiteY3049" fmla="*/ 260350 h 850900"/>
                  <a:gd name="connsiteX3050" fmla="*/ 0 w 723900"/>
                  <a:gd name="connsiteY3050" fmla="*/ 260350 h 850900"/>
                  <a:gd name="connsiteX3051" fmla="*/ 0 w 723900"/>
                  <a:gd name="connsiteY3051" fmla="*/ 257175 h 850900"/>
                  <a:gd name="connsiteX3052" fmla="*/ 0 w 723900"/>
                  <a:gd name="connsiteY3052" fmla="*/ 254000 h 850900"/>
                  <a:gd name="connsiteX3053" fmla="*/ 3175 w 723900"/>
                  <a:gd name="connsiteY3053" fmla="*/ 254000 h 850900"/>
                  <a:gd name="connsiteX3054" fmla="*/ 6350 w 723900"/>
                  <a:gd name="connsiteY3054" fmla="*/ 250825 h 850900"/>
                  <a:gd name="connsiteX3055" fmla="*/ 9525 w 723900"/>
                  <a:gd name="connsiteY3055" fmla="*/ 250825 h 850900"/>
                  <a:gd name="connsiteX3056" fmla="*/ 12700 w 723900"/>
                  <a:gd name="connsiteY3056" fmla="*/ 250825 h 850900"/>
                  <a:gd name="connsiteX3057" fmla="*/ 15875 w 723900"/>
                  <a:gd name="connsiteY3057" fmla="*/ 247650 h 850900"/>
                  <a:gd name="connsiteX3058" fmla="*/ 19050 w 723900"/>
                  <a:gd name="connsiteY3058" fmla="*/ 247650 h 850900"/>
                  <a:gd name="connsiteX3059" fmla="*/ 22225 w 723900"/>
                  <a:gd name="connsiteY3059" fmla="*/ 247650 h 850900"/>
                  <a:gd name="connsiteX3060" fmla="*/ 22225 w 723900"/>
                  <a:gd name="connsiteY3060" fmla="*/ 250825 h 850900"/>
                  <a:gd name="connsiteX3061" fmla="*/ 25400 w 723900"/>
                  <a:gd name="connsiteY3061" fmla="*/ 250825 h 850900"/>
                  <a:gd name="connsiteX3062" fmla="*/ 25400 w 723900"/>
                  <a:gd name="connsiteY3062" fmla="*/ 247650 h 850900"/>
                  <a:gd name="connsiteX3063" fmla="*/ 28575 w 723900"/>
                  <a:gd name="connsiteY3063" fmla="*/ 247650 h 850900"/>
                  <a:gd name="connsiteX3064" fmla="*/ 28575 w 723900"/>
                  <a:gd name="connsiteY3064" fmla="*/ 244475 h 850900"/>
                  <a:gd name="connsiteX3065" fmla="*/ 31750 w 723900"/>
                  <a:gd name="connsiteY3065" fmla="*/ 244475 h 850900"/>
                  <a:gd name="connsiteX3066" fmla="*/ 31750 w 723900"/>
                  <a:gd name="connsiteY3066" fmla="*/ 241300 h 850900"/>
                  <a:gd name="connsiteX3067" fmla="*/ 34925 w 723900"/>
                  <a:gd name="connsiteY3067" fmla="*/ 238125 h 850900"/>
                  <a:gd name="connsiteX3068" fmla="*/ 34925 w 723900"/>
                  <a:gd name="connsiteY3068" fmla="*/ 241300 h 850900"/>
                  <a:gd name="connsiteX3069" fmla="*/ 38100 w 723900"/>
                  <a:gd name="connsiteY3069" fmla="*/ 238125 h 850900"/>
                  <a:gd name="connsiteX3070" fmla="*/ 39688 w 723900"/>
                  <a:gd name="connsiteY3070" fmla="*/ 238125 h 850900"/>
                  <a:gd name="connsiteX3071" fmla="*/ 41275 w 723900"/>
                  <a:gd name="connsiteY3071" fmla="*/ 238125 h 850900"/>
                  <a:gd name="connsiteX3072" fmla="*/ 44450 w 723900"/>
                  <a:gd name="connsiteY3072" fmla="*/ 238125 h 850900"/>
                  <a:gd name="connsiteX3073" fmla="*/ 46038 w 723900"/>
                  <a:gd name="connsiteY3073" fmla="*/ 238125 h 850900"/>
                  <a:gd name="connsiteX3074" fmla="*/ 46038 w 723900"/>
                  <a:gd name="connsiteY3074" fmla="*/ 239713 h 850900"/>
                  <a:gd name="connsiteX3075" fmla="*/ 47625 w 723900"/>
                  <a:gd name="connsiteY3075" fmla="*/ 241300 h 850900"/>
                  <a:gd name="connsiteX3076" fmla="*/ 50800 w 723900"/>
                  <a:gd name="connsiteY3076" fmla="*/ 241300 h 850900"/>
                  <a:gd name="connsiteX3077" fmla="*/ 53975 w 723900"/>
                  <a:gd name="connsiteY3077" fmla="*/ 244475 h 850900"/>
                  <a:gd name="connsiteX3078" fmla="*/ 53975 w 723900"/>
                  <a:gd name="connsiteY3078" fmla="*/ 241300 h 850900"/>
                  <a:gd name="connsiteX3079" fmla="*/ 57150 w 723900"/>
                  <a:gd name="connsiteY3079" fmla="*/ 241300 h 850900"/>
                  <a:gd name="connsiteX3080" fmla="*/ 57150 w 723900"/>
                  <a:gd name="connsiteY3080" fmla="*/ 238125 h 850900"/>
                  <a:gd name="connsiteX3081" fmla="*/ 53975 w 723900"/>
                  <a:gd name="connsiteY3081" fmla="*/ 238125 h 850900"/>
                  <a:gd name="connsiteX3082" fmla="*/ 50800 w 723900"/>
                  <a:gd name="connsiteY3082" fmla="*/ 238125 h 850900"/>
                  <a:gd name="connsiteX3083" fmla="*/ 50800 w 723900"/>
                  <a:gd name="connsiteY3083" fmla="*/ 234950 h 850900"/>
                  <a:gd name="connsiteX3084" fmla="*/ 53975 w 723900"/>
                  <a:gd name="connsiteY3084" fmla="*/ 234950 h 850900"/>
                  <a:gd name="connsiteX3085" fmla="*/ 53975 w 723900"/>
                  <a:gd name="connsiteY3085" fmla="*/ 231775 h 850900"/>
                  <a:gd name="connsiteX3086" fmla="*/ 57150 w 723900"/>
                  <a:gd name="connsiteY3086" fmla="*/ 231775 h 850900"/>
                  <a:gd name="connsiteX3087" fmla="*/ 60325 w 723900"/>
                  <a:gd name="connsiteY3087" fmla="*/ 228600 h 850900"/>
                  <a:gd name="connsiteX3088" fmla="*/ 63500 w 723900"/>
                  <a:gd name="connsiteY3088" fmla="*/ 228600 h 850900"/>
                  <a:gd name="connsiteX3089" fmla="*/ 66675 w 723900"/>
                  <a:gd name="connsiteY3089" fmla="*/ 228600 h 850900"/>
                  <a:gd name="connsiteX3090" fmla="*/ 66675 w 723900"/>
                  <a:gd name="connsiteY3090" fmla="*/ 225425 h 850900"/>
                  <a:gd name="connsiteX3091" fmla="*/ 69850 w 723900"/>
                  <a:gd name="connsiteY3091" fmla="*/ 225425 h 850900"/>
                  <a:gd name="connsiteX3092" fmla="*/ 69850 w 723900"/>
                  <a:gd name="connsiteY3092" fmla="*/ 228600 h 850900"/>
                  <a:gd name="connsiteX3093" fmla="*/ 73025 w 723900"/>
                  <a:gd name="connsiteY3093" fmla="*/ 228600 h 850900"/>
                  <a:gd name="connsiteX3094" fmla="*/ 76200 w 723900"/>
                  <a:gd name="connsiteY3094" fmla="*/ 225425 h 850900"/>
                  <a:gd name="connsiteX3095" fmla="*/ 79375 w 723900"/>
                  <a:gd name="connsiteY3095" fmla="*/ 225425 h 850900"/>
                  <a:gd name="connsiteX3096" fmla="*/ 82550 w 723900"/>
                  <a:gd name="connsiteY3096" fmla="*/ 222250 h 850900"/>
                  <a:gd name="connsiteX3097" fmla="*/ 85725 w 723900"/>
                  <a:gd name="connsiteY3097" fmla="*/ 222250 h 850900"/>
                  <a:gd name="connsiteX3098" fmla="*/ 88900 w 723900"/>
                  <a:gd name="connsiteY3098" fmla="*/ 222250 h 850900"/>
                  <a:gd name="connsiteX3099" fmla="*/ 92075 w 723900"/>
                  <a:gd name="connsiteY3099" fmla="*/ 222250 h 850900"/>
                  <a:gd name="connsiteX3100" fmla="*/ 95250 w 723900"/>
                  <a:gd name="connsiteY3100" fmla="*/ 222250 h 850900"/>
                  <a:gd name="connsiteX3101" fmla="*/ 95250 w 723900"/>
                  <a:gd name="connsiteY3101" fmla="*/ 225425 h 850900"/>
                  <a:gd name="connsiteX3102" fmla="*/ 98425 w 723900"/>
                  <a:gd name="connsiteY3102" fmla="*/ 225425 h 850900"/>
                  <a:gd name="connsiteX3103" fmla="*/ 98425 w 723900"/>
                  <a:gd name="connsiteY3103" fmla="*/ 228600 h 850900"/>
                  <a:gd name="connsiteX3104" fmla="*/ 98425 w 723900"/>
                  <a:gd name="connsiteY3104" fmla="*/ 231775 h 850900"/>
                  <a:gd name="connsiteX3105" fmla="*/ 95250 w 723900"/>
                  <a:gd name="connsiteY3105" fmla="*/ 231775 h 850900"/>
                  <a:gd name="connsiteX3106" fmla="*/ 95250 w 723900"/>
                  <a:gd name="connsiteY3106" fmla="*/ 234950 h 850900"/>
                  <a:gd name="connsiteX3107" fmla="*/ 96838 w 723900"/>
                  <a:gd name="connsiteY3107" fmla="*/ 234950 h 850900"/>
                  <a:gd name="connsiteX3108" fmla="*/ 96838 w 723900"/>
                  <a:gd name="connsiteY3108" fmla="*/ 236538 h 850900"/>
                  <a:gd name="connsiteX3109" fmla="*/ 95250 w 723900"/>
                  <a:gd name="connsiteY3109" fmla="*/ 236538 h 850900"/>
                  <a:gd name="connsiteX3110" fmla="*/ 95250 w 723900"/>
                  <a:gd name="connsiteY3110" fmla="*/ 238125 h 850900"/>
                  <a:gd name="connsiteX3111" fmla="*/ 96838 w 723900"/>
                  <a:gd name="connsiteY3111" fmla="*/ 238125 h 850900"/>
                  <a:gd name="connsiteX3112" fmla="*/ 96838 w 723900"/>
                  <a:gd name="connsiteY3112" fmla="*/ 239713 h 850900"/>
                  <a:gd name="connsiteX3113" fmla="*/ 95250 w 723900"/>
                  <a:gd name="connsiteY3113" fmla="*/ 239713 h 850900"/>
                  <a:gd name="connsiteX3114" fmla="*/ 95250 w 723900"/>
                  <a:gd name="connsiteY3114" fmla="*/ 241300 h 850900"/>
                  <a:gd name="connsiteX3115" fmla="*/ 92075 w 723900"/>
                  <a:gd name="connsiteY3115" fmla="*/ 241300 h 850900"/>
                  <a:gd name="connsiteX3116" fmla="*/ 88900 w 723900"/>
                  <a:gd name="connsiteY3116" fmla="*/ 241300 h 850900"/>
                  <a:gd name="connsiteX3117" fmla="*/ 88900 w 723900"/>
                  <a:gd name="connsiteY3117" fmla="*/ 244475 h 850900"/>
                  <a:gd name="connsiteX3118" fmla="*/ 90488 w 723900"/>
                  <a:gd name="connsiteY3118" fmla="*/ 244475 h 850900"/>
                  <a:gd name="connsiteX3119" fmla="*/ 92075 w 723900"/>
                  <a:gd name="connsiteY3119" fmla="*/ 244475 h 850900"/>
                  <a:gd name="connsiteX3120" fmla="*/ 92075 w 723900"/>
                  <a:gd name="connsiteY3120" fmla="*/ 247650 h 850900"/>
                  <a:gd name="connsiteX3121" fmla="*/ 95250 w 723900"/>
                  <a:gd name="connsiteY3121" fmla="*/ 250825 h 850900"/>
                  <a:gd name="connsiteX3122" fmla="*/ 98425 w 723900"/>
                  <a:gd name="connsiteY3122" fmla="*/ 250825 h 850900"/>
                  <a:gd name="connsiteX3123" fmla="*/ 101600 w 723900"/>
                  <a:gd name="connsiteY3123" fmla="*/ 250825 h 850900"/>
                  <a:gd name="connsiteX3124" fmla="*/ 104775 w 723900"/>
                  <a:gd name="connsiteY3124" fmla="*/ 250825 h 850900"/>
                  <a:gd name="connsiteX3125" fmla="*/ 111125 w 723900"/>
                  <a:gd name="connsiteY3125" fmla="*/ 254000 h 850900"/>
                  <a:gd name="connsiteX3126" fmla="*/ 114300 w 723900"/>
                  <a:gd name="connsiteY3126" fmla="*/ 254000 h 850900"/>
                  <a:gd name="connsiteX3127" fmla="*/ 117475 w 723900"/>
                  <a:gd name="connsiteY3127" fmla="*/ 254000 h 850900"/>
                  <a:gd name="connsiteX3128" fmla="*/ 117475 w 723900"/>
                  <a:gd name="connsiteY3128" fmla="*/ 257175 h 850900"/>
                  <a:gd name="connsiteX3129" fmla="*/ 120650 w 723900"/>
                  <a:gd name="connsiteY3129" fmla="*/ 257175 h 850900"/>
                  <a:gd name="connsiteX3130" fmla="*/ 123825 w 723900"/>
                  <a:gd name="connsiteY3130" fmla="*/ 257175 h 850900"/>
                  <a:gd name="connsiteX3131" fmla="*/ 127000 w 723900"/>
                  <a:gd name="connsiteY3131" fmla="*/ 257175 h 850900"/>
                  <a:gd name="connsiteX3132" fmla="*/ 130175 w 723900"/>
                  <a:gd name="connsiteY3132" fmla="*/ 257175 h 850900"/>
                  <a:gd name="connsiteX3133" fmla="*/ 133350 w 723900"/>
                  <a:gd name="connsiteY3133" fmla="*/ 257175 h 850900"/>
                  <a:gd name="connsiteX3134" fmla="*/ 134938 w 723900"/>
                  <a:gd name="connsiteY3134" fmla="*/ 257175 h 850900"/>
                  <a:gd name="connsiteX3135" fmla="*/ 136525 w 723900"/>
                  <a:gd name="connsiteY3135" fmla="*/ 257175 h 850900"/>
                  <a:gd name="connsiteX3136" fmla="*/ 136525 w 723900"/>
                  <a:gd name="connsiteY3136" fmla="*/ 254000 h 850900"/>
                  <a:gd name="connsiteX3137" fmla="*/ 139700 w 723900"/>
                  <a:gd name="connsiteY3137" fmla="*/ 254000 h 850900"/>
                  <a:gd name="connsiteX3138" fmla="*/ 139700 w 723900"/>
                  <a:gd name="connsiteY3138" fmla="*/ 250825 h 850900"/>
                  <a:gd name="connsiteX3139" fmla="*/ 139700 w 723900"/>
                  <a:gd name="connsiteY3139" fmla="*/ 247650 h 850900"/>
                  <a:gd name="connsiteX3140" fmla="*/ 142875 w 723900"/>
                  <a:gd name="connsiteY3140" fmla="*/ 247650 h 850900"/>
                  <a:gd name="connsiteX3141" fmla="*/ 146050 w 723900"/>
                  <a:gd name="connsiteY3141" fmla="*/ 247650 h 850900"/>
                  <a:gd name="connsiteX3142" fmla="*/ 146050 w 723900"/>
                  <a:gd name="connsiteY3142" fmla="*/ 250825 h 850900"/>
                  <a:gd name="connsiteX3143" fmla="*/ 149225 w 723900"/>
                  <a:gd name="connsiteY3143" fmla="*/ 250825 h 850900"/>
                  <a:gd name="connsiteX3144" fmla="*/ 150813 w 723900"/>
                  <a:gd name="connsiteY3144" fmla="*/ 250825 h 850900"/>
                  <a:gd name="connsiteX3145" fmla="*/ 150813 w 723900"/>
                  <a:gd name="connsiteY3145" fmla="*/ 252412 h 850900"/>
                  <a:gd name="connsiteX3146" fmla="*/ 152400 w 723900"/>
                  <a:gd name="connsiteY3146" fmla="*/ 250825 h 850900"/>
                  <a:gd name="connsiteX3147" fmla="*/ 152400 w 723900"/>
                  <a:gd name="connsiteY3147" fmla="*/ 247650 h 850900"/>
                  <a:gd name="connsiteX3148" fmla="*/ 152400 w 723900"/>
                  <a:gd name="connsiteY3148" fmla="*/ 244475 h 850900"/>
                  <a:gd name="connsiteX3149" fmla="*/ 149225 w 723900"/>
                  <a:gd name="connsiteY3149" fmla="*/ 244475 h 850900"/>
                  <a:gd name="connsiteX3150" fmla="*/ 146050 w 723900"/>
                  <a:gd name="connsiteY3150" fmla="*/ 241300 h 850900"/>
                  <a:gd name="connsiteX3151" fmla="*/ 142875 w 723900"/>
                  <a:gd name="connsiteY3151" fmla="*/ 241300 h 850900"/>
                  <a:gd name="connsiteX3152" fmla="*/ 139700 w 723900"/>
                  <a:gd name="connsiteY3152" fmla="*/ 241300 h 850900"/>
                  <a:gd name="connsiteX3153" fmla="*/ 136525 w 723900"/>
                  <a:gd name="connsiteY3153" fmla="*/ 241300 h 850900"/>
                  <a:gd name="connsiteX3154" fmla="*/ 133350 w 723900"/>
                  <a:gd name="connsiteY3154" fmla="*/ 241300 h 850900"/>
                  <a:gd name="connsiteX3155" fmla="*/ 136525 w 723900"/>
                  <a:gd name="connsiteY3155" fmla="*/ 238125 h 850900"/>
                  <a:gd name="connsiteX3156" fmla="*/ 136525 w 723900"/>
                  <a:gd name="connsiteY3156" fmla="*/ 234950 h 850900"/>
                  <a:gd name="connsiteX3157" fmla="*/ 139700 w 723900"/>
                  <a:gd name="connsiteY3157" fmla="*/ 234950 h 850900"/>
                  <a:gd name="connsiteX3158" fmla="*/ 139700 w 723900"/>
                  <a:gd name="connsiteY3158" fmla="*/ 238125 h 850900"/>
                  <a:gd name="connsiteX3159" fmla="*/ 142875 w 723900"/>
                  <a:gd name="connsiteY3159" fmla="*/ 238125 h 850900"/>
                  <a:gd name="connsiteX3160" fmla="*/ 146050 w 723900"/>
                  <a:gd name="connsiteY3160" fmla="*/ 238125 h 850900"/>
                  <a:gd name="connsiteX3161" fmla="*/ 146050 w 723900"/>
                  <a:gd name="connsiteY3161" fmla="*/ 234950 h 850900"/>
                  <a:gd name="connsiteX3162" fmla="*/ 142875 w 723900"/>
                  <a:gd name="connsiteY3162" fmla="*/ 234950 h 850900"/>
                  <a:gd name="connsiteX3163" fmla="*/ 142875 w 723900"/>
                  <a:gd name="connsiteY3163" fmla="*/ 231775 h 850900"/>
                  <a:gd name="connsiteX3164" fmla="*/ 142875 w 723900"/>
                  <a:gd name="connsiteY3164" fmla="*/ 228600 h 850900"/>
                  <a:gd name="connsiteX3165" fmla="*/ 139700 w 723900"/>
                  <a:gd name="connsiteY3165" fmla="*/ 228600 h 850900"/>
                  <a:gd name="connsiteX3166" fmla="*/ 139700 w 723900"/>
                  <a:gd name="connsiteY3166" fmla="*/ 225425 h 850900"/>
                  <a:gd name="connsiteX3167" fmla="*/ 136525 w 723900"/>
                  <a:gd name="connsiteY3167" fmla="*/ 225425 h 850900"/>
                  <a:gd name="connsiteX3168" fmla="*/ 136525 w 723900"/>
                  <a:gd name="connsiteY3168" fmla="*/ 222250 h 850900"/>
                  <a:gd name="connsiteX3169" fmla="*/ 136525 w 723900"/>
                  <a:gd name="connsiteY3169" fmla="*/ 219075 h 850900"/>
                  <a:gd name="connsiteX3170" fmla="*/ 139700 w 723900"/>
                  <a:gd name="connsiteY3170" fmla="*/ 219075 h 850900"/>
                  <a:gd name="connsiteX3171" fmla="*/ 139700 w 723900"/>
                  <a:gd name="connsiteY3171" fmla="*/ 215900 h 850900"/>
                  <a:gd name="connsiteX3172" fmla="*/ 139700 w 723900"/>
                  <a:gd name="connsiteY3172" fmla="*/ 212725 h 850900"/>
                  <a:gd name="connsiteX3173" fmla="*/ 142875 w 723900"/>
                  <a:gd name="connsiteY3173" fmla="*/ 212725 h 850900"/>
                  <a:gd name="connsiteX3174" fmla="*/ 146050 w 723900"/>
                  <a:gd name="connsiteY3174" fmla="*/ 212725 h 850900"/>
                  <a:gd name="connsiteX3175" fmla="*/ 146050 w 723900"/>
                  <a:gd name="connsiteY3175" fmla="*/ 209550 h 850900"/>
                  <a:gd name="connsiteX3176" fmla="*/ 142875 w 723900"/>
                  <a:gd name="connsiteY3176" fmla="*/ 209550 h 850900"/>
                  <a:gd name="connsiteX3177" fmla="*/ 142875 w 723900"/>
                  <a:gd name="connsiteY3177" fmla="*/ 206375 h 850900"/>
                  <a:gd name="connsiteX3178" fmla="*/ 139700 w 723900"/>
                  <a:gd name="connsiteY3178" fmla="*/ 206375 h 850900"/>
                  <a:gd name="connsiteX3179" fmla="*/ 136525 w 723900"/>
                  <a:gd name="connsiteY3179" fmla="*/ 206375 h 850900"/>
                  <a:gd name="connsiteX3180" fmla="*/ 133350 w 723900"/>
                  <a:gd name="connsiteY3180" fmla="*/ 206375 h 850900"/>
                  <a:gd name="connsiteX3181" fmla="*/ 133350 w 723900"/>
                  <a:gd name="connsiteY3181" fmla="*/ 209550 h 850900"/>
                  <a:gd name="connsiteX3182" fmla="*/ 130175 w 723900"/>
                  <a:gd name="connsiteY3182" fmla="*/ 206375 h 850900"/>
                  <a:gd name="connsiteX3183" fmla="*/ 127000 w 723900"/>
                  <a:gd name="connsiteY3183" fmla="*/ 209550 h 850900"/>
                  <a:gd name="connsiteX3184" fmla="*/ 127000 w 723900"/>
                  <a:gd name="connsiteY3184" fmla="*/ 206375 h 850900"/>
                  <a:gd name="connsiteX3185" fmla="*/ 123825 w 723900"/>
                  <a:gd name="connsiteY3185" fmla="*/ 206375 h 850900"/>
                  <a:gd name="connsiteX3186" fmla="*/ 123825 w 723900"/>
                  <a:gd name="connsiteY3186" fmla="*/ 203200 h 850900"/>
                  <a:gd name="connsiteX3187" fmla="*/ 120650 w 723900"/>
                  <a:gd name="connsiteY3187" fmla="*/ 203200 h 850900"/>
                  <a:gd name="connsiteX3188" fmla="*/ 117475 w 723900"/>
                  <a:gd name="connsiteY3188" fmla="*/ 203200 h 850900"/>
                  <a:gd name="connsiteX3189" fmla="*/ 114300 w 723900"/>
                  <a:gd name="connsiteY3189" fmla="*/ 203200 h 850900"/>
                  <a:gd name="connsiteX3190" fmla="*/ 111125 w 723900"/>
                  <a:gd name="connsiteY3190" fmla="*/ 203200 h 850900"/>
                  <a:gd name="connsiteX3191" fmla="*/ 107950 w 723900"/>
                  <a:gd name="connsiteY3191" fmla="*/ 200025 h 850900"/>
                  <a:gd name="connsiteX3192" fmla="*/ 104775 w 723900"/>
                  <a:gd name="connsiteY3192" fmla="*/ 200025 h 850900"/>
                  <a:gd name="connsiteX3193" fmla="*/ 101600 w 723900"/>
                  <a:gd name="connsiteY3193" fmla="*/ 196850 h 850900"/>
                  <a:gd name="connsiteX3194" fmla="*/ 101600 w 723900"/>
                  <a:gd name="connsiteY3194" fmla="*/ 193675 h 850900"/>
                  <a:gd name="connsiteX3195" fmla="*/ 104775 w 723900"/>
                  <a:gd name="connsiteY3195" fmla="*/ 193675 h 850900"/>
                  <a:gd name="connsiteX3196" fmla="*/ 104775 w 723900"/>
                  <a:gd name="connsiteY3196" fmla="*/ 190500 h 850900"/>
                  <a:gd name="connsiteX3197" fmla="*/ 101600 w 723900"/>
                  <a:gd name="connsiteY3197" fmla="*/ 190500 h 850900"/>
                  <a:gd name="connsiteX3198" fmla="*/ 101600 w 723900"/>
                  <a:gd name="connsiteY3198" fmla="*/ 187325 h 850900"/>
                  <a:gd name="connsiteX3199" fmla="*/ 101600 w 723900"/>
                  <a:gd name="connsiteY3199" fmla="*/ 184150 h 850900"/>
                  <a:gd name="connsiteX3200" fmla="*/ 101600 w 723900"/>
                  <a:gd name="connsiteY3200" fmla="*/ 180975 h 850900"/>
                  <a:gd name="connsiteX3201" fmla="*/ 101600 w 723900"/>
                  <a:gd name="connsiteY3201" fmla="*/ 177800 h 850900"/>
                  <a:gd name="connsiteX3202" fmla="*/ 98425 w 723900"/>
                  <a:gd name="connsiteY3202" fmla="*/ 174625 h 850900"/>
                  <a:gd name="connsiteX3203" fmla="*/ 98425 w 723900"/>
                  <a:gd name="connsiteY3203" fmla="*/ 171450 h 850900"/>
                  <a:gd name="connsiteX3204" fmla="*/ 95250 w 723900"/>
                  <a:gd name="connsiteY3204" fmla="*/ 168275 h 850900"/>
                  <a:gd name="connsiteX3205" fmla="*/ 92075 w 723900"/>
                  <a:gd name="connsiteY3205" fmla="*/ 168275 h 850900"/>
                  <a:gd name="connsiteX3206" fmla="*/ 92075 w 723900"/>
                  <a:gd name="connsiteY3206" fmla="*/ 165100 h 850900"/>
                  <a:gd name="connsiteX3207" fmla="*/ 92075 w 723900"/>
                  <a:gd name="connsiteY3207" fmla="*/ 161925 h 850900"/>
                  <a:gd name="connsiteX3208" fmla="*/ 88900 w 723900"/>
                  <a:gd name="connsiteY3208" fmla="*/ 161925 h 850900"/>
                  <a:gd name="connsiteX3209" fmla="*/ 88900 w 723900"/>
                  <a:gd name="connsiteY3209" fmla="*/ 158750 h 850900"/>
                  <a:gd name="connsiteX3210" fmla="*/ 85725 w 723900"/>
                  <a:gd name="connsiteY3210" fmla="*/ 158750 h 850900"/>
                  <a:gd name="connsiteX3211" fmla="*/ 85725 w 723900"/>
                  <a:gd name="connsiteY3211" fmla="*/ 155575 h 850900"/>
                  <a:gd name="connsiteX3212" fmla="*/ 82550 w 723900"/>
                  <a:gd name="connsiteY3212" fmla="*/ 152400 h 850900"/>
                  <a:gd name="connsiteX3213" fmla="*/ 79375 w 723900"/>
                  <a:gd name="connsiteY3213" fmla="*/ 149225 h 850900"/>
                  <a:gd name="connsiteX3214" fmla="*/ 79375 w 723900"/>
                  <a:gd name="connsiteY3214" fmla="*/ 146050 h 850900"/>
                  <a:gd name="connsiteX3215" fmla="*/ 76200 w 723900"/>
                  <a:gd name="connsiteY3215" fmla="*/ 146050 h 850900"/>
                  <a:gd name="connsiteX3216" fmla="*/ 73025 w 723900"/>
                  <a:gd name="connsiteY3216" fmla="*/ 146050 h 850900"/>
                  <a:gd name="connsiteX3217" fmla="*/ 73025 w 723900"/>
                  <a:gd name="connsiteY3217" fmla="*/ 142875 h 850900"/>
                  <a:gd name="connsiteX3218" fmla="*/ 69850 w 723900"/>
                  <a:gd name="connsiteY3218" fmla="*/ 142875 h 850900"/>
                  <a:gd name="connsiteX3219" fmla="*/ 69850 w 723900"/>
                  <a:gd name="connsiteY3219" fmla="*/ 139700 h 850900"/>
                  <a:gd name="connsiteX3220" fmla="*/ 66675 w 723900"/>
                  <a:gd name="connsiteY3220" fmla="*/ 139700 h 850900"/>
                  <a:gd name="connsiteX3221" fmla="*/ 66675 w 723900"/>
                  <a:gd name="connsiteY3221" fmla="*/ 136525 h 850900"/>
                  <a:gd name="connsiteX3222" fmla="*/ 66675 w 723900"/>
                  <a:gd name="connsiteY3222" fmla="*/ 133350 h 850900"/>
                  <a:gd name="connsiteX3223" fmla="*/ 63500 w 723900"/>
                  <a:gd name="connsiteY3223" fmla="*/ 133350 h 850900"/>
                  <a:gd name="connsiteX3224" fmla="*/ 63500 w 723900"/>
                  <a:gd name="connsiteY3224" fmla="*/ 130175 h 850900"/>
                  <a:gd name="connsiteX3225" fmla="*/ 60325 w 723900"/>
                  <a:gd name="connsiteY3225" fmla="*/ 130175 h 850900"/>
                  <a:gd name="connsiteX3226" fmla="*/ 57150 w 723900"/>
                  <a:gd name="connsiteY3226" fmla="*/ 127000 h 850900"/>
                  <a:gd name="connsiteX3227" fmla="*/ 60325 w 723900"/>
                  <a:gd name="connsiteY3227" fmla="*/ 123825 h 850900"/>
                  <a:gd name="connsiteX3228" fmla="*/ 63500 w 723900"/>
                  <a:gd name="connsiteY3228" fmla="*/ 123825 h 850900"/>
                  <a:gd name="connsiteX3229" fmla="*/ 63500 w 723900"/>
                  <a:gd name="connsiteY3229" fmla="*/ 120650 h 850900"/>
                  <a:gd name="connsiteX3230" fmla="*/ 66675 w 723900"/>
                  <a:gd name="connsiteY3230" fmla="*/ 120650 h 850900"/>
                  <a:gd name="connsiteX3231" fmla="*/ 66675 w 723900"/>
                  <a:gd name="connsiteY3231" fmla="*/ 117475 h 850900"/>
                  <a:gd name="connsiteX3232" fmla="*/ 66675 w 723900"/>
                  <a:gd name="connsiteY3232" fmla="*/ 114300 h 850900"/>
                  <a:gd name="connsiteX3233" fmla="*/ 69850 w 723900"/>
                  <a:gd name="connsiteY3233" fmla="*/ 111125 h 850900"/>
                  <a:gd name="connsiteX3234" fmla="*/ 69850 w 723900"/>
                  <a:gd name="connsiteY3234" fmla="*/ 107950 h 850900"/>
                  <a:gd name="connsiteX3235" fmla="*/ 69850 w 723900"/>
                  <a:gd name="connsiteY3235" fmla="*/ 104775 h 850900"/>
                  <a:gd name="connsiteX3236" fmla="*/ 69850 w 723900"/>
                  <a:gd name="connsiteY3236" fmla="*/ 101600 h 850900"/>
                  <a:gd name="connsiteX3237" fmla="*/ 73025 w 723900"/>
                  <a:gd name="connsiteY3237" fmla="*/ 104775 h 850900"/>
                  <a:gd name="connsiteX3238" fmla="*/ 76200 w 723900"/>
                  <a:gd name="connsiteY3238" fmla="*/ 104775 h 850900"/>
                  <a:gd name="connsiteX3239" fmla="*/ 79375 w 723900"/>
                  <a:gd name="connsiteY3239" fmla="*/ 104775 h 850900"/>
                  <a:gd name="connsiteX3240" fmla="*/ 82550 w 723900"/>
                  <a:gd name="connsiteY3240" fmla="*/ 104775 h 850900"/>
                  <a:gd name="connsiteX3241" fmla="*/ 85725 w 723900"/>
                  <a:gd name="connsiteY3241" fmla="*/ 104775 h 850900"/>
                  <a:gd name="connsiteX3242" fmla="*/ 88900 w 723900"/>
                  <a:gd name="connsiteY3242" fmla="*/ 104775 h 850900"/>
                  <a:gd name="connsiteX3243" fmla="*/ 92075 w 723900"/>
                  <a:gd name="connsiteY3243" fmla="*/ 104775 h 850900"/>
                  <a:gd name="connsiteX3244" fmla="*/ 95250 w 723900"/>
                  <a:gd name="connsiteY3244" fmla="*/ 104775 h 850900"/>
                  <a:gd name="connsiteX3245" fmla="*/ 98425 w 723900"/>
                  <a:gd name="connsiteY3245" fmla="*/ 104775 h 850900"/>
                  <a:gd name="connsiteX3246" fmla="*/ 101600 w 723900"/>
                  <a:gd name="connsiteY3246" fmla="*/ 104775 h 850900"/>
                  <a:gd name="connsiteX3247" fmla="*/ 104775 w 723900"/>
                  <a:gd name="connsiteY3247" fmla="*/ 104775 h 850900"/>
                  <a:gd name="connsiteX3248" fmla="*/ 107950 w 723900"/>
                  <a:gd name="connsiteY3248" fmla="*/ 104775 h 850900"/>
                  <a:gd name="connsiteX3249" fmla="*/ 111125 w 723900"/>
                  <a:gd name="connsiteY3249" fmla="*/ 104775 h 850900"/>
                  <a:gd name="connsiteX3250" fmla="*/ 114300 w 723900"/>
                  <a:gd name="connsiteY3250" fmla="*/ 104775 h 850900"/>
                  <a:gd name="connsiteX3251" fmla="*/ 114300 w 723900"/>
                  <a:gd name="connsiteY3251" fmla="*/ 101600 h 850900"/>
                  <a:gd name="connsiteX3252" fmla="*/ 117475 w 723900"/>
                  <a:gd name="connsiteY3252" fmla="*/ 101600 h 850900"/>
                  <a:gd name="connsiteX3253" fmla="*/ 117475 w 723900"/>
                  <a:gd name="connsiteY3253" fmla="*/ 98425 h 850900"/>
                  <a:gd name="connsiteX3254" fmla="*/ 120650 w 723900"/>
                  <a:gd name="connsiteY3254" fmla="*/ 98425 h 850900"/>
                  <a:gd name="connsiteX3255" fmla="*/ 120650 w 723900"/>
                  <a:gd name="connsiteY3255" fmla="*/ 95250 h 850900"/>
                  <a:gd name="connsiteX3256" fmla="*/ 123825 w 723900"/>
                  <a:gd name="connsiteY3256" fmla="*/ 95250 h 850900"/>
                  <a:gd name="connsiteX3257" fmla="*/ 123825 w 723900"/>
                  <a:gd name="connsiteY3257" fmla="*/ 92075 h 850900"/>
                  <a:gd name="connsiteX3258" fmla="*/ 127000 w 723900"/>
                  <a:gd name="connsiteY3258" fmla="*/ 92075 h 850900"/>
                  <a:gd name="connsiteX3259" fmla="*/ 130175 w 723900"/>
                  <a:gd name="connsiteY3259" fmla="*/ 88900 h 850900"/>
                  <a:gd name="connsiteX3260" fmla="*/ 127000 w 723900"/>
                  <a:gd name="connsiteY3260" fmla="*/ 88900 h 850900"/>
                  <a:gd name="connsiteX3261" fmla="*/ 130175 w 723900"/>
                  <a:gd name="connsiteY3261" fmla="*/ 85725 h 850900"/>
                  <a:gd name="connsiteX3262" fmla="*/ 130175 w 723900"/>
                  <a:gd name="connsiteY3262" fmla="*/ 84138 h 850900"/>
                  <a:gd name="connsiteX3263" fmla="*/ 130175 w 723900"/>
                  <a:gd name="connsiteY3263" fmla="*/ 82550 h 850900"/>
                  <a:gd name="connsiteX3264" fmla="*/ 133350 w 723900"/>
                  <a:gd name="connsiteY3264" fmla="*/ 79375 h 850900"/>
                  <a:gd name="connsiteX3265" fmla="*/ 133350 w 723900"/>
                  <a:gd name="connsiteY3265" fmla="*/ 76200 h 850900"/>
                  <a:gd name="connsiteX3266" fmla="*/ 133350 w 723900"/>
                  <a:gd name="connsiteY3266" fmla="*/ 74613 h 850900"/>
                  <a:gd name="connsiteX3267" fmla="*/ 133350 w 723900"/>
                  <a:gd name="connsiteY3267" fmla="*/ 73025 h 850900"/>
                  <a:gd name="connsiteX3268" fmla="*/ 134938 w 723900"/>
                  <a:gd name="connsiteY3268" fmla="*/ 73025 h 850900"/>
                  <a:gd name="connsiteX3269" fmla="*/ 136525 w 723900"/>
                  <a:gd name="connsiteY3269" fmla="*/ 73025 h 850900"/>
                  <a:gd name="connsiteX3270" fmla="*/ 136525 w 723900"/>
                  <a:gd name="connsiteY3270" fmla="*/ 69850 h 850900"/>
                  <a:gd name="connsiteX3271" fmla="*/ 136525 w 723900"/>
                  <a:gd name="connsiteY3271" fmla="*/ 66675 h 850900"/>
                  <a:gd name="connsiteX3272" fmla="*/ 139700 w 723900"/>
                  <a:gd name="connsiteY3272" fmla="*/ 66675 h 850900"/>
                  <a:gd name="connsiteX3273" fmla="*/ 139700 w 723900"/>
                  <a:gd name="connsiteY3273" fmla="*/ 63500 h 850900"/>
                  <a:gd name="connsiteX3274" fmla="*/ 142875 w 723900"/>
                  <a:gd name="connsiteY3274" fmla="*/ 63500 h 850900"/>
                  <a:gd name="connsiteX3275" fmla="*/ 142875 w 723900"/>
                  <a:gd name="connsiteY3275" fmla="*/ 60325 h 850900"/>
                  <a:gd name="connsiteX3276" fmla="*/ 146050 w 723900"/>
                  <a:gd name="connsiteY3276" fmla="*/ 60325 h 850900"/>
                  <a:gd name="connsiteX3277" fmla="*/ 146050 w 723900"/>
                  <a:gd name="connsiteY3277" fmla="*/ 57150 h 850900"/>
                  <a:gd name="connsiteX3278" fmla="*/ 146050 w 723900"/>
                  <a:gd name="connsiteY3278" fmla="*/ 55563 h 850900"/>
                  <a:gd name="connsiteX3279" fmla="*/ 146050 w 723900"/>
                  <a:gd name="connsiteY3279" fmla="*/ 53975 h 850900"/>
                  <a:gd name="connsiteX3280" fmla="*/ 147638 w 723900"/>
                  <a:gd name="connsiteY3280" fmla="*/ 53975 h 850900"/>
                  <a:gd name="connsiteX3281" fmla="*/ 149225 w 723900"/>
                  <a:gd name="connsiteY3281" fmla="*/ 53975 h 850900"/>
                  <a:gd name="connsiteX3282" fmla="*/ 149225 w 723900"/>
                  <a:gd name="connsiteY3282" fmla="*/ 50800 h 850900"/>
                  <a:gd name="connsiteX3283" fmla="*/ 152400 w 723900"/>
                  <a:gd name="connsiteY3283" fmla="*/ 50800 h 850900"/>
                  <a:gd name="connsiteX3284" fmla="*/ 152400 w 723900"/>
                  <a:gd name="connsiteY3284" fmla="*/ 47625 h 850900"/>
                  <a:gd name="connsiteX3285" fmla="*/ 155575 w 723900"/>
                  <a:gd name="connsiteY3285" fmla="*/ 47625 h 850900"/>
                  <a:gd name="connsiteX3286" fmla="*/ 155575 w 723900"/>
                  <a:gd name="connsiteY3286" fmla="*/ 44450 h 850900"/>
                  <a:gd name="connsiteX3287" fmla="*/ 158750 w 723900"/>
                  <a:gd name="connsiteY3287" fmla="*/ 44450 h 850900"/>
                  <a:gd name="connsiteX3288" fmla="*/ 161925 w 723900"/>
                  <a:gd name="connsiteY3288" fmla="*/ 44450 h 850900"/>
                  <a:gd name="connsiteX3289" fmla="*/ 161925 w 723900"/>
                  <a:gd name="connsiteY3289" fmla="*/ 47625 h 850900"/>
                  <a:gd name="connsiteX3290" fmla="*/ 158750 w 723900"/>
                  <a:gd name="connsiteY3290" fmla="*/ 47625 h 850900"/>
                  <a:gd name="connsiteX3291" fmla="*/ 158750 w 723900"/>
                  <a:gd name="connsiteY3291" fmla="*/ 50800 h 850900"/>
                  <a:gd name="connsiteX3292" fmla="*/ 161925 w 723900"/>
                  <a:gd name="connsiteY3292" fmla="*/ 47625 h 850900"/>
                  <a:gd name="connsiteX3293" fmla="*/ 165100 w 723900"/>
                  <a:gd name="connsiteY3293" fmla="*/ 47625 h 850900"/>
                  <a:gd name="connsiteX3294" fmla="*/ 168275 w 723900"/>
                  <a:gd name="connsiteY3294" fmla="*/ 47625 h 850900"/>
                  <a:gd name="connsiteX3295" fmla="*/ 168275 w 723900"/>
                  <a:gd name="connsiteY3295" fmla="*/ 46038 h 850900"/>
                  <a:gd name="connsiteX3296" fmla="*/ 168275 w 723900"/>
                  <a:gd name="connsiteY3296" fmla="*/ 44450 h 850900"/>
                  <a:gd name="connsiteX3297" fmla="*/ 169863 w 723900"/>
                  <a:gd name="connsiteY3297" fmla="*/ 44450 h 850900"/>
                  <a:gd name="connsiteX3298" fmla="*/ 169863 w 723900"/>
                  <a:gd name="connsiteY3298" fmla="*/ 46038 h 850900"/>
                  <a:gd name="connsiteX3299" fmla="*/ 171450 w 723900"/>
                  <a:gd name="connsiteY3299" fmla="*/ 47625 h 850900"/>
                  <a:gd name="connsiteX3300" fmla="*/ 171450 w 723900"/>
                  <a:gd name="connsiteY3300" fmla="*/ 46038 h 850900"/>
                  <a:gd name="connsiteX3301" fmla="*/ 171450 w 723900"/>
                  <a:gd name="connsiteY3301" fmla="*/ 44450 h 850900"/>
                  <a:gd name="connsiteX3302" fmla="*/ 173038 w 723900"/>
                  <a:gd name="connsiteY3302" fmla="*/ 44450 h 850900"/>
                  <a:gd name="connsiteX3303" fmla="*/ 174625 w 723900"/>
                  <a:gd name="connsiteY3303" fmla="*/ 44450 h 850900"/>
                  <a:gd name="connsiteX3304" fmla="*/ 177800 w 723900"/>
                  <a:gd name="connsiteY3304" fmla="*/ 44450 h 850900"/>
                  <a:gd name="connsiteX3305" fmla="*/ 177800 w 723900"/>
                  <a:gd name="connsiteY3305" fmla="*/ 41275 h 850900"/>
                  <a:gd name="connsiteX3306" fmla="*/ 180975 w 723900"/>
                  <a:gd name="connsiteY3306" fmla="*/ 41275 h 850900"/>
                  <a:gd name="connsiteX3307" fmla="*/ 180975 w 723900"/>
                  <a:gd name="connsiteY3307" fmla="*/ 38100 h 850900"/>
                  <a:gd name="connsiteX3308" fmla="*/ 184150 w 723900"/>
                  <a:gd name="connsiteY3308" fmla="*/ 38100 h 850900"/>
                  <a:gd name="connsiteX3309" fmla="*/ 184150 w 723900"/>
                  <a:gd name="connsiteY3309" fmla="*/ 34925 h 850900"/>
                  <a:gd name="connsiteX3310" fmla="*/ 187325 w 723900"/>
                  <a:gd name="connsiteY3310" fmla="*/ 34925 h 850900"/>
                  <a:gd name="connsiteX3311" fmla="*/ 190500 w 723900"/>
                  <a:gd name="connsiteY3311" fmla="*/ 31750 h 850900"/>
                  <a:gd name="connsiteX3312" fmla="*/ 193675 w 723900"/>
                  <a:gd name="connsiteY3312" fmla="*/ 28575 h 850900"/>
                  <a:gd name="connsiteX3313" fmla="*/ 196850 w 723900"/>
                  <a:gd name="connsiteY3313" fmla="*/ 28575 h 850900"/>
                  <a:gd name="connsiteX3314" fmla="*/ 196850 w 723900"/>
                  <a:gd name="connsiteY3314" fmla="*/ 25400 h 850900"/>
                  <a:gd name="connsiteX3315" fmla="*/ 200025 w 723900"/>
                  <a:gd name="connsiteY3315" fmla="*/ 25400 h 850900"/>
                  <a:gd name="connsiteX3316" fmla="*/ 200025 w 723900"/>
                  <a:gd name="connsiteY3316" fmla="*/ 22225 h 850900"/>
                  <a:gd name="connsiteX3317" fmla="*/ 203200 w 723900"/>
                  <a:gd name="connsiteY3317" fmla="*/ 22225 h 850900"/>
                  <a:gd name="connsiteX3318" fmla="*/ 203200 w 723900"/>
                  <a:gd name="connsiteY3318" fmla="*/ 19050 h 850900"/>
                  <a:gd name="connsiteX3319" fmla="*/ 206375 w 723900"/>
                  <a:gd name="connsiteY3319" fmla="*/ 19050 h 850900"/>
                  <a:gd name="connsiteX3320" fmla="*/ 209550 w 723900"/>
                  <a:gd name="connsiteY3320" fmla="*/ 19050 h 850900"/>
                  <a:gd name="connsiteX3321" fmla="*/ 209550 w 723900"/>
                  <a:gd name="connsiteY3321" fmla="*/ 22225 h 850900"/>
                  <a:gd name="connsiteX3322" fmla="*/ 206375 w 723900"/>
                  <a:gd name="connsiteY3322" fmla="*/ 22225 h 850900"/>
                  <a:gd name="connsiteX3323" fmla="*/ 203200 w 723900"/>
                  <a:gd name="connsiteY3323" fmla="*/ 25400 h 850900"/>
                  <a:gd name="connsiteX3324" fmla="*/ 206375 w 723900"/>
                  <a:gd name="connsiteY3324" fmla="*/ 25400 h 850900"/>
                  <a:gd name="connsiteX3325" fmla="*/ 209550 w 723900"/>
                  <a:gd name="connsiteY3325" fmla="*/ 25400 h 850900"/>
                  <a:gd name="connsiteX3326" fmla="*/ 212725 w 723900"/>
                  <a:gd name="connsiteY3326" fmla="*/ 25400 h 850900"/>
                  <a:gd name="connsiteX3327" fmla="*/ 215900 w 723900"/>
                  <a:gd name="connsiteY3327" fmla="*/ 25400 h 850900"/>
                  <a:gd name="connsiteX3328" fmla="*/ 219075 w 723900"/>
                  <a:gd name="connsiteY3328" fmla="*/ 25400 h 850900"/>
                  <a:gd name="connsiteX3329" fmla="*/ 222250 w 723900"/>
                  <a:gd name="connsiteY3329" fmla="*/ 25400 h 850900"/>
                  <a:gd name="connsiteX3330" fmla="*/ 222250 w 723900"/>
                  <a:gd name="connsiteY3330" fmla="*/ 22225 h 850900"/>
                  <a:gd name="connsiteX3331" fmla="*/ 225425 w 723900"/>
                  <a:gd name="connsiteY3331" fmla="*/ 22225 h 850900"/>
                  <a:gd name="connsiteX3332" fmla="*/ 228600 w 723900"/>
                  <a:gd name="connsiteY3332" fmla="*/ 22225 h 850900"/>
                  <a:gd name="connsiteX3333" fmla="*/ 231775 w 723900"/>
                  <a:gd name="connsiteY3333" fmla="*/ 22225 h 850900"/>
                  <a:gd name="connsiteX3334" fmla="*/ 234950 w 723900"/>
                  <a:gd name="connsiteY3334" fmla="*/ 19050 h 850900"/>
                  <a:gd name="connsiteX3335" fmla="*/ 238125 w 723900"/>
                  <a:gd name="connsiteY3335" fmla="*/ 19050 h 850900"/>
                  <a:gd name="connsiteX3336" fmla="*/ 238125 w 723900"/>
                  <a:gd name="connsiteY3336" fmla="*/ 15875 h 850900"/>
                  <a:gd name="connsiteX3337" fmla="*/ 241300 w 723900"/>
                  <a:gd name="connsiteY3337" fmla="*/ 12700 h 850900"/>
                  <a:gd name="connsiteX3338" fmla="*/ 244475 w 723900"/>
                  <a:gd name="connsiteY3338" fmla="*/ 9525 h 850900"/>
                  <a:gd name="connsiteX3339" fmla="*/ 244475 w 723900"/>
                  <a:gd name="connsiteY3339" fmla="*/ 7938 h 850900"/>
                  <a:gd name="connsiteX3340" fmla="*/ 244475 w 723900"/>
                  <a:gd name="connsiteY3340" fmla="*/ 6350 h 850900"/>
                  <a:gd name="connsiteX3341" fmla="*/ 247650 w 723900"/>
                  <a:gd name="connsiteY3341" fmla="*/ 3175 h 850900"/>
                  <a:gd name="connsiteX3342" fmla="*/ 247650 w 723900"/>
                  <a:gd name="connsiteY3342" fmla="*/ 0 h 850900"/>
                  <a:gd name="connsiteX0" fmla="*/ 44450 w 723900"/>
                  <a:gd name="connsiteY0" fmla="*/ 847725 h 850900"/>
                  <a:gd name="connsiteX1" fmla="*/ 46038 w 723900"/>
                  <a:gd name="connsiteY1" fmla="*/ 847725 h 850900"/>
                  <a:gd name="connsiteX2" fmla="*/ 46038 w 723900"/>
                  <a:gd name="connsiteY2" fmla="*/ 849313 h 850900"/>
                  <a:gd name="connsiteX3" fmla="*/ 44450 w 723900"/>
                  <a:gd name="connsiteY3" fmla="*/ 849313 h 850900"/>
                  <a:gd name="connsiteX4" fmla="*/ 44450 w 723900"/>
                  <a:gd name="connsiteY4" fmla="*/ 847725 h 850900"/>
                  <a:gd name="connsiteX5" fmla="*/ 38100 w 723900"/>
                  <a:gd name="connsiteY5" fmla="*/ 844550 h 850900"/>
                  <a:gd name="connsiteX6" fmla="*/ 41275 w 723900"/>
                  <a:gd name="connsiteY6" fmla="*/ 844550 h 850900"/>
                  <a:gd name="connsiteX7" fmla="*/ 44450 w 723900"/>
                  <a:gd name="connsiteY7" fmla="*/ 844550 h 850900"/>
                  <a:gd name="connsiteX8" fmla="*/ 44450 w 723900"/>
                  <a:gd name="connsiteY8" fmla="*/ 847725 h 850900"/>
                  <a:gd name="connsiteX9" fmla="*/ 42863 w 723900"/>
                  <a:gd name="connsiteY9" fmla="*/ 847725 h 850900"/>
                  <a:gd name="connsiteX10" fmla="*/ 42863 w 723900"/>
                  <a:gd name="connsiteY10" fmla="*/ 849313 h 850900"/>
                  <a:gd name="connsiteX11" fmla="*/ 41275 w 723900"/>
                  <a:gd name="connsiteY11" fmla="*/ 849313 h 850900"/>
                  <a:gd name="connsiteX12" fmla="*/ 41275 w 723900"/>
                  <a:gd name="connsiteY12" fmla="*/ 850900 h 850900"/>
                  <a:gd name="connsiteX13" fmla="*/ 39688 w 723900"/>
                  <a:gd name="connsiteY13" fmla="*/ 849313 h 850900"/>
                  <a:gd name="connsiteX14" fmla="*/ 38100 w 723900"/>
                  <a:gd name="connsiteY14" fmla="*/ 849313 h 850900"/>
                  <a:gd name="connsiteX15" fmla="*/ 38100 w 723900"/>
                  <a:gd name="connsiteY15" fmla="*/ 847725 h 850900"/>
                  <a:gd name="connsiteX16" fmla="*/ 38100 w 723900"/>
                  <a:gd name="connsiteY16" fmla="*/ 844550 h 850900"/>
                  <a:gd name="connsiteX17" fmla="*/ 34925 w 723900"/>
                  <a:gd name="connsiteY17" fmla="*/ 841375 h 850900"/>
                  <a:gd name="connsiteX18" fmla="*/ 38100 w 723900"/>
                  <a:gd name="connsiteY18" fmla="*/ 841375 h 850900"/>
                  <a:gd name="connsiteX19" fmla="*/ 38100 w 723900"/>
                  <a:gd name="connsiteY19" fmla="*/ 844550 h 850900"/>
                  <a:gd name="connsiteX20" fmla="*/ 34925 w 723900"/>
                  <a:gd name="connsiteY20" fmla="*/ 844550 h 850900"/>
                  <a:gd name="connsiteX21" fmla="*/ 34925 w 723900"/>
                  <a:gd name="connsiteY21" fmla="*/ 841375 h 850900"/>
                  <a:gd name="connsiteX22" fmla="*/ 130175 w 723900"/>
                  <a:gd name="connsiteY22" fmla="*/ 835025 h 850900"/>
                  <a:gd name="connsiteX23" fmla="*/ 133350 w 723900"/>
                  <a:gd name="connsiteY23" fmla="*/ 835025 h 850900"/>
                  <a:gd name="connsiteX24" fmla="*/ 133350 w 723900"/>
                  <a:gd name="connsiteY24" fmla="*/ 838200 h 850900"/>
                  <a:gd name="connsiteX25" fmla="*/ 130175 w 723900"/>
                  <a:gd name="connsiteY25" fmla="*/ 838200 h 850900"/>
                  <a:gd name="connsiteX26" fmla="*/ 130175 w 723900"/>
                  <a:gd name="connsiteY26" fmla="*/ 835025 h 850900"/>
                  <a:gd name="connsiteX27" fmla="*/ 127000 w 723900"/>
                  <a:gd name="connsiteY27" fmla="*/ 831850 h 850900"/>
                  <a:gd name="connsiteX28" fmla="*/ 130175 w 723900"/>
                  <a:gd name="connsiteY28" fmla="*/ 835025 h 850900"/>
                  <a:gd name="connsiteX29" fmla="*/ 127000 w 723900"/>
                  <a:gd name="connsiteY29" fmla="*/ 835025 h 850900"/>
                  <a:gd name="connsiteX30" fmla="*/ 127000 w 723900"/>
                  <a:gd name="connsiteY30" fmla="*/ 831850 h 850900"/>
                  <a:gd name="connsiteX31" fmla="*/ 53975 w 723900"/>
                  <a:gd name="connsiteY31" fmla="*/ 831850 h 850900"/>
                  <a:gd name="connsiteX32" fmla="*/ 55563 w 723900"/>
                  <a:gd name="connsiteY32" fmla="*/ 831850 h 850900"/>
                  <a:gd name="connsiteX33" fmla="*/ 55563 w 723900"/>
                  <a:gd name="connsiteY33" fmla="*/ 835025 h 850900"/>
                  <a:gd name="connsiteX34" fmla="*/ 53975 w 723900"/>
                  <a:gd name="connsiteY34" fmla="*/ 835025 h 850900"/>
                  <a:gd name="connsiteX35" fmla="*/ 53975 w 723900"/>
                  <a:gd name="connsiteY35" fmla="*/ 831850 h 850900"/>
                  <a:gd name="connsiteX36" fmla="*/ 139700 w 723900"/>
                  <a:gd name="connsiteY36" fmla="*/ 828675 h 850900"/>
                  <a:gd name="connsiteX37" fmla="*/ 142875 w 723900"/>
                  <a:gd name="connsiteY37" fmla="*/ 828675 h 850900"/>
                  <a:gd name="connsiteX38" fmla="*/ 142875 w 723900"/>
                  <a:gd name="connsiteY38" fmla="*/ 831850 h 850900"/>
                  <a:gd name="connsiteX39" fmla="*/ 139700 w 723900"/>
                  <a:gd name="connsiteY39" fmla="*/ 831850 h 850900"/>
                  <a:gd name="connsiteX40" fmla="*/ 139700 w 723900"/>
                  <a:gd name="connsiteY40" fmla="*/ 828675 h 850900"/>
                  <a:gd name="connsiteX41" fmla="*/ 53975 w 723900"/>
                  <a:gd name="connsiteY41" fmla="*/ 828675 h 850900"/>
                  <a:gd name="connsiteX42" fmla="*/ 55563 w 723900"/>
                  <a:gd name="connsiteY42" fmla="*/ 828675 h 850900"/>
                  <a:gd name="connsiteX43" fmla="*/ 55563 w 723900"/>
                  <a:gd name="connsiteY43" fmla="*/ 830263 h 850900"/>
                  <a:gd name="connsiteX44" fmla="*/ 53975 w 723900"/>
                  <a:gd name="connsiteY44" fmla="*/ 830263 h 850900"/>
                  <a:gd name="connsiteX45" fmla="*/ 53975 w 723900"/>
                  <a:gd name="connsiteY45" fmla="*/ 828675 h 850900"/>
                  <a:gd name="connsiteX46" fmla="*/ 114300 w 723900"/>
                  <a:gd name="connsiteY46" fmla="*/ 825500 h 850900"/>
                  <a:gd name="connsiteX47" fmla="*/ 115888 w 723900"/>
                  <a:gd name="connsiteY47" fmla="*/ 825500 h 850900"/>
                  <a:gd name="connsiteX48" fmla="*/ 117475 w 723900"/>
                  <a:gd name="connsiteY48" fmla="*/ 825500 h 850900"/>
                  <a:gd name="connsiteX49" fmla="*/ 117475 w 723900"/>
                  <a:gd name="connsiteY49" fmla="*/ 828675 h 850900"/>
                  <a:gd name="connsiteX50" fmla="*/ 115888 w 723900"/>
                  <a:gd name="connsiteY50" fmla="*/ 827088 h 850900"/>
                  <a:gd name="connsiteX51" fmla="*/ 114300 w 723900"/>
                  <a:gd name="connsiteY51" fmla="*/ 827088 h 850900"/>
                  <a:gd name="connsiteX52" fmla="*/ 114300 w 723900"/>
                  <a:gd name="connsiteY52" fmla="*/ 825500 h 850900"/>
                  <a:gd name="connsiteX53" fmla="*/ 57150 w 723900"/>
                  <a:gd name="connsiteY53" fmla="*/ 825500 h 850900"/>
                  <a:gd name="connsiteX54" fmla="*/ 58738 w 723900"/>
                  <a:gd name="connsiteY54" fmla="*/ 825500 h 850900"/>
                  <a:gd name="connsiteX55" fmla="*/ 58738 w 723900"/>
                  <a:gd name="connsiteY55" fmla="*/ 827088 h 850900"/>
                  <a:gd name="connsiteX56" fmla="*/ 57150 w 723900"/>
                  <a:gd name="connsiteY56" fmla="*/ 827088 h 850900"/>
                  <a:gd name="connsiteX57" fmla="*/ 57150 w 723900"/>
                  <a:gd name="connsiteY57" fmla="*/ 825500 h 850900"/>
                  <a:gd name="connsiteX58" fmla="*/ 47625 w 723900"/>
                  <a:gd name="connsiteY58" fmla="*/ 825500 h 850900"/>
                  <a:gd name="connsiteX59" fmla="*/ 49213 w 723900"/>
                  <a:gd name="connsiteY59" fmla="*/ 825500 h 850900"/>
                  <a:gd name="connsiteX60" fmla="*/ 49213 w 723900"/>
                  <a:gd name="connsiteY60" fmla="*/ 827088 h 850900"/>
                  <a:gd name="connsiteX61" fmla="*/ 47625 w 723900"/>
                  <a:gd name="connsiteY61" fmla="*/ 827088 h 850900"/>
                  <a:gd name="connsiteX62" fmla="*/ 47625 w 723900"/>
                  <a:gd name="connsiteY62" fmla="*/ 825500 h 850900"/>
                  <a:gd name="connsiteX63" fmla="*/ 22225 w 723900"/>
                  <a:gd name="connsiteY63" fmla="*/ 825500 h 850900"/>
                  <a:gd name="connsiteX64" fmla="*/ 25400 w 723900"/>
                  <a:gd name="connsiteY64" fmla="*/ 825500 h 850900"/>
                  <a:gd name="connsiteX65" fmla="*/ 28575 w 723900"/>
                  <a:gd name="connsiteY65" fmla="*/ 825500 h 850900"/>
                  <a:gd name="connsiteX66" fmla="*/ 28575 w 723900"/>
                  <a:gd name="connsiteY66" fmla="*/ 828675 h 850900"/>
                  <a:gd name="connsiteX67" fmla="*/ 28575 w 723900"/>
                  <a:gd name="connsiteY67" fmla="*/ 831850 h 850900"/>
                  <a:gd name="connsiteX68" fmla="*/ 25400 w 723900"/>
                  <a:gd name="connsiteY68" fmla="*/ 831850 h 850900"/>
                  <a:gd name="connsiteX69" fmla="*/ 25400 w 723900"/>
                  <a:gd name="connsiteY69" fmla="*/ 828675 h 850900"/>
                  <a:gd name="connsiteX70" fmla="*/ 22225 w 723900"/>
                  <a:gd name="connsiteY70" fmla="*/ 828675 h 850900"/>
                  <a:gd name="connsiteX71" fmla="*/ 22225 w 723900"/>
                  <a:gd name="connsiteY71" fmla="*/ 825500 h 850900"/>
                  <a:gd name="connsiteX72" fmla="*/ 136525 w 723900"/>
                  <a:gd name="connsiteY72" fmla="*/ 822325 h 850900"/>
                  <a:gd name="connsiteX73" fmla="*/ 138113 w 723900"/>
                  <a:gd name="connsiteY73" fmla="*/ 822325 h 850900"/>
                  <a:gd name="connsiteX74" fmla="*/ 139700 w 723900"/>
                  <a:gd name="connsiteY74" fmla="*/ 822325 h 850900"/>
                  <a:gd name="connsiteX75" fmla="*/ 139700 w 723900"/>
                  <a:gd name="connsiteY75" fmla="*/ 825500 h 850900"/>
                  <a:gd name="connsiteX76" fmla="*/ 139700 w 723900"/>
                  <a:gd name="connsiteY76" fmla="*/ 828675 h 850900"/>
                  <a:gd name="connsiteX77" fmla="*/ 136525 w 723900"/>
                  <a:gd name="connsiteY77" fmla="*/ 828675 h 850900"/>
                  <a:gd name="connsiteX78" fmla="*/ 136525 w 723900"/>
                  <a:gd name="connsiteY78" fmla="*/ 825500 h 850900"/>
                  <a:gd name="connsiteX79" fmla="*/ 136525 w 723900"/>
                  <a:gd name="connsiteY79" fmla="*/ 823913 h 850900"/>
                  <a:gd name="connsiteX80" fmla="*/ 136525 w 723900"/>
                  <a:gd name="connsiteY80" fmla="*/ 822325 h 850900"/>
                  <a:gd name="connsiteX81" fmla="*/ 130175 w 723900"/>
                  <a:gd name="connsiteY81" fmla="*/ 822325 h 850900"/>
                  <a:gd name="connsiteX82" fmla="*/ 131763 w 723900"/>
                  <a:gd name="connsiteY82" fmla="*/ 822325 h 850900"/>
                  <a:gd name="connsiteX83" fmla="*/ 131763 w 723900"/>
                  <a:gd name="connsiteY83" fmla="*/ 823913 h 850900"/>
                  <a:gd name="connsiteX84" fmla="*/ 130175 w 723900"/>
                  <a:gd name="connsiteY84" fmla="*/ 823913 h 850900"/>
                  <a:gd name="connsiteX85" fmla="*/ 130175 w 723900"/>
                  <a:gd name="connsiteY85" fmla="*/ 822325 h 850900"/>
                  <a:gd name="connsiteX86" fmla="*/ 123825 w 723900"/>
                  <a:gd name="connsiteY86" fmla="*/ 822325 h 850900"/>
                  <a:gd name="connsiteX87" fmla="*/ 127000 w 723900"/>
                  <a:gd name="connsiteY87" fmla="*/ 822325 h 850900"/>
                  <a:gd name="connsiteX88" fmla="*/ 127000 w 723900"/>
                  <a:gd name="connsiteY88" fmla="*/ 825500 h 850900"/>
                  <a:gd name="connsiteX89" fmla="*/ 123825 w 723900"/>
                  <a:gd name="connsiteY89" fmla="*/ 825500 h 850900"/>
                  <a:gd name="connsiteX90" fmla="*/ 123825 w 723900"/>
                  <a:gd name="connsiteY90" fmla="*/ 822325 h 850900"/>
                  <a:gd name="connsiteX91" fmla="*/ 47625 w 723900"/>
                  <a:gd name="connsiteY91" fmla="*/ 819150 h 850900"/>
                  <a:gd name="connsiteX92" fmla="*/ 50800 w 723900"/>
                  <a:gd name="connsiteY92" fmla="*/ 819150 h 850900"/>
                  <a:gd name="connsiteX93" fmla="*/ 53975 w 723900"/>
                  <a:gd name="connsiteY93" fmla="*/ 819150 h 850900"/>
                  <a:gd name="connsiteX94" fmla="*/ 53975 w 723900"/>
                  <a:gd name="connsiteY94" fmla="*/ 822325 h 850900"/>
                  <a:gd name="connsiteX95" fmla="*/ 53975 w 723900"/>
                  <a:gd name="connsiteY95" fmla="*/ 825500 h 850900"/>
                  <a:gd name="connsiteX96" fmla="*/ 52388 w 723900"/>
                  <a:gd name="connsiteY96" fmla="*/ 825500 h 850900"/>
                  <a:gd name="connsiteX97" fmla="*/ 52388 w 723900"/>
                  <a:gd name="connsiteY97" fmla="*/ 827088 h 850900"/>
                  <a:gd name="connsiteX98" fmla="*/ 50800 w 723900"/>
                  <a:gd name="connsiteY98" fmla="*/ 827088 h 850900"/>
                  <a:gd name="connsiteX99" fmla="*/ 50800 w 723900"/>
                  <a:gd name="connsiteY99" fmla="*/ 825500 h 850900"/>
                  <a:gd name="connsiteX100" fmla="*/ 50800 w 723900"/>
                  <a:gd name="connsiteY100" fmla="*/ 822325 h 850900"/>
                  <a:gd name="connsiteX101" fmla="*/ 47625 w 723900"/>
                  <a:gd name="connsiteY101" fmla="*/ 822325 h 850900"/>
                  <a:gd name="connsiteX102" fmla="*/ 47625 w 723900"/>
                  <a:gd name="connsiteY102" fmla="*/ 820738 h 850900"/>
                  <a:gd name="connsiteX103" fmla="*/ 47625 w 723900"/>
                  <a:gd name="connsiteY103" fmla="*/ 819150 h 850900"/>
                  <a:gd name="connsiteX104" fmla="*/ 117475 w 723900"/>
                  <a:gd name="connsiteY104" fmla="*/ 815975 h 850900"/>
                  <a:gd name="connsiteX105" fmla="*/ 120650 w 723900"/>
                  <a:gd name="connsiteY105" fmla="*/ 819150 h 850900"/>
                  <a:gd name="connsiteX106" fmla="*/ 120650 w 723900"/>
                  <a:gd name="connsiteY106" fmla="*/ 815975 h 850900"/>
                  <a:gd name="connsiteX107" fmla="*/ 123825 w 723900"/>
                  <a:gd name="connsiteY107" fmla="*/ 815975 h 850900"/>
                  <a:gd name="connsiteX108" fmla="*/ 127000 w 723900"/>
                  <a:gd name="connsiteY108" fmla="*/ 815975 h 850900"/>
                  <a:gd name="connsiteX109" fmla="*/ 127000 w 723900"/>
                  <a:gd name="connsiteY109" fmla="*/ 819150 h 850900"/>
                  <a:gd name="connsiteX110" fmla="*/ 123825 w 723900"/>
                  <a:gd name="connsiteY110" fmla="*/ 819150 h 850900"/>
                  <a:gd name="connsiteX111" fmla="*/ 123825 w 723900"/>
                  <a:gd name="connsiteY111" fmla="*/ 822325 h 850900"/>
                  <a:gd name="connsiteX112" fmla="*/ 120650 w 723900"/>
                  <a:gd name="connsiteY112" fmla="*/ 822325 h 850900"/>
                  <a:gd name="connsiteX113" fmla="*/ 117475 w 723900"/>
                  <a:gd name="connsiteY113" fmla="*/ 822325 h 850900"/>
                  <a:gd name="connsiteX114" fmla="*/ 114300 w 723900"/>
                  <a:gd name="connsiteY114" fmla="*/ 822325 h 850900"/>
                  <a:gd name="connsiteX115" fmla="*/ 114300 w 723900"/>
                  <a:gd name="connsiteY115" fmla="*/ 819150 h 850900"/>
                  <a:gd name="connsiteX116" fmla="*/ 117475 w 723900"/>
                  <a:gd name="connsiteY116" fmla="*/ 819150 h 850900"/>
                  <a:gd name="connsiteX117" fmla="*/ 117475 w 723900"/>
                  <a:gd name="connsiteY117" fmla="*/ 815975 h 850900"/>
                  <a:gd name="connsiteX118" fmla="*/ 63500 w 723900"/>
                  <a:gd name="connsiteY118" fmla="*/ 815975 h 850900"/>
                  <a:gd name="connsiteX119" fmla="*/ 65088 w 723900"/>
                  <a:gd name="connsiteY119" fmla="*/ 815975 h 850900"/>
                  <a:gd name="connsiteX120" fmla="*/ 65088 w 723900"/>
                  <a:gd name="connsiteY120" fmla="*/ 817563 h 850900"/>
                  <a:gd name="connsiteX121" fmla="*/ 66675 w 723900"/>
                  <a:gd name="connsiteY121" fmla="*/ 819150 h 850900"/>
                  <a:gd name="connsiteX122" fmla="*/ 65088 w 723900"/>
                  <a:gd name="connsiteY122" fmla="*/ 819150 h 850900"/>
                  <a:gd name="connsiteX123" fmla="*/ 65088 w 723900"/>
                  <a:gd name="connsiteY123" fmla="*/ 820738 h 850900"/>
                  <a:gd name="connsiteX124" fmla="*/ 63500 w 723900"/>
                  <a:gd name="connsiteY124" fmla="*/ 820738 h 850900"/>
                  <a:gd name="connsiteX125" fmla="*/ 63500 w 723900"/>
                  <a:gd name="connsiteY125" fmla="*/ 819150 h 850900"/>
                  <a:gd name="connsiteX126" fmla="*/ 63500 w 723900"/>
                  <a:gd name="connsiteY126" fmla="*/ 817563 h 850900"/>
                  <a:gd name="connsiteX127" fmla="*/ 63500 w 723900"/>
                  <a:gd name="connsiteY127" fmla="*/ 815975 h 850900"/>
                  <a:gd name="connsiteX128" fmla="*/ 57150 w 723900"/>
                  <a:gd name="connsiteY128" fmla="*/ 815975 h 850900"/>
                  <a:gd name="connsiteX129" fmla="*/ 58738 w 723900"/>
                  <a:gd name="connsiteY129" fmla="*/ 815975 h 850900"/>
                  <a:gd name="connsiteX130" fmla="*/ 58738 w 723900"/>
                  <a:gd name="connsiteY130" fmla="*/ 817563 h 850900"/>
                  <a:gd name="connsiteX131" fmla="*/ 57150 w 723900"/>
                  <a:gd name="connsiteY131" fmla="*/ 817563 h 850900"/>
                  <a:gd name="connsiteX132" fmla="*/ 57150 w 723900"/>
                  <a:gd name="connsiteY132" fmla="*/ 815975 h 850900"/>
                  <a:gd name="connsiteX133" fmla="*/ 133350 w 723900"/>
                  <a:gd name="connsiteY133" fmla="*/ 812800 h 850900"/>
                  <a:gd name="connsiteX134" fmla="*/ 136525 w 723900"/>
                  <a:gd name="connsiteY134" fmla="*/ 812800 h 850900"/>
                  <a:gd name="connsiteX135" fmla="*/ 138113 w 723900"/>
                  <a:gd name="connsiteY135" fmla="*/ 812800 h 850900"/>
                  <a:gd name="connsiteX136" fmla="*/ 138113 w 723900"/>
                  <a:gd name="connsiteY136" fmla="*/ 814388 h 850900"/>
                  <a:gd name="connsiteX137" fmla="*/ 136525 w 723900"/>
                  <a:gd name="connsiteY137" fmla="*/ 814388 h 850900"/>
                  <a:gd name="connsiteX138" fmla="*/ 136525 w 723900"/>
                  <a:gd name="connsiteY138" fmla="*/ 815975 h 850900"/>
                  <a:gd name="connsiteX139" fmla="*/ 136525 w 723900"/>
                  <a:gd name="connsiteY139" fmla="*/ 819150 h 850900"/>
                  <a:gd name="connsiteX140" fmla="*/ 133350 w 723900"/>
                  <a:gd name="connsiteY140" fmla="*/ 819150 h 850900"/>
                  <a:gd name="connsiteX141" fmla="*/ 133350 w 723900"/>
                  <a:gd name="connsiteY141" fmla="*/ 817563 h 850900"/>
                  <a:gd name="connsiteX142" fmla="*/ 133350 w 723900"/>
                  <a:gd name="connsiteY142" fmla="*/ 815975 h 850900"/>
                  <a:gd name="connsiteX143" fmla="*/ 133350 w 723900"/>
                  <a:gd name="connsiteY143" fmla="*/ 812800 h 850900"/>
                  <a:gd name="connsiteX144" fmla="*/ 69850 w 723900"/>
                  <a:gd name="connsiteY144" fmla="*/ 812800 h 850900"/>
                  <a:gd name="connsiteX145" fmla="*/ 71438 w 723900"/>
                  <a:gd name="connsiteY145" fmla="*/ 812800 h 850900"/>
                  <a:gd name="connsiteX146" fmla="*/ 73025 w 723900"/>
                  <a:gd name="connsiteY146" fmla="*/ 812800 h 850900"/>
                  <a:gd name="connsiteX147" fmla="*/ 76200 w 723900"/>
                  <a:gd name="connsiteY147" fmla="*/ 815975 h 850900"/>
                  <a:gd name="connsiteX148" fmla="*/ 73025 w 723900"/>
                  <a:gd name="connsiteY148" fmla="*/ 815975 h 850900"/>
                  <a:gd name="connsiteX149" fmla="*/ 69850 w 723900"/>
                  <a:gd name="connsiteY149" fmla="*/ 815975 h 850900"/>
                  <a:gd name="connsiteX150" fmla="*/ 69850 w 723900"/>
                  <a:gd name="connsiteY150" fmla="*/ 814388 h 850900"/>
                  <a:gd name="connsiteX151" fmla="*/ 69850 w 723900"/>
                  <a:gd name="connsiteY151" fmla="*/ 812800 h 850900"/>
                  <a:gd name="connsiteX152" fmla="*/ 25400 w 723900"/>
                  <a:gd name="connsiteY152" fmla="*/ 812800 h 850900"/>
                  <a:gd name="connsiteX153" fmla="*/ 28575 w 723900"/>
                  <a:gd name="connsiteY153" fmla="*/ 812800 h 850900"/>
                  <a:gd name="connsiteX154" fmla="*/ 31750 w 723900"/>
                  <a:gd name="connsiteY154" fmla="*/ 815975 h 850900"/>
                  <a:gd name="connsiteX155" fmla="*/ 31750 w 723900"/>
                  <a:gd name="connsiteY155" fmla="*/ 819150 h 850900"/>
                  <a:gd name="connsiteX156" fmla="*/ 28575 w 723900"/>
                  <a:gd name="connsiteY156" fmla="*/ 819150 h 850900"/>
                  <a:gd name="connsiteX157" fmla="*/ 25400 w 723900"/>
                  <a:gd name="connsiteY157" fmla="*/ 819150 h 850900"/>
                  <a:gd name="connsiteX158" fmla="*/ 25400 w 723900"/>
                  <a:gd name="connsiteY158" fmla="*/ 822325 h 850900"/>
                  <a:gd name="connsiteX159" fmla="*/ 22225 w 723900"/>
                  <a:gd name="connsiteY159" fmla="*/ 822325 h 850900"/>
                  <a:gd name="connsiteX160" fmla="*/ 22225 w 723900"/>
                  <a:gd name="connsiteY160" fmla="*/ 819150 h 850900"/>
                  <a:gd name="connsiteX161" fmla="*/ 22225 w 723900"/>
                  <a:gd name="connsiteY161" fmla="*/ 815975 h 850900"/>
                  <a:gd name="connsiteX162" fmla="*/ 25400 w 723900"/>
                  <a:gd name="connsiteY162" fmla="*/ 815975 h 850900"/>
                  <a:gd name="connsiteX163" fmla="*/ 25400 w 723900"/>
                  <a:gd name="connsiteY163" fmla="*/ 812800 h 850900"/>
                  <a:gd name="connsiteX164" fmla="*/ 123825 w 723900"/>
                  <a:gd name="connsiteY164" fmla="*/ 809625 h 850900"/>
                  <a:gd name="connsiteX165" fmla="*/ 127000 w 723900"/>
                  <a:gd name="connsiteY165" fmla="*/ 809625 h 850900"/>
                  <a:gd name="connsiteX166" fmla="*/ 127000 w 723900"/>
                  <a:gd name="connsiteY166" fmla="*/ 812800 h 850900"/>
                  <a:gd name="connsiteX167" fmla="*/ 123825 w 723900"/>
                  <a:gd name="connsiteY167" fmla="*/ 812800 h 850900"/>
                  <a:gd name="connsiteX168" fmla="*/ 123825 w 723900"/>
                  <a:gd name="connsiteY168" fmla="*/ 809625 h 850900"/>
                  <a:gd name="connsiteX169" fmla="*/ 79375 w 723900"/>
                  <a:gd name="connsiteY169" fmla="*/ 809625 h 850900"/>
                  <a:gd name="connsiteX170" fmla="*/ 82550 w 723900"/>
                  <a:gd name="connsiteY170" fmla="*/ 809625 h 850900"/>
                  <a:gd name="connsiteX171" fmla="*/ 82550 w 723900"/>
                  <a:gd name="connsiteY171" fmla="*/ 812800 h 850900"/>
                  <a:gd name="connsiteX172" fmla="*/ 79375 w 723900"/>
                  <a:gd name="connsiteY172" fmla="*/ 812800 h 850900"/>
                  <a:gd name="connsiteX173" fmla="*/ 79375 w 723900"/>
                  <a:gd name="connsiteY173" fmla="*/ 809625 h 850900"/>
                  <a:gd name="connsiteX174" fmla="*/ 66675 w 723900"/>
                  <a:gd name="connsiteY174" fmla="*/ 809625 h 850900"/>
                  <a:gd name="connsiteX175" fmla="*/ 69850 w 723900"/>
                  <a:gd name="connsiteY175" fmla="*/ 809625 h 850900"/>
                  <a:gd name="connsiteX176" fmla="*/ 69850 w 723900"/>
                  <a:gd name="connsiteY176" fmla="*/ 812800 h 850900"/>
                  <a:gd name="connsiteX177" fmla="*/ 66675 w 723900"/>
                  <a:gd name="connsiteY177" fmla="*/ 812800 h 850900"/>
                  <a:gd name="connsiteX178" fmla="*/ 66675 w 723900"/>
                  <a:gd name="connsiteY178" fmla="*/ 809625 h 850900"/>
                  <a:gd name="connsiteX179" fmla="*/ 117475 w 723900"/>
                  <a:gd name="connsiteY179" fmla="*/ 806450 h 850900"/>
                  <a:gd name="connsiteX180" fmla="*/ 120650 w 723900"/>
                  <a:gd name="connsiteY180" fmla="*/ 806450 h 850900"/>
                  <a:gd name="connsiteX181" fmla="*/ 120650 w 723900"/>
                  <a:gd name="connsiteY181" fmla="*/ 809625 h 850900"/>
                  <a:gd name="connsiteX182" fmla="*/ 117475 w 723900"/>
                  <a:gd name="connsiteY182" fmla="*/ 809625 h 850900"/>
                  <a:gd name="connsiteX183" fmla="*/ 117475 w 723900"/>
                  <a:gd name="connsiteY183" fmla="*/ 806450 h 850900"/>
                  <a:gd name="connsiteX184" fmla="*/ 107950 w 723900"/>
                  <a:gd name="connsiteY184" fmla="*/ 806450 h 850900"/>
                  <a:gd name="connsiteX185" fmla="*/ 111125 w 723900"/>
                  <a:gd name="connsiteY185" fmla="*/ 806450 h 850900"/>
                  <a:gd name="connsiteX186" fmla="*/ 114300 w 723900"/>
                  <a:gd name="connsiteY186" fmla="*/ 806450 h 850900"/>
                  <a:gd name="connsiteX187" fmla="*/ 114300 w 723900"/>
                  <a:gd name="connsiteY187" fmla="*/ 809625 h 850900"/>
                  <a:gd name="connsiteX188" fmla="*/ 111125 w 723900"/>
                  <a:gd name="connsiteY188" fmla="*/ 809625 h 850900"/>
                  <a:gd name="connsiteX189" fmla="*/ 107950 w 723900"/>
                  <a:gd name="connsiteY189" fmla="*/ 809625 h 850900"/>
                  <a:gd name="connsiteX190" fmla="*/ 107950 w 723900"/>
                  <a:gd name="connsiteY190" fmla="*/ 806450 h 850900"/>
                  <a:gd name="connsiteX191" fmla="*/ 73025 w 723900"/>
                  <a:gd name="connsiteY191" fmla="*/ 806450 h 850900"/>
                  <a:gd name="connsiteX192" fmla="*/ 76200 w 723900"/>
                  <a:gd name="connsiteY192" fmla="*/ 806450 h 850900"/>
                  <a:gd name="connsiteX193" fmla="*/ 76200 w 723900"/>
                  <a:gd name="connsiteY193" fmla="*/ 809625 h 850900"/>
                  <a:gd name="connsiteX194" fmla="*/ 73025 w 723900"/>
                  <a:gd name="connsiteY194" fmla="*/ 809625 h 850900"/>
                  <a:gd name="connsiteX195" fmla="*/ 73025 w 723900"/>
                  <a:gd name="connsiteY195" fmla="*/ 806450 h 850900"/>
                  <a:gd name="connsiteX196" fmla="*/ 25400 w 723900"/>
                  <a:gd name="connsiteY196" fmla="*/ 806450 h 850900"/>
                  <a:gd name="connsiteX197" fmla="*/ 28575 w 723900"/>
                  <a:gd name="connsiteY197" fmla="*/ 806450 h 850900"/>
                  <a:gd name="connsiteX198" fmla="*/ 28575 w 723900"/>
                  <a:gd name="connsiteY198" fmla="*/ 809625 h 850900"/>
                  <a:gd name="connsiteX199" fmla="*/ 25400 w 723900"/>
                  <a:gd name="connsiteY199" fmla="*/ 809625 h 850900"/>
                  <a:gd name="connsiteX200" fmla="*/ 25400 w 723900"/>
                  <a:gd name="connsiteY200" fmla="*/ 806450 h 850900"/>
                  <a:gd name="connsiteX201" fmla="*/ 117475 w 723900"/>
                  <a:gd name="connsiteY201" fmla="*/ 803275 h 850900"/>
                  <a:gd name="connsiteX202" fmla="*/ 119063 w 723900"/>
                  <a:gd name="connsiteY202" fmla="*/ 803275 h 850900"/>
                  <a:gd name="connsiteX203" fmla="*/ 119063 w 723900"/>
                  <a:gd name="connsiteY203" fmla="*/ 804863 h 850900"/>
                  <a:gd name="connsiteX204" fmla="*/ 117475 w 723900"/>
                  <a:gd name="connsiteY204" fmla="*/ 804863 h 850900"/>
                  <a:gd name="connsiteX205" fmla="*/ 117475 w 723900"/>
                  <a:gd name="connsiteY205" fmla="*/ 803275 h 850900"/>
                  <a:gd name="connsiteX206" fmla="*/ 98425 w 723900"/>
                  <a:gd name="connsiteY206" fmla="*/ 803275 h 850900"/>
                  <a:gd name="connsiteX207" fmla="*/ 101600 w 723900"/>
                  <a:gd name="connsiteY207" fmla="*/ 803275 h 850900"/>
                  <a:gd name="connsiteX208" fmla="*/ 104775 w 723900"/>
                  <a:gd name="connsiteY208" fmla="*/ 803275 h 850900"/>
                  <a:gd name="connsiteX209" fmla="*/ 107950 w 723900"/>
                  <a:gd name="connsiteY209" fmla="*/ 803275 h 850900"/>
                  <a:gd name="connsiteX210" fmla="*/ 107950 w 723900"/>
                  <a:gd name="connsiteY210" fmla="*/ 806450 h 850900"/>
                  <a:gd name="connsiteX211" fmla="*/ 104775 w 723900"/>
                  <a:gd name="connsiteY211" fmla="*/ 806450 h 850900"/>
                  <a:gd name="connsiteX212" fmla="*/ 104775 w 723900"/>
                  <a:gd name="connsiteY212" fmla="*/ 809625 h 850900"/>
                  <a:gd name="connsiteX213" fmla="*/ 104775 w 723900"/>
                  <a:gd name="connsiteY213" fmla="*/ 812800 h 850900"/>
                  <a:gd name="connsiteX214" fmla="*/ 107950 w 723900"/>
                  <a:gd name="connsiteY214" fmla="*/ 812800 h 850900"/>
                  <a:gd name="connsiteX215" fmla="*/ 107950 w 723900"/>
                  <a:gd name="connsiteY215" fmla="*/ 815975 h 850900"/>
                  <a:gd name="connsiteX216" fmla="*/ 104775 w 723900"/>
                  <a:gd name="connsiteY216" fmla="*/ 815975 h 850900"/>
                  <a:gd name="connsiteX217" fmla="*/ 101600 w 723900"/>
                  <a:gd name="connsiteY217" fmla="*/ 815975 h 850900"/>
                  <a:gd name="connsiteX218" fmla="*/ 100013 w 723900"/>
                  <a:gd name="connsiteY218" fmla="*/ 815975 h 850900"/>
                  <a:gd name="connsiteX219" fmla="*/ 100013 w 723900"/>
                  <a:gd name="connsiteY219" fmla="*/ 817563 h 850900"/>
                  <a:gd name="connsiteX220" fmla="*/ 98425 w 723900"/>
                  <a:gd name="connsiteY220" fmla="*/ 817563 h 850900"/>
                  <a:gd name="connsiteX221" fmla="*/ 98425 w 723900"/>
                  <a:gd name="connsiteY221" fmla="*/ 815975 h 850900"/>
                  <a:gd name="connsiteX222" fmla="*/ 98425 w 723900"/>
                  <a:gd name="connsiteY222" fmla="*/ 812800 h 850900"/>
                  <a:gd name="connsiteX223" fmla="*/ 95250 w 723900"/>
                  <a:gd name="connsiteY223" fmla="*/ 812800 h 850900"/>
                  <a:gd name="connsiteX224" fmla="*/ 98425 w 723900"/>
                  <a:gd name="connsiteY224" fmla="*/ 809625 h 850900"/>
                  <a:gd name="connsiteX225" fmla="*/ 98425 w 723900"/>
                  <a:gd name="connsiteY225" fmla="*/ 806450 h 850900"/>
                  <a:gd name="connsiteX226" fmla="*/ 98425 w 723900"/>
                  <a:gd name="connsiteY226" fmla="*/ 803275 h 850900"/>
                  <a:gd name="connsiteX227" fmla="*/ 114300 w 723900"/>
                  <a:gd name="connsiteY227" fmla="*/ 800100 h 850900"/>
                  <a:gd name="connsiteX228" fmla="*/ 117475 w 723900"/>
                  <a:gd name="connsiteY228" fmla="*/ 800100 h 850900"/>
                  <a:gd name="connsiteX229" fmla="*/ 117475 w 723900"/>
                  <a:gd name="connsiteY229" fmla="*/ 803275 h 850900"/>
                  <a:gd name="connsiteX230" fmla="*/ 114300 w 723900"/>
                  <a:gd name="connsiteY230" fmla="*/ 803275 h 850900"/>
                  <a:gd name="connsiteX231" fmla="*/ 111125 w 723900"/>
                  <a:gd name="connsiteY231" fmla="*/ 803275 h 850900"/>
                  <a:gd name="connsiteX232" fmla="*/ 114300 w 723900"/>
                  <a:gd name="connsiteY232" fmla="*/ 800100 h 850900"/>
                  <a:gd name="connsiteX233" fmla="*/ 38100 w 723900"/>
                  <a:gd name="connsiteY233" fmla="*/ 800100 h 850900"/>
                  <a:gd name="connsiteX234" fmla="*/ 39688 w 723900"/>
                  <a:gd name="connsiteY234" fmla="*/ 800100 h 850900"/>
                  <a:gd name="connsiteX235" fmla="*/ 39688 w 723900"/>
                  <a:gd name="connsiteY235" fmla="*/ 801687 h 850900"/>
                  <a:gd name="connsiteX236" fmla="*/ 41275 w 723900"/>
                  <a:gd name="connsiteY236" fmla="*/ 800100 h 850900"/>
                  <a:gd name="connsiteX237" fmla="*/ 44450 w 723900"/>
                  <a:gd name="connsiteY237" fmla="*/ 800100 h 850900"/>
                  <a:gd name="connsiteX238" fmla="*/ 44450 w 723900"/>
                  <a:gd name="connsiteY238" fmla="*/ 803275 h 850900"/>
                  <a:gd name="connsiteX239" fmla="*/ 41275 w 723900"/>
                  <a:gd name="connsiteY239" fmla="*/ 803275 h 850900"/>
                  <a:gd name="connsiteX240" fmla="*/ 44450 w 723900"/>
                  <a:gd name="connsiteY240" fmla="*/ 806450 h 850900"/>
                  <a:gd name="connsiteX241" fmla="*/ 44450 w 723900"/>
                  <a:gd name="connsiteY241" fmla="*/ 809625 h 850900"/>
                  <a:gd name="connsiteX242" fmla="*/ 44450 w 723900"/>
                  <a:gd name="connsiteY242" fmla="*/ 812800 h 850900"/>
                  <a:gd name="connsiteX243" fmla="*/ 44450 w 723900"/>
                  <a:gd name="connsiteY243" fmla="*/ 815975 h 850900"/>
                  <a:gd name="connsiteX244" fmla="*/ 41275 w 723900"/>
                  <a:gd name="connsiteY244" fmla="*/ 815975 h 850900"/>
                  <a:gd name="connsiteX245" fmla="*/ 41275 w 723900"/>
                  <a:gd name="connsiteY245" fmla="*/ 819150 h 850900"/>
                  <a:gd name="connsiteX246" fmla="*/ 38100 w 723900"/>
                  <a:gd name="connsiteY246" fmla="*/ 819150 h 850900"/>
                  <a:gd name="connsiteX247" fmla="*/ 34925 w 723900"/>
                  <a:gd name="connsiteY247" fmla="*/ 819150 h 850900"/>
                  <a:gd name="connsiteX248" fmla="*/ 34925 w 723900"/>
                  <a:gd name="connsiteY248" fmla="*/ 815975 h 850900"/>
                  <a:gd name="connsiteX249" fmla="*/ 34925 w 723900"/>
                  <a:gd name="connsiteY249" fmla="*/ 812800 h 850900"/>
                  <a:gd name="connsiteX250" fmla="*/ 34925 w 723900"/>
                  <a:gd name="connsiteY250" fmla="*/ 809625 h 850900"/>
                  <a:gd name="connsiteX251" fmla="*/ 31750 w 723900"/>
                  <a:gd name="connsiteY251" fmla="*/ 809625 h 850900"/>
                  <a:gd name="connsiteX252" fmla="*/ 31750 w 723900"/>
                  <a:gd name="connsiteY252" fmla="*/ 806450 h 850900"/>
                  <a:gd name="connsiteX253" fmla="*/ 34925 w 723900"/>
                  <a:gd name="connsiteY253" fmla="*/ 806450 h 850900"/>
                  <a:gd name="connsiteX254" fmla="*/ 38100 w 723900"/>
                  <a:gd name="connsiteY254" fmla="*/ 806450 h 850900"/>
                  <a:gd name="connsiteX255" fmla="*/ 38100 w 723900"/>
                  <a:gd name="connsiteY255" fmla="*/ 804863 h 850900"/>
                  <a:gd name="connsiteX256" fmla="*/ 38100 w 723900"/>
                  <a:gd name="connsiteY256" fmla="*/ 803275 h 850900"/>
                  <a:gd name="connsiteX257" fmla="*/ 39687 w 723900"/>
                  <a:gd name="connsiteY257" fmla="*/ 801688 h 850900"/>
                  <a:gd name="connsiteX258" fmla="*/ 38100 w 723900"/>
                  <a:gd name="connsiteY258" fmla="*/ 801688 h 850900"/>
                  <a:gd name="connsiteX259" fmla="*/ 38100 w 723900"/>
                  <a:gd name="connsiteY259" fmla="*/ 800100 h 850900"/>
                  <a:gd name="connsiteX260" fmla="*/ 133350 w 723900"/>
                  <a:gd name="connsiteY260" fmla="*/ 796925 h 850900"/>
                  <a:gd name="connsiteX261" fmla="*/ 134938 w 723900"/>
                  <a:gd name="connsiteY261" fmla="*/ 796925 h 850900"/>
                  <a:gd name="connsiteX262" fmla="*/ 134938 w 723900"/>
                  <a:gd name="connsiteY262" fmla="*/ 798513 h 850900"/>
                  <a:gd name="connsiteX263" fmla="*/ 133350 w 723900"/>
                  <a:gd name="connsiteY263" fmla="*/ 798513 h 850900"/>
                  <a:gd name="connsiteX264" fmla="*/ 133350 w 723900"/>
                  <a:gd name="connsiteY264" fmla="*/ 796925 h 850900"/>
                  <a:gd name="connsiteX265" fmla="*/ 130175 w 723900"/>
                  <a:gd name="connsiteY265" fmla="*/ 793750 h 850900"/>
                  <a:gd name="connsiteX266" fmla="*/ 133350 w 723900"/>
                  <a:gd name="connsiteY266" fmla="*/ 793750 h 850900"/>
                  <a:gd name="connsiteX267" fmla="*/ 133350 w 723900"/>
                  <a:gd name="connsiteY267" fmla="*/ 796925 h 850900"/>
                  <a:gd name="connsiteX268" fmla="*/ 130175 w 723900"/>
                  <a:gd name="connsiteY268" fmla="*/ 796925 h 850900"/>
                  <a:gd name="connsiteX269" fmla="*/ 130175 w 723900"/>
                  <a:gd name="connsiteY269" fmla="*/ 793750 h 850900"/>
                  <a:gd name="connsiteX270" fmla="*/ 44450 w 723900"/>
                  <a:gd name="connsiteY270" fmla="*/ 793750 h 850900"/>
                  <a:gd name="connsiteX271" fmla="*/ 44450 w 723900"/>
                  <a:gd name="connsiteY271" fmla="*/ 796925 h 850900"/>
                  <a:gd name="connsiteX272" fmla="*/ 41275 w 723900"/>
                  <a:gd name="connsiteY272" fmla="*/ 796925 h 850900"/>
                  <a:gd name="connsiteX273" fmla="*/ 44450 w 723900"/>
                  <a:gd name="connsiteY273" fmla="*/ 793750 h 850900"/>
                  <a:gd name="connsiteX274" fmla="*/ 31750 w 723900"/>
                  <a:gd name="connsiteY274" fmla="*/ 790575 h 850900"/>
                  <a:gd name="connsiteX275" fmla="*/ 33338 w 723900"/>
                  <a:gd name="connsiteY275" fmla="*/ 790575 h 850900"/>
                  <a:gd name="connsiteX276" fmla="*/ 33338 w 723900"/>
                  <a:gd name="connsiteY276" fmla="*/ 793750 h 850900"/>
                  <a:gd name="connsiteX277" fmla="*/ 31750 w 723900"/>
                  <a:gd name="connsiteY277" fmla="*/ 793750 h 850900"/>
                  <a:gd name="connsiteX278" fmla="*/ 31750 w 723900"/>
                  <a:gd name="connsiteY278" fmla="*/ 790575 h 850900"/>
                  <a:gd name="connsiteX279" fmla="*/ 139700 w 723900"/>
                  <a:gd name="connsiteY279" fmla="*/ 787400 h 850900"/>
                  <a:gd name="connsiteX280" fmla="*/ 142875 w 723900"/>
                  <a:gd name="connsiteY280" fmla="*/ 787400 h 850900"/>
                  <a:gd name="connsiteX281" fmla="*/ 142875 w 723900"/>
                  <a:gd name="connsiteY281" fmla="*/ 790575 h 850900"/>
                  <a:gd name="connsiteX282" fmla="*/ 139700 w 723900"/>
                  <a:gd name="connsiteY282" fmla="*/ 790575 h 850900"/>
                  <a:gd name="connsiteX283" fmla="*/ 139700 w 723900"/>
                  <a:gd name="connsiteY283" fmla="*/ 787400 h 850900"/>
                  <a:gd name="connsiteX284" fmla="*/ 155575 w 723900"/>
                  <a:gd name="connsiteY284" fmla="*/ 781050 h 850900"/>
                  <a:gd name="connsiteX285" fmla="*/ 157163 w 723900"/>
                  <a:gd name="connsiteY285" fmla="*/ 781050 h 850900"/>
                  <a:gd name="connsiteX286" fmla="*/ 158750 w 723900"/>
                  <a:gd name="connsiteY286" fmla="*/ 781050 h 850900"/>
                  <a:gd name="connsiteX287" fmla="*/ 160338 w 723900"/>
                  <a:gd name="connsiteY287" fmla="*/ 781050 h 850900"/>
                  <a:gd name="connsiteX288" fmla="*/ 160338 w 723900"/>
                  <a:gd name="connsiteY288" fmla="*/ 782638 h 850900"/>
                  <a:gd name="connsiteX289" fmla="*/ 158750 w 723900"/>
                  <a:gd name="connsiteY289" fmla="*/ 782638 h 850900"/>
                  <a:gd name="connsiteX290" fmla="*/ 158750 w 723900"/>
                  <a:gd name="connsiteY290" fmla="*/ 784225 h 850900"/>
                  <a:gd name="connsiteX291" fmla="*/ 158750 w 723900"/>
                  <a:gd name="connsiteY291" fmla="*/ 787400 h 850900"/>
                  <a:gd name="connsiteX292" fmla="*/ 157163 w 723900"/>
                  <a:gd name="connsiteY292" fmla="*/ 787400 h 850900"/>
                  <a:gd name="connsiteX293" fmla="*/ 157163 w 723900"/>
                  <a:gd name="connsiteY293" fmla="*/ 788988 h 850900"/>
                  <a:gd name="connsiteX294" fmla="*/ 155575 w 723900"/>
                  <a:gd name="connsiteY294" fmla="*/ 788988 h 850900"/>
                  <a:gd name="connsiteX295" fmla="*/ 155575 w 723900"/>
                  <a:gd name="connsiteY295" fmla="*/ 787400 h 850900"/>
                  <a:gd name="connsiteX296" fmla="*/ 155575 w 723900"/>
                  <a:gd name="connsiteY296" fmla="*/ 784225 h 850900"/>
                  <a:gd name="connsiteX297" fmla="*/ 155575 w 723900"/>
                  <a:gd name="connsiteY297" fmla="*/ 782638 h 850900"/>
                  <a:gd name="connsiteX298" fmla="*/ 155575 w 723900"/>
                  <a:gd name="connsiteY298" fmla="*/ 781050 h 850900"/>
                  <a:gd name="connsiteX299" fmla="*/ 98425 w 723900"/>
                  <a:gd name="connsiteY299" fmla="*/ 774700 h 850900"/>
                  <a:gd name="connsiteX300" fmla="*/ 100013 w 723900"/>
                  <a:gd name="connsiteY300" fmla="*/ 774700 h 850900"/>
                  <a:gd name="connsiteX301" fmla="*/ 100013 w 723900"/>
                  <a:gd name="connsiteY301" fmla="*/ 777875 h 850900"/>
                  <a:gd name="connsiteX302" fmla="*/ 98425 w 723900"/>
                  <a:gd name="connsiteY302" fmla="*/ 777875 h 850900"/>
                  <a:gd name="connsiteX303" fmla="*/ 98425 w 723900"/>
                  <a:gd name="connsiteY303" fmla="*/ 774700 h 850900"/>
                  <a:gd name="connsiteX304" fmla="*/ 177800 w 723900"/>
                  <a:gd name="connsiteY304" fmla="*/ 771525 h 850900"/>
                  <a:gd name="connsiteX305" fmla="*/ 180975 w 723900"/>
                  <a:gd name="connsiteY305" fmla="*/ 771525 h 850900"/>
                  <a:gd name="connsiteX306" fmla="*/ 180975 w 723900"/>
                  <a:gd name="connsiteY306" fmla="*/ 773113 h 850900"/>
                  <a:gd name="connsiteX307" fmla="*/ 177800 w 723900"/>
                  <a:gd name="connsiteY307" fmla="*/ 773113 h 850900"/>
                  <a:gd name="connsiteX308" fmla="*/ 177800 w 723900"/>
                  <a:gd name="connsiteY308" fmla="*/ 771525 h 850900"/>
                  <a:gd name="connsiteX309" fmla="*/ 187325 w 723900"/>
                  <a:gd name="connsiteY309" fmla="*/ 762000 h 850900"/>
                  <a:gd name="connsiteX310" fmla="*/ 188913 w 723900"/>
                  <a:gd name="connsiteY310" fmla="*/ 762000 h 850900"/>
                  <a:gd name="connsiteX311" fmla="*/ 188913 w 723900"/>
                  <a:gd name="connsiteY311" fmla="*/ 765175 h 850900"/>
                  <a:gd name="connsiteX312" fmla="*/ 187325 w 723900"/>
                  <a:gd name="connsiteY312" fmla="*/ 765175 h 850900"/>
                  <a:gd name="connsiteX313" fmla="*/ 187325 w 723900"/>
                  <a:gd name="connsiteY313" fmla="*/ 762000 h 850900"/>
                  <a:gd name="connsiteX314" fmla="*/ 273050 w 723900"/>
                  <a:gd name="connsiteY314" fmla="*/ 758825 h 850900"/>
                  <a:gd name="connsiteX315" fmla="*/ 276225 w 723900"/>
                  <a:gd name="connsiteY315" fmla="*/ 758825 h 850900"/>
                  <a:gd name="connsiteX316" fmla="*/ 276225 w 723900"/>
                  <a:gd name="connsiteY316" fmla="*/ 762000 h 850900"/>
                  <a:gd name="connsiteX317" fmla="*/ 273050 w 723900"/>
                  <a:gd name="connsiteY317" fmla="*/ 762000 h 850900"/>
                  <a:gd name="connsiteX318" fmla="*/ 273050 w 723900"/>
                  <a:gd name="connsiteY318" fmla="*/ 758825 h 850900"/>
                  <a:gd name="connsiteX319" fmla="*/ 133350 w 723900"/>
                  <a:gd name="connsiteY319" fmla="*/ 758825 h 850900"/>
                  <a:gd name="connsiteX320" fmla="*/ 130175 w 723900"/>
                  <a:gd name="connsiteY320" fmla="*/ 762000 h 850900"/>
                  <a:gd name="connsiteX321" fmla="*/ 130175 w 723900"/>
                  <a:gd name="connsiteY321" fmla="*/ 768350 h 850900"/>
                  <a:gd name="connsiteX322" fmla="*/ 133350 w 723900"/>
                  <a:gd name="connsiteY322" fmla="*/ 762000 h 850900"/>
                  <a:gd name="connsiteX323" fmla="*/ 133350 w 723900"/>
                  <a:gd name="connsiteY323" fmla="*/ 758825 h 850900"/>
                  <a:gd name="connsiteX324" fmla="*/ 295275 w 723900"/>
                  <a:gd name="connsiteY324" fmla="*/ 752475 h 850900"/>
                  <a:gd name="connsiteX325" fmla="*/ 296863 w 723900"/>
                  <a:gd name="connsiteY325" fmla="*/ 752475 h 850900"/>
                  <a:gd name="connsiteX326" fmla="*/ 298450 w 723900"/>
                  <a:gd name="connsiteY326" fmla="*/ 752475 h 850900"/>
                  <a:gd name="connsiteX327" fmla="*/ 298450 w 723900"/>
                  <a:gd name="connsiteY327" fmla="*/ 755650 h 850900"/>
                  <a:gd name="connsiteX328" fmla="*/ 295275 w 723900"/>
                  <a:gd name="connsiteY328" fmla="*/ 755650 h 850900"/>
                  <a:gd name="connsiteX329" fmla="*/ 292100 w 723900"/>
                  <a:gd name="connsiteY329" fmla="*/ 755650 h 850900"/>
                  <a:gd name="connsiteX330" fmla="*/ 295275 w 723900"/>
                  <a:gd name="connsiteY330" fmla="*/ 752475 h 850900"/>
                  <a:gd name="connsiteX331" fmla="*/ 288925 w 723900"/>
                  <a:gd name="connsiteY331" fmla="*/ 749300 h 850900"/>
                  <a:gd name="connsiteX332" fmla="*/ 292100 w 723900"/>
                  <a:gd name="connsiteY332" fmla="*/ 749300 h 850900"/>
                  <a:gd name="connsiteX333" fmla="*/ 295275 w 723900"/>
                  <a:gd name="connsiteY333" fmla="*/ 752475 h 850900"/>
                  <a:gd name="connsiteX334" fmla="*/ 292100 w 723900"/>
                  <a:gd name="connsiteY334" fmla="*/ 752475 h 850900"/>
                  <a:gd name="connsiteX335" fmla="*/ 292100 w 723900"/>
                  <a:gd name="connsiteY335" fmla="*/ 755650 h 850900"/>
                  <a:gd name="connsiteX336" fmla="*/ 288925 w 723900"/>
                  <a:gd name="connsiteY336" fmla="*/ 755650 h 850900"/>
                  <a:gd name="connsiteX337" fmla="*/ 285750 w 723900"/>
                  <a:gd name="connsiteY337" fmla="*/ 755650 h 850900"/>
                  <a:gd name="connsiteX338" fmla="*/ 285750 w 723900"/>
                  <a:gd name="connsiteY338" fmla="*/ 752475 h 850900"/>
                  <a:gd name="connsiteX339" fmla="*/ 288925 w 723900"/>
                  <a:gd name="connsiteY339" fmla="*/ 752475 h 850900"/>
                  <a:gd name="connsiteX340" fmla="*/ 288925 w 723900"/>
                  <a:gd name="connsiteY340" fmla="*/ 749300 h 850900"/>
                  <a:gd name="connsiteX341" fmla="*/ 282575 w 723900"/>
                  <a:gd name="connsiteY341" fmla="*/ 749300 h 850900"/>
                  <a:gd name="connsiteX342" fmla="*/ 282575 w 723900"/>
                  <a:gd name="connsiteY342" fmla="*/ 752475 h 850900"/>
                  <a:gd name="connsiteX343" fmla="*/ 285750 w 723900"/>
                  <a:gd name="connsiteY343" fmla="*/ 752475 h 850900"/>
                  <a:gd name="connsiteX344" fmla="*/ 282575 w 723900"/>
                  <a:gd name="connsiteY344" fmla="*/ 755650 h 850900"/>
                  <a:gd name="connsiteX345" fmla="*/ 279400 w 723900"/>
                  <a:gd name="connsiteY345" fmla="*/ 755650 h 850900"/>
                  <a:gd name="connsiteX346" fmla="*/ 279400 w 723900"/>
                  <a:gd name="connsiteY346" fmla="*/ 758825 h 850900"/>
                  <a:gd name="connsiteX347" fmla="*/ 276225 w 723900"/>
                  <a:gd name="connsiteY347" fmla="*/ 758825 h 850900"/>
                  <a:gd name="connsiteX348" fmla="*/ 276225 w 723900"/>
                  <a:gd name="connsiteY348" fmla="*/ 755650 h 850900"/>
                  <a:gd name="connsiteX349" fmla="*/ 276225 w 723900"/>
                  <a:gd name="connsiteY349" fmla="*/ 752475 h 850900"/>
                  <a:gd name="connsiteX350" fmla="*/ 279400 w 723900"/>
                  <a:gd name="connsiteY350" fmla="*/ 752475 h 850900"/>
                  <a:gd name="connsiteX351" fmla="*/ 282575 w 723900"/>
                  <a:gd name="connsiteY351" fmla="*/ 749300 h 850900"/>
                  <a:gd name="connsiteX352" fmla="*/ 203200 w 723900"/>
                  <a:gd name="connsiteY352" fmla="*/ 749300 h 850900"/>
                  <a:gd name="connsiteX353" fmla="*/ 206375 w 723900"/>
                  <a:gd name="connsiteY353" fmla="*/ 749300 h 850900"/>
                  <a:gd name="connsiteX354" fmla="*/ 209550 w 723900"/>
                  <a:gd name="connsiteY354" fmla="*/ 749300 h 850900"/>
                  <a:gd name="connsiteX355" fmla="*/ 209550 w 723900"/>
                  <a:gd name="connsiteY355" fmla="*/ 752475 h 850900"/>
                  <a:gd name="connsiteX356" fmla="*/ 206375 w 723900"/>
                  <a:gd name="connsiteY356" fmla="*/ 752475 h 850900"/>
                  <a:gd name="connsiteX357" fmla="*/ 203200 w 723900"/>
                  <a:gd name="connsiteY357" fmla="*/ 752475 h 850900"/>
                  <a:gd name="connsiteX358" fmla="*/ 203200 w 723900"/>
                  <a:gd name="connsiteY358" fmla="*/ 749300 h 850900"/>
                  <a:gd name="connsiteX359" fmla="*/ 298450 w 723900"/>
                  <a:gd name="connsiteY359" fmla="*/ 742950 h 850900"/>
                  <a:gd name="connsiteX360" fmla="*/ 300038 w 723900"/>
                  <a:gd name="connsiteY360" fmla="*/ 742950 h 850900"/>
                  <a:gd name="connsiteX361" fmla="*/ 300038 w 723900"/>
                  <a:gd name="connsiteY361" fmla="*/ 744538 h 850900"/>
                  <a:gd name="connsiteX362" fmla="*/ 298450 w 723900"/>
                  <a:gd name="connsiteY362" fmla="*/ 744538 h 850900"/>
                  <a:gd name="connsiteX363" fmla="*/ 298450 w 723900"/>
                  <a:gd name="connsiteY363" fmla="*/ 742950 h 850900"/>
                  <a:gd name="connsiteX364" fmla="*/ 212725 w 723900"/>
                  <a:gd name="connsiteY364" fmla="*/ 742950 h 850900"/>
                  <a:gd name="connsiteX365" fmla="*/ 214313 w 723900"/>
                  <a:gd name="connsiteY365" fmla="*/ 742950 h 850900"/>
                  <a:gd name="connsiteX366" fmla="*/ 214313 w 723900"/>
                  <a:gd name="connsiteY366" fmla="*/ 744538 h 850900"/>
                  <a:gd name="connsiteX367" fmla="*/ 212725 w 723900"/>
                  <a:gd name="connsiteY367" fmla="*/ 744538 h 850900"/>
                  <a:gd name="connsiteX368" fmla="*/ 212725 w 723900"/>
                  <a:gd name="connsiteY368" fmla="*/ 742950 h 850900"/>
                  <a:gd name="connsiteX369" fmla="*/ 200025 w 723900"/>
                  <a:gd name="connsiteY369" fmla="*/ 742950 h 850900"/>
                  <a:gd name="connsiteX370" fmla="*/ 201613 w 723900"/>
                  <a:gd name="connsiteY370" fmla="*/ 742950 h 850900"/>
                  <a:gd name="connsiteX371" fmla="*/ 201613 w 723900"/>
                  <a:gd name="connsiteY371" fmla="*/ 746125 h 850900"/>
                  <a:gd name="connsiteX372" fmla="*/ 200025 w 723900"/>
                  <a:gd name="connsiteY372" fmla="*/ 746125 h 850900"/>
                  <a:gd name="connsiteX373" fmla="*/ 200025 w 723900"/>
                  <a:gd name="connsiteY373" fmla="*/ 742950 h 850900"/>
                  <a:gd name="connsiteX374" fmla="*/ 304800 w 723900"/>
                  <a:gd name="connsiteY374" fmla="*/ 739775 h 850900"/>
                  <a:gd name="connsiteX375" fmla="*/ 306388 w 723900"/>
                  <a:gd name="connsiteY375" fmla="*/ 739775 h 850900"/>
                  <a:gd name="connsiteX376" fmla="*/ 306388 w 723900"/>
                  <a:gd name="connsiteY376" fmla="*/ 741363 h 850900"/>
                  <a:gd name="connsiteX377" fmla="*/ 304800 w 723900"/>
                  <a:gd name="connsiteY377" fmla="*/ 741363 h 850900"/>
                  <a:gd name="connsiteX378" fmla="*/ 304800 w 723900"/>
                  <a:gd name="connsiteY378" fmla="*/ 739775 h 850900"/>
                  <a:gd name="connsiteX379" fmla="*/ 212725 w 723900"/>
                  <a:gd name="connsiteY379" fmla="*/ 739775 h 850900"/>
                  <a:gd name="connsiteX380" fmla="*/ 214313 w 723900"/>
                  <a:gd name="connsiteY380" fmla="*/ 739775 h 850900"/>
                  <a:gd name="connsiteX381" fmla="*/ 214313 w 723900"/>
                  <a:gd name="connsiteY381" fmla="*/ 741363 h 850900"/>
                  <a:gd name="connsiteX382" fmla="*/ 212725 w 723900"/>
                  <a:gd name="connsiteY382" fmla="*/ 741363 h 850900"/>
                  <a:gd name="connsiteX383" fmla="*/ 212725 w 723900"/>
                  <a:gd name="connsiteY383" fmla="*/ 739775 h 850900"/>
                  <a:gd name="connsiteX384" fmla="*/ 215900 w 723900"/>
                  <a:gd name="connsiteY384" fmla="*/ 736600 h 850900"/>
                  <a:gd name="connsiteX385" fmla="*/ 217488 w 723900"/>
                  <a:gd name="connsiteY385" fmla="*/ 736600 h 850900"/>
                  <a:gd name="connsiteX386" fmla="*/ 217488 w 723900"/>
                  <a:gd name="connsiteY386" fmla="*/ 738188 h 850900"/>
                  <a:gd name="connsiteX387" fmla="*/ 215900 w 723900"/>
                  <a:gd name="connsiteY387" fmla="*/ 738188 h 850900"/>
                  <a:gd name="connsiteX388" fmla="*/ 215900 w 723900"/>
                  <a:gd name="connsiteY388" fmla="*/ 736600 h 850900"/>
                  <a:gd name="connsiteX389" fmla="*/ 222250 w 723900"/>
                  <a:gd name="connsiteY389" fmla="*/ 733425 h 850900"/>
                  <a:gd name="connsiteX390" fmla="*/ 223838 w 723900"/>
                  <a:gd name="connsiteY390" fmla="*/ 733425 h 850900"/>
                  <a:gd name="connsiteX391" fmla="*/ 223838 w 723900"/>
                  <a:gd name="connsiteY391" fmla="*/ 735013 h 850900"/>
                  <a:gd name="connsiteX392" fmla="*/ 222250 w 723900"/>
                  <a:gd name="connsiteY392" fmla="*/ 735013 h 850900"/>
                  <a:gd name="connsiteX393" fmla="*/ 222250 w 723900"/>
                  <a:gd name="connsiteY393" fmla="*/ 733425 h 850900"/>
                  <a:gd name="connsiteX394" fmla="*/ 155575 w 723900"/>
                  <a:gd name="connsiteY394" fmla="*/ 733425 h 850900"/>
                  <a:gd name="connsiteX395" fmla="*/ 157163 w 723900"/>
                  <a:gd name="connsiteY395" fmla="*/ 733425 h 850900"/>
                  <a:gd name="connsiteX396" fmla="*/ 158750 w 723900"/>
                  <a:gd name="connsiteY396" fmla="*/ 733425 h 850900"/>
                  <a:gd name="connsiteX397" fmla="*/ 160338 w 723900"/>
                  <a:gd name="connsiteY397" fmla="*/ 733425 h 850900"/>
                  <a:gd name="connsiteX398" fmla="*/ 160338 w 723900"/>
                  <a:gd name="connsiteY398" fmla="*/ 735013 h 850900"/>
                  <a:gd name="connsiteX399" fmla="*/ 158750 w 723900"/>
                  <a:gd name="connsiteY399" fmla="*/ 735013 h 850900"/>
                  <a:gd name="connsiteX400" fmla="*/ 158750 w 723900"/>
                  <a:gd name="connsiteY400" fmla="*/ 736600 h 850900"/>
                  <a:gd name="connsiteX401" fmla="*/ 157163 w 723900"/>
                  <a:gd name="connsiteY401" fmla="*/ 735013 h 850900"/>
                  <a:gd name="connsiteX402" fmla="*/ 155575 w 723900"/>
                  <a:gd name="connsiteY402" fmla="*/ 735013 h 850900"/>
                  <a:gd name="connsiteX403" fmla="*/ 155575 w 723900"/>
                  <a:gd name="connsiteY403" fmla="*/ 733425 h 850900"/>
                  <a:gd name="connsiteX404" fmla="*/ 158750 w 723900"/>
                  <a:gd name="connsiteY404" fmla="*/ 730250 h 850900"/>
                  <a:gd name="connsiteX405" fmla="*/ 161925 w 723900"/>
                  <a:gd name="connsiteY405" fmla="*/ 730250 h 850900"/>
                  <a:gd name="connsiteX406" fmla="*/ 158750 w 723900"/>
                  <a:gd name="connsiteY406" fmla="*/ 733425 h 850900"/>
                  <a:gd name="connsiteX407" fmla="*/ 158750 w 723900"/>
                  <a:gd name="connsiteY407" fmla="*/ 730250 h 850900"/>
                  <a:gd name="connsiteX408" fmla="*/ 228600 w 723900"/>
                  <a:gd name="connsiteY408" fmla="*/ 723900 h 850900"/>
                  <a:gd name="connsiteX409" fmla="*/ 230188 w 723900"/>
                  <a:gd name="connsiteY409" fmla="*/ 723900 h 850900"/>
                  <a:gd name="connsiteX410" fmla="*/ 230188 w 723900"/>
                  <a:gd name="connsiteY410" fmla="*/ 727075 h 850900"/>
                  <a:gd name="connsiteX411" fmla="*/ 228600 w 723900"/>
                  <a:gd name="connsiteY411" fmla="*/ 727075 h 850900"/>
                  <a:gd name="connsiteX412" fmla="*/ 228600 w 723900"/>
                  <a:gd name="connsiteY412" fmla="*/ 723900 h 850900"/>
                  <a:gd name="connsiteX413" fmla="*/ 323850 w 723900"/>
                  <a:gd name="connsiteY413" fmla="*/ 720725 h 850900"/>
                  <a:gd name="connsiteX414" fmla="*/ 327025 w 723900"/>
                  <a:gd name="connsiteY414" fmla="*/ 720725 h 850900"/>
                  <a:gd name="connsiteX415" fmla="*/ 327025 w 723900"/>
                  <a:gd name="connsiteY415" fmla="*/ 723900 h 850900"/>
                  <a:gd name="connsiteX416" fmla="*/ 323850 w 723900"/>
                  <a:gd name="connsiteY416" fmla="*/ 723900 h 850900"/>
                  <a:gd name="connsiteX417" fmla="*/ 320675 w 723900"/>
                  <a:gd name="connsiteY417" fmla="*/ 723900 h 850900"/>
                  <a:gd name="connsiteX418" fmla="*/ 323850 w 723900"/>
                  <a:gd name="connsiteY418" fmla="*/ 720725 h 850900"/>
                  <a:gd name="connsiteX419" fmla="*/ 320675 w 723900"/>
                  <a:gd name="connsiteY419" fmla="*/ 720725 h 850900"/>
                  <a:gd name="connsiteX420" fmla="*/ 320675 w 723900"/>
                  <a:gd name="connsiteY420" fmla="*/ 723900 h 850900"/>
                  <a:gd name="connsiteX421" fmla="*/ 317500 w 723900"/>
                  <a:gd name="connsiteY421" fmla="*/ 723900 h 850900"/>
                  <a:gd name="connsiteX422" fmla="*/ 320675 w 723900"/>
                  <a:gd name="connsiteY422" fmla="*/ 720725 h 850900"/>
                  <a:gd name="connsiteX423" fmla="*/ 301625 w 723900"/>
                  <a:gd name="connsiteY423" fmla="*/ 712788 h 850900"/>
                  <a:gd name="connsiteX424" fmla="*/ 301625 w 723900"/>
                  <a:gd name="connsiteY424" fmla="*/ 714375 h 850900"/>
                  <a:gd name="connsiteX425" fmla="*/ 304800 w 723900"/>
                  <a:gd name="connsiteY425" fmla="*/ 714375 h 850900"/>
                  <a:gd name="connsiteX426" fmla="*/ 303213 w 723900"/>
                  <a:gd name="connsiteY426" fmla="*/ 712788 h 850900"/>
                  <a:gd name="connsiteX427" fmla="*/ 301625 w 723900"/>
                  <a:gd name="connsiteY427" fmla="*/ 712788 h 850900"/>
                  <a:gd name="connsiteX428" fmla="*/ 317500 w 723900"/>
                  <a:gd name="connsiteY428" fmla="*/ 711200 h 850900"/>
                  <a:gd name="connsiteX429" fmla="*/ 317500 w 723900"/>
                  <a:gd name="connsiteY429" fmla="*/ 714375 h 850900"/>
                  <a:gd name="connsiteX430" fmla="*/ 320675 w 723900"/>
                  <a:gd name="connsiteY430" fmla="*/ 714375 h 850900"/>
                  <a:gd name="connsiteX431" fmla="*/ 320675 w 723900"/>
                  <a:gd name="connsiteY431" fmla="*/ 711200 h 850900"/>
                  <a:gd name="connsiteX432" fmla="*/ 317500 w 723900"/>
                  <a:gd name="connsiteY432" fmla="*/ 711200 h 850900"/>
                  <a:gd name="connsiteX433" fmla="*/ 231775 w 723900"/>
                  <a:gd name="connsiteY433" fmla="*/ 711200 h 850900"/>
                  <a:gd name="connsiteX434" fmla="*/ 233363 w 723900"/>
                  <a:gd name="connsiteY434" fmla="*/ 711200 h 850900"/>
                  <a:gd name="connsiteX435" fmla="*/ 233363 w 723900"/>
                  <a:gd name="connsiteY435" fmla="*/ 712788 h 850900"/>
                  <a:gd name="connsiteX436" fmla="*/ 231775 w 723900"/>
                  <a:gd name="connsiteY436" fmla="*/ 712788 h 850900"/>
                  <a:gd name="connsiteX437" fmla="*/ 231775 w 723900"/>
                  <a:gd name="connsiteY437" fmla="*/ 711200 h 850900"/>
                  <a:gd name="connsiteX438" fmla="*/ 228600 w 723900"/>
                  <a:gd name="connsiteY438" fmla="*/ 711200 h 850900"/>
                  <a:gd name="connsiteX439" fmla="*/ 230188 w 723900"/>
                  <a:gd name="connsiteY439" fmla="*/ 711200 h 850900"/>
                  <a:gd name="connsiteX440" fmla="*/ 230188 w 723900"/>
                  <a:gd name="connsiteY440" fmla="*/ 712788 h 850900"/>
                  <a:gd name="connsiteX441" fmla="*/ 228600 w 723900"/>
                  <a:gd name="connsiteY441" fmla="*/ 712788 h 850900"/>
                  <a:gd name="connsiteX442" fmla="*/ 228600 w 723900"/>
                  <a:gd name="connsiteY442" fmla="*/ 711200 h 850900"/>
                  <a:gd name="connsiteX443" fmla="*/ 298450 w 723900"/>
                  <a:gd name="connsiteY443" fmla="*/ 708025 h 850900"/>
                  <a:gd name="connsiteX444" fmla="*/ 298450 w 723900"/>
                  <a:gd name="connsiteY444" fmla="*/ 711200 h 850900"/>
                  <a:gd name="connsiteX445" fmla="*/ 301625 w 723900"/>
                  <a:gd name="connsiteY445" fmla="*/ 711200 h 850900"/>
                  <a:gd name="connsiteX446" fmla="*/ 301625 w 723900"/>
                  <a:gd name="connsiteY446" fmla="*/ 709613 h 850900"/>
                  <a:gd name="connsiteX447" fmla="*/ 301625 w 723900"/>
                  <a:gd name="connsiteY447" fmla="*/ 708025 h 850900"/>
                  <a:gd name="connsiteX448" fmla="*/ 298450 w 723900"/>
                  <a:gd name="connsiteY448" fmla="*/ 708025 h 850900"/>
                  <a:gd name="connsiteX449" fmla="*/ 234950 w 723900"/>
                  <a:gd name="connsiteY449" fmla="*/ 708025 h 850900"/>
                  <a:gd name="connsiteX450" fmla="*/ 236538 w 723900"/>
                  <a:gd name="connsiteY450" fmla="*/ 708025 h 850900"/>
                  <a:gd name="connsiteX451" fmla="*/ 236538 w 723900"/>
                  <a:gd name="connsiteY451" fmla="*/ 709613 h 850900"/>
                  <a:gd name="connsiteX452" fmla="*/ 234950 w 723900"/>
                  <a:gd name="connsiteY452" fmla="*/ 709613 h 850900"/>
                  <a:gd name="connsiteX453" fmla="*/ 234950 w 723900"/>
                  <a:gd name="connsiteY453" fmla="*/ 708025 h 850900"/>
                  <a:gd name="connsiteX454" fmla="*/ 323850 w 723900"/>
                  <a:gd name="connsiteY454" fmla="*/ 704850 h 850900"/>
                  <a:gd name="connsiteX455" fmla="*/ 323850 w 723900"/>
                  <a:gd name="connsiteY455" fmla="*/ 708025 h 850900"/>
                  <a:gd name="connsiteX456" fmla="*/ 327025 w 723900"/>
                  <a:gd name="connsiteY456" fmla="*/ 704850 h 850900"/>
                  <a:gd name="connsiteX457" fmla="*/ 323850 w 723900"/>
                  <a:gd name="connsiteY457" fmla="*/ 704850 h 850900"/>
                  <a:gd name="connsiteX458" fmla="*/ 339725 w 723900"/>
                  <a:gd name="connsiteY458" fmla="*/ 688975 h 850900"/>
                  <a:gd name="connsiteX459" fmla="*/ 342900 w 723900"/>
                  <a:gd name="connsiteY459" fmla="*/ 688975 h 850900"/>
                  <a:gd name="connsiteX460" fmla="*/ 342900 w 723900"/>
                  <a:gd name="connsiteY460" fmla="*/ 692150 h 850900"/>
                  <a:gd name="connsiteX461" fmla="*/ 339725 w 723900"/>
                  <a:gd name="connsiteY461" fmla="*/ 692150 h 850900"/>
                  <a:gd name="connsiteX462" fmla="*/ 339725 w 723900"/>
                  <a:gd name="connsiteY462" fmla="*/ 688975 h 850900"/>
                  <a:gd name="connsiteX463" fmla="*/ 320675 w 723900"/>
                  <a:gd name="connsiteY463" fmla="*/ 682625 h 850900"/>
                  <a:gd name="connsiteX464" fmla="*/ 322263 w 723900"/>
                  <a:gd name="connsiteY464" fmla="*/ 682625 h 850900"/>
                  <a:gd name="connsiteX465" fmla="*/ 323850 w 723900"/>
                  <a:gd name="connsiteY465" fmla="*/ 682625 h 850900"/>
                  <a:gd name="connsiteX466" fmla="*/ 327025 w 723900"/>
                  <a:gd name="connsiteY466" fmla="*/ 682625 h 850900"/>
                  <a:gd name="connsiteX467" fmla="*/ 327025 w 723900"/>
                  <a:gd name="connsiteY467" fmla="*/ 685800 h 850900"/>
                  <a:gd name="connsiteX468" fmla="*/ 330200 w 723900"/>
                  <a:gd name="connsiteY468" fmla="*/ 685800 h 850900"/>
                  <a:gd name="connsiteX469" fmla="*/ 333375 w 723900"/>
                  <a:gd name="connsiteY469" fmla="*/ 685800 h 850900"/>
                  <a:gd name="connsiteX470" fmla="*/ 333375 w 723900"/>
                  <a:gd name="connsiteY470" fmla="*/ 682625 h 850900"/>
                  <a:gd name="connsiteX471" fmla="*/ 336550 w 723900"/>
                  <a:gd name="connsiteY471" fmla="*/ 682625 h 850900"/>
                  <a:gd name="connsiteX472" fmla="*/ 336550 w 723900"/>
                  <a:gd name="connsiteY472" fmla="*/ 685800 h 850900"/>
                  <a:gd name="connsiteX473" fmla="*/ 339725 w 723900"/>
                  <a:gd name="connsiteY473" fmla="*/ 685800 h 850900"/>
                  <a:gd name="connsiteX474" fmla="*/ 339725 w 723900"/>
                  <a:gd name="connsiteY474" fmla="*/ 688975 h 850900"/>
                  <a:gd name="connsiteX475" fmla="*/ 336550 w 723900"/>
                  <a:gd name="connsiteY475" fmla="*/ 692150 h 850900"/>
                  <a:gd name="connsiteX476" fmla="*/ 336550 w 723900"/>
                  <a:gd name="connsiteY476" fmla="*/ 695325 h 850900"/>
                  <a:gd name="connsiteX477" fmla="*/ 339725 w 723900"/>
                  <a:gd name="connsiteY477" fmla="*/ 695325 h 850900"/>
                  <a:gd name="connsiteX478" fmla="*/ 341313 w 723900"/>
                  <a:gd name="connsiteY478" fmla="*/ 695325 h 850900"/>
                  <a:gd name="connsiteX479" fmla="*/ 341313 w 723900"/>
                  <a:gd name="connsiteY479" fmla="*/ 696913 h 850900"/>
                  <a:gd name="connsiteX480" fmla="*/ 339725 w 723900"/>
                  <a:gd name="connsiteY480" fmla="*/ 696913 h 850900"/>
                  <a:gd name="connsiteX481" fmla="*/ 339725 w 723900"/>
                  <a:gd name="connsiteY481" fmla="*/ 698500 h 850900"/>
                  <a:gd name="connsiteX482" fmla="*/ 341313 w 723900"/>
                  <a:gd name="connsiteY482" fmla="*/ 698500 h 850900"/>
                  <a:gd name="connsiteX483" fmla="*/ 342900 w 723900"/>
                  <a:gd name="connsiteY483" fmla="*/ 698500 h 850900"/>
                  <a:gd name="connsiteX484" fmla="*/ 346075 w 723900"/>
                  <a:gd name="connsiteY484" fmla="*/ 698500 h 850900"/>
                  <a:gd name="connsiteX485" fmla="*/ 346075 w 723900"/>
                  <a:gd name="connsiteY485" fmla="*/ 701675 h 850900"/>
                  <a:gd name="connsiteX486" fmla="*/ 342900 w 723900"/>
                  <a:gd name="connsiteY486" fmla="*/ 701675 h 850900"/>
                  <a:gd name="connsiteX487" fmla="*/ 342900 w 723900"/>
                  <a:gd name="connsiteY487" fmla="*/ 704850 h 850900"/>
                  <a:gd name="connsiteX488" fmla="*/ 342900 w 723900"/>
                  <a:gd name="connsiteY488" fmla="*/ 708025 h 850900"/>
                  <a:gd name="connsiteX489" fmla="*/ 339725 w 723900"/>
                  <a:gd name="connsiteY489" fmla="*/ 708025 h 850900"/>
                  <a:gd name="connsiteX490" fmla="*/ 339725 w 723900"/>
                  <a:gd name="connsiteY490" fmla="*/ 704850 h 850900"/>
                  <a:gd name="connsiteX491" fmla="*/ 336550 w 723900"/>
                  <a:gd name="connsiteY491" fmla="*/ 704850 h 850900"/>
                  <a:gd name="connsiteX492" fmla="*/ 336550 w 723900"/>
                  <a:gd name="connsiteY492" fmla="*/ 708025 h 850900"/>
                  <a:gd name="connsiteX493" fmla="*/ 333375 w 723900"/>
                  <a:gd name="connsiteY493" fmla="*/ 708025 h 850900"/>
                  <a:gd name="connsiteX494" fmla="*/ 333375 w 723900"/>
                  <a:gd name="connsiteY494" fmla="*/ 704850 h 850900"/>
                  <a:gd name="connsiteX495" fmla="*/ 330200 w 723900"/>
                  <a:gd name="connsiteY495" fmla="*/ 704850 h 850900"/>
                  <a:gd name="connsiteX496" fmla="*/ 330200 w 723900"/>
                  <a:gd name="connsiteY496" fmla="*/ 708025 h 850900"/>
                  <a:gd name="connsiteX497" fmla="*/ 333375 w 723900"/>
                  <a:gd name="connsiteY497" fmla="*/ 708025 h 850900"/>
                  <a:gd name="connsiteX498" fmla="*/ 333375 w 723900"/>
                  <a:gd name="connsiteY498" fmla="*/ 711200 h 850900"/>
                  <a:gd name="connsiteX499" fmla="*/ 333375 w 723900"/>
                  <a:gd name="connsiteY499" fmla="*/ 714375 h 850900"/>
                  <a:gd name="connsiteX500" fmla="*/ 330200 w 723900"/>
                  <a:gd name="connsiteY500" fmla="*/ 714375 h 850900"/>
                  <a:gd name="connsiteX501" fmla="*/ 330200 w 723900"/>
                  <a:gd name="connsiteY501" fmla="*/ 717550 h 850900"/>
                  <a:gd name="connsiteX502" fmla="*/ 327025 w 723900"/>
                  <a:gd name="connsiteY502" fmla="*/ 717550 h 850900"/>
                  <a:gd name="connsiteX503" fmla="*/ 327025 w 723900"/>
                  <a:gd name="connsiteY503" fmla="*/ 714375 h 850900"/>
                  <a:gd name="connsiteX504" fmla="*/ 327025 w 723900"/>
                  <a:gd name="connsiteY504" fmla="*/ 711200 h 850900"/>
                  <a:gd name="connsiteX505" fmla="*/ 323850 w 723900"/>
                  <a:gd name="connsiteY505" fmla="*/ 714375 h 850900"/>
                  <a:gd name="connsiteX506" fmla="*/ 323850 w 723900"/>
                  <a:gd name="connsiteY506" fmla="*/ 717550 h 850900"/>
                  <a:gd name="connsiteX507" fmla="*/ 320675 w 723900"/>
                  <a:gd name="connsiteY507" fmla="*/ 720725 h 850900"/>
                  <a:gd name="connsiteX508" fmla="*/ 320675 w 723900"/>
                  <a:gd name="connsiteY508" fmla="*/ 717550 h 850900"/>
                  <a:gd name="connsiteX509" fmla="*/ 317500 w 723900"/>
                  <a:gd name="connsiteY509" fmla="*/ 717550 h 850900"/>
                  <a:gd name="connsiteX510" fmla="*/ 317500 w 723900"/>
                  <a:gd name="connsiteY510" fmla="*/ 720725 h 850900"/>
                  <a:gd name="connsiteX511" fmla="*/ 317500 w 723900"/>
                  <a:gd name="connsiteY511" fmla="*/ 723900 h 850900"/>
                  <a:gd name="connsiteX512" fmla="*/ 317500 w 723900"/>
                  <a:gd name="connsiteY512" fmla="*/ 727075 h 850900"/>
                  <a:gd name="connsiteX513" fmla="*/ 317500 w 723900"/>
                  <a:gd name="connsiteY513" fmla="*/ 730250 h 850900"/>
                  <a:gd name="connsiteX514" fmla="*/ 314325 w 723900"/>
                  <a:gd name="connsiteY514" fmla="*/ 730250 h 850900"/>
                  <a:gd name="connsiteX515" fmla="*/ 314325 w 723900"/>
                  <a:gd name="connsiteY515" fmla="*/ 727075 h 850900"/>
                  <a:gd name="connsiteX516" fmla="*/ 314325 w 723900"/>
                  <a:gd name="connsiteY516" fmla="*/ 723900 h 850900"/>
                  <a:gd name="connsiteX517" fmla="*/ 311150 w 723900"/>
                  <a:gd name="connsiteY517" fmla="*/ 723900 h 850900"/>
                  <a:gd name="connsiteX518" fmla="*/ 311150 w 723900"/>
                  <a:gd name="connsiteY518" fmla="*/ 727075 h 850900"/>
                  <a:gd name="connsiteX519" fmla="*/ 307975 w 723900"/>
                  <a:gd name="connsiteY519" fmla="*/ 727075 h 850900"/>
                  <a:gd name="connsiteX520" fmla="*/ 307975 w 723900"/>
                  <a:gd name="connsiteY520" fmla="*/ 730250 h 850900"/>
                  <a:gd name="connsiteX521" fmla="*/ 307975 w 723900"/>
                  <a:gd name="connsiteY521" fmla="*/ 733425 h 850900"/>
                  <a:gd name="connsiteX522" fmla="*/ 304800 w 723900"/>
                  <a:gd name="connsiteY522" fmla="*/ 733425 h 850900"/>
                  <a:gd name="connsiteX523" fmla="*/ 304800 w 723900"/>
                  <a:gd name="connsiteY523" fmla="*/ 736600 h 850900"/>
                  <a:gd name="connsiteX524" fmla="*/ 304800 w 723900"/>
                  <a:gd name="connsiteY524" fmla="*/ 739775 h 850900"/>
                  <a:gd name="connsiteX525" fmla="*/ 301625 w 723900"/>
                  <a:gd name="connsiteY525" fmla="*/ 739775 h 850900"/>
                  <a:gd name="connsiteX526" fmla="*/ 298450 w 723900"/>
                  <a:gd name="connsiteY526" fmla="*/ 739775 h 850900"/>
                  <a:gd name="connsiteX527" fmla="*/ 298450 w 723900"/>
                  <a:gd name="connsiteY527" fmla="*/ 742950 h 850900"/>
                  <a:gd name="connsiteX528" fmla="*/ 295275 w 723900"/>
                  <a:gd name="connsiteY528" fmla="*/ 742950 h 850900"/>
                  <a:gd name="connsiteX529" fmla="*/ 292100 w 723900"/>
                  <a:gd name="connsiteY529" fmla="*/ 742950 h 850900"/>
                  <a:gd name="connsiteX530" fmla="*/ 292100 w 723900"/>
                  <a:gd name="connsiteY530" fmla="*/ 739775 h 850900"/>
                  <a:gd name="connsiteX531" fmla="*/ 295275 w 723900"/>
                  <a:gd name="connsiteY531" fmla="*/ 739775 h 850900"/>
                  <a:gd name="connsiteX532" fmla="*/ 295275 w 723900"/>
                  <a:gd name="connsiteY532" fmla="*/ 736600 h 850900"/>
                  <a:gd name="connsiteX533" fmla="*/ 298450 w 723900"/>
                  <a:gd name="connsiteY533" fmla="*/ 736600 h 850900"/>
                  <a:gd name="connsiteX534" fmla="*/ 298450 w 723900"/>
                  <a:gd name="connsiteY534" fmla="*/ 733425 h 850900"/>
                  <a:gd name="connsiteX535" fmla="*/ 301625 w 723900"/>
                  <a:gd name="connsiteY535" fmla="*/ 733425 h 850900"/>
                  <a:gd name="connsiteX536" fmla="*/ 298450 w 723900"/>
                  <a:gd name="connsiteY536" fmla="*/ 730250 h 850900"/>
                  <a:gd name="connsiteX537" fmla="*/ 298450 w 723900"/>
                  <a:gd name="connsiteY537" fmla="*/ 727075 h 850900"/>
                  <a:gd name="connsiteX538" fmla="*/ 301625 w 723900"/>
                  <a:gd name="connsiteY538" fmla="*/ 727075 h 850900"/>
                  <a:gd name="connsiteX539" fmla="*/ 301625 w 723900"/>
                  <a:gd name="connsiteY539" fmla="*/ 723900 h 850900"/>
                  <a:gd name="connsiteX540" fmla="*/ 298450 w 723900"/>
                  <a:gd name="connsiteY540" fmla="*/ 723900 h 850900"/>
                  <a:gd name="connsiteX541" fmla="*/ 298450 w 723900"/>
                  <a:gd name="connsiteY541" fmla="*/ 727075 h 850900"/>
                  <a:gd name="connsiteX542" fmla="*/ 295275 w 723900"/>
                  <a:gd name="connsiteY542" fmla="*/ 727075 h 850900"/>
                  <a:gd name="connsiteX543" fmla="*/ 295275 w 723900"/>
                  <a:gd name="connsiteY543" fmla="*/ 730250 h 850900"/>
                  <a:gd name="connsiteX544" fmla="*/ 295275 w 723900"/>
                  <a:gd name="connsiteY544" fmla="*/ 733425 h 850900"/>
                  <a:gd name="connsiteX545" fmla="*/ 293688 w 723900"/>
                  <a:gd name="connsiteY545" fmla="*/ 733425 h 850900"/>
                  <a:gd name="connsiteX546" fmla="*/ 293688 w 723900"/>
                  <a:gd name="connsiteY546" fmla="*/ 735013 h 850900"/>
                  <a:gd name="connsiteX547" fmla="*/ 292100 w 723900"/>
                  <a:gd name="connsiteY547" fmla="*/ 735013 h 850900"/>
                  <a:gd name="connsiteX548" fmla="*/ 292100 w 723900"/>
                  <a:gd name="connsiteY548" fmla="*/ 733425 h 850900"/>
                  <a:gd name="connsiteX549" fmla="*/ 288925 w 723900"/>
                  <a:gd name="connsiteY549" fmla="*/ 733425 h 850900"/>
                  <a:gd name="connsiteX550" fmla="*/ 285750 w 723900"/>
                  <a:gd name="connsiteY550" fmla="*/ 733425 h 850900"/>
                  <a:gd name="connsiteX551" fmla="*/ 282575 w 723900"/>
                  <a:gd name="connsiteY551" fmla="*/ 733425 h 850900"/>
                  <a:gd name="connsiteX552" fmla="*/ 282575 w 723900"/>
                  <a:gd name="connsiteY552" fmla="*/ 730250 h 850900"/>
                  <a:gd name="connsiteX553" fmla="*/ 282575 w 723900"/>
                  <a:gd name="connsiteY553" fmla="*/ 727075 h 850900"/>
                  <a:gd name="connsiteX554" fmla="*/ 282575 w 723900"/>
                  <a:gd name="connsiteY554" fmla="*/ 723900 h 850900"/>
                  <a:gd name="connsiteX555" fmla="*/ 282575 w 723900"/>
                  <a:gd name="connsiteY555" fmla="*/ 720725 h 850900"/>
                  <a:gd name="connsiteX556" fmla="*/ 279400 w 723900"/>
                  <a:gd name="connsiteY556" fmla="*/ 717550 h 850900"/>
                  <a:gd name="connsiteX557" fmla="*/ 276225 w 723900"/>
                  <a:gd name="connsiteY557" fmla="*/ 717550 h 850900"/>
                  <a:gd name="connsiteX558" fmla="*/ 273050 w 723900"/>
                  <a:gd name="connsiteY558" fmla="*/ 714375 h 850900"/>
                  <a:gd name="connsiteX559" fmla="*/ 273050 w 723900"/>
                  <a:gd name="connsiteY559" fmla="*/ 711200 h 850900"/>
                  <a:gd name="connsiteX560" fmla="*/ 276225 w 723900"/>
                  <a:gd name="connsiteY560" fmla="*/ 711200 h 850900"/>
                  <a:gd name="connsiteX561" fmla="*/ 276225 w 723900"/>
                  <a:gd name="connsiteY561" fmla="*/ 708025 h 850900"/>
                  <a:gd name="connsiteX562" fmla="*/ 279400 w 723900"/>
                  <a:gd name="connsiteY562" fmla="*/ 708025 h 850900"/>
                  <a:gd name="connsiteX563" fmla="*/ 279400 w 723900"/>
                  <a:gd name="connsiteY563" fmla="*/ 704850 h 850900"/>
                  <a:gd name="connsiteX564" fmla="*/ 279400 w 723900"/>
                  <a:gd name="connsiteY564" fmla="*/ 701675 h 850900"/>
                  <a:gd name="connsiteX565" fmla="*/ 282575 w 723900"/>
                  <a:gd name="connsiteY565" fmla="*/ 701675 h 850900"/>
                  <a:gd name="connsiteX566" fmla="*/ 285750 w 723900"/>
                  <a:gd name="connsiteY566" fmla="*/ 698500 h 850900"/>
                  <a:gd name="connsiteX567" fmla="*/ 288925 w 723900"/>
                  <a:gd name="connsiteY567" fmla="*/ 698500 h 850900"/>
                  <a:gd name="connsiteX568" fmla="*/ 288925 w 723900"/>
                  <a:gd name="connsiteY568" fmla="*/ 695325 h 850900"/>
                  <a:gd name="connsiteX569" fmla="*/ 292100 w 723900"/>
                  <a:gd name="connsiteY569" fmla="*/ 695325 h 850900"/>
                  <a:gd name="connsiteX570" fmla="*/ 292100 w 723900"/>
                  <a:gd name="connsiteY570" fmla="*/ 698500 h 850900"/>
                  <a:gd name="connsiteX571" fmla="*/ 295275 w 723900"/>
                  <a:gd name="connsiteY571" fmla="*/ 698500 h 850900"/>
                  <a:gd name="connsiteX572" fmla="*/ 295275 w 723900"/>
                  <a:gd name="connsiteY572" fmla="*/ 695325 h 850900"/>
                  <a:gd name="connsiteX573" fmla="*/ 296863 w 723900"/>
                  <a:gd name="connsiteY573" fmla="*/ 695325 h 850900"/>
                  <a:gd name="connsiteX574" fmla="*/ 296863 w 723900"/>
                  <a:gd name="connsiteY574" fmla="*/ 698500 h 850900"/>
                  <a:gd name="connsiteX575" fmla="*/ 296863 w 723900"/>
                  <a:gd name="connsiteY575" fmla="*/ 700088 h 850900"/>
                  <a:gd name="connsiteX576" fmla="*/ 295275 w 723900"/>
                  <a:gd name="connsiteY576" fmla="*/ 700088 h 850900"/>
                  <a:gd name="connsiteX577" fmla="*/ 295275 w 723900"/>
                  <a:gd name="connsiteY577" fmla="*/ 701675 h 850900"/>
                  <a:gd name="connsiteX578" fmla="*/ 298450 w 723900"/>
                  <a:gd name="connsiteY578" fmla="*/ 701675 h 850900"/>
                  <a:gd name="connsiteX579" fmla="*/ 301625 w 723900"/>
                  <a:gd name="connsiteY579" fmla="*/ 701675 h 850900"/>
                  <a:gd name="connsiteX580" fmla="*/ 301625 w 723900"/>
                  <a:gd name="connsiteY580" fmla="*/ 698500 h 850900"/>
                  <a:gd name="connsiteX581" fmla="*/ 304800 w 723900"/>
                  <a:gd name="connsiteY581" fmla="*/ 698500 h 850900"/>
                  <a:gd name="connsiteX582" fmla="*/ 304800 w 723900"/>
                  <a:gd name="connsiteY582" fmla="*/ 695325 h 850900"/>
                  <a:gd name="connsiteX583" fmla="*/ 301625 w 723900"/>
                  <a:gd name="connsiteY583" fmla="*/ 695325 h 850900"/>
                  <a:gd name="connsiteX584" fmla="*/ 300038 w 723900"/>
                  <a:gd name="connsiteY584" fmla="*/ 695325 h 850900"/>
                  <a:gd name="connsiteX585" fmla="*/ 300038 w 723900"/>
                  <a:gd name="connsiteY585" fmla="*/ 696913 h 850900"/>
                  <a:gd name="connsiteX586" fmla="*/ 298450 w 723900"/>
                  <a:gd name="connsiteY586" fmla="*/ 696913 h 850900"/>
                  <a:gd name="connsiteX587" fmla="*/ 298450 w 723900"/>
                  <a:gd name="connsiteY587" fmla="*/ 695325 h 850900"/>
                  <a:gd name="connsiteX588" fmla="*/ 298450 w 723900"/>
                  <a:gd name="connsiteY588" fmla="*/ 692150 h 850900"/>
                  <a:gd name="connsiteX589" fmla="*/ 298450 w 723900"/>
                  <a:gd name="connsiteY589" fmla="*/ 688975 h 850900"/>
                  <a:gd name="connsiteX590" fmla="*/ 298450 w 723900"/>
                  <a:gd name="connsiteY590" fmla="*/ 685800 h 850900"/>
                  <a:gd name="connsiteX591" fmla="*/ 301625 w 723900"/>
                  <a:gd name="connsiteY591" fmla="*/ 685800 h 850900"/>
                  <a:gd name="connsiteX592" fmla="*/ 304800 w 723900"/>
                  <a:gd name="connsiteY592" fmla="*/ 685800 h 850900"/>
                  <a:gd name="connsiteX593" fmla="*/ 307975 w 723900"/>
                  <a:gd name="connsiteY593" fmla="*/ 685800 h 850900"/>
                  <a:gd name="connsiteX594" fmla="*/ 307975 w 723900"/>
                  <a:gd name="connsiteY594" fmla="*/ 688975 h 850900"/>
                  <a:gd name="connsiteX595" fmla="*/ 309563 w 723900"/>
                  <a:gd name="connsiteY595" fmla="*/ 688975 h 850900"/>
                  <a:gd name="connsiteX596" fmla="*/ 309563 w 723900"/>
                  <a:gd name="connsiteY596" fmla="*/ 690563 h 850900"/>
                  <a:gd name="connsiteX597" fmla="*/ 307975 w 723900"/>
                  <a:gd name="connsiteY597" fmla="*/ 690563 h 850900"/>
                  <a:gd name="connsiteX598" fmla="*/ 307975 w 723900"/>
                  <a:gd name="connsiteY598" fmla="*/ 692150 h 850900"/>
                  <a:gd name="connsiteX599" fmla="*/ 307975 w 723900"/>
                  <a:gd name="connsiteY599" fmla="*/ 695325 h 850900"/>
                  <a:gd name="connsiteX600" fmla="*/ 307975 w 723900"/>
                  <a:gd name="connsiteY600" fmla="*/ 698500 h 850900"/>
                  <a:gd name="connsiteX601" fmla="*/ 309563 w 723900"/>
                  <a:gd name="connsiteY601" fmla="*/ 698500 h 850900"/>
                  <a:gd name="connsiteX602" fmla="*/ 311150 w 723900"/>
                  <a:gd name="connsiteY602" fmla="*/ 698500 h 850900"/>
                  <a:gd name="connsiteX603" fmla="*/ 307975 w 723900"/>
                  <a:gd name="connsiteY603" fmla="*/ 695325 h 850900"/>
                  <a:gd name="connsiteX604" fmla="*/ 311150 w 723900"/>
                  <a:gd name="connsiteY604" fmla="*/ 695325 h 850900"/>
                  <a:gd name="connsiteX605" fmla="*/ 311150 w 723900"/>
                  <a:gd name="connsiteY605" fmla="*/ 692150 h 850900"/>
                  <a:gd name="connsiteX606" fmla="*/ 311150 w 723900"/>
                  <a:gd name="connsiteY606" fmla="*/ 688975 h 850900"/>
                  <a:gd name="connsiteX607" fmla="*/ 314325 w 723900"/>
                  <a:gd name="connsiteY607" fmla="*/ 688975 h 850900"/>
                  <a:gd name="connsiteX608" fmla="*/ 314325 w 723900"/>
                  <a:gd name="connsiteY608" fmla="*/ 685800 h 850900"/>
                  <a:gd name="connsiteX609" fmla="*/ 317500 w 723900"/>
                  <a:gd name="connsiteY609" fmla="*/ 685800 h 850900"/>
                  <a:gd name="connsiteX610" fmla="*/ 320675 w 723900"/>
                  <a:gd name="connsiteY610" fmla="*/ 685800 h 850900"/>
                  <a:gd name="connsiteX611" fmla="*/ 320675 w 723900"/>
                  <a:gd name="connsiteY611" fmla="*/ 684213 h 850900"/>
                  <a:gd name="connsiteX612" fmla="*/ 320675 w 723900"/>
                  <a:gd name="connsiteY612" fmla="*/ 682625 h 850900"/>
                  <a:gd name="connsiteX613" fmla="*/ 311150 w 723900"/>
                  <a:gd name="connsiteY613" fmla="*/ 682625 h 850900"/>
                  <a:gd name="connsiteX614" fmla="*/ 314325 w 723900"/>
                  <a:gd name="connsiteY614" fmla="*/ 682625 h 850900"/>
                  <a:gd name="connsiteX615" fmla="*/ 314325 w 723900"/>
                  <a:gd name="connsiteY615" fmla="*/ 685800 h 850900"/>
                  <a:gd name="connsiteX616" fmla="*/ 311150 w 723900"/>
                  <a:gd name="connsiteY616" fmla="*/ 685800 h 850900"/>
                  <a:gd name="connsiteX617" fmla="*/ 311150 w 723900"/>
                  <a:gd name="connsiteY617" fmla="*/ 682625 h 850900"/>
                  <a:gd name="connsiteX618" fmla="*/ 336550 w 723900"/>
                  <a:gd name="connsiteY618" fmla="*/ 679450 h 850900"/>
                  <a:gd name="connsiteX619" fmla="*/ 339725 w 723900"/>
                  <a:gd name="connsiteY619" fmla="*/ 679450 h 850900"/>
                  <a:gd name="connsiteX620" fmla="*/ 339725 w 723900"/>
                  <a:gd name="connsiteY620" fmla="*/ 682625 h 850900"/>
                  <a:gd name="connsiteX621" fmla="*/ 336550 w 723900"/>
                  <a:gd name="connsiteY621" fmla="*/ 682625 h 850900"/>
                  <a:gd name="connsiteX622" fmla="*/ 336550 w 723900"/>
                  <a:gd name="connsiteY622" fmla="*/ 679450 h 850900"/>
                  <a:gd name="connsiteX623" fmla="*/ 314325 w 723900"/>
                  <a:gd name="connsiteY623" fmla="*/ 679450 h 850900"/>
                  <a:gd name="connsiteX624" fmla="*/ 317500 w 723900"/>
                  <a:gd name="connsiteY624" fmla="*/ 679450 h 850900"/>
                  <a:gd name="connsiteX625" fmla="*/ 320675 w 723900"/>
                  <a:gd name="connsiteY625" fmla="*/ 682625 h 850900"/>
                  <a:gd name="connsiteX626" fmla="*/ 317500 w 723900"/>
                  <a:gd name="connsiteY626" fmla="*/ 682625 h 850900"/>
                  <a:gd name="connsiteX627" fmla="*/ 314325 w 723900"/>
                  <a:gd name="connsiteY627" fmla="*/ 682625 h 850900"/>
                  <a:gd name="connsiteX628" fmla="*/ 314325 w 723900"/>
                  <a:gd name="connsiteY628" fmla="*/ 679450 h 850900"/>
                  <a:gd name="connsiteX629" fmla="*/ 311150 w 723900"/>
                  <a:gd name="connsiteY629" fmla="*/ 679450 h 850900"/>
                  <a:gd name="connsiteX630" fmla="*/ 311150 w 723900"/>
                  <a:gd name="connsiteY630" fmla="*/ 682625 h 850900"/>
                  <a:gd name="connsiteX631" fmla="*/ 307975 w 723900"/>
                  <a:gd name="connsiteY631" fmla="*/ 682625 h 850900"/>
                  <a:gd name="connsiteX632" fmla="*/ 311150 w 723900"/>
                  <a:gd name="connsiteY632" fmla="*/ 679450 h 850900"/>
                  <a:gd name="connsiteX633" fmla="*/ 285750 w 723900"/>
                  <a:gd name="connsiteY633" fmla="*/ 673100 h 850900"/>
                  <a:gd name="connsiteX634" fmla="*/ 288925 w 723900"/>
                  <a:gd name="connsiteY634" fmla="*/ 673100 h 850900"/>
                  <a:gd name="connsiteX635" fmla="*/ 288925 w 723900"/>
                  <a:gd name="connsiteY635" fmla="*/ 676275 h 850900"/>
                  <a:gd name="connsiteX636" fmla="*/ 285750 w 723900"/>
                  <a:gd name="connsiteY636" fmla="*/ 676275 h 850900"/>
                  <a:gd name="connsiteX637" fmla="*/ 285750 w 723900"/>
                  <a:gd name="connsiteY637" fmla="*/ 673100 h 850900"/>
                  <a:gd name="connsiteX638" fmla="*/ 352425 w 723900"/>
                  <a:gd name="connsiteY638" fmla="*/ 663575 h 850900"/>
                  <a:gd name="connsiteX639" fmla="*/ 355600 w 723900"/>
                  <a:gd name="connsiteY639" fmla="*/ 663575 h 850900"/>
                  <a:gd name="connsiteX640" fmla="*/ 355600 w 723900"/>
                  <a:gd name="connsiteY640" fmla="*/ 666750 h 850900"/>
                  <a:gd name="connsiteX641" fmla="*/ 355600 w 723900"/>
                  <a:gd name="connsiteY641" fmla="*/ 669925 h 850900"/>
                  <a:gd name="connsiteX642" fmla="*/ 352425 w 723900"/>
                  <a:gd name="connsiteY642" fmla="*/ 669925 h 850900"/>
                  <a:gd name="connsiteX643" fmla="*/ 352425 w 723900"/>
                  <a:gd name="connsiteY643" fmla="*/ 666750 h 850900"/>
                  <a:gd name="connsiteX644" fmla="*/ 352425 w 723900"/>
                  <a:gd name="connsiteY644" fmla="*/ 663575 h 850900"/>
                  <a:gd name="connsiteX645" fmla="*/ 285750 w 723900"/>
                  <a:gd name="connsiteY645" fmla="*/ 663575 h 850900"/>
                  <a:gd name="connsiteX646" fmla="*/ 285750 w 723900"/>
                  <a:gd name="connsiteY646" fmla="*/ 666750 h 850900"/>
                  <a:gd name="connsiteX647" fmla="*/ 288925 w 723900"/>
                  <a:gd name="connsiteY647" fmla="*/ 666750 h 850900"/>
                  <a:gd name="connsiteX648" fmla="*/ 288925 w 723900"/>
                  <a:gd name="connsiteY648" fmla="*/ 665163 h 850900"/>
                  <a:gd name="connsiteX649" fmla="*/ 288925 w 723900"/>
                  <a:gd name="connsiteY649" fmla="*/ 663575 h 850900"/>
                  <a:gd name="connsiteX650" fmla="*/ 285750 w 723900"/>
                  <a:gd name="connsiteY650" fmla="*/ 663575 h 850900"/>
                  <a:gd name="connsiteX651" fmla="*/ 339725 w 723900"/>
                  <a:gd name="connsiteY651" fmla="*/ 654050 h 850900"/>
                  <a:gd name="connsiteX652" fmla="*/ 341313 w 723900"/>
                  <a:gd name="connsiteY652" fmla="*/ 654050 h 850900"/>
                  <a:gd name="connsiteX653" fmla="*/ 341313 w 723900"/>
                  <a:gd name="connsiteY653" fmla="*/ 655638 h 850900"/>
                  <a:gd name="connsiteX654" fmla="*/ 339725 w 723900"/>
                  <a:gd name="connsiteY654" fmla="*/ 655638 h 850900"/>
                  <a:gd name="connsiteX655" fmla="*/ 339725 w 723900"/>
                  <a:gd name="connsiteY655" fmla="*/ 654050 h 850900"/>
                  <a:gd name="connsiteX656" fmla="*/ 342900 w 723900"/>
                  <a:gd name="connsiteY656" fmla="*/ 650875 h 850900"/>
                  <a:gd name="connsiteX657" fmla="*/ 344488 w 723900"/>
                  <a:gd name="connsiteY657" fmla="*/ 650875 h 850900"/>
                  <a:gd name="connsiteX658" fmla="*/ 344488 w 723900"/>
                  <a:gd name="connsiteY658" fmla="*/ 652463 h 850900"/>
                  <a:gd name="connsiteX659" fmla="*/ 342900 w 723900"/>
                  <a:gd name="connsiteY659" fmla="*/ 652463 h 850900"/>
                  <a:gd name="connsiteX660" fmla="*/ 342900 w 723900"/>
                  <a:gd name="connsiteY660" fmla="*/ 650875 h 850900"/>
                  <a:gd name="connsiteX661" fmla="*/ 333375 w 723900"/>
                  <a:gd name="connsiteY661" fmla="*/ 647700 h 850900"/>
                  <a:gd name="connsiteX662" fmla="*/ 334963 w 723900"/>
                  <a:gd name="connsiteY662" fmla="*/ 647700 h 850900"/>
                  <a:gd name="connsiteX663" fmla="*/ 336550 w 723900"/>
                  <a:gd name="connsiteY663" fmla="*/ 647700 h 850900"/>
                  <a:gd name="connsiteX664" fmla="*/ 339725 w 723900"/>
                  <a:gd name="connsiteY664" fmla="*/ 647700 h 850900"/>
                  <a:gd name="connsiteX665" fmla="*/ 339725 w 723900"/>
                  <a:gd name="connsiteY665" fmla="*/ 650875 h 850900"/>
                  <a:gd name="connsiteX666" fmla="*/ 339725 w 723900"/>
                  <a:gd name="connsiteY666" fmla="*/ 654050 h 850900"/>
                  <a:gd name="connsiteX667" fmla="*/ 336550 w 723900"/>
                  <a:gd name="connsiteY667" fmla="*/ 654050 h 850900"/>
                  <a:gd name="connsiteX668" fmla="*/ 336550 w 723900"/>
                  <a:gd name="connsiteY668" fmla="*/ 657225 h 850900"/>
                  <a:gd name="connsiteX669" fmla="*/ 336550 w 723900"/>
                  <a:gd name="connsiteY669" fmla="*/ 660400 h 850900"/>
                  <a:gd name="connsiteX670" fmla="*/ 338138 w 723900"/>
                  <a:gd name="connsiteY670" fmla="*/ 660400 h 850900"/>
                  <a:gd name="connsiteX671" fmla="*/ 339725 w 723900"/>
                  <a:gd name="connsiteY671" fmla="*/ 660400 h 850900"/>
                  <a:gd name="connsiteX672" fmla="*/ 339725 w 723900"/>
                  <a:gd name="connsiteY672" fmla="*/ 657225 h 850900"/>
                  <a:gd name="connsiteX673" fmla="*/ 342900 w 723900"/>
                  <a:gd name="connsiteY673" fmla="*/ 657225 h 850900"/>
                  <a:gd name="connsiteX674" fmla="*/ 342900 w 723900"/>
                  <a:gd name="connsiteY674" fmla="*/ 660400 h 850900"/>
                  <a:gd name="connsiteX675" fmla="*/ 346075 w 723900"/>
                  <a:gd name="connsiteY675" fmla="*/ 660400 h 850900"/>
                  <a:gd name="connsiteX676" fmla="*/ 349250 w 723900"/>
                  <a:gd name="connsiteY676" fmla="*/ 660400 h 850900"/>
                  <a:gd name="connsiteX677" fmla="*/ 349250 w 723900"/>
                  <a:gd name="connsiteY677" fmla="*/ 661988 h 850900"/>
                  <a:gd name="connsiteX678" fmla="*/ 346075 w 723900"/>
                  <a:gd name="connsiteY678" fmla="*/ 661988 h 850900"/>
                  <a:gd name="connsiteX679" fmla="*/ 346075 w 723900"/>
                  <a:gd name="connsiteY679" fmla="*/ 663575 h 850900"/>
                  <a:gd name="connsiteX680" fmla="*/ 349250 w 723900"/>
                  <a:gd name="connsiteY680" fmla="*/ 663575 h 850900"/>
                  <a:gd name="connsiteX681" fmla="*/ 349250 w 723900"/>
                  <a:gd name="connsiteY681" fmla="*/ 666750 h 850900"/>
                  <a:gd name="connsiteX682" fmla="*/ 349250 w 723900"/>
                  <a:gd name="connsiteY682" fmla="*/ 669925 h 850900"/>
                  <a:gd name="connsiteX683" fmla="*/ 346075 w 723900"/>
                  <a:gd name="connsiteY683" fmla="*/ 669925 h 850900"/>
                  <a:gd name="connsiteX684" fmla="*/ 342900 w 723900"/>
                  <a:gd name="connsiteY684" fmla="*/ 669925 h 850900"/>
                  <a:gd name="connsiteX685" fmla="*/ 342900 w 723900"/>
                  <a:gd name="connsiteY685" fmla="*/ 673100 h 850900"/>
                  <a:gd name="connsiteX686" fmla="*/ 339725 w 723900"/>
                  <a:gd name="connsiteY686" fmla="*/ 673100 h 850900"/>
                  <a:gd name="connsiteX687" fmla="*/ 336550 w 723900"/>
                  <a:gd name="connsiteY687" fmla="*/ 673100 h 850900"/>
                  <a:gd name="connsiteX688" fmla="*/ 333375 w 723900"/>
                  <a:gd name="connsiteY688" fmla="*/ 673100 h 850900"/>
                  <a:gd name="connsiteX689" fmla="*/ 333375 w 723900"/>
                  <a:gd name="connsiteY689" fmla="*/ 676275 h 850900"/>
                  <a:gd name="connsiteX690" fmla="*/ 330200 w 723900"/>
                  <a:gd name="connsiteY690" fmla="*/ 676275 h 850900"/>
                  <a:gd name="connsiteX691" fmla="*/ 330200 w 723900"/>
                  <a:gd name="connsiteY691" fmla="*/ 679450 h 850900"/>
                  <a:gd name="connsiteX692" fmla="*/ 330200 w 723900"/>
                  <a:gd name="connsiteY692" fmla="*/ 682625 h 850900"/>
                  <a:gd name="connsiteX693" fmla="*/ 327025 w 723900"/>
                  <a:gd name="connsiteY693" fmla="*/ 682625 h 850900"/>
                  <a:gd name="connsiteX694" fmla="*/ 327025 w 723900"/>
                  <a:gd name="connsiteY694" fmla="*/ 681038 h 850900"/>
                  <a:gd name="connsiteX695" fmla="*/ 327025 w 723900"/>
                  <a:gd name="connsiteY695" fmla="*/ 679450 h 850900"/>
                  <a:gd name="connsiteX696" fmla="*/ 323850 w 723900"/>
                  <a:gd name="connsiteY696" fmla="*/ 679450 h 850900"/>
                  <a:gd name="connsiteX697" fmla="*/ 320675 w 723900"/>
                  <a:gd name="connsiteY697" fmla="*/ 679450 h 850900"/>
                  <a:gd name="connsiteX698" fmla="*/ 317500 w 723900"/>
                  <a:gd name="connsiteY698" fmla="*/ 679450 h 850900"/>
                  <a:gd name="connsiteX699" fmla="*/ 317500 w 723900"/>
                  <a:gd name="connsiteY699" fmla="*/ 676275 h 850900"/>
                  <a:gd name="connsiteX700" fmla="*/ 314325 w 723900"/>
                  <a:gd name="connsiteY700" fmla="*/ 676275 h 850900"/>
                  <a:gd name="connsiteX701" fmla="*/ 311150 w 723900"/>
                  <a:gd name="connsiteY701" fmla="*/ 676275 h 850900"/>
                  <a:gd name="connsiteX702" fmla="*/ 314325 w 723900"/>
                  <a:gd name="connsiteY702" fmla="*/ 673100 h 850900"/>
                  <a:gd name="connsiteX703" fmla="*/ 317500 w 723900"/>
                  <a:gd name="connsiteY703" fmla="*/ 673100 h 850900"/>
                  <a:gd name="connsiteX704" fmla="*/ 317500 w 723900"/>
                  <a:gd name="connsiteY704" fmla="*/ 669925 h 850900"/>
                  <a:gd name="connsiteX705" fmla="*/ 317500 w 723900"/>
                  <a:gd name="connsiteY705" fmla="*/ 666750 h 850900"/>
                  <a:gd name="connsiteX706" fmla="*/ 320675 w 723900"/>
                  <a:gd name="connsiteY706" fmla="*/ 666750 h 850900"/>
                  <a:gd name="connsiteX707" fmla="*/ 320675 w 723900"/>
                  <a:gd name="connsiteY707" fmla="*/ 669925 h 850900"/>
                  <a:gd name="connsiteX708" fmla="*/ 323850 w 723900"/>
                  <a:gd name="connsiteY708" fmla="*/ 669925 h 850900"/>
                  <a:gd name="connsiteX709" fmla="*/ 323850 w 723900"/>
                  <a:gd name="connsiteY709" fmla="*/ 666750 h 850900"/>
                  <a:gd name="connsiteX710" fmla="*/ 320675 w 723900"/>
                  <a:gd name="connsiteY710" fmla="*/ 666750 h 850900"/>
                  <a:gd name="connsiteX711" fmla="*/ 320675 w 723900"/>
                  <a:gd name="connsiteY711" fmla="*/ 663575 h 850900"/>
                  <a:gd name="connsiteX712" fmla="*/ 323850 w 723900"/>
                  <a:gd name="connsiteY712" fmla="*/ 663575 h 850900"/>
                  <a:gd name="connsiteX713" fmla="*/ 323850 w 723900"/>
                  <a:gd name="connsiteY713" fmla="*/ 660400 h 850900"/>
                  <a:gd name="connsiteX714" fmla="*/ 327025 w 723900"/>
                  <a:gd name="connsiteY714" fmla="*/ 660400 h 850900"/>
                  <a:gd name="connsiteX715" fmla="*/ 327025 w 723900"/>
                  <a:gd name="connsiteY715" fmla="*/ 657225 h 850900"/>
                  <a:gd name="connsiteX716" fmla="*/ 330200 w 723900"/>
                  <a:gd name="connsiteY716" fmla="*/ 657225 h 850900"/>
                  <a:gd name="connsiteX717" fmla="*/ 330200 w 723900"/>
                  <a:gd name="connsiteY717" fmla="*/ 655638 h 850900"/>
                  <a:gd name="connsiteX718" fmla="*/ 330200 w 723900"/>
                  <a:gd name="connsiteY718" fmla="*/ 654050 h 850900"/>
                  <a:gd name="connsiteX719" fmla="*/ 331788 w 723900"/>
                  <a:gd name="connsiteY719" fmla="*/ 654050 h 850900"/>
                  <a:gd name="connsiteX720" fmla="*/ 333375 w 723900"/>
                  <a:gd name="connsiteY720" fmla="*/ 654050 h 850900"/>
                  <a:gd name="connsiteX721" fmla="*/ 333375 w 723900"/>
                  <a:gd name="connsiteY721" fmla="*/ 650875 h 850900"/>
                  <a:gd name="connsiteX722" fmla="*/ 333375 w 723900"/>
                  <a:gd name="connsiteY722" fmla="*/ 649288 h 850900"/>
                  <a:gd name="connsiteX723" fmla="*/ 333375 w 723900"/>
                  <a:gd name="connsiteY723" fmla="*/ 647700 h 850900"/>
                  <a:gd name="connsiteX724" fmla="*/ 307975 w 723900"/>
                  <a:gd name="connsiteY724" fmla="*/ 647700 h 850900"/>
                  <a:gd name="connsiteX725" fmla="*/ 309563 w 723900"/>
                  <a:gd name="connsiteY725" fmla="*/ 647700 h 850900"/>
                  <a:gd name="connsiteX726" fmla="*/ 309563 w 723900"/>
                  <a:gd name="connsiteY726" fmla="*/ 649288 h 850900"/>
                  <a:gd name="connsiteX727" fmla="*/ 307975 w 723900"/>
                  <a:gd name="connsiteY727" fmla="*/ 649288 h 850900"/>
                  <a:gd name="connsiteX728" fmla="*/ 307975 w 723900"/>
                  <a:gd name="connsiteY728" fmla="*/ 647700 h 850900"/>
                  <a:gd name="connsiteX729" fmla="*/ 333375 w 723900"/>
                  <a:gd name="connsiteY729" fmla="*/ 644525 h 850900"/>
                  <a:gd name="connsiteX730" fmla="*/ 334963 w 723900"/>
                  <a:gd name="connsiteY730" fmla="*/ 644525 h 850900"/>
                  <a:gd name="connsiteX731" fmla="*/ 334963 w 723900"/>
                  <a:gd name="connsiteY731" fmla="*/ 646113 h 850900"/>
                  <a:gd name="connsiteX732" fmla="*/ 333375 w 723900"/>
                  <a:gd name="connsiteY732" fmla="*/ 646113 h 850900"/>
                  <a:gd name="connsiteX733" fmla="*/ 333375 w 723900"/>
                  <a:gd name="connsiteY733" fmla="*/ 644525 h 850900"/>
                  <a:gd name="connsiteX734" fmla="*/ 130175 w 723900"/>
                  <a:gd name="connsiteY734" fmla="*/ 641350 h 850900"/>
                  <a:gd name="connsiteX735" fmla="*/ 131763 w 723900"/>
                  <a:gd name="connsiteY735" fmla="*/ 641350 h 850900"/>
                  <a:gd name="connsiteX736" fmla="*/ 131763 w 723900"/>
                  <a:gd name="connsiteY736" fmla="*/ 642938 h 850900"/>
                  <a:gd name="connsiteX737" fmla="*/ 130175 w 723900"/>
                  <a:gd name="connsiteY737" fmla="*/ 642938 h 850900"/>
                  <a:gd name="connsiteX738" fmla="*/ 130175 w 723900"/>
                  <a:gd name="connsiteY738" fmla="*/ 641350 h 850900"/>
                  <a:gd name="connsiteX739" fmla="*/ 342900 w 723900"/>
                  <a:gd name="connsiteY739" fmla="*/ 631825 h 850900"/>
                  <a:gd name="connsiteX740" fmla="*/ 344488 w 723900"/>
                  <a:gd name="connsiteY740" fmla="*/ 631825 h 850900"/>
                  <a:gd name="connsiteX741" fmla="*/ 344488 w 723900"/>
                  <a:gd name="connsiteY741" fmla="*/ 633413 h 850900"/>
                  <a:gd name="connsiteX742" fmla="*/ 342900 w 723900"/>
                  <a:gd name="connsiteY742" fmla="*/ 633413 h 850900"/>
                  <a:gd name="connsiteX743" fmla="*/ 342900 w 723900"/>
                  <a:gd name="connsiteY743" fmla="*/ 631825 h 850900"/>
                  <a:gd name="connsiteX744" fmla="*/ 104775 w 723900"/>
                  <a:gd name="connsiteY744" fmla="*/ 631825 h 850900"/>
                  <a:gd name="connsiteX745" fmla="*/ 107950 w 723900"/>
                  <a:gd name="connsiteY745" fmla="*/ 631825 h 850900"/>
                  <a:gd name="connsiteX746" fmla="*/ 111125 w 723900"/>
                  <a:gd name="connsiteY746" fmla="*/ 631825 h 850900"/>
                  <a:gd name="connsiteX747" fmla="*/ 114300 w 723900"/>
                  <a:gd name="connsiteY747" fmla="*/ 631825 h 850900"/>
                  <a:gd name="connsiteX748" fmla="*/ 117475 w 723900"/>
                  <a:gd name="connsiteY748" fmla="*/ 631825 h 850900"/>
                  <a:gd name="connsiteX749" fmla="*/ 117475 w 723900"/>
                  <a:gd name="connsiteY749" fmla="*/ 635000 h 850900"/>
                  <a:gd name="connsiteX750" fmla="*/ 114300 w 723900"/>
                  <a:gd name="connsiteY750" fmla="*/ 638175 h 850900"/>
                  <a:gd name="connsiteX751" fmla="*/ 114300 w 723900"/>
                  <a:gd name="connsiteY751" fmla="*/ 641350 h 850900"/>
                  <a:gd name="connsiteX752" fmla="*/ 111125 w 723900"/>
                  <a:gd name="connsiteY752" fmla="*/ 641350 h 850900"/>
                  <a:gd name="connsiteX753" fmla="*/ 107950 w 723900"/>
                  <a:gd name="connsiteY753" fmla="*/ 641350 h 850900"/>
                  <a:gd name="connsiteX754" fmla="*/ 107950 w 723900"/>
                  <a:gd name="connsiteY754" fmla="*/ 638175 h 850900"/>
                  <a:gd name="connsiteX755" fmla="*/ 107950 w 723900"/>
                  <a:gd name="connsiteY755" fmla="*/ 636588 h 850900"/>
                  <a:gd name="connsiteX756" fmla="*/ 107950 w 723900"/>
                  <a:gd name="connsiteY756" fmla="*/ 635000 h 850900"/>
                  <a:gd name="connsiteX757" fmla="*/ 104775 w 723900"/>
                  <a:gd name="connsiteY757" fmla="*/ 635000 h 850900"/>
                  <a:gd name="connsiteX758" fmla="*/ 104775 w 723900"/>
                  <a:gd name="connsiteY758" fmla="*/ 631825 h 850900"/>
                  <a:gd name="connsiteX759" fmla="*/ 339725 w 723900"/>
                  <a:gd name="connsiteY759" fmla="*/ 628650 h 850900"/>
                  <a:gd name="connsiteX760" fmla="*/ 342900 w 723900"/>
                  <a:gd name="connsiteY760" fmla="*/ 628650 h 850900"/>
                  <a:gd name="connsiteX761" fmla="*/ 346075 w 723900"/>
                  <a:gd name="connsiteY761" fmla="*/ 628650 h 850900"/>
                  <a:gd name="connsiteX762" fmla="*/ 349250 w 723900"/>
                  <a:gd name="connsiteY762" fmla="*/ 628650 h 850900"/>
                  <a:gd name="connsiteX763" fmla="*/ 350838 w 723900"/>
                  <a:gd name="connsiteY763" fmla="*/ 628650 h 850900"/>
                  <a:gd name="connsiteX764" fmla="*/ 350838 w 723900"/>
                  <a:gd name="connsiteY764" fmla="*/ 631825 h 850900"/>
                  <a:gd name="connsiteX765" fmla="*/ 349250 w 723900"/>
                  <a:gd name="connsiteY765" fmla="*/ 631825 h 850900"/>
                  <a:gd name="connsiteX766" fmla="*/ 346075 w 723900"/>
                  <a:gd name="connsiteY766" fmla="*/ 631825 h 850900"/>
                  <a:gd name="connsiteX767" fmla="*/ 346075 w 723900"/>
                  <a:gd name="connsiteY767" fmla="*/ 630238 h 850900"/>
                  <a:gd name="connsiteX768" fmla="*/ 342900 w 723900"/>
                  <a:gd name="connsiteY768" fmla="*/ 630238 h 850900"/>
                  <a:gd name="connsiteX769" fmla="*/ 342900 w 723900"/>
                  <a:gd name="connsiteY769" fmla="*/ 631825 h 850900"/>
                  <a:gd name="connsiteX770" fmla="*/ 339725 w 723900"/>
                  <a:gd name="connsiteY770" fmla="*/ 631825 h 850900"/>
                  <a:gd name="connsiteX771" fmla="*/ 339725 w 723900"/>
                  <a:gd name="connsiteY771" fmla="*/ 628650 h 850900"/>
                  <a:gd name="connsiteX772" fmla="*/ 117475 w 723900"/>
                  <a:gd name="connsiteY772" fmla="*/ 628650 h 850900"/>
                  <a:gd name="connsiteX773" fmla="*/ 120650 w 723900"/>
                  <a:gd name="connsiteY773" fmla="*/ 628650 h 850900"/>
                  <a:gd name="connsiteX774" fmla="*/ 117475 w 723900"/>
                  <a:gd name="connsiteY774" fmla="*/ 631825 h 850900"/>
                  <a:gd name="connsiteX775" fmla="*/ 117475 w 723900"/>
                  <a:gd name="connsiteY775" fmla="*/ 628650 h 850900"/>
                  <a:gd name="connsiteX776" fmla="*/ 304800 w 723900"/>
                  <a:gd name="connsiteY776" fmla="*/ 622300 h 850900"/>
                  <a:gd name="connsiteX777" fmla="*/ 306388 w 723900"/>
                  <a:gd name="connsiteY777" fmla="*/ 622300 h 850900"/>
                  <a:gd name="connsiteX778" fmla="*/ 306388 w 723900"/>
                  <a:gd name="connsiteY778" fmla="*/ 623888 h 850900"/>
                  <a:gd name="connsiteX779" fmla="*/ 304800 w 723900"/>
                  <a:gd name="connsiteY779" fmla="*/ 623888 h 850900"/>
                  <a:gd name="connsiteX780" fmla="*/ 304800 w 723900"/>
                  <a:gd name="connsiteY780" fmla="*/ 622300 h 850900"/>
                  <a:gd name="connsiteX781" fmla="*/ 130175 w 723900"/>
                  <a:gd name="connsiteY781" fmla="*/ 622300 h 850900"/>
                  <a:gd name="connsiteX782" fmla="*/ 131763 w 723900"/>
                  <a:gd name="connsiteY782" fmla="*/ 622300 h 850900"/>
                  <a:gd name="connsiteX783" fmla="*/ 131763 w 723900"/>
                  <a:gd name="connsiteY783" fmla="*/ 623888 h 850900"/>
                  <a:gd name="connsiteX784" fmla="*/ 130175 w 723900"/>
                  <a:gd name="connsiteY784" fmla="*/ 623888 h 850900"/>
                  <a:gd name="connsiteX785" fmla="*/ 130175 w 723900"/>
                  <a:gd name="connsiteY785" fmla="*/ 622300 h 850900"/>
                  <a:gd name="connsiteX786" fmla="*/ 355600 w 723900"/>
                  <a:gd name="connsiteY786" fmla="*/ 619125 h 850900"/>
                  <a:gd name="connsiteX787" fmla="*/ 358775 w 723900"/>
                  <a:gd name="connsiteY787" fmla="*/ 622300 h 850900"/>
                  <a:gd name="connsiteX788" fmla="*/ 355600 w 723900"/>
                  <a:gd name="connsiteY788" fmla="*/ 622300 h 850900"/>
                  <a:gd name="connsiteX789" fmla="*/ 355600 w 723900"/>
                  <a:gd name="connsiteY789" fmla="*/ 619125 h 850900"/>
                  <a:gd name="connsiteX790" fmla="*/ 292100 w 723900"/>
                  <a:gd name="connsiteY790" fmla="*/ 619125 h 850900"/>
                  <a:gd name="connsiteX791" fmla="*/ 295275 w 723900"/>
                  <a:gd name="connsiteY791" fmla="*/ 619125 h 850900"/>
                  <a:gd name="connsiteX792" fmla="*/ 295275 w 723900"/>
                  <a:gd name="connsiteY792" fmla="*/ 620713 h 850900"/>
                  <a:gd name="connsiteX793" fmla="*/ 292100 w 723900"/>
                  <a:gd name="connsiteY793" fmla="*/ 620713 h 850900"/>
                  <a:gd name="connsiteX794" fmla="*/ 292100 w 723900"/>
                  <a:gd name="connsiteY794" fmla="*/ 619125 h 850900"/>
                  <a:gd name="connsiteX795" fmla="*/ 390525 w 723900"/>
                  <a:gd name="connsiteY795" fmla="*/ 606425 h 850900"/>
                  <a:gd name="connsiteX796" fmla="*/ 392113 w 723900"/>
                  <a:gd name="connsiteY796" fmla="*/ 606425 h 850900"/>
                  <a:gd name="connsiteX797" fmla="*/ 392113 w 723900"/>
                  <a:gd name="connsiteY797" fmla="*/ 608013 h 850900"/>
                  <a:gd name="connsiteX798" fmla="*/ 390525 w 723900"/>
                  <a:gd name="connsiteY798" fmla="*/ 608013 h 850900"/>
                  <a:gd name="connsiteX799" fmla="*/ 390525 w 723900"/>
                  <a:gd name="connsiteY799" fmla="*/ 606425 h 850900"/>
                  <a:gd name="connsiteX800" fmla="*/ 307975 w 723900"/>
                  <a:gd name="connsiteY800" fmla="*/ 606425 h 850900"/>
                  <a:gd name="connsiteX801" fmla="*/ 311150 w 723900"/>
                  <a:gd name="connsiteY801" fmla="*/ 606425 h 850900"/>
                  <a:gd name="connsiteX802" fmla="*/ 314325 w 723900"/>
                  <a:gd name="connsiteY802" fmla="*/ 606425 h 850900"/>
                  <a:gd name="connsiteX803" fmla="*/ 314325 w 723900"/>
                  <a:gd name="connsiteY803" fmla="*/ 609600 h 850900"/>
                  <a:gd name="connsiteX804" fmla="*/ 311150 w 723900"/>
                  <a:gd name="connsiteY804" fmla="*/ 609600 h 850900"/>
                  <a:gd name="connsiteX805" fmla="*/ 307975 w 723900"/>
                  <a:gd name="connsiteY805" fmla="*/ 609600 h 850900"/>
                  <a:gd name="connsiteX806" fmla="*/ 307975 w 723900"/>
                  <a:gd name="connsiteY806" fmla="*/ 606425 h 850900"/>
                  <a:gd name="connsiteX807" fmla="*/ 387350 w 723900"/>
                  <a:gd name="connsiteY807" fmla="*/ 603250 h 850900"/>
                  <a:gd name="connsiteX808" fmla="*/ 390525 w 723900"/>
                  <a:gd name="connsiteY808" fmla="*/ 603250 h 850900"/>
                  <a:gd name="connsiteX809" fmla="*/ 390525 w 723900"/>
                  <a:gd name="connsiteY809" fmla="*/ 606425 h 850900"/>
                  <a:gd name="connsiteX810" fmla="*/ 387350 w 723900"/>
                  <a:gd name="connsiteY810" fmla="*/ 606425 h 850900"/>
                  <a:gd name="connsiteX811" fmla="*/ 387350 w 723900"/>
                  <a:gd name="connsiteY811" fmla="*/ 603250 h 850900"/>
                  <a:gd name="connsiteX812" fmla="*/ 409575 w 723900"/>
                  <a:gd name="connsiteY812" fmla="*/ 593725 h 850900"/>
                  <a:gd name="connsiteX813" fmla="*/ 411163 w 723900"/>
                  <a:gd name="connsiteY813" fmla="*/ 593725 h 850900"/>
                  <a:gd name="connsiteX814" fmla="*/ 411163 w 723900"/>
                  <a:gd name="connsiteY814" fmla="*/ 595313 h 850900"/>
                  <a:gd name="connsiteX815" fmla="*/ 409575 w 723900"/>
                  <a:gd name="connsiteY815" fmla="*/ 595313 h 850900"/>
                  <a:gd name="connsiteX816" fmla="*/ 409575 w 723900"/>
                  <a:gd name="connsiteY816" fmla="*/ 593725 h 850900"/>
                  <a:gd name="connsiteX817" fmla="*/ 384175 w 723900"/>
                  <a:gd name="connsiteY817" fmla="*/ 593725 h 850900"/>
                  <a:gd name="connsiteX818" fmla="*/ 384175 w 723900"/>
                  <a:gd name="connsiteY818" fmla="*/ 596900 h 850900"/>
                  <a:gd name="connsiteX819" fmla="*/ 387350 w 723900"/>
                  <a:gd name="connsiteY819" fmla="*/ 596900 h 850900"/>
                  <a:gd name="connsiteX820" fmla="*/ 387350 w 723900"/>
                  <a:gd name="connsiteY820" fmla="*/ 593725 h 850900"/>
                  <a:gd name="connsiteX821" fmla="*/ 384175 w 723900"/>
                  <a:gd name="connsiteY821" fmla="*/ 593725 h 850900"/>
                  <a:gd name="connsiteX822" fmla="*/ 406400 w 723900"/>
                  <a:gd name="connsiteY822" fmla="*/ 590550 h 850900"/>
                  <a:gd name="connsiteX823" fmla="*/ 407988 w 723900"/>
                  <a:gd name="connsiteY823" fmla="*/ 590550 h 850900"/>
                  <a:gd name="connsiteX824" fmla="*/ 407988 w 723900"/>
                  <a:gd name="connsiteY824" fmla="*/ 592138 h 850900"/>
                  <a:gd name="connsiteX825" fmla="*/ 406400 w 723900"/>
                  <a:gd name="connsiteY825" fmla="*/ 592138 h 850900"/>
                  <a:gd name="connsiteX826" fmla="*/ 406400 w 723900"/>
                  <a:gd name="connsiteY826" fmla="*/ 590550 h 850900"/>
                  <a:gd name="connsiteX827" fmla="*/ 403225 w 723900"/>
                  <a:gd name="connsiteY827" fmla="*/ 590550 h 850900"/>
                  <a:gd name="connsiteX828" fmla="*/ 406400 w 723900"/>
                  <a:gd name="connsiteY828" fmla="*/ 593725 h 850900"/>
                  <a:gd name="connsiteX829" fmla="*/ 403225 w 723900"/>
                  <a:gd name="connsiteY829" fmla="*/ 593725 h 850900"/>
                  <a:gd name="connsiteX830" fmla="*/ 403225 w 723900"/>
                  <a:gd name="connsiteY830" fmla="*/ 590550 h 850900"/>
                  <a:gd name="connsiteX831" fmla="*/ 393700 w 723900"/>
                  <a:gd name="connsiteY831" fmla="*/ 587375 h 850900"/>
                  <a:gd name="connsiteX832" fmla="*/ 390525 w 723900"/>
                  <a:gd name="connsiteY832" fmla="*/ 590550 h 850900"/>
                  <a:gd name="connsiteX833" fmla="*/ 390525 w 723900"/>
                  <a:gd name="connsiteY833" fmla="*/ 593725 h 850900"/>
                  <a:gd name="connsiteX834" fmla="*/ 393700 w 723900"/>
                  <a:gd name="connsiteY834" fmla="*/ 593725 h 850900"/>
                  <a:gd name="connsiteX835" fmla="*/ 390525 w 723900"/>
                  <a:gd name="connsiteY835" fmla="*/ 590550 h 850900"/>
                  <a:gd name="connsiteX836" fmla="*/ 393700 w 723900"/>
                  <a:gd name="connsiteY836" fmla="*/ 590550 h 850900"/>
                  <a:gd name="connsiteX837" fmla="*/ 393700 w 723900"/>
                  <a:gd name="connsiteY837" fmla="*/ 587375 h 850900"/>
                  <a:gd name="connsiteX838" fmla="*/ 409575 w 723900"/>
                  <a:gd name="connsiteY838" fmla="*/ 584200 h 850900"/>
                  <a:gd name="connsiteX839" fmla="*/ 411163 w 723900"/>
                  <a:gd name="connsiteY839" fmla="*/ 584200 h 850900"/>
                  <a:gd name="connsiteX840" fmla="*/ 411163 w 723900"/>
                  <a:gd name="connsiteY840" fmla="*/ 585788 h 850900"/>
                  <a:gd name="connsiteX841" fmla="*/ 409575 w 723900"/>
                  <a:gd name="connsiteY841" fmla="*/ 585788 h 850900"/>
                  <a:gd name="connsiteX842" fmla="*/ 409575 w 723900"/>
                  <a:gd name="connsiteY842" fmla="*/ 584200 h 850900"/>
                  <a:gd name="connsiteX843" fmla="*/ 412750 w 723900"/>
                  <a:gd name="connsiteY843" fmla="*/ 581025 h 850900"/>
                  <a:gd name="connsiteX844" fmla="*/ 414338 w 723900"/>
                  <a:gd name="connsiteY844" fmla="*/ 581025 h 850900"/>
                  <a:gd name="connsiteX845" fmla="*/ 415925 w 723900"/>
                  <a:gd name="connsiteY845" fmla="*/ 581025 h 850900"/>
                  <a:gd name="connsiteX846" fmla="*/ 415925 w 723900"/>
                  <a:gd name="connsiteY846" fmla="*/ 582613 h 850900"/>
                  <a:gd name="connsiteX847" fmla="*/ 414338 w 723900"/>
                  <a:gd name="connsiteY847" fmla="*/ 582613 h 850900"/>
                  <a:gd name="connsiteX848" fmla="*/ 412750 w 723900"/>
                  <a:gd name="connsiteY848" fmla="*/ 582613 h 850900"/>
                  <a:gd name="connsiteX849" fmla="*/ 412750 w 723900"/>
                  <a:gd name="connsiteY849" fmla="*/ 581025 h 850900"/>
                  <a:gd name="connsiteX850" fmla="*/ 406400 w 723900"/>
                  <a:gd name="connsiteY850" fmla="*/ 581025 h 850900"/>
                  <a:gd name="connsiteX851" fmla="*/ 409575 w 723900"/>
                  <a:gd name="connsiteY851" fmla="*/ 581025 h 850900"/>
                  <a:gd name="connsiteX852" fmla="*/ 409575 w 723900"/>
                  <a:gd name="connsiteY852" fmla="*/ 584200 h 850900"/>
                  <a:gd name="connsiteX853" fmla="*/ 406400 w 723900"/>
                  <a:gd name="connsiteY853" fmla="*/ 584200 h 850900"/>
                  <a:gd name="connsiteX854" fmla="*/ 406400 w 723900"/>
                  <a:gd name="connsiteY854" fmla="*/ 581025 h 850900"/>
                  <a:gd name="connsiteX855" fmla="*/ 419100 w 723900"/>
                  <a:gd name="connsiteY855" fmla="*/ 577850 h 850900"/>
                  <a:gd name="connsiteX856" fmla="*/ 420688 w 723900"/>
                  <a:gd name="connsiteY856" fmla="*/ 577850 h 850900"/>
                  <a:gd name="connsiteX857" fmla="*/ 420688 w 723900"/>
                  <a:gd name="connsiteY857" fmla="*/ 579438 h 850900"/>
                  <a:gd name="connsiteX858" fmla="*/ 419100 w 723900"/>
                  <a:gd name="connsiteY858" fmla="*/ 579438 h 850900"/>
                  <a:gd name="connsiteX859" fmla="*/ 419100 w 723900"/>
                  <a:gd name="connsiteY859" fmla="*/ 577850 h 850900"/>
                  <a:gd name="connsiteX860" fmla="*/ 415925 w 723900"/>
                  <a:gd name="connsiteY860" fmla="*/ 577850 h 850900"/>
                  <a:gd name="connsiteX861" fmla="*/ 417513 w 723900"/>
                  <a:gd name="connsiteY861" fmla="*/ 577850 h 850900"/>
                  <a:gd name="connsiteX862" fmla="*/ 417513 w 723900"/>
                  <a:gd name="connsiteY862" fmla="*/ 579438 h 850900"/>
                  <a:gd name="connsiteX863" fmla="*/ 415925 w 723900"/>
                  <a:gd name="connsiteY863" fmla="*/ 579438 h 850900"/>
                  <a:gd name="connsiteX864" fmla="*/ 415925 w 723900"/>
                  <a:gd name="connsiteY864" fmla="*/ 577850 h 850900"/>
                  <a:gd name="connsiteX865" fmla="*/ 444500 w 723900"/>
                  <a:gd name="connsiteY865" fmla="*/ 568325 h 850900"/>
                  <a:gd name="connsiteX866" fmla="*/ 447675 w 723900"/>
                  <a:gd name="connsiteY866" fmla="*/ 568325 h 850900"/>
                  <a:gd name="connsiteX867" fmla="*/ 449263 w 723900"/>
                  <a:gd name="connsiteY867" fmla="*/ 568325 h 850900"/>
                  <a:gd name="connsiteX868" fmla="*/ 450850 w 723900"/>
                  <a:gd name="connsiteY868" fmla="*/ 568325 h 850900"/>
                  <a:gd name="connsiteX869" fmla="*/ 450850 w 723900"/>
                  <a:gd name="connsiteY869" fmla="*/ 571500 h 850900"/>
                  <a:gd name="connsiteX870" fmla="*/ 447675 w 723900"/>
                  <a:gd name="connsiteY870" fmla="*/ 571500 h 850900"/>
                  <a:gd name="connsiteX871" fmla="*/ 446088 w 723900"/>
                  <a:gd name="connsiteY871" fmla="*/ 573087 h 850900"/>
                  <a:gd name="connsiteX872" fmla="*/ 446088 w 723900"/>
                  <a:gd name="connsiteY872" fmla="*/ 573088 h 850900"/>
                  <a:gd name="connsiteX873" fmla="*/ 446087 w 723900"/>
                  <a:gd name="connsiteY873" fmla="*/ 573088 h 850900"/>
                  <a:gd name="connsiteX874" fmla="*/ 444500 w 723900"/>
                  <a:gd name="connsiteY874" fmla="*/ 574675 h 850900"/>
                  <a:gd name="connsiteX875" fmla="*/ 444500 w 723900"/>
                  <a:gd name="connsiteY875" fmla="*/ 573088 h 850900"/>
                  <a:gd name="connsiteX876" fmla="*/ 444500 w 723900"/>
                  <a:gd name="connsiteY876" fmla="*/ 571500 h 850900"/>
                  <a:gd name="connsiteX877" fmla="*/ 444500 w 723900"/>
                  <a:gd name="connsiteY877" fmla="*/ 568325 h 850900"/>
                  <a:gd name="connsiteX878" fmla="*/ 419100 w 723900"/>
                  <a:gd name="connsiteY878" fmla="*/ 568325 h 850900"/>
                  <a:gd name="connsiteX879" fmla="*/ 419100 w 723900"/>
                  <a:gd name="connsiteY879" fmla="*/ 571500 h 850900"/>
                  <a:gd name="connsiteX880" fmla="*/ 422275 w 723900"/>
                  <a:gd name="connsiteY880" fmla="*/ 571500 h 850900"/>
                  <a:gd name="connsiteX881" fmla="*/ 419100 w 723900"/>
                  <a:gd name="connsiteY881" fmla="*/ 568325 h 850900"/>
                  <a:gd name="connsiteX882" fmla="*/ 330200 w 723900"/>
                  <a:gd name="connsiteY882" fmla="*/ 568325 h 850900"/>
                  <a:gd name="connsiteX883" fmla="*/ 333375 w 723900"/>
                  <a:gd name="connsiteY883" fmla="*/ 568325 h 850900"/>
                  <a:gd name="connsiteX884" fmla="*/ 333375 w 723900"/>
                  <a:gd name="connsiteY884" fmla="*/ 571500 h 850900"/>
                  <a:gd name="connsiteX885" fmla="*/ 330200 w 723900"/>
                  <a:gd name="connsiteY885" fmla="*/ 568325 h 850900"/>
                  <a:gd name="connsiteX886" fmla="*/ 38100 w 723900"/>
                  <a:gd name="connsiteY886" fmla="*/ 568325 h 850900"/>
                  <a:gd name="connsiteX887" fmla="*/ 39688 w 723900"/>
                  <a:gd name="connsiteY887" fmla="*/ 568325 h 850900"/>
                  <a:gd name="connsiteX888" fmla="*/ 39688 w 723900"/>
                  <a:gd name="connsiteY888" fmla="*/ 569913 h 850900"/>
                  <a:gd name="connsiteX889" fmla="*/ 38100 w 723900"/>
                  <a:gd name="connsiteY889" fmla="*/ 569913 h 850900"/>
                  <a:gd name="connsiteX890" fmla="*/ 38100 w 723900"/>
                  <a:gd name="connsiteY890" fmla="*/ 568325 h 850900"/>
                  <a:gd name="connsiteX891" fmla="*/ 536575 w 723900"/>
                  <a:gd name="connsiteY891" fmla="*/ 565150 h 850900"/>
                  <a:gd name="connsiteX892" fmla="*/ 539750 w 723900"/>
                  <a:gd name="connsiteY892" fmla="*/ 565150 h 850900"/>
                  <a:gd name="connsiteX893" fmla="*/ 536575 w 723900"/>
                  <a:gd name="connsiteY893" fmla="*/ 568325 h 850900"/>
                  <a:gd name="connsiteX894" fmla="*/ 536575 w 723900"/>
                  <a:gd name="connsiteY894" fmla="*/ 565150 h 850900"/>
                  <a:gd name="connsiteX895" fmla="*/ 460375 w 723900"/>
                  <a:gd name="connsiteY895" fmla="*/ 565150 h 850900"/>
                  <a:gd name="connsiteX896" fmla="*/ 463550 w 723900"/>
                  <a:gd name="connsiteY896" fmla="*/ 565150 h 850900"/>
                  <a:gd name="connsiteX897" fmla="*/ 463550 w 723900"/>
                  <a:gd name="connsiteY897" fmla="*/ 568325 h 850900"/>
                  <a:gd name="connsiteX898" fmla="*/ 466725 w 723900"/>
                  <a:gd name="connsiteY898" fmla="*/ 568325 h 850900"/>
                  <a:gd name="connsiteX899" fmla="*/ 466725 w 723900"/>
                  <a:gd name="connsiteY899" fmla="*/ 571500 h 850900"/>
                  <a:gd name="connsiteX900" fmla="*/ 463550 w 723900"/>
                  <a:gd name="connsiteY900" fmla="*/ 571500 h 850900"/>
                  <a:gd name="connsiteX901" fmla="*/ 463550 w 723900"/>
                  <a:gd name="connsiteY901" fmla="*/ 574675 h 850900"/>
                  <a:gd name="connsiteX902" fmla="*/ 465138 w 723900"/>
                  <a:gd name="connsiteY902" fmla="*/ 574675 h 850900"/>
                  <a:gd name="connsiteX903" fmla="*/ 465138 w 723900"/>
                  <a:gd name="connsiteY903" fmla="*/ 576263 h 850900"/>
                  <a:gd name="connsiteX904" fmla="*/ 465138 w 723900"/>
                  <a:gd name="connsiteY904" fmla="*/ 577850 h 850900"/>
                  <a:gd name="connsiteX905" fmla="*/ 463550 w 723900"/>
                  <a:gd name="connsiteY905" fmla="*/ 577850 h 850900"/>
                  <a:gd name="connsiteX906" fmla="*/ 460375 w 723900"/>
                  <a:gd name="connsiteY906" fmla="*/ 577850 h 850900"/>
                  <a:gd name="connsiteX907" fmla="*/ 457200 w 723900"/>
                  <a:gd name="connsiteY907" fmla="*/ 577850 h 850900"/>
                  <a:gd name="connsiteX908" fmla="*/ 454025 w 723900"/>
                  <a:gd name="connsiteY908" fmla="*/ 581025 h 850900"/>
                  <a:gd name="connsiteX909" fmla="*/ 454025 w 723900"/>
                  <a:gd name="connsiteY909" fmla="*/ 577850 h 850900"/>
                  <a:gd name="connsiteX910" fmla="*/ 454025 w 723900"/>
                  <a:gd name="connsiteY910" fmla="*/ 574675 h 850900"/>
                  <a:gd name="connsiteX911" fmla="*/ 454025 w 723900"/>
                  <a:gd name="connsiteY911" fmla="*/ 571500 h 850900"/>
                  <a:gd name="connsiteX912" fmla="*/ 457200 w 723900"/>
                  <a:gd name="connsiteY912" fmla="*/ 571500 h 850900"/>
                  <a:gd name="connsiteX913" fmla="*/ 457200 w 723900"/>
                  <a:gd name="connsiteY913" fmla="*/ 568325 h 850900"/>
                  <a:gd name="connsiteX914" fmla="*/ 460375 w 723900"/>
                  <a:gd name="connsiteY914" fmla="*/ 568325 h 850900"/>
                  <a:gd name="connsiteX915" fmla="*/ 460375 w 723900"/>
                  <a:gd name="connsiteY915" fmla="*/ 565150 h 850900"/>
                  <a:gd name="connsiteX916" fmla="*/ 450850 w 723900"/>
                  <a:gd name="connsiteY916" fmla="*/ 565150 h 850900"/>
                  <a:gd name="connsiteX917" fmla="*/ 454025 w 723900"/>
                  <a:gd name="connsiteY917" fmla="*/ 565150 h 850900"/>
                  <a:gd name="connsiteX918" fmla="*/ 454025 w 723900"/>
                  <a:gd name="connsiteY918" fmla="*/ 568325 h 850900"/>
                  <a:gd name="connsiteX919" fmla="*/ 450850 w 723900"/>
                  <a:gd name="connsiteY919" fmla="*/ 568325 h 850900"/>
                  <a:gd name="connsiteX920" fmla="*/ 450850 w 723900"/>
                  <a:gd name="connsiteY920" fmla="*/ 565150 h 850900"/>
                  <a:gd name="connsiteX921" fmla="*/ 34925 w 723900"/>
                  <a:gd name="connsiteY921" fmla="*/ 565150 h 850900"/>
                  <a:gd name="connsiteX922" fmla="*/ 36513 w 723900"/>
                  <a:gd name="connsiteY922" fmla="*/ 565150 h 850900"/>
                  <a:gd name="connsiteX923" fmla="*/ 36513 w 723900"/>
                  <a:gd name="connsiteY923" fmla="*/ 566738 h 850900"/>
                  <a:gd name="connsiteX924" fmla="*/ 34925 w 723900"/>
                  <a:gd name="connsiteY924" fmla="*/ 566738 h 850900"/>
                  <a:gd name="connsiteX925" fmla="*/ 34925 w 723900"/>
                  <a:gd name="connsiteY925" fmla="*/ 565150 h 850900"/>
                  <a:gd name="connsiteX926" fmla="*/ 447675 w 723900"/>
                  <a:gd name="connsiteY926" fmla="*/ 561975 h 850900"/>
                  <a:gd name="connsiteX927" fmla="*/ 450850 w 723900"/>
                  <a:gd name="connsiteY927" fmla="*/ 561975 h 850900"/>
                  <a:gd name="connsiteX928" fmla="*/ 450850 w 723900"/>
                  <a:gd name="connsiteY928" fmla="*/ 565150 h 850900"/>
                  <a:gd name="connsiteX929" fmla="*/ 447675 w 723900"/>
                  <a:gd name="connsiteY929" fmla="*/ 565150 h 850900"/>
                  <a:gd name="connsiteX930" fmla="*/ 447675 w 723900"/>
                  <a:gd name="connsiteY930" fmla="*/ 561975 h 850900"/>
                  <a:gd name="connsiteX931" fmla="*/ 460375 w 723900"/>
                  <a:gd name="connsiteY931" fmla="*/ 558800 h 850900"/>
                  <a:gd name="connsiteX932" fmla="*/ 461963 w 723900"/>
                  <a:gd name="connsiteY932" fmla="*/ 558800 h 850900"/>
                  <a:gd name="connsiteX933" fmla="*/ 461963 w 723900"/>
                  <a:gd name="connsiteY933" fmla="*/ 560388 h 850900"/>
                  <a:gd name="connsiteX934" fmla="*/ 460375 w 723900"/>
                  <a:gd name="connsiteY934" fmla="*/ 560388 h 850900"/>
                  <a:gd name="connsiteX935" fmla="*/ 460375 w 723900"/>
                  <a:gd name="connsiteY935" fmla="*/ 558800 h 850900"/>
                  <a:gd name="connsiteX936" fmla="*/ 447675 w 723900"/>
                  <a:gd name="connsiteY936" fmla="*/ 555625 h 850900"/>
                  <a:gd name="connsiteX937" fmla="*/ 450850 w 723900"/>
                  <a:gd name="connsiteY937" fmla="*/ 555625 h 850900"/>
                  <a:gd name="connsiteX938" fmla="*/ 452438 w 723900"/>
                  <a:gd name="connsiteY938" fmla="*/ 555625 h 850900"/>
                  <a:gd name="connsiteX939" fmla="*/ 454025 w 723900"/>
                  <a:gd name="connsiteY939" fmla="*/ 555625 h 850900"/>
                  <a:gd name="connsiteX940" fmla="*/ 454025 w 723900"/>
                  <a:gd name="connsiteY940" fmla="*/ 558800 h 850900"/>
                  <a:gd name="connsiteX941" fmla="*/ 450850 w 723900"/>
                  <a:gd name="connsiteY941" fmla="*/ 558800 h 850900"/>
                  <a:gd name="connsiteX942" fmla="*/ 447675 w 723900"/>
                  <a:gd name="connsiteY942" fmla="*/ 558800 h 850900"/>
                  <a:gd name="connsiteX943" fmla="*/ 447675 w 723900"/>
                  <a:gd name="connsiteY943" fmla="*/ 555625 h 850900"/>
                  <a:gd name="connsiteX944" fmla="*/ 539750 w 723900"/>
                  <a:gd name="connsiteY944" fmla="*/ 552450 h 850900"/>
                  <a:gd name="connsiteX945" fmla="*/ 541338 w 723900"/>
                  <a:gd name="connsiteY945" fmla="*/ 552450 h 850900"/>
                  <a:gd name="connsiteX946" fmla="*/ 541338 w 723900"/>
                  <a:gd name="connsiteY946" fmla="*/ 555625 h 850900"/>
                  <a:gd name="connsiteX947" fmla="*/ 539750 w 723900"/>
                  <a:gd name="connsiteY947" fmla="*/ 555625 h 850900"/>
                  <a:gd name="connsiteX948" fmla="*/ 539750 w 723900"/>
                  <a:gd name="connsiteY948" fmla="*/ 552450 h 850900"/>
                  <a:gd name="connsiteX949" fmla="*/ 463550 w 723900"/>
                  <a:gd name="connsiteY949" fmla="*/ 552450 h 850900"/>
                  <a:gd name="connsiteX950" fmla="*/ 465138 w 723900"/>
                  <a:gd name="connsiteY950" fmla="*/ 552450 h 850900"/>
                  <a:gd name="connsiteX951" fmla="*/ 465138 w 723900"/>
                  <a:gd name="connsiteY951" fmla="*/ 554038 h 850900"/>
                  <a:gd name="connsiteX952" fmla="*/ 463550 w 723900"/>
                  <a:gd name="connsiteY952" fmla="*/ 554038 h 850900"/>
                  <a:gd name="connsiteX953" fmla="*/ 463550 w 723900"/>
                  <a:gd name="connsiteY953" fmla="*/ 552450 h 850900"/>
                  <a:gd name="connsiteX954" fmla="*/ 669925 w 723900"/>
                  <a:gd name="connsiteY954" fmla="*/ 549275 h 850900"/>
                  <a:gd name="connsiteX955" fmla="*/ 669925 w 723900"/>
                  <a:gd name="connsiteY955" fmla="*/ 552450 h 850900"/>
                  <a:gd name="connsiteX956" fmla="*/ 673100 w 723900"/>
                  <a:gd name="connsiteY956" fmla="*/ 552450 h 850900"/>
                  <a:gd name="connsiteX957" fmla="*/ 673100 w 723900"/>
                  <a:gd name="connsiteY957" fmla="*/ 549275 h 850900"/>
                  <a:gd name="connsiteX958" fmla="*/ 669925 w 723900"/>
                  <a:gd name="connsiteY958" fmla="*/ 549275 h 850900"/>
                  <a:gd name="connsiteX959" fmla="*/ 514350 w 723900"/>
                  <a:gd name="connsiteY959" fmla="*/ 549275 h 850900"/>
                  <a:gd name="connsiteX960" fmla="*/ 515938 w 723900"/>
                  <a:gd name="connsiteY960" fmla="*/ 549275 h 850900"/>
                  <a:gd name="connsiteX961" fmla="*/ 515938 w 723900"/>
                  <a:gd name="connsiteY961" fmla="*/ 550863 h 850900"/>
                  <a:gd name="connsiteX962" fmla="*/ 514350 w 723900"/>
                  <a:gd name="connsiteY962" fmla="*/ 550863 h 850900"/>
                  <a:gd name="connsiteX963" fmla="*/ 514350 w 723900"/>
                  <a:gd name="connsiteY963" fmla="*/ 549275 h 850900"/>
                  <a:gd name="connsiteX964" fmla="*/ 511175 w 723900"/>
                  <a:gd name="connsiteY964" fmla="*/ 549275 h 850900"/>
                  <a:gd name="connsiteX965" fmla="*/ 512763 w 723900"/>
                  <a:gd name="connsiteY965" fmla="*/ 549275 h 850900"/>
                  <a:gd name="connsiteX966" fmla="*/ 512763 w 723900"/>
                  <a:gd name="connsiteY966" fmla="*/ 550863 h 850900"/>
                  <a:gd name="connsiteX967" fmla="*/ 511175 w 723900"/>
                  <a:gd name="connsiteY967" fmla="*/ 550863 h 850900"/>
                  <a:gd name="connsiteX968" fmla="*/ 511175 w 723900"/>
                  <a:gd name="connsiteY968" fmla="*/ 549275 h 850900"/>
                  <a:gd name="connsiteX969" fmla="*/ 466725 w 723900"/>
                  <a:gd name="connsiteY969" fmla="*/ 549275 h 850900"/>
                  <a:gd name="connsiteX970" fmla="*/ 469900 w 723900"/>
                  <a:gd name="connsiteY970" fmla="*/ 549275 h 850900"/>
                  <a:gd name="connsiteX971" fmla="*/ 473075 w 723900"/>
                  <a:gd name="connsiteY971" fmla="*/ 549275 h 850900"/>
                  <a:gd name="connsiteX972" fmla="*/ 473075 w 723900"/>
                  <a:gd name="connsiteY972" fmla="*/ 552450 h 850900"/>
                  <a:gd name="connsiteX973" fmla="*/ 473075 w 723900"/>
                  <a:gd name="connsiteY973" fmla="*/ 555625 h 850900"/>
                  <a:gd name="connsiteX974" fmla="*/ 469900 w 723900"/>
                  <a:gd name="connsiteY974" fmla="*/ 558800 h 850900"/>
                  <a:gd name="connsiteX975" fmla="*/ 466725 w 723900"/>
                  <a:gd name="connsiteY975" fmla="*/ 558800 h 850900"/>
                  <a:gd name="connsiteX976" fmla="*/ 466725 w 723900"/>
                  <a:gd name="connsiteY976" fmla="*/ 561975 h 850900"/>
                  <a:gd name="connsiteX977" fmla="*/ 466725 w 723900"/>
                  <a:gd name="connsiteY977" fmla="*/ 565150 h 850900"/>
                  <a:gd name="connsiteX978" fmla="*/ 463550 w 723900"/>
                  <a:gd name="connsiteY978" fmla="*/ 565150 h 850900"/>
                  <a:gd name="connsiteX979" fmla="*/ 463550 w 723900"/>
                  <a:gd name="connsiteY979" fmla="*/ 561975 h 850900"/>
                  <a:gd name="connsiteX980" fmla="*/ 463550 w 723900"/>
                  <a:gd name="connsiteY980" fmla="*/ 558800 h 850900"/>
                  <a:gd name="connsiteX981" fmla="*/ 463550 w 723900"/>
                  <a:gd name="connsiteY981" fmla="*/ 555625 h 850900"/>
                  <a:gd name="connsiteX982" fmla="*/ 466725 w 723900"/>
                  <a:gd name="connsiteY982" fmla="*/ 555625 h 850900"/>
                  <a:gd name="connsiteX983" fmla="*/ 466725 w 723900"/>
                  <a:gd name="connsiteY983" fmla="*/ 552450 h 850900"/>
                  <a:gd name="connsiteX984" fmla="*/ 466725 w 723900"/>
                  <a:gd name="connsiteY984" fmla="*/ 549275 h 850900"/>
                  <a:gd name="connsiteX985" fmla="*/ 346075 w 723900"/>
                  <a:gd name="connsiteY985" fmla="*/ 549275 h 850900"/>
                  <a:gd name="connsiteX986" fmla="*/ 349250 w 723900"/>
                  <a:gd name="connsiteY986" fmla="*/ 549275 h 850900"/>
                  <a:gd name="connsiteX987" fmla="*/ 349250 w 723900"/>
                  <a:gd name="connsiteY987" fmla="*/ 552450 h 850900"/>
                  <a:gd name="connsiteX988" fmla="*/ 346075 w 723900"/>
                  <a:gd name="connsiteY988" fmla="*/ 555625 h 850900"/>
                  <a:gd name="connsiteX989" fmla="*/ 346075 w 723900"/>
                  <a:gd name="connsiteY989" fmla="*/ 552450 h 850900"/>
                  <a:gd name="connsiteX990" fmla="*/ 346075 w 723900"/>
                  <a:gd name="connsiteY990" fmla="*/ 549275 h 850900"/>
                  <a:gd name="connsiteX991" fmla="*/ 514350 w 723900"/>
                  <a:gd name="connsiteY991" fmla="*/ 546100 h 850900"/>
                  <a:gd name="connsiteX992" fmla="*/ 515938 w 723900"/>
                  <a:gd name="connsiteY992" fmla="*/ 546100 h 850900"/>
                  <a:gd name="connsiteX993" fmla="*/ 515938 w 723900"/>
                  <a:gd name="connsiteY993" fmla="*/ 547688 h 850900"/>
                  <a:gd name="connsiteX994" fmla="*/ 514350 w 723900"/>
                  <a:gd name="connsiteY994" fmla="*/ 547688 h 850900"/>
                  <a:gd name="connsiteX995" fmla="*/ 514350 w 723900"/>
                  <a:gd name="connsiteY995" fmla="*/ 546100 h 850900"/>
                  <a:gd name="connsiteX996" fmla="*/ 508000 w 723900"/>
                  <a:gd name="connsiteY996" fmla="*/ 546100 h 850900"/>
                  <a:gd name="connsiteX997" fmla="*/ 509588 w 723900"/>
                  <a:gd name="connsiteY997" fmla="*/ 546100 h 850900"/>
                  <a:gd name="connsiteX998" fmla="*/ 509588 w 723900"/>
                  <a:gd name="connsiteY998" fmla="*/ 547687 h 850900"/>
                  <a:gd name="connsiteX999" fmla="*/ 511175 w 723900"/>
                  <a:gd name="connsiteY999" fmla="*/ 546100 h 850900"/>
                  <a:gd name="connsiteX1000" fmla="*/ 511175 w 723900"/>
                  <a:gd name="connsiteY1000" fmla="*/ 549275 h 850900"/>
                  <a:gd name="connsiteX1001" fmla="*/ 509588 w 723900"/>
                  <a:gd name="connsiteY1001" fmla="*/ 549275 h 850900"/>
                  <a:gd name="connsiteX1002" fmla="*/ 509588 w 723900"/>
                  <a:gd name="connsiteY1002" fmla="*/ 550863 h 850900"/>
                  <a:gd name="connsiteX1003" fmla="*/ 508000 w 723900"/>
                  <a:gd name="connsiteY1003" fmla="*/ 550863 h 850900"/>
                  <a:gd name="connsiteX1004" fmla="*/ 508000 w 723900"/>
                  <a:gd name="connsiteY1004" fmla="*/ 549275 h 850900"/>
                  <a:gd name="connsiteX1005" fmla="*/ 508000 w 723900"/>
                  <a:gd name="connsiteY1005" fmla="*/ 546100 h 850900"/>
                  <a:gd name="connsiteX1006" fmla="*/ 504825 w 723900"/>
                  <a:gd name="connsiteY1006" fmla="*/ 542925 h 850900"/>
                  <a:gd name="connsiteX1007" fmla="*/ 504825 w 723900"/>
                  <a:gd name="connsiteY1007" fmla="*/ 546100 h 850900"/>
                  <a:gd name="connsiteX1008" fmla="*/ 501650 w 723900"/>
                  <a:gd name="connsiteY1008" fmla="*/ 546100 h 850900"/>
                  <a:gd name="connsiteX1009" fmla="*/ 504825 w 723900"/>
                  <a:gd name="connsiteY1009" fmla="*/ 542925 h 850900"/>
                  <a:gd name="connsiteX1010" fmla="*/ 498475 w 723900"/>
                  <a:gd name="connsiteY1010" fmla="*/ 542925 h 850900"/>
                  <a:gd name="connsiteX1011" fmla="*/ 501650 w 723900"/>
                  <a:gd name="connsiteY1011" fmla="*/ 542925 h 850900"/>
                  <a:gd name="connsiteX1012" fmla="*/ 501650 w 723900"/>
                  <a:gd name="connsiteY1012" fmla="*/ 546100 h 850900"/>
                  <a:gd name="connsiteX1013" fmla="*/ 498475 w 723900"/>
                  <a:gd name="connsiteY1013" fmla="*/ 542925 h 850900"/>
                  <a:gd name="connsiteX1014" fmla="*/ 460375 w 723900"/>
                  <a:gd name="connsiteY1014" fmla="*/ 542925 h 850900"/>
                  <a:gd name="connsiteX1015" fmla="*/ 461963 w 723900"/>
                  <a:gd name="connsiteY1015" fmla="*/ 542925 h 850900"/>
                  <a:gd name="connsiteX1016" fmla="*/ 461963 w 723900"/>
                  <a:gd name="connsiteY1016" fmla="*/ 544513 h 850900"/>
                  <a:gd name="connsiteX1017" fmla="*/ 460375 w 723900"/>
                  <a:gd name="connsiteY1017" fmla="*/ 544513 h 850900"/>
                  <a:gd name="connsiteX1018" fmla="*/ 460375 w 723900"/>
                  <a:gd name="connsiteY1018" fmla="*/ 542925 h 850900"/>
                  <a:gd name="connsiteX1019" fmla="*/ 454025 w 723900"/>
                  <a:gd name="connsiteY1019" fmla="*/ 542925 h 850900"/>
                  <a:gd name="connsiteX1020" fmla="*/ 457200 w 723900"/>
                  <a:gd name="connsiteY1020" fmla="*/ 542925 h 850900"/>
                  <a:gd name="connsiteX1021" fmla="*/ 458788 w 723900"/>
                  <a:gd name="connsiteY1021" fmla="*/ 542925 h 850900"/>
                  <a:gd name="connsiteX1022" fmla="*/ 458788 w 723900"/>
                  <a:gd name="connsiteY1022" fmla="*/ 544513 h 850900"/>
                  <a:gd name="connsiteX1023" fmla="*/ 457200 w 723900"/>
                  <a:gd name="connsiteY1023" fmla="*/ 544513 h 850900"/>
                  <a:gd name="connsiteX1024" fmla="*/ 457200 w 723900"/>
                  <a:gd name="connsiteY1024" fmla="*/ 546100 h 850900"/>
                  <a:gd name="connsiteX1025" fmla="*/ 457200 w 723900"/>
                  <a:gd name="connsiteY1025" fmla="*/ 549275 h 850900"/>
                  <a:gd name="connsiteX1026" fmla="*/ 457200 w 723900"/>
                  <a:gd name="connsiteY1026" fmla="*/ 552450 h 850900"/>
                  <a:gd name="connsiteX1027" fmla="*/ 454025 w 723900"/>
                  <a:gd name="connsiteY1027" fmla="*/ 552450 h 850900"/>
                  <a:gd name="connsiteX1028" fmla="*/ 450850 w 723900"/>
                  <a:gd name="connsiteY1028" fmla="*/ 552450 h 850900"/>
                  <a:gd name="connsiteX1029" fmla="*/ 450850 w 723900"/>
                  <a:gd name="connsiteY1029" fmla="*/ 549275 h 850900"/>
                  <a:gd name="connsiteX1030" fmla="*/ 450850 w 723900"/>
                  <a:gd name="connsiteY1030" fmla="*/ 546100 h 850900"/>
                  <a:gd name="connsiteX1031" fmla="*/ 454025 w 723900"/>
                  <a:gd name="connsiteY1031" fmla="*/ 542925 h 850900"/>
                  <a:gd name="connsiteX1032" fmla="*/ 431800 w 723900"/>
                  <a:gd name="connsiteY1032" fmla="*/ 542925 h 850900"/>
                  <a:gd name="connsiteX1033" fmla="*/ 431800 w 723900"/>
                  <a:gd name="connsiteY1033" fmla="*/ 546100 h 850900"/>
                  <a:gd name="connsiteX1034" fmla="*/ 433388 w 723900"/>
                  <a:gd name="connsiteY1034" fmla="*/ 546100 h 850900"/>
                  <a:gd name="connsiteX1035" fmla="*/ 434975 w 723900"/>
                  <a:gd name="connsiteY1035" fmla="*/ 546100 h 850900"/>
                  <a:gd name="connsiteX1036" fmla="*/ 434975 w 723900"/>
                  <a:gd name="connsiteY1036" fmla="*/ 542925 h 850900"/>
                  <a:gd name="connsiteX1037" fmla="*/ 431800 w 723900"/>
                  <a:gd name="connsiteY1037" fmla="*/ 542925 h 850900"/>
                  <a:gd name="connsiteX1038" fmla="*/ 673100 w 723900"/>
                  <a:gd name="connsiteY1038" fmla="*/ 539750 h 850900"/>
                  <a:gd name="connsiteX1039" fmla="*/ 673100 w 723900"/>
                  <a:gd name="connsiteY1039" fmla="*/ 542925 h 850900"/>
                  <a:gd name="connsiteX1040" fmla="*/ 676275 w 723900"/>
                  <a:gd name="connsiteY1040" fmla="*/ 542925 h 850900"/>
                  <a:gd name="connsiteX1041" fmla="*/ 679450 w 723900"/>
                  <a:gd name="connsiteY1041" fmla="*/ 542925 h 850900"/>
                  <a:gd name="connsiteX1042" fmla="*/ 676275 w 723900"/>
                  <a:gd name="connsiteY1042" fmla="*/ 539750 h 850900"/>
                  <a:gd name="connsiteX1043" fmla="*/ 673100 w 723900"/>
                  <a:gd name="connsiteY1043" fmla="*/ 539750 h 850900"/>
                  <a:gd name="connsiteX1044" fmla="*/ 520700 w 723900"/>
                  <a:gd name="connsiteY1044" fmla="*/ 539750 h 850900"/>
                  <a:gd name="connsiteX1045" fmla="*/ 520700 w 723900"/>
                  <a:gd name="connsiteY1045" fmla="*/ 542925 h 850900"/>
                  <a:gd name="connsiteX1046" fmla="*/ 520700 w 723900"/>
                  <a:gd name="connsiteY1046" fmla="*/ 546100 h 850900"/>
                  <a:gd name="connsiteX1047" fmla="*/ 519113 w 723900"/>
                  <a:gd name="connsiteY1047" fmla="*/ 546100 h 850900"/>
                  <a:gd name="connsiteX1048" fmla="*/ 519113 w 723900"/>
                  <a:gd name="connsiteY1048" fmla="*/ 547688 h 850900"/>
                  <a:gd name="connsiteX1049" fmla="*/ 517525 w 723900"/>
                  <a:gd name="connsiteY1049" fmla="*/ 547688 h 850900"/>
                  <a:gd name="connsiteX1050" fmla="*/ 517525 w 723900"/>
                  <a:gd name="connsiteY1050" fmla="*/ 546100 h 850900"/>
                  <a:gd name="connsiteX1051" fmla="*/ 517525 w 723900"/>
                  <a:gd name="connsiteY1051" fmla="*/ 542925 h 850900"/>
                  <a:gd name="connsiteX1052" fmla="*/ 520700 w 723900"/>
                  <a:gd name="connsiteY1052" fmla="*/ 539750 h 850900"/>
                  <a:gd name="connsiteX1053" fmla="*/ 488950 w 723900"/>
                  <a:gd name="connsiteY1053" fmla="*/ 539750 h 850900"/>
                  <a:gd name="connsiteX1054" fmla="*/ 492125 w 723900"/>
                  <a:gd name="connsiteY1054" fmla="*/ 539750 h 850900"/>
                  <a:gd name="connsiteX1055" fmla="*/ 492125 w 723900"/>
                  <a:gd name="connsiteY1055" fmla="*/ 542925 h 850900"/>
                  <a:gd name="connsiteX1056" fmla="*/ 492125 w 723900"/>
                  <a:gd name="connsiteY1056" fmla="*/ 546100 h 850900"/>
                  <a:gd name="connsiteX1057" fmla="*/ 492125 w 723900"/>
                  <a:gd name="connsiteY1057" fmla="*/ 549275 h 850900"/>
                  <a:gd name="connsiteX1058" fmla="*/ 488950 w 723900"/>
                  <a:gd name="connsiteY1058" fmla="*/ 549275 h 850900"/>
                  <a:gd name="connsiteX1059" fmla="*/ 485775 w 723900"/>
                  <a:gd name="connsiteY1059" fmla="*/ 549275 h 850900"/>
                  <a:gd name="connsiteX1060" fmla="*/ 485775 w 723900"/>
                  <a:gd name="connsiteY1060" fmla="*/ 552450 h 850900"/>
                  <a:gd name="connsiteX1061" fmla="*/ 482600 w 723900"/>
                  <a:gd name="connsiteY1061" fmla="*/ 552450 h 850900"/>
                  <a:gd name="connsiteX1062" fmla="*/ 482600 w 723900"/>
                  <a:gd name="connsiteY1062" fmla="*/ 549275 h 850900"/>
                  <a:gd name="connsiteX1063" fmla="*/ 479425 w 723900"/>
                  <a:gd name="connsiteY1063" fmla="*/ 549275 h 850900"/>
                  <a:gd name="connsiteX1064" fmla="*/ 479425 w 723900"/>
                  <a:gd name="connsiteY1064" fmla="*/ 546100 h 850900"/>
                  <a:gd name="connsiteX1065" fmla="*/ 479425 w 723900"/>
                  <a:gd name="connsiteY1065" fmla="*/ 542925 h 850900"/>
                  <a:gd name="connsiteX1066" fmla="*/ 482600 w 723900"/>
                  <a:gd name="connsiteY1066" fmla="*/ 542925 h 850900"/>
                  <a:gd name="connsiteX1067" fmla="*/ 485775 w 723900"/>
                  <a:gd name="connsiteY1067" fmla="*/ 542925 h 850900"/>
                  <a:gd name="connsiteX1068" fmla="*/ 488950 w 723900"/>
                  <a:gd name="connsiteY1068" fmla="*/ 542925 h 850900"/>
                  <a:gd name="connsiteX1069" fmla="*/ 488950 w 723900"/>
                  <a:gd name="connsiteY1069" fmla="*/ 539750 h 850900"/>
                  <a:gd name="connsiteX1070" fmla="*/ 665163 w 723900"/>
                  <a:gd name="connsiteY1070" fmla="*/ 536575 h 850900"/>
                  <a:gd name="connsiteX1071" fmla="*/ 665163 w 723900"/>
                  <a:gd name="connsiteY1071" fmla="*/ 538163 h 850900"/>
                  <a:gd name="connsiteX1072" fmla="*/ 666750 w 723900"/>
                  <a:gd name="connsiteY1072" fmla="*/ 539750 h 850900"/>
                  <a:gd name="connsiteX1073" fmla="*/ 669925 w 723900"/>
                  <a:gd name="connsiteY1073" fmla="*/ 542925 h 850900"/>
                  <a:gd name="connsiteX1074" fmla="*/ 669925 w 723900"/>
                  <a:gd name="connsiteY1074" fmla="*/ 539750 h 850900"/>
                  <a:gd name="connsiteX1075" fmla="*/ 666750 w 723900"/>
                  <a:gd name="connsiteY1075" fmla="*/ 539750 h 850900"/>
                  <a:gd name="connsiteX1076" fmla="*/ 666750 w 723900"/>
                  <a:gd name="connsiteY1076" fmla="*/ 536575 h 850900"/>
                  <a:gd name="connsiteX1077" fmla="*/ 665163 w 723900"/>
                  <a:gd name="connsiteY1077" fmla="*/ 536575 h 850900"/>
                  <a:gd name="connsiteX1078" fmla="*/ 492125 w 723900"/>
                  <a:gd name="connsiteY1078" fmla="*/ 536575 h 850900"/>
                  <a:gd name="connsiteX1079" fmla="*/ 495300 w 723900"/>
                  <a:gd name="connsiteY1079" fmla="*/ 536575 h 850900"/>
                  <a:gd name="connsiteX1080" fmla="*/ 498475 w 723900"/>
                  <a:gd name="connsiteY1080" fmla="*/ 536575 h 850900"/>
                  <a:gd name="connsiteX1081" fmla="*/ 498475 w 723900"/>
                  <a:gd name="connsiteY1081" fmla="*/ 539750 h 850900"/>
                  <a:gd name="connsiteX1082" fmla="*/ 495300 w 723900"/>
                  <a:gd name="connsiteY1082" fmla="*/ 539750 h 850900"/>
                  <a:gd name="connsiteX1083" fmla="*/ 492125 w 723900"/>
                  <a:gd name="connsiteY1083" fmla="*/ 539750 h 850900"/>
                  <a:gd name="connsiteX1084" fmla="*/ 492125 w 723900"/>
                  <a:gd name="connsiteY1084" fmla="*/ 536575 h 850900"/>
                  <a:gd name="connsiteX1085" fmla="*/ 460375 w 723900"/>
                  <a:gd name="connsiteY1085" fmla="*/ 533400 h 850900"/>
                  <a:gd name="connsiteX1086" fmla="*/ 461963 w 723900"/>
                  <a:gd name="connsiteY1086" fmla="*/ 533400 h 850900"/>
                  <a:gd name="connsiteX1087" fmla="*/ 463550 w 723900"/>
                  <a:gd name="connsiteY1087" fmla="*/ 533400 h 850900"/>
                  <a:gd name="connsiteX1088" fmla="*/ 465138 w 723900"/>
                  <a:gd name="connsiteY1088" fmla="*/ 533400 h 850900"/>
                  <a:gd name="connsiteX1089" fmla="*/ 465138 w 723900"/>
                  <a:gd name="connsiteY1089" fmla="*/ 534988 h 850900"/>
                  <a:gd name="connsiteX1090" fmla="*/ 463550 w 723900"/>
                  <a:gd name="connsiteY1090" fmla="*/ 534988 h 850900"/>
                  <a:gd name="connsiteX1091" fmla="*/ 463550 w 723900"/>
                  <a:gd name="connsiteY1091" fmla="*/ 536575 h 850900"/>
                  <a:gd name="connsiteX1092" fmla="*/ 461963 w 723900"/>
                  <a:gd name="connsiteY1092" fmla="*/ 536575 h 850900"/>
                  <a:gd name="connsiteX1093" fmla="*/ 461963 w 723900"/>
                  <a:gd name="connsiteY1093" fmla="*/ 538163 h 850900"/>
                  <a:gd name="connsiteX1094" fmla="*/ 460375 w 723900"/>
                  <a:gd name="connsiteY1094" fmla="*/ 538163 h 850900"/>
                  <a:gd name="connsiteX1095" fmla="*/ 460375 w 723900"/>
                  <a:gd name="connsiteY1095" fmla="*/ 536575 h 850900"/>
                  <a:gd name="connsiteX1096" fmla="*/ 460375 w 723900"/>
                  <a:gd name="connsiteY1096" fmla="*/ 534988 h 850900"/>
                  <a:gd name="connsiteX1097" fmla="*/ 460375 w 723900"/>
                  <a:gd name="connsiteY1097" fmla="*/ 533400 h 850900"/>
                  <a:gd name="connsiteX1098" fmla="*/ 457200 w 723900"/>
                  <a:gd name="connsiteY1098" fmla="*/ 533400 h 850900"/>
                  <a:gd name="connsiteX1099" fmla="*/ 460375 w 723900"/>
                  <a:gd name="connsiteY1099" fmla="*/ 536575 h 850900"/>
                  <a:gd name="connsiteX1100" fmla="*/ 457200 w 723900"/>
                  <a:gd name="connsiteY1100" fmla="*/ 536575 h 850900"/>
                  <a:gd name="connsiteX1101" fmla="*/ 457200 w 723900"/>
                  <a:gd name="connsiteY1101" fmla="*/ 533400 h 850900"/>
                  <a:gd name="connsiteX1102" fmla="*/ 441325 w 723900"/>
                  <a:gd name="connsiteY1102" fmla="*/ 533400 h 850900"/>
                  <a:gd name="connsiteX1103" fmla="*/ 444500 w 723900"/>
                  <a:gd name="connsiteY1103" fmla="*/ 533400 h 850900"/>
                  <a:gd name="connsiteX1104" fmla="*/ 444500 w 723900"/>
                  <a:gd name="connsiteY1104" fmla="*/ 536575 h 850900"/>
                  <a:gd name="connsiteX1105" fmla="*/ 441325 w 723900"/>
                  <a:gd name="connsiteY1105" fmla="*/ 536575 h 850900"/>
                  <a:gd name="connsiteX1106" fmla="*/ 441325 w 723900"/>
                  <a:gd name="connsiteY1106" fmla="*/ 533400 h 850900"/>
                  <a:gd name="connsiteX1107" fmla="*/ 501650 w 723900"/>
                  <a:gd name="connsiteY1107" fmla="*/ 530225 h 850900"/>
                  <a:gd name="connsiteX1108" fmla="*/ 501650 w 723900"/>
                  <a:gd name="connsiteY1108" fmla="*/ 533400 h 850900"/>
                  <a:gd name="connsiteX1109" fmla="*/ 503238 w 723900"/>
                  <a:gd name="connsiteY1109" fmla="*/ 533400 h 850900"/>
                  <a:gd name="connsiteX1110" fmla="*/ 504825 w 723900"/>
                  <a:gd name="connsiteY1110" fmla="*/ 533400 h 850900"/>
                  <a:gd name="connsiteX1111" fmla="*/ 504825 w 723900"/>
                  <a:gd name="connsiteY1111" fmla="*/ 530225 h 850900"/>
                  <a:gd name="connsiteX1112" fmla="*/ 501650 w 723900"/>
                  <a:gd name="connsiteY1112" fmla="*/ 530225 h 850900"/>
                  <a:gd name="connsiteX1113" fmla="*/ 485775 w 723900"/>
                  <a:gd name="connsiteY1113" fmla="*/ 530225 h 850900"/>
                  <a:gd name="connsiteX1114" fmla="*/ 487363 w 723900"/>
                  <a:gd name="connsiteY1114" fmla="*/ 530225 h 850900"/>
                  <a:gd name="connsiteX1115" fmla="*/ 487363 w 723900"/>
                  <a:gd name="connsiteY1115" fmla="*/ 531813 h 850900"/>
                  <a:gd name="connsiteX1116" fmla="*/ 485775 w 723900"/>
                  <a:gd name="connsiteY1116" fmla="*/ 531813 h 850900"/>
                  <a:gd name="connsiteX1117" fmla="*/ 485775 w 723900"/>
                  <a:gd name="connsiteY1117" fmla="*/ 530225 h 850900"/>
                  <a:gd name="connsiteX1118" fmla="*/ 457200 w 723900"/>
                  <a:gd name="connsiteY1118" fmla="*/ 530225 h 850900"/>
                  <a:gd name="connsiteX1119" fmla="*/ 460375 w 723900"/>
                  <a:gd name="connsiteY1119" fmla="*/ 530225 h 850900"/>
                  <a:gd name="connsiteX1120" fmla="*/ 460375 w 723900"/>
                  <a:gd name="connsiteY1120" fmla="*/ 533400 h 850900"/>
                  <a:gd name="connsiteX1121" fmla="*/ 457200 w 723900"/>
                  <a:gd name="connsiteY1121" fmla="*/ 530225 h 850900"/>
                  <a:gd name="connsiteX1122" fmla="*/ 447675 w 723900"/>
                  <a:gd name="connsiteY1122" fmla="*/ 530225 h 850900"/>
                  <a:gd name="connsiteX1123" fmla="*/ 447675 w 723900"/>
                  <a:gd name="connsiteY1123" fmla="*/ 533400 h 850900"/>
                  <a:gd name="connsiteX1124" fmla="*/ 444500 w 723900"/>
                  <a:gd name="connsiteY1124" fmla="*/ 533400 h 850900"/>
                  <a:gd name="connsiteX1125" fmla="*/ 447675 w 723900"/>
                  <a:gd name="connsiteY1125" fmla="*/ 530225 h 850900"/>
                  <a:gd name="connsiteX1126" fmla="*/ 31750 w 723900"/>
                  <a:gd name="connsiteY1126" fmla="*/ 530225 h 850900"/>
                  <a:gd name="connsiteX1127" fmla="*/ 31750 w 723900"/>
                  <a:gd name="connsiteY1127" fmla="*/ 533400 h 850900"/>
                  <a:gd name="connsiteX1128" fmla="*/ 34925 w 723900"/>
                  <a:gd name="connsiteY1128" fmla="*/ 533400 h 850900"/>
                  <a:gd name="connsiteX1129" fmla="*/ 34925 w 723900"/>
                  <a:gd name="connsiteY1129" fmla="*/ 530225 h 850900"/>
                  <a:gd name="connsiteX1130" fmla="*/ 31750 w 723900"/>
                  <a:gd name="connsiteY1130" fmla="*/ 530225 h 850900"/>
                  <a:gd name="connsiteX1131" fmla="*/ 479425 w 723900"/>
                  <a:gd name="connsiteY1131" fmla="*/ 527050 h 850900"/>
                  <a:gd name="connsiteX1132" fmla="*/ 482600 w 723900"/>
                  <a:gd name="connsiteY1132" fmla="*/ 527050 h 850900"/>
                  <a:gd name="connsiteX1133" fmla="*/ 485775 w 723900"/>
                  <a:gd name="connsiteY1133" fmla="*/ 527050 h 850900"/>
                  <a:gd name="connsiteX1134" fmla="*/ 485775 w 723900"/>
                  <a:gd name="connsiteY1134" fmla="*/ 530225 h 850900"/>
                  <a:gd name="connsiteX1135" fmla="*/ 482600 w 723900"/>
                  <a:gd name="connsiteY1135" fmla="*/ 530225 h 850900"/>
                  <a:gd name="connsiteX1136" fmla="*/ 479425 w 723900"/>
                  <a:gd name="connsiteY1136" fmla="*/ 530225 h 850900"/>
                  <a:gd name="connsiteX1137" fmla="*/ 479425 w 723900"/>
                  <a:gd name="connsiteY1137" fmla="*/ 527050 h 850900"/>
                  <a:gd name="connsiteX1138" fmla="*/ 454025 w 723900"/>
                  <a:gd name="connsiteY1138" fmla="*/ 527050 h 850900"/>
                  <a:gd name="connsiteX1139" fmla="*/ 455613 w 723900"/>
                  <a:gd name="connsiteY1139" fmla="*/ 527050 h 850900"/>
                  <a:gd name="connsiteX1140" fmla="*/ 455613 w 723900"/>
                  <a:gd name="connsiteY1140" fmla="*/ 528638 h 850900"/>
                  <a:gd name="connsiteX1141" fmla="*/ 454025 w 723900"/>
                  <a:gd name="connsiteY1141" fmla="*/ 528638 h 850900"/>
                  <a:gd name="connsiteX1142" fmla="*/ 454025 w 723900"/>
                  <a:gd name="connsiteY1142" fmla="*/ 527050 h 850900"/>
                  <a:gd name="connsiteX1143" fmla="*/ 450850 w 723900"/>
                  <a:gd name="connsiteY1143" fmla="*/ 527050 h 850900"/>
                  <a:gd name="connsiteX1144" fmla="*/ 452438 w 723900"/>
                  <a:gd name="connsiteY1144" fmla="*/ 527050 h 850900"/>
                  <a:gd name="connsiteX1145" fmla="*/ 452438 w 723900"/>
                  <a:gd name="connsiteY1145" fmla="*/ 528638 h 850900"/>
                  <a:gd name="connsiteX1146" fmla="*/ 450850 w 723900"/>
                  <a:gd name="connsiteY1146" fmla="*/ 528638 h 850900"/>
                  <a:gd name="connsiteX1147" fmla="*/ 450850 w 723900"/>
                  <a:gd name="connsiteY1147" fmla="*/ 527050 h 850900"/>
                  <a:gd name="connsiteX1148" fmla="*/ 473075 w 723900"/>
                  <a:gd name="connsiteY1148" fmla="*/ 523875 h 850900"/>
                  <a:gd name="connsiteX1149" fmla="*/ 474663 w 723900"/>
                  <a:gd name="connsiteY1149" fmla="*/ 523875 h 850900"/>
                  <a:gd name="connsiteX1150" fmla="*/ 476250 w 723900"/>
                  <a:gd name="connsiteY1150" fmla="*/ 523875 h 850900"/>
                  <a:gd name="connsiteX1151" fmla="*/ 476250 w 723900"/>
                  <a:gd name="connsiteY1151" fmla="*/ 527050 h 850900"/>
                  <a:gd name="connsiteX1152" fmla="*/ 474663 w 723900"/>
                  <a:gd name="connsiteY1152" fmla="*/ 525463 h 850900"/>
                  <a:gd name="connsiteX1153" fmla="*/ 473075 w 723900"/>
                  <a:gd name="connsiteY1153" fmla="*/ 525463 h 850900"/>
                  <a:gd name="connsiteX1154" fmla="*/ 473075 w 723900"/>
                  <a:gd name="connsiteY1154" fmla="*/ 523875 h 850900"/>
                  <a:gd name="connsiteX1155" fmla="*/ 460375 w 723900"/>
                  <a:gd name="connsiteY1155" fmla="*/ 523875 h 850900"/>
                  <a:gd name="connsiteX1156" fmla="*/ 461963 w 723900"/>
                  <a:gd name="connsiteY1156" fmla="*/ 523875 h 850900"/>
                  <a:gd name="connsiteX1157" fmla="*/ 461963 w 723900"/>
                  <a:gd name="connsiteY1157" fmla="*/ 525463 h 850900"/>
                  <a:gd name="connsiteX1158" fmla="*/ 460375 w 723900"/>
                  <a:gd name="connsiteY1158" fmla="*/ 525463 h 850900"/>
                  <a:gd name="connsiteX1159" fmla="*/ 460375 w 723900"/>
                  <a:gd name="connsiteY1159" fmla="*/ 523875 h 850900"/>
                  <a:gd name="connsiteX1160" fmla="*/ 406400 w 723900"/>
                  <a:gd name="connsiteY1160" fmla="*/ 523875 h 850900"/>
                  <a:gd name="connsiteX1161" fmla="*/ 406400 w 723900"/>
                  <a:gd name="connsiteY1161" fmla="*/ 527050 h 850900"/>
                  <a:gd name="connsiteX1162" fmla="*/ 409575 w 723900"/>
                  <a:gd name="connsiteY1162" fmla="*/ 527050 h 850900"/>
                  <a:gd name="connsiteX1163" fmla="*/ 412750 w 723900"/>
                  <a:gd name="connsiteY1163" fmla="*/ 527050 h 850900"/>
                  <a:gd name="connsiteX1164" fmla="*/ 415925 w 723900"/>
                  <a:gd name="connsiteY1164" fmla="*/ 527050 h 850900"/>
                  <a:gd name="connsiteX1165" fmla="*/ 419100 w 723900"/>
                  <a:gd name="connsiteY1165" fmla="*/ 527050 h 850900"/>
                  <a:gd name="connsiteX1166" fmla="*/ 415925 w 723900"/>
                  <a:gd name="connsiteY1166" fmla="*/ 523875 h 850900"/>
                  <a:gd name="connsiteX1167" fmla="*/ 412750 w 723900"/>
                  <a:gd name="connsiteY1167" fmla="*/ 523875 h 850900"/>
                  <a:gd name="connsiteX1168" fmla="*/ 409575 w 723900"/>
                  <a:gd name="connsiteY1168" fmla="*/ 523875 h 850900"/>
                  <a:gd name="connsiteX1169" fmla="*/ 406400 w 723900"/>
                  <a:gd name="connsiteY1169" fmla="*/ 523875 h 850900"/>
                  <a:gd name="connsiteX1170" fmla="*/ 469900 w 723900"/>
                  <a:gd name="connsiteY1170" fmla="*/ 517525 h 850900"/>
                  <a:gd name="connsiteX1171" fmla="*/ 469900 w 723900"/>
                  <a:gd name="connsiteY1171" fmla="*/ 520700 h 850900"/>
                  <a:gd name="connsiteX1172" fmla="*/ 466725 w 723900"/>
                  <a:gd name="connsiteY1172" fmla="*/ 520700 h 850900"/>
                  <a:gd name="connsiteX1173" fmla="*/ 469900 w 723900"/>
                  <a:gd name="connsiteY1173" fmla="*/ 517525 h 850900"/>
                  <a:gd name="connsiteX1174" fmla="*/ 438150 w 723900"/>
                  <a:gd name="connsiteY1174" fmla="*/ 514350 h 850900"/>
                  <a:gd name="connsiteX1175" fmla="*/ 438150 w 723900"/>
                  <a:gd name="connsiteY1175" fmla="*/ 517525 h 850900"/>
                  <a:gd name="connsiteX1176" fmla="*/ 441325 w 723900"/>
                  <a:gd name="connsiteY1176" fmla="*/ 514350 h 850900"/>
                  <a:gd name="connsiteX1177" fmla="*/ 438150 w 723900"/>
                  <a:gd name="connsiteY1177" fmla="*/ 514350 h 850900"/>
                  <a:gd name="connsiteX1178" fmla="*/ 387350 w 723900"/>
                  <a:gd name="connsiteY1178" fmla="*/ 514350 h 850900"/>
                  <a:gd name="connsiteX1179" fmla="*/ 390525 w 723900"/>
                  <a:gd name="connsiteY1179" fmla="*/ 514350 h 850900"/>
                  <a:gd name="connsiteX1180" fmla="*/ 390525 w 723900"/>
                  <a:gd name="connsiteY1180" fmla="*/ 517525 h 850900"/>
                  <a:gd name="connsiteX1181" fmla="*/ 387350 w 723900"/>
                  <a:gd name="connsiteY1181" fmla="*/ 517525 h 850900"/>
                  <a:gd name="connsiteX1182" fmla="*/ 387350 w 723900"/>
                  <a:gd name="connsiteY1182" fmla="*/ 514350 h 850900"/>
                  <a:gd name="connsiteX1183" fmla="*/ 31750 w 723900"/>
                  <a:gd name="connsiteY1183" fmla="*/ 511175 h 850900"/>
                  <a:gd name="connsiteX1184" fmla="*/ 31750 w 723900"/>
                  <a:gd name="connsiteY1184" fmla="*/ 514350 h 850900"/>
                  <a:gd name="connsiteX1185" fmla="*/ 34925 w 723900"/>
                  <a:gd name="connsiteY1185" fmla="*/ 514350 h 850900"/>
                  <a:gd name="connsiteX1186" fmla="*/ 38100 w 723900"/>
                  <a:gd name="connsiteY1186" fmla="*/ 514350 h 850900"/>
                  <a:gd name="connsiteX1187" fmla="*/ 41275 w 723900"/>
                  <a:gd name="connsiteY1187" fmla="*/ 514350 h 850900"/>
                  <a:gd name="connsiteX1188" fmla="*/ 41275 w 723900"/>
                  <a:gd name="connsiteY1188" fmla="*/ 517525 h 850900"/>
                  <a:gd name="connsiteX1189" fmla="*/ 41275 w 723900"/>
                  <a:gd name="connsiteY1189" fmla="*/ 520700 h 850900"/>
                  <a:gd name="connsiteX1190" fmla="*/ 41275 w 723900"/>
                  <a:gd name="connsiteY1190" fmla="*/ 523875 h 850900"/>
                  <a:gd name="connsiteX1191" fmla="*/ 44450 w 723900"/>
                  <a:gd name="connsiteY1191" fmla="*/ 523875 h 850900"/>
                  <a:gd name="connsiteX1192" fmla="*/ 44450 w 723900"/>
                  <a:gd name="connsiteY1192" fmla="*/ 520700 h 850900"/>
                  <a:gd name="connsiteX1193" fmla="*/ 47625 w 723900"/>
                  <a:gd name="connsiteY1193" fmla="*/ 520700 h 850900"/>
                  <a:gd name="connsiteX1194" fmla="*/ 47625 w 723900"/>
                  <a:gd name="connsiteY1194" fmla="*/ 517525 h 850900"/>
                  <a:gd name="connsiteX1195" fmla="*/ 50800 w 723900"/>
                  <a:gd name="connsiteY1195" fmla="*/ 517525 h 850900"/>
                  <a:gd name="connsiteX1196" fmla="*/ 53975 w 723900"/>
                  <a:gd name="connsiteY1196" fmla="*/ 517525 h 850900"/>
                  <a:gd name="connsiteX1197" fmla="*/ 53975 w 723900"/>
                  <a:gd name="connsiteY1197" fmla="*/ 520700 h 850900"/>
                  <a:gd name="connsiteX1198" fmla="*/ 53975 w 723900"/>
                  <a:gd name="connsiteY1198" fmla="*/ 523875 h 850900"/>
                  <a:gd name="connsiteX1199" fmla="*/ 50800 w 723900"/>
                  <a:gd name="connsiteY1199" fmla="*/ 523875 h 850900"/>
                  <a:gd name="connsiteX1200" fmla="*/ 50800 w 723900"/>
                  <a:gd name="connsiteY1200" fmla="*/ 527050 h 850900"/>
                  <a:gd name="connsiteX1201" fmla="*/ 50800 w 723900"/>
                  <a:gd name="connsiteY1201" fmla="*/ 530225 h 850900"/>
                  <a:gd name="connsiteX1202" fmla="*/ 53975 w 723900"/>
                  <a:gd name="connsiteY1202" fmla="*/ 530225 h 850900"/>
                  <a:gd name="connsiteX1203" fmla="*/ 57150 w 723900"/>
                  <a:gd name="connsiteY1203" fmla="*/ 530225 h 850900"/>
                  <a:gd name="connsiteX1204" fmla="*/ 57150 w 723900"/>
                  <a:gd name="connsiteY1204" fmla="*/ 527050 h 850900"/>
                  <a:gd name="connsiteX1205" fmla="*/ 60325 w 723900"/>
                  <a:gd name="connsiteY1205" fmla="*/ 527050 h 850900"/>
                  <a:gd name="connsiteX1206" fmla="*/ 60325 w 723900"/>
                  <a:gd name="connsiteY1206" fmla="*/ 523875 h 850900"/>
                  <a:gd name="connsiteX1207" fmla="*/ 63500 w 723900"/>
                  <a:gd name="connsiteY1207" fmla="*/ 523875 h 850900"/>
                  <a:gd name="connsiteX1208" fmla="*/ 60325 w 723900"/>
                  <a:gd name="connsiteY1208" fmla="*/ 520700 h 850900"/>
                  <a:gd name="connsiteX1209" fmla="*/ 60325 w 723900"/>
                  <a:gd name="connsiteY1209" fmla="*/ 517525 h 850900"/>
                  <a:gd name="connsiteX1210" fmla="*/ 57150 w 723900"/>
                  <a:gd name="connsiteY1210" fmla="*/ 517525 h 850900"/>
                  <a:gd name="connsiteX1211" fmla="*/ 53975 w 723900"/>
                  <a:gd name="connsiteY1211" fmla="*/ 517525 h 850900"/>
                  <a:gd name="connsiteX1212" fmla="*/ 53975 w 723900"/>
                  <a:gd name="connsiteY1212" fmla="*/ 514350 h 850900"/>
                  <a:gd name="connsiteX1213" fmla="*/ 50800 w 723900"/>
                  <a:gd name="connsiteY1213" fmla="*/ 514350 h 850900"/>
                  <a:gd name="connsiteX1214" fmla="*/ 49213 w 723900"/>
                  <a:gd name="connsiteY1214" fmla="*/ 514350 h 850900"/>
                  <a:gd name="connsiteX1215" fmla="*/ 49213 w 723900"/>
                  <a:gd name="connsiteY1215" fmla="*/ 515938 h 850900"/>
                  <a:gd name="connsiteX1216" fmla="*/ 47625 w 723900"/>
                  <a:gd name="connsiteY1216" fmla="*/ 515938 h 850900"/>
                  <a:gd name="connsiteX1217" fmla="*/ 47625 w 723900"/>
                  <a:gd name="connsiteY1217" fmla="*/ 514350 h 850900"/>
                  <a:gd name="connsiteX1218" fmla="*/ 44450 w 723900"/>
                  <a:gd name="connsiteY1218" fmla="*/ 514350 h 850900"/>
                  <a:gd name="connsiteX1219" fmla="*/ 41275 w 723900"/>
                  <a:gd name="connsiteY1219" fmla="*/ 514350 h 850900"/>
                  <a:gd name="connsiteX1220" fmla="*/ 41275 w 723900"/>
                  <a:gd name="connsiteY1220" fmla="*/ 511175 h 850900"/>
                  <a:gd name="connsiteX1221" fmla="*/ 38100 w 723900"/>
                  <a:gd name="connsiteY1221" fmla="*/ 511175 h 850900"/>
                  <a:gd name="connsiteX1222" fmla="*/ 34925 w 723900"/>
                  <a:gd name="connsiteY1222" fmla="*/ 511175 h 850900"/>
                  <a:gd name="connsiteX1223" fmla="*/ 31750 w 723900"/>
                  <a:gd name="connsiteY1223" fmla="*/ 511175 h 850900"/>
                  <a:gd name="connsiteX1224" fmla="*/ 447675 w 723900"/>
                  <a:gd name="connsiteY1224" fmla="*/ 508000 h 850900"/>
                  <a:gd name="connsiteX1225" fmla="*/ 447675 w 723900"/>
                  <a:gd name="connsiteY1225" fmla="*/ 511175 h 850900"/>
                  <a:gd name="connsiteX1226" fmla="*/ 444500 w 723900"/>
                  <a:gd name="connsiteY1226" fmla="*/ 511175 h 850900"/>
                  <a:gd name="connsiteX1227" fmla="*/ 444500 w 723900"/>
                  <a:gd name="connsiteY1227" fmla="*/ 514350 h 850900"/>
                  <a:gd name="connsiteX1228" fmla="*/ 447675 w 723900"/>
                  <a:gd name="connsiteY1228" fmla="*/ 514350 h 850900"/>
                  <a:gd name="connsiteX1229" fmla="*/ 447675 w 723900"/>
                  <a:gd name="connsiteY1229" fmla="*/ 511175 h 850900"/>
                  <a:gd name="connsiteX1230" fmla="*/ 450850 w 723900"/>
                  <a:gd name="connsiteY1230" fmla="*/ 508000 h 850900"/>
                  <a:gd name="connsiteX1231" fmla="*/ 447675 w 723900"/>
                  <a:gd name="connsiteY1231" fmla="*/ 508000 h 850900"/>
                  <a:gd name="connsiteX1232" fmla="*/ 9525 w 723900"/>
                  <a:gd name="connsiteY1232" fmla="*/ 444500 h 850900"/>
                  <a:gd name="connsiteX1233" fmla="*/ 12700 w 723900"/>
                  <a:gd name="connsiteY1233" fmla="*/ 444500 h 850900"/>
                  <a:gd name="connsiteX1234" fmla="*/ 12700 w 723900"/>
                  <a:gd name="connsiteY1234" fmla="*/ 447675 h 850900"/>
                  <a:gd name="connsiteX1235" fmla="*/ 9525 w 723900"/>
                  <a:gd name="connsiteY1235" fmla="*/ 447675 h 850900"/>
                  <a:gd name="connsiteX1236" fmla="*/ 9525 w 723900"/>
                  <a:gd name="connsiteY1236" fmla="*/ 444500 h 850900"/>
                  <a:gd name="connsiteX1237" fmla="*/ 38100 w 723900"/>
                  <a:gd name="connsiteY1237" fmla="*/ 419100 h 850900"/>
                  <a:gd name="connsiteX1238" fmla="*/ 41275 w 723900"/>
                  <a:gd name="connsiteY1238" fmla="*/ 422275 h 850900"/>
                  <a:gd name="connsiteX1239" fmla="*/ 39688 w 723900"/>
                  <a:gd name="connsiteY1239" fmla="*/ 422275 h 850900"/>
                  <a:gd name="connsiteX1240" fmla="*/ 39688 w 723900"/>
                  <a:gd name="connsiteY1240" fmla="*/ 423863 h 850900"/>
                  <a:gd name="connsiteX1241" fmla="*/ 38100 w 723900"/>
                  <a:gd name="connsiteY1241" fmla="*/ 423863 h 850900"/>
                  <a:gd name="connsiteX1242" fmla="*/ 38100 w 723900"/>
                  <a:gd name="connsiteY1242" fmla="*/ 422275 h 850900"/>
                  <a:gd name="connsiteX1243" fmla="*/ 38100 w 723900"/>
                  <a:gd name="connsiteY1243" fmla="*/ 419100 h 850900"/>
                  <a:gd name="connsiteX1244" fmla="*/ 114300 w 723900"/>
                  <a:gd name="connsiteY1244" fmla="*/ 387350 h 850900"/>
                  <a:gd name="connsiteX1245" fmla="*/ 115888 w 723900"/>
                  <a:gd name="connsiteY1245" fmla="*/ 387350 h 850900"/>
                  <a:gd name="connsiteX1246" fmla="*/ 115888 w 723900"/>
                  <a:gd name="connsiteY1246" fmla="*/ 388938 h 850900"/>
                  <a:gd name="connsiteX1247" fmla="*/ 114300 w 723900"/>
                  <a:gd name="connsiteY1247" fmla="*/ 388938 h 850900"/>
                  <a:gd name="connsiteX1248" fmla="*/ 114300 w 723900"/>
                  <a:gd name="connsiteY1248" fmla="*/ 387350 h 850900"/>
                  <a:gd name="connsiteX1249" fmla="*/ 98425 w 723900"/>
                  <a:gd name="connsiteY1249" fmla="*/ 377825 h 850900"/>
                  <a:gd name="connsiteX1250" fmla="*/ 101600 w 723900"/>
                  <a:gd name="connsiteY1250" fmla="*/ 377825 h 850900"/>
                  <a:gd name="connsiteX1251" fmla="*/ 104775 w 723900"/>
                  <a:gd name="connsiteY1251" fmla="*/ 377825 h 850900"/>
                  <a:gd name="connsiteX1252" fmla="*/ 107950 w 723900"/>
                  <a:gd name="connsiteY1252" fmla="*/ 377825 h 850900"/>
                  <a:gd name="connsiteX1253" fmla="*/ 107950 w 723900"/>
                  <a:gd name="connsiteY1253" fmla="*/ 381000 h 850900"/>
                  <a:gd name="connsiteX1254" fmla="*/ 107950 w 723900"/>
                  <a:gd name="connsiteY1254" fmla="*/ 384175 h 850900"/>
                  <a:gd name="connsiteX1255" fmla="*/ 104775 w 723900"/>
                  <a:gd name="connsiteY1255" fmla="*/ 384175 h 850900"/>
                  <a:gd name="connsiteX1256" fmla="*/ 101600 w 723900"/>
                  <a:gd name="connsiteY1256" fmla="*/ 384175 h 850900"/>
                  <a:gd name="connsiteX1257" fmla="*/ 101600 w 723900"/>
                  <a:gd name="connsiteY1257" fmla="*/ 381000 h 850900"/>
                  <a:gd name="connsiteX1258" fmla="*/ 98425 w 723900"/>
                  <a:gd name="connsiteY1258" fmla="*/ 381000 h 850900"/>
                  <a:gd name="connsiteX1259" fmla="*/ 98425 w 723900"/>
                  <a:gd name="connsiteY1259" fmla="*/ 377825 h 850900"/>
                  <a:gd name="connsiteX1260" fmla="*/ 98425 w 723900"/>
                  <a:gd name="connsiteY1260" fmla="*/ 330200 h 850900"/>
                  <a:gd name="connsiteX1261" fmla="*/ 98425 w 723900"/>
                  <a:gd name="connsiteY1261" fmla="*/ 333375 h 850900"/>
                  <a:gd name="connsiteX1262" fmla="*/ 95250 w 723900"/>
                  <a:gd name="connsiteY1262" fmla="*/ 333375 h 850900"/>
                  <a:gd name="connsiteX1263" fmla="*/ 98425 w 723900"/>
                  <a:gd name="connsiteY1263" fmla="*/ 330200 h 850900"/>
                  <a:gd name="connsiteX1264" fmla="*/ 92075 w 723900"/>
                  <a:gd name="connsiteY1264" fmla="*/ 330200 h 850900"/>
                  <a:gd name="connsiteX1265" fmla="*/ 95250 w 723900"/>
                  <a:gd name="connsiteY1265" fmla="*/ 330200 h 850900"/>
                  <a:gd name="connsiteX1266" fmla="*/ 95250 w 723900"/>
                  <a:gd name="connsiteY1266" fmla="*/ 333375 h 850900"/>
                  <a:gd name="connsiteX1267" fmla="*/ 95250 w 723900"/>
                  <a:gd name="connsiteY1267" fmla="*/ 336550 h 850900"/>
                  <a:gd name="connsiteX1268" fmla="*/ 92075 w 723900"/>
                  <a:gd name="connsiteY1268" fmla="*/ 336550 h 850900"/>
                  <a:gd name="connsiteX1269" fmla="*/ 92075 w 723900"/>
                  <a:gd name="connsiteY1269" fmla="*/ 333375 h 850900"/>
                  <a:gd name="connsiteX1270" fmla="*/ 92075 w 723900"/>
                  <a:gd name="connsiteY1270" fmla="*/ 330200 h 850900"/>
                  <a:gd name="connsiteX1271" fmla="*/ 19050 w 723900"/>
                  <a:gd name="connsiteY1271" fmla="*/ 285750 h 850900"/>
                  <a:gd name="connsiteX1272" fmla="*/ 22225 w 723900"/>
                  <a:gd name="connsiteY1272" fmla="*/ 285750 h 850900"/>
                  <a:gd name="connsiteX1273" fmla="*/ 22225 w 723900"/>
                  <a:gd name="connsiteY1273" fmla="*/ 288925 h 850900"/>
                  <a:gd name="connsiteX1274" fmla="*/ 19050 w 723900"/>
                  <a:gd name="connsiteY1274" fmla="*/ 288925 h 850900"/>
                  <a:gd name="connsiteX1275" fmla="*/ 19050 w 723900"/>
                  <a:gd name="connsiteY1275" fmla="*/ 285750 h 850900"/>
                  <a:gd name="connsiteX1276" fmla="*/ 149225 w 723900"/>
                  <a:gd name="connsiteY1276" fmla="*/ 252413 h 850900"/>
                  <a:gd name="connsiteX1277" fmla="*/ 149225 w 723900"/>
                  <a:gd name="connsiteY1277" fmla="*/ 254000 h 850900"/>
                  <a:gd name="connsiteX1278" fmla="*/ 150812 w 723900"/>
                  <a:gd name="connsiteY1278" fmla="*/ 252413 h 850900"/>
                  <a:gd name="connsiteX1279" fmla="*/ 149225 w 723900"/>
                  <a:gd name="connsiteY1279" fmla="*/ 252413 h 850900"/>
                  <a:gd name="connsiteX1280" fmla="*/ 28575 w 723900"/>
                  <a:gd name="connsiteY1280" fmla="*/ 241300 h 850900"/>
                  <a:gd name="connsiteX1281" fmla="*/ 28575 w 723900"/>
                  <a:gd name="connsiteY1281" fmla="*/ 244475 h 850900"/>
                  <a:gd name="connsiteX1282" fmla="*/ 25400 w 723900"/>
                  <a:gd name="connsiteY1282" fmla="*/ 244475 h 850900"/>
                  <a:gd name="connsiteX1283" fmla="*/ 28575 w 723900"/>
                  <a:gd name="connsiteY1283" fmla="*/ 241300 h 850900"/>
                  <a:gd name="connsiteX1284" fmla="*/ 149225 w 723900"/>
                  <a:gd name="connsiteY1284" fmla="*/ 228600 h 850900"/>
                  <a:gd name="connsiteX1285" fmla="*/ 149225 w 723900"/>
                  <a:gd name="connsiteY1285" fmla="*/ 231775 h 850900"/>
                  <a:gd name="connsiteX1286" fmla="*/ 149225 w 723900"/>
                  <a:gd name="connsiteY1286" fmla="*/ 234950 h 850900"/>
                  <a:gd name="connsiteX1287" fmla="*/ 149225 w 723900"/>
                  <a:gd name="connsiteY1287" fmla="*/ 238125 h 850900"/>
                  <a:gd name="connsiteX1288" fmla="*/ 152400 w 723900"/>
                  <a:gd name="connsiteY1288" fmla="*/ 238125 h 850900"/>
                  <a:gd name="connsiteX1289" fmla="*/ 152400 w 723900"/>
                  <a:gd name="connsiteY1289" fmla="*/ 241300 h 850900"/>
                  <a:gd name="connsiteX1290" fmla="*/ 155575 w 723900"/>
                  <a:gd name="connsiteY1290" fmla="*/ 241300 h 850900"/>
                  <a:gd name="connsiteX1291" fmla="*/ 155575 w 723900"/>
                  <a:gd name="connsiteY1291" fmla="*/ 244475 h 850900"/>
                  <a:gd name="connsiteX1292" fmla="*/ 158750 w 723900"/>
                  <a:gd name="connsiteY1292" fmla="*/ 244475 h 850900"/>
                  <a:gd name="connsiteX1293" fmla="*/ 161925 w 723900"/>
                  <a:gd name="connsiteY1293" fmla="*/ 244475 h 850900"/>
                  <a:gd name="connsiteX1294" fmla="*/ 165100 w 723900"/>
                  <a:gd name="connsiteY1294" fmla="*/ 244475 h 850900"/>
                  <a:gd name="connsiteX1295" fmla="*/ 168275 w 723900"/>
                  <a:gd name="connsiteY1295" fmla="*/ 244475 h 850900"/>
                  <a:gd name="connsiteX1296" fmla="*/ 168275 w 723900"/>
                  <a:gd name="connsiteY1296" fmla="*/ 241300 h 850900"/>
                  <a:gd name="connsiteX1297" fmla="*/ 168275 w 723900"/>
                  <a:gd name="connsiteY1297" fmla="*/ 238125 h 850900"/>
                  <a:gd name="connsiteX1298" fmla="*/ 168275 w 723900"/>
                  <a:gd name="connsiteY1298" fmla="*/ 234950 h 850900"/>
                  <a:gd name="connsiteX1299" fmla="*/ 168275 w 723900"/>
                  <a:gd name="connsiteY1299" fmla="*/ 231775 h 850900"/>
                  <a:gd name="connsiteX1300" fmla="*/ 165100 w 723900"/>
                  <a:gd name="connsiteY1300" fmla="*/ 231775 h 850900"/>
                  <a:gd name="connsiteX1301" fmla="*/ 161925 w 723900"/>
                  <a:gd name="connsiteY1301" fmla="*/ 231775 h 850900"/>
                  <a:gd name="connsiteX1302" fmla="*/ 158750 w 723900"/>
                  <a:gd name="connsiteY1302" fmla="*/ 231775 h 850900"/>
                  <a:gd name="connsiteX1303" fmla="*/ 158750 w 723900"/>
                  <a:gd name="connsiteY1303" fmla="*/ 228600 h 850900"/>
                  <a:gd name="connsiteX1304" fmla="*/ 155575 w 723900"/>
                  <a:gd name="connsiteY1304" fmla="*/ 228600 h 850900"/>
                  <a:gd name="connsiteX1305" fmla="*/ 152400 w 723900"/>
                  <a:gd name="connsiteY1305" fmla="*/ 228600 h 850900"/>
                  <a:gd name="connsiteX1306" fmla="*/ 149225 w 723900"/>
                  <a:gd name="connsiteY1306" fmla="*/ 228600 h 850900"/>
                  <a:gd name="connsiteX1307" fmla="*/ 85725 w 723900"/>
                  <a:gd name="connsiteY1307" fmla="*/ 225425 h 850900"/>
                  <a:gd name="connsiteX1308" fmla="*/ 82550 w 723900"/>
                  <a:gd name="connsiteY1308" fmla="*/ 228600 h 850900"/>
                  <a:gd name="connsiteX1309" fmla="*/ 85725 w 723900"/>
                  <a:gd name="connsiteY1309" fmla="*/ 228600 h 850900"/>
                  <a:gd name="connsiteX1310" fmla="*/ 85725 w 723900"/>
                  <a:gd name="connsiteY1310" fmla="*/ 225425 h 850900"/>
                  <a:gd name="connsiteX1311" fmla="*/ 123825 w 723900"/>
                  <a:gd name="connsiteY1311" fmla="*/ 212725 h 850900"/>
                  <a:gd name="connsiteX1312" fmla="*/ 127000 w 723900"/>
                  <a:gd name="connsiteY1312" fmla="*/ 212725 h 850900"/>
                  <a:gd name="connsiteX1313" fmla="*/ 130175 w 723900"/>
                  <a:gd name="connsiteY1313" fmla="*/ 212725 h 850900"/>
                  <a:gd name="connsiteX1314" fmla="*/ 130175 w 723900"/>
                  <a:gd name="connsiteY1314" fmla="*/ 215900 h 850900"/>
                  <a:gd name="connsiteX1315" fmla="*/ 133350 w 723900"/>
                  <a:gd name="connsiteY1315" fmla="*/ 219075 h 850900"/>
                  <a:gd name="connsiteX1316" fmla="*/ 133350 w 723900"/>
                  <a:gd name="connsiteY1316" fmla="*/ 222250 h 850900"/>
                  <a:gd name="connsiteX1317" fmla="*/ 133350 w 723900"/>
                  <a:gd name="connsiteY1317" fmla="*/ 225425 h 850900"/>
                  <a:gd name="connsiteX1318" fmla="*/ 130175 w 723900"/>
                  <a:gd name="connsiteY1318" fmla="*/ 225425 h 850900"/>
                  <a:gd name="connsiteX1319" fmla="*/ 130175 w 723900"/>
                  <a:gd name="connsiteY1319" fmla="*/ 222250 h 850900"/>
                  <a:gd name="connsiteX1320" fmla="*/ 127000 w 723900"/>
                  <a:gd name="connsiteY1320" fmla="*/ 222250 h 850900"/>
                  <a:gd name="connsiteX1321" fmla="*/ 123825 w 723900"/>
                  <a:gd name="connsiteY1321" fmla="*/ 222250 h 850900"/>
                  <a:gd name="connsiteX1322" fmla="*/ 123825 w 723900"/>
                  <a:gd name="connsiteY1322" fmla="*/ 219075 h 850900"/>
                  <a:gd name="connsiteX1323" fmla="*/ 123825 w 723900"/>
                  <a:gd name="connsiteY1323" fmla="*/ 215900 h 850900"/>
                  <a:gd name="connsiteX1324" fmla="*/ 123825 w 723900"/>
                  <a:gd name="connsiteY1324" fmla="*/ 212725 h 850900"/>
                  <a:gd name="connsiteX1325" fmla="*/ 127000 w 723900"/>
                  <a:gd name="connsiteY1325" fmla="*/ 209550 h 850900"/>
                  <a:gd name="connsiteX1326" fmla="*/ 128588 w 723900"/>
                  <a:gd name="connsiteY1326" fmla="*/ 209550 h 850900"/>
                  <a:gd name="connsiteX1327" fmla="*/ 128588 w 723900"/>
                  <a:gd name="connsiteY1327" fmla="*/ 211138 h 850900"/>
                  <a:gd name="connsiteX1328" fmla="*/ 127000 w 723900"/>
                  <a:gd name="connsiteY1328" fmla="*/ 211138 h 850900"/>
                  <a:gd name="connsiteX1329" fmla="*/ 127000 w 723900"/>
                  <a:gd name="connsiteY1329" fmla="*/ 209550 h 850900"/>
                  <a:gd name="connsiteX1330" fmla="*/ 130175 w 723900"/>
                  <a:gd name="connsiteY1330" fmla="*/ 73025 h 850900"/>
                  <a:gd name="connsiteX1331" fmla="*/ 131763 w 723900"/>
                  <a:gd name="connsiteY1331" fmla="*/ 73025 h 850900"/>
                  <a:gd name="connsiteX1332" fmla="*/ 131763 w 723900"/>
                  <a:gd name="connsiteY1332" fmla="*/ 74613 h 850900"/>
                  <a:gd name="connsiteX1333" fmla="*/ 130175 w 723900"/>
                  <a:gd name="connsiteY1333" fmla="*/ 74613 h 850900"/>
                  <a:gd name="connsiteX1334" fmla="*/ 130175 w 723900"/>
                  <a:gd name="connsiteY1334" fmla="*/ 73025 h 850900"/>
                  <a:gd name="connsiteX1335" fmla="*/ 133350 w 723900"/>
                  <a:gd name="connsiteY1335" fmla="*/ 63500 h 850900"/>
                  <a:gd name="connsiteX1336" fmla="*/ 136525 w 723900"/>
                  <a:gd name="connsiteY1336" fmla="*/ 63500 h 850900"/>
                  <a:gd name="connsiteX1337" fmla="*/ 133350 w 723900"/>
                  <a:gd name="connsiteY1337" fmla="*/ 66675 h 850900"/>
                  <a:gd name="connsiteX1338" fmla="*/ 133350 w 723900"/>
                  <a:gd name="connsiteY1338" fmla="*/ 63500 h 850900"/>
                  <a:gd name="connsiteX1339" fmla="*/ 139700 w 723900"/>
                  <a:gd name="connsiteY1339" fmla="*/ 60325 h 850900"/>
                  <a:gd name="connsiteX1340" fmla="*/ 141288 w 723900"/>
                  <a:gd name="connsiteY1340" fmla="*/ 60325 h 850900"/>
                  <a:gd name="connsiteX1341" fmla="*/ 141288 w 723900"/>
                  <a:gd name="connsiteY1341" fmla="*/ 61913 h 850900"/>
                  <a:gd name="connsiteX1342" fmla="*/ 139700 w 723900"/>
                  <a:gd name="connsiteY1342" fmla="*/ 61913 h 850900"/>
                  <a:gd name="connsiteX1343" fmla="*/ 139700 w 723900"/>
                  <a:gd name="connsiteY1343" fmla="*/ 63500 h 850900"/>
                  <a:gd name="connsiteX1344" fmla="*/ 138113 w 723900"/>
                  <a:gd name="connsiteY1344" fmla="*/ 63500 h 850900"/>
                  <a:gd name="connsiteX1345" fmla="*/ 138113 w 723900"/>
                  <a:gd name="connsiteY1345" fmla="*/ 65088 h 850900"/>
                  <a:gd name="connsiteX1346" fmla="*/ 136525 w 723900"/>
                  <a:gd name="connsiteY1346" fmla="*/ 65088 h 850900"/>
                  <a:gd name="connsiteX1347" fmla="*/ 136525 w 723900"/>
                  <a:gd name="connsiteY1347" fmla="*/ 63500 h 850900"/>
                  <a:gd name="connsiteX1348" fmla="*/ 139700 w 723900"/>
                  <a:gd name="connsiteY1348" fmla="*/ 60325 h 850900"/>
                  <a:gd name="connsiteX1349" fmla="*/ 142875 w 723900"/>
                  <a:gd name="connsiteY1349" fmla="*/ 57150 h 850900"/>
                  <a:gd name="connsiteX1350" fmla="*/ 144463 w 723900"/>
                  <a:gd name="connsiteY1350" fmla="*/ 57150 h 850900"/>
                  <a:gd name="connsiteX1351" fmla="*/ 144463 w 723900"/>
                  <a:gd name="connsiteY1351" fmla="*/ 58738 h 850900"/>
                  <a:gd name="connsiteX1352" fmla="*/ 142875 w 723900"/>
                  <a:gd name="connsiteY1352" fmla="*/ 58738 h 850900"/>
                  <a:gd name="connsiteX1353" fmla="*/ 142875 w 723900"/>
                  <a:gd name="connsiteY1353" fmla="*/ 57150 h 850900"/>
                  <a:gd name="connsiteX1354" fmla="*/ 415925 w 723900"/>
                  <a:gd name="connsiteY1354" fmla="*/ 47625 h 850900"/>
                  <a:gd name="connsiteX1355" fmla="*/ 417513 w 723900"/>
                  <a:gd name="connsiteY1355" fmla="*/ 47625 h 850900"/>
                  <a:gd name="connsiteX1356" fmla="*/ 417513 w 723900"/>
                  <a:gd name="connsiteY1356" fmla="*/ 49213 h 850900"/>
                  <a:gd name="connsiteX1357" fmla="*/ 415925 w 723900"/>
                  <a:gd name="connsiteY1357" fmla="*/ 49213 h 850900"/>
                  <a:gd name="connsiteX1358" fmla="*/ 415925 w 723900"/>
                  <a:gd name="connsiteY1358" fmla="*/ 47625 h 850900"/>
                  <a:gd name="connsiteX1359" fmla="*/ 149225 w 723900"/>
                  <a:gd name="connsiteY1359" fmla="*/ 47625 h 850900"/>
                  <a:gd name="connsiteX1360" fmla="*/ 150813 w 723900"/>
                  <a:gd name="connsiteY1360" fmla="*/ 47625 h 850900"/>
                  <a:gd name="connsiteX1361" fmla="*/ 150813 w 723900"/>
                  <a:gd name="connsiteY1361" fmla="*/ 49213 h 850900"/>
                  <a:gd name="connsiteX1362" fmla="*/ 149225 w 723900"/>
                  <a:gd name="connsiteY1362" fmla="*/ 49213 h 850900"/>
                  <a:gd name="connsiteX1363" fmla="*/ 149225 w 723900"/>
                  <a:gd name="connsiteY1363" fmla="*/ 47625 h 850900"/>
                  <a:gd name="connsiteX1364" fmla="*/ 165100 w 723900"/>
                  <a:gd name="connsiteY1364" fmla="*/ 44450 h 850900"/>
                  <a:gd name="connsiteX1365" fmla="*/ 166688 w 723900"/>
                  <a:gd name="connsiteY1365" fmla="*/ 44450 h 850900"/>
                  <a:gd name="connsiteX1366" fmla="*/ 166688 w 723900"/>
                  <a:gd name="connsiteY1366" fmla="*/ 46038 h 850900"/>
                  <a:gd name="connsiteX1367" fmla="*/ 165100 w 723900"/>
                  <a:gd name="connsiteY1367" fmla="*/ 46038 h 850900"/>
                  <a:gd name="connsiteX1368" fmla="*/ 165100 w 723900"/>
                  <a:gd name="connsiteY1368" fmla="*/ 44450 h 850900"/>
                  <a:gd name="connsiteX1369" fmla="*/ 152400 w 723900"/>
                  <a:gd name="connsiteY1369" fmla="*/ 44450 h 850900"/>
                  <a:gd name="connsiteX1370" fmla="*/ 153988 w 723900"/>
                  <a:gd name="connsiteY1370" fmla="*/ 44450 h 850900"/>
                  <a:gd name="connsiteX1371" fmla="*/ 153988 w 723900"/>
                  <a:gd name="connsiteY1371" fmla="*/ 46038 h 850900"/>
                  <a:gd name="connsiteX1372" fmla="*/ 152400 w 723900"/>
                  <a:gd name="connsiteY1372" fmla="*/ 46038 h 850900"/>
                  <a:gd name="connsiteX1373" fmla="*/ 152400 w 723900"/>
                  <a:gd name="connsiteY1373" fmla="*/ 44450 h 850900"/>
                  <a:gd name="connsiteX1374" fmla="*/ 158750 w 723900"/>
                  <a:gd name="connsiteY1374" fmla="*/ 41275 h 850900"/>
                  <a:gd name="connsiteX1375" fmla="*/ 160338 w 723900"/>
                  <a:gd name="connsiteY1375" fmla="*/ 41275 h 850900"/>
                  <a:gd name="connsiteX1376" fmla="*/ 161925 w 723900"/>
                  <a:gd name="connsiteY1376" fmla="*/ 41275 h 850900"/>
                  <a:gd name="connsiteX1377" fmla="*/ 161925 w 723900"/>
                  <a:gd name="connsiteY1377" fmla="*/ 42863 h 850900"/>
                  <a:gd name="connsiteX1378" fmla="*/ 160338 w 723900"/>
                  <a:gd name="connsiteY1378" fmla="*/ 42863 h 850900"/>
                  <a:gd name="connsiteX1379" fmla="*/ 158750 w 723900"/>
                  <a:gd name="connsiteY1379" fmla="*/ 42863 h 850900"/>
                  <a:gd name="connsiteX1380" fmla="*/ 158750 w 723900"/>
                  <a:gd name="connsiteY1380" fmla="*/ 41275 h 850900"/>
                  <a:gd name="connsiteX1381" fmla="*/ 193675 w 723900"/>
                  <a:gd name="connsiteY1381" fmla="*/ 34925 h 850900"/>
                  <a:gd name="connsiteX1382" fmla="*/ 195263 w 723900"/>
                  <a:gd name="connsiteY1382" fmla="*/ 34925 h 850900"/>
                  <a:gd name="connsiteX1383" fmla="*/ 195263 w 723900"/>
                  <a:gd name="connsiteY1383" fmla="*/ 36513 h 850900"/>
                  <a:gd name="connsiteX1384" fmla="*/ 193675 w 723900"/>
                  <a:gd name="connsiteY1384" fmla="*/ 36513 h 850900"/>
                  <a:gd name="connsiteX1385" fmla="*/ 193675 w 723900"/>
                  <a:gd name="connsiteY1385" fmla="*/ 34925 h 850900"/>
                  <a:gd name="connsiteX1386" fmla="*/ 193675 w 723900"/>
                  <a:gd name="connsiteY1386" fmla="*/ 31750 h 850900"/>
                  <a:gd name="connsiteX1387" fmla="*/ 193675 w 723900"/>
                  <a:gd name="connsiteY1387" fmla="*/ 34925 h 850900"/>
                  <a:gd name="connsiteX1388" fmla="*/ 192088 w 723900"/>
                  <a:gd name="connsiteY1388" fmla="*/ 36512 h 850900"/>
                  <a:gd name="connsiteX1389" fmla="*/ 192088 w 723900"/>
                  <a:gd name="connsiteY1389" fmla="*/ 36513 h 850900"/>
                  <a:gd name="connsiteX1390" fmla="*/ 192087 w 723900"/>
                  <a:gd name="connsiteY1390" fmla="*/ 36513 h 850900"/>
                  <a:gd name="connsiteX1391" fmla="*/ 190500 w 723900"/>
                  <a:gd name="connsiteY1391" fmla="*/ 38100 h 850900"/>
                  <a:gd name="connsiteX1392" fmla="*/ 193675 w 723900"/>
                  <a:gd name="connsiteY1392" fmla="*/ 38100 h 850900"/>
                  <a:gd name="connsiteX1393" fmla="*/ 193675 w 723900"/>
                  <a:gd name="connsiteY1393" fmla="*/ 41275 h 850900"/>
                  <a:gd name="connsiteX1394" fmla="*/ 190500 w 723900"/>
                  <a:gd name="connsiteY1394" fmla="*/ 41275 h 850900"/>
                  <a:gd name="connsiteX1395" fmla="*/ 190500 w 723900"/>
                  <a:gd name="connsiteY1395" fmla="*/ 44450 h 850900"/>
                  <a:gd name="connsiteX1396" fmla="*/ 193675 w 723900"/>
                  <a:gd name="connsiteY1396" fmla="*/ 44450 h 850900"/>
                  <a:gd name="connsiteX1397" fmla="*/ 193675 w 723900"/>
                  <a:gd name="connsiteY1397" fmla="*/ 41275 h 850900"/>
                  <a:gd name="connsiteX1398" fmla="*/ 196850 w 723900"/>
                  <a:gd name="connsiteY1398" fmla="*/ 38100 h 850900"/>
                  <a:gd name="connsiteX1399" fmla="*/ 196850 w 723900"/>
                  <a:gd name="connsiteY1399" fmla="*/ 34925 h 850900"/>
                  <a:gd name="connsiteX1400" fmla="*/ 196850 w 723900"/>
                  <a:gd name="connsiteY1400" fmla="*/ 31750 h 850900"/>
                  <a:gd name="connsiteX1401" fmla="*/ 193675 w 723900"/>
                  <a:gd name="connsiteY1401" fmla="*/ 31750 h 850900"/>
                  <a:gd name="connsiteX1402" fmla="*/ 209550 w 723900"/>
                  <a:gd name="connsiteY1402" fmla="*/ 22225 h 850900"/>
                  <a:gd name="connsiteX1403" fmla="*/ 212725 w 723900"/>
                  <a:gd name="connsiteY1403" fmla="*/ 22225 h 850900"/>
                  <a:gd name="connsiteX1404" fmla="*/ 212725 w 723900"/>
                  <a:gd name="connsiteY1404" fmla="*/ 25400 h 850900"/>
                  <a:gd name="connsiteX1405" fmla="*/ 209550 w 723900"/>
                  <a:gd name="connsiteY1405" fmla="*/ 22225 h 850900"/>
                  <a:gd name="connsiteX1406" fmla="*/ 215900 w 723900"/>
                  <a:gd name="connsiteY1406" fmla="*/ 19050 h 850900"/>
                  <a:gd name="connsiteX1407" fmla="*/ 217488 w 723900"/>
                  <a:gd name="connsiteY1407" fmla="*/ 19050 h 850900"/>
                  <a:gd name="connsiteX1408" fmla="*/ 217488 w 723900"/>
                  <a:gd name="connsiteY1408" fmla="*/ 20638 h 850900"/>
                  <a:gd name="connsiteX1409" fmla="*/ 215900 w 723900"/>
                  <a:gd name="connsiteY1409" fmla="*/ 20638 h 850900"/>
                  <a:gd name="connsiteX1410" fmla="*/ 215900 w 723900"/>
                  <a:gd name="connsiteY1410" fmla="*/ 19050 h 850900"/>
                  <a:gd name="connsiteX1411" fmla="*/ 276225 w 723900"/>
                  <a:gd name="connsiteY1411" fmla="*/ 6350 h 850900"/>
                  <a:gd name="connsiteX1412" fmla="*/ 277813 w 723900"/>
                  <a:gd name="connsiteY1412" fmla="*/ 6350 h 850900"/>
                  <a:gd name="connsiteX1413" fmla="*/ 277813 w 723900"/>
                  <a:gd name="connsiteY1413" fmla="*/ 7938 h 850900"/>
                  <a:gd name="connsiteX1414" fmla="*/ 276225 w 723900"/>
                  <a:gd name="connsiteY1414" fmla="*/ 7938 h 850900"/>
                  <a:gd name="connsiteX1415" fmla="*/ 276225 w 723900"/>
                  <a:gd name="connsiteY1415" fmla="*/ 6350 h 850900"/>
                  <a:gd name="connsiteX1416" fmla="*/ 269875 w 723900"/>
                  <a:gd name="connsiteY1416" fmla="*/ 3175 h 850900"/>
                  <a:gd name="connsiteX1417" fmla="*/ 273050 w 723900"/>
                  <a:gd name="connsiteY1417" fmla="*/ 6350 h 850900"/>
                  <a:gd name="connsiteX1418" fmla="*/ 269875 w 723900"/>
                  <a:gd name="connsiteY1418" fmla="*/ 6350 h 850900"/>
                  <a:gd name="connsiteX1419" fmla="*/ 269875 w 723900"/>
                  <a:gd name="connsiteY1419" fmla="*/ 3175 h 850900"/>
                  <a:gd name="connsiteX1420" fmla="*/ 266700 w 723900"/>
                  <a:gd name="connsiteY1420" fmla="*/ 3175 h 850900"/>
                  <a:gd name="connsiteX1421" fmla="*/ 268288 w 723900"/>
                  <a:gd name="connsiteY1421" fmla="*/ 3175 h 850900"/>
                  <a:gd name="connsiteX1422" fmla="*/ 268288 w 723900"/>
                  <a:gd name="connsiteY1422" fmla="*/ 4763 h 850900"/>
                  <a:gd name="connsiteX1423" fmla="*/ 266700 w 723900"/>
                  <a:gd name="connsiteY1423" fmla="*/ 4763 h 850900"/>
                  <a:gd name="connsiteX1424" fmla="*/ 266700 w 723900"/>
                  <a:gd name="connsiteY1424" fmla="*/ 3175 h 850900"/>
                  <a:gd name="connsiteX1425" fmla="*/ 247650 w 723900"/>
                  <a:gd name="connsiteY1425" fmla="*/ 0 h 850900"/>
                  <a:gd name="connsiteX1426" fmla="*/ 250825 w 723900"/>
                  <a:gd name="connsiteY1426" fmla="*/ 0 h 850900"/>
                  <a:gd name="connsiteX1427" fmla="*/ 254000 w 723900"/>
                  <a:gd name="connsiteY1427" fmla="*/ 0 h 850900"/>
                  <a:gd name="connsiteX1428" fmla="*/ 257175 w 723900"/>
                  <a:gd name="connsiteY1428" fmla="*/ 0 h 850900"/>
                  <a:gd name="connsiteX1429" fmla="*/ 257175 w 723900"/>
                  <a:gd name="connsiteY1429" fmla="*/ 3175 h 850900"/>
                  <a:gd name="connsiteX1430" fmla="*/ 260350 w 723900"/>
                  <a:gd name="connsiteY1430" fmla="*/ 3175 h 850900"/>
                  <a:gd name="connsiteX1431" fmla="*/ 260350 w 723900"/>
                  <a:gd name="connsiteY1431" fmla="*/ 6350 h 850900"/>
                  <a:gd name="connsiteX1432" fmla="*/ 263525 w 723900"/>
                  <a:gd name="connsiteY1432" fmla="*/ 6350 h 850900"/>
                  <a:gd name="connsiteX1433" fmla="*/ 265113 w 723900"/>
                  <a:gd name="connsiteY1433" fmla="*/ 6350 h 850900"/>
                  <a:gd name="connsiteX1434" fmla="*/ 266700 w 723900"/>
                  <a:gd name="connsiteY1434" fmla="*/ 6350 h 850900"/>
                  <a:gd name="connsiteX1435" fmla="*/ 269875 w 723900"/>
                  <a:gd name="connsiteY1435" fmla="*/ 6350 h 850900"/>
                  <a:gd name="connsiteX1436" fmla="*/ 269875 w 723900"/>
                  <a:gd name="connsiteY1436" fmla="*/ 9525 h 850900"/>
                  <a:gd name="connsiteX1437" fmla="*/ 269875 w 723900"/>
                  <a:gd name="connsiteY1437" fmla="*/ 12700 h 850900"/>
                  <a:gd name="connsiteX1438" fmla="*/ 269875 w 723900"/>
                  <a:gd name="connsiteY1438" fmla="*/ 15875 h 850900"/>
                  <a:gd name="connsiteX1439" fmla="*/ 266700 w 723900"/>
                  <a:gd name="connsiteY1439" fmla="*/ 15875 h 850900"/>
                  <a:gd name="connsiteX1440" fmla="*/ 266700 w 723900"/>
                  <a:gd name="connsiteY1440" fmla="*/ 19050 h 850900"/>
                  <a:gd name="connsiteX1441" fmla="*/ 263525 w 723900"/>
                  <a:gd name="connsiteY1441" fmla="*/ 19050 h 850900"/>
                  <a:gd name="connsiteX1442" fmla="*/ 263525 w 723900"/>
                  <a:gd name="connsiteY1442" fmla="*/ 22225 h 850900"/>
                  <a:gd name="connsiteX1443" fmla="*/ 263525 w 723900"/>
                  <a:gd name="connsiteY1443" fmla="*/ 25400 h 850900"/>
                  <a:gd name="connsiteX1444" fmla="*/ 266700 w 723900"/>
                  <a:gd name="connsiteY1444" fmla="*/ 25400 h 850900"/>
                  <a:gd name="connsiteX1445" fmla="*/ 269875 w 723900"/>
                  <a:gd name="connsiteY1445" fmla="*/ 25400 h 850900"/>
                  <a:gd name="connsiteX1446" fmla="*/ 269875 w 723900"/>
                  <a:gd name="connsiteY1446" fmla="*/ 22225 h 850900"/>
                  <a:gd name="connsiteX1447" fmla="*/ 269875 w 723900"/>
                  <a:gd name="connsiteY1447" fmla="*/ 19050 h 850900"/>
                  <a:gd name="connsiteX1448" fmla="*/ 273050 w 723900"/>
                  <a:gd name="connsiteY1448" fmla="*/ 19050 h 850900"/>
                  <a:gd name="connsiteX1449" fmla="*/ 273050 w 723900"/>
                  <a:gd name="connsiteY1449" fmla="*/ 15875 h 850900"/>
                  <a:gd name="connsiteX1450" fmla="*/ 276225 w 723900"/>
                  <a:gd name="connsiteY1450" fmla="*/ 15875 h 850900"/>
                  <a:gd name="connsiteX1451" fmla="*/ 276225 w 723900"/>
                  <a:gd name="connsiteY1451" fmla="*/ 12700 h 850900"/>
                  <a:gd name="connsiteX1452" fmla="*/ 279400 w 723900"/>
                  <a:gd name="connsiteY1452" fmla="*/ 12700 h 850900"/>
                  <a:gd name="connsiteX1453" fmla="*/ 282575 w 723900"/>
                  <a:gd name="connsiteY1453" fmla="*/ 9525 h 850900"/>
                  <a:gd name="connsiteX1454" fmla="*/ 282575 w 723900"/>
                  <a:gd name="connsiteY1454" fmla="*/ 12700 h 850900"/>
                  <a:gd name="connsiteX1455" fmla="*/ 285750 w 723900"/>
                  <a:gd name="connsiteY1455" fmla="*/ 12700 h 850900"/>
                  <a:gd name="connsiteX1456" fmla="*/ 285750 w 723900"/>
                  <a:gd name="connsiteY1456" fmla="*/ 15875 h 850900"/>
                  <a:gd name="connsiteX1457" fmla="*/ 285750 w 723900"/>
                  <a:gd name="connsiteY1457" fmla="*/ 19050 h 850900"/>
                  <a:gd name="connsiteX1458" fmla="*/ 285750 w 723900"/>
                  <a:gd name="connsiteY1458" fmla="*/ 22225 h 850900"/>
                  <a:gd name="connsiteX1459" fmla="*/ 285750 w 723900"/>
                  <a:gd name="connsiteY1459" fmla="*/ 25400 h 850900"/>
                  <a:gd name="connsiteX1460" fmla="*/ 288925 w 723900"/>
                  <a:gd name="connsiteY1460" fmla="*/ 25400 h 850900"/>
                  <a:gd name="connsiteX1461" fmla="*/ 292100 w 723900"/>
                  <a:gd name="connsiteY1461" fmla="*/ 25400 h 850900"/>
                  <a:gd name="connsiteX1462" fmla="*/ 292100 w 723900"/>
                  <a:gd name="connsiteY1462" fmla="*/ 28575 h 850900"/>
                  <a:gd name="connsiteX1463" fmla="*/ 295275 w 723900"/>
                  <a:gd name="connsiteY1463" fmla="*/ 28575 h 850900"/>
                  <a:gd name="connsiteX1464" fmla="*/ 295275 w 723900"/>
                  <a:gd name="connsiteY1464" fmla="*/ 25400 h 850900"/>
                  <a:gd name="connsiteX1465" fmla="*/ 298450 w 723900"/>
                  <a:gd name="connsiteY1465" fmla="*/ 25400 h 850900"/>
                  <a:gd name="connsiteX1466" fmla="*/ 298450 w 723900"/>
                  <a:gd name="connsiteY1466" fmla="*/ 22225 h 850900"/>
                  <a:gd name="connsiteX1467" fmla="*/ 301625 w 723900"/>
                  <a:gd name="connsiteY1467" fmla="*/ 22225 h 850900"/>
                  <a:gd name="connsiteX1468" fmla="*/ 304800 w 723900"/>
                  <a:gd name="connsiteY1468" fmla="*/ 22225 h 850900"/>
                  <a:gd name="connsiteX1469" fmla="*/ 307975 w 723900"/>
                  <a:gd name="connsiteY1469" fmla="*/ 22225 h 850900"/>
                  <a:gd name="connsiteX1470" fmla="*/ 307975 w 723900"/>
                  <a:gd name="connsiteY1470" fmla="*/ 19050 h 850900"/>
                  <a:gd name="connsiteX1471" fmla="*/ 311150 w 723900"/>
                  <a:gd name="connsiteY1471" fmla="*/ 19050 h 850900"/>
                  <a:gd name="connsiteX1472" fmla="*/ 311150 w 723900"/>
                  <a:gd name="connsiteY1472" fmla="*/ 22225 h 850900"/>
                  <a:gd name="connsiteX1473" fmla="*/ 314325 w 723900"/>
                  <a:gd name="connsiteY1473" fmla="*/ 22225 h 850900"/>
                  <a:gd name="connsiteX1474" fmla="*/ 317500 w 723900"/>
                  <a:gd name="connsiteY1474" fmla="*/ 25400 h 850900"/>
                  <a:gd name="connsiteX1475" fmla="*/ 317500 w 723900"/>
                  <a:gd name="connsiteY1475" fmla="*/ 23813 h 850900"/>
                  <a:gd name="connsiteX1476" fmla="*/ 317500 w 723900"/>
                  <a:gd name="connsiteY1476" fmla="*/ 22225 h 850900"/>
                  <a:gd name="connsiteX1477" fmla="*/ 319088 w 723900"/>
                  <a:gd name="connsiteY1477" fmla="*/ 22225 h 850900"/>
                  <a:gd name="connsiteX1478" fmla="*/ 320675 w 723900"/>
                  <a:gd name="connsiteY1478" fmla="*/ 22225 h 850900"/>
                  <a:gd name="connsiteX1479" fmla="*/ 323850 w 723900"/>
                  <a:gd name="connsiteY1479" fmla="*/ 22225 h 850900"/>
                  <a:gd name="connsiteX1480" fmla="*/ 323850 w 723900"/>
                  <a:gd name="connsiteY1480" fmla="*/ 25400 h 850900"/>
                  <a:gd name="connsiteX1481" fmla="*/ 327025 w 723900"/>
                  <a:gd name="connsiteY1481" fmla="*/ 25400 h 850900"/>
                  <a:gd name="connsiteX1482" fmla="*/ 323850 w 723900"/>
                  <a:gd name="connsiteY1482" fmla="*/ 28575 h 850900"/>
                  <a:gd name="connsiteX1483" fmla="*/ 323850 w 723900"/>
                  <a:gd name="connsiteY1483" fmla="*/ 31750 h 850900"/>
                  <a:gd name="connsiteX1484" fmla="*/ 323850 w 723900"/>
                  <a:gd name="connsiteY1484" fmla="*/ 34925 h 850900"/>
                  <a:gd name="connsiteX1485" fmla="*/ 325438 w 723900"/>
                  <a:gd name="connsiteY1485" fmla="*/ 34925 h 850900"/>
                  <a:gd name="connsiteX1486" fmla="*/ 327025 w 723900"/>
                  <a:gd name="connsiteY1486" fmla="*/ 34925 h 850900"/>
                  <a:gd name="connsiteX1487" fmla="*/ 330200 w 723900"/>
                  <a:gd name="connsiteY1487" fmla="*/ 34925 h 850900"/>
                  <a:gd name="connsiteX1488" fmla="*/ 330200 w 723900"/>
                  <a:gd name="connsiteY1488" fmla="*/ 38100 h 850900"/>
                  <a:gd name="connsiteX1489" fmla="*/ 331788 w 723900"/>
                  <a:gd name="connsiteY1489" fmla="*/ 38100 h 850900"/>
                  <a:gd name="connsiteX1490" fmla="*/ 333375 w 723900"/>
                  <a:gd name="connsiteY1490" fmla="*/ 38100 h 850900"/>
                  <a:gd name="connsiteX1491" fmla="*/ 336550 w 723900"/>
                  <a:gd name="connsiteY1491" fmla="*/ 38100 h 850900"/>
                  <a:gd name="connsiteX1492" fmla="*/ 336550 w 723900"/>
                  <a:gd name="connsiteY1492" fmla="*/ 41275 h 850900"/>
                  <a:gd name="connsiteX1493" fmla="*/ 333375 w 723900"/>
                  <a:gd name="connsiteY1493" fmla="*/ 41275 h 850900"/>
                  <a:gd name="connsiteX1494" fmla="*/ 333375 w 723900"/>
                  <a:gd name="connsiteY1494" fmla="*/ 44450 h 850900"/>
                  <a:gd name="connsiteX1495" fmla="*/ 336550 w 723900"/>
                  <a:gd name="connsiteY1495" fmla="*/ 44450 h 850900"/>
                  <a:gd name="connsiteX1496" fmla="*/ 339725 w 723900"/>
                  <a:gd name="connsiteY1496" fmla="*/ 44450 h 850900"/>
                  <a:gd name="connsiteX1497" fmla="*/ 342900 w 723900"/>
                  <a:gd name="connsiteY1497" fmla="*/ 44450 h 850900"/>
                  <a:gd name="connsiteX1498" fmla="*/ 346075 w 723900"/>
                  <a:gd name="connsiteY1498" fmla="*/ 47625 h 850900"/>
                  <a:gd name="connsiteX1499" fmla="*/ 346075 w 723900"/>
                  <a:gd name="connsiteY1499" fmla="*/ 46038 h 850900"/>
                  <a:gd name="connsiteX1500" fmla="*/ 346075 w 723900"/>
                  <a:gd name="connsiteY1500" fmla="*/ 44450 h 850900"/>
                  <a:gd name="connsiteX1501" fmla="*/ 347663 w 723900"/>
                  <a:gd name="connsiteY1501" fmla="*/ 44450 h 850900"/>
                  <a:gd name="connsiteX1502" fmla="*/ 349250 w 723900"/>
                  <a:gd name="connsiteY1502" fmla="*/ 44450 h 850900"/>
                  <a:gd name="connsiteX1503" fmla="*/ 349250 w 723900"/>
                  <a:gd name="connsiteY1503" fmla="*/ 41275 h 850900"/>
                  <a:gd name="connsiteX1504" fmla="*/ 352425 w 723900"/>
                  <a:gd name="connsiteY1504" fmla="*/ 41275 h 850900"/>
                  <a:gd name="connsiteX1505" fmla="*/ 355600 w 723900"/>
                  <a:gd name="connsiteY1505" fmla="*/ 41275 h 850900"/>
                  <a:gd name="connsiteX1506" fmla="*/ 358775 w 723900"/>
                  <a:gd name="connsiteY1506" fmla="*/ 41275 h 850900"/>
                  <a:gd name="connsiteX1507" fmla="*/ 360363 w 723900"/>
                  <a:gd name="connsiteY1507" fmla="*/ 41275 h 850900"/>
                  <a:gd name="connsiteX1508" fmla="*/ 360363 w 723900"/>
                  <a:gd name="connsiteY1508" fmla="*/ 42862 h 850900"/>
                  <a:gd name="connsiteX1509" fmla="*/ 361950 w 723900"/>
                  <a:gd name="connsiteY1509" fmla="*/ 41275 h 850900"/>
                  <a:gd name="connsiteX1510" fmla="*/ 361950 w 723900"/>
                  <a:gd name="connsiteY1510" fmla="*/ 44450 h 850900"/>
                  <a:gd name="connsiteX1511" fmla="*/ 365125 w 723900"/>
                  <a:gd name="connsiteY1511" fmla="*/ 44450 h 850900"/>
                  <a:gd name="connsiteX1512" fmla="*/ 365125 w 723900"/>
                  <a:gd name="connsiteY1512" fmla="*/ 41275 h 850900"/>
                  <a:gd name="connsiteX1513" fmla="*/ 368300 w 723900"/>
                  <a:gd name="connsiteY1513" fmla="*/ 41275 h 850900"/>
                  <a:gd name="connsiteX1514" fmla="*/ 371475 w 723900"/>
                  <a:gd name="connsiteY1514" fmla="*/ 38100 h 850900"/>
                  <a:gd name="connsiteX1515" fmla="*/ 374650 w 723900"/>
                  <a:gd name="connsiteY1515" fmla="*/ 38100 h 850900"/>
                  <a:gd name="connsiteX1516" fmla="*/ 377825 w 723900"/>
                  <a:gd name="connsiteY1516" fmla="*/ 38100 h 850900"/>
                  <a:gd name="connsiteX1517" fmla="*/ 379413 w 723900"/>
                  <a:gd name="connsiteY1517" fmla="*/ 38100 h 850900"/>
                  <a:gd name="connsiteX1518" fmla="*/ 381000 w 723900"/>
                  <a:gd name="connsiteY1518" fmla="*/ 38100 h 850900"/>
                  <a:gd name="connsiteX1519" fmla="*/ 382588 w 723900"/>
                  <a:gd name="connsiteY1519" fmla="*/ 38100 h 850900"/>
                  <a:gd name="connsiteX1520" fmla="*/ 382588 w 723900"/>
                  <a:gd name="connsiteY1520" fmla="*/ 39688 h 850900"/>
                  <a:gd name="connsiteX1521" fmla="*/ 381000 w 723900"/>
                  <a:gd name="connsiteY1521" fmla="*/ 39688 h 850900"/>
                  <a:gd name="connsiteX1522" fmla="*/ 381000 w 723900"/>
                  <a:gd name="connsiteY1522" fmla="*/ 41275 h 850900"/>
                  <a:gd name="connsiteX1523" fmla="*/ 384175 w 723900"/>
                  <a:gd name="connsiteY1523" fmla="*/ 41275 h 850900"/>
                  <a:gd name="connsiteX1524" fmla="*/ 387350 w 723900"/>
                  <a:gd name="connsiteY1524" fmla="*/ 41275 h 850900"/>
                  <a:gd name="connsiteX1525" fmla="*/ 388938 w 723900"/>
                  <a:gd name="connsiteY1525" fmla="*/ 41275 h 850900"/>
                  <a:gd name="connsiteX1526" fmla="*/ 390525 w 723900"/>
                  <a:gd name="connsiteY1526" fmla="*/ 41275 h 850900"/>
                  <a:gd name="connsiteX1527" fmla="*/ 390525 w 723900"/>
                  <a:gd name="connsiteY1527" fmla="*/ 44450 h 850900"/>
                  <a:gd name="connsiteX1528" fmla="*/ 393700 w 723900"/>
                  <a:gd name="connsiteY1528" fmla="*/ 44450 h 850900"/>
                  <a:gd name="connsiteX1529" fmla="*/ 393700 w 723900"/>
                  <a:gd name="connsiteY1529" fmla="*/ 47625 h 850900"/>
                  <a:gd name="connsiteX1530" fmla="*/ 396875 w 723900"/>
                  <a:gd name="connsiteY1530" fmla="*/ 47625 h 850900"/>
                  <a:gd name="connsiteX1531" fmla="*/ 396875 w 723900"/>
                  <a:gd name="connsiteY1531" fmla="*/ 44450 h 850900"/>
                  <a:gd name="connsiteX1532" fmla="*/ 400050 w 723900"/>
                  <a:gd name="connsiteY1532" fmla="*/ 44450 h 850900"/>
                  <a:gd name="connsiteX1533" fmla="*/ 403225 w 723900"/>
                  <a:gd name="connsiteY1533" fmla="*/ 47625 h 850900"/>
                  <a:gd name="connsiteX1534" fmla="*/ 406400 w 723900"/>
                  <a:gd name="connsiteY1534" fmla="*/ 47625 h 850900"/>
                  <a:gd name="connsiteX1535" fmla="*/ 406400 w 723900"/>
                  <a:gd name="connsiteY1535" fmla="*/ 50800 h 850900"/>
                  <a:gd name="connsiteX1536" fmla="*/ 409575 w 723900"/>
                  <a:gd name="connsiteY1536" fmla="*/ 50800 h 850900"/>
                  <a:gd name="connsiteX1537" fmla="*/ 412750 w 723900"/>
                  <a:gd name="connsiteY1537" fmla="*/ 50800 h 850900"/>
                  <a:gd name="connsiteX1538" fmla="*/ 415925 w 723900"/>
                  <a:gd name="connsiteY1538" fmla="*/ 50800 h 850900"/>
                  <a:gd name="connsiteX1539" fmla="*/ 415925 w 723900"/>
                  <a:gd name="connsiteY1539" fmla="*/ 53975 h 850900"/>
                  <a:gd name="connsiteX1540" fmla="*/ 419100 w 723900"/>
                  <a:gd name="connsiteY1540" fmla="*/ 53975 h 850900"/>
                  <a:gd name="connsiteX1541" fmla="*/ 422275 w 723900"/>
                  <a:gd name="connsiteY1541" fmla="*/ 50800 h 850900"/>
                  <a:gd name="connsiteX1542" fmla="*/ 425450 w 723900"/>
                  <a:gd name="connsiteY1542" fmla="*/ 50800 h 850900"/>
                  <a:gd name="connsiteX1543" fmla="*/ 428625 w 723900"/>
                  <a:gd name="connsiteY1543" fmla="*/ 50800 h 850900"/>
                  <a:gd name="connsiteX1544" fmla="*/ 431800 w 723900"/>
                  <a:gd name="connsiteY1544" fmla="*/ 50800 h 850900"/>
                  <a:gd name="connsiteX1545" fmla="*/ 434975 w 723900"/>
                  <a:gd name="connsiteY1545" fmla="*/ 50800 h 850900"/>
                  <a:gd name="connsiteX1546" fmla="*/ 438150 w 723900"/>
                  <a:gd name="connsiteY1546" fmla="*/ 50800 h 850900"/>
                  <a:gd name="connsiteX1547" fmla="*/ 441325 w 723900"/>
                  <a:gd name="connsiteY1547" fmla="*/ 50800 h 850900"/>
                  <a:gd name="connsiteX1548" fmla="*/ 444500 w 723900"/>
                  <a:gd name="connsiteY1548" fmla="*/ 50800 h 850900"/>
                  <a:gd name="connsiteX1549" fmla="*/ 444500 w 723900"/>
                  <a:gd name="connsiteY1549" fmla="*/ 53975 h 850900"/>
                  <a:gd name="connsiteX1550" fmla="*/ 447675 w 723900"/>
                  <a:gd name="connsiteY1550" fmla="*/ 53975 h 850900"/>
                  <a:gd name="connsiteX1551" fmla="*/ 450850 w 723900"/>
                  <a:gd name="connsiteY1551" fmla="*/ 53975 h 850900"/>
                  <a:gd name="connsiteX1552" fmla="*/ 454025 w 723900"/>
                  <a:gd name="connsiteY1552" fmla="*/ 57150 h 850900"/>
                  <a:gd name="connsiteX1553" fmla="*/ 457200 w 723900"/>
                  <a:gd name="connsiteY1553" fmla="*/ 57150 h 850900"/>
                  <a:gd name="connsiteX1554" fmla="*/ 458788 w 723900"/>
                  <a:gd name="connsiteY1554" fmla="*/ 57150 h 850900"/>
                  <a:gd name="connsiteX1555" fmla="*/ 460375 w 723900"/>
                  <a:gd name="connsiteY1555" fmla="*/ 57150 h 850900"/>
                  <a:gd name="connsiteX1556" fmla="*/ 463550 w 723900"/>
                  <a:gd name="connsiteY1556" fmla="*/ 57150 h 850900"/>
                  <a:gd name="connsiteX1557" fmla="*/ 463550 w 723900"/>
                  <a:gd name="connsiteY1557" fmla="*/ 53975 h 850900"/>
                  <a:gd name="connsiteX1558" fmla="*/ 466725 w 723900"/>
                  <a:gd name="connsiteY1558" fmla="*/ 53975 h 850900"/>
                  <a:gd name="connsiteX1559" fmla="*/ 469900 w 723900"/>
                  <a:gd name="connsiteY1559" fmla="*/ 53975 h 850900"/>
                  <a:gd name="connsiteX1560" fmla="*/ 469900 w 723900"/>
                  <a:gd name="connsiteY1560" fmla="*/ 52388 h 850900"/>
                  <a:gd name="connsiteX1561" fmla="*/ 469900 w 723900"/>
                  <a:gd name="connsiteY1561" fmla="*/ 50800 h 850900"/>
                  <a:gd name="connsiteX1562" fmla="*/ 471488 w 723900"/>
                  <a:gd name="connsiteY1562" fmla="*/ 50800 h 850900"/>
                  <a:gd name="connsiteX1563" fmla="*/ 473075 w 723900"/>
                  <a:gd name="connsiteY1563" fmla="*/ 50800 h 850900"/>
                  <a:gd name="connsiteX1564" fmla="*/ 474663 w 723900"/>
                  <a:gd name="connsiteY1564" fmla="*/ 50800 h 850900"/>
                  <a:gd name="connsiteX1565" fmla="*/ 476250 w 723900"/>
                  <a:gd name="connsiteY1565" fmla="*/ 50800 h 850900"/>
                  <a:gd name="connsiteX1566" fmla="*/ 476250 w 723900"/>
                  <a:gd name="connsiteY1566" fmla="*/ 49213 h 850900"/>
                  <a:gd name="connsiteX1567" fmla="*/ 476250 w 723900"/>
                  <a:gd name="connsiteY1567" fmla="*/ 47625 h 850900"/>
                  <a:gd name="connsiteX1568" fmla="*/ 476250 w 723900"/>
                  <a:gd name="connsiteY1568" fmla="*/ 44450 h 850900"/>
                  <a:gd name="connsiteX1569" fmla="*/ 479425 w 723900"/>
                  <a:gd name="connsiteY1569" fmla="*/ 44450 h 850900"/>
                  <a:gd name="connsiteX1570" fmla="*/ 481013 w 723900"/>
                  <a:gd name="connsiteY1570" fmla="*/ 44450 h 850900"/>
                  <a:gd name="connsiteX1571" fmla="*/ 482600 w 723900"/>
                  <a:gd name="connsiteY1571" fmla="*/ 44450 h 850900"/>
                  <a:gd name="connsiteX1572" fmla="*/ 482600 w 723900"/>
                  <a:gd name="connsiteY1572" fmla="*/ 47625 h 850900"/>
                  <a:gd name="connsiteX1573" fmla="*/ 485775 w 723900"/>
                  <a:gd name="connsiteY1573" fmla="*/ 47625 h 850900"/>
                  <a:gd name="connsiteX1574" fmla="*/ 485775 w 723900"/>
                  <a:gd name="connsiteY1574" fmla="*/ 46038 h 850900"/>
                  <a:gd name="connsiteX1575" fmla="*/ 485775 w 723900"/>
                  <a:gd name="connsiteY1575" fmla="*/ 44450 h 850900"/>
                  <a:gd name="connsiteX1576" fmla="*/ 487363 w 723900"/>
                  <a:gd name="connsiteY1576" fmla="*/ 44450 h 850900"/>
                  <a:gd name="connsiteX1577" fmla="*/ 487363 w 723900"/>
                  <a:gd name="connsiteY1577" fmla="*/ 46038 h 850900"/>
                  <a:gd name="connsiteX1578" fmla="*/ 488950 w 723900"/>
                  <a:gd name="connsiteY1578" fmla="*/ 47625 h 850900"/>
                  <a:gd name="connsiteX1579" fmla="*/ 492125 w 723900"/>
                  <a:gd name="connsiteY1579" fmla="*/ 47625 h 850900"/>
                  <a:gd name="connsiteX1580" fmla="*/ 495300 w 723900"/>
                  <a:gd name="connsiteY1580" fmla="*/ 47625 h 850900"/>
                  <a:gd name="connsiteX1581" fmla="*/ 498475 w 723900"/>
                  <a:gd name="connsiteY1581" fmla="*/ 47625 h 850900"/>
                  <a:gd name="connsiteX1582" fmla="*/ 498475 w 723900"/>
                  <a:gd name="connsiteY1582" fmla="*/ 50800 h 850900"/>
                  <a:gd name="connsiteX1583" fmla="*/ 500063 w 723900"/>
                  <a:gd name="connsiteY1583" fmla="*/ 50800 h 850900"/>
                  <a:gd name="connsiteX1584" fmla="*/ 501650 w 723900"/>
                  <a:gd name="connsiteY1584" fmla="*/ 50800 h 850900"/>
                  <a:gd name="connsiteX1585" fmla="*/ 503238 w 723900"/>
                  <a:gd name="connsiteY1585" fmla="*/ 50800 h 850900"/>
                  <a:gd name="connsiteX1586" fmla="*/ 504825 w 723900"/>
                  <a:gd name="connsiteY1586" fmla="*/ 50800 h 850900"/>
                  <a:gd name="connsiteX1587" fmla="*/ 503238 w 723900"/>
                  <a:gd name="connsiteY1587" fmla="*/ 52387 h 850900"/>
                  <a:gd name="connsiteX1588" fmla="*/ 503238 w 723900"/>
                  <a:gd name="connsiteY1588" fmla="*/ 52388 h 850900"/>
                  <a:gd name="connsiteX1589" fmla="*/ 503237 w 723900"/>
                  <a:gd name="connsiteY1589" fmla="*/ 52388 h 850900"/>
                  <a:gd name="connsiteX1590" fmla="*/ 501650 w 723900"/>
                  <a:gd name="connsiteY1590" fmla="*/ 53975 h 850900"/>
                  <a:gd name="connsiteX1591" fmla="*/ 504825 w 723900"/>
                  <a:gd name="connsiteY1591" fmla="*/ 53975 h 850900"/>
                  <a:gd name="connsiteX1592" fmla="*/ 504825 w 723900"/>
                  <a:gd name="connsiteY1592" fmla="*/ 57150 h 850900"/>
                  <a:gd name="connsiteX1593" fmla="*/ 508000 w 723900"/>
                  <a:gd name="connsiteY1593" fmla="*/ 57150 h 850900"/>
                  <a:gd name="connsiteX1594" fmla="*/ 508000 w 723900"/>
                  <a:gd name="connsiteY1594" fmla="*/ 55563 h 850900"/>
                  <a:gd name="connsiteX1595" fmla="*/ 508000 w 723900"/>
                  <a:gd name="connsiteY1595" fmla="*/ 53975 h 850900"/>
                  <a:gd name="connsiteX1596" fmla="*/ 509588 w 723900"/>
                  <a:gd name="connsiteY1596" fmla="*/ 53975 h 850900"/>
                  <a:gd name="connsiteX1597" fmla="*/ 511175 w 723900"/>
                  <a:gd name="connsiteY1597" fmla="*/ 53975 h 850900"/>
                  <a:gd name="connsiteX1598" fmla="*/ 511175 w 723900"/>
                  <a:gd name="connsiteY1598" fmla="*/ 57150 h 850900"/>
                  <a:gd name="connsiteX1599" fmla="*/ 514350 w 723900"/>
                  <a:gd name="connsiteY1599" fmla="*/ 57150 h 850900"/>
                  <a:gd name="connsiteX1600" fmla="*/ 515938 w 723900"/>
                  <a:gd name="connsiteY1600" fmla="*/ 57150 h 850900"/>
                  <a:gd name="connsiteX1601" fmla="*/ 517525 w 723900"/>
                  <a:gd name="connsiteY1601" fmla="*/ 57150 h 850900"/>
                  <a:gd name="connsiteX1602" fmla="*/ 520700 w 723900"/>
                  <a:gd name="connsiteY1602" fmla="*/ 60325 h 850900"/>
                  <a:gd name="connsiteX1603" fmla="*/ 522288 w 723900"/>
                  <a:gd name="connsiteY1603" fmla="*/ 60325 h 850900"/>
                  <a:gd name="connsiteX1604" fmla="*/ 523875 w 723900"/>
                  <a:gd name="connsiteY1604" fmla="*/ 60325 h 850900"/>
                  <a:gd name="connsiteX1605" fmla="*/ 523875 w 723900"/>
                  <a:gd name="connsiteY1605" fmla="*/ 63500 h 850900"/>
                  <a:gd name="connsiteX1606" fmla="*/ 527050 w 723900"/>
                  <a:gd name="connsiteY1606" fmla="*/ 63500 h 850900"/>
                  <a:gd name="connsiteX1607" fmla="*/ 527050 w 723900"/>
                  <a:gd name="connsiteY1607" fmla="*/ 60325 h 850900"/>
                  <a:gd name="connsiteX1608" fmla="*/ 530225 w 723900"/>
                  <a:gd name="connsiteY1608" fmla="*/ 60325 h 850900"/>
                  <a:gd name="connsiteX1609" fmla="*/ 542925 w 723900"/>
                  <a:gd name="connsiteY1609" fmla="*/ 120650 h 850900"/>
                  <a:gd name="connsiteX1610" fmla="*/ 539750 w 723900"/>
                  <a:gd name="connsiteY1610" fmla="*/ 120650 h 850900"/>
                  <a:gd name="connsiteX1611" fmla="*/ 568325 w 723900"/>
                  <a:gd name="connsiteY1611" fmla="*/ 250825 h 850900"/>
                  <a:gd name="connsiteX1612" fmla="*/ 590550 w 723900"/>
                  <a:gd name="connsiteY1612" fmla="*/ 368300 h 850900"/>
                  <a:gd name="connsiteX1613" fmla="*/ 605842 w 723900"/>
                  <a:gd name="connsiteY1613" fmla="*/ 447820 h 850900"/>
                  <a:gd name="connsiteX1614" fmla="*/ 606425 w 723900"/>
                  <a:gd name="connsiteY1614" fmla="*/ 447675 h 850900"/>
                  <a:gd name="connsiteX1615" fmla="*/ 612775 w 723900"/>
                  <a:gd name="connsiteY1615" fmla="*/ 485775 h 850900"/>
                  <a:gd name="connsiteX1616" fmla="*/ 612775 w 723900"/>
                  <a:gd name="connsiteY1616" fmla="*/ 488950 h 850900"/>
                  <a:gd name="connsiteX1617" fmla="*/ 622300 w 723900"/>
                  <a:gd name="connsiteY1617" fmla="*/ 520700 h 850900"/>
                  <a:gd name="connsiteX1618" fmla="*/ 622300 w 723900"/>
                  <a:gd name="connsiteY1618" fmla="*/ 523875 h 850900"/>
                  <a:gd name="connsiteX1619" fmla="*/ 622300 w 723900"/>
                  <a:gd name="connsiteY1619" fmla="*/ 527050 h 850900"/>
                  <a:gd name="connsiteX1620" fmla="*/ 625475 w 723900"/>
                  <a:gd name="connsiteY1620" fmla="*/ 530225 h 850900"/>
                  <a:gd name="connsiteX1621" fmla="*/ 628650 w 723900"/>
                  <a:gd name="connsiteY1621" fmla="*/ 530225 h 850900"/>
                  <a:gd name="connsiteX1622" fmla="*/ 635000 w 723900"/>
                  <a:gd name="connsiteY1622" fmla="*/ 530225 h 850900"/>
                  <a:gd name="connsiteX1623" fmla="*/ 635000 w 723900"/>
                  <a:gd name="connsiteY1623" fmla="*/ 527050 h 850900"/>
                  <a:gd name="connsiteX1624" fmla="*/ 644525 w 723900"/>
                  <a:gd name="connsiteY1624" fmla="*/ 527050 h 850900"/>
                  <a:gd name="connsiteX1625" fmla="*/ 647700 w 723900"/>
                  <a:gd name="connsiteY1625" fmla="*/ 530225 h 850900"/>
                  <a:gd name="connsiteX1626" fmla="*/ 650875 w 723900"/>
                  <a:gd name="connsiteY1626" fmla="*/ 530225 h 850900"/>
                  <a:gd name="connsiteX1627" fmla="*/ 654050 w 723900"/>
                  <a:gd name="connsiteY1627" fmla="*/ 520700 h 850900"/>
                  <a:gd name="connsiteX1628" fmla="*/ 660400 w 723900"/>
                  <a:gd name="connsiteY1628" fmla="*/ 517525 h 850900"/>
                  <a:gd name="connsiteX1629" fmla="*/ 669925 w 723900"/>
                  <a:gd name="connsiteY1629" fmla="*/ 517525 h 850900"/>
                  <a:gd name="connsiteX1630" fmla="*/ 669925 w 723900"/>
                  <a:gd name="connsiteY1630" fmla="*/ 530225 h 850900"/>
                  <a:gd name="connsiteX1631" fmla="*/ 673100 w 723900"/>
                  <a:gd name="connsiteY1631" fmla="*/ 533400 h 850900"/>
                  <a:gd name="connsiteX1632" fmla="*/ 679450 w 723900"/>
                  <a:gd name="connsiteY1632" fmla="*/ 536575 h 850900"/>
                  <a:gd name="connsiteX1633" fmla="*/ 682625 w 723900"/>
                  <a:gd name="connsiteY1633" fmla="*/ 536575 h 850900"/>
                  <a:gd name="connsiteX1634" fmla="*/ 685800 w 723900"/>
                  <a:gd name="connsiteY1634" fmla="*/ 539750 h 850900"/>
                  <a:gd name="connsiteX1635" fmla="*/ 685800 w 723900"/>
                  <a:gd name="connsiteY1635" fmla="*/ 542925 h 850900"/>
                  <a:gd name="connsiteX1636" fmla="*/ 704850 w 723900"/>
                  <a:gd name="connsiteY1636" fmla="*/ 555625 h 850900"/>
                  <a:gd name="connsiteX1637" fmla="*/ 720725 w 723900"/>
                  <a:gd name="connsiteY1637" fmla="*/ 561975 h 850900"/>
                  <a:gd name="connsiteX1638" fmla="*/ 723900 w 723900"/>
                  <a:gd name="connsiteY1638" fmla="*/ 568325 h 850900"/>
                  <a:gd name="connsiteX1639" fmla="*/ 723900 w 723900"/>
                  <a:gd name="connsiteY1639" fmla="*/ 574675 h 850900"/>
                  <a:gd name="connsiteX1640" fmla="*/ 723900 w 723900"/>
                  <a:gd name="connsiteY1640" fmla="*/ 577850 h 850900"/>
                  <a:gd name="connsiteX1641" fmla="*/ 717550 w 723900"/>
                  <a:gd name="connsiteY1641" fmla="*/ 587375 h 850900"/>
                  <a:gd name="connsiteX1642" fmla="*/ 717550 w 723900"/>
                  <a:gd name="connsiteY1642" fmla="*/ 584200 h 850900"/>
                  <a:gd name="connsiteX1643" fmla="*/ 714375 w 723900"/>
                  <a:gd name="connsiteY1643" fmla="*/ 584200 h 850900"/>
                  <a:gd name="connsiteX1644" fmla="*/ 714375 w 723900"/>
                  <a:gd name="connsiteY1644" fmla="*/ 581025 h 850900"/>
                  <a:gd name="connsiteX1645" fmla="*/ 711200 w 723900"/>
                  <a:gd name="connsiteY1645" fmla="*/ 581025 h 850900"/>
                  <a:gd name="connsiteX1646" fmla="*/ 711200 w 723900"/>
                  <a:gd name="connsiteY1646" fmla="*/ 577850 h 850900"/>
                  <a:gd name="connsiteX1647" fmla="*/ 708025 w 723900"/>
                  <a:gd name="connsiteY1647" fmla="*/ 577850 h 850900"/>
                  <a:gd name="connsiteX1648" fmla="*/ 704850 w 723900"/>
                  <a:gd name="connsiteY1648" fmla="*/ 577850 h 850900"/>
                  <a:gd name="connsiteX1649" fmla="*/ 704850 w 723900"/>
                  <a:gd name="connsiteY1649" fmla="*/ 574675 h 850900"/>
                  <a:gd name="connsiteX1650" fmla="*/ 701675 w 723900"/>
                  <a:gd name="connsiteY1650" fmla="*/ 574675 h 850900"/>
                  <a:gd name="connsiteX1651" fmla="*/ 698500 w 723900"/>
                  <a:gd name="connsiteY1651" fmla="*/ 574675 h 850900"/>
                  <a:gd name="connsiteX1652" fmla="*/ 695325 w 723900"/>
                  <a:gd name="connsiteY1652" fmla="*/ 574675 h 850900"/>
                  <a:gd name="connsiteX1653" fmla="*/ 692150 w 723900"/>
                  <a:gd name="connsiteY1653" fmla="*/ 574675 h 850900"/>
                  <a:gd name="connsiteX1654" fmla="*/ 692150 w 723900"/>
                  <a:gd name="connsiteY1654" fmla="*/ 571500 h 850900"/>
                  <a:gd name="connsiteX1655" fmla="*/ 688975 w 723900"/>
                  <a:gd name="connsiteY1655" fmla="*/ 571500 h 850900"/>
                  <a:gd name="connsiteX1656" fmla="*/ 685800 w 723900"/>
                  <a:gd name="connsiteY1656" fmla="*/ 571500 h 850900"/>
                  <a:gd name="connsiteX1657" fmla="*/ 682625 w 723900"/>
                  <a:gd name="connsiteY1657" fmla="*/ 568325 h 850900"/>
                  <a:gd name="connsiteX1658" fmla="*/ 681038 w 723900"/>
                  <a:gd name="connsiteY1658" fmla="*/ 568325 h 850900"/>
                  <a:gd name="connsiteX1659" fmla="*/ 681038 w 723900"/>
                  <a:gd name="connsiteY1659" fmla="*/ 569913 h 850900"/>
                  <a:gd name="connsiteX1660" fmla="*/ 679450 w 723900"/>
                  <a:gd name="connsiteY1660" fmla="*/ 569913 h 850900"/>
                  <a:gd name="connsiteX1661" fmla="*/ 679450 w 723900"/>
                  <a:gd name="connsiteY1661" fmla="*/ 568325 h 850900"/>
                  <a:gd name="connsiteX1662" fmla="*/ 676275 w 723900"/>
                  <a:gd name="connsiteY1662" fmla="*/ 568325 h 850900"/>
                  <a:gd name="connsiteX1663" fmla="*/ 676275 w 723900"/>
                  <a:gd name="connsiteY1663" fmla="*/ 565150 h 850900"/>
                  <a:gd name="connsiteX1664" fmla="*/ 673100 w 723900"/>
                  <a:gd name="connsiteY1664" fmla="*/ 565150 h 850900"/>
                  <a:gd name="connsiteX1665" fmla="*/ 669925 w 723900"/>
                  <a:gd name="connsiteY1665" fmla="*/ 565150 h 850900"/>
                  <a:gd name="connsiteX1666" fmla="*/ 666750 w 723900"/>
                  <a:gd name="connsiteY1666" fmla="*/ 565150 h 850900"/>
                  <a:gd name="connsiteX1667" fmla="*/ 663575 w 723900"/>
                  <a:gd name="connsiteY1667" fmla="*/ 561975 h 850900"/>
                  <a:gd name="connsiteX1668" fmla="*/ 660400 w 723900"/>
                  <a:gd name="connsiteY1668" fmla="*/ 561975 h 850900"/>
                  <a:gd name="connsiteX1669" fmla="*/ 660400 w 723900"/>
                  <a:gd name="connsiteY1669" fmla="*/ 560388 h 850900"/>
                  <a:gd name="connsiteX1670" fmla="*/ 660400 w 723900"/>
                  <a:gd name="connsiteY1670" fmla="*/ 558800 h 850900"/>
                  <a:gd name="connsiteX1671" fmla="*/ 660400 w 723900"/>
                  <a:gd name="connsiteY1671" fmla="*/ 555625 h 850900"/>
                  <a:gd name="connsiteX1672" fmla="*/ 663575 w 723900"/>
                  <a:gd name="connsiteY1672" fmla="*/ 555625 h 850900"/>
                  <a:gd name="connsiteX1673" fmla="*/ 663575 w 723900"/>
                  <a:gd name="connsiteY1673" fmla="*/ 552450 h 850900"/>
                  <a:gd name="connsiteX1674" fmla="*/ 663575 w 723900"/>
                  <a:gd name="connsiteY1674" fmla="*/ 549275 h 850900"/>
                  <a:gd name="connsiteX1675" fmla="*/ 663575 w 723900"/>
                  <a:gd name="connsiteY1675" fmla="*/ 546100 h 850900"/>
                  <a:gd name="connsiteX1676" fmla="*/ 660400 w 723900"/>
                  <a:gd name="connsiteY1676" fmla="*/ 546100 h 850900"/>
                  <a:gd name="connsiteX1677" fmla="*/ 660400 w 723900"/>
                  <a:gd name="connsiteY1677" fmla="*/ 542925 h 850900"/>
                  <a:gd name="connsiteX1678" fmla="*/ 660400 w 723900"/>
                  <a:gd name="connsiteY1678" fmla="*/ 539750 h 850900"/>
                  <a:gd name="connsiteX1679" fmla="*/ 663575 w 723900"/>
                  <a:gd name="connsiteY1679" fmla="*/ 539750 h 850900"/>
                  <a:gd name="connsiteX1680" fmla="*/ 663575 w 723900"/>
                  <a:gd name="connsiteY1680" fmla="*/ 538163 h 850900"/>
                  <a:gd name="connsiteX1681" fmla="*/ 663575 w 723900"/>
                  <a:gd name="connsiteY1681" fmla="*/ 536575 h 850900"/>
                  <a:gd name="connsiteX1682" fmla="*/ 663575 w 723900"/>
                  <a:gd name="connsiteY1682" fmla="*/ 533400 h 850900"/>
                  <a:gd name="connsiteX1683" fmla="*/ 660400 w 723900"/>
                  <a:gd name="connsiteY1683" fmla="*/ 533400 h 850900"/>
                  <a:gd name="connsiteX1684" fmla="*/ 660400 w 723900"/>
                  <a:gd name="connsiteY1684" fmla="*/ 536575 h 850900"/>
                  <a:gd name="connsiteX1685" fmla="*/ 660400 w 723900"/>
                  <a:gd name="connsiteY1685" fmla="*/ 539750 h 850900"/>
                  <a:gd name="connsiteX1686" fmla="*/ 657225 w 723900"/>
                  <a:gd name="connsiteY1686" fmla="*/ 539750 h 850900"/>
                  <a:gd name="connsiteX1687" fmla="*/ 657225 w 723900"/>
                  <a:gd name="connsiteY1687" fmla="*/ 542925 h 850900"/>
                  <a:gd name="connsiteX1688" fmla="*/ 657225 w 723900"/>
                  <a:gd name="connsiteY1688" fmla="*/ 546100 h 850900"/>
                  <a:gd name="connsiteX1689" fmla="*/ 654050 w 723900"/>
                  <a:gd name="connsiteY1689" fmla="*/ 546100 h 850900"/>
                  <a:gd name="connsiteX1690" fmla="*/ 654050 w 723900"/>
                  <a:gd name="connsiteY1690" fmla="*/ 549275 h 850900"/>
                  <a:gd name="connsiteX1691" fmla="*/ 650875 w 723900"/>
                  <a:gd name="connsiteY1691" fmla="*/ 549275 h 850900"/>
                  <a:gd name="connsiteX1692" fmla="*/ 650875 w 723900"/>
                  <a:gd name="connsiteY1692" fmla="*/ 552450 h 850900"/>
                  <a:gd name="connsiteX1693" fmla="*/ 647700 w 723900"/>
                  <a:gd name="connsiteY1693" fmla="*/ 552450 h 850900"/>
                  <a:gd name="connsiteX1694" fmla="*/ 647700 w 723900"/>
                  <a:gd name="connsiteY1694" fmla="*/ 555625 h 850900"/>
                  <a:gd name="connsiteX1695" fmla="*/ 644525 w 723900"/>
                  <a:gd name="connsiteY1695" fmla="*/ 555625 h 850900"/>
                  <a:gd name="connsiteX1696" fmla="*/ 641350 w 723900"/>
                  <a:gd name="connsiteY1696" fmla="*/ 555625 h 850900"/>
                  <a:gd name="connsiteX1697" fmla="*/ 638175 w 723900"/>
                  <a:gd name="connsiteY1697" fmla="*/ 555625 h 850900"/>
                  <a:gd name="connsiteX1698" fmla="*/ 635000 w 723900"/>
                  <a:gd name="connsiteY1698" fmla="*/ 555625 h 850900"/>
                  <a:gd name="connsiteX1699" fmla="*/ 631825 w 723900"/>
                  <a:gd name="connsiteY1699" fmla="*/ 555625 h 850900"/>
                  <a:gd name="connsiteX1700" fmla="*/ 628650 w 723900"/>
                  <a:gd name="connsiteY1700" fmla="*/ 555625 h 850900"/>
                  <a:gd name="connsiteX1701" fmla="*/ 625475 w 723900"/>
                  <a:gd name="connsiteY1701" fmla="*/ 555625 h 850900"/>
                  <a:gd name="connsiteX1702" fmla="*/ 622300 w 723900"/>
                  <a:gd name="connsiteY1702" fmla="*/ 555625 h 850900"/>
                  <a:gd name="connsiteX1703" fmla="*/ 622300 w 723900"/>
                  <a:gd name="connsiteY1703" fmla="*/ 552450 h 850900"/>
                  <a:gd name="connsiteX1704" fmla="*/ 619125 w 723900"/>
                  <a:gd name="connsiteY1704" fmla="*/ 552450 h 850900"/>
                  <a:gd name="connsiteX1705" fmla="*/ 615950 w 723900"/>
                  <a:gd name="connsiteY1705" fmla="*/ 552450 h 850900"/>
                  <a:gd name="connsiteX1706" fmla="*/ 615950 w 723900"/>
                  <a:gd name="connsiteY1706" fmla="*/ 549275 h 850900"/>
                  <a:gd name="connsiteX1707" fmla="*/ 619125 w 723900"/>
                  <a:gd name="connsiteY1707" fmla="*/ 549275 h 850900"/>
                  <a:gd name="connsiteX1708" fmla="*/ 619125 w 723900"/>
                  <a:gd name="connsiteY1708" fmla="*/ 546100 h 850900"/>
                  <a:gd name="connsiteX1709" fmla="*/ 619125 w 723900"/>
                  <a:gd name="connsiteY1709" fmla="*/ 542925 h 850900"/>
                  <a:gd name="connsiteX1710" fmla="*/ 615950 w 723900"/>
                  <a:gd name="connsiteY1710" fmla="*/ 542925 h 850900"/>
                  <a:gd name="connsiteX1711" fmla="*/ 615950 w 723900"/>
                  <a:gd name="connsiteY1711" fmla="*/ 539750 h 850900"/>
                  <a:gd name="connsiteX1712" fmla="*/ 612775 w 723900"/>
                  <a:gd name="connsiteY1712" fmla="*/ 539750 h 850900"/>
                  <a:gd name="connsiteX1713" fmla="*/ 612775 w 723900"/>
                  <a:gd name="connsiteY1713" fmla="*/ 542925 h 850900"/>
                  <a:gd name="connsiteX1714" fmla="*/ 615950 w 723900"/>
                  <a:gd name="connsiteY1714" fmla="*/ 542925 h 850900"/>
                  <a:gd name="connsiteX1715" fmla="*/ 615950 w 723900"/>
                  <a:gd name="connsiteY1715" fmla="*/ 546100 h 850900"/>
                  <a:gd name="connsiteX1716" fmla="*/ 612775 w 723900"/>
                  <a:gd name="connsiteY1716" fmla="*/ 546100 h 850900"/>
                  <a:gd name="connsiteX1717" fmla="*/ 612775 w 723900"/>
                  <a:gd name="connsiteY1717" fmla="*/ 549275 h 850900"/>
                  <a:gd name="connsiteX1718" fmla="*/ 609600 w 723900"/>
                  <a:gd name="connsiteY1718" fmla="*/ 549275 h 850900"/>
                  <a:gd name="connsiteX1719" fmla="*/ 606425 w 723900"/>
                  <a:gd name="connsiteY1719" fmla="*/ 549275 h 850900"/>
                  <a:gd name="connsiteX1720" fmla="*/ 603250 w 723900"/>
                  <a:gd name="connsiteY1720" fmla="*/ 549275 h 850900"/>
                  <a:gd name="connsiteX1721" fmla="*/ 600075 w 723900"/>
                  <a:gd name="connsiteY1721" fmla="*/ 549275 h 850900"/>
                  <a:gd name="connsiteX1722" fmla="*/ 596900 w 723900"/>
                  <a:gd name="connsiteY1722" fmla="*/ 549275 h 850900"/>
                  <a:gd name="connsiteX1723" fmla="*/ 593725 w 723900"/>
                  <a:gd name="connsiteY1723" fmla="*/ 549275 h 850900"/>
                  <a:gd name="connsiteX1724" fmla="*/ 593725 w 723900"/>
                  <a:gd name="connsiteY1724" fmla="*/ 546100 h 850900"/>
                  <a:gd name="connsiteX1725" fmla="*/ 590550 w 723900"/>
                  <a:gd name="connsiteY1725" fmla="*/ 546100 h 850900"/>
                  <a:gd name="connsiteX1726" fmla="*/ 587375 w 723900"/>
                  <a:gd name="connsiteY1726" fmla="*/ 546100 h 850900"/>
                  <a:gd name="connsiteX1727" fmla="*/ 584200 w 723900"/>
                  <a:gd name="connsiteY1727" fmla="*/ 546100 h 850900"/>
                  <a:gd name="connsiteX1728" fmla="*/ 581025 w 723900"/>
                  <a:gd name="connsiteY1728" fmla="*/ 546100 h 850900"/>
                  <a:gd name="connsiteX1729" fmla="*/ 577850 w 723900"/>
                  <a:gd name="connsiteY1729" fmla="*/ 549275 h 850900"/>
                  <a:gd name="connsiteX1730" fmla="*/ 574675 w 723900"/>
                  <a:gd name="connsiteY1730" fmla="*/ 549275 h 850900"/>
                  <a:gd name="connsiteX1731" fmla="*/ 571500 w 723900"/>
                  <a:gd name="connsiteY1731" fmla="*/ 552450 h 850900"/>
                  <a:gd name="connsiteX1732" fmla="*/ 568325 w 723900"/>
                  <a:gd name="connsiteY1732" fmla="*/ 552450 h 850900"/>
                  <a:gd name="connsiteX1733" fmla="*/ 565150 w 723900"/>
                  <a:gd name="connsiteY1733" fmla="*/ 552450 h 850900"/>
                  <a:gd name="connsiteX1734" fmla="*/ 561975 w 723900"/>
                  <a:gd name="connsiteY1734" fmla="*/ 552450 h 850900"/>
                  <a:gd name="connsiteX1735" fmla="*/ 558800 w 723900"/>
                  <a:gd name="connsiteY1735" fmla="*/ 555625 h 850900"/>
                  <a:gd name="connsiteX1736" fmla="*/ 555625 w 723900"/>
                  <a:gd name="connsiteY1736" fmla="*/ 555625 h 850900"/>
                  <a:gd name="connsiteX1737" fmla="*/ 552450 w 723900"/>
                  <a:gd name="connsiteY1737" fmla="*/ 558800 h 850900"/>
                  <a:gd name="connsiteX1738" fmla="*/ 552450 w 723900"/>
                  <a:gd name="connsiteY1738" fmla="*/ 555625 h 850900"/>
                  <a:gd name="connsiteX1739" fmla="*/ 549275 w 723900"/>
                  <a:gd name="connsiteY1739" fmla="*/ 555625 h 850900"/>
                  <a:gd name="connsiteX1740" fmla="*/ 549275 w 723900"/>
                  <a:gd name="connsiteY1740" fmla="*/ 552450 h 850900"/>
                  <a:gd name="connsiteX1741" fmla="*/ 546100 w 723900"/>
                  <a:gd name="connsiteY1741" fmla="*/ 552450 h 850900"/>
                  <a:gd name="connsiteX1742" fmla="*/ 542925 w 723900"/>
                  <a:gd name="connsiteY1742" fmla="*/ 552450 h 850900"/>
                  <a:gd name="connsiteX1743" fmla="*/ 542925 w 723900"/>
                  <a:gd name="connsiteY1743" fmla="*/ 549275 h 850900"/>
                  <a:gd name="connsiteX1744" fmla="*/ 539750 w 723900"/>
                  <a:gd name="connsiteY1744" fmla="*/ 549275 h 850900"/>
                  <a:gd name="connsiteX1745" fmla="*/ 536575 w 723900"/>
                  <a:gd name="connsiteY1745" fmla="*/ 552450 h 850900"/>
                  <a:gd name="connsiteX1746" fmla="*/ 536575 w 723900"/>
                  <a:gd name="connsiteY1746" fmla="*/ 549275 h 850900"/>
                  <a:gd name="connsiteX1747" fmla="*/ 533400 w 723900"/>
                  <a:gd name="connsiteY1747" fmla="*/ 549275 h 850900"/>
                  <a:gd name="connsiteX1748" fmla="*/ 530225 w 723900"/>
                  <a:gd name="connsiteY1748" fmla="*/ 549275 h 850900"/>
                  <a:gd name="connsiteX1749" fmla="*/ 530225 w 723900"/>
                  <a:gd name="connsiteY1749" fmla="*/ 546100 h 850900"/>
                  <a:gd name="connsiteX1750" fmla="*/ 527050 w 723900"/>
                  <a:gd name="connsiteY1750" fmla="*/ 546100 h 850900"/>
                  <a:gd name="connsiteX1751" fmla="*/ 525463 w 723900"/>
                  <a:gd name="connsiteY1751" fmla="*/ 546100 h 850900"/>
                  <a:gd name="connsiteX1752" fmla="*/ 525463 w 723900"/>
                  <a:gd name="connsiteY1752" fmla="*/ 547688 h 850900"/>
                  <a:gd name="connsiteX1753" fmla="*/ 523875 w 723900"/>
                  <a:gd name="connsiteY1753" fmla="*/ 547688 h 850900"/>
                  <a:gd name="connsiteX1754" fmla="*/ 523875 w 723900"/>
                  <a:gd name="connsiteY1754" fmla="*/ 546100 h 850900"/>
                  <a:gd name="connsiteX1755" fmla="*/ 523875 w 723900"/>
                  <a:gd name="connsiteY1755" fmla="*/ 542925 h 850900"/>
                  <a:gd name="connsiteX1756" fmla="*/ 523875 w 723900"/>
                  <a:gd name="connsiteY1756" fmla="*/ 539750 h 850900"/>
                  <a:gd name="connsiteX1757" fmla="*/ 527050 w 723900"/>
                  <a:gd name="connsiteY1757" fmla="*/ 539750 h 850900"/>
                  <a:gd name="connsiteX1758" fmla="*/ 527050 w 723900"/>
                  <a:gd name="connsiteY1758" fmla="*/ 536575 h 850900"/>
                  <a:gd name="connsiteX1759" fmla="*/ 523875 w 723900"/>
                  <a:gd name="connsiteY1759" fmla="*/ 536575 h 850900"/>
                  <a:gd name="connsiteX1760" fmla="*/ 523875 w 723900"/>
                  <a:gd name="connsiteY1760" fmla="*/ 534988 h 850900"/>
                  <a:gd name="connsiteX1761" fmla="*/ 523875 w 723900"/>
                  <a:gd name="connsiteY1761" fmla="*/ 533400 h 850900"/>
                  <a:gd name="connsiteX1762" fmla="*/ 525463 w 723900"/>
                  <a:gd name="connsiteY1762" fmla="*/ 533400 h 850900"/>
                  <a:gd name="connsiteX1763" fmla="*/ 527050 w 723900"/>
                  <a:gd name="connsiteY1763" fmla="*/ 533400 h 850900"/>
                  <a:gd name="connsiteX1764" fmla="*/ 527050 w 723900"/>
                  <a:gd name="connsiteY1764" fmla="*/ 530225 h 850900"/>
                  <a:gd name="connsiteX1765" fmla="*/ 523875 w 723900"/>
                  <a:gd name="connsiteY1765" fmla="*/ 530225 h 850900"/>
                  <a:gd name="connsiteX1766" fmla="*/ 523875 w 723900"/>
                  <a:gd name="connsiteY1766" fmla="*/ 533400 h 850900"/>
                  <a:gd name="connsiteX1767" fmla="*/ 520700 w 723900"/>
                  <a:gd name="connsiteY1767" fmla="*/ 533400 h 850900"/>
                  <a:gd name="connsiteX1768" fmla="*/ 520700 w 723900"/>
                  <a:gd name="connsiteY1768" fmla="*/ 536575 h 850900"/>
                  <a:gd name="connsiteX1769" fmla="*/ 522288 w 723900"/>
                  <a:gd name="connsiteY1769" fmla="*/ 536575 h 850900"/>
                  <a:gd name="connsiteX1770" fmla="*/ 523875 w 723900"/>
                  <a:gd name="connsiteY1770" fmla="*/ 536575 h 850900"/>
                  <a:gd name="connsiteX1771" fmla="*/ 523875 w 723900"/>
                  <a:gd name="connsiteY1771" fmla="*/ 539750 h 850900"/>
                  <a:gd name="connsiteX1772" fmla="*/ 520700 w 723900"/>
                  <a:gd name="connsiteY1772" fmla="*/ 539750 h 850900"/>
                  <a:gd name="connsiteX1773" fmla="*/ 517525 w 723900"/>
                  <a:gd name="connsiteY1773" fmla="*/ 539750 h 850900"/>
                  <a:gd name="connsiteX1774" fmla="*/ 517525 w 723900"/>
                  <a:gd name="connsiteY1774" fmla="*/ 542925 h 850900"/>
                  <a:gd name="connsiteX1775" fmla="*/ 514350 w 723900"/>
                  <a:gd name="connsiteY1775" fmla="*/ 542925 h 850900"/>
                  <a:gd name="connsiteX1776" fmla="*/ 511175 w 723900"/>
                  <a:gd name="connsiteY1776" fmla="*/ 542925 h 850900"/>
                  <a:gd name="connsiteX1777" fmla="*/ 511175 w 723900"/>
                  <a:gd name="connsiteY1777" fmla="*/ 539750 h 850900"/>
                  <a:gd name="connsiteX1778" fmla="*/ 508000 w 723900"/>
                  <a:gd name="connsiteY1778" fmla="*/ 539750 h 850900"/>
                  <a:gd name="connsiteX1779" fmla="*/ 504825 w 723900"/>
                  <a:gd name="connsiteY1779" fmla="*/ 539750 h 850900"/>
                  <a:gd name="connsiteX1780" fmla="*/ 501650 w 723900"/>
                  <a:gd name="connsiteY1780" fmla="*/ 539750 h 850900"/>
                  <a:gd name="connsiteX1781" fmla="*/ 501650 w 723900"/>
                  <a:gd name="connsiteY1781" fmla="*/ 536575 h 850900"/>
                  <a:gd name="connsiteX1782" fmla="*/ 498475 w 723900"/>
                  <a:gd name="connsiteY1782" fmla="*/ 536575 h 850900"/>
                  <a:gd name="connsiteX1783" fmla="*/ 498475 w 723900"/>
                  <a:gd name="connsiteY1783" fmla="*/ 534988 h 850900"/>
                  <a:gd name="connsiteX1784" fmla="*/ 498475 w 723900"/>
                  <a:gd name="connsiteY1784" fmla="*/ 533400 h 850900"/>
                  <a:gd name="connsiteX1785" fmla="*/ 495300 w 723900"/>
                  <a:gd name="connsiteY1785" fmla="*/ 533400 h 850900"/>
                  <a:gd name="connsiteX1786" fmla="*/ 495300 w 723900"/>
                  <a:gd name="connsiteY1786" fmla="*/ 531813 h 850900"/>
                  <a:gd name="connsiteX1787" fmla="*/ 495300 w 723900"/>
                  <a:gd name="connsiteY1787" fmla="*/ 530225 h 850900"/>
                  <a:gd name="connsiteX1788" fmla="*/ 492125 w 723900"/>
                  <a:gd name="connsiteY1788" fmla="*/ 533400 h 850900"/>
                  <a:gd name="connsiteX1789" fmla="*/ 488950 w 723900"/>
                  <a:gd name="connsiteY1789" fmla="*/ 533400 h 850900"/>
                  <a:gd name="connsiteX1790" fmla="*/ 488950 w 723900"/>
                  <a:gd name="connsiteY1790" fmla="*/ 530225 h 850900"/>
                  <a:gd name="connsiteX1791" fmla="*/ 492125 w 723900"/>
                  <a:gd name="connsiteY1791" fmla="*/ 530225 h 850900"/>
                  <a:gd name="connsiteX1792" fmla="*/ 492125 w 723900"/>
                  <a:gd name="connsiteY1792" fmla="*/ 527050 h 850900"/>
                  <a:gd name="connsiteX1793" fmla="*/ 495300 w 723900"/>
                  <a:gd name="connsiteY1793" fmla="*/ 527050 h 850900"/>
                  <a:gd name="connsiteX1794" fmla="*/ 495300 w 723900"/>
                  <a:gd name="connsiteY1794" fmla="*/ 523875 h 850900"/>
                  <a:gd name="connsiteX1795" fmla="*/ 493713 w 723900"/>
                  <a:gd name="connsiteY1795" fmla="*/ 523875 h 850900"/>
                  <a:gd name="connsiteX1796" fmla="*/ 492125 w 723900"/>
                  <a:gd name="connsiteY1796" fmla="*/ 523875 h 850900"/>
                  <a:gd name="connsiteX1797" fmla="*/ 492125 w 723900"/>
                  <a:gd name="connsiteY1797" fmla="*/ 527050 h 850900"/>
                  <a:gd name="connsiteX1798" fmla="*/ 488950 w 723900"/>
                  <a:gd name="connsiteY1798" fmla="*/ 527050 h 850900"/>
                  <a:gd name="connsiteX1799" fmla="*/ 485775 w 723900"/>
                  <a:gd name="connsiteY1799" fmla="*/ 527050 h 850900"/>
                  <a:gd name="connsiteX1800" fmla="*/ 485775 w 723900"/>
                  <a:gd name="connsiteY1800" fmla="*/ 523875 h 850900"/>
                  <a:gd name="connsiteX1801" fmla="*/ 482600 w 723900"/>
                  <a:gd name="connsiteY1801" fmla="*/ 523875 h 850900"/>
                  <a:gd name="connsiteX1802" fmla="*/ 479425 w 723900"/>
                  <a:gd name="connsiteY1802" fmla="*/ 523875 h 850900"/>
                  <a:gd name="connsiteX1803" fmla="*/ 479425 w 723900"/>
                  <a:gd name="connsiteY1803" fmla="*/ 520700 h 850900"/>
                  <a:gd name="connsiteX1804" fmla="*/ 476250 w 723900"/>
                  <a:gd name="connsiteY1804" fmla="*/ 520700 h 850900"/>
                  <a:gd name="connsiteX1805" fmla="*/ 476250 w 723900"/>
                  <a:gd name="connsiteY1805" fmla="*/ 517525 h 850900"/>
                  <a:gd name="connsiteX1806" fmla="*/ 476250 w 723900"/>
                  <a:gd name="connsiteY1806" fmla="*/ 514350 h 850900"/>
                  <a:gd name="connsiteX1807" fmla="*/ 479425 w 723900"/>
                  <a:gd name="connsiteY1807" fmla="*/ 514350 h 850900"/>
                  <a:gd name="connsiteX1808" fmla="*/ 476250 w 723900"/>
                  <a:gd name="connsiteY1808" fmla="*/ 511175 h 850900"/>
                  <a:gd name="connsiteX1809" fmla="*/ 479425 w 723900"/>
                  <a:gd name="connsiteY1809" fmla="*/ 511175 h 850900"/>
                  <a:gd name="connsiteX1810" fmla="*/ 482600 w 723900"/>
                  <a:gd name="connsiteY1810" fmla="*/ 511175 h 850900"/>
                  <a:gd name="connsiteX1811" fmla="*/ 485775 w 723900"/>
                  <a:gd name="connsiteY1811" fmla="*/ 511175 h 850900"/>
                  <a:gd name="connsiteX1812" fmla="*/ 485775 w 723900"/>
                  <a:gd name="connsiteY1812" fmla="*/ 508000 h 850900"/>
                  <a:gd name="connsiteX1813" fmla="*/ 482600 w 723900"/>
                  <a:gd name="connsiteY1813" fmla="*/ 508000 h 850900"/>
                  <a:gd name="connsiteX1814" fmla="*/ 479425 w 723900"/>
                  <a:gd name="connsiteY1814" fmla="*/ 508000 h 850900"/>
                  <a:gd name="connsiteX1815" fmla="*/ 476250 w 723900"/>
                  <a:gd name="connsiteY1815" fmla="*/ 508000 h 850900"/>
                  <a:gd name="connsiteX1816" fmla="*/ 476250 w 723900"/>
                  <a:gd name="connsiteY1816" fmla="*/ 511175 h 850900"/>
                  <a:gd name="connsiteX1817" fmla="*/ 476250 w 723900"/>
                  <a:gd name="connsiteY1817" fmla="*/ 514350 h 850900"/>
                  <a:gd name="connsiteX1818" fmla="*/ 473075 w 723900"/>
                  <a:gd name="connsiteY1818" fmla="*/ 514350 h 850900"/>
                  <a:gd name="connsiteX1819" fmla="*/ 473075 w 723900"/>
                  <a:gd name="connsiteY1819" fmla="*/ 517525 h 850900"/>
                  <a:gd name="connsiteX1820" fmla="*/ 469900 w 723900"/>
                  <a:gd name="connsiteY1820" fmla="*/ 517525 h 850900"/>
                  <a:gd name="connsiteX1821" fmla="*/ 466725 w 723900"/>
                  <a:gd name="connsiteY1821" fmla="*/ 517525 h 850900"/>
                  <a:gd name="connsiteX1822" fmla="*/ 466725 w 723900"/>
                  <a:gd name="connsiteY1822" fmla="*/ 520700 h 850900"/>
                  <a:gd name="connsiteX1823" fmla="*/ 466725 w 723900"/>
                  <a:gd name="connsiteY1823" fmla="*/ 523875 h 850900"/>
                  <a:gd name="connsiteX1824" fmla="*/ 463550 w 723900"/>
                  <a:gd name="connsiteY1824" fmla="*/ 523875 h 850900"/>
                  <a:gd name="connsiteX1825" fmla="*/ 463550 w 723900"/>
                  <a:gd name="connsiteY1825" fmla="*/ 520700 h 850900"/>
                  <a:gd name="connsiteX1826" fmla="*/ 460375 w 723900"/>
                  <a:gd name="connsiteY1826" fmla="*/ 520700 h 850900"/>
                  <a:gd name="connsiteX1827" fmla="*/ 460375 w 723900"/>
                  <a:gd name="connsiteY1827" fmla="*/ 523875 h 850900"/>
                  <a:gd name="connsiteX1828" fmla="*/ 458788 w 723900"/>
                  <a:gd name="connsiteY1828" fmla="*/ 523875 h 850900"/>
                  <a:gd name="connsiteX1829" fmla="*/ 458788 w 723900"/>
                  <a:gd name="connsiteY1829" fmla="*/ 525463 h 850900"/>
                  <a:gd name="connsiteX1830" fmla="*/ 457200 w 723900"/>
                  <a:gd name="connsiteY1830" fmla="*/ 525463 h 850900"/>
                  <a:gd name="connsiteX1831" fmla="*/ 457200 w 723900"/>
                  <a:gd name="connsiteY1831" fmla="*/ 523875 h 850900"/>
                  <a:gd name="connsiteX1832" fmla="*/ 457200 w 723900"/>
                  <a:gd name="connsiteY1832" fmla="*/ 520700 h 850900"/>
                  <a:gd name="connsiteX1833" fmla="*/ 457200 w 723900"/>
                  <a:gd name="connsiteY1833" fmla="*/ 517525 h 850900"/>
                  <a:gd name="connsiteX1834" fmla="*/ 457200 w 723900"/>
                  <a:gd name="connsiteY1834" fmla="*/ 514350 h 850900"/>
                  <a:gd name="connsiteX1835" fmla="*/ 457200 w 723900"/>
                  <a:gd name="connsiteY1835" fmla="*/ 511175 h 850900"/>
                  <a:gd name="connsiteX1836" fmla="*/ 454025 w 723900"/>
                  <a:gd name="connsiteY1836" fmla="*/ 511175 h 850900"/>
                  <a:gd name="connsiteX1837" fmla="*/ 454025 w 723900"/>
                  <a:gd name="connsiteY1837" fmla="*/ 514350 h 850900"/>
                  <a:gd name="connsiteX1838" fmla="*/ 454025 w 723900"/>
                  <a:gd name="connsiteY1838" fmla="*/ 517525 h 850900"/>
                  <a:gd name="connsiteX1839" fmla="*/ 454025 w 723900"/>
                  <a:gd name="connsiteY1839" fmla="*/ 520700 h 850900"/>
                  <a:gd name="connsiteX1840" fmla="*/ 454025 w 723900"/>
                  <a:gd name="connsiteY1840" fmla="*/ 523875 h 850900"/>
                  <a:gd name="connsiteX1841" fmla="*/ 450850 w 723900"/>
                  <a:gd name="connsiteY1841" fmla="*/ 523875 h 850900"/>
                  <a:gd name="connsiteX1842" fmla="*/ 450850 w 723900"/>
                  <a:gd name="connsiteY1842" fmla="*/ 527050 h 850900"/>
                  <a:gd name="connsiteX1843" fmla="*/ 449263 w 723900"/>
                  <a:gd name="connsiteY1843" fmla="*/ 527050 h 850900"/>
                  <a:gd name="connsiteX1844" fmla="*/ 449263 w 723900"/>
                  <a:gd name="connsiteY1844" fmla="*/ 530225 h 850900"/>
                  <a:gd name="connsiteX1845" fmla="*/ 447675 w 723900"/>
                  <a:gd name="connsiteY1845" fmla="*/ 530225 h 850900"/>
                  <a:gd name="connsiteX1846" fmla="*/ 447675 w 723900"/>
                  <a:gd name="connsiteY1846" fmla="*/ 527050 h 850900"/>
                  <a:gd name="connsiteX1847" fmla="*/ 444500 w 723900"/>
                  <a:gd name="connsiteY1847" fmla="*/ 527050 h 850900"/>
                  <a:gd name="connsiteX1848" fmla="*/ 444500 w 723900"/>
                  <a:gd name="connsiteY1848" fmla="*/ 530225 h 850900"/>
                  <a:gd name="connsiteX1849" fmla="*/ 441325 w 723900"/>
                  <a:gd name="connsiteY1849" fmla="*/ 530225 h 850900"/>
                  <a:gd name="connsiteX1850" fmla="*/ 441325 w 723900"/>
                  <a:gd name="connsiteY1850" fmla="*/ 527050 h 850900"/>
                  <a:gd name="connsiteX1851" fmla="*/ 441325 w 723900"/>
                  <a:gd name="connsiteY1851" fmla="*/ 523875 h 850900"/>
                  <a:gd name="connsiteX1852" fmla="*/ 444500 w 723900"/>
                  <a:gd name="connsiteY1852" fmla="*/ 523875 h 850900"/>
                  <a:gd name="connsiteX1853" fmla="*/ 444500 w 723900"/>
                  <a:gd name="connsiteY1853" fmla="*/ 520700 h 850900"/>
                  <a:gd name="connsiteX1854" fmla="*/ 444500 w 723900"/>
                  <a:gd name="connsiteY1854" fmla="*/ 517525 h 850900"/>
                  <a:gd name="connsiteX1855" fmla="*/ 441325 w 723900"/>
                  <a:gd name="connsiteY1855" fmla="*/ 517525 h 850900"/>
                  <a:gd name="connsiteX1856" fmla="*/ 441325 w 723900"/>
                  <a:gd name="connsiteY1856" fmla="*/ 520700 h 850900"/>
                  <a:gd name="connsiteX1857" fmla="*/ 438150 w 723900"/>
                  <a:gd name="connsiteY1857" fmla="*/ 520700 h 850900"/>
                  <a:gd name="connsiteX1858" fmla="*/ 438150 w 723900"/>
                  <a:gd name="connsiteY1858" fmla="*/ 523875 h 850900"/>
                  <a:gd name="connsiteX1859" fmla="*/ 438150 w 723900"/>
                  <a:gd name="connsiteY1859" fmla="*/ 527050 h 850900"/>
                  <a:gd name="connsiteX1860" fmla="*/ 439738 w 723900"/>
                  <a:gd name="connsiteY1860" fmla="*/ 527050 h 850900"/>
                  <a:gd name="connsiteX1861" fmla="*/ 439738 w 723900"/>
                  <a:gd name="connsiteY1861" fmla="*/ 528638 h 850900"/>
                  <a:gd name="connsiteX1862" fmla="*/ 438150 w 723900"/>
                  <a:gd name="connsiteY1862" fmla="*/ 528638 h 850900"/>
                  <a:gd name="connsiteX1863" fmla="*/ 438150 w 723900"/>
                  <a:gd name="connsiteY1863" fmla="*/ 530225 h 850900"/>
                  <a:gd name="connsiteX1864" fmla="*/ 434975 w 723900"/>
                  <a:gd name="connsiteY1864" fmla="*/ 530225 h 850900"/>
                  <a:gd name="connsiteX1865" fmla="*/ 434975 w 723900"/>
                  <a:gd name="connsiteY1865" fmla="*/ 527050 h 850900"/>
                  <a:gd name="connsiteX1866" fmla="*/ 431800 w 723900"/>
                  <a:gd name="connsiteY1866" fmla="*/ 511175 h 850900"/>
                  <a:gd name="connsiteX1867" fmla="*/ 431800 w 723900"/>
                  <a:gd name="connsiteY1867" fmla="*/ 514350 h 850900"/>
                  <a:gd name="connsiteX1868" fmla="*/ 431800 w 723900"/>
                  <a:gd name="connsiteY1868" fmla="*/ 517525 h 850900"/>
                  <a:gd name="connsiteX1869" fmla="*/ 431800 w 723900"/>
                  <a:gd name="connsiteY1869" fmla="*/ 520700 h 850900"/>
                  <a:gd name="connsiteX1870" fmla="*/ 434975 w 723900"/>
                  <a:gd name="connsiteY1870" fmla="*/ 527050 h 850900"/>
                  <a:gd name="connsiteX1871" fmla="*/ 431800 w 723900"/>
                  <a:gd name="connsiteY1871" fmla="*/ 527050 h 850900"/>
                  <a:gd name="connsiteX1872" fmla="*/ 431800 w 723900"/>
                  <a:gd name="connsiteY1872" fmla="*/ 530225 h 850900"/>
                  <a:gd name="connsiteX1873" fmla="*/ 431800 w 723900"/>
                  <a:gd name="connsiteY1873" fmla="*/ 533400 h 850900"/>
                  <a:gd name="connsiteX1874" fmla="*/ 428625 w 723900"/>
                  <a:gd name="connsiteY1874" fmla="*/ 533400 h 850900"/>
                  <a:gd name="connsiteX1875" fmla="*/ 428625 w 723900"/>
                  <a:gd name="connsiteY1875" fmla="*/ 536575 h 850900"/>
                  <a:gd name="connsiteX1876" fmla="*/ 430213 w 723900"/>
                  <a:gd name="connsiteY1876" fmla="*/ 536575 h 850900"/>
                  <a:gd name="connsiteX1877" fmla="*/ 431800 w 723900"/>
                  <a:gd name="connsiteY1877" fmla="*/ 536575 h 850900"/>
                  <a:gd name="connsiteX1878" fmla="*/ 431800 w 723900"/>
                  <a:gd name="connsiteY1878" fmla="*/ 533400 h 850900"/>
                  <a:gd name="connsiteX1879" fmla="*/ 434975 w 723900"/>
                  <a:gd name="connsiteY1879" fmla="*/ 533400 h 850900"/>
                  <a:gd name="connsiteX1880" fmla="*/ 434975 w 723900"/>
                  <a:gd name="connsiteY1880" fmla="*/ 536575 h 850900"/>
                  <a:gd name="connsiteX1881" fmla="*/ 438150 w 723900"/>
                  <a:gd name="connsiteY1881" fmla="*/ 536575 h 850900"/>
                  <a:gd name="connsiteX1882" fmla="*/ 441325 w 723900"/>
                  <a:gd name="connsiteY1882" fmla="*/ 536575 h 850900"/>
                  <a:gd name="connsiteX1883" fmla="*/ 441325 w 723900"/>
                  <a:gd name="connsiteY1883" fmla="*/ 539750 h 850900"/>
                  <a:gd name="connsiteX1884" fmla="*/ 438150 w 723900"/>
                  <a:gd name="connsiteY1884" fmla="*/ 539750 h 850900"/>
                  <a:gd name="connsiteX1885" fmla="*/ 438150 w 723900"/>
                  <a:gd name="connsiteY1885" fmla="*/ 542925 h 850900"/>
                  <a:gd name="connsiteX1886" fmla="*/ 438150 w 723900"/>
                  <a:gd name="connsiteY1886" fmla="*/ 546100 h 850900"/>
                  <a:gd name="connsiteX1887" fmla="*/ 441325 w 723900"/>
                  <a:gd name="connsiteY1887" fmla="*/ 546100 h 850900"/>
                  <a:gd name="connsiteX1888" fmla="*/ 438150 w 723900"/>
                  <a:gd name="connsiteY1888" fmla="*/ 549275 h 850900"/>
                  <a:gd name="connsiteX1889" fmla="*/ 441325 w 723900"/>
                  <a:gd name="connsiteY1889" fmla="*/ 549275 h 850900"/>
                  <a:gd name="connsiteX1890" fmla="*/ 441325 w 723900"/>
                  <a:gd name="connsiteY1890" fmla="*/ 546100 h 850900"/>
                  <a:gd name="connsiteX1891" fmla="*/ 441325 w 723900"/>
                  <a:gd name="connsiteY1891" fmla="*/ 544513 h 850900"/>
                  <a:gd name="connsiteX1892" fmla="*/ 441325 w 723900"/>
                  <a:gd name="connsiteY1892" fmla="*/ 542925 h 850900"/>
                  <a:gd name="connsiteX1893" fmla="*/ 441325 w 723900"/>
                  <a:gd name="connsiteY1893" fmla="*/ 539750 h 850900"/>
                  <a:gd name="connsiteX1894" fmla="*/ 444500 w 723900"/>
                  <a:gd name="connsiteY1894" fmla="*/ 539750 h 850900"/>
                  <a:gd name="connsiteX1895" fmla="*/ 444500 w 723900"/>
                  <a:gd name="connsiteY1895" fmla="*/ 542925 h 850900"/>
                  <a:gd name="connsiteX1896" fmla="*/ 447675 w 723900"/>
                  <a:gd name="connsiteY1896" fmla="*/ 542925 h 850900"/>
                  <a:gd name="connsiteX1897" fmla="*/ 447675 w 723900"/>
                  <a:gd name="connsiteY1897" fmla="*/ 546100 h 850900"/>
                  <a:gd name="connsiteX1898" fmla="*/ 449263 w 723900"/>
                  <a:gd name="connsiteY1898" fmla="*/ 546100 h 850900"/>
                  <a:gd name="connsiteX1899" fmla="*/ 449263 w 723900"/>
                  <a:gd name="connsiteY1899" fmla="*/ 547688 h 850900"/>
                  <a:gd name="connsiteX1900" fmla="*/ 447675 w 723900"/>
                  <a:gd name="connsiteY1900" fmla="*/ 547688 h 850900"/>
                  <a:gd name="connsiteX1901" fmla="*/ 447675 w 723900"/>
                  <a:gd name="connsiteY1901" fmla="*/ 549275 h 850900"/>
                  <a:gd name="connsiteX1902" fmla="*/ 447675 w 723900"/>
                  <a:gd name="connsiteY1902" fmla="*/ 552450 h 850900"/>
                  <a:gd name="connsiteX1903" fmla="*/ 447675 w 723900"/>
                  <a:gd name="connsiteY1903" fmla="*/ 555625 h 850900"/>
                  <a:gd name="connsiteX1904" fmla="*/ 444500 w 723900"/>
                  <a:gd name="connsiteY1904" fmla="*/ 555625 h 850900"/>
                  <a:gd name="connsiteX1905" fmla="*/ 444500 w 723900"/>
                  <a:gd name="connsiteY1905" fmla="*/ 552450 h 850900"/>
                  <a:gd name="connsiteX1906" fmla="*/ 441325 w 723900"/>
                  <a:gd name="connsiteY1906" fmla="*/ 552450 h 850900"/>
                  <a:gd name="connsiteX1907" fmla="*/ 441325 w 723900"/>
                  <a:gd name="connsiteY1907" fmla="*/ 555625 h 850900"/>
                  <a:gd name="connsiteX1908" fmla="*/ 438150 w 723900"/>
                  <a:gd name="connsiteY1908" fmla="*/ 555625 h 850900"/>
                  <a:gd name="connsiteX1909" fmla="*/ 438150 w 723900"/>
                  <a:gd name="connsiteY1909" fmla="*/ 558800 h 850900"/>
                  <a:gd name="connsiteX1910" fmla="*/ 441325 w 723900"/>
                  <a:gd name="connsiteY1910" fmla="*/ 558800 h 850900"/>
                  <a:gd name="connsiteX1911" fmla="*/ 441325 w 723900"/>
                  <a:gd name="connsiteY1911" fmla="*/ 555625 h 850900"/>
                  <a:gd name="connsiteX1912" fmla="*/ 444500 w 723900"/>
                  <a:gd name="connsiteY1912" fmla="*/ 558800 h 850900"/>
                  <a:gd name="connsiteX1913" fmla="*/ 444500 w 723900"/>
                  <a:gd name="connsiteY1913" fmla="*/ 561975 h 850900"/>
                  <a:gd name="connsiteX1914" fmla="*/ 447675 w 723900"/>
                  <a:gd name="connsiteY1914" fmla="*/ 558800 h 850900"/>
                  <a:gd name="connsiteX1915" fmla="*/ 447675 w 723900"/>
                  <a:gd name="connsiteY1915" fmla="*/ 561975 h 850900"/>
                  <a:gd name="connsiteX1916" fmla="*/ 446088 w 723900"/>
                  <a:gd name="connsiteY1916" fmla="*/ 563562 h 850900"/>
                  <a:gd name="connsiteX1917" fmla="*/ 446088 w 723900"/>
                  <a:gd name="connsiteY1917" fmla="*/ 563563 h 850900"/>
                  <a:gd name="connsiteX1918" fmla="*/ 446087 w 723900"/>
                  <a:gd name="connsiteY1918" fmla="*/ 563563 h 850900"/>
                  <a:gd name="connsiteX1919" fmla="*/ 444500 w 723900"/>
                  <a:gd name="connsiteY1919" fmla="*/ 565150 h 850900"/>
                  <a:gd name="connsiteX1920" fmla="*/ 441325 w 723900"/>
                  <a:gd name="connsiteY1920" fmla="*/ 565150 h 850900"/>
                  <a:gd name="connsiteX1921" fmla="*/ 438150 w 723900"/>
                  <a:gd name="connsiteY1921" fmla="*/ 565150 h 850900"/>
                  <a:gd name="connsiteX1922" fmla="*/ 438150 w 723900"/>
                  <a:gd name="connsiteY1922" fmla="*/ 568325 h 850900"/>
                  <a:gd name="connsiteX1923" fmla="*/ 438150 w 723900"/>
                  <a:gd name="connsiteY1923" fmla="*/ 571500 h 850900"/>
                  <a:gd name="connsiteX1924" fmla="*/ 434975 w 723900"/>
                  <a:gd name="connsiteY1924" fmla="*/ 571500 h 850900"/>
                  <a:gd name="connsiteX1925" fmla="*/ 434975 w 723900"/>
                  <a:gd name="connsiteY1925" fmla="*/ 574675 h 850900"/>
                  <a:gd name="connsiteX1926" fmla="*/ 431800 w 723900"/>
                  <a:gd name="connsiteY1926" fmla="*/ 574675 h 850900"/>
                  <a:gd name="connsiteX1927" fmla="*/ 428625 w 723900"/>
                  <a:gd name="connsiteY1927" fmla="*/ 574675 h 850900"/>
                  <a:gd name="connsiteX1928" fmla="*/ 425450 w 723900"/>
                  <a:gd name="connsiteY1928" fmla="*/ 574675 h 850900"/>
                  <a:gd name="connsiteX1929" fmla="*/ 422275 w 723900"/>
                  <a:gd name="connsiteY1929" fmla="*/ 574675 h 850900"/>
                  <a:gd name="connsiteX1930" fmla="*/ 419100 w 723900"/>
                  <a:gd name="connsiteY1930" fmla="*/ 574675 h 850900"/>
                  <a:gd name="connsiteX1931" fmla="*/ 415925 w 723900"/>
                  <a:gd name="connsiteY1931" fmla="*/ 577850 h 850900"/>
                  <a:gd name="connsiteX1932" fmla="*/ 415925 w 723900"/>
                  <a:gd name="connsiteY1932" fmla="*/ 574675 h 850900"/>
                  <a:gd name="connsiteX1933" fmla="*/ 415925 w 723900"/>
                  <a:gd name="connsiteY1933" fmla="*/ 571500 h 850900"/>
                  <a:gd name="connsiteX1934" fmla="*/ 415925 w 723900"/>
                  <a:gd name="connsiteY1934" fmla="*/ 568325 h 850900"/>
                  <a:gd name="connsiteX1935" fmla="*/ 412750 w 723900"/>
                  <a:gd name="connsiteY1935" fmla="*/ 568325 h 850900"/>
                  <a:gd name="connsiteX1936" fmla="*/ 412750 w 723900"/>
                  <a:gd name="connsiteY1936" fmla="*/ 571500 h 850900"/>
                  <a:gd name="connsiteX1937" fmla="*/ 412750 w 723900"/>
                  <a:gd name="connsiteY1937" fmla="*/ 574675 h 850900"/>
                  <a:gd name="connsiteX1938" fmla="*/ 412750 w 723900"/>
                  <a:gd name="connsiteY1938" fmla="*/ 577850 h 850900"/>
                  <a:gd name="connsiteX1939" fmla="*/ 409575 w 723900"/>
                  <a:gd name="connsiteY1939" fmla="*/ 577850 h 850900"/>
                  <a:gd name="connsiteX1940" fmla="*/ 406400 w 723900"/>
                  <a:gd name="connsiteY1940" fmla="*/ 577850 h 850900"/>
                  <a:gd name="connsiteX1941" fmla="*/ 406400 w 723900"/>
                  <a:gd name="connsiteY1941" fmla="*/ 574675 h 850900"/>
                  <a:gd name="connsiteX1942" fmla="*/ 403225 w 723900"/>
                  <a:gd name="connsiteY1942" fmla="*/ 574675 h 850900"/>
                  <a:gd name="connsiteX1943" fmla="*/ 403225 w 723900"/>
                  <a:gd name="connsiteY1943" fmla="*/ 577850 h 850900"/>
                  <a:gd name="connsiteX1944" fmla="*/ 406400 w 723900"/>
                  <a:gd name="connsiteY1944" fmla="*/ 577850 h 850900"/>
                  <a:gd name="connsiteX1945" fmla="*/ 406400 w 723900"/>
                  <a:gd name="connsiteY1945" fmla="*/ 581025 h 850900"/>
                  <a:gd name="connsiteX1946" fmla="*/ 403225 w 723900"/>
                  <a:gd name="connsiteY1946" fmla="*/ 581025 h 850900"/>
                  <a:gd name="connsiteX1947" fmla="*/ 403225 w 723900"/>
                  <a:gd name="connsiteY1947" fmla="*/ 584200 h 850900"/>
                  <a:gd name="connsiteX1948" fmla="*/ 406400 w 723900"/>
                  <a:gd name="connsiteY1948" fmla="*/ 584200 h 850900"/>
                  <a:gd name="connsiteX1949" fmla="*/ 406400 w 723900"/>
                  <a:gd name="connsiteY1949" fmla="*/ 587375 h 850900"/>
                  <a:gd name="connsiteX1950" fmla="*/ 406400 w 723900"/>
                  <a:gd name="connsiteY1950" fmla="*/ 590550 h 850900"/>
                  <a:gd name="connsiteX1951" fmla="*/ 403225 w 723900"/>
                  <a:gd name="connsiteY1951" fmla="*/ 590550 h 850900"/>
                  <a:gd name="connsiteX1952" fmla="*/ 403225 w 723900"/>
                  <a:gd name="connsiteY1952" fmla="*/ 587375 h 850900"/>
                  <a:gd name="connsiteX1953" fmla="*/ 400050 w 723900"/>
                  <a:gd name="connsiteY1953" fmla="*/ 587375 h 850900"/>
                  <a:gd name="connsiteX1954" fmla="*/ 400050 w 723900"/>
                  <a:gd name="connsiteY1954" fmla="*/ 590550 h 850900"/>
                  <a:gd name="connsiteX1955" fmla="*/ 400050 w 723900"/>
                  <a:gd name="connsiteY1955" fmla="*/ 593725 h 850900"/>
                  <a:gd name="connsiteX1956" fmla="*/ 396875 w 723900"/>
                  <a:gd name="connsiteY1956" fmla="*/ 593725 h 850900"/>
                  <a:gd name="connsiteX1957" fmla="*/ 396875 w 723900"/>
                  <a:gd name="connsiteY1957" fmla="*/ 596900 h 850900"/>
                  <a:gd name="connsiteX1958" fmla="*/ 393700 w 723900"/>
                  <a:gd name="connsiteY1958" fmla="*/ 596900 h 850900"/>
                  <a:gd name="connsiteX1959" fmla="*/ 393700 w 723900"/>
                  <a:gd name="connsiteY1959" fmla="*/ 600075 h 850900"/>
                  <a:gd name="connsiteX1960" fmla="*/ 390525 w 723900"/>
                  <a:gd name="connsiteY1960" fmla="*/ 600075 h 850900"/>
                  <a:gd name="connsiteX1961" fmla="*/ 390525 w 723900"/>
                  <a:gd name="connsiteY1961" fmla="*/ 598488 h 850900"/>
                  <a:gd name="connsiteX1962" fmla="*/ 387350 w 723900"/>
                  <a:gd name="connsiteY1962" fmla="*/ 598488 h 850900"/>
                  <a:gd name="connsiteX1963" fmla="*/ 387350 w 723900"/>
                  <a:gd name="connsiteY1963" fmla="*/ 600075 h 850900"/>
                  <a:gd name="connsiteX1964" fmla="*/ 384175 w 723900"/>
                  <a:gd name="connsiteY1964" fmla="*/ 600075 h 850900"/>
                  <a:gd name="connsiteX1965" fmla="*/ 384175 w 723900"/>
                  <a:gd name="connsiteY1965" fmla="*/ 603250 h 850900"/>
                  <a:gd name="connsiteX1966" fmla="*/ 384175 w 723900"/>
                  <a:gd name="connsiteY1966" fmla="*/ 606425 h 850900"/>
                  <a:gd name="connsiteX1967" fmla="*/ 384175 w 723900"/>
                  <a:gd name="connsiteY1967" fmla="*/ 609600 h 850900"/>
                  <a:gd name="connsiteX1968" fmla="*/ 381000 w 723900"/>
                  <a:gd name="connsiteY1968" fmla="*/ 609600 h 850900"/>
                  <a:gd name="connsiteX1969" fmla="*/ 381000 w 723900"/>
                  <a:gd name="connsiteY1969" fmla="*/ 606425 h 850900"/>
                  <a:gd name="connsiteX1970" fmla="*/ 377825 w 723900"/>
                  <a:gd name="connsiteY1970" fmla="*/ 606425 h 850900"/>
                  <a:gd name="connsiteX1971" fmla="*/ 377825 w 723900"/>
                  <a:gd name="connsiteY1971" fmla="*/ 609600 h 850900"/>
                  <a:gd name="connsiteX1972" fmla="*/ 377825 w 723900"/>
                  <a:gd name="connsiteY1972" fmla="*/ 612775 h 850900"/>
                  <a:gd name="connsiteX1973" fmla="*/ 374650 w 723900"/>
                  <a:gd name="connsiteY1973" fmla="*/ 612775 h 850900"/>
                  <a:gd name="connsiteX1974" fmla="*/ 374650 w 723900"/>
                  <a:gd name="connsiteY1974" fmla="*/ 609600 h 850900"/>
                  <a:gd name="connsiteX1975" fmla="*/ 371475 w 723900"/>
                  <a:gd name="connsiteY1975" fmla="*/ 609600 h 850900"/>
                  <a:gd name="connsiteX1976" fmla="*/ 371475 w 723900"/>
                  <a:gd name="connsiteY1976" fmla="*/ 612775 h 850900"/>
                  <a:gd name="connsiteX1977" fmla="*/ 371475 w 723900"/>
                  <a:gd name="connsiteY1977" fmla="*/ 615950 h 850900"/>
                  <a:gd name="connsiteX1978" fmla="*/ 368300 w 723900"/>
                  <a:gd name="connsiteY1978" fmla="*/ 615950 h 850900"/>
                  <a:gd name="connsiteX1979" fmla="*/ 368300 w 723900"/>
                  <a:gd name="connsiteY1979" fmla="*/ 612775 h 850900"/>
                  <a:gd name="connsiteX1980" fmla="*/ 368300 w 723900"/>
                  <a:gd name="connsiteY1980" fmla="*/ 609600 h 850900"/>
                  <a:gd name="connsiteX1981" fmla="*/ 365125 w 723900"/>
                  <a:gd name="connsiteY1981" fmla="*/ 609600 h 850900"/>
                  <a:gd name="connsiteX1982" fmla="*/ 368300 w 723900"/>
                  <a:gd name="connsiteY1982" fmla="*/ 612775 h 850900"/>
                  <a:gd name="connsiteX1983" fmla="*/ 365125 w 723900"/>
                  <a:gd name="connsiteY1983" fmla="*/ 612775 h 850900"/>
                  <a:gd name="connsiteX1984" fmla="*/ 361950 w 723900"/>
                  <a:gd name="connsiteY1984" fmla="*/ 612775 h 850900"/>
                  <a:gd name="connsiteX1985" fmla="*/ 361950 w 723900"/>
                  <a:gd name="connsiteY1985" fmla="*/ 615950 h 850900"/>
                  <a:gd name="connsiteX1986" fmla="*/ 358775 w 723900"/>
                  <a:gd name="connsiteY1986" fmla="*/ 615950 h 850900"/>
                  <a:gd name="connsiteX1987" fmla="*/ 358775 w 723900"/>
                  <a:gd name="connsiteY1987" fmla="*/ 619125 h 850900"/>
                  <a:gd name="connsiteX1988" fmla="*/ 355600 w 723900"/>
                  <a:gd name="connsiteY1988" fmla="*/ 619125 h 850900"/>
                  <a:gd name="connsiteX1989" fmla="*/ 355600 w 723900"/>
                  <a:gd name="connsiteY1989" fmla="*/ 615950 h 850900"/>
                  <a:gd name="connsiteX1990" fmla="*/ 352425 w 723900"/>
                  <a:gd name="connsiteY1990" fmla="*/ 615950 h 850900"/>
                  <a:gd name="connsiteX1991" fmla="*/ 352425 w 723900"/>
                  <a:gd name="connsiteY1991" fmla="*/ 612775 h 850900"/>
                  <a:gd name="connsiteX1992" fmla="*/ 349250 w 723900"/>
                  <a:gd name="connsiteY1992" fmla="*/ 612775 h 850900"/>
                  <a:gd name="connsiteX1993" fmla="*/ 349250 w 723900"/>
                  <a:gd name="connsiteY1993" fmla="*/ 609600 h 850900"/>
                  <a:gd name="connsiteX1994" fmla="*/ 352425 w 723900"/>
                  <a:gd name="connsiteY1994" fmla="*/ 609600 h 850900"/>
                  <a:gd name="connsiteX1995" fmla="*/ 352425 w 723900"/>
                  <a:gd name="connsiteY1995" fmla="*/ 606425 h 850900"/>
                  <a:gd name="connsiteX1996" fmla="*/ 352425 w 723900"/>
                  <a:gd name="connsiteY1996" fmla="*/ 603250 h 850900"/>
                  <a:gd name="connsiteX1997" fmla="*/ 355600 w 723900"/>
                  <a:gd name="connsiteY1997" fmla="*/ 603250 h 850900"/>
                  <a:gd name="connsiteX1998" fmla="*/ 358775 w 723900"/>
                  <a:gd name="connsiteY1998" fmla="*/ 603250 h 850900"/>
                  <a:gd name="connsiteX1999" fmla="*/ 361950 w 723900"/>
                  <a:gd name="connsiteY1999" fmla="*/ 603250 h 850900"/>
                  <a:gd name="connsiteX2000" fmla="*/ 361950 w 723900"/>
                  <a:gd name="connsiteY2000" fmla="*/ 600075 h 850900"/>
                  <a:gd name="connsiteX2001" fmla="*/ 365125 w 723900"/>
                  <a:gd name="connsiteY2001" fmla="*/ 600075 h 850900"/>
                  <a:gd name="connsiteX2002" fmla="*/ 365125 w 723900"/>
                  <a:gd name="connsiteY2002" fmla="*/ 598488 h 850900"/>
                  <a:gd name="connsiteX2003" fmla="*/ 365125 w 723900"/>
                  <a:gd name="connsiteY2003" fmla="*/ 596900 h 850900"/>
                  <a:gd name="connsiteX2004" fmla="*/ 366713 w 723900"/>
                  <a:gd name="connsiteY2004" fmla="*/ 596900 h 850900"/>
                  <a:gd name="connsiteX2005" fmla="*/ 368300 w 723900"/>
                  <a:gd name="connsiteY2005" fmla="*/ 596900 h 850900"/>
                  <a:gd name="connsiteX2006" fmla="*/ 368300 w 723900"/>
                  <a:gd name="connsiteY2006" fmla="*/ 593725 h 850900"/>
                  <a:gd name="connsiteX2007" fmla="*/ 368300 w 723900"/>
                  <a:gd name="connsiteY2007" fmla="*/ 590550 h 850900"/>
                  <a:gd name="connsiteX2008" fmla="*/ 371475 w 723900"/>
                  <a:gd name="connsiteY2008" fmla="*/ 590550 h 850900"/>
                  <a:gd name="connsiteX2009" fmla="*/ 371475 w 723900"/>
                  <a:gd name="connsiteY2009" fmla="*/ 588963 h 850900"/>
                  <a:gd name="connsiteX2010" fmla="*/ 371475 w 723900"/>
                  <a:gd name="connsiteY2010" fmla="*/ 587375 h 850900"/>
                  <a:gd name="connsiteX2011" fmla="*/ 373063 w 723900"/>
                  <a:gd name="connsiteY2011" fmla="*/ 587375 h 850900"/>
                  <a:gd name="connsiteX2012" fmla="*/ 374650 w 723900"/>
                  <a:gd name="connsiteY2012" fmla="*/ 587375 h 850900"/>
                  <a:gd name="connsiteX2013" fmla="*/ 374650 w 723900"/>
                  <a:gd name="connsiteY2013" fmla="*/ 584200 h 850900"/>
                  <a:gd name="connsiteX2014" fmla="*/ 371475 w 723900"/>
                  <a:gd name="connsiteY2014" fmla="*/ 584200 h 850900"/>
                  <a:gd name="connsiteX2015" fmla="*/ 371475 w 723900"/>
                  <a:gd name="connsiteY2015" fmla="*/ 587375 h 850900"/>
                  <a:gd name="connsiteX2016" fmla="*/ 368300 w 723900"/>
                  <a:gd name="connsiteY2016" fmla="*/ 587375 h 850900"/>
                  <a:gd name="connsiteX2017" fmla="*/ 368300 w 723900"/>
                  <a:gd name="connsiteY2017" fmla="*/ 590550 h 850900"/>
                  <a:gd name="connsiteX2018" fmla="*/ 365125 w 723900"/>
                  <a:gd name="connsiteY2018" fmla="*/ 590550 h 850900"/>
                  <a:gd name="connsiteX2019" fmla="*/ 361950 w 723900"/>
                  <a:gd name="connsiteY2019" fmla="*/ 590550 h 850900"/>
                  <a:gd name="connsiteX2020" fmla="*/ 361950 w 723900"/>
                  <a:gd name="connsiteY2020" fmla="*/ 593725 h 850900"/>
                  <a:gd name="connsiteX2021" fmla="*/ 358775 w 723900"/>
                  <a:gd name="connsiteY2021" fmla="*/ 593725 h 850900"/>
                  <a:gd name="connsiteX2022" fmla="*/ 355600 w 723900"/>
                  <a:gd name="connsiteY2022" fmla="*/ 593725 h 850900"/>
                  <a:gd name="connsiteX2023" fmla="*/ 355600 w 723900"/>
                  <a:gd name="connsiteY2023" fmla="*/ 590550 h 850900"/>
                  <a:gd name="connsiteX2024" fmla="*/ 352425 w 723900"/>
                  <a:gd name="connsiteY2024" fmla="*/ 590550 h 850900"/>
                  <a:gd name="connsiteX2025" fmla="*/ 352425 w 723900"/>
                  <a:gd name="connsiteY2025" fmla="*/ 587375 h 850900"/>
                  <a:gd name="connsiteX2026" fmla="*/ 352425 w 723900"/>
                  <a:gd name="connsiteY2026" fmla="*/ 584200 h 850900"/>
                  <a:gd name="connsiteX2027" fmla="*/ 352425 w 723900"/>
                  <a:gd name="connsiteY2027" fmla="*/ 581025 h 850900"/>
                  <a:gd name="connsiteX2028" fmla="*/ 352425 w 723900"/>
                  <a:gd name="connsiteY2028" fmla="*/ 577850 h 850900"/>
                  <a:gd name="connsiteX2029" fmla="*/ 355600 w 723900"/>
                  <a:gd name="connsiteY2029" fmla="*/ 577850 h 850900"/>
                  <a:gd name="connsiteX2030" fmla="*/ 355600 w 723900"/>
                  <a:gd name="connsiteY2030" fmla="*/ 574675 h 850900"/>
                  <a:gd name="connsiteX2031" fmla="*/ 355600 w 723900"/>
                  <a:gd name="connsiteY2031" fmla="*/ 571500 h 850900"/>
                  <a:gd name="connsiteX2032" fmla="*/ 358775 w 723900"/>
                  <a:gd name="connsiteY2032" fmla="*/ 568325 h 850900"/>
                  <a:gd name="connsiteX2033" fmla="*/ 358775 w 723900"/>
                  <a:gd name="connsiteY2033" fmla="*/ 565150 h 850900"/>
                  <a:gd name="connsiteX2034" fmla="*/ 361950 w 723900"/>
                  <a:gd name="connsiteY2034" fmla="*/ 565150 h 850900"/>
                  <a:gd name="connsiteX2035" fmla="*/ 361950 w 723900"/>
                  <a:gd name="connsiteY2035" fmla="*/ 561975 h 850900"/>
                  <a:gd name="connsiteX2036" fmla="*/ 361950 w 723900"/>
                  <a:gd name="connsiteY2036" fmla="*/ 558800 h 850900"/>
                  <a:gd name="connsiteX2037" fmla="*/ 361950 w 723900"/>
                  <a:gd name="connsiteY2037" fmla="*/ 555625 h 850900"/>
                  <a:gd name="connsiteX2038" fmla="*/ 365125 w 723900"/>
                  <a:gd name="connsiteY2038" fmla="*/ 555625 h 850900"/>
                  <a:gd name="connsiteX2039" fmla="*/ 365125 w 723900"/>
                  <a:gd name="connsiteY2039" fmla="*/ 552450 h 850900"/>
                  <a:gd name="connsiteX2040" fmla="*/ 365125 w 723900"/>
                  <a:gd name="connsiteY2040" fmla="*/ 549275 h 850900"/>
                  <a:gd name="connsiteX2041" fmla="*/ 365125 w 723900"/>
                  <a:gd name="connsiteY2041" fmla="*/ 547688 h 850900"/>
                  <a:gd name="connsiteX2042" fmla="*/ 365125 w 723900"/>
                  <a:gd name="connsiteY2042" fmla="*/ 546100 h 850900"/>
                  <a:gd name="connsiteX2043" fmla="*/ 361950 w 723900"/>
                  <a:gd name="connsiteY2043" fmla="*/ 546100 h 850900"/>
                  <a:gd name="connsiteX2044" fmla="*/ 361950 w 723900"/>
                  <a:gd name="connsiteY2044" fmla="*/ 542925 h 850900"/>
                  <a:gd name="connsiteX2045" fmla="*/ 361950 w 723900"/>
                  <a:gd name="connsiteY2045" fmla="*/ 539750 h 850900"/>
                  <a:gd name="connsiteX2046" fmla="*/ 361950 w 723900"/>
                  <a:gd name="connsiteY2046" fmla="*/ 536575 h 850900"/>
                  <a:gd name="connsiteX2047" fmla="*/ 365125 w 723900"/>
                  <a:gd name="connsiteY2047" fmla="*/ 536575 h 850900"/>
                  <a:gd name="connsiteX2048" fmla="*/ 365125 w 723900"/>
                  <a:gd name="connsiteY2048" fmla="*/ 533400 h 850900"/>
                  <a:gd name="connsiteX2049" fmla="*/ 368300 w 723900"/>
                  <a:gd name="connsiteY2049" fmla="*/ 533400 h 850900"/>
                  <a:gd name="connsiteX2050" fmla="*/ 371475 w 723900"/>
                  <a:gd name="connsiteY2050" fmla="*/ 533400 h 850900"/>
                  <a:gd name="connsiteX2051" fmla="*/ 371475 w 723900"/>
                  <a:gd name="connsiteY2051" fmla="*/ 530225 h 850900"/>
                  <a:gd name="connsiteX2052" fmla="*/ 374650 w 723900"/>
                  <a:gd name="connsiteY2052" fmla="*/ 530225 h 850900"/>
                  <a:gd name="connsiteX2053" fmla="*/ 374650 w 723900"/>
                  <a:gd name="connsiteY2053" fmla="*/ 527050 h 850900"/>
                  <a:gd name="connsiteX2054" fmla="*/ 377825 w 723900"/>
                  <a:gd name="connsiteY2054" fmla="*/ 527050 h 850900"/>
                  <a:gd name="connsiteX2055" fmla="*/ 377825 w 723900"/>
                  <a:gd name="connsiteY2055" fmla="*/ 523875 h 850900"/>
                  <a:gd name="connsiteX2056" fmla="*/ 381000 w 723900"/>
                  <a:gd name="connsiteY2056" fmla="*/ 523875 h 850900"/>
                  <a:gd name="connsiteX2057" fmla="*/ 384175 w 723900"/>
                  <a:gd name="connsiteY2057" fmla="*/ 523875 h 850900"/>
                  <a:gd name="connsiteX2058" fmla="*/ 384175 w 723900"/>
                  <a:gd name="connsiteY2058" fmla="*/ 520700 h 850900"/>
                  <a:gd name="connsiteX2059" fmla="*/ 387350 w 723900"/>
                  <a:gd name="connsiteY2059" fmla="*/ 520700 h 850900"/>
                  <a:gd name="connsiteX2060" fmla="*/ 387350 w 723900"/>
                  <a:gd name="connsiteY2060" fmla="*/ 523875 h 850900"/>
                  <a:gd name="connsiteX2061" fmla="*/ 390525 w 723900"/>
                  <a:gd name="connsiteY2061" fmla="*/ 527050 h 850900"/>
                  <a:gd name="connsiteX2062" fmla="*/ 393700 w 723900"/>
                  <a:gd name="connsiteY2062" fmla="*/ 527050 h 850900"/>
                  <a:gd name="connsiteX2063" fmla="*/ 396875 w 723900"/>
                  <a:gd name="connsiteY2063" fmla="*/ 527050 h 850900"/>
                  <a:gd name="connsiteX2064" fmla="*/ 396875 w 723900"/>
                  <a:gd name="connsiteY2064" fmla="*/ 523875 h 850900"/>
                  <a:gd name="connsiteX2065" fmla="*/ 400050 w 723900"/>
                  <a:gd name="connsiteY2065" fmla="*/ 523875 h 850900"/>
                  <a:gd name="connsiteX2066" fmla="*/ 403225 w 723900"/>
                  <a:gd name="connsiteY2066" fmla="*/ 523875 h 850900"/>
                  <a:gd name="connsiteX2067" fmla="*/ 403225 w 723900"/>
                  <a:gd name="connsiteY2067" fmla="*/ 520700 h 850900"/>
                  <a:gd name="connsiteX2068" fmla="*/ 400050 w 723900"/>
                  <a:gd name="connsiteY2068" fmla="*/ 520700 h 850900"/>
                  <a:gd name="connsiteX2069" fmla="*/ 400050 w 723900"/>
                  <a:gd name="connsiteY2069" fmla="*/ 517525 h 850900"/>
                  <a:gd name="connsiteX2070" fmla="*/ 396875 w 723900"/>
                  <a:gd name="connsiteY2070" fmla="*/ 517525 h 850900"/>
                  <a:gd name="connsiteX2071" fmla="*/ 393700 w 723900"/>
                  <a:gd name="connsiteY2071" fmla="*/ 514350 h 850900"/>
                  <a:gd name="connsiteX2072" fmla="*/ 393700 w 723900"/>
                  <a:gd name="connsiteY2072" fmla="*/ 511175 h 850900"/>
                  <a:gd name="connsiteX2073" fmla="*/ 396875 w 723900"/>
                  <a:gd name="connsiteY2073" fmla="*/ 511175 h 850900"/>
                  <a:gd name="connsiteX2074" fmla="*/ 396875 w 723900"/>
                  <a:gd name="connsiteY2074" fmla="*/ 508000 h 850900"/>
                  <a:gd name="connsiteX2075" fmla="*/ 400050 w 723900"/>
                  <a:gd name="connsiteY2075" fmla="*/ 508000 h 850900"/>
                  <a:gd name="connsiteX2076" fmla="*/ 400050 w 723900"/>
                  <a:gd name="connsiteY2076" fmla="*/ 504825 h 850900"/>
                  <a:gd name="connsiteX2077" fmla="*/ 400050 w 723900"/>
                  <a:gd name="connsiteY2077" fmla="*/ 501650 h 850900"/>
                  <a:gd name="connsiteX2078" fmla="*/ 403225 w 723900"/>
                  <a:gd name="connsiteY2078" fmla="*/ 501650 h 850900"/>
                  <a:gd name="connsiteX2079" fmla="*/ 406400 w 723900"/>
                  <a:gd name="connsiteY2079" fmla="*/ 501650 h 850900"/>
                  <a:gd name="connsiteX2080" fmla="*/ 406400 w 723900"/>
                  <a:gd name="connsiteY2080" fmla="*/ 498475 h 850900"/>
                  <a:gd name="connsiteX2081" fmla="*/ 409575 w 723900"/>
                  <a:gd name="connsiteY2081" fmla="*/ 498475 h 850900"/>
                  <a:gd name="connsiteX2082" fmla="*/ 412750 w 723900"/>
                  <a:gd name="connsiteY2082" fmla="*/ 498475 h 850900"/>
                  <a:gd name="connsiteX2083" fmla="*/ 412750 w 723900"/>
                  <a:gd name="connsiteY2083" fmla="*/ 495300 h 850900"/>
                  <a:gd name="connsiteX2084" fmla="*/ 409575 w 723900"/>
                  <a:gd name="connsiteY2084" fmla="*/ 495300 h 850900"/>
                  <a:gd name="connsiteX2085" fmla="*/ 406400 w 723900"/>
                  <a:gd name="connsiteY2085" fmla="*/ 495300 h 850900"/>
                  <a:gd name="connsiteX2086" fmla="*/ 403225 w 723900"/>
                  <a:gd name="connsiteY2086" fmla="*/ 495300 h 850900"/>
                  <a:gd name="connsiteX2087" fmla="*/ 403225 w 723900"/>
                  <a:gd name="connsiteY2087" fmla="*/ 498475 h 850900"/>
                  <a:gd name="connsiteX2088" fmla="*/ 400050 w 723900"/>
                  <a:gd name="connsiteY2088" fmla="*/ 498475 h 850900"/>
                  <a:gd name="connsiteX2089" fmla="*/ 400050 w 723900"/>
                  <a:gd name="connsiteY2089" fmla="*/ 501650 h 850900"/>
                  <a:gd name="connsiteX2090" fmla="*/ 396875 w 723900"/>
                  <a:gd name="connsiteY2090" fmla="*/ 501650 h 850900"/>
                  <a:gd name="connsiteX2091" fmla="*/ 396875 w 723900"/>
                  <a:gd name="connsiteY2091" fmla="*/ 504825 h 850900"/>
                  <a:gd name="connsiteX2092" fmla="*/ 396875 w 723900"/>
                  <a:gd name="connsiteY2092" fmla="*/ 508000 h 850900"/>
                  <a:gd name="connsiteX2093" fmla="*/ 393700 w 723900"/>
                  <a:gd name="connsiteY2093" fmla="*/ 511175 h 850900"/>
                  <a:gd name="connsiteX2094" fmla="*/ 390525 w 723900"/>
                  <a:gd name="connsiteY2094" fmla="*/ 508000 h 850900"/>
                  <a:gd name="connsiteX2095" fmla="*/ 387350 w 723900"/>
                  <a:gd name="connsiteY2095" fmla="*/ 508000 h 850900"/>
                  <a:gd name="connsiteX2096" fmla="*/ 387350 w 723900"/>
                  <a:gd name="connsiteY2096" fmla="*/ 511175 h 850900"/>
                  <a:gd name="connsiteX2097" fmla="*/ 384175 w 723900"/>
                  <a:gd name="connsiteY2097" fmla="*/ 511175 h 850900"/>
                  <a:gd name="connsiteX2098" fmla="*/ 381000 w 723900"/>
                  <a:gd name="connsiteY2098" fmla="*/ 511175 h 850900"/>
                  <a:gd name="connsiteX2099" fmla="*/ 381000 w 723900"/>
                  <a:gd name="connsiteY2099" fmla="*/ 509588 h 850900"/>
                  <a:gd name="connsiteX2100" fmla="*/ 381000 w 723900"/>
                  <a:gd name="connsiteY2100" fmla="*/ 508000 h 850900"/>
                  <a:gd name="connsiteX2101" fmla="*/ 377825 w 723900"/>
                  <a:gd name="connsiteY2101" fmla="*/ 508000 h 850900"/>
                  <a:gd name="connsiteX2102" fmla="*/ 377825 w 723900"/>
                  <a:gd name="connsiteY2102" fmla="*/ 511175 h 850900"/>
                  <a:gd name="connsiteX2103" fmla="*/ 374650 w 723900"/>
                  <a:gd name="connsiteY2103" fmla="*/ 511175 h 850900"/>
                  <a:gd name="connsiteX2104" fmla="*/ 374650 w 723900"/>
                  <a:gd name="connsiteY2104" fmla="*/ 514350 h 850900"/>
                  <a:gd name="connsiteX2105" fmla="*/ 371475 w 723900"/>
                  <a:gd name="connsiteY2105" fmla="*/ 514350 h 850900"/>
                  <a:gd name="connsiteX2106" fmla="*/ 368300 w 723900"/>
                  <a:gd name="connsiteY2106" fmla="*/ 514350 h 850900"/>
                  <a:gd name="connsiteX2107" fmla="*/ 368300 w 723900"/>
                  <a:gd name="connsiteY2107" fmla="*/ 517525 h 850900"/>
                  <a:gd name="connsiteX2108" fmla="*/ 368300 w 723900"/>
                  <a:gd name="connsiteY2108" fmla="*/ 520700 h 850900"/>
                  <a:gd name="connsiteX2109" fmla="*/ 365125 w 723900"/>
                  <a:gd name="connsiteY2109" fmla="*/ 520700 h 850900"/>
                  <a:gd name="connsiteX2110" fmla="*/ 361950 w 723900"/>
                  <a:gd name="connsiteY2110" fmla="*/ 520700 h 850900"/>
                  <a:gd name="connsiteX2111" fmla="*/ 361950 w 723900"/>
                  <a:gd name="connsiteY2111" fmla="*/ 523875 h 850900"/>
                  <a:gd name="connsiteX2112" fmla="*/ 358775 w 723900"/>
                  <a:gd name="connsiteY2112" fmla="*/ 523875 h 850900"/>
                  <a:gd name="connsiteX2113" fmla="*/ 355600 w 723900"/>
                  <a:gd name="connsiteY2113" fmla="*/ 523875 h 850900"/>
                  <a:gd name="connsiteX2114" fmla="*/ 355600 w 723900"/>
                  <a:gd name="connsiteY2114" fmla="*/ 527050 h 850900"/>
                  <a:gd name="connsiteX2115" fmla="*/ 352425 w 723900"/>
                  <a:gd name="connsiteY2115" fmla="*/ 527050 h 850900"/>
                  <a:gd name="connsiteX2116" fmla="*/ 352425 w 723900"/>
                  <a:gd name="connsiteY2116" fmla="*/ 530225 h 850900"/>
                  <a:gd name="connsiteX2117" fmla="*/ 349250 w 723900"/>
                  <a:gd name="connsiteY2117" fmla="*/ 530225 h 850900"/>
                  <a:gd name="connsiteX2118" fmla="*/ 349250 w 723900"/>
                  <a:gd name="connsiteY2118" fmla="*/ 533400 h 850900"/>
                  <a:gd name="connsiteX2119" fmla="*/ 352425 w 723900"/>
                  <a:gd name="connsiteY2119" fmla="*/ 533400 h 850900"/>
                  <a:gd name="connsiteX2120" fmla="*/ 352425 w 723900"/>
                  <a:gd name="connsiteY2120" fmla="*/ 536575 h 850900"/>
                  <a:gd name="connsiteX2121" fmla="*/ 352425 w 723900"/>
                  <a:gd name="connsiteY2121" fmla="*/ 539750 h 850900"/>
                  <a:gd name="connsiteX2122" fmla="*/ 350838 w 723900"/>
                  <a:gd name="connsiteY2122" fmla="*/ 539750 h 850900"/>
                  <a:gd name="connsiteX2123" fmla="*/ 349250 w 723900"/>
                  <a:gd name="connsiteY2123" fmla="*/ 539750 h 850900"/>
                  <a:gd name="connsiteX2124" fmla="*/ 346075 w 723900"/>
                  <a:gd name="connsiteY2124" fmla="*/ 539750 h 850900"/>
                  <a:gd name="connsiteX2125" fmla="*/ 346075 w 723900"/>
                  <a:gd name="connsiteY2125" fmla="*/ 542925 h 850900"/>
                  <a:gd name="connsiteX2126" fmla="*/ 342900 w 723900"/>
                  <a:gd name="connsiteY2126" fmla="*/ 542925 h 850900"/>
                  <a:gd name="connsiteX2127" fmla="*/ 342900 w 723900"/>
                  <a:gd name="connsiteY2127" fmla="*/ 546100 h 850900"/>
                  <a:gd name="connsiteX2128" fmla="*/ 339725 w 723900"/>
                  <a:gd name="connsiteY2128" fmla="*/ 546100 h 850900"/>
                  <a:gd name="connsiteX2129" fmla="*/ 339725 w 723900"/>
                  <a:gd name="connsiteY2129" fmla="*/ 549275 h 850900"/>
                  <a:gd name="connsiteX2130" fmla="*/ 339725 w 723900"/>
                  <a:gd name="connsiteY2130" fmla="*/ 552450 h 850900"/>
                  <a:gd name="connsiteX2131" fmla="*/ 339725 w 723900"/>
                  <a:gd name="connsiteY2131" fmla="*/ 555625 h 850900"/>
                  <a:gd name="connsiteX2132" fmla="*/ 339725 w 723900"/>
                  <a:gd name="connsiteY2132" fmla="*/ 558800 h 850900"/>
                  <a:gd name="connsiteX2133" fmla="*/ 336550 w 723900"/>
                  <a:gd name="connsiteY2133" fmla="*/ 558800 h 850900"/>
                  <a:gd name="connsiteX2134" fmla="*/ 336550 w 723900"/>
                  <a:gd name="connsiteY2134" fmla="*/ 561975 h 850900"/>
                  <a:gd name="connsiteX2135" fmla="*/ 333375 w 723900"/>
                  <a:gd name="connsiteY2135" fmla="*/ 561975 h 850900"/>
                  <a:gd name="connsiteX2136" fmla="*/ 333375 w 723900"/>
                  <a:gd name="connsiteY2136" fmla="*/ 565150 h 850900"/>
                  <a:gd name="connsiteX2137" fmla="*/ 330200 w 723900"/>
                  <a:gd name="connsiteY2137" fmla="*/ 565150 h 850900"/>
                  <a:gd name="connsiteX2138" fmla="*/ 327025 w 723900"/>
                  <a:gd name="connsiteY2138" fmla="*/ 565150 h 850900"/>
                  <a:gd name="connsiteX2139" fmla="*/ 327025 w 723900"/>
                  <a:gd name="connsiteY2139" fmla="*/ 568325 h 850900"/>
                  <a:gd name="connsiteX2140" fmla="*/ 330200 w 723900"/>
                  <a:gd name="connsiteY2140" fmla="*/ 568325 h 850900"/>
                  <a:gd name="connsiteX2141" fmla="*/ 330200 w 723900"/>
                  <a:gd name="connsiteY2141" fmla="*/ 571500 h 850900"/>
                  <a:gd name="connsiteX2142" fmla="*/ 333375 w 723900"/>
                  <a:gd name="connsiteY2142" fmla="*/ 571500 h 850900"/>
                  <a:gd name="connsiteX2143" fmla="*/ 333375 w 723900"/>
                  <a:gd name="connsiteY2143" fmla="*/ 574675 h 850900"/>
                  <a:gd name="connsiteX2144" fmla="*/ 330200 w 723900"/>
                  <a:gd name="connsiteY2144" fmla="*/ 574675 h 850900"/>
                  <a:gd name="connsiteX2145" fmla="*/ 330200 w 723900"/>
                  <a:gd name="connsiteY2145" fmla="*/ 577850 h 850900"/>
                  <a:gd name="connsiteX2146" fmla="*/ 330200 w 723900"/>
                  <a:gd name="connsiteY2146" fmla="*/ 581025 h 850900"/>
                  <a:gd name="connsiteX2147" fmla="*/ 327025 w 723900"/>
                  <a:gd name="connsiteY2147" fmla="*/ 581025 h 850900"/>
                  <a:gd name="connsiteX2148" fmla="*/ 327025 w 723900"/>
                  <a:gd name="connsiteY2148" fmla="*/ 584200 h 850900"/>
                  <a:gd name="connsiteX2149" fmla="*/ 323850 w 723900"/>
                  <a:gd name="connsiteY2149" fmla="*/ 584200 h 850900"/>
                  <a:gd name="connsiteX2150" fmla="*/ 323850 w 723900"/>
                  <a:gd name="connsiteY2150" fmla="*/ 581025 h 850900"/>
                  <a:gd name="connsiteX2151" fmla="*/ 320675 w 723900"/>
                  <a:gd name="connsiteY2151" fmla="*/ 581025 h 850900"/>
                  <a:gd name="connsiteX2152" fmla="*/ 320675 w 723900"/>
                  <a:gd name="connsiteY2152" fmla="*/ 584200 h 850900"/>
                  <a:gd name="connsiteX2153" fmla="*/ 322263 w 723900"/>
                  <a:gd name="connsiteY2153" fmla="*/ 584200 h 850900"/>
                  <a:gd name="connsiteX2154" fmla="*/ 322263 w 723900"/>
                  <a:gd name="connsiteY2154" fmla="*/ 585788 h 850900"/>
                  <a:gd name="connsiteX2155" fmla="*/ 320675 w 723900"/>
                  <a:gd name="connsiteY2155" fmla="*/ 585788 h 850900"/>
                  <a:gd name="connsiteX2156" fmla="*/ 320675 w 723900"/>
                  <a:gd name="connsiteY2156" fmla="*/ 587375 h 850900"/>
                  <a:gd name="connsiteX2157" fmla="*/ 320675 w 723900"/>
                  <a:gd name="connsiteY2157" fmla="*/ 590550 h 850900"/>
                  <a:gd name="connsiteX2158" fmla="*/ 320675 w 723900"/>
                  <a:gd name="connsiteY2158" fmla="*/ 593725 h 850900"/>
                  <a:gd name="connsiteX2159" fmla="*/ 317500 w 723900"/>
                  <a:gd name="connsiteY2159" fmla="*/ 593725 h 850900"/>
                  <a:gd name="connsiteX2160" fmla="*/ 314325 w 723900"/>
                  <a:gd name="connsiteY2160" fmla="*/ 593725 h 850900"/>
                  <a:gd name="connsiteX2161" fmla="*/ 314325 w 723900"/>
                  <a:gd name="connsiteY2161" fmla="*/ 596900 h 850900"/>
                  <a:gd name="connsiteX2162" fmla="*/ 312738 w 723900"/>
                  <a:gd name="connsiteY2162" fmla="*/ 595313 h 850900"/>
                  <a:gd name="connsiteX2163" fmla="*/ 311150 w 723900"/>
                  <a:gd name="connsiteY2163" fmla="*/ 595313 h 850900"/>
                  <a:gd name="connsiteX2164" fmla="*/ 311150 w 723900"/>
                  <a:gd name="connsiteY2164" fmla="*/ 593725 h 850900"/>
                  <a:gd name="connsiteX2165" fmla="*/ 307975 w 723900"/>
                  <a:gd name="connsiteY2165" fmla="*/ 593725 h 850900"/>
                  <a:gd name="connsiteX2166" fmla="*/ 304800 w 723900"/>
                  <a:gd name="connsiteY2166" fmla="*/ 593725 h 850900"/>
                  <a:gd name="connsiteX2167" fmla="*/ 304800 w 723900"/>
                  <a:gd name="connsiteY2167" fmla="*/ 596900 h 850900"/>
                  <a:gd name="connsiteX2168" fmla="*/ 307975 w 723900"/>
                  <a:gd name="connsiteY2168" fmla="*/ 596900 h 850900"/>
                  <a:gd name="connsiteX2169" fmla="*/ 307975 w 723900"/>
                  <a:gd name="connsiteY2169" fmla="*/ 600075 h 850900"/>
                  <a:gd name="connsiteX2170" fmla="*/ 304800 w 723900"/>
                  <a:gd name="connsiteY2170" fmla="*/ 600075 h 850900"/>
                  <a:gd name="connsiteX2171" fmla="*/ 301625 w 723900"/>
                  <a:gd name="connsiteY2171" fmla="*/ 600075 h 850900"/>
                  <a:gd name="connsiteX2172" fmla="*/ 301625 w 723900"/>
                  <a:gd name="connsiteY2172" fmla="*/ 603250 h 850900"/>
                  <a:gd name="connsiteX2173" fmla="*/ 301625 w 723900"/>
                  <a:gd name="connsiteY2173" fmla="*/ 606425 h 850900"/>
                  <a:gd name="connsiteX2174" fmla="*/ 298450 w 723900"/>
                  <a:gd name="connsiteY2174" fmla="*/ 606425 h 850900"/>
                  <a:gd name="connsiteX2175" fmla="*/ 295275 w 723900"/>
                  <a:gd name="connsiteY2175" fmla="*/ 606425 h 850900"/>
                  <a:gd name="connsiteX2176" fmla="*/ 295275 w 723900"/>
                  <a:gd name="connsiteY2176" fmla="*/ 609600 h 850900"/>
                  <a:gd name="connsiteX2177" fmla="*/ 296863 w 723900"/>
                  <a:gd name="connsiteY2177" fmla="*/ 609600 h 850900"/>
                  <a:gd name="connsiteX2178" fmla="*/ 296863 w 723900"/>
                  <a:gd name="connsiteY2178" fmla="*/ 611188 h 850900"/>
                  <a:gd name="connsiteX2179" fmla="*/ 295275 w 723900"/>
                  <a:gd name="connsiteY2179" fmla="*/ 611188 h 850900"/>
                  <a:gd name="connsiteX2180" fmla="*/ 295275 w 723900"/>
                  <a:gd name="connsiteY2180" fmla="*/ 612775 h 850900"/>
                  <a:gd name="connsiteX2181" fmla="*/ 292100 w 723900"/>
                  <a:gd name="connsiteY2181" fmla="*/ 612775 h 850900"/>
                  <a:gd name="connsiteX2182" fmla="*/ 292100 w 723900"/>
                  <a:gd name="connsiteY2182" fmla="*/ 615950 h 850900"/>
                  <a:gd name="connsiteX2183" fmla="*/ 292100 w 723900"/>
                  <a:gd name="connsiteY2183" fmla="*/ 619125 h 850900"/>
                  <a:gd name="connsiteX2184" fmla="*/ 288925 w 723900"/>
                  <a:gd name="connsiteY2184" fmla="*/ 619125 h 850900"/>
                  <a:gd name="connsiteX2185" fmla="*/ 288925 w 723900"/>
                  <a:gd name="connsiteY2185" fmla="*/ 622300 h 850900"/>
                  <a:gd name="connsiteX2186" fmla="*/ 292100 w 723900"/>
                  <a:gd name="connsiteY2186" fmla="*/ 622300 h 850900"/>
                  <a:gd name="connsiteX2187" fmla="*/ 292100 w 723900"/>
                  <a:gd name="connsiteY2187" fmla="*/ 625475 h 850900"/>
                  <a:gd name="connsiteX2188" fmla="*/ 295275 w 723900"/>
                  <a:gd name="connsiteY2188" fmla="*/ 625475 h 850900"/>
                  <a:gd name="connsiteX2189" fmla="*/ 298450 w 723900"/>
                  <a:gd name="connsiteY2189" fmla="*/ 625475 h 850900"/>
                  <a:gd name="connsiteX2190" fmla="*/ 301625 w 723900"/>
                  <a:gd name="connsiteY2190" fmla="*/ 625475 h 850900"/>
                  <a:gd name="connsiteX2191" fmla="*/ 304800 w 723900"/>
                  <a:gd name="connsiteY2191" fmla="*/ 625475 h 850900"/>
                  <a:gd name="connsiteX2192" fmla="*/ 304800 w 723900"/>
                  <a:gd name="connsiteY2192" fmla="*/ 628650 h 850900"/>
                  <a:gd name="connsiteX2193" fmla="*/ 307975 w 723900"/>
                  <a:gd name="connsiteY2193" fmla="*/ 628650 h 850900"/>
                  <a:gd name="connsiteX2194" fmla="*/ 311150 w 723900"/>
                  <a:gd name="connsiteY2194" fmla="*/ 628650 h 850900"/>
                  <a:gd name="connsiteX2195" fmla="*/ 311150 w 723900"/>
                  <a:gd name="connsiteY2195" fmla="*/ 631825 h 850900"/>
                  <a:gd name="connsiteX2196" fmla="*/ 314325 w 723900"/>
                  <a:gd name="connsiteY2196" fmla="*/ 631825 h 850900"/>
                  <a:gd name="connsiteX2197" fmla="*/ 314325 w 723900"/>
                  <a:gd name="connsiteY2197" fmla="*/ 635000 h 850900"/>
                  <a:gd name="connsiteX2198" fmla="*/ 314325 w 723900"/>
                  <a:gd name="connsiteY2198" fmla="*/ 638175 h 850900"/>
                  <a:gd name="connsiteX2199" fmla="*/ 311150 w 723900"/>
                  <a:gd name="connsiteY2199" fmla="*/ 638175 h 850900"/>
                  <a:gd name="connsiteX2200" fmla="*/ 311150 w 723900"/>
                  <a:gd name="connsiteY2200" fmla="*/ 641350 h 850900"/>
                  <a:gd name="connsiteX2201" fmla="*/ 307975 w 723900"/>
                  <a:gd name="connsiteY2201" fmla="*/ 644525 h 850900"/>
                  <a:gd name="connsiteX2202" fmla="*/ 307975 w 723900"/>
                  <a:gd name="connsiteY2202" fmla="*/ 647700 h 850900"/>
                  <a:gd name="connsiteX2203" fmla="*/ 304800 w 723900"/>
                  <a:gd name="connsiteY2203" fmla="*/ 647700 h 850900"/>
                  <a:gd name="connsiteX2204" fmla="*/ 301625 w 723900"/>
                  <a:gd name="connsiteY2204" fmla="*/ 647700 h 850900"/>
                  <a:gd name="connsiteX2205" fmla="*/ 298450 w 723900"/>
                  <a:gd name="connsiteY2205" fmla="*/ 647700 h 850900"/>
                  <a:gd name="connsiteX2206" fmla="*/ 298450 w 723900"/>
                  <a:gd name="connsiteY2206" fmla="*/ 650875 h 850900"/>
                  <a:gd name="connsiteX2207" fmla="*/ 300038 w 723900"/>
                  <a:gd name="connsiteY2207" fmla="*/ 650875 h 850900"/>
                  <a:gd name="connsiteX2208" fmla="*/ 300038 w 723900"/>
                  <a:gd name="connsiteY2208" fmla="*/ 652463 h 850900"/>
                  <a:gd name="connsiteX2209" fmla="*/ 298450 w 723900"/>
                  <a:gd name="connsiteY2209" fmla="*/ 652463 h 850900"/>
                  <a:gd name="connsiteX2210" fmla="*/ 298450 w 723900"/>
                  <a:gd name="connsiteY2210" fmla="*/ 654050 h 850900"/>
                  <a:gd name="connsiteX2211" fmla="*/ 295275 w 723900"/>
                  <a:gd name="connsiteY2211" fmla="*/ 654050 h 850900"/>
                  <a:gd name="connsiteX2212" fmla="*/ 295275 w 723900"/>
                  <a:gd name="connsiteY2212" fmla="*/ 657225 h 850900"/>
                  <a:gd name="connsiteX2213" fmla="*/ 295275 w 723900"/>
                  <a:gd name="connsiteY2213" fmla="*/ 660400 h 850900"/>
                  <a:gd name="connsiteX2214" fmla="*/ 292100 w 723900"/>
                  <a:gd name="connsiteY2214" fmla="*/ 660400 h 850900"/>
                  <a:gd name="connsiteX2215" fmla="*/ 292100 w 723900"/>
                  <a:gd name="connsiteY2215" fmla="*/ 663575 h 850900"/>
                  <a:gd name="connsiteX2216" fmla="*/ 292100 w 723900"/>
                  <a:gd name="connsiteY2216" fmla="*/ 665163 h 850900"/>
                  <a:gd name="connsiteX2217" fmla="*/ 292100 w 723900"/>
                  <a:gd name="connsiteY2217" fmla="*/ 666750 h 850900"/>
                  <a:gd name="connsiteX2218" fmla="*/ 292100 w 723900"/>
                  <a:gd name="connsiteY2218" fmla="*/ 669925 h 850900"/>
                  <a:gd name="connsiteX2219" fmla="*/ 288925 w 723900"/>
                  <a:gd name="connsiteY2219" fmla="*/ 669925 h 850900"/>
                  <a:gd name="connsiteX2220" fmla="*/ 288925 w 723900"/>
                  <a:gd name="connsiteY2220" fmla="*/ 673100 h 850900"/>
                  <a:gd name="connsiteX2221" fmla="*/ 285750 w 723900"/>
                  <a:gd name="connsiteY2221" fmla="*/ 669925 h 850900"/>
                  <a:gd name="connsiteX2222" fmla="*/ 285750 w 723900"/>
                  <a:gd name="connsiteY2222" fmla="*/ 673100 h 850900"/>
                  <a:gd name="connsiteX2223" fmla="*/ 284163 w 723900"/>
                  <a:gd name="connsiteY2223" fmla="*/ 673100 h 850900"/>
                  <a:gd name="connsiteX2224" fmla="*/ 284163 w 723900"/>
                  <a:gd name="connsiteY2224" fmla="*/ 676275 h 850900"/>
                  <a:gd name="connsiteX2225" fmla="*/ 285750 w 723900"/>
                  <a:gd name="connsiteY2225" fmla="*/ 676275 h 850900"/>
                  <a:gd name="connsiteX2226" fmla="*/ 285750 w 723900"/>
                  <a:gd name="connsiteY2226" fmla="*/ 677863 h 850900"/>
                  <a:gd name="connsiteX2227" fmla="*/ 282575 w 723900"/>
                  <a:gd name="connsiteY2227" fmla="*/ 677863 h 850900"/>
                  <a:gd name="connsiteX2228" fmla="*/ 282575 w 723900"/>
                  <a:gd name="connsiteY2228" fmla="*/ 676275 h 850900"/>
                  <a:gd name="connsiteX2229" fmla="*/ 279400 w 723900"/>
                  <a:gd name="connsiteY2229" fmla="*/ 676275 h 850900"/>
                  <a:gd name="connsiteX2230" fmla="*/ 276225 w 723900"/>
                  <a:gd name="connsiteY2230" fmla="*/ 676275 h 850900"/>
                  <a:gd name="connsiteX2231" fmla="*/ 276225 w 723900"/>
                  <a:gd name="connsiteY2231" fmla="*/ 679450 h 850900"/>
                  <a:gd name="connsiteX2232" fmla="*/ 273050 w 723900"/>
                  <a:gd name="connsiteY2232" fmla="*/ 679450 h 850900"/>
                  <a:gd name="connsiteX2233" fmla="*/ 271463 w 723900"/>
                  <a:gd name="connsiteY2233" fmla="*/ 679450 h 850900"/>
                  <a:gd name="connsiteX2234" fmla="*/ 271463 w 723900"/>
                  <a:gd name="connsiteY2234" fmla="*/ 681038 h 850900"/>
                  <a:gd name="connsiteX2235" fmla="*/ 269875 w 723900"/>
                  <a:gd name="connsiteY2235" fmla="*/ 681038 h 850900"/>
                  <a:gd name="connsiteX2236" fmla="*/ 269875 w 723900"/>
                  <a:gd name="connsiteY2236" fmla="*/ 679450 h 850900"/>
                  <a:gd name="connsiteX2237" fmla="*/ 266700 w 723900"/>
                  <a:gd name="connsiteY2237" fmla="*/ 682625 h 850900"/>
                  <a:gd name="connsiteX2238" fmla="*/ 266700 w 723900"/>
                  <a:gd name="connsiteY2238" fmla="*/ 685800 h 850900"/>
                  <a:gd name="connsiteX2239" fmla="*/ 265113 w 723900"/>
                  <a:gd name="connsiteY2239" fmla="*/ 685800 h 850900"/>
                  <a:gd name="connsiteX2240" fmla="*/ 265113 w 723900"/>
                  <a:gd name="connsiteY2240" fmla="*/ 687388 h 850900"/>
                  <a:gd name="connsiteX2241" fmla="*/ 263525 w 723900"/>
                  <a:gd name="connsiteY2241" fmla="*/ 687388 h 850900"/>
                  <a:gd name="connsiteX2242" fmla="*/ 263525 w 723900"/>
                  <a:gd name="connsiteY2242" fmla="*/ 688975 h 850900"/>
                  <a:gd name="connsiteX2243" fmla="*/ 263525 w 723900"/>
                  <a:gd name="connsiteY2243" fmla="*/ 692150 h 850900"/>
                  <a:gd name="connsiteX2244" fmla="*/ 260350 w 723900"/>
                  <a:gd name="connsiteY2244" fmla="*/ 692150 h 850900"/>
                  <a:gd name="connsiteX2245" fmla="*/ 258763 w 723900"/>
                  <a:gd name="connsiteY2245" fmla="*/ 692150 h 850900"/>
                  <a:gd name="connsiteX2246" fmla="*/ 258763 w 723900"/>
                  <a:gd name="connsiteY2246" fmla="*/ 695325 h 850900"/>
                  <a:gd name="connsiteX2247" fmla="*/ 257175 w 723900"/>
                  <a:gd name="connsiteY2247" fmla="*/ 695325 h 850900"/>
                  <a:gd name="connsiteX2248" fmla="*/ 257175 w 723900"/>
                  <a:gd name="connsiteY2248" fmla="*/ 692150 h 850900"/>
                  <a:gd name="connsiteX2249" fmla="*/ 254000 w 723900"/>
                  <a:gd name="connsiteY2249" fmla="*/ 692150 h 850900"/>
                  <a:gd name="connsiteX2250" fmla="*/ 254000 w 723900"/>
                  <a:gd name="connsiteY2250" fmla="*/ 688975 h 850900"/>
                  <a:gd name="connsiteX2251" fmla="*/ 250825 w 723900"/>
                  <a:gd name="connsiteY2251" fmla="*/ 688975 h 850900"/>
                  <a:gd name="connsiteX2252" fmla="*/ 250825 w 723900"/>
                  <a:gd name="connsiteY2252" fmla="*/ 692150 h 850900"/>
                  <a:gd name="connsiteX2253" fmla="*/ 250825 w 723900"/>
                  <a:gd name="connsiteY2253" fmla="*/ 695325 h 850900"/>
                  <a:gd name="connsiteX2254" fmla="*/ 250825 w 723900"/>
                  <a:gd name="connsiteY2254" fmla="*/ 698500 h 850900"/>
                  <a:gd name="connsiteX2255" fmla="*/ 247650 w 723900"/>
                  <a:gd name="connsiteY2255" fmla="*/ 698500 h 850900"/>
                  <a:gd name="connsiteX2256" fmla="*/ 247650 w 723900"/>
                  <a:gd name="connsiteY2256" fmla="*/ 701675 h 850900"/>
                  <a:gd name="connsiteX2257" fmla="*/ 244475 w 723900"/>
                  <a:gd name="connsiteY2257" fmla="*/ 701675 h 850900"/>
                  <a:gd name="connsiteX2258" fmla="*/ 241300 w 723900"/>
                  <a:gd name="connsiteY2258" fmla="*/ 701675 h 850900"/>
                  <a:gd name="connsiteX2259" fmla="*/ 241300 w 723900"/>
                  <a:gd name="connsiteY2259" fmla="*/ 704850 h 850900"/>
                  <a:gd name="connsiteX2260" fmla="*/ 241300 w 723900"/>
                  <a:gd name="connsiteY2260" fmla="*/ 708025 h 850900"/>
                  <a:gd name="connsiteX2261" fmla="*/ 238125 w 723900"/>
                  <a:gd name="connsiteY2261" fmla="*/ 708025 h 850900"/>
                  <a:gd name="connsiteX2262" fmla="*/ 238125 w 723900"/>
                  <a:gd name="connsiteY2262" fmla="*/ 704850 h 850900"/>
                  <a:gd name="connsiteX2263" fmla="*/ 234950 w 723900"/>
                  <a:gd name="connsiteY2263" fmla="*/ 704850 h 850900"/>
                  <a:gd name="connsiteX2264" fmla="*/ 234950 w 723900"/>
                  <a:gd name="connsiteY2264" fmla="*/ 708025 h 850900"/>
                  <a:gd name="connsiteX2265" fmla="*/ 231775 w 723900"/>
                  <a:gd name="connsiteY2265" fmla="*/ 708025 h 850900"/>
                  <a:gd name="connsiteX2266" fmla="*/ 228600 w 723900"/>
                  <a:gd name="connsiteY2266" fmla="*/ 711200 h 850900"/>
                  <a:gd name="connsiteX2267" fmla="*/ 225425 w 723900"/>
                  <a:gd name="connsiteY2267" fmla="*/ 711200 h 850900"/>
                  <a:gd name="connsiteX2268" fmla="*/ 225425 w 723900"/>
                  <a:gd name="connsiteY2268" fmla="*/ 714375 h 850900"/>
                  <a:gd name="connsiteX2269" fmla="*/ 228600 w 723900"/>
                  <a:gd name="connsiteY2269" fmla="*/ 714375 h 850900"/>
                  <a:gd name="connsiteX2270" fmla="*/ 231775 w 723900"/>
                  <a:gd name="connsiteY2270" fmla="*/ 714375 h 850900"/>
                  <a:gd name="connsiteX2271" fmla="*/ 231775 w 723900"/>
                  <a:gd name="connsiteY2271" fmla="*/ 717550 h 850900"/>
                  <a:gd name="connsiteX2272" fmla="*/ 231775 w 723900"/>
                  <a:gd name="connsiteY2272" fmla="*/ 720725 h 850900"/>
                  <a:gd name="connsiteX2273" fmla="*/ 228600 w 723900"/>
                  <a:gd name="connsiteY2273" fmla="*/ 723900 h 850900"/>
                  <a:gd name="connsiteX2274" fmla="*/ 225425 w 723900"/>
                  <a:gd name="connsiteY2274" fmla="*/ 723900 h 850900"/>
                  <a:gd name="connsiteX2275" fmla="*/ 225425 w 723900"/>
                  <a:gd name="connsiteY2275" fmla="*/ 727075 h 850900"/>
                  <a:gd name="connsiteX2276" fmla="*/ 228600 w 723900"/>
                  <a:gd name="connsiteY2276" fmla="*/ 727075 h 850900"/>
                  <a:gd name="connsiteX2277" fmla="*/ 228600 w 723900"/>
                  <a:gd name="connsiteY2277" fmla="*/ 730250 h 850900"/>
                  <a:gd name="connsiteX2278" fmla="*/ 227013 w 723900"/>
                  <a:gd name="connsiteY2278" fmla="*/ 730250 h 850900"/>
                  <a:gd name="connsiteX2279" fmla="*/ 227013 w 723900"/>
                  <a:gd name="connsiteY2279" fmla="*/ 731838 h 850900"/>
                  <a:gd name="connsiteX2280" fmla="*/ 225425 w 723900"/>
                  <a:gd name="connsiteY2280" fmla="*/ 731838 h 850900"/>
                  <a:gd name="connsiteX2281" fmla="*/ 225425 w 723900"/>
                  <a:gd name="connsiteY2281" fmla="*/ 730250 h 850900"/>
                  <a:gd name="connsiteX2282" fmla="*/ 222250 w 723900"/>
                  <a:gd name="connsiteY2282" fmla="*/ 730250 h 850900"/>
                  <a:gd name="connsiteX2283" fmla="*/ 222250 w 723900"/>
                  <a:gd name="connsiteY2283" fmla="*/ 727075 h 850900"/>
                  <a:gd name="connsiteX2284" fmla="*/ 219075 w 723900"/>
                  <a:gd name="connsiteY2284" fmla="*/ 727075 h 850900"/>
                  <a:gd name="connsiteX2285" fmla="*/ 219075 w 723900"/>
                  <a:gd name="connsiteY2285" fmla="*/ 730250 h 850900"/>
                  <a:gd name="connsiteX2286" fmla="*/ 219075 w 723900"/>
                  <a:gd name="connsiteY2286" fmla="*/ 733425 h 850900"/>
                  <a:gd name="connsiteX2287" fmla="*/ 215900 w 723900"/>
                  <a:gd name="connsiteY2287" fmla="*/ 733425 h 850900"/>
                  <a:gd name="connsiteX2288" fmla="*/ 212725 w 723900"/>
                  <a:gd name="connsiteY2288" fmla="*/ 733425 h 850900"/>
                  <a:gd name="connsiteX2289" fmla="*/ 212725 w 723900"/>
                  <a:gd name="connsiteY2289" fmla="*/ 736600 h 850900"/>
                  <a:gd name="connsiteX2290" fmla="*/ 209550 w 723900"/>
                  <a:gd name="connsiteY2290" fmla="*/ 736600 h 850900"/>
                  <a:gd name="connsiteX2291" fmla="*/ 209550 w 723900"/>
                  <a:gd name="connsiteY2291" fmla="*/ 739775 h 850900"/>
                  <a:gd name="connsiteX2292" fmla="*/ 206375 w 723900"/>
                  <a:gd name="connsiteY2292" fmla="*/ 739775 h 850900"/>
                  <a:gd name="connsiteX2293" fmla="*/ 206375 w 723900"/>
                  <a:gd name="connsiteY2293" fmla="*/ 736600 h 850900"/>
                  <a:gd name="connsiteX2294" fmla="*/ 203200 w 723900"/>
                  <a:gd name="connsiteY2294" fmla="*/ 736600 h 850900"/>
                  <a:gd name="connsiteX2295" fmla="*/ 203200 w 723900"/>
                  <a:gd name="connsiteY2295" fmla="*/ 733425 h 850900"/>
                  <a:gd name="connsiteX2296" fmla="*/ 200025 w 723900"/>
                  <a:gd name="connsiteY2296" fmla="*/ 733425 h 850900"/>
                  <a:gd name="connsiteX2297" fmla="*/ 200025 w 723900"/>
                  <a:gd name="connsiteY2297" fmla="*/ 736600 h 850900"/>
                  <a:gd name="connsiteX2298" fmla="*/ 200025 w 723900"/>
                  <a:gd name="connsiteY2298" fmla="*/ 739775 h 850900"/>
                  <a:gd name="connsiteX2299" fmla="*/ 196850 w 723900"/>
                  <a:gd name="connsiteY2299" fmla="*/ 739775 h 850900"/>
                  <a:gd name="connsiteX2300" fmla="*/ 196850 w 723900"/>
                  <a:gd name="connsiteY2300" fmla="*/ 742950 h 850900"/>
                  <a:gd name="connsiteX2301" fmla="*/ 196850 w 723900"/>
                  <a:gd name="connsiteY2301" fmla="*/ 746125 h 850900"/>
                  <a:gd name="connsiteX2302" fmla="*/ 193675 w 723900"/>
                  <a:gd name="connsiteY2302" fmla="*/ 746125 h 850900"/>
                  <a:gd name="connsiteX2303" fmla="*/ 190500 w 723900"/>
                  <a:gd name="connsiteY2303" fmla="*/ 746125 h 850900"/>
                  <a:gd name="connsiteX2304" fmla="*/ 190500 w 723900"/>
                  <a:gd name="connsiteY2304" fmla="*/ 742950 h 850900"/>
                  <a:gd name="connsiteX2305" fmla="*/ 187325 w 723900"/>
                  <a:gd name="connsiteY2305" fmla="*/ 742950 h 850900"/>
                  <a:gd name="connsiteX2306" fmla="*/ 187325 w 723900"/>
                  <a:gd name="connsiteY2306" fmla="*/ 746125 h 850900"/>
                  <a:gd name="connsiteX2307" fmla="*/ 184150 w 723900"/>
                  <a:gd name="connsiteY2307" fmla="*/ 746125 h 850900"/>
                  <a:gd name="connsiteX2308" fmla="*/ 184150 w 723900"/>
                  <a:gd name="connsiteY2308" fmla="*/ 749300 h 850900"/>
                  <a:gd name="connsiteX2309" fmla="*/ 187325 w 723900"/>
                  <a:gd name="connsiteY2309" fmla="*/ 749300 h 850900"/>
                  <a:gd name="connsiteX2310" fmla="*/ 187325 w 723900"/>
                  <a:gd name="connsiteY2310" fmla="*/ 752475 h 850900"/>
                  <a:gd name="connsiteX2311" fmla="*/ 184150 w 723900"/>
                  <a:gd name="connsiteY2311" fmla="*/ 752475 h 850900"/>
                  <a:gd name="connsiteX2312" fmla="*/ 180975 w 723900"/>
                  <a:gd name="connsiteY2312" fmla="*/ 752475 h 850900"/>
                  <a:gd name="connsiteX2313" fmla="*/ 180975 w 723900"/>
                  <a:gd name="connsiteY2313" fmla="*/ 755650 h 850900"/>
                  <a:gd name="connsiteX2314" fmla="*/ 177800 w 723900"/>
                  <a:gd name="connsiteY2314" fmla="*/ 752475 h 850900"/>
                  <a:gd name="connsiteX2315" fmla="*/ 174625 w 723900"/>
                  <a:gd name="connsiteY2315" fmla="*/ 752475 h 850900"/>
                  <a:gd name="connsiteX2316" fmla="*/ 171450 w 723900"/>
                  <a:gd name="connsiteY2316" fmla="*/ 752475 h 850900"/>
                  <a:gd name="connsiteX2317" fmla="*/ 171450 w 723900"/>
                  <a:gd name="connsiteY2317" fmla="*/ 755650 h 850900"/>
                  <a:gd name="connsiteX2318" fmla="*/ 171450 w 723900"/>
                  <a:gd name="connsiteY2318" fmla="*/ 758825 h 850900"/>
                  <a:gd name="connsiteX2319" fmla="*/ 171450 w 723900"/>
                  <a:gd name="connsiteY2319" fmla="*/ 762000 h 850900"/>
                  <a:gd name="connsiteX2320" fmla="*/ 174625 w 723900"/>
                  <a:gd name="connsiteY2320" fmla="*/ 762000 h 850900"/>
                  <a:gd name="connsiteX2321" fmla="*/ 177800 w 723900"/>
                  <a:gd name="connsiteY2321" fmla="*/ 762000 h 850900"/>
                  <a:gd name="connsiteX2322" fmla="*/ 177800 w 723900"/>
                  <a:gd name="connsiteY2322" fmla="*/ 765175 h 850900"/>
                  <a:gd name="connsiteX2323" fmla="*/ 174625 w 723900"/>
                  <a:gd name="connsiteY2323" fmla="*/ 765175 h 850900"/>
                  <a:gd name="connsiteX2324" fmla="*/ 174625 w 723900"/>
                  <a:gd name="connsiteY2324" fmla="*/ 768350 h 850900"/>
                  <a:gd name="connsiteX2325" fmla="*/ 171450 w 723900"/>
                  <a:gd name="connsiteY2325" fmla="*/ 768350 h 850900"/>
                  <a:gd name="connsiteX2326" fmla="*/ 171450 w 723900"/>
                  <a:gd name="connsiteY2326" fmla="*/ 771525 h 850900"/>
                  <a:gd name="connsiteX2327" fmla="*/ 168275 w 723900"/>
                  <a:gd name="connsiteY2327" fmla="*/ 771525 h 850900"/>
                  <a:gd name="connsiteX2328" fmla="*/ 168275 w 723900"/>
                  <a:gd name="connsiteY2328" fmla="*/ 774700 h 850900"/>
                  <a:gd name="connsiteX2329" fmla="*/ 171450 w 723900"/>
                  <a:gd name="connsiteY2329" fmla="*/ 774700 h 850900"/>
                  <a:gd name="connsiteX2330" fmla="*/ 171450 w 723900"/>
                  <a:gd name="connsiteY2330" fmla="*/ 777875 h 850900"/>
                  <a:gd name="connsiteX2331" fmla="*/ 169863 w 723900"/>
                  <a:gd name="connsiteY2331" fmla="*/ 777875 h 850900"/>
                  <a:gd name="connsiteX2332" fmla="*/ 169863 w 723900"/>
                  <a:gd name="connsiteY2332" fmla="*/ 779463 h 850900"/>
                  <a:gd name="connsiteX2333" fmla="*/ 168275 w 723900"/>
                  <a:gd name="connsiteY2333" fmla="*/ 779463 h 850900"/>
                  <a:gd name="connsiteX2334" fmla="*/ 168275 w 723900"/>
                  <a:gd name="connsiteY2334" fmla="*/ 777875 h 850900"/>
                  <a:gd name="connsiteX2335" fmla="*/ 165100 w 723900"/>
                  <a:gd name="connsiteY2335" fmla="*/ 777875 h 850900"/>
                  <a:gd name="connsiteX2336" fmla="*/ 161925 w 723900"/>
                  <a:gd name="connsiteY2336" fmla="*/ 777875 h 850900"/>
                  <a:gd name="connsiteX2337" fmla="*/ 158750 w 723900"/>
                  <a:gd name="connsiteY2337" fmla="*/ 777875 h 850900"/>
                  <a:gd name="connsiteX2338" fmla="*/ 158750 w 723900"/>
                  <a:gd name="connsiteY2338" fmla="*/ 779463 h 850900"/>
                  <a:gd name="connsiteX2339" fmla="*/ 155575 w 723900"/>
                  <a:gd name="connsiteY2339" fmla="*/ 779463 h 850900"/>
                  <a:gd name="connsiteX2340" fmla="*/ 155575 w 723900"/>
                  <a:gd name="connsiteY2340" fmla="*/ 777875 h 850900"/>
                  <a:gd name="connsiteX2341" fmla="*/ 152400 w 723900"/>
                  <a:gd name="connsiteY2341" fmla="*/ 781050 h 850900"/>
                  <a:gd name="connsiteX2342" fmla="*/ 152400 w 723900"/>
                  <a:gd name="connsiteY2342" fmla="*/ 784225 h 850900"/>
                  <a:gd name="connsiteX2343" fmla="*/ 149225 w 723900"/>
                  <a:gd name="connsiteY2343" fmla="*/ 784225 h 850900"/>
                  <a:gd name="connsiteX2344" fmla="*/ 149225 w 723900"/>
                  <a:gd name="connsiteY2344" fmla="*/ 782638 h 850900"/>
                  <a:gd name="connsiteX2345" fmla="*/ 149225 w 723900"/>
                  <a:gd name="connsiteY2345" fmla="*/ 781050 h 850900"/>
                  <a:gd name="connsiteX2346" fmla="*/ 146050 w 723900"/>
                  <a:gd name="connsiteY2346" fmla="*/ 781050 h 850900"/>
                  <a:gd name="connsiteX2347" fmla="*/ 142875 w 723900"/>
                  <a:gd name="connsiteY2347" fmla="*/ 781050 h 850900"/>
                  <a:gd name="connsiteX2348" fmla="*/ 142875 w 723900"/>
                  <a:gd name="connsiteY2348" fmla="*/ 784225 h 850900"/>
                  <a:gd name="connsiteX2349" fmla="*/ 139700 w 723900"/>
                  <a:gd name="connsiteY2349" fmla="*/ 787400 h 850900"/>
                  <a:gd name="connsiteX2350" fmla="*/ 136525 w 723900"/>
                  <a:gd name="connsiteY2350" fmla="*/ 787400 h 850900"/>
                  <a:gd name="connsiteX2351" fmla="*/ 136525 w 723900"/>
                  <a:gd name="connsiteY2351" fmla="*/ 790575 h 850900"/>
                  <a:gd name="connsiteX2352" fmla="*/ 136525 w 723900"/>
                  <a:gd name="connsiteY2352" fmla="*/ 793750 h 850900"/>
                  <a:gd name="connsiteX2353" fmla="*/ 133350 w 723900"/>
                  <a:gd name="connsiteY2353" fmla="*/ 793750 h 850900"/>
                  <a:gd name="connsiteX2354" fmla="*/ 133350 w 723900"/>
                  <a:gd name="connsiteY2354" fmla="*/ 790575 h 850900"/>
                  <a:gd name="connsiteX2355" fmla="*/ 133350 w 723900"/>
                  <a:gd name="connsiteY2355" fmla="*/ 787400 h 850900"/>
                  <a:gd name="connsiteX2356" fmla="*/ 133350 w 723900"/>
                  <a:gd name="connsiteY2356" fmla="*/ 784225 h 850900"/>
                  <a:gd name="connsiteX2357" fmla="*/ 133350 w 723900"/>
                  <a:gd name="connsiteY2357" fmla="*/ 781050 h 850900"/>
                  <a:gd name="connsiteX2358" fmla="*/ 131763 w 723900"/>
                  <a:gd name="connsiteY2358" fmla="*/ 781050 h 850900"/>
                  <a:gd name="connsiteX2359" fmla="*/ 131763 w 723900"/>
                  <a:gd name="connsiteY2359" fmla="*/ 782638 h 850900"/>
                  <a:gd name="connsiteX2360" fmla="*/ 130175 w 723900"/>
                  <a:gd name="connsiteY2360" fmla="*/ 782638 h 850900"/>
                  <a:gd name="connsiteX2361" fmla="*/ 130175 w 723900"/>
                  <a:gd name="connsiteY2361" fmla="*/ 784225 h 850900"/>
                  <a:gd name="connsiteX2362" fmla="*/ 127000 w 723900"/>
                  <a:gd name="connsiteY2362" fmla="*/ 784225 h 850900"/>
                  <a:gd name="connsiteX2363" fmla="*/ 123825 w 723900"/>
                  <a:gd name="connsiteY2363" fmla="*/ 784225 h 850900"/>
                  <a:gd name="connsiteX2364" fmla="*/ 123825 w 723900"/>
                  <a:gd name="connsiteY2364" fmla="*/ 787400 h 850900"/>
                  <a:gd name="connsiteX2365" fmla="*/ 120650 w 723900"/>
                  <a:gd name="connsiteY2365" fmla="*/ 787400 h 850900"/>
                  <a:gd name="connsiteX2366" fmla="*/ 120650 w 723900"/>
                  <a:gd name="connsiteY2366" fmla="*/ 790575 h 850900"/>
                  <a:gd name="connsiteX2367" fmla="*/ 119063 w 723900"/>
                  <a:gd name="connsiteY2367" fmla="*/ 790575 h 850900"/>
                  <a:gd name="connsiteX2368" fmla="*/ 119063 w 723900"/>
                  <a:gd name="connsiteY2368" fmla="*/ 792163 h 850900"/>
                  <a:gd name="connsiteX2369" fmla="*/ 117475 w 723900"/>
                  <a:gd name="connsiteY2369" fmla="*/ 792163 h 850900"/>
                  <a:gd name="connsiteX2370" fmla="*/ 117475 w 723900"/>
                  <a:gd name="connsiteY2370" fmla="*/ 790575 h 850900"/>
                  <a:gd name="connsiteX2371" fmla="*/ 114300 w 723900"/>
                  <a:gd name="connsiteY2371" fmla="*/ 790575 h 850900"/>
                  <a:gd name="connsiteX2372" fmla="*/ 111125 w 723900"/>
                  <a:gd name="connsiteY2372" fmla="*/ 790575 h 850900"/>
                  <a:gd name="connsiteX2373" fmla="*/ 114300 w 723900"/>
                  <a:gd name="connsiteY2373" fmla="*/ 793750 h 850900"/>
                  <a:gd name="connsiteX2374" fmla="*/ 111125 w 723900"/>
                  <a:gd name="connsiteY2374" fmla="*/ 793750 h 850900"/>
                  <a:gd name="connsiteX2375" fmla="*/ 111125 w 723900"/>
                  <a:gd name="connsiteY2375" fmla="*/ 796925 h 850900"/>
                  <a:gd name="connsiteX2376" fmla="*/ 107950 w 723900"/>
                  <a:gd name="connsiteY2376" fmla="*/ 796925 h 850900"/>
                  <a:gd name="connsiteX2377" fmla="*/ 104775 w 723900"/>
                  <a:gd name="connsiteY2377" fmla="*/ 793750 h 850900"/>
                  <a:gd name="connsiteX2378" fmla="*/ 101600 w 723900"/>
                  <a:gd name="connsiteY2378" fmla="*/ 793750 h 850900"/>
                  <a:gd name="connsiteX2379" fmla="*/ 101600 w 723900"/>
                  <a:gd name="connsiteY2379" fmla="*/ 796925 h 850900"/>
                  <a:gd name="connsiteX2380" fmla="*/ 104775 w 723900"/>
                  <a:gd name="connsiteY2380" fmla="*/ 796925 h 850900"/>
                  <a:gd name="connsiteX2381" fmla="*/ 104775 w 723900"/>
                  <a:gd name="connsiteY2381" fmla="*/ 800100 h 850900"/>
                  <a:gd name="connsiteX2382" fmla="*/ 101600 w 723900"/>
                  <a:gd name="connsiteY2382" fmla="*/ 800100 h 850900"/>
                  <a:gd name="connsiteX2383" fmla="*/ 98425 w 723900"/>
                  <a:gd name="connsiteY2383" fmla="*/ 800100 h 850900"/>
                  <a:gd name="connsiteX2384" fmla="*/ 98425 w 723900"/>
                  <a:gd name="connsiteY2384" fmla="*/ 796925 h 850900"/>
                  <a:gd name="connsiteX2385" fmla="*/ 98425 w 723900"/>
                  <a:gd name="connsiteY2385" fmla="*/ 793750 h 850900"/>
                  <a:gd name="connsiteX2386" fmla="*/ 95250 w 723900"/>
                  <a:gd name="connsiteY2386" fmla="*/ 796925 h 850900"/>
                  <a:gd name="connsiteX2387" fmla="*/ 95250 w 723900"/>
                  <a:gd name="connsiteY2387" fmla="*/ 800100 h 850900"/>
                  <a:gd name="connsiteX2388" fmla="*/ 92075 w 723900"/>
                  <a:gd name="connsiteY2388" fmla="*/ 800100 h 850900"/>
                  <a:gd name="connsiteX2389" fmla="*/ 88900 w 723900"/>
                  <a:gd name="connsiteY2389" fmla="*/ 800100 h 850900"/>
                  <a:gd name="connsiteX2390" fmla="*/ 88900 w 723900"/>
                  <a:gd name="connsiteY2390" fmla="*/ 803275 h 850900"/>
                  <a:gd name="connsiteX2391" fmla="*/ 85725 w 723900"/>
                  <a:gd name="connsiteY2391" fmla="*/ 803275 h 850900"/>
                  <a:gd name="connsiteX2392" fmla="*/ 82550 w 723900"/>
                  <a:gd name="connsiteY2392" fmla="*/ 803275 h 850900"/>
                  <a:gd name="connsiteX2393" fmla="*/ 79375 w 723900"/>
                  <a:gd name="connsiteY2393" fmla="*/ 803275 h 850900"/>
                  <a:gd name="connsiteX2394" fmla="*/ 79375 w 723900"/>
                  <a:gd name="connsiteY2394" fmla="*/ 800100 h 850900"/>
                  <a:gd name="connsiteX2395" fmla="*/ 79375 w 723900"/>
                  <a:gd name="connsiteY2395" fmla="*/ 796925 h 850900"/>
                  <a:gd name="connsiteX2396" fmla="*/ 79375 w 723900"/>
                  <a:gd name="connsiteY2396" fmla="*/ 793750 h 850900"/>
                  <a:gd name="connsiteX2397" fmla="*/ 82550 w 723900"/>
                  <a:gd name="connsiteY2397" fmla="*/ 793750 h 850900"/>
                  <a:gd name="connsiteX2398" fmla="*/ 82550 w 723900"/>
                  <a:gd name="connsiteY2398" fmla="*/ 790575 h 850900"/>
                  <a:gd name="connsiteX2399" fmla="*/ 82550 w 723900"/>
                  <a:gd name="connsiteY2399" fmla="*/ 787400 h 850900"/>
                  <a:gd name="connsiteX2400" fmla="*/ 79375 w 723900"/>
                  <a:gd name="connsiteY2400" fmla="*/ 787400 h 850900"/>
                  <a:gd name="connsiteX2401" fmla="*/ 76200 w 723900"/>
                  <a:gd name="connsiteY2401" fmla="*/ 787400 h 850900"/>
                  <a:gd name="connsiteX2402" fmla="*/ 76200 w 723900"/>
                  <a:gd name="connsiteY2402" fmla="*/ 790575 h 850900"/>
                  <a:gd name="connsiteX2403" fmla="*/ 73025 w 723900"/>
                  <a:gd name="connsiteY2403" fmla="*/ 793750 h 850900"/>
                  <a:gd name="connsiteX2404" fmla="*/ 73025 w 723900"/>
                  <a:gd name="connsiteY2404" fmla="*/ 796925 h 850900"/>
                  <a:gd name="connsiteX2405" fmla="*/ 73025 w 723900"/>
                  <a:gd name="connsiteY2405" fmla="*/ 800100 h 850900"/>
                  <a:gd name="connsiteX2406" fmla="*/ 69850 w 723900"/>
                  <a:gd name="connsiteY2406" fmla="*/ 803275 h 850900"/>
                  <a:gd name="connsiteX2407" fmla="*/ 66675 w 723900"/>
                  <a:gd name="connsiteY2407" fmla="*/ 803275 h 850900"/>
                  <a:gd name="connsiteX2408" fmla="*/ 66675 w 723900"/>
                  <a:gd name="connsiteY2408" fmla="*/ 806450 h 850900"/>
                  <a:gd name="connsiteX2409" fmla="*/ 63500 w 723900"/>
                  <a:gd name="connsiteY2409" fmla="*/ 806450 h 850900"/>
                  <a:gd name="connsiteX2410" fmla="*/ 63500 w 723900"/>
                  <a:gd name="connsiteY2410" fmla="*/ 809625 h 850900"/>
                  <a:gd name="connsiteX2411" fmla="*/ 63500 w 723900"/>
                  <a:gd name="connsiteY2411" fmla="*/ 812800 h 850900"/>
                  <a:gd name="connsiteX2412" fmla="*/ 60325 w 723900"/>
                  <a:gd name="connsiteY2412" fmla="*/ 812800 h 850900"/>
                  <a:gd name="connsiteX2413" fmla="*/ 60325 w 723900"/>
                  <a:gd name="connsiteY2413" fmla="*/ 809625 h 850900"/>
                  <a:gd name="connsiteX2414" fmla="*/ 57150 w 723900"/>
                  <a:gd name="connsiteY2414" fmla="*/ 809625 h 850900"/>
                  <a:gd name="connsiteX2415" fmla="*/ 57150 w 723900"/>
                  <a:gd name="connsiteY2415" fmla="*/ 812800 h 850900"/>
                  <a:gd name="connsiteX2416" fmla="*/ 57150 w 723900"/>
                  <a:gd name="connsiteY2416" fmla="*/ 815975 h 850900"/>
                  <a:gd name="connsiteX2417" fmla="*/ 53975 w 723900"/>
                  <a:gd name="connsiteY2417" fmla="*/ 815975 h 850900"/>
                  <a:gd name="connsiteX2418" fmla="*/ 50800 w 723900"/>
                  <a:gd name="connsiteY2418" fmla="*/ 815975 h 850900"/>
                  <a:gd name="connsiteX2419" fmla="*/ 47625 w 723900"/>
                  <a:gd name="connsiteY2419" fmla="*/ 812800 h 850900"/>
                  <a:gd name="connsiteX2420" fmla="*/ 47625 w 723900"/>
                  <a:gd name="connsiteY2420" fmla="*/ 809625 h 850900"/>
                  <a:gd name="connsiteX2421" fmla="*/ 47625 w 723900"/>
                  <a:gd name="connsiteY2421" fmla="*/ 806450 h 850900"/>
                  <a:gd name="connsiteX2422" fmla="*/ 47625 w 723900"/>
                  <a:gd name="connsiteY2422" fmla="*/ 803275 h 850900"/>
                  <a:gd name="connsiteX2423" fmla="*/ 47625 w 723900"/>
                  <a:gd name="connsiteY2423" fmla="*/ 800100 h 850900"/>
                  <a:gd name="connsiteX2424" fmla="*/ 44450 w 723900"/>
                  <a:gd name="connsiteY2424" fmla="*/ 800100 h 850900"/>
                  <a:gd name="connsiteX2425" fmla="*/ 44450 w 723900"/>
                  <a:gd name="connsiteY2425" fmla="*/ 796925 h 850900"/>
                  <a:gd name="connsiteX2426" fmla="*/ 47625 w 723900"/>
                  <a:gd name="connsiteY2426" fmla="*/ 796925 h 850900"/>
                  <a:gd name="connsiteX2427" fmla="*/ 50800 w 723900"/>
                  <a:gd name="connsiteY2427" fmla="*/ 796925 h 850900"/>
                  <a:gd name="connsiteX2428" fmla="*/ 50800 w 723900"/>
                  <a:gd name="connsiteY2428" fmla="*/ 793750 h 850900"/>
                  <a:gd name="connsiteX2429" fmla="*/ 50800 w 723900"/>
                  <a:gd name="connsiteY2429" fmla="*/ 790575 h 850900"/>
                  <a:gd name="connsiteX2430" fmla="*/ 53975 w 723900"/>
                  <a:gd name="connsiteY2430" fmla="*/ 790575 h 850900"/>
                  <a:gd name="connsiteX2431" fmla="*/ 53975 w 723900"/>
                  <a:gd name="connsiteY2431" fmla="*/ 787400 h 850900"/>
                  <a:gd name="connsiteX2432" fmla="*/ 57150 w 723900"/>
                  <a:gd name="connsiteY2432" fmla="*/ 787400 h 850900"/>
                  <a:gd name="connsiteX2433" fmla="*/ 57150 w 723900"/>
                  <a:gd name="connsiteY2433" fmla="*/ 784225 h 850900"/>
                  <a:gd name="connsiteX2434" fmla="*/ 60325 w 723900"/>
                  <a:gd name="connsiteY2434" fmla="*/ 784225 h 850900"/>
                  <a:gd name="connsiteX2435" fmla="*/ 60325 w 723900"/>
                  <a:gd name="connsiteY2435" fmla="*/ 781050 h 850900"/>
                  <a:gd name="connsiteX2436" fmla="*/ 63500 w 723900"/>
                  <a:gd name="connsiteY2436" fmla="*/ 781050 h 850900"/>
                  <a:gd name="connsiteX2437" fmla="*/ 63500 w 723900"/>
                  <a:gd name="connsiteY2437" fmla="*/ 777875 h 850900"/>
                  <a:gd name="connsiteX2438" fmla="*/ 66675 w 723900"/>
                  <a:gd name="connsiteY2438" fmla="*/ 777875 h 850900"/>
                  <a:gd name="connsiteX2439" fmla="*/ 69850 w 723900"/>
                  <a:gd name="connsiteY2439" fmla="*/ 777875 h 850900"/>
                  <a:gd name="connsiteX2440" fmla="*/ 69850 w 723900"/>
                  <a:gd name="connsiteY2440" fmla="*/ 774700 h 850900"/>
                  <a:gd name="connsiteX2441" fmla="*/ 73025 w 723900"/>
                  <a:gd name="connsiteY2441" fmla="*/ 774700 h 850900"/>
                  <a:gd name="connsiteX2442" fmla="*/ 76200 w 723900"/>
                  <a:gd name="connsiteY2442" fmla="*/ 774700 h 850900"/>
                  <a:gd name="connsiteX2443" fmla="*/ 76200 w 723900"/>
                  <a:gd name="connsiteY2443" fmla="*/ 771525 h 850900"/>
                  <a:gd name="connsiteX2444" fmla="*/ 79375 w 723900"/>
                  <a:gd name="connsiteY2444" fmla="*/ 771525 h 850900"/>
                  <a:gd name="connsiteX2445" fmla="*/ 82550 w 723900"/>
                  <a:gd name="connsiteY2445" fmla="*/ 771525 h 850900"/>
                  <a:gd name="connsiteX2446" fmla="*/ 85725 w 723900"/>
                  <a:gd name="connsiteY2446" fmla="*/ 771525 h 850900"/>
                  <a:gd name="connsiteX2447" fmla="*/ 88900 w 723900"/>
                  <a:gd name="connsiteY2447" fmla="*/ 771525 h 850900"/>
                  <a:gd name="connsiteX2448" fmla="*/ 90488 w 723900"/>
                  <a:gd name="connsiteY2448" fmla="*/ 771525 h 850900"/>
                  <a:gd name="connsiteX2449" fmla="*/ 92075 w 723900"/>
                  <a:gd name="connsiteY2449" fmla="*/ 771525 h 850900"/>
                  <a:gd name="connsiteX2450" fmla="*/ 95250 w 723900"/>
                  <a:gd name="connsiteY2450" fmla="*/ 771525 h 850900"/>
                  <a:gd name="connsiteX2451" fmla="*/ 95250 w 723900"/>
                  <a:gd name="connsiteY2451" fmla="*/ 768350 h 850900"/>
                  <a:gd name="connsiteX2452" fmla="*/ 98425 w 723900"/>
                  <a:gd name="connsiteY2452" fmla="*/ 768350 h 850900"/>
                  <a:gd name="connsiteX2453" fmla="*/ 98425 w 723900"/>
                  <a:gd name="connsiteY2453" fmla="*/ 771525 h 850900"/>
                  <a:gd name="connsiteX2454" fmla="*/ 101600 w 723900"/>
                  <a:gd name="connsiteY2454" fmla="*/ 771525 h 850900"/>
                  <a:gd name="connsiteX2455" fmla="*/ 98425 w 723900"/>
                  <a:gd name="connsiteY2455" fmla="*/ 774700 h 850900"/>
                  <a:gd name="connsiteX2456" fmla="*/ 95250 w 723900"/>
                  <a:gd name="connsiteY2456" fmla="*/ 774700 h 850900"/>
                  <a:gd name="connsiteX2457" fmla="*/ 95250 w 723900"/>
                  <a:gd name="connsiteY2457" fmla="*/ 777875 h 850900"/>
                  <a:gd name="connsiteX2458" fmla="*/ 98425 w 723900"/>
                  <a:gd name="connsiteY2458" fmla="*/ 777875 h 850900"/>
                  <a:gd name="connsiteX2459" fmla="*/ 98425 w 723900"/>
                  <a:gd name="connsiteY2459" fmla="*/ 781050 h 850900"/>
                  <a:gd name="connsiteX2460" fmla="*/ 98425 w 723900"/>
                  <a:gd name="connsiteY2460" fmla="*/ 784225 h 850900"/>
                  <a:gd name="connsiteX2461" fmla="*/ 101600 w 723900"/>
                  <a:gd name="connsiteY2461" fmla="*/ 784225 h 850900"/>
                  <a:gd name="connsiteX2462" fmla="*/ 101600 w 723900"/>
                  <a:gd name="connsiteY2462" fmla="*/ 781050 h 850900"/>
                  <a:gd name="connsiteX2463" fmla="*/ 101600 w 723900"/>
                  <a:gd name="connsiteY2463" fmla="*/ 777875 h 850900"/>
                  <a:gd name="connsiteX2464" fmla="*/ 104775 w 723900"/>
                  <a:gd name="connsiteY2464" fmla="*/ 777875 h 850900"/>
                  <a:gd name="connsiteX2465" fmla="*/ 107950 w 723900"/>
                  <a:gd name="connsiteY2465" fmla="*/ 777875 h 850900"/>
                  <a:gd name="connsiteX2466" fmla="*/ 111125 w 723900"/>
                  <a:gd name="connsiteY2466" fmla="*/ 777875 h 850900"/>
                  <a:gd name="connsiteX2467" fmla="*/ 111125 w 723900"/>
                  <a:gd name="connsiteY2467" fmla="*/ 781050 h 850900"/>
                  <a:gd name="connsiteX2468" fmla="*/ 114300 w 723900"/>
                  <a:gd name="connsiteY2468" fmla="*/ 781050 h 850900"/>
                  <a:gd name="connsiteX2469" fmla="*/ 114300 w 723900"/>
                  <a:gd name="connsiteY2469" fmla="*/ 777875 h 850900"/>
                  <a:gd name="connsiteX2470" fmla="*/ 111125 w 723900"/>
                  <a:gd name="connsiteY2470" fmla="*/ 777875 h 850900"/>
                  <a:gd name="connsiteX2471" fmla="*/ 111125 w 723900"/>
                  <a:gd name="connsiteY2471" fmla="*/ 774700 h 850900"/>
                  <a:gd name="connsiteX2472" fmla="*/ 111125 w 723900"/>
                  <a:gd name="connsiteY2472" fmla="*/ 771525 h 850900"/>
                  <a:gd name="connsiteX2473" fmla="*/ 111125 w 723900"/>
                  <a:gd name="connsiteY2473" fmla="*/ 768350 h 850900"/>
                  <a:gd name="connsiteX2474" fmla="*/ 114300 w 723900"/>
                  <a:gd name="connsiteY2474" fmla="*/ 765175 h 850900"/>
                  <a:gd name="connsiteX2475" fmla="*/ 114300 w 723900"/>
                  <a:gd name="connsiteY2475" fmla="*/ 762000 h 850900"/>
                  <a:gd name="connsiteX2476" fmla="*/ 114300 w 723900"/>
                  <a:gd name="connsiteY2476" fmla="*/ 758825 h 850900"/>
                  <a:gd name="connsiteX2477" fmla="*/ 117475 w 723900"/>
                  <a:gd name="connsiteY2477" fmla="*/ 758825 h 850900"/>
                  <a:gd name="connsiteX2478" fmla="*/ 117475 w 723900"/>
                  <a:gd name="connsiteY2478" fmla="*/ 755650 h 850900"/>
                  <a:gd name="connsiteX2479" fmla="*/ 120650 w 723900"/>
                  <a:gd name="connsiteY2479" fmla="*/ 755650 h 850900"/>
                  <a:gd name="connsiteX2480" fmla="*/ 120650 w 723900"/>
                  <a:gd name="connsiteY2480" fmla="*/ 752475 h 850900"/>
                  <a:gd name="connsiteX2481" fmla="*/ 123825 w 723900"/>
                  <a:gd name="connsiteY2481" fmla="*/ 752475 h 850900"/>
                  <a:gd name="connsiteX2482" fmla="*/ 127000 w 723900"/>
                  <a:gd name="connsiteY2482" fmla="*/ 752475 h 850900"/>
                  <a:gd name="connsiteX2483" fmla="*/ 127000 w 723900"/>
                  <a:gd name="connsiteY2483" fmla="*/ 749300 h 850900"/>
                  <a:gd name="connsiteX2484" fmla="*/ 130175 w 723900"/>
                  <a:gd name="connsiteY2484" fmla="*/ 749300 h 850900"/>
                  <a:gd name="connsiteX2485" fmla="*/ 130175 w 723900"/>
                  <a:gd name="connsiteY2485" fmla="*/ 746125 h 850900"/>
                  <a:gd name="connsiteX2486" fmla="*/ 133350 w 723900"/>
                  <a:gd name="connsiteY2486" fmla="*/ 746125 h 850900"/>
                  <a:gd name="connsiteX2487" fmla="*/ 136525 w 723900"/>
                  <a:gd name="connsiteY2487" fmla="*/ 746125 h 850900"/>
                  <a:gd name="connsiteX2488" fmla="*/ 136525 w 723900"/>
                  <a:gd name="connsiteY2488" fmla="*/ 742950 h 850900"/>
                  <a:gd name="connsiteX2489" fmla="*/ 139700 w 723900"/>
                  <a:gd name="connsiteY2489" fmla="*/ 742950 h 850900"/>
                  <a:gd name="connsiteX2490" fmla="*/ 142875 w 723900"/>
                  <a:gd name="connsiteY2490" fmla="*/ 742950 h 850900"/>
                  <a:gd name="connsiteX2491" fmla="*/ 144463 w 723900"/>
                  <a:gd name="connsiteY2491" fmla="*/ 742950 h 850900"/>
                  <a:gd name="connsiteX2492" fmla="*/ 146050 w 723900"/>
                  <a:gd name="connsiteY2492" fmla="*/ 742950 h 850900"/>
                  <a:gd name="connsiteX2493" fmla="*/ 146050 w 723900"/>
                  <a:gd name="connsiteY2493" fmla="*/ 741363 h 850900"/>
                  <a:gd name="connsiteX2494" fmla="*/ 146050 w 723900"/>
                  <a:gd name="connsiteY2494" fmla="*/ 739775 h 850900"/>
                  <a:gd name="connsiteX2495" fmla="*/ 147638 w 723900"/>
                  <a:gd name="connsiteY2495" fmla="*/ 739775 h 850900"/>
                  <a:gd name="connsiteX2496" fmla="*/ 149225 w 723900"/>
                  <a:gd name="connsiteY2496" fmla="*/ 739775 h 850900"/>
                  <a:gd name="connsiteX2497" fmla="*/ 149225 w 723900"/>
                  <a:gd name="connsiteY2497" fmla="*/ 736600 h 850900"/>
                  <a:gd name="connsiteX2498" fmla="*/ 152400 w 723900"/>
                  <a:gd name="connsiteY2498" fmla="*/ 736600 h 850900"/>
                  <a:gd name="connsiteX2499" fmla="*/ 155575 w 723900"/>
                  <a:gd name="connsiteY2499" fmla="*/ 736600 h 850900"/>
                  <a:gd name="connsiteX2500" fmla="*/ 158750 w 723900"/>
                  <a:gd name="connsiteY2500" fmla="*/ 736600 h 850900"/>
                  <a:gd name="connsiteX2501" fmla="*/ 161925 w 723900"/>
                  <a:gd name="connsiteY2501" fmla="*/ 736600 h 850900"/>
                  <a:gd name="connsiteX2502" fmla="*/ 165100 w 723900"/>
                  <a:gd name="connsiteY2502" fmla="*/ 736600 h 850900"/>
                  <a:gd name="connsiteX2503" fmla="*/ 168275 w 723900"/>
                  <a:gd name="connsiteY2503" fmla="*/ 736600 h 850900"/>
                  <a:gd name="connsiteX2504" fmla="*/ 168275 w 723900"/>
                  <a:gd name="connsiteY2504" fmla="*/ 733425 h 850900"/>
                  <a:gd name="connsiteX2505" fmla="*/ 165100 w 723900"/>
                  <a:gd name="connsiteY2505" fmla="*/ 733425 h 850900"/>
                  <a:gd name="connsiteX2506" fmla="*/ 165100 w 723900"/>
                  <a:gd name="connsiteY2506" fmla="*/ 730250 h 850900"/>
                  <a:gd name="connsiteX2507" fmla="*/ 165100 w 723900"/>
                  <a:gd name="connsiteY2507" fmla="*/ 727075 h 850900"/>
                  <a:gd name="connsiteX2508" fmla="*/ 165100 w 723900"/>
                  <a:gd name="connsiteY2508" fmla="*/ 723900 h 850900"/>
                  <a:gd name="connsiteX2509" fmla="*/ 168275 w 723900"/>
                  <a:gd name="connsiteY2509" fmla="*/ 723900 h 850900"/>
                  <a:gd name="connsiteX2510" fmla="*/ 168275 w 723900"/>
                  <a:gd name="connsiteY2510" fmla="*/ 720725 h 850900"/>
                  <a:gd name="connsiteX2511" fmla="*/ 171450 w 723900"/>
                  <a:gd name="connsiteY2511" fmla="*/ 720725 h 850900"/>
                  <a:gd name="connsiteX2512" fmla="*/ 171450 w 723900"/>
                  <a:gd name="connsiteY2512" fmla="*/ 717550 h 850900"/>
                  <a:gd name="connsiteX2513" fmla="*/ 171450 w 723900"/>
                  <a:gd name="connsiteY2513" fmla="*/ 714375 h 850900"/>
                  <a:gd name="connsiteX2514" fmla="*/ 174625 w 723900"/>
                  <a:gd name="connsiteY2514" fmla="*/ 714375 h 850900"/>
                  <a:gd name="connsiteX2515" fmla="*/ 174625 w 723900"/>
                  <a:gd name="connsiteY2515" fmla="*/ 711200 h 850900"/>
                  <a:gd name="connsiteX2516" fmla="*/ 177800 w 723900"/>
                  <a:gd name="connsiteY2516" fmla="*/ 711200 h 850900"/>
                  <a:gd name="connsiteX2517" fmla="*/ 177800 w 723900"/>
                  <a:gd name="connsiteY2517" fmla="*/ 708025 h 850900"/>
                  <a:gd name="connsiteX2518" fmla="*/ 180975 w 723900"/>
                  <a:gd name="connsiteY2518" fmla="*/ 708025 h 850900"/>
                  <a:gd name="connsiteX2519" fmla="*/ 184150 w 723900"/>
                  <a:gd name="connsiteY2519" fmla="*/ 708025 h 850900"/>
                  <a:gd name="connsiteX2520" fmla="*/ 184150 w 723900"/>
                  <a:gd name="connsiteY2520" fmla="*/ 704850 h 850900"/>
                  <a:gd name="connsiteX2521" fmla="*/ 187325 w 723900"/>
                  <a:gd name="connsiteY2521" fmla="*/ 704850 h 850900"/>
                  <a:gd name="connsiteX2522" fmla="*/ 187325 w 723900"/>
                  <a:gd name="connsiteY2522" fmla="*/ 701675 h 850900"/>
                  <a:gd name="connsiteX2523" fmla="*/ 190500 w 723900"/>
                  <a:gd name="connsiteY2523" fmla="*/ 701675 h 850900"/>
                  <a:gd name="connsiteX2524" fmla="*/ 190500 w 723900"/>
                  <a:gd name="connsiteY2524" fmla="*/ 698500 h 850900"/>
                  <a:gd name="connsiteX2525" fmla="*/ 193675 w 723900"/>
                  <a:gd name="connsiteY2525" fmla="*/ 698500 h 850900"/>
                  <a:gd name="connsiteX2526" fmla="*/ 196850 w 723900"/>
                  <a:gd name="connsiteY2526" fmla="*/ 698500 h 850900"/>
                  <a:gd name="connsiteX2527" fmla="*/ 196850 w 723900"/>
                  <a:gd name="connsiteY2527" fmla="*/ 695325 h 850900"/>
                  <a:gd name="connsiteX2528" fmla="*/ 193675 w 723900"/>
                  <a:gd name="connsiteY2528" fmla="*/ 695325 h 850900"/>
                  <a:gd name="connsiteX2529" fmla="*/ 193675 w 723900"/>
                  <a:gd name="connsiteY2529" fmla="*/ 692150 h 850900"/>
                  <a:gd name="connsiteX2530" fmla="*/ 196850 w 723900"/>
                  <a:gd name="connsiteY2530" fmla="*/ 692150 h 850900"/>
                  <a:gd name="connsiteX2531" fmla="*/ 196850 w 723900"/>
                  <a:gd name="connsiteY2531" fmla="*/ 688975 h 850900"/>
                  <a:gd name="connsiteX2532" fmla="*/ 196850 w 723900"/>
                  <a:gd name="connsiteY2532" fmla="*/ 685800 h 850900"/>
                  <a:gd name="connsiteX2533" fmla="*/ 196850 w 723900"/>
                  <a:gd name="connsiteY2533" fmla="*/ 682625 h 850900"/>
                  <a:gd name="connsiteX2534" fmla="*/ 196850 w 723900"/>
                  <a:gd name="connsiteY2534" fmla="*/ 679450 h 850900"/>
                  <a:gd name="connsiteX2535" fmla="*/ 196850 w 723900"/>
                  <a:gd name="connsiteY2535" fmla="*/ 676275 h 850900"/>
                  <a:gd name="connsiteX2536" fmla="*/ 200025 w 723900"/>
                  <a:gd name="connsiteY2536" fmla="*/ 676275 h 850900"/>
                  <a:gd name="connsiteX2537" fmla="*/ 200025 w 723900"/>
                  <a:gd name="connsiteY2537" fmla="*/ 673100 h 850900"/>
                  <a:gd name="connsiteX2538" fmla="*/ 200025 w 723900"/>
                  <a:gd name="connsiteY2538" fmla="*/ 669925 h 850900"/>
                  <a:gd name="connsiteX2539" fmla="*/ 200025 w 723900"/>
                  <a:gd name="connsiteY2539" fmla="*/ 666750 h 850900"/>
                  <a:gd name="connsiteX2540" fmla="*/ 203200 w 723900"/>
                  <a:gd name="connsiteY2540" fmla="*/ 666750 h 850900"/>
                  <a:gd name="connsiteX2541" fmla="*/ 203200 w 723900"/>
                  <a:gd name="connsiteY2541" fmla="*/ 663575 h 850900"/>
                  <a:gd name="connsiteX2542" fmla="*/ 203200 w 723900"/>
                  <a:gd name="connsiteY2542" fmla="*/ 660400 h 850900"/>
                  <a:gd name="connsiteX2543" fmla="*/ 203200 w 723900"/>
                  <a:gd name="connsiteY2543" fmla="*/ 657225 h 850900"/>
                  <a:gd name="connsiteX2544" fmla="*/ 203200 w 723900"/>
                  <a:gd name="connsiteY2544" fmla="*/ 654050 h 850900"/>
                  <a:gd name="connsiteX2545" fmla="*/ 203200 w 723900"/>
                  <a:gd name="connsiteY2545" fmla="*/ 650875 h 850900"/>
                  <a:gd name="connsiteX2546" fmla="*/ 206375 w 723900"/>
                  <a:gd name="connsiteY2546" fmla="*/ 650875 h 850900"/>
                  <a:gd name="connsiteX2547" fmla="*/ 206375 w 723900"/>
                  <a:gd name="connsiteY2547" fmla="*/ 647700 h 850900"/>
                  <a:gd name="connsiteX2548" fmla="*/ 209550 w 723900"/>
                  <a:gd name="connsiteY2548" fmla="*/ 647700 h 850900"/>
                  <a:gd name="connsiteX2549" fmla="*/ 209550 w 723900"/>
                  <a:gd name="connsiteY2549" fmla="*/ 644525 h 850900"/>
                  <a:gd name="connsiteX2550" fmla="*/ 212725 w 723900"/>
                  <a:gd name="connsiteY2550" fmla="*/ 644525 h 850900"/>
                  <a:gd name="connsiteX2551" fmla="*/ 212725 w 723900"/>
                  <a:gd name="connsiteY2551" fmla="*/ 641350 h 850900"/>
                  <a:gd name="connsiteX2552" fmla="*/ 215900 w 723900"/>
                  <a:gd name="connsiteY2552" fmla="*/ 641350 h 850900"/>
                  <a:gd name="connsiteX2553" fmla="*/ 219075 w 723900"/>
                  <a:gd name="connsiteY2553" fmla="*/ 641350 h 850900"/>
                  <a:gd name="connsiteX2554" fmla="*/ 219075 w 723900"/>
                  <a:gd name="connsiteY2554" fmla="*/ 638175 h 850900"/>
                  <a:gd name="connsiteX2555" fmla="*/ 215900 w 723900"/>
                  <a:gd name="connsiteY2555" fmla="*/ 641350 h 850900"/>
                  <a:gd name="connsiteX2556" fmla="*/ 215900 w 723900"/>
                  <a:gd name="connsiteY2556" fmla="*/ 638175 h 850900"/>
                  <a:gd name="connsiteX2557" fmla="*/ 215900 w 723900"/>
                  <a:gd name="connsiteY2557" fmla="*/ 635000 h 850900"/>
                  <a:gd name="connsiteX2558" fmla="*/ 215900 w 723900"/>
                  <a:gd name="connsiteY2558" fmla="*/ 631825 h 850900"/>
                  <a:gd name="connsiteX2559" fmla="*/ 219075 w 723900"/>
                  <a:gd name="connsiteY2559" fmla="*/ 631825 h 850900"/>
                  <a:gd name="connsiteX2560" fmla="*/ 219075 w 723900"/>
                  <a:gd name="connsiteY2560" fmla="*/ 628650 h 850900"/>
                  <a:gd name="connsiteX2561" fmla="*/ 215900 w 723900"/>
                  <a:gd name="connsiteY2561" fmla="*/ 628650 h 850900"/>
                  <a:gd name="connsiteX2562" fmla="*/ 215900 w 723900"/>
                  <a:gd name="connsiteY2562" fmla="*/ 631825 h 850900"/>
                  <a:gd name="connsiteX2563" fmla="*/ 212725 w 723900"/>
                  <a:gd name="connsiteY2563" fmla="*/ 631825 h 850900"/>
                  <a:gd name="connsiteX2564" fmla="*/ 212725 w 723900"/>
                  <a:gd name="connsiteY2564" fmla="*/ 635000 h 850900"/>
                  <a:gd name="connsiteX2565" fmla="*/ 209550 w 723900"/>
                  <a:gd name="connsiteY2565" fmla="*/ 635000 h 850900"/>
                  <a:gd name="connsiteX2566" fmla="*/ 206375 w 723900"/>
                  <a:gd name="connsiteY2566" fmla="*/ 635000 h 850900"/>
                  <a:gd name="connsiteX2567" fmla="*/ 203200 w 723900"/>
                  <a:gd name="connsiteY2567" fmla="*/ 635000 h 850900"/>
                  <a:gd name="connsiteX2568" fmla="*/ 203200 w 723900"/>
                  <a:gd name="connsiteY2568" fmla="*/ 638175 h 850900"/>
                  <a:gd name="connsiteX2569" fmla="*/ 200025 w 723900"/>
                  <a:gd name="connsiteY2569" fmla="*/ 638175 h 850900"/>
                  <a:gd name="connsiteX2570" fmla="*/ 196850 w 723900"/>
                  <a:gd name="connsiteY2570" fmla="*/ 638175 h 850900"/>
                  <a:gd name="connsiteX2571" fmla="*/ 196850 w 723900"/>
                  <a:gd name="connsiteY2571" fmla="*/ 641350 h 850900"/>
                  <a:gd name="connsiteX2572" fmla="*/ 193675 w 723900"/>
                  <a:gd name="connsiteY2572" fmla="*/ 641350 h 850900"/>
                  <a:gd name="connsiteX2573" fmla="*/ 187325 w 723900"/>
                  <a:gd name="connsiteY2573" fmla="*/ 644525 h 850900"/>
                  <a:gd name="connsiteX2574" fmla="*/ 184150 w 723900"/>
                  <a:gd name="connsiteY2574" fmla="*/ 644525 h 850900"/>
                  <a:gd name="connsiteX2575" fmla="*/ 184150 w 723900"/>
                  <a:gd name="connsiteY2575" fmla="*/ 641350 h 850900"/>
                  <a:gd name="connsiteX2576" fmla="*/ 180975 w 723900"/>
                  <a:gd name="connsiteY2576" fmla="*/ 641350 h 850900"/>
                  <a:gd name="connsiteX2577" fmla="*/ 180975 w 723900"/>
                  <a:gd name="connsiteY2577" fmla="*/ 638175 h 850900"/>
                  <a:gd name="connsiteX2578" fmla="*/ 180975 w 723900"/>
                  <a:gd name="connsiteY2578" fmla="*/ 635000 h 850900"/>
                  <a:gd name="connsiteX2579" fmla="*/ 177800 w 723900"/>
                  <a:gd name="connsiteY2579" fmla="*/ 635000 h 850900"/>
                  <a:gd name="connsiteX2580" fmla="*/ 174625 w 723900"/>
                  <a:gd name="connsiteY2580" fmla="*/ 635000 h 850900"/>
                  <a:gd name="connsiteX2581" fmla="*/ 174625 w 723900"/>
                  <a:gd name="connsiteY2581" fmla="*/ 631825 h 850900"/>
                  <a:gd name="connsiteX2582" fmla="*/ 177800 w 723900"/>
                  <a:gd name="connsiteY2582" fmla="*/ 631825 h 850900"/>
                  <a:gd name="connsiteX2583" fmla="*/ 177800 w 723900"/>
                  <a:gd name="connsiteY2583" fmla="*/ 628650 h 850900"/>
                  <a:gd name="connsiteX2584" fmla="*/ 177800 w 723900"/>
                  <a:gd name="connsiteY2584" fmla="*/ 625475 h 850900"/>
                  <a:gd name="connsiteX2585" fmla="*/ 174625 w 723900"/>
                  <a:gd name="connsiteY2585" fmla="*/ 625475 h 850900"/>
                  <a:gd name="connsiteX2586" fmla="*/ 174625 w 723900"/>
                  <a:gd name="connsiteY2586" fmla="*/ 628650 h 850900"/>
                  <a:gd name="connsiteX2587" fmla="*/ 171450 w 723900"/>
                  <a:gd name="connsiteY2587" fmla="*/ 628650 h 850900"/>
                  <a:gd name="connsiteX2588" fmla="*/ 171450 w 723900"/>
                  <a:gd name="connsiteY2588" fmla="*/ 631825 h 850900"/>
                  <a:gd name="connsiteX2589" fmla="*/ 171450 w 723900"/>
                  <a:gd name="connsiteY2589" fmla="*/ 635000 h 850900"/>
                  <a:gd name="connsiteX2590" fmla="*/ 168275 w 723900"/>
                  <a:gd name="connsiteY2590" fmla="*/ 635000 h 850900"/>
                  <a:gd name="connsiteX2591" fmla="*/ 165100 w 723900"/>
                  <a:gd name="connsiteY2591" fmla="*/ 635000 h 850900"/>
                  <a:gd name="connsiteX2592" fmla="*/ 165100 w 723900"/>
                  <a:gd name="connsiteY2592" fmla="*/ 638175 h 850900"/>
                  <a:gd name="connsiteX2593" fmla="*/ 168275 w 723900"/>
                  <a:gd name="connsiteY2593" fmla="*/ 638175 h 850900"/>
                  <a:gd name="connsiteX2594" fmla="*/ 168275 w 723900"/>
                  <a:gd name="connsiteY2594" fmla="*/ 641350 h 850900"/>
                  <a:gd name="connsiteX2595" fmla="*/ 168275 w 723900"/>
                  <a:gd name="connsiteY2595" fmla="*/ 644525 h 850900"/>
                  <a:gd name="connsiteX2596" fmla="*/ 169863 w 723900"/>
                  <a:gd name="connsiteY2596" fmla="*/ 644525 h 850900"/>
                  <a:gd name="connsiteX2597" fmla="*/ 169863 w 723900"/>
                  <a:gd name="connsiteY2597" fmla="*/ 646113 h 850900"/>
                  <a:gd name="connsiteX2598" fmla="*/ 168275 w 723900"/>
                  <a:gd name="connsiteY2598" fmla="*/ 646113 h 850900"/>
                  <a:gd name="connsiteX2599" fmla="*/ 168275 w 723900"/>
                  <a:gd name="connsiteY2599" fmla="*/ 647700 h 850900"/>
                  <a:gd name="connsiteX2600" fmla="*/ 171450 w 723900"/>
                  <a:gd name="connsiteY2600" fmla="*/ 647700 h 850900"/>
                  <a:gd name="connsiteX2601" fmla="*/ 171450 w 723900"/>
                  <a:gd name="connsiteY2601" fmla="*/ 650875 h 850900"/>
                  <a:gd name="connsiteX2602" fmla="*/ 168275 w 723900"/>
                  <a:gd name="connsiteY2602" fmla="*/ 650875 h 850900"/>
                  <a:gd name="connsiteX2603" fmla="*/ 168275 w 723900"/>
                  <a:gd name="connsiteY2603" fmla="*/ 654050 h 850900"/>
                  <a:gd name="connsiteX2604" fmla="*/ 165100 w 723900"/>
                  <a:gd name="connsiteY2604" fmla="*/ 654050 h 850900"/>
                  <a:gd name="connsiteX2605" fmla="*/ 161925 w 723900"/>
                  <a:gd name="connsiteY2605" fmla="*/ 654050 h 850900"/>
                  <a:gd name="connsiteX2606" fmla="*/ 161925 w 723900"/>
                  <a:gd name="connsiteY2606" fmla="*/ 650875 h 850900"/>
                  <a:gd name="connsiteX2607" fmla="*/ 158750 w 723900"/>
                  <a:gd name="connsiteY2607" fmla="*/ 647700 h 850900"/>
                  <a:gd name="connsiteX2608" fmla="*/ 158750 w 723900"/>
                  <a:gd name="connsiteY2608" fmla="*/ 644525 h 850900"/>
                  <a:gd name="connsiteX2609" fmla="*/ 158750 w 723900"/>
                  <a:gd name="connsiteY2609" fmla="*/ 641350 h 850900"/>
                  <a:gd name="connsiteX2610" fmla="*/ 155575 w 723900"/>
                  <a:gd name="connsiteY2610" fmla="*/ 641350 h 850900"/>
                  <a:gd name="connsiteX2611" fmla="*/ 155575 w 723900"/>
                  <a:gd name="connsiteY2611" fmla="*/ 638175 h 850900"/>
                  <a:gd name="connsiteX2612" fmla="*/ 155575 w 723900"/>
                  <a:gd name="connsiteY2612" fmla="*/ 635000 h 850900"/>
                  <a:gd name="connsiteX2613" fmla="*/ 152400 w 723900"/>
                  <a:gd name="connsiteY2613" fmla="*/ 635000 h 850900"/>
                  <a:gd name="connsiteX2614" fmla="*/ 152400 w 723900"/>
                  <a:gd name="connsiteY2614" fmla="*/ 631825 h 850900"/>
                  <a:gd name="connsiteX2615" fmla="*/ 149225 w 723900"/>
                  <a:gd name="connsiteY2615" fmla="*/ 628650 h 850900"/>
                  <a:gd name="connsiteX2616" fmla="*/ 149225 w 723900"/>
                  <a:gd name="connsiteY2616" fmla="*/ 625475 h 850900"/>
                  <a:gd name="connsiteX2617" fmla="*/ 146050 w 723900"/>
                  <a:gd name="connsiteY2617" fmla="*/ 625475 h 850900"/>
                  <a:gd name="connsiteX2618" fmla="*/ 146050 w 723900"/>
                  <a:gd name="connsiteY2618" fmla="*/ 628650 h 850900"/>
                  <a:gd name="connsiteX2619" fmla="*/ 142875 w 723900"/>
                  <a:gd name="connsiteY2619" fmla="*/ 628650 h 850900"/>
                  <a:gd name="connsiteX2620" fmla="*/ 142875 w 723900"/>
                  <a:gd name="connsiteY2620" fmla="*/ 631825 h 850900"/>
                  <a:gd name="connsiteX2621" fmla="*/ 139700 w 723900"/>
                  <a:gd name="connsiteY2621" fmla="*/ 631825 h 850900"/>
                  <a:gd name="connsiteX2622" fmla="*/ 139700 w 723900"/>
                  <a:gd name="connsiteY2622" fmla="*/ 628650 h 850900"/>
                  <a:gd name="connsiteX2623" fmla="*/ 139700 w 723900"/>
                  <a:gd name="connsiteY2623" fmla="*/ 625475 h 850900"/>
                  <a:gd name="connsiteX2624" fmla="*/ 136525 w 723900"/>
                  <a:gd name="connsiteY2624" fmla="*/ 625475 h 850900"/>
                  <a:gd name="connsiteX2625" fmla="*/ 133350 w 723900"/>
                  <a:gd name="connsiteY2625" fmla="*/ 628650 h 850900"/>
                  <a:gd name="connsiteX2626" fmla="*/ 133350 w 723900"/>
                  <a:gd name="connsiteY2626" fmla="*/ 625475 h 850900"/>
                  <a:gd name="connsiteX2627" fmla="*/ 133350 w 723900"/>
                  <a:gd name="connsiteY2627" fmla="*/ 622300 h 850900"/>
                  <a:gd name="connsiteX2628" fmla="*/ 133350 w 723900"/>
                  <a:gd name="connsiteY2628" fmla="*/ 619125 h 850900"/>
                  <a:gd name="connsiteX2629" fmla="*/ 130175 w 723900"/>
                  <a:gd name="connsiteY2629" fmla="*/ 619125 h 850900"/>
                  <a:gd name="connsiteX2630" fmla="*/ 130175 w 723900"/>
                  <a:gd name="connsiteY2630" fmla="*/ 615950 h 850900"/>
                  <a:gd name="connsiteX2631" fmla="*/ 127000 w 723900"/>
                  <a:gd name="connsiteY2631" fmla="*/ 615950 h 850900"/>
                  <a:gd name="connsiteX2632" fmla="*/ 127000 w 723900"/>
                  <a:gd name="connsiteY2632" fmla="*/ 619125 h 850900"/>
                  <a:gd name="connsiteX2633" fmla="*/ 123825 w 723900"/>
                  <a:gd name="connsiteY2633" fmla="*/ 619125 h 850900"/>
                  <a:gd name="connsiteX2634" fmla="*/ 120650 w 723900"/>
                  <a:gd name="connsiteY2634" fmla="*/ 622300 h 850900"/>
                  <a:gd name="connsiteX2635" fmla="*/ 117475 w 723900"/>
                  <a:gd name="connsiteY2635" fmla="*/ 622300 h 850900"/>
                  <a:gd name="connsiteX2636" fmla="*/ 117475 w 723900"/>
                  <a:gd name="connsiteY2636" fmla="*/ 625475 h 850900"/>
                  <a:gd name="connsiteX2637" fmla="*/ 114300 w 723900"/>
                  <a:gd name="connsiteY2637" fmla="*/ 625475 h 850900"/>
                  <a:gd name="connsiteX2638" fmla="*/ 112713 w 723900"/>
                  <a:gd name="connsiteY2638" fmla="*/ 625475 h 850900"/>
                  <a:gd name="connsiteX2639" fmla="*/ 112713 w 723900"/>
                  <a:gd name="connsiteY2639" fmla="*/ 627063 h 850900"/>
                  <a:gd name="connsiteX2640" fmla="*/ 111125 w 723900"/>
                  <a:gd name="connsiteY2640" fmla="*/ 627063 h 850900"/>
                  <a:gd name="connsiteX2641" fmla="*/ 111125 w 723900"/>
                  <a:gd name="connsiteY2641" fmla="*/ 625475 h 850900"/>
                  <a:gd name="connsiteX2642" fmla="*/ 107950 w 723900"/>
                  <a:gd name="connsiteY2642" fmla="*/ 628650 h 850900"/>
                  <a:gd name="connsiteX2643" fmla="*/ 104775 w 723900"/>
                  <a:gd name="connsiteY2643" fmla="*/ 628650 h 850900"/>
                  <a:gd name="connsiteX2644" fmla="*/ 101600 w 723900"/>
                  <a:gd name="connsiteY2644" fmla="*/ 631825 h 850900"/>
                  <a:gd name="connsiteX2645" fmla="*/ 104775 w 723900"/>
                  <a:gd name="connsiteY2645" fmla="*/ 631825 h 850900"/>
                  <a:gd name="connsiteX2646" fmla="*/ 101600 w 723900"/>
                  <a:gd name="connsiteY2646" fmla="*/ 635000 h 850900"/>
                  <a:gd name="connsiteX2647" fmla="*/ 98425 w 723900"/>
                  <a:gd name="connsiteY2647" fmla="*/ 635000 h 850900"/>
                  <a:gd name="connsiteX2648" fmla="*/ 95250 w 723900"/>
                  <a:gd name="connsiteY2648" fmla="*/ 635000 h 850900"/>
                  <a:gd name="connsiteX2649" fmla="*/ 95250 w 723900"/>
                  <a:gd name="connsiteY2649" fmla="*/ 638175 h 850900"/>
                  <a:gd name="connsiteX2650" fmla="*/ 92075 w 723900"/>
                  <a:gd name="connsiteY2650" fmla="*/ 638175 h 850900"/>
                  <a:gd name="connsiteX2651" fmla="*/ 88900 w 723900"/>
                  <a:gd name="connsiteY2651" fmla="*/ 638175 h 850900"/>
                  <a:gd name="connsiteX2652" fmla="*/ 88900 w 723900"/>
                  <a:gd name="connsiteY2652" fmla="*/ 635000 h 850900"/>
                  <a:gd name="connsiteX2653" fmla="*/ 85725 w 723900"/>
                  <a:gd name="connsiteY2653" fmla="*/ 635000 h 850900"/>
                  <a:gd name="connsiteX2654" fmla="*/ 82550 w 723900"/>
                  <a:gd name="connsiteY2654" fmla="*/ 635000 h 850900"/>
                  <a:gd name="connsiteX2655" fmla="*/ 82550 w 723900"/>
                  <a:gd name="connsiteY2655" fmla="*/ 633413 h 850900"/>
                  <a:gd name="connsiteX2656" fmla="*/ 79375 w 723900"/>
                  <a:gd name="connsiteY2656" fmla="*/ 633413 h 850900"/>
                  <a:gd name="connsiteX2657" fmla="*/ 79375 w 723900"/>
                  <a:gd name="connsiteY2657" fmla="*/ 631825 h 850900"/>
                  <a:gd name="connsiteX2658" fmla="*/ 82550 w 723900"/>
                  <a:gd name="connsiteY2658" fmla="*/ 631825 h 850900"/>
                  <a:gd name="connsiteX2659" fmla="*/ 85725 w 723900"/>
                  <a:gd name="connsiteY2659" fmla="*/ 631825 h 850900"/>
                  <a:gd name="connsiteX2660" fmla="*/ 88900 w 723900"/>
                  <a:gd name="connsiteY2660" fmla="*/ 631825 h 850900"/>
                  <a:gd name="connsiteX2661" fmla="*/ 88900 w 723900"/>
                  <a:gd name="connsiteY2661" fmla="*/ 628650 h 850900"/>
                  <a:gd name="connsiteX2662" fmla="*/ 92075 w 723900"/>
                  <a:gd name="connsiteY2662" fmla="*/ 628650 h 850900"/>
                  <a:gd name="connsiteX2663" fmla="*/ 92075 w 723900"/>
                  <a:gd name="connsiteY2663" fmla="*/ 625475 h 850900"/>
                  <a:gd name="connsiteX2664" fmla="*/ 92075 w 723900"/>
                  <a:gd name="connsiteY2664" fmla="*/ 622300 h 850900"/>
                  <a:gd name="connsiteX2665" fmla="*/ 92075 w 723900"/>
                  <a:gd name="connsiteY2665" fmla="*/ 619125 h 850900"/>
                  <a:gd name="connsiteX2666" fmla="*/ 92075 w 723900"/>
                  <a:gd name="connsiteY2666" fmla="*/ 615950 h 850900"/>
                  <a:gd name="connsiteX2667" fmla="*/ 95250 w 723900"/>
                  <a:gd name="connsiteY2667" fmla="*/ 615950 h 850900"/>
                  <a:gd name="connsiteX2668" fmla="*/ 95250 w 723900"/>
                  <a:gd name="connsiteY2668" fmla="*/ 612775 h 850900"/>
                  <a:gd name="connsiteX2669" fmla="*/ 98425 w 723900"/>
                  <a:gd name="connsiteY2669" fmla="*/ 612775 h 850900"/>
                  <a:gd name="connsiteX2670" fmla="*/ 98425 w 723900"/>
                  <a:gd name="connsiteY2670" fmla="*/ 609600 h 850900"/>
                  <a:gd name="connsiteX2671" fmla="*/ 95250 w 723900"/>
                  <a:gd name="connsiteY2671" fmla="*/ 609600 h 850900"/>
                  <a:gd name="connsiteX2672" fmla="*/ 92075 w 723900"/>
                  <a:gd name="connsiteY2672" fmla="*/ 609600 h 850900"/>
                  <a:gd name="connsiteX2673" fmla="*/ 88900 w 723900"/>
                  <a:gd name="connsiteY2673" fmla="*/ 612775 h 850900"/>
                  <a:gd name="connsiteX2674" fmla="*/ 88900 w 723900"/>
                  <a:gd name="connsiteY2674" fmla="*/ 609600 h 850900"/>
                  <a:gd name="connsiteX2675" fmla="*/ 88900 w 723900"/>
                  <a:gd name="connsiteY2675" fmla="*/ 606425 h 850900"/>
                  <a:gd name="connsiteX2676" fmla="*/ 88900 w 723900"/>
                  <a:gd name="connsiteY2676" fmla="*/ 603250 h 850900"/>
                  <a:gd name="connsiteX2677" fmla="*/ 88900 w 723900"/>
                  <a:gd name="connsiteY2677" fmla="*/ 601663 h 850900"/>
                  <a:gd name="connsiteX2678" fmla="*/ 88900 w 723900"/>
                  <a:gd name="connsiteY2678" fmla="*/ 600075 h 850900"/>
                  <a:gd name="connsiteX2679" fmla="*/ 88900 w 723900"/>
                  <a:gd name="connsiteY2679" fmla="*/ 596900 h 850900"/>
                  <a:gd name="connsiteX2680" fmla="*/ 92075 w 723900"/>
                  <a:gd name="connsiteY2680" fmla="*/ 596900 h 850900"/>
                  <a:gd name="connsiteX2681" fmla="*/ 92075 w 723900"/>
                  <a:gd name="connsiteY2681" fmla="*/ 593725 h 850900"/>
                  <a:gd name="connsiteX2682" fmla="*/ 95250 w 723900"/>
                  <a:gd name="connsiteY2682" fmla="*/ 593725 h 850900"/>
                  <a:gd name="connsiteX2683" fmla="*/ 95250 w 723900"/>
                  <a:gd name="connsiteY2683" fmla="*/ 590550 h 850900"/>
                  <a:gd name="connsiteX2684" fmla="*/ 95250 w 723900"/>
                  <a:gd name="connsiteY2684" fmla="*/ 587375 h 850900"/>
                  <a:gd name="connsiteX2685" fmla="*/ 95250 w 723900"/>
                  <a:gd name="connsiteY2685" fmla="*/ 584200 h 850900"/>
                  <a:gd name="connsiteX2686" fmla="*/ 95250 w 723900"/>
                  <a:gd name="connsiteY2686" fmla="*/ 581025 h 850900"/>
                  <a:gd name="connsiteX2687" fmla="*/ 92075 w 723900"/>
                  <a:gd name="connsiteY2687" fmla="*/ 581025 h 850900"/>
                  <a:gd name="connsiteX2688" fmla="*/ 92075 w 723900"/>
                  <a:gd name="connsiteY2688" fmla="*/ 577850 h 850900"/>
                  <a:gd name="connsiteX2689" fmla="*/ 92075 w 723900"/>
                  <a:gd name="connsiteY2689" fmla="*/ 574675 h 850900"/>
                  <a:gd name="connsiteX2690" fmla="*/ 92075 w 723900"/>
                  <a:gd name="connsiteY2690" fmla="*/ 571500 h 850900"/>
                  <a:gd name="connsiteX2691" fmla="*/ 88900 w 723900"/>
                  <a:gd name="connsiteY2691" fmla="*/ 571500 h 850900"/>
                  <a:gd name="connsiteX2692" fmla="*/ 88900 w 723900"/>
                  <a:gd name="connsiteY2692" fmla="*/ 568325 h 850900"/>
                  <a:gd name="connsiteX2693" fmla="*/ 88900 w 723900"/>
                  <a:gd name="connsiteY2693" fmla="*/ 565150 h 850900"/>
                  <a:gd name="connsiteX2694" fmla="*/ 88900 w 723900"/>
                  <a:gd name="connsiteY2694" fmla="*/ 561975 h 850900"/>
                  <a:gd name="connsiteX2695" fmla="*/ 88900 w 723900"/>
                  <a:gd name="connsiteY2695" fmla="*/ 558800 h 850900"/>
                  <a:gd name="connsiteX2696" fmla="*/ 88900 w 723900"/>
                  <a:gd name="connsiteY2696" fmla="*/ 555625 h 850900"/>
                  <a:gd name="connsiteX2697" fmla="*/ 85725 w 723900"/>
                  <a:gd name="connsiteY2697" fmla="*/ 555625 h 850900"/>
                  <a:gd name="connsiteX2698" fmla="*/ 85725 w 723900"/>
                  <a:gd name="connsiteY2698" fmla="*/ 552450 h 850900"/>
                  <a:gd name="connsiteX2699" fmla="*/ 85725 w 723900"/>
                  <a:gd name="connsiteY2699" fmla="*/ 549275 h 850900"/>
                  <a:gd name="connsiteX2700" fmla="*/ 82550 w 723900"/>
                  <a:gd name="connsiteY2700" fmla="*/ 549275 h 850900"/>
                  <a:gd name="connsiteX2701" fmla="*/ 82550 w 723900"/>
                  <a:gd name="connsiteY2701" fmla="*/ 546100 h 850900"/>
                  <a:gd name="connsiteX2702" fmla="*/ 85725 w 723900"/>
                  <a:gd name="connsiteY2702" fmla="*/ 546100 h 850900"/>
                  <a:gd name="connsiteX2703" fmla="*/ 85725 w 723900"/>
                  <a:gd name="connsiteY2703" fmla="*/ 542925 h 850900"/>
                  <a:gd name="connsiteX2704" fmla="*/ 88900 w 723900"/>
                  <a:gd name="connsiteY2704" fmla="*/ 542925 h 850900"/>
                  <a:gd name="connsiteX2705" fmla="*/ 88900 w 723900"/>
                  <a:gd name="connsiteY2705" fmla="*/ 539750 h 850900"/>
                  <a:gd name="connsiteX2706" fmla="*/ 92075 w 723900"/>
                  <a:gd name="connsiteY2706" fmla="*/ 536575 h 850900"/>
                  <a:gd name="connsiteX2707" fmla="*/ 92075 w 723900"/>
                  <a:gd name="connsiteY2707" fmla="*/ 533400 h 850900"/>
                  <a:gd name="connsiteX2708" fmla="*/ 95250 w 723900"/>
                  <a:gd name="connsiteY2708" fmla="*/ 533400 h 850900"/>
                  <a:gd name="connsiteX2709" fmla="*/ 95250 w 723900"/>
                  <a:gd name="connsiteY2709" fmla="*/ 530225 h 850900"/>
                  <a:gd name="connsiteX2710" fmla="*/ 92075 w 723900"/>
                  <a:gd name="connsiteY2710" fmla="*/ 530225 h 850900"/>
                  <a:gd name="connsiteX2711" fmla="*/ 92075 w 723900"/>
                  <a:gd name="connsiteY2711" fmla="*/ 533400 h 850900"/>
                  <a:gd name="connsiteX2712" fmla="*/ 88900 w 723900"/>
                  <a:gd name="connsiteY2712" fmla="*/ 533400 h 850900"/>
                  <a:gd name="connsiteX2713" fmla="*/ 88900 w 723900"/>
                  <a:gd name="connsiteY2713" fmla="*/ 536575 h 850900"/>
                  <a:gd name="connsiteX2714" fmla="*/ 85725 w 723900"/>
                  <a:gd name="connsiteY2714" fmla="*/ 539750 h 850900"/>
                  <a:gd name="connsiteX2715" fmla="*/ 85725 w 723900"/>
                  <a:gd name="connsiteY2715" fmla="*/ 542925 h 850900"/>
                  <a:gd name="connsiteX2716" fmla="*/ 82550 w 723900"/>
                  <a:gd name="connsiteY2716" fmla="*/ 542925 h 850900"/>
                  <a:gd name="connsiteX2717" fmla="*/ 82550 w 723900"/>
                  <a:gd name="connsiteY2717" fmla="*/ 546100 h 850900"/>
                  <a:gd name="connsiteX2718" fmla="*/ 79375 w 723900"/>
                  <a:gd name="connsiteY2718" fmla="*/ 546100 h 850900"/>
                  <a:gd name="connsiteX2719" fmla="*/ 79375 w 723900"/>
                  <a:gd name="connsiteY2719" fmla="*/ 549275 h 850900"/>
                  <a:gd name="connsiteX2720" fmla="*/ 79375 w 723900"/>
                  <a:gd name="connsiteY2720" fmla="*/ 552450 h 850900"/>
                  <a:gd name="connsiteX2721" fmla="*/ 82550 w 723900"/>
                  <a:gd name="connsiteY2721" fmla="*/ 552450 h 850900"/>
                  <a:gd name="connsiteX2722" fmla="*/ 82550 w 723900"/>
                  <a:gd name="connsiteY2722" fmla="*/ 555625 h 850900"/>
                  <a:gd name="connsiteX2723" fmla="*/ 79375 w 723900"/>
                  <a:gd name="connsiteY2723" fmla="*/ 555625 h 850900"/>
                  <a:gd name="connsiteX2724" fmla="*/ 79375 w 723900"/>
                  <a:gd name="connsiteY2724" fmla="*/ 558800 h 850900"/>
                  <a:gd name="connsiteX2725" fmla="*/ 82550 w 723900"/>
                  <a:gd name="connsiteY2725" fmla="*/ 558800 h 850900"/>
                  <a:gd name="connsiteX2726" fmla="*/ 79375 w 723900"/>
                  <a:gd name="connsiteY2726" fmla="*/ 561975 h 850900"/>
                  <a:gd name="connsiteX2727" fmla="*/ 76200 w 723900"/>
                  <a:gd name="connsiteY2727" fmla="*/ 561975 h 850900"/>
                  <a:gd name="connsiteX2728" fmla="*/ 73025 w 723900"/>
                  <a:gd name="connsiteY2728" fmla="*/ 561975 h 850900"/>
                  <a:gd name="connsiteX2729" fmla="*/ 73025 w 723900"/>
                  <a:gd name="connsiteY2729" fmla="*/ 565150 h 850900"/>
                  <a:gd name="connsiteX2730" fmla="*/ 69850 w 723900"/>
                  <a:gd name="connsiteY2730" fmla="*/ 565150 h 850900"/>
                  <a:gd name="connsiteX2731" fmla="*/ 66675 w 723900"/>
                  <a:gd name="connsiteY2731" fmla="*/ 565150 h 850900"/>
                  <a:gd name="connsiteX2732" fmla="*/ 66675 w 723900"/>
                  <a:gd name="connsiteY2732" fmla="*/ 568325 h 850900"/>
                  <a:gd name="connsiteX2733" fmla="*/ 63500 w 723900"/>
                  <a:gd name="connsiteY2733" fmla="*/ 568325 h 850900"/>
                  <a:gd name="connsiteX2734" fmla="*/ 60325 w 723900"/>
                  <a:gd name="connsiteY2734" fmla="*/ 568325 h 850900"/>
                  <a:gd name="connsiteX2735" fmla="*/ 57150 w 723900"/>
                  <a:gd name="connsiteY2735" fmla="*/ 568325 h 850900"/>
                  <a:gd name="connsiteX2736" fmla="*/ 53975 w 723900"/>
                  <a:gd name="connsiteY2736" fmla="*/ 568325 h 850900"/>
                  <a:gd name="connsiteX2737" fmla="*/ 50800 w 723900"/>
                  <a:gd name="connsiteY2737" fmla="*/ 568325 h 850900"/>
                  <a:gd name="connsiteX2738" fmla="*/ 47625 w 723900"/>
                  <a:gd name="connsiteY2738" fmla="*/ 568325 h 850900"/>
                  <a:gd name="connsiteX2739" fmla="*/ 44450 w 723900"/>
                  <a:gd name="connsiteY2739" fmla="*/ 568325 h 850900"/>
                  <a:gd name="connsiteX2740" fmla="*/ 41275 w 723900"/>
                  <a:gd name="connsiteY2740" fmla="*/ 568325 h 850900"/>
                  <a:gd name="connsiteX2741" fmla="*/ 41275 w 723900"/>
                  <a:gd name="connsiteY2741" fmla="*/ 565150 h 850900"/>
                  <a:gd name="connsiteX2742" fmla="*/ 38100 w 723900"/>
                  <a:gd name="connsiteY2742" fmla="*/ 565150 h 850900"/>
                  <a:gd name="connsiteX2743" fmla="*/ 38100 w 723900"/>
                  <a:gd name="connsiteY2743" fmla="*/ 561975 h 850900"/>
                  <a:gd name="connsiteX2744" fmla="*/ 36513 w 723900"/>
                  <a:gd name="connsiteY2744" fmla="*/ 561975 h 850900"/>
                  <a:gd name="connsiteX2745" fmla="*/ 36513 w 723900"/>
                  <a:gd name="connsiteY2745" fmla="*/ 563563 h 850900"/>
                  <a:gd name="connsiteX2746" fmla="*/ 34925 w 723900"/>
                  <a:gd name="connsiteY2746" fmla="*/ 563563 h 850900"/>
                  <a:gd name="connsiteX2747" fmla="*/ 34925 w 723900"/>
                  <a:gd name="connsiteY2747" fmla="*/ 561975 h 850900"/>
                  <a:gd name="connsiteX2748" fmla="*/ 34925 w 723900"/>
                  <a:gd name="connsiteY2748" fmla="*/ 558800 h 850900"/>
                  <a:gd name="connsiteX2749" fmla="*/ 38100 w 723900"/>
                  <a:gd name="connsiteY2749" fmla="*/ 558800 h 850900"/>
                  <a:gd name="connsiteX2750" fmla="*/ 38100 w 723900"/>
                  <a:gd name="connsiteY2750" fmla="*/ 555625 h 850900"/>
                  <a:gd name="connsiteX2751" fmla="*/ 34925 w 723900"/>
                  <a:gd name="connsiteY2751" fmla="*/ 555625 h 850900"/>
                  <a:gd name="connsiteX2752" fmla="*/ 34925 w 723900"/>
                  <a:gd name="connsiteY2752" fmla="*/ 552450 h 850900"/>
                  <a:gd name="connsiteX2753" fmla="*/ 31750 w 723900"/>
                  <a:gd name="connsiteY2753" fmla="*/ 552450 h 850900"/>
                  <a:gd name="connsiteX2754" fmla="*/ 31750 w 723900"/>
                  <a:gd name="connsiteY2754" fmla="*/ 549275 h 850900"/>
                  <a:gd name="connsiteX2755" fmla="*/ 31750 w 723900"/>
                  <a:gd name="connsiteY2755" fmla="*/ 547688 h 850900"/>
                  <a:gd name="connsiteX2756" fmla="*/ 31750 w 723900"/>
                  <a:gd name="connsiteY2756" fmla="*/ 546100 h 850900"/>
                  <a:gd name="connsiteX2757" fmla="*/ 28575 w 723900"/>
                  <a:gd name="connsiteY2757" fmla="*/ 546100 h 850900"/>
                  <a:gd name="connsiteX2758" fmla="*/ 28575 w 723900"/>
                  <a:gd name="connsiteY2758" fmla="*/ 542925 h 850900"/>
                  <a:gd name="connsiteX2759" fmla="*/ 28575 w 723900"/>
                  <a:gd name="connsiteY2759" fmla="*/ 539750 h 850900"/>
                  <a:gd name="connsiteX2760" fmla="*/ 25400 w 723900"/>
                  <a:gd name="connsiteY2760" fmla="*/ 539750 h 850900"/>
                  <a:gd name="connsiteX2761" fmla="*/ 22225 w 723900"/>
                  <a:gd name="connsiteY2761" fmla="*/ 539750 h 850900"/>
                  <a:gd name="connsiteX2762" fmla="*/ 22225 w 723900"/>
                  <a:gd name="connsiteY2762" fmla="*/ 536575 h 850900"/>
                  <a:gd name="connsiteX2763" fmla="*/ 19050 w 723900"/>
                  <a:gd name="connsiteY2763" fmla="*/ 536575 h 850900"/>
                  <a:gd name="connsiteX2764" fmla="*/ 19050 w 723900"/>
                  <a:gd name="connsiteY2764" fmla="*/ 533400 h 850900"/>
                  <a:gd name="connsiteX2765" fmla="*/ 19050 w 723900"/>
                  <a:gd name="connsiteY2765" fmla="*/ 530225 h 850900"/>
                  <a:gd name="connsiteX2766" fmla="*/ 22225 w 723900"/>
                  <a:gd name="connsiteY2766" fmla="*/ 530225 h 850900"/>
                  <a:gd name="connsiteX2767" fmla="*/ 22225 w 723900"/>
                  <a:gd name="connsiteY2767" fmla="*/ 527050 h 850900"/>
                  <a:gd name="connsiteX2768" fmla="*/ 19050 w 723900"/>
                  <a:gd name="connsiteY2768" fmla="*/ 527050 h 850900"/>
                  <a:gd name="connsiteX2769" fmla="*/ 15875 w 723900"/>
                  <a:gd name="connsiteY2769" fmla="*/ 527050 h 850900"/>
                  <a:gd name="connsiteX2770" fmla="*/ 12700 w 723900"/>
                  <a:gd name="connsiteY2770" fmla="*/ 527050 h 850900"/>
                  <a:gd name="connsiteX2771" fmla="*/ 12700 w 723900"/>
                  <a:gd name="connsiteY2771" fmla="*/ 523875 h 850900"/>
                  <a:gd name="connsiteX2772" fmla="*/ 15875 w 723900"/>
                  <a:gd name="connsiteY2772" fmla="*/ 523875 h 850900"/>
                  <a:gd name="connsiteX2773" fmla="*/ 15875 w 723900"/>
                  <a:gd name="connsiteY2773" fmla="*/ 520700 h 850900"/>
                  <a:gd name="connsiteX2774" fmla="*/ 19050 w 723900"/>
                  <a:gd name="connsiteY2774" fmla="*/ 520700 h 850900"/>
                  <a:gd name="connsiteX2775" fmla="*/ 22225 w 723900"/>
                  <a:gd name="connsiteY2775" fmla="*/ 517525 h 850900"/>
                  <a:gd name="connsiteX2776" fmla="*/ 22225 w 723900"/>
                  <a:gd name="connsiteY2776" fmla="*/ 514350 h 850900"/>
                  <a:gd name="connsiteX2777" fmla="*/ 25400 w 723900"/>
                  <a:gd name="connsiteY2777" fmla="*/ 514350 h 850900"/>
                  <a:gd name="connsiteX2778" fmla="*/ 25400 w 723900"/>
                  <a:gd name="connsiteY2778" fmla="*/ 511175 h 850900"/>
                  <a:gd name="connsiteX2779" fmla="*/ 25400 w 723900"/>
                  <a:gd name="connsiteY2779" fmla="*/ 508000 h 850900"/>
                  <a:gd name="connsiteX2780" fmla="*/ 28575 w 723900"/>
                  <a:gd name="connsiteY2780" fmla="*/ 508000 h 850900"/>
                  <a:gd name="connsiteX2781" fmla="*/ 28575 w 723900"/>
                  <a:gd name="connsiteY2781" fmla="*/ 511175 h 850900"/>
                  <a:gd name="connsiteX2782" fmla="*/ 31750 w 723900"/>
                  <a:gd name="connsiteY2782" fmla="*/ 508000 h 850900"/>
                  <a:gd name="connsiteX2783" fmla="*/ 28575 w 723900"/>
                  <a:gd name="connsiteY2783" fmla="*/ 508000 h 850900"/>
                  <a:gd name="connsiteX2784" fmla="*/ 28575 w 723900"/>
                  <a:gd name="connsiteY2784" fmla="*/ 504825 h 850900"/>
                  <a:gd name="connsiteX2785" fmla="*/ 25400 w 723900"/>
                  <a:gd name="connsiteY2785" fmla="*/ 504825 h 850900"/>
                  <a:gd name="connsiteX2786" fmla="*/ 25400 w 723900"/>
                  <a:gd name="connsiteY2786" fmla="*/ 508000 h 850900"/>
                  <a:gd name="connsiteX2787" fmla="*/ 22225 w 723900"/>
                  <a:gd name="connsiteY2787" fmla="*/ 508000 h 850900"/>
                  <a:gd name="connsiteX2788" fmla="*/ 22225 w 723900"/>
                  <a:gd name="connsiteY2788" fmla="*/ 504825 h 850900"/>
                  <a:gd name="connsiteX2789" fmla="*/ 19050 w 723900"/>
                  <a:gd name="connsiteY2789" fmla="*/ 504825 h 850900"/>
                  <a:gd name="connsiteX2790" fmla="*/ 22225 w 723900"/>
                  <a:gd name="connsiteY2790" fmla="*/ 501650 h 850900"/>
                  <a:gd name="connsiteX2791" fmla="*/ 25400 w 723900"/>
                  <a:gd name="connsiteY2791" fmla="*/ 501650 h 850900"/>
                  <a:gd name="connsiteX2792" fmla="*/ 28575 w 723900"/>
                  <a:gd name="connsiteY2792" fmla="*/ 501650 h 850900"/>
                  <a:gd name="connsiteX2793" fmla="*/ 28575 w 723900"/>
                  <a:gd name="connsiteY2793" fmla="*/ 498475 h 850900"/>
                  <a:gd name="connsiteX2794" fmla="*/ 25400 w 723900"/>
                  <a:gd name="connsiteY2794" fmla="*/ 498475 h 850900"/>
                  <a:gd name="connsiteX2795" fmla="*/ 22225 w 723900"/>
                  <a:gd name="connsiteY2795" fmla="*/ 498475 h 850900"/>
                  <a:gd name="connsiteX2796" fmla="*/ 22225 w 723900"/>
                  <a:gd name="connsiteY2796" fmla="*/ 495300 h 850900"/>
                  <a:gd name="connsiteX2797" fmla="*/ 25400 w 723900"/>
                  <a:gd name="connsiteY2797" fmla="*/ 495300 h 850900"/>
                  <a:gd name="connsiteX2798" fmla="*/ 25400 w 723900"/>
                  <a:gd name="connsiteY2798" fmla="*/ 492125 h 850900"/>
                  <a:gd name="connsiteX2799" fmla="*/ 22225 w 723900"/>
                  <a:gd name="connsiteY2799" fmla="*/ 492125 h 850900"/>
                  <a:gd name="connsiteX2800" fmla="*/ 22225 w 723900"/>
                  <a:gd name="connsiteY2800" fmla="*/ 495300 h 850900"/>
                  <a:gd name="connsiteX2801" fmla="*/ 19050 w 723900"/>
                  <a:gd name="connsiteY2801" fmla="*/ 492125 h 850900"/>
                  <a:gd name="connsiteX2802" fmla="*/ 19050 w 723900"/>
                  <a:gd name="connsiteY2802" fmla="*/ 495300 h 850900"/>
                  <a:gd name="connsiteX2803" fmla="*/ 19050 w 723900"/>
                  <a:gd name="connsiteY2803" fmla="*/ 498475 h 850900"/>
                  <a:gd name="connsiteX2804" fmla="*/ 15875 w 723900"/>
                  <a:gd name="connsiteY2804" fmla="*/ 498475 h 850900"/>
                  <a:gd name="connsiteX2805" fmla="*/ 12700 w 723900"/>
                  <a:gd name="connsiteY2805" fmla="*/ 498475 h 850900"/>
                  <a:gd name="connsiteX2806" fmla="*/ 12700 w 723900"/>
                  <a:gd name="connsiteY2806" fmla="*/ 495300 h 850900"/>
                  <a:gd name="connsiteX2807" fmla="*/ 12700 w 723900"/>
                  <a:gd name="connsiteY2807" fmla="*/ 492125 h 850900"/>
                  <a:gd name="connsiteX2808" fmla="*/ 12700 w 723900"/>
                  <a:gd name="connsiteY2808" fmla="*/ 488950 h 850900"/>
                  <a:gd name="connsiteX2809" fmla="*/ 12700 w 723900"/>
                  <a:gd name="connsiteY2809" fmla="*/ 485775 h 850900"/>
                  <a:gd name="connsiteX2810" fmla="*/ 9525 w 723900"/>
                  <a:gd name="connsiteY2810" fmla="*/ 485775 h 850900"/>
                  <a:gd name="connsiteX2811" fmla="*/ 9525 w 723900"/>
                  <a:gd name="connsiteY2811" fmla="*/ 482600 h 850900"/>
                  <a:gd name="connsiteX2812" fmla="*/ 6350 w 723900"/>
                  <a:gd name="connsiteY2812" fmla="*/ 482600 h 850900"/>
                  <a:gd name="connsiteX2813" fmla="*/ 6350 w 723900"/>
                  <a:gd name="connsiteY2813" fmla="*/ 479425 h 850900"/>
                  <a:gd name="connsiteX2814" fmla="*/ 9525 w 723900"/>
                  <a:gd name="connsiteY2814" fmla="*/ 479425 h 850900"/>
                  <a:gd name="connsiteX2815" fmla="*/ 9525 w 723900"/>
                  <a:gd name="connsiteY2815" fmla="*/ 476250 h 850900"/>
                  <a:gd name="connsiteX2816" fmla="*/ 12700 w 723900"/>
                  <a:gd name="connsiteY2816" fmla="*/ 476250 h 850900"/>
                  <a:gd name="connsiteX2817" fmla="*/ 12700 w 723900"/>
                  <a:gd name="connsiteY2817" fmla="*/ 473075 h 850900"/>
                  <a:gd name="connsiteX2818" fmla="*/ 9525 w 723900"/>
                  <a:gd name="connsiteY2818" fmla="*/ 473075 h 850900"/>
                  <a:gd name="connsiteX2819" fmla="*/ 9525 w 723900"/>
                  <a:gd name="connsiteY2819" fmla="*/ 469900 h 850900"/>
                  <a:gd name="connsiteX2820" fmla="*/ 6350 w 723900"/>
                  <a:gd name="connsiteY2820" fmla="*/ 469900 h 850900"/>
                  <a:gd name="connsiteX2821" fmla="*/ 3175 w 723900"/>
                  <a:gd name="connsiteY2821" fmla="*/ 469900 h 850900"/>
                  <a:gd name="connsiteX2822" fmla="*/ 3175 w 723900"/>
                  <a:gd name="connsiteY2822" fmla="*/ 466725 h 850900"/>
                  <a:gd name="connsiteX2823" fmla="*/ 6350 w 723900"/>
                  <a:gd name="connsiteY2823" fmla="*/ 466725 h 850900"/>
                  <a:gd name="connsiteX2824" fmla="*/ 9525 w 723900"/>
                  <a:gd name="connsiteY2824" fmla="*/ 466725 h 850900"/>
                  <a:gd name="connsiteX2825" fmla="*/ 12700 w 723900"/>
                  <a:gd name="connsiteY2825" fmla="*/ 466725 h 850900"/>
                  <a:gd name="connsiteX2826" fmla="*/ 12700 w 723900"/>
                  <a:gd name="connsiteY2826" fmla="*/ 463550 h 850900"/>
                  <a:gd name="connsiteX2827" fmla="*/ 9525 w 723900"/>
                  <a:gd name="connsiteY2827" fmla="*/ 463550 h 850900"/>
                  <a:gd name="connsiteX2828" fmla="*/ 6350 w 723900"/>
                  <a:gd name="connsiteY2828" fmla="*/ 463550 h 850900"/>
                  <a:gd name="connsiteX2829" fmla="*/ 6350 w 723900"/>
                  <a:gd name="connsiteY2829" fmla="*/ 460375 h 850900"/>
                  <a:gd name="connsiteX2830" fmla="*/ 6350 w 723900"/>
                  <a:gd name="connsiteY2830" fmla="*/ 457200 h 850900"/>
                  <a:gd name="connsiteX2831" fmla="*/ 9525 w 723900"/>
                  <a:gd name="connsiteY2831" fmla="*/ 457200 h 850900"/>
                  <a:gd name="connsiteX2832" fmla="*/ 12700 w 723900"/>
                  <a:gd name="connsiteY2832" fmla="*/ 457200 h 850900"/>
                  <a:gd name="connsiteX2833" fmla="*/ 15875 w 723900"/>
                  <a:gd name="connsiteY2833" fmla="*/ 457200 h 850900"/>
                  <a:gd name="connsiteX2834" fmla="*/ 19050 w 723900"/>
                  <a:gd name="connsiteY2834" fmla="*/ 457200 h 850900"/>
                  <a:gd name="connsiteX2835" fmla="*/ 19050 w 723900"/>
                  <a:gd name="connsiteY2835" fmla="*/ 454025 h 850900"/>
                  <a:gd name="connsiteX2836" fmla="*/ 15875 w 723900"/>
                  <a:gd name="connsiteY2836" fmla="*/ 454025 h 850900"/>
                  <a:gd name="connsiteX2837" fmla="*/ 15875 w 723900"/>
                  <a:gd name="connsiteY2837" fmla="*/ 450850 h 850900"/>
                  <a:gd name="connsiteX2838" fmla="*/ 15875 w 723900"/>
                  <a:gd name="connsiteY2838" fmla="*/ 447675 h 850900"/>
                  <a:gd name="connsiteX2839" fmla="*/ 19050 w 723900"/>
                  <a:gd name="connsiteY2839" fmla="*/ 444500 h 850900"/>
                  <a:gd name="connsiteX2840" fmla="*/ 19050 w 723900"/>
                  <a:gd name="connsiteY2840" fmla="*/ 441325 h 850900"/>
                  <a:gd name="connsiteX2841" fmla="*/ 22225 w 723900"/>
                  <a:gd name="connsiteY2841" fmla="*/ 441325 h 850900"/>
                  <a:gd name="connsiteX2842" fmla="*/ 22225 w 723900"/>
                  <a:gd name="connsiteY2842" fmla="*/ 438150 h 850900"/>
                  <a:gd name="connsiteX2843" fmla="*/ 25400 w 723900"/>
                  <a:gd name="connsiteY2843" fmla="*/ 438150 h 850900"/>
                  <a:gd name="connsiteX2844" fmla="*/ 25400 w 723900"/>
                  <a:gd name="connsiteY2844" fmla="*/ 434975 h 850900"/>
                  <a:gd name="connsiteX2845" fmla="*/ 28575 w 723900"/>
                  <a:gd name="connsiteY2845" fmla="*/ 434975 h 850900"/>
                  <a:gd name="connsiteX2846" fmla="*/ 28575 w 723900"/>
                  <a:gd name="connsiteY2846" fmla="*/ 431800 h 850900"/>
                  <a:gd name="connsiteX2847" fmla="*/ 31750 w 723900"/>
                  <a:gd name="connsiteY2847" fmla="*/ 431800 h 850900"/>
                  <a:gd name="connsiteX2848" fmla="*/ 31750 w 723900"/>
                  <a:gd name="connsiteY2848" fmla="*/ 428625 h 850900"/>
                  <a:gd name="connsiteX2849" fmla="*/ 33338 w 723900"/>
                  <a:gd name="connsiteY2849" fmla="*/ 428625 h 850900"/>
                  <a:gd name="connsiteX2850" fmla="*/ 34925 w 723900"/>
                  <a:gd name="connsiteY2850" fmla="*/ 428625 h 850900"/>
                  <a:gd name="connsiteX2851" fmla="*/ 34925 w 723900"/>
                  <a:gd name="connsiteY2851" fmla="*/ 425450 h 850900"/>
                  <a:gd name="connsiteX2852" fmla="*/ 38100 w 723900"/>
                  <a:gd name="connsiteY2852" fmla="*/ 425450 h 850900"/>
                  <a:gd name="connsiteX2853" fmla="*/ 41275 w 723900"/>
                  <a:gd name="connsiteY2853" fmla="*/ 425450 h 850900"/>
                  <a:gd name="connsiteX2854" fmla="*/ 41275 w 723900"/>
                  <a:gd name="connsiteY2854" fmla="*/ 428625 h 850900"/>
                  <a:gd name="connsiteX2855" fmla="*/ 44450 w 723900"/>
                  <a:gd name="connsiteY2855" fmla="*/ 428625 h 850900"/>
                  <a:gd name="connsiteX2856" fmla="*/ 44450 w 723900"/>
                  <a:gd name="connsiteY2856" fmla="*/ 425450 h 850900"/>
                  <a:gd name="connsiteX2857" fmla="*/ 41275 w 723900"/>
                  <a:gd name="connsiteY2857" fmla="*/ 425450 h 850900"/>
                  <a:gd name="connsiteX2858" fmla="*/ 41275 w 723900"/>
                  <a:gd name="connsiteY2858" fmla="*/ 422275 h 850900"/>
                  <a:gd name="connsiteX2859" fmla="*/ 41275 w 723900"/>
                  <a:gd name="connsiteY2859" fmla="*/ 419100 h 850900"/>
                  <a:gd name="connsiteX2860" fmla="*/ 44450 w 723900"/>
                  <a:gd name="connsiteY2860" fmla="*/ 422275 h 850900"/>
                  <a:gd name="connsiteX2861" fmla="*/ 44450 w 723900"/>
                  <a:gd name="connsiteY2861" fmla="*/ 419100 h 850900"/>
                  <a:gd name="connsiteX2862" fmla="*/ 44450 w 723900"/>
                  <a:gd name="connsiteY2862" fmla="*/ 417513 h 850900"/>
                  <a:gd name="connsiteX2863" fmla="*/ 44450 w 723900"/>
                  <a:gd name="connsiteY2863" fmla="*/ 415925 h 850900"/>
                  <a:gd name="connsiteX2864" fmla="*/ 44450 w 723900"/>
                  <a:gd name="connsiteY2864" fmla="*/ 412750 h 850900"/>
                  <a:gd name="connsiteX2865" fmla="*/ 44450 w 723900"/>
                  <a:gd name="connsiteY2865" fmla="*/ 409575 h 850900"/>
                  <a:gd name="connsiteX2866" fmla="*/ 47625 w 723900"/>
                  <a:gd name="connsiteY2866" fmla="*/ 406400 h 850900"/>
                  <a:gd name="connsiteX2867" fmla="*/ 47625 w 723900"/>
                  <a:gd name="connsiteY2867" fmla="*/ 403225 h 850900"/>
                  <a:gd name="connsiteX2868" fmla="*/ 50800 w 723900"/>
                  <a:gd name="connsiteY2868" fmla="*/ 403225 h 850900"/>
                  <a:gd name="connsiteX2869" fmla="*/ 50800 w 723900"/>
                  <a:gd name="connsiteY2869" fmla="*/ 400050 h 850900"/>
                  <a:gd name="connsiteX2870" fmla="*/ 50800 w 723900"/>
                  <a:gd name="connsiteY2870" fmla="*/ 396875 h 850900"/>
                  <a:gd name="connsiteX2871" fmla="*/ 53975 w 723900"/>
                  <a:gd name="connsiteY2871" fmla="*/ 396875 h 850900"/>
                  <a:gd name="connsiteX2872" fmla="*/ 53975 w 723900"/>
                  <a:gd name="connsiteY2872" fmla="*/ 393700 h 850900"/>
                  <a:gd name="connsiteX2873" fmla="*/ 57150 w 723900"/>
                  <a:gd name="connsiteY2873" fmla="*/ 393700 h 850900"/>
                  <a:gd name="connsiteX2874" fmla="*/ 60325 w 723900"/>
                  <a:gd name="connsiteY2874" fmla="*/ 393700 h 850900"/>
                  <a:gd name="connsiteX2875" fmla="*/ 61913 w 723900"/>
                  <a:gd name="connsiteY2875" fmla="*/ 393700 h 850900"/>
                  <a:gd name="connsiteX2876" fmla="*/ 63500 w 723900"/>
                  <a:gd name="connsiteY2876" fmla="*/ 393700 h 850900"/>
                  <a:gd name="connsiteX2877" fmla="*/ 63500 w 723900"/>
                  <a:gd name="connsiteY2877" fmla="*/ 390525 h 850900"/>
                  <a:gd name="connsiteX2878" fmla="*/ 66675 w 723900"/>
                  <a:gd name="connsiteY2878" fmla="*/ 393700 h 850900"/>
                  <a:gd name="connsiteX2879" fmla="*/ 69850 w 723900"/>
                  <a:gd name="connsiteY2879" fmla="*/ 393700 h 850900"/>
                  <a:gd name="connsiteX2880" fmla="*/ 69850 w 723900"/>
                  <a:gd name="connsiteY2880" fmla="*/ 396875 h 850900"/>
                  <a:gd name="connsiteX2881" fmla="*/ 73025 w 723900"/>
                  <a:gd name="connsiteY2881" fmla="*/ 393700 h 850900"/>
                  <a:gd name="connsiteX2882" fmla="*/ 73025 w 723900"/>
                  <a:gd name="connsiteY2882" fmla="*/ 396875 h 850900"/>
                  <a:gd name="connsiteX2883" fmla="*/ 73025 w 723900"/>
                  <a:gd name="connsiteY2883" fmla="*/ 400050 h 850900"/>
                  <a:gd name="connsiteX2884" fmla="*/ 76200 w 723900"/>
                  <a:gd name="connsiteY2884" fmla="*/ 400050 h 850900"/>
                  <a:gd name="connsiteX2885" fmla="*/ 77788 w 723900"/>
                  <a:gd name="connsiteY2885" fmla="*/ 400050 h 850900"/>
                  <a:gd name="connsiteX2886" fmla="*/ 77788 w 723900"/>
                  <a:gd name="connsiteY2886" fmla="*/ 401638 h 850900"/>
                  <a:gd name="connsiteX2887" fmla="*/ 76200 w 723900"/>
                  <a:gd name="connsiteY2887" fmla="*/ 401638 h 850900"/>
                  <a:gd name="connsiteX2888" fmla="*/ 76200 w 723900"/>
                  <a:gd name="connsiteY2888" fmla="*/ 403225 h 850900"/>
                  <a:gd name="connsiteX2889" fmla="*/ 79375 w 723900"/>
                  <a:gd name="connsiteY2889" fmla="*/ 403225 h 850900"/>
                  <a:gd name="connsiteX2890" fmla="*/ 79375 w 723900"/>
                  <a:gd name="connsiteY2890" fmla="*/ 406400 h 850900"/>
                  <a:gd name="connsiteX2891" fmla="*/ 82550 w 723900"/>
                  <a:gd name="connsiteY2891" fmla="*/ 406400 h 850900"/>
                  <a:gd name="connsiteX2892" fmla="*/ 85725 w 723900"/>
                  <a:gd name="connsiteY2892" fmla="*/ 406400 h 850900"/>
                  <a:gd name="connsiteX2893" fmla="*/ 88900 w 723900"/>
                  <a:gd name="connsiteY2893" fmla="*/ 406400 h 850900"/>
                  <a:gd name="connsiteX2894" fmla="*/ 88900 w 723900"/>
                  <a:gd name="connsiteY2894" fmla="*/ 403225 h 850900"/>
                  <a:gd name="connsiteX2895" fmla="*/ 92075 w 723900"/>
                  <a:gd name="connsiteY2895" fmla="*/ 403225 h 850900"/>
                  <a:gd name="connsiteX2896" fmla="*/ 92075 w 723900"/>
                  <a:gd name="connsiteY2896" fmla="*/ 400050 h 850900"/>
                  <a:gd name="connsiteX2897" fmla="*/ 95250 w 723900"/>
                  <a:gd name="connsiteY2897" fmla="*/ 400050 h 850900"/>
                  <a:gd name="connsiteX2898" fmla="*/ 98425 w 723900"/>
                  <a:gd name="connsiteY2898" fmla="*/ 400050 h 850900"/>
                  <a:gd name="connsiteX2899" fmla="*/ 98425 w 723900"/>
                  <a:gd name="connsiteY2899" fmla="*/ 396875 h 850900"/>
                  <a:gd name="connsiteX2900" fmla="*/ 101600 w 723900"/>
                  <a:gd name="connsiteY2900" fmla="*/ 393700 h 850900"/>
                  <a:gd name="connsiteX2901" fmla="*/ 101600 w 723900"/>
                  <a:gd name="connsiteY2901" fmla="*/ 390525 h 850900"/>
                  <a:gd name="connsiteX2902" fmla="*/ 103188 w 723900"/>
                  <a:gd name="connsiteY2902" fmla="*/ 390525 h 850900"/>
                  <a:gd name="connsiteX2903" fmla="*/ 104775 w 723900"/>
                  <a:gd name="connsiteY2903" fmla="*/ 390525 h 850900"/>
                  <a:gd name="connsiteX2904" fmla="*/ 104775 w 723900"/>
                  <a:gd name="connsiteY2904" fmla="*/ 387350 h 850900"/>
                  <a:gd name="connsiteX2905" fmla="*/ 107950 w 723900"/>
                  <a:gd name="connsiteY2905" fmla="*/ 387350 h 850900"/>
                  <a:gd name="connsiteX2906" fmla="*/ 107950 w 723900"/>
                  <a:gd name="connsiteY2906" fmla="*/ 384175 h 850900"/>
                  <a:gd name="connsiteX2907" fmla="*/ 111125 w 723900"/>
                  <a:gd name="connsiteY2907" fmla="*/ 384175 h 850900"/>
                  <a:gd name="connsiteX2908" fmla="*/ 114300 w 723900"/>
                  <a:gd name="connsiteY2908" fmla="*/ 384175 h 850900"/>
                  <a:gd name="connsiteX2909" fmla="*/ 114300 w 723900"/>
                  <a:gd name="connsiteY2909" fmla="*/ 387350 h 850900"/>
                  <a:gd name="connsiteX2910" fmla="*/ 111125 w 723900"/>
                  <a:gd name="connsiteY2910" fmla="*/ 387350 h 850900"/>
                  <a:gd name="connsiteX2911" fmla="*/ 111125 w 723900"/>
                  <a:gd name="connsiteY2911" fmla="*/ 390525 h 850900"/>
                  <a:gd name="connsiteX2912" fmla="*/ 114300 w 723900"/>
                  <a:gd name="connsiteY2912" fmla="*/ 390525 h 850900"/>
                  <a:gd name="connsiteX2913" fmla="*/ 117475 w 723900"/>
                  <a:gd name="connsiteY2913" fmla="*/ 390525 h 850900"/>
                  <a:gd name="connsiteX2914" fmla="*/ 120650 w 723900"/>
                  <a:gd name="connsiteY2914" fmla="*/ 390525 h 850900"/>
                  <a:gd name="connsiteX2915" fmla="*/ 123825 w 723900"/>
                  <a:gd name="connsiteY2915" fmla="*/ 390525 h 850900"/>
                  <a:gd name="connsiteX2916" fmla="*/ 123825 w 723900"/>
                  <a:gd name="connsiteY2916" fmla="*/ 387350 h 850900"/>
                  <a:gd name="connsiteX2917" fmla="*/ 127000 w 723900"/>
                  <a:gd name="connsiteY2917" fmla="*/ 390525 h 850900"/>
                  <a:gd name="connsiteX2918" fmla="*/ 130175 w 723900"/>
                  <a:gd name="connsiteY2918" fmla="*/ 390525 h 850900"/>
                  <a:gd name="connsiteX2919" fmla="*/ 130175 w 723900"/>
                  <a:gd name="connsiteY2919" fmla="*/ 387350 h 850900"/>
                  <a:gd name="connsiteX2920" fmla="*/ 133350 w 723900"/>
                  <a:gd name="connsiteY2920" fmla="*/ 387350 h 850900"/>
                  <a:gd name="connsiteX2921" fmla="*/ 136525 w 723900"/>
                  <a:gd name="connsiteY2921" fmla="*/ 387350 h 850900"/>
                  <a:gd name="connsiteX2922" fmla="*/ 136525 w 723900"/>
                  <a:gd name="connsiteY2922" fmla="*/ 384175 h 850900"/>
                  <a:gd name="connsiteX2923" fmla="*/ 139700 w 723900"/>
                  <a:gd name="connsiteY2923" fmla="*/ 384175 h 850900"/>
                  <a:gd name="connsiteX2924" fmla="*/ 139700 w 723900"/>
                  <a:gd name="connsiteY2924" fmla="*/ 381000 h 850900"/>
                  <a:gd name="connsiteX2925" fmla="*/ 139700 w 723900"/>
                  <a:gd name="connsiteY2925" fmla="*/ 377825 h 850900"/>
                  <a:gd name="connsiteX2926" fmla="*/ 142875 w 723900"/>
                  <a:gd name="connsiteY2926" fmla="*/ 377825 h 850900"/>
                  <a:gd name="connsiteX2927" fmla="*/ 142875 w 723900"/>
                  <a:gd name="connsiteY2927" fmla="*/ 374650 h 850900"/>
                  <a:gd name="connsiteX2928" fmla="*/ 142875 w 723900"/>
                  <a:gd name="connsiteY2928" fmla="*/ 371475 h 850900"/>
                  <a:gd name="connsiteX2929" fmla="*/ 142875 w 723900"/>
                  <a:gd name="connsiteY2929" fmla="*/ 368300 h 850900"/>
                  <a:gd name="connsiteX2930" fmla="*/ 142875 w 723900"/>
                  <a:gd name="connsiteY2930" fmla="*/ 365125 h 850900"/>
                  <a:gd name="connsiteX2931" fmla="*/ 142875 w 723900"/>
                  <a:gd name="connsiteY2931" fmla="*/ 361950 h 850900"/>
                  <a:gd name="connsiteX2932" fmla="*/ 142875 w 723900"/>
                  <a:gd name="connsiteY2932" fmla="*/ 358775 h 850900"/>
                  <a:gd name="connsiteX2933" fmla="*/ 142875 w 723900"/>
                  <a:gd name="connsiteY2933" fmla="*/ 355600 h 850900"/>
                  <a:gd name="connsiteX2934" fmla="*/ 142875 w 723900"/>
                  <a:gd name="connsiteY2934" fmla="*/ 352425 h 850900"/>
                  <a:gd name="connsiteX2935" fmla="*/ 139700 w 723900"/>
                  <a:gd name="connsiteY2935" fmla="*/ 349250 h 850900"/>
                  <a:gd name="connsiteX2936" fmla="*/ 139700 w 723900"/>
                  <a:gd name="connsiteY2936" fmla="*/ 346075 h 850900"/>
                  <a:gd name="connsiteX2937" fmla="*/ 136525 w 723900"/>
                  <a:gd name="connsiteY2937" fmla="*/ 342900 h 850900"/>
                  <a:gd name="connsiteX2938" fmla="*/ 133350 w 723900"/>
                  <a:gd name="connsiteY2938" fmla="*/ 342900 h 850900"/>
                  <a:gd name="connsiteX2939" fmla="*/ 133350 w 723900"/>
                  <a:gd name="connsiteY2939" fmla="*/ 339725 h 850900"/>
                  <a:gd name="connsiteX2940" fmla="*/ 133350 w 723900"/>
                  <a:gd name="connsiteY2940" fmla="*/ 336550 h 850900"/>
                  <a:gd name="connsiteX2941" fmla="*/ 136525 w 723900"/>
                  <a:gd name="connsiteY2941" fmla="*/ 336550 h 850900"/>
                  <a:gd name="connsiteX2942" fmla="*/ 139700 w 723900"/>
                  <a:gd name="connsiteY2942" fmla="*/ 336550 h 850900"/>
                  <a:gd name="connsiteX2943" fmla="*/ 139700 w 723900"/>
                  <a:gd name="connsiteY2943" fmla="*/ 339725 h 850900"/>
                  <a:gd name="connsiteX2944" fmla="*/ 142875 w 723900"/>
                  <a:gd name="connsiteY2944" fmla="*/ 336550 h 850900"/>
                  <a:gd name="connsiteX2945" fmla="*/ 142875 w 723900"/>
                  <a:gd name="connsiteY2945" fmla="*/ 333375 h 850900"/>
                  <a:gd name="connsiteX2946" fmla="*/ 146050 w 723900"/>
                  <a:gd name="connsiteY2946" fmla="*/ 333375 h 850900"/>
                  <a:gd name="connsiteX2947" fmla="*/ 149225 w 723900"/>
                  <a:gd name="connsiteY2947" fmla="*/ 333375 h 850900"/>
                  <a:gd name="connsiteX2948" fmla="*/ 149225 w 723900"/>
                  <a:gd name="connsiteY2948" fmla="*/ 330200 h 850900"/>
                  <a:gd name="connsiteX2949" fmla="*/ 149225 w 723900"/>
                  <a:gd name="connsiteY2949" fmla="*/ 327025 h 850900"/>
                  <a:gd name="connsiteX2950" fmla="*/ 146050 w 723900"/>
                  <a:gd name="connsiteY2950" fmla="*/ 323850 h 850900"/>
                  <a:gd name="connsiteX2951" fmla="*/ 146050 w 723900"/>
                  <a:gd name="connsiteY2951" fmla="*/ 320675 h 850900"/>
                  <a:gd name="connsiteX2952" fmla="*/ 142875 w 723900"/>
                  <a:gd name="connsiteY2952" fmla="*/ 320675 h 850900"/>
                  <a:gd name="connsiteX2953" fmla="*/ 142875 w 723900"/>
                  <a:gd name="connsiteY2953" fmla="*/ 319088 h 850900"/>
                  <a:gd name="connsiteX2954" fmla="*/ 142875 w 723900"/>
                  <a:gd name="connsiteY2954" fmla="*/ 317500 h 850900"/>
                  <a:gd name="connsiteX2955" fmla="*/ 142875 w 723900"/>
                  <a:gd name="connsiteY2955" fmla="*/ 314325 h 850900"/>
                  <a:gd name="connsiteX2956" fmla="*/ 139700 w 723900"/>
                  <a:gd name="connsiteY2956" fmla="*/ 314325 h 850900"/>
                  <a:gd name="connsiteX2957" fmla="*/ 139700 w 723900"/>
                  <a:gd name="connsiteY2957" fmla="*/ 317500 h 850900"/>
                  <a:gd name="connsiteX2958" fmla="*/ 136525 w 723900"/>
                  <a:gd name="connsiteY2958" fmla="*/ 320675 h 850900"/>
                  <a:gd name="connsiteX2959" fmla="*/ 136525 w 723900"/>
                  <a:gd name="connsiteY2959" fmla="*/ 323850 h 850900"/>
                  <a:gd name="connsiteX2960" fmla="*/ 133350 w 723900"/>
                  <a:gd name="connsiteY2960" fmla="*/ 323850 h 850900"/>
                  <a:gd name="connsiteX2961" fmla="*/ 130175 w 723900"/>
                  <a:gd name="connsiteY2961" fmla="*/ 323850 h 850900"/>
                  <a:gd name="connsiteX2962" fmla="*/ 130175 w 723900"/>
                  <a:gd name="connsiteY2962" fmla="*/ 320675 h 850900"/>
                  <a:gd name="connsiteX2963" fmla="*/ 127000 w 723900"/>
                  <a:gd name="connsiteY2963" fmla="*/ 323850 h 850900"/>
                  <a:gd name="connsiteX2964" fmla="*/ 123825 w 723900"/>
                  <a:gd name="connsiteY2964" fmla="*/ 323850 h 850900"/>
                  <a:gd name="connsiteX2965" fmla="*/ 123825 w 723900"/>
                  <a:gd name="connsiteY2965" fmla="*/ 327025 h 850900"/>
                  <a:gd name="connsiteX2966" fmla="*/ 120650 w 723900"/>
                  <a:gd name="connsiteY2966" fmla="*/ 323850 h 850900"/>
                  <a:gd name="connsiteX2967" fmla="*/ 117475 w 723900"/>
                  <a:gd name="connsiteY2967" fmla="*/ 323850 h 850900"/>
                  <a:gd name="connsiteX2968" fmla="*/ 117475 w 723900"/>
                  <a:gd name="connsiteY2968" fmla="*/ 327025 h 850900"/>
                  <a:gd name="connsiteX2969" fmla="*/ 117475 w 723900"/>
                  <a:gd name="connsiteY2969" fmla="*/ 330200 h 850900"/>
                  <a:gd name="connsiteX2970" fmla="*/ 114300 w 723900"/>
                  <a:gd name="connsiteY2970" fmla="*/ 330200 h 850900"/>
                  <a:gd name="connsiteX2971" fmla="*/ 111125 w 723900"/>
                  <a:gd name="connsiteY2971" fmla="*/ 330200 h 850900"/>
                  <a:gd name="connsiteX2972" fmla="*/ 111125 w 723900"/>
                  <a:gd name="connsiteY2972" fmla="*/ 333375 h 850900"/>
                  <a:gd name="connsiteX2973" fmla="*/ 107950 w 723900"/>
                  <a:gd name="connsiteY2973" fmla="*/ 333375 h 850900"/>
                  <a:gd name="connsiteX2974" fmla="*/ 107950 w 723900"/>
                  <a:gd name="connsiteY2974" fmla="*/ 336550 h 850900"/>
                  <a:gd name="connsiteX2975" fmla="*/ 104775 w 723900"/>
                  <a:gd name="connsiteY2975" fmla="*/ 339725 h 850900"/>
                  <a:gd name="connsiteX2976" fmla="*/ 104775 w 723900"/>
                  <a:gd name="connsiteY2976" fmla="*/ 342900 h 850900"/>
                  <a:gd name="connsiteX2977" fmla="*/ 101600 w 723900"/>
                  <a:gd name="connsiteY2977" fmla="*/ 342900 h 850900"/>
                  <a:gd name="connsiteX2978" fmla="*/ 101600 w 723900"/>
                  <a:gd name="connsiteY2978" fmla="*/ 339725 h 850900"/>
                  <a:gd name="connsiteX2979" fmla="*/ 101600 w 723900"/>
                  <a:gd name="connsiteY2979" fmla="*/ 336550 h 850900"/>
                  <a:gd name="connsiteX2980" fmla="*/ 101600 w 723900"/>
                  <a:gd name="connsiteY2980" fmla="*/ 333375 h 850900"/>
                  <a:gd name="connsiteX2981" fmla="*/ 101600 w 723900"/>
                  <a:gd name="connsiteY2981" fmla="*/ 330200 h 850900"/>
                  <a:gd name="connsiteX2982" fmla="*/ 98425 w 723900"/>
                  <a:gd name="connsiteY2982" fmla="*/ 330200 h 850900"/>
                  <a:gd name="connsiteX2983" fmla="*/ 98425 w 723900"/>
                  <a:gd name="connsiteY2983" fmla="*/ 327025 h 850900"/>
                  <a:gd name="connsiteX2984" fmla="*/ 95250 w 723900"/>
                  <a:gd name="connsiteY2984" fmla="*/ 327025 h 850900"/>
                  <a:gd name="connsiteX2985" fmla="*/ 92075 w 723900"/>
                  <a:gd name="connsiteY2985" fmla="*/ 327025 h 850900"/>
                  <a:gd name="connsiteX2986" fmla="*/ 92075 w 723900"/>
                  <a:gd name="connsiteY2986" fmla="*/ 330200 h 850900"/>
                  <a:gd name="connsiteX2987" fmla="*/ 88900 w 723900"/>
                  <a:gd name="connsiteY2987" fmla="*/ 330200 h 850900"/>
                  <a:gd name="connsiteX2988" fmla="*/ 88900 w 723900"/>
                  <a:gd name="connsiteY2988" fmla="*/ 327025 h 850900"/>
                  <a:gd name="connsiteX2989" fmla="*/ 85725 w 723900"/>
                  <a:gd name="connsiteY2989" fmla="*/ 327025 h 850900"/>
                  <a:gd name="connsiteX2990" fmla="*/ 82550 w 723900"/>
                  <a:gd name="connsiteY2990" fmla="*/ 327025 h 850900"/>
                  <a:gd name="connsiteX2991" fmla="*/ 79375 w 723900"/>
                  <a:gd name="connsiteY2991" fmla="*/ 327025 h 850900"/>
                  <a:gd name="connsiteX2992" fmla="*/ 76200 w 723900"/>
                  <a:gd name="connsiteY2992" fmla="*/ 327025 h 850900"/>
                  <a:gd name="connsiteX2993" fmla="*/ 73025 w 723900"/>
                  <a:gd name="connsiteY2993" fmla="*/ 327025 h 850900"/>
                  <a:gd name="connsiteX2994" fmla="*/ 73025 w 723900"/>
                  <a:gd name="connsiteY2994" fmla="*/ 323850 h 850900"/>
                  <a:gd name="connsiteX2995" fmla="*/ 69850 w 723900"/>
                  <a:gd name="connsiteY2995" fmla="*/ 323850 h 850900"/>
                  <a:gd name="connsiteX2996" fmla="*/ 69850 w 723900"/>
                  <a:gd name="connsiteY2996" fmla="*/ 327025 h 850900"/>
                  <a:gd name="connsiteX2997" fmla="*/ 68263 w 723900"/>
                  <a:gd name="connsiteY2997" fmla="*/ 327025 h 850900"/>
                  <a:gd name="connsiteX2998" fmla="*/ 68263 w 723900"/>
                  <a:gd name="connsiteY2998" fmla="*/ 328613 h 850900"/>
                  <a:gd name="connsiteX2999" fmla="*/ 66675 w 723900"/>
                  <a:gd name="connsiteY2999" fmla="*/ 328613 h 850900"/>
                  <a:gd name="connsiteX3000" fmla="*/ 66675 w 723900"/>
                  <a:gd name="connsiteY3000" fmla="*/ 327025 h 850900"/>
                  <a:gd name="connsiteX3001" fmla="*/ 61913 w 723900"/>
                  <a:gd name="connsiteY3001" fmla="*/ 329406 h 850900"/>
                  <a:gd name="connsiteX3002" fmla="*/ 61913 w 723900"/>
                  <a:gd name="connsiteY3002" fmla="*/ 330200 h 850900"/>
                  <a:gd name="connsiteX3003" fmla="*/ 60325 w 723900"/>
                  <a:gd name="connsiteY3003" fmla="*/ 330200 h 850900"/>
                  <a:gd name="connsiteX3004" fmla="*/ 60325 w 723900"/>
                  <a:gd name="connsiteY3004" fmla="*/ 327025 h 850900"/>
                  <a:gd name="connsiteX3005" fmla="*/ 57150 w 723900"/>
                  <a:gd name="connsiteY3005" fmla="*/ 327025 h 850900"/>
                  <a:gd name="connsiteX3006" fmla="*/ 57150 w 723900"/>
                  <a:gd name="connsiteY3006" fmla="*/ 330200 h 850900"/>
                  <a:gd name="connsiteX3007" fmla="*/ 53975 w 723900"/>
                  <a:gd name="connsiteY3007" fmla="*/ 330200 h 850900"/>
                  <a:gd name="connsiteX3008" fmla="*/ 47625 w 723900"/>
                  <a:gd name="connsiteY3008" fmla="*/ 323850 h 850900"/>
                  <a:gd name="connsiteX3009" fmla="*/ 41275 w 723900"/>
                  <a:gd name="connsiteY3009" fmla="*/ 320675 h 850900"/>
                  <a:gd name="connsiteX3010" fmla="*/ 38100 w 723900"/>
                  <a:gd name="connsiteY3010" fmla="*/ 320675 h 850900"/>
                  <a:gd name="connsiteX3011" fmla="*/ 34925 w 723900"/>
                  <a:gd name="connsiteY3011" fmla="*/ 320675 h 850900"/>
                  <a:gd name="connsiteX3012" fmla="*/ 31750 w 723900"/>
                  <a:gd name="connsiteY3012" fmla="*/ 317500 h 850900"/>
                  <a:gd name="connsiteX3013" fmla="*/ 28575 w 723900"/>
                  <a:gd name="connsiteY3013" fmla="*/ 317500 h 850900"/>
                  <a:gd name="connsiteX3014" fmla="*/ 28575 w 723900"/>
                  <a:gd name="connsiteY3014" fmla="*/ 315913 h 850900"/>
                  <a:gd name="connsiteX3015" fmla="*/ 28575 w 723900"/>
                  <a:gd name="connsiteY3015" fmla="*/ 314325 h 850900"/>
                  <a:gd name="connsiteX3016" fmla="*/ 25400 w 723900"/>
                  <a:gd name="connsiteY3016" fmla="*/ 314325 h 850900"/>
                  <a:gd name="connsiteX3017" fmla="*/ 25400 w 723900"/>
                  <a:gd name="connsiteY3017" fmla="*/ 311150 h 850900"/>
                  <a:gd name="connsiteX3018" fmla="*/ 25400 w 723900"/>
                  <a:gd name="connsiteY3018" fmla="*/ 307975 h 850900"/>
                  <a:gd name="connsiteX3019" fmla="*/ 25400 w 723900"/>
                  <a:gd name="connsiteY3019" fmla="*/ 304800 h 850900"/>
                  <a:gd name="connsiteX3020" fmla="*/ 28575 w 723900"/>
                  <a:gd name="connsiteY3020" fmla="*/ 304800 h 850900"/>
                  <a:gd name="connsiteX3021" fmla="*/ 28575 w 723900"/>
                  <a:gd name="connsiteY3021" fmla="*/ 301625 h 850900"/>
                  <a:gd name="connsiteX3022" fmla="*/ 28575 w 723900"/>
                  <a:gd name="connsiteY3022" fmla="*/ 298450 h 850900"/>
                  <a:gd name="connsiteX3023" fmla="*/ 25400 w 723900"/>
                  <a:gd name="connsiteY3023" fmla="*/ 298450 h 850900"/>
                  <a:gd name="connsiteX3024" fmla="*/ 25400 w 723900"/>
                  <a:gd name="connsiteY3024" fmla="*/ 295275 h 850900"/>
                  <a:gd name="connsiteX3025" fmla="*/ 25400 w 723900"/>
                  <a:gd name="connsiteY3025" fmla="*/ 292100 h 850900"/>
                  <a:gd name="connsiteX3026" fmla="*/ 22225 w 723900"/>
                  <a:gd name="connsiteY3026" fmla="*/ 292100 h 850900"/>
                  <a:gd name="connsiteX3027" fmla="*/ 22225 w 723900"/>
                  <a:gd name="connsiteY3027" fmla="*/ 288925 h 850900"/>
                  <a:gd name="connsiteX3028" fmla="*/ 25400 w 723900"/>
                  <a:gd name="connsiteY3028" fmla="*/ 288925 h 850900"/>
                  <a:gd name="connsiteX3029" fmla="*/ 28575 w 723900"/>
                  <a:gd name="connsiteY3029" fmla="*/ 288925 h 850900"/>
                  <a:gd name="connsiteX3030" fmla="*/ 28575 w 723900"/>
                  <a:gd name="connsiteY3030" fmla="*/ 285750 h 850900"/>
                  <a:gd name="connsiteX3031" fmla="*/ 28575 w 723900"/>
                  <a:gd name="connsiteY3031" fmla="*/ 282575 h 850900"/>
                  <a:gd name="connsiteX3032" fmla="*/ 31750 w 723900"/>
                  <a:gd name="connsiteY3032" fmla="*/ 282575 h 850900"/>
                  <a:gd name="connsiteX3033" fmla="*/ 31750 w 723900"/>
                  <a:gd name="connsiteY3033" fmla="*/ 279400 h 850900"/>
                  <a:gd name="connsiteX3034" fmla="*/ 28575 w 723900"/>
                  <a:gd name="connsiteY3034" fmla="*/ 279400 h 850900"/>
                  <a:gd name="connsiteX3035" fmla="*/ 25400 w 723900"/>
                  <a:gd name="connsiteY3035" fmla="*/ 279400 h 850900"/>
                  <a:gd name="connsiteX3036" fmla="*/ 25400 w 723900"/>
                  <a:gd name="connsiteY3036" fmla="*/ 276225 h 850900"/>
                  <a:gd name="connsiteX3037" fmla="*/ 22225 w 723900"/>
                  <a:gd name="connsiteY3037" fmla="*/ 273050 h 850900"/>
                  <a:gd name="connsiteX3038" fmla="*/ 19050 w 723900"/>
                  <a:gd name="connsiteY3038" fmla="*/ 273050 h 850900"/>
                  <a:gd name="connsiteX3039" fmla="*/ 15875 w 723900"/>
                  <a:gd name="connsiteY3039" fmla="*/ 273050 h 850900"/>
                  <a:gd name="connsiteX3040" fmla="*/ 12700 w 723900"/>
                  <a:gd name="connsiteY3040" fmla="*/ 273050 h 850900"/>
                  <a:gd name="connsiteX3041" fmla="*/ 12700 w 723900"/>
                  <a:gd name="connsiteY3041" fmla="*/ 269875 h 850900"/>
                  <a:gd name="connsiteX3042" fmla="*/ 9525 w 723900"/>
                  <a:gd name="connsiteY3042" fmla="*/ 269875 h 850900"/>
                  <a:gd name="connsiteX3043" fmla="*/ 9525 w 723900"/>
                  <a:gd name="connsiteY3043" fmla="*/ 266700 h 850900"/>
                  <a:gd name="connsiteX3044" fmla="*/ 6350 w 723900"/>
                  <a:gd name="connsiteY3044" fmla="*/ 263525 h 850900"/>
                  <a:gd name="connsiteX3045" fmla="*/ 3175 w 723900"/>
                  <a:gd name="connsiteY3045" fmla="*/ 263525 h 850900"/>
                  <a:gd name="connsiteX3046" fmla="*/ 3175 w 723900"/>
                  <a:gd name="connsiteY3046" fmla="*/ 260350 h 850900"/>
                  <a:gd name="connsiteX3047" fmla="*/ 0 w 723900"/>
                  <a:gd name="connsiteY3047" fmla="*/ 260350 h 850900"/>
                  <a:gd name="connsiteX3048" fmla="*/ 0 w 723900"/>
                  <a:gd name="connsiteY3048" fmla="*/ 257175 h 850900"/>
                  <a:gd name="connsiteX3049" fmla="*/ 0 w 723900"/>
                  <a:gd name="connsiteY3049" fmla="*/ 254000 h 850900"/>
                  <a:gd name="connsiteX3050" fmla="*/ 3175 w 723900"/>
                  <a:gd name="connsiteY3050" fmla="*/ 254000 h 850900"/>
                  <a:gd name="connsiteX3051" fmla="*/ 6350 w 723900"/>
                  <a:gd name="connsiteY3051" fmla="*/ 250825 h 850900"/>
                  <a:gd name="connsiteX3052" fmla="*/ 9525 w 723900"/>
                  <a:gd name="connsiteY3052" fmla="*/ 250825 h 850900"/>
                  <a:gd name="connsiteX3053" fmla="*/ 12700 w 723900"/>
                  <a:gd name="connsiteY3053" fmla="*/ 250825 h 850900"/>
                  <a:gd name="connsiteX3054" fmla="*/ 15875 w 723900"/>
                  <a:gd name="connsiteY3054" fmla="*/ 247650 h 850900"/>
                  <a:gd name="connsiteX3055" fmla="*/ 19050 w 723900"/>
                  <a:gd name="connsiteY3055" fmla="*/ 247650 h 850900"/>
                  <a:gd name="connsiteX3056" fmla="*/ 22225 w 723900"/>
                  <a:gd name="connsiteY3056" fmla="*/ 247650 h 850900"/>
                  <a:gd name="connsiteX3057" fmla="*/ 22225 w 723900"/>
                  <a:gd name="connsiteY3057" fmla="*/ 250825 h 850900"/>
                  <a:gd name="connsiteX3058" fmla="*/ 25400 w 723900"/>
                  <a:gd name="connsiteY3058" fmla="*/ 250825 h 850900"/>
                  <a:gd name="connsiteX3059" fmla="*/ 25400 w 723900"/>
                  <a:gd name="connsiteY3059" fmla="*/ 247650 h 850900"/>
                  <a:gd name="connsiteX3060" fmla="*/ 28575 w 723900"/>
                  <a:gd name="connsiteY3060" fmla="*/ 247650 h 850900"/>
                  <a:gd name="connsiteX3061" fmla="*/ 28575 w 723900"/>
                  <a:gd name="connsiteY3061" fmla="*/ 244475 h 850900"/>
                  <a:gd name="connsiteX3062" fmla="*/ 31750 w 723900"/>
                  <a:gd name="connsiteY3062" fmla="*/ 244475 h 850900"/>
                  <a:gd name="connsiteX3063" fmla="*/ 31750 w 723900"/>
                  <a:gd name="connsiteY3063" fmla="*/ 241300 h 850900"/>
                  <a:gd name="connsiteX3064" fmla="*/ 34925 w 723900"/>
                  <a:gd name="connsiteY3064" fmla="*/ 238125 h 850900"/>
                  <a:gd name="connsiteX3065" fmla="*/ 34925 w 723900"/>
                  <a:gd name="connsiteY3065" fmla="*/ 241300 h 850900"/>
                  <a:gd name="connsiteX3066" fmla="*/ 38100 w 723900"/>
                  <a:gd name="connsiteY3066" fmla="*/ 238125 h 850900"/>
                  <a:gd name="connsiteX3067" fmla="*/ 39688 w 723900"/>
                  <a:gd name="connsiteY3067" fmla="*/ 238125 h 850900"/>
                  <a:gd name="connsiteX3068" fmla="*/ 41275 w 723900"/>
                  <a:gd name="connsiteY3068" fmla="*/ 238125 h 850900"/>
                  <a:gd name="connsiteX3069" fmla="*/ 44450 w 723900"/>
                  <a:gd name="connsiteY3069" fmla="*/ 238125 h 850900"/>
                  <a:gd name="connsiteX3070" fmla="*/ 46038 w 723900"/>
                  <a:gd name="connsiteY3070" fmla="*/ 238125 h 850900"/>
                  <a:gd name="connsiteX3071" fmla="*/ 46038 w 723900"/>
                  <a:gd name="connsiteY3071" fmla="*/ 239713 h 850900"/>
                  <a:gd name="connsiteX3072" fmla="*/ 47625 w 723900"/>
                  <a:gd name="connsiteY3072" fmla="*/ 241300 h 850900"/>
                  <a:gd name="connsiteX3073" fmla="*/ 50800 w 723900"/>
                  <a:gd name="connsiteY3073" fmla="*/ 241300 h 850900"/>
                  <a:gd name="connsiteX3074" fmla="*/ 53975 w 723900"/>
                  <a:gd name="connsiteY3074" fmla="*/ 244475 h 850900"/>
                  <a:gd name="connsiteX3075" fmla="*/ 53975 w 723900"/>
                  <a:gd name="connsiteY3075" fmla="*/ 241300 h 850900"/>
                  <a:gd name="connsiteX3076" fmla="*/ 57150 w 723900"/>
                  <a:gd name="connsiteY3076" fmla="*/ 241300 h 850900"/>
                  <a:gd name="connsiteX3077" fmla="*/ 57150 w 723900"/>
                  <a:gd name="connsiteY3077" fmla="*/ 238125 h 850900"/>
                  <a:gd name="connsiteX3078" fmla="*/ 53975 w 723900"/>
                  <a:gd name="connsiteY3078" fmla="*/ 238125 h 850900"/>
                  <a:gd name="connsiteX3079" fmla="*/ 50800 w 723900"/>
                  <a:gd name="connsiteY3079" fmla="*/ 238125 h 850900"/>
                  <a:gd name="connsiteX3080" fmla="*/ 50800 w 723900"/>
                  <a:gd name="connsiteY3080" fmla="*/ 234950 h 850900"/>
                  <a:gd name="connsiteX3081" fmla="*/ 53975 w 723900"/>
                  <a:gd name="connsiteY3081" fmla="*/ 234950 h 850900"/>
                  <a:gd name="connsiteX3082" fmla="*/ 53975 w 723900"/>
                  <a:gd name="connsiteY3082" fmla="*/ 231775 h 850900"/>
                  <a:gd name="connsiteX3083" fmla="*/ 57150 w 723900"/>
                  <a:gd name="connsiteY3083" fmla="*/ 231775 h 850900"/>
                  <a:gd name="connsiteX3084" fmla="*/ 60325 w 723900"/>
                  <a:gd name="connsiteY3084" fmla="*/ 228600 h 850900"/>
                  <a:gd name="connsiteX3085" fmla="*/ 63500 w 723900"/>
                  <a:gd name="connsiteY3085" fmla="*/ 228600 h 850900"/>
                  <a:gd name="connsiteX3086" fmla="*/ 66675 w 723900"/>
                  <a:gd name="connsiteY3086" fmla="*/ 228600 h 850900"/>
                  <a:gd name="connsiteX3087" fmla="*/ 66675 w 723900"/>
                  <a:gd name="connsiteY3087" fmla="*/ 225425 h 850900"/>
                  <a:gd name="connsiteX3088" fmla="*/ 69850 w 723900"/>
                  <a:gd name="connsiteY3088" fmla="*/ 225425 h 850900"/>
                  <a:gd name="connsiteX3089" fmla="*/ 69850 w 723900"/>
                  <a:gd name="connsiteY3089" fmla="*/ 228600 h 850900"/>
                  <a:gd name="connsiteX3090" fmla="*/ 73025 w 723900"/>
                  <a:gd name="connsiteY3090" fmla="*/ 228600 h 850900"/>
                  <a:gd name="connsiteX3091" fmla="*/ 76200 w 723900"/>
                  <a:gd name="connsiteY3091" fmla="*/ 225425 h 850900"/>
                  <a:gd name="connsiteX3092" fmla="*/ 79375 w 723900"/>
                  <a:gd name="connsiteY3092" fmla="*/ 225425 h 850900"/>
                  <a:gd name="connsiteX3093" fmla="*/ 82550 w 723900"/>
                  <a:gd name="connsiteY3093" fmla="*/ 222250 h 850900"/>
                  <a:gd name="connsiteX3094" fmla="*/ 85725 w 723900"/>
                  <a:gd name="connsiteY3094" fmla="*/ 222250 h 850900"/>
                  <a:gd name="connsiteX3095" fmla="*/ 88900 w 723900"/>
                  <a:gd name="connsiteY3095" fmla="*/ 222250 h 850900"/>
                  <a:gd name="connsiteX3096" fmla="*/ 92075 w 723900"/>
                  <a:gd name="connsiteY3096" fmla="*/ 222250 h 850900"/>
                  <a:gd name="connsiteX3097" fmla="*/ 95250 w 723900"/>
                  <a:gd name="connsiteY3097" fmla="*/ 222250 h 850900"/>
                  <a:gd name="connsiteX3098" fmla="*/ 95250 w 723900"/>
                  <a:gd name="connsiteY3098" fmla="*/ 225425 h 850900"/>
                  <a:gd name="connsiteX3099" fmla="*/ 98425 w 723900"/>
                  <a:gd name="connsiteY3099" fmla="*/ 225425 h 850900"/>
                  <a:gd name="connsiteX3100" fmla="*/ 98425 w 723900"/>
                  <a:gd name="connsiteY3100" fmla="*/ 228600 h 850900"/>
                  <a:gd name="connsiteX3101" fmla="*/ 98425 w 723900"/>
                  <a:gd name="connsiteY3101" fmla="*/ 231775 h 850900"/>
                  <a:gd name="connsiteX3102" fmla="*/ 95250 w 723900"/>
                  <a:gd name="connsiteY3102" fmla="*/ 231775 h 850900"/>
                  <a:gd name="connsiteX3103" fmla="*/ 95250 w 723900"/>
                  <a:gd name="connsiteY3103" fmla="*/ 234950 h 850900"/>
                  <a:gd name="connsiteX3104" fmla="*/ 96838 w 723900"/>
                  <a:gd name="connsiteY3104" fmla="*/ 234950 h 850900"/>
                  <a:gd name="connsiteX3105" fmla="*/ 96838 w 723900"/>
                  <a:gd name="connsiteY3105" fmla="*/ 236538 h 850900"/>
                  <a:gd name="connsiteX3106" fmla="*/ 95250 w 723900"/>
                  <a:gd name="connsiteY3106" fmla="*/ 236538 h 850900"/>
                  <a:gd name="connsiteX3107" fmla="*/ 95250 w 723900"/>
                  <a:gd name="connsiteY3107" fmla="*/ 238125 h 850900"/>
                  <a:gd name="connsiteX3108" fmla="*/ 96838 w 723900"/>
                  <a:gd name="connsiteY3108" fmla="*/ 238125 h 850900"/>
                  <a:gd name="connsiteX3109" fmla="*/ 96838 w 723900"/>
                  <a:gd name="connsiteY3109" fmla="*/ 239713 h 850900"/>
                  <a:gd name="connsiteX3110" fmla="*/ 95250 w 723900"/>
                  <a:gd name="connsiteY3110" fmla="*/ 239713 h 850900"/>
                  <a:gd name="connsiteX3111" fmla="*/ 95250 w 723900"/>
                  <a:gd name="connsiteY3111" fmla="*/ 241300 h 850900"/>
                  <a:gd name="connsiteX3112" fmla="*/ 92075 w 723900"/>
                  <a:gd name="connsiteY3112" fmla="*/ 241300 h 850900"/>
                  <a:gd name="connsiteX3113" fmla="*/ 88900 w 723900"/>
                  <a:gd name="connsiteY3113" fmla="*/ 241300 h 850900"/>
                  <a:gd name="connsiteX3114" fmla="*/ 88900 w 723900"/>
                  <a:gd name="connsiteY3114" fmla="*/ 244475 h 850900"/>
                  <a:gd name="connsiteX3115" fmla="*/ 90488 w 723900"/>
                  <a:gd name="connsiteY3115" fmla="*/ 244475 h 850900"/>
                  <a:gd name="connsiteX3116" fmla="*/ 92075 w 723900"/>
                  <a:gd name="connsiteY3116" fmla="*/ 244475 h 850900"/>
                  <a:gd name="connsiteX3117" fmla="*/ 92075 w 723900"/>
                  <a:gd name="connsiteY3117" fmla="*/ 247650 h 850900"/>
                  <a:gd name="connsiteX3118" fmla="*/ 95250 w 723900"/>
                  <a:gd name="connsiteY3118" fmla="*/ 250825 h 850900"/>
                  <a:gd name="connsiteX3119" fmla="*/ 98425 w 723900"/>
                  <a:gd name="connsiteY3119" fmla="*/ 250825 h 850900"/>
                  <a:gd name="connsiteX3120" fmla="*/ 101600 w 723900"/>
                  <a:gd name="connsiteY3120" fmla="*/ 250825 h 850900"/>
                  <a:gd name="connsiteX3121" fmla="*/ 104775 w 723900"/>
                  <a:gd name="connsiteY3121" fmla="*/ 250825 h 850900"/>
                  <a:gd name="connsiteX3122" fmla="*/ 111125 w 723900"/>
                  <a:gd name="connsiteY3122" fmla="*/ 254000 h 850900"/>
                  <a:gd name="connsiteX3123" fmla="*/ 114300 w 723900"/>
                  <a:gd name="connsiteY3123" fmla="*/ 254000 h 850900"/>
                  <a:gd name="connsiteX3124" fmla="*/ 117475 w 723900"/>
                  <a:gd name="connsiteY3124" fmla="*/ 254000 h 850900"/>
                  <a:gd name="connsiteX3125" fmla="*/ 117475 w 723900"/>
                  <a:gd name="connsiteY3125" fmla="*/ 257175 h 850900"/>
                  <a:gd name="connsiteX3126" fmla="*/ 120650 w 723900"/>
                  <a:gd name="connsiteY3126" fmla="*/ 257175 h 850900"/>
                  <a:gd name="connsiteX3127" fmla="*/ 123825 w 723900"/>
                  <a:gd name="connsiteY3127" fmla="*/ 257175 h 850900"/>
                  <a:gd name="connsiteX3128" fmla="*/ 127000 w 723900"/>
                  <a:gd name="connsiteY3128" fmla="*/ 257175 h 850900"/>
                  <a:gd name="connsiteX3129" fmla="*/ 130175 w 723900"/>
                  <a:gd name="connsiteY3129" fmla="*/ 257175 h 850900"/>
                  <a:gd name="connsiteX3130" fmla="*/ 133350 w 723900"/>
                  <a:gd name="connsiteY3130" fmla="*/ 257175 h 850900"/>
                  <a:gd name="connsiteX3131" fmla="*/ 134938 w 723900"/>
                  <a:gd name="connsiteY3131" fmla="*/ 257175 h 850900"/>
                  <a:gd name="connsiteX3132" fmla="*/ 136525 w 723900"/>
                  <a:gd name="connsiteY3132" fmla="*/ 257175 h 850900"/>
                  <a:gd name="connsiteX3133" fmla="*/ 136525 w 723900"/>
                  <a:gd name="connsiteY3133" fmla="*/ 254000 h 850900"/>
                  <a:gd name="connsiteX3134" fmla="*/ 139700 w 723900"/>
                  <a:gd name="connsiteY3134" fmla="*/ 254000 h 850900"/>
                  <a:gd name="connsiteX3135" fmla="*/ 139700 w 723900"/>
                  <a:gd name="connsiteY3135" fmla="*/ 250825 h 850900"/>
                  <a:gd name="connsiteX3136" fmla="*/ 139700 w 723900"/>
                  <a:gd name="connsiteY3136" fmla="*/ 247650 h 850900"/>
                  <a:gd name="connsiteX3137" fmla="*/ 142875 w 723900"/>
                  <a:gd name="connsiteY3137" fmla="*/ 247650 h 850900"/>
                  <a:gd name="connsiteX3138" fmla="*/ 146050 w 723900"/>
                  <a:gd name="connsiteY3138" fmla="*/ 247650 h 850900"/>
                  <a:gd name="connsiteX3139" fmla="*/ 146050 w 723900"/>
                  <a:gd name="connsiteY3139" fmla="*/ 250825 h 850900"/>
                  <a:gd name="connsiteX3140" fmla="*/ 149225 w 723900"/>
                  <a:gd name="connsiteY3140" fmla="*/ 250825 h 850900"/>
                  <a:gd name="connsiteX3141" fmla="*/ 150813 w 723900"/>
                  <a:gd name="connsiteY3141" fmla="*/ 250825 h 850900"/>
                  <a:gd name="connsiteX3142" fmla="*/ 150813 w 723900"/>
                  <a:gd name="connsiteY3142" fmla="*/ 252412 h 850900"/>
                  <a:gd name="connsiteX3143" fmla="*/ 152400 w 723900"/>
                  <a:gd name="connsiteY3143" fmla="*/ 250825 h 850900"/>
                  <a:gd name="connsiteX3144" fmla="*/ 152400 w 723900"/>
                  <a:gd name="connsiteY3144" fmla="*/ 247650 h 850900"/>
                  <a:gd name="connsiteX3145" fmla="*/ 152400 w 723900"/>
                  <a:gd name="connsiteY3145" fmla="*/ 244475 h 850900"/>
                  <a:gd name="connsiteX3146" fmla="*/ 149225 w 723900"/>
                  <a:gd name="connsiteY3146" fmla="*/ 244475 h 850900"/>
                  <a:gd name="connsiteX3147" fmla="*/ 146050 w 723900"/>
                  <a:gd name="connsiteY3147" fmla="*/ 241300 h 850900"/>
                  <a:gd name="connsiteX3148" fmla="*/ 142875 w 723900"/>
                  <a:gd name="connsiteY3148" fmla="*/ 241300 h 850900"/>
                  <a:gd name="connsiteX3149" fmla="*/ 139700 w 723900"/>
                  <a:gd name="connsiteY3149" fmla="*/ 241300 h 850900"/>
                  <a:gd name="connsiteX3150" fmla="*/ 136525 w 723900"/>
                  <a:gd name="connsiteY3150" fmla="*/ 241300 h 850900"/>
                  <a:gd name="connsiteX3151" fmla="*/ 133350 w 723900"/>
                  <a:gd name="connsiteY3151" fmla="*/ 241300 h 850900"/>
                  <a:gd name="connsiteX3152" fmla="*/ 136525 w 723900"/>
                  <a:gd name="connsiteY3152" fmla="*/ 238125 h 850900"/>
                  <a:gd name="connsiteX3153" fmla="*/ 136525 w 723900"/>
                  <a:gd name="connsiteY3153" fmla="*/ 234950 h 850900"/>
                  <a:gd name="connsiteX3154" fmla="*/ 139700 w 723900"/>
                  <a:gd name="connsiteY3154" fmla="*/ 234950 h 850900"/>
                  <a:gd name="connsiteX3155" fmla="*/ 139700 w 723900"/>
                  <a:gd name="connsiteY3155" fmla="*/ 238125 h 850900"/>
                  <a:gd name="connsiteX3156" fmla="*/ 142875 w 723900"/>
                  <a:gd name="connsiteY3156" fmla="*/ 238125 h 850900"/>
                  <a:gd name="connsiteX3157" fmla="*/ 146050 w 723900"/>
                  <a:gd name="connsiteY3157" fmla="*/ 238125 h 850900"/>
                  <a:gd name="connsiteX3158" fmla="*/ 146050 w 723900"/>
                  <a:gd name="connsiteY3158" fmla="*/ 234950 h 850900"/>
                  <a:gd name="connsiteX3159" fmla="*/ 142875 w 723900"/>
                  <a:gd name="connsiteY3159" fmla="*/ 234950 h 850900"/>
                  <a:gd name="connsiteX3160" fmla="*/ 142875 w 723900"/>
                  <a:gd name="connsiteY3160" fmla="*/ 231775 h 850900"/>
                  <a:gd name="connsiteX3161" fmla="*/ 142875 w 723900"/>
                  <a:gd name="connsiteY3161" fmla="*/ 228600 h 850900"/>
                  <a:gd name="connsiteX3162" fmla="*/ 139700 w 723900"/>
                  <a:gd name="connsiteY3162" fmla="*/ 228600 h 850900"/>
                  <a:gd name="connsiteX3163" fmla="*/ 139700 w 723900"/>
                  <a:gd name="connsiteY3163" fmla="*/ 225425 h 850900"/>
                  <a:gd name="connsiteX3164" fmla="*/ 136525 w 723900"/>
                  <a:gd name="connsiteY3164" fmla="*/ 225425 h 850900"/>
                  <a:gd name="connsiteX3165" fmla="*/ 136525 w 723900"/>
                  <a:gd name="connsiteY3165" fmla="*/ 222250 h 850900"/>
                  <a:gd name="connsiteX3166" fmla="*/ 136525 w 723900"/>
                  <a:gd name="connsiteY3166" fmla="*/ 219075 h 850900"/>
                  <a:gd name="connsiteX3167" fmla="*/ 139700 w 723900"/>
                  <a:gd name="connsiteY3167" fmla="*/ 219075 h 850900"/>
                  <a:gd name="connsiteX3168" fmla="*/ 139700 w 723900"/>
                  <a:gd name="connsiteY3168" fmla="*/ 215900 h 850900"/>
                  <a:gd name="connsiteX3169" fmla="*/ 139700 w 723900"/>
                  <a:gd name="connsiteY3169" fmla="*/ 212725 h 850900"/>
                  <a:gd name="connsiteX3170" fmla="*/ 142875 w 723900"/>
                  <a:gd name="connsiteY3170" fmla="*/ 212725 h 850900"/>
                  <a:gd name="connsiteX3171" fmla="*/ 146050 w 723900"/>
                  <a:gd name="connsiteY3171" fmla="*/ 212725 h 850900"/>
                  <a:gd name="connsiteX3172" fmla="*/ 146050 w 723900"/>
                  <a:gd name="connsiteY3172" fmla="*/ 209550 h 850900"/>
                  <a:gd name="connsiteX3173" fmla="*/ 142875 w 723900"/>
                  <a:gd name="connsiteY3173" fmla="*/ 209550 h 850900"/>
                  <a:gd name="connsiteX3174" fmla="*/ 142875 w 723900"/>
                  <a:gd name="connsiteY3174" fmla="*/ 206375 h 850900"/>
                  <a:gd name="connsiteX3175" fmla="*/ 139700 w 723900"/>
                  <a:gd name="connsiteY3175" fmla="*/ 206375 h 850900"/>
                  <a:gd name="connsiteX3176" fmla="*/ 136525 w 723900"/>
                  <a:gd name="connsiteY3176" fmla="*/ 206375 h 850900"/>
                  <a:gd name="connsiteX3177" fmla="*/ 133350 w 723900"/>
                  <a:gd name="connsiteY3177" fmla="*/ 206375 h 850900"/>
                  <a:gd name="connsiteX3178" fmla="*/ 133350 w 723900"/>
                  <a:gd name="connsiteY3178" fmla="*/ 209550 h 850900"/>
                  <a:gd name="connsiteX3179" fmla="*/ 130175 w 723900"/>
                  <a:gd name="connsiteY3179" fmla="*/ 206375 h 850900"/>
                  <a:gd name="connsiteX3180" fmla="*/ 127000 w 723900"/>
                  <a:gd name="connsiteY3180" fmla="*/ 209550 h 850900"/>
                  <a:gd name="connsiteX3181" fmla="*/ 127000 w 723900"/>
                  <a:gd name="connsiteY3181" fmla="*/ 206375 h 850900"/>
                  <a:gd name="connsiteX3182" fmla="*/ 123825 w 723900"/>
                  <a:gd name="connsiteY3182" fmla="*/ 206375 h 850900"/>
                  <a:gd name="connsiteX3183" fmla="*/ 123825 w 723900"/>
                  <a:gd name="connsiteY3183" fmla="*/ 203200 h 850900"/>
                  <a:gd name="connsiteX3184" fmla="*/ 120650 w 723900"/>
                  <a:gd name="connsiteY3184" fmla="*/ 203200 h 850900"/>
                  <a:gd name="connsiteX3185" fmla="*/ 117475 w 723900"/>
                  <a:gd name="connsiteY3185" fmla="*/ 203200 h 850900"/>
                  <a:gd name="connsiteX3186" fmla="*/ 114300 w 723900"/>
                  <a:gd name="connsiteY3186" fmla="*/ 203200 h 850900"/>
                  <a:gd name="connsiteX3187" fmla="*/ 111125 w 723900"/>
                  <a:gd name="connsiteY3187" fmla="*/ 203200 h 850900"/>
                  <a:gd name="connsiteX3188" fmla="*/ 107950 w 723900"/>
                  <a:gd name="connsiteY3188" fmla="*/ 200025 h 850900"/>
                  <a:gd name="connsiteX3189" fmla="*/ 104775 w 723900"/>
                  <a:gd name="connsiteY3189" fmla="*/ 200025 h 850900"/>
                  <a:gd name="connsiteX3190" fmla="*/ 101600 w 723900"/>
                  <a:gd name="connsiteY3190" fmla="*/ 196850 h 850900"/>
                  <a:gd name="connsiteX3191" fmla="*/ 101600 w 723900"/>
                  <a:gd name="connsiteY3191" fmla="*/ 193675 h 850900"/>
                  <a:gd name="connsiteX3192" fmla="*/ 104775 w 723900"/>
                  <a:gd name="connsiteY3192" fmla="*/ 193675 h 850900"/>
                  <a:gd name="connsiteX3193" fmla="*/ 104775 w 723900"/>
                  <a:gd name="connsiteY3193" fmla="*/ 190500 h 850900"/>
                  <a:gd name="connsiteX3194" fmla="*/ 101600 w 723900"/>
                  <a:gd name="connsiteY3194" fmla="*/ 190500 h 850900"/>
                  <a:gd name="connsiteX3195" fmla="*/ 101600 w 723900"/>
                  <a:gd name="connsiteY3195" fmla="*/ 187325 h 850900"/>
                  <a:gd name="connsiteX3196" fmla="*/ 101600 w 723900"/>
                  <a:gd name="connsiteY3196" fmla="*/ 184150 h 850900"/>
                  <a:gd name="connsiteX3197" fmla="*/ 101600 w 723900"/>
                  <a:gd name="connsiteY3197" fmla="*/ 180975 h 850900"/>
                  <a:gd name="connsiteX3198" fmla="*/ 101600 w 723900"/>
                  <a:gd name="connsiteY3198" fmla="*/ 177800 h 850900"/>
                  <a:gd name="connsiteX3199" fmla="*/ 98425 w 723900"/>
                  <a:gd name="connsiteY3199" fmla="*/ 174625 h 850900"/>
                  <a:gd name="connsiteX3200" fmla="*/ 98425 w 723900"/>
                  <a:gd name="connsiteY3200" fmla="*/ 171450 h 850900"/>
                  <a:gd name="connsiteX3201" fmla="*/ 95250 w 723900"/>
                  <a:gd name="connsiteY3201" fmla="*/ 168275 h 850900"/>
                  <a:gd name="connsiteX3202" fmla="*/ 92075 w 723900"/>
                  <a:gd name="connsiteY3202" fmla="*/ 168275 h 850900"/>
                  <a:gd name="connsiteX3203" fmla="*/ 92075 w 723900"/>
                  <a:gd name="connsiteY3203" fmla="*/ 165100 h 850900"/>
                  <a:gd name="connsiteX3204" fmla="*/ 92075 w 723900"/>
                  <a:gd name="connsiteY3204" fmla="*/ 161925 h 850900"/>
                  <a:gd name="connsiteX3205" fmla="*/ 88900 w 723900"/>
                  <a:gd name="connsiteY3205" fmla="*/ 161925 h 850900"/>
                  <a:gd name="connsiteX3206" fmla="*/ 88900 w 723900"/>
                  <a:gd name="connsiteY3206" fmla="*/ 158750 h 850900"/>
                  <a:gd name="connsiteX3207" fmla="*/ 85725 w 723900"/>
                  <a:gd name="connsiteY3207" fmla="*/ 158750 h 850900"/>
                  <a:gd name="connsiteX3208" fmla="*/ 85725 w 723900"/>
                  <a:gd name="connsiteY3208" fmla="*/ 155575 h 850900"/>
                  <a:gd name="connsiteX3209" fmla="*/ 82550 w 723900"/>
                  <a:gd name="connsiteY3209" fmla="*/ 152400 h 850900"/>
                  <a:gd name="connsiteX3210" fmla="*/ 79375 w 723900"/>
                  <a:gd name="connsiteY3210" fmla="*/ 149225 h 850900"/>
                  <a:gd name="connsiteX3211" fmla="*/ 79375 w 723900"/>
                  <a:gd name="connsiteY3211" fmla="*/ 146050 h 850900"/>
                  <a:gd name="connsiteX3212" fmla="*/ 76200 w 723900"/>
                  <a:gd name="connsiteY3212" fmla="*/ 146050 h 850900"/>
                  <a:gd name="connsiteX3213" fmla="*/ 73025 w 723900"/>
                  <a:gd name="connsiteY3213" fmla="*/ 146050 h 850900"/>
                  <a:gd name="connsiteX3214" fmla="*/ 73025 w 723900"/>
                  <a:gd name="connsiteY3214" fmla="*/ 142875 h 850900"/>
                  <a:gd name="connsiteX3215" fmla="*/ 69850 w 723900"/>
                  <a:gd name="connsiteY3215" fmla="*/ 142875 h 850900"/>
                  <a:gd name="connsiteX3216" fmla="*/ 69850 w 723900"/>
                  <a:gd name="connsiteY3216" fmla="*/ 139700 h 850900"/>
                  <a:gd name="connsiteX3217" fmla="*/ 66675 w 723900"/>
                  <a:gd name="connsiteY3217" fmla="*/ 139700 h 850900"/>
                  <a:gd name="connsiteX3218" fmla="*/ 66675 w 723900"/>
                  <a:gd name="connsiteY3218" fmla="*/ 136525 h 850900"/>
                  <a:gd name="connsiteX3219" fmla="*/ 66675 w 723900"/>
                  <a:gd name="connsiteY3219" fmla="*/ 133350 h 850900"/>
                  <a:gd name="connsiteX3220" fmla="*/ 63500 w 723900"/>
                  <a:gd name="connsiteY3220" fmla="*/ 133350 h 850900"/>
                  <a:gd name="connsiteX3221" fmla="*/ 63500 w 723900"/>
                  <a:gd name="connsiteY3221" fmla="*/ 130175 h 850900"/>
                  <a:gd name="connsiteX3222" fmla="*/ 60325 w 723900"/>
                  <a:gd name="connsiteY3222" fmla="*/ 130175 h 850900"/>
                  <a:gd name="connsiteX3223" fmla="*/ 57150 w 723900"/>
                  <a:gd name="connsiteY3223" fmla="*/ 127000 h 850900"/>
                  <a:gd name="connsiteX3224" fmla="*/ 60325 w 723900"/>
                  <a:gd name="connsiteY3224" fmla="*/ 123825 h 850900"/>
                  <a:gd name="connsiteX3225" fmla="*/ 63500 w 723900"/>
                  <a:gd name="connsiteY3225" fmla="*/ 123825 h 850900"/>
                  <a:gd name="connsiteX3226" fmla="*/ 63500 w 723900"/>
                  <a:gd name="connsiteY3226" fmla="*/ 120650 h 850900"/>
                  <a:gd name="connsiteX3227" fmla="*/ 66675 w 723900"/>
                  <a:gd name="connsiteY3227" fmla="*/ 120650 h 850900"/>
                  <a:gd name="connsiteX3228" fmla="*/ 66675 w 723900"/>
                  <a:gd name="connsiteY3228" fmla="*/ 117475 h 850900"/>
                  <a:gd name="connsiteX3229" fmla="*/ 66675 w 723900"/>
                  <a:gd name="connsiteY3229" fmla="*/ 114300 h 850900"/>
                  <a:gd name="connsiteX3230" fmla="*/ 69850 w 723900"/>
                  <a:gd name="connsiteY3230" fmla="*/ 111125 h 850900"/>
                  <a:gd name="connsiteX3231" fmla="*/ 69850 w 723900"/>
                  <a:gd name="connsiteY3231" fmla="*/ 107950 h 850900"/>
                  <a:gd name="connsiteX3232" fmla="*/ 69850 w 723900"/>
                  <a:gd name="connsiteY3232" fmla="*/ 104775 h 850900"/>
                  <a:gd name="connsiteX3233" fmla="*/ 69850 w 723900"/>
                  <a:gd name="connsiteY3233" fmla="*/ 101600 h 850900"/>
                  <a:gd name="connsiteX3234" fmla="*/ 73025 w 723900"/>
                  <a:gd name="connsiteY3234" fmla="*/ 104775 h 850900"/>
                  <a:gd name="connsiteX3235" fmla="*/ 76200 w 723900"/>
                  <a:gd name="connsiteY3235" fmla="*/ 104775 h 850900"/>
                  <a:gd name="connsiteX3236" fmla="*/ 79375 w 723900"/>
                  <a:gd name="connsiteY3236" fmla="*/ 104775 h 850900"/>
                  <a:gd name="connsiteX3237" fmla="*/ 82550 w 723900"/>
                  <a:gd name="connsiteY3237" fmla="*/ 104775 h 850900"/>
                  <a:gd name="connsiteX3238" fmla="*/ 85725 w 723900"/>
                  <a:gd name="connsiteY3238" fmla="*/ 104775 h 850900"/>
                  <a:gd name="connsiteX3239" fmla="*/ 88900 w 723900"/>
                  <a:gd name="connsiteY3239" fmla="*/ 104775 h 850900"/>
                  <a:gd name="connsiteX3240" fmla="*/ 92075 w 723900"/>
                  <a:gd name="connsiteY3240" fmla="*/ 104775 h 850900"/>
                  <a:gd name="connsiteX3241" fmla="*/ 95250 w 723900"/>
                  <a:gd name="connsiteY3241" fmla="*/ 104775 h 850900"/>
                  <a:gd name="connsiteX3242" fmla="*/ 98425 w 723900"/>
                  <a:gd name="connsiteY3242" fmla="*/ 104775 h 850900"/>
                  <a:gd name="connsiteX3243" fmla="*/ 101600 w 723900"/>
                  <a:gd name="connsiteY3243" fmla="*/ 104775 h 850900"/>
                  <a:gd name="connsiteX3244" fmla="*/ 104775 w 723900"/>
                  <a:gd name="connsiteY3244" fmla="*/ 104775 h 850900"/>
                  <a:gd name="connsiteX3245" fmla="*/ 107950 w 723900"/>
                  <a:gd name="connsiteY3245" fmla="*/ 104775 h 850900"/>
                  <a:gd name="connsiteX3246" fmla="*/ 111125 w 723900"/>
                  <a:gd name="connsiteY3246" fmla="*/ 104775 h 850900"/>
                  <a:gd name="connsiteX3247" fmla="*/ 114300 w 723900"/>
                  <a:gd name="connsiteY3247" fmla="*/ 104775 h 850900"/>
                  <a:gd name="connsiteX3248" fmla="*/ 114300 w 723900"/>
                  <a:gd name="connsiteY3248" fmla="*/ 101600 h 850900"/>
                  <a:gd name="connsiteX3249" fmla="*/ 117475 w 723900"/>
                  <a:gd name="connsiteY3249" fmla="*/ 101600 h 850900"/>
                  <a:gd name="connsiteX3250" fmla="*/ 117475 w 723900"/>
                  <a:gd name="connsiteY3250" fmla="*/ 98425 h 850900"/>
                  <a:gd name="connsiteX3251" fmla="*/ 120650 w 723900"/>
                  <a:gd name="connsiteY3251" fmla="*/ 98425 h 850900"/>
                  <a:gd name="connsiteX3252" fmla="*/ 120650 w 723900"/>
                  <a:gd name="connsiteY3252" fmla="*/ 95250 h 850900"/>
                  <a:gd name="connsiteX3253" fmla="*/ 123825 w 723900"/>
                  <a:gd name="connsiteY3253" fmla="*/ 95250 h 850900"/>
                  <a:gd name="connsiteX3254" fmla="*/ 123825 w 723900"/>
                  <a:gd name="connsiteY3254" fmla="*/ 92075 h 850900"/>
                  <a:gd name="connsiteX3255" fmla="*/ 127000 w 723900"/>
                  <a:gd name="connsiteY3255" fmla="*/ 92075 h 850900"/>
                  <a:gd name="connsiteX3256" fmla="*/ 130175 w 723900"/>
                  <a:gd name="connsiteY3256" fmla="*/ 88900 h 850900"/>
                  <a:gd name="connsiteX3257" fmla="*/ 127000 w 723900"/>
                  <a:gd name="connsiteY3257" fmla="*/ 88900 h 850900"/>
                  <a:gd name="connsiteX3258" fmla="*/ 130175 w 723900"/>
                  <a:gd name="connsiteY3258" fmla="*/ 85725 h 850900"/>
                  <a:gd name="connsiteX3259" fmla="*/ 130175 w 723900"/>
                  <a:gd name="connsiteY3259" fmla="*/ 84138 h 850900"/>
                  <a:gd name="connsiteX3260" fmla="*/ 130175 w 723900"/>
                  <a:gd name="connsiteY3260" fmla="*/ 82550 h 850900"/>
                  <a:gd name="connsiteX3261" fmla="*/ 133350 w 723900"/>
                  <a:gd name="connsiteY3261" fmla="*/ 79375 h 850900"/>
                  <a:gd name="connsiteX3262" fmla="*/ 133350 w 723900"/>
                  <a:gd name="connsiteY3262" fmla="*/ 76200 h 850900"/>
                  <a:gd name="connsiteX3263" fmla="*/ 133350 w 723900"/>
                  <a:gd name="connsiteY3263" fmla="*/ 74613 h 850900"/>
                  <a:gd name="connsiteX3264" fmla="*/ 133350 w 723900"/>
                  <a:gd name="connsiteY3264" fmla="*/ 73025 h 850900"/>
                  <a:gd name="connsiteX3265" fmla="*/ 134938 w 723900"/>
                  <a:gd name="connsiteY3265" fmla="*/ 73025 h 850900"/>
                  <a:gd name="connsiteX3266" fmla="*/ 136525 w 723900"/>
                  <a:gd name="connsiteY3266" fmla="*/ 73025 h 850900"/>
                  <a:gd name="connsiteX3267" fmla="*/ 136525 w 723900"/>
                  <a:gd name="connsiteY3267" fmla="*/ 69850 h 850900"/>
                  <a:gd name="connsiteX3268" fmla="*/ 136525 w 723900"/>
                  <a:gd name="connsiteY3268" fmla="*/ 66675 h 850900"/>
                  <a:gd name="connsiteX3269" fmla="*/ 139700 w 723900"/>
                  <a:gd name="connsiteY3269" fmla="*/ 66675 h 850900"/>
                  <a:gd name="connsiteX3270" fmla="*/ 139700 w 723900"/>
                  <a:gd name="connsiteY3270" fmla="*/ 63500 h 850900"/>
                  <a:gd name="connsiteX3271" fmla="*/ 142875 w 723900"/>
                  <a:gd name="connsiteY3271" fmla="*/ 63500 h 850900"/>
                  <a:gd name="connsiteX3272" fmla="*/ 142875 w 723900"/>
                  <a:gd name="connsiteY3272" fmla="*/ 60325 h 850900"/>
                  <a:gd name="connsiteX3273" fmla="*/ 146050 w 723900"/>
                  <a:gd name="connsiteY3273" fmla="*/ 60325 h 850900"/>
                  <a:gd name="connsiteX3274" fmla="*/ 146050 w 723900"/>
                  <a:gd name="connsiteY3274" fmla="*/ 57150 h 850900"/>
                  <a:gd name="connsiteX3275" fmla="*/ 146050 w 723900"/>
                  <a:gd name="connsiteY3275" fmla="*/ 55563 h 850900"/>
                  <a:gd name="connsiteX3276" fmla="*/ 146050 w 723900"/>
                  <a:gd name="connsiteY3276" fmla="*/ 53975 h 850900"/>
                  <a:gd name="connsiteX3277" fmla="*/ 147638 w 723900"/>
                  <a:gd name="connsiteY3277" fmla="*/ 53975 h 850900"/>
                  <a:gd name="connsiteX3278" fmla="*/ 149225 w 723900"/>
                  <a:gd name="connsiteY3278" fmla="*/ 53975 h 850900"/>
                  <a:gd name="connsiteX3279" fmla="*/ 149225 w 723900"/>
                  <a:gd name="connsiteY3279" fmla="*/ 50800 h 850900"/>
                  <a:gd name="connsiteX3280" fmla="*/ 152400 w 723900"/>
                  <a:gd name="connsiteY3280" fmla="*/ 50800 h 850900"/>
                  <a:gd name="connsiteX3281" fmla="*/ 152400 w 723900"/>
                  <a:gd name="connsiteY3281" fmla="*/ 47625 h 850900"/>
                  <a:gd name="connsiteX3282" fmla="*/ 155575 w 723900"/>
                  <a:gd name="connsiteY3282" fmla="*/ 47625 h 850900"/>
                  <a:gd name="connsiteX3283" fmla="*/ 155575 w 723900"/>
                  <a:gd name="connsiteY3283" fmla="*/ 44450 h 850900"/>
                  <a:gd name="connsiteX3284" fmla="*/ 158750 w 723900"/>
                  <a:gd name="connsiteY3284" fmla="*/ 44450 h 850900"/>
                  <a:gd name="connsiteX3285" fmla="*/ 161925 w 723900"/>
                  <a:gd name="connsiteY3285" fmla="*/ 44450 h 850900"/>
                  <a:gd name="connsiteX3286" fmla="*/ 161925 w 723900"/>
                  <a:gd name="connsiteY3286" fmla="*/ 47625 h 850900"/>
                  <a:gd name="connsiteX3287" fmla="*/ 158750 w 723900"/>
                  <a:gd name="connsiteY3287" fmla="*/ 47625 h 850900"/>
                  <a:gd name="connsiteX3288" fmla="*/ 158750 w 723900"/>
                  <a:gd name="connsiteY3288" fmla="*/ 50800 h 850900"/>
                  <a:gd name="connsiteX3289" fmla="*/ 161925 w 723900"/>
                  <a:gd name="connsiteY3289" fmla="*/ 47625 h 850900"/>
                  <a:gd name="connsiteX3290" fmla="*/ 165100 w 723900"/>
                  <a:gd name="connsiteY3290" fmla="*/ 47625 h 850900"/>
                  <a:gd name="connsiteX3291" fmla="*/ 168275 w 723900"/>
                  <a:gd name="connsiteY3291" fmla="*/ 47625 h 850900"/>
                  <a:gd name="connsiteX3292" fmla="*/ 168275 w 723900"/>
                  <a:gd name="connsiteY3292" fmla="*/ 46038 h 850900"/>
                  <a:gd name="connsiteX3293" fmla="*/ 168275 w 723900"/>
                  <a:gd name="connsiteY3293" fmla="*/ 44450 h 850900"/>
                  <a:gd name="connsiteX3294" fmla="*/ 169863 w 723900"/>
                  <a:gd name="connsiteY3294" fmla="*/ 44450 h 850900"/>
                  <a:gd name="connsiteX3295" fmla="*/ 169863 w 723900"/>
                  <a:gd name="connsiteY3295" fmla="*/ 46038 h 850900"/>
                  <a:gd name="connsiteX3296" fmla="*/ 171450 w 723900"/>
                  <a:gd name="connsiteY3296" fmla="*/ 47625 h 850900"/>
                  <a:gd name="connsiteX3297" fmla="*/ 171450 w 723900"/>
                  <a:gd name="connsiteY3297" fmla="*/ 46038 h 850900"/>
                  <a:gd name="connsiteX3298" fmla="*/ 171450 w 723900"/>
                  <a:gd name="connsiteY3298" fmla="*/ 44450 h 850900"/>
                  <a:gd name="connsiteX3299" fmla="*/ 173038 w 723900"/>
                  <a:gd name="connsiteY3299" fmla="*/ 44450 h 850900"/>
                  <a:gd name="connsiteX3300" fmla="*/ 174625 w 723900"/>
                  <a:gd name="connsiteY3300" fmla="*/ 44450 h 850900"/>
                  <a:gd name="connsiteX3301" fmla="*/ 177800 w 723900"/>
                  <a:gd name="connsiteY3301" fmla="*/ 44450 h 850900"/>
                  <a:gd name="connsiteX3302" fmla="*/ 177800 w 723900"/>
                  <a:gd name="connsiteY3302" fmla="*/ 41275 h 850900"/>
                  <a:gd name="connsiteX3303" fmla="*/ 180975 w 723900"/>
                  <a:gd name="connsiteY3303" fmla="*/ 41275 h 850900"/>
                  <a:gd name="connsiteX3304" fmla="*/ 180975 w 723900"/>
                  <a:gd name="connsiteY3304" fmla="*/ 38100 h 850900"/>
                  <a:gd name="connsiteX3305" fmla="*/ 184150 w 723900"/>
                  <a:gd name="connsiteY3305" fmla="*/ 38100 h 850900"/>
                  <a:gd name="connsiteX3306" fmla="*/ 184150 w 723900"/>
                  <a:gd name="connsiteY3306" fmla="*/ 34925 h 850900"/>
                  <a:gd name="connsiteX3307" fmla="*/ 187325 w 723900"/>
                  <a:gd name="connsiteY3307" fmla="*/ 34925 h 850900"/>
                  <a:gd name="connsiteX3308" fmla="*/ 190500 w 723900"/>
                  <a:gd name="connsiteY3308" fmla="*/ 31750 h 850900"/>
                  <a:gd name="connsiteX3309" fmla="*/ 193675 w 723900"/>
                  <a:gd name="connsiteY3309" fmla="*/ 28575 h 850900"/>
                  <a:gd name="connsiteX3310" fmla="*/ 196850 w 723900"/>
                  <a:gd name="connsiteY3310" fmla="*/ 28575 h 850900"/>
                  <a:gd name="connsiteX3311" fmla="*/ 196850 w 723900"/>
                  <a:gd name="connsiteY3311" fmla="*/ 25400 h 850900"/>
                  <a:gd name="connsiteX3312" fmla="*/ 200025 w 723900"/>
                  <a:gd name="connsiteY3312" fmla="*/ 25400 h 850900"/>
                  <a:gd name="connsiteX3313" fmla="*/ 200025 w 723900"/>
                  <a:gd name="connsiteY3313" fmla="*/ 22225 h 850900"/>
                  <a:gd name="connsiteX3314" fmla="*/ 203200 w 723900"/>
                  <a:gd name="connsiteY3314" fmla="*/ 22225 h 850900"/>
                  <a:gd name="connsiteX3315" fmla="*/ 203200 w 723900"/>
                  <a:gd name="connsiteY3315" fmla="*/ 19050 h 850900"/>
                  <a:gd name="connsiteX3316" fmla="*/ 206375 w 723900"/>
                  <a:gd name="connsiteY3316" fmla="*/ 19050 h 850900"/>
                  <a:gd name="connsiteX3317" fmla="*/ 209550 w 723900"/>
                  <a:gd name="connsiteY3317" fmla="*/ 19050 h 850900"/>
                  <a:gd name="connsiteX3318" fmla="*/ 209550 w 723900"/>
                  <a:gd name="connsiteY3318" fmla="*/ 22225 h 850900"/>
                  <a:gd name="connsiteX3319" fmla="*/ 206375 w 723900"/>
                  <a:gd name="connsiteY3319" fmla="*/ 22225 h 850900"/>
                  <a:gd name="connsiteX3320" fmla="*/ 203200 w 723900"/>
                  <a:gd name="connsiteY3320" fmla="*/ 25400 h 850900"/>
                  <a:gd name="connsiteX3321" fmla="*/ 206375 w 723900"/>
                  <a:gd name="connsiteY3321" fmla="*/ 25400 h 850900"/>
                  <a:gd name="connsiteX3322" fmla="*/ 209550 w 723900"/>
                  <a:gd name="connsiteY3322" fmla="*/ 25400 h 850900"/>
                  <a:gd name="connsiteX3323" fmla="*/ 212725 w 723900"/>
                  <a:gd name="connsiteY3323" fmla="*/ 25400 h 850900"/>
                  <a:gd name="connsiteX3324" fmla="*/ 215900 w 723900"/>
                  <a:gd name="connsiteY3324" fmla="*/ 25400 h 850900"/>
                  <a:gd name="connsiteX3325" fmla="*/ 219075 w 723900"/>
                  <a:gd name="connsiteY3325" fmla="*/ 25400 h 850900"/>
                  <a:gd name="connsiteX3326" fmla="*/ 222250 w 723900"/>
                  <a:gd name="connsiteY3326" fmla="*/ 25400 h 850900"/>
                  <a:gd name="connsiteX3327" fmla="*/ 222250 w 723900"/>
                  <a:gd name="connsiteY3327" fmla="*/ 22225 h 850900"/>
                  <a:gd name="connsiteX3328" fmla="*/ 225425 w 723900"/>
                  <a:gd name="connsiteY3328" fmla="*/ 22225 h 850900"/>
                  <a:gd name="connsiteX3329" fmla="*/ 228600 w 723900"/>
                  <a:gd name="connsiteY3329" fmla="*/ 22225 h 850900"/>
                  <a:gd name="connsiteX3330" fmla="*/ 231775 w 723900"/>
                  <a:gd name="connsiteY3330" fmla="*/ 22225 h 850900"/>
                  <a:gd name="connsiteX3331" fmla="*/ 234950 w 723900"/>
                  <a:gd name="connsiteY3331" fmla="*/ 19050 h 850900"/>
                  <a:gd name="connsiteX3332" fmla="*/ 238125 w 723900"/>
                  <a:gd name="connsiteY3332" fmla="*/ 19050 h 850900"/>
                  <a:gd name="connsiteX3333" fmla="*/ 238125 w 723900"/>
                  <a:gd name="connsiteY3333" fmla="*/ 15875 h 850900"/>
                  <a:gd name="connsiteX3334" fmla="*/ 241300 w 723900"/>
                  <a:gd name="connsiteY3334" fmla="*/ 12700 h 850900"/>
                  <a:gd name="connsiteX3335" fmla="*/ 244475 w 723900"/>
                  <a:gd name="connsiteY3335" fmla="*/ 9525 h 850900"/>
                  <a:gd name="connsiteX3336" fmla="*/ 244475 w 723900"/>
                  <a:gd name="connsiteY3336" fmla="*/ 7938 h 850900"/>
                  <a:gd name="connsiteX3337" fmla="*/ 244475 w 723900"/>
                  <a:gd name="connsiteY3337" fmla="*/ 6350 h 850900"/>
                  <a:gd name="connsiteX3338" fmla="*/ 247650 w 723900"/>
                  <a:gd name="connsiteY3338" fmla="*/ 3175 h 850900"/>
                  <a:gd name="connsiteX3339" fmla="*/ 247650 w 723900"/>
                  <a:gd name="connsiteY3339" fmla="*/ 0 h 850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Lst>
                <a:rect l="l" t="t" r="r" b="b"/>
                <a:pathLst>
                  <a:path w="723900" h="850900">
                    <a:moveTo>
                      <a:pt x="44450" y="847725"/>
                    </a:moveTo>
                    <a:lnTo>
                      <a:pt x="46038" y="847725"/>
                    </a:lnTo>
                    <a:lnTo>
                      <a:pt x="46038" y="849313"/>
                    </a:lnTo>
                    <a:lnTo>
                      <a:pt x="44450" y="849313"/>
                    </a:lnTo>
                    <a:lnTo>
                      <a:pt x="44450" y="847725"/>
                    </a:lnTo>
                    <a:close/>
                    <a:moveTo>
                      <a:pt x="38100" y="844550"/>
                    </a:moveTo>
                    <a:lnTo>
                      <a:pt x="41275" y="844550"/>
                    </a:lnTo>
                    <a:lnTo>
                      <a:pt x="44450" y="844550"/>
                    </a:lnTo>
                    <a:lnTo>
                      <a:pt x="44450" y="847725"/>
                    </a:lnTo>
                    <a:lnTo>
                      <a:pt x="42863" y="847725"/>
                    </a:lnTo>
                    <a:lnTo>
                      <a:pt x="42863" y="849313"/>
                    </a:lnTo>
                    <a:lnTo>
                      <a:pt x="41275" y="849313"/>
                    </a:lnTo>
                    <a:lnTo>
                      <a:pt x="41275" y="850900"/>
                    </a:lnTo>
                    <a:lnTo>
                      <a:pt x="39688" y="849313"/>
                    </a:lnTo>
                    <a:lnTo>
                      <a:pt x="38100" y="849313"/>
                    </a:lnTo>
                    <a:lnTo>
                      <a:pt x="38100" y="847725"/>
                    </a:lnTo>
                    <a:lnTo>
                      <a:pt x="38100" y="844550"/>
                    </a:lnTo>
                    <a:close/>
                    <a:moveTo>
                      <a:pt x="34925" y="841375"/>
                    </a:moveTo>
                    <a:lnTo>
                      <a:pt x="38100" y="841375"/>
                    </a:lnTo>
                    <a:lnTo>
                      <a:pt x="38100" y="844550"/>
                    </a:lnTo>
                    <a:lnTo>
                      <a:pt x="34925" y="844550"/>
                    </a:lnTo>
                    <a:lnTo>
                      <a:pt x="34925" y="841375"/>
                    </a:lnTo>
                    <a:close/>
                    <a:moveTo>
                      <a:pt x="130175" y="835025"/>
                    </a:moveTo>
                    <a:lnTo>
                      <a:pt x="133350" y="835025"/>
                    </a:lnTo>
                    <a:lnTo>
                      <a:pt x="133350" y="838200"/>
                    </a:lnTo>
                    <a:lnTo>
                      <a:pt x="130175" y="838200"/>
                    </a:lnTo>
                    <a:lnTo>
                      <a:pt x="130175" y="835025"/>
                    </a:lnTo>
                    <a:close/>
                    <a:moveTo>
                      <a:pt x="127000" y="831850"/>
                    </a:moveTo>
                    <a:lnTo>
                      <a:pt x="130175" y="835025"/>
                    </a:lnTo>
                    <a:lnTo>
                      <a:pt x="127000" y="835025"/>
                    </a:lnTo>
                    <a:lnTo>
                      <a:pt x="127000" y="831850"/>
                    </a:lnTo>
                    <a:close/>
                    <a:moveTo>
                      <a:pt x="53975" y="831850"/>
                    </a:moveTo>
                    <a:lnTo>
                      <a:pt x="55563" y="831850"/>
                    </a:lnTo>
                    <a:lnTo>
                      <a:pt x="55563" y="835025"/>
                    </a:lnTo>
                    <a:lnTo>
                      <a:pt x="53975" y="835025"/>
                    </a:lnTo>
                    <a:lnTo>
                      <a:pt x="53975" y="831850"/>
                    </a:lnTo>
                    <a:close/>
                    <a:moveTo>
                      <a:pt x="139700" y="828675"/>
                    </a:moveTo>
                    <a:lnTo>
                      <a:pt x="142875" y="828675"/>
                    </a:lnTo>
                    <a:lnTo>
                      <a:pt x="142875" y="831850"/>
                    </a:lnTo>
                    <a:lnTo>
                      <a:pt x="139700" y="831850"/>
                    </a:lnTo>
                    <a:lnTo>
                      <a:pt x="139700" y="828675"/>
                    </a:lnTo>
                    <a:close/>
                    <a:moveTo>
                      <a:pt x="53975" y="828675"/>
                    </a:moveTo>
                    <a:lnTo>
                      <a:pt x="55563" y="828675"/>
                    </a:lnTo>
                    <a:lnTo>
                      <a:pt x="55563" y="830263"/>
                    </a:lnTo>
                    <a:lnTo>
                      <a:pt x="53975" y="830263"/>
                    </a:lnTo>
                    <a:lnTo>
                      <a:pt x="53975" y="828675"/>
                    </a:lnTo>
                    <a:close/>
                    <a:moveTo>
                      <a:pt x="114300" y="825500"/>
                    </a:moveTo>
                    <a:lnTo>
                      <a:pt x="115888" y="825500"/>
                    </a:lnTo>
                    <a:lnTo>
                      <a:pt x="117475" y="825500"/>
                    </a:lnTo>
                    <a:lnTo>
                      <a:pt x="117475" y="828675"/>
                    </a:lnTo>
                    <a:lnTo>
                      <a:pt x="115888" y="827088"/>
                    </a:lnTo>
                    <a:lnTo>
                      <a:pt x="114300" y="827088"/>
                    </a:lnTo>
                    <a:lnTo>
                      <a:pt x="114300" y="825500"/>
                    </a:lnTo>
                    <a:close/>
                    <a:moveTo>
                      <a:pt x="57150" y="825500"/>
                    </a:moveTo>
                    <a:lnTo>
                      <a:pt x="58738" y="825500"/>
                    </a:lnTo>
                    <a:lnTo>
                      <a:pt x="58738" y="827088"/>
                    </a:lnTo>
                    <a:lnTo>
                      <a:pt x="57150" y="827088"/>
                    </a:lnTo>
                    <a:lnTo>
                      <a:pt x="57150" y="825500"/>
                    </a:lnTo>
                    <a:close/>
                    <a:moveTo>
                      <a:pt x="47625" y="825500"/>
                    </a:moveTo>
                    <a:lnTo>
                      <a:pt x="49213" y="825500"/>
                    </a:lnTo>
                    <a:lnTo>
                      <a:pt x="49213" y="827088"/>
                    </a:lnTo>
                    <a:lnTo>
                      <a:pt x="47625" y="827088"/>
                    </a:lnTo>
                    <a:lnTo>
                      <a:pt x="47625" y="825500"/>
                    </a:lnTo>
                    <a:close/>
                    <a:moveTo>
                      <a:pt x="22225" y="825500"/>
                    </a:moveTo>
                    <a:lnTo>
                      <a:pt x="25400" y="825500"/>
                    </a:lnTo>
                    <a:lnTo>
                      <a:pt x="28575" y="825500"/>
                    </a:lnTo>
                    <a:lnTo>
                      <a:pt x="28575" y="828675"/>
                    </a:lnTo>
                    <a:lnTo>
                      <a:pt x="28575" y="831850"/>
                    </a:lnTo>
                    <a:lnTo>
                      <a:pt x="25400" y="831850"/>
                    </a:lnTo>
                    <a:lnTo>
                      <a:pt x="25400" y="828675"/>
                    </a:lnTo>
                    <a:lnTo>
                      <a:pt x="22225" y="828675"/>
                    </a:lnTo>
                    <a:lnTo>
                      <a:pt x="22225" y="825500"/>
                    </a:lnTo>
                    <a:close/>
                    <a:moveTo>
                      <a:pt x="136525" y="822325"/>
                    </a:moveTo>
                    <a:lnTo>
                      <a:pt x="138113" y="822325"/>
                    </a:lnTo>
                    <a:lnTo>
                      <a:pt x="139700" y="822325"/>
                    </a:lnTo>
                    <a:lnTo>
                      <a:pt x="139700" y="825500"/>
                    </a:lnTo>
                    <a:lnTo>
                      <a:pt x="139700" y="828675"/>
                    </a:lnTo>
                    <a:lnTo>
                      <a:pt x="136525" y="828675"/>
                    </a:lnTo>
                    <a:lnTo>
                      <a:pt x="136525" y="825500"/>
                    </a:lnTo>
                    <a:lnTo>
                      <a:pt x="136525" y="823913"/>
                    </a:lnTo>
                    <a:lnTo>
                      <a:pt x="136525" y="822325"/>
                    </a:lnTo>
                    <a:close/>
                    <a:moveTo>
                      <a:pt x="130175" y="822325"/>
                    </a:moveTo>
                    <a:lnTo>
                      <a:pt x="131763" y="822325"/>
                    </a:lnTo>
                    <a:lnTo>
                      <a:pt x="131763" y="823913"/>
                    </a:lnTo>
                    <a:lnTo>
                      <a:pt x="130175" y="823913"/>
                    </a:lnTo>
                    <a:lnTo>
                      <a:pt x="130175" y="822325"/>
                    </a:lnTo>
                    <a:close/>
                    <a:moveTo>
                      <a:pt x="123825" y="822325"/>
                    </a:moveTo>
                    <a:lnTo>
                      <a:pt x="127000" y="822325"/>
                    </a:lnTo>
                    <a:lnTo>
                      <a:pt x="127000" y="825500"/>
                    </a:lnTo>
                    <a:lnTo>
                      <a:pt x="123825" y="825500"/>
                    </a:lnTo>
                    <a:lnTo>
                      <a:pt x="123825" y="822325"/>
                    </a:lnTo>
                    <a:close/>
                    <a:moveTo>
                      <a:pt x="47625" y="819150"/>
                    </a:moveTo>
                    <a:lnTo>
                      <a:pt x="50800" y="819150"/>
                    </a:lnTo>
                    <a:lnTo>
                      <a:pt x="53975" y="819150"/>
                    </a:lnTo>
                    <a:lnTo>
                      <a:pt x="53975" y="822325"/>
                    </a:lnTo>
                    <a:lnTo>
                      <a:pt x="53975" y="825500"/>
                    </a:lnTo>
                    <a:lnTo>
                      <a:pt x="52388" y="825500"/>
                    </a:lnTo>
                    <a:lnTo>
                      <a:pt x="52388" y="827088"/>
                    </a:lnTo>
                    <a:lnTo>
                      <a:pt x="50800" y="827088"/>
                    </a:lnTo>
                    <a:lnTo>
                      <a:pt x="50800" y="825500"/>
                    </a:lnTo>
                    <a:lnTo>
                      <a:pt x="50800" y="822325"/>
                    </a:lnTo>
                    <a:lnTo>
                      <a:pt x="47625" y="822325"/>
                    </a:lnTo>
                    <a:lnTo>
                      <a:pt x="47625" y="820738"/>
                    </a:lnTo>
                    <a:lnTo>
                      <a:pt x="47625" y="819150"/>
                    </a:lnTo>
                    <a:close/>
                    <a:moveTo>
                      <a:pt x="117475" y="815975"/>
                    </a:moveTo>
                    <a:lnTo>
                      <a:pt x="120650" y="819150"/>
                    </a:lnTo>
                    <a:lnTo>
                      <a:pt x="120650" y="815975"/>
                    </a:lnTo>
                    <a:lnTo>
                      <a:pt x="123825" y="815975"/>
                    </a:lnTo>
                    <a:lnTo>
                      <a:pt x="127000" y="815975"/>
                    </a:lnTo>
                    <a:lnTo>
                      <a:pt x="127000" y="819150"/>
                    </a:lnTo>
                    <a:lnTo>
                      <a:pt x="123825" y="819150"/>
                    </a:lnTo>
                    <a:lnTo>
                      <a:pt x="123825" y="822325"/>
                    </a:lnTo>
                    <a:lnTo>
                      <a:pt x="120650" y="822325"/>
                    </a:lnTo>
                    <a:lnTo>
                      <a:pt x="117475" y="822325"/>
                    </a:lnTo>
                    <a:lnTo>
                      <a:pt x="114300" y="822325"/>
                    </a:lnTo>
                    <a:lnTo>
                      <a:pt x="114300" y="819150"/>
                    </a:lnTo>
                    <a:lnTo>
                      <a:pt x="117475" y="819150"/>
                    </a:lnTo>
                    <a:lnTo>
                      <a:pt x="117475" y="815975"/>
                    </a:lnTo>
                    <a:close/>
                    <a:moveTo>
                      <a:pt x="63500" y="815975"/>
                    </a:moveTo>
                    <a:lnTo>
                      <a:pt x="65088" y="815975"/>
                    </a:lnTo>
                    <a:lnTo>
                      <a:pt x="65088" y="817563"/>
                    </a:lnTo>
                    <a:lnTo>
                      <a:pt x="66675" y="819150"/>
                    </a:lnTo>
                    <a:lnTo>
                      <a:pt x="65088" y="819150"/>
                    </a:lnTo>
                    <a:lnTo>
                      <a:pt x="65088" y="820738"/>
                    </a:lnTo>
                    <a:lnTo>
                      <a:pt x="63500" y="820738"/>
                    </a:lnTo>
                    <a:lnTo>
                      <a:pt x="63500" y="819150"/>
                    </a:lnTo>
                    <a:lnTo>
                      <a:pt x="63500" y="817563"/>
                    </a:lnTo>
                    <a:lnTo>
                      <a:pt x="63500" y="815975"/>
                    </a:lnTo>
                    <a:close/>
                    <a:moveTo>
                      <a:pt x="57150" y="815975"/>
                    </a:moveTo>
                    <a:lnTo>
                      <a:pt x="58738" y="815975"/>
                    </a:lnTo>
                    <a:lnTo>
                      <a:pt x="58738" y="817563"/>
                    </a:lnTo>
                    <a:lnTo>
                      <a:pt x="57150" y="817563"/>
                    </a:lnTo>
                    <a:lnTo>
                      <a:pt x="57150" y="815975"/>
                    </a:lnTo>
                    <a:close/>
                    <a:moveTo>
                      <a:pt x="133350" y="812800"/>
                    </a:moveTo>
                    <a:lnTo>
                      <a:pt x="136525" y="812800"/>
                    </a:lnTo>
                    <a:lnTo>
                      <a:pt x="138113" y="812800"/>
                    </a:lnTo>
                    <a:lnTo>
                      <a:pt x="138113" y="814388"/>
                    </a:lnTo>
                    <a:lnTo>
                      <a:pt x="136525" y="814388"/>
                    </a:lnTo>
                    <a:lnTo>
                      <a:pt x="136525" y="815975"/>
                    </a:lnTo>
                    <a:lnTo>
                      <a:pt x="136525" y="819150"/>
                    </a:lnTo>
                    <a:lnTo>
                      <a:pt x="133350" y="819150"/>
                    </a:lnTo>
                    <a:lnTo>
                      <a:pt x="133350" y="817563"/>
                    </a:lnTo>
                    <a:lnTo>
                      <a:pt x="133350" y="815975"/>
                    </a:lnTo>
                    <a:lnTo>
                      <a:pt x="133350" y="812800"/>
                    </a:lnTo>
                    <a:close/>
                    <a:moveTo>
                      <a:pt x="69850" y="812800"/>
                    </a:moveTo>
                    <a:lnTo>
                      <a:pt x="71438" y="812800"/>
                    </a:lnTo>
                    <a:lnTo>
                      <a:pt x="73025" y="812800"/>
                    </a:lnTo>
                    <a:lnTo>
                      <a:pt x="76200" y="815975"/>
                    </a:lnTo>
                    <a:lnTo>
                      <a:pt x="73025" y="815975"/>
                    </a:lnTo>
                    <a:lnTo>
                      <a:pt x="69850" y="815975"/>
                    </a:lnTo>
                    <a:lnTo>
                      <a:pt x="69850" y="814388"/>
                    </a:lnTo>
                    <a:lnTo>
                      <a:pt x="69850" y="812800"/>
                    </a:lnTo>
                    <a:close/>
                    <a:moveTo>
                      <a:pt x="25400" y="812800"/>
                    </a:moveTo>
                    <a:lnTo>
                      <a:pt x="28575" y="812800"/>
                    </a:lnTo>
                    <a:lnTo>
                      <a:pt x="31750" y="815975"/>
                    </a:lnTo>
                    <a:lnTo>
                      <a:pt x="31750" y="819150"/>
                    </a:lnTo>
                    <a:lnTo>
                      <a:pt x="28575" y="819150"/>
                    </a:lnTo>
                    <a:lnTo>
                      <a:pt x="25400" y="819150"/>
                    </a:lnTo>
                    <a:lnTo>
                      <a:pt x="25400" y="822325"/>
                    </a:lnTo>
                    <a:lnTo>
                      <a:pt x="22225" y="822325"/>
                    </a:lnTo>
                    <a:lnTo>
                      <a:pt x="22225" y="819150"/>
                    </a:lnTo>
                    <a:lnTo>
                      <a:pt x="22225" y="815975"/>
                    </a:lnTo>
                    <a:lnTo>
                      <a:pt x="25400" y="815975"/>
                    </a:lnTo>
                    <a:lnTo>
                      <a:pt x="25400" y="812800"/>
                    </a:lnTo>
                    <a:close/>
                    <a:moveTo>
                      <a:pt x="123825" y="809625"/>
                    </a:moveTo>
                    <a:lnTo>
                      <a:pt x="127000" y="809625"/>
                    </a:lnTo>
                    <a:lnTo>
                      <a:pt x="127000" y="812800"/>
                    </a:lnTo>
                    <a:lnTo>
                      <a:pt x="123825" y="812800"/>
                    </a:lnTo>
                    <a:lnTo>
                      <a:pt x="123825" y="809625"/>
                    </a:lnTo>
                    <a:close/>
                    <a:moveTo>
                      <a:pt x="79375" y="809625"/>
                    </a:moveTo>
                    <a:lnTo>
                      <a:pt x="82550" y="809625"/>
                    </a:lnTo>
                    <a:lnTo>
                      <a:pt x="82550" y="812800"/>
                    </a:lnTo>
                    <a:lnTo>
                      <a:pt x="79375" y="812800"/>
                    </a:lnTo>
                    <a:lnTo>
                      <a:pt x="79375" y="809625"/>
                    </a:lnTo>
                    <a:close/>
                    <a:moveTo>
                      <a:pt x="66675" y="809625"/>
                    </a:moveTo>
                    <a:lnTo>
                      <a:pt x="69850" y="809625"/>
                    </a:lnTo>
                    <a:lnTo>
                      <a:pt x="69850" y="812800"/>
                    </a:lnTo>
                    <a:lnTo>
                      <a:pt x="66675" y="812800"/>
                    </a:lnTo>
                    <a:lnTo>
                      <a:pt x="66675" y="809625"/>
                    </a:lnTo>
                    <a:close/>
                    <a:moveTo>
                      <a:pt x="117475" y="806450"/>
                    </a:moveTo>
                    <a:lnTo>
                      <a:pt x="120650" y="806450"/>
                    </a:lnTo>
                    <a:lnTo>
                      <a:pt x="120650" y="809625"/>
                    </a:lnTo>
                    <a:lnTo>
                      <a:pt x="117475" y="809625"/>
                    </a:lnTo>
                    <a:lnTo>
                      <a:pt x="117475" y="806450"/>
                    </a:lnTo>
                    <a:close/>
                    <a:moveTo>
                      <a:pt x="107950" y="806450"/>
                    </a:moveTo>
                    <a:lnTo>
                      <a:pt x="111125" y="806450"/>
                    </a:lnTo>
                    <a:lnTo>
                      <a:pt x="114300" y="806450"/>
                    </a:lnTo>
                    <a:lnTo>
                      <a:pt x="114300" y="809625"/>
                    </a:lnTo>
                    <a:lnTo>
                      <a:pt x="111125" y="809625"/>
                    </a:lnTo>
                    <a:lnTo>
                      <a:pt x="107950" y="809625"/>
                    </a:lnTo>
                    <a:lnTo>
                      <a:pt x="107950" y="806450"/>
                    </a:lnTo>
                    <a:close/>
                    <a:moveTo>
                      <a:pt x="73025" y="806450"/>
                    </a:moveTo>
                    <a:lnTo>
                      <a:pt x="76200" y="806450"/>
                    </a:lnTo>
                    <a:lnTo>
                      <a:pt x="76200" y="809625"/>
                    </a:lnTo>
                    <a:lnTo>
                      <a:pt x="73025" y="809625"/>
                    </a:lnTo>
                    <a:lnTo>
                      <a:pt x="73025" y="806450"/>
                    </a:lnTo>
                    <a:close/>
                    <a:moveTo>
                      <a:pt x="25400" y="806450"/>
                    </a:moveTo>
                    <a:lnTo>
                      <a:pt x="28575" y="806450"/>
                    </a:lnTo>
                    <a:lnTo>
                      <a:pt x="28575" y="809625"/>
                    </a:lnTo>
                    <a:lnTo>
                      <a:pt x="25400" y="809625"/>
                    </a:lnTo>
                    <a:lnTo>
                      <a:pt x="25400" y="806450"/>
                    </a:lnTo>
                    <a:close/>
                    <a:moveTo>
                      <a:pt x="117475" y="803275"/>
                    </a:moveTo>
                    <a:lnTo>
                      <a:pt x="119063" y="803275"/>
                    </a:lnTo>
                    <a:lnTo>
                      <a:pt x="119063" y="804863"/>
                    </a:lnTo>
                    <a:lnTo>
                      <a:pt x="117475" y="804863"/>
                    </a:lnTo>
                    <a:lnTo>
                      <a:pt x="117475" y="803275"/>
                    </a:lnTo>
                    <a:close/>
                    <a:moveTo>
                      <a:pt x="98425" y="803275"/>
                    </a:moveTo>
                    <a:lnTo>
                      <a:pt x="101600" y="803275"/>
                    </a:lnTo>
                    <a:lnTo>
                      <a:pt x="104775" y="803275"/>
                    </a:lnTo>
                    <a:lnTo>
                      <a:pt x="107950" y="803275"/>
                    </a:lnTo>
                    <a:lnTo>
                      <a:pt x="107950" y="806450"/>
                    </a:lnTo>
                    <a:lnTo>
                      <a:pt x="104775" y="806450"/>
                    </a:lnTo>
                    <a:lnTo>
                      <a:pt x="104775" y="809625"/>
                    </a:lnTo>
                    <a:lnTo>
                      <a:pt x="104775" y="812800"/>
                    </a:lnTo>
                    <a:lnTo>
                      <a:pt x="107950" y="812800"/>
                    </a:lnTo>
                    <a:lnTo>
                      <a:pt x="107950" y="815975"/>
                    </a:lnTo>
                    <a:lnTo>
                      <a:pt x="104775" y="815975"/>
                    </a:lnTo>
                    <a:lnTo>
                      <a:pt x="101600" y="815975"/>
                    </a:lnTo>
                    <a:lnTo>
                      <a:pt x="100013" y="815975"/>
                    </a:lnTo>
                    <a:lnTo>
                      <a:pt x="100013" y="817563"/>
                    </a:lnTo>
                    <a:lnTo>
                      <a:pt x="98425" y="817563"/>
                    </a:lnTo>
                    <a:lnTo>
                      <a:pt x="98425" y="815975"/>
                    </a:lnTo>
                    <a:lnTo>
                      <a:pt x="98425" y="812800"/>
                    </a:lnTo>
                    <a:lnTo>
                      <a:pt x="95250" y="812800"/>
                    </a:lnTo>
                    <a:lnTo>
                      <a:pt x="98425" y="809625"/>
                    </a:lnTo>
                    <a:lnTo>
                      <a:pt x="98425" y="806450"/>
                    </a:lnTo>
                    <a:lnTo>
                      <a:pt x="98425" y="803275"/>
                    </a:lnTo>
                    <a:close/>
                    <a:moveTo>
                      <a:pt x="114300" y="800100"/>
                    </a:moveTo>
                    <a:lnTo>
                      <a:pt x="117475" y="800100"/>
                    </a:lnTo>
                    <a:lnTo>
                      <a:pt x="117475" y="803275"/>
                    </a:lnTo>
                    <a:lnTo>
                      <a:pt x="114300" y="803275"/>
                    </a:lnTo>
                    <a:lnTo>
                      <a:pt x="111125" y="803275"/>
                    </a:lnTo>
                    <a:lnTo>
                      <a:pt x="114300" y="800100"/>
                    </a:lnTo>
                    <a:close/>
                    <a:moveTo>
                      <a:pt x="38100" y="800100"/>
                    </a:moveTo>
                    <a:lnTo>
                      <a:pt x="39688" y="800100"/>
                    </a:lnTo>
                    <a:lnTo>
                      <a:pt x="39688" y="801687"/>
                    </a:lnTo>
                    <a:lnTo>
                      <a:pt x="41275" y="800100"/>
                    </a:lnTo>
                    <a:lnTo>
                      <a:pt x="44450" y="800100"/>
                    </a:lnTo>
                    <a:lnTo>
                      <a:pt x="44450" y="803275"/>
                    </a:lnTo>
                    <a:lnTo>
                      <a:pt x="41275" y="803275"/>
                    </a:lnTo>
                    <a:lnTo>
                      <a:pt x="44450" y="806450"/>
                    </a:lnTo>
                    <a:lnTo>
                      <a:pt x="44450" y="809625"/>
                    </a:lnTo>
                    <a:lnTo>
                      <a:pt x="44450" y="812800"/>
                    </a:lnTo>
                    <a:lnTo>
                      <a:pt x="44450" y="815975"/>
                    </a:lnTo>
                    <a:lnTo>
                      <a:pt x="41275" y="815975"/>
                    </a:lnTo>
                    <a:lnTo>
                      <a:pt x="41275" y="819150"/>
                    </a:lnTo>
                    <a:lnTo>
                      <a:pt x="38100" y="819150"/>
                    </a:lnTo>
                    <a:lnTo>
                      <a:pt x="34925" y="819150"/>
                    </a:lnTo>
                    <a:lnTo>
                      <a:pt x="34925" y="815975"/>
                    </a:lnTo>
                    <a:lnTo>
                      <a:pt x="34925" y="812800"/>
                    </a:lnTo>
                    <a:lnTo>
                      <a:pt x="34925" y="809625"/>
                    </a:lnTo>
                    <a:lnTo>
                      <a:pt x="31750" y="809625"/>
                    </a:lnTo>
                    <a:lnTo>
                      <a:pt x="31750" y="806450"/>
                    </a:lnTo>
                    <a:lnTo>
                      <a:pt x="34925" y="806450"/>
                    </a:lnTo>
                    <a:lnTo>
                      <a:pt x="38100" y="806450"/>
                    </a:lnTo>
                    <a:lnTo>
                      <a:pt x="38100" y="804863"/>
                    </a:lnTo>
                    <a:lnTo>
                      <a:pt x="38100" y="803275"/>
                    </a:lnTo>
                    <a:lnTo>
                      <a:pt x="39687" y="801688"/>
                    </a:lnTo>
                    <a:lnTo>
                      <a:pt x="38100" y="801688"/>
                    </a:lnTo>
                    <a:lnTo>
                      <a:pt x="38100" y="800100"/>
                    </a:lnTo>
                    <a:close/>
                    <a:moveTo>
                      <a:pt x="133350" y="796925"/>
                    </a:moveTo>
                    <a:lnTo>
                      <a:pt x="134938" y="796925"/>
                    </a:lnTo>
                    <a:lnTo>
                      <a:pt x="134938" y="798513"/>
                    </a:lnTo>
                    <a:lnTo>
                      <a:pt x="133350" y="798513"/>
                    </a:lnTo>
                    <a:lnTo>
                      <a:pt x="133350" y="796925"/>
                    </a:lnTo>
                    <a:close/>
                    <a:moveTo>
                      <a:pt x="130175" y="793750"/>
                    </a:moveTo>
                    <a:lnTo>
                      <a:pt x="133350" y="793750"/>
                    </a:lnTo>
                    <a:lnTo>
                      <a:pt x="133350" y="796925"/>
                    </a:lnTo>
                    <a:lnTo>
                      <a:pt x="130175" y="796925"/>
                    </a:lnTo>
                    <a:lnTo>
                      <a:pt x="130175" y="793750"/>
                    </a:lnTo>
                    <a:close/>
                    <a:moveTo>
                      <a:pt x="44450" y="793750"/>
                    </a:moveTo>
                    <a:lnTo>
                      <a:pt x="44450" y="796925"/>
                    </a:lnTo>
                    <a:lnTo>
                      <a:pt x="41275" y="796925"/>
                    </a:lnTo>
                    <a:lnTo>
                      <a:pt x="44450" y="793750"/>
                    </a:lnTo>
                    <a:close/>
                    <a:moveTo>
                      <a:pt x="31750" y="790575"/>
                    </a:moveTo>
                    <a:lnTo>
                      <a:pt x="33338" y="790575"/>
                    </a:lnTo>
                    <a:lnTo>
                      <a:pt x="33338" y="793750"/>
                    </a:lnTo>
                    <a:lnTo>
                      <a:pt x="31750" y="793750"/>
                    </a:lnTo>
                    <a:lnTo>
                      <a:pt x="31750" y="790575"/>
                    </a:lnTo>
                    <a:close/>
                    <a:moveTo>
                      <a:pt x="139700" y="787400"/>
                    </a:moveTo>
                    <a:lnTo>
                      <a:pt x="142875" y="787400"/>
                    </a:lnTo>
                    <a:lnTo>
                      <a:pt x="142875" y="790575"/>
                    </a:lnTo>
                    <a:lnTo>
                      <a:pt x="139700" y="790575"/>
                    </a:lnTo>
                    <a:lnTo>
                      <a:pt x="139700" y="787400"/>
                    </a:lnTo>
                    <a:close/>
                    <a:moveTo>
                      <a:pt x="155575" y="781050"/>
                    </a:moveTo>
                    <a:lnTo>
                      <a:pt x="157163" y="781050"/>
                    </a:lnTo>
                    <a:lnTo>
                      <a:pt x="158750" y="781050"/>
                    </a:lnTo>
                    <a:lnTo>
                      <a:pt x="160338" y="781050"/>
                    </a:lnTo>
                    <a:lnTo>
                      <a:pt x="160338" y="782638"/>
                    </a:lnTo>
                    <a:lnTo>
                      <a:pt x="158750" y="782638"/>
                    </a:lnTo>
                    <a:lnTo>
                      <a:pt x="158750" y="784225"/>
                    </a:lnTo>
                    <a:lnTo>
                      <a:pt x="158750" y="787400"/>
                    </a:lnTo>
                    <a:lnTo>
                      <a:pt x="157163" y="787400"/>
                    </a:lnTo>
                    <a:lnTo>
                      <a:pt x="157163" y="788988"/>
                    </a:lnTo>
                    <a:lnTo>
                      <a:pt x="155575" y="788988"/>
                    </a:lnTo>
                    <a:lnTo>
                      <a:pt x="155575" y="787400"/>
                    </a:lnTo>
                    <a:lnTo>
                      <a:pt x="155575" y="784225"/>
                    </a:lnTo>
                    <a:lnTo>
                      <a:pt x="155575" y="782638"/>
                    </a:lnTo>
                    <a:lnTo>
                      <a:pt x="155575" y="781050"/>
                    </a:lnTo>
                    <a:close/>
                    <a:moveTo>
                      <a:pt x="98425" y="774700"/>
                    </a:moveTo>
                    <a:lnTo>
                      <a:pt x="100013" y="774700"/>
                    </a:lnTo>
                    <a:lnTo>
                      <a:pt x="100013" y="777875"/>
                    </a:lnTo>
                    <a:lnTo>
                      <a:pt x="98425" y="777875"/>
                    </a:lnTo>
                    <a:lnTo>
                      <a:pt x="98425" y="774700"/>
                    </a:lnTo>
                    <a:close/>
                    <a:moveTo>
                      <a:pt x="177800" y="771525"/>
                    </a:moveTo>
                    <a:lnTo>
                      <a:pt x="180975" y="771525"/>
                    </a:lnTo>
                    <a:lnTo>
                      <a:pt x="180975" y="773113"/>
                    </a:lnTo>
                    <a:lnTo>
                      <a:pt x="177800" y="773113"/>
                    </a:lnTo>
                    <a:lnTo>
                      <a:pt x="177800" y="771525"/>
                    </a:lnTo>
                    <a:close/>
                    <a:moveTo>
                      <a:pt x="187325" y="762000"/>
                    </a:moveTo>
                    <a:lnTo>
                      <a:pt x="188913" y="762000"/>
                    </a:lnTo>
                    <a:lnTo>
                      <a:pt x="188913" y="765175"/>
                    </a:lnTo>
                    <a:lnTo>
                      <a:pt x="187325" y="765175"/>
                    </a:lnTo>
                    <a:lnTo>
                      <a:pt x="187325" y="762000"/>
                    </a:lnTo>
                    <a:close/>
                    <a:moveTo>
                      <a:pt x="273050" y="758825"/>
                    </a:moveTo>
                    <a:lnTo>
                      <a:pt x="276225" y="758825"/>
                    </a:lnTo>
                    <a:lnTo>
                      <a:pt x="276225" y="762000"/>
                    </a:lnTo>
                    <a:lnTo>
                      <a:pt x="273050" y="762000"/>
                    </a:lnTo>
                    <a:lnTo>
                      <a:pt x="273050" y="758825"/>
                    </a:lnTo>
                    <a:close/>
                    <a:moveTo>
                      <a:pt x="133350" y="758825"/>
                    </a:moveTo>
                    <a:lnTo>
                      <a:pt x="130175" y="762000"/>
                    </a:lnTo>
                    <a:lnTo>
                      <a:pt x="130175" y="768350"/>
                    </a:lnTo>
                    <a:lnTo>
                      <a:pt x="133350" y="762000"/>
                    </a:lnTo>
                    <a:lnTo>
                      <a:pt x="133350" y="758825"/>
                    </a:lnTo>
                    <a:close/>
                    <a:moveTo>
                      <a:pt x="295275" y="752475"/>
                    </a:moveTo>
                    <a:lnTo>
                      <a:pt x="296863" y="752475"/>
                    </a:lnTo>
                    <a:lnTo>
                      <a:pt x="298450" y="752475"/>
                    </a:lnTo>
                    <a:lnTo>
                      <a:pt x="298450" y="755650"/>
                    </a:lnTo>
                    <a:lnTo>
                      <a:pt x="295275" y="755650"/>
                    </a:lnTo>
                    <a:lnTo>
                      <a:pt x="292100" y="755650"/>
                    </a:lnTo>
                    <a:lnTo>
                      <a:pt x="295275" y="752475"/>
                    </a:lnTo>
                    <a:close/>
                    <a:moveTo>
                      <a:pt x="288925" y="749300"/>
                    </a:moveTo>
                    <a:lnTo>
                      <a:pt x="292100" y="749300"/>
                    </a:lnTo>
                    <a:lnTo>
                      <a:pt x="295275" y="752475"/>
                    </a:lnTo>
                    <a:lnTo>
                      <a:pt x="292100" y="752475"/>
                    </a:lnTo>
                    <a:lnTo>
                      <a:pt x="292100" y="755650"/>
                    </a:lnTo>
                    <a:lnTo>
                      <a:pt x="288925" y="755650"/>
                    </a:lnTo>
                    <a:lnTo>
                      <a:pt x="285750" y="755650"/>
                    </a:lnTo>
                    <a:lnTo>
                      <a:pt x="285750" y="752475"/>
                    </a:lnTo>
                    <a:lnTo>
                      <a:pt x="288925" y="752475"/>
                    </a:lnTo>
                    <a:lnTo>
                      <a:pt x="288925" y="749300"/>
                    </a:lnTo>
                    <a:close/>
                    <a:moveTo>
                      <a:pt x="282575" y="749300"/>
                    </a:moveTo>
                    <a:lnTo>
                      <a:pt x="282575" y="752475"/>
                    </a:lnTo>
                    <a:lnTo>
                      <a:pt x="285750" y="752475"/>
                    </a:lnTo>
                    <a:lnTo>
                      <a:pt x="282575" y="755650"/>
                    </a:lnTo>
                    <a:lnTo>
                      <a:pt x="279400" y="755650"/>
                    </a:lnTo>
                    <a:lnTo>
                      <a:pt x="279400" y="758825"/>
                    </a:lnTo>
                    <a:lnTo>
                      <a:pt x="276225" y="758825"/>
                    </a:lnTo>
                    <a:lnTo>
                      <a:pt x="276225" y="755650"/>
                    </a:lnTo>
                    <a:lnTo>
                      <a:pt x="276225" y="752475"/>
                    </a:lnTo>
                    <a:lnTo>
                      <a:pt x="279400" y="752475"/>
                    </a:lnTo>
                    <a:lnTo>
                      <a:pt x="282575" y="749300"/>
                    </a:lnTo>
                    <a:close/>
                    <a:moveTo>
                      <a:pt x="203200" y="749300"/>
                    </a:moveTo>
                    <a:lnTo>
                      <a:pt x="206375" y="749300"/>
                    </a:lnTo>
                    <a:lnTo>
                      <a:pt x="209550" y="749300"/>
                    </a:lnTo>
                    <a:lnTo>
                      <a:pt x="209550" y="752475"/>
                    </a:lnTo>
                    <a:lnTo>
                      <a:pt x="206375" y="752475"/>
                    </a:lnTo>
                    <a:lnTo>
                      <a:pt x="203200" y="752475"/>
                    </a:lnTo>
                    <a:lnTo>
                      <a:pt x="203200" y="749300"/>
                    </a:lnTo>
                    <a:close/>
                    <a:moveTo>
                      <a:pt x="298450" y="742950"/>
                    </a:moveTo>
                    <a:lnTo>
                      <a:pt x="300038" y="742950"/>
                    </a:lnTo>
                    <a:lnTo>
                      <a:pt x="300038" y="744538"/>
                    </a:lnTo>
                    <a:lnTo>
                      <a:pt x="298450" y="744538"/>
                    </a:lnTo>
                    <a:lnTo>
                      <a:pt x="298450" y="742950"/>
                    </a:lnTo>
                    <a:close/>
                    <a:moveTo>
                      <a:pt x="212725" y="742950"/>
                    </a:moveTo>
                    <a:lnTo>
                      <a:pt x="214313" y="742950"/>
                    </a:lnTo>
                    <a:lnTo>
                      <a:pt x="214313" y="744538"/>
                    </a:lnTo>
                    <a:lnTo>
                      <a:pt x="212725" y="744538"/>
                    </a:lnTo>
                    <a:lnTo>
                      <a:pt x="212725" y="742950"/>
                    </a:lnTo>
                    <a:close/>
                    <a:moveTo>
                      <a:pt x="200025" y="742950"/>
                    </a:moveTo>
                    <a:lnTo>
                      <a:pt x="201613" y="742950"/>
                    </a:lnTo>
                    <a:lnTo>
                      <a:pt x="201613" y="746125"/>
                    </a:lnTo>
                    <a:lnTo>
                      <a:pt x="200025" y="746125"/>
                    </a:lnTo>
                    <a:lnTo>
                      <a:pt x="200025" y="742950"/>
                    </a:lnTo>
                    <a:close/>
                    <a:moveTo>
                      <a:pt x="304800" y="739775"/>
                    </a:moveTo>
                    <a:lnTo>
                      <a:pt x="306388" y="739775"/>
                    </a:lnTo>
                    <a:lnTo>
                      <a:pt x="306388" y="741363"/>
                    </a:lnTo>
                    <a:lnTo>
                      <a:pt x="304800" y="741363"/>
                    </a:lnTo>
                    <a:lnTo>
                      <a:pt x="304800" y="739775"/>
                    </a:lnTo>
                    <a:close/>
                    <a:moveTo>
                      <a:pt x="212725" y="739775"/>
                    </a:moveTo>
                    <a:lnTo>
                      <a:pt x="214313" y="739775"/>
                    </a:lnTo>
                    <a:lnTo>
                      <a:pt x="214313" y="741363"/>
                    </a:lnTo>
                    <a:lnTo>
                      <a:pt x="212725" y="741363"/>
                    </a:lnTo>
                    <a:lnTo>
                      <a:pt x="212725" y="739775"/>
                    </a:lnTo>
                    <a:close/>
                    <a:moveTo>
                      <a:pt x="215900" y="736600"/>
                    </a:moveTo>
                    <a:lnTo>
                      <a:pt x="217488" y="736600"/>
                    </a:lnTo>
                    <a:lnTo>
                      <a:pt x="217488" y="738188"/>
                    </a:lnTo>
                    <a:lnTo>
                      <a:pt x="215900" y="738188"/>
                    </a:lnTo>
                    <a:lnTo>
                      <a:pt x="215900" y="736600"/>
                    </a:lnTo>
                    <a:close/>
                    <a:moveTo>
                      <a:pt x="222250" y="733425"/>
                    </a:moveTo>
                    <a:lnTo>
                      <a:pt x="223838" y="733425"/>
                    </a:lnTo>
                    <a:lnTo>
                      <a:pt x="223838" y="735013"/>
                    </a:lnTo>
                    <a:lnTo>
                      <a:pt x="222250" y="735013"/>
                    </a:lnTo>
                    <a:lnTo>
                      <a:pt x="222250" y="733425"/>
                    </a:lnTo>
                    <a:close/>
                    <a:moveTo>
                      <a:pt x="155575" y="733425"/>
                    </a:moveTo>
                    <a:lnTo>
                      <a:pt x="157163" y="733425"/>
                    </a:lnTo>
                    <a:lnTo>
                      <a:pt x="158750" y="733425"/>
                    </a:lnTo>
                    <a:lnTo>
                      <a:pt x="160338" y="733425"/>
                    </a:lnTo>
                    <a:lnTo>
                      <a:pt x="160338" y="735013"/>
                    </a:lnTo>
                    <a:lnTo>
                      <a:pt x="158750" y="735013"/>
                    </a:lnTo>
                    <a:lnTo>
                      <a:pt x="158750" y="736600"/>
                    </a:lnTo>
                    <a:lnTo>
                      <a:pt x="157163" y="735013"/>
                    </a:lnTo>
                    <a:lnTo>
                      <a:pt x="155575" y="735013"/>
                    </a:lnTo>
                    <a:lnTo>
                      <a:pt x="155575" y="733425"/>
                    </a:lnTo>
                    <a:close/>
                    <a:moveTo>
                      <a:pt x="158750" y="730250"/>
                    </a:moveTo>
                    <a:lnTo>
                      <a:pt x="161925" y="730250"/>
                    </a:lnTo>
                    <a:lnTo>
                      <a:pt x="158750" y="733425"/>
                    </a:lnTo>
                    <a:lnTo>
                      <a:pt x="158750" y="730250"/>
                    </a:lnTo>
                    <a:close/>
                    <a:moveTo>
                      <a:pt x="228600" y="723900"/>
                    </a:moveTo>
                    <a:lnTo>
                      <a:pt x="230188" y="723900"/>
                    </a:lnTo>
                    <a:lnTo>
                      <a:pt x="230188" y="727075"/>
                    </a:lnTo>
                    <a:lnTo>
                      <a:pt x="228600" y="727075"/>
                    </a:lnTo>
                    <a:lnTo>
                      <a:pt x="228600" y="723900"/>
                    </a:lnTo>
                    <a:close/>
                    <a:moveTo>
                      <a:pt x="323850" y="720725"/>
                    </a:moveTo>
                    <a:lnTo>
                      <a:pt x="327025" y="720725"/>
                    </a:lnTo>
                    <a:lnTo>
                      <a:pt x="327025" y="723900"/>
                    </a:lnTo>
                    <a:lnTo>
                      <a:pt x="323850" y="723900"/>
                    </a:lnTo>
                    <a:lnTo>
                      <a:pt x="320675" y="723900"/>
                    </a:lnTo>
                    <a:lnTo>
                      <a:pt x="323850" y="720725"/>
                    </a:lnTo>
                    <a:close/>
                    <a:moveTo>
                      <a:pt x="320675" y="720725"/>
                    </a:moveTo>
                    <a:lnTo>
                      <a:pt x="320675" y="723900"/>
                    </a:lnTo>
                    <a:lnTo>
                      <a:pt x="317500" y="723900"/>
                    </a:lnTo>
                    <a:lnTo>
                      <a:pt x="320675" y="720725"/>
                    </a:lnTo>
                    <a:close/>
                    <a:moveTo>
                      <a:pt x="301625" y="712788"/>
                    </a:moveTo>
                    <a:lnTo>
                      <a:pt x="301625" y="714375"/>
                    </a:lnTo>
                    <a:lnTo>
                      <a:pt x="304800" y="714375"/>
                    </a:lnTo>
                    <a:lnTo>
                      <a:pt x="303213" y="712788"/>
                    </a:lnTo>
                    <a:lnTo>
                      <a:pt x="301625" y="712788"/>
                    </a:lnTo>
                    <a:close/>
                    <a:moveTo>
                      <a:pt x="317500" y="711200"/>
                    </a:moveTo>
                    <a:lnTo>
                      <a:pt x="317500" y="714375"/>
                    </a:lnTo>
                    <a:lnTo>
                      <a:pt x="320675" y="714375"/>
                    </a:lnTo>
                    <a:lnTo>
                      <a:pt x="320675" y="711200"/>
                    </a:lnTo>
                    <a:lnTo>
                      <a:pt x="317500" y="711200"/>
                    </a:lnTo>
                    <a:close/>
                    <a:moveTo>
                      <a:pt x="231775" y="711200"/>
                    </a:moveTo>
                    <a:lnTo>
                      <a:pt x="233363" y="711200"/>
                    </a:lnTo>
                    <a:lnTo>
                      <a:pt x="233363" y="712788"/>
                    </a:lnTo>
                    <a:lnTo>
                      <a:pt x="231775" y="712788"/>
                    </a:lnTo>
                    <a:lnTo>
                      <a:pt x="231775" y="711200"/>
                    </a:lnTo>
                    <a:close/>
                    <a:moveTo>
                      <a:pt x="228600" y="711200"/>
                    </a:moveTo>
                    <a:lnTo>
                      <a:pt x="230188" y="711200"/>
                    </a:lnTo>
                    <a:lnTo>
                      <a:pt x="230188" y="712788"/>
                    </a:lnTo>
                    <a:lnTo>
                      <a:pt x="228600" y="712788"/>
                    </a:lnTo>
                    <a:lnTo>
                      <a:pt x="228600" y="711200"/>
                    </a:lnTo>
                    <a:close/>
                    <a:moveTo>
                      <a:pt x="298450" y="708025"/>
                    </a:moveTo>
                    <a:lnTo>
                      <a:pt x="298450" y="711200"/>
                    </a:lnTo>
                    <a:lnTo>
                      <a:pt x="301625" y="711200"/>
                    </a:lnTo>
                    <a:lnTo>
                      <a:pt x="301625" y="709613"/>
                    </a:lnTo>
                    <a:lnTo>
                      <a:pt x="301625" y="708025"/>
                    </a:lnTo>
                    <a:lnTo>
                      <a:pt x="298450" y="708025"/>
                    </a:lnTo>
                    <a:close/>
                    <a:moveTo>
                      <a:pt x="234950" y="708025"/>
                    </a:moveTo>
                    <a:lnTo>
                      <a:pt x="236538" y="708025"/>
                    </a:lnTo>
                    <a:lnTo>
                      <a:pt x="236538" y="709613"/>
                    </a:lnTo>
                    <a:lnTo>
                      <a:pt x="234950" y="709613"/>
                    </a:lnTo>
                    <a:lnTo>
                      <a:pt x="234950" y="708025"/>
                    </a:lnTo>
                    <a:close/>
                    <a:moveTo>
                      <a:pt x="323850" y="704850"/>
                    </a:moveTo>
                    <a:lnTo>
                      <a:pt x="323850" y="708025"/>
                    </a:lnTo>
                    <a:lnTo>
                      <a:pt x="327025" y="704850"/>
                    </a:lnTo>
                    <a:lnTo>
                      <a:pt x="323850" y="704850"/>
                    </a:lnTo>
                    <a:close/>
                    <a:moveTo>
                      <a:pt x="339725" y="688975"/>
                    </a:moveTo>
                    <a:lnTo>
                      <a:pt x="342900" y="688975"/>
                    </a:lnTo>
                    <a:lnTo>
                      <a:pt x="342900" y="692150"/>
                    </a:lnTo>
                    <a:lnTo>
                      <a:pt x="339725" y="692150"/>
                    </a:lnTo>
                    <a:lnTo>
                      <a:pt x="339725" y="688975"/>
                    </a:lnTo>
                    <a:close/>
                    <a:moveTo>
                      <a:pt x="320675" y="682625"/>
                    </a:moveTo>
                    <a:lnTo>
                      <a:pt x="322263" y="682625"/>
                    </a:lnTo>
                    <a:lnTo>
                      <a:pt x="323850" y="682625"/>
                    </a:lnTo>
                    <a:lnTo>
                      <a:pt x="327025" y="682625"/>
                    </a:lnTo>
                    <a:lnTo>
                      <a:pt x="327025" y="685800"/>
                    </a:lnTo>
                    <a:lnTo>
                      <a:pt x="330200" y="685800"/>
                    </a:lnTo>
                    <a:lnTo>
                      <a:pt x="333375" y="685800"/>
                    </a:lnTo>
                    <a:lnTo>
                      <a:pt x="333375" y="682625"/>
                    </a:lnTo>
                    <a:lnTo>
                      <a:pt x="336550" y="682625"/>
                    </a:lnTo>
                    <a:lnTo>
                      <a:pt x="336550" y="685800"/>
                    </a:lnTo>
                    <a:lnTo>
                      <a:pt x="339725" y="685800"/>
                    </a:lnTo>
                    <a:lnTo>
                      <a:pt x="339725" y="688975"/>
                    </a:lnTo>
                    <a:lnTo>
                      <a:pt x="336550" y="692150"/>
                    </a:lnTo>
                    <a:lnTo>
                      <a:pt x="336550" y="695325"/>
                    </a:lnTo>
                    <a:lnTo>
                      <a:pt x="339725" y="695325"/>
                    </a:lnTo>
                    <a:lnTo>
                      <a:pt x="341313" y="695325"/>
                    </a:lnTo>
                    <a:lnTo>
                      <a:pt x="341313" y="696913"/>
                    </a:lnTo>
                    <a:lnTo>
                      <a:pt x="339725" y="696913"/>
                    </a:lnTo>
                    <a:lnTo>
                      <a:pt x="339725" y="698500"/>
                    </a:lnTo>
                    <a:lnTo>
                      <a:pt x="341313" y="698500"/>
                    </a:lnTo>
                    <a:lnTo>
                      <a:pt x="342900" y="698500"/>
                    </a:lnTo>
                    <a:lnTo>
                      <a:pt x="346075" y="698500"/>
                    </a:lnTo>
                    <a:lnTo>
                      <a:pt x="346075" y="701675"/>
                    </a:lnTo>
                    <a:lnTo>
                      <a:pt x="342900" y="701675"/>
                    </a:lnTo>
                    <a:lnTo>
                      <a:pt x="342900" y="704850"/>
                    </a:lnTo>
                    <a:lnTo>
                      <a:pt x="342900" y="708025"/>
                    </a:lnTo>
                    <a:lnTo>
                      <a:pt x="339725" y="708025"/>
                    </a:lnTo>
                    <a:lnTo>
                      <a:pt x="339725" y="704850"/>
                    </a:lnTo>
                    <a:lnTo>
                      <a:pt x="336550" y="704850"/>
                    </a:lnTo>
                    <a:lnTo>
                      <a:pt x="336550" y="708025"/>
                    </a:lnTo>
                    <a:lnTo>
                      <a:pt x="333375" y="708025"/>
                    </a:lnTo>
                    <a:lnTo>
                      <a:pt x="333375" y="704850"/>
                    </a:lnTo>
                    <a:lnTo>
                      <a:pt x="330200" y="704850"/>
                    </a:lnTo>
                    <a:lnTo>
                      <a:pt x="330200" y="708025"/>
                    </a:lnTo>
                    <a:lnTo>
                      <a:pt x="333375" y="708025"/>
                    </a:lnTo>
                    <a:lnTo>
                      <a:pt x="333375" y="711200"/>
                    </a:lnTo>
                    <a:lnTo>
                      <a:pt x="333375" y="714375"/>
                    </a:lnTo>
                    <a:lnTo>
                      <a:pt x="330200" y="714375"/>
                    </a:lnTo>
                    <a:lnTo>
                      <a:pt x="330200" y="717550"/>
                    </a:lnTo>
                    <a:lnTo>
                      <a:pt x="327025" y="717550"/>
                    </a:lnTo>
                    <a:lnTo>
                      <a:pt x="327025" y="714375"/>
                    </a:lnTo>
                    <a:lnTo>
                      <a:pt x="327025" y="711200"/>
                    </a:lnTo>
                    <a:lnTo>
                      <a:pt x="323850" y="714375"/>
                    </a:lnTo>
                    <a:lnTo>
                      <a:pt x="323850" y="717550"/>
                    </a:lnTo>
                    <a:lnTo>
                      <a:pt x="320675" y="720725"/>
                    </a:lnTo>
                    <a:lnTo>
                      <a:pt x="320675" y="717550"/>
                    </a:lnTo>
                    <a:lnTo>
                      <a:pt x="317500" y="717550"/>
                    </a:lnTo>
                    <a:lnTo>
                      <a:pt x="317500" y="720725"/>
                    </a:lnTo>
                    <a:lnTo>
                      <a:pt x="317500" y="723900"/>
                    </a:lnTo>
                    <a:lnTo>
                      <a:pt x="317500" y="727075"/>
                    </a:lnTo>
                    <a:lnTo>
                      <a:pt x="317500" y="730250"/>
                    </a:lnTo>
                    <a:lnTo>
                      <a:pt x="314325" y="730250"/>
                    </a:lnTo>
                    <a:lnTo>
                      <a:pt x="314325" y="727075"/>
                    </a:lnTo>
                    <a:lnTo>
                      <a:pt x="314325" y="723900"/>
                    </a:lnTo>
                    <a:lnTo>
                      <a:pt x="311150" y="723900"/>
                    </a:lnTo>
                    <a:lnTo>
                      <a:pt x="311150" y="727075"/>
                    </a:lnTo>
                    <a:lnTo>
                      <a:pt x="307975" y="727075"/>
                    </a:lnTo>
                    <a:lnTo>
                      <a:pt x="307975" y="730250"/>
                    </a:lnTo>
                    <a:lnTo>
                      <a:pt x="307975" y="733425"/>
                    </a:lnTo>
                    <a:lnTo>
                      <a:pt x="304800" y="733425"/>
                    </a:lnTo>
                    <a:lnTo>
                      <a:pt x="304800" y="736600"/>
                    </a:lnTo>
                    <a:lnTo>
                      <a:pt x="304800" y="739775"/>
                    </a:lnTo>
                    <a:lnTo>
                      <a:pt x="301625" y="739775"/>
                    </a:lnTo>
                    <a:lnTo>
                      <a:pt x="298450" y="739775"/>
                    </a:lnTo>
                    <a:lnTo>
                      <a:pt x="298450" y="742950"/>
                    </a:lnTo>
                    <a:lnTo>
                      <a:pt x="295275" y="742950"/>
                    </a:lnTo>
                    <a:lnTo>
                      <a:pt x="292100" y="742950"/>
                    </a:lnTo>
                    <a:lnTo>
                      <a:pt x="292100" y="739775"/>
                    </a:lnTo>
                    <a:lnTo>
                      <a:pt x="295275" y="739775"/>
                    </a:lnTo>
                    <a:lnTo>
                      <a:pt x="295275" y="736600"/>
                    </a:lnTo>
                    <a:lnTo>
                      <a:pt x="298450" y="736600"/>
                    </a:lnTo>
                    <a:lnTo>
                      <a:pt x="298450" y="733425"/>
                    </a:lnTo>
                    <a:lnTo>
                      <a:pt x="301625" y="733425"/>
                    </a:lnTo>
                    <a:lnTo>
                      <a:pt x="298450" y="730250"/>
                    </a:lnTo>
                    <a:lnTo>
                      <a:pt x="298450" y="727075"/>
                    </a:lnTo>
                    <a:lnTo>
                      <a:pt x="301625" y="727075"/>
                    </a:lnTo>
                    <a:lnTo>
                      <a:pt x="301625" y="723900"/>
                    </a:lnTo>
                    <a:lnTo>
                      <a:pt x="298450" y="723900"/>
                    </a:lnTo>
                    <a:lnTo>
                      <a:pt x="298450" y="727075"/>
                    </a:lnTo>
                    <a:lnTo>
                      <a:pt x="295275" y="727075"/>
                    </a:lnTo>
                    <a:lnTo>
                      <a:pt x="295275" y="730250"/>
                    </a:lnTo>
                    <a:lnTo>
                      <a:pt x="295275" y="733425"/>
                    </a:lnTo>
                    <a:lnTo>
                      <a:pt x="293688" y="733425"/>
                    </a:lnTo>
                    <a:lnTo>
                      <a:pt x="293688" y="735013"/>
                    </a:lnTo>
                    <a:lnTo>
                      <a:pt x="292100" y="735013"/>
                    </a:lnTo>
                    <a:lnTo>
                      <a:pt x="292100" y="733425"/>
                    </a:lnTo>
                    <a:lnTo>
                      <a:pt x="288925" y="733425"/>
                    </a:lnTo>
                    <a:lnTo>
                      <a:pt x="285750" y="733425"/>
                    </a:lnTo>
                    <a:lnTo>
                      <a:pt x="282575" y="733425"/>
                    </a:lnTo>
                    <a:lnTo>
                      <a:pt x="282575" y="730250"/>
                    </a:lnTo>
                    <a:lnTo>
                      <a:pt x="282575" y="727075"/>
                    </a:lnTo>
                    <a:lnTo>
                      <a:pt x="282575" y="723900"/>
                    </a:lnTo>
                    <a:lnTo>
                      <a:pt x="282575" y="720725"/>
                    </a:lnTo>
                    <a:lnTo>
                      <a:pt x="279400" y="717550"/>
                    </a:lnTo>
                    <a:lnTo>
                      <a:pt x="276225" y="717550"/>
                    </a:lnTo>
                    <a:lnTo>
                      <a:pt x="273050" y="714375"/>
                    </a:lnTo>
                    <a:lnTo>
                      <a:pt x="273050" y="711200"/>
                    </a:lnTo>
                    <a:lnTo>
                      <a:pt x="276225" y="711200"/>
                    </a:lnTo>
                    <a:lnTo>
                      <a:pt x="276225" y="708025"/>
                    </a:lnTo>
                    <a:lnTo>
                      <a:pt x="279400" y="708025"/>
                    </a:lnTo>
                    <a:lnTo>
                      <a:pt x="279400" y="704850"/>
                    </a:lnTo>
                    <a:lnTo>
                      <a:pt x="279400" y="701675"/>
                    </a:lnTo>
                    <a:lnTo>
                      <a:pt x="282575" y="701675"/>
                    </a:lnTo>
                    <a:lnTo>
                      <a:pt x="285750" y="698500"/>
                    </a:lnTo>
                    <a:lnTo>
                      <a:pt x="288925" y="698500"/>
                    </a:lnTo>
                    <a:lnTo>
                      <a:pt x="288925" y="695325"/>
                    </a:lnTo>
                    <a:lnTo>
                      <a:pt x="292100" y="695325"/>
                    </a:lnTo>
                    <a:lnTo>
                      <a:pt x="292100" y="698500"/>
                    </a:lnTo>
                    <a:lnTo>
                      <a:pt x="295275" y="698500"/>
                    </a:lnTo>
                    <a:lnTo>
                      <a:pt x="295275" y="695325"/>
                    </a:lnTo>
                    <a:lnTo>
                      <a:pt x="296863" y="695325"/>
                    </a:lnTo>
                    <a:lnTo>
                      <a:pt x="296863" y="698500"/>
                    </a:lnTo>
                    <a:lnTo>
                      <a:pt x="296863" y="700088"/>
                    </a:lnTo>
                    <a:lnTo>
                      <a:pt x="295275" y="700088"/>
                    </a:lnTo>
                    <a:lnTo>
                      <a:pt x="295275" y="701675"/>
                    </a:lnTo>
                    <a:lnTo>
                      <a:pt x="298450" y="701675"/>
                    </a:lnTo>
                    <a:lnTo>
                      <a:pt x="301625" y="701675"/>
                    </a:lnTo>
                    <a:lnTo>
                      <a:pt x="301625" y="698500"/>
                    </a:lnTo>
                    <a:lnTo>
                      <a:pt x="304800" y="698500"/>
                    </a:lnTo>
                    <a:lnTo>
                      <a:pt x="304800" y="695325"/>
                    </a:lnTo>
                    <a:lnTo>
                      <a:pt x="301625" y="695325"/>
                    </a:lnTo>
                    <a:lnTo>
                      <a:pt x="300038" y="695325"/>
                    </a:lnTo>
                    <a:lnTo>
                      <a:pt x="300038" y="696913"/>
                    </a:lnTo>
                    <a:lnTo>
                      <a:pt x="298450" y="696913"/>
                    </a:lnTo>
                    <a:lnTo>
                      <a:pt x="298450" y="695325"/>
                    </a:lnTo>
                    <a:lnTo>
                      <a:pt x="298450" y="692150"/>
                    </a:lnTo>
                    <a:lnTo>
                      <a:pt x="298450" y="688975"/>
                    </a:lnTo>
                    <a:lnTo>
                      <a:pt x="298450" y="685800"/>
                    </a:lnTo>
                    <a:lnTo>
                      <a:pt x="301625" y="685800"/>
                    </a:lnTo>
                    <a:lnTo>
                      <a:pt x="304800" y="685800"/>
                    </a:lnTo>
                    <a:lnTo>
                      <a:pt x="307975" y="685800"/>
                    </a:lnTo>
                    <a:lnTo>
                      <a:pt x="307975" y="688975"/>
                    </a:lnTo>
                    <a:lnTo>
                      <a:pt x="309563" y="688975"/>
                    </a:lnTo>
                    <a:lnTo>
                      <a:pt x="309563" y="690563"/>
                    </a:lnTo>
                    <a:lnTo>
                      <a:pt x="307975" y="690563"/>
                    </a:lnTo>
                    <a:lnTo>
                      <a:pt x="307975" y="692150"/>
                    </a:lnTo>
                    <a:lnTo>
                      <a:pt x="307975" y="695325"/>
                    </a:lnTo>
                    <a:lnTo>
                      <a:pt x="307975" y="698500"/>
                    </a:lnTo>
                    <a:lnTo>
                      <a:pt x="309563" y="698500"/>
                    </a:lnTo>
                    <a:lnTo>
                      <a:pt x="311150" y="698500"/>
                    </a:lnTo>
                    <a:lnTo>
                      <a:pt x="307975" y="695325"/>
                    </a:lnTo>
                    <a:lnTo>
                      <a:pt x="311150" y="695325"/>
                    </a:lnTo>
                    <a:lnTo>
                      <a:pt x="311150" y="692150"/>
                    </a:lnTo>
                    <a:lnTo>
                      <a:pt x="311150" y="688975"/>
                    </a:lnTo>
                    <a:lnTo>
                      <a:pt x="314325" y="688975"/>
                    </a:lnTo>
                    <a:lnTo>
                      <a:pt x="314325" y="685800"/>
                    </a:lnTo>
                    <a:lnTo>
                      <a:pt x="317500" y="685800"/>
                    </a:lnTo>
                    <a:lnTo>
                      <a:pt x="320675" y="685800"/>
                    </a:lnTo>
                    <a:lnTo>
                      <a:pt x="320675" y="684213"/>
                    </a:lnTo>
                    <a:lnTo>
                      <a:pt x="320675" y="682625"/>
                    </a:lnTo>
                    <a:close/>
                    <a:moveTo>
                      <a:pt x="311150" y="682625"/>
                    </a:moveTo>
                    <a:lnTo>
                      <a:pt x="314325" y="682625"/>
                    </a:lnTo>
                    <a:lnTo>
                      <a:pt x="314325" y="685800"/>
                    </a:lnTo>
                    <a:lnTo>
                      <a:pt x="311150" y="685800"/>
                    </a:lnTo>
                    <a:lnTo>
                      <a:pt x="311150" y="682625"/>
                    </a:lnTo>
                    <a:close/>
                    <a:moveTo>
                      <a:pt x="336550" y="679450"/>
                    </a:moveTo>
                    <a:lnTo>
                      <a:pt x="339725" y="679450"/>
                    </a:lnTo>
                    <a:lnTo>
                      <a:pt x="339725" y="682625"/>
                    </a:lnTo>
                    <a:lnTo>
                      <a:pt x="336550" y="682625"/>
                    </a:lnTo>
                    <a:lnTo>
                      <a:pt x="336550" y="679450"/>
                    </a:lnTo>
                    <a:close/>
                    <a:moveTo>
                      <a:pt x="314325" y="679450"/>
                    </a:moveTo>
                    <a:lnTo>
                      <a:pt x="317500" y="679450"/>
                    </a:lnTo>
                    <a:lnTo>
                      <a:pt x="320675" y="682625"/>
                    </a:lnTo>
                    <a:lnTo>
                      <a:pt x="317500" y="682625"/>
                    </a:lnTo>
                    <a:lnTo>
                      <a:pt x="314325" y="682625"/>
                    </a:lnTo>
                    <a:lnTo>
                      <a:pt x="314325" y="679450"/>
                    </a:lnTo>
                    <a:close/>
                    <a:moveTo>
                      <a:pt x="311150" y="679450"/>
                    </a:moveTo>
                    <a:lnTo>
                      <a:pt x="311150" y="682625"/>
                    </a:lnTo>
                    <a:lnTo>
                      <a:pt x="307975" y="682625"/>
                    </a:lnTo>
                    <a:lnTo>
                      <a:pt x="311150" y="679450"/>
                    </a:lnTo>
                    <a:close/>
                    <a:moveTo>
                      <a:pt x="285750" y="673100"/>
                    </a:moveTo>
                    <a:lnTo>
                      <a:pt x="288925" y="673100"/>
                    </a:lnTo>
                    <a:lnTo>
                      <a:pt x="288925" y="676275"/>
                    </a:lnTo>
                    <a:lnTo>
                      <a:pt x="285750" y="676275"/>
                    </a:lnTo>
                    <a:lnTo>
                      <a:pt x="285750" y="673100"/>
                    </a:lnTo>
                    <a:close/>
                    <a:moveTo>
                      <a:pt x="352425" y="663575"/>
                    </a:moveTo>
                    <a:lnTo>
                      <a:pt x="355600" y="663575"/>
                    </a:lnTo>
                    <a:lnTo>
                      <a:pt x="355600" y="666750"/>
                    </a:lnTo>
                    <a:lnTo>
                      <a:pt x="355600" y="669925"/>
                    </a:lnTo>
                    <a:lnTo>
                      <a:pt x="352425" y="669925"/>
                    </a:lnTo>
                    <a:lnTo>
                      <a:pt x="352425" y="666750"/>
                    </a:lnTo>
                    <a:lnTo>
                      <a:pt x="352425" y="663575"/>
                    </a:lnTo>
                    <a:close/>
                    <a:moveTo>
                      <a:pt x="285750" y="663575"/>
                    </a:moveTo>
                    <a:lnTo>
                      <a:pt x="285750" y="666750"/>
                    </a:lnTo>
                    <a:lnTo>
                      <a:pt x="288925" y="666750"/>
                    </a:lnTo>
                    <a:lnTo>
                      <a:pt x="288925" y="665163"/>
                    </a:lnTo>
                    <a:lnTo>
                      <a:pt x="288925" y="663575"/>
                    </a:lnTo>
                    <a:lnTo>
                      <a:pt x="285750" y="663575"/>
                    </a:lnTo>
                    <a:close/>
                    <a:moveTo>
                      <a:pt x="339725" y="654050"/>
                    </a:moveTo>
                    <a:lnTo>
                      <a:pt x="341313" y="654050"/>
                    </a:lnTo>
                    <a:lnTo>
                      <a:pt x="341313" y="655638"/>
                    </a:lnTo>
                    <a:lnTo>
                      <a:pt x="339725" y="655638"/>
                    </a:lnTo>
                    <a:lnTo>
                      <a:pt x="339725" y="654050"/>
                    </a:lnTo>
                    <a:close/>
                    <a:moveTo>
                      <a:pt x="342900" y="650875"/>
                    </a:moveTo>
                    <a:lnTo>
                      <a:pt x="344488" y="650875"/>
                    </a:lnTo>
                    <a:lnTo>
                      <a:pt x="344488" y="652463"/>
                    </a:lnTo>
                    <a:lnTo>
                      <a:pt x="342900" y="652463"/>
                    </a:lnTo>
                    <a:lnTo>
                      <a:pt x="342900" y="650875"/>
                    </a:lnTo>
                    <a:close/>
                    <a:moveTo>
                      <a:pt x="333375" y="647700"/>
                    </a:moveTo>
                    <a:lnTo>
                      <a:pt x="334963" y="647700"/>
                    </a:lnTo>
                    <a:lnTo>
                      <a:pt x="336550" y="647700"/>
                    </a:lnTo>
                    <a:lnTo>
                      <a:pt x="339725" y="647700"/>
                    </a:lnTo>
                    <a:lnTo>
                      <a:pt x="339725" y="650875"/>
                    </a:lnTo>
                    <a:lnTo>
                      <a:pt x="339725" y="654050"/>
                    </a:lnTo>
                    <a:lnTo>
                      <a:pt x="336550" y="654050"/>
                    </a:lnTo>
                    <a:lnTo>
                      <a:pt x="336550" y="657225"/>
                    </a:lnTo>
                    <a:lnTo>
                      <a:pt x="336550" y="660400"/>
                    </a:lnTo>
                    <a:lnTo>
                      <a:pt x="338138" y="660400"/>
                    </a:lnTo>
                    <a:lnTo>
                      <a:pt x="339725" y="660400"/>
                    </a:lnTo>
                    <a:lnTo>
                      <a:pt x="339725" y="657225"/>
                    </a:lnTo>
                    <a:lnTo>
                      <a:pt x="342900" y="657225"/>
                    </a:lnTo>
                    <a:lnTo>
                      <a:pt x="342900" y="660400"/>
                    </a:lnTo>
                    <a:lnTo>
                      <a:pt x="346075" y="660400"/>
                    </a:lnTo>
                    <a:lnTo>
                      <a:pt x="349250" y="660400"/>
                    </a:lnTo>
                    <a:lnTo>
                      <a:pt x="349250" y="661988"/>
                    </a:lnTo>
                    <a:lnTo>
                      <a:pt x="346075" y="661988"/>
                    </a:lnTo>
                    <a:lnTo>
                      <a:pt x="346075" y="663575"/>
                    </a:lnTo>
                    <a:lnTo>
                      <a:pt x="349250" y="663575"/>
                    </a:lnTo>
                    <a:lnTo>
                      <a:pt x="349250" y="666750"/>
                    </a:lnTo>
                    <a:lnTo>
                      <a:pt x="349250" y="669925"/>
                    </a:lnTo>
                    <a:lnTo>
                      <a:pt x="346075" y="669925"/>
                    </a:lnTo>
                    <a:lnTo>
                      <a:pt x="342900" y="669925"/>
                    </a:lnTo>
                    <a:lnTo>
                      <a:pt x="342900" y="673100"/>
                    </a:lnTo>
                    <a:lnTo>
                      <a:pt x="339725" y="673100"/>
                    </a:lnTo>
                    <a:lnTo>
                      <a:pt x="336550" y="673100"/>
                    </a:lnTo>
                    <a:lnTo>
                      <a:pt x="333375" y="673100"/>
                    </a:lnTo>
                    <a:lnTo>
                      <a:pt x="333375" y="676275"/>
                    </a:lnTo>
                    <a:lnTo>
                      <a:pt x="330200" y="676275"/>
                    </a:lnTo>
                    <a:lnTo>
                      <a:pt x="330200" y="679450"/>
                    </a:lnTo>
                    <a:lnTo>
                      <a:pt x="330200" y="682625"/>
                    </a:lnTo>
                    <a:lnTo>
                      <a:pt x="327025" y="682625"/>
                    </a:lnTo>
                    <a:lnTo>
                      <a:pt x="327025" y="681038"/>
                    </a:lnTo>
                    <a:lnTo>
                      <a:pt x="327025" y="679450"/>
                    </a:lnTo>
                    <a:lnTo>
                      <a:pt x="323850" y="679450"/>
                    </a:lnTo>
                    <a:lnTo>
                      <a:pt x="320675" y="679450"/>
                    </a:lnTo>
                    <a:lnTo>
                      <a:pt x="317500" y="679450"/>
                    </a:lnTo>
                    <a:lnTo>
                      <a:pt x="317500" y="676275"/>
                    </a:lnTo>
                    <a:lnTo>
                      <a:pt x="314325" y="676275"/>
                    </a:lnTo>
                    <a:lnTo>
                      <a:pt x="311150" y="676275"/>
                    </a:lnTo>
                    <a:lnTo>
                      <a:pt x="314325" y="673100"/>
                    </a:lnTo>
                    <a:lnTo>
                      <a:pt x="317500" y="673100"/>
                    </a:lnTo>
                    <a:lnTo>
                      <a:pt x="317500" y="669925"/>
                    </a:lnTo>
                    <a:lnTo>
                      <a:pt x="317500" y="666750"/>
                    </a:lnTo>
                    <a:lnTo>
                      <a:pt x="320675" y="666750"/>
                    </a:lnTo>
                    <a:lnTo>
                      <a:pt x="320675" y="669925"/>
                    </a:lnTo>
                    <a:lnTo>
                      <a:pt x="323850" y="669925"/>
                    </a:lnTo>
                    <a:lnTo>
                      <a:pt x="323850" y="666750"/>
                    </a:lnTo>
                    <a:lnTo>
                      <a:pt x="320675" y="666750"/>
                    </a:lnTo>
                    <a:lnTo>
                      <a:pt x="320675" y="663575"/>
                    </a:lnTo>
                    <a:lnTo>
                      <a:pt x="323850" y="663575"/>
                    </a:lnTo>
                    <a:lnTo>
                      <a:pt x="323850" y="660400"/>
                    </a:lnTo>
                    <a:lnTo>
                      <a:pt x="327025" y="660400"/>
                    </a:lnTo>
                    <a:lnTo>
                      <a:pt x="327025" y="657225"/>
                    </a:lnTo>
                    <a:lnTo>
                      <a:pt x="330200" y="657225"/>
                    </a:lnTo>
                    <a:lnTo>
                      <a:pt x="330200" y="655638"/>
                    </a:lnTo>
                    <a:lnTo>
                      <a:pt x="330200" y="654050"/>
                    </a:lnTo>
                    <a:lnTo>
                      <a:pt x="331788" y="654050"/>
                    </a:lnTo>
                    <a:lnTo>
                      <a:pt x="333375" y="654050"/>
                    </a:lnTo>
                    <a:lnTo>
                      <a:pt x="333375" y="650875"/>
                    </a:lnTo>
                    <a:lnTo>
                      <a:pt x="333375" y="649288"/>
                    </a:lnTo>
                    <a:lnTo>
                      <a:pt x="333375" y="647700"/>
                    </a:lnTo>
                    <a:close/>
                    <a:moveTo>
                      <a:pt x="307975" y="647700"/>
                    </a:moveTo>
                    <a:lnTo>
                      <a:pt x="309563" y="647700"/>
                    </a:lnTo>
                    <a:lnTo>
                      <a:pt x="309563" y="649288"/>
                    </a:lnTo>
                    <a:lnTo>
                      <a:pt x="307975" y="649288"/>
                    </a:lnTo>
                    <a:lnTo>
                      <a:pt x="307975" y="647700"/>
                    </a:lnTo>
                    <a:close/>
                    <a:moveTo>
                      <a:pt x="333375" y="644525"/>
                    </a:moveTo>
                    <a:lnTo>
                      <a:pt x="334963" y="644525"/>
                    </a:lnTo>
                    <a:lnTo>
                      <a:pt x="334963" y="646113"/>
                    </a:lnTo>
                    <a:lnTo>
                      <a:pt x="333375" y="646113"/>
                    </a:lnTo>
                    <a:lnTo>
                      <a:pt x="333375" y="644525"/>
                    </a:lnTo>
                    <a:close/>
                    <a:moveTo>
                      <a:pt x="130175" y="641350"/>
                    </a:moveTo>
                    <a:lnTo>
                      <a:pt x="131763" y="641350"/>
                    </a:lnTo>
                    <a:lnTo>
                      <a:pt x="131763" y="642938"/>
                    </a:lnTo>
                    <a:lnTo>
                      <a:pt x="130175" y="642938"/>
                    </a:lnTo>
                    <a:lnTo>
                      <a:pt x="130175" y="641350"/>
                    </a:lnTo>
                    <a:close/>
                    <a:moveTo>
                      <a:pt x="342900" y="631825"/>
                    </a:moveTo>
                    <a:lnTo>
                      <a:pt x="344488" y="631825"/>
                    </a:lnTo>
                    <a:lnTo>
                      <a:pt x="344488" y="633413"/>
                    </a:lnTo>
                    <a:lnTo>
                      <a:pt x="342900" y="633413"/>
                    </a:lnTo>
                    <a:lnTo>
                      <a:pt x="342900" y="631825"/>
                    </a:lnTo>
                    <a:close/>
                    <a:moveTo>
                      <a:pt x="104775" y="631825"/>
                    </a:moveTo>
                    <a:lnTo>
                      <a:pt x="107950" y="631825"/>
                    </a:lnTo>
                    <a:lnTo>
                      <a:pt x="111125" y="631825"/>
                    </a:lnTo>
                    <a:lnTo>
                      <a:pt x="114300" y="631825"/>
                    </a:lnTo>
                    <a:lnTo>
                      <a:pt x="117475" y="631825"/>
                    </a:lnTo>
                    <a:lnTo>
                      <a:pt x="117475" y="635000"/>
                    </a:lnTo>
                    <a:lnTo>
                      <a:pt x="114300" y="638175"/>
                    </a:lnTo>
                    <a:lnTo>
                      <a:pt x="114300" y="641350"/>
                    </a:lnTo>
                    <a:lnTo>
                      <a:pt x="111125" y="641350"/>
                    </a:lnTo>
                    <a:lnTo>
                      <a:pt x="107950" y="641350"/>
                    </a:lnTo>
                    <a:lnTo>
                      <a:pt x="107950" y="638175"/>
                    </a:lnTo>
                    <a:lnTo>
                      <a:pt x="107950" y="636588"/>
                    </a:lnTo>
                    <a:lnTo>
                      <a:pt x="107950" y="635000"/>
                    </a:lnTo>
                    <a:lnTo>
                      <a:pt x="104775" y="635000"/>
                    </a:lnTo>
                    <a:lnTo>
                      <a:pt x="104775" y="631825"/>
                    </a:lnTo>
                    <a:close/>
                    <a:moveTo>
                      <a:pt x="339725" y="628650"/>
                    </a:moveTo>
                    <a:lnTo>
                      <a:pt x="342900" y="628650"/>
                    </a:lnTo>
                    <a:lnTo>
                      <a:pt x="346075" y="628650"/>
                    </a:lnTo>
                    <a:lnTo>
                      <a:pt x="349250" y="628650"/>
                    </a:lnTo>
                    <a:lnTo>
                      <a:pt x="350838" y="628650"/>
                    </a:lnTo>
                    <a:lnTo>
                      <a:pt x="350838" y="631825"/>
                    </a:lnTo>
                    <a:lnTo>
                      <a:pt x="349250" y="631825"/>
                    </a:lnTo>
                    <a:lnTo>
                      <a:pt x="346075" y="631825"/>
                    </a:lnTo>
                    <a:lnTo>
                      <a:pt x="346075" y="630238"/>
                    </a:lnTo>
                    <a:lnTo>
                      <a:pt x="342900" y="630238"/>
                    </a:lnTo>
                    <a:lnTo>
                      <a:pt x="342900" y="631825"/>
                    </a:lnTo>
                    <a:lnTo>
                      <a:pt x="339725" y="631825"/>
                    </a:lnTo>
                    <a:lnTo>
                      <a:pt x="339725" y="628650"/>
                    </a:lnTo>
                    <a:close/>
                    <a:moveTo>
                      <a:pt x="117475" y="628650"/>
                    </a:moveTo>
                    <a:lnTo>
                      <a:pt x="120650" y="628650"/>
                    </a:lnTo>
                    <a:lnTo>
                      <a:pt x="117475" y="631825"/>
                    </a:lnTo>
                    <a:lnTo>
                      <a:pt x="117475" y="628650"/>
                    </a:lnTo>
                    <a:close/>
                    <a:moveTo>
                      <a:pt x="304800" y="622300"/>
                    </a:moveTo>
                    <a:lnTo>
                      <a:pt x="306388" y="622300"/>
                    </a:lnTo>
                    <a:lnTo>
                      <a:pt x="306388" y="623888"/>
                    </a:lnTo>
                    <a:lnTo>
                      <a:pt x="304800" y="623888"/>
                    </a:lnTo>
                    <a:lnTo>
                      <a:pt x="304800" y="622300"/>
                    </a:lnTo>
                    <a:close/>
                    <a:moveTo>
                      <a:pt x="130175" y="622300"/>
                    </a:moveTo>
                    <a:lnTo>
                      <a:pt x="131763" y="622300"/>
                    </a:lnTo>
                    <a:lnTo>
                      <a:pt x="131763" y="623888"/>
                    </a:lnTo>
                    <a:lnTo>
                      <a:pt x="130175" y="623888"/>
                    </a:lnTo>
                    <a:lnTo>
                      <a:pt x="130175" y="622300"/>
                    </a:lnTo>
                    <a:close/>
                    <a:moveTo>
                      <a:pt x="355600" y="619125"/>
                    </a:moveTo>
                    <a:lnTo>
                      <a:pt x="358775" y="622300"/>
                    </a:lnTo>
                    <a:lnTo>
                      <a:pt x="355600" y="622300"/>
                    </a:lnTo>
                    <a:lnTo>
                      <a:pt x="355600" y="619125"/>
                    </a:lnTo>
                    <a:close/>
                    <a:moveTo>
                      <a:pt x="292100" y="619125"/>
                    </a:moveTo>
                    <a:lnTo>
                      <a:pt x="295275" y="619125"/>
                    </a:lnTo>
                    <a:lnTo>
                      <a:pt x="295275" y="620713"/>
                    </a:lnTo>
                    <a:lnTo>
                      <a:pt x="292100" y="620713"/>
                    </a:lnTo>
                    <a:lnTo>
                      <a:pt x="292100" y="619125"/>
                    </a:lnTo>
                    <a:close/>
                    <a:moveTo>
                      <a:pt x="390525" y="606425"/>
                    </a:moveTo>
                    <a:lnTo>
                      <a:pt x="392113" y="606425"/>
                    </a:lnTo>
                    <a:lnTo>
                      <a:pt x="392113" y="608013"/>
                    </a:lnTo>
                    <a:lnTo>
                      <a:pt x="390525" y="608013"/>
                    </a:lnTo>
                    <a:lnTo>
                      <a:pt x="390525" y="606425"/>
                    </a:lnTo>
                    <a:close/>
                    <a:moveTo>
                      <a:pt x="307975" y="606425"/>
                    </a:moveTo>
                    <a:lnTo>
                      <a:pt x="311150" y="606425"/>
                    </a:lnTo>
                    <a:lnTo>
                      <a:pt x="314325" y="606425"/>
                    </a:lnTo>
                    <a:lnTo>
                      <a:pt x="314325" y="609600"/>
                    </a:lnTo>
                    <a:lnTo>
                      <a:pt x="311150" y="609600"/>
                    </a:lnTo>
                    <a:lnTo>
                      <a:pt x="307975" y="609600"/>
                    </a:lnTo>
                    <a:lnTo>
                      <a:pt x="307975" y="606425"/>
                    </a:lnTo>
                    <a:close/>
                    <a:moveTo>
                      <a:pt x="387350" y="603250"/>
                    </a:moveTo>
                    <a:lnTo>
                      <a:pt x="390525" y="603250"/>
                    </a:lnTo>
                    <a:lnTo>
                      <a:pt x="390525" y="606425"/>
                    </a:lnTo>
                    <a:lnTo>
                      <a:pt x="387350" y="606425"/>
                    </a:lnTo>
                    <a:lnTo>
                      <a:pt x="387350" y="603250"/>
                    </a:lnTo>
                    <a:close/>
                    <a:moveTo>
                      <a:pt x="409575" y="593725"/>
                    </a:moveTo>
                    <a:lnTo>
                      <a:pt x="411163" y="593725"/>
                    </a:lnTo>
                    <a:lnTo>
                      <a:pt x="411163" y="595313"/>
                    </a:lnTo>
                    <a:lnTo>
                      <a:pt x="409575" y="595313"/>
                    </a:lnTo>
                    <a:lnTo>
                      <a:pt x="409575" y="593725"/>
                    </a:lnTo>
                    <a:close/>
                    <a:moveTo>
                      <a:pt x="384175" y="593725"/>
                    </a:moveTo>
                    <a:lnTo>
                      <a:pt x="384175" y="596900"/>
                    </a:lnTo>
                    <a:lnTo>
                      <a:pt x="387350" y="596900"/>
                    </a:lnTo>
                    <a:lnTo>
                      <a:pt x="387350" y="593725"/>
                    </a:lnTo>
                    <a:lnTo>
                      <a:pt x="384175" y="593725"/>
                    </a:lnTo>
                    <a:close/>
                    <a:moveTo>
                      <a:pt x="406400" y="590550"/>
                    </a:moveTo>
                    <a:lnTo>
                      <a:pt x="407988" y="590550"/>
                    </a:lnTo>
                    <a:lnTo>
                      <a:pt x="407988" y="592138"/>
                    </a:lnTo>
                    <a:lnTo>
                      <a:pt x="406400" y="592138"/>
                    </a:lnTo>
                    <a:lnTo>
                      <a:pt x="406400" y="590550"/>
                    </a:lnTo>
                    <a:close/>
                    <a:moveTo>
                      <a:pt x="403225" y="590550"/>
                    </a:moveTo>
                    <a:lnTo>
                      <a:pt x="406400" y="593725"/>
                    </a:lnTo>
                    <a:lnTo>
                      <a:pt x="403225" y="593725"/>
                    </a:lnTo>
                    <a:lnTo>
                      <a:pt x="403225" y="590550"/>
                    </a:lnTo>
                    <a:close/>
                    <a:moveTo>
                      <a:pt x="393700" y="587375"/>
                    </a:moveTo>
                    <a:lnTo>
                      <a:pt x="390525" y="590550"/>
                    </a:lnTo>
                    <a:lnTo>
                      <a:pt x="390525" y="593725"/>
                    </a:lnTo>
                    <a:lnTo>
                      <a:pt x="393700" y="593725"/>
                    </a:lnTo>
                    <a:lnTo>
                      <a:pt x="390525" y="590550"/>
                    </a:lnTo>
                    <a:lnTo>
                      <a:pt x="393700" y="590550"/>
                    </a:lnTo>
                    <a:lnTo>
                      <a:pt x="393700" y="587375"/>
                    </a:lnTo>
                    <a:close/>
                    <a:moveTo>
                      <a:pt x="409575" y="584200"/>
                    </a:moveTo>
                    <a:lnTo>
                      <a:pt x="411163" y="584200"/>
                    </a:lnTo>
                    <a:lnTo>
                      <a:pt x="411163" y="585788"/>
                    </a:lnTo>
                    <a:lnTo>
                      <a:pt x="409575" y="585788"/>
                    </a:lnTo>
                    <a:lnTo>
                      <a:pt x="409575" y="584200"/>
                    </a:lnTo>
                    <a:close/>
                    <a:moveTo>
                      <a:pt x="412750" y="581025"/>
                    </a:moveTo>
                    <a:lnTo>
                      <a:pt x="414338" y="581025"/>
                    </a:lnTo>
                    <a:lnTo>
                      <a:pt x="415925" y="581025"/>
                    </a:lnTo>
                    <a:lnTo>
                      <a:pt x="415925" y="582613"/>
                    </a:lnTo>
                    <a:lnTo>
                      <a:pt x="414338" y="582613"/>
                    </a:lnTo>
                    <a:lnTo>
                      <a:pt x="412750" y="582613"/>
                    </a:lnTo>
                    <a:lnTo>
                      <a:pt x="412750" y="581025"/>
                    </a:lnTo>
                    <a:close/>
                    <a:moveTo>
                      <a:pt x="406400" y="581025"/>
                    </a:moveTo>
                    <a:lnTo>
                      <a:pt x="409575" y="581025"/>
                    </a:lnTo>
                    <a:lnTo>
                      <a:pt x="409575" y="584200"/>
                    </a:lnTo>
                    <a:lnTo>
                      <a:pt x="406400" y="584200"/>
                    </a:lnTo>
                    <a:lnTo>
                      <a:pt x="406400" y="581025"/>
                    </a:lnTo>
                    <a:close/>
                    <a:moveTo>
                      <a:pt x="419100" y="577850"/>
                    </a:moveTo>
                    <a:lnTo>
                      <a:pt x="420688" y="577850"/>
                    </a:lnTo>
                    <a:lnTo>
                      <a:pt x="420688" y="579438"/>
                    </a:lnTo>
                    <a:lnTo>
                      <a:pt x="419100" y="579438"/>
                    </a:lnTo>
                    <a:lnTo>
                      <a:pt x="419100" y="577850"/>
                    </a:lnTo>
                    <a:close/>
                    <a:moveTo>
                      <a:pt x="415925" y="577850"/>
                    </a:moveTo>
                    <a:lnTo>
                      <a:pt x="417513" y="577850"/>
                    </a:lnTo>
                    <a:lnTo>
                      <a:pt x="417513" y="579438"/>
                    </a:lnTo>
                    <a:lnTo>
                      <a:pt x="415925" y="579438"/>
                    </a:lnTo>
                    <a:lnTo>
                      <a:pt x="415925" y="577850"/>
                    </a:lnTo>
                    <a:close/>
                    <a:moveTo>
                      <a:pt x="444500" y="568325"/>
                    </a:moveTo>
                    <a:lnTo>
                      <a:pt x="447675" y="568325"/>
                    </a:lnTo>
                    <a:lnTo>
                      <a:pt x="449263" y="568325"/>
                    </a:lnTo>
                    <a:lnTo>
                      <a:pt x="450850" y="568325"/>
                    </a:lnTo>
                    <a:lnTo>
                      <a:pt x="450850" y="571500"/>
                    </a:lnTo>
                    <a:lnTo>
                      <a:pt x="447675" y="571500"/>
                    </a:lnTo>
                    <a:lnTo>
                      <a:pt x="446088" y="573087"/>
                    </a:lnTo>
                    <a:lnTo>
                      <a:pt x="446088" y="573088"/>
                    </a:lnTo>
                    <a:lnTo>
                      <a:pt x="446087" y="573088"/>
                    </a:lnTo>
                    <a:lnTo>
                      <a:pt x="444500" y="574675"/>
                    </a:lnTo>
                    <a:lnTo>
                      <a:pt x="444500" y="573088"/>
                    </a:lnTo>
                    <a:lnTo>
                      <a:pt x="444500" y="571500"/>
                    </a:lnTo>
                    <a:lnTo>
                      <a:pt x="444500" y="568325"/>
                    </a:lnTo>
                    <a:close/>
                    <a:moveTo>
                      <a:pt x="419100" y="568325"/>
                    </a:moveTo>
                    <a:lnTo>
                      <a:pt x="419100" y="571500"/>
                    </a:lnTo>
                    <a:lnTo>
                      <a:pt x="422275" y="571500"/>
                    </a:lnTo>
                    <a:lnTo>
                      <a:pt x="419100" y="568325"/>
                    </a:lnTo>
                    <a:close/>
                    <a:moveTo>
                      <a:pt x="330200" y="568325"/>
                    </a:moveTo>
                    <a:lnTo>
                      <a:pt x="333375" y="568325"/>
                    </a:lnTo>
                    <a:lnTo>
                      <a:pt x="333375" y="571500"/>
                    </a:lnTo>
                    <a:lnTo>
                      <a:pt x="330200" y="568325"/>
                    </a:lnTo>
                    <a:close/>
                    <a:moveTo>
                      <a:pt x="38100" y="568325"/>
                    </a:moveTo>
                    <a:lnTo>
                      <a:pt x="39688" y="568325"/>
                    </a:lnTo>
                    <a:lnTo>
                      <a:pt x="39688" y="569913"/>
                    </a:lnTo>
                    <a:lnTo>
                      <a:pt x="38100" y="569913"/>
                    </a:lnTo>
                    <a:lnTo>
                      <a:pt x="38100" y="568325"/>
                    </a:lnTo>
                    <a:close/>
                    <a:moveTo>
                      <a:pt x="536575" y="565150"/>
                    </a:moveTo>
                    <a:lnTo>
                      <a:pt x="539750" y="565150"/>
                    </a:lnTo>
                    <a:lnTo>
                      <a:pt x="536575" y="568325"/>
                    </a:lnTo>
                    <a:lnTo>
                      <a:pt x="536575" y="565150"/>
                    </a:lnTo>
                    <a:close/>
                    <a:moveTo>
                      <a:pt x="460375" y="565150"/>
                    </a:moveTo>
                    <a:lnTo>
                      <a:pt x="463550" y="565150"/>
                    </a:lnTo>
                    <a:lnTo>
                      <a:pt x="463550" y="568325"/>
                    </a:lnTo>
                    <a:lnTo>
                      <a:pt x="466725" y="568325"/>
                    </a:lnTo>
                    <a:lnTo>
                      <a:pt x="466725" y="571500"/>
                    </a:lnTo>
                    <a:lnTo>
                      <a:pt x="463550" y="571500"/>
                    </a:lnTo>
                    <a:lnTo>
                      <a:pt x="463550" y="574675"/>
                    </a:lnTo>
                    <a:lnTo>
                      <a:pt x="465138" y="574675"/>
                    </a:lnTo>
                    <a:lnTo>
                      <a:pt x="465138" y="576263"/>
                    </a:lnTo>
                    <a:lnTo>
                      <a:pt x="465138" y="577850"/>
                    </a:lnTo>
                    <a:lnTo>
                      <a:pt x="463550" y="577850"/>
                    </a:lnTo>
                    <a:lnTo>
                      <a:pt x="460375" y="577850"/>
                    </a:lnTo>
                    <a:lnTo>
                      <a:pt x="457200" y="577850"/>
                    </a:lnTo>
                    <a:lnTo>
                      <a:pt x="454025" y="581025"/>
                    </a:lnTo>
                    <a:lnTo>
                      <a:pt x="454025" y="577850"/>
                    </a:lnTo>
                    <a:lnTo>
                      <a:pt x="454025" y="574675"/>
                    </a:lnTo>
                    <a:lnTo>
                      <a:pt x="454025" y="571500"/>
                    </a:lnTo>
                    <a:lnTo>
                      <a:pt x="457200" y="571500"/>
                    </a:lnTo>
                    <a:lnTo>
                      <a:pt x="457200" y="568325"/>
                    </a:lnTo>
                    <a:lnTo>
                      <a:pt x="460375" y="568325"/>
                    </a:lnTo>
                    <a:lnTo>
                      <a:pt x="460375" y="565150"/>
                    </a:lnTo>
                    <a:close/>
                    <a:moveTo>
                      <a:pt x="450850" y="565150"/>
                    </a:moveTo>
                    <a:lnTo>
                      <a:pt x="454025" y="565150"/>
                    </a:lnTo>
                    <a:lnTo>
                      <a:pt x="454025" y="568325"/>
                    </a:lnTo>
                    <a:lnTo>
                      <a:pt x="450850" y="568325"/>
                    </a:lnTo>
                    <a:lnTo>
                      <a:pt x="450850" y="565150"/>
                    </a:lnTo>
                    <a:close/>
                    <a:moveTo>
                      <a:pt x="34925" y="565150"/>
                    </a:moveTo>
                    <a:lnTo>
                      <a:pt x="36513" y="565150"/>
                    </a:lnTo>
                    <a:lnTo>
                      <a:pt x="36513" y="566738"/>
                    </a:lnTo>
                    <a:lnTo>
                      <a:pt x="34925" y="566738"/>
                    </a:lnTo>
                    <a:lnTo>
                      <a:pt x="34925" y="565150"/>
                    </a:lnTo>
                    <a:close/>
                    <a:moveTo>
                      <a:pt x="447675" y="561975"/>
                    </a:moveTo>
                    <a:lnTo>
                      <a:pt x="450850" y="561975"/>
                    </a:lnTo>
                    <a:lnTo>
                      <a:pt x="450850" y="565150"/>
                    </a:lnTo>
                    <a:lnTo>
                      <a:pt x="447675" y="565150"/>
                    </a:lnTo>
                    <a:lnTo>
                      <a:pt x="447675" y="561975"/>
                    </a:lnTo>
                    <a:close/>
                    <a:moveTo>
                      <a:pt x="460375" y="558800"/>
                    </a:moveTo>
                    <a:lnTo>
                      <a:pt x="461963" y="558800"/>
                    </a:lnTo>
                    <a:lnTo>
                      <a:pt x="461963" y="560388"/>
                    </a:lnTo>
                    <a:lnTo>
                      <a:pt x="460375" y="560388"/>
                    </a:lnTo>
                    <a:lnTo>
                      <a:pt x="460375" y="558800"/>
                    </a:lnTo>
                    <a:close/>
                    <a:moveTo>
                      <a:pt x="447675" y="555625"/>
                    </a:moveTo>
                    <a:lnTo>
                      <a:pt x="450850" y="555625"/>
                    </a:lnTo>
                    <a:lnTo>
                      <a:pt x="452438" y="555625"/>
                    </a:lnTo>
                    <a:lnTo>
                      <a:pt x="454025" y="555625"/>
                    </a:lnTo>
                    <a:lnTo>
                      <a:pt x="454025" y="558800"/>
                    </a:lnTo>
                    <a:lnTo>
                      <a:pt x="450850" y="558800"/>
                    </a:lnTo>
                    <a:lnTo>
                      <a:pt x="447675" y="558800"/>
                    </a:lnTo>
                    <a:lnTo>
                      <a:pt x="447675" y="555625"/>
                    </a:lnTo>
                    <a:close/>
                    <a:moveTo>
                      <a:pt x="539750" y="552450"/>
                    </a:moveTo>
                    <a:lnTo>
                      <a:pt x="541338" y="552450"/>
                    </a:lnTo>
                    <a:lnTo>
                      <a:pt x="541338" y="555625"/>
                    </a:lnTo>
                    <a:lnTo>
                      <a:pt x="539750" y="555625"/>
                    </a:lnTo>
                    <a:lnTo>
                      <a:pt x="539750" y="552450"/>
                    </a:lnTo>
                    <a:close/>
                    <a:moveTo>
                      <a:pt x="463550" y="552450"/>
                    </a:moveTo>
                    <a:lnTo>
                      <a:pt x="465138" y="552450"/>
                    </a:lnTo>
                    <a:lnTo>
                      <a:pt x="465138" y="554038"/>
                    </a:lnTo>
                    <a:lnTo>
                      <a:pt x="463550" y="554038"/>
                    </a:lnTo>
                    <a:lnTo>
                      <a:pt x="463550" y="552450"/>
                    </a:lnTo>
                    <a:close/>
                    <a:moveTo>
                      <a:pt x="669925" y="549275"/>
                    </a:moveTo>
                    <a:lnTo>
                      <a:pt x="669925" y="552450"/>
                    </a:lnTo>
                    <a:lnTo>
                      <a:pt x="673100" y="552450"/>
                    </a:lnTo>
                    <a:lnTo>
                      <a:pt x="673100" y="549275"/>
                    </a:lnTo>
                    <a:lnTo>
                      <a:pt x="669925" y="549275"/>
                    </a:lnTo>
                    <a:close/>
                    <a:moveTo>
                      <a:pt x="514350" y="549275"/>
                    </a:moveTo>
                    <a:lnTo>
                      <a:pt x="515938" y="549275"/>
                    </a:lnTo>
                    <a:lnTo>
                      <a:pt x="515938" y="550863"/>
                    </a:lnTo>
                    <a:lnTo>
                      <a:pt x="514350" y="550863"/>
                    </a:lnTo>
                    <a:lnTo>
                      <a:pt x="514350" y="549275"/>
                    </a:lnTo>
                    <a:close/>
                    <a:moveTo>
                      <a:pt x="511175" y="549275"/>
                    </a:moveTo>
                    <a:lnTo>
                      <a:pt x="512763" y="549275"/>
                    </a:lnTo>
                    <a:lnTo>
                      <a:pt x="512763" y="550863"/>
                    </a:lnTo>
                    <a:lnTo>
                      <a:pt x="511175" y="550863"/>
                    </a:lnTo>
                    <a:lnTo>
                      <a:pt x="511175" y="549275"/>
                    </a:lnTo>
                    <a:close/>
                    <a:moveTo>
                      <a:pt x="466725" y="549275"/>
                    </a:moveTo>
                    <a:lnTo>
                      <a:pt x="469900" y="549275"/>
                    </a:lnTo>
                    <a:lnTo>
                      <a:pt x="473075" y="549275"/>
                    </a:lnTo>
                    <a:lnTo>
                      <a:pt x="473075" y="552450"/>
                    </a:lnTo>
                    <a:lnTo>
                      <a:pt x="473075" y="555625"/>
                    </a:lnTo>
                    <a:lnTo>
                      <a:pt x="469900" y="558800"/>
                    </a:lnTo>
                    <a:lnTo>
                      <a:pt x="466725" y="558800"/>
                    </a:lnTo>
                    <a:lnTo>
                      <a:pt x="466725" y="561975"/>
                    </a:lnTo>
                    <a:lnTo>
                      <a:pt x="466725" y="565150"/>
                    </a:lnTo>
                    <a:lnTo>
                      <a:pt x="463550" y="565150"/>
                    </a:lnTo>
                    <a:lnTo>
                      <a:pt x="463550" y="561975"/>
                    </a:lnTo>
                    <a:lnTo>
                      <a:pt x="463550" y="558800"/>
                    </a:lnTo>
                    <a:lnTo>
                      <a:pt x="463550" y="555625"/>
                    </a:lnTo>
                    <a:lnTo>
                      <a:pt x="466725" y="555625"/>
                    </a:lnTo>
                    <a:lnTo>
                      <a:pt x="466725" y="552450"/>
                    </a:lnTo>
                    <a:lnTo>
                      <a:pt x="466725" y="549275"/>
                    </a:lnTo>
                    <a:close/>
                    <a:moveTo>
                      <a:pt x="346075" y="549275"/>
                    </a:moveTo>
                    <a:lnTo>
                      <a:pt x="349250" y="549275"/>
                    </a:lnTo>
                    <a:lnTo>
                      <a:pt x="349250" y="552450"/>
                    </a:lnTo>
                    <a:lnTo>
                      <a:pt x="346075" y="555625"/>
                    </a:lnTo>
                    <a:lnTo>
                      <a:pt x="346075" y="552450"/>
                    </a:lnTo>
                    <a:lnTo>
                      <a:pt x="346075" y="549275"/>
                    </a:lnTo>
                    <a:close/>
                    <a:moveTo>
                      <a:pt x="514350" y="546100"/>
                    </a:moveTo>
                    <a:lnTo>
                      <a:pt x="515938" y="546100"/>
                    </a:lnTo>
                    <a:lnTo>
                      <a:pt x="515938" y="547688"/>
                    </a:lnTo>
                    <a:lnTo>
                      <a:pt x="514350" y="547688"/>
                    </a:lnTo>
                    <a:lnTo>
                      <a:pt x="514350" y="546100"/>
                    </a:lnTo>
                    <a:close/>
                    <a:moveTo>
                      <a:pt x="508000" y="546100"/>
                    </a:moveTo>
                    <a:lnTo>
                      <a:pt x="509588" y="546100"/>
                    </a:lnTo>
                    <a:lnTo>
                      <a:pt x="509588" y="547687"/>
                    </a:lnTo>
                    <a:lnTo>
                      <a:pt x="511175" y="546100"/>
                    </a:lnTo>
                    <a:lnTo>
                      <a:pt x="511175" y="549275"/>
                    </a:lnTo>
                    <a:lnTo>
                      <a:pt x="509588" y="549275"/>
                    </a:lnTo>
                    <a:lnTo>
                      <a:pt x="509588" y="550863"/>
                    </a:lnTo>
                    <a:lnTo>
                      <a:pt x="508000" y="550863"/>
                    </a:lnTo>
                    <a:lnTo>
                      <a:pt x="508000" y="549275"/>
                    </a:lnTo>
                    <a:lnTo>
                      <a:pt x="508000" y="546100"/>
                    </a:lnTo>
                    <a:close/>
                    <a:moveTo>
                      <a:pt x="504825" y="542925"/>
                    </a:moveTo>
                    <a:lnTo>
                      <a:pt x="504825" y="546100"/>
                    </a:lnTo>
                    <a:lnTo>
                      <a:pt x="501650" y="546100"/>
                    </a:lnTo>
                    <a:lnTo>
                      <a:pt x="504825" y="542925"/>
                    </a:lnTo>
                    <a:close/>
                    <a:moveTo>
                      <a:pt x="498475" y="542925"/>
                    </a:moveTo>
                    <a:lnTo>
                      <a:pt x="501650" y="542925"/>
                    </a:lnTo>
                    <a:lnTo>
                      <a:pt x="501650" y="546100"/>
                    </a:lnTo>
                    <a:lnTo>
                      <a:pt x="498475" y="542925"/>
                    </a:lnTo>
                    <a:close/>
                    <a:moveTo>
                      <a:pt x="460375" y="542925"/>
                    </a:moveTo>
                    <a:lnTo>
                      <a:pt x="461963" y="542925"/>
                    </a:lnTo>
                    <a:lnTo>
                      <a:pt x="461963" y="544513"/>
                    </a:lnTo>
                    <a:lnTo>
                      <a:pt x="460375" y="544513"/>
                    </a:lnTo>
                    <a:lnTo>
                      <a:pt x="460375" y="542925"/>
                    </a:lnTo>
                    <a:close/>
                    <a:moveTo>
                      <a:pt x="454025" y="542925"/>
                    </a:moveTo>
                    <a:lnTo>
                      <a:pt x="457200" y="542925"/>
                    </a:lnTo>
                    <a:lnTo>
                      <a:pt x="458788" y="542925"/>
                    </a:lnTo>
                    <a:lnTo>
                      <a:pt x="458788" y="544513"/>
                    </a:lnTo>
                    <a:lnTo>
                      <a:pt x="457200" y="544513"/>
                    </a:lnTo>
                    <a:lnTo>
                      <a:pt x="457200" y="546100"/>
                    </a:lnTo>
                    <a:lnTo>
                      <a:pt x="457200" y="549275"/>
                    </a:lnTo>
                    <a:lnTo>
                      <a:pt x="457200" y="552450"/>
                    </a:lnTo>
                    <a:lnTo>
                      <a:pt x="454025" y="552450"/>
                    </a:lnTo>
                    <a:lnTo>
                      <a:pt x="450850" y="552450"/>
                    </a:lnTo>
                    <a:lnTo>
                      <a:pt x="450850" y="549275"/>
                    </a:lnTo>
                    <a:lnTo>
                      <a:pt x="450850" y="546100"/>
                    </a:lnTo>
                    <a:lnTo>
                      <a:pt x="454025" y="542925"/>
                    </a:lnTo>
                    <a:close/>
                    <a:moveTo>
                      <a:pt x="431800" y="542925"/>
                    </a:moveTo>
                    <a:lnTo>
                      <a:pt x="431800" y="546100"/>
                    </a:lnTo>
                    <a:lnTo>
                      <a:pt x="433388" y="546100"/>
                    </a:lnTo>
                    <a:lnTo>
                      <a:pt x="434975" y="546100"/>
                    </a:lnTo>
                    <a:lnTo>
                      <a:pt x="434975" y="542925"/>
                    </a:lnTo>
                    <a:lnTo>
                      <a:pt x="431800" y="542925"/>
                    </a:lnTo>
                    <a:close/>
                    <a:moveTo>
                      <a:pt x="673100" y="539750"/>
                    </a:moveTo>
                    <a:lnTo>
                      <a:pt x="673100" y="542925"/>
                    </a:lnTo>
                    <a:lnTo>
                      <a:pt x="676275" y="542925"/>
                    </a:lnTo>
                    <a:lnTo>
                      <a:pt x="679450" y="542925"/>
                    </a:lnTo>
                    <a:lnTo>
                      <a:pt x="676275" y="539750"/>
                    </a:lnTo>
                    <a:lnTo>
                      <a:pt x="673100" y="539750"/>
                    </a:lnTo>
                    <a:close/>
                    <a:moveTo>
                      <a:pt x="520700" y="539750"/>
                    </a:moveTo>
                    <a:lnTo>
                      <a:pt x="520700" y="542925"/>
                    </a:lnTo>
                    <a:lnTo>
                      <a:pt x="520700" y="546100"/>
                    </a:lnTo>
                    <a:lnTo>
                      <a:pt x="519113" y="546100"/>
                    </a:lnTo>
                    <a:lnTo>
                      <a:pt x="519113" y="547688"/>
                    </a:lnTo>
                    <a:lnTo>
                      <a:pt x="517525" y="547688"/>
                    </a:lnTo>
                    <a:lnTo>
                      <a:pt x="517525" y="546100"/>
                    </a:lnTo>
                    <a:lnTo>
                      <a:pt x="517525" y="542925"/>
                    </a:lnTo>
                    <a:lnTo>
                      <a:pt x="520700" y="539750"/>
                    </a:lnTo>
                    <a:close/>
                    <a:moveTo>
                      <a:pt x="488950" y="539750"/>
                    </a:moveTo>
                    <a:lnTo>
                      <a:pt x="492125" y="539750"/>
                    </a:lnTo>
                    <a:lnTo>
                      <a:pt x="492125" y="542925"/>
                    </a:lnTo>
                    <a:lnTo>
                      <a:pt x="492125" y="546100"/>
                    </a:lnTo>
                    <a:lnTo>
                      <a:pt x="492125" y="549275"/>
                    </a:lnTo>
                    <a:lnTo>
                      <a:pt x="488950" y="549275"/>
                    </a:lnTo>
                    <a:lnTo>
                      <a:pt x="485775" y="549275"/>
                    </a:lnTo>
                    <a:lnTo>
                      <a:pt x="485775" y="552450"/>
                    </a:lnTo>
                    <a:lnTo>
                      <a:pt x="482600" y="552450"/>
                    </a:lnTo>
                    <a:lnTo>
                      <a:pt x="482600" y="549275"/>
                    </a:lnTo>
                    <a:lnTo>
                      <a:pt x="479425" y="549275"/>
                    </a:lnTo>
                    <a:lnTo>
                      <a:pt x="479425" y="546100"/>
                    </a:lnTo>
                    <a:lnTo>
                      <a:pt x="479425" y="542925"/>
                    </a:lnTo>
                    <a:lnTo>
                      <a:pt x="482600" y="542925"/>
                    </a:lnTo>
                    <a:lnTo>
                      <a:pt x="485775" y="542925"/>
                    </a:lnTo>
                    <a:lnTo>
                      <a:pt x="488950" y="542925"/>
                    </a:lnTo>
                    <a:lnTo>
                      <a:pt x="488950" y="539750"/>
                    </a:lnTo>
                    <a:close/>
                    <a:moveTo>
                      <a:pt x="665163" y="536575"/>
                    </a:moveTo>
                    <a:lnTo>
                      <a:pt x="665163" y="538163"/>
                    </a:lnTo>
                    <a:lnTo>
                      <a:pt x="666750" y="539750"/>
                    </a:lnTo>
                    <a:lnTo>
                      <a:pt x="669925" y="542925"/>
                    </a:lnTo>
                    <a:lnTo>
                      <a:pt x="669925" y="539750"/>
                    </a:lnTo>
                    <a:lnTo>
                      <a:pt x="666750" y="539750"/>
                    </a:lnTo>
                    <a:lnTo>
                      <a:pt x="666750" y="536575"/>
                    </a:lnTo>
                    <a:lnTo>
                      <a:pt x="665163" y="536575"/>
                    </a:lnTo>
                    <a:close/>
                    <a:moveTo>
                      <a:pt x="492125" y="536575"/>
                    </a:moveTo>
                    <a:lnTo>
                      <a:pt x="495300" y="536575"/>
                    </a:lnTo>
                    <a:lnTo>
                      <a:pt x="498475" y="536575"/>
                    </a:lnTo>
                    <a:lnTo>
                      <a:pt x="498475" y="539750"/>
                    </a:lnTo>
                    <a:lnTo>
                      <a:pt x="495300" y="539750"/>
                    </a:lnTo>
                    <a:lnTo>
                      <a:pt x="492125" y="539750"/>
                    </a:lnTo>
                    <a:lnTo>
                      <a:pt x="492125" y="536575"/>
                    </a:lnTo>
                    <a:close/>
                    <a:moveTo>
                      <a:pt x="460375" y="533400"/>
                    </a:moveTo>
                    <a:lnTo>
                      <a:pt x="461963" y="533400"/>
                    </a:lnTo>
                    <a:lnTo>
                      <a:pt x="463550" y="533400"/>
                    </a:lnTo>
                    <a:lnTo>
                      <a:pt x="465138" y="533400"/>
                    </a:lnTo>
                    <a:lnTo>
                      <a:pt x="465138" y="534988"/>
                    </a:lnTo>
                    <a:lnTo>
                      <a:pt x="463550" y="534988"/>
                    </a:lnTo>
                    <a:lnTo>
                      <a:pt x="463550" y="536575"/>
                    </a:lnTo>
                    <a:lnTo>
                      <a:pt x="461963" y="536575"/>
                    </a:lnTo>
                    <a:lnTo>
                      <a:pt x="461963" y="538163"/>
                    </a:lnTo>
                    <a:lnTo>
                      <a:pt x="460375" y="538163"/>
                    </a:lnTo>
                    <a:lnTo>
                      <a:pt x="460375" y="536575"/>
                    </a:lnTo>
                    <a:lnTo>
                      <a:pt x="460375" y="534988"/>
                    </a:lnTo>
                    <a:lnTo>
                      <a:pt x="460375" y="533400"/>
                    </a:lnTo>
                    <a:close/>
                    <a:moveTo>
                      <a:pt x="457200" y="533400"/>
                    </a:moveTo>
                    <a:lnTo>
                      <a:pt x="460375" y="536575"/>
                    </a:lnTo>
                    <a:lnTo>
                      <a:pt x="457200" y="536575"/>
                    </a:lnTo>
                    <a:lnTo>
                      <a:pt x="457200" y="533400"/>
                    </a:lnTo>
                    <a:close/>
                    <a:moveTo>
                      <a:pt x="441325" y="533400"/>
                    </a:moveTo>
                    <a:lnTo>
                      <a:pt x="444500" y="533400"/>
                    </a:lnTo>
                    <a:lnTo>
                      <a:pt x="444500" y="536575"/>
                    </a:lnTo>
                    <a:lnTo>
                      <a:pt x="441325" y="536575"/>
                    </a:lnTo>
                    <a:lnTo>
                      <a:pt x="441325" y="533400"/>
                    </a:lnTo>
                    <a:close/>
                    <a:moveTo>
                      <a:pt x="501650" y="530225"/>
                    </a:moveTo>
                    <a:lnTo>
                      <a:pt x="501650" y="533400"/>
                    </a:lnTo>
                    <a:lnTo>
                      <a:pt x="503238" y="533400"/>
                    </a:lnTo>
                    <a:lnTo>
                      <a:pt x="504825" y="533400"/>
                    </a:lnTo>
                    <a:lnTo>
                      <a:pt x="504825" y="530225"/>
                    </a:lnTo>
                    <a:lnTo>
                      <a:pt x="501650" y="530225"/>
                    </a:lnTo>
                    <a:close/>
                    <a:moveTo>
                      <a:pt x="485775" y="530225"/>
                    </a:moveTo>
                    <a:lnTo>
                      <a:pt x="487363" y="530225"/>
                    </a:lnTo>
                    <a:lnTo>
                      <a:pt x="487363" y="531813"/>
                    </a:lnTo>
                    <a:lnTo>
                      <a:pt x="485775" y="531813"/>
                    </a:lnTo>
                    <a:lnTo>
                      <a:pt x="485775" y="530225"/>
                    </a:lnTo>
                    <a:close/>
                    <a:moveTo>
                      <a:pt x="457200" y="530225"/>
                    </a:moveTo>
                    <a:lnTo>
                      <a:pt x="460375" y="530225"/>
                    </a:lnTo>
                    <a:lnTo>
                      <a:pt x="460375" y="533400"/>
                    </a:lnTo>
                    <a:lnTo>
                      <a:pt x="457200" y="530225"/>
                    </a:lnTo>
                    <a:close/>
                    <a:moveTo>
                      <a:pt x="447675" y="530225"/>
                    </a:moveTo>
                    <a:lnTo>
                      <a:pt x="447675" y="533400"/>
                    </a:lnTo>
                    <a:lnTo>
                      <a:pt x="444500" y="533400"/>
                    </a:lnTo>
                    <a:lnTo>
                      <a:pt x="447675" y="530225"/>
                    </a:lnTo>
                    <a:close/>
                    <a:moveTo>
                      <a:pt x="31750" y="530225"/>
                    </a:moveTo>
                    <a:lnTo>
                      <a:pt x="31750" y="533400"/>
                    </a:lnTo>
                    <a:lnTo>
                      <a:pt x="34925" y="533400"/>
                    </a:lnTo>
                    <a:lnTo>
                      <a:pt x="34925" y="530225"/>
                    </a:lnTo>
                    <a:lnTo>
                      <a:pt x="31750" y="530225"/>
                    </a:lnTo>
                    <a:close/>
                    <a:moveTo>
                      <a:pt x="479425" y="527050"/>
                    </a:moveTo>
                    <a:lnTo>
                      <a:pt x="482600" y="527050"/>
                    </a:lnTo>
                    <a:lnTo>
                      <a:pt x="485775" y="527050"/>
                    </a:lnTo>
                    <a:lnTo>
                      <a:pt x="485775" y="530225"/>
                    </a:lnTo>
                    <a:lnTo>
                      <a:pt x="482600" y="530225"/>
                    </a:lnTo>
                    <a:lnTo>
                      <a:pt x="479425" y="530225"/>
                    </a:lnTo>
                    <a:lnTo>
                      <a:pt x="479425" y="527050"/>
                    </a:lnTo>
                    <a:close/>
                    <a:moveTo>
                      <a:pt x="454025" y="527050"/>
                    </a:moveTo>
                    <a:lnTo>
                      <a:pt x="455613" y="527050"/>
                    </a:lnTo>
                    <a:lnTo>
                      <a:pt x="455613" y="528638"/>
                    </a:lnTo>
                    <a:lnTo>
                      <a:pt x="454025" y="528638"/>
                    </a:lnTo>
                    <a:lnTo>
                      <a:pt x="454025" y="527050"/>
                    </a:lnTo>
                    <a:close/>
                    <a:moveTo>
                      <a:pt x="450850" y="527050"/>
                    </a:moveTo>
                    <a:lnTo>
                      <a:pt x="452438" y="527050"/>
                    </a:lnTo>
                    <a:lnTo>
                      <a:pt x="452438" y="528638"/>
                    </a:lnTo>
                    <a:lnTo>
                      <a:pt x="450850" y="528638"/>
                    </a:lnTo>
                    <a:lnTo>
                      <a:pt x="450850" y="527050"/>
                    </a:lnTo>
                    <a:close/>
                    <a:moveTo>
                      <a:pt x="473075" y="523875"/>
                    </a:moveTo>
                    <a:lnTo>
                      <a:pt x="474663" y="523875"/>
                    </a:lnTo>
                    <a:lnTo>
                      <a:pt x="476250" y="523875"/>
                    </a:lnTo>
                    <a:lnTo>
                      <a:pt x="476250" y="527050"/>
                    </a:lnTo>
                    <a:lnTo>
                      <a:pt x="474663" y="525463"/>
                    </a:lnTo>
                    <a:lnTo>
                      <a:pt x="473075" y="525463"/>
                    </a:lnTo>
                    <a:lnTo>
                      <a:pt x="473075" y="523875"/>
                    </a:lnTo>
                    <a:close/>
                    <a:moveTo>
                      <a:pt x="460375" y="523875"/>
                    </a:moveTo>
                    <a:lnTo>
                      <a:pt x="461963" y="523875"/>
                    </a:lnTo>
                    <a:lnTo>
                      <a:pt x="461963" y="525463"/>
                    </a:lnTo>
                    <a:lnTo>
                      <a:pt x="460375" y="525463"/>
                    </a:lnTo>
                    <a:lnTo>
                      <a:pt x="460375" y="523875"/>
                    </a:lnTo>
                    <a:close/>
                    <a:moveTo>
                      <a:pt x="406400" y="523875"/>
                    </a:moveTo>
                    <a:lnTo>
                      <a:pt x="406400" y="527050"/>
                    </a:lnTo>
                    <a:lnTo>
                      <a:pt x="409575" y="527050"/>
                    </a:lnTo>
                    <a:lnTo>
                      <a:pt x="412750" y="527050"/>
                    </a:lnTo>
                    <a:lnTo>
                      <a:pt x="415925" y="527050"/>
                    </a:lnTo>
                    <a:lnTo>
                      <a:pt x="419100" y="527050"/>
                    </a:lnTo>
                    <a:lnTo>
                      <a:pt x="415925" y="523875"/>
                    </a:lnTo>
                    <a:lnTo>
                      <a:pt x="412750" y="523875"/>
                    </a:lnTo>
                    <a:lnTo>
                      <a:pt x="409575" y="523875"/>
                    </a:lnTo>
                    <a:lnTo>
                      <a:pt x="406400" y="523875"/>
                    </a:lnTo>
                    <a:close/>
                    <a:moveTo>
                      <a:pt x="469900" y="517525"/>
                    </a:moveTo>
                    <a:lnTo>
                      <a:pt x="469900" y="520700"/>
                    </a:lnTo>
                    <a:lnTo>
                      <a:pt x="466725" y="520700"/>
                    </a:lnTo>
                    <a:lnTo>
                      <a:pt x="469900" y="517525"/>
                    </a:lnTo>
                    <a:close/>
                    <a:moveTo>
                      <a:pt x="438150" y="514350"/>
                    </a:moveTo>
                    <a:lnTo>
                      <a:pt x="438150" y="517525"/>
                    </a:lnTo>
                    <a:lnTo>
                      <a:pt x="441325" y="514350"/>
                    </a:lnTo>
                    <a:lnTo>
                      <a:pt x="438150" y="514350"/>
                    </a:lnTo>
                    <a:close/>
                    <a:moveTo>
                      <a:pt x="387350" y="514350"/>
                    </a:moveTo>
                    <a:lnTo>
                      <a:pt x="390525" y="514350"/>
                    </a:lnTo>
                    <a:lnTo>
                      <a:pt x="390525" y="517525"/>
                    </a:lnTo>
                    <a:lnTo>
                      <a:pt x="387350" y="517525"/>
                    </a:lnTo>
                    <a:lnTo>
                      <a:pt x="387350" y="514350"/>
                    </a:lnTo>
                    <a:close/>
                    <a:moveTo>
                      <a:pt x="31750" y="511175"/>
                    </a:moveTo>
                    <a:lnTo>
                      <a:pt x="31750" y="514350"/>
                    </a:lnTo>
                    <a:lnTo>
                      <a:pt x="34925" y="514350"/>
                    </a:lnTo>
                    <a:lnTo>
                      <a:pt x="38100" y="514350"/>
                    </a:lnTo>
                    <a:lnTo>
                      <a:pt x="41275" y="514350"/>
                    </a:lnTo>
                    <a:lnTo>
                      <a:pt x="41275" y="517525"/>
                    </a:lnTo>
                    <a:lnTo>
                      <a:pt x="41275" y="520700"/>
                    </a:lnTo>
                    <a:lnTo>
                      <a:pt x="41275" y="523875"/>
                    </a:lnTo>
                    <a:lnTo>
                      <a:pt x="44450" y="523875"/>
                    </a:lnTo>
                    <a:lnTo>
                      <a:pt x="44450" y="520700"/>
                    </a:lnTo>
                    <a:lnTo>
                      <a:pt x="47625" y="520700"/>
                    </a:lnTo>
                    <a:lnTo>
                      <a:pt x="47625" y="517525"/>
                    </a:lnTo>
                    <a:lnTo>
                      <a:pt x="50800" y="517525"/>
                    </a:lnTo>
                    <a:lnTo>
                      <a:pt x="53975" y="517525"/>
                    </a:lnTo>
                    <a:lnTo>
                      <a:pt x="53975" y="520700"/>
                    </a:lnTo>
                    <a:lnTo>
                      <a:pt x="53975" y="523875"/>
                    </a:lnTo>
                    <a:lnTo>
                      <a:pt x="50800" y="523875"/>
                    </a:lnTo>
                    <a:lnTo>
                      <a:pt x="50800" y="527050"/>
                    </a:lnTo>
                    <a:lnTo>
                      <a:pt x="50800" y="530225"/>
                    </a:lnTo>
                    <a:lnTo>
                      <a:pt x="53975" y="530225"/>
                    </a:lnTo>
                    <a:lnTo>
                      <a:pt x="57150" y="530225"/>
                    </a:lnTo>
                    <a:lnTo>
                      <a:pt x="57150" y="527050"/>
                    </a:lnTo>
                    <a:lnTo>
                      <a:pt x="60325" y="527050"/>
                    </a:lnTo>
                    <a:lnTo>
                      <a:pt x="60325" y="523875"/>
                    </a:lnTo>
                    <a:lnTo>
                      <a:pt x="63500" y="523875"/>
                    </a:lnTo>
                    <a:lnTo>
                      <a:pt x="60325" y="520700"/>
                    </a:lnTo>
                    <a:lnTo>
                      <a:pt x="60325" y="517525"/>
                    </a:lnTo>
                    <a:lnTo>
                      <a:pt x="57150" y="517525"/>
                    </a:lnTo>
                    <a:lnTo>
                      <a:pt x="53975" y="517525"/>
                    </a:lnTo>
                    <a:lnTo>
                      <a:pt x="53975" y="514350"/>
                    </a:lnTo>
                    <a:lnTo>
                      <a:pt x="50800" y="514350"/>
                    </a:lnTo>
                    <a:lnTo>
                      <a:pt x="49213" y="514350"/>
                    </a:lnTo>
                    <a:lnTo>
                      <a:pt x="49213" y="515938"/>
                    </a:lnTo>
                    <a:lnTo>
                      <a:pt x="47625" y="515938"/>
                    </a:lnTo>
                    <a:lnTo>
                      <a:pt x="47625" y="514350"/>
                    </a:lnTo>
                    <a:lnTo>
                      <a:pt x="44450" y="514350"/>
                    </a:lnTo>
                    <a:lnTo>
                      <a:pt x="41275" y="514350"/>
                    </a:lnTo>
                    <a:lnTo>
                      <a:pt x="41275" y="511175"/>
                    </a:lnTo>
                    <a:lnTo>
                      <a:pt x="38100" y="511175"/>
                    </a:lnTo>
                    <a:lnTo>
                      <a:pt x="34925" y="511175"/>
                    </a:lnTo>
                    <a:lnTo>
                      <a:pt x="31750" y="511175"/>
                    </a:lnTo>
                    <a:close/>
                    <a:moveTo>
                      <a:pt x="447675" y="508000"/>
                    </a:moveTo>
                    <a:lnTo>
                      <a:pt x="447675" y="511175"/>
                    </a:lnTo>
                    <a:lnTo>
                      <a:pt x="444500" y="511175"/>
                    </a:lnTo>
                    <a:lnTo>
                      <a:pt x="444500" y="514350"/>
                    </a:lnTo>
                    <a:lnTo>
                      <a:pt x="447675" y="514350"/>
                    </a:lnTo>
                    <a:lnTo>
                      <a:pt x="447675" y="511175"/>
                    </a:lnTo>
                    <a:lnTo>
                      <a:pt x="450850" y="508000"/>
                    </a:lnTo>
                    <a:lnTo>
                      <a:pt x="447675" y="508000"/>
                    </a:lnTo>
                    <a:close/>
                    <a:moveTo>
                      <a:pt x="9525" y="444500"/>
                    </a:moveTo>
                    <a:lnTo>
                      <a:pt x="12700" y="444500"/>
                    </a:lnTo>
                    <a:lnTo>
                      <a:pt x="12700" y="447675"/>
                    </a:lnTo>
                    <a:lnTo>
                      <a:pt x="9525" y="447675"/>
                    </a:lnTo>
                    <a:lnTo>
                      <a:pt x="9525" y="444500"/>
                    </a:lnTo>
                    <a:close/>
                    <a:moveTo>
                      <a:pt x="38100" y="419100"/>
                    </a:moveTo>
                    <a:lnTo>
                      <a:pt x="41275" y="422275"/>
                    </a:lnTo>
                    <a:lnTo>
                      <a:pt x="39688" y="422275"/>
                    </a:lnTo>
                    <a:lnTo>
                      <a:pt x="39688" y="423863"/>
                    </a:lnTo>
                    <a:lnTo>
                      <a:pt x="38100" y="423863"/>
                    </a:lnTo>
                    <a:lnTo>
                      <a:pt x="38100" y="422275"/>
                    </a:lnTo>
                    <a:lnTo>
                      <a:pt x="38100" y="419100"/>
                    </a:lnTo>
                    <a:close/>
                    <a:moveTo>
                      <a:pt x="114300" y="387350"/>
                    </a:moveTo>
                    <a:lnTo>
                      <a:pt x="115888" y="387350"/>
                    </a:lnTo>
                    <a:lnTo>
                      <a:pt x="115888" y="388938"/>
                    </a:lnTo>
                    <a:lnTo>
                      <a:pt x="114300" y="388938"/>
                    </a:lnTo>
                    <a:lnTo>
                      <a:pt x="114300" y="387350"/>
                    </a:lnTo>
                    <a:close/>
                    <a:moveTo>
                      <a:pt x="98425" y="377825"/>
                    </a:moveTo>
                    <a:lnTo>
                      <a:pt x="101600" y="377825"/>
                    </a:lnTo>
                    <a:lnTo>
                      <a:pt x="104775" y="377825"/>
                    </a:lnTo>
                    <a:lnTo>
                      <a:pt x="107950" y="377825"/>
                    </a:lnTo>
                    <a:lnTo>
                      <a:pt x="107950" y="381000"/>
                    </a:lnTo>
                    <a:lnTo>
                      <a:pt x="107950" y="384175"/>
                    </a:lnTo>
                    <a:lnTo>
                      <a:pt x="104775" y="384175"/>
                    </a:lnTo>
                    <a:lnTo>
                      <a:pt x="101600" y="384175"/>
                    </a:lnTo>
                    <a:lnTo>
                      <a:pt x="101600" y="381000"/>
                    </a:lnTo>
                    <a:lnTo>
                      <a:pt x="98425" y="381000"/>
                    </a:lnTo>
                    <a:lnTo>
                      <a:pt x="98425" y="377825"/>
                    </a:lnTo>
                    <a:close/>
                    <a:moveTo>
                      <a:pt x="98425" y="330200"/>
                    </a:moveTo>
                    <a:lnTo>
                      <a:pt x="98425" y="333375"/>
                    </a:lnTo>
                    <a:lnTo>
                      <a:pt x="95250" y="333375"/>
                    </a:lnTo>
                    <a:lnTo>
                      <a:pt x="98425" y="330200"/>
                    </a:lnTo>
                    <a:close/>
                    <a:moveTo>
                      <a:pt x="92075" y="330200"/>
                    </a:moveTo>
                    <a:lnTo>
                      <a:pt x="95250" y="330200"/>
                    </a:lnTo>
                    <a:lnTo>
                      <a:pt x="95250" y="333375"/>
                    </a:lnTo>
                    <a:lnTo>
                      <a:pt x="95250" y="336550"/>
                    </a:lnTo>
                    <a:lnTo>
                      <a:pt x="92075" y="336550"/>
                    </a:lnTo>
                    <a:lnTo>
                      <a:pt x="92075" y="333375"/>
                    </a:lnTo>
                    <a:lnTo>
                      <a:pt x="92075" y="330200"/>
                    </a:lnTo>
                    <a:close/>
                    <a:moveTo>
                      <a:pt x="19050" y="285750"/>
                    </a:moveTo>
                    <a:lnTo>
                      <a:pt x="22225" y="285750"/>
                    </a:lnTo>
                    <a:lnTo>
                      <a:pt x="22225" y="288925"/>
                    </a:lnTo>
                    <a:lnTo>
                      <a:pt x="19050" y="288925"/>
                    </a:lnTo>
                    <a:lnTo>
                      <a:pt x="19050" y="285750"/>
                    </a:lnTo>
                    <a:close/>
                    <a:moveTo>
                      <a:pt x="149225" y="252413"/>
                    </a:moveTo>
                    <a:lnTo>
                      <a:pt x="149225" y="254000"/>
                    </a:lnTo>
                    <a:lnTo>
                      <a:pt x="150812" y="252413"/>
                    </a:lnTo>
                    <a:lnTo>
                      <a:pt x="149225" y="252413"/>
                    </a:lnTo>
                    <a:close/>
                    <a:moveTo>
                      <a:pt x="28575" y="241300"/>
                    </a:moveTo>
                    <a:lnTo>
                      <a:pt x="28575" y="244475"/>
                    </a:lnTo>
                    <a:lnTo>
                      <a:pt x="25400" y="244475"/>
                    </a:lnTo>
                    <a:lnTo>
                      <a:pt x="28575" y="241300"/>
                    </a:lnTo>
                    <a:close/>
                    <a:moveTo>
                      <a:pt x="149225" y="228600"/>
                    </a:moveTo>
                    <a:lnTo>
                      <a:pt x="149225" y="231775"/>
                    </a:lnTo>
                    <a:lnTo>
                      <a:pt x="149225" y="234950"/>
                    </a:lnTo>
                    <a:lnTo>
                      <a:pt x="149225" y="238125"/>
                    </a:lnTo>
                    <a:lnTo>
                      <a:pt x="152400" y="238125"/>
                    </a:lnTo>
                    <a:lnTo>
                      <a:pt x="152400" y="241300"/>
                    </a:lnTo>
                    <a:lnTo>
                      <a:pt x="155575" y="241300"/>
                    </a:lnTo>
                    <a:lnTo>
                      <a:pt x="155575" y="244475"/>
                    </a:lnTo>
                    <a:lnTo>
                      <a:pt x="158750" y="244475"/>
                    </a:lnTo>
                    <a:lnTo>
                      <a:pt x="161925" y="244475"/>
                    </a:lnTo>
                    <a:lnTo>
                      <a:pt x="165100" y="244475"/>
                    </a:lnTo>
                    <a:lnTo>
                      <a:pt x="168275" y="244475"/>
                    </a:lnTo>
                    <a:lnTo>
                      <a:pt x="168275" y="241300"/>
                    </a:lnTo>
                    <a:lnTo>
                      <a:pt x="168275" y="238125"/>
                    </a:lnTo>
                    <a:lnTo>
                      <a:pt x="168275" y="234950"/>
                    </a:lnTo>
                    <a:lnTo>
                      <a:pt x="168275" y="231775"/>
                    </a:lnTo>
                    <a:lnTo>
                      <a:pt x="165100" y="231775"/>
                    </a:lnTo>
                    <a:lnTo>
                      <a:pt x="161925" y="231775"/>
                    </a:lnTo>
                    <a:lnTo>
                      <a:pt x="158750" y="231775"/>
                    </a:lnTo>
                    <a:lnTo>
                      <a:pt x="158750" y="228600"/>
                    </a:lnTo>
                    <a:lnTo>
                      <a:pt x="155575" y="228600"/>
                    </a:lnTo>
                    <a:lnTo>
                      <a:pt x="152400" y="228600"/>
                    </a:lnTo>
                    <a:lnTo>
                      <a:pt x="149225" y="228600"/>
                    </a:lnTo>
                    <a:close/>
                    <a:moveTo>
                      <a:pt x="85725" y="225425"/>
                    </a:moveTo>
                    <a:lnTo>
                      <a:pt x="82550" y="228600"/>
                    </a:lnTo>
                    <a:lnTo>
                      <a:pt x="85725" y="228600"/>
                    </a:lnTo>
                    <a:lnTo>
                      <a:pt x="85725" y="225425"/>
                    </a:lnTo>
                    <a:close/>
                    <a:moveTo>
                      <a:pt x="123825" y="212725"/>
                    </a:moveTo>
                    <a:lnTo>
                      <a:pt x="127000" y="212725"/>
                    </a:lnTo>
                    <a:lnTo>
                      <a:pt x="130175" y="212725"/>
                    </a:lnTo>
                    <a:lnTo>
                      <a:pt x="130175" y="215900"/>
                    </a:lnTo>
                    <a:lnTo>
                      <a:pt x="133350" y="219075"/>
                    </a:lnTo>
                    <a:lnTo>
                      <a:pt x="133350" y="222250"/>
                    </a:lnTo>
                    <a:lnTo>
                      <a:pt x="133350" y="225425"/>
                    </a:lnTo>
                    <a:lnTo>
                      <a:pt x="130175" y="225425"/>
                    </a:lnTo>
                    <a:lnTo>
                      <a:pt x="130175" y="222250"/>
                    </a:lnTo>
                    <a:lnTo>
                      <a:pt x="127000" y="222250"/>
                    </a:lnTo>
                    <a:lnTo>
                      <a:pt x="123825" y="222250"/>
                    </a:lnTo>
                    <a:lnTo>
                      <a:pt x="123825" y="219075"/>
                    </a:lnTo>
                    <a:lnTo>
                      <a:pt x="123825" y="215900"/>
                    </a:lnTo>
                    <a:lnTo>
                      <a:pt x="123825" y="212725"/>
                    </a:lnTo>
                    <a:close/>
                    <a:moveTo>
                      <a:pt x="127000" y="209550"/>
                    </a:moveTo>
                    <a:lnTo>
                      <a:pt x="128588" y="209550"/>
                    </a:lnTo>
                    <a:lnTo>
                      <a:pt x="128588" y="211138"/>
                    </a:lnTo>
                    <a:lnTo>
                      <a:pt x="127000" y="211138"/>
                    </a:lnTo>
                    <a:lnTo>
                      <a:pt x="127000" y="209550"/>
                    </a:lnTo>
                    <a:close/>
                    <a:moveTo>
                      <a:pt x="130175" y="73025"/>
                    </a:moveTo>
                    <a:lnTo>
                      <a:pt x="131763" y="73025"/>
                    </a:lnTo>
                    <a:lnTo>
                      <a:pt x="131763" y="74613"/>
                    </a:lnTo>
                    <a:lnTo>
                      <a:pt x="130175" y="74613"/>
                    </a:lnTo>
                    <a:lnTo>
                      <a:pt x="130175" y="73025"/>
                    </a:lnTo>
                    <a:close/>
                    <a:moveTo>
                      <a:pt x="133350" y="63500"/>
                    </a:moveTo>
                    <a:lnTo>
                      <a:pt x="136525" y="63500"/>
                    </a:lnTo>
                    <a:lnTo>
                      <a:pt x="133350" y="66675"/>
                    </a:lnTo>
                    <a:lnTo>
                      <a:pt x="133350" y="63500"/>
                    </a:lnTo>
                    <a:close/>
                    <a:moveTo>
                      <a:pt x="139700" y="60325"/>
                    </a:moveTo>
                    <a:lnTo>
                      <a:pt x="141288" y="60325"/>
                    </a:lnTo>
                    <a:lnTo>
                      <a:pt x="141288" y="61913"/>
                    </a:lnTo>
                    <a:lnTo>
                      <a:pt x="139700" y="61913"/>
                    </a:lnTo>
                    <a:lnTo>
                      <a:pt x="139700" y="63500"/>
                    </a:lnTo>
                    <a:lnTo>
                      <a:pt x="138113" y="63500"/>
                    </a:lnTo>
                    <a:lnTo>
                      <a:pt x="138113" y="65088"/>
                    </a:lnTo>
                    <a:lnTo>
                      <a:pt x="136525" y="65088"/>
                    </a:lnTo>
                    <a:lnTo>
                      <a:pt x="136525" y="63500"/>
                    </a:lnTo>
                    <a:lnTo>
                      <a:pt x="139700" y="60325"/>
                    </a:lnTo>
                    <a:close/>
                    <a:moveTo>
                      <a:pt x="142875" y="57150"/>
                    </a:moveTo>
                    <a:lnTo>
                      <a:pt x="144463" y="57150"/>
                    </a:lnTo>
                    <a:lnTo>
                      <a:pt x="144463" y="58738"/>
                    </a:lnTo>
                    <a:lnTo>
                      <a:pt x="142875" y="58738"/>
                    </a:lnTo>
                    <a:lnTo>
                      <a:pt x="142875" y="57150"/>
                    </a:lnTo>
                    <a:close/>
                    <a:moveTo>
                      <a:pt x="415925" y="47625"/>
                    </a:moveTo>
                    <a:lnTo>
                      <a:pt x="417513" y="47625"/>
                    </a:lnTo>
                    <a:lnTo>
                      <a:pt x="417513" y="49213"/>
                    </a:lnTo>
                    <a:lnTo>
                      <a:pt x="415925" y="49213"/>
                    </a:lnTo>
                    <a:lnTo>
                      <a:pt x="415925" y="47625"/>
                    </a:lnTo>
                    <a:close/>
                    <a:moveTo>
                      <a:pt x="149225" y="47625"/>
                    </a:moveTo>
                    <a:lnTo>
                      <a:pt x="150813" y="47625"/>
                    </a:lnTo>
                    <a:lnTo>
                      <a:pt x="150813" y="49213"/>
                    </a:lnTo>
                    <a:lnTo>
                      <a:pt x="149225" y="49213"/>
                    </a:lnTo>
                    <a:lnTo>
                      <a:pt x="149225" y="47625"/>
                    </a:lnTo>
                    <a:close/>
                    <a:moveTo>
                      <a:pt x="165100" y="44450"/>
                    </a:moveTo>
                    <a:lnTo>
                      <a:pt x="166688" y="44450"/>
                    </a:lnTo>
                    <a:lnTo>
                      <a:pt x="166688" y="46038"/>
                    </a:lnTo>
                    <a:lnTo>
                      <a:pt x="165100" y="46038"/>
                    </a:lnTo>
                    <a:lnTo>
                      <a:pt x="165100" y="44450"/>
                    </a:lnTo>
                    <a:close/>
                    <a:moveTo>
                      <a:pt x="152400" y="44450"/>
                    </a:moveTo>
                    <a:lnTo>
                      <a:pt x="153988" y="44450"/>
                    </a:lnTo>
                    <a:lnTo>
                      <a:pt x="153988" y="46038"/>
                    </a:lnTo>
                    <a:lnTo>
                      <a:pt x="152400" y="46038"/>
                    </a:lnTo>
                    <a:lnTo>
                      <a:pt x="152400" y="44450"/>
                    </a:lnTo>
                    <a:close/>
                    <a:moveTo>
                      <a:pt x="158750" y="41275"/>
                    </a:moveTo>
                    <a:lnTo>
                      <a:pt x="160338" y="41275"/>
                    </a:lnTo>
                    <a:lnTo>
                      <a:pt x="161925" y="41275"/>
                    </a:lnTo>
                    <a:lnTo>
                      <a:pt x="161925" y="42863"/>
                    </a:lnTo>
                    <a:lnTo>
                      <a:pt x="160338" y="42863"/>
                    </a:lnTo>
                    <a:lnTo>
                      <a:pt x="158750" y="42863"/>
                    </a:lnTo>
                    <a:lnTo>
                      <a:pt x="158750" y="41275"/>
                    </a:lnTo>
                    <a:close/>
                    <a:moveTo>
                      <a:pt x="193675" y="34925"/>
                    </a:moveTo>
                    <a:lnTo>
                      <a:pt x="195263" y="34925"/>
                    </a:lnTo>
                    <a:lnTo>
                      <a:pt x="195263" y="36513"/>
                    </a:lnTo>
                    <a:lnTo>
                      <a:pt x="193675" y="36513"/>
                    </a:lnTo>
                    <a:lnTo>
                      <a:pt x="193675" y="34925"/>
                    </a:lnTo>
                    <a:close/>
                    <a:moveTo>
                      <a:pt x="193675" y="31750"/>
                    </a:moveTo>
                    <a:lnTo>
                      <a:pt x="193675" y="34925"/>
                    </a:lnTo>
                    <a:lnTo>
                      <a:pt x="192088" y="36512"/>
                    </a:lnTo>
                    <a:lnTo>
                      <a:pt x="192088" y="36513"/>
                    </a:lnTo>
                    <a:lnTo>
                      <a:pt x="192087" y="36513"/>
                    </a:lnTo>
                    <a:lnTo>
                      <a:pt x="190500" y="38100"/>
                    </a:lnTo>
                    <a:lnTo>
                      <a:pt x="193675" y="38100"/>
                    </a:lnTo>
                    <a:lnTo>
                      <a:pt x="193675" y="41275"/>
                    </a:lnTo>
                    <a:lnTo>
                      <a:pt x="190500" y="41275"/>
                    </a:lnTo>
                    <a:lnTo>
                      <a:pt x="190500" y="44450"/>
                    </a:lnTo>
                    <a:lnTo>
                      <a:pt x="193675" y="44450"/>
                    </a:lnTo>
                    <a:lnTo>
                      <a:pt x="193675" y="41275"/>
                    </a:lnTo>
                    <a:lnTo>
                      <a:pt x="196850" y="38100"/>
                    </a:lnTo>
                    <a:lnTo>
                      <a:pt x="196850" y="34925"/>
                    </a:lnTo>
                    <a:lnTo>
                      <a:pt x="196850" y="31750"/>
                    </a:lnTo>
                    <a:lnTo>
                      <a:pt x="193675" y="31750"/>
                    </a:lnTo>
                    <a:close/>
                    <a:moveTo>
                      <a:pt x="209550" y="22225"/>
                    </a:moveTo>
                    <a:lnTo>
                      <a:pt x="212725" y="22225"/>
                    </a:lnTo>
                    <a:lnTo>
                      <a:pt x="212725" y="25400"/>
                    </a:lnTo>
                    <a:lnTo>
                      <a:pt x="209550" y="22225"/>
                    </a:lnTo>
                    <a:close/>
                    <a:moveTo>
                      <a:pt x="215900" y="19050"/>
                    </a:moveTo>
                    <a:lnTo>
                      <a:pt x="217488" y="19050"/>
                    </a:lnTo>
                    <a:lnTo>
                      <a:pt x="217488" y="20638"/>
                    </a:lnTo>
                    <a:lnTo>
                      <a:pt x="215900" y="20638"/>
                    </a:lnTo>
                    <a:lnTo>
                      <a:pt x="215900" y="19050"/>
                    </a:lnTo>
                    <a:close/>
                    <a:moveTo>
                      <a:pt x="276225" y="6350"/>
                    </a:moveTo>
                    <a:lnTo>
                      <a:pt x="277813" y="6350"/>
                    </a:lnTo>
                    <a:lnTo>
                      <a:pt x="277813" y="7938"/>
                    </a:lnTo>
                    <a:lnTo>
                      <a:pt x="276225" y="7938"/>
                    </a:lnTo>
                    <a:lnTo>
                      <a:pt x="276225" y="6350"/>
                    </a:lnTo>
                    <a:close/>
                    <a:moveTo>
                      <a:pt x="269875" y="3175"/>
                    </a:moveTo>
                    <a:lnTo>
                      <a:pt x="273050" y="6350"/>
                    </a:lnTo>
                    <a:lnTo>
                      <a:pt x="269875" y="6350"/>
                    </a:lnTo>
                    <a:lnTo>
                      <a:pt x="269875" y="3175"/>
                    </a:lnTo>
                    <a:close/>
                    <a:moveTo>
                      <a:pt x="266700" y="3175"/>
                    </a:moveTo>
                    <a:lnTo>
                      <a:pt x="268288" y="3175"/>
                    </a:lnTo>
                    <a:lnTo>
                      <a:pt x="268288" y="4763"/>
                    </a:lnTo>
                    <a:lnTo>
                      <a:pt x="266700" y="4763"/>
                    </a:lnTo>
                    <a:lnTo>
                      <a:pt x="266700" y="3175"/>
                    </a:lnTo>
                    <a:close/>
                    <a:moveTo>
                      <a:pt x="247650" y="0"/>
                    </a:moveTo>
                    <a:lnTo>
                      <a:pt x="250825" y="0"/>
                    </a:lnTo>
                    <a:lnTo>
                      <a:pt x="254000" y="0"/>
                    </a:lnTo>
                    <a:lnTo>
                      <a:pt x="257175" y="0"/>
                    </a:lnTo>
                    <a:lnTo>
                      <a:pt x="257175" y="3175"/>
                    </a:lnTo>
                    <a:lnTo>
                      <a:pt x="260350" y="3175"/>
                    </a:lnTo>
                    <a:lnTo>
                      <a:pt x="260350" y="6350"/>
                    </a:lnTo>
                    <a:lnTo>
                      <a:pt x="263525" y="6350"/>
                    </a:lnTo>
                    <a:lnTo>
                      <a:pt x="265113" y="6350"/>
                    </a:lnTo>
                    <a:lnTo>
                      <a:pt x="266700" y="6350"/>
                    </a:lnTo>
                    <a:lnTo>
                      <a:pt x="269875" y="6350"/>
                    </a:lnTo>
                    <a:lnTo>
                      <a:pt x="269875" y="9525"/>
                    </a:lnTo>
                    <a:lnTo>
                      <a:pt x="269875" y="12700"/>
                    </a:lnTo>
                    <a:lnTo>
                      <a:pt x="269875" y="15875"/>
                    </a:lnTo>
                    <a:lnTo>
                      <a:pt x="266700" y="15875"/>
                    </a:lnTo>
                    <a:lnTo>
                      <a:pt x="266700" y="19050"/>
                    </a:lnTo>
                    <a:lnTo>
                      <a:pt x="263525" y="19050"/>
                    </a:lnTo>
                    <a:lnTo>
                      <a:pt x="263525" y="22225"/>
                    </a:lnTo>
                    <a:lnTo>
                      <a:pt x="263525" y="25400"/>
                    </a:lnTo>
                    <a:lnTo>
                      <a:pt x="266700" y="25400"/>
                    </a:lnTo>
                    <a:lnTo>
                      <a:pt x="269875" y="25400"/>
                    </a:lnTo>
                    <a:lnTo>
                      <a:pt x="269875" y="22225"/>
                    </a:lnTo>
                    <a:lnTo>
                      <a:pt x="269875" y="19050"/>
                    </a:lnTo>
                    <a:lnTo>
                      <a:pt x="273050" y="19050"/>
                    </a:lnTo>
                    <a:lnTo>
                      <a:pt x="273050" y="15875"/>
                    </a:lnTo>
                    <a:lnTo>
                      <a:pt x="276225" y="15875"/>
                    </a:lnTo>
                    <a:lnTo>
                      <a:pt x="276225" y="12700"/>
                    </a:lnTo>
                    <a:lnTo>
                      <a:pt x="279400" y="12700"/>
                    </a:lnTo>
                    <a:lnTo>
                      <a:pt x="282575" y="9525"/>
                    </a:lnTo>
                    <a:lnTo>
                      <a:pt x="282575" y="12700"/>
                    </a:lnTo>
                    <a:lnTo>
                      <a:pt x="285750" y="12700"/>
                    </a:lnTo>
                    <a:lnTo>
                      <a:pt x="285750" y="15875"/>
                    </a:lnTo>
                    <a:lnTo>
                      <a:pt x="285750" y="19050"/>
                    </a:lnTo>
                    <a:lnTo>
                      <a:pt x="285750" y="22225"/>
                    </a:lnTo>
                    <a:lnTo>
                      <a:pt x="285750" y="25400"/>
                    </a:lnTo>
                    <a:lnTo>
                      <a:pt x="288925" y="25400"/>
                    </a:lnTo>
                    <a:lnTo>
                      <a:pt x="292100" y="25400"/>
                    </a:lnTo>
                    <a:lnTo>
                      <a:pt x="292100" y="28575"/>
                    </a:lnTo>
                    <a:lnTo>
                      <a:pt x="295275" y="28575"/>
                    </a:lnTo>
                    <a:lnTo>
                      <a:pt x="295275" y="25400"/>
                    </a:lnTo>
                    <a:lnTo>
                      <a:pt x="298450" y="25400"/>
                    </a:lnTo>
                    <a:lnTo>
                      <a:pt x="298450" y="22225"/>
                    </a:lnTo>
                    <a:lnTo>
                      <a:pt x="301625" y="22225"/>
                    </a:lnTo>
                    <a:lnTo>
                      <a:pt x="304800" y="22225"/>
                    </a:lnTo>
                    <a:lnTo>
                      <a:pt x="307975" y="22225"/>
                    </a:lnTo>
                    <a:lnTo>
                      <a:pt x="307975" y="19050"/>
                    </a:lnTo>
                    <a:lnTo>
                      <a:pt x="311150" y="19050"/>
                    </a:lnTo>
                    <a:lnTo>
                      <a:pt x="311150" y="22225"/>
                    </a:lnTo>
                    <a:lnTo>
                      <a:pt x="314325" y="22225"/>
                    </a:lnTo>
                    <a:lnTo>
                      <a:pt x="317500" y="25400"/>
                    </a:lnTo>
                    <a:lnTo>
                      <a:pt x="317500" y="23813"/>
                    </a:lnTo>
                    <a:lnTo>
                      <a:pt x="317500" y="22225"/>
                    </a:lnTo>
                    <a:lnTo>
                      <a:pt x="319088" y="22225"/>
                    </a:lnTo>
                    <a:lnTo>
                      <a:pt x="320675" y="22225"/>
                    </a:lnTo>
                    <a:lnTo>
                      <a:pt x="323850" y="22225"/>
                    </a:lnTo>
                    <a:lnTo>
                      <a:pt x="323850" y="25400"/>
                    </a:lnTo>
                    <a:lnTo>
                      <a:pt x="327025" y="25400"/>
                    </a:lnTo>
                    <a:lnTo>
                      <a:pt x="323850" y="28575"/>
                    </a:lnTo>
                    <a:lnTo>
                      <a:pt x="323850" y="31750"/>
                    </a:lnTo>
                    <a:lnTo>
                      <a:pt x="323850" y="34925"/>
                    </a:lnTo>
                    <a:lnTo>
                      <a:pt x="325438" y="34925"/>
                    </a:lnTo>
                    <a:lnTo>
                      <a:pt x="327025" y="34925"/>
                    </a:lnTo>
                    <a:lnTo>
                      <a:pt x="330200" y="34925"/>
                    </a:lnTo>
                    <a:lnTo>
                      <a:pt x="330200" y="38100"/>
                    </a:lnTo>
                    <a:lnTo>
                      <a:pt x="331788" y="38100"/>
                    </a:lnTo>
                    <a:lnTo>
                      <a:pt x="333375" y="38100"/>
                    </a:lnTo>
                    <a:lnTo>
                      <a:pt x="336550" y="38100"/>
                    </a:lnTo>
                    <a:lnTo>
                      <a:pt x="336550" y="41275"/>
                    </a:lnTo>
                    <a:lnTo>
                      <a:pt x="333375" y="41275"/>
                    </a:lnTo>
                    <a:lnTo>
                      <a:pt x="333375" y="44450"/>
                    </a:lnTo>
                    <a:lnTo>
                      <a:pt x="336550" y="44450"/>
                    </a:lnTo>
                    <a:lnTo>
                      <a:pt x="339725" y="44450"/>
                    </a:lnTo>
                    <a:lnTo>
                      <a:pt x="342900" y="44450"/>
                    </a:lnTo>
                    <a:lnTo>
                      <a:pt x="346075" y="47625"/>
                    </a:lnTo>
                    <a:lnTo>
                      <a:pt x="346075" y="46038"/>
                    </a:lnTo>
                    <a:lnTo>
                      <a:pt x="346075" y="44450"/>
                    </a:lnTo>
                    <a:lnTo>
                      <a:pt x="347663" y="44450"/>
                    </a:lnTo>
                    <a:lnTo>
                      <a:pt x="349250" y="44450"/>
                    </a:lnTo>
                    <a:lnTo>
                      <a:pt x="349250" y="41275"/>
                    </a:lnTo>
                    <a:lnTo>
                      <a:pt x="352425" y="41275"/>
                    </a:lnTo>
                    <a:lnTo>
                      <a:pt x="355600" y="41275"/>
                    </a:lnTo>
                    <a:lnTo>
                      <a:pt x="358775" y="41275"/>
                    </a:lnTo>
                    <a:lnTo>
                      <a:pt x="360363" y="41275"/>
                    </a:lnTo>
                    <a:lnTo>
                      <a:pt x="360363" y="42862"/>
                    </a:lnTo>
                    <a:lnTo>
                      <a:pt x="361950" y="41275"/>
                    </a:lnTo>
                    <a:lnTo>
                      <a:pt x="361950" y="44450"/>
                    </a:lnTo>
                    <a:lnTo>
                      <a:pt x="365125" y="44450"/>
                    </a:lnTo>
                    <a:lnTo>
                      <a:pt x="365125" y="41275"/>
                    </a:lnTo>
                    <a:lnTo>
                      <a:pt x="368300" y="41275"/>
                    </a:lnTo>
                    <a:lnTo>
                      <a:pt x="371475" y="38100"/>
                    </a:lnTo>
                    <a:lnTo>
                      <a:pt x="374650" y="38100"/>
                    </a:lnTo>
                    <a:lnTo>
                      <a:pt x="377825" y="38100"/>
                    </a:lnTo>
                    <a:lnTo>
                      <a:pt x="379413" y="38100"/>
                    </a:lnTo>
                    <a:lnTo>
                      <a:pt x="381000" y="38100"/>
                    </a:lnTo>
                    <a:lnTo>
                      <a:pt x="382588" y="38100"/>
                    </a:lnTo>
                    <a:lnTo>
                      <a:pt x="382588" y="39688"/>
                    </a:lnTo>
                    <a:lnTo>
                      <a:pt x="381000" y="39688"/>
                    </a:lnTo>
                    <a:lnTo>
                      <a:pt x="381000" y="41275"/>
                    </a:lnTo>
                    <a:lnTo>
                      <a:pt x="384175" y="41275"/>
                    </a:lnTo>
                    <a:lnTo>
                      <a:pt x="387350" y="41275"/>
                    </a:lnTo>
                    <a:lnTo>
                      <a:pt x="388938" y="41275"/>
                    </a:lnTo>
                    <a:lnTo>
                      <a:pt x="390525" y="41275"/>
                    </a:lnTo>
                    <a:lnTo>
                      <a:pt x="390525" y="44450"/>
                    </a:lnTo>
                    <a:lnTo>
                      <a:pt x="393700" y="44450"/>
                    </a:lnTo>
                    <a:lnTo>
                      <a:pt x="393700" y="47625"/>
                    </a:lnTo>
                    <a:lnTo>
                      <a:pt x="396875" y="47625"/>
                    </a:lnTo>
                    <a:lnTo>
                      <a:pt x="396875" y="44450"/>
                    </a:lnTo>
                    <a:lnTo>
                      <a:pt x="400050" y="44450"/>
                    </a:lnTo>
                    <a:lnTo>
                      <a:pt x="403225" y="47625"/>
                    </a:lnTo>
                    <a:lnTo>
                      <a:pt x="406400" y="47625"/>
                    </a:lnTo>
                    <a:lnTo>
                      <a:pt x="406400" y="50800"/>
                    </a:lnTo>
                    <a:lnTo>
                      <a:pt x="409575" y="50800"/>
                    </a:lnTo>
                    <a:lnTo>
                      <a:pt x="412750" y="50800"/>
                    </a:lnTo>
                    <a:lnTo>
                      <a:pt x="415925" y="50800"/>
                    </a:lnTo>
                    <a:lnTo>
                      <a:pt x="415925" y="53975"/>
                    </a:lnTo>
                    <a:lnTo>
                      <a:pt x="419100" y="53975"/>
                    </a:lnTo>
                    <a:lnTo>
                      <a:pt x="422275" y="50800"/>
                    </a:lnTo>
                    <a:lnTo>
                      <a:pt x="425450" y="50800"/>
                    </a:lnTo>
                    <a:lnTo>
                      <a:pt x="428625" y="50800"/>
                    </a:lnTo>
                    <a:lnTo>
                      <a:pt x="431800" y="50800"/>
                    </a:lnTo>
                    <a:lnTo>
                      <a:pt x="434975" y="50800"/>
                    </a:lnTo>
                    <a:lnTo>
                      <a:pt x="438150" y="50800"/>
                    </a:lnTo>
                    <a:lnTo>
                      <a:pt x="441325" y="50800"/>
                    </a:lnTo>
                    <a:lnTo>
                      <a:pt x="444500" y="50800"/>
                    </a:lnTo>
                    <a:lnTo>
                      <a:pt x="444500" y="53975"/>
                    </a:lnTo>
                    <a:lnTo>
                      <a:pt x="447675" y="53975"/>
                    </a:lnTo>
                    <a:lnTo>
                      <a:pt x="450850" y="53975"/>
                    </a:lnTo>
                    <a:lnTo>
                      <a:pt x="454025" y="57150"/>
                    </a:lnTo>
                    <a:lnTo>
                      <a:pt x="457200" y="57150"/>
                    </a:lnTo>
                    <a:lnTo>
                      <a:pt x="458788" y="57150"/>
                    </a:lnTo>
                    <a:lnTo>
                      <a:pt x="460375" y="57150"/>
                    </a:lnTo>
                    <a:lnTo>
                      <a:pt x="463550" y="57150"/>
                    </a:lnTo>
                    <a:lnTo>
                      <a:pt x="463550" y="53975"/>
                    </a:lnTo>
                    <a:lnTo>
                      <a:pt x="466725" y="53975"/>
                    </a:lnTo>
                    <a:lnTo>
                      <a:pt x="469900" y="53975"/>
                    </a:lnTo>
                    <a:lnTo>
                      <a:pt x="469900" y="52388"/>
                    </a:lnTo>
                    <a:lnTo>
                      <a:pt x="469900" y="50800"/>
                    </a:lnTo>
                    <a:lnTo>
                      <a:pt x="471488" y="50800"/>
                    </a:lnTo>
                    <a:lnTo>
                      <a:pt x="473075" y="50800"/>
                    </a:lnTo>
                    <a:lnTo>
                      <a:pt x="474663" y="50800"/>
                    </a:lnTo>
                    <a:lnTo>
                      <a:pt x="476250" y="50800"/>
                    </a:lnTo>
                    <a:lnTo>
                      <a:pt x="476250" y="49213"/>
                    </a:lnTo>
                    <a:lnTo>
                      <a:pt x="476250" y="47625"/>
                    </a:lnTo>
                    <a:lnTo>
                      <a:pt x="476250" y="44450"/>
                    </a:lnTo>
                    <a:lnTo>
                      <a:pt x="479425" y="44450"/>
                    </a:lnTo>
                    <a:lnTo>
                      <a:pt x="481013" y="44450"/>
                    </a:lnTo>
                    <a:lnTo>
                      <a:pt x="482600" y="44450"/>
                    </a:lnTo>
                    <a:lnTo>
                      <a:pt x="482600" y="47625"/>
                    </a:lnTo>
                    <a:lnTo>
                      <a:pt x="485775" y="47625"/>
                    </a:lnTo>
                    <a:lnTo>
                      <a:pt x="485775" y="46038"/>
                    </a:lnTo>
                    <a:lnTo>
                      <a:pt x="485775" y="44450"/>
                    </a:lnTo>
                    <a:lnTo>
                      <a:pt x="487363" y="44450"/>
                    </a:lnTo>
                    <a:lnTo>
                      <a:pt x="487363" y="46038"/>
                    </a:lnTo>
                    <a:lnTo>
                      <a:pt x="488950" y="47625"/>
                    </a:lnTo>
                    <a:lnTo>
                      <a:pt x="492125" y="47625"/>
                    </a:lnTo>
                    <a:lnTo>
                      <a:pt x="495300" y="47625"/>
                    </a:lnTo>
                    <a:lnTo>
                      <a:pt x="498475" y="47625"/>
                    </a:lnTo>
                    <a:lnTo>
                      <a:pt x="498475" y="50800"/>
                    </a:lnTo>
                    <a:lnTo>
                      <a:pt x="500063" y="50800"/>
                    </a:lnTo>
                    <a:lnTo>
                      <a:pt x="501650" y="50800"/>
                    </a:lnTo>
                    <a:lnTo>
                      <a:pt x="503238" y="50800"/>
                    </a:lnTo>
                    <a:lnTo>
                      <a:pt x="504825" y="50800"/>
                    </a:lnTo>
                    <a:lnTo>
                      <a:pt x="503238" y="52387"/>
                    </a:lnTo>
                    <a:lnTo>
                      <a:pt x="503238" y="52388"/>
                    </a:lnTo>
                    <a:lnTo>
                      <a:pt x="503237" y="52388"/>
                    </a:lnTo>
                    <a:lnTo>
                      <a:pt x="501650" y="53975"/>
                    </a:lnTo>
                    <a:lnTo>
                      <a:pt x="504825" y="53975"/>
                    </a:lnTo>
                    <a:lnTo>
                      <a:pt x="504825" y="57150"/>
                    </a:lnTo>
                    <a:lnTo>
                      <a:pt x="508000" y="57150"/>
                    </a:lnTo>
                    <a:lnTo>
                      <a:pt x="508000" y="55563"/>
                    </a:lnTo>
                    <a:lnTo>
                      <a:pt x="508000" y="53975"/>
                    </a:lnTo>
                    <a:lnTo>
                      <a:pt x="509588" y="53975"/>
                    </a:lnTo>
                    <a:lnTo>
                      <a:pt x="511175" y="53975"/>
                    </a:lnTo>
                    <a:lnTo>
                      <a:pt x="511175" y="57150"/>
                    </a:lnTo>
                    <a:lnTo>
                      <a:pt x="514350" y="57150"/>
                    </a:lnTo>
                    <a:lnTo>
                      <a:pt x="515938" y="57150"/>
                    </a:lnTo>
                    <a:lnTo>
                      <a:pt x="517525" y="57150"/>
                    </a:lnTo>
                    <a:lnTo>
                      <a:pt x="520700" y="60325"/>
                    </a:lnTo>
                    <a:lnTo>
                      <a:pt x="522288" y="60325"/>
                    </a:lnTo>
                    <a:lnTo>
                      <a:pt x="523875" y="60325"/>
                    </a:lnTo>
                    <a:lnTo>
                      <a:pt x="523875" y="63500"/>
                    </a:lnTo>
                    <a:lnTo>
                      <a:pt x="527050" y="63500"/>
                    </a:lnTo>
                    <a:lnTo>
                      <a:pt x="527050" y="60325"/>
                    </a:lnTo>
                    <a:lnTo>
                      <a:pt x="530225" y="60325"/>
                    </a:lnTo>
                    <a:lnTo>
                      <a:pt x="542925" y="120650"/>
                    </a:lnTo>
                    <a:lnTo>
                      <a:pt x="539750" y="120650"/>
                    </a:lnTo>
                    <a:lnTo>
                      <a:pt x="568325" y="250825"/>
                    </a:lnTo>
                    <a:lnTo>
                      <a:pt x="590550" y="368300"/>
                    </a:lnTo>
                    <a:lnTo>
                      <a:pt x="605842" y="447820"/>
                    </a:lnTo>
                    <a:lnTo>
                      <a:pt x="606425" y="447675"/>
                    </a:lnTo>
                    <a:lnTo>
                      <a:pt x="612775" y="485775"/>
                    </a:lnTo>
                    <a:lnTo>
                      <a:pt x="612775" y="488950"/>
                    </a:lnTo>
                    <a:lnTo>
                      <a:pt x="622300" y="520700"/>
                    </a:lnTo>
                    <a:lnTo>
                      <a:pt x="622300" y="523875"/>
                    </a:lnTo>
                    <a:lnTo>
                      <a:pt x="622300" y="527050"/>
                    </a:lnTo>
                    <a:lnTo>
                      <a:pt x="625475" y="530225"/>
                    </a:lnTo>
                    <a:lnTo>
                      <a:pt x="628650" y="530225"/>
                    </a:lnTo>
                    <a:lnTo>
                      <a:pt x="635000" y="530225"/>
                    </a:lnTo>
                    <a:lnTo>
                      <a:pt x="635000" y="527050"/>
                    </a:lnTo>
                    <a:lnTo>
                      <a:pt x="644525" y="527050"/>
                    </a:lnTo>
                    <a:lnTo>
                      <a:pt x="647700" y="530225"/>
                    </a:lnTo>
                    <a:lnTo>
                      <a:pt x="650875" y="530225"/>
                    </a:lnTo>
                    <a:lnTo>
                      <a:pt x="654050" y="520700"/>
                    </a:lnTo>
                    <a:lnTo>
                      <a:pt x="660400" y="517525"/>
                    </a:lnTo>
                    <a:lnTo>
                      <a:pt x="669925" y="517525"/>
                    </a:lnTo>
                    <a:lnTo>
                      <a:pt x="669925" y="530225"/>
                    </a:lnTo>
                    <a:lnTo>
                      <a:pt x="673100" y="533400"/>
                    </a:lnTo>
                    <a:lnTo>
                      <a:pt x="679450" y="536575"/>
                    </a:lnTo>
                    <a:lnTo>
                      <a:pt x="682625" y="536575"/>
                    </a:lnTo>
                    <a:lnTo>
                      <a:pt x="685800" y="539750"/>
                    </a:lnTo>
                    <a:lnTo>
                      <a:pt x="685800" y="542925"/>
                    </a:lnTo>
                    <a:lnTo>
                      <a:pt x="704850" y="555625"/>
                    </a:lnTo>
                    <a:lnTo>
                      <a:pt x="720725" y="561975"/>
                    </a:lnTo>
                    <a:lnTo>
                      <a:pt x="723900" y="568325"/>
                    </a:lnTo>
                    <a:lnTo>
                      <a:pt x="723900" y="574675"/>
                    </a:lnTo>
                    <a:lnTo>
                      <a:pt x="723900" y="577850"/>
                    </a:lnTo>
                    <a:lnTo>
                      <a:pt x="717550" y="587375"/>
                    </a:lnTo>
                    <a:lnTo>
                      <a:pt x="717550" y="584200"/>
                    </a:lnTo>
                    <a:lnTo>
                      <a:pt x="714375" y="584200"/>
                    </a:lnTo>
                    <a:lnTo>
                      <a:pt x="714375" y="581025"/>
                    </a:lnTo>
                    <a:lnTo>
                      <a:pt x="711200" y="581025"/>
                    </a:lnTo>
                    <a:lnTo>
                      <a:pt x="711200" y="577850"/>
                    </a:lnTo>
                    <a:lnTo>
                      <a:pt x="708025" y="577850"/>
                    </a:lnTo>
                    <a:lnTo>
                      <a:pt x="704850" y="577850"/>
                    </a:lnTo>
                    <a:lnTo>
                      <a:pt x="704850" y="574675"/>
                    </a:lnTo>
                    <a:lnTo>
                      <a:pt x="701675" y="574675"/>
                    </a:lnTo>
                    <a:lnTo>
                      <a:pt x="698500" y="574675"/>
                    </a:lnTo>
                    <a:lnTo>
                      <a:pt x="695325" y="574675"/>
                    </a:lnTo>
                    <a:lnTo>
                      <a:pt x="692150" y="574675"/>
                    </a:lnTo>
                    <a:lnTo>
                      <a:pt x="692150" y="571500"/>
                    </a:lnTo>
                    <a:lnTo>
                      <a:pt x="688975" y="571500"/>
                    </a:lnTo>
                    <a:lnTo>
                      <a:pt x="685800" y="571500"/>
                    </a:lnTo>
                    <a:lnTo>
                      <a:pt x="682625" y="568325"/>
                    </a:lnTo>
                    <a:lnTo>
                      <a:pt x="681038" y="568325"/>
                    </a:lnTo>
                    <a:lnTo>
                      <a:pt x="681038" y="569913"/>
                    </a:lnTo>
                    <a:lnTo>
                      <a:pt x="679450" y="569913"/>
                    </a:lnTo>
                    <a:lnTo>
                      <a:pt x="679450" y="568325"/>
                    </a:lnTo>
                    <a:lnTo>
                      <a:pt x="676275" y="568325"/>
                    </a:lnTo>
                    <a:lnTo>
                      <a:pt x="676275" y="565150"/>
                    </a:lnTo>
                    <a:lnTo>
                      <a:pt x="673100" y="565150"/>
                    </a:lnTo>
                    <a:lnTo>
                      <a:pt x="669925" y="565150"/>
                    </a:lnTo>
                    <a:lnTo>
                      <a:pt x="666750" y="565150"/>
                    </a:lnTo>
                    <a:lnTo>
                      <a:pt x="663575" y="561975"/>
                    </a:lnTo>
                    <a:lnTo>
                      <a:pt x="660400" y="561975"/>
                    </a:lnTo>
                    <a:lnTo>
                      <a:pt x="660400" y="560388"/>
                    </a:lnTo>
                    <a:lnTo>
                      <a:pt x="660400" y="558800"/>
                    </a:lnTo>
                    <a:lnTo>
                      <a:pt x="660400" y="555625"/>
                    </a:lnTo>
                    <a:lnTo>
                      <a:pt x="663575" y="555625"/>
                    </a:lnTo>
                    <a:lnTo>
                      <a:pt x="663575" y="552450"/>
                    </a:lnTo>
                    <a:lnTo>
                      <a:pt x="663575" y="549275"/>
                    </a:lnTo>
                    <a:lnTo>
                      <a:pt x="663575" y="546100"/>
                    </a:lnTo>
                    <a:lnTo>
                      <a:pt x="660400" y="546100"/>
                    </a:lnTo>
                    <a:lnTo>
                      <a:pt x="660400" y="542925"/>
                    </a:lnTo>
                    <a:lnTo>
                      <a:pt x="660400" y="539750"/>
                    </a:lnTo>
                    <a:lnTo>
                      <a:pt x="663575" y="539750"/>
                    </a:lnTo>
                    <a:lnTo>
                      <a:pt x="663575" y="538163"/>
                    </a:lnTo>
                    <a:lnTo>
                      <a:pt x="663575" y="536575"/>
                    </a:lnTo>
                    <a:lnTo>
                      <a:pt x="663575" y="533400"/>
                    </a:lnTo>
                    <a:lnTo>
                      <a:pt x="660400" y="533400"/>
                    </a:lnTo>
                    <a:lnTo>
                      <a:pt x="660400" y="536575"/>
                    </a:lnTo>
                    <a:lnTo>
                      <a:pt x="660400" y="539750"/>
                    </a:lnTo>
                    <a:lnTo>
                      <a:pt x="657225" y="539750"/>
                    </a:lnTo>
                    <a:lnTo>
                      <a:pt x="657225" y="542925"/>
                    </a:lnTo>
                    <a:lnTo>
                      <a:pt x="657225" y="546100"/>
                    </a:lnTo>
                    <a:lnTo>
                      <a:pt x="654050" y="546100"/>
                    </a:lnTo>
                    <a:lnTo>
                      <a:pt x="654050" y="549275"/>
                    </a:lnTo>
                    <a:lnTo>
                      <a:pt x="650875" y="549275"/>
                    </a:lnTo>
                    <a:lnTo>
                      <a:pt x="650875" y="552450"/>
                    </a:lnTo>
                    <a:lnTo>
                      <a:pt x="647700" y="552450"/>
                    </a:lnTo>
                    <a:lnTo>
                      <a:pt x="647700" y="555625"/>
                    </a:lnTo>
                    <a:lnTo>
                      <a:pt x="644525" y="555625"/>
                    </a:lnTo>
                    <a:lnTo>
                      <a:pt x="641350" y="555625"/>
                    </a:lnTo>
                    <a:lnTo>
                      <a:pt x="638175" y="555625"/>
                    </a:lnTo>
                    <a:lnTo>
                      <a:pt x="635000" y="555625"/>
                    </a:lnTo>
                    <a:lnTo>
                      <a:pt x="631825" y="555625"/>
                    </a:lnTo>
                    <a:lnTo>
                      <a:pt x="628650" y="555625"/>
                    </a:lnTo>
                    <a:lnTo>
                      <a:pt x="625475" y="555625"/>
                    </a:lnTo>
                    <a:lnTo>
                      <a:pt x="622300" y="555625"/>
                    </a:lnTo>
                    <a:lnTo>
                      <a:pt x="622300" y="552450"/>
                    </a:lnTo>
                    <a:lnTo>
                      <a:pt x="619125" y="552450"/>
                    </a:lnTo>
                    <a:lnTo>
                      <a:pt x="615950" y="552450"/>
                    </a:lnTo>
                    <a:lnTo>
                      <a:pt x="615950" y="549275"/>
                    </a:lnTo>
                    <a:lnTo>
                      <a:pt x="619125" y="549275"/>
                    </a:lnTo>
                    <a:lnTo>
                      <a:pt x="619125" y="546100"/>
                    </a:lnTo>
                    <a:lnTo>
                      <a:pt x="619125" y="542925"/>
                    </a:lnTo>
                    <a:lnTo>
                      <a:pt x="615950" y="542925"/>
                    </a:lnTo>
                    <a:lnTo>
                      <a:pt x="615950" y="539750"/>
                    </a:lnTo>
                    <a:lnTo>
                      <a:pt x="612775" y="539750"/>
                    </a:lnTo>
                    <a:lnTo>
                      <a:pt x="612775" y="542925"/>
                    </a:lnTo>
                    <a:lnTo>
                      <a:pt x="615950" y="542925"/>
                    </a:lnTo>
                    <a:lnTo>
                      <a:pt x="615950" y="546100"/>
                    </a:lnTo>
                    <a:lnTo>
                      <a:pt x="612775" y="546100"/>
                    </a:lnTo>
                    <a:lnTo>
                      <a:pt x="612775" y="549275"/>
                    </a:lnTo>
                    <a:lnTo>
                      <a:pt x="609600" y="549275"/>
                    </a:lnTo>
                    <a:lnTo>
                      <a:pt x="606425" y="549275"/>
                    </a:lnTo>
                    <a:lnTo>
                      <a:pt x="603250" y="549275"/>
                    </a:lnTo>
                    <a:lnTo>
                      <a:pt x="600075" y="549275"/>
                    </a:lnTo>
                    <a:lnTo>
                      <a:pt x="596900" y="549275"/>
                    </a:lnTo>
                    <a:lnTo>
                      <a:pt x="593725" y="549275"/>
                    </a:lnTo>
                    <a:lnTo>
                      <a:pt x="593725" y="546100"/>
                    </a:lnTo>
                    <a:lnTo>
                      <a:pt x="590550" y="546100"/>
                    </a:lnTo>
                    <a:lnTo>
                      <a:pt x="587375" y="546100"/>
                    </a:lnTo>
                    <a:lnTo>
                      <a:pt x="584200" y="546100"/>
                    </a:lnTo>
                    <a:lnTo>
                      <a:pt x="581025" y="546100"/>
                    </a:lnTo>
                    <a:lnTo>
                      <a:pt x="577850" y="549275"/>
                    </a:lnTo>
                    <a:lnTo>
                      <a:pt x="574675" y="549275"/>
                    </a:lnTo>
                    <a:lnTo>
                      <a:pt x="571500" y="552450"/>
                    </a:lnTo>
                    <a:lnTo>
                      <a:pt x="568325" y="552450"/>
                    </a:lnTo>
                    <a:lnTo>
                      <a:pt x="565150" y="552450"/>
                    </a:lnTo>
                    <a:lnTo>
                      <a:pt x="561975" y="552450"/>
                    </a:lnTo>
                    <a:lnTo>
                      <a:pt x="558800" y="555625"/>
                    </a:lnTo>
                    <a:lnTo>
                      <a:pt x="555625" y="555625"/>
                    </a:lnTo>
                    <a:lnTo>
                      <a:pt x="552450" y="558800"/>
                    </a:lnTo>
                    <a:lnTo>
                      <a:pt x="552450" y="555625"/>
                    </a:lnTo>
                    <a:lnTo>
                      <a:pt x="549275" y="555625"/>
                    </a:lnTo>
                    <a:lnTo>
                      <a:pt x="549275" y="552450"/>
                    </a:lnTo>
                    <a:lnTo>
                      <a:pt x="546100" y="552450"/>
                    </a:lnTo>
                    <a:lnTo>
                      <a:pt x="542925" y="552450"/>
                    </a:lnTo>
                    <a:lnTo>
                      <a:pt x="542925" y="549275"/>
                    </a:lnTo>
                    <a:lnTo>
                      <a:pt x="539750" y="549275"/>
                    </a:lnTo>
                    <a:lnTo>
                      <a:pt x="536575" y="552450"/>
                    </a:lnTo>
                    <a:lnTo>
                      <a:pt x="536575" y="549275"/>
                    </a:lnTo>
                    <a:lnTo>
                      <a:pt x="533400" y="549275"/>
                    </a:lnTo>
                    <a:lnTo>
                      <a:pt x="530225" y="549275"/>
                    </a:lnTo>
                    <a:lnTo>
                      <a:pt x="530225" y="546100"/>
                    </a:lnTo>
                    <a:lnTo>
                      <a:pt x="527050" y="546100"/>
                    </a:lnTo>
                    <a:lnTo>
                      <a:pt x="525463" y="546100"/>
                    </a:lnTo>
                    <a:lnTo>
                      <a:pt x="525463" y="547688"/>
                    </a:lnTo>
                    <a:lnTo>
                      <a:pt x="523875" y="547688"/>
                    </a:lnTo>
                    <a:lnTo>
                      <a:pt x="523875" y="546100"/>
                    </a:lnTo>
                    <a:lnTo>
                      <a:pt x="523875" y="542925"/>
                    </a:lnTo>
                    <a:lnTo>
                      <a:pt x="523875" y="539750"/>
                    </a:lnTo>
                    <a:lnTo>
                      <a:pt x="527050" y="539750"/>
                    </a:lnTo>
                    <a:lnTo>
                      <a:pt x="527050" y="536575"/>
                    </a:lnTo>
                    <a:lnTo>
                      <a:pt x="523875" y="536575"/>
                    </a:lnTo>
                    <a:lnTo>
                      <a:pt x="523875" y="534988"/>
                    </a:lnTo>
                    <a:lnTo>
                      <a:pt x="523875" y="533400"/>
                    </a:lnTo>
                    <a:lnTo>
                      <a:pt x="525463" y="533400"/>
                    </a:lnTo>
                    <a:lnTo>
                      <a:pt x="527050" y="533400"/>
                    </a:lnTo>
                    <a:lnTo>
                      <a:pt x="527050" y="530225"/>
                    </a:lnTo>
                    <a:lnTo>
                      <a:pt x="523875" y="530225"/>
                    </a:lnTo>
                    <a:lnTo>
                      <a:pt x="523875" y="533400"/>
                    </a:lnTo>
                    <a:lnTo>
                      <a:pt x="520700" y="533400"/>
                    </a:lnTo>
                    <a:lnTo>
                      <a:pt x="520700" y="536575"/>
                    </a:lnTo>
                    <a:lnTo>
                      <a:pt x="522288" y="536575"/>
                    </a:lnTo>
                    <a:lnTo>
                      <a:pt x="523875" y="536575"/>
                    </a:lnTo>
                    <a:lnTo>
                      <a:pt x="523875" y="539750"/>
                    </a:lnTo>
                    <a:lnTo>
                      <a:pt x="520700" y="539750"/>
                    </a:lnTo>
                    <a:lnTo>
                      <a:pt x="517525" y="539750"/>
                    </a:lnTo>
                    <a:lnTo>
                      <a:pt x="517525" y="542925"/>
                    </a:lnTo>
                    <a:lnTo>
                      <a:pt x="514350" y="542925"/>
                    </a:lnTo>
                    <a:lnTo>
                      <a:pt x="511175" y="542925"/>
                    </a:lnTo>
                    <a:lnTo>
                      <a:pt x="511175" y="539750"/>
                    </a:lnTo>
                    <a:lnTo>
                      <a:pt x="508000" y="539750"/>
                    </a:lnTo>
                    <a:lnTo>
                      <a:pt x="504825" y="539750"/>
                    </a:lnTo>
                    <a:lnTo>
                      <a:pt x="501650" y="539750"/>
                    </a:lnTo>
                    <a:lnTo>
                      <a:pt x="501650" y="536575"/>
                    </a:lnTo>
                    <a:lnTo>
                      <a:pt x="498475" y="536575"/>
                    </a:lnTo>
                    <a:lnTo>
                      <a:pt x="498475" y="534988"/>
                    </a:lnTo>
                    <a:lnTo>
                      <a:pt x="498475" y="533400"/>
                    </a:lnTo>
                    <a:lnTo>
                      <a:pt x="495300" y="533400"/>
                    </a:lnTo>
                    <a:lnTo>
                      <a:pt x="495300" y="531813"/>
                    </a:lnTo>
                    <a:lnTo>
                      <a:pt x="495300" y="530225"/>
                    </a:lnTo>
                    <a:lnTo>
                      <a:pt x="492125" y="533400"/>
                    </a:lnTo>
                    <a:lnTo>
                      <a:pt x="488950" y="533400"/>
                    </a:lnTo>
                    <a:lnTo>
                      <a:pt x="488950" y="530225"/>
                    </a:lnTo>
                    <a:lnTo>
                      <a:pt x="492125" y="530225"/>
                    </a:lnTo>
                    <a:lnTo>
                      <a:pt x="492125" y="527050"/>
                    </a:lnTo>
                    <a:lnTo>
                      <a:pt x="495300" y="527050"/>
                    </a:lnTo>
                    <a:lnTo>
                      <a:pt x="495300" y="523875"/>
                    </a:lnTo>
                    <a:lnTo>
                      <a:pt x="493713" y="523875"/>
                    </a:lnTo>
                    <a:lnTo>
                      <a:pt x="492125" y="523875"/>
                    </a:lnTo>
                    <a:lnTo>
                      <a:pt x="492125" y="527050"/>
                    </a:lnTo>
                    <a:lnTo>
                      <a:pt x="488950" y="527050"/>
                    </a:lnTo>
                    <a:lnTo>
                      <a:pt x="485775" y="527050"/>
                    </a:lnTo>
                    <a:lnTo>
                      <a:pt x="485775" y="523875"/>
                    </a:lnTo>
                    <a:lnTo>
                      <a:pt x="482600" y="523875"/>
                    </a:lnTo>
                    <a:lnTo>
                      <a:pt x="479425" y="523875"/>
                    </a:lnTo>
                    <a:lnTo>
                      <a:pt x="479425" y="520700"/>
                    </a:lnTo>
                    <a:lnTo>
                      <a:pt x="476250" y="520700"/>
                    </a:lnTo>
                    <a:lnTo>
                      <a:pt x="476250" y="517525"/>
                    </a:lnTo>
                    <a:lnTo>
                      <a:pt x="476250" y="514350"/>
                    </a:lnTo>
                    <a:lnTo>
                      <a:pt x="479425" y="514350"/>
                    </a:lnTo>
                    <a:lnTo>
                      <a:pt x="476250" y="511175"/>
                    </a:lnTo>
                    <a:lnTo>
                      <a:pt x="479425" y="511175"/>
                    </a:lnTo>
                    <a:lnTo>
                      <a:pt x="482600" y="511175"/>
                    </a:lnTo>
                    <a:lnTo>
                      <a:pt x="485775" y="511175"/>
                    </a:lnTo>
                    <a:lnTo>
                      <a:pt x="485775" y="508000"/>
                    </a:lnTo>
                    <a:lnTo>
                      <a:pt x="482600" y="508000"/>
                    </a:lnTo>
                    <a:lnTo>
                      <a:pt x="479425" y="508000"/>
                    </a:lnTo>
                    <a:lnTo>
                      <a:pt x="476250" y="508000"/>
                    </a:lnTo>
                    <a:lnTo>
                      <a:pt x="476250" y="511175"/>
                    </a:lnTo>
                    <a:lnTo>
                      <a:pt x="476250" y="514350"/>
                    </a:lnTo>
                    <a:lnTo>
                      <a:pt x="473075" y="514350"/>
                    </a:lnTo>
                    <a:lnTo>
                      <a:pt x="473075" y="517525"/>
                    </a:lnTo>
                    <a:lnTo>
                      <a:pt x="469900" y="517525"/>
                    </a:lnTo>
                    <a:lnTo>
                      <a:pt x="466725" y="517525"/>
                    </a:lnTo>
                    <a:lnTo>
                      <a:pt x="466725" y="520700"/>
                    </a:lnTo>
                    <a:lnTo>
                      <a:pt x="466725" y="523875"/>
                    </a:lnTo>
                    <a:lnTo>
                      <a:pt x="463550" y="523875"/>
                    </a:lnTo>
                    <a:lnTo>
                      <a:pt x="463550" y="520700"/>
                    </a:lnTo>
                    <a:lnTo>
                      <a:pt x="460375" y="520700"/>
                    </a:lnTo>
                    <a:lnTo>
                      <a:pt x="460375" y="523875"/>
                    </a:lnTo>
                    <a:lnTo>
                      <a:pt x="458788" y="523875"/>
                    </a:lnTo>
                    <a:lnTo>
                      <a:pt x="458788" y="525463"/>
                    </a:lnTo>
                    <a:lnTo>
                      <a:pt x="457200" y="525463"/>
                    </a:lnTo>
                    <a:lnTo>
                      <a:pt x="457200" y="523875"/>
                    </a:lnTo>
                    <a:lnTo>
                      <a:pt x="457200" y="520700"/>
                    </a:lnTo>
                    <a:lnTo>
                      <a:pt x="457200" y="517525"/>
                    </a:lnTo>
                    <a:lnTo>
                      <a:pt x="457200" y="514350"/>
                    </a:lnTo>
                    <a:lnTo>
                      <a:pt x="457200" y="511175"/>
                    </a:lnTo>
                    <a:lnTo>
                      <a:pt x="454025" y="511175"/>
                    </a:lnTo>
                    <a:lnTo>
                      <a:pt x="454025" y="514350"/>
                    </a:lnTo>
                    <a:lnTo>
                      <a:pt x="454025" y="517525"/>
                    </a:lnTo>
                    <a:lnTo>
                      <a:pt x="454025" y="520700"/>
                    </a:lnTo>
                    <a:lnTo>
                      <a:pt x="454025" y="523875"/>
                    </a:lnTo>
                    <a:lnTo>
                      <a:pt x="450850" y="523875"/>
                    </a:lnTo>
                    <a:lnTo>
                      <a:pt x="450850" y="527050"/>
                    </a:lnTo>
                    <a:lnTo>
                      <a:pt x="449263" y="527050"/>
                    </a:lnTo>
                    <a:lnTo>
                      <a:pt x="449263" y="530225"/>
                    </a:lnTo>
                    <a:lnTo>
                      <a:pt x="447675" y="530225"/>
                    </a:lnTo>
                    <a:lnTo>
                      <a:pt x="447675" y="527050"/>
                    </a:lnTo>
                    <a:lnTo>
                      <a:pt x="444500" y="527050"/>
                    </a:lnTo>
                    <a:lnTo>
                      <a:pt x="444500" y="530225"/>
                    </a:lnTo>
                    <a:lnTo>
                      <a:pt x="441325" y="530225"/>
                    </a:lnTo>
                    <a:lnTo>
                      <a:pt x="441325" y="527050"/>
                    </a:lnTo>
                    <a:lnTo>
                      <a:pt x="441325" y="523875"/>
                    </a:lnTo>
                    <a:lnTo>
                      <a:pt x="444500" y="523875"/>
                    </a:lnTo>
                    <a:lnTo>
                      <a:pt x="444500" y="520700"/>
                    </a:lnTo>
                    <a:lnTo>
                      <a:pt x="444500" y="517525"/>
                    </a:lnTo>
                    <a:lnTo>
                      <a:pt x="441325" y="517525"/>
                    </a:lnTo>
                    <a:lnTo>
                      <a:pt x="441325" y="520700"/>
                    </a:lnTo>
                    <a:lnTo>
                      <a:pt x="438150" y="520700"/>
                    </a:lnTo>
                    <a:lnTo>
                      <a:pt x="438150" y="523875"/>
                    </a:lnTo>
                    <a:lnTo>
                      <a:pt x="438150" y="527050"/>
                    </a:lnTo>
                    <a:lnTo>
                      <a:pt x="439738" y="527050"/>
                    </a:lnTo>
                    <a:lnTo>
                      <a:pt x="439738" y="528638"/>
                    </a:lnTo>
                    <a:lnTo>
                      <a:pt x="438150" y="528638"/>
                    </a:lnTo>
                    <a:lnTo>
                      <a:pt x="438150" y="530225"/>
                    </a:lnTo>
                    <a:lnTo>
                      <a:pt x="434975" y="530225"/>
                    </a:lnTo>
                    <a:lnTo>
                      <a:pt x="434975" y="527050"/>
                    </a:lnTo>
                    <a:lnTo>
                      <a:pt x="431800" y="511175"/>
                    </a:lnTo>
                    <a:lnTo>
                      <a:pt x="431800" y="514350"/>
                    </a:lnTo>
                    <a:lnTo>
                      <a:pt x="431800" y="517525"/>
                    </a:lnTo>
                    <a:lnTo>
                      <a:pt x="431800" y="520700"/>
                    </a:lnTo>
                    <a:lnTo>
                      <a:pt x="434975" y="527050"/>
                    </a:lnTo>
                    <a:lnTo>
                      <a:pt x="431800" y="527050"/>
                    </a:lnTo>
                    <a:lnTo>
                      <a:pt x="431800" y="530225"/>
                    </a:lnTo>
                    <a:lnTo>
                      <a:pt x="431800" y="533400"/>
                    </a:lnTo>
                    <a:lnTo>
                      <a:pt x="428625" y="533400"/>
                    </a:lnTo>
                    <a:lnTo>
                      <a:pt x="428625" y="536575"/>
                    </a:lnTo>
                    <a:lnTo>
                      <a:pt x="430213" y="536575"/>
                    </a:lnTo>
                    <a:lnTo>
                      <a:pt x="431800" y="536575"/>
                    </a:lnTo>
                    <a:lnTo>
                      <a:pt x="431800" y="533400"/>
                    </a:lnTo>
                    <a:lnTo>
                      <a:pt x="434975" y="533400"/>
                    </a:lnTo>
                    <a:lnTo>
                      <a:pt x="434975" y="536575"/>
                    </a:lnTo>
                    <a:lnTo>
                      <a:pt x="438150" y="536575"/>
                    </a:lnTo>
                    <a:lnTo>
                      <a:pt x="441325" y="536575"/>
                    </a:lnTo>
                    <a:lnTo>
                      <a:pt x="441325" y="539750"/>
                    </a:lnTo>
                    <a:lnTo>
                      <a:pt x="438150" y="539750"/>
                    </a:lnTo>
                    <a:lnTo>
                      <a:pt x="438150" y="542925"/>
                    </a:lnTo>
                    <a:lnTo>
                      <a:pt x="438150" y="546100"/>
                    </a:lnTo>
                    <a:lnTo>
                      <a:pt x="441325" y="546100"/>
                    </a:lnTo>
                    <a:lnTo>
                      <a:pt x="438150" y="549275"/>
                    </a:lnTo>
                    <a:lnTo>
                      <a:pt x="441325" y="549275"/>
                    </a:lnTo>
                    <a:lnTo>
                      <a:pt x="441325" y="546100"/>
                    </a:lnTo>
                    <a:lnTo>
                      <a:pt x="441325" y="544513"/>
                    </a:lnTo>
                    <a:lnTo>
                      <a:pt x="441325" y="542925"/>
                    </a:lnTo>
                    <a:lnTo>
                      <a:pt x="441325" y="539750"/>
                    </a:lnTo>
                    <a:lnTo>
                      <a:pt x="444500" y="539750"/>
                    </a:lnTo>
                    <a:lnTo>
                      <a:pt x="444500" y="542925"/>
                    </a:lnTo>
                    <a:lnTo>
                      <a:pt x="447675" y="542925"/>
                    </a:lnTo>
                    <a:lnTo>
                      <a:pt x="447675" y="546100"/>
                    </a:lnTo>
                    <a:lnTo>
                      <a:pt x="449263" y="546100"/>
                    </a:lnTo>
                    <a:lnTo>
                      <a:pt x="449263" y="547688"/>
                    </a:lnTo>
                    <a:lnTo>
                      <a:pt x="447675" y="547688"/>
                    </a:lnTo>
                    <a:lnTo>
                      <a:pt x="447675" y="549275"/>
                    </a:lnTo>
                    <a:lnTo>
                      <a:pt x="447675" y="552450"/>
                    </a:lnTo>
                    <a:lnTo>
                      <a:pt x="447675" y="555625"/>
                    </a:lnTo>
                    <a:lnTo>
                      <a:pt x="444500" y="555625"/>
                    </a:lnTo>
                    <a:lnTo>
                      <a:pt x="444500" y="552450"/>
                    </a:lnTo>
                    <a:lnTo>
                      <a:pt x="441325" y="552450"/>
                    </a:lnTo>
                    <a:lnTo>
                      <a:pt x="441325" y="555625"/>
                    </a:lnTo>
                    <a:lnTo>
                      <a:pt x="438150" y="555625"/>
                    </a:lnTo>
                    <a:lnTo>
                      <a:pt x="438150" y="558800"/>
                    </a:lnTo>
                    <a:lnTo>
                      <a:pt x="441325" y="558800"/>
                    </a:lnTo>
                    <a:lnTo>
                      <a:pt x="441325" y="555625"/>
                    </a:lnTo>
                    <a:lnTo>
                      <a:pt x="444500" y="558800"/>
                    </a:lnTo>
                    <a:lnTo>
                      <a:pt x="444500" y="561975"/>
                    </a:lnTo>
                    <a:lnTo>
                      <a:pt x="447675" y="558800"/>
                    </a:lnTo>
                    <a:lnTo>
                      <a:pt x="447675" y="561975"/>
                    </a:lnTo>
                    <a:lnTo>
                      <a:pt x="446088" y="563562"/>
                    </a:lnTo>
                    <a:lnTo>
                      <a:pt x="446088" y="563563"/>
                    </a:lnTo>
                    <a:lnTo>
                      <a:pt x="446087" y="563563"/>
                    </a:lnTo>
                    <a:lnTo>
                      <a:pt x="444500" y="565150"/>
                    </a:lnTo>
                    <a:lnTo>
                      <a:pt x="441325" y="565150"/>
                    </a:lnTo>
                    <a:lnTo>
                      <a:pt x="438150" y="565150"/>
                    </a:lnTo>
                    <a:lnTo>
                      <a:pt x="438150" y="568325"/>
                    </a:lnTo>
                    <a:lnTo>
                      <a:pt x="438150" y="571500"/>
                    </a:lnTo>
                    <a:lnTo>
                      <a:pt x="434975" y="571500"/>
                    </a:lnTo>
                    <a:lnTo>
                      <a:pt x="434975" y="574675"/>
                    </a:lnTo>
                    <a:lnTo>
                      <a:pt x="431800" y="574675"/>
                    </a:lnTo>
                    <a:lnTo>
                      <a:pt x="428625" y="574675"/>
                    </a:lnTo>
                    <a:lnTo>
                      <a:pt x="425450" y="574675"/>
                    </a:lnTo>
                    <a:lnTo>
                      <a:pt x="422275" y="574675"/>
                    </a:lnTo>
                    <a:lnTo>
                      <a:pt x="419100" y="574675"/>
                    </a:lnTo>
                    <a:lnTo>
                      <a:pt x="415925" y="577850"/>
                    </a:lnTo>
                    <a:lnTo>
                      <a:pt x="415925" y="574675"/>
                    </a:lnTo>
                    <a:lnTo>
                      <a:pt x="415925" y="571500"/>
                    </a:lnTo>
                    <a:lnTo>
                      <a:pt x="415925" y="568325"/>
                    </a:lnTo>
                    <a:lnTo>
                      <a:pt x="412750" y="568325"/>
                    </a:lnTo>
                    <a:lnTo>
                      <a:pt x="412750" y="571500"/>
                    </a:lnTo>
                    <a:lnTo>
                      <a:pt x="412750" y="574675"/>
                    </a:lnTo>
                    <a:lnTo>
                      <a:pt x="412750" y="577850"/>
                    </a:lnTo>
                    <a:lnTo>
                      <a:pt x="409575" y="577850"/>
                    </a:lnTo>
                    <a:lnTo>
                      <a:pt x="406400" y="577850"/>
                    </a:lnTo>
                    <a:lnTo>
                      <a:pt x="406400" y="574675"/>
                    </a:lnTo>
                    <a:lnTo>
                      <a:pt x="403225" y="574675"/>
                    </a:lnTo>
                    <a:lnTo>
                      <a:pt x="403225" y="577850"/>
                    </a:lnTo>
                    <a:lnTo>
                      <a:pt x="406400" y="577850"/>
                    </a:lnTo>
                    <a:lnTo>
                      <a:pt x="406400" y="581025"/>
                    </a:lnTo>
                    <a:lnTo>
                      <a:pt x="403225" y="581025"/>
                    </a:lnTo>
                    <a:lnTo>
                      <a:pt x="403225" y="584200"/>
                    </a:lnTo>
                    <a:lnTo>
                      <a:pt x="406400" y="584200"/>
                    </a:lnTo>
                    <a:lnTo>
                      <a:pt x="406400" y="587375"/>
                    </a:lnTo>
                    <a:lnTo>
                      <a:pt x="406400" y="590550"/>
                    </a:lnTo>
                    <a:lnTo>
                      <a:pt x="403225" y="590550"/>
                    </a:lnTo>
                    <a:lnTo>
                      <a:pt x="403225" y="587375"/>
                    </a:lnTo>
                    <a:lnTo>
                      <a:pt x="400050" y="587375"/>
                    </a:lnTo>
                    <a:lnTo>
                      <a:pt x="400050" y="590550"/>
                    </a:lnTo>
                    <a:lnTo>
                      <a:pt x="400050" y="593725"/>
                    </a:lnTo>
                    <a:lnTo>
                      <a:pt x="396875" y="593725"/>
                    </a:lnTo>
                    <a:lnTo>
                      <a:pt x="396875" y="596900"/>
                    </a:lnTo>
                    <a:lnTo>
                      <a:pt x="393700" y="596900"/>
                    </a:lnTo>
                    <a:lnTo>
                      <a:pt x="393700" y="600075"/>
                    </a:lnTo>
                    <a:lnTo>
                      <a:pt x="390525" y="600075"/>
                    </a:lnTo>
                    <a:lnTo>
                      <a:pt x="390525" y="598488"/>
                    </a:lnTo>
                    <a:lnTo>
                      <a:pt x="387350" y="598488"/>
                    </a:lnTo>
                    <a:lnTo>
                      <a:pt x="387350" y="600075"/>
                    </a:lnTo>
                    <a:lnTo>
                      <a:pt x="384175" y="600075"/>
                    </a:lnTo>
                    <a:lnTo>
                      <a:pt x="384175" y="603250"/>
                    </a:lnTo>
                    <a:lnTo>
                      <a:pt x="384175" y="606425"/>
                    </a:lnTo>
                    <a:lnTo>
                      <a:pt x="384175" y="609600"/>
                    </a:lnTo>
                    <a:lnTo>
                      <a:pt x="381000" y="609600"/>
                    </a:lnTo>
                    <a:lnTo>
                      <a:pt x="381000" y="606425"/>
                    </a:lnTo>
                    <a:lnTo>
                      <a:pt x="377825" y="606425"/>
                    </a:lnTo>
                    <a:lnTo>
                      <a:pt x="377825" y="609600"/>
                    </a:lnTo>
                    <a:lnTo>
                      <a:pt x="377825" y="612775"/>
                    </a:lnTo>
                    <a:lnTo>
                      <a:pt x="374650" y="612775"/>
                    </a:lnTo>
                    <a:lnTo>
                      <a:pt x="374650" y="609600"/>
                    </a:lnTo>
                    <a:lnTo>
                      <a:pt x="371475" y="609600"/>
                    </a:lnTo>
                    <a:lnTo>
                      <a:pt x="371475" y="612775"/>
                    </a:lnTo>
                    <a:lnTo>
                      <a:pt x="371475" y="615950"/>
                    </a:lnTo>
                    <a:lnTo>
                      <a:pt x="368300" y="615950"/>
                    </a:lnTo>
                    <a:lnTo>
                      <a:pt x="368300" y="612775"/>
                    </a:lnTo>
                    <a:lnTo>
                      <a:pt x="368300" y="609600"/>
                    </a:lnTo>
                    <a:lnTo>
                      <a:pt x="365125" y="609600"/>
                    </a:lnTo>
                    <a:lnTo>
                      <a:pt x="368300" y="612775"/>
                    </a:lnTo>
                    <a:lnTo>
                      <a:pt x="365125" y="612775"/>
                    </a:lnTo>
                    <a:lnTo>
                      <a:pt x="361950" y="612775"/>
                    </a:lnTo>
                    <a:lnTo>
                      <a:pt x="361950" y="615950"/>
                    </a:lnTo>
                    <a:lnTo>
                      <a:pt x="358775" y="615950"/>
                    </a:lnTo>
                    <a:lnTo>
                      <a:pt x="358775" y="619125"/>
                    </a:lnTo>
                    <a:lnTo>
                      <a:pt x="355600" y="619125"/>
                    </a:lnTo>
                    <a:lnTo>
                      <a:pt x="355600" y="615950"/>
                    </a:lnTo>
                    <a:lnTo>
                      <a:pt x="352425" y="615950"/>
                    </a:lnTo>
                    <a:lnTo>
                      <a:pt x="352425" y="612775"/>
                    </a:lnTo>
                    <a:lnTo>
                      <a:pt x="349250" y="612775"/>
                    </a:lnTo>
                    <a:lnTo>
                      <a:pt x="349250" y="609600"/>
                    </a:lnTo>
                    <a:lnTo>
                      <a:pt x="352425" y="609600"/>
                    </a:lnTo>
                    <a:lnTo>
                      <a:pt x="352425" y="606425"/>
                    </a:lnTo>
                    <a:lnTo>
                      <a:pt x="352425" y="603250"/>
                    </a:lnTo>
                    <a:lnTo>
                      <a:pt x="355600" y="603250"/>
                    </a:lnTo>
                    <a:lnTo>
                      <a:pt x="358775" y="603250"/>
                    </a:lnTo>
                    <a:lnTo>
                      <a:pt x="361950" y="603250"/>
                    </a:lnTo>
                    <a:lnTo>
                      <a:pt x="361950" y="600075"/>
                    </a:lnTo>
                    <a:lnTo>
                      <a:pt x="365125" y="600075"/>
                    </a:lnTo>
                    <a:lnTo>
                      <a:pt x="365125" y="598488"/>
                    </a:lnTo>
                    <a:lnTo>
                      <a:pt x="365125" y="596900"/>
                    </a:lnTo>
                    <a:lnTo>
                      <a:pt x="366713" y="596900"/>
                    </a:lnTo>
                    <a:lnTo>
                      <a:pt x="368300" y="596900"/>
                    </a:lnTo>
                    <a:lnTo>
                      <a:pt x="368300" y="593725"/>
                    </a:lnTo>
                    <a:lnTo>
                      <a:pt x="368300" y="590550"/>
                    </a:lnTo>
                    <a:lnTo>
                      <a:pt x="371475" y="590550"/>
                    </a:lnTo>
                    <a:lnTo>
                      <a:pt x="371475" y="588963"/>
                    </a:lnTo>
                    <a:lnTo>
                      <a:pt x="371475" y="587375"/>
                    </a:lnTo>
                    <a:lnTo>
                      <a:pt x="373063" y="587375"/>
                    </a:lnTo>
                    <a:lnTo>
                      <a:pt x="374650" y="587375"/>
                    </a:lnTo>
                    <a:lnTo>
                      <a:pt x="374650" y="584200"/>
                    </a:lnTo>
                    <a:lnTo>
                      <a:pt x="371475" y="584200"/>
                    </a:lnTo>
                    <a:lnTo>
                      <a:pt x="371475" y="587375"/>
                    </a:lnTo>
                    <a:lnTo>
                      <a:pt x="368300" y="587375"/>
                    </a:lnTo>
                    <a:lnTo>
                      <a:pt x="368300" y="590550"/>
                    </a:lnTo>
                    <a:lnTo>
                      <a:pt x="365125" y="590550"/>
                    </a:lnTo>
                    <a:lnTo>
                      <a:pt x="361950" y="590550"/>
                    </a:lnTo>
                    <a:lnTo>
                      <a:pt x="361950" y="593725"/>
                    </a:lnTo>
                    <a:lnTo>
                      <a:pt x="358775" y="593725"/>
                    </a:lnTo>
                    <a:lnTo>
                      <a:pt x="355600" y="593725"/>
                    </a:lnTo>
                    <a:lnTo>
                      <a:pt x="355600" y="590550"/>
                    </a:lnTo>
                    <a:lnTo>
                      <a:pt x="352425" y="590550"/>
                    </a:lnTo>
                    <a:lnTo>
                      <a:pt x="352425" y="587375"/>
                    </a:lnTo>
                    <a:lnTo>
                      <a:pt x="352425" y="584200"/>
                    </a:lnTo>
                    <a:lnTo>
                      <a:pt x="352425" y="581025"/>
                    </a:lnTo>
                    <a:lnTo>
                      <a:pt x="352425" y="577850"/>
                    </a:lnTo>
                    <a:lnTo>
                      <a:pt x="355600" y="577850"/>
                    </a:lnTo>
                    <a:lnTo>
                      <a:pt x="355600" y="574675"/>
                    </a:lnTo>
                    <a:lnTo>
                      <a:pt x="355600" y="571500"/>
                    </a:lnTo>
                    <a:lnTo>
                      <a:pt x="358775" y="568325"/>
                    </a:lnTo>
                    <a:lnTo>
                      <a:pt x="358775" y="565150"/>
                    </a:lnTo>
                    <a:lnTo>
                      <a:pt x="361950" y="565150"/>
                    </a:lnTo>
                    <a:lnTo>
                      <a:pt x="361950" y="561975"/>
                    </a:lnTo>
                    <a:lnTo>
                      <a:pt x="361950" y="558800"/>
                    </a:lnTo>
                    <a:lnTo>
                      <a:pt x="361950" y="555625"/>
                    </a:lnTo>
                    <a:lnTo>
                      <a:pt x="365125" y="555625"/>
                    </a:lnTo>
                    <a:lnTo>
                      <a:pt x="365125" y="552450"/>
                    </a:lnTo>
                    <a:lnTo>
                      <a:pt x="365125" y="549275"/>
                    </a:lnTo>
                    <a:lnTo>
                      <a:pt x="365125" y="547688"/>
                    </a:lnTo>
                    <a:lnTo>
                      <a:pt x="365125" y="546100"/>
                    </a:lnTo>
                    <a:lnTo>
                      <a:pt x="361950" y="546100"/>
                    </a:lnTo>
                    <a:lnTo>
                      <a:pt x="361950" y="542925"/>
                    </a:lnTo>
                    <a:lnTo>
                      <a:pt x="361950" y="539750"/>
                    </a:lnTo>
                    <a:lnTo>
                      <a:pt x="361950" y="536575"/>
                    </a:lnTo>
                    <a:lnTo>
                      <a:pt x="365125" y="536575"/>
                    </a:lnTo>
                    <a:lnTo>
                      <a:pt x="365125" y="533400"/>
                    </a:lnTo>
                    <a:lnTo>
                      <a:pt x="368300" y="533400"/>
                    </a:lnTo>
                    <a:lnTo>
                      <a:pt x="371475" y="533400"/>
                    </a:lnTo>
                    <a:lnTo>
                      <a:pt x="371475" y="530225"/>
                    </a:lnTo>
                    <a:lnTo>
                      <a:pt x="374650" y="530225"/>
                    </a:lnTo>
                    <a:lnTo>
                      <a:pt x="374650" y="527050"/>
                    </a:lnTo>
                    <a:lnTo>
                      <a:pt x="377825" y="527050"/>
                    </a:lnTo>
                    <a:lnTo>
                      <a:pt x="377825" y="523875"/>
                    </a:lnTo>
                    <a:lnTo>
                      <a:pt x="381000" y="523875"/>
                    </a:lnTo>
                    <a:lnTo>
                      <a:pt x="384175" y="523875"/>
                    </a:lnTo>
                    <a:lnTo>
                      <a:pt x="384175" y="520700"/>
                    </a:lnTo>
                    <a:lnTo>
                      <a:pt x="387350" y="520700"/>
                    </a:lnTo>
                    <a:lnTo>
                      <a:pt x="387350" y="523875"/>
                    </a:lnTo>
                    <a:lnTo>
                      <a:pt x="390525" y="527050"/>
                    </a:lnTo>
                    <a:lnTo>
                      <a:pt x="393700" y="527050"/>
                    </a:lnTo>
                    <a:lnTo>
                      <a:pt x="396875" y="527050"/>
                    </a:lnTo>
                    <a:lnTo>
                      <a:pt x="396875" y="523875"/>
                    </a:lnTo>
                    <a:lnTo>
                      <a:pt x="400050" y="523875"/>
                    </a:lnTo>
                    <a:lnTo>
                      <a:pt x="403225" y="523875"/>
                    </a:lnTo>
                    <a:lnTo>
                      <a:pt x="403225" y="520700"/>
                    </a:lnTo>
                    <a:lnTo>
                      <a:pt x="400050" y="520700"/>
                    </a:lnTo>
                    <a:lnTo>
                      <a:pt x="400050" y="517525"/>
                    </a:lnTo>
                    <a:lnTo>
                      <a:pt x="396875" y="517525"/>
                    </a:lnTo>
                    <a:lnTo>
                      <a:pt x="393700" y="514350"/>
                    </a:lnTo>
                    <a:lnTo>
                      <a:pt x="393700" y="511175"/>
                    </a:lnTo>
                    <a:lnTo>
                      <a:pt x="396875" y="511175"/>
                    </a:lnTo>
                    <a:lnTo>
                      <a:pt x="396875" y="508000"/>
                    </a:lnTo>
                    <a:lnTo>
                      <a:pt x="400050" y="508000"/>
                    </a:lnTo>
                    <a:lnTo>
                      <a:pt x="400050" y="504825"/>
                    </a:lnTo>
                    <a:lnTo>
                      <a:pt x="400050" y="501650"/>
                    </a:lnTo>
                    <a:lnTo>
                      <a:pt x="403225" y="501650"/>
                    </a:lnTo>
                    <a:lnTo>
                      <a:pt x="406400" y="501650"/>
                    </a:lnTo>
                    <a:lnTo>
                      <a:pt x="406400" y="498475"/>
                    </a:lnTo>
                    <a:lnTo>
                      <a:pt x="409575" y="498475"/>
                    </a:lnTo>
                    <a:lnTo>
                      <a:pt x="412750" y="498475"/>
                    </a:lnTo>
                    <a:lnTo>
                      <a:pt x="412750" y="495300"/>
                    </a:lnTo>
                    <a:lnTo>
                      <a:pt x="409575" y="495300"/>
                    </a:lnTo>
                    <a:lnTo>
                      <a:pt x="406400" y="495300"/>
                    </a:lnTo>
                    <a:lnTo>
                      <a:pt x="403225" y="495300"/>
                    </a:lnTo>
                    <a:lnTo>
                      <a:pt x="403225" y="498475"/>
                    </a:lnTo>
                    <a:lnTo>
                      <a:pt x="400050" y="498475"/>
                    </a:lnTo>
                    <a:lnTo>
                      <a:pt x="400050" y="501650"/>
                    </a:lnTo>
                    <a:lnTo>
                      <a:pt x="396875" y="501650"/>
                    </a:lnTo>
                    <a:lnTo>
                      <a:pt x="396875" y="504825"/>
                    </a:lnTo>
                    <a:lnTo>
                      <a:pt x="396875" y="508000"/>
                    </a:lnTo>
                    <a:lnTo>
                      <a:pt x="393700" y="511175"/>
                    </a:lnTo>
                    <a:lnTo>
                      <a:pt x="390525" y="508000"/>
                    </a:lnTo>
                    <a:lnTo>
                      <a:pt x="387350" y="508000"/>
                    </a:lnTo>
                    <a:lnTo>
                      <a:pt x="387350" y="511175"/>
                    </a:lnTo>
                    <a:lnTo>
                      <a:pt x="384175" y="511175"/>
                    </a:lnTo>
                    <a:lnTo>
                      <a:pt x="381000" y="511175"/>
                    </a:lnTo>
                    <a:lnTo>
                      <a:pt x="381000" y="509588"/>
                    </a:lnTo>
                    <a:lnTo>
                      <a:pt x="381000" y="508000"/>
                    </a:lnTo>
                    <a:lnTo>
                      <a:pt x="377825" y="508000"/>
                    </a:lnTo>
                    <a:lnTo>
                      <a:pt x="377825" y="511175"/>
                    </a:lnTo>
                    <a:lnTo>
                      <a:pt x="374650" y="511175"/>
                    </a:lnTo>
                    <a:lnTo>
                      <a:pt x="374650" y="514350"/>
                    </a:lnTo>
                    <a:lnTo>
                      <a:pt x="371475" y="514350"/>
                    </a:lnTo>
                    <a:lnTo>
                      <a:pt x="368300" y="514350"/>
                    </a:lnTo>
                    <a:lnTo>
                      <a:pt x="368300" y="517525"/>
                    </a:lnTo>
                    <a:lnTo>
                      <a:pt x="368300" y="520700"/>
                    </a:lnTo>
                    <a:lnTo>
                      <a:pt x="365125" y="520700"/>
                    </a:lnTo>
                    <a:lnTo>
                      <a:pt x="361950" y="520700"/>
                    </a:lnTo>
                    <a:lnTo>
                      <a:pt x="361950" y="523875"/>
                    </a:lnTo>
                    <a:lnTo>
                      <a:pt x="358775" y="523875"/>
                    </a:lnTo>
                    <a:lnTo>
                      <a:pt x="355600" y="523875"/>
                    </a:lnTo>
                    <a:lnTo>
                      <a:pt x="355600" y="527050"/>
                    </a:lnTo>
                    <a:lnTo>
                      <a:pt x="352425" y="527050"/>
                    </a:lnTo>
                    <a:lnTo>
                      <a:pt x="352425" y="530225"/>
                    </a:lnTo>
                    <a:lnTo>
                      <a:pt x="349250" y="530225"/>
                    </a:lnTo>
                    <a:lnTo>
                      <a:pt x="349250" y="533400"/>
                    </a:lnTo>
                    <a:lnTo>
                      <a:pt x="352425" y="533400"/>
                    </a:lnTo>
                    <a:lnTo>
                      <a:pt x="352425" y="536575"/>
                    </a:lnTo>
                    <a:lnTo>
                      <a:pt x="352425" y="539750"/>
                    </a:lnTo>
                    <a:lnTo>
                      <a:pt x="350838" y="539750"/>
                    </a:lnTo>
                    <a:lnTo>
                      <a:pt x="349250" y="539750"/>
                    </a:lnTo>
                    <a:lnTo>
                      <a:pt x="346075" y="539750"/>
                    </a:lnTo>
                    <a:lnTo>
                      <a:pt x="346075" y="542925"/>
                    </a:lnTo>
                    <a:lnTo>
                      <a:pt x="342900" y="542925"/>
                    </a:lnTo>
                    <a:lnTo>
                      <a:pt x="342900" y="546100"/>
                    </a:lnTo>
                    <a:lnTo>
                      <a:pt x="339725" y="546100"/>
                    </a:lnTo>
                    <a:lnTo>
                      <a:pt x="339725" y="549275"/>
                    </a:lnTo>
                    <a:lnTo>
                      <a:pt x="339725" y="552450"/>
                    </a:lnTo>
                    <a:lnTo>
                      <a:pt x="339725" y="555625"/>
                    </a:lnTo>
                    <a:lnTo>
                      <a:pt x="339725" y="558800"/>
                    </a:lnTo>
                    <a:lnTo>
                      <a:pt x="336550" y="558800"/>
                    </a:lnTo>
                    <a:lnTo>
                      <a:pt x="336550" y="561975"/>
                    </a:lnTo>
                    <a:lnTo>
                      <a:pt x="333375" y="561975"/>
                    </a:lnTo>
                    <a:lnTo>
                      <a:pt x="333375" y="565150"/>
                    </a:lnTo>
                    <a:lnTo>
                      <a:pt x="330200" y="565150"/>
                    </a:lnTo>
                    <a:lnTo>
                      <a:pt x="327025" y="565150"/>
                    </a:lnTo>
                    <a:lnTo>
                      <a:pt x="327025" y="568325"/>
                    </a:lnTo>
                    <a:lnTo>
                      <a:pt x="330200" y="568325"/>
                    </a:lnTo>
                    <a:lnTo>
                      <a:pt x="330200" y="571500"/>
                    </a:lnTo>
                    <a:lnTo>
                      <a:pt x="333375" y="571500"/>
                    </a:lnTo>
                    <a:lnTo>
                      <a:pt x="333375" y="574675"/>
                    </a:lnTo>
                    <a:lnTo>
                      <a:pt x="330200" y="574675"/>
                    </a:lnTo>
                    <a:lnTo>
                      <a:pt x="330200" y="577850"/>
                    </a:lnTo>
                    <a:lnTo>
                      <a:pt x="330200" y="581025"/>
                    </a:lnTo>
                    <a:lnTo>
                      <a:pt x="327025" y="581025"/>
                    </a:lnTo>
                    <a:lnTo>
                      <a:pt x="327025" y="584200"/>
                    </a:lnTo>
                    <a:lnTo>
                      <a:pt x="323850" y="584200"/>
                    </a:lnTo>
                    <a:lnTo>
                      <a:pt x="323850" y="581025"/>
                    </a:lnTo>
                    <a:lnTo>
                      <a:pt x="320675" y="581025"/>
                    </a:lnTo>
                    <a:lnTo>
                      <a:pt x="320675" y="584200"/>
                    </a:lnTo>
                    <a:lnTo>
                      <a:pt x="322263" y="584200"/>
                    </a:lnTo>
                    <a:lnTo>
                      <a:pt x="322263" y="585788"/>
                    </a:lnTo>
                    <a:lnTo>
                      <a:pt x="320675" y="585788"/>
                    </a:lnTo>
                    <a:lnTo>
                      <a:pt x="320675" y="587375"/>
                    </a:lnTo>
                    <a:lnTo>
                      <a:pt x="320675" y="590550"/>
                    </a:lnTo>
                    <a:lnTo>
                      <a:pt x="320675" y="593725"/>
                    </a:lnTo>
                    <a:lnTo>
                      <a:pt x="317500" y="593725"/>
                    </a:lnTo>
                    <a:lnTo>
                      <a:pt x="314325" y="593725"/>
                    </a:lnTo>
                    <a:lnTo>
                      <a:pt x="314325" y="596900"/>
                    </a:lnTo>
                    <a:lnTo>
                      <a:pt x="312738" y="595313"/>
                    </a:lnTo>
                    <a:lnTo>
                      <a:pt x="311150" y="595313"/>
                    </a:lnTo>
                    <a:lnTo>
                      <a:pt x="311150" y="593725"/>
                    </a:lnTo>
                    <a:lnTo>
                      <a:pt x="307975" y="593725"/>
                    </a:lnTo>
                    <a:lnTo>
                      <a:pt x="304800" y="593725"/>
                    </a:lnTo>
                    <a:lnTo>
                      <a:pt x="304800" y="596900"/>
                    </a:lnTo>
                    <a:lnTo>
                      <a:pt x="307975" y="596900"/>
                    </a:lnTo>
                    <a:lnTo>
                      <a:pt x="307975" y="600075"/>
                    </a:lnTo>
                    <a:lnTo>
                      <a:pt x="304800" y="600075"/>
                    </a:lnTo>
                    <a:lnTo>
                      <a:pt x="301625" y="600075"/>
                    </a:lnTo>
                    <a:lnTo>
                      <a:pt x="301625" y="603250"/>
                    </a:lnTo>
                    <a:lnTo>
                      <a:pt x="301625" y="606425"/>
                    </a:lnTo>
                    <a:lnTo>
                      <a:pt x="298450" y="606425"/>
                    </a:lnTo>
                    <a:lnTo>
                      <a:pt x="295275" y="606425"/>
                    </a:lnTo>
                    <a:lnTo>
                      <a:pt x="295275" y="609600"/>
                    </a:lnTo>
                    <a:lnTo>
                      <a:pt x="296863" y="609600"/>
                    </a:lnTo>
                    <a:lnTo>
                      <a:pt x="296863" y="611188"/>
                    </a:lnTo>
                    <a:lnTo>
                      <a:pt x="295275" y="611188"/>
                    </a:lnTo>
                    <a:lnTo>
                      <a:pt x="295275" y="612775"/>
                    </a:lnTo>
                    <a:lnTo>
                      <a:pt x="292100" y="612775"/>
                    </a:lnTo>
                    <a:lnTo>
                      <a:pt x="292100" y="615950"/>
                    </a:lnTo>
                    <a:lnTo>
                      <a:pt x="292100" y="619125"/>
                    </a:lnTo>
                    <a:lnTo>
                      <a:pt x="288925" y="619125"/>
                    </a:lnTo>
                    <a:lnTo>
                      <a:pt x="288925" y="622300"/>
                    </a:lnTo>
                    <a:lnTo>
                      <a:pt x="292100" y="622300"/>
                    </a:lnTo>
                    <a:lnTo>
                      <a:pt x="292100" y="625475"/>
                    </a:lnTo>
                    <a:lnTo>
                      <a:pt x="295275" y="625475"/>
                    </a:lnTo>
                    <a:lnTo>
                      <a:pt x="298450" y="625475"/>
                    </a:lnTo>
                    <a:lnTo>
                      <a:pt x="301625" y="625475"/>
                    </a:lnTo>
                    <a:lnTo>
                      <a:pt x="304800" y="625475"/>
                    </a:lnTo>
                    <a:lnTo>
                      <a:pt x="304800" y="628650"/>
                    </a:lnTo>
                    <a:lnTo>
                      <a:pt x="307975" y="628650"/>
                    </a:lnTo>
                    <a:lnTo>
                      <a:pt x="311150" y="628650"/>
                    </a:lnTo>
                    <a:lnTo>
                      <a:pt x="311150" y="631825"/>
                    </a:lnTo>
                    <a:lnTo>
                      <a:pt x="314325" y="631825"/>
                    </a:lnTo>
                    <a:lnTo>
                      <a:pt x="314325" y="635000"/>
                    </a:lnTo>
                    <a:lnTo>
                      <a:pt x="314325" y="638175"/>
                    </a:lnTo>
                    <a:lnTo>
                      <a:pt x="311150" y="638175"/>
                    </a:lnTo>
                    <a:lnTo>
                      <a:pt x="311150" y="641350"/>
                    </a:lnTo>
                    <a:lnTo>
                      <a:pt x="307975" y="644525"/>
                    </a:lnTo>
                    <a:lnTo>
                      <a:pt x="307975" y="647700"/>
                    </a:lnTo>
                    <a:lnTo>
                      <a:pt x="304800" y="647700"/>
                    </a:lnTo>
                    <a:lnTo>
                      <a:pt x="301625" y="647700"/>
                    </a:lnTo>
                    <a:lnTo>
                      <a:pt x="298450" y="647700"/>
                    </a:lnTo>
                    <a:lnTo>
                      <a:pt x="298450" y="650875"/>
                    </a:lnTo>
                    <a:lnTo>
                      <a:pt x="300038" y="650875"/>
                    </a:lnTo>
                    <a:lnTo>
                      <a:pt x="300038" y="652463"/>
                    </a:lnTo>
                    <a:lnTo>
                      <a:pt x="298450" y="652463"/>
                    </a:lnTo>
                    <a:lnTo>
                      <a:pt x="298450" y="654050"/>
                    </a:lnTo>
                    <a:lnTo>
                      <a:pt x="295275" y="654050"/>
                    </a:lnTo>
                    <a:lnTo>
                      <a:pt x="295275" y="657225"/>
                    </a:lnTo>
                    <a:lnTo>
                      <a:pt x="295275" y="660400"/>
                    </a:lnTo>
                    <a:lnTo>
                      <a:pt x="292100" y="660400"/>
                    </a:lnTo>
                    <a:lnTo>
                      <a:pt x="292100" y="663575"/>
                    </a:lnTo>
                    <a:lnTo>
                      <a:pt x="292100" y="665163"/>
                    </a:lnTo>
                    <a:lnTo>
                      <a:pt x="292100" y="666750"/>
                    </a:lnTo>
                    <a:lnTo>
                      <a:pt x="292100" y="669925"/>
                    </a:lnTo>
                    <a:lnTo>
                      <a:pt x="288925" y="669925"/>
                    </a:lnTo>
                    <a:lnTo>
                      <a:pt x="288925" y="673100"/>
                    </a:lnTo>
                    <a:lnTo>
                      <a:pt x="285750" y="669925"/>
                    </a:lnTo>
                    <a:lnTo>
                      <a:pt x="285750" y="673100"/>
                    </a:lnTo>
                    <a:lnTo>
                      <a:pt x="284163" y="673100"/>
                    </a:lnTo>
                    <a:lnTo>
                      <a:pt x="284163" y="676275"/>
                    </a:lnTo>
                    <a:lnTo>
                      <a:pt x="285750" y="676275"/>
                    </a:lnTo>
                    <a:lnTo>
                      <a:pt x="285750" y="677863"/>
                    </a:lnTo>
                    <a:lnTo>
                      <a:pt x="282575" y="677863"/>
                    </a:lnTo>
                    <a:lnTo>
                      <a:pt x="282575" y="676275"/>
                    </a:lnTo>
                    <a:lnTo>
                      <a:pt x="279400" y="676275"/>
                    </a:lnTo>
                    <a:lnTo>
                      <a:pt x="276225" y="676275"/>
                    </a:lnTo>
                    <a:lnTo>
                      <a:pt x="276225" y="679450"/>
                    </a:lnTo>
                    <a:lnTo>
                      <a:pt x="273050" y="679450"/>
                    </a:lnTo>
                    <a:lnTo>
                      <a:pt x="271463" y="679450"/>
                    </a:lnTo>
                    <a:lnTo>
                      <a:pt x="271463" y="681038"/>
                    </a:lnTo>
                    <a:lnTo>
                      <a:pt x="269875" y="681038"/>
                    </a:lnTo>
                    <a:lnTo>
                      <a:pt x="269875" y="679450"/>
                    </a:lnTo>
                    <a:lnTo>
                      <a:pt x="266700" y="682625"/>
                    </a:lnTo>
                    <a:lnTo>
                      <a:pt x="266700" y="685800"/>
                    </a:lnTo>
                    <a:lnTo>
                      <a:pt x="265113" y="685800"/>
                    </a:lnTo>
                    <a:lnTo>
                      <a:pt x="265113" y="687388"/>
                    </a:lnTo>
                    <a:lnTo>
                      <a:pt x="263525" y="687388"/>
                    </a:lnTo>
                    <a:lnTo>
                      <a:pt x="263525" y="688975"/>
                    </a:lnTo>
                    <a:lnTo>
                      <a:pt x="263525" y="692150"/>
                    </a:lnTo>
                    <a:lnTo>
                      <a:pt x="260350" y="692150"/>
                    </a:lnTo>
                    <a:lnTo>
                      <a:pt x="258763" y="692150"/>
                    </a:lnTo>
                    <a:lnTo>
                      <a:pt x="258763" y="695325"/>
                    </a:lnTo>
                    <a:lnTo>
                      <a:pt x="257175" y="695325"/>
                    </a:lnTo>
                    <a:lnTo>
                      <a:pt x="257175" y="692150"/>
                    </a:lnTo>
                    <a:lnTo>
                      <a:pt x="254000" y="692150"/>
                    </a:lnTo>
                    <a:lnTo>
                      <a:pt x="254000" y="688975"/>
                    </a:lnTo>
                    <a:lnTo>
                      <a:pt x="250825" y="688975"/>
                    </a:lnTo>
                    <a:lnTo>
                      <a:pt x="250825" y="692150"/>
                    </a:lnTo>
                    <a:lnTo>
                      <a:pt x="250825" y="695325"/>
                    </a:lnTo>
                    <a:lnTo>
                      <a:pt x="250825" y="698500"/>
                    </a:lnTo>
                    <a:lnTo>
                      <a:pt x="247650" y="698500"/>
                    </a:lnTo>
                    <a:lnTo>
                      <a:pt x="247650" y="701675"/>
                    </a:lnTo>
                    <a:lnTo>
                      <a:pt x="244475" y="701675"/>
                    </a:lnTo>
                    <a:lnTo>
                      <a:pt x="241300" y="701675"/>
                    </a:lnTo>
                    <a:lnTo>
                      <a:pt x="241300" y="704850"/>
                    </a:lnTo>
                    <a:lnTo>
                      <a:pt x="241300" y="708025"/>
                    </a:lnTo>
                    <a:lnTo>
                      <a:pt x="238125" y="708025"/>
                    </a:lnTo>
                    <a:lnTo>
                      <a:pt x="238125" y="704850"/>
                    </a:lnTo>
                    <a:lnTo>
                      <a:pt x="234950" y="704850"/>
                    </a:lnTo>
                    <a:lnTo>
                      <a:pt x="234950" y="708025"/>
                    </a:lnTo>
                    <a:lnTo>
                      <a:pt x="231775" y="708025"/>
                    </a:lnTo>
                    <a:lnTo>
                      <a:pt x="228600" y="711200"/>
                    </a:lnTo>
                    <a:lnTo>
                      <a:pt x="225425" y="711200"/>
                    </a:lnTo>
                    <a:lnTo>
                      <a:pt x="225425" y="714375"/>
                    </a:lnTo>
                    <a:lnTo>
                      <a:pt x="228600" y="714375"/>
                    </a:lnTo>
                    <a:lnTo>
                      <a:pt x="231775" y="714375"/>
                    </a:lnTo>
                    <a:lnTo>
                      <a:pt x="231775" y="717550"/>
                    </a:lnTo>
                    <a:lnTo>
                      <a:pt x="231775" y="720725"/>
                    </a:lnTo>
                    <a:lnTo>
                      <a:pt x="228600" y="723900"/>
                    </a:lnTo>
                    <a:lnTo>
                      <a:pt x="225425" y="723900"/>
                    </a:lnTo>
                    <a:lnTo>
                      <a:pt x="225425" y="727075"/>
                    </a:lnTo>
                    <a:lnTo>
                      <a:pt x="228600" y="727075"/>
                    </a:lnTo>
                    <a:lnTo>
                      <a:pt x="228600" y="730250"/>
                    </a:lnTo>
                    <a:lnTo>
                      <a:pt x="227013" y="730250"/>
                    </a:lnTo>
                    <a:lnTo>
                      <a:pt x="227013" y="731838"/>
                    </a:lnTo>
                    <a:lnTo>
                      <a:pt x="225425" y="731838"/>
                    </a:lnTo>
                    <a:lnTo>
                      <a:pt x="225425" y="730250"/>
                    </a:lnTo>
                    <a:lnTo>
                      <a:pt x="222250" y="730250"/>
                    </a:lnTo>
                    <a:lnTo>
                      <a:pt x="222250" y="727075"/>
                    </a:lnTo>
                    <a:lnTo>
                      <a:pt x="219075" y="727075"/>
                    </a:lnTo>
                    <a:lnTo>
                      <a:pt x="219075" y="730250"/>
                    </a:lnTo>
                    <a:lnTo>
                      <a:pt x="219075" y="733425"/>
                    </a:lnTo>
                    <a:lnTo>
                      <a:pt x="215900" y="733425"/>
                    </a:lnTo>
                    <a:lnTo>
                      <a:pt x="212725" y="733425"/>
                    </a:lnTo>
                    <a:lnTo>
                      <a:pt x="212725" y="736600"/>
                    </a:lnTo>
                    <a:lnTo>
                      <a:pt x="209550" y="736600"/>
                    </a:lnTo>
                    <a:lnTo>
                      <a:pt x="209550" y="739775"/>
                    </a:lnTo>
                    <a:lnTo>
                      <a:pt x="206375" y="739775"/>
                    </a:lnTo>
                    <a:lnTo>
                      <a:pt x="206375" y="736600"/>
                    </a:lnTo>
                    <a:lnTo>
                      <a:pt x="203200" y="736600"/>
                    </a:lnTo>
                    <a:lnTo>
                      <a:pt x="203200" y="733425"/>
                    </a:lnTo>
                    <a:lnTo>
                      <a:pt x="200025" y="733425"/>
                    </a:lnTo>
                    <a:lnTo>
                      <a:pt x="200025" y="736600"/>
                    </a:lnTo>
                    <a:lnTo>
                      <a:pt x="200025" y="739775"/>
                    </a:lnTo>
                    <a:lnTo>
                      <a:pt x="196850" y="739775"/>
                    </a:lnTo>
                    <a:lnTo>
                      <a:pt x="196850" y="742950"/>
                    </a:lnTo>
                    <a:lnTo>
                      <a:pt x="196850" y="746125"/>
                    </a:lnTo>
                    <a:lnTo>
                      <a:pt x="193675" y="746125"/>
                    </a:lnTo>
                    <a:lnTo>
                      <a:pt x="190500" y="746125"/>
                    </a:lnTo>
                    <a:lnTo>
                      <a:pt x="190500" y="742950"/>
                    </a:lnTo>
                    <a:lnTo>
                      <a:pt x="187325" y="742950"/>
                    </a:lnTo>
                    <a:lnTo>
                      <a:pt x="187325" y="746125"/>
                    </a:lnTo>
                    <a:lnTo>
                      <a:pt x="184150" y="746125"/>
                    </a:lnTo>
                    <a:lnTo>
                      <a:pt x="184150" y="749300"/>
                    </a:lnTo>
                    <a:lnTo>
                      <a:pt x="187325" y="749300"/>
                    </a:lnTo>
                    <a:lnTo>
                      <a:pt x="187325" y="752475"/>
                    </a:lnTo>
                    <a:lnTo>
                      <a:pt x="184150" y="752475"/>
                    </a:lnTo>
                    <a:lnTo>
                      <a:pt x="180975" y="752475"/>
                    </a:lnTo>
                    <a:lnTo>
                      <a:pt x="180975" y="755650"/>
                    </a:lnTo>
                    <a:lnTo>
                      <a:pt x="177800" y="752475"/>
                    </a:lnTo>
                    <a:lnTo>
                      <a:pt x="174625" y="752475"/>
                    </a:lnTo>
                    <a:lnTo>
                      <a:pt x="171450" y="752475"/>
                    </a:lnTo>
                    <a:lnTo>
                      <a:pt x="171450" y="755650"/>
                    </a:lnTo>
                    <a:lnTo>
                      <a:pt x="171450" y="758825"/>
                    </a:lnTo>
                    <a:lnTo>
                      <a:pt x="171450" y="762000"/>
                    </a:lnTo>
                    <a:lnTo>
                      <a:pt x="174625" y="762000"/>
                    </a:lnTo>
                    <a:lnTo>
                      <a:pt x="177800" y="762000"/>
                    </a:lnTo>
                    <a:lnTo>
                      <a:pt x="177800" y="765175"/>
                    </a:lnTo>
                    <a:lnTo>
                      <a:pt x="174625" y="765175"/>
                    </a:lnTo>
                    <a:lnTo>
                      <a:pt x="174625" y="768350"/>
                    </a:lnTo>
                    <a:lnTo>
                      <a:pt x="171450" y="768350"/>
                    </a:lnTo>
                    <a:lnTo>
                      <a:pt x="171450" y="771525"/>
                    </a:lnTo>
                    <a:lnTo>
                      <a:pt x="168275" y="771525"/>
                    </a:lnTo>
                    <a:lnTo>
                      <a:pt x="168275" y="774700"/>
                    </a:lnTo>
                    <a:lnTo>
                      <a:pt x="171450" y="774700"/>
                    </a:lnTo>
                    <a:lnTo>
                      <a:pt x="171450" y="777875"/>
                    </a:lnTo>
                    <a:lnTo>
                      <a:pt x="169863" y="777875"/>
                    </a:lnTo>
                    <a:lnTo>
                      <a:pt x="169863" y="779463"/>
                    </a:lnTo>
                    <a:lnTo>
                      <a:pt x="168275" y="779463"/>
                    </a:lnTo>
                    <a:lnTo>
                      <a:pt x="168275" y="777875"/>
                    </a:lnTo>
                    <a:lnTo>
                      <a:pt x="165100" y="777875"/>
                    </a:lnTo>
                    <a:lnTo>
                      <a:pt x="161925" y="777875"/>
                    </a:lnTo>
                    <a:lnTo>
                      <a:pt x="158750" y="777875"/>
                    </a:lnTo>
                    <a:lnTo>
                      <a:pt x="158750" y="779463"/>
                    </a:lnTo>
                    <a:lnTo>
                      <a:pt x="155575" y="779463"/>
                    </a:lnTo>
                    <a:lnTo>
                      <a:pt x="155575" y="777875"/>
                    </a:lnTo>
                    <a:lnTo>
                      <a:pt x="152400" y="781050"/>
                    </a:lnTo>
                    <a:lnTo>
                      <a:pt x="152400" y="784225"/>
                    </a:lnTo>
                    <a:lnTo>
                      <a:pt x="149225" y="784225"/>
                    </a:lnTo>
                    <a:lnTo>
                      <a:pt x="149225" y="782638"/>
                    </a:lnTo>
                    <a:lnTo>
                      <a:pt x="149225" y="781050"/>
                    </a:lnTo>
                    <a:lnTo>
                      <a:pt x="146050" y="781050"/>
                    </a:lnTo>
                    <a:lnTo>
                      <a:pt x="142875" y="781050"/>
                    </a:lnTo>
                    <a:lnTo>
                      <a:pt x="142875" y="784225"/>
                    </a:lnTo>
                    <a:lnTo>
                      <a:pt x="139700" y="787400"/>
                    </a:lnTo>
                    <a:lnTo>
                      <a:pt x="136525" y="787400"/>
                    </a:lnTo>
                    <a:lnTo>
                      <a:pt x="136525" y="790575"/>
                    </a:lnTo>
                    <a:lnTo>
                      <a:pt x="136525" y="793750"/>
                    </a:lnTo>
                    <a:lnTo>
                      <a:pt x="133350" y="793750"/>
                    </a:lnTo>
                    <a:lnTo>
                      <a:pt x="133350" y="790575"/>
                    </a:lnTo>
                    <a:lnTo>
                      <a:pt x="133350" y="787400"/>
                    </a:lnTo>
                    <a:lnTo>
                      <a:pt x="133350" y="784225"/>
                    </a:lnTo>
                    <a:lnTo>
                      <a:pt x="133350" y="781050"/>
                    </a:lnTo>
                    <a:lnTo>
                      <a:pt x="131763" y="781050"/>
                    </a:lnTo>
                    <a:lnTo>
                      <a:pt x="131763" y="782638"/>
                    </a:lnTo>
                    <a:lnTo>
                      <a:pt x="130175" y="782638"/>
                    </a:lnTo>
                    <a:lnTo>
                      <a:pt x="130175" y="784225"/>
                    </a:lnTo>
                    <a:lnTo>
                      <a:pt x="127000" y="784225"/>
                    </a:lnTo>
                    <a:lnTo>
                      <a:pt x="123825" y="784225"/>
                    </a:lnTo>
                    <a:lnTo>
                      <a:pt x="123825" y="787400"/>
                    </a:lnTo>
                    <a:lnTo>
                      <a:pt x="120650" y="787400"/>
                    </a:lnTo>
                    <a:lnTo>
                      <a:pt x="120650" y="790575"/>
                    </a:lnTo>
                    <a:lnTo>
                      <a:pt x="119063" y="790575"/>
                    </a:lnTo>
                    <a:lnTo>
                      <a:pt x="119063" y="792163"/>
                    </a:lnTo>
                    <a:lnTo>
                      <a:pt x="117475" y="792163"/>
                    </a:lnTo>
                    <a:lnTo>
                      <a:pt x="117475" y="790575"/>
                    </a:lnTo>
                    <a:lnTo>
                      <a:pt x="114300" y="790575"/>
                    </a:lnTo>
                    <a:lnTo>
                      <a:pt x="111125" y="790575"/>
                    </a:lnTo>
                    <a:lnTo>
                      <a:pt x="114300" y="793750"/>
                    </a:lnTo>
                    <a:lnTo>
                      <a:pt x="111125" y="793750"/>
                    </a:lnTo>
                    <a:lnTo>
                      <a:pt x="111125" y="796925"/>
                    </a:lnTo>
                    <a:lnTo>
                      <a:pt x="107950" y="796925"/>
                    </a:lnTo>
                    <a:lnTo>
                      <a:pt x="104775" y="793750"/>
                    </a:lnTo>
                    <a:lnTo>
                      <a:pt x="101600" y="793750"/>
                    </a:lnTo>
                    <a:lnTo>
                      <a:pt x="101600" y="796925"/>
                    </a:lnTo>
                    <a:lnTo>
                      <a:pt x="104775" y="796925"/>
                    </a:lnTo>
                    <a:lnTo>
                      <a:pt x="104775" y="800100"/>
                    </a:lnTo>
                    <a:lnTo>
                      <a:pt x="101600" y="800100"/>
                    </a:lnTo>
                    <a:lnTo>
                      <a:pt x="98425" y="800100"/>
                    </a:lnTo>
                    <a:lnTo>
                      <a:pt x="98425" y="796925"/>
                    </a:lnTo>
                    <a:lnTo>
                      <a:pt x="98425" y="793750"/>
                    </a:lnTo>
                    <a:lnTo>
                      <a:pt x="95250" y="796925"/>
                    </a:lnTo>
                    <a:lnTo>
                      <a:pt x="95250" y="800100"/>
                    </a:lnTo>
                    <a:lnTo>
                      <a:pt x="92075" y="800100"/>
                    </a:lnTo>
                    <a:lnTo>
                      <a:pt x="88900" y="800100"/>
                    </a:lnTo>
                    <a:lnTo>
                      <a:pt x="88900" y="803275"/>
                    </a:lnTo>
                    <a:lnTo>
                      <a:pt x="85725" y="803275"/>
                    </a:lnTo>
                    <a:lnTo>
                      <a:pt x="82550" y="803275"/>
                    </a:lnTo>
                    <a:lnTo>
                      <a:pt x="79375" y="803275"/>
                    </a:lnTo>
                    <a:lnTo>
                      <a:pt x="79375" y="800100"/>
                    </a:lnTo>
                    <a:lnTo>
                      <a:pt x="79375" y="796925"/>
                    </a:lnTo>
                    <a:lnTo>
                      <a:pt x="79375" y="793750"/>
                    </a:lnTo>
                    <a:lnTo>
                      <a:pt x="82550" y="793750"/>
                    </a:lnTo>
                    <a:lnTo>
                      <a:pt x="82550" y="790575"/>
                    </a:lnTo>
                    <a:lnTo>
                      <a:pt x="82550" y="787400"/>
                    </a:lnTo>
                    <a:lnTo>
                      <a:pt x="79375" y="787400"/>
                    </a:lnTo>
                    <a:lnTo>
                      <a:pt x="76200" y="787400"/>
                    </a:lnTo>
                    <a:lnTo>
                      <a:pt x="76200" y="790575"/>
                    </a:lnTo>
                    <a:lnTo>
                      <a:pt x="73025" y="793750"/>
                    </a:lnTo>
                    <a:lnTo>
                      <a:pt x="73025" y="796925"/>
                    </a:lnTo>
                    <a:lnTo>
                      <a:pt x="73025" y="800100"/>
                    </a:lnTo>
                    <a:lnTo>
                      <a:pt x="69850" y="803275"/>
                    </a:lnTo>
                    <a:lnTo>
                      <a:pt x="66675" y="803275"/>
                    </a:lnTo>
                    <a:lnTo>
                      <a:pt x="66675" y="806450"/>
                    </a:lnTo>
                    <a:lnTo>
                      <a:pt x="63500" y="806450"/>
                    </a:lnTo>
                    <a:lnTo>
                      <a:pt x="63500" y="809625"/>
                    </a:lnTo>
                    <a:lnTo>
                      <a:pt x="63500" y="812800"/>
                    </a:lnTo>
                    <a:lnTo>
                      <a:pt x="60325" y="812800"/>
                    </a:lnTo>
                    <a:lnTo>
                      <a:pt x="60325" y="809625"/>
                    </a:lnTo>
                    <a:lnTo>
                      <a:pt x="57150" y="809625"/>
                    </a:lnTo>
                    <a:lnTo>
                      <a:pt x="57150" y="812800"/>
                    </a:lnTo>
                    <a:lnTo>
                      <a:pt x="57150" y="815975"/>
                    </a:lnTo>
                    <a:lnTo>
                      <a:pt x="53975" y="815975"/>
                    </a:lnTo>
                    <a:lnTo>
                      <a:pt x="50800" y="815975"/>
                    </a:lnTo>
                    <a:lnTo>
                      <a:pt x="47625" y="812800"/>
                    </a:lnTo>
                    <a:lnTo>
                      <a:pt x="47625" y="809625"/>
                    </a:lnTo>
                    <a:lnTo>
                      <a:pt x="47625" y="806450"/>
                    </a:lnTo>
                    <a:lnTo>
                      <a:pt x="47625" y="803275"/>
                    </a:lnTo>
                    <a:lnTo>
                      <a:pt x="47625" y="800100"/>
                    </a:lnTo>
                    <a:lnTo>
                      <a:pt x="44450" y="800100"/>
                    </a:lnTo>
                    <a:lnTo>
                      <a:pt x="44450" y="796925"/>
                    </a:lnTo>
                    <a:lnTo>
                      <a:pt x="47625" y="796925"/>
                    </a:lnTo>
                    <a:lnTo>
                      <a:pt x="50800" y="796925"/>
                    </a:lnTo>
                    <a:lnTo>
                      <a:pt x="50800" y="793750"/>
                    </a:lnTo>
                    <a:lnTo>
                      <a:pt x="50800" y="790575"/>
                    </a:lnTo>
                    <a:lnTo>
                      <a:pt x="53975" y="790575"/>
                    </a:lnTo>
                    <a:lnTo>
                      <a:pt x="53975" y="787400"/>
                    </a:lnTo>
                    <a:lnTo>
                      <a:pt x="57150" y="787400"/>
                    </a:lnTo>
                    <a:lnTo>
                      <a:pt x="57150" y="784225"/>
                    </a:lnTo>
                    <a:lnTo>
                      <a:pt x="60325" y="784225"/>
                    </a:lnTo>
                    <a:lnTo>
                      <a:pt x="60325" y="781050"/>
                    </a:lnTo>
                    <a:lnTo>
                      <a:pt x="63500" y="781050"/>
                    </a:lnTo>
                    <a:lnTo>
                      <a:pt x="63500" y="777875"/>
                    </a:lnTo>
                    <a:lnTo>
                      <a:pt x="66675" y="777875"/>
                    </a:lnTo>
                    <a:lnTo>
                      <a:pt x="69850" y="777875"/>
                    </a:lnTo>
                    <a:lnTo>
                      <a:pt x="69850" y="774700"/>
                    </a:lnTo>
                    <a:lnTo>
                      <a:pt x="73025" y="774700"/>
                    </a:lnTo>
                    <a:lnTo>
                      <a:pt x="76200" y="774700"/>
                    </a:lnTo>
                    <a:lnTo>
                      <a:pt x="76200" y="771525"/>
                    </a:lnTo>
                    <a:lnTo>
                      <a:pt x="79375" y="771525"/>
                    </a:lnTo>
                    <a:lnTo>
                      <a:pt x="82550" y="771525"/>
                    </a:lnTo>
                    <a:lnTo>
                      <a:pt x="85725" y="771525"/>
                    </a:lnTo>
                    <a:lnTo>
                      <a:pt x="88900" y="771525"/>
                    </a:lnTo>
                    <a:lnTo>
                      <a:pt x="90488" y="771525"/>
                    </a:lnTo>
                    <a:lnTo>
                      <a:pt x="92075" y="771525"/>
                    </a:lnTo>
                    <a:lnTo>
                      <a:pt x="95250" y="771525"/>
                    </a:lnTo>
                    <a:lnTo>
                      <a:pt x="95250" y="768350"/>
                    </a:lnTo>
                    <a:lnTo>
                      <a:pt x="98425" y="768350"/>
                    </a:lnTo>
                    <a:lnTo>
                      <a:pt x="98425" y="771525"/>
                    </a:lnTo>
                    <a:lnTo>
                      <a:pt x="101600" y="771525"/>
                    </a:lnTo>
                    <a:lnTo>
                      <a:pt x="98425" y="774700"/>
                    </a:lnTo>
                    <a:lnTo>
                      <a:pt x="95250" y="774700"/>
                    </a:lnTo>
                    <a:lnTo>
                      <a:pt x="95250" y="777875"/>
                    </a:lnTo>
                    <a:lnTo>
                      <a:pt x="98425" y="777875"/>
                    </a:lnTo>
                    <a:lnTo>
                      <a:pt x="98425" y="781050"/>
                    </a:lnTo>
                    <a:lnTo>
                      <a:pt x="98425" y="784225"/>
                    </a:lnTo>
                    <a:lnTo>
                      <a:pt x="101600" y="784225"/>
                    </a:lnTo>
                    <a:lnTo>
                      <a:pt x="101600" y="781050"/>
                    </a:lnTo>
                    <a:lnTo>
                      <a:pt x="101600" y="777875"/>
                    </a:lnTo>
                    <a:lnTo>
                      <a:pt x="104775" y="777875"/>
                    </a:lnTo>
                    <a:lnTo>
                      <a:pt x="107950" y="777875"/>
                    </a:lnTo>
                    <a:lnTo>
                      <a:pt x="111125" y="777875"/>
                    </a:lnTo>
                    <a:lnTo>
                      <a:pt x="111125" y="781050"/>
                    </a:lnTo>
                    <a:lnTo>
                      <a:pt x="114300" y="781050"/>
                    </a:lnTo>
                    <a:lnTo>
                      <a:pt x="114300" y="777875"/>
                    </a:lnTo>
                    <a:lnTo>
                      <a:pt x="111125" y="777875"/>
                    </a:lnTo>
                    <a:lnTo>
                      <a:pt x="111125" y="774700"/>
                    </a:lnTo>
                    <a:lnTo>
                      <a:pt x="111125" y="771525"/>
                    </a:lnTo>
                    <a:lnTo>
                      <a:pt x="111125" y="768350"/>
                    </a:lnTo>
                    <a:lnTo>
                      <a:pt x="114300" y="765175"/>
                    </a:lnTo>
                    <a:lnTo>
                      <a:pt x="114300" y="762000"/>
                    </a:lnTo>
                    <a:lnTo>
                      <a:pt x="114300" y="758825"/>
                    </a:lnTo>
                    <a:lnTo>
                      <a:pt x="117475" y="758825"/>
                    </a:lnTo>
                    <a:lnTo>
                      <a:pt x="117475" y="755650"/>
                    </a:lnTo>
                    <a:lnTo>
                      <a:pt x="120650" y="755650"/>
                    </a:lnTo>
                    <a:lnTo>
                      <a:pt x="120650" y="752475"/>
                    </a:lnTo>
                    <a:lnTo>
                      <a:pt x="123825" y="752475"/>
                    </a:lnTo>
                    <a:lnTo>
                      <a:pt x="127000" y="752475"/>
                    </a:lnTo>
                    <a:lnTo>
                      <a:pt x="127000" y="749300"/>
                    </a:lnTo>
                    <a:lnTo>
                      <a:pt x="130175" y="749300"/>
                    </a:lnTo>
                    <a:lnTo>
                      <a:pt x="130175" y="746125"/>
                    </a:lnTo>
                    <a:lnTo>
                      <a:pt x="133350" y="746125"/>
                    </a:lnTo>
                    <a:lnTo>
                      <a:pt x="136525" y="746125"/>
                    </a:lnTo>
                    <a:lnTo>
                      <a:pt x="136525" y="742950"/>
                    </a:lnTo>
                    <a:lnTo>
                      <a:pt x="139700" y="742950"/>
                    </a:lnTo>
                    <a:lnTo>
                      <a:pt x="142875" y="742950"/>
                    </a:lnTo>
                    <a:lnTo>
                      <a:pt x="144463" y="742950"/>
                    </a:lnTo>
                    <a:lnTo>
                      <a:pt x="146050" y="742950"/>
                    </a:lnTo>
                    <a:lnTo>
                      <a:pt x="146050" y="741363"/>
                    </a:lnTo>
                    <a:lnTo>
                      <a:pt x="146050" y="739775"/>
                    </a:lnTo>
                    <a:lnTo>
                      <a:pt x="147638" y="739775"/>
                    </a:lnTo>
                    <a:lnTo>
                      <a:pt x="149225" y="739775"/>
                    </a:lnTo>
                    <a:lnTo>
                      <a:pt x="149225" y="736600"/>
                    </a:lnTo>
                    <a:lnTo>
                      <a:pt x="152400" y="736600"/>
                    </a:lnTo>
                    <a:lnTo>
                      <a:pt x="155575" y="736600"/>
                    </a:lnTo>
                    <a:lnTo>
                      <a:pt x="158750" y="736600"/>
                    </a:lnTo>
                    <a:lnTo>
                      <a:pt x="161925" y="736600"/>
                    </a:lnTo>
                    <a:lnTo>
                      <a:pt x="165100" y="736600"/>
                    </a:lnTo>
                    <a:lnTo>
                      <a:pt x="168275" y="736600"/>
                    </a:lnTo>
                    <a:lnTo>
                      <a:pt x="168275" y="733425"/>
                    </a:lnTo>
                    <a:lnTo>
                      <a:pt x="165100" y="733425"/>
                    </a:lnTo>
                    <a:lnTo>
                      <a:pt x="165100" y="730250"/>
                    </a:lnTo>
                    <a:lnTo>
                      <a:pt x="165100" y="727075"/>
                    </a:lnTo>
                    <a:lnTo>
                      <a:pt x="165100" y="723900"/>
                    </a:lnTo>
                    <a:lnTo>
                      <a:pt x="168275" y="723900"/>
                    </a:lnTo>
                    <a:lnTo>
                      <a:pt x="168275" y="720725"/>
                    </a:lnTo>
                    <a:lnTo>
                      <a:pt x="171450" y="720725"/>
                    </a:lnTo>
                    <a:lnTo>
                      <a:pt x="171450" y="717550"/>
                    </a:lnTo>
                    <a:lnTo>
                      <a:pt x="171450" y="714375"/>
                    </a:lnTo>
                    <a:lnTo>
                      <a:pt x="174625" y="714375"/>
                    </a:lnTo>
                    <a:lnTo>
                      <a:pt x="174625" y="711200"/>
                    </a:lnTo>
                    <a:lnTo>
                      <a:pt x="177800" y="711200"/>
                    </a:lnTo>
                    <a:lnTo>
                      <a:pt x="177800" y="708025"/>
                    </a:lnTo>
                    <a:lnTo>
                      <a:pt x="180975" y="708025"/>
                    </a:lnTo>
                    <a:lnTo>
                      <a:pt x="184150" y="708025"/>
                    </a:lnTo>
                    <a:lnTo>
                      <a:pt x="184150" y="704850"/>
                    </a:lnTo>
                    <a:lnTo>
                      <a:pt x="187325" y="704850"/>
                    </a:lnTo>
                    <a:lnTo>
                      <a:pt x="187325" y="701675"/>
                    </a:lnTo>
                    <a:lnTo>
                      <a:pt x="190500" y="701675"/>
                    </a:lnTo>
                    <a:lnTo>
                      <a:pt x="190500" y="698500"/>
                    </a:lnTo>
                    <a:lnTo>
                      <a:pt x="193675" y="698500"/>
                    </a:lnTo>
                    <a:lnTo>
                      <a:pt x="196850" y="698500"/>
                    </a:lnTo>
                    <a:lnTo>
                      <a:pt x="196850" y="695325"/>
                    </a:lnTo>
                    <a:lnTo>
                      <a:pt x="193675" y="695325"/>
                    </a:lnTo>
                    <a:lnTo>
                      <a:pt x="193675" y="692150"/>
                    </a:lnTo>
                    <a:lnTo>
                      <a:pt x="196850" y="692150"/>
                    </a:lnTo>
                    <a:lnTo>
                      <a:pt x="196850" y="688975"/>
                    </a:lnTo>
                    <a:lnTo>
                      <a:pt x="196850" y="685800"/>
                    </a:lnTo>
                    <a:lnTo>
                      <a:pt x="196850" y="682625"/>
                    </a:lnTo>
                    <a:lnTo>
                      <a:pt x="196850" y="679450"/>
                    </a:lnTo>
                    <a:lnTo>
                      <a:pt x="196850" y="676275"/>
                    </a:lnTo>
                    <a:lnTo>
                      <a:pt x="200025" y="676275"/>
                    </a:lnTo>
                    <a:lnTo>
                      <a:pt x="200025" y="673100"/>
                    </a:lnTo>
                    <a:lnTo>
                      <a:pt x="200025" y="669925"/>
                    </a:lnTo>
                    <a:lnTo>
                      <a:pt x="200025" y="666750"/>
                    </a:lnTo>
                    <a:lnTo>
                      <a:pt x="203200" y="666750"/>
                    </a:lnTo>
                    <a:lnTo>
                      <a:pt x="203200" y="663575"/>
                    </a:lnTo>
                    <a:lnTo>
                      <a:pt x="203200" y="660400"/>
                    </a:lnTo>
                    <a:lnTo>
                      <a:pt x="203200" y="657225"/>
                    </a:lnTo>
                    <a:lnTo>
                      <a:pt x="203200" y="654050"/>
                    </a:lnTo>
                    <a:lnTo>
                      <a:pt x="203200" y="650875"/>
                    </a:lnTo>
                    <a:lnTo>
                      <a:pt x="206375" y="650875"/>
                    </a:lnTo>
                    <a:lnTo>
                      <a:pt x="206375" y="647700"/>
                    </a:lnTo>
                    <a:lnTo>
                      <a:pt x="209550" y="647700"/>
                    </a:lnTo>
                    <a:lnTo>
                      <a:pt x="209550" y="644525"/>
                    </a:lnTo>
                    <a:lnTo>
                      <a:pt x="212725" y="644525"/>
                    </a:lnTo>
                    <a:lnTo>
                      <a:pt x="212725" y="641350"/>
                    </a:lnTo>
                    <a:lnTo>
                      <a:pt x="215900" y="641350"/>
                    </a:lnTo>
                    <a:lnTo>
                      <a:pt x="219075" y="641350"/>
                    </a:lnTo>
                    <a:lnTo>
                      <a:pt x="219075" y="638175"/>
                    </a:lnTo>
                    <a:lnTo>
                      <a:pt x="215900" y="641350"/>
                    </a:lnTo>
                    <a:lnTo>
                      <a:pt x="215900" y="638175"/>
                    </a:lnTo>
                    <a:lnTo>
                      <a:pt x="215900" y="635000"/>
                    </a:lnTo>
                    <a:lnTo>
                      <a:pt x="215900" y="631825"/>
                    </a:lnTo>
                    <a:lnTo>
                      <a:pt x="219075" y="631825"/>
                    </a:lnTo>
                    <a:lnTo>
                      <a:pt x="219075" y="628650"/>
                    </a:lnTo>
                    <a:lnTo>
                      <a:pt x="215900" y="628650"/>
                    </a:lnTo>
                    <a:lnTo>
                      <a:pt x="215900" y="631825"/>
                    </a:lnTo>
                    <a:lnTo>
                      <a:pt x="212725" y="631825"/>
                    </a:lnTo>
                    <a:lnTo>
                      <a:pt x="212725" y="635000"/>
                    </a:lnTo>
                    <a:lnTo>
                      <a:pt x="209550" y="635000"/>
                    </a:lnTo>
                    <a:lnTo>
                      <a:pt x="206375" y="635000"/>
                    </a:lnTo>
                    <a:lnTo>
                      <a:pt x="203200" y="635000"/>
                    </a:lnTo>
                    <a:lnTo>
                      <a:pt x="203200" y="638175"/>
                    </a:lnTo>
                    <a:lnTo>
                      <a:pt x="200025" y="638175"/>
                    </a:lnTo>
                    <a:lnTo>
                      <a:pt x="196850" y="638175"/>
                    </a:lnTo>
                    <a:lnTo>
                      <a:pt x="196850" y="641350"/>
                    </a:lnTo>
                    <a:lnTo>
                      <a:pt x="193675" y="641350"/>
                    </a:lnTo>
                    <a:lnTo>
                      <a:pt x="187325" y="644525"/>
                    </a:lnTo>
                    <a:lnTo>
                      <a:pt x="184150" y="644525"/>
                    </a:lnTo>
                    <a:lnTo>
                      <a:pt x="184150" y="641350"/>
                    </a:lnTo>
                    <a:lnTo>
                      <a:pt x="180975" y="641350"/>
                    </a:lnTo>
                    <a:lnTo>
                      <a:pt x="180975" y="638175"/>
                    </a:lnTo>
                    <a:lnTo>
                      <a:pt x="180975" y="635000"/>
                    </a:lnTo>
                    <a:lnTo>
                      <a:pt x="177800" y="635000"/>
                    </a:lnTo>
                    <a:lnTo>
                      <a:pt x="174625" y="635000"/>
                    </a:lnTo>
                    <a:lnTo>
                      <a:pt x="174625" y="631825"/>
                    </a:lnTo>
                    <a:lnTo>
                      <a:pt x="177800" y="631825"/>
                    </a:lnTo>
                    <a:lnTo>
                      <a:pt x="177800" y="628650"/>
                    </a:lnTo>
                    <a:lnTo>
                      <a:pt x="177800" y="625475"/>
                    </a:lnTo>
                    <a:lnTo>
                      <a:pt x="174625" y="625475"/>
                    </a:lnTo>
                    <a:lnTo>
                      <a:pt x="174625" y="628650"/>
                    </a:lnTo>
                    <a:lnTo>
                      <a:pt x="171450" y="628650"/>
                    </a:lnTo>
                    <a:lnTo>
                      <a:pt x="171450" y="631825"/>
                    </a:lnTo>
                    <a:lnTo>
                      <a:pt x="171450" y="635000"/>
                    </a:lnTo>
                    <a:lnTo>
                      <a:pt x="168275" y="635000"/>
                    </a:lnTo>
                    <a:lnTo>
                      <a:pt x="165100" y="635000"/>
                    </a:lnTo>
                    <a:lnTo>
                      <a:pt x="165100" y="638175"/>
                    </a:lnTo>
                    <a:lnTo>
                      <a:pt x="168275" y="638175"/>
                    </a:lnTo>
                    <a:lnTo>
                      <a:pt x="168275" y="641350"/>
                    </a:lnTo>
                    <a:lnTo>
                      <a:pt x="168275" y="644525"/>
                    </a:lnTo>
                    <a:lnTo>
                      <a:pt x="169863" y="644525"/>
                    </a:lnTo>
                    <a:lnTo>
                      <a:pt x="169863" y="646113"/>
                    </a:lnTo>
                    <a:lnTo>
                      <a:pt x="168275" y="646113"/>
                    </a:lnTo>
                    <a:lnTo>
                      <a:pt x="168275" y="647700"/>
                    </a:lnTo>
                    <a:lnTo>
                      <a:pt x="171450" y="647700"/>
                    </a:lnTo>
                    <a:lnTo>
                      <a:pt x="171450" y="650875"/>
                    </a:lnTo>
                    <a:lnTo>
                      <a:pt x="168275" y="650875"/>
                    </a:lnTo>
                    <a:lnTo>
                      <a:pt x="168275" y="654050"/>
                    </a:lnTo>
                    <a:lnTo>
                      <a:pt x="165100" y="654050"/>
                    </a:lnTo>
                    <a:lnTo>
                      <a:pt x="161925" y="654050"/>
                    </a:lnTo>
                    <a:lnTo>
                      <a:pt x="161925" y="650875"/>
                    </a:lnTo>
                    <a:lnTo>
                      <a:pt x="158750" y="647700"/>
                    </a:lnTo>
                    <a:lnTo>
                      <a:pt x="158750" y="644525"/>
                    </a:lnTo>
                    <a:lnTo>
                      <a:pt x="158750" y="641350"/>
                    </a:lnTo>
                    <a:lnTo>
                      <a:pt x="155575" y="641350"/>
                    </a:lnTo>
                    <a:lnTo>
                      <a:pt x="155575" y="638175"/>
                    </a:lnTo>
                    <a:lnTo>
                      <a:pt x="155575" y="635000"/>
                    </a:lnTo>
                    <a:lnTo>
                      <a:pt x="152400" y="635000"/>
                    </a:lnTo>
                    <a:lnTo>
                      <a:pt x="152400" y="631825"/>
                    </a:lnTo>
                    <a:lnTo>
                      <a:pt x="149225" y="628650"/>
                    </a:lnTo>
                    <a:lnTo>
                      <a:pt x="149225" y="625475"/>
                    </a:lnTo>
                    <a:lnTo>
                      <a:pt x="146050" y="625475"/>
                    </a:lnTo>
                    <a:lnTo>
                      <a:pt x="146050" y="628650"/>
                    </a:lnTo>
                    <a:lnTo>
                      <a:pt x="142875" y="628650"/>
                    </a:lnTo>
                    <a:lnTo>
                      <a:pt x="142875" y="631825"/>
                    </a:lnTo>
                    <a:lnTo>
                      <a:pt x="139700" y="631825"/>
                    </a:lnTo>
                    <a:lnTo>
                      <a:pt x="139700" y="628650"/>
                    </a:lnTo>
                    <a:lnTo>
                      <a:pt x="139700" y="625475"/>
                    </a:lnTo>
                    <a:lnTo>
                      <a:pt x="136525" y="625475"/>
                    </a:lnTo>
                    <a:lnTo>
                      <a:pt x="133350" y="628650"/>
                    </a:lnTo>
                    <a:lnTo>
                      <a:pt x="133350" y="625475"/>
                    </a:lnTo>
                    <a:lnTo>
                      <a:pt x="133350" y="622300"/>
                    </a:lnTo>
                    <a:lnTo>
                      <a:pt x="133350" y="619125"/>
                    </a:lnTo>
                    <a:lnTo>
                      <a:pt x="130175" y="619125"/>
                    </a:lnTo>
                    <a:lnTo>
                      <a:pt x="130175" y="615950"/>
                    </a:lnTo>
                    <a:lnTo>
                      <a:pt x="127000" y="615950"/>
                    </a:lnTo>
                    <a:lnTo>
                      <a:pt x="127000" y="619125"/>
                    </a:lnTo>
                    <a:lnTo>
                      <a:pt x="123825" y="619125"/>
                    </a:lnTo>
                    <a:lnTo>
                      <a:pt x="120650" y="622300"/>
                    </a:lnTo>
                    <a:lnTo>
                      <a:pt x="117475" y="622300"/>
                    </a:lnTo>
                    <a:lnTo>
                      <a:pt x="117475" y="625475"/>
                    </a:lnTo>
                    <a:lnTo>
                      <a:pt x="114300" y="625475"/>
                    </a:lnTo>
                    <a:lnTo>
                      <a:pt x="112713" y="625475"/>
                    </a:lnTo>
                    <a:lnTo>
                      <a:pt x="112713" y="627063"/>
                    </a:lnTo>
                    <a:lnTo>
                      <a:pt x="111125" y="627063"/>
                    </a:lnTo>
                    <a:lnTo>
                      <a:pt x="111125" y="625475"/>
                    </a:lnTo>
                    <a:lnTo>
                      <a:pt x="107950" y="628650"/>
                    </a:lnTo>
                    <a:lnTo>
                      <a:pt x="104775" y="628650"/>
                    </a:lnTo>
                    <a:lnTo>
                      <a:pt x="101600" y="631825"/>
                    </a:lnTo>
                    <a:lnTo>
                      <a:pt x="104775" y="631825"/>
                    </a:lnTo>
                    <a:lnTo>
                      <a:pt x="101600" y="635000"/>
                    </a:lnTo>
                    <a:lnTo>
                      <a:pt x="98425" y="635000"/>
                    </a:lnTo>
                    <a:lnTo>
                      <a:pt x="95250" y="635000"/>
                    </a:lnTo>
                    <a:lnTo>
                      <a:pt x="95250" y="638175"/>
                    </a:lnTo>
                    <a:lnTo>
                      <a:pt x="92075" y="638175"/>
                    </a:lnTo>
                    <a:lnTo>
                      <a:pt x="88900" y="638175"/>
                    </a:lnTo>
                    <a:lnTo>
                      <a:pt x="88900" y="635000"/>
                    </a:lnTo>
                    <a:lnTo>
                      <a:pt x="85725" y="635000"/>
                    </a:lnTo>
                    <a:lnTo>
                      <a:pt x="82550" y="635000"/>
                    </a:lnTo>
                    <a:lnTo>
                      <a:pt x="82550" y="633413"/>
                    </a:lnTo>
                    <a:lnTo>
                      <a:pt x="79375" y="633413"/>
                    </a:lnTo>
                    <a:lnTo>
                      <a:pt x="79375" y="631825"/>
                    </a:lnTo>
                    <a:lnTo>
                      <a:pt x="82550" y="631825"/>
                    </a:lnTo>
                    <a:lnTo>
                      <a:pt x="85725" y="631825"/>
                    </a:lnTo>
                    <a:lnTo>
                      <a:pt x="88900" y="631825"/>
                    </a:lnTo>
                    <a:lnTo>
                      <a:pt x="88900" y="628650"/>
                    </a:lnTo>
                    <a:lnTo>
                      <a:pt x="92075" y="628650"/>
                    </a:lnTo>
                    <a:lnTo>
                      <a:pt x="92075" y="625475"/>
                    </a:lnTo>
                    <a:lnTo>
                      <a:pt x="92075" y="622300"/>
                    </a:lnTo>
                    <a:lnTo>
                      <a:pt x="92075" y="619125"/>
                    </a:lnTo>
                    <a:lnTo>
                      <a:pt x="92075" y="615950"/>
                    </a:lnTo>
                    <a:lnTo>
                      <a:pt x="95250" y="615950"/>
                    </a:lnTo>
                    <a:lnTo>
                      <a:pt x="95250" y="612775"/>
                    </a:lnTo>
                    <a:lnTo>
                      <a:pt x="98425" y="612775"/>
                    </a:lnTo>
                    <a:lnTo>
                      <a:pt x="98425" y="609600"/>
                    </a:lnTo>
                    <a:lnTo>
                      <a:pt x="95250" y="609600"/>
                    </a:lnTo>
                    <a:lnTo>
                      <a:pt x="92075" y="609600"/>
                    </a:lnTo>
                    <a:lnTo>
                      <a:pt x="88900" y="612775"/>
                    </a:lnTo>
                    <a:lnTo>
                      <a:pt x="88900" y="609600"/>
                    </a:lnTo>
                    <a:lnTo>
                      <a:pt x="88900" y="606425"/>
                    </a:lnTo>
                    <a:lnTo>
                      <a:pt x="88900" y="603250"/>
                    </a:lnTo>
                    <a:lnTo>
                      <a:pt x="88900" y="601663"/>
                    </a:lnTo>
                    <a:lnTo>
                      <a:pt x="88900" y="600075"/>
                    </a:lnTo>
                    <a:lnTo>
                      <a:pt x="88900" y="596900"/>
                    </a:lnTo>
                    <a:lnTo>
                      <a:pt x="92075" y="596900"/>
                    </a:lnTo>
                    <a:lnTo>
                      <a:pt x="92075" y="593725"/>
                    </a:lnTo>
                    <a:lnTo>
                      <a:pt x="95250" y="593725"/>
                    </a:lnTo>
                    <a:lnTo>
                      <a:pt x="95250" y="590550"/>
                    </a:lnTo>
                    <a:lnTo>
                      <a:pt x="95250" y="587375"/>
                    </a:lnTo>
                    <a:lnTo>
                      <a:pt x="95250" y="584200"/>
                    </a:lnTo>
                    <a:lnTo>
                      <a:pt x="95250" y="581025"/>
                    </a:lnTo>
                    <a:lnTo>
                      <a:pt x="92075" y="581025"/>
                    </a:lnTo>
                    <a:lnTo>
                      <a:pt x="92075" y="577850"/>
                    </a:lnTo>
                    <a:lnTo>
                      <a:pt x="92075" y="574675"/>
                    </a:lnTo>
                    <a:lnTo>
                      <a:pt x="92075" y="571500"/>
                    </a:lnTo>
                    <a:lnTo>
                      <a:pt x="88900" y="571500"/>
                    </a:lnTo>
                    <a:lnTo>
                      <a:pt x="88900" y="568325"/>
                    </a:lnTo>
                    <a:lnTo>
                      <a:pt x="88900" y="565150"/>
                    </a:lnTo>
                    <a:lnTo>
                      <a:pt x="88900" y="561975"/>
                    </a:lnTo>
                    <a:lnTo>
                      <a:pt x="88900" y="558800"/>
                    </a:lnTo>
                    <a:lnTo>
                      <a:pt x="88900" y="555625"/>
                    </a:lnTo>
                    <a:lnTo>
                      <a:pt x="85725" y="555625"/>
                    </a:lnTo>
                    <a:lnTo>
                      <a:pt x="85725" y="552450"/>
                    </a:lnTo>
                    <a:lnTo>
                      <a:pt x="85725" y="549275"/>
                    </a:lnTo>
                    <a:lnTo>
                      <a:pt x="82550" y="549275"/>
                    </a:lnTo>
                    <a:lnTo>
                      <a:pt x="82550" y="546100"/>
                    </a:lnTo>
                    <a:lnTo>
                      <a:pt x="85725" y="546100"/>
                    </a:lnTo>
                    <a:lnTo>
                      <a:pt x="85725" y="542925"/>
                    </a:lnTo>
                    <a:lnTo>
                      <a:pt x="88900" y="542925"/>
                    </a:lnTo>
                    <a:lnTo>
                      <a:pt x="88900" y="539750"/>
                    </a:lnTo>
                    <a:lnTo>
                      <a:pt x="92075" y="536575"/>
                    </a:lnTo>
                    <a:lnTo>
                      <a:pt x="92075" y="533400"/>
                    </a:lnTo>
                    <a:lnTo>
                      <a:pt x="95250" y="533400"/>
                    </a:lnTo>
                    <a:lnTo>
                      <a:pt x="95250" y="530225"/>
                    </a:lnTo>
                    <a:lnTo>
                      <a:pt x="92075" y="530225"/>
                    </a:lnTo>
                    <a:lnTo>
                      <a:pt x="92075" y="533400"/>
                    </a:lnTo>
                    <a:lnTo>
                      <a:pt x="88900" y="533400"/>
                    </a:lnTo>
                    <a:lnTo>
                      <a:pt x="88900" y="536575"/>
                    </a:lnTo>
                    <a:lnTo>
                      <a:pt x="85725" y="539750"/>
                    </a:lnTo>
                    <a:lnTo>
                      <a:pt x="85725" y="542925"/>
                    </a:lnTo>
                    <a:lnTo>
                      <a:pt x="82550" y="542925"/>
                    </a:lnTo>
                    <a:lnTo>
                      <a:pt x="82550" y="546100"/>
                    </a:lnTo>
                    <a:lnTo>
                      <a:pt x="79375" y="546100"/>
                    </a:lnTo>
                    <a:lnTo>
                      <a:pt x="79375" y="549275"/>
                    </a:lnTo>
                    <a:lnTo>
                      <a:pt x="79375" y="552450"/>
                    </a:lnTo>
                    <a:lnTo>
                      <a:pt x="82550" y="552450"/>
                    </a:lnTo>
                    <a:lnTo>
                      <a:pt x="82550" y="555625"/>
                    </a:lnTo>
                    <a:lnTo>
                      <a:pt x="79375" y="555625"/>
                    </a:lnTo>
                    <a:lnTo>
                      <a:pt x="79375" y="558800"/>
                    </a:lnTo>
                    <a:lnTo>
                      <a:pt x="82550" y="558800"/>
                    </a:lnTo>
                    <a:lnTo>
                      <a:pt x="79375" y="561975"/>
                    </a:lnTo>
                    <a:lnTo>
                      <a:pt x="76200" y="561975"/>
                    </a:lnTo>
                    <a:lnTo>
                      <a:pt x="73025" y="561975"/>
                    </a:lnTo>
                    <a:lnTo>
                      <a:pt x="73025" y="565150"/>
                    </a:lnTo>
                    <a:lnTo>
                      <a:pt x="69850" y="565150"/>
                    </a:lnTo>
                    <a:lnTo>
                      <a:pt x="66675" y="565150"/>
                    </a:lnTo>
                    <a:lnTo>
                      <a:pt x="66675" y="568325"/>
                    </a:lnTo>
                    <a:lnTo>
                      <a:pt x="63500" y="568325"/>
                    </a:lnTo>
                    <a:lnTo>
                      <a:pt x="60325" y="568325"/>
                    </a:lnTo>
                    <a:lnTo>
                      <a:pt x="57150" y="568325"/>
                    </a:lnTo>
                    <a:lnTo>
                      <a:pt x="53975" y="568325"/>
                    </a:lnTo>
                    <a:lnTo>
                      <a:pt x="50800" y="568325"/>
                    </a:lnTo>
                    <a:lnTo>
                      <a:pt x="47625" y="568325"/>
                    </a:lnTo>
                    <a:lnTo>
                      <a:pt x="44450" y="568325"/>
                    </a:lnTo>
                    <a:lnTo>
                      <a:pt x="41275" y="568325"/>
                    </a:lnTo>
                    <a:lnTo>
                      <a:pt x="41275" y="565150"/>
                    </a:lnTo>
                    <a:lnTo>
                      <a:pt x="38100" y="565150"/>
                    </a:lnTo>
                    <a:lnTo>
                      <a:pt x="38100" y="561975"/>
                    </a:lnTo>
                    <a:lnTo>
                      <a:pt x="36513" y="561975"/>
                    </a:lnTo>
                    <a:lnTo>
                      <a:pt x="36513" y="563563"/>
                    </a:lnTo>
                    <a:lnTo>
                      <a:pt x="34925" y="563563"/>
                    </a:lnTo>
                    <a:lnTo>
                      <a:pt x="34925" y="561975"/>
                    </a:lnTo>
                    <a:lnTo>
                      <a:pt x="34925" y="558800"/>
                    </a:lnTo>
                    <a:lnTo>
                      <a:pt x="38100" y="558800"/>
                    </a:lnTo>
                    <a:lnTo>
                      <a:pt x="38100" y="555625"/>
                    </a:lnTo>
                    <a:lnTo>
                      <a:pt x="34925" y="555625"/>
                    </a:lnTo>
                    <a:lnTo>
                      <a:pt x="34925" y="552450"/>
                    </a:lnTo>
                    <a:lnTo>
                      <a:pt x="31750" y="552450"/>
                    </a:lnTo>
                    <a:lnTo>
                      <a:pt x="31750" y="549275"/>
                    </a:lnTo>
                    <a:lnTo>
                      <a:pt x="31750" y="547688"/>
                    </a:lnTo>
                    <a:lnTo>
                      <a:pt x="31750" y="546100"/>
                    </a:lnTo>
                    <a:lnTo>
                      <a:pt x="28575" y="546100"/>
                    </a:lnTo>
                    <a:lnTo>
                      <a:pt x="28575" y="542925"/>
                    </a:lnTo>
                    <a:lnTo>
                      <a:pt x="28575" y="539750"/>
                    </a:lnTo>
                    <a:lnTo>
                      <a:pt x="25400" y="539750"/>
                    </a:lnTo>
                    <a:lnTo>
                      <a:pt x="22225" y="539750"/>
                    </a:lnTo>
                    <a:lnTo>
                      <a:pt x="22225" y="536575"/>
                    </a:lnTo>
                    <a:lnTo>
                      <a:pt x="19050" y="536575"/>
                    </a:lnTo>
                    <a:lnTo>
                      <a:pt x="19050" y="533400"/>
                    </a:lnTo>
                    <a:lnTo>
                      <a:pt x="19050" y="530225"/>
                    </a:lnTo>
                    <a:lnTo>
                      <a:pt x="22225" y="530225"/>
                    </a:lnTo>
                    <a:lnTo>
                      <a:pt x="22225" y="527050"/>
                    </a:lnTo>
                    <a:lnTo>
                      <a:pt x="19050" y="527050"/>
                    </a:lnTo>
                    <a:lnTo>
                      <a:pt x="15875" y="527050"/>
                    </a:lnTo>
                    <a:lnTo>
                      <a:pt x="12700" y="527050"/>
                    </a:lnTo>
                    <a:lnTo>
                      <a:pt x="12700" y="523875"/>
                    </a:lnTo>
                    <a:lnTo>
                      <a:pt x="15875" y="523875"/>
                    </a:lnTo>
                    <a:lnTo>
                      <a:pt x="15875" y="520700"/>
                    </a:lnTo>
                    <a:lnTo>
                      <a:pt x="19050" y="520700"/>
                    </a:lnTo>
                    <a:lnTo>
                      <a:pt x="22225" y="517525"/>
                    </a:lnTo>
                    <a:lnTo>
                      <a:pt x="22225" y="514350"/>
                    </a:lnTo>
                    <a:lnTo>
                      <a:pt x="25400" y="514350"/>
                    </a:lnTo>
                    <a:lnTo>
                      <a:pt x="25400" y="511175"/>
                    </a:lnTo>
                    <a:lnTo>
                      <a:pt x="25400" y="508000"/>
                    </a:lnTo>
                    <a:lnTo>
                      <a:pt x="28575" y="508000"/>
                    </a:lnTo>
                    <a:lnTo>
                      <a:pt x="28575" y="511175"/>
                    </a:lnTo>
                    <a:lnTo>
                      <a:pt x="31750" y="508000"/>
                    </a:lnTo>
                    <a:lnTo>
                      <a:pt x="28575" y="508000"/>
                    </a:lnTo>
                    <a:lnTo>
                      <a:pt x="28575" y="504825"/>
                    </a:lnTo>
                    <a:lnTo>
                      <a:pt x="25400" y="504825"/>
                    </a:lnTo>
                    <a:lnTo>
                      <a:pt x="25400" y="508000"/>
                    </a:lnTo>
                    <a:lnTo>
                      <a:pt x="22225" y="508000"/>
                    </a:lnTo>
                    <a:lnTo>
                      <a:pt x="22225" y="504825"/>
                    </a:lnTo>
                    <a:lnTo>
                      <a:pt x="19050" y="504825"/>
                    </a:lnTo>
                    <a:lnTo>
                      <a:pt x="22225" y="501650"/>
                    </a:lnTo>
                    <a:lnTo>
                      <a:pt x="25400" y="501650"/>
                    </a:lnTo>
                    <a:lnTo>
                      <a:pt x="28575" y="501650"/>
                    </a:lnTo>
                    <a:lnTo>
                      <a:pt x="28575" y="498475"/>
                    </a:lnTo>
                    <a:lnTo>
                      <a:pt x="25400" y="498475"/>
                    </a:lnTo>
                    <a:lnTo>
                      <a:pt x="22225" y="498475"/>
                    </a:lnTo>
                    <a:lnTo>
                      <a:pt x="22225" y="495300"/>
                    </a:lnTo>
                    <a:lnTo>
                      <a:pt x="25400" y="495300"/>
                    </a:lnTo>
                    <a:lnTo>
                      <a:pt x="25400" y="492125"/>
                    </a:lnTo>
                    <a:lnTo>
                      <a:pt x="22225" y="492125"/>
                    </a:lnTo>
                    <a:lnTo>
                      <a:pt x="22225" y="495300"/>
                    </a:lnTo>
                    <a:lnTo>
                      <a:pt x="19050" y="492125"/>
                    </a:lnTo>
                    <a:lnTo>
                      <a:pt x="19050" y="495300"/>
                    </a:lnTo>
                    <a:lnTo>
                      <a:pt x="19050" y="498475"/>
                    </a:lnTo>
                    <a:lnTo>
                      <a:pt x="15875" y="498475"/>
                    </a:lnTo>
                    <a:lnTo>
                      <a:pt x="12700" y="498475"/>
                    </a:lnTo>
                    <a:lnTo>
                      <a:pt x="12700" y="495300"/>
                    </a:lnTo>
                    <a:lnTo>
                      <a:pt x="12700" y="492125"/>
                    </a:lnTo>
                    <a:lnTo>
                      <a:pt x="12700" y="488950"/>
                    </a:lnTo>
                    <a:lnTo>
                      <a:pt x="12700" y="485775"/>
                    </a:lnTo>
                    <a:lnTo>
                      <a:pt x="9525" y="485775"/>
                    </a:lnTo>
                    <a:lnTo>
                      <a:pt x="9525" y="482600"/>
                    </a:lnTo>
                    <a:lnTo>
                      <a:pt x="6350" y="482600"/>
                    </a:lnTo>
                    <a:lnTo>
                      <a:pt x="6350" y="479425"/>
                    </a:lnTo>
                    <a:lnTo>
                      <a:pt x="9525" y="479425"/>
                    </a:lnTo>
                    <a:lnTo>
                      <a:pt x="9525" y="476250"/>
                    </a:lnTo>
                    <a:lnTo>
                      <a:pt x="12700" y="476250"/>
                    </a:lnTo>
                    <a:lnTo>
                      <a:pt x="12700" y="473075"/>
                    </a:lnTo>
                    <a:lnTo>
                      <a:pt x="9525" y="473075"/>
                    </a:lnTo>
                    <a:lnTo>
                      <a:pt x="9525" y="469900"/>
                    </a:lnTo>
                    <a:lnTo>
                      <a:pt x="6350" y="469900"/>
                    </a:lnTo>
                    <a:lnTo>
                      <a:pt x="3175" y="469900"/>
                    </a:lnTo>
                    <a:lnTo>
                      <a:pt x="3175" y="466725"/>
                    </a:lnTo>
                    <a:lnTo>
                      <a:pt x="6350" y="466725"/>
                    </a:lnTo>
                    <a:lnTo>
                      <a:pt x="9525" y="466725"/>
                    </a:lnTo>
                    <a:lnTo>
                      <a:pt x="12700" y="466725"/>
                    </a:lnTo>
                    <a:lnTo>
                      <a:pt x="12700" y="463550"/>
                    </a:lnTo>
                    <a:lnTo>
                      <a:pt x="9525" y="463550"/>
                    </a:lnTo>
                    <a:lnTo>
                      <a:pt x="6350" y="463550"/>
                    </a:lnTo>
                    <a:lnTo>
                      <a:pt x="6350" y="460375"/>
                    </a:lnTo>
                    <a:lnTo>
                      <a:pt x="6350" y="457200"/>
                    </a:lnTo>
                    <a:lnTo>
                      <a:pt x="9525" y="457200"/>
                    </a:lnTo>
                    <a:lnTo>
                      <a:pt x="12700" y="457200"/>
                    </a:lnTo>
                    <a:lnTo>
                      <a:pt x="15875" y="457200"/>
                    </a:lnTo>
                    <a:lnTo>
                      <a:pt x="19050" y="457200"/>
                    </a:lnTo>
                    <a:lnTo>
                      <a:pt x="19050" y="454025"/>
                    </a:lnTo>
                    <a:lnTo>
                      <a:pt x="15875" y="454025"/>
                    </a:lnTo>
                    <a:lnTo>
                      <a:pt x="15875" y="450850"/>
                    </a:lnTo>
                    <a:lnTo>
                      <a:pt x="15875" y="447675"/>
                    </a:lnTo>
                    <a:lnTo>
                      <a:pt x="19050" y="444500"/>
                    </a:lnTo>
                    <a:lnTo>
                      <a:pt x="19050" y="441325"/>
                    </a:lnTo>
                    <a:lnTo>
                      <a:pt x="22225" y="441325"/>
                    </a:lnTo>
                    <a:lnTo>
                      <a:pt x="22225" y="438150"/>
                    </a:lnTo>
                    <a:lnTo>
                      <a:pt x="25400" y="438150"/>
                    </a:lnTo>
                    <a:lnTo>
                      <a:pt x="25400" y="434975"/>
                    </a:lnTo>
                    <a:lnTo>
                      <a:pt x="28575" y="434975"/>
                    </a:lnTo>
                    <a:lnTo>
                      <a:pt x="28575" y="431800"/>
                    </a:lnTo>
                    <a:lnTo>
                      <a:pt x="31750" y="431800"/>
                    </a:lnTo>
                    <a:lnTo>
                      <a:pt x="31750" y="428625"/>
                    </a:lnTo>
                    <a:lnTo>
                      <a:pt x="33338" y="428625"/>
                    </a:lnTo>
                    <a:lnTo>
                      <a:pt x="34925" y="428625"/>
                    </a:lnTo>
                    <a:lnTo>
                      <a:pt x="34925" y="425450"/>
                    </a:lnTo>
                    <a:lnTo>
                      <a:pt x="38100" y="425450"/>
                    </a:lnTo>
                    <a:lnTo>
                      <a:pt x="41275" y="425450"/>
                    </a:lnTo>
                    <a:lnTo>
                      <a:pt x="41275" y="428625"/>
                    </a:lnTo>
                    <a:lnTo>
                      <a:pt x="44450" y="428625"/>
                    </a:lnTo>
                    <a:lnTo>
                      <a:pt x="44450" y="425450"/>
                    </a:lnTo>
                    <a:lnTo>
                      <a:pt x="41275" y="425450"/>
                    </a:lnTo>
                    <a:lnTo>
                      <a:pt x="41275" y="422275"/>
                    </a:lnTo>
                    <a:lnTo>
                      <a:pt x="41275" y="419100"/>
                    </a:lnTo>
                    <a:lnTo>
                      <a:pt x="44450" y="422275"/>
                    </a:lnTo>
                    <a:lnTo>
                      <a:pt x="44450" y="419100"/>
                    </a:lnTo>
                    <a:lnTo>
                      <a:pt x="44450" y="417513"/>
                    </a:lnTo>
                    <a:lnTo>
                      <a:pt x="44450" y="415925"/>
                    </a:lnTo>
                    <a:lnTo>
                      <a:pt x="44450" y="412750"/>
                    </a:lnTo>
                    <a:lnTo>
                      <a:pt x="44450" y="409575"/>
                    </a:lnTo>
                    <a:lnTo>
                      <a:pt x="47625" y="406400"/>
                    </a:lnTo>
                    <a:lnTo>
                      <a:pt x="47625" y="403225"/>
                    </a:lnTo>
                    <a:lnTo>
                      <a:pt x="50800" y="403225"/>
                    </a:lnTo>
                    <a:lnTo>
                      <a:pt x="50800" y="400050"/>
                    </a:lnTo>
                    <a:lnTo>
                      <a:pt x="50800" y="396875"/>
                    </a:lnTo>
                    <a:lnTo>
                      <a:pt x="53975" y="396875"/>
                    </a:lnTo>
                    <a:lnTo>
                      <a:pt x="53975" y="393700"/>
                    </a:lnTo>
                    <a:lnTo>
                      <a:pt x="57150" y="393700"/>
                    </a:lnTo>
                    <a:lnTo>
                      <a:pt x="60325" y="393700"/>
                    </a:lnTo>
                    <a:lnTo>
                      <a:pt x="61913" y="393700"/>
                    </a:lnTo>
                    <a:lnTo>
                      <a:pt x="63500" y="393700"/>
                    </a:lnTo>
                    <a:lnTo>
                      <a:pt x="63500" y="390525"/>
                    </a:lnTo>
                    <a:lnTo>
                      <a:pt x="66675" y="393700"/>
                    </a:lnTo>
                    <a:lnTo>
                      <a:pt x="69850" y="393700"/>
                    </a:lnTo>
                    <a:lnTo>
                      <a:pt x="69850" y="396875"/>
                    </a:lnTo>
                    <a:lnTo>
                      <a:pt x="73025" y="393700"/>
                    </a:lnTo>
                    <a:lnTo>
                      <a:pt x="73025" y="396875"/>
                    </a:lnTo>
                    <a:lnTo>
                      <a:pt x="73025" y="400050"/>
                    </a:lnTo>
                    <a:lnTo>
                      <a:pt x="76200" y="400050"/>
                    </a:lnTo>
                    <a:lnTo>
                      <a:pt x="77788" y="400050"/>
                    </a:lnTo>
                    <a:lnTo>
                      <a:pt x="77788" y="401638"/>
                    </a:lnTo>
                    <a:lnTo>
                      <a:pt x="76200" y="401638"/>
                    </a:lnTo>
                    <a:lnTo>
                      <a:pt x="76200" y="403225"/>
                    </a:lnTo>
                    <a:lnTo>
                      <a:pt x="79375" y="403225"/>
                    </a:lnTo>
                    <a:lnTo>
                      <a:pt x="79375" y="406400"/>
                    </a:lnTo>
                    <a:lnTo>
                      <a:pt x="82550" y="406400"/>
                    </a:lnTo>
                    <a:lnTo>
                      <a:pt x="85725" y="406400"/>
                    </a:lnTo>
                    <a:lnTo>
                      <a:pt x="88900" y="406400"/>
                    </a:lnTo>
                    <a:lnTo>
                      <a:pt x="88900" y="403225"/>
                    </a:lnTo>
                    <a:lnTo>
                      <a:pt x="92075" y="403225"/>
                    </a:lnTo>
                    <a:lnTo>
                      <a:pt x="92075" y="400050"/>
                    </a:lnTo>
                    <a:lnTo>
                      <a:pt x="95250" y="400050"/>
                    </a:lnTo>
                    <a:lnTo>
                      <a:pt x="98425" y="400050"/>
                    </a:lnTo>
                    <a:lnTo>
                      <a:pt x="98425" y="396875"/>
                    </a:lnTo>
                    <a:lnTo>
                      <a:pt x="101600" y="393700"/>
                    </a:lnTo>
                    <a:lnTo>
                      <a:pt x="101600" y="390525"/>
                    </a:lnTo>
                    <a:lnTo>
                      <a:pt x="103188" y="390525"/>
                    </a:lnTo>
                    <a:lnTo>
                      <a:pt x="104775" y="390525"/>
                    </a:lnTo>
                    <a:lnTo>
                      <a:pt x="104775" y="387350"/>
                    </a:lnTo>
                    <a:lnTo>
                      <a:pt x="107950" y="387350"/>
                    </a:lnTo>
                    <a:lnTo>
                      <a:pt x="107950" y="384175"/>
                    </a:lnTo>
                    <a:lnTo>
                      <a:pt x="111125" y="384175"/>
                    </a:lnTo>
                    <a:lnTo>
                      <a:pt x="114300" y="384175"/>
                    </a:lnTo>
                    <a:lnTo>
                      <a:pt x="114300" y="387350"/>
                    </a:lnTo>
                    <a:lnTo>
                      <a:pt x="111125" y="387350"/>
                    </a:lnTo>
                    <a:lnTo>
                      <a:pt x="111125" y="390525"/>
                    </a:lnTo>
                    <a:lnTo>
                      <a:pt x="114300" y="390525"/>
                    </a:lnTo>
                    <a:lnTo>
                      <a:pt x="117475" y="390525"/>
                    </a:lnTo>
                    <a:lnTo>
                      <a:pt x="120650" y="390525"/>
                    </a:lnTo>
                    <a:lnTo>
                      <a:pt x="123825" y="390525"/>
                    </a:lnTo>
                    <a:lnTo>
                      <a:pt x="123825" y="387350"/>
                    </a:lnTo>
                    <a:lnTo>
                      <a:pt x="127000" y="390525"/>
                    </a:lnTo>
                    <a:lnTo>
                      <a:pt x="130175" y="390525"/>
                    </a:lnTo>
                    <a:lnTo>
                      <a:pt x="130175" y="387350"/>
                    </a:lnTo>
                    <a:lnTo>
                      <a:pt x="133350" y="387350"/>
                    </a:lnTo>
                    <a:lnTo>
                      <a:pt x="136525" y="387350"/>
                    </a:lnTo>
                    <a:lnTo>
                      <a:pt x="136525" y="384175"/>
                    </a:lnTo>
                    <a:lnTo>
                      <a:pt x="139700" y="384175"/>
                    </a:lnTo>
                    <a:lnTo>
                      <a:pt x="139700" y="381000"/>
                    </a:lnTo>
                    <a:lnTo>
                      <a:pt x="139700" y="377825"/>
                    </a:lnTo>
                    <a:lnTo>
                      <a:pt x="142875" y="377825"/>
                    </a:lnTo>
                    <a:lnTo>
                      <a:pt x="142875" y="374650"/>
                    </a:lnTo>
                    <a:lnTo>
                      <a:pt x="142875" y="371475"/>
                    </a:lnTo>
                    <a:lnTo>
                      <a:pt x="142875" y="368300"/>
                    </a:lnTo>
                    <a:lnTo>
                      <a:pt x="142875" y="365125"/>
                    </a:lnTo>
                    <a:lnTo>
                      <a:pt x="142875" y="361950"/>
                    </a:lnTo>
                    <a:lnTo>
                      <a:pt x="142875" y="358775"/>
                    </a:lnTo>
                    <a:lnTo>
                      <a:pt x="142875" y="355600"/>
                    </a:lnTo>
                    <a:lnTo>
                      <a:pt x="142875" y="352425"/>
                    </a:lnTo>
                    <a:lnTo>
                      <a:pt x="139700" y="349250"/>
                    </a:lnTo>
                    <a:lnTo>
                      <a:pt x="139700" y="346075"/>
                    </a:lnTo>
                    <a:lnTo>
                      <a:pt x="136525" y="342900"/>
                    </a:lnTo>
                    <a:lnTo>
                      <a:pt x="133350" y="342900"/>
                    </a:lnTo>
                    <a:lnTo>
                      <a:pt x="133350" y="339725"/>
                    </a:lnTo>
                    <a:lnTo>
                      <a:pt x="133350" y="336550"/>
                    </a:lnTo>
                    <a:lnTo>
                      <a:pt x="136525" y="336550"/>
                    </a:lnTo>
                    <a:lnTo>
                      <a:pt x="139700" y="336550"/>
                    </a:lnTo>
                    <a:lnTo>
                      <a:pt x="139700" y="339725"/>
                    </a:lnTo>
                    <a:lnTo>
                      <a:pt x="142875" y="336550"/>
                    </a:lnTo>
                    <a:lnTo>
                      <a:pt x="142875" y="333375"/>
                    </a:lnTo>
                    <a:lnTo>
                      <a:pt x="146050" y="333375"/>
                    </a:lnTo>
                    <a:lnTo>
                      <a:pt x="149225" y="333375"/>
                    </a:lnTo>
                    <a:lnTo>
                      <a:pt x="149225" y="330200"/>
                    </a:lnTo>
                    <a:lnTo>
                      <a:pt x="149225" y="327025"/>
                    </a:lnTo>
                    <a:lnTo>
                      <a:pt x="146050" y="323850"/>
                    </a:lnTo>
                    <a:lnTo>
                      <a:pt x="146050" y="320675"/>
                    </a:lnTo>
                    <a:lnTo>
                      <a:pt x="142875" y="320675"/>
                    </a:lnTo>
                    <a:lnTo>
                      <a:pt x="142875" y="319088"/>
                    </a:lnTo>
                    <a:lnTo>
                      <a:pt x="142875" y="317500"/>
                    </a:lnTo>
                    <a:lnTo>
                      <a:pt x="142875" y="314325"/>
                    </a:lnTo>
                    <a:lnTo>
                      <a:pt x="139700" y="314325"/>
                    </a:lnTo>
                    <a:lnTo>
                      <a:pt x="139700" y="317500"/>
                    </a:lnTo>
                    <a:lnTo>
                      <a:pt x="136525" y="320675"/>
                    </a:lnTo>
                    <a:lnTo>
                      <a:pt x="136525" y="323850"/>
                    </a:lnTo>
                    <a:lnTo>
                      <a:pt x="133350" y="323850"/>
                    </a:lnTo>
                    <a:lnTo>
                      <a:pt x="130175" y="323850"/>
                    </a:lnTo>
                    <a:lnTo>
                      <a:pt x="130175" y="320675"/>
                    </a:lnTo>
                    <a:lnTo>
                      <a:pt x="127000" y="323850"/>
                    </a:lnTo>
                    <a:lnTo>
                      <a:pt x="123825" y="323850"/>
                    </a:lnTo>
                    <a:lnTo>
                      <a:pt x="123825" y="327025"/>
                    </a:lnTo>
                    <a:lnTo>
                      <a:pt x="120650" y="323850"/>
                    </a:lnTo>
                    <a:lnTo>
                      <a:pt x="117475" y="323850"/>
                    </a:lnTo>
                    <a:lnTo>
                      <a:pt x="117475" y="327025"/>
                    </a:lnTo>
                    <a:lnTo>
                      <a:pt x="117475" y="330200"/>
                    </a:lnTo>
                    <a:lnTo>
                      <a:pt x="114300" y="330200"/>
                    </a:lnTo>
                    <a:lnTo>
                      <a:pt x="111125" y="330200"/>
                    </a:lnTo>
                    <a:lnTo>
                      <a:pt x="111125" y="333375"/>
                    </a:lnTo>
                    <a:lnTo>
                      <a:pt x="107950" y="333375"/>
                    </a:lnTo>
                    <a:lnTo>
                      <a:pt x="107950" y="336550"/>
                    </a:lnTo>
                    <a:lnTo>
                      <a:pt x="104775" y="339725"/>
                    </a:lnTo>
                    <a:lnTo>
                      <a:pt x="104775" y="342900"/>
                    </a:lnTo>
                    <a:lnTo>
                      <a:pt x="101600" y="342900"/>
                    </a:lnTo>
                    <a:lnTo>
                      <a:pt x="101600" y="339725"/>
                    </a:lnTo>
                    <a:lnTo>
                      <a:pt x="101600" y="336550"/>
                    </a:lnTo>
                    <a:lnTo>
                      <a:pt x="101600" y="333375"/>
                    </a:lnTo>
                    <a:lnTo>
                      <a:pt x="101600" y="330200"/>
                    </a:lnTo>
                    <a:lnTo>
                      <a:pt x="98425" y="330200"/>
                    </a:lnTo>
                    <a:lnTo>
                      <a:pt x="98425" y="327025"/>
                    </a:lnTo>
                    <a:lnTo>
                      <a:pt x="95250" y="327025"/>
                    </a:lnTo>
                    <a:lnTo>
                      <a:pt x="92075" y="327025"/>
                    </a:lnTo>
                    <a:lnTo>
                      <a:pt x="92075" y="330200"/>
                    </a:lnTo>
                    <a:lnTo>
                      <a:pt x="88900" y="330200"/>
                    </a:lnTo>
                    <a:lnTo>
                      <a:pt x="88900" y="327025"/>
                    </a:lnTo>
                    <a:lnTo>
                      <a:pt x="85725" y="327025"/>
                    </a:lnTo>
                    <a:lnTo>
                      <a:pt x="82550" y="327025"/>
                    </a:lnTo>
                    <a:lnTo>
                      <a:pt x="79375" y="327025"/>
                    </a:lnTo>
                    <a:lnTo>
                      <a:pt x="76200" y="327025"/>
                    </a:lnTo>
                    <a:lnTo>
                      <a:pt x="73025" y="327025"/>
                    </a:lnTo>
                    <a:lnTo>
                      <a:pt x="73025" y="323850"/>
                    </a:lnTo>
                    <a:lnTo>
                      <a:pt x="69850" y="323850"/>
                    </a:lnTo>
                    <a:lnTo>
                      <a:pt x="69850" y="327025"/>
                    </a:lnTo>
                    <a:lnTo>
                      <a:pt x="68263" y="327025"/>
                    </a:lnTo>
                    <a:lnTo>
                      <a:pt x="68263" y="328613"/>
                    </a:lnTo>
                    <a:lnTo>
                      <a:pt x="66675" y="328613"/>
                    </a:lnTo>
                    <a:lnTo>
                      <a:pt x="66675" y="327025"/>
                    </a:lnTo>
                    <a:lnTo>
                      <a:pt x="61913" y="329406"/>
                    </a:lnTo>
                    <a:lnTo>
                      <a:pt x="61913" y="330200"/>
                    </a:lnTo>
                    <a:lnTo>
                      <a:pt x="60325" y="330200"/>
                    </a:lnTo>
                    <a:lnTo>
                      <a:pt x="60325" y="327025"/>
                    </a:lnTo>
                    <a:lnTo>
                      <a:pt x="57150" y="327025"/>
                    </a:lnTo>
                    <a:lnTo>
                      <a:pt x="57150" y="330200"/>
                    </a:lnTo>
                    <a:lnTo>
                      <a:pt x="53975" y="330200"/>
                    </a:lnTo>
                    <a:lnTo>
                      <a:pt x="47625" y="323850"/>
                    </a:lnTo>
                    <a:lnTo>
                      <a:pt x="41275" y="320675"/>
                    </a:lnTo>
                    <a:lnTo>
                      <a:pt x="38100" y="320675"/>
                    </a:lnTo>
                    <a:lnTo>
                      <a:pt x="34925" y="320675"/>
                    </a:lnTo>
                    <a:lnTo>
                      <a:pt x="31750" y="317500"/>
                    </a:lnTo>
                    <a:lnTo>
                      <a:pt x="28575" y="317500"/>
                    </a:lnTo>
                    <a:lnTo>
                      <a:pt x="28575" y="315913"/>
                    </a:lnTo>
                    <a:lnTo>
                      <a:pt x="28575" y="314325"/>
                    </a:lnTo>
                    <a:lnTo>
                      <a:pt x="25400" y="314325"/>
                    </a:lnTo>
                    <a:lnTo>
                      <a:pt x="25400" y="311150"/>
                    </a:lnTo>
                    <a:lnTo>
                      <a:pt x="25400" y="307975"/>
                    </a:lnTo>
                    <a:lnTo>
                      <a:pt x="25400" y="304800"/>
                    </a:lnTo>
                    <a:lnTo>
                      <a:pt x="28575" y="304800"/>
                    </a:lnTo>
                    <a:lnTo>
                      <a:pt x="28575" y="301625"/>
                    </a:lnTo>
                    <a:lnTo>
                      <a:pt x="28575" y="298450"/>
                    </a:lnTo>
                    <a:lnTo>
                      <a:pt x="25400" y="298450"/>
                    </a:lnTo>
                    <a:lnTo>
                      <a:pt x="25400" y="295275"/>
                    </a:lnTo>
                    <a:lnTo>
                      <a:pt x="25400" y="292100"/>
                    </a:lnTo>
                    <a:lnTo>
                      <a:pt x="22225" y="292100"/>
                    </a:lnTo>
                    <a:lnTo>
                      <a:pt x="22225" y="288925"/>
                    </a:lnTo>
                    <a:lnTo>
                      <a:pt x="25400" y="288925"/>
                    </a:lnTo>
                    <a:lnTo>
                      <a:pt x="28575" y="288925"/>
                    </a:lnTo>
                    <a:lnTo>
                      <a:pt x="28575" y="285750"/>
                    </a:lnTo>
                    <a:lnTo>
                      <a:pt x="28575" y="282575"/>
                    </a:lnTo>
                    <a:lnTo>
                      <a:pt x="31750" y="282575"/>
                    </a:lnTo>
                    <a:lnTo>
                      <a:pt x="31750" y="279400"/>
                    </a:lnTo>
                    <a:lnTo>
                      <a:pt x="28575" y="279400"/>
                    </a:lnTo>
                    <a:lnTo>
                      <a:pt x="25400" y="279400"/>
                    </a:lnTo>
                    <a:lnTo>
                      <a:pt x="25400" y="276225"/>
                    </a:lnTo>
                    <a:lnTo>
                      <a:pt x="22225" y="273050"/>
                    </a:lnTo>
                    <a:lnTo>
                      <a:pt x="19050" y="273050"/>
                    </a:lnTo>
                    <a:lnTo>
                      <a:pt x="15875" y="273050"/>
                    </a:lnTo>
                    <a:lnTo>
                      <a:pt x="12700" y="273050"/>
                    </a:lnTo>
                    <a:lnTo>
                      <a:pt x="12700" y="269875"/>
                    </a:lnTo>
                    <a:lnTo>
                      <a:pt x="9525" y="269875"/>
                    </a:lnTo>
                    <a:lnTo>
                      <a:pt x="9525" y="266700"/>
                    </a:lnTo>
                    <a:lnTo>
                      <a:pt x="6350" y="263525"/>
                    </a:lnTo>
                    <a:lnTo>
                      <a:pt x="3175" y="263525"/>
                    </a:lnTo>
                    <a:lnTo>
                      <a:pt x="3175" y="260350"/>
                    </a:lnTo>
                    <a:lnTo>
                      <a:pt x="0" y="260350"/>
                    </a:lnTo>
                    <a:lnTo>
                      <a:pt x="0" y="257175"/>
                    </a:lnTo>
                    <a:lnTo>
                      <a:pt x="0" y="254000"/>
                    </a:lnTo>
                    <a:lnTo>
                      <a:pt x="3175" y="254000"/>
                    </a:lnTo>
                    <a:lnTo>
                      <a:pt x="6350" y="250825"/>
                    </a:lnTo>
                    <a:lnTo>
                      <a:pt x="9525" y="250825"/>
                    </a:lnTo>
                    <a:lnTo>
                      <a:pt x="12700" y="250825"/>
                    </a:lnTo>
                    <a:lnTo>
                      <a:pt x="15875" y="247650"/>
                    </a:lnTo>
                    <a:lnTo>
                      <a:pt x="19050" y="247650"/>
                    </a:lnTo>
                    <a:lnTo>
                      <a:pt x="22225" y="247650"/>
                    </a:lnTo>
                    <a:lnTo>
                      <a:pt x="22225" y="250825"/>
                    </a:lnTo>
                    <a:lnTo>
                      <a:pt x="25400" y="250825"/>
                    </a:lnTo>
                    <a:lnTo>
                      <a:pt x="25400" y="247650"/>
                    </a:lnTo>
                    <a:lnTo>
                      <a:pt x="28575" y="247650"/>
                    </a:lnTo>
                    <a:lnTo>
                      <a:pt x="28575" y="244475"/>
                    </a:lnTo>
                    <a:lnTo>
                      <a:pt x="31750" y="244475"/>
                    </a:lnTo>
                    <a:lnTo>
                      <a:pt x="31750" y="241300"/>
                    </a:lnTo>
                    <a:lnTo>
                      <a:pt x="34925" y="238125"/>
                    </a:lnTo>
                    <a:lnTo>
                      <a:pt x="34925" y="241300"/>
                    </a:lnTo>
                    <a:lnTo>
                      <a:pt x="38100" y="238125"/>
                    </a:lnTo>
                    <a:lnTo>
                      <a:pt x="39688" y="238125"/>
                    </a:lnTo>
                    <a:lnTo>
                      <a:pt x="41275" y="238125"/>
                    </a:lnTo>
                    <a:lnTo>
                      <a:pt x="44450" y="238125"/>
                    </a:lnTo>
                    <a:lnTo>
                      <a:pt x="46038" y="238125"/>
                    </a:lnTo>
                    <a:lnTo>
                      <a:pt x="46038" y="239713"/>
                    </a:lnTo>
                    <a:lnTo>
                      <a:pt x="47625" y="241300"/>
                    </a:lnTo>
                    <a:lnTo>
                      <a:pt x="50800" y="241300"/>
                    </a:lnTo>
                    <a:lnTo>
                      <a:pt x="53975" y="244475"/>
                    </a:lnTo>
                    <a:lnTo>
                      <a:pt x="53975" y="241300"/>
                    </a:lnTo>
                    <a:lnTo>
                      <a:pt x="57150" y="241300"/>
                    </a:lnTo>
                    <a:lnTo>
                      <a:pt x="57150" y="238125"/>
                    </a:lnTo>
                    <a:lnTo>
                      <a:pt x="53975" y="238125"/>
                    </a:lnTo>
                    <a:lnTo>
                      <a:pt x="50800" y="238125"/>
                    </a:lnTo>
                    <a:lnTo>
                      <a:pt x="50800" y="234950"/>
                    </a:lnTo>
                    <a:lnTo>
                      <a:pt x="53975" y="234950"/>
                    </a:lnTo>
                    <a:lnTo>
                      <a:pt x="53975" y="231775"/>
                    </a:lnTo>
                    <a:lnTo>
                      <a:pt x="57150" y="231775"/>
                    </a:lnTo>
                    <a:lnTo>
                      <a:pt x="60325" y="228600"/>
                    </a:lnTo>
                    <a:lnTo>
                      <a:pt x="63500" y="228600"/>
                    </a:lnTo>
                    <a:lnTo>
                      <a:pt x="66675" y="228600"/>
                    </a:lnTo>
                    <a:lnTo>
                      <a:pt x="66675" y="225425"/>
                    </a:lnTo>
                    <a:lnTo>
                      <a:pt x="69850" y="225425"/>
                    </a:lnTo>
                    <a:lnTo>
                      <a:pt x="69850" y="228600"/>
                    </a:lnTo>
                    <a:lnTo>
                      <a:pt x="73025" y="228600"/>
                    </a:lnTo>
                    <a:lnTo>
                      <a:pt x="76200" y="225425"/>
                    </a:lnTo>
                    <a:lnTo>
                      <a:pt x="79375" y="225425"/>
                    </a:lnTo>
                    <a:lnTo>
                      <a:pt x="82550" y="222250"/>
                    </a:lnTo>
                    <a:lnTo>
                      <a:pt x="85725" y="222250"/>
                    </a:lnTo>
                    <a:lnTo>
                      <a:pt x="88900" y="222250"/>
                    </a:lnTo>
                    <a:lnTo>
                      <a:pt x="92075" y="222250"/>
                    </a:lnTo>
                    <a:lnTo>
                      <a:pt x="95250" y="222250"/>
                    </a:lnTo>
                    <a:lnTo>
                      <a:pt x="95250" y="225425"/>
                    </a:lnTo>
                    <a:lnTo>
                      <a:pt x="98425" y="225425"/>
                    </a:lnTo>
                    <a:lnTo>
                      <a:pt x="98425" y="228600"/>
                    </a:lnTo>
                    <a:lnTo>
                      <a:pt x="98425" y="231775"/>
                    </a:lnTo>
                    <a:lnTo>
                      <a:pt x="95250" y="231775"/>
                    </a:lnTo>
                    <a:lnTo>
                      <a:pt x="95250" y="234950"/>
                    </a:lnTo>
                    <a:lnTo>
                      <a:pt x="96838" y="234950"/>
                    </a:lnTo>
                    <a:lnTo>
                      <a:pt x="96838" y="236538"/>
                    </a:lnTo>
                    <a:lnTo>
                      <a:pt x="95250" y="236538"/>
                    </a:lnTo>
                    <a:lnTo>
                      <a:pt x="95250" y="238125"/>
                    </a:lnTo>
                    <a:lnTo>
                      <a:pt x="96838" y="238125"/>
                    </a:lnTo>
                    <a:lnTo>
                      <a:pt x="96838" y="239713"/>
                    </a:lnTo>
                    <a:lnTo>
                      <a:pt x="95250" y="239713"/>
                    </a:lnTo>
                    <a:lnTo>
                      <a:pt x="95250" y="241300"/>
                    </a:lnTo>
                    <a:lnTo>
                      <a:pt x="92075" y="241300"/>
                    </a:lnTo>
                    <a:lnTo>
                      <a:pt x="88900" y="241300"/>
                    </a:lnTo>
                    <a:lnTo>
                      <a:pt x="88900" y="244475"/>
                    </a:lnTo>
                    <a:lnTo>
                      <a:pt x="90488" y="244475"/>
                    </a:lnTo>
                    <a:lnTo>
                      <a:pt x="92075" y="244475"/>
                    </a:lnTo>
                    <a:lnTo>
                      <a:pt x="92075" y="247650"/>
                    </a:lnTo>
                    <a:lnTo>
                      <a:pt x="95250" y="250825"/>
                    </a:lnTo>
                    <a:lnTo>
                      <a:pt x="98425" y="250825"/>
                    </a:lnTo>
                    <a:lnTo>
                      <a:pt x="101600" y="250825"/>
                    </a:lnTo>
                    <a:lnTo>
                      <a:pt x="104775" y="250825"/>
                    </a:lnTo>
                    <a:lnTo>
                      <a:pt x="111125" y="254000"/>
                    </a:lnTo>
                    <a:lnTo>
                      <a:pt x="114300" y="254000"/>
                    </a:lnTo>
                    <a:lnTo>
                      <a:pt x="117475" y="254000"/>
                    </a:lnTo>
                    <a:lnTo>
                      <a:pt x="117475" y="257175"/>
                    </a:lnTo>
                    <a:lnTo>
                      <a:pt x="120650" y="257175"/>
                    </a:lnTo>
                    <a:lnTo>
                      <a:pt x="123825" y="257175"/>
                    </a:lnTo>
                    <a:lnTo>
                      <a:pt x="127000" y="257175"/>
                    </a:lnTo>
                    <a:lnTo>
                      <a:pt x="130175" y="257175"/>
                    </a:lnTo>
                    <a:lnTo>
                      <a:pt x="133350" y="257175"/>
                    </a:lnTo>
                    <a:lnTo>
                      <a:pt x="134938" y="257175"/>
                    </a:lnTo>
                    <a:lnTo>
                      <a:pt x="136525" y="257175"/>
                    </a:lnTo>
                    <a:lnTo>
                      <a:pt x="136525" y="254000"/>
                    </a:lnTo>
                    <a:lnTo>
                      <a:pt x="139700" y="254000"/>
                    </a:lnTo>
                    <a:lnTo>
                      <a:pt x="139700" y="250825"/>
                    </a:lnTo>
                    <a:lnTo>
                      <a:pt x="139700" y="247650"/>
                    </a:lnTo>
                    <a:lnTo>
                      <a:pt x="142875" y="247650"/>
                    </a:lnTo>
                    <a:lnTo>
                      <a:pt x="146050" y="247650"/>
                    </a:lnTo>
                    <a:lnTo>
                      <a:pt x="146050" y="250825"/>
                    </a:lnTo>
                    <a:lnTo>
                      <a:pt x="149225" y="250825"/>
                    </a:lnTo>
                    <a:lnTo>
                      <a:pt x="150813" y="250825"/>
                    </a:lnTo>
                    <a:lnTo>
                      <a:pt x="150813" y="252412"/>
                    </a:lnTo>
                    <a:lnTo>
                      <a:pt x="152400" y="250825"/>
                    </a:lnTo>
                    <a:lnTo>
                      <a:pt x="152400" y="247650"/>
                    </a:lnTo>
                    <a:lnTo>
                      <a:pt x="152400" y="244475"/>
                    </a:lnTo>
                    <a:lnTo>
                      <a:pt x="149225" y="244475"/>
                    </a:lnTo>
                    <a:lnTo>
                      <a:pt x="146050" y="241300"/>
                    </a:lnTo>
                    <a:lnTo>
                      <a:pt x="142875" y="241300"/>
                    </a:lnTo>
                    <a:lnTo>
                      <a:pt x="139700" y="241300"/>
                    </a:lnTo>
                    <a:lnTo>
                      <a:pt x="136525" y="241300"/>
                    </a:lnTo>
                    <a:lnTo>
                      <a:pt x="133350" y="241300"/>
                    </a:lnTo>
                    <a:lnTo>
                      <a:pt x="136525" y="238125"/>
                    </a:lnTo>
                    <a:lnTo>
                      <a:pt x="136525" y="234950"/>
                    </a:lnTo>
                    <a:lnTo>
                      <a:pt x="139700" y="234950"/>
                    </a:lnTo>
                    <a:lnTo>
                      <a:pt x="139700" y="238125"/>
                    </a:lnTo>
                    <a:lnTo>
                      <a:pt x="142875" y="238125"/>
                    </a:lnTo>
                    <a:lnTo>
                      <a:pt x="146050" y="238125"/>
                    </a:lnTo>
                    <a:lnTo>
                      <a:pt x="146050" y="234950"/>
                    </a:lnTo>
                    <a:lnTo>
                      <a:pt x="142875" y="234950"/>
                    </a:lnTo>
                    <a:lnTo>
                      <a:pt x="142875" y="231775"/>
                    </a:lnTo>
                    <a:lnTo>
                      <a:pt x="142875" y="228600"/>
                    </a:lnTo>
                    <a:lnTo>
                      <a:pt x="139700" y="228600"/>
                    </a:lnTo>
                    <a:lnTo>
                      <a:pt x="139700" y="225425"/>
                    </a:lnTo>
                    <a:lnTo>
                      <a:pt x="136525" y="225425"/>
                    </a:lnTo>
                    <a:lnTo>
                      <a:pt x="136525" y="222250"/>
                    </a:lnTo>
                    <a:lnTo>
                      <a:pt x="136525" y="219075"/>
                    </a:lnTo>
                    <a:lnTo>
                      <a:pt x="139700" y="219075"/>
                    </a:lnTo>
                    <a:lnTo>
                      <a:pt x="139700" y="215900"/>
                    </a:lnTo>
                    <a:lnTo>
                      <a:pt x="139700" y="212725"/>
                    </a:lnTo>
                    <a:lnTo>
                      <a:pt x="142875" y="212725"/>
                    </a:lnTo>
                    <a:lnTo>
                      <a:pt x="146050" y="212725"/>
                    </a:lnTo>
                    <a:lnTo>
                      <a:pt x="146050" y="209550"/>
                    </a:lnTo>
                    <a:lnTo>
                      <a:pt x="142875" y="209550"/>
                    </a:lnTo>
                    <a:lnTo>
                      <a:pt x="142875" y="206375"/>
                    </a:lnTo>
                    <a:lnTo>
                      <a:pt x="139700" y="206375"/>
                    </a:lnTo>
                    <a:lnTo>
                      <a:pt x="136525" y="206375"/>
                    </a:lnTo>
                    <a:lnTo>
                      <a:pt x="133350" y="206375"/>
                    </a:lnTo>
                    <a:lnTo>
                      <a:pt x="133350" y="209550"/>
                    </a:lnTo>
                    <a:lnTo>
                      <a:pt x="130175" y="206375"/>
                    </a:lnTo>
                    <a:lnTo>
                      <a:pt x="127000" y="209550"/>
                    </a:lnTo>
                    <a:lnTo>
                      <a:pt x="127000" y="206375"/>
                    </a:lnTo>
                    <a:lnTo>
                      <a:pt x="123825" y="206375"/>
                    </a:lnTo>
                    <a:lnTo>
                      <a:pt x="123825" y="203200"/>
                    </a:lnTo>
                    <a:lnTo>
                      <a:pt x="120650" y="203200"/>
                    </a:lnTo>
                    <a:lnTo>
                      <a:pt x="117475" y="203200"/>
                    </a:lnTo>
                    <a:lnTo>
                      <a:pt x="114300" y="203200"/>
                    </a:lnTo>
                    <a:lnTo>
                      <a:pt x="111125" y="203200"/>
                    </a:lnTo>
                    <a:lnTo>
                      <a:pt x="107950" y="200025"/>
                    </a:lnTo>
                    <a:lnTo>
                      <a:pt x="104775" y="200025"/>
                    </a:lnTo>
                    <a:lnTo>
                      <a:pt x="101600" y="196850"/>
                    </a:lnTo>
                    <a:lnTo>
                      <a:pt x="101600" y="193675"/>
                    </a:lnTo>
                    <a:lnTo>
                      <a:pt x="104775" y="193675"/>
                    </a:lnTo>
                    <a:lnTo>
                      <a:pt x="104775" y="190500"/>
                    </a:lnTo>
                    <a:lnTo>
                      <a:pt x="101600" y="190500"/>
                    </a:lnTo>
                    <a:lnTo>
                      <a:pt x="101600" y="187325"/>
                    </a:lnTo>
                    <a:lnTo>
                      <a:pt x="101600" y="184150"/>
                    </a:lnTo>
                    <a:lnTo>
                      <a:pt x="101600" y="180975"/>
                    </a:lnTo>
                    <a:lnTo>
                      <a:pt x="101600" y="177800"/>
                    </a:lnTo>
                    <a:lnTo>
                      <a:pt x="98425" y="174625"/>
                    </a:lnTo>
                    <a:lnTo>
                      <a:pt x="98425" y="171450"/>
                    </a:lnTo>
                    <a:lnTo>
                      <a:pt x="95250" y="168275"/>
                    </a:lnTo>
                    <a:lnTo>
                      <a:pt x="92075" y="168275"/>
                    </a:lnTo>
                    <a:lnTo>
                      <a:pt x="92075" y="165100"/>
                    </a:lnTo>
                    <a:lnTo>
                      <a:pt x="92075" y="161925"/>
                    </a:lnTo>
                    <a:lnTo>
                      <a:pt x="88900" y="161925"/>
                    </a:lnTo>
                    <a:lnTo>
                      <a:pt x="88900" y="158750"/>
                    </a:lnTo>
                    <a:lnTo>
                      <a:pt x="85725" y="158750"/>
                    </a:lnTo>
                    <a:lnTo>
                      <a:pt x="85725" y="155575"/>
                    </a:lnTo>
                    <a:lnTo>
                      <a:pt x="82550" y="152400"/>
                    </a:lnTo>
                    <a:lnTo>
                      <a:pt x="79375" y="149225"/>
                    </a:lnTo>
                    <a:lnTo>
                      <a:pt x="79375" y="146050"/>
                    </a:lnTo>
                    <a:lnTo>
                      <a:pt x="76200" y="146050"/>
                    </a:lnTo>
                    <a:lnTo>
                      <a:pt x="73025" y="146050"/>
                    </a:lnTo>
                    <a:lnTo>
                      <a:pt x="73025" y="142875"/>
                    </a:lnTo>
                    <a:lnTo>
                      <a:pt x="69850" y="142875"/>
                    </a:lnTo>
                    <a:lnTo>
                      <a:pt x="69850" y="139700"/>
                    </a:lnTo>
                    <a:lnTo>
                      <a:pt x="66675" y="139700"/>
                    </a:lnTo>
                    <a:lnTo>
                      <a:pt x="66675" y="136525"/>
                    </a:lnTo>
                    <a:lnTo>
                      <a:pt x="66675" y="133350"/>
                    </a:lnTo>
                    <a:lnTo>
                      <a:pt x="63500" y="133350"/>
                    </a:lnTo>
                    <a:lnTo>
                      <a:pt x="63500" y="130175"/>
                    </a:lnTo>
                    <a:lnTo>
                      <a:pt x="60325" y="130175"/>
                    </a:lnTo>
                    <a:lnTo>
                      <a:pt x="57150" y="127000"/>
                    </a:lnTo>
                    <a:lnTo>
                      <a:pt x="60325" y="123825"/>
                    </a:lnTo>
                    <a:lnTo>
                      <a:pt x="63500" y="123825"/>
                    </a:lnTo>
                    <a:lnTo>
                      <a:pt x="63500" y="120650"/>
                    </a:lnTo>
                    <a:lnTo>
                      <a:pt x="66675" y="120650"/>
                    </a:lnTo>
                    <a:lnTo>
                      <a:pt x="66675" y="117475"/>
                    </a:lnTo>
                    <a:lnTo>
                      <a:pt x="66675" y="114300"/>
                    </a:lnTo>
                    <a:lnTo>
                      <a:pt x="69850" y="111125"/>
                    </a:lnTo>
                    <a:lnTo>
                      <a:pt x="69850" y="107950"/>
                    </a:lnTo>
                    <a:lnTo>
                      <a:pt x="69850" y="104775"/>
                    </a:lnTo>
                    <a:lnTo>
                      <a:pt x="69850" y="101600"/>
                    </a:lnTo>
                    <a:lnTo>
                      <a:pt x="73025" y="104775"/>
                    </a:lnTo>
                    <a:lnTo>
                      <a:pt x="76200" y="104775"/>
                    </a:lnTo>
                    <a:lnTo>
                      <a:pt x="79375" y="104775"/>
                    </a:lnTo>
                    <a:lnTo>
                      <a:pt x="82550" y="104775"/>
                    </a:lnTo>
                    <a:lnTo>
                      <a:pt x="85725" y="104775"/>
                    </a:lnTo>
                    <a:lnTo>
                      <a:pt x="88900" y="104775"/>
                    </a:lnTo>
                    <a:lnTo>
                      <a:pt x="92075" y="104775"/>
                    </a:lnTo>
                    <a:lnTo>
                      <a:pt x="95250" y="104775"/>
                    </a:lnTo>
                    <a:lnTo>
                      <a:pt x="98425" y="104775"/>
                    </a:lnTo>
                    <a:lnTo>
                      <a:pt x="101600" y="104775"/>
                    </a:lnTo>
                    <a:lnTo>
                      <a:pt x="104775" y="104775"/>
                    </a:lnTo>
                    <a:lnTo>
                      <a:pt x="107950" y="104775"/>
                    </a:lnTo>
                    <a:lnTo>
                      <a:pt x="111125" y="104775"/>
                    </a:lnTo>
                    <a:lnTo>
                      <a:pt x="114300" y="104775"/>
                    </a:lnTo>
                    <a:lnTo>
                      <a:pt x="114300" y="101600"/>
                    </a:lnTo>
                    <a:lnTo>
                      <a:pt x="117475" y="101600"/>
                    </a:lnTo>
                    <a:lnTo>
                      <a:pt x="117475" y="98425"/>
                    </a:lnTo>
                    <a:lnTo>
                      <a:pt x="120650" y="98425"/>
                    </a:lnTo>
                    <a:lnTo>
                      <a:pt x="120650" y="95250"/>
                    </a:lnTo>
                    <a:lnTo>
                      <a:pt x="123825" y="95250"/>
                    </a:lnTo>
                    <a:lnTo>
                      <a:pt x="123825" y="92075"/>
                    </a:lnTo>
                    <a:lnTo>
                      <a:pt x="127000" y="92075"/>
                    </a:lnTo>
                    <a:lnTo>
                      <a:pt x="130175" y="88900"/>
                    </a:lnTo>
                    <a:lnTo>
                      <a:pt x="127000" y="88900"/>
                    </a:lnTo>
                    <a:lnTo>
                      <a:pt x="130175" y="85725"/>
                    </a:lnTo>
                    <a:lnTo>
                      <a:pt x="130175" y="84138"/>
                    </a:lnTo>
                    <a:lnTo>
                      <a:pt x="130175" y="82550"/>
                    </a:lnTo>
                    <a:lnTo>
                      <a:pt x="133350" y="79375"/>
                    </a:lnTo>
                    <a:lnTo>
                      <a:pt x="133350" y="76200"/>
                    </a:lnTo>
                    <a:lnTo>
                      <a:pt x="133350" y="74613"/>
                    </a:lnTo>
                    <a:lnTo>
                      <a:pt x="133350" y="73025"/>
                    </a:lnTo>
                    <a:lnTo>
                      <a:pt x="134938" y="73025"/>
                    </a:lnTo>
                    <a:lnTo>
                      <a:pt x="136525" y="73025"/>
                    </a:lnTo>
                    <a:lnTo>
                      <a:pt x="136525" y="69850"/>
                    </a:lnTo>
                    <a:lnTo>
                      <a:pt x="136525" y="66675"/>
                    </a:lnTo>
                    <a:lnTo>
                      <a:pt x="139700" y="66675"/>
                    </a:lnTo>
                    <a:lnTo>
                      <a:pt x="139700" y="63500"/>
                    </a:lnTo>
                    <a:lnTo>
                      <a:pt x="142875" y="63500"/>
                    </a:lnTo>
                    <a:lnTo>
                      <a:pt x="142875" y="60325"/>
                    </a:lnTo>
                    <a:lnTo>
                      <a:pt x="146050" y="60325"/>
                    </a:lnTo>
                    <a:lnTo>
                      <a:pt x="146050" y="57150"/>
                    </a:lnTo>
                    <a:lnTo>
                      <a:pt x="146050" y="55563"/>
                    </a:lnTo>
                    <a:lnTo>
                      <a:pt x="146050" y="53975"/>
                    </a:lnTo>
                    <a:lnTo>
                      <a:pt x="147638" y="53975"/>
                    </a:lnTo>
                    <a:lnTo>
                      <a:pt x="149225" y="53975"/>
                    </a:lnTo>
                    <a:lnTo>
                      <a:pt x="149225" y="50800"/>
                    </a:lnTo>
                    <a:lnTo>
                      <a:pt x="152400" y="50800"/>
                    </a:lnTo>
                    <a:lnTo>
                      <a:pt x="152400" y="47625"/>
                    </a:lnTo>
                    <a:lnTo>
                      <a:pt x="155575" y="47625"/>
                    </a:lnTo>
                    <a:lnTo>
                      <a:pt x="155575" y="44450"/>
                    </a:lnTo>
                    <a:lnTo>
                      <a:pt x="158750" y="44450"/>
                    </a:lnTo>
                    <a:lnTo>
                      <a:pt x="161925" y="44450"/>
                    </a:lnTo>
                    <a:lnTo>
                      <a:pt x="161925" y="47625"/>
                    </a:lnTo>
                    <a:lnTo>
                      <a:pt x="158750" y="47625"/>
                    </a:lnTo>
                    <a:lnTo>
                      <a:pt x="158750" y="50800"/>
                    </a:lnTo>
                    <a:lnTo>
                      <a:pt x="161925" y="47625"/>
                    </a:lnTo>
                    <a:lnTo>
                      <a:pt x="165100" y="47625"/>
                    </a:lnTo>
                    <a:lnTo>
                      <a:pt x="168275" y="47625"/>
                    </a:lnTo>
                    <a:lnTo>
                      <a:pt x="168275" y="46038"/>
                    </a:lnTo>
                    <a:lnTo>
                      <a:pt x="168275" y="44450"/>
                    </a:lnTo>
                    <a:lnTo>
                      <a:pt x="169863" y="44450"/>
                    </a:lnTo>
                    <a:lnTo>
                      <a:pt x="169863" y="46038"/>
                    </a:lnTo>
                    <a:lnTo>
                      <a:pt x="171450" y="47625"/>
                    </a:lnTo>
                    <a:lnTo>
                      <a:pt x="171450" y="46038"/>
                    </a:lnTo>
                    <a:lnTo>
                      <a:pt x="171450" y="44450"/>
                    </a:lnTo>
                    <a:lnTo>
                      <a:pt x="173038" y="44450"/>
                    </a:lnTo>
                    <a:lnTo>
                      <a:pt x="174625" y="44450"/>
                    </a:lnTo>
                    <a:lnTo>
                      <a:pt x="177800" y="44450"/>
                    </a:lnTo>
                    <a:lnTo>
                      <a:pt x="177800" y="41275"/>
                    </a:lnTo>
                    <a:lnTo>
                      <a:pt x="180975" y="41275"/>
                    </a:lnTo>
                    <a:lnTo>
                      <a:pt x="180975" y="38100"/>
                    </a:lnTo>
                    <a:lnTo>
                      <a:pt x="184150" y="38100"/>
                    </a:lnTo>
                    <a:lnTo>
                      <a:pt x="184150" y="34925"/>
                    </a:lnTo>
                    <a:lnTo>
                      <a:pt x="187325" y="34925"/>
                    </a:lnTo>
                    <a:lnTo>
                      <a:pt x="190500" y="31750"/>
                    </a:lnTo>
                    <a:lnTo>
                      <a:pt x="193675" y="28575"/>
                    </a:lnTo>
                    <a:lnTo>
                      <a:pt x="196850" y="28575"/>
                    </a:lnTo>
                    <a:lnTo>
                      <a:pt x="196850" y="25400"/>
                    </a:lnTo>
                    <a:lnTo>
                      <a:pt x="200025" y="25400"/>
                    </a:lnTo>
                    <a:lnTo>
                      <a:pt x="200025" y="22225"/>
                    </a:lnTo>
                    <a:lnTo>
                      <a:pt x="203200" y="22225"/>
                    </a:lnTo>
                    <a:lnTo>
                      <a:pt x="203200" y="19050"/>
                    </a:lnTo>
                    <a:lnTo>
                      <a:pt x="206375" y="19050"/>
                    </a:lnTo>
                    <a:lnTo>
                      <a:pt x="209550" y="19050"/>
                    </a:lnTo>
                    <a:lnTo>
                      <a:pt x="209550" y="22225"/>
                    </a:lnTo>
                    <a:lnTo>
                      <a:pt x="206375" y="22225"/>
                    </a:lnTo>
                    <a:lnTo>
                      <a:pt x="203200" y="25400"/>
                    </a:lnTo>
                    <a:lnTo>
                      <a:pt x="206375" y="25400"/>
                    </a:lnTo>
                    <a:lnTo>
                      <a:pt x="209550" y="25400"/>
                    </a:lnTo>
                    <a:lnTo>
                      <a:pt x="212725" y="25400"/>
                    </a:lnTo>
                    <a:lnTo>
                      <a:pt x="215900" y="25400"/>
                    </a:lnTo>
                    <a:lnTo>
                      <a:pt x="219075" y="25400"/>
                    </a:lnTo>
                    <a:lnTo>
                      <a:pt x="222250" y="25400"/>
                    </a:lnTo>
                    <a:lnTo>
                      <a:pt x="222250" y="22225"/>
                    </a:lnTo>
                    <a:lnTo>
                      <a:pt x="225425" y="22225"/>
                    </a:lnTo>
                    <a:lnTo>
                      <a:pt x="228600" y="22225"/>
                    </a:lnTo>
                    <a:lnTo>
                      <a:pt x="231775" y="22225"/>
                    </a:lnTo>
                    <a:lnTo>
                      <a:pt x="234950" y="19050"/>
                    </a:lnTo>
                    <a:lnTo>
                      <a:pt x="238125" y="19050"/>
                    </a:lnTo>
                    <a:lnTo>
                      <a:pt x="238125" y="15875"/>
                    </a:lnTo>
                    <a:lnTo>
                      <a:pt x="241300" y="12700"/>
                    </a:lnTo>
                    <a:lnTo>
                      <a:pt x="244475" y="9525"/>
                    </a:lnTo>
                    <a:lnTo>
                      <a:pt x="244475" y="7938"/>
                    </a:lnTo>
                    <a:lnTo>
                      <a:pt x="244475" y="6350"/>
                    </a:lnTo>
                    <a:lnTo>
                      <a:pt x="247650" y="3175"/>
                    </a:lnTo>
                    <a:lnTo>
                      <a:pt x="247650" y="0"/>
                    </a:lnTo>
                    <a:close/>
                  </a:path>
                </a:pathLst>
              </a:custGeom>
              <a:grp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en-US"/>
              </a:p>
            </p:txBody>
          </p:sp>
        </p:grpSp>
        <p:sp>
          <p:nvSpPr>
            <p:cNvPr id="1890" name="Freeform 830">
              <a:extLst>
                <a:ext uri="{FF2B5EF4-FFF2-40B4-BE49-F238E27FC236}">
                  <a16:creationId xmlns:a16="http://schemas.microsoft.com/office/drawing/2014/main" xmlns="" id="{00000000-0008-0000-0000-00003F030000}"/>
                </a:ext>
              </a:extLst>
            </p:cNvPr>
            <p:cNvSpPr>
              <a:spLocks/>
            </p:cNvSpPr>
            <p:nvPr/>
          </p:nvSpPr>
          <p:spPr bwMode="auto">
            <a:xfrm>
              <a:off x="9103473" y="1102265"/>
              <a:ext cx="531663" cy="282155"/>
            </a:xfrm>
            <a:custGeom>
              <a:avLst/>
              <a:gdLst>
                <a:gd name="connsiteX0" fmla="*/ 454025 w 530225"/>
                <a:gd name="connsiteY0" fmla="*/ 244475 h 285750"/>
                <a:gd name="connsiteX1" fmla="*/ 457200 w 530225"/>
                <a:gd name="connsiteY1" fmla="*/ 254000 h 285750"/>
                <a:gd name="connsiteX2" fmla="*/ 455613 w 530225"/>
                <a:gd name="connsiteY2" fmla="*/ 252413 h 285750"/>
                <a:gd name="connsiteX3" fmla="*/ 457200 w 530225"/>
                <a:gd name="connsiteY3" fmla="*/ 260350 h 285750"/>
                <a:gd name="connsiteX4" fmla="*/ 450850 w 530225"/>
                <a:gd name="connsiteY4" fmla="*/ 254000 h 285750"/>
                <a:gd name="connsiteX5" fmla="*/ 454025 w 530225"/>
                <a:gd name="connsiteY5" fmla="*/ 250825 h 285750"/>
                <a:gd name="connsiteX6" fmla="*/ 455612 w 530225"/>
                <a:gd name="connsiteY6" fmla="*/ 252412 h 285750"/>
                <a:gd name="connsiteX7" fmla="*/ 431800 w 530225"/>
                <a:gd name="connsiteY7" fmla="*/ 244475 h 285750"/>
                <a:gd name="connsiteX8" fmla="*/ 431800 w 530225"/>
                <a:gd name="connsiteY8" fmla="*/ 250825 h 285750"/>
                <a:gd name="connsiteX9" fmla="*/ 434975 w 530225"/>
                <a:gd name="connsiteY9" fmla="*/ 244475 h 285750"/>
                <a:gd name="connsiteX10" fmla="*/ 438150 w 530225"/>
                <a:gd name="connsiteY10" fmla="*/ 250825 h 285750"/>
                <a:gd name="connsiteX11" fmla="*/ 447675 w 530225"/>
                <a:gd name="connsiteY11" fmla="*/ 254000 h 285750"/>
                <a:gd name="connsiteX12" fmla="*/ 454025 w 530225"/>
                <a:gd name="connsiteY12" fmla="*/ 260350 h 285750"/>
                <a:gd name="connsiteX13" fmla="*/ 422275 w 530225"/>
                <a:gd name="connsiteY13" fmla="*/ 276225 h 285750"/>
                <a:gd name="connsiteX14" fmla="*/ 419100 w 530225"/>
                <a:gd name="connsiteY14" fmla="*/ 285750 h 285750"/>
                <a:gd name="connsiteX15" fmla="*/ 409575 w 530225"/>
                <a:gd name="connsiteY15" fmla="*/ 279400 h 285750"/>
                <a:gd name="connsiteX16" fmla="*/ 419100 w 530225"/>
                <a:gd name="connsiteY16" fmla="*/ 279400 h 285750"/>
                <a:gd name="connsiteX17" fmla="*/ 422275 w 530225"/>
                <a:gd name="connsiteY17" fmla="*/ 257175 h 285750"/>
                <a:gd name="connsiteX18" fmla="*/ 415925 w 530225"/>
                <a:gd name="connsiteY18" fmla="*/ 241300 h 285750"/>
                <a:gd name="connsiteX19" fmla="*/ 409575 w 530225"/>
                <a:gd name="connsiteY19" fmla="*/ 260350 h 285750"/>
                <a:gd name="connsiteX20" fmla="*/ 409575 w 530225"/>
                <a:gd name="connsiteY20" fmla="*/ 250825 h 285750"/>
                <a:gd name="connsiteX21" fmla="*/ 517525 w 530225"/>
                <a:gd name="connsiteY21" fmla="*/ 238125 h 285750"/>
                <a:gd name="connsiteX22" fmla="*/ 512586 w 530225"/>
                <a:gd name="connsiteY22" fmla="*/ 248003 h 285750"/>
                <a:gd name="connsiteX23" fmla="*/ 517525 w 530225"/>
                <a:gd name="connsiteY23" fmla="*/ 244475 h 285750"/>
                <a:gd name="connsiteX24" fmla="*/ 511175 w 530225"/>
                <a:gd name="connsiteY24" fmla="*/ 228600 h 285750"/>
                <a:gd name="connsiteX25" fmla="*/ 530225 w 530225"/>
                <a:gd name="connsiteY25" fmla="*/ 247650 h 285750"/>
                <a:gd name="connsiteX26" fmla="*/ 523875 w 530225"/>
                <a:gd name="connsiteY26" fmla="*/ 257175 h 285750"/>
                <a:gd name="connsiteX27" fmla="*/ 495300 w 530225"/>
                <a:gd name="connsiteY27" fmla="*/ 260350 h 285750"/>
                <a:gd name="connsiteX28" fmla="*/ 511727 w 530225"/>
                <a:gd name="connsiteY28" fmla="*/ 248616 h 285750"/>
                <a:gd name="connsiteX29" fmla="*/ 511175 w 530225"/>
                <a:gd name="connsiteY29" fmla="*/ 250825 h 285750"/>
                <a:gd name="connsiteX30" fmla="*/ 512586 w 530225"/>
                <a:gd name="connsiteY30" fmla="*/ 248003 h 285750"/>
                <a:gd name="connsiteX31" fmla="*/ 511727 w 530225"/>
                <a:gd name="connsiteY31" fmla="*/ 248616 h 285750"/>
                <a:gd name="connsiteX32" fmla="*/ 514350 w 530225"/>
                <a:gd name="connsiteY32" fmla="*/ 238125 h 285750"/>
                <a:gd name="connsiteX33" fmla="*/ 311150 w 530225"/>
                <a:gd name="connsiteY33" fmla="*/ 0 h 285750"/>
                <a:gd name="connsiteX34" fmla="*/ 314325 w 530225"/>
                <a:gd name="connsiteY34" fmla="*/ 6350 h 285750"/>
                <a:gd name="connsiteX35" fmla="*/ 304800 w 530225"/>
                <a:gd name="connsiteY35" fmla="*/ 12700 h 285750"/>
                <a:gd name="connsiteX36" fmla="*/ 314325 w 530225"/>
                <a:gd name="connsiteY36" fmla="*/ 12700 h 285750"/>
                <a:gd name="connsiteX37" fmla="*/ 314325 w 530225"/>
                <a:gd name="connsiteY37" fmla="*/ 9525 h 285750"/>
                <a:gd name="connsiteX38" fmla="*/ 330200 w 530225"/>
                <a:gd name="connsiteY38" fmla="*/ 28575 h 285750"/>
                <a:gd name="connsiteX39" fmla="*/ 320675 w 530225"/>
                <a:gd name="connsiteY39" fmla="*/ 22225 h 285750"/>
                <a:gd name="connsiteX40" fmla="*/ 320675 w 530225"/>
                <a:gd name="connsiteY40" fmla="*/ 31750 h 285750"/>
                <a:gd name="connsiteX41" fmla="*/ 333375 w 530225"/>
                <a:gd name="connsiteY41" fmla="*/ 31750 h 285750"/>
                <a:gd name="connsiteX42" fmla="*/ 330200 w 530225"/>
                <a:gd name="connsiteY42" fmla="*/ 34925 h 285750"/>
                <a:gd name="connsiteX43" fmla="*/ 333375 w 530225"/>
                <a:gd name="connsiteY43" fmla="*/ 41275 h 285750"/>
                <a:gd name="connsiteX44" fmla="*/ 336550 w 530225"/>
                <a:gd name="connsiteY44" fmla="*/ 31750 h 285750"/>
                <a:gd name="connsiteX45" fmla="*/ 346075 w 530225"/>
                <a:gd name="connsiteY45" fmla="*/ 38100 h 285750"/>
                <a:gd name="connsiteX46" fmla="*/ 349250 w 530225"/>
                <a:gd name="connsiteY46" fmla="*/ 22225 h 285750"/>
                <a:gd name="connsiteX47" fmla="*/ 355600 w 530225"/>
                <a:gd name="connsiteY47" fmla="*/ 31750 h 285750"/>
                <a:gd name="connsiteX48" fmla="*/ 352425 w 530225"/>
                <a:gd name="connsiteY48" fmla="*/ 44450 h 285750"/>
                <a:gd name="connsiteX49" fmla="*/ 349250 w 530225"/>
                <a:gd name="connsiteY49" fmla="*/ 41275 h 285750"/>
                <a:gd name="connsiteX50" fmla="*/ 342900 w 530225"/>
                <a:gd name="connsiteY50" fmla="*/ 50800 h 285750"/>
                <a:gd name="connsiteX51" fmla="*/ 320675 w 530225"/>
                <a:gd name="connsiteY51" fmla="*/ 63500 h 285750"/>
                <a:gd name="connsiteX52" fmla="*/ 327025 w 530225"/>
                <a:gd name="connsiteY52" fmla="*/ 63500 h 285750"/>
                <a:gd name="connsiteX53" fmla="*/ 327025 w 530225"/>
                <a:gd name="connsiteY53" fmla="*/ 69850 h 285750"/>
                <a:gd name="connsiteX54" fmla="*/ 333375 w 530225"/>
                <a:gd name="connsiteY54" fmla="*/ 66675 h 285750"/>
                <a:gd name="connsiteX55" fmla="*/ 333375 w 530225"/>
                <a:gd name="connsiteY55" fmla="*/ 69850 h 285750"/>
                <a:gd name="connsiteX56" fmla="*/ 323850 w 530225"/>
                <a:gd name="connsiteY56" fmla="*/ 82550 h 285750"/>
                <a:gd name="connsiteX57" fmla="*/ 330200 w 530225"/>
                <a:gd name="connsiteY57" fmla="*/ 85725 h 285750"/>
                <a:gd name="connsiteX58" fmla="*/ 320675 w 530225"/>
                <a:gd name="connsiteY58" fmla="*/ 82550 h 285750"/>
                <a:gd name="connsiteX59" fmla="*/ 320675 w 530225"/>
                <a:gd name="connsiteY59" fmla="*/ 92075 h 285750"/>
                <a:gd name="connsiteX60" fmla="*/ 330200 w 530225"/>
                <a:gd name="connsiteY60" fmla="*/ 101600 h 285750"/>
                <a:gd name="connsiteX61" fmla="*/ 320675 w 530225"/>
                <a:gd name="connsiteY61" fmla="*/ 98425 h 285750"/>
                <a:gd name="connsiteX62" fmla="*/ 323850 w 530225"/>
                <a:gd name="connsiteY62" fmla="*/ 104775 h 285750"/>
                <a:gd name="connsiteX63" fmla="*/ 320675 w 530225"/>
                <a:gd name="connsiteY63" fmla="*/ 104775 h 285750"/>
                <a:gd name="connsiteX64" fmla="*/ 320675 w 530225"/>
                <a:gd name="connsiteY64" fmla="*/ 117475 h 285750"/>
                <a:gd name="connsiteX65" fmla="*/ 327025 w 530225"/>
                <a:gd name="connsiteY65" fmla="*/ 111125 h 285750"/>
                <a:gd name="connsiteX66" fmla="*/ 323850 w 530225"/>
                <a:gd name="connsiteY66" fmla="*/ 117475 h 285750"/>
                <a:gd name="connsiteX67" fmla="*/ 333375 w 530225"/>
                <a:gd name="connsiteY67" fmla="*/ 114300 h 285750"/>
                <a:gd name="connsiteX68" fmla="*/ 333375 w 530225"/>
                <a:gd name="connsiteY68" fmla="*/ 123825 h 285750"/>
                <a:gd name="connsiteX69" fmla="*/ 336550 w 530225"/>
                <a:gd name="connsiteY69" fmla="*/ 117475 h 285750"/>
                <a:gd name="connsiteX70" fmla="*/ 339725 w 530225"/>
                <a:gd name="connsiteY70" fmla="*/ 120650 h 285750"/>
                <a:gd name="connsiteX71" fmla="*/ 346075 w 530225"/>
                <a:gd name="connsiteY71" fmla="*/ 114300 h 285750"/>
                <a:gd name="connsiteX72" fmla="*/ 333375 w 530225"/>
                <a:gd name="connsiteY72" fmla="*/ 107950 h 285750"/>
                <a:gd name="connsiteX73" fmla="*/ 349250 w 530225"/>
                <a:gd name="connsiteY73" fmla="*/ 111125 h 285750"/>
                <a:gd name="connsiteX74" fmla="*/ 355600 w 530225"/>
                <a:gd name="connsiteY74" fmla="*/ 114300 h 285750"/>
                <a:gd name="connsiteX75" fmla="*/ 358775 w 530225"/>
                <a:gd name="connsiteY75" fmla="*/ 111125 h 285750"/>
                <a:gd name="connsiteX76" fmla="*/ 368300 w 530225"/>
                <a:gd name="connsiteY76" fmla="*/ 117475 h 285750"/>
                <a:gd name="connsiteX77" fmla="*/ 368300 w 530225"/>
                <a:gd name="connsiteY77" fmla="*/ 123825 h 285750"/>
                <a:gd name="connsiteX78" fmla="*/ 396875 w 530225"/>
                <a:gd name="connsiteY78" fmla="*/ 146050 h 285750"/>
                <a:gd name="connsiteX79" fmla="*/ 393700 w 530225"/>
                <a:gd name="connsiteY79" fmla="*/ 149225 h 285750"/>
                <a:gd name="connsiteX80" fmla="*/ 384175 w 530225"/>
                <a:gd name="connsiteY80" fmla="*/ 139700 h 285750"/>
                <a:gd name="connsiteX81" fmla="*/ 387350 w 530225"/>
                <a:gd name="connsiteY81" fmla="*/ 149225 h 285750"/>
                <a:gd name="connsiteX82" fmla="*/ 384175 w 530225"/>
                <a:gd name="connsiteY82" fmla="*/ 152400 h 285750"/>
                <a:gd name="connsiteX83" fmla="*/ 393700 w 530225"/>
                <a:gd name="connsiteY83" fmla="*/ 158750 h 285750"/>
                <a:gd name="connsiteX84" fmla="*/ 393700 w 530225"/>
                <a:gd name="connsiteY84" fmla="*/ 155575 h 285750"/>
                <a:gd name="connsiteX85" fmla="*/ 396875 w 530225"/>
                <a:gd name="connsiteY85" fmla="*/ 158750 h 285750"/>
                <a:gd name="connsiteX86" fmla="*/ 409575 w 530225"/>
                <a:gd name="connsiteY86" fmla="*/ 158750 h 285750"/>
                <a:gd name="connsiteX87" fmla="*/ 415925 w 530225"/>
                <a:gd name="connsiteY87" fmla="*/ 180975 h 285750"/>
                <a:gd name="connsiteX88" fmla="*/ 434975 w 530225"/>
                <a:gd name="connsiteY88" fmla="*/ 184150 h 285750"/>
                <a:gd name="connsiteX89" fmla="*/ 454025 w 530225"/>
                <a:gd name="connsiteY89" fmla="*/ 180975 h 285750"/>
                <a:gd name="connsiteX90" fmla="*/ 447675 w 530225"/>
                <a:gd name="connsiteY90" fmla="*/ 184150 h 285750"/>
                <a:gd name="connsiteX91" fmla="*/ 454025 w 530225"/>
                <a:gd name="connsiteY91" fmla="*/ 184150 h 285750"/>
                <a:gd name="connsiteX92" fmla="*/ 485775 w 530225"/>
                <a:gd name="connsiteY92" fmla="*/ 158750 h 285750"/>
                <a:gd name="connsiteX93" fmla="*/ 482600 w 530225"/>
                <a:gd name="connsiteY93" fmla="*/ 133350 h 285750"/>
                <a:gd name="connsiteX94" fmla="*/ 473075 w 530225"/>
                <a:gd name="connsiteY94" fmla="*/ 133350 h 285750"/>
                <a:gd name="connsiteX95" fmla="*/ 473075 w 530225"/>
                <a:gd name="connsiteY95" fmla="*/ 142875 h 285750"/>
                <a:gd name="connsiteX96" fmla="*/ 460375 w 530225"/>
                <a:gd name="connsiteY96" fmla="*/ 117475 h 285750"/>
                <a:gd name="connsiteX97" fmla="*/ 450850 w 530225"/>
                <a:gd name="connsiteY97" fmla="*/ 114300 h 285750"/>
                <a:gd name="connsiteX98" fmla="*/ 447675 w 530225"/>
                <a:gd name="connsiteY98" fmla="*/ 123825 h 285750"/>
                <a:gd name="connsiteX99" fmla="*/ 438150 w 530225"/>
                <a:gd name="connsiteY99" fmla="*/ 117475 h 285750"/>
                <a:gd name="connsiteX100" fmla="*/ 457200 w 530225"/>
                <a:gd name="connsiteY100" fmla="*/ 111125 h 285750"/>
                <a:gd name="connsiteX101" fmla="*/ 469900 w 530225"/>
                <a:gd name="connsiteY101" fmla="*/ 117475 h 285750"/>
                <a:gd name="connsiteX102" fmla="*/ 485775 w 530225"/>
                <a:gd name="connsiteY102" fmla="*/ 133350 h 285750"/>
                <a:gd name="connsiteX103" fmla="*/ 495300 w 530225"/>
                <a:gd name="connsiteY103" fmla="*/ 146050 h 285750"/>
                <a:gd name="connsiteX104" fmla="*/ 492125 w 530225"/>
                <a:gd name="connsiteY104" fmla="*/ 146050 h 285750"/>
                <a:gd name="connsiteX105" fmla="*/ 492125 w 530225"/>
                <a:gd name="connsiteY105" fmla="*/ 155575 h 285750"/>
                <a:gd name="connsiteX106" fmla="*/ 498475 w 530225"/>
                <a:gd name="connsiteY106" fmla="*/ 149225 h 285750"/>
                <a:gd name="connsiteX107" fmla="*/ 504825 w 530225"/>
                <a:gd name="connsiteY107" fmla="*/ 165100 h 285750"/>
                <a:gd name="connsiteX108" fmla="*/ 504825 w 530225"/>
                <a:gd name="connsiteY108" fmla="*/ 177800 h 285750"/>
                <a:gd name="connsiteX109" fmla="*/ 501650 w 530225"/>
                <a:gd name="connsiteY109" fmla="*/ 158750 h 285750"/>
                <a:gd name="connsiteX110" fmla="*/ 495300 w 530225"/>
                <a:gd name="connsiteY110" fmla="*/ 158750 h 285750"/>
                <a:gd name="connsiteX111" fmla="*/ 495300 w 530225"/>
                <a:gd name="connsiteY111" fmla="*/ 168275 h 285750"/>
                <a:gd name="connsiteX112" fmla="*/ 501650 w 530225"/>
                <a:gd name="connsiteY112" fmla="*/ 168275 h 285750"/>
                <a:gd name="connsiteX113" fmla="*/ 504825 w 530225"/>
                <a:gd name="connsiteY113" fmla="*/ 177800 h 285750"/>
                <a:gd name="connsiteX114" fmla="*/ 473075 w 530225"/>
                <a:gd name="connsiteY114" fmla="*/ 190500 h 285750"/>
                <a:gd name="connsiteX115" fmla="*/ 466725 w 530225"/>
                <a:gd name="connsiteY115" fmla="*/ 203200 h 285750"/>
                <a:gd name="connsiteX116" fmla="*/ 466725 w 530225"/>
                <a:gd name="connsiteY116" fmla="*/ 196850 h 285750"/>
                <a:gd name="connsiteX117" fmla="*/ 450850 w 530225"/>
                <a:gd name="connsiteY117" fmla="*/ 209550 h 285750"/>
                <a:gd name="connsiteX118" fmla="*/ 447675 w 530225"/>
                <a:gd name="connsiteY118" fmla="*/ 203200 h 285750"/>
                <a:gd name="connsiteX119" fmla="*/ 441325 w 530225"/>
                <a:gd name="connsiteY119" fmla="*/ 222250 h 285750"/>
                <a:gd name="connsiteX120" fmla="*/ 438150 w 530225"/>
                <a:gd name="connsiteY120" fmla="*/ 225425 h 285750"/>
                <a:gd name="connsiteX121" fmla="*/ 434975 w 530225"/>
                <a:gd name="connsiteY121" fmla="*/ 222250 h 285750"/>
                <a:gd name="connsiteX122" fmla="*/ 431800 w 530225"/>
                <a:gd name="connsiteY122" fmla="*/ 228600 h 285750"/>
                <a:gd name="connsiteX123" fmla="*/ 428625 w 530225"/>
                <a:gd name="connsiteY123" fmla="*/ 225425 h 285750"/>
                <a:gd name="connsiteX124" fmla="*/ 422275 w 530225"/>
                <a:gd name="connsiteY124" fmla="*/ 238125 h 285750"/>
                <a:gd name="connsiteX125" fmla="*/ 415925 w 530225"/>
                <a:gd name="connsiteY125" fmla="*/ 238125 h 285750"/>
                <a:gd name="connsiteX126" fmla="*/ 419100 w 530225"/>
                <a:gd name="connsiteY126" fmla="*/ 225425 h 285750"/>
                <a:gd name="connsiteX127" fmla="*/ 409575 w 530225"/>
                <a:gd name="connsiteY127" fmla="*/ 196850 h 285750"/>
                <a:gd name="connsiteX128" fmla="*/ 409575 w 530225"/>
                <a:gd name="connsiteY128" fmla="*/ 206375 h 285750"/>
                <a:gd name="connsiteX129" fmla="*/ 406400 w 530225"/>
                <a:gd name="connsiteY129" fmla="*/ 203200 h 285750"/>
                <a:gd name="connsiteX130" fmla="*/ 396875 w 530225"/>
                <a:gd name="connsiteY130" fmla="*/ 203200 h 285750"/>
                <a:gd name="connsiteX131" fmla="*/ 403225 w 530225"/>
                <a:gd name="connsiteY131" fmla="*/ 212725 h 285750"/>
                <a:gd name="connsiteX132" fmla="*/ 393700 w 530225"/>
                <a:gd name="connsiteY132" fmla="*/ 206375 h 285750"/>
                <a:gd name="connsiteX133" fmla="*/ 400050 w 530225"/>
                <a:gd name="connsiteY133" fmla="*/ 222250 h 285750"/>
                <a:gd name="connsiteX134" fmla="*/ 390525 w 530225"/>
                <a:gd name="connsiteY134" fmla="*/ 222250 h 285750"/>
                <a:gd name="connsiteX135" fmla="*/ 393700 w 530225"/>
                <a:gd name="connsiteY135" fmla="*/ 225425 h 285750"/>
                <a:gd name="connsiteX136" fmla="*/ 390525 w 530225"/>
                <a:gd name="connsiteY136" fmla="*/ 228600 h 285750"/>
                <a:gd name="connsiteX137" fmla="*/ 390525 w 530225"/>
                <a:gd name="connsiteY137" fmla="*/ 238125 h 285750"/>
                <a:gd name="connsiteX138" fmla="*/ 377825 w 530225"/>
                <a:gd name="connsiteY138" fmla="*/ 225425 h 285750"/>
                <a:gd name="connsiteX139" fmla="*/ 384175 w 530225"/>
                <a:gd name="connsiteY139" fmla="*/ 238125 h 285750"/>
                <a:gd name="connsiteX140" fmla="*/ 377825 w 530225"/>
                <a:gd name="connsiteY140" fmla="*/ 234950 h 285750"/>
                <a:gd name="connsiteX141" fmla="*/ 381000 w 530225"/>
                <a:gd name="connsiteY141" fmla="*/ 241300 h 285750"/>
                <a:gd name="connsiteX142" fmla="*/ 374650 w 530225"/>
                <a:gd name="connsiteY142" fmla="*/ 241300 h 285750"/>
                <a:gd name="connsiteX143" fmla="*/ 384175 w 530225"/>
                <a:gd name="connsiteY143" fmla="*/ 247650 h 285750"/>
                <a:gd name="connsiteX144" fmla="*/ 381000 w 530225"/>
                <a:gd name="connsiteY144" fmla="*/ 254000 h 285750"/>
                <a:gd name="connsiteX145" fmla="*/ 374650 w 530225"/>
                <a:gd name="connsiteY145" fmla="*/ 250825 h 285750"/>
                <a:gd name="connsiteX146" fmla="*/ 371475 w 530225"/>
                <a:gd name="connsiteY146" fmla="*/ 263525 h 285750"/>
                <a:gd name="connsiteX147" fmla="*/ 365125 w 530225"/>
                <a:gd name="connsiteY147" fmla="*/ 263525 h 285750"/>
                <a:gd name="connsiteX148" fmla="*/ 371475 w 530225"/>
                <a:gd name="connsiteY148" fmla="*/ 260350 h 285750"/>
                <a:gd name="connsiteX149" fmla="*/ 361950 w 530225"/>
                <a:gd name="connsiteY149" fmla="*/ 244475 h 285750"/>
                <a:gd name="connsiteX150" fmla="*/ 368300 w 530225"/>
                <a:gd name="connsiteY150" fmla="*/ 257175 h 285750"/>
                <a:gd name="connsiteX151" fmla="*/ 358775 w 530225"/>
                <a:gd name="connsiteY151" fmla="*/ 257175 h 285750"/>
                <a:gd name="connsiteX152" fmla="*/ 361950 w 530225"/>
                <a:gd name="connsiteY152" fmla="*/ 266700 h 285750"/>
                <a:gd name="connsiteX153" fmla="*/ 349250 w 530225"/>
                <a:gd name="connsiteY153" fmla="*/ 238125 h 285750"/>
                <a:gd name="connsiteX154" fmla="*/ 339725 w 530225"/>
                <a:gd name="connsiteY154" fmla="*/ 238125 h 285750"/>
                <a:gd name="connsiteX155" fmla="*/ 346075 w 530225"/>
                <a:gd name="connsiteY155" fmla="*/ 212725 h 285750"/>
                <a:gd name="connsiteX156" fmla="*/ 339725 w 530225"/>
                <a:gd name="connsiteY156" fmla="*/ 206375 h 285750"/>
                <a:gd name="connsiteX157" fmla="*/ 342900 w 530225"/>
                <a:gd name="connsiteY157" fmla="*/ 222250 h 285750"/>
                <a:gd name="connsiteX158" fmla="*/ 333375 w 530225"/>
                <a:gd name="connsiteY158" fmla="*/ 231775 h 285750"/>
                <a:gd name="connsiteX159" fmla="*/ 317500 w 530225"/>
                <a:gd name="connsiteY159" fmla="*/ 225425 h 285750"/>
                <a:gd name="connsiteX160" fmla="*/ 307975 w 530225"/>
                <a:gd name="connsiteY160" fmla="*/ 203200 h 285750"/>
                <a:gd name="connsiteX161" fmla="*/ 301625 w 530225"/>
                <a:gd name="connsiteY161" fmla="*/ 206375 h 285750"/>
                <a:gd name="connsiteX162" fmla="*/ 295275 w 530225"/>
                <a:gd name="connsiteY162" fmla="*/ 190500 h 285750"/>
                <a:gd name="connsiteX163" fmla="*/ 292100 w 530225"/>
                <a:gd name="connsiteY163" fmla="*/ 184150 h 285750"/>
                <a:gd name="connsiteX164" fmla="*/ 279400 w 530225"/>
                <a:gd name="connsiteY164" fmla="*/ 187325 h 285750"/>
                <a:gd name="connsiteX165" fmla="*/ 238125 w 530225"/>
                <a:gd name="connsiteY165" fmla="*/ 203200 h 285750"/>
                <a:gd name="connsiteX166" fmla="*/ 196850 w 530225"/>
                <a:gd name="connsiteY166" fmla="*/ 215900 h 285750"/>
                <a:gd name="connsiteX167" fmla="*/ 193675 w 530225"/>
                <a:gd name="connsiteY167" fmla="*/ 219075 h 285750"/>
                <a:gd name="connsiteX168" fmla="*/ 142875 w 530225"/>
                <a:gd name="connsiteY168" fmla="*/ 234950 h 285750"/>
                <a:gd name="connsiteX169" fmla="*/ 111125 w 530225"/>
                <a:gd name="connsiteY169" fmla="*/ 244475 h 285750"/>
                <a:gd name="connsiteX170" fmla="*/ 104775 w 530225"/>
                <a:gd name="connsiteY170" fmla="*/ 257175 h 285750"/>
                <a:gd name="connsiteX171" fmla="*/ 101600 w 530225"/>
                <a:gd name="connsiteY171" fmla="*/ 247650 h 285750"/>
                <a:gd name="connsiteX172" fmla="*/ 76200 w 530225"/>
                <a:gd name="connsiteY172" fmla="*/ 257175 h 285750"/>
                <a:gd name="connsiteX173" fmla="*/ 69850 w 530225"/>
                <a:gd name="connsiteY173" fmla="*/ 260350 h 285750"/>
                <a:gd name="connsiteX174" fmla="*/ 12700 w 530225"/>
                <a:gd name="connsiteY174" fmla="*/ 276225 h 285750"/>
                <a:gd name="connsiteX175" fmla="*/ 9525 w 530225"/>
                <a:gd name="connsiteY175" fmla="*/ 279400 h 285750"/>
                <a:gd name="connsiteX176" fmla="*/ 3175 w 530225"/>
                <a:gd name="connsiteY176" fmla="*/ 187325 h 285750"/>
                <a:gd name="connsiteX177" fmla="*/ 0 w 530225"/>
                <a:gd name="connsiteY177" fmla="*/ 139700 h 285750"/>
                <a:gd name="connsiteX178" fmla="*/ 31750 w 530225"/>
                <a:gd name="connsiteY178" fmla="*/ 127000 h 285750"/>
                <a:gd name="connsiteX179" fmla="*/ 44450 w 530225"/>
                <a:gd name="connsiteY179" fmla="*/ 123825 h 285750"/>
                <a:gd name="connsiteX180" fmla="*/ 107950 w 530225"/>
                <a:gd name="connsiteY180" fmla="*/ 104775 h 285750"/>
                <a:gd name="connsiteX181" fmla="*/ 130175 w 530225"/>
                <a:gd name="connsiteY181" fmla="*/ 98425 h 285750"/>
                <a:gd name="connsiteX182" fmla="*/ 177800 w 530225"/>
                <a:gd name="connsiteY182" fmla="*/ 82550 h 285750"/>
                <a:gd name="connsiteX183" fmla="*/ 180975 w 530225"/>
                <a:gd name="connsiteY183" fmla="*/ 82550 h 285750"/>
                <a:gd name="connsiteX184" fmla="*/ 260350 w 530225"/>
                <a:gd name="connsiteY184" fmla="*/ 53975 h 285750"/>
                <a:gd name="connsiteX185" fmla="*/ 263525 w 530225"/>
                <a:gd name="connsiteY185" fmla="*/ 44450 h 285750"/>
                <a:gd name="connsiteX186" fmla="*/ 273050 w 530225"/>
                <a:gd name="connsiteY186" fmla="*/ 41275 h 285750"/>
                <a:gd name="connsiteX187" fmla="*/ 269875 w 530225"/>
                <a:gd name="connsiteY187" fmla="*/ 28575 h 285750"/>
                <a:gd name="connsiteX188" fmla="*/ 282575 w 530225"/>
                <a:gd name="connsiteY188" fmla="*/ 22225 h 285750"/>
                <a:gd name="connsiteX189" fmla="*/ 285750 w 530225"/>
                <a:gd name="connsiteY189" fmla="*/ 12700 h 285750"/>
                <a:gd name="connsiteX190" fmla="*/ 298450 w 530225"/>
                <a:gd name="connsiteY190" fmla="*/ 3175 h 28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Lst>
              <a:rect l="l" t="t" r="r" b="b"/>
              <a:pathLst>
                <a:path w="530225" h="285750">
                  <a:moveTo>
                    <a:pt x="454025" y="244475"/>
                  </a:moveTo>
                  <a:lnTo>
                    <a:pt x="457200" y="254000"/>
                  </a:lnTo>
                  <a:lnTo>
                    <a:pt x="455613" y="252413"/>
                  </a:lnTo>
                  <a:lnTo>
                    <a:pt x="457200" y="260350"/>
                  </a:lnTo>
                  <a:lnTo>
                    <a:pt x="450850" y="254000"/>
                  </a:lnTo>
                  <a:lnTo>
                    <a:pt x="454025" y="250825"/>
                  </a:lnTo>
                  <a:lnTo>
                    <a:pt x="455612" y="252412"/>
                  </a:lnTo>
                  <a:close/>
                  <a:moveTo>
                    <a:pt x="431800" y="244475"/>
                  </a:moveTo>
                  <a:lnTo>
                    <a:pt x="431800" y="250825"/>
                  </a:lnTo>
                  <a:lnTo>
                    <a:pt x="434975" y="244475"/>
                  </a:lnTo>
                  <a:lnTo>
                    <a:pt x="438150" y="250825"/>
                  </a:lnTo>
                  <a:lnTo>
                    <a:pt x="447675" y="254000"/>
                  </a:lnTo>
                  <a:lnTo>
                    <a:pt x="454025" y="260350"/>
                  </a:lnTo>
                  <a:lnTo>
                    <a:pt x="422275" y="276225"/>
                  </a:lnTo>
                  <a:lnTo>
                    <a:pt x="419100" y="285750"/>
                  </a:lnTo>
                  <a:lnTo>
                    <a:pt x="409575" y="279400"/>
                  </a:lnTo>
                  <a:lnTo>
                    <a:pt x="419100" y="279400"/>
                  </a:lnTo>
                  <a:lnTo>
                    <a:pt x="422275" y="257175"/>
                  </a:lnTo>
                  <a:close/>
                  <a:moveTo>
                    <a:pt x="415925" y="241300"/>
                  </a:moveTo>
                  <a:lnTo>
                    <a:pt x="409575" y="260350"/>
                  </a:lnTo>
                  <a:lnTo>
                    <a:pt x="409575" y="250825"/>
                  </a:lnTo>
                  <a:close/>
                  <a:moveTo>
                    <a:pt x="517525" y="238125"/>
                  </a:moveTo>
                  <a:lnTo>
                    <a:pt x="512586" y="248003"/>
                  </a:lnTo>
                  <a:lnTo>
                    <a:pt x="517525" y="244475"/>
                  </a:lnTo>
                  <a:close/>
                  <a:moveTo>
                    <a:pt x="511175" y="228600"/>
                  </a:moveTo>
                  <a:lnTo>
                    <a:pt x="530225" y="247650"/>
                  </a:lnTo>
                  <a:lnTo>
                    <a:pt x="523875" y="257175"/>
                  </a:lnTo>
                  <a:lnTo>
                    <a:pt x="495300" y="260350"/>
                  </a:lnTo>
                  <a:lnTo>
                    <a:pt x="511727" y="248616"/>
                  </a:lnTo>
                  <a:lnTo>
                    <a:pt x="511175" y="250825"/>
                  </a:lnTo>
                  <a:lnTo>
                    <a:pt x="512586" y="248003"/>
                  </a:lnTo>
                  <a:lnTo>
                    <a:pt x="511727" y="248616"/>
                  </a:lnTo>
                  <a:lnTo>
                    <a:pt x="514350" y="238125"/>
                  </a:lnTo>
                  <a:close/>
                  <a:moveTo>
                    <a:pt x="311150" y="0"/>
                  </a:moveTo>
                  <a:lnTo>
                    <a:pt x="314325" y="6350"/>
                  </a:lnTo>
                  <a:lnTo>
                    <a:pt x="304800" y="12700"/>
                  </a:lnTo>
                  <a:lnTo>
                    <a:pt x="314325" y="12700"/>
                  </a:lnTo>
                  <a:lnTo>
                    <a:pt x="314325" y="9525"/>
                  </a:lnTo>
                  <a:lnTo>
                    <a:pt x="330200" y="28575"/>
                  </a:lnTo>
                  <a:lnTo>
                    <a:pt x="320675" y="22225"/>
                  </a:lnTo>
                  <a:lnTo>
                    <a:pt x="320675" y="31750"/>
                  </a:lnTo>
                  <a:lnTo>
                    <a:pt x="333375" y="31750"/>
                  </a:lnTo>
                  <a:lnTo>
                    <a:pt x="330200" y="34925"/>
                  </a:lnTo>
                  <a:lnTo>
                    <a:pt x="333375" y="41275"/>
                  </a:lnTo>
                  <a:lnTo>
                    <a:pt x="336550" y="31750"/>
                  </a:lnTo>
                  <a:lnTo>
                    <a:pt x="346075" y="38100"/>
                  </a:lnTo>
                  <a:lnTo>
                    <a:pt x="349250" y="22225"/>
                  </a:lnTo>
                  <a:lnTo>
                    <a:pt x="355600" y="31750"/>
                  </a:lnTo>
                  <a:lnTo>
                    <a:pt x="352425" y="44450"/>
                  </a:lnTo>
                  <a:lnTo>
                    <a:pt x="349250" y="41275"/>
                  </a:lnTo>
                  <a:lnTo>
                    <a:pt x="342900" y="50800"/>
                  </a:lnTo>
                  <a:lnTo>
                    <a:pt x="320675" y="63500"/>
                  </a:lnTo>
                  <a:lnTo>
                    <a:pt x="327025" y="63500"/>
                  </a:lnTo>
                  <a:lnTo>
                    <a:pt x="327025" y="69850"/>
                  </a:lnTo>
                  <a:lnTo>
                    <a:pt x="333375" y="66675"/>
                  </a:lnTo>
                  <a:lnTo>
                    <a:pt x="333375" y="69850"/>
                  </a:lnTo>
                  <a:lnTo>
                    <a:pt x="323850" y="82550"/>
                  </a:lnTo>
                  <a:lnTo>
                    <a:pt x="330200" y="85725"/>
                  </a:lnTo>
                  <a:lnTo>
                    <a:pt x="320675" y="82550"/>
                  </a:lnTo>
                  <a:lnTo>
                    <a:pt x="320675" y="92075"/>
                  </a:lnTo>
                  <a:lnTo>
                    <a:pt x="330200" y="101600"/>
                  </a:lnTo>
                  <a:lnTo>
                    <a:pt x="320675" y="98425"/>
                  </a:lnTo>
                  <a:lnTo>
                    <a:pt x="323850" y="104775"/>
                  </a:lnTo>
                  <a:lnTo>
                    <a:pt x="320675" y="104775"/>
                  </a:lnTo>
                  <a:lnTo>
                    <a:pt x="320675" y="117475"/>
                  </a:lnTo>
                  <a:lnTo>
                    <a:pt x="327025" y="111125"/>
                  </a:lnTo>
                  <a:lnTo>
                    <a:pt x="323850" y="117475"/>
                  </a:lnTo>
                  <a:lnTo>
                    <a:pt x="333375" y="114300"/>
                  </a:lnTo>
                  <a:lnTo>
                    <a:pt x="333375" y="123825"/>
                  </a:lnTo>
                  <a:lnTo>
                    <a:pt x="336550" y="117475"/>
                  </a:lnTo>
                  <a:lnTo>
                    <a:pt x="339725" y="120650"/>
                  </a:lnTo>
                  <a:lnTo>
                    <a:pt x="346075" y="114300"/>
                  </a:lnTo>
                  <a:lnTo>
                    <a:pt x="333375" y="107950"/>
                  </a:lnTo>
                  <a:lnTo>
                    <a:pt x="349250" y="111125"/>
                  </a:lnTo>
                  <a:lnTo>
                    <a:pt x="355600" y="114300"/>
                  </a:lnTo>
                  <a:lnTo>
                    <a:pt x="358775" y="111125"/>
                  </a:lnTo>
                  <a:lnTo>
                    <a:pt x="368300" y="117475"/>
                  </a:lnTo>
                  <a:lnTo>
                    <a:pt x="368300" y="123825"/>
                  </a:lnTo>
                  <a:lnTo>
                    <a:pt x="396875" y="146050"/>
                  </a:lnTo>
                  <a:lnTo>
                    <a:pt x="393700" y="149225"/>
                  </a:lnTo>
                  <a:lnTo>
                    <a:pt x="384175" y="139700"/>
                  </a:lnTo>
                  <a:lnTo>
                    <a:pt x="387350" y="149225"/>
                  </a:lnTo>
                  <a:lnTo>
                    <a:pt x="384175" y="152400"/>
                  </a:lnTo>
                  <a:lnTo>
                    <a:pt x="393700" y="158750"/>
                  </a:lnTo>
                  <a:lnTo>
                    <a:pt x="393700" y="155575"/>
                  </a:lnTo>
                  <a:lnTo>
                    <a:pt x="396875" y="158750"/>
                  </a:lnTo>
                  <a:lnTo>
                    <a:pt x="409575" y="158750"/>
                  </a:lnTo>
                  <a:lnTo>
                    <a:pt x="415925" y="180975"/>
                  </a:lnTo>
                  <a:lnTo>
                    <a:pt x="434975" y="184150"/>
                  </a:lnTo>
                  <a:lnTo>
                    <a:pt x="454025" y="180975"/>
                  </a:lnTo>
                  <a:lnTo>
                    <a:pt x="447675" y="184150"/>
                  </a:lnTo>
                  <a:lnTo>
                    <a:pt x="454025" y="184150"/>
                  </a:lnTo>
                  <a:lnTo>
                    <a:pt x="485775" y="158750"/>
                  </a:lnTo>
                  <a:lnTo>
                    <a:pt x="482600" y="133350"/>
                  </a:lnTo>
                  <a:lnTo>
                    <a:pt x="473075" y="133350"/>
                  </a:lnTo>
                  <a:lnTo>
                    <a:pt x="473075" y="142875"/>
                  </a:lnTo>
                  <a:lnTo>
                    <a:pt x="460375" y="117475"/>
                  </a:lnTo>
                  <a:lnTo>
                    <a:pt x="450850" y="114300"/>
                  </a:lnTo>
                  <a:lnTo>
                    <a:pt x="447675" y="123825"/>
                  </a:lnTo>
                  <a:lnTo>
                    <a:pt x="438150" y="117475"/>
                  </a:lnTo>
                  <a:lnTo>
                    <a:pt x="457200" y="111125"/>
                  </a:lnTo>
                  <a:lnTo>
                    <a:pt x="469900" y="117475"/>
                  </a:lnTo>
                  <a:lnTo>
                    <a:pt x="485775" y="133350"/>
                  </a:lnTo>
                  <a:lnTo>
                    <a:pt x="495300" y="146050"/>
                  </a:lnTo>
                  <a:lnTo>
                    <a:pt x="492125" y="146050"/>
                  </a:lnTo>
                  <a:lnTo>
                    <a:pt x="492125" y="155575"/>
                  </a:lnTo>
                  <a:lnTo>
                    <a:pt x="498475" y="149225"/>
                  </a:lnTo>
                  <a:lnTo>
                    <a:pt x="504825" y="165100"/>
                  </a:lnTo>
                  <a:lnTo>
                    <a:pt x="504825" y="177800"/>
                  </a:lnTo>
                  <a:lnTo>
                    <a:pt x="501650" y="158750"/>
                  </a:lnTo>
                  <a:lnTo>
                    <a:pt x="495300" y="158750"/>
                  </a:lnTo>
                  <a:lnTo>
                    <a:pt x="495300" y="168275"/>
                  </a:lnTo>
                  <a:lnTo>
                    <a:pt x="501650" y="168275"/>
                  </a:lnTo>
                  <a:lnTo>
                    <a:pt x="504825" y="177800"/>
                  </a:lnTo>
                  <a:lnTo>
                    <a:pt x="473075" y="190500"/>
                  </a:lnTo>
                  <a:lnTo>
                    <a:pt x="466725" y="203200"/>
                  </a:lnTo>
                  <a:lnTo>
                    <a:pt x="466725" y="196850"/>
                  </a:lnTo>
                  <a:lnTo>
                    <a:pt x="450850" y="209550"/>
                  </a:lnTo>
                  <a:lnTo>
                    <a:pt x="447675" y="203200"/>
                  </a:lnTo>
                  <a:lnTo>
                    <a:pt x="441325" y="222250"/>
                  </a:lnTo>
                  <a:lnTo>
                    <a:pt x="438150" y="225425"/>
                  </a:lnTo>
                  <a:lnTo>
                    <a:pt x="434975" y="222250"/>
                  </a:lnTo>
                  <a:lnTo>
                    <a:pt x="431800" y="228600"/>
                  </a:lnTo>
                  <a:lnTo>
                    <a:pt x="428625" y="225425"/>
                  </a:lnTo>
                  <a:lnTo>
                    <a:pt x="422275" y="238125"/>
                  </a:lnTo>
                  <a:lnTo>
                    <a:pt x="415925" y="238125"/>
                  </a:lnTo>
                  <a:lnTo>
                    <a:pt x="419100" y="225425"/>
                  </a:lnTo>
                  <a:lnTo>
                    <a:pt x="409575" y="196850"/>
                  </a:lnTo>
                  <a:lnTo>
                    <a:pt x="409575" y="206375"/>
                  </a:lnTo>
                  <a:lnTo>
                    <a:pt x="406400" y="203200"/>
                  </a:lnTo>
                  <a:lnTo>
                    <a:pt x="396875" y="203200"/>
                  </a:lnTo>
                  <a:lnTo>
                    <a:pt x="403225" y="212725"/>
                  </a:lnTo>
                  <a:lnTo>
                    <a:pt x="393700" y="206375"/>
                  </a:lnTo>
                  <a:lnTo>
                    <a:pt x="400050" y="222250"/>
                  </a:lnTo>
                  <a:lnTo>
                    <a:pt x="390525" y="222250"/>
                  </a:lnTo>
                  <a:lnTo>
                    <a:pt x="393700" y="225425"/>
                  </a:lnTo>
                  <a:lnTo>
                    <a:pt x="390525" y="228600"/>
                  </a:lnTo>
                  <a:lnTo>
                    <a:pt x="390525" y="238125"/>
                  </a:lnTo>
                  <a:lnTo>
                    <a:pt x="377825" y="225425"/>
                  </a:lnTo>
                  <a:lnTo>
                    <a:pt x="384175" y="238125"/>
                  </a:lnTo>
                  <a:lnTo>
                    <a:pt x="377825" y="234950"/>
                  </a:lnTo>
                  <a:lnTo>
                    <a:pt x="381000" y="241300"/>
                  </a:lnTo>
                  <a:lnTo>
                    <a:pt x="374650" y="241300"/>
                  </a:lnTo>
                  <a:lnTo>
                    <a:pt x="384175" y="247650"/>
                  </a:lnTo>
                  <a:lnTo>
                    <a:pt x="381000" y="254000"/>
                  </a:lnTo>
                  <a:lnTo>
                    <a:pt x="374650" y="250825"/>
                  </a:lnTo>
                  <a:lnTo>
                    <a:pt x="371475" y="263525"/>
                  </a:lnTo>
                  <a:lnTo>
                    <a:pt x="365125" y="263525"/>
                  </a:lnTo>
                  <a:lnTo>
                    <a:pt x="371475" y="260350"/>
                  </a:lnTo>
                  <a:lnTo>
                    <a:pt x="361950" y="244475"/>
                  </a:lnTo>
                  <a:lnTo>
                    <a:pt x="368300" y="257175"/>
                  </a:lnTo>
                  <a:lnTo>
                    <a:pt x="358775" y="257175"/>
                  </a:lnTo>
                  <a:lnTo>
                    <a:pt x="361950" y="266700"/>
                  </a:lnTo>
                  <a:lnTo>
                    <a:pt x="349250" y="238125"/>
                  </a:lnTo>
                  <a:lnTo>
                    <a:pt x="339725" y="238125"/>
                  </a:lnTo>
                  <a:lnTo>
                    <a:pt x="346075" y="212725"/>
                  </a:lnTo>
                  <a:lnTo>
                    <a:pt x="339725" y="206375"/>
                  </a:lnTo>
                  <a:lnTo>
                    <a:pt x="342900" y="222250"/>
                  </a:lnTo>
                  <a:lnTo>
                    <a:pt x="333375" y="231775"/>
                  </a:lnTo>
                  <a:lnTo>
                    <a:pt x="317500" y="225425"/>
                  </a:lnTo>
                  <a:lnTo>
                    <a:pt x="307975" y="203200"/>
                  </a:lnTo>
                  <a:lnTo>
                    <a:pt x="301625" y="206375"/>
                  </a:lnTo>
                  <a:lnTo>
                    <a:pt x="295275" y="190500"/>
                  </a:lnTo>
                  <a:lnTo>
                    <a:pt x="292100" y="184150"/>
                  </a:lnTo>
                  <a:lnTo>
                    <a:pt x="279400" y="187325"/>
                  </a:lnTo>
                  <a:lnTo>
                    <a:pt x="238125" y="203200"/>
                  </a:lnTo>
                  <a:lnTo>
                    <a:pt x="196850" y="215900"/>
                  </a:lnTo>
                  <a:lnTo>
                    <a:pt x="193675" y="219075"/>
                  </a:lnTo>
                  <a:lnTo>
                    <a:pt x="142875" y="234950"/>
                  </a:lnTo>
                  <a:lnTo>
                    <a:pt x="111125" y="244475"/>
                  </a:lnTo>
                  <a:lnTo>
                    <a:pt x="104775" y="257175"/>
                  </a:lnTo>
                  <a:lnTo>
                    <a:pt x="101600" y="247650"/>
                  </a:lnTo>
                  <a:lnTo>
                    <a:pt x="76200" y="257175"/>
                  </a:lnTo>
                  <a:lnTo>
                    <a:pt x="69850" y="260350"/>
                  </a:lnTo>
                  <a:lnTo>
                    <a:pt x="12700" y="276225"/>
                  </a:lnTo>
                  <a:lnTo>
                    <a:pt x="9525" y="279400"/>
                  </a:lnTo>
                  <a:lnTo>
                    <a:pt x="3175" y="187325"/>
                  </a:lnTo>
                  <a:lnTo>
                    <a:pt x="0" y="139700"/>
                  </a:lnTo>
                  <a:lnTo>
                    <a:pt x="31750" y="127000"/>
                  </a:lnTo>
                  <a:lnTo>
                    <a:pt x="44450" y="123825"/>
                  </a:lnTo>
                  <a:lnTo>
                    <a:pt x="107950" y="104775"/>
                  </a:lnTo>
                  <a:lnTo>
                    <a:pt x="130175" y="98425"/>
                  </a:lnTo>
                  <a:lnTo>
                    <a:pt x="177800" y="82550"/>
                  </a:lnTo>
                  <a:lnTo>
                    <a:pt x="180975" y="82550"/>
                  </a:lnTo>
                  <a:lnTo>
                    <a:pt x="260350" y="53975"/>
                  </a:lnTo>
                  <a:lnTo>
                    <a:pt x="263525" y="44450"/>
                  </a:lnTo>
                  <a:lnTo>
                    <a:pt x="273050" y="41275"/>
                  </a:lnTo>
                  <a:lnTo>
                    <a:pt x="269875" y="28575"/>
                  </a:lnTo>
                  <a:lnTo>
                    <a:pt x="282575" y="22225"/>
                  </a:lnTo>
                  <a:lnTo>
                    <a:pt x="285750" y="12700"/>
                  </a:lnTo>
                  <a:lnTo>
                    <a:pt x="298450" y="3175"/>
                  </a:lnTo>
                  <a:close/>
                </a:path>
              </a:pathLst>
            </a:custGeom>
            <a:grpFill/>
            <a:ln w="6350">
              <a:solidFill>
                <a:schemeClr val="tx1"/>
              </a:solidFill>
              <a:round/>
              <a:headEnd/>
              <a:tailEnd/>
            </a:ln>
            <a:extLst/>
          </p:spPr>
          <p:txBody>
            <a:bodyPr wrap="square">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891" name="Freeform 748">
              <a:extLst>
                <a:ext uri="{FF2B5EF4-FFF2-40B4-BE49-F238E27FC236}">
                  <a16:creationId xmlns:a16="http://schemas.microsoft.com/office/drawing/2014/main" xmlns="" id="{00000000-0008-0000-0000-0000ED020000}"/>
                </a:ext>
              </a:extLst>
            </p:cNvPr>
            <p:cNvSpPr/>
            <p:nvPr/>
          </p:nvSpPr>
          <p:spPr>
            <a:xfrm>
              <a:off x="3005797" y="467893"/>
              <a:ext cx="895050" cy="1427073"/>
            </a:xfrm>
            <a:custGeom>
              <a:avLst/>
              <a:gdLst>
                <a:gd name="connsiteX0" fmla="*/ 758825 w 892174"/>
                <a:gd name="connsiteY0" fmla="*/ 1406526 h 1441451"/>
                <a:gd name="connsiteX1" fmla="*/ 758825 w 892174"/>
                <a:gd name="connsiteY1" fmla="*/ 1409701 h 1441451"/>
                <a:gd name="connsiteX2" fmla="*/ 762000 w 892174"/>
                <a:gd name="connsiteY2" fmla="*/ 1409701 h 1441451"/>
                <a:gd name="connsiteX3" fmla="*/ 762000 w 892174"/>
                <a:gd name="connsiteY3" fmla="*/ 1406526 h 1441451"/>
                <a:gd name="connsiteX4" fmla="*/ 755650 w 892174"/>
                <a:gd name="connsiteY4" fmla="*/ 1390651 h 1441451"/>
                <a:gd name="connsiteX5" fmla="*/ 755650 w 892174"/>
                <a:gd name="connsiteY5" fmla="*/ 1393826 h 1441451"/>
                <a:gd name="connsiteX6" fmla="*/ 758825 w 892174"/>
                <a:gd name="connsiteY6" fmla="*/ 1390651 h 1441451"/>
                <a:gd name="connsiteX7" fmla="*/ 828675 w 892174"/>
                <a:gd name="connsiteY7" fmla="*/ 1343026 h 1441451"/>
                <a:gd name="connsiteX8" fmla="*/ 828675 w 892174"/>
                <a:gd name="connsiteY8" fmla="*/ 1346201 h 1441451"/>
                <a:gd name="connsiteX9" fmla="*/ 831850 w 892174"/>
                <a:gd name="connsiteY9" fmla="*/ 1346201 h 1441451"/>
                <a:gd name="connsiteX10" fmla="*/ 831850 w 892174"/>
                <a:gd name="connsiteY10" fmla="*/ 1349376 h 1441451"/>
                <a:gd name="connsiteX11" fmla="*/ 835025 w 892174"/>
                <a:gd name="connsiteY11" fmla="*/ 1349376 h 1441451"/>
                <a:gd name="connsiteX12" fmla="*/ 835025 w 892174"/>
                <a:gd name="connsiteY12" fmla="*/ 1346201 h 1441451"/>
                <a:gd name="connsiteX13" fmla="*/ 831850 w 892174"/>
                <a:gd name="connsiteY13" fmla="*/ 1346201 h 1441451"/>
                <a:gd name="connsiteX14" fmla="*/ 831850 w 892174"/>
                <a:gd name="connsiteY14" fmla="*/ 1343026 h 1441451"/>
                <a:gd name="connsiteX15" fmla="*/ 821763 w 892174"/>
                <a:gd name="connsiteY15" fmla="*/ 1320801 h 1441451"/>
                <a:gd name="connsiteX16" fmla="*/ 821763 w 892174"/>
                <a:gd name="connsiteY16" fmla="*/ 1326589 h 1441451"/>
                <a:gd name="connsiteX17" fmla="*/ 822325 w 892174"/>
                <a:gd name="connsiteY17" fmla="*/ 1327151 h 1441451"/>
                <a:gd name="connsiteX18" fmla="*/ 822325 w 892174"/>
                <a:gd name="connsiteY18" fmla="*/ 1323976 h 1441451"/>
                <a:gd name="connsiteX19" fmla="*/ 822325 w 892174"/>
                <a:gd name="connsiteY19" fmla="*/ 1320801 h 1441451"/>
                <a:gd name="connsiteX20" fmla="*/ 828674 w 892174"/>
                <a:gd name="connsiteY20" fmla="*/ 1123951 h 1441451"/>
                <a:gd name="connsiteX21" fmla="*/ 825500 w 892174"/>
                <a:gd name="connsiteY21" fmla="*/ 1127126 h 1441451"/>
                <a:gd name="connsiteX22" fmla="*/ 828675 w 892174"/>
                <a:gd name="connsiteY22" fmla="*/ 1123951 h 1441451"/>
                <a:gd name="connsiteX23" fmla="*/ 177800 w 892174"/>
                <a:gd name="connsiteY23" fmla="*/ 584200 h 1441451"/>
                <a:gd name="connsiteX24" fmla="*/ 174625 w 892174"/>
                <a:gd name="connsiteY24" fmla="*/ 587375 h 1441451"/>
                <a:gd name="connsiteX25" fmla="*/ 171450 w 892174"/>
                <a:gd name="connsiteY25" fmla="*/ 587375 h 1441451"/>
                <a:gd name="connsiteX26" fmla="*/ 171450 w 892174"/>
                <a:gd name="connsiteY26" fmla="*/ 587376 h 1441451"/>
                <a:gd name="connsiteX27" fmla="*/ 174625 w 892174"/>
                <a:gd name="connsiteY27" fmla="*/ 587376 h 1441451"/>
                <a:gd name="connsiteX28" fmla="*/ 177800 w 892174"/>
                <a:gd name="connsiteY28" fmla="*/ 587376 h 1441451"/>
                <a:gd name="connsiteX29" fmla="*/ 177800 w 892174"/>
                <a:gd name="connsiteY29" fmla="*/ 584201 h 1441451"/>
                <a:gd name="connsiteX30" fmla="*/ 174625 w 892174"/>
                <a:gd name="connsiteY30" fmla="*/ 574675 h 1441451"/>
                <a:gd name="connsiteX31" fmla="*/ 174625 w 892174"/>
                <a:gd name="connsiteY31" fmla="*/ 581025 h 1441451"/>
                <a:gd name="connsiteX32" fmla="*/ 177800 w 892174"/>
                <a:gd name="connsiteY32" fmla="*/ 581025 h 1441451"/>
                <a:gd name="connsiteX33" fmla="*/ 177800 w 892174"/>
                <a:gd name="connsiteY33" fmla="*/ 574675 h 1441451"/>
                <a:gd name="connsiteX34" fmla="*/ 177800 w 892174"/>
                <a:gd name="connsiteY34" fmla="*/ 571500 h 1441451"/>
                <a:gd name="connsiteX35" fmla="*/ 177800 w 892174"/>
                <a:gd name="connsiteY35" fmla="*/ 571501 h 1441451"/>
                <a:gd name="connsiteX36" fmla="*/ 177878 w 892174"/>
                <a:gd name="connsiteY36" fmla="*/ 571501 h 1441451"/>
                <a:gd name="connsiteX37" fmla="*/ 177878 w 892174"/>
                <a:gd name="connsiteY37" fmla="*/ 571500 h 1441451"/>
                <a:gd name="connsiteX38" fmla="*/ 247650 w 892174"/>
                <a:gd name="connsiteY38" fmla="*/ 0 h 1441451"/>
                <a:gd name="connsiteX39" fmla="*/ 368300 w 892174"/>
                <a:gd name="connsiteY39" fmla="*/ 22225 h 1441451"/>
                <a:gd name="connsiteX40" fmla="*/ 368300 w 892174"/>
                <a:gd name="connsiteY40" fmla="*/ 28575 h 1441451"/>
                <a:gd name="connsiteX41" fmla="*/ 368300 w 892174"/>
                <a:gd name="connsiteY41" fmla="*/ 31750 h 1441451"/>
                <a:gd name="connsiteX42" fmla="*/ 361950 w 892174"/>
                <a:gd name="connsiteY42" fmla="*/ 60325 h 1441451"/>
                <a:gd name="connsiteX43" fmla="*/ 358775 w 892174"/>
                <a:gd name="connsiteY43" fmla="*/ 76200 h 1441451"/>
                <a:gd name="connsiteX44" fmla="*/ 355600 w 892174"/>
                <a:gd name="connsiteY44" fmla="*/ 101600 h 1441451"/>
                <a:gd name="connsiteX45" fmla="*/ 352425 w 892174"/>
                <a:gd name="connsiteY45" fmla="*/ 114300 h 1441451"/>
                <a:gd name="connsiteX46" fmla="*/ 352425 w 892174"/>
                <a:gd name="connsiteY46" fmla="*/ 123825 h 1441451"/>
                <a:gd name="connsiteX47" fmla="*/ 342900 w 892174"/>
                <a:gd name="connsiteY47" fmla="*/ 165100 h 1441451"/>
                <a:gd name="connsiteX48" fmla="*/ 342900 w 892174"/>
                <a:gd name="connsiteY48" fmla="*/ 171450 h 1441451"/>
                <a:gd name="connsiteX49" fmla="*/ 342900 w 892174"/>
                <a:gd name="connsiteY49" fmla="*/ 174625 h 1441451"/>
                <a:gd name="connsiteX50" fmla="*/ 342900 w 892174"/>
                <a:gd name="connsiteY50" fmla="*/ 184150 h 1441451"/>
                <a:gd name="connsiteX51" fmla="*/ 339725 w 892174"/>
                <a:gd name="connsiteY51" fmla="*/ 184150 h 1441451"/>
                <a:gd name="connsiteX52" fmla="*/ 339725 w 892174"/>
                <a:gd name="connsiteY52" fmla="*/ 187325 h 1441451"/>
                <a:gd name="connsiteX53" fmla="*/ 339725 w 892174"/>
                <a:gd name="connsiteY53" fmla="*/ 190500 h 1441451"/>
                <a:gd name="connsiteX54" fmla="*/ 336550 w 892174"/>
                <a:gd name="connsiteY54" fmla="*/ 206375 h 1441451"/>
                <a:gd name="connsiteX55" fmla="*/ 336550 w 892174"/>
                <a:gd name="connsiteY55" fmla="*/ 209550 h 1441451"/>
                <a:gd name="connsiteX56" fmla="*/ 339725 w 892174"/>
                <a:gd name="connsiteY56" fmla="*/ 212725 h 1441451"/>
                <a:gd name="connsiteX57" fmla="*/ 339725 w 892174"/>
                <a:gd name="connsiteY57" fmla="*/ 215900 h 1441451"/>
                <a:gd name="connsiteX58" fmla="*/ 349250 w 892174"/>
                <a:gd name="connsiteY58" fmla="*/ 234950 h 1441451"/>
                <a:gd name="connsiteX59" fmla="*/ 355600 w 892174"/>
                <a:gd name="connsiteY59" fmla="*/ 257175 h 1441451"/>
                <a:gd name="connsiteX60" fmla="*/ 358775 w 892174"/>
                <a:gd name="connsiteY60" fmla="*/ 257175 h 1441451"/>
                <a:gd name="connsiteX61" fmla="*/ 361950 w 892174"/>
                <a:gd name="connsiteY61" fmla="*/ 257175 h 1441451"/>
                <a:gd name="connsiteX62" fmla="*/ 361950 w 892174"/>
                <a:gd name="connsiteY62" fmla="*/ 260350 h 1441451"/>
                <a:gd name="connsiteX63" fmla="*/ 368300 w 892174"/>
                <a:gd name="connsiteY63" fmla="*/ 269875 h 1441451"/>
                <a:gd name="connsiteX64" fmla="*/ 371475 w 892174"/>
                <a:gd name="connsiteY64" fmla="*/ 285750 h 1441451"/>
                <a:gd name="connsiteX65" fmla="*/ 368300 w 892174"/>
                <a:gd name="connsiteY65" fmla="*/ 288925 h 1441451"/>
                <a:gd name="connsiteX66" fmla="*/ 365125 w 892174"/>
                <a:gd name="connsiteY66" fmla="*/ 292100 h 1441451"/>
                <a:gd name="connsiteX67" fmla="*/ 361950 w 892174"/>
                <a:gd name="connsiteY67" fmla="*/ 301625 h 1441451"/>
                <a:gd name="connsiteX68" fmla="*/ 365125 w 892174"/>
                <a:gd name="connsiteY68" fmla="*/ 311150 h 1441451"/>
                <a:gd name="connsiteX69" fmla="*/ 368300 w 892174"/>
                <a:gd name="connsiteY69" fmla="*/ 311150 h 1441451"/>
                <a:gd name="connsiteX70" fmla="*/ 374650 w 892174"/>
                <a:gd name="connsiteY70" fmla="*/ 314325 h 1441451"/>
                <a:gd name="connsiteX71" fmla="*/ 371475 w 892174"/>
                <a:gd name="connsiteY71" fmla="*/ 317500 h 1441451"/>
                <a:gd name="connsiteX72" fmla="*/ 365125 w 892174"/>
                <a:gd name="connsiteY72" fmla="*/ 317500 h 1441451"/>
                <a:gd name="connsiteX73" fmla="*/ 361950 w 892174"/>
                <a:gd name="connsiteY73" fmla="*/ 317500 h 1441451"/>
                <a:gd name="connsiteX74" fmla="*/ 355600 w 892174"/>
                <a:gd name="connsiteY74" fmla="*/ 317500 h 1441451"/>
                <a:gd name="connsiteX75" fmla="*/ 355600 w 892174"/>
                <a:gd name="connsiteY75" fmla="*/ 320675 h 1441451"/>
                <a:gd name="connsiteX76" fmla="*/ 358775 w 892174"/>
                <a:gd name="connsiteY76" fmla="*/ 320675 h 1441451"/>
                <a:gd name="connsiteX77" fmla="*/ 365125 w 892174"/>
                <a:gd name="connsiteY77" fmla="*/ 323850 h 1441451"/>
                <a:gd name="connsiteX78" fmla="*/ 374650 w 892174"/>
                <a:gd name="connsiteY78" fmla="*/ 333375 h 1441451"/>
                <a:gd name="connsiteX79" fmla="*/ 377825 w 892174"/>
                <a:gd name="connsiteY79" fmla="*/ 336550 h 1441451"/>
                <a:gd name="connsiteX80" fmla="*/ 377825 w 892174"/>
                <a:gd name="connsiteY80" fmla="*/ 342900 h 1441451"/>
                <a:gd name="connsiteX81" fmla="*/ 381000 w 892174"/>
                <a:gd name="connsiteY81" fmla="*/ 342900 h 1441451"/>
                <a:gd name="connsiteX82" fmla="*/ 381000 w 892174"/>
                <a:gd name="connsiteY82" fmla="*/ 346075 h 1441451"/>
                <a:gd name="connsiteX83" fmla="*/ 381000 w 892174"/>
                <a:gd name="connsiteY83" fmla="*/ 349250 h 1441451"/>
                <a:gd name="connsiteX84" fmla="*/ 384175 w 892174"/>
                <a:gd name="connsiteY84" fmla="*/ 352425 h 1441451"/>
                <a:gd name="connsiteX85" fmla="*/ 396875 w 892174"/>
                <a:gd name="connsiteY85" fmla="*/ 358775 h 1441451"/>
                <a:gd name="connsiteX86" fmla="*/ 403225 w 892174"/>
                <a:gd name="connsiteY86" fmla="*/ 358775 h 1441451"/>
                <a:gd name="connsiteX87" fmla="*/ 406400 w 892174"/>
                <a:gd name="connsiteY87" fmla="*/ 361950 h 1441451"/>
                <a:gd name="connsiteX88" fmla="*/ 409575 w 892174"/>
                <a:gd name="connsiteY88" fmla="*/ 368300 h 1441451"/>
                <a:gd name="connsiteX89" fmla="*/ 409575 w 892174"/>
                <a:gd name="connsiteY89" fmla="*/ 371475 h 1441451"/>
                <a:gd name="connsiteX90" fmla="*/ 406400 w 892174"/>
                <a:gd name="connsiteY90" fmla="*/ 371475 h 1441451"/>
                <a:gd name="connsiteX91" fmla="*/ 406400 w 892174"/>
                <a:gd name="connsiteY91" fmla="*/ 374650 h 1441451"/>
                <a:gd name="connsiteX92" fmla="*/ 409575 w 892174"/>
                <a:gd name="connsiteY92" fmla="*/ 377825 h 1441451"/>
                <a:gd name="connsiteX93" fmla="*/ 412750 w 892174"/>
                <a:gd name="connsiteY93" fmla="*/ 377825 h 1441451"/>
                <a:gd name="connsiteX94" fmla="*/ 419100 w 892174"/>
                <a:gd name="connsiteY94" fmla="*/ 387350 h 1441451"/>
                <a:gd name="connsiteX95" fmla="*/ 425450 w 892174"/>
                <a:gd name="connsiteY95" fmla="*/ 403225 h 1441451"/>
                <a:gd name="connsiteX96" fmla="*/ 431800 w 892174"/>
                <a:gd name="connsiteY96" fmla="*/ 422275 h 1441451"/>
                <a:gd name="connsiteX97" fmla="*/ 434975 w 892174"/>
                <a:gd name="connsiteY97" fmla="*/ 422275 h 1441451"/>
                <a:gd name="connsiteX98" fmla="*/ 441325 w 892174"/>
                <a:gd name="connsiteY98" fmla="*/ 428625 h 1441451"/>
                <a:gd name="connsiteX99" fmla="*/ 441325 w 892174"/>
                <a:gd name="connsiteY99" fmla="*/ 431800 h 1441451"/>
                <a:gd name="connsiteX100" fmla="*/ 444500 w 892174"/>
                <a:gd name="connsiteY100" fmla="*/ 438150 h 1441451"/>
                <a:gd name="connsiteX101" fmla="*/ 441325 w 892174"/>
                <a:gd name="connsiteY101" fmla="*/ 444500 h 1441451"/>
                <a:gd name="connsiteX102" fmla="*/ 444500 w 892174"/>
                <a:gd name="connsiteY102" fmla="*/ 447675 h 1441451"/>
                <a:gd name="connsiteX103" fmla="*/ 444500 w 892174"/>
                <a:gd name="connsiteY103" fmla="*/ 450850 h 1441451"/>
                <a:gd name="connsiteX104" fmla="*/ 447675 w 892174"/>
                <a:gd name="connsiteY104" fmla="*/ 454025 h 1441451"/>
                <a:gd name="connsiteX105" fmla="*/ 450850 w 892174"/>
                <a:gd name="connsiteY105" fmla="*/ 454025 h 1441451"/>
                <a:gd name="connsiteX106" fmla="*/ 450850 w 892174"/>
                <a:gd name="connsiteY106" fmla="*/ 457200 h 1441451"/>
                <a:gd name="connsiteX107" fmla="*/ 454025 w 892174"/>
                <a:gd name="connsiteY107" fmla="*/ 460375 h 1441451"/>
                <a:gd name="connsiteX108" fmla="*/ 457200 w 892174"/>
                <a:gd name="connsiteY108" fmla="*/ 463550 h 1441451"/>
                <a:gd name="connsiteX109" fmla="*/ 460375 w 892174"/>
                <a:gd name="connsiteY109" fmla="*/ 469900 h 1441451"/>
                <a:gd name="connsiteX110" fmla="*/ 463550 w 892174"/>
                <a:gd name="connsiteY110" fmla="*/ 476250 h 1441451"/>
                <a:gd name="connsiteX111" fmla="*/ 466725 w 892174"/>
                <a:gd name="connsiteY111" fmla="*/ 476250 h 1441451"/>
                <a:gd name="connsiteX112" fmla="*/ 469900 w 892174"/>
                <a:gd name="connsiteY112" fmla="*/ 473075 h 1441451"/>
                <a:gd name="connsiteX113" fmla="*/ 473075 w 892174"/>
                <a:gd name="connsiteY113" fmla="*/ 473075 h 1441451"/>
                <a:gd name="connsiteX114" fmla="*/ 476250 w 892174"/>
                <a:gd name="connsiteY114" fmla="*/ 473075 h 1441451"/>
                <a:gd name="connsiteX115" fmla="*/ 479425 w 892174"/>
                <a:gd name="connsiteY115" fmla="*/ 479425 h 1441451"/>
                <a:gd name="connsiteX116" fmla="*/ 479425 w 892174"/>
                <a:gd name="connsiteY116" fmla="*/ 482600 h 1441451"/>
                <a:gd name="connsiteX117" fmla="*/ 476250 w 892174"/>
                <a:gd name="connsiteY117" fmla="*/ 482600 h 1441451"/>
                <a:gd name="connsiteX118" fmla="*/ 476250 w 892174"/>
                <a:gd name="connsiteY118" fmla="*/ 485775 h 1441451"/>
                <a:gd name="connsiteX119" fmla="*/ 476250 w 892174"/>
                <a:gd name="connsiteY119" fmla="*/ 488950 h 1441451"/>
                <a:gd name="connsiteX120" fmla="*/ 476250 w 892174"/>
                <a:gd name="connsiteY120" fmla="*/ 492125 h 1441451"/>
                <a:gd name="connsiteX121" fmla="*/ 479425 w 892174"/>
                <a:gd name="connsiteY121" fmla="*/ 492125 h 1441451"/>
                <a:gd name="connsiteX122" fmla="*/ 479425 w 892174"/>
                <a:gd name="connsiteY122" fmla="*/ 495300 h 1441451"/>
                <a:gd name="connsiteX123" fmla="*/ 474764 w 892174"/>
                <a:gd name="connsiteY123" fmla="*/ 495300 h 1441451"/>
                <a:gd name="connsiteX124" fmla="*/ 474764 w 892174"/>
                <a:gd name="connsiteY124" fmla="*/ 495301 h 1441451"/>
                <a:gd name="connsiteX125" fmla="*/ 492125 w 892174"/>
                <a:gd name="connsiteY125" fmla="*/ 495301 h 1441451"/>
                <a:gd name="connsiteX126" fmla="*/ 504825 w 892174"/>
                <a:gd name="connsiteY126" fmla="*/ 492126 h 1441451"/>
                <a:gd name="connsiteX127" fmla="*/ 514350 w 892174"/>
                <a:gd name="connsiteY127" fmla="*/ 492126 h 1441451"/>
                <a:gd name="connsiteX128" fmla="*/ 517525 w 892174"/>
                <a:gd name="connsiteY128" fmla="*/ 495301 h 1441451"/>
                <a:gd name="connsiteX129" fmla="*/ 517525 w 892174"/>
                <a:gd name="connsiteY129" fmla="*/ 498476 h 1441451"/>
                <a:gd name="connsiteX130" fmla="*/ 517525 w 892174"/>
                <a:gd name="connsiteY130" fmla="*/ 501651 h 1441451"/>
                <a:gd name="connsiteX131" fmla="*/ 514350 w 892174"/>
                <a:gd name="connsiteY131" fmla="*/ 501651 h 1441451"/>
                <a:gd name="connsiteX132" fmla="*/ 514350 w 892174"/>
                <a:gd name="connsiteY132" fmla="*/ 504826 h 1441451"/>
                <a:gd name="connsiteX133" fmla="*/ 511175 w 892174"/>
                <a:gd name="connsiteY133" fmla="*/ 514351 h 1441451"/>
                <a:gd name="connsiteX134" fmla="*/ 504825 w 892174"/>
                <a:gd name="connsiteY134" fmla="*/ 523876 h 1441451"/>
                <a:gd name="connsiteX135" fmla="*/ 504825 w 892174"/>
                <a:gd name="connsiteY135" fmla="*/ 530226 h 1441451"/>
                <a:gd name="connsiteX136" fmla="*/ 504825 w 892174"/>
                <a:gd name="connsiteY136" fmla="*/ 536576 h 1441451"/>
                <a:gd name="connsiteX137" fmla="*/ 501650 w 892174"/>
                <a:gd name="connsiteY137" fmla="*/ 539751 h 1441451"/>
                <a:gd name="connsiteX138" fmla="*/ 498475 w 892174"/>
                <a:gd name="connsiteY138" fmla="*/ 539751 h 1441451"/>
                <a:gd name="connsiteX139" fmla="*/ 498475 w 892174"/>
                <a:gd name="connsiteY139" fmla="*/ 542926 h 1441451"/>
                <a:gd name="connsiteX140" fmla="*/ 495300 w 892174"/>
                <a:gd name="connsiteY140" fmla="*/ 542926 h 1441451"/>
                <a:gd name="connsiteX141" fmla="*/ 495300 w 892174"/>
                <a:gd name="connsiteY141" fmla="*/ 546101 h 1441451"/>
                <a:gd name="connsiteX142" fmla="*/ 498475 w 892174"/>
                <a:gd name="connsiteY142" fmla="*/ 546101 h 1441451"/>
                <a:gd name="connsiteX143" fmla="*/ 498475 w 892174"/>
                <a:gd name="connsiteY143" fmla="*/ 549276 h 1441451"/>
                <a:gd name="connsiteX144" fmla="*/ 492125 w 892174"/>
                <a:gd name="connsiteY144" fmla="*/ 558801 h 1441451"/>
                <a:gd name="connsiteX145" fmla="*/ 488950 w 892174"/>
                <a:gd name="connsiteY145" fmla="*/ 565151 h 1441451"/>
                <a:gd name="connsiteX146" fmla="*/ 488950 w 892174"/>
                <a:gd name="connsiteY146" fmla="*/ 574676 h 1441451"/>
                <a:gd name="connsiteX147" fmla="*/ 485775 w 892174"/>
                <a:gd name="connsiteY147" fmla="*/ 584201 h 1441451"/>
                <a:gd name="connsiteX148" fmla="*/ 482600 w 892174"/>
                <a:gd name="connsiteY148" fmla="*/ 584201 h 1441451"/>
                <a:gd name="connsiteX149" fmla="*/ 479425 w 892174"/>
                <a:gd name="connsiteY149" fmla="*/ 584201 h 1441451"/>
                <a:gd name="connsiteX150" fmla="*/ 476250 w 892174"/>
                <a:gd name="connsiteY150" fmla="*/ 584201 h 1441451"/>
                <a:gd name="connsiteX151" fmla="*/ 476250 w 892174"/>
                <a:gd name="connsiteY151" fmla="*/ 587376 h 1441451"/>
                <a:gd name="connsiteX152" fmla="*/ 476250 w 892174"/>
                <a:gd name="connsiteY152" fmla="*/ 590551 h 1441451"/>
                <a:gd name="connsiteX153" fmla="*/ 476250 w 892174"/>
                <a:gd name="connsiteY153" fmla="*/ 593726 h 1441451"/>
                <a:gd name="connsiteX154" fmla="*/ 479425 w 892174"/>
                <a:gd name="connsiteY154" fmla="*/ 593726 h 1441451"/>
                <a:gd name="connsiteX155" fmla="*/ 482600 w 892174"/>
                <a:gd name="connsiteY155" fmla="*/ 593726 h 1441451"/>
                <a:gd name="connsiteX156" fmla="*/ 482600 w 892174"/>
                <a:gd name="connsiteY156" fmla="*/ 596901 h 1441451"/>
                <a:gd name="connsiteX157" fmla="*/ 482600 w 892174"/>
                <a:gd name="connsiteY157" fmla="*/ 600076 h 1441451"/>
                <a:gd name="connsiteX158" fmla="*/ 479425 w 892174"/>
                <a:gd name="connsiteY158" fmla="*/ 612776 h 1441451"/>
                <a:gd name="connsiteX159" fmla="*/ 476250 w 892174"/>
                <a:gd name="connsiteY159" fmla="*/ 615951 h 1441451"/>
                <a:gd name="connsiteX160" fmla="*/ 479425 w 892174"/>
                <a:gd name="connsiteY160" fmla="*/ 615951 h 1441451"/>
                <a:gd name="connsiteX161" fmla="*/ 482600 w 892174"/>
                <a:gd name="connsiteY161" fmla="*/ 619126 h 1441451"/>
                <a:gd name="connsiteX162" fmla="*/ 485775 w 892174"/>
                <a:gd name="connsiteY162" fmla="*/ 619126 h 1441451"/>
                <a:gd name="connsiteX163" fmla="*/ 485775 w 892174"/>
                <a:gd name="connsiteY163" fmla="*/ 622301 h 1441451"/>
                <a:gd name="connsiteX164" fmla="*/ 485775 w 892174"/>
                <a:gd name="connsiteY164" fmla="*/ 625476 h 1441451"/>
                <a:gd name="connsiteX165" fmla="*/ 482600 w 892174"/>
                <a:gd name="connsiteY165" fmla="*/ 635001 h 1441451"/>
                <a:gd name="connsiteX166" fmla="*/ 479425 w 892174"/>
                <a:gd name="connsiteY166" fmla="*/ 641351 h 1441451"/>
                <a:gd name="connsiteX167" fmla="*/ 476250 w 892174"/>
                <a:gd name="connsiteY167" fmla="*/ 641351 h 1441451"/>
                <a:gd name="connsiteX168" fmla="*/ 469900 w 892174"/>
                <a:gd name="connsiteY168" fmla="*/ 644526 h 1441451"/>
                <a:gd name="connsiteX169" fmla="*/ 466725 w 892174"/>
                <a:gd name="connsiteY169" fmla="*/ 644526 h 1441451"/>
                <a:gd name="connsiteX170" fmla="*/ 460375 w 892174"/>
                <a:gd name="connsiteY170" fmla="*/ 654051 h 1441451"/>
                <a:gd name="connsiteX171" fmla="*/ 460375 w 892174"/>
                <a:gd name="connsiteY171" fmla="*/ 657226 h 1441451"/>
                <a:gd name="connsiteX172" fmla="*/ 460375 w 892174"/>
                <a:gd name="connsiteY172" fmla="*/ 663576 h 1441451"/>
                <a:gd name="connsiteX173" fmla="*/ 463550 w 892174"/>
                <a:gd name="connsiteY173" fmla="*/ 663576 h 1441451"/>
                <a:gd name="connsiteX174" fmla="*/ 463550 w 892174"/>
                <a:gd name="connsiteY174" fmla="*/ 666751 h 1441451"/>
                <a:gd name="connsiteX175" fmla="*/ 466725 w 892174"/>
                <a:gd name="connsiteY175" fmla="*/ 666751 h 1441451"/>
                <a:gd name="connsiteX176" fmla="*/ 466725 w 892174"/>
                <a:gd name="connsiteY176" fmla="*/ 669926 h 1441451"/>
                <a:gd name="connsiteX177" fmla="*/ 463550 w 892174"/>
                <a:gd name="connsiteY177" fmla="*/ 676276 h 1441451"/>
                <a:gd name="connsiteX178" fmla="*/ 463550 w 892174"/>
                <a:gd name="connsiteY178" fmla="*/ 679451 h 1441451"/>
                <a:gd name="connsiteX179" fmla="*/ 460375 w 892174"/>
                <a:gd name="connsiteY179" fmla="*/ 679451 h 1441451"/>
                <a:gd name="connsiteX180" fmla="*/ 454025 w 892174"/>
                <a:gd name="connsiteY180" fmla="*/ 695326 h 1441451"/>
                <a:gd name="connsiteX181" fmla="*/ 450850 w 892174"/>
                <a:gd name="connsiteY181" fmla="*/ 698501 h 1441451"/>
                <a:gd name="connsiteX182" fmla="*/ 454025 w 892174"/>
                <a:gd name="connsiteY182" fmla="*/ 698501 h 1441451"/>
                <a:gd name="connsiteX183" fmla="*/ 460375 w 892174"/>
                <a:gd name="connsiteY183" fmla="*/ 695326 h 1441451"/>
                <a:gd name="connsiteX184" fmla="*/ 463550 w 892174"/>
                <a:gd name="connsiteY184" fmla="*/ 698501 h 1441451"/>
                <a:gd name="connsiteX185" fmla="*/ 466725 w 892174"/>
                <a:gd name="connsiteY185" fmla="*/ 698501 h 1441451"/>
                <a:gd name="connsiteX186" fmla="*/ 476250 w 892174"/>
                <a:gd name="connsiteY186" fmla="*/ 714376 h 1441451"/>
                <a:gd name="connsiteX187" fmla="*/ 476250 w 892174"/>
                <a:gd name="connsiteY187" fmla="*/ 717551 h 1441451"/>
                <a:gd name="connsiteX188" fmla="*/ 479425 w 892174"/>
                <a:gd name="connsiteY188" fmla="*/ 717551 h 1441451"/>
                <a:gd name="connsiteX189" fmla="*/ 479425 w 892174"/>
                <a:gd name="connsiteY189" fmla="*/ 720726 h 1441451"/>
                <a:gd name="connsiteX190" fmla="*/ 488950 w 892174"/>
                <a:gd name="connsiteY190" fmla="*/ 717551 h 1441451"/>
                <a:gd name="connsiteX191" fmla="*/ 492125 w 892174"/>
                <a:gd name="connsiteY191" fmla="*/ 714376 h 1441451"/>
                <a:gd name="connsiteX192" fmla="*/ 492125 w 892174"/>
                <a:gd name="connsiteY192" fmla="*/ 711201 h 1441451"/>
                <a:gd name="connsiteX193" fmla="*/ 495300 w 892174"/>
                <a:gd name="connsiteY193" fmla="*/ 708026 h 1441451"/>
                <a:gd name="connsiteX194" fmla="*/ 498475 w 892174"/>
                <a:gd name="connsiteY194" fmla="*/ 708026 h 1441451"/>
                <a:gd name="connsiteX195" fmla="*/ 504825 w 892174"/>
                <a:gd name="connsiteY195" fmla="*/ 704851 h 1441451"/>
                <a:gd name="connsiteX196" fmla="*/ 508000 w 892174"/>
                <a:gd name="connsiteY196" fmla="*/ 708026 h 1441451"/>
                <a:gd name="connsiteX197" fmla="*/ 517525 w 892174"/>
                <a:gd name="connsiteY197" fmla="*/ 698501 h 1441451"/>
                <a:gd name="connsiteX198" fmla="*/ 527050 w 892174"/>
                <a:gd name="connsiteY198" fmla="*/ 692151 h 1441451"/>
                <a:gd name="connsiteX199" fmla="*/ 527050 w 892174"/>
                <a:gd name="connsiteY199" fmla="*/ 688976 h 1441451"/>
                <a:gd name="connsiteX200" fmla="*/ 536575 w 892174"/>
                <a:gd name="connsiteY200" fmla="*/ 682626 h 1441451"/>
                <a:gd name="connsiteX201" fmla="*/ 539750 w 892174"/>
                <a:gd name="connsiteY201" fmla="*/ 685801 h 1441451"/>
                <a:gd name="connsiteX202" fmla="*/ 539750 w 892174"/>
                <a:gd name="connsiteY202" fmla="*/ 688976 h 1441451"/>
                <a:gd name="connsiteX203" fmla="*/ 542925 w 892174"/>
                <a:gd name="connsiteY203" fmla="*/ 698501 h 1441451"/>
                <a:gd name="connsiteX204" fmla="*/ 549275 w 892174"/>
                <a:gd name="connsiteY204" fmla="*/ 698501 h 1441451"/>
                <a:gd name="connsiteX205" fmla="*/ 552450 w 892174"/>
                <a:gd name="connsiteY205" fmla="*/ 701676 h 1441451"/>
                <a:gd name="connsiteX206" fmla="*/ 552450 w 892174"/>
                <a:gd name="connsiteY206" fmla="*/ 704851 h 1441451"/>
                <a:gd name="connsiteX207" fmla="*/ 555625 w 892174"/>
                <a:gd name="connsiteY207" fmla="*/ 704851 h 1441451"/>
                <a:gd name="connsiteX208" fmla="*/ 555625 w 892174"/>
                <a:gd name="connsiteY208" fmla="*/ 708026 h 1441451"/>
                <a:gd name="connsiteX209" fmla="*/ 552450 w 892174"/>
                <a:gd name="connsiteY209" fmla="*/ 708026 h 1441451"/>
                <a:gd name="connsiteX210" fmla="*/ 552450 w 892174"/>
                <a:gd name="connsiteY210" fmla="*/ 711201 h 1441451"/>
                <a:gd name="connsiteX211" fmla="*/ 549275 w 892174"/>
                <a:gd name="connsiteY211" fmla="*/ 717551 h 1441451"/>
                <a:gd name="connsiteX212" fmla="*/ 549275 w 892174"/>
                <a:gd name="connsiteY212" fmla="*/ 720726 h 1441451"/>
                <a:gd name="connsiteX213" fmla="*/ 552450 w 892174"/>
                <a:gd name="connsiteY213" fmla="*/ 720726 h 1441451"/>
                <a:gd name="connsiteX214" fmla="*/ 555625 w 892174"/>
                <a:gd name="connsiteY214" fmla="*/ 720726 h 1441451"/>
                <a:gd name="connsiteX215" fmla="*/ 558800 w 892174"/>
                <a:gd name="connsiteY215" fmla="*/ 727076 h 1441451"/>
                <a:gd name="connsiteX216" fmla="*/ 555625 w 892174"/>
                <a:gd name="connsiteY216" fmla="*/ 730251 h 1441451"/>
                <a:gd name="connsiteX217" fmla="*/ 552450 w 892174"/>
                <a:gd name="connsiteY217" fmla="*/ 733426 h 1441451"/>
                <a:gd name="connsiteX218" fmla="*/ 555625 w 892174"/>
                <a:gd name="connsiteY218" fmla="*/ 742951 h 1441451"/>
                <a:gd name="connsiteX219" fmla="*/ 555625 w 892174"/>
                <a:gd name="connsiteY219" fmla="*/ 752476 h 1441451"/>
                <a:gd name="connsiteX220" fmla="*/ 555625 w 892174"/>
                <a:gd name="connsiteY220" fmla="*/ 758826 h 1441451"/>
                <a:gd name="connsiteX221" fmla="*/ 558800 w 892174"/>
                <a:gd name="connsiteY221" fmla="*/ 762001 h 1441451"/>
                <a:gd name="connsiteX222" fmla="*/ 561975 w 892174"/>
                <a:gd name="connsiteY222" fmla="*/ 765176 h 1441451"/>
                <a:gd name="connsiteX223" fmla="*/ 561975 w 892174"/>
                <a:gd name="connsiteY223" fmla="*/ 768351 h 1441451"/>
                <a:gd name="connsiteX224" fmla="*/ 565150 w 892174"/>
                <a:gd name="connsiteY224" fmla="*/ 774701 h 1441451"/>
                <a:gd name="connsiteX225" fmla="*/ 571500 w 892174"/>
                <a:gd name="connsiteY225" fmla="*/ 787401 h 1441451"/>
                <a:gd name="connsiteX226" fmla="*/ 568325 w 892174"/>
                <a:gd name="connsiteY226" fmla="*/ 790576 h 1441451"/>
                <a:gd name="connsiteX227" fmla="*/ 571500 w 892174"/>
                <a:gd name="connsiteY227" fmla="*/ 793751 h 1441451"/>
                <a:gd name="connsiteX228" fmla="*/ 571500 w 892174"/>
                <a:gd name="connsiteY228" fmla="*/ 800101 h 1441451"/>
                <a:gd name="connsiteX229" fmla="*/ 574675 w 892174"/>
                <a:gd name="connsiteY229" fmla="*/ 803276 h 1441451"/>
                <a:gd name="connsiteX230" fmla="*/ 581025 w 892174"/>
                <a:gd name="connsiteY230" fmla="*/ 812801 h 1441451"/>
                <a:gd name="connsiteX231" fmla="*/ 584200 w 892174"/>
                <a:gd name="connsiteY231" fmla="*/ 812801 h 1441451"/>
                <a:gd name="connsiteX232" fmla="*/ 587375 w 892174"/>
                <a:gd name="connsiteY232" fmla="*/ 815976 h 1441451"/>
                <a:gd name="connsiteX233" fmla="*/ 584200 w 892174"/>
                <a:gd name="connsiteY233" fmla="*/ 822326 h 1441451"/>
                <a:gd name="connsiteX234" fmla="*/ 584200 w 892174"/>
                <a:gd name="connsiteY234" fmla="*/ 825501 h 1441451"/>
                <a:gd name="connsiteX235" fmla="*/ 584200 w 892174"/>
                <a:gd name="connsiteY235" fmla="*/ 831851 h 1441451"/>
                <a:gd name="connsiteX236" fmla="*/ 581025 w 892174"/>
                <a:gd name="connsiteY236" fmla="*/ 835026 h 1441451"/>
                <a:gd name="connsiteX237" fmla="*/ 577850 w 892174"/>
                <a:gd name="connsiteY237" fmla="*/ 835026 h 1441451"/>
                <a:gd name="connsiteX238" fmla="*/ 574675 w 892174"/>
                <a:gd name="connsiteY238" fmla="*/ 835026 h 1441451"/>
                <a:gd name="connsiteX239" fmla="*/ 577850 w 892174"/>
                <a:gd name="connsiteY239" fmla="*/ 838201 h 1441451"/>
                <a:gd name="connsiteX240" fmla="*/ 577850 w 892174"/>
                <a:gd name="connsiteY240" fmla="*/ 841376 h 1441451"/>
                <a:gd name="connsiteX241" fmla="*/ 577850 w 892174"/>
                <a:gd name="connsiteY241" fmla="*/ 844551 h 1441451"/>
                <a:gd name="connsiteX242" fmla="*/ 581025 w 892174"/>
                <a:gd name="connsiteY242" fmla="*/ 850901 h 1441451"/>
                <a:gd name="connsiteX243" fmla="*/ 584200 w 892174"/>
                <a:gd name="connsiteY243" fmla="*/ 857251 h 1441451"/>
                <a:gd name="connsiteX244" fmla="*/ 593725 w 892174"/>
                <a:gd name="connsiteY244" fmla="*/ 863601 h 1441451"/>
                <a:gd name="connsiteX245" fmla="*/ 606425 w 892174"/>
                <a:gd name="connsiteY245" fmla="*/ 863601 h 1441451"/>
                <a:gd name="connsiteX246" fmla="*/ 609600 w 892174"/>
                <a:gd name="connsiteY246" fmla="*/ 866776 h 1441451"/>
                <a:gd name="connsiteX247" fmla="*/ 612775 w 892174"/>
                <a:gd name="connsiteY247" fmla="*/ 866776 h 1441451"/>
                <a:gd name="connsiteX248" fmla="*/ 622300 w 892174"/>
                <a:gd name="connsiteY248" fmla="*/ 873126 h 1441451"/>
                <a:gd name="connsiteX249" fmla="*/ 622300 w 892174"/>
                <a:gd name="connsiteY249" fmla="*/ 876301 h 1441451"/>
                <a:gd name="connsiteX250" fmla="*/ 619125 w 892174"/>
                <a:gd name="connsiteY250" fmla="*/ 876301 h 1441451"/>
                <a:gd name="connsiteX251" fmla="*/ 619125 w 892174"/>
                <a:gd name="connsiteY251" fmla="*/ 879476 h 1441451"/>
                <a:gd name="connsiteX252" fmla="*/ 622300 w 892174"/>
                <a:gd name="connsiteY252" fmla="*/ 882651 h 1441451"/>
                <a:gd name="connsiteX253" fmla="*/ 625475 w 892174"/>
                <a:gd name="connsiteY253" fmla="*/ 895351 h 1441451"/>
                <a:gd name="connsiteX254" fmla="*/ 628650 w 892174"/>
                <a:gd name="connsiteY254" fmla="*/ 901701 h 1441451"/>
                <a:gd name="connsiteX255" fmla="*/ 625475 w 892174"/>
                <a:gd name="connsiteY255" fmla="*/ 904876 h 1441451"/>
                <a:gd name="connsiteX256" fmla="*/ 622300 w 892174"/>
                <a:gd name="connsiteY256" fmla="*/ 904876 h 1441451"/>
                <a:gd name="connsiteX257" fmla="*/ 622300 w 892174"/>
                <a:gd name="connsiteY257" fmla="*/ 908051 h 1441451"/>
                <a:gd name="connsiteX258" fmla="*/ 625475 w 892174"/>
                <a:gd name="connsiteY258" fmla="*/ 917576 h 1441451"/>
                <a:gd name="connsiteX259" fmla="*/ 628650 w 892174"/>
                <a:gd name="connsiteY259" fmla="*/ 920751 h 1441451"/>
                <a:gd name="connsiteX260" fmla="*/ 628650 w 892174"/>
                <a:gd name="connsiteY260" fmla="*/ 923926 h 1441451"/>
                <a:gd name="connsiteX261" fmla="*/ 628650 w 892174"/>
                <a:gd name="connsiteY261" fmla="*/ 927101 h 1441451"/>
                <a:gd name="connsiteX262" fmla="*/ 628650 w 892174"/>
                <a:gd name="connsiteY262" fmla="*/ 930276 h 1441451"/>
                <a:gd name="connsiteX263" fmla="*/ 628650 w 892174"/>
                <a:gd name="connsiteY263" fmla="*/ 936626 h 1441451"/>
                <a:gd name="connsiteX264" fmla="*/ 628650 w 892174"/>
                <a:gd name="connsiteY264" fmla="*/ 939801 h 1441451"/>
                <a:gd name="connsiteX265" fmla="*/ 631825 w 892174"/>
                <a:gd name="connsiteY265" fmla="*/ 939801 h 1441451"/>
                <a:gd name="connsiteX266" fmla="*/ 631825 w 892174"/>
                <a:gd name="connsiteY266" fmla="*/ 942976 h 1441451"/>
                <a:gd name="connsiteX267" fmla="*/ 647700 w 892174"/>
                <a:gd name="connsiteY267" fmla="*/ 958851 h 1441451"/>
                <a:gd name="connsiteX268" fmla="*/ 650874 w 892174"/>
                <a:gd name="connsiteY268" fmla="*/ 955677 h 1441451"/>
                <a:gd name="connsiteX269" fmla="*/ 650874 w 892174"/>
                <a:gd name="connsiteY269" fmla="*/ 955676 h 1441451"/>
                <a:gd name="connsiteX270" fmla="*/ 650874 w 892174"/>
                <a:gd name="connsiteY270" fmla="*/ 952501 h 1441451"/>
                <a:gd name="connsiteX271" fmla="*/ 650874 w 892174"/>
                <a:gd name="connsiteY271" fmla="*/ 949326 h 1441451"/>
                <a:gd name="connsiteX272" fmla="*/ 650874 w 892174"/>
                <a:gd name="connsiteY272" fmla="*/ 946151 h 1441451"/>
                <a:gd name="connsiteX273" fmla="*/ 650874 w 892174"/>
                <a:gd name="connsiteY273" fmla="*/ 942976 h 1441451"/>
                <a:gd name="connsiteX274" fmla="*/ 660399 w 892174"/>
                <a:gd name="connsiteY274" fmla="*/ 936626 h 1441451"/>
                <a:gd name="connsiteX275" fmla="*/ 666749 w 892174"/>
                <a:gd name="connsiteY275" fmla="*/ 933451 h 1441451"/>
                <a:gd name="connsiteX276" fmla="*/ 682624 w 892174"/>
                <a:gd name="connsiteY276" fmla="*/ 939801 h 1441451"/>
                <a:gd name="connsiteX277" fmla="*/ 685799 w 892174"/>
                <a:gd name="connsiteY277" fmla="*/ 939801 h 1441451"/>
                <a:gd name="connsiteX278" fmla="*/ 688974 w 892174"/>
                <a:gd name="connsiteY278" fmla="*/ 939801 h 1441451"/>
                <a:gd name="connsiteX279" fmla="*/ 698499 w 892174"/>
                <a:gd name="connsiteY279" fmla="*/ 942976 h 1441451"/>
                <a:gd name="connsiteX280" fmla="*/ 701674 w 892174"/>
                <a:gd name="connsiteY280" fmla="*/ 942976 h 1441451"/>
                <a:gd name="connsiteX281" fmla="*/ 708024 w 892174"/>
                <a:gd name="connsiteY281" fmla="*/ 949326 h 1441451"/>
                <a:gd name="connsiteX282" fmla="*/ 711199 w 892174"/>
                <a:gd name="connsiteY282" fmla="*/ 949326 h 1441451"/>
                <a:gd name="connsiteX283" fmla="*/ 714374 w 892174"/>
                <a:gd name="connsiteY283" fmla="*/ 946151 h 1441451"/>
                <a:gd name="connsiteX284" fmla="*/ 714374 w 892174"/>
                <a:gd name="connsiteY284" fmla="*/ 942976 h 1441451"/>
                <a:gd name="connsiteX285" fmla="*/ 717549 w 892174"/>
                <a:gd name="connsiteY285" fmla="*/ 939801 h 1441451"/>
                <a:gd name="connsiteX286" fmla="*/ 717549 w 892174"/>
                <a:gd name="connsiteY286" fmla="*/ 936626 h 1441451"/>
                <a:gd name="connsiteX287" fmla="*/ 717549 w 892174"/>
                <a:gd name="connsiteY287" fmla="*/ 933451 h 1441451"/>
                <a:gd name="connsiteX288" fmla="*/ 727074 w 892174"/>
                <a:gd name="connsiteY288" fmla="*/ 930276 h 1441451"/>
                <a:gd name="connsiteX289" fmla="*/ 730249 w 892174"/>
                <a:gd name="connsiteY289" fmla="*/ 930276 h 1441451"/>
                <a:gd name="connsiteX290" fmla="*/ 733424 w 892174"/>
                <a:gd name="connsiteY290" fmla="*/ 930276 h 1441451"/>
                <a:gd name="connsiteX291" fmla="*/ 733424 w 892174"/>
                <a:gd name="connsiteY291" fmla="*/ 933451 h 1441451"/>
                <a:gd name="connsiteX292" fmla="*/ 736599 w 892174"/>
                <a:gd name="connsiteY292" fmla="*/ 936626 h 1441451"/>
                <a:gd name="connsiteX293" fmla="*/ 739774 w 892174"/>
                <a:gd name="connsiteY293" fmla="*/ 936626 h 1441451"/>
                <a:gd name="connsiteX294" fmla="*/ 755649 w 892174"/>
                <a:gd name="connsiteY294" fmla="*/ 939801 h 1441451"/>
                <a:gd name="connsiteX295" fmla="*/ 771524 w 892174"/>
                <a:gd name="connsiteY295" fmla="*/ 939801 h 1441451"/>
                <a:gd name="connsiteX296" fmla="*/ 771524 w 892174"/>
                <a:gd name="connsiteY296" fmla="*/ 936626 h 1441451"/>
                <a:gd name="connsiteX297" fmla="*/ 774699 w 892174"/>
                <a:gd name="connsiteY297" fmla="*/ 939801 h 1441451"/>
                <a:gd name="connsiteX298" fmla="*/ 784224 w 892174"/>
                <a:gd name="connsiteY298" fmla="*/ 936626 h 1441451"/>
                <a:gd name="connsiteX299" fmla="*/ 784224 w 892174"/>
                <a:gd name="connsiteY299" fmla="*/ 939801 h 1441451"/>
                <a:gd name="connsiteX300" fmla="*/ 787399 w 892174"/>
                <a:gd name="connsiteY300" fmla="*/ 946151 h 1441451"/>
                <a:gd name="connsiteX301" fmla="*/ 787399 w 892174"/>
                <a:gd name="connsiteY301" fmla="*/ 949326 h 1441451"/>
                <a:gd name="connsiteX302" fmla="*/ 790574 w 892174"/>
                <a:gd name="connsiteY302" fmla="*/ 949326 h 1441451"/>
                <a:gd name="connsiteX303" fmla="*/ 800099 w 892174"/>
                <a:gd name="connsiteY303" fmla="*/ 942976 h 1441451"/>
                <a:gd name="connsiteX304" fmla="*/ 806449 w 892174"/>
                <a:gd name="connsiteY304" fmla="*/ 942976 h 1441451"/>
                <a:gd name="connsiteX305" fmla="*/ 809624 w 892174"/>
                <a:gd name="connsiteY305" fmla="*/ 942976 h 1441451"/>
                <a:gd name="connsiteX306" fmla="*/ 812799 w 892174"/>
                <a:gd name="connsiteY306" fmla="*/ 942976 h 1441451"/>
                <a:gd name="connsiteX307" fmla="*/ 815974 w 892174"/>
                <a:gd name="connsiteY307" fmla="*/ 942976 h 1441451"/>
                <a:gd name="connsiteX308" fmla="*/ 822324 w 892174"/>
                <a:gd name="connsiteY308" fmla="*/ 942976 h 1441451"/>
                <a:gd name="connsiteX309" fmla="*/ 825499 w 892174"/>
                <a:gd name="connsiteY309" fmla="*/ 946151 h 1441451"/>
                <a:gd name="connsiteX310" fmla="*/ 828674 w 892174"/>
                <a:gd name="connsiteY310" fmla="*/ 946151 h 1441451"/>
                <a:gd name="connsiteX311" fmla="*/ 831849 w 892174"/>
                <a:gd name="connsiteY311" fmla="*/ 939801 h 1441451"/>
                <a:gd name="connsiteX312" fmla="*/ 831849 w 892174"/>
                <a:gd name="connsiteY312" fmla="*/ 936626 h 1441451"/>
                <a:gd name="connsiteX313" fmla="*/ 831849 w 892174"/>
                <a:gd name="connsiteY313" fmla="*/ 927101 h 1441451"/>
                <a:gd name="connsiteX314" fmla="*/ 838199 w 892174"/>
                <a:gd name="connsiteY314" fmla="*/ 917576 h 1441451"/>
                <a:gd name="connsiteX315" fmla="*/ 841374 w 892174"/>
                <a:gd name="connsiteY315" fmla="*/ 917576 h 1441451"/>
                <a:gd name="connsiteX316" fmla="*/ 847724 w 892174"/>
                <a:gd name="connsiteY316" fmla="*/ 914401 h 1441451"/>
                <a:gd name="connsiteX317" fmla="*/ 854074 w 892174"/>
                <a:gd name="connsiteY317" fmla="*/ 911226 h 1441451"/>
                <a:gd name="connsiteX318" fmla="*/ 857249 w 892174"/>
                <a:gd name="connsiteY318" fmla="*/ 914401 h 1441451"/>
                <a:gd name="connsiteX319" fmla="*/ 857249 w 892174"/>
                <a:gd name="connsiteY319" fmla="*/ 917576 h 1441451"/>
                <a:gd name="connsiteX320" fmla="*/ 860424 w 892174"/>
                <a:gd name="connsiteY320" fmla="*/ 917576 h 1441451"/>
                <a:gd name="connsiteX321" fmla="*/ 866774 w 892174"/>
                <a:gd name="connsiteY321" fmla="*/ 927101 h 1441451"/>
                <a:gd name="connsiteX322" fmla="*/ 873124 w 892174"/>
                <a:gd name="connsiteY322" fmla="*/ 936626 h 1441451"/>
                <a:gd name="connsiteX323" fmla="*/ 873124 w 892174"/>
                <a:gd name="connsiteY323" fmla="*/ 939801 h 1441451"/>
                <a:gd name="connsiteX324" fmla="*/ 869949 w 892174"/>
                <a:gd name="connsiteY324" fmla="*/ 939801 h 1441451"/>
                <a:gd name="connsiteX325" fmla="*/ 873124 w 892174"/>
                <a:gd name="connsiteY325" fmla="*/ 946151 h 1441451"/>
                <a:gd name="connsiteX326" fmla="*/ 879474 w 892174"/>
                <a:gd name="connsiteY326" fmla="*/ 955676 h 1441451"/>
                <a:gd name="connsiteX327" fmla="*/ 879474 w 892174"/>
                <a:gd name="connsiteY327" fmla="*/ 958851 h 1441451"/>
                <a:gd name="connsiteX328" fmla="*/ 882649 w 892174"/>
                <a:gd name="connsiteY328" fmla="*/ 962026 h 1441451"/>
                <a:gd name="connsiteX329" fmla="*/ 882649 w 892174"/>
                <a:gd name="connsiteY329" fmla="*/ 965201 h 1441451"/>
                <a:gd name="connsiteX330" fmla="*/ 885824 w 892174"/>
                <a:gd name="connsiteY330" fmla="*/ 965201 h 1441451"/>
                <a:gd name="connsiteX331" fmla="*/ 885824 w 892174"/>
                <a:gd name="connsiteY331" fmla="*/ 968376 h 1441451"/>
                <a:gd name="connsiteX332" fmla="*/ 888999 w 892174"/>
                <a:gd name="connsiteY332" fmla="*/ 968376 h 1441451"/>
                <a:gd name="connsiteX333" fmla="*/ 892174 w 892174"/>
                <a:gd name="connsiteY333" fmla="*/ 968376 h 1441451"/>
                <a:gd name="connsiteX334" fmla="*/ 892174 w 892174"/>
                <a:gd name="connsiteY334" fmla="*/ 974726 h 1441451"/>
                <a:gd name="connsiteX335" fmla="*/ 888999 w 892174"/>
                <a:gd name="connsiteY335" fmla="*/ 990601 h 1441451"/>
                <a:gd name="connsiteX336" fmla="*/ 888999 w 892174"/>
                <a:gd name="connsiteY336" fmla="*/ 996951 h 1441451"/>
                <a:gd name="connsiteX337" fmla="*/ 885824 w 892174"/>
                <a:gd name="connsiteY337" fmla="*/ 1009651 h 1441451"/>
                <a:gd name="connsiteX338" fmla="*/ 885824 w 892174"/>
                <a:gd name="connsiteY338" fmla="*/ 1025526 h 1441451"/>
                <a:gd name="connsiteX339" fmla="*/ 882649 w 892174"/>
                <a:gd name="connsiteY339" fmla="*/ 1041401 h 1441451"/>
                <a:gd name="connsiteX340" fmla="*/ 879474 w 892174"/>
                <a:gd name="connsiteY340" fmla="*/ 1060451 h 1441451"/>
                <a:gd name="connsiteX341" fmla="*/ 879474 w 892174"/>
                <a:gd name="connsiteY341" fmla="*/ 1063626 h 1441451"/>
                <a:gd name="connsiteX342" fmla="*/ 879474 w 892174"/>
                <a:gd name="connsiteY342" fmla="*/ 1076326 h 1441451"/>
                <a:gd name="connsiteX343" fmla="*/ 873124 w 892174"/>
                <a:gd name="connsiteY343" fmla="*/ 1130301 h 1441451"/>
                <a:gd name="connsiteX344" fmla="*/ 869949 w 892174"/>
                <a:gd name="connsiteY344" fmla="*/ 1139826 h 1441451"/>
                <a:gd name="connsiteX345" fmla="*/ 869949 w 892174"/>
                <a:gd name="connsiteY345" fmla="*/ 1143001 h 1441451"/>
                <a:gd name="connsiteX346" fmla="*/ 869949 w 892174"/>
                <a:gd name="connsiteY346" fmla="*/ 1146176 h 1441451"/>
                <a:gd name="connsiteX347" fmla="*/ 869949 w 892174"/>
                <a:gd name="connsiteY347" fmla="*/ 1149351 h 1441451"/>
                <a:gd name="connsiteX348" fmla="*/ 869950 w 892174"/>
                <a:gd name="connsiteY348" fmla="*/ 1149351 h 1441451"/>
                <a:gd name="connsiteX349" fmla="*/ 869950 w 892174"/>
                <a:gd name="connsiteY349" fmla="*/ 1152526 h 1441451"/>
                <a:gd name="connsiteX350" fmla="*/ 869950 w 892174"/>
                <a:gd name="connsiteY350" fmla="*/ 1158876 h 1441451"/>
                <a:gd name="connsiteX351" fmla="*/ 866775 w 892174"/>
                <a:gd name="connsiteY351" fmla="*/ 1177926 h 1441451"/>
                <a:gd name="connsiteX352" fmla="*/ 866775 w 892174"/>
                <a:gd name="connsiteY352" fmla="*/ 1181101 h 1441451"/>
                <a:gd name="connsiteX353" fmla="*/ 866775 w 892174"/>
                <a:gd name="connsiteY353" fmla="*/ 1184276 h 1441451"/>
                <a:gd name="connsiteX354" fmla="*/ 866775 w 892174"/>
                <a:gd name="connsiteY354" fmla="*/ 1190626 h 1441451"/>
                <a:gd name="connsiteX355" fmla="*/ 863600 w 892174"/>
                <a:gd name="connsiteY355" fmla="*/ 1203326 h 1441451"/>
                <a:gd name="connsiteX356" fmla="*/ 860425 w 892174"/>
                <a:gd name="connsiteY356" fmla="*/ 1216026 h 1441451"/>
                <a:gd name="connsiteX357" fmla="*/ 860425 w 892174"/>
                <a:gd name="connsiteY357" fmla="*/ 1222376 h 1441451"/>
                <a:gd name="connsiteX358" fmla="*/ 860425 w 892174"/>
                <a:gd name="connsiteY358" fmla="*/ 1228726 h 1441451"/>
                <a:gd name="connsiteX359" fmla="*/ 860425 w 892174"/>
                <a:gd name="connsiteY359" fmla="*/ 1231901 h 1441451"/>
                <a:gd name="connsiteX360" fmla="*/ 857250 w 892174"/>
                <a:gd name="connsiteY360" fmla="*/ 1244601 h 1441451"/>
                <a:gd name="connsiteX361" fmla="*/ 857250 w 892174"/>
                <a:gd name="connsiteY361" fmla="*/ 1263651 h 1441451"/>
                <a:gd name="connsiteX362" fmla="*/ 854075 w 892174"/>
                <a:gd name="connsiteY362" fmla="*/ 1285876 h 1441451"/>
                <a:gd name="connsiteX363" fmla="*/ 847725 w 892174"/>
                <a:gd name="connsiteY363" fmla="*/ 1323976 h 1441451"/>
                <a:gd name="connsiteX364" fmla="*/ 844550 w 892174"/>
                <a:gd name="connsiteY364" fmla="*/ 1343026 h 1441451"/>
                <a:gd name="connsiteX365" fmla="*/ 844550 w 892174"/>
                <a:gd name="connsiteY365" fmla="*/ 1346201 h 1441451"/>
                <a:gd name="connsiteX366" fmla="*/ 844550 w 892174"/>
                <a:gd name="connsiteY366" fmla="*/ 1349376 h 1441451"/>
                <a:gd name="connsiteX367" fmla="*/ 844550 w 892174"/>
                <a:gd name="connsiteY367" fmla="*/ 1362076 h 1441451"/>
                <a:gd name="connsiteX368" fmla="*/ 841375 w 892174"/>
                <a:gd name="connsiteY368" fmla="*/ 1377951 h 1441451"/>
                <a:gd name="connsiteX369" fmla="*/ 838200 w 892174"/>
                <a:gd name="connsiteY369" fmla="*/ 1397001 h 1441451"/>
                <a:gd name="connsiteX370" fmla="*/ 838200 w 892174"/>
                <a:gd name="connsiteY370" fmla="*/ 1412876 h 1441451"/>
                <a:gd name="connsiteX371" fmla="*/ 835025 w 892174"/>
                <a:gd name="connsiteY371" fmla="*/ 1435101 h 1441451"/>
                <a:gd name="connsiteX372" fmla="*/ 835025 w 892174"/>
                <a:gd name="connsiteY372" fmla="*/ 1438276 h 1441451"/>
                <a:gd name="connsiteX373" fmla="*/ 835025 w 892174"/>
                <a:gd name="connsiteY373" fmla="*/ 1441451 h 1441451"/>
                <a:gd name="connsiteX374" fmla="*/ 822325 w 892174"/>
                <a:gd name="connsiteY374" fmla="*/ 1438276 h 1441451"/>
                <a:gd name="connsiteX375" fmla="*/ 803275 w 892174"/>
                <a:gd name="connsiteY375" fmla="*/ 1435101 h 1441451"/>
                <a:gd name="connsiteX376" fmla="*/ 781050 w 892174"/>
                <a:gd name="connsiteY376" fmla="*/ 1435101 h 1441451"/>
                <a:gd name="connsiteX377" fmla="*/ 768350 w 892174"/>
                <a:gd name="connsiteY377" fmla="*/ 1431926 h 1441451"/>
                <a:gd name="connsiteX378" fmla="*/ 730250 w 892174"/>
                <a:gd name="connsiteY378" fmla="*/ 1425576 h 1441451"/>
                <a:gd name="connsiteX379" fmla="*/ 692150 w 892174"/>
                <a:gd name="connsiteY379" fmla="*/ 1422401 h 1441451"/>
                <a:gd name="connsiteX380" fmla="*/ 685800 w 892174"/>
                <a:gd name="connsiteY380" fmla="*/ 1422401 h 1441451"/>
                <a:gd name="connsiteX381" fmla="*/ 676275 w 892174"/>
                <a:gd name="connsiteY381" fmla="*/ 1419226 h 1441451"/>
                <a:gd name="connsiteX382" fmla="*/ 673100 w 892174"/>
                <a:gd name="connsiteY382" fmla="*/ 1419226 h 1441451"/>
                <a:gd name="connsiteX383" fmla="*/ 669925 w 892174"/>
                <a:gd name="connsiteY383" fmla="*/ 1419226 h 1441451"/>
                <a:gd name="connsiteX384" fmla="*/ 650875 w 892174"/>
                <a:gd name="connsiteY384" fmla="*/ 1416051 h 1441451"/>
                <a:gd name="connsiteX385" fmla="*/ 631825 w 892174"/>
                <a:gd name="connsiteY385" fmla="*/ 1412876 h 1441451"/>
                <a:gd name="connsiteX386" fmla="*/ 587375 w 892174"/>
                <a:gd name="connsiteY386" fmla="*/ 1406526 h 1441451"/>
                <a:gd name="connsiteX387" fmla="*/ 565150 w 892174"/>
                <a:gd name="connsiteY387" fmla="*/ 1403351 h 1441451"/>
                <a:gd name="connsiteX388" fmla="*/ 558800 w 892174"/>
                <a:gd name="connsiteY388" fmla="*/ 1403351 h 1441451"/>
                <a:gd name="connsiteX389" fmla="*/ 552450 w 892174"/>
                <a:gd name="connsiteY389" fmla="*/ 1403351 h 1441451"/>
                <a:gd name="connsiteX390" fmla="*/ 530225 w 892174"/>
                <a:gd name="connsiteY390" fmla="*/ 1400176 h 1441451"/>
                <a:gd name="connsiteX391" fmla="*/ 508000 w 892174"/>
                <a:gd name="connsiteY391" fmla="*/ 1397001 h 1441451"/>
                <a:gd name="connsiteX392" fmla="*/ 444500 w 892174"/>
                <a:gd name="connsiteY392" fmla="*/ 1387476 h 1441451"/>
                <a:gd name="connsiteX393" fmla="*/ 438150 w 892174"/>
                <a:gd name="connsiteY393" fmla="*/ 1387476 h 1441451"/>
                <a:gd name="connsiteX394" fmla="*/ 434975 w 892174"/>
                <a:gd name="connsiteY394" fmla="*/ 1387476 h 1441451"/>
                <a:gd name="connsiteX395" fmla="*/ 434975 w 892174"/>
                <a:gd name="connsiteY395" fmla="*/ 1384301 h 1441451"/>
                <a:gd name="connsiteX396" fmla="*/ 425450 w 892174"/>
                <a:gd name="connsiteY396" fmla="*/ 1384301 h 1441451"/>
                <a:gd name="connsiteX397" fmla="*/ 415925 w 892174"/>
                <a:gd name="connsiteY397" fmla="*/ 1381126 h 1441451"/>
                <a:gd name="connsiteX398" fmla="*/ 400050 w 892174"/>
                <a:gd name="connsiteY398" fmla="*/ 1377951 h 1441451"/>
                <a:gd name="connsiteX399" fmla="*/ 381000 w 892174"/>
                <a:gd name="connsiteY399" fmla="*/ 1377951 h 1441451"/>
                <a:gd name="connsiteX400" fmla="*/ 368300 w 892174"/>
                <a:gd name="connsiteY400" fmla="*/ 1374776 h 1441451"/>
                <a:gd name="connsiteX401" fmla="*/ 355600 w 892174"/>
                <a:gd name="connsiteY401" fmla="*/ 1371601 h 1441451"/>
                <a:gd name="connsiteX402" fmla="*/ 352425 w 892174"/>
                <a:gd name="connsiteY402" fmla="*/ 1371601 h 1441451"/>
                <a:gd name="connsiteX403" fmla="*/ 349250 w 892174"/>
                <a:gd name="connsiteY403" fmla="*/ 1371601 h 1441451"/>
                <a:gd name="connsiteX404" fmla="*/ 346075 w 892174"/>
                <a:gd name="connsiteY404" fmla="*/ 1371601 h 1441451"/>
                <a:gd name="connsiteX405" fmla="*/ 336550 w 892174"/>
                <a:gd name="connsiteY405" fmla="*/ 1368426 h 1441451"/>
                <a:gd name="connsiteX406" fmla="*/ 320675 w 892174"/>
                <a:gd name="connsiteY406" fmla="*/ 1365251 h 1441451"/>
                <a:gd name="connsiteX407" fmla="*/ 314325 w 892174"/>
                <a:gd name="connsiteY407" fmla="*/ 1365251 h 1441451"/>
                <a:gd name="connsiteX408" fmla="*/ 311150 w 892174"/>
                <a:gd name="connsiteY408" fmla="*/ 1365251 h 1441451"/>
                <a:gd name="connsiteX409" fmla="*/ 292100 w 892174"/>
                <a:gd name="connsiteY409" fmla="*/ 1362076 h 1441451"/>
                <a:gd name="connsiteX410" fmla="*/ 282575 w 892174"/>
                <a:gd name="connsiteY410" fmla="*/ 1358901 h 1441451"/>
                <a:gd name="connsiteX411" fmla="*/ 276225 w 892174"/>
                <a:gd name="connsiteY411" fmla="*/ 1358901 h 1441451"/>
                <a:gd name="connsiteX412" fmla="*/ 273050 w 892174"/>
                <a:gd name="connsiteY412" fmla="*/ 1358901 h 1441451"/>
                <a:gd name="connsiteX413" fmla="*/ 266700 w 892174"/>
                <a:gd name="connsiteY413" fmla="*/ 1358901 h 1441451"/>
                <a:gd name="connsiteX414" fmla="*/ 263525 w 892174"/>
                <a:gd name="connsiteY414" fmla="*/ 1355726 h 1441451"/>
                <a:gd name="connsiteX415" fmla="*/ 260350 w 892174"/>
                <a:gd name="connsiteY415" fmla="*/ 1355726 h 1441451"/>
                <a:gd name="connsiteX416" fmla="*/ 238125 w 892174"/>
                <a:gd name="connsiteY416" fmla="*/ 1352551 h 1441451"/>
                <a:gd name="connsiteX417" fmla="*/ 231775 w 892174"/>
                <a:gd name="connsiteY417" fmla="*/ 1352551 h 1441451"/>
                <a:gd name="connsiteX418" fmla="*/ 187325 w 892174"/>
                <a:gd name="connsiteY418" fmla="*/ 1343026 h 1441451"/>
                <a:gd name="connsiteX419" fmla="*/ 158750 w 892174"/>
                <a:gd name="connsiteY419" fmla="*/ 1339851 h 1441451"/>
                <a:gd name="connsiteX420" fmla="*/ 155575 w 892174"/>
                <a:gd name="connsiteY420" fmla="*/ 1336676 h 1441451"/>
                <a:gd name="connsiteX421" fmla="*/ 152400 w 892174"/>
                <a:gd name="connsiteY421" fmla="*/ 1336676 h 1441451"/>
                <a:gd name="connsiteX422" fmla="*/ 142875 w 892174"/>
                <a:gd name="connsiteY422" fmla="*/ 1336676 h 1441451"/>
                <a:gd name="connsiteX423" fmla="*/ 114300 w 892174"/>
                <a:gd name="connsiteY423" fmla="*/ 1330326 h 1441451"/>
                <a:gd name="connsiteX424" fmla="*/ 92075 w 892174"/>
                <a:gd name="connsiteY424" fmla="*/ 1327151 h 1441451"/>
                <a:gd name="connsiteX425" fmla="*/ 88900 w 892174"/>
                <a:gd name="connsiteY425" fmla="*/ 1327151 h 1441451"/>
                <a:gd name="connsiteX426" fmla="*/ 79375 w 892174"/>
                <a:gd name="connsiteY426" fmla="*/ 1323976 h 1441451"/>
                <a:gd name="connsiteX427" fmla="*/ 73025 w 892174"/>
                <a:gd name="connsiteY427" fmla="*/ 1323976 h 1441451"/>
                <a:gd name="connsiteX428" fmla="*/ 34925 w 892174"/>
                <a:gd name="connsiteY428" fmla="*/ 1314451 h 1441451"/>
                <a:gd name="connsiteX429" fmla="*/ 12700 w 892174"/>
                <a:gd name="connsiteY429" fmla="*/ 1311276 h 1441451"/>
                <a:gd name="connsiteX430" fmla="*/ 0 w 892174"/>
                <a:gd name="connsiteY430" fmla="*/ 1308101 h 1441451"/>
                <a:gd name="connsiteX431" fmla="*/ 6350 w 892174"/>
                <a:gd name="connsiteY431" fmla="*/ 1276351 h 1441451"/>
                <a:gd name="connsiteX432" fmla="*/ 15875 w 892174"/>
                <a:gd name="connsiteY432" fmla="*/ 1222376 h 1441451"/>
                <a:gd name="connsiteX433" fmla="*/ 25400 w 892174"/>
                <a:gd name="connsiteY433" fmla="*/ 1181101 h 1441451"/>
                <a:gd name="connsiteX434" fmla="*/ 25400 w 892174"/>
                <a:gd name="connsiteY434" fmla="*/ 1174751 h 1441451"/>
                <a:gd name="connsiteX435" fmla="*/ 34925 w 892174"/>
                <a:gd name="connsiteY435" fmla="*/ 1120776 h 1441451"/>
                <a:gd name="connsiteX436" fmla="*/ 38100 w 892174"/>
                <a:gd name="connsiteY436" fmla="*/ 1111251 h 1441451"/>
                <a:gd name="connsiteX437" fmla="*/ 41275 w 892174"/>
                <a:gd name="connsiteY437" fmla="*/ 1098551 h 1441451"/>
                <a:gd name="connsiteX438" fmla="*/ 41275 w 892174"/>
                <a:gd name="connsiteY438" fmla="*/ 1092201 h 1441451"/>
                <a:gd name="connsiteX439" fmla="*/ 44450 w 892174"/>
                <a:gd name="connsiteY439" fmla="*/ 1076326 h 1441451"/>
                <a:gd name="connsiteX440" fmla="*/ 44450 w 892174"/>
                <a:gd name="connsiteY440" fmla="*/ 1073151 h 1441451"/>
                <a:gd name="connsiteX441" fmla="*/ 44450 w 892174"/>
                <a:gd name="connsiteY441" fmla="*/ 1069976 h 1441451"/>
                <a:gd name="connsiteX442" fmla="*/ 50800 w 892174"/>
                <a:gd name="connsiteY442" fmla="*/ 1047751 h 1441451"/>
                <a:gd name="connsiteX443" fmla="*/ 53975 w 892174"/>
                <a:gd name="connsiteY443" fmla="*/ 1028701 h 1441451"/>
                <a:gd name="connsiteX444" fmla="*/ 53975 w 892174"/>
                <a:gd name="connsiteY444" fmla="*/ 1022351 h 1441451"/>
                <a:gd name="connsiteX445" fmla="*/ 57150 w 892174"/>
                <a:gd name="connsiteY445" fmla="*/ 1012826 h 1441451"/>
                <a:gd name="connsiteX446" fmla="*/ 60325 w 892174"/>
                <a:gd name="connsiteY446" fmla="*/ 996951 h 1441451"/>
                <a:gd name="connsiteX447" fmla="*/ 60325 w 892174"/>
                <a:gd name="connsiteY447" fmla="*/ 993776 h 1441451"/>
                <a:gd name="connsiteX448" fmla="*/ 60325 w 892174"/>
                <a:gd name="connsiteY448" fmla="*/ 990601 h 1441451"/>
                <a:gd name="connsiteX449" fmla="*/ 60325 w 892174"/>
                <a:gd name="connsiteY449" fmla="*/ 987426 h 1441451"/>
                <a:gd name="connsiteX450" fmla="*/ 63500 w 892174"/>
                <a:gd name="connsiteY450" fmla="*/ 971551 h 1441451"/>
                <a:gd name="connsiteX451" fmla="*/ 63500 w 892174"/>
                <a:gd name="connsiteY451" fmla="*/ 965201 h 1441451"/>
                <a:gd name="connsiteX452" fmla="*/ 66675 w 892174"/>
                <a:gd name="connsiteY452" fmla="*/ 958851 h 1441451"/>
                <a:gd name="connsiteX453" fmla="*/ 73025 w 892174"/>
                <a:gd name="connsiteY453" fmla="*/ 955676 h 1441451"/>
                <a:gd name="connsiteX454" fmla="*/ 73026 w 892174"/>
                <a:gd name="connsiteY454" fmla="*/ 955676 h 1441451"/>
                <a:gd name="connsiteX455" fmla="*/ 73449 w 892174"/>
                <a:gd name="connsiteY455" fmla="*/ 954830 h 1441451"/>
                <a:gd name="connsiteX456" fmla="*/ 73449 w 892174"/>
                <a:gd name="connsiteY456" fmla="*/ 953656 h 1441451"/>
                <a:gd name="connsiteX457" fmla="*/ 74036 w 892174"/>
                <a:gd name="connsiteY457" fmla="*/ 953656 h 1441451"/>
                <a:gd name="connsiteX458" fmla="*/ 76201 w 892174"/>
                <a:gd name="connsiteY458" fmla="*/ 949326 h 1441451"/>
                <a:gd name="connsiteX459" fmla="*/ 82551 w 892174"/>
                <a:gd name="connsiteY459" fmla="*/ 936626 h 1441451"/>
                <a:gd name="connsiteX460" fmla="*/ 85726 w 892174"/>
                <a:gd name="connsiteY460" fmla="*/ 930276 h 1441451"/>
                <a:gd name="connsiteX461" fmla="*/ 85726 w 892174"/>
                <a:gd name="connsiteY461" fmla="*/ 927101 h 1441451"/>
                <a:gd name="connsiteX462" fmla="*/ 85726 w 892174"/>
                <a:gd name="connsiteY462" fmla="*/ 917576 h 1441451"/>
                <a:gd name="connsiteX463" fmla="*/ 95251 w 892174"/>
                <a:gd name="connsiteY463" fmla="*/ 908051 h 1441451"/>
                <a:gd name="connsiteX464" fmla="*/ 95250 w 892174"/>
                <a:gd name="connsiteY464" fmla="*/ 908051 h 1441451"/>
                <a:gd name="connsiteX465" fmla="*/ 95250 w 892174"/>
                <a:gd name="connsiteY465" fmla="*/ 904876 h 1441451"/>
                <a:gd name="connsiteX466" fmla="*/ 95250 w 892174"/>
                <a:gd name="connsiteY466" fmla="*/ 901701 h 1441451"/>
                <a:gd name="connsiteX467" fmla="*/ 85725 w 892174"/>
                <a:gd name="connsiteY467" fmla="*/ 889001 h 1441451"/>
                <a:gd name="connsiteX468" fmla="*/ 85725 w 892174"/>
                <a:gd name="connsiteY468" fmla="*/ 885826 h 1441451"/>
                <a:gd name="connsiteX469" fmla="*/ 66675 w 892174"/>
                <a:gd name="connsiteY469" fmla="*/ 879476 h 1441451"/>
                <a:gd name="connsiteX470" fmla="*/ 66675 w 892174"/>
                <a:gd name="connsiteY470" fmla="*/ 882651 h 1441451"/>
                <a:gd name="connsiteX471" fmla="*/ 63500 w 892174"/>
                <a:gd name="connsiteY471" fmla="*/ 882651 h 1441451"/>
                <a:gd name="connsiteX472" fmla="*/ 63500 w 892174"/>
                <a:gd name="connsiteY472" fmla="*/ 879476 h 1441451"/>
                <a:gd name="connsiteX473" fmla="*/ 60325 w 892174"/>
                <a:gd name="connsiteY473" fmla="*/ 879476 h 1441451"/>
                <a:gd name="connsiteX474" fmla="*/ 57150 w 892174"/>
                <a:gd name="connsiteY474" fmla="*/ 876301 h 1441451"/>
                <a:gd name="connsiteX475" fmla="*/ 57150 w 892174"/>
                <a:gd name="connsiteY475" fmla="*/ 873126 h 1441451"/>
                <a:gd name="connsiteX476" fmla="*/ 53975 w 892174"/>
                <a:gd name="connsiteY476" fmla="*/ 873126 h 1441451"/>
                <a:gd name="connsiteX477" fmla="*/ 53975 w 892174"/>
                <a:gd name="connsiteY477" fmla="*/ 869951 h 1441451"/>
                <a:gd name="connsiteX478" fmla="*/ 57150 w 892174"/>
                <a:gd name="connsiteY478" fmla="*/ 869951 h 1441451"/>
                <a:gd name="connsiteX479" fmla="*/ 60325 w 892174"/>
                <a:gd name="connsiteY479" fmla="*/ 869951 h 1441451"/>
                <a:gd name="connsiteX480" fmla="*/ 60325 w 892174"/>
                <a:gd name="connsiteY480" fmla="*/ 866776 h 1441451"/>
                <a:gd name="connsiteX481" fmla="*/ 60325 w 892174"/>
                <a:gd name="connsiteY481" fmla="*/ 863601 h 1441451"/>
                <a:gd name="connsiteX482" fmla="*/ 60325 w 892174"/>
                <a:gd name="connsiteY482" fmla="*/ 850901 h 1441451"/>
                <a:gd name="connsiteX483" fmla="*/ 63500 w 892174"/>
                <a:gd name="connsiteY483" fmla="*/ 838201 h 1441451"/>
                <a:gd name="connsiteX484" fmla="*/ 63500 w 892174"/>
                <a:gd name="connsiteY484" fmla="*/ 835026 h 1441451"/>
                <a:gd name="connsiteX485" fmla="*/ 66675 w 892174"/>
                <a:gd name="connsiteY485" fmla="*/ 831851 h 1441451"/>
                <a:gd name="connsiteX486" fmla="*/ 69850 w 892174"/>
                <a:gd name="connsiteY486" fmla="*/ 828676 h 1441451"/>
                <a:gd name="connsiteX487" fmla="*/ 73025 w 892174"/>
                <a:gd name="connsiteY487" fmla="*/ 828676 h 1441451"/>
                <a:gd name="connsiteX488" fmla="*/ 76200 w 892174"/>
                <a:gd name="connsiteY488" fmla="*/ 828676 h 1441451"/>
                <a:gd name="connsiteX489" fmla="*/ 79375 w 892174"/>
                <a:gd name="connsiteY489" fmla="*/ 819151 h 1441451"/>
                <a:gd name="connsiteX490" fmla="*/ 79375 w 892174"/>
                <a:gd name="connsiteY490" fmla="*/ 815976 h 1441451"/>
                <a:gd name="connsiteX491" fmla="*/ 85725 w 892174"/>
                <a:gd name="connsiteY491" fmla="*/ 806451 h 1441451"/>
                <a:gd name="connsiteX492" fmla="*/ 92075 w 892174"/>
                <a:gd name="connsiteY492" fmla="*/ 796926 h 1441451"/>
                <a:gd name="connsiteX493" fmla="*/ 114300 w 892174"/>
                <a:gd name="connsiteY493" fmla="*/ 784226 h 1441451"/>
                <a:gd name="connsiteX494" fmla="*/ 117475 w 892174"/>
                <a:gd name="connsiteY494" fmla="*/ 777876 h 1441451"/>
                <a:gd name="connsiteX495" fmla="*/ 123825 w 892174"/>
                <a:gd name="connsiteY495" fmla="*/ 771526 h 1441451"/>
                <a:gd name="connsiteX496" fmla="*/ 127000 w 892174"/>
                <a:gd name="connsiteY496" fmla="*/ 768351 h 1441451"/>
                <a:gd name="connsiteX497" fmla="*/ 130175 w 892174"/>
                <a:gd name="connsiteY497" fmla="*/ 762001 h 1441451"/>
                <a:gd name="connsiteX498" fmla="*/ 130175 w 892174"/>
                <a:gd name="connsiteY498" fmla="*/ 755651 h 1441451"/>
                <a:gd name="connsiteX499" fmla="*/ 133350 w 892174"/>
                <a:gd name="connsiteY499" fmla="*/ 742951 h 1441451"/>
                <a:gd name="connsiteX500" fmla="*/ 136525 w 892174"/>
                <a:gd name="connsiteY500" fmla="*/ 739776 h 1441451"/>
                <a:gd name="connsiteX501" fmla="*/ 139700 w 892174"/>
                <a:gd name="connsiteY501" fmla="*/ 739776 h 1441451"/>
                <a:gd name="connsiteX502" fmla="*/ 142875 w 892174"/>
                <a:gd name="connsiteY502" fmla="*/ 736601 h 1441451"/>
                <a:gd name="connsiteX503" fmla="*/ 142875 w 892174"/>
                <a:gd name="connsiteY503" fmla="*/ 733426 h 1441451"/>
                <a:gd name="connsiteX504" fmla="*/ 142875 w 892174"/>
                <a:gd name="connsiteY504" fmla="*/ 730251 h 1441451"/>
                <a:gd name="connsiteX505" fmla="*/ 146050 w 892174"/>
                <a:gd name="connsiteY505" fmla="*/ 730251 h 1441451"/>
                <a:gd name="connsiteX506" fmla="*/ 152400 w 892174"/>
                <a:gd name="connsiteY506" fmla="*/ 727076 h 1441451"/>
                <a:gd name="connsiteX507" fmla="*/ 152400 w 892174"/>
                <a:gd name="connsiteY507" fmla="*/ 723901 h 1441451"/>
                <a:gd name="connsiteX508" fmla="*/ 155575 w 892174"/>
                <a:gd name="connsiteY508" fmla="*/ 717551 h 1441451"/>
                <a:gd name="connsiteX509" fmla="*/ 155575 w 892174"/>
                <a:gd name="connsiteY509" fmla="*/ 711201 h 1441451"/>
                <a:gd name="connsiteX510" fmla="*/ 158750 w 892174"/>
                <a:gd name="connsiteY510" fmla="*/ 708026 h 1441451"/>
                <a:gd name="connsiteX511" fmla="*/ 158750 w 892174"/>
                <a:gd name="connsiteY511" fmla="*/ 704851 h 1441451"/>
                <a:gd name="connsiteX512" fmla="*/ 161925 w 892174"/>
                <a:gd name="connsiteY512" fmla="*/ 701676 h 1441451"/>
                <a:gd name="connsiteX513" fmla="*/ 165101 w 892174"/>
                <a:gd name="connsiteY513" fmla="*/ 703264 h 1441451"/>
                <a:gd name="connsiteX514" fmla="*/ 165101 w 892174"/>
                <a:gd name="connsiteY514" fmla="*/ 703007 h 1441451"/>
                <a:gd name="connsiteX515" fmla="*/ 165918 w 892174"/>
                <a:gd name="connsiteY515" fmla="*/ 703007 h 1441451"/>
                <a:gd name="connsiteX516" fmla="*/ 161925 w 892174"/>
                <a:gd name="connsiteY516" fmla="*/ 701676 h 1441451"/>
                <a:gd name="connsiteX517" fmla="*/ 165100 w 892174"/>
                <a:gd name="connsiteY517" fmla="*/ 701676 h 1441451"/>
                <a:gd name="connsiteX518" fmla="*/ 165100 w 892174"/>
                <a:gd name="connsiteY518" fmla="*/ 698501 h 1441451"/>
                <a:gd name="connsiteX519" fmla="*/ 165100 w 892174"/>
                <a:gd name="connsiteY519" fmla="*/ 692151 h 1441451"/>
                <a:gd name="connsiteX520" fmla="*/ 180975 w 892174"/>
                <a:gd name="connsiteY520" fmla="*/ 673101 h 1441451"/>
                <a:gd name="connsiteX521" fmla="*/ 193675 w 892174"/>
                <a:gd name="connsiteY521" fmla="*/ 654051 h 1441451"/>
                <a:gd name="connsiteX522" fmla="*/ 200025 w 892174"/>
                <a:gd name="connsiteY522" fmla="*/ 650876 h 1441451"/>
                <a:gd name="connsiteX523" fmla="*/ 200025 w 892174"/>
                <a:gd name="connsiteY523" fmla="*/ 647701 h 1441451"/>
                <a:gd name="connsiteX524" fmla="*/ 203200 w 892174"/>
                <a:gd name="connsiteY524" fmla="*/ 647701 h 1441451"/>
                <a:gd name="connsiteX525" fmla="*/ 203200 w 892174"/>
                <a:gd name="connsiteY525" fmla="*/ 644526 h 1441451"/>
                <a:gd name="connsiteX526" fmla="*/ 203200 w 892174"/>
                <a:gd name="connsiteY526" fmla="*/ 641351 h 1441451"/>
                <a:gd name="connsiteX527" fmla="*/ 203200 w 892174"/>
                <a:gd name="connsiteY527" fmla="*/ 635001 h 1441451"/>
                <a:gd name="connsiteX528" fmla="*/ 200025 w 892174"/>
                <a:gd name="connsiteY528" fmla="*/ 631826 h 1441451"/>
                <a:gd name="connsiteX529" fmla="*/ 200025 w 892174"/>
                <a:gd name="connsiteY529" fmla="*/ 615951 h 1441451"/>
                <a:gd name="connsiteX530" fmla="*/ 196850 w 892174"/>
                <a:gd name="connsiteY530" fmla="*/ 615951 h 1441451"/>
                <a:gd name="connsiteX531" fmla="*/ 193675 w 892174"/>
                <a:gd name="connsiteY531" fmla="*/ 609601 h 1441451"/>
                <a:gd name="connsiteX532" fmla="*/ 177800 w 892174"/>
                <a:gd name="connsiteY532" fmla="*/ 596901 h 1441451"/>
                <a:gd name="connsiteX533" fmla="*/ 174625 w 892174"/>
                <a:gd name="connsiteY533" fmla="*/ 596901 h 1441451"/>
                <a:gd name="connsiteX534" fmla="*/ 171450 w 892174"/>
                <a:gd name="connsiteY534" fmla="*/ 596901 h 1441451"/>
                <a:gd name="connsiteX535" fmla="*/ 168275 w 892174"/>
                <a:gd name="connsiteY535" fmla="*/ 596901 h 1441451"/>
                <a:gd name="connsiteX536" fmla="*/ 168275 w 892174"/>
                <a:gd name="connsiteY536" fmla="*/ 590551 h 1441451"/>
                <a:gd name="connsiteX537" fmla="*/ 171450 w 892174"/>
                <a:gd name="connsiteY537" fmla="*/ 590551 h 1441451"/>
                <a:gd name="connsiteX538" fmla="*/ 171450 w 892174"/>
                <a:gd name="connsiteY538" fmla="*/ 590550 h 1441451"/>
                <a:gd name="connsiteX539" fmla="*/ 168275 w 892174"/>
                <a:gd name="connsiteY539" fmla="*/ 590550 h 1441451"/>
                <a:gd name="connsiteX540" fmla="*/ 165100 w 892174"/>
                <a:gd name="connsiteY540" fmla="*/ 587375 h 1441451"/>
                <a:gd name="connsiteX541" fmla="*/ 165100 w 892174"/>
                <a:gd name="connsiteY541" fmla="*/ 584200 h 1441451"/>
                <a:gd name="connsiteX542" fmla="*/ 161925 w 892174"/>
                <a:gd name="connsiteY542" fmla="*/ 581025 h 1441451"/>
                <a:gd name="connsiteX543" fmla="*/ 161925 w 892174"/>
                <a:gd name="connsiteY543" fmla="*/ 577850 h 1441451"/>
                <a:gd name="connsiteX544" fmla="*/ 158750 w 892174"/>
                <a:gd name="connsiteY544" fmla="*/ 571500 h 1441451"/>
                <a:gd name="connsiteX545" fmla="*/ 158750 w 892174"/>
                <a:gd name="connsiteY545" fmla="*/ 561975 h 1441451"/>
                <a:gd name="connsiteX546" fmla="*/ 155575 w 892174"/>
                <a:gd name="connsiteY546" fmla="*/ 561975 h 1441451"/>
                <a:gd name="connsiteX547" fmla="*/ 155575 w 892174"/>
                <a:gd name="connsiteY547" fmla="*/ 558800 h 1441451"/>
                <a:gd name="connsiteX548" fmla="*/ 155575 w 892174"/>
                <a:gd name="connsiteY548" fmla="*/ 549275 h 1441451"/>
                <a:gd name="connsiteX549" fmla="*/ 155575 w 892174"/>
                <a:gd name="connsiteY549" fmla="*/ 546100 h 1441451"/>
                <a:gd name="connsiteX550" fmla="*/ 152400 w 892174"/>
                <a:gd name="connsiteY550" fmla="*/ 546100 h 1441451"/>
                <a:gd name="connsiteX551" fmla="*/ 155575 w 892174"/>
                <a:gd name="connsiteY551" fmla="*/ 539750 h 1441451"/>
                <a:gd name="connsiteX552" fmla="*/ 161925 w 892174"/>
                <a:gd name="connsiteY552" fmla="*/ 530225 h 1441451"/>
                <a:gd name="connsiteX553" fmla="*/ 161925 w 892174"/>
                <a:gd name="connsiteY553" fmla="*/ 520700 h 1441451"/>
                <a:gd name="connsiteX554" fmla="*/ 158750 w 892174"/>
                <a:gd name="connsiteY554" fmla="*/ 514350 h 1441451"/>
                <a:gd name="connsiteX555" fmla="*/ 158750 w 892174"/>
                <a:gd name="connsiteY555" fmla="*/ 511175 h 1441451"/>
                <a:gd name="connsiteX556" fmla="*/ 158750 w 892174"/>
                <a:gd name="connsiteY556" fmla="*/ 508000 h 1441451"/>
                <a:gd name="connsiteX557" fmla="*/ 155575 w 892174"/>
                <a:gd name="connsiteY557" fmla="*/ 498475 h 1441451"/>
                <a:gd name="connsiteX558" fmla="*/ 152400 w 892174"/>
                <a:gd name="connsiteY558" fmla="*/ 492125 h 1441451"/>
                <a:gd name="connsiteX559" fmla="*/ 152400 w 892174"/>
                <a:gd name="connsiteY559" fmla="*/ 485775 h 1441451"/>
                <a:gd name="connsiteX560" fmla="*/ 152400 w 892174"/>
                <a:gd name="connsiteY560" fmla="*/ 482600 h 1441451"/>
                <a:gd name="connsiteX561" fmla="*/ 155575 w 892174"/>
                <a:gd name="connsiteY561" fmla="*/ 479425 h 1441451"/>
                <a:gd name="connsiteX562" fmla="*/ 155575 w 892174"/>
                <a:gd name="connsiteY562" fmla="*/ 476250 h 1441451"/>
                <a:gd name="connsiteX563" fmla="*/ 158750 w 892174"/>
                <a:gd name="connsiteY563" fmla="*/ 463550 h 1441451"/>
                <a:gd name="connsiteX564" fmla="*/ 158750 w 892174"/>
                <a:gd name="connsiteY564" fmla="*/ 457200 h 1441451"/>
                <a:gd name="connsiteX565" fmla="*/ 158750 w 892174"/>
                <a:gd name="connsiteY565" fmla="*/ 454025 h 1441451"/>
                <a:gd name="connsiteX566" fmla="*/ 161925 w 892174"/>
                <a:gd name="connsiteY566" fmla="*/ 441325 h 1441451"/>
                <a:gd name="connsiteX567" fmla="*/ 168275 w 892174"/>
                <a:gd name="connsiteY567" fmla="*/ 403225 h 1441451"/>
                <a:gd name="connsiteX568" fmla="*/ 171450 w 892174"/>
                <a:gd name="connsiteY568" fmla="*/ 393700 h 1441451"/>
                <a:gd name="connsiteX569" fmla="*/ 171450 w 892174"/>
                <a:gd name="connsiteY569" fmla="*/ 390525 h 1441451"/>
                <a:gd name="connsiteX570" fmla="*/ 174625 w 892174"/>
                <a:gd name="connsiteY570" fmla="*/ 381000 h 1441451"/>
                <a:gd name="connsiteX571" fmla="*/ 177800 w 892174"/>
                <a:gd name="connsiteY571" fmla="*/ 352425 h 1441451"/>
                <a:gd name="connsiteX572" fmla="*/ 180975 w 892174"/>
                <a:gd name="connsiteY572" fmla="*/ 346075 h 1441451"/>
                <a:gd name="connsiteX573" fmla="*/ 180975 w 892174"/>
                <a:gd name="connsiteY573" fmla="*/ 339725 h 1441451"/>
                <a:gd name="connsiteX574" fmla="*/ 184150 w 892174"/>
                <a:gd name="connsiteY574" fmla="*/ 320675 h 1441451"/>
                <a:gd name="connsiteX575" fmla="*/ 187325 w 892174"/>
                <a:gd name="connsiteY575" fmla="*/ 311150 h 1441451"/>
                <a:gd name="connsiteX576" fmla="*/ 187325 w 892174"/>
                <a:gd name="connsiteY576" fmla="*/ 304800 h 1441451"/>
                <a:gd name="connsiteX577" fmla="*/ 187325 w 892174"/>
                <a:gd name="connsiteY577" fmla="*/ 301625 h 1441451"/>
                <a:gd name="connsiteX578" fmla="*/ 190500 w 892174"/>
                <a:gd name="connsiteY578" fmla="*/ 301625 h 1441451"/>
                <a:gd name="connsiteX579" fmla="*/ 193675 w 892174"/>
                <a:gd name="connsiteY579" fmla="*/ 279400 h 1441451"/>
                <a:gd name="connsiteX580" fmla="*/ 193675 w 892174"/>
                <a:gd name="connsiteY580" fmla="*/ 276225 h 1441451"/>
                <a:gd name="connsiteX581" fmla="*/ 196850 w 892174"/>
                <a:gd name="connsiteY581" fmla="*/ 263525 h 1441451"/>
                <a:gd name="connsiteX582" fmla="*/ 200025 w 892174"/>
                <a:gd name="connsiteY582" fmla="*/ 238125 h 1441451"/>
                <a:gd name="connsiteX583" fmla="*/ 203200 w 892174"/>
                <a:gd name="connsiteY583" fmla="*/ 225425 h 1441451"/>
                <a:gd name="connsiteX584" fmla="*/ 206375 w 892174"/>
                <a:gd name="connsiteY584" fmla="*/ 209550 h 1441451"/>
                <a:gd name="connsiteX585" fmla="*/ 206375 w 892174"/>
                <a:gd name="connsiteY585" fmla="*/ 203200 h 1441451"/>
                <a:gd name="connsiteX586" fmla="*/ 209550 w 892174"/>
                <a:gd name="connsiteY586" fmla="*/ 190500 h 1441451"/>
                <a:gd name="connsiteX587" fmla="*/ 209550 w 892174"/>
                <a:gd name="connsiteY587" fmla="*/ 187325 h 1441451"/>
                <a:gd name="connsiteX588" fmla="*/ 212725 w 892174"/>
                <a:gd name="connsiteY588" fmla="*/ 174625 h 1441451"/>
                <a:gd name="connsiteX589" fmla="*/ 212725 w 892174"/>
                <a:gd name="connsiteY589" fmla="*/ 171450 h 1441451"/>
                <a:gd name="connsiteX590" fmla="*/ 215900 w 892174"/>
                <a:gd name="connsiteY590" fmla="*/ 161925 h 1441451"/>
                <a:gd name="connsiteX591" fmla="*/ 215900 w 892174"/>
                <a:gd name="connsiteY591" fmla="*/ 158750 h 1441451"/>
                <a:gd name="connsiteX592" fmla="*/ 219075 w 892174"/>
                <a:gd name="connsiteY592" fmla="*/ 149225 h 1441451"/>
                <a:gd name="connsiteX593" fmla="*/ 225425 w 892174"/>
                <a:gd name="connsiteY593" fmla="*/ 104775 h 1441451"/>
                <a:gd name="connsiteX594" fmla="*/ 228600 w 892174"/>
                <a:gd name="connsiteY594" fmla="*/ 101600 h 1441451"/>
                <a:gd name="connsiteX595" fmla="*/ 228600 w 892174"/>
                <a:gd name="connsiteY595" fmla="*/ 92075 h 1441451"/>
                <a:gd name="connsiteX596" fmla="*/ 231775 w 892174"/>
                <a:gd name="connsiteY596" fmla="*/ 76200 h 1441451"/>
                <a:gd name="connsiteX597" fmla="*/ 238125 w 892174"/>
                <a:gd name="connsiteY597" fmla="*/ 44450 h 1441451"/>
                <a:gd name="connsiteX598" fmla="*/ 241300 w 892174"/>
                <a:gd name="connsiteY598" fmla="*/ 31750 h 1441451"/>
                <a:gd name="connsiteX599" fmla="*/ 241300 w 892174"/>
                <a:gd name="connsiteY599" fmla="*/ 25400 h 1441451"/>
                <a:gd name="connsiteX600" fmla="*/ 241300 w 892174"/>
                <a:gd name="connsiteY600" fmla="*/ 22225 h 1441451"/>
                <a:gd name="connsiteX601" fmla="*/ 244475 w 892174"/>
                <a:gd name="connsiteY601" fmla="*/ 12700 h 1441451"/>
                <a:gd name="connsiteX602" fmla="*/ 247650 w 892174"/>
                <a:gd name="connsiteY602" fmla="*/ 3175 h 1441451"/>
                <a:gd name="connsiteX0" fmla="*/ 758825 w 892174"/>
                <a:gd name="connsiteY0" fmla="*/ 1406526 h 1441451"/>
                <a:gd name="connsiteX1" fmla="*/ 758825 w 892174"/>
                <a:gd name="connsiteY1" fmla="*/ 1409701 h 1441451"/>
                <a:gd name="connsiteX2" fmla="*/ 762000 w 892174"/>
                <a:gd name="connsiteY2" fmla="*/ 1409701 h 1441451"/>
                <a:gd name="connsiteX3" fmla="*/ 762000 w 892174"/>
                <a:gd name="connsiteY3" fmla="*/ 1406526 h 1441451"/>
                <a:gd name="connsiteX4" fmla="*/ 758825 w 892174"/>
                <a:gd name="connsiteY4" fmla="*/ 1406526 h 1441451"/>
                <a:gd name="connsiteX5" fmla="*/ 755650 w 892174"/>
                <a:gd name="connsiteY5" fmla="*/ 1390651 h 1441451"/>
                <a:gd name="connsiteX6" fmla="*/ 755650 w 892174"/>
                <a:gd name="connsiteY6" fmla="*/ 1393826 h 1441451"/>
                <a:gd name="connsiteX7" fmla="*/ 758825 w 892174"/>
                <a:gd name="connsiteY7" fmla="*/ 1390651 h 1441451"/>
                <a:gd name="connsiteX8" fmla="*/ 755650 w 892174"/>
                <a:gd name="connsiteY8" fmla="*/ 1390651 h 1441451"/>
                <a:gd name="connsiteX9" fmla="*/ 828675 w 892174"/>
                <a:gd name="connsiteY9" fmla="*/ 1343026 h 1441451"/>
                <a:gd name="connsiteX10" fmla="*/ 828675 w 892174"/>
                <a:gd name="connsiteY10" fmla="*/ 1346201 h 1441451"/>
                <a:gd name="connsiteX11" fmla="*/ 831850 w 892174"/>
                <a:gd name="connsiteY11" fmla="*/ 1346201 h 1441451"/>
                <a:gd name="connsiteX12" fmla="*/ 831850 w 892174"/>
                <a:gd name="connsiteY12" fmla="*/ 1349376 h 1441451"/>
                <a:gd name="connsiteX13" fmla="*/ 835025 w 892174"/>
                <a:gd name="connsiteY13" fmla="*/ 1349376 h 1441451"/>
                <a:gd name="connsiteX14" fmla="*/ 835025 w 892174"/>
                <a:gd name="connsiteY14" fmla="*/ 1346201 h 1441451"/>
                <a:gd name="connsiteX15" fmla="*/ 831850 w 892174"/>
                <a:gd name="connsiteY15" fmla="*/ 1346201 h 1441451"/>
                <a:gd name="connsiteX16" fmla="*/ 831850 w 892174"/>
                <a:gd name="connsiteY16" fmla="*/ 1343026 h 1441451"/>
                <a:gd name="connsiteX17" fmla="*/ 828675 w 892174"/>
                <a:gd name="connsiteY17" fmla="*/ 1343026 h 1441451"/>
                <a:gd name="connsiteX18" fmla="*/ 821763 w 892174"/>
                <a:gd name="connsiteY18" fmla="*/ 1320801 h 1441451"/>
                <a:gd name="connsiteX19" fmla="*/ 821763 w 892174"/>
                <a:gd name="connsiteY19" fmla="*/ 1326589 h 1441451"/>
                <a:gd name="connsiteX20" fmla="*/ 822325 w 892174"/>
                <a:gd name="connsiteY20" fmla="*/ 1327151 h 1441451"/>
                <a:gd name="connsiteX21" fmla="*/ 822325 w 892174"/>
                <a:gd name="connsiteY21" fmla="*/ 1323976 h 1441451"/>
                <a:gd name="connsiteX22" fmla="*/ 822325 w 892174"/>
                <a:gd name="connsiteY22" fmla="*/ 1320801 h 1441451"/>
                <a:gd name="connsiteX23" fmla="*/ 821763 w 892174"/>
                <a:gd name="connsiteY23" fmla="*/ 1320801 h 1441451"/>
                <a:gd name="connsiteX24" fmla="*/ 828675 w 892174"/>
                <a:gd name="connsiteY24" fmla="*/ 1123951 h 1441451"/>
                <a:gd name="connsiteX25" fmla="*/ 825500 w 892174"/>
                <a:gd name="connsiteY25" fmla="*/ 1127126 h 1441451"/>
                <a:gd name="connsiteX26" fmla="*/ 828675 w 892174"/>
                <a:gd name="connsiteY26" fmla="*/ 1123951 h 1441451"/>
                <a:gd name="connsiteX27" fmla="*/ 177800 w 892174"/>
                <a:gd name="connsiteY27" fmla="*/ 584200 h 1441451"/>
                <a:gd name="connsiteX28" fmla="*/ 174625 w 892174"/>
                <a:gd name="connsiteY28" fmla="*/ 587375 h 1441451"/>
                <a:gd name="connsiteX29" fmla="*/ 171450 w 892174"/>
                <a:gd name="connsiteY29" fmla="*/ 587375 h 1441451"/>
                <a:gd name="connsiteX30" fmla="*/ 171450 w 892174"/>
                <a:gd name="connsiteY30" fmla="*/ 587376 h 1441451"/>
                <a:gd name="connsiteX31" fmla="*/ 174625 w 892174"/>
                <a:gd name="connsiteY31" fmla="*/ 587376 h 1441451"/>
                <a:gd name="connsiteX32" fmla="*/ 177800 w 892174"/>
                <a:gd name="connsiteY32" fmla="*/ 587376 h 1441451"/>
                <a:gd name="connsiteX33" fmla="*/ 177800 w 892174"/>
                <a:gd name="connsiteY33" fmla="*/ 584201 h 1441451"/>
                <a:gd name="connsiteX34" fmla="*/ 177800 w 892174"/>
                <a:gd name="connsiteY34" fmla="*/ 584200 h 1441451"/>
                <a:gd name="connsiteX35" fmla="*/ 174625 w 892174"/>
                <a:gd name="connsiteY35" fmla="*/ 574675 h 1441451"/>
                <a:gd name="connsiteX36" fmla="*/ 174625 w 892174"/>
                <a:gd name="connsiteY36" fmla="*/ 581025 h 1441451"/>
                <a:gd name="connsiteX37" fmla="*/ 177800 w 892174"/>
                <a:gd name="connsiteY37" fmla="*/ 581025 h 1441451"/>
                <a:gd name="connsiteX38" fmla="*/ 177800 w 892174"/>
                <a:gd name="connsiteY38" fmla="*/ 574675 h 1441451"/>
                <a:gd name="connsiteX39" fmla="*/ 174625 w 892174"/>
                <a:gd name="connsiteY39" fmla="*/ 574675 h 1441451"/>
                <a:gd name="connsiteX40" fmla="*/ 177800 w 892174"/>
                <a:gd name="connsiteY40" fmla="*/ 571500 h 1441451"/>
                <a:gd name="connsiteX41" fmla="*/ 177800 w 892174"/>
                <a:gd name="connsiteY41" fmla="*/ 571501 h 1441451"/>
                <a:gd name="connsiteX42" fmla="*/ 177878 w 892174"/>
                <a:gd name="connsiteY42" fmla="*/ 571501 h 1441451"/>
                <a:gd name="connsiteX43" fmla="*/ 177878 w 892174"/>
                <a:gd name="connsiteY43" fmla="*/ 571500 h 1441451"/>
                <a:gd name="connsiteX44" fmla="*/ 177800 w 892174"/>
                <a:gd name="connsiteY44" fmla="*/ 571500 h 1441451"/>
                <a:gd name="connsiteX45" fmla="*/ 247650 w 892174"/>
                <a:gd name="connsiteY45" fmla="*/ 0 h 1441451"/>
                <a:gd name="connsiteX46" fmla="*/ 368300 w 892174"/>
                <a:gd name="connsiteY46" fmla="*/ 22225 h 1441451"/>
                <a:gd name="connsiteX47" fmla="*/ 368300 w 892174"/>
                <a:gd name="connsiteY47" fmla="*/ 28575 h 1441451"/>
                <a:gd name="connsiteX48" fmla="*/ 368300 w 892174"/>
                <a:gd name="connsiteY48" fmla="*/ 31750 h 1441451"/>
                <a:gd name="connsiteX49" fmla="*/ 361950 w 892174"/>
                <a:gd name="connsiteY49" fmla="*/ 60325 h 1441451"/>
                <a:gd name="connsiteX50" fmla="*/ 358775 w 892174"/>
                <a:gd name="connsiteY50" fmla="*/ 76200 h 1441451"/>
                <a:gd name="connsiteX51" fmla="*/ 355600 w 892174"/>
                <a:gd name="connsiteY51" fmla="*/ 101600 h 1441451"/>
                <a:gd name="connsiteX52" fmla="*/ 352425 w 892174"/>
                <a:gd name="connsiteY52" fmla="*/ 114300 h 1441451"/>
                <a:gd name="connsiteX53" fmla="*/ 352425 w 892174"/>
                <a:gd name="connsiteY53" fmla="*/ 123825 h 1441451"/>
                <a:gd name="connsiteX54" fmla="*/ 342900 w 892174"/>
                <a:gd name="connsiteY54" fmla="*/ 165100 h 1441451"/>
                <a:gd name="connsiteX55" fmla="*/ 342900 w 892174"/>
                <a:gd name="connsiteY55" fmla="*/ 171450 h 1441451"/>
                <a:gd name="connsiteX56" fmla="*/ 342900 w 892174"/>
                <a:gd name="connsiteY56" fmla="*/ 174625 h 1441451"/>
                <a:gd name="connsiteX57" fmla="*/ 342900 w 892174"/>
                <a:gd name="connsiteY57" fmla="*/ 184150 h 1441451"/>
                <a:gd name="connsiteX58" fmla="*/ 339725 w 892174"/>
                <a:gd name="connsiteY58" fmla="*/ 184150 h 1441451"/>
                <a:gd name="connsiteX59" fmla="*/ 339725 w 892174"/>
                <a:gd name="connsiteY59" fmla="*/ 187325 h 1441451"/>
                <a:gd name="connsiteX60" fmla="*/ 339725 w 892174"/>
                <a:gd name="connsiteY60" fmla="*/ 190500 h 1441451"/>
                <a:gd name="connsiteX61" fmla="*/ 336550 w 892174"/>
                <a:gd name="connsiteY61" fmla="*/ 206375 h 1441451"/>
                <a:gd name="connsiteX62" fmla="*/ 336550 w 892174"/>
                <a:gd name="connsiteY62" fmla="*/ 209550 h 1441451"/>
                <a:gd name="connsiteX63" fmla="*/ 339725 w 892174"/>
                <a:gd name="connsiteY63" fmla="*/ 212725 h 1441451"/>
                <a:gd name="connsiteX64" fmla="*/ 339725 w 892174"/>
                <a:gd name="connsiteY64" fmla="*/ 215900 h 1441451"/>
                <a:gd name="connsiteX65" fmla="*/ 349250 w 892174"/>
                <a:gd name="connsiteY65" fmla="*/ 234950 h 1441451"/>
                <a:gd name="connsiteX66" fmla="*/ 355600 w 892174"/>
                <a:gd name="connsiteY66" fmla="*/ 257175 h 1441451"/>
                <a:gd name="connsiteX67" fmla="*/ 358775 w 892174"/>
                <a:gd name="connsiteY67" fmla="*/ 257175 h 1441451"/>
                <a:gd name="connsiteX68" fmla="*/ 361950 w 892174"/>
                <a:gd name="connsiteY68" fmla="*/ 257175 h 1441451"/>
                <a:gd name="connsiteX69" fmla="*/ 361950 w 892174"/>
                <a:gd name="connsiteY69" fmla="*/ 260350 h 1441451"/>
                <a:gd name="connsiteX70" fmla="*/ 368300 w 892174"/>
                <a:gd name="connsiteY70" fmla="*/ 269875 h 1441451"/>
                <a:gd name="connsiteX71" fmla="*/ 371475 w 892174"/>
                <a:gd name="connsiteY71" fmla="*/ 285750 h 1441451"/>
                <a:gd name="connsiteX72" fmla="*/ 368300 w 892174"/>
                <a:gd name="connsiteY72" fmla="*/ 288925 h 1441451"/>
                <a:gd name="connsiteX73" fmla="*/ 365125 w 892174"/>
                <a:gd name="connsiteY73" fmla="*/ 292100 h 1441451"/>
                <a:gd name="connsiteX74" fmla="*/ 361950 w 892174"/>
                <a:gd name="connsiteY74" fmla="*/ 301625 h 1441451"/>
                <a:gd name="connsiteX75" fmla="*/ 365125 w 892174"/>
                <a:gd name="connsiteY75" fmla="*/ 311150 h 1441451"/>
                <a:gd name="connsiteX76" fmla="*/ 368300 w 892174"/>
                <a:gd name="connsiteY76" fmla="*/ 311150 h 1441451"/>
                <a:gd name="connsiteX77" fmla="*/ 374650 w 892174"/>
                <a:gd name="connsiteY77" fmla="*/ 314325 h 1441451"/>
                <a:gd name="connsiteX78" fmla="*/ 371475 w 892174"/>
                <a:gd name="connsiteY78" fmla="*/ 317500 h 1441451"/>
                <a:gd name="connsiteX79" fmla="*/ 365125 w 892174"/>
                <a:gd name="connsiteY79" fmla="*/ 317500 h 1441451"/>
                <a:gd name="connsiteX80" fmla="*/ 361950 w 892174"/>
                <a:gd name="connsiteY80" fmla="*/ 317500 h 1441451"/>
                <a:gd name="connsiteX81" fmla="*/ 355600 w 892174"/>
                <a:gd name="connsiteY81" fmla="*/ 317500 h 1441451"/>
                <a:gd name="connsiteX82" fmla="*/ 355600 w 892174"/>
                <a:gd name="connsiteY82" fmla="*/ 320675 h 1441451"/>
                <a:gd name="connsiteX83" fmla="*/ 358775 w 892174"/>
                <a:gd name="connsiteY83" fmla="*/ 320675 h 1441451"/>
                <a:gd name="connsiteX84" fmla="*/ 365125 w 892174"/>
                <a:gd name="connsiteY84" fmla="*/ 323850 h 1441451"/>
                <a:gd name="connsiteX85" fmla="*/ 374650 w 892174"/>
                <a:gd name="connsiteY85" fmla="*/ 333375 h 1441451"/>
                <a:gd name="connsiteX86" fmla="*/ 377825 w 892174"/>
                <a:gd name="connsiteY86" fmla="*/ 336550 h 1441451"/>
                <a:gd name="connsiteX87" fmla="*/ 377825 w 892174"/>
                <a:gd name="connsiteY87" fmla="*/ 342900 h 1441451"/>
                <a:gd name="connsiteX88" fmla="*/ 381000 w 892174"/>
                <a:gd name="connsiteY88" fmla="*/ 342900 h 1441451"/>
                <a:gd name="connsiteX89" fmla="*/ 381000 w 892174"/>
                <a:gd name="connsiteY89" fmla="*/ 346075 h 1441451"/>
                <a:gd name="connsiteX90" fmla="*/ 381000 w 892174"/>
                <a:gd name="connsiteY90" fmla="*/ 349250 h 1441451"/>
                <a:gd name="connsiteX91" fmla="*/ 384175 w 892174"/>
                <a:gd name="connsiteY91" fmla="*/ 352425 h 1441451"/>
                <a:gd name="connsiteX92" fmla="*/ 396875 w 892174"/>
                <a:gd name="connsiteY92" fmla="*/ 358775 h 1441451"/>
                <a:gd name="connsiteX93" fmla="*/ 403225 w 892174"/>
                <a:gd name="connsiteY93" fmla="*/ 358775 h 1441451"/>
                <a:gd name="connsiteX94" fmla="*/ 406400 w 892174"/>
                <a:gd name="connsiteY94" fmla="*/ 361950 h 1441451"/>
                <a:gd name="connsiteX95" fmla="*/ 409575 w 892174"/>
                <a:gd name="connsiteY95" fmla="*/ 368300 h 1441451"/>
                <a:gd name="connsiteX96" fmla="*/ 409575 w 892174"/>
                <a:gd name="connsiteY96" fmla="*/ 371475 h 1441451"/>
                <a:gd name="connsiteX97" fmla="*/ 406400 w 892174"/>
                <a:gd name="connsiteY97" fmla="*/ 371475 h 1441451"/>
                <a:gd name="connsiteX98" fmla="*/ 406400 w 892174"/>
                <a:gd name="connsiteY98" fmla="*/ 374650 h 1441451"/>
                <a:gd name="connsiteX99" fmla="*/ 409575 w 892174"/>
                <a:gd name="connsiteY99" fmla="*/ 377825 h 1441451"/>
                <a:gd name="connsiteX100" fmla="*/ 412750 w 892174"/>
                <a:gd name="connsiteY100" fmla="*/ 377825 h 1441451"/>
                <a:gd name="connsiteX101" fmla="*/ 419100 w 892174"/>
                <a:gd name="connsiteY101" fmla="*/ 387350 h 1441451"/>
                <a:gd name="connsiteX102" fmla="*/ 425450 w 892174"/>
                <a:gd name="connsiteY102" fmla="*/ 403225 h 1441451"/>
                <a:gd name="connsiteX103" fmla="*/ 431800 w 892174"/>
                <a:gd name="connsiteY103" fmla="*/ 422275 h 1441451"/>
                <a:gd name="connsiteX104" fmla="*/ 434975 w 892174"/>
                <a:gd name="connsiteY104" fmla="*/ 422275 h 1441451"/>
                <a:gd name="connsiteX105" fmla="*/ 441325 w 892174"/>
                <a:gd name="connsiteY105" fmla="*/ 428625 h 1441451"/>
                <a:gd name="connsiteX106" fmla="*/ 441325 w 892174"/>
                <a:gd name="connsiteY106" fmla="*/ 431800 h 1441451"/>
                <a:gd name="connsiteX107" fmla="*/ 444500 w 892174"/>
                <a:gd name="connsiteY107" fmla="*/ 438150 h 1441451"/>
                <a:gd name="connsiteX108" fmla="*/ 441325 w 892174"/>
                <a:gd name="connsiteY108" fmla="*/ 444500 h 1441451"/>
                <a:gd name="connsiteX109" fmla="*/ 444500 w 892174"/>
                <a:gd name="connsiteY109" fmla="*/ 447675 h 1441451"/>
                <a:gd name="connsiteX110" fmla="*/ 444500 w 892174"/>
                <a:gd name="connsiteY110" fmla="*/ 450850 h 1441451"/>
                <a:gd name="connsiteX111" fmla="*/ 447675 w 892174"/>
                <a:gd name="connsiteY111" fmla="*/ 454025 h 1441451"/>
                <a:gd name="connsiteX112" fmla="*/ 450850 w 892174"/>
                <a:gd name="connsiteY112" fmla="*/ 454025 h 1441451"/>
                <a:gd name="connsiteX113" fmla="*/ 450850 w 892174"/>
                <a:gd name="connsiteY113" fmla="*/ 457200 h 1441451"/>
                <a:gd name="connsiteX114" fmla="*/ 454025 w 892174"/>
                <a:gd name="connsiteY114" fmla="*/ 460375 h 1441451"/>
                <a:gd name="connsiteX115" fmla="*/ 457200 w 892174"/>
                <a:gd name="connsiteY115" fmla="*/ 463550 h 1441451"/>
                <a:gd name="connsiteX116" fmla="*/ 460375 w 892174"/>
                <a:gd name="connsiteY116" fmla="*/ 469900 h 1441451"/>
                <a:gd name="connsiteX117" fmla="*/ 463550 w 892174"/>
                <a:gd name="connsiteY117" fmla="*/ 476250 h 1441451"/>
                <a:gd name="connsiteX118" fmla="*/ 466725 w 892174"/>
                <a:gd name="connsiteY118" fmla="*/ 476250 h 1441451"/>
                <a:gd name="connsiteX119" fmla="*/ 469900 w 892174"/>
                <a:gd name="connsiteY119" fmla="*/ 473075 h 1441451"/>
                <a:gd name="connsiteX120" fmla="*/ 473075 w 892174"/>
                <a:gd name="connsiteY120" fmla="*/ 473075 h 1441451"/>
                <a:gd name="connsiteX121" fmla="*/ 476250 w 892174"/>
                <a:gd name="connsiteY121" fmla="*/ 473075 h 1441451"/>
                <a:gd name="connsiteX122" fmla="*/ 479425 w 892174"/>
                <a:gd name="connsiteY122" fmla="*/ 479425 h 1441451"/>
                <a:gd name="connsiteX123" fmla="*/ 479425 w 892174"/>
                <a:gd name="connsiteY123" fmla="*/ 482600 h 1441451"/>
                <a:gd name="connsiteX124" fmla="*/ 476250 w 892174"/>
                <a:gd name="connsiteY124" fmla="*/ 482600 h 1441451"/>
                <a:gd name="connsiteX125" fmla="*/ 476250 w 892174"/>
                <a:gd name="connsiteY125" fmla="*/ 485775 h 1441451"/>
                <a:gd name="connsiteX126" fmla="*/ 476250 w 892174"/>
                <a:gd name="connsiteY126" fmla="*/ 488950 h 1441451"/>
                <a:gd name="connsiteX127" fmla="*/ 476250 w 892174"/>
                <a:gd name="connsiteY127" fmla="*/ 492125 h 1441451"/>
                <a:gd name="connsiteX128" fmla="*/ 479425 w 892174"/>
                <a:gd name="connsiteY128" fmla="*/ 492125 h 1441451"/>
                <a:gd name="connsiteX129" fmla="*/ 479425 w 892174"/>
                <a:gd name="connsiteY129" fmla="*/ 495300 h 1441451"/>
                <a:gd name="connsiteX130" fmla="*/ 474764 w 892174"/>
                <a:gd name="connsiteY130" fmla="*/ 495300 h 1441451"/>
                <a:gd name="connsiteX131" fmla="*/ 474764 w 892174"/>
                <a:gd name="connsiteY131" fmla="*/ 495301 h 1441451"/>
                <a:gd name="connsiteX132" fmla="*/ 492125 w 892174"/>
                <a:gd name="connsiteY132" fmla="*/ 495301 h 1441451"/>
                <a:gd name="connsiteX133" fmla="*/ 504825 w 892174"/>
                <a:gd name="connsiteY133" fmla="*/ 492126 h 1441451"/>
                <a:gd name="connsiteX134" fmla="*/ 514350 w 892174"/>
                <a:gd name="connsiteY134" fmla="*/ 492126 h 1441451"/>
                <a:gd name="connsiteX135" fmla="*/ 517525 w 892174"/>
                <a:gd name="connsiteY135" fmla="*/ 495301 h 1441451"/>
                <a:gd name="connsiteX136" fmla="*/ 517525 w 892174"/>
                <a:gd name="connsiteY136" fmla="*/ 498476 h 1441451"/>
                <a:gd name="connsiteX137" fmla="*/ 517525 w 892174"/>
                <a:gd name="connsiteY137" fmla="*/ 501651 h 1441451"/>
                <a:gd name="connsiteX138" fmla="*/ 514350 w 892174"/>
                <a:gd name="connsiteY138" fmla="*/ 501651 h 1441451"/>
                <a:gd name="connsiteX139" fmla="*/ 514350 w 892174"/>
                <a:gd name="connsiteY139" fmla="*/ 504826 h 1441451"/>
                <a:gd name="connsiteX140" fmla="*/ 511175 w 892174"/>
                <a:gd name="connsiteY140" fmla="*/ 514351 h 1441451"/>
                <a:gd name="connsiteX141" fmla="*/ 504825 w 892174"/>
                <a:gd name="connsiteY141" fmla="*/ 523876 h 1441451"/>
                <a:gd name="connsiteX142" fmla="*/ 504825 w 892174"/>
                <a:gd name="connsiteY142" fmla="*/ 530226 h 1441451"/>
                <a:gd name="connsiteX143" fmla="*/ 504825 w 892174"/>
                <a:gd name="connsiteY143" fmla="*/ 536576 h 1441451"/>
                <a:gd name="connsiteX144" fmla="*/ 501650 w 892174"/>
                <a:gd name="connsiteY144" fmla="*/ 539751 h 1441451"/>
                <a:gd name="connsiteX145" fmla="*/ 498475 w 892174"/>
                <a:gd name="connsiteY145" fmla="*/ 539751 h 1441451"/>
                <a:gd name="connsiteX146" fmla="*/ 498475 w 892174"/>
                <a:gd name="connsiteY146" fmla="*/ 542926 h 1441451"/>
                <a:gd name="connsiteX147" fmla="*/ 495300 w 892174"/>
                <a:gd name="connsiteY147" fmla="*/ 542926 h 1441451"/>
                <a:gd name="connsiteX148" fmla="*/ 495300 w 892174"/>
                <a:gd name="connsiteY148" fmla="*/ 546101 h 1441451"/>
                <a:gd name="connsiteX149" fmla="*/ 498475 w 892174"/>
                <a:gd name="connsiteY149" fmla="*/ 546101 h 1441451"/>
                <a:gd name="connsiteX150" fmla="*/ 498475 w 892174"/>
                <a:gd name="connsiteY150" fmla="*/ 549276 h 1441451"/>
                <a:gd name="connsiteX151" fmla="*/ 492125 w 892174"/>
                <a:gd name="connsiteY151" fmla="*/ 558801 h 1441451"/>
                <a:gd name="connsiteX152" fmla="*/ 488950 w 892174"/>
                <a:gd name="connsiteY152" fmla="*/ 565151 h 1441451"/>
                <a:gd name="connsiteX153" fmla="*/ 488950 w 892174"/>
                <a:gd name="connsiteY153" fmla="*/ 574676 h 1441451"/>
                <a:gd name="connsiteX154" fmla="*/ 485775 w 892174"/>
                <a:gd name="connsiteY154" fmla="*/ 584201 h 1441451"/>
                <a:gd name="connsiteX155" fmla="*/ 482600 w 892174"/>
                <a:gd name="connsiteY155" fmla="*/ 584201 h 1441451"/>
                <a:gd name="connsiteX156" fmla="*/ 479425 w 892174"/>
                <a:gd name="connsiteY156" fmla="*/ 584201 h 1441451"/>
                <a:gd name="connsiteX157" fmla="*/ 476250 w 892174"/>
                <a:gd name="connsiteY157" fmla="*/ 584201 h 1441451"/>
                <a:gd name="connsiteX158" fmla="*/ 476250 w 892174"/>
                <a:gd name="connsiteY158" fmla="*/ 587376 h 1441451"/>
                <a:gd name="connsiteX159" fmla="*/ 476250 w 892174"/>
                <a:gd name="connsiteY159" fmla="*/ 590551 h 1441451"/>
                <a:gd name="connsiteX160" fmla="*/ 476250 w 892174"/>
                <a:gd name="connsiteY160" fmla="*/ 593726 h 1441451"/>
                <a:gd name="connsiteX161" fmla="*/ 479425 w 892174"/>
                <a:gd name="connsiteY161" fmla="*/ 593726 h 1441451"/>
                <a:gd name="connsiteX162" fmla="*/ 482600 w 892174"/>
                <a:gd name="connsiteY162" fmla="*/ 593726 h 1441451"/>
                <a:gd name="connsiteX163" fmla="*/ 482600 w 892174"/>
                <a:gd name="connsiteY163" fmla="*/ 596901 h 1441451"/>
                <a:gd name="connsiteX164" fmla="*/ 482600 w 892174"/>
                <a:gd name="connsiteY164" fmla="*/ 600076 h 1441451"/>
                <a:gd name="connsiteX165" fmla="*/ 479425 w 892174"/>
                <a:gd name="connsiteY165" fmla="*/ 612776 h 1441451"/>
                <a:gd name="connsiteX166" fmla="*/ 476250 w 892174"/>
                <a:gd name="connsiteY166" fmla="*/ 615951 h 1441451"/>
                <a:gd name="connsiteX167" fmla="*/ 479425 w 892174"/>
                <a:gd name="connsiteY167" fmla="*/ 615951 h 1441451"/>
                <a:gd name="connsiteX168" fmla="*/ 482600 w 892174"/>
                <a:gd name="connsiteY168" fmla="*/ 619126 h 1441451"/>
                <a:gd name="connsiteX169" fmla="*/ 485775 w 892174"/>
                <a:gd name="connsiteY169" fmla="*/ 619126 h 1441451"/>
                <a:gd name="connsiteX170" fmla="*/ 485775 w 892174"/>
                <a:gd name="connsiteY170" fmla="*/ 622301 h 1441451"/>
                <a:gd name="connsiteX171" fmla="*/ 485775 w 892174"/>
                <a:gd name="connsiteY171" fmla="*/ 625476 h 1441451"/>
                <a:gd name="connsiteX172" fmla="*/ 482600 w 892174"/>
                <a:gd name="connsiteY172" fmla="*/ 635001 h 1441451"/>
                <a:gd name="connsiteX173" fmla="*/ 479425 w 892174"/>
                <a:gd name="connsiteY173" fmla="*/ 641351 h 1441451"/>
                <a:gd name="connsiteX174" fmla="*/ 476250 w 892174"/>
                <a:gd name="connsiteY174" fmla="*/ 641351 h 1441451"/>
                <a:gd name="connsiteX175" fmla="*/ 469900 w 892174"/>
                <a:gd name="connsiteY175" fmla="*/ 644526 h 1441451"/>
                <a:gd name="connsiteX176" fmla="*/ 466725 w 892174"/>
                <a:gd name="connsiteY176" fmla="*/ 644526 h 1441451"/>
                <a:gd name="connsiteX177" fmla="*/ 460375 w 892174"/>
                <a:gd name="connsiteY177" fmla="*/ 654051 h 1441451"/>
                <a:gd name="connsiteX178" fmla="*/ 460375 w 892174"/>
                <a:gd name="connsiteY178" fmla="*/ 657226 h 1441451"/>
                <a:gd name="connsiteX179" fmla="*/ 460375 w 892174"/>
                <a:gd name="connsiteY179" fmla="*/ 663576 h 1441451"/>
                <a:gd name="connsiteX180" fmla="*/ 463550 w 892174"/>
                <a:gd name="connsiteY180" fmla="*/ 663576 h 1441451"/>
                <a:gd name="connsiteX181" fmla="*/ 463550 w 892174"/>
                <a:gd name="connsiteY181" fmla="*/ 666751 h 1441451"/>
                <a:gd name="connsiteX182" fmla="*/ 466725 w 892174"/>
                <a:gd name="connsiteY182" fmla="*/ 666751 h 1441451"/>
                <a:gd name="connsiteX183" fmla="*/ 466725 w 892174"/>
                <a:gd name="connsiteY183" fmla="*/ 669926 h 1441451"/>
                <a:gd name="connsiteX184" fmla="*/ 463550 w 892174"/>
                <a:gd name="connsiteY184" fmla="*/ 676276 h 1441451"/>
                <a:gd name="connsiteX185" fmla="*/ 463550 w 892174"/>
                <a:gd name="connsiteY185" fmla="*/ 679451 h 1441451"/>
                <a:gd name="connsiteX186" fmla="*/ 460375 w 892174"/>
                <a:gd name="connsiteY186" fmla="*/ 679451 h 1441451"/>
                <a:gd name="connsiteX187" fmla="*/ 454025 w 892174"/>
                <a:gd name="connsiteY187" fmla="*/ 695326 h 1441451"/>
                <a:gd name="connsiteX188" fmla="*/ 450850 w 892174"/>
                <a:gd name="connsiteY188" fmla="*/ 698501 h 1441451"/>
                <a:gd name="connsiteX189" fmla="*/ 454025 w 892174"/>
                <a:gd name="connsiteY189" fmla="*/ 698501 h 1441451"/>
                <a:gd name="connsiteX190" fmla="*/ 460375 w 892174"/>
                <a:gd name="connsiteY190" fmla="*/ 695326 h 1441451"/>
                <a:gd name="connsiteX191" fmla="*/ 463550 w 892174"/>
                <a:gd name="connsiteY191" fmla="*/ 698501 h 1441451"/>
                <a:gd name="connsiteX192" fmla="*/ 466725 w 892174"/>
                <a:gd name="connsiteY192" fmla="*/ 698501 h 1441451"/>
                <a:gd name="connsiteX193" fmla="*/ 476250 w 892174"/>
                <a:gd name="connsiteY193" fmla="*/ 714376 h 1441451"/>
                <a:gd name="connsiteX194" fmla="*/ 476250 w 892174"/>
                <a:gd name="connsiteY194" fmla="*/ 717551 h 1441451"/>
                <a:gd name="connsiteX195" fmla="*/ 479425 w 892174"/>
                <a:gd name="connsiteY195" fmla="*/ 717551 h 1441451"/>
                <a:gd name="connsiteX196" fmla="*/ 479425 w 892174"/>
                <a:gd name="connsiteY196" fmla="*/ 720726 h 1441451"/>
                <a:gd name="connsiteX197" fmla="*/ 488950 w 892174"/>
                <a:gd name="connsiteY197" fmla="*/ 717551 h 1441451"/>
                <a:gd name="connsiteX198" fmla="*/ 492125 w 892174"/>
                <a:gd name="connsiteY198" fmla="*/ 714376 h 1441451"/>
                <a:gd name="connsiteX199" fmla="*/ 492125 w 892174"/>
                <a:gd name="connsiteY199" fmla="*/ 711201 h 1441451"/>
                <a:gd name="connsiteX200" fmla="*/ 495300 w 892174"/>
                <a:gd name="connsiteY200" fmla="*/ 708026 h 1441451"/>
                <a:gd name="connsiteX201" fmla="*/ 498475 w 892174"/>
                <a:gd name="connsiteY201" fmla="*/ 708026 h 1441451"/>
                <a:gd name="connsiteX202" fmla="*/ 504825 w 892174"/>
                <a:gd name="connsiteY202" fmla="*/ 704851 h 1441451"/>
                <a:gd name="connsiteX203" fmla="*/ 508000 w 892174"/>
                <a:gd name="connsiteY203" fmla="*/ 708026 h 1441451"/>
                <a:gd name="connsiteX204" fmla="*/ 517525 w 892174"/>
                <a:gd name="connsiteY204" fmla="*/ 698501 h 1441451"/>
                <a:gd name="connsiteX205" fmla="*/ 527050 w 892174"/>
                <a:gd name="connsiteY205" fmla="*/ 692151 h 1441451"/>
                <a:gd name="connsiteX206" fmla="*/ 527050 w 892174"/>
                <a:gd name="connsiteY206" fmla="*/ 688976 h 1441451"/>
                <a:gd name="connsiteX207" fmla="*/ 536575 w 892174"/>
                <a:gd name="connsiteY207" fmla="*/ 682626 h 1441451"/>
                <a:gd name="connsiteX208" fmla="*/ 539750 w 892174"/>
                <a:gd name="connsiteY208" fmla="*/ 685801 h 1441451"/>
                <a:gd name="connsiteX209" fmla="*/ 539750 w 892174"/>
                <a:gd name="connsiteY209" fmla="*/ 688976 h 1441451"/>
                <a:gd name="connsiteX210" fmla="*/ 542925 w 892174"/>
                <a:gd name="connsiteY210" fmla="*/ 698501 h 1441451"/>
                <a:gd name="connsiteX211" fmla="*/ 549275 w 892174"/>
                <a:gd name="connsiteY211" fmla="*/ 698501 h 1441451"/>
                <a:gd name="connsiteX212" fmla="*/ 552450 w 892174"/>
                <a:gd name="connsiteY212" fmla="*/ 701676 h 1441451"/>
                <a:gd name="connsiteX213" fmla="*/ 552450 w 892174"/>
                <a:gd name="connsiteY213" fmla="*/ 704851 h 1441451"/>
                <a:gd name="connsiteX214" fmla="*/ 555625 w 892174"/>
                <a:gd name="connsiteY214" fmla="*/ 704851 h 1441451"/>
                <a:gd name="connsiteX215" fmla="*/ 555625 w 892174"/>
                <a:gd name="connsiteY215" fmla="*/ 708026 h 1441451"/>
                <a:gd name="connsiteX216" fmla="*/ 552450 w 892174"/>
                <a:gd name="connsiteY216" fmla="*/ 708026 h 1441451"/>
                <a:gd name="connsiteX217" fmla="*/ 552450 w 892174"/>
                <a:gd name="connsiteY217" fmla="*/ 711201 h 1441451"/>
                <a:gd name="connsiteX218" fmla="*/ 549275 w 892174"/>
                <a:gd name="connsiteY218" fmla="*/ 717551 h 1441451"/>
                <a:gd name="connsiteX219" fmla="*/ 549275 w 892174"/>
                <a:gd name="connsiteY219" fmla="*/ 720726 h 1441451"/>
                <a:gd name="connsiteX220" fmla="*/ 552450 w 892174"/>
                <a:gd name="connsiteY220" fmla="*/ 720726 h 1441451"/>
                <a:gd name="connsiteX221" fmla="*/ 555625 w 892174"/>
                <a:gd name="connsiteY221" fmla="*/ 720726 h 1441451"/>
                <a:gd name="connsiteX222" fmla="*/ 558800 w 892174"/>
                <a:gd name="connsiteY222" fmla="*/ 727076 h 1441451"/>
                <a:gd name="connsiteX223" fmla="*/ 555625 w 892174"/>
                <a:gd name="connsiteY223" fmla="*/ 730251 h 1441451"/>
                <a:gd name="connsiteX224" fmla="*/ 552450 w 892174"/>
                <a:gd name="connsiteY224" fmla="*/ 733426 h 1441451"/>
                <a:gd name="connsiteX225" fmla="*/ 555625 w 892174"/>
                <a:gd name="connsiteY225" fmla="*/ 742951 h 1441451"/>
                <a:gd name="connsiteX226" fmla="*/ 555625 w 892174"/>
                <a:gd name="connsiteY226" fmla="*/ 752476 h 1441451"/>
                <a:gd name="connsiteX227" fmla="*/ 555625 w 892174"/>
                <a:gd name="connsiteY227" fmla="*/ 758826 h 1441451"/>
                <a:gd name="connsiteX228" fmla="*/ 558800 w 892174"/>
                <a:gd name="connsiteY228" fmla="*/ 762001 h 1441451"/>
                <a:gd name="connsiteX229" fmla="*/ 561975 w 892174"/>
                <a:gd name="connsiteY229" fmla="*/ 765176 h 1441451"/>
                <a:gd name="connsiteX230" fmla="*/ 561975 w 892174"/>
                <a:gd name="connsiteY230" fmla="*/ 768351 h 1441451"/>
                <a:gd name="connsiteX231" fmla="*/ 565150 w 892174"/>
                <a:gd name="connsiteY231" fmla="*/ 774701 h 1441451"/>
                <a:gd name="connsiteX232" fmla="*/ 571500 w 892174"/>
                <a:gd name="connsiteY232" fmla="*/ 787401 h 1441451"/>
                <a:gd name="connsiteX233" fmla="*/ 568325 w 892174"/>
                <a:gd name="connsiteY233" fmla="*/ 790576 h 1441451"/>
                <a:gd name="connsiteX234" fmla="*/ 571500 w 892174"/>
                <a:gd name="connsiteY234" fmla="*/ 793751 h 1441451"/>
                <a:gd name="connsiteX235" fmla="*/ 571500 w 892174"/>
                <a:gd name="connsiteY235" fmla="*/ 800101 h 1441451"/>
                <a:gd name="connsiteX236" fmla="*/ 574675 w 892174"/>
                <a:gd name="connsiteY236" fmla="*/ 803276 h 1441451"/>
                <a:gd name="connsiteX237" fmla="*/ 581025 w 892174"/>
                <a:gd name="connsiteY237" fmla="*/ 812801 h 1441451"/>
                <a:gd name="connsiteX238" fmla="*/ 584200 w 892174"/>
                <a:gd name="connsiteY238" fmla="*/ 812801 h 1441451"/>
                <a:gd name="connsiteX239" fmla="*/ 587375 w 892174"/>
                <a:gd name="connsiteY239" fmla="*/ 815976 h 1441451"/>
                <a:gd name="connsiteX240" fmla="*/ 584200 w 892174"/>
                <a:gd name="connsiteY240" fmla="*/ 822326 h 1441451"/>
                <a:gd name="connsiteX241" fmla="*/ 584200 w 892174"/>
                <a:gd name="connsiteY241" fmla="*/ 825501 h 1441451"/>
                <a:gd name="connsiteX242" fmla="*/ 584200 w 892174"/>
                <a:gd name="connsiteY242" fmla="*/ 831851 h 1441451"/>
                <a:gd name="connsiteX243" fmla="*/ 581025 w 892174"/>
                <a:gd name="connsiteY243" fmla="*/ 835026 h 1441451"/>
                <a:gd name="connsiteX244" fmla="*/ 577850 w 892174"/>
                <a:gd name="connsiteY244" fmla="*/ 835026 h 1441451"/>
                <a:gd name="connsiteX245" fmla="*/ 574675 w 892174"/>
                <a:gd name="connsiteY245" fmla="*/ 835026 h 1441451"/>
                <a:gd name="connsiteX246" fmla="*/ 577850 w 892174"/>
                <a:gd name="connsiteY246" fmla="*/ 838201 h 1441451"/>
                <a:gd name="connsiteX247" fmla="*/ 577850 w 892174"/>
                <a:gd name="connsiteY247" fmla="*/ 841376 h 1441451"/>
                <a:gd name="connsiteX248" fmla="*/ 577850 w 892174"/>
                <a:gd name="connsiteY248" fmla="*/ 844551 h 1441451"/>
                <a:gd name="connsiteX249" fmla="*/ 581025 w 892174"/>
                <a:gd name="connsiteY249" fmla="*/ 850901 h 1441451"/>
                <a:gd name="connsiteX250" fmla="*/ 584200 w 892174"/>
                <a:gd name="connsiteY250" fmla="*/ 857251 h 1441451"/>
                <a:gd name="connsiteX251" fmla="*/ 593725 w 892174"/>
                <a:gd name="connsiteY251" fmla="*/ 863601 h 1441451"/>
                <a:gd name="connsiteX252" fmla="*/ 606425 w 892174"/>
                <a:gd name="connsiteY252" fmla="*/ 863601 h 1441451"/>
                <a:gd name="connsiteX253" fmla="*/ 609600 w 892174"/>
                <a:gd name="connsiteY253" fmla="*/ 866776 h 1441451"/>
                <a:gd name="connsiteX254" fmla="*/ 612775 w 892174"/>
                <a:gd name="connsiteY254" fmla="*/ 866776 h 1441451"/>
                <a:gd name="connsiteX255" fmla="*/ 622300 w 892174"/>
                <a:gd name="connsiteY255" fmla="*/ 873126 h 1441451"/>
                <a:gd name="connsiteX256" fmla="*/ 622300 w 892174"/>
                <a:gd name="connsiteY256" fmla="*/ 876301 h 1441451"/>
                <a:gd name="connsiteX257" fmla="*/ 619125 w 892174"/>
                <a:gd name="connsiteY257" fmla="*/ 876301 h 1441451"/>
                <a:gd name="connsiteX258" fmla="*/ 619125 w 892174"/>
                <a:gd name="connsiteY258" fmla="*/ 879476 h 1441451"/>
                <a:gd name="connsiteX259" fmla="*/ 622300 w 892174"/>
                <a:gd name="connsiteY259" fmla="*/ 882651 h 1441451"/>
                <a:gd name="connsiteX260" fmla="*/ 625475 w 892174"/>
                <a:gd name="connsiteY260" fmla="*/ 895351 h 1441451"/>
                <a:gd name="connsiteX261" fmla="*/ 628650 w 892174"/>
                <a:gd name="connsiteY261" fmla="*/ 901701 h 1441451"/>
                <a:gd name="connsiteX262" fmla="*/ 625475 w 892174"/>
                <a:gd name="connsiteY262" fmla="*/ 904876 h 1441451"/>
                <a:gd name="connsiteX263" fmla="*/ 622300 w 892174"/>
                <a:gd name="connsiteY263" fmla="*/ 904876 h 1441451"/>
                <a:gd name="connsiteX264" fmla="*/ 622300 w 892174"/>
                <a:gd name="connsiteY264" fmla="*/ 908051 h 1441451"/>
                <a:gd name="connsiteX265" fmla="*/ 625475 w 892174"/>
                <a:gd name="connsiteY265" fmla="*/ 917576 h 1441451"/>
                <a:gd name="connsiteX266" fmla="*/ 628650 w 892174"/>
                <a:gd name="connsiteY266" fmla="*/ 920751 h 1441451"/>
                <a:gd name="connsiteX267" fmla="*/ 628650 w 892174"/>
                <a:gd name="connsiteY267" fmla="*/ 923926 h 1441451"/>
                <a:gd name="connsiteX268" fmla="*/ 628650 w 892174"/>
                <a:gd name="connsiteY268" fmla="*/ 927101 h 1441451"/>
                <a:gd name="connsiteX269" fmla="*/ 628650 w 892174"/>
                <a:gd name="connsiteY269" fmla="*/ 930276 h 1441451"/>
                <a:gd name="connsiteX270" fmla="*/ 628650 w 892174"/>
                <a:gd name="connsiteY270" fmla="*/ 936626 h 1441451"/>
                <a:gd name="connsiteX271" fmla="*/ 628650 w 892174"/>
                <a:gd name="connsiteY271" fmla="*/ 939801 h 1441451"/>
                <a:gd name="connsiteX272" fmla="*/ 631825 w 892174"/>
                <a:gd name="connsiteY272" fmla="*/ 939801 h 1441451"/>
                <a:gd name="connsiteX273" fmla="*/ 631825 w 892174"/>
                <a:gd name="connsiteY273" fmla="*/ 942976 h 1441451"/>
                <a:gd name="connsiteX274" fmla="*/ 647700 w 892174"/>
                <a:gd name="connsiteY274" fmla="*/ 958851 h 1441451"/>
                <a:gd name="connsiteX275" fmla="*/ 650874 w 892174"/>
                <a:gd name="connsiteY275" fmla="*/ 955677 h 1441451"/>
                <a:gd name="connsiteX276" fmla="*/ 650874 w 892174"/>
                <a:gd name="connsiteY276" fmla="*/ 955676 h 1441451"/>
                <a:gd name="connsiteX277" fmla="*/ 650874 w 892174"/>
                <a:gd name="connsiteY277" fmla="*/ 952501 h 1441451"/>
                <a:gd name="connsiteX278" fmla="*/ 650874 w 892174"/>
                <a:gd name="connsiteY278" fmla="*/ 949326 h 1441451"/>
                <a:gd name="connsiteX279" fmla="*/ 650874 w 892174"/>
                <a:gd name="connsiteY279" fmla="*/ 946151 h 1441451"/>
                <a:gd name="connsiteX280" fmla="*/ 650874 w 892174"/>
                <a:gd name="connsiteY280" fmla="*/ 942976 h 1441451"/>
                <a:gd name="connsiteX281" fmla="*/ 660399 w 892174"/>
                <a:gd name="connsiteY281" fmla="*/ 936626 h 1441451"/>
                <a:gd name="connsiteX282" fmla="*/ 666749 w 892174"/>
                <a:gd name="connsiteY282" fmla="*/ 933451 h 1441451"/>
                <a:gd name="connsiteX283" fmla="*/ 682624 w 892174"/>
                <a:gd name="connsiteY283" fmla="*/ 939801 h 1441451"/>
                <a:gd name="connsiteX284" fmla="*/ 685799 w 892174"/>
                <a:gd name="connsiteY284" fmla="*/ 939801 h 1441451"/>
                <a:gd name="connsiteX285" fmla="*/ 688974 w 892174"/>
                <a:gd name="connsiteY285" fmla="*/ 939801 h 1441451"/>
                <a:gd name="connsiteX286" fmla="*/ 698499 w 892174"/>
                <a:gd name="connsiteY286" fmla="*/ 942976 h 1441451"/>
                <a:gd name="connsiteX287" fmla="*/ 701674 w 892174"/>
                <a:gd name="connsiteY287" fmla="*/ 942976 h 1441451"/>
                <a:gd name="connsiteX288" fmla="*/ 708024 w 892174"/>
                <a:gd name="connsiteY288" fmla="*/ 949326 h 1441451"/>
                <a:gd name="connsiteX289" fmla="*/ 711199 w 892174"/>
                <a:gd name="connsiteY289" fmla="*/ 949326 h 1441451"/>
                <a:gd name="connsiteX290" fmla="*/ 714374 w 892174"/>
                <a:gd name="connsiteY290" fmla="*/ 946151 h 1441451"/>
                <a:gd name="connsiteX291" fmla="*/ 714374 w 892174"/>
                <a:gd name="connsiteY291" fmla="*/ 942976 h 1441451"/>
                <a:gd name="connsiteX292" fmla="*/ 717549 w 892174"/>
                <a:gd name="connsiteY292" fmla="*/ 939801 h 1441451"/>
                <a:gd name="connsiteX293" fmla="*/ 717549 w 892174"/>
                <a:gd name="connsiteY293" fmla="*/ 936626 h 1441451"/>
                <a:gd name="connsiteX294" fmla="*/ 717549 w 892174"/>
                <a:gd name="connsiteY294" fmla="*/ 933451 h 1441451"/>
                <a:gd name="connsiteX295" fmla="*/ 727074 w 892174"/>
                <a:gd name="connsiteY295" fmla="*/ 930276 h 1441451"/>
                <a:gd name="connsiteX296" fmla="*/ 730249 w 892174"/>
                <a:gd name="connsiteY296" fmla="*/ 930276 h 1441451"/>
                <a:gd name="connsiteX297" fmla="*/ 733424 w 892174"/>
                <a:gd name="connsiteY297" fmla="*/ 930276 h 1441451"/>
                <a:gd name="connsiteX298" fmla="*/ 733424 w 892174"/>
                <a:gd name="connsiteY298" fmla="*/ 933451 h 1441451"/>
                <a:gd name="connsiteX299" fmla="*/ 736599 w 892174"/>
                <a:gd name="connsiteY299" fmla="*/ 936626 h 1441451"/>
                <a:gd name="connsiteX300" fmla="*/ 739774 w 892174"/>
                <a:gd name="connsiteY300" fmla="*/ 936626 h 1441451"/>
                <a:gd name="connsiteX301" fmla="*/ 755649 w 892174"/>
                <a:gd name="connsiteY301" fmla="*/ 939801 h 1441451"/>
                <a:gd name="connsiteX302" fmla="*/ 771524 w 892174"/>
                <a:gd name="connsiteY302" fmla="*/ 939801 h 1441451"/>
                <a:gd name="connsiteX303" fmla="*/ 771524 w 892174"/>
                <a:gd name="connsiteY303" fmla="*/ 936626 h 1441451"/>
                <a:gd name="connsiteX304" fmla="*/ 774699 w 892174"/>
                <a:gd name="connsiteY304" fmla="*/ 939801 h 1441451"/>
                <a:gd name="connsiteX305" fmla="*/ 784224 w 892174"/>
                <a:gd name="connsiteY305" fmla="*/ 936626 h 1441451"/>
                <a:gd name="connsiteX306" fmla="*/ 784224 w 892174"/>
                <a:gd name="connsiteY306" fmla="*/ 939801 h 1441451"/>
                <a:gd name="connsiteX307" fmla="*/ 787399 w 892174"/>
                <a:gd name="connsiteY307" fmla="*/ 946151 h 1441451"/>
                <a:gd name="connsiteX308" fmla="*/ 787399 w 892174"/>
                <a:gd name="connsiteY308" fmla="*/ 949326 h 1441451"/>
                <a:gd name="connsiteX309" fmla="*/ 790574 w 892174"/>
                <a:gd name="connsiteY309" fmla="*/ 949326 h 1441451"/>
                <a:gd name="connsiteX310" fmla="*/ 800099 w 892174"/>
                <a:gd name="connsiteY310" fmla="*/ 942976 h 1441451"/>
                <a:gd name="connsiteX311" fmla="*/ 806449 w 892174"/>
                <a:gd name="connsiteY311" fmla="*/ 942976 h 1441451"/>
                <a:gd name="connsiteX312" fmla="*/ 809624 w 892174"/>
                <a:gd name="connsiteY312" fmla="*/ 942976 h 1441451"/>
                <a:gd name="connsiteX313" fmla="*/ 812799 w 892174"/>
                <a:gd name="connsiteY313" fmla="*/ 942976 h 1441451"/>
                <a:gd name="connsiteX314" fmla="*/ 815974 w 892174"/>
                <a:gd name="connsiteY314" fmla="*/ 942976 h 1441451"/>
                <a:gd name="connsiteX315" fmla="*/ 822324 w 892174"/>
                <a:gd name="connsiteY315" fmla="*/ 942976 h 1441451"/>
                <a:gd name="connsiteX316" fmla="*/ 825499 w 892174"/>
                <a:gd name="connsiteY316" fmla="*/ 946151 h 1441451"/>
                <a:gd name="connsiteX317" fmla="*/ 828674 w 892174"/>
                <a:gd name="connsiteY317" fmla="*/ 946151 h 1441451"/>
                <a:gd name="connsiteX318" fmla="*/ 831849 w 892174"/>
                <a:gd name="connsiteY318" fmla="*/ 939801 h 1441451"/>
                <a:gd name="connsiteX319" fmla="*/ 831849 w 892174"/>
                <a:gd name="connsiteY319" fmla="*/ 936626 h 1441451"/>
                <a:gd name="connsiteX320" fmla="*/ 831849 w 892174"/>
                <a:gd name="connsiteY320" fmla="*/ 927101 h 1441451"/>
                <a:gd name="connsiteX321" fmla="*/ 838199 w 892174"/>
                <a:gd name="connsiteY321" fmla="*/ 917576 h 1441451"/>
                <a:gd name="connsiteX322" fmla="*/ 841374 w 892174"/>
                <a:gd name="connsiteY322" fmla="*/ 917576 h 1441451"/>
                <a:gd name="connsiteX323" fmla="*/ 847724 w 892174"/>
                <a:gd name="connsiteY323" fmla="*/ 914401 h 1441451"/>
                <a:gd name="connsiteX324" fmla="*/ 854074 w 892174"/>
                <a:gd name="connsiteY324" fmla="*/ 911226 h 1441451"/>
                <a:gd name="connsiteX325" fmla="*/ 857249 w 892174"/>
                <a:gd name="connsiteY325" fmla="*/ 914401 h 1441451"/>
                <a:gd name="connsiteX326" fmla="*/ 857249 w 892174"/>
                <a:gd name="connsiteY326" fmla="*/ 917576 h 1441451"/>
                <a:gd name="connsiteX327" fmla="*/ 860424 w 892174"/>
                <a:gd name="connsiteY327" fmla="*/ 917576 h 1441451"/>
                <a:gd name="connsiteX328" fmla="*/ 866774 w 892174"/>
                <a:gd name="connsiteY328" fmla="*/ 927101 h 1441451"/>
                <a:gd name="connsiteX329" fmla="*/ 873124 w 892174"/>
                <a:gd name="connsiteY329" fmla="*/ 936626 h 1441451"/>
                <a:gd name="connsiteX330" fmla="*/ 873124 w 892174"/>
                <a:gd name="connsiteY330" fmla="*/ 939801 h 1441451"/>
                <a:gd name="connsiteX331" fmla="*/ 869949 w 892174"/>
                <a:gd name="connsiteY331" fmla="*/ 939801 h 1441451"/>
                <a:gd name="connsiteX332" fmla="*/ 873124 w 892174"/>
                <a:gd name="connsiteY332" fmla="*/ 946151 h 1441451"/>
                <a:gd name="connsiteX333" fmla="*/ 879474 w 892174"/>
                <a:gd name="connsiteY333" fmla="*/ 955676 h 1441451"/>
                <a:gd name="connsiteX334" fmla="*/ 879474 w 892174"/>
                <a:gd name="connsiteY334" fmla="*/ 958851 h 1441451"/>
                <a:gd name="connsiteX335" fmla="*/ 882649 w 892174"/>
                <a:gd name="connsiteY335" fmla="*/ 962026 h 1441451"/>
                <a:gd name="connsiteX336" fmla="*/ 882649 w 892174"/>
                <a:gd name="connsiteY336" fmla="*/ 965201 h 1441451"/>
                <a:gd name="connsiteX337" fmla="*/ 885824 w 892174"/>
                <a:gd name="connsiteY337" fmla="*/ 965201 h 1441451"/>
                <a:gd name="connsiteX338" fmla="*/ 885824 w 892174"/>
                <a:gd name="connsiteY338" fmla="*/ 968376 h 1441451"/>
                <a:gd name="connsiteX339" fmla="*/ 888999 w 892174"/>
                <a:gd name="connsiteY339" fmla="*/ 968376 h 1441451"/>
                <a:gd name="connsiteX340" fmla="*/ 892174 w 892174"/>
                <a:gd name="connsiteY340" fmla="*/ 968376 h 1441451"/>
                <a:gd name="connsiteX341" fmla="*/ 892174 w 892174"/>
                <a:gd name="connsiteY341" fmla="*/ 974726 h 1441451"/>
                <a:gd name="connsiteX342" fmla="*/ 888999 w 892174"/>
                <a:gd name="connsiteY342" fmla="*/ 990601 h 1441451"/>
                <a:gd name="connsiteX343" fmla="*/ 888999 w 892174"/>
                <a:gd name="connsiteY343" fmla="*/ 996951 h 1441451"/>
                <a:gd name="connsiteX344" fmla="*/ 885824 w 892174"/>
                <a:gd name="connsiteY344" fmla="*/ 1009651 h 1441451"/>
                <a:gd name="connsiteX345" fmla="*/ 885824 w 892174"/>
                <a:gd name="connsiteY345" fmla="*/ 1025526 h 1441451"/>
                <a:gd name="connsiteX346" fmla="*/ 882649 w 892174"/>
                <a:gd name="connsiteY346" fmla="*/ 1041401 h 1441451"/>
                <a:gd name="connsiteX347" fmla="*/ 879474 w 892174"/>
                <a:gd name="connsiteY347" fmla="*/ 1060451 h 1441451"/>
                <a:gd name="connsiteX348" fmla="*/ 879474 w 892174"/>
                <a:gd name="connsiteY348" fmla="*/ 1063626 h 1441451"/>
                <a:gd name="connsiteX349" fmla="*/ 879474 w 892174"/>
                <a:gd name="connsiteY349" fmla="*/ 1076326 h 1441451"/>
                <a:gd name="connsiteX350" fmla="*/ 873124 w 892174"/>
                <a:gd name="connsiteY350" fmla="*/ 1130301 h 1441451"/>
                <a:gd name="connsiteX351" fmla="*/ 869949 w 892174"/>
                <a:gd name="connsiteY351" fmla="*/ 1139826 h 1441451"/>
                <a:gd name="connsiteX352" fmla="*/ 869949 w 892174"/>
                <a:gd name="connsiteY352" fmla="*/ 1143001 h 1441451"/>
                <a:gd name="connsiteX353" fmla="*/ 869949 w 892174"/>
                <a:gd name="connsiteY353" fmla="*/ 1146176 h 1441451"/>
                <a:gd name="connsiteX354" fmla="*/ 869949 w 892174"/>
                <a:gd name="connsiteY354" fmla="*/ 1149351 h 1441451"/>
                <a:gd name="connsiteX355" fmla="*/ 869950 w 892174"/>
                <a:gd name="connsiteY355" fmla="*/ 1149351 h 1441451"/>
                <a:gd name="connsiteX356" fmla="*/ 869950 w 892174"/>
                <a:gd name="connsiteY356" fmla="*/ 1152526 h 1441451"/>
                <a:gd name="connsiteX357" fmla="*/ 869950 w 892174"/>
                <a:gd name="connsiteY357" fmla="*/ 1158876 h 1441451"/>
                <a:gd name="connsiteX358" fmla="*/ 866775 w 892174"/>
                <a:gd name="connsiteY358" fmla="*/ 1177926 h 1441451"/>
                <a:gd name="connsiteX359" fmla="*/ 866775 w 892174"/>
                <a:gd name="connsiteY359" fmla="*/ 1181101 h 1441451"/>
                <a:gd name="connsiteX360" fmla="*/ 866775 w 892174"/>
                <a:gd name="connsiteY360" fmla="*/ 1184276 h 1441451"/>
                <a:gd name="connsiteX361" fmla="*/ 866775 w 892174"/>
                <a:gd name="connsiteY361" fmla="*/ 1190626 h 1441451"/>
                <a:gd name="connsiteX362" fmla="*/ 863600 w 892174"/>
                <a:gd name="connsiteY362" fmla="*/ 1203326 h 1441451"/>
                <a:gd name="connsiteX363" fmla="*/ 860425 w 892174"/>
                <a:gd name="connsiteY363" fmla="*/ 1216026 h 1441451"/>
                <a:gd name="connsiteX364" fmla="*/ 860425 w 892174"/>
                <a:gd name="connsiteY364" fmla="*/ 1222376 h 1441451"/>
                <a:gd name="connsiteX365" fmla="*/ 860425 w 892174"/>
                <a:gd name="connsiteY365" fmla="*/ 1228726 h 1441451"/>
                <a:gd name="connsiteX366" fmla="*/ 860425 w 892174"/>
                <a:gd name="connsiteY366" fmla="*/ 1231901 h 1441451"/>
                <a:gd name="connsiteX367" fmla="*/ 857250 w 892174"/>
                <a:gd name="connsiteY367" fmla="*/ 1244601 h 1441451"/>
                <a:gd name="connsiteX368" fmla="*/ 857250 w 892174"/>
                <a:gd name="connsiteY368" fmla="*/ 1263651 h 1441451"/>
                <a:gd name="connsiteX369" fmla="*/ 854075 w 892174"/>
                <a:gd name="connsiteY369" fmla="*/ 1285876 h 1441451"/>
                <a:gd name="connsiteX370" fmla="*/ 847725 w 892174"/>
                <a:gd name="connsiteY370" fmla="*/ 1323976 h 1441451"/>
                <a:gd name="connsiteX371" fmla="*/ 844550 w 892174"/>
                <a:gd name="connsiteY371" fmla="*/ 1343026 h 1441451"/>
                <a:gd name="connsiteX372" fmla="*/ 844550 w 892174"/>
                <a:gd name="connsiteY372" fmla="*/ 1346201 h 1441451"/>
                <a:gd name="connsiteX373" fmla="*/ 844550 w 892174"/>
                <a:gd name="connsiteY373" fmla="*/ 1349376 h 1441451"/>
                <a:gd name="connsiteX374" fmla="*/ 844550 w 892174"/>
                <a:gd name="connsiteY374" fmla="*/ 1362076 h 1441451"/>
                <a:gd name="connsiteX375" fmla="*/ 841375 w 892174"/>
                <a:gd name="connsiteY375" fmla="*/ 1377951 h 1441451"/>
                <a:gd name="connsiteX376" fmla="*/ 838200 w 892174"/>
                <a:gd name="connsiteY376" fmla="*/ 1397001 h 1441451"/>
                <a:gd name="connsiteX377" fmla="*/ 838200 w 892174"/>
                <a:gd name="connsiteY377" fmla="*/ 1412876 h 1441451"/>
                <a:gd name="connsiteX378" fmla="*/ 835025 w 892174"/>
                <a:gd name="connsiteY378" fmla="*/ 1435101 h 1441451"/>
                <a:gd name="connsiteX379" fmla="*/ 835025 w 892174"/>
                <a:gd name="connsiteY379" fmla="*/ 1438276 h 1441451"/>
                <a:gd name="connsiteX380" fmla="*/ 835025 w 892174"/>
                <a:gd name="connsiteY380" fmla="*/ 1441451 h 1441451"/>
                <a:gd name="connsiteX381" fmla="*/ 822325 w 892174"/>
                <a:gd name="connsiteY381" fmla="*/ 1438276 h 1441451"/>
                <a:gd name="connsiteX382" fmla="*/ 803275 w 892174"/>
                <a:gd name="connsiteY382" fmla="*/ 1435101 h 1441451"/>
                <a:gd name="connsiteX383" fmla="*/ 781050 w 892174"/>
                <a:gd name="connsiteY383" fmla="*/ 1435101 h 1441451"/>
                <a:gd name="connsiteX384" fmla="*/ 768350 w 892174"/>
                <a:gd name="connsiteY384" fmla="*/ 1431926 h 1441451"/>
                <a:gd name="connsiteX385" fmla="*/ 730250 w 892174"/>
                <a:gd name="connsiteY385" fmla="*/ 1425576 h 1441451"/>
                <a:gd name="connsiteX386" fmla="*/ 692150 w 892174"/>
                <a:gd name="connsiteY386" fmla="*/ 1422401 h 1441451"/>
                <a:gd name="connsiteX387" fmla="*/ 685800 w 892174"/>
                <a:gd name="connsiteY387" fmla="*/ 1422401 h 1441451"/>
                <a:gd name="connsiteX388" fmla="*/ 676275 w 892174"/>
                <a:gd name="connsiteY388" fmla="*/ 1419226 h 1441451"/>
                <a:gd name="connsiteX389" fmla="*/ 673100 w 892174"/>
                <a:gd name="connsiteY389" fmla="*/ 1419226 h 1441451"/>
                <a:gd name="connsiteX390" fmla="*/ 669925 w 892174"/>
                <a:gd name="connsiteY390" fmla="*/ 1419226 h 1441451"/>
                <a:gd name="connsiteX391" fmla="*/ 650875 w 892174"/>
                <a:gd name="connsiteY391" fmla="*/ 1416051 h 1441451"/>
                <a:gd name="connsiteX392" fmla="*/ 631825 w 892174"/>
                <a:gd name="connsiteY392" fmla="*/ 1412876 h 1441451"/>
                <a:gd name="connsiteX393" fmla="*/ 587375 w 892174"/>
                <a:gd name="connsiteY393" fmla="*/ 1406526 h 1441451"/>
                <a:gd name="connsiteX394" fmla="*/ 565150 w 892174"/>
                <a:gd name="connsiteY394" fmla="*/ 1403351 h 1441451"/>
                <a:gd name="connsiteX395" fmla="*/ 558800 w 892174"/>
                <a:gd name="connsiteY395" fmla="*/ 1403351 h 1441451"/>
                <a:gd name="connsiteX396" fmla="*/ 552450 w 892174"/>
                <a:gd name="connsiteY396" fmla="*/ 1403351 h 1441451"/>
                <a:gd name="connsiteX397" fmla="*/ 530225 w 892174"/>
                <a:gd name="connsiteY397" fmla="*/ 1400176 h 1441451"/>
                <a:gd name="connsiteX398" fmla="*/ 508000 w 892174"/>
                <a:gd name="connsiteY398" fmla="*/ 1397001 h 1441451"/>
                <a:gd name="connsiteX399" fmla="*/ 444500 w 892174"/>
                <a:gd name="connsiteY399" fmla="*/ 1387476 h 1441451"/>
                <a:gd name="connsiteX400" fmla="*/ 438150 w 892174"/>
                <a:gd name="connsiteY400" fmla="*/ 1387476 h 1441451"/>
                <a:gd name="connsiteX401" fmla="*/ 434975 w 892174"/>
                <a:gd name="connsiteY401" fmla="*/ 1387476 h 1441451"/>
                <a:gd name="connsiteX402" fmla="*/ 434975 w 892174"/>
                <a:gd name="connsiteY402" fmla="*/ 1384301 h 1441451"/>
                <a:gd name="connsiteX403" fmla="*/ 425450 w 892174"/>
                <a:gd name="connsiteY403" fmla="*/ 1384301 h 1441451"/>
                <a:gd name="connsiteX404" fmla="*/ 415925 w 892174"/>
                <a:gd name="connsiteY404" fmla="*/ 1381126 h 1441451"/>
                <a:gd name="connsiteX405" fmla="*/ 400050 w 892174"/>
                <a:gd name="connsiteY405" fmla="*/ 1377951 h 1441451"/>
                <a:gd name="connsiteX406" fmla="*/ 381000 w 892174"/>
                <a:gd name="connsiteY406" fmla="*/ 1377951 h 1441451"/>
                <a:gd name="connsiteX407" fmla="*/ 368300 w 892174"/>
                <a:gd name="connsiteY407" fmla="*/ 1374776 h 1441451"/>
                <a:gd name="connsiteX408" fmla="*/ 355600 w 892174"/>
                <a:gd name="connsiteY408" fmla="*/ 1371601 h 1441451"/>
                <a:gd name="connsiteX409" fmla="*/ 352425 w 892174"/>
                <a:gd name="connsiteY409" fmla="*/ 1371601 h 1441451"/>
                <a:gd name="connsiteX410" fmla="*/ 349250 w 892174"/>
                <a:gd name="connsiteY410" fmla="*/ 1371601 h 1441451"/>
                <a:gd name="connsiteX411" fmla="*/ 346075 w 892174"/>
                <a:gd name="connsiteY411" fmla="*/ 1371601 h 1441451"/>
                <a:gd name="connsiteX412" fmla="*/ 336550 w 892174"/>
                <a:gd name="connsiteY412" fmla="*/ 1368426 h 1441451"/>
                <a:gd name="connsiteX413" fmla="*/ 320675 w 892174"/>
                <a:gd name="connsiteY413" fmla="*/ 1365251 h 1441451"/>
                <a:gd name="connsiteX414" fmla="*/ 314325 w 892174"/>
                <a:gd name="connsiteY414" fmla="*/ 1365251 h 1441451"/>
                <a:gd name="connsiteX415" fmla="*/ 311150 w 892174"/>
                <a:gd name="connsiteY415" fmla="*/ 1365251 h 1441451"/>
                <a:gd name="connsiteX416" fmla="*/ 292100 w 892174"/>
                <a:gd name="connsiteY416" fmla="*/ 1362076 h 1441451"/>
                <a:gd name="connsiteX417" fmla="*/ 282575 w 892174"/>
                <a:gd name="connsiteY417" fmla="*/ 1358901 h 1441451"/>
                <a:gd name="connsiteX418" fmla="*/ 276225 w 892174"/>
                <a:gd name="connsiteY418" fmla="*/ 1358901 h 1441451"/>
                <a:gd name="connsiteX419" fmla="*/ 273050 w 892174"/>
                <a:gd name="connsiteY419" fmla="*/ 1358901 h 1441451"/>
                <a:gd name="connsiteX420" fmla="*/ 266700 w 892174"/>
                <a:gd name="connsiteY420" fmla="*/ 1358901 h 1441451"/>
                <a:gd name="connsiteX421" fmla="*/ 263525 w 892174"/>
                <a:gd name="connsiteY421" fmla="*/ 1355726 h 1441451"/>
                <a:gd name="connsiteX422" fmla="*/ 260350 w 892174"/>
                <a:gd name="connsiteY422" fmla="*/ 1355726 h 1441451"/>
                <a:gd name="connsiteX423" fmla="*/ 238125 w 892174"/>
                <a:gd name="connsiteY423" fmla="*/ 1352551 h 1441451"/>
                <a:gd name="connsiteX424" fmla="*/ 231775 w 892174"/>
                <a:gd name="connsiteY424" fmla="*/ 1352551 h 1441451"/>
                <a:gd name="connsiteX425" fmla="*/ 187325 w 892174"/>
                <a:gd name="connsiteY425" fmla="*/ 1343026 h 1441451"/>
                <a:gd name="connsiteX426" fmla="*/ 158750 w 892174"/>
                <a:gd name="connsiteY426" fmla="*/ 1339851 h 1441451"/>
                <a:gd name="connsiteX427" fmla="*/ 155575 w 892174"/>
                <a:gd name="connsiteY427" fmla="*/ 1336676 h 1441451"/>
                <a:gd name="connsiteX428" fmla="*/ 152400 w 892174"/>
                <a:gd name="connsiteY428" fmla="*/ 1336676 h 1441451"/>
                <a:gd name="connsiteX429" fmla="*/ 142875 w 892174"/>
                <a:gd name="connsiteY429" fmla="*/ 1336676 h 1441451"/>
                <a:gd name="connsiteX430" fmla="*/ 114300 w 892174"/>
                <a:gd name="connsiteY430" fmla="*/ 1330326 h 1441451"/>
                <a:gd name="connsiteX431" fmla="*/ 92075 w 892174"/>
                <a:gd name="connsiteY431" fmla="*/ 1327151 h 1441451"/>
                <a:gd name="connsiteX432" fmla="*/ 88900 w 892174"/>
                <a:gd name="connsiteY432" fmla="*/ 1327151 h 1441451"/>
                <a:gd name="connsiteX433" fmla="*/ 79375 w 892174"/>
                <a:gd name="connsiteY433" fmla="*/ 1323976 h 1441451"/>
                <a:gd name="connsiteX434" fmla="*/ 73025 w 892174"/>
                <a:gd name="connsiteY434" fmla="*/ 1323976 h 1441451"/>
                <a:gd name="connsiteX435" fmla="*/ 34925 w 892174"/>
                <a:gd name="connsiteY435" fmla="*/ 1314451 h 1441451"/>
                <a:gd name="connsiteX436" fmla="*/ 12700 w 892174"/>
                <a:gd name="connsiteY436" fmla="*/ 1311276 h 1441451"/>
                <a:gd name="connsiteX437" fmla="*/ 0 w 892174"/>
                <a:gd name="connsiteY437" fmla="*/ 1308101 h 1441451"/>
                <a:gd name="connsiteX438" fmla="*/ 6350 w 892174"/>
                <a:gd name="connsiteY438" fmla="*/ 1276351 h 1441451"/>
                <a:gd name="connsiteX439" fmla="*/ 15875 w 892174"/>
                <a:gd name="connsiteY439" fmla="*/ 1222376 h 1441451"/>
                <a:gd name="connsiteX440" fmla="*/ 25400 w 892174"/>
                <a:gd name="connsiteY440" fmla="*/ 1181101 h 1441451"/>
                <a:gd name="connsiteX441" fmla="*/ 25400 w 892174"/>
                <a:gd name="connsiteY441" fmla="*/ 1174751 h 1441451"/>
                <a:gd name="connsiteX442" fmla="*/ 34925 w 892174"/>
                <a:gd name="connsiteY442" fmla="*/ 1120776 h 1441451"/>
                <a:gd name="connsiteX443" fmla="*/ 38100 w 892174"/>
                <a:gd name="connsiteY443" fmla="*/ 1111251 h 1441451"/>
                <a:gd name="connsiteX444" fmla="*/ 41275 w 892174"/>
                <a:gd name="connsiteY444" fmla="*/ 1098551 h 1441451"/>
                <a:gd name="connsiteX445" fmla="*/ 41275 w 892174"/>
                <a:gd name="connsiteY445" fmla="*/ 1092201 h 1441451"/>
                <a:gd name="connsiteX446" fmla="*/ 44450 w 892174"/>
                <a:gd name="connsiteY446" fmla="*/ 1076326 h 1441451"/>
                <a:gd name="connsiteX447" fmla="*/ 44450 w 892174"/>
                <a:gd name="connsiteY447" fmla="*/ 1073151 h 1441451"/>
                <a:gd name="connsiteX448" fmla="*/ 44450 w 892174"/>
                <a:gd name="connsiteY448" fmla="*/ 1069976 h 1441451"/>
                <a:gd name="connsiteX449" fmla="*/ 50800 w 892174"/>
                <a:gd name="connsiteY449" fmla="*/ 1047751 h 1441451"/>
                <a:gd name="connsiteX450" fmla="*/ 53975 w 892174"/>
                <a:gd name="connsiteY450" fmla="*/ 1028701 h 1441451"/>
                <a:gd name="connsiteX451" fmla="*/ 53975 w 892174"/>
                <a:gd name="connsiteY451" fmla="*/ 1022351 h 1441451"/>
                <a:gd name="connsiteX452" fmla="*/ 57150 w 892174"/>
                <a:gd name="connsiteY452" fmla="*/ 1012826 h 1441451"/>
                <a:gd name="connsiteX453" fmla="*/ 60325 w 892174"/>
                <a:gd name="connsiteY453" fmla="*/ 996951 h 1441451"/>
                <a:gd name="connsiteX454" fmla="*/ 60325 w 892174"/>
                <a:gd name="connsiteY454" fmla="*/ 993776 h 1441451"/>
                <a:gd name="connsiteX455" fmla="*/ 60325 w 892174"/>
                <a:gd name="connsiteY455" fmla="*/ 990601 h 1441451"/>
                <a:gd name="connsiteX456" fmla="*/ 60325 w 892174"/>
                <a:gd name="connsiteY456" fmla="*/ 987426 h 1441451"/>
                <a:gd name="connsiteX457" fmla="*/ 63500 w 892174"/>
                <a:gd name="connsiteY457" fmla="*/ 971551 h 1441451"/>
                <a:gd name="connsiteX458" fmla="*/ 63500 w 892174"/>
                <a:gd name="connsiteY458" fmla="*/ 965201 h 1441451"/>
                <a:gd name="connsiteX459" fmla="*/ 66675 w 892174"/>
                <a:gd name="connsiteY459" fmla="*/ 958851 h 1441451"/>
                <a:gd name="connsiteX460" fmla="*/ 73025 w 892174"/>
                <a:gd name="connsiteY460" fmla="*/ 955676 h 1441451"/>
                <a:gd name="connsiteX461" fmla="*/ 73026 w 892174"/>
                <a:gd name="connsiteY461" fmla="*/ 955676 h 1441451"/>
                <a:gd name="connsiteX462" fmla="*/ 73449 w 892174"/>
                <a:gd name="connsiteY462" fmla="*/ 954830 h 1441451"/>
                <a:gd name="connsiteX463" fmla="*/ 73449 w 892174"/>
                <a:gd name="connsiteY463" fmla="*/ 953656 h 1441451"/>
                <a:gd name="connsiteX464" fmla="*/ 74036 w 892174"/>
                <a:gd name="connsiteY464" fmla="*/ 953656 h 1441451"/>
                <a:gd name="connsiteX465" fmla="*/ 76201 w 892174"/>
                <a:gd name="connsiteY465" fmla="*/ 949326 h 1441451"/>
                <a:gd name="connsiteX466" fmla="*/ 82551 w 892174"/>
                <a:gd name="connsiteY466" fmla="*/ 936626 h 1441451"/>
                <a:gd name="connsiteX467" fmla="*/ 85726 w 892174"/>
                <a:gd name="connsiteY467" fmla="*/ 930276 h 1441451"/>
                <a:gd name="connsiteX468" fmla="*/ 85726 w 892174"/>
                <a:gd name="connsiteY468" fmla="*/ 927101 h 1441451"/>
                <a:gd name="connsiteX469" fmla="*/ 85726 w 892174"/>
                <a:gd name="connsiteY469" fmla="*/ 917576 h 1441451"/>
                <a:gd name="connsiteX470" fmla="*/ 95251 w 892174"/>
                <a:gd name="connsiteY470" fmla="*/ 908051 h 1441451"/>
                <a:gd name="connsiteX471" fmla="*/ 95250 w 892174"/>
                <a:gd name="connsiteY471" fmla="*/ 908051 h 1441451"/>
                <a:gd name="connsiteX472" fmla="*/ 95250 w 892174"/>
                <a:gd name="connsiteY472" fmla="*/ 904876 h 1441451"/>
                <a:gd name="connsiteX473" fmla="*/ 95250 w 892174"/>
                <a:gd name="connsiteY473" fmla="*/ 901701 h 1441451"/>
                <a:gd name="connsiteX474" fmla="*/ 85725 w 892174"/>
                <a:gd name="connsiteY474" fmla="*/ 889001 h 1441451"/>
                <a:gd name="connsiteX475" fmla="*/ 85725 w 892174"/>
                <a:gd name="connsiteY475" fmla="*/ 885826 h 1441451"/>
                <a:gd name="connsiteX476" fmla="*/ 66675 w 892174"/>
                <a:gd name="connsiteY476" fmla="*/ 879476 h 1441451"/>
                <a:gd name="connsiteX477" fmla="*/ 66675 w 892174"/>
                <a:gd name="connsiteY477" fmla="*/ 882651 h 1441451"/>
                <a:gd name="connsiteX478" fmla="*/ 63500 w 892174"/>
                <a:gd name="connsiteY478" fmla="*/ 882651 h 1441451"/>
                <a:gd name="connsiteX479" fmla="*/ 63500 w 892174"/>
                <a:gd name="connsiteY479" fmla="*/ 879476 h 1441451"/>
                <a:gd name="connsiteX480" fmla="*/ 60325 w 892174"/>
                <a:gd name="connsiteY480" fmla="*/ 879476 h 1441451"/>
                <a:gd name="connsiteX481" fmla="*/ 57150 w 892174"/>
                <a:gd name="connsiteY481" fmla="*/ 876301 h 1441451"/>
                <a:gd name="connsiteX482" fmla="*/ 57150 w 892174"/>
                <a:gd name="connsiteY482" fmla="*/ 873126 h 1441451"/>
                <a:gd name="connsiteX483" fmla="*/ 53975 w 892174"/>
                <a:gd name="connsiteY483" fmla="*/ 873126 h 1441451"/>
                <a:gd name="connsiteX484" fmla="*/ 53975 w 892174"/>
                <a:gd name="connsiteY484" fmla="*/ 869951 h 1441451"/>
                <a:gd name="connsiteX485" fmla="*/ 57150 w 892174"/>
                <a:gd name="connsiteY485" fmla="*/ 869951 h 1441451"/>
                <a:gd name="connsiteX486" fmla="*/ 60325 w 892174"/>
                <a:gd name="connsiteY486" fmla="*/ 869951 h 1441451"/>
                <a:gd name="connsiteX487" fmla="*/ 60325 w 892174"/>
                <a:gd name="connsiteY487" fmla="*/ 866776 h 1441451"/>
                <a:gd name="connsiteX488" fmla="*/ 60325 w 892174"/>
                <a:gd name="connsiteY488" fmla="*/ 863601 h 1441451"/>
                <a:gd name="connsiteX489" fmla="*/ 60325 w 892174"/>
                <a:gd name="connsiteY489" fmla="*/ 850901 h 1441451"/>
                <a:gd name="connsiteX490" fmla="*/ 63500 w 892174"/>
                <a:gd name="connsiteY490" fmla="*/ 838201 h 1441451"/>
                <a:gd name="connsiteX491" fmla="*/ 63500 w 892174"/>
                <a:gd name="connsiteY491" fmla="*/ 835026 h 1441451"/>
                <a:gd name="connsiteX492" fmla="*/ 66675 w 892174"/>
                <a:gd name="connsiteY492" fmla="*/ 831851 h 1441451"/>
                <a:gd name="connsiteX493" fmla="*/ 69850 w 892174"/>
                <a:gd name="connsiteY493" fmla="*/ 828676 h 1441451"/>
                <a:gd name="connsiteX494" fmla="*/ 73025 w 892174"/>
                <a:gd name="connsiteY494" fmla="*/ 828676 h 1441451"/>
                <a:gd name="connsiteX495" fmla="*/ 76200 w 892174"/>
                <a:gd name="connsiteY495" fmla="*/ 828676 h 1441451"/>
                <a:gd name="connsiteX496" fmla="*/ 79375 w 892174"/>
                <a:gd name="connsiteY496" fmla="*/ 819151 h 1441451"/>
                <a:gd name="connsiteX497" fmla="*/ 79375 w 892174"/>
                <a:gd name="connsiteY497" fmla="*/ 815976 h 1441451"/>
                <a:gd name="connsiteX498" fmla="*/ 85725 w 892174"/>
                <a:gd name="connsiteY498" fmla="*/ 806451 h 1441451"/>
                <a:gd name="connsiteX499" fmla="*/ 92075 w 892174"/>
                <a:gd name="connsiteY499" fmla="*/ 796926 h 1441451"/>
                <a:gd name="connsiteX500" fmla="*/ 114300 w 892174"/>
                <a:gd name="connsiteY500" fmla="*/ 784226 h 1441451"/>
                <a:gd name="connsiteX501" fmla="*/ 117475 w 892174"/>
                <a:gd name="connsiteY501" fmla="*/ 777876 h 1441451"/>
                <a:gd name="connsiteX502" fmla="*/ 123825 w 892174"/>
                <a:gd name="connsiteY502" fmla="*/ 771526 h 1441451"/>
                <a:gd name="connsiteX503" fmla="*/ 127000 w 892174"/>
                <a:gd name="connsiteY503" fmla="*/ 768351 h 1441451"/>
                <a:gd name="connsiteX504" fmla="*/ 130175 w 892174"/>
                <a:gd name="connsiteY504" fmla="*/ 762001 h 1441451"/>
                <a:gd name="connsiteX505" fmla="*/ 130175 w 892174"/>
                <a:gd name="connsiteY505" fmla="*/ 755651 h 1441451"/>
                <a:gd name="connsiteX506" fmla="*/ 133350 w 892174"/>
                <a:gd name="connsiteY506" fmla="*/ 742951 h 1441451"/>
                <a:gd name="connsiteX507" fmla="*/ 136525 w 892174"/>
                <a:gd name="connsiteY507" fmla="*/ 739776 h 1441451"/>
                <a:gd name="connsiteX508" fmla="*/ 139700 w 892174"/>
                <a:gd name="connsiteY508" fmla="*/ 739776 h 1441451"/>
                <a:gd name="connsiteX509" fmla="*/ 142875 w 892174"/>
                <a:gd name="connsiteY509" fmla="*/ 736601 h 1441451"/>
                <a:gd name="connsiteX510" fmla="*/ 142875 w 892174"/>
                <a:gd name="connsiteY510" fmla="*/ 733426 h 1441451"/>
                <a:gd name="connsiteX511" fmla="*/ 142875 w 892174"/>
                <a:gd name="connsiteY511" fmla="*/ 730251 h 1441451"/>
                <a:gd name="connsiteX512" fmla="*/ 146050 w 892174"/>
                <a:gd name="connsiteY512" fmla="*/ 730251 h 1441451"/>
                <a:gd name="connsiteX513" fmla="*/ 152400 w 892174"/>
                <a:gd name="connsiteY513" fmla="*/ 727076 h 1441451"/>
                <a:gd name="connsiteX514" fmla="*/ 152400 w 892174"/>
                <a:gd name="connsiteY514" fmla="*/ 723901 h 1441451"/>
                <a:gd name="connsiteX515" fmla="*/ 155575 w 892174"/>
                <a:gd name="connsiteY515" fmla="*/ 717551 h 1441451"/>
                <a:gd name="connsiteX516" fmla="*/ 155575 w 892174"/>
                <a:gd name="connsiteY516" fmla="*/ 711201 h 1441451"/>
                <a:gd name="connsiteX517" fmla="*/ 158750 w 892174"/>
                <a:gd name="connsiteY517" fmla="*/ 708026 h 1441451"/>
                <a:gd name="connsiteX518" fmla="*/ 158750 w 892174"/>
                <a:gd name="connsiteY518" fmla="*/ 704851 h 1441451"/>
                <a:gd name="connsiteX519" fmla="*/ 161925 w 892174"/>
                <a:gd name="connsiteY519" fmla="*/ 701676 h 1441451"/>
                <a:gd name="connsiteX520" fmla="*/ 165101 w 892174"/>
                <a:gd name="connsiteY520" fmla="*/ 703264 h 1441451"/>
                <a:gd name="connsiteX521" fmla="*/ 165101 w 892174"/>
                <a:gd name="connsiteY521" fmla="*/ 703007 h 1441451"/>
                <a:gd name="connsiteX522" fmla="*/ 165918 w 892174"/>
                <a:gd name="connsiteY522" fmla="*/ 703007 h 1441451"/>
                <a:gd name="connsiteX523" fmla="*/ 161925 w 892174"/>
                <a:gd name="connsiteY523" fmla="*/ 701676 h 1441451"/>
                <a:gd name="connsiteX524" fmla="*/ 165100 w 892174"/>
                <a:gd name="connsiteY524" fmla="*/ 701676 h 1441451"/>
                <a:gd name="connsiteX525" fmla="*/ 165100 w 892174"/>
                <a:gd name="connsiteY525" fmla="*/ 698501 h 1441451"/>
                <a:gd name="connsiteX526" fmla="*/ 165100 w 892174"/>
                <a:gd name="connsiteY526" fmla="*/ 692151 h 1441451"/>
                <a:gd name="connsiteX527" fmla="*/ 180975 w 892174"/>
                <a:gd name="connsiteY527" fmla="*/ 673101 h 1441451"/>
                <a:gd name="connsiteX528" fmla="*/ 193675 w 892174"/>
                <a:gd name="connsiteY528" fmla="*/ 654051 h 1441451"/>
                <a:gd name="connsiteX529" fmla="*/ 200025 w 892174"/>
                <a:gd name="connsiteY529" fmla="*/ 650876 h 1441451"/>
                <a:gd name="connsiteX530" fmla="*/ 200025 w 892174"/>
                <a:gd name="connsiteY530" fmla="*/ 647701 h 1441451"/>
                <a:gd name="connsiteX531" fmla="*/ 203200 w 892174"/>
                <a:gd name="connsiteY531" fmla="*/ 647701 h 1441451"/>
                <a:gd name="connsiteX532" fmla="*/ 203200 w 892174"/>
                <a:gd name="connsiteY532" fmla="*/ 644526 h 1441451"/>
                <a:gd name="connsiteX533" fmla="*/ 203200 w 892174"/>
                <a:gd name="connsiteY533" fmla="*/ 641351 h 1441451"/>
                <a:gd name="connsiteX534" fmla="*/ 203200 w 892174"/>
                <a:gd name="connsiteY534" fmla="*/ 635001 h 1441451"/>
                <a:gd name="connsiteX535" fmla="*/ 200025 w 892174"/>
                <a:gd name="connsiteY535" fmla="*/ 631826 h 1441451"/>
                <a:gd name="connsiteX536" fmla="*/ 200025 w 892174"/>
                <a:gd name="connsiteY536" fmla="*/ 615951 h 1441451"/>
                <a:gd name="connsiteX537" fmla="*/ 196850 w 892174"/>
                <a:gd name="connsiteY537" fmla="*/ 615951 h 1441451"/>
                <a:gd name="connsiteX538" fmla="*/ 193675 w 892174"/>
                <a:gd name="connsiteY538" fmla="*/ 609601 h 1441451"/>
                <a:gd name="connsiteX539" fmla="*/ 177800 w 892174"/>
                <a:gd name="connsiteY539" fmla="*/ 596901 h 1441451"/>
                <a:gd name="connsiteX540" fmla="*/ 174625 w 892174"/>
                <a:gd name="connsiteY540" fmla="*/ 596901 h 1441451"/>
                <a:gd name="connsiteX541" fmla="*/ 171450 w 892174"/>
                <a:gd name="connsiteY541" fmla="*/ 596901 h 1441451"/>
                <a:gd name="connsiteX542" fmla="*/ 168275 w 892174"/>
                <a:gd name="connsiteY542" fmla="*/ 596901 h 1441451"/>
                <a:gd name="connsiteX543" fmla="*/ 168275 w 892174"/>
                <a:gd name="connsiteY543" fmla="*/ 590551 h 1441451"/>
                <a:gd name="connsiteX544" fmla="*/ 171450 w 892174"/>
                <a:gd name="connsiteY544" fmla="*/ 590551 h 1441451"/>
                <a:gd name="connsiteX545" fmla="*/ 171450 w 892174"/>
                <a:gd name="connsiteY545" fmla="*/ 590550 h 1441451"/>
                <a:gd name="connsiteX546" fmla="*/ 168275 w 892174"/>
                <a:gd name="connsiteY546" fmla="*/ 590550 h 1441451"/>
                <a:gd name="connsiteX547" fmla="*/ 165100 w 892174"/>
                <a:gd name="connsiteY547" fmla="*/ 587375 h 1441451"/>
                <a:gd name="connsiteX548" fmla="*/ 165100 w 892174"/>
                <a:gd name="connsiteY548" fmla="*/ 584200 h 1441451"/>
                <a:gd name="connsiteX549" fmla="*/ 161925 w 892174"/>
                <a:gd name="connsiteY549" fmla="*/ 581025 h 1441451"/>
                <a:gd name="connsiteX550" fmla="*/ 161925 w 892174"/>
                <a:gd name="connsiteY550" fmla="*/ 577850 h 1441451"/>
                <a:gd name="connsiteX551" fmla="*/ 158750 w 892174"/>
                <a:gd name="connsiteY551" fmla="*/ 571500 h 1441451"/>
                <a:gd name="connsiteX552" fmla="*/ 158750 w 892174"/>
                <a:gd name="connsiteY552" fmla="*/ 561975 h 1441451"/>
                <a:gd name="connsiteX553" fmla="*/ 155575 w 892174"/>
                <a:gd name="connsiteY553" fmla="*/ 561975 h 1441451"/>
                <a:gd name="connsiteX554" fmla="*/ 155575 w 892174"/>
                <a:gd name="connsiteY554" fmla="*/ 558800 h 1441451"/>
                <a:gd name="connsiteX555" fmla="*/ 155575 w 892174"/>
                <a:gd name="connsiteY555" fmla="*/ 549275 h 1441451"/>
                <a:gd name="connsiteX556" fmla="*/ 155575 w 892174"/>
                <a:gd name="connsiteY556" fmla="*/ 546100 h 1441451"/>
                <a:gd name="connsiteX557" fmla="*/ 152400 w 892174"/>
                <a:gd name="connsiteY557" fmla="*/ 546100 h 1441451"/>
                <a:gd name="connsiteX558" fmla="*/ 155575 w 892174"/>
                <a:gd name="connsiteY558" fmla="*/ 539750 h 1441451"/>
                <a:gd name="connsiteX559" fmla="*/ 161925 w 892174"/>
                <a:gd name="connsiteY559" fmla="*/ 530225 h 1441451"/>
                <a:gd name="connsiteX560" fmla="*/ 161925 w 892174"/>
                <a:gd name="connsiteY560" fmla="*/ 520700 h 1441451"/>
                <a:gd name="connsiteX561" fmla="*/ 158750 w 892174"/>
                <a:gd name="connsiteY561" fmla="*/ 514350 h 1441451"/>
                <a:gd name="connsiteX562" fmla="*/ 158750 w 892174"/>
                <a:gd name="connsiteY562" fmla="*/ 511175 h 1441451"/>
                <a:gd name="connsiteX563" fmla="*/ 158750 w 892174"/>
                <a:gd name="connsiteY563" fmla="*/ 508000 h 1441451"/>
                <a:gd name="connsiteX564" fmla="*/ 155575 w 892174"/>
                <a:gd name="connsiteY564" fmla="*/ 498475 h 1441451"/>
                <a:gd name="connsiteX565" fmla="*/ 152400 w 892174"/>
                <a:gd name="connsiteY565" fmla="*/ 492125 h 1441451"/>
                <a:gd name="connsiteX566" fmla="*/ 152400 w 892174"/>
                <a:gd name="connsiteY566" fmla="*/ 485775 h 1441451"/>
                <a:gd name="connsiteX567" fmla="*/ 152400 w 892174"/>
                <a:gd name="connsiteY567" fmla="*/ 482600 h 1441451"/>
                <a:gd name="connsiteX568" fmla="*/ 155575 w 892174"/>
                <a:gd name="connsiteY568" fmla="*/ 479425 h 1441451"/>
                <a:gd name="connsiteX569" fmla="*/ 155575 w 892174"/>
                <a:gd name="connsiteY569" fmla="*/ 476250 h 1441451"/>
                <a:gd name="connsiteX570" fmla="*/ 158750 w 892174"/>
                <a:gd name="connsiteY570" fmla="*/ 463550 h 1441451"/>
                <a:gd name="connsiteX571" fmla="*/ 158750 w 892174"/>
                <a:gd name="connsiteY571" fmla="*/ 457200 h 1441451"/>
                <a:gd name="connsiteX572" fmla="*/ 158750 w 892174"/>
                <a:gd name="connsiteY572" fmla="*/ 454025 h 1441451"/>
                <a:gd name="connsiteX573" fmla="*/ 161925 w 892174"/>
                <a:gd name="connsiteY573" fmla="*/ 441325 h 1441451"/>
                <a:gd name="connsiteX574" fmla="*/ 168275 w 892174"/>
                <a:gd name="connsiteY574" fmla="*/ 403225 h 1441451"/>
                <a:gd name="connsiteX575" fmla="*/ 171450 w 892174"/>
                <a:gd name="connsiteY575" fmla="*/ 393700 h 1441451"/>
                <a:gd name="connsiteX576" fmla="*/ 171450 w 892174"/>
                <a:gd name="connsiteY576" fmla="*/ 390525 h 1441451"/>
                <a:gd name="connsiteX577" fmla="*/ 174625 w 892174"/>
                <a:gd name="connsiteY577" fmla="*/ 381000 h 1441451"/>
                <a:gd name="connsiteX578" fmla="*/ 177800 w 892174"/>
                <a:gd name="connsiteY578" fmla="*/ 352425 h 1441451"/>
                <a:gd name="connsiteX579" fmla="*/ 180975 w 892174"/>
                <a:gd name="connsiteY579" fmla="*/ 346075 h 1441451"/>
                <a:gd name="connsiteX580" fmla="*/ 180975 w 892174"/>
                <a:gd name="connsiteY580" fmla="*/ 339725 h 1441451"/>
                <a:gd name="connsiteX581" fmla="*/ 184150 w 892174"/>
                <a:gd name="connsiteY581" fmla="*/ 320675 h 1441451"/>
                <a:gd name="connsiteX582" fmla="*/ 187325 w 892174"/>
                <a:gd name="connsiteY582" fmla="*/ 311150 h 1441451"/>
                <a:gd name="connsiteX583" fmla="*/ 187325 w 892174"/>
                <a:gd name="connsiteY583" fmla="*/ 304800 h 1441451"/>
                <a:gd name="connsiteX584" fmla="*/ 187325 w 892174"/>
                <a:gd name="connsiteY584" fmla="*/ 301625 h 1441451"/>
                <a:gd name="connsiteX585" fmla="*/ 190500 w 892174"/>
                <a:gd name="connsiteY585" fmla="*/ 301625 h 1441451"/>
                <a:gd name="connsiteX586" fmla="*/ 193675 w 892174"/>
                <a:gd name="connsiteY586" fmla="*/ 279400 h 1441451"/>
                <a:gd name="connsiteX587" fmla="*/ 193675 w 892174"/>
                <a:gd name="connsiteY587" fmla="*/ 276225 h 1441451"/>
                <a:gd name="connsiteX588" fmla="*/ 196850 w 892174"/>
                <a:gd name="connsiteY588" fmla="*/ 263525 h 1441451"/>
                <a:gd name="connsiteX589" fmla="*/ 200025 w 892174"/>
                <a:gd name="connsiteY589" fmla="*/ 238125 h 1441451"/>
                <a:gd name="connsiteX590" fmla="*/ 203200 w 892174"/>
                <a:gd name="connsiteY590" fmla="*/ 225425 h 1441451"/>
                <a:gd name="connsiteX591" fmla="*/ 206375 w 892174"/>
                <a:gd name="connsiteY591" fmla="*/ 209550 h 1441451"/>
                <a:gd name="connsiteX592" fmla="*/ 206375 w 892174"/>
                <a:gd name="connsiteY592" fmla="*/ 203200 h 1441451"/>
                <a:gd name="connsiteX593" fmla="*/ 209550 w 892174"/>
                <a:gd name="connsiteY593" fmla="*/ 190500 h 1441451"/>
                <a:gd name="connsiteX594" fmla="*/ 209550 w 892174"/>
                <a:gd name="connsiteY594" fmla="*/ 187325 h 1441451"/>
                <a:gd name="connsiteX595" fmla="*/ 212725 w 892174"/>
                <a:gd name="connsiteY595" fmla="*/ 174625 h 1441451"/>
                <a:gd name="connsiteX596" fmla="*/ 212725 w 892174"/>
                <a:gd name="connsiteY596" fmla="*/ 171450 h 1441451"/>
                <a:gd name="connsiteX597" fmla="*/ 215900 w 892174"/>
                <a:gd name="connsiteY597" fmla="*/ 161925 h 1441451"/>
                <a:gd name="connsiteX598" fmla="*/ 215900 w 892174"/>
                <a:gd name="connsiteY598" fmla="*/ 158750 h 1441451"/>
                <a:gd name="connsiteX599" fmla="*/ 219075 w 892174"/>
                <a:gd name="connsiteY599" fmla="*/ 149225 h 1441451"/>
                <a:gd name="connsiteX600" fmla="*/ 225425 w 892174"/>
                <a:gd name="connsiteY600" fmla="*/ 104775 h 1441451"/>
                <a:gd name="connsiteX601" fmla="*/ 228600 w 892174"/>
                <a:gd name="connsiteY601" fmla="*/ 101600 h 1441451"/>
                <a:gd name="connsiteX602" fmla="*/ 228600 w 892174"/>
                <a:gd name="connsiteY602" fmla="*/ 92075 h 1441451"/>
                <a:gd name="connsiteX603" fmla="*/ 231775 w 892174"/>
                <a:gd name="connsiteY603" fmla="*/ 76200 h 1441451"/>
                <a:gd name="connsiteX604" fmla="*/ 238125 w 892174"/>
                <a:gd name="connsiteY604" fmla="*/ 44450 h 1441451"/>
                <a:gd name="connsiteX605" fmla="*/ 241300 w 892174"/>
                <a:gd name="connsiteY605" fmla="*/ 31750 h 1441451"/>
                <a:gd name="connsiteX606" fmla="*/ 241300 w 892174"/>
                <a:gd name="connsiteY606" fmla="*/ 25400 h 1441451"/>
                <a:gd name="connsiteX607" fmla="*/ 241300 w 892174"/>
                <a:gd name="connsiteY607" fmla="*/ 22225 h 1441451"/>
                <a:gd name="connsiteX608" fmla="*/ 244475 w 892174"/>
                <a:gd name="connsiteY608" fmla="*/ 12700 h 1441451"/>
                <a:gd name="connsiteX609" fmla="*/ 247650 w 892174"/>
                <a:gd name="connsiteY609" fmla="*/ 3175 h 1441451"/>
                <a:gd name="connsiteX610" fmla="*/ 247650 w 892174"/>
                <a:gd name="connsiteY610" fmla="*/ 0 h 1441451"/>
                <a:gd name="connsiteX0" fmla="*/ 758825 w 892174"/>
                <a:gd name="connsiteY0" fmla="*/ 1406526 h 1441451"/>
                <a:gd name="connsiteX1" fmla="*/ 758825 w 892174"/>
                <a:gd name="connsiteY1" fmla="*/ 1409701 h 1441451"/>
                <a:gd name="connsiteX2" fmla="*/ 762000 w 892174"/>
                <a:gd name="connsiteY2" fmla="*/ 1409701 h 1441451"/>
                <a:gd name="connsiteX3" fmla="*/ 762000 w 892174"/>
                <a:gd name="connsiteY3" fmla="*/ 1406526 h 1441451"/>
                <a:gd name="connsiteX4" fmla="*/ 758825 w 892174"/>
                <a:gd name="connsiteY4" fmla="*/ 1406526 h 1441451"/>
                <a:gd name="connsiteX5" fmla="*/ 755650 w 892174"/>
                <a:gd name="connsiteY5" fmla="*/ 1390651 h 1441451"/>
                <a:gd name="connsiteX6" fmla="*/ 755650 w 892174"/>
                <a:gd name="connsiteY6" fmla="*/ 1393826 h 1441451"/>
                <a:gd name="connsiteX7" fmla="*/ 758825 w 892174"/>
                <a:gd name="connsiteY7" fmla="*/ 1390651 h 1441451"/>
                <a:gd name="connsiteX8" fmla="*/ 755650 w 892174"/>
                <a:gd name="connsiteY8" fmla="*/ 1390651 h 1441451"/>
                <a:gd name="connsiteX9" fmla="*/ 828675 w 892174"/>
                <a:gd name="connsiteY9" fmla="*/ 1343026 h 1441451"/>
                <a:gd name="connsiteX10" fmla="*/ 828675 w 892174"/>
                <a:gd name="connsiteY10" fmla="*/ 1346201 h 1441451"/>
                <a:gd name="connsiteX11" fmla="*/ 831850 w 892174"/>
                <a:gd name="connsiteY11" fmla="*/ 1346201 h 1441451"/>
                <a:gd name="connsiteX12" fmla="*/ 831850 w 892174"/>
                <a:gd name="connsiteY12" fmla="*/ 1349376 h 1441451"/>
                <a:gd name="connsiteX13" fmla="*/ 835025 w 892174"/>
                <a:gd name="connsiteY13" fmla="*/ 1349376 h 1441451"/>
                <a:gd name="connsiteX14" fmla="*/ 835025 w 892174"/>
                <a:gd name="connsiteY14" fmla="*/ 1346201 h 1441451"/>
                <a:gd name="connsiteX15" fmla="*/ 831850 w 892174"/>
                <a:gd name="connsiteY15" fmla="*/ 1346201 h 1441451"/>
                <a:gd name="connsiteX16" fmla="*/ 831850 w 892174"/>
                <a:gd name="connsiteY16" fmla="*/ 1343026 h 1441451"/>
                <a:gd name="connsiteX17" fmla="*/ 828675 w 892174"/>
                <a:gd name="connsiteY17" fmla="*/ 1343026 h 1441451"/>
                <a:gd name="connsiteX18" fmla="*/ 821763 w 892174"/>
                <a:gd name="connsiteY18" fmla="*/ 1320801 h 1441451"/>
                <a:gd name="connsiteX19" fmla="*/ 821763 w 892174"/>
                <a:gd name="connsiteY19" fmla="*/ 1326589 h 1441451"/>
                <a:gd name="connsiteX20" fmla="*/ 822325 w 892174"/>
                <a:gd name="connsiteY20" fmla="*/ 1327151 h 1441451"/>
                <a:gd name="connsiteX21" fmla="*/ 822325 w 892174"/>
                <a:gd name="connsiteY21" fmla="*/ 1323976 h 1441451"/>
                <a:gd name="connsiteX22" fmla="*/ 822325 w 892174"/>
                <a:gd name="connsiteY22" fmla="*/ 1320801 h 1441451"/>
                <a:gd name="connsiteX23" fmla="*/ 821763 w 892174"/>
                <a:gd name="connsiteY23" fmla="*/ 1320801 h 1441451"/>
                <a:gd name="connsiteX24" fmla="*/ 177800 w 892174"/>
                <a:gd name="connsiteY24" fmla="*/ 584200 h 1441451"/>
                <a:gd name="connsiteX25" fmla="*/ 174625 w 892174"/>
                <a:gd name="connsiteY25" fmla="*/ 587375 h 1441451"/>
                <a:gd name="connsiteX26" fmla="*/ 171450 w 892174"/>
                <a:gd name="connsiteY26" fmla="*/ 587375 h 1441451"/>
                <a:gd name="connsiteX27" fmla="*/ 171450 w 892174"/>
                <a:gd name="connsiteY27" fmla="*/ 587376 h 1441451"/>
                <a:gd name="connsiteX28" fmla="*/ 174625 w 892174"/>
                <a:gd name="connsiteY28" fmla="*/ 587376 h 1441451"/>
                <a:gd name="connsiteX29" fmla="*/ 177800 w 892174"/>
                <a:gd name="connsiteY29" fmla="*/ 587376 h 1441451"/>
                <a:gd name="connsiteX30" fmla="*/ 177800 w 892174"/>
                <a:gd name="connsiteY30" fmla="*/ 584201 h 1441451"/>
                <a:gd name="connsiteX31" fmla="*/ 177800 w 892174"/>
                <a:gd name="connsiteY31" fmla="*/ 584200 h 1441451"/>
                <a:gd name="connsiteX32" fmla="*/ 174625 w 892174"/>
                <a:gd name="connsiteY32" fmla="*/ 574675 h 1441451"/>
                <a:gd name="connsiteX33" fmla="*/ 174625 w 892174"/>
                <a:gd name="connsiteY33" fmla="*/ 581025 h 1441451"/>
                <a:gd name="connsiteX34" fmla="*/ 177800 w 892174"/>
                <a:gd name="connsiteY34" fmla="*/ 581025 h 1441451"/>
                <a:gd name="connsiteX35" fmla="*/ 177800 w 892174"/>
                <a:gd name="connsiteY35" fmla="*/ 574675 h 1441451"/>
                <a:gd name="connsiteX36" fmla="*/ 174625 w 892174"/>
                <a:gd name="connsiteY36" fmla="*/ 574675 h 1441451"/>
                <a:gd name="connsiteX37" fmla="*/ 177800 w 892174"/>
                <a:gd name="connsiteY37" fmla="*/ 571500 h 1441451"/>
                <a:gd name="connsiteX38" fmla="*/ 177800 w 892174"/>
                <a:gd name="connsiteY38" fmla="*/ 571501 h 1441451"/>
                <a:gd name="connsiteX39" fmla="*/ 177878 w 892174"/>
                <a:gd name="connsiteY39" fmla="*/ 571501 h 1441451"/>
                <a:gd name="connsiteX40" fmla="*/ 177878 w 892174"/>
                <a:gd name="connsiteY40" fmla="*/ 571500 h 1441451"/>
                <a:gd name="connsiteX41" fmla="*/ 177800 w 892174"/>
                <a:gd name="connsiteY41" fmla="*/ 571500 h 1441451"/>
                <a:gd name="connsiteX42" fmla="*/ 247650 w 892174"/>
                <a:gd name="connsiteY42" fmla="*/ 0 h 1441451"/>
                <a:gd name="connsiteX43" fmla="*/ 368300 w 892174"/>
                <a:gd name="connsiteY43" fmla="*/ 22225 h 1441451"/>
                <a:gd name="connsiteX44" fmla="*/ 368300 w 892174"/>
                <a:gd name="connsiteY44" fmla="*/ 28575 h 1441451"/>
                <a:gd name="connsiteX45" fmla="*/ 368300 w 892174"/>
                <a:gd name="connsiteY45" fmla="*/ 31750 h 1441451"/>
                <a:gd name="connsiteX46" fmla="*/ 361950 w 892174"/>
                <a:gd name="connsiteY46" fmla="*/ 60325 h 1441451"/>
                <a:gd name="connsiteX47" fmla="*/ 358775 w 892174"/>
                <a:gd name="connsiteY47" fmla="*/ 76200 h 1441451"/>
                <a:gd name="connsiteX48" fmla="*/ 355600 w 892174"/>
                <a:gd name="connsiteY48" fmla="*/ 101600 h 1441451"/>
                <a:gd name="connsiteX49" fmla="*/ 352425 w 892174"/>
                <a:gd name="connsiteY49" fmla="*/ 114300 h 1441451"/>
                <a:gd name="connsiteX50" fmla="*/ 352425 w 892174"/>
                <a:gd name="connsiteY50" fmla="*/ 123825 h 1441451"/>
                <a:gd name="connsiteX51" fmla="*/ 342900 w 892174"/>
                <a:gd name="connsiteY51" fmla="*/ 165100 h 1441451"/>
                <a:gd name="connsiteX52" fmla="*/ 342900 w 892174"/>
                <a:gd name="connsiteY52" fmla="*/ 171450 h 1441451"/>
                <a:gd name="connsiteX53" fmla="*/ 342900 w 892174"/>
                <a:gd name="connsiteY53" fmla="*/ 174625 h 1441451"/>
                <a:gd name="connsiteX54" fmla="*/ 342900 w 892174"/>
                <a:gd name="connsiteY54" fmla="*/ 184150 h 1441451"/>
                <a:gd name="connsiteX55" fmla="*/ 339725 w 892174"/>
                <a:gd name="connsiteY55" fmla="*/ 184150 h 1441451"/>
                <a:gd name="connsiteX56" fmla="*/ 339725 w 892174"/>
                <a:gd name="connsiteY56" fmla="*/ 187325 h 1441451"/>
                <a:gd name="connsiteX57" fmla="*/ 339725 w 892174"/>
                <a:gd name="connsiteY57" fmla="*/ 190500 h 1441451"/>
                <a:gd name="connsiteX58" fmla="*/ 336550 w 892174"/>
                <a:gd name="connsiteY58" fmla="*/ 206375 h 1441451"/>
                <a:gd name="connsiteX59" fmla="*/ 336550 w 892174"/>
                <a:gd name="connsiteY59" fmla="*/ 209550 h 1441451"/>
                <a:gd name="connsiteX60" fmla="*/ 339725 w 892174"/>
                <a:gd name="connsiteY60" fmla="*/ 212725 h 1441451"/>
                <a:gd name="connsiteX61" fmla="*/ 339725 w 892174"/>
                <a:gd name="connsiteY61" fmla="*/ 215900 h 1441451"/>
                <a:gd name="connsiteX62" fmla="*/ 349250 w 892174"/>
                <a:gd name="connsiteY62" fmla="*/ 234950 h 1441451"/>
                <a:gd name="connsiteX63" fmla="*/ 355600 w 892174"/>
                <a:gd name="connsiteY63" fmla="*/ 257175 h 1441451"/>
                <a:gd name="connsiteX64" fmla="*/ 358775 w 892174"/>
                <a:gd name="connsiteY64" fmla="*/ 257175 h 1441451"/>
                <a:gd name="connsiteX65" fmla="*/ 361950 w 892174"/>
                <a:gd name="connsiteY65" fmla="*/ 257175 h 1441451"/>
                <a:gd name="connsiteX66" fmla="*/ 361950 w 892174"/>
                <a:gd name="connsiteY66" fmla="*/ 260350 h 1441451"/>
                <a:gd name="connsiteX67" fmla="*/ 368300 w 892174"/>
                <a:gd name="connsiteY67" fmla="*/ 269875 h 1441451"/>
                <a:gd name="connsiteX68" fmla="*/ 371475 w 892174"/>
                <a:gd name="connsiteY68" fmla="*/ 285750 h 1441451"/>
                <a:gd name="connsiteX69" fmla="*/ 368300 w 892174"/>
                <a:gd name="connsiteY69" fmla="*/ 288925 h 1441451"/>
                <a:gd name="connsiteX70" fmla="*/ 365125 w 892174"/>
                <a:gd name="connsiteY70" fmla="*/ 292100 h 1441451"/>
                <a:gd name="connsiteX71" fmla="*/ 361950 w 892174"/>
                <a:gd name="connsiteY71" fmla="*/ 301625 h 1441451"/>
                <a:gd name="connsiteX72" fmla="*/ 365125 w 892174"/>
                <a:gd name="connsiteY72" fmla="*/ 311150 h 1441451"/>
                <a:gd name="connsiteX73" fmla="*/ 368300 w 892174"/>
                <a:gd name="connsiteY73" fmla="*/ 311150 h 1441451"/>
                <a:gd name="connsiteX74" fmla="*/ 374650 w 892174"/>
                <a:gd name="connsiteY74" fmla="*/ 314325 h 1441451"/>
                <a:gd name="connsiteX75" fmla="*/ 371475 w 892174"/>
                <a:gd name="connsiteY75" fmla="*/ 317500 h 1441451"/>
                <a:gd name="connsiteX76" fmla="*/ 365125 w 892174"/>
                <a:gd name="connsiteY76" fmla="*/ 317500 h 1441451"/>
                <a:gd name="connsiteX77" fmla="*/ 361950 w 892174"/>
                <a:gd name="connsiteY77" fmla="*/ 317500 h 1441451"/>
                <a:gd name="connsiteX78" fmla="*/ 355600 w 892174"/>
                <a:gd name="connsiteY78" fmla="*/ 317500 h 1441451"/>
                <a:gd name="connsiteX79" fmla="*/ 355600 w 892174"/>
                <a:gd name="connsiteY79" fmla="*/ 320675 h 1441451"/>
                <a:gd name="connsiteX80" fmla="*/ 358775 w 892174"/>
                <a:gd name="connsiteY80" fmla="*/ 320675 h 1441451"/>
                <a:gd name="connsiteX81" fmla="*/ 365125 w 892174"/>
                <a:gd name="connsiteY81" fmla="*/ 323850 h 1441451"/>
                <a:gd name="connsiteX82" fmla="*/ 374650 w 892174"/>
                <a:gd name="connsiteY82" fmla="*/ 333375 h 1441451"/>
                <a:gd name="connsiteX83" fmla="*/ 377825 w 892174"/>
                <a:gd name="connsiteY83" fmla="*/ 336550 h 1441451"/>
                <a:gd name="connsiteX84" fmla="*/ 377825 w 892174"/>
                <a:gd name="connsiteY84" fmla="*/ 342900 h 1441451"/>
                <a:gd name="connsiteX85" fmla="*/ 381000 w 892174"/>
                <a:gd name="connsiteY85" fmla="*/ 342900 h 1441451"/>
                <a:gd name="connsiteX86" fmla="*/ 381000 w 892174"/>
                <a:gd name="connsiteY86" fmla="*/ 346075 h 1441451"/>
                <a:gd name="connsiteX87" fmla="*/ 381000 w 892174"/>
                <a:gd name="connsiteY87" fmla="*/ 349250 h 1441451"/>
                <a:gd name="connsiteX88" fmla="*/ 384175 w 892174"/>
                <a:gd name="connsiteY88" fmla="*/ 352425 h 1441451"/>
                <a:gd name="connsiteX89" fmla="*/ 396875 w 892174"/>
                <a:gd name="connsiteY89" fmla="*/ 358775 h 1441451"/>
                <a:gd name="connsiteX90" fmla="*/ 403225 w 892174"/>
                <a:gd name="connsiteY90" fmla="*/ 358775 h 1441451"/>
                <a:gd name="connsiteX91" fmla="*/ 406400 w 892174"/>
                <a:gd name="connsiteY91" fmla="*/ 361950 h 1441451"/>
                <a:gd name="connsiteX92" fmla="*/ 409575 w 892174"/>
                <a:gd name="connsiteY92" fmla="*/ 368300 h 1441451"/>
                <a:gd name="connsiteX93" fmla="*/ 409575 w 892174"/>
                <a:gd name="connsiteY93" fmla="*/ 371475 h 1441451"/>
                <a:gd name="connsiteX94" fmla="*/ 406400 w 892174"/>
                <a:gd name="connsiteY94" fmla="*/ 371475 h 1441451"/>
                <a:gd name="connsiteX95" fmla="*/ 406400 w 892174"/>
                <a:gd name="connsiteY95" fmla="*/ 374650 h 1441451"/>
                <a:gd name="connsiteX96" fmla="*/ 409575 w 892174"/>
                <a:gd name="connsiteY96" fmla="*/ 377825 h 1441451"/>
                <a:gd name="connsiteX97" fmla="*/ 412750 w 892174"/>
                <a:gd name="connsiteY97" fmla="*/ 377825 h 1441451"/>
                <a:gd name="connsiteX98" fmla="*/ 419100 w 892174"/>
                <a:gd name="connsiteY98" fmla="*/ 387350 h 1441451"/>
                <a:gd name="connsiteX99" fmla="*/ 425450 w 892174"/>
                <a:gd name="connsiteY99" fmla="*/ 403225 h 1441451"/>
                <a:gd name="connsiteX100" fmla="*/ 431800 w 892174"/>
                <a:gd name="connsiteY100" fmla="*/ 422275 h 1441451"/>
                <a:gd name="connsiteX101" fmla="*/ 434975 w 892174"/>
                <a:gd name="connsiteY101" fmla="*/ 422275 h 1441451"/>
                <a:gd name="connsiteX102" fmla="*/ 441325 w 892174"/>
                <a:gd name="connsiteY102" fmla="*/ 428625 h 1441451"/>
                <a:gd name="connsiteX103" fmla="*/ 441325 w 892174"/>
                <a:gd name="connsiteY103" fmla="*/ 431800 h 1441451"/>
                <a:gd name="connsiteX104" fmla="*/ 444500 w 892174"/>
                <a:gd name="connsiteY104" fmla="*/ 438150 h 1441451"/>
                <a:gd name="connsiteX105" fmla="*/ 441325 w 892174"/>
                <a:gd name="connsiteY105" fmla="*/ 444500 h 1441451"/>
                <a:gd name="connsiteX106" fmla="*/ 444500 w 892174"/>
                <a:gd name="connsiteY106" fmla="*/ 447675 h 1441451"/>
                <a:gd name="connsiteX107" fmla="*/ 444500 w 892174"/>
                <a:gd name="connsiteY107" fmla="*/ 450850 h 1441451"/>
                <a:gd name="connsiteX108" fmla="*/ 447675 w 892174"/>
                <a:gd name="connsiteY108" fmla="*/ 454025 h 1441451"/>
                <a:gd name="connsiteX109" fmla="*/ 450850 w 892174"/>
                <a:gd name="connsiteY109" fmla="*/ 454025 h 1441451"/>
                <a:gd name="connsiteX110" fmla="*/ 450850 w 892174"/>
                <a:gd name="connsiteY110" fmla="*/ 457200 h 1441451"/>
                <a:gd name="connsiteX111" fmla="*/ 454025 w 892174"/>
                <a:gd name="connsiteY111" fmla="*/ 460375 h 1441451"/>
                <a:gd name="connsiteX112" fmla="*/ 457200 w 892174"/>
                <a:gd name="connsiteY112" fmla="*/ 463550 h 1441451"/>
                <a:gd name="connsiteX113" fmla="*/ 460375 w 892174"/>
                <a:gd name="connsiteY113" fmla="*/ 469900 h 1441451"/>
                <a:gd name="connsiteX114" fmla="*/ 463550 w 892174"/>
                <a:gd name="connsiteY114" fmla="*/ 476250 h 1441451"/>
                <a:gd name="connsiteX115" fmla="*/ 466725 w 892174"/>
                <a:gd name="connsiteY115" fmla="*/ 476250 h 1441451"/>
                <a:gd name="connsiteX116" fmla="*/ 469900 w 892174"/>
                <a:gd name="connsiteY116" fmla="*/ 473075 h 1441451"/>
                <a:gd name="connsiteX117" fmla="*/ 473075 w 892174"/>
                <a:gd name="connsiteY117" fmla="*/ 473075 h 1441451"/>
                <a:gd name="connsiteX118" fmla="*/ 476250 w 892174"/>
                <a:gd name="connsiteY118" fmla="*/ 473075 h 1441451"/>
                <a:gd name="connsiteX119" fmla="*/ 479425 w 892174"/>
                <a:gd name="connsiteY119" fmla="*/ 479425 h 1441451"/>
                <a:gd name="connsiteX120" fmla="*/ 479425 w 892174"/>
                <a:gd name="connsiteY120" fmla="*/ 482600 h 1441451"/>
                <a:gd name="connsiteX121" fmla="*/ 476250 w 892174"/>
                <a:gd name="connsiteY121" fmla="*/ 482600 h 1441451"/>
                <a:gd name="connsiteX122" fmla="*/ 476250 w 892174"/>
                <a:gd name="connsiteY122" fmla="*/ 485775 h 1441451"/>
                <a:gd name="connsiteX123" fmla="*/ 476250 w 892174"/>
                <a:gd name="connsiteY123" fmla="*/ 488950 h 1441451"/>
                <a:gd name="connsiteX124" fmla="*/ 476250 w 892174"/>
                <a:gd name="connsiteY124" fmla="*/ 492125 h 1441451"/>
                <a:gd name="connsiteX125" fmla="*/ 479425 w 892174"/>
                <a:gd name="connsiteY125" fmla="*/ 492125 h 1441451"/>
                <a:gd name="connsiteX126" fmla="*/ 479425 w 892174"/>
                <a:gd name="connsiteY126" fmla="*/ 495300 h 1441451"/>
                <a:gd name="connsiteX127" fmla="*/ 474764 w 892174"/>
                <a:gd name="connsiteY127" fmla="*/ 495300 h 1441451"/>
                <a:gd name="connsiteX128" fmla="*/ 474764 w 892174"/>
                <a:gd name="connsiteY128" fmla="*/ 495301 h 1441451"/>
                <a:gd name="connsiteX129" fmla="*/ 492125 w 892174"/>
                <a:gd name="connsiteY129" fmla="*/ 495301 h 1441451"/>
                <a:gd name="connsiteX130" fmla="*/ 504825 w 892174"/>
                <a:gd name="connsiteY130" fmla="*/ 492126 h 1441451"/>
                <a:gd name="connsiteX131" fmla="*/ 514350 w 892174"/>
                <a:gd name="connsiteY131" fmla="*/ 492126 h 1441451"/>
                <a:gd name="connsiteX132" fmla="*/ 517525 w 892174"/>
                <a:gd name="connsiteY132" fmla="*/ 495301 h 1441451"/>
                <a:gd name="connsiteX133" fmla="*/ 517525 w 892174"/>
                <a:gd name="connsiteY133" fmla="*/ 498476 h 1441451"/>
                <a:gd name="connsiteX134" fmla="*/ 517525 w 892174"/>
                <a:gd name="connsiteY134" fmla="*/ 501651 h 1441451"/>
                <a:gd name="connsiteX135" fmla="*/ 514350 w 892174"/>
                <a:gd name="connsiteY135" fmla="*/ 501651 h 1441451"/>
                <a:gd name="connsiteX136" fmla="*/ 514350 w 892174"/>
                <a:gd name="connsiteY136" fmla="*/ 504826 h 1441451"/>
                <a:gd name="connsiteX137" fmla="*/ 511175 w 892174"/>
                <a:gd name="connsiteY137" fmla="*/ 514351 h 1441451"/>
                <a:gd name="connsiteX138" fmla="*/ 504825 w 892174"/>
                <a:gd name="connsiteY138" fmla="*/ 523876 h 1441451"/>
                <a:gd name="connsiteX139" fmla="*/ 504825 w 892174"/>
                <a:gd name="connsiteY139" fmla="*/ 530226 h 1441451"/>
                <a:gd name="connsiteX140" fmla="*/ 504825 w 892174"/>
                <a:gd name="connsiteY140" fmla="*/ 536576 h 1441451"/>
                <a:gd name="connsiteX141" fmla="*/ 501650 w 892174"/>
                <a:gd name="connsiteY141" fmla="*/ 539751 h 1441451"/>
                <a:gd name="connsiteX142" fmla="*/ 498475 w 892174"/>
                <a:gd name="connsiteY142" fmla="*/ 539751 h 1441451"/>
                <a:gd name="connsiteX143" fmla="*/ 498475 w 892174"/>
                <a:gd name="connsiteY143" fmla="*/ 542926 h 1441451"/>
                <a:gd name="connsiteX144" fmla="*/ 495300 w 892174"/>
                <a:gd name="connsiteY144" fmla="*/ 542926 h 1441451"/>
                <a:gd name="connsiteX145" fmla="*/ 495300 w 892174"/>
                <a:gd name="connsiteY145" fmla="*/ 546101 h 1441451"/>
                <a:gd name="connsiteX146" fmla="*/ 498475 w 892174"/>
                <a:gd name="connsiteY146" fmla="*/ 546101 h 1441451"/>
                <a:gd name="connsiteX147" fmla="*/ 498475 w 892174"/>
                <a:gd name="connsiteY147" fmla="*/ 549276 h 1441451"/>
                <a:gd name="connsiteX148" fmla="*/ 492125 w 892174"/>
                <a:gd name="connsiteY148" fmla="*/ 558801 h 1441451"/>
                <a:gd name="connsiteX149" fmla="*/ 488950 w 892174"/>
                <a:gd name="connsiteY149" fmla="*/ 565151 h 1441451"/>
                <a:gd name="connsiteX150" fmla="*/ 488950 w 892174"/>
                <a:gd name="connsiteY150" fmla="*/ 574676 h 1441451"/>
                <a:gd name="connsiteX151" fmla="*/ 485775 w 892174"/>
                <a:gd name="connsiteY151" fmla="*/ 584201 h 1441451"/>
                <a:gd name="connsiteX152" fmla="*/ 482600 w 892174"/>
                <a:gd name="connsiteY152" fmla="*/ 584201 h 1441451"/>
                <a:gd name="connsiteX153" fmla="*/ 479425 w 892174"/>
                <a:gd name="connsiteY153" fmla="*/ 584201 h 1441451"/>
                <a:gd name="connsiteX154" fmla="*/ 476250 w 892174"/>
                <a:gd name="connsiteY154" fmla="*/ 584201 h 1441451"/>
                <a:gd name="connsiteX155" fmla="*/ 476250 w 892174"/>
                <a:gd name="connsiteY155" fmla="*/ 587376 h 1441451"/>
                <a:gd name="connsiteX156" fmla="*/ 476250 w 892174"/>
                <a:gd name="connsiteY156" fmla="*/ 590551 h 1441451"/>
                <a:gd name="connsiteX157" fmla="*/ 476250 w 892174"/>
                <a:gd name="connsiteY157" fmla="*/ 593726 h 1441451"/>
                <a:gd name="connsiteX158" fmla="*/ 479425 w 892174"/>
                <a:gd name="connsiteY158" fmla="*/ 593726 h 1441451"/>
                <a:gd name="connsiteX159" fmla="*/ 482600 w 892174"/>
                <a:gd name="connsiteY159" fmla="*/ 593726 h 1441451"/>
                <a:gd name="connsiteX160" fmla="*/ 482600 w 892174"/>
                <a:gd name="connsiteY160" fmla="*/ 596901 h 1441451"/>
                <a:gd name="connsiteX161" fmla="*/ 482600 w 892174"/>
                <a:gd name="connsiteY161" fmla="*/ 600076 h 1441451"/>
                <a:gd name="connsiteX162" fmla="*/ 479425 w 892174"/>
                <a:gd name="connsiteY162" fmla="*/ 612776 h 1441451"/>
                <a:gd name="connsiteX163" fmla="*/ 476250 w 892174"/>
                <a:gd name="connsiteY163" fmla="*/ 615951 h 1441451"/>
                <a:gd name="connsiteX164" fmla="*/ 479425 w 892174"/>
                <a:gd name="connsiteY164" fmla="*/ 615951 h 1441451"/>
                <a:gd name="connsiteX165" fmla="*/ 482600 w 892174"/>
                <a:gd name="connsiteY165" fmla="*/ 619126 h 1441451"/>
                <a:gd name="connsiteX166" fmla="*/ 485775 w 892174"/>
                <a:gd name="connsiteY166" fmla="*/ 619126 h 1441451"/>
                <a:gd name="connsiteX167" fmla="*/ 485775 w 892174"/>
                <a:gd name="connsiteY167" fmla="*/ 622301 h 1441451"/>
                <a:gd name="connsiteX168" fmla="*/ 485775 w 892174"/>
                <a:gd name="connsiteY168" fmla="*/ 625476 h 1441451"/>
                <a:gd name="connsiteX169" fmla="*/ 482600 w 892174"/>
                <a:gd name="connsiteY169" fmla="*/ 635001 h 1441451"/>
                <a:gd name="connsiteX170" fmla="*/ 479425 w 892174"/>
                <a:gd name="connsiteY170" fmla="*/ 641351 h 1441451"/>
                <a:gd name="connsiteX171" fmla="*/ 476250 w 892174"/>
                <a:gd name="connsiteY171" fmla="*/ 641351 h 1441451"/>
                <a:gd name="connsiteX172" fmla="*/ 469900 w 892174"/>
                <a:gd name="connsiteY172" fmla="*/ 644526 h 1441451"/>
                <a:gd name="connsiteX173" fmla="*/ 466725 w 892174"/>
                <a:gd name="connsiteY173" fmla="*/ 644526 h 1441451"/>
                <a:gd name="connsiteX174" fmla="*/ 460375 w 892174"/>
                <a:gd name="connsiteY174" fmla="*/ 654051 h 1441451"/>
                <a:gd name="connsiteX175" fmla="*/ 460375 w 892174"/>
                <a:gd name="connsiteY175" fmla="*/ 657226 h 1441451"/>
                <a:gd name="connsiteX176" fmla="*/ 460375 w 892174"/>
                <a:gd name="connsiteY176" fmla="*/ 663576 h 1441451"/>
                <a:gd name="connsiteX177" fmla="*/ 463550 w 892174"/>
                <a:gd name="connsiteY177" fmla="*/ 663576 h 1441451"/>
                <a:gd name="connsiteX178" fmla="*/ 463550 w 892174"/>
                <a:gd name="connsiteY178" fmla="*/ 666751 h 1441451"/>
                <a:gd name="connsiteX179" fmla="*/ 466725 w 892174"/>
                <a:gd name="connsiteY179" fmla="*/ 666751 h 1441451"/>
                <a:gd name="connsiteX180" fmla="*/ 466725 w 892174"/>
                <a:gd name="connsiteY180" fmla="*/ 669926 h 1441451"/>
                <a:gd name="connsiteX181" fmla="*/ 463550 w 892174"/>
                <a:gd name="connsiteY181" fmla="*/ 676276 h 1441451"/>
                <a:gd name="connsiteX182" fmla="*/ 463550 w 892174"/>
                <a:gd name="connsiteY182" fmla="*/ 679451 h 1441451"/>
                <a:gd name="connsiteX183" fmla="*/ 460375 w 892174"/>
                <a:gd name="connsiteY183" fmla="*/ 679451 h 1441451"/>
                <a:gd name="connsiteX184" fmla="*/ 454025 w 892174"/>
                <a:gd name="connsiteY184" fmla="*/ 695326 h 1441451"/>
                <a:gd name="connsiteX185" fmla="*/ 450850 w 892174"/>
                <a:gd name="connsiteY185" fmla="*/ 698501 h 1441451"/>
                <a:gd name="connsiteX186" fmla="*/ 454025 w 892174"/>
                <a:gd name="connsiteY186" fmla="*/ 698501 h 1441451"/>
                <a:gd name="connsiteX187" fmla="*/ 460375 w 892174"/>
                <a:gd name="connsiteY187" fmla="*/ 695326 h 1441451"/>
                <a:gd name="connsiteX188" fmla="*/ 463550 w 892174"/>
                <a:gd name="connsiteY188" fmla="*/ 698501 h 1441451"/>
                <a:gd name="connsiteX189" fmla="*/ 466725 w 892174"/>
                <a:gd name="connsiteY189" fmla="*/ 698501 h 1441451"/>
                <a:gd name="connsiteX190" fmla="*/ 476250 w 892174"/>
                <a:gd name="connsiteY190" fmla="*/ 714376 h 1441451"/>
                <a:gd name="connsiteX191" fmla="*/ 476250 w 892174"/>
                <a:gd name="connsiteY191" fmla="*/ 717551 h 1441451"/>
                <a:gd name="connsiteX192" fmla="*/ 479425 w 892174"/>
                <a:gd name="connsiteY192" fmla="*/ 717551 h 1441451"/>
                <a:gd name="connsiteX193" fmla="*/ 479425 w 892174"/>
                <a:gd name="connsiteY193" fmla="*/ 720726 h 1441451"/>
                <a:gd name="connsiteX194" fmla="*/ 488950 w 892174"/>
                <a:gd name="connsiteY194" fmla="*/ 717551 h 1441451"/>
                <a:gd name="connsiteX195" fmla="*/ 492125 w 892174"/>
                <a:gd name="connsiteY195" fmla="*/ 714376 h 1441451"/>
                <a:gd name="connsiteX196" fmla="*/ 492125 w 892174"/>
                <a:gd name="connsiteY196" fmla="*/ 711201 h 1441451"/>
                <a:gd name="connsiteX197" fmla="*/ 495300 w 892174"/>
                <a:gd name="connsiteY197" fmla="*/ 708026 h 1441451"/>
                <a:gd name="connsiteX198" fmla="*/ 498475 w 892174"/>
                <a:gd name="connsiteY198" fmla="*/ 708026 h 1441451"/>
                <a:gd name="connsiteX199" fmla="*/ 504825 w 892174"/>
                <a:gd name="connsiteY199" fmla="*/ 704851 h 1441451"/>
                <a:gd name="connsiteX200" fmla="*/ 508000 w 892174"/>
                <a:gd name="connsiteY200" fmla="*/ 708026 h 1441451"/>
                <a:gd name="connsiteX201" fmla="*/ 517525 w 892174"/>
                <a:gd name="connsiteY201" fmla="*/ 698501 h 1441451"/>
                <a:gd name="connsiteX202" fmla="*/ 527050 w 892174"/>
                <a:gd name="connsiteY202" fmla="*/ 692151 h 1441451"/>
                <a:gd name="connsiteX203" fmla="*/ 527050 w 892174"/>
                <a:gd name="connsiteY203" fmla="*/ 688976 h 1441451"/>
                <a:gd name="connsiteX204" fmla="*/ 536575 w 892174"/>
                <a:gd name="connsiteY204" fmla="*/ 682626 h 1441451"/>
                <a:gd name="connsiteX205" fmla="*/ 539750 w 892174"/>
                <a:gd name="connsiteY205" fmla="*/ 685801 h 1441451"/>
                <a:gd name="connsiteX206" fmla="*/ 539750 w 892174"/>
                <a:gd name="connsiteY206" fmla="*/ 688976 h 1441451"/>
                <a:gd name="connsiteX207" fmla="*/ 542925 w 892174"/>
                <a:gd name="connsiteY207" fmla="*/ 698501 h 1441451"/>
                <a:gd name="connsiteX208" fmla="*/ 549275 w 892174"/>
                <a:gd name="connsiteY208" fmla="*/ 698501 h 1441451"/>
                <a:gd name="connsiteX209" fmla="*/ 552450 w 892174"/>
                <a:gd name="connsiteY209" fmla="*/ 701676 h 1441451"/>
                <a:gd name="connsiteX210" fmla="*/ 552450 w 892174"/>
                <a:gd name="connsiteY210" fmla="*/ 704851 h 1441451"/>
                <a:gd name="connsiteX211" fmla="*/ 555625 w 892174"/>
                <a:gd name="connsiteY211" fmla="*/ 704851 h 1441451"/>
                <a:gd name="connsiteX212" fmla="*/ 555625 w 892174"/>
                <a:gd name="connsiteY212" fmla="*/ 708026 h 1441451"/>
                <a:gd name="connsiteX213" fmla="*/ 552450 w 892174"/>
                <a:gd name="connsiteY213" fmla="*/ 708026 h 1441451"/>
                <a:gd name="connsiteX214" fmla="*/ 552450 w 892174"/>
                <a:gd name="connsiteY214" fmla="*/ 711201 h 1441451"/>
                <a:gd name="connsiteX215" fmla="*/ 549275 w 892174"/>
                <a:gd name="connsiteY215" fmla="*/ 717551 h 1441451"/>
                <a:gd name="connsiteX216" fmla="*/ 549275 w 892174"/>
                <a:gd name="connsiteY216" fmla="*/ 720726 h 1441451"/>
                <a:gd name="connsiteX217" fmla="*/ 552450 w 892174"/>
                <a:gd name="connsiteY217" fmla="*/ 720726 h 1441451"/>
                <a:gd name="connsiteX218" fmla="*/ 555625 w 892174"/>
                <a:gd name="connsiteY218" fmla="*/ 720726 h 1441451"/>
                <a:gd name="connsiteX219" fmla="*/ 558800 w 892174"/>
                <a:gd name="connsiteY219" fmla="*/ 727076 h 1441451"/>
                <a:gd name="connsiteX220" fmla="*/ 555625 w 892174"/>
                <a:gd name="connsiteY220" fmla="*/ 730251 h 1441451"/>
                <a:gd name="connsiteX221" fmla="*/ 552450 w 892174"/>
                <a:gd name="connsiteY221" fmla="*/ 733426 h 1441451"/>
                <a:gd name="connsiteX222" fmla="*/ 555625 w 892174"/>
                <a:gd name="connsiteY222" fmla="*/ 742951 h 1441451"/>
                <a:gd name="connsiteX223" fmla="*/ 555625 w 892174"/>
                <a:gd name="connsiteY223" fmla="*/ 752476 h 1441451"/>
                <a:gd name="connsiteX224" fmla="*/ 555625 w 892174"/>
                <a:gd name="connsiteY224" fmla="*/ 758826 h 1441451"/>
                <a:gd name="connsiteX225" fmla="*/ 558800 w 892174"/>
                <a:gd name="connsiteY225" fmla="*/ 762001 h 1441451"/>
                <a:gd name="connsiteX226" fmla="*/ 561975 w 892174"/>
                <a:gd name="connsiteY226" fmla="*/ 765176 h 1441451"/>
                <a:gd name="connsiteX227" fmla="*/ 561975 w 892174"/>
                <a:gd name="connsiteY227" fmla="*/ 768351 h 1441451"/>
                <a:gd name="connsiteX228" fmla="*/ 565150 w 892174"/>
                <a:gd name="connsiteY228" fmla="*/ 774701 h 1441451"/>
                <a:gd name="connsiteX229" fmla="*/ 571500 w 892174"/>
                <a:gd name="connsiteY229" fmla="*/ 787401 h 1441451"/>
                <a:gd name="connsiteX230" fmla="*/ 568325 w 892174"/>
                <a:gd name="connsiteY230" fmla="*/ 790576 h 1441451"/>
                <a:gd name="connsiteX231" fmla="*/ 571500 w 892174"/>
                <a:gd name="connsiteY231" fmla="*/ 793751 h 1441451"/>
                <a:gd name="connsiteX232" fmla="*/ 571500 w 892174"/>
                <a:gd name="connsiteY232" fmla="*/ 800101 h 1441451"/>
                <a:gd name="connsiteX233" fmla="*/ 574675 w 892174"/>
                <a:gd name="connsiteY233" fmla="*/ 803276 h 1441451"/>
                <a:gd name="connsiteX234" fmla="*/ 581025 w 892174"/>
                <a:gd name="connsiteY234" fmla="*/ 812801 h 1441451"/>
                <a:gd name="connsiteX235" fmla="*/ 584200 w 892174"/>
                <a:gd name="connsiteY235" fmla="*/ 812801 h 1441451"/>
                <a:gd name="connsiteX236" fmla="*/ 587375 w 892174"/>
                <a:gd name="connsiteY236" fmla="*/ 815976 h 1441451"/>
                <a:gd name="connsiteX237" fmla="*/ 584200 w 892174"/>
                <a:gd name="connsiteY237" fmla="*/ 822326 h 1441451"/>
                <a:gd name="connsiteX238" fmla="*/ 584200 w 892174"/>
                <a:gd name="connsiteY238" fmla="*/ 825501 h 1441451"/>
                <a:gd name="connsiteX239" fmla="*/ 584200 w 892174"/>
                <a:gd name="connsiteY239" fmla="*/ 831851 h 1441451"/>
                <a:gd name="connsiteX240" fmla="*/ 581025 w 892174"/>
                <a:gd name="connsiteY240" fmla="*/ 835026 h 1441451"/>
                <a:gd name="connsiteX241" fmla="*/ 577850 w 892174"/>
                <a:gd name="connsiteY241" fmla="*/ 835026 h 1441451"/>
                <a:gd name="connsiteX242" fmla="*/ 574675 w 892174"/>
                <a:gd name="connsiteY242" fmla="*/ 835026 h 1441451"/>
                <a:gd name="connsiteX243" fmla="*/ 577850 w 892174"/>
                <a:gd name="connsiteY243" fmla="*/ 838201 h 1441451"/>
                <a:gd name="connsiteX244" fmla="*/ 577850 w 892174"/>
                <a:gd name="connsiteY244" fmla="*/ 841376 h 1441451"/>
                <a:gd name="connsiteX245" fmla="*/ 577850 w 892174"/>
                <a:gd name="connsiteY245" fmla="*/ 844551 h 1441451"/>
                <a:gd name="connsiteX246" fmla="*/ 581025 w 892174"/>
                <a:gd name="connsiteY246" fmla="*/ 850901 h 1441451"/>
                <a:gd name="connsiteX247" fmla="*/ 584200 w 892174"/>
                <a:gd name="connsiteY247" fmla="*/ 857251 h 1441451"/>
                <a:gd name="connsiteX248" fmla="*/ 593725 w 892174"/>
                <a:gd name="connsiteY248" fmla="*/ 863601 h 1441451"/>
                <a:gd name="connsiteX249" fmla="*/ 606425 w 892174"/>
                <a:gd name="connsiteY249" fmla="*/ 863601 h 1441451"/>
                <a:gd name="connsiteX250" fmla="*/ 609600 w 892174"/>
                <a:gd name="connsiteY250" fmla="*/ 866776 h 1441451"/>
                <a:gd name="connsiteX251" fmla="*/ 612775 w 892174"/>
                <a:gd name="connsiteY251" fmla="*/ 866776 h 1441451"/>
                <a:gd name="connsiteX252" fmla="*/ 622300 w 892174"/>
                <a:gd name="connsiteY252" fmla="*/ 873126 h 1441451"/>
                <a:gd name="connsiteX253" fmla="*/ 622300 w 892174"/>
                <a:gd name="connsiteY253" fmla="*/ 876301 h 1441451"/>
                <a:gd name="connsiteX254" fmla="*/ 619125 w 892174"/>
                <a:gd name="connsiteY254" fmla="*/ 876301 h 1441451"/>
                <a:gd name="connsiteX255" fmla="*/ 619125 w 892174"/>
                <a:gd name="connsiteY255" fmla="*/ 879476 h 1441451"/>
                <a:gd name="connsiteX256" fmla="*/ 622300 w 892174"/>
                <a:gd name="connsiteY256" fmla="*/ 882651 h 1441451"/>
                <a:gd name="connsiteX257" fmla="*/ 625475 w 892174"/>
                <a:gd name="connsiteY257" fmla="*/ 895351 h 1441451"/>
                <a:gd name="connsiteX258" fmla="*/ 628650 w 892174"/>
                <a:gd name="connsiteY258" fmla="*/ 901701 h 1441451"/>
                <a:gd name="connsiteX259" fmla="*/ 625475 w 892174"/>
                <a:gd name="connsiteY259" fmla="*/ 904876 h 1441451"/>
                <a:gd name="connsiteX260" fmla="*/ 622300 w 892174"/>
                <a:gd name="connsiteY260" fmla="*/ 904876 h 1441451"/>
                <a:gd name="connsiteX261" fmla="*/ 622300 w 892174"/>
                <a:gd name="connsiteY261" fmla="*/ 908051 h 1441451"/>
                <a:gd name="connsiteX262" fmla="*/ 625475 w 892174"/>
                <a:gd name="connsiteY262" fmla="*/ 917576 h 1441451"/>
                <a:gd name="connsiteX263" fmla="*/ 628650 w 892174"/>
                <a:gd name="connsiteY263" fmla="*/ 920751 h 1441451"/>
                <a:gd name="connsiteX264" fmla="*/ 628650 w 892174"/>
                <a:gd name="connsiteY264" fmla="*/ 923926 h 1441451"/>
                <a:gd name="connsiteX265" fmla="*/ 628650 w 892174"/>
                <a:gd name="connsiteY265" fmla="*/ 927101 h 1441451"/>
                <a:gd name="connsiteX266" fmla="*/ 628650 w 892174"/>
                <a:gd name="connsiteY266" fmla="*/ 930276 h 1441451"/>
                <a:gd name="connsiteX267" fmla="*/ 628650 w 892174"/>
                <a:gd name="connsiteY267" fmla="*/ 936626 h 1441451"/>
                <a:gd name="connsiteX268" fmla="*/ 628650 w 892174"/>
                <a:gd name="connsiteY268" fmla="*/ 939801 h 1441451"/>
                <a:gd name="connsiteX269" fmla="*/ 631825 w 892174"/>
                <a:gd name="connsiteY269" fmla="*/ 939801 h 1441451"/>
                <a:gd name="connsiteX270" fmla="*/ 631825 w 892174"/>
                <a:gd name="connsiteY270" fmla="*/ 942976 h 1441451"/>
                <a:gd name="connsiteX271" fmla="*/ 647700 w 892174"/>
                <a:gd name="connsiteY271" fmla="*/ 958851 h 1441451"/>
                <a:gd name="connsiteX272" fmla="*/ 650874 w 892174"/>
                <a:gd name="connsiteY272" fmla="*/ 955677 h 1441451"/>
                <a:gd name="connsiteX273" fmla="*/ 650874 w 892174"/>
                <a:gd name="connsiteY273" fmla="*/ 955676 h 1441451"/>
                <a:gd name="connsiteX274" fmla="*/ 650874 w 892174"/>
                <a:gd name="connsiteY274" fmla="*/ 952501 h 1441451"/>
                <a:gd name="connsiteX275" fmla="*/ 650874 w 892174"/>
                <a:gd name="connsiteY275" fmla="*/ 949326 h 1441451"/>
                <a:gd name="connsiteX276" fmla="*/ 650874 w 892174"/>
                <a:gd name="connsiteY276" fmla="*/ 946151 h 1441451"/>
                <a:gd name="connsiteX277" fmla="*/ 650874 w 892174"/>
                <a:gd name="connsiteY277" fmla="*/ 942976 h 1441451"/>
                <a:gd name="connsiteX278" fmla="*/ 660399 w 892174"/>
                <a:gd name="connsiteY278" fmla="*/ 936626 h 1441451"/>
                <a:gd name="connsiteX279" fmla="*/ 666749 w 892174"/>
                <a:gd name="connsiteY279" fmla="*/ 933451 h 1441451"/>
                <a:gd name="connsiteX280" fmla="*/ 682624 w 892174"/>
                <a:gd name="connsiteY280" fmla="*/ 939801 h 1441451"/>
                <a:gd name="connsiteX281" fmla="*/ 685799 w 892174"/>
                <a:gd name="connsiteY281" fmla="*/ 939801 h 1441451"/>
                <a:gd name="connsiteX282" fmla="*/ 688974 w 892174"/>
                <a:gd name="connsiteY282" fmla="*/ 939801 h 1441451"/>
                <a:gd name="connsiteX283" fmla="*/ 698499 w 892174"/>
                <a:gd name="connsiteY283" fmla="*/ 942976 h 1441451"/>
                <a:gd name="connsiteX284" fmla="*/ 701674 w 892174"/>
                <a:gd name="connsiteY284" fmla="*/ 942976 h 1441451"/>
                <a:gd name="connsiteX285" fmla="*/ 708024 w 892174"/>
                <a:gd name="connsiteY285" fmla="*/ 949326 h 1441451"/>
                <a:gd name="connsiteX286" fmla="*/ 711199 w 892174"/>
                <a:gd name="connsiteY286" fmla="*/ 949326 h 1441451"/>
                <a:gd name="connsiteX287" fmla="*/ 714374 w 892174"/>
                <a:gd name="connsiteY287" fmla="*/ 946151 h 1441451"/>
                <a:gd name="connsiteX288" fmla="*/ 714374 w 892174"/>
                <a:gd name="connsiteY288" fmla="*/ 942976 h 1441451"/>
                <a:gd name="connsiteX289" fmla="*/ 717549 w 892174"/>
                <a:gd name="connsiteY289" fmla="*/ 939801 h 1441451"/>
                <a:gd name="connsiteX290" fmla="*/ 717549 w 892174"/>
                <a:gd name="connsiteY290" fmla="*/ 936626 h 1441451"/>
                <a:gd name="connsiteX291" fmla="*/ 717549 w 892174"/>
                <a:gd name="connsiteY291" fmla="*/ 933451 h 1441451"/>
                <a:gd name="connsiteX292" fmla="*/ 727074 w 892174"/>
                <a:gd name="connsiteY292" fmla="*/ 930276 h 1441451"/>
                <a:gd name="connsiteX293" fmla="*/ 730249 w 892174"/>
                <a:gd name="connsiteY293" fmla="*/ 930276 h 1441451"/>
                <a:gd name="connsiteX294" fmla="*/ 733424 w 892174"/>
                <a:gd name="connsiteY294" fmla="*/ 930276 h 1441451"/>
                <a:gd name="connsiteX295" fmla="*/ 733424 w 892174"/>
                <a:gd name="connsiteY295" fmla="*/ 933451 h 1441451"/>
                <a:gd name="connsiteX296" fmla="*/ 736599 w 892174"/>
                <a:gd name="connsiteY296" fmla="*/ 936626 h 1441451"/>
                <a:gd name="connsiteX297" fmla="*/ 739774 w 892174"/>
                <a:gd name="connsiteY297" fmla="*/ 936626 h 1441451"/>
                <a:gd name="connsiteX298" fmla="*/ 755649 w 892174"/>
                <a:gd name="connsiteY298" fmla="*/ 939801 h 1441451"/>
                <a:gd name="connsiteX299" fmla="*/ 771524 w 892174"/>
                <a:gd name="connsiteY299" fmla="*/ 939801 h 1441451"/>
                <a:gd name="connsiteX300" fmla="*/ 771524 w 892174"/>
                <a:gd name="connsiteY300" fmla="*/ 936626 h 1441451"/>
                <a:gd name="connsiteX301" fmla="*/ 774699 w 892174"/>
                <a:gd name="connsiteY301" fmla="*/ 939801 h 1441451"/>
                <a:gd name="connsiteX302" fmla="*/ 784224 w 892174"/>
                <a:gd name="connsiteY302" fmla="*/ 936626 h 1441451"/>
                <a:gd name="connsiteX303" fmla="*/ 784224 w 892174"/>
                <a:gd name="connsiteY303" fmla="*/ 939801 h 1441451"/>
                <a:gd name="connsiteX304" fmla="*/ 787399 w 892174"/>
                <a:gd name="connsiteY304" fmla="*/ 946151 h 1441451"/>
                <a:gd name="connsiteX305" fmla="*/ 787399 w 892174"/>
                <a:gd name="connsiteY305" fmla="*/ 949326 h 1441451"/>
                <a:gd name="connsiteX306" fmla="*/ 790574 w 892174"/>
                <a:gd name="connsiteY306" fmla="*/ 949326 h 1441451"/>
                <a:gd name="connsiteX307" fmla="*/ 800099 w 892174"/>
                <a:gd name="connsiteY307" fmla="*/ 942976 h 1441451"/>
                <a:gd name="connsiteX308" fmla="*/ 806449 w 892174"/>
                <a:gd name="connsiteY308" fmla="*/ 942976 h 1441451"/>
                <a:gd name="connsiteX309" fmla="*/ 809624 w 892174"/>
                <a:gd name="connsiteY309" fmla="*/ 942976 h 1441451"/>
                <a:gd name="connsiteX310" fmla="*/ 812799 w 892174"/>
                <a:gd name="connsiteY310" fmla="*/ 942976 h 1441451"/>
                <a:gd name="connsiteX311" fmla="*/ 815974 w 892174"/>
                <a:gd name="connsiteY311" fmla="*/ 942976 h 1441451"/>
                <a:gd name="connsiteX312" fmla="*/ 822324 w 892174"/>
                <a:gd name="connsiteY312" fmla="*/ 942976 h 1441451"/>
                <a:gd name="connsiteX313" fmla="*/ 825499 w 892174"/>
                <a:gd name="connsiteY313" fmla="*/ 946151 h 1441451"/>
                <a:gd name="connsiteX314" fmla="*/ 828674 w 892174"/>
                <a:gd name="connsiteY314" fmla="*/ 946151 h 1441451"/>
                <a:gd name="connsiteX315" fmla="*/ 831849 w 892174"/>
                <a:gd name="connsiteY315" fmla="*/ 939801 h 1441451"/>
                <a:gd name="connsiteX316" fmla="*/ 831849 w 892174"/>
                <a:gd name="connsiteY316" fmla="*/ 936626 h 1441451"/>
                <a:gd name="connsiteX317" fmla="*/ 831849 w 892174"/>
                <a:gd name="connsiteY317" fmla="*/ 927101 h 1441451"/>
                <a:gd name="connsiteX318" fmla="*/ 838199 w 892174"/>
                <a:gd name="connsiteY318" fmla="*/ 917576 h 1441451"/>
                <a:gd name="connsiteX319" fmla="*/ 841374 w 892174"/>
                <a:gd name="connsiteY319" fmla="*/ 917576 h 1441451"/>
                <a:gd name="connsiteX320" fmla="*/ 847724 w 892174"/>
                <a:gd name="connsiteY320" fmla="*/ 914401 h 1441451"/>
                <a:gd name="connsiteX321" fmla="*/ 854074 w 892174"/>
                <a:gd name="connsiteY321" fmla="*/ 911226 h 1441451"/>
                <a:gd name="connsiteX322" fmla="*/ 857249 w 892174"/>
                <a:gd name="connsiteY322" fmla="*/ 914401 h 1441451"/>
                <a:gd name="connsiteX323" fmla="*/ 857249 w 892174"/>
                <a:gd name="connsiteY323" fmla="*/ 917576 h 1441451"/>
                <a:gd name="connsiteX324" fmla="*/ 860424 w 892174"/>
                <a:gd name="connsiteY324" fmla="*/ 917576 h 1441451"/>
                <a:gd name="connsiteX325" fmla="*/ 866774 w 892174"/>
                <a:gd name="connsiteY325" fmla="*/ 927101 h 1441451"/>
                <a:gd name="connsiteX326" fmla="*/ 873124 w 892174"/>
                <a:gd name="connsiteY326" fmla="*/ 936626 h 1441451"/>
                <a:gd name="connsiteX327" fmla="*/ 873124 w 892174"/>
                <a:gd name="connsiteY327" fmla="*/ 939801 h 1441451"/>
                <a:gd name="connsiteX328" fmla="*/ 869949 w 892174"/>
                <a:gd name="connsiteY328" fmla="*/ 939801 h 1441451"/>
                <a:gd name="connsiteX329" fmla="*/ 873124 w 892174"/>
                <a:gd name="connsiteY329" fmla="*/ 946151 h 1441451"/>
                <a:gd name="connsiteX330" fmla="*/ 879474 w 892174"/>
                <a:gd name="connsiteY330" fmla="*/ 955676 h 1441451"/>
                <a:gd name="connsiteX331" fmla="*/ 879474 w 892174"/>
                <a:gd name="connsiteY331" fmla="*/ 958851 h 1441451"/>
                <a:gd name="connsiteX332" fmla="*/ 882649 w 892174"/>
                <a:gd name="connsiteY332" fmla="*/ 962026 h 1441451"/>
                <a:gd name="connsiteX333" fmla="*/ 882649 w 892174"/>
                <a:gd name="connsiteY333" fmla="*/ 965201 h 1441451"/>
                <a:gd name="connsiteX334" fmla="*/ 885824 w 892174"/>
                <a:gd name="connsiteY334" fmla="*/ 965201 h 1441451"/>
                <a:gd name="connsiteX335" fmla="*/ 885824 w 892174"/>
                <a:gd name="connsiteY335" fmla="*/ 968376 h 1441451"/>
                <a:gd name="connsiteX336" fmla="*/ 888999 w 892174"/>
                <a:gd name="connsiteY336" fmla="*/ 968376 h 1441451"/>
                <a:gd name="connsiteX337" fmla="*/ 892174 w 892174"/>
                <a:gd name="connsiteY337" fmla="*/ 968376 h 1441451"/>
                <a:gd name="connsiteX338" fmla="*/ 892174 w 892174"/>
                <a:gd name="connsiteY338" fmla="*/ 974726 h 1441451"/>
                <a:gd name="connsiteX339" fmla="*/ 888999 w 892174"/>
                <a:gd name="connsiteY339" fmla="*/ 990601 h 1441451"/>
                <a:gd name="connsiteX340" fmla="*/ 888999 w 892174"/>
                <a:gd name="connsiteY340" fmla="*/ 996951 h 1441451"/>
                <a:gd name="connsiteX341" fmla="*/ 885824 w 892174"/>
                <a:gd name="connsiteY341" fmla="*/ 1009651 h 1441451"/>
                <a:gd name="connsiteX342" fmla="*/ 885824 w 892174"/>
                <a:gd name="connsiteY342" fmla="*/ 1025526 h 1441451"/>
                <a:gd name="connsiteX343" fmla="*/ 882649 w 892174"/>
                <a:gd name="connsiteY343" fmla="*/ 1041401 h 1441451"/>
                <a:gd name="connsiteX344" fmla="*/ 879474 w 892174"/>
                <a:gd name="connsiteY344" fmla="*/ 1060451 h 1441451"/>
                <a:gd name="connsiteX345" fmla="*/ 879474 w 892174"/>
                <a:gd name="connsiteY345" fmla="*/ 1063626 h 1441451"/>
                <a:gd name="connsiteX346" fmla="*/ 879474 w 892174"/>
                <a:gd name="connsiteY346" fmla="*/ 1076326 h 1441451"/>
                <a:gd name="connsiteX347" fmla="*/ 873124 w 892174"/>
                <a:gd name="connsiteY347" fmla="*/ 1130301 h 1441451"/>
                <a:gd name="connsiteX348" fmla="*/ 869949 w 892174"/>
                <a:gd name="connsiteY348" fmla="*/ 1139826 h 1441451"/>
                <a:gd name="connsiteX349" fmla="*/ 869949 w 892174"/>
                <a:gd name="connsiteY349" fmla="*/ 1143001 h 1441451"/>
                <a:gd name="connsiteX350" fmla="*/ 869949 w 892174"/>
                <a:gd name="connsiteY350" fmla="*/ 1146176 h 1441451"/>
                <a:gd name="connsiteX351" fmla="*/ 869949 w 892174"/>
                <a:gd name="connsiteY351" fmla="*/ 1149351 h 1441451"/>
                <a:gd name="connsiteX352" fmla="*/ 869950 w 892174"/>
                <a:gd name="connsiteY352" fmla="*/ 1149351 h 1441451"/>
                <a:gd name="connsiteX353" fmla="*/ 869950 w 892174"/>
                <a:gd name="connsiteY353" fmla="*/ 1152526 h 1441451"/>
                <a:gd name="connsiteX354" fmla="*/ 869950 w 892174"/>
                <a:gd name="connsiteY354" fmla="*/ 1158876 h 1441451"/>
                <a:gd name="connsiteX355" fmla="*/ 866775 w 892174"/>
                <a:gd name="connsiteY355" fmla="*/ 1177926 h 1441451"/>
                <a:gd name="connsiteX356" fmla="*/ 866775 w 892174"/>
                <a:gd name="connsiteY356" fmla="*/ 1181101 h 1441451"/>
                <a:gd name="connsiteX357" fmla="*/ 866775 w 892174"/>
                <a:gd name="connsiteY357" fmla="*/ 1184276 h 1441451"/>
                <a:gd name="connsiteX358" fmla="*/ 866775 w 892174"/>
                <a:gd name="connsiteY358" fmla="*/ 1190626 h 1441451"/>
                <a:gd name="connsiteX359" fmla="*/ 863600 w 892174"/>
                <a:gd name="connsiteY359" fmla="*/ 1203326 h 1441451"/>
                <a:gd name="connsiteX360" fmla="*/ 860425 w 892174"/>
                <a:gd name="connsiteY360" fmla="*/ 1216026 h 1441451"/>
                <a:gd name="connsiteX361" fmla="*/ 860425 w 892174"/>
                <a:gd name="connsiteY361" fmla="*/ 1222376 h 1441451"/>
                <a:gd name="connsiteX362" fmla="*/ 860425 w 892174"/>
                <a:gd name="connsiteY362" fmla="*/ 1228726 h 1441451"/>
                <a:gd name="connsiteX363" fmla="*/ 860425 w 892174"/>
                <a:gd name="connsiteY363" fmla="*/ 1231901 h 1441451"/>
                <a:gd name="connsiteX364" fmla="*/ 857250 w 892174"/>
                <a:gd name="connsiteY364" fmla="*/ 1244601 h 1441451"/>
                <a:gd name="connsiteX365" fmla="*/ 857250 w 892174"/>
                <a:gd name="connsiteY365" fmla="*/ 1263651 h 1441451"/>
                <a:gd name="connsiteX366" fmla="*/ 854075 w 892174"/>
                <a:gd name="connsiteY366" fmla="*/ 1285876 h 1441451"/>
                <a:gd name="connsiteX367" fmla="*/ 847725 w 892174"/>
                <a:gd name="connsiteY367" fmla="*/ 1323976 h 1441451"/>
                <a:gd name="connsiteX368" fmla="*/ 844550 w 892174"/>
                <a:gd name="connsiteY368" fmla="*/ 1343026 h 1441451"/>
                <a:gd name="connsiteX369" fmla="*/ 844550 w 892174"/>
                <a:gd name="connsiteY369" fmla="*/ 1346201 h 1441451"/>
                <a:gd name="connsiteX370" fmla="*/ 844550 w 892174"/>
                <a:gd name="connsiteY370" fmla="*/ 1349376 h 1441451"/>
                <a:gd name="connsiteX371" fmla="*/ 844550 w 892174"/>
                <a:gd name="connsiteY371" fmla="*/ 1362076 h 1441451"/>
                <a:gd name="connsiteX372" fmla="*/ 841375 w 892174"/>
                <a:gd name="connsiteY372" fmla="*/ 1377951 h 1441451"/>
                <a:gd name="connsiteX373" fmla="*/ 838200 w 892174"/>
                <a:gd name="connsiteY373" fmla="*/ 1397001 h 1441451"/>
                <a:gd name="connsiteX374" fmla="*/ 838200 w 892174"/>
                <a:gd name="connsiteY374" fmla="*/ 1412876 h 1441451"/>
                <a:gd name="connsiteX375" fmla="*/ 835025 w 892174"/>
                <a:gd name="connsiteY375" fmla="*/ 1435101 h 1441451"/>
                <a:gd name="connsiteX376" fmla="*/ 835025 w 892174"/>
                <a:gd name="connsiteY376" fmla="*/ 1438276 h 1441451"/>
                <a:gd name="connsiteX377" fmla="*/ 835025 w 892174"/>
                <a:gd name="connsiteY377" fmla="*/ 1441451 h 1441451"/>
                <a:gd name="connsiteX378" fmla="*/ 822325 w 892174"/>
                <a:gd name="connsiteY378" fmla="*/ 1438276 h 1441451"/>
                <a:gd name="connsiteX379" fmla="*/ 803275 w 892174"/>
                <a:gd name="connsiteY379" fmla="*/ 1435101 h 1441451"/>
                <a:gd name="connsiteX380" fmla="*/ 781050 w 892174"/>
                <a:gd name="connsiteY380" fmla="*/ 1435101 h 1441451"/>
                <a:gd name="connsiteX381" fmla="*/ 768350 w 892174"/>
                <a:gd name="connsiteY381" fmla="*/ 1431926 h 1441451"/>
                <a:gd name="connsiteX382" fmla="*/ 730250 w 892174"/>
                <a:gd name="connsiteY382" fmla="*/ 1425576 h 1441451"/>
                <a:gd name="connsiteX383" fmla="*/ 692150 w 892174"/>
                <a:gd name="connsiteY383" fmla="*/ 1422401 h 1441451"/>
                <a:gd name="connsiteX384" fmla="*/ 685800 w 892174"/>
                <a:gd name="connsiteY384" fmla="*/ 1422401 h 1441451"/>
                <a:gd name="connsiteX385" fmla="*/ 676275 w 892174"/>
                <a:gd name="connsiteY385" fmla="*/ 1419226 h 1441451"/>
                <a:gd name="connsiteX386" fmla="*/ 673100 w 892174"/>
                <a:gd name="connsiteY386" fmla="*/ 1419226 h 1441451"/>
                <a:gd name="connsiteX387" fmla="*/ 669925 w 892174"/>
                <a:gd name="connsiteY387" fmla="*/ 1419226 h 1441451"/>
                <a:gd name="connsiteX388" fmla="*/ 650875 w 892174"/>
                <a:gd name="connsiteY388" fmla="*/ 1416051 h 1441451"/>
                <a:gd name="connsiteX389" fmla="*/ 631825 w 892174"/>
                <a:gd name="connsiteY389" fmla="*/ 1412876 h 1441451"/>
                <a:gd name="connsiteX390" fmla="*/ 587375 w 892174"/>
                <a:gd name="connsiteY390" fmla="*/ 1406526 h 1441451"/>
                <a:gd name="connsiteX391" fmla="*/ 565150 w 892174"/>
                <a:gd name="connsiteY391" fmla="*/ 1403351 h 1441451"/>
                <a:gd name="connsiteX392" fmla="*/ 558800 w 892174"/>
                <a:gd name="connsiteY392" fmla="*/ 1403351 h 1441451"/>
                <a:gd name="connsiteX393" fmla="*/ 552450 w 892174"/>
                <a:gd name="connsiteY393" fmla="*/ 1403351 h 1441451"/>
                <a:gd name="connsiteX394" fmla="*/ 530225 w 892174"/>
                <a:gd name="connsiteY394" fmla="*/ 1400176 h 1441451"/>
                <a:gd name="connsiteX395" fmla="*/ 508000 w 892174"/>
                <a:gd name="connsiteY395" fmla="*/ 1397001 h 1441451"/>
                <a:gd name="connsiteX396" fmla="*/ 444500 w 892174"/>
                <a:gd name="connsiteY396" fmla="*/ 1387476 h 1441451"/>
                <a:gd name="connsiteX397" fmla="*/ 438150 w 892174"/>
                <a:gd name="connsiteY397" fmla="*/ 1387476 h 1441451"/>
                <a:gd name="connsiteX398" fmla="*/ 434975 w 892174"/>
                <a:gd name="connsiteY398" fmla="*/ 1387476 h 1441451"/>
                <a:gd name="connsiteX399" fmla="*/ 434975 w 892174"/>
                <a:gd name="connsiteY399" fmla="*/ 1384301 h 1441451"/>
                <a:gd name="connsiteX400" fmla="*/ 425450 w 892174"/>
                <a:gd name="connsiteY400" fmla="*/ 1384301 h 1441451"/>
                <a:gd name="connsiteX401" fmla="*/ 415925 w 892174"/>
                <a:gd name="connsiteY401" fmla="*/ 1381126 h 1441451"/>
                <a:gd name="connsiteX402" fmla="*/ 400050 w 892174"/>
                <a:gd name="connsiteY402" fmla="*/ 1377951 h 1441451"/>
                <a:gd name="connsiteX403" fmla="*/ 381000 w 892174"/>
                <a:gd name="connsiteY403" fmla="*/ 1377951 h 1441451"/>
                <a:gd name="connsiteX404" fmla="*/ 368300 w 892174"/>
                <a:gd name="connsiteY404" fmla="*/ 1374776 h 1441451"/>
                <a:gd name="connsiteX405" fmla="*/ 355600 w 892174"/>
                <a:gd name="connsiteY405" fmla="*/ 1371601 h 1441451"/>
                <a:gd name="connsiteX406" fmla="*/ 352425 w 892174"/>
                <a:gd name="connsiteY406" fmla="*/ 1371601 h 1441451"/>
                <a:gd name="connsiteX407" fmla="*/ 349250 w 892174"/>
                <a:gd name="connsiteY407" fmla="*/ 1371601 h 1441451"/>
                <a:gd name="connsiteX408" fmla="*/ 346075 w 892174"/>
                <a:gd name="connsiteY408" fmla="*/ 1371601 h 1441451"/>
                <a:gd name="connsiteX409" fmla="*/ 336550 w 892174"/>
                <a:gd name="connsiteY409" fmla="*/ 1368426 h 1441451"/>
                <a:gd name="connsiteX410" fmla="*/ 320675 w 892174"/>
                <a:gd name="connsiteY410" fmla="*/ 1365251 h 1441451"/>
                <a:gd name="connsiteX411" fmla="*/ 314325 w 892174"/>
                <a:gd name="connsiteY411" fmla="*/ 1365251 h 1441451"/>
                <a:gd name="connsiteX412" fmla="*/ 311150 w 892174"/>
                <a:gd name="connsiteY412" fmla="*/ 1365251 h 1441451"/>
                <a:gd name="connsiteX413" fmla="*/ 292100 w 892174"/>
                <a:gd name="connsiteY413" fmla="*/ 1362076 h 1441451"/>
                <a:gd name="connsiteX414" fmla="*/ 282575 w 892174"/>
                <a:gd name="connsiteY414" fmla="*/ 1358901 h 1441451"/>
                <a:gd name="connsiteX415" fmla="*/ 276225 w 892174"/>
                <a:gd name="connsiteY415" fmla="*/ 1358901 h 1441451"/>
                <a:gd name="connsiteX416" fmla="*/ 273050 w 892174"/>
                <a:gd name="connsiteY416" fmla="*/ 1358901 h 1441451"/>
                <a:gd name="connsiteX417" fmla="*/ 266700 w 892174"/>
                <a:gd name="connsiteY417" fmla="*/ 1358901 h 1441451"/>
                <a:gd name="connsiteX418" fmla="*/ 263525 w 892174"/>
                <a:gd name="connsiteY418" fmla="*/ 1355726 h 1441451"/>
                <a:gd name="connsiteX419" fmla="*/ 260350 w 892174"/>
                <a:gd name="connsiteY419" fmla="*/ 1355726 h 1441451"/>
                <a:gd name="connsiteX420" fmla="*/ 238125 w 892174"/>
                <a:gd name="connsiteY420" fmla="*/ 1352551 h 1441451"/>
                <a:gd name="connsiteX421" fmla="*/ 231775 w 892174"/>
                <a:gd name="connsiteY421" fmla="*/ 1352551 h 1441451"/>
                <a:gd name="connsiteX422" fmla="*/ 187325 w 892174"/>
                <a:gd name="connsiteY422" fmla="*/ 1343026 h 1441451"/>
                <a:gd name="connsiteX423" fmla="*/ 158750 w 892174"/>
                <a:gd name="connsiteY423" fmla="*/ 1339851 h 1441451"/>
                <a:gd name="connsiteX424" fmla="*/ 155575 w 892174"/>
                <a:gd name="connsiteY424" fmla="*/ 1336676 h 1441451"/>
                <a:gd name="connsiteX425" fmla="*/ 152400 w 892174"/>
                <a:gd name="connsiteY425" fmla="*/ 1336676 h 1441451"/>
                <a:gd name="connsiteX426" fmla="*/ 142875 w 892174"/>
                <a:gd name="connsiteY426" fmla="*/ 1336676 h 1441451"/>
                <a:gd name="connsiteX427" fmla="*/ 114300 w 892174"/>
                <a:gd name="connsiteY427" fmla="*/ 1330326 h 1441451"/>
                <a:gd name="connsiteX428" fmla="*/ 92075 w 892174"/>
                <a:gd name="connsiteY428" fmla="*/ 1327151 h 1441451"/>
                <a:gd name="connsiteX429" fmla="*/ 88900 w 892174"/>
                <a:gd name="connsiteY429" fmla="*/ 1327151 h 1441451"/>
                <a:gd name="connsiteX430" fmla="*/ 79375 w 892174"/>
                <a:gd name="connsiteY430" fmla="*/ 1323976 h 1441451"/>
                <a:gd name="connsiteX431" fmla="*/ 73025 w 892174"/>
                <a:gd name="connsiteY431" fmla="*/ 1323976 h 1441451"/>
                <a:gd name="connsiteX432" fmla="*/ 34925 w 892174"/>
                <a:gd name="connsiteY432" fmla="*/ 1314451 h 1441451"/>
                <a:gd name="connsiteX433" fmla="*/ 12700 w 892174"/>
                <a:gd name="connsiteY433" fmla="*/ 1311276 h 1441451"/>
                <a:gd name="connsiteX434" fmla="*/ 0 w 892174"/>
                <a:gd name="connsiteY434" fmla="*/ 1308101 h 1441451"/>
                <a:gd name="connsiteX435" fmla="*/ 6350 w 892174"/>
                <a:gd name="connsiteY435" fmla="*/ 1276351 h 1441451"/>
                <a:gd name="connsiteX436" fmla="*/ 15875 w 892174"/>
                <a:gd name="connsiteY436" fmla="*/ 1222376 h 1441451"/>
                <a:gd name="connsiteX437" fmla="*/ 25400 w 892174"/>
                <a:gd name="connsiteY437" fmla="*/ 1181101 h 1441451"/>
                <a:gd name="connsiteX438" fmla="*/ 25400 w 892174"/>
                <a:gd name="connsiteY438" fmla="*/ 1174751 h 1441451"/>
                <a:gd name="connsiteX439" fmla="*/ 34925 w 892174"/>
                <a:gd name="connsiteY439" fmla="*/ 1120776 h 1441451"/>
                <a:gd name="connsiteX440" fmla="*/ 38100 w 892174"/>
                <a:gd name="connsiteY440" fmla="*/ 1111251 h 1441451"/>
                <a:gd name="connsiteX441" fmla="*/ 41275 w 892174"/>
                <a:gd name="connsiteY441" fmla="*/ 1098551 h 1441451"/>
                <a:gd name="connsiteX442" fmla="*/ 41275 w 892174"/>
                <a:gd name="connsiteY442" fmla="*/ 1092201 h 1441451"/>
                <a:gd name="connsiteX443" fmla="*/ 44450 w 892174"/>
                <a:gd name="connsiteY443" fmla="*/ 1076326 h 1441451"/>
                <a:gd name="connsiteX444" fmla="*/ 44450 w 892174"/>
                <a:gd name="connsiteY444" fmla="*/ 1073151 h 1441451"/>
                <a:gd name="connsiteX445" fmla="*/ 44450 w 892174"/>
                <a:gd name="connsiteY445" fmla="*/ 1069976 h 1441451"/>
                <a:gd name="connsiteX446" fmla="*/ 50800 w 892174"/>
                <a:gd name="connsiteY446" fmla="*/ 1047751 h 1441451"/>
                <a:gd name="connsiteX447" fmla="*/ 53975 w 892174"/>
                <a:gd name="connsiteY447" fmla="*/ 1028701 h 1441451"/>
                <a:gd name="connsiteX448" fmla="*/ 53975 w 892174"/>
                <a:gd name="connsiteY448" fmla="*/ 1022351 h 1441451"/>
                <a:gd name="connsiteX449" fmla="*/ 57150 w 892174"/>
                <a:gd name="connsiteY449" fmla="*/ 1012826 h 1441451"/>
                <a:gd name="connsiteX450" fmla="*/ 60325 w 892174"/>
                <a:gd name="connsiteY450" fmla="*/ 996951 h 1441451"/>
                <a:gd name="connsiteX451" fmla="*/ 60325 w 892174"/>
                <a:gd name="connsiteY451" fmla="*/ 993776 h 1441451"/>
                <a:gd name="connsiteX452" fmla="*/ 60325 w 892174"/>
                <a:gd name="connsiteY452" fmla="*/ 990601 h 1441451"/>
                <a:gd name="connsiteX453" fmla="*/ 60325 w 892174"/>
                <a:gd name="connsiteY453" fmla="*/ 987426 h 1441451"/>
                <a:gd name="connsiteX454" fmla="*/ 63500 w 892174"/>
                <a:gd name="connsiteY454" fmla="*/ 971551 h 1441451"/>
                <a:gd name="connsiteX455" fmla="*/ 63500 w 892174"/>
                <a:gd name="connsiteY455" fmla="*/ 965201 h 1441451"/>
                <a:gd name="connsiteX456" fmla="*/ 66675 w 892174"/>
                <a:gd name="connsiteY456" fmla="*/ 958851 h 1441451"/>
                <a:gd name="connsiteX457" fmla="*/ 73025 w 892174"/>
                <a:gd name="connsiteY457" fmla="*/ 955676 h 1441451"/>
                <a:gd name="connsiteX458" fmla="*/ 73026 w 892174"/>
                <a:gd name="connsiteY458" fmla="*/ 955676 h 1441451"/>
                <a:gd name="connsiteX459" fmla="*/ 73449 w 892174"/>
                <a:gd name="connsiteY459" fmla="*/ 954830 h 1441451"/>
                <a:gd name="connsiteX460" fmla="*/ 73449 w 892174"/>
                <a:gd name="connsiteY460" fmla="*/ 953656 h 1441451"/>
                <a:gd name="connsiteX461" fmla="*/ 74036 w 892174"/>
                <a:gd name="connsiteY461" fmla="*/ 953656 h 1441451"/>
                <a:gd name="connsiteX462" fmla="*/ 76201 w 892174"/>
                <a:gd name="connsiteY462" fmla="*/ 949326 h 1441451"/>
                <a:gd name="connsiteX463" fmla="*/ 82551 w 892174"/>
                <a:gd name="connsiteY463" fmla="*/ 936626 h 1441451"/>
                <a:gd name="connsiteX464" fmla="*/ 85726 w 892174"/>
                <a:gd name="connsiteY464" fmla="*/ 930276 h 1441451"/>
                <a:gd name="connsiteX465" fmla="*/ 85726 w 892174"/>
                <a:gd name="connsiteY465" fmla="*/ 927101 h 1441451"/>
                <a:gd name="connsiteX466" fmla="*/ 85726 w 892174"/>
                <a:gd name="connsiteY466" fmla="*/ 917576 h 1441451"/>
                <a:gd name="connsiteX467" fmla="*/ 95251 w 892174"/>
                <a:gd name="connsiteY467" fmla="*/ 908051 h 1441451"/>
                <a:gd name="connsiteX468" fmla="*/ 95250 w 892174"/>
                <a:gd name="connsiteY468" fmla="*/ 908051 h 1441451"/>
                <a:gd name="connsiteX469" fmla="*/ 95250 w 892174"/>
                <a:gd name="connsiteY469" fmla="*/ 904876 h 1441451"/>
                <a:gd name="connsiteX470" fmla="*/ 95250 w 892174"/>
                <a:gd name="connsiteY470" fmla="*/ 901701 h 1441451"/>
                <a:gd name="connsiteX471" fmla="*/ 85725 w 892174"/>
                <a:gd name="connsiteY471" fmla="*/ 889001 h 1441451"/>
                <a:gd name="connsiteX472" fmla="*/ 85725 w 892174"/>
                <a:gd name="connsiteY472" fmla="*/ 885826 h 1441451"/>
                <a:gd name="connsiteX473" fmla="*/ 66675 w 892174"/>
                <a:gd name="connsiteY473" fmla="*/ 879476 h 1441451"/>
                <a:gd name="connsiteX474" fmla="*/ 66675 w 892174"/>
                <a:gd name="connsiteY474" fmla="*/ 882651 h 1441451"/>
                <a:gd name="connsiteX475" fmla="*/ 63500 w 892174"/>
                <a:gd name="connsiteY475" fmla="*/ 882651 h 1441451"/>
                <a:gd name="connsiteX476" fmla="*/ 63500 w 892174"/>
                <a:gd name="connsiteY476" fmla="*/ 879476 h 1441451"/>
                <a:gd name="connsiteX477" fmla="*/ 60325 w 892174"/>
                <a:gd name="connsiteY477" fmla="*/ 879476 h 1441451"/>
                <a:gd name="connsiteX478" fmla="*/ 57150 w 892174"/>
                <a:gd name="connsiteY478" fmla="*/ 876301 h 1441451"/>
                <a:gd name="connsiteX479" fmla="*/ 57150 w 892174"/>
                <a:gd name="connsiteY479" fmla="*/ 873126 h 1441451"/>
                <a:gd name="connsiteX480" fmla="*/ 53975 w 892174"/>
                <a:gd name="connsiteY480" fmla="*/ 873126 h 1441451"/>
                <a:gd name="connsiteX481" fmla="*/ 53975 w 892174"/>
                <a:gd name="connsiteY481" fmla="*/ 869951 h 1441451"/>
                <a:gd name="connsiteX482" fmla="*/ 57150 w 892174"/>
                <a:gd name="connsiteY482" fmla="*/ 869951 h 1441451"/>
                <a:gd name="connsiteX483" fmla="*/ 60325 w 892174"/>
                <a:gd name="connsiteY483" fmla="*/ 869951 h 1441451"/>
                <a:gd name="connsiteX484" fmla="*/ 60325 w 892174"/>
                <a:gd name="connsiteY484" fmla="*/ 866776 h 1441451"/>
                <a:gd name="connsiteX485" fmla="*/ 60325 w 892174"/>
                <a:gd name="connsiteY485" fmla="*/ 863601 h 1441451"/>
                <a:gd name="connsiteX486" fmla="*/ 60325 w 892174"/>
                <a:gd name="connsiteY486" fmla="*/ 850901 h 1441451"/>
                <a:gd name="connsiteX487" fmla="*/ 63500 w 892174"/>
                <a:gd name="connsiteY487" fmla="*/ 838201 h 1441451"/>
                <a:gd name="connsiteX488" fmla="*/ 63500 w 892174"/>
                <a:gd name="connsiteY488" fmla="*/ 835026 h 1441451"/>
                <a:gd name="connsiteX489" fmla="*/ 66675 w 892174"/>
                <a:gd name="connsiteY489" fmla="*/ 831851 h 1441451"/>
                <a:gd name="connsiteX490" fmla="*/ 69850 w 892174"/>
                <a:gd name="connsiteY490" fmla="*/ 828676 h 1441451"/>
                <a:gd name="connsiteX491" fmla="*/ 73025 w 892174"/>
                <a:gd name="connsiteY491" fmla="*/ 828676 h 1441451"/>
                <a:gd name="connsiteX492" fmla="*/ 76200 w 892174"/>
                <a:gd name="connsiteY492" fmla="*/ 828676 h 1441451"/>
                <a:gd name="connsiteX493" fmla="*/ 79375 w 892174"/>
                <a:gd name="connsiteY493" fmla="*/ 819151 h 1441451"/>
                <a:gd name="connsiteX494" fmla="*/ 79375 w 892174"/>
                <a:gd name="connsiteY494" fmla="*/ 815976 h 1441451"/>
                <a:gd name="connsiteX495" fmla="*/ 85725 w 892174"/>
                <a:gd name="connsiteY495" fmla="*/ 806451 h 1441451"/>
                <a:gd name="connsiteX496" fmla="*/ 92075 w 892174"/>
                <a:gd name="connsiteY496" fmla="*/ 796926 h 1441451"/>
                <a:gd name="connsiteX497" fmla="*/ 114300 w 892174"/>
                <a:gd name="connsiteY497" fmla="*/ 784226 h 1441451"/>
                <a:gd name="connsiteX498" fmla="*/ 117475 w 892174"/>
                <a:gd name="connsiteY498" fmla="*/ 777876 h 1441451"/>
                <a:gd name="connsiteX499" fmla="*/ 123825 w 892174"/>
                <a:gd name="connsiteY499" fmla="*/ 771526 h 1441451"/>
                <a:gd name="connsiteX500" fmla="*/ 127000 w 892174"/>
                <a:gd name="connsiteY500" fmla="*/ 768351 h 1441451"/>
                <a:gd name="connsiteX501" fmla="*/ 130175 w 892174"/>
                <a:gd name="connsiteY501" fmla="*/ 762001 h 1441451"/>
                <a:gd name="connsiteX502" fmla="*/ 130175 w 892174"/>
                <a:gd name="connsiteY502" fmla="*/ 755651 h 1441451"/>
                <a:gd name="connsiteX503" fmla="*/ 133350 w 892174"/>
                <a:gd name="connsiteY503" fmla="*/ 742951 h 1441451"/>
                <a:gd name="connsiteX504" fmla="*/ 136525 w 892174"/>
                <a:gd name="connsiteY504" fmla="*/ 739776 h 1441451"/>
                <a:gd name="connsiteX505" fmla="*/ 139700 w 892174"/>
                <a:gd name="connsiteY505" fmla="*/ 739776 h 1441451"/>
                <a:gd name="connsiteX506" fmla="*/ 142875 w 892174"/>
                <a:gd name="connsiteY506" fmla="*/ 736601 h 1441451"/>
                <a:gd name="connsiteX507" fmla="*/ 142875 w 892174"/>
                <a:gd name="connsiteY507" fmla="*/ 733426 h 1441451"/>
                <a:gd name="connsiteX508" fmla="*/ 142875 w 892174"/>
                <a:gd name="connsiteY508" fmla="*/ 730251 h 1441451"/>
                <a:gd name="connsiteX509" fmla="*/ 146050 w 892174"/>
                <a:gd name="connsiteY509" fmla="*/ 730251 h 1441451"/>
                <a:gd name="connsiteX510" fmla="*/ 152400 w 892174"/>
                <a:gd name="connsiteY510" fmla="*/ 727076 h 1441451"/>
                <a:gd name="connsiteX511" fmla="*/ 152400 w 892174"/>
                <a:gd name="connsiteY511" fmla="*/ 723901 h 1441451"/>
                <a:gd name="connsiteX512" fmla="*/ 155575 w 892174"/>
                <a:gd name="connsiteY512" fmla="*/ 717551 h 1441451"/>
                <a:gd name="connsiteX513" fmla="*/ 155575 w 892174"/>
                <a:gd name="connsiteY513" fmla="*/ 711201 h 1441451"/>
                <a:gd name="connsiteX514" fmla="*/ 158750 w 892174"/>
                <a:gd name="connsiteY514" fmla="*/ 708026 h 1441451"/>
                <a:gd name="connsiteX515" fmla="*/ 158750 w 892174"/>
                <a:gd name="connsiteY515" fmla="*/ 704851 h 1441451"/>
                <a:gd name="connsiteX516" fmla="*/ 161925 w 892174"/>
                <a:gd name="connsiteY516" fmla="*/ 701676 h 1441451"/>
                <a:gd name="connsiteX517" fmla="*/ 165101 w 892174"/>
                <a:gd name="connsiteY517" fmla="*/ 703264 h 1441451"/>
                <a:gd name="connsiteX518" fmla="*/ 165101 w 892174"/>
                <a:gd name="connsiteY518" fmla="*/ 703007 h 1441451"/>
                <a:gd name="connsiteX519" fmla="*/ 165918 w 892174"/>
                <a:gd name="connsiteY519" fmla="*/ 703007 h 1441451"/>
                <a:gd name="connsiteX520" fmla="*/ 161925 w 892174"/>
                <a:gd name="connsiteY520" fmla="*/ 701676 h 1441451"/>
                <a:gd name="connsiteX521" fmla="*/ 165100 w 892174"/>
                <a:gd name="connsiteY521" fmla="*/ 701676 h 1441451"/>
                <a:gd name="connsiteX522" fmla="*/ 165100 w 892174"/>
                <a:gd name="connsiteY522" fmla="*/ 698501 h 1441451"/>
                <a:gd name="connsiteX523" fmla="*/ 165100 w 892174"/>
                <a:gd name="connsiteY523" fmla="*/ 692151 h 1441451"/>
                <a:gd name="connsiteX524" fmla="*/ 180975 w 892174"/>
                <a:gd name="connsiteY524" fmla="*/ 673101 h 1441451"/>
                <a:gd name="connsiteX525" fmla="*/ 193675 w 892174"/>
                <a:gd name="connsiteY525" fmla="*/ 654051 h 1441451"/>
                <a:gd name="connsiteX526" fmla="*/ 200025 w 892174"/>
                <a:gd name="connsiteY526" fmla="*/ 650876 h 1441451"/>
                <a:gd name="connsiteX527" fmla="*/ 200025 w 892174"/>
                <a:gd name="connsiteY527" fmla="*/ 647701 h 1441451"/>
                <a:gd name="connsiteX528" fmla="*/ 203200 w 892174"/>
                <a:gd name="connsiteY528" fmla="*/ 647701 h 1441451"/>
                <a:gd name="connsiteX529" fmla="*/ 203200 w 892174"/>
                <a:gd name="connsiteY529" fmla="*/ 644526 h 1441451"/>
                <a:gd name="connsiteX530" fmla="*/ 203200 w 892174"/>
                <a:gd name="connsiteY530" fmla="*/ 641351 h 1441451"/>
                <a:gd name="connsiteX531" fmla="*/ 203200 w 892174"/>
                <a:gd name="connsiteY531" fmla="*/ 635001 h 1441451"/>
                <a:gd name="connsiteX532" fmla="*/ 200025 w 892174"/>
                <a:gd name="connsiteY532" fmla="*/ 631826 h 1441451"/>
                <a:gd name="connsiteX533" fmla="*/ 200025 w 892174"/>
                <a:gd name="connsiteY533" fmla="*/ 615951 h 1441451"/>
                <a:gd name="connsiteX534" fmla="*/ 196850 w 892174"/>
                <a:gd name="connsiteY534" fmla="*/ 615951 h 1441451"/>
                <a:gd name="connsiteX535" fmla="*/ 193675 w 892174"/>
                <a:gd name="connsiteY535" fmla="*/ 609601 h 1441451"/>
                <a:gd name="connsiteX536" fmla="*/ 177800 w 892174"/>
                <a:gd name="connsiteY536" fmla="*/ 596901 h 1441451"/>
                <a:gd name="connsiteX537" fmla="*/ 174625 w 892174"/>
                <a:gd name="connsiteY537" fmla="*/ 596901 h 1441451"/>
                <a:gd name="connsiteX538" fmla="*/ 171450 w 892174"/>
                <a:gd name="connsiteY538" fmla="*/ 596901 h 1441451"/>
                <a:gd name="connsiteX539" fmla="*/ 168275 w 892174"/>
                <a:gd name="connsiteY539" fmla="*/ 596901 h 1441451"/>
                <a:gd name="connsiteX540" fmla="*/ 168275 w 892174"/>
                <a:gd name="connsiteY540" fmla="*/ 590551 h 1441451"/>
                <a:gd name="connsiteX541" fmla="*/ 171450 w 892174"/>
                <a:gd name="connsiteY541" fmla="*/ 590551 h 1441451"/>
                <a:gd name="connsiteX542" fmla="*/ 171450 w 892174"/>
                <a:gd name="connsiteY542" fmla="*/ 590550 h 1441451"/>
                <a:gd name="connsiteX543" fmla="*/ 168275 w 892174"/>
                <a:gd name="connsiteY543" fmla="*/ 590550 h 1441451"/>
                <a:gd name="connsiteX544" fmla="*/ 165100 w 892174"/>
                <a:gd name="connsiteY544" fmla="*/ 587375 h 1441451"/>
                <a:gd name="connsiteX545" fmla="*/ 165100 w 892174"/>
                <a:gd name="connsiteY545" fmla="*/ 584200 h 1441451"/>
                <a:gd name="connsiteX546" fmla="*/ 161925 w 892174"/>
                <a:gd name="connsiteY546" fmla="*/ 581025 h 1441451"/>
                <a:gd name="connsiteX547" fmla="*/ 161925 w 892174"/>
                <a:gd name="connsiteY547" fmla="*/ 577850 h 1441451"/>
                <a:gd name="connsiteX548" fmla="*/ 158750 w 892174"/>
                <a:gd name="connsiteY548" fmla="*/ 571500 h 1441451"/>
                <a:gd name="connsiteX549" fmla="*/ 158750 w 892174"/>
                <a:gd name="connsiteY549" fmla="*/ 561975 h 1441451"/>
                <a:gd name="connsiteX550" fmla="*/ 155575 w 892174"/>
                <a:gd name="connsiteY550" fmla="*/ 561975 h 1441451"/>
                <a:gd name="connsiteX551" fmla="*/ 155575 w 892174"/>
                <a:gd name="connsiteY551" fmla="*/ 558800 h 1441451"/>
                <a:gd name="connsiteX552" fmla="*/ 155575 w 892174"/>
                <a:gd name="connsiteY552" fmla="*/ 549275 h 1441451"/>
                <a:gd name="connsiteX553" fmla="*/ 155575 w 892174"/>
                <a:gd name="connsiteY553" fmla="*/ 546100 h 1441451"/>
                <a:gd name="connsiteX554" fmla="*/ 152400 w 892174"/>
                <a:gd name="connsiteY554" fmla="*/ 546100 h 1441451"/>
                <a:gd name="connsiteX555" fmla="*/ 155575 w 892174"/>
                <a:gd name="connsiteY555" fmla="*/ 539750 h 1441451"/>
                <a:gd name="connsiteX556" fmla="*/ 161925 w 892174"/>
                <a:gd name="connsiteY556" fmla="*/ 530225 h 1441451"/>
                <a:gd name="connsiteX557" fmla="*/ 161925 w 892174"/>
                <a:gd name="connsiteY557" fmla="*/ 520700 h 1441451"/>
                <a:gd name="connsiteX558" fmla="*/ 158750 w 892174"/>
                <a:gd name="connsiteY558" fmla="*/ 514350 h 1441451"/>
                <a:gd name="connsiteX559" fmla="*/ 158750 w 892174"/>
                <a:gd name="connsiteY559" fmla="*/ 511175 h 1441451"/>
                <a:gd name="connsiteX560" fmla="*/ 158750 w 892174"/>
                <a:gd name="connsiteY560" fmla="*/ 508000 h 1441451"/>
                <a:gd name="connsiteX561" fmla="*/ 155575 w 892174"/>
                <a:gd name="connsiteY561" fmla="*/ 498475 h 1441451"/>
                <a:gd name="connsiteX562" fmla="*/ 152400 w 892174"/>
                <a:gd name="connsiteY562" fmla="*/ 492125 h 1441451"/>
                <a:gd name="connsiteX563" fmla="*/ 152400 w 892174"/>
                <a:gd name="connsiteY563" fmla="*/ 485775 h 1441451"/>
                <a:gd name="connsiteX564" fmla="*/ 152400 w 892174"/>
                <a:gd name="connsiteY564" fmla="*/ 482600 h 1441451"/>
                <a:gd name="connsiteX565" fmla="*/ 155575 w 892174"/>
                <a:gd name="connsiteY565" fmla="*/ 479425 h 1441451"/>
                <a:gd name="connsiteX566" fmla="*/ 155575 w 892174"/>
                <a:gd name="connsiteY566" fmla="*/ 476250 h 1441451"/>
                <a:gd name="connsiteX567" fmla="*/ 158750 w 892174"/>
                <a:gd name="connsiteY567" fmla="*/ 463550 h 1441451"/>
                <a:gd name="connsiteX568" fmla="*/ 158750 w 892174"/>
                <a:gd name="connsiteY568" fmla="*/ 457200 h 1441451"/>
                <a:gd name="connsiteX569" fmla="*/ 158750 w 892174"/>
                <a:gd name="connsiteY569" fmla="*/ 454025 h 1441451"/>
                <a:gd name="connsiteX570" fmla="*/ 161925 w 892174"/>
                <a:gd name="connsiteY570" fmla="*/ 441325 h 1441451"/>
                <a:gd name="connsiteX571" fmla="*/ 168275 w 892174"/>
                <a:gd name="connsiteY571" fmla="*/ 403225 h 1441451"/>
                <a:gd name="connsiteX572" fmla="*/ 171450 w 892174"/>
                <a:gd name="connsiteY572" fmla="*/ 393700 h 1441451"/>
                <a:gd name="connsiteX573" fmla="*/ 171450 w 892174"/>
                <a:gd name="connsiteY573" fmla="*/ 390525 h 1441451"/>
                <a:gd name="connsiteX574" fmla="*/ 174625 w 892174"/>
                <a:gd name="connsiteY574" fmla="*/ 381000 h 1441451"/>
                <a:gd name="connsiteX575" fmla="*/ 177800 w 892174"/>
                <a:gd name="connsiteY575" fmla="*/ 352425 h 1441451"/>
                <a:gd name="connsiteX576" fmla="*/ 180975 w 892174"/>
                <a:gd name="connsiteY576" fmla="*/ 346075 h 1441451"/>
                <a:gd name="connsiteX577" fmla="*/ 180975 w 892174"/>
                <a:gd name="connsiteY577" fmla="*/ 339725 h 1441451"/>
                <a:gd name="connsiteX578" fmla="*/ 184150 w 892174"/>
                <a:gd name="connsiteY578" fmla="*/ 320675 h 1441451"/>
                <a:gd name="connsiteX579" fmla="*/ 187325 w 892174"/>
                <a:gd name="connsiteY579" fmla="*/ 311150 h 1441451"/>
                <a:gd name="connsiteX580" fmla="*/ 187325 w 892174"/>
                <a:gd name="connsiteY580" fmla="*/ 304800 h 1441451"/>
                <a:gd name="connsiteX581" fmla="*/ 187325 w 892174"/>
                <a:gd name="connsiteY581" fmla="*/ 301625 h 1441451"/>
                <a:gd name="connsiteX582" fmla="*/ 190500 w 892174"/>
                <a:gd name="connsiteY582" fmla="*/ 301625 h 1441451"/>
                <a:gd name="connsiteX583" fmla="*/ 193675 w 892174"/>
                <a:gd name="connsiteY583" fmla="*/ 279400 h 1441451"/>
                <a:gd name="connsiteX584" fmla="*/ 193675 w 892174"/>
                <a:gd name="connsiteY584" fmla="*/ 276225 h 1441451"/>
                <a:gd name="connsiteX585" fmla="*/ 196850 w 892174"/>
                <a:gd name="connsiteY585" fmla="*/ 263525 h 1441451"/>
                <a:gd name="connsiteX586" fmla="*/ 200025 w 892174"/>
                <a:gd name="connsiteY586" fmla="*/ 238125 h 1441451"/>
                <a:gd name="connsiteX587" fmla="*/ 203200 w 892174"/>
                <a:gd name="connsiteY587" fmla="*/ 225425 h 1441451"/>
                <a:gd name="connsiteX588" fmla="*/ 206375 w 892174"/>
                <a:gd name="connsiteY588" fmla="*/ 209550 h 1441451"/>
                <a:gd name="connsiteX589" fmla="*/ 206375 w 892174"/>
                <a:gd name="connsiteY589" fmla="*/ 203200 h 1441451"/>
                <a:gd name="connsiteX590" fmla="*/ 209550 w 892174"/>
                <a:gd name="connsiteY590" fmla="*/ 190500 h 1441451"/>
                <a:gd name="connsiteX591" fmla="*/ 209550 w 892174"/>
                <a:gd name="connsiteY591" fmla="*/ 187325 h 1441451"/>
                <a:gd name="connsiteX592" fmla="*/ 212725 w 892174"/>
                <a:gd name="connsiteY592" fmla="*/ 174625 h 1441451"/>
                <a:gd name="connsiteX593" fmla="*/ 212725 w 892174"/>
                <a:gd name="connsiteY593" fmla="*/ 171450 h 1441451"/>
                <a:gd name="connsiteX594" fmla="*/ 215900 w 892174"/>
                <a:gd name="connsiteY594" fmla="*/ 161925 h 1441451"/>
                <a:gd name="connsiteX595" fmla="*/ 215900 w 892174"/>
                <a:gd name="connsiteY595" fmla="*/ 158750 h 1441451"/>
                <a:gd name="connsiteX596" fmla="*/ 219075 w 892174"/>
                <a:gd name="connsiteY596" fmla="*/ 149225 h 1441451"/>
                <a:gd name="connsiteX597" fmla="*/ 225425 w 892174"/>
                <a:gd name="connsiteY597" fmla="*/ 104775 h 1441451"/>
                <a:gd name="connsiteX598" fmla="*/ 228600 w 892174"/>
                <a:gd name="connsiteY598" fmla="*/ 101600 h 1441451"/>
                <a:gd name="connsiteX599" fmla="*/ 228600 w 892174"/>
                <a:gd name="connsiteY599" fmla="*/ 92075 h 1441451"/>
                <a:gd name="connsiteX600" fmla="*/ 231775 w 892174"/>
                <a:gd name="connsiteY600" fmla="*/ 76200 h 1441451"/>
                <a:gd name="connsiteX601" fmla="*/ 238125 w 892174"/>
                <a:gd name="connsiteY601" fmla="*/ 44450 h 1441451"/>
                <a:gd name="connsiteX602" fmla="*/ 241300 w 892174"/>
                <a:gd name="connsiteY602" fmla="*/ 31750 h 1441451"/>
                <a:gd name="connsiteX603" fmla="*/ 241300 w 892174"/>
                <a:gd name="connsiteY603" fmla="*/ 25400 h 1441451"/>
                <a:gd name="connsiteX604" fmla="*/ 241300 w 892174"/>
                <a:gd name="connsiteY604" fmla="*/ 22225 h 1441451"/>
                <a:gd name="connsiteX605" fmla="*/ 244475 w 892174"/>
                <a:gd name="connsiteY605" fmla="*/ 12700 h 1441451"/>
                <a:gd name="connsiteX606" fmla="*/ 247650 w 892174"/>
                <a:gd name="connsiteY606" fmla="*/ 3175 h 1441451"/>
                <a:gd name="connsiteX607" fmla="*/ 247650 w 892174"/>
                <a:gd name="connsiteY607" fmla="*/ 0 h 1441451"/>
                <a:gd name="connsiteX0" fmla="*/ 758825 w 892174"/>
                <a:gd name="connsiteY0" fmla="*/ 1406526 h 1441451"/>
                <a:gd name="connsiteX1" fmla="*/ 758825 w 892174"/>
                <a:gd name="connsiteY1" fmla="*/ 1409701 h 1441451"/>
                <a:gd name="connsiteX2" fmla="*/ 762000 w 892174"/>
                <a:gd name="connsiteY2" fmla="*/ 1409701 h 1441451"/>
                <a:gd name="connsiteX3" fmla="*/ 762000 w 892174"/>
                <a:gd name="connsiteY3" fmla="*/ 1406526 h 1441451"/>
                <a:gd name="connsiteX4" fmla="*/ 758825 w 892174"/>
                <a:gd name="connsiteY4" fmla="*/ 1406526 h 1441451"/>
                <a:gd name="connsiteX5" fmla="*/ 755650 w 892174"/>
                <a:gd name="connsiteY5" fmla="*/ 1390651 h 1441451"/>
                <a:gd name="connsiteX6" fmla="*/ 755650 w 892174"/>
                <a:gd name="connsiteY6" fmla="*/ 1393826 h 1441451"/>
                <a:gd name="connsiteX7" fmla="*/ 758825 w 892174"/>
                <a:gd name="connsiteY7" fmla="*/ 1390651 h 1441451"/>
                <a:gd name="connsiteX8" fmla="*/ 755650 w 892174"/>
                <a:gd name="connsiteY8" fmla="*/ 1390651 h 1441451"/>
                <a:gd name="connsiteX9" fmla="*/ 828675 w 892174"/>
                <a:gd name="connsiteY9" fmla="*/ 1343026 h 1441451"/>
                <a:gd name="connsiteX10" fmla="*/ 828675 w 892174"/>
                <a:gd name="connsiteY10" fmla="*/ 1346201 h 1441451"/>
                <a:gd name="connsiteX11" fmla="*/ 831850 w 892174"/>
                <a:gd name="connsiteY11" fmla="*/ 1346201 h 1441451"/>
                <a:gd name="connsiteX12" fmla="*/ 831850 w 892174"/>
                <a:gd name="connsiteY12" fmla="*/ 1349376 h 1441451"/>
                <a:gd name="connsiteX13" fmla="*/ 835025 w 892174"/>
                <a:gd name="connsiteY13" fmla="*/ 1349376 h 1441451"/>
                <a:gd name="connsiteX14" fmla="*/ 835025 w 892174"/>
                <a:gd name="connsiteY14" fmla="*/ 1346201 h 1441451"/>
                <a:gd name="connsiteX15" fmla="*/ 831850 w 892174"/>
                <a:gd name="connsiteY15" fmla="*/ 1346201 h 1441451"/>
                <a:gd name="connsiteX16" fmla="*/ 831850 w 892174"/>
                <a:gd name="connsiteY16" fmla="*/ 1343026 h 1441451"/>
                <a:gd name="connsiteX17" fmla="*/ 828675 w 892174"/>
                <a:gd name="connsiteY17" fmla="*/ 1343026 h 1441451"/>
                <a:gd name="connsiteX18" fmla="*/ 822325 w 892174"/>
                <a:gd name="connsiteY18" fmla="*/ 1320801 h 1441451"/>
                <a:gd name="connsiteX19" fmla="*/ 821763 w 892174"/>
                <a:gd name="connsiteY19" fmla="*/ 1326589 h 1441451"/>
                <a:gd name="connsiteX20" fmla="*/ 822325 w 892174"/>
                <a:gd name="connsiteY20" fmla="*/ 1327151 h 1441451"/>
                <a:gd name="connsiteX21" fmla="*/ 822325 w 892174"/>
                <a:gd name="connsiteY21" fmla="*/ 1323976 h 1441451"/>
                <a:gd name="connsiteX22" fmla="*/ 822325 w 892174"/>
                <a:gd name="connsiteY22" fmla="*/ 1320801 h 1441451"/>
                <a:gd name="connsiteX23" fmla="*/ 177800 w 892174"/>
                <a:gd name="connsiteY23" fmla="*/ 584200 h 1441451"/>
                <a:gd name="connsiteX24" fmla="*/ 174625 w 892174"/>
                <a:gd name="connsiteY24" fmla="*/ 587375 h 1441451"/>
                <a:gd name="connsiteX25" fmla="*/ 171450 w 892174"/>
                <a:gd name="connsiteY25" fmla="*/ 587375 h 1441451"/>
                <a:gd name="connsiteX26" fmla="*/ 171450 w 892174"/>
                <a:gd name="connsiteY26" fmla="*/ 587376 h 1441451"/>
                <a:gd name="connsiteX27" fmla="*/ 174625 w 892174"/>
                <a:gd name="connsiteY27" fmla="*/ 587376 h 1441451"/>
                <a:gd name="connsiteX28" fmla="*/ 177800 w 892174"/>
                <a:gd name="connsiteY28" fmla="*/ 587376 h 1441451"/>
                <a:gd name="connsiteX29" fmla="*/ 177800 w 892174"/>
                <a:gd name="connsiteY29" fmla="*/ 584201 h 1441451"/>
                <a:gd name="connsiteX30" fmla="*/ 177800 w 892174"/>
                <a:gd name="connsiteY30" fmla="*/ 584200 h 1441451"/>
                <a:gd name="connsiteX31" fmla="*/ 174625 w 892174"/>
                <a:gd name="connsiteY31" fmla="*/ 574675 h 1441451"/>
                <a:gd name="connsiteX32" fmla="*/ 174625 w 892174"/>
                <a:gd name="connsiteY32" fmla="*/ 581025 h 1441451"/>
                <a:gd name="connsiteX33" fmla="*/ 177800 w 892174"/>
                <a:gd name="connsiteY33" fmla="*/ 581025 h 1441451"/>
                <a:gd name="connsiteX34" fmla="*/ 177800 w 892174"/>
                <a:gd name="connsiteY34" fmla="*/ 574675 h 1441451"/>
                <a:gd name="connsiteX35" fmla="*/ 174625 w 892174"/>
                <a:gd name="connsiteY35" fmla="*/ 574675 h 1441451"/>
                <a:gd name="connsiteX36" fmla="*/ 177800 w 892174"/>
                <a:gd name="connsiteY36" fmla="*/ 571500 h 1441451"/>
                <a:gd name="connsiteX37" fmla="*/ 177800 w 892174"/>
                <a:gd name="connsiteY37" fmla="*/ 571501 h 1441451"/>
                <a:gd name="connsiteX38" fmla="*/ 177878 w 892174"/>
                <a:gd name="connsiteY38" fmla="*/ 571501 h 1441451"/>
                <a:gd name="connsiteX39" fmla="*/ 177878 w 892174"/>
                <a:gd name="connsiteY39" fmla="*/ 571500 h 1441451"/>
                <a:gd name="connsiteX40" fmla="*/ 177800 w 892174"/>
                <a:gd name="connsiteY40" fmla="*/ 571500 h 1441451"/>
                <a:gd name="connsiteX41" fmla="*/ 247650 w 892174"/>
                <a:gd name="connsiteY41" fmla="*/ 0 h 1441451"/>
                <a:gd name="connsiteX42" fmla="*/ 368300 w 892174"/>
                <a:gd name="connsiteY42" fmla="*/ 22225 h 1441451"/>
                <a:gd name="connsiteX43" fmla="*/ 368300 w 892174"/>
                <a:gd name="connsiteY43" fmla="*/ 28575 h 1441451"/>
                <a:gd name="connsiteX44" fmla="*/ 368300 w 892174"/>
                <a:gd name="connsiteY44" fmla="*/ 31750 h 1441451"/>
                <a:gd name="connsiteX45" fmla="*/ 361950 w 892174"/>
                <a:gd name="connsiteY45" fmla="*/ 60325 h 1441451"/>
                <a:gd name="connsiteX46" fmla="*/ 358775 w 892174"/>
                <a:gd name="connsiteY46" fmla="*/ 76200 h 1441451"/>
                <a:gd name="connsiteX47" fmla="*/ 355600 w 892174"/>
                <a:gd name="connsiteY47" fmla="*/ 101600 h 1441451"/>
                <a:gd name="connsiteX48" fmla="*/ 352425 w 892174"/>
                <a:gd name="connsiteY48" fmla="*/ 114300 h 1441451"/>
                <a:gd name="connsiteX49" fmla="*/ 352425 w 892174"/>
                <a:gd name="connsiteY49" fmla="*/ 123825 h 1441451"/>
                <a:gd name="connsiteX50" fmla="*/ 342900 w 892174"/>
                <a:gd name="connsiteY50" fmla="*/ 165100 h 1441451"/>
                <a:gd name="connsiteX51" fmla="*/ 342900 w 892174"/>
                <a:gd name="connsiteY51" fmla="*/ 171450 h 1441451"/>
                <a:gd name="connsiteX52" fmla="*/ 342900 w 892174"/>
                <a:gd name="connsiteY52" fmla="*/ 174625 h 1441451"/>
                <a:gd name="connsiteX53" fmla="*/ 342900 w 892174"/>
                <a:gd name="connsiteY53" fmla="*/ 184150 h 1441451"/>
                <a:gd name="connsiteX54" fmla="*/ 339725 w 892174"/>
                <a:gd name="connsiteY54" fmla="*/ 184150 h 1441451"/>
                <a:gd name="connsiteX55" fmla="*/ 339725 w 892174"/>
                <a:gd name="connsiteY55" fmla="*/ 187325 h 1441451"/>
                <a:gd name="connsiteX56" fmla="*/ 339725 w 892174"/>
                <a:gd name="connsiteY56" fmla="*/ 190500 h 1441451"/>
                <a:gd name="connsiteX57" fmla="*/ 336550 w 892174"/>
                <a:gd name="connsiteY57" fmla="*/ 206375 h 1441451"/>
                <a:gd name="connsiteX58" fmla="*/ 336550 w 892174"/>
                <a:gd name="connsiteY58" fmla="*/ 209550 h 1441451"/>
                <a:gd name="connsiteX59" fmla="*/ 339725 w 892174"/>
                <a:gd name="connsiteY59" fmla="*/ 212725 h 1441451"/>
                <a:gd name="connsiteX60" fmla="*/ 339725 w 892174"/>
                <a:gd name="connsiteY60" fmla="*/ 215900 h 1441451"/>
                <a:gd name="connsiteX61" fmla="*/ 349250 w 892174"/>
                <a:gd name="connsiteY61" fmla="*/ 234950 h 1441451"/>
                <a:gd name="connsiteX62" fmla="*/ 355600 w 892174"/>
                <a:gd name="connsiteY62" fmla="*/ 257175 h 1441451"/>
                <a:gd name="connsiteX63" fmla="*/ 358775 w 892174"/>
                <a:gd name="connsiteY63" fmla="*/ 257175 h 1441451"/>
                <a:gd name="connsiteX64" fmla="*/ 361950 w 892174"/>
                <a:gd name="connsiteY64" fmla="*/ 257175 h 1441451"/>
                <a:gd name="connsiteX65" fmla="*/ 361950 w 892174"/>
                <a:gd name="connsiteY65" fmla="*/ 260350 h 1441451"/>
                <a:gd name="connsiteX66" fmla="*/ 368300 w 892174"/>
                <a:gd name="connsiteY66" fmla="*/ 269875 h 1441451"/>
                <a:gd name="connsiteX67" fmla="*/ 371475 w 892174"/>
                <a:gd name="connsiteY67" fmla="*/ 285750 h 1441451"/>
                <a:gd name="connsiteX68" fmla="*/ 368300 w 892174"/>
                <a:gd name="connsiteY68" fmla="*/ 288925 h 1441451"/>
                <a:gd name="connsiteX69" fmla="*/ 365125 w 892174"/>
                <a:gd name="connsiteY69" fmla="*/ 292100 h 1441451"/>
                <a:gd name="connsiteX70" fmla="*/ 361950 w 892174"/>
                <a:gd name="connsiteY70" fmla="*/ 301625 h 1441451"/>
                <a:gd name="connsiteX71" fmla="*/ 365125 w 892174"/>
                <a:gd name="connsiteY71" fmla="*/ 311150 h 1441451"/>
                <a:gd name="connsiteX72" fmla="*/ 368300 w 892174"/>
                <a:gd name="connsiteY72" fmla="*/ 311150 h 1441451"/>
                <a:gd name="connsiteX73" fmla="*/ 374650 w 892174"/>
                <a:gd name="connsiteY73" fmla="*/ 314325 h 1441451"/>
                <a:gd name="connsiteX74" fmla="*/ 371475 w 892174"/>
                <a:gd name="connsiteY74" fmla="*/ 317500 h 1441451"/>
                <a:gd name="connsiteX75" fmla="*/ 365125 w 892174"/>
                <a:gd name="connsiteY75" fmla="*/ 317500 h 1441451"/>
                <a:gd name="connsiteX76" fmla="*/ 361950 w 892174"/>
                <a:gd name="connsiteY76" fmla="*/ 317500 h 1441451"/>
                <a:gd name="connsiteX77" fmla="*/ 355600 w 892174"/>
                <a:gd name="connsiteY77" fmla="*/ 317500 h 1441451"/>
                <a:gd name="connsiteX78" fmla="*/ 355600 w 892174"/>
                <a:gd name="connsiteY78" fmla="*/ 320675 h 1441451"/>
                <a:gd name="connsiteX79" fmla="*/ 358775 w 892174"/>
                <a:gd name="connsiteY79" fmla="*/ 320675 h 1441451"/>
                <a:gd name="connsiteX80" fmla="*/ 365125 w 892174"/>
                <a:gd name="connsiteY80" fmla="*/ 323850 h 1441451"/>
                <a:gd name="connsiteX81" fmla="*/ 374650 w 892174"/>
                <a:gd name="connsiteY81" fmla="*/ 333375 h 1441451"/>
                <a:gd name="connsiteX82" fmla="*/ 377825 w 892174"/>
                <a:gd name="connsiteY82" fmla="*/ 336550 h 1441451"/>
                <a:gd name="connsiteX83" fmla="*/ 377825 w 892174"/>
                <a:gd name="connsiteY83" fmla="*/ 342900 h 1441451"/>
                <a:gd name="connsiteX84" fmla="*/ 381000 w 892174"/>
                <a:gd name="connsiteY84" fmla="*/ 342900 h 1441451"/>
                <a:gd name="connsiteX85" fmla="*/ 381000 w 892174"/>
                <a:gd name="connsiteY85" fmla="*/ 346075 h 1441451"/>
                <a:gd name="connsiteX86" fmla="*/ 381000 w 892174"/>
                <a:gd name="connsiteY86" fmla="*/ 349250 h 1441451"/>
                <a:gd name="connsiteX87" fmla="*/ 384175 w 892174"/>
                <a:gd name="connsiteY87" fmla="*/ 352425 h 1441451"/>
                <a:gd name="connsiteX88" fmla="*/ 396875 w 892174"/>
                <a:gd name="connsiteY88" fmla="*/ 358775 h 1441451"/>
                <a:gd name="connsiteX89" fmla="*/ 403225 w 892174"/>
                <a:gd name="connsiteY89" fmla="*/ 358775 h 1441451"/>
                <a:gd name="connsiteX90" fmla="*/ 406400 w 892174"/>
                <a:gd name="connsiteY90" fmla="*/ 361950 h 1441451"/>
                <a:gd name="connsiteX91" fmla="*/ 409575 w 892174"/>
                <a:gd name="connsiteY91" fmla="*/ 368300 h 1441451"/>
                <a:gd name="connsiteX92" fmla="*/ 409575 w 892174"/>
                <a:gd name="connsiteY92" fmla="*/ 371475 h 1441451"/>
                <a:gd name="connsiteX93" fmla="*/ 406400 w 892174"/>
                <a:gd name="connsiteY93" fmla="*/ 371475 h 1441451"/>
                <a:gd name="connsiteX94" fmla="*/ 406400 w 892174"/>
                <a:gd name="connsiteY94" fmla="*/ 374650 h 1441451"/>
                <a:gd name="connsiteX95" fmla="*/ 409575 w 892174"/>
                <a:gd name="connsiteY95" fmla="*/ 377825 h 1441451"/>
                <a:gd name="connsiteX96" fmla="*/ 412750 w 892174"/>
                <a:gd name="connsiteY96" fmla="*/ 377825 h 1441451"/>
                <a:gd name="connsiteX97" fmla="*/ 419100 w 892174"/>
                <a:gd name="connsiteY97" fmla="*/ 387350 h 1441451"/>
                <a:gd name="connsiteX98" fmla="*/ 425450 w 892174"/>
                <a:gd name="connsiteY98" fmla="*/ 403225 h 1441451"/>
                <a:gd name="connsiteX99" fmla="*/ 431800 w 892174"/>
                <a:gd name="connsiteY99" fmla="*/ 422275 h 1441451"/>
                <a:gd name="connsiteX100" fmla="*/ 434975 w 892174"/>
                <a:gd name="connsiteY100" fmla="*/ 422275 h 1441451"/>
                <a:gd name="connsiteX101" fmla="*/ 441325 w 892174"/>
                <a:gd name="connsiteY101" fmla="*/ 428625 h 1441451"/>
                <a:gd name="connsiteX102" fmla="*/ 441325 w 892174"/>
                <a:gd name="connsiteY102" fmla="*/ 431800 h 1441451"/>
                <a:gd name="connsiteX103" fmla="*/ 444500 w 892174"/>
                <a:gd name="connsiteY103" fmla="*/ 438150 h 1441451"/>
                <a:gd name="connsiteX104" fmla="*/ 441325 w 892174"/>
                <a:gd name="connsiteY104" fmla="*/ 444500 h 1441451"/>
                <a:gd name="connsiteX105" fmla="*/ 444500 w 892174"/>
                <a:gd name="connsiteY105" fmla="*/ 447675 h 1441451"/>
                <a:gd name="connsiteX106" fmla="*/ 444500 w 892174"/>
                <a:gd name="connsiteY106" fmla="*/ 450850 h 1441451"/>
                <a:gd name="connsiteX107" fmla="*/ 447675 w 892174"/>
                <a:gd name="connsiteY107" fmla="*/ 454025 h 1441451"/>
                <a:gd name="connsiteX108" fmla="*/ 450850 w 892174"/>
                <a:gd name="connsiteY108" fmla="*/ 454025 h 1441451"/>
                <a:gd name="connsiteX109" fmla="*/ 450850 w 892174"/>
                <a:gd name="connsiteY109" fmla="*/ 457200 h 1441451"/>
                <a:gd name="connsiteX110" fmla="*/ 454025 w 892174"/>
                <a:gd name="connsiteY110" fmla="*/ 460375 h 1441451"/>
                <a:gd name="connsiteX111" fmla="*/ 457200 w 892174"/>
                <a:gd name="connsiteY111" fmla="*/ 463550 h 1441451"/>
                <a:gd name="connsiteX112" fmla="*/ 460375 w 892174"/>
                <a:gd name="connsiteY112" fmla="*/ 469900 h 1441451"/>
                <a:gd name="connsiteX113" fmla="*/ 463550 w 892174"/>
                <a:gd name="connsiteY113" fmla="*/ 476250 h 1441451"/>
                <a:gd name="connsiteX114" fmla="*/ 466725 w 892174"/>
                <a:gd name="connsiteY114" fmla="*/ 476250 h 1441451"/>
                <a:gd name="connsiteX115" fmla="*/ 469900 w 892174"/>
                <a:gd name="connsiteY115" fmla="*/ 473075 h 1441451"/>
                <a:gd name="connsiteX116" fmla="*/ 473075 w 892174"/>
                <a:gd name="connsiteY116" fmla="*/ 473075 h 1441451"/>
                <a:gd name="connsiteX117" fmla="*/ 476250 w 892174"/>
                <a:gd name="connsiteY117" fmla="*/ 473075 h 1441451"/>
                <a:gd name="connsiteX118" fmla="*/ 479425 w 892174"/>
                <a:gd name="connsiteY118" fmla="*/ 479425 h 1441451"/>
                <a:gd name="connsiteX119" fmla="*/ 479425 w 892174"/>
                <a:gd name="connsiteY119" fmla="*/ 482600 h 1441451"/>
                <a:gd name="connsiteX120" fmla="*/ 476250 w 892174"/>
                <a:gd name="connsiteY120" fmla="*/ 482600 h 1441451"/>
                <a:gd name="connsiteX121" fmla="*/ 476250 w 892174"/>
                <a:gd name="connsiteY121" fmla="*/ 485775 h 1441451"/>
                <a:gd name="connsiteX122" fmla="*/ 476250 w 892174"/>
                <a:gd name="connsiteY122" fmla="*/ 488950 h 1441451"/>
                <a:gd name="connsiteX123" fmla="*/ 476250 w 892174"/>
                <a:gd name="connsiteY123" fmla="*/ 492125 h 1441451"/>
                <a:gd name="connsiteX124" fmla="*/ 479425 w 892174"/>
                <a:gd name="connsiteY124" fmla="*/ 492125 h 1441451"/>
                <a:gd name="connsiteX125" fmla="*/ 479425 w 892174"/>
                <a:gd name="connsiteY125" fmla="*/ 495300 h 1441451"/>
                <a:gd name="connsiteX126" fmla="*/ 474764 w 892174"/>
                <a:gd name="connsiteY126" fmla="*/ 495300 h 1441451"/>
                <a:gd name="connsiteX127" fmla="*/ 474764 w 892174"/>
                <a:gd name="connsiteY127" fmla="*/ 495301 h 1441451"/>
                <a:gd name="connsiteX128" fmla="*/ 492125 w 892174"/>
                <a:gd name="connsiteY128" fmla="*/ 495301 h 1441451"/>
                <a:gd name="connsiteX129" fmla="*/ 504825 w 892174"/>
                <a:gd name="connsiteY129" fmla="*/ 492126 h 1441451"/>
                <a:gd name="connsiteX130" fmla="*/ 514350 w 892174"/>
                <a:gd name="connsiteY130" fmla="*/ 492126 h 1441451"/>
                <a:gd name="connsiteX131" fmla="*/ 517525 w 892174"/>
                <a:gd name="connsiteY131" fmla="*/ 495301 h 1441451"/>
                <a:gd name="connsiteX132" fmla="*/ 517525 w 892174"/>
                <a:gd name="connsiteY132" fmla="*/ 498476 h 1441451"/>
                <a:gd name="connsiteX133" fmla="*/ 517525 w 892174"/>
                <a:gd name="connsiteY133" fmla="*/ 501651 h 1441451"/>
                <a:gd name="connsiteX134" fmla="*/ 514350 w 892174"/>
                <a:gd name="connsiteY134" fmla="*/ 501651 h 1441451"/>
                <a:gd name="connsiteX135" fmla="*/ 514350 w 892174"/>
                <a:gd name="connsiteY135" fmla="*/ 504826 h 1441451"/>
                <a:gd name="connsiteX136" fmla="*/ 511175 w 892174"/>
                <a:gd name="connsiteY136" fmla="*/ 514351 h 1441451"/>
                <a:gd name="connsiteX137" fmla="*/ 504825 w 892174"/>
                <a:gd name="connsiteY137" fmla="*/ 523876 h 1441451"/>
                <a:gd name="connsiteX138" fmla="*/ 504825 w 892174"/>
                <a:gd name="connsiteY138" fmla="*/ 530226 h 1441451"/>
                <a:gd name="connsiteX139" fmla="*/ 504825 w 892174"/>
                <a:gd name="connsiteY139" fmla="*/ 536576 h 1441451"/>
                <a:gd name="connsiteX140" fmla="*/ 501650 w 892174"/>
                <a:gd name="connsiteY140" fmla="*/ 539751 h 1441451"/>
                <a:gd name="connsiteX141" fmla="*/ 498475 w 892174"/>
                <a:gd name="connsiteY141" fmla="*/ 539751 h 1441451"/>
                <a:gd name="connsiteX142" fmla="*/ 498475 w 892174"/>
                <a:gd name="connsiteY142" fmla="*/ 542926 h 1441451"/>
                <a:gd name="connsiteX143" fmla="*/ 495300 w 892174"/>
                <a:gd name="connsiteY143" fmla="*/ 542926 h 1441451"/>
                <a:gd name="connsiteX144" fmla="*/ 495300 w 892174"/>
                <a:gd name="connsiteY144" fmla="*/ 546101 h 1441451"/>
                <a:gd name="connsiteX145" fmla="*/ 498475 w 892174"/>
                <a:gd name="connsiteY145" fmla="*/ 546101 h 1441451"/>
                <a:gd name="connsiteX146" fmla="*/ 498475 w 892174"/>
                <a:gd name="connsiteY146" fmla="*/ 549276 h 1441451"/>
                <a:gd name="connsiteX147" fmla="*/ 492125 w 892174"/>
                <a:gd name="connsiteY147" fmla="*/ 558801 h 1441451"/>
                <a:gd name="connsiteX148" fmla="*/ 488950 w 892174"/>
                <a:gd name="connsiteY148" fmla="*/ 565151 h 1441451"/>
                <a:gd name="connsiteX149" fmla="*/ 488950 w 892174"/>
                <a:gd name="connsiteY149" fmla="*/ 574676 h 1441451"/>
                <a:gd name="connsiteX150" fmla="*/ 485775 w 892174"/>
                <a:gd name="connsiteY150" fmla="*/ 584201 h 1441451"/>
                <a:gd name="connsiteX151" fmla="*/ 482600 w 892174"/>
                <a:gd name="connsiteY151" fmla="*/ 584201 h 1441451"/>
                <a:gd name="connsiteX152" fmla="*/ 479425 w 892174"/>
                <a:gd name="connsiteY152" fmla="*/ 584201 h 1441451"/>
                <a:gd name="connsiteX153" fmla="*/ 476250 w 892174"/>
                <a:gd name="connsiteY153" fmla="*/ 584201 h 1441451"/>
                <a:gd name="connsiteX154" fmla="*/ 476250 w 892174"/>
                <a:gd name="connsiteY154" fmla="*/ 587376 h 1441451"/>
                <a:gd name="connsiteX155" fmla="*/ 476250 w 892174"/>
                <a:gd name="connsiteY155" fmla="*/ 590551 h 1441451"/>
                <a:gd name="connsiteX156" fmla="*/ 476250 w 892174"/>
                <a:gd name="connsiteY156" fmla="*/ 593726 h 1441451"/>
                <a:gd name="connsiteX157" fmla="*/ 479425 w 892174"/>
                <a:gd name="connsiteY157" fmla="*/ 593726 h 1441451"/>
                <a:gd name="connsiteX158" fmla="*/ 482600 w 892174"/>
                <a:gd name="connsiteY158" fmla="*/ 593726 h 1441451"/>
                <a:gd name="connsiteX159" fmla="*/ 482600 w 892174"/>
                <a:gd name="connsiteY159" fmla="*/ 596901 h 1441451"/>
                <a:gd name="connsiteX160" fmla="*/ 482600 w 892174"/>
                <a:gd name="connsiteY160" fmla="*/ 600076 h 1441451"/>
                <a:gd name="connsiteX161" fmla="*/ 479425 w 892174"/>
                <a:gd name="connsiteY161" fmla="*/ 612776 h 1441451"/>
                <a:gd name="connsiteX162" fmla="*/ 476250 w 892174"/>
                <a:gd name="connsiteY162" fmla="*/ 615951 h 1441451"/>
                <a:gd name="connsiteX163" fmla="*/ 479425 w 892174"/>
                <a:gd name="connsiteY163" fmla="*/ 615951 h 1441451"/>
                <a:gd name="connsiteX164" fmla="*/ 482600 w 892174"/>
                <a:gd name="connsiteY164" fmla="*/ 619126 h 1441451"/>
                <a:gd name="connsiteX165" fmla="*/ 485775 w 892174"/>
                <a:gd name="connsiteY165" fmla="*/ 619126 h 1441451"/>
                <a:gd name="connsiteX166" fmla="*/ 485775 w 892174"/>
                <a:gd name="connsiteY166" fmla="*/ 622301 h 1441451"/>
                <a:gd name="connsiteX167" fmla="*/ 485775 w 892174"/>
                <a:gd name="connsiteY167" fmla="*/ 625476 h 1441451"/>
                <a:gd name="connsiteX168" fmla="*/ 482600 w 892174"/>
                <a:gd name="connsiteY168" fmla="*/ 635001 h 1441451"/>
                <a:gd name="connsiteX169" fmla="*/ 479425 w 892174"/>
                <a:gd name="connsiteY169" fmla="*/ 641351 h 1441451"/>
                <a:gd name="connsiteX170" fmla="*/ 476250 w 892174"/>
                <a:gd name="connsiteY170" fmla="*/ 641351 h 1441451"/>
                <a:gd name="connsiteX171" fmla="*/ 469900 w 892174"/>
                <a:gd name="connsiteY171" fmla="*/ 644526 h 1441451"/>
                <a:gd name="connsiteX172" fmla="*/ 466725 w 892174"/>
                <a:gd name="connsiteY172" fmla="*/ 644526 h 1441451"/>
                <a:gd name="connsiteX173" fmla="*/ 460375 w 892174"/>
                <a:gd name="connsiteY173" fmla="*/ 654051 h 1441451"/>
                <a:gd name="connsiteX174" fmla="*/ 460375 w 892174"/>
                <a:gd name="connsiteY174" fmla="*/ 657226 h 1441451"/>
                <a:gd name="connsiteX175" fmla="*/ 460375 w 892174"/>
                <a:gd name="connsiteY175" fmla="*/ 663576 h 1441451"/>
                <a:gd name="connsiteX176" fmla="*/ 463550 w 892174"/>
                <a:gd name="connsiteY176" fmla="*/ 663576 h 1441451"/>
                <a:gd name="connsiteX177" fmla="*/ 463550 w 892174"/>
                <a:gd name="connsiteY177" fmla="*/ 666751 h 1441451"/>
                <a:gd name="connsiteX178" fmla="*/ 466725 w 892174"/>
                <a:gd name="connsiteY178" fmla="*/ 666751 h 1441451"/>
                <a:gd name="connsiteX179" fmla="*/ 466725 w 892174"/>
                <a:gd name="connsiteY179" fmla="*/ 669926 h 1441451"/>
                <a:gd name="connsiteX180" fmla="*/ 463550 w 892174"/>
                <a:gd name="connsiteY180" fmla="*/ 676276 h 1441451"/>
                <a:gd name="connsiteX181" fmla="*/ 463550 w 892174"/>
                <a:gd name="connsiteY181" fmla="*/ 679451 h 1441451"/>
                <a:gd name="connsiteX182" fmla="*/ 460375 w 892174"/>
                <a:gd name="connsiteY182" fmla="*/ 679451 h 1441451"/>
                <a:gd name="connsiteX183" fmla="*/ 454025 w 892174"/>
                <a:gd name="connsiteY183" fmla="*/ 695326 h 1441451"/>
                <a:gd name="connsiteX184" fmla="*/ 450850 w 892174"/>
                <a:gd name="connsiteY184" fmla="*/ 698501 h 1441451"/>
                <a:gd name="connsiteX185" fmla="*/ 454025 w 892174"/>
                <a:gd name="connsiteY185" fmla="*/ 698501 h 1441451"/>
                <a:gd name="connsiteX186" fmla="*/ 460375 w 892174"/>
                <a:gd name="connsiteY186" fmla="*/ 695326 h 1441451"/>
                <a:gd name="connsiteX187" fmla="*/ 463550 w 892174"/>
                <a:gd name="connsiteY187" fmla="*/ 698501 h 1441451"/>
                <a:gd name="connsiteX188" fmla="*/ 466725 w 892174"/>
                <a:gd name="connsiteY188" fmla="*/ 698501 h 1441451"/>
                <a:gd name="connsiteX189" fmla="*/ 476250 w 892174"/>
                <a:gd name="connsiteY189" fmla="*/ 714376 h 1441451"/>
                <a:gd name="connsiteX190" fmla="*/ 476250 w 892174"/>
                <a:gd name="connsiteY190" fmla="*/ 717551 h 1441451"/>
                <a:gd name="connsiteX191" fmla="*/ 479425 w 892174"/>
                <a:gd name="connsiteY191" fmla="*/ 717551 h 1441451"/>
                <a:gd name="connsiteX192" fmla="*/ 479425 w 892174"/>
                <a:gd name="connsiteY192" fmla="*/ 720726 h 1441451"/>
                <a:gd name="connsiteX193" fmla="*/ 488950 w 892174"/>
                <a:gd name="connsiteY193" fmla="*/ 717551 h 1441451"/>
                <a:gd name="connsiteX194" fmla="*/ 492125 w 892174"/>
                <a:gd name="connsiteY194" fmla="*/ 714376 h 1441451"/>
                <a:gd name="connsiteX195" fmla="*/ 492125 w 892174"/>
                <a:gd name="connsiteY195" fmla="*/ 711201 h 1441451"/>
                <a:gd name="connsiteX196" fmla="*/ 495300 w 892174"/>
                <a:gd name="connsiteY196" fmla="*/ 708026 h 1441451"/>
                <a:gd name="connsiteX197" fmla="*/ 498475 w 892174"/>
                <a:gd name="connsiteY197" fmla="*/ 708026 h 1441451"/>
                <a:gd name="connsiteX198" fmla="*/ 504825 w 892174"/>
                <a:gd name="connsiteY198" fmla="*/ 704851 h 1441451"/>
                <a:gd name="connsiteX199" fmla="*/ 508000 w 892174"/>
                <a:gd name="connsiteY199" fmla="*/ 708026 h 1441451"/>
                <a:gd name="connsiteX200" fmla="*/ 517525 w 892174"/>
                <a:gd name="connsiteY200" fmla="*/ 698501 h 1441451"/>
                <a:gd name="connsiteX201" fmla="*/ 527050 w 892174"/>
                <a:gd name="connsiteY201" fmla="*/ 692151 h 1441451"/>
                <a:gd name="connsiteX202" fmla="*/ 527050 w 892174"/>
                <a:gd name="connsiteY202" fmla="*/ 688976 h 1441451"/>
                <a:gd name="connsiteX203" fmla="*/ 536575 w 892174"/>
                <a:gd name="connsiteY203" fmla="*/ 682626 h 1441451"/>
                <a:gd name="connsiteX204" fmla="*/ 539750 w 892174"/>
                <a:gd name="connsiteY204" fmla="*/ 685801 h 1441451"/>
                <a:gd name="connsiteX205" fmla="*/ 539750 w 892174"/>
                <a:gd name="connsiteY205" fmla="*/ 688976 h 1441451"/>
                <a:gd name="connsiteX206" fmla="*/ 542925 w 892174"/>
                <a:gd name="connsiteY206" fmla="*/ 698501 h 1441451"/>
                <a:gd name="connsiteX207" fmla="*/ 549275 w 892174"/>
                <a:gd name="connsiteY207" fmla="*/ 698501 h 1441451"/>
                <a:gd name="connsiteX208" fmla="*/ 552450 w 892174"/>
                <a:gd name="connsiteY208" fmla="*/ 701676 h 1441451"/>
                <a:gd name="connsiteX209" fmla="*/ 552450 w 892174"/>
                <a:gd name="connsiteY209" fmla="*/ 704851 h 1441451"/>
                <a:gd name="connsiteX210" fmla="*/ 555625 w 892174"/>
                <a:gd name="connsiteY210" fmla="*/ 704851 h 1441451"/>
                <a:gd name="connsiteX211" fmla="*/ 555625 w 892174"/>
                <a:gd name="connsiteY211" fmla="*/ 708026 h 1441451"/>
                <a:gd name="connsiteX212" fmla="*/ 552450 w 892174"/>
                <a:gd name="connsiteY212" fmla="*/ 708026 h 1441451"/>
                <a:gd name="connsiteX213" fmla="*/ 552450 w 892174"/>
                <a:gd name="connsiteY213" fmla="*/ 711201 h 1441451"/>
                <a:gd name="connsiteX214" fmla="*/ 549275 w 892174"/>
                <a:gd name="connsiteY214" fmla="*/ 717551 h 1441451"/>
                <a:gd name="connsiteX215" fmla="*/ 549275 w 892174"/>
                <a:gd name="connsiteY215" fmla="*/ 720726 h 1441451"/>
                <a:gd name="connsiteX216" fmla="*/ 552450 w 892174"/>
                <a:gd name="connsiteY216" fmla="*/ 720726 h 1441451"/>
                <a:gd name="connsiteX217" fmla="*/ 555625 w 892174"/>
                <a:gd name="connsiteY217" fmla="*/ 720726 h 1441451"/>
                <a:gd name="connsiteX218" fmla="*/ 558800 w 892174"/>
                <a:gd name="connsiteY218" fmla="*/ 727076 h 1441451"/>
                <a:gd name="connsiteX219" fmla="*/ 555625 w 892174"/>
                <a:gd name="connsiteY219" fmla="*/ 730251 h 1441451"/>
                <a:gd name="connsiteX220" fmla="*/ 552450 w 892174"/>
                <a:gd name="connsiteY220" fmla="*/ 733426 h 1441451"/>
                <a:gd name="connsiteX221" fmla="*/ 555625 w 892174"/>
                <a:gd name="connsiteY221" fmla="*/ 742951 h 1441451"/>
                <a:gd name="connsiteX222" fmla="*/ 555625 w 892174"/>
                <a:gd name="connsiteY222" fmla="*/ 752476 h 1441451"/>
                <a:gd name="connsiteX223" fmla="*/ 555625 w 892174"/>
                <a:gd name="connsiteY223" fmla="*/ 758826 h 1441451"/>
                <a:gd name="connsiteX224" fmla="*/ 558800 w 892174"/>
                <a:gd name="connsiteY224" fmla="*/ 762001 h 1441451"/>
                <a:gd name="connsiteX225" fmla="*/ 561975 w 892174"/>
                <a:gd name="connsiteY225" fmla="*/ 765176 h 1441451"/>
                <a:gd name="connsiteX226" fmla="*/ 561975 w 892174"/>
                <a:gd name="connsiteY226" fmla="*/ 768351 h 1441451"/>
                <a:gd name="connsiteX227" fmla="*/ 565150 w 892174"/>
                <a:gd name="connsiteY227" fmla="*/ 774701 h 1441451"/>
                <a:gd name="connsiteX228" fmla="*/ 571500 w 892174"/>
                <a:gd name="connsiteY228" fmla="*/ 787401 h 1441451"/>
                <a:gd name="connsiteX229" fmla="*/ 568325 w 892174"/>
                <a:gd name="connsiteY229" fmla="*/ 790576 h 1441451"/>
                <a:gd name="connsiteX230" fmla="*/ 571500 w 892174"/>
                <a:gd name="connsiteY230" fmla="*/ 793751 h 1441451"/>
                <a:gd name="connsiteX231" fmla="*/ 571500 w 892174"/>
                <a:gd name="connsiteY231" fmla="*/ 800101 h 1441451"/>
                <a:gd name="connsiteX232" fmla="*/ 574675 w 892174"/>
                <a:gd name="connsiteY232" fmla="*/ 803276 h 1441451"/>
                <a:gd name="connsiteX233" fmla="*/ 581025 w 892174"/>
                <a:gd name="connsiteY233" fmla="*/ 812801 h 1441451"/>
                <a:gd name="connsiteX234" fmla="*/ 584200 w 892174"/>
                <a:gd name="connsiteY234" fmla="*/ 812801 h 1441451"/>
                <a:gd name="connsiteX235" fmla="*/ 587375 w 892174"/>
                <a:gd name="connsiteY235" fmla="*/ 815976 h 1441451"/>
                <a:gd name="connsiteX236" fmla="*/ 584200 w 892174"/>
                <a:gd name="connsiteY236" fmla="*/ 822326 h 1441451"/>
                <a:gd name="connsiteX237" fmla="*/ 584200 w 892174"/>
                <a:gd name="connsiteY237" fmla="*/ 825501 h 1441451"/>
                <a:gd name="connsiteX238" fmla="*/ 584200 w 892174"/>
                <a:gd name="connsiteY238" fmla="*/ 831851 h 1441451"/>
                <a:gd name="connsiteX239" fmla="*/ 581025 w 892174"/>
                <a:gd name="connsiteY239" fmla="*/ 835026 h 1441451"/>
                <a:gd name="connsiteX240" fmla="*/ 577850 w 892174"/>
                <a:gd name="connsiteY240" fmla="*/ 835026 h 1441451"/>
                <a:gd name="connsiteX241" fmla="*/ 574675 w 892174"/>
                <a:gd name="connsiteY241" fmla="*/ 835026 h 1441451"/>
                <a:gd name="connsiteX242" fmla="*/ 577850 w 892174"/>
                <a:gd name="connsiteY242" fmla="*/ 838201 h 1441451"/>
                <a:gd name="connsiteX243" fmla="*/ 577850 w 892174"/>
                <a:gd name="connsiteY243" fmla="*/ 841376 h 1441451"/>
                <a:gd name="connsiteX244" fmla="*/ 577850 w 892174"/>
                <a:gd name="connsiteY244" fmla="*/ 844551 h 1441451"/>
                <a:gd name="connsiteX245" fmla="*/ 581025 w 892174"/>
                <a:gd name="connsiteY245" fmla="*/ 850901 h 1441451"/>
                <a:gd name="connsiteX246" fmla="*/ 584200 w 892174"/>
                <a:gd name="connsiteY246" fmla="*/ 857251 h 1441451"/>
                <a:gd name="connsiteX247" fmla="*/ 593725 w 892174"/>
                <a:gd name="connsiteY247" fmla="*/ 863601 h 1441451"/>
                <a:gd name="connsiteX248" fmla="*/ 606425 w 892174"/>
                <a:gd name="connsiteY248" fmla="*/ 863601 h 1441451"/>
                <a:gd name="connsiteX249" fmla="*/ 609600 w 892174"/>
                <a:gd name="connsiteY249" fmla="*/ 866776 h 1441451"/>
                <a:gd name="connsiteX250" fmla="*/ 612775 w 892174"/>
                <a:gd name="connsiteY250" fmla="*/ 866776 h 1441451"/>
                <a:gd name="connsiteX251" fmla="*/ 622300 w 892174"/>
                <a:gd name="connsiteY251" fmla="*/ 873126 h 1441451"/>
                <a:gd name="connsiteX252" fmla="*/ 622300 w 892174"/>
                <a:gd name="connsiteY252" fmla="*/ 876301 h 1441451"/>
                <a:gd name="connsiteX253" fmla="*/ 619125 w 892174"/>
                <a:gd name="connsiteY253" fmla="*/ 876301 h 1441451"/>
                <a:gd name="connsiteX254" fmla="*/ 619125 w 892174"/>
                <a:gd name="connsiteY254" fmla="*/ 879476 h 1441451"/>
                <a:gd name="connsiteX255" fmla="*/ 622300 w 892174"/>
                <a:gd name="connsiteY255" fmla="*/ 882651 h 1441451"/>
                <a:gd name="connsiteX256" fmla="*/ 625475 w 892174"/>
                <a:gd name="connsiteY256" fmla="*/ 895351 h 1441451"/>
                <a:gd name="connsiteX257" fmla="*/ 628650 w 892174"/>
                <a:gd name="connsiteY257" fmla="*/ 901701 h 1441451"/>
                <a:gd name="connsiteX258" fmla="*/ 625475 w 892174"/>
                <a:gd name="connsiteY258" fmla="*/ 904876 h 1441451"/>
                <a:gd name="connsiteX259" fmla="*/ 622300 w 892174"/>
                <a:gd name="connsiteY259" fmla="*/ 904876 h 1441451"/>
                <a:gd name="connsiteX260" fmla="*/ 622300 w 892174"/>
                <a:gd name="connsiteY260" fmla="*/ 908051 h 1441451"/>
                <a:gd name="connsiteX261" fmla="*/ 625475 w 892174"/>
                <a:gd name="connsiteY261" fmla="*/ 917576 h 1441451"/>
                <a:gd name="connsiteX262" fmla="*/ 628650 w 892174"/>
                <a:gd name="connsiteY262" fmla="*/ 920751 h 1441451"/>
                <a:gd name="connsiteX263" fmla="*/ 628650 w 892174"/>
                <a:gd name="connsiteY263" fmla="*/ 923926 h 1441451"/>
                <a:gd name="connsiteX264" fmla="*/ 628650 w 892174"/>
                <a:gd name="connsiteY264" fmla="*/ 927101 h 1441451"/>
                <a:gd name="connsiteX265" fmla="*/ 628650 w 892174"/>
                <a:gd name="connsiteY265" fmla="*/ 930276 h 1441451"/>
                <a:gd name="connsiteX266" fmla="*/ 628650 w 892174"/>
                <a:gd name="connsiteY266" fmla="*/ 936626 h 1441451"/>
                <a:gd name="connsiteX267" fmla="*/ 628650 w 892174"/>
                <a:gd name="connsiteY267" fmla="*/ 939801 h 1441451"/>
                <a:gd name="connsiteX268" fmla="*/ 631825 w 892174"/>
                <a:gd name="connsiteY268" fmla="*/ 939801 h 1441451"/>
                <a:gd name="connsiteX269" fmla="*/ 631825 w 892174"/>
                <a:gd name="connsiteY269" fmla="*/ 942976 h 1441451"/>
                <a:gd name="connsiteX270" fmla="*/ 647700 w 892174"/>
                <a:gd name="connsiteY270" fmla="*/ 958851 h 1441451"/>
                <a:gd name="connsiteX271" fmla="*/ 650874 w 892174"/>
                <a:gd name="connsiteY271" fmla="*/ 955677 h 1441451"/>
                <a:gd name="connsiteX272" fmla="*/ 650874 w 892174"/>
                <a:gd name="connsiteY272" fmla="*/ 955676 h 1441451"/>
                <a:gd name="connsiteX273" fmla="*/ 650874 w 892174"/>
                <a:gd name="connsiteY273" fmla="*/ 952501 h 1441451"/>
                <a:gd name="connsiteX274" fmla="*/ 650874 w 892174"/>
                <a:gd name="connsiteY274" fmla="*/ 949326 h 1441451"/>
                <a:gd name="connsiteX275" fmla="*/ 650874 w 892174"/>
                <a:gd name="connsiteY275" fmla="*/ 946151 h 1441451"/>
                <a:gd name="connsiteX276" fmla="*/ 650874 w 892174"/>
                <a:gd name="connsiteY276" fmla="*/ 942976 h 1441451"/>
                <a:gd name="connsiteX277" fmla="*/ 660399 w 892174"/>
                <a:gd name="connsiteY277" fmla="*/ 936626 h 1441451"/>
                <a:gd name="connsiteX278" fmla="*/ 666749 w 892174"/>
                <a:gd name="connsiteY278" fmla="*/ 933451 h 1441451"/>
                <a:gd name="connsiteX279" fmla="*/ 682624 w 892174"/>
                <a:gd name="connsiteY279" fmla="*/ 939801 h 1441451"/>
                <a:gd name="connsiteX280" fmla="*/ 685799 w 892174"/>
                <a:gd name="connsiteY280" fmla="*/ 939801 h 1441451"/>
                <a:gd name="connsiteX281" fmla="*/ 688974 w 892174"/>
                <a:gd name="connsiteY281" fmla="*/ 939801 h 1441451"/>
                <a:gd name="connsiteX282" fmla="*/ 698499 w 892174"/>
                <a:gd name="connsiteY282" fmla="*/ 942976 h 1441451"/>
                <a:gd name="connsiteX283" fmla="*/ 701674 w 892174"/>
                <a:gd name="connsiteY283" fmla="*/ 942976 h 1441451"/>
                <a:gd name="connsiteX284" fmla="*/ 708024 w 892174"/>
                <a:gd name="connsiteY284" fmla="*/ 949326 h 1441451"/>
                <a:gd name="connsiteX285" fmla="*/ 711199 w 892174"/>
                <a:gd name="connsiteY285" fmla="*/ 949326 h 1441451"/>
                <a:gd name="connsiteX286" fmla="*/ 714374 w 892174"/>
                <a:gd name="connsiteY286" fmla="*/ 946151 h 1441451"/>
                <a:gd name="connsiteX287" fmla="*/ 714374 w 892174"/>
                <a:gd name="connsiteY287" fmla="*/ 942976 h 1441451"/>
                <a:gd name="connsiteX288" fmla="*/ 717549 w 892174"/>
                <a:gd name="connsiteY288" fmla="*/ 939801 h 1441451"/>
                <a:gd name="connsiteX289" fmla="*/ 717549 w 892174"/>
                <a:gd name="connsiteY289" fmla="*/ 936626 h 1441451"/>
                <a:gd name="connsiteX290" fmla="*/ 717549 w 892174"/>
                <a:gd name="connsiteY290" fmla="*/ 933451 h 1441451"/>
                <a:gd name="connsiteX291" fmla="*/ 727074 w 892174"/>
                <a:gd name="connsiteY291" fmla="*/ 930276 h 1441451"/>
                <a:gd name="connsiteX292" fmla="*/ 730249 w 892174"/>
                <a:gd name="connsiteY292" fmla="*/ 930276 h 1441451"/>
                <a:gd name="connsiteX293" fmla="*/ 733424 w 892174"/>
                <a:gd name="connsiteY293" fmla="*/ 930276 h 1441451"/>
                <a:gd name="connsiteX294" fmla="*/ 733424 w 892174"/>
                <a:gd name="connsiteY294" fmla="*/ 933451 h 1441451"/>
                <a:gd name="connsiteX295" fmla="*/ 736599 w 892174"/>
                <a:gd name="connsiteY295" fmla="*/ 936626 h 1441451"/>
                <a:gd name="connsiteX296" fmla="*/ 739774 w 892174"/>
                <a:gd name="connsiteY296" fmla="*/ 936626 h 1441451"/>
                <a:gd name="connsiteX297" fmla="*/ 755649 w 892174"/>
                <a:gd name="connsiteY297" fmla="*/ 939801 h 1441451"/>
                <a:gd name="connsiteX298" fmla="*/ 771524 w 892174"/>
                <a:gd name="connsiteY298" fmla="*/ 939801 h 1441451"/>
                <a:gd name="connsiteX299" fmla="*/ 771524 w 892174"/>
                <a:gd name="connsiteY299" fmla="*/ 936626 h 1441451"/>
                <a:gd name="connsiteX300" fmla="*/ 774699 w 892174"/>
                <a:gd name="connsiteY300" fmla="*/ 939801 h 1441451"/>
                <a:gd name="connsiteX301" fmla="*/ 784224 w 892174"/>
                <a:gd name="connsiteY301" fmla="*/ 936626 h 1441451"/>
                <a:gd name="connsiteX302" fmla="*/ 784224 w 892174"/>
                <a:gd name="connsiteY302" fmla="*/ 939801 h 1441451"/>
                <a:gd name="connsiteX303" fmla="*/ 787399 w 892174"/>
                <a:gd name="connsiteY303" fmla="*/ 946151 h 1441451"/>
                <a:gd name="connsiteX304" fmla="*/ 787399 w 892174"/>
                <a:gd name="connsiteY304" fmla="*/ 949326 h 1441451"/>
                <a:gd name="connsiteX305" fmla="*/ 790574 w 892174"/>
                <a:gd name="connsiteY305" fmla="*/ 949326 h 1441451"/>
                <a:gd name="connsiteX306" fmla="*/ 800099 w 892174"/>
                <a:gd name="connsiteY306" fmla="*/ 942976 h 1441451"/>
                <a:gd name="connsiteX307" fmla="*/ 806449 w 892174"/>
                <a:gd name="connsiteY307" fmla="*/ 942976 h 1441451"/>
                <a:gd name="connsiteX308" fmla="*/ 809624 w 892174"/>
                <a:gd name="connsiteY308" fmla="*/ 942976 h 1441451"/>
                <a:gd name="connsiteX309" fmla="*/ 812799 w 892174"/>
                <a:gd name="connsiteY309" fmla="*/ 942976 h 1441451"/>
                <a:gd name="connsiteX310" fmla="*/ 815974 w 892174"/>
                <a:gd name="connsiteY310" fmla="*/ 942976 h 1441451"/>
                <a:gd name="connsiteX311" fmla="*/ 822324 w 892174"/>
                <a:gd name="connsiteY311" fmla="*/ 942976 h 1441451"/>
                <a:gd name="connsiteX312" fmla="*/ 825499 w 892174"/>
                <a:gd name="connsiteY312" fmla="*/ 946151 h 1441451"/>
                <a:gd name="connsiteX313" fmla="*/ 828674 w 892174"/>
                <a:gd name="connsiteY313" fmla="*/ 946151 h 1441451"/>
                <a:gd name="connsiteX314" fmla="*/ 831849 w 892174"/>
                <a:gd name="connsiteY314" fmla="*/ 939801 h 1441451"/>
                <a:gd name="connsiteX315" fmla="*/ 831849 w 892174"/>
                <a:gd name="connsiteY315" fmla="*/ 936626 h 1441451"/>
                <a:gd name="connsiteX316" fmla="*/ 831849 w 892174"/>
                <a:gd name="connsiteY316" fmla="*/ 927101 h 1441451"/>
                <a:gd name="connsiteX317" fmla="*/ 838199 w 892174"/>
                <a:gd name="connsiteY317" fmla="*/ 917576 h 1441451"/>
                <a:gd name="connsiteX318" fmla="*/ 841374 w 892174"/>
                <a:gd name="connsiteY318" fmla="*/ 917576 h 1441451"/>
                <a:gd name="connsiteX319" fmla="*/ 847724 w 892174"/>
                <a:gd name="connsiteY319" fmla="*/ 914401 h 1441451"/>
                <a:gd name="connsiteX320" fmla="*/ 854074 w 892174"/>
                <a:gd name="connsiteY320" fmla="*/ 911226 h 1441451"/>
                <a:gd name="connsiteX321" fmla="*/ 857249 w 892174"/>
                <a:gd name="connsiteY321" fmla="*/ 914401 h 1441451"/>
                <a:gd name="connsiteX322" fmla="*/ 857249 w 892174"/>
                <a:gd name="connsiteY322" fmla="*/ 917576 h 1441451"/>
                <a:gd name="connsiteX323" fmla="*/ 860424 w 892174"/>
                <a:gd name="connsiteY323" fmla="*/ 917576 h 1441451"/>
                <a:gd name="connsiteX324" fmla="*/ 866774 w 892174"/>
                <a:gd name="connsiteY324" fmla="*/ 927101 h 1441451"/>
                <a:gd name="connsiteX325" fmla="*/ 873124 w 892174"/>
                <a:gd name="connsiteY325" fmla="*/ 936626 h 1441451"/>
                <a:gd name="connsiteX326" fmla="*/ 873124 w 892174"/>
                <a:gd name="connsiteY326" fmla="*/ 939801 h 1441451"/>
                <a:gd name="connsiteX327" fmla="*/ 869949 w 892174"/>
                <a:gd name="connsiteY327" fmla="*/ 939801 h 1441451"/>
                <a:gd name="connsiteX328" fmla="*/ 873124 w 892174"/>
                <a:gd name="connsiteY328" fmla="*/ 946151 h 1441451"/>
                <a:gd name="connsiteX329" fmla="*/ 879474 w 892174"/>
                <a:gd name="connsiteY329" fmla="*/ 955676 h 1441451"/>
                <a:gd name="connsiteX330" fmla="*/ 879474 w 892174"/>
                <a:gd name="connsiteY330" fmla="*/ 958851 h 1441451"/>
                <a:gd name="connsiteX331" fmla="*/ 882649 w 892174"/>
                <a:gd name="connsiteY331" fmla="*/ 962026 h 1441451"/>
                <a:gd name="connsiteX332" fmla="*/ 882649 w 892174"/>
                <a:gd name="connsiteY332" fmla="*/ 965201 h 1441451"/>
                <a:gd name="connsiteX333" fmla="*/ 885824 w 892174"/>
                <a:gd name="connsiteY333" fmla="*/ 965201 h 1441451"/>
                <a:gd name="connsiteX334" fmla="*/ 885824 w 892174"/>
                <a:gd name="connsiteY334" fmla="*/ 968376 h 1441451"/>
                <a:gd name="connsiteX335" fmla="*/ 888999 w 892174"/>
                <a:gd name="connsiteY335" fmla="*/ 968376 h 1441451"/>
                <a:gd name="connsiteX336" fmla="*/ 892174 w 892174"/>
                <a:gd name="connsiteY336" fmla="*/ 968376 h 1441451"/>
                <a:gd name="connsiteX337" fmla="*/ 892174 w 892174"/>
                <a:gd name="connsiteY337" fmla="*/ 974726 h 1441451"/>
                <a:gd name="connsiteX338" fmla="*/ 888999 w 892174"/>
                <a:gd name="connsiteY338" fmla="*/ 990601 h 1441451"/>
                <a:gd name="connsiteX339" fmla="*/ 888999 w 892174"/>
                <a:gd name="connsiteY339" fmla="*/ 996951 h 1441451"/>
                <a:gd name="connsiteX340" fmla="*/ 885824 w 892174"/>
                <a:gd name="connsiteY340" fmla="*/ 1009651 h 1441451"/>
                <a:gd name="connsiteX341" fmla="*/ 885824 w 892174"/>
                <a:gd name="connsiteY341" fmla="*/ 1025526 h 1441451"/>
                <a:gd name="connsiteX342" fmla="*/ 882649 w 892174"/>
                <a:gd name="connsiteY342" fmla="*/ 1041401 h 1441451"/>
                <a:gd name="connsiteX343" fmla="*/ 879474 w 892174"/>
                <a:gd name="connsiteY343" fmla="*/ 1060451 h 1441451"/>
                <a:gd name="connsiteX344" fmla="*/ 879474 w 892174"/>
                <a:gd name="connsiteY344" fmla="*/ 1063626 h 1441451"/>
                <a:gd name="connsiteX345" fmla="*/ 879474 w 892174"/>
                <a:gd name="connsiteY345" fmla="*/ 1076326 h 1441451"/>
                <a:gd name="connsiteX346" fmla="*/ 873124 w 892174"/>
                <a:gd name="connsiteY346" fmla="*/ 1130301 h 1441451"/>
                <a:gd name="connsiteX347" fmla="*/ 869949 w 892174"/>
                <a:gd name="connsiteY347" fmla="*/ 1139826 h 1441451"/>
                <a:gd name="connsiteX348" fmla="*/ 869949 w 892174"/>
                <a:gd name="connsiteY348" fmla="*/ 1143001 h 1441451"/>
                <a:gd name="connsiteX349" fmla="*/ 869949 w 892174"/>
                <a:gd name="connsiteY349" fmla="*/ 1146176 h 1441451"/>
                <a:gd name="connsiteX350" fmla="*/ 869949 w 892174"/>
                <a:gd name="connsiteY350" fmla="*/ 1149351 h 1441451"/>
                <a:gd name="connsiteX351" fmla="*/ 869950 w 892174"/>
                <a:gd name="connsiteY351" fmla="*/ 1149351 h 1441451"/>
                <a:gd name="connsiteX352" fmla="*/ 869950 w 892174"/>
                <a:gd name="connsiteY352" fmla="*/ 1152526 h 1441451"/>
                <a:gd name="connsiteX353" fmla="*/ 869950 w 892174"/>
                <a:gd name="connsiteY353" fmla="*/ 1158876 h 1441451"/>
                <a:gd name="connsiteX354" fmla="*/ 866775 w 892174"/>
                <a:gd name="connsiteY354" fmla="*/ 1177926 h 1441451"/>
                <a:gd name="connsiteX355" fmla="*/ 866775 w 892174"/>
                <a:gd name="connsiteY355" fmla="*/ 1181101 h 1441451"/>
                <a:gd name="connsiteX356" fmla="*/ 866775 w 892174"/>
                <a:gd name="connsiteY356" fmla="*/ 1184276 h 1441451"/>
                <a:gd name="connsiteX357" fmla="*/ 866775 w 892174"/>
                <a:gd name="connsiteY357" fmla="*/ 1190626 h 1441451"/>
                <a:gd name="connsiteX358" fmla="*/ 863600 w 892174"/>
                <a:gd name="connsiteY358" fmla="*/ 1203326 h 1441451"/>
                <a:gd name="connsiteX359" fmla="*/ 860425 w 892174"/>
                <a:gd name="connsiteY359" fmla="*/ 1216026 h 1441451"/>
                <a:gd name="connsiteX360" fmla="*/ 860425 w 892174"/>
                <a:gd name="connsiteY360" fmla="*/ 1222376 h 1441451"/>
                <a:gd name="connsiteX361" fmla="*/ 860425 w 892174"/>
                <a:gd name="connsiteY361" fmla="*/ 1228726 h 1441451"/>
                <a:gd name="connsiteX362" fmla="*/ 860425 w 892174"/>
                <a:gd name="connsiteY362" fmla="*/ 1231901 h 1441451"/>
                <a:gd name="connsiteX363" fmla="*/ 857250 w 892174"/>
                <a:gd name="connsiteY363" fmla="*/ 1244601 h 1441451"/>
                <a:gd name="connsiteX364" fmla="*/ 857250 w 892174"/>
                <a:gd name="connsiteY364" fmla="*/ 1263651 h 1441451"/>
                <a:gd name="connsiteX365" fmla="*/ 854075 w 892174"/>
                <a:gd name="connsiteY365" fmla="*/ 1285876 h 1441451"/>
                <a:gd name="connsiteX366" fmla="*/ 847725 w 892174"/>
                <a:gd name="connsiteY366" fmla="*/ 1323976 h 1441451"/>
                <a:gd name="connsiteX367" fmla="*/ 844550 w 892174"/>
                <a:gd name="connsiteY367" fmla="*/ 1343026 h 1441451"/>
                <a:gd name="connsiteX368" fmla="*/ 844550 w 892174"/>
                <a:gd name="connsiteY368" fmla="*/ 1346201 h 1441451"/>
                <a:gd name="connsiteX369" fmla="*/ 844550 w 892174"/>
                <a:gd name="connsiteY369" fmla="*/ 1349376 h 1441451"/>
                <a:gd name="connsiteX370" fmla="*/ 844550 w 892174"/>
                <a:gd name="connsiteY370" fmla="*/ 1362076 h 1441451"/>
                <a:gd name="connsiteX371" fmla="*/ 841375 w 892174"/>
                <a:gd name="connsiteY371" fmla="*/ 1377951 h 1441451"/>
                <a:gd name="connsiteX372" fmla="*/ 838200 w 892174"/>
                <a:gd name="connsiteY372" fmla="*/ 1397001 h 1441451"/>
                <a:gd name="connsiteX373" fmla="*/ 838200 w 892174"/>
                <a:gd name="connsiteY373" fmla="*/ 1412876 h 1441451"/>
                <a:gd name="connsiteX374" fmla="*/ 835025 w 892174"/>
                <a:gd name="connsiteY374" fmla="*/ 1435101 h 1441451"/>
                <a:gd name="connsiteX375" fmla="*/ 835025 w 892174"/>
                <a:gd name="connsiteY375" fmla="*/ 1438276 h 1441451"/>
                <a:gd name="connsiteX376" fmla="*/ 835025 w 892174"/>
                <a:gd name="connsiteY376" fmla="*/ 1441451 h 1441451"/>
                <a:gd name="connsiteX377" fmla="*/ 822325 w 892174"/>
                <a:gd name="connsiteY377" fmla="*/ 1438276 h 1441451"/>
                <a:gd name="connsiteX378" fmla="*/ 803275 w 892174"/>
                <a:gd name="connsiteY378" fmla="*/ 1435101 h 1441451"/>
                <a:gd name="connsiteX379" fmla="*/ 781050 w 892174"/>
                <a:gd name="connsiteY379" fmla="*/ 1435101 h 1441451"/>
                <a:gd name="connsiteX380" fmla="*/ 768350 w 892174"/>
                <a:gd name="connsiteY380" fmla="*/ 1431926 h 1441451"/>
                <a:gd name="connsiteX381" fmla="*/ 730250 w 892174"/>
                <a:gd name="connsiteY381" fmla="*/ 1425576 h 1441451"/>
                <a:gd name="connsiteX382" fmla="*/ 692150 w 892174"/>
                <a:gd name="connsiteY382" fmla="*/ 1422401 h 1441451"/>
                <a:gd name="connsiteX383" fmla="*/ 685800 w 892174"/>
                <a:gd name="connsiteY383" fmla="*/ 1422401 h 1441451"/>
                <a:gd name="connsiteX384" fmla="*/ 676275 w 892174"/>
                <a:gd name="connsiteY384" fmla="*/ 1419226 h 1441451"/>
                <a:gd name="connsiteX385" fmla="*/ 673100 w 892174"/>
                <a:gd name="connsiteY385" fmla="*/ 1419226 h 1441451"/>
                <a:gd name="connsiteX386" fmla="*/ 669925 w 892174"/>
                <a:gd name="connsiteY386" fmla="*/ 1419226 h 1441451"/>
                <a:gd name="connsiteX387" fmla="*/ 650875 w 892174"/>
                <a:gd name="connsiteY387" fmla="*/ 1416051 h 1441451"/>
                <a:gd name="connsiteX388" fmla="*/ 631825 w 892174"/>
                <a:gd name="connsiteY388" fmla="*/ 1412876 h 1441451"/>
                <a:gd name="connsiteX389" fmla="*/ 587375 w 892174"/>
                <a:gd name="connsiteY389" fmla="*/ 1406526 h 1441451"/>
                <a:gd name="connsiteX390" fmla="*/ 565150 w 892174"/>
                <a:gd name="connsiteY390" fmla="*/ 1403351 h 1441451"/>
                <a:gd name="connsiteX391" fmla="*/ 558800 w 892174"/>
                <a:gd name="connsiteY391" fmla="*/ 1403351 h 1441451"/>
                <a:gd name="connsiteX392" fmla="*/ 552450 w 892174"/>
                <a:gd name="connsiteY392" fmla="*/ 1403351 h 1441451"/>
                <a:gd name="connsiteX393" fmla="*/ 530225 w 892174"/>
                <a:gd name="connsiteY393" fmla="*/ 1400176 h 1441451"/>
                <a:gd name="connsiteX394" fmla="*/ 508000 w 892174"/>
                <a:gd name="connsiteY394" fmla="*/ 1397001 h 1441451"/>
                <a:gd name="connsiteX395" fmla="*/ 444500 w 892174"/>
                <a:gd name="connsiteY395" fmla="*/ 1387476 h 1441451"/>
                <a:gd name="connsiteX396" fmla="*/ 438150 w 892174"/>
                <a:gd name="connsiteY396" fmla="*/ 1387476 h 1441451"/>
                <a:gd name="connsiteX397" fmla="*/ 434975 w 892174"/>
                <a:gd name="connsiteY397" fmla="*/ 1387476 h 1441451"/>
                <a:gd name="connsiteX398" fmla="*/ 434975 w 892174"/>
                <a:gd name="connsiteY398" fmla="*/ 1384301 h 1441451"/>
                <a:gd name="connsiteX399" fmla="*/ 425450 w 892174"/>
                <a:gd name="connsiteY399" fmla="*/ 1384301 h 1441451"/>
                <a:gd name="connsiteX400" fmla="*/ 415925 w 892174"/>
                <a:gd name="connsiteY400" fmla="*/ 1381126 h 1441451"/>
                <a:gd name="connsiteX401" fmla="*/ 400050 w 892174"/>
                <a:gd name="connsiteY401" fmla="*/ 1377951 h 1441451"/>
                <a:gd name="connsiteX402" fmla="*/ 381000 w 892174"/>
                <a:gd name="connsiteY402" fmla="*/ 1377951 h 1441451"/>
                <a:gd name="connsiteX403" fmla="*/ 368300 w 892174"/>
                <a:gd name="connsiteY403" fmla="*/ 1374776 h 1441451"/>
                <a:gd name="connsiteX404" fmla="*/ 355600 w 892174"/>
                <a:gd name="connsiteY404" fmla="*/ 1371601 h 1441451"/>
                <a:gd name="connsiteX405" fmla="*/ 352425 w 892174"/>
                <a:gd name="connsiteY405" fmla="*/ 1371601 h 1441451"/>
                <a:gd name="connsiteX406" fmla="*/ 349250 w 892174"/>
                <a:gd name="connsiteY406" fmla="*/ 1371601 h 1441451"/>
                <a:gd name="connsiteX407" fmla="*/ 346075 w 892174"/>
                <a:gd name="connsiteY407" fmla="*/ 1371601 h 1441451"/>
                <a:gd name="connsiteX408" fmla="*/ 336550 w 892174"/>
                <a:gd name="connsiteY408" fmla="*/ 1368426 h 1441451"/>
                <a:gd name="connsiteX409" fmla="*/ 320675 w 892174"/>
                <a:gd name="connsiteY409" fmla="*/ 1365251 h 1441451"/>
                <a:gd name="connsiteX410" fmla="*/ 314325 w 892174"/>
                <a:gd name="connsiteY410" fmla="*/ 1365251 h 1441451"/>
                <a:gd name="connsiteX411" fmla="*/ 311150 w 892174"/>
                <a:gd name="connsiteY411" fmla="*/ 1365251 h 1441451"/>
                <a:gd name="connsiteX412" fmla="*/ 292100 w 892174"/>
                <a:gd name="connsiteY412" fmla="*/ 1362076 h 1441451"/>
                <a:gd name="connsiteX413" fmla="*/ 282575 w 892174"/>
                <a:gd name="connsiteY413" fmla="*/ 1358901 h 1441451"/>
                <a:gd name="connsiteX414" fmla="*/ 276225 w 892174"/>
                <a:gd name="connsiteY414" fmla="*/ 1358901 h 1441451"/>
                <a:gd name="connsiteX415" fmla="*/ 273050 w 892174"/>
                <a:gd name="connsiteY415" fmla="*/ 1358901 h 1441451"/>
                <a:gd name="connsiteX416" fmla="*/ 266700 w 892174"/>
                <a:gd name="connsiteY416" fmla="*/ 1358901 h 1441451"/>
                <a:gd name="connsiteX417" fmla="*/ 263525 w 892174"/>
                <a:gd name="connsiteY417" fmla="*/ 1355726 h 1441451"/>
                <a:gd name="connsiteX418" fmla="*/ 260350 w 892174"/>
                <a:gd name="connsiteY418" fmla="*/ 1355726 h 1441451"/>
                <a:gd name="connsiteX419" fmla="*/ 238125 w 892174"/>
                <a:gd name="connsiteY419" fmla="*/ 1352551 h 1441451"/>
                <a:gd name="connsiteX420" fmla="*/ 231775 w 892174"/>
                <a:gd name="connsiteY420" fmla="*/ 1352551 h 1441451"/>
                <a:gd name="connsiteX421" fmla="*/ 187325 w 892174"/>
                <a:gd name="connsiteY421" fmla="*/ 1343026 h 1441451"/>
                <a:gd name="connsiteX422" fmla="*/ 158750 w 892174"/>
                <a:gd name="connsiteY422" fmla="*/ 1339851 h 1441451"/>
                <a:gd name="connsiteX423" fmla="*/ 155575 w 892174"/>
                <a:gd name="connsiteY423" fmla="*/ 1336676 h 1441451"/>
                <a:gd name="connsiteX424" fmla="*/ 152400 w 892174"/>
                <a:gd name="connsiteY424" fmla="*/ 1336676 h 1441451"/>
                <a:gd name="connsiteX425" fmla="*/ 142875 w 892174"/>
                <a:gd name="connsiteY425" fmla="*/ 1336676 h 1441451"/>
                <a:gd name="connsiteX426" fmla="*/ 114300 w 892174"/>
                <a:gd name="connsiteY426" fmla="*/ 1330326 h 1441451"/>
                <a:gd name="connsiteX427" fmla="*/ 92075 w 892174"/>
                <a:gd name="connsiteY427" fmla="*/ 1327151 h 1441451"/>
                <a:gd name="connsiteX428" fmla="*/ 88900 w 892174"/>
                <a:gd name="connsiteY428" fmla="*/ 1327151 h 1441451"/>
                <a:gd name="connsiteX429" fmla="*/ 79375 w 892174"/>
                <a:gd name="connsiteY429" fmla="*/ 1323976 h 1441451"/>
                <a:gd name="connsiteX430" fmla="*/ 73025 w 892174"/>
                <a:gd name="connsiteY430" fmla="*/ 1323976 h 1441451"/>
                <a:gd name="connsiteX431" fmla="*/ 34925 w 892174"/>
                <a:gd name="connsiteY431" fmla="*/ 1314451 h 1441451"/>
                <a:gd name="connsiteX432" fmla="*/ 12700 w 892174"/>
                <a:gd name="connsiteY432" fmla="*/ 1311276 h 1441451"/>
                <a:gd name="connsiteX433" fmla="*/ 0 w 892174"/>
                <a:gd name="connsiteY433" fmla="*/ 1308101 h 1441451"/>
                <a:gd name="connsiteX434" fmla="*/ 6350 w 892174"/>
                <a:gd name="connsiteY434" fmla="*/ 1276351 h 1441451"/>
                <a:gd name="connsiteX435" fmla="*/ 15875 w 892174"/>
                <a:gd name="connsiteY435" fmla="*/ 1222376 h 1441451"/>
                <a:gd name="connsiteX436" fmla="*/ 25400 w 892174"/>
                <a:gd name="connsiteY436" fmla="*/ 1181101 h 1441451"/>
                <a:gd name="connsiteX437" fmla="*/ 25400 w 892174"/>
                <a:gd name="connsiteY437" fmla="*/ 1174751 h 1441451"/>
                <a:gd name="connsiteX438" fmla="*/ 34925 w 892174"/>
                <a:gd name="connsiteY438" fmla="*/ 1120776 h 1441451"/>
                <a:gd name="connsiteX439" fmla="*/ 38100 w 892174"/>
                <a:gd name="connsiteY439" fmla="*/ 1111251 h 1441451"/>
                <a:gd name="connsiteX440" fmla="*/ 41275 w 892174"/>
                <a:gd name="connsiteY440" fmla="*/ 1098551 h 1441451"/>
                <a:gd name="connsiteX441" fmla="*/ 41275 w 892174"/>
                <a:gd name="connsiteY441" fmla="*/ 1092201 h 1441451"/>
                <a:gd name="connsiteX442" fmla="*/ 44450 w 892174"/>
                <a:gd name="connsiteY442" fmla="*/ 1076326 h 1441451"/>
                <a:gd name="connsiteX443" fmla="*/ 44450 w 892174"/>
                <a:gd name="connsiteY443" fmla="*/ 1073151 h 1441451"/>
                <a:gd name="connsiteX444" fmla="*/ 44450 w 892174"/>
                <a:gd name="connsiteY444" fmla="*/ 1069976 h 1441451"/>
                <a:gd name="connsiteX445" fmla="*/ 50800 w 892174"/>
                <a:gd name="connsiteY445" fmla="*/ 1047751 h 1441451"/>
                <a:gd name="connsiteX446" fmla="*/ 53975 w 892174"/>
                <a:gd name="connsiteY446" fmla="*/ 1028701 h 1441451"/>
                <a:gd name="connsiteX447" fmla="*/ 53975 w 892174"/>
                <a:gd name="connsiteY447" fmla="*/ 1022351 h 1441451"/>
                <a:gd name="connsiteX448" fmla="*/ 57150 w 892174"/>
                <a:gd name="connsiteY448" fmla="*/ 1012826 h 1441451"/>
                <a:gd name="connsiteX449" fmla="*/ 60325 w 892174"/>
                <a:gd name="connsiteY449" fmla="*/ 996951 h 1441451"/>
                <a:gd name="connsiteX450" fmla="*/ 60325 w 892174"/>
                <a:gd name="connsiteY450" fmla="*/ 993776 h 1441451"/>
                <a:gd name="connsiteX451" fmla="*/ 60325 w 892174"/>
                <a:gd name="connsiteY451" fmla="*/ 990601 h 1441451"/>
                <a:gd name="connsiteX452" fmla="*/ 60325 w 892174"/>
                <a:gd name="connsiteY452" fmla="*/ 987426 h 1441451"/>
                <a:gd name="connsiteX453" fmla="*/ 63500 w 892174"/>
                <a:gd name="connsiteY453" fmla="*/ 971551 h 1441451"/>
                <a:gd name="connsiteX454" fmla="*/ 63500 w 892174"/>
                <a:gd name="connsiteY454" fmla="*/ 965201 h 1441451"/>
                <a:gd name="connsiteX455" fmla="*/ 66675 w 892174"/>
                <a:gd name="connsiteY455" fmla="*/ 958851 h 1441451"/>
                <a:gd name="connsiteX456" fmla="*/ 73025 w 892174"/>
                <a:gd name="connsiteY456" fmla="*/ 955676 h 1441451"/>
                <a:gd name="connsiteX457" fmla="*/ 73026 w 892174"/>
                <a:gd name="connsiteY457" fmla="*/ 955676 h 1441451"/>
                <a:gd name="connsiteX458" fmla="*/ 73449 w 892174"/>
                <a:gd name="connsiteY458" fmla="*/ 954830 h 1441451"/>
                <a:gd name="connsiteX459" fmla="*/ 73449 w 892174"/>
                <a:gd name="connsiteY459" fmla="*/ 953656 h 1441451"/>
                <a:gd name="connsiteX460" fmla="*/ 74036 w 892174"/>
                <a:gd name="connsiteY460" fmla="*/ 953656 h 1441451"/>
                <a:gd name="connsiteX461" fmla="*/ 76201 w 892174"/>
                <a:gd name="connsiteY461" fmla="*/ 949326 h 1441451"/>
                <a:gd name="connsiteX462" fmla="*/ 82551 w 892174"/>
                <a:gd name="connsiteY462" fmla="*/ 936626 h 1441451"/>
                <a:gd name="connsiteX463" fmla="*/ 85726 w 892174"/>
                <a:gd name="connsiteY463" fmla="*/ 930276 h 1441451"/>
                <a:gd name="connsiteX464" fmla="*/ 85726 w 892174"/>
                <a:gd name="connsiteY464" fmla="*/ 927101 h 1441451"/>
                <a:gd name="connsiteX465" fmla="*/ 85726 w 892174"/>
                <a:gd name="connsiteY465" fmla="*/ 917576 h 1441451"/>
                <a:gd name="connsiteX466" fmla="*/ 95251 w 892174"/>
                <a:gd name="connsiteY466" fmla="*/ 908051 h 1441451"/>
                <a:gd name="connsiteX467" fmla="*/ 95250 w 892174"/>
                <a:gd name="connsiteY467" fmla="*/ 908051 h 1441451"/>
                <a:gd name="connsiteX468" fmla="*/ 95250 w 892174"/>
                <a:gd name="connsiteY468" fmla="*/ 904876 h 1441451"/>
                <a:gd name="connsiteX469" fmla="*/ 95250 w 892174"/>
                <a:gd name="connsiteY469" fmla="*/ 901701 h 1441451"/>
                <a:gd name="connsiteX470" fmla="*/ 85725 w 892174"/>
                <a:gd name="connsiteY470" fmla="*/ 889001 h 1441451"/>
                <a:gd name="connsiteX471" fmla="*/ 85725 w 892174"/>
                <a:gd name="connsiteY471" fmla="*/ 885826 h 1441451"/>
                <a:gd name="connsiteX472" fmla="*/ 66675 w 892174"/>
                <a:gd name="connsiteY472" fmla="*/ 879476 h 1441451"/>
                <a:gd name="connsiteX473" fmla="*/ 66675 w 892174"/>
                <a:gd name="connsiteY473" fmla="*/ 882651 h 1441451"/>
                <a:gd name="connsiteX474" fmla="*/ 63500 w 892174"/>
                <a:gd name="connsiteY474" fmla="*/ 882651 h 1441451"/>
                <a:gd name="connsiteX475" fmla="*/ 63500 w 892174"/>
                <a:gd name="connsiteY475" fmla="*/ 879476 h 1441451"/>
                <a:gd name="connsiteX476" fmla="*/ 60325 w 892174"/>
                <a:gd name="connsiteY476" fmla="*/ 879476 h 1441451"/>
                <a:gd name="connsiteX477" fmla="*/ 57150 w 892174"/>
                <a:gd name="connsiteY477" fmla="*/ 876301 h 1441451"/>
                <a:gd name="connsiteX478" fmla="*/ 57150 w 892174"/>
                <a:gd name="connsiteY478" fmla="*/ 873126 h 1441451"/>
                <a:gd name="connsiteX479" fmla="*/ 53975 w 892174"/>
                <a:gd name="connsiteY479" fmla="*/ 873126 h 1441451"/>
                <a:gd name="connsiteX480" fmla="*/ 53975 w 892174"/>
                <a:gd name="connsiteY480" fmla="*/ 869951 h 1441451"/>
                <a:gd name="connsiteX481" fmla="*/ 57150 w 892174"/>
                <a:gd name="connsiteY481" fmla="*/ 869951 h 1441451"/>
                <a:gd name="connsiteX482" fmla="*/ 60325 w 892174"/>
                <a:gd name="connsiteY482" fmla="*/ 869951 h 1441451"/>
                <a:gd name="connsiteX483" fmla="*/ 60325 w 892174"/>
                <a:gd name="connsiteY483" fmla="*/ 866776 h 1441451"/>
                <a:gd name="connsiteX484" fmla="*/ 60325 w 892174"/>
                <a:gd name="connsiteY484" fmla="*/ 863601 h 1441451"/>
                <a:gd name="connsiteX485" fmla="*/ 60325 w 892174"/>
                <a:gd name="connsiteY485" fmla="*/ 850901 h 1441451"/>
                <a:gd name="connsiteX486" fmla="*/ 63500 w 892174"/>
                <a:gd name="connsiteY486" fmla="*/ 838201 h 1441451"/>
                <a:gd name="connsiteX487" fmla="*/ 63500 w 892174"/>
                <a:gd name="connsiteY487" fmla="*/ 835026 h 1441451"/>
                <a:gd name="connsiteX488" fmla="*/ 66675 w 892174"/>
                <a:gd name="connsiteY488" fmla="*/ 831851 h 1441451"/>
                <a:gd name="connsiteX489" fmla="*/ 69850 w 892174"/>
                <a:gd name="connsiteY489" fmla="*/ 828676 h 1441451"/>
                <a:gd name="connsiteX490" fmla="*/ 73025 w 892174"/>
                <a:gd name="connsiteY490" fmla="*/ 828676 h 1441451"/>
                <a:gd name="connsiteX491" fmla="*/ 76200 w 892174"/>
                <a:gd name="connsiteY491" fmla="*/ 828676 h 1441451"/>
                <a:gd name="connsiteX492" fmla="*/ 79375 w 892174"/>
                <a:gd name="connsiteY492" fmla="*/ 819151 h 1441451"/>
                <a:gd name="connsiteX493" fmla="*/ 79375 w 892174"/>
                <a:gd name="connsiteY493" fmla="*/ 815976 h 1441451"/>
                <a:gd name="connsiteX494" fmla="*/ 85725 w 892174"/>
                <a:gd name="connsiteY494" fmla="*/ 806451 h 1441451"/>
                <a:gd name="connsiteX495" fmla="*/ 92075 w 892174"/>
                <a:gd name="connsiteY495" fmla="*/ 796926 h 1441451"/>
                <a:gd name="connsiteX496" fmla="*/ 114300 w 892174"/>
                <a:gd name="connsiteY496" fmla="*/ 784226 h 1441451"/>
                <a:gd name="connsiteX497" fmla="*/ 117475 w 892174"/>
                <a:gd name="connsiteY497" fmla="*/ 777876 h 1441451"/>
                <a:gd name="connsiteX498" fmla="*/ 123825 w 892174"/>
                <a:gd name="connsiteY498" fmla="*/ 771526 h 1441451"/>
                <a:gd name="connsiteX499" fmla="*/ 127000 w 892174"/>
                <a:gd name="connsiteY499" fmla="*/ 768351 h 1441451"/>
                <a:gd name="connsiteX500" fmla="*/ 130175 w 892174"/>
                <a:gd name="connsiteY500" fmla="*/ 762001 h 1441451"/>
                <a:gd name="connsiteX501" fmla="*/ 130175 w 892174"/>
                <a:gd name="connsiteY501" fmla="*/ 755651 h 1441451"/>
                <a:gd name="connsiteX502" fmla="*/ 133350 w 892174"/>
                <a:gd name="connsiteY502" fmla="*/ 742951 h 1441451"/>
                <a:gd name="connsiteX503" fmla="*/ 136525 w 892174"/>
                <a:gd name="connsiteY503" fmla="*/ 739776 h 1441451"/>
                <a:gd name="connsiteX504" fmla="*/ 139700 w 892174"/>
                <a:gd name="connsiteY504" fmla="*/ 739776 h 1441451"/>
                <a:gd name="connsiteX505" fmla="*/ 142875 w 892174"/>
                <a:gd name="connsiteY505" fmla="*/ 736601 h 1441451"/>
                <a:gd name="connsiteX506" fmla="*/ 142875 w 892174"/>
                <a:gd name="connsiteY506" fmla="*/ 733426 h 1441451"/>
                <a:gd name="connsiteX507" fmla="*/ 142875 w 892174"/>
                <a:gd name="connsiteY507" fmla="*/ 730251 h 1441451"/>
                <a:gd name="connsiteX508" fmla="*/ 146050 w 892174"/>
                <a:gd name="connsiteY508" fmla="*/ 730251 h 1441451"/>
                <a:gd name="connsiteX509" fmla="*/ 152400 w 892174"/>
                <a:gd name="connsiteY509" fmla="*/ 727076 h 1441451"/>
                <a:gd name="connsiteX510" fmla="*/ 152400 w 892174"/>
                <a:gd name="connsiteY510" fmla="*/ 723901 h 1441451"/>
                <a:gd name="connsiteX511" fmla="*/ 155575 w 892174"/>
                <a:gd name="connsiteY511" fmla="*/ 717551 h 1441451"/>
                <a:gd name="connsiteX512" fmla="*/ 155575 w 892174"/>
                <a:gd name="connsiteY512" fmla="*/ 711201 h 1441451"/>
                <a:gd name="connsiteX513" fmla="*/ 158750 w 892174"/>
                <a:gd name="connsiteY513" fmla="*/ 708026 h 1441451"/>
                <a:gd name="connsiteX514" fmla="*/ 158750 w 892174"/>
                <a:gd name="connsiteY514" fmla="*/ 704851 h 1441451"/>
                <a:gd name="connsiteX515" fmla="*/ 161925 w 892174"/>
                <a:gd name="connsiteY515" fmla="*/ 701676 h 1441451"/>
                <a:gd name="connsiteX516" fmla="*/ 165101 w 892174"/>
                <a:gd name="connsiteY516" fmla="*/ 703264 h 1441451"/>
                <a:gd name="connsiteX517" fmla="*/ 165101 w 892174"/>
                <a:gd name="connsiteY517" fmla="*/ 703007 h 1441451"/>
                <a:gd name="connsiteX518" fmla="*/ 165918 w 892174"/>
                <a:gd name="connsiteY518" fmla="*/ 703007 h 1441451"/>
                <a:gd name="connsiteX519" fmla="*/ 161925 w 892174"/>
                <a:gd name="connsiteY519" fmla="*/ 701676 h 1441451"/>
                <a:gd name="connsiteX520" fmla="*/ 165100 w 892174"/>
                <a:gd name="connsiteY520" fmla="*/ 701676 h 1441451"/>
                <a:gd name="connsiteX521" fmla="*/ 165100 w 892174"/>
                <a:gd name="connsiteY521" fmla="*/ 698501 h 1441451"/>
                <a:gd name="connsiteX522" fmla="*/ 165100 w 892174"/>
                <a:gd name="connsiteY522" fmla="*/ 692151 h 1441451"/>
                <a:gd name="connsiteX523" fmla="*/ 180975 w 892174"/>
                <a:gd name="connsiteY523" fmla="*/ 673101 h 1441451"/>
                <a:gd name="connsiteX524" fmla="*/ 193675 w 892174"/>
                <a:gd name="connsiteY524" fmla="*/ 654051 h 1441451"/>
                <a:gd name="connsiteX525" fmla="*/ 200025 w 892174"/>
                <a:gd name="connsiteY525" fmla="*/ 650876 h 1441451"/>
                <a:gd name="connsiteX526" fmla="*/ 200025 w 892174"/>
                <a:gd name="connsiteY526" fmla="*/ 647701 h 1441451"/>
                <a:gd name="connsiteX527" fmla="*/ 203200 w 892174"/>
                <a:gd name="connsiteY527" fmla="*/ 647701 h 1441451"/>
                <a:gd name="connsiteX528" fmla="*/ 203200 w 892174"/>
                <a:gd name="connsiteY528" fmla="*/ 644526 h 1441451"/>
                <a:gd name="connsiteX529" fmla="*/ 203200 w 892174"/>
                <a:gd name="connsiteY529" fmla="*/ 641351 h 1441451"/>
                <a:gd name="connsiteX530" fmla="*/ 203200 w 892174"/>
                <a:gd name="connsiteY530" fmla="*/ 635001 h 1441451"/>
                <a:gd name="connsiteX531" fmla="*/ 200025 w 892174"/>
                <a:gd name="connsiteY531" fmla="*/ 631826 h 1441451"/>
                <a:gd name="connsiteX532" fmla="*/ 200025 w 892174"/>
                <a:gd name="connsiteY532" fmla="*/ 615951 h 1441451"/>
                <a:gd name="connsiteX533" fmla="*/ 196850 w 892174"/>
                <a:gd name="connsiteY533" fmla="*/ 615951 h 1441451"/>
                <a:gd name="connsiteX534" fmla="*/ 193675 w 892174"/>
                <a:gd name="connsiteY534" fmla="*/ 609601 h 1441451"/>
                <a:gd name="connsiteX535" fmla="*/ 177800 w 892174"/>
                <a:gd name="connsiteY535" fmla="*/ 596901 h 1441451"/>
                <a:gd name="connsiteX536" fmla="*/ 174625 w 892174"/>
                <a:gd name="connsiteY536" fmla="*/ 596901 h 1441451"/>
                <a:gd name="connsiteX537" fmla="*/ 171450 w 892174"/>
                <a:gd name="connsiteY537" fmla="*/ 596901 h 1441451"/>
                <a:gd name="connsiteX538" fmla="*/ 168275 w 892174"/>
                <a:gd name="connsiteY538" fmla="*/ 596901 h 1441451"/>
                <a:gd name="connsiteX539" fmla="*/ 168275 w 892174"/>
                <a:gd name="connsiteY539" fmla="*/ 590551 h 1441451"/>
                <a:gd name="connsiteX540" fmla="*/ 171450 w 892174"/>
                <a:gd name="connsiteY540" fmla="*/ 590551 h 1441451"/>
                <a:gd name="connsiteX541" fmla="*/ 171450 w 892174"/>
                <a:gd name="connsiteY541" fmla="*/ 590550 h 1441451"/>
                <a:gd name="connsiteX542" fmla="*/ 168275 w 892174"/>
                <a:gd name="connsiteY542" fmla="*/ 590550 h 1441451"/>
                <a:gd name="connsiteX543" fmla="*/ 165100 w 892174"/>
                <a:gd name="connsiteY543" fmla="*/ 587375 h 1441451"/>
                <a:gd name="connsiteX544" fmla="*/ 165100 w 892174"/>
                <a:gd name="connsiteY544" fmla="*/ 584200 h 1441451"/>
                <a:gd name="connsiteX545" fmla="*/ 161925 w 892174"/>
                <a:gd name="connsiteY545" fmla="*/ 581025 h 1441451"/>
                <a:gd name="connsiteX546" fmla="*/ 161925 w 892174"/>
                <a:gd name="connsiteY546" fmla="*/ 577850 h 1441451"/>
                <a:gd name="connsiteX547" fmla="*/ 158750 w 892174"/>
                <a:gd name="connsiteY547" fmla="*/ 571500 h 1441451"/>
                <a:gd name="connsiteX548" fmla="*/ 158750 w 892174"/>
                <a:gd name="connsiteY548" fmla="*/ 561975 h 1441451"/>
                <a:gd name="connsiteX549" fmla="*/ 155575 w 892174"/>
                <a:gd name="connsiteY549" fmla="*/ 561975 h 1441451"/>
                <a:gd name="connsiteX550" fmla="*/ 155575 w 892174"/>
                <a:gd name="connsiteY550" fmla="*/ 558800 h 1441451"/>
                <a:gd name="connsiteX551" fmla="*/ 155575 w 892174"/>
                <a:gd name="connsiteY551" fmla="*/ 549275 h 1441451"/>
                <a:gd name="connsiteX552" fmla="*/ 155575 w 892174"/>
                <a:gd name="connsiteY552" fmla="*/ 546100 h 1441451"/>
                <a:gd name="connsiteX553" fmla="*/ 152400 w 892174"/>
                <a:gd name="connsiteY553" fmla="*/ 546100 h 1441451"/>
                <a:gd name="connsiteX554" fmla="*/ 155575 w 892174"/>
                <a:gd name="connsiteY554" fmla="*/ 539750 h 1441451"/>
                <a:gd name="connsiteX555" fmla="*/ 161925 w 892174"/>
                <a:gd name="connsiteY555" fmla="*/ 530225 h 1441451"/>
                <a:gd name="connsiteX556" fmla="*/ 161925 w 892174"/>
                <a:gd name="connsiteY556" fmla="*/ 520700 h 1441451"/>
                <a:gd name="connsiteX557" fmla="*/ 158750 w 892174"/>
                <a:gd name="connsiteY557" fmla="*/ 514350 h 1441451"/>
                <a:gd name="connsiteX558" fmla="*/ 158750 w 892174"/>
                <a:gd name="connsiteY558" fmla="*/ 511175 h 1441451"/>
                <a:gd name="connsiteX559" fmla="*/ 158750 w 892174"/>
                <a:gd name="connsiteY559" fmla="*/ 508000 h 1441451"/>
                <a:gd name="connsiteX560" fmla="*/ 155575 w 892174"/>
                <a:gd name="connsiteY560" fmla="*/ 498475 h 1441451"/>
                <a:gd name="connsiteX561" fmla="*/ 152400 w 892174"/>
                <a:gd name="connsiteY561" fmla="*/ 492125 h 1441451"/>
                <a:gd name="connsiteX562" fmla="*/ 152400 w 892174"/>
                <a:gd name="connsiteY562" fmla="*/ 485775 h 1441451"/>
                <a:gd name="connsiteX563" fmla="*/ 152400 w 892174"/>
                <a:gd name="connsiteY563" fmla="*/ 482600 h 1441451"/>
                <a:gd name="connsiteX564" fmla="*/ 155575 w 892174"/>
                <a:gd name="connsiteY564" fmla="*/ 479425 h 1441451"/>
                <a:gd name="connsiteX565" fmla="*/ 155575 w 892174"/>
                <a:gd name="connsiteY565" fmla="*/ 476250 h 1441451"/>
                <a:gd name="connsiteX566" fmla="*/ 158750 w 892174"/>
                <a:gd name="connsiteY566" fmla="*/ 463550 h 1441451"/>
                <a:gd name="connsiteX567" fmla="*/ 158750 w 892174"/>
                <a:gd name="connsiteY567" fmla="*/ 457200 h 1441451"/>
                <a:gd name="connsiteX568" fmla="*/ 158750 w 892174"/>
                <a:gd name="connsiteY568" fmla="*/ 454025 h 1441451"/>
                <a:gd name="connsiteX569" fmla="*/ 161925 w 892174"/>
                <a:gd name="connsiteY569" fmla="*/ 441325 h 1441451"/>
                <a:gd name="connsiteX570" fmla="*/ 168275 w 892174"/>
                <a:gd name="connsiteY570" fmla="*/ 403225 h 1441451"/>
                <a:gd name="connsiteX571" fmla="*/ 171450 w 892174"/>
                <a:gd name="connsiteY571" fmla="*/ 393700 h 1441451"/>
                <a:gd name="connsiteX572" fmla="*/ 171450 w 892174"/>
                <a:gd name="connsiteY572" fmla="*/ 390525 h 1441451"/>
                <a:gd name="connsiteX573" fmla="*/ 174625 w 892174"/>
                <a:gd name="connsiteY573" fmla="*/ 381000 h 1441451"/>
                <a:gd name="connsiteX574" fmla="*/ 177800 w 892174"/>
                <a:gd name="connsiteY574" fmla="*/ 352425 h 1441451"/>
                <a:gd name="connsiteX575" fmla="*/ 180975 w 892174"/>
                <a:gd name="connsiteY575" fmla="*/ 346075 h 1441451"/>
                <a:gd name="connsiteX576" fmla="*/ 180975 w 892174"/>
                <a:gd name="connsiteY576" fmla="*/ 339725 h 1441451"/>
                <a:gd name="connsiteX577" fmla="*/ 184150 w 892174"/>
                <a:gd name="connsiteY577" fmla="*/ 320675 h 1441451"/>
                <a:gd name="connsiteX578" fmla="*/ 187325 w 892174"/>
                <a:gd name="connsiteY578" fmla="*/ 311150 h 1441451"/>
                <a:gd name="connsiteX579" fmla="*/ 187325 w 892174"/>
                <a:gd name="connsiteY579" fmla="*/ 304800 h 1441451"/>
                <a:gd name="connsiteX580" fmla="*/ 187325 w 892174"/>
                <a:gd name="connsiteY580" fmla="*/ 301625 h 1441451"/>
                <a:gd name="connsiteX581" fmla="*/ 190500 w 892174"/>
                <a:gd name="connsiteY581" fmla="*/ 301625 h 1441451"/>
                <a:gd name="connsiteX582" fmla="*/ 193675 w 892174"/>
                <a:gd name="connsiteY582" fmla="*/ 279400 h 1441451"/>
                <a:gd name="connsiteX583" fmla="*/ 193675 w 892174"/>
                <a:gd name="connsiteY583" fmla="*/ 276225 h 1441451"/>
                <a:gd name="connsiteX584" fmla="*/ 196850 w 892174"/>
                <a:gd name="connsiteY584" fmla="*/ 263525 h 1441451"/>
                <a:gd name="connsiteX585" fmla="*/ 200025 w 892174"/>
                <a:gd name="connsiteY585" fmla="*/ 238125 h 1441451"/>
                <a:gd name="connsiteX586" fmla="*/ 203200 w 892174"/>
                <a:gd name="connsiteY586" fmla="*/ 225425 h 1441451"/>
                <a:gd name="connsiteX587" fmla="*/ 206375 w 892174"/>
                <a:gd name="connsiteY587" fmla="*/ 209550 h 1441451"/>
                <a:gd name="connsiteX588" fmla="*/ 206375 w 892174"/>
                <a:gd name="connsiteY588" fmla="*/ 203200 h 1441451"/>
                <a:gd name="connsiteX589" fmla="*/ 209550 w 892174"/>
                <a:gd name="connsiteY589" fmla="*/ 190500 h 1441451"/>
                <a:gd name="connsiteX590" fmla="*/ 209550 w 892174"/>
                <a:gd name="connsiteY590" fmla="*/ 187325 h 1441451"/>
                <a:gd name="connsiteX591" fmla="*/ 212725 w 892174"/>
                <a:gd name="connsiteY591" fmla="*/ 174625 h 1441451"/>
                <a:gd name="connsiteX592" fmla="*/ 212725 w 892174"/>
                <a:gd name="connsiteY592" fmla="*/ 171450 h 1441451"/>
                <a:gd name="connsiteX593" fmla="*/ 215900 w 892174"/>
                <a:gd name="connsiteY593" fmla="*/ 161925 h 1441451"/>
                <a:gd name="connsiteX594" fmla="*/ 215900 w 892174"/>
                <a:gd name="connsiteY594" fmla="*/ 158750 h 1441451"/>
                <a:gd name="connsiteX595" fmla="*/ 219075 w 892174"/>
                <a:gd name="connsiteY595" fmla="*/ 149225 h 1441451"/>
                <a:gd name="connsiteX596" fmla="*/ 225425 w 892174"/>
                <a:gd name="connsiteY596" fmla="*/ 104775 h 1441451"/>
                <a:gd name="connsiteX597" fmla="*/ 228600 w 892174"/>
                <a:gd name="connsiteY597" fmla="*/ 101600 h 1441451"/>
                <a:gd name="connsiteX598" fmla="*/ 228600 w 892174"/>
                <a:gd name="connsiteY598" fmla="*/ 92075 h 1441451"/>
                <a:gd name="connsiteX599" fmla="*/ 231775 w 892174"/>
                <a:gd name="connsiteY599" fmla="*/ 76200 h 1441451"/>
                <a:gd name="connsiteX600" fmla="*/ 238125 w 892174"/>
                <a:gd name="connsiteY600" fmla="*/ 44450 h 1441451"/>
                <a:gd name="connsiteX601" fmla="*/ 241300 w 892174"/>
                <a:gd name="connsiteY601" fmla="*/ 31750 h 1441451"/>
                <a:gd name="connsiteX602" fmla="*/ 241300 w 892174"/>
                <a:gd name="connsiteY602" fmla="*/ 25400 h 1441451"/>
                <a:gd name="connsiteX603" fmla="*/ 241300 w 892174"/>
                <a:gd name="connsiteY603" fmla="*/ 22225 h 1441451"/>
                <a:gd name="connsiteX604" fmla="*/ 244475 w 892174"/>
                <a:gd name="connsiteY604" fmla="*/ 12700 h 1441451"/>
                <a:gd name="connsiteX605" fmla="*/ 247650 w 892174"/>
                <a:gd name="connsiteY605" fmla="*/ 3175 h 1441451"/>
                <a:gd name="connsiteX606" fmla="*/ 247650 w 892174"/>
                <a:gd name="connsiteY606" fmla="*/ 0 h 1441451"/>
                <a:gd name="connsiteX0" fmla="*/ 758825 w 892174"/>
                <a:gd name="connsiteY0" fmla="*/ 1406526 h 1441451"/>
                <a:gd name="connsiteX1" fmla="*/ 758825 w 892174"/>
                <a:gd name="connsiteY1" fmla="*/ 1409701 h 1441451"/>
                <a:gd name="connsiteX2" fmla="*/ 762000 w 892174"/>
                <a:gd name="connsiteY2" fmla="*/ 1409701 h 1441451"/>
                <a:gd name="connsiteX3" fmla="*/ 762000 w 892174"/>
                <a:gd name="connsiteY3" fmla="*/ 1406526 h 1441451"/>
                <a:gd name="connsiteX4" fmla="*/ 758825 w 892174"/>
                <a:gd name="connsiteY4" fmla="*/ 1406526 h 1441451"/>
                <a:gd name="connsiteX5" fmla="*/ 755650 w 892174"/>
                <a:gd name="connsiteY5" fmla="*/ 1390651 h 1441451"/>
                <a:gd name="connsiteX6" fmla="*/ 755650 w 892174"/>
                <a:gd name="connsiteY6" fmla="*/ 1393826 h 1441451"/>
                <a:gd name="connsiteX7" fmla="*/ 758825 w 892174"/>
                <a:gd name="connsiteY7" fmla="*/ 1390651 h 1441451"/>
                <a:gd name="connsiteX8" fmla="*/ 755650 w 892174"/>
                <a:gd name="connsiteY8" fmla="*/ 1390651 h 1441451"/>
                <a:gd name="connsiteX9" fmla="*/ 828675 w 892174"/>
                <a:gd name="connsiteY9" fmla="*/ 1343026 h 1441451"/>
                <a:gd name="connsiteX10" fmla="*/ 828675 w 892174"/>
                <a:gd name="connsiteY10" fmla="*/ 1346201 h 1441451"/>
                <a:gd name="connsiteX11" fmla="*/ 831850 w 892174"/>
                <a:gd name="connsiteY11" fmla="*/ 1346201 h 1441451"/>
                <a:gd name="connsiteX12" fmla="*/ 831850 w 892174"/>
                <a:gd name="connsiteY12" fmla="*/ 1349376 h 1441451"/>
                <a:gd name="connsiteX13" fmla="*/ 835025 w 892174"/>
                <a:gd name="connsiteY13" fmla="*/ 1349376 h 1441451"/>
                <a:gd name="connsiteX14" fmla="*/ 835025 w 892174"/>
                <a:gd name="connsiteY14" fmla="*/ 1346201 h 1441451"/>
                <a:gd name="connsiteX15" fmla="*/ 831850 w 892174"/>
                <a:gd name="connsiteY15" fmla="*/ 1346201 h 1441451"/>
                <a:gd name="connsiteX16" fmla="*/ 831850 w 892174"/>
                <a:gd name="connsiteY16" fmla="*/ 1343026 h 1441451"/>
                <a:gd name="connsiteX17" fmla="*/ 828675 w 892174"/>
                <a:gd name="connsiteY17" fmla="*/ 1343026 h 1441451"/>
                <a:gd name="connsiteX18" fmla="*/ 822325 w 892174"/>
                <a:gd name="connsiteY18" fmla="*/ 1323976 h 1441451"/>
                <a:gd name="connsiteX19" fmla="*/ 821763 w 892174"/>
                <a:gd name="connsiteY19" fmla="*/ 1326589 h 1441451"/>
                <a:gd name="connsiteX20" fmla="*/ 822325 w 892174"/>
                <a:gd name="connsiteY20" fmla="*/ 1327151 h 1441451"/>
                <a:gd name="connsiteX21" fmla="*/ 822325 w 892174"/>
                <a:gd name="connsiteY21" fmla="*/ 1323976 h 1441451"/>
                <a:gd name="connsiteX22" fmla="*/ 177800 w 892174"/>
                <a:gd name="connsiteY22" fmla="*/ 584200 h 1441451"/>
                <a:gd name="connsiteX23" fmla="*/ 174625 w 892174"/>
                <a:gd name="connsiteY23" fmla="*/ 587375 h 1441451"/>
                <a:gd name="connsiteX24" fmla="*/ 171450 w 892174"/>
                <a:gd name="connsiteY24" fmla="*/ 587375 h 1441451"/>
                <a:gd name="connsiteX25" fmla="*/ 171450 w 892174"/>
                <a:gd name="connsiteY25" fmla="*/ 587376 h 1441451"/>
                <a:gd name="connsiteX26" fmla="*/ 174625 w 892174"/>
                <a:gd name="connsiteY26" fmla="*/ 587376 h 1441451"/>
                <a:gd name="connsiteX27" fmla="*/ 177800 w 892174"/>
                <a:gd name="connsiteY27" fmla="*/ 587376 h 1441451"/>
                <a:gd name="connsiteX28" fmla="*/ 177800 w 892174"/>
                <a:gd name="connsiteY28" fmla="*/ 584201 h 1441451"/>
                <a:gd name="connsiteX29" fmla="*/ 177800 w 892174"/>
                <a:gd name="connsiteY29" fmla="*/ 584200 h 1441451"/>
                <a:gd name="connsiteX30" fmla="*/ 174625 w 892174"/>
                <a:gd name="connsiteY30" fmla="*/ 574675 h 1441451"/>
                <a:gd name="connsiteX31" fmla="*/ 174625 w 892174"/>
                <a:gd name="connsiteY31" fmla="*/ 581025 h 1441451"/>
                <a:gd name="connsiteX32" fmla="*/ 177800 w 892174"/>
                <a:gd name="connsiteY32" fmla="*/ 581025 h 1441451"/>
                <a:gd name="connsiteX33" fmla="*/ 177800 w 892174"/>
                <a:gd name="connsiteY33" fmla="*/ 574675 h 1441451"/>
                <a:gd name="connsiteX34" fmla="*/ 174625 w 892174"/>
                <a:gd name="connsiteY34" fmla="*/ 574675 h 1441451"/>
                <a:gd name="connsiteX35" fmla="*/ 177800 w 892174"/>
                <a:gd name="connsiteY35" fmla="*/ 571500 h 1441451"/>
                <a:gd name="connsiteX36" fmla="*/ 177800 w 892174"/>
                <a:gd name="connsiteY36" fmla="*/ 571501 h 1441451"/>
                <a:gd name="connsiteX37" fmla="*/ 177878 w 892174"/>
                <a:gd name="connsiteY37" fmla="*/ 571501 h 1441451"/>
                <a:gd name="connsiteX38" fmla="*/ 177878 w 892174"/>
                <a:gd name="connsiteY38" fmla="*/ 571500 h 1441451"/>
                <a:gd name="connsiteX39" fmla="*/ 177800 w 892174"/>
                <a:gd name="connsiteY39" fmla="*/ 571500 h 1441451"/>
                <a:gd name="connsiteX40" fmla="*/ 247650 w 892174"/>
                <a:gd name="connsiteY40" fmla="*/ 0 h 1441451"/>
                <a:gd name="connsiteX41" fmla="*/ 368300 w 892174"/>
                <a:gd name="connsiteY41" fmla="*/ 22225 h 1441451"/>
                <a:gd name="connsiteX42" fmla="*/ 368300 w 892174"/>
                <a:gd name="connsiteY42" fmla="*/ 28575 h 1441451"/>
                <a:gd name="connsiteX43" fmla="*/ 368300 w 892174"/>
                <a:gd name="connsiteY43" fmla="*/ 31750 h 1441451"/>
                <a:gd name="connsiteX44" fmla="*/ 361950 w 892174"/>
                <a:gd name="connsiteY44" fmla="*/ 60325 h 1441451"/>
                <a:gd name="connsiteX45" fmla="*/ 358775 w 892174"/>
                <a:gd name="connsiteY45" fmla="*/ 76200 h 1441451"/>
                <a:gd name="connsiteX46" fmla="*/ 355600 w 892174"/>
                <a:gd name="connsiteY46" fmla="*/ 101600 h 1441451"/>
                <a:gd name="connsiteX47" fmla="*/ 352425 w 892174"/>
                <a:gd name="connsiteY47" fmla="*/ 114300 h 1441451"/>
                <a:gd name="connsiteX48" fmla="*/ 352425 w 892174"/>
                <a:gd name="connsiteY48" fmla="*/ 123825 h 1441451"/>
                <a:gd name="connsiteX49" fmla="*/ 342900 w 892174"/>
                <a:gd name="connsiteY49" fmla="*/ 165100 h 1441451"/>
                <a:gd name="connsiteX50" fmla="*/ 342900 w 892174"/>
                <a:gd name="connsiteY50" fmla="*/ 171450 h 1441451"/>
                <a:gd name="connsiteX51" fmla="*/ 342900 w 892174"/>
                <a:gd name="connsiteY51" fmla="*/ 174625 h 1441451"/>
                <a:gd name="connsiteX52" fmla="*/ 342900 w 892174"/>
                <a:gd name="connsiteY52" fmla="*/ 184150 h 1441451"/>
                <a:gd name="connsiteX53" fmla="*/ 339725 w 892174"/>
                <a:gd name="connsiteY53" fmla="*/ 184150 h 1441451"/>
                <a:gd name="connsiteX54" fmla="*/ 339725 w 892174"/>
                <a:gd name="connsiteY54" fmla="*/ 187325 h 1441451"/>
                <a:gd name="connsiteX55" fmla="*/ 339725 w 892174"/>
                <a:gd name="connsiteY55" fmla="*/ 190500 h 1441451"/>
                <a:gd name="connsiteX56" fmla="*/ 336550 w 892174"/>
                <a:gd name="connsiteY56" fmla="*/ 206375 h 1441451"/>
                <a:gd name="connsiteX57" fmla="*/ 336550 w 892174"/>
                <a:gd name="connsiteY57" fmla="*/ 209550 h 1441451"/>
                <a:gd name="connsiteX58" fmla="*/ 339725 w 892174"/>
                <a:gd name="connsiteY58" fmla="*/ 212725 h 1441451"/>
                <a:gd name="connsiteX59" fmla="*/ 339725 w 892174"/>
                <a:gd name="connsiteY59" fmla="*/ 215900 h 1441451"/>
                <a:gd name="connsiteX60" fmla="*/ 349250 w 892174"/>
                <a:gd name="connsiteY60" fmla="*/ 234950 h 1441451"/>
                <a:gd name="connsiteX61" fmla="*/ 355600 w 892174"/>
                <a:gd name="connsiteY61" fmla="*/ 257175 h 1441451"/>
                <a:gd name="connsiteX62" fmla="*/ 358775 w 892174"/>
                <a:gd name="connsiteY62" fmla="*/ 257175 h 1441451"/>
                <a:gd name="connsiteX63" fmla="*/ 361950 w 892174"/>
                <a:gd name="connsiteY63" fmla="*/ 257175 h 1441451"/>
                <a:gd name="connsiteX64" fmla="*/ 361950 w 892174"/>
                <a:gd name="connsiteY64" fmla="*/ 260350 h 1441451"/>
                <a:gd name="connsiteX65" fmla="*/ 368300 w 892174"/>
                <a:gd name="connsiteY65" fmla="*/ 269875 h 1441451"/>
                <a:gd name="connsiteX66" fmla="*/ 371475 w 892174"/>
                <a:gd name="connsiteY66" fmla="*/ 285750 h 1441451"/>
                <a:gd name="connsiteX67" fmla="*/ 368300 w 892174"/>
                <a:gd name="connsiteY67" fmla="*/ 288925 h 1441451"/>
                <a:gd name="connsiteX68" fmla="*/ 365125 w 892174"/>
                <a:gd name="connsiteY68" fmla="*/ 292100 h 1441451"/>
                <a:gd name="connsiteX69" fmla="*/ 361950 w 892174"/>
                <a:gd name="connsiteY69" fmla="*/ 301625 h 1441451"/>
                <a:gd name="connsiteX70" fmla="*/ 365125 w 892174"/>
                <a:gd name="connsiteY70" fmla="*/ 311150 h 1441451"/>
                <a:gd name="connsiteX71" fmla="*/ 368300 w 892174"/>
                <a:gd name="connsiteY71" fmla="*/ 311150 h 1441451"/>
                <a:gd name="connsiteX72" fmla="*/ 374650 w 892174"/>
                <a:gd name="connsiteY72" fmla="*/ 314325 h 1441451"/>
                <a:gd name="connsiteX73" fmla="*/ 371475 w 892174"/>
                <a:gd name="connsiteY73" fmla="*/ 317500 h 1441451"/>
                <a:gd name="connsiteX74" fmla="*/ 365125 w 892174"/>
                <a:gd name="connsiteY74" fmla="*/ 317500 h 1441451"/>
                <a:gd name="connsiteX75" fmla="*/ 361950 w 892174"/>
                <a:gd name="connsiteY75" fmla="*/ 317500 h 1441451"/>
                <a:gd name="connsiteX76" fmla="*/ 355600 w 892174"/>
                <a:gd name="connsiteY76" fmla="*/ 317500 h 1441451"/>
                <a:gd name="connsiteX77" fmla="*/ 355600 w 892174"/>
                <a:gd name="connsiteY77" fmla="*/ 320675 h 1441451"/>
                <a:gd name="connsiteX78" fmla="*/ 358775 w 892174"/>
                <a:gd name="connsiteY78" fmla="*/ 320675 h 1441451"/>
                <a:gd name="connsiteX79" fmla="*/ 365125 w 892174"/>
                <a:gd name="connsiteY79" fmla="*/ 323850 h 1441451"/>
                <a:gd name="connsiteX80" fmla="*/ 374650 w 892174"/>
                <a:gd name="connsiteY80" fmla="*/ 333375 h 1441451"/>
                <a:gd name="connsiteX81" fmla="*/ 377825 w 892174"/>
                <a:gd name="connsiteY81" fmla="*/ 336550 h 1441451"/>
                <a:gd name="connsiteX82" fmla="*/ 377825 w 892174"/>
                <a:gd name="connsiteY82" fmla="*/ 342900 h 1441451"/>
                <a:gd name="connsiteX83" fmla="*/ 381000 w 892174"/>
                <a:gd name="connsiteY83" fmla="*/ 342900 h 1441451"/>
                <a:gd name="connsiteX84" fmla="*/ 381000 w 892174"/>
                <a:gd name="connsiteY84" fmla="*/ 346075 h 1441451"/>
                <a:gd name="connsiteX85" fmla="*/ 381000 w 892174"/>
                <a:gd name="connsiteY85" fmla="*/ 349250 h 1441451"/>
                <a:gd name="connsiteX86" fmla="*/ 384175 w 892174"/>
                <a:gd name="connsiteY86" fmla="*/ 352425 h 1441451"/>
                <a:gd name="connsiteX87" fmla="*/ 396875 w 892174"/>
                <a:gd name="connsiteY87" fmla="*/ 358775 h 1441451"/>
                <a:gd name="connsiteX88" fmla="*/ 403225 w 892174"/>
                <a:gd name="connsiteY88" fmla="*/ 358775 h 1441451"/>
                <a:gd name="connsiteX89" fmla="*/ 406400 w 892174"/>
                <a:gd name="connsiteY89" fmla="*/ 361950 h 1441451"/>
                <a:gd name="connsiteX90" fmla="*/ 409575 w 892174"/>
                <a:gd name="connsiteY90" fmla="*/ 368300 h 1441451"/>
                <a:gd name="connsiteX91" fmla="*/ 409575 w 892174"/>
                <a:gd name="connsiteY91" fmla="*/ 371475 h 1441451"/>
                <a:gd name="connsiteX92" fmla="*/ 406400 w 892174"/>
                <a:gd name="connsiteY92" fmla="*/ 371475 h 1441451"/>
                <a:gd name="connsiteX93" fmla="*/ 406400 w 892174"/>
                <a:gd name="connsiteY93" fmla="*/ 374650 h 1441451"/>
                <a:gd name="connsiteX94" fmla="*/ 409575 w 892174"/>
                <a:gd name="connsiteY94" fmla="*/ 377825 h 1441451"/>
                <a:gd name="connsiteX95" fmla="*/ 412750 w 892174"/>
                <a:gd name="connsiteY95" fmla="*/ 377825 h 1441451"/>
                <a:gd name="connsiteX96" fmla="*/ 419100 w 892174"/>
                <a:gd name="connsiteY96" fmla="*/ 387350 h 1441451"/>
                <a:gd name="connsiteX97" fmla="*/ 425450 w 892174"/>
                <a:gd name="connsiteY97" fmla="*/ 403225 h 1441451"/>
                <a:gd name="connsiteX98" fmla="*/ 431800 w 892174"/>
                <a:gd name="connsiteY98" fmla="*/ 422275 h 1441451"/>
                <a:gd name="connsiteX99" fmla="*/ 434975 w 892174"/>
                <a:gd name="connsiteY99" fmla="*/ 422275 h 1441451"/>
                <a:gd name="connsiteX100" fmla="*/ 441325 w 892174"/>
                <a:gd name="connsiteY100" fmla="*/ 428625 h 1441451"/>
                <a:gd name="connsiteX101" fmla="*/ 441325 w 892174"/>
                <a:gd name="connsiteY101" fmla="*/ 431800 h 1441451"/>
                <a:gd name="connsiteX102" fmla="*/ 444500 w 892174"/>
                <a:gd name="connsiteY102" fmla="*/ 438150 h 1441451"/>
                <a:gd name="connsiteX103" fmla="*/ 441325 w 892174"/>
                <a:gd name="connsiteY103" fmla="*/ 444500 h 1441451"/>
                <a:gd name="connsiteX104" fmla="*/ 444500 w 892174"/>
                <a:gd name="connsiteY104" fmla="*/ 447675 h 1441451"/>
                <a:gd name="connsiteX105" fmla="*/ 444500 w 892174"/>
                <a:gd name="connsiteY105" fmla="*/ 450850 h 1441451"/>
                <a:gd name="connsiteX106" fmla="*/ 447675 w 892174"/>
                <a:gd name="connsiteY106" fmla="*/ 454025 h 1441451"/>
                <a:gd name="connsiteX107" fmla="*/ 450850 w 892174"/>
                <a:gd name="connsiteY107" fmla="*/ 454025 h 1441451"/>
                <a:gd name="connsiteX108" fmla="*/ 450850 w 892174"/>
                <a:gd name="connsiteY108" fmla="*/ 457200 h 1441451"/>
                <a:gd name="connsiteX109" fmla="*/ 454025 w 892174"/>
                <a:gd name="connsiteY109" fmla="*/ 460375 h 1441451"/>
                <a:gd name="connsiteX110" fmla="*/ 457200 w 892174"/>
                <a:gd name="connsiteY110" fmla="*/ 463550 h 1441451"/>
                <a:gd name="connsiteX111" fmla="*/ 460375 w 892174"/>
                <a:gd name="connsiteY111" fmla="*/ 469900 h 1441451"/>
                <a:gd name="connsiteX112" fmla="*/ 463550 w 892174"/>
                <a:gd name="connsiteY112" fmla="*/ 476250 h 1441451"/>
                <a:gd name="connsiteX113" fmla="*/ 466725 w 892174"/>
                <a:gd name="connsiteY113" fmla="*/ 476250 h 1441451"/>
                <a:gd name="connsiteX114" fmla="*/ 469900 w 892174"/>
                <a:gd name="connsiteY114" fmla="*/ 473075 h 1441451"/>
                <a:gd name="connsiteX115" fmla="*/ 473075 w 892174"/>
                <a:gd name="connsiteY115" fmla="*/ 473075 h 1441451"/>
                <a:gd name="connsiteX116" fmla="*/ 476250 w 892174"/>
                <a:gd name="connsiteY116" fmla="*/ 473075 h 1441451"/>
                <a:gd name="connsiteX117" fmla="*/ 479425 w 892174"/>
                <a:gd name="connsiteY117" fmla="*/ 479425 h 1441451"/>
                <a:gd name="connsiteX118" fmla="*/ 479425 w 892174"/>
                <a:gd name="connsiteY118" fmla="*/ 482600 h 1441451"/>
                <a:gd name="connsiteX119" fmla="*/ 476250 w 892174"/>
                <a:gd name="connsiteY119" fmla="*/ 482600 h 1441451"/>
                <a:gd name="connsiteX120" fmla="*/ 476250 w 892174"/>
                <a:gd name="connsiteY120" fmla="*/ 485775 h 1441451"/>
                <a:gd name="connsiteX121" fmla="*/ 476250 w 892174"/>
                <a:gd name="connsiteY121" fmla="*/ 488950 h 1441451"/>
                <a:gd name="connsiteX122" fmla="*/ 476250 w 892174"/>
                <a:gd name="connsiteY122" fmla="*/ 492125 h 1441451"/>
                <a:gd name="connsiteX123" fmla="*/ 479425 w 892174"/>
                <a:gd name="connsiteY123" fmla="*/ 492125 h 1441451"/>
                <a:gd name="connsiteX124" fmla="*/ 479425 w 892174"/>
                <a:gd name="connsiteY124" fmla="*/ 495300 h 1441451"/>
                <a:gd name="connsiteX125" fmla="*/ 474764 w 892174"/>
                <a:gd name="connsiteY125" fmla="*/ 495300 h 1441451"/>
                <a:gd name="connsiteX126" fmla="*/ 474764 w 892174"/>
                <a:gd name="connsiteY126" fmla="*/ 495301 h 1441451"/>
                <a:gd name="connsiteX127" fmla="*/ 492125 w 892174"/>
                <a:gd name="connsiteY127" fmla="*/ 495301 h 1441451"/>
                <a:gd name="connsiteX128" fmla="*/ 504825 w 892174"/>
                <a:gd name="connsiteY128" fmla="*/ 492126 h 1441451"/>
                <a:gd name="connsiteX129" fmla="*/ 514350 w 892174"/>
                <a:gd name="connsiteY129" fmla="*/ 492126 h 1441451"/>
                <a:gd name="connsiteX130" fmla="*/ 517525 w 892174"/>
                <a:gd name="connsiteY130" fmla="*/ 495301 h 1441451"/>
                <a:gd name="connsiteX131" fmla="*/ 517525 w 892174"/>
                <a:gd name="connsiteY131" fmla="*/ 498476 h 1441451"/>
                <a:gd name="connsiteX132" fmla="*/ 517525 w 892174"/>
                <a:gd name="connsiteY132" fmla="*/ 501651 h 1441451"/>
                <a:gd name="connsiteX133" fmla="*/ 514350 w 892174"/>
                <a:gd name="connsiteY133" fmla="*/ 501651 h 1441451"/>
                <a:gd name="connsiteX134" fmla="*/ 514350 w 892174"/>
                <a:gd name="connsiteY134" fmla="*/ 504826 h 1441451"/>
                <a:gd name="connsiteX135" fmla="*/ 511175 w 892174"/>
                <a:gd name="connsiteY135" fmla="*/ 514351 h 1441451"/>
                <a:gd name="connsiteX136" fmla="*/ 504825 w 892174"/>
                <a:gd name="connsiteY136" fmla="*/ 523876 h 1441451"/>
                <a:gd name="connsiteX137" fmla="*/ 504825 w 892174"/>
                <a:gd name="connsiteY137" fmla="*/ 530226 h 1441451"/>
                <a:gd name="connsiteX138" fmla="*/ 504825 w 892174"/>
                <a:gd name="connsiteY138" fmla="*/ 536576 h 1441451"/>
                <a:gd name="connsiteX139" fmla="*/ 501650 w 892174"/>
                <a:gd name="connsiteY139" fmla="*/ 539751 h 1441451"/>
                <a:gd name="connsiteX140" fmla="*/ 498475 w 892174"/>
                <a:gd name="connsiteY140" fmla="*/ 539751 h 1441451"/>
                <a:gd name="connsiteX141" fmla="*/ 498475 w 892174"/>
                <a:gd name="connsiteY141" fmla="*/ 542926 h 1441451"/>
                <a:gd name="connsiteX142" fmla="*/ 495300 w 892174"/>
                <a:gd name="connsiteY142" fmla="*/ 542926 h 1441451"/>
                <a:gd name="connsiteX143" fmla="*/ 495300 w 892174"/>
                <a:gd name="connsiteY143" fmla="*/ 546101 h 1441451"/>
                <a:gd name="connsiteX144" fmla="*/ 498475 w 892174"/>
                <a:gd name="connsiteY144" fmla="*/ 546101 h 1441451"/>
                <a:gd name="connsiteX145" fmla="*/ 498475 w 892174"/>
                <a:gd name="connsiteY145" fmla="*/ 549276 h 1441451"/>
                <a:gd name="connsiteX146" fmla="*/ 492125 w 892174"/>
                <a:gd name="connsiteY146" fmla="*/ 558801 h 1441451"/>
                <a:gd name="connsiteX147" fmla="*/ 488950 w 892174"/>
                <a:gd name="connsiteY147" fmla="*/ 565151 h 1441451"/>
                <a:gd name="connsiteX148" fmla="*/ 488950 w 892174"/>
                <a:gd name="connsiteY148" fmla="*/ 574676 h 1441451"/>
                <a:gd name="connsiteX149" fmla="*/ 485775 w 892174"/>
                <a:gd name="connsiteY149" fmla="*/ 584201 h 1441451"/>
                <a:gd name="connsiteX150" fmla="*/ 482600 w 892174"/>
                <a:gd name="connsiteY150" fmla="*/ 584201 h 1441451"/>
                <a:gd name="connsiteX151" fmla="*/ 479425 w 892174"/>
                <a:gd name="connsiteY151" fmla="*/ 584201 h 1441451"/>
                <a:gd name="connsiteX152" fmla="*/ 476250 w 892174"/>
                <a:gd name="connsiteY152" fmla="*/ 584201 h 1441451"/>
                <a:gd name="connsiteX153" fmla="*/ 476250 w 892174"/>
                <a:gd name="connsiteY153" fmla="*/ 587376 h 1441451"/>
                <a:gd name="connsiteX154" fmla="*/ 476250 w 892174"/>
                <a:gd name="connsiteY154" fmla="*/ 590551 h 1441451"/>
                <a:gd name="connsiteX155" fmla="*/ 476250 w 892174"/>
                <a:gd name="connsiteY155" fmla="*/ 593726 h 1441451"/>
                <a:gd name="connsiteX156" fmla="*/ 479425 w 892174"/>
                <a:gd name="connsiteY156" fmla="*/ 593726 h 1441451"/>
                <a:gd name="connsiteX157" fmla="*/ 482600 w 892174"/>
                <a:gd name="connsiteY157" fmla="*/ 593726 h 1441451"/>
                <a:gd name="connsiteX158" fmla="*/ 482600 w 892174"/>
                <a:gd name="connsiteY158" fmla="*/ 596901 h 1441451"/>
                <a:gd name="connsiteX159" fmla="*/ 482600 w 892174"/>
                <a:gd name="connsiteY159" fmla="*/ 600076 h 1441451"/>
                <a:gd name="connsiteX160" fmla="*/ 479425 w 892174"/>
                <a:gd name="connsiteY160" fmla="*/ 612776 h 1441451"/>
                <a:gd name="connsiteX161" fmla="*/ 476250 w 892174"/>
                <a:gd name="connsiteY161" fmla="*/ 615951 h 1441451"/>
                <a:gd name="connsiteX162" fmla="*/ 479425 w 892174"/>
                <a:gd name="connsiteY162" fmla="*/ 615951 h 1441451"/>
                <a:gd name="connsiteX163" fmla="*/ 482600 w 892174"/>
                <a:gd name="connsiteY163" fmla="*/ 619126 h 1441451"/>
                <a:gd name="connsiteX164" fmla="*/ 485775 w 892174"/>
                <a:gd name="connsiteY164" fmla="*/ 619126 h 1441451"/>
                <a:gd name="connsiteX165" fmla="*/ 485775 w 892174"/>
                <a:gd name="connsiteY165" fmla="*/ 622301 h 1441451"/>
                <a:gd name="connsiteX166" fmla="*/ 485775 w 892174"/>
                <a:gd name="connsiteY166" fmla="*/ 625476 h 1441451"/>
                <a:gd name="connsiteX167" fmla="*/ 482600 w 892174"/>
                <a:gd name="connsiteY167" fmla="*/ 635001 h 1441451"/>
                <a:gd name="connsiteX168" fmla="*/ 479425 w 892174"/>
                <a:gd name="connsiteY168" fmla="*/ 641351 h 1441451"/>
                <a:gd name="connsiteX169" fmla="*/ 476250 w 892174"/>
                <a:gd name="connsiteY169" fmla="*/ 641351 h 1441451"/>
                <a:gd name="connsiteX170" fmla="*/ 469900 w 892174"/>
                <a:gd name="connsiteY170" fmla="*/ 644526 h 1441451"/>
                <a:gd name="connsiteX171" fmla="*/ 466725 w 892174"/>
                <a:gd name="connsiteY171" fmla="*/ 644526 h 1441451"/>
                <a:gd name="connsiteX172" fmla="*/ 460375 w 892174"/>
                <a:gd name="connsiteY172" fmla="*/ 654051 h 1441451"/>
                <a:gd name="connsiteX173" fmla="*/ 460375 w 892174"/>
                <a:gd name="connsiteY173" fmla="*/ 657226 h 1441451"/>
                <a:gd name="connsiteX174" fmla="*/ 460375 w 892174"/>
                <a:gd name="connsiteY174" fmla="*/ 663576 h 1441451"/>
                <a:gd name="connsiteX175" fmla="*/ 463550 w 892174"/>
                <a:gd name="connsiteY175" fmla="*/ 663576 h 1441451"/>
                <a:gd name="connsiteX176" fmla="*/ 463550 w 892174"/>
                <a:gd name="connsiteY176" fmla="*/ 666751 h 1441451"/>
                <a:gd name="connsiteX177" fmla="*/ 466725 w 892174"/>
                <a:gd name="connsiteY177" fmla="*/ 666751 h 1441451"/>
                <a:gd name="connsiteX178" fmla="*/ 466725 w 892174"/>
                <a:gd name="connsiteY178" fmla="*/ 669926 h 1441451"/>
                <a:gd name="connsiteX179" fmla="*/ 463550 w 892174"/>
                <a:gd name="connsiteY179" fmla="*/ 676276 h 1441451"/>
                <a:gd name="connsiteX180" fmla="*/ 463550 w 892174"/>
                <a:gd name="connsiteY180" fmla="*/ 679451 h 1441451"/>
                <a:gd name="connsiteX181" fmla="*/ 460375 w 892174"/>
                <a:gd name="connsiteY181" fmla="*/ 679451 h 1441451"/>
                <a:gd name="connsiteX182" fmla="*/ 454025 w 892174"/>
                <a:gd name="connsiteY182" fmla="*/ 695326 h 1441451"/>
                <a:gd name="connsiteX183" fmla="*/ 450850 w 892174"/>
                <a:gd name="connsiteY183" fmla="*/ 698501 h 1441451"/>
                <a:gd name="connsiteX184" fmla="*/ 454025 w 892174"/>
                <a:gd name="connsiteY184" fmla="*/ 698501 h 1441451"/>
                <a:gd name="connsiteX185" fmla="*/ 460375 w 892174"/>
                <a:gd name="connsiteY185" fmla="*/ 695326 h 1441451"/>
                <a:gd name="connsiteX186" fmla="*/ 463550 w 892174"/>
                <a:gd name="connsiteY186" fmla="*/ 698501 h 1441451"/>
                <a:gd name="connsiteX187" fmla="*/ 466725 w 892174"/>
                <a:gd name="connsiteY187" fmla="*/ 698501 h 1441451"/>
                <a:gd name="connsiteX188" fmla="*/ 476250 w 892174"/>
                <a:gd name="connsiteY188" fmla="*/ 714376 h 1441451"/>
                <a:gd name="connsiteX189" fmla="*/ 476250 w 892174"/>
                <a:gd name="connsiteY189" fmla="*/ 717551 h 1441451"/>
                <a:gd name="connsiteX190" fmla="*/ 479425 w 892174"/>
                <a:gd name="connsiteY190" fmla="*/ 717551 h 1441451"/>
                <a:gd name="connsiteX191" fmla="*/ 479425 w 892174"/>
                <a:gd name="connsiteY191" fmla="*/ 720726 h 1441451"/>
                <a:gd name="connsiteX192" fmla="*/ 488950 w 892174"/>
                <a:gd name="connsiteY192" fmla="*/ 717551 h 1441451"/>
                <a:gd name="connsiteX193" fmla="*/ 492125 w 892174"/>
                <a:gd name="connsiteY193" fmla="*/ 714376 h 1441451"/>
                <a:gd name="connsiteX194" fmla="*/ 492125 w 892174"/>
                <a:gd name="connsiteY194" fmla="*/ 711201 h 1441451"/>
                <a:gd name="connsiteX195" fmla="*/ 495300 w 892174"/>
                <a:gd name="connsiteY195" fmla="*/ 708026 h 1441451"/>
                <a:gd name="connsiteX196" fmla="*/ 498475 w 892174"/>
                <a:gd name="connsiteY196" fmla="*/ 708026 h 1441451"/>
                <a:gd name="connsiteX197" fmla="*/ 504825 w 892174"/>
                <a:gd name="connsiteY197" fmla="*/ 704851 h 1441451"/>
                <a:gd name="connsiteX198" fmla="*/ 508000 w 892174"/>
                <a:gd name="connsiteY198" fmla="*/ 708026 h 1441451"/>
                <a:gd name="connsiteX199" fmla="*/ 517525 w 892174"/>
                <a:gd name="connsiteY199" fmla="*/ 698501 h 1441451"/>
                <a:gd name="connsiteX200" fmla="*/ 527050 w 892174"/>
                <a:gd name="connsiteY200" fmla="*/ 692151 h 1441451"/>
                <a:gd name="connsiteX201" fmla="*/ 527050 w 892174"/>
                <a:gd name="connsiteY201" fmla="*/ 688976 h 1441451"/>
                <a:gd name="connsiteX202" fmla="*/ 536575 w 892174"/>
                <a:gd name="connsiteY202" fmla="*/ 682626 h 1441451"/>
                <a:gd name="connsiteX203" fmla="*/ 539750 w 892174"/>
                <a:gd name="connsiteY203" fmla="*/ 685801 h 1441451"/>
                <a:gd name="connsiteX204" fmla="*/ 539750 w 892174"/>
                <a:gd name="connsiteY204" fmla="*/ 688976 h 1441451"/>
                <a:gd name="connsiteX205" fmla="*/ 542925 w 892174"/>
                <a:gd name="connsiteY205" fmla="*/ 698501 h 1441451"/>
                <a:gd name="connsiteX206" fmla="*/ 549275 w 892174"/>
                <a:gd name="connsiteY206" fmla="*/ 698501 h 1441451"/>
                <a:gd name="connsiteX207" fmla="*/ 552450 w 892174"/>
                <a:gd name="connsiteY207" fmla="*/ 701676 h 1441451"/>
                <a:gd name="connsiteX208" fmla="*/ 552450 w 892174"/>
                <a:gd name="connsiteY208" fmla="*/ 704851 h 1441451"/>
                <a:gd name="connsiteX209" fmla="*/ 555625 w 892174"/>
                <a:gd name="connsiteY209" fmla="*/ 704851 h 1441451"/>
                <a:gd name="connsiteX210" fmla="*/ 555625 w 892174"/>
                <a:gd name="connsiteY210" fmla="*/ 708026 h 1441451"/>
                <a:gd name="connsiteX211" fmla="*/ 552450 w 892174"/>
                <a:gd name="connsiteY211" fmla="*/ 708026 h 1441451"/>
                <a:gd name="connsiteX212" fmla="*/ 552450 w 892174"/>
                <a:gd name="connsiteY212" fmla="*/ 711201 h 1441451"/>
                <a:gd name="connsiteX213" fmla="*/ 549275 w 892174"/>
                <a:gd name="connsiteY213" fmla="*/ 717551 h 1441451"/>
                <a:gd name="connsiteX214" fmla="*/ 549275 w 892174"/>
                <a:gd name="connsiteY214" fmla="*/ 720726 h 1441451"/>
                <a:gd name="connsiteX215" fmla="*/ 552450 w 892174"/>
                <a:gd name="connsiteY215" fmla="*/ 720726 h 1441451"/>
                <a:gd name="connsiteX216" fmla="*/ 555625 w 892174"/>
                <a:gd name="connsiteY216" fmla="*/ 720726 h 1441451"/>
                <a:gd name="connsiteX217" fmla="*/ 558800 w 892174"/>
                <a:gd name="connsiteY217" fmla="*/ 727076 h 1441451"/>
                <a:gd name="connsiteX218" fmla="*/ 555625 w 892174"/>
                <a:gd name="connsiteY218" fmla="*/ 730251 h 1441451"/>
                <a:gd name="connsiteX219" fmla="*/ 552450 w 892174"/>
                <a:gd name="connsiteY219" fmla="*/ 733426 h 1441451"/>
                <a:gd name="connsiteX220" fmla="*/ 555625 w 892174"/>
                <a:gd name="connsiteY220" fmla="*/ 742951 h 1441451"/>
                <a:gd name="connsiteX221" fmla="*/ 555625 w 892174"/>
                <a:gd name="connsiteY221" fmla="*/ 752476 h 1441451"/>
                <a:gd name="connsiteX222" fmla="*/ 555625 w 892174"/>
                <a:gd name="connsiteY222" fmla="*/ 758826 h 1441451"/>
                <a:gd name="connsiteX223" fmla="*/ 558800 w 892174"/>
                <a:gd name="connsiteY223" fmla="*/ 762001 h 1441451"/>
                <a:gd name="connsiteX224" fmla="*/ 561975 w 892174"/>
                <a:gd name="connsiteY224" fmla="*/ 765176 h 1441451"/>
                <a:gd name="connsiteX225" fmla="*/ 561975 w 892174"/>
                <a:gd name="connsiteY225" fmla="*/ 768351 h 1441451"/>
                <a:gd name="connsiteX226" fmla="*/ 565150 w 892174"/>
                <a:gd name="connsiteY226" fmla="*/ 774701 h 1441451"/>
                <a:gd name="connsiteX227" fmla="*/ 571500 w 892174"/>
                <a:gd name="connsiteY227" fmla="*/ 787401 h 1441451"/>
                <a:gd name="connsiteX228" fmla="*/ 568325 w 892174"/>
                <a:gd name="connsiteY228" fmla="*/ 790576 h 1441451"/>
                <a:gd name="connsiteX229" fmla="*/ 571500 w 892174"/>
                <a:gd name="connsiteY229" fmla="*/ 793751 h 1441451"/>
                <a:gd name="connsiteX230" fmla="*/ 571500 w 892174"/>
                <a:gd name="connsiteY230" fmla="*/ 800101 h 1441451"/>
                <a:gd name="connsiteX231" fmla="*/ 574675 w 892174"/>
                <a:gd name="connsiteY231" fmla="*/ 803276 h 1441451"/>
                <a:gd name="connsiteX232" fmla="*/ 581025 w 892174"/>
                <a:gd name="connsiteY232" fmla="*/ 812801 h 1441451"/>
                <a:gd name="connsiteX233" fmla="*/ 584200 w 892174"/>
                <a:gd name="connsiteY233" fmla="*/ 812801 h 1441451"/>
                <a:gd name="connsiteX234" fmla="*/ 587375 w 892174"/>
                <a:gd name="connsiteY234" fmla="*/ 815976 h 1441451"/>
                <a:gd name="connsiteX235" fmla="*/ 584200 w 892174"/>
                <a:gd name="connsiteY235" fmla="*/ 822326 h 1441451"/>
                <a:gd name="connsiteX236" fmla="*/ 584200 w 892174"/>
                <a:gd name="connsiteY236" fmla="*/ 825501 h 1441451"/>
                <a:gd name="connsiteX237" fmla="*/ 584200 w 892174"/>
                <a:gd name="connsiteY237" fmla="*/ 831851 h 1441451"/>
                <a:gd name="connsiteX238" fmla="*/ 581025 w 892174"/>
                <a:gd name="connsiteY238" fmla="*/ 835026 h 1441451"/>
                <a:gd name="connsiteX239" fmla="*/ 577850 w 892174"/>
                <a:gd name="connsiteY239" fmla="*/ 835026 h 1441451"/>
                <a:gd name="connsiteX240" fmla="*/ 574675 w 892174"/>
                <a:gd name="connsiteY240" fmla="*/ 835026 h 1441451"/>
                <a:gd name="connsiteX241" fmla="*/ 577850 w 892174"/>
                <a:gd name="connsiteY241" fmla="*/ 838201 h 1441451"/>
                <a:gd name="connsiteX242" fmla="*/ 577850 w 892174"/>
                <a:gd name="connsiteY242" fmla="*/ 841376 h 1441451"/>
                <a:gd name="connsiteX243" fmla="*/ 577850 w 892174"/>
                <a:gd name="connsiteY243" fmla="*/ 844551 h 1441451"/>
                <a:gd name="connsiteX244" fmla="*/ 581025 w 892174"/>
                <a:gd name="connsiteY244" fmla="*/ 850901 h 1441451"/>
                <a:gd name="connsiteX245" fmla="*/ 584200 w 892174"/>
                <a:gd name="connsiteY245" fmla="*/ 857251 h 1441451"/>
                <a:gd name="connsiteX246" fmla="*/ 593725 w 892174"/>
                <a:gd name="connsiteY246" fmla="*/ 863601 h 1441451"/>
                <a:gd name="connsiteX247" fmla="*/ 606425 w 892174"/>
                <a:gd name="connsiteY247" fmla="*/ 863601 h 1441451"/>
                <a:gd name="connsiteX248" fmla="*/ 609600 w 892174"/>
                <a:gd name="connsiteY248" fmla="*/ 866776 h 1441451"/>
                <a:gd name="connsiteX249" fmla="*/ 612775 w 892174"/>
                <a:gd name="connsiteY249" fmla="*/ 866776 h 1441451"/>
                <a:gd name="connsiteX250" fmla="*/ 622300 w 892174"/>
                <a:gd name="connsiteY250" fmla="*/ 873126 h 1441451"/>
                <a:gd name="connsiteX251" fmla="*/ 622300 w 892174"/>
                <a:gd name="connsiteY251" fmla="*/ 876301 h 1441451"/>
                <a:gd name="connsiteX252" fmla="*/ 619125 w 892174"/>
                <a:gd name="connsiteY252" fmla="*/ 876301 h 1441451"/>
                <a:gd name="connsiteX253" fmla="*/ 619125 w 892174"/>
                <a:gd name="connsiteY253" fmla="*/ 879476 h 1441451"/>
                <a:gd name="connsiteX254" fmla="*/ 622300 w 892174"/>
                <a:gd name="connsiteY254" fmla="*/ 882651 h 1441451"/>
                <a:gd name="connsiteX255" fmla="*/ 625475 w 892174"/>
                <a:gd name="connsiteY255" fmla="*/ 895351 h 1441451"/>
                <a:gd name="connsiteX256" fmla="*/ 628650 w 892174"/>
                <a:gd name="connsiteY256" fmla="*/ 901701 h 1441451"/>
                <a:gd name="connsiteX257" fmla="*/ 625475 w 892174"/>
                <a:gd name="connsiteY257" fmla="*/ 904876 h 1441451"/>
                <a:gd name="connsiteX258" fmla="*/ 622300 w 892174"/>
                <a:gd name="connsiteY258" fmla="*/ 904876 h 1441451"/>
                <a:gd name="connsiteX259" fmla="*/ 622300 w 892174"/>
                <a:gd name="connsiteY259" fmla="*/ 908051 h 1441451"/>
                <a:gd name="connsiteX260" fmla="*/ 625475 w 892174"/>
                <a:gd name="connsiteY260" fmla="*/ 917576 h 1441451"/>
                <a:gd name="connsiteX261" fmla="*/ 628650 w 892174"/>
                <a:gd name="connsiteY261" fmla="*/ 920751 h 1441451"/>
                <a:gd name="connsiteX262" fmla="*/ 628650 w 892174"/>
                <a:gd name="connsiteY262" fmla="*/ 923926 h 1441451"/>
                <a:gd name="connsiteX263" fmla="*/ 628650 w 892174"/>
                <a:gd name="connsiteY263" fmla="*/ 927101 h 1441451"/>
                <a:gd name="connsiteX264" fmla="*/ 628650 w 892174"/>
                <a:gd name="connsiteY264" fmla="*/ 930276 h 1441451"/>
                <a:gd name="connsiteX265" fmla="*/ 628650 w 892174"/>
                <a:gd name="connsiteY265" fmla="*/ 936626 h 1441451"/>
                <a:gd name="connsiteX266" fmla="*/ 628650 w 892174"/>
                <a:gd name="connsiteY266" fmla="*/ 939801 h 1441451"/>
                <a:gd name="connsiteX267" fmla="*/ 631825 w 892174"/>
                <a:gd name="connsiteY267" fmla="*/ 939801 h 1441451"/>
                <a:gd name="connsiteX268" fmla="*/ 631825 w 892174"/>
                <a:gd name="connsiteY268" fmla="*/ 942976 h 1441451"/>
                <a:gd name="connsiteX269" fmla="*/ 647700 w 892174"/>
                <a:gd name="connsiteY269" fmla="*/ 958851 h 1441451"/>
                <a:gd name="connsiteX270" fmla="*/ 650874 w 892174"/>
                <a:gd name="connsiteY270" fmla="*/ 955677 h 1441451"/>
                <a:gd name="connsiteX271" fmla="*/ 650874 w 892174"/>
                <a:gd name="connsiteY271" fmla="*/ 955676 h 1441451"/>
                <a:gd name="connsiteX272" fmla="*/ 650874 w 892174"/>
                <a:gd name="connsiteY272" fmla="*/ 952501 h 1441451"/>
                <a:gd name="connsiteX273" fmla="*/ 650874 w 892174"/>
                <a:gd name="connsiteY273" fmla="*/ 949326 h 1441451"/>
                <a:gd name="connsiteX274" fmla="*/ 650874 w 892174"/>
                <a:gd name="connsiteY274" fmla="*/ 946151 h 1441451"/>
                <a:gd name="connsiteX275" fmla="*/ 650874 w 892174"/>
                <a:gd name="connsiteY275" fmla="*/ 942976 h 1441451"/>
                <a:gd name="connsiteX276" fmla="*/ 660399 w 892174"/>
                <a:gd name="connsiteY276" fmla="*/ 936626 h 1441451"/>
                <a:gd name="connsiteX277" fmla="*/ 666749 w 892174"/>
                <a:gd name="connsiteY277" fmla="*/ 933451 h 1441451"/>
                <a:gd name="connsiteX278" fmla="*/ 682624 w 892174"/>
                <a:gd name="connsiteY278" fmla="*/ 939801 h 1441451"/>
                <a:gd name="connsiteX279" fmla="*/ 685799 w 892174"/>
                <a:gd name="connsiteY279" fmla="*/ 939801 h 1441451"/>
                <a:gd name="connsiteX280" fmla="*/ 688974 w 892174"/>
                <a:gd name="connsiteY280" fmla="*/ 939801 h 1441451"/>
                <a:gd name="connsiteX281" fmla="*/ 698499 w 892174"/>
                <a:gd name="connsiteY281" fmla="*/ 942976 h 1441451"/>
                <a:gd name="connsiteX282" fmla="*/ 701674 w 892174"/>
                <a:gd name="connsiteY282" fmla="*/ 942976 h 1441451"/>
                <a:gd name="connsiteX283" fmla="*/ 708024 w 892174"/>
                <a:gd name="connsiteY283" fmla="*/ 949326 h 1441451"/>
                <a:gd name="connsiteX284" fmla="*/ 711199 w 892174"/>
                <a:gd name="connsiteY284" fmla="*/ 949326 h 1441451"/>
                <a:gd name="connsiteX285" fmla="*/ 714374 w 892174"/>
                <a:gd name="connsiteY285" fmla="*/ 946151 h 1441451"/>
                <a:gd name="connsiteX286" fmla="*/ 714374 w 892174"/>
                <a:gd name="connsiteY286" fmla="*/ 942976 h 1441451"/>
                <a:gd name="connsiteX287" fmla="*/ 717549 w 892174"/>
                <a:gd name="connsiteY287" fmla="*/ 939801 h 1441451"/>
                <a:gd name="connsiteX288" fmla="*/ 717549 w 892174"/>
                <a:gd name="connsiteY288" fmla="*/ 936626 h 1441451"/>
                <a:gd name="connsiteX289" fmla="*/ 717549 w 892174"/>
                <a:gd name="connsiteY289" fmla="*/ 933451 h 1441451"/>
                <a:gd name="connsiteX290" fmla="*/ 727074 w 892174"/>
                <a:gd name="connsiteY290" fmla="*/ 930276 h 1441451"/>
                <a:gd name="connsiteX291" fmla="*/ 730249 w 892174"/>
                <a:gd name="connsiteY291" fmla="*/ 930276 h 1441451"/>
                <a:gd name="connsiteX292" fmla="*/ 733424 w 892174"/>
                <a:gd name="connsiteY292" fmla="*/ 930276 h 1441451"/>
                <a:gd name="connsiteX293" fmla="*/ 733424 w 892174"/>
                <a:gd name="connsiteY293" fmla="*/ 933451 h 1441451"/>
                <a:gd name="connsiteX294" fmla="*/ 736599 w 892174"/>
                <a:gd name="connsiteY294" fmla="*/ 936626 h 1441451"/>
                <a:gd name="connsiteX295" fmla="*/ 739774 w 892174"/>
                <a:gd name="connsiteY295" fmla="*/ 936626 h 1441451"/>
                <a:gd name="connsiteX296" fmla="*/ 755649 w 892174"/>
                <a:gd name="connsiteY296" fmla="*/ 939801 h 1441451"/>
                <a:gd name="connsiteX297" fmla="*/ 771524 w 892174"/>
                <a:gd name="connsiteY297" fmla="*/ 939801 h 1441451"/>
                <a:gd name="connsiteX298" fmla="*/ 771524 w 892174"/>
                <a:gd name="connsiteY298" fmla="*/ 936626 h 1441451"/>
                <a:gd name="connsiteX299" fmla="*/ 774699 w 892174"/>
                <a:gd name="connsiteY299" fmla="*/ 939801 h 1441451"/>
                <a:gd name="connsiteX300" fmla="*/ 784224 w 892174"/>
                <a:gd name="connsiteY300" fmla="*/ 936626 h 1441451"/>
                <a:gd name="connsiteX301" fmla="*/ 784224 w 892174"/>
                <a:gd name="connsiteY301" fmla="*/ 939801 h 1441451"/>
                <a:gd name="connsiteX302" fmla="*/ 787399 w 892174"/>
                <a:gd name="connsiteY302" fmla="*/ 946151 h 1441451"/>
                <a:gd name="connsiteX303" fmla="*/ 787399 w 892174"/>
                <a:gd name="connsiteY303" fmla="*/ 949326 h 1441451"/>
                <a:gd name="connsiteX304" fmla="*/ 790574 w 892174"/>
                <a:gd name="connsiteY304" fmla="*/ 949326 h 1441451"/>
                <a:gd name="connsiteX305" fmla="*/ 800099 w 892174"/>
                <a:gd name="connsiteY305" fmla="*/ 942976 h 1441451"/>
                <a:gd name="connsiteX306" fmla="*/ 806449 w 892174"/>
                <a:gd name="connsiteY306" fmla="*/ 942976 h 1441451"/>
                <a:gd name="connsiteX307" fmla="*/ 809624 w 892174"/>
                <a:gd name="connsiteY307" fmla="*/ 942976 h 1441451"/>
                <a:gd name="connsiteX308" fmla="*/ 812799 w 892174"/>
                <a:gd name="connsiteY308" fmla="*/ 942976 h 1441451"/>
                <a:gd name="connsiteX309" fmla="*/ 815974 w 892174"/>
                <a:gd name="connsiteY309" fmla="*/ 942976 h 1441451"/>
                <a:gd name="connsiteX310" fmla="*/ 822324 w 892174"/>
                <a:gd name="connsiteY310" fmla="*/ 942976 h 1441451"/>
                <a:gd name="connsiteX311" fmla="*/ 825499 w 892174"/>
                <a:gd name="connsiteY311" fmla="*/ 946151 h 1441451"/>
                <a:gd name="connsiteX312" fmla="*/ 828674 w 892174"/>
                <a:gd name="connsiteY312" fmla="*/ 946151 h 1441451"/>
                <a:gd name="connsiteX313" fmla="*/ 831849 w 892174"/>
                <a:gd name="connsiteY313" fmla="*/ 939801 h 1441451"/>
                <a:gd name="connsiteX314" fmla="*/ 831849 w 892174"/>
                <a:gd name="connsiteY314" fmla="*/ 936626 h 1441451"/>
                <a:gd name="connsiteX315" fmla="*/ 831849 w 892174"/>
                <a:gd name="connsiteY315" fmla="*/ 927101 h 1441451"/>
                <a:gd name="connsiteX316" fmla="*/ 838199 w 892174"/>
                <a:gd name="connsiteY316" fmla="*/ 917576 h 1441451"/>
                <a:gd name="connsiteX317" fmla="*/ 841374 w 892174"/>
                <a:gd name="connsiteY317" fmla="*/ 917576 h 1441451"/>
                <a:gd name="connsiteX318" fmla="*/ 847724 w 892174"/>
                <a:gd name="connsiteY318" fmla="*/ 914401 h 1441451"/>
                <a:gd name="connsiteX319" fmla="*/ 854074 w 892174"/>
                <a:gd name="connsiteY319" fmla="*/ 911226 h 1441451"/>
                <a:gd name="connsiteX320" fmla="*/ 857249 w 892174"/>
                <a:gd name="connsiteY320" fmla="*/ 914401 h 1441451"/>
                <a:gd name="connsiteX321" fmla="*/ 857249 w 892174"/>
                <a:gd name="connsiteY321" fmla="*/ 917576 h 1441451"/>
                <a:gd name="connsiteX322" fmla="*/ 860424 w 892174"/>
                <a:gd name="connsiteY322" fmla="*/ 917576 h 1441451"/>
                <a:gd name="connsiteX323" fmla="*/ 866774 w 892174"/>
                <a:gd name="connsiteY323" fmla="*/ 927101 h 1441451"/>
                <a:gd name="connsiteX324" fmla="*/ 873124 w 892174"/>
                <a:gd name="connsiteY324" fmla="*/ 936626 h 1441451"/>
                <a:gd name="connsiteX325" fmla="*/ 873124 w 892174"/>
                <a:gd name="connsiteY325" fmla="*/ 939801 h 1441451"/>
                <a:gd name="connsiteX326" fmla="*/ 869949 w 892174"/>
                <a:gd name="connsiteY326" fmla="*/ 939801 h 1441451"/>
                <a:gd name="connsiteX327" fmla="*/ 873124 w 892174"/>
                <a:gd name="connsiteY327" fmla="*/ 946151 h 1441451"/>
                <a:gd name="connsiteX328" fmla="*/ 879474 w 892174"/>
                <a:gd name="connsiteY328" fmla="*/ 955676 h 1441451"/>
                <a:gd name="connsiteX329" fmla="*/ 879474 w 892174"/>
                <a:gd name="connsiteY329" fmla="*/ 958851 h 1441451"/>
                <a:gd name="connsiteX330" fmla="*/ 882649 w 892174"/>
                <a:gd name="connsiteY330" fmla="*/ 962026 h 1441451"/>
                <a:gd name="connsiteX331" fmla="*/ 882649 w 892174"/>
                <a:gd name="connsiteY331" fmla="*/ 965201 h 1441451"/>
                <a:gd name="connsiteX332" fmla="*/ 885824 w 892174"/>
                <a:gd name="connsiteY332" fmla="*/ 965201 h 1441451"/>
                <a:gd name="connsiteX333" fmla="*/ 885824 w 892174"/>
                <a:gd name="connsiteY333" fmla="*/ 968376 h 1441451"/>
                <a:gd name="connsiteX334" fmla="*/ 888999 w 892174"/>
                <a:gd name="connsiteY334" fmla="*/ 968376 h 1441451"/>
                <a:gd name="connsiteX335" fmla="*/ 892174 w 892174"/>
                <a:gd name="connsiteY335" fmla="*/ 968376 h 1441451"/>
                <a:gd name="connsiteX336" fmla="*/ 892174 w 892174"/>
                <a:gd name="connsiteY336" fmla="*/ 974726 h 1441451"/>
                <a:gd name="connsiteX337" fmla="*/ 888999 w 892174"/>
                <a:gd name="connsiteY337" fmla="*/ 990601 h 1441451"/>
                <a:gd name="connsiteX338" fmla="*/ 888999 w 892174"/>
                <a:gd name="connsiteY338" fmla="*/ 996951 h 1441451"/>
                <a:gd name="connsiteX339" fmla="*/ 885824 w 892174"/>
                <a:gd name="connsiteY339" fmla="*/ 1009651 h 1441451"/>
                <a:gd name="connsiteX340" fmla="*/ 885824 w 892174"/>
                <a:gd name="connsiteY340" fmla="*/ 1025526 h 1441451"/>
                <a:gd name="connsiteX341" fmla="*/ 882649 w 892174"/>
                <a:gd name="connsiteY341" fmla="*/ 1041401 h 1441451"/>
                <a:gd name="connsiteX342" fmla="*/ 879474 w 892174"/>
                <a:gd name="connsiteY342" fmla="*/ 1060451 h 1441451"/>
                <a:gd name="connsiteX343" fmla="*/ 879474 w 892174"/>
                <a:gd name="connsiteY343" fmla="*/ 1063626 h 1441451"/>
                <a:gd name="connsiteX344" fmla="*/ 879474 w 892174"/>
                <a:gd name="connsiteY344" fmla="*/ 1076326 h 1441451"/>
                <a:gd name="connsiteX345" fmla="*/ 873124 w 892174"/>
                <a:gd name="connsiteY345" fmla="*/ 1130301 h 1441451"/>
                <a:gd name="connsiteX346" fmla="*/ 869949 w 892174"/>
                <a:gd name="connsiteY346" fmla="*/ 1139826 h 1441451"/>
                <a:gd name="connsiteX347" fmla="*/ 869949 w 892174"/>
                <a:gd name="connsiteY347" fmla="*/ 1143001 h 1441451"/>
                <a:gd name="connsiteX348" fmla="*/ 869949 w 892174"/>
                <a:gd name="connsiteY348" fmla="*/ 1146176 h 1441451"/>
                <a:gd name="connsiteX349" fmla="*/ 869949 w 892174"/>
                <a:gd name="connsiteY349" fmla="*/ 1149351 h 1441451"/>
                <a:gd name="connsiteX350" fmla="*/ 869950 w 892174"/>
                <a:gd name="connsiteY350" fmla="*/ 1149351 h 1441451"/>
                <a:gd name="connsiteX351" fmla="*/ 869950 w 892174"/>
                <a:gd name="connsiteY351" fmla="*/ 1152526 h 1441451"/>
                <a:gd name="connsiteX352" fmla="*/ 869950 w 892174"/>
                <a:gd name="connsiteY352" fmla="*/ 1158876 h 1441451"/>
                <a:gd name="connsiteX353" fmla="*/ 866775 w 892174"/>
                <a:gd name="connsiteY353" fmla="*/ 1177926 h 1441451"/>
                <a:gd name="connsiteX354" fmla="*/ 866775 w 892174"/>
                <a:gd name="connsiteY354" fmla="*/ 1181101 h 1441451"/>
                <a:gd name="connsiteX355" fmla="*/ 866775 w 892174"/>
                <a:gd name="connsiteY355" fmla="*/ 1184276 h 1441451"/>
                <a:gd name="connsiteX356" fmla="*/ 866775 w 892174"/>
                <a:gd name="connsiteY356" fmla="*/ 1190626 h 1441451"/>
                <a:gd name="connsiteX357" fmla="*/ 863600 w 892174"/>
                <a:gd name="connsiteY357" fmla="*/ 1203326 h 1441451"/>
                <a:gd name="connsiteX358" fmla="*/ 860425 w 892174"/>
                <a:gd name="connsiteY358" fmla="*/ 1216026 h 1441451"/>
                <a:gd name="connsiteX359" fmla="*/ 860425 w 892174"/>
                <a:gd name="connsiteY359" fmla="*/ 1222376 h 1441451"/>
                <a:gd name="connsiteX360" fmla="*/ 860425 w 892174"/>
                <a:gd name="connsiteY360" fmla="*/ 1228726 h 1441451"/>
                <a:gd name="connsiteX361" fmla="*/ 860425 w 892174"/>
                <a:gd name="connsiteY361" fmla="*/ 1231901 h 1441451"/>
                <a:gd name="connsiteX362" fmla="*/ 857250 w 892174"/>
                <a:gd name="connsiteY362" fmla="*/ 1244601 h 1441451"/>
                <a:gd name="connsiteX363" fmla="*/ 857250 w 892174"/>
                <a:gd name="connsiteY363" fmla="*/ 1263651 h 1441451"/>
                <a:gd name="connsiteX364" fmla="*/ 854075 w 892174"/>
                <a:gd name="connsiteY364" fmla="*/ 1285876 h 1441451"/>
                <a:gd name="connsiteX365" fmla="*/ 847725 w 892174"/>
                <a:gd name="connsiteY365" fmla="*/ 1323976 h 1441451"/>
                <a:gd name="connsiteX366" fmla="*/ 844550 w 892174"/>
                <a:gd name="connsiteY366" fmla="*/ 1343026 h 1441451"/>
                <a:gd name="connsiteX367" fmla="*/ 844550 w 892174"/>
                <a:gd name="connsiteY367" fmla="*/ 1346201 h 1441451"/>
                <a:gd name="connsiteX368" fmla="*/ 844550 w 892174"/>
                <a:gd name="connsiteY368" fmla="*/ 1349376 h 1441451"/>
                <a:gd name="connsiteX369" fmla="*/ 844550 w 892174"/>
                <a:gd name="connsiteY369" fmla="*/ 1362076 h 1441451"/>
                <a:gd name="connsiteX370" fmla="*/ 841375 w 892174"/>
                <a:gd name="connsiteY370" fmla="*/ 1377951 h 1441451"/>
                <a:gd name="connsiteX371" fmla="*/ 838200 w 892174"/>
                <a:gd name="connsiteY371" fmla="*/ 1397001 h 1441451"/>
                <a:gd name="connsiteX372" fmla="*/ 838200 w 892174"/>
                <a:gd name="connsiteY372" fmla="*/ 1412876 h 1441451"/>
                <a:gd name="connsiteX373" fmla="*/ 835025 w 892174"/>
                <a:gd name="connsiteY373" fmla="*/ 1435101 h 1441451"/>
                <a:gd name="connsiteX374" fmla="*/ 835025 w 892174"/>
                <a:gd name="connsiteY374" fmla="*/ 1438276 h 1441451"/>
                <a:gd name="connsiteX375" fmla="*/ 835025 w 892174"/>
                <a:gd name="connsiteY375" fmla="*/ 1441451 h 1441451"/>
                <a:gd name="connsiteX376" fmla="*/ 822325 w 892174"/>
                <a:gd name="connsiteY376" fmla="*/ 1438276 h 1441451"/>
                <a:gd name="connsiteX377" fmla="*/ 803275 w 892174"/>
                <a:gd name="connsiteY377" fmla="*/ 1435101 h 1441451"/>
                <a:gd name="connsiteX378" fmla="*/ 781050 w 892174"/>
                <a:gd name="connsiteY378" fmla="*/ 1435101 h 1441451"/>
                <a:gd name="connsiteX379" fmla="*/ 768350 w 892174"/>
                <a:gd name="connsiteY379" fmla="*/ 1431926 h 1441451"/>
                <a:gd name="connsiteX380" fmla="*/ 730250 w 892174"/>
                <a:gd name="connsiteY380" fmla="*/ 1425576 h 1441451"/>
                <a:gd name="connsiteX381" fmla="*/ 692150 w 892174"/>
                <a:gd name="connsiteY381" fmla="*/ 1422401 h 1441451"/>
                <a:gd name="connsiteX382" fmla="*/ 685800 w 892174"/>
                <a:gd name="connsiteY382" fmla="*/ 1422401 h 1441451"/>
                <a:gd name="connsiteX383" fmla="*/ 676275 w 892174"/>
                <a:gd name="connsiteY383" fmla="*/ 1419226 h 1441451"/>
                <a:gd name="connsiteX384" fmla="*/ 673100 w 892174"/>
                <a:gd name="connsiteY384" fmla="*/ 1419226 h 1441451"/>
                <a:gd name="connsiteX385" fmla="*/ 669925 w 892174"/>
                <a:gd name="connsiteY385" fmla="*/ 1419226 h 1441451"/>
                <a:gd name="connsiteX386" fmla="*/ 650875 w 892174"/>
                <a:gd name="connsiteY386" fmla="*/ 1416051 h 1441451"/>
                <a:gd name="connsiteX387" fmla="*/ 631825 w 892174"/>
                <a:gd name="connsiteY387" fmla="*/ 1412876 h 1441451"/>
                <a:gd name="connsiteX388" fmla="*/ 587375 w 892174"/>
                <a:gd name="connsiteY388" fmla="*/ 1406526 h 1441451"/>
                <a:gd name="connsiteX389" fmla="*/ 565150 w 892174"/>
                <a:gd name="connsiteY389" fmla="*/ 1403351 h 1441451"/>
                <a:gd name="connsiteX390" fmla="*/ 558800 w 892174"/>
                <a:gd name="connsiteY390" fmla="*/ 1403351 h 1441451"/>
                <a:gd name="connsiteX391" fmla="*/ 552450 w 892174"/>
                <a:gd name="connsiteY391" fmla="*/ 1403351 h 1441451"/>
                <a:gd name="connsiteX392" fmla="*/ 530225 w 892174"/>
                <a:gd name="connsiteY392" fmla="*/ 1400176 h 1441451"/>
                <a:gd name="connsiteX393" fmla="*/ 508000 w 892174"/>
                <a:gd name="connsiteY393" fmla="*/ 1397001 h 1441451"/>
                <a:gd name="connsiteX394" fmla="*/ 444500 w 892174"/>
                <a:gd name="connsiteY394" fmla="*/ 1387476 h 1441451"/>
                <a:gd name="connsiteX395" fmla="*/ 438150 w 892174"/>
                <a:gd name="connsiteY395" fmla="*/ 1387476 h 1441451"/>
                <a:gd name="connsiteX396" fmla="*/ 434975 w 892174"/>
                <a:gd name="connsiteY396" fmla="*/ 1387476 h 1441451"/>
                <a:gd name="connsiteX397" fmla="*/ 434975 w 892174"/>
                <a:gd name="connsiteY397" fmla="*/ 1384301 h 1441451"/>
                <a:gd name="connsiteX398" fmla="*/ 425450 w 892174"/>
                <a:gd name="connsiteY398" fmla="*/ 1384301 h 1441451"/>
                <a:gd name="connsiteX399" fmla="*/ 415925 w 892174"/>
                <a:gd name="connsiteY399" fmla="*/ 1381126 h 1441451"/>
                <a:gd name="connsiteX400" fmla="*/ 400050 w 892174"/>
                <a:gd name="connsiteY400" fmla="*/ 1377951 h 1441451"/>
                <a:gd name="connsiteX401" fmla="*/ 381000 w 892174"/>
                <a:gd name="connsiteY401" fmla="*/ 1377951 h 1441451"/>
                <a:gd name="connsiteX402" fmla="*/ 368300 w 892174"/>
                <a:gd name="connsiteY402" fmla="*/ 1374776 h 1441451"/>
                <a:gd name="connsiteX403" fmla="*/ 355600 w 892174"/>
                <a:gd name="connsiteY403" fmla="*/ 1371601 h 1441451"/>
                <a:gd name="connsiteX404" fmla="*/ 352425 w 892174"/>
                <a:gd name="connsiteY404" fmla="*/ 1371601 h 1441451"/>
                <a:gd name="connsiteX405" fmla="*/ 349250 w 892174"/>
                <a:gd name="connsiteY405" fmla="*/ 1371601 h 1441451"/>
                <a:gd name="connsiteX406" fmla="*/ 346075 w 892174"/>
                <a:gd name="connsiteY406" fmla="*/ 1371601 h 1441451"/>
                <a:gd name="connsiteX407" fmla="*/ 336550 w 892174"/>
                <a:gd name="connsiteY407" fmla="*/ 1368426 h 1441451"/>
                <a:gd name="connsiteX408" fmla="*/ 320675 w 892174"/>
                <a:gd name="connsiteY408" fmla="*/ 1365251 h 1441451"/>
                <a:gd name="connsiteX409" fmla="*/ 314325 w 892174"/>
                <a:gd name="connsiteY409" fmla="*/ 1365251 h 1441451"/>
                <a:gd name="connsiteX410" fmla="*/ 311150 w 892174"/>
                <a:gd name="connsiteY410" fmla="*/ 1365251 h 1441451"/>
                <a:gd name="connsiteX411" fmla="*/ 292100 w 892174"/>
                <a:gd name="connsiteY411" fmla="*/ 1362076 h 1441451"/>
                <a:gd name="connsiteX412" fmla="*/ 282575 w 892174"/>
                <a:gd name="connsiteY412" fmla="*/ 1358901 h 1441451"/>
                <a:gd name="connsiteX413" fmla="*/ 276225 w 892174"/>
                <a:gd name="connsiteY413" fmla="*/ 1358901 h 1441451"/>
                <a:gd name="connsiteX414" fmla="*/ 273050 w 892174"/>
                <a:gd name="connsiteY414" fmla="*/ 1358901 h 1441451"/>
                <a:gd name="connsiteX415" fmla="*/ 266700 w 892174"/>
                <a:gd name="connsiteY415" fmla="*/ 1358901 h 1441451"/>
                <a:gd name="connsiteX416" fmla="*/ 263525 w 892174"/>
                <a:gd name="connsiteY416" fmla="*/ 1355726 h 1441451"/>
                <a:gd name="connsiteX417" fmla="*/ 260350 w 892174"/>
                <a:gd name="connsiteY417" fmla="*/ 1355726 h 1441451"/>
                <a:gd name="connsiteX418" fmla="*/ 238125 w 892174"/>
                <a:gd name="connsiteY418" fmla="*/ 1352551 h 1441451"/>
                <a:gd name="connsiteX419" fmla="*/ 231775 w 892174"/>
                <a:gd name="connsiteY419" fmla="*/ 1352551 h 1441451"/>
                <a:gd name="connsiteX420" fmla="*/ 187325 w 892174"/>
                <a:gd name="connsiteY420" fmla="*/ 1343026 h 1441451"/>
                <a:gd name="connsiteX421" fmla="*/ 158750 w 892174"/>
                <a:gd name="connsiteY421" fmla="*/ 1339851 h 1441451"/>
                <a:gd name="connsiteX422" fmla="*/ 155575 w 892174"/>
                <a:gd name="connsiteY422" fmla="*/ 1336676 h 1441451"/>
                <a:gd name="connsiteX423" fmla="*/ 152400 w 892174"/>
                <a:gd name="connsiteY423" fmla="*/ 1336676 h 1441451"/>
                <a:gd name="connsiteX424" fmla="*/ 142875 w 892174"/>
                <a:gd name="connsiteY424" fmla="*/ 1336676 h 1441451"/>
                <a:gd name="connsiteX425" fmla="*/ 114300 w 892174"/>
                <a:gd name="connsiteY425" fmla="*/ 1330326 h 1441451"/>
                <a:gd name="connsiteX426" fmla="*/ 92075 w 892174"/>
                <a:gd name="connsiteY426" fmla="*/ 1327151 h 1441451"/>
                <a:gd name="connsiteX427" fmla="*/ 88900 w 892174"/>
                <a:gd name="connsiteY427" fmla="*/ 1327151 h 1441451"/>
                <a:gd name="connsiteX428" fmla="*/ 79375 w 892174"/>
                <a:gd name="connsiteY428" fmla="*/ 1323976 h 1441451"/>
                <a:gd name="connsiteX429" fmla="*/ 73025 w 892174"/>
                <a:gd name="connsiteY429" fmla="*/ 1323976 h 1441451"/>
                <a:gd name="connsiteX430" fmla="*/ 34925 w 892174"/>
                <a:gd name="connsiteY430" fmla="*/ 1314451 h 1441451"/>
                <a:gd name="connsiteX431" fmla="*/ 12700 w 892174"/>
                <a:gd name="connsiteY431" fmla="*/ 1311276 h 1441451"/>
                <a:gd name="connsiteX432" fmla="*/ 0 w 892174"/>
                <a:gd name="connsiteY432" fmla="*/ 1308101 h 1441451"/>
                <a:gd name="connsiteX433" fmla="*/ 6350 w 892174"/>
                <a:gd name="connsiteY433" fmla="*/ 1276351 h 1441451"/>
                <a:gd name="connsiteX434" fmla="*/ 15875 w 892174"/>
                <a:gd name="connsiteY434" fmla="*/ 1222376 h 1441451"/>
                <a:gd name="connsiteX435" fmla="*/ 25400 w 892174"/>
                <a:gd name="connsiteY435" fmla="*/ 1181101 h 1441451"/>
                <a:gd name="connsiteX436" fmla="*/ 25400 w 892174"/>
                <a:gd name="connsiteY436" fmla="*/ 1174751 h 1441451"/>
                <a:gd name="connsiteX437" fmla="*/ 34925 w 892174"/>
                <a:gd name="connsiteY437" fmla="*/ 1120776 h 1441451"/>
                <a:gd name="connsiteX438" fmla="*/ 38100 w 892174"/>
                <a:gd name="connsiteY438" fmla="*/ 1111251 h 1441451"/>
                <a:gd name="connsiteX439" fmla="*/ 41275 w 892174"/>
                <a:gd name="connsiteY439" fmla="*/ 1098551 h 1441451"/>
                <a:gd name="connsiteX440" fmla="*/ 41275 w 892174"/>
                <a:gd name="connsiteY440" fmla="*/ 1092201 h 1441451"/>
                <a:gd name="connsiteX441" fmla="*/ 44450 w 892174"/>
                <a:gd name="connsiteY441" fmla="*/ 1076326 h 1441451"/>
                <a:gd name="connsiteX442" fmla="*/ 44450 w 892174"/>
                <a:gd name="connsiteY442" fmla="*/ 1073151 h 1441451"/>
                <a:gd name="connsiteX443" fmla="*/ 44450 w 892174"/>
                <a:gd name="connsiteY443" fmla="*/ 1069976 h 1441451"/>
                <a:gd name="connsiteX444" fmla="*/ 50800 w 892174"/>
                <a:gd name="connsiteY444" fmla="*/ 1047751 h 1441451"/>
                <a:gd name="connsiteX445" fmla="*/ 53975 w 892174"/>
                <a:gd name="connsiteY445" fmla="*/ 1028701 h 1441451"/>
                <a:gd name="connsiteX446" fmla="*/ 53975 w 892174"/>
                <a:gd name="connsiteY446" fmla="*/ 1022351 h 1441451"/>
                <a:gd name="connsiteX447" fmla="*/ 57150 w 892174"/>
                <a:gd name="connsiteY447" fmla="*/ 1012826 h 1441451"/>
                <a:gd name="connsiteX448" fmla="*/ 60325 w 892174"/>
                <a:gd name="connsiteY448" fmla="*/ 996951 h 1441451"/>
                <a:gd name="connsiteX449" fmla="*/ 60325 w 892174"/>
                <a:gd name="connsiteY449" fmla="*/ 993776 h 1441451"/>
                <a:gd name="connsiteX450" fmla="*/ 60325 w 892174"/>
                <a:gd name="connsiteY450" fmla="*/ 990601 h 1441451"/>
                <a:gd name="connsiteX451" fmla="*/ 60325 w 892174"/>
                <a:gd name="connsiteY451" fmla="*/ 987426 h 1441451"/>
                <a:gd name="connsiteX452" fmla="*/ 63500 w 892174"/>
                <a:gd name="connsiteY452" fmla="*/ 971551 h 1441451"/>
                <a:gd name="connsiteX453" fmla="*/ 63500 w 892174"/>
                <a:gd name="connsiteY453" fmla="*/ 965201 h 1441451"/>
                <a:gd name="connsiteX454" fmla="*/ 66675 w 892174"/>
                <a:gd name="connsiteY454" fmla="*/ 958851 h 1441451"/>
                <a:gd name="connsiteX455" fmla="*/ 73025 w 892174"/>
                <a:gd name="connsiteY455" fmla="*/ 955676 h 1441451"/>
                <a:gd name="connsiteX456" fmla="*/ 73026 w 892174"/>
                <a:gd name="connsiteY456" fmla="*/ 955676 h 1441451"/>
                <a:gd name="connsiteX457" fmla="*/ 73449 w 892174"/>
                <a:gd name="connsiteY457" fmla="*/ 954830 h 1441451"/>
                <a:gd name="connsiteX458" fmla="*/ 73449 w 892174"/>
                <a:gd name="connsiteY458" fmla="*/ 953656 h 1441451"/>
                <a:gd name="connsiteX459" fmla="*/ 74036 w 892174"/>
                <a:gd name="connsiteY459" fmla="*/ 953656 h 1441451"/>
                <a:gd name="connsiteX460" fmla="*/ 76201 w 892174"/>
                <a:gd name="connsiteY460" fmla="*/ 949326 h 1441451"/>
                <a:gd name="connsiteX461" fmla="*/ 82551 w 892174"/>
                <a:gd name="connsiteY461" fmla="*/ 936626 h 1441451"/>
                <a:gd name="connsiteX462" fmla="*/ 85726 w 892174"/>
                <a:gd name="connsiteY462" fmla="*/ 930276 h 1441451"/>
                <a:gd name="connsiteX463" fmla="*/ 85726 w 892174"/>
                <a:gd name="connsiteY463" fmla="*/ 927101 h 1441451"/>
                <a:gd name="connsiteX464" fmla="*/ 85726 w 892174"/>
                <a:gd name="connsiteY464" fmla="*/ 917576 h 1441451"/>
                <a:gd name="connsiteX465" fmla="*/ 95251 w 892174"/>
                <a:gd name="connsiteY465" fmla="*/ 908051 h 1441451"/>
                <a:gd name="connsiteX466" fmla="*/ 95250 w 892174"/>
                <a:gd name="connsiteY466" fmla="*/ 908051 h 1441451"/>
                <a:gd name="connsiteX467" fmla="*/ 95250 w 892174"/>
                <a:gd name="connsiteY467" fmla="*/ 904876 h 1441451"/>
                <a:gd name="connsiteX468" fmla="*/ 95250 w 892174"/>
                <a:gd name="connsiteY468" fmla="*/ 901701 h 1441451"/>
                <a:gd name="connsiteX469" fmla="*/ 85725 w 892174"/>
                <a:gd name="connsiteY469" fmla="*/ 889001 h 1441451"/>
                <a:gd name="connsiteX470" fmla="*/ 85725 w 892174"/>
                <a:gd name="connsiteY470" fmla="*/ 885826 h 1441451"/>
                <a:gd name="connsiteX471" fmla="*/ 66675 w 892174"/>
                <a:gd name="connsiteY471" fmla="*/ 879476 h 1441451"/>
                <a:gd name="connsiteX472" fmla="*/ 66675 w 892174"/>
                <a:gd name="connsiteY472" fmla="*/ 882651 h 1441451"/>
                <a:gd name="connsiteX473" fmla="*/ 63500 w 892174"/>
                <a:gd name="connsiteY473" fmla="*/ 882651 h 1441451"/>
                <a:gd name="connsiteX474" fmla="*/ 63500 w 892174"/>
                <a:gd name="connsiteY474" fmla="*/ 879476 h 1441451"/>
                <a:gd name="connsiteX475" fmla="*/ 60325 w 892174"/>
                <a:gd name="connsiteY475" fmla="*/ 879476 h 1441451"/>
                <a:gd name="connsiteX476" fmla="*/ 57150 w 892174"/>
                <a:gd name="connsiteY476" fmla="*/ 876301 h 1441451"/>
                <a:gd name="connsiteX477" fmla="*/ 57150 w 892174"/>
                <a:gd name="connsiteY477" fmla="*/ 873126 h 1441451"/>
                <a:gd name="connsiteX478" fmla="*/ 53975 w 892174"/>
                <a:gd name="connsiteY478" fmla="*/ 873126 h 1441451"/>
                <a:gd name="connsiteX479" fmla="*/ 53975 w 892174"/>
                <a:gd name="connsiteY479" fmla="*/ 869951 h 1441451"/>
                <a:gd name="connsiteX480" fmla="*/ 57150 w 892174"/>
                <a:gd name="connsiteY480" fmla="*/ 869951 h 1441451"/>
                <a:gd name="connsiteX481" fmla="*/ 60325 w 892174"/>
                <a:gd name="connsiteY481" fmla="*/ 869951 h 1441451"/>
                <a:gd name="connsiteX482" fmla="*/ 60325 w 892174"/>
                <a:gd name="connsiteY482" fmla="*/ 866776 h 1441451"/>
                <a:gd name="connsiteX483" fmla="*/ 60325 w 892174"/>
                <a:gd name="connsiteY483" fmla="*/ 863601 h 1441451"/>
                <a:gd name="connsiteX484" fmla="*/ 60325 w 892174"/>
                <a:gd name="connsiteY484" fmla="*/ 850901 h 1441451"/>
                <a:gd name="connsiteX485" fmla="*/ 63500 w 892174"/>
                <a:gd name="connsiteY485" fmla="*/ 838201 h 1441451"/>
                <a:gd name="connsiteX486" fmla="*/ 63500 w 892174"/>
                <a:gd name="connsiteY486" fmla="*/ 835026 h 1441451"/>
                <a:gd name="connsiteX487" fmla="*/ 66675 w 892174"/>
                <a:gd name="connsiteY487" fmla="*/ 831851 h 1441451"/>
                <a:gd name="connsiteX488" fmla="*/ 69850 w 892174"/>
                <a:gd name="connsiteY488" fmla="*/ 828676 h 1441451"/>
                <a:gd name="connsiteX489" fmla="*/ 73025 w 892174"/>
                <a:gd name="connsiteY489" fmla="*/ 828676 h 1441451"/>
                <a:gd name="connsiteX490" fmla="*/ 76200 w 892174"/>
                <a:gd name="connsiteY490" fmla="*/ 828676 h 1441451"/>
                <a:gd name="connsiteX491" fmla="*/ 79375 w 892174"/>
                <a:gd name="connsiteY491" fmla="*/ 819151 h 1441451"/>
                <a:gd name="connsiteX492" fmla="*/ 79375 w 892174"/>
                <a:gd name="connsiteY492" fmla="*/ 815976 h 1441451"/>
                <a:gd name="connsiteX493" fmla="*/ 85725 w 892174"/>
                <a:gd name="connsiteY493" fmla="*/ 806451 h 1441451"/>
                <a:gd name="connsiteX494" fmla="*/ 92075 w 892174"/>
                <a:gd name="connsiteY494" fmla="*/ 796926 h 1441451"/>
                <a:gd name="connsiteX495" fmla="*/ 114300 w 892174"/>
                <a:gd name="connsiteY495" fmla="*/ 784226 h 1441451"/>
                <a:gd name="connsiteX496" fmla="*/ 117475 w 892174"/>
                <a:gd name="connsiteY496" fmla="*/ 777876 h 1441451"/>
                <a:gd name="connsiteX497" fmla="*/ 123825 w 892174"/>
                <a:gd name="connsiteY497" fmla="*/ 771526 h 1441451"/>
                <a:gd name="connsiteX498" fmla="*/ 127000 w 892174"/>
                <a:gd name="connsiteY498" fmla="*/ 768351 h 1441451"/>
                <a:gd name="connsiteX499" fmla="*/ 130175 w 892174"/>
                <a:gd name="connsiteY499" fmla="*/ 762001 h 1441451"/>
                <a:gd name="connsiteX500" fmla="*/ 130175 w 892174"/>
                <a:gd name="connsiteY500" fmla="*/ 755651 h 1441451"/>
                <a:gd name="connsiteX501" fmla="*/ 133350 w 892174"/>
                <a:gd name="connsiteY501" fmla="*/ 742951 h 1441451"/>
                <a:gd name="connsiteX502" fmla="*/ 136525 w 892174"/>
                <a:gd name="connsiteY502" fmla="*/ 739776 h 1441451"/>
                <a:gd name="connsiteX503" fmla="*/ 139700 w 892174"/>
                <a:gd name="connsiteY503" fmla="*/ 739776 h 1441451"/>
                <a:gd name="connsiteX504" fmla="*/ 142875 w 892174"/>
                <a:gd name="connsiteY504" fmla="*/ 736601 h 1441451"/>
                <a:gd name="connsiteX505" fmla="*/ 142875 w 892174"/>
                <a:gd name="connsiteY505" fmla="*/ 733426 h 1441451"/>
                <a:gd name="connsiteX506" fmla="*/ 142875 w 892174"/>
                <a:gd name="connsiteY506" fmla="*/ 730251 h 1441451"/>
                <a:gd name="connsiteX507" fmla="*/ 146050 w 892174"/>
                <a:gd name="connsiteY507" fmla="*/ 730251 h 1441451"/>
                <a:gd name="connsiteX508" fmla="*/ 152400 w 892174"/>
                <a:gd name="connsiteY508" fmla="*/ 727076 h 1441451"/>
                <a:gd name="connsiteX509" fmla="*/ 152400 w 892174"/>
                <a:gd name="connsiteY509" fmla="*/ 723901 h 1441451"/>
                <a:gd name="connsiteX510" fmla="*/ 155575 w 892174"/>
                <a:gd name="connsiteY510" fmla="*/ 717551 h 1441451"/>
                <a:gd name="connsiteX511" fmla="*/ 155575 w 892174"/>
                <a:gd name="connsiteY511" fmla="*/ 711201 h 1441451"/>
                <a:gd name="connsiteX512" fmla="*/ 158750 w 892174"/>
                <a:gd name="connsiteY512" fmla="*/ 708026 h 1441451"/>
                <a:gd name="connsiteX513" fmla="*/ 158750 w 892174"/>
                <a:gd name="connsiteY513" fmla="*/ 704851 h 1441451"/>
                <a:gd name="connsiteX514" fmla="*/ 161925 w 892174"/>
                <a:gd name="connsiteY514" fmla="*/ 701676 h 1441451"/>
                <a:gd name="connsiteX515" fmla="*/ 165101 w 892174"/>
                <a:gd name="connsiteY515" fmla="*/ 703264 h 1441451"/>
                <a:gd name="connsiteX516" fmla="*/ 165101 w 892174"/>
                <a:gd name="connsiteY516" fmla="*/ 703007 h 1441451"/>
                <a:gd name="connsiteX517" fmla="*/ 165918 w 892174"/>
                <a:gd name="connsiteY517" fmla="*/ 703007 h 1441451"/>
                <a:gd name="connsiteX518" fmla="*/ 161925 w 892174"/>
                <a:gd name="connsiteY518" fmla="*/ 701676 h 1441451"/>
                <a:gd name="connsiteX519" fmla="*/ 165100 w 892174"/>
                <a:gd name="connsiteY519" fmla="*/ 701676 h 1441451"/>
                <a:gd name="connsiteX520" fmla="*/ 165100 w 892174"/>
                <a:gd name="connsiteY520" fmla="*/ 698501 h 1441451"/>
                <a:gd name="connsiteX521" fmla="*/ 165100 w 892174"/>
                <a:gd name="connsiteY521" fmla="*/ 692151 h 1441451"/>
                <a:gd name="connsiteX522" fmla="*/ 180975 w 892174"/>
                <a:gd name="connsiteY522" fmla="*/ 673101 h 1441451"/>
                <a:gd name="connsiteX523" fmla="*/ 193675 w 892174"/>
                <a:gd name="connsiteY523" fmla="*/ 654051 h 1441451"/>
                <a:gd name="connsiteX524" fmla="*/ 200025 w 892174"/>
                <a:gd name="connsiteY524" fmla="*/ 650876 h 1441451"/>
                <a:gd name="connsiteX525" fmla="*/ 200025 w 892174"/>
                <a:gd name="connsiteY525" fmla="*/ 647701 h 1441451"/>
                <a:gd name="connsiteX526" fmla="*/ 203200 w 892174"/>
                <a:gd name="connsiteY526" fmla="*/ 647701 h 1441451"/>
                <a:gd name="connsiteX527" fmla="*/ 203200 w 892174"/>
                <a:gd name="connsiteY527" fmla="*/ 644526 h 1441451"/>
                <a:gd name="connsiteX528" fmla="*/ 203200 w 892174"/>
                <a:gd name="connsiteY528" fmla="*/ 641351 h 1441451"/>
                <a:gd name="connsiteX529" fmla="*/ 203200 w 892174"/>
                <a:gd name="connsiteY529" fmla="*/ 635001 h 1441451"/>
                <a:gd name="connsiteX530" fmla="*/ 200025 w 892174"/>
                <a:gd name="connsiteY530" fmla="*/ 631826 h 1441451"/>
                <a:gd name="connsiteX531" fmla="*/ 200025 w 892174"/>
                <a:gd name="connsiteY531" fmla="*/ 615951 h 1441451"/>
                <a:gd name="connsiteX532" fmla="*/ 196850 w 892174"/>
                <a:gd name="connsiteY532" fmla="*/ 615951 h 1441451"/>
                <a:gd name="connsiteX533" fmla="*/ 193675 w 892174"/>
                <a:gd name="connsiteY533" fmla="*/ 609601 h 1441451"/>
                <a:gd name="connsiteX534" fmla="*/ 177800 w 892174"/>
                <a:gd name="connsiteY534" fmla="*/ 596901 h 1441451"/>
                <a:gd name="connsiteX535" fmla="*/ 174625 w 892174"/>
                <a:gd name="connsiteY535" fmla="*/ 596901 h 1441451"/>
                <a:gd name="connsiteX536" fmla="*/ 171450 w 892174"/>
                <a:gd name="connsiteY536" fmla="*/ 596901 h 1441451"/>
                <a:gd name="connsiteX537" fmla="*/ 168275 w 892174"/>
                <a:gd name="connsiteY537" fmla="*/ 596901 h 1441451"/>
                <a:gd name="connsiteX538" fmla="*/ 168275 w 892174"/>
                <a:gd name="connsiteY538" fmla="*/ 590551 h 1441451"/>
                <a:gd name="connsiteX539" fmla="*/ 171450 w 892174"/>
                <a:gd name="connsiteY539" fmla="*/ 590551 h 1441451"/>
                <a:gd name="connsiteX540" fmla="*/ 171450 w 892174"/>
                <a:gd name="connsiteY540" fmla="*/ 590550 h 1441451"/>
                <a:gd name="connsiteX541" fmla="*/ 168275 w 892174"/>
                <a:gd name="connsiteY541" fmla="*/ 590550 h 1441451"/>
                <a:gd name="connsiteX542" fmla="*/ 165100 w 892174"/>
                <a:gd name="connsiteY542" fmla="*/ 587375 h 1441451"/>
                <a:gd name="connsiteX543" fmla="*/ 165100 w 892174"/>
                <a:gd name="connsiteY543" fmla="*/ 584200 h 1441451"/>
                <a:gd name="connsiteX544" fmla="*/ 161925 w 892174"/>
                <a:gd name="connsiteY544" fmla="*/ 581025 h 1441451"/>
                <a:gd name="connsiteX545" fmla="*/ 161925 w 892174"/>
                <a:gd name="connsiteY545" fmla="*/ 577850 h 1441451"/>
                <a:gd name="connsiteX546" fmla="*/ 158750 w 892174"/>
                <a:gd name="connsiteY546" fmla="*/ 571500 h 1441451"/>
                <a:gd name="connsiteX547" fmla="*/ 158750 w 892174"/>
                <a:gd name="connsiteY547" fmla="*/ 561975 h 1441451"/>
                <a:gd name="connsiteX548" fmla="*/ 155575 w 892174"/>
                <a:gd name="connsiteY548" fmla="*/ 561975 h 1441451"/>
                <a:gd name="connsiteX549" fmla="*/ 155575 w 892174"/>
                <a:gd name="connsiteY549" fmla="*/ 558800 h 1441451"/>
                <a:gd name="connsiteX550" fmla="*/ 155575 w 892174"/>
                <a:gd name="connsiteY550" fmla="*/ 549275 h 1441451"/>
                <a:gd name="connsiteX551" fmla="*/ 155575 w 892174"/>
                <a:gd name="connsiteY551" fmla="*/ 546100 h 1441451"/>
                <a:gd name="connsiteX552" fmla="*/ 152400 w 892174"/>
                <a:gd name="connsiteY552" fmla="*/ 546100 h 1441451"/>
                <a:gd name="connsiteX553" fmla="*/ 155575 w 892174"/>
                <a:gd name="connsiteY553" fmla="*/ 539750 h 1441451"/>
                <a:gd name="connsiteX554" fmla="*/ 161925 w 892174"/>
                <a:gd name="connsiteY554" fmla="*/ 530225 h 1441451"/>
                <a:gd name="connsiteX555" fmla="*/ 161925 w 892174"/>
                <a:gd name="connsiteY555" fmla="*/ 520700 h 1441451"/>
                <a:gd name="connsiteX556" fmla="*/ 158750 w 892174"/>
                <a:gd name="connsiteY556" fmla="*/ 514350 h 1441451"/>
                <a:gd name="connsiteX557" fmla="*/ 158750 w 892174"/>
                <a:gd name="connsiteY557" fmla="*/ 511175 h 1441451"/>
                <a:gd name="connsiteX558" fmla="*/ 158750 w 892174"/>
                <a:gd name="connsiteY558" fmla="*/ 508000 h 1441451"/>
                <a:gd name="connsiteX559" fmla="*/ 155575 w 892174"/>
                <a:gd name="connsiteY559" fmla="*/ 498475 h 1441451"/>
                <a:gd name="connsiteX560" fmla="*/ 152400 w 892174"/>
                <a:gd name="connsiteY560" fmla="*/ 492125 h 1441451"/>
                <a:gd name="connsiteX561" fmla="*/ 152400 w 892174"/>
                <a:gd name="connsiteY561" fmla="*/ 485775 h 1441451"/>
                <a:gd name="connsiteX562" fmla="*/ 152400 w 892174"/>
                <a:gd name="connsiteY562" fmla="*/ 482600 h 1441451"/>
                <a:gd name="connsiteX563" fmla="*/ 155575 w 892174"/>
                <a:gd name="connsiteY563" fmla="*/ 479425 h 1441451"/>
                <a:gd name="connsiteX564" fmla="*/ 155575 w 892174"/>
                <a:gd name="connsiteY564" fmla="*/ 476250 h 1441451"/>
                <a:gd name="connsiteX565" fmla="*/ 158750 w 892174"/>
                <a:gd name="connsiteY565" fmla="*/ 463550 h 1441451"/>
                <a:gd name="connsiteX566" fmla="*/ 158750 w 892174"/>
                <a:gd name="connsiteY566" fmla="*/ 457200 h 1441451"/>
                <a:gd name="connsiteX567" fmla="*/ 158750 w 892174"/>
                <a:gd name="connsiteY567" fmla="*/ 454025 h 1441451"/>
                <a:gd name="connsiteX568" fmla="*/ 161925 w 892174"/>
                <a:gd name="connsiteY568" fmla="*/ 441325 h 1441451"/>
                <a:gd name="connsiteX569" fmla="*/ 168275 w 892174"/>
                <a:gd name="connsiteY569" fmla="*/ 403225 h 1441451"/>
                <a:gd name="connsiteX570" fmla="*/ 171450 w 892174"/>
                <a:gd name="connsiteY570" fmla="*/ 393700 h 1441451"/>
                <a:gd name="connsiteX571" fmla="*/ 171450 w 892174"/>
                <a:gd name="connsiteY571" fmla="*/ 390525 h 1441451"/>
                <a:gd name="connsiteX572" fmla="*/ 174625 w 892174"/>
                <a:gd name="connsiteY572" fmla="*/ 381000 h 1441451"/>
                <a:gd name="connsiteX573" fmla="*/ 177800 w 892174"/>
                <a:gd name="connsiteY573" fmla="*/ 352425 h 1441451"/>
                <a:gd name="connsiteX574" fmla="*/ 180975 w 892174"/>
                <a:gd name="connsiteY574" fmla="*/ 346075 h 1441451"/>
                <a:gd name="connsiteX575" fmla="*/ 180975 w 892174"/>
                <a:gd name="connsiteY575" fmla="*/ 339725 h 1441451"/>
                <a:gd name="connsiteX576" fmla="*/ 184150 w 892174"/>
                <a:gd name="connsiteY576" fmla="*/ 320675 h 1441451"/>
                <a:gd name="connsiteX577" fmla="*/ 187325 w 892174"/>
                <a:gd name="connsiteY577" fmla="*/ 311150 h 1441451"/>
                <a:gd name="connsiteX578" fmla="*/ 187325 w 892174"/>
                <a:gd name="connsiteY578" fmla="*/ 304800 h 1441451"/>
                <a:gd name="connsiteX579" fmla="*/ 187325 w 892174"/>
                <a:gd name="connsiteY579" fmla="*/ 301625 h 1441451"/>
                <a:gd name="connsiteX580" fmla="*/ 190500 w 892174"/>
                <a:gd name="connsiteY580" fmla="*/ 301625 h 1441451"/>
                <a:gd name="connsiteX581" fmla="*/ 193675 w 892174"/>
                <a:gd name="connsiteY581" fmla="*/ 279400 h 1441451"/>
                <a:gd name="connsiteX582" fmla="*/ 193675 w 892174"/>
                <a:gd name="connsiteY582" fmla="*/ 276225 h 1441451"/>
                <a:gd name="connsiteX583" fmla="*/ 196850 w 892174"/>
                <a:gd name="connsiteY583" fmla="*/ 263525 h 1441451"/>
                <a:gd name="connsiteX584" fmla="*/ 200025 w 892174"/>
                <a:gd name="connsiteY584" fmla="*/ 238125 h 1441451"/>
                <a:gd name="connsiteX585" fmla="*/ 203200 w 892174"/>
                <a:gd name="connsiteY585" fmla="*/ 225425 h 1441451"/>
                <a:gd name="connsiteX586" fmla="*/ 206375 w 892174"/>
                <a:gd name="connsiteY586" fmla="*/ 209550 h 1441451"/>
                <a:gd name="connsiteX587" fmla="*/ 206375 w 892174"/>
                <a:gd name="connsiteY587" fmla="*/ 203200 h 1441451"/>
                <a:gd name="connsiteX588" fmla="*/ 209550 w 892174"/>
                <a:gd name="connsiteY588" fmla="*/ 190500 h 1441451"/>
                <a:gd name="connsiteX589" fmla="*/ 209550 w 892174"/>
                <a:gd name="connsiteY589" fmla="*/ 187325 h 1441451"/>
                <a:gd name="connsiteX590" fmla="*/ 212725 w 892174"/>
                <a:gd name="connsiteY590" fmla="*/ 174625 h 1441451"/>
                <a:gd name="connsiteX591" fmla="*/ 212725 w 892174"/>
                <a:gd name="connsiteY591" fmla="*/ 171450 h 1441451"/>
                <a:gd name="connsiteX592" fmla="*/ 215900 w 892174"/>
                <a:gd name="connsiteY592" fmla="*/ 161925 h 1441451"/>
                <a:gd name="connsiteX593" fmla="*/ 215900 w 892174"/>
                <a:gd name="connsiteY593" fmla="*/ 158750 h 1441451"/>
                <a:gd name="connsiteX594" fmla="*/ 219075 w 892174"/>
                <a:gd name="connsiteY594" fmla="*/ 149225 h 1441451"/>
                <a:gd name="connsiteX595" fmla="*/ 225425 w 892174"/>
                <a:gd name="connsiteY595" fmla="*/ 104775 h 1441451"/>
                <a:gd name="connsiteX596" fmla="*/ 228600 w 892174"/>
                <a:gd name="connsiteY596" fmla="*/ 101600 h 1441451"/>
                <a:gd name="connsiteX597" fmla="*/ 228600 w 892174"/>
                <a:gd name="connsiteY597" fmla="*/ 92075 h 1441451"/>
                <a:gd name="connsiteX598" fmla="*/ 231775 w 892174"/>
                <a:gd name="connsiteY598" fmla="*/ 76200 h 1441451"/>
                <a:gd name="connsiteX599" fmla="*/ 238125 w 892174"/>
                <a:gd name="connsiteY599" fmla="*/ 44450 h 1441451"/>
                <a:gd name="connsiteX600" fmla="*/ 241300 w 892174"/>
                <a:gd name="connsiteY600" fmla="*/ 31750 h 1441451"/>
                <a:gd name="connsiteX601" fmla="*/ 241300 w 892174"/>
                <a:gd name="connsiteY601" fmla="*/ 25400 h 1441451"/>
                <a:gd name="connsiteX602" fmla="*/ 241300 w 892174"/>
                <a:gd name="connsiteY602" fmla="*/ 22225 h 1441451"/>
                <a:gd name="connsiteX603" fmla="*/ 244475 w 892174"/>
                <a:gd name="connsiteY603" fmla="*/ 12700 h 1441451"/>
                <a:gd name="connsiteX604" fmla="*/ 247650 w 892174"/>
                <a:gd name="connsiteY604" fmla="*/ 3175 h 1441451"/>
                <a:gd name="connsiteX605" fmla="*/ 247650 w 892174"/>
                <a:gd name="connsiteY605" fmla="*/ 0 h 1441451"/>
                <a:gd name="connsiteX0" fmla="*/ 758825 w 892174"/>
                <a:gd name="connsiteY0" fmla="*/ 1406526 h 1441451"/>
                <a:gd name="connsiteX1" fmla="*/ 758825 w 892174"/>
                <a:gd name="connsiteY1" fmla="*/ 1409701 h 1441451"/>
                <a:gd name="connsiteX2" fmla="*/ 762000 w 892174"/>
                <a:gd name="connsiteY2" fmla="*/ 1409701 h 1441451"/>
                <a:gd name="connsiteX3" fmla="*/ 762000 w 892174"/>
                <a:gd name="connsiteY3" fmla="*/ 1406526 h 1441451"/>
                <a:gd name="connsiteX4" fmla="*/ 758825 w 892174"/>
                <a:gd name="connsiteY4" fmla="*/ 1406526 h 1441451"/>
                <a:gd name="connsiteX5" fmla="*/ 755650 w 892174"/>
                <a:gd name="connsiteY5" fmla="*/ 1390651 h 1441451"/>
                <a:gd name="connsiteX6" fmla="*/ 755650 w 892174"/>
                <a:gd name="connsiteY6" fmla="*/ 1393826 h 1441451"/>
                <a:gd name="connsiteX7" fmla="*/ 758825 w 892174"/>
                <a:gd name="connsiteY7" fmla="*/ 1390651 h 1441451"/>
                <a:gd name="connsiteX8" fmla="*/ 755650 w 892174"/>
                <a:gd name="connsiteY8" fmla="*/ 1390651 h 1441451"/>
                <a:gd name="connsiteX9" fmla="*/ 828675 w 892174"/>
                <a:gd name="connsiteY9" fmla="*/ 1343026 h 1441451"/>
                <a:gd name="connsiteX10" fmla="*/ 828675 w 892174"/>
                <a:gd name="connsiteY10" fmla="*/ 1346201 h 1441451"/>
                <a:gd name="connsiteX11" fmla="*/ 831850 w 892174"/>
                <a:gd name="connsiteY11" fmla="*/ 1346201 h 1441451"/>
                <a:gd name="connsiteX12" fmla="*/ 831850 w 892174"/>
                <a:gd name="connsiteY12" fmla="*/ 1349376 h 1441451"/>
                <a:gd name="connsiteX13" fmla="*/ 835025 w 892174"/>
                <a:gd name="connsiteY13" fmla="*/ 1349376 h 1441451"/>
                <a:gd name="connsiteX14" fmla="*/ 835025 w 892174"/>
                <a:gd name="connsiteY14" fmla="*/ 1346201 h 1441451"/>
                <a:gd name="connsiteX15" fmla="*/ 831850 w 892174"/>
                <a:gd name="connsiteY15" fmla="*/ 1346201 h 1441451"/>
                <a:gd name="connsiteX16" fmla="*/ 831850 w 892174"/>
                <a:gd name="connsiteY16" fmla="*/ 1343026 h 1441451"/>
                <a:gd name="connsiteX17" fmla="*/ 828675 w 892174"/>
                <a:gd name="connsiteY17" fmla="*/ 1343026 h 1441451"/>
                <a:gd name="connsiteX18" fmla="*/ 822325 w 892174"/>
                <a:gd name="connsiteY18" fmla="*/ 1327151 h 1441451"/>
                <a:gd name="connsiteX19" fmla="*/ 821763 w 892174"/>
                <a:gd name="connsiteY19" fmla="*/ 1326589 h 1441451"/>
                <a:gd name="connsiteX20" fmla="*/ 822325 w 892174"/>
                <a:gd name="connsiteY20" fmla="*/ 1327151 h 1441451"/>
                <a:gd name="connsiteX21" fmla="*/ 177800 w 892174"/>
                <a:gd name="connsiteY21" fmla="*/ 584200 h 1441451"/>
                <a:gd name="connsiteX22" fmla="*/ 174625 w 892174"/>
                <a:gd name="connsiteY22" fmla="*/ 587375 h 1441451"/>
                <a:gd name="connsiteX23" fmla="*/ 171450 w 892174"/>
                <a:gd name="connsiteY23" fmla="*/ 587375 h 1441451"/>
                <a:gd name="connsiteX24" fmla="*/ 171450 w 892174"/>
                <a:gd name="connsiteY24" fmla="*/ 587376 h 1441451"/>
                <a:gd name="connsiteX25" fmla="*/ 174625 w 892174"/>
                <a:gd name="connsiteY25" fmla="*/ 587376 h 1441451"/>
                <a:gd name="connsiteX26" fmla="*/ 177800 w 892174"/>
                <a:gd name="connsiteY26" fmla="*/ 587376 h 1441451"/>
                <a:gd name="connsiteX27" fmla="*/ 177800 w 892174"/>
                <a:gd name="connsiteY27" fmla="*/ 584201 h 1441451"/>
                <a:gd name="connsiteX28" fmla="*/ 177800 w 892174"/>
                <a:gd name="connsiteY28" fmla="*/ 584200 h 1441451"/>
                <a:gd name="connsiteX29" fmla="*/ 174625 w 892174"/>
                <a:gd name="connsiteY29" fmla="*/ 574675 h 1441451"/>
                <a:gd name="connsiteX30" fmla="*/ 174625 w 892174"/>
                <a:gd name="connsiteY30" fmla="*/ 581025 h 1441451"/>
                <a:gd name="connsiteX31" fmla="*/ 177800 w 892174"/>
                <a:gd name="connsiteY31" fmla="*/ 581025 h 1441451"/>
                <a:gd name="connsiteX32" fmla="*/ 177800 w 892174"/>
                <a:gd name="connsiteY32" fmla="*/ 574675 h 1441451"/>
                <a:gd name="connsiteX33" fmla="*/ 174625 w 892174"/>
                <a:gd name="connsiteY33" fmla="*/ 574675 h 1441451"/>
                <a:gd name="connsiteX34" fmla="*/ 177800 w 892174"/>
                <a:gd name="connsiteY34" fmla="*/ 571500 h 1441451"/>
                <a:gd name="connsiteX35" fmla="*/ 177800 w 892174"/>
                <a:gd name="connsiteY35" fmla="*/ 571501 h 1441451"/>
                <a:gd name="connsiteX36" fmla="*/ 177878 w 892174"/>
                <a:gd name="connsiteY36" fmla="*/ 571501 h 1441451"/>
                <a:gd name="connsiteX37" fmla="*/ 177878 w 892174"/>
                <a:gd name="connsiteY37" fmla="*/ 571500 h 1441451"/>
                <a:gd name="connsiteX38" fmla="*/ 177800 w 892174"/>
                <a:gd name="connsiteY38" fmla="*/ 571500 h 1441451"/>
                <a:gd name="connsiteX39" fmla="*/ 247650 w 892174"/>
                <a:gd name="connsiteY39" fmla="*/ 0 h 1441451"/>
                <a:gd name="connsiteX40" fmla="*/ 368300 w 892174"/>
                <a:gd name="connsiteY40" fmla="*/ 22225 h 1441451"/>
                <a:gd name="connsiteX41" fmla="*/ 368300 w 892174"/>
                <a:gd name="connsiteY41" fmla="*/ 28575 h 1441451"/>
                <a:gd name="connsiteX42" fmla="*/ 368300 w 892174"/>
                <a:gd name="connsiteY42" fmla="*/ 31750 h 1441451"/>
                <a:gd name="connsiteX43" fmla="*/ 361950 w 892174"/>
                <a:gd name="connsiteY43" fmla="*/ 60325 h 1441451"/>
                <a:gd name="connsiteX44" fmla="*/ 358775 w 892174"/>
                <a:gd name="connsiteY44" fmla="*/ 76200 h 1441451"/>
                <a:gd name="connsiteX45" fmla="*/ 355600 w 892174"/>
                <a:gd name="connsiteY45" fmla="*/ 101600 h 1441451"/>
                <a:gd name="connsiteX46" fmla="*/ 352425 w 892174"/>
                <a:gd name="connsiteY46" fmla="*/ 114300 h 1441451"/>
                <a:gd name="connsiteX47" fmla="*/ 352425 w 892174"/>
                <a:gd name="connsiteY47" fmla="*/ 123825 h 1441451"/>
                <a:gd name="connsiteX48" fmla="*/ 342900 w 892174"/>
                <a:gd name="connsiteY48" fmla="*/ 165100 h 1441451"/>
                <a:gd name="connsiteX49" fmla="*/ 342900 w 892174"/>
                <a:gd name="connsiteY49" fmla="*/ 171450 h 1441451"/>
                <a:gd name="connsiteX50" fmla="*/ 342900 w 892174"/>
                <a:gd name="connsiteY50" fmla="*/ 174625 h 1441451"/>
                <a:gd name="connsiteX51" fmla="*/ 342900 w 892174"/>
                <a:gd name="connsiteY51" fmla="*/ 184150 h 1441451"/>
                <a:gd name="connsiteX52" fmla="*/ 339725 w 892174"/>
                <a:gd name="connsiteY52" fmla="*/ 184150 h 1441451"/>
                <a:gd name="connsiteX53" fmla="*/ 339725 w 892174"/>
                <a:gd name="connsiteY53" fmla="*/ 187325 h 1441451"/>
                <a:gd name="connsiteX54" fmla="*/ 339725 w 892174"/>
                <a:gd name="connsiteY54" fmla="*/ 190500 h 1441451"/>
                <a:gd name="connsiteX55" fmla="*/ 336550 w 892174"/>
                <a:gd name="connsiteY55" fmla="*/ 206375 h 1441451"/>
                <a:gd name="connsiteX56" fmla="*/ 336550 w 892174"/>
                <a:gd name="connsiteY56" fmla="*/ 209550 h 1441451"/>
                <a:gd name="connsiteX57" fmla="*/ 339725 w 892174"/>
                <a:gd name="connsiteY57" fmla="*/ 212725 h 1441451"/>
                <a:gd name="connsiteX58" fmla="*/ 339725 w 892174"/>
                <a:gd name="connsiteY58" fmla="*/ 215900 h 1441451"/>
                <a:gd name="connsiteX59" fmla="*/ 349250 w 892174"/>
                <a:gd name="connsiteY59" fmla="*/ 234950 h 1441451"/>
                <a:gd name="connsiteX60" fmla="*/ 355600 w 892174"/>
                <a:gd name="connsiteY60" fmla="*/ 257175 h 1441451"/>
                <a:gd name="connsiteX61" fmla="*/ 358775 w 892174"/>
                <a:gd name="connsiteY61" fmla="*/ 257175 h 1441451"/>
                <a:gd name="connsiteX62" fmla="*/ 361950 w 892174"/>
                <a:gd name="connsiteY62" fmla="*/ 257175 h 1441451"/>
                <a:gd name="connsiteX63" fmla="*/ 361950 w 892174"/>
                <a:gd name="connsiteY63" fmla="*/ 260350 h 1441451"/>
                <a:gd name="connsiteX64" fmla="*/ 368300 w 892174"/>
                <a:gd name="connsiteY64" fmla="*/ 269875 h 1441451"/>
                <a:gd name="connsiteX65" fmla="*/ 371475 w 892174"/>
                <a:gd name="connsiteY65" fmla="*/ 285750 h 1441451"/>
                <a:gd name="connsiteX66" fmla="*/ 368300 w 892174"/>
                <a:gd name="connsiteY66" fmla="*/ 288925 h 1441451"/>
                <a:gd name="connsiteX67" fmla="*/ 365125 w 892174"/>
                <a:gd name="connsiteY67" fmla="*/ 292100 h 1441451"/>
                <a:gd name="connsiteX68" fmla="*/ 361950 w 892174"/>
                <a:gd name="connsiteY68" fmla="*/ 301625 h 1441451"/>
                <a:gd name="connsiteX69" fmla="*/ 365125 w 892174"/>
                <a:gd name="connsiteY69" fmla="*/ 311150 h 1441451"/>
                <a:gd name="connsiteX70" fmla="*/ 368300 w 892174"/>
                <a:gd name="connsiteY70" fmla="*/ 311150 h 1441451"/>
                <a:gd name="connsiteX71" fmla="*/ 374650 w 892174"/>
                <a:gd name="connsiteY71" fmla="*/ 314325 h 1441451"/>
                <a:gd name="connsiteX72" fmla="*/ 371475 w 892174"/>
                <a:gd name="connsiteY72" fmla="*/ 317500 h 1441451"/>
                <a:gd name="connsiteX73" fmla="*/ 365125 w 892174"/>
                <a:gd name="connsiteY73" fmla="*/ 317500 h 1441451"/>
                <a:gd name="connsiteX74" fmla="*/ 361950 w 892174"/>
                <a:gd name="connsiteY74" fmla="*/ 317500 h 1441451"/>
                <a:gd name="connsiteX75" fmla="*/ 355600 w 892174"/>
                <a:gd name="connsiteY75" fmla="*/ 317500 h 1441451"/>
                <a:gd name="connsiteX76" fmla="*/ 355600 w 892174"/>
                <a:gd name="connsiteY76" fmla="*/ 320675 h 1441451"/>
                <a:gd name="connsiteX77" fmla="*/ 358775 w 892174"/>
                <a:gd name="connsiteY77" fmla="*/ 320675 h 1441451"/>
                <a:gd name="connsiteX78" fmla="*/ 365125 w 892174"/>
                <a:gd name="connsiteY78" fmla="*/ 323850 h 1441451"/>
                <a:gd name="connsiteX79" fmla="*/ 374650 w 892174"/>
                <a:gd name="connsiteY79" fmla="*/ 333375 h 1441451"/>
                <a:gd name="connsiteX80" fmla="*/ 377825 w 892174"/>
                <a:gd name="connsiteY80" fmla="*/ 336550 h 1441451"/>
                <a:gd name="connsiteX81" fmla="*/ 377825 w 892174"/>
                <a:gd name="connsiteY81" fmla="*/ 342900 h 1441451"/>
                <a:gd name="connsiteX82" fmla="*/ 381000 w 892174"/>
                <a:gd name="connsiteY82" fmla="*/ 342900 h 1441451"/>
                <a:gd name="connsiteX83" fmla="*/ 381000 w 892174"/>
                <a:gd name="connsiteY83" fmla="*/ 346075 h 1441451"/>
                <a:gd name="connsiteX84" fmla="*/ 381000 w 892174"/>
                <a:gd name="connsiteY84" fmla="*/ 349250 h 1441451"/>
                <a:gd name="connsiteX85" fmla="*/ 384175 w 892174"/>
                <a:gd name="connsiteY85" fmla="*/ 352425 h 1441451"/>
                <a:gd name="connsiteX86" fmla="*/ 396875 w 892174"/>
                <a:gd name="connsiteY86" fmla="*/ 358775 h 1441451"/>
                <a:gd name="connsiteX87" fmla="*/ 403225 w 892174"/>
                <a:gd name="connsiteY87" fmla="*/ 358775 h 1441451"/>
                <a:gd name="connsiteX88" fmla="*/ 406400 w 892174"/>
                <a:gd name="connsiteY88" fmla="*/ 361950 h 1441451"/>
                <a:gd name="connsiteX89" fmla="*/ 409575 w 892174"/>
                <a:gd name="connsiteY89" fmla="*/ 368300 h 1441451"/>
                <a:gd name="connsiteX90" fmla="*/ 409575 w 892174"/>
                <a:gd name="connsiteY90" fmla="*/ 371475 h 1441451"/>
                <a:gd name="connsiteX91" fmla="*/ 406400 w 892174"/>
                <a:gd name="connsiteY91" fmla="*/ 371475 h 1441451"/>
                <a:gd name="connsiteX92" fmla="*/ 406400 w 892174"/>
                <a:gd name="connsiteY92" fmla="*/ 374650 h 1441451"/>
                <a:gd name="connsiteX93" fmla="*/ 409575 w 892174"/>
                <a:gd name="connsiteY93" fmla="*/ 377825 h 1441451"/>
                <a:gd name="connsiteX94" fmla="*/ 412750 w 892174"/>
                <a:gd name="connsiteY94" fmla="*/ 377825 h 1441451"/>
                <a:gd name="connsiteX95" fmla="*/ 419100 w 892174"/>
                <a:gd name="connsiteY95" fmla="*/ 387350 h 1441451"/>
                <a:gd name="connsiteX96" fmla="*/ 425450 w 892174"/>
                <a:gd name="connsiteY96" fmla="*/ 403225 h 1441451"/>
                <a:gd name="connsiteX97" fmla="*/ 431800 w 892174"/>
                <a:gd name="connsiteY97" fmla="*/ 422275 h 1441451"/>
                <a:gd name="connsiteX98" fmla="*/ 434975 w 892174"/>
                <a:gd name="connsiteY98" fmla="*/ 422275 h 1441451"/>
                <a:gd name="connsiteX99" fmla="*/ 441325 w 892174"/>
                <a:gd name="connsiteY99" fmla="*/ 428625 h 1441451"/>
                <a:gd name="connsiteX100" fmla="*/ 441325 w 892174"/>
                <a:gd name="connsiteY100" fmla="*/ 431800 h 1441451"/>
                <a:gd name="connsiteX101" fmla="*/ 444500 w 892174"/>
                <a:gd name="connsiteY101" fmla="*/ 438150 h 1441451"/>
                <a:gd name="connsiteX102" fmla="*/ 441325 w 892174"/>
                <a:gd name="connsiteY102" fmla="*/ 444500 h 1441451"/>
                <a:gd name="connsiteX103" fmla="*/ 444500 w 892174"/>
                <a:gd name="connsiteY103" fmla="*/ 447675 h 1441451"/>
                <a:gd name="connsiteX104" fmla="*/ 444500 w 892174"/>
                <a:gd name="connsiteY104" fmla="*/ 450850 h 1441451"/>
                <a:gd name="connsiteX105" fmla="*/ 447675 w 892174"/>
                <a:gd name="connsiteY105" fmla="*/ 454025 h 1441451"/>
                <a:gd name="connsiteX106" fmla="*/ 450850 w 892174"/>
                <a:gd name="connsiteY106" fmla="*/ 454025 h 1441451"/>
                <a:gd name="connsiteX107" fmla="*/ 450850 w 892174"/>
                <a:gd name="connsiteY107" fmla="*/ 457200 h 1441451"/>
                <a:gd name="connsiteX108" fmla="*/ 454025 w 892174"/>
                <a:gd name="connsiteY108" fmla="*/ 460375 h 1441451"/>
                <a:gd name="connsiteX109" fmla="*/ 457200 w 892174"/>
                <a:gd name="connsiteY109" fmla="*/ 463550 h 1441451"/>
                <a:gd name="connsiteX110" fmla="*/ 460375 w 892174"/>
                <a:gd name="connsiteY110" fmla="*/ 469900 h 1441451"/>
                <a:gd name="connsiteX111" fmla="*/ 463550 w 892174"/>
                <a:gd name="connsiteY111" fmla="*/ 476250 h 1441451"/>
                <a:gd name="connsiteX112" fmla="*/ 466725 w 892174"/>
                <a:gd name="connsiteY112" fmla="*/ 476250 h 1441451"/>
                <a:gd name="connsiteX113" fmla="*/ 469900 w 892174"/>
                <a:gd name="connsiteY113" fmla="*/ 473075 h 1441451"/>
                <a:gd name="connsiteX114" fmla="*/ 473075 w 892174"/>
                <a:gd name="connsiteY114" fmla="*/ 473075 h 1441451"/>
                <a:gd name="connsiteX115" fmla="*/ 476250 w 892174"/>
                <a:gd name="connsiteY115" fmla="*/ 473075 h 1441451"/>
                <a:gd name="connsiteX116" fmla="*/ 479425 w 892174"/>
                <a:gd name="connsiteY116" fmla="*/ 479425 h 1441451"/>
                <a:gd name="connsiteX117" fmla="*/ 479425 w 892174"/>
                <a:gd name="connsiteY117" fmla="*/ 482600 h 1441451"/>
                <a:gd name="connsiteX118" fmla="*/ 476250 w 892174"/>
                <a:gd name="connsiteY118" fmla="*/ 482600 h 1441451"/>
                <a:gd name="connsiteX119" fmla="*/ 476250 w 892174"/>
                <a:gd name="connsiteY119" fmla="*/ 485775 h 1441451"/>
                <a:gd name="connsiteX120" fmla="*/ 476250 w 892174"/>
                <a:gd name="connsiteY120" fmla="*/ 488950 h 1441451"/>
                <a:gd name="connsiteX121" fmla="*/ 476250 w 892174"/>
                <a:gd name="connsiteY121" fmla="*/ 492125 h 1441451"/>
                <a:gd name="connsiteX122" fmla="*/ 479425 w 892174"/>
                <a:gd name="connsiteY122" fmla="*/ 492125 h 1441451"/>
                <a:gd name="connsiteX123" fmla="*/ 479425 w 892174"/>
                <a:gd name="connsiteY123" fmla="*/ 495300 h 1441451"/>
                <a:gd name="connsiteX124" fmla="*/ 474764 w 892174"/>
                <a:gd name="connsiteY124" fmla="*/ 495300 h 1441451"/>
                <a:gd name="connsiteX125" fmla="*/ 474764 w 892174"/>
                <a:gd name="connsiteY125" fmla="*/ 495301 h 1441451"/>
                <a:gd name="connsiteX126" fmla="*/ 492125 w 892174"/>
                <a:gd name="connsiteY126" fmla="*/ 495301 h 1441451"/>
                <a:gd name="connsiteX127" fmla="*/ 504825 w 892174"/>
                <a:gd name="connsiteY127" fmla="*/ 492126 h 1441451"/>
                <a:gd name="connsiteX128" fmla="*/ 514350 w 892174"/>
                <a:gd name="connsiteY128" fmla="*/ 492126 h 1441451"/>
                <a:gd name="connsiteX129" fmla="*/ 517525 w 892174"/>
                <a:gd name="connsiteY129" fmla="*/ 495301 h 1441451"/>
                <a:gd name="connsiteX130" fmla="*/ 517525 w 892174"/>
                <a:gd name="connsiteY130" fmla="*/ 498476 h 1441451"/>
                <a:gd name="connsiteX131" fmla="*/ 517525 w 892174"/>
                <a:gd name="connsiteY131" fmla="*/ 501651 h 1441451"/>
                <a:gd name="connsiteX132" fmla="*/ 514350 w 892174"/>
                <a:gd name="connsiteY132" fmla="*/ 501651 h 1441451"/>
                <a:gd name="connsiteX133" fmla="*/ 514350 w 892174"/>
                <a:gd name="connsiteY133" fmla="*/ 504826 h 1441451"/>
                <a:gd name="connsiteX134" fmla="*/ 511175 w 892174"/>
                <a:gd name="connsiteY134" fmla="*/ 514351 h 1441451"/>
                <a:gd name="connsiteX135" fmla="*/ 504825 w 892174"/>
                <a:gd name="connsiteY135" fmla="*/ 523876 h 1441451"/>
                <a:gd name="connsiteX136" fmla="*/ 504825 w 892174"/>
                <a:gd name="connsiteY136" fmla="*/ 530226 h 1441451"/>
                <a:gd name="connsiteX137" fmla="*/ 504825 w 892174"/>
                <a:gd name="connsiteY137" fmla="*/ 536576 h 1441451"/>
                <a:gd name="connsiteX138" fmla="*/ 501650 w 892174"/>
                <a:gd name="connsiteY138" fmla="*/ 539751 h 1441451"/>
                <a:gd name="connsiteX139" fmla="*/ 498475 w 892174"/>
                <a:gd name="connsiteY139" fmla="*/ 539751 h 1441451"/>
                <a:gd name="connsiteX140" fmla="*/ 498475 w 892174"/>
                <a:gd name="connsiteY140" fmla="*/ 542926 h 1441451"/>
                <a:gd name="connsiteX141" fmla="*/ 495300 w 892174"/>
                <a:gd name="connsiteY141" fmla="*/ 542926 h 1441451"/>
                <a:gd name="connsiteX142" fmla="*/ 495300 w 892174"/>
                <a:gd name="connsiteY142" fmla="*/ 546101 h 1441451"/>
                <a:gd name="connsiteX143" fmla="*/ 498475 w 892174"/>
                <a:gd name="connsiteY143" fmla="*/ 546101 h 1441451"/>
                <a:gd name="connsiteX144" fmla="*/ 498475 w 892174"/>
                <a:gd name="connsiteY144" fmla="*/ 549276 h 1441451"/>
                <a:gd name="connsiteX145" fmla="*/ 492125 w 892174"/>
                <a:gd name="connsiteY145" fmla="*/ 558801 h 1441451"/>
                <a:gd name="connsiteX146" fmla="*/ 488950 w 892174"/>
                <a:gd name="connsiteY146" fmla="*/ 565151 h 1441451"/>
                <a:gd name="connsiteX147" fmla="*/ 488950 w 892174"/>
                <a:gd name="connsiteY147" fmla="*/ 574676 h 1441451"/>
                <a:gd name="connsiteX148" fmla="*/ 485775 w 892174"/>
                <a:gd name="connsiteY148" fmla="*/ 584201 h 1441451"/>
                <a:gd name="connsiteX149" fmla="*/ 482600 w 892174"/>
                <a:gd name="connsiteY149" fmla="*/ 584201 h 1441451"/>
                <a:gd name="connsiteX150" fmla="*/ 479425 w 892174"/>
                <a:gd name="connsiteY150" fmla="*/ 584201 h 1441451"/>
                <a:gd name="connsiteX151" fmla="*/ 476250 w 892174"/>
                <a:gd name="connsiteY151" fmla="*/ 584201 h 1441451"/>
                <a:gd name="connsiteX152" fmla="*/ 476250 w 892174"/>
                <a:gd name="connsiteY152" fmla="*/ 587376 h 1441451"/>
                <a:gd name="connsiteX153" fmla="*/ 476250 w 892174"/>
                <a:gd name="connsiteY153" fmla="*/ 590551 h 1441451"/>
                <a:gd name="connsiteX154" fmla="*/ 476250 w 892174"/>
                <a:gd name="connsiteY154" fmla="*/ 593726 h 1441451"/>
                <a:gd name="connsiteX155" fmla="*/ 479425 w 892174"/>
                <a:gd name="connsiteY155" fmla="*/ 593726 h 1441451"/>
                <a:gd name="connsiteX156" fmla="*/ 482600 w 892174"/>
                <a:gd name="connsiteY156" fmla="*/ 593726 h 1441451"/>
                <a:gd name="connsiteX157" fmla="*/ 482600 w 892174"/>
                <a:gd name="connsiteY157" fmla="*/ 596901 h 1441451"/>
                <a:gd name="connsiteX158" fmla="*/ 482600 w 892174"/>
                <a:gd name="connsiteY158" fmla="*/ 600076 h 1441451"/>
                <a:gd name="connsiteX159" fmla="*/ 479425 w 892174"/>
                <a:gd name="connsiteY159" fmla="*/ 612776 h 1441451"/>
                <a:gd name="connsiteX160" fmla="*/ 476250 w 892174"/>
                <a:gd name="connsiteY160" fmla="*/ 615951 h 1441451"/>
                <a:gd name="connsiteX161" fmla="*/ 479425 w 892174"/>
                <a:gd name="connsiteY161" fmla="*/ 615951 h 1441451"/>
                <a:gd name="connsiteX162" fmla="*/ 482600 w 892174"/>
                <a:gd name="connsiteY162" fmla="*/ 619126 h 1441451"/>
                <a:gd name="connsiteX163" fmla="*/ 485775 w 892174"/>
                <a:gd name="connsiteY163" fmla="*/ 619126 h 1441451"/>
                <a:gd name="connsiteX164" fmla="*/ 485775 w 892174"/>
                <a:gd name="connsiteY164" fmla="*/ 622301 h 1441451"/>
                <a:gd name="connsiteX165" fmla="*/ 485775 w 892174"/>
                <a:gd name="connsiteY165" fmla="*/ 625476 h 1441451"/>
                <a:gd name="connsiteX166" fmla="*/ 482600 w 892174"/>
                <a:gd name="connsiteY166" fmla="*/ 635001 h 1441451"/>
                <a:gd name="connsiteX167" fmla="*/ 479425 w 892174"/>
                <a:gd name="connsiteY167" fmla="*/ 641351 h 1441451"/>
                <a:gd name="connsiteX168" fmla="*/ 476250 w 892174"/>
                <a:gd name="connsiteY168" fmla="*/ 641351 h 1441451"/>
                <a:gd name="connsiteX169" fmla="*/ 469900 w 892174"/>
                <a:gd name="connsiteY169" fmla="*/ 644526 h 1441451"/>
                <a:gd name="connsiteX170" fmla="*/ 466725 w 892174"/>
                <a:gd name="connsiteY170" fmla="*/ 644526 h 1441451"/>
                <a:gd name="connsiteX171" fmla="*/ 460375 w 892174"/>
                <a:gd name="connsiteY171" fmla="*/ 654051 h 1441451"/>
                <a:gd name="connsiteX172" fmla="*/ 460375 w 892174"/>
                <a:gd name="connsiteY172" fmla="*/ 657226 h 1441451"/>
                <a:gd name="connsiteX173" fmla="*/ 460375 w 892174"/>
                <a:gd name="connsiteY173" fmla="*/ 663576 h 1441451"/>
                <a:gd name="connsiteX174" fmla="*/ 463550 w 892174"/>
                <a:gd name="connsiteY174" fmla="*/ 663576 h 1441451"/>
                <a:gd name="connsiteX175" fmla="*/ 463550 w 892174"/>
                <a:gd name="connsiteY175" fmla="*/ 666751 h 1441451"/>
                <a:gd name="connsiteX176" fmla="*/ 466725 w 892174"/>
                <a:gd name="connsiteY176" fmla="*/ 666751 h 1441451"/>
                <a:gd name="connsiteX177" fmla="*/ 466725 w 892174"/>
                <a:gd name="connsiteY177" fmla="*/ 669926 h 1441451"/>
                <a:gd name="connsiteX178" fmla="*/ 463550 w 892174"/>
                <a:gd name="connsiteY178" fmla="*/ 676276 h 1441451"/>
                <a:gd name="connsiteX179" fmla="*/ 463550 w 892174"/>
                <a:gd name="connsiteY179" fmla="*/ 679451 h 1441451"/>
                <a:gd name="connsiteX180" fmla="*/ 460375 w 892174"/>
                <a:gd name="connsiteY180" fmla="*/ 679451 h 1441451"/>
                <a:gd name="connsiteX181" fmla="*/ 454025 w 892174"/>
                <a:gd name="connsiteY181" fmla="*/ 695326 h 1441451"/>
                <a:gd name="connsiteX182" fmla="*/ 450850 w 892174"/>
                <a:gd name="connsiteY182" fmla="*/ 698501 h 1441451"/>
                <a:gd name="connsiteX183" fmla="*/ 454025 w 892174"/>
                <a:gd name="connsiteY183" fmla="*/ 698501 h 1441451"/>
                <a:gd name="connsiteX184" fmla="*/ 460375 w 892174"/>
                <a:gd name="connsiteY184" fmla="*/ 695326 h 1441451"/>
                <a:gd name="connsiteX185" fmla="*/ 463550 w 892174"/>
                <a:gd name="connsiteY185" fmla="*/ 698501 h 1441451"/>
                <a:gd name="connsiteX186" fmla="*/ 466725 w 892174"/>
                <a:gd name="connsiteY186" fmla="*/ 698501 h 1441451"/>
                <a:gd name="connsiteX187" fmla="*/ 476250 w 892174"/>
                <a:gd name="connsiteY187" fmla="*/ 714376 h 1441451"/>
                <a:gd name="connsiteX188" fmla="*/ 476250 w 892174"/>
                <a:gd name="connsiteY188" fmla="*/ 717551 h 1441451"/>
                <a:gd name="connsiteX189" fmla="*/ 479425 w 892174"/>
                <a:gd name="connsiteY189" fmla="*/ 717551 h 1441451"/>
                <a:gd name="connsiteX190" fmla="*/ 479425 w 892174"/>
                <a:gd name="connsiteY190" fmla="*/ 720726 h 1441451"/>
                <a:gd name="connsiteX191" fmla="*/ 488950 w 892174"/>
                <a:gd name="connsiteY191" fmla="*/ 717551 h 1441451"/>
                <a:gd name="connsiteX192" fmla="*/ 492125 w 892174"/>
                <a:gd name="connsiteY192" fmla="*/ 714376 h 1441451"/>
                <a:gd name="connsiteX193" fmla="*/ 492125 w 892174"/>
                <a:gd name="connsiteY193" fmla="*/ 711201 h 1441451"/>
                <a:gd name="connsiteX194" fmla="*/ 495300 w 892174"/>
                <a:gd name="connsiteY194" fmla="*/ 708026 h 1441451"/>
                <a:gd name="connsiteX195" fmla="*/ 498475 w 892174"/>
                <a:gd name="connsiteY195" fmla="*/ 708026 h 1441451"/>
                <a:gd name="connsiteX196" fmla="*/ 504825 w 892174"/>
                <a:gd name="connsiteY196" fmla="*/ 704851 h 1441451"/>
                <a:gd name="connsiteX197" fmla="*/ 508000 w 892174"/>
                <a:gd name="connsiteY197" fmla="*/ 708026 h 1441451"/>
                <a:gd name="connsiteX198" fmla="*/ 517525 w 892174"/>
                <a:gd name="connsiteY198" fmla="*/ 698501 h 1441451"/>
                <a:gd name="connsiteX199" fmla="*/ 527050 w 892174"/>
                <a:gd name="connsiteY199" fmla="*/ 692151 h 1441451"/>
                <a:gd name="connsiteX200" fmla="*/ 527050 w 892174"/>
                <a:gd name="connsiteY200" fmla="*/ 688976 h 1441451"/>
                <a:gd name="connsiteX201" fmla="*/ 536575 w 892174"/>
                <a:gd name="connsiteY201" fmla="*/ 682626 h 1441451"/>
                <a:gd name="connsiteX202" fmla="*/ 539750 w 892174"/>
                <a:gd name="connsiteY202" fmla="*/ 685801 h 1441451"/>
                <a:gd name="connsiteX203" fmla="*/ 539750 w 892174"/>
                <a:gd name="connsiteY203" fmla="*/ 688976 h 1441451"/>
                <a:gd name="connsiteX204" fmla="*/ 542925 w 892174"/>
                <a:gd name="connsiteY204" fmla="*/ 698501 h 1441451"/>
                <a:gd name="connsiteX205" fmla="*/ 549275 w 892174"/>
                <a:gd name="connsiteY205" fmla="*/ 698501 h 1441451"/>
                <a:gd name="connsiteX206" fmla="*/ 552450 w 892174"/>
                <a:gd name="connsiteY206" fmla="*/ 701676 h 1441451"/>
                <a:gd name="connsiteX207" fmla="*/ 552450 w 892174"/>
                <a:gd name="connsiteY207" fmla="*/ 704851 h 1441451"/>
                <a:gd name="connsiteX208" fmla="*/ 555625 w 892174"/>
                <a:gd name="connsiteY208" fmla="*/ 704851 h 1441451"/>
                <a:gd name="connsiteX209" fmla="*/ 555625 w 892174"/>
                <a:gd name="connsiteY209" fmla="*/ 708026 h 1441451"/>
                <a:gd name="connsiteX210" fmla="*/ 552450 w 892174"/>
                <a:gd name="connsiteY210" fmla="*/ 708026 h 1441451"/>
                <a:gd name="connsiteX211" fmla="*/ 552450 w 892174"/>
                <a:gd name="connsiteY211" fmla="*/ 711201 h 1441451"/>
                <a:gd name="connsiteX212" fmla="*/ 549275 w 892174"/>
                <a:gd name="connsiteY212" fmla="*/ 717551 h 1441451"/>
                <a:gd name="connsiteX213" fmla="*/ 549275 w 892174"/>
                <a:gd name="connsiteY213" fmla="*/ 720726 h 1441451"/>
                <a:gd name="connsiteX214" fmla="*/ 552450 w 892174"/>
                <a:gd name="connsiteY214" fmla="*/ 720726 h 1441451"/>
                <a:gd name="connsiteX215" fmla="*/ 555625 w 892174"/>
                <a:gd name="connsiteY215" fmla="*/ 720726 h 1441451"/>
                <a:gd name="connsiteX216" fmla="*/ 558800 w 892174"/>
                <a:gd name="connsiteY216" fmla="*/ 727076 h 1441451"/>
                <a:gd name="connsiteX217" fmla="*/ 555625 w 892174"/>
                <a:gd name="connsiteY217" fmla="*/ 730251 h 1441451"/>
                <a:gd name="connsiteX218" fmla="*/ 552450 w 892174"/>
                <a:gd name="connsiteY218" fmla="*/ 733426 h 1441451"/>
                <a:gd name="connsiteX219" fmla="*/ 555625 w 892174"/>
                <a:gd name="connsiteY219" fmla="*/ 742951 h 1441451"/>
                <a:gd name="connsiteX220" fmla="*/ 555625 w 892174"/>
                <a:gd name="connsiteY220" fmla="*/ 752476 h 1441451"/>
                <a:gd name="connsiteX221" fmla="*/ 555625 w 892174"/>
                <a:gd name="connsiteY221" fmla="*/ 758826 h 1441451"/>
                <a:gd name="connsiteX222" fmla="*/ 558800 w 892174"/>
                <a:gd name="connsiteY222" fmla="*/ 762001 h 1441451"/>
                <a:gd name="connsiteX223" fmla="*/ 561975 w 892174"/>
                <a:gd name="connsiteY223" fmla="*/ 765176 h 1441451"/>
                <a:gd name="connsiteX224" fmla="*/ 561975 w 892174"/>
                <a:gd name="connsiteY224" fmla="*/ 768351 h 1441451"/>
                <a:gd name="connsiteX225" fmla="*/ 565150 w 892174"/>
                <a:gd name="connsiteY225" fmla="*/ 774701 h 1441451"/>
                <a:gd name="connsiteX226" fmla="*/ 571500 w 892174"/>
                <a:gd name="connsiteY226" fmla="*/ 787401 h 1441451"/>
                <a:gd name="connsiteX227" fmla="*/ 568325 w 892174"/>
                <a:gd name="connsiteY227" fmla="*/ 790576 h 1441451"/>
                <a:gd name="connsiteX228" fmla="*/ 571500 w 892174"/>
                <a:gd name="connsiteY228" fmla="*/ 793751 h 1441451"/>
                <a:gd name="connsiteX229" fmla="*/ 571500 w 892174"/>
                <a:gd name="connsiteY229" fmla="*/ 800101 h 1441451"/>
                <a:gd name="connsiteX230" fmla="*/ 574675 w 892174"/>
                <a:gd name="connsiteY230" fmla="*/ 803276 h 1441451"/>
                <a:gd name="connsiteX231" fmla="*/ 581025 w 892174"/>
                <a:gd name="connsiteY231" fmla="*/ 812801 h 1441451"/>
                <a:gd name="connsiteX232" fmla="*/ 584200 w 892174"/>
                <a:gd name="connsiteY232" fmla="*/ 812801 h 1441451"/>
                <a:gd name="connsiteX233" fmla="*/ 587375 w 892174"/>
                <a:gd name="connsiteY233" fmla="*/ 815976 h 1441451"/>
                <a:gd name="connsiteX234" fmla="*/ 584200 w 892174"/>
                <a:gd name="connsiteY234" fmla="*/ 822326 h 1441451"/>
                <a:gd name="connsiteX235" fmla="*/ 584200 w 892174"/>
                <a:gd name="connsiteY235" fmla="*/ 825501 h 1441451"/>
                <a:gd name="connsiteX236" fmla="*/ 584200 w 892174"/>
                <a:gd name="connsiteY236" fmla="*/ 831851 h 1441451"/>
                <a:gd name="connsiteX237" fmla="*/ 581025 w 892174"/>
                <a:gd name="connsiteY237" fmla="*/ 835026 h 1441451"/>
                <a:gd name="connsiteX238" fmla="*/ 577850 w 892174"/>
                <a:gd name="connsiteY238" fmla="*/ 835026 h 1441451"/>
                <a:gd name="connsiteX239" fmla="*/ 574675 w 892174"/>
                <a:gd name="connsiteY239" fmla="*/ 835026 h 1441451"/>
                <a:gd name="connsiteX240" fmla="*/ 577850 w 892174"/>
                <a:gd name="connsiteY240" fmla="*/ 838201 h 1441451"/>
                <a:gd name="connsiteX241" fmla="*/ 577850 w 892174"/>
                <a:gd name="connsiteY241" fmla="*/ 841376 h 1441451"/>
                <a:gd name="connsiteX242" fmla="*/ 577850 w 892174"/>
                <a:gd name="connsiteY242" fmla="*/ 844551 h 1441451"/>
                <a:gd name="connsiteX243" fmla="*/ 581025 w 892174"/>
                <a:gd name="connsiteY243" fmla="*/ 850901 h 1441451"/>
                <a:gd name="connsiteX244" fmla="*/ 584200 w 892174"/>
                <a:gd name="connsiteY244" fmla="*/ 857251 h 1441451"/>
                <a:gd name="connsiteX245" fmla="*/ 593725 w 892174"/>
                <a:gd name="connsiteY245" fmla="*/ 863601 h 1441451"/>
                <a:gd name="connsiteX246" fmla="*/ 606425 w 892174"/>
                <a:gd name="connsiteY246" fmla="*/ 863601 h 1441451"/>
                <a:gd name="connsiteX247" fmla="*/ 609600 w 892174"/>
                <a:gd name="connsiteY247" fmla="*/ 866776 h 1441451"/>
                <a:gd name="connsiteX248" fmla="*/ 612775 w 892174"/>
                <a:gd name="connsiteY248" fmla="*/ 866776 h 1441451"/>
                <a:gd name="connsiteX249" fmla="*/ 622300 w 892174"/>
                <a:gd name="connsiteY249" fmla="*/ 873126 h 1441451"/>
                <a:gd name="connsiteX250" fmla="*/ 622300 w 892174"/>
                <a:gd name="connsiteY250" fmla="*/ 876301 h 1441451"/>
                <a:gd name="connsiteX251" fmla="*/ 619125 w 892174"/>
                <a:gd name="connsiteY251" fmla="*/ 876301 h 1441451"/>
                <a:gd name="connsiteX252" fmla="*/ 619125 w 892174"/>
                <a:gd name="connsiteY252" fmla="*/ 879476 h 1441451"/>
                <a:gd name="connsiteX253" fmla="*/ 622300 w 892174"/>
                <a:gd name="connsiteY253" fmla="*/ 882651 h 1441451"/>
                <a:gd name="connsiteX254" fmla="*/ 625475 w 892174"/>
                <a:gd name="connsiteY254" fmla="*/ 895351 h 1441451"/>
                <a:gd name="connsiteX255" fmla="*/ 628650 w 892174"/>
                <a:gd name="connsiteY255" fmla="*/ 901701 h 1441451"/>
                <a:gd name="connsiteX256" fmla="*/ 625475 w 892174"/>
                <a:gd name="connsiteY256" fmla="*/ 904876 h 1441451"/>
                <a:gd name="connsiteX257" fmla="*/ 622300 w 892174"/>
                <a:gd name="connsiteY257" fmla="*/ 904876 h 1441451"/>
                <a:gd name="connsiteX258" fmla="*/ 622300 w 892174"/>
                <a:gd name="connsiteY258" fmla="*/ 908051 h 1441451"/>
                <a:gd name="connsiteX259" fmla="*/ 625475 w 892174"/>
                <a:gd name="connsiteY259" fmla="*/ 917576 h 1441451"/>
                <a:gd name="connsiteX260" fmla="*/ 628650 w 892174"/>
                <a:gd name="connsiteY260" fmla="*/ 920751 h 1441451"/>
                <a:gd name="connsiteX261" fmla="*/ 628650 w 892174"/>
                <a:gd name="connsiteY261" fmla="*/ 923926 h 1441451"/>
                <a:gd name="connsiteX262" fmla="*/ 628650 w 892174"/>
                <a:gd name="connsiteY262" fmla="*/ 927101 h 1441451"/>
                <a:gd name="connsiteX263" fmla="*/ 628650 w 892174"/>
                <a:gd name="connsiteY263" fmla="*/ 930276 h 1441451"/>
                <a:gd name="connsiteX264" fmla="*/ 628650 w 892174"/>
                <a:gd name="connsiteY264" fmla="*/ 936626 h 1441451"/>
                <a:gd name="connsiteX265" fmla="*/ 628650 w 892174"/>
                <a:gd name="connsiteY265" fmla="*/ 939801 h 1441451"/>
                <a:gd name="connsiteX266" fmla="*/ 631825 w 892174"/>
                <a:gd name="connsiteY266" fmla="*/ 939801 h 1441451"/>
                <a:gd name="connsiteX267" fmla="*/ 631825 w 892174"/>
                <a:gd name="connsiteY267" fmla="*/ 942976 h 1441451"/>
                <a:gd name="connsiteX268" fmla="*/ 647700 w 892174"/>
                <a:gd name="connsiteY268" fmla="*/ 958851 h 1441451"/>
                <a:gd name="connsiteX269" fmla="*/ 650874 w 892174"/>
                <a:gd name="connsiteY269" fmla="*/ 955677 h 1441451"/>
                <a:gd name="connsiteX270" fmla="*/ 650874 w 892174"/>
                <a:gd name="connsiteY270" fmla="*/ 955676 h 1441451"/>
                <a:gd name="connsiteX271" fmla="*/ 650874 w 892174"/>
                <a:gd name="connsiteY271" fmla="*/ 952501 h 1441451"/>
                <a:gd name="connsiteX272" fmla="*/ 650874 w 892174"/>
                <a:gd name="connsiteY272" fmla="*/ 949326 h 1441451"/>
                <a:gd name="connsiteX273" fmla="*/ 650874 w 892174"/>
                <a:gd name="connsiteY273" fmla="*/ 946151 h 1441451"/>
                <a:gd name="connsiteX274" fmla="*/ 650874 w 892174"/>
                <a:gd name="connsiteY274" fmla="*/ 942976 h 1441451"/>
                <a:gd name="connsiteX275" fmla="*/ 660399 w 892174"/>
                <a:gd name="connsiteY275" fmla="*/ 936626 h 1441451"/>
                <a:gd name="connsiteX276" fmla="*/ 666749 w 892174"/>
                <a:gd name="connsiteY276" fmla="*/ 933451 h 1441451"/>
                <a:gd name="connsiteX277" fmla="*/ 682624 w 892174"/>
                <a:gd name="connsiteY277" fmla="*/ 939801 h 1441451"/>
                <a:gd name="connsiteX278" fmla="*/ 685799 w 892174"/>
                <a:gd name="connsiteY278" fmla="*/ 939801 h 1441451"/>
                <a:gd name="connsiteX279" fmla="*/ 688974 w 892174"/>
                <a:gd name="connsiteY279" fmla="*/ 939801 h 1441451"/>
                <a:gd name="connsiteX280" fmla="*/ 698499 w 892174"/>
                <a:gd name="connsiteY280" fmla="*/ 942976 h 1441451"/>
                <a:gd name="connsiteX281" fmla="*/ 701674 w 892174"/>
                <a:gd name="connsiteY281" fmla="*/ 942976 h 1441451"/>
                <a:gd name="connsiteX282" fmla="*/ 708024 w 892174"/>
                <a:gd name="connsiteY282" fmla="*/ 949326 h 1441451"/>
                <a:gd name="connsiteX283" fmla="*/ 711199 w 892174"/>
                <a:gd name="connsiteY283" fmla="*/ 949326 h 1441451"/>
                <a:gd name="connsiteX284" fmla="*/ 714374 w 892174"/>
                <a:gd name="connsiteY284" fmla="*/ 946151 h 1441451"/>
                <a:gd name="connsiteX285" fmla="*/ 714374 w 892174"/>
                <a:gd name="connsiteY285" fmla="*/ 942976 h 1441451"/>
                <a:gd name="connsiteX286" fmla="*/ 717549 w 892174"/>
                <a:gd name="connsiteY286" fmla="*/ 939801 h 1441451"/>
                <a:gd name="connsiteX287" fmla="*/ 717549 w 892174"/>
                <a:gd name="connsiteY287" fmla="*/ 936626 h 1441451"/>
                <a:gd name="connsiteX288" fmla="*/ 717549 w 892174"/>
                <a:gd name="connsiteY288" fmla="*/ 933451 h 1441451"/>
                <a:gd name="connsiteX289" fmla="*/ 727074 w 892174"/>
                <a:gd name="connsiteY289" fmla="*/ 930276 h 1441451"/>
                <a:gd name="connsiteX290" fmla="*/ 730249 w 892174"/>
                <a:gd name="connsiteY290" fmla="*/ 930276 h 1441451"/>
                <a:gd name="connsiteX291" fmla="*/ 733424 w 892174"/>
                <a:gd name="connsiteY291" fmla="*/ 930276 h 1441451"/>
                <a:gd name="connsiteX292" fmla="*/ 733424 w 892174"/>
                <a:gd name="connsiteY292" fmla="*/ 933451 h 1441451"/>
                <a:gd name="connsiteX293" fmla="*/ 736599 w 892174"/>
                <a:gd name="connsiteY293" fmla="*/ 936626 h 1441451"/>
                <a:gd name="connsiteX294" fmla="*/ 739774 w 892174"/>
                <a:gd name="connsiteY294" fmla="*/ 936626 h 1441451"/>
                <a:gd name="connsiteX295" fmla="*/ 755649 w 892174"/>
                <a:gd name="connsiteY295" fmla="*/ 939801 h 1441451"/>
                <a:gd name="connsiteX296" fmla="*/ 771524 w 892174"/>
                <a:gd name="connsiteY296" fmla="*/ 939801 h 1441451"/>
                <a:gd name="connsiteX297" fmla="*/ 771524 w 892174"/>
                <a:gd name="connsiteY297" fmla="*/ 936626 h 1441451"/>
                <a:gd name="connsiteX298" fmla="*/ 774699 w 892174"/>
                <a:gd name="connsiteY298" fmla="*/ 939801 h 1441451"/>
                <a:gd name="connsiteX299" fmla="*/ 784224 w 892174"/>
                <a:gd name="connsiteY299" fmla="*/ 936626 h 1441451"/>
                <a:gd name="connsiteX300" fmla="*/ 784224 w 892174"/>
                <a:gd name="connsiteY300" fmla="*/ 939801 h 1441451"/>
                <a:gd name="connsiteX301" fmla="*/ 787399 w 892174"/>
                <a:gd name="connsiteY301" fmla="*/ 946151 h 1441451"/>
                <a:gd name="connsiteX302" fmla="*/ 787399 w 892174"/>
                <a:gd name="connsiteY302" fmla="*/ 949326 h 1441451"/>
                <a:gd name="connsiteX303" fmla="*/ 790574 w 892174"/>
                <a:gd name="connsiteY303" fmla="*/ 949326 h 1441451"/>
                <a:gd name="connsiteX304" fmla="*/ 800099 w 892174"/>
                <a:gd name="connsiteY304" fmla="*/ 942976 h 1441451"/>
                <a:gd name="connsiteX305" fmla="*/ 806449 w 892174"/>
                <a:gd name="connsiteY305" fmla="*/ 942976 h 1441451"/>
                <a:gd name="connsiteX306" fmla="*/ 809624 w 892174"/>
                <a:gd name="connsiteY306" fmla="*/ 942976 h 1441451"/>
                <a:gd name="connsiteX307" fmla="*/ 812799 w 892174"/>
                <a:gd name="connsiteY307" fmla="*/ 942976 h 1441451"/>
                <a:gd name="connsiteX308" fmla="*/ 815974 w 892174"/>
                <a:gd name="connsiteY308" fmla="*/ 942976 h 1441451"/>
                <a:gd name="connsiteX309" fmla="*/ 822324 w 892174"/>
                <a:gd name="connsiteY309" fmla="*/ 942976 h 1441451"/>
                <a:gd name="connsiteX310" fmla="*/ 825499 w 892174"/>
                <a:gd name="connsiteY310" fmla="*/ 946151 h 1441451"/>
                <a:gd name="connsiteX311" fmla="*/ 828674 w 892174"/>
                <a:gd name="connsiteY311" fmla="*/ 946151 h 1441451"/>
                <a:gd name="connsiteX312" fmla="*/ 831849 w 892174"/>
                <a:gd name="connsiteY312" fmla="*/ 939801 h 1441451"/>
                <a:gd name="connsiteX313" fmla="*/ 831849 w 892174"/>
                <a:gd name="connsiteY313" fmla="*/ 936626 h 1441451"/>
                <a:gd name="connsiteX314" fmla="*/ 831849 w 892174"/>
                <a:gd name="connsiteY314" fmla="*/ 927101 h 1441451"/>
                <a:gd name="connsiteX315" fmla="*/ 838199 w 892174"/>
                <a:gd name="connsiteY315" fmla="*/ 917576 h 1441451"/>
                <a:gd name="connsiteX316" fmla="*/ 841374 w 892174"/>
                <a:gd name="connsiteY316" fmla="*/ 917576 h 1441451"/>
                <a:gd name="connsiteX317" fmla="*/ 847724 w 892174"/>
                <a:gd name="connsiteY317" fmla="*/ 914401 h 1441451"/>
                <a:gd name="connsiteX318" fmla="*/ 854074 w 892174"/>
                <a:gd name="connsiteY318" fmla="*/ 911226 h 1441451"/>
                <a:gd name="connsiteX319" fmla="*/ 857249 w 892174"/>
                <a:gd name="connsiteY319" fmla="*/ 914401 h 1441451"/>
                <a:gd name="connsiteX320" fmla="*/ 857249 w 892174"/>
                <a:gd name="connsiteY320" fmla="*/ 917576 h 1441451"/>
                <a:gd name="connsiteX321" fmla="*/ 860424 w 892174"/>
                <a:gd name="connsiteY321" fmla="*/ 917576 h 1441451"/>
                <a:gd name="connsiteX322" fmla="*/ 866774 w 892174"/>
                <a:gd name="connsiteY322" fmla="*/ 927101 h 1441451"/>
                <a:gd name="connsiteX323" fmla="*/ 873124 w 892174"/>
                <a:gd name="connsiteY323" fmla="*/ 936626 h 1441451"/>
                <a:gd name="connsiteX324" fmla="*/ 873124 w 892174"/>
                <a:gd name="connsiteY324" fmla="*/ 939801 h 1441451"/>
                <a:gd name="connsiteX325" fmla="*/ 869949 w 892174"/>
                <a:gd name="connsiteY325" fmla="*/ 939801 h 1441451"/>
                <a:gd name="connsiteX326" fmla="*/ 873124 w 892174"/>
                <a:gd name="connsiteY326" fmla="*/ 946151 h 1441451"/>
                <a:gd name="connsiteX327" fmla="*/ 879474 w 892174"/>
                <a:gd name="connsiteY327" fmla="*/ 955676 h 1441451"/>
                <a:gd name="connsiteX328" fmla="*/ 879474 w 892174"/>
                <a:gd name="connsiteY328" fmla="*/ 958851 h 1441451"/>
                <a:gd name="connsiteX329" fmla="*/ 882649 w 892174"/>
                <a:gd name="connsiteY329" fmla="*/ 962026 h 1441451"/>
                <a:gd name="connsiteX330" fmla="*/ 882649 w 892174"/>
                <a:gd name="connsiteY330" fmla="*/ 965201 h 1441451"/>
                <a:gd name="connsiteX331" fmla="*/ 885824 w 892174"/>
                <a:gd name="connsiteY331" fmla="*/ 965201 h 1441451"/>
                <a:gd name="connsiteX332" fmla="*/ 885824 w 892174"/>
                <a:gd name="connsiteY332" fmla="*/ 968376 h 1441451"/>
                <a:gd name="connsiteX333" fmla="*/ 888999 w 892174"/>
                <a:gd name="connsiteY333" fmla="*/ 968376 h 1441451"/>
                <a:gd name="connsiteX334" fmla="*/ 892174 w 892174"/>
                <a:gd name="connsiteY334" fmla="*/ 968376 h 1441451"/>
                <a:gd name="connsiteX335" fmla="*/ 892174 w 892174"/>
                <a:gd name="connsiteY335" fmla="*/ 974726 h 1441451"/>
                <a:gd name="connsiteX336" fmla="*/ 888999 w 892174"/>
                <a:gd name="connsiteY336" fmla="*/ 990601 h 1441451"/>
                <a:gd name="connsiteX337" fmla="*/ 888999 w 892174"/>
                <a:gd name="connsiteY337" fmla="*/ 996951 h 1441451"/>
                <a:gd name="connsiteX338" fmla="*/ 885824 w 892174"/>
                <a:gd name="connsiteY338" fmla="*/ 1009651 h 1441451"/>
                <a:gd name="connsiteX339" fmla="*/ 885824 w 892174"/>
                <a:gd name="connsiteY339" fmla="*/ 1025526 h 1441451"/>
                <a:gd name="connsiteX340" fmla="*/ 882649 w 892174"/>
                <a:gd name="connsiteY340" fmla="*/ 1041401 h 1441451"/>
                <a:gd name="connsiteX341" fmla="*/ 879474 w 892174"/>
                <a:gd name="connsiteY341" fmla="*/ 1060451 h 1441451"/>
                <a:gd name="connsiteX342" fmla="*/ 879474 w 892174"/>
                <a:gd name="connsiteY342" fmla="*/ 1063626 h 1441451"/>
                <a:gd name="connsiteX343" fmla="*/ 879474 w 892174"/>
                <a:gd name="connsiteY343" fmla="*/ 1076326 h 1441451"/>
                <a:gd name="connsiteX344" fmla="*/ 873124 w 892174"/>
                <a:gd name="connsiteY344" fmla="*/ 1130301 h 1441451"/>
                <a:gd name="connsiteX345" fmla="*/ 869949 w 892174"/>
                <a:gd name="connsiteY345" fmla="*/ 1139826 h 1441451"/>
                <a:gd name="connsiteX346" fmla="*/ 869949 w 892174"/>
                <a:gd name="connsiteY346" fmla="*/ 1143001 h 1441451"/>
                <a:gd name="connsiteX347" fmla="*/ 869949 w 892174"/>
                <a:gd name="connsiteY347" fmla="*/ 1146176 h 1441451"/>
                <a:gd name="connsiteX348" fmla="*/ 869949 w 892174"/>
                <a:gd name="connsiteY348" fmla="*/ 1149351 h 1441451"/>
                <a:gd name="connsiteX349" fmla="*/ 869950 w 892174"/>
                <a:gd name="connsiteY349" fmla="*/ 1149351 h 1441451"/>
                <a:gd name="connsiteX350" fmla="*/ 869950 w 892174"/>
                <a:gd name="connsiteY350" fmla="*/ 1152526 h 1441451"/>
                <a:gd name="connsiteX351" fmla="*/ 869950 w 892174"/>
                <a:gd name="connsiteY351" fmla="*/ 1158876 h 1441451"/>
                <a:gd name="connsiteX352" fmla="*/ 866775 w 892174"/>
                <a:gd name="connsiteY352" fmla="*/ 1177926 h 1441451"/>
                <a:gd name="connsiteX353" fmla="*/ 866775 w 892174"/>
                <a:gd name="connsiteY353" fmla="*/ 1181101 h 1441451"/>
                <a:gd name="connsiteX354" fmla="*/ 866775 w 892174"/>
                <a:gd name="connsiteY354" fmla="*/ 1184276 h 1441451"/>
                <a:gd name="connsiteX355" fmla="*/ 866775 w 892174"/>
                <a:gd name="connsiteY355" fmla="*/ 1190626 h 1441451"/>
                <a:gd name="connsiteX356" fmla="*/ 863600 w 892174"/>
                <a:gd name="connsiteY356" fmla="*/ 1203326 h 1441451"/>
                <a:gd name="connsiteX357" fmla="*/ 860425 w 892174"/>
                <a:gd name="connsiteY357" fmla="*/ 1216026 h 1441451"/>
                <a:gd name="connsiteX358" fmla="*/ 860425 w 892174"/>
                <a:gd name="connsiteY358" fmla="*/ 1222376 h 1441451"/>
                <a:gd name="connsiteX359" fmla="*/ 860425 w 892174"/>
                <a:gd name="connsiteY359" fmla="*/ 1228726 h 1441451"/>
                <a:gd name="connsiteX360" fmla="*/ 860425 w 892174"/>
                <a:gd name="connsiteY360" fmla="*/ 1231901 h 1441451"/>
                <a:gd name="connsiteX361" fmla="*/ 857250 w 892174"/>
                <a:gd name="connsiteY361" fmla="*/ 1244601 h 1441451"/>
                <a:gd name="connsiteX362" fmla="*/ 857250 w 892174"/>
                <a:gd name="connsiteY362" fmla="*/ 1263651 h 1441451"/>
                <a:gd name="connsiteX363" fmla="*/ 854075 w 892174"/>
                <a:gd name="connsiteY363" fmla="*/ 1285876 h 1441451"/>
                <a:gd name="connsiteX364" fmla="*/ 847725 w 892174"/>
                <a:gd name="connsiteY364" fmla="*/ 1323976 h 1441451"/>
                <a:gd name="connsiteX365" fmla="*/ 844550 w 892174"/>
                <a:gd name="connsiteY365" fmla="*/ 1343026 h 1441451"/>
                <a:gd name="connsiteX366" fmla="*/ 844550 w 892174"/>
                <a:gd name="connsiteY366" fmla="*/ 1346201 h 1441451"/>
                <a:gd name="connsiteX367" fmla="*/ 844550 w 892174"/>
                <a:gd name="connsiteY367" fmla="*/ 1349376 h 1441451"/>
                <a:gd name="connsiteX368" fmla="*/ 844550 w 892174"/>
                <a:gd name="connsiteY368" fmla="*/ 1362076 h 1441451"/>
                <a:gd name="connsiteX369" fmla="*/ 841375 w 892174"/>
                <a:gd name="connsiteY369" fmla="*/ 1377951 h 1441451"/>
                <a:gd name="connsiteX370" fmla="*/ 838200 w 892174"/>
                <a:gd name="connsiteY370" fmla="*/ 1397001 h 1441451"/>
                <a:gd name="connsiteX371" fmla="*/ 838200 w 892174"/>
                <a:gd name="connsiteY371" fmla="*/ 1412876 h 1441451"/>
                <a:gd name="connsiteX372" fmla="*/ 835025 w 892174"/>
                <a:gd name="connsiteY372" fmla="*/ 1435101 h 1441451"/>
                <a:gd name="connsiteX373" fmla="*/ 835025 w 892174"/>
                <a:gd name="connsiteY373" fmla="*/ 1438276 h 1441451"/>
                <a:gd name="connsiteX374" fmla="*/ 835025 w 892174"/>
                <a:gd name="connsiteY374" fmla="*/ 1441451 h 1441451"/>
                <a:gd name="connsiteX375" fmla="*/ 822325 w 892174"/>
                <a:gd name="connsiteY375" fmla="*/ 1438276 h 1441451"/>
                <a:gd name="connsiteX376" fmla="*/ 803275 w 892174"/>
                <a:gd name="connsiteY376" fmla="*/ 1435101 h 1441451"/>
                <a:gd name="connsiteX377" fmla="*/ 781050 w 892174"/>
                <a:gd name="connsiteY377" fmla="*/ 1435101 h 1441451"/>
                <a:gd name="connsiteX378" fmla="*/ 768350 w 892174"/>
                <a:gd name="connsiteY378" fmla="*/ 1431926 h 1441451"/>
                <a:gd name="connsiteX379" fmla="*/ 730250 w 892174"/>
                <a:gd name="connsiteY379" fmla="*/ 1425576 h 1441451"/>
                <a:gd name="connsiteX380" fmla="*/ 692150 w 892174"/>
                <a:gd name="connsiteY380" fmla="*/ 1422401 h 1441451"/>
                <a:gd name="connsiteX381" fmla="*/ 685800 w 892174"/>
                <a:gd name="connsiteY381" fmla="*/ 1422401 h 1441451"/>
                <a:gd name="connsiteX382" fmla="*/ 676275 w 892174"/>
                <a:gd name="connsiteY382" fmla="*/ 1419226 h 1441451"/>
                <a:gd name="connsiteX383" fmla="*/ 673100 w 892174"/>
                <a:gd name="connsiteY383" fmla="*/ 1419226 h 1441451"/>
                <a:gd name="connsiteX384" fmla="*/ 669925 w 892174"/>
                <a:gd name="connsiteY384" fmla="*/ 1419226 h 1441451"/>
                <a:gd name="connsiteX385" fmla="*/ 650875 w 892174"/>
                <a:gd name="connsiteY385" fmla="*/ 1416051 h 1441451"/>
                <a:gd name="connsiteX386" fmla="*/ 631825 w 892174"/>
                <a:gd name="connsiteY386" fmla="*/ 1412876 h 1441451"/>
                <a:gd name="connsiteX387" fmla="*/ 587375 w 892174"/>
                <a:gd name="connsiteY387" fmla="*/ 1406526 h 1441451"/>
                <a:gd name="connsiteX388" fmla="*/ 565150 w 892174"/>
                <a:gd name="connsiteY388" fmla="*/ 1403351 h 1441451"/>
                <a:gd name="connsiteX389" fmla="*/ 558800 w 892174"/>
                <a:gd name="connsiteY389" fmla="*/ 1403351 h 1441451"/>
                <a:gd name="connsiteX390" fmla="*/ 552450 w 892174"/>
                <a:gd name="connsiteY390" fmla="*/ 1403351 h 1441451"/>
                <a:gd name="connsiteX391" fmla="*/ 530225 w 892174"/>
                <a:gd name="connsiteY391" fmla="*/ 1400176 h 1441451"/>
                <a:gd name="connsiteX392" fmla="*/ 508000 w 892174"/>
                <a:gd name="connsiteY392" fmla="*/ 1397001 h 1441451"/>
                <a:gd name="connsiteX393" fmla="*/ 444500 w 892174"/>
                <a:gd name="connsiteY393" fmla="*/ 1387476 h 1441451"/>
                <a:gd name="connsiteX394" fmla="*/ 438150 w 892174"/>
                <a:gd name="connsiteY394" fmla="*/ 1387476 h 1441451"/>
                <a:gd name="connsiteX395" fmla="*/ 434975 w 892174"/>
                <a:gd name="connsiteY395" fmla="*/ 1387476 h 1441451"/>
                <a:gd name="connsiteX396" fmla="*/ 434975 w 892174"/>
                <a:gd name="connsiteY396" fmla="*/ 1384301 h 1441451"/>
                <a:gd name="connsiteX397" fmla="*/ 425450 w 892174"/>
                <a:gd name="connsiteY397" fmla="*/ 1384301 h 1441451"/>
                <a:gd name="connsiteX398" fmla="*/ 415925 w 892174"/>
                <a:gd name="connsiteY398" fmla="*/ 1381126 h 1441451"/>
                <a:gd name="connsiteX399" fmla="*/ 400050 w 892174"/>
                <a:gd name="connsiteY399" fmla="*/ 1377951 h 1441451"/>
                <a:gd name="connsiteX400" fmla="*/ 381000 w 892174"/>
                <a:gd name="connsiteY400" fmla="*/ 1377951 h 1441451"/>
                <a:gd name="connsiteX401" fmla="*/ 368300 w 892174"/>
                <a:gd name="connsiteY401" fmla="*/ 1374776 h 1441451"/>
                <a:gd name="connsiteX402" fmla="*/ 355600 w 892174"/>
                <a:gd name="connsiteY402" fmla="*/ 1371601 h 1441451"/>
                <a:gd name="connsiteX403" fmla="*/ 352425 w 892174"/>
                <a:gd name="connsiteY403" fmla="*/ 1371601 h 1441451"/>
                <a:gd name="connsiteX404" fmla="*/ 349250 w 892174"/>
                <a:gd name="connsiteY404" fmla="*/ 1371601 h 1441451"/>
                <a:gd name="connsiteX405" fmla="*/ 346075 w 892174"/>
                <a:gd name="connsiteY405" fmla="*/ 1371601 h 1441451"/>
                <a:gd name="connsiteX406" fmla="*/ 336550 w 892174"/>
                <a:gd name="connsiteY406" fmla="*/ 1368426 h 1441451"/>
                <a:gd name="connsiteX407" fmla="*/ 320675 w 892174"/>
                <a:gd name="connsiteY407" fmla="*/ 1365251 h 1441451"/>
                <a:gd name="connsiteX408" fmla="*/ 314325 w 892174"/>
                <a:gd name="connsiteY408" fmla="*/ 1365251 h 1441451"/>
                <a:gd name="connsiteX409" fmla="*/ 311150 w 892174"/>
                <a:gd name="connsiteY409" fmla="*/ 1365251 h 1441451"/>
                <a:gd name="connsiteX410" fmla="*/ 292100 w 892174"/>
                <a:gd name="connsiteY410" fmla="*/ 1362076 h 1441451"/>
                <a:gd name="connsiteX411" fmla="*/ 282575 w 892174"/>
                <a:gd name="connsiteY411" fmla="*/ 1358901 h 1441451"/>
                <a:gd name="connsiteX412" fmla="*/ 276225 w 892174"/>
                <a:gd name="connsiteY412" fmla="*/ 1358901 h 1441451"/>
                <a:gd name="connsiteX413" fmla="*/ 273050 w 892174"/>
                <a:gd name="connsiteY413" fmla="*/ 1358901 h 1441451"/>
                <a:gd name="connsiteX414" fmla="*/ 266700 w 892174"/>
                <a:gd name="connsiteY414" fmla="*/ 1358901 h 1441451"/>
                <a:gd name="connsiteX415" fmla="*/ 263525 w 892174"/>
                <a:gd name="connsiteY415" fmla="*/ 1355726 h 1441451"/>
                <a:gd name="connsiteX416" fmla="*/ 260350 w 892174"/>
                <a:gd name="connsiteY416" fmla="*/ 1355726 h 1441451"/>
                <a:gd name="connsiteX417" fmla="*/ 238125 w 892174"/>
                <a:gd name="connsiteY417" fmla="*/ 1352551 h 1441451"/>
                <a:gd name="connsiteX418" fmla="*/ 231775 w 892174"/>
                <a:gd name="connsiteY418" fmla="*/ 1352551 h 1441451"/>
                <a:gd name="connsiteX419" fmla="*/ 187325 w 892174"/>
                <a:gd name="connsiteY419" fmla="*/ 1343026 h 1441451"/>
                <a:gd name="connsiteX420" fmla="*/ 158750 w 892174"/>
                <a:gd name="connsiteY420" fmla="*/ 1339851 h 1441451"/>
                <a:gd name="connsiteX421" fmla="*/ 155575 w 892174"/>
                <a:gd name="connsiteY421" fmla="*/ 1336676 h 1441451"/>
                <a:gd name="connsiteX422" fmla="*/ 152400 w 892174"/>
                <a:gd name="connsiteY422" fmla="*/ 1336676 h 1441451"/>
                <a:gd name="connsiteX423" fmla="*/ 142875 w 892174"/>
                <a:gd name="connsiteY423" fmla="*/ 1336676 h 1441451"/>
                <a:gd name="connsiteX424" fmla="*/ 114300 w 892174"/>
                <a:gd name="connsiteY424" fmla="*/ 1330326 h 1441451"/>
                <a:gd name="connsiteX425" fmla="*/ 92075 w 892174"/>
                <a:gd name="connsiteY425" fmla="*/ 1327151 h 1441451"/>
                <a:gd name="connsiteX426" fmla="*/ 88900 w 892174"/>
                <a:gd name="connsiteY426" fmla="*/ 1327151 h 1441451"/>
                <a:gd name="connsiteX427" fmla="*/ 79375 w 892174"/>
                <a:gd name="connsiteY427" fmla="*/ 1323976 h 1441451"/>
                <a:gd name="connsiteX428" fmla="*/ 73025 w 892174"/>
                <a:gd name="connsiteY428" fmla="*/ 1323976 h 1441451"/>
                <a:gd name="connsiteX429" fmla="*/ 34925 w 892174"/>
                <a:gd name="connsiteY429" fmla="*/ 1314451 h 1441451"/>
                <a:gd name="connsiteX430" fmla="*/ 12700 w 892174"/>
                <a:gd name="connsiteY430" fmla="*/ 1311276 h 1441451"/>
                <a:gd name="connsiteX431" fmla="*/ 0 w 892174"/>
                <a:gd name="connsiteY431" fmla="*/ 1308101 h 1441451"/>
                <a:gd name="connsiteX432" fmla="*/ 6350 w 892174"/>
                <a:gd name="connsiteY432" fmla="*/ 1276351 h 1441451"/>
                <a:gd name="connsiteX433" fmla="*/ 15875 w 892174"/>
                <a:gd name="connsiteY433" fmla="*/ 1222376 h 1441451"/>
                <a:gd name="connsiteX434" fmla="*/ 25400 w 892174"/>
                <a:gd name="connsiteY434" fmla="*/ 1181101 h 1441451"/>
                <a:gd name="connsiteX435" fmla="*/ 25400 w 892174"/>
                <a:gd name="connsiteY435" fmla="*/ 1174751 h 1441451"/>
                <a:gd name="connsiteX436" fmla="*/ 34925 w 892174"/>
                <a:gd name="connsiteY436" fmla="*/ 1120776 h 1441451"/>
                <a:gd name="connsiteX437" fmla="*/ 38100 w 892174"/>
                <a:gd name="connsiteY437" fmla="*/ 1111251 h 1441451"/>
                <a:gd name="connsiteX438" fmla="*/ 41275 w 892174"/>
                <a:gd name="connsiteY438" fmla="*/ 1098551 h 1441451"/>
                <a:gd name="connsiteX439" fmla="*/ 41275 w 892174"/>
                <a:gd name="connsiteY439" fmla="*/ 1092201 h 1441451"/>
                <a:gd name="connsiteX440" fmla="*/ 44450 w 892174"/>
                <a:gd name="connsiteY440" fmla="*/ 1076326 h 1441451"/>
                <a:gd name="connsiteX441" fmla="*/ 44450 w 892174"/>
                <a:gd name="connsiteY441" fmla="*/ 1073151 h 1441451"/>
                <a:gd name="connsiteX442" fmla="*/ 44450 w 892174"/>
                <a:gd name="connsiteY442" fmla="*/ 1069976 h 1441451"/>
                <a:gd name="connsiteX443" fmla="*/ 50800 w 892174"/>
                <a:gd name="connsiteY443" fmla="*/ 1047751 h 1441451"/>
                <a:gd name="connsiteX444" fmla="*/ 53975 w 892174"/>
                <a:gd name="connsiteY444" fmla="*/ 1028701 h 1441451"/>
                <a:gd name="connsiteX445" fmla="*/ 53975 w 892174"/>
                <a:gd name="connsiteY445" fmla="*/ 1022351 h 1441451"/>
                <a:gd name="connsiteX446" fmla="*/ 57150 w 892174"/>
                <a:gd name="connsiteY446" fmla="*/ 1012826 h 1441451"/>
                <a:gd name="connsiteX447" fmla="*/ 60325 w 892174"/>
                <a:gd name="connsiteY447" fmla="*/ 996951 h 1441451"/>
                <a:gd name="connsiteX448" fmla="*/ 60325 w 892174"/>
                <a:gd name="connsiteY448" fmla="*/ 993776 h 1441451"/>
                <a:gd name="connsiteX449" fmla="*/ 60325 w 892174"/>
                <a:gd name="connsiteY449" fmla="*/ 990601 h 1441451"/>
                <a:gd name="connsiteX450" fmla="*/ 60325 w 892174"/>
                <a:gd name="connsiteY450" fmla="*/ 987426 h 1441451"/>
                <a:gd name="connsiteX451" fmla="*/ 63500 w 892174"/>
                <a:gd name="connsiteY451" fmla="*/ 971551 h 1441451"/>
                <a:gd name="connsiteX452" fmla="*/ 63500 w 892174"/>
                <a:gd name="connsiteY452" fmla="*/ 965201 h 1441451"/>
                <a:gd name="connsiteX453" fmla="*/ 66675 w 892174"/>
                <a:gd name="connsiteY453" fmla="*/ 958851 h 1441451"/>
                <a:gd name="connsiteX454" fmla="*/ 73025 w 892174"/>
                <a:gd name="connsiteY454" fmla="*/ 955676 h 1441451"/>
                <a:gd name="connsiteX455" fmla="*/ 73026 w 892174"/>
                <a:gd name="connsiteY455" fmla="*/ 955676 h 1441451"/>
                <a:gd name="connsiteX456" fmla="*/ 73449 w 892174"/>
                <a:gd name="connsiteY456" fmla="*/ 954830 h 1441451"/>
                <a:gd name="connsiteX457" fmla="*/ 73449 w 892174"/>
                <a:gd name="connsiteY457" fmla="*/ 953656 h 1441451"/>
                <a:gd name="connsiteX458" fmla="*/ 74036 w 892174"/>
                <a:gd name="connsiteY458" fmla="*/ 953656 h 1441451"/>
                <a:gd name="connsiteX459" fmla="*/ 76201 w 892174"/>
                <a:gd name="connsiteY459" fmla="*/ 949326 h 1441451"/>
                <a:gd name="connsiteX460" fmla="*/ 82551 w 892174"/>
                <a:gd name="connsiteY460" fmla="*/ 936626 h 1441451"/>
                <a:gd name="connsiteX461" fmla="*/ 85726 w 892174"/>
                <a:gd name="connsiteY461" fmla="*/ 930276 h 1441451"/>
                <a:gd name="connsiteX462" fmla="*/ 85726 w 892174"/>
                <a:gd name="connsiteY462" fmla="*/ 927101 h 1441451"/>
                <a:gd name="connsiteX463" fmla="*/ 85726 w 892174"/>
                <a:gd name="connsiteY463" fmla="*/ 917576 h 1441451"/>
                <a:gd name="connsiteX464" fmla="*/ 95251 w 892174"/>
                <a:gd name="connsiteY464" fmla="*/ 908051 h 1441451"/>
                <a:gd name="connsiteX465" fmla="*/ 95250 w 892174"/>
                <a:gd name="connsiteY465" fmla="*/ 908051 h 1441451"/>
                <a:gd name="connsiteX466" fmla="*/ 95250 w 892174"/>
                <a:gd name="connsiteY466" fmla="*/ 904876 h 1441451"/>
                <a:gd name="connsiteX467" fmla="*/ 95250 w 892174"/>
                <a:gd name="connsiteY467" fmla="*/ 901701 h 1441451"/>
                <a:gd name="connsiteX468" fmla="*/ 85725 w 892174"/>
                <a:gd name="connsiteY468" fmla="*/ 889001 h 1441451"/>
                <a:gd name="connsiteX469" fmla="*/ 85725 w 892174"/>
                <a:gd name="connsiteY469" fmla="*/ 885826 h 1441451"/>
                <a:gd name="connsiteX470" fmla="*/ 66675 w 892174"/>
                <a:gd name="connsiteY470" fmla="*/ 879476 h 1441451"/>
                <a:gd name="connsiteX471" fmla="*/ 66675 w 892174"/>
                <a:gd name="connsiteY471" fmla="*/ 882651 h 1441451"/>
                <a:gd name="connsiteX472" fmla="*/ 63500 w 892174"/>
                <a:gd name="connsiteY472" fmla="*/ 882651 h 1441451"/>
                <a:gd name="connsiteX473" fmla="*/ 63500 w 892174"/>
                <a:gd name="connsiteY473" fmla="*/ 879476 h 1441451"/>
                <a:gd name="connsiteX474" fmla="*/ 60325 w 892174"/>
                <a:gd name="connsiteY474" fmla="*/ 879476 h 1441451"/>
                <a:gd name="connsiteX475" fmla="*/ 57150 w 892174"/>
                <a:gd name="connsiteY475" fmla="*/ 876301 h 1441451"/>
                <a:gd name="connsiteX476" fmla="*/ 57150 w 892174"/>
                <a:gd name="connsiteY476" fmla="*/ 873126 h 1441451"/>
                <a:gd name="connsiteX477" fmla="*/ 53975 w 892174"/>
                <a:gd name="connsiteY477" fmla="*/ 873126 h 1441451"/>
                <a:gd name="connsiteX478" fmla="*/ 53975 w 892174"/>
                <a:gd name="connsiteY478" fmla="*/ 869951 h 1441451"/>
                <a:gd name="connsiteX479" fmla="*/ 57150 w 892174"/>
                <a:gd name="connsiteY479" fmla="*/ 869951 h 1441451"/>
                <a:gd name="connsiteX480" fmla="*/ 60325 w 892174"/>
                <a:gd name="connsiteY480" fmla="*/ 869951 h 1441451"/>
                <a:gd name="connsiteX481" fmla="*/ 60325 w 892174"/>
                <a:gd name="connsiteY481" fmla="*/ 866776 h 1441451"/>
                <a:gd name="connsiteX482" fmla="*/ 60325 w 892174"/>
                <a:gd name="connsiteY482" fmla="*/ 863601 h 1441451"/>
                <a:gd name="connsiteX483" fmla="*/ 60325 w 892174"/>
                <a:gd name="connsiteY483" fmla="*/ 850901 h 1441451"/>
                <a:gd name="connsiteX484" fmla="*/ 63500 w 892174"/>
                <a:gd name="connsiteY484" fmla="*/ 838201 h 1441451"/>
                <a:gd name="connsiteX485" fmla="*/ 63500 w 892174"/>
                <a:gd name="connsiteY485" fmla="*/ 835026 h 1441451"/>
                <a:gd name="connsiteX486" fmla="*/ 66675 w 892174"/>
                <a:gd name="connsiteY486" fmla="*/ 831851 h 1441451"/>
                <a:gd name="connsiteX487" fmla="*/ 69850 w 892174"/>
                <a:gd name="connsiteY487" fmla="*/ 828676 h 1441451"/>
                <a:gd name="connsiteX488" fmla="*/ 73025 w 892174"/>
                <a:gd name="connsiteY488" fmla="*/ 828676 h 1441451"/>
                <a:gd name="connsiteX489" fmla="*/ 76200 w 892174"/>
                <a:gd name="connsiteY489" fmla="*/ 828676 h 1441451"/>
                <a:gd name="connsiteX490" fmla="*/ 79375 w 892174"/>
                <a:gd name="connsiteY490" fmla="*/ 819151 h 1441451"/>
                <a:gd name="connsiteX491" fmla="*/ 79375 w 892174"/>
                <a:gd name="connsiteY491" fmla="*/ 815976 h 1441451"/>
                <a:gd name="connsiteX492" fmla="*/ 85725 w 892174"/>
                <a:gd name="connsiteY492" fmla="*/ 806451 h 1441451"/>
                <a:gd name="connsiteX493" fmla="*/ 92075 w 892174"/>
                <a:gd name="connsiteY493" fmla="*/ 796926 h 1441451"/>
                <a:gd name="connsiteX494" fmla="*/ 114300 w 892174"/>
                <a:gd name="connsiteY494" fmla="*/ 784226 h 1441451"/>
                <a:gd name="connsiteX495" fmla="*/ 117475 w 892174"/>
                <a:gd name="connsiteY495" fmla="*/ 777876 h 1441451"/>
                <a:gd name="connsiteX496" fmla="*/ 123825 w 892174"/>
                <a:gd name="connsiteY496" fmla="*/ 771526 h 1441451"/>
                <a:gd name="connsiteX497" fmla="*/ 127000 w 892174"/>
                <a:gd name="connsiteY497" fmla="*/ 768351 h 1441451"/>
                <a:gd name="connsiteX498" fmla="*/ 130175 w 892174"/>
                <a:gd name="connsiteY498" fmla="*/ 762001 h 1441451"/>
                <a:gd name="connsiteX499" fmla="*/ 130175 w 892174"/>
                <a:gd name="connsiteY499" fmla="*/ 755651 h 1441451"/>
                <a:gd name="connsiteX500" fmla="*/ 133350 w 892174"/>
                <a:gd name="connsiteY500" fmla="*/ 742951 h 1441451"/>
                <a:gd name="connsiteX501" fmla="*/ 136525 w 892174"/>
                <a:gd name="connsiteY501" fmla="*/ 739776 h 1441451"/>
                <a:gd name="connsiteX502" fmla="*/ 139700 w 892174"/>
                <a:gd name="connsiteY502" fmla="*/ 739776 h 1441451"/>
                <a:gd name="connsiteX503" fmla="*/ 142875 w 892174"/>
                <a:gd name="connsiteY503" fmla="*/ 736601 h 1441451"/>
                <a:gd name="connsiteX504" fmla="*/ 142875 w 892174"/>
                <a:gd name="connsiteY504" fmla="*/ 733426 h 1441451"/>
                <a:gd name="connsiteX505" fmla="*/ 142875 w 892174"/>
                <a:gd name="connsiteY505" fmla="*/ 730251 h 1441451"/>
                <a:gd name="connsiteX506" fmla="*/ 146050 w 892174"/>
                <a:gd name="connsiteY506" fmla="*/ 730251 h 1441451"/>
                <a:gd name="connsiteX507" fmla="*/ 152400 w 892174"/>
                <a:gd name="connsiteY507" fmla="*/ 727076 h 1441451"/>
                <a:gd name="connsiteX508" fmla="*/ 152400 w 892174"/>
                <a:gd name="connsiteY508" fmla="*/ 723901 h 1441451"/>
                <a:gd name="connsiteX509" fmla="*/ 155575 w 892174"/>
                <a:gd name="connsiteY509" fmla="*/ 717551 h 1441451"/>
                <a:gd name="connsiteX510" fmla="*/ 155575 w 892174"/>
                <a:gd name="connsiteY510" fmla="*/ 711201 h 1441451"/>
                <a:gd name="connsiteX511" fmla="*/ 158750 w 892174"/>
                <a:gd name="connsiteY511" fmla="*/ 708026 h 1441451"/>
                <a:gd name="connsiteX512" fmla="*/ 158750 w 892174"/>
                <a:gd name="connsiteY512" fmla="*/ 704851 h 1441451"/>
                <a:gd name="connsiteX513" fmla="*/ 161925 w 892174"/>
                <a:gd name="connsiteY513" fmla="*/ 701676 h 1441451"/>
                <a:gd name="connsiteX514" fmla="*/ 165101 w 892174"/>
                <a:gd name="connsiteY514" fmla="*/ 703264 h 1441451"/>
                <a:gd name="connsiteX515" fmla="*/ 165101 w 892174"/>
                <a:gd name="connsiteY515" fmla="*/ 703007 h 1441451"/>
                <a:gd name="connsiteX516" fmla="*/ 165918 w 892174"/>
                <a:gd name="connsiteY516" fmla="*/ 703007 h 1441451"/>
                <a:gd name="connsiteX517" fmla="*/ 161925 w 892174"/>
                <a:gd name="connsiteY517" fmla="*/ 701676 h 1441451"/>
                <a:gd name="connsiteX518" fmla="*/ 165100 w 892174"/>
                <a:gd name="connsiteY518" fmla="*/ 701676 h 1441451"/>
                <a:gd name="connsiteX519" fmla="*/ 165100 w 892174"/>
                <a:gd name="connsiteY519" fmla="*/ 698501 h 1441451"/>
                <a:gd name="connsiteX520" fmla="*/ 165100 w 892174"/>
                <a:gd name="connsiteY520" fmla="*/ 692151 h 1441451"/>
                <a:gd name="connsiteX521" fmla="*/ 180975 w 892174"/>
                <a:gd name="connsiteY521" fmla="*/ 673101 h 1441451"/>
                <a:gd name="connsiteX522" fmla="*/ 193675 w 892174"/>
                <a:gd name="connsiteY522" fmla="*/ 654051 h 1441451"/>
                <a:gd name="connsiteX523" fmla="*/ 200025 w 892174"/>
                <a:gd name="connsiteY523" fmla="*/ 650876 h 1441451"/>
                <a:gd name="connsiteX524" fmla="*/ 200025 w 892174"/>
                <a:gd name="connsiteY524" fmla="*/ 647701 h 1441451"/>
                <a:gd name="connsiteX525" fmla="*/ 203200 w 892174"/>
                <a:gd name="connsiteY525" fmla="*/ 647701 h 1441451"/>
                <a:gd name="connsiteX526" fmla="*/ 203200 w 892174"/>
                <a:gd name="connsiteY526" fmla="*/ 644526 h 1441451"/>
                <a:gd name="connsiteX527" fmla="*/ 203200 w 892174"/>
                <a:gd name="connsiteY527" fmla="*/ 641351 h 1441451"/>
                <a:gd name="connsiteX528" fmla="*/ 203200 w 892174"/>
                <a:gd name="connsiteY528" fmla="*/ 635001 h 1441451"/>
                <a:gd name="connsiteX529" fmla="*/ 200025 w 892174"/>
                <a:gd name="connsiteY529" fmla="*/ 631826 h 1441451"/>
                <a:gd name="connsiteX530" fmla="*/ 200025 w 892174"/>
                <a:gd name="connsiteY530" fmla="*/ 615951 h 1441451"/>
                <a:gd name="connsiteX531" fmla="*/ 196850 w 892174"/>
                <a:gd name="connsiteY531" fmla="*/ 615951 h 1441451"/>
                <a:gd name="connsiteX532" fmla="*/ 193675 w 892174"/>
                <a:gd name="connsiteY532" fmla="*/ 609601 h 1441451"/>
                <a:gd name="connsiteX533" fmla="*/ 177800 w 892174"/>
                <a:gd name="connsiteY533" fmla="*/ 596901 h 1441451"/>
                <a:gd name="connsiteX534" fmla="*/ 174625 w 892174"/>
                <a:gd name="connsiteY534" fmla="*/ 596901 h 1441451"/>
                <a:gd name="connsiteX535" fmla="*/ 171450 w 892174"/>
                <a:gd name="connsiteY535" fmla="*/ 596901 h 1441451"/>
                <a:gd name="connsiteX536" fmla="*/ 168275 w 892174"/>
                <a:gd name="connsiteY536" fmla="*/ 596901 h 1441451"/>
                <a:gd name="connsiteX537" fmla="*/ 168275 w 892174"/>
                <a:gd name="connsiteY537" fmla="*/ 590551 h 1441451"/>
                <a:gd name="connsiteX538" fmla="*/ 171450 w 892174"/>
                <a:gd name="connsiteY538" fmla="*/ 590551 h 1441451"/>
                <a:gd name="connsiteX539" fmla="*/ 171450 w 892174"/>
                <a:gd name="connsiteY539" fmla="*/ 590550 h 1441451"/>
                <a:gd name="connsiteX540" fmla="*/ 168275 w 892174"/>
                <a:gd name="connsiteY540" fmla="*/ 590550 h 1441451"/>
                <a:gd name="connsiteX541" fmla="*/ 165100 w 892174"/>
                <a:gd name="connsiteY541" fmla="*/ 587375 h 1441451"/>
                <a:gd name="connsiteX542" fmla="*/ 165100 w 892174"/>
                <a:gd name="connsiteY542" fmla="*/ 584200 h 1441451"/>
                <a:gd name="connsiteX543" fmla="*/ 161925 w 892174"/>
                <a:gd name="connsiteY543" fmla="*/ 581025 h 1441451"/>
                <a:gd name="connsiteX544" fmla="*/ 161925 w 892174"/>
                <a:gd name="connsiteY544" fmla="*/ 577850 h 1441451"/>
                <a:gd name="connsiteX545" fmla="*/ 158750 w 892174"/>
                <a:gd name="connsiteY545" fmla="*/ 571500 h 1441451"/>
                <a:gd name="connsiteX546" fmla="*/ 158750 w 892174"/>
                <a:gd name="connsiteY546" fmla="*/ 561975 h 1441451"/>
                <a:gd name="connsiteX547" fmla="*/ 155575 w 892174"/>
                <a:gd name="connsiteY547" fmla="*/ 561975 h 1441451"/>
                <a:gd name="connsiteX548" fmla="*/ 155575 w 892174"/>
                <a:gd name="connsiteY548" fmla="*/ 558800 h 1441451"/>
                <a:gd name="connsiteX549" fmla="*/ 155575 w 892174"/>
                <a:gd name="connsiteY549" fmla="*/ 549275 h 1441451"/>
                <a:gd name="connsiteX550" fmla="*/ 155575 w 892174"/>
                <a:gd name="connsiteY550" fmla="*/ 546100 h 1441451"/>
                <a:gd name="connsiteX551" fmla="*/ 152400 w 892174"/>
                <a:gd name="connsiteY551" fmla="*/ 546100 h 1441451"/>
                <a:gd name="connsiteX552" fmla="*/ 155575 w 892174"/>
                <a:gd name="connsiteY552" fmla="*/ 539750 h 1441451"/>
                <a:gd name="connsiteX553" fmla="*/ 161925 w 892174"/>
                <a:gd name="connsiteY553" fmla="*/ 530225 h 1441451"/>
                <a:gd name="connsiteX554" fmla="*/ 161925 w 892174"/>
                <a:gd name="connsiteY554" fmla="*/ 520700 h 1441451"/>
                <a:gd name="connsiteX555" fmla="*/ 158750 w 892174"/>
                <a:gd name="connsiteY555" fmla="*/ 514350 h 1441451"/>
                <a:gd name="connsiteX556" fmla="*/ 158750 w 892174"/>
                <a:gd name="connsiteY556" fmla="*/ 511175 h 1441451"/>
                <a:gd name="connsiteX557" fmla="*/ 158750 w 892174"/>
                <a:gd name="connsiteY557" fmla="*/ 508000 h 1441451"/>
                <a:gd name="connsiteX558" fmla="*/ 155575 w 892174"/>
                <a:gd name="connsiteY558" fmla="*/ 498475 h 1441451"/>
                <a:gd name="connsiteX559" fmla="*/ 152400 w 892174"/>
                <a:gd name="connsiteY559" fmla="*/ 492125 h 1441451"/>
                <a:gd name="connsiteX560" fmla="*/ 152400 w 892174"/>
                <a:gd name="connsiteY560" fmla="*/ 485775 h 1441451"/>
                <a:gd name="connsiteX561" fmla="*/ 152400 w 892174"/>
                <a:gd name="connsiteY561" fmla="*/ 482600 h 1441451"/>
                <a:gd name="connsiteX562" fmla="*/ 155575 w 892174"/>
                <a:gd name="connsiteY562" fmla="*/ 479425 h 1441451"/>
                <a:gd name="connsiteX563" fmla="*/ 155575 w 892174"/>
                <a:gd name="connsiteY563" fmla="*/ 476250 h 1441451"/>
                <a:gd name="connsiteX564" fmla="*/ 158750 w 892174"/>
                <a:gd name="connsiteY564" fmla="*/ 463550 h 1441451"/>
                <a:gd name="connsiteX565" fmla="*/ 158750 w 892174"/>
                <a:gd name="connsiteY565" fmla="*/ 457200 h 1441451"/>
                <a:gd name="connsiteX566" fmla="*/ 158750 w 892174"/>
                <a:gd name="connsiteY566" fmla="*/ 454025 h 1441451"/>
                <a:gd name="connsiteX567" fmla="*/ 161925 w 892174"/>
                <a:gd name="connsiteY567" fmla="*/ 441325 h 1441451"/>
                <a:gd name="connsiteX568" fmla="*/ 168275 w 892174"/>
                <a:gd name="connsiteY568" fmla="*/ 403225 h 1441451"/>
                <a:gd name="connsiteX569" fmla="*/ 171450 w 892174"/>
                <a:gd name="connsiteY569" fmla="*/ 393700 h 1441451"/>
                <a:gd name="connsiteX570" fmla="*/ 171450 w 892174"/>
                <a:gd name="connsiteY570" fmla="*/ 390525 h 1441451"/>
                <a:gd name="connsiteX571" fmla="*/ 174625 w 892174"/>
                <a:gd name="connsiteY571" fmla="*/ 381000 h 1441451"/>
                <a:gd name="connsiteX572" fmla="*/ 177800 w 892174"/>
                <a:gd name="connsiteY572" fmla="*/ 352425 h 1441451"/>
                <a:gd name="connsiteX573" fmla="*/ 180975 w 892174"/>
                <a:gd name="connsiteY573" fmla="*/ 346075 h 1441451"/>
                <a:gd name="connsiteX574" fmla="*/ 180975 w 892174"/>
                <a:gd name="connsiteY574" fmla="*/ 339725 h 1441451"/>
                <a:gd name="connsiteX575" fmla="*/ 184150 w 892174"/>
                <a:gd name="connsiteY575" fmla="*/ 320675 h 1441451"/>
                <a:gd name="connsiteX576" fmla="*/ 187325 w 892174"/>
                <a:gd name="connsiteY576" fmla="*/ 311150 h 1441451"/>
                <a:gd name="connsiteX577" fmla="*/ 187325 w 892174"/>
                <a:gd name="connsiteY577" fmla="*/ 304800 h 1441451"/>
                <a:gd name="connsiteX578" fmla="*/ 187325 w 892174"/>
                <a:gd name="connsiteY578" fmla="*/ 301625 h 1441451"/>
                <a:gd name="connsiteX579" fmla="*/ 190500 w 892174"/>
                <a:gd name="connsiteY579" fmla="*/ 301625 h 1441451"/>
                <a:gd name="connsiteX580" fmla="*/ 193675 w 892174"/>
                <a:gd name="connsiteY580" fmla="*/ 279400 h 1441451"/>
                <a:gd name="connsiteX581" fmla="*/ 193675 w 892174"/>
                <a:gd name="connsiteY581" fmla="*/ 276225 h 1441451"/>
                <a:gd name="connsiteX582" fmla="*/ 196850 w 892174"/>
                <a:gd name="connsiteY582" fmla="*/ 263525 h 1441451"/>
                <a:gd name="connsiteX583" fmla="*/ 200025 w 892174"/>
                <a:gd name="connsiteY583" fmla="*/ 238125 h 1441451"/>
                <a:gd name="connsiteX584" fmla="*/ 203200 w 892174"/>
                <a:gd name="connsiteY584" fmla="*/ 225425 h 1441451"/>
                <a:gd name="connsiteX585" fmla="*/ 206375 w 892174"/>
                <a:gd name="connsiteY585" fmla="*/ 209550 h 1441451"/>
                <a:gd name="connsiteX586" fmla="*/ 206375 w 892174"/>
                <a:gd name="connsiteY586" fmla="*/ 203200 h 1441451"/>
                <a:gd name="connsiteX587" fmla="*/ 209550 w 892174"/>
                <a:gd name="connsiteY587" fmla="*/ 190500 h 1441451"/>
                <a:gd name="connsiteX588" fmla="*/ 209550 w 892174"/>
                <a:gd name="connsiteY588" fmla="*/ 187325 h 1441451"/>
                <a:gd name="connsiteX589" fmla="*/ 212725 w 892174"/>
                <a:gd name="connsiteY589" fmla="*/ 174625 h 1441451"/>
                <a:gd name="connsiteX590" fmla="*/ 212725 w 892174"/>
                <a:gd name="connsiteY590" fmla="*/ 171450 h 1441451"/>
                <a:gd name="connsiteX591" fmla="*/ 215900 w 892174"/>
                <a:gd name="connsiteY591" fmla="*/ 161925 h 1441451"/>
                <a:gd name="connsiteX592" fmla="*/ 215900 w 892174"/>
                <a:gd name="connsiteY592" fmla="*/ 158750 h 1441451"/>
                <a:gd name="connsiteX593" fmla="*/ 219075 w 892174"/>
                <a:gd name="connsiteY593" fmla="*/ 149225 h 1441451"/>
                <a:gd name="connsiteX594" fmla="*/ 225425 w 892174"/>
                <a:gd name="connsiteY594" fmla="*/ 104775 h 1441451"/>
                <a:gd name="connsiteX595" fmla="*/ 228600 w 892174"/>
                <a:gd name="connsiteY595" fmla="*/ 101600 h 1441451"/>
                <a:gd name="connsiteX596" fmla="*/ 228600 w 892174"/>
                <a:gd name="connsiteY596" fmla="*/ 92075 h 1441451"/>
                <a:gd name="connsiteX597" fmla="*/ 231775 w 892174"/>
                <a:gd name="connsiteY597" fmla="*/ 76200 h 1441451"/>
                <a:gd name="connsiteX598" fmla="*/ 238125 w 892174"/>
                <a:gd name="connsiteY598" fmla="*/ 44450 h 1441451"/>
                <a:gd name="connsiteX599" fmla="*/ 241300 w 892174"/>
                <a:gd name="connsiteY599" fmla="*/ 31750 h 1441451"/>
                <a:gd name="connsiteX600" fmla="*/ 241300 w 892174"/>
                <a:gd name="connsiteY600" fmla="*/ 25400 h 1441451"/>
                <a:gd name="connsiteX601" fmla="*/ 241300 w 892174"/>
                <a:gd name="connsiteY601" fmla="*/ 22225 h 1441451"/>
                <a:gd name="connsiteX602" fmla="*/ 244475 w 892174"/>
                <a:gd name="connsiteY602" fmla="*/ 12700 h 1441451"/>
                <a:gd name="connsiteX603" fmla="*/ 247650 w 892174"/>
                <a:gd name="connsiteY603" fmla="*/ 3175 h 1441451"/>
                <a:gd name="connsiteX604" fmla="*/ 247650 w 892174"/>
                <a:gd name="connsiteY604" fmla="*/ 0 h 1441451"/>
                <a:gd name="connsiteX0" fmla="*/ 758825 w 892174"/>
                <a:gd name="connsiteY0" fmla="*/ 1406526 h 1441451"/>
                <a:gd name="connsiteX1" fmla="*/ 758825 w 892174"/>
                <a:gd name="connsiteY1" fmla="*/ 1409701 h 1441451"/>
                <a:gd name="connsiteX2" fmla="*/ 762000 w 892174"/>
                <a:gd name="connsiteY2" fmla="*/ 1409701 h 1441451"/>
                <a:gd name="connsiteX3" fmla="*/ 762000 w 892174"/>
                <a:gd name="connsiteY3" fmla="*/ 1406526 h 1441451"/>
                <a:gd name="connsiteX4" fmla="*/ 758825 w 892174"/>
                <a:gd name="connsiteY4" fmla="*/ 1406526 h 1441451"/>
                <a:gd name="connsiteX5" fmla="*/ 755650 w 892174"/>
                <a:gd name="connsiteY5" fmla="*/ 1390651 h 1441451"/>
                <a:gd name="connsiteX6" fmla="*/ 755650 w 892174"/>
                <a:gd name="connsiteY6" fmla="*/ 1393826 h 1441451"/>
                <a:gd name="connsiteX7" fmla="*/ 758825 w 892174"/>
                <a:gd name="connsiteY7" fmla="*/ 1390651 h 1441451"/>
                <a:gd name="connsiteX8" fmla="*/ 755650 w 892174"/>
                <a:gd name="connsiteY8" fmla="*/ 1390651 h 1441451"/>
                <a:gd name="connsiteX9" fmla="*/ 828675 w 892174"/>
                <a:gd name="connsiteY9" fmla="*/ 1343026 h 1441451"/>
                <a:gd name="connsiteX10" fmla="*/ 828675 w 892174"/>
                <a:gd name="connsiteY10" fmla="*/ 1346201 h 1441451"/>
                <a:gd name="connsiteX11" fmla="*/ 831850 w 892174"/>
                <a:gd name="connsiteY11" fmla="*/ 1346201 h 1441451"/>
                <a:gd name="connsiteX12" fmla="*/ 831850 w 892174"/>
                <a:gd name="connsiteY12" fmla="*/ 1349376 h 1441451"/>
                <a:gd name="connsiteX13" fmla="*/ 835025 w 892174"/>
                <a:gd name="connsiteY13" fmla="*/ 1349376 h 1441451"/>
                <a:gd name="connsiteX14" fmla="*/ 835025 w 892174"/>
                <a:gd name="connsiteY14" fmla="*/ 1346201 h 1441451"/>
                <a:gd name="connsiteX15" fmla="*/ 831850 w 892174"/>
                <a:gd name="connsiteY15" fmla="*/ 1346201 h 1441451"/>
                <a:gd name="connsiteX16" fmla="*/ 831850 w 892174"/>
                <a:gd name="connsiteY16" fmla="*/ 1343026 h 1441451"/>
                <a:gd name="connsiteX17" fmla="*/ 828675 w 892174"/>
                <a:gd name="connsiteY17" fmla="*/ 1343026 h 1441451"/>
                <a:gd name="connsiteX18" fmla="*/ 177800 w 892174"/>
                <a:gd name="connsiteY18" fmla="*/ 584200 h 1441451"/>
                <a:gd name="connsiteX19" fmla="*/ 174625 w 892174"/>
                <a:gd name="connsiteY19" fmla="*/ 587375 h 1441451"/>
                <a:gd name="connsiteX20" fmla="*/ 171450 w 892174"/>
                <a:gd name="connsiteY20" fmla="*/ 587375 h 1441451"/>
                <a:gd name="connsiteX21" fmla="*/ 171450 w 892174"/>
                <a:gd name="connsiteY21" fmla="*/ 587376 h 1441451"/>
                <a:gd name="connsiteX22" fmla="*/ 174625 w 892174"/>
                <a:gd name="connsiteY22" fmla="*/ 587376 h 1441451"/>
                <a:gd name="connsiteX23" fmla="*/ 177800 w 892174"/>
                <a:gd name="connsiteY23" fmla="*/ 587376 h 1441451"/>
                <a:gd name="connsiteX24" fmla="*/ 177800 w 892174"/>
                <a:gd name="connsiteY24" fmla="*/ 584201 h 1441451"/>
                <a:gd name="connsiteX25" fmla="*/ 177800 w 892174"/>
                <a:gd name="connsiteY25" fmla="*/ 584200 h 1441451"/>
                <a:gd name="connsiteX26" fmla="*/ 174625 w 892174"/>
                <a:gd name="connsiteY26" fmla="*/ 574675 h 1441451"/>
                <a:gd name="connsiteX27" fmla="*/ 174625 w 892174"/>
                <a:gd name="connsiteY27" fmla="*/ 581025 h 1441451"/>
                <a:gd name="connsiteX28" fmla="*/ 177800 w 892174"/>
                <a:gd name="connsiteY28" fmla="*/ 581025 h 1441451"/>
                <a:gd name="connsiteX29" fmla="*/ 177800 w 892174"/>
                <a:gd name="connsiteY29" fmla="*/ 574675 h 1441451"/>
                <a:gd name="connsiteX30" fmla="*/ 174625 w 892174"/>
                <a:gd name="connsiteY30" fmla="*/ 574675 h 1441451"/>
                <a:gd name="connsiteX31" fmla="*/ 177800 w 892174"/>
                <a:gd name="connsiteY31" fmla="*/ 571500 h 1441451"/>
                <a:gd name="connsiteX32" fmla="*/ 177800 w 892174"/>
                <a:gd name="connsiteY32" fmla="*/ 571501 h 1441451"/>
                <a:gd name="connsiteX33" fmla="*/ 177878 w 892174"/>
                <a:gd name="connsiteY33" fmla="*/ 571501 h 1441451"/>
                <a:gd name="connsiteX34" fmla="*/ 177878 w 892174"/>
                <a:gd name="connsiteY34" fmla="*/ 571500 h 1441451"/>
                <a:gd name="connsiteX35" fmla="*/ 177800 w 892174"/>
                <a:gd name="connsiteY35" fmla="*/ 571500 h 1441451"/>
                <a:gd name="connsiteX36" fmla="*/ 247650 w 892174"/>
                <a:gd name="connsiteY36" fmla="*/ 0 h 1441451"/>
                <a:gd name="connsiteX37" fmla="*/ 368300 w 892174"/>
                <a:gd name="connsiteY37" fmla="*/ 22225 h 1441451"/>
                <a:gd name="connsiteX38" fmla="*/ 368300 w 892174"/>
                <a:gd name="connsiteY38" fmla="*/ 28575 h 1441451"/>
                <a:gd name="connsiteX39" fmla="*/ 368300 w 892174"/>
                <a:gd name="connsiteY39" fmla="*/ 31750 h 1441451"/>
                <a:gd name="connsiteX40" fmla="*/ 361950 w 892174"/>
                <a:gd name="connsiteY40" fmla="*/ 60325 h 1441451"/>
                <a:gd name="connsiteX41" fmla="*/ 358775 w 892174"/>
                <a:gd name="connsiteY41" fmla="*/ 76200 h 1441451"/>
                <a:gd name="connsiteX42" fmla="*/ 355600 w 892174"/>
                <a:gd name="connsiteY42" fmla="*/ 101600 h 1441451"/>
                <a:gd name="connsiteX43" fmla="*/ 352425 w 892174"/>
                <a:gd name="connsiteY43" fmla="*/ 114300 h 1441451"/>
                <a:gd name="connsiteX44" fmla="*/ 352425 w 892174"/>
                <a:gd name="connsiteY44" fmla="*/ 123825 h 1441451"/>
                <a:gd name="connsiteX45" fmla="*/ 342900 w 892174"/>
                <a:gd name="connsiteY45" fmla="*/ 165100 h 1441451"/>
                <a:gd name="connsiteX46" fmla="*/ 342900 w 892174"/>
                <a:gd name="connsiteY46" fmla="*/ 171450 h 1441451"/>
                <a:gd name="connsiteX47" fmla="*/ 342900 w 892174"/>
                <a:gd name="connsiteY47" fmla="*/ 174625 h 1441451"/>
                <a:gd name="connsiteX48" fmla="*/ 342900 w 892174"/>
                <a:gd name="connsiteY48" fmla="*/ 184150 h 1441451"/>
                <a:gd name="connsiteX49" fmla="*/ 339725 w 892174"/>
                <a:gd name="connsiteY49" fmla="*/ 184150 h 1441451"/>
                <a:gd name="connsiteX50" fmla="*/ 339725 w 892174"/>
                <a:gd name="connsiteY50" fmla="*/ 187325 h 1441451"/>
                <a:gd name="connsiteX51" fmla="*/ 339725 w 892174"/>
                <a:gd name="connsiteY51" fmla="*/ 190500 h 1441451"/>
                <a:gd name="connsiteX52" fmla="*/ 336550 w 892174"/>
                <a:gd name="connsiteY52" fmla="*/ 206375 h 1441451"/>
                <a:gd name="connsiteX53" fmla="*/ 336550 w 892174"/>
                <a:gd name="connsiteY53" fmla="*/ 209550 h 1441451"/>
                <a:gd name="connsiteX54" fmla="*/ 339725 w 892174"/>
                <a:gd name="connsiteY54" fmla="*/ 212725 h 1441451"/>
                <a:gd name="connsiteX55" fmla="*/ 339725 w 892174"/>
                <a:gd name="connsiteY55" fmla="*/ 215900 h 1441451"/>
                <a:gd name="connsiteX56" fmla="*/ 349250 w 892174"/>
                <a:gd name="connsiteY56" fmla="*/ 234950 h 1441451"/>
                <a:gd name="connsiteX57" fmla="*/ 355600 w 892174"/>
                <a:gd name="connsiteY57" fmla="*/ 257175 h 1441451"/>
                <a:gd name="connsiteX58" fmla="*/ 358775 w 892174"/>
                <a:gd name="connsiteY58" fmla="*/ 257175 h 1441451"/>
                <a:gd name="connsiteX59" fmla="*/ 361950 w 892174"/>
                <a:gd name="connsiteY59" fmla="*/ 257175 h 1441451"/>
                <a:gd name="connsiteX60" fmla="*/ 361950 w 892174"/>
                <a:gd name="connsiteY60" fmla="*/ 260350 h 1441451"/>
                <a:gd name="connsiteX61" fmla="*/ 368300 w 892174"/>
                <a:gd name="connsiteY61" fmla="*/ 269875 h 1441451"/>
                <a:gd name="connsiteX62" fmla="*/ 371475 w 892174"/>
                <a:gd name="connsiteY62" fmla="*/ 285750 h 1441451"/>
                <a:gd name="connsiteX63" fmla="*/ 368300 w 892174"/>
                <a:gd name="connsiteY63" fmla="*/ 288925 h 1441451"/>
                <a:gd name="connsiteX64" fmla="*/ 365125 w 892174"/>
                <a:gd name="connsiteY64" fmla="*/ 292100 h 1441451"/>
                <a:gd name="connsiteX65" fmla="*/ 361950 w 892174"/>
                <a:gd name="connsiteY65" fmla="*/ 301625 h 1441451"/>
                <a:gd name="connsiteX66" fmla="*/ 365125 w 892174"/>
                <a:gd name="connsiteY66" fmla="*/ 311150 h 1441451"/>
                <a:gd name="connsiteX67" fmla="*/ 368300 w 892174"/>
                <a:gd name="connsiteY67" fmla="*/ 311150 h 1441451"/>
                <a:gd name="connsiteX68" fmla="*/ 374650 w 892174"/>
                <a:gd name="connsiteY68" fmla="*/ 314325 h 1441451"/>
                <a:gd name="connsiteX69" fmla="*/ 371475 w 892174"/>
                <a:gd name="connsiteY69" fmla="*/ 317500 h 1441451"/>
                <a:gd name="connsiteX70" fmla="*/ 365125 w 892174"/>
                <a:gd name="connsiteY70" fmla="*/ 317500 h 1441451"/>
                <a:gd name="connsiteX71" fmla="*/ 361950 w 892174"/>
                <a:gd name="connsiteY71" fmla="*/ 317500 h 1441451"/>
                <a:gd name="connsiteX72" fmla="*/ 355600 w 892174"/>
                <a:gd name="connsiteY72" fmla="*/ 317500 h 1441451"/>
                <a:gd name="connsiteX73" fmla="*/ 355600 w 892174"/>
                <a:gd name="connsiteY73" fmla="*/ 320675 h 1441451"/>
                <a:gd name="connsiteX74" fmla="*/ 358775 w 892174"/>
                <a:gd name="connsiteY74" fmla="*/ 320675 h 1441451"/>
                <a:gd name="connsiteX75" fmla="*/ 365125 w 892174"/>
                <a:gd name="connsiteY75" fmla="*/ 323850 h 1441451"/>
                <a:gd name="connsiteX76" fmla="*/ 374650 w 892174"/>
                <a:gd name="connsiteY76" fmla="*/ 333375 h 1441451"/>
                <a:gd name="connsiteX77" fmla="*/ 377825 w 892174"/>
                <a:gd name="connsiteY77" fmla="*/ 336550 h 1441451"/>
                <a:gd name="connsiteX78" fmla="*/ 377825 w 892174"/>
                <a:gd name="connsiteY78" fmla="*/ 342900 h 1441451"/>
                <a:gd name="connsiteX79" fmla="*/ 381000 w 892174"/>
                <a:gd name="connsiteY79" fmla="*/ 342900 h 1441451"/>
                <a:gd name="connsiteX80" fmla="*/ 381000 w 892174"/>
                <a:gd name="connsiteY80" fmla="*/ 346075 h 1441451"/>
                <a:gd name="connsiteX81" fmla="*/ 381000 w 892174"/>
                <a:gd name="connsiteY81" fmla="*/ 349250 h 1441451"/>
                <a:gd name="connsiteX82" fmla="*/ 384175 w 892174"/>
                <a:gd name="connsiteY82" fmla="*/ 352425 h 1441451"/>
                <a:gd name="connsiteX83" fmla="*/ 396875 w 892174"/>
                <a:gd name="connsiteY83" fmla="*/ 358775 h 1441451"/>
                <a:gd name="connsiteX84" fmla="*/ 403225 w 892174"/>
                <a:gd name="connsiteY84" fmla="*/ 358775 h 1441451"/>
                <a:gd name="connsiteX85" fmla="*/ 406400 w 892174"/>
                <a:gd name="connsiteY85" fmla="*/ 361950 h 1441451"/>
                <a:gd name="connsiteX86" fmla="*/ 409575 w 892174"/>
                <a:gd name="connsiteY86" fmla="*/ 368300 h 1441451"/>
                <a:gd name="connsiteX87" fmla="*/ 409575 w 892174"/>
                <a:gd name="connsiteY87" fmla="*/ 371475 h 1441451"/>
                <a:gd name="connsiteX88" fmla="*/ 406400 w 892174"/>
                <a:gd name="connsiteY88" fmla="*/ 371475 h 1441451"/>
                <a:gd name="connsiteX89" fmla="*/ 406400 w 892174"/>
                <a:gd name="connsiteY89" fmla="*/ 374650 h 1441451"/>
                <a:gd name="connsiteX90" fmla="*/ 409575 w 892174"/>
                <a:gd name="connsiteY90" fmla="*/ 377825 h 1441451"/>
                <a:gd name="connsiteX91" fmla="*/ 412750 w 892174"/>
                <a:gd name="connsiteY91" fmla="*/ 377825 h 1441451"/>
                <a:gd name="connsiteX92" fmla="*/ 419100 w 892174"/>
                <a:gd name="connsiteY92" fmla="*/ 387350 h 1441451"/>
                <a:gd name="connsiteX93" fmla="*/ 425450 w 892174"/>
                <a:gd name="connsiteY93" fmla="*/ 403225 h 1441451"/>
                <a:gd name="connsiteX94" fmla="*/ 431800 w 892174"/>
                <a:gd name="connsiteY94" fmla="*/ 422275 h 1441451"/>
                <a:gd name="connsiteX95" fmla="*/ 434975 w 892174"/>
                <a:gd name="connsiteY95" fmla="*/ 422275 h 1441451"/>
                <a:gd name="connsiteX96" fmla="*/ 441325 w 892174"/>
                <a:gd name="connsiteY96" fmla="*/ 428625 h 1441451"/>
                <a:gd name="connsiteX97" fmla="*/ 441325 w 892174"/>
                <a:gd name="connsiteY97" fmla="*/ 431800 h 1441451"/>
                <a:gd name="connsiteX98" fmla="*/ 444500 w 892174"/>
                <a:gd name="connsiteY98" fmla="*/ 438150 h 1441451"/>
                <a:gd name="connsiteX99" fmla="*/ 441325 w 892174"/>
                <a:gd name="connsiteY99" fmla="*/ 444500 h 1441451"/>
                <a:gd name="connsiteX100" fmla="*/ 444500 w 892174"/>
                <a:gd name="connsiteY100" fmla="*/ 447675 h 1441451"/>
                <a:gd name="connsiteX101" fmla="*/ 444500 w 892174"/>
                <a:gd name="connsiteY101" fmla="*/ 450850 h 1441451"/>
                <a:gd name="connsiteX102" fmla="*/ 447675 w 892174"/>
                <a:gd name="connsiteY102" fmla="*/ 454025 h 1441451"/>
                <a:gd name="connsiteX103" fmla="*/ 450850 w 892174"/>
                <a:gd name="connsiteY103" fmla="*/ 454025 h 1441451"/>
                <a:gd name="connsiteX104" fmla="*/ 450850 w 892174"/>
                <a:gd name="connsiteY104" fmla="*/ 457200 h 1441451"/>
                <a:gd name="connsiteX105" fmla="*/ 454025 w 892174"/>
                <a:gd name="connsiteY105" fmla="*/ 460375 h 1441451"/>
                <a:gd name="connsiteX106" fmla="*/ 457200 w 892174"/>
                <a:gd name="connsiteY106" fmla="*/ 463550 h 1441451"/>
                <a:gd name="connsiteX107" fmla="*/ 460375 w 892174"/>
                <a:gd name="connsiteY107" fmla="*/ 469900 h 1441451"/>
                <a:gd name="connsiteX108" fmla="*/ 463550 w 892174"/>
                <a:gd name="connsiteY108" fmla="*/ 476250 h 1441451"/>
                <a:gd name="connsiteX109" fmla="*/ 466725 w 892174"/>
                <a:gd name="connsiteY109" fmla="*/ 476250 h 1441451"/>
                <a:gd name="connsiteX110" fmla="*/ 469900 w 892174"/>
                <a:gd name="connsiteY110" fmla="*/ 473075 h 1441451"/>
                <a:gd name="connsiteX111" fmla="*/ 473075 w 892174"/>
                <a:gd name="connsiteY111" fmla="*/ 473075 h 1441451"/>
                <a:gd name="connsiteX112" fmla="*/ 476250 w 892174"/>
                <a:gd name="connsiteY112" fmla="*/ 473075 h 1441451"/>
                <a:gd name="connsiteX113" fmla="*/ 479425 w 892174"/>
                <a:gd name="connsiteY113" fmla="*/ 479425 h 1441451"/>
                <a:gd name="connsiteX114" fmla="*/ 479425 w 892174"/>
                <a:gd name="connsiteY114" fmla="*/ 482600 h 1441451"/>
                <a:gd name="connsiteX115" fmla="*/ 476250 w 892174"/>
                <a:gd name="connsiteY115" fmla="*/ 482600 h 1441451"/>
                <a:gd name="connsiteX116" fmla="*/ 476250 w 892174"/>
                <a:gd name="connsiteY116" fmla="*/ 485775 h 1441451"/>
                <a:gd name="connsiteX117" fmla="*/ 476250 w 892174"/>
                <a:gd name="connsiteY117" fmla="*/ 488950 h 1441451"/>
                <a:gd name="connsiteX118" fmla="*/ 476250 w 892174"/>
                <a:gd name="connsiteY118" fmla="*/ 492125 h 1441451"/>
                <a:gd name="connsiteX119" fmla="*/ 479425 w 892174"/>
                <a:gd name="connsiteY119" fmla="*/ 492125 h 1441451"/>
                <a:gd name="connsiteX120" fmla="*/ 479425 w 892174"/>
                <a:gd name="connsiteY120" fmla="*/ 495300 h 1441451"/>
                <a:gd name="connsiteX121" fmla="*/ 474764 w 892174"/>
                <a:gd name="connsiteY121" fmla="*/ 495300 h 1441451"/>
                <a:gd name="connsiteX122" fmla="*/ 474764 w 892174"/>
                <a:gd name="connsiteY122" fmla="*/ 495301 h 1441451"/>
                <a:gd name="connsiteX123" fmla="*/ 492125 w 892174"/>
                <a:gd name="connsiteY123" fmla="*/ 495301 h 1441451"/>
                <a:gd name="connsiteX124" fmla="*/ 504825 w 892174"/>
                <a:gd name="connsiteY124" fmla="*/ 492126 h 1441451"/>
                <a:gd name="connsiteX125" fmla="*/ 514350 w 892174"/>
                <a:gd name="connsiteY125" fmla="*/ 492126 h 1441451"/>
                <a:gd name="connsiteX126" fmla="*/ 517525 w 892174"/>
                <a:gd name="connsiteY126" fmla="*/ 495301 h 1441451"/>
                <a:gd name="connsiteX127" fmla="*/ 517525 w 892174"/>
                <a:gd name="connsiteY127" fmla="*/ 498476 h 1441451"/>
                <a:gd name="connsiteX128" fmla="*/ 517525 w 892174"/>
                <a:gd name="connsiteY128" fmla="*/ 501651 h 1441451"/>
                <a:gd name="connsiteX129" fmla="*/ 514350 w 892174"/>
                <a:gd name="connsiteY129" fmla="*/ 501651 h 1441451"/>
                <a:gd name="connsiteX130" fmla="*/ 514350 w 892174"/>
                <a:gd name="connsiteY130" fmla="*/ 504826 h 1441451"/>
                <a:gd name="connsiteX131" fmla="*/ 511175 w 892174"/>
                <a:gd name="connsiteY131" fmla="*/ 514351 h 1441451"/>
                <a:gd name="connsiteX132" fmla="*/ 504825 w 892174"/>
                <a:gd name="connsiteY132" fmla="*/ 523876 h 1441451"/>
                <a:gd name="connsiteX133" fmla="*/ 504825 w 892174"/>
                <a:gd name="connsiteY133" fmla="*/ 530226 h 1441451"/>
                <a:gd name="connsiteX134" fmla="*/ 504825 w 892174"/>
                <a:gd name="connsiteY134" fmla="*/ 536576 h 1441451"/>
                <a:gd name="connsiteX135" fmla="*/ 501650 w 892174"/>
                <a:gd name="connsiteY135" fmla="*/ 539751 h 1441451"/>
                <a:gd name="connsiteX136" fmla="*/ 498475 w 892174"/>
                <a:gd name="connsiteY136" fmla="*/ 539751 h 1441451"/>
                <a:gd name="connsiteX137" fmla="*/ 498475 w 892174"/>
                <a:gd name="connsiteY137" fmla="*/ 542926 h 1441451"/>
                <a:gd name="connsiteX138" fmla="*/ 495300 w 892174"/>
                <a:gd name="connsiteY138" fmla="*/ 542926 h 1441451"/>
                <a:gd name="connsiteX139" fmla="*/ 495300 w 892174"/>
                <a:gd name="connsiteY139" fmla="*/ 546101 h 1441451"/>
                <a:gd name="connsiteX140" fmla="*/ 498475 w 892174"/>
                <a:gd name="connsiteY140" fmla="*/ 546101 h 1441451"/>
                <a:gd name="connsiteX141" fmla="*/ 498475 w 892174"/>
                <a:gd name="connsiteY141" fmla="*/ 549276 h 1441451"/>
                <a:gd name="connsiteX142" fmla="*/ 492125 w 892174"/>
                <a:gd name="connsiteY142" fmla="*/ 558801 h 1441451"/>
                <a:gd name="connsiteX143" fmla="*/ 488950 w 892174"/>
                <a:gd name="connsiteY143" fmla="*/ 565151 h 1441451"/>
                <a:gd name="connsiteX144" fmla="*/ 488950 w 892174"/>
                <a:gd name="connsiteY144" fmla="*/ 574676 h 1441451"/>
                <a:gd name="connsiteX145" fmla="*/ 485775 w 892174"/>
                <a:gd name="connsiteY145" fmla="*/ 584201 h 1441451"/>
                <a:gd name="connsiteX146" fmla="*/ 482600 w 892174"/>
                <a:gd name="connsiteY146" fmla="*/ 584201 h 1441451"/>
                <a:gd name="connsiteX147" fmla="*/ 479425 w 892174"/>
                <a:gd name="connsiteY147" fmla="*/ 584201 h 1441451"/>
                <a:gd name="connsiteX148" fmla="*/ 476250 w 892174"/>
                <a:gd name="connsiteY148" fmla="*/ 584201 h 1441451"/>
                <a:gd name="connsiteX149" fmla="*/ 476250 w 892174"/>
                <a:gd name="connsiteY149" fmla="*/ 587376 h 1441451"/>
                <a:gd name="connsiteX150" fmla="*/ 476250 w 892174"/>
                <a:gd name="connsiteY150" fmla="*/ 590551 h 1441451"/>
                <a:gd name="connsiteX151" fmla="*/ 476250 w 892174"/>
                <a:gd name="connsiteY151" fmla="*/ 593726 h 1441451"/>
                <a:gd name="connsiteX152" fmla="*/ 479425 w 892174"/>
                <a:gd name="connsiteY152" fmla="*/ 593726 h 1441451"/>
                <a:gd name="connsiteX153" fmla="*/ 482600 w 892174"/>
                <a:gd name="connsiteY153" fmla="*/ 593726 h 1441451"/>
                <a:gd name="connsiteX154" fmla="*/ 482600 w 892174"/>
                <a:gd name="connsiteY154" fmla="*/ 596901 h 1441451"/>
                <a:gd name="connsiteX155" fmla="*/ 482600 w 892174"/>
                <a:gd name="connsiteY155" fmla="*/ 600076 h 1441451"/>
                <a:gd name="connsiteX156" fmla="*/ 479425 w 892174"/>
                <a:gd name="connsiteY156" fmla="*/ 612776 h 1441451"/>
                <a:gd name="connsiteX157" fmla="*/ 476250 w 892174"/>
                <a:gd name="connsiteY157" fmla="*/ 615951 h 1441451"/>
                <a:gd name="connsiteX158" fmla="*/ 479425 w 892174"/>
                <a:gd name="connsiteY158" fmla="*/ 615951 h 1441451"/>
                <a:gd name="connsiteX159" fmla="*/ 482600 w 892174"/>
                <a:gd name="connsiteY159" fmla="*/ 619126 h 1441451"/>
                <a:gd name="connsiteX160" fmla="*/ 485775 w 892174"/>
                <a:gd name="connsiteY160" fmla="*/ 619126 h 1441451"/>
                <a:gd name="connsiteX161" fmla="*/ 485775 w 892174"/>
                <a:gd name="connsiteY161" fmla="*/ 622301 h 1441451"/>
                <a:gd name="connsiteX162" fmla="*/ 485775 w 892174"/>
                <a:gd name="connsiteY162" fmla="*/ 625476 h 1441451"/>
                <a:gd name="connsiteX163" fmla="*/ 482600 w 892174"/>
                <a:gd name="connsiteY163" fmla="*/ 635001 h 1441451"/>
                <a:gd name="connsiteX164" fmla="*/ 479425 w 892174"/>
                <a:gd name="connsiteY164" fmla="*/ 641351 h 1441451"/>
                <a:gd name="connsiteX165" fmla="*/ 476250 w 892174"/>
                <a:gd name="connsiteY165" fmla="*/ 641351 h 1441451"/>
                <a:gd name="connsiteX166" fmla="*/ 469900 w 892174"/>
                <a:gd name="connsiteY166" fmla="*/ 644526 h 1441451"/>
                <a:gd name="connsiteX167" fmla="*/ 466725 w 892174"/>
                <a:gd name="connsiteY167" fmla="*/ 644526 h 1441451"/>
                <a:gd name="connsiteX168" fmla="*/ 460375 w 892174"/>
                <a:gd name="connsiteY168" fmla="*/ 654051 h 1441451"/>
                <a:gd name="connsiteX169" fmla="*/ 460375 w 892174"/>
                <a:gd name="connsiteY169" fmla="*/ 657226 h 1441451"/>
                <a:gd name="connsiteX170" fmla="*/ 460375 w 892174"/>
                <a:gd name="connsiteY170" fmla="*/ 663576 h 1441451"/>
                <a:gd name="connsiteX171" fmla="*/ 463550 w 892174"/>
                <a:gd name="connsiteY171" fmla="*/ 663576 h 1441451"/>
                <a:gd name="connsiteX172" fmla="*/ 463550 w 892174"/>
                <a:gd name="connsiteY172" fmla="*/ 666751 h 1441451"/>
                <a:gd name="connsiteX173" fmla="*/ 466725 w 892174"/>
                <a:gd name="connsiteY173" fmla="*/ 666751 h 1441451"/>
                <a:gd name="connsiteX174" fmla="*/ 466725 w 892174"/>
                <a:gd name="connsiteY174" fmla="*/ 669926 h 1441451"/>
                <a:gd name="connsiteX175" fmla="*/ 463550 w 892174"/>
                <a:gd name="connsiteY175" fmla="*/ 676276 h 1441451"/>
                <a:gd name="connsiteX176" fmla="*/ 463550 w 892174"/>
                <a:gd name="connsiteY176" fmla="*/ 679451 h 1441451"/>
                <a:gd name="connsiteX177" fmla="*/ 460375 w 892174"/>
                <a:gd name="connsiteY177" fmla="*/ 679451 h 1441451"/>
                <a:gd name="connsiteX178" fmla="*/ 454025 w 892174"/>
                <a:gd name="connsiteY178" fmla="*/ 695326 h 1441451"/>
                <a:gd name="connsiteX179" fmla="*/ 450850 w 892174"/>
                <a:gd name="connsiteY179" fmla="*/ 698501 h 1441451"/>
                <a:gd name="connsiteX180" fmla="*/ 454025 w 892174"/>
                <a:gd name="connsiteY180" fmla="*/ 698501 h 1441451"/>
                <a:gd name="connsiteX181" fmla="*/ 460375 w 892174"/>
                <a:gd name="connsiteY181" fmla="*/ 695326 h 1441451"/>
                <a:gd name="connsiteX182" fmla="*/ 463550 w 892174"/>
                <a:gd name="connsiteY182" fmla="*/ 698501 h 1441451"/>
                <a:gd name="connsiteX183" fmla="*/ 466725 w 892174"/>
                <a:gd name="connsiteY183" fmla="*/ 698501 h 1441451"/>
                <a:gd name="connsiteX184" fmla="*/ 476250 w 892174"/>
                <a:gd name="connsiteY184" fmla="*/ 714376 h 1441451"/>
                <a:gd name="connsiteX185" fmla="*/ 476250 w 892174"/>
                <a:gd name="connsiteY185" fmla="*/ 717551 h 1441451"/>
                <a:gd name="connsiteX186" fmla="*/ 479425 w 892174"/>
                <a:gd name="connsiteY186" fmla="*/ 717551 h 1441451"/>
                <a:gd name="connsiteX187" fmla="*/ 479425 w 892174"/>
                <a:gd name="connsiteY187" fmla="*/ 720726 h 1441451"/>
                <a:gd name="connsiteX188" fmla="*/ 488950 w 892174"/>
                <a:gd name="connsiteY188" fmla="*/ 717551 h 1441451"/>
                <a:gd name="connsiteX189" fmla="*/ 492125 w 892174"/>
                <a:gd name="connsiteY189" fmla="*/ 714376 h 1441451"/>
                <a:gd name="connsiteX190" fmla="*/ 492125 w 892174"/>
                <a:gd name="connsiteY190" fmla="*/ 711201 h 1441451"/>
                <a:gd name="connsiteX191" fmla="*/ 495300 w 892174"/>
                <a:gd name="connsiteY191" fmla="*/ 708026 h 1441451"/>
                <a:gd name="connsiteX192" fmla="*/ 498475 w 892174"/>
                <a:gd name="connsiteY192" fmla="*/ 708026 h 1441451"/>
                <a:gd name="connsiteX193" fmla="*/ 504825 w 892174"/>
                <a:gd name="connsiteY193" fmla="*/ 704851 h 1441451"/>
                <a:gd name="connsiteX194" fmla="*/ 508000 w 892174"/>
                <a:gd name="connsiteY194" fmla="*/ 708026 h 1441451"/>
                <a:gd name="connsiteX195" fmla="*/ 517525 w 892174"/>
                <a:gd name="connsiteY195" fmla="*/ 698501 h 1441451"/>
                <a:gd name="connsiteX196" fmla="*/ 527050 w 892174"/>
                <a:gd name="connsiteY196" fmla="*/ 692151 h 1441451"/>
                <a:gd name="connsiteX197" fmla="*/ 527050 w 892174"/>
                <a:gd name="connsiteY197" fmla="*/ 688976 h 1441451"/>
                <a:gd name="connsiteX198" fmla="*/ 536575 w 892174"/>
                <a:gd name="connsiteY198" fmla="*/ 682626 h 1441451"/>
                <a:gd name="connsiteX199" fmla="*/ 539750 w 892174"/>
                <a:gd name="connsiteY199" fmla="*/ 685801 h 1441451"/>
                <a:gd name="connsiteX200" fmla="*/ 539750 w 892174"/>
                <a:gd name="connsiteY200" fmla="*/ 688976 h 1441451"/>
                <a:gd name="connsiteX201" fmla="*/ 542925 w 892174"/>
                <a:gd name="connsiteY201" fmla="*/ 698501 h 1441451"/>
                <a:gd name="connsiteX202" fmla="*/ 549275 w 892174"/>
                <a:gd name="connsiteY202" fmla="*/ 698501 h 1441451"/>
                <a:gd name="connsiteX203" fmla="*/ 552450 w 892174"/>
                <a:gd name="connsiteY203" fmla="*/ 701676 h 1441451"/>
                <a:gd name="connsiteX204" fmla="*/ 552450 w 892174"/>
                <a:gd name="connsiteY204" fmla="*/ 704851 h 1441451"/>
                <a:gd name="connsiteX205" fmla="*/ 555625 w 892174"/>
                <a:gd name="connsiteY205" fmla="*/ 704851 h 1441451"/>
                <a:gd name="connsiteX206" fmla="*/ 555625 w 892174"/>
                <a:gd name="connsiteY206" fmla="*/ 708026 h 1441451"/>
                <a:gd name="connsiteX207" fmla="*/ 552450 w 892174"/>
                <a:gd name="connsiteY207" fmla="*/ 708026 h 1441451"/>
                <a:gd name="connsiteX208" fmla="*/ 552450 w 892174"/>
                <a:gd name="connsiteY208" fmla="*/ 711201 h 1441451"/>
                <a:gd name="connsiteX209" fmla="*/ 549275 w 892174"/>
                <a:gd name="connsiteY209" fmla="*/ 717551 h 1441451"/>
                <a:gd name="connsiteX210" fmla="*/ 549275 w 892174"/>
                <a:gd name="connsiteY210" fmla="*/ 720726 h 1441451"/>
                <a:gd name="connsiteX211" fmla="*/ 552450 w 892174"/>
                <a:gd name="connsiteY211" fmla="*/ 720726 h 1441451"/>
                <a:gd name="connsiteX212" fmla="*/ 555625 w 892174"/>
                <a:gd name="connsiteY212" fmla="*/ 720726 h 1441451"/>
                <a:gd name="connsiteX213" fmla="*/ 558800 w 892174"/>
                <a:gd name="connsiteY213" fmla="*/ 727076 h 1441451"/>
                <a:gd name="connsiteX214" fmla="*/ 555625 w 892174"/>
                <a:gd name="connsiteY214" fmla="*/ 730251 h 1441451"/>
                <a:gd name="connsiteX215" fmla="*/ 552450 w 892174"/>
                <a:gd name="connsiteY215" fmla="*/ 733426 h 1441451"/>
                <a:gd name="connsiteX216" fmla="*/ 555625 w 892174"/>
                <a:gd name="connsiteY216" fmla="*/ 742951 h 1441451"/>
                <a:gd name="connsiteX217" fmla="*/ 555625 w 892174"/>
                <a:gd name="connsiteY217" fmla="*/ 752476 h 1441451"/>
                <a:gd name="connsiteX218" fmla="*/ 555625 w 892174"/>
                <a:gd name="connsiteY218" fmla="*/ 758826 h 1441451"/>
                <a:gd name="connsiteX219" fmla="*/ 558800 w 892174"/>
                <a:gd name="connsiteY219" fmla="*/ 762001 h 1441451"/>
                <a:gd name="connsiteX220" fmla="*/ 561975 w 892174"/>
                <a:gd name="connsiteY220" fmla="*/ 765176 h 1441451"/>
                <a:gd name="connsiteX221" fmla="*/ 561975 w 892174"/>
                <a:gd name="connsiteY221" fmla="*/ 768351 h 1441451"/>
                <a:gd name="connsiteX222" fmla="*/ 565150 w 892174"/>
                <a:gd name="connsiteY222" fmla="*/ 774701 h 1441451"/>
                <a:gd name="connsiteX223" fmla="*/ 571500 w 892174"/>
                <a:gd name="connsiteY223" fmla="*/ 787401 h 1441451"/>
                <a:gd name="connsiteX224" fmla="*/ 568325 w 892174"/>
                <a:gd name="connsiteY224" fmla="*/ 790576 h 1441451"/>
                <a:gd name="connsiteX225" fmla="*/ 571500 w 892174"/>
                <a:gd name="connsiteY225" fmla="*/ 793751 h 1441451"/>
                <a:gd name="connsiteX226" fmla="*/ 571500 w 892174"/>
                <a:gd name="connsiteY226" fmla="*/ 800101 h 1441451"/>
                <a:gd name="connsiteX227" fmla="*/ 574675 w 892174"/>
                <a:gd name="connsiteY227" fmla="*/ 803276 h 1441451"/>
                <a:gd name="connsiteX228" fmla="*/ 581025 w 892174"/>
                <a:gd name="connsiteY228" fmla="*/ 812801 h 1441451"/>
                <a:gd name="connsiteX229" fmla="*/ 584200 w 892174"/>
                <a:gd name="connsiteY229" fmla="*/ 812801 h 1441451"/>
                <a:gd name="connsiteX230" fmla="*/ 587375 w 892174"/>
                <a:gd name="connsiteY230" fmla="*/ 815976 h 1441451"/>
                <a:gd name="connsiteX231" fmla="*/ 584200 w 892174"/>
                <a:gd name="connsiteY231" fmla="*/ 822326 h 1441451"/>
                <a:gd name="connsiteX232" fmla="*/ 584200 w 892174"/>
                <a:gd name="connsiteY232" fmla="*/ 825501 h 1441451"/>
                <a:gd name="connsiteX233" fmla="*/ 584200 w 892174"/>
                <a:gd name="connsiteY233" fmla="*/ 831851 h 1441451"/>
                <a:gd name="connsiteX234" fmla="*/ 581025 w 892174"/>
                <a:gd name="connsiteY234" fmla="*/ 835026 h 1441451"/>
                <a:gd name="connsiteX235" fmla="*/ 577850 w 892174"/>
                <a:gd name="connsiteY235" fmla="*/ 835026 h 1441451"/>
                <a:gd name="connsiteX236" fmla="*/ 574675 w 892174"/>
                <a:gd name="connsiteY236" fmla="*/ 835026 h 1441451"/>
                <a:gd name="connsiteX237" fmla="*/ 577850 w 892174"/>
                <a:gd name="connsiteY237" fmla="*/ 838201 h 1441451"/>
                <a:gd name="connsiteX238" fmla="*/ 577850 w 892174"/>
                <a:gd name="connsiteY238" fmla="*/ 841376 h 1441451"/>
                <a:gd name="connsiteX239" fmla="*/ 577850 w 892174"/>
                <a:gd name="connsiteY239" fmla="*/ 844551 h 1441451"/>
                <a:gd name="connsiteX240" fmla="*/ 581025 w 892174"/>
                <a:gd name="connsiteY240" fmla="*/ 850901 h 1441451"/>
                <a:gd name="connsiteX241" fmla="*/ 584200 w 892174"/>
                <a:gd name="connsiteY241" fmla="*/ 857251 h 1441451"/>
                <a:gd name="connsiteX242" fmla="*/ 593725 w 892174"/>
                <a:gd name="connsiteY242" fmla="*/ 863601 h 1441451"/>
                <a:gd name="connsiteX243" fmla="*/ 606425 w 892174"/>
                <a:gd name="connsiteY243" fmla="*/ 863601 h 1441451"/>
                <a:gd name="connsiteX244" fmla="*/ 609600 w 892174"/>
                <a:gd name="connsiteY244" fmla="*/ 866776 h 1441451"/>
                <a:gd name="connsiteX245" fmla="*/ 612775 w 892174"/>
                <a:gd name="connsiteY245" fmla="*/ 866776 h 1441451"/>
                <a:gd name="connsiteX246" fmla="*/ 622300 w 892174"/>
                <a:gd name="connsiteY246" fmla="*/ 873126 h 1441451"/>
                <a:gd name="connsiteX247" fmla="*/ 622300 w 892174"/>
                <a:gd name="connsiteY247" fmla="*/ 876301 h 1441451"/>
                <a:gd name="connsiteX248" fmla="*/ 619125 w 892174"/>
                <a:gd name="connsiteY248" fmla="*/ 876301 h 1441451"/>
                <a:gd name="connsiteX249" fmla="*/ 619125 w 892174"/>
                <a:gd name="connsiteY249" fmla="*/ 879476 h 1441451"/>
                <a:gd name="connsiteX250" fmla="*/ 622300 w 892174"/>
                <a:gd name="connsiteY250" fmla="*/ 882651 h 1441451"/>
                <a:gd name="connsiteX251" fmla="*/ 625475 w 892174"/>
                <a:gd name="connsiteY251" fmla="*/ 895351 h 1441451"/>
                <a:gd name="connsiteX252" fmla="*/ 628650 w 892174"/>
                <a:gd name="connsiteY252" fmla="*/ 901701 h 1441451"/>
                <a:gd name="connsiteX253" fmla="*/ 625475 w 892174"/>
                <a:gd name="connsiteY253" fmla="*/ 904876 h 1441451"/>
                <a:gd name="connsiteX254" fmla="*/ 622300 w 892174"/>
                <a:gd name="connsiteY254" fmla="*/ 904876 h 1441451"/>
                <a:gd name="connsiteX255" fmla="*/ 622300 w 892174"/>
                <a:gd name="connsiteY255" fmla="*/ 908051 h 1441451"/>
                <a:gd name="connsiteX256" fmla="*/ 625475 w 892174"/>
                <a:gd name="connsiteY256" fmla="*/ 917576 h 1441451"/>
                <a:gd name="connsiteX257" fmla="*/ 628650 w 892174"/>
                <a:gd name="connsiteY257" fmla="*/ 920751 h 1441451"/>
                <a:gd name="connsiteX258" fmla="*/ 628650 w 892174"/>
                <a:gd name="connsiteY258" fmla="*/ 923926 h 1441451"/>
                <a:gd name="connsiteX259" fmla="*/ 628650 w 892174"/>
                <a:gd name="connsiteY259" fmla="*/ 927101 h 1441451"/>
                <a:gd name="connsiteX260" fmla="*/ 628650 w 892174"/>
                <a:gd name="connsiteY260" fmla="*/ 930276 h 1441451"/>
                <a:gd name="connsiteX261" fmla="*/ 628650 w 892174"/>
                <a:gd name="connsiteY261" fmla="*/ 936626 h 1441451"/>
                <a:gd name="connsiteX262" fmla="*/ 628650 w 892174"/>
                <a:gd name="connsiteY262" fmla="*/ 939801 h 1441451"/>
                <a:gd name="connsiteX263" fmla="*/ 631825 w 892174"/>
                <a:gd name="connsiteY263" fmla="*/ 939801 h 1441451"/>
                <a:gd name="connsiteX264" fmla="*/ 631825 w 892174"/>
                <a:gd name="connsiteY264" fmla="*/ 942976 h 1441451"/>
                <a:gd name="connsiteX265" fmla="*/ 647700 w 892174"/>
                <a:gd name="connsiteY265" fmla="*/ 958851 h 1441451"/>
                <a:gd name="connsiteX266" fmla="*/ 650874 w 892174"/>
                <a:gd name="connsiteY266" fmla="*/ 955677 h 1441451"/>
                <a:gd name="connsiteX267" fmla="*/ 650874 w 892174"/>
                <a:gd name="connsiteY267" fmla="*/ 955676 h 1441451"/>
                <a:gd name="connsiteX268" fmla="*/ 650874 w 892174"/>
                <a:gd name="connsiteY268" fmla="*/ 952501 h 1441451"/>
                <a:gd name="connsiteX269" fmla="*/ 650874 w 892174"/>
                <a:gd name="connsiteY269" fmla="*/ 949326 h 1441451"/>
                <a:gd name="connsiteX270" fmla="*/ 650874 w 892174"/>
                <a:gd name="connsiteY270" fmla="*/ 946151 h 1441451"/>
                <a:gd name="connsiteX271" fmla="*/ 650874 w 892174"/>
                <a:gd name="connsiteY271" fmla="*/ 942976 h 1441451"/>
                <a:gd name="connsiteX272" fmla="*/ 660399 w 892174"/>
                <a:gd name="connsiteY272" fmla="*/ 936626 h 1441451"/>
                <a:gd name="connsiteX273" fmla="*/ 666749 w 892174"/>
                <a:gd name="connsiteY273" fmla="*/ 933451 h 1441451"/>
                <a:gd name="connsiteX274" fmla="*/ 682624 w 892174"/>
                <a:gd name="connsiteY274" fmla="*/ 939801 h 1441451"/>
                <a:gd name="connsiteX275" fmla="*/ 685799 w 892174"/>
                <a:gd name="connsiteY275" fmla="*/ 939801 h 1441451"/>
                <a:gd name="connsiteX276" fmla="*/ 688974 w 892174"/>
                <a:gd name="connsiteY276" fmla="*/ 939801 h 1441451"/>
                <a:gd name="connsiteX277" fmla="*/ 698499 w 892174"/>
                <a:gd name="connsiteY277" fmla="*/ 942976 h 1441451"/>
                <a:gd name="connsiteX278" fmla="*/ 701674 w 892174"/>
                <a:gd name="connsiteY278" fmla="*/ 942976 h 1441451"/>
                <a:gd name="connsiteX279" fmla="*/ 708024 w 892174"/>
                <a:gd name="connsiteY279" fmla="*/ 949326 h 1441451"/>
                <a:gd name="connsiteX280" fmla="*/ 711199 w 892174"/>
                <a:gd name="connsiteY280" fmla="*/ 949326 h 1441451"/>
                <a:gd name="connsiteX281" fmla="*/ 714374 w 892174"/>
                <a:gd name="connsiteY281" fmla="*/ 946151 h 1441451"/>
                <a:gd name="connsiteX282" fmla="*/ 714374 w 892174"/>
                <a:gd name="connsiteY282" fmla="*/ 942976 h 1441451"/>
                <a:gd name="connsiteX283" fmla="*/ 717549 w 892174"/>
                <a:gd name="connsiteY283" fmla="*/ 939801 h 1441451"/>
                <a:gd name="connsiteX284" fmla="*/ 717549 w 892174"/>
                <a:gd name="connsiteY284" fmla="*/ 936626 h 1441451"/>
                <a:gd name="connsiteX285" fmla="*/ 717549 w 892174"/>
                <a:gd name="connsiteY285" fmla="*/ 933451 h 1441451"/>
                <a:gd name="connsiteX286" fmla="*/ 727074 w 892174"/>
                <a:gd name="connsiteY286" fmla="*/ 930276 h 1441451"/>
                <a:gd name="connsiteX287" fmla="*/ 730249 w 892174"/>
                <a:gd name="connsiteY287" fmla="*/ 930276 h 1441451"/>
                <a:gd name="connsiteX288" fmla="*/ 733424 w 892174"/>
                <a:gd name="connsiteY288" fmla="*/ 930276 h 1441451"/>
                <a:gd name="connsiteX289" fmla="*/ 733424 w 892174"/>
                <a:gd name="connsiteY289" fmla="*/ 933451 h 1441451"/>
                <a:gd name="connsiteX290" fmla="*/ 736599 w 892174"/>
                <a:gd name="connsiteY290" fmla="*/ 936626 h 1441451"/>
                <a:gd name="connsiteX291" fmla="*/ 739774 w 892174"/>
                <a:gd name="connsiteY291" fmla="*/ 936626 h 1441451"/>
                <a:gd name="connsiteX292" fmla="*/ 755649 w 892174"/>
                <a:gd name="connsiteY292" fmla="*/ 939801 h 1441451"/>
                <a:gd name="connsiteX293" fmla="*/ 771524 w 892174"/>
                <a:gd name="connsiteY293" fmla="*/ 939801 h 1441451"/>
                <a:gd name="connsiteX294" fmla="*/ 771524 w 892174"/>
                <a:gd name="connsiteY294" fmla="*/ 936626 h 1441451"/>
                <a:gd name="connsiteX295" fmla="*/ 774699 w 892174"/>
                <a:gd name="connsiteY295" fmla="*/ 939801 h 1441451"/>
                <a:gd name="connsiteX296" fmla="*/ 784224 w 892174"/>
                <a:gd name="connsiteY296" fmla="*/ 936626 h 1441451"/>
                <a:gd name="connsiteX297" fmla="*/ 784224 w 892174"/>
                <a:gd name="connsiteY297" fmla="*/ 939801 h 1441451"/>
                <a:gd name="connsiteX298" fmla="*/ 787399 w 892174"/>
                <a:gd name="connsiteY298" fmla="*/ 946151 h 1441451"/>
                <a:gd name="connsiteX299" fmla="*/ 787399 w 892174"/>
                <a:gd name="connsiteY299" fmla="*/ 949326 h 1441451"/>
                <a:gd name="connsiteX300" fmla="*/ 790574 w 892174"/>
                <a:gd name="connsiteY300" fmla="*/ 949326 h 1441451"/>
                <a:gd name="connsiteX301" fmla="*/ 800099 w 892174"/>
                <a:gd name="connsiteY301" fmla="*/ 942976 h 1441451"/>
                <a:gd name="connsiteX302" fmla="*/ 806449 w 892174"/>
                <a:gd name="connsiteY302" fmla="*/ 942976 h 1441451"/>
                <a:gd name="connsiteX303" fmla="*/ 809624 w 892174"/>
                <a:gd name="connsiteY303" fmla="*/ 942976 h 1441451"/>
                <a:gd name="connsiteX304" fmla="*/ 812799 w 892174"/>
                <a:gd name="connsiteY304" fmla="*/ 942976 h 1441451"/>
                <a:gd name="connsiteX305" fmla="*/ 815974 w 892174"/>
                <a:gd name="connsiteY305" fmla="*/ 942976 h 1441451"/>
                <a:gd name="connsiteX306" fmla="*/ 822324 w 892174"/>
                <a:gd name="connsiteY306" fmla="*/ 942976 h 1441451"/>
                <a:gd name="connsiteX307" fmla="*/ 825499 w 892174"/>
                <a:gd name="connsiteY307" fmla="*/ 946151 h 1441451"/>
                <a:gd name="connsiteX308" fmla="*/ 828674 w 892174"/>
                <a:gd name="connsiteY308" fmla="*/ 946151 h 1441451"/>
                <a:gd name="connsiteX309" fmla="*/ 831849 w 892174"/>
                <a:gd name="connsiteY309" fmla="*/ 939801 h 1441451"/>
                <a:gd name="connsiteX310" fmla="*/ 831849 w 892174"/>
                <a:gd name="connsiteY310" fmla="*/ 936626 h 1441451"/>
                <a:gd name="connsiteX311" fmla="*/ 831849 w 892174"/>
                <a:gd name="connsiteY311" fmla="*/ 927101 h 1441451"/>
                <a:gd name="connsiteX312" fmla="*/ 838199 w 892174"/>
                <a:gd name="connsiteY312" fmla="*/ 917576 h 1441451"/>
                <a:gd name="connsiteX313" fmla="*/ 841374 w 892174"/>
                <a:gd name="connsiteY313" fmla="*/ 917576 h 1441451"/>
                <a:gd name="connsiteX314" fmla="*/ 847724 w 892174"/>
                <a:gd name="connsiteY314" fmla="*/ 914401 h 1441451"/>
                <a:gd name="connsiteX315" fmla="*/ 854074 w 892174"/>
                <a:gd name="connsiteY315" fmla="*/ 911226 h 1441451"/>
                <a:gd name="connsiteX316" fmla="*/ 857249 w 892174"/>
                <a:gd name="connsiteY316" fmla="*/ 914401 h 1441451"/>
                <a:gd name="connsiteX317" fmla="*/ 857249 w 892174"/>
                <a:gd name="connsiteY317" fmla="*/ 917576 h 1441451"/>
                <a:gd name="connsiteX318" fmla="*/ 860424 w 892174"/>
                <a:gd name="connsiteY318" fmla="*/ 917576 h 1441451"/>
                <a:gd name="connsiteX319" fmla="*/ 866774 w 892174"/>
                <a:gd name="connsiteY319" fmla="*/ 927101 h 1441451"/>
                <a:gd name="connsiteX320" fmla="*/ 873124 w 892174"/>
                <a:gd name="connsiteY320" fmla="*/ 936626 h 1441451"/>
                <a:gd name="connsiteX321" fmla="*/ 873124 w 892174"/>
                <a:gd name="connsiteY321" fmla="*/ 939801 h 1441451"/>
                <a:gd name="connsiteX322" fmla="*/ 869949 w 892174"/>
                <a:gd name="connsiteY322" fmla="*/ 939801 h 1441451"/>
                <a:gd name="connsiteX323" fmla="*/ 873124 w 892174"/>
                <a:gd name="connsiteY323" fmla="*/ 946151 h 1441451"/>
                <a:gd name="connsiteX324" fmla="*/ 879474 w 892174"/>
                <a:gd name="connsiteY324" fmla="*/ 955676 h 1441451"/>
                <a:gd name="connsiteX325" fmla="*/ 879474 w 892174"/>
                <a:gd name="connsiteY325" fmla="*/ 958851 h 1441451"/>
                <a:gd name="connsiteX326" fmla="*/ 882649 w 892174"/>
                <a:gd name="connsiteY326" fmla="*/ 962026 h 1441451"/>
                <a:gd name="connsiteX327" fmla="*/ 882649 w 892174"/>
                <a:gd name="connsiteY327" fmla="*/ 965201 h 1441451"/>
                <a:gd name="connsiteX328" fmla="*/ 885824 w 892174"/>
                <a:gd name="connsiteY328" fmla="*/ 965201 h 1441451"/>
                <a:gd name="connsiteX329" fmla="*/ 885824 w 892174"/>
                <a:gd name="connsiteY329" fmla="*/ 968376 h 1441451"/>
                <a:gd name="connsiteX330" fmla="*/ 888999 w 892174"/>
                <a:gd name="connsiteY330" fmla="*/ 968376 h 1441451"/>
                <a:gd name="connsiteX331" fmla="*/ 892174 w 892174"/>
                <a:gd name="connsiteY331" fmla="*/ 968376 h 1441451"/>
                <a:gd name="connsiteX332" fmla="*/ 892174 w 892174"/>
                <a:gd name="connsiteY332" fmla="*/ 974726 h 1441451"/>
                <a:gd name="connsiteX333" fmla="*/ 888999 w 892174"/>
                <a:gd name="connsiteY333" fmla="*/ 990601 h 1441451"/>
                <a:gd name="connsiteX334" fmla="*/ 888999 w 892174"/>
                <a:gd name="connsiteY334" fmla="*/ 996951 h 1441451"/>
                <a:gd name="connsiteX335" fmla="*/ 885824 w 892174"/>
                <a:gd name="connsiteY335" fmla="*/ 1009651 h 1441451"/>
                <a:gd name="connsiteX336" fmla="*/ 885824 w 892174"/>
                <a:gd name="connsiteY336" fmla="*/ 1025526 h 1441451"/>
                <a:gd name="connsiteX337" fmla="*/ 882649 w 892174"/>
                <a:gd name="connsiteY337" fmla="*/ 1041401 h 1441451"/>
                <a:gd name="connsiteX338" fmla="*/ 879474 w 892174"/>
                <a:gd name="connsiteY338" fmla="*/ 1060451 h 1441451"/>
                <a:gd name="connsiteX339" fmla="*/ 879474 w 892174"/>
                <a:gd name="connsiteY339" fmla="*/ 1063626 h 1441451"/>
                <a:gd name="connsiteX340" fmla="*/ 879474 w 892174"/>
                <a:gd name="connsiteY340" fmla="*/ 1076326 h 1441451"/>
                <a:gd name="connsiteX341" fmla="*/ 873124 w 892174"/>
                <a:gd name="connsiteY341" fmla="*/ 1130301 h 1441451"/>
                <a:gd name="connsiteX342" fmla="*/ 869949 w 892174"/>
                <a:gd name="connsiteY342" fmla="*/ 1139826 h 1441451"/>
                <a:gd name="connsiteX343" fmla="*/ 869949 w 892174"/>
                <a:gd name="connsiteY343" fmla="*/ 1143001 h 1441451"/>
                <a:gd name="connsiteX344" fmla="*/ 869949 w 892174"/>
                <a:gd name="connsiteY344" fmla="*/ 1146176 h 1441451"/>
                <a:gd name="connsiteX345" fmla="*/ 869949 w 892174"/>
                <a:gd name="connsiteY345" fmla="*/ 1149351 h 1441451"/>
                <a:gd name="connsiteX346" fmla="*/ 869950 w 892174"/>
                <a:gd name="connsiteY346" fmla="*/ 1149351 h 1441451"/>
                <a:gd name="connsiteX347" fmla="*/ 869950 w 892174"/>
                <a:gd name="connsiteY347" fmla="*/ 1152526 h 1441451"/>
                <a:gd name="connsiteX348" fmla="*/ 869950 w 892174"/>
                <a:gd name="connsiteY348" fmla="*/ 1158876 h 1441451"/>
                <a:gd name="connsiteX349" fmla="*/ 866775 w 892174"/>
                <a:gd name="connsiteY349" fmla="*/ 1177926 h 1441451"/>
                <a:gd name="connsiteX350" fmla="*/ 866775 w 892174"/>
                <a:gd name="connsiteY350" fmla="*/ 1181101 h 1441451"/>
                <a:gd name="connsiteX351" fmla="*/ 866775 w 892174"/>
                <a:gd name="connsiteY351" fmla="*/ 1184276 h 1441451"/>
                <a:gd name="connsiteX352" fmla="*/ 866775 w 892174"/>
                <a:gd name="connsiteY352" fmla="*/ 1190626 h 1441451"/>
                <a:gd name="connsiteX353" fmla="*/ 863600 w 892174"/>
                <a:gd name="connsiteY353" fmla="*/ 1203326 h 1441451"/>
                <a:gd name="connsiteX354" fmla="*/ 860425 w 892174"/>
                <a:gd name="connsiteY354" fmla="*/ 1216026 h 1441451"/>
                <a:gd name="connsiteX355" fmla="*/ 860425 w 892174"/>
                <a:gd name="connsiteY355" fmla="*/ 1222376 h 1441451"/>
                <a:gd name="connsiteX356" fmla="*/ 860425 w 892174"/>
                <a:gd name="connsiteY356" fmla="*/ 1228726 h 1441451"/>
                <a:gd name="connsiteX357" fmla="*/ 860425 w 892174"/>
                <a:gd name="connsiteY357" fmla="*/ 1231901 h 1441451"/>
                <a:gd name="connsiteX358" fmla="*/ 857250 w 892174"/>
                <a:gd name="connsiteY358" fmla="*/ 1244601 h 1441451"/>
                <a:gd name="connsiteX359" fmla="*/ 857250 w 892174"/>
                <a:gd name="connsiteY359" fmla="*/ 1263651 h 1441451"/>
                <a:gd name="connsiteX360" fmla="*/ 854075 w 892174"/>
                <a:gd name="connsiteY360" fmla="*/ 1285876 h 1441451"/>
                <a:gd name="connsiteX361" fmla="*/ 847725 w 892174"/>
                <a:gd name="connsiteY361" fmla="*/ 1323976 h 1441451"/>
                <a:gd name="connsiteX362" fmla="*/ 844550 w 892174"/>
                <a:gd name="connsiteY362" fmla="*/ 1343026 h 1441451"/>
                <a:gd name="connsiteX363" fmla="*/ 844550 w 892174"/>
                <a:gd name="connsiteY363" fmla="*/ 1346201 h 1441451"/>
                <a:gd name="connsiteX364" fmla="*/ 844550 w 892174"/>
                <a:gd name="connsiteY364" fmla="*/ 1349376 h 1441451"/>
                <a:gd name="connsiteX365" fmla="*/ 844550 w 892174"/>
                <a:gd name="connsiteY365" fmla="*/ 1362076 h 1441451"/>
                <a:gd name="connsiteX366" fmla="*/ 841375 w 892174"/>
                <a:gd name="connsiteY366" fmla="*/ 1377951 h 1441451"/>
                <a:gd name="connsiteX367" fmla="*/ 838200 w 892174"/>
                <a:gd name="connsiteY367" fmla="*/ 1397001 h 1441451"/>
                <a:gd name="connsiteX368" fmla="*/ 838200 w 892174"/>
                <a:gd name="connsiteY368" fmla="*/ 1412876 h 1441451"/>
                <a:gd name="connsiteX369" fmla="*/ 835025 w 892174"/>
                <a:gd name="connsiteY369" fmla="*/ 1435101 h 1441451"/>
                <a:gd name="connsiteX370" fmla="*/ 835025 w 892174"/>
                <a:gd name="connsiteY370" fmla="*/ 1438276 h 1441451"/>
                <a:gd name="connsiteX371" fmla="*/ 835025 w 892174"/>
                <a:gd name="connsiteY371" fmla="*/ 1441451 h 1441451"/>
                <a:gd name="connsiteX372" fmla="*/ 822325 w 892174"/>
                <a:gd name="connsiteY372" fmla="*/ 1438276 h 1441451"/>
                <a:gd name="connsiteX373" fmla="*/ 803275 w 892174"/>
                <a:gd name="connsiteY373" fmla="*/ 1435101 h 1441451"/>
                <a:gd name="connsiteX374" fmla="*/ 781050 w 892174"/>
                <a:gd name="connsiteY374" fmla="*/ 1435101 h 1441451"/>
                <a:gd name="connsiteX375" fmla="*/ 768350 w 892174"/>
                <a:gd name="connsiteY375" fmla="*/ 1431926 h 1441451"/>
                <a:gd name="connsiteX376" fmla="*/ 730250 w 892174"/>
                <a:gd name="connsiteY376" fmla="*/ 1425576 h 1441451"/>
                <a:gd name="connsiteX377" fmla="*/ 692150 w 892174"/>
                <a:gd name="connsiteY377" fmla="*/ 1422401 h 1441451"/>
                <a:gd name="connsiteX378" fmla="*/ 685800 w 892174"/>
                <a:gd name="connsiteY378" fmla="*/ 1422401 h 1441451"/>
                <a:gd name="connsiteX379" fmla="*/ 676275 w 892174"/>
                <a:gd name="connsiteY379" fmla="*/ 1419226 h 1441451"/>
                <a:gd name="connsiteX380" fmla="*/ 673100 w 892174"/>
                <a:gd name="connsiteY380" fmla="*/ 1419226 h 1441451"/>
                <a:gd name="connsiteX381" fmla="*/ 669925 w 892174"/>
                <a:gd name="connsiteY381" fmla="*/ 1419226 h 1441451"/>
                <a:gd name="connsiteX382" fmla="*/ 650875 w 892174"/>
                <a:gd name="connsiteY382" fmla="*/ 1416051 h 1441451"/>
                <a:gd name="connsiteX383" fmla="*/ 631825 w 892174"/>
                <a:gd name="connsiteY383" fmla="*/ 1412876 h 1441451"/>
                <a:gd name="connsiteX384" fmla="*/ 587375 w 892174"/>
                <a:gd name="connsiteY384" fmla="*/ 1406526 h 1441451"/>
                <a:gd name="connsiteX385" fmla="*/ 565150 w 892174"/>
                <a:gd name="connsiteY385" fmla="*/ 1403351 h 1441451"/>
                <a:gd name="connsiteX386" fmla="*/ 558800 w 892174"/>
                <a:gd name="connsiteY386" fmla="*/ 1403351 h 1441451"/>
                <a:gd name="connsiteX387" fmla="*/ 552450 w 892174"/>
                <a:gd name="connsiteY387" fmla="*/ 1403351 h 1441451"/>
                <a:gd name="connsiteX388" fmla="*/ 530225 w 892174"/>
                <a:gd name="connsiteY388" fmla="*/ 1400176 h 1441451"/>
                <a:gd name="connsiteX389" fmla="*/ 508000 w 892174"/>
                <a:gd name="connsiteY389" fmla="*/ 1397001 h 1441451"/>
                <a:gd name="connsiteX390" fmla="*/ 444500 w 892174"/>
                <a:gd name="connsiteY390" fmla="*/ 1387476 h 1441451"/>
                <a:gd name="connsiteX391" fmla="*/ 438150 w 892174"/>
                <a:gd name="connsiteY391" fmla="*/ 1387476 h 1441451"/>
                <a:gd name="connsiteX392" fmla="*/ 434975 w 892174"/>
                <a:gd name="connsiteY392" fmla="*/ 1387476 h 1441451"/>
                <a:gd name="connsiteX393" fmla="*/ 434975 w 892174"/>
                <a:gd name="connsiteY393" fmla="*/ 1384301 h 1441451"/>
                <a:gd name="connsiteX394" fmla="*/ 425450 w 892174"/>
                <a:gd name="connsiteY394" fmla="*/ 1384301 h 1441451"/>
                <a:gd name="connsiteX395" fmla="*/ 415925 w 892174"/>
                <a:gd name="connsiteY395" fmla="*/ 1381126 h 1441451"/>
                <a:gd name="connsiteX396" fmla="*/ 400050 w 892174"/>
                <a:gd name="connsiteY396" fmla="*/ 1377951 h 1441451"/>
                <a:gd name="connsiteX397" fmla="*/ 381000 w 892174"/>
                <a:gd name="connsiteY397" fmla="*/ 1377951 h 1441451"/>
                <a:gd name="connsiteX398" fmla="*/ 368300 w 892174"/>
                <a:gd name="connsiteY398" fmla="*/ 1374776 h 1441451"/>
                <a:gd name="connsiteX399" fmla="*/ 355600 w 892174"/>
                <a:gd name="connsiteY399" fmla="*/ 1371601 h 1441451"/>
                <a:gd name="connsiteX400" fmla="*/ 352425 w 892174"/>
                <a:gd name="connsiteY400" fmla="*/ 1371601 h 1441451"/>
                <a:gd name="connsiteX401" fmla="*/ 349250 w 892174"/>
                <a:gd name="connsiteY401" fmla="*/ 1371601 h 1441451"/>
                <a:gd name="connsiteX402" fmla="*/ 346075 w 892174"/>
                <a:gd name="connsiteY402" fmla="*/ 1371601 h 1441451"/>
                <a:gd name="connsiteX403" fmla="*/ 336550 w 892174"/>
                <a:gd name="connsiteY403" fmla="*/ 1368426 h 1441451"/>
                <a:gd name="connsiteX404" fmla="*/ 320675 w 892174"/>
                <a:gd name="connsiteY404" fmla="*/ 1365251 h 1441451"/>
                <a:gd name="connsiteX405" fmla="*/ 314325 w 892174"/>
                <a:gd name="connsiteY405" fmla="*/ 1365251 h 1441451"/>
                <a:gd name="connsiteX406" fmla="*/ 311150 w 892174"/>
                <a:gd name="connsiteY406" fmla="*/ 1365251 h 1441451"/>
                <a:gd name="connsiteX407" fmla="*/ 292100 w 892174"/>
                <a:gd name="connsiteY407" fmla="*/ 1362076 h 1441451"/>
                <a:gd name="connsiteX408" fmla="*/ 282575 w 892174"/>
                <a:gd name="connsiteY408" fmla="*/ 1358901 h 1441451"/>
                <a:gd name="connsiteX409" fmla="*/ 276225 w 892174"/>
                <a:gd name="connsiteY409" fmla="*/ 1358901 h 1441451"/>
                <a:gd name="connsiteX410" fmla="*/ 273050 w 892174"/>
                <a:gd name="connsiteY410" fmla="*/ 1358901 h 1441451"/>
                <a:gd name="connsiteX411" fmla="*/ 266700 w 892174"/>
                <a:gd name="connsiteY411" fmla="*/ 1358901 h 1441451"/>
                <a:gd name="connsiteX412" fmla="*/ 263525 w 892174"/>
                <a:gd name="connsiteY412" fmla="*/ 1355726 h 1441451"/>
                <a:gd name="connsiteX413" fmla="*/ 260350 w 892174"/>
                <a:gd name="connsiteY413" fmla="*/ 1355726 h 1441451"/>
                <a:gd name="connsiteX414" fmla="*/ 238125 w 892174"/>
                <a:gd name="connsiteY414" fmla="*/ 1352551 h 1441451"/>
                <a:gd name="connsiteX415" fmla="*/ 231775 w 892174"/>
                <a:gd name="connsiteY415" fmla="*/ 1352551 h 1441451"/>
                <a:gd name="connsiteX416" fmla="*/ 187325 w 892174"/>
                <a:gd name="connsiteY416" fmla="*/ 1343026 h 1441451"/>
                <a:gd name="connsiteX417" fmla="*/ 158750 w 892174"/>
                <a:gd name="connsiteY417" fmla="*/ 1339851 h 1441451"/>
                <a:gd name="connsiteX418" fmla="*/ 155575 w 892174"/>
                <a:gd name="connsiteY418" fmla="*/ 1336676 h 1441451"/>
                <a:gd name="connsiteX419" fmla="*/ 152400 w 892174"/>
                <a:gd name="connsiteY419" fmla="*/ 1336676 h 1441451"/>
                <a:gd name="connsiteX420" fmla="*/ 142875 w 892174"/>
                <a:gd name="connsiteY420" fmla="*/ 1336676 h 1441451"/>
                <a:gd name="connsiteX421" fmla="*/ 114300 w 892174"/>
                <a:gd name="connsiteY421" fmla="*/ 1330326 h 1441451"/>
                <a:gd name="connsiteX422" fmla="*/ 92075 w 892174"/>
                <a:gd name="connsiteY422" fmla="*/ 1327151 h 1441451"/>
                <a:gd name="connsiteX423" fmla="*/ 88900 w 892174"/>
                <a:gd name="connsiteY423" fmla="*/ 1327151 h 1441451"/>
                <a:gd name="connsiteX424" fmla="*/ 79375 w 892174"/>
                <a:gd name="connsiteY424" fmla="*/ 1323976 h 1441451"/>
                <a:gd name="connsiteX425" fmla="*/ 73025 w 892174"/>
                <a:gd name="connsiteY425" fmla="*/ 1323976 h 1441451"/>
                <a:gd name="connsiteX426" fmla="*/ 34925 w 892174"/>
                <a:gd name="connsiteY426" fmla="*/ 1314451 h 1441451"/>
                <a:gd name="connsiteX427" fmla="*/ 12700 w 892174"/>
                <a:gd name="connsiteY427" fmla="*/ 1311276 h 1441451"/>
                <a:gd name="connsiteX428" fmla="*/ 0 w 892174"/>
                <a:gd name="connsiteY428" fmla="*/ 1308101 h 1441451"/>
                <a:gd name="connsiteX429" fmla="*/ 6350 w 892174"/>
                <a:gd name="connsiteY429" fmla="*/ 1276351 h 1441451"/>
                <a:gd name="connsiteX430" fmla="*/ 15875 w 892174"/>
                <a:gd name="connsiteY430" fmla="*/ 1222376 h 1441451"/>
                <a:gd name="connsiteX431" fmla="*/ 25400 w 892174"/>
                <a:gd name="connsiteY431" fmla="*/ 1181101 h 1441451"/>
                <a:gd name="connsiteX432" fmla="*/ 25400 w 892174"/>
                <a:gd name="connsiteY432" fmla="*/ 1174751 h 1441451"/>
                <a:gd name="connsiteX433" fmla="*/ 34925 w 892174"/>
                <a:gd name="connsiteY433" fmla="*/ 1120776 h 1441451"/>
                <a:gd name="connsiteX434" fmla="*/ 38100 w 892174"/>
                <a:gd name="connsiteY434" fmla="*/ 1111251 h 1441451"/>
                <a:gd name="connsiteX435" fmla="*/ 41275 w 892174"/>
                <a:gd name="connsiteY435" fmla="*/ 1098551 h 1441451"/>
                <a:gd name="connsiteX436" fmla="*/ 41275 w 892174"/>
                <a:gd name="connsiteY436" fmla="*/ 1092201 h 1441451"/>
                <a:gd name="connsiteX437" fmla="*/ 44450 w 892174"/>
                <a:gd name="connsiteY437" fmla="*/ 1076326 h 1441451"/>
                <a:gd name="connsiteX438" fmla="*/ 44450 w 892174"/>
                <a:gd name="connsiteY438" fmla="*/ 1073151 h 1441451"/>
                <a:gd name="connsiteX439" fmla="*/ 44450 w 892174"/>
                <a:gd name="connsiteY439" fmla="*/ 1069976 h 1441451"/>
                <a:gd name="connsiteX440" fmla="*/ 50800 w 892174"/>
                <a:gd name="connsiteY440" fmla="*/ 1047751 h 1441451"/>
                <a:gd name="connsiteX441" fmla="*/ 53975 w 892174"/>
                <a:gd name="connsiteY441" fmla="*/ 1028701 h 1441451"/>
                <a:gd name="connsiteX442" fmla="*/ 53975 w 892174"/>
                <a:gd name="connsiteY442" fmla="*/ 1022351 h 1441451"/>
                <a:gd name="connsiteX443" fmla="*/ 57150 w 892174"/>
                <a:gd name="connsiteY443" fmla="*/ 1012826 h 1441451"/>
                <a:gd name="connsiteX444" fmla="*/ 60325 w 892174"/>
                <a:gd name="connsiteY444" fmla="*/ 996951 h 1441451"/>
                <a:gd name="connsiteX445" fmla="*/ 60325 w 892174"/>
                <a:gd name="connsiteY445" fmla="*/ 993776 h 1441451"/>
                <a:gd name="connsiteX446" fmla="*/ 60325 w 892174"/>
                <a:gd name="connsiteY446" fmla="*/ 990601 h 1441451"/>
                <a:gd name="connsiteX447" fmla="*/ 60325 w 892174"/>
                <a:gd name="connsiteY447" fmla="*/ 987426 h 1441451"/>
                <a:gd name="connsiteX448" fmla="*/ 63500 w 892174"/>
                <a:gd name="connsiteY448" fmla="*/ 971551 h 1441451"/>
                <a:gd name="connsiteX449" fmla="*/ 63500 w 892174"/>
                <a:gd name="connsiteY449" fmla="*/ 965201 h 1441451"/>
                <a:gd name="connsiteX450" fmla="*/ 66675 w 892174"/>
                <a:gd name="connsiteY450" fmla="*/ 958851 h 1441451"/>
                <a:gd name="connsiteX451" fmla="*/ 73025 w 892174"/>
                <a:gd name="connsiteY451" fmla="*/ 955676 h 1441451"/>
                <a:gd name="connsiteX452" fmla="*/ 73026 w 892174"/>
                <a:gd name="connsiteY452" fmla="*/ 955676 h 1441451"/>
                <a:gd name="connsiteX453" fmla="*/ 73449 w 892174"/>
                <a:gd name="connsiteY453" fmla="*/ 954830 h 1441451"/>
                <a:gd name="connsiteX454" fmla="*/ 73449 w 892174"/>
                <a:gd name="connsiteY454" fmla="*/ 953656 h 1441451"/>
                <a:gd name="connsiteX455" fmla="*/ 74036 w 892174"/>
                <a:gd name="connsiteY455" fmla="*/ 953656 h 1441451"/>
                <a:gd name="connsiteX456" fmla="*/ 76201 w 892174"/>
                <a:gd name="connsiteY456" fmla="*/ 949326 h 1441451"/>
                <a:gd name="connsiteX457" fmla="*/ 82551 w 892174"/>
                <a:gd name="connsiteY457" fmla="*/ 936626 h 1441451"/>
                <a:gd name="connsiteX458" fmla="*/ 85726 w 892174"/>
                <a:gd name="connsiteY458" fmla="*/ 930276 h 1441451"/>
                <a:gd name="connsiteX459" fmla="*/ 85726 w 892174"/>
                <a:gd name="connsiteY459" fmla="*/ 927101 h 1441451"/>
                <a:gd name="connsiteX460" fmla="*/ 85726 w 892174"/>
                <a:gd name="connsiteY460" fmla="*/ 917576 h 1441451"/>
                <a:gd name="connsiteX461" fmla="*/ 95251 w 892174"/>
                <a:gd name="connsiteY461" fmla="*/ 908051 h 1441451"/>
                <a:gd name="connsiteX462" fmla="*/ 95250 w 892174"/>
                <a:gd name="connsiteY462" fmla="*/ 908051 h 1441451"/>
                <a:gd name="connsiteX463" fmla="*/ 95250 w 892174"/>
                <a:gd name="connsiteY463" fmla="*/ 904876 h 1441451"/>
                <a:gd name="connsiteX464" fmla="*/ 95250 w 892174"/>
                <a:gd name="connsiteY464" fmla="*/ 901701 h 1441451"/>
                <a:gd name="connsiteX465" fmla="*/ 85725 w 892174"/>
                <a:gd name="connsiteY465" fmla="*/ 889001 h 1441451"/>
                <a:gd name="connsiteX466" fmla="*/ 85725 w 892174"/>
                <a:gd name="connsiteY466" fmla="*/ 885826 h 1441451"/>
                <a:gd name="connsiteX467" fmla="*/ 66675 w 892174"/>
                <a:gd name="connsiteY467" fmla="*/ 879476 h 1441451"/>
                <a:gd name="connsiteX468" fmla="*/ 66675 w 892174"/>
                <a:gd name="connsiteY468" fmla="*/ 882651 h 1441451"/>
                <a:gd name="connsiteX469" fmla="*/ 63500 w 892174"/>
                <a:gd name="connsiteY469" fmla="*/ 882651 h 1441451"/>
                <a:gd name="connsiteX470" fmla="*/ 63500 w 892174"/>
                <a:gd name="connsiteY470" fmla="*/ 879476 h 1441451"/>
                <a:gd name="connsiteX471" fmla="*/ 60325 w 892174"/>
                <a:gd name="connsiteY471" fmla="*/ 879476 h 1441451"/>
                <a:gd name="connsiteX472" fmla="*/ 57150 w 892174"/>
                <a:gd name="connsiteY472" fmla="*/ 876301 h 1441451"/>
                <a:gd name="connsiteX473" fmla="*/ 57150 w 892174"/>
                <a:gd name="connsiteY473" fmla="*/ 873126 h 1441451"/>
                <a:gd name="connsiteX474" fmla="*/ 53975 w 892174"/>
                <a:gd name="connsiteY474" fmla="*/ 873126 h 1441451"/>
                <a:gd name="connsiteX475" fmla="*/ 53975 w 892174"/>
                <a:gd name="connsiteY475" fmla="*/ 869951 h 1441451"/>
                <a:gd name="connsiteX476" fmla="*/ 57150 w 892174"/>
                <a:gd name="connsiteY476" fmla="*/ 869951 h 1441451"/>
                <a:gd name="connsiteX477" fmla="*/ 60325 w 892174"/>
                <a:gd name="connsiteY477" fmla="*/ 869951 h 1441451"/>
                <a:gd name="connsiteX478" fmla="*/ 60325 w 892174"/>
                <a:gd name="connsiteY478" fmla="*/ 866776 h 1441451"/>
                <a:gd name="connsiteX479" fmla="*/ 60325 w 892174"/>
                <a:gd name="connsiteY479" fmla="*/ 863601 h 1441451"/>
                <a:gd name="connsiteX480" fmla="*/ 60325 w 892174"/>
                <a:gd name="connsiteY480" fmla="*/ 850901 h 1441451"/>
                <a:gd name="connsiteX481" fmla="*/ 63500 w 892174"/>
                <a:gd name="connsiteY481" fmla="*/ 838201 h 1441451"/>
                <a:gd name="connsiteX482" fmla="*/ 63500 w 892174"/>
                <a:gd name="connsiteY482" fmla="*/ 835026 h 1441451"/>
                <a:gd name="connsiteX483" fmla="*/ 66675 w 892174"/>
                <a:gd name="connsiteY483" fmla="*/ 831851 h 1441451"/>
                <a:gd name="connsiteX484" fmla="*/ 69850 w 892174"/>
                <a:gd name="connsiteY484" fmla="*/ 828676 h 1441451"/>
                <a:gd name="connsiteX485" fmla="*/ 73025 w 892174"/>
                <a:gd name="connsiteY485" fmla="*/ 828676 h 1441451"/>
                <a:gd name="connsiteX486" fmla="*/ 76200 w 892174"/>
                <a:gd name="connsiteY486" fmla="*/ 828676 h 1441451"/>
                <a:gd name="connsiteX487" fmla="*/ 79375 w 892174"/>
                <a:gd name="connsiteY487" fmla="*/ 819151 h 1441451"/>
                <a:gd name="connsiteX488" fmla="*/ 79375 w 892174"/>
                <a:gd name="connsiteY488" fmla="*/ 815976 h 1441451"/>
                <a:gd name="connsiteX489" fmla="*/ 85725 w 892174"/>
                <a:gd name="connsiteY489" fmla="*/ 806451 h 1441451"/>
                <a:gd name="connsiteX490" fmla="*/ 92075 w 892174"/>
                <a:gd name="connsiteY490" fmla="*/ 796926 h 1441451"/>
                <a:gd name="connsiteX491" fmla="*/ 114300 w 892174"/>
                <a:gd name="connsiteY491" fmla="*/ 784226 h 1441451"/>
                <a:gd name="connsiteX492" fmla="*/ 117475 w 892174"/>
                <a:gd name="connsiteY492" fmla="*/ 777876 h 1441451"/>
                <a:gd name="connsiteX493" fmla="*/ 123825 w 892174"/>
                <a:gd name="connsiteY493" fmla="*/ 771526 h 1441451"/>
                <a:gd name="connsiteX494" fmla="*/ 127000 w 892174"/>
                <a:gd name="connsiteY494" fmla="*/ 768351 h 1441451"/>
                <a:gd name="connsiteX495" fmla="*/ 130175 w 892174"/>
                <a:gd name="connsiteY495" fmla="*/ 762001 h 1441451"/>
                <a:gd name="connsiteX496" fmla="*/ 130175 w 892174"/>
                <a:gd name="connsiteY496" fmla="*/ 755651 h 1441451"/>
                <a:gd name="connsiteX497" fmla="*/ 133350 w 892174"/>
                <a:gd name="connsiteY497" fmla="*/ 742951 h 1441451"/>
                <a:gd name="connsiteX498" fmla="*/ 136525 w 892174"/>
                <a:gd name="connsiteY498" fmla="*/ 739776 h 1441451"/>
                <a:gd name="connsiteX499" fmla="*/ 139700 w 892174"/>
                <a:gd name="connsiteY499" fmla="*/ 739776 h 1441451"/>
                <a:gd name="connsiteX500" fmla="*/ 142875 w 892174"/>
                <a:gd name="connsiteY500" fmla="*/ 736601 h 1441451"/>
                <a:gd name="connsiteX501" fmla="*/ 142875 w 892174"/>
                <a:gd name="connsiteY501" fmla="*/ 733426 h 1441451"/>
                <a:gd name="connsiteX502" fmla="*/ 142875 w 892174"/>
                <a:gd name="connsiteY502" fmla="*/ 730251 h 1441451"/>
                <a:gd name="connsiteX503" fmla="*/ 146050 w 892174"/>
                <a:gd name="connsiteY503" fmla="*/ 730251 h 1441451"/>
                <a:gd name="connsiteX504" fmla="*/ 152400 w 892174"/>
                <a:gd name="connsiteY504" fmla="*/ 727076 h 1441451"/>
                <a:gd name="connsiteX505" fmla="*/ 152400 w 892174"/>
                <a:gd name="connsiteY505" fmla="*/ 723901 h 1441451"/>
                <a:gd name="connsiteX506" fmla="*/ 155575 w 892174"/>
                <a:gd name="connsiteY506" fmla="*/ 717551 h 1441451"/>
                <a:gd name="connsiteX507" fmla="*/ 155575 w 892174"/>
                <a:gd name="connsiteY507" fmla="*/ 711201 h 1441451"/>
                <a:gd name="connsiteX508" fmla="*/ 158750 w 892174"/>
                <a:gd name="connsiteY508" fmla="*/ 708026 h 1441451"/>
                <a:gd name="connsiteX509" fmla="*/ 158750 w 892174"/>
                <a:gd name="connsiteY509" fmla="*/ 704851 h 1441451"/>
                <a:gd name="connsiteX510" fmla="*/ 161925 w 892174"/>
                <a:gd name="connsiteY510" fmla="*/ 701676 h 1441451"/>
                <a:gd name="connsiteX511" fmla="*/ 165101 w 892174"/>
                <a:gd name="connsiteY511" fmla="*/ 703264 h 1441451"/>
                <a:gd name="connsiteX512" fmla="*/ 165101 w 892174"/>
                <a:gd name="connsiteY512" fmla="*/ 703007 h 1441451"/>
                <a:gd name="connsiteX513" fmla="*/ 165918 w 892174"/>
                <a:gd name="connsiteY513" fmla="*/ 703007 h 1441451"/>
                <a:gd name="connsiteX514" fmla="*/ 161925 w 892174"/>
                <a:gd name="connsiteY514" fmla="*/ 701676 h 1441451"/>
                <a:gd name="connsiteX515" fmla="*/ 165100 w 892174"/>
                <a:gd name="connsiteY515" fmla="*/ 701676 h 1441451"/>
                <a:gd name="connsiteX516" fmla="*/ 165100 w 892174"/>
                <a:gd name="connsiteY516" fmla="*/ 698501 h 1441451"/>
                <a:gd name="connsiteX517" fmla="*/ 165100 w 892174"/>
                <a:gd name="connsiteY517" fmla="*/ 692151 h 1441451"/>
                <a:gd name="connsiteX518" fmla="*/ 180975 w 892174"/>
                <a:gd name="connsiteY518" fmla="*/ 673101 h 1441451"/>
                <a:gd name="connsiteX519" fmla="*/ 193675 w 892174"/>
                <a:gd name="connsiteY519" fmla="*/ 654051 h 1441451"/>
                <a:gd name="connsiteX520" fmla="*/ 200025 w 892174"/>
                <a:gd name="connsiteY520" fmla="*/ 650876 h 1441451"/>
                <a:gd name="connsiteX521" fmla="*/ 200025 w 892174"/>
                <a:gd name="connsiteY521" fmla="*/ 647701 h 1441451"/>
                <a:gd name="connsiteX522" fmla="*/ 203200 w 892174"/>
                <a:gd name="connsiteY522" fmla="*/ 647701 h 1441451"/>
                <a:gd name="connsiteX523" fmla="*/ 203200 w 892174"/>
                <a:gd name="connsiteY523" fmla="*/ 644526 h 1441451"/>
                <a:gd name="connsiteX524" fmla="*/ 203200 w 892174"/>
                <a:gd name="connsiteY524" fmla="*/ 641351 h 1441451"/>
                <a:gd name="connsiteX525" fmla="*/ 203200 w 892174"/>
                <a:gd name="connsiteY525" fmla="*/ 635001 h 1441451"/>
                <a:gd name="connsiteX526" fmla="*/ 200025 w 892174"/>
                <a:gd name="connsiteY526" fmla="*/ 631826 h 1441451"/>
                <a:gd name="connsiteX527" fmla="*/ 200025 w 892174"/>
                <a:gd name="connsiteY527" fmla="*/ 615951 h 1441451"/>
                <a:gd name="connsiteX528" fmla="*/ 196850 w 892174"/>
                <a:gd name="connsiteY528" fmla="*/ 615951 h 1441451"/>
                <a:gd name="connsiteX529" fmla="*/ 193675 w 892174"/>
                <a:gd name="connsiteY529" fmla="*/ 609601 h 1441451"/>
                <a:gd name="connsiteX530" fmla="*/ 177800 w 892174"/>
                <a:gd name="connsiteY530" fmla="*/ 596901 h 1441451"/>
                <a:gd name="connsiteX531" fmla="*/ 174625 w 892174"/>
                <a:gd name="connsiteY531" fmla="*/ 596901 h 1441451"/>
                <a:gd name="connsiteX532" fmla="*/ 171450 w 892174"/>
                <a:gd name="connsiteY532" fmla="*/ 596901 h 1441451"/>
                <a:gd name="connsiteX533" fmla="*/ 168275 w 892174"/>
                <a:gd name="connsiteY533" fmla="*/ 596901 h 1441451"/>
                <a:gd name="connsiteX534" fmla="*/ 168275 w 892174"/>
                <a:gd name="connsiteY534" fmla="*/ 590551 h 1441451"/>
                <a:gd name="connsiteX535" fmla="*/ 171450 w 892174"/>
                <a:gd name="connsiteY535" fmla="*/ 590551 h 1441451"/>
                <a:gd name="connsiteX536" fmla="*/ 171450 w 892174"/>
                <a:gd name="connsiteY536" fmla="*/ 590550 h 1441451"/>
                <a:gd name="connsiteX537" fmla="*/ 168275 w 892174"/>
                <a:gd name="connsiteY537" fmla="*/ 590550 h 1441451"/>
                <a:gd name="connsiteX538" fmla="*/ 165100 w 892174"/>
                <a:gd name="connsiteY538" fmla="*/ 587375 h 1441451"/>
                <a:gd name="connsiteX539" fmla="*/ 165100 w 892174"/>
                <a:gd name="connsiteY539" fmla="*/ 584200 h 1441451"/>
                <a:gd name="connsiteX540" fmla="*/ 161925 w 892174"/>
                <a:gd name="connsiteY540" fmla="*/ 581025 h 1441451"/>
                <a:gd name="connsiteX541" fmla="*/ 161925 w 892174"/>
                <a:gd name="connsiteY541" fmla="*/ 577850 h 1441451"/>
                <a:gd name="connsiteX542" fmla="*/ 158750 w 892174"/>
                <a:gd name="connsiteY542" fmla="*/ 571500 h 1441451"/>
                <a:gd name="connsiteX543" fmla="*/ 158750 w 892174"/>
                <a:gd name="connsiteY543" fmla="*/ 561975 h 1441451"/>
                <a:gd name="connsiteX544" fmla="*/ 155575 w 892174"/>
                <a:gd name="connsiteY544" fmla="*/ 561975 h 1441451"/>
                <a:gd name="connsiteX545" fmla="*/ 155575 w 892174"/>
                <a:gd name="connsiteY545" fmla="*/ 558800 h 1441451"/>
                <a:gd name="connsiteX546" fmla="*/ 155575 w 892174"/>
                <a:gd name="connsiteY546" fmla="*/ 549275 h 1441451"/>
                <a:gd name="connsiteX547" fmla="*/ 155575 w 892174"/>
                <a:gd name="connsiteY547" fmla="*/ 546100 h 1441451"/>
                <a:gd name="connsiteX548" fmla="*/ 152400 w 892174"/>
                <a:gd name="connsiteY548" fmla="*/ 546100 h 1441451"/>
                <a:gd name="connsiteX549" fmla="*/ 155575 w 892174"/>
                <a:gd name="connsiteY549" fmla="*/ 539750 h 1441451"/>
                <a:gd name="connsiteX550" fmla="*/ 161925 w 892174"/>
                <a:gd name="connsiteY550" fmla="*/ 530225 h 1441451"/>
                <a:gd name="connsiteX551" fmla="*/ 161925 w 892174"/>
                <a:gd name="connsiteY551" fmla="*/ 520700 h 1441451"/>
                <a:gd name="connsiteX552" fmla="*/ 158750 w 892174"/>
                <a:gd name="connsiteY552" fmla="*/ 514350 h 1441451"/>
                <a:gd name="connsiteX553" fmla="*/ 158750 w 892174"/>
                <a:gd name="connsiteY553" fmla="*/ 511175 h 1441451"/>
                <a:gd name="connsiteX554" fmla="*/ 158750 w 892174"/>
                <a:gd name="connsiteY554" fmla="*/ 508000 h 1441451"/>
                <a:gd name="connsiteX555" fmla="*/ 155575 w 892174"/>
                <a:gd name="connsiteY555" fmla="*/ 498475 h 1441451"/>
                <a:gd name="connsiteX556" fmla="*/ 152400 w 892174"/>
                <a:gd name="connsiteY556" fmla="*/ 492125 h 1441451"/>
                <a:gd name="connsiteX557" fmla="*/ 152400 w 892174"/>
                <a:gd name="connsiteY557" fmla="*/ 485775 h 1441451"/>
                <a:gd name="connsiteX558" fmla="*/ 152400 w 892174"/>
                <a:gd name="connsiteY558" fmla="*/ 482600 h 1441451"/>
                <a:gd name="connsiteX559" fmla="*/ 155575 w 892174"/>
                <a:gd name="connsiteY559" fmla="*/ 479425 h 1441451"/>
                <a:gd name="connsiteX560" fmla="*/ 155575 w 892174"/>
                <a:gd name="connsiteY560" fmla="*/ 476250 h 1441451"/>
                <a:gd name="connsiteX561" fmla="*/ 158750 w 892174"/>
                <a:gd name="connsiteY561" fmla="*/ 463550 h 1441451"/>
                <a:gd name="connsiteX562" fmla="*/ 158750 w 892174"/>
                <a:gd name="connsiteY562" fmla="*/ 457200 h 1441451"/>
                <a:gd name="connsiteX563" fmla="*/ 158750 w 892174"/>
                <a:gd name="connsiteY563" fmla="*/ 454025 h 1441451"/>
                <a:gd name="connsiteX564" fmla="*/ 161925 w 892174"/>
                <a:gd name="connsiteY564" fmla="*/ 441325 h 1441451"/>
                <a:gd name="connsiteX565" fmla="*/ 168275 w 892174"/>
                <a:gd name="connsiteY565" fmla="*/ 403225 h 1441451"/>
                <a:gd name="connsiteX566" fmla="*/ 171450 w 892174"/>
                <a:gd name="connsiteY566" fmla="*/ 393700 h 1441451"/>
                <a:gd name="connsiteX567" fmla="*/ 171450 w 892174"/>
                <a:gd name="connsiteY567" fmla="*/ 390525 h 1441451"/>
                <a:gd name="connsiteX568" fmla="*/ 174625 w 892174"/>
                <a:gd name="connsiteY568" fmla="*/ 381000 h 1441451"/>
                <a:gd name="connsiteX569" fmla="*/ 177800 w 892174"/>
                <a:gd name="connsiteY569" fmla="*/ 352425 h 1441451"/>
                <a:gd name="connsiteX570" fmla="*/ 180975 w 892174"/>
                <a:gd name="connsiteY570" fmla="*/ 346075 h 1441451"/>
                <a:gd name="connsiteX571" fmla="*/ 180975 w 892174"/>
                <a:gd name="connsiteY571" fmla="*/ 339725 h 1441451"/>
                <a:gd name="connsiteX572" fmla="*/ 184150 w 892174"/>
                <a:gd name="connsiteY572" fmla="*/ 320675 h 1441451"/>
                <a:gd name="connsiteX573" fmla="*/ 187325 w 892174"/>
                <a:gd name="connsiteY573" fmla="*/ 311150 h 1441451"/>
                <a:gd name="connsiteX574" fmla="*/ 187325 w 892174"/>
                <a:gd name="connsiteY574" fmla="*/ 304800 h 1441451"/>
                <a:gd name="connsiteX575" fmla="*/ 187325 w 892174"/>
                <a:gd name="connsiteY575" fmla="*/ 301625 h 1441451"/>
                <a:gd name="connsiteX576" fmla="*/ 190500 w 892174"/>
                <a:gd name="connsiteY576" fmla="*/ 301625 h 1441451"/>
                <a:gd name="connsiteX577" fmla="*/ 193675 w 892174"/>
                <a:gd name="connsiteY577" fmla="*/ 279400 h 1441451"/>
                <a:gd name="connsiteX578" fmla="*/ 193675 w 892174"/>
                <a:gd name="connsiteY578" fmla="*/ 276225 h 1441451"/>
                <a:gd name="connsiteX579" fmla="*/ 196850 w 892174"/>
                <a:gd name="connsiteY579" fmla="*/ 263525 h 1441451"/>
                <a:gd name="connsiteX580" fmla="*/ 200025 w 892174"/>
                <a:gd name="connsiteY580" fmla="*/ 238125 h 1441451"/>
                <a:gd name="connsiteX581" fmla="*/ 203200 w 892174"/>
                <a:gd name="connsiteY581" fmla="*/ 225425 h 1441451"/>
                <a:gd name="connsiteX582" fmla="*/ 206375 w 892174"/>
                <a:gd name="connsiteY582" fmla="*/ 209550 h 1441451"/>
                <a:gd name="connsiteX583" fmla="*/ 206375 w 892174"/>
                <a:gd name="connsiteY583" fmla="*/ 203200 h 1441451"/>
                <a:gd name="connsiteX584" fmla="*/ 209550 w 892174"/>
                <a:gd name="connsiteY584" fmla="*/ 190500 h 1441451"/>
                <a:gd name="connsiteX585" fmla="*/ 209550 w 892174"/>
                <a:gd name="connsiteY585" fmla="*/ 187325 h 1441451"/>
                <a:gd name="connsiteX586" fmla="*/ 212725 w 892174"/>
                <a:gd name="connsiteY586" fmla="*/ 174625 h 1441451"/>
                <a:gd name="connsiteX587" fmla="*/ 212725 w 892174"/>
                <a:gd name="connsiteY587" fmla="*/ 171450 h 1441451"/>
                <a:gd name="connsiteX588" fmla="*/ 215900 w 892174"/>
                <a:gd name="connsiteY588" fmla="*/ 161925 h 1441451"/>
                <a:gd name="connsiteX589" fmla="*/ 215900 w 892174"/>
                <a:gd name="connsiteY589" fmla="*/ 158750 h 1441451"/>
                <a:gd name="connsiteX590" fmla="*/ 219075 w 892174"/>
                <a:gd name="connsiteY590" fmla="*/ 149225 h 1441451"/>
                <a:gd name="connsiteX591" fmla="*/ 225425 w 892174"/>
                <a:gd name="connsiteY591" fmla="*/ 104775 h 1441451"/>
                <a:gd name="connsiteX592" fmla="*/ 228600 w 892174"/>
                <a:gd name="connsiteY592" fmla="*/ 101600 h 1441451"/>
                <a:gd name="connsiteX593" fmla="*/ 228600 w 892174"/>
                <a:gd name="connsiteY593" fmla="*/ 92075 h 1441451"/>
                <a:gd name="connsiteX594" fmla="*/ 231775 w 892174"/>
                <a:gd name="connsiteY594" fmla="*/ 76200 h 1441451"/>
                <a:gd name="connsiteX595" fmla="*/ 238125 w 892174"/>
                <a:gd name="connsiteY595" fmla="*/ 44450 h 1441451"/>
                <a:gd name="connsiteX596" fmla="*/ 241300 w 892174"/>
                <a:gd name="connsiteY596" fmla="*/ 31750 h 1441451"/>
                <a:gd name="connsiteX597" fmla="*/ 241300 w 892174"/>
                <a:gd name="connsiteY597" fmla="*/ 25400 h 1441451"/>
                <a:gd name="connsiteX598" fmla="*/ 241300 w 892174"/>
                <a:gd name="connsiteY598" fmla="*/ 22225 h 1441451"/>
                <a:gd name="connsiteX599" fmla="*/ 244475 w 892174"/>
                <a:gd name="connsiteY599" fmla="*/ 12700 h 1441451"/>
                <a:gd name="connsiteX600" fmla="*/ 247650 w 892174"/>
                <a:gd name="connsiteY600" fmla="*/ 3175 h 1441451"/>
                <a:gd name="connsiteX601" fmla="*/ 247650 w 892174"/>
                <a:gd name="connsiteY601" fmla="*/ 0 h 1441451"/>
                <a:gd name="connsiteX0" fmla="*/ 758825 w 892174"/>
                <a:gd name="connsiteY0" fmla="*/ 1406526 h 1441451"/>
                <a:gd name="connsiteX1" fmla="*/ 758825 w 892174"/>
                <a:gd name="connsiteY1" fmla="*/ 1409701 h 1441451"/>
                <a:gd name="connsiteX2" fmla="*/ 762000 w 892174"/>
                <a:gd name="connsiteY2" fmla="*/ 1409701 h 1441451"/>
                <a:gd name="connsiteX3" fmla="*/ 762000 w 892174"/>
                <a:gd name="connsiteY3" fmla="*/ 1406526 h 1441451"/>
                <a:gd name="connsiteX4" fmla="*/ 758825 w 892174"/>
                <a:gd name="connsiteY4" fmla="*/ 1406526 h 1441451"/>
                <a:gd name="connsiteX5" fmla="*/ 755650 w 892174"/>
                <a:gd name="connsiteY5" fmla="*/ 1390651 h 1441451"/>
                <a:gd name="connsiteX6" fmla="*/ 755650 w 892174"/>
                <a:gd name="connsiteY6" fmla="*/ 1393826 h 1441451"/>
                <a:gd name="connsiteX7" fmla="*/ 758825 w 892174"/>
                <a:gd name="connsiteY7" fmla="*/ 1390651 h 1441451"/>
                <a:gd name="connsiteX8" fmla="*/ 755650 w 892174"/>
                <a:gd name="connsiteY8" fmla="*/ 1390651 h 1441451"/>
                <a:gd name="connsiteX9" fmla="*/ 831850 w 892174"/>
                <a:gd name="connsiteY9" fmla="*/ 1343026 h 1441451"/>
                <a:gd name="connsiteX10" fmla="*/ 828675 w 892174"/>
                <a:gd name="connsiteY10" fmla="*/ 1346201 h 1441451"/>
                <a:gd name="connsiteX11" fmla="*/ 831850 w 892174"/>
                <a:gd name="connsiteY11" fmla="*/ 1346201 h 1441451"/>
                <a:gd name="connsiteX12" fmla="*/ 831850 w 892174"/>
                <a:gd name="connsiteY12" fmla="*/ 1349376 h 1441451"/>
                <a:gd name="connsiteX13" fmla="*/ 835025 w 892174"/>
                <a:gd name="connsiteY13" fmla="*/ 1349376 h 1441451"/>
                <a:gd name="connsiteX14" fmla="*/ 835025 w 892174"/>
                <a:gd name="connsiteY14" fmla="*/ 1346201 h 1441451"/>
                <a:gd name="connsiteX15" fmla="*/ 831850 w 892174"/>
                <a:gd name="connsiteY15" fmla="*/ 1346201 h 1441451"/>
                <a:gd name="connsiteX16" fmla="*/ 831850 w 892174"/>
                <a:gd name="connsiteY16" fmla="*/ 1343026 h 1441451"/>
                <a:gd name="connsiteX17" fmla="*/ 177800 w 892174"/>
                <a:gd name="connsiteY17" fmla="*/ 584200 h 1441451"/>
                <a:gd name="connsiteX18" fmla="*/ 174625 w 892174"/>
                <a:gd name="connsiteY18" fmla="*/ 587375 h 1441451"/>
                <a:gd name="connsiteX19" fmla="*/ 171450 w 892174"/>
                <a:gd name="connsiteY19" fmla="*/ 587375 h 1441451"/>
                <a:gd name="connsiteX20" fmla="*/ 171450 w 892174"/>
                <a:gd name="connsiteY20" fmla="*/ 587376 h 1441451"/>
                <a:gd name="connsiteX21" fmla="*/ 174625 w 892174"/>
                <a:gd name="connsiteY21" fmla="*/ 587376 h 1441451"/>
                <a:gd name="connsiteX22" fmla="*/ 177800 w 892174"/>
                <a:gd name="connsiteY22" fmla="*/ 587376 h 1441451"/>
                <a:gd name="connsiteX23" fmla="*/ 177800 w 892174"/>
                <a:gd name="connsiteY23" fmla="*/ 584201 h 1441451"/>
                <a:gd name="connsiteX24" fmla="*/ 177800 w 892174"/>
                <a:gd name="connsiteY24" fmla="*/ 584200 h 1441451"/>
                <a:gd name="connsiteX25" fmla="*/ 174625 w 892174"/>
                <a:gd name="connsiteY25" fmla="*/ 574675 h 1441451"/>
                <a:gd name="connsiteX26" fmla="*/ 174625 w 892174"/>
                <a:gd name="connsiteY26" fmla="*/ 581025 h 1441451"/>
                <a:gd name="connsiteX27" fmla="*/ 177800 w 892174"/>
                <a:gd name="connsiteY27" fmla="*/ 581025 h 1441451"/>
                <a:gd name="connsiteX28" fmla="*/ 177800 w 892174"/>
                <a:gd name="connsiteY28" fmla="*/ 574675 h 1441451"/>
                <a:gd name="connsiteX29" fmla="*/ 174625 w 892174"/>
                <a:gd name="connsiteY29" fmla="*/ 574675 h 1441451"/>
                <a:gd name="connsiteX30" fmla="*/ 177800 w 892174"/>
                <a:gd name="connsiteY30" fmla="*/ 571500 h 1441451"/>
                <a:gd name="connsiteX31" fmla="*/ 177800 w 892174"/>
                <a:gd name="connsiteY31" fmla="*/ 571501 h 1441451"/>
                <a:gd name="connsiteX32" fmla="*/ 177878 w 892174"/>
                <a:gd name="connsiteY32" fmla="*/ 571501 h 1441451"/>
                <a:gd name="connsiteX33" fmla="*/ 177878 w 892174"/>
                <a:gd name="connsiteY33" fmla="*/ 571500 h 1441451"/>
                <a:gd name="connsiteX34" fmla="*/ 177800 w 892174"/>
                <a:gd name="connsiteY34" fmla="*/ 571500 h 1441451"/>
                <a:gd name="connsiteX35" fmla="*/ 247650 w 892174"/>
                <a:gd name="connsiteY35" fmla="*/ 0 h 1441451"/>
                <a:gd name="connsiteX36" fmla="*/ 368300 w 892174"/>
                <a:gd name="connsiteY36" fmla="*/ 22225 h 1441451"/>
                <a:gd name="connsiteX37" fmla="*/ 368300 w 892174"/>
                <a:gd name="connsiteY37" fmla="*/ 28575 h 1441451"/>
                <a:gd name="connsiteX38" fmla="*/ 368300 w 892174"/>
                <a:gd name="connsiteY38" fmla="*/ 31750 h 1441451"/>
                <a:gd name="connsiteX39" fmla="*/ 361950 w 892174"/>
                <a:gd name="connsiteY39" fmla="*/ 60325 h 1441451"/>
                <a:gd name="connsiteX40" fmla="*/ 358775 w 892174"/>
                <a:gd name="connsiteY40" fmla="*/ 76200 h 1441451"/>
                <a:gd name="connsiteX41" fmla="*/ 355600 w 892174"/>
                <a:gd name="connsiteY41" fmla="*/ 101600 h 1441451"/>
                <a:gd name="connsiteX42" fmla="*/ 352425 w 892174"/>
                <a:gd name="connsiteY42" fmla="*/ 114300 h 1441451"/>
                <a:gd name="connsiteX43" fmla="*/ 352425 w 892174"/>
                <a:gd name="connsiteY43" fmla="*/ 123825 h 1441451"/>
                <a:gd name="connsiteX44" fmla="*/ 342900 w 892174"/>
                <a:gd name="connsiteY44" fmla="*/ 165100 h 1441451"/>
                <a:gd name="connsiteX45" fmla="*/ 342900 w 892174"/>
                <a:gd name="connsiteY45" fmla="*/ 171450 h 1441451"/>
                <a:gd name="connsiteX46" fmla="*/ 342900 w 892174"/>
                <a:gd name="connsiteY46" fmla="*/ 174625 h 1441451"/>
                <a:gd name="connsiteX47" fmla="*/ 342900 w 892174"/>
                <a:gd name="connsiteY47" fmla="*/ 184150 h 1441451"/>
                <a:gd name="connsiteX48" fmla="*/ 339725 w 892174"/>
                <a:gd name="connsiteY48" fmla="*/ 184150 h 1441451"/>
                <a:gd name="connsiteX49" fmla="*/ 339725 w 892174"/>
                <a:gd name="connsiteY49" fmla="*/ 187325 h 1441451"/>
                <a:gd name="connsiteX50" fmla="*/ 339725 w 892174"/>
                <a:gd name="connsiteY50" fmla="*/ 190500 h 1441451"/>
                <a:gd name="connsiteX51" fmla="*/ 336550 w 892174"/>
                <a:gd name="connsiteY51" fmla="*/ 206375 h 1441451"/>
                <a:gd name="connsiteX52" fmla="*/ 336550 w 892174"/>
                <a:gd name="connsiteY52" fmla="*/ 209550 h 1441451"/>
                <a:gd name="connsiteX53" fmla="*/ 339725 w 892174"/>
                <a:gd name="connsiteY53" fmla="*/ 212725 h 1441451"/>
                <a:gd name="connsiteX54" fmla="*/ 339725 w 892174"/>
                <a:gd name="connsiteY54" fmla="*/ 215900 h 1441451"/>
                <a:gd name="connsiteX55" fmla="*/ 349250 w 892174"/>
                <a:gd name="connsiteY55" fmla="*/ 234950 h 1441451"/>
                <a:gd name="connsiteX56" fmla="*/ 355600 w 892174"/>
                <a:gd name="connsiteY56" fmla="*/ 257175 h 1441451"/>
                <a:gd name="connsiteX57" fmla="*/ 358775 w 892174"/>
                <a:gd name="connsiteY57" fmla="*/ 257175 h 1441451"/>
                <a:gd name="connsiteX58" fmla="*/ 361950 w 892174"/>
                <a:gd name="connsiteY58" fmla="*/ 257175 h 1441451"/>
                <a:gd name="connsiteX59" fmla="*/ 361950 w 892174"/>
                <a:gd name="connsiteY59" fmla="*/ 260350 h 1441451"/>
                <a:gd name="connsiteX60" fmla="*/ 368300 w 892174"/>
                <a:gd name="connsiteY60" fmla="*/ 269875 h 1441451"/>
                <a:gd name="connsiteX61" fmla="*/ 371475 w 892174"/>
                <a:gd name="connsiteY61" fmla="*/ 285750 h 1441451"/>
                <a:gd name="connsiteX62" fmla="*/ 368300 w 892174"/>
                <a:gd name="connsiteY62" fmla="*/ 288925 h 1441451"/>
                <a:gd name="connsiteX63" fmla="*/ 365125 w 892174"/>
                <a:gd name="connsiteY63" fmla="*/ 292100 h 1441451"/>
                <a:gd name="connsiteX64" fmla="*/ 361950 w 892174"/>
                <a:gd name="connsiteY64" fmla="*/ 301625 h 1441451"/>
                <a:gd name="connsiteX65" fmla="*/ 365125 w 892174"/>
                <a:gd name="connsiteY65" fmla="*/ 311150 h 1441451"/>
                <a:gd name="connsiteX66" fmla="*/ 368300 w 892174"/>
                <a:gd name="connsiteY66" fmla="*/ 311150 h 1441451"/>
                <a:gd name="connsiteX67" fmla="*/ 374650 w 892174"/>
                <a:gd name="connsiteY67" fmla="*/ 314325 h 1441451"/>
                <a:gd name="connsiteX68" fmla="*/ 371475 w 892174"/>
                <a:gd name="connsiteY68" fmla="*/ 317500 h 1441451"/>
                <a:gd name="connsiteX69" fmla="*/ 365125 w 892174"/>
                <a:gd name="connsiteY69" fmla="*/ 317500 h 1441451"/>
                <a:gd name="connsiteX70" fmla="*/ 361950 w 892174"/>
                <a:gd name="connsiteY70" fmla="*/ 317500 h 1441451"/>
                <a:gd name="connsiteX71" fmla="*/ 355600 w 892174"/>
                <a:gd name="connsiteY71" fmla="*/ 317500 h 1441451"/>
                <a:gd name="connsiteX72" fmla="*/ 355600 w 892174"/>
                <a:gd name="connsiteY72" fmla="*/ 320675 h 1441451"/>
                <a:gd name="connsiteX73" fmla="*/ 358775 w 892174"/>
                <a:gd name="connsiteY73" fmla="*/ 320675 h 1441451"/>
                <a:gd name="connsiteX74" fmla="*/ 365125 w 892174"/>
                <a:gd name="connsiteY74" fmla="*/ 323850 h 1441451"/>
                <a:gd name="connsiteX75" fmla="*/ 374650 w 892174"/>
                <a:gd name="connsiteY75" fmla="*/ 333375 h 1441451"/>
                <a:gd name="connsiteX76" fmla="*/ 377825 w 892174"/>
                <a:gd name="connsiteY76" fmla="*/ 336550 h 1441451"/>
                <a:gd name="connsiteX77" fmla="*/ 377825 w 892174"/>
                <a:gd name="connsiteY77" fmla="*/ 342900 h 1441451"/>
                <a:gd name="connsiteX78" fmla="*/ 381000 w 892174"/>
                <a:gd name="connsiteY78" fmla="*/ 342900 h 1441451"/>
                <a:gd name="connsiteX79" fmla="*/ 381000 w 892174"/>
                <a:gd name="connsiteY79" fmla="*/ 346075 h 1441451"/>
                <a:gd name="connsiteX80" fmla="*/ 381000 w 892174"/>
                <a:gd name="connsiteY80" fmla="*/ 349250 h 1441451"/>
                <a:gd name="connsiteX81" fmla="*/ 384175 w 892174"/>
                <a:gd name="connsiteY81" fmla="*/ 352425 h 1441451"/>
                <a:gd name="connsiteX82" fmla="*/ 396875 w 892174"/>
                <a:gd name="connsiteY82" fmla="*/ 358775 h 1441451"/>
                <a:gd name="connsiteX83" fmla="*/ 403225 w 892174"/>
                <a:gd name="connsiteY83" fmla="*/ 358775 h 1441451"/>
                <a:gd name="connsiteX84" fmla="*/ 406400 w 892174"/>
                <a:gd name="connsiteY84" fmla="*/ 361950 h 1441451"/>
                <a:gd name="connsiteX85" fmla="*/ 409575 w 892174"/>
                <a:gd name="connsiteY85" fmla="*/ 368300 h 1441451"/>
                <a:gd name="connsiteX86" fmla="*/ 409575 w 892174"/>
                <a:gd name="connsiteY86" fmla="*/ 371475 h 1441451"/>
                <a:gd name="connsiteX87" fmla="*/ 406400 w 892174"/>
                <a:gd name="connsiteY87" fmla="*/ 371475 h 1441451"/>
                <a:gd name="connsiteX88" fmla="*/ 406400 w 892174"/>
                <a:gd name="connsiteY88" fmla="*/ 374650 h 1441451"/>
                <a:gd name="connsiteX89" fmla="*/ 409575 w 892174"/>
                <a:gd name="connsiteY89" fmla="*/ 377825 h 1441451"/>
                <a:gd name="connsiteX90" fmla="*/ 412750 w 892174"/>
                <a:gd name="connsiteY90" fmla="*/ 377825 h 1441451"/>
                <a:gd name="connsiteX91" fmla="*/ 419100 w 892174"/>
                <a:gd name="connsiteY91" fmla="*/ 387350 h 1441451"/>
                <a:gd name="connsiteX92" fmla="*/ 425450 w 892174"/>
                <a:gd name="connsiteY92" fmla="*/ 403225 h 1441451"/>
                <a:gd name="connsiteX93" fmla="*/ 431800 w 892174"/>
                <a:gd name="connsiteY93" fmla="*/ 422275 h 1441451"/>
                <a:gd name="connsiteX94" fmla="*/ 434975 w 892174"/>
                <a:gd name="connsiteY94" fmla="*/ 422275 h 1441451"/>
                <a:gd name="connsiteX95" fmla="*/ 441325 w 892174"/>
                <a:gd name="connsiteY95" fmla="*/ 428625 h 1441451"/>
                <a:gd name="connsiteX96" fmla="*/ 441325 w 892174"/>
                <a:gd name="connsiteY96" fmla="*/ 431800 h 1441451"/>
                <a:gd name="connsiteX97" fmla="*/ 444500 w 892174"/>
                <a:gd name="connsiteY97" fmla="*/ 438150 h 1441451"/>
                <a:gd name="connsiteX98" fmla="*/ 441325 w 892174"/>
                <a:gd name="connsiteY98" fmla="*/ 444500 h 1441451"/>
                <a:gd name="connsiteX99" fmla="*/ 444500 w 892174"/>
                <a:gd name="connsiteY99" fmla="*/ 447675 h 1441451"/>
                <a:gd name="connsiteX100" fmla="*/ 444500 w 892174"/>
                <a:gd name="connsiteY100" fmla="*/ 450850 h 1441451"/>
                <a:gd name="connsiteX101" fmla="*/ 447675 w 892174"/>
                <a:gd name="connsiteY101" fmla="*/ 454025 h 1441451"/>
                <a:gd name="connsiteX102" fmla="*/ 450850 w 892174"/>
                <a:gd name="connsiteY102" fmla="*/ 454025 h 1441451"/>
                <a:gd name="connsiteX103" fmla="*/ 450850 w 892174"/>
                <a:gd name="connsiteY103" fmla="*/ 457200 h 1441451"/>
                <a:gd name="connsiteX104" fmla="*/ 454025 w 892174"/>
                <a:gd name="connsiteY104" fmla="*/ 460375 h 1441451"/>
                <a:gd name="connsiteX105" fmla="*/ 457200 w 892174"/>
                <a:gd name="connsiteY105" fmla="*/ 463550 h 1441451"/>
                <a:gd name="connsiteX106" fmla="*/ 460375 w 892174"/>
                <a:gd name="connsiteY106" fmla="*/ 469900 h 1441451"/>
                <a:gd name="connsiteX107" fmla="*/ 463550 w 892174"/>
                <a:gd name="connsiteY107" fmla="*/ 476250 h 1441451"/>
                <a:gd name="connsiteX108" fmla="*/ 466725 w 892174"/>
                <a:gd name="connsiteY108" fmla="*/ 476250 h 1441451"/>
                <a:gd name="connsiteX109" fmla="*/ 469900 w 892174"/>
                <a:gd name="connsiteY109" fmla="*/ 473075 h 1441451"/>
                <a:gd name="connsiteX110" fmla="*/ 473075 w 892174"/>
                <a:gd name="connsiteY110" fmla="*/ 473075 h 1441451"/>
                <a:gd name="connsiteX111" fmla="*/ 476250 w 892174"/>
                <a:gd name="connsiteY111" fmla="*/ 473075 h 1441451"/>
                <a:gd name="connsiteX112" fmla="*/ 479425 w 892174"/>
                <a:gd name="connsiteY112" fmla="*/ 479425 h 1441451"/>
                <a:gd name="connsiteX113" fmla="*/ 479425 w 892174"/>
                <a:gd name="connsiteY113" fmla="*/ 482600 h 1441451"/>
                <a:gd name="connsiteX114" fmla="*/ 476250 w 892174"/>
                <a:gd name="connsiteY114" fmla="*/ 482600 h 1441451"/>
                <a:gd name="connsiteX115" fmla="*/ 476250 w 892174"/>
                <a:gd name="connsiteY115" fmla="*/ 485775 h 1441451"/>
                <a:gd name="connsiteX116" fmla="*/ 476250 w 892174"/>
                <a:gd name="connsiteY116" fmla="*/ 488950 h 1441451"/>
                <a:gd name="connsiteX117" fmla="*/ 476250 w 892174"/>
                <a:gd name="connsiteY117" fmla="*/ 492125 h 1441451"/>
                <a:gd name="connsiteX118" fmla="*/ 479425 w 892174"/>
                <a:gd name="connsiteY118" fmla="*/ 492125 h 1441451"/>
                <a:gd name="connsiteX119" fmla="*/ 479425 w 892174"/>
                <a:gd name="connsiteY119" fmla="*/ 495300 h 1441451"/>
                <a:gd name="connsiteX120" fmla="*/ 474764 w 892174"/>
                <a:gd name="connsiteY120" fmla="*/ 495300 h 1441451"/>
                <a:gd name="connsiteX121" fmla="*/ 474764 w 892174"/>
                <a:gd name="connsiteY121" fmla="*/ 495301 h 1441451"/>
                <a:gd name="connsiteX122" fmla="*/ 492125 w 892174"/>
                <a:gd name="connsiteY122" fmla="*/ 495301 h 1441451"/>
                <a:gd name="connsiteX123" fmla="*/ 504825 w 892174"/>
                <a:gd name="connsiteY123" fmla="*/ 492126 h 1441451"/>
                <a:gd name="connsiteX124" fmla="*/ 514350 w 892174"/>
                <a:gd name="connsiteY124" fmla="*/ 492126 h 1441451"/>
                <a:gd name="connsiteX125" fmla="*/ 517525 w 892174"/>
                <a:gd name="connsiteY125" fmla="*/ 495301 h 1441451"/>
                <a:gd name="connsiteX126" fmla="*/ 517525 w 892174"/>
                <a:gd name="connsiteY126" fmla="*/ 498476 h 1441451"/>
                <a:gd name="connsiteX127" fmla="*/ 517525 w 892174"/>
                <a:gd name="connsiteY127" fmla="*/ 501651 h 1441451"/>
                <a:gd name="connsiteX128" fmla="*/ 514350 w 892174"/>
                <a:gd name="connsiteY128" fmla="*/ 501651 h 1441451"/>
                <a:gd name="connsiteX129" fmla="*/ 514350 w 892174"/>
                <a:gd name="connsiteY129" fmla="*/ 504826 h 1441451"/>
                <a:gd name="connsiteX130" fmla="*/ 511175 w 892174"/>
                <a:gd name="connsiteY130" fmla="*/ 514351 h 1441451"/>
                <a:gd name="connsiteX131" fmla="*/ 504825 w 892174"/>
                <a:gd name="connsiteY131" fmla="*/ 523876 h 1441451"/>
                <a:gd name="connsiteX132" fmla="*/ 504825 w 892174"/>
                <a:gd name="connsiteY132" fmla="*/ 530226 h 1441451"/>
                <a:gd name="connsiteX133" fmla="*/ 504825 w 892174"/>
                <a:gd name="connsiteY133" fmla="*/ 536576 h 1441451"/>
                <a:gd name="connsiteX134" fmla="*/ 501650 w 892174"/>
                <a:gd name="connsiteY134" fmla="*/ 539751 h 1441451"/>
                <a:gd name="connsiteX135" fmla="*/ 498475 w 892174"/>
                <a:gd name="connsiteY135" fmla="*/ 539751 h 1441451"/>
                <a:gd name="connsiteX136" fmla="*/ 498475 w 892174"/>
                <a:gd name="connsiteY136" fmla="*/ 542926 h 1441451"/>
                <a:gd name="connsiteX137" fmla="*/ 495300 w 892174"/>
                <a:gd name="connsiteY137" fmla="*/ 542926 h 1441451"/>
                <a:gd name="connsiteX138" fmla="*/ 495300 w 892174"/>
                <a:gd name="connsiteY138" fmla="*/ 546101 h 1441451"/>
                <a:gd name="connsiteX139" fmla="*/ 498475 w 892174"/>
                <a:gd name="connsiteY139" fmla="*/ 546101 h 1441451"/>
                <a:gd name="connsiteX140" fmla="*/ 498475 w 892174"/>
                <a:gd name="connsiteY140" fmla="*/ 549276 h 1441451"/>
                <a:gd name="connsiteX141" fmla="*/ 492125 w 892174"/>
                <a:gd name="connsiteY141" fmla="*/ 558801 h 1441451"/>
                <a:gd name="connsiteX142" fmla="*/ 488950 w 892174"/>
                <a:gd name="connsiteY142" fmla="*/ 565151 h 1441451"/>
                <a:gd name="connsiteX143" fmla="*/ 488950 w 892174"/>
                <a:gd name="connsiteY143" fmla="*/ 574676 h 1441451"/>
                <a:gd name="connsiteX144" fmla="*/ 485775 w 892174"/>
                <a:gd name="connsiteY144" fmla="*/ 584201 h 1441451"/>
                <a:gd name="connsiteX145" fmla="*/ 482600 w 892174"/>
                <a:gd name="connsiteY145" fmla="*/ 584201 h 1441451"/>
                <a:gd name="connsiteX146" fmla="*/ 479425 w 892174"/>
                <a:gd name="connsiteY146" fmla="*/ 584201 h 1441451"/>
                <a:gd name="connsiteX147" fmla="*/ 476250 w 892174"/>
                <a:gd name="connsiteY147" fmla="*/ 584201 h 1441451"/>
                <a:gd name="connsiteX148" fmla="*/ 476250 w 892174"/>
                <a:gd name="connsiteY148" fmla="*/ 587376 h 1441451"/>
                <a:gd name="connsiteX149" fmla="*/ 476250 w 892174"/>
                <a:gd name="connsiteY149" fmla="*/ 590551 h 1441451"/>
                <a:gd name="connsiteX150" fmla="*/ 476250 w 892174"/>
                <a:gd name="connsiteY150" fmla="*/ 593726 h 1441451"/>
                <a:gd name="connsiteX151" fmla="*/ 479425 w 892174"/>
                <a:gd name="connsiteY151" fmla="*/ 593726 h 1441451"/>
                <a:gd name="connsiteX152" fmla="*/ 482600 w 892174"/>
                <a:gd name="connsiteY152" fmla="*/ 593726 h 1441451"/>
                <a:gd name="connsiteX153" fmla="*/ 482600 w 892174"/>
                <a:gd name="connsiteY153" fmla="*/ 596901 h 1441451"/>
                <a:gd name="connsiteX154" fmla="*/ 482600 w 892174"/>
                <a:gd name="connsiteY154" fmla="*/ 600076 h 1441451"/>
                <a:gd name="connsiteX155" fmla="*/ 479425 w 892174"/>
                <a:gd name="connsiteY155" fmla="*/ 612776 h 1441451"/>
                <a:gd name="connsiteX156" fmla="*/ 476250 w 892174"/>
                <a:gd name="connsiteY156" fmla="*/ 615951 h 1441451"/>
                <a:gd name="connsiteX157" fmla="*/ 479425 w 892174"/>
                <a:gd name="connsiteY157" fmla="*/ 615951 h 1441451"/>
                <a:gd name="connsiteX158" fmla="*/ 482600 w 892174"/>
                <a:gd name="connsiteY158" fmla="*/ 619126 h 1441451"/>
                <a:gd name="connsiteX159" fmla="*/ 485775 w 892174"/>
                <a:gd name="connsiteY159" fmla="*/ 619126 h 1441451"/>
                <a:gd name="connsiteX160" fmla="*/ 485775 w 892174"/>
                <a:gd name="connsiteY160" fmla="*/ 622301 h 1441451"/>
                <a:gd name="connsiteX161" fmla="*/ 485775 w 892174"/>
                <a:gd name="connsiteY161" fmla="*/ 625476 h 1441451"/>
                <a:gd name="connsiteX162" fmla="*/ 482600 w 892174"/>
                <a:gd name="connsiteY162" fmla="*/ 635001 h 1441451"/>
                <a:gd name="connsiteX163" fmla="*/ 479425 w 892174"/>
                <a:gd name="connsiteY163" fmla="*/ 641351 h 1441451"/>
                <a:gd name="connsiteX164" fmla="*/ 476250 w 892174"/>
                <a:gd name="connsiteY164" fmla="*/ 641351 h 1441451"/>
                <a:gd name="connsiteX165" fmla="*/ 469900 w 892174"/>
                <a:gd name="connsiteY165" fmla="*/ 644526 h 1441451"/>
                <a:gd name="connsiteX166" fmla="*/ 466725 w 892174"/>
                <a:gd name="connsiteY166" fmla="*/ 644526 h 1441451"/>
                <a:gd name="connsiteX167" fmla="*/ 460375 w 892174"/>
                <a:gd name="connsiteY167" fmla="*/ 654051 h 1441451"/>
                <a:gd name="connsiteX168" fmla="*/ 460375 w 892174"/>
                <a:gd name="connsiteY168" fmla="*/ 657226 h 1441451"/>
                <a:gd name="connsiteX169" fmla="*/ 460375 w 892174"/>
                <a:gd name="connsiteY169" fmla="*/ 663576 h 1441451"/>
                <a:gd name="connsiteX170" fmla="*/ 463550 w 892174"/>
                <a:gd name="connsiteY170" fmla="*/ 663576 h 1441451"/>
                <a:gd name="connsiteX171" fmla="*/ 463550 w 892174"/>
                <a:gd name="connsiteY171" fmla="*/ 666751 h 1441451"/>
                <a:gd name="connsiteX172" fmla="*/ 466725 w 892174"/>
                <a:gd name="connsiteY172" fmla="*/ 666751 h 1441451"/>
                <a:gd name="connsiteX173" fmla="*/ 466725 w 892174"/>
                <a:gd name="connsiteY173" fmla="*/ 669926 h 1441451"/>
                <a:gd name="connsiteX174" fmla="*/ 463550 w 892174"/>
                <a:gd name="connsiteY174" fmla="*/ 676276 h 1441451"/>
                <a:gd name="connsiteX175" fmla="*/ 463550 w 892174"/>
                <a:gd name="connsiteY175" fmla="*/ 679451 h 1441451"/>
                <a:gd name="connsiteX176" fmla="*/ 460375 w 892174"/>
                <a:gd name="connsiteY176" fmla="*/ 679451 h 1441451"/>
                <a:gd name="connsiteX177" fmla="*/ 454025 w 892174"/>
                <a:gd name="connsiteY177" fmla="*/ 695326 h 1441451"/>
                <a:gd name="connsiteX178" fmla="*/ 450850 w 892174"/>
                <a:gd name="connsiteY178" fmla="*/ 698501 h 1441451"/>
                <a:gd name="connsiteX179" fmla="*/ 454025 w 892174"/>
                <a:gd name="connsiteY179" fmla="*/ 698501 h 1441451"/>
                <a:gd name="connsiteX180" fmla="*/ 460375 w 892174"/>
                <a:gd name="connsiteY180" fmla="*/ 695326 h 1441451"/>
                <a:gd name="connsiteX181" fmla="*/ 463550 w 892174"/>
                <a:gd name="connsiteY181" fmla="*/ 698501 h 1441451"/>
                <a:gd name="connsiteX182" fmla="*/ 466725 w 892174"/>
                <a:gd name="connsiteY182" fmla="*/ 698501 h 1441451"/>
                <a:gd name="connsiteX183" fmla="*/ 476250 w 892174"/>
                <a:gd name="connsiteY183" fmla="*/ 714376 h 1441451"/>
                <a:gd name="connsiteX184" fmla="*/ 476250 w 892174"/>
                <a:gd name="connsiteY184" fmla="*/ 717551 h 1441451"/>
                <a:gd name="connsiteX185" fmla="*/ 479425 w 892174"/>
                <a:gd name="connsiteY185" fmla="*/ 717551 h 1441451"/>
                <a:gd name="connsiteX186" fmla="*/ 479425 w 892174"/>
                <a:gd name="connsiteY186" fmla="*/ 720726 h 1441451"/>
                <a:gd name="connsiteX187" fmla="*/ 488950 w 892174"/>
                <a:gd name="connsiteY187" fmla="*/ 717551 h 1441451"/>
                <a:gd name="connsiteX188" fmla="*/ 492125 w 892174"/>
                <a:gd name="connsiteY188" fmla="*/ 714376 h 1441451"/>
                <a:gd name="connsiteX189" fmla="*/ 492125 w 892174"/>
                <a:gd name="connsiteY189" fmla="*/ 711201 h 1441451"/>
                <a:gd name="connsiteX190" fmla="*/ 495300 w 892174"/>
                <a:gd name="connsiteY190" fmla="*/ 708026 h 1441451"/>
                <a:gd name="connsiteX191" fmla="*/ 498475 w 892174"/>
                <a:gd name="connsiteY191" fmla="*/ 708026 h 1441451"/>
                <a:gd name="connsiteX192" fmla="*/ 504825 w 892174"/>
                <a:gd name="connsiteY192" fmla="*/ 704851 h 1441451"/>
                <a:gd name="connsiteX193" fmla="*/ 508000 w 892174"/>
                <a:gd name="connsiteY193" fmla="*/ 708026 h 1441451"/>
                <a:gd name="connsiteX194" fmla="*/ 517525 w 892174"/>
                <a:gd name="connsiteY194" fmla="*/ 698501 h 1441451"/>
                <a:gd name="connsiteX195" fmla="*/ 527050 w 892174"/>
                <a:gd name="connsiteY195" fmla="*/ 692151 h 1441451"/>
                <a:gd name="connsiteX196" fmla="*/ 527050 w 892174"/>
                <a:gd name="connsiteY196" fmla="*/ 688976 h 1441451"/>
                <a:gd name="connsiteX197" fmla="*/ 536575 w 892174"/>
                <a:gd name="connsiteY197" fmla="*/ 682626 h 1441451"/>
                <a:gd name="connsiteX198" fmla="*/ 539750 w 892174"/>
                <a:gd name="connsiteY198" fmla="*/ 685801 h 1441451"/>
                <a:gd name="connsiteX199" fmla="*/ 539750 w 892174"/>
                <a:gd name="connsiteY199" fmla="*/ 688976 h 1441451"/>
                <a:gd name="connsiteX200" fmla="*/ 542925 w 892174"/>
                <a:gd name="connsiteY200" fmla="*/ 698501 h 1441451"/>
                <a:gd name="connsiteX201" fmla="*/ 549275 w 892174"/>
                <a:gd name="connsiteY201" fmla="*/ 698501 h 1441451"/>
                <a:gd name="connsiteX202" fmla="*/ 552450 w 892174"/>
                <a:gd name="connsiteY202" fmla="*/ 701676 h 1441451"/>
                <a:gd name="connsiteX203" fmla="*/ 552450 w 892174"/>
                <a:gd name="connsiteY203" fmla="*/ 704851 h 1441451"/>
                <a:gd name="connsiteX204" fmla="*/ 555625 w 892174"/>
                <a:gd name="connsiteY204" fmla="*/ 704851 h 1441451"/>
                <a:gd name="connsiteX205" fmla="*/ 555625 w 892174"/>
                <a:gd name="connsiteY205" fmla="*/ 708026 h 1441451"/>
                <a:gd name="connsiteX206" fmla="*/ 552450 w 892174"/>
                <a:gd name="connsiteY206" fmla="*/ 708026 h 1441451"/>
                <a:gd name="connsiteX207" fmla="*/ 552450 w 892174"/>
                <a:gd name="connsiteY207" fmla="*/ 711201 h 1441451"/>
                <a:gd name="connsiteX208" fmla="*/ 549275 w 892174"/>
                <a:gd name="connsiteY208" fmla="*/ 717551 h 1441451"/>
                <a:gd name="connsiteX209" fmla="*/ 549275 w 892174"/>
                <a:gd name="connsiteY209" fmla="*/ 720726 h 1441451"/>
                <a:gd name="connsiteX210" fmla="*/ 552450 w 892174"/>
                <a:gd name="connsiteY210" fmla="*/ 720726 h 1441451"/>
                <a:gd name="connsiteX211" fmla="*/ 555625 w 892174"/>
                <a:gd name="connsiteY211" fmla="*/ 720726 h 1441451"/>
                <a:gd name="connsiteX212" fmla="*/ 558800 w 892174"/>
                <a:gd name="connsiteY212" fmla="*/ 727076 h 1441451"/>
                <a:gd name="connsiteX213" fmla="*/ 555625 w 892174"/>
                <a:gd name="connsiteY213" fmla="*/ 730251 h 1441451"/>
                <a:gd name="connsiteX214" fmla="*/ 552450 w 892174"/>
                <a:gd name="connsiteY214" fmla="*/ 733426 h 1441451"/>
                <a:gd name="connsiteX215" fmla="*/ 555625 w 892174"/>
                <a:gd name="connsiteY215" fmla="*/ 742951 h 1441451"/>
                <a:gd name="connsiteX216" fmla="*/ 555625 w 892174"/>
                <a:gd name="connsiteY216" fmla="*/ 752476 h 1441451"/>
                <a:gd name="connsiteX217" fmla="*/ 555625 w 892174"/>
                <a:gd name="connsiteY217" fmla="*/ 758826 h 1441451"/>
                <a:gd name="connsiteX218" fmla="*/ 558800 w 892174"/>
                <a:gd name="connsiteY218" fmla="*/ 762001 h 1441451"/>
                <a:gd name="connsiteX219" fmla="*/ 561975 w 892174"/>
                <a:gd name="connsiteY219" fmla="*/ 765176 h 1441451"/>
                <a:gd name="connsiteX220" fmla="*/ 561975 w 892174"/>
                <a:gd name="connsiteY220" fmla="*/ 768351 h 1441451"/>
                <a:gd name="connsiteX221" fmla="*/ 565150 w 892174"/>
                <a:gd name="connsiteY221" fmla="*/ 774701 h 1441451"/>
                <a:gd name="connsiteX222" fmla="*/ 571500 w 892174"/>
                <a:gd name="connsiteY222" fmla="*/ 787401 h 1441451"/>
                <a:gd name="connsiteX223" fmla="*/ 568325 w 892174"/>
                <a:gd name="connsiteY223" fmla="*/ 790576 h 1441451"/>
                <a:gd name="connsiteX224" fmla="*/ 571500 w 892174"/>
                <a:gd name="connsiteY224" fmla="*/ 793751 h 1441451"/>
                <a:gd name="connsiteX225" fmla="*/ 571500 w 892174"/>
                <a:gd name="connsiteY225" fmla="*/ 800101 h 1441451"/>
                <a:gd name="connsiteX226" fmla="*/ 574675 w 892174"/>
                <a:gd name="connsiteY226" fmla="*/ 803276 h 1441451"/>
                <a:gd name="connsiteX227" fmla="*/ 581025 w 892174"/>
                <a:gd name="connsiteY227" fmla="*/ 812801 h 1441451"/>
                <a:gd name="connsiteX228" fmla="*/ 584200 w 892174"/>
                <a:gd name="connsiteY228" fmla="*/ 812801 h 1441451"/>
                <a:gd name="connsiteX229" fmla="*/ 587375 w 892174"/>
                <a:gd name="connsiteY229" fmla="*/ 815976 h 1441451"/>
                <a:gd name="connsiteX230" fmla="*/ 584200 w 892174"/>
                <a:gd name="connsiteY230" fmla="*/ 822326 h 1441451"/>
                <a:gd name="connsiteX231" fmla="*/ 584200 w 892174"/>
                <a:gd name="connsiteY231" fmla="*/ 825501 h 1441451"/>
                <a:gd name="connsiteX232" fmla="*/ 584200 w 892174"/>
                <a:gd name="connsiteY232" fmla="*/ 831851 h 1441451"/>
                <a:gd name="connsiteX233" fmla="*/ 581025 w 892174"/>
                <a:gd name="connsiteY233" fmla="*/ 835026 h 1441451"/>
                <a:gd name="connsiteX234" fmla="*/ 577850 w 892174"/>
                <a:gd name="connsiteY234" fmla="*/ 835026 h 1441451"/>
                <a:gd name="connsiteX235" fmla="*/ 574675 w 892174"/>
                <a:gd name="connsiteY235" fmla="*/ 835026 h 1441451"/>
                <a:gd name="connsiteX236" fmla="*/ 577850 w 892174"/>
                <a:gd name="connsiteY236" fmla="*/ 838201 h 1441451"/>
                <a:gd name="connsiteX237" fmla="*/ 577850 w 892174"/>
                <a:gd name="connsiteY237" fmla="*/ 841376 h 1441451"/>
                <a:gd name="connsiteX238" fmla="*/ 577850 w 892174"/>
                <a:gd name="connsiteY238" fmla="*/ 844551 h 1441451"/>
                <a:gd name="connsiteX239" fmla="*/ 581025 w 892174"/>
                <a:gd name="connsiteY239" fmla="*/ 850901 h 1441451"/>
                <a:gd name="connsiteX240" fmla="*/ 584200 w 892174"/>
                <a:gd name="connsiteY240" fmla="*/ 857251 h 1441451"/>
                <a:gd name="connsiteX241" fmla="*/ 593725 w 892174"/>
                <a:gd name="connsiteY241" fmla="*/ 863601 h 1441451"/>
                <a:gd name="connsiteX242" fmla="*/ 606425 w 892174"/>
                <a:gd name="connsiteY242" fmla="*/ 863601 h 1441451"/>
                <a:gd name="connsiteX243" fmla="*/ 609600 w 892174"/>
                <a:gd name="connsiteY243" fmla="*/ 866776 h 1441451"/>
                <a:gd name="connsiteX244" fmla="*/ 612775 w 892174"/>
                <a:gd name="connsiteY244" fmla="*/ 866776 h 1441451"/>
                <a:gd name="connsiteX245" fmla="*/ 622300 w 892174"/>
                <a:gd name="connsiteY245" fmla="*/ 873126 h 1441451"/>
                <a:gd name="connsiteX246" fmla="*/ 622300 w 892174"/>
                <a:gd name="connsiteY246" fmla="*/ 876301 h 1441451"/>
                <a:gd name="connsiteX247" fmla="*/ 619125 w 892174"/>
                <a:gd name="connsiteY247" fmla="*/ 876301 h 1441451"/>
                <a:gd name="connsiteX248" fmla="*/ 619125 w 892174"/>
                <a:gd name="connsiteY248" fmla="*/ 879476 h 1441451"/>
                <a:gd name="connsiteX249" fmla="*/ 622300 w 892174"/>
                <a:gd name="connsiteY249" fmla="*/ 882651 h 1441451"/>
                <a:gd name="connsiteX250" fmla="*/ 625475 w 892174"/>
                <a:gd name="connsiteY250" fmla="*/ 895351 h 1441451"/>
                <a:gd name="connsiteX251" fmla="*/ 628650 w 892174"/>
                <a:gd name="connsiteY251" fmla="*/ 901701 h 1441451"/>
                <a:gd name="connsiteX252" fmla="*/ 625475 w 892174"/>
                <a:gd name="connsiteY252" fmla="*/ 904876 h 1441451"/>
                <a:gd name="connsiteX253" fmla="*/ 622300 w 892174"/>
                <a:gd name="connsiteY253" fmla="*/ 904876 h 1441451"/>
                <a:gd name="connsiteX254" fmla="*/ 622300 w 892174"/>
                <a:gd name="connsiteY254" fmla="*/ 908051 h 1441451"/>
                <a:gd name="connsiteX255" fmla="*/ 625475 w 892174"/>
                <a:gd name="connsiteY255" fmla="*/ 917576 h 1441451"/>
                <a:gd name="connsiteX256" fmla="*/ 628650 w 892174"/>
                <a:gd name="connsiteY256" fmla="*/ 920751 h 1441451"/>
                <a:gd name="connsiteX257" fmla="*/ 628650 w 892174"/>
                <a:gd name="connsiteY257" fmla="*/ 923926 h 1441451"/>
                <a:gd name="connsiteX258" fmla="*/ 628650 w 892174"/>
                <a:gd name="connsiteY258" fmla="*/ 927101 h 1441451"/>
                <a:gd name="connsiteX259" fmla="*/ 628650 w 892174"/>
                <a:gd name="connsiteY259" fmla="*/ 930276 h 1441451"/>
                <a:gd name="connsiteX260" fmla="*/ 628650 w 892174"/>
                <a:gd name="connsiteY260" fmla="*/ 936626 h 1441451"/>
                <a:gd name="connsiteX261" fmla="*/ 628650 w 892174"/>
                <a:gd name="connsiteY261" fmla="*/ 939801 h 1441451"/>
                <a:gd name="connsiteX262" fmla="*/ 631825 w 892174"/>
                <a:gd name="connsiteY262" fmla="*/ 939801 h 1441451"/>
                <a:gd name="connsiteX263" fmla="*/ 631825 w 892174"/>
                <a:gd name="connsiteY263" fmla="*/ 942976 h 1441451"/>
                <a:gd name="connsiteX264" fmla="*/ 647700 w 892174"/>
                <a:gd name="connsiteY264" fmla="*/ 958851 h 1441451"/>
                <a:gd name="connsiteX265" fmla="*/ 650874 w 892174"/>
                <a:gd name="connsiteY265" fmla="*/ 955677 h 1441451"/>
                <a:gd name="connsiteX266" fmla="*/ 650874 w 892174"/>
                <a:gd name="connsiteY266" fmla="*/ 955676 h 1441451"/>
                <a:gd name="connsiteX267" fmla="*/ 650874 w 892174"/>
                <a:gd name="connsiteY267" fmla="*/ 952501 h 1441451"/>
                <a:gd name="connsiteX268" fmla="*/ 650874 w 892174"/>
                <a:gd name="connsiteY268" fmla="*/ 949326 h 1441451"/>
                <a:gd name="connsiteX269" fmla="*/ 650874 w 892174"/>
                <a:gd name="connsiteY269" fmla="*/ 946151 h 1441451"/>
                <a:gd name="connsiteX270" fmla="*/ 650874 w 892174"/>
                <a:gd name="connsiteY270" fmla="*/ 942976 h 1441451"/>
                <a:gd name="connsiteX271" fmla="*/ 660399 w 892174"/>
                <a:gd name="connsiteY271" fmla="*/ 936626 h 1441451"/>
                <a:gd name="connsiteX272" fmla="*/ 666749 w 892174"/>
                <a:gd name="connsiteY272" fmla="*/ 933451 h 1441451"/>
                <a:gd name="connsiteX273" fmla="*/ 682624 w 892174"/>
                <a:gd name="connsiteY273" fmla="*/ 939801 h 1441451"/>
                <a:gd name="connsiteX274" fmla="*/ 685799 w 892174"/>
                <a:gd name="connsiteY274" fmla="*/ 939801 h 1441451"/>
                <a:gd name="connsiteX275" fmla="*/ 688974 w 892174"/>
                <a:gd name="connsiteY275" fmla="*/ 939801 h 1441451"/>
                <a:gd name="connsiteX276" fmla="*/ 698499 w 892174"/>
                <a:gd name="connsiteY276" fmla="*/ 942976 h 1441451"/>
                <a:gd name="connsiteX277" fmla="*/ 701674 w 892174"/>
                <a:gd name="connsiteY277" fmla="*/ 942976 h 1441451"/>
                <a:gd name="connsiteX278" fmla="*/ 708024 w 892174"/>
                <a:gd name="connsiteY278" fmla="*/ 949326 h 1441451"/>
                <a:gd name="connsiteX279" fmla="*/ 711199 w 892174"/>
                <a:gd name="connsiteY279" fmla="*/ 949326 h 1441451"/>
                <a:gd name="connsiteX280" fmla="*/ 714374 w 892174"/>
                <a:gd name="connsiteY280" fmla="*/ 946151 h 1441451"/>
                <a:gd name="connsiteX281" fmla="*/ 714374 w 892174"/>
                <a:gd name="connsiteY281" fmla="*/ 942976 h 1441451"/>
                <a:gd name="connsiteX282" fmla="*/ 717549 w 892174"/>
                <a:gd name="connsiteY282" fmla="*/ 939801 h 1441451"/>
                <a:gd name="connsiteX283" fmla="*/ 717549 w 892174"/>
                <a:gd name="connsiteY283" fmla="*/ 936626 h 1441451"/>
                <a:gd name="connsiteX284" fmla="*/ 717549 w 892174"/>
                <a:gd name="connsiteY284" fmla="*/ 933451 h 1441451"/>
                <a:gd name="connsiteX285" fmla="*/ 727074 w 892174"/>
                <a:gd name="connsiteY285" fmla="*/ 930276 h 1441451"/>
                <a:gd name="connsiteX286" fmla="*/ 730249 w 892174"/>
                <a:gd name="connsiteY286" fmla="*/ 930276 h 1441451"/>
                <a:gd name="connsiteX287" fmla="*/ 733424 w 892174"/>
                <a:gd name="connsiteY287" fmla="*/ 930276 h 1441451"/>
                <a:gd name="connsiteX288" fmla="*/ 733424 w 892174"/>
                <a:gd name="connsiteY288" fmla="*/ 933451 h 1441451"/>
                <a:gd name="connsiteX289" fmla="*/ 736599 w 892174"/>
                <a:gd name="connsiteY289" fmla="*/ 936626 h 1441451"/>
                <a:gd name="connsiteX290" fmla="*/ 739774 w 892174"/>
                <a:gd name="connsiteY290" fmla="*/ 936626 h 1441451"/>
                <a:gd name="connsiteX291" fmla="*/ 755649 w 892174"/>
                <a:gd name="connsiteY291" fmla="*/ 939801 h 1441451"/>
                <a:gd name="connsiteX292" fmla="*/ 771524 w 892174"/>
                <a:gd name="connsiteY292" fmla="*/ 939801 h 1441451"/>
                <a:gd name="connsiteX293" fmla="*/ 771524 w 892174"/>
                <a:gd name="connsiteY293" fmla="*/ 936626 h 1441451"/>
                <a:gd name="connsiteX294" fmla="*/ 774699 w 892174"/>
                <a:gd name="connsiteY294" fmla="*/ 939801 h 1441451"/>
                <a:gd name="connsiteX295" fmla="*/ 784224 w 892174"/>
                <a:gd name="connsiteY295" fmla="*/ 936626 h 1441451"/>
                <a:gd name="connsiteX296" fmla="*/ 784224 w 892174"/>
                <a:gd name="connsiteY296" fmla="*/ 939801 h 1441451"/>
                <a:gd name="connsiteX297" fmla="*/ 787399 w 892174"/>
                <a:gd name="connsiteY297" fmla="*/ 946151 h 1441451"/>
                <a:gd name="connsiteX298" fmla="*/ 787399 w 892174"/>
                <a:gd name="connsiteY298" fmla="*/ 949326 h 1441451"/>
                <a:gd name="connsiteX299" fmla="*/ 790574 w 892174"/>
                <a:gd name="connsiteY299" fmla="*/ 949326 h 1441451"/>
                <a:gd name="connsiteX300" fmla="*/ 800099 w 892174"/>
                <a:gd name="connsiteY300" fmla="*/ 942976 h 1441451"/>
                <a:gd name="connsiteX301" fmla="*/ 806449 w 892174"/>
                <a:gd name="connsiteY301" fmla="*/ 942976 h 1441451"/>
                <a:gd name="connsiteX302" fmla="*/ 809624 w 892174"/>
                <a:gd name="connsiteY302" fmla="*/ 942976 h 1441451"/>
                <a:gd name="connsiteX303" fmla="*/ 812799 w 892174"/>
                <a:gd name="connsiteY303" fmla="*/ 942976 h 1441451"/>
                <a:gd name="connsiteX304" fmla="*/ 815974 w 892174"/>
                <a:gd name="connsiteY304" fmla="*/ 942976 h 1441451"/>
                <a:gd name="connsiteX305" fmla="*/ 822324 w 892174"/>
                <a:gd name="connsiteY305" fmla="*/ 942976 h 1441451"/>
                <a:gd name="connsiteX306" fmla="*/ 825499 w 892174"/>
                <a:gd name="connsiteY306" fmla="*/ 946151 h 1441451"/>
                <a:gd name="connsiteX307" fmla="*/ 828674 w 892174"/>
                <a:gd name="connsiteY307" fmla="*/ 946151 h 1441451"/>
                <a:gd name="connsiteX308" fmla="*/ 831849 w 892174"/>
                <a:gd name="connsiteY308" fmla="*/ 939801 h 1441451"/>
                <a:gd name="connsiteX309" fmla="*/ 831849 w 892174"/>
                <a:gd name="connsiteY309" fmla="*/ 936626 h 1441451"/>
                <a:gd name="connsiteX310" fmla="*/ 831849 w 892174"/>
                <a:gd name="connsiteY310" fmla="*/ 927101 h 1441451"/>
                <a:gd name="connsiteX311" fmla="*/ 838199 w 892174"/>
                <a:gd name="connsiteY311" fmla="*/ 917576 h 1441451"/>
                <a:gd name="connsiteX312" fmla="*/ 841374 w 892174"/>
                <a:gd name="connsiteY312" fmla="*/ 917576 h 1441451"/>
                <a:gd name="connsiteX313" fmla="*/ 847724 w 892174"/>
                <a:gd name="connsiteY313" fmla="*/ 914401 h 1441451"/>
                <a:gd name="connsiteX314" fmla="*/ 854074 w 892174"/>
                <a:gd name="connsiteY314" fmla="*/ 911226 h 1441451"/>
                <a:gd name="connsiteX315" fmla="*/ 857249 w 892174"/>
                <a:gd name="connsiteY315" fmla="*/ 914401 h 1441451"/>
                <a:gd name="connsiteX316" fmla="*/ 857249 w 892174"/>
                <a:gd name="connsiteY316" fmla="*/ 917576 h 1441451"/>
                <a:gd name="connsiteX317" fmla="*/ 860424 w 892174"/>
                <a:gd name="connsiteY317" fmla="*/ 917576 h 1441451"/>
                <a:gd name="connsiteX318" fmla="*/ 866774 w 892174"/>
                <a:gd name="connsiteY318" fmla="*/ 927101 h 1441451"/>
                <a:gd name="connsiteX319" fmla="*/ 873124 w 892174"/>
                <a:gd name="connsiteY319" fmla="*/ 936626 h 1441451"/>
                <a:gd name="connsiteX320" fmla="*/ 873124 w 892174"/>
                <a:gd name="connsiteY320" fmla="*/ 939801 h 1441451"/>
                <a:gd name="connsiteX321" fmla="*/ 869949 w 892174"/>
                <a:gd name="connsiteY321" fmla="*/ 939801 h 1441451"/>
                <a:gd name="connsiteX322" fmla="*/ 873124 w 892174"/>
                <a:gd name="connsiteY322" fmla="*/ 946151 h 1441451"/>
                <a:gd name="connsiteX323" fmla="*/ 879474 w 892174"/>
                <a:gd name="connsiteY323" fmla="*/ 955676 h 1441451"/>
                <a:gd name="connsiteX324" fmla="*/ 879474 w 892174"/>
                <a:gd name="connsiteY324" fmla="*/ 958851 h 1441451"/>
                <a:gd name="connsiteX325" fmla="*/ 882649 w 892174"/>
                <a:gd name="connsiteY325" fmla="*/ 962026 h 1441451"/>
                <a:gd name="connsiteX326" fmla="*/ 882649 w 892174"/>
                <a:gd name="connsiteY326" fmla="*/ 965201 h 1441451"/>
                <a:gd name="connsiteX327" fmla="*/ 885824 w 892174"/>
                <a:gd name="connsiteY327" fmla="*/ 965201 h 1441451"/>
                <a:gd name="connsiteX328" fmla="*/ 885824 w 892174"/>
                <a:gd name="connsiteY328" fmla="*/ 968376 h 1441451"/>
                <a:gd name="connsiteX329" fmla="*/ 888999 w 892174"/>
                <a:gd name="connsiteY329" fmla="*/ 968376 h 1441451"/>
                <a:gd name="connsiteX330" fmla="*/ 892174 w 892174"/>
                <a:gd name="connsiteY330" fmla="*/ 968376 h 1441451"/>
                <a:gd name="connsiteX331" fmla="*/ 892174 w 892174"/>
                <a:gd name="connsiteY331" fmla="*/ 974726 h 1441451"/>
                <a:gd name="connsiteX332" fmla="*/ 888999 w 892174"/>
                <a:gd name="connsiteY332" fmla="*/ 990601 h 1441451"/>
                <a:gd name="connsiteX333" fmla="*/ 888999 w 892174"/>
                <a:gd name="connsiteY333" fmla="*/ 996951 h 1441451"/>
                <a:gd name="connsiteX334" fmla="*/ 885824 w 892174"/>
                <a:gd name="connsiteY334" fmla="*/ 1009651 h 1441451"/>
                <a:gd name="connsiteX335" fmla="*/ 885824 w 892174"/>
                <a:gd name="connsiteY335" fmla="*/ 1025526 h 1441451"/>
                <a:gd name="connsiteX336" fmla="*/ 882649 w 892174"/>
                <a:gd name="connsiteY336" fmla="*/ 1041401 h 1441451"/>
                <a:gd name="connsiteX337" fmla="*/ 879474 w 892174"/>
                <a:gd name="connsiteY337" fmla="*/ 1060451 h 1441451"/>
                <a:gd name="connsiteX338" fmla="*/ 879474 w 892174"/>
                <a:gd name="connsiteY338" fmla="*/ 1063626 h 1441451"/>
                <a:gd name="connsiteX339" fmla="*/ 879474 w 892174"/>
                <a:gd name="connsiteY339" fmla="*/ 1076326 h 1441451"/>
                <a:gd name="connsiteX340" fmla="*/ 873124 w 892174"/>
                <a:gd name="connsiteY340" fmla="*/ 1130301 h 1441451"/>
                <a:gd name="connsiteX341" fmla="*/ 869949 w 892174"/>
                <a:gd name="connsiteY341" fmla="*/ 1139826 h 1441451"/>
                <a:gd name="connsiteX342" fmla="*/ 869949 w 892174"/>
                <a:gd name="connsiteY342" fmla="*/ 1143001 h 1441451"/>
                <a:gd name="connsiteX343" fmla="*/ 869949 w 892174"/>
                <a:gd name="connsiteY343" fmla="*/ 1146176 h 1441451"/>
                <a:gd name="connsiteX344" fmla="*/ 869949 w 892174"/>
                <a:gd name="connsiteY344" fmla="*/ 1149351 h 1441451"/>
                <a:gd name="connsiteX345" fmla="*/ 869950 w 892174"/>
                <a:gd name="connsiteY345" fmla="*/ 1149351 h 1441451"/>
                <a:gd name="connsiteX346" fmla="*/ 869950 w 892174"/>
                <a:gd name="connsiteY346" fmla="*/ 1152526 h 1441451"/>
                <a:gd name="connsiteX347" fmla="*/ 869950 w 892174"/>
                <a:gd name="connsiteY347" fmla="*/ 1158876 h 1441451"/>
                <a:gd name="connsiteX348" fmla="*/ 866775 w 892174"/>
                <a:gd name="connsiteY348" fmla="*/ 1177926 h 1441451"/>
                <a:gd name="connsiteX349" fmla="*/ 866775 w 892174"/>
                <a:gd name="connsiteY349" fmla="*/ 1181101 h 1441451"/>
                <a:gd name="connsiteX350" fmla="*/ 866775 w 892174"/>
                <a:gd name="connsiteY350" fmla="*/ 1184276 h 1441451"/>
                <a:gd name="connsiteX351" fmla="*/ 866775 w 892174"/>
                <a:gd name="connsiteY351" fmla="*/ 1190626 h 1441451"/>
                <a:gd name="connsiteX352" fmla="*/ 863600 w 892174"/>
                <a:gd name="connsiteY352" fmla="*/ 1203326 h 1441451"/>
                <a:gd name="connsiteX353" fmla="*/ 860425 w 892174"/>
                <a:gd name="connsiteY353" fmla="*/ 1216026 h 1441451"/>
                <a:gd name="connsiteX354" fmla="*/ 860425 w 892174"/>
                <a:gd name="connsiteY354" fmla="*/ 1222376 h 1441451"/>
                <a:gd name="connsiteX355" fmla="*/ 860425 w 892174"/>
                <a:gd name="connsiteY355" fmla="*/ 1228726 h 1441451"/>
                <a:gd name="connsiteX356" fmla="*/ 860425 w 892174"/>
                <a:gd name="connsiteY356" fmla="*/ 1231901 h 1441451"/>
                <a:gd name="connsiteX357" fmla="*/ 857250 w 892174"/>
                <a:gd name="connsiteY357" fmla="*/ 1244601 h 1441451"/>
                <a:gd name="connsiteX358" fmla="*/ 857250 w 892174"/>
                <a:gd name="connsiteY358" fmla="*/ 1263651 h 1441451"/>
                <a:gd name="connsiteX359" fmla="*/ 854075 w 892174"/>
                <a:gd name="connsiteY359" fmla="*/ 1285876 h 1441451"/>
                <a:gd name="connsiteX360" fmla="*/ 847725 w 892174"/>
                <a:gd name="connsiteY360" fmla="*/ 1323976 h 1441451"/>
                <a:gd name="connsiteX361" fmla="*/ 844550 w 892174"/>
                <a:gd name="connsiteY361" fmla="*/ 1343026 h 1441451"/>
                <a:gd name="connsiteX362" fmla="*/ 844550 w 892174"/>
                <a:gd name="connsiteY362" fmla="*/ 1346201 h 1441451"/>
                <a:gd name="connsiteX363" fmla="*/ 844550 w 892174"/>
                <a:gd name="connsiteY363" fmla="*/ 1349376 h 1441451"/>
                <a:gd name="connsiteX364" fmla="*/ 844550 w 892174"/>
                <a:gd name="connsiteY364" fmla="*/ 1362076 h 1441451"/>
                <a:gd name="connsiteX365" fmla="*/ 841375 w 892174"/>
                <a:gd name="connsiteY365" fmla="*/ 1377951 h 1441451"/>
                <a:gd name="connsiteX366" fmla="*/ 838200 w 892174"/>
                <a:gd name="connsiteY366" fmla="*/ 1397001 h 1441451"/>
                <a:gd name="connsiteX367" fmla="*/ 838200 w 892174"/>
                <a:gd name="connsiteY367" fmla="*/ 1412876 h 1441451"/>
                <a:gd name="connsiteX368" fmla="*/ 835025 w 892174"/>
                <a:gd name="connsiteY368" fmla="*/ 1435101 h 1441451"/>
                <a:gd name="connsiteX369" fmla="*/ 835025 w 892174"/>
                <a:gd name="connsiteY369" fmla="*/ 1438276 h 1441451"/>
                <a:gd name="connsiteX370" fmla="*/ 835025 w 892174"/>
                <a:gd name="connsiteY370" fmla="*/ 1441451 h 1441451"/>
                <a:gd name="connsiteX371" fmla="*/ 822325 w 892174"/>
                <a:gd name="connsiteY371" fmla="*/ 1438276 h 1441451"/>
                <a:gd name="connsiteX372" fmla="*/ 803275 w 892174"/>
                <a:gd name="connsiteY372" fmla="*/ 1435101 h 1441451"/>
                <a:gd name="connsiteX373" fmla="*/ 781050 w 892174"/>
                <a:gd name="connsiteY373" fmla="*/ 1435101 h 1441451"/>
                <a:gd name="connsiteX374" fmla="*/ 768350 w 892174"/>
                <a:gd name="connsiteY374" fmla="*/ 1431926 h 1441451"/>
                <a:gd name="connsiteX375" fmla="*/ 730250 w 892174"/>
                <a:gd name="connsiteY375" fmla="*/ 1425576 h 1441451"/>
                <a:gd name="connsiteX376" fmla="*/ 692150 w 892174"/>
                <a:gd name="connsiteY376" fmla="*/ 1422401 h 1441451"/>
                <a:gd name="connsiteX377" fmla="*/ 685800 w 892174"/>
                <a:gd name="connsiteY377" fmla="*/ 1422401 h 1441451"/>
                <a:gd name="connsiteX378" fmla="*/ 676275 w 892174"/>
                <a:gd name="connsiteY378" fmla="*/ 1419226 h 1441451"/>
                <a:gd name="connsiteX379" fmla="*/ 673100 w 892174"/>
                <a:gd name="connsiteY379" fmla="*/ 1419226 h 1441451"/>
                <a:gd name="connsiteX380" fmla="*/ 669925 w 892174"/>
                <a:gd name="connsiteY380" fmla="*/ 1419226 h 1441451"/>
                <a:gd name="connsiteX381" fmla="*/ 650875 w 892174"/>
                <a:gd name="connsiteY381" fmla="*/ 1416051 h 1441451"/>
                <a:gd name="connsiteX382" fmla="*/ 631825 w 892174"/>
                <a:gd name="connsiteY382" fmla="*/ 1412876 h 1441451"/>
                <a:gd name="connsiteX383" fmla="*/ 587375 w 892174"/>
                <a:gd name="connsiteY383" fmla="*/ 1406526 h 1441451"/>
                <a:gd name="connsiteX384" fmla="*/ 565150 w 892174"/>
                <a:gd name="connsiteY384" fmla="*/ 1403351 h 1441451"/>
                <a:gd name="connsiteX385" fmla="*/ 558800 w 892174"/>
                <a:gd name="connsiteY385" fmla="*/ 1403351 h 1441451"/>
                <a:gd name="connsiteX386" fmla="*/ 552450 w 892174"/>
                <a:gd name="connsiteY386" fmla="*/ 1403351 h 1441451"/>
                <a:gd name="connsiteX387" fmla="*/ 530225 w 892174"/>
                <a:gd name="connsiteY387" fmla="*/ 1400176 h 1441451"/>
                <a:gd name="connsiteX388" fmla="*/ 508000 w 892174"/>
                <a:gd name="connsiteY388" fmla="*/ 1397001 h 1441451"/>
                <a:gd name="connsiteX389" fmla="*/ 444500 w 892174"/>
                <a:gd name="connsiteY389" fmla="*/ 1387476 h 1441451"/>
                <a:gd name="connsiteX390" fmla="*/ 438150 w 892174"/>
                <a:gd name="connsiteY390" fmla="*/ 1387476 h 1441451"/>
                <a:gd name="connsiteX391" fmla="*/ 434975 w 892174"/>
                <a:gd name="connsiteY391" fmla="*/ 1387476 h 1441451"/>
                <a:gd name="connsiteX392" fmla="*/ 434975 w 892174"/>
                <a:gd name="connsiteY392" fmla="*/ 1384301 h 1441451"/>
                <a:gd name="connsiteX393" fmla="*/ 425450 w 892174"/>
                <a:gd name="connsiteY393" fmla="*/ 1384301 h 1441451"/>
                <a:gd name="connsiteX394" fmla="*/ 415925 w 892174"/>
                <a:gd name="connsiteY394" fmla="*/ 1381126 h 1441451"/>
                <a:gd name="connsiteX395" fmla="*/ 400050 w 892174"/>
                <a:gd name="connsiteY395" fmla="*/ 1377951 h 1441451"/>
                <a:gd name="connsiteX396" fmla="*/ 381000 w 892174"/>
                <a:gd name="connsiteY396" fmla="*/ 1377951 h 1441451"/>
                <a:gd name="connsiteX397" fmla="*/ 368300 w 892174"/>
                <a:gd name="connsiteY397" fmla="*/ 1374776 h 1441451"/>
                <a:gd name="connsiteX398" fmla="*/ 355600 w 892174"/>
                <a:gd name="connsiteY398" fmla="*/ 1371601 h 1441451"/>
                <a:gd name="connsiteX399" fmla="*/ 352425 w 892174"/>
                <a:gd name="connsiteY399" fmla="*/ 1371601 h 1441451"/>
                <a:gd name="connsiteX400" fmla="*/ 349250 w 892174"/>
                <a:gd name="connsiteY400" fmla="*/ 1371601 h 1441451"/>
                <a:gd name="connsiteX401" fmla="*/ 346075 w 892174"/>
                <a:gd name="connsiteY401" fmla="*/ 1371601 h 1441451"/>
                <a:gd name="connsiteX402" fmla="*/ 336550 w 892174"/>
                <a:gd name="connsiteY402" fmla="*/ 1368426 h 1441451"/>
                <a:gd name="connsiteX403" fmla="*/ 320675 w 892174"/>
                <a:gd name="connsiteY403" fmla="*/ 1365251 h 1441451"/>
                <a:gd name="connsiteX404" fmla="*/ 314325 w 892174"/>
                <a:gd name="connsiteY404" fmla="*/ 1365251 h 1441451"/>
                <a:gd name="connsiteX405" fmla="*/ 311150 w 892174"/>
                <a:gd name="connsiteY405" fmla="*/ 1365251 h 1441451"/>
                <a:gd name="connsiteX406" fmla="*/ 292100 w 892174"/>
                <a:gd name="connsiteY406" fmla="*/ 1362076 h 1441451"/>
                <a:gd name="connsiteX407" fmla="*/ 282575 w 892174"/>
                <a:gd name="connsiteY407" fmla="*/ 1358901 h 1441451"/>
                <a:gd name="connsiteX408" fmla="*/ 276225 w 892174"/>
                <a:gd name="connsiteY408" fmla="*/ 1358901 h 1441451"/>
                <a:gd name="connsiteX409" fmla="*/ 273050 w 892174"/>
                <a:gd name="connsiteY409" fmla="*/ 1358901 h 1441451"/>
                <a:gd name="connsiteX410" fmla="*/ 266700 w 892174"/>
                <a:gd name="connsiteY410" fmla="*/ 1358901 h 1441451"/>
                <a:gd name="connsiteX411" fmla="*/ 263525 w 892174"/>
                <a:gd name="connsiteY411" fmla="*/ 1355726 h 1441451"/>
                <a:gd name="connsiteX412" fmla="*/ 260350 w 892174"/>
                <a:gd name="connsiteY412" fmla="*/ 1355726 h 1441451"/>
                <a:gd name="connsiteX413" fmla="*/ 238125 w 892174"/>
                <a:gd name="connsiteY413" fmla="*/ 1352551 h 1441451"/>
                <a:gd name="connsiteX414" fmla="*/ 231775 w 892174"/>
                <a:gd name="connsiteY414" fmla="*/ 1352551 h 1441451"/>
                <a:gd name="connsiteX415" fmla="*/ 187325 w 892174"/>
                <a:gd name="connsiteY415" fmla="*/ 1343026 h 1441451"/>
                <a:gd name="connsiteX416" fmla="*/ 158750 w 892174"/>
                <a:gd name="connsiteY416" fmla="*/ 1339851 h 1441451"/>
                <a:gd name="connsiteX417" fmla="*/ 155575 w 892174"/>
                <a:gd name="connsiteY417" fmla="*/ 1336676 h 1441451"/>
                <a:gd name="connsiteX418" fmla="*/ 152400 w 892174"/>
                <a:gd name="connsiteY418" fmla="*/ 1336676 h 1441451"/>
                <a:gd name="connsiteX419" fmla="*/ 142875 w 892174"/>
                <a:gd name="connsiteY419" fmla="*/ 1336676 h 1441451"/>
                <a:gd name="connsiteX420" fmla="*/ 114300 w 892174"/>
                <a:gd name="connsiteY420" fmla="*/ 1330326 h 1441451"/>
                <a:gd name="connsiteX421" fmla="*/ 92075 w 892174"/>
                <a:gd name="connsiteY421" fmla="*/ 1327151 h 1441451"/>
                <a:gd name="connsiteX422" fmla="*/ 88900 w 892174"/>
                <a:gd name="connsiteY422" fmla="*/ 1327151 h 1441451"/>
                <a:gd name="connsiteX423" fmla="*/ 79375 w 892174"/>
                <a:gd name="connsiteY423" fmla="*/ 1323976 h 1441451"/>
                <a:gd name="connsiteX424" fmla="*/ 73025 w 892174"/>
                <a:gd name="connsiteY424" fmla="*/ 1323976 h 1441451"/>
                <a:gd name="connsiteX425" fmla="*/ 34925 w 892174"/>
                <a:gd name="connsiteY425" fmla="*/ 1314451 h 1441451"/>
                <a:gd name="connsiteX426" fmla="*/ 12700 w 892174"/>
                <a:gd name="connsiteY426" fmla="*/ 1311276 h 1441451"/>
                <a:gd name="connsiteX427" fmla="*/ 0 w 892174"/>
                <a:gd name="connsiteY427" fmla="*/ 1308101 h 1441451"/>
                <a:gd name="connsiteX428" fmla="*/ 6350 w 892174"/>
                <a:gd name="connsiteY428" fmla="*/ 1276351 h 1441451"/>
                <a:gd name="connsiteX429" fmla="*/ 15875 w 892174"/>
                <a:gd name="connsiteY429" fmla="*/ 1222376 h 1441451"/>
                <a:gd name="connsiteX430" fmla="*/ 25400 w 892174"/>
                <a:gd name="connsiteY430" fmla="*/ 1181101 h 1441451"/>
                <a:gd name="connsiteX431" fmla="*/ 25400 w 892174"/>
                <a:gd name="connsiteY431" fmla="*/ 1174751 h 1441451"/>
                <a:gd name="connsiteX432" fmla="*/ 34925 w 892174"/>
                <a:gd name="connsiteY432" fmla="*/ 1120776 h 1441451"/>
                <a:gd name="connsiteX433" fmla="*/ 38100 w 892174"/>
                <a:gd name="connsiteY433" fmla="*/ 1111251 h 1441451"/>
                <a:gd name="connsiteX434" fmla="*/ 41275 w 892174"/>
                <a:gd name="connsiteY434" fmla="*/ 1098551 h 1441451"/>
                <a:gd name="connsiteX435" fmla="*/ 41275 w 892174"/>
                <a:gd name="connsiteY435" fmla="*/ 1092201 h 1441451"/>
                <a:gd name="connsiteX436" fmla="*/ 44450 w 892174"/>
                <a:gd name="connsiteY436" fmla="*/ 1076326 h 1441451"/>
                <a:gd name="connsiteX437" fmla="*/ 44450 w 892174"/>
                <a:gd name="connsiteY437" fmla="*/ 1073151 h 1441451"/>
                <a:gd name="connsiteX438" fmla="*/ 44450 w 892174"/>
                <a:gd name="connsiteY438" fmla="*/ 1069976 h 1441451"/>
                <a:gd name="connsiteX439" fmla="*/ 50800 w 892174"/>
                <a:gd name="connsiteY439" fmla="*/ 1047751 h 1441451"/>
                <a:gd name="connsiteX440" fmla="*/ 53975 w 892174"/>
                <a:gd name="connsiteY440" fmla="*/ 1028701 h 1441451"/>
                <a:gd name="connsiteX441" fmla="*/ 53975 w 892174"/>
                <a:gd name="connsiteY441" fmla="*/ 1022351 h 1441451"/>
                <a:gd name="connsiteX442" fmla="*/ 57150 w 892174"/>
                <a:gd name="connsiteY442" fmla="*/ 1012826 h 1441451"/>
                <a:gd name="connsiteX443" fmla="*/ 60325 w 892174"/>
                <a:gd name="connsiteY443" fmla="*/ 996951 h 1441451"/>
                <a:gd name="connsiteX444" fmla="*/ 60325 w 892174"/>
                <a:gd name="connsiteY444" fmla="*/ 993776 h 1441451"/>
                <a:gd name="connsiteX445" fmla="*/ 60325 w 892174"/>
                <a:gd name="connsiteY445" fmla="*/ 990601 h 1441451"/>
                <a:gd name="connsiteX446" fmla="*/ 60325 w 892174"/>
                <a:gd name="connsiteY446" fmla="*/ 987426 h 1441451"/>
                <a:gd name="connsiteX447" fmla="*/ 63500 w 892174"/>
                <a:gd name="connsiteY447" fmla="*/ 971551 h 1441451"/>
                <a:gd name="connsiteX448" fmla="*/ 63500 w 892174"/>
                <a:gd name="connsiteY448" fmla="*/ 965201 h 1441451"/>
                <a:gd name="connsiteX449" fmla="*/ 66675 w 892174"/>
                <a:gd name="connsiteY449" fmla="*/ 958851 h 1441451"/>
                <a:gd name="connsiteX450" fmla="*/ 73025 w 892174"/>
                <a:gd name="connsiteY450" fmla="*/ 955676 h 1441451"/>
                <a:gd name="connsiteX451" fmla="*/ 73026 w 892174"/>
                <a:gd name="connsiteY451" fmla="*/ 955676 h 1441451"/>
                <a:gd name="connsiteX452" fmla="*/ 73449 w 892174"/>
                <a:gd name="connsiteY452" fmla="*/ 954830 h 1441451"/>
                <a:gd name="connsiteX453" fmla="*/ 73449 w 892174"/>
                <a:gd name="connsiteY453" fmla="*/ 953656 h 1441451"/>
                <a:gd name="connsiteX454" fmla="*/ 74036 w 892174"/>
                <a:gd name="connsiteY454" fmla="*/ 953656 h 1441451"/>
                <a:gd name="connsiteX455" fmla="*/ 76201 w 892174"/>
                <a:gd name="connsiteY455" fmla="*/ 949326 h 1441451"/>
                <a:gd name="connsiteX456" fmla="*/ 82551 w 892174"/>
                <a:gd name="connsiteY456" fmla="*/ 936626 h 1441451"/>
                <a:gd name="connsiteX457" fmla="*/ 85726 w 892174"/>
                <a:gd name="connsiteY457" fmla="*/ 930276 h 1441451"/>
                <a:gd name="connsiteX458" fmla="*/ 85726 w 892174"/>
                <a:gd name="connsiteY458" fmla="*/ 927101 h 1441451"/>
                <a:gd name="connsiteX459" fmla="*/ 85726 w 892174"/>
                <a:gd name="connsiteY459" fmla="*/ 917576 h 1441451"/>
                <a:gd name="connsiteX460" fmla="*/ 95251 w 892174"/>
                <a:gd name="connsiteY460" fmla="*/ 908051 h 1441451"/>
                <a:gd name="connsiteX461" fmla="*/ 95250 w 892174"/>
                <a:gd name="connsiteY461" fmla="*/ 908051 h 1441451"/>
                <a:gd name="connsiteX462" fmla="*/ 95250 w 892174"/>
                <a:gd name="connsiteY462" fmla="*/ 904876 h 1441451"/>
                <a:gd name="connsiteX463" fmla="*/ 95250 w 892174"/>
                <a:gd name="connsiteY463" fmla="*/ 901701 h 1441451"/>
                <a:gd name="connsiteX464" fmla="*/ 85725 w 892174"/>
                <a:gd name="connsiteY464" fmla="*/ 889001 h 1441451"/>
                <a:gd name="connsiteX465" fmla="*/ 85725 w 892174"/>
                <a:gd name="connsiteY465" fmla="*/ 885826 h 1441451"/>
                <a:gd name="connsiteX466" fmla="*/ 66675 w 892174"/>
                <a:gd name="connsiteY466" fmla="*/ 879476 h 1441451"/>
                <a:gd name="connsiteX467" fmla="*/ 66675 w 892174"/>
                <a:gd name="connsiteY467" fmla="*/ 882651 h 1441451"/>
                <a:gd name="connsiteX468" fmla="*/ 63500 w 892174"/>
                <a:gd name="connsiteY468" fmla="*/ 882651 h 1441451"/>
                <a:gd name="connsiteX469" fmla="*/ 63500 w 892174"/>
                <a:gd name="connsiteY469" fmla="*/ 879476 h 1441451"/>
                <a:gd name="connsiteX470" fmla="*/ 60325 w 892174"/>
                <a:gd name="connsiteY470" fmla="*/ 879476 h 1441451"/>
                <a:gd name="connsiteX471" fmla="*/ 57150 w 892174"/>
                <a:gd name="connsiteY471" fmla="*/ 876301 h 1441451"/>
                <a:gd name="connsiteX472" fmla="*/ 57150 w 892174"/>
                <a:gd name="connsiteY472" fmla="*/ 873126 h 1441451"/>
                <a:gd name="connsiteX473" fmla="*/ 53975 w 892174"/>
                <a:gd name="connsiteY473" fmla="*/ 873126 h 1441451"/>
                <a:gd name="connsiteX474" fmla="*/ 53975 w 892174"/>
                <a:gd name="connsiteY474" fmla="*/ 869951 h 1441451"/>
                <a:gd name="connsiteX475" fmla="*/ 57150 w 892174"/>
                <a:gd name="connsiteY475" fmla="*/ 869951 h 1441451"/>
                <a:gd name="connsiteX476" fmla="*/ 60325 w 892174"/>
                <a:gd name="connsiteY476" fmla="*/ 869951 h 1441451"/>
                <a:gd name="connsiteX477" fmla="*/ 60325 w 892174"/>
                <a:gd name="connsiteY477" fmla="*/ 866776 h 1441451"/>
                <a:gd name="connsiteX478" fmla="*/ 60325 w 892174"/>
                <a:gd name="connsiteY478" fmla="*/ 863601 h 1441451"/>
                <a:gd name="connsiteX479" fmla="*/ 60325 w 892174"/>
                <a:gd name="connsiteY479" fmla="*/ 850901 h 1441451"/>
                <a:gd name="connsiteX480" fmla="*/ 63500 w 892174"/>
                <a:gd name="connsiteY480" fmla="*/ 838201 h 1441451"/>
                <a:gd name="connsiteX481" fmla="*/ 63500 w 892174"/>
                <a:gd name="connsiteY481" fmla="*/ 835026 h 1441451"/>
                <a:gd name="connsiteX482" fmla="*/ 66675 w 892174"/>
                <a:gd name="connsiteY482" fmla="*/ 831851 h 1441451"/>
                <a:gd name="connsiteX483" fmla="*/ 69850 w 892174"/>
                <a:gd name="connsiteY483" fmla="*/ 828676 h 1441451"/>
                <a:gd name="connsiteX484" fmla="*/ 73025 w 892174"/>
                <a:gd name="connsiteY484" fmla="*/ 828676 h 1441451"/>
                <a:gd name="connsiteX485" fmla="*/ 76200 w 892174"/>
                <a:gd name="connsiteY485" fmla="*/ 828676 h 1441451"/>
                <a:gd name="connsiteX486" fmla="*/ 79375 w 892174"/>
                <a:gd name="connsiteY486" fmla="*/ 819151 h 1441451"/>
                <a:gd name="connsiteX487" fmla="*/ 79375 w 892174"/>
                <a:gd name="connsiteY487" fmla="*/ 815976 h 1441451"/>
                <a:gd name="connsiteX488" fmla="*/ 85725 w 892174"/>
                <a:gd name="connsiteY488" fmla="*/ 806451 h 1441451"/>
                <a:gd name="connsiteX489" fmla="*/ 92075 w 892174"/>
                <a:gd name="connsiteY489" fmla="*/ 796926 h 1441451"/>
                <a:gd name="connsiteX490" fmla="*/ 114300 w 892174"/>
                <a:gd name="connsiteY490" fmla="*/ 784226 h 1441451"/>
                <a:gd name="connsiteX491" fmla="*/ 117475 w 892174"/>
                <a:gd name="connsiteY491" fmla="*/ 777876 h 1441451"/>
                <a:gd name="connsiteX492" fmla="*/ 123825 w 892174"/>
                <a:gd name="connsiteY492" fmla="*/ 771526 h 1441451"/>
                <a:gd name="connsiteX493" fmla="*/ 127000 w 892174"/>
                <a:gd name="connsiteY493" fmla="*/ 768351 h 1441451"/>
                <a:gd name="connsiteX494" fmla="*/ 130175 w 892174"/>
                <a:gd name="connsiteY494" fmla="*/ 762001 h 1441451"/>
                <a:gd name="connsiteX495" fmla="*/ 130175 w 892174"/>
                <a:gd name="connsiteY495" fmla="*/ 755651 h 1441451"/>
                <a:gd name="connsiteX496" fmla="*/ 133350 w 892174"/>
                <a:gd name="connsiteY496" fmla="*/ 742951 h 1441451"/>
                <a:gd name="connsiteX497" fmla="*/ 136525 w 892174"/>
                <a:gd name="connsiteY497" fmla="*/ 739776 h 1441451"/>
                <a:gd name="connsiteX498" fmla="*/ 139700 w 892174"/>
                <a:gd name="connsiteY498" fmla="*/ 739776 h 1441451"/>
                <a:gd name="connsiteX499" fmla="*/ 142875 w 892174"/>
                <a:gd name="connsiteY499" fmla="*/ 736601 h 1441451"/>
                <a:gd name="connsiteX500" fmla="*/ 142875 w 892174"/>
                <a:gd name="connsiteY500" fmla="*/ 733426 h 1441451"/>
                <a:gd name="connsiteX501" fmla="*/ 142875 w 892174"/>
                <a:gd name="connsiteY501" fmla="*/ 730251 h 1441451"/>
                <a:gd name="connsiteX502" fmla="*/ 146050 w 892174"/>
                <a:gd name="connsiteY502" fmla="*/ 730251 h 1441451"/>
                <a:gd name="connsiteX503" fmla="*/ 152400 w 892174"/>
                <a:gd name="connsiteY503" fmla="*/ 727076 h 1441451"/>
                <a:gd name="connsiteX504" fmla="*/ 152400 w 892174"/>
                <a:gd name="connsiteY504" fmla="*/ 723901 h 1441451"/>
                <a:gd name="connsiteX505" fmla="*/ 155575 w 892174"/>
                <a:gd name="connsiteY505" fmla="*/ 717551 h 1441451"/>
                <a:gd name="connsiteX506" fmla="*/ 155575 w 892174"/>
                <a:gd name="connsiteY506" fmla="*/ 711201 h 1441451"/>
                <a:gd name="connsiteX507" fmla="*/ 158750 w 892174"/>
                <a:gd name="connsiteY507" fmla="*/ 708026 h 1441451"/>
                <a:gd name="connsiteX508" fmla="*/ 158750 w 892174"/>
                <a:gd name="connsiteY508" fmla="*/ 704851 h 1441451"/>
                <a:gd name="connsiteX509" fmla="*/ 161925 w 892174"/>
                <a:gd name="connsiteY509" fmla="*/ 701676 h 1441451"/>
                <a:gd name="connsiteX510" fmla="*/ 165101 w 892174"/>
                <a:gd name="connsiteY510" fmla="*/ 703264 h 1441451"/>
                <a:gd name="connsiteX511" fmla="*/ 165101 w 892174"/>
                <a:gd name="connsiteY511" fmla="*/ 703007 h 1441451"/>
                <a:gd name="connsiteX512" fmla="*/ 165918 w 892174"/>
                <a:gd name="connsiteY512" fmla="*/ 703007 h 1441451"/>
                <a:gd name="connsiteX513" fmla="*/ 161925 w 892174"/>
                <a:gd name="connsiteY513" fmla="*/ 701676 h 1441451"/>
                <a:gd name="connsiteX514" fmla="*/ 165100 w 892174"/>
                <a:gd name="connsiteY514" fmla="*/ 701676 h 1441451"/>
                <a:gd name="connsiteX515" fmla="*/ 165100 w 892174"/>
                <a:gd name="connsiteY515" fmla="*/ 698501 h 1441451"/>
                <a:gd name="connsiteX516" fmla="*/ 165100 w 892174"/>
                <a:gd name="connsiteY516" fmla="*/ 692151 h 1441451"/>
                <a:gd name="connsiteX517" fmla="*/ 180975 w 892174"/>
                <a:gd name="connsiteY517" fmla="*/ 673101 h 1441451"/>
                <a:gd name="connsiteX518" fmla="*/ 193675 w 892174"/>
                <a:gd name="connsiteY518" fmla="*/ 654051 h 1441451"/>
                <a:gd name="connsiteX519" fmla="*/ 200025 w 892174"/>
                <a:gd name="connsiteY519" fmla="*/ 650876 h 1441451"/>
                <a:gd name="connsiteX520" fmla="*/ 200025 w 892174"/>
                <a:gd name="connsiteY520" fmla="*/ 647701 h 1441451"/>
                <a:gd name="connsiteX521" fmla="*/ 203200 w 892174"/>
                <a:gd name="connsiteY521" fmla="*/ 647701 h 1441451"/>
                <a:gd name="connsiteX522" fmla="*/ 203200 w 892174"/>
                <a:gd name="connsiteY522" fmla="*/ 644526 h 1441451"/>
                <a:gd name="connsiteX523" fmla="*/ 203200 w 892174"/>
                <a:gd name="connsiteY523" fmla="*/ 641351 h 1441451"/>
                <a:gd name="connsiteX524" fmla="*/ 203200 w 892174"/>
                <a:gd name="connsiteY524" fmla="*/ 635001 h 1441451"/>
                <a:gd name="connsiteX525" fmla="*/ 200025 w 892174"/>
                <a:gd name="connsiteY525" fmla="*/ 631826 h 1441451"/>
                <a:gd name="connsiteX526" fmla="*/ 200025 w 892174"/>
                <a:gd name="connsiteY526" fmla="*/ 615951 h 1441451"/>
                <a:gd name="connsiteX527" fmla="*/ 196850 w 892174"/>
                <a:gd name="connsiteY527" fmla="*/ 615951 h 1441451"/>
                <a:gd name="connsiteX528" fmla="*/ 193675 w 892174"/>
                <a:gd name="connsiteY528" fmla="*/ 609601 h 1441451"/>
                <a:gd name="connsiteX529" fmla="*/ 177800 w 892174"/>
                <a:gd name="connsiteY529" fmla="*/ 596901 h 1441451"/>
                <a:gd name="connsiteX530" fmla="*/ 174625 w 892174"/>
                <a:gd name="connsiteY530" fmla="*/ 596901 h 1441451"/>
                <a:gd name="connsiteX531" fmla="*/ 171450 w 892174"/>
                <a:gd name="connsiteY531" fmla="*/ 596901 h 1441451"/>
                <a:gd name="connsiteX532" fmla="*/ 168275 w 892174"/>
                <a:gd name="connsiteY532" fmla="*/ 596901 h 1441451"/>
                <a:gd name="connsiteX533" fmla="*/ 168275 w 892174"/>
                <a:gd name="connsiteY533" fmla="*/ 590551 h 1441451"/>
                <a:gd name="connsiteX534" fmla="*/ 171450 w 892174"/>
                <a:gd name="connsiteY534" fmla="*/ 590551 h 1441451"/>
                <a:gd name="connsiteX535" fmla="*/ 171450 w 892174"/>
                <a:gd name="connsiteY535" fmla="*/ 590550 h 1441451"/>
                <a:gd name="connsiteX536" fmla="*/ 168275 w 892174"/>
                <a:gd name="connsiteY536" fmla="*/ 590550 h 1441451"/>
                <a:gd name="connsiteX537" fmla="*/ 165100 w 892174"/>
                <a:gd name="connsiteY537" fmla="*/ 587375 h 1441451"/>
                <a:gd name="connsiteX538" fmla="*/ 165100 w 892174"/>
                <a:gd name="connsiteY538" fmla="*/ 584200 h 1441451"/>
                <a:gd name="connsiteX539" fmla="*/ 161925 w 892174"/>
                <a:gd name="connsiteY539" fmla="*/ 581025 h 1441451"/>
                <a:gd name="connsiteX540" fmla="*/ 161925 w 892174"/>
                <a:gd name="connsiteY540" fmla="*/ 577850 h 1441451"/>
                <a:gd name="connsiteX541" fmla="*/ 158750 w 892174"/>
                <a:gd name="connsiteY541" fmla="*/ 571500 h 1441451"/>
                <a:gd name="connsiteX542" fmla="*/ 158750 w 892174"/>
                <a:gd name="connsiteY542" fmla="*/ 561975 h 1441451"/>
                <a:gd name="connsiteX543" fmla="*/ 155575 w 892174"/>
                <a:gd name="connsiteY543" fmla="*/ 561975 h 1441451"/>
                <a:gd name="connsiteX544" fmla="*/ 155575 w 892174"/>
                <a:gd name="connsiteY544" fmla="*/ 558800 h 1441451"/>
                <a:gd name="connsiteX545" fmla="*/ 155575 w 892174"/>
                <a:gd name="connsiteY545" fmla="*/ 549275 h 1441451"/>
                <a:gd name="connsiteX546" fmla="*/ 155575 w 892174"/>
                <a:gd name="connsiteY546" fmla="*/ 546100 h 1441451"/>
                <a:gd name="connsiteX547" fmla="*/ 152400 w 892174"/>
                <a:gd name="connsiteY547" fmla="*/ 546100 h 1441451"/>
                <a:gd name="connsiteX548" fmla="*/ 155575 w 892174"/>
                <a:gd name="connsiteY548" fmla="*/ 539750 h 1441451"/>
                <a:gd name="connsiteX549" fmla="*/ 161925 w 892174"/>
                <a:gd name="connsiteY549" fmla="*/ 530225 h 1441451"/>
                <a:gd name="connsiteX550" fmla="*/ 161925 w 892174"/>
                <a:gd name="connsiteY550" fmla="*/ 520700 h 1441451"/>
                <a:gd name="connsiteX551" fmla="*/ 158750 w 892174"/>
                <a:gd name="connsiteY551" fmla="*/ 514350 h 1441451"/>
                <a:gd name="connsiteX552" fmla="*/ 158750 w 892174"/>
                <a:gd name="connsiteY552" fmla="*/ 511175 h 1441451"/>
                <a:gd name="connsiteX553" fmla="*/ 158750 w 892174"/>
                <a:gd name="connsiteY553" fmla="*/ 508000 h 1441451"/>
                <a:gd name="connsiteX554" fmla="*/ 155575 w 892174"/>
                <a:gd name="connsiteY554" fmla="*/ 498475 h 1441451"/>
                <a:gd name="connsiteX555" fmla="*/ 152400 w 892174"/>
                <a:gd name="connsiteY555" fmla="*/ 492125 h 1441451"/>
                <a:gd name="connsiteX556" fmla="*/ 152400 w 892174"/>
                <a:gd name="connsiteY556" fmla="*/ 485775 h 1441451"/>
                <a:gd name="connsiteX557" fmla="*/ 152400 w 892174"/>
                <a:gd name="connsiteY557" fmla="*/ 482600 h 1441451"/>
                <a:gd name="connsiteX558" fmla="*/ 155575 w 892174"/>
                <a:gd name="connsiteY558" fmla="*/ 479425 h 1441451"/>
                <a:gd name="connsiteX559" fmla="*/ 155575 w 892174"/>
                <a:gd name="connsiteY559" fmla="*/ 476250 h 1441451"/>
                <a:gd name="connsiteX560" fmla="*/ 158750 w 892174"/>
                <a:gd name="connsiteY560" fmla="*/ 463550 h 1441451"/>
                <a:gd name="connsiteX561" fmla="*/ 158750 w 892174"/>
                <a:gd name="connsiteY561" fmla="*/ 457200 h 1441451"/>
                <a:gd name="connsiteX562" fmla="*/ 158750 w 892174"/>
                <a:gd name="connsiteY562" fmla="*/ 454025 h 1441451"/>
                <a:gd name="connsiteX563" fmla="*/ 161925 w 892174"/>
                <a:gd name="connsiteY563" fmla="*/ 441325 h 1441451"/>
                <a:gd name="connsiteX564" fmla="*/ 168275 w 892174"/>
                <a:gd name="connsiteY564" fmla="*/ 403225 h 1441451"/>
                <a:gd name="connsiteX565" fmla="*/ 171450 w 892174"/>
                <a:gd name="connsiteY565" fmla="*/ 393700 h 1441451"/>
                <a:gd name="connsiteX566" fmla="*/ 171450 w 892174"/>
                <a:gd name="connsiteY566" fmla="*/ 390525 h 1441451"/>
                <a:gd name="connsiteX567" fmla="*/ 174625 w 892174"/>
                <a:gd name="connsiteY567" fmla="*/ 381000 h 1441451"/>
                <a:gd name="connsiteX568" fmla="*/ 177800 w 892174"/>
                <a:gd name="connsiteY568" fmla="*/ 352425 h 1441451"/>
                <a:gd name="connsiteX569" fmla="*/ 180975 w 892174"/>
                <a:gd name="connsiteY569" fmla="*/ 346075 h 1441451"/>
                <a:gd name="connsiteX570" fmla="*/ 180975 w 892174"/>
                <a:gd name="connsiteY570" fmla="*/ 339725 h 1441451"/>
                <a:gd name="connsiteX571" fmla="*/ 184150 w 892174"/>
                <a:gd name="connsiteY571" fmla="*/ 320675 h 1441451"/>
                <a:gd name="connsiteX572" fmla="*/ 187325 w 892174"/>
                <a:gd name="connsiteY572" fmla="*/ 311150 h 1441451"/>
                <a:gd name="connsiteX573" fmla="*/ 187325 w 892174"/>
                <a:gd name="connsiteY573" fmla="*/ 304800 h 1441451"/>
                <a:gd name="connsiteX574" fmla="*/ 187325 w 892174"/>
                <a:gd name="connsiteY574" fmla="*/ 301625 h 1441451"/>
                <a:gd name="connsiteX575" fmla="*/ 190500 w 892174"/>
                <a:gd name="connsiteY575" fmla="*/ 301625 h 1441451"/>
                <a:gd name="connsiteX576" fmla="*/ 193675 w 892174"/>
                <a:gd name="connsiteY576" fmla="*/ 279400 h 1441451"/>
                <a:gd name="connsiteX577" fmla="*/ 193675 w 892174"/>
                <a:gd name="connsiteY577" fmla="*/ 276225 h 1441451"/>
                <a:gd name="connsiteX578" fmla="*/ 196850 w 892174"/>
                <a:gd name="connsiteY578" fmla="*/ 263525 h 1441451"/>
                <a:gd name="connsiteX579" fmla="*/ 200025 w 892174"/>
                <a:gd name="connsiteY579" fmla="*/ 238125 h 1441451"/>
                <a:gd name="connsiteX580" fmla="*/ 203200 w 892174"/>
                <a:gd name="connsiteY580" fmla="*/ 225425 h 1441451"/>
                <a:gd name="connsiteX581" fmla="*/ 206375 w 892174"/>
                <a:gd name="connsiteY581" fmla="*/ 209550 h 1441451"/>
                <a:gd name="connsiteX582" fmla="*/ 206375 w 892174"/>
                <a:gd name="connsiteY582" fmla="*/ 203200 h 1441451"/>
                <a:gd name="connsiteX583" fmla="*/ 209550 w 892174"/>
                <a:gd name="connsiteY583" fmla="*/ 190500 h 1441451"/>
                <a:gd name="connsiteX584" fmla="*/ 209550 w 892174"/>
                <a:gd name="connsiteY584" fmla="*/ 187325 h 1441451"/>
                <a:gd name="connsiteX585" fmla="*/ 212725 w 892174"/>
                <a:gd name="connsiteY585" fmla="*/ 174625 h 1441451"/>
                <a:gd name="connsiteX586" fmla="*/ 212725 w 892174"/>
                <a:gd name="connsiteY586" fmla="*/ 171450 h 1441451"/>
                <a:gd name="connsiteX587" fmla="*/ 215900 w 892174"/>
                <a:gd name="connsiteY587" fmla="*/ 161925 h 1441451"/>
                <a:gd name="connsiteX588" fmla="*/ 215900 w 892174"/>
                <a:gd name="connsiteY588" fmla="*/ 158750 h 1441451"/>
                <a:gd name="connsiteX589" fmla="*/ 219075 w 892174"/>
                <a:gd name="connsiteY589" fmla="*/ 149225 h 1441451"/>
                <a:gd name="connsiteX590" fmla="*/ 225425 w 892174"/>
                <a:gd name="connsiteY590" fmla="*/ 104775 h 1441451"/>
                <a:gd name="connsiteX591" fmla="*/ 228600 w 892174"/>
                <a:gd name="connsiteY591" fmla="*/ 101600 h 1441451"/>
                <a:gd name="connsiteX592" fmla="*/ 228600 w 892174"/>
                <a:gd name="connsiteY592" fmla="*/ 92075 h 1441451"/>
                <a:gd name="connsiteX593" fmla="*/ 231775 w 892174"/>
                <a:gd name="connsiteY593" fmla="*/ 76200 h 1441451"/>
                <a:gd name="connsiteX594" fmla="*/ 238125 w 892174"/>
                <a:gd name="connsiteY594" fmla="*/ 44450 h 1441451"/>
                <a:gd name="connsiteX595" fmla="*/ 241300 w 892174"/>
                <a:gd name="connsiteY595" fmla="*/ 31750 h 1441451"/>
                <a:gd name="connsiteX596" fmla="*/ 241300 w 892174"/>
                <a:gd name="connsiteY596" fmla="*/ 25400 h 1441451"/>
                <a:gd name="connsiteX597" fmla="*/ 241300 w 892174"/>
                <a:gd name="connsiteY597" fmla="*/ 22225 h 1441451"/>
                <a:gd name="connsiteX598" fmla="*/ 244475 w 892174"/>
                <a:gd name="connsiteY598" fmla="*/ 12700 h 1441451"/>
                <a:gd name="connsiteX599" fmla="*/ 247650 w 892174"/>
                <a:gd name="connsiteY599" fmla="*/ 3175 h 1441451"/>
                <a:gd name="connsiteX600" fmla="*/ 247650 w 892174"/>
                <a:gd name="connsiteY600" fmla="*/ 0 h 1441451"/>
                <a:gd name="connsiteX0" fmla="*/ 758825 w 892174"/>
                <a:gd name="connsiteY0" fmla="*/ 1406526 h 1441451"/>
                <a:gd name="connsiteX1" fmla="*/ 758825 w 892174"/>
                <a:gd name="connsiteY1" fmla="*/ 1409701 h 1441451"/>
                <a:gd name="connsiteX2" fmla="*/ 762000 w 892174"/>
                <a:gd name="connsiteY2" fmla="*/ 1409701 h 1441451"/>
                <a:gd name="connsiteX3" fmla="*/ 762000 w 892174"/>
                <a:gd name="connsiteY3" fmla="*/ 1406526 h 1441451"/>
                <a:gd name="connsiteX4" fmla="*/ 758825 w 892174"/>
                <a:gd name="connsiteY4" fmla="*/ 1406526 h 1441451"/>
                <a:gd name="connsiteX5" fmla="*/ 755650 w 892174"/>
                <a:gd name="connsiteY5" fmla="*/ 1390651 h 1441451"/>
                <a:gd name="connsiteX6" fmla="*/ 755650 w 892174"/>
                <a:gd name="connsiteY6" fmla="*/ 1393826 h 1441451"/>
                <a:gd name="connsiteX7" fmla="*/ 758825 w 892174"/>
                <a:gd name="connsiteY7" fmla="*/ 1390651 h 1441451"/>
                <a:gd name="connsiteX8" fmla="*/ 755650 w 892174"/>
                <a:gd name="connsiteY8" fmla="*/ 1390651 h 1441451"/>
                <a:gd name="connsiteX9" fmla="*/ 831850 w 892174"/>
                <a:gd name="connsiteY9" fmla="*/ 1343026 h 1441451"/>
                <a:gd name="connsiteX10" fmla="*/ 828675 w 892174"/>
                <a:gd name="connsiteY10" fmla="*/ 1346201 h 1441451"/>
                <a:gd name="connsiteX11" fmla="*/ 831850 w 892174"/>
                <a:gd name="connsiteY11" fmla="*/ 1346201 h 1441451"/>
                <a:gd name="connsiteX12" fmla="*/ 831850 w 892174"/>
                <a:gd name="connsiteY12" fmla="*/ 1349376 h 1441451"/>
                <a:gd name="connsiteX13" fmla="*/ 835025 w 892174"/>
                <a:gd name="connsiteY13" fmla="*/ 1349376 h 1441451"/>
                <a:gd name="connsiteX14" fmla="*/ 835025 w 892174"/>
                <a:gd name="connsiteY14" fmla="*/ 1346201 h 1441451"/>
                <a:gd name="connsiteX15" fmla="*/ 831850 w 892174"/>
                <a:gd name="connsiteY15" fmla="*/ 1346201 h 1441451"/>
                <a:gd name="connsiteX16" fmla="*/ 831850 w 892174"/>
                <a:gd name="connsiteY16" fmla="*/ 1343026 h 1441451"/>
                <a:gd name="connsiteX17" fmla="*/ 177800 w 892174"/>
                <a:gd name="connsiteY17" fmla="*/ 584200 h 1441451"/>
                <a:gd name="connsiteX18" fmla="*/ 174625 w 892174"/>
                <a:gd name="connsiteY18" fmla="*/ 587375 h 1441451"/>
                <a:gd name="connsiteX19" fmla="*/ 171450 w 892174"/>
                <a:gd name="connsiteY19" fmla="*/ 587375 h 1441451"/>
                <a:gd name="connsiteX20" fmla="*/ 171450 w 892174"/>
                <a:gd name="connsiteY20" fmla="*/ 587376 h 1441451"/>
                <a:gd name="connsiteX21" fmla="*/ 174625 w 892174"/>
                <a:gd name="connsiteY21" fmla="*/ 587376 h 1441451"/>
                <a:gd name="connsiteX22" fmla="*/ 177800 w 892174"/>
                <a:gd name="connsiteY22" fmla="*/ 587376 h 1441451"/>
                <a:gd name="connsiteX23" fmla="*/ 177800 w 892174"/>
                <a:gd name="connsiteY23" fmla="*/ 584201 h 1441451"/>
                <a:gd name="connsiteX24" fmla="*/ 177800 w 892174"/>
                <a:gd name="connsiteY24" fmla="*/ 584200 h 1441451"/>
                <a:gd name="connsiteX25" fmla="*/ 174625 w 892174"/>
                <a:gd name="connsiteY25" fmla="*/ 574675 h 1441451"/>
                <a:gd name="connsiteX26" fmla="*/ 174625 w 892174"/>
                <a:gd name="connsiteY26" fmla="*/ 581025 h 1441451"/>
                <a:gd name="connsiteX27" fmla="*/ 177800 w 892174"/>
                <a:gd name="connsiteY27" fmla="*/ 581025 h 1441451"/>
                <a:gd name="connsiteX28" fmla="*/ 177800 w 892174"/>
                <a:gd name="connsiteY28" fmla="*/ 574675 h 1441451"/>
                <a:gd name="connsiteX29" fmla="*/ 174625 w 892174"/>
                <a:gd name="connsiteY29" fmla="*/ 574675 h 1441451"/>
                <a:gd name="connsiteX30" fmla="*/ 177800 w 892174"/>
                <a:gd name="connsiteY30" fmla="*/ 571500 h 1441451"/>
                <a:gd name="connsiteX31" fmla="*/ 177800 w 892174"/>
                <a:gd name="connsiteY31" fmla="*/ 571501 h 1441451"/>
                <a:gd name="connsiteX32" fmla="*/ 177878 w 892174"/>
                <a:gd name="connsiteY32" fmla="*/ 571501 h 1441451"/>
                <a:gd name="connsiteX33" fmla="*/ 177878 w 892174"/>
                <a:gd name="connsiteY33" fmla="*/ 571500 h 1441451"/>
                <a:gd name="connsiteX34" fmla="*/ 177800 w 892174"/>
                <a:gd name="connsiteY34" fmla="*/ 571500 h 1441451"/>
                <a:gd name="connsiteX35" fmla="*/ 247650 w 892174"/>
                <a:gd name="connsiteY35" fmla="*/ 0 h 1441451"/>
                <a:gd name="connsiteX36" fmla="*/ 368300 w 892174"/>
                <a:gd name="connsiteY36" fmla="*/ 22225 h 1441451"/>
                <a:gd name="connsiteX37" fmla="*/ 368300 w 892174"/>
                <a:gd name="connsiteY37" fmla="*/ 28575 h 1441451"/>
                <a:gd name="connsiteX38" fmla="*/ 368300 w 892174"/>
                <a:gd name="connsiteY38" fmla="*/ 31750 h 1441451"/>
                <a:gd name="connsiteX39" fmla="*/ 361950 w 892174"/>
                <a:gd name="connsiteY39" fmla="*/ 60325 h 1441451"/>
                <a:gd name="connsiteX40" fmla="*/ 358775 w 892174"/>
                <a:gd name="connsiteY40" fmla="*/ 76200 h 1441451"/>
                <a:gd name="connsiteX41" fmla="*/ 355600 w 892174"/>
                <a:gd name="connsiteY41" fmla="*/ 101600 h 1441451"/>
                <a:gd name="connsiteX42" fmla="*/ 352425 w 892174"/>
                <a:gd name="connsiteY42" fmla="*/ 114300 h 1441451"/>
                <a:gd name="connsiteX43" fmla="*/ 352425 w 892174"/>
                <a:gd name="connsiteY43" fmla="*/ 123825 h 1441451"/>
                <a:gd name="connsiteX44" fmla="*/ 342900 w 892174"/>
                <a:gd name="connsiteY44" fmla="*/ 165100 h 1441451"/>
                <a:gd name="connsiteX45" fmla="*/ 342900 w 892174"/>
                <a:gd name="connsiteY45" fmla="*/ 171450 h 1441451"/>
                <a:gd name="connsiteX46" fmla="*/ 342900 w 892174"/>
                <a:gd name="connsiteY46" fmla="*/ 174625 h 1441451"/>
                <a:gd name="connsiteX47" fmla="*/ 342900 w 892174"/>
                <a:gd name="connsiteY47" fmla="*/ 184150 h 1441451"/>
                <a:gd name="connsiteX48" fmla="*/ 339725 w 892174"/>
                <a:gd name="connsiteY48" fmla="*/ 184150 h 1441451"/>
                <a:gd name="connsiteX49" fmla="*/ 339725 w 892174"/>
                <a:gd name="connsiteY49" fmla="*/ 187325 h 1441451"/>
                <a:gd name="connsiteX50" fmla="*/ 339725 w 892174"/>
                <a:gd name="connsiteY50" fmla="*/ 190500 h 1441451"/>
                <a:gd name="connsiteX51" fmla="*/ 336550 w 892174"/>
                <a:gd name="connsiteY51" fmla="*/ 206375 h 1441451"/>
                <a:gd name="connsiteX52" fmla="*/ 336550 w 892174"/>
                <a:gd name="connsiteY52" fmla="*/ 209550 h 1441451"/>
                <a:gd name="connsiteX53" fmla="*/ 339725 w 892174"/>
                <a:gd name="connsiteY53" fmla="*/ 212725 h 1441451"/>
                <a:gd name="connsiteX54" fmla="*/ 339725 w 892174"/>
                <a:gd name="connsiteY54" fmla="*/ 215900 h 1441451"/>
                <a:gd name="connsiteX55" fmla="*/ 349250 w 892174"/>
                <a:gd name="connsiteY55" fmla="*/ 234950 h 1441451"/>
                <a:gd name="connsiteX56" fmla="*/ 355600 w 892174"/>
                <a:gd name="connsiteY56" fmla="*/ 257175 h 1441451"/>
                <a:gd name="connsiteX57" fmla="*/ 358775 w 892174"/>
                <a:gd name="connsiteY57" fmla="*/ 257175 h 1441451"/>
                <a:gd name="connsiteX58" fmla="*/ 361950 w 892174"/>
                <a:gd name="connsiteY58" fmla="*/ 257175 h 1441451"/>
                <a:gd name="connsiteX59" fmla="*/ 361950 w 892174"/>
                <a:gd name="connsiteY59" fmla="*/ 260350 h 1441451"/>
                <a:gd name="connsiteX60" fmla="*/ 368300 w 892174"/>
                <a:gd name="connsiteY60" fmla="*/ 269875 h 1441451"/>
                <a:gd name="connsiteX61" fmla="*/ 371475 w 892174"/>
                <a:gd name="connsiteY61" fmla="*/ 285750 h 1441451"/>
                <a:gd name="connsiteX62" fmla="*/ 368300 w 892174"/>
                <a:gd name="connsiteY62" fmla="*/ 288925 h 1441451"/>
                <a:gd name="connsiteX63" fmla="*/ 365125 w 892174"/>
                <a:gd name="connsiteY63" fmla="*/ 292100 h 1441451"/>
                <a:gd name="connsiteX64" fmla="*/ 361950 w 892174"/>
                <a:gd name="connsiteY64" fmla="*/ 301625 h 1441451"/>
                <a:gd name="connsiteX65" fmla="*/ 365125 w 892174"/>
                <a:gd name="connsiteY65" fmla="*/ 311150 h 1441451"/>
                <a:gd name="connsiteX66" fmla="*/ 368300 w 892174"/>
                <a:gd name="connsiteY66" fmla="*/ 311150 h 1441451"/>
                <a:gd name="connsiteX67" fmla="*/ 374650 w 892174"/>
                <a:gd name="connsiteY67" fmla="*/ 314325 h 1441451"/>
                <a:gd name="connsiteX68" fmla="*/ 371475 w 892174"/>
                <a:gd name="connsiteY68" fmla="*/ 317500 h 1441451"/>
                <a:gd name="connsiteX69" fmla="*/ 365125 w 892174"/>
                <a:gd name="connsiteY69" fmla="*/ 317500 h 1441451"/>
                <a:gd name="connsiteX70" fmla="*/ 361950 w 892174"/>
                <a:gd name="connsiteY70" fmla="*/ 317500 h 1441451"/>
                <a:gd name="connsiteX71" fmla="*/ 355600 w 892174"/>
                <a:gd name="connsiteY71" fmla="*/ 317500 h 1441451"/>
                <a:gd name="connsiteX72" fmla="*/ 355600 w 892174"/>
                <a:gd name="connsiteY72" fmla="*/ 320675 h 1441451"/>
                <a:gd name="connsiteX73" fmla="*/ 358775 w 892174"/>
                <a:gd name="connsiteY73" fmla="*/ 320675 h 1441451"/>
                <a:gd name="connsiteX74" fmla="*/ 365125 w 892174"/>
                <a:gd name="connsiteY74" fmla="*/ 323850 h 1441451"/>
                <a:gd name="connsiteX75" fmla="*/ 374650 w 892174"/>
                <a:gd name="connsiteY75" fmla="*/ 333375 h 1441451"/>
                <a:gd name="connsiteX76" fmla="*/ 377825 w 892174"/>
                <a:gd name="connsiteY76" fmla="*/ 336550 h 1441451"/>
                <a:gd name="connsiteX77" fmla="*/ 377825 w 892174"/>
                <a:gd name="connsiteY77" fmla="*/ 342900 h 1441451"/>
                <a:gd name="connsiteX78" fmla="*/ 381000 w 892174"/>
                <a:gd name="connsiteY78" fmla="*/ 342900 h 1441451"/>
                <a:gd name="connsiteX79" fmla="*/ 381000 w 892174"/>
                <a:gd name="connsiteY79" fmla="*/ 346075 h 1441451"/>
                <a:gd name="connsiteX80" fmla="*/ 381000 w 892174"/>
                <a:gd name="connsiteY80" fmla="*/ 349250 h 1441451"/>
                <a:gd name="connsiteX81" fmla="*/ 384175 w 892174"/>
                <a:gd name="connsiteY81" fmla="*/ 352425 h 1441451"/>
                <a:gd name="connsiteX82" fmla="*/ 396875 w 892174"/>
                <a:gd name="connsiteY82" fmla="*/ 358775 h 1441451"/>
                <a:gd name="connsiteX83" fmla="*/ 403225 w 892174"/>
                <a:gd name="connsiteY83" fmla="*/ 358775 h 1441451"/>
                <a:gd name="connsiteX84" fmla="*/ 406400 w 892174"/>
                <a:gd name="connsiteY84" fmla="*/ 361950 h 1441451"/>
                <a:gd name="connsiteX85" fmla="*/ 409575 w 892174"/>
                <a:gd name="connsiteY85" fmla="*/ 368300 h 1441451"/>
                <a:gd name="connsiteX86" fmla="*/ 409575 w 892174"/>
                <a:gd name="connsiteY86" fmla="*/ 371475 h 1441451"/>
                <a:gd name="connsiteX87" fmla="*/ 406400 w 892174"/>
                <a:gd name="connsiteY87" fmla="*/ 371475 h 1441451"/>
                <a:gd name="connsiteX88" fmla="*/ 406400 w 892174"/>
                <a:gd name="connsiteY88" fmla="*/ 374650 h 1441451"/>
                <a:gd name="connsiteX89" fmla="*/ 409575 w 892174"/>
                <a:gd name="connsiteY89" fmla="*/ 377825 h 1441451"/>
                <a:gd name="connsiteX90" fmla="*/ 412750 w 892174"/>
                <a:gd name="connsiteY90" fmla="*/ 377825 h 1441451"/>
                <a:gd name="connsiteX91" fmla="*/ 419100 w 892174"/>
                <a:gd name="connsiteY91" fmla="*/ 387350 h 1441451"/>
                <a:gd name="connsiteX92" fmla="*/ 425450 w 892174"/>
                <a:gd name="connsiteY92" fmla="*/ 403225 h 1441451"/>
                <a:gd name="connsiteX93" fmla="*/ 431800 w 892174"/>
                <a:gd name="connsiteY93" fmla="*/ 422275 h 1441451"/>
                <a:gd name="connsiteX94" fmla="*/ 434975 w 892174"/>
                <a:gd name="connsiteY94" fmla="*/ 422275 h 1441451"/>
                <a:gd name="connsiteX95" fmla="*/ 441325 w 892174"/>
                <a:gd name="connsiteY95" fmla="*/ 428625 h 1441451"/>
                <a:gd name="connsiteX96" fmla="*/ 441325 w 892174"/>
                <a:gd name="connsiteY96" fmla="*/ 431800 h 1441451"/>
                <a:gd name="connsiteX97" fmla="*/ 444500 w 892174"/>
                <a:gd name="connsiteY97" fmla="*/ 438150 h 1441451"/>
                <a:gd name="connsiteX98" fmla="*/ 441325 w 892174"/>
                <a:gd name="connsiteY98" fmla="*/ 444500 h 1441451"/>
                <a:gd name="connsiteX99" fmla="*/ 444500 w 892174"/>
                <a:gd name="connsiteY99" fmla="*/ 447675 h 1441451"/>
                <a:gd name="connsiteX100" fmla="*/ 444500 w 892174"/>
                <a:gd name="connsiteY100" fmla="*/ 450850 h 1441451"/>
                <a:gd name="connsiteX101" fmla="*/ 447675 w 892174"/>
                <a:gd name="connsiteY101" fmla="*/ 454025 h 1441451"/>
                <a:gd name="connsiteX102" fmla="*/ 450850 w 892174"/>
                <a:gd name="connsiteY102" fmla="*/ 454025 h 1441451"/>
                <a:gd name="connsiteX103" fmla="*/ 450850 w 892174"/>
                <a:gd name="connsiteY103" fmla="*/ 457200 h 1441451"/>
                <a:gd name="connsiteX104" fmla="*/ 454025 w 892174"/>
                <a:gd name="connsiteY104" fmla="*/ 460375 h 1441451"/>
                <a:gd name="connsiteX105" fmla="*/ 457200 w 892174"/>
                <a:gd name="connsiteY105" fmla="*/ 463550 h 1441451"/>
                <a:gd name="connsiteX106" fmla="*/ 460375 w 892174"/>
                <a:gd name="connsiteY106" fmla="*/ 469900 h 1441451"/>
                <a:gd name="connsiteX107" fmla="*/ 463550 w 892174"/>
                <a:gd name="connsiteY107" fmla="*/ 476250 h 1441451"/>
                <a:gd name="connsiteX108" fmla="*/ 466725 w 892174"/>
                <a:gd name="connsiteY108" fmla="*/ 476250 h 1441451"/>
                <a:gd name="connsiteX109" fmla="*/ 469900 w 892174"/>
                <a:gd name="connsiteY109" fmla="*/ 473075 h 1441451"/>
                <a:gd name="connsiteX110" fmla="*/ 473075 w 892174"/>
                <a:gd name="connsiteY110" fmla="*/ 473075 h 1441451"/>
                <a:gd name="connsiteX111" fmla="*/ 476250 w 892174"/>
                <a:gd name="connsiteY111" fmla="*/ 473075 h 1441451"/>
                <a:gd name="connsiteX112" fmla="*/ 479425 w 892174"/>
                <a:gd name="connsiteY112" fmla="*/ 479425 h 1441451"/>
                <a:gd name="connsiteX113" fmla="*/ 479425 w 892174"/>
                <a:gd name="connsiteY113" fmla="*/ 482600 h 1441451"/>
                <a:gd name="connsiteX114" fmla="*/ 476250 w 892174"/>
                <a:gd name="connsiteY114" fmla="*/ 482600 h 1441451"/>
                <a:gd name="connsiteX115" fmla="*/ 476250 w 892174"/>
                <a:gd name="connsiteY115" fmla="*/ 485775 h 1441451"/>
                <a:gd name="connsiteX116" fmla="*/ 476250 w 892174"/>
                <a:gd name="connsiteY116" fmla="*/ 488950 h 1441451"/>
                <a:gd name="connsiteX117" fmla="*/ 476250 w 892174"/>
                <a:gd name="connsiteY117" fmla="*/ 492125 h 1441451"/>
                <a:gd name="connsiteX118" fmla="*/ 479425 w 892174"/>
                <a:gd name="connsiteY118" fmla="*/ 492125 h 1441451"/>
                <a:gd name="connsiteX119" fmla="*/ 479425 w 892174"/>
                <a:gd name="connsiteY119" fmla="*/ 495300 h 1441451"/>
                <a:gd name="connsiteX120" fmla="*/ 474764 w 892174"/>
                <a:gd name="connsiteY120" fmla="*/ 495300 h 1441451"/>
                <a:gd name="connsiteX121" fmla="*/ 474764 w 892174"/>
                <a:gd name="connsiteY121" fmla="*/ 495301 h 1441451"/>
                <a:gd name="connsiteX122" fmla="*/ 492125 w 892174"/>
                <a:gd name="connsiteY122" fmla="*/ 495301 h 1441451"/>
                <a:gd name="connsiteX123" fmla="*/ 504825 w 892174"/>
                <a:gd name="connsiteY123" fmla="*/ 492126 h 1441451"/>
                <a:gd name="connsiteX124" fmla="*/ 514350 w 892174"/>
                <a:gd name="connsiteY124" fmla="*/ 492126 h 1441451"/>
                <a:gd name="connsiteX125" fmla="*/ 517525 w 892174"/>
                <a:gd name="connsiteY125" fmla="*/ 495301 h 1441451"/>
                <a:gd name="connsiteX126" fmla="*/ 517525 w 892174"/>
                <a:gd name="connsiteY126" fmla="*/ 498476 h 1441451"/>
                <a:gd name="connsiteX127" fmla="*/ 517525 w 892174"/>
                <a:gd name="connsiteY127" fmla="*/ 501651 h 1441451"/>
                <a:gd name="connsiteX128" fmla="*/ 514350 w 892174"/>
                <a:gd name="connsiteY128" fmla="*/ 501651 h 1441451"/>
                <a:gd name="connsiteX129" fmla="*/ 514350 w 892174"/>
                <a:gd name="connsiteY129" fmla="*/ 504826 h 1441451"/>
                <a:gd name="connsiteX130" fmla="*/ 511175 w 892174"/>
                <a:gd name="connsiteY130" fmla="*/ 514351 h 1441451"/>
                <a:gd name="connsiteX131" fmla="*/ 504825 w 892174"/>
                <a:gd name="connsiteY131" fmla="*/ 523876 h 1441451"/>
                <a:gd name="connsiteX132" fmla="*/ 504825 w 892174"/>
                <a:gd name="connsiteY132" fmla="*/ 530226 h 1441451"/>
                <a:gd name="connsiteX133" fmla="*/ 504825 w 892174"/>
                <a:gd name="connsiteY133" fmla="*/ 536576 h 1441451"/>
                <a:gd name="connsiteX134" fmla="*/ 501650 w 892174"/>
                <a:gd name="connsiteY134" fmla="*/ 539751 h 1441451"/>
                <a:gd name="connsiteX135" fmla="*/ 498475 w 892174"/>
                <a:gd name="connsiteY135" fmla="*/ 539751 h 1441451"/>
                <a:gd name="connsiteX136" fmla="*/ 498475 w 892174"/>
                <a:gd name="connsiteY136" fmla="*/ 542926 h 1441451"/>
                <a:gd name="connsiteX137" fmla="*/ 495300 w 892174"/>
                <a:gd name="connsiteY137" fmla="*/ 542926 h 1441451"/>
                <a:gd name="connsiteX138" fmla="*/ 495300 w 892174"/>
                <a:gd name="connsiteY138" fmla="*/ 546101 h 1441451"/>
                <a:gd name="connsiteX139" fmla="*/ 498475 w 892174"/>
                <a:gd name="connsiteY139" fmla="*/ 546101 h 1441451"/>
                <a:gd name="connsiteX140" fmla="*/ 498475 w 892174"/>
                <a:gd name="connsiteY140" fmla="*/ 549276 h 1441451"/>
                <a:gd name="connsiteX141" fmla="*/ 492125 w 892174"/>
                <a:gd name="connsiteY141" fmla="*/ 558801 h 1441451"/>
                <a:gd name="connsiteX142" fmla="*/ 488950 w 892174"/>
                <a:gd name="connsiteY142" fmla="*/ 565151 h 1441451"/>
                <a:gd name="connsiteX143" fmla="*/ 488950 w 892174"/>
                <a:gd name="connsiteY143" fmla="*/ 574676 h 1441451"/>
                <a:gd name="connsiteX144" fmla="*/ 485775 w 892174"/>
                <a:gd name="connsiteY144" fmla="*/ 584201 h 1441451"/>
                <a:gd name="connsiteX145" fmla="*/ 482600 w 892174"/>
                <a:gd name="connsiteY145" fmla="*/ 584201 h 1441451"/>
                <a:gd name="connsiteX146" fmla="*/ 479425 w 892174"/>
                <a:gd name="connsiteY146" fmla="*/ 584201 h 1441451"/>
                <a:gd name="connsiteX147" fmla="*/ 476250 w 892174"/>
                <a:gd name="connsiteY147" fmla="*/ 584201 h 1441451"/>
                <a:gd name="connsiteX148" fmla="*/ 476250 w 892174"/>
                <a:gd name="connsiteY148" fmla="*/ 587376 h 1441451"/>
                <a:gd name="connsiteX149" fmla="*/ 476250 w 892174"/>
                <a:gd name="connsiteY149" fmla="*/ 590551 h 1441451"/>
                <a:gd name="connsiteX150" fmla="*/ 476250 w 892174"/>
                <a:gd name="connsiteY150" fmla="*/ 593726 h 1441451"/>
                <a:gd name="connsiteX151" fmla="*/ 479425 w 892174"/>
                <a:gd name="connsiteY151" fmla="*/ 593726 h 1441451"/>
                <a:gd name="connsiteX152" fmla="*/ 482600 w 892174"/>
                <a:gd name="connsiteY152" fmla="*/ 593726 h 1441451"/>
                <a:gd name="connsiteX153" fmla="*/ 482600 w 892174"/>
                <a:gd name="connsiteY153" fmla="*/ 596901 h 1441451"/>
                <a:gd name="connsiteX154" fmla="*/ 482600 w 892174"/>
                <a:gd name="connsiteY154" fmla="*/ 600076 h 1441451"/>
                <a:gd name="connsiteX155" fmla="*/ 479425 w 892174"/>
                <a:gd name="connsiteY155" fmla="*/ 612776 h 1441451"/>
                <a:gd name="connsiteX156" fmla="*/ 476250 w 892174"/>
                <a:gd name="connsiteY156" fmla="*/ 615951 h 1441451"/>
                <a:gd name="connsiteX157" fmla="*/ 479425 w 892174"/>
                <a:gd name="connsiteY157" fmla="*/ 615951 h 1441451"/>
                <a:gd name="connsiteX158" fmla="*/ 482600 w 892174"/>
                <a:gd name="connsiteY158" fmla="*/ 619126 h 1441451"/>
                <a:gd name="connsiteX159" fmla="*/ 485775 w 892174"/>
                <a:gd name="connsiteY159" fmla="*/ 619126 h 1441451"/>
                <a:gd name="connsiteX160" fmla="*/ 485775 w 892174"/>
                <a:gd name="connsiteY160" fmla="*/ 622301 h 1441451"/>
                <a:gd name="connsiteX161" fmla="*/ 485775 w 892174"/>
                <a:gd name="connsiteY161" fmla="*/ 625476 h 1441451"/>
                <a:gd name="connsiteX162" fmla="*/ 482600 w 892174"/>
                <a:gd name="connsiteY162" fmla="*/ 635001 h 1441451"/>
                <a:gd name="connsiteX163" fmla="*/ 479425 w 892174"/>
                <a:gd name="connsiteY163" fmla="*/ 641351 h 1441451"/>
                <a:gd name="connsiteX164" fmla="*/ 476250 w 892174"/>
                <a:gd name="connsiteY164" fmla="*/ 641351 h 1441451"/>
                <a:gd name="connsiteX165" fmla="*/ 469900 w 892174"/>
                <a:gd name="connsiteY165" fmla="*/ 644526 h 1441451"/>
                <a:gd name="connsiteX166" fmla="*/ 466725 w 892174"/>
                <a:gd name="connsiteY166" fmla="*/ 644526 h 1441451"/>
                <a:gd name="connsiteX167" fmla="*/ 460375 w 892174"/>
                <a:gd name="connsiteY167" fmla="*/ 654051 h 1441451"/>
                <a:gd name="connsiteX168" fmla="*/ 460375 w 892174"/>
                <a:gd name="connsiteY168" fmla="*/ 657226 h 1441451"/>
                <a:gd name="connsiteX169" fmla="*/ 460375 w 892174"/>
                <a:gd name="connsiteY169" fmla="*/ 663576 h 1441451"/>
                <a:gd name="connsiteX170" fmla="*/ 463550 w 892174"/>
                <a:gd name="connsiteY170" fmla="*/ 663576 h 1441451"/>
                <a:gd name="connsiteX171" fmla="*/ 463550 w 892174"/>
                <a:gd name="connsiteY171" fmla="*/ 666751 h 1441451"/>
                <a:gd name="connsiteX172" fmla="*/ 466725 w 892174"/>
                <a:gd name="connsiteY172" fmla="*/ 666751 h 1441451"/>
                <a:gd name="connsiteX173" fmla="*/ 466725 w 892174"/>
                <a:gd name="connsiteY173" fmla="*/ 669926 h 1441451"/>
                <a:gd name="connsiteX174" fmla="*/ 463550 w 892174"/>
                <a:gd name="connsiteY174" fmla="*/ 676276 h 1441451"/>
                <a:gd name="connsiteX175" fmla="*/ 463550 w 892174"/>
                <a:gd name="connsiteY175" fmla="*/ 679451 h 1441451"/>
                <a:gd name="connsiteX176" fmla="*/ 460375 w 892174"/>
                <a:gd name="connsiteY176" fmla="*/ 679451 h 1441451"/>
                <a:gd name="connsiteX177" fmla="*/ 454025 w 892174"/>
                <a:gd name="connsiteY177" fmla="*/ 695326 h 1441451"/>
                <a:gd name="connsiteX178" fmla="*/ 450850 w 892174"/>
                <a:gd name="connsiteY178" fmla="*/ 698501 h 1441451"/>
                <a:gd name="connsiteX179" fmla="*/ 454025 w 892174"/>
                <a:gd name="connsiteY179" fmla="*/ 698501 h 1441451"/>
                <a:gd name="connsiteX180" fmla="*/ 460375 w 892174"/>
                <a:gd name="connsiteY180" fmla="*/ 695326 h 1441451"/>
                <a:gd name="connsiteX181" fmla="*/ 463550 w 892174"/>
                <a:gd name="connsiteY181" fmla="*/ 698501 h 1441451"/>
                <a:gd name="connsiteX182" fmla="*/ 466725 w 892174"/>
                <a:gd name="connsiteY182" fmla="*/ 698501 h 1441451"/>
                <a:gd name="connsiteX183" fmla="*/ 476250 w 892174"/>
                <a:gd name="connsiteY183" fmla="*/ 714376 h 1441451"/>
                <a:gd name="connsiteX184" fmla="*/ 476250 w 892174"/>
                <a:gd name="connsiteY184" fmla="*/ 717551 h 1441451"/>
                <a:gd name="connsiteX185" fmla="*/ 479425 w 892174"/>
                <a:gd name="connsiteY185" fmla="*/ 717551 h 1441451"/>
                <a:gd name="connsiteX186" fmla="*/ 479425 w 892174"/>
                <a:gd name="connsiteY186" fmla="*/ 720726 h 1441451"/>
                <a:gd name="connsiteX187" fmla="*/ 488950 w 892174"/>
                <a:gd name="connsiteY187" fmla="*/ 717551 h 1441451"/>
                <a:gd name="connsiteX188" fmla="*/ 492125 w 892174"/>
                <a:gd name="connsiteY188" fmla="*/ 714376 h 1441451"/>
                <a:gd name="connsiteX189" fmla="*/ 492125 w 892174"/>
                <a:gd name="connsiteY189" fmla="*/ 711201 h 1441451"/>
                <a:gd name="connsiteX190" fmla="*/ 495300 w 892174"/>
                <a:gd name="connsiteY190" fmla="*/ 708026 h 1441451"/>
                <a:gd name="connsiteX191" fmla="*/ 498475 w 892174"/>
                <a:gd name="connsiteY191" fmla="*/ 708026 h 1441451"/>
                <a:gd name="connsiteX192" fmla="*/ 504825 w 892174"/>
                <a:gd name="connsiteY192" fmla="*/ 704851 h 1441451"/>
                <a:gd name="connsiteX193" fmla="*/ 508000 w 892174"/>
                <a:gd name="connsiteY193" fmla="*/ 708026 h 1441451"/>
                <a:gd name="connsiteX194" fmla="*/ 517525 w 892174"/>
                <a:gd name="connsiteY194" fmla="*/ 698501 h 1441451"/>
                <a:gd name="connsiteX195" fmla="*/ 527050 w 892174"/>
                <a:gd name="connsiteY195" fmla="*/ 692151 h 1441451"/>
                <a:gd name="connsiteX196" fmla="*/ 527050 w 892174"/>
                <a:gd name="connsiteY196" fmla="*/ 688976 h 1441451"/>
                <a:gd name="connsiteX197" fmla="*/ 536575 w 892174"/>
                <a:gd name="connsiteY197" fmla="*/ 682626 h 1441451"/>
                <a:gd name="connsiteX198" fmla="*/ 539750 w 892174"/>
                <a:gd name="connsiteY198" fmla="*/ 685801 h 1441451"/>
                <a:gd name="connsiteX199" fmla="*/ 539750 w 892174"/>
                <a:gd name="connsiteY199" fmla="*/ 688976 h 1441451"/>
                <a:gd name="connsiteX200" fmla="*/ 542925 w 892174"/>
                <a:gd name="connsiteY200" fmla="*/ 698501 h 1441451"/>
                <a:gd name="connsiteX201" fmla="*/ 549275 w 892174"/>
                <a:gd name="connsiteY201" fmla="*/ 698501 h 1441451"/>
                <a:gd name="connsiteX202" fmla="*/ 552450 w 892174"/>
                <a:gd name="connsiteY202" fmla="*/ 701676 h 1441451"/>
                <a:gd name="connsiteX203" fmla="*/ 552450 w 892174"/>
                <a:gd name="connsiteY203" fmla="*/ 704851 h 1441451"/>
                <a:gd name="connsiteX204" fmla="*/ 555625 w 892174"/>
                <a:gd name="connsiteY204" fmla="*/ 704851 h 1441451"/>
                <a:gd name="connsiteX205" fmla="*/ 555625 w 892174"/>
                <a:gd name="connsiteY205" fmla="*/ 708026 h 1441451"/>
                <a:gd name="connsiteX206" fmla="*/ 552450 w 892174"/>
                <a:gd name="connsiteY206" fmla="*/ 708026 h 1441451"/>
                <a:gd name="connsiteX207" fmla="*/ 552450 w 892174"/>
                <a:gd name="connsiteY207" fmla="*/ 711201 h 1441451"/>
                <a:gd name="connsiteX208" fmla="*/ 549275 w 892174"/>
                <a:gd name="connsiteY208" fmla="*/ 717551 h 1441451"/>
                <a:gd name="connsiteX209" fmla="*/ 549275 w 892174"/>
                <a:gd name="connsiteY209" fmla="*/ 720726 h 1441451"/>
                <a:gd name="connsiteX210" fmla="*/ 552450 w 892174"/>
                <a:gd name="connsiteY210" fmla="*/ 720726 h 1441451"/>
                <a:gd name="connsiteX211" fmla="*/ 555625 w 892174"/>
                <a:gd name="connsiteY211" fmla="*/ 720726 h 1441451"/>
                <a:gd name="connsiteX212" fmla="*/ 558800 w 892174"/>
                <a:gd name="connsiteY212" fmla="*/ 727076 h 1441451"/>
                <a:gd name="connsiteX213" fmla="*/ 555625 w 892174"/>
                <a:gd name="connsiteY213" fmla="*/ 730251 h 1441451"/>
                <a:gd name="connsiteX214" fmla="*/ 552450 w 892174"/>
                <a:gd name="connsiteY214" fmla="*/ 733426 h 1441451"/>
                <a:gd name="connsiteX215" fmla="*/ 555625 w 892174"/>
                <a:gd name="connsiteY215" fmla="*/ 742951 h 1441451"/>
                <a:gd name="connsiteX216" fmla="*/ 555625 w 892174"/>
                <a:gd name="connsiteY216" fmla="*/ 752476 h 1441451"/>
                <a:gd name="connsiteX217" fmla="*/ 555625 w 892174"/>
                <a:gd name="connsiteY217" fmla="*/ 758826 h 1441451"/>
                <a:gd name="connsiteX218" fmla="*/ 558800 w 892174"/>
                <a:gd name="connsiteY218" fmla="*/ 762001 h 1441451"/>
                <a:gd name="connsiteX219" fmla="*/ 561975 w 892174"/>
                <a:gd name="connsiteY219" fmla="*/ 765176 h 1441451"/>
                <a:gd name="connsiteX220" fmla="*/ 561975 w 892174"/>
                <a:gd name="connsiteY220" fmla="*/ 768351 h 1441451"/>
                <a:gd name="connsiteX221" fmla="*/ 565150 w 892174"/>
                <a:gd name="connsiteY221" fmla="*/ 774701 h 1441451"/>
                <a:gd name="connsiteX222" fmla="*/ 571500 w 892174"/>
                <a:gd name="connsiteY222" fmla="*/ 787401 h 1441451"/>
                <a:gd name="connsiteX223" fmla="*/ 568325 w 892174"/>
                <a:gd name="connsiteY223" fmla="*/ 790576 h 1441451"/>
                <a:gd name="connsiteX224" fmla="*/ 571500 w 892174"/>
                <a:gd name="connsiteY224" fmla="*/ 793751 h 1441451"/>
                <a:gd name="connsiteX225" fmla="*/ 571500 w 892174"/>
                <a:gd name="connsiteY225" fmla="*/ 800101 h 1441451"/>
                <a:gd name="connsiteX226" fmla="*/ 574675 w 892174"/>
                <a:gd name="connsiteY226" fmla="*/ 803276 h 1441451"/>
                <a:gd name="connsiteX227" fmla="*/ 581025 w 892174"/>
                <a:gd name="connsiteY227" fmla="*/ 812801 h 1441451"/>
                <a:gd name="connsiteX228" fmla="*/ 584200 w 892174"/>
                <a:gd name="connsiteY228" fmla="*/ 812801 h 1441451"/>
                <a:gd name="connsiteX229" fmla="*/ 587375 w 892174"/>
                <a:gd name="connsiteY229" fmla="*/ 815976 h 1441451"/>
                <a:gd name="connsiteX230" fmla="*/ 584200 w 892174"/>
                <a:gd name="connsiteY230" fmla="*/ 822326 h 1441451"/>
                <a:gd name="connsiteX231" fmla="*/ 584200 w 892174"/>
                <a:gd name="connsiteY231" fmla="*/ 825501 h 1441451"/>
                <a:gd name="connsiteX232" fmla="*/ 584200 w 892174"/>
                <a:gd name="connsiteY232" fmla="*/ 831851 h 1441451"/>
                <a:gd name="connsiteX233" fmla="*/ 581025 w 892174"/>
                <a:gd name="connsiteY233" fmla="*/ 835026 h 1441451"/>
                <a:gd name="connsiteX234" fmla="*/ 577850 w 892174"/>
                <a:gd name="connsiteY234" fmla="*/ 835026 h 1441451"/>
                <a:gd name="connsiteX235" fmla="*/ 574675 w 892174"/>
                <a:gd name="connsiteY235" fmla="*/ 835026 h 1441451"/>
                <a:gd name="connsiteX236" fmla="*/ 577850 w 892174"/>
                <a:gd name="connsiteY236" fmla="*/ 838201 h 1441451"/>
                <a:gd name="connsiteX237" fmla="*/ 577850 w 892174"/>
                <a:gd name="connsiteY237" fmla="*/ 841376 h 1441451"/>
                <a:gd name="connsiteX238" fmla="*/ 577850 w 892174"/>
                <a:gd name="connsiteY238" fmla="*/ 844551 h 1441451"/>
                <a:gd name="connsiteX239" fmla="*/ 581025 w 892174"/>
                <a:gd name="connsiteY239" fmla="*/ 850901 h 1441451"/>
                <a:gd name="connsiteX240" fmla="*/ 584200 w 892174"/>
                <a:gd name="connsiteY240" fmla="*/ 857251 h 1441451"/>
                <a:gd name="connsiteX241" fmla="*/ 593725 w 892174"/>
                <a:gd name="connsiteY241" fmla="*/ 863601 h 1441451"/>
                <a:gd name="connsiteX242" fmla="*/ 606425 w 892174"/>
                <a:gd name="connsiteY242" fmla="*/ 863601 h 1441451"/>
                <a:gd name="connsiteX243" fmla="*/ 609600 w 892174"/>
                <a:gd name="connsiteY243" fmla="*/ 866776 h 1441451"/>
                <a:gd name="connsiteX244" fmla="*/ 612775 w 892174"/>
                <a:gd name="connsiteY244" fmla="*/ 866776 h 1441451"/>
                <a:gd name="connsiteX245" fmla="*/ 622300 w 892174"/>
                <a:gd name="connsiteY245" fmla="*/ 873126 h 1441451"/>
                <a:gd name="connsiteX246" fmla="*/ 622300 w 892174"/>
                <a:gd name="connsiteY246" fmla="*/ 876301 h 1441451"/>
                <a:gd name="connsiteX247" fmla="*/ 619125 w 892174"/>
                <a:gd name="connsiteY247" fmla="*/ 876301 h 1441451"/>
                <a:gd name="connsiteX248" fmla="*/ 619125 w 892174"/>
                <a:gd name="connsiteY248" fmla="*/ 879476 h 1441451"/>
                <a:gd name="connsiteX249" fmla="*/ 622300 w 892174"/>
                <a:gd name="connsiteY249" fmla="*/ 882651 h 1441451"/>
                <a:gd name="connsiteX250" fmla="*/ 625475 w 892174"/>
                <a:gd name="connsiteY250" fmla="*/ 895351 h 1441451"/>
                <a:gd name="connsiteX251" fmla="*/ 628650 w 892174"/>
                <a:gd name="connsiteY251" fmla="*/ 901701 h 1441451"/>
                <a:gd name="connsiteX252" fmla="*/ 625475 w 892174"/>
                <a:gd name="connsiteY252" fmla="*/ 904876 h 1441451"/>
                <a:gd name="connsiteX253" fmla="*/ 622300 w 892174"/>
                <a:gd name="connsiteY253" fmla="*/ 904876 h 1441451"/>
                <a:gd name="connsiteX254" fmla="*/ 622300 w 892174"/>
                <a:gd name="connsiteY254" fmla="*/ 908051 h 1441451"/>
                <a:gd name="connsiteX255" fmla="*/ 625475 w 892174"/>
                <a:gd name="connsiteY255" fmla="*/ 917576 h 1441451"/>
                <a:gd name="connsiteX256" fmla="*/ 628650 w 892174"/>
                <a:gd name="connsiteY256" fmla="*/ 920751 h 1441451"/>
                <a:gd name="connsiteX257" fmla="*/ 628650 w 892174"/>
                <a:gd name="connsiteY257" fmla="*/ 923926 h 1441451"/>
                <a:gd name="connsiteX258" fmla="*/ 628650 w 892174"/>
                <a:gd name="connsiteY258" fmla="*/ 927101 h 1441451"/>
                <a:gd name="connsiteX259" fmla="*/ 628650 w 892174"/>
                <a:gd name="connsiteY259" fmla="*/ 930276 h 1441451"/>
                <a:gd name="connsiteX260" fmla="*/ 628650 w 892174"/>
                <a:gd name="connsiteY260" fmla="*/ 936626 h 1441451"/>
                <a:gd name="connsiteX261" fmla="*/ 628650 w 892174"/>
                <a:gd name="connsiteY261" fmla="*/ 939801 h 1441451"/>
                <a:gd name="connsiteX262" fmla="*/ 631825 w 892174"/>
                <a:gd name="connsiteY262" fmla="*/ 939801 h 1441451"/>
                <a:gd name="connsiteX263" fmla="*/ 631825 w 892174"/>
                <a:gd name="connsiteY263" fmla="*/ 942976 h 1441451"/>
                <a:gd name="connsiteX264" fmla="*/ 647700 w 892174"/>
                <a:gd name="connsiteY264" fmla="*/ 958851 h 1441451"/>
                <a:gd name="connsiteX265" fmla="*/ 650874 w 892174"/>
                <a:gd name="connsiteY265" fmla="*/ 955677 h 1441451"/>
                <a:gd name="connsiteX266" fmla="*/ 650874 w 892174"/>
                <a:gd name="connsiteY266" fmla="*/ 955676 h 1441451"/>
                <a:gd name="connsiteX267" fmla="*/ 650874 w 892174"/>
                <a:gd name="connsiteY267" fmla="*/ 952501 h 1441451"/>
                <a:gd name="connsiteX268" fmla="*/ 650874 w 892174"/>
                <a:gd name="connsiteY268" fmla="*/ 949326 h 1441451"/>
                <a:gd name="connsiteX269" fmla="*/ 650874 w 892174"/>
                <a:gd name="connsiteY269" fmla="*/ 946151 h 1441451"/>
                <a:gd name="connsiteX270" fmla="*/ 650874 w 892174"/>
                <a:gd name="connsiteY270" fmla="*/ 942976 h 1441451"/>
                <a:gd name="connsiteX271" fmla="*/ 660399 w 892174"/>
                <a:gd name="connsiteY271" fmla="*/ 936626 h 1441451"/>
                <a:gd name="connsiteX272" fmla="*/ 666749 w 892174"/>
                <a:gd name="connsiteY272" fmla="*/ 933451 h 1441451"/>
                <a:gd name="connsiteX273" fmla="*/ 682624 w 892174"/>
                <a:gd name="connsiteY273" fmla="*/ 939801 h 1441451"/>
                <a:gd name="connsiteX274" fmla="*/ 685799 w 892174"/>
                <a:gd name="connsiteY274" fmla="*/ 939801 h 1441451"/>
                <a:gd name="connsiteX275" fmla="*/ 688974 w 892174"/>
                <a:gd name="connsiteY275" fmla="*/ 939801 h 1441451"/>
                <a:gd name="connsiteX276" fmla="*/ 698499 w 892174"/>
                <a:gd name="connsiteY276" fmla="*/ 942976 h 1441451"/>
                <a:gd name="connsiteX277" fmla="*/ 701674 w 892174"/>
                <a:gd name="connsiteY277" fmla="*/ 942976 h 1441451"/>
                <a:gd name="connsiteX278" fmla="*/ 708024 w 892174"/>
                <a:gd name="connsiteY278" fmla="*/ 949326 h 1441451"/>
                <a:gd name="connsiteX279" fmla="*/ 711199 w 892174"/>
                <a:gd name="connsiteY279" fmla="*/ 949326 h 1441451"/>
                <a:gd name="connsiteX280" fmla="*/ 714374 w 892174"/>
                <a:gd name="connsiteY280" fmla="*/ 946151 h 1441451"/>
                <a:gd name="connsiteX281" fmla="*/ 714374 w 892174"/>
                <a:gd name="connsiteY281" fmla="*/ 942976 h 1441451"/>
                <a:gd name="connsiteX282" fmla="*/ 717549 w 892174"/>
                <a:gd name="connsiteY282" fmla="*/ 939801 h 1441451"/>
                <a:gd name="connsiteX283" fmla="*/ 717549 w 892174"/>
                <a:gd name="connsiteY283" fmla="*/ 936626 h 1441451"/>
                <a:gd name="connsiteX284" fmla="*/ 717549 w 892174"/>
                <a:gd name="connsiteY284" fmla="*/ 933451 h 1441451"/>
                <a:gd name="connsiteX285" fmla="*/ 727074 w 892174"/>
                <a:gd name="connsiteY285" fmla="*/ 930276 h 1441451"/>
                <a:gd name="connsiteX286" fmla="*/ 730249 w 892174"/>
                <a:gd name="connsiteY286" fmla="*/ 930276 h 1441451"/>
                <a:gd name="connsiteX287" fmla="*/ 733424 w 892174"/>
                <a:gd name="connsiteY287" fmla="*/ 930276 h 1441451"/>
                <a:gd name="connsiteX288" fmla="*/ 733424 w 892174"/>
                <a:gd name="connsiteY288" fmla="*/ 933451 h 1441451"/>
                <a:gd name="connsiteX289" fmla="*/ 736599 w 892174"/>
                <a:gd name="connsiteY289" fmla="*/ 936626 h 1441451"/>
                <a:gd name="connsiteX290" fmla="*/ 739774 w 892174"/>
                <a:gd name="connsiteY290" fmla="*/ 936626 h 1441451"/>
                <a:gd name="connsiteX291" fmla="*/ 755649 w 892174"/>
                <a:gd name="connsiteY291" fmla="*/ 939801 h 1441451"/>
                <a:gd name="connsiteX292" fmla="*/ 771524 w 892174"/>
                <a:gd name="connsiteY292" fmla="*/ 939801 h 1441451"/>
                <a:gd name="connsiteX293" fmla="*/ 771524 w 892174"/>
                <a:gd name="connsiteY293" fmla="*/ 936626 h 1441451"/>
                <a:gd name="connsiteX294" fmla="*/ 774699 w 892174"/>
                <a:gd name="connsiteY294" fmla="*/ 939801 h 1441451"/>
                <a:gd name="connsiteX295" fmla="*/ 784224 w 892174"/>
                <a:gd name="connsiteY295" fmla="*/ 936626 h 1441451"/>
                <a:gd name="connsiteX296" fmla="*/ 784224 w 892174"/>
                <a:gd name="connsiteY296" fmla="*/ 939801 h 1441451"/>
                <a:gd name="connsiteX297" fmla="*/ 787399 w 892174"/>
                <a:gd name="connsiteY297" fmla="*/ 946151 h 1441451"/>
                <a:gd name="connsiteX298" fmla="*/ 787399 w 892174"/>
                <a:gd name="connsiteY298" fmla="*/ 949326 h 1441451"/>
                <a:gd name="connsiteX299" fmla="*/ 790574 w 892174"/>
                <a:gd name="connsiteY299" fmla="*/ 949326 h 1441451"/>
                <a:gd name="connsiteX300" fmla="*/ 800099 w 892174"/>
                <a:gd name="connsiteY300" fmla="*/ 942976 h 1441451"/>
                <a:gd name="connsiteX301" fmla="*/ 806449 w 892174"/>
                <a:gd name="connsiteY301" fmla="*/ 942976 h 1441451"/>
                <a:gd name="connsiteX302" fmla="*/ 809624 w 892174"/>
                <a:gd name="connsiteY302" fmla="*/ 942976 h 1441451"/>
                <a:gd name="connsiteX303" fmla="*/ 812799 w 892174"/>
                <a:gd name="connsiteY303" fmla="*/ 942976 h 1441451"/>
                <a:gd name="connsiteX304" fmla="*/ 815974 w 892174"/>
                <a:gd name="connsiteY304" fmla="*/ 942976 h 1441451"/>
                <a:gd name="connsiteX305" fmla="*/ 822324 w 892174"/>
                <a:gd name="connsiteY305" fmla="*/ 942976 h 1441451"/>
                <a:gd name="connsiteX306" fmla="*/ 825499 w 892174"/>
                <a:gd name="connsiteY306" fmla="*/ 946151 h 1441451"/>
                <a:gd name="connsiteX307" fmla="*/ 828674 w 892174"/>
                <a:gd name="connsiteY307" fmla="*/ 946151 h 1441451"/>
                <a:gd name="connsiteX308" fmla="*/ 831849 w 892174"/>
                <a:gd name="connsiteY308" fmla="*/ 939801 h 1441451"/>
                <a:gd name="connsiteX309" fmla="*/ 831849 w 892174"/>
                <a:gd name="connsiteY309" fmla="*/ 936626 h 1441451"/>
                <a:gd name="connsiteX310" fmla="*/ 831849 w 892174"/>
                <a:gd name="connsiteY310" fmla="*/ 927101 h 1441451"/>
                <a:gd name="connsiteX311" fmla="*/ 838199 w 892174"/>
                <a:gd name="connsiteY311" fmla="*/ 917576 h 1441451"/>
                <a:gd name="connsiteX312" fmla="*/ 841374 w 892174"/>
                <a:gd name="connsiteY312" fmla="*/ 917576 h 1441451"/>
                <a:gd name="connsiteX313" fmla="*/ 847724 w 892174"/>
                <a:gd name="connsiteY313" fmla="*/ 914401 h 1441451"/>
                <a:gd name="connsiteX314" fmla="*/ 854074 w 892174"/>
                <a:gd name="connsiteY314" fmla="*/ 911226 h 1441451"/>
                <a:gd name="connsiteX315" fmla="*/ 857249 w 892174"/>
                <a:gd name="connsiteY315" fmla="*/ 914401 h 1441451"/>
                <a:gd name="connsiteX316" fmla="*/ 857249 w 892174"/>
                <a:gd name="connsiteY316" fmla="*/ 917576 h 1441451"/>
                <a:gd name="connsiteX317" fmla="*/ 860424 w 892174"/>
                <a:gd name="connsiteY317" fmla="*/ 917576 h 1441451"/>
                <a:gd name="connsiteX318" fmla="*/ 866774 w 892174"/>
                <a:gd name="connsiteY318" fmla="*/ 927101 h 1441451"/>
                <a:gd name="connsiteX319" fmla="*/ 873124 w 892174"/>
                <a:gd name="connsiteY319" fmla="*/ 936626 h 1441451"/>
                <a:gd name="connsiteX320" fmla="*/ 873124 w 892174"/>
                <a:gd name="connsiteY320" fmla="*/ 939801 h 1441451"/>
                <a:gd name="connsiteX321" fmla="*/ 869949 w 892174"/>
                <a:gd name="connsiteY321" fmla="*/ 939801 h 1441451"/>
                <a:gd name="connsiteX322" fmla="*/ 873124 w 892174"/>
                <a:gd name="connsiteY322" fmla="*/ 946151 h 1441451"/>
                <a:gd name="connsiteX323" fmla="*/ 879474 w 892174"/>
                <a:gd name="connsiteY323" fmla="*/ 955676 h 1441451"/>
                <a:gd name="connsiteX324" fmla="*/ 879474 w 892174"/>
                <a:gd name="connsiteY324" fmla="*/ 958851 h 1441451"/>
                <a:gd name="connsiteX325" fmla="*/ 882649 w 892174"/>
                <a:gd name="connsiteY325" fmla="*/ 962026 h 1441451"/>
                <a:gd name="connsiteX326" fmla="*/ 882649 w 892174"/>
                <a:gd name="connsiteY326" fmla="*/ 965201 h 1441451"/>
                <a:gd name="connsiteX327" fmla="*/ 885824 w 892174"/>
                <a:gd name="connsiteY327" fmla="*/ 965201 h 1441451"/>
                <a:gd name="connsiteX328" fmla="*/ 885824 w 892174"/>
                <a:gd name="connsiteY328" fmla="*/ 968376 h 1441451"/>
                <a:gd name="connsiteX329" fmla="*/ 888999 w 892174"/>
                <a:gd name="connsiteY329" fmla="*/ 968376 h 1441451"/>
                <a:gd name="connsiteX330" fmla="*/ 892174 w 892174"/>
                <a:gd name="connsiteY330" fmla="*/ 968376 h 1441451"/>
                <a:gd name="connsiteX331" fmla="*/ 892174 w 892174"/>
                <a:gd name="connsiteY331" fmla="*/ 974726 h 1441451"/>
                <a:gd name="connsiteX332" fmla="*/ 888999 w 892174"/>
                <a:gd name="connsiteY332" fmla="*/ 990601 h 1441451"/>
                <a:gd name="connsiteX333" fmla="*/ 888999 w 892174"/>
                <a:gd name="connsiteY333" fmla="*/ 996951 h 1441451"/>
                <a:gd name="connsiteX334" fmla="*/ 885824 w 892174"/>
                <a:gd name="connsiteY334" fmla="*/ 1009651 h 1441451"/>
                <a:gd name="connsiteX335" fmla="*/ 885824 w 892174"/>
                <a:gd name="connsiteY335" fmla="*/ 1025526 h 1441451"/>
                <a:gd name="connsiteX336" fmla="*/ 882649 w 892174"/>
                <a:gd name="connsiteY336" fmla="*/ 1041401 h 1441451"/>
                <a:gd name="connsiteX337" fmla="*/ 879474 w 892174"/>
                <a:gd name="connsiteY337" fmla="*/ 1060451 h 1441451"/>
                <a:gd name="connsiteX338" fmla="*/ 879474 w 892174"/>
                <a:gd name="connsiteY338" fmla="*/ 1063626 h 1441451"/>
                <a:gd name="connsiteX339" fmla="*/ 879474 w 892174"/>
                <a:gd name="connsiteY339" fmla="*/ 1076326 h 1441451"/>
                <a:gd name="connsiteX340" fmla="*/ 873124 w 892174"/>
                <a:gd name="connsiteY340" fmla="*/ 1130301 h 1441451"/>
                <a:gd name="connsiteX341" fmla="*/ 869949 w 892174"/>
                <a:gd name="connsiteY341" fmla="*/ 1139826 h 1441451"/>
                <a:gd name="connsiteX342" fmla="*/ 869949 w 892174"/>
                <a:gd name="connsiteY342" fmla="*/ 1143001 h 1441451"/>
                <a:gd name="connsiteX343" fmla="*/ 869949 w 892174"/>
                <a:gd name="connsiteY343" fmla="*/ 1146176 h 1441451"/>
                <a:gd name="connsiteX344" fmla="*/ 869949 w 892174"/>
                <a:gd name="connsiteY344" fmla="*/ 1149351 h 1441451"/>
                <a:gd name="connsiteX345" fmla="*/ 869950 w 892174"/>
                <a:gd name="connsiteY345" fmla="*/ 1149351 h 1441451"/>
                <a:gd name="connsiteX346" fmla="*/ 869950 w 892174"/>
                <a:gd name="connsiteY346" fmla="*/ 1152526 h 1441451"/>
                <a:gd name="connsiteX347" fmla="*/ 869950 w 892174"/>
                <a:gd name="connsiteY347" fmla="*/ 1158876 h 1441451"/>
                <a:gd name="connsiteX348" fmla="*/ 866775 w 892174"/>
                <a:gd name="connsiteY348" fmla="*/ 1177926 h 1441451"/>
                <a:gd name="connsiteX349" fmla="*/ 866775 w 892174"/>
                <a:gd name="connsiteY349" fmla="*/ 1181101 h 1441451"/>
                <a:gd name="connsiteX350" fmla="*/ 866775 w 892174"/>
                <a:gd name="connsiteY350" fmla="*/ 1184276 h 1441451"/>
                <a:gd name="connsiteX351" fmla="*/ 866775 w 892174"/>
                <a:gd name="connsiteY351" fmla="*/ 1190626 h 1441451"/>
                <a:gd name="connsiteX352" fmla="*/ 863600 w 892174"/>
                <a:gd name="connsiteY352" fmla="*/ 1203326 h 1441451"/>
                <a:gd name="connsiteX353" fmla="*/ 860425 w 892174"/>
                <a:gd name="connsiteY353" fmla="*/ 1216026 h 1441451"/>
                <a:gd name="connsiteX354" fmla="*/ 860425 w 892174"/>
                <a:gd name="connsiteY354" fmla="*/ 1222376 h 1441451"/>
                <a:gd name="connsiteX355" fmla="*/ 860425 w 892174"/>
                <a:gd name="connsiteY355" fmla="*/ 1228726 h 1441451"/>
                <a:gd name="connsiteX356" fmla="*/ 860425 w 892174"/>
                <a:gd name="connsiteY356" fmla="*/ 1231901 h 1441451"/>
                <a:gd name="connsiteX357" fmla="*/ 857250 w 892174"/>
                <a:gd name="connsiteY357" fmla="*/ 1244601 h 1441451"/>
                <a:gd name="connsiteX358" fmla="*/ 857250 w 892174"/>
                <a:gd name="connsiteY358" fmla="*/ 1263651 h 1441451"/>
                <a:gd name="connsiteX359" fmla="*/ 854075 w 892174"/>
                <a:gd name="connsiteY359" fmla="*/ 1285876 h 1441451"/>
                <a:gd name="connsiteX360" fmla="*/ 847725 w 892174"/>
                <a:gd name="connsiteY360" fmla="*/ 1323976 h 1441451"/>
                <a:gd name="connsiteX361" fmla="*/ 844550 w 892174"/>
                <a:gd name="connsiteY361" fmla="*/ 1343026 h 1441451"/>
                <a:gd name="connsiteX362" fmla="*/ 844550 w 892174"/>
                <a:gd name="connsiteY362" fmla="*/ 1346201 h 1441451"/>
                <a:gd name="connsiteX363" fmla="*/ 844550 w 892174"/>
                <a:gd name="connsiteY363" fmla="*/ 1362076 h 1441451"/>
                <a:gd name="connsiteX364" fmla="*/ 841375 w 892174"/>
                <a:gd name="connsiteY364" fmla="*/ 1377951 h 1441451"/>
                <a:gd name="connsiteX365" fmla="*/ 838200 w 892174"/>
                <a:gd name="connsiteY365" fmla="*/ 1397001 h 1441451"/>
                <a:gd name="connsiteX366" fmla="*/ 838200 w 892174"/>
                <a:gd name="connsiteY366" fmla="*/ 1412876 h 1441451"/>
                <a:gd name="connsiteX367" fmla="*/ 835025 w 892174"/>
                <a:gd name="connsiteY367" fmla="*/ 1435101 h 1441451"/>
                <a:gd name="connsiteX368" fmla="*/ 835025 w 892174"/>
                <a:gd name="connsiteY368" fmla="*/ 1438276 h 1441451"/>
                <a:gd name="connsiteX369" fmla="*/ 835025 w 892174"/>
                <a:gd name="connsiteY369" fmla="*/ 1441451 h 1441451"/>
                <a:gd name="connsiteX370" fmla="*/ 822325 w 892174"/>
                <a:gd name="connsiteY370" fmla="*/ 1438276 h 1441451"/>
                <a:gd name="connsiteX371" fmla="*/ 803275 w 892174"/>
                <a:gd name="connsiteY371" fmla="*/ 1435101 h 1441451"/>
                <a:gd name="connsiteX372" fmla="*/ 781050 w 892174"/>
                <a:gd name="connsiteY372" fmla="*/ 1435101 h 1441451"/>
                <a:gd name="connsiteX373" fmla="*/ 768350 w 892174"/>
                <a:gd name="connsiteY373" fmla="*/ 1431926 h 1441451"/>
                <a:gd name="connsiteX374" fmla="*/ 730250 w 892174"/>
                <a:gd name="connsiteY374" fmla="*/ 1425576 h 1441451"/>
                <a:gd name="connsiteX375" fmla="*/ 692150 w 892174"/>
                <a:gd name="connsiteY375" fmla="*/ 1422401 h 1441451"/>
                <a:gd name="connsiteX376" fmla="*/ 685800 w 892174"/>
                <a:gd name="connsiteY376" fmla="*/ 1422401 h 1441451"/>
                <a:gd name="connsiteX377" fmla="*/ 676275 w 892174"/>
                <a:gd name="connsiteY377" fmla="*/ 1419226 h 1441451"/>
                <a:gd name="connsiteX378" fmla="*/ 673100 w 892174"/>
                <a:gd name="connsiteY378" fmla="*/ 1419226 h 1441451"/>
                <a:gd name="connsiteX379" fmla="*/ 669925 w 892174"/>
                <a:gd name="connsiteY379" fmla="*/ 1419226 h 1441451"/>
                <a:gd name="connsiteX380" fmla="*/ 650875 w 892174"/>
                <a:gd name="connsiteY380" fmla="*/ 1416051 h 1441451"/>
                <a:gd name="connsiteX381" fmla="*/ 631825 w 892174"/>
                <a:gd name="connsiteY381" fmla="*/ 1412876 h 1441451"/>
                <a:gd name="connsiteX382" fmla="*/ 587375 w 892174"/>
                <a:gd name="connsiteY382" fmla="*/ 1406526 h 1441451"/>
                <a:gd name="connsiteX383" fmla="*/ 565150 w 892174"/>
                <a:gd name="connsiteY383" fmla="*/ 1403351 h 1441451"/>
                <a:gd name="connsiteX384" fmla="*/ 558800 w 892174"/>
                <a:gd name="connsiteY384" fmla="*/ 1403351 h 1441451"/>
                <a:gd name="connsiteX385" fmla="*/ 552450 w 892174"/>
                <a:gd name="connsiteY385" fmla="*/ 1403351 h 1441451"/>
                <a:gd name="connsiteX386" fmla="*/ 530225 w 892174"/>
                <a:gd name="connsiteY386" fmla="*/ 1400176 h 1441451"/>
                <a:gd name="connsiteX387" fmla="*/ 508000 w 892174"/>
                <a:gd name="connsiteY387" fmla="*/ 1397001 h 1441451"/>
                <a:gd name="connsiteX388" fmla="*/ 444500 w 892174"/>
                <a:gd name="connsiteY388" fmla="*/ 1387476 h 1441451"/>
                <a:gd name="connsiteX389" fmla="*/ 438150 w 892174"/>
                <a:gd name="connsiteY389" fmla="*/ 1387476 h 1441451"/>
                <a:gd name="connsiteX390" fmla="*/ 434975 w 892174"/>
                <a:gd name="connsiteY390" fmla="*/ 1387476 h 1441451"/>
                <a:gd name="connsiteX391" fmla="*/ 434975 w 892174"/>
                <a:gd name="connsiteY391" fmla="*/ 1384301 h 1441451"/>
                <a:gd name="connsiteX392" fmla="*/ 425450 w 892174"/>
                <a:gd name="connsiteY392" fmla="*/ 1384301 h 1441451"/>
                <a:gd name="connsiteX393" fmla="*/ 415925 w 892174"/>
                <a:gd name="connsiteY393" fmla="*/ 1381126 h 1441451"/>
                <a:gd name="connsiteX394" fmla="*/ 400050 w 892174"/>
                <a:gd name="connsiteY394" fmla="*/ 1377951 h 1441451"/>
                <a:gd name="connsiteX395" fmla="*/ 381000 w 892174"/>
                <a:gd name="connsiteY395" fmla="*/ 1377951 h 1441451"/>
                <a:gd name="connsiteX396" fmla="*/ 368300 w 892174"/>
                <a:gd name="connsiteY396" fmla="*/ 1374776 h 1441451"/>
                <a:gd name="connsiteX397" fmla="*/ 355600 w 892174"/>
                <a:gd name="connsiteY397" fmla="*/ 1371601 h 1441451"/>
                <a:gd name="connsiteX398" fmla="*/ 352425 w 892174"/>
                <a:gd name="connsiteY398" fmla="*/ 1371601 h 1441451"/>
                <a:gd name="connsiteX399" fmla="*/ 349250 w 892174"/>
                <a:gd name="connsiteY399" fmla="*/ 1371601 h 1441451"/>
                <a:gd name="connsiteX400" fmla="*/ 346075 w 892174"/>
                <a:gd name="connsiteY400" fmla="*/ 1371601 h 1441451"/>
                <a:gd name="connsiteX401" fmla="*/ 336550 w 892174"/>
                <a:gd name="connsiteY401" fmla="*/ 1368426 h 1441451"/>
                <a:gd name="connsiteX402" fmla="*/ 320675 w 892174"/>
                <a:gd name="connsiteY402" fmla="*/ 1365251 h 1441451"/>
                <a:gd name="connsiteX403" fmla="*/ 314325 w 892174"/>
                <a:gd name="connsiteY403" fmla="*/ 1365251 h 1441451"/>
                <a:gd name="connsiteX404" fmla="*/ 311150 w 892174"/>
                <a:gd name="connsiteY404" fmla="*/ 1365251 h 1441451"/>
                <a:gd name="connsiteX405" fmla="*/ 292100 w 892174"/>
                <a:gd name="connsiteY405" fmla="*/ 1362076 h 1441451"/>
                <a:gd name="connsiteX406" fmla="*/ 282575 w 892174"/>
                <a:gd name="connsiteY406" fmla="*/ 1358901 h 1441451"/>
                <a:gd name="connsiteX407" fmla="*/ 276225 w 892174"/>
                <a:gd name="connsiteY407" fmla="*/ 1358901 h 1441451"/>
                <a:gd name="connsiteX408" fmla="*/ 273050 w 892174"/>
                <a:gd name="connsiteY408" fmla="*/ 1358901 h 1441451"/>
                <a:gd name="connsiteX409" fmla="*/ 266700 w 892174"/>
                <a:gd name="connsiteY409" fmla="*/ 1358901 h 1441451"/>
                <a:gd name="connsiteX410" fmla="*/ 263525 w 892174"/>
                <a:gd name="connsiteY410" fmla="*/ 1355726 h 1441451"/>
                <a:gd name="connsiteX411" fmla="*/ 260350 w 892174"/>
                <a:gd name="connsiteY411" fmla="*/ 1355726 h 1441451"/>
                <a:gd name="connsiteX412" fmla="*/ 238125 w 892174"/>
                <a:gd name="connsiteY412" fmla="*/ 1352551 h 1441451"/>
                <a:gd name="connsiteX413" fmla="*/ 231775 w 892174"/>
                <a:gd name="connsiteY413" fmla="*/ 1352551 h 1441451"/>
                <a:gd name="connsiteX414" fmla="*/ 187325 w 892174"/>
                <a:gd name="connsiteY414" fmla="*/ 1343026 h 1441451"/>
                <a:gd name="connsiteX415" fmla="*/ 158750 w 892174"/>
                <a:gd name="connsiteY415" fmla="*/ 1339851 h 1441451"/>
                <a:gd name="connsiteX416" fmla="*/ 155575 w 892174"/>
                <a:gd name="connsiteY416" fmla="*/ 1336676 h 1441451"/>
                <a:gd name="connsiteX417" fmla="*/ 152400 w 892174"/>
                <a:gd name="connsiteY417" fmla="*/ 1336676 h 1441451"/>
                <a:gd name="connsiteX418" fmla="*/ 142875 w 892174"/>
                <a:gd name="connsiteY418" fmla="*/ 1336676 h 1441451"/>
                <a:gd name="connsiteX419" fmla="*/ 114300 w 892174"/>
                <a:gd name="connsiteY419" fmla="*/ 1330326 h 1441451"/>
                <a:gd name="connsiteX420" fmla="*/ 92075 w 892174"/>
                <a:gd name="connsiteY420" fmla="*/ 1327151 h 1441451"/>
                <a:gd name="connsiteX421" fmla="*/ 88900 w 892174"/>
                <a:gd name="connsiteY421" fmla="*/ 1327151 h 1441451"/>
                <a:gd name="connsiteX422" fmla="*/ 79375 w 892174"/>
                <a:gd name="connsiteY422" fmla="*/ 1323976 h 1441451"/>
                <a:gd name="connsiteX423" fmla="*/ 73025 w 892174"/>
                <a:gd name="connsiteY423" fmla="*/ 1323976 h 1441451"/>
                <a:gd name="connsiteX424" fmla="*/ 34925 w 892174"/>
                <a:gd name="connsiteY424" fmla="*/ 1314451 h 1441451"/>
                <a:gd name="connsiteX425" fmla="*/ 12700 w 892174"/>
                <a:gd name="connsiteY425" fmla="*/ 1311276 h 1441451"/>
                <a:gd name="connsiteX426" fmla="*/ 0 w 892174"/>
                <a:gd name="connsiteY426" fmla="*/ 1308101 h 1441451"/>
                <a:gd name="connsiteX427" fmla="*/ 6350 w 892174"/>
                <a:gd name="connsiteY427" fmla="*/ 1276351 h 1441451"/>
                <a:gd name="connsiteX428" fmla="*/ 15875 w 892174"/>
                <a:gd name="connsiteY428" fmla="*/ 1222376 h 1441451"/>
                <a:gd name="connsiteX429" fmla="*/ 25400 w 892174"/>
                <a:gd name="connsiteY429" fmla="*/ 1181101 h 1441451"/>
                <a:gd name="connsiteX430" fmla="*/ 25400 w 892174"/>
                <a:gd name="connsiteY430" fmla="*/ 1174751 h 1441451"/>
                <a:gd name="connsiteX431" fmla="*/ 34925 w 892174"/>
                <a:gd name="connsiteY431" fmla="*/ 1120776 h 1441451"/>
                <a:gd name="connsiteX432" fmla="*/ 38100 w 892174"/>
                <a:gd name="connsiteY432" fmla="*/ 1111251 h 1441451"/>
                <a:gd name="connsiteX433" fmla="*/ 41275 w 892174"/>
                <a:gd name="connsiteY433" fmla="*/ 1098551 h 1441451"/>
                <a:gd name="connsiteX434" fmla="*/ 41275 w 892174"/>
                <a:gd name="connsiteY434" fmla="*/ 1092201 h 1441451"/>
                <a:gd name="connsiteX435" fmla="*/ 44450 w 892174"/>
                <a:gd name="connsiteY435" fmla="*/ 1076326 h 1441451"/>
                <a:gd name="connsiteX436" fmla="*/ 44450 w 892174"/>
                <a:gd name="connsiteY436" fmla="*/ 1073151 h 1441451"/>
                <a:gd name="connsiteX437" fmla="*/ 44450 w 892174"/>
                <a:gd name="connsiteY437" fmla="*/ 1069976 h 1441451"/>
                <a:gd name="connsiteX438" fmla="*/ 50800 w 892174"/>
                <a:gd name="connsiteY438" fmla="*/ 1047751 h 1441451"/>
                <a:gd name="connsiteX439" fmla="*/ 53975 w 892174"/>
                <a:gd name="connsiteY439" fmla="*/ 1028701 h 1441451"/>
                <a:gd name="connsiteX440" fmla="*/ 53975 w 892174"/>
                <a:gd name="connsiteY440" fmla="*/ 1022351 h 1441451"/>
                <a:gd name="connsiteX441" fmla="*/ 57150 w 892174"/>
                <a:gd name="connsiteY441" fmla="*/ 1012826 h 1441451"/>
                <a:gd name="connsiteX442" fmla="*/ 60325 w 892174"/>
                <a:gd name="connsiteY442" fmla="*/ 996951 h 1441451"/>
                <a:gd name="connsiteX443" fmla="*/ 60325 w 892174"/>
                <a:gd name="connsiteY443" fmla="*/ 993776 h 1441451"/>
                <a:gd name="connsiteX444" fmla="*/ 60325 w 892174"/>
                <a:gd name="connsiteY444" fmla="*/ 990601 h 1441451"/>
                <a:gd name="connsiteX445" fmla="*/ 60325 w 892174"/>
                <a:gd name="connsiteY445" fmla="*/ 987426 h 1441451"/>
                <a:gd name="connsiteX446" fmla="*/ 63500 w 892174"/>
                <a:gd name="connsiteY446" fmla="*/ 971551 h 1441451"/>
                <a:gd name="connsiteX447" fmla="*/ 63500 w 892174"/>
                <a:gd name="connsiteY447" fmla="*/ 965201 h 1441451"/>
                <a:gd name="connsiteX448" fmla="*/ 66675 w 892174"/>
                <a:gd name="connsiteY448" fmla="*/ 958851 h 1441451"/>
                <a:gd name="connsiteX449" fmla="*/ 73025 w 892174"/>
                <a:gd name="connsiteY449" fmla="*/ 955676 h 1441451"/>
                <a:gd name="connsiteX450" fmla="*/ 73026 w 892174"/>
                <a:gd name="connsiteY450" fmla="*/ 955676 h 1441451"/>
                <a:gd name="connsiteX451" fmla="*/ 73449 w 892174"/>
                <a:gd name="connsiteY451" fmla="*/ 954830 h 1441451"/>
                <a:gd name="connsiteX452" fmla="*/ 73449 w 892174"/>
                <a:gd name="connsiteY452" fmla="*/ 953656 h 1441451"/>
                <a:gd name="connsiteX453" fmla="*/ 74036 w 892174"/>
                <a:gd name="connsiteY453" fmla="*/ 953656 h 1441451"/>
                <a:gd name="connsiteX454" fmla="*/ 76201 w 892174"/>
                <a:gd name="connsiteY454" fmla="*/ 949326 h 1441451"/>
                <a:gd name="connsiteX455" fmla="*/ 82551 w 892174"/>
                <a:gd name="connsiteY455" fmla="*/ 936626 h 1441451"/>
                <a:gd name="connsiteX456" fmla="*/ 85726 w 892174"/>
                <a:gd name="connsiteY456" fmla="*/ 930276 h 1441451"/>
                <a:gd name="connsiteX457" fmla="*/ 85726 w 892174"/>
                <a:gd name="connsiteY457" fmla="*/ 927101 h 1441451"/>
                <a:gd name="connsiteX458" fmla="*/ 85726 w 892174"/>
                <a:gd name="connsiteY458" fmla="*/ 917576 h 1441451"/>
                <a:gd name="connsiteX459" fmla="*/ 95251 w 892174"/>
                <a:gd name="connsiteY459" fmla="*/ 908051 h 1441451"/>
                <a:gd name="connsiteX460" fmla="*/ 95250 w 892174"/>
                <a:gd name="connsiteY460" fmla="*/ 908051 h 1441451"/>
                <a:gd name="connsiteX461" fmla="*/ 95250 w 892174"/>
                <a:gd name="connsiteY461" fmla="*/ 904876 h 1441451"/>
                <a:gd name="connsiteX462" fmla="*/ 95250 w 892174"/>
                <a:gd name="connsiteY462" fmla="*/ 901701 h 1441451"/>
                <a:gd name="connsiteX463" fmla="*/ 85725 w 892174"/>
                <a:gd name="connsiteY463" fmla="*/ 889001 h 1441451"/>
                <a:gd name="connsiteX464" fmla="*/ 85725 w 892174"/>
                <a:gd name="connsiteY464" fmla="*/ 885826 h 1441451"/>
                <a:gd name="connsiteX465" fmla="*/ 66675 w 892174"/>
                <a:gd name="connsiteY465" fmla="*/ 879476 h 1441451"/>
                <a:gd name="connsiteX466" fmla="*/ 66675 w 892174"/>
                <a:gd name="connsiteY466" fmla="*/ 882651 h 1441451"/>
                <a:gd name="connsiteX467" fmla="*/ 63500 w 892174"/>
                <a:gd name="connsiteY467" fmla="*/ 882651 h 1441451"/>
                <a:gd name="connsiteX468" fmla="*/ 63500 w 892174"/>
                <a:gd name="connsiteY468" fmla="*/ 879476 h 1441451"/>
                <a:gd name="connsiteX469" fmla="*/ 60325 w 892174"/>
                <a:gd name="connsiteY469" fmla="*/ 879476 h 1441451"/>
                <a:gd name="connsiteX470" fmla="*/ 57150 w 892174"/>
                <a:gd name="connsiteY470" fmla="*/ 876301 h 1441451"/>
                <a:gd name="connsiteX471" fmla="*/ 57150 w 892174"/>
                <a:gd name="connsiteY471" fmla="*/ 873126 h 1441451"/>
                <a:gd name="connsiteX472" fmla="*/ 53975 w 892174"/>
                <a:gd name="connsiteY472" fmla="*/ 873126 h 1441451"/>
                <a:gd name="connsiteX473" fmla="*/ 53975 w 892174"/>
                <a:gd name="connsiteY473" fmla="*/ 869951 h 1441451"/>
                <a:gd name="connsiteX474" fmla="*/ 57150 w 892174"/>
                <a:gd name="connsiteY474" fmla="*/ 869951 h 1441451"/>
                <a:gd name="connsiteX475" fmla="*/ 60325 w 892174"/>
                <a:gd name="connsiteY475" fmla="*/ 869951 h 1441451"/>
                <a:gd name="connsiteX476" fmla="*/ 60325 w 892174"/>
                <a:gd name="connsiteY476" fmla="*/ 866776 h 1441451"/>
                <a:gd name="connsiteX477" fmla="*/ 60325 w 892174"/>
                <a:gd name="connsiteY477" fmla="*/ 863601 h 1441451"/>
                <a:gd name="connsiteX478" fmla="*/ 60325 w 892174"/>
                <a:gd name="connsiteY478" fmla="*/ 850901 h 1441451"/>
                <a:gd name="connsiteX479" fmla="*/ 63500 w 892174"/>
                <a:gd name="connsiteY479" fmla="*/ 838201 h 1441451"/>
                <a:gd name="connsiteX480" fmla="*/ 63500 w 892174"/>
                <a:gd name="connsiteY480" fmla="*/ 835026 h 1441451"/>
                <a:gd name="connsiteX481" fmla="*/ 66675 w 892174"/>
                <a:gd name="connsiteY481" fmla="*/ 831851 h 1441451"/>
                <a:gd name="connsiteX482" fmla="*/ 69850 w 892174"/>
                <a:gd name="connsiteY482" fmla="*/ 828676 h 1441451"/>
                <a:gd name="connsiteX483" fmla="*/ 73025 w 892174"/>
                <a:gd name="connsiteY483" fmla="*/ 828676 h 1441451"/>
                <a:gd name="connsiteX484" fmla="*/ 76200 w 892174"/>
                <a:gd name="connsiteY484" fmla="*/ 828676 h 1441451"/>
                <a:gd name="connsiteX485" fmla="*/ 79375 w 892174"/>
                <a:gd name="connsiteY485" fmla="*/ 819151 h 1441451"/>
                <a:gd name="connsiteX486" fmla="*/ 79375 w 892174"/>
                <a:gd name="connsiteY486" fmla="*/ 815976 h 1441451"/>
                <a:gd name="connsiteX487" fmla="*/ 85725 w 892174"/>
                <a:gd name="connsiteY487" fmla="*/ 806451 h 1441451"/>
                <a:gd name="connsiteX488" fmla="*/ 92075 w 892174"/>
                <a:gd name="connsiteY488" fmla="*/ 796926 h 1441451"/>
                <a:gd name="connsiteX489" fmla="*/ 114300 w 892174"/>
                <a:gd name="connsiteY489" fmla="*/ 784226 h 1441451"/>
                <a:gd name="connsiteX490" fmla="*/ 117475 w 892174"/>
                <a:gd name="connsiteY490" fmla="*/ 777876 h 1441451"/>
                <a:gd name="connsiteX491" fmla="*/ 123825 w 892174"/>
                <a:gd name="connsiteY491" fmla="*/ 771526 h 1441451"/>
                <a:gd name="connsiteX492" fmla="*/ 127000 w 892174"/>
                <a:gd name="connsiteY492" fmla="*/ 768351 h 1441451"/>
                <a:gd name="connsiteX493" fmla="*/ 130175 w 892174"/>
                <a:gd name="connsiteY493" fmla="*/ 762001 h 1441451"/>
                <a:gd name="connsiteX494" fmla="*/ 130175 w 892174"/>
                <a:gd name="connsiteY494" fmla="*/ 755651 h 1441451"/>
                <a:gd name="connsiteX495" fmla="*/ 133350 w 892174"/>
                <a:gd name="connsiteY495" fmla="*/ 742951 h 1441451"/>
                <a:gd name="connsiteX496" fmla="*/ 136525 w 892174"/>
                <a:gd name="connsiteY496" fmla="*/ 739776 h 1441451"/>
                <a:gd name="connsiteX497" fmla="*/ 139700 w 892174"/>
                <a:gd name="connsiteY497" fmla="*/ 739776 h 1441451"/>
                <a:gd name="connsiteX498" fmla="*/ 142875 w 892174"/>
                <a:gd name="connsiteY498" fmla="*/ 736601 h 1441451"/>
                <a:gd name="connsiteX499" fmla="*/ 142875 w 892174"/>
                <a:gd name="connsiteY499" fmla="*/ 733426 h 1441451"/>
                <a:gd name="connsiteX500" fmla="*/ 142875 w 892174"/>
                <a:gd name="connsiteY500" fmla="*/ 730251 h 1441451"/>
                <a:gd name="connsiteX501" fmla="*/ 146050 w 892174"/>
                <a:gd name="connsiteY501" fmla="*/ 730251 h 1441451"/>
                <a:gd name="connsiteX502" fmla="*/ 152400 w 892174"/>
                <a:gd name="connsiteY502" fmla="*/ 727076 h 1441451"/>
                <a:gd name="connsiteX503" fmla="*/ 152400 w 892174"/>
                <a:gd name="connsiteY503" fmla="*/ 723901 h 1441451"/>
                <a:gd name="connsiteX504" fmla="*/ 155575 w 892174"/>
                <a:gd name="connsiteY504" fmla="*/ 717551 h 1441451"/>
                <a:gd name="connsiteX505" fmla="*/ 155575 w 892174"/>
                <a:gd name="connsiteY505" fmla="*/ 711201 h 1441451"/>
                <a:gd name="connsiteX506" fmla="*/ 158750 w 892174"/>
                <a:gd name="connsiteY506" fmla="*/ 708026 h 1441451"/>
                <a:gd name="connsiteX507" fmla="*/ 158750 w 892174"/>
                <a:gd name="connsiteY507" fmla="*/ 704851 h 1441451"/>
                <a:gd name="connsiteX508" fmla="*/ 161925 w 892174"/>
                <a:gd name="connsiteY508" fmla="*/ 701676 h 1441451"/>
                <a:gd name="connsiteX509" fmla="*/ 165101 w 892174"/>
                <a:gd name="connsiteY509" fmla="*/ 703264 h 1441451"/>
                <a:gd name="connsiteX510" fmla="*/ 165101 w 892174"/>
                <a:gd name="connsiteY510" fmla="*/ 703007 h 1441451"/>
                <a:gd name="connsiteX511" fmla="*/ 165918 w 892174"/>
                <a:gd name="connsiteY511" fmla="*/ 703007 h 1441451"/>
                <a:gd name="connsiteX512" fmla="*/ 161925 w 892174"/>
                <a:gd name="connsiteY512" fmla="*/ 701676 h 1441451"/>
                <a:gd name="connsiteX513" fmla="*/ 165100 w 892174"/>
                <a:gd name="connsiteY513" fmla="*/ 701676 h 1441451"/>
                <a:gd name="connsiteX514" fmla="*/ 165100 w 892174"/>
                <a:gd name="connsiteY514" fmla="*/ 698501 h 1441451"/>
                <a:gd name="connsiteX515" fmla="*/ 165100 w 892174"/>
                <a:gd name="connsiteY515" fmla="*/ 692151 h 1441451"/>
                <a:gd name="connsiteX516" fmla="*/ 180975 w 892174"/>
                <a:gd name="connsiteY516" fmla="*/ 673101 h 1441451"/>
                <a:gd name="connsiteX517" fmla="*/ 193675 w 892174"/>
                <a:gd name="connsiteY517" fmla="*/ 654051 h 1441451"/>
                <a:gd name="connsiteX518" fmla="*/ 200025 w 892174"/>
                <a:gd name="connsiteY518" fmla="*/ 650876 h 1441451"/>
                <a:gd name="connsiteX519" fmla="*/ 200025 w 892174"/>
                <a:gd name="connsiteY519" fmla="*/ 647701 h 1441451"/>
                <a:gd name="connsiteX520" fmla="*/ 203200 w 892174"/>
                <a:gd name="connsiteY520" fmla="*/ 647701 h 1441451"/>
                <a:gd name="connsiteX521" fmla="*/ 203200 w 892174"/>
                <a:gd name="connsiteY521" fmla="*/ 644526 h 1441451"/>
                <a:gd name="connsiteX522" fmla="*/ 203200 w 892174"/>
                <a:gd name="connsiteY522" fmla="*/ 641351 h 1441451"/>
                <a:gd name="connsiteX523" fmla="*/ 203200 w 892174"/>
                <a:gd name="connsiteY523" fmla="*/ 635001 h 1441451"/>
                <a:gd name="connsiteX524" fmla="*/ 200025 w 892174"/>
                <a:gd name="connsiteY524" fmla="*/ 631826 h 1441451"/>
                <a:gd name="connsiteX525" fmla="*/ 200025 w 892174"/>
                <a:gd name="connsiteY525" fmla="*/ 615951 h 1441451"/>
                <a:gd name="connsiteX526" fmla="*/ 196850 w 892174"/>
                <a:gd name="connsiteY526" fmla="*/ 615951 h 1441451"/>
                <a:gd name="connsiteX527" fmla="*/ 193675 w 892174"/>
                <a:gd name="connsiteY527" fmla="*/ 609601 h 1441451"/>
                <a:gd name="connsiteX528" fmla="*/ 177800 w 892174"/>
                <a:gd name="connsiteY528" fmla="*/ 596901 h 1441451"/>
                <a:gd name="connsiteX529" fmla="*/ 174625 w 892174"/>
                <a:gd name="connsiteY529" fmla="*/ 596901 h 1441451"/>
                <a:gd name="connsiteX530" fmla="*/ 171450 w 892174"/>
                <a:gd name="connsiteY530" fmla="*/ 596901 h 1441451"/>
                <a:gd name="connsiteX531" fmla="*/ 168275 w 892174"/>
                <a:gd name="connsiteY531" fmla="*/ 596901 h 1441451"/>
                <a:gd name="connsiteX532" fmla="*/ 168275 w 892174"/>
                <a:gd name="connsiteY532" fmla="*/ 590551 h 1441451"/>
                <a:gd name="connsiteX533" fmla="*/ 171450 w 892174"/>
                <a:gd name="connsiteY533" fmla="*/ 590551 h 1441451"/>
                <a:gd name="connsiteX534" fmla="*/ 171450 w 892174"/>
                <a:gd name="connsiteY534" fmla="*/ 590550 h 1441451"/>
                <a:gd name="connsiteX535" fmla="*/ 168275 w 892174"/>
                <a:gd name="connsiteY535" fmla="*/ 590550 h 1441451"/>
                <a:gd name="connsiteX536" fmla="*/ 165100 w 892174"/>
                <a:gd name="connsiteY536" fmla="*/ 587375 h 1441451"/>
                <a:gd name="connsiteX537" fmla="*/ 165100 w 892174"/>
                <a:gd name="connsiteY537" fmla="*/ 584200 h 1441451"/>
                <a:gd name="connsiteX538" fmla="*/ 161925 w 892174"/>
                <a:gd name="connsiteY538" fmla="*/ 581025 h 1441451"/>
                <a:gd name="connsiteX539" fmla="*/ 161925 w 892174"/>
                <a:gd name="connsiteY539" fmla="*/ 577850 h 1441451"/>
                <a:gd name="connsiteX540" fmla="*/ 158750 w 892174"/>
                <a:gd name="connsiteY540" fmla="*/ 571500 h 1441451"/>
                <a:gd name="connsiteX541" fmla="*/ 158750 w 892174"/>
                <a:gd name="connsiteY541" fmla="*/ 561975 h 1441451"/>
                <a:gd name="connsiteX542" fmla="*/ 155575 w 892174"/>
                <a:gd name="connsiteY542" fmla="*/ 561975 h 1441451"/>
                <a:gd name="connsiteX543" fmla="*/ 155575 w 892174"/>
                <a:gd name="connsiteY543" fmla="*/ 558800 h 1441451"/>
                <a:gd name="connsiteX544" fmla="*/ 155575 w 892174"/>
                <a:gd name="connsiteY544" fmla="*/ 549275 h 1441451"/>
                <a:gd name="connsiteX545" fmla="*/ 155575 w 892174"/>
                <a:gd name="connsiteY545" fmla="*/ 546100 h 1441451"/>
                <a:gd name="connsiteX546" fmla="*/ 152400 w 892174"/>
                <a:gd name="connsiteY546" fmla="*/ 546100 h 1441451"/>
                <a:gd name="connsiteX547" fmla="*/ 155575 w 892174"/>
                <a:gd name="connsiteY547" fmla="*/ 539750 h 1441451"/>
                <a:gd name="connsiteX548" fmla="*/ 161925 w 892174"/>
                <a:gd name="connsiteY548" fmla="*/ 530225 h 1441451"/>
                <a:gd name="connsiteX549" fmla="*/ 161925 w 892174"/>
                <a:gd name="connsiteY549" fmla="*/ 520700 h 1441451"/>
                <a:gd name="connsiteX550" fmla="*/ 158750 w 892174"/>
                <a:gd name="connsiteY550" fmla="*/ 514350 h 1441451"/>
                <a:gd name="connsiteX551" fmla="*/ 158750 w 892174"/>
                <a:gd name="connsiteY551" fmla="*/ 511175 h 1441451"/>
                <a:gd name="connsiteX552" fmla="*/ 158750 w 892174"/>
                <a:gd name="connsiteY552" fmla="*/ 508000 h 1441451"/>
                <a:gd name="connsiteX553" fmla="*/ 155575 w 892174"/>
                <a:gd name="connsiteY553" fmla="*/ 498475 h 1441451"/>
                <a:gd name="connsiteX554" fmla="*/ 152400 w 892174"/>
                <a:gd name="connsiteY554" fmla="*/ 492125 h 1441451"/>
                <a:gd name="connsiteX555" fmla="*/ 152400 w 892174"/>
                <a:gd name="connsiteY555" fmla="*/ 485775 h 1441451"/>
                <a:gd name="connsiteX556" fmla="*/ 152400 w 892174"/>
                <a:gd name="connsiteY556" fmla="*/ 482600 h 1441451"/>
                <a:gd name="connsiteX557" fmla="*/ 155575 w 892174"/>
                <a:gd name="connsiteY557" fmla="*/ 479425 h 1441451"/>
                <a:gd name="connsiteX558" fmla="*/ 155575 w 892174"/>
                <a:gd name="connsiteY558" fmla="*/ 476250 h 1441451"/>
                <a:gd name="connsiteX559" fmla="*/ 158750 w 892174"/>
                <a:gd name="connsiteY559" fmla="*/ 463550 h 1441451"/>
                <a:gd name="connsiteX560" fmla="*/ 158750 w 892174"/>
                <a:gd name="connsiteY560" fmla="*/ 457200 h 1441451"/>
                <a:gd name="connsiteX561" fmla="*/ 158750 w 892174"/>
                <a:gd name="connsiteY561" fmla="*/ 454025 h 1441451"/>
                <a:gd name="connsiteX562" fmla="*/ 161925 w 892174"/>
                <a:gd name="connsiteY562" fmla="*/ 441325 h 1441451"/>
                <a:gd name="connsiteX563" fmla="*/ 168275 w 892174"/>
                <a:gd name="connsiteY563" fmla="*/ 403225 h 1441451"/>
                <a:gd name="connsiteX564" fmla="*/ 171450 w 892174"/>
                <a:gd name="connsiteY564" fmla="*/ 393700 h 1441451"/>
                <a:gd name="connsiteX565" fmla="*/ 171450 w 892174"/>
                <a:gd name="connsiteY565" fmla="*/ 390525 h 1441451"/>
                <a:gd name="connsiteX566" fmla="*/ 174625 w 892174"/>
                <a:gd name="connsiteY566" fmla="*/ 381000 h 1441451"/>
                <a:gd name="connsiteX567" fmla="*/ 177800 w 892174"/>
                <a:gd name="connsiteY567" fmla="*/ 352425 h 1441451"/>
                <a:gd name="connsiteX568" fmla="*/ 180975 w 892174"/>
                <a:gd name="connsiteY568" fmla="*/ 346075 h 1441451"/>
                <a:gd name="connsiteX569" fmla="*/ 180975 w 892174"/>
                <a:gd name="connsiteY569" fmla="*/ 339725 h 1441451"/>
                <a:gd name="connsiteX570" fmla="*/ 184150 w 892174"/>
                <a:gd name="connsiteY570" fmla="*/ 320675 h 1441451"/>
                <a:gd name="connsiteX571" fmla="*/ 187325 w 892174"/>
                <a:gd name="connsiteY571" fmla="*/ 311150 h 1441451"/>
                <a:gd name="connsiteX572" fmla="*/ 187325 w 892174"/>
                <a:gd name="connsiteY572" fmla="*/ 304800 h 1441451"/>
                <a:gd name="connsiteX573" fmla="*/ 187325 w 892174"/>
                <a:gd name="connsiteY573" fmla="*/ 301625 h 1441451"/>
                <a:gd name="connsiteX574" fmla="*/ 190500 w 892174"/>
                <a:gd name="connsiteY574" fmla="*/ 301625 h 1441451"/>
                <a:gd name="connsiteX575" fmla="*/ 193675 w 892174"/>
                <a:gd name="connsiteY575" fmla="*/ 279400 h 1441451"/>
                <a:gd name="connsiteX576" fmla="*/ 193675 w 892174"/>
                <a:gd name="connsiteY576" fmla="*/ 276225 h 1441451"/>
                <a:gd name="connsiteX577" fmla="*/ 196850 w 892174"/>
                <a:gd name="connsiteY577" fmla="*/ 263525 h 1441451"/>
                <a:gd name="connsiteX578" fmla="*/ 200025 w 892174"/>
                <a:gd name="connsiteY578" fmla="*/ 238125 h 1441451"/>
                <a:gd name="connsiteX579" fmla="*/ 203200 w 892174"/>
                <a:gd name="connsiteY579" fmla="*/ 225425 h 1441451"/>
                <a:gd name="connsiteX580" fmla="*/ 206375 w 892174"/>
                <a:gd name="connsiteY580" fmla="*/ 209550 h 1441451"/>
                <a:gd name="connsiteX581" fmla="*/ 206375 w 892174"/>
                <a:gd name="connsiteY581" fmla="*/ 203200 h 1441451"/>
                <a:gd name="connsiteX582" fmla="*/ 209550 w 892174"/>
                <a:gd name="connsiteY582" fmla="*/ 190500 h 1441451"/>
                <a:gd name="connsiteX583" fmla="*/ 209550 w 892174"/>
                <a:gd name="connsiteY583" fmla="*/ 187325 h 1441451"/>
                <a:gd name="connsiteX584" fmla="*/ 212725 w 892174"/>
                <a:gd name="connsiteY584" fmla="*/ 174625 h 1441451"/>
                <a:gd name="connsiteX585" fmla="*/ 212725 w 892174"/>
                <a:gd name="connsiteY585" fmla="*/ 171450 h 1441451"/>
                <a:gd name="connsiteX586" fmla="*/ 215900 w 892174"/>
                <a:gd name="connsiteY586" fmla="*/ 161925 h 1441451"/>
                <a:gd name="connsiteX587" fmla="*/ 215900 w 892174"/>
                <a:gd name="connsiteY587" fmla="*/ 158750 h 1441451"/>
                <a:gd name="connsiteX588" fmla="*/ 219075 w 892174"/>
                <a:gd name="connsiteY588" fmla="*/ 149225 h 1441451"/>
                <a:gd name="connsiteX589" fmla="*/ 225425 w 892174"/>
                <a:gd name="connsiteY589" fmla="*/ 104775 h 1441451"/>
                <a:gd name="connsiteX590" fmla="*/ 228600 w 892174"/>
                <a:gd name="connsiteY590" fmla="*/ 101600 h 1441451"/>
                <a:gd name="connsiteX591" fmla="*/ 228600 w 892174"/>
                <a:gd name="connsiteY591" fmla="*/ 92075 h 1441451"/>
                <a:gd name="connsiteX592" fmla="*/ 231775 w 892174"/>
                <a:gd name="connsiteY592" fmla="*/ 76200 h 1441451"/>
                <a:gd name="connsiteX593" fmla="*/ 238125 w 892174"/>
                <a:gd name="connsiteY593" fmla="*/ 44450 h 1441451"/>
                <a:gd name="connsiteX594" fmla="*/ 241300 w 892174"/>
                <a:gd name="connsiteY594" fmla="*/ 31750 h 1441451"/>
                <a:gd name="connsiteX595" fmla="*/ 241300 w 892174"/>
                <a:gd name="connsiteY595" fmla="*/ 25400 h 1441451"/>
                <a:gd name="connsiteX596" fmla="*/ 241300 w 892174"/>
                <a:gd name="connsiteY596" fmla="*/ 22225 h 1441451"/>
                <a:gd name="connsiteX597" fmla="*/ 244475 w 892174"/>
                <a:gd name="connsiteY597" fmla="*/ 12700 h 1441451"/>
                <a:gd name="connsiteX598" fmla="*/ 247650 w 892174"/>
                <a:gd name="connsiteY598" fmla="*/ 3175 h 1441451"/>
                <a:gd name="connsiteX599" fmla="*/ 247650 w 892174"/>
                <a:gd name="connsiteY599" fmla="*/ 0 h 1441451"/>
                <a:gd name="connsiteX0" fmla="*/ 758825 w 892174"/>
                <a:gd name="connsiteY0" fmla="*/ 1406526 h 1441451"/>
                <a:gd name="connsiteX1" fmla="*/ 758825 w 892174"/>
                <a:gd name="connsiteY1" fmla="*/ 1409701 h 1441451"/>
                <a:gd name="connsiteX2" fmla="*/ 762000 w 892174"/>
                <a:gd name="connsiteY2" fmla="*/ 1409701 h 1441451"/>
                <a:gd name="connsiteX3" fmla="*/ 762000 w 892174"/>
                <a:gd name="connsiteY3" fmla="*/ 1406526 h 1441451"/>
                <a:gd name="connsiteX4" fmla="*/ 758825 w 892174"/>
                <a:gd name="connsiteY4" fmla="*/ 1406526 h 1441451"/>
                <a:gd name="connsiteX5" fmla="*/ 758825 w 892174"/>
                <a:gd name="connsiteY5" fmla="*/ 1390651 h 1441451"/>
                <a:gd name="connsiteX6" fmla="*/ 755650 w 892174"/>
                <a:gd name="connsiteY6" fmla="*/ 1393826 h 1441451"/>
                <a:gd name="connsiteX7" fmla="*/ 758825 w 892174"/>
                <a:gd name="connsiteY7" fmla="*/ 1390651 h 1441451"/>
                <a:gd name="connsiteX8" fmla="*/ 831850 w 892174"/>
                <a:gd name="connsiteY8" fmla="*/ 1343026 h 1441451"/>
                <a:gd name="connsiteX9" fmla="*/ 828675 w 892174"/>
                <a:gd name="connsiteY9" fmla="*/ 1346201 h 1441451"/>
                <a:gd name="connsiteX10" fmla="*/ 831850 w 892174"/>
                <a:gd name="connsiteY10" fmla="*/ 1346201 h 1441451"/>
                <a:gd name="connsiteX11" fmla="*/ 831850 w 892174"/>
                <a:gd name="connsiteY11" fmla="*/ 1349376 h 1441451"/>
                <a:gd name="connsiteX12" fmla="*/ 835025 w 892174"/>
                <a:gd name="connsiteY12" fmla="*/ 1349376 h 1441451"/>
                <a:gd name="connsiteX13" fmla="*/ 835025 w 892174"/>
                <a:gd name="connsiteY13" fmla="*/ 1346201 h 1441451"/>
                <a:gd name="connsiteX14" fmla="*/ 831850 w 892174"/>
                <a:gd name="connsiteY14" fmla="*/ 1346201 h 1441451"/>
                <a:gd name="connsiteX15" fmla="*/ 831850 w 892174"/>
                <a:gd name="connsiteY15" fmla="*/ 1343026 h 1441451"/>
                <a:gd name="connsiteX16" fmla="*/ 177800 w 892174"/>
                <a:gd name="connsiteY16" fmla="*/ 584200 h 1441451"/>
                <a:gd name="connsiteX17" fmla="*/ 174625 w 892174"/>
                <a:gd name="connsiteY17" fmla="*/ 587375 h 1441451"/>
                <a:gd name="connsiteX18" fmla="*/ 171450 w 892174"/>
                <a:gd name="connsiteY18" fmla="*/ 587375 h 1441451"/>
                <a:gd name="connsiteX19" fmla="*/ 171450 w 892174"/>
                <a:gd name="connsiteY19" fmla="*/ 587376 h 1441451"/>
                <a:gd name="connsiteX20" fmla="*/ 174625 w 892174"/>
                <a:gd name="connsiteY20" fmla="*/ 587376 h 1441451"/>
                <a:gd name="connsiteX21" fmla="*/ 177800 w 892174"/>
                <a:gd name="connsiteY21" fmla="*/ 587376 h 1441451"/>
                <a:gd name="connsiteX22" fmla="*/ 177800 w 892174"/>
                <a:gd name="connsiteY22" fmla="*/ 584201 h 1441451"/>
                <a:gd name="connsiteX23" fmla="*/ 177800 w 892174"/>
                <a:gd name="connsiteY23" fmla="*/ 584200 h 1441451"/>
                <a:gd name="connsiteX24" fmla="*/ 174625 w 892174"/>
                <a:gd name="connsiteY24" fmla="*/ 574675 h 1441451"/>
                <a:gd name="connsiteX25" fmla="*/ 174625 w 892174"/>
                <a:gd name="connsiteY25" fmla="*/ 581025 h 1441451"/>
                <a:gd name="connsiteX26" fmla="*/ 177800 w 892174"/>
                <a:gd name="connsiteY26" fmla="*/ 581025 h 1441451"/>
                <a:gd name="connsiteX27" fmla="*/ 177800 w 892174"/>
                <a:gd name="connsiteY27" fmla="*/ 574675 h 1441451"/>
                <a:gd name="connsiteX28" fmla="*/ 174625 w 892174"/>
                <a:gd name="connsiteY28" fmla="*/ 574675 h 1441451"/>
                <a:gd name="connsiteX29" fmla="*/ 177800 w 892174"/>
                <a:gd name="connsiteY29" fmla="*/ 571500 h 1441451"/>
                <a:gd name="connsiteX30" fmla="*/ 177800 w 892174"/>
                <a:gd name="connsiteY30" fmla="*/ 571501 h 1441451"/>
                <a:gd name="connsiteX31" fmla="*/ 177878 w 892174"/>
                <a:gd name="connsiteY31" fmla="*/ 571501 h 1441451"/>
                <a:gd name="connsiteX32" fmla="*/ 177878 w 892174"/>
                <a:gd name="connsiteY32" fmla="*/ 571500 h 1441451"/>
                <a:gd name="connsiteX33" fmla="*/ 177800 w 892174"/>
                <a:gd name="connsiteY33" fmla="*/ 571500 h 1441451"/>
                <a:gd name="connsiteX34" fmla="*/ 247650 w 892174"/>
                <a:gd name="connsiteY34" fmla="*/ 0 h 1441451"/>
                <a:gd name="connsiteX35" fmla="*/ 368300 w 892174"/>
                <a:gd name="connsiteY35" fmla="*/ 22225 h 1441451"/>
                <a:gd name="connsiteX36" fmla="*/ 368300 w 892174"/>
                <a:gd name="connsiteY36" fmla="*/ 28575 h 1441451"/>
                <a:gd name="connsiteX37" fmla="*/ 368300 w 892174"/>
                <a:gd name="connsiteY37" fmla="*/ 31750 h 1441451"/>
                <a:gd name="connsiteX38" fmla="*/ 361950 w 892174"/>
                <a:gd name="connsiteY38" fmla="*/ 60325 h 1441451"/>
                <a:gd name="connsiteX39" fmla="*/ 358775 w 892174"/>
                <a:gd name="connsiteY39" fmla="*/ 76200 h 1441451"/>
                <a:gd name="connsiteX40" fmla="*/ 355600 w 892174"/>
                <a:gd name="connsiteY40" fmla="*/ 101600 h 1441451"/>
                <a:gd name="connsiteX41" fmla="*/ 352425 w 892174"/>
                <a:gd name="connsiteY41" fmla="*/ 114300 h 1441451"/>
                <a:gd name="connsiteX42" fmla="*/ 352425 w 892174"/>
                <a:gd name="connsiteY42" fmla="*/ 123825 h 1441451"/>
                <a:gd name="connsiteX43" fmla="*/ 342900 w 892174"/>
                <a:gd name="connsiteY43" fmla="*/ 165100 h 1441451"/>
                <a:gd name="connsiteX44" fmla="*/ 342900 w 892174"/>
                <a:gd name="connsiteY44" fmla="*/ 171450 h 1441451"/>
                <a:gd name="connsiteX45" fmla="*/ 342900 w 892174"/>
                <a:gd name="connsiteY45" fmla="*/ 174625 h 1441451"/>
                <a:gd name="connsiteX46" fmla="*/ 342900 w 892174"/>
                <a:gd name="connsiteY46" fmla="*/ 184150 h 1441451"/>
                <a:gd name="connsiteX47" fmla="*/ 339725 w 892174"/>
                <a:gd name="connsiteY47" fmla="*/ 184150 h 1441451"/>
                <a:gd name="connsiteX48" fmla="*/ 339725 w 892174"/>
                <a:gd name="connsiteY48" fmla="*/ 187325 h 1441451"/>
                <a:gd name="connsiteX49" fmla="*/ 339725 w 892174"/>
                <a:gd name="connsiteY49" fmla="*/ 190500 h 1441451"/>
                <a:gd name="connsiteX50" fmla="*/ 336550 w 892174"/>
                <a:gd name="connsiteY50" fmla="*/ 206375 h 1441451"/>
                <a:gd name="connsiteX51" fmla="*/ 336550 w 892174"/>
                <a:gd name="connsiteY51" fmla="*/ 209550 h 1441451"/>
                <a:gd name="connsiteX52" fmla="*/ 339725 w 892174"/>
                <a:gd name="connsiteY52" fmla="*/ 212725 h 1441451"/>
                <a:gd name="connsiteX53" fmla="*/ 339725 w 892174"/>
                <a:gd name="connsiteY53" fmla="*/ 215900 h 1441451"/>
                <a:gd name="connsiteX54" fmla="*/ 349250 w 892174"/>
                <a:gd name="connsiteY54" fmla="*/ 234950 h 1441451"/>
                <a:gd name="connsiteX55" fmla="*/ 355600 w 892174"/>
                <a:gd name="connsiteY55" fmla="*/ 257175 h 1441451"/>
                <a:gd name="connsiteX56" fmla="*/ 358775 w 892174"/>
                <a:gd name="connsiteY56" fmla="*/ 257175 h 1441451"/>
                <a:gd name="connsiteX57" fmla="*/ 361950 w 892174"/>
                <a:gd name="connsiteY57" fmla="*/ 257175 h 1441451"/>
                <a:gd name="connsiteX58" fmla="*/ 361950 w 892174"/>
                <a:gd name="connsiteY58" fmla="*/ 260350 h 1441451"/>
                <a:gd name="connsiteX59" fmla="*/ 368300 w 892174"/>
                <a:gd name="connsiteY59" fmla="*/ 269875 h 1441451"/>
                <a:gd name="connsiteX60" fmla="*/ 371475 w 892174"/>
                <a:gd name="connsiteY60" fmla="*/ 285750 h 1441451"/>
                <a:gd name="connsiteX61" fmla="*/ 368300 w 892174"/>
                <a:gd name="connsiteY61" fmla="*/ 288925 h 1441451"/>
                <a:gd name="connsiteX62" fmla="*/ 365125 w 892174"/>
                <a:gd name="connsiteY62" fmla="*/ 292100 h 1441451"/>
                <a:gd name="connsiteX63" fmla="*/ 361950 w 892174"/>
                <a:gd name="connsiteY63" fmla="*/ 301625 h 1441451"/>
                <a:gd name="connsiteX64" fmla="*/ 365125 w 892174"/>
                <a:gd name="connsiteY64" fmla="*/ 311150 h 1441451"/>
                <a:gd name="connsiteX65" fmla="*/ 368300 w 892174"/>
                <a:gd name="connsiteY65" fmla="*/ 311150 h 1441451"/>
                <a:gd name="connsiteX66" fmla="*/ 374650 w 892174"/>
                <a:gd name="connsiteY66" fmla="*/ 314325 h 1441451"/>
                <a:gd name="connsiteX67" fmla="*/ 371475 w 892174"/>
                <a:gd name="connsiteY67" fmla="*/ 317500 h 1441451"/>
                <a:gd name="connsiteX68" fmla="*/ 365125 w 892174"/>
                <a:gd name="connsiteY68" fmla="*/ 317500 h 1441451"/>
                <a:gd name="connsiteX69" fmla="*/ 361950 w 892174"/>
                <a:gd name="connsiteY69" fmla="*/ 317500 h 1441451"/>
                <a:gd name="connsiteX70" fmla="*/ 355600 w 892174"/>
                <a:gd name="connsiteY70" fmla="*/ 317500 h 1441451"/>
                <a:gd name="connsiteX71" fmla="*/ 355600 w 892174"/>
                <a:gd name="connsiteY71" fmla="*/ 320675 h 1441451"/>
                <a:gd name="connsiteX72" fmla="*/ 358775 w 892174"/>
                <a:gd name="connsiteY72" fmla="*/ 320675 h 1441451"/>
                <a:gd name="connsiteX73" fmla="*/ 365125 w 892174"/>
                <a:gd name="connsiteY73" fmla="*/ 323850 h 1441451"/>
                <a:gd name="connsiteX74" fmla="*/ 374650 w 892174"/>
                <a:gd name="connsiteY74" fmla="*/ 333375 h 1441451"/>
                <a:gd name="connsiteX75" fmla="*/ 377825 w 892174"/>
                <a:gd name="connsiteY75" fmla="*/ 336550 h 1441451"/>
                <a:gd name="connsiteX76" fmla="*/ 377825 w 892174"/>
                <a:gd name="connsiteY76" fmla="*/ 342900 h 1441451"/>
                <a:gd name="connsiteX77" fmla="*/ 381000 w 892174"/>
                <a:gd name="connsiteY77" fmla="*/ 342900 h 1441451"/>
                <a:gd name="connsiteX78" fmla="*/ 381000 w 892174"/>
                <a:gd name="connsiteY78" fmla="*/ 346075 h 1441451"/>
                <a:gd name="connsiteX79" fmla="*/ 381000 w 892174"/>
                <a:gd name="connsiteY79" fmla="*/ 349250 h 1441451"/>
                <a:gd name="connsiteX80" fmla="*/ 384175 w 892174"/>
                <a:gd name="connsiteY80" fmla="*/ 352425 h 1441451"/>
                <a:gd name="connsiteX81" fmla="*/ 396875 w 892174"/>
                <a:gd name="connsiteY81" fmla="*/ 358775 h 1441451"/>
                <a:gd name="connsiteX82" fmla="*/ 403225 w 892174"/>
                <a:gd name="connsiteY82" fmla="*/ 358775 h 1441451"/>
                <a:gd name="connsiteX83" fmla="*/ 406400 w 892174"/>
                <a:gd name="connsiteY83" fmla="*/ 361950 h 1441451"/>
                <a:gd name="connsiteX84" fmla="*/ 409575 w 892174"/>
                <a:gd name="connsiteY84" fmla="*/ 368300 h 1441451"/>
                <a:gd name="connsiteX85" fmla="*/ 409575 w 892174"/>
                <a:gd name="connsiteY85" fmla="*/ 371475 h 1441451"/>
                <a:gd name="connsiteX86" fmla="*/ 406400 w 892174"/>
                <a:gd name="connsiteY86" fmla="*/ 371475 h 1441451"/>
                <a:gd name="connsiteX87" fmla="*/ 406400 w 892174"/>
                <a:gd name="connsiteY87" fmla="*/ 374650 h 1441451"/>
                <a:gd name="connsiteX88" fmla="*/ 409575 w 892174"/>
                <a:gd name="connsiteY88" fmla="*/ 377825 h 1441451"/>
                <a:gd name="connsiteX89" fmla="*/ 412750 w 892174"/>
                <a:gd name="connsiteY89" fmla="*/ 377825 h 1441451"/>
                <a:gd name="connsiteX90" fmla="*/ 419100 w 892174"/>
                <a:gd name="connsiteY90" fmla="*/ 387350 h 1441451"/>
                <a:gd name="connsiteX91" fmla="*/ 425450 w 892174"/>
                <a:gd name="connsiteY91" fmla="*/ 403225 h 1441451"/>
                <a:gd name="connsiteX92" fmla="*/ 431800 w 892174"/>
                <a:gd name="connsiteY92" fmla="*/ 422275 h 1441451"/>
                <a:gd name="connsiteX93" fmla="*/ 434975 w 892174"/>
                <a:gd name="connsiteY93" fmla="*/ 422275 h 1441451"/>
                <a:gd name="connsiteX94" fmla="*/ 441325 w 892174"/>
                <a:gd name="connsiteY94" fmla="*/ 428625 h 1441451"/>
                <a:gd name="connsiteX95" fmla="*/ 441325 w 892174"/>
                <a:gd name="connsiteY95" fmla="*/ 431800 h 1441451"/>
                <a:gd name="connsiteX96" fmla="*/ 444500 w 892174"/>
                <a:gd name="connsiteY96" fmla="*/ 438150 h 1441451"/>
                <a:gd name="connsiteX97" fmla="*/ 441325 w 892174"/>
                <a:gd name="connsiteY97" fmla="*/ 444500 h 1441451"/>
                <a:gd name="connsiteX98" fmla="*/ 444500 w 892174"/>
                <a:gd name="connsiteY98" fmla="*/ 447675 h 1441451"/>
                <a:gd name="connsiteX99" fmla="*/ 444500 w 892174"/>
                <a:gd name="connsiteY99" fmla="*/ 450850 h 1441451"/>
                <a:gd name="connsiteX100" fmla="*/ 447675 w 892174"/>
                <a:gd name="connsiteY100" fmla="*/ 454025 h 1441451"/>
                <a:gd name="connsiteX101" fmla="*/ 450850 w 892174"/>
                <a:gd name="connsiteY101" fmla="*/ 454025 h 1441451"/>
                <a:gd name="connsiteX102" fmla="*/ 450850 w 892174"/>
                <a:gd name="connsiteY102" fmla="*/ 457200 h 1441451"/>
                <a:gd name="connsiteX103" fmla="*/ 454025 w 892174"/>
                <a:gd name="connsiteY103" fmla="*/ 460375 h 1441451"/>
                <a:gd name="connsiteX104" fmla="*/ 457200 w 892174"/>
                <a:gd name="connsiteY104" fmla="*/ 463550 h 1441451"/>
                <a:gd name="connsiteX105" fmla="*/ 460375 w 892174"/>
                <a:gd name="connsiteY105" fmla="*/ 469900 h 1441451"/>
                <a:gd name="connsiteX106" fmla="*/ 463550 w 892174"/>
                <a:gd name="connsiteY106" fmla="*/ 476250 h 1441451"/>
                <a:gd name="connsiteX107" fmla="*/ 466725 w 892174"/>
                <a:gd name="connsiteY107" fmla="*/ 476250 h 1441451"/>
                <a:gd name="connsiteX108" fmla="*/ 469900 w 892174"/>
                <a:gd name="connsiteY108" fmla="*/ 473075 h 1441451"/>
                <a:gd name="connsiteX109" fmla="*/ 473075 w 892174"/>
                <a:gd name="connsiteY109" fmla="*/ 473075 h 1441451"/>
                <a:gd name="connsiteX110" fmla="*/ 476250 w 892174"/>
                <a:gd name="connsiteY110" fmla="*/ 473075 h 1441451"/>
                <a:gd name="connsiteX111" fmla="*/ 479425 w 892174"/>
                <a:gd name="connsiteY111" fmla="*/ 479425 h 1441451"/>
                <a:gd name="connsiteX112" fmla="*/ 479425 w 892174"/>
                <a:gd name="connsiteY112" fmla="*/ 482600 h 1441451"/>
                <a:gd name="connsiteX113" fmla="*/ 476250 w 892174"/>
                <a:gd name="connsiteY113" fmla="*/ 482600 h 1441451"/>
                <a:gd name="connsiteX114" fmla="*/ 476250 w 892174"/>
                <a:gd name="connsiteY114" fmla="*/ 485775 h 1441451"/>
                <a:gd name="connsiteX115" fmla="*/ 476250 w 892174"/>
                <a:gd name="connsiteY115" fmla="*/ 488950 h 1441451"/>
                <a:gd name="connsiteX116" fmla="*/ 476250 w 892174"/>
                <a:gd name="connsiteY116" fmla="*/ 492125 h 1441451"/>
                <a:gd name="connsiteX117" fmla="*/ 479425 w 892174"/>
                <a:gd name="connsiteY117" fmla="*/ 492125 h 1441451"/>
                <a:gd name="connsiteX118" fmla="*/ 479425 w 892174"/>
                <a:gd name="connsiteY118" fmla="*/ 495300 h 1441451"/>
                <a:gd name="connsiteX119" fmla="*/ 474764 w 892174"/>
                <a:gd name="connsiteY119" fmla="*/ 495300 h 1441451"/>
                <a:gd name="connsiteX120" fmla="*/ 474764 w 892174"/>
                <a:gd name="connsiteY120" fmla="*/ 495301 h 1441451"/>
                <a:gd name="connsiteX121" fmla="*/ 492125 w 892174"/>
                <a:gd name="connsiteY121" fmla="*/ 495301 h 1441451"/>
                <a:gd name="connsiteX122" fmla="*/ 504825 w 892174"/>
                <a:gd name="connsiteY122" fmla="*/ 492126 h 1441451"/>
                <a:gd name="connsiteX123" fmla="*/ 514350 w 892174"/>
                <a:gd name="connsiteY123" fmla="*/ 492126 h 1441451"/>
                <a:gd name="connsiteX124" fmla="*/ 517525 w 892174"/>
                <a:gd name="connsiteY124" fmla="*/ 495301 h 1441451"/>
                <a:gd name="connsiteX125" fmla="*/ 517525 w 892174"/>
                <a:gd name="connsiteY125" fmla="*/ 498476 h 1441451"/>
                <a:gd name="connsiteX126" fmla="*/ 517525 w 892174"/>
                <a:gd name="connsiteY126" fmla="*/ 501651 h 1441451"/>
                <a:gd name="connsiteX127" fmla="*/ 514350 w 892174"/>
                <a:gd name="connsiteY127" fmla="*/ 501651 h 1441451"/>
                <a:gd name="connsiteX128" fmla="*/ 514350 w 892174"/>
                <a:gd name="connsiteY128" fmla="*/ 504826 h 1441451"/>
                <a:gd name="connsiteX129" fmla="*/ 511175 w 892174"/>
                <a:gd name="connsiteY129" fmla="*/ 514351 h 1441451"/>
                <a:gd name="connsiteX130" fmla="*/ 504825 w 892174"/>
                <a:gd name="connsiteY130" fmla="*/ 523876 h 1441451"/>
                <a:gd name="connsiteX131" fmla="*/ 504825 w 892174"/>
                <a:gd name="connsiteY131" fmla="*/ 530226 h 1441451"/>
                <a:gd name="connsiteX132" fmla="*/ 504825 w 892174"/>
                <a:gd name="connsiteY132" fmla="*/ 536576 h 1441451"/>
                <a:gd name="connsiteX133" fmla="*/ 501650 w 892174"/>
                <a:gd name="connsiteY133" fmla="*/ 539751 h 1441451"/>
                <a:gd name="connsiteX134" fmla="*/ 498475 w 892174"/>
                <a:gd name="connsiteY134" fmla="*/ 539751 h 1441451"/>
                <a:gd name="connsiteX135" fmla="*/ 498475 w 892174"/>
                <a:gd name="connsiteY135" fmla="*/ 542926 h 1441451"/>
                <a:gd name="connsiteX136" fmla="*/ 495300 w 892174"/>
                <a:gd name="connsiteY136" fmla="*/ 542926 h 1441451"/>
                <a:gd name="connsiteX137" fmla="*/ 495300 w 892174"/>
                <a:gd name="connsiteY137" fmla="*/ 546101 h 1441451"/>
                <a:gd name="connsiteX138" fmla="*/ 498475 w 892174"/>
                <a:gd name="connsiteY138" fmla="*/ 546101 h 1441451"/>
                <a:gd name="connsiteX139" fmla="*/ 498475 w 892174"/>
                <a:gd name="connsiteY139" fmla="*/ 549276 h 1441451"/>
                <a:gd name="connsiteX140" fmla="*/ 492125 w 892174"/>
                <a:gd name="connsiteY140" fmla="*/ 558801 h 1441451"/>
                <a:gd name="connsiteX141" fmla="*/ 488950 w 892174"/>
                <a:gd name="connsiteY141" fmla="*/ 565151 h 1441451"/>
                <a:gd name="connsiteX142" fmla="*/ 488950 w 892174"/>
                <a:gd name="connsiteY142" fmla="*/ 574676 h 1441451"/>
                <a:gd name="connsiteX143" fmla="*/ 485775 w 892174"/>
                <a:gd name="connsiteY143" fmla="*/ 584201 h 1441451"/>
                <a:gd name="connsiteX144" fmla="*/ 482600 w 892174"/>
                <a:gd name="connsiteY144" fmla="*/ 584201 h 1441451"/>
                <a:gd name="connsiteX145" fmla="*/ 479425 w 892174"/>
                <a:gd name="connsiteY145" fmla="*/ 584201 h 1441451"/>
                <a:gd name="connsiteX146" fmla="*/ 476250 w 892174"/>
                <a:gd name="connsiteY146" fmla="*/ 584201 h 1441451"/>
                <a:gd name="connsiteX147" fmla="*/ 476250 w 892174"/>
                <a:gd name="connsiteY147" fmla="*/ 587376 h 1441451"/>
                <a:gd name="connsiteX148" fmla="*/ 476250 w 892174"/>
                <a:gd name="connsiteY148" fmla="*/ 590551 h 1441451"/>
                <a:gd name="connsiteX149" fmla="*/ 476250 w 892174"/>
                <a:gd name="connsiteY149" fmla="*/ 593726 h 1441451"/>
                <a:gd name="connsiteX150" fmla="*/ 479425 w 892174"/>
                <a:gd name="connsiteY150" fmla="*/ 593726 h 1441451"/>
                <a:gd name="connsiteX151" fmla="*/ 482600 w 892174"/>
                <a:gd name="connsiteY151" fmla="*/ 593726 h 1441451"/>
                <a:gd name="connsiteX152" fmla="*/ 482600 w 892174"/>
                <a:gd name="connsiteY152" fmla="*/ 596901 h 1441451"/>
                <a:gd name="connsiteX153" fmla="*/ 482600 w 892174"/>
                <a:gd name="connsiteY153" fmla="*/ 600076 h 1441451"/>
                <a:gd name="connsiteX154" fmla="*/ 479425 w 892174"/>
                <a:gd name="connsiteY154" fmla="*/ 612776 h 1441451"/>
                <a:gd name="connsiteX155" fmla="*/ 476250 w 892174"/>
                <a:gd name="connsiteY155" fmla="*/ 615951 h 1441451"/>
                <a:gd name="connsiteX156" fmla="*/ 479425 w 892174"/>
                <a:gd name="connsiteY156" fmla="*/ 615951 h 1441451"/>
                <a:gd name="connsiteX157" fmla="*/ 482600 w 892174"/>
                <a:gd name="connsiteY157" fmla="*/ 619126 h 1441451"/>
                <a:gd name="connsiteX158" fmla="*/ 485775 w 892174"/>
                <a:gd name="connsiteY158" fmla="*/ 619126 h 1441451"/>
                <a:gd name="connsiteX159" fmla="*/ 485775 w 892174"/>
                <a:gd name="connsiteY159" fmla="*/ 622301 h 1441451"/>
                <a:gd name="connsiteX160" fmla="*/ 485775 w 892174"/>
                <a:gd name="connsiteY160" fmla="*/ 625476 h 1441451"/>
                <a:gd name="connsiteX161" fmla="*/ 482600 w 892174"/>
                <a:gd name="connsiteY161" fmla="*/ 635001 h 1441451"/>
                <a:gd name="connsiteX162" fmla="*/ 479425 w 892174"/>
                <a:gd name="connsiteY162" fmla="*/ 641351 h 1441451"/>
                <a:gd name="connsiteX163" fmla="*/ 476250 w 892174"/>
                <a:gd name="connsiteY163" fmla="*/ 641351 h 1441451"/>
                <a:gd name="connsiteX164" fmla="*/ 469900 w 892174"/>
                <a:gd name="connsiteY164" fmla="*/ 644526 h 1441451"/>
                <a:gd name="connsiteX165" fmla="*/ 466725 w 892174"/>
                <a:gd name="connsiteY165" fmla="*/ 644526 h 1441451"/>
                <a:gd name="connsiteX166" fmla="*/ 460375 w 892174"/>
                <a:gd name="connsiteY166" fmla="*/ 654051 h 1441451"/>
                <a:gd name="connsiteX167" fmla="*/ 460375 w 892174"/>
                <a:gd name="connsiteY167" fmla="*/ 657226 h 1441451"/>
                <a:gd name="connsiteX168" fmla="*/ 460375 w 892174"/>
                <a:gd name="connsiteY168" fmla="*/ 663576 h 1441451"/>
                <a:gd name="connsiteX169" fmla="*/ 463550 w 892174"/>
                <a:gd name="connsiteY169" fmla="*/ 663576 h 1441451"/>
                <a:gd name="connsiteX170" fmla="*/ 463550 w 892174"/>
                <a:gd name="connsiteY170" fmla="*/ 666751 h 1441451"/>
                <a:gd name="connsiteX171" fmla="*/ 466725 w 892174"/>
                <a:gd name="connsiteY171" fmla="*/ 666751 h 1441451"/>
                <a:gd name="connsiteX172" fmla="*/ 466725 w 892174"/>
                <a:gd name="connsiteY172" fmla="*/ 669926 h 1441451"/>
                <a:gd name="connsiteX173" fmla="*/ 463550 w 892174"/>
                <a:gd name="connsiteY173" fmla="*/ 676276 h 1441451"/>
                <a:gd name="connsiteX174" fmla="*/ 463550 w 892174"/>
                <a:gd name="connsiteY174" fmla="*/ 679451 h 1441451"/>
                <a:gd name="connsiteX175" fmla="*/ 460375 w 892174"/>
                <a:gd name="connsiteY175" fmla="*/ 679451 h 1441451"/>
                <a:gd name="connsiteX176" fmla="*/ 454025 w 892174"/>
                <a:gd name="connsiteY176" fmla="*/ 695326 h 1441451"/>
                <a:gd name="connsiteX177" fmla="*/ 450850 w 892174"/>
                <a:gd name="connsiteY177" fmla="*/ 698501 h 1441451"/>
                <a:gd name="connsiteX178" fmla="*/ 454025 w 892174"/>
                <a:gd name="connsiteY178" fmla="*/ 698501 h 1441451"/>
                <a:gd name="connsiteX179" fmla="*/ 460375 w 892174"/>
                <a:gd name="connsiteY179" fmla="*/ 695326 h 1441451"/>
                <a:gd name="connsiteX180" fmla="*/ 463550 w 892174"/>
                <a:gd name="connsiteY180" fmla="*/ 698501 h 1441451"/>
                <a:gd name="connsiteX181" fmla="*/ 466725 w 892174"/>
                <a:gd name="connsiteY181" fmla="*/ 698501 h 1441451"/>
                <a:gd name="connsiteX182" fmla="*/ 476250 w 892174"/>
                <a:gd name="connsiteY182" fmla="*/ 714376 h 1441451"/>
                <a:gd name="connsiteX183" fmla="*/ 476250 w 892174"/>
                <a:gd name="connsiteY183" fmla="*/ 717551 h 1441451"/>
                <a:gd name="connsiteX184" fmla="*/ 479425 w 892174"/>
                <a:gd name="connsiteY184" fmla="*/ 717551 h 1441451"/>
                <a:gd name="connsiteX185" fmla="*/ 479425 w 892174"/>
                <a:gd name="connsiteY185" fmla="*/ 720726 h 1441451"/>
                <a:gd name="connsiteX186" fmla="*/ 488950 w 892174"/>
                <a:gd name="connsiteY186" fmla="*/ 717551 h 1441451"/>
                <a:gd name="connsiteX187" fmla="*/ 492125 w 892174"/>
                <a:gd name="connsiteY187" fmla="*/ 714376 h 1441451"/>
                <a:gd name="connsiteX188" fmla="*/ 492125 w 892174"/>
                <a:gd name="connsiteY188" fmla="*/ 711201 h 1441451"/>
                <a:gd name="connsiteX189" fmla="*/ 495300 w 892174"/>
                <a:gd name="connsiteY189" fmla="*/ 708026 h 1441451"/>
                <a:gd name="connsiteX190" fmla="*/ 498475 w 892174"/>
                <a:gd name="connsiteY190" fmla="*/ 708026 h 1441451"/>
                <a:gd name="connsiteX191" fmla="*/ 504825 w 892174"/>
                <a:gd name="connsiteY191" fmla="*/ 704851 h 1441451"/>
                <a:gd name="connsiteX192" fmla="*/ 508000 w 892174"/>
                <a:gd name="connsiteY192" fmla="*/ 708026 h 1441451"/>
                <a:gd name="connsiteX193" fmla="*/ 517525 w 892174"/>
                <a:gd name="connsiteY193" fmla="*/ 698501 h 1441451"/>
                <a:gd name="connsiteX194" fmla="*/ 527050 w 892174"/>
                <a:gd name="connsiteY194" fmla="*/ 692151 h 1441451"/>
                <a:gd name="connsiteX195" fmla="*/ 527050 w 892174"/>
                <a:gd name="connsiteY195" fmla="*/ 688976 h 1441451"/>
                <a:gd name="connsiteX196" fmla="*/ 536575 w 892174"/>
                <a:gd name="connsiteY196" fmla="*/ 682626 h 1441451"/>
                <a:gd name="connsiteX197" fmla="*/ 539750 w 892174"/>
                <a:gd name="connsiteY197" fmla="*/ 685801 h 1441451"/>
                <a:gd name="connsiteX198" fmla="*/ 539750 w 892174"/>
                <a:gd name="connsiteY198" fmla="*/ 688976 h 1441451"/>
                <a:gd name="connsiteX199" fmla="*/ 542925 w 892174"/>
                <a:gd name="connsiteY199" fmla="*/ 698501 h 1441451"/>
                <a:gd name="connsiteX200" fmla="*/ 549275 w 892174"/>
                <a:gd name="connsiteY200" fmla="*/ 698501 h 1441451"/>
                <a:gd name="connsiteX201" fmla="*/ 552450 w 892174"/>
                <a:gd name="connsiteY201" fmla="*/ 701676 h 1441451"/>
                <a:gd name="connsiteX202" fmla="*/ 552450 w 892174"/>
                <a:gd name="connsiteY202" fmla="*/ 704851 h 1441451"/>
                <a:gd name="connsiteX203" fmla="*/ 555625 w 892174"/>
                <a:gd name="connsiteY203" fmla="*/ 704851 h 1441451"/>
                <a:gd name="connsiteX204" fmla="*/ 555625 w 892174"/>
                <a:gd name="connsiteY204" fmla="*/ 708026 h 1441451"/>
                <a:gd name="connsiteX205" fmla="*/ 552450 w 892174"/>
                <a:gd name="connsiteY205" fmla="*/ 708026 h 1441451"/>
                <a:gd name="connsiteX206" fmla="*/ 552450 w 892174"/>
                <a:gd name="connsiteY206" fmla="*/ 711201 h 1441451"/>
                <a:gd name="connsiteX207" fmla="*/ 549275 w 892174"/>
                <a:gd name="connsiteY207" fmla="*/ 717551 h 1441451"/>
                <a:gd name="connsiteX208" fmla="*/ 549275 w 892174"/>
                <a:gd name="connsiteY208" fmla="*/ 720726 h 1441451"/>
                <a:gd name="connsiteX209" fmla="*/ 552450 w 892174"/>
                <a:gd name="connsiteY209" fmla="*/ 720726 h 1441451"/>
                <a:gd name="connsiteX210" fmla="*/ 555625 w 892174"/>
                <a:gd name="connsiteY210" fmla="*/ 720726 h 1441451"/>
                <a:gd name="connsiteX211" fmla="*/ 558800 w 892174"/>
                <a:gd name="connsiteY211" fmla="*/ 727076 h 1441451"/>
                <a:gd name="connsiteX212" fmla="*/ 555625 w 892174"/>
                <a:gd name="connsiteY212" fmla="*/ 730251 h 1441451"/>
                <a:gd name="connsiteX213" fmla="*/ 552450 w 892174"/>
                <a:gd name="connsiteY213" fmla="*/ 733426 h 1441451"/>
                <a:gd name="connsiteX214" fmla="*/ 555625 w 892174"/>
                <a:gd name="connsiteY214" fmla="*/ 742951 h 1441451"/>
                <a:gd name="connsiteX215" fmla="*/ 555625 w 892174"/>
                <a:gd name="connsiteY215" fmla="*/ 752476 h 1441451"/>
                <a:gd name="connsiteX216" fmla="*/ 555625 w 892174"/>
                <a:gd name="connsiteY216" fmla="*/ 758826 h 1441451"/>
                <a:gd name="connsiteX217" fmla="*/ 558800 w 892174"/>
                <a:gd name="connsiteY217" fmla="*/ 762001 h 1441451"/>
                <a:gd name="connsiteX218" fmla="*/ 561975 w 892174"/>
                <a:gd name="connsiteY218" fmla="*/ 765176 h 1441451"/>
                <a:gd name="connsiteX219" fmla="*/ 561975 w 892174"/>
                <a:gd name="connsiteY219" fmla="*/ 768351 h 1441451"/>
                <a:gd name="connsiteX220" fmla="*/ 565150 w 892174"/>
                <a:gd name="connsiteY220" fmla="*/ 774701 h 1441451"/>
                <a:gd name="connsiteX221" fmla="*/ 571500 w 892174"/>
                <a:gd name="connsiteY221" fmla="*/ 787401 h 1441451"/>
                <a:gd name="connsiteX222" fmla="*/ 568325 w 892174"/>
                <a:gd name="connsiteY222" fmla="*/ 790576 h 1441451"/>
                <a:gd name="connsiteX223" fmla="*/ 571500 w 892174"/>
                <a:gd name="connsiteY223" fmla="*/ 793751 h 1441451"/>
                <a:gd name="connsiteX224" fmla="*/ 571500 w 892174"/>
                <a:gd name="connsiteY224" fmla="*/ 800101 h 1441451"/>
                <a:gd name="connsiteX225" fmla="*/ 574675 w 892174"/>
                <a:gd name="connsiteY225" fmla="*/ 803276 h 1441451"/>
                <a:gd name="connsiteX226" fmla="*/ 581025 w 892174"/>
                <a:gd name="connsiteY226" fmla="*/ 812801 h 1441451"/>
                <a:gd name="connsiteX227" fmla="*/ 584200 w 892174"/>
                <a:gd name="connsiteY227" fmla="*/ 812801 h 1441451"/>
                <a:gd name="connsiteX228" fmla="*/ 587375 w 892174"/>
                <a:gd name="connsiteY228" fmla="*/ 815976 h 1441451"/>
                <a:gd name="connsiteX229" fmla="*/ 584200 w 892174"/>
                <a:gd name="connsiteY229" fmla="*/ 822326 h 1441451"/>
                <a:gd name="connsiteX230" fmla="*/ 584200 w 892174"/>
                <a:gd name="connsiteY230" fmla="*/ 825501 h 1441451"/>
                <a:gd name="connsiteX231" fmla="*/ 584200 w 892174"/>
                <a:gd name="connsiteY231" fmla="*/ 831851 h 1441451"/>
                <a:gd name="connsiteX232" fmla="*/ 581025 w 892174"/>
                <a:gd name="connsiteY232" fmla="*/ 835026 h 1441451"/>
                <a:gd name="connsiteX233" fmla="*/ 577850 w 892174"/>
                <a:gd name="connsiteY233" fmla="*/ 835026 h 1441451"/>
                <a:gd name="connsiteX234" fmla="*/ 574675 w 892174"/>
                <a:gd name="connsiteY234" fmla="*/ 835026 h 1441451"/>
                <a:gd name="connsiteX235" fmla="*/ 577850 w 892174"/>
                <a:gd name="connsiteY235" fmla="*/ 838201 h 1441451"/>
                <a:gd name="connsiteX236" fmla="*/ 577850 w 892174"/>
                <a:gd name="connsiteY236" fmla="*/ 841376 h 1441451"/>
                <a:gd name="connsiteX237" fmla="*/ 577850 w 892174"/>
                <a:gd name="connsiteY237" fmla="*/ 844551 h 1441451"/>
                <a:gd name="connsiteX238" fmla="*/ 581025 w 892174"/>
                <a:gd name="connsiteY238" fmla="*/ 850901 h 1441451"/>
                <a:gd name="connsiteX239" fmla="*/ 584200 w 892174"/>
                <a:gd name="connsiteY239" fmla="*/ 857251 h 1441451"/>
                <a:gd name="connsiteX240" fmla="*/ 593725 w 892174"/>
                <a:gd name="connsiteY240" fmla="*/ 863601 h 1441451"/>
                <a:gd name="connsiteX241" fmla="*/ 606425 w 892174"/>
                <a:gd name="connsiteY241" fmla="*/ 863601 h 1441451"/>
                <a:gd name="connsiteX242" fmla="*/ 609600 w 892174"/>
                <a:gd name="connsiteY242" fmla="*/ 866776 h 1441451"/>
                <a:gd name="connsiteX243" fmla="*/ 612775 w 892174"/>
                <a:gd name="connsiteY243" fmla="*/ 866776 h 1441451"/>
                <a:gd name="connsiteX244" fmla="*/ 622300 w 892174"/>
                <a:gd name="connsiteY244" fmla="*/ 873126 h 1441451"/>
                <a:gd name="connsiteX245" fmla="*/ 622300 w 892174"/>
                <a:gd name="connsiteY245" fmla="*/ 876301 h 1441451"/>
                <a:gd name="connsiteX246" fmla="*/ 619125 w 892174"/>
                <a:gd name="connsiteY246" fmla="*/ 876301 h 1441451"/>
                <a:gd name="connsiteX247" fmla="*/ 619125 w 892174"/>
                <a:gd name="connsiteY247" fmla="*/ 879476 h 1441451"/>
                <a:gd name="connsiteX248" fmla="*/ 622300 w 892174"/>
                <a:gd name="connsiteY248" fmla="*/ 882651 h 1441451"/>
                <a:gd name="connsiteX249" fmla="*/ 625475 w 892174"/>
                <a:gd name="connsiteY249" fmla="*/ 895351 h 1441451"/>
                <a:gd name="connsiteX250" fmla="*/ 628650 w 892174"/>
                <a:gd name="connsiteY250" fmla="*/ 901701 h 1441451"/>
                <a:gd name="connsiteX251" fmla="*/ 625475 w 892174"/>
                <a:gd name="connsiteY251" fmla="*/ 904876 h 1441451"/>
                <a:gd name="connsiteX252" fmla="*/ 622300 w 892174"/>
                <a:gd name="connsiteY252" fmla="*/ 904876 h 1441451"/>
                <a:gd name="connsiteX253" fmla="*/ 622300 w 892174"/>
                <a:gd name="connsiteY253" fmla="*/ 908051 h 1441451"/>
                <a:gd name="connsiteX254" fmla="*/ 625475 w 892174"/>
                <a:gd name="connsiteY254" fmla="*/ 917576 h 1441451"/>
                <a:gd name="connsiteX255" fmla="*/ 628650 w 892174"/>
                <a:gd name="connsiteY255" fmla="*/ 920751 h 1441451"/>
                <a:gd name="connsiteX256" fmla="*/ 628650 w 892174"/>
                <a:gd name="connsiteY256" fmla="*/ 923926 h 1441451"/>
                <a:gd name="connsiteX257" fmla="*/ 628650 w 892174"/>
                <a:gd name="connsiteY257" fmla="*/ 927101 h 1441451"/>
                <a:gd name="connsiteX258" fmla="*/ 628650 w 892174"/>
                <a:gd name="connsiteY258" fmla="*/ 930276 h 1441451"/>
                <a:gd name="connsiteX259" fmla="*/ 628650 w 892174"/>
                <a:gd name="connsiteY259" fmla="*/ 936626 h 1441451"/>
                <a:gd name="connsiteX260" fmla="*/ 628650 w 892174"/>
                <a:gd name="connsiteY260" fmla="*/ 939801 h 1441451"/>
                <a:gd name="connsiteX261" fmla="*/ 631825 w 892174"/>
                <a:gd name="connsiteY261" fmla="*/ 939801 h 1441451"/>
                <a:gd name="connsiteX262" fmla="*/ 631825 w 892174"/>
                <a:gd name="connsiteY262" fmla="*/ 942976 h 1441451"/>
                <a:gd name="connsiteX263" fmla="*/ 647700 w 892174"/>
                <a:gd name="connsiteY263" fmla="*/ 958851 h 1441451"/>
                <a:gd name="connsiteX264" fmla="*/ 650874 w 892174"/>
                <a:gd name="connsiteY264" fmla="*/ 955677 h 1441451"/>
                <a:gd name="connsiteX265" fmla="*/ 650874 w 892174"/>
                <a:gd name="connsiteY265" fmla="*/ 955676 h 1441451"/>
                <a:gd name="connsiteX266" fmla="*/ 650874 w 892174"/>
                <a:gd name="connsiteY266" fmla="*/ 952501 h 1441451"/>
                <a:gd name="connsiteX267" fmla="*/ 650874 w 892174"/>
                <a:gd name="connsiteY267" fmla="*/ 949326 h 1441451"/>
                <a:gd name="connsiteX268" fmla="*/ 650874 w 892174"/>
                <a:gd name="connsiteY268" fmla="*/ 946151 h 1441451"/>
                <a:gd name="connsiteX269" fmla="*/ 650874 w 892174"/>
                <a:gd name="connsiteY269" fmla="*/ 942976 h 1441451"/>
                <a:gd name="connsiteX270" fmla="*/ 660399 w 892174"/>
                <a:gd name="connsiteY270" fmla="*/ 936626 h 1441451"/>
                <a:gd name="connsiteX271" fmla="*/ 666749 w 892174"/>
                <a:gd name="connsiteY271" fmla="*/ 933451 h 1441451"/>
                <a:gd name="connsiteX272" fmla="*/ 682624 w 892174"/>
                <a:gd name="connsiteY272" fmla="*/ 939801 h 1441451"/>
                <a:gd name="connsiteX273" fmla="*/ 685799 w 892174"/>
                <a:gd name="connsiteY273" fmla="*/ 939801 h 1441451"/>
                <a:gd name="connsiteX274" fmla="*/ 688974 w 892174"/>
                <a:gd name="connsiteY274" fmla="*/ 939801 h 1441451"/>
                <a:gd name="connsiteX275" fmla="*/ 698499 w 892174"/>
                <a:gd name="connsiteY275" fmla="*/ 942976 h 1441451"/>
                <a:gd name="connsiteX276" fmla="*/ 701674 w 892174"/>
                <a:gd name="connsiteY276" fmla="*/ 942976 h 1441451"/>
                <a:gd name="connsiteX277" fmla="*/ 708024 w 892174"/>
                <a:gd name="connsiteY277" fmla="*/ 949326 h 1441451"/>
                <a:gd name="connsiteX278" fmla="*/ 711199 w 892174"/>
                <a:gd name="connsiteY278" fmla="*/ 949326 h 1441451"/>
                <a:gd name="connsiteX279" fmla="*/ 714374 w 892174"/>
                <a:gd name="connsiteY279" fmla="*/ 946151 h 1441451"/>
                <a:gd name="connsiteX280" fmla="*/ 714374 w 892174"/>
                <a:gd name="connsiteY280" fmla="*/ 942976 h 1441451"/>
                <a:gd name="connsiteX281" fmla="*/ 717549 w 892174"/>
                <a:gd name="connsiteY281" fmla="*/ 939801 h 1441451"/>
                <a:gd name="connsiteX282" fmla="*/ 717549 w 892174"/>
                <a:gd name="connsiteY282" fmla="*/ 936626 h 1441451"/>
                <a:gd name="connsiteX283" fmla="*/ 717549 w 892174"/>
                <a:gd name="connsiteY283" fmla="*/ 933451 h 1441451"/>
                <a:gd name="connsiteX284" fmla="*/ 727074 w 892174"/>
                <a:gd name="connsiteY284" fmla="*/ 930276 h 1441451"/>
                <a:gd name="connsiteX285" fmla="*/ 730249 w 892174"/>
                <a:gd name="connsiteY285" fmla="*/ 930276 h 1441451"/>
                <a:gd name="connsiteX286" fmla="*/ 733424 w 892174"/>
                <a:gd name="connsiteY286" fmla="*/ 930276 h 1441451"/>
                <a:gd name="connsiteX287" fmla="*/ 733424 w 892174"/>
                <a:gd name="connsiteY287" fmla="*/ 933451 h 1441451"/>
                <a:gd name="connsiteX288" fmla="*/ 736599 w 892174"/>
                <a:gd name="connsiteY288" fmla="*/ 936626 h 1441451"/>
                <a:gd name="connsiteX289" fmla="*/ 739774 w 892174"/>
                <a:gd name="connsiteY289" fmla="*/ 936626 h 1441451"/>
                <a:gd name="connsiteX290" fmla="*/ 755649 w 892174"/>
                <a:gd name="connsiteY290" fmla="*/ 939801 h 1441451"/>
                <a:gd name="connsiteX291" fmla="*/ 771524 w 892174"/>
                <a:gd name="connsiteY291" fmla="*/ 939801 h 1441451"/>
                <a:gd name="connsiteX292" fmla="*/ 771524 w 892174"/>
                <a:gd name="connsiteY292" fmla="*/ 936626 h 1441451"/>
                <a:gd name="connsiteX293" fmla="*/ 774699 w 892174"/>
                <a:gd name="connsiteY293" fmla="*/ 939801 h 1441451"/>
                <a:gd name="connsiteX294" fmla="*/ 784224 w 892174"/>
                <a:gd name="connsiteY294" fmla="*/ 936626 h 1441451"/>
                <a:gd name="connsiteX295" fmla="*/ 784224 w 892174"/>
                <a:gd name="connsiteY295" fmla="*/ 939801 h 1441451"/>
                <a:gd name="connsiteX296" fmla="*/ 787399 w 892174"/>
                <a:gd name="connsiteY296" fmla="*/ 946151 h 1441451"/>
                <a:gd name="connsiteX297" fmla="*/ 787399 w 892174"/>
                <a:gd name="connsiteY297" fmla="*/ 949326 h 1441451"/>
                <a:gd name="connsiteX298" fmla="*/ 790574 w 892174"/>
                <a:gd name="connsiteY298" fmla="*/ 949326 h 1441451"/>
                <a:gd name="connsiteX299" fmla="*/ 800099 w 892174"/>
                <a:gd name="connsiteY299" fmla="*/ 942976 h 1441451"/>
                <a:gd name="connsiteX300" fmla="*/ 806449 w 892174"/>
                <a:gd name="connsiteY300" fmla="*/ 942976 h 1441451"/>
                <a:gd name="connsiteX301" fmla="*/ 809624 w 892174"/>
                <a:gd name="connsiteY301" fmla="*/ 942976 h 1441451"/>
                <a:gd name="connsiteX302" fmla="*/ 812799 w 892174"/>
                <a:gd name="connsiteY302" fmla="*/ 942976 h 1441451"/>
                <a:gd name="connsiteX303" fmla="*/ 815974 w 892174"/>
                <a:gd name="connsiteY303" fmla="*/ 942976 h 1441451"/>
                <a:gd name="connsiteX304" fmla="*/ 822324 w 892174"/>
                <a:gd name="connsiteY304" fmla="*/ 942976 h 1441451"/>
                <a:gd name="connsiteX305" fmla="*/ 825499 w 892174"/>
                <a:gd name="connsiteY305" fmla="*/ 946151 h 1441451"/>
                <a:gd name="connsiteX306" fmla="*/ 828674 w 892174"/>
                <a:gd name="connsiteY306" fmla="*/ 946151 h 1441451"/>
                <a:gd name="connsiteX307" fmla="*/ 831849 w 892174"/>
                <a:gd name="connsiteY307" fmla="*/ 939801 h 1441451"/>
                <a:gd name="connsiteX308" fmla="*/ 831849 w 892174"/>
                <a:gd name="connsiteY308" fmla="*/ 936626 h 1441451"/>
                <a:gd name="connsiteX309" fmla="*/ 831849 w 892174"/>
                <a:gd name="connsiteY309" fmla="*/ 927101 h 1441451"/>
                <a:gd name="connsiteX310" fmla="*/ 838199 w 892174"/>
                <a:gd name="connsiteY310" fmla="*/ 917576 h 1441451"/>
                <a:gd name="connsiteX311" fmla="*/ 841374 w 892174"/>
                <a:gd name="connsiteY311" fmla="*/ 917576 h 1441451"/>
                <a:gd name="connsiteX312" fmla="*/ 847724 w 892174"/>
                <a:gd name="connsiteY312" fmla="*/ 914401 h 1441451"/>
                <a:gd name="connsiteX313" fmla="*/ 854074 w 892174"/>
                <a:gd name="connsiteY313" fmla="*/ 911226 h 1441451"/>
                <a:gd name="connsiteX314" fmla="*/ 857249 w 892174"/>
                <a:gd name="connsiteY314" fmla="*/ 914401 h 1441451"/>
                <a:gd name="connsiteX315" fmla="*/ 857249 w 892174"/>
                <a:gd name="connsiteY315" fmla="*/ 917576 h 1441451"/>
                <a:gd name="connsiteX316" fmla="*/ 860424 w 892174"/>
                <a:gd name="connsiteY316" fmla="*/ 917576 h 1441451"/>
                <a:gd name="connsiteX317" fmla="*/ 866774 w 892174"/>
                <a:gd name="connsiteY317" fmla="*/ 927101 h 1441451"/>
                <a:gd name="connsiteX318" fmla="*/ 873124 w 892174"/>
                <a:gd name="connsiteY318" fmla="*/ 936626 h 1441451"/>
                <a:gd name="connsiteX319" fmla="*/ 873124 w 892174"/>
                <a:gd name="connsiteY319" fmla="*/ 939801 h 1441451"/>
                <a:gd name="connsiteX320" fmla="*/ 869949 w 892174"/>
                <a:gd name="connsiteY320" fmla="*/ 939801 h 1441451"/>
                <a:gd name="connsiteX321" fmla="*/ 873124 w 892174"/>
                <a:gd name="connsiteY321" fmla="*/ 946151 h 1441451"/>
                <a:gd name="connsiteX322" fmla="*/ 879474 w 892174"/>
                <a:gd name="connsiteY322" fmla="*/ 955676 h 1441451"/>
                <a:gd name="connsiteX323" fmla="*/ 879474 w 892174"/>
                <a:gd name="connsiteY323" fmla="*/ 958851 h 1441451"/>
                <a:gd name="connsiteX324" fmla="*/ 882649 w 892174"/>
                <a:gd name="connsiteY324" fmla="*/ 962026 h 1441451"/>
                <a:gd name="connsiteX325" fmla="*/ 882649 w 892174"/>
                <a:gd name="connsiteY325" fmla="*/ 965201 h 1441451"/>
                <a:gd name="connsiteX326" fmla="*/ 885824 w 892174"/>
                <a:gd name="connsiteY326" fmla="*/ 965201 h 1441451"/>
                <a:gd name="connsiteX327" fmla="*/ 885824 w 892174"/>
                <a:gd name="connsiteY327" fmla="*/ 968376 h 1441451"/>
                <a:gd name="connsiteX328" fmla="*/ 888999 w 892174"/>
                <a:gd name="connsiteY328" fmla="*/ 968376 h 1441451"/>
                <a:gd name="connsiteX329" fmla="*/ 892174 w 892174"/>
                <a:gd name="connsiteY329" fmla="*/ 968376 h 1441451"/>
                <a:gd name="connsiteX330" fmla="*/ 892174 w 892174"/>
                <a:gd name="connsiteY330" fmla="*/ 974726 h 1441451"/>
                <a:gd name="connsiteX331" fmla="*/ 888999 w 892174"/>
                <a:gd name="connsiteY331" fmla="*/ 990601 h 1441451"/>
                <a:gd name="connsiteX332" fmla="*/ 888999 w 892174"/>
                <a:gd name="connsiteY332" fmla="*/ 996951 h 1441451"/>
                <a:gd name="connsiteX333" fmla="*/ 885824 w 892174"/>
                <a:gd name="connsiteY333" fmla="*/ 1009651 h 1441451"/>
                <a:gd name="connsiteX334" fmla="*/ 885824 w 892174"/>
                <a:gd name="connsiteY334" fmla="*/ 1025526 h 1441451"/>
                <a:gd name="connsiteX335" fmla="*/ 882649 w 892174"/>
                <a:gd name="connsiteY335" fmla="*/ 1041401 h 1441451"/>
                <a:gd name="connsiteX336" fmla="*/ 879474 w 892174"/>
                <a:gd name="connsiteY336" fmla="*/ 1060451 h 1441451"/>
                <a:gd name="connsiteX337" fmla="*/ 879474 w 892174"/>
                <a:gd name="connsiteY337" fmla="*/ 1063626 h 1441451"/>
                <a:gd name="connsiteX338" fmla="*/ 879474 w 892174"/>
                <a:gd name="connsiteY338" fmla="*/ 1076326 h 1441451"/>
                <a:gd name="connsiteX339" fmla="*/ 873124 w 892174"/>
                <a:gd name="connsiteY339" fmla="*/ 1130301 h 1441451"/>
                <a:gd name="connsiteX340" fmla="*/ 869949 w 892174"/>
                <a:gd name="connsiteY340" fmla="*/ 1139826 h 1441451"/>
                <a:gd name="connsiteX341" fmla="*/ 869949 w 892174"/>
                <a:gd name="connsiteY341" fmla="*/ 1143001 h 1441451"/>
                <a:gd name="connsiteX342" fmla="*/ 869949 w 892174"/>
                <a:gd name="connsiteY342" fmla="*/ 1146176 h 1441451"/>
                <a:gd name="connsiteX343" fmla="*/ 869949 w 892174"/>
                <a:gd name="connsiteY343" fmla="*/ 1149351 h 1441451"/>
                <a:gd name="connsiteX344" fmla="*/ 869950 w 892174"/>
                <a:gd name="connsiteY344" fmla="*/ 1149351 h 1441451"/>
                <a:gd name="connsiteX345" fmla="*/ 869950 w 892174"/>
                <a:gd name="connsiteY345" fmla="*/ 1152526 h 1441451"/>
                <a:gd name="connsiteX346" fmla="*/ 869950 w 892174"/>
                <a:gd name="connsiteY346" fmla="*/ 1158876 h 1441451"/>
                <a:gd name="connsiteX347" fmla="*/ 866775 w 892174"/>
                <a:gd name="connsiteY347" fmla="*/ 1177926 h 1441451"/>
                <a:gd name="connsiteX348" fmla="*/ 866775 w 892174"/>
                <a:gd name="connsiteY348" fmla="*/ 1181101 h 1441451"/>
                <a:gd name="connsiteX349" fmla="*/ 866775 w 892174"/>
                <a:gd name="connsiteY349" fmla="*/ 1184276 h 1441451"/>
                <a:gd name="connsiteX350" fmla="*/ 866775 w 892174"/>
                <a:gd name="connsiteY350" fmla="*/ 1190626 h 1441451"/>
                <a:gd name="connsiteX351" fmla="*/ 863600 w 892174"/>
                <a:gd name="connsiteY351" fmla="*/ 1203326 h 1441451"/>
                <a:gd name="connsiteX352" fmla="*/ 860425 w 892174"/>
                <a:gd name="connsiteY352" fmla="*/ 1216026 h 1441451"/>
                <a:gd name="connsiteX353" fmla="*/ 860425 w 892174"/>
                <a:gd name="connsiteY353" fmla="*/ 1222376 h 1441451"/>
                <a:gd name="connsiteX354" fmla="*/ 860425 w 892174"/>
                <a:gd name="connsiteY354" fmla="*/ 1228726 h 1441451"/>
                <a:gd name="connsiteX355" fmla="*/ 860425 w 892174"/>
                <a:gd name="connsiteY355" fmla="*/ 1231901 h 1441451"/>
                <a:gd name="connsiteX356" fmla="*/ 857250 w 892174"/>
                <a:gd name="connsiteY356" fmla="*/ 1244601 h 1441451"/>
                <a:gd name="connsiteX357" fmla="*/ 857250 w 892174"/>
                <a:gd name="connsiteY357" fmla="*/ 1263651 h 1441451"/>
                <a:gd name="connsiteX358" fmla="*/ 854075 w 892174"/>
                <a:gd name="connsiteY358" fmla="*/ 1285876 h 1441451"/>
                <a:gd name="connsiteX359" fmla="*/ 847725 w 892174"/>
                <a:gd name="connsiteY359" fmla="*/ 1323976 h 1441451"/>
                <a:gd name="connsiteX360" fmla="*/ 844550 w 892174"/>
                <a:gd name="connsiteY360" fmla="*/ 1343026 h 1441451"/>
                <a:gd name="connsiteX361" fmla="*/ 844550 w 892174"/>
                <a:gd name="connsiteY361" fmla="*/ 1346201 h 1441451"/>
                <a:gd name="connsiteX362" fmla="*/ 844550 w 892174"/>
                <a:gd name="connsiteY362" fmla="*/ 1362076 h 1441451"/>
                <a:gd name="connsiteX363" fmla="*/ 841375 w 892174"/>
                <a:gd name="connsiteY363" fmla="*/ 1377951 h 1441451"/>
                <a:gd name="connsiteX364" fmla="*/ 838200 w 892174"/>
                <a:gd name="connsiteY364" fmla="*/ 1397001 h 1441451"/>
                <a:gd name="connsiteX365" fmla="*/ 838200 w 892174"/>
                <a:gd name="connsiteY365" fmla="*/ 1412876 h 1441451"/>
                <a:gd name="connsiteX366" fmla="*/ 835025 w 892174"/>
                <a:gd name="connsiteY366" fmla="*/ 1435101 h 1441451"/>
                <a:gd name="connsiteX367" fmla="*/ 835025 w 892174"/>
                <a:gd name="connsiteY367" fmla="*/ 1438276 h 1441451"/>
                <a:gd name="connsiteX368" fmla="*/ 835025 w 892174"/>
                <a:gd name="connsiteY368" fmla="*/ 1441451 h 1441451"/>
                <a:gd name="connsiteX369" fmla="*/ 822325 w 892174"/>
                <a:gd name="connsiteY369" fmla="*/ 1438276 h 1441451"/>
                <a:gd name="connsiteX370" fmla="*/ 803275 w 892174"/>
                <a:gd name="connsiteY370" fmla="*/ 1435101 h 1441451"/>
                <a:gd name="connsiteX371" fmla="*/ 781050 w 892174"/>
                <a:gd name="connsiteY371" fmla="*/ 1435101 h 1441451"/>
                <a:gd name="connsiteX372" fmla="*/ 768350 w 892174"/>
                <a:gd name="connsiteY372" fmla="*/ 1431926 h 1441451"/>
                <a:gd name="connsiteX373" fmla="*/ 730250 w 892174"/>
                <a:gd name="connsiteY373" fmla="*/ 1425576 h 1441451"/>
                <a:gd name="connsiteX374" fmla="*/ 692150 w 892174"/>
                <a:gd name="connsiteY374" fmla="*/ 1422401 h 1441451"/>
                <a:gd name="connsiteX375" fmla="*/ 685800 w 892174"/>
                <a:gd name="connsiteY375" fmla="*/ 1422401 h 1441451"/>
                <a:gd name="connsiteX376" fmla="*/ 676275 w 892174"/>
                <a:gd name="connsiteY376" fmla="*/ 1419226 h 1441451"/>
                <a:gd name="connsiteX377" fmla="*/ 673100 w 892174"/>
                <a:gd name="connsiteY377" fmla="*/ 1419226 h 1441451"/>
                <a:gd name="connsiteX378" fmla="*/ 669925 w 892174"/>
                <a:gd name="connsiteY378" fmla="*/ 1419226 h 1441451"/>
                <a:gd name="connsiteX379" fmla="*/ 650875 w 892174"/>
                <a:gd name="connsiteY379" fmla="*/ 1416051 h 1441451"/>
                <a:gd name="connsiteX380" fmla="*/ 631825 w 892174"/>
                <a:gd name="connsiteY380" fmla="*/ 1412876 h 1441451"/>
                <a:gd name="connsiteX381" fmla="*/ 587375 w 892174"/>
                <a:gd name="connsiteY381" fmla="*/ 1406526 h 1441451"/>
                <a:gd name="connsiteX382" fmla="*/ 565150 w 892174"/>
                <a:gd name="connsiteY382" fmla="*/ 1403351 h 1441451"/>
                <a:gd name="connsiteX383" fmla="*/ 558800 w 892174"/>
                <a:gd name="connsiteY383" fmla="*/ 1403351 h 1441451"/>
                <a:gd name="connsiteX384" fmla="*/ 552450 w 892174"/>
                <a:gd name="connsiteY384" fmla="*/ 1403351 h 1441451"/>
                <a:gd name="connsiteX385" fmla="*/ 530225 w 892174"/>
                <a:gd name="connsiteY385" fmla="*/ 1400176 h 1441451"/>
                <a:gd name="connsiteX386" fmla="*/ 508000 w 892174"/>
                <a:gd name="connsiteY386" fmla="*/ 1397001 h 1441451"/>
                <a:gd name="connsiteX387" fmla="*/ 444500 w 892174"/>
                <a:gd name="connsiteY387" fmla="*/ 1387476 h 1441451"/>
                <a:gd name="connsiteX388" fmla="*/ 438150 w 892174"/>
                <a:gd name="connsiteY388" fmla="*/ 1387476 h 1441451"/>
                <a:gd name="connsiteX389" fmla="*/ 434975 w 892174"/>
                <a:gd name="connsiteY389" fmla="*/ 1387476 h 1441451"/>
                <a:gd name="connsiteX390" fmla="*/ 434975 w 892174"/>
                <a:gd name="connsiteY390" fmla="*/ 1384301 h 1441451"/>
                <a:gd name="connsiteX391" fmla="*/ 425450 w 892174"/>
                <a:gd name="connsiteY391" fmla="*/ 1384301 h 1441451"/>
                <a:gd name="connsiteX392" fmla="*/ 415925 w 892174"/>
                <a:gd name="connsiteY392" fmla="*/ 1381126 h 1441451"/>
                <a:gd name="connsiteX393" fmla="*/ 400050 w 892174"/>
                <a:gd name="connsiteY393" fmla="*/ 1377951 h 1441451"/>
                <a:gd name="connsiteX394" fmla="*/ 381000 w 892174"/>
                <a:gd name="connsiteY394" fmla="*/ 1377951 h 1441451"/>
                <a:gd name="connsiteX395" fmla="*/ 368300 w 892174"/>
                <a:gd name="connsiteY395" fmla="*/ 1374776 h 1441451"/>
                <a:gd name="connsiteX396" fmla="*/ 355600 w 892174"/>
                <a:gd name="connsiteY396" fmla="*/ 1371601 h 1441451"/>
                <a:gd name="connsiteX397" fmla="*/ 352425 w 892174"/>
                <a:gd name="connsiteY397" fmla="*/ 1371601 h 1441451"/>
                <a:gd name="connsiteX398" fmla="*/ 349250 w 892174"/>
                <a:gd name="connsiteY398" fmla="*/ 1371601 h 1441451"/>
                <a:gd name="connsiteX399" fmla="*/ 346075 w 892174"/>
                <a:gd name="connsiteY399" fmla="*/ 1371601 h 1441451"/>
                <a:gd name="connsiteX400" fmla="*/ 336550 w 892174"/>
                <a:gd name="connsiteY400" fmla="*/ 1368426 h 1441451"/>
                <a:gd name="connsiteX401" fmla="*/ 320675 w 892174"/>
                <a:gd name="connsiteY401" fmla="*/ 1365251 h 1441451"/>
                <a:gd name="connsiteX402" fmla="*/ 314325 w 892174"/>
                <a:gd name="connsiteY402" fmla="*/ 1365251 h 1441451"/>
                <a:gd name="connsiteX403" fmla="*/ 311150 w 892174"/>
                <a:gd name="connsiteY403" fmla="*/ 1365251 h 1441451"/>
                <a:gd name="connsiteX404" fmla="*/ 292100 w 892174"/>
                <a:gd name="connsiteY404" fmla="*/ 1362076 h 1441451"/>
                <a:gd name="connsiteX405" fmla="*/ 282575 w 892174"/>
                <a:gd name="connsiteY405" fmla="*/ 1358901 h 1441451"/>
                <a:gd name="connsiteX406" fmla="*/ 276225 w 892174"/>
                <a:gd name="connsiteY406" fmla="*/ 1358901 h 1441451"/>
                <a:gd name="connsiteX407" fmla="*/ 273050 w 892174"/>
                <a:gd name="connsiteY407" fmla="*/ 1358901 h 1441451"/>
                <a:gd name="connsiteX408" fmla="*/ 266700 w 892174"/>
                <a:gd name="connsiteY408" fmla="*/ 1358901 h 1441451"/>
                <a:gd name="connsiteX409" fmla="*/ 263525 w 892174"/>
                <a:gd name="connsiteY409" fmla="*/ 1355726 h 1441451"/>
                <a:gd name="connsiteX410" fmla="*/ 260350 w 892174"/>
                <a:gd name="connsiteY410" fmla="*/ 1355726 h 1441451"/>
                <a:gd name="connsiteX411" fmla="*/ 238125 w 892174"/>
                <a:gd name="connsiteY411" fmla="*/ 1352551 h 1441451"/>
                <a:gd name="connsiteX412" fmla="*/ 231775 w 892174"/>
                <a:gd name="connsiteY412" fmla="*/ 1352551 h 1441451"/>
                <a:gd name="connsiteX413" fmla="*/ 187325 w 892174"/>
                <a:gd name="connsiteY413" fmla="*/ 1343026 h 1441451"/>
                <a:gd name="connsiteX414" fmla="*/ 158750 w 892174"/>
                <a:gd name="connsiteY414" fmla="*/ 1339851 h 1441451"/>
                <a:gd name="connsiteX415" fmla="*/ 155575 w 892174"/>
                <a:gd name="connsiteY415" fmla="*/ 1336676 h 1441451"/>
                <a:gd name="connsiteX416" fmla="*/ 152400 w 892174"/>
                <a:gd name="connsiteY416" fmla="*/ 1336676 h 1441451"/>
                <a:gd name="connsiteX417" fmla="*/ 142875 w 892174"/>
                <a:gd name="connsiteY417" fmla="*/ 1336676 h 1441451"/>
                <a:gd name="connsiteX418" fmla="*/ 114300 w 892174"/>
                <a:gd name="connsiteY418" fmla="*/ 1330326 h 1441451"/>
                <a:gd name="connsiteX419" fmla="*/ 92075 w 892174"/>
                <a:gd name="connsiteY419" fmla="*/ 1327151 h 1441451"/>
                <a:gd name="connsiteX420" fmla="*/ 88900 w 892174"/>
                <a:gd name="connsiteY420" fmla="*/ 1327151 h 1441451"/>
                <a:gd name="connsiteX421" fmla="*/ 79375 w 892174"/>
                <a:gd name="connsiteY421" fmla="*/ 1323976 h 1441451"/>
                <a:gd name="connsiteX422" fmla="*/ 73025 w 892174"/>
                <a:gd name="connsiteY422" fmla="*/ 1323976 h 1441451"/>
                <a:gd name="connsiteX423" fmla="*/ 34925 w 892174"/>
                <a:gd name="connsiteY423" fmla="*/ 1314451 h 1441451"/>
                <a:gd name="connsiteX424" fmla="*/ 12700 w 892174"/>
                <a:gd name="connsiteY424" fmla="*/ 1311276 h 1441451"/>
                <a:gd name="connsiteX425" fmla="*/ 0 w 892174"/>
                <a:gd name="connsiteY425" fmla="*/ 1308101 h 1441451"/>
                <a:gd name="connsiteX426" fmla="*/ 6350 w 892174"/>
                <a:gd name="connsiteY426" fmla="*/ 1276351 h 1441451"/>
                <a:gd name="connsiteX427" fmla="*/ 15875 w 892174"/>
                <a:gd name="connsiteY427" fmla="*/ 1222376 h 1441451"/>
                <a:gd name="connsiteX428" fmla="*/ 25400 w 892174"/>
                <a:gd name="connsiteY428" fmla="*/ 1181101 h 1441451"/>
                <a:gd name="connsiteX429" fmla="*/ 25400 w 892174"/>
                <a:gd name="connsiteY429" fmla="*/ 1174751 h 1441451"/>
                <a:gd name="connsiteX430" fmla="*/ 34925 w 892174"/>
                <a:gd name="connsiteY430" fmla="*/ 1120776 h 1441451"/>
                <a:gd name="connsiteX431" fmla="*/ 38100 w 892174"/>
                <a:gd name="connsiteY431" fmla="*/ 1111251 h 1441451"/>
                <a:gd name="connsiteX432" fmla="*/ 41275 w 892174"/>
                <a:gd name="connsiteY432" fmla="*/ 1098551 h 1441451"/>
                <a:gd name="connsiteX433" fmla="*/ 41275 w 892174"/>
                <a:gd name="connsiteY433" fmla="*/ 1092201 h 1441451"/>
                <a:gd name="connsiteX434" fmla="*/ 44450 w 892174"/>
                <a:gd name="connsiteY434" fmla="*/ 1076326 h 1441451"/>
                <a:gd name="connsiteX435" fmla="*/ 44450 w 892174"/>
                <a:gd name="connsiteY435" fmla="*/ 1073151 h 1441451"/>
                <a:gd name="connsiteX436" fmla="*/ 44450 w 892174"/>
                <a:gd name="connsiteY436" fmla="*/ 1069976 h 1441451"/>
                <a:gd name="connsiteX437" fmla="*/ 50800 w 892174"/>
                <a:gd name="connsiteY437" fmla="*/ 1047751 h 1441451"/>
                <a:gd name="connsiteX438" fmla="*/ 53975 w 892174"/>
                <a:gd name="connsiteY438" fmla="*/ 1028701 h 1441451"/>
                <a:gd name="connsiteX439" fmla="*/ 53975 w 892174"/>
                <a:gd name="connsiteY439" fmla="*/ 1022351 h 1441451"/>
                <a:gd name="connsiteX440" fmla="*/ 57150 w 892174"/>
                <a:gd name="connsiteY440" fmla="*/ 1012826 h 1441451"/>
                <a:gd name="connsiteX441" fmla="*/ 60325 w 892174"/>
                <a:gd name="connsiteY441" fmla="*/ 996951 h 1441451"/>
                <a:gd name="connsiteX442" fmla="*/ 60325 w 892174"/>
                <a:gd name="connsiteY442" fmla="*/ 993776 h 1441451"/>
                <a:gd name="connsiteX443" fmla="*/ 60325 w 892174"/>
                <a:gd name="connsiteY443" fmla="*/ 990601 h 1441451"/>
                <a:gd name="connsiteX444" fmla="*/ 60325 w 892174"/>
                <a:gd name="connsiteY444" fmla="*/ 987426 h 1441451"/>
                <a:gd name="connsiteX445" fmla="*/ 63500 w 892174"/>
                <a:gd name="connsiteY445" fmla="*/ 971551 h 1441451"/>
                <a:gd name="connsiteX446" fmla="*/ 63500 w 892174"/>
                <a:gd name="connsiteY446" fmla="*/ 965201 h 1441451"/>
                <a:gd name="connsiteX447" fmla="*/ 66675 w 892174"/>
                <a:gd name="connsiteY447" fmla="*/ 958851 h 1441451"/>
                <a:gd name="connsiteX448" fmla="*/ 73025 w 892174"/>
                <a:gd name="connsiteY448" fmla="*/ 955676 h 1441451"/>
                <a:gd name="connsiteX449" fmla="*/ 73026 w 892174"/>
                <a:gd name="connsiteY449" fmla="*/ 955676 h 1441451"/>
                <a:gd name="connsiteX450" fmla="*/ 73449 w 892174"/>
                <a:gd name="connsiteY450" fmla="*/ 954830 h 1441451"/>
                <a:gd name="connsiteX451" fmla="*/ 73449 w 892174"/>
                <a:gd name="connsiteY451" fmla="*/ 953656 h 1441451"/>
                <a:gd name="connsiteX452" fmla="*/ 74036 w 892174"/>
                <a:gd name="connsiteY452" fmla="*/ 953656 h 1441451"/>
                <a:gd name="connsiteX453" fmla="*/ 76201 w 892174"/>
                <a:gd name="connsiteY453" fmla="*/ 949326 h 1441451"/>
                <a:gd name="connsiteX454" fmla="*/ 82551 w 892174"/>
                <a:gd name="connsiteY454" fmla="*/ 936626 h 1441451"/>
                <a:gd name="connsiteX455" fmla="*/ 85726 w 892174"/>
                <a:gd name="connsiteY455" fmla="*/ 930276 h 1441451"/>
                <a:gd name="connsiteX456" fmla="*/ 85726 w 892174"/>
                <a:gd name="connsiteY456" fmla="*/ 927101 h 1441451"/>
                <a:gd name="connsiteX457" fmla="*/ 85726 w 892174"/>
                <a:gd name="connsiteY457" fmla="*/ 917576 h 1441451"/>
                <a:gd name="connsiteX458" fmla="*/ 95251 w 892174"/>
                <a:gd name="connsiteY458" fmla="*/ 908051 h 1441451"/>
                <a:gd name="connsiteX459" fmla="*/ 95250 w 892174"/>
                <a:gd name="connsiteY459" fmla="*/ 908051 h 1441451"/>
                <a:gd name="connsiteX460" fmla="*/ 95250 w 892174"/>
                <a:gd name="connsiteY460" fmla="*/ 904876 h 1441451"/>
                <a:gd name="connsiteX461" fmla="*/ 95250 w 892174"/>
                <a:gd name="connsiteY461" fmla="*/ 901701 h 1441451"/>
                <a:gd name="connsiteX462" fmla="*/ 85725 w 892174"/>
                <a:gd name="connsiteY462" fmla="*/ 889001 h 1441451"/>
                <a:gd name="connsiteX463" fmla="*/ 85725 w 892174"/>
                <a:gd name="connsiteY463" fmla="*/ 885826 h 1441451"/>
                <a:gd name="connsiteX464" fmla="*/ 66675 w 892174"/>
                <a:gd name="connsiteY464" fmla="*/ 879476 h 1441451"/>
                <a:gd name="connsiteX465" fmla="*/ 66675 w 892174"/>
                <a:gd name="connsiteY465" fmla="*/ 882651 h 1441451"/>
                <a:gd name="connsiteX466" fmla="*/ 63500 w 892174"/>
                <a:gd name="connsiteY466" fmla="*/ 882651 h 1441451"/>
                <a:gd name="connsiteX467" fmla="*/ 63500 w 892174"/>
                <a:gd name="connsiteY467" fmla="*/ 879476 h 1441451"/>
                <a:gd name="connsiteX468" fmla="*/ 60325 w 892174"/>
                <a:gd name="connsiteY468" fmla="*/ 879476 h 1441451"/>
                <a:gd name="connsiteX469" fmla="*/ 57150 w 892174"/>
                <a:gd name="connsiteY469" fmla="*/ 876301 h 1441451"/>
                <a:gd name="connsiteX470" fmla="*/ 57150 w 892174"/>
                <a:gd name="connsiteY470" fmla="*/ 873126 h 1441451"/>
                <a:gd name="connsiteX471" fmla="*/ 53975 w 892174"/>
                <a:gd name="connsiteY471" fmla="*/ 873126 h 1441451"/>
                <a:gd name="connsiteX472" fmla="*/ 53975 w 892174"/>
                <a:gd name="connsiteY472" fmla="*/ 869951 h 1441451"/>
                <a:gd name="connsiteX473" fmla="*/ 57150 w 892174"/>
                <a:gd name="connsiteY473" fmla="*/ 869951 h 1441451"/>
                <a:gd name="connsiteX474" fmla="*/ 60325 w 892174"/>
                <a:gd name="connsiteY474" fmla="*/ 869951 h 1441451"/>
                <a:gd name="connsiteX475" fmla="*/ 60325 w 892174"/>
                <a:gd name="connsiteY475" fmla="*/ 866776 h 1441451"/>
                <a:gd name="connsiteX476" fmla="*/ 60325 w 892174"/>
                <a:gd name="connsiteY476" fmla="*/ 863601 h 1441451"/>
                <a:gd name="connsiteX477" fmla="*/ 60325 w 892174"/>
                <a:gd name="connsiteY477" fmla="*/ 850901 h 1441451"/>
                <a:gd name="connsiteX478" fmla="*/ 63500 w 892174"/>
                <a:gd name="connsiteY478" fmla="*/ 838201 h 1441451"/>
                <a:gd name="connsiteX479" fmla="*/ 63500 w 892174"/>
                <a:gd name="connsiteY479" fmla="*/ 835026 h 1441451"/>
                <a:gd name="connsiteX480" fmla="*/ 66675 w 892174"/>
                <a:gd name="connsiteY480" fmla="*/ 831851 h 1441451"/>
                <a:gd name="connsiteX481" fmla="*/ 69850 w 892174"/>
                <a:gd name="connsiteY481" fmla="*/ 828676 h 1441451"/>
                <a:gd name="connsiteX482" fmla="*/ 73025 w 892174"/>
                <a:gd name="connsiteY482" fmla="*/ 828676 h 1441451"/>
                <a:gd name="connsiteX483" fmla="*/ 76200 w 892174"/>
                <a:gd name="connsiteY483" fmla="*/ 828676 h 1441451"/>
                <a:gd name="connsiteX484" fmla="*/ 79375 w 892174"/>
                <a:gd name="connsiteY484" fmla="*/ 819151 h 1441451"/>
                <a:gd name="connsiteX485" fmla="*/ 79375 w 892174"/>
                <a:gd name="connsiteY485" fmla="*/ 815976 h 1441451"/>
                <a:gd name="connsiteX486" fmla="*/ 85725 w 892174"/>
                <a:gd name="connsiteY486" fmla="*/ 806451 h 1441451"/>
                <a:gd name="connsiteX487" fmla="*/ 92075 w 892174"/>
                <a:gd name="connsiteY487" fmla="*/ 796926 h 1441451"/>
                <a:gd name="connsiteX488" fmla="*/ 114300 w 892174"/>
                <a:gd name="connsiteY488" fmla="*/ 784226 h 1441451"/>
                <a:gd name="connsiteX489" fmla="*/ 117475 w 892174"/>
                <a:gd name="connsiteY489" fmla="*/ 777876 h 1441451"/>
                <a:gd name="connsiteX490" fmla="*/ 123825 w 892174"/>
                <a:gd name="connsiteY490" fmla="*/ 771526 h 1441451"/>
                <a:gd name="connsiteX491" fmla="*/ 127000 w 892174"/>
                <a:gd name="connsiteY491" fmla="*/ 768351 h 1441451"/>
                <a:gd name="connsiteX492" fmla="*/ 130175 w 892174"/>
                <a:gd name="connsiteY492" fmla="*/ 762001 h 1441451"/>
                <a:gd name="connsiteX493" fmla="*/ 130175 w 892174"/>
                <a:gd name="connsiteY493" fmla="*/ 755651 h 1441451"/>
                <a:gd name="connsiteX494" fmla="*/ 133350 w 892174"/>
                <a:gd name="connsiteY494" fmla="*/ 742951 h 1441451"/>
                <a:gd name="connsiteX495" fmla="*/ 136525 w 892174"/>
                <a:gd name="connsiteY495" fmla="*/ 739776 h 1441451"/>
                <a:gd name="connsiteX496" fmla="*/ 139700 w 892174"/>
                <a:gd name="connsiteY496" fmla="*/ 739776 h 1441451"/>
                <a:gd name="connsiteX497" fmla="*/ 142875 w 892174"/>
                <a:gd name="connsiteY497" fmla="*/ 736601 h 1441451"/>
                <a:gd name="connsiteX498" fmla="*/ 142875 w 892174"/>
                <a:gd name="connsiteY498" fmla="*/ 733426 h 1441451"/>
                <a:gd name="connsiteX499" fmla="*/ 142875 w 892174"/>
                <a:gd name="connsiteY499" fmla="*/ 730251 h 1441451"/>
                <a:gd name="connsiteX500" fmla="*/ 146050 w 892174"/>
                <a:gd name="connsiteY500" fmla="*/ 730251 h 1441451"/>
                <a:gd name="connsiteX501" fmla="*/ 152400 w 892174"/>
                <a:gd name="connsiteY501" fmla="*/ 727076 h 1441451"/>
                <a:gd name="connsiteX502" fmla="*/ 152400 w 892174"/>
                <a:gd name="connsiteY502" fmla="*/ 723901 h 1441451"/>
                <a:gd name="connsiteX503" fmla="*/ 155575 w 892174"/>
                <a:gd name="connsiteY503" fmla="*/ 717551 h 1441451"/>
                <a:gd name="connsiteX504" fmla="*/ 155575 w 892174"/>
                <a:gd name="connsiteY504" fmla="*/ 711201 h 1441451"/>
                <a:gd name="connsiteX505" fmla="*/ 158750 w 892174"/>
                <a:gd name="connsiteY505" fmla="*/ 708026 h 1441451"/>
                <a:gd name="connsiteX506" fmla="*/ 158750 w 892174"/>
                <a:gd name="connsiteY506" fmla="*/ 704851 h 1441451"/>
                <a:gd name="connsiteX507" fmla="*/ 161925 w 892174"/>
                <a:gd name="connsiteY507" fmla="*/ 701676 h 1441451"/>
                <a:gd name="connsiteX508" fmla="*/ 165101 w 892174"/>
                <a:gd name="connsiteY508" fmla="*/ 703264 h 1441451"/>
                <a:gd name="connsiteX509" fmla="*/ 165101 w 892174"/>
                <a:gd name="connsiteY509" fmla="*/ 703007 h 1441451"/>
                <a:gd name="connsiteX510" fmla="*/ 165918 w 892174"/>
                <a:gd name="connsiteY510" fmla="*/ 703007 h 1441451"/>
                <a:gd name="connsiteX511" fmla="*/ 161925 w 892174"/>
                <a:gd name="connsiteY511" fmla="*/ 701676 h 1441451"/>
                <a:gd name="connsiteX512" fmla="*/ 165100 w 892174"/>
                <a:gd name="connsiteY512" fmla="*/ 701676 h 1441451"/>
                <a:gd name="connsiteX513" fmla="*/ 165100 w 892174"/>
                <a:gd name="connsiteY513" fmla="*/ 698501 h 1441451"/>
                <a:gd name="connsiteX514" fmla="*/ 165100 w 892174"/>
                <a:gd name="connsiteY514" fmla="*/ 692151 h 1441451"/>
                <a:gd name="connsiteX515" fmla="*/ 180975 w 892174"/>
                <a:gd name="connsiteY515" fmla="*/ 673101 h 1441451"/>
                <a:gd name="connsiteX516" fmla="*/ 193675 w 892174"/>
                <a:gd name="connsiteY516" fmla="*/ 654051 h 1441451"/>
                <a:gd name="connsiteX517" fmla="*/ 200025 w 892174"/>
                <a:gd name="connsiteY517" fmla="*/ 650876 h 1441451"/>
                <a:gd name="connsiteX518" fmla="*/ 200025 w 892174"/>
                <a:gd name="connsiteY518" fmla="*/ 647701 h 1441451"/>
                <a:gd name="connsiteX519" fmla="*/ 203200 w 892174"/>
                <a:gd name="connsiteY519" fmla="*/ 647701 h 1441451"/>
                <a:gd name="connsiteX520" fmla="*/ 203200 w 892174"/>
                <a:gd name="connsiteY520" fmla="*/ 644526 h 1441451"/>
                <a:gd name="connsiteX521" fmla="*/ 203200 w 892174"/>
                <a:gd name="connsiteY521" fmla="*/ 641351 h 1441451"/>
                <a:gd name="connsiteX522" fmla="*/ 203200 w 892174"/>
                <a:gd name="connsiteY522" fmla="*/ 635001 h 1441451"/>
                <a:gd name="connsiteX523" fmla="*/ 200025 w 892174"/>
                <a:gd name="connsiteY523" fmla="*/ 631826 h 1441451"/>
                <a:gd name="connsiteX524" fmla="*/ 200025 w 892174"/>
                <a:gd name="connsiteY524" fmla="*/ 615951 h 1441451"/>
                <a:gd name="connsiteX525" fmla="*/ 196850 w 892174"/>
                <a:gd name="connsiteY525" fmla="*/ 615951 h 1441451"/>
                <a:gd name="connsiteX526" fmla="*/ 193675 w 892174"/>
                <a:gd name="connsiteY526" fmla="*/ 609601 h 1441451"/>
                <a:gd name="connsiteX527" fmla="*/ 177800 w 892174"/>
                <a:gd name="connsiteY527" fmla="*/ 596901 h 1441451"/>
                <a:gd name="connsiteX528" fmla="*/ 174625 w 892174"/>
                <a:gd name="connsiteY528" fmla="*/ 596901 h 1441451"/>
                <a:gd name="connsiteX529" fmla="*/ 171450 w 892174"/>
                <a:gd name="connsiteY529" fmla="*/ 596901 h 1441451"/>
                <a:gd name="connsiteX530" fmla="*/ 168275 w 892174"/>
                <a:gd name="connsiteY530" fmla="*/ 596901 h 1441451"/>
                <a:gd name="connsiteX531" fmla="*/ 168275 w 892174"/>
                <a:gd name="connsiteY531" fmla="*/ 590551 h 1441451"/>
                <a:gd name="connsiteX532" fmla="*/ 171450 w 892174"/>
                <a:gd name="connsiteY532" fmla="*/ 590551 h 1441451"/>
                <a:gd name="connsiteX533" fmla="*/ 171450 w 892174"/>
                <a:gd name="connsiteY533" fmla="*/ 590550 h 1441451"/>
                <a:gd name="connsiteX534" fmla="*/ 168275 w 892174"/>
                <a:gd name="connsiteY534" fmla="*/ 590550 h 1441451"/>
                <a:gd name="connsiteX535" fmla="*/ 165100 w 892174"/>
                <a:gd name="connsiteY535" fmla="*/ 587375 h 1441451"/>
                <a:gd name="connsiteX536" fmla="*/ 165100 w 892174"/>
                <a:gd name="connsiteY536" fmla="*/ 584200 h 1441451"/>
                <a:gd name="connsiteX537" fmla="*/ 161925 w 892174"/>
                <a:gd name="connsiteY537" fmla="*/ 581025 h 1441451"/>
                <a:gd name="connsiteX538" fmla="*/ 161925 w 892174"/>
                <a:gd name="connsiteY538" fmla="*/ 577850 h 1441451"/>
                <a:gd name="connsiteX539" fmla="*/ 158750 w 892174"/>
                <a:gd name="connsiteY539" fmla="*/ 571500 h 1441451"/>
                <a:gd name="connsiteX540" fmla="*/ 158750 w 892174"/>
                <a:gd name="connsiteY540" fmla="*/ 561975 h 1441451"/>
                <a:gd name="connsiteX541" fmla="*/ 155575 w 892174"/>
                <a:gd name="connsiteY541" fmla="*/ 561975 h 1441451"/>
                <a:gd name="connsiteX542" fmla="*/ 155575 w 892174"/>
                <a:gd name="connsiteY542" fmla="*/ 558800 h 1441451"/>
                <a:gd name="connsiteX543" fmla="*/ 155575 w 892174"/>
                <a:gd name="connsiteY543" fmla="*/ 549275 h 1441451"/>
                <a:gd name="connsiteX544" fmla="*/ 155575 w 892174"/>
                <a:gd name="connsiteY544" fmla="*/ 546100 h 1441451"/>
                <a:gd name="connsiteX545" fmla="*/ 152400 w 892174"/>
                <a:gd name="connsiteY545" fmla="*/ 546100 h 1441451"/>
                <a:gd name="connsiteX546" fmla="*/ 155575 w 892174"/>
                <a:gd name="connsiteY546" fmla="*/ 539750 h 1441451"/>
                <a:gd name="connsiteX547" fmla="*/ 161925 w 892174"/>
                <a:gd name="connsiteY547" fmla="*/ 530225 h 1441451"/>
                <a:gd name="connsiteX548" fmla="*/ 161925 w 892174"/>
                <a:gd name="connsiteY548" fmla="*/ 520700 h 1441451"/>
                <a:gd name="connsiteX549" fmla="*/ 158750 w 892174"/>
                <a:gd name="connsiteY549" fmla="*/ 514350 h 1441451"/>
                <a:gd name="connsiteX550" fmla="*/ 158750 w 892174"/>
                <a:gd name="connsiteY550" fmla="*/ 511175 h 1441451"/>
                <a:gd name="connsiteX551" fmla="*/ 158750 w 892174"/>
                <a:gd name="connsiteY551" fmla="*/ 508000 h 1441451"/>
                <a:gd name="connsiteX552" fmla="*/ 155575 w 892174"/>
                <a:gd name="connsiteY552" fmla="*/ 498475 h 1441451"/>
                <a:gd name="connsiteX553" fmla="*/ 152400 w 892174"/>
                <a:gd name="connsiteY553" fmla="*/ 492125 h 1441451"/>
                <a:gd name="connsiteX554" fmla="*/ 152400 w 892174"/>
                <a:gd name="connsiteY554" fmla="*/ 485775 h 1441451"/>
                <a:gd name="connsiteX555" fmla="*/ 152400 w 892174"/>
                <a:gd name="connsiteY555" fmla="*/ 482600 h 1441451"/>
                <a:gd name="connsiteX556" fmla="*/ 155575 w 892174"/>
                <a:gd name="connsiteY556" fmla="*/ 479425 h 1441451"/>
                <a:gd name="connsiteX557" fmla="*/ 155575 w 892174"/>
                <a:gd name="connsiteY557" fmla="*/ 476250 h 1441451"/>
                <a:gd name="connsiteX558" fmla="*/ 158750 w 892174"/>
                <a:gd name="connsiteY558" fmla="*/ 463550 h 1441451"/>
                <a:gd name="connsiteX559" fmla="*/ 158750 w 892174"/>
                <a:gd name="connsiteY559" fmla="*/ 457200 h 1441451"/>
                <a:gd name="connsiteX560" fmla="*/ 158750 w 892174"/>
                <a:gd name="connsiteY560" fmla="*/ 454025 h 1441451"/>
                <a:gd name="connsiteX561" fmla="*/ 161925 w 892174"/>
                <a:gd name="connsiteY561" fmla="*/ 441325 h 1441451"/>
                <a:gd name="connsiteX562" fmla="*/ 168275 w 892174"/>
                <a:gd name="connsiteY562" fmla="*/ 403225 h 1441451"/>
                <a:gd name="connsiteX563" fmla="*/ 171450 w 892174"/>
                <a:gd name="connsiteY563" fmla="*/ 393700 h 1441451"/>
                <a:gd name="connsiteX564" fmla="*/ 171450 w 892174"/>
                <a:gd name="connsiteY564" fmla="*/ 390525 h 1441451"/>
                <a:gd name="connsiteX565" fmla="*/ 174625 w 892174"/>
                <a:gd name="connsiteY565" fmla="*/ 381000 h 1441451"/>
                <a:gd name="connsiteX566" fmla="*/ 177800 w 892174"/>
                <a:gd name="connsiteY566" fmla="*/ 352425 h 1441451"/>
                <a:gd name="connsiteX567" fmla="*/ 180975 w 892174"/>
                <a:gd name="connsiteY567" fmla="*/ 346075 h 1441451"/>
                <a:gd name="connsiteX568" fmla="*/ 180975 w 892174"/>
                <a:gd name="connsiteY568" fmla="*/ 339725 h 1441451"/>
                <a:gd name="connsiteX569" fmla="*/ 184150 w 892174"/>
                <a:gd name="connsiteY569" fmla="*/ 320675 h 1441451"/>
                <a:gd name="connsiteX570" fmla="*/ 187325 w 892174"/>
                <a:gd name="connsiteY570" fmla="*/ 311150 h 1441451"/>
                <a:gd name="connsiteX571" fmla="*/ 187325 w 892174"/>
                <a:gd name="connsiteY571" fmla="*/ 304800 h 1441451"/>
                <a:gd name="connsiteX572" fmla="*/ 187325 w 892174"/>
                <a:gd name="connsiteY572" fmla="*/ 301625 h 1441451"/>
                <a:gd name="connsiteX573" fmla="*/ 190500 w 892174"/>
                <a:gd name="connsiteY573" fmla="*/ 301625 h 1441451"/>
                <a:gd name="connsiteX574" fmla="*/ 193675 w 892174"/>
                <a:gd name="connsiteY574" fmla="*/ 279400 h 1441451"/>
                <a:gd name="connsiteX575" fmla="*/ 193675 w 892174"/>
                <a:gd name="connsiteY575" fmla="*/ 276225 h 1441451"/>
                <a:gd name="connsiteX576" fmla="*/ 196850 w 892174"/>
                <a:gd name="connsiteY576" fmla="*/ 263525 h 1441451"/>
                <a:gd name="connsiteX577" fmla="*/ 200025 w 892174"/>
                <a:gd name="connsiteY577" fmla="*/ 238125 h 1441451"/>
                <a:gd name="connsiteX578" fmla="*/ 203200 w 892174"/>
                <a:gd name="connsiteY578" fmla="*/ 225425 h 1441451"/>
                <a:gd name="connsiteX579" fmla="*/ 206375 w 892174"/>
                <a:gd name="connsiteY579" fmla="*/ 209550 h 1441451"/>
                <a:gd name="connsiteX580" fmla="*/ 206375 w 892174"/>
                <a:gd name="connsiteY580" fmla="*/ 203200 h 1441451"/>
                <a:gd name="connsiteX581" fmla="*/ 209550 w 892174"/>
                <a:gd name="connsiteY581" fmla="*/ 190500 h 1441451"/>
                <a:gd name="connsiteX582" fmla="*/ 209550 w 892174"/>
                <a:gd name="connsiteY582" fmla="*/ 187325 h 1441451"/>
                <a:gd name="connsiteX583" fmla="*/ 212725 w 892174"/>
                <a:gd name="connsiteY583" fmla="*/ 174625 h 1441451"/>
                <a:gd name="connsiteX584" fmla="*/ 212725 w 892174"/>
                <a:gd name="connsiteY584" fmla="*/ 171450 h 1441451"/>
                <a:gd name="connsiteX585" fmla="*/ 215900 w 892174"/>
                <a:gd name="connsiteY585" fmla="*/ 161925 h 1441451"/>
                <a:gd name="connsiteX586" fmla="*/ 215900 w 892174"/>
                <a:gd name="connsiteY586" fmla="*/ 158750 h 1441451"/>
                <a:gd name="connsiteX587" fmla="*/ 219075 w 892174"/>
                <a:gd name="connsiteY587" fmla="*/ 149225 h 1441451"/>
                <a:gd name="connsiteX588" fmla="*/ 225425 w 892174"/>
                <a:gd name="connsiteY588" fmla="*/ 104775 h 1441451"/>
                <a:gd name="connsiteX589" fmla="*/ 228600 w 892174"/>
                <a:gd name="connsiteY589" fmla="*/ 101600 h 1441451"/>
                <a:gd name="connsiteX590" fmla="*/ 228600 w 892174"/>
                <a:gd name="connsiteY590" fmla="*/ 92075 h 1441451"/>
                <a:gd name="connsiteX591" fmla="*/ 231775 w 892174"/>
                <a:gd name="connsiteY591" fmla="*/ 76200 h 1441451"/>
                <a:gd name="connsiteX592" fmla="*/ 238125 w 892174"/>
                <a:gd name="connsiteY592" fmla="*/ 44450 h 1441451"/>
                <a:gd name="connsiteX593" fmla="*/ 241300 w 892174"/>
                <a:gd name="connsiteY593" fmla="*/ 31750 h 1441451"/>
                <a:gd name="connsiteX594" fmla="*/ 241300 w 892174"/>
                <a:gd name="connsiteY594" fmla="*/ 25400 h 1441451"/>
                <a:gd name="connsiteX595" fmla="*/ 241300 w 892174"/>
                <a:gd name="connsiteY595" fmla="*/ 22225 h 1441451"/>
                <a:gd name="connsiteX596" fmla="*/ 244475 w 892174"/>
                <a:gd name="connsiteY596" fmla="*/ 12700 h 1441451"/>
                <a:gd name="connsiteX597" fmla="*/ 247650 w 892174"/>
                <a:gd name="connsiteY597" fmla="*/ 3175 h 1441451"/>
                <a:gd name="connsiteX598" fmla="*/ 247650 w 892174"/>
                <a:gd name="connsiteY598" fmla="*/ 0 h 1441451"/>
                <a:gd name="connsiteX0" fmla="*/ 758825 w 892174"/>
                <a:gd name="connsiteY0" fmla="*/ 1406526 h 1441451"/>
                <a:gd name="connsiteX1" fmla="*/ 758825 w 892174"/>
                <a:gd name="connsiteY1" fmla="*/ 1409701 h 1441451"/>
                <a:gd name="connsiteX2" fmla="*/ 762000 w 892174"/>
                <a:gd name="connsiteY2" fmla="*/ 1409701 h 1441451"/>
                <a:gd name="connsiteX3" fmla="*/ 762000 w 892174"/>
                <a:gd name="connsiteY3" fmla="*/ 1406526 h 1441451"/>
                <a:gd name="connsiteX4" fmla="*/ 758825 w 892174"/>
                <a:gd name="connsiteY4" fmla="*/ 1406526 h 1441451"/>
                <a:gd name="connsiteX5" fmla="*/ 831850 w 892174"/>
                <a:gd name="connsiteY5" fmla="*/ 1343026 h 1441451"/>
                <a:gd name="connsiteX6" fmla="*/ 828675 w 892174"/>
                <a:gd name="connsiteY6" fmla="*/ 1346201 h 1441451"/>
                <a:gd name="connsiteX7" fmla="*/ 831850 w 892174"/>
                <a:gd name="connsiteY7" fmla="*/ 1346201 h 1441451"/>
                <a:gd name="connsiteX8" fmla="*/ 831850 w 892174"/>
                <a:gd name="connsiteY8" fmla="*/ 1349376 h 1441451"/>
                <a:gd name="connsiteX9" fmla="*/ 835025 w 892174"/>
                <a:gd name="connsiteY9" fmla="*/ 1349376 h 1441451"/>
                <a:gd name="connsiteX10" fmla="*/ 835025 w 892174"/>
                <a:gd name="connsiteY10" fmla="*/ 1346201 h 1441451"/>
                <a:gd name="connsiteX11" fmla="*/ 831850 w 892174"/>
                <a:gd name="connsiteY11" fmla="*/ 1346201 h 1441451"/>
                <a:gd name="connsiteX12" fmla="*/ 831850 w 892174"/>
                <a:gd name="connsiteY12" fmla="*/ 1343026 h 1441451"/>
                <a:gd name="connsiteX13" fmla="*/ 177800 w 892174"/>
                <a:gd name="connsiteY13" fmla="*/ 584200 h 1441451"/>
                <a:gd name="connsiteX14" fmla="*/ 174625 w 892174"/>
                <a:gd name="connsiteY14" fmla="*/ 587375 h 1441451"/>
                <a:gd name="connsiteX15" fmla="*/ 171450 w 892174"/>
                <a:gd name="connsiteY15" fmla="*/ 587375 h 1441451"/>
                <a:gd name="connsiteX16" fmla="*/ 171450 w 892174"/>
                <a:gd name="connsiteY16" fmla="*/ 587376 h 1441451"/>
                <a:gd name="connsiteX17" fmla="*/ 174625 w 892174"/>
                <a:gd name="connsiteY17" fmla="*/ 587376 h 1441451"/>
                <a:gd name="connsiteX18" fmla="*/ 177800 w 892174"/>
                <a:gd name="connsiteY18" fmla="*/ 587376 h 1441451"/>
                <a:gd name="connsiteX19" fmla="*/ 177800 w 892174"/>
                <a:gd name="connsiteY19" fmla="*/ 584201 h 1441451"/>
                <a:gd name="connsiteX20" fmla="*/ 177800 w 892174"/>
                <a:gd name="connsiteY20" fmla="*/ 584200 h 1441451"/>
                <a:gd name="connsiteX21" fmla="*/ 174625 w 892174"/>
                <a:gd name="connsiteY21" fmla="*/ 574675 h 1441451"/>
                <a:gd name="connsiteX22" fmla="*/ 174625 w 892174"/>
                <a:gd name="connsiteY22" fmla="*/ 581025 h 1441451"/>
                <a:gd name="connsiteX23" fmla="*/ 177800 w 892174"/>
                <a:gd name="connsiteY23" fmla="*/ 581025 h 1441451"/>
                <a:gd name="connsiteX24" fmla="*/ 177800 w 892174"/>
                <a:gd name="connsiteY24" fmla="*/ 574675 h 1441451"/>
                <a:gd name="connsiteX25" fmla="*/ 174625 w 892174"/>
                <a:gd name="connsiteY25" fmla="*/ 574675 h 1441451"/>
                <a:gd name="connsiteX26" fmla="*/ 177800 w 892174"/>
                <a:gd name="connsiteY26" fmla="*/ 571500 h 1441451"/>
                <a:gd name="connsiteX27" fmla="*/ 177800 w 892174"/>
                <a:gd name="connsiteY27" fmla="*/ 571501 h 1441451"/>
                <a:gd name="connsiteX28" fmla="*/ 177878 w 892174"/>
                <a:gd name="connsiteY28" fmla="*/ 571501 h 1441451"/>
                <a:gd name="connsiteX29" fmla="*/ 177878 w 892174"/>
                <a:gd name="connsiteY29" fmla="*/ 571500 h 1441451"/>
                <a:gd name="connsiteX30" fmla="*/ 177800 w 892174"/>
                <a:gd name="connsiteY30" fmla="*/ 571500 h 1441451"/>
                <a:gd name="connsiteX31" fmla="*/ 247650 w 892174"/>
                <a:gd name="connsiteY31" fmla="*/ 0 h 1441451"/>
                <a:gd name="connsiteX32" fmla="*/ 368300 w 892174"/>
                <a:gd name="connsiteY32" fmla="*/ 22225 h 1441451"/>
                <a:gd name="connsiteX33" fmla="*/ 368300 w 892174"/>
                <a:gd name="connsiteY33" fmla="*/ 28575 h 1441451"/>
                <a:gd name="connsiteX34" fmla="*/ 368300 w 892174"/>
                <a:gd name="connsiteY34" fmla="*/ 31750 h 1441451"/>
                <a:gd name="connsiteX35" fmla="*/ 361950 w 892174"/>
                <a:gd name="connsiteY35" fmla="*/ 60325 h 1441451"/>
                <a:gd name="connsiteX36" fmla="*/ 358775 w 892174"/>
                <a:gd name="connsiteY36" fmla="*/ 76200 h 1441451"/>
                <a:gd name="connsiteX37" fmla="*/ 355600 w 892174"/>
                <a:gd name="connsiteY37" fmla="*/ 101600 h 1441451"/>
                <a:gd name="connsiteX38" fmla="*/ 352425 w 892174"/>
                <a:gd name="connsiteY38" fmla="*/ 114300 h 1441451"/>
                <a:gd name="connsiteX39" fmla="*/ 352425 w 892174"/>
                <a:gd name="connsiteY39" fmla="*/ 123825 h 1441451"/>
                <a:gd name="connsiteX40" fmla="*/ 342900 w 892174"/>
                <a:gd name="connsiteY40" fmla="*/ 165100 h 1441451"/>
                <a:gd name="connsiteX41" fmla="*/ 342900 w 892174"/>
                <a:gd name="connsiteY41" fmla="*/ 171450 h 1441451"/>
                <a:gd name="connsiteX42" fmla="*/ 342900 w 892174"/>
                <a:gd name="connsiteY42" fmla="*/ 174625 h 1441451"/>
                <a:gd name="connsiteX43" fmla="*/ 342900 w 892174"/>
                <a:gd name="connsiteY43" fmla="*/ 184150 h 1441451"/>
                <a:gd name="connsiteX44" fmla="*/ 339725 w 892174"/>
                <a:gd name="connsiteY44" fmla="*/ 184150 h 1441451"/>
                <a:gd name="connsiteX45" fmla="*/ 339725 w 892174"/>
                <a:gd name="connsiteY45" fmla="*/ 187325 h 1441451"/>
                <a:gd name="connsiteX46" fmla="*/ 339725 w 892174"/>
                <a:gd name="connsiteY46" fmla="*/ 190500 h 1441451"/>
                <a:gd name="connsiteX47" fmla="*/ 336550 w 892174"/>
                <a:gd name="connsiteY47" fmla="*/ 206375 h 1441451"/>
                <a:gd name="connsiteX48" fmla="*/ 336550 w 892174"/>
                <a:gd name="connsiteY48" fmla="*/ 209550 h 1441451"/>
                <a:gd name="connsiteX49" fmla="*/ 339725 w 892174"/>
                <a:gd name="connsiteY49" fmla="*/ 212725 h 1441451"/>
                <a:gd name="connsiteX50" fmla="*/ 339725 w 892174"/>
                <a:gd name="connsiteY50" fmla="*/ 215900 h 1441451"/>
                <a:gd name="connsiteX51" fmla="*/ 349250 w 892174"/>
                <a:gd name="connsiteY51" fmla="*/ 234950 h 1441451"/>
                <a:gd name="connsiteX52" fmla="*/ 355600 w 892174"/>
                <a:gd name="connsiteY52" fmla="*/ 257175 h 1441451"/>
                <a:gd name="connsiteX53" fmla="*/ 358775 w 892174"/>
                <a:gd name="connsiteY53" fmla="*/ 257175 h 1441451"/>
                <a:gd name="connsiteX54" fmla="*/ 361950 w 892174"/>
                <a:gd name="connsiteY54" fmla="*/ 257175 h 1441451"/>
                <a:gd name="connsiteX55" fmla="*/ 361950 w 892174"/>
                <a:gd name="connsiteY55" fmla="*/ 260350 h 1441451"/>
                <a:gd name="connsiteX56" fmla="*/ 368300 w 892174"/>
                <a:gd name="connsiteY56" fmla="*/ 269875 h 1441451"/>
                <a:gd name="connsiteX57" fmla="*/ 371475 w 892174"/>
                <a:gd name="connsiteY57" fmla="*/ 285750 h 1441451"/>
                <a:gd name="connsiteX58" fmla="*/ 368300 w 892174"/>
                <a:gd name="connsiteY58" fmla="*/ 288925 h 1441451"/>
                <a:gd name="connsiteX59" fmla="*/ 365125 w 892174"/>
                <a:gd name="connsiteY59" fmla="*/ 292100 h 1441451"/>
                <a:gd name="connsiteX60" fmla="*/ 361950 w 892174"/>
                <a:gd name="connsiteY60" fmla="*/ 301625 h 1441451"/>
                <a:gd name="connsiteX61" fmla="*/ 365125 w 892174"/>
                <a:gd name="connsiteY61" fmla="*/ 311150 h 1441451"/>
                <a:gd name="connsiteX62" fmla="*/ 368300 w 892174"/>
                <a:gd name="connsiteY62" fmla="*/ 311150 h 1441451"/>
                <a:gd name="connsiteX63" fmla="*/ 374650 w 892174"/>
                <a:gd name="connsiteY63" fmla="*/ 314325 h 1441451"/>
                <a:gd name="connsiteX64" fmla="*/ 371475 w 892174"/>
                <a:gd name="connsiteY64" fmla="*/ 317500 h 1441451"/>
                <a:gd name="connsiteX65" fmla="*/ 365125 w 892174"/>
                <a:gd name="connsiteY65" fmla="*/ 317500 h 1441451"/>
                <a:gd name="connsiteX66" fmla="*/ 361950 w 892174"/>
                <a:gd name="connsiteY66" fmla="*/ 317500 h 1441451"/>
                <a:gd name="connsiteX67" fmla="*/ 355600 w 892174"/>
                <a:gd name="connsiteY67" fmla="*/ 317500 h 1441451"/>
                <a:gd name="connsiteX68" fmla="*/ 355600 w 892174"/>
                <a:gd name="connsiteY68" fmla="*/ 320675 h 1441451"/>
                <a:gd name="connsiteX69" fmla="*/ 358775 w 892174"/>
                <a:gd name="connsiteY69" fmla="*/ 320675 h 1441451"/>
                <a:gd name="connsiteX70" fmla="*/ 365125 w 892174"/>
                <a:gd name="connsiteY70" fmla="*/ 323850 h 1441451"/>
                <a:gd name="connsiteX71" fmla="*/ 374650 w 892174"/>
                <a:gd name="connsiteY71" fmla="*/ 333375 h 1441451"/>
                <a:gd name="connsiteX72" fmla="*/ 377825 w 892174"/>
                <a:gd name="connsiteY72" fmla="*/ 336550 h 1441451"/>
                <a:gd name="connsiteX73" fmla="*/ 377825 w 892174"/>
                <a:gd name="connsiteY73" fmla="*/ 342900 h 1441451"/>
                <a:gd name="connsiteX74" fmla="*/ 381000 w 892174"/>
                <a:gd name="connsiteY74" fmla="*/ 342900 h 1441451"/>
                <a:gd name="connsiteX75" fmla="*/ 381000 w 892174"/>
                <a:gd name="connsiteY75" fmla="*/ 346075 h 1441451"/>
                <a:gd name="connsiteX76" fmla="*/ 381000 w 892174"/>
                <a:gd name="connsiteY76" fmla="*/ 349250 h 1441451"/>
                <a:gd name="connsiteX77" fmla="*/ 384175 w 892174"/>
                <a:gd name="connsiteY77" fmla="*/ 352425 h 1441451"/>
                <a:gd name="connsiteX78" fmla="*/ 396875 w 892174"/>
                <a:gd name="connsiteY78" fmla="*/ 358775 h 1441451"/>
                <a:gd name="connsiteX79" fmla="*/ 403225 w 892174"/>
                <a:gd name="connsiteY79" fmla="*/ 358775 h 1441451"/>
                <a:gd name="connsiteX80" fmla="*/ 406400 w 892174"/>
                <a:gd name="connsiteY80" fmla="*/ 361950 h 1441451"/>
                <a:gd name="connsiteX81" fmla="*/ 409575 w 892174"/>
                <a:gd name="connsiteY81" fmla="*/ 368300 h 1441451"/>
                <a:gd name="connsiteX82" fmla="*/ 409575 w 892174"/>
                <a:gd name="connsiteY82" fmla="*/ 371475 h 1441451"/>
                <a:gd name="connsiteX83" fmla="*/ 406400 w 892174"/>
                <a:gd name="connsiteY83" fmla="*/ 371475 h 1441451"/>
                <a:gd name="connsiteX84" fmla="*/ 406400 w 892174"/>
                <a:gd name="connsiteY84" fmla="*/ 374650 h 1441451"/>
                <a:gd name="connsiteX85" fmla="*/ 409575 w 892174"/>
                <a:gd name="connsiteY85" fmla="*/ 377825 h 1441451"/>
                <a:gd name="connsiteX86" fmla="*/ 412750 w 892174"/>
                <a:gd name="connsiteY86" fmla="*/ 377825 h 1441451"/>
                <a:gd name="connsiteX87" fmla="*/ 419100 w 892174"/>
                <a:gd name="connsiteY87" fmla="*/ 387350 h 1441451"/>
                <a:gd name="connsiteX88" fmla="*/ 425450 w 892174"/>
                <a:gd name="connsiteY88" fmla="*/ 403225 h 1441451"/>
                <a:gd name="connsiteX89" fmla="*/ 431800 w 892174"/>
                <a:gd name="connsiteY89" fmla="*/ 422275 h 1441451"/>
                <a:gd name="connsiteX90" fmla="*/ 434975 w 892174"/>
                <a:gd name="connsiteY90" fmla="*/ 422275 h 1441451"/>
                <a:gd name="connsiteX91" fmla="*/ 441325 w 892174"/>
                <a:gd name="connsiteY91" fmla="*/ 428625 h 1441451"/>
                <a:gd name="connsiteX92" fmla="*/ 441325 w 892174"/>
                <a:gd name="connsiteY92" fmla="*/ 431800 h 1441451"/>
                <a:gd name="connsiteX93" fmla="*/ 444500 w 892174"/>
                <a:gd name="connsiteY93" fmla="*/ 438150 h 1441451"/>
                <a:gd name="connsiteX94" fmla="*/ 441325 w 892174"/>
                <a:gd name="connsiteY94" fmla="*/ 444500 h 1441451"/>
                <a:gd name="connsiteX95" fmla="*/ 444500 w 892174"/>
                <a:gd name="connsiteY95" fmla="*/ 447675 h 1441451"/>
                <a:gd name="connsiteX96" fmla="*/ 444500 w 892174"/>
                <a:gd name="connsiteY96" fmla="*/ 450850 h 1441451"/>
                <a:gd name="connsiteX97" fmla="*/ 447675 w 892174"/>
                <a:gd name="connsiteY97" fmla="*/ 454025 h 1441451"/>
                <a:gd name="connsiteX98" fmla="*/ 450850 w 892174"/>
                <a:gd name="connsiteY98" fmla="*/ 454025 h 1441451"/>
                <a:gd name="connsiteX99" fmla="*/ 450850 w 892174"/>
                <a:gd name="connsiteY99" fmla="*/ 457200 h 1441451"/>
                <a:gd name="connsiteX100" fmla="*/ 454025 w 892174"/>
                <a:gd name="connsiteY100" fmla="*/ 460375 h 1441451"/>
                <a:gd name="connsiteX101" fmla="*/ 457200 w 892174"/>
                <a:gd name="connsiteY101" fmla="*/ 463550 h 1441451"/>
                <a:gd name="connsiteX102" fmla="*/ 460375 w 892174"/>
                <a:gd name="connsiteY102" fmla="*/ 469900 h 1441451"/>
                <a:gd name="connsiteX103" fmla="*/ 463550 w 892174"/>
                <a:gd name="connsiteY103" fmla="*/ 476250 h 1441451"/>
                <a:gd name="connsiteX104" fmla="*/ 466725 w 892174"/>
                <a:gd name="connsiteY104" fmla="*/ 476250 h 1441451"/>
                <a:gd name="connsiteX105" fmla="*/ 469900 w 892174"/>
                <a:gd name="connsiteY105" fmla="*/ 473075 h 1441451"/>
                <a:gd name="connsiteX106" fmla="*/ 473075 w 892174"/>
                <a:gd name="connsiteY106" fmla="*/ 473075 h 1441451"/>
                <a:gd name="connsiteX107" fmla="*/ 476250 w 892174"/>
                <a:gd name="connsiteY107" fmla="*/ 473075 h 1441451"/>
                <a:gd name="connsiteX108" fmla="*/ 479425 w 892174"/>
                <a:gd name="connsiteY108" fmla="*/ 479425 h 1441451"/>
                <a:gd name="connsiteX109" fmla="*/ 479425 w 892174"/>
                <a:gd name="connsiteY109" fmla="*/ 482600 h 1441451"/>
                <a:gd name="connsiteX110" fmla="*/ 476250 w 892174"/>
                <a:gd name="connsiteY110" fmla="*/ 482600 h 1441451"/>
                <a:gd name="connsiteX111" fmla="*/ 476250 w 892174"/>
                <a:gd name="connsiteY111" fmla="*/ 485775 h 1441451"/>
                <a:gd name="connsiteX112" fmla="*/ 476250 w 892174"/>
                <a:gd name="connsiteY112" fmla="*/ 488950 h 1441451"/>
                <a:gd name="connsiteX113" fmla="*/ 476250 w 892174"/>
                <a:gd name="connsiteY113" fmla="*/ 492125 h 1441451"/>
                <a:gd name="connsiteX114" fmla="*/ 479425 w 892174"/>
                <a:gd name="connsiteY114" fmla="*/ 492125 h 1441451"/>
                <a:gd name="connsiteX115" fmla="*/ 479425 w 892174"/>
                <a:gd name="connsiteY115" fmla="*/ 495300 h 1441451"/>
                <a:gd name="connsiteX116" fmla="*/ 474764 w 892174"/>
                <a:gd name="connsiteY116" fmla="*/ 495300 h 1441451"/>
                <a:gd name="connsiteX117" fmla="*/ 474764 w 892174"/>
                <a:gd name="connsiteY117" fmla="*/ 495301 h 1441451"/>
                <a:gd name="connsiteX118" fmla="*/ 492125 w 892174"/>
                <a:gd name="connsiteY118" fmla="*/ 495301 h 1441451"/>
                <a:gd name="connsiteX119" fmla="*/ 504825 w 892174"/>
                <a:gd name="connsiteY119" fmla="*/ 492126 h 1441451"/>
                <a:gd name="connsiteX120" fmla="*/ 514350 w 892174"/>
                <a:gd name="connsiteY120" fmla="*/ 492126 h 1441451"/>
                <a:gd name="connsiteX121" fmla="*/ 517525 w 892174"/>
                <a:gd name="connsiteY121" fmla="*/ 495301 h 1441451"/>
                <a:gd name="connsiteX122" fmla="*/ 517525 w 892174"/>
                <a:gd name="connsiteY122" fmla="*/ 498476 h 1441451"/>
                <a:gd name="connsiteX123" fmla="*/ 517525 w 892174"/>
                <a:gd name="connsiteY123" fmla="*/ 501651 h 1441451"/>
                <a:gd name="connsiteX124" fmla="*/ 514350 w 892174"/>
                <a:gd name="connsiteY124" fmla="*/ 501651 h 1441451"/>
                <a:gd name="connsiteX125" fmla="*/ 514350 w 892174"/>
                <a:gd name="connsiteY125" fmla="*/ 504826 h 1441451"/>
                <a:gd name="connsiteX126" fmla="*/ 511175 w 892174"/>
                <a:gd name="connsiteY126" fmla="*/ 514351 h 1441451"/>
                <a:gd name="connsiteX127" fmla="*/ 504825 w 892174"/>
                <a:gd name="connsiteY127" fmla="*/ 523876 h 1441451"/>
                <a:gd name="connsiteX128" fmla="*/ 504825 w 892174"/>
                <a:gd name="connsiteY128" fmla="*/ 530226 h 1441451"/>
                <a:gd name="connsiteX129" fmla="*/ 504825 w 892174"/>
                <a:gd name="connsiteY129" fmla="*/ 536576 h 1441451"/>
                <a:gd name="connsiteX130" fmla="*/ 501650 w 892174"/>
                <a:gd name="connsiteY130" fmla="*/ 539751 h 1441451"/>
                <a:gd name="connsiteX131" fmla="*/ 498475 w 892174"/>
                <a:gd name="connsiteY131" fmla="*/ 539751 h 1441451"/>
                <a:gd name="connsiteX132" fmla="*/ 498475 w 892174"/>
                <a:gd name="connsiteY132" fmla="*/ 542926 h 1441451"/>
                <a:gd name="connsiteX133" fmla="*/ 495300 w 892174"/>
                <a:gd name="connsiteY133" fmla="*/ 542926 h 1441451"/>
                <a:gd name="connsiteX134" fmla="*/ 495300 w 892174"/>
                <a:gd name="connsiteY134" fmla="*/ 546101 h 1441451"/>
                <a:gd name="connsiteX135" fmla="*/ 498475 w 892174"/>
                <a:gd name="connsiteY135" fmla="*/ 546101 h 1441451"/>
                <a:gd name="connsiteX136" fmla="*/ 498475 w 892174"/>
                <a:gd name="connsiteY136" fmla="*/ 549276 h 1441451"/>
                <a:gd name="connsiteX137" fmla="*/ 492125 w 892174"/>
                <a:gd name="connsiteY137" fmla="*/ 558801 h 1441451"/>
                <a:gd name="connsiteX138" fmla="*/ 488950 w 892174"/>
                <a:gd name="connsiteY138" fmla="*/ 565151 h 1441451"/>
                <a:gd name="connsiteX139" fmla="*/ 488950 w 892174"/>
                <a:gd name="connsiteY139" fmla="*/ 574676 h 1441451"/>
                <a:gd name="connsiteX140" fmla="*/ 485775 w 892174"/>
                <a:gd name="connsiteY140" fmla="*/ 584201 h 1441451"/>
                <a:gd name="connsiteX141" fmla="*/ 482600 w 892174"/>
                <a:gd name="connsiteY141" fmla="*/ 584201 h 1441451"/>
                <a:gd name="connsiteX142" fmla="*/ 479425 w 892174"/>
                <a:gd name="connsiteY142" fmla="*/ 584201 h 1441451"/>
                <a:gd name="connsiteX143" fmla="*/ 476250 w 892174"/>
                <a:gd name="connsiteY143" fmla="*/ 584201 h 1441451"/>
                <a:gd name="connsiteX144" fmla="*/ 476250 w 892174"/>
                <a:gd name="connsiteY144" fmla="*/ 587376 h 1441451"/>
                <a:gd name="connsiteX145" fmla="*/ 476250 w 892174"/>
                <a:gd name="connsiteY145" fmla="*/ 590551 h 1441451"/>
                <a:gd name="connsiteX146" fmla="*/ 476250 w 892174"/>
                <a:gd name="connsiteY146" fmla="*/ 593726 h 1441451"/>
                <a:gd name="connsiteX147" fmla="*/ 479425 w 892174"/>
                <a:gd name="connsiteY147" fmla="*/ 593726 h 1441451"/>
                <a:gd name="connsiteX148" fmla="*/ 482600 w 892174"/>
                <a:gd name="connsiteY148" fmla="*/ 593726 h 1441451"/>
                <a:gd name="connsiteX149" fmla="*/ 482600 w 892174"/>
                <a:gd name="connsiteY149" fmla="*/ 596901 h 1441451"/>
                <a:gd name="connsiteX150" fmla="*/ 482600 w 892174"/>
                <a:gd name="connsiteY150" fmla="*/ 600076 h 1441451"/>
                <a:gd name="connsiteX151" fmla="*/ 479425 w 892174"/>
                <a:gd name="connsiteY151" fmla="*/ 612776 h 1441451"/>
                <a:gd name="connsiteX152" fmla="*/ 476250 w 892174"/>
                <a:gd name="connsiteY152" fmla="*/ 615951 h 1441451"/>
                <a:gd name="connsiteX153" fmla="*/ 479425 w 892174"/>
                <a:gd name="connsiteY153" fmla="*/ 615951 h 1441451"/>
                <a:gd name="connsiteX154" fmla="*/ 482600 w 892174"/>
                <a:gd name="connsiteY154" fmla="*/ 619126 h 1441451"/>
                <a:gd name="connsiteX155" fmla="*/ 485775 w 892174"/>
                <a:gd name="connsiteY155" fmla="*/ 619126 h 1441451"/>
                <a:gd name="connsiteX156" fmla="*/ 485775 w 892174"/>
                <a:gd name="connsiteY156" fmla="*/ 622301 h 1441451"/>
                <a:gd name="connsiteX157" fmla="*/ 485775 w 892174"/>
                <a:gd name="connsiteY157" fmla="*/ 625476 h 1441451"/>
                <a:gd name="connsiteX158" fmla="*/ 482600 w 892174"/>
                <a:gd name="connsiteY158" fmla="*/ 635001 h 1441451"/>
                <a:gd name="connsiteX159" fmla="*/ 479425 w 892174"/>
                <a:gd name="connsiteY159" fmla="*/ 641351 h 1441451"/>
                <a:gd name="connsiteX160" fmla="*/ 476250 w 892174"/>
                <a:gd name="connsiteY160" fmla="*/ 641351 h 1441451"/>
                <a:gd name="connsiteX161" fmla="*/ 469900 w 892174"/>
                <a:gd name="connsiteY161" fmla="*/ 644526 h 1441451"/>
                <a:gd name="connsiteX162" fmla="*/ 466725 w 892174"/>
                <a:gd name="connsiteY162" fmla="*/ 644526 h 1441451"/>
                <a:gd name="connsiteX163" fmla="*/ 460375 w 892174"/>
                <a:gd name="connsiteY163" fmla="*/ 654051 h 1441451"/>
                <a:gd name="connsiteX164" fmla="*/ 460375 w 892174"/>
                <a:gd name="connsiteY164" fmla="*/ 657226 h 1441451"/>
                <a:gd name="connsiteX165" fmla="*/ 460375 w 892174"/>
                <a:gd name="connsiteY165" fmla="*/ 663576 h 1441451"/>
                <a:gd name="connsiteX166" fmla="*/ 463550 w 892174"/>
                <a:gd name="connsiteY166" fmla="*/ 663576 h 1441451"/>
                <a:gd name="connsiteX167" fmla="*/ 463550 w 892174"/>
                <a:gd name="connsiteY167" fmla="*/ 666751 h 1441451"/>
                <a:gd name="connsiteX168" fmla="*/ 466725 w 892174"/>
                <a:gd name="connsiteY168" fmla="*/ 666751 h 1441451"/>
                <a:gd name="connsiteX169" fmla="*/ 466725 w 892174"/>
                <a:gd name="connsiteY169" fmla="*/ 669926 h 1441451"/>
                <a:gd name="connsiteX170" fmla="*/ 463550 w 892174"/>
                <a:gd name="connsiteY170" fmla="*/ 676276 h 1441451"/>
                <a:gd name="connsiteX171" fmla="*/ 463550 w 892174"/>
                <a:gd name="connsiteY171" fmla="*/ 679451 h 1441451"/>
                <a:gd name="connsiteX172" fmla="*/ 460375 w 892174"/>
                <a:gd name="connsiteY172" fmla="*/ 679451 h 1441451"/>
                <a:gd name="connsiteX173" fmla="*/ 454025 w 892174"/>
                <a:gd name="connsiteY173" fmla="*/ 695326 h 1441451"/>
                <a:gd name="connsiteX174" fmla="*/ 450850 w 892174"/>
                <a:gd name="connsiteY174" fmla="*/ 698501 h 1441451"/>
                <a:gd name="connsiteX175" fmla="*/ 454025 w 892174"/>
                <a:gd name="connsiteY175" fmla="*/ 698501 h 1441451"/>
                <a:gd name="connsiteX176" fmla="*/ 460375 w 892174"/>
                <a:gd name="connsiteY176" fmla="*/ 695326 h 1441451"/>
                <a:gd name="connsiteX177" fmla="*/ 463550 w 892174"/>
                <a:gd name="connsiteY177" fmla="*/ 698501 h 1441451"/>
                <a:gd name="connsiteX178" fmla="*/ 466725 w 892174"/>
                <a:gd name="connsiteY178" fmla="*/ 698501 h 1441451"/>
                <a:gd name="connsiteX179" fmla="*/ 476250 w 892174"/>
                <a:gd name="connsiteY179" fmla="*/ 714376 h 1441451"/>
                <a:gd name="connsiteX180" fmla="*/ 476250 w 892174"/>
                <a:gd name="connsiteY180" fmla="*/ 717551 h 1441451"/>
                <a:gd name="connsiteX181" fmla="*/ 479425 w 892174"/>
                <a:gd name="connsiteY181" fmla="*/ 717551 h 1441451"/>
                <a:gd name="connsiteX182" fmla="*/ 479425 w 892174"/>
                <a:gd name="connsiteY182" fmla="*/ 720726 h 1441451"/>
                <a:gd name="connsiteX183" fmla="*/ 488950 w 892174"/>
                <a:gd name="connsiteY183" fmla="*/ 717551 h 1441451"/>
                <a:gd name="connsiteX184" fmla="*/ 492125 w 892174"/>
                <a:gd name="connsiteY184" fmla="*/ 714376 h 1441451"/>
                <a:gd name="connsiteX185" fmla="*/ 492125 w 892174"/>
                <a:gd name="connsiteY185" fmla="*/ 711201 h 1441451"/>
                <a:gd name="connsiteX186" fmla="*/ 495300 w 892174"/>
                <a:gd name="connsiteY186" fmla="*/ 708026 h 1441451"/>
                <a:gd name="connsiteX187" fmla="*/ 498475 w 892174"/>
                <a:gd name="connsiteY187" fmla="*/ 708026 h 1441451"/>
                <a:gd name="connsiteX188" fmla="*/ 504825 w 892174"/>
                <a:gd name="connsiteY188" fmla="*/ 704851 h 1441451"/>
                <a:gd name="connsiteX189" fmla="*/ 508000 w 892174"/>
                <a:gd name="connsiteY189" fmla="*/ 708026 h 1441451"/>
                <a:gd name="connsiteX190" fmla="*/ 517525 w 892174"/>
                <a:gd name="connsiteY190" fmla="*/ 698501 h 1441451"/>
                <a:gd name="connsiteX191" fmla="*/ 527050 w 892174"/>
                <a:gd name="connsiteY191" fmla="*/ 692151 h 1441451"/>
                <a:gd name="connsiteX192" fmla="*/ 527050 w 892174"/>
                <a:gd name="connsiteY192" fmla="*/ 688976 h 1441451"/>
                <a:gd name="connsiteX193" fmla="*/ 536575 w 892174"/>
                <a:gd name="connsiteY193" fmla="*/ 682626 h 1441451"/>
                <a:gd name="connsiteX194" fmla="*/ 539750 w 892174"/>
                <a:gd name="connsiteY194" fmla="*/ 685801 h 1441451"/>
                <a:gd name="connsiteX195" fmla="*/ 539750 w 892174"/>
                <a:gd name="connsiteY195" fmla="*/ 688976 h 1441451"/>
                <a:gd name="connsiteX196" fmla="*/ 542925 w 892174"/>
                <a:gd name="connsiteY196" fmla="*/ 698501 h 1441451"/>
                <a:gd name="connsiteX197" fmla="*/ 549275 w 892174"/>
                <a:gd name="connsiteY197" fmla="*/ 698501 h 1441451"/>
                <a:gd name="connsiteX198" fmla="*/ 552450 w 892174"/>
                <a:gd name="connsiteY198" fmla="*/ 701676 h 1441451"/>
                <a:gd name="connsiteX199" fmla="*/ 552450 w 892174"/>
                <a:gd name="connsiteY199" fmla="*/ 704851 h 1441451"/>
                <a:gd name="connsiteX200" fmla="*/ 555625 w 892174"/>
                <a:gd name="connsiteY200" fmla="*/ 704851 h 1441451"/>
                <a:gd name="connsiteX201" fmla="*/ 555625 w 892174"/>
                <a:gd name="connsiteY201" fmla="*/ 708026 h 1441451"/>
                <a:gd name="connsiteX202" fmla="*/ 552450 w 892174"/>
                <a:gd name="connsiteY202" fmla="*/ 708026 h 1441451"/>
                <a:gd name="connsiteX203" fmla="*/ 552450 w 892174"/>
                <a:gd name="connsiteY203" fmla="*/ 711201 h 1441451"/>
                <a:gd name="connsiteX204" fmla="*/ 549275 w 892174"/>
                <a:gd name="connsiteY204" fmla="*/ 717551 h 1441451"/>
                <a:gd name="connsiteX205" fmla="*/ 549275 w 892174"/>
                <a:gd name="connsiteY205" fmla="*/ 720726 h 1441451"/>
                <a:gd name="connsiteX206" fmla="*/ 552450 w 892174"/>
                <a:gd name="connsiteY206" fmla="*/ 720726 h 1441451"/>
                <a:gd name="connsiteX207" fmla="*/ 555625 w 892174"/>
                <a:gd name="connsiteY207" fmla="*/ 720726 h 1441451"/>
                <a:gd name="connsiteX208" fmla="*/ 558800 w 892174"/>
                <a:gd name="connsiteY208" fmla="*/ 727076 h 1441451"/>
                <a:gd name="connsiteX209" fmla="*/ 555625 w 892174"/>
                <a:gd name="connsiteY209" fmla="*/ 730251 h 1441451"/>
                <a:gd name="connsiteX210" fmla="*/ 552450 w 892174"/>
                <a:gd name="connsiteY210" fmla="*/ 733426 h 1441451"/>
                <a:gd name="connsiteX211" fmla="*/ 555625 w 892174"/>
                <a:gd name="connsiteY211" fmla="*/ 742951 h 1441451"/>
                <a:gd name="connsiteX212" fmla="*/ 555625 w 892174"/>
                <a:gd name="connsiteY212" fmla="*/ 752476 h 1441451"/>
                <a:gd name="connsiteX213" fmla="*/ 555625 w 892174"/>
                <a:gd name="connsiteY213" fmla="*/ 758826 h 1441451"/>
                <a:gd name="connsiteX214" fmla="*/ 558800 w 892174"/>
                <a:gd name="connsiteY214" fmla="*/ 762001 h 1441451"/>
                <a:gd name="connsiteX215" fmla="*/ 561975 w 892174"/>
                <a:gd name="connsiteY215" fmla="*/ 765176 h 1441451"/>
                <a:gd name="connsiteX216" fmla="*/ 561975 w 892174"/>
                <a:gd name="connsiteY216" fmla="*/ 768351 h 1441451"/>
                <a:gd name="connsiteX217" fmla="*/ 565150 w 892174"/>
                <a:gd name="connsiteY217" fmla="*/ 774701 h 1441451"/>
                <a:gd name="connsiteX218" fmla="*/ 571500 w 892174"/>
                <a:gd name="connsiteY218" fmla="*/ 787401 h 1441451"/>
                <a:gd name="connsiteX219" fmla="*/ 568325 w 892174"/>
                <a:gd name="connsiteY219" fmla="*/ 790576 h 1441451"/>
                <a:gd name="connsiteX220" fmla="*/ 571500 w 892174"/>
                <a:gd name="connsiteY220" fmla="*/ 793751 h 1441451"/>
                <a:gd name="connsiteX221" fmla="*/ 571500 w 892174"/>
                <a:gd name="connsiteY221" fmla="*/ 800101 h 1441451"/>
                <a:gd name="connsiteX222" fmla="*/ 574675 w 892174"/>
                <a:gd name="connsiteY222" fmla="*/ 803276 h 1441451"/>
                <a:gd name="connsiteX223" fmla="*/ 581025 w 892174"/>
                <a:gd name="connsiteY223" fmla="*/ 812801 h 1441451"/>
                <a:gd name="connsiteX224" fmla="*/ 584200 w 892174"/>
                <a:gd name="connsiteY224" fmla="*/ 812801 h 1441451"/>
                <a:gd name="connsiteX225" fmla="*/ 587375 w 892174"/>
                <a:gd name="connsiteY225" fmla="*/ 815976 h 1441451"/>
                <a:gd name="connsiteX226" fmla="*/ 584200 w 892174"/>
                <a:gd name="connsiteY226" fmla="*/ 822326 h 1441451"/>
                <a:gd name="connsiteX227" fmla="*/ 584200 w 892174"/>
                <a:gd name="connsiteY227" fmla="*/ 825501 h 1441451"/>
                <a:gd name="connsiteX228" fmla="*/ 584200 w 892174"/>
                <a:gd name="connsiteY228" fmla="*/ 831851 h 1441451"/>
                <a:gd name="connsiteX229" fmla="*/ 581025 w 892174"/>
                <a:gd name="connsiteY229" fmla="*/ 835026 h 1441451"/>
                <a:gd name="connsiteX230" fmla="*/ 577850 w 892174"/>
                <a:gd name="connsiteY230" fmla="*/ 835026 h 1441451"/>
                <a:gd name="connsiteX231" fmla="*/ 574675 w 892174"/>
                <a:gd name="connsiteY231" fmla="*/ 835026 h 1441451"/>
                <a:gd name="connsiteX232" fmla="*/ 577850 w 892174"/>
                <a:gd name="connsiteY232" fmla="*/ 838201 h 1441451"/>
                <a:gd name="connsiteX233" fmla="*/ 577850 w 892174"/>
                <a:gd name="connsiteY233" fmla="*/ 841376 h 1441451"/>
                <a:gd name="connsiteX234" fmla="*/ 577850 w 892174"/>
                <a:gd name="connsiteY234" fmla="*/ 844551 h 1441451"/>
                <a:gd name="connsiteX235" fmla="*/ 581025 w 892174"/>
                <a:gd name="connsiteY235" fmla="*/ 850901 h 1441451"/>
                <a:gd name="connsiteX236" fmla="*/ 584200 w 892174"/>
                <a:gd name="connsiteY236" fmla="*/ 857251 h 1441451"/>
                <a:gd name="connsiteX237" fmla="*/ 593725 w 892174"/>
                <a:gd name="connsiteY237" fmla="*/ 863601 h 1441451"/>
                <a:gd name="connsiteX238" fmla="*/ 606425 w 892174"/>
                <a:gd name="connsiteY238" fmla="*/ 863601 h 1441451"/>
                <a:gd name="connsiteX239" fmla="*/ 609600 w 892174"/>
                <a:gd name="connsiteY239" fmla="*/ 866776 h 1441451"/>
                <a:gd name="connsiteX240" fmla="*/ 612775 w 892174"/>
                <a:gd name="connsiteY240" fmla="*/ 866776 h 1441451"/>
                <a:gd name="connsiteX241" fmla="*/ 622300 w 892174"/>
                <a:gd name="connsiteY241" fmla="*/ 873126 h 1441451"/>
                <a:gd name="connsiteX242" fmla="*/ 622300 w 892174"/>
                <a:gd name="connsiteY242" fmla="*/ 876301 h 1441451"/>
                <a:gd name="connsiteX243" fmla="*/ 619125 w 892174"/>
                <a:gd name="connsiteY243" fmla="*/ 876301 h 1441451"/>
                <a:gd name="connsiteX244" fmla="*/ 619125 w 892174"/>
                <a:gd name="connsiteY244" fmla="*/ 879476 h 1441451"/>
                <a:gd name="connsiteX245" fmla="*/ 622300 w 892174"/>
                <a:gd name="connsiteY245" fmla="*/ 882651 h 1441451"/>
                <a:gd name="connsiteX246" fmla="*/ 625475 w 892174"/>
                <a:gd name="connsiteY246" fmla="*/ 895351 h 1441451"/>
                <a:gd name="connsiteX247" fmla="*/ 628650 w 892174"/>
                <a:gd name="connsiteY247" fmla="*/ 901701 h 1441451"/>
                <a:gd name="connsiteX248" fmla="*/ 625475 w 892174"/>
                <a:gd name="connsiteY248" fmla="*/ 904876 h 1441451"/>
                <a:gd name="connsiteX249" fmla="*/ 622300 w 892174"/>
                <a:gd name="connsiteY249" fmla="*/ 904876 h 1441451"/>
                <a:gd name="connsiteX250" fmla="*/ 622300 w 892174"/>
                <a:gd name="connsiteY250" fmla="*/ 908051 h 1441451"/>
                <a:gd name="connsiteX251" fmla="*/ 625475 w 892174"/>
                <a:gd name="connsiteY251" fmla="*/ 917576 h 1441451"/>
                <a:gd name="connsiteX252" fmla="*/ 628650 w 892174"/>
                <a:gd name="connsiteY252" fmla="*/ 920751 h 1441451"/>
                <a:gd name="connsiteX253" fmla="*/ 628650 w 892174"/>
                <a:gd name="connsiteY253" fmla="*/ 923926 h 1441451"/>
                <a:gd name="connsiteX254" fmla="*/ 628650 w 892174"/>
                <a:gd name="connsiteY254" fmla="*/ 927101 h 1441451"/>
                <a:gd name="connsiteX255" fmla="*/ 628650 w 892174"/>
                <a:gd name="connsiteY255" fmla="*/ 930276 h 1441451"/>
                <a:gd name="connsiteX256" fmla="*/ 628650 w 892174"/>
                <a:gd name="connsiteY256" fmla="*/ 936626 h 1441451"/>
                <a:gd name="connsiteX257" fmla="*/ 628650 w 892174"/>
                <a:gd name="connsiteY257" fmla="*/ 939801 h 1441451"/>
                <a:gd name="connsiteX258" fmla="*/ 631825 w 892174"/>
                <a:gd name="connsiteY258" fmla="*/ 939801 h 1441451"/>
                <a:gd name="connsiteX259" fmla="*/ 631825 w 892174"/>
                <a:gd name="connsiteY259" fmla="*/ 942976 h 1441451"/>
                <a:gd name="connsiteX260" fmla="*/ 647700 w 892174"/>
                <a:gd name="connsiteY260" fmla="*/ 958851 h 1441451"/>
                <a:gd name="connsiteX261" fmla="*/ 650874 w 892174"/>
                <a:gd name="connsiteY261" fmla="*/ 955677 h 1441451"/>
                <a:gd name="connsiteX262" fmla="*/ 650874 w 892174"/>
                <a:gd name="connsiteY262" fmla="*/ 955676 h 1441451"/>
                <a:gd name="connsiteX263" fmla="*/ 650874 w 892174"/>
                <a:gd name="connsiteY263" fmla="*/ 952501 h 1441451"/>
                <a:gd name="connsiteX264" fmla="*/ 650874 w 892174"/>
                <a:gd name="connsiteY264" fmla="*/ 949326 h 1441451"/>
                <a:gd name="connsiteX265" fmla="*/ 650874 w 892174"/>
                <a:gd name="connsiteY265" fmla="*/ 946151 h 1441451"/>
                <a:gd name="connsiteX266" fmla="*/ 650874 w 892174"/>
                <a:gd name="connsiteY266" fmla="*/ 942976 h 1441451"/>
                <a:gd name="connsiteX267" fmla="*/ 660399 w 892174"/>
                <a:gd name="connsiteY267" fmla="*/ 936626 h 1441451"/>
                <a:gd name="connsiteX268" fmla="*/ 666749 w 892174"/>
                <a:gd name="connsiteY268" fmla="*/ 933451 h 1441451"/>
                <a:gd name="connsiteX269" fmla="*/ 682624 w 892174"/>
                <a:gd name="connsiteY269" fmla="*/ 939801 h 1441451"/>
                <a:gd name="connsiteX270" fmla="*/ 685799 w 892174"/>
                <a:gd name="connsiteY270" fmla="*/ 939801 h 1441451"/>
                <a:gd name="connsiteX271" fmla="*/ 688974 w 892174"/>
                <a:gd name="connsiteY271" fmla="*/ 939801 h 1441451"/>
                <a:gd name="connsiteX272" fmla="*/ 698499 w 892174"/>
                <a:gd name="connsiteY272" fmla="*/ 942976 h 1441451"/>
                <a:gd name="connsiteX273" fmla="*/ 701674 w 892174"/>
                <a:gd name="connsiteY273" fmla="*/ 942976 h 1441451"/>
                <a:gd name="connsiteX274" fmla="*/ 708024 w 892174"/>
                <a:gd name="connsiteY274" fmla="*/ 949326 h 1441451"/>
                <a:gd name="connsiteX275" fmla="*/ 711199 w 892174"/>
                <a:gd name="connsiteY275" fmla="*/ 949326 h 1441451"/>
                <a:gd name="connsiteX276" fmla="*/ 714374 w 892174"/>
                <a:gd name="connsiteY276" fmla="*/ 946151 h 1441451"/>
                <a:gd name="connsiteX277" fmla="*/ 714374 w 892174"/>
                <a:gd name="connsiteY277" fmla="*/ 942976 h 1441451"/>
                <a:gd name="connsiteX278" fmla="*/ 717549 w 892174"/>
                <a:gd name="connsiteY278" fmla="*/ 939801 h 1441451"/>
                <a:gd name="connsiteX279" fmla="*/ 717549 w 892174"/>
                <a:gd name="connsiteY279" fmla="*/ 936626 h 1441451"/>
                <a:gd name="connsiteX280" fmla="*/ 717549 w 892174"/>
                <a:gd name="connsiteY280" fmla="*/ 933451 h 1441451"/>
                <a:gd name="connsiteX281" fmla="*/ 727074 w 892174"/>
                <a:gd name="connsiteY281" fmla="*/ 930276 h 1441451"/>
                <a:gd name="connsiteX282" fmla="*/ 730249 w 892174"/>
                <a:gd name="connsiteY282" fmla="*/ 930276 h 1441451"/>
                <a:gd name="connsiteX283" fmla="*/ 733424 w 892174"/>
                <a:gd name="connsiteY283" fmla="*/ 930276 h 1441451"/>
                <a:gd name="connsiteX284" fmla="*/ 733424 w 892174"/>
                <a:gd name="connsiteY284" fmla="*/ 933451 h 1441451"/>
                <a:gd name="connsiteX285" fmla="*/ 736599 w 892174"/>
                <a:gd name="connsiteY285" fmla="*/ 936626 h 1441451"/>
                <a:gd name="connsiteX286" fmla="*/ 739774 w 892174"/>
                <a:gd name="connsiteY286" fmla="*/ 936626 h 1441451"/>
                <a:gd name="connsiteX287" fmla="*/ 755649 w 892174"/>
                <a:gd name="connsiteY287" fmla="*/ 939801 h 1441451"/>
                <a:gd name="connsiteX288" fmla="*/ 771524 w 892174"/>
                <a:gd name="connsiteY288" fmla="*/ 939801 h 1441451"/>
                <a:gd name="connsiteX289" fmla="*/ 771524 w 892174"/>
                <a:gd name="connsiteY289" fmla="*/ 936626 h 1441451"/>
                <a:gd name="connsiteX290" fmla="*/ 774699 w 892174"/>
                <a:gd name="connsiteY290" fmla="*/ 939801 h 1441451"/>
                <a:gd name="connsiteX291" fmla="*/ 784224 w 892174"/>
                <a:gd name="connsiteY291" fmla="*/ 936626 h 1441451"/>
                <a:gd name="connsiteX292" fmla="*/ 784224 w 892174"/>
                <a:gd name="connsiteY292" fmla="*/ 939801 h 1441451"/>
                <a:gd name="connsiteX293" fmla="*/ 787399 w 892174"/>
                <a:gd name="connsiteY293" fmla="*/ 946151 h 1441451"/>
                <a:gd name="connsiteX294" fmla="*/ 787399 w 892174"/>
                <a:gd name="connsiteY294" fmla="*/ 949326 h 1441451"/>
                <a:gd name="connsiteX295" fmla="*/ 790574 w 892174"/>
                <a:gd name="connsiteY295" fmla="*/ 949326 h 1441451"/>
                <a:gd name="connsiteX296" fmla="*/ 800099 w 892174"/>
                <a:gd name="connsiteY296" fmla="*/ 942976 h 1441451"/>
                <a:gd name="connsiteX297" fmla="*/ 806449 w 892174"/>
                <a:gd name="connsiteY297" fmla="*/ 942976 h 1441451"/>
                <a:gd name="connsiteX298" fmla="*/ 809624 w 892174"/>
                <a:gd name="connsiteY298" fmla="*/ 942976 h 1441451"/>
                <a:gd name="connsiteX299" fmla="*/ 812799 w 892174"/>
                <a:gd name="connsiteY299" fmla="*/ 942976 h 1441451"/>
                <a:gd name="connsiteX300" fmla="*/ 815974 w 892174"/>
                <a:gd name="connsiteY300" fmla="*/ 942976 h 1441451"/>
                <a:gd name="connsiteX301" fmla="*/ 822324 w 892174"/>
                <a:gd name="connsiteY301" fmla="*/ 942976 h 1441451"/>
                <a:gd name="connsiteX302" fmla="*/ 825499 w 892174"/>
                <a:gd name="connsiteY302" fmla="*/ 946151 h 1441451"/>
                <a:gd name="connsiteX303" fmla="*/ 828674 w 892174"/>
                <a:gd name="connsiteY303" fmla="*/ 946151 h 1441451"/>
                <a:gd name="connsiteX304" fmla="*/ 831849 w 892174"/>
                <a:gd name="connsiteY304" fmla="*/ 939801 h 1441451"/>
                <a:gd name="connsiteX305" fmla="*/ 831849 w 892174"/>
                <a:gd name="connsiteY305" fmla="*/ 936626 h 1441451"/>
                <a:gd name="connsiteX306" fmla="*/ 831849 w 892174"/>
                <a:gd name="connsiteY306" fmla="*/ 927101 h 1441451"/>
                <a:gd name="connsiteX307" fmla="*/ 838199 w 892174"/>
                <a:gd name="connsiteY307" fmla="*/ 917576 h 1441451"/>
                <a:gd name="connsiteX308" fmla="*/ 841374 w 892174"/>
                <a:gd name="connsiteY308" fmla="*/ 917576 h 1441451"/>
                <a:gd name="connsiteX309" fmla="*/ 847724 w 892174"/>
                <a:gd name="connsiteY309" fmla="*/ 914401 h 1441451"/>
                <a:gd name="connsiteX310" fmla="*/ 854074 w 892174"/>
                <a:gd name="connsiteY310" fmla="*/ 911226 h 1441451"/>
                <a:gd name="connsiteX311" fmla="*/ 857249 w 892174"/>
                <a:gd name="connsiteY311" fmla="*/ 914401 h 1441451"/>
                <a:gd name="connsiteX312" fmla="*/ 857249 w 892174"/>
                <a:gd name="connsiteY312" fmla="*/ 917576 h 1441451"/>
                <a:gd name="connsiteX313" fmla="*/ 860424 w 892174"/>
                <a:gd name="connsiteY313" fmla="*/ 917576 h 1441451"/>
                <a:gd name="connsiteX314" fmla="*/ 866774 w 892174"/>
                <a:gd name="connsiteY314" fmla="*/ 927101 h 1441451"/>
                <a:gd name="connsiteX315" fmla="*/ 873124 w 892174"/>
                <a:gd name="connsiteY315" fmla="*/ 936626 h 1441451"/>
                <a:gd name="connsiteX316" fmla="*/ 873124 w 892174"/>
                <a:gd name="connsiteY316" fmla="*/ 939801 h 1441451"/>
                <a:gd name="connsiteX317" fmla="*/ 869949 w 892174"/>
                <a:gd name="connsiteY317" fmla="*/ 939801 h 1441451"/>
                <a:gd name="connsiteX318" fmla="*/ 873124 w 892174"/>
                <a:gd name="connsiteY318" fmla="*/ 946151 h 1441451"/>
                <a:gd name="connsiteX319" fmla="*/ 879474 w 892174"/>
                <a:gd name="connsiteY319" fmla="*/ 955676 h 1441451"/>
                <a:gd name="connsiteX320" fmla="*/ 879474 w 892174"/>
                <a:gd name="connsiteY320" fmla="*/ 958851 h 1441451"/>
                <a:gd name="connsiteX321" fmla="*/ 882649 w 892174"/>
                <a:gd name="connsiteY321" fmla="*/ 962026 h 1441451"/>
                <a:gd name="connsiteX322" fmla="*/ 882649 w 892174"/>
                <a:gd name="connsiteY322" fmla="*/ 965201 h 1441451"/>
                <a:gd name="connsiteX323" fmla="*/ 885824 w 892174"/>
                <a:gd name="connsiteY323" fmla="*/ 965201 h 1441451"/>
                <a:gd name="connsiteX324" fmla="*/ 885824 w 892174"/>
                <a:gd name="connsiteY324" fmla="*/ 968376 h 1441451"/>
                <a:gd name="connsiteX325" fmla="*/ 888999 w 892174"/>
                <a:gd name="connsiteY325" fmla="*/ 968376 h 1441451"/>
                <a:gd name="connsiteX326" fmla="*/ 892174 w 892174"/>
                <a:gd name="connsiteY326" fmla="*/ 968376 h 1441451"/>
                <a:gd name="connsiteX327" fmla="*/ 892174 w 892174"/>
                <a:gd name="connsiteY327" fmla="*/ 974726 h 1441451"/>
                <a:gd name="connsiteX328" fmla="*/ 888999 w 892174"/>
                <a:gd name="connsiteY328" fmla="*/ 990601 h 1441451"/>
                <a:gd name="connsiteX329" fmla="*/ 888999 w 892174"/>
                <a:gd name="connsiteY329" fmla="*/ 996951 h 1441451"/>
                <a:gd name="connsiteX330" fmla="*/ 885824 w 892174"/>
                <a:gd name="connsiteY330" fmla="*/ 1009651 h 1441451"/>
                <a:gd name="connsiteX331" fmla="*/ 885824 w 892174"/>
                <a:gd name="connsiteY331" fmla="*/ 1025526 h 1441451"/>
                <a:gd name="connsiteX332" fmla="*/ 882649 w 892174"/>
                <a:gd name="connsiteY332" fmla="*/ 1041401 h 1441451"/>
                <a:gd name="connsiteX333" fmla="*/ 879474 w 892174"/>
                <a:gd name="connsiteY333" fmla="*/ 1060451 h 1441451"/>
                <a:gd name="connsiteX334" fmla="*/ 879474 w 892174"/>
                <a:gd name="connsiteY334" fmla="*/ 1063626 h 1441451"/>
                <a:gd name="connsiteX335" fmla="*/ 879474 w 892174"/>
                <a:gd name="connsiteY335" fmla="*/ 1076326 h 1441451"/>
                <a:gd name="connsiteX336" fmla="*/ 873124 w 892174"/>
                <a:gd name="connsiteY336" fmla="*/ 1130301 h 1441451"/>
                <a:gd name="connsiteX337" fmla="*/ 869949 w 892174"/>
                <a:gd name="connsiteY337" fmla="*/ 1139826 h 1441451"/>
                <a:gd name="connsiteX338" fmla="*/ 869949 w 892174"/>
                <a:gd name="connsiteY338" fmla="*/ 1143001 h 1441451"/>
                <a:gd name="connsiteX339" fmla="*/ 869949 w 892174"/>
                <a:gd name="connsiteY339" fmla="*/ 1146176 h 1441451"/>
                <a:gd name="connsiteX340" fmla="*/ 869949 w 892174"/>
                <a:gd name="connsiteY340" fmla="*/ 1149351 h 1441451"/>
                <a:gd name="connsiteX341" fmla="*/ 869950 w 892174"/>
                <a:gd name="connsiteY341" fmla="*/ 1149351 h 1441451"/>
                <a:gd name="connsiteX342" fmla="*/ 869950 w 892174"/>
                <a:gd name="connsiteY342" fmla="*/ 1152526 h 1441451"/>
                <a:gd name="connsiteX343" fmla="*/ 869950 w 892174"/>
                <a:gd name="connsiteY343" fmla="*/ 1158876 h 1441451"/>
                <a:gd name="connsiteX344" fmla="*/ 866775 w 892174"/>
                <a:gd name="connsiteY344" fmla="*/ 1177926 h 1441451"/>
                <a:gd name="connsiteX345" fmla="*/ 866775 w 892174"/>
                <a:gd name="connsiteY345" fmla="*/ 1181101 h 1441451"/>
                <a:gd name="connsiteX346" fmla="*/ 866775 w 892174"/>
                <a:gd name="connsiteY346" fmla="*/ 1184276 h 1441451"/>
                <a:gd name="connsiteX347" fmla="*/ 866775 w 892174"/>
                <a:gd name="connsiteY347" fmla="*/ 1190626 h 1441451"/>
                <a:gd name="connsiteX348" fmla="*/ 863600 w 892174"/>
                <a:gd name="connsiteY348" fmla="*/ 1203326 h 1441451"/>
                <a:gd name="connsiteX349" fmla="*/ 860425 w 892174"/>
                <a:gd name="connsiteY349" fmla="*/ 1216026 h 1441451"/>
                <a:gd name="connsiteX350" fmla="*/ 860425 w 892174"/>
                <a:gd name="connsiteY350" fmla="*/ 1222376 h 1441451"/>
                <a:gd name="connsiteX351" fmla="*/ 860425 w 892174"/>
                <a:gd name="connsiteY351" fmla="*/ 1228726 h 1441451"/>
                <a:gd name="connsiteX352" fmla="*/ 860425 w 892174"/>
                <a:gd name="connsiteY352" fmla="*/ 1231901 h 1441451"/>
                <a:gd name="connsiteX353" fmla="*/ 857250 w 892174"/>
                <a:gd name="connsiteY353" fmla="*/ 1244601 h 1441451"/>
                <a:gd name="connsiteX354" fmla="*/ 857250 w 892174"/>
                <a:gd name="connsiteY354" fmla="*/ 1263651 h 1441451"/>
                <a:gd name="connsiteX355" fmla="*/ 854075 w 892174"/>
                <a:gd name="connsiteY355" fmla="*/ 1285876 h 1441451"/>
                <a:gd name="connsiteX356" fmla="*/ 847725 w 892174"/>
                <a:gd name="connsiteY356" fmla="*/ 1323976 h 1441451"/>
                <a:gd name="connsiteX357" fmla="*/ 844550 w 892174"/>
                <a:gd name="connsiteY357" fmla="*/ 1343026 h 1441451"/>
                <a:gd name="connsiteX358" fmla="*/ 844550 w 892174"/>
                <a:gd name="connsiteY358" fmla="*/ 1346201 h 1441451"/>
                <a:gd name="connsiteX359" fmla="*/ 844550 w 892174"/>
                <a:gd name="connsiteY359" fmla="*/ 1362076 h 1441451"/>
                <a:gd name="connsiteX360" fmla="*/ 841375 w 892174"/>
                <a:gd name="connsiteY360" fmla="*/ 1377951 h 1441451"/>
                <a:gd name="connsiteX361" fmla="*/ 838200 w 892174"/>
                <a:gd name="connsiteY361" fmla="*/ 1397001 h 1441451"/>
                <a:gd name="connsiteX362" fmla="*/ 838200 w 892174"/>
                <a:gd name="connsiteY362" fmla="*/ 1412876 h 1441451"/>
                <a:gd name="connsiteX363" fmla="*/ 835025 w 892174"/>
                <a:gd name="connsiteY363" fmla="*/ 1435101 h 1441451"/>
                <a:gd name="connsiteX364" fmla="*/ 835025 w 892174"/>
                <a:gd name="connsiteY364" fmla="*/ 1438276 h 1441451"/>
                <a:gd name="connsiteX365" fmla="*/ 835025 w 892174"/>
                <a:gd name="connsiteY365" fmla="*/ 1441451 h 1441451"/>
                <a:gd name="connsiteX366" fmla="*/ 822325 w 892174"/>
                <a:gd name="connsiteY366" fmla="*/ 1438276 h 1441451"/>
                <a:gd name="connsiteX367" fmla="*/ 803275 w 892174"/>
                <a:gd name="connsiteY367" fmla="*/ 1435101 h 1441451"/>
                <a:gd name="connsiteX368" fmla="*/ 781050 w 892174"/>
                <a:gd name="connsiteY368" fmla="*/ 1435101 h 1441451"/>
                <a:gd name="connsiteX369" fmla="*/ 768350 w 892174"/>
                <a:gd name="connsiteY369" fmla="*/ 1431926 h 1441451"/>
                <a:gd name="connsiteX370" fmla="*/ 730250 w 892174"/>
                <a:gd name="connsiteY370" fmla="*/ 1425576 h 1441451"/>
                <a:gd name="connsiteX371" fmla="*/ 692150 w 892174"/>
                <a:gd name="connsiteY371" fmla="*/ 1422401 h 1441451"/>
                <a:gd name="connsiteX372" fmla="*/ 685800 w 892174"/>
                <a:gd name="connsiteY372" fmla="*/ 1422401 h 1441451"/>
                <a:gd name="connsiteX373" fmla="*/ 676275 w 892174"/>
                <a:gd name="connsiteY373" fmla="*/ 1419226 h 1441451"/>
                <a:gd name="connsiteX374" fmla="*/ 673100 w 892174"/>
                <a:gd name="connsiteY374" fmla="*/ 1419226 h 1441451"/>
                <a:gd name="connsiteX375" fmla="*/ 669925 w 892174"/>
                <a:gd name="connsiteY375" fmla="*/ 1419226 h 1441451"/>
                <a:gd name="connsiteX376" fmla="*/ 650875 w 892174"/>
                <a:gd name="connsiteY376" fmla="*/ 1416051 h 1441451"/>
                <a:gd name="connsiteX377" fmla="*/ 631825 w 892174"/>
                <a:gd name="connsiteY377" fmla="*/ 1412876 h 1441451"/>
                <a:gd name="connsiteX378" fmla="*/ 587375 w 892174"/>
                <a:gd name="connsiteY378" fmla="*/ 1406526 h 1441451"/>
                <a:gd name="connsiteX379" fmla="*/ 565150 w 892174"/>
                <a:gd name="connsiteY379" fmla="*/ 1403351 h 1441451"/>
                <a:gd name="connsiteX380" fmla="*/ 558800 w 892174"/>
                <a:gd name="connsiteY380" fmla="*/ 1403351 h 1441451"/>
                <a:gd name="connsiteX381" fmla="*/ 552450 w 892174"/>
                <a:gd name="connsiteY381" fmla="*/ 1403351 h 1441451"/>
                <a:gd name="connsiteX382" fmla="*/ 530225 w 892174"/>
                <a:gd name="connsiteY382" fmla="*/ 1400176 h 1441451"/>
                <a:gd name="connsiteX383" fmla="*/ 508000 w 892174"/>
                <a:gd name="connsiteY383" fmla="*/ 1397001 h 1441451"/>
                <a:gd name="connsiteX384" fmla="*/ 444500 w 892174"/>
                <a:gd name="connsiteY384" fmla="*/ 1387476 h 1441451"/>
                <a:gd name="connsiteX385" fmla="*/ 438150 w 892174"/>
                <a:gd name="connsiteY385" fmla="*/ 1387476 h 1441451"/>
                <a:gd name="connsiteX386" fmla="*/ 434975 w 892174"/>
                <a:gd name="connsiteY386" fmla="*/ 1387476 h 1441451"/>
                <a:gd name="connsiteX387" fmla="*/ 434975 w 892174"/>
                <a:gd name="connsiteY387" fmla="*/ 1384301 h 1441451"/>
                <a:gd name="connsiteX388" fmla="*/ 425450 w 892174"/>
                <a:gd name="connsiteY388" fmla="*/ 1384301 h 1441451"/>
                <a:gd name="connsiteX389" fmla="*/ 415925 w 892174"/>
                <a:gd name="connsiteY389" fmla="*/ 1381126 h 1441451"/>
                <a:gd name="connsiteX390" fmla="*/ 400050 w 892174"/>
                <a:gd name="connsiteY390" fmla="*/ 1377951 h 1441451"/>
                <a:gd name="connsiteX391" fmla="*/ 381000 w 892174"/>
                <a:gd name="connsiteY391" fmla="*/ 1377951 h 1441451"/>
                <a:gd name="connsiteX392" fmla="*/ 368300 w 892174"/>
                <a:gd name="connsiteY392" fmla="*/ 1374776 h 1441451"/>
                <a:gd name="connsiteX393" fmla="*/ 355600 w 892174"/>
                <a:gd name="connsiteY393" fmla="*/ 1371601 h 1441451"/>
                <a:gd name="connsiteX394" fmla="*/ 352425 w 892174"/>
                <a:gd name="connsiteY394" fmla="*/ 1371601 h 1441451"/>
                <a:gd name="connsiteX395" fmla="*/ 349250 w 892174"/>
                <a:gd name="connsiteY395" fmla="*/ 1371601 h 1441451"/>
                <a:gd name="connsiteX396" fmla="*/ 346075 w 892174"/>
                <a:gd name="connsiteY396" fmla="*/ 1371601 h 1441451"/>
                <a:gd name="connsiteX397" fmla="*/ 336550 w 892174"/>
                <a:gd name="connsiteY397" fmla="*/ 1368426 h 1441451"/>
                <a:gd name="connsiteX398" fmla="*/ 320675 w 892174"/>
                <a:gd name="connsiteY398" fmla="*/ 1365251 h 1441451"/>
                <a:gd name="connsiteX399" fmla="*/ 314325 w 892174"/>
                <a:gd name="connsiteY399" fmla="*/ 1365251 h 1441451"/>
                <a:gd name="connsiteX400" fmla="*/ 311150 w 892174"/>
                <a:gd name="connsiteY400" fmla="*/ 1365251 h 1441451"/>
                <a:gd name="connsiteX401" fmla="*/ 292100 w 892174"/>
                <a:gd name="connsiteY401" fmla="*/ 1362076 h 1441451"/>
                <a:gd name="connsiteX402" fmla="*/ 282575 w 892174"/>
                <a:gd name="connsiteY402" fmla="*/ 1358901 h 1441451"/>
                <a:gd name="connsiteX403" fmla="*/ 276225 w 892174"/>
                <a:gd name="connsiteY403" fmla="*/ 1358901 h 1441451"/>
                <a:gd name="connsiteX404" fmla="*/ 273050 w 892174"/>
                <a:gd name="connsiteY404" fmla="*/ 1358901 h 1441451"/>
                <a:gd name="connsiteX405" fmla="*/ 266700 w 892174"/>
                <a:gd name="connsiteY405" fmla="*/ 1358901 h 1441451"/>
                <a:gd name="connsiteX406" fmla="*/ 263525 w 892174"/>
                <a:gd name="connsiteY406" fmla="*/ 1355726 h 1441451"/>
                <a:gd name="connsiteX407" fmla="*/ 260350 w 892174"/>
                <a:gd name="connsiteY407" fmla="*/ 1355726 h 1441451"/>
                <a:gd name="connsiteX408" fmla="*/ 238125 w 892174"/>
                <a:gd name="connsiteY408" fmla="*/ 1352551 h 1441451"/>
                <a:gd name="connsiteX409" fmla="*/ 231775 w 892174"/>
                <a:gd name="connsiteY409" fmla="*/ 1352551 h 1441451"/>
                <a:gd name="connsiteX410" fmla="*/ 187325 w 892174"/>
                <a:gd name="connsiteY410" fmla="*/ 1343026 h 1441451"/>
                <a:gd name="connsiteX411" fmla="*/ 158750 w 892174"/>
                <a:gd name="connsiteY411" fmla="*/ 1339851 h 1441451"/>
                <a:gd name="connsiteX412" fmla="*/ 155575 w 892174"/>
                <a:gd name="connsiteY412" fmla="*/ 1336676 h 1441451"/>
                <a:gd name="connsiteX413" fmla="*/ 152400 w 892174"/>
                <a:gd name="connsiteY413" fmla="*/ 1336676 h 1441451"/>
                <a:gd name="connsiteX414" fmla="*/ 142875 w 892174"/>
                <a:gd name="connsiteY414" fmla="*/ 1336676 h 1441451"/>
                <a:gd name="connsiteX415" fmla="*/ 114300 w 892174"/>
                <a:gd name="connsiteY415" fmla="*/ 1330326 h 1441451"/>
                <a:gd name="connsiteX416" fmla="*/ 92075 w 892174"/>
                <a:gd name="connsiteY416" fmla="*/ 1327151 h 1441451"/>
                <a:gd name="connsiteX417" fmla="*/ 88900 w 892174"/>
                <a:gd name="connsiteY417" fmla="*/ 1327151 h 1441451"/>
                <a:gd name="connsiteX418" fmla="*/ 79375 w 892174"/>
                <a:gd name="connsiteY418" fmla="*/ 1323976 h 1441451"/>
                <a:gd name="connsiteX419" fmla="*/ 73025 w 892174"/>
                <a:gd name="connsiteY419" fmla="*/ 1323976 h 1441451"/>
                <a:gd name="connsiteX420" fmla="*/ 34925 w 892174"/>
                <a:gd name="connsiteY420" fmla="*/ 1314451 h 1441451"/>
                <a:gd name="connsiteX421" fmla="*/ 12700 w 892174"/>
                <a:gd name="connsiteY421" fmla="*/ 1311276 h 1441451"/>
                <a:gd name="connsiteX422" fmla="*/ 0 w 892174"/>
                <a:gd name="connsiteY422" fmla="*/ 1308101 h 1441451"/>
                <a:gd name="connsiteX423" fmla="*/ 6350 w 892174"/>
                <a:gd name="connsiteY423" fmla="*/ 1276351 h 1441451"/>
                <a:gd name="connsiteX424" fmla="*/ 15875 w 892174"/>
                <a:gd name="connsiteY424" fmla="*/ 1222376 h 1441451"/>
                <a:gd name="connsiteX425" fmla="*/ 25400 w 892174"/>
                <a:gd name="connsiteY425" fmla="*/ 1181101 h 1441451"/>
                <a:gd name="connsiteX426" fmla="*/ 25400 w 892174"/>
                <a:gd name="connsiteY426" fmla="*/ 1174751 h 1441451"/>
                <a:gd name="connsiteX427" fmla="*/ 34925 w 892174"/>
                <a:gd name="connsiteY427" fmla="*/ 1120776 h 1441451"/>
                <a:gd name="connsiteX428" fmla="*/ 38100 w 892174"/>
                <a:gd name="connsiteY428" fmla="*/ 1111251 h 1441451"/>
                <a:gd name="connsiteX429" fmla="*/ 41275 w 892174"/>
                <a:gd name="connsiteY429" fmla="*/ 1098551 h 1441451"/>
                <a:gd name="connsiteX430" fmla="*/ 41275 w 892174"/>
                <a:gd name="connsiteY430" fmla="*/ 1092201 h 1441451"/>
                <a:gd name="connsiteX431" fmla="*/ 44450 w 892174"/>
                <a:gd name="connsiteY431" fmla="*/ 1076326 h 1441451"/>
                <a:gd name="connsiteX432" fmla="*/ 44450 w 892174"/>
                <a:gd name="connsiteY432" fmla="*/ 1073151 h 1441451"/>
                <a:gd name="connsiteX433" fmla="*/ 44450 w 892174"/>
                <a:gd name="connsiteY433" fmla="*/ 1069976 h 1441451"/>
                <a:gd name="connsiteX434" fmla="*/ 50800 w 892174"/>
                <a:gd name="connsiteY434" fmla="*/ 1047751 h 1441451"/>
                <a:gd name="connsiteX435" fmla="*/ 53975 w 892174"/>
                <a:gd name="connsiteY435" fmla="*/ 1028701 h 1441451"/>
                <a:gd name="connsiteX436" fmla="*/ 53975 w 892174"/>
                <a:gd name="connsiteY436" fmla="*/ 1022351 h 1441451"/>
                <a:gd name="connsiteX437" fmla="*/ 57150 w 892174"/>
                <a:gd name="connsiteY437" fmla="*/ 1012826 h 1441451"/>
                <a:gd name="connsiteX438" fmla="*/ 60325 w 892174"/>
                <a:gd name="connsiteY438" fmla="*/ 996951 h 1441451"/>
                <a:gd name="connsiteX439" fmla="*/ 60325 w 892174"/>
                <a:gd name="connsiteY439" fmla="*/ 993776 h 1441451"/>
                <a:gd name="connsiteX440" fmla="*/ 60325 w 892174"/>
                <a:gd name="connsiteY440" fmla="*/ 990601 h 1441451"/>
                <a:gd name="connsiteX441" fmla="*/ 60325 w 892174"/>
                <a:gd name="connsiteY441" fmla="*/ 987426 h 1441451"/>
                <a:gd name="connsiteX442" fmla="*/ 63500 w 892174"/>
                <a:gd name="connsiteY442" fmla="*/ 971551 h 1441451"/>
                <a:gd name="connsiteX443" fmla="*/ 63500 w 892174"/>
                <a:gd name="connsiteY443" fmla="*/ 965201 h 1441451"/>
                <a:gd name="connsiteX444" fmla="*/ 66675 w 892174"/>
                <a:gd name="connsiteY444" fmla="*/ 958851 h 1441451"/>
                <a:gd name="connsiteX445" fmla="*/ 73025 w 892174"/>
                <a:gd name="connsiteY445" fmla="*/ 955676 h 1441451"/>
                <a:gd name="connsiteX446" fmla="*/ 73026 w 892174"/>
                <a:gd name="connsiteY446" fmla="*/ 955676 h 1441451"/>
                <a:gd name="connsiteX447" fmla="*/ 73449 w 892174"/>
                <a:gd name="connsiteY447" fmla="*/ 954830 h 1441451"/>
                <a:gd name="connsiteX448" fmla="*/ 73449 w 892174"/>
                <a:gd name="connsiteY448" fmla="*/ 953656 h 1441451"/>
                <a:gd name="connsiteX449" fmla="*/ 74036 w 892174"/>
                <a:gd name="connsiteY449" fmla="*/ 953656 h 1441451"/>
                <a:gd name="connsiteX450" fmla="*/ 76201 w 892174"/>
                <a:gd name="connsiteY450" fmla="*/ 949326 h 1441451"/>
                <a:gd name="connsiteX451" fmla="*/ 82551 w 892174"/>
                <a:gd name="connsiteY451" fmla="*/ 936626 h 1441451"/>
                <a:gd name="connsiteX452" fmla="*/ 85726 w 892174"/>
                <a:gd name="connsiteY452" fmla="*/ 930276 h 1441451"/>
                <a:gd name="connsiteX453" fmla="*/ 85726 w 892174"/>
                <a:gd name="connsiteY453" fmla="*/ 927101 h 1441451"/>
                <a:gd name="connsiteX454" fmla="*/ 85726 w 892174"/>
                <a:gd name="connsiteY454" fmla="*/ 917576 h 1441451"/>
                <a:gd name="connsiteX455" fmla="*/ 95251 w 892174"/>
                <a:gd name="connsiteY455" fmla="*/ 908051 h 1441451"/>
                <a:gd name="connsiteX456" fmla="*/ 95250 w 892174"/>
                <a:gd name="connsiteY456" fmla="*/ 908051 h 1441451"/>
                <a:gd name="connsiteX457" fmla="*/ 95250 w 892174"/>
                <a:gd name="connsiteY457" fmla="*/ 904876 h 1441451"/>
                <a:gd name="connsiteX458" fmla="*/ 95250 w 892174"/>
                <a:gd name="connsiteY458" fmla="*/ 901701 h 1441451"/>
                <a:gd name="connsiteX459" fmla="*/ 85725 w 892174"/>
                <a:gd name="connsiteY459" fmla="*/ 889001 h 1441451"/>
                <a:gd name="connsiteX460" fmla="*/ 85725 w 892174"/>
                <a:gd name="connsiteY460" fmla="*/ 885826 h 1441451"/>
                <a:gd name="connsiteX461" fmla="*/ 66675 w 892174"/>
                <a:gd name="connsiteY461" fmla="*/ 879476 h 1441451"/>
                <a:gd name="connsiteX462" fmla="*/ 66675 w 892174"/>
                <a:gd name="connsiteY462" fmla="*/ 882651 h 1441451"/>
                <a:gd name="connsiteX463" fmla="*/ 63500 w 892174"/>
                <a:gd name="connsiteY463" fmla="*/ 882651 h 1441451"/>
                <a:gd name="connsiteX464" fmla="*/ 63500 w 892174"/>
                <a:gd name="connsiteY464" fmla="*/ 879476 h 1441451"/>
                <a:gd name="connsiteX465" fmla="*/ 60325 w 892174"/>
                <a:gd name="connsiteY465" fmla="*/ 879476 h 1441451"/>
                <a:gd name="connsiteX466" fmla="*/ 57150 w 892174"/>
                <a:gd name="connsiteY466" fmla="*/ 876301 h 1441451"/>
                <a:gd name="connsiteX467" fmla="*/ 57150 w 892174"/>
                <a:gd name="connsiteY467" fmla="*/ 873126 h 1441451"/>
                <a:gd name="connsiteX468" fmla="*/ 53975 w 892174"/>
                <a:gd name="connsiteY468" fmla="*/ 873126 h 1441451"/>
                <a:gd name="connsiteX469" fmla="*/ 53975 w 892174"/>
                <a:gd name="connsiteY469" fmla="*/ 869951 h 1441451"/>
                <a:gd name="connsiteX470" fmla="*/ 57150 w 892174"/>
                <a:gd name="connsiteY470" fmla="*/ 869951 h 1441451"/>
                <a:gd name="connsiteX471" fmla="*/ 60325 w 892174"/>
                <a:gd name="connsiteY471" fmla="*/ 869951 h 1441451"/>
                <a:gd name="connsiteX472" fmla="*/ 60325 w 892174"/>
                <a:gd name="connsiteY472" fmla="*/ 866776 h 1441451"/>
                <a:gd name="connsiteX473" fmla="*/ 60325 w 892174"/>
                <a:gd name="connsiteY473" fmla="*/ 863601 h 1441451"/>
                <a:gd name="connsiteX474" fmla="*/ 60325 w 892174"/>
                <a:gd name="connsiteY474" fmla="*/ 850901 h 1441451"/>
                <a:gd name="connsiteX475" fmla="*/ 63500 w 892174"/>
                <a:gd name="connsiteY475" fmla="*/ 838201 h 1441451"/>
                <a:gd name="connsiteX476" fmla="*/ 63500 w 892174"/>
                <a:gd name="connsiteY476" fmla="*/ 835026 h 1441451"/>
                <a:gd name="connsiteX477" fmla="*/ 66675 w 892174"/>
                <a:gd name="connsiteY477" fmla="*/ 831851 h 1441451"/>
                <a:gd name="connsiteX478" fmla="*/ 69850 w 892174"/>
                <a:gd name="connsiteY478" fmla="*/ 828676 h 1441451"/>
                <a:gd name="connsiteX479" fmla="*/ 73025 w 892174"/>
                <a:gd name="connsiteY479" fmla="*/ 828676 h 1441451"/>
                <a:gd name="connsiteX480" fmla="*/ 76200 w 892174"/>
                <a:gd name="connsiteY480" fmla="*/ 828676 h 1441451"/>
                <a:gd name="connsiteX481" fmla="*/ 79375 w 892174"/>
                <a:gd name="connsiteY481" fmla="*/ 819151 h 1441451"/>
                <a:gd name="connsiteX482" fmla="*/ 79375 w 892174"/>
                <a:gd name="connsiteY482" fmla="*/ 815976 h 1441451"/>
                <a:gd name="connsiteX483" fmla="*/ 85725 w 892174"/>
                <a:gd name="connsiteY483" fmla="*/ 806451 h 1441451"/>
                <a:gd name="connsiteX484" fmla="*/ 92075 w 892174"/>
                <a:gd name="connsiteY484" fmla="*/ 796926 h 1441451"/>
                <a:gd name="connsiteX485" fmla="*/ 114300 w 892174"/>
                <a:gd name="connsiteY485" fmla="*/ 784226 h 1441451"/>
                <a:gd name="connsiteX486" fmla="*/ 117475 w 892174"/>
                <a:gd name="connsiteY486" fmla="*/ 777876 h 1441451"/>
                <a:gd name="connsiteX487" fmla="*/ 123825 w 892174"/>
                <a:gd name="connsiteY487" fmla="*/ 771526 h 1441451"/>
                <a:gd name="connsiteX488" fmla="*/ 127000 w 892174"/>
                <a:gd name="connsiteY488" fmla="*/ 768351 h 1441451"/>
                <a:gd name="connsiteX489" fmla="*/ 130175 w 892174"/>
                <a:gd name="connsiteY489" fmla="*/ 762001 h 1441451"/>
                <a:gd name="connsiteX490" fmla="*/ 130175 w 892174"/>
                <a:gd name="connsiteY490" fmla="*/ 755651 h 1441451"/>
                <a:gd name="connsiteX491" fmla="*/ 133350 w 892174"/>
                <a:gd name="connsiteY491" fmla="*/ 742951 h 1441451"/>
                <a:gd name="connsiteX492" fmla="*/ 136525 w 892174"/>
                <a:gd name="connsiteY492" fmla="*/ 739776 h 1441451"/>
                <a:gd name="connsiteX493" fmla="*/ 139700 w 892174"/>
                <a:gd name="connsiteY493" fmla="*/ 739776 h 1441451"/>
                <a:gd name="connsiteX494" fmla="*/ 142875 w 892174"/>
                <a:gd name="connsiteY494" fmla="*/ 736601 h 1441451"/>
                <a:gd name="connsiteX495" fmla="*/ 142875 w 892174"/>
                <a:gd name="connsiteY495" fmla="*/ 733426 h 1441451"/>
                <a:gd name="connsiteX496" fmla="*/ 142875 w 892174"/>
                <a:gd name="connsiteY496" fmla="*/ 730251 h 1441451"/>
                <a:gd name="connsiteX497" fmla="*/ 146050 w 892174"/>
                <a:gd name="connsiteY497" fmla="*/ 730251 h 1441451"/>
                <a:gd name="connsiteX498" fmla="*/ 152400 w 892174"/>
                <a:gd name="connsiteY498" fmla="*/ 727076 h 1441451"/>
                <a:gd name="connsiteX499" fmla="*/ 152400 w 892174"/>
                <a:gd name="connsiteY499" fmla="*/ 723901 h 1441451"/>
                <a:gd name="connsiteX500" fmla="*/ 155575 w 892174"/>
                <a:gd name="connsiteY500" fmla="*/ 717551 h 1441451"/>
                <a:gd name="connsiteX501" fmla="*/ 155575 w 892174"/>
                <a:gd name="connsiteY501" fmla="*/ 711201 h 1441451"/>
                <a:gd name="connsiteX502" fmla="*/ 158750 w 892174"/>
                <a:gd name="connsiteY502" fmla="*/ 708026 h 1441451"/>
                <a:gd name="connsiteX503" fmla="*/ 158750 w 892174"/>
                <a:gd name="connsiteY503" fmla="*/ 704851 h 1441451"/>
                <a:gd name="connsiteX504" fmla="*/ 161925 w 892174"/>
                <a:gd name="connsiteY504" fmla="*/ 701676 h 1441451"/>
                <a:gd name="connsiteX505" fmla="*/ 165101 w 892174"/>
                <a:gd name="connsiteY505" fmla="*/ 703264 h 1441451"/>
                <a:gd name="connsiteX506" fmla="*/ 165101 w 892174"/>
                <a:gd name="connsiteY506" fmla="*/ 703007 h 1441451"/>
                <a:gd name="connsiteX507" fmla="*/ 165918 w 892174"/>
                <a:gd name="connsiteY507" fmla="*/ 703007 h 1441451"/>
                <a:gd name="connsiteX508" fmla="*/ 161925 w 892174"/>
                <a:gd name="connsiteY508" fmla="*/ 701676 h 1441451"/>
                <a:gd name="connsiteX509" fmla="*/ 165100 w 892174"/>
                <a:gd name="connsiteY509" fmla="*/ 701676 h 1441451"/>
                <a:gd name="connsiteX510" fmla="*/ 165100 w 892174"/>
                <a:gd name="connsiteY510" fmla="*/ 698501 h 1441451"/>
                <a:gd name="connsiteX511" fmla="*/ 165100 w 892174"/>
                <a:gd name="connsiteY511" fmla="*/ 692151 h 1441451"/>
                <a:gd name="connsiteX512" fmla="*/ 180975 w 892174"/>
                <a:gd name="connsiteY512" fmla="*/ 673101 h 1441451"/>
                <a:gd name="connsiteX513" fmla="*/ 193675 w 892174"/>
                <a:gd name="connsiteY513" fmla="*/ 654051 h 1441451"/>
                <a:gd name="connsiteX514" fmla="*/ 200025 w 892174"/>
                <a:gd name="connsiteY514" fmla="*/ 650876 h 1441451"/>
                <a:gd name="connsiteX515" fmla="*/ 200025 w 892174"/>
                <a:gd name="connsiteY515" fmla="*/ 647701 h 1441451"/>
                <a:gd name="connsiteX516" fmla="*/ 203200 w 892174"/>
                <a:gd name="connsiteY516" fmla="*/ 647701 h 1441451"/>
                <a:gd name="connsiteX517" fmla="*/ 203200 w 892174"/>
                <a:gd name="connsiteY517" fmla="*/ 644526 h 1441451"/>
                <a:gd name="connsiteX518" fmla="*/ 203200 w 892174"/>
                <a:gd name="connsiteY518" fmla="*/ 641351 h 1441451"/>
                <a:gd name="connsiteX519" fmla="*/ 203200 w 892174"/>
                <a:gd name="connsiteY519" fmla="*/ 635001 h 1441451"/>
                <a:gd name="connsiteX520" fmla="*/ 200025 w 892174"/>
                <a:gd name="connsiteY520" fmla="*/ 631826 h 1441451"/>
                <a:gd name="connsiteX521" fmla="*/ 200025 w 892174"/>
                <a:gd name="connsiteY521" fmla="*/ 615951 h 1441451"/>
                <a:gd name="connsiteX522" fmla="*/ 196850 w 892174"/>
                <a:gd name="connsiteY522" fmla="*/ 615951 h 1441451"/>
                <a:gd name="connsiteX523" fmla="*/ 193675 w 892174"/>
                <a:gd name="connsiteY523" fmla="*/ 609601 h 1441451"/>
                <a:gd name="connsiteX524" fmla="*/ 177800 w 892174"/>
                <a:gd name="connsiteY524" fmla="*/ 596901 h 1441451"/>
                <a:gd name="connsiteX525" fmla="*/ 174625 w 892174"/>
                <a:gd name="connsiteY525" fmla="*/ 596901 h 1441451"/>
                <a:gd name="connsiteX526" fmla="*/ 171450 w 892174"/>
                <a:gd name="connsiteY526" fmla="*/ 596901 h 1441451"/>
                <a:gd name="connsiteX527" fmla="*/ 168275 w 892174"/>
                <a:gd name="connsiteY527" fmla="*/ 596901 h 1441451"/>
                <a:gd name="connsiteX528" fmla="*/ 168275 w 892174"/>
                <a:gd name="connsiteY528" fmla="*/ 590551 h 1441451"/>
                <a:gd name="connsiteX529" fmla="*/ 171450 w 892174"/>
                <a:gd name="connsiteY529" fmla="*/ 590551 h 1441451"/>
                <a:gd name="connsiteX530" fmla="*/ 171450 w 892174"/>
                <a:gd name="connsiteY530" fmla="*/ 590550 h 1441451"/>
                <a:gd name="connsiteX531" fmla="*/ 168275 w 892174"/>
                <a:gd name="connsiteY531" fmla="*/ 590550 h 1441451"/>
                <a:gd name="connsiteX532" fmla="*/ 165100 w 892174"/>
                <a:gd name="connsiteY532" fmla="*/ 587375 h 1441451"/>
                <a:gd name="connsiteX533" fmla="*/ 165100 w 892174"/>
                <a:gd name="connsiteY533" fmla="*/ 584200 h 1441451"/>
                <a:gd name="connsiteX534" fmla="*/ 161925 w 892174"/>
                <a:gd name="connsiteY534" fmla="*/ 581025 h 1441451"/>
                <a:gd name="connsiteX535" fmla="*/ 161925 w 892174"/>
                <a:gd name="connsiteY535" fmla="*/ 577850 h 1441451"/>
                <a:gd name="connsiteX536" fmla="*/ 158750 w 892174"/>
                <a:gd name="connsiteY536" fmla="*/ 571500 h 1441451"/>
                <a:gd name="connsiteX537" fmla="*/ 158750 w 892174"/>
                <a:gd name="connsiteY537" fmla="*/ 561975 h 1441451"/>
                <a:gd name="connsiteX538" fmla="*/ 155575 w 892174"/>
                <a:gd name="connsiteY538" fmla="*/ 561975 h 1441451"/>
                <a:gd name="connsiteX539" fmla="*/ 155575 w 892174"/>
                <a:gd name="connsiteY539" fmla="*/ 558800 h 1441451"/>
                <a:gd name="connsiteX540" fmla="*/ 155575 w 892174"/>
                <a:gd name="connsiteY540" fmla="*/ 549275 h 1441451"/>
                <a:gd name="connsiteX541" fmla="*/ 155575 w 892174"/>
                <a:gd name="connsiteY541" fmla="*/ 546100 h 1441451"/>
                <a:gd name="connsiteX542" fmla="*/ 152400 w 892174"/>
                <a:gd name="connsiteY542" fmla="*/ 546100 h 1441451"/>
                <a:gd name="connsiteX543" fmla="*/ 155575 w 892174"/>
                <a:gd name="connsiteY543" fmla="*/ 539750 h 1441451"/>
                <a:gd name="connsiteX544" fmla="*/ 161925 w 892174"/>
                <a:gd name="connsiteY544" fmla="*/ 530225 h 1441451"/>
                <a:gd name="connsiteX545" fmla="*/ 161925 w 892174"/>
                <a:gd name="connsiteY545" fmla="*/ 520700 h 1441451"/>
                <a:gd name="connsiteX546" fmla="*/ 158750 w 892174"/>
                <a:gd name="connsiteY546" fmla="*/ 514350 h 1441451"/>
                <a:gd name="connsiteX547" fmla="*/ 158750 w 892174"/>
                <a:gd name="connsiteY547" fmla="*/ 511175 h 1441451"/>
                <a:gd name="connsiteX548" fmla="*/ 158750 w 892174"/>
                <a:gd name="connsiteY548" fmla="*/ 508000 h 1441451"/>
                <a:gd name="connsiteX549" fmla="*/ 155575 w 892174"/>
                <a:gd name="connsiteY549" fmla="*/ 498475 h 1441451"/>
                <a:gd name="connsiteX550" fmla="*/ 152400 w 892174"/>
                <a:gd name="connsiteY550" fmla="*/ 492125 h 1441451"/>
                <a:gd name="connsiteX551" fmla="*/ 152400 w 892174"/>
                <a:gd name="connsiteY551" fmla="*/ 485775 h 1441451"/>
                <a:gd name="connsiteX552" fmla="*/ 152400 w 892174"/>
                <a:gd name="connsiteY552" fmla="*/ 482600 h 1441451"/>
                <a:gd name="connsiteX553" fmla="*/ 155575 w 892174"/>
                <a:gd name="connsiteY553" fmla="*/ 479425 h 1441451"/>
                <a:gd name="connsiteX554" fmla="*/ 155575 w 892174"/>
                <a:gd name="connsiteY554" fmla="*/ 476250 h 1441451"/>
                <a:gd name="connsiteX555" fmla="*/ 158750 w 892174"/>
                <a:gd name="connsiteY555" fmla="*/ 463550 h 1441451"/>
                <a:gd name="connsiteX556" fmla="*/ 158750 w 892174"/>
                <a:gd name="connsiteY556" fmla="*/ 457200 h 1441451"/>
                <a:gd name="connsiteX557" fmla="*/ 158750 w 892174"/>
                <a:gd name="connsiteY557" fmla="*/ 454025 h 1441451"/>
                <a:gd name="connsiteX558" fmla="*/ 161925 w 892174"/>
                <a:gd name="connsiteY558" fmla="*/ 441325 h 1441451"/>
                <a:gd name="connsiteX559" fmla="*/ 168275 w 892174"/>
                <a:gd name="connsiteY559" fmla="*/ 403225 h 1441451"/>
                <a:gd name="connsiteX560" fmla="*/ 171450 w 892174"/>
                <a:gd name="connsiteY560" fmla="*/ 393700 h 1441451"/>
                <a:gd name="connsiteX561" fmla="*/ 171450 w 892174"/>
                <a:gd name="connsiteY561" fmla="*/ 390525 h 1441451"/>
                <a:gd name="connsiteX562" fmla="*/ 174625 w 892174"/>
                <a:gd name="connsiteY562" fmla="*/ 381000 h 1441451"/>
                <a:gd name="connsiteX563" fmla="*/ 177800 w 892174"/>
                <a:gd name="connsiteY563" fmla="*/ 352425 h 1441451"/>
                <a:gd name="connsiteX564" fmla="*/ 180975 w 892174"/>
                <a:gd name="connsiteY564" fmla="*/ 346075 h 1441451"/>
                <a:gd name="connsiteX565" fmla="*/ 180975 w 892174"/>
                <a:gd name="connsiteY565" fmla="*/ 339725 h 1441451"/>
                <a:gd name="connsiteX566" fmla="*/ 184150 w 892174"/>
                <a:gd name="connsiteY566" fmla="*/ 320675 h 1441451"/>
                <a:gd name="connsiteX567" fmla="*/ 187325 w 892174"/>
                <a:gd name="connsiteY567" fmla="*/ 311150 h 1441451"/>
                <a:gd name="connsiteX568" fmla="*/ 187325 w 892174"/>
                <a:gd name="connsiteY568" fmla="*/ 304800 h 1441451"/>
                <a:gd name="connsiteX569" fmla="*/ 187325 w 892174"/>
                <a:gd name="connsiteY569" fmla="*/ 301625 h 1441451"/>
                <a:gd name="connsiteX570" fmla="*/ 190500 w 892174"/>
                <a:gd name="connsiteY570" fmla="*/ 301625 h 1441451"/>
                <a:gd name="connsiteX571" fmla="*/ 193675 w 892174"/>
                <a:gd name="connsiteY571" fmla="*/ 279400 h 1441451"/>
                <a:gd name="connsiteX572" fmla="*/ 193675 w 892174"/>
                <a:gd name="connsiteY572" fmla="*/ 276225 h 1441451"/>
                <a:gd name="connsiteX573" fmla="*/ 196850 w 892174"/>
                <a:gd name="connsiteY573" fmla="*/ 263525 h 1441451"/>
                <a:gd name="connsiteX574" fmla="*/ 200025 w 892174"/>
                <a:gd name="connsiteY574" fmla="*/ 238125 h 1441451"/>
                <a:gd name="connsiteX575" fmla="*/ 203200 w 892174"/>
                <a:gd name="connsiteY575" fmla="*/ 225425 h 1441451"/>
                <a:gd name="connsiteX576" fmla="*/ 206375 w 892174"/>
                <a:gd name="connsiteY576" fmla="*/ 209550 h 1441451"/>
                <a:gd name="connsiteX577" fmla="*/ 206375 w 892174"/>
                <a:gd name="connsiteY577" fmla="*/ 203200 h 1441451"/>
                <a:gd name="connsiteX578" fmla="*/ 209550 w 892174"/>
                <a:gd name="connsiteY578" fmla="*/ 190500 h 1441451"/>
                <a:gd name="connsiteX579" fmla="*/ 209550 w 892174"/>
                <a:gd name="connsiteY579" fmla="*/ 187325 h 1441451"/>
                <a:gd name="connsiteX580" fmla="*/ 212725 w 892174"/>
                <a:gd name="connsiteY580" fmla="*/ 174625 h 1441451"/>
                <a:gd name="connsiteX581" fmla="*/ 212725 w 892174"/>
                <a:gd name="connsiteY581" fmla="*/ 171450 h 1441451"/>
                <a:gd name="connsiteX582" fmla="*/ 215900 w 892174"/>
                <a:gd name="connsiteY582" fmla="*/ 161925 h 1441451"/>
                <a:gd name="connsiteX583" fmla="*/ 215900 w 892174"/>
                <a:gd name="connsiteY583" fmla="*/ 158750 h 1441451"/>
                <a:gd name="connsiteX584" fmla="*/ 219075 w 892174"/>
                <a:gd name="connsiteY584" fmla="*/ 149225 h 1441451"/>
                <a:gd name="connsiteX585" fmla="*/ 225425 w 892174"/>
                <a:gd name="connsiteY585" fmla="*/ 104775 h 1441451"/>
                <a:gd name="connsiteX586" fmla="*/ 228600 w 892174"/>
                <a:gd name="connsiteY586" fmla="*/ 101600 h 1441451"/>
                <a:gd name="connsiteX587" fmla="*/ 228600 w 892174"/>
                <a:gd name="connsiteY587" fmla="*/ 92075 h 1441451"/>
                <a:gd name="connsiteX588" fmla="*/ 231775 w 892174"/>
                <a:gd name="connsiteY588" fmla="*/ 76200 h 1441451"/>
                <a:gd name="connsiteX589" fmla="*/ 238125 w 892174"/>
                <a:gd name="connsiteY589" fmla="*/ 44450 h 1441451"/>
                <a:gd name="connsiteX590" fmla="*/ 241300 w 892174"/>
                <a:gd name="connsiteY590" fmla="*/ 31750 h 1441451"/>
                <a:gd name="connsiteX591" fmla="*/ 241300 w 892174"/>
                <a:gd name="connsiteY591" fmla="*/ 25400 h 1441451"/>
                <a:gd name="connsiteX592" fmla="*/ 241300 w 892174"/>
                <a:gd name="connsiteY592" fmla="*/ 22225 h 1441451"/>
                <a:gd name="connsiteX593" fmla="*/ 244475 w 892174"/>
                <a:gd name="connsiteY593" fmla="*/ 12700 h 1441451"/>
                <a:gd name="connsiteX594" fmla="*/ 247650 w 892174"/>
                <a:gd name="connsiteY594" fmla="*/ 3175 h 1441451"/>
                <a:gd name="connsiteX595" fmla="*/ 247650 w 892174"/>
                <a:gd name="connsiteY595" fmla="*/ 0 h 1441451"/>
                <a:gd name="connsiteX0" fmla="*/ 762000 w 892174"/>
                <a:gd name="connsiteY0" fmla="*/ 1406526 h 1441451"/>
                <a:gd name="connsiteX1" fmla="*/ 758825 w 892174"/>
                <a:gd name="connsiteY1" fmla="*/ 1409701 h 1441451"/>
                <a:gd name="connsiteX2" fmla="*/ 762000 w 892174"/>
                <a:gd name="connsiteY2" fmla="*/ 1409701 h 1441451"/>
                <a:gd name="connsiteX3" fmla="*/ 762000 w 892174"/>
                <a:gd name="connsiteY3" fmla="*/ 1406526 h 1441451"/>
                <a:gd name="connsiteX4" fmla="*/ 831850 w 892174"/>
                <a:gd name="connsiteY4" fmla="*/ 1343026 h 1441451"/>
                <a:gd name="connsiteX5" fmla="*/ 828675 w 892174"/>
                <a:gd name="connsiteY5" fmla="*/ 1346201 h 1441451"/>
                <a:gd name="connsiteX6" fmla="*/ 831850 w 892174"/>
                <a:gd name="connsiteY6" fmla="*/ 1346201 h 1441451"/>
                <a:gd name="connsiteX7" fmla="*/ 831850 w 892174"/>
                <a:gd name="connsiteY7" fmla="*/ 1349376 h 1441451"/>
                <a:gd name="connsiteX8" fmla="*/ 835025 w 892174"/>
                <a:gd name="connsiteY8" fmla="*/ 1349376 h 1441451"/>
                <a:gd name="connsiteX9" fmla="*/ 835025 w 892174"/>
                <a:gd name="connsiteY9" fmla="*/ 1346201 h 1441451"/>
                <a:gd name="connsiteX10" fmla="*/ 831850 w 892174"/>
                <a:gd name="connsiteY10" fmla="*/ 1346201 h 1441451"/>
                <a:gd name="connsiteX11" fmla="*/ 831850 w 892174"/>
                <a:gd name="connsiteY11" fmla="*/ 1343026 h 1441451"/>
                <a:gd name="connsiteX12" fmla="*/ 177800 w 892174"/>
                <a:gd name="connsiteY12" fmla="*/ 584200 h 1441451"/>
                <a:gd name="connsiteX13" fmla="*/ 174625 w 892174"/>
                <a:gd name="connsiteY13" fmla="*/ 587375 h 1441451"/>
                <a:gd name="connsiteX14" fmla="*/ 171450 w 892174"/>
                <a:gd name="connsiteY14" fmla="*/ 587375 h 1441451"/>
                <a:gd name="connsiteX15" fmla="*/ 171450 w 892174"/>
                <a:gd name="connsiteY15" fmla="*/ 587376 h 1441451"/>
                <a:gd name="connsiteX16" fmla="*/ 174625 w 892174"/>
                <a:gd name="connsiteY16" fmla="*/ 587376 h 1441451"/>
                <a:gd name="connsiteX17" fmla="*/ 177800 w 892174"/>
                <a:gd name="connsiteY17" fmla="*/ 587376 h 1441451"/>
                <a:gd name="connsiteX18" fmla="*/ 177800 w 892174"/>
                <a:gd name="connsiteY18" fmla="*/ 584201 h 1441451"/>
                <a:gd name="connsiteX19" fmla="*/ 177800 w 892174"/>
                <a:gd name="connsiteY19" fmla="*/ 584200 h 1441451"/>
                <a:gd name="connsiteX20" fmla="*/ 174625 w 892174"/>
                <a:gd name="connsiteY20" fmla="*/ 574675 h 1441451"/>
                <a:gd name="connsiteX21" fmla="*/ 174625 w 892174"/>
                <a:gd name="connsiteY21" fmla="*/ 581025 h 1441451"/>
                <a:gd name="connsiteX22" fmla="*/ 177800 w 892174"/>
                <a:gd name="connsiteY22" fmla="*/ 581025 h 1441451"/>
                <a:gd name="connsiteX23" fmla="*/ 177800 w 892174"/>
                <a:gd name="connsiteY23" fmla="*/ 574675 h 1441451"/>
                <a:gd name="connsiteX24" fmla="*/ 174625 w 892174"/>
                <a:gd name="connsiteY24" fmla="*/ 574675 h 1441451"/>
                <a:gd name="connsiteX25" fmla="*/ 177800 w 892174"/>
                <a:gd name="connsiteY25" fmla="*/ 571500 h 1441451"/>
                <a:gd name="connsiteX26" fmla="*/ 177800 w 892174"/>
                <a:gd name="connsiteY26" fmla="*/ 571501 h 1441451"/>
                <a:gd name="connsiteX27" fmla="*/ 177878 w 892174"/>
                <a:gd name="connsiteY27" fmla="*/ 571501 h 1441451"/>
                <a:gd name="connsiteX28" fmla="*/ 177878 w 892174"/>
                <a:gd name="connsiteY28" fmla="*/ 571500 h 1441451"/>
                <a:gd name="connsiteX29" fmla="*/ 177800 w 892174"/>
                <a:gd name="connsiteY29" fmla="*/ 571500 h 1441451"/>
                <a:gd name="connsiteX30" fmla="*/ 247650 w 892174"/>
                <a:gd name="connsiteY30" fmla="*/ 0 h 1441451"/>
                <a:gd name="connsiteX31" fmla="*/ 368300 w 892174"/>
                <a:gd name="connsiteY31" fmla="*/ 22225 h 1441451"/>
                <a:gd name="connsiteX32" fmla="*/ 368300 w 892174"/>
                <a:gd name="connsiteY32" fmla="*/ 28575 h 1441451"/>
                <a:gd name="connsiteX33" fmla="*/ 368300 w 892174"/>
                <a:gd name="connsiteY33" fmla="*/ 31750 h 1441451"/>
                <a:gd name="connsiteX34" fmla="*/ 361950 w 892174"/>
                <a:gd name="connsiteY34" fmla="*/ 60325 h 1441451"/>
                <a:gd name="connsiteX35" fmla="*/ 358775 w 892174"/>
                <a:gd name="connsiteY35" fmla="*/ 76200 h 1441451"/>
                <a:gd name="connsiteX36" fmla="*/ 355600 w 892174"/>
                <a:gd name="connsiteY36" fmla="*/ 101600 h 1441451"/>
                <a:gd name="connsiteX37" fmla="*/ 352425 w 892174"/>
                <a:gd name="connsiteY37" fmla="*/ 114300 h 1441451"/>
                <a:gd name="connsiteX38" fmla="*/ 352425 w 892174"/>
                <a:gd name="connsiteY38" fmla="*/ 123825 h 1441451"/>
                <a:gd name="connsiteX39" fmla="*/ 342900 w 892174"/>
                <a:gd name="connsiteY39" fmla="*/ 165100 h 1441451"/>
                <a:gd name="connsiteX40" fmla="*/ 342900 w 892174"/>
                <a:gd name="connsiteY40" fmla="*/ 171450 h 1441451"/>
                <a:gd name="connsiteX41" fmla="*/ 342900 w 892174"/>
                <a:gd name="connsiteY41" fmla="*/ 174625 h 1441451"/>
                <a:gd name="connsiteX42" fmla="*/ 342900 w 892174"/>
                <a:gd name="connsiteY42" fmla="*/ 184150 h 1441451"/>
                <a:gd name="connsiteX43" fmla="*/ 339725 w 892174"/>
                <a:gd name="connsiteY43" fmla="*/ 184150 h 1441451"/>
                <a:gd name="connsiteX44" fmla="*/ 339725 w 892174"/>
                <a:gd name="connsiteY44" fmla="*/ 187325 h 1441451"/>
                <a:gd name="connsiteX45" fmla="*/ 339725 w 892174"/>
                <a:gd name="connsiteY45" fmla="*/ 190500 h 1441451"/>
                <a:gd name="connsiteX46" fmla="*/ 336550 w 892174"/>
                <a:gd name="connsiteY46" fmla="*/ 206375 h 1441451"/>
                <a:gd name="connsiteX47" fmla="*/ 336550 w 892174"/>
                <a:gd name="connsiteY47" fmla="*/ 209550 h 1441451"/>
                <a:gd name="connsiteX48" fmla="*/ 339725 w 892174"/>
                <a:gd name="connsiteY48" fmla="*/ 212725 h 1441451"/>
                <a:gd name="connsiteX49" fmla="*/ 339725 w 892174"/>
                <a:gd name="connsiteY49" fmla="*/ 215900 h 1441451"/>
                <a:gd name="connsiteX50" fmla="*/ 349250 w 892174"/>
                <a:gd name="connsiteY50" fmla="*/ 234950 h 1441451"/>
                <a:gd name="connsiteX51" fmla="*/ 355600 w 892174"/>
                <a:gd name="connsiteY51" fmla="*/ 257175 h 1441451"/>
                <a:gd name="connsiteX52" fmla="*/ 358775 w 892174"/>
                <a:gd name="connsiteY52" fmla="*/ 257175 h 1441451"/>
                <a:gd name="connsiteX53" fmla="*/ 361950 w 892174"/>
                <a:gd name="connsiteY53" fmla="*/ 257175 h 1441451"/>
                <a:gd name="connsiteX54" fmla="*/ 361950 w 892174"/>
                <a:gd name="connsiteY54" fmla="*/ 260350 h 1441451"/>
                <a:gd name="connsiteX55" fmla="*/ 368300 w 892174"/>
                <a:gd name="connsiteY55" fmla="*/ 269875 h 1441451"/>
                <a:gd name="connsiteX56" fmla="*/ 371475 w 892174"/>
                <a:gd name="connsiteY56" fmla="*/ 285750 h 1441451"/>
                <a:gd name="connsiteX57" fmla="*/ 368300 w 892174"/>
                <a:gd name="connsiteY57" fmla="*/ 288925 h 1441451"/>
                <a:gd name="connsiteX58" fmla="*/ 365125 w 892174"/>
                <a:gd name="connsiteY58" fmla="*/ 292100 h 1441451"/>
                <a:gd name="connsiteX59" fmla="*/ 361950 w 892174"/>
                <a:gd name="connsiteY59" fmla="*/ 301625 h 1441451"/>
                <a:gd name="connsiteX60" fmla="*/ 365125 w 892174"/>
                <a:gd name="connsiteY60" fmla="*/ 311150 h 1441451"/>
                <a:gd name="connsiteX61" fmla="*/ 368300 w 892174"/>
                <a:gd name="connsiteY61" fmla="*/ 311150 h 1441451"/>
                <a:gd name="connsiteX62" fmla="*/ 374650 w 892174"/>
                <a:gd name="connsiteY62" fmla="*/ 314325 h 1441451"/>
                <a:gd name="connsiteX63" fmla="*/ 371475 w 892174"/>
                <a:gd name="connsiteY63" fmla="*/ 317500 h 1441451"/>
                <a:gd name="connsiteX64" fmla="*/ 365125 w 892174"/>
                <a:gd name="connsiteY64" fmla="*/ 317500 h 1441451"/>
                <a:gd name="connsiteX65" fmla="*/ 361950 w 892174"/>
                <a:gd name="connsiteY65" fmla="*/ 317500 h 1441451"/>
                <a:gd name="connsiteX66" fmla="*/ 355600 w 892174"/>
                <a:gd name="connsiteY66" fmla="*/ 317500 h 1441451"/>
                <a:gd name="connsiteX67" fmla="*/ 355600 w 892174"/>
                <a:gd name="connsiteY67" fmla="*/ 320675 h 1441451"/>
                <a:gd name="connsiteX68" fmla="*/ 358775 w 892174"/>
                <a:gd name="connsiteY68" fmla="*/ 320675 h 1441451"/>
                <a:gd name="connsiteX69" fmla="*/ 365125 w 892174"/>
                <a:gd name="connsiteY69" fmla="*/ 323850 h 1441451"/>
                <a:gd name="connsiteX70" fmla="*/ 374650 w 892174"/>
                <a:gd name="connsiteY70" fmla="*/ 333375 h 1441451"/>
                <a:gd name="connsiteX71" fmla="*/ 377825 w 892174"/>
                <a:gd name="connsiteY71" fmla="*/ 336550 h 1441451"/>
                <a:gd name="connsiteX72" fmla="*/ 377825 w 892174"/>
                <a:gd name="connsiteY72" fmla="*/ 342900 h 1441451"/>
                <a:gd name="connsiteX73" fmla="*/ 381000 w 892174"/>
                <a:gd name="connsiteY73" fmla="*/ 342900 h 1441451"/>
                <a:gd name="connsiteX74" fmla="*/ 381000 w 892174"/>
                <a:gd name="connsiteY74" fmla="*/ 346075 h 1441451"/>
                <a:gd name="connsiteX75" fmla="*/ 381000 w 892174"/>
                <a:gd name="connsiteY75" fmla="*/ 349250 h 1441451"/>
                <a:gd name="connsiteX76" fmla="*/ 384175 w 892174"/>
                <a:gd name="connsiteY76" fmla="*/ 352425 h 1441451"/>
                <a:gd name="connsiteX77" fmla="*/ 396875 w 892174"/>
                <a:gd name="connsiteY77" fmla="*/ 358775 h 1441451"/>
                <a:gd name="connsiteX78" fmla="*/ 403225 w 892174"/>
                <a:gd name="connsiteY78" fmla="*/ 358775 h 1441451"/>
                <a:gd name="connsiteX79" fmla="*/ 406400 w 892174"/>
                <a:gd name="connsiteY79" fmla="*/ 361950 h 1441451"/>
                <a:gd name="connsiteX80" fmla="*/ 409575 w 892174"/>
                <a:gd name="connsiteY80" fmla="*/ 368300 h 1441451"/>
                <a:gd name="connsiteX81" fmla="*/ 409575 w 892174"/>
                <a:gd name="connsiteY81" fmla="*/ 371475 h 1441451"/>
                <a:gd name="connsiteX82" fmla="*/ 406400 w 892174"/>
                <a:gd name="connsiteY82" fmla="*/ 371475 h 1441451"/>
                <a:gd name="connsiteX83" fmla="*/ 406400 w 892174"/>
                <a:gd name="connsiteY83" fmla="*/ 374650 h 1441451"/>
                <a:gd name="connsiteX84" fmla="*/ 409575 w 892174"/>
                <a:gd name="connsiteY84" fmla="*/ 377825 h 1441451"/>
                <a:gd name="connsiteX85" fmla="*/ 412750 w 892174"/>
                <a:gd name="connsiteY85" fmla="*/ 377825 h 1441451"/>
                <a:gd name="connsiteX86" fmla="*/ 419100 w 892174"/>
                <a:gd name="connsiteY86" fmla="*/ 387350 h 1441451"/>
                <a:gd name="connsiteX87" fmla="*/ 425450 w 892174"/>
                <a:gd name="connsiteY87" fmla="*/ 403225 h 1441451"/>
                <a:gd name="connsiteX88" fmla="*/ 431800 w 892174"/>
                <a:gd name="connsiteY88" fmla="*/ 422275 h 1441451"/>
                <a:gd name="connsiteX89" fmla="*/ 434975 w 892174"/>
                <a:gd name="connsiteY89" fmla="*/ 422275 h 1441451"/>
                <a:gd name="connsiteX90" fmla="*/ 441325 w 892174"/>
                <a:gd name="connsiteY90" fmla="*/ 428625 h 1441451"/>
                <a:gd name="connsiteX91" fmla="*/ 441325 w 892174"/>
                <a:gd name="connsiteY91" fmla="*/ 431800 h 1441451"/>
                <a:gd name="connsiteX92" fmla="*/ 444500 w 892174"/>
                <a:gd name="connsiteY92" fmla="*/ 438150 h 1441451"/>
                <a:gd name="connsiteX93" fmla="*/ 441325 w 892174"/>
                <a:gd name="connsiteY93" fmla="*/ 444500 h 1441451"/>
                <a:gd name="connsiteX94" fmla="*/ 444500 w 892174"/>
                <a:gd name="connsiteY94" fmla="*/ 447675 h 1441451"/>
                <a:gd name="connsiteX95" fmla="*/ 444500 w 892174"/>
                <a:gd name="connsiteY95" fmla="*/ 450850 h 1441451"/>
                <a:gd name="connsiteX96" fmla="*/ 447675 w 892174"/>
                <a:gd name="connsiteY96" fmla="*/ 454025 h 1441451"/>
                <a:gd name="connsiteX97" fmla="*/ 450850 w 892174"/>
                <a:gd name="connsiteY97" fmla="*/ 454025 h 1441451"/>
                <a:gd name="connsiteX98" fmla="*/ 450850 w 892174"/>
                <a:gd name="connsiteY98" fmla="*/ 457200 h 1441451"/>
                <a:gd name="connsiteX99" fmla="*/ 454025 w 892174"/>
                <a:gd name="connsiteY99" fmla="*/ 460375 h 1441451"/>
                <a:gd name="connsiteX100" fmla="*/ 457200 w 892174"/>
                <a:gd name="connsiteY100" fmla="*/ 463550 h 1441451"/>
                <a:gd name="connsiteX101" fmla="*/ 460375 w 892174"/>
                <a:gd name="connsiteY101" fmla="*/ 469900 h 1441451"/>
                <a:gd name="connsiteX102" fmla="*/ 463550 w 892174"/>
                <a:gd name="connsiteY102" fmla="*/ 476250 h 1441451"/>
                <a:gd name="connsiteX103" fmla="*/ 466725 w 892174"/>
                <a:gd name="connsiteY103" fmla="*/ 476250 h 1441451"/>
                <a:gd name="connsiteX104" fmla="*/ 469900 w 892174"/>
                <a:gd name="connsiteY104" fmla="*/ 473075 h 1441451"/>
                <a:gd name="connsiteX105" fmla="*/ 473075 w 892174"/>
                <a:gd name="connsiteY105" fmla="*/ 473075 h 1441451"/>
                <a:gd name="connsiteX106" fmla="*/ 476250 w 892174"/>
                <a:gd name="connsiteY106" fmla="*/ 473075 h 1441451"/>
                <a:gd name="connsiteX107" fmla="*/ 479425 w 892174"/>
                <a:gd name="connsiteY107" fmla="*/ 479425 h 1441451"/>
                <a:gd name="connsiteX108" fmla="*/ 479425 w 892174"/>
                <a:gd name="connsiteY108" fmla="*/ 482600 h 1441451"/>
                <a:gd name="connsiteX109" fmla="*/ 476250 w 892174"/>
                <a:gd name="connsiteY109" fmla="*/ 482600 h 1441451"/>
                <a:gd name="connsiteX110" fmla="*/ 476250 w 892174"/>
                <a:gd name="connsiteY110" fmla="*/ 485775 h 1441451"/>
                <a:gd name="connsiteX111" fmla="*/ 476250 w 892174"/>
                <a:gd name="connsiteY111" fmla="*/ 488950 h 1441451"/>
                <a:gd name="connsiteX112" fmla="*/ 476250 w 892174"/>
                <a:gd name="connsiteY112" fmla="*/ 492125 h 1441451"/>
                <a:gd name="connsiteX113" fmla="*/ 479425 w 892174"/>
                <a:gd name="connsiteY113" fmla="*/ 492125 h 1441451"/>
                <a:gd name="connsiteX114" fmla="*/ 479425 w 892174"/>
                <a:gd name="connsiteY114" fmla="*/ 495300 h 1441451"/>
                <a:gd name="connsiteX115" fmla="*/ 474764 w 892174"/>
                <a:gd name="connsiteY115" fmla="*/ 495300 h 1441451"/>
                <a:gd name="connsiteX116" fmla="*/ 474764 w 892174"/>
                <a:gd name="connsiteY116" fmla="*/ 495301 h 1441451"/>
                <a:gd name="connsiteX117" fmla="*/ 492125 w 892174"/>
                <a:gd name="connsiteY117" fmla="*/ 495301 h 1441451"/>
                <a:gd name="connsiteX118" fmla="*/ 504825 w 892174"/>
                <a:gd name="connsiteY118" fmla="*/ 492126 h 1441451"/>
                <a:gd name="connsiteX119" fmla="*/ 514350 w 892174"/>
                <a:gd name="connsiteY119" fmla="*/ 492126 h 1441451"/>
                <a:gd name="connsiteX120" fmla="*/ 517525 w 892174"/>
                <a:gd name="connsiteY120" fmla="*/ 495301 h 1441451"/>
                <a:gd name="connsiteX121" fmla="*/ 517525 w 892174"/>
                <a:gd name="connsiteY121" fmla="*/ 498476 h 1441451"/>
                <a:gd name="connsiteX122" fmla="*/ 517525 w 892174"/>
                <a:gd name="connsiteY122" fmla="*/ 501651 h 1441451"/>
                <a:gd name="connsiteX123" fmla="*/ 514350 w 892174"/>
                <a:gd name="connsiteY123" fmla="*/ 501651 h 1441451"/>
                <a:gd name="connsiteX124" fmla="*/ 514350 w 892174"/>
                <a:gd name="connsiteY124" fmla="*/ 504826 h 1441451"/>
                <a:gd name="connsiteX125" fmla="*/ 511175 w 892174"/>
                <a:gd name="connsiteY125" fmla="*/ 514351 h 1441451"/>
                <a:gd name="connsiteX126" fmla="*/ 504825 w 892174"/>
                <a:gd name="connsiteY126" fmla="*/ 523876 h 1441451"/>
                <a:gd name="connsiteX127" fmla="*/ 504825 w 892174"/>
                <a:gd name="connsiteY127" fmla="*/ 530226 h 1441451"/>
                <a:gd name="connsiteX128" fmla="*/ 504825 w 892174"/>
                <a:gd name="connsiteY128" fmla="*/ 536576 h 1441451"/>
                <a:gd name="connsiteX129" fmla="*/ 501650 w 892174"/>
                <a:gd name="connsiteY129" fmla="*/ 539751 h 1441451"/>
                <a:gd name="connsiteX130" fmla="*/ 498475 w 892174"/>
                <a:gd name="connsiteY130" fmla="*/ 539751 h 1441451"/>
                <a:gd name="connsiteX131" fmla="*/ 498475 w 892174"/>
                <a:gd name="connsiteY131" fmla="*/ 542926 h 1441451"/>
                <a:gd name="connsiteX132" fmla="*/ 495300 w 892174"/>
                <a:gd name="connsiteY132" fmla="*/ 542926 h 1441451"/>
                <a:gd name="connsiteX133" fmla="*/ 495300 w 892174"/>
                <a:gd name="connsiteY133" fmla="*/ 546101 h 1441451"/>
                <a:gd name="connsiteX134" fmla="*/ 498475 w 892174"/>
                <a:gd name="connsiteY134" fmla="*/ 546101 h 1441451"/>
                <a:gd name="connsiteX135" fmla="*/ 498475 w 892174"/>
                <a:gd name="connsiteY135" fmla="*/ 549276 h 1441451"/>
                <a:gd name="connsiteX136" fmla="*/ 492125 w 892174"/>
                <a:gd name="connsiteY136" fmla="*/ 558801 h 1441451"/>
                <a:gd name="connsiteX137" fmla="*/ 488950 w 892174"/>
                <a:gd name="connsiteY137" fmla="*/ 565151 h 1441451"/>
                <a:gd name="connsiteX138" fmla="*/ 488950 w 892174"/>
                <a:gd name="connsiteY138" fmla="*/ 574676 h 1441451"/>
                <a:gd name="connsiteX139" fmla="*/ 485775 w 892174"/>
                <a:gd name="connsiteY139" fmla="*/ 584201 h 1441451"/>
                <a:gd name="connsiteX140" fmla="*/ 482600 w 892174"/>
                <a:gd name="connsiteY140" fmla="*/ 584201 h 1441451"/>
                <a:gd name="connsiteX141" fmla="*/ 479425 w 892174"/>
                <a:gd name="connsiteY141" fmla="*/ 584201 h 1441451"/>
                <a:gd name="connsiteX142" fmla="*/ 476250 w 892174"/>
                <a:gd name="connsiteY142" fmla="*/ 584201 h 1441451"/>
                <a:gd name="connsiteX143" fmla="*/ 476250 w 892174"/>
                <a:gd name="connsiteY143" fmla="*/ 587376 h 1441451"/>
                <a:gd name="connsiteX144" fmla="*/ 476250 w 892174"/>
                <a:gd name="connsiteY144" fmla="*/ 590551 h 1441451"/>
                <a:gd name="connsiteX145" fmla="*/ 476250 w 892174"/>
                <a:gd name="connsiteY145" fmla="*/ 593726 h 1441451"/>
                <a:gd name="connsiteX146" fmla="*/ 479425 w 892174"/>
                <a:gd name="connsiteY146" fmla="*/ 593726 h 1441451"/>
                <a:gd name="connsiteX147" fmla="*/ 482600 w 892174"/>
                <a:gd name="connsiteY147" fmla="*/ 593726 h 1441451"/>
                <a:gd name="connsiteX148" fmla="*/ 482600 w 892174"/>
                <a:gd name="connsiteY148" fmla="*/ 596901 h 1441451"/>
                <a:gd name="connsiteX149" fmla="*/ 482600 w 892174"/>
                <a:gd name="connsiteY149" fmla="*/ 600076 h 1441451"/>
                <a:gd name="connsiteX150" fmla="*/ 479425 w 892174"/>
                <a:gd name="connsiteY150" fmla="*/ 612776 h 1441451"/>
                <a:gd name="connsiteX151" fmla="*/ 476250 w 892174"/>
                <a:gd name="connsiteY151" fmla="*/ 615951 h 1441451"/>
                <a:gd name="connsiteX152" fmla="*/ 479425 w 892174"/>
                <a:gd name="connsiteY152" fmla="*/ 615951 h 1441451"/>
                <a:gd name="connsiteX153" fmla="*/ 482600 w 892174"/>
                <a:gd name="connsiteY153" fmla="*/ 619126 h 1441451"/>
                <a:gd name="connsiteX154" fmla="*/ 485775 w 892174"/>
                <a:gd name="connsiteY154" fmla="*/ 619126 h 1441451"/>
                <a:gd name="connsiteX155" fmla="*/ 485775 w 892174"/>
                <a:gd name="connsiteY155" fmla="*/ 622301 h 1441451"/>
                <a:gd name="connsiteX156" fmla="*/ 485775 w 892174"/>
                <a:gd name="connsiteY156" fmla="*/ 625476 h 1441451"/>
                <a:gd name="connsiteX157" fmla="*/ 482600 w 892174"/>
                <a:gd name="connsiteY157" fmla="*/ 635001 h 1441451"/>
                <a:gd name="connsiteX158" fmla="*/ 479425 w 892174"/>
                <a:gd name="connsiteY158" fmla="*/ 641351 h 1441451"/>
                <a:gd name="connsiteX159" fmla="*/ 476250 w 892174"/>
                <a:gd name="connsiteY159" fmla="*/ 641351 h 1441451"/>
                <a:gd name="connsiteX160" fmla="*/ 469900 w 892174"/>
                <a:gd name="connsiteY160" fmla="*/ 644526 h 1441451"/>
                <a:gd name="connsiteX161" fmla="*/ 466725 w 892174"/>
                <a:gd name="connsiteY161" fmla="*/ 644526 h 1441451"/>
                <a:gd name="connsiteX162" fmla="*/ 460375 w 892174"/>
                <a:gd name="connsiteY162" fmla="*/ 654051 h 1441451"/>
                <a:gd name="connsiteX163" fmla="*/ 460375 w 892174"/>
                <a:gd name="connsiteY163" fmla="*/ 657226 h 1441451"/>
                <a:gd name="connsiteX164" fmla="*/ 460375 w 892174"/>
                <a:gd name="connsiteY164" fmla="*/ 663576 h 1441451"/>
                <a:gd name="connsiteX165" fmla="*/ 463550 w 892174"/>
                <a:gd name="connsiteY165" fmla="*/ 663576 h 1441451"/>
                <a:gd name="connsiteX166" fmla="*/ 463550 w 892174"/>
                <a:gd name="connsiteY166" fmla="*/ 666751 h 1441451"/>
                <a:gd name="connsiteX167" fmla="*/ 466725 w 892174"/>
                <a:gd name="connsiteY167" fmla="*/ 666751 h 1441451"/>
                <a:gd name="connsiteX168" fmla="*/ 466725 w 892174"/>
                <a:gd name="connsiteY168" fmla="*/ 669926 h 1441451"/>
                <a:gd name="connsiteX169" fmla="*/ 463550 w 892174"/>
                <a:gd name="connsiteY169" fmla="*/ 676276 h 1441451"/>
                <a:gd name="connsiteX170" fmla="*/ 463550 w 892174"/>
                <a:gd name="connsiteY170" fmla="*/ 679451 h 1441451"/>
                <a:gd name="connsiteX171" fmla="*/ 460375 w 892174"/>
                <a:gd name="connsiteY171" fmla="*/ 679451 h 1441451"/>
                <a:gd name="connsiteX172" fmla="*/ 454025 w 892174"/>
                <a:gd name="connsiteY172" fmla="*/ 695326 h 1441451"/>
                <a:gd name="connsiteX173" fmla="*/ 450850 w 892174"/>
                <a:gd name="connsiteY173" fmla="*/ 698501 h 1441451"/>
                <a:gd name="connsiteX174" fmla="*/ 454025 w 892174"/>
                <a:gd name="connsiteY174" fmla="*/ 698501 h 1441451"/>
                <a:gd name="connsiteX175" fmla="*/ 460375 w 892174"/>
                <a:gd name="connsiteY175" fmla="*/ 695326 h 1441451"/>
                <a:gd name="connsiteX176" fmla="*/ 463550 w 892174"/>
                <a:gd name="connsiteY176" fmla="*/ 698501 h 1441451"/>
                <a:gd name="connsiteX177" fmla="*/ 466725 w 892174"/>
                <a:gd name="connsiteY177" fmla="*/ 698501 h 1441451"/>
                <a:gd name="connsiteX178" fmla="*/ 476250 w 892174"/>
                <a:gd name="connsiteY178" fmla="*/ 714376 h 1441451"/>
                <a:gd name="connsiteX179" fmla="*/ 476250 w 892174"/>
                <a:gd name="connsiteY179" fmla="*/ 717551 h 1441451"/>
                <a:gd name="connsiteX180" fmla="*/ 479425 w 892174"/>
                <a:gd name="connsiteY180" fmla="*/ 717551 h 1441451"/>
                <a:gd name="connsiteX181" fmla="*/ 479425 w 892174"/>
                <a:gd name="connsiteY181" fmla="*/ 720726 h 1441451"/>
                <a:gd name="connsiteX182" fmla="*/ 488950 w 892174"/>
                <a:gd name="connsiteY182" fmla="*/ 717551 h 1441451"/>
                <a:gd name="connsiteX183" fmla="*/ 492125 w 892174"/>
                <a:gd name="connsiteY183" fmla="*/ 714376 h 1441451"/>
                <a:gd name="connsiteX184" fmla="*/ 492125 w 892174"/>
                <a:gd name="connsiteY184" fmla="*/ 711201 h 1441451"/>
                <a:gd name="connsiteX185" fmla="*/ 495300 w 892174"/>
                <a:gd name="connsiteY185" fmla="*/ 708026 h 1441451"/>
                <a:gd name="connsiteX186" fmla="*/ 498475 w 892174"/>
                <a:gd name="connsiteY186" fmla="*/ 708026 h 1441451"/>
                <a:gd name="connsiteX187" fmla="*/ 504825 w 892174"/>
                <a:gd name="connsiteY187" fmla="*/ 704851 h 1441451"/>
                <a:gd name="connsiteX188" fmla="*/ 508000 w 892174"/>
                <a:gd name="connsiteY188" fmla="*/ 708026 h 1441451"/>
                <a:gd name="connsiteX189" fmla="*/ 517525 w 892174"/>
                <a:gd name="connsiteY189" fmla="*/ 698501 h 1441451"/>
                <a:gd name="connsiteX190" fmla="*/ 527050 w 892174"/>
                <a:gd name="connsiteY190" fmla="*/ 692151 h 1441451"/>
                <a:gd name="connsiteX191" fmla="*/ 527050 w 892174"/>
                <a:gd name="connsiteY191" fmla="*/ 688976 h 1441451"/>
                <a:gd name="connsiteX192" fmla="*/ 536575 w 892174"/>
                <a:gd name="connsiteY192" fmla="*/ 682626 h 1441451"/>
                <a:gd name="connsiteX193" fmla="*/ 539750 w 892174"/>
                <a:gd name="connsiteY193" fmla="*/ 685801 h 1441451"/>
                <a:gd name="connsiteX194" fmla="*/ 539750 w 892174"/>
                <a:gd name="connsiteY194" fmla="*/ 688976 h 1441451"/>
                <a:gd name="connsiteX195" fmla="*/ 542925 w 892174"/>
                <a:gd name="connsiteY195" fmla="*/ 698501 h 1441451"/>
                <a:gd name="connsiteX196" fmla="*/ 549275 w 892174"/>
                <a:gd name="connsiteY196" fmla="*/ 698501 h 1441451"/>
                <a:gd name="connsiteX197" fmla="*/ 552450 w 892174"/>
                <a:gd name="connsiteY197" fmla="*/ 701676 h 1441451"/>
                <a:gd name="connsiteX198" fmla="*/ 552450 w 892174"/>
                <a:gd name="connsiteY198" fmla="*/ 704851 h 1441451"/>
                <a:gd name="connsiteX199" fmla="*/ 555625 w 892174"/>
                <a:gd name="connsiteY199" fmla="*/ 704851 h 1441451"/>
                <a:gd name="connsiteX200" fmla="*/ 555625 w 892174"/>
                <a:gd name="connsiteY200" fmla="*/ 708026 h 1441451"/>
                <a:gd name="connsiteX201" fmla="*/ 552450 w 892174"/>
                <a:gd name="connsiteY201" fmla="*/ 708026 h 1441451"/>
                <a:gd name="connsiteX202" fmla="*/ 552450 w 892174"/>
                <a:gd name="connsiteY202" fmla="*/ 711201 h 1441451"/>
                <a:gd name="connsiteX203" fmla="*/ 549275 w 892174"/>
                <a:gd name="connsiteY203" fmla="*/ 717551 h 1441451"/>
                <a:gd name="connsiteX204" fmla="*/ 549275 w 892174"/>
                <a:gd name="connsiteY204" fmla="*/ 720726 h 1441451"/>
                <a:gd name="connsiteX205" fmla="*/ 552450 w 892174"/>
                <a:gd name="connsiteY205" fmla="*/ 720726 h 1441451"/>
                <a:gd name="connsiteX206" fmla="*/ 555625 w 892174"/>
                <a:gd name="connsiteY206" fmla="*/ 720726 h 1441451"/>
                <a:gd name="connsiteX207" fmla="*/ 558800 w 892174"/>
                <a:gd name="connsiteY207" fmla="*/ 727076 h 1441451"/>
                <a:gd name="connsiteX208" fmla="*/ 555625 w 892174"/>
                <a:gd name="connsiteY208" fmla="*/ 730251 h 1441451"/>
                <a:gd name="connsiteX209" fmla="*/ 552450 w 892174"/>
                <a:gd name="connsiteY209" fmla="*/ 733426 h 1441451"/>
                <a:gd name="connsiteX210" fmla="*/ 555625 w 892174"/>
                <a:gd name="connsiteY210" fmla="*/ 742951 h 1441451"/>
                <a:gd name="connsiteX211" fmla="*/ 555625 w 892174"/>
                <a:gd name="connsiteY211" fmla="*/ 752476 h 1441451"/>
                <a:gd name="connsiteX212" fmla="*/ 555625 w 892174"/>
                <a:gd name="connsiteY212" fmla="*/ 758826 h 1441451"/>
                <a:gd name="connsiteX213" fmla="*/ 558800 w 892174"/>
                <a:gd name="connsiteY213" fmla="*/ 762001 h 1441451"/>
                <a:gd name="connsiteX214" fmla="*/ 561975 w 892174"/>
                <a:gd name="connsiteY214" fmla="*/ 765176 h 1441451"/>
                <a:gd name="connsiteX215" fmla="*/ 561975 w 892174"/>
                <a:gd name="connsiteY215" fmla="*/ 768351 h 1441451"/>
                <a:gd name="connsiteX216" fmla="*/ 565150 w 892174"/>
                <a:gd name="connsiteY216" fmla="*/ 774701 h 1441451"/>
                <a:gd name="connsiteX217" fmla="*/ 571500 w 892174"/>
                <a:gd name="connsiteY217" fmla="*/ 787401 h 1441451"/>
                <a:gd name="connsiteX218" fmla="*/ 568325 w 892174"/>
                <a:gd name="connsiteY218" fmla="*/ 790576 h 1441451"/>
                <a:gd name="connsiteX219" fmla="*/ 571500 w 892174"/>
                <a:gd name="connsiteY219" fmla="*/ 793751 h 1441451"/>
                <a:gd name="connsiteX220" fmla="*/ 571500 w 892174"/>
                <a:gd name="connsiteY220" fmla="*/ 800101 h 1441451"/>
                <a:gd name="connsiteX221" fmla="*/ 574675 w 892174"/>
                <a:gd name="connsiteY221" fmla="*/ 803276 h 1441451"/>
                <a:gd name="connsiteX222" fmla="*/ 581025 w 892174"/>
                <a:gd name="connsiteY222" fmla="*/ 812801 h 1441451"/>
                <a:gd name="connsiteX223" fmla="*/ 584200 w 892174"/>
                <a:gd name="connsiteY223" fmla="*/ 812801 h 1441451"/>
                <a:gd name="connsiteX224" fmla="*/ 587375 w 892174"/>
                <a:gd name="connsiteY224" fmla="*/ 815976 h 1441451"/>
                <a:gd name="connsiteX225" fmla="*/ 584200 w 892174"/>
                <a:gd name="connsiteY225" fmla="*/ 822326 h 1441451"/>
                <a:gd name="connsiteX226" fmla="*/ 584200 w 892174"/>
                <a:gd name="connsiteY226" fmla="*/ 825501 h 1441451"/>
                <a:gd name="connsiteX227" fmla="*/ 584200 w 892174"/>
                <a:gd name="connsiteY227" fmla="*/ 831851 h 1441451"/>
                <a:gd name="connsiteX228" fmla="*/ 581025 w 892174"/>
                <a:gd name="connsiteY228" fmla="*/ 835026 h 1441451"/>
                <a:gd name="connsiteX229" fmla="*/ 577850 w 892174"/>
                <a:gd name="connsiteY229" fmla="*/ 835026 h 1441451"/>
                <a:gd name="connsiteX230" fmla="*/ 574675 w 892174"/>
                <a:gd name="connsiteY230" fmla="*/ 835026 h 1441451"/>
                <a:gd name="connsiteX231" fmla="*/ 577850 w 892174"/>
                <a:gd name="connsiteY231" fmla="*/ 838201 h 1441451"/>
                <a:gd name="connsiteX232" fmla="*/ 577850 w 892174"/>
                <a:gd name="connsiteY232" fmla="*/ 841376 h 1441451"/>
                <a:gd name="connsiteX233" fmla="*/ 577850 w 892174"/>
                <a:gd name="connsiteY233" fmla="*/ 844551 h 1441451"/>
                <a:gd name="connsiteX234" fmla="*/ 581025 w 892174"/>
                <a:gd name="connsiteY234" fmla="*/ 850901 h 1441451"/>
                <a:gd name="connsiteX235" fmla="*/ 584200 w 892174"/>
                <a:gd name="connsiteY235" fmla="*/ 857251 h 1441451"/>
                <a:gd name="connsiteX236" fmla="*/ 593725 w 892174"/>
                <a:gd name="connsiteY236" fmla="*/ 863601 h 1441451"/>
                <a:gd name="connsiteX237" fmla="*/ 606425 w 892174"/>
                <a:gd name="connsiteY237" fmla="*/ 863601 h 1441451"/>
                <a:gd name="connsiteX238" fmla="*/ 609600 w 892174"/>
                <a:gd name="connsiteY238" fmla="*/ 866776 h 1441451"/>
                <a:gd name="connsiteX239" fmla="*/ 612775 w 892174"/>
                <a:gd name="connsiteY239" fmla="*/ 866776 h 1441451"/>
                <a:gd name="connsiteX240" fmla="*/ 622300 w 892174"/>
                <a:gd name="connsiteY240" fmla="*/ 873126 h 1441451"/>
                <a:gd name="connsiteX241" fmla="*/ 622300 w 892174"/>
                <a:gd name="connsiteY241" fmla="*/ 876301 h 1441451"/>
                <a:gd name="connsiteX242" fmla="*/ 619125 w 892174"/>
                <a:gd name="connsiteY242" fmla="*/ 876301 h 1441451"/>
                <a:gd name="connsiteX243" fmla="*/ 619125 w 892174"/>
                <a:gd name="connsiteY243" fmla="*/ 879476 h 1441451"/>
                <a:gd name="connsiteX244" fmla="*/ 622300 w 892174"/>
                <a:gd name="connsiteY244" fmla="*/ 882651 h 1441451"/>
                <a:gd name="connsiteX245" fmla="*/ 625475 w 892174"/>
                <a:gd name="connsiteY245" fmla="*/ 895351 h 1441451"/>
                <a:gd name="connsiteX246" fmla="*/ 628650 w 892174"/>
                <a:gd name="connsiteY246" fmla="*/ 901701 h 1441451"/>
                <a:gd name="connsiteX247" fmla="*/ 625475 w 892174"/>
                <a:gd name="connsiteY247" fmla="*/ 904876 h 1441451"/>
                <a:gd name="connsiteX248" fmla="*/ 622300 w 892174"/>
                <a:gd name="connsiteY248" fmla="*/ 904876 h 1441451"/>
                <a:gd name="connsiteX249" fmla="*/ 622300 w 892174"/>
                <a:gd name="connsiteY249" fmla="*/ 908051 h 1441451"/>
                <a:gd name="connsiteX250" fmla="*/ 625475 w 892174"/>
                <a:gd name="connsiteY250" fmla="*/ 917576 h 1441451"/>
                <a:gd name="connsiteX251" fmla="*/ 628650 w 892174"/>
                <a:gd name="connsiteY251" fmla="*/ 920751 h 1441451"/>
                <a:gd name="connsiteX252" fmla="*/ 628650 w 892174"/>
                <a:gd name="connsiteY252" fmla="*/ 923926 h 1441451"/>
                <a:gd name="connsiteX253" fmla="*/ 628650 w 892174"/>
                <a:gd name="connsiteY253" fmla="*/ 927101 h 1441451"/>
                <a:gd name="connsiteX254" fmla="*/ 628650 w 892174"/>
                <a:gd name="connsiteY254" fmla="*/ 930276 h 1441451"/>
                <a:gd name="connsiteX255" fmla="*/ 628650 w 892174"/>
                <a:gd name="connsiteY255" fmla="*/ 936626 h 1441451"/>
                <a:gd name="connsiteX256" fmla="*/ 628650 w 892174"/>
                <a:gd name="connsiteY256" fmla="*/ 939801 h 1441451"/>
                <a:gd name="connsiteX257" fmla="*/ 631825 w 892174"/>
                <a:gd name="connsiteY257" fmla="*/ 939801 h 1441451"/>
                <a:gd name="connsiteX258" fmla="*/ 631825 w 892174"/>
                <a:gd name="connsiteY258" fmla="*/ 942976 h 1441451"/>
                <a:gd name="connsiteX259" fmla="*/ 647700 w 892174"/>
                <a:gd name="connsiteY259" fmla="*/ 958851 h 1441451"/>
                <a:gd name="connsiteX260" fmla="*/ 650874 w 892174"/>
                <a:gd name="connsiteY260" fmla="*/ 955677 h 1441451"/>
                <a:gd name="connsiteX261" fmla="*/ 650874 w 892174"/>
                <a:gd name="connsiteY261" fmla="*/ 955676 h 1441451"/>
                <a:gd name="connsiteX262" fmla="*/ 650874 w 892174"/>
                <a:gd name="connsiteY262" fmla="*/ 952501 h 1441451"/>
                <a:gd name="connsiteX263" fmla="*/ 650874 w 892174"/>
                <a:gd name="connsiteY263" fmla="*/ 949326 h 1441451"/>
                <a:gd name="connsiteX264" fmla="*/ 650874 w 892174"/>
                <a:gd name="connsiteY264" fmla="*/ 946151 h 1441451"/>
                <a:gd name="connsiteX265" fmla="*/ 650874 w 892174"/>
                <a:gd name="connsiteY265" fmla="*/ 942976 h 1441451"/>
                <a:gd name="connsiteX266" fmla="*/ 660399 w 892174"/>
                <a:gd name="connsiteY266" fmla="*/ 936626 h 1441451"/>
                <a:gd name="connsiteX267" fmla="*/ 666749 w 892174"/>
                <a:gd name="connsiteY267" fmla="*/ 933451 h 1441451"/>
                <a:gd name="connsiteX268" fmla="*/ 682624 w 892174"/>
                <a:gd name="connsiteY268" fmla="*/ 939801 h 1441451"/>
                <a:gd name="connsiteX269" fmla="*/ 685799 w 892174"/>
                <a:gd name="connsiteY269" fmla="*/ 939801 h 1441451"/>
                <a:gd name="connsiteX270" fmla="*/ 688974 w 892174"/>
                <a:gd name="connsiteY270" fmla="*/ 939801 h 1441451"/>
                <a:gd name="connsiteX271" fmla="*/ 698499 w 892174"/>
                <a:gd name="connsiteY271" fmla="*/ 942976 h 1441451"/>
                <a:gd name="connsiteX272" fmla="*/ 701674 w 892174"/>
                <a:gd name="connsiteY272" fmla="*/ 942976 h 1441451"/>
                <a:gd name="connsiteX273" fmla="*/ 708024 w 892174"/>
                <a:gd name="connsiteY273" fmla="*/ 949326 h 1441451"/>
                <a:gd name="connsiteX274" fmla="*/ 711199 w 892174"/>
                <a:gd name="connsiteY274" fmla="*/ 949326 h 1441451"/>
                <a:gd name="connsiteX275" fmla="*/ 714374 w 892174"/>
                <a:gd name="connsiteY275" fmla="*/ 946151 h 1441451"/>
                <a:gd name="connsiteX276" fmla="*/ 714374 w 892174"/>
                <a:gd name="connsiteY276" fmla="*/ 942976 h 1441451"/>
                <a:gd name="connsiteX277" fmla="*/ 717549 w 892174"/>
                <a:gd name="connsiteY277" fmla="*/ 939801 h 1441451"/>
                <a:gd name="connsiteX278" fmla="*/ 717549 w 892174"/>
                <a:gd name="connsiteY278" fmla="*/ 936626 h 1441451"/>
                <a:gd name="connsiteX279" fmla="*/ 717549 w 892174"/>
                <a:gd name="connsiteY279" fmla="*/ 933451 h 1441451"/>
                <a:gd name="connsiteX280" fmla="*/ 727074 w 892174"/>
                <a:gd name="connsiteY280" fmla="*/ 930276 h 1441451"/>
                <a:gd name="connsiteX281" fmla="*/ 730249 w 892174"/>
                <a:gd name="connsiteY281" fmla="*/ 930276 h 1441451"/>
                <a:gd name="connsiteX282" fmla="*/ 733424 w 892174"/>
                <a:gd name="connsiteY282" fmla="*/ 930276 h 1441451"/>
                <a:gd name="connsiteX283" fmla="*/ 733424 w 892174"/>
                <a:gd name="connsiteY283" fmla="*/ 933451 h 1441451"/>
                <a:gd name="connsiteX284" fmla="*/ 736599 w 892174"/>
                <a:gd name="connsiteY284" fmla="*/ 936626 h 1441451"/>
                <a:gd name="connsiteX285" fmla="*/ 739774 w 892174"/>
                <a:gd name="connsiteY285" fmla="*/ 936626 h 1441451"/>
                <a:gd name="connsiteX286" fmla="*/ 755649 w 892174"/>
                <a:gd name="connsiteY286" fmla="*/ 939801 h 1441451"/>
                <a:gd name="connsiteX287" fmla="*/ 771524 w 892174"/>
                <a:gd name="connsiteY287" fmla="*/ 939801 h 1441451"/>
                <a:gd name="connsiteX288" fmla="*/ 771524 w 892174"/>
                <a:gd name="connsiteY288" fmla="*/ 936626 h 1441451"/>
                <a:gd name="connsiteX289" fmla="*/ 774699 w 892174"/>
                <a:gd name="connsiteY289" fmla="*/ 939801 h 1441451"/>
                <a:gd name="connsiteX290" fmla="*/ 784224 w 892174"/>
                <a:gd name="connsiteY290" fmla="*/ 936626 h 1441451"/>
                <a:gd name="connsiteX291" fmla="*/ 784224 w 892174"/>
                <a:gd name="connsiteY291" fmla="*/ 939801 h 1441451"/>
                <a:gd name="connsiteX292" fmla="*/ 787399 w 892174"/>
                <a:gd name="connsiteY292" fmla="*/ 946151 h 1441451"/>
                <a:gd name="connsiteX293" fmla="*/ 787399 w 892174"/>
                <a:gd name="connsiteY293" fmla="*/ 949326 h 1441451"/>
                <a:gd name="connsiteX294" fmla="*/ 790574 w 892174"/>
                <a:gd name="connsiteY294" fmla="*/ 949326 h 1441451"/>
                <a:gd name="connsiteX295" fmla="*/ 800099 w 892174"/>
                <a:gd name="connsiteY295" fmla="*/ 942976 h 1441451"/>
                <a:gd name="connsiteX296" fmla="*/ 806449 w 892174"/>
                <a:gd name="connsiteY296" fmla="*/ 942976 h 1441451"/>
                <a:gd name="connsiteX297" fmla="*/ 809624 w 892174"/>
                <a:gd name="connsiteY297" fmla="*/ 942976 h 1441451"/>
                <a:gd name="connsiteX298" fmla="*/ 812799 w 892174"/>
                <a:gd name="connsiteY298" fmla="*/ 942976 h 1441451"/>
                <a:gd name="connsiteX299" fmla="*/ 815974 w 892174"/>
                <a:gd name="connsiteY299" fmla="*/ 942976 h 1441451"/>
                <a:gd name="connsiteX300" fmla="*/ 822324 w 892174"/>
                <a:gd name="connsiteY300" fmla="*/ 942976 h 1441451"/>
                <a:gd name="connsiteX301" fmla="*/ 825499 w 892174"/>
                <a:gd name="connsiteY301" fmla="*/ 946151 h 1441451"/>
                <a:gd name="connsiteX302" fmla="*/ 828674 w 892174"/>
                <a:gd name="connsiteY302" fmla="*/ 946151 h 1441451"/>
                <a:gd name="connsiteX303" fmla="*/ 831849 w 892174"/>
                <a:gd name="connsiteY303" fmla="*/ 939801 h 1441451"/>
                <a:gd name="connsiteX304" fmla="*/ 831849 w 892174"/>
                <a:gd name="connsiteY304" fmla="*/ 936626 h 1441451"/>
                <a:gd name="connsiteX305" fmla="*/ 831849 w 892174"/>
                <a:gd name="connsiteY305" fmla="*/ 927101 h 1441451"/>
                <a:gd name="connsiteX306" fmla="*/ 838199 w 892174"/>
                <a:gd name="connsiteY306" fmla="*/ 917576 h 1441451"/>
                <a:gd name="connsiteX307" fmla="*/ 841374 w 892174"/>
                <a:gd name="connsiteY307" fmla="*/ 917576 h 1441451"/>
                <a:gd name="connsiteX308" fmla="*/ 847724 w 892174"/>
                <a:gd name="connsiteY308" fmla="*/ 914401 h 1441451"/>
                <a:gd name="connsiteX309" fmla="*/ 854074 w 892174"/>
                <a:gd name="connsiteY309" fmla="*/ 911226 h 1441451"/>
                <a:gd name="connsiteX310" fmla="*/ 857249 w 892174"/>
                <a:gd name="connsiteY310" fmla="*/ 914401 h 1441451"/>
                <a:gd name="connsiteX311" fmla="*/ 857249 w 892174"/>
                <a:gd name="connsiteY311" fmla="*/ 917576 h 1441451"/>
                <a:gd name="connsiteX312" fmla="*/ 860424 w 892174"/>
                <a:gd name="connsiteY312" fmla="*/ 917576 h 1441451"/>
                <a:gd name="connsiteX313" fmla="*/ 866774 w 892174"/>
                <a:gd name="connsiteY313" fmla="*/ 927101 h 1441451"/>
                <a:gd name="connsiteX314" fmla="*/ 873124 w 892174"/>
                <a:gd name="connsiteY314" fmla="*/ 936626 h 1441451"/>
                <a:gd name="connsiteX315" fmla="*/ 873124 w 892174"/>
                <a:gd name="connsiteY315" fmla="*/ 939801 h 1441451"/>
                <a:gd name="connsiteX316" fmla="*/ 869949 w 892174"/>
                <a:gd name="connsiteY316" fmla="*/ 939801 h 1441451"/>
                <a:gd name="connsiteX317" fmla="*/ 873124 w 892174"/>
                <a:gd name="connsiteY317" fmla="*/ 946151 h 1441451"/>
                <a:gd name="connsiteX318" fmla="*/ 879474 w 892174"/>
                <a:gd name="connsiteY318" fmla="*/ 955676 h 1441451"/>
                <a:gd name="connsiteX319" fmla="*/ 879474 w 892174"/>
                <a:gd name="connsiteY319" fmla="*/ 958851 h 1441451"/>
                <a:gd name="connsiteX320" fmla="*/ 882649 w 892174"/>
                <a:gd name="connsiteY320" fmla="*/ 962026 h 1441451"/>
                <a:gd name="connsiteX321" fmla="*/ 882649 w 892174"/>
                <a:gd name="connsiteY321" fmla="*/ 965201 h 1441451"/>
                <a:gd name="connsiteX322" fmla="*/ 885824 w 892174"/>
                <a:gd name="connsiteY322" fmla="*/ 965201 h 1441451"/>
                <a:gd name="connsiteX323" fmla="*/ 885824 w 892174"/>
                <a:gd name="connsiteY323" fmla="*/ 968376 h 1441451"/>
                <a:gd name="connsiteX324" fmla="*/ 888999 w 892174"/>
                <a:gd name="connsiteY324" fmla="*/ 968376 h 1441451"/>
                <a:gd name="connsiteX325" fmla="*/ 892174 w 892174"/>
                <a:gd name="connsiteY325" fmla="*/ 968376 h 1441451"/>
                <a:gd name="connsiteX326" fmla="*/ 892174 w 892174"/>
                <a:gd name="connsiteY326" fmla="*/ 974726 h 1441451"/>
                <a:gd name="connsiteX327" fmla="*/ 888999 w 892174"/>
                <a:gd name="connsiteY327" fmla="*/ 990601 h 1441451"/>
                <a:gd name="connsiteX328" fmla="*/ 888999 w 892174"/>
                <a:gd name="connsiteY328" fmla="*/ 996951 h 1441451"/>
                <a:gd name="connsiteX329" fmla="*/ 885824 w 892174"/>
                <a:gd name="connsiteY329" fmla="*/ 1009651 h 1441451"/>
                <a:gd name="connsiteX330" fmla="*/ 885824 w 892174"/>
                <a:gd name="connsiteY330" fmla="*/ 1025526 h 1441451"/>
                <a:gd name="connsiteX331" fmla="*/ 882649 w 892174"/>
                <a:gd name="connsiteY331" fmla="*/ 1041401 h 1441451"/>
                <a:gd name="connsiteX332" fmla="*/ 879474 w 892174"/>
                <a:gd name="connsiteY332" fmla="*/ 1060451 h 1441451"/>
                <a:gd name="connsiteX333" fmla="*/ 879474 w 892174"/>
                <a:gd name="connsiteY333" fmla="*/ 1063626 h 1441451"/>
                <a:gd name="connsiteX334" fmla="*/ 879474 w 892174"/>
                <a:gd name="connsiteY334" fmla="*/ 1076326 h 1441451"/>
                <a:gd name="connsiteX335" fmla="*/ 873124 w 892174"/>
                <a:gd name="connsiteY335" fmla="*/ 1130301 h 1441451"/>
                <a:gd name="connsiteX336" fmla="*/ 869949 w 892174"/>
                <a:gd name="connsiteY336" fmla="*/ 1139826 h 1441451"/>
                <a:gd name="connsiteX337" fmla="*/ 869949 w 892174"/>
                <a:gd name="connsiteY337" fmla="*/ 1143001 h 1441451"/>
                <a:gd name="connsiteX338" fmla="*/ 869949 w 892174"/>
                <a:gd name="connsiteY338" fmla="*/ 1146176 h 1441451"/>
                <a:gd name="connsiteX339" fmla="*/ 869949 w 892174"/>
                <a:gd name="connsiteY339" fmla="*/ 1149351 h 1441451"/>
                <a:gd name="connsiteX340" fmla="*/ 869950 w 892174"/>
                <a:gd name="connsiteY340" fmla="*/ 1149351 h 1441451"/>
                <a:gd name="connsiteX341" fmla="*/ 869950 w 892174"/>
                <a:gd name="connsiteY341" fmla="*/ 1152526 h 1441451"/>
                <a:gd name="connsiteX342" fmla="*/ 869950 w 892174"/>
                <a:gd name="connsiteY342" fmla="*/ 1158876 h 1441451"/>
                <a:gd name="connsiteX343" fmla="*/ 866775 w 892174"/>
                <a:gd name="connsiteY343" fmla="*/ 1177926 h 1441451"/>
                <a:gd name="connsiteX344" fmla="*/ 866775 w 892174"/>
                <a:gd name="connsiteY344" fmla="*/ 1181101 h 1441451"/>
                <a:gd name="connsiteX345" fmla="*/ 866775 w 892174"/>
                <a:gd name="connsiteY345" fmla="*/ 1184276 h 1441451"/>
                <a:gd name="connsiteX346" fmla="*/ 866775 w 892174"/>
                <a:gd name="connsiteY346" fmla="*/ 1190626 h 1441451"/>
                <a:gd name="connsiteX347" fmla="*/ 863600 w 892174"/>
                <a:gd name="connsiteY347" fmla="*/ 1203326 h 1441451"/>
                <a:gd name="connsiteX348" fmla="*/ 860425 w 892174"/>
                <a:gd name="connsiteY348" fmla="*/ 1216026 h 1441451"/>
                <a:gd name="connsiteX349" fmla="*/ 860425 w 892174"/>
                <a:gd name="connsiteY349" fmla="*/ 1222376 h 1441451"/>
                <a:gd name="connsiteX350" fmla="*/ 860425 w 892174"/>
                <a:gd name="connsiteY350" fmla="*/ 1228726 h 1441451"/>
                <a:gd name="connsiteX351" fmla="*/ 860425 w 892174"/>
                <a:gd name="connsiteY351" fmla="*/ 1231901 h 1441451"/>
                <a:gd name="connsiteX352" fmla="*/ 857250 w 892174"/>
                <a:gd name="connsiteY352" fmla="*/ 1244601 h 1441451"/>
                <a:gd name="connsiteX353" fmla="*/ 857250 w 892174"/>
                <a:gd name="connsiteY353" fmla="*/ 1263651 h 1441451"/>
                <a:gd name="connsiteX354" fmla="*/ 854075 w 892174"/>
                <a:gd name="connsiteY354" fmla="*/ 1285876 h 1441451"/>
                <a:gd name="connsiteX355" fmla="*/ 847725 w 892174"/>
                <a:gd name="connsiteY355" fmla="*/ 1323976 h 1441451"/>
                <a:gd name="connsiteX356" fmla="*/ 844550 w 892174"/>
                <a:gd name="connsiteY356" fmla="*/ 1343026 h 1441451"/>
                <a:gd name="connsiteX357" fmla="*/ 844550 w 892174"/>
                <a:gd name="connsiteY357" fmla="*/ 1346201 h 1441451"/>
                <a:gd name="connsiteX358" fmla="*/ 844550 w 892174"/>
                <a:gd name="connsiteY358" fmla="*/ 1362076 h 1441451"/>
                <a:gd name="connsiteX359" fmla="*/ 841375 w 892174"/>
                <a:gd name="connsiteY359" fmla="*/ 1377951 h 1441451"/>
                <a:gd name="connsiteX360" fmla="*/ 838200 w 892174"/>
                <a:gd name="connsiteY360" fmla="*/ 1397001 h 1441451"/>
                <a:gd name="connsiteX361" fmla="*/ 838200 w 892174"/>
                <a:gd name="connsiteY361" fmla="*/ 1412876 h 1441451"/>
                <a:gd name="connsiteX362" fmla="*/ 835025 w 892174"/>
                <a:gd name="connsiteY362" fmla="*/ 1435101 h 1441451"/>
                <a:gd name="connsiteX363" fmla="*/ 835025 w 892174"/>
                <a:gd name="connsiteY363" fmla="*/ 1438276 h 1441451"/>
                <a:gd name="connsiteX364" fmla="*/ 835025 w 892174"/>
                <a:gd name="connsiteY364" fmla="*/ 1441451 h 1441451"/>
                <a:gd name="connsiteX365" fmla="*/ 822325 w 892174"/>
                <a:gd name="connsiteY365" fmla="*/ 1438276 h 1441451"/>
                <a:gd name="connsiteX366" fmla="*/ 803275 w 892174"/>
                <a:gd name="connsiteY366" fmla="*/ 1435101 h 1441451"/>
                <a:gd name="connsiteX367" fmla="*/ 781050 w 892174"/>
                <a:gd name="connsiteY367" fmla="*/ 1435101 h 1441451"/>
                <a:gd name="connsiteX368" fmla="*/ 768350 w 892174"/>
                <a:gd name="connsiteY368" fmla="*/ 1431926 h 1441451"/>
                <a:gd name="connsiteX369" fmla="*/ 730250 w 892174"/>
                <a:gd name="connsiteY369" fmla="*/ 1425576 h 1441451"/>
                <a:gd name="connsiteX370" fmla="*/ 692150 w 892174"/>
                <a:gd name="connsiteY370" fmla="*/ 1422401 h 1441451"/>
                <a:gd name="connsiteX371" fmla="*/ 685800 w 892174"/>
                <a:gd name="connsiteY371" fmla="*/ 1422401 h 1441451"/>
                <a:gd name="connsiteX372" fmla="*/ 676275 w 892174"/>
                <a:gd name="connsiteY372" fmla="*/ 1419226 h 1441451"/>
                <a:gd name="connsiteX373" fmla="*/ 673100 w 892174"/>
                <a:gd name="connsiteY373" fmla="*/ 1419226 h 1441451"/>
                <a:gd name="connsiteX374" fmla="*/ 669925 w 892174"/>
                <a:gd name="connsiteY374" fmla="*/ 1419226 h 1441451"/>
                <a:gd name="connsiteX375" fmla="*/ 650875 w 892174"/>
                <a:gd name="connsiteY375" fmla="*/ 1416051 h 1441451"/>
                <a:gd name="connsiteX376" fmla="*/ 631825 w 892174"/>
                <a:gd name="connsiteY376" fmla="*/ 1412876 h 1441451"/>
                <a:gd name="connsiteX377" fmla="*/ 587375 w 892174"/>
                <a:gd name="connsiteY377" fmla="*/ 1406526 h 1441451"/>
                <a:gd name="connsiteX378" fmla="*/ 565150 w 892174"/>
                <a:gd name="connsiteY378" fmla="*/ 1403351 h 1441451"/>
                <a:gd name="connsiteX379" fmla="*/ 558800 w 892174"/>
                <a:gd name="connsiteY379" fmla="*/ 1403351 h 1441451"/>
                <a:gd name="connsiteX380" fmla="*/ 552450 w 892174"/>
                <a:gd name="connsiteY380" fmla="*/ 1403351 h 1441451"/>
                <a:gd name="connsiteX381" fmla="*/ 530225 w 892174"/>
                <a:gd name="connsiteY381" fmla="*/ 1400176 h 1441451"/>
                <a:gd name="connsiteX382" fmla="*/ 508000 w 892174"/>
                <a:gd name="connsiteY382" fmla="*/ 1397001 h 1441451"/>
                <a:gd name="connsiteX383" fmla="*/ 444500 w 892174"/>
                <a:gd name="connsiteY383" fmla="*/ 1387476 h 1441451"/>
                <a:gd name="connsiteX384" fmla="*/ 438150 w 892174"/>
                <a:gd name="connsiteY384" fmla="*/ 1387476 h 1441451"/>
                <a:gd name="connsiteX385" fmla="*/ 434975 w 892174"/>
                <a:gd name="connsiteY385" fmla="*/ 1387476 h 1441451"/>
                <a:gd name="connsiteX386" fmla="*/ 434975 w 892174"/>
                <a:gd name="connsiteY386" fmla="*/ 1384301 h 1441451"/>
                <a:gd name="connsiteX387" fmla="*/ 425450 w 892174"/>
                <a:gd name="connsiteY387" fmla="*/ 1384301 h 1441451"/>
                <a:gd name="connsiteX388" fmla="*/ 415925 w 892174"/>
                <a:gd name="connsiteY388" fmla="*/ 1381126 h 1441451"/>
                <a:gd name="connsiteX389" fmla="*/ 400050 w 892174"/>
                <a:gd name="connsiteY389" fmla="*/ 1377951 h 1441451"/>
                <a:gd name="connsiteX390" fmla="*/ 381000 w 892174"/>
                <a:gd name="connsiteY390" fmla="*/ 1377951 h 1441451"/>
                <a:gd name="connsiteX391" fmla="*/ 368300 w 892174"/>
                <a:gd name="connsiteY391" fmla="*/ 1374776 h 1441451"/>
                <a:gd name="connsiteX392" fmla="*/ 355600 w 892174"/>
                <a:gd name="connsiteY392" fmla="*/ 1371601 h 1441451"/>
                <a:gd name="connsiteX393" fmla="*/ 352425 w 892174"/>
                <a:gd name="connsiteY393" fmla="*/ 1371601 h 1441451"/>
                <a:gd name="connsiteX394" fmla="*/ 349250 w 892174"/>
                <a:gd name="connsiteY394" fmla="*/ 1371601 h 1441451"/>
                <a:gd name="connsiteX395" fmla="*/ 346075 w 892174"/>
                <a:gd name="connsiteY395" fmla="*/ 1371601 h 1441451"/>
                <a:gd name="connsiteX396" fmla="*/ 336550 w 892174"/>
                <a:gd name="connsiteY396" fmla="*/ 1368426 h 1441451"/>
                <a:gd name="connsiteX397" fmla="*/ 320675 w 892174"/>
                <a:gd name="connsiteY397" fmla="*/ 1365251 h 1441451"/>
                <a:gd name="connsiteX398" fmla="*/ 314325 w 892174"/>
                <a:gd name="connsiteY398" fmla="*/ 1365251 h 1441451"/>
                <a:gd name="connsiteX399" fmla="*/ 311150 w 892174"/>
                <a:gd name="connsiteY399" fmla="*/ 1365251 h 1441451"/>
                <a:gd name="connsiteX400" fmla="*/ 292100 w 892174"/>
                <a:gd name="connsiteY400" fmla="*/ 1362076 h 1441451"/>
                <a:gd name="connsiteX401" fmla="*/ 282575 w 892174"/>
                <a:gd name="connsiteY401" fmla="*/ 1358901 h 1441451"/>
                <a:gd name="connsiteX402" fmla="*/ 276225 w 892174"/>
                <a:gd name="connsiteY402" fmla="*/ 1358901 h 1441451"/>
                <a:gd name="connsiteX403" fmla="*/ 273050 w 892174"/>
                <a:gd name="connsiteY403" fmla="*/ 1358901 h 1441451"/>
                <a:gd name="connsiteX404" fmla="*/ 266700 w 892174"/>
                <a:gd name="connsiteY404" fmla="*/ 1358901 h 1441451"/>
                <a:gd name="connsiteX405" fmla="*/ 263525 w 892174"/>
                <a:gd name="connsiteY405" fmla="*/ 1355726 h 1441451"/>
                <a:gd name="connsiteX406" fmla="*/ 260350 w 892174"/>
                <a:gd name="connsiteY406" fmla="*/ 1355726 h 1441451"/>
                <a:gd name="connsiteX407" fmla="*/ 238125 w 892174"/>
                <a:gd name="connsiteY407" fmla="*/ 1352551 h 1441451"/>
                <a:gd name="connsiteX408" fmla="*/ 231775 w 892174"/>
                <a:gd name="connsiteY408" fmla="*/ 1352551 h 1441451"/>
                <a:gd name="connsiteX409" fmla="*/ 187325 w 892174"/>
                <a:gd name="connsiteY409" fmla="*/ 1343026 h 1441451"/>
                <a:gd name="connsiteX410" fmla="*/ 158750 w 892174"/>
                <a:gd name="connsiteY410" fmla="*/ 1339851 h 1441451"/>
                <a:gd name="connsiteX411" fmla="*/ 155575 w 892174"/>
                <a:gd name="connsiteY411" fmla="*/ 1336676 h 1441451"/>
                <a:gd name="connsiteX412" fmla="*/ 152400 w 892174"/>
                <a:gd name="connsiteY412" fmla="*/ 1336676 h 1441451"/>
                <a:gd name="connsiteX413" fmla="*/ 142875 w 892174"/>
                <a:gd name="connsiteY413" fmla="*/ 1336676 h 1441451"/>
                <a:gd name="connsiteX414" fmla="*/ 114300 w 892174"/>
                <a:gd name="connsiteY414" fmla="*/ 1330326 h 1441451"/>
                <a:gd name="connsiteX415" fmla="*/ 92075 w 892174"/>
                <a:gd name="connsiteY415" fmla="*/ 1327151 h 1441451"/>
                <a:gd name="connsiteX416" fmla="*/ 88900 w 892174"/>
                <a:gd name="connsiteY416" fmla="*/ 1327151 h 1441451"/>
                <a:gd name="connsiteX417" fmla="*/ 79375 w 892174"/>
                <a:gd name="connsiteY417" fmla="*/ 1323976 h 1441451"/>
                <a:gd name="connsiteX418" fmla="*/ 73025 w 892174"/>
                <a:gd name="connsiteY418" fmla="*/ 1323976 h 1441451"/>
                <a:gd name="connsiteX419" fmla="*/ 34925 w 892174"/>
                <a:gd name="connsiteY419" fmla="*/ 1314451 h 1441451"/>
                <a:gd name="connsiteX420" fmla="*/ 12700 w 892174"/>
                <a:gd name="connsiteY420" fmla="*/ 1311276 h 1441451"/>
                <a:gd name="connsiteX421" fmla="*/ 0 w 892174"/>
                <a:gd name="connsiteY421" fmla="*/ 1308101 h 1441451"/>
                <a:gd name="connsiteX422" fmla="*/ 6350 w 892174"/>
                <a:gd name="connsiteY422" fmla="*/ 1276351 h 1441451"/>
                <a:gd name="connsiteX423" fmla="*/ 15875 w 892174"/>
                <a:gd name="connsiteY423" fmla="*/ 1222376 h 1441451"/>
                <a:gd name="connsiteX424" fmla="*/ 25400 w 892174"/>
                <a:gd name="connsiteY424" fmla="*/ 1181101 h 1441451"/>
                <a:gd name="connsiteX425" fmla="*/ 25400 w 892174"/>
                <a:gd name="connsiteY425" fmla="*/ 1174751 h 1441451"/>
                <a:gd name="connsiteX426" fmla="*/ 34925 w 892174"/>
                <a:gd name="connsiteY426" fmla="*/ 1120776 h 1441451"/>
                <a:gd name="connsiteX427" fmla="*/ 38100 w 892174"/>
                <a:gd name="connsiteY427" fmla="*/ 1111251 h 1441451"/>
                <a:gd name="connsiteX428" fmla="*/ 41275 w 892174"/>
                <a:gd name="connsiteY428" fmla="*/ 1098551 h 1441451"/>
                <a:gd name="connsiteX429" fmla="*/ 41275 w 892174"/>
                <a:gd name="connsiteY429" fmla="*/ 1092201 h 1441451"/>
                <a:gd name="connsiteX430" fmla="*/ 44450 w 892174"/>
                <a:gd name="connsiteY430" fmla="*/ 1076326 h 1441451"/>
                <a:gd name="connsiteX431" fmla="*/ 44450 w 892174"/>
                <a:gd name="connsiteY431" fmla="*/ 1073151 h 1441451"/>
                <a:gd name="connsiteX432" fmla="*/ 44450 w 892174"/>
                <a:gd name="connsiteY432" fmla="*/ 1069976 h 1441451"/>
                <a:gd name="connsiteX433" fmla="*/ 50800 w 892174"/>
                <a:gd name="connsiteY433" fmla="*/ 1047751 h 1441451"/>
                <a:gd name="connsiteX434" fmla="*/ 53975 w 892174"/>
                <a:gd name="connsiteY434" fmla="*/ 1028701 h 1441451"/>
                <a:gd name="connsiteX435" fmla="*/ 53975 w 892174"/>
                <a:gd name="connsiteY435" fmla="*/ 1022351 h 1441451"/>
                <a:gd name="connsiteX436" fmla="*/ 57150 w 892174"/>
                <a:gd name="connsiteY436" fmla="*/ 1012826 h 1441451"/>
                <a:gd name="connsiteX437" fmla="*/ 60325 w 892174"/>
                <a:gd name="connsiteY437" fmla="*/ 996951 h 1441451"/>
                <a:gd name="connsiteX438" fmla="*/ 60325 w 892174"/>
                <a:gd name="connsiteY438" fmla="*/ 993776 h 1441451"/>
                <a:gd name="connsiteX439" fmla="*/ 60325 w 892174"/>
                <a:gd name="connsiteY439" fmla="*/ 990601 h 1441451"/>
                <a:gd name="connsiteX440" fmla="*/ 60325 w 892174"/>
                <a:gd name="connsiteY440" fmla="*/ 987426 h 1441451"/>
                <a:gd name="connsiteX441" fmla="*/ 63500 w 892174"/>
                <a:gd name="connsiteY441" fmla="*/ 971551 h 1441451"/>
                <a:gd name="connsiteX442" fmla="*/ 63500 w 892174"/>
                <a:gd name="connsiteY442" fmla="*/ 965201 h 1441451"/>
                <a:gd name="connsiteX443" fmla="*/ 66675 w 892174"/>
                <a:gd name="connsiteY443" fmla="*/ 958851 h 1441451"/>
                <a:gd name="connsiteX444" fmla="*/ 73025 w 892174"/>
                <a:gd name="connsiteY444" fmla="*/ 955676 h 1441451"/>
                <a:gd name="connsiteX445" fmla="*/ 73026 w 892174"/>
                <a:gd name="connsiteY445" fmla="*/ 955676 h 1441451"/>
                <a:gd name="connsiteX446" fmla="*/ 73449 w 892174"/>
                <a:gd name="connsiteY446" fmla="*/ 954830 h 1441451"/>
                <a:gd name="connsiteX447" fmla="*/ 73449 w 892174"/>
                <a:gd name="connsiteY447" fmla="*/ 953656 h 1441451"/>
                <a:gd name="connsiteX448" fmla="*/ 74036 w 892174"/>
                <a:gd name="connsiteY448" fmla="*/ 953656 h 1441451"/>
                <a:gd name="connsiteX449" fmla="*/ 76201 w 892174"/>
                <a:gd name="connsiteY449" fmla="*/ 949326 h 1441451"/>
                <a:gd name="connsiteX450" fmla="*/ 82551 w 892174"/>
                <a:gd name="connsiteY450" fmla="*/ 936626 h 1441451"/>
                <a:gd name="connsiteX451" fmla="*/ 85726 w 892174"/>
                <a:gd name="connsiteY451" fmla="*/ 930276 h 1441451"/>
                <a:gd name="connsiteX452" fmla="*/ 85726 w 892174"/>
                <a:gd name="connsiteY452" fmla="*/ 927101 h 1441451"/>
                <a:gd name="connsiteX453" fmla="*/ 85726 w 892174"/>
                <a:gd name="connsiteY453" fmla="*/ 917576 h 1441451"/>
                <a:gd name="connsiteX454" fmla="*/ 95251 w 892174"/>
                <a:gd name="connsiteY454" fmla="*/ 908051 h 1441451"/>
                <a:gd name="connsiteX455" fmla="*/ 95250 w 892174"/>
                <a:gd name="connsiteY455" fmla="*/ 908051 h 1441451"/>
                <a:gd name="connsiteX456" fmla="*/ 95250 w 892174"/>
                <a:gd name="connsiteY456" fmla="*/ 904876 h 1441451"/>
                <a:gd name="connsiteX457" fmla="*/ 95250 w 892174"/>
                <a:gd name="connsiteY457" fmla="*/ 901701 h 1441451"/>
                <a:gd name="connsiteX458" fmla="*/ 85725 w 892174"/>
                <a:gd name="connsiteY458" fmla="*/ 889001 h 1441451"/>
                <a:gd name="connsiteX459" fmla="*/ 85725 w 892174"/>
                <a:gd name="connsiteY459" fmla="*/ 885826 h 1441451"/>
                <a:gd name="connsiteX460" fmla="*/ 66675 w 892174"/>
                <a:gd name="connsiteY460" fmla="*/ 879476 h 1441451"/>
                <a:gd name="connsiteX461" fmla="*/ 66675 w 892174"/>
                <a:gd name="connsiteY461" fmla="*/ 882651 h 1441451"/>
                <a:gd name="connsiteX462" fmla="*/ 63500 w 892174"/>
                <a:gd name="connsiteY462" fmla="*/ 882651 h 1441451"/>
                <a:gd name="connsiteX463" fmla="*/ 63500 w 892174"/>
                <a:gd name="connsiteY463" fmla="*/ 879476 h 1441451"/>
                <a:gd name="connsiteX464" fmla="*/ 60325 w 892174"/>
                <a:gd name="connsiteY464" fmla="*/ 879476 h 1441451"/>
                <a:gd name="connsiteX465" fmla="*/ 57150 w 892174"/>
                <a:gd name="connsiteY465" fmla="*/ 876301 h 1441451"/>
                <a:gd name="connsiteX466" fmla="*/ 57150 w 892174"/>
                <a:gd name="connsiteY466" fmla="*/ 873126 h 1441451"/>
                <a:gd name="connsiteX467" fmla="*/ 53975 w 892174"/>
                <a:gd name="connsiteY467" fmla="*/ 873126 h 1441451"/>
                <a:gd name="connsiteX468" fmla="*/ 53975 w 892174"/>
                <a:gd name="connsiteY468" fmla="*/ 869951 h 1441451"/>
                <a:gd name="connsiteX469" fmla="*/ 57150 w 892174"/>
                <a:gd name="connsiteY469" fmla="*/ 869951 h 1441451"/>
                <a:gd name="connsiteX470" fmla="*/ 60325 w 892174"/>
                <a:gd name="connsiteY470" fmla="*/ 869951 h 1441451"/>
                <a:gd name="connsiteX471" fmla="*/ 60325 w 892174"/>
                <a:gd name="connsiteY471" fmla="*/ 866776 h 1441451"/>
                <a:gd name="connsiteX472" fmla="*/ 60325 w 892174"/>
                <a:gd name="connsiteY472" fmla="*/ 863601 h 1441451"/>
                <a:gd name="connsiteX473" fmla="*/ 60325 w 892174"/>
                <a:gd name="connsiteY473" fmla="*/ 850901 h 1441451"/>
                <a:gd name="connsiteX474" fmla="*/ 63500 w 892174"/>
                <a:gd name="connsiteY474" fmla="*/ 838201 h 1441451"/>
                <a:gd name="connsiteX475" fmla="*/ 63500 w 892174"/>
                <a:gd name="connsiteY475" fmla="*/ 835026 h 1441451"/>
                <a:gd name="connsiteX476" fmla="*/ 66675 w 892174"/>
                <a:gd name="connsiteY476" fmla="*/ 831851 h 1441451"/>
                <a:gd name="connsiteX477" fmla="*/ 69850 w 892174"/>
                <a:gd name="connsiteY477" fmla="*/ 828676 h 1441451"/>
                <a:gd name="connsiteX478" fmla="*/ 73025 w 892174"/>
                <a:gd name="connsiteY478" fmla="*/ 828676 h 1441451"/>
                <a:gd name="connsiteX479" fmla="*/ 76200 w 892174"/>
                <a:gd name="connsiteY479" fmla="*/ 828676 h 1441451"/>
                <a:gd name="connsiteX480" fmla="*/ 79375 w 892174"/>
                <a:gd name="connsiteY480" fmla="*/ 819151 h 1441451"/>
                <a:gd name="connsiteX481" fmla="*/ 79375 w 892174"/>
                <a:gd name="connsiteY481" fmla="*/ 815976 h 1441451"/>
                <a:gd name="connsiteX482" fmla="*/ 85725 w 892174"/>
                <a:gd name="connsiteY482" fmla="*/ 806451 h 1441451"/>
                <a:gd name="connsiteX483" fmla="*/ 92075 w 892174"/>
                <a:gd name="connsiteY483" fmla="*/ 796926 h 1441451"/>
                <a:gd name="connsiteX484" fmla="*/ 114300 w 892174"/>
                <a:gd name="connsiteY484" fmla="*/ 784226 h 1441451"/>
                <a:gd name="connsiteX485" fmla="*/ 117475 w 892174"/>
                <a:gd name="connsiteY485" fmla="*/ 777876 h 1441451"/>
                <a:gd name="connsiteX486" fmla="*/ 123825 w 892174"/>
                <a:gd name="connsiteY486" fmla="*/ 771526 h 1441451"/>
                <a:gd name="connsiteX487" fmla="*/ 127000 w 892174"/>
                <a:gd name="connsiteY487" fmla="*/ 768351 h 1441451"/>
                <a:gd name="connsiteX488" fmla="*/ 130175 w 892174"/>
                <a:gd name="connsiteY488" fmla="*/ 762001 h 1441451"/>
                <a:gd name="connsiteX489" fmla="*/ 130175 w 892174"/>
                <a:gd name="connsiteY489" fmla="*/ 755651 h 1441451"/>
                <a:gd name="connsiteX490" fmla="*/ 133350 w 892174"/>
                <a:gd name="connsiteY490" fmla="*/ 742951 h 1441451"/>
                <a:gd name="connsiteX491" fmla="*/ 136525 w 892174"/>
                <a:gd name="connsiteY491" fmla="*/ 739776 h 1441451"/>
                <a:gd name="connsiteX492" fmla="*/ 139700 w 892174"/>
                <a:gd name="connsiteY492" fmla="*/ 739776 h 1441451"/>
                <a:gd name="connsiteX493" fmla="*/ 142875 w 892174"/>
                <a:gd name="connsiteY493" fmla="*/ 736601 h 1441451"/>
                <a:gd name="connsiteX494" fmla="*/ 142875 w 892174"/>
                <a:gd name="connsiteY494" fmla="*/ 733426 h 1441451"/>
                <a:gd name="connsiteX495" fmla="*/ 142875 w 892174"/>
                <a:gd name="connsiteY495" fmla="*/ 730251 h 1441451"/>
                <a:gd name="connsiteX496" fmla="*/ 146050 w 892174"/>
                <a:gd name="connsiteY496" fmla="*/ 730251 h 1441451"/>
                <a:gd name="connsiteX497" fmla="*/ 152400 w 892174"/>
                <a:gd name="connsiteY497" fmla="*/ 727076 h 1441451"/>
                <a:gd name="connsiteX498" fmla="*/ 152400 w 892174"/>
                <a:gd name="connsiteY498" fmla="*/ 723901 h 1441451"/>
                <a:gd name="connsiteX499" fmla="*/ 155575 w 892174"/>
                <a:gd name="connsiteY499" fmla="*/ 717551 h 1441451"/>
                <a:gd name="connsiteX500" fmla="*/ 155575 w 892174"/>
                <a:gd name="connsiteY500" fmla="*/ 711201 h 1441451"/>
                <a:gd name="connsiteX501" fmla="*/ 158750 w 892174"/>
                <a:gd name="connsiteY501" fmla="*/ 708026 h 1441451"/>
                <a:gd name="connsiteX502" fmla="*/ 158750 w 892174"/>
                <a:gd name="connsiteY502" fmla="*/ 704851 h 1441451"/>
                <a:gd name="connsiteX503" fmla="*/ 161925 w 892174"/>
                <a:gd name="connsiteY503" fmla="*/ 701676 h 1441451"/>
                <a:gd name="connsiteX504" fmla="*/ 165101 w 892174"/>
                <a:gd name="connsiteY504" fmla="*/ 703264 h 1441451"/>
                <a:gd name="connsiteX505" fmla="*/ 165101 w 892174"/>
                <a:gd name="connsiteY505" fmla="*/ 703007 h 1441451"/>
                <a:gd name="connsiteX506" fmla="*/ 165918 w 892174"/>
                <a:gd name="connsiteY506" fmla="*/ 703007 h 1441451"/>
                <a:gd name="connsiteX507" fmla="*/ 161925 w 892174"/>
                <a:gd name="connsiteY507" fmla="*/ 701676 h 1441451"/>
                <a:gd name="connsiteX508" fmla="*/ 165100 w 892174"/>
                <a:gd name="connsiteY508" fmla="*/ 701676 h 1441451"/>
                <a:gd name="connsiteX509" fmla="*/ 165100 w 892174"/>
                <a:gd name="connsiteY509" fmla="*/ 698501 h 1441451"/>
                <a:gd name="connsiteX510" fmla="*/ 165100 w 892174"/>
                <a:gd name="connsiteY510" fmla="*/ 692151 h 1441451"/>
                <a:gd name="connsiteX511" fmla="*/ 180975 w 892174"/>
                <a:gd name="connsiteY511" fmla="*/ 673101 h 1441451"/>
                <a:gd name="connsiteX512" fmla="*/ 193675 w 892174"/>
                <a:gd name="connsiteY512" fmla="*/ 654051 h 1441451"/>
                <a:gd name="connsiteX513" fmla="*/ 200025 w 892174"/>
                <a:gd name="connsiteY513" fmla="*/ 650876 h 1441451"/>
                <a:gd name="connsiteX514" fmla="*/ 200025 w 892174"/>
                <a:gd name="connsiteY514" fmla="*/ 647701 h 1441451"/>
                <a:gd name="connsiteX515" fmla="*/ 203200 w 892174"/>
                <a:gd name="connsiteY515" fmla="*/ 647701 h 1441451"/>
                <a:gd name="connsiteX516" fmla="*/ 203200 w 892174"/>
                <a:gd name="connsiteY516" fmla="*/ 644526 h 1441451"/>
                <a:gd name="connsiteX517" fmla="*/ 203200 w 892174"/>
                <a:gd name="connsiteY517" fmla="*/ 641351 h 1441451"/>
                <a:gd name="connsiteX518" fmla="*/ 203200 w 892174"/>
                <a:gd name="connsiteY518" fmla="*/ 635001 h 1441451"/>
                <a:gd name="connsiteX519" fmla="*/ 200025 w 892174"/>
                <a:gd name="connsiteY519" fmla="*/ 631826 h 1441451"/>
                <a:gd name="connsiteX520" fmla="*/ 200025 w 892174"/>
                <a:gd name="connsiteY520" fmla="*/ 615951 h 1441451"/>
                <a:gd name="connsiteX521" fmla="*/ 196850 w 892174"/>
                <a:gd name="connsiteY521" fmla="*/ 615951 h 1441451"/>
                <a:gd name="connsiteX522" fmla="*/ 193675 w 892174"/>
                <a:gd name="connsiteY522" fmla="*/ 609601 h 1441451"/>
                <a:gd name="connsiteX523" fmla="*/ 177800 w 892174"/>
                <a:gd name="connsiteY523" fmla="*/ 596901 h 1441451"/>
                <a:gd name="connsiteX524" fmla="*/ 174625 w 892174"/>
                <a:gd name="connsiteY524" fmla="*/ 596901 h 1441451"/>
                <a:gd name="connsiteX525" fmla="*/ 171450 w 892174"/>
                <a:gd name="connsiteY525" fmla="*/ 596901 h 1441451"/>
                <a:gd name="connsiteX526" fmla="*/ 168275 w 892174"/>
                <a:gd name="connsiteY526" fmla="*/ 596901 h 1441451"/>
                <a:gd name="connsiteX527" fmla="*/ 168275 w 892174"/>
                <a:gd name="connsiteY527" fmla="*/ 590551 h 1441451"/>
                <a:gd name="connsiteX528" fmla="*/ 171450 w 892174"/>
                <a:gd name="connsiteY528" fmla="*/ 590551 h 1441451"/>
                <a:gd name="connsiteX529" fmla="*/ 171450 w 892174"/>
                <a:gd name="connsiteY529" fmla="*/ 590550 h 1441451"/>
                <a:gd name="connsiteX530" fmla="*/ 168275 w 892174"/>
                <a:gd name="connsiteY530" fmla="*/ 590550 h 1441451"/>
                <a:gd name="connsiteX531" fmla="*/ 165100 w 892174"/>
                <a:gd name="connsiteY531" fmla="*/ 587375 h 1441451"/>
                <a:gd name="connsiteX532" fmla="*/ 165100 w 892174"/>
                <a:gd name="connsiteY532" fmla="*/ 584200 h 1441451"/>
                <a:gd name="connsiteX533" fmla="*/ 161925 w 892174"/>
                <a:gd name="connsiteY533" fmla="*/ 581025 h 1441451"/>
                <a:gd name="connsiteX534" fmla="*/ 161925 w 892174"/>
                <a:gd name="connsiteY534" fmla="*/ 577850 h 1441451"/>
                <a:gd name="connsiteX535" fmla="*/ 158750 w 892174"/>
                <a:gd name="connsiteY535" fmla="*/ 571500 h 1441451"/>
                <a:gd name="connsiteX536" fmla="*/ 158750 w 892174"/>
                <a:gd name="connsiteY536" fmla="*/ 561975 h 1441451"/>
                <a:gd name="connsiteX537" fmla="*/ 155575 w 892174"/>
                <a:gd name="connsiteY537" fmla="*/ 561975 h 1441451"/>
                <a:gd name="connsiteX538" fmla="*/ 155575 w 892174"/>
                <a:gd name="connsiteY538" fmla="*/ 558800 h 1441451"/>
                <a:gd name="connsiteX539" fmla="*/ 155575 w 892174"/>
                <a:gd name="connsiteY539" fmla="*/ 549275 h 1441451"/>
                <a:gd name="connsiteX540" fmla="*/ 155575 w 892174"/>
                <a:gd name="connsiteY540" fmla="*/ 546100 h 1441451"/>
                <a:gd name="connsiteX541" fmla="*/ 152400 w 892174"/>
                <a:gd name="connsiteY541" fmla="*/ 546100 h 1441451"/>
                <a:gd name="connsiteX542" fmla="*/ 155575 w 892174"/>
                <a:gd name="connsiteY542" fmla="*/ 539750 h 1441451"/>
                <a:gd name="connsiteX543" fmla="*/ 161925 w 892174"/>
                <a:gd name="connsiteY543" fmla="*/ 530225 h 1441451"/>
                <a:gd name="connsiteX544" fmla="*/ 161925 w 892174"/>
                <a:gd name="connsiteY544" fmla="*/ 520700 h 1441451"/>
                <a:gd name="connsiteX545" fmla="*/ 158750 w 892174"/>
                <a:gd name="connsiteY545" fmla="*/ 514350 h 1441451"/>
                <a:gd name="connsiteX546" fmla="*/ 158750 w 892174"/>
                <a:gd name="connsiteY546" fmla="*/ 511175 h 1441451"/>
                <a:gd name="connsiteX547" fmla="*/ 158750 w 892174"/>
                <a:gd name="connsiteY547" fmla="*/ 508000 h 1441451"/>
                <a:gd name="connsiteX548" fmla="*/ 155575 w 892174"/>
                <a:gd name="connsiteY548" fmla="*/ 498475 h 1441451"/>
                <a:gd name="connsiteX549" fmla="*/ 152400 w 892174"/>
                <a:gd name="connsiteY549" fmla="*/ 492125 h 1441451"/>
                <a:gd name="connsiteX550" fmla="*/ 152400 w 892174"/>
                <a:gd name="connsiteY550" fmla="*/ 485775 h 1441451"/>
                <a:gd name="connsiteX551" fmla="*/ 152400 w 892174"/>
                <a:gd name="connsiteY551" fmla="*/ 482600 h 1441451"/>
                <a:gd name="connsiteX552" fmla="*/ 155575 w 892174"/>
                <a:gd name="connsiteY552" fmla="*/ 479425 h 1441451"/>
                <a:gd name="connsiteX553" fmla="*/ 155575 w 892174"/>
                <a:gd name="connsiteY553" fmla="*/ 476250 h 1441451"/>
                <a:gd name="connsiteX554" fmla="*/ 158750 w 892174"/>
                <a:gd name="connsiteY554" fmla="*/ 463550 h 1441451"/>
                <a:gd name="connsiteX555" fmla="*/ 158750 w 892174"/>
                <a:gd name="connsiteY555" fmla="*/ 457200 h 1441451"/>
                <a:gd name="connsiteX556" fmla="*/ 158750 w 892174"/>
                <a:gd name="connsiteY556" fmla="*/ 454025 h 1441451"/>
                <a:gd name="connsiteX557" fmla="*/ 161925 w 892174"/>
                <a:gd name="connsiteY557" fmla="*/ 441325 h 1441451"/>
                <a:gd name="connsiteX558" fmla="*/ 168275 w 892174"/>
                <a:gd name="connsiteY558" fmla="*/ 403225 h 1441451"/>
                <a:gd name="connsiteX559" fmla="*/ 171450 w 892174"/>
                <a:gd name="connsiteY559" fmla="*/ 393700 h 1441451"/>
                <a:gd name="connsiteX560" fmla="*/ 171450 w 892174"/>
                <a:gd name="connsiteY560" fmla="*/ 390525 h 1441451"/>
                <a:gd name="connsiteX561" fmla="*/ 174625 w 892174"/>
                <a:gd name="connsiteY561" fmla="*/ 381000 h 1441451"/>
                <a:gd name="connsiteX562" fmla="*/ 177800 w 892174"/>
                <a:gd name="connsiteY562" fmla="*/ 352425 h 1441451"/>
                <a:gd name="connsiteX563" fmla="*/ 180975 w 892174"/>
                <a:gd name="connsiteY563" fmla="*/ 346075 h 1441451"/>
                <a:gd name="connsiteX564" fmla="*/ 180975 w 892174"/>
                <a:gd name="connsiteY564" fmla="*/ 339725 h 1441451"/>
                <a:gd name="connsiteX565" fmla="*/ 184150 w 892174"/>
                <a:gd name="connsiteY565" fmla="*/ 320675 h 1441451"/>
                <a:gd name="connsiteX566" fmla="*/ 187325 w 892174"/>
                <a:gd name="connsiteY566" fmla="*/ 311150 h 1441451"/>
                <a:gd name="connsiteX567" fmla="*/ 187325 w 892174"/>
                <a:gd name="connsiteY567" fmla="*/ 304800 h 1441451"/>
                <a:gd name="connsiteX568" fmla="*/ 187325 w 892174"/>
                <a:gd name="connsiteY568" fmla="*/ 301625 h 1441451"/>
                <a:gd name="connsiteX569" fmla="*/ 190500 w 892174"/>
                <a:gd name="connsiteY569" fmla="*/ 301625 h 1441451"/>
                <a:gd name="connsiteX570" fmla="*/ 193675 w 892174"/>
                <a:gd name="connsiteY570" fmla="*/ 279400 h 1441451"/>
                <a:gd name="connsiteX571" fmla="*/ 193675 w 892174"/>
                <a:gd name="connsiteY571" fmla="*/ 276225 h 1441451"/>
                <a:gd name="connsiteX572" fmla="*/ 196850 w 892174"/>
                <a:gd name="connsiteY572" fmla="*/ 263525 h 1441451"/>
                <a:gd name="connsiteX573" fmla="*/ 200025 w 892174"/>
                <a:gd name="connsiteY573" fmla="*/ 238125 h 1441451"/>
                <a:gd name="connsiteX574" fmla="*/ 203200 w 892174"/>
                <a:gd name="connsiteY574" fmla="*/ 225425 h 1441451"/>
                <a:gd name="connsiteX575" fmla="*/ 206375 w 892174"/>
                <a:gd name="connsiteY575" fmla="*/ 209550 h 1441451"/>
                <a:gd name="connsiteX576" fmla="*/ 206375 w 892174"/>
                <a:gd name="connsiteY576" fmla="*/ 203200 h 1441451"/>
                <a:gd name="connsiteX577" fmla="*/ 209550 w 892174"/>
                <a:gd name="connsiteY577" fmla="*/ 190500 h 1441451"/>
                <a:gd name="connsiteX578" fmla="*/ 209550 w 892174"/>
                <a:gd name="connsiteY578" fmla="*/ 187325 h 1441451"/>
                <a:gd name="connsiteX579" fmla="*/ 212725 w 892174"/>
                <a:gd name="connsiteY579" fmla="*/ 174625 h 1441451"/>
                <a:gd name="connsiteX580" fmla="*/ 212725 w 892174"/>
                <a:gd name="connsiteY580" fmla="*/ 171450 h 1441451"/>
                <a:gd name="connsiteX581" fmla="*/ 215900 w 892174"/>
                <a:gd name="connsiteY581" fmla="*/ 161925 h 1441451"/>
                <a:gd name="connsiteX582" fmla="*/ 215900 w 892174"/>
                <a:gd name="connsiteY582" fmla="*/ 158750 h 1441451"/>
                <a:gd name="connsiteX583" fmla="*/ 219075 w 892174"/>
                <a:gd name="connsiteY583" fmla="*/ 149225 h 1441451"/>
                <a:gd name="connsiteX584" fmla="*/ 225425 w 892174"/>
                <a:gd name="connsiteY584" fmla="*/ 104775 h 1441451"/>
                <a:gd name="connsiteX585" fmla="*/ 228600 w 892174"/>
                <a:gd name="connsiteY585" fmla="*/ 101600 h 1441451"/>
                <a:gd name="connsiteX586" fmla="*/ 228600 w 892174"/>
                <a:gd name="connsiteY586" fmla="*/ 92075 h 1441451"/>
                <a:gd name="connsiteX587" fmla="*/ 231775 w 892174"/>
                <a:gd name="connsiteY587" fmla="*/ 76200 h 1441451"/>
                <a:gd name="connsiteX588" fmla="*/ 238125 w 892174"/>
                <a:gd name="connsiteY588" fmla="*/ 44450 h 1441451"/>
                <a:gd name="connsiteX589" fmla="*/ 241300 w 892174"/>
                <a:gd name="connsiteY589" fmla="*/ 31750 h 1441451"/>
                <a:gd name="connsiteX590" fmla="*/ 241300 w 892174"/>
                <a:gd name="connsiteY590" fmla="*/ 25400 h 1441451"/>
                <a:gd name="connsiteX591" fmla="*/ 241300 w 892174"/>
                <a:gd name="connsiteY591" fmla="*/ 22225 h 1441451"/>
                <a:gd name="connsiteX592" fmla="*/ 244475 w 892174"/>
                <a:gd name="connsiteY592" fmla="*/ 12700 h 1441451"/>
                <a:gd name="connsiteX593" fmla="*/ 247650 w 892174"/>
                <a:gd name="connsiteY593" fmla="*/ 3175 h 1441451"/>
                <a:gd name="connsiteX594" fmla="*/ 247650 w 892174"/>
                <a:gd name="connsiteY594" fmla="*/ 0 h 1441451"/>
                <a:gd name="connsiteX0" fmla="*/ 762000 w 892174"/>
                <a:gd name="connsiteY0" fmla="*/ 1409701 h 1441451"/>
                <a:gd name="connsiteX1" fmla="*/ 758825 w 892174"/>
                <a:gd name="connsiteY1" fmla="*/ 1409701 h 1441451"/>
                <a:gd name="connsiteX2" fmla="*/ 762000 w 892174"/>
                <a:gd name="connsiteY2" fmla="*/ 1409701 h 1441451"/>
                <a:gd name="connsiteX3" fmla="*/ 831850 w 892174"/>
                <a:gd name="connsiteY3" fmla="*/ 1343026 h 1441451"/>
                <a:gd name="connsiteX4" fmla="*/ 828675 w 892174"/>
                <a:gd name="connsiteY4" fmla="*/ 1346201 h 1441451"/>
                <a:gd name="connsiteX5" fmla="*/ 831850 w 892174"/>
                <a:gd name="connsiteY5" fmla="*/ 1346201 h 1441451"/>
                <a:gd name="connsiteX6" fmla="*/ 831850 w 892174"/>
                <a:gd name="connsiteY6" fmla="*/ 1349376 h 1441451"/>
                <a:gd name="connsiteX7" fmla="*/ 835025 w 892174"/>
                <a:gd name="connsiteY7" fmla="*/ 1349376 h 1441451"/>
                <a:gd name="connsiteX8" fmla="*/ 835025 w 892174"/>
                <a:gd name="connsiteY8" fmla="*/ 1346201 h 1441451"/>
                <a:gd name="connsiteX9" fmla="*/ 831850 w 892174"/>
                <a:gd name="connsiteY9" fmla="*/ 1346201 h 1441451"/>
                <a:gd name="connsiteX10" fmla="*/ 831850 w 892174"/>
                <a:gd name="connsiteY10" fmla="*/ 1343026 h 1441451"/>
                <a:gd name="connsiteX11" fmla="*/ 177800 w 892174"/>
                <a:gd name="connsiteY11" fmla="*/ 584200 h 1441451"/>
                <a:gd name="connsiteX12" fmla="*/ 174625 w 892174"/>
                <a:gd name="connsiteY12" fmla="*/ 587375 h 1441451"/>
                <a:gd name="connsiteX13" fmla="*/ 171450 w 892174"/>
                <a:gd name="connsiteY13" fmla="*/ 587375 h 1441451"/>
                <a:gd name="connsiteX14" fmla="*/ 171450 w 892174"/>
                <a:gd name="connsiteY14" fmla="*/ 587376 h 1441451"/>
                <a:gd name="connsiteX15" fmla="*/ 174625 w 892174"/>
                <a:gd name="connsiteY15" fmla="*/ 587376 h 1441451"/>
                <a:gd name="connsiteX16" fmla="*/ 177800 w 892174"/>
                <a:gd name="connsiteY16" fmla="*/ 587376 h 1441451"/>
                <a:gd name="connsiteX17" fmla="*/ 177800 w 892174"/>
                <a:gd name="connsiteY17" fmla="*/ 584201 h 1441451"/>
                <a:gd name="connsiteX18" fmla="*/ 177800 w 892174"/>
                <a:gd name="connsiteY18" fmla="*/ 584200 h 1441451"/>
                <a:gd name="connsiteX19" fmla="*/ 174625 w 892174"/>
                <a:gd name="connsiteY19" fmla="*/ 574675 h 1441451"/>
                <a:gd name="connsiteX20" fmla="*/ 174625 w 892174"/>
                <a:gd name="connsiteY20" fmla="*/ 581025 h 1441451"/>
                <a:gd name="connsiteX21" fmla="*/ 177800 w 892174"/>
                <a:gd name="connsiteY21" fmla="*/ 581025 h 1441451"/>
                <a:gd name="connsiteX22" fmla="*/ 177800 w 892174"/>
                <a:gd name="connsiteY22" fmla="*/ 574675 h 1441451"/>
                <a:gd name="connsiteX23" fmla="*/ 174625 w 892174"/>
                <a:gd name="connsiteY23" fmla="*/ 574675 h 1441451"/>
                <a:gd name="connsiteX24" fmla="*/ 177800 w 892174"/>
                <a:gd name="connsiteY24" fmla="*/ 571500 h 1441451"/>
                <a:gd name="connsiteX25" fmla="*/ 177800 w 892174"/>
                <a:gd name="connsiteY25" fmla="*/ 571501 h 1441451"/>
                <a:gd name="connsiteX26" fmla="*/ 177878 w 892174"/>
                <a:gd name="connsiteY26" fmla="*/ 571501 h 1441451"/>
                <a:gd name="connsiteX27" fmla="*/ 177878 w 892174"/>
                <a:gd name="connsiteY27" fmla="*/ 571500 h 1441451"/>
                <a:gd name="connsiteX28" fmla="*/ 177800 w 892174"/>
                <a:gd name="connsiteY28" fmla="*/ 571500 h 1441451"/>
                <a:gd name="connsiteX29" fmla="*/ 247650 w 892174"/>
                <a:gd name="connsiteY29" fmla="*/ 0 h 1441451"/>
                <a:gd name="connsiteX30" fmla="*/ 368300 w 892174"/>
                <a:gd name="connsiteY30" fmla="*/ 22225 h 1441451"/>
                <a:gd name="connsiteX31" fmla="*/ 368300 w 892174"/>
                <a:gd name="connsiteY31" fmla="*/ 28575 h 1441451"/>
                <a:gd name="connsiteX32" fmla="*/ 368300 w 892174"/>
                <a:gd name="connsiteY32" fmla="*/ 31750 h 1441451"/>
                <a:gd name="connsiteX33" fmla="*/ 361950 w 892174"/>
                <a:gd name="connsiteY33" fmla="*/ 60325 h 1441451"/>
                <a:gd name="connsiteX34" fmla="*/ 358775 w 892174"/>
                <a:gd name="connsiteY34" fmla="*/ 76200 h 1441451"/>
                <a:gd name="connsiteX35" fmla="*/ 355600 w 892174"/>
                <a:gd name="connsiteY35" fmla="*/ 101600 h 1441451"/>
                <a:gd name="connsiteX36" fmla="*/ 352425 w 892174"/>
                <a:gd name="connsiteY36" fmla="*/ 114300 h 1441451"/>
                <a:gd name="connsiteX37" fmla="*/ 352425 w 892174"/>
                <a:gd name="connsiteY37" fmla="*/ 123825 h 1441451"/>
                <a:gd name="connsiteX38" fmla="*/ 342900 w 892174"/>
                <a:gd name="connsiteY38" fmla="*/ 165100 h 1441451"/>
                <a:gd name="connsiteX39" fmla="*/ 342900 w 892174"/>
                <a:gd name="connsiteY39" fmla="*/ 171450 h 1441451"/>
                <a:gd name="connsiteX40" fmla="*/ 342900 w 892174"/>
                <a:gd name="connsiteY40" fmla="*/ 174625 h 1441451"/>
                <a:gd name="connsiteX41" fmla="*/ 342900 w 892174"/>
                <a:gd name="connsiteY41" fmla="*/ 184150 h 1441451"/>
                <a:gd name="connsiteX42" fmla="*/ 339725 w 892174"/>
                <a:gd name="connsiteY42" fmla="*/ 184150 h 1441451"/>
                <a:gd name="connsiteX43" fmla="*/ 339725 w 892174"/>
                <a:gd name="connsiteY43" fmla="*/ 187325 h 1441451"/>
                <a:gd name="connsiteX44" fmla="*/ 339725 w 892174"/>
                <a:gd name="connsiteY44" fmla="*/ 190500 h 1441451"/>
                <a:gd name="connsiteX45" fmla="*/ 336550 w 892174"/>
                <a:gd name="connsiteY45" fmla="*/ 206375 h 1441451"/>
                <a:gd name="connsiteX46" fmla="*/ 336550 w 892174"/>
                <a:gd name="connsiteY46" fmla="*/ 209550 h 1441451"/>
                <a:gd name="connsiteX47" fmla="*/ 339725 w 892174"/>
                <a:gd name="connsiteY47" fmla="*/ 212725 h 1441451"/>
                <a:gd name="connsiteX48" fmla="*/ 339725 w 892174"/>
                <a:gd name="connsiteY48" fmla="*/ 215900 h 1441451"/>
                <a:gd name="connsiteX49" fmla="*/ 349250 w 892174"/>
                <a:gd name="connsiteY49" fmla="*/ 234950 h 1441451"/>
                <a:gd name="connsiteX50" fmla="*/ 355600 w 892174"/>
                <a:gd name="connsiteY50" fmla="*/ 257175 h 1441451"/>
                <a:gd name="connsiteX51" fmla="*/ 358775 w 892174"/>
                <a:gd name="connsiteY51" fmla="*/ 257175 h 1441451"/>
                <a:gd name="connsiteX52" fmla="*/ 361950 w 892174"/>
                <a:gd name="connsiteY52" fmla="*/ 257175 h 1441451"/>
                <a:gd name="connsiteX53" fmla="*/ 361950 w 892174"/>
                <a:gd name="connsiteY53" fmla="*/ 260350 h 1441451"/>
                <a:gd name="connsiteX54" fmla="*/ 368300 w 892174"/>
                <a:gd name="connsiteY54" fmla="*/ 269875 h 1441451"/>
                <a:gd name="connsiteX55" fmla="*/ 371475 w 892174"/>
                <a:gd name="connsiteY55" fmla="*/ 285750 h 1441451"/>
                <a:gd name="connsiteX56" fmla="*/ 368300 w 892174"/>
                <a:gd name="connsiteY56" fmla="*/ 288925 h 1441451"/>
                <a:gd name="connsiteX57" fmla="*/ 365125 w 892174"/>
                <a:gd name="connsiteY57" fmla="*/ 292100 h 1441451"/>
                <a:gd name="connsiteX58" fmla="*/ 361950 w 892174"/>
                <a:gd name="connsiteY58" fmla="*/ 301625 h 1441451"/>
                <a:gd name="connsiteX59" fmla="*/ 365125 w 892174"/>
                <a:gd name="connsiteY59" fmla="*/ 311150 h 1441451"/>
                <a:gd name="connsiteX60" fmla="*/ 368300 w 892174"/>
                <a:gd name="connsiteY60" fmla="*/ 311150 h 1441451"/>
                <a:gd name="connsiteX61" fmla="*/ 374650 w 892174"/>
                <a:gd name="connsiteY61" fmla="*/ 314325 h 1441451"/>
                <a:gd name="connsiteX62" fmla="*/ 371475 w 892174"/>
                <a:gd name="connsiteY62" fmla="*/ 317500 h 1441451"/>
                <a:gd name="connsiteX63" fmla="*/ 365125 w 892174"/>
                <a:gd name="connsiteY63" fmla="*/ 317500 h 1441451"/>
                <a:gd name="connsiteX64" fmla="*/ 361950 w 892174"/>
                <a:gd name="connsiteY64" fmla="*/ 317500 h 1441451"/>
                <a:gd name="connsiteX65" fmla="*/ 355600 w 892174"/>
                <a:gd name="connsiteY65" fmla="*/ 317500 h 1441451"/>
                <a:gd name="connsiteX66" fmla="*/ 355600 w 892174"/>
                <a:gd name="connsiteY66" fmla="*/ 320675 h 1441451"/>
                <a:gd name="connsiteX67" fmla="*/ 358775 w 892174"/>
                <a:gd name="connsiteY67" fmla="*/ 320675 h 1441451"/>
                <a:gd name="connsiteX68" fmla="*/ 365125 w 892174"/>
                <a:gd name="connsiteY68" fmla="*/ 323850 h 1441451"/>
                <a:gd name="connsiteX69" fmla="*/ 374650 w 892174"/>
                <a:gd name="connsiteY69" fmla="*/ 333375 h 1441451"/>
                <a:gd name="connsiteX70" fmla="*/ 377825 w 892174"/>
                <a:gd name="connsiteY70" fmla="*/ 336550 h 1441451"/>
                <a:gd name="connsiteX71" fmla="*/ 377825 w 892174"/>
                <a:gd name="connsiteY71" fmla="*/ 342900 h 1441451"/>
                <a:gd name="connsiteX72" fmla="*/ 381000 w 892174"/>
                <a:gd name="connsiteY72" fmla="*/ 342900 h 1441451"/>
                <a:gd name="connsiteX73" fmla="*/ 381000 w 892174"/>
                <a:gd name="connsiteY73" fmla="*/ 346075 h 1441451"/>
                <a:gd name="connsiteX74" fmla="*/ 381000 w 892174"/>
                <a:gd name="connsiteY74" fmla="*/ 349250 h 1441451"/>
                <a:gd name="connsiteX75" fmla="*/ 384175 w 892174"/>
                <a:gd name="connsiteY75" fmla="*/ 352425 h 1441451"/>
                <a:gd name="connsiteX76" fmla="*/ 396875 w 892174"/>
                <a:gd name="connsiteY76" fmla="*/ 358775 h 1441451"/>
                <a:gd name="connsiteX77" fmla="*/ 403225 w 892174"/>
                <a:gd name="connsiteY77" fmla="*/ 358775 h 1441451"/>
                <a:gd name="connsiteX78" fmla="*/ 406400 w 892174"/>
                <a:gd name="connsiteY78" fmla="*/ 361950 h 1441451"/>
                <a:gd name="connsiteX79" fmla="*/ 409575 w 892174"/>
                <a:gd name="connsiteY79" fmla="*/ 368300 h 1441451"/>
                <a:gd name="connsiteX80" fmla="*/ 409575 w 892174"/>
                <a:gd name="connsiteY80" fmla="*/ 371475 h 1441451"/>
                <a:gd name="connsiteX81" fmla="*/ 406400 w 892174"/>
                <a:gd name="connsiteY81" fmla="*/ 371475 h 1441451"/>
                <a:gd name="connsiteX82" fmla="*/ 406400 w 892174"/>
                <a:gd name="connsiteY82" fmla="*/ 374650 h 1441451"/>
                <a:gd name="connsiteX83" fmla="*/ 409575 w 892174"/>
                <a:gd name="connsiteY83" fmla="*/ 377825 h 1441451"/>
                <a:gd name="connsiteX84" fmla="*/ 412750 w 892174"/>
                <a:gd name="connsiteY84" fmla="*/ 377825 h 1441451"/>
                <a:gd name="connsiteX85" fmla="*/ 419100 w 892174"/>
                <a:gd name="connsiteY85" fmla="*/ 387350 h 1441451"/>
                <a:gd name="connsiteX86" fmla="*/ 425450 w 892174"/>
                <a:gd name="connsiteY86" fmla="*/ 403225 h 1441451"/>
                <a:gd name="connsiteX87" fmla="*/ 431800 w 892174"/>
                <a:gd name="connsiteY87" fmla="*/ 422275 h 1441451"/>
                <a:gd name="connsiteX88" fmla="*/ 434975 w 892174"/>
                <a:gd name="connsiteY88" fmla="*/ 422275 h 1441451"/>
                <a:gd name="connsiteX89" fmla="*/ 441325 w 892174"/>
                <a:gd name="connsiteY89" fmla="*/ 428625 h 1441451"/>
                <a:gd name="connsiteX90" fmla="*/ 441325 w 892174"/>
                <a:gd name="connsiteY90" fmla="*/ 431800 h 1441451"/>
                <a:gd name="connsiteX91" fmla="*/ 444500 w 892174"/>
                <a:gd name="connsiteY91" fmla="*/ 438150 h 1441451"/>
                <a:gd name="connsiteX92" fmla="*/ 441325 w 892174"/>
                <a:gd name="connsiteY92" fmla="*/ 444500 h 1441451"/>
                <a:gd name="connsiteX93" fmla="*/ 444500 w 892174"/>
                <a:gd name="connsiteY93" fmla="*/ 447675 h 1441451"/>
                <a:gd name="connsiteX94" fmla="*/ 444500 w 892174"/>
                <a:gd name="connsiteY94" fmla="*/ 450850 h 1441451"/>
                <a:gd name="connsiteX95" fmla="*/ 447675 w 892174"/>
                <a:gd name="connsiteY95" fmla="*/ 454025 h 1441451"/>
                <a:gd name="connsiteX96" fmla="*/ 450850 w 892174"/>
                <a:gd name="connsiteY96" fmla="*/ 454025 h 1441451"/>
                <a:gd name="connsiteX97" fmla="*/ 450850 w 892174"/>
                <a:gd name="connsiteY97" fmla="*/ 457200 h 1441451"/>
                <a:gd name="connsiteX98" fmla="*/ 454025 w 892174"/>
                <a:gd name="connsiteY98" fmla="*/ 460375 h 1441451"/>
                <a:gd name="connsiteX99" fmla="*/ 457200 w 892174"/>
                <a:gd name="connsiteY99" fmla="*/ 463550 h 1441451"/>
                <a:gd name="connsiteX100" fmla="*/ 460375 w 892174"/>
                <a:gd name="connsiteY100" fmla="*/ 469900 h 1441451"/>
                <a:gd name="connsiteX101" fmla="*/ 463550 w 892174"/>
                <a:gd name="connsiteY101" fmla="*/ 476250 h 1441451"/>
                <a:gd name="connsiteX102" fmla="*/ 466725 w 892174"/>
                <a:gd name="connsiteY102" fmla="*/ 476250 h 1441451"/>
                <a:gd name="connsiteX103" fmla="*/ 469900 w 892174"/>
                <a:gd name="connsiteY103" fmla="*/ 473075 h 1441451"/>
                <a:gd name="connsiteX104" fmla="*/ 473075 w 892174"/>
                <a:gd name="connsiteY104" fmla="*/ 473075 h 1441451"/>
                <a:gd name="connsiteX105" fmla="*/ 476250 w 892174"/>
                <a:gd name="connsiteY105" fmla="*/ 473075 h 1441451"/>
                <a:gd name="connsiteX106" fmla="*/ 479425 w 892174"/>
                <a:gd name="connsiteY106" fmla="*/ 479425 h 1441451"/>
                <a:gd name="connsiteX107" fmla="*/ 479425 w 892174"/>
                <a:gd name="connsiteY107" fmla="*/ 482600 h 1441451"/>
                <a:gd name="connsiteX108" fmla="*/ 476250 w 892174"/>
                <a:gd name="connsiteY108" fmla="*/ 482600 h 1441451"/>
                <a:gd name="connsiteX109" fmla="*/ 476250 w 892174"/>
                <a:gd name="connsiteY109" fmla="*/ 485775 h 1441451"/>
                <a:gd name="connsiteX110" fmla="*/ 476250 w 892174"/>
                <a:gd name="connsiteY110" fmla="*/ 488950 h 1441451"/>
                <a:gd name="connsiteX111" fmla="*/ 476250 w 892174"/>
                <a:gd name="connsiteY111" fmla="*/ 492125 h 1441451"/>
                <a:gd name="connsiteX112" fmla="*/ 479425 w 892174"/>
                <a:gd name="connsiteY112" fmla="*/ 492125 h 1441451"/>
                <a:gd name="connsiteX113" fmla="*/ 479425 w 892174"/>
                <a:gd name="connsiteY113" fmla="*/ 495300 h 1441451"/>
                <a:gd name="connsiteX114" fmla="*/ 474764 w 892174"/>
                <a:gd name="connsiteY114" fmla="*/ 495300 h 1441451"/>
                <a:gd name="connsiteX115" fmla="*/ 474764 w 892174"/>
                <a:gd name="connsiteY115" fmla="*/ 495301 h 1441451"/>
                <a:gd name="connsiteX116" fmla="*/ 492125 w 892174"/>
                <a:gd name="connsiteY116" fmla="*/ 495301 h 1441451"/>
                <a:gd name="connsiteX117" fmla="*/ 504825 w 892174"/>
                <a:gd name="connsiteY117" fmla="*/ 492126 h 1441451"/>
                <a:gd name="connsiteX118" fmla="*/ 514350 w 892174"/>
                <a:gd name="connsiteY118" fmla="*/ 492126 h 1441451"/>
                <a:gd name="connsiteX119" fmla="*/ 517525 w 892174"/>
                <a:gd name="connsiteY119" fmla="*/ 495301 h 1441451"/>
                <a:gd name="connsiteX120" fmla="*/ 517525 w 892174"/>
                <a:gd name="connsiteY120" fmla="*/ 498476 h 1441451"/>
                <a:gd name="connsiteX121" fmla="*/ 517525 w 892174"/>
                <a:gd name="connsiteY121" fmla="*/ 501651 h 1441451"/>
                <a:gd name="connsiteX122" fmla="*/ 514350 w 892174"/>
                <a:gd name="connsiteY122" fmla="*/ 501651 h 1441451"/>
                <a:gd name="connsiteX123" fmla="*/ 514350 w 892174"/>
                <a:gd name="connsiteY123" fmla="*/ 504826 h 1441451"/>
                <a:gd name="connsiteX124" fmla="*/ 511175 w 892174"/>
                <a:gd name="connsiteY124" fmla="*/ 514351 h 1441451"/>
                <a:gd name="connsiteX125" fmla="*/ 504825 w 892174"/>
                <a:gd name="connsiteY125" fmla="*/ 523876 h 1441451"/>
                <a:gd name="connsiteX126" fmla="*/ 504825 w 892174"/>
                <a:gd name="connsiteY126" fmla="*/ 530226 h 1441451"/>
                <a:gd name="connsiteX127" fmla="*/ 504825 w 892174"/>
                <a:gd name="connsiteY127" fmla="*/ 536576 h 1441451"/>
                <a:gd name="connsiteX128" fmla="*/ 501650 w 892174"/>
                <a:gd name="connsiteY128" fmla="*/ 539751 h 1441451"/>
                <a:gd name="connsiteX129" fmla="*/ 498475 w 892174"/>
                <a:gd name="connsiteY129" fmla="*/ 539751 h 1441451"/>
                <a:gd name="connsiteX130" fmla="*/ 498475 w 892174"/>
                <a:gd name="connsiteY130" fmla="*/ 542926 h 1441451"/>
                <a:gd name="connsiteX131" fmla="*/ 495300 w 892174"/>
                <a:gd name="connsiteY131" fmla="*/ 542926 h 1441451"/>
                <a:gd name="connsiteX132" fmla="*/ 495300 w 892174"/>
                <a:gd name="connsiteY132" fmla="*/ 546101 h 1441451"/>
                <a:gd name="connsiteX133" fmla="*/ 498475 w 892174"/>
                <a:gd name="connsiteY133" fmla="*/ 546101 h 1441451"/>
                <a:gd name="connsiteX134" fmla="*/ 498475 w 892174"/>
                <a:gd name="connsiteY134" fmla="*/ 549276 h 1441451"/>
                <a:gd name="connsiteX135" fmla="*/ 492125 w 892174"/>
                <a:gd name="connsiteY135" fmla="*/ 558801 h 1441451"/>
                <a:gd name="connsiteX136" fmla="*/ 488950 w 892174"/>
                <a:gd name="connsiteY136" fmla="*/ 565151 h 1441451"/>
                <a:gd name="connsiteX137" fmla="*/ 488950 w 892174"/>
                <a:gd name="connsiteY137" fmla="*/ 574676 h 1441451"/>
                <a:gd name="connsiteX138" fmla="*/ 485775 w 892174"/>
                <a:gd name="connsiteY138" fmla="*/ 584201 h 1441451"/>
                <a:gd name="connsiteX139" fmla="*/ 482600 w 892174"/>
                <a:gd name="connsiteY139" fmla="*/ 584201 h 1441451"/>
                <a:gd name="connsiteX140" fmla="*/ 479425 w 892174"/>
                <a:gd name="connsiteY140" fmla="*/ 584201 h 1441451"/>
                <a:gd name="connsiteX141" fmla="*/ 476250 w 892174"/>
                <a:gd name="connsiteY141" fmla="*/ 584201 h 1441451"/>
                <a:gd name="connsiteX142" fmla="*/ 476250 w 892174"/>
                <a:gd name="connsiteY142" fmla="*/ 587376 h 1441451"/>
                <a:gd name="connsiteX143" fmla="*/ 476250 w 892174"/>
                <a:gd name="connsiteY143" fmla="*/ 590551 h 1441451"/>
                <a:gd name="connsiteX144" fmla="*/ 476250 w 892174"/>
                <a:gd name="connsiteY144" fmla="*/ 593726 h 1441451"/>
                <a:gd name="connsiteX145" fmla="*/ 479425 w 892174"/>
                <a:gd name="connsiteY145" fmla="*/ 593726 h 1441451"/>
                <a:gd name="connsiteX146" fmla="*/ 482600 w 892174"/>
                <a:gd name="connsiteY146" fmla="*/ 593726 h 1441451"/>
                <a:gd name="connsiteX147" fmla="*/ 482600 w 892174"/>
                <a:gd name="connsiteY147" fmla="*/ 596901 h 1441451"/>
                <a:gd name="connsiteX148" fmla="*/ 482600 w 892174"/>
                <a:gd name="connsiteY148" fmla="*/ 600076 h 1441451"/>
                <a:gd name="connsiteX149" fmla="*/ 479425 w 892174"/>
                <a:gd name="connsiteY149" fmla="*/ 612776 h 1441451"/>
                <a:gd name="connsiteX150" fmla="*/ 476250 w 892174"/>
                <a:gd name="connsiteY150" fmla="*/ 615951 h 1441451"/>
                <a:gd name="connsiteX151" fmla="*/ 479425 w 892174"/>
                <a:gd name="connsiteY151" fmla="*/ 615951 h 1441451"/>
                <a:gd name="connsiteX152" fmla="*/ 482600 w 892174"/>
                <a:gd name="connsiteY152" fmla="*/ 619126 h 1441451"/>
                <a:gd name="connsiteX153" fmla="*/ 485775 w 892174"/>
                <a:gd name="connsiteY153" fmla="*/ 619126 h 1441451"/>
                <a:gd name="connsiteX154" fmla="*/ 485775 w 892174"/>
                <a:gd name="connsiteY154" fmla="*/ 622301 h 1441451"/>
                <a:gd name="connsiteX155" fmla="*/ 485775 w 892174"/>
                <a:gd name="connsiteY155" fmla="*/ 625476 h 1441451"/>
                <a:gd name="connsiteX156" fmla="*/ 482600 w 892174"/>
                <a:gd name="connsiteY156" fmla="*/ 635001 h 1441451"/>
                <a:gd name="connsiteX157" fmla="*/ 479425 w 892174"/>
                <a:gd name="connsiteY157" fmla="*/ 641351 h 1441451"/>
                <a:gd name="connsiteX158" fmla="*/ 476250 w 892174"/>
                <a:gd name="connsiteY158" fmla="*/ 641351 h 1441451"/>
                <a:gd name="connsiteX159" fmla="*/ 469900 w 892174"/>
                <a:gd name="connsiteY159" fmla="*/ 644526 h 1441451"/>
                <a:gd name="connsiteX160" fmla="*/ 466725 w 892174"/>
                <a:gd name="connsiteY160" fmla="*/ 644526 h 1441451"/>
                <a:gd name="connsiteX161" fmla="*/ 460375 w 892174"/>
                <a:gd name="connsiteY161" fmla="*/ 654051 h 1441451"/>
                <a:gd name="connsiteX162" fmla="*/ 460375 w 892174"/>
                <a:gd name="connsiteY162" fmla="*/ 657226 h 1441451"/>
                <a:gd name="connsiteX163" fmla="*/ 460375 w 892174"/>
                <a:gd name="connsiteY163" fmla="*/ 663576 h 1441451"/>
                <a:gd name="connsiteX164" fmla="*/ 463550 w 892174"/>
                <a:gd name="connsiteY164" fmla="*/ 663576 h 1441451"/>
                <a:gd name="connsiteX165" fmla="*/ 463550 w 892174"/>
                <a:gd name="connsiteY165" fmla="*/ 666751 h 1441451"/>
                <a:gd name="connsiteX166" fmla="*/ 466725 w 892174"/>
                <a:gd name="connsiteY166" fmla="*/ 666751 h 1441451"/>
                <a:gd name="connsiteX167" fmla="*/ 466725 w 892174"/>
                <a:gd name="connsiteY167" fmla="*/ 669926 h 1441451"/>
                <a:gd name="connsiteX168" fmla="*/ 463550 w 892174"/>
                <a:gd name="connsiteY168" fmla="*/ 676276 h 1441451"/>
                <a:gd name="connsiteX169" fmla="*/ 463550 w 892174"/>
                <a:gd name="connsiteY169" fmla="*/ 679451 h 1441451"/>
                <a:gd name="connsiteX170" fmla="*/ 460375 w 892174"/>
                <a:gd name="connsiteY170" fmla="*/ 679451 h 1441451"/>
                <a:gd name="connsiteX171" fmla="*/ 454025 w 892174"/>
                <a:gd name="connsiteY171" fmla="*/ 695326 h 1441451"/>
                <a:gd name="connsiteX172" fmla="*/ 450850 w 892174"/>
                <a:gd name="connsiteY172" fmla="*/ 698501 h 1441451"/>
                <a:gd name="connsiteX173" fmla="*/ 454025 w 892174"/>
                <a:gd name="connsiteY173" fmla="*/ 698501 h 1441451"/>
                <a:gd name="connsiteX174" fmla="*/ 460375 w 892174"/>
                <a:gd name="connsiteY174" fmla="*/ 695326 h 1441451"/>
                <a:gd name="connsiteX175" fmla="*/ 463550 w 892174"/>
                <a:gd name="connsiteY175" fmla="*/ 698501 h 1441451"/>
                <a:gd name="connsiteX176" fmla="*/ 466725 w 892174"/>
                <a:gd name="connsiteY176" fmla="*/ 698501 h 1441451"/>
                <a:gd name="connsiteX177" fmla="*/ 476250 w 892174"/>
                <a:gd name="connsiteY177" fmla="*/ 714376 h 1441451"/>
                <a:gd name="connsiteX178" fmla="*/ 476250 w 892174"/>
                <a:gd name="connsiteY178" fmla="*/ 717551 h 1441451"/>
                <a:gd name="connsiteX179" fmla="*/ 479425 w 892174"/>
                <a:gd name="connsiteY179" fmla="*/ 717551 h 1441451"/>
                <a:gd name="connsiteX180" fmla="*/ 479425 w 892174"/>
                <a:gd name="connsiteY180" fmla="*/ 720726 h 1441451"/>
                <a:gd name="connsiteX181" fmla="*/ 488950 w 892174"/>
                <a:gd name="connsiteY181" fmla="*/ 717551 h 1441451"/>
                <a:gd name="connsiteX182" fmla="*/ 492125 w 892174"/>
                <a:gd name="connsiteY182" fmla="*/ 714376 h 1441451"/>
                <a:gd name="connsiteX183" fmla="*/ 492125 w 892174"/>
                <a:gd name="connsiteY183" fmla="*/ 711201 h 1441451"/>
                <a:gd name="connsiteX184" fmla="*/ 495300 w 892174"/>
                <a:gd name="connsiteY184" fmla="*/ 708026 h 1441451"/>
                <a:gd name="connsiteX185" fmla="*/ 498475 w 892174"/>
                <a:gd name="connsiteY185" fmla="*/ 708026 h 1441451"/>
                <a:gd name="connsiteX186" fmla="*/ 504825 w 892174"/>
                <a:gd name="connsiteY186" fmla="*/ 704851 h 1441451"/>
                <a:gd name="connsiteX187" fmla="*/ 508000 w 892174"/>
                <a:gd name="connsiteY187" fmla="*/ 708026 h 1441451"/>
                <a:gd name="connsiteX188" fmla="*/ 517525 w 892174"/>
                <a:gd name="connsiteY188" fmla="*/ 698501 h 1441451"/>
                <a:gd name="connsiteX189" fmla="*/ 527050 w 892174"/>
                <a:gd name="connsiteY189" fmla="*/ 692151 h 1441451"/>
                <a:gd name="connsiteX190" fmla="*/ 527050 w 892174"/>
                <a:gd name="connsiteY190" fmla="*/ 688976 h 1441451"/>
                <a:gd name="connsiteX191" fmla="*/ 536575 w 892174"/>
                <a:gd name="connsiteY191" fmla="*/ 682626 h 1441451"/>
                <a:gd name="connsiteX192" fmla="*/ 539750 w 892174"/>
                <a:gd name="connsiteY192" fmla="*/ 685801 h 1441451"/>
                <a:gd name="connsiteX193" fmla="*/ 539750 w 892174"/>
                <a:gd name="connsiteY193" fmla="*/ 688976 h 1441451"/>
                <a:gd name="connsiteX194" fmla="*/ 542925 w 892174"/>
                <a:gd name="connsiteY194" fmla="*/ 698501 h 1441451"/>
                <a:gd name="connsiteX195" fmla="*/ 549275 w 892174"/>
                <a:gd name="connsiteY195" fmla="*/ 698501 h 1441451"/>
                <a:gd name="connsiteX196" fmla="*/ 552450 w 892174"/>
                <a:gd name="connsiteY196" fmla="*/ 701676 h 1441451"/>
                <a:gd name="connsiteX197" fmla="*/ 552450 w 892174"/>
                <a:gd name="connsiteY197" fmla="*/ 704851 h 1441451"/>
                <a:gd name="connsiteX198" fmla="*/ 555625 w 892174"/>
                <a:gd name="connsiteY198" fmla="*/ 704851 h 1441451"/>
                <a:gd name="connsiteX199" fmla="*/ 555625 w 892174"/>
                <a:gd name="connsiteY199" fmla="*/ 708026 h 1441451"/>
                <a:gd name="connsiteX200" fmla="*/ 552450 w 892174"/>
                <a:gd name="connsiteY200" fmla="*/ 708026 h 1441451"/>
                <a:gd name="connsiteX201" fmla="*/ 552450 w 892174"/>
                <a:gd name="connsiteY201" fmla="*/ 711201 h 1441451"/>
                <a:gd name="connsiteX202" fmla="*/ 549275 w 892174"/>
                <a:gd name="connsiteY202" fmla="*/ 717551 h 1441451"/>
                <a:gd name="connsiteX203" fmla="*/ 549275 w 892174"/>
                <a:gd name="connsiteY203" fmla="*/ 720726 h 1441451"/>
                <a:gd name="connsiteX204" fmla="*/ 552450 w 892174"/>
                <a:gd name="connsiteY204" fmla="*/ 720726 h 1441451"/>
                <a:gd name="connsiteX205" fmla="*/ 555625 w 892174"/>
                <a:gd name="connsiteY205" fmla="*/ 720726 h 1441451"/>
                <a:gd name="connsiteX206" fmla="*/ 558800 w 892174"/>
                <a:gd name="connsiteY206" fmla="*/ 727076 h 1441451"/>
                <a:gd name="connsiteX207" fmla="*/ 555625 w 892174"/>
                <a:gd name="connsiteY207" fmla="*/ 730251 h 1441451"/>
                <a:gd name="connsiteX208" fmla="*/ 552450 w 892174"/>
                <a:gd name="connsiteY208" fmla="*/ 733426 h 1441451"/>
                <a:gd name="connsiteX209" fmla="*/ 555625 w 892174"/>
                <a:gd name="connsiteY209" fmla="*/ 742951 h 1441451"/>
                <a:gd name="connsiteX210" fmla="*/ 555625 w 892174"/>
                <a:gd name="connsiteY210" fmla="*/ 752476 h 1441451"/>
                <a:gd name="connsiteX211" fmla="*/ 555625 w 892174"/>
                <a:gd name="connsiteY211" fmla="*/ 758826 h 1441451"/>
                <a:gd name="connsiteX212" fmla="*/ 558800 w 892174"/>
                <a:gd name="connsiteY212" fmla="*/ 762001 h 1441451"/>
                <a:gd name="connsiteX213" fmla="*/ 561975 w 892174"/>
                <a:gd name="connsiteY213" fmla="*/ 765176 h 1441451"/>
                <a:gd name="connsiteX214" fmla="*/ 561975 w 892174"/>
                <a:gd name="connsiteY214" fmla="*/ 768351 h 1441451"/>
                <a:gd name="connsiteX215" fmla="*/ 565150 w 892174"/>
                <a:gd name="connsiteY215" fmla="*/ 774701 h 1441451"/>
                <a:gd name="connsiteX216" fmla="*/ 571500 w 892174"/>
                <a:gd name="connsiteY216" fmla="*/ 787401 h 1441451"/>
                <a:gd name="connsiteX217" fmla="*/ 568325 w 892174"/>
                <a:gd name="connsiteY217" fmla="*/ 790576 h 1441451"/>
                <a:gd name="connsiteX218" fmla="*/ 571500 w 892174"/>
                <a:gd name="connsiteY218" fmla="*/ 793751 h 1441451"/>
                <a:gd name="connsiteX219" fmla="*/ 571500 w 892174"/>
                <a:gd name="connsiteY219" fmla="*/ 800101 h 1441451"/>
                <a:gd name="connsiteX220" fmla="*/ 574675 w 892174"/>
                <a:gd name="connsiteY220" fmla="*/ 803276 h 1441451"/>
                <a:gd name="connsiteX221" fmla="*/ 581025 w 892174"/>
                <a:gd name="connsiteY221" fmla="*/ 812801 h 1441451"/>
                <a:gd name="connsiteX222" fmla="*/ 584200 w 892174"/>
                <a:gd name="connsiteY222" fmla="*/ 812801 h 1441451"/>
                <a:gd name="connsiteX223" fmla="*/ 587375 w 892174"/>
                <a:gd name="connsiteY223" fmla="*/ 815976 h 1441451"/>
                <a:gd name="connsiteX224" fmla="*/ 584200 w 892174"/>
                <a:gd name="connsiteY224" fmla="*/ 822326 h 1441451"/>
                <a:gd name="connsiteX225" fmla="*/ 584200 w 892174"/>
                <a:gd name="connsiteY225" fmla="*/ 825501 h 1441451"/>
                <a:gd name="connsiteX226" fmla="*/ 584200 w 892174"/>
                <a:gd name="connsiteY226" fmla="*/ 831851 h 1441451"/>
                <a:gd name="connsiteX227" fmla="*/ 581025 w 892174"/>
                <a:gd name="connsiteY227" fmla="*/ 835026 h 1441451"/>
                <a:gd name="connsiteX228" fmla="*/ 577850 w 892174"/>
                <a:gd name="connsiteY228" fmla="*/ 835026 h 1441451"/>
                <a:gd name="connsiteX229" fmla="*/ 574675 w 892174"/>
                <a:gd name="connsiteY229" fmla="*/ 835026 h 1441451"/>
                <a:gd name="connsiteX230" fmla="*/ 577850 w 892174"/>
                <a:gd name="connsiteY230" fmla="*/ 838201 h 1441451"/>
                <a:gd name="connsiteX231" fmla="*/ 577850 w 892174"/>
                <a:gd name="connsiteY231" fmla="*/ 841376 h 1441451"/>
                <a:gd name="connsiteX232" fmla="*/ 577850 w 892174"/>
                <a:gd name="connsiteY232" fmla="*/ 844551 h 1441451"/>
                <a:gd name="connsiteX233" fmla="*/ 581025 w 892174"/>
                <a:gd name="connsiteY233" fmla="*/ 850901 h 1441451"/>
                <a:gd name="connsiteX234" fmla="*/ 584200 w 892174"/>
                <a:gd name="connsiteY234" fmla="*/ 857251 h 1441451"/>
                <a:gd name="connsiteX235" fmla="*/ 593725 w 892174"/>
                <a:gd name="connsiteY235" fmla="*/ 863601 h 1441451"/>
                <a:gd name="connsiteX236" fmla="*/ 606425 w 892174"/>
                <a:gd name="connsiteY236" fmla="*/ 863601 h 1441451"/>
                <a:gd name="connsiteX237" fmla="*/ 609600 w 892174"/>
                <a:gd name="connsiteY237" fmla="*/ 866776 h 1441451"/>
                <a:gd name="connsiteX238" fmla="*/ 612775 w 892174"/>
                <a:gd name="connsiteY238" fmla="*/ 866776 h 1441451"/>
                <a:gd name="connsiteX239" fmla="*/ 622300 w 892174"/>
                <a:gd name="connsiteY239" fmla="*/ 873126 h 1441451"/>
                <a:gd name="connsiteX240" fmla="*/ 622300 w 892174"/>
                <a:gd name="connsiteY240" fmla="*/ 876301 h 1441451"/>
                <a:gd name="connsiteX241" fmla="*/ 619125 w 892174"/>
                <a:gd name="connsiteY241" fmla="*/ 876301 h 1441451"/>
                <a:gd name="connsiteX242" fmla="*/ 619125 w 892174"/>
                <a:gd name="connsiteY242" fmla="*/ 879476 h 1441451"/>
                <a:gd name="connsiteX243" fmla="*/ 622300 w 892174"/>
                <a:gd name="connsiteY243" fmla="*/ 882651 h 1441451"/>
                <a:gd name="connsiteX244" fmla="*/ 625475 w 892174"/>
                <a:gd name="connsiteY244" fmla="*/ 895351 h 1441451"/>
                <a:gd name="connsiteX245" fmla="*/ 628650 w 892174"/>
                <a:gd name="connsiteY245" fmla="*/ 901701 h 1441451"/>
                <a:gd name="connsiteX246" fmla="*/ 625475 w 892174"/>
                <a:gd name="connsiteY246" fmla="*/ 904876 h 1441451"/>
                <a:gd name="connsiteX247" fmla="*/ 622300 w 892174"/>
                <a:gd name="connsiteY247" fmla="*/ 904876 h 1441451"/>
                <a:gd name="connsiteX248" fmla="*/ 622300 w 892174"/>
                <a:gd name="connsiteY248" fmla="*/ 908051 h 1441451"/>
                <a:gd name="connsiteX249" fmla="*/ 625475 w 892174"/>
                <a:gd name="connsiteY249" fmla="*/ 917576 h 1441451"/>
                <a:gd name="connsiteX250" fmla="*/ 628650 w 892174"/>
                <a:gd name="connsiteY250" fmla="*/ 920751 h 1441451"/>
                <a:gd name="connsiteX251" fmla="*/ 628650 w 892174"/>
                <a:gd name="connsiteY251" fmla="*/ 923926 h 1441451"/>
                <a:gd name="connsiteX252" fmla="*/ 628650 w 892174"/>
                <a:gd name="connsiteY252" fmla="*/ 927101 h 1441451"/>
                <a:gd name="connsiteX253" fmla="*/ 628650 w 892174"/>
                <a:gd name="connsiteY253" fmla="*/ 930276 h 1441451"/>
                <a:gd name="connsiteX254" fmla="*/ 628650 w 892174"/>
                <a:gd name="connsiteY254" fmla="*/ 936626 h 1441451"/>
                <a:gd name="connsiteX255" fmla="*/ 628650 w 892174"/>
                <a:gd name="connsiteY255" fmla="*/ 939801 h 1441451"/>
                <a:gd name="connsiteX256" fmla="*/ 631825 w 892174"/>
                <a:gd name="connsiteY256" fmla="*/ 939801 h 1441451"/>
                <a:gd name="connsiteX257" fmla="*/ 631825 w 892174"/>
                <a:gd name="connsiteY257" fmla="*/ 942976 h 1441451"/>
                <a:gd name="connsiteX258" fmla="*/ 647700 w 892174"/>
                <a:gd name="connsiteY258" fmla="*/ 958851 h 1441451"/>
                <a:gd name="connsiteX259" fmla="*/ 650874 w 892174"/>
                <a:gd name="connsiteY259" fmla="*/ 955677 h 1441451"/>
                <a:gd name="connsiteX260" fmla="*/ 650874 w 892174"/>
                <a:gd name="connsiteY260" fmla="*/ 955676 h 1441451"/>
                <a:gd name="connsiteX261" fmla="*/ 650874 w 892174"/>
                <a:gd name="connsiteY261" fmla="*/ 952501 h 1441451"/>
                <a:gd name="connsiteX262" fmla="*/ 650874 w 892174"/>
                <a:gd name="connsiteY262" fmla="*/ 949326 h 1441451"/>
                <a:gd name="connsiteX263" fmla="*/ 650874 w 892174"/>
                <a:gd name="connsiteY263" fmla="*/ 946151 h 1441451"/>
                <a:gd name="connsiteX264" fmla="*/ 650874 w 892174"/>
                <a:gd name="connsiteY264" fmla="*/ 942976 h 1441451"/>
                <a:gd name="connsiteX265" fmla="*/ 660399 w 892174"/>
                <a:gd name="connsiteY265" fmla="*/ 936626 h 1441451"/>
                <a:gd name="connsiteX266" fmla="*/ 666749 w 892174"/>
                <a:gd name="connsiteY266" fmla="*/ 933451 h 1441451"/>
                <a:gd name="connsiteX267" fmla="*/ 682624 w 892174"/>
                <a:gd name="connsiteY267" fmla="*/ 939801 h 1441451"/>
                <a:gd name="connsiteX268" fmla="*/ 685799 w 892174"/>
                <a:gd name="connsiteY268" fmla="*/ 939801 h 1441451"/>
                <a:gd name="connsiteX269" fmla="*/ 688974 w 892174"/>
                <a:gd name="connsiteY269" fmla="*/ 939801 h 1441451"/>
                <a:gd name="connsiteX270" fmla="*/ 698499 w 892174"/>
                <a:gd name="connsiteY270" fmla="*/ 942976 h 1441451"/>
                <a:gd name="connsiteX271" fmla="*/ 701674 w 892174"/>
                <a:gd name="connsiteY271" fmla="*/ 942976 h 1441451"/>
                <a:gd name="connsiteX272" fmla="*/ 708024 w 892174"/>
                <a:gd name="connsiteY272" fmla="*/ 949326 h 1441451"/>
                <a:gd name="connsiteX273" fmla="*/ 711199 w 892174"/>
                <a:gd name="connsiteY273" fmla="*/ 949326 h 1441451"/>
                <a:gd name="connsiteX274" fmla="*/ 714374 w 892174"/>
                <a:gd name="connsiteY274" fmla="*/ 946151 h 1441451"/>
                <a:gd name="connsiteX275" fmla="*/ 714374 w 892174"/>
                <a:gd name="connsiteY275" fmla="*/ 942976 h 1441451"/>
                <a:gd name="connsiteX276" fmla="*/ 717549 w 892174"/>
                <a:gd name="connsiteY276" fmla="*/ 939801 h 1441451"/>
                <a:gd name="connsiteX277" fmla="*/ 717549 w 892174"/>
                <a:gd name="connsiteY277" fmla="*/ 936626 h 1441451"/>
                <a:gd name="connsiteX278" fmla="*/ 717549 w 892174"/>
                <a:gd name="connsiteY278" fmla="*/ 933451 h 1441451"/>
                <a:gd name="connsiteX279" fmla="*/ 727074 w 892174"/>
                <a:gd name="connsiteY279" fmla="*/ 930276 h 1441451"/>
                <a:gd name="connsiteX280" fmla="*/ 730249 w 892174"/>
                <a:gd name="connsiteY280" fmla="*/ 930276 h 1441451"/>
                <a:gd name="connsiteX281" fmla="*/ 733424 w 892174"/>
                <a:gd name="connsiteY281" fmla="*/ 930276 h 1441451"/>
                <a:gd name="connsiteX282" fmla="*/ 733424 w 892174"/>
                <a:gd name="connsiteY282" fmla="*/ 933451 h 1441451"/>
                <a:gd name="connsiteX283" fmla="*/ 736599 w 892174"/>
                <a:gd name="connsiteY283" fmla="*/ 936626 h 1441451"/>
                <a:gd name="connsiteX284" fmla="*/ 739774 w 892174"/>
                <a:gd name="connsiteY284" fmla="*/ 936626 h 1441451"/>
                <a:gd name="connsiteX285" fmla="*/ 755649 w 892174"/>
                <a:gd name="connsiteY285" fmla="*/ 939801 h 1441451"/>
                <a:gd name="connsiteX286" fmla="*/ 771524 w 892174"/>
                <a:gd name="connsiteY286" fmla="*/ 939801 h 1441451"/>
                <a:gd name="connsiteX287" fmla="*/ 771524 w 892174"/>
                <a:gd name="connsiteY287" fmla="*/ 936626 h 1441451"/>
                <a:gd name="connsiteX288" fmla="*/ 774699 w 892174"/>
                <a:gd name="connsiteY288" fmla="*/ 939801 h 1441451"/>
                <a:gd name="connsiteX289" fmla="*/ 784224 w 892174"/>
                <a:gd name="connsiteY289" fmla="*/ 936626 h 1441451"/>
                <a:gd name="connsiteX290" fmla="*/ 784224 w 892174"/>
                <a:gd name="connsiteY290" fmla="*/ 939801 h 1441451"/>
                <a:gd name="connsiteX291" fmla="*/ 787399 w 892174"/>
                <a:gd name="connsiteY291" fmla="*/ 946151 h 1441451"/>
                <a:gd name="connsiteX292" fmla="*/ 787399 w 892174"/>
                <a:gd name="connsiteY292" fmla="*/ 949326 h 1441451"/>
                <a:gd name="connsiteX293" fmla="*/ 790574 w 892174"/>
                <a:gd name="connsiteY293" fmla="*/ 949326 h 1441451"/>
                <a:gd name="connsiteX294" fmla="*/ 800099 w 892174"/>
                <a:gd name="connsiteY294" fmla="*/ 942976 h 1441451"/>
                <a:gd name="connsiteX295" fmla="*/ 806449 w 892174"/>
                <a:gd name="connsiteY295" fmla="*/ 942976 h 1441451"/>
                <a:gd name="connsiteX296" fmla="*/ 809624 w 892174"/>
                <a:gd name="connsiteY296" fmla="*/ 942976 h 1441451"/>
                <a:gd name="connsiteX297" fmla="*/ 812799 w 892174"/>
                <a:gd name="connsiteY297" fmla="*/ 942976 h 1441451"/>
                <a:gd name="connsiteX298" fmla="*/ 815974 w 892174"/>
                <a:gd name="connsiteY298" fmla="*/ 942976 h 1441451"/>
                <a:gd name="connsiteX299" fmla="*/ 822324 w 892174"/>
                <a:gd name="connsiteY299" fmla="*/ 942976 h 1441451"/>
                <a:gd name="connsiteX300" fmla="*/ 825499 w 892174"/>
                <a:gd name="connsiteY300" fmla="*/ 946151 h 1441451"/>
                <a:gd name="connsiteX301" fmla="*/ 828674 w 892174"/>
                <a:gd name="connsiteY301" fmla="*/ 946151 h 1441451"/>
                <a:gd name="connsiteX302" fmla="*/ 831849 w 892174"/>
                <a:gd name="connsiteY302" fmla="*/ 939801 h 1441451"/>
                <a:gd name="connsiteX303" fmla="*/ 831849 w 892174"/>
                <a:gd name="connsiteY303" fmla="*/ 936626 h 1441451"/>
                <a:gd name="connsiteX304" fmla="*/ 831849 w 892174"/>
                <a:gd name="connsiteY304" fmla="*/ 927101 h 1441451"/>
                <a:gd name="connsiteX305" fmla="*/ 838199 w 892174"/>
                <a:gd name="connsiteY305" fmla="*/ 917576 h 1441451"/>
                <a:gd name="connsiteX306" fmla="*/ 841374 w 892174"/>
                <a:gd name="connsiteY306" fmla="*/ 917576 h 1441451"/>
                <a:gd name="connsiteX307" fmla="*/ 847724 w 892174"/>
                <a:gd name="connsiteY307" fmla="*/ 914401 h 1441451"/>
                <a:gd name="connsiteX308" fmla="*/ 854074 w 892174"/>
                <a:gd name="connsiteY308" fmla="*/ 911226 h 1441451"/>
                <a:gd name="connsiteX309" fmla="*/ 857249 w 892174"/>
                <a:gd name="connsiteY309" fmla="*/ 914401 h 1441451"/>
                <a:gd name="connsiteX310" fmla="*/ 857249 w 892174"/>
                <a:gd name="connsiteY310" fmla="*/ 917576 h 1441451"/>
                <a:gd name="connsiteX311" fmla="*/ 860424 w 892174"/>
                <a:gd name="connsiteY311" fmla="*/ 917576 h 1441451"/>
                <a:gd name="connsiteX312" fmla="*/ 866774 w 892174"/>
                <a:gd name="connsiteY312" fmla="*/ 927101 h 1441451"/>
                <a:gd name="connsiteX313" fmla="*/ 873124 w 892174"/>
                <a:gd name="connsiteY313" fmla="*/ 936626 h 1441451"/>
                <a:gd name="connsiteX314" fmla="*/ 873124 w 892174"/>
                <a:gd name="connsiteY314" fmla="*/ 939801 h 1441451"/>
                <a:gd name="connsiteX315" fmla="*/ 869949 w 892174"/>
                <a:gd name="connsiteY315" fmla="*/ 939801 h 1441451"/>
                <a:gd name="connsiteX316" fmla="*/ 873124 w 892174"/>
                <a:gd name="connsiteY316" fmla="*/ 946151 h 1441451"/>
                <a:gd name="connsiteX317" fmla="*/ 879474 w 892174"/>
                <a:gd name="connsiteY317" fmla="*/ 955676 h 1441451"/>
                <a:gd name="connsiteX318" fmla="*/ 879474 w 892174"/>
                <a:gd name="connsiteY318" fmla="*/ 958851 h 1441451"/>
                <a:gd name="connsiteX319" fmla="*/ 882649 w 892174"/>
                <a:gd name="connsiteY319" fmla="*/ 962026 h 1441451"/>
                <a:gd name="connsiteX320" fmla="*/ 882649 w 892174"/>
                <a:gd name="connsiteY320" fmla="*/ 965201 h 1441451"/>
                <a:gd name="connsiteX321" fmla="*/ 885824 w 892174"/>
                <a:gd name="connsiteY321" fmla="*/ 965201 h 1441451"/>
                <a:gd name="connsiteX322" fmla="*/ 885824 w 892174"/>
                <a:gd name="connsiteY322" fmla="*/ 968376 h 1441451"/>
                <a:gd name="connsiteX323" fmla="*/ 888999 w 892174"/>
                <a:gd name="connsiteY323" fmla="*/ 968376 h 1441451"/>
                <a:gd name="connsiteX324" fmla="*/ 892174 w 892174"/>
                <a:gd name="connsiteY324" fmla="*/ 968376 h 1441451"/>
                <a:gd name="connsiteX325" fmla="*/ 892174 w 892174"/>
                <a:gd name="connsiteY325" fmla="*/ 974726 h 1441451"/>
                <a:gd name="connsiteX326" fmla="*/ 888999 w 892174"/>
                <a:gd name="connsiteY326" fmla="*/ 990601 h 1441451"/>
                <a:gd name="connsiteX327" fmla="*/ 888999 w 892174"/>
                <a:gd name="connsiteY327" fmla="*/ 996951 h 1441451"/>
                <a:gd name="connsiteX328" fmla="*/ 885824 w 892174"/>
                <a:gd name="connsiteY328" fmla="*/ 1009651 h 1441451"/>
                <a:gd name="connsiteX329" fmla="*/ 885824 w 892174"/>
                <a:gd name="connsiteY329" fmla="*/ 1025526 h 1441451"/>
                <a:gd name="connsiteX330" fmla="*/ 882649 w 892174"/>
                <a:gd name="connsiteY330" fmla="*/ 1041401 h 1441451"/>
                <a:gd name="connsiteX331" fmla="*/ 879474 w 892174"/>
                <a:gd name="connsiteY331" fmla="*/ 1060451 h 1441451"/>
                <a:gd name="connsiteX332" fmla="*/ 879474 w 892174"/>
                <a:gd name="connsiteY332" fmla="*/ 1063626 h 1441451"/>
                <a:gd name="connsiteX333" fmla="*/ 879474 w 892174"/>
                <a:gd name="connsiteY333" fmla="*/ 1076326 h 1441451"/>
                <a:gd name="connsiteX334" fmla="*/ 873124 w 892174"/>
                <a:gd name="connsiteY334" fmla="*/ 1130301 h 1441451"/>
                <a:gd name="connsiteX335" fmla="*/ 869949 w 892174"/>
                <a:gd name="connsiteY335" fmla="*/ 1139826 h 1441451"/>
                <a:gd name="connsiteX336" fmla="*/ 869949 w 892174"/>
                <a:gd name="connsiteY336" fmla="*/ 1143001 h 1441451"/>
                <a:gd name="connsiteX337" fmla="*/ 869949 w 892174"/>
                <a:gd name="connsiteY337" fmla="*/ 1146176 h 1441451"/>
                <a:gd name="connsiteX338" fmla="*/ 869949 w 892174"/>
                <a:gd name="connsiteY338" fmla="*/ 1149351 h 1441451"/>
                <a:gd name="connsiteX339" fmla="*/ 869950 w 892174"/>
                <a:gd name="connsiteY339" fmla="*/ 1149351 h 1441451"/>
                <a:gd name="connsiteX340" fmla="*/ 869950 w 892174"/>
                <a:gd name="connsiteY340" fmla="*/ 1152526 h 1441451"/>
                <a:gd name="connsiteX341" fmla="*/ 869950 w 892174"/>
                <a:gd name="connsiteY341" fmla="*/ 1158876 h 1441451"/>
                <a:gd name="connsiteX342" fmla="*/ 866775 w 892174"/>
                <a:gd name="connsiteY342" fmla="*/ 1177926 h 1441451"/>
                <a:gd name="connsiteX343" fmla="*/ 866775 w 892174"/>
                <a:gd name="connsiteY343" fmla="*/ 1181101 h 1441451"/>
                <a:gd name="connsiteX344" fmla="*/ 866775 w 892174"/>
                <a:gd name="connsiteY344" fmla="*/ 1184276 h 1441451"/>
                <a:gd name="connsiteX345" fmla="*/ 866775 w 892174"/>
                <a:gd name="connsiteY345" fmla="*/ 1190626 h 1441451"/>
                <a:gd name="connsiteX346" fmla="*/ 863600 w 892174"/>
                <a:gd name="connsiteY346" fmla="*/ 1203326 h 1441451"/>
                <a:gd name="connsiteX347" fmla="*/ 860425 w 892174"/>
                <a:gd name="connsiteY347" fmla="*/ 1216026 h 1441451"/>
                <a:gd name="connsiteX348" fmla="*/ 860425 w 892174"/>
                <a:gd name="connsiteY348" fmla="*/ 1222376 h 1441451"/>
                <a:gd name="connsiteX349" fmla="*/ 860425 w 892174"/>
                <a:gd name="connsiteY349" fmla="*/ 1228726 h 1441451"/>
                <a:gd name="connsiteX350" fmla="*/ 860425 w 892174"/>
                <a:gd name="connsiteY350" fmla="*/ 1231901 h 1441451"/>
                <a:gd name="connsiteX351" fmla="*/ 857250 w 892174"/>
                <a:gd name="connsiteY351" fmla="*/ 1244601 h 1441451"/>
                <a:gd name="connsiteX352" fmla="*/ 857250 w 892174"/>
                <a:gd name="connsiteY352" fmla="*/ 1263651 h 1441451"/>
                <a:gd name="connsiteX353" fmla="*/ 854075 w 892174"/>
                <a:gd name="connsiteY353" fmla="*/ 1285876 h 1441451"/>
                <a:gd name="connsiteX354" fmla="*/ 847725 w 892174"/>
                <a:gd name="connsiteY354" fmla="*/ 1323976 h 1441451"/>
                <a:gd name="connsiteX355" fmla="*/ 844550 w 892174"/>
                <a:gd name="connsiteY355" fmla="*/ 1343026 h 1441451"/>
                <a:gd name="connsiteX356" fmla="*/ 844550 w 892174"/>
                <a:gd name="connsiteY356" fmla="*/ 1346201 h 1441451"/>
                <a:gd name="connsiteX357" fmla="*/ 844550 w 892174"/>
                <a:gd name="connsiteY357" fmla="*/ 1362076 h 1441451"/>
                <a:gd name="connsiteX358" fmla="*/ 841375 w 892174"/>
                <a:gd name="connsiteY358" fmla="*/ 1377951 h 1441451"/>
                <a:gd name="connsiteX359" fmla="*/ 838200 w 892174"/>
                <a:gd name="connsiteY359" fmla="*/ 1397001 h 1441451"/>
                <a:gd name="connsiteX360" fmla="*/ 838200 w 892174"/>
                <a:gd name="connsiteY360" fmla="*/ 1412876 h 1441451"/>
                <a:gd name="connsiteX361" fmla="*/ 835025 w 892174"/>
                <a:gd name="connsiteY361" fmla="*/ 1435101 h 1441451"/>
                <a:gd name="connsiteX362" fmla="*/ 835025 w 892174"/>
                <a:gd name="connsiteY362" fmla="*/ 1438276 h 1441451"/>
                <a:gd name="connsiteX363" fmla="*/ 835025 w 892174"/>
                <a:gd name="connsiteY363" fmla="*/ 1441451 h 1441451"/>
                <a:gd name="connsiteX364" fmla="*/ 822325 w 892174"/>
                <a:gd name="connsiteY364" fmla="*/ 1438276 h 1441451"/>
                <a:gd name="connsiteX365" fmla="*/ 803275 w 892174"/>
                <a:gd name="connsiteY365" fmla="*/ 1435101 h 1441451"/>
                <a:gd name="connsiteX366" fmla="*/ 781050 w 892174"/>
                <a:gd name="connsiteY366" fmla="*/ 1435101 h 1441451"/>
                <a:gd name="connsiteX367" fmla="*/ 768350 w 892174"/>
                <a:gd name="connsiteY367" fmla="*/ 1431926 h 1441451"/>
                <a:gd name="connsiteX368" fmla="*/ 730250 w 892174"/>
                <a:gd name="connsiteY368" fmla="*/ 1425576 h 1441451"/>
                <a:gd name="connsiteX369" fmla="*/ 692150 w 892174"/>
                <a:gd name="connsiteY369" fmla="*/ 1422401 h 1441451"/>
                <a:gd name="connsiteX370" fmla="*/ 685800 w 892174"/>
                <a:gd name="connsiteY370" fmla="*/ 1422401 h 1441451"/>
                <a:gd name="connsiteX371" fmla="*/ 676275 w 892174"/>
                <a:gd name="connsiteY371" fmla="*/ 1419226 h 1441451"/>
                <a:gd name="connsiteX372" fmla="*/ 673100 w 892174"/>
                <a:gd name="connsiteY372" fmla="*/ 1419226 h 1441451"/>
                <a:gd name="connsiteX373" fmla="*/ 669925 w 892174"/>
                <a:gd name="connsiteY373" fmla="*/ 1419226 h 1441451"/>
                <a:gd name="connsiteX374" fmla="*/ 650875 w 892174"/>
                <a:gd name="connsiteY374" fmla="*/ 1416051 h 1441451"/>
                <a:gd name="connsiteX375" fmla="*/ 631825 w 892174"/>
                <a:gd name="connsiteY375" fmla="*/ 1412876 h 1441451"/>
                <a:gd name="connsiteX376" fmla="*/ 587375 w 892174"/>
                <a:gd name="connsiteY376" fmla="*/ 1406526 h 1441451"/>
                <a:gd name="connsiteX377" fmla="*/ 565150 w 892174"/>
                <a:gd name="connsiteY377" fmla="*/ 1403351 h 1441451"/>
                <a:gd name="connsiteX378" fmla="*/ 558800 w 892174"/>
                <a:gd name="connsiteY378" fmla="*/ 1403351 h 1441451"/>
                <a:gd name="connsiteX379" fmla="*/ 552450 w 892174"/>
                <a:gd name="connsiteY379" fmla="*/ 1403351 h 1441451"/>
                <a:gd name="connsiteX380" fmla="*/ 530225 w 892174"/>
                <a:gd name="connsiteY380" fmla="*/ 1400176 h 1441451"/>
                <a:gd name="connsiteX381" fmla="*/ 508000 w 892174"/>
                <a:gd name="connsiteY381" fmla="*/ 1397001 h 1441451"/>
                <a:gd name="connsiteX382" fmla="*/ 444500 w 892174"/>
                <a:gd name="connsiteY382" fmla="*/ 1387476 h 1441451"/>
                <a:gd name="connsiteX383" fmla="*/ 438150 w 892174"/>
                <a:gd name="connsiteY383" fmla="*/ 1387476 h 1441451"/>
                <a:gd name="connsiteX384" fmla="*/ 434975 w 892174"/>
                <a:gd name="connsiteY384" fmla="*/ 1387476 h 1441451"/>
                <a:gd name="connsiteX385" fmla="*/ 434975 w 892174"/>
                <a:gd name="connsiteY385" fmla="*/ 1384301 h 1441451"/>
                <a:gd name="connsiteX386" fmla="*/ 425450 w 892174"/>
                <a:gd name="connsiteY386" fmla="*/ 1384301 h 1441451"/>
                <a:gd name="connsiteX387" fmla="*/ 415925 w 892174"/>
                <a:gd name="connsiteY387" fmla="*/ 1381126 h 1441451"/>
                <a:gd name="connsiteX388" fmla="*/ 400050 w 892174"/>
                <a:gd name="connsiteY388" fmla="*/ 1377951 h 1441451"/>
                <a:gd name="connsiteX389" fmla="*/ 381000 w 892174"/>
                <a:gd name="connsiteY389" fmla="*/ 1377951 h 1441451"/>
                <a:gd name="connsiteX390" fmla="*/ 368300 w 892174"/>
                <a:gd name="connsiteY390" fmla="*/ 1374776 h 1441451"/>
                <a:gd name="connsiteX391" fmla="*/ 355600 w 892174"/>
                <a:gd name="connsiteY391" fmla="*/ 1371601 h 1441451"/>
                <a:gd name="connsiteX392" fmla="*/ 352425 w 892174"/>
                <a:gd name="connsiteY392" fmla="*/ 1371601 h 1441451"/>
                <a:gd name="connsiteX393" fmla="*/ 349250 w 892174"/>
                <a:gd name="connsiteY393" fmla="*/ 1371601 h 1441451"/>
                <a:gd name="connsiteX394" fmla="*/ 346075 w 892174"/>
                <a:gd name="connsiteY394" fmla="*/ 1371601 h 1441451"/>
                <a:gd name="connsiteX395" fmla="*/ 336550 w 892174"/>
                <a:gd name="connsiteY395" fmla="*/ 1368426 h 1441451"/>
                <a:gd name="connsiteX396" fmla="*/ 320675 w 892174"/>
                <a:gd name="connsiteY396" fmla="*/ 1365251 h 1441451"/>
                <a:gd name="connsiteX397" fmla="*/ 314325 w 892174"/>
                <a:gd name="connsiteY397" fmla="*/ 1365251 h 1441451"/>
                <a:gd name="connsiteX398" fmla="*/ 311150 w 892174"/>
                <a:gd name="connsiteY398" fmla="*/ 1365251 h 1441451"/>
                <a:gd name="connsiteX399" fmla="*/ 292100 w 892174"/>
                <a:gd name="connsiteY399" fmla="*/ 1362076 h 1441451"/>
                <a:gd name="connsiteX400" fmla="*/ 282575 w 892174"/>
                <a:gd name="connsiteY400" fmla="*/ 1358901 h 1441451"/>
                <a:gd name="connsiteX401" fmla="*/ 276225 w 892174"/>
                <a:gd name="connsiteY401" fmla="*/ 1358901 h 1441451"/>
                <a:gd name="connsiteX402" fmla="*/ 273050 w 892174"/>
                <a:gd name="connsiteY402" fmla="*/ 1358901 h 1441451"/>
                <a:gd name="connsiteX403" fmla="*/ 266700 w 892174"/>
                <a:gd name="connsiteY403" fmla="*/ 1358901 h 1441451"/>
                <a:gd name="connsiteX404" fmla="*/ 263525 w 892174"/>
                <a:gd name="connsiteY404" fmla="*/ 1355726 h 1441451"/>
                <a:gd name="connsiteX405" fmla="*/ 260350 w 892174"/>
                <a:gd name="connsiteY405" fmla="*/ 1355726 h 1441451"/>
                <a:gd name="connsiteX406" fmla="*/ 238125 w 892174"/>
                <a:gd name="connsiteY406" fmla="*/ 1352551 h 1441451"/>
                <a:gd name="connsiteX407" fmla="*/ 231775 w 892174"/>
                <a:gd name="connsiteY407" fmla="*/ 1352551 h 1441451"/>
                <a:gd name="connsiteX408" fmla="*/ 187325 w 892174"/>
                <a:gd name="connsiteY408" fmla="*/ 1343026 h 1441451"/>
                <a:gd name="connsiteX409" fmla="*/ 158750 w 892174"/>
                <a:gd name="connsiteY409" fmla="*/ 1339851 h 1441451"/>
                <a:gd name="connsiteX410" fmla="*/ 155575 w 892174"/>
                <a:gd name="connsiteY410" fmla="*/ 1336676 h 1441451"/>
                <a:gd name="connsiteX411" fmla="*/ 152400 w 892174"/>
                <a:gd name="connsiteY411" fmla="*/ 1336676 h 1441451"/>
                <a:gd name="connsiteX412" fmla="*/ 142875 w 892174"/>
                <a:gd name="connsiteY412" fmla="*/ 1336676 h 1441451"/>
                <a:gd name="connsiteX413" fmla="*/ 114300 w 892174"/>
                <a:gd name="connsiteY413" fmla="*/ 1330326 h 1441451"/>
                <a:gd name="connsiteX414" fmla="*/ 92075 w 892174"/>
                <a:gd name="connsiteY414" fmla="*/ 1327151 h 1441451"/>
                <a:gd name="connsiteX415" fmla="*/ 88900 w 892174"/>
                <a:gd name="connsiteY415" fmla="*/ 1327151 h 1441451"/>
                <a:gd name="connsiteX416" fmla="*/ 79375 w 892174"/>
                <a:gd name="connsiteY416" fmla="*/ 1323976 h 1441451"/>
                <a:gd name="connsiteX417" fmla="*/ 73025 w 892174"/>
                <a:gd name="connsiteY417" fmla="*/ 1323976 h 1441451"/>
                <a:gd name="connsiteX418" fmla="*/ 34925 w 892174"/>
                <a:gd name="connsiteY418" fmla="*/ 1314451 h 1441451"/>
                <a:gd name="connsiteX419" fmla="*/ 12700 w 892174"/>
                <a:gd name="connsiteY419" fmla="*/ 1311276 h 1441451"/>
                <a:gd name="connsiteX420" fmla="*/ 0 w 892174"/>
                <a:gd name="connsiteY420" fmla="*/ 1308101 h 1441451"/>
                <a:gd name="connsiteX421" fmla="*/ 6350 w 892174"/>
                <a:gd name="connsiteY421" fmla="*/ 1276351 h 1441451"/>
                <a:gd name="connsiteX422" fmla="*/ 15875 w 892174"/>
                <a:gd name="connsiteY422" fmla="*/ 1222376 h 1441451"/>
                <a:gd name="connsiteX423" fmla="*/ 25400 w 892174"/>
                <a:gd name="connsiteY423" fmla="*/ 1181101 h 1441451"/>
                <a:gd name="connsiteX424" fmla="*/ 25400 w 892174"/>
                <a:gd name="connsiteY424" fmla="*/ 1174751 h 1441451"/>
                <a:gd name="connsiteX425" fmla="*/ 34925 w 892174"/>
                <a:gd name="connsiteY425" fmla="*/ 1120776 h 1441451"/>
                <a:gd name="connsiteX426" fmla="*/ 38100 w 892174"/>
                <a:gd name="connsiteY426" fmla="*/ 1111251 h 1441451"/>
                <a:gd name="connsiteX427" fmla="*/ 41275 w 892174"/>
                <a:gd name="connsiteY427" fmla="*/ 1098551 h 1441451"/>
                <a:gd name="connsiteX428" fmla="*/ 41275 w 892174"/>
                <a:gd name="connsiteY428" fmla="*/ 1092201 h 1441451"/>
                <a:gd name="connsiteX429" fmla="*/ 44450 w 892174"/>
                <a:gd name="connsiteY429" fmla="*/ 1076326 h 1441451"/>
                <a:gd name="connsiteX430" fmla="*/ 44450 w 892174"/>
                <a:gd name="connsiteY430" fmla="*/ 1073151 h 1441451"/>
                <a:gd name="connsiteX431" fmla="*/ 44450 w 892174"/>
                <a:gd name="connsiteY431" fmla="*/ 1069976 h 1441451"/>
                <a:gd name="connsiteX432" fmla="*/ 50800 w 892174"/>
                <a:gd name="connsiteY432" fmla="*/ 1047751 h 1441451"/>
                <a:gd name="connsiteX433" fmla="*/ 53975 w 892174"/>
                <a:gd name="connsiteY433" fmla="*/ 1028701 h 1441451"/>
                <a:gd name="connsiteX434" fmla="*/ 53975 w 892174"/>
                <a:gd name="connsiteY434" fmla="*/ 1022351 h 1441451"/>
                <a:gd name="connsiteX435" fmla="*/ 57150 w 892174"/>
                <a:gd name="connsiteY435" fmla="*/ 1012826 h 1441451"/>
                <a:gd name="connsiteX436" fmla="*/ 60325 w 892174"/>
                <a:gd name="connsiteY436" fmla="*/ 996951 h 1441451"/>
                <a:gd name="connsiteX437" fmla="*/ 60325 w 892174"/>
                <a:gd name="connsiteY437" fmla="*/ 993776 h 1441451"/>
                <a:gd name="connsiteX438" fmla="*/ 60325 w 892174"/>
                <a:gd name="connsiteY438" fmla="*/ 990601 h 1441451"/>
                <a:gd name="connsiteX439" fmla="*/ 60325 w 892174"/>
                <a:gd name="connsiteY439" fmla="*/ 987426 h 1441451"/>
                <a:gd name="connsiteX440" fmla="*/ 63500 w 892174"/>
                <a:gd name="connsiteY440" fmla="*/ 971551 h 1441451"/>
                <a:gd name="connsiteX441" fmla="*/ 63500 w 892174"/>
                <a:gd name="connsiteY441" fmla="*/ 965201 h 1441451"/>
                <a:gd name="connsiteX442" fmla="*/ 66675 w 892174"/>
                <a:gd name="connsiteY442" fmla="*/ 958851 h 1441451"/>
                <a:gd name="connsiteX443" fmla="*/ 73025 w 892174"/>
                <a:gd name="connsiteY443" fmla="*/ 955676 h 1441451"/>
                <a:gd name="connsiteX444" fmla="*/ 73026 w 892174"/>
                <a:gd name="connsiteY444" fmla="*/ 955676 h 1441451"/>
                <a:gd name="connsiteX445" fmla="*/ 73449 w 892174"/>
                <a:gd name="connsiteY445" fmla="*/ 954830 h 1441451"/>
                <a:gd name="connsiteX446" fmla="*/ 73449 w 892174"/>
                <a:gd name="connsiteY446" fmla="*/ 953656 h 1441451"/>
                <a:gd name="connsiteX447" fmla="*/ 74036 w 892174"/>
                <a:gd name="connsiteY447" fmla="*/ 953656 h 1441451"/>
                <a:gd name="connsiteX448" fmla="*/ 76201 w 892174"/>
                <a:gd name="connsiteY448" fmla="*/ 949326 h 1441451"/>
                <a:gd name="connsiteX449" fmla="*/ 82551 w 892174"/>
                <a:gd name="connsiteY449" fmla="*/ 936626 h 1441451"/>
                <a:gd name="connsiteX450" fmla="*/ 85726 w 892174"/>
                <a:gd name="connsiteY450" fmla="*/ 930276 h 1441451"/>
                <a:gd name="connsiteX451" fmla="*/ 85726 w 892174"/>
                <a:gd name="connsiteY451" fmla="*/ 927101 h 1441451"/>
                <a:gd name="connsiteX452" fmla="*/ 85726 w 892174"/>
                <a:gd name="connsiteY452" fmla="*/ 917576 h 1441451"/>
                <a:gd name="connsiteX453" fmla="*/ 95251 w 892174"/>
                <a:gd name="connsiteY453" fmla="*/ 908051 h 1441451"/>
                <a:gd name="connsiteX454" fmla="*/ 95250 w 892174"/>
                <a:gd name="connsiteY454" fmla="*/ 908051 h 1441451"/>
                <a:gd name="connsiteX455" fmla="*/ 95250 w 892174"/>
                <a:gd name="connsiteY455" fmla="*/ 904876 h 1441451"/>
                <a:gd name="connsiteX456" fmla="*/ 95250 w 892174"/>
                <a:gd name="connsiteY456" fmla="*/ 901701 h 1441451"/>
                <a:gd name="connsiteX457" fmla="*/ 85725 w 892174"/>
                <a:gd name="connsiteY457" fmla="*/ 889001 h 1441451"/>
                <a:gd name="connsiteX458" fmla="*/ 85725 w 892174"/>
                <a:gd name="connsiteY458" fmla="*/ 885826 h 1441451"/>
                <a:gd name="connsiteX459" fmla="*/ 66675 w 892174"/>
                <a:gd name="connsiteY459" fmla="*/ 879476 h 1441451"/>
                <a:gd name="connsiteX460" fmla="*/ 66675 w 892174"/>
                <a:gd name="connsiteY460" fmla="*/ 882651 h 1441451"/>
                <a:gd name="connsiteX461" fmla="*/ 63500 w 892174"/>
                <a:gd name="connsiteY461" fmla="*/ 882651 h 1441451"/>
                <a:gd name="connsiteX462" fmla="*/ 63500 w 892174"/>
                <a:gd name="connsiteY462" fmla="*/ 879476 h 1441451"/>
                <a:gd name="connsiteX463" fmla="*/ 60325 w 892174"/>
                <a:gd name="connsiteY463" fmla="*/ 879476 h 1441451"/>
                <a:gd name="connsiteX464" fmla="*/ 57150 w 892174"/>
                <a:gd name="connsiteY464" fmla="*/ 876301 h 1441451"/>
                <a:gd name="connsiteX465" fmla="*/ 57150 w 892174"/>
                <a:gd name="connsiteY465" fmla="*/ 873126 h 1441451"/>
                <a:gd name="connsiteX466" fmla="*/ 53975 w 892174"/>
                <a:gd name="connsiteY466" fmla="*/ 873126 h 1441451"/>
                <a:gd name="connsiteX467" fmla="*/ 53975 w 892174"/>
                <a:gd name="connsiteY467" fmla="*/ 869951 h 1441451"/>
                <a:gd name="connsiteX468" fmla="*/ 57150 w 892174"/>
                <a:gd name="connsiteY468" fmla="*/ 869951 h 1441451"/>
                <a:gd name="connsiteX469" fmla="*/ 60325 w 892174"/>
                <a:gd name="connsiteY469" fmla="*/ 869951 h 1441451"/>
                <a:gd name="connsiteX470" fmla="*/ 60325 w 892174"/>
                <a:gd name="connsiteY470" fmla="*/ 866776 h 1441451"/>
                <a:gd name="connsiteX471" fmla="*/ 60325 w 892174"/>
                <a:gd name="connsiteY471" fmla="*/ 863601 h 1441451"/>
                <a:gd name="connsiteX472" fmla="*/ 60325 w 892174"/>
                <a:gd name="connsiteY472" fmla="*/ 850901 h 1441451"/>
                <a:gd name="connsiteX473" fmla="*/ 63500 w 892174"/>
                <a:gd name="connsiteY473" fmla="*/ 838201 h 1441451"/>
                <a:gd name="connsiteX474" fmla="*/ 63500 w 892174"/>
                <a:gd name="connsiteY474" fmla="*/ 835026 h 1441451"/>
                <a:gd name="connsiteX475" fmla="*/ 66675 w 892174"/>
                <a:gd name="connsiteY475" fmla="*/ 831851 h 1441451"/>
                <a:gd name="connsiteX476" fmla="*/ 69850 w 892174"/>
                <a:gd name="connsiteY476" fmla="*/ 828676 h 1441451"/>
                <a:gd name="connsiteX477" fmla="*/ 73025 w 892174"/>
                <a:gd name="connsiteY477" fmla="*/ 828676 h 1441451"/>
                <a:gd name="connsiteX478" fmla="*/ 76200 w 892174"/>
                <a:gd name="connsiteY478" fmla="*/ 828676 h 1441451"/>
                <a:gd name="connsiteX479" fmla="*/ 79375 w 892174"/>
                <a:gd name="connsiteY479" fmla="*/ 819151 h 1441451"/>
                <a:gd name="connsiteX480" fmla="*/ 79375 w 892174"/>
                <a:gd name="connsiteY480" fmla="*/ 815976 h 1441451"/>
                <a:gd name="connsiteX481" fmla="*/ 85725 w 892174"/>
                <a:gd name="connsiteY481" fmla="*/ 806451 h 1441451"/>
                <a:gd name="connsiteX482" fmla="*/ 92075 w 892174"/>
                <a:gd name="connsiteY482" fmla="*/ 796926 h 1441451"/>
                <a:gd name="connsiteX483" fmla="*/ 114300 w 892174"/>
                <a:gd name="connsiteY483" fmla="*/ 784226 h 1441451"/>
                <a:gd name="connsiteX484" fmla="*/ 117475 w 892174"/>
                <a:gd name="connsiteY484" fmla="*/ 777876 h 1441451"/>
                <a:gd name="connsiteX485" fmla="*/ 123825 w 892174"/>
                <a:gd name="connsiteY485" fmla="*/ 771526 h 1441451"/>
                <a:gd name="connsiteX486" fmla="*/ 127000 w 892174"/>
                <a:gd name="connsiteY486" fmla="*/ 768351 h 1441451"/>
                <a:gd name="connsiteX487" fmla="*/ 130175 w 892174"/>
                <a:gd name="connsiteY487" fmla="*/ 762001 h 1441451"/>
                <a:gd name="connsiteX488" fmla="*/ 130175 w 892174"/>
                <a:gd name="connsiteY488" fmla="*/ 755651 h 1441451"/>
                <a:gd name="connsiteX489" fmla="*/ 133350 w 892174"/>
                <a:gd name="connsiteY489" fmla="*/ 742951 h 1441451"/>
                <a:gd name="connsiteX490" fmla="*/ 136525 w 892174"/>
                <a:gd name="connsiteY490" fmla="*/ 739776 h 1441451"/>
                <a:gd name="connsiteX491" fmla="*/ 139700 w 892174"/>
                <a:gd name="connsiteY491" fmla="*/ 739776 h 1441451"/>
                <a:gd name="connsiteX492" fmla="*/ 142875 w 892174"/>
                <a:gd name="connsiteY492" fmla="*/ 736601 h 1441451"/>
                <a:gd name="connsiteX493" fmla="*/ 142875 w 892174"/>
                <a:gd name="connsiteY493" fmla="*/ 733426 h 1441451"/>
                <a:gd name="connsiteX494" fmla="*/ 142875 w 892174"/>
                <a:gd name="connsiteY494" fmla="*/ 730251 h 1441451"/>
                <a:gd name="connsiteX495" fmla="*/ 146050 w 892174"/>
                <a:gd name="connsiteY495" fmla="*/ 730251 h 1441451"/>
                <a:gd name="connsiteX496" fmla="*/ 152400 w 892174"/>
                <a:gd name="connsiteY496" fmla="*/ 727076 h 1441451"/>
                <a:gd name="connsiteX497" fmla="*/ 152400 w 892174"/>
                <a:gd name="connsiteY497" fmla="*/ 723901 h 1441451"/>
                <a:gd name="connsiteX498" fmla="*/ 155575 w 892174"/>
                <a:gd name="connsiteY498" fmla="*/ 717551 h 1441451"/>
                <a:gd name="connsiteX499" fmla="*/ 155575 w 892174"/>
                <a:gd name="connsiteY499" fmla="*/ 711201 h 1441451"/>
                <a:gd name="connsiteX500" fmla="*/ 158750 w 892174"/>
                <a:gd name="connsiteY500" fmla="*/ 708026 h 1441451"/>
                <a:gd name="connsiteX501" fmla="*/ 158750 w 892174"/>
                <a:gd name="connsiteY501" fmla="*/ 704851 h 1441451"/>
                <a:gd name="connsiteX502" fmla="*/ 161925 w 892174"/>
                <a:gd name="connsiteY502" fmla="*/ 701676 h 1441451"/>
                <a:gd name="connsiteX503" fmla="*/ 165101 w 892174"/>
                <a:gd name="connsiteY503" fmla="*/ 703264 h 1441451"/>
                <a:gd name="connsiteX504" fmla="*/ 165101 w 892174"/>
                <a:gd name="connsiteY504" fmla="*/ 703007 h 1441451"/>
                <a:gd name="connsiteX505" fmla="*/ 165918 w 892174"/>
                <a:gd name="connsiteY505" fmla="*/ 703007 h 1441451"/>
                <a:gd name="connsiteX506" fmla="*/ 161925 w 892174"/>
                <a:gd name="connsiteY506" fmla="*/ 701676 h 1441451"/>
                <a:gd name="connsiteX507" fmla="*/ 165100 w 892174"/>
                <a:gd name="connsiteY507" fmla="*/ 701676 h 1441451"/>
                <a:gd name="connsiteX508" fmla="*/ 165100 w 892174"/>
                <a:gd name="connsiteY508" fmla="*/ 698501 h 1441451"/>
                <a:gd name="connsiteX509" fmla="*/ 165100 w 892174"/>
                <a:gd name="connsiteY509" fmla="*/ 692151 h 1441451"/>
                <a:gd name="connsiteX510" fmla="*/ 180975 w 892174"/>
                <a:gd name="connsiteY510" fmla="*/ 673101 h 1441451"/>
                <a:gd name="connsiteX511" fmla="*/ 193675 w 892174"/>
                <a:gd name="connsiteY511" fmla="*/ 654051 h 1441451"/>
                <a:gd name="connsiteX512" fmla="*/ 200025 w 892174"/>
                <a:gd name="connsiteY512" fmla="*/ 650876 h 1441451"/>
                <a:gd name="connsiteX513" fmla="*/ 200025 w 892174"/>
                <a:gd name="connsiteY513" fmla="*/ 647701 h 1441451"/>
                <a:gd name="connsiteX514" fmla="*/ 203200 w 892174"/>
                <a:gd name="connsiteY514" fmla="*/ 647701 h 1441451"/>
                <a:gd name="connsiteX515" fmla="*/ 203200 w 892174"/>
                <a:gd name="connsiteY515" fmla="*/ 644526 h 1441451"/>
                <a:gd name="connsiteX516" fmla="*/ 203200 w 892174"/>
                <a:gd name="connsiteY516" fmla="*/ 641351 h 1441451"/>
                <a:gd name="connsiteX517" fmla="*/ 203200 w 892174"/>
                <a:gd name="connsiteY517" fmla="*/ 635001 h 1441451"/>
                <a:gd name="connsiteX518" fmla="*/ 200025 w 892174"/>
                <a:gd name="connsiteY518" fmla="*/ 631826 h 1441451"/>
                <a:gd name="connsiteX519" fmla="*/ 200025 w 892174"/>
                <a:gd name="connsiteY519" fmla="*/ 615951 h 1441451"/>
                <a:gd name="connsiteX520" fmla="*/ 196850 w 892174"/>
                <a:gd name="connsiteY520" fmla="*/ 615951 h 1441451"/>
                <a:gd name="connsiteX521" fmla="*/ 193675 w 892174"/>
                <a:gd name="connsiteY521" fmla="*/ 609601 h 1441451"/>
                <a:gd name="connsiteX522" fmla="*/ 177800 w 892174"/>
                <a:gd name="connsiteY522" fmla="*/ 596901 h 1441451"/>
                <a:gd name="connsiteX523" fmla="*/ 174625 w 892174"/>
                <a:gd name="connsiteY523" fmla="*/ 596901 h 1441451"/>
                <a:gd name="connsiteX524" fmla="*/ 171450 w 892174"/>
                <a:gd name="connsiteY524" fmla="*/ 596901 h 1441451"/>
                <a:gd name="connsiteX525" fmla="*/ 168275 w 892174"/>
                <a:gd name="connsiteY525" fmla="*/ 596901 h 1441451"/>
                <a:gd name="connsiteX526" fmla="*/ 168275 w 892174"/>
                <a:gd name="connsiteY526" fmla="*/ 590551 h 1441451"/>
                <a:gd name="connsiteX527" fmla="*/ 171450 w 892174"/>
                <a:gd name="connsiteY527" fmla="*/ 590551 h 1441451"/>
                <a:gd name="connsiteX528" fmla="*/ 171450 w 892174"/>
                <a:gd name="connsiteY528" fmla="*/ 590550 h 1441451"/>
                <a:gd name="connsiteX529" fmla="*/ 168275 w 892174"/>
                <a:gd name="connsiteY529" fmla="*/ 590550 h 1441451"/>
                <a:gd name="connsiteX530" fmla="*/ 165100 w 892174"/>
                <a:gd name="connsiteY530" fmla="*/ 587375 h 1441451"/>
                <a:gd name="connsiteX531" fmla="*/ 165100 w 892174"/>
                <a:gd name="connsiteY531" fmla="*/ 584200 h 1441451"/>
                <a:gd name="connsiteX532" fmla="*/ 161925 w 892174"/>
                <a:gd name="connsiteY532" fmla="*/ 581025 h 1441451"/>
                <a:gd name="connsiteX533" fmla="*/ 161925 w 892174"/>
                <a:gd name="connsiteY533" fmla="*/ 577850 h 1441451"/>
                <a:gd name="connsiteX534" fmla="*/ 158750 w 892174"/>
                <a:gd name="connsiteY534" fmla="*/ 571500 h 1441451"/>
                <a:gd name="connsiteX535" fmla="*/ 158750 w 892174"/>
                <a:gd name="connsiteY535" fmla="*/ 561975 h 1441451"/>
                <a:gd name="connsiteX536" fmla="*/ 155575 w 892174"/>
                <a:gd name="connsiteY536" fmla="*/ 561975 h 1441451"/>
                <a:gd name="connsiteX537" fmla="*/ 155575 w 892174"/>
                <a:gd name="connsiteY537" fmla="*/ 558800 h 1441451"/>
                <a:gd name="connsiteX538" fmla="*/ 155575 w 892174"/>
                <a:gd name="connsiteY538" fmla="*/ 549275 h 1441451"/>
                <a:gd name="connsiteX539" fmla="*/ 155575 w 892174"/>
                <a:gd name="connsiteY539" fmla="*/ 546100 h 1441451"/>
                <a:gd name="connsiteX540" fmla="*/ 152400 w 892174"/>
                <a:gd name="connsiteY540" fmla="*/ 546100 h 1441451"/>
                <a:gd name="connsiteX541" fmla="*/ 155575 w 892174"/>
                <a:gd name="connsiteY541" fmla="*/ 539750 h 1441451"/>
                <a:gd name="connsiteX542" fmla="*/ 161925 w 892174"/>
                <a:gd name="connsiteY542" fmla="*/ 530225 h 1441451"/>
                <a:gd name="connsiteX543" fmla="*/ 161925 w 892174"/>
                <a:gd name="connsiteY543" fmla="*/ 520700 h 1441451"/>
                <a:gd name="connsiteX544" fmla="*/ 158750 w 892174"/>
                <a:gd name="connsiteY544" fmla="*/ 514350 h 1441451"/>
                <a:gd name="connsiteX545" fmla="*/ 158750 w 892174"/>
                <a:gd name="connsiteY545" fmla="*/ 511175 h 1441451"/>
                <a:gd name="connsiteX546" fmla="*/ 158750 w 892174"/>
                <a:gd name="connsiteY546" fmla="*/ 508000 h 1441451"/>
                <a:gd name="connsiteX547" fmla="*/ 155575 w 892174"/>
                <a:gd name="connsiteY547" fmla="*/ 498475 h 1441451"/>
                <a:gd name="connsiteX548" fmla="*/ 152400 w 892174"/>
                <a:gd name="connsiteY548" fmla="*/ 492125 h 1441451"/>
                <a:gd name="connsiteX549" fmla="*/ 152400 w 892174"/>
                <a:gd name="connsiteY549" fmla="*/ 485775 h 1441451"/>
                <a:gd name="connsiteX550" fmla="*/ 152400 w 892174"/>
                <a:gd name="connsiteY550" fmla="*/ 482600 h 1441451"/>
                <a:gd name="connsiteX551" fmla="*/ 155575 w 892174"/>
                <a:gd name="connsiteY551" fmla="*/ 479425 h 1441451"/>
                <a:gd name="connsiteX552" fmla="*/ 155575 w 892174"/>
                <a:gd name="connsiteY552" fmla="*/ 476250 h 1441451"/>
                <a:gd name="connsiteX553" fmla="*/ 158750 w 892174"/>
                <a:gd name="connsiteY553" fmla="*/ 463550 h 1441451"/>
                <a:gd name="connsiteX554" fmla="*/ 158750 w 892174"/>
                <a:gd name="connsiteY554" fmla="*/ 457200 h 1441451"/>
                <a:gd name="connsiteX555" fmla="*/ 158750 w 892174"/>
                <a:gd name="connsiteY555" fmla="*/ 454025 h 1441451"/>
                <a:gd name="connsiteX556" fmla="*/ 161925 w 892174"/>
                <a:gd name="connsiteY556" fmla="*/ 441325 h 1441451"/>
                <a:gd name="connsiteX557" fmla="*/ 168275 w 892174"/>
                <a:gd name="connsiteY557" fmla="*/ 403225 h 1441451"/>
                <a:gd name="connsiteX558" fmla="*/ 171450 w 892174"/>
                <a:gd name="connsiteY558" fmla="*/ 393700 h 1441451"/>
                <a:gd name="connsiteX559" fmla="*/ 171450 w 892174"/>
                <a:gd name="connsiteY559" fmla="*/ 390525 h 1441451"/>
                <a:gd name="connsiteX560" fmla="*/ 174625 w 892174"/>
                <a:gd name="connsiteY560" fmla="*/ 381000 h 1441451"/>
                <a:gd name="connsiteX561" fmla="*/ 177800 w 892174"/>
                <a:gd name="connsiteY561" fmla="*/ 352425 h 1441451"/>
                <a:gd name="connsiteX562" fmla="*/ 180975 w 892174"/>
                <a:gd name="connsiteY562" fmla="*/ 346075 h 1441451"/>
                <a:gd name="connsiteX563" fmla="*/ 180975 w 892174"/>
                <a:gd name="connsiteY563" fmla="*/ 339725 h 1441451"/>
                <a:gd name="connsiteX564" fmla="*/ 184150 w 892174"/>
                <a:gd name="connsiteY564" fmla="*/ 320675 h 1441451"/>
                <a:gd name="connsiteX565" fmla="*/ 187325 w 892174"/>
                <a:gd name="connsiteY565" fmla="*/ 311150 h 1441451"/>
                <a:gd name="connsiteX566" fmla="*/ 187325 w 892174"/>
                <a:gd name="connsiteY566" fmla="*/ 304800 h 1441451"/>
                <a:gd name="connsiteX567" fmla="*/ 187325 w 892174"/>
                <a:gd name="connsiteY567" fmla="*/ 301625 h 1441451"/>
                <a:gd name="connsiteX568" fmla="*/ 190500 w 892174"/>
                <a:gd name="connsiteY568" fmla="*/ 301625 h 1441451"/>
                <a:gd name="connsiteX569" fmla="*/ 193675 w 892174"/>
                <a:gd name="connsiteY569" fmla="*/ 279400 h 1441451"/>
                <a:gd name="connsiteX570" fmla="*/ 193675 w 892174"/>
                <a:gd name="connsiteY570" fmla="*/ 276225 h 1441451"/>
                <a:gd name="connsiteX571" fmla="*/ 196850 w 892174"/>
                <a:gd name="connsiteY571" fmla="*/ 263525 h 1441451"/>
                <a:gd name="connsiteX572" fmla="*/ 200025 w 892174"/>
                <a:gd name="connsiteY572" fmla="*/ 238125 h 1441451"/>
                <a:gd name="connsiteX573" fmla="*/ 203200 w 892174"/>
                <a:gd name="connsiteY573" fmla="*/ 225425 h 1441451"/>
                <a:gd name="connsiteX574" fmla="*/ 206375 w 892174"/>
                <a:gd name="connsiteY574" fmla="*/ 209550 h 1441451"/>
                <a:gd name="connsiteX575" fmla="*/ 206375 w 892174"/>
                <a:gd name="connsiteY575" fmla="*/ 203200 h 1441451"/>
                <a:gd name="connsiteX576" fmla="*/ 209550 w 892174"/>
                <a:gd name="connsiteY576" fmla="*/ 190500 h 1441451"/>
                <a:gd name="connsiteX577" fmla="*/ 209550 w 892174"/>
                <a:gd name="connsiteY577" fmla="*/ 187325 h 1441451"/>
                <a:gd name="connsiteX578" fmla="*/ 212725 w 892174"/>
                <a:gd name="connsiteY578" fmla="*/ 174625 h 1441451"/>
                <a:gd name="connsiteX579" fmla="*/ 212725 w 892174"/>
                <a:gd name="connsiteY579" fmla="*/ 171450 h 1441451"/>
                <a:gd name="connsiteX580" fmla="*/ 215900 w 892174"/>
                <a:gd name="connsiteY580" fmla="*/ 161925 h 1441451"/>
                <a:gd name="connsiteX581" fmla="*/ 215900 w 892174"/>
                <a:gd name="connsiteY581" fmla="*/ 158750 h 1441451"/>
                <a:gd name="connsiteX582" fmla="*/ 219075 w 892174"/>
                <a:gd name="connsiteY582" fmla="*/ 149225 h 1441451"/>
                <a:gd name="connsiteX583" fmla="*/ 225425 w 892174"/>
                <a:gd name="connsiteY583" fmla="*/ 104775 h 1441451"/>
                <a:gd name="connsiteX584" fmla="*/ 228600 w 892174"/>
                <a:gd name="connsiteY584" fmla="*/ 101600 h 1441451"/>
                <a:gd name="connsiteX585" fmla="*/ 228600 w 892174"/>
                <a:gd name="connsiteY585" fmla="*/ 92075 h 1441451"/>
                <a:gd name="connsiteX586" fmla="*/ 231775 w 892174"/>
                <a:gd name="connsiteY586" fmla="*/ 76200 h 1441451"/>
                <a:gd name="connsiteX587" fmla="*/ 238125 w 892174"/>
                <a:gd name="connsiteY587" fmla="*/ 44450 h 1441451"/>
                <a:gd name="connsiteX588" fmla="*/ 241300 w 892174"/>
                <a:gd name="connsiteY588" fmla="*/ 31750 h 1441451"/>
                <a:gd name="connsiteX589" fmla="*/ 241300 w 892174"/>
                <a:gd name="connsiteY589" fmla="*/ 25400 h 1441451"/>
                <a:gd name="connsiteX590" fmla="*/ 241300 w 892174"/>
                <a:gd name="connsiteY590" fmla="*/ 22225 h 1441451"/>
                <a:gd name="connsiteX591" fmla="*/ 244475 w 892174"/>
                <a:gd name="connsiteY591" fmla="*/ 12700 h 1441451"/>
                <a:gd name="connsiteX592" fmla="*/ 247650 w 892174"/>
                <a:gd name="connsiteY592" fmla="*/ 3175 h 1441451"/>
                <a:gd name="connsiteX593" fmla="*/ 247650 w 892174"/>
                <a:gd name="connsiteY593" fmla="*/ 0 h 1441451"/>
                <a:gd name="connsiteX0" fmla="*/ 831850 w 892174"/>
                <a:gd name="connsiteY0" fmla="*/ 1343026 h 1441451"/>
                <a:gd name="connsiteX1" fmla="*/ 828675 w 892174"/>
                <a:gd name="connsiteY1" fmla="*/ 1346201 h 1441451"/>
                <a:gd name="connsiteX2" fmla="*/ 831850 w 892174"/>
                <a:gd name="connsiteY2" fmla="*/ 1346201 h 1441451"/>
                <a:gd name="connsiteX3" fmla="*/ 831850 w 892174"/>
                <a:gd name="connsiteY3" fmla="*/ 1349376 h 1441451"/>
                <a:gd name="connsiteX4" fmla="*/ 835025 w 892174"/>
                <a:gd name="connsiteY4" fmla="*/ 1349376 h 1441451"/>
                <a:gd name="connsiteX5" fmla="*/ 835025 w 892174"/>
                <a:gd name="connsiteY5" fmla="*/ 1346201 h 1441451"/>
                <a:gd name="connsiteX6" fmla="*/ 831850 w 892174"/>
                <a:gd name="connsiteY6" fmla="*/ 1346201 h 1441451"/>
                <a:gd name="connsiteX7" fmla="*/ 831850 w 892174"/>
                <a:gd name="connsiteY7" fmla="*/ 1343026 h 1441451"/>
                <a:gd name="connsiteX8" fmla="*/ 177800 w 892174"/>
                <a:gd name="connsiteY8" fmla="*/ 584200 h 1441451"/>
                <a:gd name="connsiteX9" fmla="*/ 174625 w 892174"/>
                <a:gd name="connsiteY9" fmla="*/ 587375 h 1441451"/>
                <a:gd name="connsiteX10" fmla="*/ 171450 w 892174"/>
                <a:gd name="connsiteY10" fmla="*/ 587375 h 1441451"/>
                <a:gd name="connsiteX11" fmla="*/ 171450 w 892174"/>
                <a:gd name="connsiteY11" fmla="*/ 587376 h 1441451"/>
                <a:gd name="connsiteX12" fmla="*/ 174625 w 892174"/>
                <a:gd name="connsiteY12" fmla="*/ 587376 h 1441451"/>
                <a:gd name="connsiteX13" fmla="*/ 177800 w 892174"/>
                <a:gd name="connsiteY13" fmla="*/ 587376 h 1441451"/>
                <a:gd name="connsiteX14" fmla="*/ 177800 w 892174"/>
                <a:gd name="connsiteY14" fmla="*/ 584201 h 1441451"/>
                <a:gd name="connsiteX15" fmla="*/ 177800 w 892174"/>
                <a:gd name="connsiteY15" fmla="*/ 584200 h 1441451"/>
                <a:gd name="connsiteX16" fmla="*/ 174625 w 892174"/>
                <a:gd name="connsiteY16" fmla="*/ 574675 h 1441451"/>
                <a:gd name="connsiteX17" fmla="*/ 174625 w 892174"/>
                <a:gd name="connsiteY17" fmla="*/ 581025 h 1441451"/>
                <a:gd name="connsiteX18" fmla="*/ 177800 w 892174"/>
                <a:gd name="connsiteY18" fmla="*/ 581025 h 1441451"/>
                <a:gd name="connsiteX19" fmla="*/ 177800 w 892174"/>
                <a:gd name="connsiteY19" fmla="*/ 574675 h 1441451"/>
                <a:gd name="connsiteX20" fmla="*/ 174625 w 892174"/>
                <a:gd name="connsiteY20" fmla="*/ 574675 h 1441451"/>
                <a:gd name="connsiteX21" fmla="*/ 177800 w 892174"/>
                <a:gd name="connsiteY21" fmla="*/ 571500 h 1441451"/>
                <a:gd name="connsiteX22" fmla="*/ 177800 w 892174"/>
                <a:gd name="connsiteY22" fmla="*/ 571501 h 1441451"/>
                <a:gd name="connsiteX23" fmla="*/ 177878 w 892174"/>
                <a:gd name="connsiteY23" fmla="*/ 571501 h 1441451"/>
                <a:gd name="connsiteX24" fmla="*/ 177878 w 892174"/>
                <a:gd name="connsiteY24" fmla="*/ 571500 h 1441451"/>
                <a:gd name="connsiteX25" fmla="*/ 177800 w 892174"/>
                <a:gd name="connsiteY25" fmla="*/ 571500 h 1441451"/>
                <a:gd name="connsiteX26" fmla="*/ 247650 w 892174"/>
                <a:gd name="connsiteY26" fmla="*/ 0 h 1441451"/>
                <a:gd name="connsiteX27" fmla="*/ 368300 w 892174"/>
                <a:gd name="connsiteY27" fmla="*/ 22225 h 1441451"/>
                <a:gd name="connsiteX28" fmla="*/ 368300 w 892174"/>
                <a:gd name="connsiteY28" fmla="*/ 28575 h 1441451"/>
                <a:gd name="connsiteX29" fmla="*/ 368300 w 892174"/>
                <a:gd name="connsiteY29" fmla="*/ 31750 h 1441451"/>
                <a:gd name="connsiteX30" fmla="*/ 361950 w 892174"/>
                <a:gd name="connsiteY30" fmla="*/ 60325 h 1441451"/>
                <a:gd name="connsiteX31" fmla="*/ 358775 w 892174"/>
                <a:gd name="connsiteY31" fmla="*/ 76200 h 1441451"/>
                <a:gd name="connsiteX32" fmla="*/ 355600 w 892174"/>
                <a:gd name="connsiteY32" fmla="*/ 101600 h 1441451"/>
                <a:gd name="connsiteX33" fmla="*/ 352425 w 892174"/>
                <a:gd name="connsiteY33" fmla="*/ 114300 h 1441451"/>
                <a:gd name="connsiteX34" fmla="*/ 352425 w 892174"/>
                <a:gd name="connsiteY34" fmla="*/ 123825 h 1441451"/>
                <a:gd name="connsiteX35" fmla="*/ 342900 w 892174"/>
                <a:gd name="connsiteY35" fmla="*/ 165100 h 1441451"/>
                <a:gd name="connsiteX36" fmla="*/ 342900 w 892174"/>
                <a:gd name="connsiteY36" fmla="*/ 171450 h 1441451"/>
                <a:gd name="connsiteX37" fmla="*/ 342900 w 892174"/>
                <a:gd name="connsiteY37" fmla="*/ 174625 h 1441451"/>
                <a:gd name="connsiteX38" fmla="*/ 342900 w 892174"/>
                <a:gd name="connsiteY38" fmla="*/ 184150 h 1441451"/>
                <a:gd name="connsiteX39" fmla="*/ 339725 w 892174"/>
                <a:gd name="connsiteY39" fmla="*/ 184150 h 1441451"/>
                <a:gd name="connsiteX40" fmla="*/ 339725 w 892174"/>
                <a:gd name="connsiteY40" fmla="*/ 187325 h 1441451"/>
                <a:gd name="connsiteX41" fmla="*/ 339725 w 892174"/>
                <a:gd name="connsiteY41" fmla="*/ 190500 h 1441451"/>
                <a:gd name="connsiteX42" fmla="*/ 336550 w 892174"/>
                <a:gd name="connsiteY42" fmla="*/ 206375 h 1441451"/>
                <a:gd name="connsiteX43" fmla="*/ 336550 w 892174"/>
                <a:gd name="connsiteY43" fmla="*/ 209550 h 1441451"/>
                <a:gd name="connsiteX44" fmla="*/ 339725 w 892174"/>
                <a:gd name="connsiteY44" fmla="*/ 212725 h 1441451"/>
                <a:gd name="connsiteX45" fmla="*/ 339725 w 892174"/>
                <a:gd name="connsiteY45" fmla="*/ 215900 h 1441451"/>
                <a:gd name="connsiteX46" fmla="*/ 349250 w 892174"/>
                <a:gd name="connsiteY46" fmla="*/ 234950 h 1441451"/>
                <a:gd name="connsiteX47" fmla="*/ 355600 w 892174"/>
                <a:gd name="connsiteY47" fmla="*/ 257175 h 1441451"/>
                <a:gd name="connsiteX48" fmla="*/ 358775 w 892174"/>
                <a:gd name="connsiteY48" fmla="*/ 257175 h 1441451"/>
                <a:gd name="connsiteX49" fmla="*/ 361950 w 892174"/>
                <a:gd name="connsiteY49" fmla="*/ 257175 h 1441451"/>
                <a:gd name="connsiteX50" fmla="*/ 361950 w 892174"/>
                <a:gd name="connsiteY50" fmla="*/ 260350 h 1441451"/>
                <a:gd name="connsiteX51" fmla="*/ 368300 w 892174"/>
                <a:gd name="connsiteY51" fmla="*/ 269875 h 1441451"/>
                <a:gd name="connsiteX52" fmla="*/ 371475 w 892174"/>
                <a:gd name="connsiteY52" fmla="*/ 285750 h 1441451"/>
                <a:gd name="connsiteX53" fmla="*/ 368300 w 892174"/>
                <a:gd name="connsiteY53" fmla="*/ 288925 h 1441451"/>
                <a:gd name="connsiteX54" fmla="*/ 365125 w 892174"/>
                <a:gd name="connsiteY54" fmla="*/ 292100 h 1441451"/>
                <a:gd name="connsiteX55" fmla="*/ 361950 w 892174"/>
                <a:gd name="connsiteY55" fmla="*/ 301625 h 1441451"/>
                <a:gd name="connsiteX56" fmla="*/ 365125 w 892174"/>
                <a:gd name="connsiteY56" fmla="*/ 311150 h 1441451"/>
                <a:gd name="connsiteX57" fmla="*/ 368300 w 892174"/>
                <a:gd name="connsiteY57" fmla="*/ 311150 h 1441451"/>
                <a:gd name="connsiteX58" fmla="*/ 374650 w 892174"/>
                <a:gd name="connsiteY58" fmla="*/ 314325 h 1441451"/>
                <a:gd name="connsiteX59" fmla="*/ 371475 w 892174"/>
                <a:gd name="connsiteY59" fmla="*/ 317500 h 1441451"/>
                <a:gd name="connsiteX60" fmla="*/ 365125 w 892174"/>
                <a:gd name="connsiteY60" fmla="*/ 317500 h 1441451"/>
                <a:gd name="connsiteX61" fmla="*/ 361950 w 892174"/>
                <a:gd name="connsiteY61" fmla="*/ 317500 h 1441451"/>
                <a:gd name="connsiteX62" fmla="*/ 355600 w 892174"/>
                <a:gd name="connsiteY62" fmla="*/ 317500 h 1441451"/>
                <a:gd name="connsiteX63" fmla="*/ 355600 w 892174"/>
                <a:gd name="connsiteY63" fmla="*/ 320675 h 1441451"/>
                <a:gd name="connsiteX64" fmla="*/ 358775 w 892174"/>
                <a:gd name="connsiteY64" fmla="*/ 320675 h 1441451"/>
                <a:gd name="connsiteX65" fmla="*/ 365125 w 892174"/>
                <a:gd name="connsiteY65" fmla="*/ 323850 h 1441451"/>
                <a:gd name="connsiteX66" fmla="*/ 374650 w 892174"/>
                <a:gd name="connsiteY66" fmla="*/ 333375 h 1441451"/>
                <a:gd name="connsiteX67" fmla="*/ 377825 w 892174"/>
                <a:gd name="connsiteY67" fmla="*/ 336550 h 1441451"/>
                <a:gd name="connsiteX68" fmla="*/ 377825 w 892174"/>
                <a:gd name="connsiteY68" fmla="*/ 342900 h 1441451"/>
                <a:gd name="connsiteX69" fmla="*/ 381000 w 892174"/>
                <a:gd name="connsiteY69" fmla="*/ 342900 h 1441451"/>
                <a:gd name="connsiteX70" fmla="*/ 381000 w 892174"/>
                <a:gd name="connsiteY70" fmla="*/ 346075 h 1441451"/>
                <a:gd name="connsiteX71" fmla="*/ 381000 w 892174"/>
                <a:gd name="connsiteY71" fmla="*/ 349250 h 1441451"/>
                <a:gd name="connsiteX72" fmla="*/ 384175 w 892174"/>
                <a:gd name="connsiteY72" fmla="*/ 352425 h 1441451"/>
                <a:gd name="connsiteX73" fmla="*/ 396875 w 892174"/>
                <a:gd name="connsiteY73" fmla="*/ 358775 h 1441451"/>
                <a:gd name="connsiteX74" fmla="*/ 403225 w 892174"/>
                <a:gd name="connsiteY74" fmla="*/ 358775 h 1441451"/>
                <a:gd name="connsiteX75" fmla="*/ 406400 w 892174"/>
                <a:gd name="connsiteY75" fmla="*/ 361950 h 1441451"/>
                <a:gd name="connsiteX76" fmla="*/ 409575 w 892174"/>
                <a:gd name="connsiteY76" fmla="*/ 368300 h 1441451"/>
                <a:gd name="connsiteX77" fmla="*/ 409575 w 892174"/>
                <a:gd name="connsiteY77" fmla="*/ 371475 h 1441451"/>
                <a:gd name="connsiteX78" fmla="*/ 406400 w 892174"/>
                <a:gd name="connsiteY78" fmla="*/ 371475 h 1441451"/>
                <a:gd name="connsiteX79" fmla="*/ 406400 w 892174"/>
                <a:gd name="connsiteY79" fmla="*/ 374650 h 1441451"/>
                <a:gd name="connsiteX80" fmla="*/ 409575 w 892174"/>
                <a:gd name="connsiteY80" fmla="*/ 377825 h 1441451"/>
                <a:gd name="connsiteX81" fmla="*/ 412750 w 892174"/>
                <a:gd name="connsiteY81" fmla="*/ 377825 h 1441451"/>
                <a:gd name="connsiteX82" fmla="*/ 419100 w 892174"/>
                <a:gd name="connsiteY82" fmla="*/ 387350 h 1441451"/>
                <a:gd name="connsiteX83" fmla="*/ 425450 w 892174"/>
                <a:gd name="connsiteY83" fmla="*/ 403225 h 1441451"/>
                <a:gd name="connsiteX84" fmla="*/ 431800 w 892174"/>
                <a:gd name="connsiteY84" fmla="*/ 422275 h 1441451"/>
                <a:gd name="connsiteX85" fmla="*/ 434975 w 892174"/>
                <a:gd name="connsiteY85" fmla="*/ 422275 h 1441451"/>
                <a:gd name="connsiteX86" fmla="*/ 441325 w 892174"/>
                <a:gd name="connsiteY86" fmla="*/ 428625 h 1441451"/>
                <a:gd name="connsiteX87" fmla="*/ 441325 w 892174"/>
                <a:gd name="connsiteY87" fmla="*/ 431800 h 1441451"/>
                <a:gd name="connsiteX88" fmla="*/ 444500 w 892174"/>
                <a:gd name="connsiteY88" fmla="*/ 438150 h 1441451"/>
                <a:gd name="connsiteX89" fmla="*/ 441325 w 892174"/>
                <a:gd name="connsiteY89" fmla="*/ 444500 h 1441451"/>
                <a:gd name="connsiteX90" fmla="*/ 444500 w 892174"/>
                <a:gd name="connsiteY90" fmla="*/ 447675 h 1441451"/>
                <a:gd name="connsiteX91" fmla="*/ 444500 w 892174"/>
                <a:gd name="connsiteY91" fmla="*/ 450850 h 1441451"/>
                <a:gd name="connsiteX92" fmla="*/ 447675 w 892174"/>
                <a:gd name="connsiteY92" fmla="*/ 454025 h 1441451"/>
                <a:gd name="connsiteX93" fmla="*/ 450850 w 892174"/>
                <a:gd name="connsiteY93" fmla="*/ 454025 h 1441451"/>
                <a:gd name="connsiteX94" fmla="*/ 450850 w 892174"/>
                <a:gd name="connsiteY94" fmla="*/ 457200 h 1441451"/>
                <a:gd name="connsiteX95" fmla="*/ 454025 w 892174"/>
                <a:gd name="connsiteY95" fmla="*/ 460375 h 1441451"/>
                <a:gd name="connsiteX96" fmla="*/ 457200 w 892174"/>
                <a:gd name="connsiteY96" fmla="*/ 463550 h 1441451"/>
                <a:gd name="connsiteX97" fmla="*/ 460375 w 892174"/>
                <a:gd name="connsiteY97" fmla="*/ 469900 h 1441451"/>
                <a:gd name="connsiteX98" fmla="*/ 463550 w 892174"/>
                <a:gd name="connsiteY98" fmla="*/ 476250 h 1441451"/>
                <a:gd name="connsiteX99" fmla="*/ 466725 w 892174"/>
                <a:gd name="connsiteY99" fmla="*/ 476250 h 1441451"/>
                <a:gd name="connsiteX100" fmla="*/ 469900 w 892174"/>
                <a:gd name="connsiteY100" fmla="*/ 473075 h 1441451"/>
                <a:gd name="connsiteX101" fmla="*/ 473075 w 892174"/>
                <a:gd name="connsiteY101" fmla="*/ 473075 h 1441451"/>
                <a:gd name="connsiteX102" fmla="*/ 476250 w 892174"/>
                <a:gd name="connsiteY102" fmla="*/ 473075 h 1441451"/>
                <a:gd name="connsiteX103" fmla="*/ 479425 w 892174"/>
                <a:gd name="connsiteY103" fmla="*/ 479425 h 1441451"/>
                <a:gd name="connsiteX104" fmla="*/ 479425 w 892174"/>
                <a:gd name="connsiteY104" fmla="*/ 482600 h 1441451"/>
                <a:gd name="connsiteX105" fmla="*/ 476250 w 892174"/>
                <a:gd name="connsiteY105" fmla="*/ 482600 h 1441451"/>
                <a:gd name="connsiteX106" fmla="*/ 476250 w 892174"/>
                <a:gd name="connsiteY106" fmla="*/ 485775 h 1441451"/>
                <a:gd name="connsiteX107" fmla="*/ 476250 w 892174"/>
                <a:gd name="connsiteY107" fmla="*/ 488950 h 1441451"/>
                <a:gd name="connsiteX108" fmla="*/ 476250 w 892174"/>
                <a:gd name="connsiteY108" fmla="*/ 492125 h 1441451"/>
                <a:gd name="connsiteX109" fmla="*/ 479425 w 892174"/>
                <a:gd name="connsiteY109" fmla="*/ 492125 h 1441451"/>
                <a:gd name="connsiteX110" fmla="*/ 479425 w 892174"/>
                <a:gd name="connsiteY110" fmla="*/ 495300 h 1441451"/>
                <a:gd name="connsiteX111" fmla="*/ 474764 w 892174"/>
                <a:gd name="connsiteY111" fmla="*/ 495300 h 1441451"/>
                <a:gd name="connsiteX112" fmla="*/ 474764 w 892174"/>
                <a:gd name="connsiteY112" fmla="*/ 495301 h 1441451"/>
                <a:gd name="connsiteX113" fmla="*/ 492125 w 892174"/>
                <a:gd name="connsiteY113" fmla="*/ 495301 h 1441451"/>
                <a:gd name="connsiteX114" fmla="*/ 504825 w 892174"/>
                <a:gd name="connsiteY114" fmla="*/ 492126 h 1441451"/>
                <a:gd name="connsiteX115" fmla="*/ 514350 w 892174"/>
                <a:gd name="connsiteY115" fmla="*/ 492126 h 1441451"/>
                <a:gd name="connsiteX116" fmla="*/ 517525 w 892174"/>
                <a:gd name="connsiteY116" fmla="*/ 495301 h 1441451"/>
                <a:gd name="connsiteX117" fmla="*/ 517525 w 892174"/>
                <a:gd name="connsiteY117" fmla="*/ 498476 h 1441451"/>
                <a:gd name="connsiteX118" fmla="*/ 517525 w 892174"/>
                <a:gd name="connsiteY118" fmla="*/ 501651 h 1441451"/>
                <a:gd name="connsiteX119" fmla="*/ 514350 w 892174"/>
                <a:gd name="connsiteY119" fmla="*/ 501651 h 1441451"/>
                <a:gd name="connsiteX120" fmla="*/ 514350 w 892174"/>
                <a:gd name="connsiteY120" fmla="*/ 504826 h 1441451"/>
                <a:gd name="connsiteX121" fmla="*/ 511175 w 892174"/>
                <a:gd name="connsiteY121" fmla="*/ 514351 h 1441451"/>
                <a:gd name="connsiteX122" fmla="*/ 504825 w 892174"/>
                <a:gd name="connsiteY122" fmla="*/ 523876 h 1441451"/>
                <a:gd name="connsiteX123" fmla="*/ 504825 w 892174"/>
                <a:gd name="connsiteY123" fmla="*/ 530226 h 1441451"/>
                <a:gd name="connsiteX124" fmla="*/ 504825 w 892174"/>
                <a:gd name="connsiteY124" fmla="*/ 536576 h 1441451"/>
                <a:gd name="connsiteX125" fmla="*/ 501650 w 892174"/>
                <a:gd name="connsiteY125" fmla="*/ 539751 h 1441451"/>
                <a:gd name="connsiteX126" fmla="*/ 498475 w 892174"/>
                <a:gd name="connsiteY126" fmla="*/ 539751 h 1441451"/>
                <a:gd name="connsiteX127" fmla="*/ 498475 w 892174"/>
                <a:gd name="connsiteY127" fmla="*/ 542926 h 1441451"/>
                <a:gd name="connsiteX128" fmla="*/ 495300 w 892174"/>
                <a:gd name="connsiteY128" fmla="*/ 542926 h 1441451"/>
                <a:gd name="connsiteX129" fmla="*/ 495300 w 892174"/>
                <a:gd name="connsiteY129" fmla="*/ 546101 h 1441451"/>
                <a:gd name="connsiteX130" fmla="*/ 498475 w 892174"/>
                <a:gd name="connsiteY130" fmla="*/ 546101 h 1441451"/>
                <a:gd name="connsiteX131" fmla="*/ 498475 w 892174"/>
                <a:gd name="connsiteY131" fmla="*/ 549276 h 1441451"/>
                <a:gd name="connsiteX132" fmla="*/ 492125 w 892174"/>
                <a:gd name="connsiteY132" fmla="*/ 558801 h 1441451"/>
                <a:gd name="connsiteX133" fmla="*/ 488950 w 892174"/>
                <a:gd name="connsiteY133" fmla="*/ 565151 h 1441451"/>
                <a:gd name="connsiteX134" fmla="*/ 488950 w 892174"/>
                <a:gd name="connsiteY134" fmla="*/ 574676 h 1441451"/>
                <a:gd name="connsiteX135" fmla="*/ 485775 w 892174"/>
                <a:gd name="connsiteY135" fmla="*/ 584201 h 1441451"/>
                <a:gd name="connsiteX136" fmla="*/ 482600 w 892174"/>
                <a:gd name="connsiteY136" fmla="*/ 584201 h 1441451"/>
                <a:gd name="connsiteX137" fmla="*/ 479425 w 892174"/>
                <a:gd name="connsiteY137" fmla="*/ 584201 h 1441451"/>
                <a:gd name="connsiteX138" fmla="*/ 476250 w 892174"/>
                <a:gd name="connsiteY138" fmla="*/ 584201 h 1441451"/>
                <a:gd name="connsiteX139" fmla="*/ 476250 w 892174"/>
                <a:gd name="connsiteY139" fmla="*/ 587376 h 1441451"/>
                <a:gd name="connsiteX140" fmla="*/ 476250 w 892174"/>
                <a:gd name="connsiteY140" fmla="*/ 590551 h 1441451"/>
                <a:gd name="connsiteX141" fmla="*/ 476250 w 892174"/>
                <a:gd name="connsiteY141" fmla="*/ 593726 h 1441451"/>
                <a:gd name="connsiteX142" fmla="*/ 479425 w 892174"/>
                <a:gd name="connsiteY142" fmla="*/ 593726 h 1441451"/>
                <a:gd name="connsiteX143" fmla="*/ 482600 w 892174"/>
                <a:gd name="connsiteY143" fmla="*/ 593726 h 1441451"/>
                <a:gd name="connsiteX144" fmla="*/ 482600 w 892174"/>
                <a:gd name="connsiteY144" fmla="*/ 596901 h 1441451"/>
                <a:gd name="connsiteX145" fmla="*/ 482600 w 892174"/>
                <a:gd name="connsiteY145" fmla="*/ 600076 h 1441451"/>
                <a:gd name="connsiteX146" fmla="*/ 479425 w 892174"/>
                <a:gd name="connsiteY146" fmla="*/ 612776 h 1441451"/>
                <a:gd name="connsiteX147" fmla="*/ 476250 w 892174"/>
                <a:gd name="connsiteY147" fmla="*/ 615951 h 1441451"/>
                <a:gd name="connsiteX148" fmla="*/ 479425 w 892174"/>
                <a:gd name="connsiteY148" fmla="*/ 615951 h 1441451"/>
                <a:gd name="connsiteX149" fmla="*/ 482600 w 892174"/>
                <a:gd name="connsiteY149" fmla="*/ 619126 h 1441451"/>
                <a:gd name="connsiteX150" fmla="*/ 485775 w 892174"/>
                <a:gd name="connsiteY150" fmla="*/ 619126 h 1441451"/>
                <a:gd name="connsiteX151" fmla="*/ 485775 w 892174"/>
                <a:gd name="connsiteY151" fmla="*/ 622301 h 1441451"/>
                <a:gd name="connsiteX152" fmla="*/ 485775 w 892174"/>
                <a:gd name="connsiteY152" fmla="*/ 625476 h 1441451"/>
                <a:gd name="connsiteX153" fmla="*/ 482600 w 892174"/>
                <a:gd name="connsiteY153" fmla="*/ 635001 h 1441451"/>
                <a:gd name="connsiteX154" fmla="*/ 479425 w 892174"/>
                <a:gd name="connsiteY154" fmla="*/ 641351 h 1441451"/>
                <a:gd name="connsiteX155" fmla="*/ 476250 w 892174"/>
                <a:gd name="connsiteY155" fmla="*/ 641351 h 1441451"/>
                <a:gd name="connsiteX156" fmla="*/ 469900 w 892174"/>
                <a:gd name="connsiteY156" fmla="*/ 644526 h 1441451"/>
                <a:gd name="connsiteX157" fmla="*/ 466725 w 892174"/>
                <a:gd name="connsiteY157" fmla="*/ 644526 h 1441451"/>
                <a:gd name="connsiteX158" fmla="*/ 460375 w 892174"/>
                <a:gd name="connsiteY158" fmla="*/ 654051 h 1441451"/>
                <a:gd name="connsiteX159" fmla="*/ 460375 w 892174"/>
                <a:gd name="connsiteY159" fmla="*/ 657226 h 1441451"/>
                <a:gd name="connsiteX160" fmla="*/ 460375 w 892174"/>
                <a:gd name="connsiteY160" fmla="*/ 663576 h 1441451"/>
                <a:gd name="connsiteX161" fmla="*/ 463550 w 892174"/>
                <a:gd name="connsiteY161" fmla="*/ 663576 h 1441451"/>
                <a:gd name="connsiteX162" fmla="*/ 463550 w 892174"/>
                <a:gd name="connsiteY162" fmla="*/ 666751 h 1441451"/>
                <a:gd name="connsiteX163" fmla="*/ 466725 w 892174"/>
                <a:gd name="connsiteY163" fmla="*/ 666751 h 1441451"/>
                <a:gd name="connsiteX164" fmla="*/ 466725 w 892174"/>
                <a:gd name="connsiteY164" fmla="*/ 669926 h 1441451"/>
                <a:gd name="connsiteX165" fmla="*/ 463550 w 892174"/>
                <a:gd name="connsiteY165" fmla="*/ 676276 h 1441451"/>
                <a:gd name="connsiteX166" fmla="*/ 463550 w 892174"/>
                <a:gd name="connsiteY166" fmla="*/ 679451 h 1441451"/>
                <a:gd name="connsiteX167" fmla="*/ 460375 w 892174"/>
                <a:gd name="connsiteY167" fmla="*/ 679451 h 1441451"/>
                <a:gd name="connsiteX168" fmla="*/ 454025 w 892174"/>
                <a:gd name="connsiteY168" fmla="*/ 695326 h 1441451"/>
                <a:gd name="connsiteX169" fmla="*/ 450850 w 892174"/>
                <a:gd name="connsiteY169" fmla="*/ 698501 h 1441451"/>
                <a:gd name="connsiteX170" fmla="*/ 454025 w 892174"/>
                <a:gd name="connsiteY170" fmla="*/ 698501 h 1441451"/>
                <a:gd name="connsiteX171" fmla="*/ 460375 w 892174"/>
                <a:gd name="connsiteY171" fmla="*/ 695326 h 1441451"/>
                <a:gd name="connsiteX172" fmla="*/ 463550 w 892174"/>
                <a:gd name="connsiteY172" fmla="*/ 698501 h 1441451"/>
                <a:gd name="connsiteX173" fmla="*/ 466725 w 892174"/>
                <a:gd name="connsiteY173" fmla="*/ 698501 h 1441451"/>
                <a:gd name="connsiteX174" fmla="*/ 476250 w 892174"/>
                <a:gd name="connsiteY174" fmla="*/ 714376 h 1441451"/>
                <a:gd name="connsiteX175" fmla="*/ 476250 w 892174"/>
                <a:gd name="connsiteY175" fmla="*/ 717551 h 1441451"/>
                <a:gd name="connsiteX176" fmla="*/ 479425 w 892174"/>
                <a:gd name="connsiteY176" fmla="*/ 717551 h 1441451"/>
                <a:gd name="connsiteX177" fmla="*/ 479425 w 892174"/>
                <a:gd name="connsiteY177" fmla="*/ 720726 h 1441451"/>
                <a:gd name="connsiteX178" fmla="*/ 488950 w 892174"/>
                <a:gd name="connsiteY178" fmla="*/ 717551 h 1441451"/>
                <a:gd name="connsiteX179" fmla="*/ 492125 w 892174"/>
                <a:gd name="connsiteY179" fmla="*/ 714376 h 1441451"/>
                <a:gd name="connsiteX180" fmla="*/ 492125 w 892174"/>
                <a:gd name="connsiteY180" fmla="*/ 711201 h 1441451"/>
                <a:gd name="connsiteX181" fmla="*/ 495300 w 892174"/>
                <a:gd name="connsiteY181" fmla="*/ 708026 h 1441451"/>
                <a:gd name="connsiteX182" fmla="*/ 498475 w 892174"/>
                <a:gd name="connsiteY182" fmla="*/ 708026 h 1441451"/>
                <a:gd name="connsiteX183" fmla="*/ 504825 w 892174"/>
                <a:gd name="connsiteY183" fmla="*/ 704851 h 1441451"/>
                <a:gd name="connsiteX184" fmla="*/ 508000 w 892174"/>
                <a:gd name="connsiteY184" fmla="*/ 708026 h 1441451"/>
                <a:gd name="connsiteX185" fmla="*/ 517525 w 892174"/>
                <a:gd name="connsiteY185" fmla="*/ 698501 h 1441451"/>
                <a:gd name="connsiteX186" fmla="*/ 527050 w 892174"/>
                <a:gd name="connsiteY186" fmla="*/ 692151 h 1441451"/>
                <a:gd name="connsiteX187" fmla="*/ 527050 w 892174"/>
                <a:gd name="connsiteY187" fmla="*/ 688976 h 1441451"/>
                <a:gd name="connsiteX188" fmla="*/ 536575 w 892174"/>
                <a:gd name="connsiteY188" fmla="*/ 682626 h 1441451"/>
                <a:gd name="connsiteX189" fmla="*/ 539750 w 892174"/>
                <a:gd name="connsiteY189" fmla="*/ 685801 h 1441451"/>
                <a:gd name="connsiteX190" fmla="*/ 539750 w 892174"/>
                <a:gd name="connsiteY190" fmla="*/ 688976 h 1441451"/>
                <a:gd name="connsiteX191" fmla="*/ 542925 w 892174"/>
                <a:gd name="connsiteY191" fmla="*/ 698501 h 1441451"/>
                <a:gd name="connsiteX192" fmla="*/ 549275 w 892174"/>
                <a:gd name="connsiteY192" fmla="*/ 698501 h 1441451"/>
                <a:gd name="connsiteX193" fmla="*/ 552450 w 892174"/>
                <a:gd name="connsiteY193" fmla="*/ 701676 h 1441451"/>
                <a:gd name="connsiteX194" fmla="*/ 552450 w 892174"/>
                <a:gd name="connsiteY194" fmla="*/ 704851 h 1441451"/>
                <a:gd name="connsiteX195" fmla="*/ 555625 w 892174"/>
                <a:gd name="connsiteY195" fmla="*/ 704851 h 1441451"/>
                <a:gd name="connsiteX196" fmla="*/ 555625 w 892174"/>
                <a:gd name="connsiteY196" fmla="*/ 708026 h 1441451"/>
                <a:gd name="connsiteX197" fmla="*/ 552450 w 892174"/>
                <a:gd name="connsiteY197" fmla="*/ 708026 h 1441451"/>
                <a:gd name="connsiteX198" fmla="*/ 552450 w 892174"/>
                <a:gd name="connsiteY198" fmla="*/ 711201 h 1441451"/>
                <a:gd name="connsiteX199" fmla="*/ 549275 w 892174"/>
                <a:gd name="connsiteY199" fmla="*/ 717551 h 1441451"/>
                <a:gd name="connsiteX200" fmla="*/ 549275 w 892174"/>
                <a:gd name="connsiteY200" fmla="*/ 720726 h 1441451"/>
                <a:gd name="connsiteX201" fmla="*/ 552450 w 892174"/>
                <a:gd name="connsiteY201" fmla="*/ 720726 h 1441451"/>
                <a:gd name="connsiteX202" fmla="*/ 555625 w 892174"/>
                <a:gd name="connsiteY202" fmla="*/ 720726 h 1441451"/>
                <a:gd name="connsiteX203" fmla="*/ 558800 w 892174"/>
                <a:gd name="connsiteY203" fmla="*/ 727076 h 1441451"/>
                <a:gd name="connsiteX204" fmla="*/ 555625 w 892174"/>
                <a:gd name="connsiteY204" fmla="*/ 730251 h 1441451"/>
                <a:gd name="connsiteX205" fmla="*/ 552450 w 892174"/>
                <a:gd name="connsiteY205" fmla="*/ 733426 h 1441451"/>
                <a:gd name="connsiteX206" fmla="*/ 555625 w 892174"/>
                <a:gd name="connsiteY206" fmla="*/ 742951 h 1441451"/>
                <a:gd name="connsiteX207" fmla="*/ 555625 w 892174"/>
                <a:gd name="connsiteY207" fmla="*/ 752476 h 1441451"/>
                <a:gd name="connsiteX208" fmla="*/ 555625 w 892174"/>
                <a:gd name="connsiteY208" fmla="*/ 758826 h 1441451"/>
                <a:gd name="connsiteX209" fmla="*/ 558800 w 892174"/>
                <a:gd name="connsiteY209" fmla="*/ 762001 h 1441451"/>
                <a:gd name="connsiteX210" fmla="*/ 561975 w 892174"/>
                <a:gd name="connsiteY210" fmla="*/ 765176 h 1441451"/>
                <a:gd name="connsiteX211" fmla="*/ 561975 w 892174"/>
                <a:gd name="connsiteY211" fmla="*/ 768351 h 1441451"/>
                <a:gd name="connsiteX212" fmla="*/ 565150 w 892174"/>
                <a:gd name="connsiteY212" fmla="*/ 774701 h 1441451"/>
                <a:gd name="connsiteX213" fmla="*/ 571500 w 892174"/>
                <a:gd name="connsiteY213" fmla="*/ 787401 h 1441451"/>
                <a:gd name="connsiteX214" fmla="*/ 568325 w 892174"/>
                <a:gd name="connsiteY214" fmla="*/ 790576 h 1441451"/>
                <a:gd name="connsiteX215" fmla="*/ 571500 w 892174"/>
                <a:gd name="connsiteY215" fmla="*/ 793751 h 1441451"/>
                <a:gd name="connsiteX216" fmla="*/ 571500 w 892174"/>
                <a:gd name="connsiteY216" fmla="*/ 800101 h 1441451"/>
                <a:gd name="connsiteX217" fmla="*/ 574675 w 892174"/>
                <a:gd name="connsiteY217" fmla="*/ 803276 h 1441451"/>
                <a:gd name="connsiteX218" fmla="*/ 581025 w 892174"/>
                <a:gd name="connsiteY218" fmla="*/ 812801 h 1441451"/>
                <a:gd name="connsiteX219" fmla="*/ 584200 w 892174"/>
                <a:gd name="connsiteY219" fmla="*/ 812801 h 1441451"/>
                <a:gd name="connsiteX220" fmla="*/ 587375 w 892174"/>
                <a:gd name="connsiteY220" fmla="*/ 815976 h 1441451"/>
                <a:gd name="connsiteX221" fmla="*/ 584200 w 892174"/>
                <a:gd name="connsiteY221" fmla="*/ 822326 h 1441451"/>
                <a:gd name="connsiteX222" fmla="*/ 584200 w 892174"/>
                <a:gd name="connsiteY222" fmla="*/ 825501 h 1441451"/>
                <a:gd name="connsiteX223" fmla="*/ 584200 w 892174"/>
                <a:gd name="connsiteY223" fmla="*/ 831851 h 1441451"/>
                <a:gd name="connsiteX224" fmla="*/ 581025 w 892174"/>
                <a:gd name="connsiteY224" fmla="*/ 835026 h 1441451"/>
                <a:gd name="connsiteX225" fmla="*/ 577850 w 892174"/>
                <a:gd name="connsiteY225" fmla="*/ 835026 h 1441451"/>
                <a:gd name="connsiteX226" fmla="*/ 574675 w 892174"/>
                <a:gd name="connsiteY226" fmla="*/ 835026 h 1441451"/>
                <a:gd name="connsiteX227" fmla="*/ 577850 w 892174"/>
                <a:gd name="connsiteY227" fmla="*/ 838201 h 1441451"/>
                <a:gd name="connsiteX228" fmla="*/ 577850 w 892174"/>
                <a:gd name="connsiteY228" fmla="*/ 841376 h 1441451"/>
                <a:gd name="connsiteX229" fmla="*/ 577850 w 892174"/>
                <a:gd name="connsiteY229" fmla="*/ 844551 h 1441451"/>
                <a:gd name="connsiteX230" fmla="*/ 581025 w 892174"/>
                <a:gd name="connsiteY230" fmla="*/ 850901 h 1441451"/>
                <a:gd name="connsiteX231" fmla="*/ 584200 w 892174"/>
                <a:gd name="connsiteY231" fmla="*/ 857251 h 1441451"/>
                <a:gd name="connsiteX232" fmla="*/ 593725 w 892174"/>
                <a:gd name="connsiteY232" fmla="*/ 863601 h 1441451"/>
                <a:gd name="connsiteX233" fmla="*/ 606425 w 892174"/>
                <a:gd name="connsiteY233" fmla="*/ 863601 h 1441451"/>
                <a:gd name="connsiteX234" fmla="*/ 609600 w 892174"/>
                <a:gd name="connsiteY234" fmla="*/ 866776 h 1441451"/>
                <a:gd name="connsiteX235" fmla="*/ 612775 w 892174"/>
                <a:gd name="connsiteY235" fmla="*/ 866776 h 1441451"/>
                <a:gd name="connsiteX236" fmla="*/ 622300 w 892174"/>
                <a:gd name="connsiteY236" fmla="*/ 873126 h 1441451"/>
                <a:gd name="connsiteX237" fmla="*/ 622300 w 892174"/>
                <a:gd name="connsiteY237" fmla="*/ 876301 h 1441451"/>
                <a:gd name="connsiteX238" fmla="*/ 619125 w 892174"/>
                <a:gd name="connsiteY238" fmla="*/ 876301 h 1441451"/>
                <a:gd name="connsiteX239" fmla="*/ 619125 w 892174"/>
                <a:gd name="connsiteY239" fmla="*/ 879476 h 1441451"/>
                <a:gd name="connsiteX240" fmla="*/ 622300 w 892174"/>
                <a:gd name="connsiteY240" fmla="*/ 882651 h 1441451"/>
                <a:gd name="connsiteX241" fmla="*/ 625475 w 892174"/>
                <a:gd name="connsiteY241" fmla="*/ 895351 h 1441451"/>
                <a:gd name="connsiteX242" fmla="*/ 628650 w 892174"/>
                <a:gd name="connsiteY242" fmla="*/ 901701 h 1441451"/>
                <a:gd name="connsiteX243" fmla="*/ 625475 w 892174"/>
                <a:gd name="connsiteY243" fmla="*/ 904876 h 1441451"/>
                <a:gd name="connsiteX244" fmla="*/ 622300 w 892174"/>
                <a:gd name="connsiteY244" fmla="*/ 904876 h 1441451"/>
                <a:gd name="connsiteX245" fmla="*/ 622300 w 892174"/>
                <a:gd name="connsiteY245" fmla="*/ 908051 h 1441451"/>
                <a:gd name="connsiteX246" fmla="*/ 625475 w 892174"/>
                <a:gd name="connsiteY246" fmla="*/ 917576 h 1441451"/>
                <a:gd name="connsiteX247" fmla="*/ 628650 w 892174"/>
                <a:gd name="connsiteY247" fmla="*/ 920751 h 1441451"/>
                <a:gd name="connsiteX248" fmla="*/ 628650 w 892174"/>
                <a:gd name="connsiteY248" fmla="*/ 923926 h 1441451"/>
                <a:gd name="connsiteX249" fmla="*/ 628650 w 892174"/>
                <a:gd name="connsiteY249" fmla="*/ 927101 h 1441451"/>
                <a:gd name="connsiteX250" fmla="*/ 628650 w 892174"/>
                <a:gd name="connsiteY250" fmla="*/ 930276 h 1441451"/>
                <a:gd name="connsiteX251" fmla="*/ 628650 w 892174"/>
                <a:gd name="connsiteY251" fmla="*/ 936626 h 1441451"/>
                <a:gd name="connsiteX252" fmla="*/ 628650 w 892174"/>
                <a:gd name="connsiteY252" fmla="*/ 939801 h 1441451"/>
                <a:gd name="connsiteX253" fmla="*/ 631825 w 892174"/>
                <a:gd name="connsiteY253" fmla="*/ 939801 h 1441451"/>
                <a:gd name="connsiteX254" fmla="*/ 631825 w 892174"/>
                <a:gd name="connsiteY254" fmla="*/ 942976 h 1441451"/>
                <a:gd name="connsiteX255" fmla="*/ 647700 w 892174"/>
                <a:gd name="connsiteY255" fmla="*/ 958851 h 1441451"/>
                <a:gd name="connsiteX256" fmla="*/ 650874 w 892174"/>
                <a:gd name="connsiteY256" fmla="*/ 955677 h 1441451"/>
                <a:gd name="connsiteX257" fmla="*/ 650874 w 892174"/>
                <a:gd name="connsiteY257" fmla="*/ 955676 h 1441451"/>
                <a:gd name="connsiteX258" fmla="*/ 650874 w 892174"/>
                <a:gd name="connsiteY258" fmla="*/ 952501 h 1441451"/>
                <a:gd name="connsiteX259" fmla="*/ 650874 w 892174"/>
                <a:gd name="connsiteY259" fmla="*/ 949326 h 1441451"/>
                <a:gd name="connsiteX260" fmla="*/ 650874 w 892174"/>
                <a:gd name="connsiteY260" fmla="*/ 946151 h 1441451"/>
                <a:gd name="connsiteX261" fmla="*/ 650874 w 892174"/>
                <a:gd name="connsiteY261" fmla="*/ 942976 h 1441451"/>
                <a:gd name="connsiteX262" fmla="*/ 660399 w 892174"/>
                <a:gd name="connsiteY262" fmla="*/ 936626 h 1441451"/>
                <a:gd name="connsiteX263" fmla="*/ 666749 w 892174"/>
                <a:gd name="connsiteY263" fmla="*/ 933451 h 1441451"/>
                <a:gd name="connsiteX264" fmla="*/ 682624 w 892174"/>
                <a:gd name="connsiteY264" fmla="*/ 939801 h 1441451"/>
                <a:gd name="connsiteX265" fmla="*/ 685799 w 892174"/>
                <a:gd name="connsiteY265" fmla="*/ 939801 h 1441451"/>
                <a:gd name="connsiteX266" fmla="*/ 688974 w 892174"/>
                <a:gd name="connsiteY266" fmla="*/ 939801 h 1441451"/>
                <a:gd name="connsiteX267" fmla="*/ 698499 w 892174"/>
                <a:gd name="connsiteY267" fmla="*/ 942976 h 1441451"/>
                <a:gd name="connsiteX268" fmla="*/ 701674 w 892174"/>
                <a:gd name="connsiteY268" fmla="*/ 942976 h 1441451"/>
                <a:gd name="connsiteX269" fmla="*/ 708024 w 892174"/>
                <a:gd name="connsiteY269" fmla="*/ 949326 h 1441451"/>
                <a:gd name="connsiteX270" fmla="*/ 711199 w 892174"/>
                <a:gd name="connsiteY270" fmla="*/ 949326 h 1441451"/>
                <a:gd name="connsiteX271" fmla="*/ 714374 w 892174"/>
                <a:gd name="connsiteY271" fmla="*/ 946151 h 1441451"/>
                <a:gd name="connsiteX272" fmla="*/ 714374 w 892174"/>
                <a:gd name="connsiteY272" fmla="*/ 942976 h 1441451"/>
                <a:gd name="connsiteX273" fmla="*/ 717549 w 892174"/>
                <a:gd name="connsiteY273" fmla="*/ 939801 h 1441451"/>
                <a:gd name="connsiteX274" fmla="*/ 717549 w 892174"/>
                <a:gd name="connsiteY274" fmla="*/ 936626 h 1441451"/>
                <a:gd name="connsiteX275" fmla="*/ 717549 w 892174"/>
                <a:gd name="connsiteY275" fmla="*/ 933451 h 1441451"/>
                <a:gd name="connsiteX276" fmla="*/ 727074 w 892174"/>
                <a:gd name="connsiteY276" fmla="*/ 930276 h 1441451"/>
                <a:gd name="connsiteX277" fmla="*/ 730249 w 892174"/>
                <a:gd name="connsiteY277" fmla="*/ 930276 h 1441451"/>
                <a:gd name="connsiteX278" fmla="*/ 733424 w 892174"/>
                <a:gd name="connsiteY278" fmla="*/ 930276 h 1441451"/>
                <a:gd name="connsiteX279" fmla="*/ 733424 w 892174"/>
                <a:gd name="connsiteY279" fmla="*/ 933451 h 1441451"/>
                <a:gd name="connsiteX280" fmla="*/ 736599 w 892174"/>
                <a:gd name="connsiteY280" fmla="*/ 936626 h 1441451"/>
                <a:gd name="connsiteX281" fmla="*/ 739774 w 892174"/>
                <a:gd name="connsiteY281" fmla="*/ 936626 h 1441451"/>
                <a:gd name="connsiteX282" fmla="*/ 755649 w 892174"/>
                <a:gd name="connsiteY282" fmla="*/ 939801 h 1441451"/>
                <a:gd name="connsiteX283" fmla="*/ 771524 w 892174"/>
                <a:gd name="connsiteY283" fmla="*/ 939801 h 1441451"/>
                <a:gd name="connsiteX284" fmla="*/ 771524 w 892174"/>
                <a:gd name="connsiteY284" fmla="*/ 936626 h 1441451"/>
                <a:gd name="connsiteX285" fmla="*/ 774699 w 892174"/>
                <a:gd name="connsiteY285" fmla="*/ 939801 h 1441451"/>
                <a:gd name="connsiteX286" fmla="*/ 784224 w 892174"/>
                <a:gd name="connsiteY286" fmla="*/ 936626 h 1441451"/>
                <a:gd name="connsiteX287" fmla="*/ 784224 w 892174"/>
                <a:gd name="connsiteY287" fmla="*/ 939801 h 1441451"/>
                <a:gd name="connsiteX288" fmla="*/ 787399 w 892174"/>
                <a:gd name="connsiteY288" fmla="*/ 946151 h 1441451"/>
                <a:gd name="connsiteX289" fmla="*/ 787399 w 892174"/>
                <a:gd name="connsiteY289" fmla="*/ 949326 h 1441451"/>
                <a:gd name="connsiteX290" fmla="*/ 790574 w 892174"/>
                <a:gd name="connsiteY290" fmla="*/ 949326 h 1441451"/>
                <a:gd name="connsiteX291" fmla="*/ 800099 w 892174"/>
                <a:gd name="connsiteY291" fmla="*/ 942976 h 1441451"/>
                <a:gd name="connsiteX292" fmla="*/ 806449 w 892174"/>
                <a:gd name="connsiteY292" fmla="*/ 942976 h 1441451"/>
                <a:gd name="connsiteX293" fmla="*/ 809624 w 892174"/>
                <a:gd name="connsiteY293" fmla="*/ 942976 h 1441451"/>
                <a:gd name="connsiteX294" fmla="*/ 812799 w 892174"/>
                <a:gd name="connsiteY294" fmla="*/ 942976 h 1441451"/>
                <a:gd name="connsiteX295" fmla="*/ 815974 w 892174"/>
                <a:gd name="connsiteY295" fmla="*/ 942976 h 1441451"/>
                <a:gd name="connsiteX296" fmla="*/ 822324 w 892174"/>
                <a:gd name="connsiteY296" fmla="*/ 942976 h 1441451"/>
                <a:gd name="connsiteX297" fmla="*/ 825499 w 892174"/>
                <a:gd name="connsiteY297" fmla="*/ 946151 h 1441451"/>
                <a:gd name="connsiteX298" fmla="*/ 828674 w 892174"/>
                <a:gd name="connsiteY298" fmla="*/ 946151 h 1441451"/>
                <a:gd name="connsiteX299" fmla="*/ 831849 w 892174"/>
                <a:gd name="connsiteY299" fmla="*/ 939801 h 1441451"/>
                <a:gd name="connsiteX300" fmla="*/ 831849 w 892174"/>
                <a:gd name="connsiteY300" fmla="*/ 936626 h 1441451"/>
                <a:gd name="connsiteX301" fmla="*/ 831849 w 892174"/>
                <a:gd name="connsiteY301" fmla="*/ 927101 h 1441451"/>
                <a:gd name="connsiteX302" fmla="*/ 838199 w 892174"/>
                <a:gd name="connsiteY302" fmla="*/ 917576 h 1441451"/>
                <a:gd name="connsiteX303" fmla="*/ 841374 w 892174"/>
                <a:gd name="connsiteY303" fmla="*/ 917576 h 1441451"/>
                <a:gd name="connsiteX304" fmla="*/ 847724 w 892174"/>
                <a:gd name="connsiteY304" fmla="*/ 914401 h 1441451"/>
                <a:gd name="connsiteX305" fmla="*/ 854074 w 892174"/>
                <a:gd name="connsiteY305" fmla="*/ 911226 h 1441451"/>
                <a:gd name="connsiteX306" fmla="*/ 857249 w 892174"/>
                <a:gd name="connsiteY306" fmla="*/ 914401 h 1441451"/>
                <a:gd name="connsiteX307" fmla="*/ 857249 w 892174"/>
                <a:gd name="connsiteY307" fmla="*/ 917576 h 1441451"/>
                <a:gd name="connsiteX308" fmla="*/ 860424 w 892174"/>
                <a:gd name="connsiteY308" fmla="*/ 917576 h 1441451"/>
                <a:gd name="connsiteX309" fmla="*/ 866774 w 892174"/>
                <a:gd name="connsiteY309" fmla="*/ 927101 h 1441451"/>
                <a:gd name="connsiteX310" fmla="*/ 873124 w 892174"/>
                <a:gd name="connsiteY310" fmla="*/ 936626 h 1441451"/>
                <a:gd name="connsiteX311" fmla="*/ 873124 w 892174"/>
                <a:gd name="connsiteY311" fmla="*/ 939801 h 1441451"/>
                <a:gd name="connsiteX312" fmla="*/ 869949 w 892174"/>
                <a:gd name="connsiteY312" fmla="*/ 939801 h 1441451"/>
                <a:gd name="connsiteX313" fmla="*/ 873124 w 892174"/>
                <a:gd name="connsiteY313" fmla="*/ 946151 h 1441451"/>
                <a:gd name="connsiteX314" fmla="*/ 879474 w 892174"/>
                <a:gd name="connsiteY314" fmla="*/ 955676 h 1441451"/>
                <a:gd name="connsiteX315" fmla="*/ 879474 w 892174"/>
                <a:gd name="connsiteY315" fmla="*/ 958851 h 1441451"/>
                <a:gd name="connsiteX316" fmla="*/ 882649 w 892174"/>
                <a:gd name="connsiteY316" fmla="*/ 962026 h 1441451"/>
                <a:gd name="connsiteX317" fmla="*/ 882649 w 892174"/>
                <a:gd name="connsiteY317" fmla="*/ 965201 h 1441451"/>
                <a:gd name="connsiteX318" fmla="*/ 885824 w 892174"/>
                <a:gd name="connsiteY318" fmla="*/ 965201 h 1441451"/>
                <a:gd name="connsiteX319" fmla="*/ 885824 w 892174"/>
                <a:gd name="connsiteY319" fmla="*/ 968376 h 1441451"/>
                <a:gd name="connsiteX320" fmla="*/ 888999 w 892174"/>
                <a:gd name="connsiteY320" fmla="*/ 968376 h 1441451"/>
                <a:gd name="connsiteX321" fmla="*/ 892174 w 892174"/>
                <a:gd name="connsiteY321" fmla="*/ 968376 h 1441451"/>
                <a:gd name="connsiteX322" fmla="*/ 892174 w 892174"/>
                <a:gd name="connsiteY322" fmla="*/ 974726 h 1441451"/>
                <a:gd name="connsiteX323" fmla="*/ 888999 w 892174"/>
                <a:gd name="connsiteY323" fmla="*/ 990601 h 1441451"/>
                <a:gd name="connsiteX324" fmla="*/ 888999 w 892174"/>
                <a:gd name="connsiteY324" fmla="*/ 996951 h 1441451"/>
                <a:gd name="connsiteX325" fmla="*/ 885824 w 892174"/>
                <a:gd name="connsiteY325" fmla="*/ 1009651 h 1441451"/>
                <a:gd name="connsiteX326" fmla="*/ 885824 w 892174"/>
                <a:gd name="connsiteY326" fmla="*/ 1025526 h 1441451"/>
                <a:gd name="connsiteX327" fmla="*/ 882649 w 892174"/>
                <a:gd name="connsiteY327" fmla="*/ 1041401 h 1441451"/>
                <a:gd name="connsiteX328" fmla="*/ 879474 w 892174"/>
                <a:gd name="connsiteY328" fmla="*/ 1060451 h 1441451"/>
                <a:gd name="connsiteX329" fmla="*/ 879474 w 892174"/>
                <a:gd name="connsiteY329" fmla="*/ 1063626 h 1441451"/>
                <a:gd name="connsiteX330" fmla="*/ 879474 w 892174"/>
                <a:gd name="connsiteY330" fmla="*/ 1076326 h 1441451"/>
                <a:gd name="connsiteX331" fmla="*/ 873124 w 892174"/>
                <a:gd name="connsiteY331" fmla="*/ 1130301 h 1441451"/>
                <a:gd name="connsiteX332" fmla="*/ 869949 w 892174"/>
                <a:gd name="connsiteY332" fmla="*/ 1139826 h 1441451"/>
                <a:gd name="connsiteX333" fmla="*/ 869949 w 892174"/>
                <a:gd name="connsiteY333" fmla="*/ 1143001 h 1441451"/>
                <a:gd name="connsiteX334" fmla="*/ 869949 w 892174"/>
                <a:gd name="connsiteY334" fmla="*/ 1146176 h 1441451"/>
                <a:gd name="connsiteX335" fmla="*/ 869949 w 892174"/>
                <a:gd name="connsiteY335" fmla="*/ 1149351 h 1441451"/>
                <a:gd name="connsiteX336" fmla="*/ 869950 w 892174"/>
                <a:gd name="connsiteY336" fmla="*/ 1149351 h 1441451"/>
                <a:gd name="connsiteX337" fmla="*/ 869950 w 892174"/>
                <a:gd name="connsiteY337" fmla="*/ 1152526 h 1441451"/>
                <a:gd name="connsiteX338" fmla="*/ 869950 w 892174"/>
                <a:gd name="connsiteY338" fmla="*/ 1158876 h 1441451"/>
                <a:gd name="connsiteX339" fmla="*/ 866775 w 892174"/>
                <a:gd name="connsiteY339" fmla="*/ 1177926 h 1441451"/>
                <a:gd name="connsiteX340" fmla="*/ 866775 w 892174"/>
                <a:gd name="connsiteY340" fmla="*/ 1181101 h 1441451"/>
                <a:gd name="connsiteX341" fmla="*/ 866775 w 892174"/>
                <a:gd name="connsiteY341" fmla="*/ 1184276 h 1441451"/>
                <a:gd name="connsiteX342" fmla="*/ 866775 w 892174"/>
                <a:gd name="connsiteY342" fmla="*/ 1190626 h 1441451"/>
                <a:gd name="connsiteX343" fmla="*/ 863600 w 892174"/>
                <a:gd name="connsiteY343" fmla="*/ 1203326 h 1441451"/>
                <a:gd name="connsiteX344" fmla="*/ 860425 w 892174"/>
                <a:gd name="connsiteY344" fmla="*/ 1216026 h 1441451"/>
                <a:gd name="connsiteX345" fmla="*/ 860425 w 892174"/>
                <a:gd name="connsiteY345" fmla="*/ 1222376 h 1441451"/>
                <a:gd name="connsiteX346" fmla="*/ 860425 w 892174"/>
                <a:gd name="connsiteY346" fmla="*/ 1228726 h 1441451"/>
                <a:gd name="connsiteX347" fmla="*/ 860425 w 892174"/>
                <a:gd name="connsiteY347" fmla="*/ 1231901 h 1441451"/>
                <a:gd name="connsiteX348" fmla="*/ 857250 w 892174"/>
                <a:gd name="connsiteY348" fmla="*/ 1244601 h 1441451"/>
                <a:gd name="connsiteX349" fmla="*/ 857250 w 892174"/>
                <a:gd name="connsiteY349" fmla="*/ 1263651 h 1441451"/>
                <a:gd name="connsiteX350" fmla="*/ 854075 w 892174"/>
                <a:gd name="connsiteY350" fmla="*/ 1285876 h 1441451"/>
                <a:gd name="connsiteX351" fmla="*/ 847725 w 892174"/>
                <a:gd name="connsiteY351" fmla="*/ 1323976 h 1441451"/>
                <a:gd name="connsiteX352" fmla="*/ 844550 w 892174"/>
                <a:gd name="connsiteY352" fmla="*/ 1343026 h 1441451"/>
                <a:gd name="connsiteX353" fmla="*/ 844550 w 892174"/>
                <a:gd name="connsiteY353" fmla="*/ 1346201 h 1441451"/>
                <a:gd name="connsiteX354" fmla="*/ 844550 w 892174"/>
                <a:gd name="connsiteY354" fmla="*/ 1362076 h 1441451"/>
                <a:gd name="connsiteX355" fmla="*/ 841375 w 892174"/>
                <a:gd name="connsiteY355" fmla="*/ 1377951 h 1441451"/>
                <a:gd name="connsiteX356" fmla="*/ 838200 w 892174"/>
                <a:gd name="connsiteY356" fmla="*/ 1397001 h 1441451"/>
                <a:gd name="connsiteX357" fmla="*/ 838200 w 892174"/>
                <a:gd name="connsiteY357" fmla="*/ 1412876 h 1441451"/>
                <a:gd name="connsiteX358" fmla="*/ 835025 w 892174"/>
                <a:gd name="connsiteY358" fmla="*/ 1435101 h 1441451"/>
                <a:gd name="connsiteX359" fmla="*/ 835025 w 892174"/>
                <a:gd name="connsiteY359" fmla="*/ 1438276 h 1441451"/>
                <a:gd name="connsiteX360" fmla="*/ 835025 w 892174"/>
                <a:gd name="connsiteY360" fmla="*/ 1441451 h 1441451"/>
                <a:gd name="connsiteX361" fmla="*/ 822325 w 892174"/>
                <a:gd name="connsiteY361" fmla="*/ 1438276 h 1441451"/>
                <a:gd name="connsiteX362" fmla="*/ 803275 w 892174"/>
                <a:gd name="connsiteY362" fmla="*/ 1435101 h 1441451"/>
                <a:gd name="connsiteX363" fmla="*/ 781050 w 892174"/>
                <a:gd name="connsiteY363" fmla="*/ 1435101 h 1441451"/>
                <a:gd name="connsiteX364" fmla="*/ 768350 w 892174"/>
                <a:gd name="connsiteY364" fmla="*/ 1431926 h 1441451"/>
                <a:gd name="connsiteX365" fmla="*/ 730250 w 892174"/>
                <a:gd name="connsiteY365" fmla="*/ 1425576 h 1441451"/>
                <a:gd name="connsiteX366" fmla="*/ 692150 w 892174"/>
                <a:gd name="connsiteY366" fmla="*/ 1422401 h 1441451"/>
                <a:gd name="connsiteX367" fmla="*/ 685800 w 892174"/>
                <a:gd name="connsiteY367" fmla="*/ 1422401 h 1441451"/>
                <a:gd name="connsiteX368" fmla="*/ 676275 w 892174"/>
                <a:gd name="connsiteY368" fmla="*/ 1419226 h 1441451"/>
                <a:gd name="connsiteX369" fmla="*/ 673100 w 892174"/>
                <a:gd name="connsiteY369" fmla="*/ 1419226 h 1441451"/>
                <a:gd name="connsiteX370" fmla="*/ 669925 w 892174"/>
                <a:gd name="connsiteY370" fmla="*/ 1419226 h 1441451"/>
                <a:gd name="connsiteX371" fmla="*/ 650875 w 892174"/>
                <a:gd name="connsiteY371" fmla="*/ 1416051 h 1441451"/>
                <a:gd name="connsiteX372" fmla="*/ 631825 w 892174"/>
                <a:gd name="connsiteY372" fmla="*/ 1412876 h 1441451"/>
                <a:gd name="connsiteX373" fmla="*/ 587375 w 892174"/>
                <a:gd name="connsiteY373" fmla="*/ 1406526 h 1441451"/>
                <a:gd name="connsiteX374" fmla="*/ 565150 w 892174"/>
                <a:gd name="connsiteY374" fmla="*/ 1403351 h 1441451"/>
                <a:gd name="connsiteX375" fmla="*/ 558800 w 892174"/>
                <a:gd name="connsiteY375" fmla="*/ 1403351 h 1441451"/>
                <a:gd name="connsiteX376" fmla="*/ 552450 w 892174"/>
                <a:gd name="connsiteY376" fmla="*/ 1403351 h 1441451"/>
                <a:gd name="connsiteX377" fmla="*/ 530225 w 892174"/>
                <a:gd name="connsiteY377" fmla="*/ 1400176 h 1441451"/>
                <a:gd name="connsiteX378" fmla="*/ 508000 w 892174"/>
                <a:gd name="connsiteY378" fmla="*/ 1397001 h 1441451"/>
                <a:gd name="connsiteX379" fmla="*/ 444500 w 892174"/>
                <a:gd name="connsiteY379" fmla="*/ 1387476 h 1441451"/>
                <a:gd name="connsiteX380" fmla="*/ 438150 w 892174"/>
                <a:gd name="connsiteY380" fmla="*/ 1387476 h 1441451"/>
                <a:gd name="connsiteX381" fmla="*/ 434975 w 892174"/>
                <a:gd name="connsiteY381" fmla="*/ 1387476 h 1441451"/>
                <a:gd name="connsiteX382" fmla="*/ 434975 w 892174"/>
                <a:gd name="connsiteY382" fmla="*/ 1384301 h 1441451"/>
                <a:gd name="connsiteX383" fmla="*/ 425450 w 892174"/>
                <a:gd name="connsiteY383" fmla="*/ 1384301 h 1441451"/>
                <a:gd name="connsiteX384" fmla="*/ 415925 w 892174"/>
                <a:gd name="connsiteY384" fmla="*/ 1381126 h 1441451"/>
                <a:gd name="connsiteX385" fmla="*/ 400050 w 892174"/>
                <a:gd name="connsiteY385" fmla="*/ 1377951 h 1441451"/>
                <a:gd name="connsiteX386" fmla="*/ 381000 w 892174"/>
                <a:gd name="connsiteY386" fmla="*/ 1377951 h 1441451"/>
                <a:gd name="connsiteX387" fmla="*/ 368300 w 892174"/>
                <a:gd name="connsiteY387" fmla="*/ 1374776 h 1441451"/>
                <a:gd name="connsiteX388" fmla="*/ 355600 w 892174"/>
                <a:gd name="connsiteY388" fmla="*/ 1371601 h 1441451"/>
                <a:gd name="connsiteX389" fmla="*/ 352425 w 892174"/>
                <a:gd name="connsiteY389" fmla="*/ 1371601 h 1441451"/>
                <a:gd name="connsiteX390" fmla="*/ 349250 w 892174"/>
                <a:gd name="connsiteY390" fmla="*/ 1371601 h 1441451"/>
                <a:gd name="connsiteX391" fmla="*/ 346075 w 892174"/>
                <a:gd name="connsiteY391" fmla="*/ 1371601 h 1441451"/>
                <a:gd name="connsiteX392" fmla="*/ 336550 w 892174"/>
                <a:gd name="connsiteY392" fmla="*/ 1368426 h 1441451"/>
                <a:gd name="connsiteX393" fmla="*/ 320675 w 892174"/>
                <a:gd name="connsiteY393" fmla="*/ 1365251 h 1441451"/>
                <a:gd name="connsiteX394" fmla="*/ 314325 w 892174"/>
                <a:gd name="connsiteY394" fmla="*/ 1365251 h 1441451"/>
                <a:gd name="connsiteX395" fmla="*/ 311150 w 892174"/>
                <a:gd name="connsiteY395" fmla="*/ 1365251 h 1441451"/>
                <a:gd name="connsiteX396" fmla="*/ 292100 w 892174"/>
                <a:gd name="connsiteY396" fmla="*/ 1362076 h 1441451"/>
                <a:gd name="connsiteX397" fmla="*/ 282575 w 892174"/>
                <a:gd name="connsiteY397" fmla="*/ 1358901 h 1441451"/>
                <a:gd name="connsiteX398" fmla="*/ 276225 w 892174"/>
                <a:gd name="connsiteY398" fmla="*/ 1358901 h 1441451"/>
                <a:gd name="connsiteX399" fmla="*/ 273050 w 892174"/>
                <a:gd name="connsiteY399" fmla="*/ 1358901 h 1441451"/>
                <a:gd name="connsiteX400" fmla="*/ 266700 w 892174"/>
                <a:gd name="connsiteY400" fmla="*/ 1358901 h 1441451"/>
                <a:gd name="connsiteX401" fmla="*/ 263525 w 892174"/>
                <a:gd name="connsiteY401" fmla="*/ 1355726 h 1441451"/>
                <a:gd name="connsiteX402" fmla="*/ 260350 w 892174"/>
                <a:gd name="connsiteY402" fmla="*/ 1355726 h 1441451"/>
                <a:gd name="connsiteX403" fmla="*/ 238125 w 892174"/>
                <a:gd name="connsiteY403" fmla="*/ 1352551 h 1441451"/>
                <a:gd name="connsiteX404" fmla="*/ 231775 w 892174"/>
                <a:gd name="connsiteY404" fmla="*/ 1352551 h 1441451"/>
                <a:gd name="connsiteX405" fmla="*/ 187325 w 892174"/>
                <a:gd name="connsiteY405" fmla="*/ 1343026 h 1441451"/>
                <a:gd name="connsiteX406" fmla="*/ 158750 w 892174"/>
                <a:gd name="connsiteY406" fmla="*/ 1339851 h 1441451"/>
                <a:gd name="connsiteX407" fmla="*/ 155575 w 892174"/>
                <a:gd name="connsiteY407" fmla="*/ 1336676 h 1441451"/>
                <a:gd name="connsiteX408" fmla="*/ 152400 w 892174"/>
                <a:gd name="connsiteY408" fmla="*/ 1336676 h 1441451"/>
                <a:gd name="connsiteX409" fmla="*/ 142875 w 892174"/>
                <a:gd name="connsiteY409" fmla="*/ 1336676 h 1441451"/>
                <a:gd name="connsiteX410" fmla="*/ 114300 w 892174"/>
                <a:gd name="connsiteY410" fmla="*/ 1330326 h 1441451"/>
                <a:gd name="connsiteX411" fmla="*/ 92075 w 892174"/>
                <a:gd name="connsiteY411" fmla="*/ 1327151 h 1441451"/>
                <a:gd name="connsiteX412" fmla="*/ 88900 w 892174"/>
                <a:gd name="connsiteY412" fmla="*/ 1327151 h 1441451"/>
                <a:gd name="connsiteX413" fmla="*/ 79375 w 892174"/>
                <a:gd name="connsiteY413" fmla="*/ 1323976 h 1441451"/>
                <a:gd name="connsiteX414" fmla="*/ 73025 w 892174"/>
                <a:gd name="connsiteY414" fmla="*/ 1323976 h 1441451"/>
                <a:gd name="connsiteX415" fmla="*/ 34925 w 892174"/>
                <a:gd name="connsiteY415" fmla="*/ 1314451 h 1441451"/>
                <a:gd name="connsiteX416" fmla="*/ 12700 w 892174"/>
                <a:gd name="connsiteY416" fmla="*/ 1311276 h 1441451"/>
                <a:gd name="connsiteX417" fmla="*/ 0 w 892174"/>
                <a:gd name="connsiteY417" fmla="*/ 1308101 h 1441451"/>
                <a:gd name="connsiteX418" fmla="*/ 6350 w 892174"/>
                <a:gd name="connsiteY418" fmla="*/ 1276351 h 1441451"/>
                <a:gd name="connsiteX419" fmla="*/ 15875 w 892174"/>
                <a:gd name="connsiteY419" fmla="*/ 1222376 h 1441451"/>
                <a:gd name="connsiteX420" fmla="*/ 25400 w 892174"/>
                <a:gd name="connsiteY420" fmla="*/ 1181101 h 1441451"/>
                <a:gd name="connsiteX421" fmla="*/ 25400 w 892174"/>
                <a:gd name="connsiteY421" fmla="*/ 1174751 h 1441451"/>
                <a:gd name="connsiteX422" fmla="*/ 34925 w 892174"/>
                <a:gd name="connsiteY422" fmla="*/ 1120776 h 1441451"/>
                <a:gd name="connsiteX423" fmla="*/ 38100 w 892174"/>
                <a:gd name="connsiteY423" fmla="*/ 1111251 h 1441451"/>
                <a:gd name="connsiteX424" fmla="*/ 41275 w 892174"/>
                <a:gd name="connsiteY424" fmla="*/ 1098551 h 1441451"/>
                <a:gd name="connsiteX425" fmla="*/ 41275 w 892174"/>
                <a:gd name="connsiteY425" fmla="*/ 1092201 h 1441451"/>
                <a:gd name="connsiteX426" fmla="*/ 44450 w 892174"/>
                <a:gd name="connsiteY426" fmla="*/ 1076326 h 1441451"/>
                <a:gd name="connsiteX427" fmla="*/ 44450 w 892174"/>
                <a:gd name="connsiteY427" fmla="*/ 1073151 h 1441451"/>
                <a:gd name="connsiteX428" fmla="*/ 44450 w 892174"/>
                <a:gd name="connsiteY428" fmla="*/ 1069976 h 1441451"/>
                <a:gd name="connsiteX429" fmla="*/ 50800 w 892174"/>
                <a:gd name="connsiteY429" fmla="*/ 1047751 h 1441451"/>
                <a:gd name="connsiteX430" fmla="*/ 53975 w 892174"/>
                <a:gd name="connsiteY430" fmla="*/ 1028701 h 1441451"/>
                <a:gd name="connsiteX431" fmla="*/ 53975 w 892174"/>
                <a:gd name="connsiteY431" fmla="*/ 1022351 h 1441451"/>
                <a:gd name="connsiteX432" fmla="*/ 57150 w 892174"/>
                <a:gd name="connsiteY432" fmla="*/ 1012826 h 1441451"/>
                <a:gd name="connsiteX433" fmla="*/ 60325 w 892174"/>
                <a:gd name="connsiteY433" fmla="*/ 996951 h 1441451"/>
                <a:gd name="connsiteX434" fmla="*/ 60325 w 892174"/>
                <a:gd name="connsiteY434" fmla="*/ 993776 h 1441451"/>
                <a:gd name="connsiteX435" fmla="*/ 60325 w 892174"/>
                <a:gd name="connsiteY435" fmla="*/ 990601 h 1441451"/>
                <a:gd name="connsiteX436" fmla="*/ 60325 w 892174"/>
                <a:gd name="connsiteY436" fmla="*/ 987426 h 1441451"/>
                <a:gd name="connsiteX437" fmla="*/ 63500 w 892174"/>
                <a:gd name="connsiteY437" fmla="*/ 971551 h 1441451"/>
                <a:gd name="connsiteX438" fmla="*/ 63500 w 892174"/>
                <a:gd name="connsiteY438" fmla="*/ 965201 h 1441451"/>
                <a:gd name="connsiteX439" fmla="*/ 66675 w 892174"/>
                <a:gd name="connsiteY439" fmla="*/ 958851 h 1441451"/>
                <a:gd name="connsiteX440" fmla="*/ 73025 w 892174"/>
                <a:gd name="connsiteY440" fmla="*/ 955676 h 1441451"/>
                <a:gd name="connsiteX441" fmla="*/ 73026 w 892174"/>
                <a:gd name="connsiteY441" fmla="*/ 955676 h 1441451"/>
                <a:gd name="connsiteX442" fmla="*/ 73449 w 892174"/>
                <a:gd name="connsiteY442" fmla="*/ 954830 h 1441451"/>
                <a:gd name="connsiteX443" fmla="*/ 73449 w 892174"/>
                <a:gd name="connsiteY443" fmla="*/ 953656 h 1441451"/>
                <a:gd name="connsiteX444" fmla="*/ 74036 w 892174"/>
                <a:gd name="connsiteY444" fmla="*/ 953656 h 1441451"/>
                <a:gd name="connsiteX445" fmla="*/ 76201 w 892174"/>
                <a:gd name="connsiteY445" fmla="*/ 949326 h 1441451"/>
                <a:gd name="connsiteX446" fmla="*/ 82551 w 892174"/>
                <a:gd name="connsiteY446" fmla="*/ 936626 h 1441451"/>
                <a:gd name="connsiteX447" fmla="*/ 85726 w 892174"/>
                <a:gd name="connsiteY447" fmla="*/ 930276 h 1441451"/>
                <a:gd name="connsiteX448" fmla="*/ 85726 w 892174"/>
                <a:gd name="connsiteY448" fmla="*/ 927101 h 1441451"/>
                <a:gd name="connsiteX449" fmla="*/ 85726 w 892174"/>
                <a:gd name="connsiteY449" fmla="*/ 917576 h 1441451"/>
                <a:gd name="connsiteX450" fmla="*/ 95251 w 892174"/>
                <a:gd name="connsiteY450" fmla="*/ 908051 h 1441451"/>
                <a:gd name="connsiteX451" fmla="*/ 95250 w 892174"/>
                <a:gd name="connsiteY451" fmla="*/ 908051 h 1441451"/>
                <a:gd name="connsiteX452" fmla="*/ 95250 w 892174"/>
                <a:gd name="connsiteY452" fmla="*/ 904876 h 1441451"/>
                <a:gd name="connsiteX453" fmla="*/ 95250 w 892174"/>
                <a:gd name="connsiteY453" fmla="*/ 901701 h 1441451"/>
                <a:gd name="connsiteX454" fmla="*/ 85725 w 892174"/>
                <a:gd name="connsiteY454" fmla="*/ 889001 h 1441451"/>
                <a:gd name="connsiteX455" fmla="*/ 85725 w 892174"/>
                <a:gd name="connsiteY455" fmla="*/ 885826 h 1441451"/>
                <a:gd name="connsiteX456" fmla="*/ 66675 w 892174"/>
                <a:gd name="connsiteY456" fmla="*/ 879476 h 1441451"/>
                <a:gd name="connsiteX457" fmla="*/ 66675 w 892174"/>
                <a:gd name="connsiteY457" fmla="*/ 882651 h 1441451"/>
                <a:gd name="connsiteX458" fmla="*/ 63500 w 892174"/>
                <a:gd name="connsiteY458" fmla="*/ 882651 h 1441451"/>
                <a:gd name="connsiteX459" fmla="*/ 63500 w 892174"/>
                <a:gd name="connsiteY459" fmla="*/ 879476 h 1441451"/>
                <a:gd name="connsiteX460" fmla="*/ 60325 w 892174"/>
                <a:gd name="connsiteY460" fmla="*/ 879476 h 1441451"/>
                <a:gd name="connsiteX461" fmla="*/ 57150 w 892174"/>
                <a:gd name="connsiteY461" fmla="*/ 876301 h 1441451"/>
                <a:gd name="connsiteX462" fmla="*/ 57150 w 892174"/>
                <a:gd name="connsiteY462" fmla="*/ 873126 h 1441451"/>
                <a:gd name="connsiteX463" fmla="*/ 53975 w 892174"/>
                <a:gd name="connsiteY463" fmla="*/ 873126 h 1441451"/>
                <a:gd name="connsiteX464" fmla="*/ 53975 w 892174"/>
                <a:gd name="connsiteY464" fmla="*/ 869951 h 1441451"/>
                <a:gd name="connsiteX465" fmla="*/ 57150 w 892174"/>
                <a:gd name="connsiteY465" fmla="*/ 869951 h 1441451"/>
                <a:gd name="connsiteX466" fmla="*/ 60325 w 892174"/>
                <a:gd name="connsiteY466" fmla="*/ 869951 h 1441451"/>
                <a:gd name="connsiteX467" fmla="*/ 60325 w 892174"/>
                <a:gd name="connsiteY467" fmla="*/ 866776 h 1441451"/>
                <a:gd name="connsiteX468" fmla="*/ 60325 w 892174"/>
                <a:gd name="connsiteY468" fmla="*/ 863601 h 1441451"/>
                <a:gd name="connsiteX469" fmla="*/ 60325 w 892174"/>
                <a:gd name="connsiteY469" fmla="*/ 850901 h 1441451"/>
                <a:gd name="connsiteX470" fmla="*/ 63500 w 892174"/>
                <a:gd name="connsiteY470" fmla="*/ 838201 h 1441451"/>
                <a:gd name="connsiteX471" fmla="*/ 63500 w 892174"/>
                <a:gd name="connsiteY471" fmla="*/ 835026 h 1441451"/>
                <a:gd name="connsiteX472" fmla="*/ 66675 w 892174"/>
                <a:gd name="connsiteY472" fmla="*/ 831851 h 1441451"/>
                <a:gd name="connsiteX473" fmla="*/ 69850 w 892174"/>
                <a:gd name="connsiteY473" fmla="*/ 828676 h 1441451"/>
                <a:gd name="connsiteX474" fmla="*/ 73025 w 892174"/>
                <a:gd name="connsiteY474" fmla="*/ 828676 h 1441451"/>
                <a:gd name="connsiteX475" fmla="*/ 76200 w 892174"/>
                <a:gd name="connsiteY475" fmla="*/ 828676 h 1441451"/>
                <a:gd name="connsiteX476" fmla="*/ 79375 w 892174"/>
                <a:gd name="connsiteY476" fmla="*/ 819151 h 1441451"/>
                <a:gd name="connsiteX477" fmla="*/ 79375 w 892174"/>
                <a:gd name="connsiteY477" fmla="*/ 815976 h 1441451"/>
                <a:gd name="connsiteX478" fmla="*/ 85725 w 892174"/>
                <a:gd name="connsiteY478" fmla="*/ 806451 h 1441451"/>
                <a:gd name="connsiteX479" fmla="*/ 92075 w 892174"/>
                <a:gd name="connsiteY479" fmla="*/ 796926 h 1441451"/>
                <a:gd name="connsiteX480" fmla="*/ 114300 w 892174"/>
                <a:gd name="connsiteY480" fmla="*/ 784226 h 1441451"/>
                <a:gd name="connsiteX481" fmla="*/ 117475 w 892174"/>
                <a:gd name="connsiteY481" fmla="*/ 777876 h 1441451"/>
                <a:gd name="connsiteX482" fmla="*/ 123825 w 892174"/>
                <a:gd name="connsiteY482" fmla="*/ 771526 h 1441451"/>
                <a:gd name="connsiteX483" fmla="*/ 127000 w 892174"/>
                <a:gd name="connsiteY483" fmla="*/ 768351 h 1441451"/>
                <a:gd name="connsiteX484" fmla="*/ 130175 w 892174"/>
                <a:gd name="connsiteY484" fmla="*/ 762001 h 1441451"/>
                <a:gd name="connsiteX485" fmla="*/ 130175 w 892174"/>
                <a:gd name="connsiteY485" fmla="*/ 755651 h 1441451"/>
                <a:gd name="connsiteX486" fmla="*/ 133350 w 892174"/>
                <a:gd name="connsiteY486" fmla="*/ 742951 h 1441451"/>
                <a:gd name="connsiteX487" fmla="*/ 136525 w 892174"/>
                <a:gd name="connsiteY487" fmla="*/ 739776 h 1441451"/>
                <a:gd name="connsiteX488" fmla="*/ 139700 w 892174"/>
                <a:gd name="connsiteY488" fmla="*/ 739776 h 1441451"/>
                <a:gd name="connsiteX489" fmla="*/ 142875 w 892174"/>
                <a:gd name="connsiteY489" fmla="*/ 736601 h 1441451"/>
                <a:gd name="connsiteX490" fmla="*/ 142875 w 892174"/>
                <a:gd name="connsiteY490" fmla="*/ 733426 h 1441451"/>
                <a:gd name="connsiteX491" fmla="*/ 142875 w 892174"/>
                <a:gd name="connsiteY491" fmla="*/ 730251 h 1441451"/>
                <a:gd name="connsiteX492" fmla="*/ 146050 w 892174"/>
                <a:gd name="connsiteY492" fmla="*/ 730251 h 1441451"/>
                <a:gd name="connsiteX493" fmla="*/ 152400 w 892174"/>
                <a:gd name="connsiteY493" fmla="*/ 727076 h 1441451"/>
                <a:gd name="connsiteX494" fmla="*/ 152400 w 892174"/>
                <a:gd name="connsiteY494" fmla="*/ 723901 h 1441451"/>
                <a:gd name="connsiteX495" fmla="*/ 155575 w 892174"/>
                <a:gd name="connsiteY495" fmla="*/ 717551 h 1441451"/>
                <a:gd name="connsiteX496" fmla="*/ 155575 w 892174"/>
                <a:gd name="connsiteY496" fmla="*/ 711201 h 1441451"/>
                <a:gd name="connsiteX497" fmla="*/ 158750 w 892174"/>
                <a:gd name="connsiteY497" fmla="*/ 708026 h 1441451"/>
                <a:gd name="connsiteX498" fmla="*/ 158750 w 892174"/>
                <a:gd name="connsiteY498" fmla="*/ 704851 h 1441451"/>
                <a:gd name="connsiteX499" fmla="*/ 161925 w 892174"/>
                <a:gd name="connsiteY499" fmla="*/ 701676 h 1441451"/>
                <a:gd name="connsiteX500" fmla="*/ 165101 w 892174"/>
                <a:gd name="connsiteY500" fmla="*/ 703264 h 1441451"/>
                <a:gd name="connsiteX501" fmla="*/ 165101 w 892174"/>
                <a:gd name="connsiteY501" fmla="*/ 703007 h 1441451"/>
                <a:gd name="connsiteX502" fmla="*/ 165918 w 892174"/>
                <a:gd name="connsiteY502" fmla="*/ 703007 h 1441451"/>
                <a:gd name="connsiteX503" fmla="*/ 161925 w 892174"/>
                <a:gd name="connsiteY503" fmla="*/ 701676 h 1441451"/>
                <a:gd name="connsiteX504" fmla="*/ 165100 w 892174"/>
                <a:gd name="connsiteY504" fmla="*/ 701676 h 1441451"/>
                <a:gd name="connsiteX505" fmla="*/ 165100 w 892174"/>
                <a:gd name="connsiteY505" fmla="*/ 698501 h 1441451"/>
                <a:gd name="connsiteX506" fmla="*/ 165100 w 892174"/>
                <a:gd name="connsiteY506" fmla="*/ 692151 h 1441451"/>
                <a:gd name="connsiteX507" fmla="*/ 180975 w 892174"/>
                <a:gd name="connsiteY507" fmla="*/ 673101 h 1441451"/>
                <a:gd name="connsiteX508" fmla="*/ 193675 w 892174"/>
                <a:gd name="connsiteY508" fmla="*/ 654051 h 1441451"/>
                <a:gd name="connsiteX509" fmla="*/ 200025 w 892174"/>
                <a:gd name="connsiteY509" fmla="*/ 650876 h 1441451"/>
                <a:gd name="connsiteX510" fmla="*/ 200025 w 892174"/>
                <a:gd name="connsiteY510" fmla="*/ 647701 h 1441451"/>
                <a:gd name="connsiteX511" fmla="*/ 203200 w 892174"/>
                <a:gd name="connsiteY511" fmla="*/ 647701 h 1441451"/>
                <a:gd name="connsiteX512" fmla="*/ 203200 w 892174"/>
                <a:gd name="connsiteY512" fmla="*/ 644526 h 1441451"/>
                <a:gd name="connsiteX513" fmla="*/ 203200 w 892174"/>
                <a:gd name="connsiteY513" fmla="*/ 641351 h 1441451"/>
                <a:gd name="connsiteX514" fmla="*/ 203200 w 892174"/>
                <a:gd name="connsiteY514" fmla="*/ 635001 h 1441451"/>
                <a:gd name="connsiteX515" fmla="*/ 200025 w 892174"/>
                <a:gd name="connsiteY515" fmla="*/ 631826 h 1441451"/>
                <a:gd name="connsiteX516" fmla="*/ 200025 w 892174"/>
                <a:gd name="connsiteY516" fmla="*/ 615951 h 1441451"/>
                <a:gd name="connsiteX517" fmla="*/ 196850 w 892174"/>
                <a:gd name="connsiteY517" fmla="*/ 615951 h 1441451"/>
                <a:gd name="connsiteX518" fmla="*/ 193675 w 892174"/>
                <a:gd name="connsiteY518" fmla="*/ 609601 h 1441451"/>
                <a:gd name="connsiteX519" fmla="*/ 177800 w 892174"/>
                <a:gd name="connsiteY519" fmla="*/ 596901 h 1441451"/>
                <a:gd name="connsiteX520" fmla="*/ 174625 w 892174"/>
                <a:gd name="connsiteY520" fmla="*/ 596901 h 1441451"/>
                <a:gd name="connsiteX521" fmla="*/ 171450 w 892174"/>
                <a:gd name="connsiteY521" fmla="*/ 596901 h 1441451"/>
                <a:gd name="connsiteX522" fmla="*/ 168275 w 892174"/>
                <a:gd name="connsiteY522" fmla="*/ 596901 h 1441451"/>
                <a:gd name="connsiteX523" fmla="*/ 168275 w 892174"/>
                <a:gd name="connsiteY523" fmla="*/ 590551 h 1441451"/>
                <a:gd name="connsiteX524" fmla="*/ 171450 w 892174"/>
                <a:gd name="connsiteY524" fmla="*/ 590551 h 1441451"/>
                <a:gd name="connsiteX525" fmla="*/ 171450 w 892174"/>
                <a:gd name="connsiteY525" fmla="*/ 590550 h 1441451"/>
                <a:gd name="connsiteX526" fmla="*/ 168275 w 892174"/>
                <a:gd name="connsiteY526" fmla="*/ 590550 h 1441451"/>
                <a:gd name="connsiteX527" fmla="*/ 165100 w 892174"/>
                <a:gd name="connsiteY527" fmla="*/ 587375 h 1441451"/>
                <a:gd name="connsiteX528" fmla="*/ 165100 w 892174"/>
                <a:gd name="connsiteY528" fmla="*/ 584200 h 1441451"/>
                <a:gd name="connsiteX529" fmla="*/ 161925 w 892174"/>
                <a:gd name="connsiteY529" fmla="*/ 581025 h 1441451"/>
                <a:gd name="connsiteX530" fmla="*/ 161925 w 892174"/>
                <a:gd name="connsiteY530" fmla="*/ 577850 h 1441451"/>
                <a:gd name="connsiteX531" fmla="*/ 158750 w 892174"/>
                <a:gd name="connsiteY531" fmla="*/ 571500 h 1441451"/>
                <a:gd name="connsiteX532" fmla="*/ 158750 w 892174"/>
                <a:gd name="connsiteY532" fmla="*/ 561975 h 1441451"/>
                <a:gd name="connsiteX533" fmla="*/ 155575 w 892174"/>
                <a:gd name="connsiteY533" fmla="*/ 561975 h 1441451"/>
                <a:gd name="connsiteX534" fmla="*/ 155575 w 892174"/>
                <a:gd name="connsiteY534" fmla="*/ 558800 h 1441451"/>
                <a:gd name="connsiteX535" fmla="*/ 155575 w 892174"/>
                <a:gd name="connsiteY535" fmla="*/ 549275 h 1441451"/>
                <a:gd name="connsiteX536" fmla="*/ 155575 w 892174"/>
                <a:gd name="connsiteY536" fmla="*/ 546100 h 1441451"/>
                <a:gd name="connsiteX537" fmla="*/ 152400 w 892174"/>
                <a:gd name="connsiteY537" fmla="*/ 546100 h 1441451"/>
                <a:gd name="connsiteX538" fmla="*/ 155575 w 892174"/>
                <a:gd name="connsiteY538" fmla="*/ 539750 h 1441451"/>
                <a:gd name="connsiteX539" fmla="*/ 161925 w 892174"/>
                <a:gd name="connsiteY539" fmla="*/ 530225 h 1441451"/>
                <a:gd name="connsiteX540" fmla="*/ 161925 w 892174"/>
                <a:gd name="connsiteY540" fmla="*/ 520700 h 1441451"/>
                <a:gd name="connsiteX541" fmla="*/ 158750 w 892174"/>
                <a:gd name="connsiteY541" fmla="*/ 514350 h 1441451"/>
                <a:gd name="connsiteX542" fmla="*/ 158750 w 892174"/>
                <a:gd name="connsiteY542" fmla="*/ 511175 h 1441451"/>
                <a:gd name="connsiteX543" fmla="*/ 158750 w 892174"/>
                <a:gd name="connsiteY543" fmla="*/ 508000 h 1441451"/>
                <a:gd name="connsiteX544" fmla="*/ 155575 w 892174"/>
                <a:gd name="connsiteY544" fmla="*/ 498475 h 1441451"/>
                <a:gd name="connsiteX545" fmla="*/ 152400 w 892174"/>
                <a:gd name="connsiteY545" fmla="*/ 492125 h 1441451"/>
                <a:gd name="connsiteX546" fmla="*/ 152400 w 892174"/>
                <a:gd name="connsiteY546" fmla="*/ 485775 h 1441451"/>
                <a:gd name="connsiteX547" fmla="*/ 152400 w 892174"/>
                <a:gd name="connsiteY547" fmla="*/ 482600 h 1441451"/>
                <a:gd name="connsiteX548" fmla="*/ 155575 w 892174"/>
                <a:gd name="connsiteY548" fmla="*/ 479425 h 1441451"/>
                <a:gd name="connsiteX549" fmla="*/ 155575 w 892174"/>
                <a:gd name="connsiteY549" fmla="*/ 476250 h 1441451"/>
                <a:gd name="connsiteX550" fmla="*/ 158750 w 892174"/>
                <a:gd name="connsiteY550" fmla="*/ 463550 h 1441451"/>
                <a:gd name="connsiteX551" fmla="*/ 158750 w 892174"/>
                <a:gd name="connsiteY551" fmla="*/ 457200 h 1441451"/>
                <a:gd name="connsiteX552" fmla="*/ 158750 w 892174"/>
                <a:gd name="connsiteY552" fmla="*/ 454025 h 1441451"/>
                <a:gd name="connsiteX553" fmla="*/ 161925 w 892174"/>
                <a:gd name="connsiteY553" fmla="*/ 441325 h 1441451"/>
                <a:gd name="connsiteX554" fmla="*/ 168275 w 892174"/>
                <a:gd name="connsiteY554" fmla="*/ 403225 h 1441451"/>
                <a:gd name="connsiteX555" fmla="*/ 171450 w 892174"/>
                <a:gd name="connsiteY555" fmla="*/ 393700 h 1441451"/>
                <a:gd name="connsiteX556" fmla="*/ 171450 w 892174"/>
                <a:gd name="connsiteY556" fmla="*/ 390525 h 1441451"/>
                <a:gd name="connsiteX557" fmla="*/ 174625 w 892174"/>
                <a:gd name="connsiteY557" fmla="*/ 381000 h 1441451"/>
                <a:gd name="connsiteX558" fmla="*/ 177800 w 892174"/>
                <a:gd name="connsiteY558" fmla="*/ 352425 h 1441451"/>
                <a:gd name="connsiteX559" fmla="*/ 180975 w 892174"/>
                <a:gd name="connsiteY559" fmla="*/ 346075 h 1441451"/>
                <a:gd name="connsiteX560" fmla="*/ 180975 w 892174"/>
                <a:gd name="connsiteY560" fmla="*/ 339725 h 1441451"/>
                <a:gd name="connsiteX561" fmla="*/ 184150 w 892174"/>
                <a:gd name="connsiteY561" fmla="*/ 320675 h 1441451"/>
                <a:gd name="connsiteX562" fmla="*/ 187325 w 892174"/>
                <a:gd name="connsiteY562" fmla="*/ 311150 h 1441451"/>
                <a:gd name="connsiteX563" fmla="*/ 187325 w 892174"/>
                <a:gd name="connsiteY563" fmla="*/ 304800 h 1441451"/>
                <a:gd name="connsiteX564" fmla="*/ 187325 w 892174"/>
                <a:gd name="connsiteY564" fmla="*/ 301625 h 1441451"/>
                <a:gd name="connsiteX565" fmla="*/ 190500 w 892174"/>
                <a:gd name="connsiteY565" fmla="*/ 301625 h 1441451"/>
                <a:gd name="connsiteX566" fmla="*/ 193675 w 892174"/>
                <a:gd name="connsiteY566" fmla="*/ 279400 h 1441451"/>
                <a:gd name="connsiteX567" fmla="*/ 193675 w 892174"/>
                <a:gd name="connsiteY567" fmla="*/ 276225 h 1441451"/>
                <a:gd name="connsiteX568" fmla="*/ 196850 w 892174"/>
                <a:gd name="connsiteY568" fmla="*/ 263525 h 1441451"/>
                <a:gd name="connsiteX569" fmla="*/ 200025 w 892174"/>
                <a:gd name="connsiteY569" fmla="*/ 238125 h 1441451"/>
                <a:gd name="connsiteX570" fmla="*/ 203200 w 892174"/>
                <a:gd name="connsiteY570" fmla="*/ 225425 h 1441451"/>
                <a:gd name="connsiteX571" fmla="*/ 206375 w 892174"/>
                <a:gd name="connsiteY571" fmla="*/ 209550 h 1441451"/>
                <a:gd name="connsiteX572" fmla="*/ 206375 w 892174"/>
                <a:gd name="connsiteY572" fmla="*/ 203200 h 1441451"/>
                <a:gd name="connsiteX573" fmla="*/ 209550 w 892174"/>
                <a:gd name="connsiteY573" fmla="*/ 190500 h 1441451"/>
                <a:gd name="connsiteX574" fmla="*/ 209550 w 892174"/>
                <a:gd name="connsiteY574" fmla="*/ 187325 h 1441451"/>
                <a:gd name="connsiteX575" fmla="*/ 212725 w 892174"/>
                <a:gd name="connsiteY575" fmla="*/ 174625 h 1441451"/>
                <a:gd name="connsiteX576" fmla="*/ 212725 w 892174"/>
                <a:gd name="connsiteY576" fmla="*/ 171450 h 1441451"/>
                <a:gd name="connsiteX577" fmla="*/ 215900 w 892174"/>
                <a:gd name="connsiteY577" fmla="*/ 161925 h 1441451"/>
                <a:gd name="connsiteX578" fmla="*/ 215900 w 892174"/>
                <a:gd name="connsiteY578" fmla="*/ 158750 h 1441451"/>
                <a:gd name="connsiteX579" fmla="*/ 219075 w 892174"/>
                <a:gd name="connsiteY579" fmla="*/ 149225 h 1441451"/>
                <a:gd name="connsiteX580" fmla="*/ 225425 w 892174"/>
                <a:gd name="connsiteY580" fmla="*/ 104775 h 1441451"/>
                <a:gd name="connsiteX581" fmla="*/ 228600 w 892174"/>
                <a:gd name="connsiteY581" fmla="*/ 101600 h 1441451"/>
                <a:gd name="connsiteX582" fmla="*/ 228600 w 892174"/>
                <a:gd name="connsiteY582" fmla="*/ 92075 h 1441451"/>
                <a:gd name="connsiteX583" fmla="*/ 231775 w 892174"/>
                <a:gd name="connsiteY583" fmla="*/ 76200 h 1441451"/>
                <a:gd name="connsiteX584" fmla="*/ 238125 w 892174"/>
                <a:gd name="connsiteY584" fmla="*/ 44450 h 1441451"/>
                <a:gd name="connsiteX585" fmla="*/ 241300 w 892174"/>
                <a:gd name="connsiteY585" fmla="*/ 31750 h 1441451"/>
                <a:gd name="connsiteX586" fmla="*/ 241300 w 892174"/>
                <a:gd name="connsiteY586" fmla="*/ 25400 h 1441451"/>
                <a:gd name="connsiteX587" fmla="*/ 241300 w 892174"/>
                <a:gd name="connsiteY587" fmla="*/ 22225 h 1441451"/>
                <a:gd name="connsiteX588" fmla="*/ 244475 w 892174"/>
                <a:gd name="connsiteY588" fmla="*/ 12700 h 1441451"/>
                <a:gd name="connsiteX589" fmla="*/ 247650 w 892174"/>
                <a:gd name="connsiteY589" fmla="*/ 3175 h 1441451"/>
                <a:gd name="connsiteX590" fmla="*/ 247650 w 892174"/>
                <a:gd name="connsiteY590" fmla="*/ 0 h 1441451"/>
                <a:gd name="connsiteX0" fmla="*/ 831850 w 892174"/>
                <a:gd name="connsiteY0" fmla="*/ 1346201 h 1441451"/>
                <a:gd name="connsiteX1" fmla="*/ 828675 w 892174"/>
                <a:gd name="connsiteY1" fmla="*/ 1346201 h 1441451"/>
                <a:gd name="connsiteX2" fmla="*/ 831850 w 892174"/>
                <a:gd name="connsiteY2" fmla="*/ 1346201 h 1441451"/>
                <a:gd name="connsiteX3" fmla="*/ 831850 w 892174"/>
                <a:gd name="connsiteY3" fmla="*/ 1349376 h 1441451"/>
                <a:gd name="connsiteX4" fmla="*/ 835025 w 892174"/>
                <a:gd name="connsiteY4" fmla="*/ 1349376 h 1441451"/>
                <a:gd name="connsiteX5" fmla="*/ 835025 w 892174"/>
                <a:gd name="connsiteY5" fmla="*/ 1346201 h 1441451"/>
                <a:gd name="connsiteX6" fmla="*/ 831850 w 892174"/>
                <a:gd name="connsiteY6" fmla="*/ 1346201 h 1441451"/>
                <a:gd name="connsiteX7" fmla="*/ 177800 w 892174"/>
                <a:gd name="connsiteY7" fmla="*/ 584200 h 1441451"/>
                <a:gd name="connsiteX8" fmla="*/ 174625 w 892174"/>
                <a:gd name="connsiteY8" fmla="*/ 587375 h 1441451"/>
                <a:gd name="connsiteX9" fmla="*/ 171450 w 892174"/>
                <a:gd name="connsiteY9" fmla="*/ 587375 h 1441451"/>
                <a:gd name="connsiteX10" fmla="*/ 171450 w 892174"/>
                <a:gd name="connsiteY10" fmla="*/ 587376 h 1441451"/>
                <a:gd name="connsiteX11" fmla="*/ 174625 w 892174"/>
                <a:gd name="connsiteY11" fmla="*/ 587376 h 1441451"/>
                <a:gd name="connsiteX12" fmla="*/ 177800 w 892174"/>
                <a:gd name="connsiteY12" fmla="*/ 587376 h 1441451"/>
                <a:gd name="connsiteX13" fmla="*/ 177800 w 892174"/>
                <a:gd name="connsiteY13" fmla="*/ 584201 h 1441451"/>
                <a:gd name="connsiteX14" fmla="*/ 177800 w 892174"/>
                <a:gd name="connsiteY14" fmla="*/ 584200 h 1441451"/>
                <a:gd name="connsiteX15" fmla="*/ 174625 w 892174"/>
                <a:gd name="connsiteY15" fmla="*/ 574675 h 1441451"/>
                <a:gd name="connsiteX16" fmla="*/ 174625 w 892174"/>
                <a:gd name="connsiteY16" fmla="*/ 581025 h 1441451"/>
                <a:gd name="connsiteX17" fmla="*/ 177800 w 892174"/>
                <a:gd name="connsiteY17" fmla="*/ 581025 h 1441451"/>
                <a:gd name="connsiteX18" fmla="*/ 177800 w 892174"/>
                <a:gd name="connsiteY18" fmla="*/ 574675 h 1441451"/>
                <a:gd name="connsiteX19" fmla="*/ 174625 w 892174"/>
                <a:gd name="connsiteY19" fmla="*/ 574675 h 1441451"/>
                <a:gd name="connsiteX20" fmla="*/ 177800 w 892174"/>
                <a:gd name="connsiteY20" fmla="*/ 571500 h 1441451"/>
                <a:gd name="connsiteX21" fmla="*/ 177800 w 892174"/>
                <a:gd name="connsiteY21" fmla="*/ 571501 h 1441451"/>
                <a:gd name="connsiteX22" fmla="*/ 177878 w 892174"/>
                <a:gd name="connsiteY22" fmla="*/ 571501 h 1441451"/>
                <a:gd name="connsiteX23" fmla="*/ 177878 w 892174"/>
                <a:gd name="connsiteY23" fmla="*/ 571500 h 1441451"/>
                <a:gd name="connsiteX24" fmla="*/ 177800 w 892174"/>
                <a:gd name="connsiteY24" fmla="*/ 571500 h 1441451"/>
                <a:gd name="connsiteX25" fmla="*/ 247650 w 892174"/>
                <a:gd name="connsiteY25" fmla="*/ 0 h 1441451"/>
                <a:gd name="connsiteX26" fmla="*/ 368300 w 892174"/>
                <a:gd name="connsiteY26" fmla="*/ 22225 h 1441451"/>
                <a:gd name="connsiteX27" fmla="*/ 368300 w 892174"/>
                <a:gd name="connsiteY27" fmla="*/ 28575 h 1441451"/>
                <a:gd name="connsiteX28" fmla="*/ 368300 w 892174"/>
                <a:gd name="connsiteY28" fmla="*/ 31750 h 1441451"/>
                <a:gd name="connsiteX29" fmla="*/ 361950 w 892174"/>
                <a:gd name="connsiteY29" fmla="*/ 60325 h 1441451"/>
                <a:gd name="connsiteX30" fmla="*/ 358775 w 892174"/>
                <a:gd name="connsiteY30" fmla="*/ 76200 h 1441451"/>
                <a:gd name="connsiteX31" fmla="*/ 355600 w 892174"/>
                <a:gd name="connsiteY31" fmla="*/ 101600 h 1441451"/>
                <a:gd name="connsiteX32" fmla="*/ 352425 w 892174"/>
                <a:gd name="connsiteY32" fmla="*/ 114300 h 1441451"/>
                <a:gd name="connsiteX33" fmla="*/ 352425 w 892174"/>
                <a:gd name="connsiteY33" fmla="*/ 123825 h 1441451"/>
                <a:gd name="connsiteX34" fmla="*/ 342900 w 892174"/>
                <a:gd name="connsiteY34" fmla="*/ 165100 h 1441451"/>
                <a:gd name="connsiteX35" fmla="*/ 342900 w 892174"/>
                <a:gd name="connsiteY35" fmla="*/ 171450 h 1441451"/>
                <a:gd name="connsiteX36" fmla="*/ 342900 w 892174"/>
                <a:gd name="connsiteY36" fmla="*/ 174625 h 1441451"/>
                <a:gd name="connsiteX37" fmla="*/ 342900 w 892174"/>
                <a:gd name="connsiteY37" fmla="*/ 184150 h 1441451"/>
                <a:gd name="connsiteX38" fmla="*/ 339725 w 892174"/>
                <a:gd name="connsiteY38" fmla="*/ 184150 h 1441451"/>
                <a:gd name="connsiteX39" fmla="*/ 339725 w 892174"/>
                <a:gd name="connsiteY39" fmla="*/ 187325 h 1441451"/>
                <a:gd name="connsiteX40" fmla="*/ 339725 w 892174"/>
                <a:gd name="connsiteY40" fmla="*/ 190500 h 1441451"/>
                <a:gd name="connsiteX41" fmla="*/ 336550 w 892174"/>
                <a:gd name="connsiteY41" fmla="*/ 206375 h 1441451"/>
                <a:gd name="connsiteX42" fmla="*/ 336550 w 892174"/>
                <a:gd name="connsiteY42" fmla="*/ 209550 h 1441451"/>
                <a:gd name="connsiteX43" fmla="*/ 339725 w 892174"/>
                <a:gd name="connsiteY43" fmla="*/ 212725 h 1441451"/>
                <a:gd name="connsiteX44" fmla="*/ 339725 w 892174"/>
                <a:gd name="connsiteY44" fmla="*/ 215900 h 1441451"/>
                <a:gd name="connsiteX45" fmla="*/ 349250 w 892174"/>
                <a:gd name="connsiteY45" fmla="*/ 234950 h 1441451"/>
                <a:gd name="connsiteX46" fmla="*/ 355600 w 892174"/>
                <a:gd name="connsiteY46" fmla="*/ 257175 h 1441451"/>
                <a:gd name="connsiteX47" fmla="*/ 358775 w 892174"/>
                <a:gd name="connsiteY47" fmla="*/ 257175 h 1441451"/>
                <a:gd name="connsiteX48" fmla="*/ 361950 w 892174"/>
                <a:gd name="connsiteY48" fmla="*/ 257175 h 1441451"/>
                <a:gd name="connsiteX49" fmla="*/ 361950 w 892174"/>
                <a:gd name="connsiteY49" fmla="*/ 260350 h 1441451"/>
                <a:gd name="connsiteX50" fmla="*/ 368300 w 892174"/>
                <a:gd name="connsiteY50" fmla="*/ 269875 h 1441451"/>
                <a:gd name="connsiteX51" fmla="*/ 371475 w 892174"/>
                <a:gd name="connsiteY51" fmla="*/ 285750 h 1441451"/>
                <a:gd name="connsiteX52" fmla="*/ 368300 w 892174"/>
                <a:gd name="connsiteY52" fmla="*/ 288925 h 1441451"/>
                <a:gd name="connsiteX53" fmla="*/ 365125 w 892174"/>
                <a:gd name="connsiteY53" fmla="*/ 292100 h 1441451"/>
                <a:gd name="connsiteX54" fmla="*/ 361950 w 892174"/>
                <a:gd name="connsiteY54" fmla="*/ 301625 h 1441451"/>
                <a:gd name="connsiteX55" fmla="*/ 365125 w 892174"/>
                <a:gd name="connsiteY55" fmla="*/ 311150 h 1441451"/>
                <a:gd name="connsiteX56" fmla="*/ 368300 w 892174"/>
                <a:gd name="connsiteY56" fmla="*/ 311150 h 1441451"/>
                <a:gd name="connsiteX57" fmla="*/ 374650 w 892174"/>
                <a:gd name="connsiteY57" fmla="*/ 314325 h 1441451"/>
                <a:gd name="connsiteX58" fmla="*/ 371475 w 892174"/>
                <a:gd name="connsiteY58" fmla="*/ 317500 h 1441451"/>
                <a:gd name="connsiteX59" fmla="*/ 365125 w 892174"/>
                <a:gd name="connsiteY59" fmla="*/ 317500 h 1441451"/>
                <a:gd name="connsiteX60" fmla="*/ 361950 w 892174"/>
                <a:gd name="connsiteY60" fmla="*/ 317500 h 1441451"/>
                <a:gd name="connsiteX61" fmla="*/ 355600 w 892174"/>
                <a:gd name="connsiteY61" fmla="*/ 317500 h 1441451"/>
                <a:gd name="connsiteX62" fmla="*/ 355600 w 892174"/>
                <a:gd name="connsiteY62" fmla="*/ 320675 h 1441451"/>
                <a:gd name="connsiteX63" fmla="*/ 358775 w 892174"/>
                <a:gd name="connsiteY63" fmla="*/ 320675 h 1441451"/>
                <a:gd name="connsiteX64" fmla="*/ 365125 w 892174"/>
                <a:gd name="connsiteY64" fmla="*/ 323850 h 1441451"/>
                <a:gd name="connsiteX65" fmla="*/ 374650 w 892174"/>
                <a:gd name="connsiteY65" fmla="*/ 333375 h 1441451"/>
                <a:gd name="connsiteX66" fmla="*/ 377825 w 892174"/>
                <a:gd name="connsiteY66" fmla="*/ 336550 h 1441451"/>
                <a:gd name="connsiteX67" fmla="*/ 377825 w 892174"/>
                <a:gd name="connsiteY67" fmla="*/ 342900 h 1441451"/>
                <a:gd name="connsiteX68" fmla="*/ 381000 w 892174"/>
                <a:gd name="connsiteY68" fmla="*/ 342900 h 1441451"/>
                <a:gd name="connsiteX69" fmla="*/ 381000 w 892174"/>
                <a:gd name="connsiteY69" fmla="*/ 346075 h 1441451"/>
                <a:gd name="connsiteX70" fmla="*/ 381000 w 892174"/>
                <a:gd name="connsiteY70" fmla="*/ 349250 h 1441451"/>
                <a:gd name="connsiteX71" fmla="*/ 384175 w 892174"/>
                <a:gd name="connsiteY71" fmla="*/ 352425 h 1441451"/>
                <a:gd name="connsiteX72" fmla="*/ 396875 w 892174"/>
                <a:gd name="connsiteY72" fmla="*/ 358775 h 1441451"/>
                <a:gd name="connsiteX73" fmla="*/ 403225 w 892174"/>
                <a:gd name="connsiteY73" fmla="*/ 358775 h 1441451"/>
                <a:gd name="connsiteX74" fmla="*/ 406400 w 892174"/>
                <a:gd name="connsiteY74" fmla="*/ 361950 h 1441451"/>
                <a:gd name="connsiteX75" fmla="*/ 409575 w 892174"/>
                <a:gd name="connsiteY75" fmla="*/ 368300 h 1441451"/>
                <a:gd name="connsiteX76" fmla="*/ 409575 w 892174"/>
                <a:gd name="connsiteY76" fmla="*/ 371475 h 1441451"/>
                <a:gd name="connsiteX77" fmla="*/ 406400 w 892174"/>
                <a:gd name="connsiteY77" fmla="*/ 371475 h 1441451"/>
                <a:gd name="connsiteX78" fmla="*/ 406400 w 892174"/>
                <a:gd name="connsiteY78" fmla="*/ 374650 h 1441451"/>
                <a:gd name="connsiteX79" fmla="*/ 409575 w 892174"/>
                <a:gd name="connsiteY79" fmla="*/ 377825 h 1441451"/>
                <a:gd name="connsiteX80" fmla="*/ 412750 w 892174"/>
                <a:gd name="connsiteY80" fmla="*/ 377825 h 1441451"/>
                <a:gd name="connsiteX81" fmla="*/ 419100 w 892174"/>
                <a:gd name="connsiteY81" fmla="*/ 387350 h 1441451"/>
                <a:gd name="connsiteX82" fmla="*/ 425450 w 892174"/>
                <a:gd name="connsiteY82" fmla="*/ 403225 h 1441451"/>
                <a:gd name="connsiteX83" fmla="*/ 431800 w 892174"/>
                <a:gd name="connsiteY83" fmla="*/ 422275 h 1441451"/>
                <a:gd name="connsiteX84" fmla="*/ 434975 w 892174"/>
                <a:gd name="connsiteY84" fmla="*/ 422275 h 1441451"/>
                <a:gd name="connsiteX85" fmla="*/ 441325 w 892174"/>
                <a:gd name="connsiteY85" fmla="*/ 428625 h 1441451"/>
                <a:gd name="connsiteX86" fmla="*/ 441325 w 892174"/>
                <a:gd name="connsiteY86" fmla="*/ 431800 h 1441451"/>
                <a:gd name="connsiteX87" fmla="*/ 444500 w 892174"/>
                <a:gd name="connsiteY87" fmla="*/ 438150 h 1441451"/>
                <a:gd name="connsiteX88" fmla="*/ 441325 w 892174"/>
                <a:gd name="connsiteY88" fmla="*/ 444500 h 1441451"/>
                <a:gd name="connsiteX89" fmla="*/ 444500 w 892174"/>
                <a:gd name="connsiteY89" fmla="*/ 447675 h 1441451"/>
                <a:gd name="connsiteX90" fmla="*/ 444500 w 892174"/>
                <a:gd name="connsiteY90" fmla="*/ 450850 h 1441451"/>
                <a:gd name="connsiteX91" fmla="*/ 447675 w 892174"/>
                <a:gd name="connsiteY91" fmla="*/ 454025 h 1441451"/>
                <a:gd name="connsiteX92" fmla="*/ 450850 w 892174"/>
                <a:gd name="connsiteY92" fmla="*/ 454025 h 1441451"/>
                <a:gd name="connsiteX93" fmla="*/ 450850 w 892174"/>
                <a:gd name="connsiteY93" fmla="*/ 457200 h 1441451"/>
                <a:gd name="connsiteX94" fmla="*/ 454025 w 892174"/>
                <a:gd name="connsiteY94" fmla="*/ 460375 h 1441451"/>
                <a:gd name="connsiteX95" fmla="*/ 457200 w 892174"/>
                <a:gd name="connsiteY95" fmla="*/ 463550 h 1441451"/>
                <a:gd name="connsiteX96" fmla="*/ 460375 w 892174"/>
                <a:gd name="connsiteY96" fmla="*/ 469900 h 1441451"/>
                <a:gd name="connsiteX97" fmla="*/ 463550 w 892174"/>
                <a:gd name="connsiteY97" fmla="*/ 476250 h 1441451"/>
                <a:gd name="connsiteX98" fmla="*/ 466725 w 892174"/>
                <a:gd name="connsiteY98" fmla="*/ 476250 h 1441451"/>
                <a:gd name="connsiteX99" fmla="*/ 469900 w 892174"/>
                <a:gd name="connsiteY99" fmla="*/ 473075 h 1441451"/>
                <a:gd name="connsiteX100" fmla="*/ 473075 w 892174"/>
                <a:gd name="connsiteY100" fmla="*/ 473075 h 1441451"/>
                <a:gd name="connsiteX101" fmla="*/ 476250 w 892174"/>
                <a:gd name="connsiteY101" fmla="*/ 473075 h 1441451"/>
                <a:gd name="connsiteX102" fmla="*/ 479425 w 892174"/>
                <a:gd name="connsiteY102" fmla="*/ 479425 h 1441451"/>
                <a:gd name="connsiteX103" fmla="*/ 479425 w 892174"/>
                <a:gd name="connsiteY103" fmla="*/ 482600 h 1441451"/>
                <a:gd name="connsiteX104" fmla="*/ 476250 w 892174"/>
                <a:gd name="connsiteY104" fmla="*/ 482600 h 1441451"/>
                <a:gd name="connsiteX105" fmla="*/ 476250 w 892174"/>
                <a:gd name="connsiteY105" fmla="*/ 485775 h 1441451"/>
                <a:gd name="connsiteX106" fmla="*/ 476250 w 892174"/>
                <a:gd name="connsiteY106" fmla="*/ 488950 h 1441451"/>
                <a:gd name="connsiteX107" fmla="*/ 476250 w 892174"/>
                <a:gd name="connsiteY107" fmla="*/ 492125 h 1441451"/>
                <a:gd name="connsiteX108" fmla="*/ 479425 w 892174"/>
                <a:gd name="connsiteY108" fmla="*/ 492125 h 1441451"/>
                <a:gd name="connsiteX109" fmla="*/ 479425 w 892174"/>
                <a:gd name="connsiteY109" fmla="*/ 495300 h 1441451"/>
                <a:gd name="connsiteX110" fmla="*/ 474764 w 892174"/>
                <a:gd name="connsiteY110" fmla="*/ 495300 h 1441451"/>
                <a:gd name="connsiteX111" fmla="*/ 474764 w 892174"/>
                <a:gd name="connsiteY111" fmla="*/ 495301 h 1441451"/>
                <a:gd name="connsiteX112" fmla="*/ 492125 w 892174"/>
                <a:gd name="connsiteY112" fmla="*/ 495301 h 1441451"/>
                <a:gd name="connsiteX113" fmla="*/ 504825 w 892174"/>
                <a:gd name="connsiteY113" fmla="*/ 492126 h 1441451"/>
                <a:gd name="connsiteX114" fmla="*/ 514350 w 892174"/>
                <a:gd name="connsiteY114" fmla="*/ 492126 h 1441451"/>
                <a:gd name="connsiteX115" fmla="*/ 517525 w 892174"/>
                <a:gd name="connsiteY115" fmla="*/ 495301 h 1441451"/>
                <a:gd name="connsiteX116" fmla="*/ 517525 w 892174"/>
                <a:gd name="connsiteY116" fmla="*/ 498476 h 1441451"/>
                <a:gd name="connsiteX117" fmla="*/ 517525 w 892174"/>
                <a:gd name="connsiteY117" fmla="*/ 501651 h 1441451"/>
                <a:gd name="connsiteX118" fmla="*/ 514350 w 892174"/>
                <a:gd name="connsiteY118" fmla="*/ 501651 h 1441451"/>
                <a:gd name="connsiteX119" fmla="*/ 514350 w 892174"/>
                <a:gd name="connsiteY119" fmla="*/ 504826 h 1441451"/>
                <a:gd name="connsiteX120" fmla="*/ 511175 w 892174"/>
                <a:gd name="connsiteY120" fmla="*/ 514351 h 1441451"/>
                <a:gd name="connsiteX121" fmla="*/ 504825 w 892174"/>
                <a:gd name="connsiteY121" fmla="*/ 523876 h 1441451"/>
                <a:gd name="connsiteX122" fmla="*/ 504825 w 892174"/>
                <a:gd name="connsiteY122" fmla="*/ 530226 h 1441451"/>
                <a:gd name="connsiteX123" fmla="*/ 504825 w 892174"/>
                <a:gd name="connsiteY123" fmla="*/ 536576 h 1441451"/>
                <a:gd name="connsiteX124" fmla="*/ 501650 w 892174"/>
                <a:gd name="connsiteY124" fmla="*/ 539751 h 1441451"/>
                <a:gd name="connsiteX125" fmla="*/ 498475 w 892174"/>
                <a:gd name="connsiteY125" fmla="*/ 539751 h 1441451"/>
                <a:gd name="connsiteX126" fmla="*/ 498475 w 892174"/>
                <a:gd name="connsiteY126" fmla="*/ 542926 h 1441451"/>
                <a:gd name="connsiteX127" fmla="*/ 495300 w 892174"/>
                <a:gd name="connsiteY127" fmla="*/ 542926 h 1441451"/>
                <a:gd name="connsiteX128" fmla="*/ 495300 w 892174"/>
                <a:gd name="connsiteY128" fmla="*/ 546101 h 1441451"/>
                <a:gd name="connsiteX129" fmla="*/ 498475 w 892174"/>
                <a:gd name="connsiteY129" fmla="*/ 546101 h 1441451"/>
                <a:gd name="connsiteX130" fmla="*/ 498475 w 892174"/>
                <a:gd name="connsiteY130" fmla="*/ 549276 h 1441451"/>
                <a:gd name="connsiteX131" fmla="*/ 492125 w 892174"/>
                <a:gd name="connsiteY131" fmla="*/ 558801 h 1441451"/>
                <a:gd name="connsiteX132" fmla="*/ 488950 w 892174"/>
                <a:gd name="connsiteY132" fmla="*/ 565151 h 1441451"/>
                <a:gd name="connsiteX133" fmla="*/ 488950 w 892174"/>
                <a:gd name="connsiteY133" fmla="*/ 574676 h 1441451"/>
                <a:gd name="connsiteX134" fmla="*/ 485775 w 892174"/>
                <a:gd name="connsiteY134" fmla="*/ 584201 h 1441451"/>
                <a:gd name="connsiteX135" fmla="*/ 482600 w 892174"/>
                <a:gd name="connsiteY135" fmla="*/ 584201 h 1441451"/>
                <a:gd name="connsiteX136" fmla="*/ 479425 w 892174"/>
                <a:gd name="connsiteY136" fmla="*/ 584201 h 1441451"/>
                <a:gd name="connsiteX137" fmla="*/ 476250 w 892174"/>
                <a:gd name="connsiteY137" fmla="*/ 584201 h 1441451"/>
                <a:gd name="connsiteX138" fmla="*/ 476250 w 892174"/>
                <a:gd name="connsiteY138" fmla="*/ 587376 h 1441451"/>
                <a:gd name="connsiteX139" fmla="*/ 476250 w 892174"/>
                <a:gd name="connsiteY139" fmla="*/ 590551 h 1441451"/>
                <a:gd name="connsiteX140" fmla="*/ 476250 w 892174"/>
                <a:gd name="connsiteY140" fmla="*/ 593726 h 1441451"/>
                <a:gd name="connsiteX141" fmla="*/ 479425 w 892174"/>
                <a:gd name="connsiteY141" fmla="*/ 593726 h 1441451"/>
                <a:gd name="connsiteX142" fmla="*/ 482600 w 892174"/>
                <a:gd name="connsiteY142" fmla="*/ 593726 h 1441451"/>
                <a:gd name="connsiteX143" fmla="*/ 482600 w 892174"/>
                <a:gd name="connsiteY143" fmla="*/ 596901 h 1441451"/>
                <a:gd name="connsiteX144" fmla="*/ 482600 w 892174"/>
                <a:gd name="connsiteY144" fmla="*/ 600076 h 1441451"/>
                <a:gd name="connsiteX145" fmla="*/ 479425 w 892174"/>
                <a:gd name="connsiteY145" fmla="*/ 612776 h 1441451"/>
                <a:gd name="connsiteX146" fmla="*/ 476250 w 892174"/>
                <a:gd name="connsiteY146" fmla="*/ 615951 h 1441451"/>
                <a:gd name="connsiteX147" fmla="*/ 479425 w 892174"/>
                <a:gd name="connsiteY147" fmla="*/ 615951 h 1441451"/>
                <a:gd name="connsiteX148" fmla="*/ 482600 w 892174"/>
                <a:gd name="connsiteY148" fmla="*/ 619126 h 1441451"/>
                <a:gd name="connsiteX149" fmla="*/ 485775 w 892174"/>
                <a:gd name="connsiteY149" fmla="*/ 619126 h 1441451"/>
                <a:gd name="connsiteX150" fmla="*/ 485775 w 892174"/>
                <a:gd name="connsiteY150" fmla="*/ 622301 h 1441451"/>
                <a:gd name="connsiteX151" fmla="*/ 485775 w 892174"/>
                <a:gd name="connsiteY151" fmla="*/ 625476 h 1441451"/>
                <a:gd name="connsiteX152" fmla="*/ 482600 w 892174"/>
                <a:gd name="connsiteY152" fmla="*/ 635001 h 1441451"/>
                <a:gd name="connsiteX153" fmla="*/ 479425 w 892174"/>
                <a:gd name="connsiteY153" fmla="*/ 641351 h 1441451"/>
                <a:gd name="connsiteX154" fmla="*/ 476250 w 892174"/>
                <a:gd name="connsiteY154" fmla="*/ 641351 h 1441451"/>
                <a:gd name="connsiteX155" fmla="*/ 469900 w 892174"/>
                <a:gd name="connsiteY155" fmla="*/ 644526 h 1441451"/>
                <a:gd name="connsiteX156" fmla="*/ 466725 w 892174"/>
                <a:gd name="connsiteY156" fmla="*/ 644526 h 1441451"/>
                <a:gd name="connsiteX157" fmla="*/ 460375 w 892174"/>
                <a:gd name="connsiteY157" fmla="*/ 654051 h 1441451"/>
                <a:gd name="connsiteX158" fmla="*/ 460375 w 892174"/>
                <a:gd name="connsiteY158" fmla="*/ 657226 h 1441451"/>
                <a:gd name="connsiteX159" fmla="*/ 460375 w 892174"/>
                <a:gd name="connsiteY159" fmla="*/ 663576 h 1441451"/>
                <a:gd name="connsiteX160" fmla="*/ 463550 w 892174"/>
                <a:gd name="connsiteY160" fmla="*/ 663576 h 1441451"/>
                <a:gd name="connsiteX161" fmla="*/ 463550 w 892174"/>
                <a:gd name="connsiteY161" fmla="*/ 666751 h 1441451"/>
                <a:gd name="connsiteX162" fmla="*/ 466725 w 892174"/>
                <a:gd name="connsiteY162" fmla="*/ 666751 h 1441451"/>
                <a:gd name="connsiteX163" fmla="*/ 466725 w 892174"/>
                <a:gd name="connsiteY163" fmla="*/ 669926 h 1441451"/>
                <a:gd name="connsiteX164" fmla="*/ 463550 w 892174"/>
                <a:gd name="connsiteY164" fmla="*/ 676276 h 1441451"/>
                <a:gd name="connsiteX165" fmla="*/ 463550 w 892174"/>
                <a:gd name="connsiteY165" fmla="*/ 679451 h 1441451"/>
                <a:gd name="connsiteX166" fmla="*/ 460375 w 892174"/>
                <a:gd name="connsiteY166" fmla="*/ 679451 h 1441451"/>
                <a:gd name="connsiteX167" fmla="*/ 454025 w 892174"/>
                <a:gd name="connsiteY167" fmla="*/ 695326 h 1441451"/>
                <a:gd name="connsiteX168" fmla="*/ 450850 w 892174"/>
                <a:gd name="connsiteY168" fmla="*/ 698501 h 1441451"/>
                <a:gd name="connsiteX169" fmla="*/ 454025 w 892174"/>
                <a:gd name="connsiteY169" fmla="*/ 698501 h 1441451"/>
                <a:gd name="connsiteX170" fmla="*/ 460375 w 892174"/>
                <a:gd name="connsiteY170" fmla="*/ 695326 h 1441451"/>
                <a:gd name="connsiteX171" fmla="*/ 463550 w 892174"/>
                <a:gd name="connsiteY171" fmla="*/ 698501 h 1441451"/>
                <a:gd name="connsiteX172" fmla="*/ 466725 w 892174"/>
                <a:gd name="connsiteY172" fmla="*/ 698501 h 1441451"/>
                <a:gd name="connsiteX173" fmla="*/ 476250 w 892174"/>
                <a:gd name="connsiteY173" fmla="*/ 714376 h 1441451"/>
                <a:gd name="connsiteX174" fmla="*/ 476250 w 892174"/>
                <a:gd name="connsiteY174" fmla="*/ 717551 h 1441451"/>
                <a:gd name="connsiteX175" fmla="*/ 479425 w 892174"/>
                <a:gd name="connsiteY175" fmla="*/ 717551 h 1441451"/>
                <a:gd name="connsiteX176" fmla="*/ 479425 w 892174"/>
                <a:gd name="connsiteY176" fmla="*/ 720726 h 1441451"/>
                <a:gd name="connsiteX177" fmla="*/ 488950 w 892174"/>
                <a:gd name="connsiteY177" fmla="*/ 717551 h 1441451"/>
                <a:gd name="connsiteX178" fmla="*/ 492125 w 892174"/>
                <a:gd name="connsiteY178" fmla="*/ 714376 h 1441451"/>
                <a:gd name="connsiteX179" fmla="*/ 492125 w 892174"/>
                <a:gd name="connsiteY179" fmla="*/ 711201 h 1441451"/>
                <a:gd name="connsiteX180" fmla="*/ 495300 w 892174"/>
                <a:gd name="connsiteY180" fmla="*/ 708026 h 1441451"/>
                <a:gd name="connsiteX181" fmla="*/ 498475 w 892174"/>
                <a:gd name="connsiteY181" fmla="*/ 708026 h 1441451"/>
                <a:gd name="connsiteX182" fmla="*/ 504825 w 892174"/>
                <a:gd name="connsiteY182" fmla="*/ 704851 h 1441451"/>
                <a:gd name="connsiteX183" fmla="*/ 508000 w 892174"/>
                <a:gd name="connsiteY183" fmla="*/ 708026 h 1441451"/>
                <a:gd name="connsiteX184" fmla="*/ 517525 w 892174"/>
                <a:gd name="connsiteY184" fmla="*/ 698501 h 1441451"/>
                <a:gd name="connsiteX185" fmla="*/ 527050 w 892174"/>
                <a:gd name="connsiteY185" fmla="*/ 692151 h 1441451"/>
                <a:gd name="connsiteX186" fmla="*/ 527050 w 892174"/>
                <a:gd name="connsiteY186" fmla="*/ 688976 h 1441451"/>
                <a:gd name="connsiteX187" fmla="*/ 536575 w 892174"/>
                <a:gd name="connsiteY187" fmla="*/ 682626 h 1441451"/>
                <a:gd name="connsiteX188" fmla="*/ 539750 w 892174"/>
                <a:gd name="connsiteY188" fmla="*/ 685801 h 1441451"/>
                <a:gd name="connsiteX189" fmla="*/ 539750 w 892174"/>
                <a:gd name="connsiteY189" fmla="*/ 688976 h 1441451"/>
                <a:gd name="connsiteX190" fmla="*/ 542925 w 892174"/>
                <a:gd name="connsiteY190" fmla="*/ 698501 h 1441451"/>
                <a:gd name="connsiteX191" fmla="*/ 549275 w 892174"/>
                <a:gd name="connsiteY191" fmla="*/ 698501 h 1441451"/>
                <a:gd name="connsiteX192" fmla="*/ 552450 w 892174"/>
                <a:gd name="connsiteY192" fmla="*/ 701676 h 1441451"/>
                <a:gd name="connsiteX193" fmla="*/ 552450 w 892174"/>
                <a:gd name="connsiteY193" fmla="*/ 704851 h 1441451"/>
                <a:gd name="connsiteX194" fmla="*/ 555625 w 892174"/>
                <a:gd name="connsiteY194" fmla="*/ 704851 h 1441451"/>
                <a:gd name="connsiteX195" fmla="*/ 555625 w 892174"/>
                <a:gd name="connsiteY195" fmla="*/ 708026 h 1441451"/>
                <a:gd name="connsiteX196" fmla="*/ 552450 w 892174"/>
                <a:gd name="connsiteY196" fmla="*/ 708026 h 1441451"/>
                <a:gd name="connsiteX197" fmla="*/ 552450 w 892174"/>
                <a:gd name="connsiteY197" fmla="*/ 711201 h 1441451"/>
                <a:gd name="connsiteX198" fmla="*/ 549275 w 892174"/>
                <a:gd name="connsiteY198" fmla="*/ 717551 h 1441451"/>
                <a:gd name="connsiteX199" fmla="*/ 549275 w 892174"/>
                <a:gd name="connsiteY199" fmla="*/ 720726 h 1441451"/>
                <a:gd name="connsiteX200" fmla="*/ 552450 w 892174"/>
                <a:gd name="connsiteY200" fmla="*/ 720726 h 1441451"/>
                <a:gd name="connsiteX201" fmla="*/ 555625 w 892174"/>
                <a:gd name="connsiteY201" fmla="*/ 720726 h 1441451"/>
                <a:gd name="connsiteX202" fmla="*/ 558800 w 892174"/>
                <a:gd name="connsiteY202" fmla="*/ 727076 h 1441451"/>
                <a:gd name="connsiteX203" fmla="*/ 555625 w 892174"/>
                <a:gd name="connsiteY203" fmla="*/ 730251 h 1441451"/>
                <a:gd name="connsiteX204" fmla="*/ 552450 w 892174"/>
                <a:gd name="connsiteY204" fmla="*/ 733426 h 1441451"/>
                <a:gd name="connsiteX205" fmla="*/ 555625 w 892174"/>
                <a:gd name="connsiteY205" fmla="*/ 742951 h 1441451"/>
                <a:gd name="connsiteX206" fmla="*/ 555625 w 892174"/>
                <a:gd name="connsiteY206" fmla="*/ 752476 h 1441451"/>
                <a:gd name="connsiteX207" fmla="*/ 555625 w 892174"/>
                <a:gd name="connsiteY207" fmla="*/ 758826 h 1441451"/>
                <a:gd name="connsiteX208" fmla="*/ 558800 w 892174"/>
                <a:gd name="connsiteY208" fmla="*/ 762001 h 1441451"/>
                <a:gd name="connsiteX209" fmla="*/ 561975 w 892174"/>
                <a:gd name="connsiteY209" fmla="*/ 765176 h 1441451"/>
                <a:gd name="connsiteX210" fmla="*/ 561975 w 892174"/>
                <a:gd name="connsiteY210" fmla="*/ 768351 h 1441451"/>
                <a:gd name="connsiteX211" fmla="*/ 565150 w 892174"/>
                <a:gd name="connsiteY211" fmla="*/ 774701 h 1441451"/>
                <a:gd name="connsiteX212" fmla="*/ 571500 w 892174"/>
                <a:gd name="connsiteY212" fmla="*/ 787401 h 1441451"/>
                <a:gd name="connsiteX213" fmla="*/ 568325 w 892174"/>
                <a:gd name="connsiteY213" fmla="*/ 790576 h 1441451"/>
                <a:gd name="connsiteX214" fmla="*/ 571500 w 892174"/>
                <a:gd name="connsiteY214" fmla="*/ 793751 h 1441451"/>
                <a:gd name="connsiteX215" fmla="*/ 571500 w 892174"/>
                <a:gd name="connsiteY215" fmla="*/ 800101 h 1441451"/>
                <a:gd name="connsiteX216" fmla="*/ 574675 w 892174"/>
                <a:gd name="connsiteY216" fmla="*/ 803276 h 1441451"/>
                <a:gd name="connsiteX217" fmla="*/ 581025 w 892174"/>
                <a:gd name="connsiteY217" fmla="*/ 812801 h 1441451"/>
                <a:gd name="connsiteX218" fmla="*/ 584200 w 892174"/>
                <a:gd name="connsiteY218" fmla="*/ 812801 h 1441451"/>
                <a:gd name="connsiteX219" fmla="*/ 587375 w 892174"/>
                <a:gd name="connsiteY219" fmla="*/ 815976 h 1441451"/>
                <a:gd name="connsiteX220" fmla="*/ 584200 w 892174"/>
                <a:gd name="connsiteY220" fmla="*/ 822326 h 1441451"/>
                <a:gd name="connsiteX221" fmla="*/ 584200 w 892174"/>
                <a:gd name="connsiteY221" fmla="*/ 825501 h 1441451"/>
                <a:gd name="connsiteX222" fmla="*/ 584200 w 892174"/>
                <a:gd name="connsiteY222" fmla="*/ 831851 h 1441451"/>
                <a:gd name="connsiteX223" fmla="*/ 581025 w 892174"/>
                <a:gd name="connsiteY223" fmla="*/ 835026 h 1441451"/>
                <a:gd name="connsiteX224" fmla="*/ 577850 w 892174"/>
                <a:gd name="connsiteY224" fmla="*/ 835026 h 1441451"/>
                <a:gd name="connsiteX225" fmla="*/ 574675 w 892174"/>
                <a:gd name="connsiteY225" fmla="*/ 835026 h 1441451"/>
                <a:gd name="connsiteX226" fmla="*/ 577850 w 892174"/>
                <a:gd name="connsiteY226" fmla="*/ 838201 h 1441451"/>
                <a:gd name="connsiteX227" fmla="*/ 577850 w 892174"/>
                <a:gd name="connsiteY227" fmla="*/ 841376 h 1441451"/>
                <a:gd name="connsiteX228" fmla="*/ 577850 w 892174"/>
                <a:gd name="connsiteY228" fmla="*/ 844551 h 1441451"/>
                <a:gd name="connsiteX229" fmla="*/ 581025 w 892174"/>
                <a:gd name="connsiteY229" fmla="*/ 850901 h 1441451"/>
                <a:gd name="connsiteX230" fmla="*/ 584200 w 892174"/>
                <a:gd name="connsiteY230" fmla="*/ 857251 h 1441451"/>
                <a:gd name="connsiteX231" fmla="*/ 593725 w 892174"/>
                <a:gd name="connsiteY231" fmla="*/ 863601 h 1441451"/>
                <a:gd name="connsiteX232" fmla="*/ 606425 w 892174"/>
                <a:gd name="connsiteY232" fmla="*/ 863601 h 1441451"/>
                <a:gd name="connsiteX233" fmla="*/ 609600 w 892174"/>
                <a:gd name="connsiteY233" fmla="*/ 866776 h 1441451"/>
                <a:gd name="connsiteX234" fmla="*/ 612775 w 892174"/>
                <a:gd name="connsiteY234" fmla="*/ 866776 h 1441451"/>
                <a:gd name="connsiteX235" fmla="*/ 622300 w 892174"/>
                <a:gd name="connsiteY235" fmla="*/ 873126 h 1441451"/>
                <a:gd name="connsiteX236" fmla="*/ 622300 w 892174"/>
                <a:gd name="connsiteY236" fmla="*/ 876301 h 1441451"/>
                <a:gd name="connsiteX237" fmla="*/ 619125 w 892174"/>
                <a:gd name="connsiteY237" fmla="*/ 876301 h 1441451"/>
                <a:gd name="connsiteX238" fmla="*/ 619125 w 892174"/>
                <a:gd name="connsiteY238" fmla="*/ 879476 h 1441451"/>
                <a:gd name="connsiteX239" fmla="*/ 622300 w 892174"/>
                <a:gd name="connsiteY239" fmla="*/ 882651 h 1441451"/>
                <a:gd name="connsiteX240" fmla="*/ 625475 w 892174"/>
                <a:gd name="connsiteY240" fmla="*/ 895351 h 1441451"/>
                <a:gd name="connsiteX241" fmla="*/ 628650 w 892174"/>
                <a:gd name="connsiteY241" fmla="*/ 901701 h 1441451"/>
                <a:gd name="connsiteX242" fmla="*/ 625475 w 892174"/>
                <a:gd name="connsiteY242" fmla="*/ 904876 h 1441451"/>
                <a:gd name="connsiteX243" fmla="*/ 622300 w 892174"/>
                <a:gd name="connsiteY243" fmla="*/ 904876 h 1441451"/>
                <a:gd name="connsiteX244" fmla="*/ 622300 w 892174"/>
                <a:gd name="connsiteY244" fmla="*/ 908051 h 1441451"/>
                <a:gd name="connsiteX245" fmla="*/ 625475 w 892174"/>
                <a:gd name="connsiteY245" fmla="*/ 917576 h 1441451"/>
                <a:gd name="connsiteX246" fmla="*/ 628650 w 892174"/>
                <a:gd name="connsiteY246" fmla="*/ 920751 h 1441451"/>
                <a:gd name="connsiteX247" fmla="*/ 628650 w 892174"/>
                <a:gd name="connsiteY247" fmla="*/ 923926 h 1441451"/>
                <a:gd name="connsiteX248" fmla="*/ 628650 w 892174"/>
                <a:gd name="connsiteY248" fmla="*/ 927101 h 1441451"/>
                <a:gd name="connsiteX249" fmla="*/ 628650 w 892174"/>
                <a:gd name="connsiteY249" fmla="*/ 930276 h 1441451"/>
                <a:gd name="connsiteX250" fmla="*/ 628650 w 892174"/>
                <a:gd name="connsiteY250" fmla="*/ 936626 h 1441451"/>
                <a:gd name="connsiteX251" fmla="*/ 628650 w 892174"/>
                <a:gd name="connsiteY251" fmla="*/ 939801 h 1441451"/>
                <a:gd name="connsiteX252" fmla="*/ 631825 w 892174"/>
                <a:gd name="connsiteY252" fmla="*/ 939801 h 1441451"/>
                <a:gd name="connsiteX253" fmla="*/ 631825 w 892174"/>
                <a:gd name="connsiteY253" fmla="*/ 942976 h 1441451"/>
                <a:gd name="connsiteX254" fmla="*/ 647700 w 892174"/>
                <a:gd name="connsiteY254" fmla="*/ 958851 h 1441451"/>
                <a:gd name="connsiteX255" fmla="*/ 650874 w 892174"/>
                <a:gd name="connsiteY255" fmla="*/ 955677 h 1441451"/>
                <a:gd name="connsiteX256" fmla="*/ 650874 w 892174"/>
                <a:gd name="connsiteY256" fmla="*/ 955676 h 1441451"/>
                <a:gd name="connsiteX257" fmla="*/ 650874 w 892174"/>
                <a:gd name="connsiteY257" fmla="*/ 952501 h 1441451"/>
                <a:gd name="connsiteX258" fmla="*/ 650874 w 892174"/>
                <a:gd name="connsiteY258" fmla="*/ 949326 h 1441451"/>
                <a:gd name="connsiteX259" fmla="*/ 650874 w 892174"/>
                <a:gd name="connsiteY259" fmla="*/ 946151 h 1441451"/>
                <a:gd name="connsiteX260" fmla="*/ 650874 w 892174"/>
                <a:gd name="connsiteY260" fmla="*/ 942976 h 1441451"/>
                <a:gd name="connsiteX261" fmla="*/ 660399 w 892174"/>
                <a:gd name="connsiteY261" fmla="*/ 936626 h 1441451"/>
                <a:gd name="connsiteX262" fmla="*/ 666749 w 892174"/>
                <a:gd name="connsiteY262" fmla="*/ 933451 h 1441451"/>
                <a:gd name="connsiteX263" fmla="*/ 682624 w 892174"/>
                <a:gd name="connsiteY263" fmla="*/ 939801 h 1441451"/>
                <a:gd name="connsiteX264" fmla="*/ 685799 w 892174"/>
                <a:gd name="connsiteY264" fmla="*/ 939801 h 1441451"/>
                <a:gd name="connsiteX265" fmla="*/ 688974 w 892174"/>
                <a:gd name="connsiteY265" fmla="*/ 939801 h 1441451"/>
                <a:gd name="connsiteX266" fmla="*/ 698499 w 892174"/>
                <a:gd name="connsiteY266" fmla="*/ 942976 h 1441451"/>
                <a:gd name="connsiteX267" fmla="*/ 701674 w 892174"/>
                <a:gd name="connsiteY267" fmla="*/ 942976 h 1441451"/>
                <a:gd name="connsiteX268" fmla="*/ 708024 w 892174"/>
                <a:gd name="connsiteY268" fmla="*/ 949326 h 1441451"/>
                <a:gd name="connsiteX269" fmla="*/ 711199 w 892174"/>
                <a:gd name="connsiteY269" fmla="*/ 949326 h 1441451"/>
                <a:gd name="connsiteX270" fmla="*/ 714374 w 892174"/>
                <a:gd name="connsiteY270" fmla="*/ 946151 h 1441451"/>
                <a:gd name="connsiteX271" fmla="*/ 714374 w 892174"/>
                <a:gd name="connsiteY271" fmla="*/ 942976 h 1441451"/>
                <a:gd name="connsiteX272" fmla="*/ 717549 w 892174"/>
                <a:gd name="connsiteY272" fmla="*/ 939801 h 1441451"/>
                <a:gd name="connsiteX273" fmla="*/ 717549 w 892174"/>
                <a:gd name="connsiteY273" fmla="*/ 936626 h 1441451"/>
                <a:gd name="connsiteX274" fmla="*/ 717549 w 892174"/>
                <a:gd name="connsiteY274" fmla="*/ 933451 h 1441451"/>
                <a:gd name="connsiteX275" fmla="*/ 727074 w 892174"/>
                <a:gd name="connsiteY275" fmla="*/ 930276 h 1441451"/>
                <a:gd name="connsiteX276" fmla="*/ 730249 w 892174"/>
                <a:gd name="connsiteY276" fmla="*/ 930276 h 1441451"/>
                <a:gd name="connsiteX277" fmla="*/ 733424 w 892174"/>
                <a:gd name="connsiteY277" fmla="*/ 930276 h 1441451"/>
                <a:gd name="connsiteX278" fmla="*/ 733424 w 892174"/>
                <a:gd name="connsiteY278" fmla="*/ 933451 h 1441451"/>
                <a:gd name="connsiteX279" fmla="*/ 736599 w 892174"/>
                <a:gd name="connsiteY279" fmla="*/ 936626 h 1441451"/>
                <a:gd name="connsiteX280" fmla="*/ 739774 w 892174"/>
                <a:gd name="connsiteY280" fmla="*/ 936626 h 1441451"/>
                <a:gd name="connsiteX281" fmla="*/ 755649 w 892174"/>
                <a:gd name="connsiteY281" fmla="*/ 939801 h 1441451"/>
                <a:gd name="connsiteX282" fmla="*/ 771524 w 892174"/>
                <a:gd name="connsiteY282" fmla="*/ 939801 h 1441451"/>
                <a:gd name="connsiteX283" fmla="*/ 771524 w 892174"/>
                <a:gd name="connsiteY283" fmla="*/ 936626 h 1441451"/>
                <a:gd name="connsiteX284" fmla="*/ 774699 w 892174"/>
                <a:gd name="connsiteY284" fmla="*/ 939801 h 1441451"/>
                <a:gd name="connsiteX285" fmla="*/ 784224 w 892174"/>
                <a:gd name="connsiteY285" fmla="*/ 936626 h 1441451"/>
                <a:gd name="connsiteX286" fmla="*/ 784224 w 892174"/>
                <a:gd name="connsiteY286" fmla="*/ 939801 h 1441451"/>
                <a:gd name="connsiteX287" fmla="*/ 787399 w 892174"/>
                <a:gd name="connsiteY287" fmla="*/ 946151 h 1441451"/>
                <a:gd name="connsiteX288" fmla="*/ 787399 w 892174"/>
                <a:gd name="connsiteY288" fmla="*/ 949326 h 1441451"/>
                <a:gd name="connsiteX289" fmla="*/ 790574 w 892174"/>
                <a:gd name="connsiteY289" fmla="*/ 949326 h 1441451"/>
                <a:gd name="connsiteX290" fmla="*/ 800099 w 892174"/>
                <a:gd name="connsiteY290" fmla="*/ 942976 h 1441451"/>
                <a:gd name="connsiteX291" fmla="*/ 806449 w 892174"/>
                <a:gd name="connsiteY291" fmla="*/ 942976 h 1441451"/>
                <a:gd name="connsiteX292" fmla="*/ 809624 w 892174"/>
                <a:gd name="connsiteY292" fmla="*/ 942976 h 1441451"/>
                <a:gd name="connsiteX293" fmla="*/ 812799 w 892174"/>
                <a:gd name="connsiteY293" fmla="*/ 942976 h 1441451"/>
                <a:gd name="connsiteX294" fmla="*/ 815974 w 892174"/>
                <a:gd name="connsiteY294" fmla="*/ 942976 h 1441451"/>
                <a:gd name="connsiteX295" fmla="*/ 822324 w 892174"/>
                <a:gd name="connsiteY295" fmla="*/ 942976 h 1441451"/>
                <a:gd name="connsiteX296" fmla="*/ 825499 w 892174"/>
                <a:gd name="connsiteY296" fmla="*/ 946151 h 1441451"/>
                <a:gd name="connsiteX297" fmla="*/ 828674 w 892174"/>
                <a:gd name="connsiteY297" fmla="*/ 946151 h 1441451"/>
                <a:gd name="connsiteX298" fmla="*/ 831849 w 892174"/>
                <a:gd name="connsiteY298" fmla="*/ 939801 h 1441451"/>
                <a:gd name="connsiteX299" fmla="*/ 831849 w 892174"/>
                <a:gd name="connsiteY299" fmla="*/ 936626 h 1441451"/>
                <a:gd name="connsiteX300" fmla="*/ 831849 w 892174"/>
                <a:gd name="connsiteY300" fmla="*/ 927101 h 1441451"/>
                <a:gd name="connsiteX301" fmla="*/ 838199 w 892174"/>
                <a:gd name="connsiteY301" fmla="*/ 917576 h 1441451"/>
                <a:gd name="connsiteX302" fmla="*/ 841374 w 892174"/>
                <a:gd name="connsiteY302" fmla="*/ 917576 h 1441451"/>
                <a:gd name="connsiteX303" fmla="*/ 847724 w 892174"/>
                <a:gd name="connsiteY303" fmla="*/ 914401 h 1441451"/>
                <a:gd name="connsiteX304" fmla="*/ 854074 w 892174"/>
                <a:gd name="connsiteY304" fmla="*/ 911226 h 1441451"/>
                <a:gd name="connsiteX305" fmla="*/ 857249 w 892174"/>
                <a:gd name="connsiteY305" fmla="*/ 914401 h 1441451"/>
                <a:gd name="connsiteX306" fmla="*/ 857249 w 892174"/>
                <a:gd name="connsiteY306" fmla="*/ 917576 h 1441451"/>
                <a:gd name="connsiteX307" fmla="*/ 860424 w 892174"/>
                <a:gd name="connsiteY307" fmla="*/ 917576 h 1441451"/>
                <a:gd name="connsiteX308" fmla="*/ 866774 w 892174"/>
                <a:gd name="connsiteY308" fmla="*/ 927101 h 1441451"/>
                <a:gd name="connsiteX309" fmla="*/ 873124 w 892174"/>
                <a:gd name="connsiteY309" fmla="*/ 936626 h 1441451"/>
                <a:gd name="connsiteX310" fmla="*/ 873124 w 892174"/>
                <a:gd name="connsiteY310" fmla="*/ 939801 h 1441451"/>
                <a:gd name="connsiteX311" fmla="*/ 869949 w 892174"/>
                <a:gd name="connsiteY311" fmla="*/ 939801 h 1441451"/>
                <a:gd name="connsiteX312" fmla="*/ 873124 w 892174"/>
                <a:gd name="connsiteY312" fmla="*/ 946151 h 1441451"/>
                <a:gd name="connsiteX313" fmla="*/ 879474 w 892174"/>
                <a:gd name="connsiteY313" fmla="*/ 955676 h 1441451"/>
                <a:gd name="connsiteX314" fmla="*/ 879474 w 892174"/>
                <a:gd name="connsiteY314" fmla="*/ 958851 h 1441451"/>
                <a:gd name="connsiteX315" fmla="*/ 882649 w 892174"/>
                <a:gd name="connsiteY315" fmla="*/ 962026 h 1441451"/>
                <a:gd name="connsiteX316" fmla="*/ 882649 w 892174"/>
                <a:gd name="connsiteY316" fmla="*/ 965201 h 1441451"/>
                <a:gd name="connsiteX317" fmla="*/ 885824 w 892174"/>
                <a:gd name="connsiteY317" fmla="*/ 965201 h 1441451"/>
                <a:gd name="connsiteX318" fmla="*/ 885824 w 892174"/>
                <a:gd name="connsiteY318" fmla="*/ 968376 h 1441451"/>
                <a:gd name="connsiteX319" fmla="*/ 888999 w 892174"/>
                <a:gd name="connsiteY319" fmla="*/ 968376 h 1441451"/>
                <a:gd name="connsiteX320" fmla="*/ 892174 w 892174"/>
                <a:gd name="connsiteY320" fmla="*/ 968376 h 1441451"/>
                <a:gd name="connsiteX321" fmla="*/ 892174 w 892174"/>
                <a:gd name="connsiteY321" fmla="*/ 974726 h 1441451"/>
                <a:gd name="connsiteX322" fmla="*/ 888999 w 892174"/>
                <a:gd name="connsiteY322" fmla="*/ 990601 h 1441451"/>
                <a:gd name="connsiteX323" fmla="*/ 888999 w 892174"/>
                <a:gd name="connsiteY323" fmla="*/ 996951 h 1441451"/>
                <a:gd name="connsiteX324" fmla="*/ 885824 w 892174"/>
                <a:gd name="connsiteY324" fmla="*/ 1009651 h 1441451"/>
                <a:gd name="connsiteX325" fmla="*/ 885824 w 892174"/>
                <a:gd name="connsiteY325" fmla="*/ 1025526 h 1441451"/>
                <a:gd name="connsiteX326" fmla="*/ 882649 w 892174"/>
                <a:gd name="connsiteY326" fmla="*/ 1041401 h 1441451"/>
                <a:gd name="connsiteX327" fmla="*/ 879474 w 892174"/>
                <a:gd name="connsiteY327" fmla="*/ 1060451 h 1441451"/>
                <a:gd name="connsiteX328" fmla="*/ 879474 w 892174"/>
                <a:gd name="connsiteY328" fmla="*/ 1063626 h 1441451"/>
                <a:gd name="connsiteX329" fmla="*/ 879474 w 892174"/>
                <a:gd name="connsiteY329" fmla="*/ 1076326 h 1441451"/>
                <a:gd name="connsiteX330" fmla="*/ 873124 w 892174"/>
                <a:gd name="connsiteY330" fmla="*/ 1130301 h 1441451"/>
                <a:gd name="connsiteX331" fmla="*/ 869949 w 892174"/>
                <a:gd name="connsiteY331" fmla="*/ 1139826 h 1441451"/>
                <a:gd name="connsiteX332" fmla="*/ 869949 w 892174"/>
                <a:gd name="connsiteY332" fmla="*/ 1143001 h 1441451"/>
                <a:gd name="connsiteX333" fmla="*/ 869949 w 892174"/>
                <a:gd name="connsiteY333" fmla="*/ 1146176 h 1441451"/>
                <a:gd name="connsiteX334" fmla="*/ 869949 w 892174"/>
                <a:gd name="connsiteY334" fmla="*/ 1149351 h 1441451"/>
                <a:gd name="connsiteX335" fmla="*/ 869950 w 892174"/>
                <a:gd name="connsiteY335" fmla="*/ 1149351 h 1441451"/>
                <a:gd name="connsiteX336" fmla="*/ 869950 w 892174"/>
                <a:gd name="connsiteY336" fmla="*/ 1152526 h 1441451"/>
                <a:gd name="connsiteX337" fmla="*/ 869950 w 892174"/>
                <a:gd name="connsiteY337" fmla="*/ 1158876 h 1441451"/>
                <a:gd name="connsiteX338" fmla="*/ 866775 w 892174"/>
                <a:gd name="connsiteY338" fmla="*/ 1177926 h 1441451"/>
                <a:gd name="connsiteX339" fmla="*/ 866775 w 892174"/>
                <a:gd name="connsiteY339" fmla="*/ 1181101 h 1441451"/>
                <a:gd name="connsiteX340" fmla="*/ 866775 w 892174"/>
                <a:gd name="connsiteY340" fmla="*/ 1184276 h 1441451"/>
                <a:gd name="connsiteX341" fmla="*/ 866775 w 892174"/>
                <a:gd name="connsiteY341" fmla="*/ 1190626 h 1441451"/>
                <a:gd name="connsiteX342" fmla="*/ 863600 w 892174"/>
                <a:gd name="connsiteY342" fmla="*/ 1203326 h 1441451"/>
                <a:gd name="connsiteX343" fmla="*/ 860425 w 892174"/>
                <a:gd name="connsiteY343" fmla="*/ 1216026 h 1441451"/>
                <a:gd name="connsiteX344" fmla="*/ 860425 w 892174"/>
                <a:gd name="connsiteY344" fmla="*/ 1222376 h 1441451"/>
                <a:gd name="connsiteX345" fmla="*/ 860425 w 892174"/>
                <a:gd name="connsiteY345" fmla="*/ 1228726 h 1441451"/>
                <a:gd name="connsiteX346" fmla="*/ 860425 w 892174"/>
                <a:gd name="connsiteY346" fmla="*/ 1231901 h 1441451"/>
                <a:gd name="connsiteX347" fmla="*/ 857250 w 892174"/>
                <a:gd name="connsiteY347" fmla="*/ 1244601 h 1441451"/>
                <a:gd name="connsiteX348" fmla="*/ 857250 w 892174"/>
                <a:gd name="connsiteY348" fmla="*/ 1263651 h 1441451"/>
                <a:gd name="connsiteX349" fmla="*/ 854075 w 892174"/>
                <a:gd name="connsiteY349" fmla="*/ 1285876 h 1441451"/>
                <a:gd name="connsiteX350" fmla="*/ 847725 w 892174"/>
                <a:gd name="connsiteY350" fmla="*/ 1323976 h 1441451"/>
                <a:gd name="connsiteX351" fmla="*/ 844550 w 892174"/>
                <a:gd name="connsiteY351" fmla="*/ 1343026 h 1441451"/>
                <a:gd name="connsiteX352" fmla="*/ 844550 w 892174"/>
                <a:gd name="connsiteY352" fmla="*/ 1346201 h 1441451"/>
                <a:gd name="connsiteX353" fmla="*/ 844550 w 892174"/>
                <a:gd name="connsiteY353" fmla="*/ 1362076 h 1441451"/>
                <a:gd name="connsiteX354" fmla="*/ 841375 w 892174"/>
                <a:gd name="connsiteY354" fmla="*/ 1377951 h 1441451"/>
                <a:gd name="connsiteX355" fmla="*/ 838200 w 892174"/>
                <a:gd name="connsiteY355" fmla="*/ 1397001 h 1441451"/>
                <a:gd name="connsiteX356" fmla="*/ 838200 w 892174"/>
                <a:gd name="connsiteY356" fmla="*/ 1412876 h 1441451"/>
                <a:gd name="connsiteX357" fmla="*/ 835025 w 892174"/>
                <a:gd name="connsiteY357" fmla="*/ 1435101 h 1441451"/>
                <a:gd name="connsiteX358" fmla="*/ 835025 w 892174"/>
                <a:gd name="connsiteY358" fmla="*/ 1438276 h 1441451"/>
                <a:gd name="connsiteX359" fmla="*/ 835025 w 892174"/>
                <a:gd name="connsiteY359" fmla="*/ 1441451 h 1441451"/>
                <a:gd name="connsiteX360" fmla="*/ 822325 w 892174"/>
                <a:gd name="connsiteY360" fmla="*/ 1438276 h 1441451"/>
                <a:gd name="connsiteX361" fmla="*/ 803275 w 892174"/>
                <a:gd name="connsiteY361" fmla="*/ 1435101 h 1441451"/>
                <a:gd name="connsiteX362" fmla="*/ 781050 w 892174"/>
                <a:gd name="connsiteY362" fmla="*/ 1435101 h 1441451"/>
                <a:gd name="connsiteX363" fmla="*/ 768350 w 892174"/>
                <a:gd name="connsiteY363" fmla="*/ 1431926 h 1441451"/>
                <a:gd name="connsiteX364" fmla="*/ 730250 w 892174"/>
                <a:gd name="connsiteY364" fmla="*/ 1425576 h 1441451"/>
                <a:gd name="connsiteX365" fmla="*/ 692150 w 892174"/>
                <a:gd name="connsiteY365" fmla="*/ 1422401 h 1441451"/>
                <a:gd name="connsiteX366" fmla="*/ 685800 w 892174"/>
                <a:gd name="connsiteY366" fmla="*/ 1422401 h 1441451"/>
                <a:gd name="connsiteX367" fmla="*/ 676275 w 892174"/>
                <a:gd name="connsiteY367" fmla="*/ 1419226 h 1441451"/>
                <a:gd name="connsiteX368" fmla="*/ 673100 w 892174"/>
                <a:gd name="connsiteY368" fmla="*/ 1419226 h 1441451"/>
                <a:gd name="connsiteX369" fmla="*/ 669925 w 892174"/>
                <a:gd name="connsiteY369" fmla="*/ 1419226 h 1441451"/>
                <a:gd name="connsiteX370" fmla="*/ 650875 w 892174"/>
                <a:gd name="connsiteY370" fmla="*/ 1416051 h 1441451"/>
                <a:gd name="connsiteX371" fmla="*/ 631825 w 892174"/>
                <a:gd name="connsiteY371" fmla="*/ 1412876 h 1441451"/>
                <a:gd name="connsiteX372" fmla="*/ 587375 w 892174"/>
                <a:gd name="connsiteY372" fmla="*/ 1406526 h 1441451"/>
                <a:gd name="connsiteX373" fmla="*/ 565150 w 892174"/>
                <a:gd name="connsiteY373" fmla="*/ 1403351 h 1441451"/>
                <a:gd name="connsiteX374" fmla="*/ 558800 w 892174"/>
                <a:gd name="connsiteY374" fmla="*/ 1403351 h 1441451"/>
                <a:gd name="connsiteX375" fmla="*/ 552450 w 892174"/>
                <a:gd name="connsiteY375" fmla="*/ 1403351 h 1441451"/>
                <a:gd name="connsiteX376" fmla="*/ 530225 w 892174"/>
                <a:gd name="connsiteY376" fmla="*/ 1400176 h 1441451"/>
                <a:gd name="connsiteX377" fmla="*/ 508000 w 892174"/>
                <a:gd name="connsiteY377" fmla="*/ 1397001 h 1441451"/>
                <a:gd name="connsiteX378" fmla="*/ 444500 w 892174"/>
                <a:gd name="connsiteY378" fmla="*/ 1387476 h 1441451"/>
                <a:gd name="connsiteX379" fmla="*/ 438150 w 892174"/>
                <a:gd name="connsiteY379" fmla="*/ 1387476 h 1441451"/>
                <a:gd name="connsiteX380" fmla="*/ 434975 w 892174"/>
                <a:gd name="connsiteY380" fmla="*/ 1387476 h 1441451"/>
                <a:gd name="connsiteX381" fmla="*/ 434975 w 892174"/>
                <a:gd name="connsiteY381" fmla="*/ 1384301 h 1441451"/>
                <a:gd name="connsiteX382" fmla="*/ 425450 w 892174"/>
                <a:gd name="connsiteY382" fmla="*/ 1384301 h 1441451"/>
                <a:gd name="connsiteX383" fmla="*/ 415925 w 892174"/>
                <a:gd name="connsiteY383" fmla="*/ 1381126 h 1441451"/>
                <a:gd name="connsiteX384" fmla="*/ 400050 w 892174"/>
                <a:gd name="connsiteY384" fmla="*/ 1377951 h 1441451"/>
                <a:gd name="connsiteX385" fmla="*/ 381000 w 892174"/>
                <a:gd name="connsiteY385" fmla="*/ 1377951 h 1441451"/>
                <a:gd name="connsiteX386" fmla="*/ 368300 w 892174"/>
                <a:gd name="connsiteY386" fmla="*/ 1374776 h 1441451"/>
                <a:gd name="connsiteX387" fmla="*/ 355600 w 892174"/>
                <a:gd name="connsiteY387" fmla="*/ 1371601 h 1441451"/>
                <a:gd name="connsiteX388" fmla="*/ 352425 w 892174"/>
                <a:gd name="connsiteY388" fmla="*/ 1371601 h 1441451"/>
                <a:gd name="connsiteX389" fmla="*/ 349250 w 892174"/>
                <a:gd name="connsiteY389" fmla="*/ 1371601 h 1441451"/>
                <a:gd name="connsiteX390" fmla="*/ 346075 w 892174"/>
                <a:gd name="connsiteY390" fmla="*/ 1371601 h 1441451"/>
                <a:gd name="connsiteX391" fmla="*/ 336550 w 892174"/>
                <a:gd name="connsiteY391" fmla="*/ 1368426 h 1441451"/>
                <a:gd name="connsiteX392" fmla="*/ 320675 w 892174"/>
                <a:gd name="connsiteY392" fmla="*/ 1365251 h 1441451"/>
                <a:gd name="connsiteX393" fmla="*/ 314325 w 892174"/>
                <a:gd name="connsiteY393" fmla="*/ 1365251 h 1441451"/>
                <a:gd name="connsiteX394" fmla="*/ 311150 w 892174"/>
                <a:gd name="connsiteY394" fmla="*/ 1365251 h 1441451"/>
                <a:gd name="connsiteX395" fmla="*/ 292100 w 892174"/>
                <a:gd name="connsiteY395" fmla="*/ 1362076 h 1441451"/>
                <a:gd name="connsiteX396" fmla="*/ 282575 w 892174"/>
                <a:gd name="connsiteY396" fmla="*/ 1358901 h 1441451"/>
                <a:gd name="connsiteX397" fmla="*/ 276225 w 892174"/>
                <a:gd name="connsiteY397" fmla="*/ 1358901 h 1441451"/>
                <a:gd name="connsiteX398" fmla="*/ 273050 w 892174"/>
                <a:gd name="connsiteY398" fmla="*/ 1358901 h 1441451"/>
                <a:gd name="connsiteX399" fmla="*/ 266700 w 892174"/>
                <a:gd name="connsiteY399" fmla="*/ 1358901 h 1441451"/>
                <a:gd name="connsiteX400" fmla="*/ 263525 w 892174"/>
                <a:gd name="connsiteY400" fmla="*/ 1355726 h 1441451"/>
                <a:gd name="connsiteX401" fmla="*/ 260350 w 892174"/>
                <a:gd name="connsiteY401" fmla="*/ 1355726 h 1441451"/>
                <a:gd name="connsiteX402" fmla="*/ 238125 w 892174"/>
                <a:gd name="connsiteY402" fmla="*/ 1352551 h 1441451"/>
                <a:gd name="connsiteX403" fmla="*/ 231775 w 892174"/>
                <a:gd name="connsiteY403" fmla="*/ 1352551 h 1441451"/>
                <a:gd name="connsiteX404" fmla="*/ 187325 w 892174"/>
                <a:gd name="connsiteY404" fmla="*/ 1343026 h 1441451"/>
                <a:gd name="connsiteX405" fmla="*/ 158750 w 892174"/>
                <a:gd name="connsiteY405" fmla="*/ 1339851 h 1441451"/>
                <a:gd name="connsiteX406" fmla="*/ 155575 w 892174"/>
                <a:gd name="connsiteY406" fmla="*/ 1336676 h 1441451"/>
                <a:gd name="connsiteX407" fmla="*/ 152400 w 892174"/>
                <a:gd name="connsiteY407" fmla="*/ 1336676 h 1441451"/>
                <a:gd name="connsiteX408" fmla="*/ 142875 w 892174"/>
                <a:gd name="connsiteY408" fmla="*/ 1336676 h 1441451"/>
                <a:gd name="connsiteX409" fmla="*/ 114300 w 892174"/>
                <a:gd name="connsiteY409" fmla="*/ 1330326 h 1441451"/>
                <a:gd name="connsiteX410" fmla="*/ 92075 w 892174"/>
                <a:gd name="connsiteY410" fmla="*/ 1327151 h 1441451"/>
                <a:gd name="connsiteX411" fmla="*/ 88900 w 892174"/>
                <a:gd name="connsiteY411" fmla="*/ 1327151 h 1441451"/>
                <a:gd name="connsiteX412" fmla="*/ 79375 w 892174"/>
                <a:gd name="connsiteY412" fmla="*/ 1323976 h 1441451"/>
                <a:gd name="connsiteX413" fmla="*/ 73025 w 892174"/>
                <a:gd name="connsiteY413" fmla="*/ 1323976 h 1441451"/>
                <a:gd name="connsiteX414" fmla="*/ 34925 w 892174"/>
                <a:gd name="connsiteY414" fmla="*/ 1314451 h 1441451"/>
                <a:gd name="connsiteX415" fmla="*/ 12700 w 892174"/>
                <a:gd name="connsiteY415" fmla="*/ 1311276 h 1441451"/>
                <a:gd name="connsiteX416" fmla="*/ 0 w 892174"/>
                <a:gd name="connsiteY416" fmla="*/ 1308101 h 1441451"/>
                <a:gd name="connsiteX417" fmla="*/ 6350 w 892174"/>
                <a:gd name="connsiteY417" fmla="*/ 1276351 h 1441451"/>
                <a:gd name="connsiteX418" fmla="*/ 15875 w 892174"/>
                <a:gd name="connsiteY418" fmla="*/ 1222376 h 1441451"/>
                <a:gd name="connsiteX419" fmla="*/ 25400 w 892174"/>
                <a:gd name="connsiteY419" fmla="*/ 1181101 h 1441451"/>
                <a:gd name="connsiteX420" fmla="*/ 25400 w 892174"/>
                <a:gd name="connsiteY420" fmla="*/ 1174751 h 1441451"/>
                <a:gd name="connsiteX421" fmla="*/ 34925 w 892174"/>
                <a:gd name="connsiteY421" fmla="*/ 1120776 h 1441451"/>
                <a:gd name="connsiteX422" fmla="*/ 38100 w 892174"/>
                <a:gd name="connsiteY422" fmla="*/ 1111251 h 1441451"/>
                <a:gd name="connsiteX423" fmla="*/ 41275 w 892174"/>
                <a:gd name="connsiteY423" fmla="*/ 1098551 h 1441451"/>
                <a:gd name="connsiteX424" fmla="*/ 41275 w 892174"/>
                <a:gd name="connsiteY424" fmla="*/ 1092201 h 1441451"/>
                <a:gd name="connsiteX425" fmla="*/ 44450 w 892174"/>
                <a:gd name="connsiteY425" fmla="*/ 1076326 h 1441451"/>
                <a:gd name="connsiteX426" fmla="*/ 44450 w 892174"/>
                <a:gd name="connsiteY426" fmla="*/ 1073151 h 1441451"/>
                <a:gd name="connsiteX427" fmla="*/ 44450 w 892174"/>
                <a:gd name="connsiteY427" fmla="*/ 1069976 h 1441451"/>
                <a:gd name="connsiteX428" fmla="*/ 50800 w 892174"/>
                <a:gd name="connsiteY428" fmla="*/ 1047751 h 1441451"/>
                <a:gd name="connsiteX429" fmla="*/ 53975 w 892174"/>
                <a:gd name="connsiteY429" fmla="*/ 1028701 h 1441451"/>
                <a:gd name="connsiteX430" fmla="*/ 53975 w 892174"/>
                <a:gd name="connsiteY430" fmla="*/ 1022351 h 1441451"/>
                <a:gd name="connsiteX431" fmla="*/ 57150 w 892174"/>
                <a:gd name="connsiteY431" fmla="*/ 1012826 h 1441451"/>
                <a:gd name="connsiteX432" fmla="*/ 60325 w 892174"/>
                <a:gd name="connsiteY432" fmla="*/ 996951 h 1441451"/>
                <a:gd name="connsiteX433" fmla="*/ 60325 w 892174"/>
                <a:gd name="connsiteY433" fmla="*/ 993776 h 1441451"/>
                <a:gd name="connsiteX434" fmla="*/ 60325 w 892174"/>
                <a:gd name="connsiteY434" fmla="*/ 990601 h 1441451"/>
                <a:gd name="connsiteX435" fmla="*/ 60325 w 892174"/>
                <a:gd name="connsiteY435" fmla="*/ 987426 h 1441451"/>
                <a:gd name="connsiteX436" fmla="*/ 63500 w 892174"/>
                <a:gd name="connsiteY436" fmla="*/ 971551 h 1441451"/>
                <a:gd name="connsiteX437" fmla="*/ 63500 w 892174"/>
                <a:gd name="connsiteY437" fmla="*/ 965201 h 1441451"/>
                <a:gd name="connsiteX438" fmla="*/ 66675 w 892174"/>
                <a:gd name="connsiteY438" fmla="*/ 958851 h 1441451"/>
                <a:gd name="connsiteX439" fmla="*/ 73025 w 892174"/>
                <a:gd name="connsiteY439" fmla="*/ 955676 h 1441451"/>
                <a:gd name="connsiteX440" fmla="*/ 73026 w 892174"/>
                <a:gd name="connsiteY440" fmla="*/ 955676 h 1441451"/>
                <a:gd name="connsiteX441" fmla="*/ 73449 w 892174"/>
                <a:gd name="connsiteY441" fmla="*/ 954830 h 1441451"/>
                <a:gd name="connsiteX442" fmla="*/ 73449 w 892174"/>
                <a:gd name="connsiteY442" fmla="*/ 953656 h 1441451"/>
                <a:gd name="connsiteX443" fmla="*/ 74036 w 892174"/>
                <a:gd name="connsiteY443" fmla="*/ 953656 h 1441451"/>
                <a:gd name="connsiteX444" fmla="*/ 76201 w 892174"/>
                <a:gd name="connsiteY444" fmla="*/ 949326 h 1441451"/>
                <a:gd name="connsiteX445" fmla="*/ 82551 w 892174"/>
                <a:gd name="connsiteY445" fmla="*/ 936626 h 1441451"/>
                <a:gd name="connsiteX446" fmla="*/ 85726 w 892174"/>
                <a:gd name="connsiteY446" fmla="*/ 930276 h 1441451"/>
                <a:gd name="connsiteX447" fmla="*/ 85726 w 892174"/>
                <a:gd name="connsiteY447" fmla="*/ 927101 h 1441451"/>
                <a:gd name="connsiteX448" fmla="*/ 85726 w 892174"/>
                <a:gd name="connsiteY448" fmla="*/ 917576 h 1441451"/>
                <a:gd name="connsiteX449" fmla="*/ 95251 w 892174"/>
                <a:gd name="connsiteY449" fmla="*/ 908051 h 1441451"/>
                <a:gd name="connsiteX450" fmla="*/ 95250 w 892174"/>
                <a:gd name="connsiteY450" fmla="*/ 908051 h 1441451"/>
                <a:gd name="connsiteX451" fmla="*/ 95250 w 892174"/>
                <a:gd name="connsiteY451" fmla="*/ 904876 h 1441451"/>
                <a:gd name="connsiteX452" fmla="*/ 95250 w 892174"/>
                <a:gd name="connsiteY452" fmla="*/ 901701 h 1441451"/>
                <a:gd name="connsiteX453" fmla="*/ 85725 w 892174"/>
                <a:gd name="connsiteY453" fmla="*/ 889001 h 1441451"/>
                <a:gd name="connsiteX454" fmla="*/ 85725 w 892174"/>
                <a:gd name="connsiteY454" fmla="*/ 885826 h 1441451"/>
                <a:gd name="connsiteX455" fmla="*/ 66675 w 892174"/>
                <a:gd name="connsiteY455" fmla="*/ 879476 h 1441451"/>
                <a:gd name="connsiteX456" fmla="*/ 66675 w 892174"/>
                <a:gd name="connsiteY456" fmla="*/ 882651 h 1441451"/>
                <a:gd name="connsiteX457" fmla="*/ 63500 w 892174"/>
                <a:gd name="connsiteY457" fmla="*/ 882651 h 1441451"/>
                <a:gd name="connsiteX458" fmla="*/ 63500 w 892174"/>
                <a:gd name="connsiteY458" fmla="*/ 879476 h 1441451"/>
                <a:gd name="connsiteX459" fmla="*/ 60325 w 892174"/>
                <a:gd name="connsiteY459" fmla="*/ 879476 h 1441451"/>
                <a:gd name="connsiteX460" fmla="*/ 57150 w 892174"/>
                <a:gd name="connsiteY460" fmla="*/ 876301 h 1441451"/>
                <a:gd name="connsiteX461" fmla="*/ 57150 w 892174"/>
                <a:gd name="connsiteY461" fmla="*/ 873126 h 1441451"/>
                <a:gd name="connsiteX462" fmla="*/ 53975 w 892174"/>
                <a:gd name="connsiteY462" fmla="*/ 873126 h 1441451"/>
                <a:gd name="connsiteX463" fmla="*/ 53975 w 892174"/>
                <a:gd name="connsiteY463" fmla="*/ 869951 h 1441451"/>
                <a:gd name="connsiteX464" fmla="*/ 57150 w 892174"/>
                <a:gd name="connsiteY464" fmla="*/ 869951 h 1441451"/>
                <a:gd name="connsiteX465" fmla="*/ 60325 w 892174"/>
                <a:gd name="connsiteY465" fmla="*/ 869951 h 1441451"/>
                <a:gd name="connsiteX466" fmla="*/ 60325 w 892174"/>
                <a:gd name="connsiteY466" fmla="*/ 866776 h 1441451"/>
                <a:gd name="connsiteX467" fmla="*/ 60325 w 892174"/>
                <a:gd name="connsiteY467" fmla="*/ 863601 h 1441451"/>
                <a:gd name="connsiteX468" fmla="*/ 60325 w 892174"/>
                <a:gd name="connsiteY468" fmla="*/ 850901 h 1441451"/>
                <a:gd name="connsiteX469" fmla="*/ 63500 w 892174"/>
                <a:gd name="connsiteY469" fmla="*/ 838201 h 1441451"/>
                <a:gd name="connsiteX470" fmla="*/ 63500 w 892174"/>
                <a:gd name="connsiteY470" fmla="*/ 835026 h 1441451"/>
                <a:gd name="connsiteX471" fmla="*/ 66675 w 892174"/>
                <a:gd name="connsiteY471" fmla="*/ 831851 h 1441451"/>
                <a:gd name="connsiteX472" fmla="*/ 69850 w 892174"/>
                <a:gd name="connsiteY472" fmla="*/ 828676 h 1441451"/>
                <a:gd name="connsiteX473" fmla="*/ 73025 w 892174"/>
                <a:gd name="connsiteY473" fmla="*/ 828676 h 1441451"/>
                <a:gd name="connsiteX474" fmla="*/ 76200 w 892174"/>
                <a:gd name="connsiteY474" fmla="*/ 828676 h 1441451"/>
                <a:gd name="connsiteX475" fmla="*/ 79375 w 892174"/>
                <a:gd name="connsiteY475" fmla="*/ 819151 h 1441451"/>
                <a:gd name="connsiteX476" fmla="*/ 79375 w 892174"/>
                <a:gd name="connsiteY476" fmla="*/ 815976 h 1441451"/>
                <a:gd name="connsiteX477" fmla="*/ 85725 w 892174"/>
                <a:gd name="connsiteY477" fmla="*/ 806451 h 1441451"/>
                <a:gd name="connsiteX478" fmla="*/ 92075 w 892174"/>
                <a:gd name="connsiteY478" fmla="*/ 796926 h 1441451"/>
                <a:gd name="connsiteX479" fmla="*/ 114300 w 892174"/>
                <a:gd name="connsiteY479" fmla="*/ 784226 h 1441451"/>
                <a:gd name="connsiteX480" fmla="*/ 117475 w 892174"/>
                <a:gd name="connsiteY480" fmla="*/ 777876 h 1441451"/>
                <a:gd name="connsiteX481" fmla="*/ 123825 w 892174"/>
                <a:gd name="connsiteY481" fmla="*/ 771526 h 1441451"/>
                <a:gd name="connsiteX482" fmla="*/ 127000 w 892174"/>
                <a:gd name="connsiteY482" fmla="*/ 768351 h 1441451"/>
                <a:gd name="connsiteX483" fmla="*/ 130175 w 892174"/>
                <a:gd name="connsiteY483" fmla="*/ 762001 h 1441451"/>
                <a:gd name="connsiteX484" fmla="*/ 130175 w 892174"/>
                <a:gd name="connsiteY484" fmla="*/ 755651 h 1441451"/>
                <a:gd name="connsiteX485" fmla="*/ 133350 w 892174"/>
                <a:gd name="connsiteY485" fmla="*/ 742951 h 1441451"/>
                <a:gd name="connsiteX486" fmla="*/ 136525 w 892174"/>
                <a:gd name="connsiteY486" fmla="*/ 739776 h 1441451"/>
                <a:gd name="connsiteX487" fmla="*/ 139700 w 892174"/>
                <a:gd name="connsiteY487" fmla="*/ 739776 h 1441451"/>
                <a:gd name="connsiteX488" fmla="*/ 142875 w 892174"/>
                <a:gd name="connsiteY488" fmla="*/ 736601 h 1441451"/>
                <a:gd name="connsiteX489" fmla="*/ 142875 w 892174"/>
                <a:gd name="connsiteY489" fmla="*/ 733426 h 1441451"/>
                <a:gd name="connsiteX490" fmla="*/ 142875 w 892174"/>
                <a:gd name="connsiteY490" fmla="*/ 730251 h 1441451"/>
                <a:gd name="connsiteX491" fmla="*/ 146050 w 892174"/>
                <a:gd name="connsiteY491" fmla="*/ 730251 h 1441451"/>
                <a:gd name="connsiteX492" fmla="*/ 152400 w 892174"/>
                <a:gd name="connsiteY492" fmla="*/ 727076 h 1441451"/>
                <a:gd name="connsiteX493" fmla="*/ 152400 w 892174"/>
                <a:gd name="connsiteY493" fmla="*/ 723901 h 1441451"/>
                <a:gd name="connsiteX494" fmla="*/ 155575 w 892174"/>
                <a:gd name="connsiteY494" fmla="*/ 717551 h 1441451"/>
                <a:gd name="connsiteX495" fmla="*/ 155575 w 892174"/>
                <a:gd name="connsiteY495" fmla="*/ 711201 h 1441451"/>
                <a:gd name="connsiteX496" fmla="*/ 158750 w 892174"/>
                <a:gd name="connsiteY496" fmla="*/ 708026 h 1441451"/>
                <a:gd name="connsiteX497" fmla="*/ 158750 w 892174"/>
                <a:gd name="connsiteY497" fmla="*/ 704851 h 1441451"/>
                <a:gd name="connsiteX498" fmla="*/ 161925 w 892174"/>
                <a:gd name="connsiteY498" fmla="*/ 701676 h 1441451"/>
                <a:gd name="connsiteX499" fmla="*/ 165101 w 892174"/>
                <a:gd name="connsiteY499" fmla="*/ 703264 h 1441451"/>
                <a:gd name="connsiteX500" fmla="*/ 165101 w 892174"/>
                <a:gd name="connsiteY500" fmla="*/ 703007 h 1441451"/>
                <a:gd name="connsiteX501" fmla="*/ 165918 w 892174"/>
                <a:gd name="connsiteY501" fmla="*/ 703007 h 1441451"/>
                <a:gd name="connsiteX502" fmla="*/ 161925 w 892174"/>
                <a:gd name="connsiteY502" fmla="*/ 701676 h 1441451"/>
                <a:gd name="connsiteX503" fmla="*/ 165100 w 892174"/>
                <a:gd name="connsiteY503" fmla="*/ 701676 h 1441451"/>
                <a:gd name="connsiteX504" fmla="*/ 165100 w 892174"/>
                <a:gd name="connsiteY504" fmla="*/ 698501 h 1441451"/>
                <a:gd name="connsiteX505" fmla="*/ 165100 w 892174"/>
                <a:gd name="connsiteY505" fmla="*/ 692151 h 1441451"/>
                <a:gd name="connsiteX506" fmla="*/ 180975 w 892174"/>
                <a:gd name="connsiteY506" fmla="*/ 673101 h 1441451"/>
                <a:gd name="connsiteX507" fmla="*/ 193675 w 892174"/>
                <a:gd name="connsiteY507" fmla="*/ 654051 h 1441451"/>
                <a:gd name="connsiteX508" fmla="*/ 200025 w 892174"/>
                <a:gd name="connsiteY508" fmla="*/ 650876 h 1441451"/>
                <a:gd name="connsiteX509" fmla="*/ 200025 w 892174"/>
                <a:gd name="connsiteY509" fmla="*/ 647701 h 1441451"/>
                <a:gd name="connsiteX510" fmla="*/ 203200 w 892174"/>
                <a:gd name="connsiteY510" fmla="*/ 647701 h 1441451"/>
                <a:gd name="connsiteX511" fmla="*/ 203200 w 892174"/>
                <a:gd name="connsiteY511" fmla="*/ 644526 h 1441451"/>
                <a:gd name="connsiteX512" fmla="*/ 203200 w 892174"/>
                <a:gd name="connsiteY512" fmla="*/ 641351 h 1441451"/>
                <a:gd name="connsiteX513" fmla="*/ 203200 w 892174"/>
                <a:gd name="connsiteY513" fmla="*/ 635001 h 1441451"/>
                <a:gd name="connsiteX514" fmla="*/ 200025 w 892174"/>
                <a:gd name="connsiteY514" fmla="*/ 631826 h 1441451"/>
                <a:gd name="connsiteX515" fmla="*/ 200025 w 892174"/>
                <a:gd name="connsiteY515" fmla="*/ 615951 h 1441451"/>
                <a:gd name="connsiteX516" fmla="*/ 196850 w 892174"/>
                <a:gd name="connsiteY516" fmla="*/ 615951 h 1441451"/>
                <a:gd name="connsiteX517" fmla="*/ 193675 w 892174"/>
                <a:gd name="connsiteY517" fmla="*/ 609601 h 1441451"/>
                <a:gd name="connsiteX518" fmla="*/ 177800 w 892174"/>
                <a:gd name="connsiteY518" fmla="*/ 596901 h 1441451"/>
                <a:gd name="connsiteX519" fmla="*/ 174625 w 892174"/>
                <a:gd name="connsiteY519" fmla="*/ 596901 h 1441451"/>
                <a:gd name="connsiteX520" fmla="*/ 171450 w 892174"/>
                <a:gd name="connsiteY520" fmla="*/ 596901 h 1441451"/>
                <a:gd name="connsiteX521" fmla="*/ 168275 w 892174"/>
                <a:gd name="connsiteY521" fmla="*/ 596901 h 1441451"/>
                <a:gd name="connsiteX522" fmla="*/ 168275 w 892174"/>
                <a:gd name="connsiteY522" fmla="*/ 590551 h 1441451"/>
                <a:gd name="connsiteX523" fmla="*/ 171450 w 892174"/>
                <a:gd name="connsiteY523" fmla="*/ 590551 h 1441451"/>
                <a:gd name="connsiteX524" fmla="*/ 171450 w 892174"/>
                <a:gd name="connsiteY524" fmla="*/ 590550 h 1441451"/>
                <a:gd name="connsiteX525" fmla="*/ 168275 w 892174"/>
                <a:gd name="connsiteY525" fmla="*/ 590550 h 1441451"/>
                <a:gd name="connsiteX526" fmla="*/ 165100 w 892174"/>
                <a:gd name="connsiteY526" fmla="*/ 587375 h 1441451"/>
                <a:gd name="connsiteX527" fmla="*/ 165100 w 892174"/>
                <a:gd name="connsiteY527" fmla="*/ 584200 h 1441451"/>
                <a:gd name="connsiteX528" fmla="*/ 161925 w 892174"/>
                <a:gd name="connsiteY528" fmla="*/ 581025 h 1441451"/>
                <a:gd name="connsiteX529" fmla="*/ 161925 w 892174"/>
                <a:gd name="connsiteY529" fmla="*/ 577850 h 1441451"/>
                <a:gd name="connsiteX530" fmla="*/ 158750 w 892174"/>
                <a:gd name="connsiteY530" fmla="*/ 571500 h 1441451"/>
                <a:gd name="connsiteX531" fmla="*/ 158750 w 892174"/>
                <a:gd name="connsiteY531" fmla="*/ 561975 h 1441451"/>
                <a:gd name="connsiteX532" fmla="*/ 155575 w 892174"/>
                <a:gd name="connsiteY532" fmla="*/ 561975 h 1441451"/>
                <a:gd name="connsiteX533" fmla="*/ 155575 w 892174"/>
                <a:gd name="connsiteY533" fmla="*/ 558800 h 1441451"/>
                <a:gd name="connsiteX534" fmla="*/ 155575 w 892174"/>
                <a:gd name="connsiteY534" fmla="*/ 549275 h 1441451"/>
                <a:gd name="connsiteX535" fmla="*/ 155575 w 892174"/>
                <a:gd name="connsiteY535" fmla="*/ 546100 h 1441451"/>
                <a:gd name="connsiteX536" fmla="*/ 152400 w 892174"/>
                <a:gd name="connsiteY536" fmla="*/ 546100 h 1441451"/>
                <a:gd name="connsiteX537" fmla="*/ 155575 w 892174"/>
                <a:gd name="connsiteY537" fmla="*/ 539750 h 1441451"/>
                <a:gd name="connsiteX538" fmla="*/ 161925 w 892174"/>
                <a:gd name="connsiteY538" fmla="*/ 530225 h 1441451"/>
                <a:gd name="connsiteX539" fmla="*/ 161925 w 892174"/>
                <a:gd name="connsiteY539" fmla="*/ 520700 h 1441451"/>
                <a:gd name="connsiteX540" fmla="*/ 158750 w 892174"/>
                <a:gd name="connsiteY540" fmla="*/ 514350 h 1441451"/>
                <a:gd name="connsiteX541" fmla="*/ 158750 w 892174"/>
                <a:gd name="connsiteY541" fmla="*/ 511175 h 1441451"/>
                <a:gd name="connsiteX542" fmla="*/ 158750 w 892174"/>
                <a:gd name="connsiteY542" fmla="*/ 508000 h 1441451"/>
                <a:gd name="connsiteX543" fmla="*/ 155575 w 892174"/>
                <a:gd name="connsiteY543" fmla="*/ 498475 h 1441451"/>
                <a:gd name="connsiteX544" fmla="*/ 152400 w 892174"/>
                <a:gd name="connsiteY544" fmla="*/ 492125 h 1441451"/>
                <a:gd name="connsiteX545" fmla="*/ 152400 w 892174"/>
                <a:gd name="connsiteY545" fmla="*/ 485775 h 1441451"/>
                <a:gd name="connsiteX546" fmla="*/ 152400 w 892174"/>
                <a:gd name="connsiteY546" fmla="*/ 482600 h 1441451"/>
                <a:gd name="connsiteX547" fmla="*/ 155575 w 892174"/>
                <a:gd name="connsiteY547" fmla="*/ 479425 h 1441451"/>
                <a:gd name="connsiteX548" fmla="*/ 155575 w 892174"/>
                <a:gd name="connsiteY548" fmla="*/ 476250 h 1441451"/>
                <a:gd name="connsiteX549" fmla="*/ 158750 w 892174"/>
                <a:gd name="connsiteY549" fmla="*/ 463550 h 1441451"/>
                <a:gd name="connsiteX550" fmla="*/ 158750 w 892174"/>
                <a:gd name="connsiteY550" fmla="*/ 457200 h 1441451"/>
                <a:gd name="connsiteX551" fmla="*/ 158750 w 892174"/>
                <a:gd name="connsiteY551" fmla="*/ 454025 h 1441451"/>
                <a:gd name="connsiteX552" fmla="*/ 161925 w 892174"/>
                <a:gd name="connsiteY552" fmla="*/ 441325 h 1441451"/>
                <a:gd name="connsiteX553" fmla="*/ 168275 w 892174"/>
                <a:gd name="connsiteY553" fmla="*/ 403225 h 1441451"/>
                <a:gd name="connsiteX554" fmla="*/ 171450 w 892174"/>
                <a:gd name="connsiteY554" fmla="*/ 393700 h 1441451"/>
                <a:gd name="connsiteX555" fmla="*/ 171450 w 892174"/>
                <a:gd name="connsiteY555" fmla="*/ 390525 h 1441451"/>
                <a:gd name="connsiteX556" fmla="*/ 174625 w 892174"/>
                <a:gd name="connsiteY556" fmla="*/ 381000 h 1441451"/>
                <a:gd name="connsiteX557" fmla="*/ 177800 w 892174"/>
                <a:gd name="connsiteY557" fmla="*/ 352425 h 1441451"/>
                <a:gd name="connsiteX558" fmla="*/ 180975 w 892174"/>
                <a:gd name="connsiteY558" fmla="*/ 346075 h 1441451"/>
                <a:gd name="connsiteX559" fmla="*/ 180975 w 892174"/>
                <a:gd name="connsiteY559" fmla="*/ 339725 h 1441451"/>
                <a:gd name="connsiteX560" fmla="*/ 184150 w 892174"/>
                <a:gd name="connsiteY560" fmla="*/ 320675 h 1441451"/>
                <a:gd name="connsiteX561" fmla="*/ 187325 w 892174"/>
                <a:gd name="connsiteY561" fmla="*/ 311150 h 1441451"/>
                <a:gd name="connsiteX562" fmla="*/ 187325 w 892174"/>
                <a:gd name="connsiteY562" fmla="*/ 304800 h 1441451"/>
                <a:gd name="connsiteX563" fmla="*/ 187325 w 892174"/>
                <a:gd name="connsiteY563" fmla="*/ 301625 h 1441451"/>
                <a:gd name="connsiteX564" fmla="*/ 190500 w 892174"/>
                <a:gd name="connsiteY564" fmla="*/ 301625 h 1441451"/>
                <a:gd name="connsiteX565" fmla="*/ 193675 w 892174"/>
                <a:gd name="connsiteY565" fmla="*/ 279400 h 1441451"/>
                <a:gd name="connsiteX566" fmla="*/ 193675 w 892174"/>
                <a:gd name="connsiteY566" fmla="*/ 276225 h 1441451"/>
                <a:gd name="connsiteX567" fmla="*/ 196850 w 892174"/>
                <a:gd name="connsiteY567" fmla="*/ 263525 h 1441451"/>
                <a:gd name="connsiteX568" fmla="*/ 200025 w 892174"/>
                <a:gd name="connsiteY568" fmla="*/ 238125 h 1441451"/>
                <a:gd name="connsiteX569" fmla="*/ 203200 w 892174"/>
                <a:gd name="connsiteY569" fmla="*/ 225425 h 1441451"/>
                <a:gd name="connsiteX570" fmla="*/ 206375 w 892174"/>
                <a:gd name="connsiteY570" fmla="*/ 209550 h 1441451"/>
                <a:gd name="connsiteX571" fmla="*/ 206375 w 892174"/>
                <a:gd name="connsiteY571" fmla="*/ 203200 h 1441451"/>
                <a:gd name="connsiteX572" fmla="*/ 209550 w 892174"/>
                <a:gd name="connsiteY572" fmla="*/ 190500 h 1441451"/>
                <a:gd name="connsiteX573" fmla="*/ 209550 w 892174"/>
                <a:gd name="connsiteY573" fmla="*/ 187325 h 1441451"/>
                <a:gd name="connsiteX574" fmla="*/ 212725 w 892174"/>
                <a:gd name="connsiteY574" fmla="*/ 174625 h 1441451"/>
                <a:gd name="connsiteX575" fmla="*/ 212725 w 892174"/>
                <a:gd name="connsiteY575" fmla="*/ 171450 h 1441451"/>
                <a:gd name="connsiteX576" fmla="*/ 215900 w 892174"/>
                <a:gd name="connsiteY576" fmla="*/ 161925 h 1441451"/>
                <a:gd name="connsiteX577" fmla="*/ 215900 w 892174"/>
                <a:gd name="connsiteY577" fmla="*/ 158750 h 1441451"/>
                <a:gd name="connsiteX578" fmla="*/ 219075 w 892174"/>
                <a:gd name="connsiteY578" fmla="*/ 149225 h 1441451"/>
                <a:gd name="connsiteX579" fmla="*/ 225425 w 892174"/>
                <a:gd name="connsiteY579" fmla="*/ 104775 h 1441451"/>
                <a:gd name="connsiteX580" fmla="*/ 228600 w 892174"/>
                <a:gd name="connsiteY580" fmla="*/ 101600 h 1441451"/>
                <a:gd name="connsiteX581" fmla="*/ 228600 w 892174"/>
                <a:gd name="connsiteY581" fmla="*/ 92075 h 1441451"/>
                <a:gd name="connsiteX582" fmla="*/ 231775 w 892174"/>
                <a:gd name="connsiteY582" fmla="*/ 76200 h 1441451"/>
                <a:gd name="connsiteX583" fmla="*/ 238125 w 892174"/>
                <a:gd name="connsiteY583" fmla="*/ 44450 h 1441451"/>
                <a:gd name="connsiteX584" fmla="*/ 241300 w 892174"/>
                <a:gd name="connsiteY584" fmla="*/ 31750 h 1441451"/>
                <a:gd name="connsiteX585" fmla="*/ 241300 w 892174"/>
                <a:gd name="connsiteY585" fmla="*/ 25400 h 1441451"/>
                <a:gd name="connsiteX586" fmla="*/ 241300 w 892174"/>
                <a:gd name="connsiteY586" fmla="*/ 22225 h 1441451"/>
                <a:gd name="connsiteX587" fmla="*/ 244475 w 892174"/>
                <a:gd name="connsiteY587" fmla="*/ 12700 h 1441451"/>
                <a:gd name="connsiteX588" fmla="*/ 247650 w 892174"/>
                <a:gd name="connsiteY588" fmla="*/ 3175 h 1441451"/>
                <a:gd name="connsiteX589" fmla="*/ 247650 w 892174"/>
                <a:gd name="connsiteY589" fmla="*/ 0 h 1441451"/>
                <a:gd name="connsiteX0" fmla="*/ 835025 w 892174"/>
                <a:gd name="connsiteY0" fmla="*/ 1346201 h 1441451"/>
                <a:gd name="connsiteX1" fmla="*/ 828675 w 892174"/>
                <a:gd name="connsiteY1" fmla="*/ 1346201 h 1441451"/>
                <a:gd name="connsiteX2" fmla="*/ 831850 w 892174"/>
                <a:gd name="connsiteY2" fmla="*/ 1346201 h 1441451"/>
                <a:gd name="connsiteX3" fmla="*/ 831850 w 892174"/>
                <a:gd name="connsiteY3" fmla="*/ 1349376 h 1441451"/>
                <a:gd name="connsiteX4" fmla="*/ 835025 w 892174"/>
                <a:gd name="connsiteY4" fmla="*/ 1349376 h 1441451"/>
                <a:gd name="connsiteX5" fmla="*/ 835025 w 892174"/>
                <a:gd name="connsiteY5" fmla="*/ 1346201 h 1441451"/>
                <a:gd name="connsiteX6" fmla="*/ 177800 w 892174"/>
                <a:gd name="connsiteY6" fmla="*/ 584200 h 1441451"/>
                <a:gd name="connsiteX7" fmla="*/ 174625 w 892174"/>
                <a:gd name="connsiteY7" fmla="*/ 587375 h 1441451"/>
                <a:gd name="connsiteX8" fmla="*/ 171450 w 892174"/>
                <a:gd name="connsiteY8" fmla="*/ 587375 h 1441451"/>
                <a:gd name="connsiteX9" fmla="*/ 171450 w 892174"/>
                <a:gd name="connsiteY9" fmla="*/ 587376 h 1441451"/>
                <a:gd name="connsiteX10" fmla="*/ 174625 w 892174"/>
                <a:gd name="connsiteY10" fmla="*/ 587376 h 1441451"/>
                <a:gd name="connsiteX11" fmla="*/ 177800 w 892174"/>
                <a:gd name="connsiteY11" fmla="*/ 587376 h 1441451"/>
                <a:gd name="connsiteX12" fmla="*/ 177800 w 892174"/>
                <a:gd name="connsiteY12" fmla="*/ 584201 h 1441451"/>
                <a:gd name="connsiteX13" fmla="*/ 177800 w 892174"/>
                <a:gd name="connsiteY13" fmla="*/ 584200 h 1441451"/>
                <a:gd name="connsiteX14" fmla="*/ 174625 w 892174"/>
                <a:gd name="connsiteY14" fmla="*/ 574675 h 1441451"/>
                <a:gd name="connsiteX15" fmla="*/ 174625 w 892174"/>
                <a:gd name="connsiteY15" fmla="*/ 581025 h 1441451"/>
                <a:gd name="connsiteX16" fmla="*/ 177800 w 892174"/>
                <a:gd name="connsiteY16" fmla="*/ 581025 h 1441451"/>
                <a:gd name="connsiteX17" fmla="*/ 177800 w 892174"/>
                <a:gd name="connsiteY17" fmla="*/ 574675 h 1441451"/>
                <a:gd name="connsiteX18" fmla="*/ 174625 w 892174"/>
                <a:gd name="connsiteY18" fmla="*/ 574675 h 1441451"/>
                <a:gd name="connsiteX19" fmla="*/ 177800 w 892174"/>
                <a:gd name="connsiteY19" fmla="*/ 571500 h 1441451"/>
                <a:gd name="connsiteX20" fmla="*/ 177800 w 892174"/>
                <a:gd name="connsiteY20" fmla="*/ 571501 h 1441451"/>
                <a:gd name="connsiteX21" fmla="*/ 177878 w 892174"/>
                <a:gd name="connsiteY21" fmla="*/ 571501 h 1441451"/>
                <a:gd name="connsiteX22" fmla="*/ 177878 w 892174"/>
                <a:gd name="connsiteY22" fmla="*/ 571500 h 1441451"/>
                <a:gd name="connsiteX23" fmla="*/ 177800 w 892174"/>
                <a:gd name="connsiteY23" fmla="*/ 571500 h 1441451"/>
                <a:gd name="connsiteX24" fmla="*/ 247650 w 892174"/>
                <a:gd name="connsiteY24" fmla="*/ 0 h 1441451"/>
                <a:gd name="connsiteX25" fmla="*/ 368300 w 892174"/>
                <a:gd name="connsiteY25" fmla="*/ 22225 h 1441451"/>
                <a:gd name="connsiteX26" fmla="*/ 368300 w 892174"/>
                <a:gd name="connsiteY26" fmla="*/ 28575 h 1441451"/>
                <a:gd name="connsiteX27" fmla="*/ 368300 w 892174"/>
                <a:gd name="connsiteY27" fmla="*/ 31750 h 1441451"/>
                <a:gd name="connsiteX28" fmla="*/ 361950 w 892174"/>
                <a:gd name="connsiteY28" fmla="*/ 60325 h 1441451"/>
                <a:gd name="connsiteX29" fmla="*/ 358775 w 892174"/>
                <a:gd name="connsiteY29" fmla="*/ 76200 h 1441451"/>
                <a:gd name="connsiteX30" fmla="*/ 355600 w 892174"/>
                <a:gd name="connsiteY30" fmla="*/ 101600 h 1441451"/>
                <a:gd name="connsiteX31" fmla="*/ 352425 w 892174"/>
                <a:gd name="connsiteY31" fmla="*/ 114300 h 1441451"/>
                <a:gd name="connsiteX32" fmla="*/ 352425 w 892174"/>
                <a:gd name="connsiteY32" fmla="*/ 123825 h 1441451"/>
                <a:gd name="connsiteX33" fmla="*/ 342900 w 892174"/>
                <a:gd name="connsiteY33" fmla="*/ 165100 h 1441451"/>
                <a:gd name="connsiteX34" fmla="*/ 342900 w 892174"/>
                <a:gd name="connsiteY34" fmla="*/ 171450 h 1441451"/>
                <a:gd name="connsiteX35" fmla="*/ 342900 w 892174"/>
                <a:gd name="connsiteY35" fmla="*/ 174625 h 1441451"/>
                <a:gd name="connsiteX36" fmla="*/ 342900 w 892174"/>
                <a:gd name="connsiteY36" fmla="*/ 184150 h 1441451"/>
                <a:gd name="connsiteX37" fmla="*/ 339725 w 892174"/>
                <a:gd name="connsiteY37" fmla="*/ 184150 h 1441451"/>
                <a:gd name="connsiteX38" fmla="*/ 339725 w 892174"/>
                <a:gd name="connsiteY38" fmla="*/ 187325 h 1441451"/>
                <a:gd name="connsiteX39" fmla="*/ 339725 w 892174"/>
                <a:gd name="connsiteY39" fmla="*/ 190500 h 1441451"/>
                <a:gd name="connsiteX40" fmla="*/ 336550 w 892174"/>
                <a:gd name="connsiteY40" fmla="*/ 206375 h 1441451"/>
                <a:gd name="connsiteX41" fmla="*/ 336550 w 892174"/>
                <a:gd name="connsiteY41" fmla="*/ 209550 h 1441451"/>
                <a:gd name="connsiteX42" fmla="*/ 339725 w 892174"/>
                <a:gd name="connsiteY42" fmla="*/ 212725 h 1441451"/>
                <a:gd name="connsiteX43" fmla="*/ 339725 w 892174"/>
                <a:gd name="connsiteY43" fmla="*/ 215900 h 1441451"/>
                <a:gd name="connsiteX44" fmla="*/ 349250 w 892174"/>
                <a:gd name="connsiteY44" fmla="*/ 234950 h 1441451"/>
                <a:gd name="connsiteX45" fmla="*/ 355600 w 892174"/>
                <a:gd name="connsiteY45" fmla="*/ 257175 h 1441451"/>
                <a:gd name="connsiteX46" fmla="*/ 358775 w 892174"/>
                <a:gd name="connsiteY46" fmla="*/ 257175 h 1441451"/>
                <a:gd name="connsiteX47" fmla="*/ 361950 w 892174"/>
                <a:gd name="connsiteY47" fmla="*/ 257175 h 1441451"/>
                <a:gd name="connsiteX48" fmla="*/ 361950 w 892174"/>
                <a:gd name="connsiteY48" fmla="*/ 260350 h 1441451"/>
                <a:gd name="connsiteX49" fmla="*/ 368300 w 892174"/>
                <a:gd name="connsiteY49" fmla="*/ 269875 h 1441451"/>
                <a:gd name="connsiteX50" fmla="*/ 371475 w 892174"/>
                <a:gd name="connsiteY50" fmla="*/ 285750 h 1441451"/>
                <a:gd name="connsiteX51" fmla="*/ 368300 w 892174"/>
                <a:gd name="connsiteY51" fmla="*/ 288925 h 1441451"/>
                <a:gd name="connsiteX52" fmla="*/ 365125 w 892174"/>
                <a:gd name="connsiteY52" fmla="*/ 292100 h 1441451"/>
                <a:gd name="connsiteX53" fmla="*/ 361950 w 892174"/>
                <a:gd name="connsiteY53" fmla="*/ 301625 h 1441451"/>
                <a:gd name="connsiteX54" fmla="*/ 365125 w 892174"/>
                <a:gd name="connsiteY54" fmla="*/ 311150 h 1441451"/>
                <a:gd name="connsiteX55" fmla="*/ 368300 w 892174"/>
                <a:gd name="connsiteY55" fmla="*/ 311150 h 1441451"/>
                <a:gd name="connsiteX56" fmla="*/ 374650 w 892174"/>
                <a:gd name="connsiteY56" fmla="*/ 314325 h 1441451"/>
                <a:gd name="connsiteX57" fmla="*/ 371475 w 892174"/>
                <a:gd name="connsiteY57" fmla="*/ 317500 h 1441451"/>
                <a:gd name="connsiteX58" fmla="*/ 365125 w 892174"/>
                <a:gd name="connsiteY58" fmla="*/ 317500 h 1441451"/>
                <a:gd name="connsiteX59" fmla="*/ 361950 w 892174"/>
                <a:gd name="connsiteY59" fmla="*/ 317500 h 1441451"/>
                <a:gd name="connsiteX60" fmla="*/ 355600 w 892174"/>
                <a:gd name="connsiteY60" fmla="*/ 317500 h 1441451"/>
                <a:gd name="connsiteX61" fmla="*/ 355600 w 892174"/>
                <a:gd name="connsiteY61" fmla="*/ 320675 h 1441451"/>
                <a:gd name="connsiteX62" fmla="*/ 358775 w 892174"/>
                <a:gd name="connsiteY62" fmla="*/ 320675 h 1441451"/>
                <a:gd name="connsiteX63" fmla="*/ 365125 w 892174"/>
                <a:gd name="connsiteY63" fmla="*/ 323850 h 1441451"/>
                <a:gd name="connsiteX64" fmla="*/ 374650 w 892174"/>
                <a:gd name="connsiteY64" fmla="*/ 333375 h 1441451"/>
                <a:gd name="connsiteX65" fmla="*/ 377825 w 892174"/>
                <a:gd name="connsiteY65" fmla="*/ 336550 h 1441451"/>
                <a:gd name="connsiteX66" fmla="*/ 377825 w 892174"/>
                <a:gd name="connsiteY66" fmla="*/ 342900 h 1441451"/>
                <a:gd name="connsiteX67" fmla="*/ 381000 w 892174"/>
                <a:gd name="connsiteY67" fmla="*/ 342900 h 1441451"/>
                <a:gd name="connsiteX68" fmla="*/ 381000 w 892174"/>
                <a:gd name="connsiteY68" fmla="*/ 346075 h 1441451"/>
                <a:gd name="connsiteX69" fmla="*/ 381000 w 892174"/>
                <a:gd name="connsiteY69" fmla="*/ 349250 h 1441451"/>
                <a:gd name="connsiteX70" fmla="*/ 384175 w 892174"/>
                <a:gd name="connsiteY70" fmla="*/ 352425 h 1441451"/>
                <a:gd name="connsiteX71" fmla="*/ 396875 w 892174"/>
                <a:gd name="connsiteY71" fmla="*/ 358775 h 1441451"/>
                <a:gd name="connsiteX72" fmla="*/ 403225 w 892174"/>
                <a:gd name="connsiteY72" fmla="*/ 358775 h 1441451"/>
                <a:gd name="connsiteX73" fmla="*/ 406400 w 892174"/>
                <a:gd name="connsiteY73" fmla="*/ 361950 h 1441451"/>
                <a:gd name="connsiteX74" fmla="*/ 409575 w 892174"/>
                <a:gd name="connsiteY74" fmla="*/ 368300 h 1441451"/>
                <a:gd name="connsiteX75" fmla="*/ 409575 w 892174"/>
                <a:gd name="connsiteY75" fmla="*/ 371475 h 1441451"/>
                <a:gd name="connsiteX76" fmla="*/ 406400 w 892174"/>
                <a:gd name="connsiteY76" fmla="*/ 371475 h 1441451"/>
                <a:gd name="connsiteX77" fmla="*/ 406400 w 892174"/>
                <a:gd name="connsiteY77" fmla="*/ 374650 h 1441451"/>
                <a:gd name="connsiteX78" fmla="*/ 409575 w 892174"/>
                <a:gd name="connsiteY78" fmla="*/ 377825 h 1441451"/>
                <a:gd name="connsiteX79" fmla="*/ 412750 w 892174"/>
                <a:gd name="connsiteY79" fmla="*/ 377825 h 1441451"/>
                <a:gd name="connsiteX80" fmla="*/ 419100 w 892174"/>
                <a:gd name="connsiteY80" fmla="*/ 387350 h 1441451"/>
                <a:gd name="connsiteX81" fmla="*/ 425450 w 892174"/>
                <a:gd name="connsiteY81" fmla="*/ 403225 h 1441451"/>
                <a:gd name="connsiteX82" fmla="*/ 431800 w 892174"/>
                <a:gd name="connsiteY82" fmla="*/ 422275 h 1441451"/>
                <a:gd name="connsiteX83" fmla="*/ 434975 w 892174"/>
                <a:gd name="connsiteY83" fmla="*/ 422275 h 1441451"/>
                <a:gd name="connsiteX84" fmla="*/ 441325 w 892174"/>
                <a:gd name="connsiteY84" fmla="*/ 428625 h 1441451"/>
                <a:gd name="connsiteX85" fmla="*/ 441325 w 892174"/>
                <a:gd name="connsiteY85" fmla="*/ 431800 h 1441451"/>
                <a:gd name="connsiteX86" fmla="*/ 444500 w 892174"/>
                <a:gd name="connsiteY86" fmla="*/ 438150 h 1441451"/>
                <a:gd name="connsiteX87" fmla="*/ 441325 w 892174"/>
                <a:gd name="connsiteY87" fmla="*/ 444500 h 1441451"/>
                <a:gd name="connsiteX88" fmla="*/ 444500 w 892174"/>
                <a:gd name="connsiteY88" fmla="*/ 447675 h 1441451"/>
                <a:gd name="connsiteX89" fmla="*/ 444500 w 892174"/>
                <a:gd name="connsiteY89" fmla="*/ 450850 h 1441451"/>
                <a:gd name="connsiteX90" fmla="*/ 447675 w 892174"/>
                <a:gd name="connsiteY90" fmla="*/ 454025 h 1441451"/>
                <a:gd name="connsiteX91" fmla="*/ 450850 w 892174"/>
                <a:gd name="connsiteY91" fmla="*/ 454025 h 1441451"/>
                <a:gd name="connsiteX92" fmla="*/ 450850 w 892174"/>
                <a:gd name="connsiteY92" fmla="*/ 457200 h 1441451"/>
                <a:gd name="connsiteX93" fmla="*/ 454025 w 892174"/>
                <a:gd name="connsiteY93" fmla="*/ 460375 h 1441451"/>
                <a:gd name="connsiteX94" fmla="*/ 457200 w 892174"/>
                <a:gd name="connsiteY94" fmla="*/ 463550 h 1441451"/>
                <a:gd name="connsiteX95" fmla="*/ 460375 w 892174"/>
                <a:gd name="connsiteY95" fmla="*/ 469900 h 1441451"/>
                <a:gd name="connsiteX96" fmla="*/ 463550 w 892174"/>
                <a:gd name="connsiteY96" fmla="*/ 476250 h 1441451"/>
                <a:gd name="connsiteX97" fmla="*/ 466725 w 892174"/>
                <a:gd name="connsiteY97" fmla="*/ 476250 h 1441451"/>
                <a:gd name="connsiteX98" fmla="*/ 469900 w 892174"/>
                <a:gd name="connsiteY98" fmla="*/ 473075 h 1441451"/>
                <a:gd name="connsiteX99" fmla="*/ 473075 w 892174"/>
                <a:gd name="connsiteY99" fmla="*/ 473075 h 1441451"/>
                <a:gd name="connsiteX100" fmla="*/ 476250 w 892174"/>
                <a:gd name="connsiteY100" fmla="*/ 473075 h 1441451"/>
                <a:gd name="connsiteX101" fmla="*/ 479425 w 892174"/>
                <a:gd name="connsiteY101" fmla="*/ 479425 h 1441451"/>
                <a:gd name="connsiteX102" fmla="*/ 479425 w 892174"/>
                <a:gd name="connsiteY102" fmla="*/ 482600 h 1441451"/>
                <a:gd name="connsiteX103" fmla="*/ 476250 w 892174"/>
                <a:gd name="connsiteY103" fmla="*/ 482600 h 1441451"/>
                <a:gd name="connsiteX104" fmla="*/ 476250 w 892174"/>
                <a:gd name="connsiteY104" fmla="*/ 485775 h 1441451"/>
                <a:gd name="connsiteX105" fmla="*/ 476250 w 892174"/>
                <a:gd name="connsiteY105" fmla="*/ 488950 h 1441451"/>
                <a:gd name="connsiteX106" fmla="*/ 476250 w 892174"/>
                <a:gd name="connsiteY106" fmla="*/ 492125 h 1441451"/>
                <a:gd name="connsiteX107" fmla="*/ 479425 w 892174"/>
                <a:gd name="connsiteY107" fmla="*/ 492125 h 1441451"/>
                <a:gd name="connsiteX108" fmla="*/ 479425 w 892174"/>
                <a:gd name="connsiteY108" fmla="*/ 495300 h 1441451"/>
                <a:gd name="connsiteX109" fmla="*/ 474764 w 892174"/>
                <a:gd name="connsiteY109" fmla="*/ 495300 h 1441451"/>
                <a:gd name="connsiteX110" fmla="*/ 474764 w 892174"/>
                <a:gd name="connsiteY110" fmla="*/ 495301 h 1441451"/>
                <a:gd name="connsiteX111" fmla="*/ 492125 w 892174"/>
                <a:gd name="connsiteY111" fmla="*/ 495301 h 1441451"/>
                <a:gd name="connsiteX112" fmla="*/ 504825 w 892174"/>
                <a:gd name="connsiteY112" fmla="*/ 492126 h 1441451"/>
                <a:gd name="connsiteX113" fmla="*/ 514350 w 892174"/>
                <a:gd name="connsiteY113" fmla="*/ 492126 h 1441451"/>
                <a:gd name="connsiteX114" fmla="*/ 517525 w 892174"/>
                <a:gd name="connsiteY114" fmla="*/ 495301 h 1441451"/>
                <a:gd name="connsiteX115" fmla="*/ 517525 w 892174"/>
                <a:gd name="connsiteY115" fmla="*/ 498476 h 1441451"/>
                <a:gd name="connsiteX116" fmla="*/ 517525 w 892174"/>
                <a:gd name="connsiteY116" fmla="*/ 501651 h 1441451"/>
                <a:gd name="connsiteX117" fmla="*/ 514350 w 892174"/>
                <a:gd name="connsiteY117" fmla="*/ 501651 h 1441451"/>
                <a:gd name="connsiteX118" fmla="*/ 514350 w 892174"/>
                <a:gd name="connsiteY118" fmla="*/ 504826 h 1441451"/>
                <a:gd name="connsiteX119" fmla="*/ 511175 w 892174"/>
                <a:gd name="connsiteY119" fmla="*/ 514351 h 1441451"/>
                <a:gd name="connsiteX120" fmla="*/ 504825 w 892174"/>
                <a:gd name="connsiteY120" fmla="*/ 523876 h 1441451"/>
                <a:gd name="connsiteX121" fmla="*/ 504825 w 892174"/>
                <a:gd name="connsiteY121" fmla="*/ 530226 h 1441451"/>
                <a:gd name="connsiteX122" fmla="*/ 504825 w 892174"/>
                <a:gd name="connsiteY122" fmla="*/ 536576 h 1441451"/>
                <a:gd name="connsiteX123" fmla="*/ 501650 w 892174"/>
                <a:gd name="connsiteY123" fmla="*/ 539751 h 1441451"/>
                <a:gd name="connsiteX124" fmla="*/ 498475 w 892174"/>
                <a:gd name="connsiteY124" fmla="*/ 539751 h 1441451"/>
                <a:gd name="connsiteX125" fmla="*/ 498475 w 892174"/>
                <a:gd name="connsiteY125" fmla="*/ 542926 h 1441451"/>
                <a:gd name="connsiteX126" fmla="*/ 495300 w 892174"/>
                <a:gd name="connsiteY126" fmla="*/ 542926 h 1441451"/>
                <a:gd name="connsiteX127" fmla="*/ 495300 w 892174"/>
                <a:gd name="connsiteY127" fmla="*/ 546101 h 1441451"/>
                <a:gd name="connsiteX128" fmla="*/ 498475 w 892174"/>
                <a:gd name="connsiteY128" fmla="*/ 546101 h 1441451"/>
                <a:gd name="connsiteX129" fmla="*/ 498475 w 892174"/>
                <a:gd name="connsiteY129" fmla="*/ 549276 h 1441451"/>
                <a:gd name="connsiteX130" fmla="*/ 492125 w 892174"/>
                <a:gd name="connsiteY130" fmla="*/ 558801 h 1441451"/>
                <a:gd name="connsiteX131" fmla="*/ 488950 w 892174"/>
                <a:gd name="connsiteY131" fmla="*/ 565151 h 1441451"/>
                <a:gd name="connsiteX132" fmla="*/ 488950 w 892174"/>
                <a:gd name="connsiteY132" fmla="*/ 574676 h 1441451"/>
                <a:gd name="connsiteX133" fmla="*/ 485775 w 892174"/>
                <a:gd name="connsiteY133" fmla="*/ 584201 h 1441451"/>
                <a:gd name="connsiteX134" fmla="*/ 482600 w 892174"/>
                <a:gd name="connsiteY134" fmla="*/ 584201 h 1441451"/>
                <a:gd name="connsiteX135" fmla="*/ 479425 w 892174"/>
                <a:gd name="connsiteY135" fmla="*/ 584201 h 1441451"/>
                <a:gd name="connsiteX136" fmla="*/ 476250 w 892174"/>
                <a:gd name="connsiteY136" fmla="*/ 584201 h 1441451"/>
                <a:gd name="connsiteX137" fmla="*/ 476250 w 892174"/>
                <a:gd name="connsiteY137" fmla="*/ 587376 h 1441451"/>
                <a:gd name="connsiteX138" fmla="*/ 476250 w 892174"/>
                <a:gd name="connsiteY138" fmla="*/ 590551 h 1441451"/>
                <a:gd name="connsiteX139" fmla="*/ 476250 w 892174"/>
                <a:gd name="connsiteY139" fmla="*/ 593726 h 1441451"/>
                <a:gd name="connsiteX140" fmla="*/ 479425 w 892174"/>
                <a:gd name="connsiteY140" fmla="*/ 593726 h 1441451"/>
                <a:gd name="connsiteX141" fmla="*/ 482600 w 892174"/>
                <a:gd name="connsiteY141" fmla="*/ 593726 h 1441451"/>
                <a:gd name="connsiteX142" fmla="*/ 482600 w 892174"/>
                <a:gd name="connsiteY142" fmla="*/ 596901 h 1441451"/>
                <a:gd name="connsiteX143" fmla="*/ 482600 w 892174"/>
                <a:gd name="connsiteY143" fmla="*/ 600076 h 1441451"/>
                <a:gd name="connsiteX144" fmla="*/ 479425 w 892174"/>
                <a:gd name="connsiteY144" fmla="*/ 612776 h 1441451"/>
                <a:gd name="connsiteX145" fmla="*/ 476250 w 892174"/>
                <a:gd name="connsiteY145" fmla="*/ 615951 h 1441451"/>
                <a:gd name="connsiteX146" fmla="*/ 479425 w 892174"/>
                <a:gd name="connsiteY146" fmla="*/ 615951 h 1441451"/>
                <a:gd name="connsiteX147" fmla="*/ 482600 w 892174"/>
                <a:gd name="connsiteY147" fmla="*/ 619126 h 1441451"/>
                <a:gd name="connsiteX148" fmla="*/ 485775 w 892174"/>
                <a:gd name="connsiteY148" fmla="*/ 619126 h 1441451"/>
                <a:gd name="connsiteX149" fmla="*/ 485775 w 892174"/>
                <a:gd name="connsiteY149" fmla="*/ 622301 h 1441451"/>
                <a:gd name="connsiteX150" fmla="*/ 485775 w 892174"/>
                <a:gd name="connsiteY150" fmla="*/ 625476 h 1441451"/>
                <a:gd name="connsiteX151" fmla="*/ 482600 w 892174"/>
                <a:gd name="connsiteY151" fmla="*/ 635001 h 1441451"/>
                <a:gd name="connsiteX152" fmla="*/ 479425 w 892174"/>
                <a:gd name="connsiteY152" fmla="*/ 641351 h 1441451"/>
                <a:gd name="connsiteX153" fmla="*/ 476250 w 892174"/>
                <a:gd name="connsiteY153" fmla="*/ 641351 h 1441451"/>
                <a:gd name="connsiteX154" fmla="*/ 469900 w 892174"/>
                <a:gd name="connsiteY154" fmla="*/ 644526 h 1441451"/>
                <a:gd name="connsiteX155" fmla="*/ 466725 w 892174"/>
                <a:gd name="connsiteY155" fmla="*/ 644526 h 1441451"/>
                <a:gd name="connsiteX156" fmla="*/ 460375 w 892174"/>
                <a:gd name="connsiteY156" fmla="*/ 654051 h 1441451"/>
                <a:gd name="connsiteX157" fmla="*/ 460375 w 892174"/>
                <a:gd name="connsiteY157" fmla="*/ 657226 h 1441451"/>
                <a:gd name="connsiteX158" fmla="*/ 460375 w 892174"/>
                <a:gd name="connsiteY158" fmla="*/ 663576 h 1441451"/>
                <a:gd name="connsiteX159" fmla="*/ 463550 w 892174"/>
                <a:gd name="connsiteY159" fmla="*/ 663576 h 1441451"/>
                <a:gd name="connsiteX160" fmla="*/ 463550 w 892174"/>
                <a:gd name="connsiteY160" fmla="*/ 666751 h 1441451"/>
                <a:gd name="connsiteX161" fmla="*/ 466725 w 892174"/>
                <a:gd name="connsiteY161" fmla="*/ 666751 h 1441451"/>
                <a:gd name="connsiteX162" fmla="*/ 466725 w 892174"/>
                <a:gd name="connsiteY162" fmla="*/ 669926 h 1441451"/>
                <a:gd name="connsiteX163" fmla="*/ 463550 w 892174"/>
                <a:gd name="connsiteY163" fmla="*/ 676276 h 1441451"/>
                <a:gd name="connsiteX164" fmla="*/ 463550 w 892174"/>
                <a:gd name="connsiteY164" fmla="*/ 679451 h 1441451"/>
                <a:gd name="connsiteX165" fmla="*/ 460375 w 892174"/>
                <a:gd name="connsiteY165" fmla="*/ 679451 h 1441451"/>
                <a:gd name="connsiteX166" fmla="*/ 454025 w 892174"/>
                <a:gd name="connsiteY166" fmla="*/ 695326 h 1441451"/>
                <a:gd name="connsiteX167" fmla="*/ 450850 w 892174"/>
                <a:gd name="connsiteY167" fmla="*/ 698501 h 1441451"/>
                <a:gd name="connsiteX168" fmla="*/ 454025 w 892174"/>
                <a:gd name="connsiteY168" fmla="*/ 698501 h 1441451"/>
                <a:gd name="connsiteX169" fmla="*/ 460375 w 892174"/>
                <a:gd name="connsiteY169" fmla="*/ 695326 h 1441451"/>
                <a:gd name="connsiteX170" fmla="*/ 463550 w 892174"/>
                <a:gd name="connsiteY170" fmla="*/ 698501 h 1441451"/>
                <a:gd name="connsiteX171" fmla="*/ 466725 w 892174"/>
                <a:gd name="connsiteY171" fmla="*/ 698501 h 1441451"/>
                <a:gd name="connsiteX172" fmla="*/ 476250 w 892174"/>
                <a:gd name="connsiteY172" fmla="*/ 714376 h 1441451"/>
                <a:gd name="connsiteX173" fmla="*/ 476250 w 892174"/>
                <a:gd name="connsiteY173" fmla="*/ 717551 h 1441451"/>
                <a:gd name="connsiteX174" fmla="*/ 479425 w 892174"/>
                <a:gd name="connsiteY174" fmla="*/ 717551 h 1441451"/>
                <a:gd name="connsiteX175" fmla="*/ 479425 w 892174"/>
                <a:gd name="connsiteY175" fmla="*/ 720726 h 1441451"/>
                <a:gd name="connsiteX176" fmla="*/ 488950 w 892174"/>
                <a:gd name="connsiteY176" fmla="*/ 717551 h 1441451"/>
                <a:gd name="connsiteX177" fmla="*/ 492125 w 892174"/>
                <a:gd name="connsiteY177" fmla="*/ 714376 h 1441451"/>
                <a:gd name="connsiteX178" fmla="*/ 492125 w 892174"/>
                <a:gd name="connsiteY178" fmla="*/ 711201 h 1441451"/>
                <a:gd name="connsiteX179" fmla="*/ 495300 w 892174"/>
                <a:gd name="connsiteY179" fmla="*/ 708026 h 1441451"/>
                <a:gd name="connsiteX180" fmla="*/ 498475 w 892174"/>
                <a:gd name="connsiteY180" fmla="*/ 708026 h 1441451"/>
                <a:gd name="connsiteX181" fmla="*/ 504825 w 892174"/>
                <a:gd name="connsiteY181" fmla="*/ 704851 h 1441451"/>
                <a:gd name="connsiteX182" fmla="*/ 508000 w 892174"/>
                <a:gd name="connsiteY182" fmla="*/ 708026 h 1441451"/>
                <a:gd name="connsiteX183" fmla="*/ 517525 w 892174"/>
                <a:gd name="connsiteY183" fmla="*/ 698501 h 1441451"/>
                <a:gd name="connsiteX184" fmla="*/ 527050 w 892174"/>
                <a:gd name="connsiteY184" fmla="*/ 692151 h 1441451"/>
                <a:gd name="connsiteX185" fmla="*/ 527050 w 892174"/>
                <a:gd name="connsiteY185" fmla="*/ 688976 h 1441451"/>
                <a:gd name="connsiteX186" fmla="*/ 536575 w 892174"/>
                <a:gd name="connsiteY186" fmla="*/ 682626 h 1441451"/>
                <a:gd name="connsiteX187" fmla="*/ 539750 w 892174"/>
                <a:gd name="connsiteY187" fmla="*/ 685801 h 1441451"/>
                <a:gd name="connsiteX188" fmla="*/ 539750 w 892174"/>
                <a:gd name="connsiteY188" fmla="*/ 688976 h 1441451"/>
                <a:gd name="connsiteX189" fmla="*/ 542925 w 892174"/>
                <a:gd name="connsiteY189" fmla="*/ 698501 h 1441451"/>
                <a:gd name="connsiteX190" fmla="*/ 549275 w 892174"/>
                <a:gd name="connsiteY190" fmla="*/ 698501 h 1441451"/>
                <a:gd name="connsiteX191" fmla="*/ 552450 w 892174"/>
                <a:gd name="connsiteY191" fmla="*/ 701676 h 1441451"/>
                <a:gd name="connsiteX192" fmla="*/ 552450 w 892174"/>
                <a:gd name="connsiteY192" fmla="*/ 704851 h 1441451"/>
                <a:gd name="connsiteX193" fmla="*/ 555625 w 892174"/>
                <a:gd name="connsiteY193" fmla="*/ 704851 h 1441451"/>
                <a:gd name="connsiteX194" fmla="*/ 555625 w 892174"/>
                <a:gd name="connsiteY194" fmla="*/ 708026 h 1441451"/>
                <a:gd name="connsiteX195" fmla="*/ 552450 w 892174"/>
                <a:gd name="connsiteY195" fmla="*/ 708026 h 1441451"/>
                <a:gd name="connsiteX196" fmla="*/ 552450 w 892174"/>
                <a:gd name="connsiteY196" fmla="*/ 711201 h 1441451"/>
                <a:gd name="connsiteX197" fmla="*/ 549275 w 892174"/>
                <a:gd name="connsiteY197" fmla="*/ 717551 h 1441451"/>
                <a:gd name="connsiteX198" fmla="*/ 549275 w 892174"/>
                <a:gd name="connsiteY198" fmla="*/ 720726 h 1441451"/>
                <a:gd name="connsiteX199" fmla="*/ 552450 w 892174"/>
                <a:gd name="connsiteY199" fmla="*/ 720726 h 1441451"/>
                <a:gd name="connsiteX200" fmla="*/ 555625 w 892174"/>
                <a:gd name="connsiteY200" fmla="*/ 720726 h 1441451"/>
                <a:gd name="connsiteX201" fmla="*/ 558800 w 892174"/>
                <a:gd name="connsiteY201" fmla="*/ 727076 h 1441451"/>
                <a:gd name="connsiteX202" fmla="*/ 555625 w 892174"/>
                <a:gd name="connsiteY202" fmla="*/ 730251 h 1441451"/>
                <a:gd name="connsiteX203" fmla="*/ 552450 w 892174"/>
                <a:gd name="connsiteY203" fmla="*/ 733426 h 1441451"/>
                <a:gd name="connsiteX204" fmla="*/ 555625 w 892174"/>
                <a:gd name="connsiteY204" fmla="*/ 742951 h 1441451"/>
                <a:gd name="connsiteX205" fmla="*/ 555625 w 892174"/>
                <a:gd name="connsiteY205" fmla="*/ 752476 h 1441451"/>
                <a:gd name="connsiteX206" fmla="*/ 555625 w 892174"/>
                <a:gd name="connsiteY206" fmla="*/ 758826 h 1441451"/>
                <a:gd name="connsiteX207" fmla="*/ 558800 w 892174"/>
                <a:gd name="connsiteY207" fmla="*/ 762001 h 1441451"/>
                <a:gd name="connsiteX208" fmla="*/ 561975 w 892174"/>
                <a:gd name="connsiteY208" fmla="*/ 765176 h 1441451"/>
                <a:gd name="connsiteX209" fmla="*/ 561975 w 892174"/>
                <a:gd name="connsiteY209" fmla="*/ 768351 h 1441451"/>
                <a:gd name="connsiteX210" fmla="*/ 565150 w 892174"/>
                <a:gd name="connsiteY210" fmla="*/ 774701 h 1441451"/>
                <a:gd name="connsiteX211" fmla="*/ 571500 w 892174"/>
                <a:gd name="connsiteY211" fmla="*/ 787401 h 1441451"/>
                <a:gd name="connsiteX212" fmla="*/ 568325 w 892174"/>
                <a:gd name="connsiteY212" fmla="*/ 790576 h 1441451"/>
                <a:gd name="connsiteX213" fmla="*/ 571500 w 892174"/>
                <a:gd name="connsiteY213" fmla="*/ 793751 h 1441451"/>
                <a:gd name="connsiteX214" fmla="*/ 571500 w 892174"/>
                <a:gd name="connsiteY214" fmla="*/ 800101 h 1441451"/>
                <a:gd name="connsiteX215" fmla="*/ 574675 w 892174"/>
                <a:gd name="connsiteY215" fmla="*/ 803276 h 1441451"/>
                <a:gd name="connsiteX216" fmla="*/ 581025 w 892174"/>
                <a:gd name="connsiteY216" fmla="*/ 812801 h 1441451"/>
                <a:gd name="connsiteX217" fmla="*/ 584200 w 892174"/>
                <a:gd name="connsiteY217" fmla="*/ 812801 h 1441451"/>
                <a:gd name="connsiteX218" fmla="*/ 587375 w 892174"/>
                <a:gd name="connsiteY218" fmla="*/ 815976 h 1441451"/>
                <a:gd name="connsiteX219" fmla="*/ 584200 w 892174"/>
                <a:gd name="connsiteY219" fmla="*/ 822326 h 1441451"/>
                <a:gd name="connsiteX220" fmla="*/ 584200 w 892174"/>
                <a:gd name="connsiteY220" fmla="*/ 825501 h 1441451"/>
                <a:gd name="connsiteX221" fmla="*/ 584200 w 892174"/>
                <a:gd name="connsiteY221" fmla="*/ 831851 h 1441451"/>
                <a:gd name="connsiteX222" fmla="*/ 581025 w 892174"/>
                <a:gd name="connsiteY222" fmla="*/ 835026 h 1441451"/>
                <a:gd name="connsiteX223" fmla="*/ 577850 w 892174"/>
                <a:gd name="connsiteY223" fmla="*/ 835026 h 1441451"/>
                <a:gd name="connsiteX224" fmla="*/ 574675 w 892174"/>
                <a:gd name="connsiteY224" fmla="*/ 835026 h 1441451"/>
                <a:gd name="connsiteX225" fmla="*/ 577850 w 892174"/>
                <a:gd name="connsiteY225" fmla="*/ 838201 h 1441451"/>
                <a:gd name="connsiteX226" fmla="*/ 577850 w 892174"/>
                <a:gd name="connsiteY226" fmla="*/ 841376 h 1441451"/>
                <a:gd name="connsiteX227" fmla="*/ 577850 w 892174"/>
                <a:gd name="connsiteY227" fmla="*/ 844551 h 1441451"/>
                <a:gd name="connsiteX228" fmla="*/ 581025 w 892174"/>
                <a:gd name="connsiteY228" fmla="*/ 850901 h 1441451"/>
                <a:gd name="connsiteX229" fmla="*/ 584200 w 892174"/>
                <a:gd name="connsiteY229" fmla="*/ 857251 h 1441451"/>
                <a:gd name="connsiteX230" fmla="*/ 593725 w 892174"/>
                <a:gd name="connsiteY230" fmla="*/ 863601 h 1441451"/>
                <a:gd name="connsiteX231" fmla="*/ 606425 w 892174"/>
                <a:gd name="connsiteY231" fmla="*/ 863601 h 1441451"/>
                <a:gd name="connsiteX232" fmla="*/ 609600 w 892174"/>
                <a:gd name="connsiteY232" fmla="*/ 866776 h 1441451"/>
                <a:gd name="connsiteX233" fmla="*/ 612775 w 892174"/>
                <a:gd name="connsiteY233" fmla="*/ 866776 h 1441451"/>
                <a:gd name="connsiteX234" fmla="*/ 622300 w 892174"/>
                <a:gd name="connsiteY234" fmla="*/ 873126 h 1441451"/>
                <a:gd name="connsiteX235" fmla="*/ 622300 w 892174"/>
                <a:gd name="connsiteY235" fmla="*/ 876301 h 1441451"/>
                <a:gd name="connsiteX236" fmla="*/ 619125 w 892174"/>
                <a:gd name="connsiteY236" fmla="*/ 876301 h 1441451"/>
                <a:gd name="connsiteX237" fmla="*/ 619125 w 892174"/>
                <a:gd name="connsiteY237" fmla="*/ 879476 h 1441451"/>
                <a:gd name="connsiteX238" fmla="*/ 622300 w 892174"/>
                <a:gd name="connsiteY238" fmla="*/ 882651 h 1441451"/>
                <a:gd name="connsiteX239" fmla="*/ 625475 w 892174"/>
                <a:gd name="connsiteY239" fmla="*/ 895351 h 1441451"/>
                <a:gd name="connsiteX240" fmla="*/ 628650 w 892174"/>
                <a:gd name="connsiteY240" fmla="*/ 901701 h 1441451"/>
                <a:gd name="connsiteX241" fmla="*/ 625475 w 892174"/>
                <a:gd name="connsiteY241" fmla="*/ 904876 h 1441451"/>
                <a:gd name="connsiteX242" fmla="*/ 622300 w 892174"/>
                <a:gd name="connsiteY242" fmla="*/ 904876 h 1441451"/>
                <a:gd name="connsiteX243" fmla="*/ 622300 w 892174"/>
                <a:gd name="connsiteY243" fmla="*/ 908051 h 1441451"/>
                <a:gd name="connsiteX244" fmla="*/ 625475 w 892174"/>
                <a:gd name="connsiteY244" fmla="*/ 917576 h 1441451"/>
                <a:gd name="connsiteX245" fmla="*/ 628650 w 892174"/>
                <a:gd name="connsiteY245" fmla="*/ 920751 h 1441451"/>
                <a:gd name="connsiteX246" fmla="*/ 628650 w 892174"/>
                <a:gd name="connsiteY246" fmla="*/ 923926 h 1441451"/>
                <a:gd name="connsiteX247" fmla="*/ 628650 w 892174"/>
                <a:gd name="connsiteY247" fmla="*/ 927101 h 1441451"/>
                <a:gd name="connsiteX248" fmla="*/ 628650 w 892174"/>
                <a:gd name="connsiteY248" fmla="*/ 930276 h 1441451"/>
                <a:gd name="connsiteX249" fmla="*/ 628650 w 892174"/>
                <a:gd name="connsiteY249" fmla="*/ 936626 h 1441451"/>
                <a:gd name="connsiteX250" fmla="*/ 628650 w 892174"/>
                <a:gd name="connsiteY250" fmla="*/ 939801 h 1441451"/>
                <a:gd name="connsiteX251" fmla="*/ 631825 w 892174"/>
                <a:gd name="connsiteY251" fmla="*/ 939801 h 1441451"/>
                <a:gd name="connsiteX252" fmla="*/ 631825 w 892174"/>
                <a:gd name="connsiteY252" fmla="*/ 942976 h 1441451"/>
                <a:gd name="connsiteX253" fmla="*/ 647700 w 892174"/>
                <a:gd name="connsiteY253" fmla="*/ 958851 h 1441451"/>
                <a:gd name="connsiteX254" fmla="*/ 650874 w 892174"/>
                <a:gd name="connsiteY254" fmla="*/ 955677 h 1441451"/>
                <a:gd name="connsiteX255" fmla="*/ 650874 w 892174"/>
                <a:gd name="connsiteY255" fmla="*/ 955676 h 1441451"/>
                <a:gd name="connsiteX256" fmla="*/ 650874 w 892174"/>
                <a:gd name="connsiteY256" fmla="*/ 952501 h 1441451"/>
                <a:gd name="connsiteX257" fmla="*/ 650874 w 892174"/>
                <a:gd name="connsiteY257" fmla="*/ 949326 h 1441451"/>
                <a:gd name="connsiteX258" fmla="*/ 650874 w 892174"/>
                <a:gd name="connsiteY258" fmla="*/ 946151 h 1441451"/>
                <a:gd name="connsiteX259" fmla="*/ 650874 w 892174"/>
                <a:gd name="connsiteY259" fmla="*/ 942976 h 1441451"/>
                <a:gd name="connsiteX260" fmla="*/ 660399 w 892174"/>
                <a:gd name="connsiteY260" fmla="*/ 936626 h 1441451"/>
                <a:gd name="connsiteX261" fmla="*/ 666749 w 892174"/>
                <a:gd name="connsiteY261" fmla="*/ 933451 h 1441451"/>
                <a:gd name="connsiteX262" fmla="*/ 682624 w 892174"/>
                <a:gd name="connsiteY262" fmla="*/ 939801 h 1441451"/>
                <a:gd name="connsiteX263" fmla="*/ 685799 w 892174"/>
                <a:gd name="connsiteY263" fmla="*/ 939801 h 1441451"/>
                <a:gd name="connsiteX264" fmla="*/ 688974 w 892174"/>
                <a:gd name="connsiteY264" fmla="*/ 939801 h 1441451"/>
                <a:gd name="connsiteX265" fmla="*/ 698499 w 892174"/>
                <a:gd name="connsiteY265" fmla="*/ 942976 h 1441451"/>
                <a:gd name="connsiteX266" fmla="*/ 701674 w 892174"/>
                <a:gd name="connsiteY266" fmla="*/ 942976 h 1441451"/>
                <a:gd name="connsiteX267" fmla="*/ 708024 w 892174"/>
                <a:gd name="connsiteY267" fmla="*/ 949326 h 1441451"/>
                <a:gd name="connsiteX268" fmla="*/ 711199 w 892174"/>
                <a:gd name="connsiteY268" fmla="*/ 949326 h 1441451"/>
                <a:gd name="connsiteX269" fmla="*/ 714374 w 892174"/>
                <a:gd name="connsiteY269" fmla="*/ 946151 h 1441451"/>
                <a:gd name="connsiteX270" fmla="*/ 714374 w 892174"/>
                <a:gd name="connsiteY270" fmla="*/ 942976 h 1441451"/>
                <a:gd name="connsiteX271" fmla="*/ 717549 w 892174"/>
                <a:gd name="connsiteY271" fmla="*/ 939801 h 1441451"/>
                <a:gd name="connsiteX272" fmla="*/ 717549 w 892174"/>
                <a:gd name="connsiteY272" fmla="*/ 936626 h 1441451"/>
                <a:gd name="connsiteX273" fmla="*/ 717549 w 892174"/>
                <a:gd name="connsiteY273" fmla="*/ 933451 h 1441451"/>
                <a:gd name="connsiteX274" fmla="*/ 727074 w 892174"/>
                <a:gd name="connsiteY274" fmla="*/ 930276 h 1441451"/>
                <a:gd name="connsiteX275" fmla="*/ 730249 w 892174"/>
                <a:gd name="connsiteY275" fmla="*/ 930276 h 1441451"/>
                <a:gd name="connsiteX276" fmla="*/ 733424 w 892174"/>
                <a:gd name="connsiteY276" fmla="*/ 930276 h 1441451"/>
                <a:gd name="connsiteX277" fmla="*/ 733424 w 892174"/>
                <a:gd name="connsiteY277" fmla="*/ 933451 h 1441451"/>
                <a:gd name="connsiteX278" fmla="*/ 736599 w 892174"/>
                <a:gd name="connsiteY278" fmla="*/ 936626 h 1441451"/>
                <a:gd name="connsiteX279" fmla="*/ 739774 w 892174"/>
                <a:gd name="connsiteY279" fmla="*/ 936626 h 1441451"/>
                <a:gd name="connsiteX280" fmla="*/ 755649 w 892174"/>
                <a:gd name="connsiteY280" fmla="*/ 939801 h 1441451"/>
                <a:gd name="connsiteX281" fmla="*/ 771524 w 892174"/>
                <a:gd name="connsiteY281" fmla="*/ 939801 h 1441451"/>
                <a:gd name="connsiteX282" fmla="*/ 771524 w 892174"/>
                <a:gd name="connsiteY282" fmla="*/ 936626 h 1441451"/>
                <a:gd name="connsiteX283" fmla="*/ 774699 w 892174"/>
                <a:gd name="connsiteY283" fmla="*/ 939801 h 1441451"/>
                <a:gd name="connsiteX284" fmla="*/ 784224 w 892174"/>
                <a:gd name="connsiteY284" fmla="*/ 936626 h 1441451"/>
                <a:gd name="connsiteX285" fmla="*/ 784224 w 892174"/>
                <a:gd name="connsiteY285" fmla="*/ 939801 h 1441451"/>
                <a:gd name="connsiteX286" fmla="*/ 787399 w 892174"/>
                <a:gd name="connsiteY286" fmla="*/ 946151 h 1441451"/>
                <a:gd name="connsiteX287" fmla="*/ 787399 w 892174"/>
                <a:gd name="connsiteY287" fmla="*/ 949326 h 1441451"/>
                <a:gd name="connsiteX288" fmla="*/ 790574 w 892174"/>
                <a:gd name="connsiteY288" fmla="*/ 949326 h 1441451"/>
                <a:gd name="connsiteX289" fmla="*/ 800099 w 892174"/>
                <a:gd name="connsiteY289" fmla="*/ 942976 h 1441451"/>
                <a:gd name="connsiteX290" fmla="*/ 806449 w 892174"/>
                <a:gd name="connsiteY290" fmla="*/ 942976 h 1441451"/>
                <a:gd name="connsiteX291" fmla="*/ 809624 w 892174"/>
                <a:gd name="connsiteY291" fmla="*/ 942976 h 1441451"/>
                <a:gd name="connsiteX292" fmla="*/ 812799 w 892174"/>
                <a:gd name="connsiteY292" fmla="*/ 942976 h 1441451"/>
                <a:gd name="connsiteX293" fmla="*/ 815974 w 892174"/>
                <a:gd name="connsiteY293" fmla="*/ 942976 h 1441451"/>
                <a:gd name="connsiteX294" fmla="*/ 822324 w 892174"/>
                <a:gd name="connsiteY294" fmla="*/ 942976 h 1441451"/>
                <a:gd name="connsiteX295" fmla="*/ 825499 w 892174"/>
                <a:gd name="connsiteY295" fmla="*/ 946151 h 1441451"/>
                <a:gd name="connsiteX296" fmla="*/ 828674 w 892174"/>
                <a:gd name="connsiteY296" fmla="*/ 946151 h 1441451"/>
                <a:gd name="connsiteX297" fmla="*/ 831849 w 892174"/>
                <a:gd name="connsiteY297" fmla="*/ 939801 h 1441451"/>
                <a:gd name="connsiteX298" fmla="*/ 831849 w 892174"/>
                <a:gd name="connsiteY298" fmla="*/ 936626 h 1441451"/>
                <a:gd name="connsiteX299" fmla="*/ 831849 w 892174"/>
                <a:gd name="connsiteY299" fmla="*/ 927101 h 1441451"/>
                <a:gd name="connsiteX300" fmla="*/ 838199 w 892174"/>
                <a:gd name="connsiteY300" fmla="*/ 917576 h 1441451"/>
                <a:gd name="connsiteX301" fmla="*/ 841374 w 892174"/>
                <a:gd name="connsiteY301" fmla="*/ 917576 h 1441451"/>
                <a:gd name="connsiteX302" fmla="*/ 847724 w 892174"/>
                <a:gd name="connsiteY302" fmla="*/ 914401 h 1441451"/>
                <a:gd name="connsiteX303" fmla="*/ 854074 w 892174"/>
                <a:gd name="connsiteY303" fmla="*/ 911226 h 1441451"/>
                <a:gd name="connsiteX304" fmla="*/ 857249 w 892174"/>
                <a:gd name="connsiteY304" fmla="*/ 914401 h 1441451"/>
                <a:gd name="connsiteX305" fmla="*/ 857249 w 892174"/>
                <a:gd name="connsiteY305" fmla="*/ 917576 h 1441451"/>
                <a:gd name="connsiteX306" fmla="*/ 860424 w 892174"/>
                <a:gd name="connsiteY306" fmla="*/ 917576 h 1441451"/>
                <a:gd name="connsiteX307" fmla="*/ 866774 w 892174"/>
                <a:gd name="connsiteY307" fmla="*/ 927101 h 1441451"/>
                <a:gd name="connsiteX308" fmla="*/ 873124 w 892174"/>
                <a:gd name="connsiteY308" fmla="*/ 936626 h 1441451"/>
                <a:gd name="connsiteX309" fmla="*/ 873124 w 892174"/>
                <a:gd name="connsiteY309" fmla="*/ 939801 h 1441451"/>
                <a:gd name="connsiteX310" fmla="*/ 869949 w 892174"/>
                <a:gd name="connsiteY310" fmla="*/ 939801 h 1441451"/>
                <a:gd name="connsiteX311" fmla="*/ 873124 w 892174"/>
                <a:gd name="connsiteY311" fmla="*/ 946151 h 1441451"/>
                <a:gd name="connsiteX312" fmla="*/ 879474 w 892174"/>
                <a:gd name="connsiteY312" fmla="*/ 955676 h 1441451"/>
                <a:gd name="connsiteX313" fmla="*/ 879474 w 892174"/>
                <a:gd name="connsiteY313" fmla="*/ 958851 h 1441451"/>
                <a:gd name="connsiteX314" fmla="*/ 882649 w 892174"/>
                <a:gd name="connsiteY314" fmla="*/ 962026 h 1441451"/>
                <a:gd name="connsiteX315" fmla="*/ 882649 w 892174"/>
                <a:gd name="connsiteY315" fmla="*/ 965201 h 1441451"/>
                <a:gd name="connsiteX316" fmla="*/ 885824 w 892174"/>
                <a:gd name="connsiteY316" fmla="*/ 965201 h 1441451"/>
                <a:gd name="connsiteX317" fmla="*/ 885824 w 892174"/>
                <a:gd name="connsiteY317" fmla="*/ 968376 h 1441451"/>
                <a:gd name="connsiteX318" fmla="*/ 888999 w 892174"/>
                <a:gd name="connsiteY318" fmla="*/ 968376 h 1441451"/>
                <a:gd name="connsiteX319" fmla="*/ 892174 w 892174"/>
                <a:gd name="connsiteY319" fmla="*/ 968376 h 1441451"/>
                <a:gd name="connsiteX320" fmla="*/ 892174 w 892174"/>
                <a:gd name="connsiteY320" fmla="*/ 974726 h 1441451"/>
                <a:gd name="connsiteX321" fmla="*/ 888999 w 892174"/>
                <a:gd name="connsiteY321" fmla="*/ 990601 h 1441451"/>
                <a:gd name="connsiteX322" fmla="*/ 888999 w 892174"/>
                <a:gd name="connsiteY322" fmla="*/ 996951 h 1441451"/>
                <a:gd name="connsiteX323" fmla="*/ 885824 w 892174"/>
                <a:gd name="connsiteY323" fmla="*/ 1009651 h 1441451"/>
                <a:gd name="connsiteX324" fmla="*/ 885824 w 892174"/>
                <a:gd name="connsiteY324" fmla="*/ 1025526 h 1441451"/>
                <a:gd name="connsiteX325" fmla="*/ 882649 w 892174"/>
                <a:gd name="connsiteY325" fmla="*/ 1041401 h 1441451"/>
                <a:gd name="connsiteX326" fmla="*/ 879474 w 892174"/>
                <a:gd name="connsiteY326" fmla="*/ 1060451 h 1441451"/>
                <a:gd name="connsiteX327" fmla="*/ 879474 w 892174"/>
                <a:gd name="connsiteY327" fmla="*/ 1063626 h 1441451"/>
                <a:gd name="connsiteX328" fmla="*/ 879474 w 892174"/>
                <a:gd name="connsiteY328" fmla="*/ 1076326 h 1441451"/>
                <a:gd name="connsiteX329" fmla="*/ 873124 w 892174"/>
                <a:gd name="connsiteY329" fmla="*/ 1130301 h 1441451"/>
                <a:gd name="connsiteX330" fmla="*/ 869949 w 892174"/>
                <a:gd name="connsiteY330" fmla="*/ 1139826 h 1441451"/>
                <a:gd name="connsiteX331" fmla="*/ 869949 w 892174"/>
                <a:gd name="connsiteY331" fmla="*/ 1143001 h 1441451"/>
                <a:gd name="connsiteX332" fmla="*/ 869949 w 892174"/>
                <a:gd name="connsiteY332" fmla="*/ 1146176 h 1441451"/>
                <a:gd name="connsiteX333" fmla="*/ 869949 w 892174"/>
                <a:gd name="connsiteY333" fmla="*/ 1149351 h 1441451"/>
                <a:gd name="connsiteX334" fmla="*/ 869950 w 892174"/>
                <a:gd name="connsiteY334" fmla="*/ 1149351 h 1441451"/>
                <a:gd name="connsiteX335" fmla="*/ 869950 w 892174"/>
                <a:gd name="connsiteY335" fmla="*/ 1152526 h 1441451"/>
                <a:gd name="connsiteX336" fmla="*/ 869950 w 892174"/>
                <a:gd name="connsiteY336" fmla="*/ 1158876 h 1441451"/>
                <a:gd name="connsiteX337" fmla="*/ 866775 w 892174"/>
                <a:gd name="connsiteY337" fmla="*/ 1177926 h 1441451"/>
                <a:gd name="connsiteX338" fmla="*/ 866775 w 892174"/>
                <a:gd name="connsiteY338" fmla="*/ 1181101 h 1441451"/>
                <a:gd name="connsiteX339" fmla="*/ 866775 w 892174"/>
                <a:gd name="connsiteY339" fmla="*/ 1184276 h 1441451"/>
                <a:gd name="connsiteX340" fmla="*/ 866775 w 892174"/>
                <a:gd name="connsiteY340" fmla="*/ 1190626 h 1441451"/>
                <a:gd name="connsiteX341" fmla="*/ 863600 w 892174"/>
                <a:gd name="connsiteY341" fmla="*/ 1203326 h 1441451"/>
                <a:gd name="connsiteX342" fmla="*/ 860425 w 892174"/>
                <a:gd name="connsiteY342" fmla="*/ 1216026 h 1441451"/>
                <a:gd name="connsiteX343" fmla="*/ 860425 w 892174"/>
                <a:gd name="connsiteY343" fmla="*/ 1222376 h 1441451"/>
                <a:gd name="connsiteX344" fmla="*/ 860425 w 892174"/>
                <a:gd name="connsiteY344" fmla="*/ 1228726 h 1441451"/>
                <a:gd name="connsiteX345" fmla="*/ 860425 w 892174"/>
                <a:gd name="connsiteY345" fmla="*/ 1231901 h 1441451"/>
                <a:gd name="connsiteX346" fmla="*/ 857250 w 892174"/>
                <a:gd name="connsiteY346" fmla="*/ 1244601 h 1441451"/>
                <a:gd name="connsiteX347" fmla="*/ 857250 w 892174"/>
                <a:gd name="connsiteY347" fmla="*/ 1263651 h 1441451"/>
                <a:gd name="connsiteX348" fmla="*/ 854075 w 892174"/>
                <a:gd name="connsiteY348" fmla="*/ 1285876 h 1441451"/>
                <a:gd name="connsiteX349" fmla="*/ 847725 w 892174"/>
                <a:gd name="connsiteY349" fmla="*/ 1323976 h 1441451"/>
                <a:gd name="connsiteX350" fmla="*/ 844550 w 892174"/>
                <a:gd name="connsiteY350" fmla="*/ 1343026 h 1441451"/>
                <a:gd name="connsiteX351" fmla="*/ 844550 w 892174"/>
                <a:gd name="connsiteY351" fmla="*/ 1346201 h 1441451"/>
                <a:gd name="connsiteX352" fmla="*/ 844550 w 892174"/>
                <a:gd name="connsiteY352" fmla="*/ 1362076 h 1441451"/>
                <a:gd name="connsiteX353" fmla="*/ 841375 w 892174"/>
                <a:gd name="connsiteY353" fmla="*/ 1377951 h 1441451"/>
                <a:gd name="connsiteX354" fmla="*/ 838200 w 892174"/>
                <a:gd name="connsiteY354" fmla="*/ 1397001 h 1441451"/>
                <a:gd name="connsiteX355" fmla="*/ 838200 w 892174"/>
                <a:gd name="connsiteY355" fmla="*/ 1412876 h 1441451"/>
                <a:gd name="connsiteX356" fmla="*/ 835025 w 892174"/>
                <a:gd name="connsiteY356" fmla="*/ 1435101 h 1441451"/>
                <a:gd name="connsiteX357" fmla="*/ 835025 w 892174"/>
                <a:gd name="connsiteY357" fmla="*/ 1438276 h 1441451"/>
                <a:gd name="connsiteX358" fmla="*/ 835025 w 892174"/>
                <a:gd name="connsiteY358" fmla="*/ 1441451 h 1441451"/>
                <a:gd name="connsiteX359" fmla="*/ 822325 w 892174"/>
                <a:gd name="connsiteY359" fmla="*/ 1438276 h 1441451"/>
                <a:gd name="connsiteX360" fmla="*/ 803275 w 892174"/>
                <a:gd name="connsiteY360" fmla="*/ 1435101 h 1441451"/>
                <a:gd name="connsiteX361" fmla="*/ 781050 w 892174"/>
                <a:gd name="connsiteY361" fmla="*/ 1435101 h 1441451"/>
                <a:gd name="connsiteX362" fmla="*/ 768350 w 892174"/>
                <a:gd name="connsiteY362" fmla="*/ 1431926 h 1441451"/>
                <a:gd name="connsiteX363" fmla="*/ 730250 w 892174"/>
                <a:gd name="connsiteY363" fmla="*/ 1425576 h 1441451"/>
                <a:gd name="connsiteX364" fmla="*/ 692150 w 892174"/>
                <a:gd name="connsiteY364" fmla="*/ 1422401 h 1441451"/>
                <a:gd name="connsiteX365" fmla="*/ 685800 w 892174"/>
                <a:gd name="connsiteY365" fmla="*/ 1422401 h 1441451"/>
                <a:gd name="connsiteX366" fmla="*/ 676275 w 892174"/>
                <a:gd name="connsiteY366" fmla="*/ 1419226 h 1441451"/>
                <a:gd name="connsiteX367" fmla="*/ 673100 w 892174"/>
                <a:gd name="connsiteY367" fmla="*/ 1419226 h 1441451"/>
                <a:gd name="connsiteX368" fmla="*/ 669925 w 892174"/>
                <a:gd name="connsiteY368" fmla="*/ 1419226 h 1441451"/>
                <a:gd name="connsiteX369" fmla="*/ 650875 w 892174"/>
                <a:gd name="connsiteY369" fmla="*/ 1416051 h 1441451"/>
                <a:gd name="connsiteX370" fmla="*/ 631825 w 892174"/>
                <a:gd name="connsiteY370" fmla="*/ 1412876 h 1441451"/>
                <a:gd name="connsiteX371" fmla="*/ 587375 w 892174"/>
                <a:gd name="connsiteY371" fmla="*/ 1406526 h 1441451"/>
                <a:gd name="connsiteX372" fmla="*/ 565150 w 892174"/>
                <a:gd name="connsiteY372" fmla="*/ 1403351 h 1441451"/>
                <a:gd name="connsiteX373" fmla="*/ 558800 w 892174"/>
                <a:gd name="connsiteY373" fmla="*/ 1403351 h 1441451"/>
                <a:gd name="connsiteX374" fmla="*/ 552450 w 892174"/>
                <a:gd name="connsiteY374" fmla="*/ 1403351 h 1441451"/>
                <a:gd name="connsiteX375" fmla="*/ 530225 w 892174"/>
                <a:gd name="connsiteY375" fmla="*/ 1400176 h 1441451"/>
                <a:gd name="connsiteX376" fmla="*/ 508000 w 892174"/>
                <a:gd name="connsiteY376" fmla="*/ 1397001 h 1441451"/>
                <a:gd name="connsiteX377" fmla="*/ 444500 w 892174"/>
                <a:gd name="connsiteY377" fmla="*/ 1387476 h 1441451"/>
                <a:gd name="connsiteX378" fmla="*/ 438150 w 892174"/>
                <a:gd name="connsiteY378" fmla="*/ 1387476 h 1441451"/>
                <a:gd name="connsiteX379" fmla="*/ 434975 w 892174"/>
                <a:gd name="connsiteY379" fmla="*/ 1387476 h 1441451"/>
                <a:gd name="connsiteX380" fmla="*/ 434975 w 892174"/>
                <a:gd name="connsiteY380" fmla="*/ 1384301 h 1441451"/>
                <a:gd name="connsiteX381" fmla="*/ 425450 w 892174"/>
                <a:gd name="connsiteY381" fmla="*/ 1384301 h 1441451"/>
                <a:gd name="connsiteX382" fmla="*/ 415925 w 892174"/>
                <a:gd name="connsiteY382" fmla="*/ 1381126 h 1441451"/>
                <a:gd name="connsiteX383" fmla="*/ 400050 w 892174"/>
                <a:gd name="connsiteY383" fmla="*/ 1377951 h 1441451"/>
                <a:gd name="connsiteX384" fmla="*/ 381000 w 892174"/>
                <a:gd name="connsiteY384" fmla="*/ 1377951 h 1441451"/>
                <a:gd name="connsiteX385" fmla="*/ 368300 w 892174"/>
                <a:gd name="connsiteY385" fmla="*/ 1374776 h 1441451"/>
                <a:gd name="connsiteX386" fmla="*/ 355600 w 892174"/>
                <a:gd name="connsiteY386" fmla="*/ 1371601 h 1441451"/>
                <a:gd name="connsiteX387" fmla="*/ 352425 w 892174"/>
                <a:gd name="connsiteY387" fmla="*/ 1371601 h 1441451"/>
                <a:gd name="connsiteX388" fmla="*/ 349250 w 892174"/>
                <a:gd name="connsiteY388" fmla="*/ 1371601 h 1441451"/>
                <a:gd name="connsiteX389" fmla="*/ 346075 w 892174"/>
                <a:gd name="connsiteY389" fmla="*/ 1371601 h 1441451"/>
                <a:gd name="connsiteX390" fmla="*/ 336550 w 892174"/>
                <a:gd name="connsiteY390" fmla="*/ 1368426 h 1441451"/>
                <a:gd name="connsiteX391" fmla="*/ 320675 w 892174"/>
                <a:gd name="connsiteY391" fmla="*/ 1365251 h 1441451"/>
                <a:gd name="connsiteX392" fmla="*/ 314325 w 892174"/>
                <a:gd name="connsiteY392" fmla="*/ 1365251 h 1441451"/>
                <a:gd name="connsiteX393" fmla="*/ 311150 w 892174"/>
                <a:gd name="connsiteY393" fmla="*/ 1365251 h 1441451"/>
                <a:gd name="connsiteX394" fmla="*/ 292100 w 892174"/>
                <a:gd name="connsiteY394" fmla="*/ 1362076 h 1441451"/>
                <a:gd name="connsiteX395" fmla="*/ 282575 w 892174"/>
                <a:gd name="connsiteY395" fmla="*/ 1358901 h 1441451"/>
                <a:gd name="connsiteX396" fmla="*/ 276225 w 892174"/>
                <a:gd name="connsiteY396" fmla="*/ 1358901 h 1441451"/>
                <a:gd name="connsiteX397" fmla="*/ 273050 w 892174"/>
                <a:gd name="connsiteY397" fmla="*/ 1358901 h 1441451"/>
                <a:gd name="connsiteX398" fmla="*/ 266700 w 892174"/>
                <a:gd name="connsiteY398" fmla="*/ 1358901 h 1441451"/>
                <a:gd name="connsiteX399" fmla="*/ 263525 w 892174"/>
                <a:gd name="connsiteY399" fmla="*/ 1355726 h 1441451"/>
                <a:gd name="connsiteX400" fmla="*/ 260350 w 892174"/>
                <a:gd name="connsiteY400" fmla="*/ 1355726 h 1441451"/>
                <a:gd name="connsiteX401" fmla="*/ 238125 w 892174"/>
                <a:gd name="connsiteY401" fmla="*/ 1352551 h 1441451"/>
                <a:gd name="connsiteX402" fmla="*/ 231775 w 892174"/>
                <a:gd name="connsiteY402" fmla="*/ 1352551 h 1441451"/>
                <a:gd name="connsiteX403" fmla="*/ 187325 w 892174"/>
                <a:gd name="connsiteY403" fmla="*/ 1343026 h 1441451"/>
                <a:gd name="connsiteX404" fmla="*/ 158750 w 892174"/>
                <a:gd name="connsiteY404" fmla="*/ 1339851 h 1441451"/>
                <a:gd name="connsiteX405" fmla="*/ 155575 w 892174"/>
                <a:gd name="connsiteY405" fmla="*/ 1336676 h 1441451"/>
                <a:gd name="connsiteX406" fmla="*/ 152400 w 892174"/>
                <a:gd name="connsiteY406" fmla="*/ 1336676 h 1441451"/>
                <a:gd name="connsiteX407" fmla="*/ 142875 w 892174"/>
                <a:gd name="connsiteY407" fmla="*/ 1336676 h 1441451"/>
                <a:gd name="connsiteX408" fmla="*/ 114300 w 892174"/>
                <a:gd name="connsiteY408" fmla="*/ 1330326 h 1441451"/>
                <a:gd name="connsiteX409" fmla="*/ 92075 w 892174"/>
                <a:gd name="connsiteY409" fmla="*/ 1327151 h 1441451"/>
                <a:gd name="connsiteX410" fmla="*/ 88900 w 892174"/>
                <a:gd name="connsiteY410" fmla="*/ 1327151 h 1441451"/>
                <a:gd name="connsiteX411" fmla="*/ 79375 w 892174"/>
                <a:gd name="connsiteY411" fmla="*/ 1323976 h 1441451"/>
                <a:gd name="connsiteX412" fmla="*/ 73025 w 892174"/>
                <a:gd name="connsiteY412" fmla="*/ 1323976 h 1441451"/>
                <a:gd name="connsiteX413" fmla="*/ 34925 w 892174"/>
                <a:gd name="connsiteY413" fmla="*/ 1314451 h 1441451"/>
                <a:gd name="connsiteX414" fmla="*/ 12700 w 892174"/>
                <a:gd name="connsiteY414" fmla="*/ 1311276 h 1441451"/>
                <a:gd name="connsiteX415" fmla="*/ 0 w 892174"/>
                <a:gd name="connsiteY415" fmla="*/ 1308101 h 1441451"/>
                <a:gd name="connsiteX416" fmla="*/ 6350 w 892174"/>
                <a:gd name="connsiteY416" fmla="*/ 1276351 h 1441451"/>
                <a:gd name="connsiteX417" fmla="*/ 15875 w 892174"/>
                <a:gd name="connsiteY417" fmla="*/ 1222376 h 1441451"/>
                <a:gd name="connsiteX418" fmla="*/ 25400 w 892174"/>
                <a:gd name="connsiteY418" fmla="*/ 1181101 h 1441451"/>
                <a:gd name="connsiteX419" fmla="*/ 25400 w 892174"/>
                <a:gd name="connsiteY419" fmla="*/ 1174751 h 1441451"/>
                <a:gd name="connsiteX420" fmla="*/ 34925 w 892174"/>
                <a:gd name="connsiteY420" fmla="*/ 1120776 h 1441451"/>
                <a:gd name="connsiteX421" fmla="*/ 38100 w 892174"/>
                <a:gd name="connsiteY421" fmla="*/ 1111251 h 1441451"/>
                <a:gd name="connsiteX422" fmla="*/ 41275 w 892174"/>
                <a:gd name="connsiteY422" fmla="*/ 1098551 h 1441451"/>
                <a:gd name="connsiteX423" fmla="*/ 41275 w 892174"/>
                <a:gd name="connsiteY423" fmla="*/ 1092201 h 1441451"/>
                <a:gd name="connsiteX424" fmla="*/ 44450 w 892174"/>
                <a:gd name="connsiteY424" fmla="*/ 1076326 h 1441451"/>
                <a:gd name="connsiteX425" fmla="*/ 44450 w 892174"/>
                <a:gd name="connsiteY425" fmla="*/ 1073151 h 1441451"/>
                <a:gd name="connsiteX426" fmla="*/ 44450 w 892174"/>
                <a:gd name="connsiteY426" fmla="*/ 1069976 h 1441451"/>
                <a:gd name="connsiteX427" fmla="*/ 50800 w 892174"/>
                <a:gd name="connsiteY427" fmla="*/ 1047751 h 1441451"/>
                <a:gd name="connsiteX428" fmla="*/ 53975 w 892174"/>
                <a:gd name="connsiteY428" fmla="*/ 1028701 h 1441451"/>
                <a:gd name="connsiteX429" fmla="*/ 53975 w 892174"/>
                <a:gd name="connsiteY429" fmla="*/ 1022351 h 1441451"/>
                <a:gd name="connsiteX430" fmla="*/ 57150 w 892174"/>
                <a:gd name="connsiteY430" fmla="*/ 1012826 h 1441451"/>
                <a:gd name="connsiteX431" fmla="*/ 60325 w 892174"/>
                <a:gd name="connsiteY431" fmla="*/ 996951 h 1441451"/>
                <a:gd name="connsiteX432" fmla="*/ 60325 w 892174"/>
                <a:gd name="connsiteY432" fmla="*/ 993776 h 1441451"/>
                <a:gd name="connsiteX433" fmla="*/ 60325 w 892174"/>
                <a:gd name="connsiteY433" fmla="*/ 990601 h 1441451"/>
                <a:gd name="connsiteX434" fmla="*/ 60325 w 892174"/>
                <a:gd name="connsiteY434" fmla="*/ 987426 h 1441451"/>
                <a:gd name="connsiteX435" fmla="*/ 63500 w 892174"/>
                <a:gd name="connsiteY435" fmla="*/ 971551 h 1441451"/>
                <a:gd name="connsiteX436" fmla="*/ 63500 w 892174"/>
                <a:gd name="connsiteY436" fmla="*/ 965201 h 1441451"/>
                <a:gd name="connsiteX437" fmla="*/ 66675 w 892174"/>
                <a:gd name="connsiteY437" fmla="*/ 958851 h 1441451"/>
                <a:gd name="connsiteX438" fmla="*/ 73025 w 892174"/>
                <a:gd name="connsiteY438" fmla="*/ 955676 h 1441451"/>
                <a:gd name="connsiteX439" fmla="*/ 73026 w 892174"/>
                <a:gd name="connsiteY439" fmla="*/ 955676 h 1441451"/>
                <a:gd name="connsiteX440" fmla="*/ 73449 w 892174"/>
                <a:gd name="connsiteY440" fmla="*/ 954830 h 1441451"/>
                <a:gd name="connsiteX441" fmla="*/ 73449 w 892174"/>
                <a:gd name="connsiteY441" fmla="*/ 953656 h 1441451"/>
                <a:gd name="connsiteX442" fmla="*/ 74036 w 892174"/>
                <a:gd name="connsiteY442" fmla="*/ 953656 h 1441451"/>
                <a:gd name="connsiteX443" fmla="*/ 76201 w 892174"/>
                <a:gd name="connsiteY443" fmla="*/ 949326 h 1441451"/>
                <a:gd name="connsiteX444" fmla="*/ 82551 w 892174"/>
                <a:gd name="connsiteY444" fmla="*/ 936626 h 1441451"/>
                <a:gd name="connsiteX445" fmla="*/ 85726 w 892174"/>
                <a:gd name="connsiteY445" fmla="*/ 930276 h 1441451"/>
                <a:gd name="connsiteX446" fmla="*/ 85726 w 892174"/>
                <a:gd name="connsiteY446" fmla="*/ 927101 h 1441451"/>
                <a:gd name="connsiteX447" fmla="*/ 85726 w 892174"/>
                <a:gd name="connsiteY447" fmla="*/ 917576 h 1441451"/>
                <a:gd name="connsiteX448" fmla="*/ 95251 w 892174"/>
                <a:gd name="connsiteY448" fmla="*/ 908051 h 1441451"/>
                <a:gd name="connsiteX449" fmla="*/ 95250 w 892174"/>
                <a:gd name="connsiteY449" fmla="*/ 908051 h 1441451"/>
                <a:gd name="connsiteX450" fmla="*/ 95250 w 892174"/>
                <a:gd name="connsiteY450" fmla="*/ 904876 h 1441451"/>
                <a:gd name="connsiteX451" fmla="*/ 95250 w 892174"/>
                <a:gd name="connsiteY451" fmla="*/ 901701 h 1441451"/>
                <a:gd name="connsiteX452" fmla="*/ 85725 w 892174"/>
                <a:gd name="connsiteY452" fmla="*/ 889001 h 1441451"/>
                <a:gd name="connsiteX453" fmla="*/ 85725 w 892174"/>
                <a:gd name="connsiteY453" fmla="*/ 885826 h 1441451"/>
                <a:gd name="connsiteX454" fmla="*/ 66675 w 892174"/>
                <a:gd name="connsiteY454" fmla="*/ 879476 h 1441451"/>
                <a:gd name="connsiteX455" fmla="*/ 66675 w 892174"/>
                <a:gd name="connsiteY455" fmla="*/ 882651 h 1441451"/>
                <a:gd name="connsiteX456" fmla="*/ 63500 w 892174"/>
                <a:gd name="connsiteY456" fmla="*/ 882651 h 1441451"/>
                <a:gd name="connsiteX457" fmla="*/ 63500 w 892174"/>
                <a:gd name="connsiteY457" fmla="*/ 879476 h 1441451"/>
                <a:gd name="connsiteX458" fmla="*/ 60325 w 892174"/>
                <a:gd name="connsiteY458" fmla="*/ 879476 h 1441451"/>
                <a:gd name="connsiteX459" fmla="*/ 57150 w 892174"/>
                <a:gd name="connsiteY459" fmla="*/ 876301 h 1441451"/>
                <a:gd name="connsiteX460" fmla="*/ 57150 w 892174"/>
                <a:gd name="connsiteY460" fmla="*/ 873126 h 1441451"/>
                <a:gd name="connsiteX461" fmla="*/ 53975 w 892174"/>
                <a:gd name="connsiteY461" fmla="*/ 873126 h 1441451"/>
                <a:gd name="connsiteX462" fmla="*/ 53975 w 892174"/>
                <a:gd name="connsiteY462" fmla="*/ 869951 h 1441451"/>
                <a:gd name="connsiteX463" fmla="*/ 57150 w 892174"/>
                <a:gd name="connsiteY463" fmla="*/ 869951 h 1441451"/>
                <a:gd name="connsiteX464" fmla="*/ 60325 w 892174"/>
                <a:gd name="connsiteY464" fmla="*/ 869951 h 1441451"/>
                <a:gd name="connsiteX465" fmla="*/ 60325 w 892174"/>
                <a:gd name="connsiteY465" fmla="*/ 866776 h 1441451"/>
                <a:gd name="connsiteX466" fmla="*/ 60325 w 892174"/>
                <a:gd name="connsiteY466" fmla="*/ 863601 h 1441451"/>
                <a:gd name="connsiteX467" fmla="*/ 60325 w 892174"/>
                <a:gd name="connsiteY467" fmla="*/ 850901 h 1441451"/>
                <a:gd name="connsiteX468" fmla="*/ 63500 w 892174"/>
                <a:gd name="connsiteY468" fmla="*/ 838201 h 1441451"/>
                <a:gd name="connsiteX469" fmla="*/ 63500 w 892174"/>
                <a:gd name="connsiteY469" fmla="*/ 835026 h 1441451"/>
                <a:gd name="connsiteX470" fmla="*/ 66675 w 892174"/>
                <a:gd name="connsiteY470" fmla="*/ 831851 h 1441451"/>
                <a:gd name="connsiteX471" fmla="*/ 69850 w 892174"/>
                <a:gd name="connsiteY471" fmla="*/ 828676 h 1441451"/>
                <a:gd name="connsiteX472" fmla="*/ 73025 w 892174"/>
                <a:gd name="connsiteY472" fmla="*/ 828676 h 1441451"/>
                <a:gd name="connsiteX473" fmla="*/ 76200 w 892174"/>
                <a:gd name="connsiteY473" fmla="*/ 828676 h 1441451"/>
                <a:gd name="connsiteX474" fmla="*/ 79375 w 892174"/>
                <a:gd name="connsiteY474" fmla="*/ 819151 h 1441451"/>
                <a:gd name="connsiteX475" fmla="*/ 79375 w 892174"/>
                <a:gd name="connsiteY475" fmla="*/ 815976 h 1441451"/>
                <a:gd name="connsiteX476" fmla="*/ 85725 w 892174"/>
                <a:gd name="connsiteY476" fmla="*/ 806451 h 1441451"/>
                <a:gd name="connsiteX477" fmla="*/ 92075 w 892174"/>
                <a:gd name="connsiteY477" fmla="*/ 796926 h 1441451"/>
                <a:gd name="connsiteX478" fmla="*/ 114300 w 892174"/>
                <a:gd name="connsiteY478" fmla="*/ 784226 h 1441451"/>
                <a:gd name="connsiteX479" fmla="*/ 117475 w 892174"/>
                <a:gd name="connsiteY479" fmla="*/ 777876 h 1441451"/>
                <a:gd name="connsiteX480" fmla="*/ 123825 w 892174"/>
                <a:gd name="connsiteY480" fmla="*/ 771526 h 1441451"/>
                <a:gd name="connsiteX481" fmla="*/ 127000 w 892174"/>
                <a:gd name="connsiteY481" fmla="*/ 768351 h 1441451"/>
                <a:gd name="connsiteX482" fmla="*/ 130175 w 892174"/>
                <a:gd name="connsiteY482" fmla="*/ 762001 h 1441451"/>
                <a:gd name="connsiteX483" fmla="*/ 130175 w 892174"/>
                <a:gd name="connsiteY483" fmla="*/ 755651 h 1441451"/>
                <a:gd name="connsiteX484" fmla="*/ 133350 w 892174"/>
                <a:gd name="connsiteY484" fmla="*/ 742951 h 1441451"/>
                <a:gd name="connsiteX485" fmla="*/ 136525 w 892174"/>
                <a:gd name="connsiteY485" fmla="*/ 739776 h 1441451"/>
                <a:gd name="connsiteX486" fmla="*/ 139700 w 892174"/>
                <a:gd name="connsiteY486" fmla="*/ 739776 h 1441451"/>
                <a:gd name="connsiteX487" fmla="*/ 142875 w 892174"/>
                <a:gd name="connsiteY487" fmla="*/ 736601 h 1441451"/>
                <a:gd name="connsiteX488" fmla="*/ 142875 w 892174"/>
                <a:gd name="connsiteY488" fmla="*/ 733426 h 1441451"/>
                <a:gd name="connsiteX489" fmla="*/ 142875 w 892174"/>
                <a:gd name="connsiteY489" fmla="*/ 730251 h 1441451"/>
                <a:gd name="connsiteX490" fmla="*/ 146050 w 892174"/>
                <a:gd name="connsiteY490" fmla="*/ 730251 h 1441451"/>
                <a:gd name="connsiteX491" fmla="*/ 152400 w 892174"/>
                <a:gd name="connsiteY491" fmla="*/ 727076 h 1441451"/>
                <a:gd name="connsiteX492" fmla="*/ 152400 w 892174"/>
                <a:gd name="connsiteY492" fmla="*/ 723901 h 1441451"/>
                <a:gd name="connsiteX493" fmla="*/ 155575 w 892174"/>
                <a:gd name="connsiteY493" fmla="*/ 717551 h 1441451"/>
                <a:gd name="connsiteX494" fmla="*/ 155575 w 892174"/>
                <a:gd name="connsiteY494" fmla="*/ 711201 h 1441451"/>
                <a:gd name="connsiteX495" fmla="*/ 158750 w 892174"/>
                <a:gd name="connsiteY495" fmla="*/ 708026 h 1441451"/>
                <a:gd name="connsiteX496" fmla="*/ 158750 w 892174"/>
                <a:gd name="connsiteY496" fmla="*/ 704851 h 1441451"/>
                <a:gd name="connsiteX497" fmla="*/ 161925 w 892174"/>
                <a:gd name="connsiteY497" fmla="*/ 701676 h 1441451"/>
                <a:gd name="connsiteX498" fmla="*/ 165101 w 892174"/>
                <a:gd name="connsiteY498" fmla="*/ 703264 h 1441451"/>
                <a:gd name="connsiteX499" fmla="*/ 165101 w 892174"/>
                <a:gd name="connsiteY499" fmla="*/ 703007 h 1441451"/>
                <a:gd name="connsiteX500" fmla="*/ 165918 w 892174"/>
                <a:gd name="connsiteY500" fmla="*/ 703007 h 1441451"/>
                <a:gd name="connsiteX501" fmla="*/ 161925 w 892174"/>
                <a:gd name="connsiteY501" fmla="*/ 701676 h 1441451"/>
                <a:gd name="connsiteX502" fmla="*/ 165100 w 892174"/>
                <a:gd name="connsiteY502" fmla="*/ 701676 h 1441451"/>
                <a:gd name="connsiteX503" fmla="*/ 165100 w 892174"/>
                <a:gd name="connsiteY503" fmla="*/ 698501 h 1441451"/>
                <a:gd name="connsiteX504" fmla="*/ 165100 w 892174"/>
                <a:gd name="connsiteY504" fmla="*/ 692151 h 1441451"/>
                <a:gd name="connsiteX505" fmla="*/ 180975 w 892174"/>
                <a:gd name="connsiteY505" fmla="*/ 673101 h 1441451"/>
                <a:gd name="connsiteX506" fmla="*/ 193675 w 892174"/>
                <a:gd name="connsiteY506" fmla="*/ 654051 h 1441451"/>
                <a:gd name="connsiteX507" fmla="*/ 200025 w 892174"/>
                <a:gd name="connsiteY507" fmla="*/ 650876 h 1441451"/>
                <a:gd name="connsiteX508" fmla="*/ 200025 w 892174"/>
                <a:gd name="connsiteY508" fmla="*/ 647701 h 1441451"/>
                <a:gd name="connsiteX509" fmla="*/ 203200 w 892174"/>
                <a:gd name="connsiteY509" fmla="*/ 647701 h 1441451"/>
                <a:gd name="connsiteX510" fmla="*/ 203200 w 892174"/>
                <a:gd name="connsiteY510" fmla="*/ 644526 h 1441451"/>
                <a:gd name="connsiteX511" fmla="*/ 203200 w 892174"/>
                <a:gd name="connsiteY511" fmla="*/ 641351 h 1441451"/>
                <a:gd name="connsiteX512" fmla="*/ 203200 w 892174"/>
                <a:gd name="connsiteY512" fmla="*/ 635001 h 1441451"/>
                <a:gd name="connsiteX513" fmla="*/ 200025 w 892174"/>
                <a:gd name="connsiteY513" fmla="*/ 631826 h 1441451"/>
                <a:gd name="connsiteX514" fmla="*/ 200025 w 892174"/>
                <a:gd name="connsiteY514" fmla="*/ 615951 h 1441451"/>
                <a:gd name="connsiteX515" fmla="*/ 196850 w 892174"/>
                <a:gd name="connsiteY515" fmla="*/ 615951 h 1441451"/>
                <a:gd name="connsiteX516" fmla="*/ 193675 w 892174"/>
                <a:gd name="connsiteY516" fmla="*/ 609601 h 1441451"/>
                <a:gd name="connsiteX517" fmla="*/ 177800 w 892174"/>
                <a:gd name="connsiteY517" fmla="*/ 596901 h 1441451"/>
                <a:gd name="connsiteX518" fmla="*/ 174625 w 892174"/>
                <a:gd name="connsiteY518" fmla="*/ 596901 h 1441451"/>
                <a:gd name="connsiteX519" fmla="*/ 171450 w 892174"/>
                <a:gd name="connsiteY519" fmla="*/ 596901 h 1441451"/>
                <a:gd name="connsiteX520" fmla="*/ 168275 w 892174"/>
                <a:gd name="connsiteY520" fmla="*/ 596901 h 1441451"/>
                <a:gd name="connsiteX521" fmla="*/ 168275 w 892174"/>
                <a:gd name="connsiteY521" fmla="*/ 590551 h 1441451"/>
                <a:gd name="connsiteX522" fmla="*/ 171450 w 892174"/>
                <a:gd name="connsiteY522" fmla="*/ 590551 h 1441451"/>
                <a:gd name="connsiteX523" fmla="*/ 171450 w 892174"/>
                <a:gd name="connsiteY523" fmla="*/ 590550 h 1441451"/>
                <a:gd name="connsiteX524" fmla="*/ 168275 w 892174"/>
                <a:gd name="connsiteY524" fmla="*/ 590550 h 1441451"/>
                <a:gd name="connsiteX525" fmla="*/ 165100 w 892174"/>
                <a:gd name="connsiteY525" fmla="*/ 587375 h 1441451"/>
                <a:gd name="connsiteX526" fmla="*/ 165100 w 892174"/>
                <a:gd name="connsiteY526" fmla="*/ 584200 h 1441451"/>
                <a:gd name="connsiteX527" fmla="*/ 161925 w 892174"/>
                <a:gd name="connsiteY527" fmla="*/ 581025 h 1441451"/>
                <a:gd name="connsiteX528" fmla="*/ 161925 w 892174"/>
                <a:gd name="connsiteY528" fmla="*/ 577850 h 1441451"/>
                <a:gd name="connsiteX529" fmla="*/ 158750 w 892174"/>
                <a:gd name="connsiteY529" fmla="*/ 571500 h 1441451"/>
                <a:gd name="connsiteX530" fmla="*/ 158750 w 892174"/>
                <a:gd name="connsiteY530" fmla="*/ 561975 h 1441451"/>
                <a:gd name="connsiteX531" fmla="*/ 155575 w 892174"/>
                <a:gd name="connsiteY531" fmla="*/ 561975 h 1441451"/>
                <a:gd name="connsiteX532" fmla="*/ 155575 w 892174"/>
                <a:gd name="connsiteY532" fmla="*/ 558800 h 1441451"/>
                <a:gd name="connsiteX533" fmla="*/ 155575 w 892174"/>
                <a:gd name="connsiteY533" fmla="*/ 549275 h 1441451"/>
                <a:gd name="connsiteX534" fmla="*/ 155575 w 892174"/>
                <a:gd name="connsiteY534" fmla="*/ 546100 h 1441451"/>
                <a:gd name="connsiteX535" fmla="*/ 152400 w 892174"/>
                <a:gd name="connsiteY535" fmla="*/ 546100 h 1441451"/>
                <a:gd name="connsiteX536" fmla="*/ 155575 w 892174"/>
                <a:gd name="connsiteY536" fmla="*/ 539750 h 1441451"/>
                <a:gd name="connsiteX537" fmla="*/ 161925 w 892174"/>
                <a:gd name="connsiteY537" fmla="*/ 530225 h 1441451"/>
                <a:gd name="connsiteX538" fmla="*/ 161925 w 892174"/>
                <a:gd name="connsiteY538" fmla="*/ 520700 h 1441451"/>
                <a:gd name="connsiteX539" fmla="*/ 158750 w 892174"/>
                <a:gd name="connsiteY539" fmla="*/ 514350 h 1441451"/>
                <a:gd name="connsiteX540" fmla="*/ 158750 w 892174"/>
                <a:gd name="connsiteY540" fmla="*/ 511175 h 1441451"/>
                <a:gd name="connsiteX541" fmla="*/ 158750 w 892174"/>
                <a:gd name="connsiteY541" fmla="*/ 508000 h 1441451"/>
                <a:gd name="connsiteX542" fmla="*/ 155575 w 892174"/>
                <a:gd name="connsiteY542" fmla="*/ 498475 h 1441451"/>
                <a:gd name="connsiteX543" fmla="*/ 152400 w 892174"/>
                <a:gd name="connsiteY543" fmla="*/ 492125 h 1441451"/>
                <a:gd name="connsiteX544" fmla="*/ 152400 w 892174"/>
                <a:gd name="connsiteY544" fmla="*/ 485775 h 1441451"/>
                <a:gd name="connsiteX545" fmla="*/ 152400 w 892174"/>
                <a:gd name="connsiteY545" fmla="*/ 482600 h 1441451"/>
                <a:gd name="connsiteX546" fmla="*/ 155575 w 892174"/>
                <a:gd name="connsiteY546" fmla="*/ 479425 h 1441451"/>
                <a:gd name="connsiteX547" fmla="*/ 155575 w 892174"/>
                <a:gd name="connsiteY547" fmla="*/ 476250 h 1441451"/>
                <a:gd name="connsiteX548" fmla="*/ 158750 w 892174"/>
                <a:gd name="connsiteY548" fmla="*/ 463550 h 1441451"/>
                <a:gd name="connsiteX549" fmla="*/ 158750 w 892174"/>
                <a:gd name="connsiteY549" fmla="*/ 457200 h 1441451"/>
                <a:gd name="connsiteX550" fmla="*/ 158750 w 892174"/>
                <a:gd name="connsiteY550" fmla="*/ 454025 h 1441451"/>
                <a:gd name="connsiteX551" fmla="*/ 161925 w 892174"/>
                <a:gd name="connsiteY551" fmla="*/ 441325 h 1441451"/>
                <a:gd name="connsiteX552" fmla="*/ 168275 w 892174"/>
                <a:gd name="connsiteY552" fmla="*/ 403225 h 1441451"/>
                <a:gd name="connsiteX553" fmla="*/ 171450 w 892174"/>
                <a:gd name="connsiteY553" fmla="*/ 393700 h 1441451"/>
                <a:gd name="connsiteX554" fmla="*/ 171450 w 892174"/>
                <a:gd name="connsiteY554" fmla="*/ 390525 h 1441451"/>
                <a:gd name="connsiteX555" fmla="*/ 174625 w 892174"/>
                <a:gd name="connsiteY555" fmla="*/ 381000 h 1441451"/>
                <a:gd name="connsiteX556" fmla="*/ 177800 w 892174"/>
                <a:gd name="connsiteY556" fmla="*/ 352425 h 1441451"/>
                <a:gd name="connsiteX557" fmla="*/ 180975 w 892174"/>
                <a:gd name="connsiteY557" fmla="*/ 346075 h 1441451"/>
                <a:gd name="connsiteX558" fmla="*/ 180975 w 892174"/>
                <a:gd name="connsiteY558" fmla="*/ 339725 h 1441451"/>
                <a:gd name="connsiteX559" fmla="*/ 184150 w 892174"/>
                <a:gd name="connsiteY559" fmla="*/ 320675 h 1441451"/>
                <a:gd name="connsiteX560" fmla="*/ 187325 w 892174"/>
                <a:gd name="connsiteY560" fmla="*/ 311150 h 1441451"/>
                <a:gd name="connsiteX561" fmla="*/ 187325 w 892174"/>
                <a:gd name="connsiteY561" fmla="*/ 304800 h 1441451"/>
                <a:gd name="connsiteX562" fmla="*/ 187325 w 892174"/>
                <a:gd name="connsiteY562" fmla="*/ 301625 h 1441451"/>
                <a:gd name="connsiteX563" fmla="*/ 190500 w 892174"/>
                <a:gd name="connsiteY563" fmla="*/ 301625 h 1441451"/>
                <a:gd name="connsiteX564" fmla="*/ 193675 w 892174"/>
                <a:gd name="connsiteY564" fmla="*/ 279400 h 1441451"/>
                <a:gd name="connsiteX565" fmla="*/ 193675 w 892174"/>
                <a:gd name="connsiteY565" fmla="*/ 276225 h 1441451"/>
                <a:gd name="connsiteX566" fmla="*/ 196850 w 892174"/>
                <a:gd name="connsiteY566" fmla="*/ 263525 h 1441451"/>
                <a:gd name="connsiteX567" fmla="*/ 200025 w 892174"/>
                <a:gd name="connsiteY567" fmla="*/ 238125 h 1441451"/>
                <a:gd name="connsiteX568" fmla="*/ 203200 w 892174"/>
                <a:gd name="connsiteY568" fmla="*/ 225425 h 1441451"/>
                <a:gd name="connsiteX569" fmla="*/ 206375 w 892174"/>
                <a:gd name="connsiteY569" fmla="*/ 209550 h 1441451"/>
                <a:gd name="connsiteX570" fmla="*/ 206375 w 892174"/>
                <a:gd name="connsiteY570" fmla="*/ 203200 h 1441451"/>
                <a:gd name="connsiteX571" fmla="*/ 209550 w 892174"/>
                <a:gd name="connsiteY571" fmla="*/ 190500 h 1441451"/>
                <a:gd name="connsiteX572" fmla="*/ 209550 w 892174"/>
                <a:gd name="connsiteY572" fmla="*/ 187325 h 1441451"/>
                <a:gd name="connsiteX573" fmla="*/ 212725 w 892174"/>
                <a:gd name="connsiteY573" fmla="*/ 174625 h 1441451"/>
                <a:gd name="connsiteX574" fmla="*/ 212725 w 892174"/>
                <a:gd name="connsiteY574" fmla="*/ 171450 h 1441451"/>
                <a:gd name="connsiteX575" fmla="*/ 215900 w 892174"/>
                <a:gd name="connsiteY575" fmla="*/ 161925 h 1441451"/>
                <a:gd name="connsiteX576" fmla="*/ 215900 w 892174"/>
                <a:gd name="connsiteY576" fmla="*/ 158750 h 1441451"/>
                <a:gd name="connsiteX577" fmla="*/ 219075 w 892174"/>
                <a:gd name="connsiteY577" fmla="*/ 149225 h 1441451"/>
                <a:gd name="connsiteX578" fmla="*/ 225425 w 892174"/>
                <a:gd name="connsiteY578" fmla="*/ 104775 h 1441451"/>
                <a:gd name="connsiteX579" fmla="*/ 228600 w 892174"/>
                <a:gd name="connsiteY579" fmla="*/ 101600 h 1441451"/>
                <a:gd name="connsiteX580" fmla="*/ 228600 w 892174"/>
                <a:gd name="connsiteY580" fmla="*/ 92075 h 1441451"/>
                <a:gd name="connsiteX581" fmla="*/ 231775 w 892174"/>
                <a:gd name="connsiteY581" fmla="*/ 76200 h 1441451"/>
                <a:gd name="connsiteX582" fmla="*/ 238125 w 892174"/>
                <a:gd name="connsiteY582" fmla="*/ 44450 h 1441451"/>
                <a:gd name="connsiteX583" fmla="*/ 241300 w 892174"/>
                <a:gd name="connsiteY583" fmla="*/ 31750 h 1441451"/>
                <a:gd name="connsiteX584" fmla="*/ 241300 w 892174"/>
                <a:gd name="connsiteY584" fmla="*/ 25400 h 1441451"/>
                <a:gd name="connsiteX585" fmla="*/ 241300 w 892174"/>
                <a:gd name="connsiteY585" fmla="*/ 22225 h 1441451"/>
                <a:gd name="connsiteX586" fmla="*/ 244475 w 892174"/>
                <a:gd name="connsiteY586" fmla="*/ 12700 h 1441451"/>
                <a:gd name="connsiteX587" fmla="*/ 247650 w 892174"/>
                <a:gd name="connsiteY587" fmla="*/ 3175 h 1441451"/>
                <a:gd name="connsiteX588" fmla="*/ 247650 w 892174"/>
                <a:gd name="connsiteY588" fmla="*/ 0 h 1441451"/>
                <a:gd name="connsiteX0" fmla="*/ 835025 w 892174"/>
                <a:gd name="connsiteY0" fmla="*/ 1349376 h 1441451"/>
                <a:gd name="connsiteX1" fmla="*/ 828675 w 892174"/>
                <a:gd name="connsiteY1" fmla="*/ 1346201 h 1441451"/>
                <a:gd name="connsiteX2" fmla="*/ 831850 w 892174"/>
                <a:gd name="connsiteY2" fmla="*/ 1346201 h 1441451"/>
                <a:gd name="connsiteX3" fmla="*/ 831850 w 892174"/>
                <a:gd name="connsiteY3" fmla="*/ 1349376 h 1441451"/>
                <a:gd name="connsiteX4" fmla="*/ 835025 w 892174"/>
                <a:gd name="connsiteY4" fmla="*/ 1349376 h 1441451"/>
                <a:gd name="connsiteX5" fmla="*/ 177800 w 892174"/>
                <a:gd name="connsiteY5" fmla="*/ 584200 h 1441451"/>
                <a:gd name="connsiteX6" fmla="*/ 174625 w 892174"/>
                <a:gd name="connsiteY6" fmla="*/ 587375 h 1441451"/>
                <a:gd name="connsiteX7" fmla="*/ 171450 w 892174"/>
                <a:gd name="connsiteY7" fmla="*/ 587375 h 1441451"/>
                <a:gd name="connsiteX8" fmla="*/ 171450 w 892174"/>
                <a:gd name="connsiteY8" fmla="*/ 587376 h 1441451"/>
                <a:gd name="connsiteX9" fmla="*/ 174625 w 892174"/>
                <a:gd name="connsiteY9" fmla="*/ 587376 h 1441451"/>
                <a:gd name="connsiteX10" fmla="*/ 177800 w 892174"/>
                <a:gd name="connsiteY10" fmla="*/ 587376 h 1441451"/>
                <a:gd name="connsiteX11" fmla="*/ 177800 w 892174"/>
                <a:gd name="connsiteY11" fmla="*/ 584201 h 1441451"/>
                <a:gd name="connsiteX12" fmla="*/ 177800 w 892174"/>
                <a:gd name="connsiteY12" fmla="*/ 584200 h 1441451"/>
                <a:gd name="connsiteX13" fmla="*/ 174625 w 892174"/>
                <a:gd name="connsiteY13" fmla="*/ 574675 h 1441451"/>
                <a:gd name="connsiteX14" fmla="*/ 174625 w 892174"/>
                <a:gd name="connsiteY14" fmla="*/ 581025 h 1441451"/>
                <a:gd name="connsiteX15" fmla="*/ 177800 w 892174"/>
                <a:gd name="connsiteY15" fmla="*/ 581025 h 1441451"/>
                <a:gd name="connsiteX16" fmla="*/ 177800 w 892174"/>
                <a:gd name="connsiteY16" fmla="*/ 574675 h 1441451"/>
                <a:gd name="connsiteX17" fmla="*/ 174625 w 892174"/>
                <a:gd name="connsiteY17" fmla="*/ 574675 h 1441451"/>
                <a:gd name="connsiteX18" fmla="*/ 177800 w 892174"/>
                <a:gd name="connsiteY18" fmla="*/ 571500 h 1441451"/>
                <a:gd name="connsiteX19" fmla="*/ 177800 w 892174"/>
                <a:gd name="connsiteY19" fmla="*/ 571501 h 1441451"/>
                <a:gd name="connsiteX20" fmla="*/ 177878 w 892174"/>
                <a:gd name="connsiteY20" fmla="*/ 571501 h 1441451"/>
                <a:gd name="connsiteX21" fmla="*/ 177878 w 892174"/>
                <a:gd name="connsiteY21" fmla="*/ 571500 h 1441451"/>
                <a:gd name="connsiteX22" fmla="*/ 177800 w 892174"/>
                <a:gd name="connsiteY22" fmla="*/ 571500 h 1441451"/>
                <a:gd name="connsiteX23" fmla="*/ 247650 w 892174"/>
                <a:gd name="connsiteY23" fmla="*/ 0 h 1441451"/>
                <a:gd name="connsiteX24" fmla="*/ 368300 w 892174"/>
                <a:gd name="connsiteY24" fmla="*/ 22225 h 1441451"/>
                <a:gd name="connsiteX25" fmla="*/ 368300 w 892174"/>
                <a:gd name="connsiteY25" fmla="*/ 28575 h 1441451"/>
                <a:gd name="connsiteX26" fmla="*/ 368300 w 892174"/>
                <a:gd name="connsiteY26" fmla="*/ 31750 h 1441451"/>
                <a:gd name="connsiteX27" fmla="*/ 361950 w 892174"/>
                <a:gd name="connsiteY27" fmla="*/ 60325 h 1441451"/>
                <a:gd name="connsiteX28" fmla="*/ 358775 w 892174"/>
                <a:gd name="connsiteY28" fmla="*/ 76200 h 1441451"/>
                <a:gd name="connsiteX29" fmla="*/ 355600 w 892174"/>
                <a:gd name="connsiteY29" fmla="*/ 101600 h 1441451"/>
                <a:gd name="connsiteX30" fmla="*/ 352425 w 892174"/>
                <a:gd name="connsiteY30" fmla="*/ 114300 h 1441451"/>
                <a:gd name="connsiteX31" fmla="*/ 352425 w 892174"/>
                <a:gd name="connsiteY31" fmla="*/ 123825 h 1441451"/>
                <a:gd name="connsiteX32" fmla="*/ 342900 w 892174"/>
                <a:gd name="connsiteY32" fmla="*/ 165100 h 1441451"/>
                <a:gd name="connsiteX33" fmla="*/ 342900 w 892174"/>
                <a:gd name="connsiteY33" fmla="*/ 171450 h 1441451"/>
                <a:gd name="connsiteX34" fmla="*/ 342900 w 892174"/>
                <a:gd name="connsiteY34" fmla="*/ 174625 h 1441451"/>
                <a:gd name="connsiteX35" fmla="*/ 342900 w 892174"/>
                <a:gd name="connsiteY35" fmla="*/ 184150 h 1441451"/>
                <a:gd name="connsiteX36" fmla="*/ 339725 w 892174"/>
                <a:gd name="connsiteY36" fmla="*/ 184150 h 1441451"/>
                <a:gd name="connsiteX37" fmla="*/ 339725 w 892174"/>
                <a:gd name="connsiteY37" fmla="*/ 187325 h 1441451"/>
                <a:gd name="connsiteX38" fmla="*/ 339725 w 892174"/>
                <a:gd name="connsiteY38" fmla="*/ 190500 h 1441451"/>
                <a:gd name="connsiteX39" fmla="*/ 336550 w 892174"/>
                <a:gd name="connsiteY39" fmla="*/ 206375 h 1441451"/>
                <a:gd name="connsiteX40" fmla="*/ 336550 w 892174"/>
                <a:gd name="connsiteY40" fmla="*/ 209550 h 1441451"/>
                <a:gd name="connsiteX41" fmla="*/ 339725 w 892174"/>
                <a:gd name="connsiteY41" fmla="*/ 212725 h 1441451"/>
                <a:gd name="connsiteX42" fmla="*/ 339725 w 892174"/>
                <a:gd name="connsiteY42" fmla="*/ 215900 h 1441451"/>
                <a:gd name="connsiteX43" fmla="*/ 349250 w 892174"/>
                <a:gd name="connsiteY43" fmla="*/ 234950 h 1441451"/>
                <a:gd name="connsiteX44" fmla="*/ 355600 w 892174"/>
                <a:gd name="connsiteY44" fmla="*/ 257175 h 1441451"/>
                <a:gd name="connsiteX45" fmla="*/ 358775 w 892174"/>
                <a:gd name="connsiteY45" fmla="*/ 257175 h 1441451"/>
                <a:gd name="connsiteX46" fmla="*/ 361950 w 892174"/>
                <a:gd name="connsiteY46" fmla="*/ 257175 h 1441451"/>
                <a:gd name="connsiteX47" fmla="*/ 361950 w 892174"/>
                <a:gd name="connsiteY47" fmla="*/ 260350 h 1441451"/>
                <a:gd name="connsiteX48" fmla="*/ 368300 w 892174"/>
                <a:gd name="connsiteY48" fmla="*/ 269875 h 1441451"/>
                <a:gd name="connsiteX49" fmla="*/ 371475 w 892174"/>
                <a:gd name="connsiteY49" fmla="*/ 285750 h 1441451"/>
                <a:gd name="connsiteX50" fmla="*/ 368300 w 892174"/>
                <a:gd name="connsiteY50" fmla="*/ 288925 h 1441451"/>
                <a:gd name="connsiteX51" fmla="*/ 365125 w 892174"/>
                <a:gd name="connsiteY51" fmla="*/ 292100 h 1441451"/>
                <a:gd name="connsiteX52" fmla="*/ 361950 w 892174"/>
                <a:gd name="connsiteY52" fmla="*/ 301625 h 1441451"/>
                <a:gd name="connsiteX53" fmla="*/ 365125 w 892174"/>
                <a:gd name="connsiteY53" fmla="*/ 311150 h 1441451"/>
                <a:gd name="connsiteX54" fmla="*/ 368300 w 892174"/>
                <a:gd name="connsiteY54" fmla="*/ 311150 h 1441451"/>
                <a:gd name="connsiteX55" fmla="*/ 374650 w 892174"/>
                <a:gd name="connsiteY55" fmla="*/ 314325 h 1441451"/>
                <a:gd name="connsiteX56" fmla="*/ 371475 w 892174"/>
                <a:gd name="connsiteY56" fmla="*/ 317500 h 1441451"/>
                <a:gd name="connsiteX57" fmla="*/ 365125 w 892174"/>
                <a:gd name="connsiteY57" fmla="*/ 317500 h 1441451"/>
                <a:gd name="connsiteX58" fmla="*/ 361950 w 892174"/>
                <a:gd name="connsiteY58" fmla="*/ 317500 h 1441451"/>
                <a:gd name="connsiteX59" fmla="*/ 355600 w 892174"/>
                <a:gd name="connsiteY59" fmla="*/ 317500 h 1441451"/>
                <a:gd name="connsiteX60" fmla="*/ 355600 w 892174"/>
                <a:gd name="connsiteY60" fmla="*/ 320675 h 1441451"/>
                <a:gd name="connsiteX61" fmla="*/ 358775 w 892174"/>
                <a:gd name="connsiteY61" fmla="*/ 320675 h 1441451"/>
                <a:gd name="connsiteX62" fmla="*/ 365125 w 892174"/>
                <a:gd name="connsiteY62" fmla="*/ 323850 h 1441451"/>
                <a:gd name="connsiteX63" fmla="*/ 374650 w 892174"/>
                <a:gd name="connsiteY63" fmla="*/ 333375 h 1441451"/>
                <a:gd name="connsiteX64" fmla="*/ 377825 w 892174"/>
                <a:gd name="connsiteY64" fmla="*/ 336550 h 1441451"/>
                <a:gd name="connsiteX65" fmla="*/ 377825 w 892174"/>
                <a:gd name="connsiteY65" fmla="*/ 342900 h 1441451"/>
                <a:gd name="connsiteX66" fmla="*/ 381000 w 892174"/>
                <a:gd name="connsiteY66" fmla="*/ 342900 h 1441451"/>
                <a:gd name="connsiteX67" fmla="*/ 381000 w 892174"/>
                <a:gd name="connsiteY67" fmla="*/ 346075 h 1441451"/>
                <a:gd name="connsiteX68" fmla="*/ 381000 w 892174"/>
                <a:gd name="connsiteY68" fmla="*/ 349250 h 1441451"/>
                <a:gd name="connsiteX69" fmla="*/ 384175 w 892174"/>
                <a:gd name="connsiteY69" fmla="*/ 352425 h 1441451"/>
                <a:gd name="connsiteX70" fmla="*/ 396875 w 892174"/>
                <a:gd name="connsiteY70" fmla="*/ 358775 h 1441451"/>
                <a:gd name="connsiteX71" fmla="*/ 403225 w 892174"/>
                <a:gd name="connsiteY71" fmla="*/ 358775 h 1441451"/>
                <a:gd name="connsiteX72" fmla="*/ 406400 w 892174"/>
                <a:gd name="connsiteY72" fmla="*/ 361950 h 1441451"/>
                <a:gd name="connsiteX73" fmla="*/ 409575 w 892174"/>
                <a:gd name="connsiteY73" fmla="*/ 368300 h 1441451"/>
                <a:gd name="connsiteX74" fmla="*/ 409575 w 892174"/>
                <a:gd name="connsiteY74" fmla="*/ 371475 h 1441451"/>
                <a:gd name="connsiteX75" fmla="*/ 406400 w 892174"/>
                <a:gd name="connsiteY75" fmla="*/ 371475 h 1441451"/>
                <a:gd name="connsiteX76" fmla="*/ 406400 w 892174"/>
                <a:gd name="connsiteY76" fmla="*/ 374650 h 1441451"/>
                <a:gd name="connsiteX77" fmla="*/ 409575 w 892174"/>
                <a:gd name="connsiteY77" fmla="*/ 377825 h 1441451"/>
                <a:gd name="connsiteX78" fmla="*/ 412750 w 892174"/>
                <a:gd name="connsiteY78" fmla="*/ 377825 h 1441451"/>
                <a:gd name="connsiteX79" fmla="*/ 419100 w 892174"/>
                <a:gd name="connsiteY79" fmla="*/ 387350 h 1441451"/>
                <a:gd name="connsiteX80" fmla="*/ 425450 w 892174"/>
                <a:gd name="connsiteY80" fmla="*/ 403225 h 1441451"/>
                <a:gd name="connsiteX81" fmla="*/ 431800 w 892174"/>
                <a:gd name="connsiteY81" fmla="*/ 422275 h 1441451"/>
                <a:gd name="connsiteX82" fmla="*/ 434975 w 892174"/>
                <a:gd name="connsiteY82" fmla="*/ 422275 h 1441451"/>
                <a:gd name="connsiteX83" fmla="*/ 441325 w 892174"/>
                <a:gd name="connsiteY83" fmla="*/ 428625 h 1441451"/>
                <a:gd name="connsiteX84" fmla="*/ 441325 w 892174"/>
                <a:gd name="connsiteY84" fmla="*/ 431800 h 1441451"/>
                <a:gd name="connsiteX85" fmla="*/ 444500 w 892174"/>
                <a:gd name="connsiteY85" fmla="*/ 438150 h 1441451"/>
                <a:gd name="connsiteX86" fmla="*/ 441325 w 892174"/>
                <a:gd name="connsiteY86" fmla="*/ 444500 h 1441451"/>
                <a:gd name="connsiteX87" fmla="*/ 444500 w 892174"/>
                <a:gd name="connsiteY87" fmla="*/ 447675 h 1441451"/>
                <a:gd name="connsiteX88" fmla="*/ 444500 w 892174"/>
                <a:gd name="connsiteY88" fmla="*/ 450850 h 1441451"/>
                <a:gd name="connsiteX89" fmla="*/ 447675 w 892174"/>
                <a:gd name="connsiteY89" fmla="*/ 454025 h 1441451"/>
                <a:gd name="connsiteX90" fmla="*/ 450850 w 892174"/>
                <a:gd name="connsiteY90" fmla="*/ 454025 h 1441451"/>
                <a:gd name="connsiteX91" fmla="*/ 450850 w 892174"/>
                <a:gd name="connsiteY91" fmla="*/ 457200 h 1441451"/>
                <a:gd name="connsiteX92" fmla="*/ 454025 w 892174"/>
                <a:gd name="connsiteY92" fmla="*/ 460375 h 1441451"/>
                <a:gd name="connsiteX93" fmla="*/ 457200 w 892174"/>
                <a:gd name="connsiteY93" fmla="*/ 463550 h 1441451"/>
                <a:gd name="connsiteX94" fmla="*/ 460375 w 892174"/>
                <a:gd name="connsiteY94" fmla="*/ 469900 h 1441451"/>
                <a:gd name="connsiteX95" fmla="*/ 463550 w 892174"/>
                <a:gd name="connsiteY95" fmla="*/ 476250 h 1441451"/>
                <a:gd name="connsiteX96" fmla="*/ 466725 w 892174"/>
                <a:gd name="connsiteY96" fmla="*/ 476250 h 1441451"/>
                <a:gd name="connsiteX97" fmla="*/ 469900 w 892174"/>
                <a:gd name="connsiteY97" fmla="*/ 473075 h 1441451"/>
                <a:gd name="connsiteX98" fmla="*/ 473075 w 892174"/>
                <a:gd name="connsiteY98" fmla="*/ 473075 h 1441451"/>
                <a:gd name="connsiteX99" fmla="*/ 476250 w 892174"/>
                <a:gd name="connsiteY99" fmla="*/ 473075 h 1441451"/>
                <a:gd name="connsiteX100" fmla="*/ 479425 w 892174"/>
                <a:gd name="connsiteY100" fmla="*/ 479425 h 1441451"/>
                <a:gd name="connsiteX101" fmla="*/ 479425 w 892174"/>
                <a:gd name="connsiteY101" fmla="*/ 482600 h 1441451"/>
                <a:gd name="connsiteX102" fmla="*/ 476250 w 892174"/>
                <a:gd name="connsiteY102" fmla="*/ 482600 h 1441451"/>
                <a:gd name="connsiteX103" fmla="*/ 476250 w 892174"/>
                <a:gd name="connsiteY103" fmla="*/ 485775 h 1441451"/>
                <a:gd name="connsiteX104" fmla="*/ 476250 w 892174"/>
                <a:gd name="connsiteY104" fmla="*/ 488950 h 1441451"/>
                <a:gd name="connsiteX105" fmla="*/ 476250 w 892174"/>
                <a:gd name="connsiteY105" fmla="*/ 492125 h 1441451"/>
                <a:gd name="connsiteX106" fmla="*/ 479425 w 892174"/>
                <a:gd name="connsiteY106" fmla="*/ 492125 h 1441451"/>
                <a:gd name="connsiteX107" fmla="*/ 479425 w 892174"/>
                <a:gd name="connsiteY107" fmla="*/ 495300 h 1441451"/>
                <a:gd name="connsiteX108" fmla="*/ 474764 w 892174"/>
                <a:gd name="connsiteY108" fmla="*/ 495300 h 1441451"/>
                <a:gd name="connsiteX109" fmla="*/ 474764 w 892174"/>
                <a:gd name="connsiteY109" fmla="*/ 495301 h 1441451"/>
                <a:gd name="connsiteX110" fmla="*/ 492125 w 892174"/>
                <a:gd name="connsiteY110" fmla="*/ 495301 h 1441451"/>
                <a:gd name="connsiteX111" fmla="*/ 504825 w 892174"/>
                <a:gd name="connsiteY111" fmla="*/ 492126 h 1441451"/>
                <a:gd name="connsiteX112" fmla="*/ 514350 w 892174"/>
                <a:gd name="connsiteY112" fmla="*/ 492126 h 1441451"/>
                <a:gd name="connsiteX113" fmla="*/ 517525 w 892174"/>
                <a:gd name="connsiteY113" fmla="*/ 495301 h 1441451"/>
                <a:gd name="connsiteX114" fmla="*/ 517525 w 892174"/>
                <a:gd name="connsiteY114" fmla="*/ 498476 h 1441451"/>
                <a:gd name="connsiteX115" fmla="*/ 517525 w 892174"/>
                <a:gd name="connsiteY115" fmla="*/ 501651 h 1441451"/>
                <a:gd name="connsiteX116" fmla="*/ 514350 w 892174"/>
                <a:gd name="connsiteY116" fmla="*/ 501651 h 1441451"/>
                <a:gd name="connsiteX117" fmla="*/ 514350 w 892174"/>
                <a:gd name="connsiteY117" fmla="*/ 504826 h 1441451"/>
                <a:gd name="connsiteX118" fmla="*/ 511175 w 892174"/>
                <a:gd name="connsiteY118" fmla="*/ 514351 h 1441451"/>
                <a:gd name="connsiteX119" fmla="*/ 504825 w 892174"/>
                <a:gd name="connsiteY119" fmla="*/ 523876 h 1441451"/>
                <a:gd name="connsiteX120" fmla="*/ 504825 w 892174"/>
                <a:gd name="connsiteY120" fmla="*/ 530226 h 1441451"/>
                <a:gd name="connsiteX121" fmla="*/ 504825 w 892174"/>
                <a:gd name="connsiteY121" fmla="*/ 536576 h 1441451"/>
                <a:gd name="connsiteX122" fmla="*/ 501650 w 892174"/>
                <a:gd name="connsiteY122" fmla="*/ 539751 h 1441451"/>
                <a:gd name="connsiteX123" fmla="*/ 498475 w 892174"/>
                <a:gd name="connsiteY123" fmla="*/ 539751 h 1441451"/>
                <a:gd name="connsiteX124" fmla="*/ 498475 w 892174"/>
                <a:gd name="connsiteY124" fmla="*/ 542926 h 1441451"/>
                <a:gd name="connsiteX125" fmla="*/ 495300 w 892174"/>
                <a:gd name="connsiteY125" fmla="*/ 542926 h 1441451"/>
                <a:gd name="connsiteX126" fmla="*/ 495300 w 892174"/>
                <a:gd name="connsiteY126" fmla="*/ 546101 h 1441451"/>
                <a:gd name="connsiteX127" fmla="*/ 498475 w 892174"/>
                <a:gd name="connsiteY127" fmla="*/ 546101 h 1441451"/>
                <a:gd name="connsiteX128" fmla="*/ 498475 w 892174"/>
                <a:gd name="connsiteY128" fmla="*/ 549276 h 1441451"/>
                <a:gd name="connsiteX129" fmla="*/ 492125 w 892174"/>
                <a:gd name="connsiteY129" fmla="*/ 558801 h 1441451"/>
                <a:gd name="connsiteX130" fmla="*/ 488950 w 892174"/>
                <a:gd name="connsiteY130" fmla="*/ 565151 h 1441451"/>
                <a:gd name="connsiteX131" fmla="*/ 488950 w 892174"/>
                <a:gd name="connsiteY131" fmla="*/ 574676 h 1441451"/>
                <a:gd name="connsiteX132" fmla="*/ 485775 w 892174"/>
                <a:gd name="connsiteY132" fmla="*/ 584201 h 1441451"/>
                <a:gd name="connsiteX133" fmla="*/ 482600 w 892174"/>
                <a:gd name="connsiteY133" fmla="*/ 584201 h 1441451"/>
                <a:gd name="connsiteX134" fmla="*/ 479425 w 892174"/>
                <a:gd name="connsiteY134" fmla="*/ 584201 h 1441451"/>
                <a:gd name="connsiteX135" fmla="*/ 476250 w 892174"/>
                <a:gd name="connsiteY135" fmla="*/ 584201 h 1441451"/>
                <a:gd name="connsiteX136" fmla="*/ 476250 w 892174"/>
                <a:gd name="connsiteY136" fmla="*/ 587376 h 1441451"/>
                <a:gd name="connsiteX137" fmla="*/ 476250 w 892174"/>
                <a:gd name="connsiteY137" fmla="*/ 590551 h 1441451"/>
                <a:gd name="connsiteX138" fmla="*/ 476250 w 892174"/>
                <a:gd name="connsiteY138" fmla="*/ 593726 h 1441451"/>
                <a:gd name="connsiteX139" fmla="*/ 479425 w 892174"/>
                <a:gd name="connsiteY139" fmla="*/ 593726 h 1441451"/>
                <a:gd name="connsiteX140" fmla="*/ 482600 w 892174"/>
                <a:gd name="connsiteY140" fmla="*/ 593726 h 1441451"/>
                <a:gd name="connsiteX141" fmla="*/ 482600 w 892174"/>
                <a:gd name="connsiteY141" fmla="*/ 596901 h 1441451"/>
                <a:gd name="connsiteX142" fmla="*/ 482600 w 892174"/>
                <a:gd name="connsiteY142" fmla="*/ 600076 h 1441451"/>
                <a:gd name="connsiteX143" fmla="*/ 479425 w 892174"/>
                <a:gd name="connsiteY143" fmla="*/ 612776 h 1441451"/>
                <a:gd name="connsiteX144" fmla="*/ 476250 w 892174"/>
                <a:gd name="connsiteY144" fmla="*/ 615951 h 1441451"/>
                <a:gd name="connsiteX145" fmla="*/ 479425 w 892174"/>
                <a:gd name="connsiteY145" fmla="*/ 615951 h 1441451"/>
                <a:gd name="connsiteX146" fmla="*/ 482600 w 892174"/>
                <a:gd name="connsiteY146" fmla="*/ 619126 h 1441451"/>
                <a:gd name="connsiteX147" fmla="*/ 485775 w 892174"/>
                <a:gd name="connsiteY147" fmla="*/ 619126 h 1441451"/>
                <a:gd name="connsiteX148" fmla="*/ 485775 w 892174"/>
                <a:gd name="connsiteY148" fmla="*/ 622301 h 1441451"/>
                <a:gd name="connsiteX149" fmla="*/ 485775 w 892174"/>
                <a:gd name="connsiteY149" fmla="*/ 625476 h 1441451"/>
                <a:gd name="connsiteX150" fmla="*/ 482600 w 892174"/>
                <a:gd name="connsiteY150" fmla="*/ 635001 h 1441451"/>
                <a:gd name="connsiteX151" fmla="*/ 479425 w 892174"/>
                <a:gd name="connsiteY151" fmla="*/ 641351 h 1441451"/>
                <a:gd name="connsiteX152" fmla="*/ 476250 w 892174"/>
                <a:gd name="connsiteY152" fmla="*/ 641351 h 1441451"/>
                <a:gd name="connsiteX153" fmla="*/ 469900 w 892174"/>
                <a:gd name="connsiteY153" fmla="*/ 644526 h 1441451"/>
                <a:gd name="connsiteX154" fmla="*/ 466725 w 892174"/>
                <a:gd name="connsiteY154" fmla="*/ 644526 h 1441451"/>
                <a:gd name="connsiteX155" fmla="*/ 460375 w 892174"/>
                <a:gd name="connsiteY155" fmla="*/ 654051 h 1441451"/>
                <a:gd name="connsiteX156" fmla="*/ 460375 w 892174"/>
                <a:gd name="connsiteY156" fmla="*/ 657226 h 1441451"/>
                <a:gd name="connsiteX157" fmla="*/ 460375 w 892174"/>
                <a:gd name="connsiteY157" fmla="*/ 663576 h 1441451"/>
                <a:gd name="connsiteX158" fmla="*/ 463550 w 892174"/>
                <a:gd name="connsiteY158" fmla="*/ 663576 h 1441451"/>
                <a:gd name="connsiteX159" fmla="*/ 463550 w 892174"/>
                <a:gd name="connsiteY159" fmla="*/ 666751 h 1441451"/>
                <a:gd name="connsiteX160" fmla="*/ 466725 w 892174"/>
                <a:gd name="connsiteY160" fmla="*/ 666751 h 1441451"/>
                <a:gd name="connsiteX161" fmla="*/ 466725 w 892174"/>
                <a:gd name="connsiteY161" fmla="*/ 669926 h 1441451"/>
                <a:gd name="connsiteX162" fmla="*/ 463550 w 892174"/>
                <a:gd name="connsiteY162" fmla="*/ 676276 h 1441451"/>
                <a:gd name="connsiteX163" fmla="*/ 463550 w 892174"/>
                <a:gd name="connsiteY163" fmla="*/ 679451 h 1441451"/>
                <a:gd name="connsiteX164" fmla="*/ 460375 w 892174"/>
                <a:gd name="connsiteY164" fmla="*/ 679451 h 1441451"/>
                <a:gd name="connsiteX165" fmla="*/ 454025 w 892174"/>
                <a:gd name="connsiteY165" fmla="*/ 695326 h 1441451"/>
                <a:gd name="connsiteX166" fmla="*/ 450850 w 892174"/>
                <a:gd name="connsiteY166" fmla="*/ 698501 h 1441451"/>
                <a:gd name="connsiteX167" fmla="*/ 454025 w 892174"/>
                <a:gd name="connsiteY167" fmla="*/ 698501 h 1441451"/>
                <a:gd name="connsiteX168" fmla="*/ 460375 w 892174"/>
                <a:gd name="connsiteY168" fmla="*/ 695326 h 1441451"/>
                <a:gd name="connsiteX169" fmla="*/ 463550 w 892174"/>
                <a:gd name="connsiteY169" fmla="*/ 698501 h 1441451"/>
                <a:gd name="connsiteX170" fmla="*/ 466725 w 892174"/>
                <a:gd name="connsiteY170" fmla="*/ 698501 h 1441451"/>
                <a:gd name="connsiteX171" fmla="*/ 476250 w 892174"/>
                <a:gd name="connsiteY171" fmla="*/ 714376 h 1441451"/>
                <a:gd name="connsiteX172" fmla="*/ 476250 w 892174"/>
                <a:gd name="connsiteY172" fmla="*/ 717551 h 1441451"/>
                <a:gd name="connsiteX173" fmla="*/ 479425 w 892174"/>
                <a:gd name="connsiteY173" fmla="*/ 717551 h 1441451"/>
                <a:gd name="connsiteX174" fmla="*/ 479425 w 892174"/>
                <a:gd name="connsiteY174" fmla="*/ 720726 h 1441451"/>
                <a:gd name="connsiteX175" fmla="*/ 488950 w 892174"/>
                <a:gd name="connsiteY175" fmla="*/ 717551 h 1441451"/>
                <a:gd name="connsiteX176" fmla="*/ 492125 w 892174"/>
                <a:gd name="connsiteY176" fmla="*/ 714376 h 1441451"/>
                <a:gd name="connsiteX177" fmla="*/ 492125 w 892174"/>
                <a:gd name="connsiteY177" fmla="*/ 711201 h 1441451"/>
                <a:gd name="connsiteX178" fmla="*/ 495300 w 892174"/>
                <a:gd name="connsiteY178" fmla="*/ 708026 h 1441451"/>
                <a:gd name="connsiteX179" fmla="*/ 498475 w 892174"/>
                <a:gd name="connsiteY179" fmla="*/ 708026 h 1441451"/>
                <a:gd name="connsiteX180" fmla="*/ 504825 w 892174"/>
                <a:gd name="connsiteY180" fmla="*/ 704851 h 1441451"/>
                <a:gd name="connsiteX181" fmla="*/ 508000 w 892174"/>
                <a:gd name="connsiteY181" fmla="*/ 708026 h 1441451"/>
                <a:gd name="connsiteX182" fmla="*/ 517525 w 892174"/>
                <a:gd name="connsiteY182" fmla="*/ 698501 h 1441451"/>
                <a:gd name="connsiteX183" fmla="*/ 527050 w 892174"/>
                <a:gd name="connsiteY183" fmla="*/ 692151 h 1441451"/>
                <a:gd name="connsiteX184" fmla="*/ 527050 w 892174"/>
                <a:gd name="connsiteY184" fmla="*/ 688976 h 1441451"/>
                <a:gd name="connsiteX185" fmla="*/ 536575 w 892174"/>
                <a:gd name="connsiteY185" fmla="*/ 682626 h 1441451"/>
                <a:gd name="connsiteX186" fmla="*/ 539750 w 892174"/>
                <a:gd name="connsiteY186" fmla="*/ 685801 h 1441451"/>
                <a:gd name="connsiteX187" fmla="*/ 539750 w 892174"/>
                <a:gd name="connsiteY187" fmla="*/ 688976 h 1441451"/>
                <a:gd name="connsiteX188" fmla="*/ 542925 w 892174"/>
                <a:gd name="connsiteY188" fmla="*/ 698501 h 1441451"/>
                <a:gd name="connsiteX189" fmla="*/ 549275 w 892174"/>
                <a:gd name="connsiteY189" fmla="*/ 698501 h 1441451"/>
                <a:gd name="connsiteX190" fmla="*/ 552450 w 892174"/>
                <a:gd name="connsiteY190" fmla="*/ 701676 h 1441451"/>
                <a:gd name="connsiteX191" fmla="*/ 552450 w 892174"/>
                <a:gd name="connsiteY191" fmla="*/ 704851 h 1441451"/>
                <a:gd name="connsiteX192" fmla="*/ 555625 w 892174"/>
                <a:gd name="connsiteY192" fmla="*/ 704851 h 1441451"/>
                <a:gd name="connsiteX193" fmla="*/ 555625 w 892174"/>
                <a:gd name="connsiteY193" fmla="*/ 708026 h 1441451"/>
                <a:gd name="connsiteX194" fmla="*/ 552450 w 892174"/>
                <a:gd name="connsiteY194" fmla="*/ 708026 h 1441451"/>
                <a:gd name="connsiteX195" fmla="*/ 552450 w 892174"/>
                <a:gd name="connsiteY195" fmla="*/ 711201 h 1441451"/>
                <a:gd name="connsiteX196" fmla="*/ 549275 w 892174"/>
                <a:gd name="connsiteY196" fmla="*/ 717551 h 1441451"/>
                <a:gd name="connsiteX197" fmla="*/ 549275 w 892174"/>
                <a:gd name="connsiteY197" fmla="*/ 720726 h 1441451"/>
                <a:gd name="connsiteX198" fmla="*/ 552450 w 892174"/>
                <a:gd name="connsiteY198" fmla="*/ 720726 h 1441451"/>
                <a:gd name="connsiteX199" fmla="*/ 555625 w 892174"/>
                <a:gd name="connsiteY199" fmla="*/ 720726 h 1441451"/>
                <a:gd name="connsiteX200" fmla="*/ 558800 w 892174"/>
                <a:gd name="connsiteY200" fmla="*/ 727076 h 1441451"/>
                <a:gd name="connsiteX201" fmla="*/ 555625 w 892174"/>
                <a:gd name="connsiteY201" fmla="*/ 730251 h 1441451"/>
                <a:gd name="connsiteX202" fmla="*/ 552450 w 892174"/>
                <a:gd name="connsiteY202" fmla="*/ 733426 h 1441451"/>
                <a:gd name="connsiteX203" fmla="*/ 555625 w 892174"/>
                <a:gd name="connsiteY203" fmla="*/ 742951 h 1441451"/>
                <a:gd name="connsiteX204" fmla="*/ 555625 w 892174"/>
                <a:gd name="connsiteY204" fmla="*/ 752476 h 1441451"/>
                <a:gd name="connsiteX205" fmla="*/ 555625 w 892174"/>
                <a:gd name="connsiteY205" fmla="*/ 758826 h 1441451"/>
                <a:gd name="connsiteX206" fmla="*/ 558800 w 892174"/>
                <a:gd name="connsiteY206" fmla="*/ 762001 h 1441451"/>
                <a:gd name="connsiteX207" fmla="*/ 561975 w 892174"/>
                <a:gd name="connsiteY207" fmla="*/ 765176 h 1441451"/>
                <a:gd name="connsiteX208" fmla="*/ 561975 w 892174"/>
                <a:gd name="connsiteY208" fmla="*/ 768351 h 1441451"/>
                <a:gd name="connsiteX209" fmla="*/ 565150 w 892174"/>
                <a:gd name="connsiteY209" fmla="*/ 774701 h 1441451"/>
                <a:gd name="connsiteX210" fmla="*/ 571500 w 892174"/>
                <a:gd name="connsiteY210" fmla="*/ 787401 h 1441451"/>
                <a:gd name="connsiteX211" fmla="*/ 568325 w 892174"/>
                <a:gd name="connsiteY211" fmla="*/ 790576 h 1441451"/>
                <a:gd name="connsiteX212" fmla="*/ 571500 w 892174"/>
                <a:gd name="connsiteY212" fmla="*/ 793751 h 1441451"/>
                <a:gd name="connsiteX213" fmla="*/ 571500 w 892174"/>
                <a:gd name="connsiteY213" fmla="*/ 800101 h 1441451"/>
                <a:gd name="connsiteX214" fmla="*/ 574675 w 892174"/>
                <a:gd name="connsiteY214" fmla="*/ 803276 h 1441451"/>
                <a:gd name="connsiteX215" fmla="*/ 581025 w 892174"/>
                <a:gd name="connsiteY215" fmla="*/ 812801 h 1441451"/>
                <a:gd name="connsiteX216" fmla="*/ 584200 w 892174"/>
                <a:gd name="connsiteY216" fmla="*/ 812801 h 1441451"/>
                <a:gd name="connsiteX217" fmla="*/ 587375 w 892174"/>
                <a:gd name="connsiteY217" fmla="*/ 815976 h 1441451"/>
                <a:gd name="connsiteX218" fmla="*/ 584200 w 892174"/>
                <a:gd name="connsiteY218" fmla="*/ 822326 h 1441451"/>
                <a:gd name="connsiteX219" fmla="*/ 584200 w 892174"/>
                <a:gd name="connsiteY219" fmla="*/ 825501 h 1441451"/>
                <a:gd name="connsiteX220" fmla="*/ 584200 w 892174"/>
                <a:gd name="connsiteY220" fmla="*/ 831851 h 1441451"/>
                <a:gd name="connsiteX221" fmla="*/ 581025 w 892174"/>
                <a:gd name="connsiteY221" fmla="*/ 835026 h 1441451"/>
                <a:gd name="connsiteX222" fmla="*/ 577850 w 892174"/>
                <a:gd name="connsiteY222" fmla="*/ 835026 h 1441451"/>
                <a:gd name="connsiteX223" fmla="*/ 574675 w 892174"/>
                <a:gd name="connsiteY223" fmla="*/ 835026 h 1441451"/>
                <a:gd name="connsiteX224" fmla="*/ 577850 w 892174"/>
                <a:gd name="connsiteY224" fmla="*/ 838201 h 1441451"/>
                <a:gd name="connsiteX225" fmla="*/ 577850 w 892174"/>
                <a:gd name="connsiteY225" fmla="*/ 841376 h 1441451"/>
                <a:gd name="connsiteX226" fmla="*/ 577850 w 892174"/>
                <a:gd name="connsiteY226" fmla="*/ 844551 h 1441451"/>
                <a:gd name="connsiteX227" fmla="*/ 581025 w 892174"/>
                <a:gd name="connsiteY227" fmla="*/ 850901 h 1441451"/>
                <a:gd name="connsiteX228" fmla="*/ 584200 w 892174"/>
                <a:gd name="connsiteY228" fmla="*/ 857251 h 1441451"/>
                <a:gd name="connsiteX229" fmla="*/ 593725 w 892174"/>
                <a:gd name="connsiteY229" fmla="*/ 863601 h 1441451"/>
                <a:gd name="connsiteX230" fmla="*/ 606425 w 892174"/>
                <a:gd name="connsiteY230" fmla="*/ 863601 h 1441451"/>
                <a:gd name="connsiteX231" fmla="*/ 609600 w 892174"/>
                <a:gd name="connsiteY231" fmla="*/ 866776 h 1441451"/>
                <a:gd name="connsiteX232" fmla="*/ 612775 w 892174"/>
                <a:gd name="connsiteY232" fmla="*/ 866776 h 1441451"/>
                <a:gd name="connsiteX233" fmla="*/ 622300 w 892174"/>
                <a:gd name="connsiteY233" fmla="*/ 873126 h 1441451"/>
                <a:gd name="connsiteX234" fmla="*/ 622300 w 892174"/>
                <a:gd name="connsiteY234" fmla="*/ 876301 h 1441451"/>
                <a:gd name="connsiteX235" fmla="*/ 619125 w 892174"/>
                <a:gd name="connsiteY235" fmla="*/ 876301 h 1441451"/>
                <a:gd name="connsiteX236" fmla="*/ 619125 w 892174"/>
                <a:gd name="connsiteY236" fmla="*/ 879476 h 1441451"/>
                <a:gd name="connsiteX237" fmla="*/ 622300 w 892174"/>
                <a:gd name="connsiteY237" fmla="*/ 882651 h 1441451"/>
                <a:gd name="connsiteX238" fmla="*/ 625475 w 892174"/>
                <a:gd name="connsiteY238" fmla="*/ 895351 h 1441451"/>
                <a:gd name="connsiteX239" fmla="*/ 628650 w 892174"/>
                <a:gd name="connsiteY239" fmla="*/ 901701 h 1441451"/>
                <a:gd name="connsiteX240" fmla="*/ 625475 w 892174"/>
                <a:gd name="connsiteY240" fmla="*/ 904876 h 1441451"/>
                <a:gd name="connsiteX241" fmla="*/ 622300 w 892174"/>
                <a:gd name="connsiteY241" fmla="*/ 904876 h 1441451"/>
                <a:gd name="connsiteX242" fmla="*/ 622300 w 892174"/>
                <a:gd name="connsiteY242" fmla="*/ 908051 h 1441451"/>
                <a:gd name="connsiteX243" fmla="*/ 625475 w 892174"/>
                <a:gd name="connsiteY243" fmla="*/ 917576 h 1441451"/>
                <a:gd name="connsiteX244" fmla="*/ 628650 w 892174"/>
                <a:gd name="connsiteY244" fmla="*/ 920751 h 1441451"/>
                <a:gd name="connsiteX245" fmla="*/ 628650 w 892174"/>
                <a:gd name="connsiteY245" fmla="*/ 923926 h 1441451"/>
                <a:gd name="connsiteX246" fmla="*/ 628650 w 892174"/>
                <a:gd name="connsiteY246" fmla="*/ 927101 h 1441451"/>
                <a:gd name="connsiteX247" fmla="*/ 628650 w 892174"/>
                <a:gd name="connsiteY247" fmla="*/ 930276 h 1441451"/>
                <a:gd name="connsiteX248" fmla="*/ 628650 w 892174"/>
                <a:gd name="connsiteY248" fmla="*/ 936626 h 1441451"/>
                <a:gd name="connsiteX249" fmla="*/ 628650 w 892174"/>
                <a:gd name="connsiteY249" fmla="*/ 939801 h 1441451"/>
                <a:gd name="connsiteX250" fmla="*/ 631825 w 892174"/>
                <a:gd name="connsiteY250" fmla="*/ 939801 h 1441451"/>
                <a:gd name="connsiteX251" fmla="*/ 631825 w 892174"/>
                <a:gd name="connsiteY251" fmla="*/ 942976 h 1441451"/>
                <a:gd name="connsiteX252" fmla="*/ 647700 w 892174"/>
                <a:gd name="connsiteY252" fmla="*/ 958851 h 1441451"/>
                <a:gd name="connsiteX253" fmla="*/ 650874 w 892174"/>
                <a:gd name="connsiteY253" fmla="*/ 955677 h 1441451"/>
                <a:gd name="connsiteX254" fmla="*/ 650874 w 892174"/>
                <a:gd name="connsiteY254" fmla="*/ 955676 h 1441451"/>
                <a:gd name="connsiteX255" fmla="*/ 650874 w 892174"/>
                <a:gd name="connsiteY255" fmla="*/ 952501 h 1441451"/>
                <a:gd name="connsiteX256" fmla="*/ 650874 w 892174"/>
                <a:gd name="connsiteY256" fmla="*/ 949326 h 1441451"/>
                <a:gd name="connsiteX257" fmla="*/ 650874 w 892174"/>
                <a:gd name="connsiteY257" fmla="*/ 946151 h 1441451"/>
                <a:gd name="connsiteX258" fmla="*/ 650874 w 892174"/>
                <a:gd name="connsiteY258" fmla="*/ 942976 h 1441451"/>
                <a:gd name="connsiteX259" fmla="*/ 660399 w 892174"/>
                <a:gd name="connsiteY259" fmla="*/ 936626 h 1441451"/>
                <a:gd name="connsiteX260" fmla="*/ 666749 w 892174"/>
                <a:gd name="connsiteY260" fmla="*/ 933451 h 1441451"/>
                <a:gd name="connsiteX261" fmla="*/ 682624 w 892174"/>
                <a:gd name="connsiteY261" fmla="*/ 939801 h 1441451"/>
                <a:gd name="connsiteX262" fmla="*/ 685799 w 892174"/>
                <a:gd name="connsiteY262" fmla="*/ 939801 h 1441451"/>
                <a:gd name="connsiteX263" fmla="*/ 688974 w 892174"/>
                <a:gd name="connsiteY263" fmla="*/ 939801 h 1441451"/>
                <a:gd name="connsiteX264" fmla="*/ 698499 w 892174"/>
                <a:gd name="connsiteY264" fmla="*/ 942976 h 1441451"/>
                <a:gd name="connsiteX265" fmla="*/ 701674 w 892174"/>
                <a:gd name="connsiteY265" fmla="*/ 942976 h 1441451"/>
                <a:gd name="connsiteX266" fmla="*/ 708024 w 892174"/>
                <a:gd name="connsiteY266" fmla="*/ 949326 h 1441451"/>
                <a:gd name="connsiteX267" fmla="*/ 711199 w 892174"/>
                <a:gd name="connsiteY267" fmla="*/ 949326 h 1441451"/>
                <a:gd name="connsiteX268" fmla="*/ 714374 w 892174"/>
                <a:gd name="connsiteY268" fmla="*/ 946151 h 1441451"/>
                <a:gd name="connsiteX269" fmla="*/ 714374 w 892174"/>
                <a:gd name="connsiteY269" fmla="*/ 942976 h 1441451"/>
                <a:gd name="connsiteX270" fmla="*/ 717549 w 892174"/>
                <a:gd name="connsiteY270" fmla="*/ 939801 h 1441451"/>
                <a:gd name="connsiteX271" fmla="*/ 717549 w 892174"/>
                <a:gd name="connsiteY271" fmla="*/ 936626 h 1441451"/>
                <a:gd name="connsiteX272" fmla="*/ 717549 w 892174"/>
                <a:gd name="connsiteY272" fmla="*/ 933451 h 1441451"/>
                <a:gd name="connsiteX273" fmla="*/ 727074 w 892174"/>
                <a:gd name="connsiteY273" fmla="*/ 930276 h 1441451"/>
                <a:gd name="connsiteX274" fmla="*/ 730249 w 892174"/>
                <a:gd name="connsiteY274" fmla="*/ 930276 h 1441451"/>
                <a:gd name="connsiteX275" fmla="*/ 733424 w 892174"/>
                <a:gd name="connsiteY275" fmla="*/ 930276 h 1441451"/>
                <a:gd name="connsiteX276" fmla="*/ 733424 w 892174"/>
                <a:gd name="connsiteY276" fmla="*/ 933451 h 1441451"/>
                <a:gd name="connsiteX277" fmla="*/ 736599 w 892174"/>
                <a:gd name="connsiteY277" fmla="*/ 936626 h 1441451"/>
                <a:gd name="connsiteX278" fmla="*/ 739774 w 892174"/>
                <a:gd name="connsiteY278" fmla="*/ 936626 h 1441451"/>
                <a:gd name="connsiteX279" fmla="*/ 755649 w 892174"/>
                <a:gd name="connsiteY279" fmla="*/ 939801 h 1441451"/>
                <a:gd name="connsiteX280" fmla="*/ 771524 w 892174"/>
                <a:gd name="connsiteY280" fmla="*/ 939801 h 1441451"/>
                <a:gd name="connsiteX281" fmla="*/ 771524 w 892174"/>
                <a:gd name="connsiteY281" fmla="*/ 936626 h 1441451"/>
                <a:gd name="connsiteX282" fmla="*/ 774699 w 892174"/>
                <a:gd name="connsiteY282" fmla="*/ 939801 h 1441451"/>
                <a:gd name="connsiteX283" fmla="*/ 784224 w 892174"/>
                <a:gd name="connsiteY283" fmla="*/ 936626 h 1441451"/>
                <a:gd name="connsiteX284" fmla="*/ 784224 w 892174"/>
                <a:gd name="connsiteY284" fmla="*/ 939801 h 1441451"/>
                <a:gd name="connsiteX285" fmla="*/ 787399 w 892174"/>
                <a:gd name="connsiteY285" fmla="*/ 946151 h 1441451"/>
                <a:gd name="connsiteX286" fmla="*/ 787399 w 892174"/>
                <a:gd name="connsiteY286" fmla="*/ 949326 h 1441451"/>
                <a:gd name="connsiteX287" fmla="*/ 790574 w 892174"/>
                <a:gd name="connsiteY287" fmla="*/ 949326 h 1441451"/>
                <a:gd name="connsiteX288" fmla="*/ 800099 w 892174"/>
                <a:gd name="connsiteY288" fmla="*/ 942976 h 1441451"/>
                <a:gd name="connsiteX289" fmla="*/ 806449 w 892174"/>
                <a:gd name="connsiteY289" fmla="*/ 942976 h 1441451"/>
                <a:gd name="connsiteX290" fmla="*/ 809624 w 892174"/>
                <a:gd name="connsiteY290" fmla="*/ 942976 h 1441451"/>
                <a:gd name="connsiteX291" fmla="*/ 812799 w 892174"/>
                <a:gd name="connsiteY291" fmla="*/ 942976 h 1441451"/>
                <a:gd name="connsiteX292" fmla="*/ 815974 w 892174"/>
                <a:gd name="connsiteY292" fmla="*/ 942976 h 1441451"/>
                <a:gd name="connsiteX293" fmla="*/ 822324 w 892174"/>
                <a:gd name="connsiteY293" fmla="*/ 942976 h 1441451"/>
                <a:gd name="connsiteX294" fmla="*/ 825499 w 892174"/>
                <a:gd name="connsiteY294" fmla="*/ 946151 h 1441451"/>
                <a:gd name="connsiteX295" fmla="*/ 828674 w 892174"/>
                <a:gd name="connsiteY295" fmla="*/ 946151 h 1441451"/>
                <a:gd name="connsiteX296" fmla="*/ 831849 w 892174"/>
                <a:gd name="connsiteY296" fmla="*/ 939801 h 1441451"/>
                <a:gd name="connsiteX297" fmla="*/ 831849 w 892174"/>
                <a:gd name="connsiteY297" fmla="*/ 936626 h 1441451"/>
                <a:gd name="connsiteX298" fmla="*/ 831849 w 892174"/>
                <a:gd name="connsiteY298" fmla="*/ 927101 h 1441451"/>
                <a:gd name="connsiteX299" fmla="*/ 838199 w 892174"/>
                <a:gd name="connsiteY299" fmla="*/ 917576 h 1441451"/>
                <a:gd name="connsiteX300" fmla="*/ 841374 w 892174"/>
                <a:gd name="connsiteY300" fmla="*/ 917576 h 1441451"/>
                <a:gd name="connsiteX301" fmla="*/ 847724 w 892174"/>
                <a:gd name="connsiteY301" fmla="*/ 914401 h 1441451"/>
                <a:gd name="connsiteX302" fmla="*/ 854074 w 892174"/>
                <a:gd name="connsiteY302" fmla="*/ 911226 h 1441451"/>
                <a:gd name="connsiteX303" fmla="*/ 857249 w 892174"/>
                <a:gd name="connsiteY303" fmla="*/ 914401 h 1441451"/>
                <a:gd name="connsiteX304" fmla="*/ 857249 w 892174"/>
                <a:gd name="connsiteY304" fmla="*/ 917576 h 1441451"/>
                <a:gd name="connsiteX305" fmla="*/ 860424 w 892174"/>
                <a:gd name="connsiteY305" fmla="*/ 917576 h 1441451"/>
                <a:gd name="connsiteX306" fmla="*/ 866774 w 892174"/>
                <a:gd name="connsiteY306" fmla="*/ 927101 h 1441451"/>
                <a:gd name="connsiteX307" fmla="*/ 873124 w 892174"/>
                <a:gd name="connsiteY307" fmla="*/ 936626 h 1441451"/>
                <a:gd name="connsiteX308" fmla="*/ 873124 w 892174"/>
                <a:gd name="connsiteY308" fmla="*/ 939801 h 1441451"/>
                <a:gd name="connsiteX309" fmla="*/ 869949 w 892174"/>
                <a:gd name="connsiteY309" fmla="*/ 939801 h 1441451"/>
                <a:gd name="connsiteX310" fmla="*/ 873124 w 892174"/>
                <a:gd name="connsiteY310" fmla="*/ 946151 h 1441451"/>
                <a:gd name="connsiteX311" fmla="*/ 879474 w 892174"/>
                <a:gd name="connsiteY311" fmla="*/ 955676 h 1441451"/>
                <a:gd name="connsiteX312" fmla="*/ 879474 w 892174"/>
                <a:gd name="connsiteY312" fmla="*/ 958851 h 1441451"/>
                <a:gd name="connsiteX313" fmla="*/ 882649 w 892174"/>
                <a:gd name="connsiteY313" fmla="*/ 962026 h 1441451"/>
                <a:gd name="connsiteX314" fmla="*/ 882649 w 892174"/>
                <a:gd name="connsiteY314" fmla="*/ 965201 h 1441451"/>
                <a:gd name="connsiteX315" fmla="*/ 885824 w 892174"/>
                <a:gd name="connsiteY315" fmla="*/ 965201 h 1441451"/>
                <a:gd name="connsiteX316" fmla="*/ 885824 w 892174"/>
                <a:gd name="connsiteY316" fmla="*/ 968376 h 1441451"/>
                <a:gd name="connsiteX317" fmla="*/ 888999 w 892174"/>
                <a:gd name="connsiteY317" fmla="*/ 968376 h 1441451"/>
                <a:gd name="connsiteX318" fmla="*/ 892174 w 892174"/>
                <a:gd name="connsiteY318" fmla="*/ 968376 h 1441451"/>
                <a:gd name="connsiteX319" fmla="*/ 892174 w 892174"/>
                <a:gd name="connsiteY319" fmla="*/ 974726 h 1441451"/>
                <a:gd name="connsiteX320" fmla="*/ 888999 w 892174"/>
                <a:gd name="connsiteY320" fmla="*/ 990601 h 1441451"/>
                <a:gd name="connsiteX321" fmla="*/ 888999 w 892174"/>
                <a:gd name="connsiteY321" fmla="*/ 996951 h 1441451"/>
                <a:gd name="connsiteX322" fmla="*/ 885824 w 892174"/>
                <a:gd name="connsiteY322" fmla="*/ 1009651 h 1441451"/>
                <a:gd name="connsiteX323" fmla="*/ 885824 w 892174"/>
                <a:gd name="connsiteY323" fmla="*/ 1025526 h 1441451"/>
                <a:gd name="connsiteX324" fmla="*/ 882649 w 892174"/>
                <a:gd name="connsiteY324" fmla="*/ 1041401 h 1441451"/>
                <a:gd name="connsiteX325" fmla="*/ 879474 w 892174"/>
                <a:gd name="connsiteY325" fmla="*/ 1060451 h 1441451"/>
                <a:gd name="connsiteX326" fmla="*/ 879474 w 892174"/>
                <a:gd name="connsiteY326" fmla="*/ 1063626 h 1441451"/>
                <a:gd name="connsiteX327" fmla="*/ 879474 w 892174"/>
                <a:gd name="connsiteY327" fmla="*/ 1076326 h 1441451"/>
                <a:gd name="connsiteX328" fmla="*/ 873124 w 892174"/>
                <a:gd name="connsiteY328" fmla="*/ 1130301 h 1441451"/>
                <a:gd name="connsiteX329" fmla="*/ 869949 w 892174"/>
                <a:gd name="connsiteY329" fmla="*/ 1139826 h 1441451"/>
                <a:gd name="connsiteX330" fmla="*/ 869949 w 892174"/>
                <a:gd name="connsiteY330" fmla="*/ 1143001 h 1441451"/>
                <a:gd name="connsiteX331" fmla="*/ 869949 w 892174"/>
                <a:gd name="connsiteY331" fmla="*/ 1146176 h 1441451"/>
                <a:gd name="connsiteX332" fmla="*/ 869949 w 892174"/>
                <a:gd name="connsiteY332" fmla="*/ 1149351 h 1441451"/>
                <a:gd name="connsiteX333" fmla="*/ 869950 w 892174"/>
                <a:gd name="connsiteY333" fmla="*/ 1149351 h 1441451"/>
                <a:gd name="connsiteX334" fmla="*/ 869950 w 892174"/>
                <a:gd name="connsiteY334" fmla="*/ 1152526 h 1441451"/>
                <a:gd name="connsiteX335" fmla="*/ 869950 w 892174"/>
                <a:gd name="connsiteY335" fmla="*/ 1158876 h 1441451"/>
                <a:gd name="connsiteX336" fmla="*/ 866775 w 892174"/>
                <a:gd name="connsiteY336" fmla="*/ 1177926 h 1441451"/>
                <a:gd name="connsiteX337" fmla="*/ 866775 w 892174"/>
                <a:gd name="connsiteY337" fmla="*/ 1181101 h 1441451"/>
                <a:gd name="connsiteX338" fmla="*/ 866775 w 892174"/>
                <a:gd name="connsiteY338" fmla="*/ 1184276 h 1441451"/>
                <a:gd name="connsiteX339" fmla="*/ 866775 w 892174"/>
                <a:gd name="connsiteY339" fmla="*/ 1190626 h 1441451"/>
                <a:gd name="connsiteX340" fmla="*/ 863600 w 892174"/>
                <a:gd name="connsiteY340" fmla="*/ 1203326 h 1441451"/>
                <a:gd name="connsiteX341" fmla="*/ 860425 w 892174"/>
                <a:gd name="connsiteY341" fmla="*/ 1216026 h 1441451"/>
                <a:gd name="connsiteX342" fmla="*/ 860425 w 892174"/>
                <a:gd name="connsiteY342" fmla="*/ 1222376 h 1441451"/>
                <a:gd name="connsiteX343" fmla="*/ 860425 w 892174"/>
                <a:gd name="connsiteY343" fmla="*/ 1228726 h 1441451"/>
                <a:gd name="connsiteX344" fmla="*/ 860425 w 892174"/>
                <a:gd name="connsiteY344" fmla="*/ 1231901 h 1441451"/>
                <a:gd name="connsiteX345" fmla="*/ 857250 w 892174"/>
                <a:gd name="connsiteY345" fmla="*/ 1244601 h 1441451"/>
                <a:gd name="connsiteX346" fmla="*/ 857250 w 892174"/>
                <a:gd name="connsiteY346" fmla="*/ 1263651 h 1441451"/>
                <a:gd name="connsiteX347" fmla="*/ 854075 w 892174"/>
                <a:gd name="connsiteY347" fmla="*/ 1285876 h 1441451"/>
                <a:gd name="connsiteX348" fmla="*/ 847725 w 892174"/>
                <a:gd name="connsiteY348" fmla="*/ 1323976 h 1441451"/>
                <a:gd name="connsiteX349" fmla="*/ 844550 w 892174"/>
                <a:gd name="connsiteY349" fmla="*/ 1343026 h 1441451"/>
                <a:gd name="connsiteX350" fmla="*/ 844550 w 892174"/>
                <a:gd name="connsiteY350" fmla="*/ 1346201 h 1441451"/>
                <a:gd name="connsiteX351" fmla="*/ 844550 w 892174"/>
                <a:gd name="connsiteY351" fmla="*/ 1362076 h 1441451"/>
                <a:gd name="connsiteX352" fmla="*/ 841375 w 892174"/>
                <a:gd name="connsiteY352" fmla="*/ 1377951 h 1441451"/>
                <a:gd name="connsiteX353" fmla="*/ 838200 w 892174"/>
                <a:gd name="connsiteY353" fmla="*/ 1397001 h 1441451"/>
                <a:gd name="connsiteX354" fmla="*/ 838200 w 892174"/>
                <a:gd name="connsiteY354" fmla="*/ 1412876 h 1441451"/>
                <a:gd name="connsiteX355" fmla="*/ 835025 w 892174"/>
                <a:gd name="connsiteY355" fmla="*/ 1435101 h 1441451"/>
                <a:gd name="connsiteX356" fmla="*/ 835025 w 892174"/>
                <a:gd name="connsiteY356" fmla="*/ 1438276 h 1441451"/>
                <a:gd name="connsiteX357" fmla="*/ 835025 w 892174"/>
                <a:gd name="connsiteY357" fmla="*/ 1441451 h 1441451"/>
                <a:gd name="connsiteX358" fmla="*/ 822325 w 892174"/>
                <a:gd name="connsiteY358" fmla="*/ 1438276 h 1441451"/>
                <a:gd name="connsiteX359" fmla="*/ 803275 w 892174"/>
                <a:gd name="connsiteY359" fmla="*/ 1435101 h 1441451"/>
                <a:gd name="connsiteX360" fmla="*/ 781050 w 892174"/>
                <a:gd name="connsiteY360" fmla="*/ 1435101 h 1441451"/>
                <a:gd name="connsiteX361" fmla="*/ 768350 w 892174"/>
                <a:gd name="connsiteY361" fmla="*/ 1431926 h 1441451"/>
                <a:gd name="connsiteX362" fmla="*/ 730250 w 892174"/>
                <a:gd name="connsiteY362" fmla="*/ 1425576 h 1441451"/>
                <a:gd name="connsiteX363" fmla="*/ 692150 w 892174"/>
                <a:gd name="connsiteY363" fmla="*/ 1422401 h 1441451"/>
                <a:gd name="connsiteX364" fmla="*/ 685800 w 892174"/>
                <a:gd name="connsiteY364" fmla="*/ 1422401 h 1441451"/>
                <a:gd name="connsiteX365" fmla="*/ 676275 w 892174"/>
                <a:gd name="connsiteY365" fmla="*/ 1419226 h 1441451"/>
                <a:gd name="connsiteX366" fmla="*/ 673100 w 892174"/>
                <a:gd name="connsiteY366" fmla="*/ 1419226 h 1441451"/>
                <a:gd name="connsiteX367" fmla="*/ 669925 w 892174"/>
                <a:gd name="connsiteY367" fmla="*/ 1419226 h 1441451"/>
                <a:gd name="connsiteX368" fmla="*/ 650875 w 892174"/>
                <a:gd name="connsiteY368" fmla="*/ 1416051 h 1441451"/>
                <a:gd name="connsiteX369" fmla="*/ 631825 w 892174"/>
                <a:gd name="connsiteY369" fmla="*/ 1412876 h 1441451"/>
                <a:gd name="connsiteX370" fmla="*/ 587375 w 892174"/>
                <a:gd name="connsiteY370" fmla="*/ 1406526 h 1441451"/>
                <a:gd name="connsiteX371" fmla="*/ 565150 w 892174"/>
                <a:gd name="connsiteY371" fmla="*/ 1403351 h 1441451"/>
                <a:gd name="connsiteX372" fmla="*/ 558800 w 892174"/>
                <a:gd name="connsiteY372" fmla="*/ 1403351 h 1441451"/>
                <a:gd name="connsiteX373" fmla="*/ 552450 w 892174"/>
                <a:gd name="connsiteY373" fmla="*/ 1403351 h 1441451"/>
                <a:gd name="connsiteX374" fmla="*/ 530225 w 892174"/>
                <a:gd name="connsiteY374" fmla="*/ 1400176 h 1441451"/>
                <a:gd name="connsiteX375" fmla="*/ 508000 w 892174"/>
                <a:gd name="connsiteY375" fmla="*/ 1397001 h 1441451"/>
                <a:gd name="connsiteX376" fmla="*/ 444500 w 892174"/>
                <a:gd name="connsiteY376" fmla="*/ 1387476 h 1441451"/>
                <a:gd name="connsiteX377" fmla="*/ 438150 w 892174"/>
                <a:gd name="connsiteY377" fmla="*/ 1387476 h 1441451"/>
                <a:gd name="connsiteX378" fmla="*/ 434975 w 892174"/>
                <a:gd name="connsiteY378" fmla="*/ 1387476 h 1441451"/>
                <a:gd name="connsiteX379" fmla="*/ 434975 w 892174"/>
                <a:gd name="connsiteY379" fmla="*/ 1384301 h 1441451"/>
                <a:gd name="connsiteX380" fmla="*/ 425450 w 892174"/>
                <a:gd name="connsiteY380" fmla="*/ 1384301 h 1441451"/>
                <a:gd name="connsiteX381" fmla="*/ 415925 w 892174"/>
                <a:gd name="connsiteY381" fmla="*/ 1381126 h 1441451"/>
                <a:gd name="connsiteX382" fmla="*/ 400050 w 892174"/>
                <a:gd name="connsiteY382" fmla="*/ 1377951 h 1441451"/>
                <a:gd name="connsiteX383" fmla="*/ 381000 w 892174"/>
                <a:gd name="connsiteY383" fmla="*/ 1377951 h 1441451"/>
                <a:gd name="connsiteX384" fmla="*/ 368300 w 892174"/>
                <a:gd name="connsiteY384" fmla="*/ 1374776 h 1441451"/>
                <a:gd name="connsiteX385" fmla="*/ 355600 w 892174"/>
                <a:gd name="connsiteY385" fmla="*/ 1371601 h 1441451"/>
                <a:gd name="connsiteX386" fmla="*/ 352425 w 892174"/>
                <a:gd name="connsiteY386" fmla="*/ 1371601 h 1441451"/>
                <a:gd name="connsiteX387" fmla="*/ 349250 w 892174"/>
                <a:gd name="connsiteY387" fmla="*/ 1371601 h 1441451"/>
                <a:gd name="connsiteX388" fmla="*/ 346075 w 892174"/>
                <a:gd name="connsiteY388" fmla="*/ 1371601 h 1441451"/>
                <a:gd name="connsiteX389" fmla="*/ 336550 w 892174"/>
                <a:gd name="connsiteY389" fmla="*/ 1368426 h 1441451"/>
                <a:gd name="connsiteX390" fmla="*/ 320675 w 892174"/>
                <a:gd name="connsiteY390" fmla="*/ 1365251 h 1441451"/>
                <a:gd name="connsiteX391" fmla="*/ 314325 w 892174"/>
                <a:gd name="connsiteY391" fmla="*/ 1365251 h 1441451"/>
                <a:gd name="connsiteX392" fmla="*/ 311150 w 892174"/>
                <a:gd name="connsiteY392" fmla="*/ 1365251 h 1441451"/>
                <a:gd name="connsiteX393" fmla="*/ 292100 w 892174"/>
                <a:gd name="connsiteY393" fmla="*/ 1362076 h 1441451"/>
                <a:gd name="connsiteX394" fmla="*/ 282575 w 892174"/>
                <a:gd name="connsiteY394" fmla="*/ 1358901 h 1441451"/>
                <a:gd name="connsiteX395" fmla="*/ 276225 w 892174"/>
                <a:gd name="connsiteY395" fmla="*/ 1358901 h 1441451"/>
                <a:gd name="connsiteX396" fmla="*/ 273050 w 892174"/>
                <a:gd name="connsiteY396" fmla="*/ 1358901 h 1441451"/>
                <a:gd name="connsiteX397" fmla="*/ 266700 w 892174"/>
                <a:gd name="connsiteY397" fmla="*/ 1358901 h 1441451"/>
                <a:gd name="connsiteX398" fmla="*/ 263525 w 892174"/>
                <a:gd name="connsiteY398" fmla="*/ 1355726 h 1441451"/>
                <a:gd name="connsiteX399" fmla="*/ 260350 w 892174"/>
                <a:gd name="connsiteY399" fmla="*/ 1355726 h 1441451"/>
                <a:gd name="connsiteX400" fmla="*/ 238125 w 892174"/>
                <a:gd name="connsiteY400" fmla="*/ 1352551 h 1441451"/>
                <a:gd name="connsiteX401" fmla="*/ 231775 w 892174"/>
                <a:gd name="connsiteY401" fmla="*/ 1352551 h 1441451"/>
                <a:gd name="connsiteX402" fmla="*/ 187325 w 892174"/>
                <a:gd name="connsiteY402" fmla="*/ 1343026 h 1441451"/>
                <a:gd name="connsiteX403" fmla="*/ 158750 w 892174"/>
                <a:gd name="connsiteY403" fmla="*/ 1339851 h 1441451"/>
                <a:gd name="connsiteX404" fmla="*/ 155575 w 892174"/>
                <a:gd name="connsiteY404" fmla="*/ 1336676 h 1441451"/>
                <a:gd name="connsiteX405" fmla="*/ 152400 w 892174"/>
                <a:gd name="connsiteY405" fmla="*/ 1336676 h 1441451"/>
                <a:gd name="connsiteX406" fmla="*/ 142875 w 892174"/>
                <a:gd name="connsiteY406" fmla="*/ 1336676 h 1441451"/>
                <a:gd name="connsiteX407" fmla="*/ 114300 w 892174"/>
                <a:gd name="connsiteY407" fmla="*/ 1330326 h 1441451"/>
                <a:gd name="connsiteX408" fmla="*/ 92075 w 892174"/>
                <a:gd name="connsiteY408" fmla="*/ 1327151 h 1441451"/>
                <a:gd name="connsiteX409" fmla="*/ 88900 w 892174"/>
                <a:gd name="connsiteY409" fmla="*/ 1327151 h 1441451"/>
                <a:gd name="connsiteX410" fmla="*/ 79375 w 892174"/>
                <a:gd name="connsiteY410" fmla="*/ 1323976 h 1441451"/>
                <a:gd name="connsiteX411" fmla="*/ 73025 w 892174"/>
                <a:gd name="connsiteY411" fmla="*/ 1323976 h 1441451"/>
                <a:gd name="connsiteX412" fmla="*/ 34925 w 892174"/>
                <a:gd name="connsiteY412" fmla="*/ 1314451 h 1441451"/>
                <a:gd name="connsiteX413" fmla="*/ 12700 w 892174"/>
                <a:gd name="connsiteY413" fmla="*/ 1311276 h 1441451"/>
                <a:gd name="connsiteX414" fmla="*/ 0 w 892174"/>
                <a:gd name="connsiteY414" fmla="*/ 1308101 h 1441451"/>
                <a:gd name="connsiteX415" fmla="*/ 6350 w 892174"/>
                <a:gd name="connsiteY415" fmla="*/ 1276351 h 1441451"/>
                <a:gd name="connsiteX416" fmla="*/ 15875 w 892174"/>
                <a:gd name="connsiteY416" fmla="*/ 1222376 h 1441451"/>
                <a:gd name="connsiteX417" fmla="*/ 25400 w 892174"/>
                <a:gd name="connsiteY417" fmla="*/ 1181101 h 1441451"/>
                <a:gd name="connsiteX418" fmla="*/ 25400 w 892174"/>
                <a:gd name="connsiteY418" fmla="*/ 1174751 h 1441451"/>
                <a:gd name="connsiteX419" fmla="*/ 34925 w 892174"/>
                <a:gd name="connsiteY419" fmla="*/ 1120776 h 1441451"/>
                <a:gd name="connsiteX420" fmla="*/ 38100 w 892174"/>
                <a:gd name="connsiteY420" fmla="*/ 1111251 h 1441451"/>
                <a:gd name="connsiteX421" fmla="*/ 41275 w 892174"/>
                <a:gd name="connsiteY421" fmla="*/ 1098551 h 1441451"/>
                <a:gd name="connsiteX422" fmla="*/ 41275 w 892174"/>
                <a:gd name="connsiteY422" fmla="*/ 1092201 h 1441451"/>
                <a:gd name="connsiteX423" fmla="*/ 44450 w 892174"/>
                <a:gd name="connsiteY423" fmla="*/ 1076326 h 1441451"/>
                <a:gd name="connsiteX424" fmla="*/ 44450 w 892174"/>
                <a:gd name="connsiteY424" fmla="*/ 1073151 h 1441451"/>
                <a:gd name="connsiteX425" fmla="*/ 44450 w 892174"/>
                <a:gd name="connsiteY425" fmla="*/ 1069976 h 1441451"/>
                <a:gd name="connsiteX426" fmla="*/ 50800 w 892174"/>
                <a:gd name="connsiteY426" fmla="*/ 1047751 h 1441451"/>
                <a:gd name="connsiteX427" fmla="*/ 53975 w 892174"/>
                <a:gd name="connsiteY427" fmla="*/ 1028701 h 1441451"/>
                <a:gd name="connsiteX428" fmla="*/ 53975 w 892174"/>
                <a:gd name="connsiteY428" fmla="*/ 1022351 h 1441451"/>
                <a:gd name="connsiteX429" fmla="*/ 57150 w 892174"/>
                <a:gd name="connsiteY429" fmla="*/ 1012826 h 1441451"/>
                <a:gd name="connsiteX430" fmla="*/ 60325 w 892174"/>
                <a:gd name="connsiteY430" fmla="*/ 996951 h 1441451"/>
                <a:gd name="connsiteX431" fmla="*/ 60325 w 892174"/>
                <a:gd name="connsiteY431" fmla="*/ 993776 h 1441451"/>
                <a:gd name="connsiteX432" fmla="*/ 60325 w 892174"/>
                <a:gd name="connsiteY432" fmla="*/ 990601 h 1441451"/>
                <a:gd name="connsiteX433" fmla="*/ 60325 w 892174"/>
                <a:gd name="connsiteY433" fmla="*/ 987426 h 1441451"/>
                <a:gd name="connsiteX434" fmla="*/ 63500 w 892174"/>
                <a:gd name="connsiteY434" fmla="*/ 971551 h 1441451"/>
                <a:gd name="connsiteX435" fmla="*/ 63500 w 892174"/>
                <a:gd name="connsiteY435" fmla="*/ 965201 h 1441451"/>
                <a:gd name="connsiteX436" fmla="*/ 66675 w 892174"/>
                <a:gd name="connsiteY436" fmla="*/ 958851 h 1441451"/>
                <a:gd name="connsiteX437" fmla="*/ 73025 w 892174"/>
                <a:gd name="connsiteY437" fmla="*/ 955676 h 1441451"/>
                <a:gd name="connsiteX438" fmla="*/ 73026 w 892174"/>
                <a:gd name="connsiteY438" fmla="*/ 955676 h 1441451"/>
                <a:gd name="connsiteX439" fmla="*/ 73449 w 892174"/>
                <a:gd name="connsiteY439" fmla="*/ 954830 h 1441451"/>
                <a:gd name="connsiteX440" fmla="*/ 73449 w 892174"/>
                <a:gd name="connsiteY440" fmla="*/ 953656 h 1441451"/>
                <a:gd name="connsiteX441" fmla="*/ 74036 w 892174"/>
                <a:gd name="connsiteY441" fmla="*/ 953656 h 1441451"/>
                <a:gd name="connsiteX442" fmla="*/ 76201 w 892174"/>
                <a:gd name="connsiteY442" fmla="*/ 949326 h 1441451"/>
                <a:gd name="connsiteX443" fmla="*/ 82551 w 892174"/>
                <a:gd name="connsiteY443" fmla="*/ 936626 h 1441451"/>
                <a:gd name="connsiteX444" fmla="*/ 85726 w 892174"/>
                <a:gd name="connsiteY444" fmla="*/ 930276 h 1441451"/>
                <a:gd name="connsiteX445" fmla="*/ 85726 w 892174"/>
                <a:gd name="connsiteY445" fmla="*/ 927101 h 1441451"/>
                <a:gd name="connsiteX446" fmla="*/ 85726 w 892174"/>
                <a:gd name="connsiteY446" fmla="*/ 917576 h 1441451"/>
                <a:gd name="connsiteX447" fmla="*/ 95251 w 892174"/>
                <a:gd name="connsiteY447" fmla="*/ 908051 h 1441451"/>
                <a:gd name="connsiteX448" fmla="*/ 95250 w 892174"/>
                <a:gd name="connsiteY448" fmla="*/ 908051 h 1441451"/>
                <a:gd name="connsiteX449" fmla="*/ 95250 w 892174"/>
                <a:gd name="connsiteY449" fmla="*/ 904876 h 1441451"/>
                <a:gd name="connsiteX450" fmla="*/ 95250 w 892174"/>
                <a:gd name="connsiteY450" fmla="*/ 901701 h 1441451"/>
                <a:gd name="connsiteX451" fmla="*/ 85725 w 892174"/>
                <a:gd name="connsiteY451" fmla="*/ 889001 h 1441451"/>
                <a:gd name="connsiteX452" fmla="*/ 85725 w 892174"/>
                <a:gd name="connsiteY452" fmla="*/ 885826 h 1441451"/>
                <a:gd name="connsiteX453" fmla="*/ 66675 w 892174"/>
                <a:gd name="connsiteY453" fmla="*/ 879476 h 1441451"/>
                <a:gd name="connsiteX454" fmla="*/ 66675 w 892174"/>
                <a:gd name="connsiteY454" fmla="*/ 882651 h 1441451"/>
                <a:gd name="connsiteX455" fmla="*/ 63500 w 892174"/>
                <a:gd name="connsiteY455" fmla="*/ 882651 h 1441451"/>
                <a:gd name="connsiteX456" fmla="*/ 63500 w 892174"/>
                <a:gd name="connsiteY456" fmla="*/ 879476 h 1441451"/>
                <a:gd name="connsiteX457" fmla="*/ 60325 w 892174"/>
                <a:gd name="connsiteY457" fmla="*/ 879476 h 1441451"/>
                <a:gd name="connsiteX458" fmla="*/ 57150 w 892174"/>
                <a:gd name="connsiteY458" fmla="*/ 876301 h 1441451"/>
                <a:gd name="connsiteX459" fmla="*/ 57150 w 892174"/>
                <a:gd name="connsiteY459" fmla="*/ 873126 h 1441451"/>
                <a:gd name="connsiteX460" fmla="*/ 53975 w 892174"/>
                <a:gd name="connsiteY460" fmla="*/ 873126 h 1441451"/>
                <a:gd name="connsiteX461" fmla="*/ 53975 w 892174"/>
                <a:gd name="connsiteY461" fmla="*/ 869951 h 1441451"/>
                <a:gd name="connsiteX462" fmla="*/ 57150 w 892174"/>
                <a:gd name="connsiteY462" fmla="*/ 869951 h 1441451"/>
                <a:gd name="connsiteX463" fmla="*/ 60325 w 892174"/>
                <a:gd name="connsiteY463" fmla="*/ 869951 h 1441451"/>
                <a:gd name="connsiteX464" fmla="*/ 60325 w 892174"/>
                <a:gd name="connsiteY464" fmla="*/ 866776 h 1441451"/>
                <a:gd name="connsiteX465" fmla="*/ 60325 w 892174"/>
                <a:gd name="connsiteY465" fmla="*/ 863601 h 1441451"/>
                <a:gd name="connsiteX466" fmla="*/ 60325 w 892174"/>
                <a:gd name="connsiteY466" fmla="*/ 850901 h 1441451"/>
                <a:gd name="connsiteX467" fmla="*/ 63500 w 892174"/>
                <a:gd name="connsiteY467" fmla="*/ 838201 h 1441451"/>
                <a:gd name="connsiteX468" fmla="*/ 63500 w 892174"/>
                <a:gd name="connsiteY468" fmla="*/ 835026 h 1441451"/>
                <a:gd name="connsiteX469" fmla="*/ 66675 w 892174"/>
                <a:gd name="connsiteY469" fmla="*/ 831851 h 1441451"/>
                <a:gd name="connsiteX470" fmla="*/ 69850 w 892174"/>
                <a:gd name="connsiteY470" fmla="*/ 828676 h 1441451"/>
                <a:gd name="connsiteX471" fmla="*/ 73025 w 892174"/>
                <a:gd name="connsiteY471" fmla="*/ 828676 h 1441451"/>
                <a:gd name="connsiteX472" fmla="*/ 76200 w 892174"/>
                <a:gd name="connsiteY472" fmla="*/ 828676 h 1441451"/>
                <a:gd name="connsiteX473" fmla="*/ 79375 w 892174"/>
                <a:gd name="connsiteY473" fmla="*/ 819151 h 1441451"/>
                <a:gd name="connsiteX474" fmla="*/ 79375 w 892174"/>
                <a:gd name="connsiteY474" fmla="*/ 815976 h 1441451"/>
                <a:gd name="connsiteX475" fmla="*/ 85725 w 892174"/>
                <a:gd name="connsiteY475" fmla="*/ 806451 h 1441451"/>
                <a:gd name="connsiteX476" fmla="*/ 92075 w 892174"/>
                <a:gd name="connsiteY476" fmla="*/ 796926 h 1441451"/>
                <a:gd name="connsiteX477" fmla="*/ 114300 w 892174"/>
                <a:gd name="connsiteY477" fmla="*/ 784226 h 1441451"/>
                <a:gd name="connsiteX478" fmla="*/ 117475 w 892174"/>
                <a:gd name="connsiteY478" fmla="*/ 777876 h 1441451"/>
                <a:gd name="connsiteX479" fmla="*/ 123825 w 892174"/>
                <a:gd name="connsiteY479" fmla="*/ 771526 h 1441451"/>
                <a:gd name="connsiteX480" fmla="*/ 127000 w 892174"/>
                <a:gd name="connsiteY480" fmla="*/ 768351 h 1441451"/>
                <a:gd name="connsiteX481" fmla="*/ 130175 w 892174"/>
                <a:gd name="connsiteY481" fmla="*/ 762001 h 1441451"/>
                <a:gd name="connsiteX482" fmla="*/ 130175 w 892174"/>
                <a:gd name="connsiteY482" fmla="*/ 755651 h 1441451"/>
                <a:gd name="connsiteX483" fmla="*/ 133350 w 892174"/>
                <a:gd name="connsiteY483" fmla="*/ 742951 h 1441451"/>
                <a:gd name="connsiteX484" fmla="*/ 136525 w 892174"/>
                <a:gd name="connsiteY484" fmla="*/ 739776 h 1441451"/>
                <a:gd name="connsiteX485" fmla="*/ 139700 w 892174"/>
                <a:gd name="connsiteY485" fmla="*/ 739776 h 1441451"/>
                <a:gd name="connsiteX486" fmla="*/ 142875 w 892174"/>
                <a:gd name="connsiteY486" fmla="*/ 736601 h 1441451"/>
                <a:gd name="connsiteX487" fmla="*/ 142875 w 892174"/>
                <a:gd name="connsiteY487" fmla="*/ 733426 h 1441451"/>
                <a:gd name="connsiteX488" fmla="*/ 142875 w 892174"/>
                <a:gd name="connsiteY488" fmla="*/ 730251 h 1441451"/>
                <a:gd name="connsiteX489" fmla="*/ 146050 w 892174"/>
                <a:gd name="connsiteY489" fmla="*/ 730251 h 1441451"/>
                <a:gd name="connsiteX490" fmla="*/ 152400 w 892174"/>
                <a:gd name="connsiteY490" fmla="*/ 727076 h 1441451"/>
                <a:gd name="connsiteX491" fmla="*/ 152400 w 892174"/>
                <a:gd name="connsiteY491" fmla="*/ 723901 h 1441451"/>
                <a:gd name="connsiteX492" fmla="*/ 155575 w 892174"/>
                <a:gd name="connsiteY492" fmla="*/ 717551 h 1441451"/>
                <a:gd name="connsiteX493" fmla="*/ 155575 w 892174"/>
                <a:gd name="connsiteY493" fmla="*/ 711201 h 1441451"/>
                <a:gd name="connsiteX494" fmla="*/ 158750 w 892174"/>
                <a:gd name="connsiteY494" fmla="*/ 708026 h 1441451"/>
                <a:gd name="connsiteX495" fmla="*/ 158750 w 892174"/>
                <a:gd name="connsiteY495" fmla="*/ 704851 h 1441451"/>
                <a:gd name="connsiteX496" fmla="*/ 161925 w 892174"/>
                <a:gd name="connsiteY496" fmla="*/ 701676 h 1441451"/>
                <a:gd name="connsiteX497" fmla="*/ 165101 w 892174"/>
                <a:gd name="connsiteY497" fmla="*/ 703264 h 1441451"/>
                <a:gd name="connsiteX498" fmla="*/ 165101 w 892174"/>
                <a:gd name="connsiteY498" fmla="*/ 703007 h 1441451"/>
                <a:gd name="connsiteX499" fmla="*/ 165918 w 892174"/>
                <a:gd name="connsiteY499" fmla="*/ 703007 h 1441451"/>
                <a:gd name="connsiteX500" fmla="*/ 161925 w 892174"/>
                <a:gd name="connsiteY500" fmla="*/ 701676 h 1441451"/>
                <a:gd name="connsiteX501" fmla="*/ 165100 w 892174"/>
                <a:gd name="connsiteY501" fmla="*/ 701676 h 1441451"/>
                <a:gd name="connsiteX502" fmla="*/ 165100 w 892174"/>
                <a:gd name="connsiteY502" fmla="*/ 698501 h 1441451"/>
                <a:gd name="connsiteX503" fmla="*/ 165100 w 892174"/>
                <a:gd name="connsiteY503" fmla="*/ 692151 h 1441451"/>
                <a:gd name="connsiteX504" fmla="*/ 180975 w 892174"/>
                <a:gd name="connsiteY504" fmla="*/ 673101 h 1441451"/>
                <a:gd name="connsiteX505" fmla="*/ 193675 w 892174"/>
                <a:gd name="connsiteY505" fmla="*/ 654051 h 1441451"/>
                <a:gd name="connsiteX506" fmla="*/ 200025 w 892174"/>
                <a:gd name="connsiteY506" fmla="*/ 650876 h 1441451"/>
                <a:gd name="connsiteX507" fmla="*/ 200025 w 892174"/>
                <a:gd name="connsiteY507" fmla="*/ 647701 h 1441451"/>
                <a:gd name="connsiteX508" fmla="*/ 203200 w 892174"/>
                <a:gd name="connsiteY508" fmla="*/ 647701 h 1441451"/>
                <a:gd name="connsiteX509" fmla="*/ 203200 w 892174"/>
                <a:gd name="connsiteY509" fmla="*/ 644526 h 1441451"/>
                <a:gd name="connsiteX510" fmla="*/ 203200 w 892174"/>
                <a:gd name="connsiteY510" fmla="*/ 641351 h 1441451"/>
                <a:gd name="connsiteX511" fmla="*/ 203200 w 892174"/>
                <a:gd name="connsiteY511" fmla="*/ 635001 h 1441451"/>
                <a:gd name="connsiteX512" fmla="*/ 200025 w 892174"/>
                <a:gd name="connsiteY512" fmla="*/ 631826 h 1441451"/>
                <a:gd name="connsiteX513" fmla="*/ 200025 w 892174"/>
                <a:gd name="connsiteY513" fmla="*/ 615951 h 1441451"/>
                <a:gd name="connsiteX514" fmla="*/ 196850 w 892174"/>
                <a:gd name="connsiteY514" fmla="*/ 615951 h 1441451"/>
                <a:gd name="connsiteX515" fmla="*/ 193675 w 892174"/>
                <a:gd name="connsiteY515" fmla="*/ 609601 h 1441451"/>
                <a:gd name="connsiteX516" fmla="*/ 177800 w 892174"/>
                <a:gd name="connsiteY516" fmla="*/ 596901 h 1441451"/>
                <a:gd name="connsiteX517" fmla="*/ 174625 w 892174"/>
                <a:gd name="connsiteY517" fmla="*/ 596901 h 1441451"/>
                <a:gd name="connsiteX518" fmla="*/ 171450 w 892174"/>
                <a:gd name="connsiteY518" fmla="*/ 596901 h 1441451"/>
                <a:gd name="connsiteX519" fmla="*/ 168275 w 892174"/>
                <a:gd name="connsiteY519" fmla="*/ 596901 h 1441451"/>
                <a:gd name="connsiteX520" fmla="*/ 168275 w 892174"/>
                <a:gd name="connsiteY520" fmla="*/ 590551 h 1441451"/>
                <a:gd name="connsiteX521" fmla="*/ 171450 w 892174"/>
                <a:gd name="connsiteY521" fmla="*/ 590551 h 1441451"/>
                <a:gd name="connsiteX522" fmla="*/ 171450 w 892174"/>
                <a:gd name="connsiteY522" fmla="*/ 590550 h 1441451"/>
                <a:gd name="connsiteX523" fmla="*/ 168275 w 892174"/>
                <a:gd name="connsiteY523" fmla="*/ 590550 h 1441451"/>
                <a:gd name="connsiteX524" fmla="*/ 165100 w 892174"/>
                <a:gd name="connsiteY524" fmla="*/ 587375 h 1441451"/>
                <a:gd name="connsiteX525" fmla="*/ 165100 w 892174"/>
                <a:gd name="connsiteY525" fmla="*/ 584200 h 1441451"/>
                <a:gd name="connsiteX526" fmla="*/ 161925 w 892174"/>
                <a:gd name="connsiteY526" fmla="*/ 581025 h 1441451"/>
                <a:gd name="connsiteX527" fmla="*/ 161925 w 892174"/>
                <a:gd name="connsiteY527" fmla="*/ 577850 h 1441451"/>
                <a:gd name="connsiteX528" fmla="*/ 158750 w 892174"/>
                <a:gd name="connsiteY528" fmla="*/ 571500 h 1441451"/>
                <a:gd name="connsiteX529" fmla="*/ 158750 w 892174"/>
                <a:gd name="connsiteY529" fmla="*/ 561975 h 1441451"/>
                <a:gd name="connsiteX530" fmla="*/ 155575 w 892174"/>
                <a:gd name="connsiteY530" fmla="*/ 561975 h 1441451"/>
                <a:gd name="connsiteX531" fmla="*/ 155575 w 892174"/>
                <a:gd name="connsiteY531" fmla="*/ 558800 h 1441451"/>
                <a:gd name="connsiteX532" fmla="*/ 155575 w 892174"/>
                <a:gd name="connsiteY532" fmla="*/ 549275 h 1441451"/>
                <a:gd name="connsiteX533" fmla="*/ 155575 w 892174"/>
                <a:gd name="connsiteY533" fmla="*/ 546100 h 1441451"/>
                <a:gd name="connsiteX534" fmla="*/ 152400 w 892174"/>
                <a:gd name="connsiteY534" fmla="*/ 546100 h 1441451"/>
                <a:gd name="connsiteX535" fmla="*/ 155575 w 892174"/>
                <a:gd name="connsiteY535" fmla="*/ 539750 h 1441451"/>
                <a:gd name="connsiteX536" fmla="*/ 161925 w 892174"/>
                <a:gd name="connsiteY536" fmla="*/ 530225 h 1441451"/>
                <a:gd name="connsiteX537" fmla="*/ 161925 w 892174"/>
                <a:gd name="connsiteY537" fmla="*/ 520700 h 1441451"/>
                <a:gd name="connsiteX538" fmla="*/ 158750 w 892174"/>
                <a:gd name="connsiteY538" fmla="*/ 514350 h 1441451"/>
                <a:gd name="connsiteX539" fmla="*/ 158750 w 892174"/>
                <a:gd name="connsiteY539" fmla="*/ 511175 h 1441451"/>
                <a:gd name="connsiteX540" fmla="*/ 158750 w 892174"/>
                <a:gd name="connsiteY540" fmla="*/ 508000 h 1441451"/>
                <a:gd name="connsiteX541" fmla="*/ 155575 w 892174"/>
                <a:gd name="connsiteY541" fmla="*/ 498475 h 1441451"/>
                <a:gd name="connsiteX542" fmla="*/ 152400 w 892174"/>
                <a:gd name="connsiteY542" fmla="*/ 492125 h 1441451"/>
                <a:gd name="connsiteX543" fmla="*/ 152400 w 892174"/>
                <a:gd name="connsiteY543" fmla="*/ 485775 h 1441451"/>
                <a:gd name="connsiteX544" fmla="*/ 152400 w 892174"/>
                <a:gd name="connsiteY544" fmla="*/ 482600 h 1441451"/>
                <a:gd name="connsiteX545" fmla="*/ 155575 w 892174"/>
                <a:gd name="connsiteY545" fmla="*/ 479425 h 1441451"/>
                <a:gd name="connsiteX546" fmla="*/ 155575 w 892174"/>
                <a:gd name="connsiteY546" fmla="*/ 476250 h 1441451"/>
                <a:gd name="connsiteX547" fmla="*/ 158750 w 892174"/>
                <a:gd name="connsiteY547" fmla="*/ 463550 h 1441451"/>
                <a:gd name="connsiteX548" fmla="*/ 158750 w 892174"/>
                <a:gd name="connsiteY548" fmla="*/ 457200 h 1441451"/>
                <a:gd name="connsiteX549" fmla="*/ 158750 w 892174"/>
                <a:gd name="connsiteY549" fmla="*/ 454025 h 1441451"/>
                <a:gd name="connsiteX550" fmla="*/ 161925 w 892174"/>
                <a:gd name="connsiteY550" fmla="*/ 441325 h 1441451"/>
                <a:gd name="connsiteX551" fmla="*/ 168275 w 892174"/>
                <a:gd name="connsiteY551" fmla="*/ 403225 h 1441451"/>
                <a:gd name="connsiteX552" fmla="*/ 171450 w 892174"/>
                <a:gd name="connsiteY552" fmla="*/ 393700 h 1441451"/>
                <a:gd name="connsiteX553" fmla="*/ 171450 w 892174"/>
                <a:gd name="connsiteY553" fmla="*/ 390525 h 1441451"/>
                <a:gd name="connsiteX554" fmla="*/ 174625 w 892174"/>
                <a:gd name="connsiteY554" fmla="*/ 381000 h 1441451"/>
                <a:gd name="connsiteX555" fmla="*/ 177800 w 892174"/>
                <a:gd name="connsiteY555" fmla="*/ 352425 h 1441451"/>
                <a:gd name="connsiteX556" fmla="*/ 180975 w 892174"/>
                <a:gd name="connsiteY556" fmla="*/ 346075 h 1441451"/>
                <a:gd name="connsiteX557" fmla="*/ 180975 w 892174"/>
                <a:gd name="connsiteY557" fmla="*/ 339725 h 1441451"/>
                <a:gd name="connsiteX558" fmla="*/ 184150 w 892174"/>
                <a:gd name="connsiteY558" fmla="*/ 320675 h 1441451"/>
                <a:gd name="connsiteX559" fmla="*/ 187325 w 892174"/>
                <a:gd name="connsiteY559" fmla="*/ 311150 h 1441451"/>
                <a:gd name="connsiteX560" fmla="*/ 187325 w 892174"/>
                <a:gd name="connsiteY560" fmla="*/ 304800 h 1441451"/>
                <a:gd name="connsiteX561" fmla="*/ 187325 w 892174"/>
                <a:gd name="connsiteY561" fmla="*/ 301625 h 1441451"/>
                <a:gd name="connsiteX562" fmla="*/ 190500 w 892174"/>
                <a:gd name="connsiteY562" fmla="*/ 301625 h 1441451"/>
                <a:gd name="connsiteX563" fmla="*/ 193675 w 892174"/>
                <a:gd name="connsiteY563" fmla="*/ 279400 h 1441451"/>
                <a:gd name="connsiteX564" fmla="*/ 193675 w 892174"/>
                <a:gd name="connsiteY564" fmla="*/ 276225 h 1441451"/>
                <a:gd name="connsiteX565" fmla="*/ 196850 w 892174"/>
                <a:gd name="connsiteY565" fmla="*/ 263525 h 1441451"/>
                <a:gd name="connsiteX566" fmla="*/ 200025 w 892174"/>
                <a:gd name="connsiteY566" fmla="*/ 238125 h 1441451"/>
                <a:gd name="connsiteX567" fmla="*/ 203200 w 892174"/>
                <a:gd name="connsiteY567" fmla="*/ 225425 h 1441451"/>
                <a:gd name="connsiteX568" fmla="*/ 206375 w 892174"/>
                <a:gd name="connsiteY568" fmla="*/ 209550 h 1441451"/>
                <a:gd name="connsiteX569" fmla="*/ 206375 w 892174"/>
                <a:gd name="connsiteY569" fmla="*/ 203200 h 1441451"/>
                <a:gd name="connsiteX570" fmla="*/ 209550 w 892174"/>
                <a:gd name="connsiteY570" fmla="*/ 190500 h 1441451"/>
                <a:gd name="connsiteX571" fmla="*/ 209550 w 892174"/>
                <a:gd name="connsiteY571" fmla="*/ 187325 h 1441451"/>
                <a:gd name="connsiteX572" fmla="*/ 212725 w 892174"/>
                <a:gd name="connsiteY572" fmla="*/ 174625 h 1441451"/>
                <a:gd name="connsiteX573" fmla="*/ 212725 w 892174"/>
                <a:gd name="connsiteY573" fmla="*/ 171450 h 1441451"/>
                <a:gd name="connsiteX574" fmla="*/ 215900 w 892174"/>
                <a:gd name="connsiteY574" fmla="*/ 161925 h 1441451"/>
                <a:gd name="connsiteX575" fmla="*/ 215900 w 892174"/>
                <a:gd name="connsiteY575" fmla="*/ 158750 h 1441451"/>
                <a:gd name="connsiteX576" fmla="*/ 219075 w 892174"/>
                <a:gd name="connsiteY576" fmla="*/ 149225 h 1441451"/>
                <a:gd name="connsiteX577" fmla="*/ 225425 w 892174"/>
                <a:gd name="connsiteY577" fmla="*/ 104775 h 1441451"/>
                <a:gd name="connsiteX578" fmla="*/ 228600 w 892174"/>
                <a:gd name="connsiteY578" fmla="*/ 101600 h 1441451"/>
                <a:gd name="connsiteX579" fmla="*/ 228600 w 892174"/>
                <a:gd name="connsiteY579" fmla="*/ 92075 h 1441451"/>
                <a:gd name="connsiteX580" fmla="*/ 231775 w 892174"/>
                <a:gd name="connsiteY580" fmla="*/ 76200 h 1441451"/>
                <a:gd name="connsiteX581" fmla="*/ 238125 w 892174"/>
                <a:gd name="connsiteY581" fmla="*/ 44450 h 1441451"/>
                <a:gd name="connsiteX582" fmla="*/ 241300 w 892174"/>
                <a:gd name="connsiteY582" fmla="*/ 31750 h 1441451"/>
                <a:gd name="connsiteX583" fmla="*/ 241300 w 892174"/>
                <a:gd name="connsiteY583" fmla="*/ 25400 h 1441451"/>
                <a:gd name="connsiteX584" fmla="*/ 241300 w 892174"/>
                <a:gd name="connsiteY584" fmla="*/ 22225 h 1441451"/>
                <a:gd name="connsiteX585" fmla="*/ 244475 w 892174"/>
                <a:gd name="connsiteY585" fmla="*/ 12700 h 1441451"/>
                <a:gd name="connsiteX586" fmla="*/ 247650 w 892174"/>
                <a:gd name="connsiteY586" fmla="*/ 3175 h 1441451"/>
                <a:gd name="connsiteX587" fmla="*/ 247650 w 892174"/>
                <a:gd name="connsiteY587" fmla="*/ 0 h 1441451"/>
                <a:gd name="connsiteX0" fmla="*/ 831850 w 892174"/>
                <a:gd name="connsiteY0" fmla="*/ 1349376 h 1441451"/>
                <a:gd name="connsiteX1" fmla="*/ 828675 w 892174"/>
                <a:gd name="connsiteY1" fmla="*/ 1346201 h 1441451"/>
                <a:gd name="connsiteX2" fmla="*/ 831850 w 892174"/>
                <a:gd name="connsiteY2" fmla="*/ 1346201 h 1441451"/>
                <a:gd name="connsiteX3" fmla="*/ 831850 w 892174"/>
                <a:gd name="connsiteY3" fmla="*/ 1349376 h 1441451"/>
                <a:gd name="connsiteX4" fmla="*/ 177800 w 892174"/>
                <a:gd name="connsiteY4" fmla="*/ 584200 h 1441451"/>
                <a:gd name="connsiteX5" fmla="*/ 174625 w 892174"/>
                <a:gd name="connsiteY5" fmla="*/ 587375 h 1441451"/>
                <a:gd name="connsiteX6" fmla="*/ 171450 w 892174"/>
                <a:gd name="connsiteY6" fmla="*/ 587375 h 1441451"/>
                <a:gd name="connsiteX7" fmla="*/ 171450 w 892174"/>
                <a:gd name="connsiteY7" fmla="*/ 587376 h 1441451"/>
                <a:gd name="connsiteX8" fmla="*/ 174625 w 892174"/>
                <a:gd name="connsiteY8" fmla="*/ 587376 h 1441451"/>
                <a:gd name="connsiteX9" fmla="*/ 177800 w 892174"/>
                <a:gd name="connsiteY9" fmla="*/ 587376 h 1441451"/>
                <a:gd name="connsiteX10" fmla="*/ 177800 w 892174"/>
                <a:gd name="connsiteY10" fmla="*/ 584201 h 1441451"/>
                <a:gd name="connsiteX11" fmla="*/ 177800 w 892174"/>
                <a:gd name="connsiteY11" fmla="*/ 584200 h 1441451"/>
                <a:gd name="connsiteX12" fmla="*/ 174625 w 892174"/>
                <a:gd name="connsiteY12" fmla="*/ 574675 h 1441451"/>
                <a:gd name="connsiteX13" fmla="*/ 174625 w 892174"/>
                <a:gd name="connsiteY13" fmla="*/ 581025 h 1441451"/>
                <a:gd name="connsiteX14" fmla="*/ 177800 w 892174"/>
                <a:gd name="connsiteY14" fmla="*/ 581025 h 1441451"/>
                <a:gd name="connsiteX15" fmla="*/ 177800 w 892174"/>
                <a:gd name="connsiteY15" fmla="*/ 574675 h 1441451"/>
                <a:gd name="connsiteX16" fmla="*/ 174625 w 892174"/>
                <a:gd name="connsiteY16" fmla="*/ 574675 h 1441451"/>
                <a:gd name="connsiteX17" fmla="*/ 177800 w 892174"/>
                <a:gd name="connsiteY17" fmla="*/ 571500 h 1441451"/>
                <a:gd name="connsiteX18" fmla="*/ 177800 w 892174"/>
                <a:gd name="connsiteY18" fmla="*/ 571501 h 1441451"/>
                <a:gd name="connsiteX19" fmla="*/ 177878 w 892174"/>
                <a:gd name="connsiteY19" fmla="*/ 571501 h 1441451"/>
                <a:gd name="connsiteX20" fmla="*/ 177878 w 892174"/>
                <a:gd name="connsiteY20" fmla="*/ 571500 h 1441451"/>
                <a:gd name="connsiteX21" fmla="*/ 177800 w 892174"/>
                <a:gd name="connsiteY21" fmla="*/ 571500 h 1441451"/>
                <a:gd name="connsiteX22" fmla="*/ 247650 w 892174"/>
                <a:gd name="connsiteY22" fmla="*/ 0 h 1441451"/>
                <a:gd name="connsiteX23" fmla="*/ 368300 w 892174"/>
                <a:gd name="connsiteY23" fmla="*/ 22225 h 1441451"/>
                <a:gd name="connsiteX24" fmla="*/ 368300 w 892174"/>
                <a:gd name="connsiteY24" fmla="*/ 28575 h 1441451"/>
                <a:gd name="connsiteX25" fmla="*/ 368300 w 892174"/>
                <a:gd name="connsiteY25" fmla="*/ 31750 h 1441451"/>
                <a:gd name="connsiteX26" fmla="*/ 361950 w 892174"/>
                <a:gd name="connsiteY26" fmla="*/ 60325 h 1441451"/>
                <a:gd name="connsiteX27" fmla="*/ 358775 w 892174"/>
                <a:gd name="connsiteY27" fmla="*/ 76200 h 1441451"/>
                <a:gd name="connsiteX28" fmla="*/ 355600 w 892174"/>
                <a:gd name="connsiteY28" fmla="*/ 101600 h 1441451"/>
                <a:gd name="connsiteX29" fmla="*/ 352425 w 892174"/>
                <a:gd name="connsiteY29" fmla="*/ 114300 h 1441451"/>
                <a:gd name="connsiteX30" fmla="*/ 352425 w 892174"/>
                <a:gd name="connsiteY30" fmla="*/ 123825 h 1441451"/>
                <a:gd name="connsiteX31" fmla="*/ 342900 w 892174"/>
                <a:gd name="connsiteY31" fmla="*/ 165100 h 1441451"/>
                <a:gd name="connsiteX32" fmla="*/ 342900 w 892174"/>
                <a:gd name="connsiteY32" fmla="*/ 171450 h 1441451"/>
                <a:gd name="connsiteX33" fmla="*/ 342900 w 892174"/>
                <a:gd name="connsiteY33" fmla="*/ 174625 h 1441451"/>
                <a:gd name="connsiteX34" fmla="*/ 342900 w 892174"/>
                <a:gd name="connsiteY34" fmla="*/ 184150 h 1441451"/>
                <a:gd name="connsiteX35" fmla="*/ 339725 w 892174"/>
                <a:gd name="connsiteY35" fmla="*/ 184150 h 1441451"/>
                <a:gd name="connsiteX36" fmla="*/ 339725 w 892174"/>
                <a:gd name="connsiteY36" fmla="*/ 187325 h 1441451"/>
                <a:gd name="connsiteX37" fmla="*/ 339725 w 892174"/>
                <a:gd name="connsiteY37" fmla="*/ 190500 h 1441451"/>
                <a:gd name="connsiteX38" fmla="*/ 336550 w 892174"/>
                <a:gd name="connsiteY38" fmla="*/ 206375 h 1441451"/>
                <a:gd name="connsiteX39" fmla="*/ 336550 w 892174"/>
                <a:gd name="connsiteY39" fmla="*/ 209550 h 1441451"/>
                <a:gd name="connsiteX40" fmla="*/ 339725 w 892174"/>
                <a:gd name="connsiteY40" fmla="*/ 212725 h 1441451"/>
                <a:gd name="connsiteX41" fmla="*/ 339725 w 892174"/>
                <a:gd name="connsiteY41" fmla="*/ 215900 h 1441451"/>
                <a:gd name="connsiteX42" fmla="*/ 349250 w 892174"/>
                <a:gd name="connsiteY42" fmla="*/ 234950 h 1441451"/>
                <a:gd name="connsiteX43" fmla="*/ 355600 w 892174"/>
                <a:gd name="connsiteY43" fmla="*/ 257175 h 1441451"/>
                <a:gd name="connsiteX44" fmla="*/ 358775 w 892174"/>
                <a:gd name="connsiteY44" fmla="*/ 257175 h 1441451"/>
                <a:gd name="connsiteX45" fmla="*/ 361950 w 892174"/>
                <a:gd name="connsiteY45" fmla="*/ 257175 h 1441451"/>
                <a:gd name="connsiteX46" fmla="*/ 361950 w 892174"/>
                <a:gd name="connsiteY46" fmla="*/ 260350 h 1441451"/>
                <a:gd name="connsiteX47" fmla="*/ 368300 w 892174"/>
                <a:gd name="connsiteY47" fmla="*/ 269875 h 1441451"/>
                <a:gd name="connsiteX48" fmla="*/ 371475 w 892174"/>
                <a:gd name="connsiteY48" fmla="*/ 285750 h 1441451"/>
                <a:gd name="connsiteX49" fmla="*/ 368300 w 892174"/>
                <a:gd name="connsiteY49" fmla="*/ 288925 h 1441451"/>
                <a:gd name="connsiteX50" fmla="*/ 365125 w 892174"/>
                <a:gd name="connsiteY50" fmla="*/ 292100 h 1441451"/>
                <a:gd name="connsiteX51" fmla="*/ 361950 w 892174"/>
                <a:gd name="connsiteY51" fmla="*/ 301625 h 1441451"/>
                <a:gd name="connsiteX52" fmla="*/ 365125 w 892174"/>
                <a:gd name="connsiteY52" fmla="*/ 311150 h 1441451"/>
                <a:gd name="connsiteX53" fmla="*/ 368300 w 892174"/>
                <a:gd name="connsiteY53" fmla="*/ 311150 h 1441451"/>
                <a:gd name="connsiteX54" fmla="*/ 374650 w 892174"/>
                <a:gd name="connsiteY54" fmla="*/ 314325 h 1441451"/>
                <a:gd name="connsiteX55" fmla="*/ 371475 w 892174"/>
                <a:gd name="connsiteY55" fmla="*/ 317500 h 1441451"/>
                <a:gd name="connsiteX56" fmla="*/ 365125 w 892174"/>
                <a:gd name="connsiteY56" fmla="*/ 317500 h 1441451"/>
                <a:gd name="connsiteX57" fmla="*/ 361950 w 892174"/>
                <a:gd name="connsiteY57" fmla="*/ 317500 h 1441451"/>
                <a:gd name="connsiteX58" fmla="*/ 355600 w 892174"/>
                <a:gd name="connsiteY58" fmla="*/ 317500 h 1441451"/>
                <a:gd name="connsiteX59" fmla="*/ 355600 w 892174"/>
                <a:gd name="connsiteY59" fmla="*/ 320675 h 1441451"/>
                <a:gd name="connsiteX60" fmla="*/ 358775 w 892174"/>
                <a:gd name="connsiteY60" fmla="*/ 320675 h 1441451"/>
                <a:gd name="connsiteX61" fmla="*/ 365125 w 892174"/>
                <a:gd name="connsiteY61" fmla="*/ 323850 h 1441451"/>
                <a:gd name="connsiteX62" fmla="*/ 374650 w 892174"/>
                <a:gd name="connsiteY62" fmla="*/ 333375 h 1441451"/>
                <a:gd name="connsiteX63" fmla="*/ 377825 w 892174"/>
                <a:gd name="connsiteY63" fmla="*/ 336550 h 1441451"/>
                <a:gd name="connsiteX64" fmla="*/ 377825 w 892174"/>
                <a:gd name="connsiteY64" fmla="*/ 342900 h 1441451"/>
                <a:gd name="connsiteX65" fmla="*/ 381000 w 892174"/>
                <a:gd name="connsiteY65" fmla="*/ 342900 h 1441451"/>
                <a:gd name="connsiteX66" fmla="*/ 381000 w 892174"/>
                <a:gd name="connsiteY66" fmla="*/ 346075 h 1441451"/>
                <a:gd name="connsiteX67" fmla="*/ 381000 w 892174"/>
                <a:gd name="connsiteY67" fmla="*/ 349250 h 1441451"/>
                <a:gd name="connsiteX68" fmla="*/ 384175 w 892174"/>
                <a:gd name="connsiteY68" fmla="*/ 352425 h 1441451"/>
                <a:gd name="connsiteX69" fmla="*/ 396875 w 892174"/>
                <a:gd name="connsiteY69" fmla="*/ 358775 h 1441451"/>
                <a:gd name="connsiteX70" fmla="*/ 403225 w 892174"/>
                <a:gd name="connsiteY70" fmla="*/ 358775 h 1441451"/>
                <a:gd name="connsiteX71" fmla="*/ 406400 w 892174"/>
                <a:gd name="connsiteY71" fmla="*/ 361950 h 1441451"/>
                <a:gd name="connsiteX72" fmla="*/ 409575 w 892174"/>
                <a:gd name="connsiteY72" fmla="*/ 368300 h 1441451"/>
                <a:gd name="connsiteX73" fmla="*/ 409575 w 892174"/>
                <a:gd name="connsiteY73" fmla="*/ 371475 h 1441451"/>
                <a:gd name="connsiteX74" fmla="*/ 406400 w 892174"/>
                <a:gd name="connsiteY74" fmla="*/ 371475 h 1441451"/>
                <a:gd name="connsiteX75" fmla="*/ 406400 w 892174"/>
                <a:gd name="connsiteY75" fmla="*/ 374650 h 1441451"/>
                <a:gd name="connsiteX76" fmla="*/ 409575 w 892174"/>
                <a:gd name="connsiteY76" fmla="*/ 377825 h 1441451"/>
                <a:gd name="connsiteX77" fmla="*/ 412750 w 892174"/>
                <a:gd name="connsiteY77" fmla="*/ 377825 h 1441451"/>
                <a:gd name="connsiteX78" fmla="*/ 419100 w 892174"/>
                <a:gd name="connsiteY78" fmla="*/ 387350 h 1441451"/>
                <a:gd name="connsiteX79" fmla="*/ 425450 w 892174"/>
                <a:gd name="connsiteY79" fmla="*/ 403225 h 1441451"/>
                <a:gd name="connsiteX80" fmla="*/ 431800 w 892174"/>
                <a:gd name="connsiteY80" fmla="*/ 422275 h 1441451"/>
                <a:gd name="connsiteX81" fmla="*/ 434975 w 892174"/>
                <a:gd name="connsiteY81" fmla="*/ 422275 h 1441451"/>
                <a:gd name="connsiteX82" fmla="*/ 441325 w 892174"/>
                <a:gd name="connsiteY82" fmla="*/ 428625 h 1441451"/>
                <a:gd name="connsiteX83" fmla="*/ 441325 w 892174"/>
                <a:gd name="connsiteY83" fmla="*/ 431800 h 1441451"/>
                <a:gd name="connsiteX84" fmla="*/ 444500 w 892174"/>
                <a:gd name="connsiteY84" fmla="*/ 438150 h 1441451"/>
                <a:gd name="connsiteX85" fmla="*/ 441325 w 892174"/>
                <a:gd name="connsiteY85" fmla="*/ 444500 h 1441451"/>
                <a:gd name="connsiteX86" fmla="*/ 444500 w 892174"/>
                <a:gd name="connsiteY86" fmla="*/ 447675 h 1441451"/>
                <a:gd name="connsiteX87" fmla="*/ 444500 w 892174"/>
                <a:gd name="connsiteY87" fmla="*/ 450850 h 1441451"/>
                <a:gd name="connsiteX88" fmla="*/ 447675 w 892174"/>
                <a:gd name="connsiteY88" fmla="*/ 454025 h 1441451"/>
                <a:gd name="connsiteX89" fmla="*/ 450850 w 892174"/>
                <a:gd name="connsiteY89" fmla="*/ 454025 h 1441451"/>
                <a:gd name="connsiteX90" fmla="*/ 450850 w 892174"/>
                <a:gd name="connsiteY90" fmla="*/ 457200 h 1441451"/>
                <a:gd name="connsiteX91" fmla="*/ 454025 w 892174"/>
                <a:gd name="connsiteY91" fmla="*/ 460375 h 1441451"/>
                <a:gd name="connsiteX92" fmla="*/ 457200 w 892174"/>
                <a:gd name="connsiteY92" fmla="*/ 463550 h 1441451"/>
                <a:gd name="connsiteX93" fmla="*/ 460375 w 892174"/>
                <a:gd name="connsiteY93" fmla="*/ 469900 h 1441451"/>
                <a:gd name="connsiteX94" fmla="*/ 463550 w 892174"/>
                <a:gd name="connsiteY94" fmla="*/ 476250 h 1441451"/>
                <a:gd name="connsiteX95" fmla="*/ 466725 w 892174"/>
                <a:gd name="connsiteY95" fmla="*/ 476250 h 1441451"/>
                <a:gd name="connsiteX96" fmla="*/ 469900 w 892174"/>
                <a:gd name="connsiteY96" fmla="*/ 473075 h 1441451"/>
                <a:gd name="connsiteX97" fmla="*/ 473075 w 892174"/>
                <a:gd name="connsiteY97" fmla="*/ 473075 h 1441451"/>
                <a:gd name="connsiteX98" fmla="*/ 476250 w 892174"/>
                <a:gd name="connsiteY98" fmla="*/ 473075 h 1441451"/>
                <a:gd name="connsiteX99" fmla="*/ 479425 w 892174"/>
                <a:gd name="connsiteY99" fmla="*/ 479425 h 1441451"/>
                <a:gd name="connsiteX100" fmla="*/ 479425 w 892174"/>
                <a:gd name="connsiteY100" fmla="*/ 482600 h 1441451"/>
                <a:gd name="connsiteX101" fmla="*/ 476250 w 892174"/>
                <a:gd name="connsiteY101" fmla="*/ 482600 h 1441451"/>
                <a:gd name="connsiteX102" fmla="*/ 476250 w 892174"/>
                <a:gd name="connsiteY102" fmla="*/ 485775 h 1441451"/>
                <a:gd name="connsiteX103" fmla="*/ 476250 w 892174"/>
                <a:gd name="connsiteY103" fmla="*/ 488950 h 1441451"/>
                <a:gd name="connsiteX104" fmla="*/ 476250 w 892174"/>
                <a:gd name="connsiteY104" fmla="*/ 492125 h 1441451"/>
                <a:gd name="connsiteX105" fmla="*/ 479425 w 892174"/>
                <a:gd name="connsiteY105" fmla="*/ 492125 h 1441451"/>
                <a:gd name="connsiteX106" fmla="*/ 479425 w 892174"/>
                <a:gd name="connsiteY106" fmla="*/ 495300 h 1441451"/>
                <a:gd name="connsiteX107" fmla="*/ 474764 w 892174"/>
                <a:gd name="connsiteY107" fmla="*/ 495300 h 1441451"/>
                <a:gd name="connsiteX108" fmla="*/ 474764 w 892174"/>
                <a:gd name="connsiteY108" fmla="*/ 495301 h 1441451"/>
                <a:gd name="connsiteX109" fmla="*/ 492125 w 892174"/>
                <a:gd name="connsiteY109" fmla="*/ 495301 h 1441451"/>
                <a:gd name="connsiteX110" fmla="*/ 504825 w 892174"/>
                <a:gd name="connsiteY110" fmla="*/ 492126 h 1441451"/>
                <a:gd name="connsiteX111" fmla="*/ 514350 w 892174"/>
                <a:gd name="connsiteY111" fmla="*/ 492126 h 1441451"/>
                <a:gd name="connsiteX112" fmla="*/ 517525 w 892174"/>
                <a:gd name="connsiteY112" fmla="*/ 495301 h 1441451"/>
                <a:gd name="connsiteX113" fmla="*/ 517525 w 892174"/>
                <a:gd name="connsiteY113" fmla="*/ 498476 h 1441451"/>
                <a:gd name="connsiteX114" fmla="*/ 517525 w 892174"/>
                <a:gd name="connsiteY114" fmla="*/ 501651 h 1441451"/>
                <a:gd name="connsiteX115" fmla="*/ 514350 w 892174"/>
                <a:gd name="connsiteY115" fmla="*/ 501651 h 1441451"/>
                <a:gd name="connsiteX116" fmla="*/ 514350 w 892174"/>
                <a:gd name="connsiteY116" fmla="*/ 504826 h 1441451"/>
                <a:gd name="connsiteX117" fmla="*/ 511175 w 892174"/>
                <a:gd name="connsiteY117" fmla="*/ 514351 h 1441451"/>
                <a:gd name="connsiteX118" fmla="*/ 504825 w 892174"/>
                <a:gd name="connsiteY118" fmla="*/ 523876 h 1441451"/>
                <a:gd name="connsiteX119" fmla="*/ 504825 w 892174"/>
                <a:gd name="connsiteY119" fmla="*/ 530226 h 1441451"/>
                <a:gd name="connsiteX120" fmla="*/ 504825 w 892174"/>
                <a:gd name="connsiteY120" fmla="*/ 536576 h 1441451"/>
                <a:gd name="connsiteX121" fmla="*/ 501650 w 892174"/>
                <a:gd name="connsiteY121" fmla="*/ 539751 h 1441451"/>
                <a:gd name="connsiteX122" fmla="*/ 498475 w 892174"/>
                <a:gd name="connsiteY122" fmla="*/ 539751 h 1441451"/>
                <a:gd name="connsiteX123" fmla="*/ 498475 w 892174"/>
                <a:gd name="connsiteY123" fmla="*/ 542926 h 1441451"/>
                <a:gd name="connsiteX124" fmla="*/ 495300 w 892174"/>
                <a:gd name="connsiteY124" fmla="*/ 542926 h 1441451"/>
                <a:gd name="connsiteX125" fmla="*/ 495300 w 892174"/>
                <a:gd name="connsiteY125" fmla="*/ 546101 h 1441451"/>
                <a:gd name="connsiteX126" fmla="*/ 498475 w 892174"/>
                <a:gd name="connsiteY126" fmla="*/ 546101 h 1441451"/>
                <a:gd name="connsiteX127" fmla="*/ 498475 w 892174"/>
                <a:gd name="connsiteY127" fmla="*/ 549276 h 1441451"/>
                <a:gd name="connsiteX128" fmla="*/ 492125 w 892174"/>
                <a:gd name="connsiteY128" fmla="*/ 558801 h 1441451"/>
                <a:gd name="connsiteX129" fmla="*/ 488950 w 892174"/>
                <a:gd name="connsiteY129" fmla="*/ 565151 h 1441451"/>
                <a:gd name="connsiteX130" fmla="*/ 488950 w 892174"/>
                <a:gd name="connsiteY130" fmla="*/ 574676 h 1441451"/>
                <a:gd name="connsiteX131" fmla="*/ 485775 w 892174"/>
                <a:gd name="connsiteY131" fmla="*/ 584201 h 1441451"/>
                <a:gd name="connsiteX132" fmla="*/ 482600 w 892174"/>
                <a:gd name="connsiteY132" fmla="*/ 584201 h 1441451"/>
                <a:gd name="connsiteX133" fmla="*/ 479425 w 892174"/>
                <a:gd name="connsiteY133" fmla="*/ 584201 h 1441451"/>
                <a:gd name="connsiteX134" fmla="*/ 476250 w 892174"/>
                <a:gd name="connsiteY134" fmla="*/ 584201 h 1441451"/>
                <a:gd name="connsiteX135" fmla="*/ 476250 w 892174"/>
                <a:gd name="connsiteY135" fmla="*/ 587376 h 1441451"/>
                <a:gd name="connsiteX136" fmla="*/ 476250 w 892174"/>
                <a:gd name="connsiteY136" fmla="*/ 590551 h 1441451"/>
                <a:gd name="connsiteX137" fmla="*/ 476250 w 892174"/>
                <a:gd name="connsiteY137" fmla="*/ 593726 h 1441451"/>
                <a:gd name="connsiteX138" fmla="*/ 479425 w 892174"/>
                <a:gd name="connsiteY138" fmla="*/ 593726 h 1441451"/>
                <a:gd name="connsiteX139" fmla="*/ 482600 w 892174"/>
                <a:gd name="connsiteY139" fmla="*/ 593726 h 1441451"/>
                <a:gd name="connsiteX140" fmla="*/ 482600 w 892174"/>
                <a:gd name="connsiteY140" fmla="*/ 596901 h 1441451"/>
                <a:gd name="connsiteX141" fmla="*/ 482600 w 892174"/>
                <a:gd name="connsiteY141" fmla="*/ 600076 h 1441451"/>
                <a:gd name="connsiteX142" fmla="*/ 479425 w 892174"/>
                <a:gd name="connsiteY142" fmla="*/ 612776 h 1441451"/>
                <a:gd name="connsiteX143" fmla="*/ 476250 w 892174"/>
                <a:gd name="connsiteY143" fmla="*/ 615951 h 1441451"/>
                <a:gd name="connsiteX144" fmla="*/ 479425 w 892174"/>
                <a:gd name="connsiteY144" fmla="*/ 615951 h 1441451"/>
                <a:gd name="connsiteX145" fmla="*/ 482600 w 892174"/>
                <a:gd name="connsiteY145" fmla="*/ 619126 h 1441451"/>
                <a:gd name="connsiteX146" fmla="*/ 485775 w 892174"/>
                <a:gd name="connsiteY146" fmla="*/ 619126 h 1441451"/>
                <a:gd name="connsiteX147" fmla="*/ 485775 w 892174"/>
                <a:gd name="connsiteY147" fmla="*/ 622301 h 1441451"/>
                <a:gd name="connsiteX148" fmla="*/ 485775 w 892174"/>
                <a:gd name="connsiteY148" fmla="*/ 625476 h 1441451"/>
                <a:gd name="connsiteX149" fmla="*/ 482600 w 892174"/>
                <a:gd name="connsiteY149" fmla="*/ 635001 h 1441451"/>
                <a:gd name="connsiteX150" fmla="*/ 479425 w 892174"/>
                <a:gd name="connsiteY150" fmla="*/ 641351 h 1441451"/>
                <a:gd name="connsiteX151" fmla="*/ 476250 w 892174"/>
                <a:gd name="connsiteY151" fmla="*/ 641351 h 1441451"/>
                <a:gd name="connsiteX152" fmla="*/ 469900 w 892174"/>
                <a:gd name="connsiteY152" fmla="*/ 644526 h 1441451"/>
                <a:gd name="connsiteX153" fmla="*/ 466725 w 892174"/>
                <a:gd name="connsiteY153" fmla="*/ 644526 h 1441451"/>
                <a:gd name="connsiteX154" fmla="*/ 460375 w 892174"/>
                <a:gd name="connsiteY154" fmla="*/ 654051 h 1441451"/>
                <a:gd name="connsiteX155" fmla="*/ 460375 w 892174"/>
                <a:gd name="connsiteY155" fmla="*/ 657226 h 1441451"/>
                <a:gd name="connsiteX156" fmla="*/ 460375 w 892174"/>
                <a:gd name="connsiteY156" fmla="*/ 663576 h 1441451"/>
                <a:gd name="connsiteX157" fmla="*/ 463550 w 892174"/>
                <a:gd name="connsiteY157" fmla="*/ 663576 h 1441451"/>
                <a:gd name="connsiteX158" fmla="*/ 463550 w 892174"/>
                <a:gd name="connsiteY158" fmla="*/ 666751 h 1441451"/>
                <a:gd name="connsiteX159" fmla="*/ 466725 w 892174"/>
                <a:gd name="connsiteY159" fmla="*/ 666751 h 1441451"/>
                <a:gd name="connsiteX160" fmla="*/ 466725 w 892174"/>
                <a:gd name="connsiteY160" fmla="*/ 669926 h 1441451"/>
                <a:gd name="connsiteX161" fmla="*/ 463550 w 892174"/>
                <a:gd name="connsiteY161" fmla="*/ 676276 h 1441451"/>
                <a:gd name="connsiteX162" fmla="*/ 463550 w 892174"/>
                <a:gd name="connsiteY162" fmla="*/ 679451 h 1441451"/>
                <a:gd name="connsiteX163" fmla="*/ 460375 w 892174"/>
                <a:gd name="connsiteY163" fmla="*/ 679451 h 1441451"/>
                <a:gd name="connsiteX164" fmla="*/ 454025 w 892174"/>
                <a:gd name="connsiteY164" fmla="*/ 695326 h 1441451"/>
                <a:gd name="connsiteX165" fmla="*/ 450850 w 892174"/>
                <a:gd name="connsiteY165" fmla="*/ 698501 h 1441451"/>
                <a:gd name="connsiteX166" fmla="*/ 454025 w 892174"/>
                <a:gd name="connsiteY166" fmla="*/ 698501 h 1441451"/>
                <a:gd name="connsiteX167" fmla="*/ 460375 w 892174"/>
                <a:gd name="connsiteY167" fmla="*/ 695326 h 1441451"/>
                <a:gd name="connsiteX168" fmla="*/ 463550 w 892174"/>
                <a:gd name="connsiteY168" fmla="*/ 698501 h 1441451"/>
                <a:gd name="connsiteX169" fmla="*/ 466725 w 892174"/>
                <a:gd name="connsiteY169" fmla="*/ 698501 h 1441451"/>
                <a:gd name="connsiteX170" fmla="*/ 476250 w 892174"/>
                <a:gd name="connsiteY170" fmla="*/ 714376 h 1441451"/>
                <a:gd name="connsiteX171" fmla="*/ 476250 w 892174"/>
                <a:gd name="connsiteY171" fmla="*/ 717551 h 1441451"/>
                <a:gd name="connsiteX172" fmla="*/ 479425 w 892174"/>
                <a:gd name="connsiteY172" fmla="*/ 717551 h 1441451"/>
                <a:gd name="connsiteX173" fmla="*/ 479425 w 892174"/>
                <a:gd name="connsiteY173" fmla="*/ 720726 h 1441451"/>
                <a:gd name="connsiteX174" fmla="*/ 488950 w 892174"/>
                <a:gd name="connsiteY174" fmla="*/ 717551 h 1441451"/>
                <a:gd name="connsiteX175" fmla="*/ 492125 w 892174"/>
                <a:gd name="connsiteY175" fmla="*/ 714376 h 1441451"/>
                <a:gd name="connsiteX176" fmla="*/ 492125 w 892174"/>
                <a:gd name="connsiteY176" fmla="*/ 711201 h 1441451"/>
                <a:gd name="connsiteX177" fmla="*/ 495300 w 892174"/>
                <a:gd name="connsiteY177" fmla="*/ 708026 h 1441451"/>
                <a:gd name="connsiteX178" fmla="*/ 498475 w 892174"/>
                <a:gd name="connsiteY178" fmla="*/ 708026 h 1441451"/>
                <a:gd name="connsiteX179" fmla="*/ 504825 w 892174"/>
                <a:gd name="connsiteY179" fmla="*/ 704851 h 1441451"/>
                <a:gd name="connsiteX180" fmla="*/ 508000 w 892174"/>
                <a:gd name="connsiteY180" fmla="*/ 708026 h 1441451"/>
                <a:gd name="connsiteX181" fmla="*/ 517525 w 892174"/>
                <a:gd name="connsiteY181" fmla="*/ 698501 h 1441451"/>
                <a:gd name="connsiteX182" fmla="*/ 527050 w 892174"/>
                <a:gd name="connsiteY182" fmla="*/ 692151 h 1441451"/>
                <a:gd name="connsiteX183" fmla="*/ 527050 w 892174"/>
                <a:gd name="connsiteY183" fmla="*/ 688976 h 1441451"/>
                <a:gd name="connsiteX184" fmla="*/ 536575 w 892174"/>
                <a:gd name="connsiteY184" fmla="*/ 682626 h 1441451"/>
                <a:gd name="connsiteX185" fmla="*/ 539750 w 892174"/>
                <a:gd name="connsiteY185" fmla="*/ 685801 h 1441451"/>
                <a:gd name="connsiteX186" fmla="*/ 539750 w 892174"/>
                <a:gd name="connsiteY186" fmla="*/ 688976 h 1441451"/>
                <a:gd name="connsiteX187" fmla="*/ 542925 w 892174"/>
                <a:gd name="connsiteY187" fmla="*/ 698501 h 1441451"/>
                <a:gd name="connsiteX188" fmla="*/ 549275 w 892174"/>
                <a:gd name="connsiteY188" fmla="*/ 698501 h 1441451"/>
                <a:gd name="connsiteX189" fmla="*/ 552450 w 892174"/>
                <a:gd name="connsiteY189" fmla="*/ 701676 h 1441451"/>
                <a:gd name="connsiteX190" fmla="*/ 552450 w 892174"/>
                <a:gd name="connsiteY190" fmla="*/ 704851 h 1441451"/>
                <a:gd name="connsiteX191" fmla="*/ 555625 w 892174"/>
                <a:gd name="connsiteY191" fmla="*/ 704851 h 1441451"/>
                <a:gd name="connsiteX192" fmla="*/ 555625 w 892174"/>
                <a:gd name="connsiteY192" fmla="*/ 708026 h 1441451"/>
                <a:gd name="connsiteX193" fmla="*/ 552450 w 892174"/>
                <a:gd name="connsiteY193" fmla="*/ 708026 h 1441451"/>
                <a:gd name="connsiteX194" fmla="*/ 552450 w 892174"/>
                <a:gd name="connsiteY194" fmla="*/ 711201 h 1441451"/>
                <a:gd name="connsiteX195" fmla="*/ 549275 w 892174"/>
                <a:gd name="connsiteY195" fmla="*/ 717551 h 1441451"/>
                <a:gd name="connsiteX196" fmla="*/ 549275 w 892174"/>
                <a:gd name="connsiteY196" fmla="*/ 720726 h 1441451"/>
                <a:gd name="connsiteX197" fmla="*/ 552450 w 892174"/>
                <a:gd name="connsiteY197" fmla="*/ 720726 h 1441451"/>
                <a:gd name="connsiteX198" fmla="*/ 555625 w 892174"/>
                <a:gd name="connsiteY198" fmla="*/ 720726 h 1441451"/>
                <a:gd name="connsiteX199" fmla="*/ 558800 w 892174"/>
                <a:gd name="connsiteY199" fmla="*/ 727076 h 1441451"/>
                <a:gd name="connsiteX200" fmla="*/ 555625 w 892174"/>
                <a:gd name="connsiteY200" fmla="*/ 730251 h 1441451"/>
                <a:gd name="connsiteX201" fmla="*/ 552450 w 892174"/>
                <a:gd name="connsiteY201" fmla="*/ 733426 h 1441451"/>
                <a:gd name="connsiteX202" fmla="*/ 555625 w 892174"/>
                <a:gd name="connsiteY202" fmla="*/ 742951 h 1441451"/>
                <a:gd name="connsiteX203" fmla="*/ 555625 w 892174"/>
                <a:gd name="connsiteY203" fmla="*/ 752476 h 1441451"/>
                <a:gd name="connsiteX204" fmla="*/ 555625 w 892174"/>
                <a:gd name="connsiteY204" fmla="*/ 758826 h 1441451"/>
                <a:gd name="connsiteX205" fmla="*/ 558800 w 892174"/>
                <a:gd name="connsiteY205" fmla="*/ 762001 h 1441451"/>
                <a:gd name="connsiteX206" fmla="*/ 561975 w 892174"/>
                <a:gd name="connsiteY206" fmla="*/ 765176 h 1441451"/>
                <a:gd name="connsiteX207" fmla="*/ 561975 w 892174"/>
                <a:gd name="connsiteY207" fmla="*/ 768351 h 1441451"/>
                <a:gd name="connsiteX208" fmla="*/ 565150 w 892174"/>
                <a:gd name="connsiteY208" fmla="*/ 774701 h 1441451"/>
                <a:gd name="connsiteX209" fmla="*/ 571500 w 892174"/>
                <a:gd name="connsiteY209" fmla="*/ 787401 h 1441451"/>
                <a:gd name="connsiteX210" fmla="*/ 568325 w 892174"/>
                <a:gd name="connsiteY210" fmla="*/ 790576 h 1441451"/>
                <a:gd name="connsiteX211" fmla="*/ 571500 w 892174"/>
                <a:gd name="connsiteY211" fmla="*/ 793751 h 1441451"/>
                <a:gd name="connsiteX212" fmla="*/ 571500 w 892174"/>
                <a:gd name="connsiteY212" fmla="*/ 800101 h 1441451"/>
                <a:gd name="connsiteX213" fmla="*/ 574675 w 892174"/>
                <a:gd name="connsiteY213" fmla="*/ 803276 h 1441451"/>
                <a:gd name="connsiteX214" fmla="*/ 581025 w 892174"/>
                <a:gd name="connsiteY214" fmla="*/ 812801 h 1441451"/>
                <a:gd name="connsiteX215" fmla="*/ 584200 w 892174"/>
                <a:gd name="connsiteY215" fmla="*/ 812801 h 1441451"/>
                <a:gd name="connsiteX216" fmla="*/ 587375 w 892174"/>
                <a:gd name="connsiteY216" fmla="*/ 815976 h 1441451"/>
                <a:gd name="connsiteX217" fmla="*/ 584200 w 892174"/>
                <a:gd name="connsiteY217" fmla="*/ 822326 h 1441451"/>
                <a:gd name="connsiteX218" fmla="*/ 584200 w 892174"/>
                <a:gd name="connsiteY218" fmla="*/ 825501 h 1441451"/>
                <a:gd name="connsiteX219" fmla="*/ 584200 w 892174"/>
                <a:gd name="connsiteY219" fmla="*/ 831851 h 1441451"/>
                <a:gd name="connsiteX220" fmla="*/ 581025 w 892174"/>
                <a:gd name="connsiteY220" fmla="*/ 835026 h 1441451"/>
                <a:gd name="connsiteX221" fmla="*/ 577850 w 892174"/>
                <a:gd name="connsiteY221" fmla="*/ 835026 h 1441451"/>
                <a:gd name="connsiteX222" fmla="*/ 574675 w 892174"/>
                <a:gd name="connsiteY222" fmla="*/ 835026 h 1441451"/>
                <a:gd name="connsiteX223" fmla="*/ 577850 w 892174"/>
                <a:gd name="connsiteY223" fmla="*/ 838201 h 1441451"/>
                <a:gd name="connsiteX224" fmla="*/ 577850 w 892174"/>
                <a:gd name="connsiteY224" fmla="*/ 841376 h 1441451"/>
                <a:gd name="connsiteX225" fmla="*/ 577850 w 892174"/>
                <a:gd name="connsiteY225" fmla="*/ 844551 h 1441451"/>
                <a:gd name="connsiteX226" fmla="*/ 581025 w 892174"/>
                <a:gd name="connsiteY226" fmla="*/ 850901 h 1441451"/>
                <a:gd name="connsiteX227" fmla="*/ 584200 w 892174"/>
                <a:gd name="connsiteY227" fmla="*/ 857251 h 1441451"/>
                <a:gd name="connsiteX228" fmla="*/ 593725 w 892174"/>
                <a:gd name="connsiteY228" fmla="*/ 863601 h 1441451"/>
                <a:gd name="connsiteX229" fmla="*/ 606425 w 892174"/>
                <a:gd name="connsiteY229" fmla="*/ 863601 h 1441451"/>
                <a:gd name="connsiteX230" fmla="*/ 609600 w 892174"/>
                <a:gd name="connsiteY230" fmla="*/ 866776 h 1441451"/>
                <a:gd name="connsiteX231" fmla="*/ 612775 w 892174"/>
                <a:gd name="connsiteY231" fmla="*/ 866776 h 1441451"/>
                <a:gd name="connsiteX232" fmla="*/ 622300 w 892174"/>
                <a:gd name="connsiteY232" fmla="*/ 873126 h 1441451"/>
                <a:gd name="connsiteX233" fmla="*/ 622300 w 892174"/>
                <a:gd name="connsiteY233" fmla="*/ 876301 h 1441451"/>
                <a:gd name="connsiteX234" fmla="*/ 619125 w 892174"/>
                <a:gd name="connsiteY234" fmla="*/ 876301 h 1441451"/>
                <a:gd name="connsiteX235" fmla="*/ 619125 w 892174"/>
                <a:gd name="connsiteY235" fmla="*/ 879476 h 1441451"/>
                <a:gd name="connsiteX236" fmla="*/ 622300 w 892174"/>
                <a:gd name="connsiteY236" fmla="*/ 882651 h 1441451"/>
                <a:gd name="connsiteX237" fmla="*/ 625475 w 892174"/>
                <a:gd name="connsiteY237" fmla="*/ 895351 h 1441451"/>
                <a:gd name="connsiteX238" fmla="*/ 628650 w 892174"/>
                <a:gd name="connsiteY238" fmla="*/ 901701 h 1441451"/>
                <a:gd name="connsiteX239" fmla="*/ 625475 w 892174"/>
                <a:gd name="connsiteY239" fmla="*/ 904876 h 1441451"/>
                <a:gd name="connsiteX240" fmla="*/ 622300 w 892174"/>
                <a:gd name="connsiteY240" fmla="*/ 904876 h 1441451"/>
                <a:gd name="connsiteX241" fmla="*/ 622300 w 892174"/>
                <a:gd name="connsiteY241" fmla="*/ 908051 h 1441451"/>
                <a:gd name="connsiteX242" fmla="*/ 625475 w 892174"/>
                <a:gd name="connsiteY242" fmla="*/ 917576 h 1441451"/>
                <a:gd name="connsiteX243" fmla="*/ 628650 w 892174"/>
                <a:gd name="connsiteY243" fmla="*/ 920751 h 1441451"/>
                <a:gd name="connsiteX244" fmla="*/ 628650 w 892174"/>
                <a:gd name="connsiteY244" fmla="*/ 923926 h 1441451"/>
                <a:gd name="connsiteX245" fmla="*/ 628650 w 892174"/>
                <a:gd name="connsiteY245" fmla="*/ 927101 h 1441451"/>
                <a:gd name="connsiteX246" fmla="*/ 628650 w 892174"/>
                <a:gd name="connsiteY246" fmla="*/ 930276 h 1441451"/>
                <a:gd name="connsiteX247" fmla="*/ 628650 w 892174"/>
                <a:gd name="connsiteY247" fmla="*/ 936626 h 1441451"/>
                <a:gd name="connsiteX248" fmla="*/ 628650 w 892174"/>
                <a:gd name="connsiteY248" fmla="*/ 939801 h 1441451"/>
                <a:gd name="connsiteX249" fmla="*/ 631825 w 892174"/>
                <a:gd name="connsiteY249" fmla="*/ 939801 h 1441451"/>
                <a:gd name="connsiteX250" fmla="*/ 631825 w 892174"/>
                <a:gd name="connsiteY250" fmla="*/ 942976 h 1441451"/>
                <a:gd name="connsiteX251" fmla="*/ 647700 w 892174"/>
                <a:gd name="connsiteY251" fmla="*/ 958851 h 1441451"/>
                <a:gd name="connsiteX252" fmla="*/ 650874 w 892174"/>
                <a:gd name="connsiteY252" fmla="*/ 955677 h 1441451"/>
                <a:gd name="connsiteX253" fmla="*/ 650874 w 892174"/>
                <a:gd name="connsiteY253" fmla="*/ 955676 h 1441451"/>
                <a:gd name="connsiteX254" fmla="*/ 650874 w 892174"/>
                <a:gd name="connsiteY254" fmla="*/ 952501 h 1441451"/>
                <a:gd name="connsiteX255" fmla="*/ 650874 w 892174"/>
                <a:gd name="connsiteY255" fmla="*/ 949326 h 1441451"/>
                <a:gd name="connsiteX256" fmla="*/ 650874 w 892174"/>
                <a:gd name="connsiteY256" fmla="*/ 946151 h 1441451"/>
                <a:gd name="connsiteX257" fmla="*/ 650874 w 892174"/>
                <a:gd name="connsiteY257" fmla="*/ 942976 h 1441451"/>
                <a:gd name="connsiteX258" fmla="*/ 660399 w 892174"/>
                <a:gd name="connsiteY258" fmla="*/ 936626 h 1441451"/>
                <a:gd name="connsiteX259" fmla="*/ 666749 w 892174"/>
                <a:gd name="connsiteY259" fmla="*/ 933451 h 1441451"/>
                <a:gd name="connsiteX260" fmla="*/ 682624 w 892174"/>
                <a:gd name="connsiteY260" fmla="*/ 939801 h 1441451"/>
                <a:gd name="connsiteX261" fmla="*/ 685799 w 892174"/>
                <a:gd name="connsiteY261" fmla="*/ 939801 h 1441451"/>
                <a:gd name="connsiteX262" fmla="*/ 688974 w 892174"/>
                <a:gd name="connsiteY262" fmla="*/ 939801 h 1441451"/>
                <a:gd name="connsiteX263" fmla="*/ 698499 w 892174"/>
                <a:gd name="connsiteY263" fmla="*/ 942976 h 1441451"/>
                <a:gd name="connsiteX264" fmla="*/ 701674 w 892174"/>
                <a:gd name="connsiteY264" fmla="*/ 942976 h 1441451"/>
                <a:gd name="connsiteX265" fmla="*/ 708024 w 892174"/>
                <a:gd name="connsiteY265" fmla="*/ 949326 h 1441451"/>
                <a:gd name="connsiteX266" fmla="*/ 711199 w 892174"/>
                <a:gd name="connsiteY266" fmla="*/ 949326 h 1441451"/>
                <a:gd name="connsiteX267" fmla="*/ 714374 w 892174"/>
                <a:gd name="connsiteY267" fmla="*/ 946151 h 1441451"/>
                <a:gd name="connsiteX268" fmla="*/ 714374 w 892174"/>
                <a:gd name="connsiteY268" fmla="*/ 942976 h 1441451"/>
                <a:gd name="connsiteX269" fmla="*/ 717549 w 892174"/>
                <a:gd name="connsiteY269" fmla="*/ 939801 h 1441451"/>
                <a:gd name="connsiteX270" fmla="*/ 717549 w 892174"/>
                <a:gd name="connsiteY270" fmla="*/ 936626 h 1441451"/>
                <a:gd name="connsiteX271" fmla="*/ 717549 w 892174"/>
                <a:gd name="connsiteY271" fmla="*/ 933451 h 1441451"/>
                <a:gd name="connsiteX272" fmla="*/ 727074 w 892174"/>
                <a:gd name="connsiteY272" fmla="*/ 930276 h 1441451"/>
                <a:gd name="connsiteX273" fmla="*/ 730249 w 892174"/>
                <a:gd name="connsiteY273" fmla="*/ 930276 h 1441451"/>
                <a:gd name="connsiteX274" fmla="*/ 733424 w 892174"/>
                <a:gd name="connsiteY274" fmla="*/ 930276 h 1441451"/>
                <a:gd name="connsiteX275" fmla="*/ 733424 w 892174"/>
                <a:gd name="connsiteY275" fmla="*/ 933451 h 1441451"/>
                <a:gd name="connsiteX276" fmla="*/ 736599 w 892174"/>
                <a:gd name="connsiteY276" fmla="*/ 936626 h 1441451"/>
                <a:gd name="connsiteX277" fmla="*/ 739774 w 892174"/>
                <a:gd name="connsiteY277" fmla="*/ 936626 h 1441451"/>
                <a:gd name="connsiteX278" fmla="*/ 755649 w 892174"/>
                <a:gd name="connsiteY278" fmla="*/ 939801 h 1441451"/>
                <a:gd name="connsiteX279" fmla="*/ 771524 w 892174"/>
                <a:gd name="connsiteY279" fmla="*/ 939801 h 1441451"/>
                <a:gd name="connsiteX280" fmla="*/ 771524 w 892174"/>
                <a:gd name="connsiteY280" fmla="*/ 936626 h 1441451"/>
                <a:gd name="connsiteX281" fmla="*/ 774699 w 892174"/>
                <a:gd name="connsiteY281" fmla="*/ 939801 h 1441451"/>
                <a:gd name="connsiteX282" fmla="*/ 784224 w 892174"/>
                <a:gd name="connsiteY282" fmla="*/ 936626 h 1441451"/>
                <a:gd name="connsiteX283" fmla="*/ 784224 w 892174"/>
                <a:gd name="connsiteY283" fmla="*/ 939801 h 1441451"/>
                <a:gd name="connsiteX284" fmla="*/ 787399 w 892174"/>
                <a:gd name="connsiteY284" fmla="*/ 946151 h 1441451"/>
                <a:gd name="connsiteX285" fmla="*/ 787399 w 892174"/>
                <a:gd name="connsiteY285" fmla="*/ 949326 h 1441451"/>
                <a:gd name="connsiteX286" fmla="*/ 790574 w 892174"/>
                <a:gd name="connsiteY286" fmla="*/ 949326 h 1441451"/>
                <a:gd name="connsiteX287" fmla="*/ 800099 w 892174"/>
                <a:gd name="connsiteY287" fmla="*/ 942976 h 1441451"/>
                <a:gd name="connsiteX288" fmla="*/ 806449 w 892174"/>
                <a:gd name="connsiteY288" fmla="*/ 942976 h 1441451"/>
                <a:gd name="connsiteX289" fmla="*/ 809624 w 892174"/>
                <a:gd name="connsiteY289" fmla="*/ 942976 h 1441451"/>
                <a:gd name="connsiteX290" fmla="*/ 812799 w 892174"/>
                <a:gd name="connsiteY290" fmla="*/ 942976 h 1441451"/>
                <a:gd name="connsiteX291" fmla="*/ 815974 w 892174"/>
                <a:gd name="connsiteY291" fmla="*/ 942976 h 1441451"/>
                <a:gd name="connsiteX292" fmla="*/ 822324 w 892174"/>
                <a:gd name="connsiteY292" fmla="*/ 942976 h 1441451"/>
                <a:gd name="connsiteX293" fmla="*/ 825499 w 892174"/>
                <a:gd name="connsiteY293" fmla="*/ 946151 h 1441451"/>
                <a:gd name="connsiteX294" fmla="*/ 828674 w 892174"/>
                <a:gd name="connsiteY294" fmla="*/ 946151 h 1441451"/>
                <a:gd name="connsiteX295" fmla="*/ 831849 w 892174"/>
                <a:gd name="connsiteY295" fmla="*/ 939801 h 1441451"/>
                <a:gd name="connsiteX296" fmla="*/ 831849 w 892174"/>
                <a:gd name="connsiteY296" fmla="*/ 936626 h 1441451"/>
                <a:gd name="connsiteX297" fmla="*/ 831849 w 892174"/>
                <a:gd name="connsiteY297" fmla="*/ 927101 h 1441451"/>
                <a:gd name="connsiteX298" fmla="*/ 838199 w 892174"/>
                <a:gd name="connsiteY298" fmla="*/ 917576 h 1441451"/>
                <a:gd name="connsiteX299" fmla="*/ 841374 w 892174"/>
                <a:gd name="connsiteY299" fmla="*/ 917576 h 1441451"/>
                <a:gd name="connsiteX300" fmla="*/ 847724 w 892174"/>
                <a:gd name="connsiteY300" fmla="*/ 914401 h 1441451"/>
                <a:gd name="connsiteX301" fmla="*/ 854074 w 892174"/>
                <a:gd name="connsiteY301" fmla="*/ 911226 h 1441451"/>
                <a:gd name="connsiteX302" fmla="*/ 857249 w 892174"/>
                <a:gd name="connsiteY302" fmla="*/ 914401 h 1441451"/>
                <a:gd name="connsiteX303" fmla="*/ 857249 w 892174"/>
                <a:gd name="connsiteY303" fmla="*/ 917576 h 1441451"/>
                <a:gd name="connsiteX304" fmla="*/ 860424 w 892174"/>
                <a:gd name="connsiteY304" fmla="*/ 917576 h 1441451"/>
                <a:gd name="connsiteX305" fmla="*/ 866774 w 892174"/>
                <a:gd name="connsiteY305" fmla="*/ 927101 h 1441451"/>
                <a:gd name="connsiteX306" fmla="*/ 873124 w 892174"/>
                <a:gd name="connsiteY306" fmla="*/ 936626 h 1441451"/>
                <a:gd name="connsiteX307" fmla="*/ 873124 w 892174"/>
                <a:gd name="connsiteY307" fmla="*/ 939801 h 1441451"/>
                <a:gd name="connsiteX308" fmla="*/ 869949 w 892174"/>
                <a:gd name="connsiteY308" fmla="*/ 939801 h 1441451"/>
                <a:gd name="connsiteX309" fmla="*/ 873124 w 892174"/>
                <a:gd name="connsiteY309" fmla="*/ 946151 h 1441451"/>
                <a:gd name="connsiteX310" fmla="*/ 879474 w 892174"/>
                <a:gd name="connsiteY310" fmla="*/ 955676 h 1441451"/>
                <a:gd name="connsiteX311" fmla="*/ 879474 w 892174"/>
                <a:gd name="connsiteY311" fmla="*/ 958851 h 1441451"/>
                <a:gd name="connsiteX312" fmla="*/ 882649 w 892174"/>
                <a:gd name="connsiteY312" fmla="*/ 962026 h 1441451"/>
                <a:gd name="connsiteX313" fmla="*/ 882649 w 892174"/>
                <a:gd name="connsiteY313" fmla="*/ 965201 h 1441451"/>
                <a:gd name="connsiteX314" fmla="*/ 885824 w 892174"/>
                <a:gd name="connsiteY314" fmla="*/ 965201 h 1441451"/>
                <a:gd name="connsiteX315" fmla="*/ 885824 w 892174"/>
                <a:gd name="connsiteY315" fmla="*/ 968376 h 1441451"/>
                <a:gd name="connsiteX316" fmla="*/ 888999 w 892174"/>
                <a:gd name="connsiteY316" fmla="*/ 968376 h 1441451"/>
                <a:gd name="connsiteX317" fmla="*/ 892174 w 892174"/>
                <a:gd name="connsiteY317" fmla="*/ 968376 h 1441451"/>
                <a:gd name="connsiteX318" fmla="*/ 892174 w 892174"/>
                <a:gd name="connsiteY318" fmla="*/ 974726 h 1441451"/>
                <a:gd name="connsiteX319" fmla="*/ 888999 w 892174"/>
                <a:gd name="connsiteY319" fmla="*/ 990601 h 1441451"/>
                <a:gd name="connsiteX320" fmla="*/ 888999 w 892174"/>
                <a:gd name="connsiteY320" fmla="*/ 996951 h 1441451"/>
                <a:gd name="connsiteX321" fmla="*/ 885824 w 892174"/>
                <a:gd name="connsiteY321" fmla="*/ 1009651 h 1441451"/>
                <a:gd name="connsiteX322" fmla="*/ 885824 w 892174"/>
                <a:gd name="connsiteY322" fmla="*/ 1025526 h 1441451"/>
                <a:gd name="connsiteX323" fmla="*/ 882649 w 892174"/>
                <a:gd name="connsiteY323" fmla="*/ 1041401 h 1441451"/>
                <a:gd name="connsiteX324" fmla="*/ 879474 w 892174"/>
                <a:gd name="connsiteY324" fmla="*/ 1060451 h 1441451"/>
                <a:gd name="connsiteX325" fmla="*/ 879474 w 892174"/>
                <a:gd name="connsiteY325" fmla="*/ 1063626 h 1441451"/>
                <a:gd name="connsiteX326" fmla="*/ 879474 w 892174"/>
                <a:gd name="connsiteY326" fmla="*/ 1076326 h 1441451"/>
                <a:gd name="connsiteX327" fmla="*/ 873124 w 892174"/>
                <a:gd name="connsiteY327" fmla="*/ 1130301 h 1441451"/>
                <a:gd name="connsiteX328" fmla="*/ 869949 w 892174"/>
                <a:gd name="connsiteY328" fmla="*/ 1139826 h 1441451"/>
                <a:gd name="connsiteX329" fmla="*/ 869949 w 892174"/>
                <a:gd name="connsiteY329" fmla="*/ 1143001 h 1441451"/>
                <a:gd name="connsiteX330" fmla="*/ 869949 w 892174"/>
                <a:gd name="connsiteY330" fmla="*/ 1146176 h 1441451"/>
                <a:gd name="connsiteX331" fmla="*/ 869949 w 892174"/>
                <a:gd name="connsiteY331" fmla="*/ 1149351 h 1441451"/>
                <a:gd name="connsiteX332" fmla="*/ 869950 w 892174"/>
                <a:gd name="connsiteY332" fmla="*/ 1149351 h 1441451"/>
                <a:gd name="connsiteX333" fmla="*/ 869950 w 892174"/>
                <a:gd name="connsiteY333" fmla="*/ 1152526 h 1441451"/>
                <a:gd name="connsiteX334" fmla="*/ 869950 w 892174"/>
                <a:gd name="connsiteY334" fmla="*/ 1158876 h 1441451"/>
                <a:gd name="connsiteX335" fmla="*/ 866775 w 892174"/>
                <a:gd name="connsiteY335" fmla="*/ 1177926 h 1441451"/>
                <a:gd name="connsiteX336" fmla="*/ 866775 w 892174"/>
                <a:gd name="connsiteY336" fmla="*/ 1181101 h 1441451"/>
                <a:gd name="connsiteX337" fmla="*/ 866775 w 892174"/>
                <a:gd name="connsiteY337" fmla="*/ 1184276 h 1441451"/>
                <a:gd name="connsiteX338" fmla="*/ 866775 w 892174"/>
                <a:gd name="connsiteY338" fmla="*/ 1190626 h 1441451"/>
                <a:gd name="connsiteX339" fmla="*/ 863600 w 892174"/>
                <a:gd name="connsiteY339" fmla="*/ 1203326 h 1441451"/>
                <a:gd name="connsiteX340" fmla="*/ 860425 w 892174"/>
                <a:gd name="connsiteY340" fmla="*/ 1216026 h 1441451"/>
                <a:gd name="connsiteX341" fmla="*/ 860425 w 892174"/>
                <a:gd name="connsiteY341" fmla="*/ 1222376 h 1441451"/>
                <a:gd name="connsiteX342" fmla="*/ 860425 w 892174"/>
                <a:gd name="connsiteY342" fmla="*/ 1228726 h 1441451"/>
                <a:gd name="connsiteX343" fmla="*/ 860425 w 892174"/>
                <a:gd name="connsiteY343" fmla="*/ 1231901 h 1441451"/>
                <a:gd name="connsiteX344" fmla="*/ 857250 w 892174"/>
                <a:gd name="connsiteY344" fmla="*/ 1244601 h 1441451"/>
                <a:gd name="connsiteX345" fmla="*/ 857250 w 892174"/>
                <a:gd name="connsiteY345" fmla="*/ 1263651 h 1441451"/>
                <a:gd name="connsiteX346" fmla="*/ 854075 w 892174"/>
                <a:gd name="connsiteY346" fmla="*/ 1285876 h 1441451"/>
                <a:gd name="connsiteX347" fmla="*/ 847725 w 892174"/>
                <a:gd name="connsiteY347" fmla="*/ 1323976 h 1441451"/>
                <a:gd name="connsiteX348" fmla="*/ 844550 w 892174"/>
                <a:gd name="connsiteY348" fmla="*/ 1343026 h 1441451"/>
                <a:gd name="connsiteX349" fmla="*/ 844550 w 892174"/>
                <a:gd name="connsiteY349" fmla="*/ 1346201 h 1441451"/>
                <a:gd name="connsiteX350" fmla="*/ 844550 w 892174"/>
                <a:gd name="connsiteY350" fmla="*/ 1362076 h 1441451"/>
                <a:gd name="connsiteX351" fmla="*/ 841375 w 892174"/>
                <a:gd name="connsiteY351" fmla="*/ 1377951 h 1441451"/>
                <a:gd name="connsiteX352" fmla="*/ 838200 w 892174"/>
                <a:gd name="connsiteY352" fmla="*/ 1397001 h 1441451"/>
                <a:gd name="connsiteX353" fmla="*/ 838200 w 892174"/>
                <a:gd name="connsiteY353" fmla="*/ 1412876 h 1441451"/>
                <a:gd name="connsiteX354" fmla="*/ 835025 w 892174"/>
                <a:gd name="connsiteY354" fmla="*/ 1435101 h 1441451"/>
                <a:gd name="connsiteX355" fmla="*/ 835025 w 892174"/>
                <a:gd name="connsiteY355" fmla="*/ 1438276 h 1441451"/>
                <a:gd name="connsiteX356" fmla="*/ 835025 w 892174"/>
                <a:gd name="connsiteY356" fmla="*/ 1441451 h 1441451"/>
                <a:gd name="connsiteX357" fmla="*/ 822325 w 892174"/>
                <a:gd name="connsiteY357" fmla="*/ 1438276 h 1441451"/>
                <a:gd name="connsiteX358" fmla="*/ 803275 w 892174"/>
                <a:gd name="connsiteY358" fmla="*/ 1435101 h 1441451"/>
                <a:gd name="connsiteX359" fmla="*/ 781050 w 892174"/>
                <a:gd name="connsiteY359" fmla="*/ 1435101 h 1441451"/>
                <a:gd name="connsiteX360" fmla="*/ 768350 w 892174"/>
                <a:gd name="connsiteY360" fmla="*/ 1431926 h 1441451"/>
                <a:gd name="connsiteX361" fmla="*/ 730250 w 892174"/>
                <a:gd name="connsiteY361" fmla="*/ 1425576 h 1441451"/>
                <a:gd name="connsiteX362" fmla="*/ 692150 w 892174"/>
                <a:gd name="connsiteY362" fmla="*/ 1422401 h 1441451"/>
                <a:gd name="connsiteX363" fmla="*/ 685800 w 892174"/>
                <a:gd name="connsiteY363" fmla="*/ 1422401 h 1441451"/>
                <a:gd name="connsiteX364" fmla="*/ 676275 w 892174"/>
                <a:gd name="connsiteY364" fmla="*/ 1419226 h 1441451"/>
                <a:gd name="connsiteX365" fmla="*/ 673100 w 892174"/>
                <a:gd name="connsiteY365" fmla="*/ 1419226 h 1441451"/>
                <a:gd name="connsiteX366" fmla="*/ 669925 w 892174"/>
                <a:gd name="connsiteY366" fmla="*/ 1419226 h 1441451"/>
                <a:gd name="connsiteX367" fmla="*/ 650875 w 892174"/>
                <a:gd name="connsiteY367" fmla="*/ 1416051 h 1441451"/>
                <a:gd name="connsiteX368" fmla="*/ 631825 w 892174"/>
                <a:gd name="connsiteY368" fmla="*/ 1412876 h 1441451"/>
                <a:gd name="connsiteX369" fmla="*/ 587375 w 892174"/>
                <a:gd name="connsiteY369" fmla="*/ 1406526 h 1441451"/>
                <a:gd name="connsiteX370" fmla="*/ 565150 w 892174"/>
                <a:gd name="connsiteY370" fmla="*/ 1403351 h 1441451"/>
                <a:gd name="connsiteX371" fmla="*/ 558800 w 892174"/>
                <a:gd name="connsiteY371" fmla="*/ 1403351 h 1441451"/>
                <a:gd name="connsiteX372" fmla="*/ 552450 w 892174"/>
                <a:gd name="connsiteY372" fmla="*/ 1403351 h 1441451"/>
                <a:gd name="connsiteX373" fmla="*/ 530225 w 892174"/>
                <a:gd name="connsiteY373" fmla="*/ 1400176 h 1441451"/>
                <a:gd name="connsiteX374" fmla="*/ 508000 w 892174"/>
                <a:gd name="connsiteY374" fmla="*/ 1397001 h 1441451"/>
                <a:gd name="connsiteX375" fmla="*/ 444500 w 892174"/>
                <a:gd name="connsiteY375" fmla="*/ 1387476 h 1441451"/>
                <a:gd name="connsiteX376" fmla="*/ 438150 w 892174"/>
                <a:gd name="connsiteY376" fmla="*/ 1387476 h 1441451"/>
                <a:gd name="connsiteX377" fmla="*/ 434975 w 892174"/>
                <a:gd name="connsiteY377" fmla="*/ 1387476 h 1441451"/>
                <a:gd name="connsiteX378" fmla="*/ 434975 w 892174"/>
                <a:gd name="connsiteY378" fmla="*/ 1384301 h 1441451"/>
                <a:gd name="connsiteX379" fmla="*/ 425450 w 892174"/>
                <a:gd name="connsiteY379" fmla="*/ 1384301 h 1441451"/>
                <a:gd name="connsiteX380" fmla="*/ 415925 w 892174"/>
                <a:gd name="connsiteY380" fmla="*/ 1381126 h 1441451"/>
                <a:gd name="connsiteX381" fmla="*/ 400050 w 892174"/>
                <a:gd name="connsiteY381" fmla="*/ 1377951 h 1441451"/>
                <a:gd name="connsiteX382" fmla="*/ 381000 w 892174"/>
                <a:gd name="connsiteY382" fmla="*/ 1377951 h 1441451"/>
                <a:gd name="connsiteX383" fmla="*/ 368300 w 892174"/>
                <a:gd name="connsiteY383" fmla="*/ 1374776 h 1441451"/>
                <a:gd name="connsiteX384" fmla="*/ 355600 w 892174"/>
                <a:gd name="connsiteY384" fmla="*/ 1371601 h 1441451"/>
                <a:gd name="connsiteX385" fmla="*/ 352425 w 892174"/>
                <a:gd name="connsiteY385" fmla="*/ 1371601 h 1441451"/>
                <a:gd name="connsiteX386" fmla="*/ 349250 w 892174"/>
                <a:gd name="connsiteY386" fmla="*/ 1371601 h 1441451"/>
                <a:gd name="connsiteX387" fmla="*/ 346075 w 892174"/>
                <a:gd name="connsiteY387" fmla="*/ 1371601 h 1441451"/>
                <a:gd name="connsiteX388" fmla="*/ 336550 w 892174"/>
                <a:gd name="connsiteY388" fmla="*/ 1368426 h 1441451"/>
                <a:gd name="connsiteX389" fmla="*/ 320675 w 892174"/>
                <a:gd name="connsiteY389" fmla="*/ 1365251 h 1441451"/>
                <a:gd name="connsiteX390" fmla="*/ 314325 w 892174"/>
                <a:gd name="connsiteY390" fmla="*/ 1365251 h 1441451"/>
                <a:gd name="connsiteX391" fmla="*/ 311150 w 892174"/>
                <a:gd name="connsiteY391" fmla="*/ 1365251 h 1441451"/>
                <a:gd name="connsiteX392" fmla="*/ 292100 w 892174"/>
                <a:gd name="connsiteY392" fmla="*/ 1362076 h 1441451"/>
                <a:gd name="connsiteX393" fmla="*/ 282575 w 892174"/>
                <a:gd name="connsiteY393" fmla="*/ 1358901 h 1441451"/>
                <a:gd name="connsiteX394" fmla="*/ 276225 w 892174"/>
                <a:gd name="connsiteY394" fmla="*/ 1358901 h 1441451"/>
                <a:gd name="connsiteX395" fmla="*/ 273050 w 892174"/>
                <a:gd name="connsiteY395" fmla="*/ 1358901 h 1441451"/>
                <a:gd name="connsiteX396" fmla="*/ 266700 w 892174"/>
                <a:gd name="connsiteY396" fmla="*/ 1358901 h 1441451"/>
                <a:gd name="connsiteX397" fmla="*/ 263525 w 892174"/>
                <a:gd name="connsiteY397" fmla="*/ 1355726 h 1441451"/>
                <a:gd name="connsiteX398" fmla="*/ 260350 w 892174"/>
                <a:gd name="connsiteY398" fmla="*/ 1355726 h 1441451"/>
                <a:gd name="connsiteX399" fmla="*/ 238125 w 892174"/>
                <a:gd name="connsiteY399" fmla="*/ 1352551 h 1441451"/>
                <a:gd name="connsiteX400" fmla="*/ 231775 w 892174"/>
                <a:gd name="connsiteY400" fmla="*/ 1352551 h 1441451"/>
                <a:gd name="connsiteX401" fmla="*/ 187325 w 892174"/>
                <a:gd name="connsiteY401" fmla="*/ 1343026 h 1441451"/>
                <a:gd name="connsiteX402" fmla="*/ 158750 w 892174"/>
                <a:gd name="connsiteY402" fmla="*/ 1339851 h 1441451"/>
                <a:gd name="connsiteX403" fmla="*/ 155575 w 892174"/>
                <a:gd name="connsiteY403" fmla="*/ 1336676 h 1441451"/>
                <a:gd name="connsiteX404" fmla="*/ 152400 w 892174"/>
                <a:gd name="connsiteY404" fmla="*/ 1336676 h 1441451"/>
                <a:gd name="connsiteX405" fmla="*/ 142875 w 892174"/>
                <a:gd name="connsiteY405" fmla="*/ 1336676 h 1441451"/>
                <a:gd name="connsiteX406" fmla="*/ 114300 w 892174"/>
                <a:gd name="connsiteY406" fmla="*/ 1330326 h 1441451"/>
                <a:gd name="connsiteX407" fmla="*/ 92075 w 892174"/>
                <a:gd name="connsiteY407" fmla="*/ 1327151 h 1441451"/>
                <a:gd name="connsiteX408" fmla="*/ 88900 w 892174"/>
                <a:gd name="connsiteY408" fmla="*/ 1327151 h 1441451"/>
                <a:gd name="connsiteX409" fmla="*/ 79375 w 892174"/>
                <a:gd name="connsiteY409" fmla="*/ 1323976 h 1441451"/>
                <a:gd name="connsiteX410" fmla="*/ 73025 w 892174"/>
                <a:gd name="connsiteY410" fmla="*/ 1323976 h 1441451"/>
                <a:gd name="connsiteX411" fmla="*/ 34925 w 892174"/>
                <a:gd name="connsiteY411" fmla="*/ 1314451 h 1441451"/>
                <a:gd name="connsiteX412" fmla="*/ 12700 w 892174"/>
                <a:gd name="connsiteY412" fmla="*/ 1311276 h 1441451"/>
                <a:gd name="connsiteX413" fmla="*/ 0 w 892174"/>
                <a:gd name="connsiteY413" fmla="*/ 1308101 h 1441451"/>
                <a:gd name="connsiteX414" fmla="*/ 6350 w 892174"/>
                <a:gd name="connsiteY414" fmla="*/ 1276351 h 1441451"/>
                <a:gd name="connsiteX415" fmla="*/ 15875 w 892174"/>
                <a:gd name="connsiteY415" fmla="*/ 1222376 h 1441451"/>
                <a:gd name="connsiteX416" fmla="*/ 25400 w 892174"/>
                <a:gd name="connsiteY416" fmla="*/ 1181101 h 1441451"/>
                <a:gd name="connsiteX417" fmla="*/ 25400 w 892174"/>
                <a:gd name="connsiteY417" fmla="*/ 1174751 h 1441451"/>
                <a:gd name="connsiteX418" fmla="*/ 34925 w 892174"/>
                <a:gd name="connsiteY418" fmla="*/ 1120776 h 1441451"/>
                <a:gd name="connsiteX419" fmla="*/ 38100 w 892174"/>
                <a:gd name="connsiteY419" fmla="*/ 1111251 h 1441451"/>
                <a:gd name="connsiteX420" fmla="*/ 41275 w 892174"/>
                <a:gd name="connsiteY420" fmla="*/ 1098551 h 1441451"/>
                <a:gd name="connsiteX421" fmla="*/ 41275 w 892174"/>
                <a:gd name="connsiteY421" fmla="*/ 1092201 h 1441451"/>
                <a:gd name="connsiteX422" fmla="*/ 44450 w 892174"/>
                <a:gd name="connsiteY422" fmla="*/ 1076326 h 1441451"/>
                <a:gd name="connsiteX423" fmla="*/ 44450 w 892174"/>
                <a:gd name="connsiteY423" fmla="*/ 1073151 h 1441451"/>
                <a:gd name="connsiteX424" fmla="*/ 44450 w 892174"/>
                <a:gd name="connsiteY424" fmla="*/ 1069976 h 1441451"/>
                <a:gd name="connsiteX425" fmla="*/ 50800 w 892174"/>
                <a:gd name="connsiteY425" fmla="*/ 1047751 h 1441451"/>
                <a:gd name="connsiteX426" fmla="*/ 53975 w 892174"/>
                <a:gd name="connsiteY426" fmla="*/ 1028701 h 1441451"/>
                <a:gd name="connsiteX427" fmla="*/ 53975 w 892174"/>
                <a:gd name="connsiteY427" fmla="*/ 1022351 h 1441451"/>
                <a:gd name="connsiteX428" fmla="*/ 57150 w 892174"/>
                <a:gd name="connsiteY428" fmla="*/ 1012826 h 1441451"/>
                <a:gd name="connsiteX429" fmla="*/ 60325 w 892174"/>
                <a:gd name="connsiteY429" fmla="*/ 996951 h 1441451"/>
                <a:gd name="connsiteX430" fmla="*/ 60325 w 892174"/>
                <a:gd name="connsiteY430" fmla="*/ 993776 h 1441451"/>
                <a:gd name="connsiteX431" fmla="*/ 60325 w 892174"/>
                <a:gd name="connsiteY431" fmla="*/ 990601 h 1441451"/>
                <a:gd name="connsiteX432" fmla="*/ 60325 w 892174"/>
                <a:gd name="connsiteY432" fmla="*/ 987426 h 1441451"/>
                <a:gd name="connsiteX433" fmla="*/ 63500 w 892174"/>
                <a:gd name="connsiteY433" fmla="*/ 971551 h 1441451"/>
                <a:gd name="connsiteX434" fmla="*/ 63500 w 892174"/>
                <a:gd name="connsiteY434" fmla="*/ 965201 h 1441451"/>
                <a:gd name="connsiteX435" fmla="*/ 66675 w 892174"/>
                <a:gd name="connsiteY435" fmla="*/ 958851 h 1441451"/>
                <a:gd name="connsiteX436" fmla="*/ 73025 w 892174"/>
                <a:gd name="connsiteY436" fmla="*/ 955676 h 1441451"/>
                <a:gd name="connsiteX437" fmla="*/ 73026 w 892174"/>
                <a:gd name="connsiteY437" fmla="*/ 955676 h 1441451"/>
                <a:gd name="connsiteX438" fmla="*/ 73449 w 892174"/>
                <a:gd name="connsiteY438" fmla="*/ 954830 h 1441451"/>
                <a:gd name="connsiteX439" fmla="*/ 73449 w 892174"/>
                <a:gd name="connsiteY439" fmla="*/ 953656 h 1441451"/>
                <a:gd name="connsiteX440" fmla="*/ 74036 w 892174"/>
                <a:gd name="connsiteY440" fmla="*/ 953656 h 1441451"/>
                <a:gd name="connsiteX441" fmla="*/ 76201 w 892174"/>
                <a:gd name="connsiteY441" fmla="*/ 949326 h 1441451"/>
                <a:gd name="connsiteX442" fmla="*/ 82551 w 892174"/>
                <a:gd name="connsiteY442" fmla="*/ 936626 h 1441451"/>
                <a:gd name="connsiteX443" fmla="*/ 85726 w 892174"/>
                <a:gd name="connsiteY443" fmla="*/ 930276 h 1441451"/>
                <a:gd name="connsiteX444" fmla="*/ 85726 w 892174"/>
                <a:gd name="connsiteY444" fmla="*/ 927101 h 1441451"/>
                <a:gd name="connsiteX445" fmla="*/ 85726 w 892174"/>
                <a:gd name="connsiteY445" fmla="*/ 917576 h 1441451"/>
                <a:gd name="connsiteX446" fmla="*/ 95251 w 892174"/>
                <a:gd name="connsiteY446" fmla="*/ 908051 h 1441451"/>
                <a:gd name="connsiteX447" fmla="*/ 95250 w 892174"/>
                <a:gd name="connsiteY447" fmla="*/ 908051 h 1441451"/>
                <a:gd name="connsiteX448" fmla="*/ 95250 w 892174"/>
                <a:gd name="connsiteY448" fmla="*/ 904876 h 1441451"/>
                <a:gd name="connsiteX449" fmla="*/ 95250 w 892174"/>
                <a:gd name="connsiteY449" fmla="*/ 901701 h 1441451"/>
                <a:gd name="connsiteX450" fmla="*/ 85725 w 892174"/>
                <a:gd name="connsiteY450" fmla="*/ 889001 h 1441451"/>
                <a:gd name="connsiteX451" fmla="*/ 85725 w 892174"/>
                <a:gd name="connsiteY451" fmla="*/ 885826 h 1441451"/>
                <a:gd name="connsiteX452" fmla="*/ 66675 w 892174"/>
                <a:gd name="connsiteY452" fmla="*/ 879476 h 1441451"/>
                <a:gd name="connsiteX453" fmla="*/ 66675 w 892174"/>
                <a:gd name="connsiteY453" fmla="*/ 882651 h 1441451"/>
                <a:gd name="connsiteX454" fmla="*/ 63500 w 892174"/>
                <a:gd name="connsiteY454" fmla="*/ 882651 h 1441451"/>
                <a:gd name="connsiteX455" fmla="*/ 63500 w 892174"/>
                <a:gd name="connsiteY455" fmla="*/ 879476 h 1441451"/>
                <a:gd name="connsiteX456" fmla="*/ 60325 w 892174"/>
                <a:gd name="connsiteY456" fmla="*/ 879476 h 1441451"/>
                <a:gd name="connsiteX457" fmla="*/ 57150 w 892174"/>
                <a:gd name="connsiteY457" fmla="*/ 876301 h 1441451"/>
                <a:gd name="connsiteX458" fmla="*/ 57150 w 892174"/>
                <a:gd name="connsiteY458" fmla="*/ 873126 h 1441451"/>
                <a:gd name="connsiteX459" fmla="*/ 53975 w 892174"/>
                <a:gd name="connsiteY459" fmla="*/ 873126 h 1441451"/>
                <a:gd name="connsiteX460" fmla="*/ 53975 w 892174"/>
                <a:gd name="connsiteY460" fmla="*/ 869951 h 1441451"/>
                <a:gd name="connsiteX461" fmla="*/ 57150 w 892174"/>
                <a:gd name="connsiteY461" fmla="*/ 869951 h 1441451"/>
                <a:gd name="connsiteX462" fmla="*/ 60325 w 892174"/>
                <a:gd name="connsiteY462" fmla="*/ 869951 h 1441451"/>
                <a:gd name="connsiteX463" fmla="*/ 60325 w 892174"/>
                <a:gd name="connsiteY463" fmla="*/ 866776 h 1441451"/>
                <a:gd name="connsiteX464" fmla="*/ 60325 w 892174"/>
                <a:gd name="connsiteY464" fmla="*/ 863601 h 1441451"/>
                <a:gd name="connsiteX465" fmla="*/ 60325 w 892174"/>
                <a:gd name="connsiteY465" fmla="*/ 850901 h 1441451"/>
                <a:gd name="connsiteX466" fmla="*/ 63500 w 892174"/>
                <a:gd name="connsiteY466" fmla="*/ 838201 h 1441451"/>
                <a:gd name="connsiteX467" fmla="*/ 63500 w 892174"/>
                <a:gd name="connsiteY467" fmla="*/ 835026 h 1441451"/>
                <a:gd name="connsiteX468" fmla="*/ 66675 w 892174"/>
                <a:gd name="connsiteY468" fmla="*/ 831851 h 1441451"/>
                <a:gd name="connsiteX469" fmla="*/ 69850 w 892174"/>
                <a:gd name="connsiteY469" fmla="*/ 828676 h 1441451"/>
                <a:gd name="connsiteX470" fmla="*/ 73025 w 892174"/>
                <a:gd name="connsiteY470" fmla="*/ 828676 h 1441451"/>
                <a:gd name="connsiteX471" fmla="*/ 76200 w 892174"/>
                <a:gd name="connsiteY471" fmla="*/ 828676 h 1441451"/>
                <a:gd name="connsiteX472" fmla="*/ 79375 w 892174"/>
                <a:gd name="connsiteY472" fmla="*/ 819151 h 1441451"/>
                <a:gd name="connsiteX473" fmla="*/ 79375 w 892174"/>
                <a:gd name="connsiteY473" fmla="*/ 815976 h 1441451"/>
                <a:gd name="connsiteX474" fmla="*/ 85725 w 892174"/>
                <a:gd name="connsiteY474" fmla="*/ 806451 h 1441451"/>
                <a:gd name="connsiteX475" fmla="*/ 92075 w 892174"/>
                <a:gd name="connsiteY475" fmla="*/ 796926 h 1441451"/>
                <a:gd name="connsiteX476" fmla="*/ 114300 w 892174"/>
                <a:gd name="connsiteY476" fmla="*/ 784226 h 1441451"/>
                <a:gd name="connsiteX477" fmla="*/ 117475 w 892174"/>
                <a:gd name="connsiteY477" fmla="*/ 777876 h 1441451"/>
                <a:gd name="connsiteX478" fmla="*/ 123825 w 892174"/>
                <a:gd name="connsiteY478" fmla="*/ 771526 h 1441451"/>
                <a:gd name="connsiteX479" fmla="*/ 127000 w 892174"/>
                <a:gd name="connsiteY479" fmla="*/ 768351 h 1441451"/>
                <a:gd name="connsiteX480" fmla="*/ 130175 w 892174"/>
                <a:gd name="connsiteY480" fmla="*/ 762001 h 1441451"/>
                <a:gd name="connsiteX481" fmla="*/ 130175 w 892174"/>
                <a:gd name="connsiteY481" fmla="*/ 755651 h 1441451"/>
                <a:gd name="connsiteX482" fmla="*/ 133350 w 892174"/>
                <a:gd name="connsiteY482" fmla="*/ 742951 h 1441451"/>
                <a:gd name="connsiteX483" fmla="*/ 136525 w 892174"/>
                <a:gd name="connsiteY483" fmla="*/ 739776 h 1441451"/>
                <a:gd name="connsiteX484" fmla="*/ 139700 w 892174"/>
                <a:gd name="connsiteY484" fmla="*/ 739776 h 1441451"/>
                <a:gd name="connsiteX485" fmla="*/ 142875 w 892174"/>
                <a:gd name="connsiteY485" fmla="*/ 736601 h 1441451"/>
                <a:gd name="connsiteX486" fmla="*/ 142875 w 892174"/>
                <a:gd name="connsiteY486" fmla="*/ 733426 h 1441451"/>
                <a:gd name="connsiteX487" fmla="*/ 142875 w 892174"/>
                <a:gd name="connsiteY487" fmla="*/ 730251 h 1441451"/>
                <a:gd name="connsiteX488" fmla="*/ 146050 w 892174"/>
                <a:gd name="connsiteY488" fmla="*/ 730251 h 1441451"/>
                <a:gd name="connsiteX489" fmla="*/ 152400 w 892174"/>
                <a:gd name="connsiteY489" fmla="*/ 727076 h 1441451"/>
                <a:gd name="connsiteX490" fmla="*/ 152400 w 892174"/>
                <a:gd name="connsiteY490" fmla="*/ 723901 h 1441451"/>
                <a:gd name="connsiteX491" fmla="*/ 155575 w 892174"/>
                <a:gd name="connsiteY491" fmla="*/ 717551 h 1441451"/>
                <a:gd name="connsiteX492" fmla="*/ 155575 w 892174"/>
                <a:gd name="connsiteY492" fmla="*/ 711201 h 1441451"/>
                <a:gd name="connsiteX493" fmla="*/ 158750 w 892174"/>
                <a:gd name="connsiteY493" fmla="*/ 708026 h 1441451"/>
                <a:gd name="connsiteX494" fmla="*/ 158750 w 892174"/>
                <a:gd name="connsiteY494" fmla="*/ 704851 h 1441451"/>
                <a:gd name="connsiteX495" fmla="*/ 161925 w 892174"/>
                <a:gd name="connsiteY495" fmla="*/ 701676 h 1441451"/>
                <a:gd name="connsiteX496" fmla="*/ 165101 w 892174"/>
                <a:gd name="connsiteY496" fmla="*/ 703264 h 1441451"/>
                <a:gd name="connsiteX497" fmla="*/ 165101 w 892174"/>
                <a:gd name="connsiteY497" fmla="*/ 703007 h 1441451"/>
                <a:gd name="connsiteX498" fmla="*/ 165918 w 892174"/>
                <a:gd name="connsiteY498" fmla="*/ 703007 h 1441451"/>
                <a:gd name="connsiteX499" fmla="*/ 161925 w 892174"/>
                <a:gd name="connsiteY499" fmla="*/ 701676 h 1441451"/>
                <a:gd name="connsiteX500" fmla="*/ 165100 w 892174"/>
                <a:gd name="connsiteY500" fmla="*/ 701676 h 1441451"/>
                <a:gd name="connsiteX501" fmla="*/ 165100 w 892174"/>
                <a:gd name="connsiteY501" fmla="*/ 698501 h 1441451"/>
                <a:gd name="connsiteX502" fmla="*/ 165100 w 892174"/>
                <a:gd name="connsiteY502" fmla="*/ 692151 h 1441451"/>
                <a:gd name="connsiteX503" fmla="*/ 180975 w 892174"/>
                <a:gd name="connsiteY503" fmla="*/ 673101 h 1441451"/>
                <a:gd name="connsiteX504" fmla="*/ 193675 w 892174"/>
                <a:gd name="connsiteY504" fmla="*/ 654051 h 1441451"/>
                <a:gd name="connsiteX505" fmla="*/ 200025 w 892174"/>
                <a:gd name="connsiteY505" fmla="*/ 650876 h 1441451"/>
                <a:gd name="connsiteX506" fmla="*/ 200025 w 892174"/>
                <a:gd name="connsiteY506" fmla="*/ 647701 h 1441451"/>
                <a:gd name="connsiteX507" fmla="*/ 203200 w 892174"/>
                <a:gd name="connsiteY507" fmla="*/ 647701 h 1441451"/>
                <a:gd name="connsiteX508" fmla="*/ 203200 w 892174"/>
                <a:gd name="connsiteY508" fmla="*/ 644526 h 1441451"/>
                <a:gd name="connsiteX509" fmla="*/ 203200 w 892174"/>
                <a:gd name="connsiteY509" fmla="*/ 641351 h 1441451"/>
                <a:gd name="connsiteX510" fmla="*/ 203200 w 892174"/>
                <a:gd name="connsiteY510" fmla="*/ 635001 h 1441451"/>
                <a:gd name="connsiteX511" fmla="*/ 200025 w 892174"/>
                <a:gd name="connsiteY511" fmla="*/ 631826 h 1441451"/>
                <a:gd name="connsiteX512" fmla="*/ 200025 w 892174"/>
                <a:gd name="connsiteY512" fmla="*/ 615951 h 1441451"/>
                <a:gd name="connsiteX513" fmla="*/ 196850 w 892174"/>
                <a:gd name="connsiteY513" fmla="*/ 615951 h 1441451"/>
                <a:gd name="connsiteX514" fmla="*/ 193675 w 892174"/>
                <a:gd name="connsiteY514" fmla="*/ 609601 h 1441451"/>
                <a:gd name="connsiteX515" fmla="*/ 177800 w 892174"/>
                <a:gd name="connsiteY515" fmla="*/ 596901 h 1441451"/>
                <a:gd name="connsiteX516" fmla="*/ 174625 w 892174"/>
                <a:gd name="connsiteY516" fmla="*/ 596901 h 1441451"/>
                <a:gd name="connsiteX517" fmla="*/ 171450 w 892174"/>
                <a:gd name="connsiteY517" fmla="*/ 596901 h 1441451"/>
                <a:gd name="connsiteX518" fmla="*/ 168275 w 892174"/>
                <a:gd name="connsiteY518" fmla="*/ 596901 h 1441451"/>
                <a:gd name="connsiteX519" fmla="*/ 168275 w 892174"/>
                <a:gd name="connsiteY519" fmla="*/ 590551 h 1441451"/>
                <a:gd name="connsiteX520" fmla="*/ 171450 w 892174"/>
                <a:gd name="connsiteY520" fmla="*/ 590551 h 1441451"/>
                <a:gd name="connsiteX521" fmla="*/ 171450 w 892174"/>
                <a:gd name="connsiteY521" fmla="*/ 590550 h 1441451"/>
                <a:gd name="connsiteX522" fmla="*/ 168275 w 892174"/>
                <a:gd name="connsiteY522" fmla="*/ 590550 h 1441451"/>
                <a:gd name="connsiteX523" fmla="*/ 165100 w 892174"/>
                <a:gd name="connsiteY523" fmla="*/ 587375 h 1441451"/>
                <a:gd name="connsiteX524" fmla="*/ 165100 w 892174"/>
                <a:gd name="connsiteY524" fmla="*/ 584200 h 1441451"/>
                <a:gd name="connsiteX525" fmla="*/ 161925 w 892174"/>
                <a:gd name="connsiteY525" fmla="*/ 581025 h 1441451"/>
                <a:gd name="connsiteX526" fmla="*/ 161925 w 892174"/>
                <a:gd name="connsiteY526" fmla="*/ 577850 h 1441451"/>
                <a:gd name="connsiteX527" fmla="*/ 158750 w 892174"/>
                <a:gd name="connsiteY527" fmla="*/ 571500 h 1441451"/>
                <a:gd name="connsiteX528" fmla="*/ 158750 w 892174"/>
                <a:gd name="connsiteY528" fmla="*/ 561975 h 1441451"/>
                <a:gd name="connsiteX529" fmla="*/ 155575 w 892174"/>
                <a:gd name="connsiteY529" fmla="*/ 561975 h 1441451"/>
                <a:gd name="connsiteX530" fmla="*/ 155575 w 892174"/>
                <a:gd name="connsiteY530" fmla="*/ 558800 h 1441451"/>
                <a:gd name="connsiteX531" fmla="*/ 155575 w 892174"/>
                <a:gd name="connsiteY531" fmla="*/ 549275 h 1441451"/>
                <a:gd name="connsiteX532" fmla="*/ 155575 w 892174"/>
                <a:gd name="connsiteY532" fmla="*/ 546100 h 1441451"/>
                <a:gd name="connsiteX533" fmla="*/ 152400 w 892174"/>
                <a:gd name="connsiteY533" fmla="*/ 546100 h 1441451"/>
                <a:gd name="connsiteX534" fmla="*/ 155575 w 892174"/>
                <a:gd name="connsiteY534" fmla="*/ 539750 h 1441451"/>
                <a:gd name="connsiteX535" fmla="*/ 161925 w 892174"/>
                <a:gd name="connsiteY535" fmla="*/ 530225 h 1441451"/>
                <a:gd name="connsiteX536" fmla="*/ 161925 w 892174"/>
                <a:gd name="connsiteY536" fmla="*/ 520700 h 1441451"/>
                <a:gd name="connsiteX537" fmla="*/ 158750 w 892174"/>
                <a:gd name="connsiteY537" fmla="*/ 514350 h 1441451"/>
                <a:gd name="connsiteX538" fmla="*/ 158750 w 892174"/>
                <a:gd name="connsiteY538" fmla="*/ 511175 h 1441451"/>
                <a:gd name="connsiteX539" fmla="*/ 158750 w 892174"/>
                <a:gd name="connsiteY539" fmla="*/ 508000 h 1441451"/>
                <a:gd name="connsiteX540" fmla="*/ 155575 w 892174"/>
                <a:gd name="connsiteY540" fmla="*/ 498475 h 1441451"/>
                <a:gd name="connsiteX541" fmla="*/ 152400 w 892174"/>
                <a:gd name="connsiteY541" fmla="*/ 492125 h 1441451"/>
                <a:gd name="connsiteX542" fmla="*/ 152400 w 892174"/>
                <a:gd name="connsiteY542" fmla="*/ 485775 h 1441451"/>
                <a:gd name="connsiteX543" fmla="*/ 152400 w 892174"/>
                <a:gd name="connsiteY543" fmla="*/ 482600 h 1441451"/>
                <a:gd name="connsiteX544" fmla="*/ 155575 w 892174"/>
                <a:gd name="connsiteY544" fmla="*/ 479425 h 1441451"/>
                <a:gd name="connsiteX545" fmla="*/ 155575 w 892174"/>
                <a:gd name="connsiteY545" fmla="*/ 476250 h 1441451"/>
                <a:gd name="connsiteX546" fmla="*/ 158750 w 892174"/>
                <a:gd name="connsiteY546" fmla="*/ 463550 h 1441451"/>
                <a:gd name="connsiteX547" fmla="*/ 158750 w 892174"/>
                <a:gd name="connsiteY547" fmla="*/ 457200 h 1441451"/>
                <a:gd name="connsiteX548" fmla="*/ 158750 w 892174"/>
                <a:gd name="connsiteY548" fmla="*/ 454025 h 1441451"/>
                <a:gd name="connsiteX549" fmla="*/ 161925 w 892174"/>
                <a:gd name="connsiteY549" fmla="*/ 441325 h 1441451"/>
                <a:gd name="connsiteX550" fmla="*/ 168275 w 892174"/>
                <a:gd name="connsiteY550" fmla="*/ 403225 h 1441451"/>
                <a:gd name="connsiteX551" fmla="*/ 171450 w 892174"/>
                <a:gd name="connsiteY551" fmla="*/ 393700 h 1441451"/>
                <a:gd name="connsiteX552" fmla="*/ 171450 w 892174"/>
                <a:gd name="connsiteY552" fmla="*/ 390525 h 1441451"/>
                <a:gd name="connsiteX553" fmla="*/ 174625 w 892174"/>
                <a:gd name="connsiteY553" fmla="*/ 381000 h 1441451"/>
                <a:gd name="connsiteX554" fmla="*/ 177800 w 892174"/>
                <a:gd name="connsiteY554" fmla="*/ 352425 h 1441451"/>
                <a:gd name="connsiteX555" fmla="*/ 180975 w 892174"/>
                <a:gd name="connsiteY555" fmla="*/ 346075 h 1441451"/>
                <a:gd name="connsiteX556" fmla="*/ 180975 w 892174"/>
                <a:gd name="connsiteY556" fmla="*/ 339725 h 1441451"/>
                <a:gd name="connsiteX557" fmla="*/ 184150 w 892174"/>
                <a:gd name="connsiteY557" fmla="*/ 320675 h 1441451"/>
                <a:gd name="connsiteX558" fmla="*/ 187325 w 892174"/>
                <a:gd name="connsiteY558" fmla="*/ 311150 h 1441451"/>
                <a:gd name="connsiteX559" fmla="*/ 187325 w 892174"/>
                <a:gd name="connsiteY559" fmla="*/ 304800 h 1441451"/>
                <a:gd name="connsiteX560" fmla="*/ 187325 w 892174"/>
                <a:gd name="connsiteY560" fmla="*/ 301625 h 1441451"/>
                <a:gd name="connsiteX561" fmla="*/ 190500 w 892174"/>
                <a:gd name="connsiteY561" fmla="*/ 301625 h 1441451"/>
                <a:gd name="connsiteX562" fmla="*/ 193675 w 892174"/>
                <a:gd name="connsiteY562" fmla="*/ 279400 h 1441451"/>
                <a:gd name="connsiteX563" fmla="*/ 193675 w 892174"/>
                <a:gd name="connsiteY563" fmla="*/ 276225 h 1441451"/>
                <a:gd name="connsiteX564" fmla="*/ 196850 w 892174"/>
                <a:gd name="connsiteY564" fmla="*/ 263525 h 1441451"/>
                <a:gd name="connsiteX565" fmla="*/ 200025 w 892174"/>
                <a:gd name="connsiteY565" fmla="*/ 238125 h 1441451"/>
                <a:gd name="connsiteX566" fmla="*/ 203200 w 892174"/>
                <a:gd name="connsiteY566" fmla="*/ 225425 h 1441451"/>
                <a:gd name="connsiteX567" fmla="*/ 206375 w 892174"/>
                <a:gd name="connsiteY567" fmla="*/ 209550 h 1441451"/>
                <a:gd name="connsiteX568" fmla="*/ 206375 w 892174"/>
                <a:gd name="connsiteY568" fmla="*/ 203200 h 1441451"/>
                <a:gd name="connsiteX569" fmla="*/ 209550 w 892174"/>
                <a:gd name="connsiteY569" fmla="*/ 190500 h 1441451"/>
                <a:gd name="connsiteX570" fmla="*/ 209550 w 892174"/>
                <a:gd name="connsiteY570" fmla="*/ 187325 h 1441451"/>
                <a:gd name="connsiteX571" fmla="*/ 212725 w 892174"/>
                <a:gd name="connsiteY571" fmla="*/ 174625 h 1441451"/>
                <a:gd name="connsiteX572" fmla="*/ 212725 w 892174"/>
                <a:gd name="connsiteY572" fmla="*/ 171450 h 1441451"/>
                <a:gd name="connsiteX573" fmla="*/ 215900 w 892174"/>
                <a:gd name="connsiteY573" fmla="*/ 161925 h 1441451"/>
                <a:gd name="connsiteX574" fmla="*/ 215900 w 892174"/>
                <a:gd name="connsiteY574" fmla="*/ 158750 h 1441451"/>
                <a:gd name="connsiteX575" fmla="*/ 219075 w 892174"/>
                <a:gd name="connsiteY575" fmla="*/ 149225 h 1441451"/>
                <a:gd name="connsiteX576" fmla="*/ 225425 w 892174"/>
                <a:gd name="connsiteY576" fmla="*/ 104775 h 1441451"/>
                <a:gd name="connsiteX577" fmla="*/ 228600 w 892174"/>
                <a:gd name="connsiteY577" fmla="*/ 101600 h 1441451"/>
                <a:gd name="connsiteX578" fmla="*/ 228600 w 892174"/>
                <a:gd name="connsiteY578" fmla="*/ 92075 h 1441451"/>
                <a:gd name="connsiteX579" fmla="*/ 231775 w 892174"/>
                <a:gd name="connsiteY579" fmla="*/ 76200 h 1441451"/>
                <a:gd name="connsiteX580" fmla="*/ 238125 w 892174"/>
                <a:gd name="connsiteY580" fmla="*/ 44450 h 1441451"/>
                <a:gd name="connsiteX581" fmla="*/ 241300 w 892174"/>
                <a:gd name="connsiteY581" fmla="*/ 31750 h 1441451"/>
                <a:gd name="connsiteX582" fmla="*/ 241300 w 892174"/>
                <a:gd name="connsiteY582" fmla="*/ 25400 h 1441451"/>
                <a:gd name="connsiteX583" fmla="*/ 241300 w 892174"/>
                <a:gd name="connsiteY583" fmla="*/ 22225 h 1441451"/>
                <a:gd name="connsiteX584" fmla="*/ 244475 w 892174"/>
                <a:gd name="connsiteY584" fmla="*/ 12700 h 1441451"/>
                <a:gd name="connsiteX585" fmla="*/ 247650 w 892174"/>
                <a:gd name="connsiteY585" fmla="*/ 3175 h 1441451"/>
                <a:gd name="connsiteX586" fmla="*/ 247650 w 892174"/>
                <a:gd name="connsiteY586" fmla="*/ 0 h 1441451"/>
                <a:gd name="connsiteX0" fmla="*/ 831850 w 892174"/>
                <a:gd name="connsiteY0" fmla="*/ 1349376 h 1441451"/>
                <a:gd name="connsiteX1" fmla="*/ 828675 w 892174"/>
                <a:gd name="connsiteY1" fmla="*/ 1346201 h 1441451"/>
                <a:gd name="connsiteX2" fmla="*/ 831850 w 892174"/>
                <a:gd name="connsiteY2" fmla="*/ 1346201 h 1441451"/>
                <a:gd name="connsiteX3" fmla="*/ 831850 w 892174"/>
                <a:gd name="connsiteY3" fmla="*/ 1349376 h 1441451"/>
                <a:gd name="connsiteX4" fmla="*/ 177800 w 892174"/>
                <a:gd name="connsiteY4" fmla="*/ 584200 h 1441451"/>
                <a:gd name="connsiteX5" fmla="*/ 174625 w 892174"/>
                <a:gd name="connsiteY5" fmla="*/ 587375 h 1441451"/>
                <a:gd name="connsiteX6" fmla="*/ 171450 w 892174"/>
                <a:gd name="connsiteY6" fmla="*/ 587375 h 1441451"/>
                <a:gd name="connsiteX7" fmla="*/ 171450 w 892174"/>
                <a:gd name="connsiteY7" fmla="*/ 587376 h 1441451"/>
                <a:gd name="connsiteX8" fmla="*/ 174625 w 892174"/>
                <a:gd name="connsiteY8" fmla="*/ 587376 h 1441451"/>
                <a:gd name="connsiteX9" fmla="*/ 177800 w 892174"/>
                <a:gd name="connsiteY9" fmla="*/ 587376 h 1441451"/>
                <a:gd name="connsiteX10" fmla="*/ 177800 w 892174"/>
                <a:gd name="connsiteY10" fmla="*/ 584201 h 1441451"/>
                <a:gd name="connsiteX11" fmla="*/ 177800 w 892174"/>
                <a:gd name="connsiteY11" fmla="*/ 584200 h 1441451"/>
                <a:gd name="connsiteX12" fmla="*/ 174625 w 892174"/>
                <a:gd name="connsiteY12" fmla="*/ 574675 h 1441451"/>
                <a:gd name="connsiteX13" fmla="*/ 174625 w 892174"/>
                <a:gd name="connsiteY13" fmla="*/ 581025 h 1441451"/>
                <a:gd name="connsiteX14" fmla="*/ 177800 w 892174"/>
                <a:gd name="connsiteY14" fmla="*/ 581025 h 1441451"/>
                <a:gd name="connsiteX15" fmla="*/ 177800 w 892174"/>
                <a:gd name="connsiteY15" fmla="*/ 574675 h 1441451"/>
                <a:gd name="connsiteX16" fmla="*/ 174625 w 892174"/>
                <a:gd name="connsiteY16" fmla="*/ 574675 h 1441451"/>
                <a:gd name="connsiteX17" fmla="*/ 177800 w 892174"/>
                <a:gd name="connsiteY17" fmla="*/ 571500 h 1441451"/>
                <a:gd name="connsiteX18" fmla="*/ 177800 w 892174"/>
                <a:gd name="connsiteY18" fmla="*/ 571501 h 1441451"/>
                <a:gd name="connsiteX19" fmla="*/ 177878 w 892174"/>
                <a:gd name="connsiteY19" fmla="*/ 571501 h 1441451"/>
                <a:gd name="connsiteX20" fmla="*/ 177878 w 892174"/>
                <a:gd name="connsiteY20" fmla="*/ 571500 h 1441451"/>
                <a:gd name="connsiteX21" fmla="*/ 177800 w 892174"/>
                <a:gd name="connsiteY21" fmla="*/ 571500 h 1441451"/>
                <a:gd name="connsiteX22" fmla="*/ 247650 w 892174"/>
                <a:gd name="connsiteY22" fmla="*/ 0 h 1441451"/>
                <a:gd name="connsiteX23" fmla="*/ 368300 w 892174"/>
                <a:gd name="connsiteY23" fmla="*/ 22225 h 1441451"/>
                <a:gd name="connsiteX24" fmla="*/ 368300 w 892174"/>
                <a:gd name="connsiteY24" fmla="*/ 28575 h 1441451"/>
                <a:gd name="connsiteX25" fmla="*/ 368300 w 892174"/>
                <a:gd name="connsiteY25" fmla="*/ 31750 h 1441451"/>
                <a:gd name="connsiteX26" fmla="*/ 361950 w 892174"/>
                <a:gd name="connsiteY26" fmla="*/ 60325 h 1441451"/>
                <a:gd name="connsiteX27" fmla="*/ 358775 w 892174"/>
                <a:gd name="connsiteY27" fmla="*/ 76200 h 1441451"/>
                <a:gd name="connsiteX28" fmla="*/ 355600 w 892174"/>
                <a:gd name="connsiteY28" fmla="*/ 101600 h 1441451"/>
                <a:gd name="connsiteX29" fmla="*/ 352425 w 892174"/>
                <a:gd name="connsiteY29" fmla="*/ 114300 h 1441451"/>
                <a:gd name="connsiteX30" fmla="*/ 352425 w 892174"/>
                <a:gd name="connsiteY30" fmla="*/ 123825 h 1441451"/>
                <a:gd name="connsiteX31" fmla="*/ 342900 w 892174"/>
                <a:gd name="connsiteY31" fmla="*/ 165100 h 1441451"/>
                <a:gd name="connsiteX32" fmla="*/ 342900 w 892174"/>
                <a:gd name="connsiteY32" fmla="*/ 171450 h 1441451"/>
                <a:gd name="connsiteX33" fmla="*/ 342900 w 892174"/>
                <a:gd name="connsiteY33" fmla="*/ 174625 h 1441451"/>
                <a:gd name="connsiteX34" fmla="*/ 342900 w 892174"/>
                <a:gd name="connsiteY34" fmla="*/ 184150 h 1441451"/>
                <a:gd name="connsiteX35" fmla="*/ 339725 w 892174"/>
                <a:gd name="connsiteY35" fmla="*/ 184150 h 1441451"/>
                <a:gd name="connsiteX36" fmla="*/ 339725 w 892174"/>
                <a:gd name="connsiteY36" fmla="*/ 187325 h 1441451"/>
                <a:gd name="connsiteX37" fmla="*/ 339725 w 892174"/>
                <a:gd name="connsiteY37" fmla="*/ 190500 h 1441451"/>
                <a:gd name="connsiteX38" fmla="*/ 336550 w 892174"/>
                <a:gd name="connsiteY38" fmla="*/ 206375 h 1441451"/>
                <a:gd name="connsiteX39" fmla="*/ 336550 w 892174"/>
                <a:gd name="connsiteY39" fmla="*/ 209550 h 1441451"/>
                <a:gd name="connsiteX40" fmla="*/ 339725 w 892174"/>
                <a:gd name="connsiteY40" fmla="*/ 212725 h 1441451"/>
                <a:gd name="connsiteX41" fmla="*/ 339725 w 892174"/>
                <a:gd name="connsiteY41" fmla="*/ 215900 h 1441451"/>
                <a:gd name="connsiteX42" fmla="*/ 349250 w 892174"/>
                <a:gd name="connsiteY42" fmla="*/ 234950 h 1441451"/>
                <a:gd name="connsiteX43" fmla="*/ 355600 w 892174"/>
                <a:gd name="connsiteY43" fmla="*/ 257175 h 1441451"/>
                <a:gd name="connsiteX44" fmla="*/ 358775 w 892174"/>
                <a:gd name="connsiteY44" fmla="*/ 257175 h 1441451"/>
                <a:gd name="connsiteX45" fmla="*/ 361950 w 892174"/>
                <a:gd name="connsiteY45" fmla="*/ 257175 h 1441451"/>
                <a:gd name="connsiteX46" fmla="*/ 361950 w 892174"/>
                <a:gd name="connsiteY46" fmla="*/ 260350 h 1441451"/>
                <a:gd name="connsiteX47" fmla="*/ 368300 w 892174"/>
                <a:gd name="connsiteY47" fmla="*/ 269875 h 1441451"/>
                <a:gd name="connsiteX48" fmla="*/ 371475 w 892174"/>
                <a:gd name="connsiteY48" fmla="*/ 285750 h 1441451"/>
                <a:gd name="connsiteX49" fmla="*/ 368300 w 892174"/>
                <a:gd name="connsiteY49" fmla="*/ 288925 h 1441451"/>
                <a:gd name="connsiteX50" fmla="*/ 365125 w 892174"/>
                <a:gd name="connsiteY50" fmla="*/ 292100 h 1441451"/>
                <a:gd name="connsiteX51" fmla="*/ 361950 w 892174"/>
                <a:gd name="connsiteY51" fmla="*/ 301625 h 1441451"/>
                <a:gd name="connsiteX52" fmla="*/ 365125 w 892174"/>
                <a:gd name="connsiteY52" fmla="*/ 311150 h 1441451"/>
                <a:gd name="connsiteX53" fmla="*/ 368300 w 892174"/>
                <a:gd name="connsiteY53" fmla="*/ 311150 h 1441451"/>
                <a:gd name="connsiteX54" fmla="*/ 374650 w 892174"/>
                <a:gd name="connsiteY54" fmla="*/ 314325 h 1441451"/>
                <a:gd name="connsiteX55" fmla="*/ 371475 w 892174"/>
                <a:gd name="connsiteY55" fmla="*/ 317500 h 1441451"/>
                <a:gd name="connsiteX56" fmla="*/ 365125 w 892174"/>
                <a:gd name="connsiteY56" fmla="*/ 317500 h 1441451"/>
                <a:gd name="connsiteX57" fmla="*/ 361950 w 892174"/>
                <a:gd name="connsiteY57" fmla="*/ 317500 h 1441451"/>
                <a:gd name="connsiteX58" fmla="*/ 355600 w 892174"/>
                <a:gd name="connsiteY58" fmla="*/ 317500 h 1441451"/>
                <a:gd name="connsiteX59" fmla="*/ 355600 w 892174"/>
                <a:gd name="connsiteY59" fmla="*/ 320675 h 1441451"/>
                <a:gd name="connsiteX60" fmla="*/ 358775 w 892174"/>
                <a:gd name="connsiteY60" fmla="*/ 320675 h 1441451"/>
                <a:gd name="connsiteX61" fmla="*/ 365125 w 892174"/>
                <a:gd name="connsiteY61" fmla="*/ 323850 h 1441451"/>
                <a:gd name="connsiteX62" fmla="*/ 374650 w 892174"/>
                <a:gd name="connsiteY62" fmla="*/ 333375 h 1441451"/>
                <a:gd name="connsiteX63" fmla="*/ 377825 w 892174"/>
                <a:gd name="connsiteY63" fmla="*/ 336550 h 1441451"/>
                <a:gd name="connsiteX64" fmla="*/ 377825 w 892174"/>
                <a:gd name="connsiteY64" fmla="*/ 342900 h 1441451"/>
                <a:gd name="connsiteX65" fmla="*/ 381000 w 892174"/>
                <a:gd name="connsiteY65" fmla="*/ 342900 h 1441451"/>
                <a:gd name="connsiteX66" fmla="*/ 381000 w 892174"/>
                <a:gd name="connsiteY66" fmla="*/ 346075 h 1441451"/>
                <a:gd name="connsiteX67" fmla="*/ 381000 w 892174"/>
                <a:gd name="connsiteY67" fmla="*/ 349250 h 1441451"/>
                <a:gd name="connsiteX68" fmla="*/ 384175 w 892174"/>
                <a:gd name="connsiteY68" fmla="*/ 352425 h 1441451"/>
                <a:gd name="connsiteX69" fmla="*/ 396875 w 892174"/>
                <a:gd name="connsiteY69" fmla="*/ 358775 h 1441451"/>
                <a:gd name="connsiteX70" fmla="*/ 403225 w 892174"/>
                <a:gd name="connsiteY70" fmla="*/ 358775 h 1441451"/>
                <a:gd name="connsiteX71" fmla="*/ 406400 w 892174"/>
                <a:gd name="connsiteY71" fmla="*/ 361950 h 1441451"/>
                <a:gd name="connsiteX72" fmla="*/ 409575 w 892174"/>
                <a:gd name="connsiteY72" fmla="*/ 368300 h 1441451"/>
                <a:gd name="connsiteX73" fmla="*/ 409575 w 892174"/>
                <a:gd name="connsiteY73" fmla="*/ 371475 h 1441451"/>
                <a:gd name="connsiteX74" fmla="*/ 406400 w 892174"/>
                <a:gd name="connsiteY74" fmla="*/ 371475 h 1441451"/>
                <a:gd name="connsiteX75" fmla="*/ 406400 w 892174"/>
                <a:gd name="connsiteY75" fmla="*/ 374650 h 1441451"/>
                <a:gd name="connsiteX76" fmla="*/ 409575 w 892174"/>
                <a:gd name="connsiteY76" fmla="*/ 377825 h 1441451"/>
                <a:gd name="connsiteX77" fmla="*/ 412750 w 892174"/>
                <a:gd name="connsiteY77" fmla="*/ 377825 h 1441451"/>
                <a:gd name="connsiteX78" fmla="*/ 419100 w 892174"/>
                <a:gd name="connsiteY78" fmla="*/ 387350 h 1441451"/>
                <a:gd name="connsiteX79" fmla="*/ 425450 w 892174"/>
                <a:gd name="connsiteY79" fmla="*/ 403225 h 1441451"/>
                <a:gd name="connsiteX80" fmla="*/ 431800 w 892174"/>
                <a:gd name="connsiteY80" fmla="*/ 422275 h 1441451"/>
                <a:gd name="connsiteX81" fmla="*/ 434975 w 892174"/>
                <a:gd name="connsiteY81" fmla="*/ 422275 h 1441451"/>
                <a:gd name="connsiteX82" fmla="*/ 441325 w 892174"/>
                <a:gd name="connsiteY82" fmla="*/ 428625 h 1441451"/>
                <a:gd name="connsiteX83" fmla="*/ 441325 w 892174"/>
                <a:gd name="connsiteY83" fmla="*/ 431800 h 1441451"/>
                <a:gd name="connsiteX84" fmla="*/ 444500 w 892174"/>
                <a:gd name="connsiteY84" fmla="*/ 438150 h 1441451"/>
                <a:gd name="connsiteX85" fmla="*/ 441325 w 892174"/>
                <a:gd name="connsiteY85" fmla="*/ 444500 h 1441451"/>
                <a:gd name="connsiteX86" fmla="*/ 444500 w 892174"/>
                <a:gd name="connsiteY86" fmla="*/ 447675 h 1441451"/>
                <a:gd name="connsiteX87" fmla="*/ 444500 w 892174"/>
                <a:gd name="connsiteY87" fmla="*/ 450850 h 1441451"/>
                <a:gd name="connsiteX88" fmla="*/ 447675 w 892174"/>
                <a:gd name="connsiteY88" fmla="*/ 454025 h 1441451"/>
                <a:gd name="connsiteX89" fmla="*/ 450850 w 892174"/>
                <a:gd name="connsiteY89" fmla="*/ 454025 h 1441451"/>
                <a:gd name="connsiteX90" fmla="*/ 450850 w 892174"/>
                <a:gd name="connsiteY90" fmla="*/ 457200 h 1441451"/>
                <a:gd name="connsiteX91" fmla="*/ 454025 w 892174"/>
                <a:gd name="connsiteY91" fmla="*/ 460375 h 1441451"/>
                <a:gd name="connsiteX92" fmla="*/ 457200 w 892174"/>
                <a:gd name="connsiteY92" fmla="*/ 463550 h 1441451"/>
                <a:gd name="connsiteX93" fmla="*/ 460375 w 892174"/>
                <a:gd name="connsiteY93" fmla="*/ 469900 h 1441451"/>
                <a:gd name="connsiteX94" fmla="*/ 463550 w 892174"/>
                <a:gd name="connsiteY94" fmla="*/ 476250 h 1441451"/>
                <a:gd name="connsiteX95" fmla="*/ 466725 w 892174"/>
                <a:gd name="connsiteY95" fmla="*/ 476250 h 1441451"/>
                <a:gd name="connsiteX96" fmla="*/ 469900 w 892174"/>
                <a:gd name="connsiteY96" fmla="*/ 473075 h 1441451"/>
                <a:gd name="connsiteX97" fmla="*/ 473075 w 892174"/>
                <a:gd name="connsiteY97" fmla="*/ 473075 h 1441451"/>
                <a:gd name="connsiteX98" fmla="*/ 476250 w 892174"/>
                <a:gd name="connsiteY98" fmla="*/ 473075 h 1441451"/>
                <a:gd name="connsiteX99" fmla="*/ 479425 w 892174"/>
                <a:gd name="connsiteY99" fmla="*/ 479425 h 1441451"/>
                <a:gd name="connsiteX100" fmla="*/ 479425 w 892174"/>
                <a:gd name="connsiteY100" fmla="*/ 482600 h 1441451"/>
                <a:gd name="connsiteX101" fmla="*/ 476250 w 892174"/>
                <a:gd name="connsiteY101" fmla="*/ 482600 h 1441451"/>
                <a:gd name="connsiteX102" fmla="*/ 476250 w 892174"/>
                <a:gd name="connsiteY102" fmla="*/ 485775 h 1441451"/>
                <a:gd name="connsiteX103" fmla="*/ 476250 w 892174"/>
                <a:gd name="connsiteY103" fmla="*/ 488950 h 1441451"/>
                <a:gd name="connsiteX104" fmla="*/ 476250 w 892174"/>
                <a:gd name="connsiteY104" fmla="*/ 492125 h 1441451"/>
                <a:gd name="connsiteX105" fmla="*/ 479425 w 892174"/>
                <a:gd name="connsiteY105" fmla="*/ 492125 h 1441451"/>
                <a:gd name="connsiteX106" fmla="*/ 479425 w 892174"/>
                <a:gd name="connsiteY106" fmla="*/ 495300 h 1441451"/>
                <a:gd name="connsiteX107" fmla="*/ 474764 w 892174"/>
                <a:gd name="connsiteY107" fmla="*/ 495300 h 1441451"/>
                <a:gd name="connsiteX108" fmla="*/ 474764 w 892174"/>
                <a:gd name="connsiteY108" fmla="*/ 495301 h 1441451"/>
                <a:gd name="connsiteX109" fmla="*/ 492125 w 892174"/>
                <a:gd name="connsiteY109" fmla="*/ 495301 h 1441451"/>
                <a:gd name="connsiteX110" fmla="*/ 504825 w 892174"/>
                <a:gd name="connsiteY110" fmla="*/ 492126 h 1441451"/>
                <a:gd name="connsiteX111" fmla="*/ 514350 w 892174"/>
                <a:gd name="connsiteY111" fmla="*/ 492126 h 1441451"/>
                <a:gd name="connsiteX112" fmla="*/ 517525 w 892174"/>
                <a:gd name="connsiteY112" fmla="*/ 495301 h 1441451"/>
                <a:gd name="connsiteX113" fmla="*/ 517525 w 892174"/>
                <a:gd name="connsiteY113" fmla="*/ 498476 h 1441451"/>
                <a:gd name="connsiteX114" fmla="*/ 517525 w 892174"/>
                <a:gd name="connsiteY114" fmla="*/ 501651 h 1441451"/>
                <a:gd name="connsiteX115" fmla="*/ 514350 w 892174"/>
                <a:gd name="connsiteY115" fmla="*/ 501651 h 1441451"/>
                <a:gd name="connsiteX116" fmla="*/ 514350 w 892174"/>
                <a:gd name="connsiteY116" fmla="*/ 504826 h 1441451"/>
                <a:gd name="connsiteX117" fmla="*/ 511175 w 892174"/>
                <a:gd name="connsiteY117" fmla="*/ 514351 h 1441451"/>
                <a:gd name="connsiteX118" fmla="*/ 504825 w 892174"/>
                <a:gd name="connsiteY118" fmla="*/ 523876 h 1441451"/>
                <a:gd name="connsiteX119" fmla="*/ 504825 w 892174"/>
                <a:gd name="connsiteY119" fmla="*/ 530226 h 1441451"/>
                <a:gd name="connsiteX120" fmla="*/ 504825 w 892174"/>
                <a:gd name="connsiteY120" fmla="*/ 536576 h 1441451"/>
                <a:gd name="connsiteX121" fmla="*/ 501650 w 892174"/>
                <a:gd name="connsiteY121" fmla="*/ 539751 h 1441451"/>
                <a:gd name="connsiteX122" fmla="*/ 498475 w 892174"/>
                <a:gd name="connsiteY122" fmla="*/ 539751 h 1441451"/>
                <a:gd name="connsiteX123" fmla="*/ 498475 w 892174"/>
                <a:gd name="connsiteY123" fmla="*/ 542926 h 1441451"/>
                <a:gd name="connsiteX124" fmla="*/ 495300 w 892174"/>
                <a:gd name="connsiteY124" fmla="*/ 542926 h 1441451"/>
                <a:gd name="connsiteX125" fmla="*/ 495300 w 892174"/>
                <a:gd name="connsiteY125" fmla="*/ 546101 h 1441451"/>
                <a:gd name="connsiteX126" fmla="*/ 498475 w 892174"/>
                <a:gd name="connsiteY126" fmla="*/ 546101 h 1441451"/>
                <a:gd name="connsiteX127" fmla="*/ 498475 w 892174"/>
                <a:gd name="connsiteY127" fmla="*/ 549276 h 1441451"/>
                <a:gd name="connsiteX128" fmla="*/ 492125 w 892174"/>
                <a:gd name="connsiteY128" fmla="*/ 558801 h 1441451"/>
                <a:gd name="connsiteX129" fmla="*/ 488950 w 892174"/>
                <a:gd name="connsiteY129" fmla="*/ 565151 h 1441451"/>
                <a:gd name="connsiteX130" fmla="*/ 488950 w 892174"/>
                <a:gd name="connsiteY130" fmla="*/ 574676 h 1441451"/>
                <a:gd name="connsiteX131" fmla="*/ 485775 w 892174"/>
                <a:gd name="connsiteY131" fmla="*/ 584201 h 1441451"/>
                <a:gd name="connsiteX132" fmla="*/ 482600 w 892174"/>
                <a:gd name="connsiteY132" fmla="*/ 584201 h 1441451"/>
                <a:gd name="connsiteX133" fmla="*/ 479425 w 892174"/>
                <a:gd name="connsiteY133" fmla="*/ 584201 h 1441451"/>
                <a:gd name="connsiteX134" fmla="*/ 476250 w 892174"/>
                <a:gd name="connsiteY134" fmla="*/ 584201 h 1441451"/>
                <a:gd name="connsiteX135" fmla="*/ 476250 w 892174"/>
                <a:gd name="connsiteY135" fmla="*/ 587376 h 1441451"/>
                <a:gd name="connsiteX136" fmla="*/ 476250 w 892174"/>
                <a:gd name="connsiteY136" fmla="*/ 590551 h 1441451"/>
                <a:gd name="connsiteX137" fmla="*/ 476250 w 892174"/>
                <a:gd name="connsiteY137" fmla="*/ 593726 h 1441451"/>
                <a:gd name="connsiteX138" fmla="*/ 479425 w 892174"/>
                <a:gd name="connsiteY138" fmla="*/ 593726 h 1441451"/>
                <a:gd name="connsiteX139" fmla="*/ 482600 w 892174"/>
                <a:gd name="connsiteY139" fmla="*/ 593726 h 1441451"/>
                <a:gd name="connsiteX140" fmla="*/ 482600 w 892174"/>
                <a:gd name="connsiteY140" fmla="*/ 596901 h 1441451"/>
                <a:gd name="connsiteX141" fmla="*/ 482600 w 892174"/>
                <a:gd name="connsiteY141" fmla="*/ 600076 h 1441451"/>
                <a:gd name="connsiteX142" fmla="*/ 479425 w 892174"/>
                <a:gd name="connsiteY142" fmla="*/ 612776 h 1441451"/>
                <a:gd name="connsiteX143" fmla="*/ 476250 w 892174"/>
                <a:gd name="connsiteY143" fmla="*/ 615951 h 1441451"/>
                <a:gd name="connsiteX144" fmla="*/ 479425 w 892174"/>
                <a:gd name="connsiteY144" fmla="*/ 615951 h 1441451"/>
                <a:gd name="connsiteX145" fmla="*/ 482600 w 892174"/>
                <a:gd name="connsiteY145" fmla="*/ 619126 h 1441451"/>
                <a:gd name="connsiteX146" fmla="*/ 485775 w 892174"/>
                <a:gd name="connsiteY146" fmla="*/ 619126 h 1441451"/>
                <a:gd name="connsiteX147" fmla="*/ 485775 w 892174"/>
                <a:gd name="connsiteY147" fmla="*/ 622301 h 1441451"/>
                <a:gd name="connsiteX148" fmla="*/ 485775 w 892174"/>
                <a:gd name="connsiteY148" fmla="*/ 625476 h 1441451"/>
                <a:gd name="connsiteX149" fmla="*/ 482600 w 892174"/>
                <a:gd name="connsiteY149" fmla="*/ 635001 h 1441451"/>
                <a:gd name="connsiteX150" fmla="*/ 479425 w 892174"/>
                <a:gd name="connsiteY150" fmla="*/ 641351 h 1441451"/>
                <a:gd name="connsiteX151" fmla="*/ 476250 w 892174"/>
                <a:gd name="connsiteY151" fmla="*/ 641351 h 1441451"/>
                <a:gd name="connsiteX152" fmla="*/ 469900 w 892174"/>
                <a:gd name="connsiteY152" fmla="*/ 644526 h 1441451"/>
                <a:gd name="connsiteX153" fmla="*/ 466725 w 892174"/>
                <a:gd name="connsiteY153" fmla="*/ 644526 h 1441451"/>
                <a:gd name="connsiteX154" fmla="*/ 460375 w 892174"/>
                <a:gd name="connsiteY154" fmla="*/ 654051 h 1441451"/>
                <a:gd name="connsiteX155" fmla="*/ 460375 w 892174"/>
                <a:gd name="connsiteY155" fmla="*/ 657226 h 1441451"/>
                <a:gd name="connsiteX156" fmla="*/ 460375 w 892174"/>
                <a:gd name="connsiteY156" fmla="*/ 663576 h 1441451"/>
                <a:gd name="connsiteX157" fmla="*/ 463550 w 892174"/>
                <a:gd name="connsiteY157" fmla="*/ 663576 h 1441451"/>
                <a:gd name="connsiteX158" fmla="*/ 463550 w 892174"/>
                <a:gd name="connsiteY158" fmla="*/ 666751 h 1441451"/>
                <a:gd name="connsiteX159" fmla="*/ 466725 w 892174"/>
                <a:gd name="connsiteY159" fmla="*/ 666751 h 1441451"/>
                <a:gd name="connsiteX160" fmla="*/ 466725 w 892174"/>
                <a:gd name="connsiteY160" fmla="*/ 669926 h 1441451"/>
                <a:gd name="connsiteX161" fmla="*/ 463550 w 892174"/>
                <a:gd name="connsiteY161" fmla="*/ 676276 h 1441451"/>
                <a:gd name="connsiteX162" fmla="*/ 463550 w 892174"/>
                <a:gd name="connsiteY162" fmla="*/ 679451 h 1441451"/>
                <a:gd name="connsiteX163" fmla="*/ 460375 w 892174"/>
                <a:gd name="connsiteY163" fmla="*/ 679451 h 1441451"/>
                <a:gd name="connsiteX164" fmla="*/ 454025 w 892174"/>
                <a:gd name="connsiteY164" fmla="*/ 695326 h 1441451"/>
                <a:gd name="connsiteX165" fmla="*/ 450850 w 892174"/>
                <a:gd name="connsiteY165" fmla="*/ 698501 h 1441451"/>
                <a:gd name="connsiteX166" fmla="*/ 454025 w 892174"/>
                <a:gd name="connsiteY166" fmla="*/ 698501 h 1441451"/>
                <a:gd name="connsiteX167" fmla="*/ 460375 w 892174"/>
                <a:gd name="connsiteY167" fmla="*/ 695326 h 1441451"/>
                <a:gd name="connsiteX168" fmla="*/ 463550 w 892174"/>
                <a:gd name="connsiteY168" fmla="*/ 698501 h 1441451"/>
                <a:gd name="connsiteX169" fmla="*/ 466725 w 892174"/>
                <a:gd name="connsiteY169" fmla="*/ 698501 h 1441451"/>
                <a:gd name="connsiteX170" fmla="*/ 476250 w 892174"/>
                <a:gd name="connsiteY170" fmla="*/ 714376 h 1441451"/>
                <a:gd name="connsiteX171" fmla="*/ 476250 w 892174"/>
                <a:gd name="connsiteY171" fmla="*/ 717551 h 1441451"/>
                <a:gd name="connsiteX172" fmla="*/ 479425 w 892174"/>
                <a:gd name="connsiteY172" fmla="*/ 717551 h 1441451"/>
                <a:gd name="connsiteX173" fmla="*/ 479425 w 892174"/>
                <a:gd name="connsiteY173" fmla="*/ 720726 h 1441451"/>
                <a:gd name="connsiteX174" fmla="*/ 488950 w 892174"/>
                <a:gd name="connsiteY174" fmla="*/ 717551 h 1441451"/>
                <a:gd name="connsiteX175" fmla="*/ 492125 w 892174"/>
                <a:gd name="connsiteY175" fmla="*/ 714376 h 1441451"/>
                <a:gd name="connsiteX176" fmla="*/ 492125 w 892174"/>
                <a:gd name="connsiteY176" fmla="*/ 711201 h 1441451"/>
                <a:gd name="connsiteX177" fmla="*/ 495300 w 892174"/>
                <a:gd name="connsiteY177" fmla="*/ 708026 h 1441451"/>
                <a:gd name="connsiteX178" fmla="*/ 498475 w 892174"/>
                <a:gd name="connsiteY178" fmla="*/ 708026 h 1441451"/>
                <a:gd name="connsiteX179" fmla="*/ 504825 w 892174"/>
                <a:gd name="connsiteY179" fmla="*/ 704851 h 1441451"/>
                <a:gd name="connsiteX180" fmla="*/ 508000 w 892174"/>
                <a:gd name="connsiteY180" fmla="*/ 708026 h 1441451"/>
                <a:gd name="connsiteX181" fmla="*/ 517525 w 892174"/>
                <a:gd name="connsiteY181" fmla="*/ 698501 h 1441451"/>
                <a:gd name="connsiteX182" fmla="*/ 527050 w 892174"/>
                <a:gd name="connsiteY182" fmla="*/ 692151 h 1441451"/>
                <a:gd name="connsiteX183" fmla="*/ 527050 w 892174"/>
                <a:gd name="connsiteY183" fmla="*/ 688976 h 1441451"/>
                <a:gd name="connsiteX184" fmla="*/ 536575 w 892174"/>
                <a:gd name="connsiteY184" fmla="*/ 682626 h 1441451"/>
                <a:gd name="connsiteX185" fmla="*/ 539750 w 892174"/>
                <a:gd name="connsiteY185" fmla="*/ 685801 h 1441451"/>
                <a:gd name="connsiteX186" fmla="*/ 539750 w 892174"/>
                <a:gd name="connsiteY186" fmla="*/ 688976 h 1441451"/>
                <a:gd name="connsiteX187" fmla="*/ 542925 w 892174"/>
                <a:gd name="connsiteY187" fmla="*/ 698501 h 1441451"/>
                <a:gd name="connsiteX188" fmla="*/ 549275 w 892174"/>
                <a:gd name="connsiteY188" fmla="*/ 698501 h 1441451"/>
                <a:gd name="connsiteX189" fmla="*/ 552450 w 892174"/>
                <a:gd name="connsiteY189" fmla="*/ 701676 h 1441451"/>
                <a:gd name="connsiteX190" fmla="*/ 552450 w 892174"/>
                <a:gd name="connsiteY190" fmla="*/ 704851 h 1441451"/>
                <a:gd name="connsiteX191" fmla="*/ 555625 w 892174"/>
                <a:gd name="connsiteY191" fmla="*/ 704851 h 1441451"/>
                <a:gd name="connsiteX192" fmla="*/ 555625 w 892174"/>
                <a:gd name="connsiteY192" fmla="*/ 708026 h 1441451"/>
                <a:gd name="connsiteX193" fmla="*/ 552450 w 892174"/>
                <a:gd name="connsiteY193" fmla="*/ 708026 h 1441451"/>
                <a:gd name="connsiteX194" fmla="*/ 552450 w 892174"/>
                <a:gd name="connsiteY194" fmla="*/ 711201 h 1441451"/>
                <a:gd name="connsiteX195" fmla="*/ 549275 w 892174"/>
                <a:gd name="connsiteY195" fmla="*/ 717551 h 1441451"/>
                <a:gd name="connsiteX196" fmla="*/ 549275 w 892174"/>
                <a:gd name="connsiteY196" fmla="*/ 720726 h 1441451"/>
                <a:gd name="connsiteX197" fmla="*/ 552450 w 892174"/>
                <a:gd name="connsiteY197" fmla="*/ 720726 h 1441451"/>
                <a:gd name="connsiteX198" fmla="*/ 555625 w 892174"/>
                <a:gd name="connsiteY198" fmla="*/ 720726 h 1441451"/>
                <a:gd name="connsiteX199" fmla="*/ 558800 w 892174"/>
                <a:gd name="connsiteY199" fmla="*/ 727076 h 1441451"/>
                <a:gd name="connsiteX200" fmla="*/ 555625 w 892174"/>
                <a:gd name="connsiteY200" fmla="*/ 730251 h 1441451"/>
                <a:gd name="connsiteX201" fmla="*/ 552450 w 892174"/>
                <a:gd name="connsiteY201" fmla="*/ 733426 h 1441451"/>
                <a:gd name="connsiteX202" fmla="*/ 555625 w 892174"/>
                <a:gd name="connsiteY202" fmla="*/ 742951 h 1441451"/>
                <a:gd name="connsiteX203" fmla="*/ 555625 w 892174"/>
                <a:gd name="connsiteY203" fmla="*/ 752476 h 1441451"/>
                <a:gd name="connsiteX204" fmla="*/ 555625 w 892174"/>
                <a:gd name="connsiteY204" fmla="*/ 758826 h 1441451"/>
                <a:gd name="connsiteX205" fmla="*/ 558800 w 892174"/>
                <a:gd name="connsiteY205" fmla="*/ 762001 h 1441451"/>
                <a:gd name="connsiteX206" fmla="*/ 561975 w 892174"/>
                <a:gd name="connsiteY206" fmla="*/ 765176 h 1441451"/>
                <a:gd name="connsiteX207" fmla="*/ 561975 w 892174"/>
                <a:gd name="connsiteY207" fmla="*/ 768351 h 1441451"/>
                <a:gd name="connsiteX208" fmla="*/ 565150 w 892174"/>
                <a:gd name="connsiteY208" fmla="*/ 774701 h 1441451"/>
                <a:gd name="connsiteX209" fmla="*/ 571500 w 892174"/>
                <a:gd name="connsiteY209" fmla="*/ 787401 h 1441451"/>
                <a:gd name="connsiteX210" fmla="*/ 568325 w 892174"/>
                <a:gd name="connsiteY210" fmla="*/ 790576 h 1441451"/>
                <a:gd name="connsiteX211" fmla="*/ 571500 w 892174"/>
                <a:gd name="connsiteY211" fmla="*/ 793751 h 1441451"/>
                <a:gd name="connsiteX212" fmla="*/ 571500 w 892174"/>
                <a:gd name="connsiteY212" fmla="*/ 800101 h 1441451"/>
                <a:gd name="connsiteX213" fmla="*/ 574675 w 892174"/>
                <a:gd name="connsiteY213" fmla="*/ 803276 h 1441451"/>
                <a:gd name="connsiteX214" fmla="*/ 581025 w 892174"/>
                <a:gd name="connsiteY214" fmla="*/ 812801 h 1441451"/>
                <a:gd name="connsiteX215" fmla="*/ 584200 w 892174"/>
                <a:gd name="connsiteY215" fmla="*/ 812801 h 1441451"/>
                <a:gd name="connsiteX216" fmla="*/ 587375 w 892174"/>
                <a:gd name="connsiteY216" fmla="*/ 815976 h 1441451"/>
                <a:gd name="connsiteX217" fmla="*/ 584200 w 892174"/>
                <a:gd name="connsiteY217" fmla="*/ 822326 h 1441451"/>
                <a:gd name="connsiteX218" fmla="*/ 584200 w 892174"/>
                <a:gd name="connsiteY218" fmla="*/ 825501 h 1441451"/>
                <a:gd name="connsiteX219" fmla="*/ 584200 w 892174"/>
                <a:gd name="connsiteY219" fmla="*/ 831851 h 1441451"/>
                <a:gd name="connsiteX220" fmla="*/ 581025 w 892174"/>
                <a:gd name="connsiteY220" fmla="*/ 835026 h 1441451"/>
                <a:gd name="connsiteX221" fmla="*/ 577850 w 892174"/>
                <a:gd name="connsiteY221" fmla="*/ 835026 h 1441451"/>
                <a:gd name="connsiteX222" fmla="*/ 574675 w 892174"/>
                <a:gd name="connsiteY222" fmla="*/ 835026 h 1441451"/>
                <a:gd name="connsiteX223" fmla="*/ 577850 w 892174"/>
                <a:gd name="connsiteY223" fmla="*/ 838201 h 1441451"/>
                <a:gd name="connsiteX224" fmla="*/ 577850 w 892174"/>
                <a:gd name="connsiteY224" fmla="*/ 841376 h 1441451"/>
                <a:gd name="connsiteX225" fmla="*/ 577850 w 892174"/>
                <a:gd name="connsiteY225" fmla="*/ 844551 h 1441451"/>
                <a:gd name="connsiteX226" fmla="*/ 581025 w 892174"/>
                <a:gd name="connsiteY226" fmla="*/ 850901 h 1441451"/>
                <a:gd name="connsiteX227" fmla="*/ 584200 w 892174"/>
                <a:gd name="connsiteY227" fmla="*/ 857251 h 1441451"/>
                <a:gd name="connsiteX228" fmla="*/ 593725 w 892174"/>
                <a:gd name="connsiteY228" fmla="*/ 863601 h 1441451"/>
                <a:gd name="connsiteX229" fmla="*/ 606425 w 892174"/>
                <a:gd name="connsiteY229" fmla="*/ 863601 h 1441451"/>
                <a:gd name="connsiteX230" fmla="*/ 609600 w 892174"/>
                <a:gd name="connsiteY230" fmla="*/ 866776 h 1441451"/>
                <a:gd name="connsiteX231" fmla="*/ 612775 w 892174"/>
                <a:gd name="connsiteY231" fmla="*/ 866776 h 1441451"/>
                <a:gd name="connsiteX232" fmla="*/ 622300 w 892174"/>
                <a:gd name="connsiteY232" fmla="*/ 873126 h 1441451"/>
                <a:gd name="connsiteX233" fmla="*/ 622300 w 892174"/>
                <a:gd name="connsiteY233" fmla="*/ 876301 h 1441451"/>
                <a:gd name="connsiteX234" fmla="*/ 619125 w 892174"/>
                <a:gd name="connsiteY234" fmla="*/ 876301 h 1441451"/>
                <a:gd name="connsiteX235" fmla="*/ 619125 w 892174"/>
                <a:gd name="connsiteY235" fmla="*/ 879476 h 1441451"/>
                <a:gd name="connsiteX236" fmla="*/ 622300 w 892174"/>
                <a:gd name="connsiteY236" fmla="*/ 882651 h 1441451"/>
                <a:gd name="connsiteX237" fmla="*/ 625475 w 892174"/>
                <a:gd name="connsiteY237" fmla="*/ 895351 h 1441451"/>
                <a:gd name="connsiteX238" fmla="*/ 628650 w 892174"/>
                <a:gd name="connsiteY238" fmla="*/ 901701 h 1441451"/>
                <a:gd name="connsiteX239" fmla="*/ 625475 w 892174"/>
                <a:gd name="connsiteY239" fmla="*/ 904876 h 1441451"/>
                <a:gd name="connsiteX240" fmla="*/ 622300 w 892174"/>
                <a:gd name="connsiteY240" fmla="*/ 904876 h 1441451"/>
                <a:gd name="connsiteX241" fmla="*/ 622300 w 892174"/>
                <a:gd name="connsiteY241" fmla="*/ 908051 h 1441451"/>
                <a:gd name="connsiteX242" fmla="*/ 625475 w 892174"/>
                <a:gd name="connsiteY242" fmla="*/ 917576 h 1441451"/>
                <a:gd name="connsiteX243" fmla="*/ 628650 w 892174"/>
                <a:gd name="connsiteY243" fmla="*/ 920751 h 1441451"/>
                <a:gd name="connsiteX244" fmla="*/ 628650 w 892174"/>
                <a:gd name="connsiteY244" fmla="*/ 923926 h 1441451"/>
                <a:gd name="connsiteX245" fmla="*/ 628650 w 892174"/>
                <a:gd name="connsiteY245" fmla="*/ 927101 h 1441451"/>
                <a:gd name="connsiteX246" fmla="*/ 628650 w 892174"/>
                <a:gd name="connsiteY246" fmla="*/ 930276 h 1441451"/>
                <a:gd name="connsiteX247" fmla="*/ 628650 w 892174"/>
                <a:gd name="connsiteY247" fmla="*/ 936626 h 1441451"/>
                <a:gd name="connsiteX248" fmla="*/ 628650 w 892174"/>
                <a:gd name="connsiteY248" fmla="*/ 939801 h 1441451"/>
                <a:gd name="connsiteX249" fmla="*/ 631825 w 892174"/>
                <a:gd name="connsiteY249" fmla="*/ 939801 h 1441451"/>
                <a:gd name="connsiteX250" fmla="*/ 631825 w 892174"/>
                <a:gd name="connsiteY250" fmla="*/ 942976 h 1441451"/>
                <a:gd name="connsiteX251" fmla="*/ 647700 w 892174"/>
                <a:gd name="connsiteY251" fmla="*/ 958851 h 1441451"/>
                <a:gd name="connsiteX252" fmla="*/ 650874 w 892174"/>
                <a:gd name="connsiteY252" fmla="*/ 955677 h 1441451"/>
                <a:gd name="connsiteX253" fmla="*/ 650874 w 892174"/>
                <a:gd name="connsiteY253" fmla="*/ 955676 h 1441451"/>
                <a:gd name="connsiteX254" fmla="*/ 650874 w 892174"/>
                <a:gd name="connsiteY254" fmla="*/ 952501 h 1441451"/>
                <a:gd name="connsiteX255" fmla="*/ 650874 w 892174"/>
                <a:gd name="connsiteY255" fmla="*/ 949326 h 1441451"/>
                <a:gd name="connsiteX256" fmla="*/ 650874 w 892174"/>
                <a:gd name="connsiteY256" fmla="*/ 946151 h 1441451"/>
                <a:gd name="connsiteX257" fmla="*/ 650874 w 892174"/>
                <a:gd name="connsiteY257" fmla="*/ 942976 h 1441451"/>
                <a:gd name="connsiteX258" fmla="*/ 660399 w 892174"/>
                <a:gd name="connsiteY258" fmla="*/ 936626 h 1441451"/>
                <a:gd name="connsiteX259" fmla="*/ 666749 w 892174"/>
                <a:gd name="connsiteY259" fmla="*/ 933451 h 1441451"/>
                <a:gd name="connsiteX260" fmla="*/ 682624 w 892174"/>
                <a:gd name="connsiteY260" fmla="*/ 939801 h 1441451"/>
                <a:gd name="connsiteX261" fmla="*/ 685799 w 892174"/>
                <a:gd name="connsiteY261" fmla="*/ 939801 h 1441451"/>
                <a:gd name="connsiteX262" fmla="*/ 688974 w 892174"/>
                <a:gd name="connsiteY262" fmla="*/ 939801 h 1441451"/>
                <a:gd name="connsiteX263" fmla="*/ 698499 w 892174"/>
                <a:gd name="connsiteY263" fmla="*/ 942976 h 1441451"/>
                <a:gd name="connsiteX264" fmla="*/ 701674 w 892174"/>
                <a:gd name="connsiteY264" fmla="*/ 942976 h 1441451"/>
                <a:gd name="connsiteX265" fmla="*/ 708024 w 892174"/>
                <a:gd name="connsiteY265" fmla="*/ 949326 h 1441451"/>
                <a:gd name="connsiteX266" fmla="*/ 711199 w 892174"/>
                <a:gd name="connsiteY266" fmla="*/ 949326 h 1441451"/>
                <a:gd name="connsiteX267" fmla="*/ 714374 w 892174"/>
                <a:gd name="connsiteY267" fmla="*/ 946151 h 1441451"/>
                <a:gd name="connsiteX268" fmla="*/ 714374 w 892174"/>
                <a:gd name="connsiteY268" fmla="*/ 942976 h 1441451"/>
                <a:gd name="connsiteX269" fmla="*/ 717549 w 892174"/>
                <a:gd name="connsiteY269" fmla="*/ 939801 h 1441451"/>
                <a:gd name="connsiteX270" fmla="*/ 717549 w 892174"/>
                <a:gd name="connsiteY270" fmla="*/ 936626 h 1441451"/>
                <a:gd name="connsiteX271" fmla="*/ 717549 w 892174"/>
                <a:gd name="connsiteY271" fmla="*/ 933451 h 1441451"/>
                <a:gd name="connsiteX272" fmla="*/ 727074 w 892174"/>
                <a:gd name="connsiteY272" fmla="*/ 930276 h 1441451"/>
                <a:gd name="connsiteX273" fmla="*/ 730249 w 892174"/>
                <a:gd name="connsiteY273" fmla="*/ 930276 h 1441451"/>
                <a:gd name="connsiteX274" fmla="*/ 733424 w 892174"/>
                <a:gd name="connsiteY274" fmla="*/ 930276 h 1441451"/>
                <a:gd name="connsiteX275" fmla="*/ 733424 w 892174"/>
                <a:gd name="connsiteY275" fmla="*/ 933451 h 1441451"/>
                <a:gd name="connsiteX276" fmla="*/ 736599 w 892174"/>
                <a:gd name="connsiteY276" fmla="*/ 936626 h 1441451"/>
                <a:gd name="connsiteX277" fmla="*/ 739774 w 892174"/>
                <a:gd name="connsiteY277" fmla="*/ 936626 h 1441451"/>
                <a:gd name="connsiteX278" fmla="*/ 755649 w 892174"/>
                <a:gd name="connsiteY278" fmla="*/ 939801 h 1441451"/>
                <a:gd name="connsiteX279" fmla="*/ 771524 w 892174"/>
                <a:gd name="connsiteY279" fmla="*/ 939801 h 1441451"/>
                <a:gd name="connsiteX280" fmla="*/ 771524 w 892174"/>
                <a:gd name="connsiteY280" fmla="*/ 936626 h 1441451"/>
                <a:gd name="connsiteX281" fmla="*/ 774699 w 892174"/>
                <a:gd name="connsiteY281" fmla="*/ 939801 h 1441451"/>
                <a:gd name="connsiteX282" fmla="*/ 784224 w 892174"/>
                <a:gd name="connsiteY282" fmla="*/ 936626 h 1441451"/>
                <a:gd name="connsiteX283" fmla="*/ 784224 w 892174"/>
                <a:gd name="connsiteY283" fmla="*/ 939801 h 1441451"/>
                <a:gd name="connsiteX284" fmla="*/ 787399 w 892174"/>
                <a:gd name="connsiteY284" fmla="*/ 946151 h 1441451"/>
                <a:gd name="connsiteX285" fmla="*/ 787399 w 892174"/>
                <a:gd name="connsiteY285" fmla="*/ 949326 h 1441451"/>
                <a:gd name="connsiteX286" fmla="*/ 790574 w 892174"/>
                <a:gd name="connsiteY286" fmla="*/ 949326 h 1441451"/>
                <a:gd name="connsiteX287" fmla="*/ 800099 w 892174"/>
                <a:gd name="connsiteY287" fmla="*/ 942976 h 1441451"/>
                <a:gd name="connsiteX288" fmla="*/ 806449 w 892174"/>
                <a:gd name="connsiteY288" fmla="*/ 942976 h 1441451"/>
                <a:gd name="connsiteX289" fmla="*/ 809624 w 892174"/>
                <a:gd name="connsiteY289" fmla="*/ 942976 h 1441451"/>
                <a:gd name="connsiteX290" fmla="*/ 812799 w 892174"/>
                <a:gd name="connsiteY290" fmla="*/ 942976 h 1441451"/>
                <a:gd name="connsiteX291" fmla="*/ 815974 w 892174"/>
                <a:gd name="connsiteY291" fmla="*/ 942976 h 1441451"/>
                <a:gd name="connsiteX292" fmla="*/ 822324 w 892174"/>
                <a:gd name="connsiteY292" fmla="*/ 942976 h 1441451"/>
                <a:gd name="connsiteX293" fmla="*/ 825499 w 892174"/>
                <a:gd name="connsiteY293" fmla="*/ 946151 h 1441451"/>
                <a:gd name="connsiteX294" fmla="*/ 828674 w 892174"/>
                <a:gd name="connsiteY294" fmla="*/ 946151 h 1441451"/>
                <a:gd name="connsiteX295" fmla="*/ 831849 w 892174"/>
                <a:gd name="connsiteY295" fmla="*/ 939801 h 1441451"/>
                <a:gd name="connsiteX296" fmla="*/ 831849 w 892174"/>
                <a:gd name="connsiteY296" fmla="*/ 936626 h 1441451"/>
                <a:gd name="connsiteX297" fmla="*/ 831849 w 892174"/>
                <a:gd name="connsiteY297" fmla="*/ 927101 h 1441451"/>
                <a:gd name="connsiteX298" fmla="*/ 838199 w 892174"/>
                <a:gd name="connsiteY298" fmla="*/ 917576 h 1441451"/>
                <a:gd name="connsiteX299" fmla="*/ 841374 w 892174"/>
                <a:gd name="connsiteY299" fmla="*/ 917576 h 1441451"/>
                <a:gd name="connsiteX300" fmla="*/ 847724 w 892174"/>
                <a:gd name="connsiteY300" fmla="*/ 914401 h 1441451"/>
                <a:gd name="connsiteX301" fmla="*/ 854074 w 892174"/>
                <a:gd name="connsiteY301" fmla="*/ 911226 h 1441451"/>
                <a:gd name="connsiteX302" fmla="*/ 857249 w 892174"/>
                <a:gd name="connsiteY302" fmla="*/ 914401 h 1441451"/>
                <a:gd name="connsiteX303" fmla="*/ 857249 w 892174"/>
                <a:gd name="connsiteY303" fmla="*/ 917576 h 1441451"/>
                <a:gd name="connsiteX304" fmla="*/ 860424 w 892174"/>
                <a:gd name="connsiteY304" fmla="*/ 917576 h 1441451"/>
                <a:gd name="connsiteX305" fmla="*/ 866774 w 892174"/>
                <a:gd name="connsiteY305" fmla="*/ 927101 h 1441451"/>
                <a:gd name="connsiteX306" fmla="*/ 873124 w 892174"/>
                <a:gd name="connsiteY306" fmla="*/ 936626 h 1441451"/>
                <a:gd name="connsiteX307" fmla="*/ 873124 w 892174"/>
                <a:gd name="connsiteY307" fmla="*/ 939801 h 1441451"/>
                <a:gd name="connsiteX308" fmla="*/ 869949 w 892174"/>
                <a:gd name="connsiteY308" fmla="*/ 939801 h 1441451"/>
                <a:gd name="connsiteX309" fmla="*/ 873124 w 892174"/>
                <a:gd name="connsiteY309" fmla="*/ 946151 h 1441451"/>
                <a:gd name="connsiteX310" fmla="*/ 879474 w 892174"/>
                <a:gd name="connsiteY310" fmla="*/ 955676 h 1441451"/>
                <a:gd name="connsiteX311" fmla="*/ 879474 w 892174"/>
                <a:gd name="connsiteY311" fmla="*/ 958851 h 1441451"/>
                <a:gd name="connsiteX312" fmla="*/ 882649 w 892174"/>
                <a:gd name="connsiteY312" fmla="*/ 962026 h 1441451"/>
                <a:gd name="connsiteX313" fmla="*/ 882649 w 892174"/>
                <a:gd name="connsiteY313" fmla="*/ 965201 h 1441451"/>
                <a:gd name="connsiteX314" fmla="*/ 885824 w 892174"/>
                <a:gd name="connsiteY314" fmla="*/ 965201 h 1441451"/>
                <a:gd name="connsiteX315" fmla="*/ 885824 w 892174"/>
                <a:gd name="connsiteY315" fmla="*/ 968376 h 1441451"/>
                <a:gd name="connsiteX316" fmla="*/ 888999 w 892174"/>
                <a:gd name="connsiteY316" fmla="*/ 968376 h 1441451"/>
                <a:gd name="connsiteX317" fmla="*/ 892174 w 892174"/>
                <a:gd name="connsiteY317" fmla="*/ 968376 h 1441451"/>
                <a:gd name="connsiteX318" fmla="*/ 892174 w 892174"/>
                <a:gd name="connsiteY318" fmla="*/ 974726 h 1441451"/>
                <a:gd name="connsiteX319" fmla="*/ 888999 w 892174"/>
                <a:gd name="connsiteY319" fmla="*/ 990601 h 1441451"/>
                <a:gd name="connsiteX320" fmla="*/ 888999 w 892174"/>
                <a:gd name="connsiteY320" fmla="*/ 996951 h 1441451"/>
                <a:gd name="connsiteX321" fmla="*/ 885824 w 892174"/>
                <a:gd name="connsiteY321" fmla="*/ 1009651 h 1441451"/>
                <a:gd name="connsiteX322" fmla="*/ 885824 w 892174"/>
                <a:gd name="connsiteY322" fmla="*/ 1025526 h 1441451"/>
                <a:gd name="connsiteX323" fmla="*/ 882649 w 892174"/>
                <a:gd name="connsiteY323" fmla="*/ 1041401 h 1441451"/>
                <a:gd name="connsiteX324" fmla="*/ 879474 w 892174"/>
                <a:gd name="connsiteY324" fmla="*/ 1060451 h 1441451"/>
                <a:gd name="connsiteX325" fmla="*/ 879474 w 892174"/>
                <a:gd name="connsiteY325" fmla="*/ 1063626 h 1441451"/>
                <a:gd name="connsiteX326" fmla="*/ 879474 w 892174"/>
                <a:gd name="connsiteY326" fmla="*/ 1076326 h 1441451"/>
                <a:gd name="connsiteX327" fmla="*/ 873124 w 892174"/>
                <a:gd name="connsiteY327" fmla="*/ 1130301 h 1441451"/>
                <a:gd name="connsiteX328" fmla="*/ 869949 w 892174"/>
                <a:gd name="connsiteY328" fmla="*/ 1139826 h 1441451"/>
                <a:gd name="connsiteX329" fmla="*/ 869949 w 892174"/>
                <a:gd name="connsiteY329" fmla="*/ 1143001 h 1441451"/>
                <a:gd name="connsiteX330" fmla="*/ 869949 w 892174"/>
                <a:gd name="connsiteY330" fmla="*/ 1146176 h 1441451"/>
                <a:gd name="connsiteX331" fmla="*/ 869949 w 892174"/>
                <a:gd name="connsiteY331" fmla="*/ 1149351 h 1441451"/>
                <a:gd name="connsiteX332" fmla="*/ 869950 w 892174"/>
                <a:gd name="connsiteY332" fmla="*/ 1149351 h 1441451"/>
                <a:gd name="connsiteX333" fmla="*/ 869950 w 892174"/>
                <a:gd name="connsiteY333" fmla="*/ 1152526 h 1441451"/>
                <a:gd name="connsiteX334" fmla="*/ 869950 w 892174"/>
                <a:gd name="connsiteY334" fmla="*/ 1158876 h 1441451"/>
                <a:gd name="connsiteX335" fmla="*/ 866775 w 892174"/>
                <a:gd name="connsiteY335" fmla="*/ 1177926 h 1441451"/>
                <a:gd name="connsiteX336" fmla="*/ 866775 w 892174"/>
                <a:gd name="connsiteY336" fmla="*/ 1181101 h 1441451"/>
                <a:gd name="connsiteX337" fmla="*/ 866775 w 892174"/>
                <a:gd name="connsiteY337" fmla="*/ 1184276 h 1441451"/>
                <a:gd name="connsiteX338" fmla="*/ 866775 w 892174"/>
                <a:gd name="connsiteY338" fmla="*/ 1190626 h 1441451"/>
                <a:gd name="connsiteX339" fmla="*/ 863600 w 892174"/>
                <a:gd name="connsiteY339" fmla="*/ 1203326 h 1441451"/>
                <a:gd name="connsiteX340" fmla="*/ 860425 w 892174"/>
                <a:gd name="connsiteY340" fmla="*/ 1216026 h 1441451"/>
                <a:gd name="connsiteX341" fmla="*/ 860425 w 892174"/>
                <a:gd name="connsiteY341" fmla="*/ 1222376 h 1441451"/>
                <a:gd name="connsiteX342" fmla="*/ 860425 w 892174"/>
                <a:gd name="connsiteY342" fmla="*/ 1228726 h 1441451"/>
                <a:gd name="connsiteX343" fmla="*/ 860425 w 892174"/>
                <a:gd name="connsiteY343" fmla="*/ 1231901 h 1441451"/>
                <a:gd name="connsiteX344" fmla="*/ 857250 w 892174"/>
                <a:gd name="connsiteY344" fmla="*/ 1244601 h 1441451"/>
                <a:gd name="connsiteX345" fmla="*/ 857250 w 892174"/>
                <a:gd name="connsiteY345" fmla="*/ 1263651 h 1441451"/>
                <a:gd name="connsiteX346" fmla="*/ 854075 w 892174"/>
                <a:gd name="connsiteY346" fmla="*/ 1285876 h 1441451"/>
                <a:gd name="connsiteX347" fmla="*/ 847725 w 892174"/>
                <a:gd name="connsiteY347" fmla="*/ 1323976 h 1441451"/>
                <a:gd name="connsiteX348" fmla="*/ 844550 w 892174"/>
                <a:gd name="connsiteY348" fmla="*/ 1343026 h 1441451"/>
                <a:gd name="connsiteX349" fmla="*/ 844550 w 892174"/>
                <a:gd name="connsiteY349" fmla="*/ 1362076 h 1441451"/>
                <a:gd name="connsiteX350" fmla="*/ 841375 w 892174"/>
                <a:gd name="connsiteY350" fmla="*/ 1377951 h 1441451"/>
                <a:gd name="connsiteX351" fmla="*/ 838200 w 892174"/>
                <a:gd name="connsiteY351" fmla="*/ 1397001 h 1441451"/>
                <a:gd name="connsiteX352" fmla="*/ 838200 w 892174"/>
                <a:gd name="connsiteY352" fmla="*/ 1412876 h 1441451"/>
                <a:gd name="connsiteX353" fmla="*/ 835025 w 892174"/>
                <a:gd name="connsiteY353" fmla="*/ 1435101 h 1441451"/>
                <a:gd name="connsiteX354" fmla="*/ 835025 w 892174"/>
                <a:gd name="connsiteY354" fmla="*/ 1438276 h 1441451"/>
                <a:gd name="connsiteX355" fmla="*/ 835025 w 892174"/>
                <a:gd name="connsiteY355" fmla="*/ 1441451 h 1441451"/>
                <a:gd name="connsiteX356" fmla="*/ 822325 w 892174"/>
                <a:gd name="connsiteY356" fmla="*/ 1438276 h 1441451"/>
                <a:gd name="connsiteX357" fmla="*/ 803275 w 892174"/>
                <a:gd name="connsiteY357" fmla="*/ 1435101 h 1441451"/>
                <a:gd name="connsiteX358" fmla="*/ 781050 w 892174"/>
                <a:gd name="connsiteY358" fmla="*/ 1435101 h 1441451"/>
                <a:gd name="connsiteX359" fmla="*/ 768350 w 892174"/>
                <a:gd name="connsiteY359" fmla="*/ 1431926 h 1441451"/>
                <a:gd name="connsiteX360" fmla="*/ 730250 w 892174"/>
                <a:gd name="connsiteY360" fmla="*/ 1425576 h 1441451"/>
                <a:gd name="connsiteX361" fmla="*/ 692150 w 892174"/>
                <a:gd name="connsiteY361" fmla="*/ 1422401 h 1441451"/>
                <a:gd name="connsiteX362" fmla="*/ 685800 w 892174"/>
                <a:gd name="connsiteY362" fmla="*/ 1422401 h 1441451"/>
                <a:gd name="connsiteX363" fmla="*/ 676275 w 892174"/>
                <a:gd name="connsiteY363" fmla="*/ 1419226 h 1441451"/>
                <a:gd name="connsiteX364" fmla="*/ 673100 w 892174"/>
                <a:gd name="connsiteY364" fmla="*/ 1419226 h 1441451"/>
                <a:gd name="connsiteX365" fmla="*/ 669925 w 892174"/>
                <a:gd name="connsiteY365" fmla="*/ 1419226 h 1441451"/>
                <a:gd name="connsiteX366" fmla="*/ 650875 w 892174"/>
                <a:gd name="connsiteY366" fmla="*/ 1416051 h 1441451"/>
                <a:gd name="connsiteX367" fmla="*/ 631825 w 892174"/>
                <a:gd name="connsiteY367" fmla="*/ 1412876 h 1441451"/>
                <a:gd name="connsiteX368" fmla="*/ 587375 w 892174"/>
                <a:gd name="connsiteY368" fmla="*/ 1406526 h 1441451"/>
                <a:gd name="connsiteX369" fmla="*/ 565150 w 892174"/>
                <a:gd name="connsiteY369" fmla="*/ 1403351 h 1441451"/>
                <a:gd name="connsiteX370" fmla="*/ 558800 w 892174"/>
                <a:gd name="connsiteY370" fmla="*/ 1403351 h 1441451"/>
                <a:gd name="connsiteX371" fmla="*/ 552450 w 892174"/>
                <a:gd name="connsiteY371" fmla="*/ 1403351 h 1441451"/>
                <a:gd name="connsiteX372" fmla="*/ 530225 w 892174"/>
                <a:gd name="connsiteY372" fmla="*/ 1400176 h 1441451"/>
                <a:gd name="connsiteX373" fmla="*/ 508000 w 892174"/>
                <a:gd name="connsiteY373" fmla="*/ 1397001 h 1441451"/>
                <a:gd name="connsiteX374" fmla="*/ 444500 w 892174"/>
                <a:gd name="connsiteY374" fmla="*/ 1387476 h 1441451"/>
                <a:gd name="connsiteX375" fmla="*/ 438150 w 892174"/>
                <a:gd name="connsiteY375" fmla="*/ 1387476 h 1441451"/>
                <a:gd name="connsiteX376" fmla="*/ 434975 w 892174"/>
                <a:gd name="connsiteY376" fmla="*/ 1387476 h 1441451"/>
                <a:gd name="connsiteX377" fmla="*/ 434975 w 892174"/>
                <a:gd name="connsiteY377" fmla="*/ 1384301 h 1441451"/>
                <a:gd name="connsiteX378" fmla="*/ 425450 w 892174"/>
                <a:gd name="connsiteY378" fmla="*/ 1384301 h 1441451"/>
                <a:gd name="connsiteX379" fmla="*/ 415925 w 892174"/>
                <a:gd name="connsiteY379" fmla="*/ 1381126 h 1441451"/>
                <a:gd name="connsiteX380" fmla="*/ 400050 w 892174"/>
                <a:gd name="connsiteY380" fmla="*/ 1377951 h 1441451"/>
                <a:gd name="connsiteX381" fmla="*/ 381000 w 892174"/>
                <a:gd name="connsiteY381" fmla="*/ 1377951 h 1441451"/>
                <a:gd name="connsiteX382" fmla="*/ 368300 w 892174"/>
                <a:gd name="connsiteY382" fmla="*/ 1374776 h 1441451"/>
                <a:gd name="connsiteX383" fmla="*/ 355600 w 892174"/>
                <a:gd name="connsiteY383" fmla="*/ 1371601 h 1441451"/>
                <a:gd name="connsiteX384" fmla="*/ 352425 w 892174"/>
                <a:gd name="connsiteY384" fmla="*/ 1371601 h 1441451"/>
                <a:gd name="connsiteX385" fmla="*/ 349250 w 892174"/>
                <a:gd name="connsiteY385" fmla="*/ 1371601 h 1441451"/>
                <a:gd name="connsiteX386" fmla="*/ 346075 w 892174"/>
                <a:gd name="connsiteY386" fmla="*/ 1371601 h 1441451"/>
                <a:gd name="connsiteX387" fmla="*/ 336550 w 892174"/>
                <a:gd name="connsiteY387" fmla="*/ 1368426 h 1441451"/>
                <a:gd name="connsiteX388" fmla="*/ 320675 w 892174"/>
                <a:gd name="connsiteY388" fmla="*/ 1365251 h 1441451"/>
                <a:gd name="connsiteX389" fmla="*/ 314325 w 892174"/>
                <a:gd name="connsiteY389" fmla="*/ 1365251 h 1441451"/>
                <a:gd name="connsiteX390" fmla="*/ 311150 w 892174"/>
                <a:gd name="connsiteY390" fmla="*/ 1365251 h 1441451"/>
                <a:gd name="connsiteX391" fmla="*/ 292100 w 892174"/>
                <a:gd name="connsiteY391" fmla="*/ 1362076 h 1441451"/>
                <a:gd name="connsiteX392" fmla="*/ 282575 w 892174"/>
                <a:gd name="connsiteY392" fmla="*/ 1358901 h 1441451"/>
                <a:gd name="connsiteX393" fmla="*/ 276225 w 892174"/>
                <a:gd name="connsiteY393" fmla="*/ 1358901 h 1441451"/>
                <a:gd name="connsiteX394" fmla="*/ 273050 w 892174"/>
                <a:gd name="connsiteY394" fmla="*/ 1358901 h 1441451"/>
                <a:gd name="connsiteX395" fmla="*/ 266700 w 892174"/>
                <a:gd name="connsiteY395" fmla="*/ 1358901 h 1441451"/>
                <a:gd name="connsiteX396" fmla="*/ 263525 w 892174"/>
                <a:gd name="connsiteY396" fmla="*/ 1355726 h 1441451"/>
                <a:gd name="connsiteX397" fmla="*/ 260350 w 892174"/>
                <a:gd name="connsiteY397" fmla="*/ 1355726 h 1441451"/>
                <a:gd name="connsiteX398" fmla="*/ 238125 w 892174"/>
                <a:gd name="connsiteY398" fmla="*/ 1352551 h 1441451"/>
                <a:gd name="connsiteX399" fmla="*/ 231775 w 892174"/>
                <a:gd name="connsiteY399" fmla="*/ 1352551 h 1441451"/>
                <a:gd name="connsiteX400" fmla="*/ 187325 w 892174"/>
                <a:gd name="connsiteY400" fmla="*/ 1343026 h 1441451"/>
                <a:gd name="connsiteX401" fmla="*/ 158750 w 892174"/>
                <a:gd name="connsiteY401" fmla="*/ 1339851 h 1441451"/>
                <a:gd name="connsiteX402" fmla="*/ 155575 w 892174"/>
                <a:gd name="connsiteY402" fmla="*/ 1336676 h 1441451"/>
                <a:gd name="connsiteX403" fmla="*/ 152400 w 892174"/>
                <a:gd name="connsiteY403" fmla="*/ 1336676 h 1441451"/>
                <a:gd name="connsiteX404" fmla="*/ 142875 w 892174"/>
                <a:gd name="connsiteY404" fmla="*/ 1336676 h 1441451"/>
                <a:gd name="connsiteX405" fmla="*/ 114300 w 892174"/>
                <a:gd name="connsiteY405" fmla="*/ 1330326 h 1441451"/>
                <a:gd name="connsiteX406" fmla="*/ 92075 w 892174"/>
                <a:gd name="connsiteY406" fmla="*/ 1327151 h 1441451"/>
                <a:gd name="connsiteX407" fmla="*/ 88900 w 892174"/>
                <a:gd name="connsiteY407" fmla="*/ 1327151 h 1441451"/>
                <a:gd name="connsiteX408" fmla="*/ 79375 w 892174"/>
                <a:gd name="connsiteY408" fmla="*/ 1323976 h 1441451"/>
                <a:gd name="connsiteX409" fmla="*/ 73025 w 892174"/>
                <a:gd name="connsiteY409" fmla="*/ 1323976 h 1441451"/>
                <a:gd name="connsiteX410" fmla="*/ 34925 w 892174"/>
                <a:gd name="connsiteY410" fmla="*/ 1314451 h 1441451"/>
                <a:gd name="connsiteX411" fmla="*/ 12700 w 892174"/>
                <a:gd name="connsiteY411" fmla="*/ 1311276 h 1441451"/>
                <a:gd name="connsiteX412" fmla="*/ 0 w 892174"/>
                <a:gd name="connsiteY412" fmla="*/ 1308101 h 1441451"/>
                <a:gd name="connsiteX413" fmla="*/ 6350 w 892174"/>
                <a:gd name="connsiteY413" fmla="*/ 1276351 h 1441451"/>
                <a:gd name="connsiteX414" fmla="*/ 15875 w 892174"/>
                <a:gd name="connsiteY414" fmla="*/ 1222376 h 1441451"/>
                <a:gd name="connsiteX415" fmla="*/ 25400 w 892174"/>
                <a:gd name="connsiteY415" fmla="*/ 1181101 h 1441451"/>
                <a:gd name="connsiteX416" fmla="*/ 25400 w 892174"/>
                <a:gd name="connsiteY416" fmla="*/ 1174751 h 1441451"/>
                <a:gd name="connsiteX417" fmla="*/ 34925 w 892174"/>
                <a:gd name="connsiteY417" fmla="*/ 1120776 h 1441451"/>
                <a:gd name="connsiteX418" fmla="*/ 38100 w 892174"/>
                <a:gd name="connsiteY418" fmla="*/ 1111251 h 1441451"/>
                <a:gd name="connsiteX419" fmla="*/ 41275 w 892174"/>
                <a:gd name="connsiteY419" fmla="*/ 1098551 h 1441451"/>
                <a:gd name="connsiteX420" fmla="*/ 41275 w 892174"/>
                <a:gd name="connsiteY420" fmla="*/ 1092201 h 1441451"/>
                <a:gd name="connsiteX421" fmla="*/ 44450 w 892174"/>
                <a:gd name="connsiteY421" fmla="*/ 1076326 h 1441451"/>
                <a:gd name="connsiteX422" fmla="*/ 44450 w 892174"/>
                <a:gd name="connsiteY422" fmla="*/ 1073151 h 1441451"/>
                <a:gd name="connsiteX423" fmla="*/ 44450 w 892174"/>
                <a:gd name="connsiteY423" fmla="*/ 1069976 h 1441451"/>
                <a:gd name="connsiteX424" fmla="*/ 50800 w 892174"/>
                <a:gd name="connsiteY424" fmla="*/ 1047751 h 1441451"/>
                <a:gd name="connsiteX425" fmla="*/ 53975 w 892174"/>
                <a:gd name="connsiteY425" fmla="*/ 1028701 h 1441451"/>
                <a:gd name="connsiteX426" fmla="*/ 53975 w 892174"/>
                <a:gd name="connsiteY426" fmla="*/ 1022351 h 1441451"/>
                <a:gd name="connsiteX427" fmla="*/ 57150 w 892174"/>
                <a:gd name="connsiteY427" fmla="*/ 1012826 h 1441451"/>
                <a:gd name="connsiteX428" fmla="*/ 60325 w 892174"/>
                <a:gd name="connsiteY428" fmla="*/ 996951 h 1441451"/>
                <a:gd name="connsiteX429" fmla="*/ 60325 w 892174"/>
                <a:gd name="connsiteY429" fmla="*/ 993776 h 1441451"/>
                <a:gd name="connsiteX430" fmla="*/ 60325 w 892174"/>
                <a:gd name="connsiteY430" fmla="*/ 990601 h 1441451"/>
                <a:gd name="connsiteX431" fmla="*/ 60325 w 892174"/>
                <a:gd name="connsiteY431" fmla="*/ 987426 h 1441451"/>
                <a:gd name="connsiteX432" fmla="*/ 63500 w 892174"/>
                <a:gd name="connsiteY432" fmla="*/ 971551 h 1441451"/>
                <a:gd name="connsiteX433" fmla="*/ 63500 w 892174"/>
                <a:gd name="connsiteY433" fmla="*/ 965201 h 1441451"/>
                <a:gd name="connsiteX434" fmla="*/ 66675 w 892174"/>
                <a:gd name="connsiteY434" fmla="*/ 958851 h 1441451"/>
                <a:gd name="connsiteX435" fmla="*/ 73025 w 892174"/>
                <a:gd name="connsiteY435" fmla="*/ 955676 h 1441451"/>
                <a:gd name="connsiteX436" fmla="*/ 73026 w 892174"/>
                <a:gd name="connsiteY436" fmla="*/ 955676 h 1441451"/>
                <a:gd name="connsiteX437" fmla="*/ 73449 w 892174"/>
                <a:gd name="connsiteY437" fmla="*/ 954830 h 1441451"/>
                <a:gd name="connsiteX438" fmla="*/ 73449 w 892174"/>
                <a:gd name="connsiteY438" fmla="*/ 953656 h 1441451"/>
                <a:gd name="connsiteX439" fmla="*/ 74036 w 892174"/>
                <a:gd name="connsiteY439" fmla="*/ 953656 h 1441451"/>
                <a:gd name="connsiteX440" fmla="*/ 76201 w 892174"/>
                <a:gd name="connsiteY440" fmla="*/ 949326 h 1441451"/>
                <a:gd name="connsiteX441" fmla="*/ 82551 w 892174"/>
                <a:gd name="connsiteY441" fmla="*/ 936626 h 1441451"/>
                <a:gd name="connsiteX442" fmla="*/ 85726 w 892174"/>
                <a:gd name="connsiteY442" fmla="*/ 930276 h 1441451"/>
                <a:gd name="connsiteX443" fmla="*/ 85726 w 892174"/>
                <a:gd name="connsiteY443" fmla="*/ 927101 h 1441451"/>
                <a:gd name="connsiteX444" fmla="*/ 85726 w 892174"/>
                <a:gd name="connsiteY444" fmla="*/ 917576 h 1441451"/>
                <a:gd name="connsiteX445" fmla="*/ 95251 w 892174"/>
                <a:gd name="connsiteY445" fmla="*/ 908051 h 1441451"/>
                <a:gd name="connsiteX446" fmla="*/ 95250 w 892174"/>
                <a:gd name="connsiteY446" fmla="*/ 908051 h 1441451"/>
                <a:gd name="connsiteX447" fmla="*/ 95250 w 892174"/>
                <a:gd name="connsiteY447" fmla="*/ 904876 h 1441451"/>
                <a:gd name="connsiteX448" fmla="*/ 95250 w 892174"/>
                <a:gd name="connsiteY448" fmla="*/ 901701 h 1441451"/>
                <a:gd name="connsiteX449" fmla="*/ 85725 w 892174"/>
                <a:gd name="connsiteY449" fmla="*/ 889001 h 1441451"/>
                <a:gd name="connsiteX450" fmla="*/ 85725 w 892174"/>
                <a:gd name="connsiteY450" fmla="*/ 885826 h 1441451"/>
                <a:gd name="connsiteX451" fmla="*/ 66675 w 892174"/>
                <a:gd name="connsiteY451" fmla="*/ 879476 h 1441451"/>
                <a:gd name="connsiteX452" fmla="*/ 66675 w 892174"/>
                <a:gd name="connsiteY452" fmla="*/ 882651 h 1441451"/>
                <a:gd name="connsiteX453" fmla="*/ 63500 w 892174"/>
                <a:gd name="connsiteY453" fmla="*/ 882651 h 1441451"/>
                <a:gd name="connsiteX454" fmla="*/ 63500 w 892174"/>
                <a:gd name="connsiteY454" fmla="*/ 879476 h 1441451"/>
                <a:gd name="connsiteX455" fmla="*/ 60325 w 892174"/>
                <a:gd name="connsiteY455" fmla="*/ 879476 h 1441451"/>
                <a:gd name="connsiteX456" fmla="*/ 57150 w 892174"/>
                <a:gd name="connsiteY456" fmla="*/ 876301 h 1441451"/>
                <a:gd name="connsiteX457" fmla="*/ 57150 w 892174"/>
                <a:gd name="connsiteY457" fmla="*/ 873126 h 1441451"/>
                <a:gd name="connsiteX458" fmla="*/ 53975 w 892174"/>
                <a:gd name="connsiteY458" fmla="*/ 873126 h 1441451"/>
                <a:gd name="connsiteX459" fmla="*/ 53975 w 892174"/>
                <a:gd name="connsiteY459" fmla="*/ 869951 h 1441451"/>
                <a:gd name="connsiteX460" fmla="*/ 57150 w 892174"/>
                <a:gd name="connsiteY460" fmla="*/ 869951 h 1441451"/>
                <a:gd name="connsiteX461" fmla="*/ 60325 w 892174"/>
                <a:gd name="connsiteY461" fmla="*/ 869951 h 1441451"/>
                <a:gd name="connsiteX462" fmla="*/ 60325 w 892174"/>
                <a:gd name="connsiteY462" fmla="*/ 866776 h 1441451"/>
                <a:gd name="connsiteX463" fmla="*/ 60325 w 892174"/>
                <a:gd name="connsiteY463" fmla="*/ 863601 h 1441451"/>
                <a:gd name="connsiteX464" fmla="*/ 60325 w 892174"/>
                <a:gd name="connsiteY464" fmla="*/ 850901 h 1441451"/>
                <a:gd name="connsiteX465" fmla="*/ 63500 w 892174"/>
                <a:gd name="connsiteY465" fmla="*/ 838201 h 1441451"/>
                <a:gd name="connsiteX466" fmla="*/ 63500 w 892174"/>
                <a:gd name="connsiteY466" fmla="*/ 835026 h 1441451"/>
                <a:gd name="connsiteX467" fmla="*/ 66675 w 892174"/>
                <a:gd name="connsiteY467" fmla="*/ 831851 h 1441451"/>
                <a:gd name="connsiteX468" fmla="*/ 69850 w 892174"/>
                <a:gd name="connsiteY468" fmla="*/ 828676 h 1441451"/>
                <a:gd name="connsiteX469" fmla="*/ 73025 w 892174"/>
                <a:gd name="connsiteY469" fmla="*/ 828676 h 1441451"/>
                <a:gd name="connsiteX470" fmla="*/ 76200 w 892174"/>
                <a:gd name="connsiteY470" fmla="*/ 828676 h 1441451"/>
                <a:gd name="connsiteX471" fmla="*/ 79375 w 892174"/>
                <a:gd name="connsiteY471" fmla="*/ 819151 h 1441451"/>
                <a:gd name="connsiteX472" fmla="*/ 79375 w 892174"/>
                <a:gd name="connsiteY472" fmla="*/ 815976 h 1441451"/>
                <a:gd name="connsiteX473" fmla="*/ 85725 w 892174"/>
                <a:gd name="connsiteY473" fmla="*/ 806451 h 1441451"/>
                <a:gd name="connsiteX474" fmla="*/ 92075 w 892174"/>
                <a:gd name="connsiteY474" fmla="*/ 796926 h 1441451"/>
                <a:gd name="connsiteX475" fmla="*/ 114300 w 892174"/>
                <a:gd name="connsiteY475" fmla="*/ 784226 h 1441451"/>
                <a:gd name="connsiteX476" fmla="*/ 117475 w 892174"/>
                <a:gd name="connsiteY476" fmla="*/ 777876 h 1441451"/>
                <a:gd name="connsiteX477" fmla="*/ 123825 w 892174"/>
                <a:gd name="connsiteY477" fmla="*/ 771526 h 1441451"/>
                <a:gd name="connsiteX478" fmla="*/ 127000 w 892174"/>
                <a:gd name="connsiteY478" fmla="*/ 768351 h 1441451"/>
                <a:gd name="connsiteX479" fmla="*/ 130175 w 892174"/>
                <a:gd name="connsiteY479" fmla="*/ 762001 h 1441451"/>
                <a:gd name="connsiteX480" fmla="*/ 130175 w 892174"/>
                <a:gd name="connsiteY480" fmla="*/ 755651 h 1441451"/>
                <a:gd name="connsiteX481" fmla="*/ 133350 w 892174"/>
                <a:gd name="connsiteY481" fmla="*/ 742951 h 1441451"/>
                <a:gd name="connsiteX482" fmla="*/ 136525 w 892174"/>
                <a:gd name="connsiteY482" fmla="*/ 739776 h 1441451"/>
                <a:gd name="connsiteX483" fmla="*/ 139700 w 892174"/>
                <a:gd name="connsiteY483" fmla="*/ 739776 h 1441451"/>
                <a:gd name="connsiteX484" fmla="*/ 142875 w 892174"/>
                <a:gd name="connsiteY484" fmla="*/ 736601 h 1441451"/>
                <a:gd name="connsiteX485" fmla="*/ 142875 w 892174"/>
                <a:gd name="connsiteY485" fmla="*/ 733426 h 1441451"/>
                <a:gd name="connsiteX486" fmla="*/ 142875 w 892174"/>
                <a:gd name="connsiteY486" fmla="*/ 730251 h 1441451"/>
                <a:gd name="connsiteX487" fmla="*/ 146050 w 892174"/>
                <a:gd name="connsiteY487" fmla="*/ 730251 h 1441451"/>
                <a:gd name="connsiteX488" fmla="*/ 152400 w 892174"/>
                <a:gd name="connsiteY488" fmla="*/ 727076 h 1441451"/>
                <a:gd name="connsiteX489" fmla="*/ 152400 w 892174"/>
                <a:gd name="connsiteY489" fmla="*/ 723901 h 1441451"/>
                <a:gd name="connsiteX490" fmla="*/ 155575 w 892174"/>
                <a:gd name="connsiteY490" fmla="*/ 717551 h 1441451"/>
                <a:gd name="connsiteX491" fmla="*/ 155575 w 892174"/>
                <a:gd name="connsiteY491" fmla="*/ 711201 h 1441451"/>
                <a:gd name="connsiteX492" fmla="*/ 158750 w 892174"/>
                <a:gd name="connsiteY492" fmla="*/ 708026 h 1441451"/>
                <a:gd name="connsiteX493" fmla="*/ 158750 w 892174"/>
                <a:gd name="connsiteY493" fmla="*/ 704851 h 1441451"/>
                <a:gd name="connsiteX494" fmla="*/ 161925 w 892174"/>
                <a:gd name="connsiteY494" fmla="*/ 701676 h 1441451"/>
                <a:gd name="connsiteX495" fmla="*/ 165101 w 892174"/>
                <a:gd name="connsiteY495" fmla="*/ 703264 h 1441451"/>
                <a:gd name="connsiteX496" fmla="*/ 165101 w 892174"/>
                <a:gd name="connsiteY496" fmla="*/ 703007 h 1441451"/>
                <a:gd name="connsiteX497" fmla="*/ 165918 w 892174"/>
                <a:gd name="connsiteY497" fmla="*/ 703007 h 1441451"/>
                <a:gd name="connsiteX498" fmla="*/ 161925 w 892174"/>
                <a:gd name="connsiteY498" fmla="*/ 701676 h 1441451"/>
                <a:gd name="connsiteX499" fmla="*/ 165100 w 892174"/>
                <a:gd name="connsiteY499" fmla="*/ 701676 h 1441451"/>
                <a:gd name="connsiteX500" fmla="*/ 165100 w 892174"/>
                <a:gd name="connsiteY500" fmla="*/ 698501 h 1441451"/>
                <a:gd name="connsiteX501" fmla="*/ 165100 w 892174"/>
                <a:gd name="connsiteY501" fmla="*/ 692151 h 1441451"/>
                <a:gd name="connsiteX502" fmla="*/ 180975 w 892174"/>
                <a:gd name="connsiteY502" fmla="*/ 673101 h 1441451"/>
                <a:gd name="connsiteX503" fmla="*/ 193675 w 892174"/>
                <a:gd name="connsiteY503" fmla="*/ 654051 h 1441451"/>
                <a:gd name="connsiteX504" fmla="*/ 200025 w 892174"/>
                <a:gd name="connsiteY504" fmla="*/ 650876 h 1441451"/>
                <a:gd name="connsiteX505" fmla="*/ 200025 w 892174"/>
                <a:gd name="connsiteY505" fmla="*/ 647701 h 1441451"/>
                <a:gd name="connsiteX506" fmla="*/ 203200 w 892174"/>
                <a:gd name="connsiteY506" fmla="*/ 647701 h 1441451"/>
                <a:gd name="connsiteX507" fmla="*/ 203200 w 892174"/>
                <a:gd name="connsiteY507" fmla="*/ 644526 h 1441451"/>
                <a:gd name="connsiteX508" fmla="*/ 203200 w 892174"/>
                <a:gd name="connsiteY508" fmla="*/ 641351 h 1441451"/>
                <a:gd name="connsiteX509" fmla="*/ 203200 w 892174"/>
                <a:gd name="connsiteY509" fmla="*/ 635001 h 1441451"/>
                <a:gd name="connsiteX510" fmla="*/ 200025 w 892174"/>
                <a:gd name="connsiteY510" fmla="*/ 631826 h 1441451"/>
                <a:gd name="connsiteX511" fmla="*/ 200025 w 892174"/>
                <a:gd name="connsiteY511" fmla="*/ 615951 h 1441451"/>
                <a:gd name="connsiteX512" fmla="*/ 196850 w 892174"/>
                <a:gd name="connsiteY512" fmla="*/ 615951 h 1441451"/>
                <a:gd name="connsiteX513" fmla="*/ 193675 w 892174"/>
                <a:gd name="connsiteY513" fmla="*/ 609601 h 1441451"/>
                <a:gd name="connsiteX514" fmla="*/ 177800 w 892174"/>
                <a:gd name="connsiteY514" fmla="*/ 596901 h 1441451"/>
                <a:gd name="connsiteX515" fmla="*/ 174625 w 892174"/>
                <a:gd name="connsiteY515" fmla="*/ 596901 h 1441451"/>
                <a:gd name="connsiteX516" fmla="*/ 171450 w 892174"/>
                <a:gd name="connsiteY516" fmla="*/ 596901 h 1441451"/>
                <a:gd name="connsiteX517" fmla="*/ 168275 w 892174"/>
                <a:gd name="connsiteY517" fmla="*/ 596901 h 1441451"/>
                <a:gd name="connsiteX518" fmla="*/ 168275 w 892174"/>
                <a:gd name="connsiteY518" fmla="*/ 590551 h 1441451"/>
                <a:gd name="connsiteX519" fmla="*/ 171450 w 892174"/>
                <a:gd name="connsiteY519" fmla="*/ 590551 h 1441451"/>
                <a:gd name="connsiteX520" fmla="*/ 171450 w 892174"/>
                <a:gd name="connsiteY520" fmla="*/ 590550 h 1441451"/>
                <a:gd name="connsiteX521" fmla="*/ 168275 w 892174"/>
                <a:gd name="connsiteY521" fmla="*/ 590550 h 1441451"/>
                <a:gd name="connsiteX522" fmla="*/ 165100 w 892174"/>
                <a:gd name="connsiteY522" fmla="*/ 587375 h 1441451"/>
                <a:gd name="connsiteX523" fmla="*/ 165100 w 892174"/>
                <a:gd name="connsiteY523" fmla="*/ 584200 h 1441451"/>
                <a:gd name="connsiteX524" fmla="*/ 161925 w 892174"/>
                <a:gd name="connsiteY524" fmla="*/ 581025 h 1441451"/>
                <a:gd name="connsiteX525" fmla="*/ 161925 w 892174"/>
                <a:gd name="connsiteY525" fmla="*/ 577850 h 1441451"/>
                <a:gd name="connsiteX526" fmla="*/ 158750 w 892174"/>
                <a:gd name="connsiteY526" fmla="*/ 571500 h 1441451"/>
                <a:gd name="connsiteX527" fmla="*/ 158750 w 892174"/>
                <a:gd name="connsiteY527" fmla="*/ 561975 h 1441451"/>
                <a:gd name="connsiteX528" fmla="*/ 155575 w 892174"/>
                <a:gd name="connsiteY528" fmla="*/ 561975 h 1441451"/>
                <a:gd name="connsiteX529" fmla="*/ 155575 w 892174"/>
                <a:gd name="connsiteY529" fmla="*/ 558800 h 1441451"/>
                <a:gd name="connsiteX530" fmla="*/ 155575 w 892174"/>
                <a:gd name="connsiteY530" fmla="*/ 549275 h 1441451"/>
                <a:gd name="connsiteX531" fmla="*/ 155575 w 892174"/>
                <a:gd name="connsiteY531" fmla="*/ 546100 h 1441451"/>
                <a:gd name="connsiteX532" fmla="*/ 152400 w 892174"/>
                <a:gd name="connsiteY532" fmla="*/ 546100 h 1441451"/>
                <a:gd name="connsiteX533" fmla="*/ 155575 w 892174"/>
                <a:gd name="connsiteY533" fmla="*/ 539750 h 1441451"/>
                <a:gd name="connsiteX534" fmla="*/ 161925 w 892174"/>
                <a:gd name="connsiteY534" fmla="*/ 530225 h 1441451"/>
                <a:gd name="connsiteX535" fmla="*/ 161925 w 892174"/>
                <a:gd name="connsiteY535" fmla="*/ 520700 h 1441451"/>
                <a:gd name="connsiteX536" fmla="*/ 158750 w 892174"/>
                <a:gd name="connsiteY536" fmla="*/ 514350 h 1441451"/>
                <a:gd name="connsiteX537" fmla="*/ 158750 w 892174"/>
                <a:gd name="connsiteY537" fmla="*/ 511175 h 1441451"/>
                <a:gd name="connsiteX538" fmla="*/ 158750 w 892174"/>
                <a:gd name="connsiteY538" fmla="*/ 508000 h 1441451"/>
                <a:gd name="connsiteX539" fmla="*/ 155575 w 892174"/>
                <a:gd name="connsiteY539" fmla="*/ 498475 h 1441451"/>
                <a:gd name="connsiteX540" fmla="*/ 152400 w 892174"/>
                <a:gd name="connsiteY540" fmla="*/ 492125 h 1441451"/>
                <a:gd name="connsiteX541" fmla="*/ 152400 w 892174"/>
                <a:gd name="connsiteY541" fmla="*/ 485775 h 1441451"/>
                <a:gd name="connsiteX542" fmla="*/ 152400 w 892174"/>
                <a:gd name="connsiteY542" fmla="*/ 482600 h 1441451"/>
                <a:gd name="connsiteX543" fmla="*/ 155575 w 892174"/>
                <a:gd name="connsiteY543" fmla="*/ 479425 h 1441451"/>
                <a:gd name="connsiteX544" fmla="*/ 155575 w 892174"/>
                <a:gd name="connsiteY544" fmla="*/ 476250 h 1441451"/>
                <a:gd name="connsiteX545" fmla="*/ 158750 w 892174"/>
                <a:gd name="connsiteY545" fmla="*/ 463550 h 1441451"/>
                <a:gd name="connsiteX546" fmla="*/ 158750 w 892174"/>
                <a:gd name="connsiteY546" fmla="*/ 457200 h 1441451"/>
                <a:gd name="connsiteX547" fmla="*/ 158750 w 892174"/>
                <a:gd name="connsiteY547" fmla="*/ 454025 h 1441451"/>
                <a:gd name="connsiteX548" fmla="*/ 161925 w 892174"/>
                <a:gd name="connsiteY548" fmla="*/ 441325 h 1441451"/>
                <a:gd name="connsiteX549" fmla="*/ 168275 w 892174"/>
                <a:gd name="connsiteY549" fmla="*/ 403225 h 1441451"/>
                <a:gd name="connsiteX550" fmla="*/ 171450 w 892174"/>
                <a:gd name="connsiteY550" fmla="*/ 393700 h 1441451"/>
                <a:gd name="connsiteX551" fmla="*/ 171450 w 892174"/>
                <a:gd name="connsiteY551" fmla="*/ 390525 h 1441451"/>
                <a:gd name="connsiteX552" fmla="*/ 174625 w 892174"/>
                <a:gd name="connsiteY552" fmla="*/ 381000 h 1441451"/>
                <a:gd name="connsiteX553" fmla="*/ 177800 w 892174"/>
                <a:gd name="connsiteY553" fmla="*/ 352425 h 1441451"/>
                <a:gd name="connsiteX554" fmla="*/ 180975 w 892174"/>
                <a:gd name="connsiteY554" fmla="*/ 346075 h 1441451"/>
                <a:gd name="connsiteX555" fmla="*/ 180975 w 892174"/>
                <a:gd name="connsiteY555" fmla="*/ 339725 h 1441451"/>
                <a:gd name="connsiteX556" fmla="*/ 184150 w 892174"/>
                <a:gd name="connsiteY556" fmla="*/ 320675 h 1441451"/>
                <a:gd name="connsiteX557" fmla="*/ 187325 w 892174"/>
                <a:gd name="connsiteY557" fmla="*/ 311150 h 1441451"/>
                <a:gd name="connsiteX558" fmla="*/ 187325 w 892174"/>
                <a:gd name="connsiteY558" fmla="*/ 304800 h 1441451"/>
                <a:gd name="connsiteX559" fmla="*/ 187325 w 892174"/>
                <a:gd name="connsiteY559" fmla="*/ 301625 h 1441451"/>
                <a:gd name="connsiteX560" fmla="*/ 190500 w 892174"/>
                <a:gd name="connsiteY560" fmla="*/ 301625 h 1441451"/>
                <a:gd name="connsiteX561" fmla="*/ 193675 w 892174"/>
                <a:gd name="connsiteY561" fmla="*/ 279400 h 1441451"/>
                <a:gd name="connsiteX562" fmla="*/ 193675 w 892174"/>
                <a:gd name="connsiteY562" fmla="*/ 276225 h 1441451"/>
                <a:gd name="connsiteX563" fmla="*/ 196850 w 892174"/>
                <a:gd name="connsiteY563" fmla="*/ 263525 h 1441451"/>
                <a:gd name="connsiteX564" fmla="*/ 200025 w 892174"/>
                <a:gd name="connsiteY564" fmla="*/ 238125 h 1441451"/>
                <a:gd name="connsiteX565" fmla="*/ 203200 w 892174"/>
                <a:gd name="connsiteY565" fmla="*/ 225425 h 1441451"/>
                <a:gd name="connsiteX566" fmla="*/ 206375 w 892174"/>
                <a:gd name="connsiteY566" fmla="*/ 209550 h 1441451"/>
                <a:gd name="connsiteX567" fmla="*/ 206375 w 892174"/>
                <a:gd name="connsiteY567" fmla="*/ 203200 h 1441451"/>
                <a:gd name="connsiteX568" fmla="*/ 209550 w 892174"/>
                <a:gd name="connsiteY568" fmla="*/ 190500 h 1441451"/>
                <a:gd name="connsiteX569" fmla="*/ 209550 w 892174"/>
                <a:gd name="connsiteY569" fmla="*/ 187325 h 1441451"/>
                <a:gd name="connsiteX570" fmla="*/ 212725 w 892174"/>
                <a:gd name="connsiteY570" fmla="*/ 174625 h 1441451"/>
                <a:gd name="connsiteX571" fmla="*/ 212725 w 892174"/>
                <a:gd name="connsiteY571" fmla="*/ 171450 h 1441451"/>
                <a:gd name="connsiteX572" fmla="*/ 215900 w 892174"/>
                <a:gd name="connsiteY572" fmla="*/ 161925 h 1441451"/>
                <a:gd name="connsiteX573" fmla="*/ 215900 w 892174"/>
                <a:gd name="connsiteY573" fmla="*/ 158750 h 1441451"/>
                <a:gd name="connsiteX574" fmla="*/ 219075 w 892174"/>
                <a:gd name="connsiteY574" fmla="*/ 149225 h 1441451"/>
                <a:gd name="connsiteX575" fmla="*/ 225425 w 892174"/>
                <a:gd name="connsiteY575" fmla="*/ 104775 h 1441451"/>
                <a:gd name="connsiteX576" fmla="*/ 228600 w 892174"/>
                <a:gd name="connsiteY576" fmla="*/ 101600 h 1441451"/>
                <a:gd name="connsiteX577" fmla="*/ 228600 w 892174"/>
                <a:gd name="connsiteY577" fmla="*/ 92075 h 1441451"/>
                <a:gd name="connsiteX578" fmla="*/ 231775 w 892174"/>
                <a:gd name="connsiteY578" fmla="*/ 76200 h 1441451"/>
                <a:gd name="connsiteX579" fmla="*/ 238125 w 892174"/>
                <a:gd name="connsiteY579" fmla="*/ 44450 h 1441451"/>
                <a:gd name="connsiteX580" fmla="*/ 241300 w 892174"/>
                <a:gd name="connsiteY580" fmla="*/ 31750 h 1441451"/>
                <a:gd name="connsiteX581" fmla="*/ 241300 w 892174"/>
                <a:gd name="connsiteY581" fmla="*/ 25400 h 1441451"/>
                <a:gd name="connsiteX582" fmla="*/ 241300 w 892174"/>
                <a:gd name="connsiteY582" fmla="*/ 22225 h 1441451"/>
                <a:gd name="connsiteX583" fmla="*/ 244475 w 892174"/>
                <a:gd name="connsiteY583" fmla="*/ 12700 h 1441451"/>
                <a:gd name="connsiteX584" fmla="*/ 247650 w 892174"/>
                <a:gd name="connsiteY584" fmla="*/ 3175 h 1441451"/>
                <a:gd name="connsiteX585" fmla="*/ 247650 w 892174"/>
                <a:gd name="connsiteY585" fmla="*/ 0 h 1441451"/>
                <a:gd name="connsiteX0" fmla="*/ 831850 w 892174"/>
                <a:gd name="connsiteY0" fmla="*/ 1349376 h 1441451"/>
                <a:gd name="connsiteX1" fmla="*/ 828675 w 892174"/>
                <a:gd name="connsiteY1" fmla="*/ 1346201 h 1441451"/>
                <a:gd name="connsiteX2" fmla="*/ 831850 w 892174"/>
                <a:gd name="connsiteY2" fmla="*/ 1346201 h 1441451"/>
                <a:gd name="connsiteX3" fmla="*/ 831850 w 892174"/>
                <a:gd name="connsiteY3" fmla="*/ 1349376 h 1441451"/>
                <a:gd name="connsiteX4" fmla="*/ 177800 w 892174"/>
                <a:gd name="connsiteY4" fmla="*/ 584200 h 1441451"/>
                <a:gd name="connsiteX5" fmla="*/ 174625 w 892174"/>
                <a:gd name="connsiteY5" fmla="*/ 587375 h 1441451"/>
                <a:gd name="connsiteX6" fmla="*/ 171450 w 892174"/>
                <a:gd name="connsiteY6" fmla="*/ 587375 h 1441451"/>
                <a:gd name="connsiteX7" fmla="*/ 171450 w 892174"/>
                <a:gd name="connsiteY7" fmla="*/ 587376 h 1441451"/>
                <a:gd name="connsiteX8" fmla="*/ 174625 w 892174"/>
                <a:gd name="connsiteY8" fmla="*/ 587376 h 1441451"/>
                <a:gd name="connsiteX9" fmla="*/ 177800 w 892174"/>
                <a:gd name="connsiteY9" fmla="*/ 587376 h 1441451"/>
                <a:gd name="connsiteX10" fmla="*/ 177800 w 892174"/>
                <a:gd name="connsiteY10" fmla="*/ 584201 h 1441451"/>
                <a:gd name="connsiteX11" fmla="*/ 177800 w 892174"/>
                <a:gd name="connsiteY11" fmla="*/ 584200 h 1441451"/>
                <a:gd name="connsiteX12" fmla="*/ 174625 w 892174"/>
                <a:gd name="connsiteY12" fmla="*/ 574675 h 1441451"/>
                <a:gd name="connsiteX13" fmla="*/ 174625 w 892174"/>
                <a:gd name="connsiteY13" fmla="*/ 581025 h 1441451"/>
                <a:gd name="connsiteX14" fmla="*/ 177800 w 892174"/>
                <a:gd name="connsiteY14" fmla="*/ 581025 h 1441451"/>
                <a:gd name="connsiteX15" fmla="*/ 177800 w 892174"/>
                <a:gd name="connsiteY15" fmla="*/ 574675 h 1441451"/>
                <a:gd name="connsiteX16" fmla="*/ 174625 w 892174"/>
                <a:gd name="connsiteY16" fmla="*/ 574675 h 1441451"/>
                <a:gd name="connsiteX17" fmla="*/ 177800 w 892174"/>
                <a:gd name="connsiteY17" fmla="*/ 571500 h 1441451"/>
                <a:gd name="connsiteX18" fmla="*/ 177800 w 892174"/>
                <a:gd name="connsiteY18" fmla="*/ 571501 h 1441451"/>
                <a:gd name="connsiteX19" fmla="*/ 177878 w 892174"/>
                <a:gd name="connsiteY19" fmla="*/ 571501 h 1441451"/>
                <a:gd name="connsiteX20" fmla="*/ 177878 w 892174"/>
                <a:gd name="connsiteY20" fmla="*/ 571500 h 1441451"/>
                <a:gd name="connsiteX21" fmla="*/ 177800 w 892174"/>
                <a:gd name="connsiteY21" fmla="*/ 571500 h 1441451"/>
                <a:gd name="connsiteX22" fmla="*/ 247650 w 892174"/>
                <a:gd name="connsiteY22" fmla="*/ 0 h 1441451"/>
                <a:gd name="connsiteX23" fmla="*/ 368300 w 892174"/>
                <a:gd name="connsiteY23" fmla="*/ 22225 h 1441451"/>
                <a:gd name="connsiteX24" fmla="*/ 368300 w 892174"/>
                <a:gd name="connsiteY24" fmla="*/ 28575 h 1441451"/>
                <a:gd name="connsiteX25" fmla="*/ 368300 w 892174"/>
                <a:gd name="connsiteY25" fmla="*/ 31750 h 1441451"/>
                <a:gd name="connsiteX26" fmla="*/ 361950 w 892174"/>
                <a:gd name="connsiteY26" fmla="*/ 60325 h 1441451"/>
                <a:gd name="connsiteX27" fmla="*/ 358775 w 892174"/>
                <a:gd name="connsiteY27" fmla="*/ 76200 h 1441451"/>
                <a:gd name="connsiteX28" fmla="*/ 355600 w 892174"/>
                <a:gd name="connsiteY28" fmla="*/ 101600 h 1441451"/>
                <a:gd name="connsiteX29" fmla="*/ 352425 w 892174"/>
                <a:gd name="connsiteY29" fmla="*/ 114300 h 1441451"/>
                <a:gd name="connsiteX30" fmla="*/ 352425 w 892174"/>
                <a:gd name="connsiteY30" fmla="*/ 123825 h 1441451"/>
                <a:gd name="connsiteX31" fmla="*/ 342900 w 892174"/>
                <a:gd name="connsiteY31" fmla="*/ 165100 h 1441451"/>
                <a:gd name="connsiteX32" fmla="*/ 342900 w 892174"/>
                <a:gd name="connsiteY32" fmla="*/ 171450 h 1441451"/>
                <a:gd name="connsiteX33" fmla="*/ 342900 w 892174"/>
                <a:gd name="connsiteY33" fmla="*/ 174625 h 1441451"/>
                <a:gd name="connsiteX34" fmla="*/ 342900 w 892174"/>
                <a:gd name="connsiteY34" fmla="*/ 184150 h 1441451"/>
                <a:gd name="connsiteX35" fmla="*/ 339725 w 892174"/>
                <a:gd name="connsiteY35" fmla="*/ 184150 h 1441451"/>
                <a:gd name="connsiteX36" fmla="*/ 339725 w 892174"/>
                <a:gd name="connsiteY36" fmla="*/ 187325 h 1441451"/>
                <a:gd name="connsiteX37" fmla="*/ 339725 w 892174"/>
                <a:gd name="connsiteY37" fmla="*/ 190500 h 1441451"/>
                <a:gd name="connsiteX38" fmla="*/ 336550 w 892174"/>
                <a:gd name="connsiteY38" fmla="*/ 206375 h 1441451"/>
                <a:gd name="connsiteX39" fmla="*/ 336550 w 892174"/>
                <a:gd name="connsiteY39" fmla="*/ 209550 h 1441451"/>
                <a:gd name="connsiteX40" fmla="*/ 339725 w 892174"/>
                <a:gd name="connsiteY40" fmla="*/ 212725 h 1441451"/>
                <a:gd name="connsiteX41" fmla="*/ 339725 w 892174"/>
                <a:gd name="connsiteY41" fmla="*/ 215900 h 1441451"/>
                <a:gd name="connsiteX42" fmla="*/ 349250 w 892174"/>
                <a:gd name="connsiteY42" fmla="*/ 234950 h 1441451"/>
                <a:gd name="connsiteX43" fmla="*/ 355600 w 892174"/>
                <a:gd name="connsiteY43" fmla="*/ 257175 h 1441451"/>
                <a:gd name="connsiteX44" fmla="*/ 358775 w 892174"/>
                <a:gd name="connsiteY44" fmla="*/ 257175 h 1441451"/>
                <a:gd name="connsiteX45" fmla="*/ 361950 w 892174"/>
                <a:gd name="connsiteY45" fmla="*/ 257175 h 1441451"/>
                <a:gd name="connsiteX46" fmla="*/ 361950 w 892174"/>
                <a:gd name="connsiteY46" fmla="*/ 260350 h 1441451"/>
                <a:gd name="connsiteX47" fmla="*/ 368300 w 892174"/>
                <a:gd name="connsiteY47" fmla="*/ 269875 h 1441451"/>
                <a:gd name="connsiteX48" fmla="*/ 371475 w 892174"/>
                <a:gd name="connsiteY48" fmla="*/ 285750 h 1441451"/>
                <a:gd name="connsiteX49" fmla="*/ 368300 w 892174"/>
                <a:gd name="connsiteY49" fmla="*/ 288925 h 1441451"/>
                <a:gd name="connsiteX50" fmla="*/ 365125 w 892174"/>
                <a:gd name="connsiteY50" fmla="*/ 292100 h 1441451"/>
                <a:gd name="connsiteX51" fmla="*/ 361950 w 892174"/>
                <a:gd name="connsiteY51" fmla="*/ 301625 h 1441451"/>
                <a:gd name="connsiteX52" fmla="*/ 365125 w 892174"/>
                <a:gd name="connsiteY52" fmla="*/ 311150 h 1441451"/>
                <a:gd name="connsiteX53" fmla="*/ 368300 w 892174"/>
                <a:gd name="connsiteY53" fmla="*/ 311150 h 1441451"/>
                <a:gd name="connsiteX54" fmla="*/ 374650 w 892174"/>
                <a:gd name="connsiteY54" fmla="*/ 314325 h 1441451"/>
                <a:gd name="connsiteX55" fmla="*/ 371475 w 892174"/>
                <a:gd name="connsiteY55" fmla="*/ 317500 h 1441451"/>
                <a:gd name="connsiteX56" fmla="*/ 365125 w 892174"/>
                <a:gd name="connsiteY56" fmla="*/ 317500 h 1441451"/>
                <a:gd name="connsiteX57" fmla="*/ 361950 w 892174"/>
                <a:gd name="connsiteY57" fmla="*/ 317500 h 1441451"/>
                <a:gd name="connsiteX58" fmla="*/ 355600 w 892174"/>
                <a:gd name="connsiteY58" fmla="*/ 317500 h 1441451"/>
                <a:gd name="connsiteX59" fmla="*/ 355600 w 892174"/>
                <a:gd name="connsiteY59" fmla="*/ 320675 h 1441451"/>
                <a:gd name="connsiteX60" fmla="*/ 358775 w 892174"/>
                <a:gd name="connsiteY60" fmla="*/ 320675 h 1441451"/>
                <a:gd name="connsiteX61" fmla="*/ 365125 w 892174"/>
                <a:gd name="connsiteY61" fmla="*/ 323850 h 1441451"/>
                <a:gd name="connsiteX62" fmla="*/ 374650 w 892174"/>
                <a:gd name="connsiteY62" fmla="*/ 333375 h 1441451"/>
                <a:gd name="connsiteX63" fmla="*/ 377825 w 892174"/>
                <a:gd name="connsiteY63" fmla="*/ 336550 h 1441451"/>
                <a:gd name="connsiteX64" fmla="*/ 377825 w 892174"/>
                <a:gd name="connsiteY64" fmla="*/ 342900 h 1441451"/>
                <a:gd name="connsiteX65" fmla="*/ 381000 w 892174"/>
                <a:gd name="connsiteY65" fmla="*/ 342900 h 1441451"/>
                <a:gd name="connsiteX66" fmla="*/ 381000 w 892174"/>
                <a:gd name="connsiteY66" fmla="*/ 346075 h 1441451"/>
                <a:gd name="connsiteX67" fmla="*/ 381000 w 892174"/>
                <a:gd name="connsiteY67" fmla="*/ 349250 h 1441451"/>
                <a:gd name="connsiteX68" fmla="*/ 384175 w 892174"/>
                <a:gd name="connsiteY68" fmla="*/ 352425 h 1441451"/>
                <a:gd name="connsiteX69" fmla="*/ 396875 w 892174"/>
                <a:gd name="connsiteY69" fmla="*/ 358775 h 1441451"/>
                <a:gd name="connsiteX70" fmla="*/ 403225 w 892174"/>
                <a:gd name="connsiteY70" fmla="*/ 358775 h 1441451"/>
                <a:gd name="connsiteX71" fmla="*/ 406400 w 892174"/>
                <a:gd name="connsiteY71" fmla="*/ 361950 h 1441451"/>
                <a:gd name="connsiteX72" fmla="*/ 409575 w 892174"/>
                <a:gd name="connsiteY72" fmla="*/ 368300 h 1441451"/>
                <a:gd name="connsiteX73" fmla="*/ 409575 w 892174"/>
                <a:gd name="connsiteY73" fmla="*/ 371475 h 1441451"/>
                <a:gd name="connsiteX74" fmla="*/ 406400 w 892174"/>
                <a:gd name="connsiteY74" fmla="*/ 371475 h 1441451"/>
                <a:gd name="connsiteX75" fmla="*/ 406400 w 892174"/>
                <a:gd name="connsiteY75" fmla="*/ 374650 h 1441451"/>
                <a:gd name="connsiteX76" fmla="*/ 409575 w 892174"/>
                <a:gd name="connsiteY76" fmla="*/ 377825 h 1441451"/>
                <a:gd name="connsiteX77" fmla="*/ 412750 w 892174"/>
                <a:gd name="connsiteY77" fmla="*/ 377825 h 1441451"/>
                <a:gd name="connsiteX78" fmla="*/ 419100 w 892174"/>
                <a:gd name="connsiteY78" fmla="*/ 387350 h 1441451"/>
                <a:gd name="connsiteX79" fmla="*/ 425450 w 892174"/>
                <a:gd name="connsiteY79" fmla="*/ 403225 h 1441451"/>
                <a:gd name="connsiteX80" fmla="*/ 431800 w 892174"/>
                <a:gd name="connsiteY80" fmla="*/ 422275 h 1441451"/>
                <a:gd name="connsiteX81" fmla="*/ 434975 w 892174"/>
                <a:gd name="connsiteY81" fmla="*/ 422275 h 1441451"/>
                <a:gd name="connsiteX82" fmla="*/ 441325 w 892174"/>
                <a:gd name="connsiteY82" fmla="*/ 428625 h 1441451"/>
                <a:gd name="connsiteX83" fmla="*/ 441325 w 892174"/>
                <a:gd name="connsiteY83" fmla="*/ 431800 h 1441451"/>
                <a:gd name="connsiteX84" fmla="*/ 444500 w 892174"/>
                <a:gd name="connsiteY84" fmla="*/ 438150 h 1441451"/>
                <a:gd name="connsiteX85" fmla="*/ 441325 w 892174"/>
                <a:gd name="connsiteY85" fmla="*/ 444500 h 1441451"/>
                <a:gd name="connsiteX86" fmla="*/ 444500 w 892174"/>
                <a:gd name="connsiteY86" fmla="*/ 447675 h 1441451"/>
                <a:gd name="connsiteX87" fmla="*/ 444500 w 892174"/>
                <a:gd name="connsiteY87" fmla="*/ 450850 h 1441451"/>
                <a:gd name="connsiteX88" fmla="*/ 447675 w 892174"/>
                <a:gd name="connsiteY88" fmla="*/ 454025 h 1441451"/>
                <a:gd name="connsiteX89" fmla="*/ 450850 w 892174"/>
                <a:gd name="connsiteY89" fmla="*/ 454025 h 1441451"/>
                <a:gd name="connsiteX90" fmla="*/ 450850 w 892174"/>
                <a:gd name="connsiteY90" fmla="*/ 457200 h 1441451"/>
                <a:gd name="connsiteX91" fmla="*/ 454025 w 892174"/>
                <a:gd name="connsiteY91" fmla="*/ 460375 h 1441451"/>
                <a:gd name="connsiteX92" fmla="*/ 457200 w 892174"/>
                <a:gd name="connsiteY92" fmla="*/ 463550 h 1441451"/>
                <a:gd name="connsiteX93" fmla="*/ 460375 w 892174"/>
                <a:gd name="connsiteY93" fmla="*/ 469900 h 1441451"/>
                <a:gd name="connsiteX94" fmla="*/ 463550 w 892174"/>
                <a:gd name="connsiteY94" fmla="*/ 476250 h 1441451"/>
                <a:gd name="connsiteX95" fmla="*/ 466725 w 892174"/>
                <a:gd name="connsiteY95" fmla="*/ 476250 h 1441451"/>
                <a:gd name="connsiteX96" fmla="*/ 469900 w 892174"/>
                <a:gd name="connsiteY96" fmla="*/ 473075 h 1441451"/>
                <a:gd name="connsiteX97" fmla="*/ 473075 w 892174"/>
                <a:gd name="connsiteY97" fmla="*/ 473075 h 1441451"/>
                <a:gd name="connsiteX98" fmla="*/ 476250 w 892174"/>
                <a:gd name="connsiteY98" fmla="*/ 473075 h 1441451"/>
                <a:gd name="connsiteX99" fmla="*/ 479425 w 892174"/>
                <a:gd name="connsiteY99" fmla="*/ 479425 h 1441451"/>
                <a:gd name="connsiteX100" fmla="*/ 479425 w 892174"/>
                <a:gd name="connsiteY100" fmla="*/ 482600 h 1441451"/>
                <a:gd name="connsiteX101" fmla="*/ 476250 w 892174"/>
                <a:gd name="connsiteY101" fmla="*/ 482600 h 1441451"/>
                <a:gd name="connsiteX102" fmla="*/ 476250 w 892174"/>
                <a:gd name="connsiteY102" fmla="*/ 485775 h 1441451"/>
                <a:gd name="connsiteX103" fmla="*/ 476250 w 892174"/>
                <a:gd name="connsiteY103" fmla="*/ 488950 h 1441451"/>
                <a:gd name="connsiteX104" fmla="*/ 476250 w 892174"/>
                <a:gd name="connsiteY104" fmla="*/ 492125 h 1441451"/>
                <a:gd name="connsiteX105" fmla="*/ 479425 w 892174"/>
                <a:gd name="connsiteY105" fmla="*/ 492125 h 1441451"/>
                <a:gd name="connsiteX106" fmla="*/ 479425 w 892174"/>
                <a:gd name="connsiteY106" fmla="*/ 495300 h 1441451"/>
                <a:gd name="connsiteX107" fmla="*/ 474764 w 892174"/>
                <a:gd name="connsiteY107" fmla="*/ 495300 h 1441451"/>
                <a:gd name="connsiteX108" fmla="*/ 474764 w 892174"/>
                <a:gd name="connsiteY108" fmla="*/ 495301 h 1441451"/>
                <a:gd name="connsiteX109" fmla="*/ 492125 w 892174"/>
                <a:gd name="connsiteY109" fmla="*/ 495301 h 1441451"/>
                <a:gd name="connsiteX110" fmla="*/ 504825 w 892174"/>
                <a:gd name="connsiteY110" fmla="*/ 492126 h 1441451"/>
                <a:gd name="connsiteX111" fmla="*/ 514350 w 892174"/>
                <a:gd name="connsiteY111" fmla="*/ 492126 h 1441451"/>
                <a:gd name="connsiteX112" fmla="*/ 517525 w 892174"/>
                <a:gd name="connsiteY112" fmla="*/ 495301 h 1441451"/>
                <a:gd name="connsiteX113" fmla="*/ 517525 w 892174"/>
                <a:gd name="connsiteY113" fmla="*/ 498476 h 1441451"/>
                <a:gd name="connsiteX114" fmla="*/ 517525 w 892174"/>
                <a:gd name="connsiteY114" fmla="*/ 501651 h 1441451"/>
                <a:gd name="connsiteX115" fmla="*/ 514350 w 892174"/>
                <a:gd name="connsiteY115" fmla="*/ 501651 h 1441451"/>
                <a:gd name="connsiteX116" fmla="*/ 514350 w 892174"/>
                <a:gd name="connsiteY116" fmla="*/ 504826 h 1441451"/>
                <a:gd name="connsiteX117" fmla="*/ 511175 w 892174"/>
                <a:gd name="connsiteY117" fmla="*/ 514351 h 1441451"/>
                <a:gd name="connsiteX118" fmla="*/ 504825 w 892174"/>
                <a:gd name="connsiteY118" fmla="*/ 523876 h 1441451"/>
                <a:gd name="connsiteX119" fmla="*/ 504825 w 892174"/>
                <a:gd name="connsiteY119" fmla="*/ 530226 h 1441451"/>
                <a:gd name="connsiteX120" fmla="*/ 504825 w 892174"/>
                <a:gd name="connsiteY120" fmla="*/ 536576 h 1441451"/>
                <a:gd name="connsiteX121" fmla="*/ 501650 w 892174"/>
                <a:gd name="connsiteY121" fmla="*/ 539751 h 1441451"/>
                <a:gd name="connsiteX122" fmla="*/ 498475 w 892174"/>
                <a:gd name="connsiteY122" fmla="*/ 539751 h 1441451"/>
                <a:gd name="connsiteX123" fmla="*/ 498475 w 892174"/>
                <a:gd name="connsiteY123" fmla="*/ 542926 h 1441451"/>
                <a:gd name="connsiteX124" fmla="*/ 495300 w 892174"/>
                <a:gd name="connsiteY124" fmla="*/ 542926 h 1441451"/>
                <a:gd name="connsiteX125" fmla="*/ 495300 w 892174"/>
                <a:gd name="connsiteY125" fmla="*/ 546101 h 1441451"/>
                <a:gd name="connsiteX126" fmla="*/ 498475 w 892174"/>
                <a:gd name="connsiteY126" fmla="*/ 546101 h 1441451"/>
                <a:gd name="connsiteX127" fmla="*/ 498475 w 892174"/>
                <a:gd name="connsiteY127" fmla="*/ 549276 h 1441451"/>
                <a:gd name="connsiteX128" fmla="*/ 492125 w 892174"/>
                <a:gd name="connsiteY128" fmla="*/ 558801 h 1441451"/>
                <a:gd name="connsiteX129" fmla="*/ 488950 w 892174"/>
                <a:gd name="connsiteY129" fmla="*/ 565151 h 1441451"/>
                <a:gd name="connsiteX130" fmla="*/ 488950 w 892174"/>
                <a:gd name="connsiteY130" fmla="*/ 574676 h 1441451"/>
                <a:gd name="connsiteX131" fmla="*/ 485775 w 892174"/>
                <a:gd name="connsiteY131" fmla="*/ 584201 h 1441451"/>
                <a:gd name="connsiteX132" fmla="*/ 482600 w 892174"/>
                <a:gd name="connsiteY132" fmla="*/ 584201 h 1441451"/>
                <a:gd name="connsiteX133" fmla="*/ 479425 w 892174"/>
                <a:gd name="connsiteY133" fmla="*/ 584201 h 1441451"/>
                <a:gd name="connsiteX134" fmla="*/ 476250 w 892174"/>
                <a:gd name="connsiteY134" fmla="*/ 584201 h 1441451"/>
                <a:gd name="connsiteX135" fmla="*/ 476250 w 892174"/>
                <a:gd name="connsiteY135" fmla="*/ 587376 h 1441451"/>
                <a:gd name="connsiteX136" fmla="*/ 476250 w 892174"/>
                <a:gd name="connsiteY136" fmla="*/ 590551 h 1441451"/>
                <a:gd name="connsiteX137" fmla="*/ 476250 w 892174"/>
                <a:gd name="connsiteY137" fmla="*/ 593726 h 1441451"/>
                <a:gd name="connsiteX138" fmla="*/ 479425 w 892174"/>
                <a:gd name="connsiteY138" fmla="*/ 593726 h 1441451"/>
                <a:gd name="connsiteX139" fmla="*/ 482600 w 892174"/>
                <a:gd name="connsiteY139" fmla="*/ 593726 h 1441451"/>
                <a:gd name="connsiteX140" fmla="*/ 482600 w 892174"/>
                <a:gd name="connsiteY140" fmla="*/ 596901 h 1441451"/>
                <a:gd name="connsiteX141" fmla="*/ 482600 w 892174"/>
                <a:gd name="connsiteY141" fmla="*/ 600076 h 1441451"/>
                <a:gd name="connsiteX142" fmla="*/ 479425 w 892174"/>
                <a:gd name="connsiteY142" fmla="*/ 612776 h 1441451"/>
                <a:gd name="connsiteX143" fmla="*/ 476250 w 892174"/>
                <a:gd name="connsiteY143" fmla="*/ 615951 h 1441451"/>
                <a:gd name="connsiteX144" fmla="*/ 479425 w 892174"/>
                <a:gd name="connsiteY144" fmla="*/ 615951 h 1441451"/>
                <a:gd name="connsiteX145" fmla="*/ 482600 w 892174"/>
                <a:gd name="connsiteY145" fmla="*/ 619126 h 1441451"/>
                <a:gd name="connsiteX146" fmla="*/ 485775 w 892174"/>
                <a:gd name="connsiteY146" fmla="*/ 619126 h 1441451"/>
                <a:gd name="connsiteX147" fmla="*/ 485775 w 892174"/>
                <a:gd name="connsiteY147" fmla="*/ 622301 h 1441451"/>
                <a:gd name="connsiteX148" fmla="*/ 485775 w 892174"/>
                <a:gd name="connsiteY148" fmla="*/ 625476 h 1441451"/>
                <a:gd name="connsiteX149" fmla="*/ 482600 w 892174"/>
                <a:gd name="connsiteY149" fmla="*/ 635001 h 1441451"/>
                <a:gd name="connsiteX150" fmla="*/ 479425 w 892174"/>
                <a:gd name="connsiteY150" fmla="*/ 641351 h 1441451"/>
                <a:gd name="connsiteX151" fmla="*/ 476250 w 892174"/>
                <a:gd name="connsiteY151" fmla="*/ 641351 h 1441451"/>
                <a:gd name="connsiteX152" fmla="*/ 469900 w 892174"/>
                <a:gd name="connsiteY152" fmla="*/ 644526 h 1441451"/>
                <a:gd name="connsiteX153" fmla="*/ 466725 w 892174"/>
                <a:gd name="connsiteY153" fmla="*/ 644526 h 1441451"/>
                <a:gd name="connsiteX154" fmla="*/ 460375 w 892174"/>
                <a:gd name="connsiteY154" fmla="*/ 654051 h 1441451"/>
                <a:gd name="connsiteX155" fmla="*/ 460375 w 892174"/>
                <a:gd name="connsiteY155" fmla="*/ 657226 h 1441451"/>
                <a:gd name="connsiteX156" fmla="*/ 460375 w 892174"/>
                <a:gd name="connsiteY156" fmla="*/ 663576 h 1441451"/>
                <a:gd name="connsiteX157" fmla="*/ 463550 w 892174"/>
                <a:gd name="connsiteY157" fmla="*/ 663576 h 1441451"/>
                <a:gd name="connsiteX158" fmla="*/ 463550 w 892174"/>
                <a:gd name="connsiteY158" fmla="*/ 666751 h 1441451"/>
                <a:gd name="connsiteX159" fmla="*/ 466725 w 892174"/>
                <a:gd name="connsiteY159" fmla="*/ 666751 h 1441451"/>
                <a:gd name="connsiteX160" fmla="*/ 466725 w 892174"/>
                <a:gd name="connsiteY160" fmla="*/ 669926 h 1441451"/>
                <a:gd name="connsiteX161" fmla="*/ 463550 w 892174"/>
                <a:gd name="connsiteY161" fmla="*/ 676276 h 1441451"/>
                <a:gd name="connsiteX162" fmla="*/ 463550 w 892174"/>
                <a:gd name="connsiteY162" fmla="*/ 679451 h 1441451"/>
                <a:gd name="connsiteX163" fmla="*/ 460375 w 892174"/>
                <a:gd name="connsiteY163" fmla="*/ 679451 h 1441451"/>
                <a:gd name="connsiteX164" fmla="*/ 454025 w 892174"/>
                <a:gd name="connsiteY164" fmla="*/ 695326 h 1441451"/>
                <a:gd name="connsiteX165" fmla="*/ 450850 w 892174"/>
                <a:gd name="connsiteY165" fmla="*/ 698501 h 1441451"/>
                <a:gd name="connsiteX166" fmla="*/ 454025 w 892174"/>
                <a:gd name="connsiteY166" fmla="*/ 698501 h 1441451"/>
                <a:gd name="connsiteX167" fmla="*/ 460375 w 892174"/>
                <a:gd name="connsiteY167" fmla="*/ 695326 h 1441451"/>
                <a:gd name="connsiteX168" fmla="*/ 463550 w 892174"/>
                <a:gd name="connsiteY168" fmla="*/ 698501 h 1441451"/>
                <a:gd name="connsiteX169" fmla="*/ 466725 w 892174"/>
                <a:gd name="connsiteY169" fmla="*/ 698501 h 1441451"/>
                <a:gd name="connsiteX170" fmla="*/ 476250 w 892174"/>
                <a:gd name="connsiteY170" fmla="*/ 714376 h 1441451"/>
                <a:gd name="connsiteX171" fmla="*/ 476250 w 892174"/>
                <a:gd name="connsiteY171" fmla="*/ 717551 h 1441451"/>
                <a:gd name="connsiteX172" fmla="*/ 479425 w 892174"/>
                <a:gd name="connsiteY172" fmla="*/ 717551 h 1441451"/>
                <a:gd name="connsiteX173" fmla="*/ 479425 w 892174"/>
                <a:gd name="connsiteY173" fmla="*/ 720726 h 1441451"/>
                <a:gd name="connsiteX174" fmla="*/ 488950 w 892174"/>
                <a:gd name="connsiteY174" fmla="*/ 717551 h 1441451"/>
                <a:gd name="connsiteX175" fmla="*/ 492125 w 892174"/>
                <a:gd name="connsiteY175" fmla="*/ 714376 h 1441451"/>
                <a:gd name="connsiteX176" fmla="*/ 492125 w 892174"/>
                <a:gd name="connsiteY176" fmla="*/ 711201 h 1441451"/>
                <a:gd name="connsiteX177" fmla="*/ 495300 w 892174"/>
                <a:gd name="connsiteY177" fmla="*/ 708026 h 1441451"/>
                <a:gd name="connsiteX178" fmla="*/ 498475 w 892174"/>
                <a:gd name="connsiteY178" fmla="*/ 708026 h 1441451"/>
                <a:gd name="connsiteX179" fmla="*/ 504825 w 892174"/>
                <a:gd name="connsiteY179" fmla="*/ 704851 h 1441451"/>
                <a:gd name="connsiteX180" fmla="*/ 508000 w 892174"/>
                <a:gd name="connsiteY180" fmla="*/ 708026 h 1441451"/>
                <a:gd name="connsiteX181" fmla="*/ 517525 w 892174"/>
                <a:gd name="connsiteY181" fmla="*/ 698501 h 1441451"/>
                <a:gd name="connsiteX182" fmla="*/ 527050 w 892174"/>
                <a:gd name="connsiteY182" fmla="*/ 692151 h 1441451"/>
                <a:gd name="connsiteX183" fmla="*/ 527050 w 892174"/>
                <a:gd name="connsiteY183" fmla="*/ 688976 h 1441451"/>
                <a:gd name="connsiteX184" fmla="*/ 536575 w 892174"/>
                <a:gd name="connsiteY184" fmla="*/ 682626 h 1441451"/>
                <a:gd name="connsiteX185" fmla="*/ 539750 w 892174"/>
                <a:gd name="connsiteY185" fmla="*/ 685801 h 1441451"/>
                <a:gd name="connsiteX186" fmla="*/ 539750 w 892174"/>
                <a:gd name="connsiteY186" fmla="*/ 688976 h 1441451"/>
                <a:gd name="connsiteX187" fmla="*/ 542925 w 892174"/>
                <a:gd name="connsiteY187" fmla="*/ 698501 h 1441451"/>
                <a:gd name="connsiteX188" fmla="*/ 549275 w 892174"/>
                <a:gd name="connsiteY188" fmla="*/ 698501 h 1441451"/>
                <a:gd name="connsiteX189" fmla="*/ 552450 w 892174"/>
                <a:gd name="connsiteY189" fmla="*/ 701676 h 1441451"/>
                <a:gd name="connsiteX190" fmla="*/ 552450 w 892174"/>
                <a:gd name="connsiteY190" fmla="*/ 704851 h 1441451"/>
                <a:gd name="connsiteX191" fmla="*/ 555625 w 892174"/>
                <a:gd name="connsiteY191" fmla="*/ 704851 h 1441451"/>
                <a:gd name="connsiteX192" fmla="*/ 555625 w 892174"/>
                <a:gd name="connsiteY192" fmla="*/ 708026 h 1441451"/>
                <a:gd name="connsiteX193" fmla="*/ 552450 w 892174"/>
                <a:gd name="connsiteY193" fmla="*/ 708026 h 1441451"/>
                <a:gd name="connsiteX194" fmla="*/ 552450 w 892174"/>
                <a:gd name="connsiteY194" fmla="*/ 711201 h 1441451"/>
                <a:gd name="connsiteX195" fmla="*/ 549275 w 892174"/>
                <a:gd name="connsiteY195" fmla="*/ 717551 h 1441451"/>
                <a:gd name="connsiteX196" fmla="*/ 549275 w 892174"/>
                <a:gd name="connsiteY196" fmla="*/ 720726 h 1441451"/>
                <a:gd name="connsiteX197" fmla="*/ 552450 w 892174"/>
                <a:gd name="connsiteY197" fmla="*/ 720726 h 1441451"/>
                <a:gd name="connsiteX198" fmla="*/ 555625 w 892174"/>
                <a:gd name="connsiteY198" fmla="*/ 720726 h 1441451"/>
                <a:gd name="connsiteX199" fmla="*/ 558800 w 892174"/>
                <a:gd name="connsiteY199" fmla="*/ 727076 h 1441451"/>
                <a:gd name="connsiteX200" fmla="*/ 555625 w 892174"/>
                <a:gd name="connsiteY200" fmla="*/ 730251 h 1441451"/>
                <a:gd name="connsiteX201" fmla="*/ 552450 w 892174"/>
                <a:gd name="connsiteY201" fmla="*/ 733426 h 1441451"/>
                <a:gd name="connsiteX202" fmla="*/ 555625 w 892174"/>
                <a:gd name="connsiteY202" fmla="*/ 742951 h 1441451"/>
                <a:gd name="connsiteX203" fmla="*/ 555625 w 892174"/>
                <a:gd name="connsiteY203" fmla="*/ 752476 h 1441451"/>
                <a:gd name="connsiteX204" fmla="*/ 555625 w 892174"/>
                <a:gd name="connsiteY204" fmla="*/ 758826 h 1441451"/>
                <a:gd name="connsiteX205" fmla="*/ 558800 w 892174"/>
                <a:gd name="connsiteY205" fmla="*/ 762001 h 1441451"/>
                <a:gd name="connsiteX206" fmla="*/ 561975 w 892174"/>
                <a:gd name="connsiteY206" fmla="*/ 765176 h 1441451"/>
                <a:gd name="connsiteX207" fmla="*/ 561975 w 892174"/>
                <a:gd name="connsiteY207" fmla="*/ 768351 h 1441451"/>
                <a:gd name="connsiteX208" fmla="*/ 565150 w 892174"/>
                <a:gd name="connsiteY208" fmla="*/ 774701 h 1441451"/>
                <a:gd name="connsiteX209" fmla="*/ 571500 w 892174"/>
                <a:gd name="connsiteY209" fmla="*/ 787401 h 1441451"/>
                <a:gd name="connsiteX210" fmla="*/ 568325 w 892174"/>
                <a:gd name="connsiteY210" fmla="*/ 790576 h 1441451"/>
                <a:gd name="connsiteX211" fmla="*/ 571500 w 892174"/>
                <a:gd name="connsiteY211" fmla="*/ 793751 h 1441451"/>
                <a:gd name="connsiteX212" fmla="*/ 571500 w 892174"/>
                <a:gd name="connsiteY212" fmla="*/ 800101 h 1441451"/>
                <a:gd name="connsiteX213" fmla="*/ 574675 w 892174"/>
                <a:gd name="connsiteY213" fmla="*/ 803276 h 1441451"/>
                <a:gd name="connsiteX214" fmla="*/ 581025 w 892174"/>
                <a:gd name="connsiteY214" fmla="*/ 812801 h 1441451"/>
                <a:gd name="connsiteX215" fmla="*/ 584200 w 892174"/>
                <a:gd name="connsiteY215" fmla="*/ 812801 h 1441451"/>
                <a:gd name="connsiteX216" fmla="*/ 587375 w 892174"/>
                <a:gd name="connsiteY216" fmla="*/ 815976 h 1441451"/>
                <a:gd name="connsiteX217" fmla="*/ 584200 w 892174"/>
                <a:gd name="connsiteY217" fmla="*/ 822326 h 1441451"/>
                <a:gd name="connsiteX218" fmla="*/ 584200 w 892174"/>
                <a:gd name="connsiteY218" fmla="*/ 825501 h 1441451"/>
                <a:gd name="connsiteX219" fmla="*/ 584200 w 892174"/>
                <a:gd name="connsiteY219" fmla="*/ 831851 h 1441451"/>
                <a:gd name="connsiteX220" fmla="*/ 581025 w 892174"/>
                <a:gd name="connsiteY220" fmla="*/ 835026 h 1441451"/>
                <a:gd name="connsiteX221" fmla="*/ 577850 w 892174"/>
                <a:gd name="connsiteY221" fmla="*/ 835026 h 1441451"/>
                <a:gd name="connsiteX222" fmla="*/ 574675 w 892174"/>
                <a:gd name="connsiteY222" fmla="*/ 835026 h 1441451"/>
                <a:gd name="connsiteX223" fmla="*/ 577850 w 892174"/>
                <a:gd name="connsiteY223" fmla="*/ 838201 h 1441451"/>
                <a:gd name="connsiteX224" fmla="*/ 577850 w 892174"/>
                <a:gd name="connsiteY224" fmla="*/ 841376 h 1441451"/>
                <a:gd name="connsiteX225" fmla="*/ 577850 w 892174"/>
                <a:gd name="connsiteY225" fmla="*/ 844551 h 1441451"/>
                <a:gd name="connsiteX226" fmla="*/ 581025 w 892174"/>
                <a:gd name="connsiteY226" fmla="*/ 850901 h 1441451"/>
                <a:gd name="connsiteX227" fmla="*/ 584200 w 892174"/>
                <a:gd name="connsiteY227" fmla="*/ 857251 h 1441451"/>
                <a:gd name="connsiteX228" fmla="*/ 593725 w 892174"/>
                <a:gd name="connsiteY228" fmla="*/ 863601 h 1441451"/>
                <a:gd name="connsiteX229" fmla="*/ 606425 w 892174"/>
                <a:gd name="connsiteY229" fmla="*/ 863601 h 1441451"/>
                <a:gd name="connsiteX230" fmla="*/ 609600 w 892174"/>
                <a:gd name="connsiteY230" fmla="*/ 866776 h 1441451"/>
                <a:gd name="connsiteX231" fmla="*/ 612775 w 892174"/>
                <a:gd name="connsiteY231" fmla="*/ 866776 h 1441451"/>
                <a:gd name="connsiteX232" fmla="*/ 622300 w 892174"/>
                <a:gd name="connsiteY232" fmla="*/ 873126 h 1441451"/>
                <a:gd name="connsiteX233" fmla="*/ 622300 w 892174"/>
                <a:gd name="connsiteY233" fmla="*/ 876301 h 1441451"/>
                <a:gd name="connsiteX234" fmla="*/ 619125 w 892174"/>
                <a:gd name="connsiteY234" fmla="*/ 876301 h 1441451"/>
                <a:gd name="connsiteX235" fmla="*/ 619125 w 892174"/>
                <a:gd name="connsiteY235" fmla="*/ 879476 h 1441451"/>
                <a:gd name="connsiteX236" fmla="*/ 622300 w 892174"/>
                <a:gd name="connsiteY236" fmla="*/ 882651 h 1441451"/>
                <a:gd name="connsiteX237" fmla="*/ 625475 w 892174"/>
                <a:gd name="connsiteY237" fmla="*/ 895351 h 1441451"/>
                <a:gd name="connsiteX238" fmla="*/ 628650 w 892174"/>
                <a:gd name="connsiteY238" fmla="*/ 901701 h 1441451"/>
                <a:gd name="connsiteX239" fmla="*/ 625475 w 892174"/>
                <a:gd name="connsiteY239" fmla="*/ 904876 h 1441451"/>
                <a:gd name="connsiteX240" fmla="*/ 622300 w 892174"/>
                <a:gd name="connsiteY240" fmla="*/ 904876 h 1441451"/>
                <a:gd name="connsiteX241" fmla="*/ 622300 w 892174"/>
                <a:gd name="connsiteY241" fmla="*/ 908051 h 1441451"/>
                <a:gd name="connsiteX242" fmla="*/ 625475 w 892174"/>
                <a:gd name="connsiteY242" fmla="*/ 917576 h 1441451"/>
                <a:gd name="connsiteX243" fmla="*/ 628650 w 892174"/>
                <a:gd name="connsiteY243" fmla="*/ 920751 h 1441451"/>
                <a:gd name="connsiteX244" fmla="*/ 628650 w 892174"/>
                <a:gd name="connsiteY244" fmla="*/ 923926 h 1441451"/>
                <a:gd name="connsiteX245" fmla="*/ 628650 w 892174"/>
                <a:gd name="connsiteY245" fmla="*/ 927101 h 1441451"/>
                <a:gd name="connsiteX246" fmla="*/ 628650 w 892174"/>
                <a:gd name="connsiteY246" fmla="*/ 930276 h 1441451"/>
                <a:gd name="connsiteX247" fmla="*/ 628650 w 892174"/>
                <a:gd name="connsiteY247" fmla="*/ 936626 h 1441451"/>
                <a:gd name="connsiteX248" fmla="*/ 628650 w 892174"/>
                <a:gd name="connsiteY248" fmla="*/ 939801 h 1441451"/>
                <a:gd name="connsiteX249" fmla="*/ 631825 w 892174"/>
                <a:gd name="connsiteY249" fmla="*/ 939801 h 1441451"/>
                <a:gd name="connsiteX250" fmla="*/ 631825 w 892174"/>
                <a:gd name="connsiteY250" fmla="*/ 942976 h 1441451"/>
                <a:gd name="connsiteX251" fmla="*/ 647700 w 892174"/>
                <a:gd name="connsiteY251" fmla="*/ 958851 h 1441451"/>
                <a:gd name="connsiteX252" fmla="*/ 650874 w 892174"/>
                <a:gd name="connsiteY252" fmla="*/ 955677 h 1441451"/>
                <a:gd name="connsiteX253" fmla="*/ 650874 w 892174"/>
                <a:gd name="connsiteY253" fmla="*/ 955676 h 1441451"/>
                <a:gd name="connsiteX254" fmla="*/ 650874 w 892174"/>
                <a:gd name="connsiteY254" fmla="*/ 952501 h 1441451"/>
                <a:gd name="connsiteX255" fmla="*/ 650874 w 892174"/>
                <a:gd name="connsiteY255" fmla="*/ 949326 h 1441451"/>
                <a:gd name="connsiteX256" fmla="*/ 650874 w 892174"/>
                <a:gd name="connsiteY256" fmla="*/ 946151 h 1441451"/>
                <a:gd name="connsiteX257" fmla="*/ 650874 w 892174"/>
                <a:gd name="connsiteY257" fmla="*/ 942976 h 1441451"/>
                <a:gd name="connsiteX258" fmla="*/ 660399 w 892174"/>
                <a:gd name="connsiteY258" fmla="*/ 936626 h 1441451"/>
                <a:gd name="connsiteX259" fmla="*/ 666749 w 892174"/>
                <a:gd name="connsiteY259" fmla="*/ 933451 h 1441451"/>
                <a:gd name="connsiteX260" fmla="*/ 682624 w 892174"/>
                <a:gd name="connsiteY260" fmla="*/ 939801 h 1441451"/>
                <a:gd name="connsiteX261" fmla="*/ 685799 w 892174"/>
                <a:gd name="connsiteY261" fmla="*/ 939801 h 1441451"/>
                <a:gd name="connsiteX262" fmla="*/ 688974 w 892174"/>
                <a:gd name="connsiteY262" fmla="*/ 939801 h 1441451"/>
                <a:gd name="connsiteX263" fmla="*/ 698499 w 892174"/>
                <a:gd name="connsiteY263" fmla="*/ 942976 h 1441451"/>
                <a:gd name="connsiteX264" fmla="*/ 701674 w 892174"/>
                <a:gd name="connsiteY264" fmla="*/ 942976 h 1441451"/>
                <a:gd name="connsiteX265" fmla="*/ 708024 w 892174"/>
                <a:gd name="connsiteY265" fmla="*/ 949326 h 1441451"/>
                <a:gd name="connsiteX266" fmla="*/ 711199 w 892174"/>
                <a:gd name="connsiteY266" fmla="*/ 949326 h 1441451"/>
                <a:gd name="connsiteX267" fmla="*/ 714374 w 892174"/>
                <a:gd name="connsiteY267" fmla="*/ 946151 h 1441451"/>
                <a:gd name="connsiteX268" fmla="*/ 714374 w 892174"/>
                <a:gd name="connsiteY268" fmla="*/ 942976 h 1441451"/>
                <a:gd name="connsiteX269" fmla="*/ 717549 w 892174"/>
                <a:gd name="connsiteY269" fmla="*/ 939801 h 1441451"/>
                <a:gd name="connsiteX270" fmla="*/ 717549 w 892174"/>
                <a:gd name="connsiteY270" fmla="*/ 936626 h 1441451"/>
                <a:gd name="connsiteX271" fmla="*/ 717549 w 892174"/>
                <a:gd name="connsiteY271" fmla="*/ 933451 h 1441451"/>
                <a:gd name="connsiteX272" fmla="*/ 727074 w 892174"/>
                <a:gd name="connsiteY272" fmla="*/ 930276 h 1441451"/>
                <a:gd name="connsiteX273" fmla="*/ 730249 w 892174"/>
                <a:gd name="connsiteY273" fmla="*/ 930276 h 1441451"/>
                <a:gd name="connsiteX274" fmla="*/ 733424 w 892174"/>
                <a:gd name="connsiteY274" fmla="*/ 930276 h 1441451"/>
                <a:gd name="connsiteX275" fmla="*/ 733424 w 892174"/>
                <a:gd name="connsiteY275" fmla="*/ 933451 h 1441451"/>
                <a:gd name="connsiteX276" fmla="*/ 736599 w 892174"/>
                <a:gd name="connsiteY276" fmla="*/ 936626 h 1441451"/>
                <a:gd name="connsiteX277" fmla="*/ 739774 w 892174"/>
                <a:gd name="connsiteY277" fmla="*/ 936626 h 1441451"/>
                <a:gd name="connsiteX278" fmla="*/ 755649 w 892174"/>
                <a:gd name="connsiteY278" fmla="*/ 939801 h 1441451"/>
                <a:gd name="connsiteX279" fmla="*/ 771524 w 892174"/>
                <a:gd name="connsiteY279" fmla="*/ 939801 h 1441451"/>
                <a:gd name="connsiteX280" fmla="*/ 771524 w 892174"/>
                <a:gd name="connsiteY280" fmla="*/ 936626 h 1441451"/>
                <a:gd name="connsiteX281" fmla="*/ 774699 w 892174"/>
                <a:gd name="connsiteY281" fmla="*/ 939801 h 1441451"/>
                <a:gd name="connsiteX282" fmla="*/ 784224 w 892174"/>
                <a:gd name="connsiteY282" fmla="*/ 936626 h 1441451"/>
                <a:gd name="connsiteX283" fmla="*/ 784224 w 892174"/>
                <a:gd name="connsiteY283" fmla="*/ 939801 h 1441451"/>
                <a:gd name="connsiteX284" fmla="*/ 787399 w 892174"/>
                <a:gd name="connsiteY284" fmla="*/ 946151 h 1441451"/>
                <a:gd name="connsiteX285" fmla="*/ 787399 w 892174"/>
                <a:gd name="connsiteY285" fmla="*/ 949326 h 1441451"/>
                <a:gd name="connsiteX286" fmla="*/ 790574 w 892174"/>
                <a:gd name="connsiteY286" fmla="*/ 949326 h 1441451"/>
                <a:gd name="connsiteX287" fmla="*/ 800099 w 892174"/>
                <a:gd name="connsiteY287" fmla="*/ 942976 h 1441451"/>
                <a:gd name="connsiteX288" fmla="*/ 806449 w 892174"/>
                <a:gd name="connsiteY288" fmla="*/ 942976 h 1441451"/>
                <a:gd name="connsiteX289" fmla="*/ 809624 w 892174"/>
                <a:gd name="connsiteY289" fmla="*/ 942976 h 1441451"/>
                <a:gd name="connsiteX290" fmla="*/ 812799 w 892174"/>
                <a:gd name="connsiteY290" fmla="*/ 942976 h 1441451"/>
                <a:gd name="connsiteX291" fmla="*/ 815974 w 892174"/>
                <a:gd name="connsiteY291" fmla="*/ 942976 h 1441451"/>
                <a:gd name="connsiteX292" fmla="*/ 822324 w 892174"/>
                <a:gd name="connsiteY292" fmla="*/ 942976 h 1441451"/>
                <a:gd name="connsiteX293" fmla="*/ 825499 w 892174"/>
                <a:gd name="connsiteY293" fmla="*/ 946151 h 1441451"/>
                <a:gd name="connsiteX294" fmla="*/ 828674 w 892174"/>
                <a:gd name="connsiteY294" fmla="*/ 946151 h 1441451"/>
                <a:gd name="connsiteX295" fmla="*/ 831849 w 892174"/>
                <a:gd name="connsiteY295" fmla="*/ 939801 h 1441451"/>
                <a:gd name="connsiteX296" fmla="*/ 831849 w 892174"/>
                <a:gd name="connsiteY296" fmla="*/ 936626 h 1441451"/>
                <a:gd name="connsiteX297" fmla="*/ 831849 w 892174"/>
                <a:gd name="connsiteY297" fmla="*/ 927101 h 1441451"/>
                <a:gd name="connsiteX298" fmla="*/ 838199 w 892174"/>
                <a:gd name="connsiteY298" fmla="*/ 917576 h 1441451"/>
                <a:gd name="connsiteX299" fmla="*/ 841374 w 892174"/>
                <a:gd name="connsiteY299" fmla="*/ 917576 h 1441451"/>
                <a:gd name="connsiteX300" fmla="*/ 847724 w 892174"/>
                <a:gd name="connsiteY300" fmla="*/ 914401 h 1441451"/>
                <a:gd name="connsiteX301" fmla="*/ 854074 w 892174"/>
                <a:gd name="connsiteY301" fmla="*/ 911226 h 1441451"/>
                <a:gd name="connsiteX302" fmla="*/ 857249 w 892174"/>
                <a:gd name="connsiteY302" fmla="*/ 914401 h 1441451"/>
                <a:gd name="connsiteX303" fmla="*/ 857249 w 892174"/>
                <a:gd name="connsiteY303" fmla="*/ 917576 h 1441451"/>
                <a:gd name="connsiteX304" fmla="*/ 860424 w 892174"/>
                <a:gd name="connsiteY304" fmla="*/ 917576 h 1441451"/>
                <a:gd name="connsiteX305" fmla="*/ 866774 w 892174"/>
                <a:gd name="connsiteY305" fmla="*/ 927101 h 1441451"/>
                <a:gd name="connsiteX306" fmla="*/ 873124 w 892174"/>
                <a:gd name="connsiteY306" fmla="*/ 936626 h 1441451"/>
                <a:gd name="connsiteX307" fmla="*/ 873124 w 892174"/>
                <a:gd name="connsiteY307" fmla="*/ 939801 h 1441451"/>
                <a:gd name="connsiteX308" fmla="*/ 869949 w 892174"/>
                <a:gd name="connsiteY308" fmla="*/ 939801 h 1441451"/>
                <a:gd name="connsiteX309" fmla="*/ 873124 w 892174"/>
                <a:gd name="connsiteY309" fmla="*/ 946151 h 1441451"/>
                <a:gd name="connsiteX310" fmla="*/ 879474 w 892174"/>
                <a:gd name="connsiteY310" fmla="*/ 955676 h 1441451"/>
                <a:gd name="connsiteX311" fmla="*/ 879474 w 892174"/>
                <a:gd name="connsiteY311" fmla="*/ 958851 h 1441451"/>
                <a:gd name="connsiteX312" fmla="*/ 882649 w 892174"/>
                <a:gd name="connsiteY312" fmla="*/ 962026 h 1441451"/>
                <a:gd name="connsiteX313" fmla="*/ 882649 w 892174"/>
                <a:gd name="connsiteY313" fmla="*/ 965201 h 1441451"/>
                <a:gd name="connsiteX314" fmla="*/ 885824 w 892174"/>
                <a:gd name="connsiteY314" fmla="*/ 965201 h 1441451"/>
                <a:gd name="connsiteX315" fmla="*/ 885824 w 892174"/>
                <a:gd name="connsiteY315" fmla="*/ 968376 h 1441451"/>
                <a:gd name="connsiteX316" fmla="*/ 888999 w 892174"/>
                <a:gd name="connsiteY316" fmla="*/ 968376 h 1441451"/>
                <a:gd name="connsiteX317" fmla="*/ 892174 w 892174"/>
                <a:gd name="connsiteY317" fmla="*/ 968376 h 1441451"/>
                <a:gd name="connsiteX318" fmla="*/ 892174 w 892174"/>
                <a:gd name="connsiteY318" fmla="*/ 974726 h 1441451"/>
                <a:gd name="connsiteX319" fmla="*/ 888999 w 892174"/>
                <a:gd name="connsiteY319" fmla="*/ 990601 h 1441451"/>
                <a:gd name="connsiteX320" fmla="*/ 888999 w 892174"/>
                <a:gd name="connsiteY320" fmla="*/ 996951 h 1441451"/>
                <a:gd name="connsiteX321" fmla="*/ 885824 w 892174"/>
                <a:gd name="connsiteY321" fmla="*/ 1009651 h 1441451"/>
                <a:gd name="connsiteX322" fmla="*/ 885824 w 892174"/>
                <a:gd name="connsiteY322" fmla="*/ 1025526 h 1441451"/>
                <a:gd name="connsiteX323" fmla="*/ 882649 w 892174"/>
                <a:gd name="connsiteY323" fmla="*/ 1041401 h 1441451"/>
                <a:gd name="connsiteX324" fmla="*/ 879474 w 892174"/>
                <a:gd name="connsiteY324" fmla="*/ 1060451 h 1441451"/>
                <a:gd name="connsiteX325" fmla="*/ 879474 w 892174"/>
                <a:gd name="connsiteY325" fmla="*/ 1063626 h 1441451"/>
                <a:gd name="connsiteX326" fmla="*/ 879474 w 892174"/>
                <a:gd name="connsiteY326" fmla="*/ 1076326 h 1441451"/>
                <a:gd name="connsiteX327" fmla="*/ 873124 w 892174"/>
                <a:gd name="connsiteY327" fmla="*/ 1130301 h 1441451"/>
                <a:gd name="connsiteX328" fmla="*/ 869949 w 892174"/>
                <a:gd name="connsiteY328" fmla="*/ 1139826 h 1441451"/>
                <a:gd name="connsiteX329" fmla="*/ 869949 w 892174"/>
                <a:gd name="connsiteY329" fmla="*/ 1143001 h 1441451"/>
                <a:gd name="connsiteX330" fmla="*/ 869949 w 892174"/>
                <a:gd name="connsiteY330" fmla="*/ 1146176 h 1441451"/>
                <a:gd name="connsiteX331" fmla="*/ 869949 w 892174"/>
                <a:gd name="connsiteY331" fmla="*/ 1149351 h 1441451"/>
                <a:gd name="connsiteX332" fmla="*/ 869950 w 892174"/>
                <a:gd name="connsiteY332" fmla="*/ 1149351 h 1441451"/>
                <a:gd name="connsiteX333" fmla="*/ 869950 w 892174"/>
                <a:gd name="connsiteY333" fmla="*/ 1152526 h 1441451"/>
                <a:gd name="connsiteX334" fmla="*/ 869950 w 892174"/>
                <a:gd name="connsiteY334" fmla="*/ 1158876 h 1441451"/>
                <a:gd name="connsiteX335" fmla="*/ 866775 w 892174"/>
                <a:gd name="connsiteY335" fmla="*/ 1177926 h 1441451"/>
                <a:gd name="connsiteX336" fmla="*/ 866775 w 892174"/>
                <a:gd name="connsiteY336" fmla="*/ 1181101 h 1441451"/>
                <a:gd name="connsiteX337" fmla="*/ 866775 w 892174"/>
                <a:gd name="connsiteY337" fmla="*/ 1184276 h 1441451"/>
                <a:gd name="connsiteX338" fmla="*/ 866775 w 892174"/>
                <a:gd name="connsiteY338" fmla="*/ 1190626 h 1441451"/>
                <a:gd name="connsiteX339" fmla="*/ 863600 w 892174"/>
                <a:gd name="connsiteY339" fmla="*/ 1203326 h 1441451"/>
                <a:gd name="connsiteX340" fmla="*/ 860425 w 892174"/>
                <a:gd name="connsiteY340" fmla="*/ 1216026 h 1441451"/>
                <a:gd name="connsiteX341" fmla="*/ 860425 w 892174"/>
                <a:gd name="connsiteY341" fmla="*/ 1222376 h 1441451"/>
                <a:gd name="connsiteX342" fmla="*/ 860425 w 892174"/>
                <a:gd name="connsiteY342" fmla="*/ 1228726 h 1441451"/>
                <a:gd name="connsiteX343" fmla="*/ 860425 w 892174"/>
                <a:gd name="connsiteY343" fmla="*/ 1231901 h 1441451"/>
                <a:gd name="connsiteX344" fmla="*/ 857250 w 892174"/>
                <a:gd name="connsiteY344" fmla="*/ 1244601 h 1441451"/>
                <a:gd name="connsiteX345" fmla="*/ 857250 w 892174"/>
                <a:gd name="connsiteY345" fmla="*/ 1263651 h 1441451"/>
                <a:gd name="connsiteX346" fmla="*/ 854075 w 892174"/>
                <a:gd name="connsiteY346" fmla="*/ 1285876 h 1441451"/>
                <a:gd name="connsiteX347" fmla="*/ 847725 w 892174"/>
                <a:gd name="connsiteY347" fmla="*/ 1323976 h 1441451"/>
                <a:gd name="connsiteX348" fmla="*/ 844550 w 892174"/>
                <a:gd name="connsiteY348" fmla="*/ 1362076 h 1441451"/>
                <a:gd name="connsiteX349" fmla="*/ 841375 w 892174"/>
                <a:gd name="connsiteY349" fmla="*/ 1377951 h 1441451"/>
                <a:gd name="connsiteX350" fmla="*/ 838200 w 892174"/>
                <a:gd name="connsiteY350" fmla="*/ 1397001 h 1441451"/>
                <a:gd name="connsiteX351" fmla="*/ 838200 w 892174"/>
                <a:gd name="connsiteY351" fmla="*/ 1412876 h 1441451"/>
                <a:gd name="connsiteX352" fmla="*/ 835025 w 892174"/>
                <a:gd name="connsiteY352" fmla="*/ 1435101 h 1441451"/>
                <a:gd name="connsiteX353" fmla="*/ 835025 w 892174"/>
                <a:gd name="connsiteY353" fmla="*/ 1438276 h 1441451"/>
                <a:gd name="connsiteX354" fmla="*/ 835025 w 892174"/>
                <a:gd name="connsiteY354" fmla="*/ 1441451 h 1441451"/>
                <a:gd name="connsiteX355" fmla="*/ 822325 w 892174"/>
                <a:gd name="connsiteY355" fmla="*/ 1438276 h 1441451"/>
                <a:gd name="connsiteX356" fmla="*/ 803275 w 892174"/>
                <a:gd name="connsiteY356" fmla="*/ 1435101 h 1441451"/>
                <a:gd name="connsiteX357" fmla="*/ 781050 w 892174"/>
                <a:gd name="connsiteY357" fmla="*/ 1435101 h 1441451"/>
                <a:gd name="connsiteX358" fmla="*/ 768350 w 892174"/>
                <a:gd name="connsiteY358" fmla="*/ 1431926 h 1441451"/>
                <a:gd name="connsiteX359" fmla="*/ 730250 w 892174"/>
                <a:gd name="connsiteY359" fmla="*/ 1425576 h 1441451"/>
                <a:gd name="connsiteX360" fmla="*/ 692150 w 892174"/>
                <a:gd name="connsiteY360" fmla="*/ 1422401 h 1441451"/>
                <a:gd name="connsiteX361" fmla="*/ 685800 w 892174"/>
                <a:gd name="connsiteY361" fmla="*/ 1422401 h 1441451"/>
                <a:gd name="connsiteX362" fmla="*/ 676275 w 892174"/>
                <a:gd name="connsiteY362" fmla="*/ 1419226 h 1441451"/>
                <a:gd name="connsiteX363" fmla="*/ 673100 w 892174"/>
                <a:gd name="connsiteY363" fmla="*/ 1419226 h 1441451"/>
                <a:gd name="connsiteX364" fmla="*/ 669925 w 892174"/>
                <a:gd name="connsiteY364" fmla="*/ 1419226 h 1441451"/>
                <a:gd name="connsiteX365" fmla="*/ 650875 w 892174"/>
                <a:gd name="connsiteY365" fmla="*/ 1416051 h 1441451"/>
                <a:gd name="connsiteX366" fmla="*/ 631825 w 892174"/>
                <a:gd name="connsiteY366" fmla="*/ 1412876 h 1441451"/>
                <a:gd name="connsiteX367" fmla="*/ 587375 w 892174"/>
                <a:gd name="connsiteY367" fmla="*/ 1406526 h 1441451"/>
                <a:gd name="connsiteX368" fmla="*/ 565150 w 892174"/>
                <a:gd name="connsiteY368" fmla="*/ 1403351 h 1441451"/>
                <a:gd name="connsiteX369" fmla="*/ 558800 w 892174"/>
                <a:gd name="connsiteY369" fmla="*/ 1403351 h 1441451"/>
                <a:gd name="connsiteX370" fmla="*/ 552450 w 892174"/>
                <a:gd name="connsiteY370" fmla="*/ 1403351 h 1441451"/>
                <a:gd name="connsiteX371" fmla="*/ 530225 w 892174"/>
                <a:gd name="connsiteY371" fmla="*/ 1400176 h 1441451"/>
                <a:gd name="connsiteX372" fmla="*/ 508000 w 892174"/>
                <a:gd name="connsiteY372" fmla="*/ 1397001 h 1441451"/>
                <a:gd name="connsiteX373" fmla="*/ 444500 w 892174"/>
                <a:gd name="connsiteY373" fmla="*/ 1387476 h 1441451"/>
                <a:gd name="connsiteX374" fmla="*/ 438150 w 892174"/>
                <a:gd name="connsiteY374" fmla="*/ 1387476 h 1441451"/>
                <a:gd name="connsiteX375" fmla="*/ 434975 w 892174"/>
                <a:gd name="connsiteY375" fmla="*/ 1387476 h 1441451"/>
                <a:gd name="connsiteX376" fmla="*/ 434975 w 892174"/>
                <a:gd name="connsiteY376" fmla="*/ 1384301 h 1441451"/>
                <a:gd name="connsiteX377" fmla="*/ 425450 w 892174"/>
                <a:gd name="connsiteY377" fmla="*/ 1384301 h 1441451"/>
                <a:gd name="connsiteX378" fmla="*/ 415925 w 892174"/>
                <a:gd name="connsiteY378" fmla="*/ 1381126 h 1441451"/>
                <a:gd name="connsiteX379" fmla="*/ 400050 w 892174"/>
                <a:gd name="connsiteY379" fmla="*/ 1377951 h 1441451"/>
                <a:gd name="connsiteX380" fmla="*/ 381000 w 892174"/>
                <a:gd name="connsiteY380" fmla="*/ 1377951 h 1441451"/>
                <a:gd name="connsiteX381" fmla="*/ 368300 w 892174"/>
                <a:gd name="connsiteY381" fmla="*/ 1374776 h 1441451"/>
                <a:gd name="connsiteX382" fmla="*/ 355600 w 892174"/>
                <a:gd name="connsiteY382" fmla="*/ 1371601 h 1441451"/>
                <a:gd name="connsiteX383" fmla="*/ 352425 w 892174"/>
                <a:gd name="connsiteY383" fmla="*/ 1371601 h 1441451"/>
                <a:gd name="connsiteX384" fmla="*/ 349250 w 892174"/>
                <a:gd name="connsiteY384" fmla="*/ 1371601 h 1441451"/>
                <a:gd name="connsiteX385" fmla="*/ 346075 w 892174"/>
                <a:gd name="connsiteY385" fmla="*/ 1371601 h 1441451"/>
                <a:gd name="connsiteX386" fmla="*/ 336550 w 892174"/>
                <a:gd name="connsiteY386" fmla="*/ 1368426 h 1441451"/>
                <a:gd name="connsiteX387" fmla="*/ 320675 w 892174"/>
                <a:gd name="connsiteY387" fmla="*/ 1365251 h 1441451"/>
                <a:gd name="connsiteX388" fmla="*/ 314325 w 892174"/>
                <a:gd name="connsiteY388" fmla="*/ 1365251 h 1441451"/>
                <a:gd name="connsiteX389" fmla="*/ 311150 w 892174"/>
                <a:gd name="connsiteY389" fmla="*/ 1365251 h 1441451"/>
                <a:gd name="connsiteX390" fmla="*/ 292100 w 892174"/>
                <a:gd name="connsiteY390" fmla="*/ 1362076 h 1441451"/>
                <a:gd name="connsiteX391" fmla="*/ 282575 w 892174"/>
                <a:gd name="connsiteY391" fmla="*/ 1358901 h 1441451"/>
                <a:gd name="connsiteX392" fmla="*/ 276225 w 892174"/>
                <a:gd name="connsiteY392" fmla="*/ 1358901 h 1441451"/>
                <a:gd name="connsiteX393" fmla="*/ 273050 w 892174"/>
                <a:gd name="connsiteY393" fmla="*/ 1358901 h 1441451"/>
                <a:gd name="connsiteX394" fmla="*/ 266700 w 892174"/>
                <a:gd name="connsiteY394" fmla="*/ 1358901 h 1441451"/>
                <a:gd name="connsiteX395" fmla="*/ 263525 w 892174"/>
                <a:gd name="connsiteY395" fmla="*/ 1355726 h 1441451"/>
                <a:gd name="connsiteX396" fmla="*/ 260350 w 892174"/>
                <a:gd name="connsiteY396" fmla="*/ 1355726 h 1441451"/>
                <a:gd name="connsiteX397" fmla="*/ 238125 w 892174"/>
                <a:gd name="connsiteY397" fmla="*/ 1352551 h 1441451"/>
                <a:gd name="connsiteX398" fmla="*/ 231775 w 892174"/>
                <a:gd name="connsiteY398" fmla="*/ 1352551 h 1441451"/>
                <a:gd name="connsiteX399" fmla="*/ 187325 w 892174"/>
                <a:gd name="connsiteY399" fmla="*/ 1343026 h 1441451"/>
                <a:gd name="connsiteX400" fmla="*/ 158750 w 892174"/>
                <a:gd name="connsiteY400" fmla="*/ 1339851 h 1441451"/>
                <a:gd name="connsiteX401" fmla="*/ 155575 w 892174"/>
                <a:gd name="connsiteY401" fmla="*/ 1336676 h 1441451"/>
                <a:gd name="connsiteX402" fmla="*/ 152400 w 892174"/>
                <a:gd name="connsiteY402" fmla="*/ 1336676 h 1441451"/>
                <a:gd name="connsiteX403" fmla="*/ 142875 w 892174"/>
                <a:gd name="connsiteY403" fmla="*/ 1336676 h 1441451"/>
                <a:gd name="connsiteX404" fmla="*/ 114300 w 892174"/>
                <a:gd name="connsiteY404" fmla="*/ 1330326 h 1441451"/>
                <a:gd name="connsiteX405" fmla="*/ 92075 w 892174"/>
                <a:gd name="connsiteY405" fmla="*/ 1327151 h 1441451"/>
                <a:gd name="connsiteX406" fmla="*/ 88900 w 892174"/>
                <a:gd name="connsiteY406" fmla="*/ 1327151 h 1441451"/>
                <a:gd name="connsiteX407" fmla="*/ 79375 w 892174"/>
                <a:gd name="connsiteY407" fmla="*/ 1323976 h 1441451"/>
                <a:gd name="connsiteX408" fmla="*/ 73025 w 892174"/>
                <a:gd name="connsiteY408" fmla="*/ 1323976 h 1441451"/>
                <a:gd name="connsiteX409" fmla="*/ 34925 w 892174"/>
                <a:gd name="connsiteY409" fmla="*/ 1314451 h 1441451"/>
                <a:gd name="connsiteX410" fmla="*/ 12700 w 892174"/>
                <a:gd name="connsiteY410" fmla="*/ 1311276 h 1441451"/>
                <a:gd name="connsiteX411" fmla="*/ 0 w 892174"/>
                <a:gd name="connsiteY411" fmla="*/ 1308101 h 1441451"/>
                <a:gd name="connsiteX412" fmla="*/ 6350 w 892174"/>
                <a:gd name="connsiteY412" fmla="*/ 1276351 h 1441451"/>
                <a:gd name="connsiteX413" fmla="*/ 15875 w 892174"/>
                <a:gd name="connsiteY413" fmla="*/ 1222376 h 1441451"/>
                <a:gd name="connsiteX414" fmla="*/ 25400 w 892174"/>
                <a:gd name="connsiteY414" fmla="*/ 1181101 h 1441451"/>
                <a:gd name="connsiteX415" fmla="*/ 25400 w 892174"/>
                <a:gd name="connsiteY415" fmla="*/ 1174751 h 1441451"/>
                <a:gd name="connsiteX416" fmla="*/ 34925 w 892174"/>
                <a:gd name="connsiteY416" fmla="*/ 1120776 h 1441451"/>
                <a:gd name="connsiteX417" fmla="*/ 38100 w 892174"/>
                <a:gd name="connsiteY417" fmla="*/ 1111251 h 1441451"/>
                <a:gd name="connsiteX418" fmla="*/ 41275 w 892174"/>
                <a:gd name="connsiteY418" fmla="*/ 1098551 h 1441451"/>
                <a:gd name="connsiteX419" fmla="*/ 41275 w 892174"/>
                <a:gd name="connsiteY419" fmla="*/ 1092201 h 1441451"/>
                <a:gd name="connsiteX420" fmla="*/ 44450 w 892174"/>
                <a:gd name="connsiteY420" fmla="*/ 1076326 h 1441451"/>
                <a:gd name="connsiteX421" fmla="*/ 44450 w 892174"/>
                <a:gd name="connsiteY421" fmla="*/ 1073151 h 1441451"/>
                <a:gd name="connsiteX422" fmla="*/ 44450 w 892174"/>
                <a:gd name="connsiteY422" fmla="*/ 1069976 h 1441451"/>
                <a:gd name="connsiteX423" fmla="*/ 50800 w 892174"/>
                <a:gd name="connsiteY423" fmla="*/ 1047751 h 1441451"/>
                <a:gd name="connsiteX424" fmla="*/ 53975 w 892174"/>
                <a:gd name="connsiteY424" fmla="*/ 1028701 h 1441451"/>
                <a:gd name="connsiteX425" fmla="*/ 53975 w 892174"/>
                <a:gd name="connsiteY425" fmla="*/ 1022351 h 1441451"/>
                <a:gd name="connsiteX426" fmla="*/ 57150 w 892174"/>
                <a:gd name="connsiteY426" fmla="*/ 1012826 h 1441451"/>
                <a:gd name="connsiteX427" fmla="*/ 60325 w 892174"/>
                <a:gd name="connsiteY427" fmla="*/ 996951 h 1441451"/>
                <a:gd name="connsiteX428" fmla="*/ 60325 w 892174"/>
                <a:gd name="connsiteY428" fmla="*/ 993776 h 1441451"/>
                <a:gd name="connsiteX429" fmla="*/ 60325 w 892174"/>
                <a:gd name="connsiteY429" fmla="*/ 990601 h 1441451"/>
                <a:gd name="connsiteX430" fmla="*/ 60325 w 892174"/>
                <a:gd name="connsiteY430" fmla="*/ 987426 h 1441451"/>
                <a:gd name="connsiteX431" fmla="*/ 63500 w 892174"/>
                <a:gd name="connsiteY431" fmla="*/ 971551 h 1441451"/>
                <a:gd name="connsiteX432" fmla="*/ 63500 w 892174"/>
                <a:gd name="connsiteY432" fmla="*/ 965201 h 1441451"/>
                <a:gd name="connsiteX433" fmla="*/ 66675 w 892174"/>
                <a:gd name="connsiteY433" fmla="*/ 958851 h 1441451"/>
                <a:gd name="connsiteX434" fmla="*/ 73025 w 892174"/>
                <a:gd name="connsiteY434" fmla="*/ 955676 h 1441451"/>
                <a:gd name="connsiteX435" fmla="*/ 73026 w 892174"/>
                <a:gd name="connsiteY435" fmla="*/ 955676 h 1441451"/>
                <a:gd name="connsiteX436" fmla="*/ 73449 w 892174"/>
                <a:gd name="connsiteY436" fmla="*/ 954830 h 1441451"/>
                <a:gd name="connsiteX437" fmla="*/ 73449 w 892174"/>
                <a:gd name="connsiteY437" fmla="*/ 953656 h 1441451"/>
                <a:gd name="connsiteX438" fmla="*/ 74036 w 892174"/>
                <a:gd name="connsiteY438" fmla="*/ 953656 h 1441451"/>
                <a:gd name="connsiteX439" fmla="*/ 76201 w 892174"/>
                <a:gd name="connsiteY439" fmla="*/ 949326 h 1441451"/>
                <a:gd name="connsiteX440" fmla="*/ 82551 w 892174"/>
                <a:gd name="connsiteY440" fmla="*/ 936626 h 1441451"/>
                <a:gd name="connsiteX441" fmla="*/ 85726 w 892174"/>
                <a:gd name="connsiteY441" fmla="*/ 930276 h 1441451"/>
                <a:gd name="connsiteX442" fmla="*/ 85726 w 892174"/>
                <a:gd name="connsiteY442" fmla="*/ 927101 h 1441451"/>
                <a:gd name="connsiteX443" fmla="*/ 85726 w 892174"/>
                <a:gd name="connsiteY443" fmla="*/ 917576 h 1441451"/>
                <a:gd name="connsiteX444" fmla="*/ 95251 w 892174"/>
                <a:gd name="connsiteY444" fmla="*/ 908051 h 1441451"/>
                <a:gd name="connsiteX445" fmla="*/ 95250 w 892174"/>
                <a:gd name="connsiteY445" fmla="*/ 908051 h 1441451"/>
                <a:gd name="connsiteX446" fmla="*/ 95250 w 892174"/>
                <a:gd name="connsiteY446" fmla="*/ 904876 h 1441451"/>
                <a:gd name="connsiteX447" fmla="*/ 95250 w 892174"/>
                <a:gd name="connsiteY447" fmla="*/ 901701 h 1441451"/>
                <a:gd name="connsiteX448" fmla="*/ 85725 w 892174"/>
                <a:gd name="connsiteY448" fmla="*/ 889001 h 1441451"/>
                <a:gd name="connsiteX449" fmla="*/ 85725 w 892174"/>
                <a:gd name="connsiteY449" fmla="*/ 885826 h 1441451"/>
                <a:gd name="connsiteX450" fmla="*/ 66675 w 892174"/>
                <a:gd name="connsiteY450" fmla="*/ 879476 h 1441451"/>
                <a:gd name="connsiteX451" fmla="*/ 66675 w 892174"/>
                <a:gd name="connsiteY451" fmla="*/ 882651 h 1441451"/>
                <a:gd name="connsiteX452" fmla="*/ 63500 w 892174"/>
                <a:gd name="connsiteY452" fmla="*/ 882651 h 1441451"/>
                <a:gd name="connsiteX453" fmla="*/ 63500 w 892174"/>
                <a:gd name="connsiteY453" fmla="*/ 879476 h 1441451"/>
                <a:gd name="connsiteX454" fmla="*/ 60325 w 892174"/>
                <a:gd name="connsiteY454" fmla="*/ 879476 h 1441451"/>
                <a:gd name="connsiteX455" fmla="*/ 57150 w 892174"/>
                <a:gd name="connsiteY455" fmla="*/ 876301 h 1441451"/>
                <a:gd name="connsiteX456" fmla="*/ 57150 w 892174"/>
                <a:gd name="connsiteY456" fmla="*/ 873126 h 1441451"/>
                <a:gd name="connsiteX457" fmla="*/ 53975 w 892174"/>
                <a:gd name="connsiteY457" fmla="*/ 873126 h 1441451"/>
                <a:gd name="connsiteX458" fmla="*/ 53975 w 892174"/>
                <a:gd name="connsiteY458" fmla="*/ 869951 h 1441451"/>
                <a:gd name="connsiteX459" fmla="*/ 57150 w 892174"/>
                <a:gd name="connsiteY459" fmla="*/ 869951 h 1441451"/>
                <a:gd name="connsiteX460" fmla="*/ 60325 w 892174"/>
                <a:gd name="connsiteY460" fmla="*/ 869951 h 1441451"/>
                <a:gd name="connsiteX461" fmla="*/ 60325 w 892174"/>
                <a:gd name="connsiteY461" fmla="*/ 866776 h 1441451"/>
                <a:gd name="connsiteX462" fmla="*/ 60325 w 892174"/>
                <a:gd name="connsiteY462" fmla="*/ 863601 h 1441451"/>
                <a:gd name="connsiteX463" fmla="*/ 60325 w 892174"/>
                <a:gd name="connsiteY463" fmla="*/ 850901 h 1441451"/>
                <a:gd name="connsiteX464" fmla="*/ 63500 w 892174"/>
                <a:gd name="connsiteY464" fmla="*/ 838201 h 1441451"/>
                <a:gd name="connsiteX465" fmla="*/ 63500 w 892174"/>
                <a:gd name="connsiteY465" fmla="*/ 835026 h 1441451"/>
                <a:gd name="connsiteX466" fmla="*/ 66675 w 892174"/>
                <a:gd name="connsiteY466" fmla="*/ 831851 h 1441451"/>
                <a:gd name="connsiteX467" fmla="*/ 69850 w 892174"/>
                <a:gd name="connsiteY467" fmla="*/ 828676 h 1441451"/>
                <a:gd name="connsiteX468" fmla="*/ 73025 w 892174"/>
                <a:gd name="connsiteY468" fmla="*/ 828676 h 1441451"/>
                <a:gd name="connsiteX469" fmla="*/ 76200 w 892174"/>
                <a:gd name="connsiteY469" fmla="*/ 828676 h 1441451"/>
                <a:gd name="connsiteX470" fmla="*/ 79375 w 892174"/>
                <a:gd name="connsiteY470" fmla="*/ 819151 h 1441451"/>
                <a:gd name="connsiteX471" fmla="*/ 79375 w 892174"/>
                <a:gd name="connsiteY471" fmla="*/ 815976 h 1441451"/>
                <a:gd name="connsiteX472" fmla="*/ 85725 w 892174"/>
                <a:gd name="connsiteY472" fmla="*/ 806451 h 1441451"/>
                <a:gd name="connsiteX473" fmla="*/ 92075 w 892174"/>
                <a:gd name="connsiteY473" fmla="*/ 796926 h 1441451"/>
                <a:gd name="connsiteX474" fmla="*/ 114300 w 892174"/>
                <a:gd name="connsiteY474" fmla="*/ 784226 h 1441451"/>
                <a:gd name="connsiteX475" fmla="*/ 117475 w 892174"/>
                <a:gd name="connsiteY475" fmla="*/ 777876 h 1441451"/>
                <a:gd name="connsiteX476" fmla="*/ 123825 w 892174"/>
                <a:gd name="connsiteY476" fmla="*/ 771526 h 1441451"/>
                <a:gd name="connsiteX477" fmla="*/ 127000 w 892174"/>
                <a:gd name="connsiteY477" fmla="*/ 768351 h 1441451"/>
                <a:gd name="connsiteX478" fmla="*/ 130175 w 892174"/>
                <a:gd name="connsiteY478" fmla="*/ 762001 h 1441451"/>
                <a:gd name="connsiteX479" fmla="*/ 130175 w 892174"/>
                <a:gd name="connsiteY479" fmla="*/ 755651 h 1441451"/>
                <a:gd name="connsiteX480" fmla="*/ 133350 w 892174"/>
                <a:gd name="connsiteY480" fmla="*/ 742951 h 1441451"/>
                <a:gd name="connsiteX481" fmla="*/ 136525 w 892174"/>
                <a:gd name="connsiteY481" fmla="*/ 739776 h 1441451"/>
                <a:gd name="connsiteX482" fmla="*/ 139700 w 892174"/>
                <a:gd name="connsiteY482" fmla="*/ 739776 h 1441451"/>
                <a:gd name="connsiteX483" fmla="*/ 142875 w 892174"/>
                <a:gd name="connsiteY483" fmla="*/ 736601 h 1441451"/>
                <a:gd name="connsiteX484" fmla="*/ 142875 w 892174"/>
                <a:gd name="connsiteY484" fmla="*/ 733426 h 1441451"/>
                <a:gd name="connsiteX485" fmla="*/ 142875 w 892174"/>
                <a:gd name="connsiteY485" fmla="*/ 730251 h 1441451"/>
                <a:gd name="connsiteX486" fmla="*/ 146050 w 892174"/>
                <a:gd name="connsiteY486" fmla="*/ 730251 h 1441451"/>
                <a:gd name="connsiteX487" fmla="*/ 152400 w 892174"/>
                <a:gd name="connsiteY487" fmla="*/ 727076 h 1441451"/>
                <a:gd name="connsiteX488" fmla="*/ 152400 w 892174"/>
                <a:gd name="connsiteY488" fmla="*/ 723901 h 1441451"/>
                <a:gd name="connsiteX489" fmla="*/ 155575 w 892174"/>
                <a:gd name="connsiteY489" fmla="*/ 717551 h 1441451"/>
                <a:gd name="connsiteX490" fmla="*/ 155575 w 892174"/>
                <a:gd name="connsiteY490" fmla="*/ 711201 h 1441451"/>
                <a:gd name="connsiteX491" fmla="*/ 158750 w 892174"/>
                <a:gd name="connsiteY491" fmla="*/ 708026 h 1441451"/>
                <a:gd name="connsiteX492" fmla="*/ 158750 w 892174"/>
                <a:gd name="connsiteY492" fmla="*/ 704851 h 1441451"/>
                <a:gd name="connsiteX493" fmla="*/ 161925 w 892174"/>
                <a:gd name="connsiteY493" fmla="*/ 701676 h 1441451"/>
                <a:gd name="connsiteX494" fmla="*/ 165101 w 892174"/>
                <a:gd name="connsiteY494" fmla="*/ 703264 h 1441451"/>
                <a:gd name="connsiteX495" fmla="*/ 165101 w 892174"/>
                <a:gd name="connsiteY495" fmla="*/ 703007 h 1441451"/>
                <a:gd name="connsiteX496" fmla="*/ 165918 w 892174"/>
                <a:gd name="connsiteY496" fmla="*/ 703007 h 1441451"/>
                <a:gd name="connsiteX497" fmla="*/ 161925 w 892174"/>
                <a:gd name="connsiteY497" fmla="*/ 701676 h 1441451"/>
                <a:gd name="connsiteX498" fmla="*/ 165100 w 892174"/>
                <a:gd name="connsiteY498" fmla="*/ 701676 h 1441451"/>
                <a:gd name="connsiteX499" fmla="*/ 165100 w 892174"/>
                <a:gd name="connsiteY499" fmla="*/ 698501 h 1441451"/>
                <a:gd name="connsiteX500" fmla="*/ 165100 w 892174"/>
                <a:gd name="connsiteY500" fmla="*/ 692151 h 1441451"/>
                <a:gd name="connsiteX501" fmla="*/ 180975 w 892174"/>
                <a:gd name="connsiteY501" fmla="*/ 673101 h 1441451"/>
                <a:gd name="connsiteX502" fmla="*/ 193675 w 892174"/>
                <a:gd name="connsiteY502" fmla="*/ 654051 h 1441451"/>
                <a:gd name="connsiteX503" fmla="*/ 200025 w 892174"/>
                <a:gd name="connsiteY503" fmla="*/ 650876 h 1441451"/>
                <a:gd name="connsiteX504" fmla="*/ 200025 w 892174"/>
                <a:gd name="connsiteY504" fmla="*/ 647701 h 1441451"/>
                <a:gd name="connsiteX505" fmla="*/ 203200 w 892174"/>
                <a:gd name="connsiteY505" fmla="*/ 647701 h 1441451"/>
                <a:gd name="connsiteX506" fmla="*/ 203200 w 892174"/>
                <a:gd name="connsiteY506" fmla="*/ 644526 h 1441451"/>
                <a:gd name="connsiteX507" fmla="*/ 203200 w 892174"/>
                <a:gd name="connsiteY507" fmla="*/ 641351 h 1441451"/>
                <a:gd name="connsiteX508" fmla="*/ 203200 w 892174"/>
                <a:gd name="connsiteY508" fmla="*/ 635001 h 1441451"/>
                <a:gd name="connsiteX509" fmla="*/ 200025 w 892174"/>
                <a:gd name="connsiteY509" fmla="*/ 631826 h 1441451"/>
                <a:gd name="connsiteX510" fmla="*/ 200025 w 892174"/>
                <a:gd name="connsiteY510" fmla="*/ 615951 h 1441451"/>
                <a:gd name="connsiteX511" fmla="*/ 196850 w 892174"/>
                <a:gd name="connsiteY511" fmla="*/ 615951 h 1441451"/>
                <a:gd name="connsiteX512" fmla="*/ 193675 w 892174"/>
                <a:gd name="connsiteY512" fmla="*/ 609601 h 1441451"/>
                <a:gd name="connsiteX513" fmla="*/ 177800 w 892174"/>
                <a:gd name="connsiteY513" fmla="*/ 596901 h 1441451"/>
                <a:gd name="connsiteX514" fmla="*/ 174625 w 892174"/>
                <a:gd name="connsiteY514" fmla="*/ 596901 h 1441451"/>
                <a:gd name="connsiteX515" fmla="*/ 171450 w 892174"/>
                <a:gd name="connsiteY515" fmla="*/ 596901 h 1441451"/>
                <a:gd name="connsiteX516" fmla="*/ 168275 w 892174"/>
                <a:gd name="connsiteY516" fmla="*/ 596901 h 1441451"/>
                <a:gd name="connsiteX517" fmla="*/ 168275 w 892174"/>
                <a:gd name="connsiteY517" fmla="*/ 590551 h 1441451"/>
                <a:gd name="connsiteX518" fmla="*/ 171450 w 892174"/>
                <a:gd name="connsiteY518" fmla="*/ 590551 h 1441451"/>
                <a:gd name="connsiteX519" fmla="*/ 171450 w 892174"/>
                <a:gd name="connsiteY519" fmla="*/ 590550 h 1441451"/>
                <a:gd name="connsiteX520" fmla="*/ 168275 w 892174"/>
                <a:gd name="connsiteY520" fmla="*/ 590550 h 1441451"/>
                <a:gd name="connsiteX521" fmla="*/ 165100 w 892174"/>
                <a:gd name="connsiteY521" fmla="*/ 587375 h 1441451"/>
                <a:gd name="connsiteX522" fmla="*/ 165100 w 892174"/>
                <a:gd name="connsiteY522" fmla="*/ 584200 h 1441451"/>
                <a:gd name="connsiteX523" fmla="*/ 161925 w 892174"/>
                <a:gd name="connsiteY523" fmla="*/ 581025 h 1441451"/>
                <a:gd name="connsiteX524" fmla="*/ 161925 w 892174"/>
                <a:gd name="connsiteY524" fmla="*/ 577850 h 1441451"/>
                <a:gd name="connsiteX525" fmla="*/ 158750 w 892174"/>
                <a:gd name="connsiteY525" fmla="*/ 571500 h 1441451"/>
                <a:gd name="connsiteX526" fmla="*/ 158750 w 892174"/>
                <a:gd name="connsiteY526" fmla="*/ 561975 h 1441451"/>
                <a:gd name="connsiteX527" fmla="*/ 155575 w 892174"/>
                <a:gd name="connsiteY527" fmla="*/ 561975 h 1441451"/>
                <a:gd name="connsiteX528" fmla="*/ 155575 w 892174"/>
                <a:gd name="connsiteY528" fmla="*/ 558800 h 1441451"/>
                <a:gd name="connsiteX529" fmla="*/ 155575 w 892174"/>
                <a:gd name="connsiteY529" fmla="*/ 549275 h 1441451"/>
                <a:gd name="connsiteX530" fmla="*/ 155575 w 892174"/>
                <a:gd name="connsiteY530" fmla="*/ 546100 h 1441451"/>
                <a:gd name="connsiteX531" fmla="*/ 152400 w 892174"/>
                <a:gd name="connsiteY531" fmla="*/ 546100 h 1441451"/>
                <a:gd name="connsiteX532" fmla="*/ 155575 w 892174"/>
                <a:gd name="connsiteY532" fmla="*/ 539750 h 1441451"/>
                <a:gd name="connsiteX533" fmla="*/ 161925 w 892174"/>
                <a:gd name="connsiteY533" fmla="*/ 530225 h 1441451"/>
                <a:gd name="connsiteX534" fmla="*/ 161925 w 892174"/>
                <a:gd name="connsiteY534" fmla="*/ 520700 h 1441451"/>
                <a:gd name="connsiteX535" fmla="*/ 158750 w 892174"/>
                <a:gd name="connsiteY535" fmla="*/ 514350 h 1441451"/>
                <a:gd name="connsiteX536" fmla="*/ 158750 w 892174"/>
                <a:gd name="connsiteY536" fmla="*/ 511175 h 1441451"/>
                <a:gd name="connsiteX537" fmla="*/ 158750 w 892174"/>
                <a:gd name="connsiteY537" fmla="*/ 508000 h 1441451"/>
                <a:gd name="connsiteX538" fmla="*/ 155575 w 892174"/>
                <a:gd name="connsiteY538" fmla="*/ 498475 h 1441451"/>
                <a:gd name="connsiteX539" fmla="*/ 152400 w 892174"/>
                <a:gd name="connsiteY539" fmla="*/ 492125 h 1441451"/>
                <a:gd name="connsiteX540" fmla="*/ 152400 w 892174"/>
                <a:gd name="connsiteY540" fmla="*/ 485775 h 1441451"/>
                <a:gd name="connsiteX541" fmla="*/ 152400 w 892174"/>
                <a:gd name="connsiteY541" fmla="*/ 482600 h 1441451"/>
                <a:gd name="connsiteX542" fmla="*/ 155575 w 892174"/>
                <a:gd name="connsiteY542" fmla="*/ 479425 h 1441451"/>
                <a:gd name="connsiteX543" fmla="*/ 155575 w 892174"/>
                <a:gd name="connsiteY543" fmla="*/ 476250 h 1441451"/>
                <a:gd name="connsiteX544" fmla="*/ 158750 w 892174"/>
                <a:gd name="connsiteY544" fmla="*/ 463550 h 1441451"/>
                <a:gd name="connsiteX545" fmla="*/ 158750 w 892174"/>
                <a:gd name="connsiteY545" fmla="*/ 457200 h 1441451"/>
                <a:gd name="connsiteX546" fmla="*/ 158750 w 892174"/>
                <a:gd name="connsiteY546" fmla="*/ 454025 h 1441451"/>
                <a:gd name="connsiteX547" fmla="*/ 161925 w 892174"/>
                <a:gd name="connsiteY547" fmla="*/ 441325 h 1441451"/>
                <a:gd name="connsiteX548" fmla="*/ 168275 w 892174"/>
                <a:gd name="connsiteY548" fmla="*/ 403225 h 1441451"/>
                <a:gd name="connsiteX549" fmla="*/ 171450 w 892174"/>
                <a:gd name="connsiteY549" fmla="*/ 393700 h 1441451"/>
                <a:gd name="connsiteX550" fmla="*/ 171450 w 892174"/>
                <a:gd name="connsiteY550" fmla="*/ 390525 h 1441451"/>
                <a:gd name="connsiteX551" fmla="*/ 174625 w 892174"/>
                <a:gd name="connsiteY551" fmla="*/ 381000 h 1441451"/>
                <a:gd name="connsiteX552" fmla="*/ 177800 w 892174"/>
                <a:gd name="connsiteY552" fmla="*/ 352425 h 1441451"/>
                <a:gd name="connsiteX553" fmla="*/ 180975 w 892174"/>
                <a:gd name="connsiteY553" fmla="*/ 346075 h 1441451"/>
                <a:gd name="connsiteX554" fmla="*/ 180975 w 892174"/>
                <a:gd name="connsiteY554" fmla="*/ 339725 h 1441451"/>
                <a:gd name="connsiteX555" fmla="*/ 184150 w 892174"/>
                <a:gd name="connsiteY555" fmla="*/ 320675 h 1441451"/>
                <a:gd name="connsiteX556" fmla="*/ 187325 w 892174"/>
                <a:gd name="connsiteY556" fmla="*/ 311150 h 1441451"/>
                <a:gd name="connsiteX557" fmla="*/ 187325 w 892174"/>
                <a:gd name="connsiteY557" fmla="*/ 304800 h 1441451"/>
                <a:gd name="connsiteX558" fmla="*/ 187325 w 892174"/>
                <a:gd name="connsiteY558" fmla="*/ 301625 h 1441451"/>
                <a:gd name="connsiteX559" fmla="*/ 190500 w 892174"/>
                <a:gd name="connsiteY559" fmla="*/ 301625 h 1441451"/>
                <a:gd name="connsiteX560" fmla="*/ 193675 w 892174"/>
                <a:gd name="connsiteY560" fmla="*/ 279400 h 1441451"/>
                <a:gd name="connsiteX561" fmla="*/ 193675 w 892174"/>
                <a:gd name="connsiteY561" fmla="*/ 276225 h 1441451"/>
                <a:gd name="connsiteX562" fmla="*/ 196850 w 892174"/>
                <a:gd name="connsiteY562" fmla="*/ 263525 h 1441451"/>
                <a:gd name="connsiteX563" fmla="*/ 200025 w 892174"/>
                <a:gd name="connsiteY563" fmla="*/ 238125 h 1441451"/>
                <a:gd name="connsiteX564" fmla="*/ 203200 w 892174"/>
                <a:gd name="connsiteY564" fmla="*/ 225425 h 1441451"/>
                <a:gd name="connsiteX565" fmla="*/ 206375 w 892174"/>
                <a:gd name="connsiteY565" fmla="*/ 209550 h 1441451"/>
                <a:gd name="connsiteX566" fmla="*/ 206375 w 892174"/>
                <a:gd name="connsiteY566" fmla="*/ 203200 h 1441451"/>
                <a:gd name="connsiteX567" fmla="*/ 209550 w 892174"/>
                <a:gd name="connsiteY567" fmla="*/ 190500 h 1441451"/>
                <a:gd name="connsiteX568" fmla="*/ 209550 w 892174"/>
                <a:gd name="connsiteY568" fmla="*/ 187325 h 1441451"/>
                <a:gd name="connsiteX569" fmla="*/ 212725 w 892174"/>
                <a:gd name="connsiteY569" fmla="*/ 174625 h 1441451"/>
                <a:gd name="connsiteX570" fmla="*/ 212725 w 892174"/>
                <a:gd name="connsiteY570" fmla="*/ 171450 h 1441451"/>
                <a:gd name="connsiteX571" fmla="*/ 215900 w 892174"/>
                <a:gd name="connsiteY571" fmla="*/ 161925 h 1441451"/>
                <a:gd name="connsiteX572" fmla="*/ 215900 w 892174"/>
                <a:gd name="connsiteY572" fmla="*/ 158750 h 1441451"/>
                <a:gd name="connsiteX573" fmla="*/ 219075 w 892174"/>
                <a:gd name="connsiteY573" fmla="*/ 149225 h 1441451"/>
                <a:gd name="connsiteX574" fmla="*/ 225425 w 892174"/>
                <a:gd name="connsiteY574" fmla="*/ 104775 h 1441451"/>
                <a:gd name="connsiteX575" fmla="*/ 228600 w 892174"/>
                <a:gd name="connsiteY575" fmla="*/ 101600 h 1441451"/>
                <a:gd name="connsiteX576" fmla="*/ 228600 w 892174"/>
                <a:gd name="connsiteY576" fmla="*/ 92075 h 1441451"/>
                <a:gd name="connsiteX577" fmla="*/ 231775 w 892174"/>
                <a:gd name="connsiteY577" fmla="*/ 76200 h 1441451"/>
                <a:gd name="connsiteX578" fmla="*/ 238125 w 892174"/>
                <a:gd name="connsiteY578" fmla="*/ 44450 h 1441451"/>
                <a:gd name="connsiteX579" fmla="*/ 241300 w 892174"/>
                <a:gd name="connsiteY579" fmla="*/ 31750 h 1441451"/>
                <a:gd name="connsiteX580" fmla="*/ 241300 w 892174"/>
                <a:gd name="connsiteY580" fmla="*/ 25400 h 1441451"/>
                <a:gd name="connsiteX581" fmla="*/ 241300 w 892174"/>
                <a:gd name="connsiteY581" fmla="*/ 22225 h 1441451"/>
                <a:gd name="connsiteX582" fmla="*/ 244475 w 892174"/>
                <a:gd name="connsiteY582" fmla="*/ 12700 h 1441451"/>
                <a:gd name="connsiteX583" fmla="*/ 247650 w 892174"/>
                <a:gd name="connsiteY583" fmla="*/ 3175 h 1441451"/>
                <a:gd name="connsiteX584" fmla="*/ 247650 w 892174"/>
                <a:gd name="connsiteY584" fmla="*/ 0 h 1441451"/>
                <a:gd name="connsiteX0" fmla="*/ 831850 w 892174"/>
                <a:gd name="connsiteY0" fmla="*/ 1346201 h 1441451"/>
                <a:gd name="connsiteX1" fmla="*/ 828675 w 892174"/>
                <a:gd name="connsiteY1" fmla="*/ 1346201 h 1441451"/>
                <a:gd name="connsiteX2" fmla="*/ 831850 w 892174"/>
                <a:gd name="connsiteY2" fmla="*/ 1346201 h 1441451"/>
                <a:gd name="connsiteX3" fmla="*/ 177800 w 892174"/>
                <a:gd name="connsiteY3" fmla="*/ 584200 h 1441451"/>
                <a:gd name="connsiteX4" fmla="*/ 174625 w 892174"/>
                <a:gd name="connsiteY4" fmla="*/ 587375 h 1441451"/>
                <a:gd name="connsiteX5" fmla="*/ 171450 w 892174"/>
                <a:gd name="connsiteY5" fmla="*/ 587375 h 1441451"/>
                <a:gd name="connsiteX6" fmla="*/ 171450 w 892174"/>
                <a:gd name="connsiteY6" fmla="*/ 587376 h 1441451"/>
                <a:gd name="connsiteX7" fmla="*/ 174625 w 892174"/>
                <a:gd name="connsiteY7" fmla="*/ 587376 h 1441451"/>
                <a:gd name="connsiteX8" fmla="*/ 177800 w 892174"/>
                <a:gd name="connsiteY8" fmla="*/ 587376 h 1441451"/>
                <a:gd name="connsiteX9" fmla="*/ 177800 w 892174"/>
                <a:gd name="connsiteY9" fmla="*/ 584201 h 1441451"/>
                <a:gd name="connsiteX10" fmla="*/ 177800 w 892174"/>
                <a:gd name="connsiteY10" fmla="*/ 584200 h 1441451"/>
                <a:gd name="connsiteX11" fmla="*/ 174625 w 892174"/>
                <a:gd name="connsiteY11" fmla="*/ 574675 h 1441451"/>
                <a:gd name="connsiteX12" fmla="*/ 174625 w 892174"/>
                <a:gd name="connsiteY12" fmla="*/ 581025 h 1441451"/>
                <a:gd name="connsiteX13" fmla="*/ 177800 w 892174"/>
                <a:gd name="connsiteY13" fmla="*/ 581025 h 1441451"/>
                <a:gd name="connsiteX14" fmla="*/ 177800 w 892174"/>
                <a:gd name="connsiteY14" fmla="*/ 574675 h 1441451"/>
                <a:gd name="connsiteX15" fmla="*/ 174625 w 892174"/>
                <a:gd name="connsiteY15" fmla="*/ 574675 h 1441451"/>
                <a:gd name="connsiteX16" fmla="*/ 177800 w 892174"/>
                <a:gd name="connsiteY16" fmla="*/ 571500 h 1441451"/>
                <a:gd name="connsiteX17" fmla="*/ 177800 w 892174"/>
                <a:gd name="connsiteY17" fmla="*/ 571501 h 1441451"/>
                <a:gd name="connsiteX18" fmla="*/ 177878 w 892174"/>
                <a:gd name="connsiteY18" fmla="*/ 571501 h 1441451"/>
                <a:gd name="connsiteX19" fmla="*/ 177878 w 892174"/>
                <a:gd name="connsiteY19" fmla="*/ 571500 h 1441451"/>
                <a:gd name="connsiteX20" fmla="*/ 177800 w 892174"/>
                <a:gd name="connsiteY20" fmla="*/ 571500 h 1441451"/>
                <a:gd name="connsiteX21" fmla="*/ 247650 w 892174"/>
                <a:gd name="connsiteY21" fmla="*/ 0 h 1441451"/>
                <a:gd name="connsiteX22" fmla="*/ 368300 w 892174"/>
                <a:gd name="connsiteY22" fmla="*/ 22225 h 1441451"/>
                <a:gd name="connsiteX23" fmla="*/ 368300 w 892174"/>
                <a:gd name="connsiteY23" fmla="*/ 28575 h 1441451"/>
                <a:gd name="connsiteX24" fmla="*/ 368300 w 892174"/>
                <a:gd name="connsiteY24" fmla="*/ 31750 h 1441451"/>
                <a:gd name="connsiteX25" fmla="*/ 361950 w 892174"/>
                <a:gd name="connsiteY25" fmla="*/ 60325 h 1441451"/>
                <a:gd name="connsiteX26" fmla="*/ 358775 w 892174"/>
                <a:gd name="connsiteY26" fmla="*/ 76200 h 1441451"/>
                <a:gd name="connsiteX27" fmla="*/ 355600 w 892174"/>
                <a:gd name="connsiteY27" fmla="*/ 101600 h 1441451"/>
                <a:gd name="connsiteX28" fmla="*/ 352425 w 892174"/>
                <a:gd name="connsiteY28" fmla="*/ 114300 h 1441451"/>
                <a:gd name="connsiteX29" fmla="*/ 352425 w 892174"/>
                <a:gd name="connsiteY29" fmla="*/ 123825 h 1441451"/>
                <a:gd name="connsiteX30" fmla="*/ 342900 w 892174"/>
                <a:gd name="connsiteY30" fmla="*/ 165100 h 1441451"/>
                <a:gd name="connsiteX31" fmla="*/ 342900 w 892174"/>
                <a:gd name="connsiteY31" fmla="*/ 171450 h 1441451"/>
                <a:gd name="connsiteX32" fmla="*/ 342900 w 892174"/>
                <a:gd name="connsiteY32" fmla="*/ 174625 h 1441451"/>
                <a:gd name="connsiteX33" fmla="*/ 342900 w 892174"/>
                <a:gd name="connsiteY33" fmla="*/ 184150 h 1441451"/>
                <a:gd name="connsiteX34" fmla="*/ 339725 w 892174"/>
                <a:gd name="connsiteY34" fmla="*/ 184150 h 1441451"/>
                <a:gd name="connsiteX35" fmla="*/ 339725 w 892174"/>
                <a:gd name="connsiteY35" fmla="*/ 187325 h 1441451"/>
                <a:gd name="connsiteX36" fmla="*/ 339725 w 892174"/>
                <a:gd name="connsiteY36" fmla="*/ 190500 h 1441451"/>
                <a:gd name="connsiteX37" fmla="*/ 336550 w 892174"/>
                <a:gd name="connsiteY37" fmla="*/ 206375 h 1441451"/>
                <a:gd name="connsiteX38" fmla="*/ 336550 w 892174"/>
                <a:gd name="connsiteY38" fmla="*/ 209550 h 1441451"/>
                <a:gd name="connsiteX39" fmla="*/ 339725 w 892174"/>
                <a:gd name="connsiteY39" fmla="*/ 212725 h 1441451"/>
                <a:gd name="connsiteX40" fmla="*/ 339725 w 892174"/>
                <a:gd name="connsiteY40" fmla="*/ 215900 h 1441451"/>
                <a:gd name="connsiteX41" fmla="*/ 349250 w 892174"/>
                <a:gd name="connsiteY41" fmla="*/ 234950 h 1441451"/>
                <a:gd name="connsiteX42" fmla="*/ 355600 w 892174"/>
                <a:gd name="connsiteY42" fmla="*/ 257175 h 1441451"/>
                <a:gd name="connsiteX43" fmla="*/ 358775 w 892174"/>
                <a:gd name="connsiteY43" fmla="*/ 257175 h 1441451"/>
                <a:gd name="connsiteX44" fmla="*/ 361950 w 892174"/>
                <a:gd name="connsiteY44" fmla="*/ 257175 h 1441451"/>
                <a:gd name="connsiteX45" fmla="*/ 361950 w 892174"/>
                <a:gd name="connsiteY45" fmla="*/ 260350 h 1441451"/>
                <a:gd name="connsiteX46" fmla="*/ 368300 w 892174"/>
                <a:gd name="connsiteY46" fmla="*/ 269875 h 1441451"/>
                <a:gd name="connsiteX47" fmla="*/ 371475 w 892174"/>
                <a:gd name="connsiteY47" fmla="*/ 285750 h 1441451"/>
                <a:gd name="connsiteX48" fmla="*/ 368300 w 892174"/>
                <a:gd name="connsiteY48" fmla="*/ 288925 h 1441451"/>
                <a:gd name="connsiteX49" fmla="*/ 365125 w 892174"/>
                <a:gd name="connsiteY49" fmla="*/ 292100 h 1441451"/>
                <a:gd name="connsiteX50" fmla="*/ 361950 w 892174"/>
                <a:gd name="connsiteY50" fmla="*/ 301625 h 1441451"/>
                <a:gd name="connsiteX51" fmla="*/ 365125 w 892174"/>
                <a:gd name="connsiteY51" fmla="*/ 311150 h 1441451"/>
                <a:gd name="connsiteX52" fmla="*/ 368300 w 892174"/>
                <a:gd name="connsiteY52" fmla="*/ 311150 h 1441451"/>
                <a:gd name="connsiteX53" fmla="*/ 374650 w 892174"/>
                <a:gd name="connsiteY53" fmla="*/ 314325 h 1441451"/>
                <a:gd name="connsiteX54" fmla="*/ 371475 w 892174"/>
                <a:gd name="connsiteY54" fmla="*/ 317500 h 1441451"/>
                <a:gd name="connsiteX55" fmla="*/ 365125 w 892174"/>
                <a:gd name="connsiteY55" fmla="*/ 317500 h 1441451"/>
                <a:gd name="connsiteX56" fmla="*/ 361950 w 892174"/>
                <a:gd name="connsiteY56" fmla="*/ 317500 h 1441451"/>
                <a:gd name="connsiteX57" fmla="*/ 355600 w 892174"/>
                <a:gd name="connsiteY57" fmla="*/ 317500 h 1441451"/>
                <a:gd name="connsiteX58" fmla="*/ 355600 w 892174"/>
                <a:gd name="connsiteY58" fmla="*/ 320675 h 1441451"/>
                <a:gd name="connsiteX59" fmla="*/ 358775 w 892174"/>
                <a:gd name="connsiteY59" fmla="*/ 320675 h 1441451"/>
                <a:gd name="connsiteX60" fmla="*/ 365125 w 892174"/>
                <a:gd name="connsiteY60" fmla="*/ 323850 h 1441451"/>
                <a:gd name="connsiteX61" fmla="*/ 374650 w 892174"/>
                <a:gd name="connsiteY61" fmla="*/ 333375 h 1441451"/>
                <a:gd name="connsiteX62" fmla="*/ 377825 w 892174"/>
                <a:gd name="connsiteY62" fmla="*/ 336550 h 1441451"/>
                <a:gd name="connsiteX63" fmla="*/ 377825 w 892174"/>
                <a:gd name="connsiteY63" fmla="*/ 342900 h 1441451"/>
                <a:gd name="connsiteX64" fmla="*/ 381000 w 892174"/>
                <a:gd name="connsiteY64" fmla="*/ 342900 h 1441451"/>
                <a:gd name="connsiteX65" fmla="*/ 381000 w 892174"/>
                <a:gd name="connsiteY65" fmla="*/ 346075 h 1441451"/>
                <a:gd name="connsiteX66" fmla="*/ 381000 w 892174"/>
                <a:gd name="connsiteY66" fmla="*/ 349250 h 1441451"/>
                <a:gd name="connsiteX67" fmla="*/ 384175 w 892174"/>
                <a:gd name="connsiteY67" fmla="*/ 352425 h 1441451"/>
                <a:gd name="connsiteX68" fmla="*/ 396875 w 892174"/>
                <a:gd name="connsiteY68" fmla="*/ 358775 h 1441451"/>
                <a:gd name="connsiteX69" fmla="*/ 403225 w 892174"/>
                <a:gd name="connsiteY69" fmla="*/ 358775 h 1441451"/>
                <a:gd name="connsiteX70" fmla="*/ 406400 w 892174"/>
                <a:gd name="connsiteY70" fmla="*/ 361950 h 1441451"/>
                <a:gd name="connsiteX71" fmla="*/ 409575 w 892174"/>
                <a:gd name="connsiteY71" fmla="*/ 368300 h 1441451"/>
                <a:gd name="connsiteX72" fmla="*/ 409575 w 892174"/>
                <a:gd name="connsiteY72" fmla="*/ 371475 h 1441451"/>
                <a:gd name="connsiteX73" fmla="*/ 406400 w 892174"/>
                <a:gd name="connsiteY73" fmla="*/ 371475 h 1441451"/>
                <a:gd name="connsiteX74" fmla="*/ 406400 w 892174"/>
                <a:gd name="connsiteY74" fmla="*/ 374650 h 1441451"/>
                <a:gd name="connsiteX75" fmla="*/ 409575 w 892174"/>
                <a:gd name="connsiteY75" fmla="*/ 377825 h 1441451"/>
                <a:gd name="connsiteX76" fmla="*/ 412750 w 892174"/>
                <a:gd name="connsiteY76" fmla="*/ 377825 h 1441451"/>
                <a:gd name="connsiteX77" fmla="*/ 419100 w 892174"/>
                <a:gd name="connsiteY77" fmla="*/ 387350 h 1441451"/>
                <a:gd name="connsiteX78" fmla="*/ 425450 w 892174"/>
                <a:gd name="connsiteY78" fmla="*/ 403225 h 1441451"/>
                <a:gd name="connsiteX79" fmla="*/ 431800 w 892174"/>
                <a:gd name="connsiteY79" fmla="*/ 422275 h 1441451"/>
                <a:gd name="connsiteX80" fmla="*/ 434975 w 892174"/>
                <a:gd name="connsiteY80" fmla="*/ 422275 h 1441451"/>
                <a:gd name="connsiteX81" fmla="*/ 441325 w 892174"/>
                <a:gd name="connsiteY81" fmla="*/ 428625 h 1441451"/>
                <a:gd name="connsiteX82" fmla="*/ 441325 w 892174"/>
                <a:gd name="connsiteY82" fmla="*/ 431800 h 1441451"/>
                <a:gd name="connsiteX83" fmla="*/ 444500 w 892174"/>
                <a:gd name="connsiteY83" fmla="*/ 438150 h 1441451"/>
                <a:gd name="connsiteX84" fmla="*/ 441325 w 892174"/>
                <a:gd name="connsiteY84" fmla="*/ 444500 h 1441451"/>
                <a:gd name="connsiteX85" fmla="*/ 444500 w 892174"/>
                <a:gd name="connsiteY85" fmla="*/ 447675 h 1441451"/>
                <a:gd name="connsiteX86" fmla="*/ 444500 w 892174"/>
                <a:gd name="connsiteY86" fmla="*/ 450850 h 1441451"/>
                <a:gd name="connsiteX87" fmla="*/ 447675 w 892174"/>
                <a:gd name="connsiteY87" fmla="*/ 454025 h 1441451"/>
                <a:gd name="connsiteX88" fmla="*/ 450850 w 892174"/>
                <a:gd name="connsiteY88" fmla="*/ 454025 h 1441451"/>
                <a:gd name="connsiteX89" fmla="*/ 450850 w 892174"/>
                <a:gd name="connsiteY89" fmla="*/ 457200 h 1441451"/>
                <a:gd name="connsiteX90" fmla="*/ 454025 w 892174"/>
                <a:gd name="connsiteY90" fmla="*/ 460375 h 1441451"/>
                <a:gd name="connsiteX91" fmla="*/ 457200 w 892174"/>
                <a:gd name="connsiteY91" fmla="*/ 463550 h 1441451"/>
                <a:gd name="connsiteX92" fmla="*/ 460375 w 892174"/>
                <a:gd name="connsiteY92" fmla="*/ 469900 h 1441451"/>
                <a:gd name="connsiteX93" fmla="*/ 463550 w 892174"/>
                <a:gd name="connsiteY93" fmla="*/ 476250 h 1441451"/>
                <a:gd name="connsiteX94" fmla="*/ 466725 w 892174"/>
                <a:gd name="connsiteY94" fmla="*/ 476250 h 1441451"/>
                <a:gd name="connsiteX95" fmla="*/ 469900 w 892174"/>
                <a:gd name="connsiteY95" fmla="*/ 473075 h 1441451"/>
                <a:gd name="connsiteX96" fmla="*/ 473075 w 892174"/>
                <a:gd name="connsiteY96" fmla="*/ 473075 h 1441451"/>
                <a:gd name="connsiteX97" fmla="*/ 476250 w 892174"/>
                <a:gd name="connsiteY97" fmla="*/ 473075 h 1441451"/>
                <a:gd name="connsiteX98" fmla="*/ 479425 w 892174"/>
                <a:gd name="connsiteY98" fmla="*/ 479425 h 1441451"/>
                <a:gd name="connsiteX99" fmla="*/ 479425 w 892174"/>
                <a:gd name="connsiteY99" fmla="*/ 482600 h 1441451"/>
                <a:gd name="connsiteX100" fmla="*/ 476250 w 892174"/>
                <a:gd name="connsiteY100" fmla="*/ 482600 h 1441451"/>
                <a:gd name="connsiteX101" fmla="*/ 476250 w 892174"/>
                <a:gd name="connsiteY101" fmla="*/ 485775 h 1441451"/>
                <a:gd name="connsiteX102" fmla="*/ 476250 w 892174"/>
                <a:gd name="connsiteY102" fmla="*/ 488950 h 1441451"/>
                <a:gd name="connsiteX103" fmla="*/ 476250 w 892174"/>
                <a:gd name="connsiteY103" fmla="*/ 492125 h 1441451"/>
                <a:gd name="connsiteX104" fmla="*/ 479425 w 892174"/>
                <a:gd name="connsiteY104" fmla="*/ 492125 h 1441451"/>
                <a:gd name="connsiteX105" fmla="*/ 479425 w 892174"/>
                <a:gd name="connsiteY105" fmla="*/ 495300 h 1441451"/>
                <a:gd name="connsiteX106" fmla="*/ 474764 w 892174"/>
                <a:gd name="connsiteY106" fmla="*/ 495300 h 1441451"/>
                <a:gd name="connsiteX107" fmla="*/ 474764 w 892174"/>
                <a:gd name="connsiteY107" fmla="*/ 495301 h 1441451"/>
                <a:gd name="connsiteX108" fmla="*/ 492125 w 892174"/>
                <a:gd name="connsiteY108" fmla="*/ 495301 h 1441451"/>
                <a:gd name="connsiteX109" fmla="*/ 504825 w 892174"/>
                <a:gd name="connsiteY109" fmla="*/ 492126 h 1441451"/>
                <a:gd name="connsiteX110" fmla="*/ 514350 w 892174"/>
                <a:gd name="connsiteY110" fmla="*/ 492126 h 1441451"/>
                <a:gd name="connsiteX111" fmla="*/ 517525 w 892174"/>
                <a:gd name="connsiteY111" fmla="*/ 495301 h 1441451"/>
                <a:gd name="connsiteX112" fmla="*/ 517525 w 892174"/>
                <a:gd name="connsiteY112" fmla="*/ 498476 h 1441451"/>
                <a:gd name="connsiteX113" fmla="*/ 517525 w 892174"/>
                <a:gd name="connsiteY113" fmla="*/ 501651 h 1441451"/>
                <a:gd name="connsiteX114" fmla="*/ 514350 w 892174"/>
                <a:gd name="connsiteY114" fmla="*/ 501651 h 1441451"/>
                <a:gd name="connsiteX115" fmla="*/ 514350 w 892174"/>
                <a:gd name="connsiteY115" fmla="*/ 504826 h 1441451"/>
                <a:gd name="connsiteX116" fmla="*/ 511175 w 892174"/>
                <a:gd name="connsiteY116" fmla="*/ 514351 h 1441451"/>
                <a:gd name="connsiteX117" fmla="*/ 504825 w 892174"/>
                <a:gd name="connsiteY117" fmla="*/ 523876 h 1441451"/>
                <a:gd name="connsiteX118" fmla="*/ 504825 w 892174"/>
                <a:gd name="connsiteY118" fmla="*/ 530226 h 1441451"/>
                <a:gd name="connsiteX119" fmla="*/ 504825 w 892174"/>
                <a:gd name="connsiteY119" fmla="*/ 536576 h 1441451"/>
                <a:gd name="connsiteX120" fmla="*/ 501650 w 892174"/>
                <a:gd name="connsiteY120" fmla="*/ 539751 h 1441451"/>
                <a:gd name="connsiteX121" fmla="*/ 498475 w 892174"/>
                <a:gd name="connsiteY121" fmla="*/ 539751 h 1441451"/>
                <a:gd name="connsiteX122" fmla="*/ 498475 w 892174"/>
                <a:gd name="connsiteY122" fmla="*/ 542926 h 1441451"/>
                <a:gd name="connsiteX123" fmla="*/ 495300 w 892174"/>
                <a:gd name="connsiteY123" fmla="*/ 542926 h 1441451"/>
                <a:gd name="connsiteX124" fmla="*/ 495300 w 892174"/>
                <a:gd name="connsiteY124" fmla="*/ 546101 h 1441451"/>
                <a:gd name="connsiteX125" fmla="*/ 498475 w 892174"/>
                <a:gd name="connsiteY125" fmla="*/ 546101 h 1441451"/>
                <a:gd name="connsiteX126" fmla="*/ 498475 w 892174"/>
                <a:gd name="connsiteY126" fmla="*/ 549276 h 1441451"/>
                <a:gd name="connsiteX127" fmla="*/ 492125 w 892174"/>
                <a:gd name="connsiteY127" fmla="*/ 558801 h 1441451"/>
                <a:gd name="connsiteX128" fmla="*/ 488950 w 892174"/>
                <a:gd name="connsiteY128" fmla="*/ 565151 h 1441451"/>
                <a:gd name="connsiteX129" fmla="*/ 488950 w 892174"/>
                <a:gd name="connsiteY129" fmla="*/ 574676 h 1441451"/>
                <a:gd name="connsiteX130" fmla="*/ 485775 w 892174"/>
                <a:gd name="connsiteY130" fmla="*/ 584201 h 1441451"/>
                <a:gd name="connsiteX131" fmla="*/ 482600 w 892174"/>
                <a:gd name="connsiteY131" fmla="*/ 584201 h 1441451"/>
                <a:gd name="connsiteX132" fmla="*/ 479425 w 892174"/>
                <a:gd name="connsiteY132" fmla="*/ 584201 h 1441451"/>
                <a:gd name="connsiteX133" fmla="*/ 476250 w 892174"/>
                <a:gd name="connsiteY133" fmla="*/ 584201 h 1441451"/>
                <a:gd name="connsiteX134" fmla="*/ 476250 w 892174"/>
                <a:gd name="connsiteY134" fmla="*/ 587376 h 1441451"/>
                <a:gd name="connsiteX135" fmla="*/ 476250 w 892174"/>
                <a:gd name="connsiteY135" fmla="*/ 590551 h 1441451"/>
                <a:gd name="connsiteX136" fmla="*/ 476250 w 892174"/>
                <a:gd name="connsiteY136" fmla="*/ 593726 h 1441451"/>
                <a:gd name="connsiteX137" fmla="*/ 479425 w 892174"/>
                <a:gd name="connsiteY137" fmla="*/ 593726 h 1441451"/>
                <a:gd name="connsiteX138" fmla="*/ 482600 w 892174"/>
                <a:gd name="connsiteY138" fmla="*/ 593726 h 1441451"/>
                <a:gd name="connsiteX139" fmla="*/ 482600 w 892174"/>
                <a:gd name="connsiteY139" fmla="*/ 596901 h 1441451"/>
                <a:gd name="connsiteX140" fmla="*/ 482600 w 892174"/>
                <a:gd name="connsiteY140" fmla="*/ 600076 h 1441451"/>
                <a:gd name="connsiteX141" fmla="*/ 479425 w 892174"/>
                <a:gd name="connsiteY141" fmla="*/ 612776 h 1441451"/>
                <a:gd name="connsiteX142" fmla="*/ 476250 w 892174"/>
                <a:gd name="connsiteY142" fmla="*/ 615951 h 1441451"/>
                <a:gd name="connsiteX143" fmla="*/ 479425 w 892174"/>
                <a:gd name="connsiteY143" fmla="*/ 615951 h 1441451"/>
                <a:gd name="connsiteX144" fmla="*/ 482600 w 892174"/>
                <a:gd name="connsiteY144" fmla="*/ 619126 h 1441451"/>
                <a:gd name="connsiteX145" fmla="*/ 485775 w 892174"/>
                <a:gd name="connsiteY145" fmla="*/ 619126 h 1441451"/>
                <a:gd name="connsiteX146" fmla="*/ 485775 w 892174"/>
                <a:gd name="connsiteY146" fmla="*/ 622301 h 1441451"/>
                <a:gd name="connsiteX147" fmla="*/ 485775 w 892174"/>
                <a:gd name="connsiteY147" fmla="*/ 625476 h 1441451"/>
                <a:gd name="connsiteX148" fmla="*/ 482600 w 892174"/>
                <a:gd name="connsiteY148" fmla="*/ 635001 h 1441451"/>
                <a:gd name="connsiteX149" fmla="*/ 479425 w 892174"/>
                <a:gd name="connsiteY149" fmla="*/ 641351 h 1441451"/>
                <a:gd name="connsiteX150" fmla="*/ 476250 w 892174"/>
                <a:gd name="connsiteY150" fmla="*/ 641351 h 1441451"/>
                <a:gd name="connsiteX151" fmla="*/ 469900 w 892174"/>
                <a:gd name="connsiteY151" fmla="*/ 644526 h 1441451"/>
                <a:gd name="connsiteX152" fmla="*/ 466725 w 892174"/>
                <a:gd name="connsiteY152" fmla="*/ 644526 h 1441451"/>
                <a:gd name="connsiteX153" fmla="*/ 460375 w 892174"/>
                <a:gd name="connsiteY153" fmla="*/ 654051 h 1441451"/>
                <a:gd name="connsiteX154" fmla="*/ 460375 w 892174"/>
                <a:gd name="connsiteY154" fmla="*/ 657226 h 1441451"/>
                <a:gd name="connsiteX155" fmla="*/ 460375 w 892174"/>
                <a:gd name="connsiteY155" fmla="*/ 663576 h 1441451"/>
                <a:gd name="connsiteX156" fmla="*/ 463550 w 892174"/>
                <a:gd name="connsiteY156" fmla="*/ 663576 h 1441451"/>
                <a:gd name="connsiteX157" fmla="*/ 463550 w 892174"/>
                <a:gd name="connsiteY157" fmla="*/ 666751 h 1441451"/>
                <a:gd name="connsiteX158" fmla="*/ 466725 w 892174"/>
                <a:gd name="connsiteY158" fmla="*/ 666751 h 1441451"/>
                <a:gd name="connsiteX159" fmla="*/ 466725 w 892174"/>
                <a:gd name="connsiteY159" fmla="*/ 669926 h 1441451"/>
                <a:gd name="connsiteX160" fmla="*/ 463550 w 892174"/>
                <a:gd name="connsiteY160" fmla="*/ 676276 h 1441451"/>
                <a:gd name="connsiteX161" fmla="*/ 463550 w 892174"/>
                <a:gd name="connsiteY161" fmla="*/ 679451 h 1441451"/>
                <a:gd name="connsiteX162" fmla="*/ 460375 w 892174"/>
                <a:gd name="connsiteY162" fmla="*/ 679451 h 1441451"/>
                <a:gd name="connsiteX163" fmla="*/ 454025 w 892174"/>
                <a:gd name="connsiteY163" fmla="*/ 695326 h 1441451"/>
                <a:gd name="connsiteX164" fmla="*/ 450850 w 892174"/>
                <a:gd name="connsiteY164" fmla="*/ 698501 h 1441451"/>
                <a:gd name="connsiteX165" fmla="*/ 454025 w 892174"/>
                <a:gd name="connsiteY165" fmla="*/ 698501 h 1441451"/>
                <a:gd name="connsiteX166" fmla="*/ 460375 w 892174"/>
                <a:gd name="connsiteY166" fmla="*/ 695326 h 1441451"/>
                <a:gd name="connsiteX167" fmla="*/ 463550 w 892174"/>
                <a:gd name="connsiteY167" fmla="*/ 698501 h 1441451"/>
                <a:gd name="connsiteX168" fmla="*/ 466725 w 892174"/>
                <a:gd name="connsiteY168" fmla="*/ 698501 h 1441451"/>
                <a:gd name="connsiteX169" fmla="*/ 476250 w 892174"/>
                <a:gd name="connsiteY169" fmla="*/ 714376 h 1441451"/>
                <a:gd name="connsiteX170" fmla="*/ 476250 w 892174"/>
                <a:gd name="connsiteY170" fmla="*/ 717551 h 1441451"/>
                <a:gd name="connsiteX171" fmla="*/ 479425 w 892174"/>
                <a:gd name="connsiteY171" fmla="*/ 717551 h 1441451"/>
                <a:gd name="connsiteX172" fmla="*/ 479425 w 892174"/>
                <a:gd name="connsiteY172" fmla="*/ 720726 h 1441451"/>
                <a:gd name="connsiteX173" fmla="*/ 488950 w 892174"/>
                <a:gd name="connsiteY173" fmla="*/ 717551 h 1441451"/>
                <a:gd name="connsiteX174" fmla="*/ 492125 w 892174"/>
                <a:gd name="connsiteY174" fmla="*/ 714376 h 1441451"/>
                <a:gd name="connsiteX175" fmla="*/ 492125 w 892174"/>
                <a:gd name="connsiteY175" fmla="*/ 711201 h 1441451"/>
                <a:gd name="connsiteX176" fmla="*/ 495300 w 892174"/>
                <a:gd name="connsiteY176" fmla="*/ 708026 h 1441451"/>
                <a:gd name="connsiteX177" fmla="*/ 498475 w 892174"/>
                <a:gd name="connsiteY177" fmla="*/ 708026 h 1441451"/>
                <a:gd name="connsiteX178" fmla="*/ 504825 w 892174"/>
                <a:gd name="connsiteY178" fmla="*/ 704851 h 1441451"/>
                <a:gd name="connsiteX179" fmla="*/ 508000 w 892174"/>
                <a:gd name="connsiteY179" fmla="*/ 708026 h 1441451"/>
                <a:gd name="connsiteX180" fmla="*/ 517525 w 892174"/>
                <a:gd name="connsiteY180" fmla="*/ 698501 h 1441451"/>
                <a:gd name="connsiteX181" fmla="*/ 527050 w 892174"/>
                <a:gd name="connsiteY181" fmla="*/ 692151 h 1441451"/>
                <a:gd name="connsiteX182" fmla="*/ 527050 w 892174"/>
                <a:gd name="connsiteY182" fmla="*/ 688976 h 1441451"/>
                <a:gd name="connsiteX183" fmla="*/ 536575 w 892174"/>
                <a:gd name="connsiteY183" fmla="*/ 682626 h 1441451"/>
                <a:gd name="connsiteX184" fmla="*/ 539750 w 892174"/>
                <a:gd name="connsiteY184" fmla="*/ 685801 h 1441451"/>
                <a:gd name="connsiteX185" fmla="*/ 539750 w 892174"/>
                <a:gd name="connsiteY185" fmla="*/ 688976 h 1441451"/>
                <a:gd name="connsiteX186" fmla="*/ 542925 w 892174"/>
                <a:gd name="connsiteY186" fmla="*/ 698501 h 1441451"/>
                <a:gd name="connsiteX187" fmla="*/ 549275 w 892174"/>
                <a:gd name="connsiteY187" fmla="*/ 698501 h 1441451"/>
                <a:gd name="connsiteX188" fmla="*/ 552450 w 892174"/>
                <a:gd name="connsiteY188" fmla="*/ 701676 h 1441451"/>
                <a:gd name="connsiteX189" fmla="*/ 552450 w 892174"/>
                <a:gd name="connsiteY189" fmla="*/ 704851 h 1441451"/>
                <a:gd name="connsiteX190" fmla="*/ 555625 w 892174"/>
                <a:gd name="connsiteY190" fmla="*/ 704851 h 1441451"/>
                <a:gd name="connsiteX191" fmla="*/ 555625 w 892174"/>
                <a:gd name="connsiteY191" fmla="*/ 708026 h 1441451"/>
                <a:gd name="connsiteX192" fmla="*/ 552450 w 892174"/>
                <a:gd name="connsiteY192" fmla="*/ 708026 h 1441451"/>
                <a:gd name="connsiteX193" fmla="*/ 552450 w 892174"/>
                <a:gd name="connsiteY193" fmla="*/ 711201 h 1441451"/>
                <a:gd name="connsiteX194" fmla="*/ 549275 w 892174"/>
                <a:gd name="connsiteY194" fmla="*/ 717551 h 1441451"/>
                <a:gd name="connsiteX195" fmla="*/ 549275 w 892174"/>
                <a:gd name="connsiteY195" fmla="*/ 720726 h 1441451"/>
                <a:gd name="connsiteX196" fmla="*/ 552450 w 892174"/>
                <a:gd name="connsiteY196" fmla="*/ 720726 h 1441451"/>
                <a:gd name="connsiteX197" fmla="*/ 555625 w 892174"/>
                <a:gd name="connsiteY197" fmla="*/ 720726 h 1441451"/>
                <a:gd name="connsiteX198" fmla="*/ 558800 w 892174"/>
                <a:gd name="connsiteY198" fmla="*/ 727076 h 1441451"/>
                <a:gd name="connsiteX199" fmla="*/ 555625 w 892174"/>
                <a:gd name="connsiteY199" fmla="*/ 730251 h 1441451"/>
                <a:gd name="connsiteX200" fmla="*/ 552450 w 892174"/>
                <a:gd name="connsiteY200" fmla="*/ 733426 h 1441451"/>
                <a:gd name="connsiteX201" fmla="*/ 555625 w 892174"/>
                <a:gd name="connsiteY201" fmla="*/ 742951 h 1441451"/>
                <a:gd name="connsiteX202" fmla="*/ 555625 w 892174"/>
                <a:gd name="connsiteY202" fmla="*/ 752476 h 1441451"/>
                <a:gd name="connsiteX203" fmla="*/ 555625 w 892174"/>
                <a:gd name="connsiteY203" fmla="*/ 758826 h 1441451"/>
                <a:gd name="connsiteX204" fmla="*/ 558800 w 892174"/>
                <a:gd name="connsiteY204" fmla="*/ 762001 h 1441451"/>
                <a:gd name="connsiteX205" fmla="*/ 561975 w 892174"/>
                <a:gd name="connsiteY205" fmla="*/ 765176 h 1441451"/>
                <a:gd name="connsiteX206" fmla="*/ 561975 w 892174"/>
                <a:gd name="connsiteY206" fmla="*/ 768351 h 1441451"/>
                <a:gd name="connsiteX207" fmla="*/ 565150 w 892174"/>
                <a:gd name="connsiteY207" fmla="*/ 774701 h 1441451"/>
                <a:gd name="connsiteX208" fmla="*/ 571500 w 892174"/>
                <a:gd name="connsiteY208" fmla="*/ 787401 h 1441451"/>
                <a:gd name="connsiteX209" fmla="*/ 568325 w 892174"/>
                <a:gd name="connsiteY209" fmla="*/ 790576 h 1441451"/>
                <a:gd name="connsiteX210" fmla="*/ 571500 w 892174"/>
                <a:gd name="connsiteY210" fmla="*/ 793751 h 1441451"/>
                <a:gd name="connsiteX211" fmla="*/ 571500 w 892174"/>
                <a:gd name="connsiteY211" fmla="*/ 800101 h 1441451"/>
                <a:gd name="connsiteX212" fmla="*/ 574675 w 892174"/>
                <a:gd name="connsiteY212" fmla="*/ 803276 h 1441451"/>
                <a:gd name="connsiteX213" fmla="*/ 581025 w 892174"/>
                <a:gd name="connsiteY213" fmla="*/ 812801 h 1441451"/>
                <a:gd name="connsiteX214" fmla="*/ 584200 w 892174"/>
                <a:gd name="connsiteY214" fmla="*/ 812801 h 1441451"/>
                <a:gd name="connsiteX215" fmla="*/ 587375 w 892174"/>
                <a:gd name="connsiteY215" fmla="*/ 815976 h 1441451"/>
                <a:gd name="connsiteX216" fmla="*/ 584200 w 892174"/>
                <a:gd name="connsiteY216" fmla="*/ 822326 h 1441451"/>
                <a:gd name="connsiteX217" fmla="*/ 584200 w 892174"/>
                <a:gd name="connsiteY217" fmla="*/ 825501 h 1441451"/>
                <a:gd name="connsiteX218" fmla="*/ 584200 w 892174"/>
                <a:gd name="connsiteY218" fmla="*/ 831851 h 1441451"/>
                <a:gd name="connsiteX219" fmla="*/ 581025 w 892174"/>
                <a:gd name="connsiteY219" fmla="*/ 835026 h 1441451"/>
                <a:gd name="connsiteX220" fmla="*/ 577850 w 892174"/>
                <a:gd name="connsiteY220" fmla="*/ 835026 h 1441451"/>
                <a:gd name="connsiteX221" fmla="*/ 574675 w 892174"/>
                <a:gd name="connsiteY221" fmla="*/ 835026 h 1441451"/>
                <a:gd name="connsiteX222" fmla="*/ 577850 w 892174"/>
                <a:gd name="connsiteY222" fmla="*/ 838201 h 1441451"/>
                <a:gd name="connsiteX223" fmla="*/ 577850 w 892174"/>
                <a:gd name="connsiteY223" fmla="*/ 841376 h 1441451"/>
                <a:gd name="connsiteX224" fmla="*/ 577850 w 892174"/>
                <a:gd name="connsiteY224" fmla="*/ 844551 h 1441451"/>
                <a:gd name="connsiteX225" fmla="*/ 581025 w 892174"/>
                <a:gd name="connsiteY225" fmla="*/ 850901 h 1441451"/>
                <a:gd name="connsiteX226" fmla="*/ 584200 w 892174"/>
                <a:gd name="connsiteY226" fmla="*/ 857251 h 1441451"/>
                <a:gd name="connsiteX227" fmla="*/ 593725 w 892174"/>
                <a:gd name="connsiteY227" fmla="*/ 863601 h 1441451"/>
                <a:gd name="connsiteX228" fmla="*/ 606425 w 892174"/>
                <a:gd name="connsiteY228" fmla="*/ 863601 h 1441451"/>
                <a:gd name="connsiteX229" fmla="*/ 609600 w 892174"/>
                <a:gd name="connsiteY229" fmla="*/ 866776 h 1441451"/>
                <a:gd name="connsiteX230" fmla="*/ 612775 w 892174"/>
                <a:gd name="connsiteY230" fmla="*/ 866776 h 1441451"/>
                <a:gd name="connsiteX231" fmla="*/ 622300 w 892174"/>
                <a:gd name="connsiteY231" fmla="*/ 873126 h 1441451"/>
                <a:gd name="connsiteX232" fmla="*/ 622300 w 892174"/>
                <a:gd name="connsiteY232" fmla="*/ 876301 h 1441451"/>
                <a:gd name="connsiteX233" fmla="*/ 619125 w 892174"/>
                <a:gd name="connsiteY233" fmla="*/ 876301 h 1441451"/>
                <a:gd name="connsiteX234" fmla="*/ 619125 w 892174"/>
                <a:gd name="connsiteY234" fmla="*/ 879476 h 1441451"/>
                <a:gd name="connsiteX235" fmla="*/ 622300 w 892174"/>
                <a:gd name="connsiteY235" fmla="*/ 882651 h 1441451"/>
                <a:gd name="connsiteX236" fmla="*/ 625475 w 892174"/>
                <a:gd name="connsiteY236" fmla="*/ 895351 h 1441451"/>
                <a:gd name="connsiteX237" fmla="*/ 628650 w 892174"/>
                <a:gd name="connsiteY237" fmla="*/ 901701 h 1441451"/>
                <a:gd name="connsiteX238" fmla="*/ 625475 w 892174"/>
                <a:gd name="connsiteY238" fmla="*/ 904876 h 1441451"/>
                <a:gd name="connsiteX239" fmla="*/ 622300 w 892174"/>
                <a:gd name="connsiteY239" fmla="*/ 904876 h 1441451"/>
                <a:gd name="connsiteX240" fmla="*/ 622300 w 892174"/>
                <a:gd name="connsiteY240" fmla="*/ 908051 h 1441451"/>
                <a:gd name="connsiteX241" fmla="*/ 625475 w 892174"/>
                <a:gd name="connsiteY241" fmla="*/ 917576 h 1441451"/>
                <a:gd name="connsiteX242" fmla="*/ 628650 w 892174"/>
                <a:gd name="connsiteY242" fmla="*/ 920751 h 1441451"/>
                <a:gd name="connsiteX243" fmla="*/ 628650 w 892174"/>
                <a:gd name="connsiteY243" fmla="*/ 923926 h 1441451"/>
                <a:gd name="connsiteX244" fmla="*/ 628650 w 892174"/>
                <a:gd name="connsiteY244" fmla="*/ 927101 h 1441451"/>
                <a:gd name="connsiteX245" fmla="*/ 628650 w 892174"/>
                <a:gd name="connsiteY245" fmla="*/ 930276 h 1441451"/>
                <a:gd name="connsiteX246" fmla="*/ 628650 w 892174"/>
                <a:gd name="connsiteY246" fmla="*/ 936626 h 1441451"/>
                <a:gd name="connsiteX247" fmla="*/ 628650 w 892174"/>
                <a:gd name="connsiteY247" fmla="*/ 939801 h 1441451"/>
                <a:gd name="connsiteX248" fmla="*/ 631825 w 892174"/>
                <a:gd name="connsiteY248" fmla="*/ 939801 h 1441451"/>
                <a:gd name="connsiteX249" fmla="*/ 631825 w 892174"/>
                <a:gd name="connsiteY249" fmla="*/ 942976 h 1441451"/>
                <a:gd name="connsiteX250" fmla="*/ 647700 w 892174"/>
                <a:gd name="connsiteY250" fmla="*/ 958851 h 1441451"/>
                <a:gd name="connsiteX251" fmla="*/ 650874 w 892174"/>
                <a:gd name="connsiteY251" fmla="*/ 955677 h 1441451"/>
                <a:gd name="connsiteX252" fmla="*/ 650874 w 892174"/>
                <a:gd name="connsiteY252" fmla="*/ 955676 h 1441451"/>
                <a:gd name="connsiteX253" fmla="*/ 650874 w 892174"/>
                <a:gd name="connsiteY253" fmla="*/ 952501 h 1441451"/>
                <a:gd name="connsiteX254" fmla="*/ 650874 w 892174"/>
                <a:gd name="connsiteY254" fmla="*/ 949326 h 1441451"/>
                <a:gd name="connsiteX255" fmla="*/ 650874 w 892174"/>
                <a:gd name="connsiteY255" fmla="*/ 946151 h 1441451"/>
                <a:gd name="connsiteX256" fmla="*/ 650874 w 892174"/>
                <a:gd name="connsiteY256" fmla="*/ 942976 h 1441451"/>
                <a:gd name="connsiteX257" fmla="*/ 660399 w 892174"/>
                <a:gd name="connsiteY257" fmla="*/ 936626 h 1441451"/>
                <a:gd name="connsiteX258" fmla="*/ 666749 w 892174"/>
                <a:gd name="connsiteY258" fmla="*/ 933451 h 1441451"/>
                <a:gd name="connsiteX259" fmla="*/ 682624 w 892174"/>
                <a:gd name="connsiteY259" fmla="*/ 939801 h 1441451"/>
                <a:gd name="connsiteX260" fmla="*/ 685799 w 892174"/>
                <a:gd name="connsiteY260" fmla="*/ 939801 h 1441451"/>
                <a:gd name="connsiteX261" fmla="*/ 688974 w 892174"/>
                <a:gd name="connsiteY261" fmla="*/ 939801 h 1441451"/>
                <a:gd name="connsiteX262" fmla="*/ 698499 w 892174"/>
                <a:gd name="connsiteY262" fmla="*/ 942976 h 1441451"/>
                <a:gd name="connsiteX263" fmla="*/ 701674 w 892174"/>
                <a:gd name="connsiteY263" fmla="*/ 942976 h 1441451"/>
                <a:gd name="connsiteX264" fmla="*/ 708024 w 892174"/>
                <a:gd name="connsiteY264" fmla="*/ 949326 h 1441451"/>
                <a:gd name="connsiteX265" fmla="*/ 711199 w 892174"/>
                <a:gd name="connsiteY265" fmla="*/ 949326 h 1441451"/>
                <a:gd name="connsiteX266" fmla="*/ 714374 w 892174"/>
                <a:gd name="connsiteY266" fmla="*/ 946151 h 1441451"/>
                <a:gd name="connsiteX267" fmla="*/ 714374 w 892174"/>
                <a:gd name="connsiteY267" fmla="*/ 942976 h 1441451"/>
                <a:gd name="connsiteX268" fmla="*/ 717549 w 892174"/>
                <a:gd name="connsiteY268" fmla="*/ 939801 h 1441451"/>
                <a:gd name="connsiteX269" fmla="*/ 717549 w 892174"/>
                <a:gd name="connsiteY269" fmla="*/ 936626 h 1441451"/>
                <a:gd name="connsiteX270" fmla="*/ 717549 w 892174"/>
                <a:gd name="connsiteY270" fmla="*/ 933451 h 1441451"/>
                <a:gd name="connsiteX271" fmla="*/ 727074 w 892174"/>
                <a:gd name="connsiteY271" fmla="*/ 930276 h 1441451"/>
                <a:gd name="connsiteX272" fmla="*/ 730249 w 892174"/>
                <a:gd name="connsiteY272" fmla="*/ 930276 h 1441451"/>
                <a:gd name="connsiteX273" fmla="*/ 733424 w 892174"/>
                <a:gd name="connsiteY273" fmla="*/ 930276 h 1441451"/>
                <a:gd name="connsiteX274" fmla="*/ 733424 w 892174"/>
                <a:gd name="connsiteY274" fmla="*/ 933451 h 1441451"/>
                <a:gd name="connsiteX275" fmla="*/ 736599 w 892174"/>
                <a:gd name="connsiteY275" fmla="*/ 936626 h 1441451"/>
                <a:gd name="connsiteX276" fmla="*/ 739774 w 892174"/>
                <a:gd name="connsiteY276" fmla="*/ 936626 h 1441451"/>
                <a:gd name="connsiteX277" fmla="*/ 755649 w 892174"/>
                <a:gd name="connsiteY277" fmla="*/ 939801 h 1441451"/>
                <a:gd name="connsiteX278" fmla="*/ 771524 w 892174"/>
                <a:gd name="connsiteY278" fmla="*/ 939801 h 1441451"/>
                <a:gd name="connsiteX279" fmla="*/ 771524 w 892174"/>
                <a:gd name="connsiteY279" fmla="*/ 936626 h 1441451"/>
                <a:gd name="connsiteX280" fmla="*/ 774699 w 892174"/>
                <a:gd name="connsiteY280" fmla="*/ 939801 h 1441451"/>
                <a:gd name="connsiteX281" fmla="*/ 784224 w 892174"/>
                <a:gd name="connsiteY281" fmla="*/ 936626 h 1441451"/>
                <a:gd name="connsiteX282" fmla="*/ 784224 w 892174"/>
                <a:gd name="connsiteY282" fmla="*/ 939801 h 1441451"/>
                <a:gd name="connsiteX283" fmla="*/ 787399 w 892174"/>
                <a:gd name="connsiteY283" fmla="*/ 946151 h 1441451"/>
                <a:gd name="connsiteX284" fmla="*/ 787399 w 892174"/>
                <a:gd name="connsiteY284" fmla="*/ 949326 h 1441451"/>
                <a:gd name="connsiteX285" fmla="*/ 790574 w 892174"/>
                <a:gd name="connsiteY285" fmla="*/ 949326 h 1441451"/>
                <a:gd name="connsiteX286" fmla="*/ 800099 w 892174"/>
                <a:gd name="connsiteY286" fmla="*/ 942976 h 1441451"/>
                <a:gd name="connsiteX287" fmla="*/ 806449 w 892174"/>
                <a:gd name="connsiteY287" fmla="*/ 942976 h 1441451"/>
                <a:gd name="connsiteX288" fmla="*/ 809624 w 892174"/>
                <a:gd name="connsiteY288" fmla="*/ 942976 h 1441451"/>
                <a:gd name="connsiteX289" fmla="*/ 812799 w 892174"/>
                <a:gd name="connsiteY289" fmla="*/ 942976 h 1441451"/>
                <a:gd name="connsiteX290" fmla="*/ 815974 w 892174"/>
                <a:gd name="connsiteY290" fmla="*/ 942976 h 1441451"/>
                <a:gd name="connsiteX291" fmla="*/ 822324 w 892174"/>
                <a:gd name="connsiteY291" fmla="*/ 942976 h 1441451"/>
                <a:gd name="connsiteX292" fmla="*/ 825499 w 892174"/>
                <a:gd name="connsiteY292" fmla="*/ 946151 h 1441451"/>
                <a:gd name="connsiteX293" fmla="*/ 828674 w 892174"/>
                <a:gd name="connsiteY293" fmla="*/ 946151 h 1441451"/>
                <a:gd name="connsiteX294" fmla="*/ 831849 w 892174"/>
                <a:gd name="connsiteY294" fmla="*/ 939801 h 1441451"/>
                <a:gd name="connsiteX295" fmla="*/ 831849 w 892174"/>
                <a:gd name="connsiteY295" fmla="*/ 936626 h 1441451"/>
                <a:gd name="connsiteX296" fmla="*/ 831849 w 892174"/>
                <a:gd name="connsiteY296" fmla="*/ 927101 h 1441451"/>
                <a:gd name="connsiteX297" fmla="*/ 838199 w 892174"/>
                <a:gd name="connsiteY297" fmla="*/ 917576 h 1441451"/>
                <a:gd name="connsiteX298" fmla="*/ 841374 w 892174"/>
                <a:gd name="connsiteY298" fmla="*/ 917576 h 1441451"/>
                <a:gd name="connsiteX299" fmla="*/ 847724 w 892174"/>
                <a:gd name="connsiteY299" fmla="*/ 914401 h 1441451"/>
                <a:gd name="connsiteX300" fmla="*/ 854074 w 892174"/>
                <a:gd name="connsiteY300" fmla="*/ 911226 h 1441451"/>
                <a:gd name="connsiteX301" fmla="*/ 857249 w 892174"/>
                <a:gd name="connsiteY301" fmla="*/ 914401 h 1441451"/>
                <a:gd name="connsiteX302" fmla="*/ 857249 w 892174"/>
                <a:gd name="connsiteY302" fmla="*/ 917576 h 1441451"/>
                <a:gd name="connsiteX303" fmla="*/ 860424 w 892174"/>
                <a:gd name="connsiteY303" fmla="*/ 917576 h 1441451"/>
                <a:gd name="connsiteX304" fmla="*/ 866774 w 892174"/>
                <a:gd name="connsiteY304" fmla="*/ 927101 h 1441451"/>
                <a:gd name="connsiteX305" fmla="*/ 873124 w 892174"/>
                <a:gd name="connsiteY305" fmla="*/ 936626 h 1441451"/>
                <a:gd name="connsiteX306" fmla="*/ 873124 w 892174"/>
                <a:gd name="connsiteY306" fmla="*/ 939801 h 1441451"/>
                <a:gd name="connsiteX307" fmla="*/ 869949 w 892174"/>
                <a:gd name="connsiteY307" fmla="*/ 939801 h 1441451"/>
                <a:gd name="connsiteX308" fmla="*/ 873124 w 892174"/>
                <a:gd name="connsiteY308" fmla="*/ 946151 h 1441451"/>
                <a:gd name="connsiteX309" fmla="*/ 879474 w 892174"/>
                <a:gd name="connsiteY309" fmla="*/ 955676 h 1441451"/>
                <a:gd name="connsiteX310" fmla="*/ 879474 w 892174"/>
                <a:gd name="connsiteY310" fmla="*/ 958851 h 1441451"/>
                <a:gd name="connsiteX311" fmla="*/ 882649 w 892174"/>
                <a:gd name="connsiteY311" fmla="*/ 962026 h 1441451"/>
                <a:gd name="connsiteX312" fmla="*/ 882649 w 892174"/>
                <a:gd name="connsiteY312" fmla="*/ 965201 h 1441451"/>
                <a:gd name="connsiteX313" fmla="*/ 885824 w 892174"/>
                <a:gd name="connsiteY313" fmla="*/ 965201 h 1441451"/>
                <a:gd name="connsiteX314" fmla="*/ 885824 w 892174"/>
                <a:gd name="connsiteY314" fmla="*/ 968376 h 1441451"/>
                <a:gd name="connsiteX315" fmla="*/ 888999 w 892174"/>
                <a:gd name="connsiteY315" fmla="*/ 968376 h 1441451"/>
                <a:gd name="connsiteX316" fmla="*/ 892174 w 892174"/>
                <a:gd name="connsiteY316" fmla="*/ 968376 h 1441451"/>
                <a:gd name="connsiteX317" fmla="*/ 892174 w 892174"/>
                <a:gd name="connsiteY317" fmla="*/ 974726 h 1441451"/>
                <a:gd name="connsiteX318" fmla="*/ 888999 w 892174"/>
                <a:gd name="connsiteY318" fmla="*/ 990601 h 1441451"/>
                <a:gd name="connsiteX319" fmla="*/ 888999 w 892174"/>
                <a:gd name="connsiteY319" fmla="*/ 996951 h 1441451"/>
                <a:gd name="connsiteX320" fmla="*/ 885824 w 892174"/>
                <a:gd name="connsiteY320" fmla="*/ 1009651 h 1441451"/>
                <a:gd name="connsiteX321" fmla="*/ 885824 w 892174"/>
                <a:gd name="connsiteY321" fmla="*/ 1025526 h 1441451"/>
                <a:gd name="connsiteX322" fmla="*/ 882649 w 892174"/>
                <a:gd name="connsiteY322" fmla="*/ 1041401 h 1441451"/>
                <a:gd name="connsiteX323" fmla="*/ 879474 w 892174"/>
                <a:gd name="connsiteY323" fmla="*/ 1060451 h 1441451"/>
                <a:gd name="connsiteX324" fmla="*/ 879474 w 892174"/>
                <a:gd name="connsiteY324" fmla="*/ 1063626 h 1441451"/>
                <a:gd name="connsiteX325" fmla="*/ 879474 w 892174"/>
                <a:gd name="connsiteY325" fmla="*/ 1076326 h 1441451"/>
                <a:gd name="connsiteX326" fmla="*/ 873124 w 892174"/>
                <a:gd name="connsiteY326" fmla="*/ 1130301 h 1441451"/>
                <a:gd name="connsiteX327" fmla="*/ 869949 w 892174"/>
                <a:gd name="connsiteY327" fmla="*/ 1139826 h 1441451"/>
                <a:gd name="connsiteX328" fmla="*/ 869949 w 892174"/>
                <a:gd name="connsiteY328" fmla="*/ 1143001 h 1441451"/>
                <a:gd name="connsiteX329" fmla="*/ 869949 w 892174"/>
                <a:gd name="connsiteY329" fmla="*/ 1146176 h 1441451"/>
                <a:gd name="connsiteX330" fmla="*/ 869949 w 892174"/>
                <a:gd name="connsiteY330" fmla="*/ 1149351 h 1441451"/>
                <a:gd name="connsiteX331" fmla="*/ 869950 w 892174"/>
                <a:gd name="connsiteY331" fmla="*/ 1149351 h 1441451"/>
                <a:gd name="connsiteX332" fmla="*/ 869950 w 892174"/>
                <a:gd name="connsiteY332" fmla="*/ 1152526 h 1441451"/>
                <a:gd name="connsiteX333" fmla="*/ 869950 w 892174"/>
                <a:gd name="connsiteY333" fmla="*/ 1158876 h 1441451"/>
                <a:gd name="connsiteX334" fmla="*/ 866775 w 892174"/>
                <a:gd name="connsiteY334" fmla="*/ 1177926 h 1441451"/>
                <a:gd name="connsiteX335" fmla="*/ 866775 w 892174"/>
                <a:gd name="connsiteY335" fmla="*/ 1181101 h 1441451"/>
                <a:gd name="connsiteX336" fmla="*/ 866775 w 892174"/>
                <a:gd name="connsiteY336" fmla="*/ 1184276 h 1441451"/>
                <a:gd name="connsiteX337" fmla="*/ 866775 w 892174"/>
                <a:gd name="connsiteY337" fmla="*/ 1190626 h 1441451"/>
                <a:gd name="connsiteX338" fmla="*/ 863600 w 892174"/>
                <a:gd name="connsiteY338" fmla="*/ 1203326 h 1441451"/>
                <a:gd name="connsiteX339" fmla="*/ 860425 w 892174"/>
                <a:gd name="connsiteY339" fmla="*/ 1216026 h 1441451"/>
                <a:gd name="connsiteX340" fmla="*/ 860425 w 892174"/>
                <a:gd name="connsiteY340" fmla="*/ 1222376 h 1441451"/>
                <a:gd name="connsiteX341" fmla="*/ 860425 w 892174"/>
                <a:gd name="connsiteY341" fmla="*/ 1228726 h 1441451"/>
                <a:gd name="connsiteX342" fmla="*/ 860425 w 892174"/>
                <a:gd name="connsiteY342" fmla="*/ 1231901 h 1441451"/>
                <a:gd name="connsiteX343" fmla="*/ 857250 w 892174"/>
                <a:gd name="connsiteY343" fmla="*/ 1244601 h 1441451"/>
                <a:gd name="connsiteX344" fmla="*/ 857250 w 892174"/>
                <a:gd name="connsiteY344" fmla="*/ 1263651 h 1441451"/>
                <a:gd name="connsiteX345" fmla="*/ 854075 w 892174"/>
                <a:gd name="connsiteY345" fmla="*/ 1285876 h 1441451"/>
                <a:gd name="connsiteX346" fmla="*/ 847725 w 892174"/>
                <a:gd name="connsiteY346" fmla="*/ 1323976 h 1441451"/>
                <a:gd name="connsiteX347" fmla="*/ 844550 w 892174"/>
                <a:gd name="connsiteY347" fmla="*/ 1362076 h 1441451"/>
                <a:gd name="connsiteX348" fmla="*/ 841375 w 892174"/>
                <a:gd name="connsiteY348" fmla="*/ 1377951 h 1441451"/>
                <a:gd name="connsiteX349" fmla="*/ 838200 w 892174"/>
                <a:gd name="connsiteY349" fmla="*/ 1397001 h 1441451"/>
                <a:gd name="connsiteX350" fmla="*/ 838200 w 892174"/>
                <a:gd name="connsiteY350" fmla="*/ 1412876 h 1441451"/>
                <a:gd name="connsiteX351" fmla="*/ 835025 w 892174"/>
                <a:gd name="connsiteY351" fmla="*/ 1435101 h 1441451"/>
                <a:gd name="connsiteX352" fmla="*/ 835025 w 892174"/>
                <a:gd name="connsiteY352" fmla="*/ 1438276 h 1441451"/>
                <a:gd name="connsiteX353" fmla="*/ 835025 w 892174"/>
                <a:gd name="connsiteY353" fmla="*/ 1441451 h 1441451"/>
                <a:gd name="connsiteX354" fmla="*/ 822325 w 892174"/>
                <a:gd name="connsiteY354" fmla="*/ 1438276 h 1441451"/>
                <a:gd name="connsiteX355" fmla="*/ 803275 w 892174"/>
                <a:gd name="connsiteY355" fmla="*/ 1435101 h 1441451"/>
                <a:gd name="connsiteX356" fmla="*/ 781050 w 892174"/>
                <a:gd name="connsiteY356" fmla="*/ 1435101 h 1441451"/>
                <a:gd name="connsiteX357" fmla="*/ 768350 w 892174"/>
                <a:gd name="connsiteY357" fmla="*/ 1431926 h 1441451"/>
                <a:gd name="connsiteX358" fmla="*/ 730250 w 892174"/>
                <a:gd name="connsiteY358" fmla="*/ 1425576 h 1441451"/>
                <a:gd name="connsiteX359" fmla="*/ 692150 w 892174"/>
                <a:gd name="connsiteY359" fmla="*/ 1422401 h 1441451"/>
                <a:gd name="connsiteX360" fmla="*/ 685800 w 892174"/>
                <a:gd name="connsiteY360" fmla="*/ 1422401 h 1441451"/>
                <a:gd name="connsiteX361" fmla="*/ 676275 w 892174"/>
                <a:gd name="connsiteY361" fmla="*/ 1419226 h 1441451"/>
                <a:gd name="connsiteX362" fmla="*/ 673100 w 892174"/>
                <a:gd name="connsiteY362" fmla="*/ 1419226 h 1441451"/>
                <a:gd name="connsiteX363" fmla="*/ 669925 w 892174"/>
                <a:gd name="connsiteY363" fmla="*/ 1419226 h 1441451"/>
                <a:gd name="connsiteX364" fmla="*/ 650875 w 892174"/>
                <a:gd name="connsiteY364" fmla="*/ 1416051 h 1441451"/>
                <a:gd name="connsiteX365" fmla="*/ 631825 w 892174"/>
                <a:gd name="connsiteY365" fmla="*/ 1412876 h 1441451"/>
                <a:gd name="connsiteX366" fmla="*/ 587375 w 892174"/>
                <a:gd name="connsiteY366" fmla="*/ 1406526 h 1441451"/>
                <a:gd name="connsiteX367" fmla="*/ 565150 w 892174"/>
                <a:gd name="connsiteY367" fmla="*/ 1403351 h 1441451"/>
                <a:gd name="connsiteX368" fmla="*/ 558800 w 892174"/>
                <a:gd name="connsiteY368" fmla="*/ 1403351 h 1441451"/>
                <a:gd name="connsiteX369" fmla="*/ 552450 w 892174"/>
                <a:gd name="connsiteY369" fmla="*/ 1403351 h 1441451"/>
                <a:gd name="connsiteX370" fmla="*/ 530225 w 892174"/>
                <a:gd name="connsiteY370" fmla="*/ 1400176 h 1441451"/>
                <a:gd name="connsiteX371" fmla="*/ 508000 w 892174"/>
                <a:gd name="connsiteY371" fmla="*/ 1397001 h 1441451"/>
                <a:gd name="connsiteX372" fmla="*/ 444500 w 892174"/>
                <a:gd name="connsiteY372" fmla="*/ 1387476 h 1441451"/>
                <a:gd name="connsiteX373" fmla="*/ 438150 w 892174"/>
                <a:gd name="connsiteY373" fmla="*/ 1387476 h 1441451"/>
                <a:gd name="connsiteX374" fmla="*/ 434975 w 892174"/>
                <a:gd name="connsiteY374" fmla="*/ 1387476 h 1441451"/>
                <a:gd name="connsiteX375" fmla="*/ 434975 w 892174"/>
                <a:gd name="connsiteY375" fmla="*/ 1384301 h 1441451"/>
                <a:gd name="connsiteX376" fmla="*/ 425450 w 892174"/>
                <a:gd name="connsiteY376" fmla="*/ 1384301 h 1441451"/>
                <a:gd name="connsiteX377" fmla="*/ 415925 w 892174"/>
                <a:gd name="connsiteY377" fmla="*/ 1381126 h 1441451"/>
                <a:gd name="connsiteX378" fmla="*/ 400050 w 892174"/>
                <a:gd name="connsiteY378" fmla="*/ 1377951 h 1441451"/>
                <a:gd name="connsiteX379" fmla="*/ 381000 w 892174"/>
                <a:gd name="connsiteY379" fmla="*/ 1377951 h 1441451"/>
                <a:gd name="connsiteX380" fmla="*/ 368300 w 892174"/>
                <a:gd name="connsiteY380" fmla="*/ 1374776 h 1441451"/>
                <a:gd name="connsiteX381" fmla="*/ 355600 w 892174"/>
                <a:gd name="connsiteY381" fmla="*/ 1371601 h 1441451"/>
                <a:gd name="connsiteX382" fmla="*/ 352425 w 892174"/>
                <a:gd name="connsiteY382" fmla="*/ 1371601 h 1441451"/>
                <a:gd name="connsiteX383" fmla="*/ 349250 w 892174"/>
                <a:gd name="connsiteY383" fmla="*/ 1371601 h 1441451"/>
                <a:gd name="connsiteX384" fmla="*/ 346075 w 892174"/>
                <a:gd name="connsiteY384" fmla="*/ 1371601 h 1441451"/>
                <a:gd name="connsiteX385" fmla="*/ 336550 w 892174"/>
                <a:gd name="connsiteY385" fmla="*/ 1368426 h 1441451"/>
                <a:gd name="connsiteX386" fmla="*/ 320675 w 892174"/>
                <a:gd name="connsiteY386" fmla="*/ 1365251 h 1441451"/>
                <a:gd name="connsiteX387" fmla="*/ 314325 w 892174"/>
                <a:gd name="connsiteY387" fmla="*/ 1365251 h 1441451"/>
                <a:gd name="connsiteX388" fmla="*/ 311150 w 892174"/>
                <a:gd name="connsiteY388" fmla="*/ 1365251 h 1441451"/>
                <a:gd name="connsiteX389" fmla="*/ 292100 w 892174"/>
                <a:gd name="connsiteY389" fmla="*/ 1362076 h 1441451"/>
                <a:gd name="connsiteX390" fmla="*/ 282575 w 892174"/>
                <a:gd name="connsiteY390" fmla="*/ 1358901 h 1441451"/>
                <a:gd name="connsiteX391" fmla="*/ 276225 w 892174"/>
                <a:gd name="connsiteY391" fmla="*/ 1358901 h 1441451"/>
                <a:gd name="connsiteX392" fmla="*/ 273050 w 892174"/>
                <a:gd name="connsiteY392" fmla="*/ 1358901 h 1441451"/>
                <a:gd name="connsiteX393" fmla="*/ 266700 w 892174"/>
                <a:gd name="connsiteY393" fmla="*/ 1358901 h 1441451"/>
                <a:gd name="connsiteX394" fmla="*/ 263525 w 892174"/>
                <a:gd name="connsiteY394" fmla="*/ 1355726 h 1441451"/>
                <a:gd name="connsiteX395" fmla="*/ 260350 w 892174"/>
                <a:gd name="connsiteY395" fmla="*/ 1355726 h 1441451"/>
                <a:gd name="connsiteX396" fmla="*/ 238125 w 892174"/>
                <a:gd name="connsiteY396" fmla="*/ 1352551 h 1441451"/>
                <a:gd name="connsiteX397" fmla="*/ 231775 w 892174"/>
                <a:gd name="connsiteY397" fmla="*/ 1352551 h 1441451"/>
                <a:gd name="connsiteX398" fmla="*/ 187325 w 892174"/>
                <a:gd name="connsiteY398" fmla="*/ 1343026 h 1441451"/>
                <a:gd name="connsiteX399" fmla="*/ 158750 w 892174"/>
                <a:gd name="connsiteY399" fmla="*/ 1339851 h 1441451"/>
                <a:gd name="connsiteX400" fmla="*/ 155575 w 892174"/>
                <a:gd name="connsiteY400" fmla="*/ 1336676 h 1441451"/>
                <a:gd name="connsiteX401" fmla="*/ 152400 w 892174"/>
                <a:gd name="connsiteY401" fmla="*/ 1336676 h 1441451"/>
                <a:gd name="connsiteX402" fmla="*/ 142875 w 892174"/>
                <a:gd name="connsiteY402" fmla="*/ 1336676 h 1441451"/>
                <a:gd name="connsiteX403" fmla="*/ 114300 w 892174"/>
                <a:gd name="connsiteY403" fmla="*/ 1330326 h 1441451"/>
                <a:gd name="connsiteX404" fmla="*/ 92075 w 892174"/>
                <a:gd name="connsiteY404" fmla="*/ 1327151 h 1441451"/>
                <a:gd name="connsiteX405" fmla="*/ 88900 w 892174"/>
                <a:gd name="connsiteY405" fmla="*/ 1327151 h 1441451"/>
                <a:gd name="connsiteX406" fmla="*/ 79375 w 892174"/>
                <a:gd name="connsiteY406" fmla="*/ 1323976 h 1441451"/>
                <a:gd name="connsiteX407" fmla="*/ 73025 w 892174"/>
                <a:gd name="connsiteY407" fmla="*/ 1323976 h 1441451"/>
                <a:gd name="connsiteX408" fmla="*/ 34925 w 892174"/>
                <a:gd name="connsiteY408" fmla="*/ 1314451 h 1441451"/>
                <a:gd name="connsiteX409" fmla="*/ 12700 w 892174"/>
                <a:gd name="connsiteY409" fmla="*/ 1311276 h 1441451"/>
                <a:gd name="connsiteX410" fmla="*/ 0 w 892174"/>
                <a:gd name="connsiteY410" fmla="*/ 1308101 h 1441451"/>
                <a:gd name="connsiteX411" fmla="*/ 6350 w 892174"/>
                <a:gd name="connsiteY411" fmla="*/ 1276351 h 1441451"/>
                <a:gd name="connsiteX412" fmla="*/ 15875 w 892174"/>
                <a:gd name="connsiteY412" fmla="*/ 1222376 h 1441451"/>
                <a:gd name="connsiteX413" fmla="*/ 25400 w 892174"/>
                <a:gd name="connsiteY413" fmla="*/ 1181101 h 1441451"/>
                <a:gd name="connsiteX414" fmla="*/ 25400 w 892174"/>
                <a:gd name="connsiteY414" fmla="*/ 1174751 h 1441451"/>
                <a:gd name="connsiteX415" fmla="*/ 34925 w 892174"/>
                <a:gd name="connsiteY415" fmla="*/ 1120776 h 1441451"/>
                <a:gd name="connsiteX416" fmla="*/ 38100 w 892174"/>
                <a:gd name="connsiteY416" fmla="*/ 1111251 h 1441451"/>
                <a:gd name="connsiteX417" fmla="*/ 41275 w 892174"/>
                <a:gd name="connsiteY417" fmla="*/ 1098551 h 1441451"/>
                <a:gd name="connsiteX418" fmla="*/ 41275 w 892174"/>
                <a:gd name="connsiteY418" fmla="*/ 1092201 h 1441451"/>
                <a:gd name="connsiteX419" fmla="*/ 44450 w 892174"/>
                <a:gd name="connsiteY419" fmla="*/ 1076326 h 1441451"/>
                <a:gd name="connsiteX420" fmla="*/ 44450 w 892174"/>
                <a:gd name="connsiteY420" fmla="*/ 1073151 h 1441451"/>
                <a:gd name="connsiteX421" fmla="*/ 44450 w 892174"/>
                <a:gd name="connsiteY421" fmla="*/ 1069976 h 1441451"/>
                <a:gd name="connsiteX422" fmla="*/ 50800 w 892174"/>
                <a:gd name="connsiteY422" fmla="*/ 1047751 h 1441451"/>
                <a:gd name="connsiteX423" fmla="*/ 53975 w 892174"/>
                <a:gd name="connsiteY423" fmla="*/ 1028701 h 1441451"/>
                <a:gd name="connsiteX424" fmla="*/ 53975 w 892174"/>
                <a:gd name="connsiteY424" fmla="*/ 1022351 h 1441451"/>
                <a:gd name="connsiteX425" fmla="*/ 57150 w 892174"/>
                <a:gd name="connsiteY425" fmla="*/ 1012826 h 1441451"/>
                <a:gd name="connsiteX426" fmla="*/ 60325 w 892174"/>
                <a:gd name="connsiteY426" fmla="*/ 996951 h 1441451"/>
                <a:gd name="connsiteX427" fmla="*/ 60325 w 892174"/>
                <a:gd name="connsiteY427" fmla="*/ 993776 h 1441451"/>
                <a:gd name="connsiteX428" fmla="*/ 60325 w 892174"/>
                <a:gd name="connsiteY428" fmla="*/ 990601 h 1441451"/>
                <a:gd name="connsiteX429" fmla="*/ 60325 w 892174"/>
                <a:gd name="connsiteY429" fmla="*/ 987426 h 1441451"/>
                <a:gd name="connsiteX430" fmla="*/ 63500 w 892174"/>
                <a:gd name="connsiteY430" fmla="*/ 971551 h 1441451"/>
                <a:gd name="connsiteX431" fmla="*/ 63500 w 892174"/>
                <a:gd name="connsiteY431" fmla="*/ 965201 h 1441451"/>
                <a:gd name="connsiteX432" fmla="*/ 66675 w 892174"/>
                <a:gd name="connsiteY432" fmla="*/ 958851 h 1441451"/>
                <a:gd name="connsiteX433" fmla="*/ 73025 w 892174"/>
                <a:gd name="connsiteY433" fmla="*/ 955676 h 1441451"/>
                <a:gd name="connsiteX434" fmla="*/ 73026 w 892174"/>
                <a:gd name="connsiteY434" fmla="*/ 955676 h 1441451"/>
                <a:gd name="connsiteX435" fmla="*/ 73449 w 892174"/>
                <a:gd name="connsiteY435" fmla="*/ 954830 h 1441451"/>
                <a:gd name="connsiteX436" fmla="*/ 73449 w 892174"/>
                <a:gd name="connsiteY436" fmla="*/ 953656 h 1441451"/>
                <a:gd name="connsiteX437" fmla="*/ 74036 w 892174"/>
                <a:gd name="connsiteY437" fmla="*/ 953656 h 1441451"/>
                <a:gd name="connsiteX438" fmla="*/ 76201 w 892174"/>
                <a:gd name="connsiteY438" fmla="*/ 949326 h 1441451"/>
                <a:gd name="connsiteX439" fmla="*/ 82551 w 892174"/>
                <a:gd name="connsiteY439" fmla="*/ 936626 h 1441451"/>
                <a:gd name="connsiteX440" fmla="*/ 85726 w 892174"/>
                <a:gd name="connsiteY440" fmla="*/ 930276 h 1441451"/>
                <a:gd name="connsiteX441" fmla="*/ 85726 w 892174"/>
                <a:gd name="connsiteY441" fmla="*/ 927101 h 1441451"/>
                <a:gd name="connsiteX442" fmla="*/ 85726 w 892174"/>
                <a:gd name="connsiteY442" fmla="*/ 917576 h 1441451"/>
                <a:gd name="connsiteX443" fmla="*/ 95251 w 892174"/>
                <a:gd name="connsiteY443" fmla="*/ 908051 h 1441451"/>
                <a:gd name="connsiteX444" fmla="*/ 95250 w 892174"/>
                <a:gd name="connsiteY444" fmla="*/ 908051 h 1441451"/>
                <a:gd name="connsiteX445" fmla="*/ 95250 w 892174"/>
                <a:gd name="connsiteY445" fmla="*/ 904876 h 1441451"/>
                <a:gd name="connsiteX446" fmla="*/ 95250 w 892174"/>
                <a:gd name="connsiteY446" fmla="*/ 901701 h 1441451"/>
                <a:gd name="connsiteX447" fmla="*/ 85725 w 892174"/>
                <a:gd name="connsiteY447" fmla="*/ 889001 h 1441451"/>
                <a:gd name="connsiteX448" fmla="*/ 85725 w 892174"/>
                <a:gd name="connsiteY448" fmla="*/ 885826 h 1441451"/>
                <a:gd name="connsiteX449" fmla="*/ 66675 w 892174"/>
                <a:gd name="connsiteY449" fmla="*/ 879476 h 1441451"/>
                <a:gd name="connsiteX450" fmla="*/ 66675 w 892174"/>
                <a:gd name="connsiteY450" fmla="*/ 882651 h 1441451"/>
                <a:gd name="connsiteX451" fmla="*/ 63500 w 892174"/>
                <a:gd name="connsiteY451" fmla="*/ 882651 h 1441451"/>
                <a:gd name="connsiteX452" fmla="*/ 63500 w 892174"/>
                <a:gd name="connsiteY452" fmla="*/ 879476 h 1441451"/>
                <a:gd name="connsiteX453" fmla="*/ 60325 w 892174"/>
                <a:gd name="connsiteY453" fmla="*/ 879476 h 1441451"/>
                <a:gd name="connsiteX454" fmla="*/ 57150 w 892174"/>
                <a:gd name="connsiteY454" fmla="*/ 876301 h 1441451"/>
                <a:gd name="connsiteX455" fmla="*/ 57150 w 892174"/>
                <a:gd name="connsiteY455" fmla="*/ 873126 h 1441451"/>
                <a:gd name="connsiteX456" fmla="*/ 53975 w 892174"/>
                <a:gd name="connsiteY456" fmla="*/ 873126 h 1441451"/>
                <a:gd name="connsiteX457" fmla="*/ 53975 w 892174"/>
                <a:gd name="connsiteY457" fmla="*/ 869951 h 1441451"/>
                <a:gd name="connsiteX458" fmla="*/ 57150 w 892174"/>
                <a:gd name="connsiteY458" fmla="*/ 869951 h 1441451"/>
                <a:gd name="connsiteX459" fmla="*/ 60325 w 892174"/>
                <a:gd name="connsiteY459" fmla="*/ 869951 h 1441451"/>
                <a:gd name="connsiteX460" fmla="*/ 60325 w 892174"/>
                <a:gd name="connsiteY460" fmla="*/ 866776 h 1441451"/>
                <a:gd name="connsiteX461" fmla="*/ 60325 w 892174"/>
                <a:gd name="connsiteY461" fmla="*/ 863601 h 1441451"/>
                <a:gd name="connsiteX462" fmla="*/ 60325 w 892174"/>
                <a:gd name="connsiteY462" fmla="*/ 850901 h 1441451"/>
                <a:gd name="connsiteX463" fmla="*/ 63500 w 892174"/>
                <a:gd name="connsiteY463" fmla="*/ 838201 h 1441451"/>
                <a:gd name="connsiteX464" fmla="*/ 63500 w 892174"/>
                <a:gd name="connsiteY464" fmla="*/ 835026 h 1441451"/>
                <a:gd name="connsiteX465" fmla="*/ 66675 w 892174"/>
                <a:gd name="connsiteY465" fmla="*/ 831851 h 1441451"/>
                <a:gd name="connsiteX466" fmla="*/ 69850 w 892174"/>
                <a:gd name="connsiteY466" fmla="*/ 828676 h 1441451"/>
                <a:gd name="connsiteX467" fmla="*/ 73025 w 892174"/>
                <a:gd name="connsiteY467" fmla="*/ 828676 h 1441451"/>
                <a:gd name="connsiteX468" fmla="*/ 76200 w 892174"/>
                <a:gd name="connsiteY468" fmla="*/ 828676 h 1441451"/>
                <a:gd name="connsiteX469" fmla="*/ 79375 w 892174"/>
                <a:gd name="connsiteY469" fmla="*/ 819151 h 1441451"/>
                <a:gd name="connsiteX470" fmla="*/ 79375 w 892174"/>
                <a:gd name="connsiteY470" fmla="*/ 815976 h 1441451"/>
                <a:gd name="connsiteX471" fmla="*/ 85725 w 892174"/>
                <a:gd name="connsiteY471" fmla="*/ 806451 h 1441451"/>
                <a:gd name="connsiteX472" fmla="*/ 92075 w 892174"/>
                <a:gd name="connsiteY472" fmla="*/ 796926 h 1441451"/>
                <a:gd name="connsiteX473" fmla="*/ 114300 w 892174"/>
                <a:gd name="connsiteY473" fmla="*/ 784226 h 1441451"/>
                <a:gd name="connsiteX474" fmla="*/ 117475 w 892174"/>
                <a:gd name="connsiteY474" fmla="*/ 777876 h 1441451"/>
                <a:gd name="connsiteX475" fmla="*/ 123825 w 892174"/>
                <a:gd name="connsiteY475" fmla="*/ 771526 h 1441451"/>
                <a:gd name="connsiteX476" fmla="*/ 127000 w 892174"/>
                <a:gd name="connsiteY476" fmla="*/ 768351 h 1441451"/>
                <a:gd name="connsiteX477" fmla="*/ 130175 w 892174"/>
                <a:gd name="connsiteY477" fmla="*/ 762001 h 1441451"/>
                <a:gd name="connsiteX478" fmla="*/ 130175 w 892174"/>
                <a:gd name="connsiteY478" fmla="*/ 755651 h 1441451"/>
                <a:gd name="connsiteX479" fmla="*/ 133350 w 892174"/>
                <a:gd name="connsiteY479" fmla="*/ 742951 h 1441451"/>
                <a:gd name="connsiteX480" fmla="*/ 136525 w 892174"/>
                <a:gd name="connsiteY480" fmla="*/ 739776 h 1441451"/>
                <a:gd name="connsiteX481" fmla="*/ 139700 w 892174"/>
                <a:gd name="connsiteY481" fmla="*/ 739776 h 1441451"/>
                <a:gd name="connsiteX482" fmla="*/ 142875 w 892174"/>
                <a:gd name="connsiteY482" fmla="*/ 736601 h 1441451"/>
                <a:gd name="connsiteX483" fmla="*/ 142875 w 892174"/>
                <a:gd name="connsiteY483" fmla="*/ 733426 h 1441451"/>
                <a:gd name="connsiteX484" fmla="*/ 142875 w 892174"/>
                <a:gd name="connsiteY484" fmla="*/ 730251 h 1441451"/>
                <a:gd name="connsiteX485" fmla="*/ 146050 w 892174"/>
                <a:gd name="connsiteY485" fmla="*/ 730251 h 1441451"/>
                <a:gd name="connsiteX486" fmla="*/ 152400 w 892174"/>
                <a:gd name="connsiteY486" fmla="*/ 727076 h 1441451"/>
                <a:gd name="connsiteX487" fmla="*/ 152400 w 892174"/>
                <a:gd name="connsiteY487" fmla="*/ 723901 h 1441451"/>
                <a:gd name="connsiteX488" fmla="*/ 155575 w 892174"/>
                <a:gd name="connsiteY488" fmla="*/ 717551 h 1441451"/>
                <a:gd name="connsiteX489" fmla="*/ 155575 w 892174"/>
                <a:gd name="connsiteY489" fmla="*/ 711201 h 1441451"/>
                <a:gd name="connsiteX490" fmla="*/ 158750 w 892174"/>
                <a:gd name="connsiteY490" fmla="*/ 708026 h 1441451"/>
                <a:gd name="connsiteX491" fmla="*/ 158750 w 892174"/>
                <a:gd name="connsiteY491" fmla="*/ 704851 h 1441451"/>
                <a:gd name="connsiteX492" fmla="*/ 161925 w 892174"/>
                <a:gd name="connsiteY492" fmla="*/ 701676 h 1441451"/>
                <a:gd name="connsiteX493" fmla="*/ 165101 w 892174"/>
                <a:gd name="connsiteY493" fmla="*/ 703264 h 1441451"/>
                <a:gd name="connsiteX494" fmla="*/ 165101 w 892174"/>
                <a:gd name="connsiteY494" fmla="*/ 703007 h 1441451"/>
                <a:gd name="connsiteX495" fmla="*/ 165918 w 892174"/>
                <a:gd name="connsiteY495" fmla="*/ 703007 h 1441451"/>
                <a:gd name="connsiteX496" fmla="*/ 161925 w 892174"/>
                <a:gd name="connsiteY496" fmla="*/ 701676 h 1441451"/>
                <a:gd name="connsiteX497" fmla="*/ 165100 w 892174"/>
                <a:gd name="connsiteY497" fmla="*/ 701676 h 1441451"/>
                <a:gd name="connsiteX498" fmla="*/ 165100 w 892174"/>
                <a:gd name="connsiteY498" fmla="*/ 698501 h 1441451"/>
                <a:gd name="connsiteX499" fmla="*/ 165100 w 892174"/>
                <a:gd name="connsiteY499" fmla="*/ 692151 h 1441451"/>
                <a:gd name="connsiteX500" fmla="*/ 180975 w 892174"/>
                <a:gd name="connsiteY500" fmla="*/ 673101 h 1441451"/>
                <a:gd name="connsiteX501" fmla="*/ 193675 w 892174"/>
                <a:gd name="connsiteY501" fmla="*/ 654051 h 1441451"/>
                <a:gd name="connsiteX502" fmla="*/ 200025 w 892174"/>
                <a:gd name="connsiteY502" fmla="*/ 650876 h 1441451"/>
                <a:gd name="connsiteX503" fmla="*/ 200025 w 892174"/>
                <a:gd name="connsiteY503" fmla="*/ 647701 h 1441451"/>
                <a:gd name="connsiteX504" fmla="*/ 203200 w 892174"/>
                <a:gd name="connsiteY504" fmla="*/ 647701 h 1441451"/>
                <a:gd name="connsiteX505" fmla="*/ 203200 w 892174"/>
                <a:gd name="connsiteY505" fmla="*/ 644526 h 1441451"/>
                <a:gd name="connsiteX506" fmla="*/ 203200 w 892174"/>
                <a:gd name="connsiteY506" fmla="*/ 641351 h 1441451"/>
                <a:gd name="connsiteX507" fmla="*/ 203200 w 892174"/>
                <a:gd name="connsiteY507" fmla="*/ 635001 h 1441451"/>
                <a:gd name="connsiteX508" fmla="*/ 200025 w 892174"/>
                <a:gd name="connsiteY508" fmla="*/ 631826 h 1441451"/>
                <a:gd name="connsiteX509" fmla="*/ 200025 w 892174"/>
                <a:gd name="connsiteY509" fmla="*/ 615951 h 1441451"/>
                <a:gd name="connsiteX510" fmla="*/ 196850 w 892174"/>
                <a:gd name="connsiteY510" fmla="*/ 615951 h 1441451"/>
                <a:gd name="connsiteX511" fmla="*/ 193675 w 892174"/>
                <a:gd name="connsiteY511" fmla="*/ 609601 h 1441451"/>
                <a:gd name="connsiteX512" fmla="*/ 177800 w 892174"/>
                <a:gd name="connsiteY512" fmla="*/ 596901 h 1441451"/>
                <a:gd name="connsiteX513" fmla="*/ 174625 w 892174"/>
                <a:gd name="connsiteY513" fmla="*/ 596901 h 1441451"/>
                <a:gd name="connsiteX514" fmla="*/ 171450 w 892174"/>
                <a:gd name="connsiteY514" fmla="*/ 596901 h 1441451"/>
                <a:gd name="connsiteX515" fmla="*/ 168275 w 892174"/>
                <a:gd name="connsiteY515" fmla="*/ 596901 h 1441451"/>
                <a:gd name="connsiteX516" fmla="*/ 168275 w 892174"/>
                <a:gd name="connsiteY516" fmla="*/ 590551 h 1441451"/>
                <a:gd name="connsiteX517" fmla="*/ 171450 w 892174"/>
                <a:gd name="connsiteY517" fmla="*/ 590551 h 1441451"/>
                <a:gd name="connsiteX518" fmla="*/ 171450 w 892174"/>
                <a:gd name="connsiteY518" fmla="*/ 590550 h 1441451"/>
                <a:gd name="connsiteX519" fmla="*/ 168275 w 892174"/>
                <a:gd name="connsiteY519" fmla="*/ 590550 h 1441451"/>
                <a:gd name="connsiteX520" fmla="*/ 165100 w 892174"/>
                <a:gd name="connsiteY520" fmla="*/ 587375 h 1441451"/>
                <a:gd name="connsiteX521" fmla="*/ 165100 w 892174"/>
                <a:gd name="connsiteY521" fmla="*/ 584200 h 1441451"/>
                <a:gd name="connsiteX522" fmla="*/ 161925 w 892174"/>
                <a:gd name="connsiteY522" fmla="*/ 581025 h 1441451"/>
                <a:gd name="connsiteX523" fmla="*/ 161925 w 892174"/>
                <a:gd name="connsiteY523" fmla="*/ 577850 h 1441451"/>
                <a:gd name="connsiteX524" fmla="*/ 158750 w 892174"/>
                <a:gd name="connsiteY524" fmla="*/ 571500 h 1441451"/>
                <a:gd name="connsiteX525" fmla="*/ 158750 w 892174"/>
                <a:gd name="connsiteY525" fmla="*/ 561975 h 1441451"/>
                <a:gd name="connsiteX526" fmla="*/ 155575 w 892174"/>
                <a:gd name="connsiteY526" fmla="*/ 561975 h 1441451"/>
                <a:gd name="connsiteX527" fmla="*/ 155575 w 892174"/>
                <a:gd name="connsiteY527" fmla="*/ 558800 h 1441451"/>
                <a:gd name="connsiteX528" fmla="*/ 155575 w 892174"/>
                <a:gd name="connsiteY528" fmla="*/ 549275 h 1441451"/>
                <a:gd name="connsiteX529" fmla="*/ 155575 w 892174"/>
                <a:gd name="connsiteY529" fmla="*/ 546100 h 1441451"/>
                <a:gd name="connsiteX530" fmla="*/ 152400 w 892174"/>
                <a:gd name="connsiteY530" fmla="*/ 546100 h 1441451"/>
                <a:gd name="connsiteX531" fmla="*/ 155575 w 892174"/>
                <a:gd name="connsiteY531" fmla="*/ 539750 h 1441451"/>
                <a:gd name="connsiteX532" fmla="*/ 161925 w 892174"/>
                <a:gd name="connsiteY532" fmla="*/ 530225 h 1441451"/>
                <a:gd name="connsiteX533" fmla="*/ 161925 w 892174"/>
                <a:gd name="connsiteY533" fmla="*/ 520700 h 1441451"/>
                <a:gd name="connsiteX534" fmla="*/ 158750 w 892174"/>
                <a:gd name="connsiteY534" fmla="*/ 514350 h 1441451"/>
                <a:gd name="connsiteX535" fmla="*/ 158750 w 892174"/>
                <a:gd name="connsiteY535" fmla="*/ 511175 h 1441451"/>
                <a:gd name="connsiteX536" fmla="*/ 158750 w 892174"/>
                <a:gd name="connsiteY536" fmla="*/ 508000 h 1441451"/>
                <a:gd name="connsiteX537" fmla="*/ 155575 w 892174"/>
                <a:gd name="connsiteY537" fmla="*/ 498475 h 1441451"/>
                <a:gd name="connsiteX538" fmla="*/ 152400 w 892174"/>
                <a:gd name="connsiteY538" fmla="*/ 492125 h 1441451"/>
                <a:gd name="connsiteX539" fmla="*/ 152400 w 892174"/>
                <a:gd name="connsiteY539" fmla="*/ 485775 h 1441451"/>
                <a:gd name="connsiteX540" fmla="*/ 152400 w 892174"/>
                <a:gd name="connsiteY540" fmla="*/ 482600 h 1441451"/>
                <a:gd name="connsiteX541" fmla="*/ 155575 w 892174"/>
                <a:gd name="connsiteY541" fmla="*/ 479425 h 1441451"/>
                <a:gd name="connsiteX542" fmla="*/ 155575 w 892174"/>
                <a:gd name="connsiteY542" fmla="*/ 476250 h 1441451"/>
                <a:gd name="connsiteX543" fmla="*/ 158750 w 892174"/>
                <a:gd name="connsiteY543" fmla="*/ 463550 h 1441451"/>
                <a:gd name="connsiteX544" fmla="*/ 158750 w 892174"/>
                <a:gd name="connsiteY544" fmla="*/ 457200 h 1441451"/>
                <a:gd name="connsiteX545" fmla="*/ 158750 w 892174"/>
                <a:gd name="connsiteY545" fmla="*/ 454025 h 1441451"/>
                <a:gd name="connsiteX546" fmla="*/ 161925 w 892174"/>
                <a:gd name="connsiteY546" fmla="*/ 441325 h 1441451"/>
                <a:gd name="connsiteX547" fmla="*/ 168275 w 892174"/>
                <a:gd name="connsiteY547" fmla="*/ 403225 h 1441451"/>
                <a:gd name="connsiteX548" fmla="*/ 171450 w 892174"/>
                <a:gd name="connsiteY548" fmla="*/ 393700 h 1441451"/>
                <a:gd name="connsiteX549" fmla="*/ 171450 w 892174"/>
                <a:gd name="connsiteY549" fmla="*/ 390525 h 1441451"/>
                <a:gd name="connsiteX550" fmla="*/ 174625 w 892174"/>
                <a:gd name="connsiteY550" fmla="*/ 381000 h 1441451"/>
                <a:gd name="connsiteX551" fmla="*/ 177800 w 892174"/>
                <a:gd name="connsiteY551" fmla="*/ 352425 h 1441451"/>
                <a:gd name="connsiteX552" fmla="*/ 180975 w 892174"/>
                <a:gd name="connsiteY552" fmla="*/ 346075 h 1441451"/>
                <a:gd name="connsiteX553" fmla="*/ 180975 w 892174"/>
                <a:gd name="connsiteY553" fmla="*/ 339725 h 1441451"/>
                <a:gd name="connsiteX554" fmla="*/ 184150 w 892174"/>
                <a:gd name="connsiteY554" fmla="*/ 320675 h 1441451"/>
                <a:gd name="connsiteX555" fmla="*/ 187325 w 892174"/>
                <a:gd name="connsiteY555" fmla="*/ 311150 h 1441451"/>
                <a:gd name="connsiteX556" fmla="*/ 187325 w 892174"/>
                <a:gd name="connsiteY556" fmla="*/ 304800 h 1441451"/>
                <a:gd name="connsiteX557" fmla="*/ 187325 w 892174"/>
                <a:gd name="connsiteY557" fmla="*/ 301625 h 1441451"/>
                <a:gd name="connsiteX558" fmla="*/ 190500 w 892174"/>
                <a:gd name="connsiteY558" fmla="*/ 301625 h 1441451"/>
                <a:gd name="connsiteX559" fmla="*/ 193675 w 892174"/>
                <a:gd name="connsiteY559" fmla="*/ 279400 h 1441451"/>
                <a:gd name="connsiteX560" fmla="*/ 193675 w 892174"/>
                <a:gd name="connsiteY560" fmla="*/ 276225 h 1441451"/>
                <a:gd name="connsiteX561" fmla="*/ 196850 w 892174"/>
                <a:gd name="connsiteY561" fmla="*/ 263525 h 1441451"/>
                <a:gd name="connsiteX562" fmla="*/ 200025 w 892174"/>
                <a:gd name="connsiteY562" fmla="*/ 238125 h 1441451"/>
                <a:gd name="connsiteX563" fmla="*/ 203200 w 892174"/>
                <a:gd name="connsiteY563" fmla="*/ 225425 h 1441451"/>
                <a:gd name="connsiteX564" fmla="*/ 206375 w 892174"/>
                <a:gd name="connsiteY564" fmla="*/ 209550 h 1441451"/>
                <a:gd name="connsiteX565" fmla="*/ 206375 w 892174"/>
                <a:gd name="connsiteY565" fmla="*/ 203200 h 1441451"/>
                <a:gd name="connsiteX566" fmla="*/ 209550 w 892174"/>
                <a:gd name="connsiteY566" fmla="*/ 190500 h 1441451"/>
                <a:gd name="connsiteX567" fmla="*/ 209550 w 892174"/>
                <a:gd name="connsiteY567" fmla="*/ 187325 h 1441451"/>
                <a:gd name="connsiteX568" fmla="*/ 212725 w 892174"/>
                <a:gd name="connsiteY568" fmla="*/ 174625 h 1441451"/>
                <a:gd name="connsiteX569" fmla="*/ 212725 w 892174"/>
                <a:gd name="connsiteY569" fmla="*/ 171450 h 1441451"/>
                <a:gd name="connsiteX570" fmla="*/ 215900 w 892174"/>
                <a:gd name="connsiteY570" fmla="*/ 161925 h 1441451"/>
                <a:gd name="connsiteX571" fmla="*/ 215900 w 892174"/>
                <a:gd name="connsiteY571" fmla="*/ 158750 h 1441451"/>
                <a:gd name="connsiteX572" fmla="*/ 219075 w 892174"/>
                <a:gd name="connsiteY572" fmla="*/ 149225 h 1441451"/>
                <a:gd name="connsiteX573" fmla="*/ 225425 w 892174"/>
                <a:gd name="connsiteY573" fmla="*/ 104775 h 1441451"/>
                <a:gd name="connsiteX574" fmla="*/ 228600 w 892174"/>
                <a:gd name="connsiteY574" fmla="*/ 101600 h 1441451"/>
                <a:gd name="connsiteX575" fmla="*/ 228600 w 892174"/>
                <a:gd name="connsiteY575" fmla="*/ 92075 h 1441451"/>
                <a:gd name="connsiteX576" fmla="*/ 231775 w 892174"/>
                <a:gd name="connsiteY576" fmla="*/ 76200 h 1441451"/>
                <a:gd name="connsiteX577" fmla="*/ 238125 w 892174"/>
                <a:gd name="connsiteY577" fmla="*/ 44450 h 1441451"/>
                <a:gd name="connsiteX578" fmla="*/ 241300 w 892174"/>
                <a:gd name="connsiteY578" fmla="*/ 31750 h 1441451"/>
                <a:gd name="connsiteX579" fmla="*/ 241300 w 892174"/>
                <a:gd name="connsiteY579" fmla="*/ 25400 h 1441451"/>
                <a:gd name="connsiteX580" fmla="*/ 241300 w 892174"/>
                <a:gd name="connsiteY580" fmla="*/ 22225 h 1441451"/>
                <a:gd name="connsiteX581" fmla="*/ 244475 w 892174"/>
                <a:gd name="connsiteY581" fmla="*/ 12700 h 1441451"/>
                <a:gd name="connsiteX582" fmla="*/ 247650 w 892174"/>
                <a:gd name="connsiteY582" fmla="*/ 3175 h 1441451"/>
                <a:gd name="connsiteX583" fmla="*/ 247650 w 892174"/>
                <a:gd name="connsiteY583" fmla="*/ 0 h 1441451"/>
                <a:gd name="connsiteX0" fmla="*/ 177800 w 892174"/>
                <a:gd name="connsiteY0" fmla="*/ 584200 h 1441451"/>
                <a:gd name="connsiteX1" fmla="*/ 174625 w 892174"/>
                <a:gd name="connsiteY1" fmla="*/ 587375 h 1441451"/>
                <a:gd name="connsiteX2" fmla="*/ 171450 w 892174"/>
                <a:gd name="connsiteY2" fmla="*/ 587375 h 1441451"/>
                <a:gd name="connsiteX3" fmla="*/ 171450 w 892174"/>
                <a:gd name="connsiteY3" fmla="*/ 587376 h 1441451"/>
                <a:gd name="connsiteX4" fmla="*/ 174625 w 892174"/>
                <a:gd name="connsiteY4" fmla="*/ 587376 h 1441451"/>
                <a:gd name="connsiteX5" fmla="*/ 177800 w 892174"/>
                <a:gd name="connsiteY5" fmla="*/ 587376 h 1441451"/>
                <a:gd name="connsiteX6" fmla="*/ 177800 w 892174"/>
                <a:gd name="connsiteY6" fmla="*/ 584201 h 1441451"/>
                <a:gd name="connsiteX7" fmla="*/ 177800 w 892174"/>
                <a:gd name="connsiteY7" fmla="*/ 584200 h 1441451"/>
                <a:gd name="connsiteX8" fmla="*/ 174625 w 892174"/>
                <a:gd name="connsiteY8" fmla="*/ 574675 h 1441451"/>
                <a:gd name="connsiteX9" fmla="*/ 174625 w 892174"/>
                <a:gd name="connsiteY9" fmla="*/ 581025 h 1441451"/>
                <a:gd name="connsiteX10" fmla="*/ 177800 w 892174"/>
                <a:gd name="connsiteY10" fmla="*/ 581025 h 1441451"/>
                <a:gd name="connsiteX11" fmla="*/ 177800 w 892174"/>
                <a:gd name="connsiteY11" fmla="*/ 574675 h 1441451"/>
                <a:gd name="connsiteX12" fmla="*/ 174625 w 892174"/>
                <a:gd name="connsiteY12" fmla="*/ 574675 h 1441451"/>
                <a:gd name="connsiteX13" fmla="*/ 177800 w 892174"/>
                <a:gd name="connsiteY13" fmla="*/ 571500 h 1441451"/>
                <a:gd name="connsiteX14" fmla="*/ 177800 w 892174"/>
                <a:gd name="connsiteY14" fmla="*/ 571501 h 1441451"/>
                <a:gd name="connsiteX15" fmla="*/ 177878 w 892174"/>
                <a:gd name="connsiteY15" fmla="*/ 571501 h 1441451"/>
                <a:gd name="connsiteX16" fmla="*/ 177878 w 892174"/>
                <a:gd name="connsiteY16" fmla="*/ 571500 h 1441451"/>
                <a:gd name="connsiteX17" fmla="*/ 177800 w 892174"/>
                <a:gd name="connsiteY17" fmla="*/ 571500 h 1441451"/>
                <a:gd name="connsiteX18" fmla="*/ 247650 w 892174"/>
                <a:gd name="connsiteY18" fmla="*/ 0 h 1441451"/>
                <a:gd name="connsiteX19" fmla="*/ 368300 w 892174"/>
                <a:gd name="connsiteY19" fmla="*/ 22225 h 1441451"/>
                <a:gd name="connsiteX20" fmla="*/ 368300 w 892174"/>
                <a:gd name="connsiteY20" fmla="*/ 28575 h 1441451"/>
                <a:gd name="connsiteX21" fmla="*/ 368300 w 892174"/>
                <a:gd name="connsiteY21" fmla="*/ 31750 h 1441451"/>
                <a:gd name="connsiteX22" fmla="*/ 361950 w 892174"/>
                <a:gd name="connsiteY22" fmla="*/ 60325 h 1441451"/>
                <a:gd name="connsiteX23" fmla="*/ 358775 w 892174"/>
                <a:gd name="connsiteY23" fmla="*/ 76200 h 1441451"/>
                <a:gd name="connsiteX24" fmla="*/ 355600 w 892174"/>
                <a:gd name="connsiteY24" fmla="*/ 101600 h 1441451"/>
                <a:gd name="connsiteX25" fmla="*/ 352425 w 892174"/>
                <a:gd name="connsiteY25" fmla="*/ 114300 h 1441451"/>
                <a:gd name="connsiteX26" fmla="*/ 352425 w 892174"/>
                <a:gd name="connsiteY26" fmla="*/ 123825 h 1441451"/>
                <a:gd name="connsiteX27" fmla="*/ 342900 w 892174"/>
                <a:gd name="connsiteY27" fmla="*/ 165100 h 1441451"/>
                <a:gd name="connsiteX28" fmla="*/ 342900 w 892174"/>
                <a:gd name="connsiteY28" fmla="*/ 171450 h 1441451"/>
                <a:gd name="connsiteX29" fmla="*/ 342900 w 892174"/>
                <a:gd name="connsiteY29" fmla="*/ 174625 h 1441451"/>
                <a:gd name="connsiteX30" fmla="*/ 342900 w 892174"/>
                <a:gd name="connsiteY30" fmla="*/ 184150 h 1441451"/>
                <a:gd name="connsiteX31" fmla="*/ 339725 w 892174"/>
                <a:gd name="connsiteY31" fmla="*/ 184150 h 1441451"/>
                <a:gd name="connsiteX32" fmla="*/ 339725 w 892174"/>
                <a:gd name="connsiteY32" fmla="*/ 187325 h 1441451"/>
                <a:gd name="connsiteX33" fmla="*/ 339725 w 892174"/>
                <a:gd name="connsiteY33" fmla="*/ 190500 h 1441451"/>
                <a:gd name="connsiteX34" fmla="*/ 336550 w 892174"/>
                <a:gd name="connsiteY34" fmla="*/ 206375 h 1441451"/>
                <a:gd name="connsiteX35" fmla="*/ 336550 w 892174"/>
                <a:gd name="connsiteY35" fmla="*/ 209550 h 1441451"/>
                <a:gd name="connsiteX36" fmla="*/ 339725 w 892174"/>
                <a:gd name="connsiteY36" fmla="*/ 212725 h 1441451"/>
                <a:gd name="connsiteX37" fmla="*/ 339725 w 892174"/>
                <a:gd name="connsiteY37" fmla="*/ 215900 h 1441451"/>
                <a:gd name="connsiteX38" fmla="*/ 349250 w 892174"/>
                <a:gd name="connsiteY38" fmla="*/ 234950 h 1441451"/>
                <a:gd name="connsiteX39" fmla="*/ 355600 w 892174"/>
                <a:gd name="connsiteY39" fmla="*/ 257175 h 1441451"/>
                <a:gd name="connsiteX40" fmla="*/ 358775 w 892174"/>
                <a:gd name="connsiteY40" fmla="*/ 257175 h 1441451"/>
                <a:gd name="connsiteX41" fmla="*/ 361950 w 892174"/>
                <a:gd name="connsiteY41" fmla="*/ 257175 h 1441451"/>
                <a:gd name="connsiteX42" fmla="*/ 361950 w 892174"/>
                <a:gd name="connsiteY42" fmla="*/ 260350 h 1441451"/>
                <a:gd name="connsiteX43" fmla="*/ 368300 w 892174"/>
                <a:gd name="connsiteY43" fmla="*/ 269875 h 1441451"/>
                <a:gd name="connsiteX44" fmla="*/ 371475 w 892174"/>
                <a:gd name="connsiteY44" fmla="*/ 285750 h 1441451"/>
                <a:gd name="connsiteX45" fmla="*/ 368300 w 892174"/>
                <a:gd name="connsiteY45" fmla="*/ 288925 h 1441451"/>
                <a:gd name="connsiteX46" fmla="*/ 365125 w 892174"/>
                <a:gd name="connsiteY46" fmla="*/ 292100 h 1441451"/>
                <a:gd name="connsiteX47" fmla="*/ 361950 w 892174"/>
                <a:gd name="connsiteY47" fmla="*/ 301625 h 1441451"/>
                <a:gd name="connsiteX48" fmla="*/ 365125 w 892174"/>
                <a:gd name="connsiteY48" fmla="*/ 311150 h 1441451"/>
                <a:gd name="connsiteX49" fmla="*/ 368300 w 892174"/>
                <a:gd name="connsiteY49" fmla="*/ 311150 h 1441451"/>
                <a:gd name="connsiteX50" fmla="*/ 374650 w 892174"/>
                <a:gd name="connsiteY50" fmla="*/ 314325 h 1441451"/>
                <a:gd name="connsiteX51" fmla="*/ 371475 w 892174"/>
                <a:gd name="connsiteY51" fmla="*/ 317500 h 1441451"/>
                <a:gd name="connsiteX52" fmla="*/ 365125 w 892174"/>
                <a:gd name="connsiteY52" fmla="*/ 317500 h 1441451"/>
                <a:gd name="connsiteX53" fmla="*/ 361950 w 892174"/>
                <a:gd name="connsiteY53" fmla="*/ 317500 h 1441451"/>
                <a:gd name="connsiteX54" fmla="*/ 355600 w 892174"/>
                <a:gd name="connsiteY54" fmla="*/ 317500 h 1441451"/>
                <a:gd name="connsiteX55" fmla="*/ 355600 w 892174"/>
                <a:gd name="connsiteY55" fmla="*/ 320675 h 1441451"/>
                <a:gd name="connsiteX56" fmla="*/ 358775 w 892174"/>
                <a:gd name="connsiteY56" fmla="*/ 320675 h 1441451"/>
                <a:gd name="connsiteX57" fmla="*/ 365125 w 892174"/>
                <a:gd name="connsiteY57" fmla="*/ 323850 h 1441451"/>
                <a:gd name="connsiteX58" fmla="*/ 374650 w 892174"/>
                <a:gd name="connsiteY58" fmla="*/ 333375 h 1441451"/>
                <a:gd name="connsiteX59" fmla="*/ 377825 w 892174"/>
                <a:gd name="connsiteY59" fmla="*/ 336550 h 1441451"/>
                <a:gd name="connsiteX60" fmla="*/ 377825 w 892174"/>
                <a:gd name="connsiteY60" fmla="*/ 342900 h 1441451"/>
                <a:gd name="connsiteX61" fmla="*/ 381000 w 892174"/>
                <a:gd name="connsiteY61" fmla="*/ 342900 h 1441451"/>
                <a:gd name="connsiteX62" fmla="*/ 381000 w 892174"/>
                <a:gd name="connsiteY62" fmla="*/ 346075 h 1441451"/>
                <a:gd name="connsiteX63" fmla="*/ 381000 w 892174"/>
                <a:gd name="connsiteY63" fmla="*/ 349250 h 1441451"/>
                <a:gd name="connsiteX64" fmla="*/ 384175 w 892174"/>
                <a:gd name="connsiteY64" fmla="*/ 352425 h 1441451"/>
                <a:gd name="connsiteX65" fmla="*/ 396875 w 892174"/>
                <a:gd name="connsiteY65" fmla="*/ 358775 h 1441451"/>
                <a:gd name="connsiteX66" fmla="*/ 403225 w 892174"/>
                <a:gd name="connsiteY66" fmla="*/ 358775 h 1441451"/>
                <a:gd name="connsiteX67" fmla="*/ 406400 w 892174"/>
                <a:gd name="connsiteY67" fmla="*/ 361950 h 1441451"/>
                <a:gd name="connsiteX68" fmla="*/ 409575 w 892174"/>
                <a:gd name="connsiteY68" fmla="*/ 368300 h 1441451"/>
                <a:gd name="connsiteX69" fmla="*/ 409575 w 892174"/>
                <a:gd name="connsiteY69" fmla="*/ 371475 h 1441451"/>
                <a:gd name="connsiteX70" fmla="*/ 406400 w 892174"/>
                <a:gd name="connsiteY70" fmla="*/ 371475 h 1441451"/>
                <a:gd name="connsiteX71" fmla="*/ 406400 w 892174"/>
                <a:gd name="connsiteY71" fmla="*/ 374650 h 1441451"/>
                <a:gd name="connsiteX72" fmla="*/ 409575 w 892174"/>
                <a:gd name="connsiteY72" fmla="*/ 377825 h 1441451"/>
                <a:gd name="connsiteX73" fmla="*/ 412750 w 892174"/>
                <a:gd name="connsiteY73" fmla="*/ 377825 h 1441451"/>
                <a:gd name="connsiteX74" fmla="*/ 419100 w 892174"/>
                <a:gd name="connsiteY74" fmla="*/ 387350 h 1441451"/>
                <a:gd name="connsiteX75" fmla="*/ 425450 w 892174"/>
                <a:gd name="connsiteY75" fmla="*/ 403225 h 1441451"/>
                <a:gd name="connsiteX76" fmla="*/ 431800 w 892174"/>
                <a:gd name="connsiteY76" fmla="*/ 422275 h 1441451"/>
                <a:gd name="connsiteX77" fmla="*/ 434975 w 892174"/>
                <a:gd name="connsiteY77" fmla="*/ 422275 h 1441451"/>
                <a:gd name="connsiteX78" fmla="*/ 441325 w 892174"/>
                <a:gd name="connsiteY78" fmla="*/ 428625 h 1441451"/>
                <a:gd name="connsiteX79" fmla="*/ 441325 w 892174"/>
                <a:gd name="connsiteY79" fmla="*/ 431800 h 1441451"/>
                <a:gd name="connsiteX80" fmla="*/ 444500 w 892174"/>
                <a:gd name="connsiteY80" fmla="*/ 438150 h 1441451"/>
                <a:gd name="connsiteX81" fmla="*/ 441325 w 892174"/>
                <a:gd name="connsiteY81" fmla="*/ 444500 h 1441451"/>
                <a:gd name="connsiteX82" fmla="*/ 444500 w 892174"/>
                <a:gd name="connsiteY82" fmla="*/ 447675 h 1441451"/>
                <a:gd name="connsiteX83" fmla="*/ 444500 w 892174"/>
                <a:gd name="connsiteY83" fmla="*/ 450850 h 1441451"/>
                <a:gd name="connsiteX84" fmla="*/ 447675 w 892174"/>
                <a:gd name="connsiteY84" fmla="*/ 454025 h 1441451"/>
                <a:gd name="connsiteX85" fmla="*/ 450850 w 892174"/>
                <a:gd name="connsiteY85" fmla="*/ 454025 h 1441451"/>
                <a:gd name="connsiteX86" fmla="*/ 450850 w 892174"/>
                <a:gd name="connsiteY86" fmla="*/ 457200 h 1441451"/>
                <a:gd name="connsiteX87" fmla="*/ 454025 w 892174"/>
                <a:gd name="connsiteY87" fmla="*/ 460375 h 1441451"/>
                <a:gd name="connsiteX88" fmla="*/ 457200 w 892174"/>
                <a:gd name="connsiteY88" fmla="*/ 463550 h 1441451"/>
                <a:gd name="connsiteX89" fmla="*/ 460375 w 892174"/>
                <a:gd name="connsiteY89" fmla="*/ 469900 h 1441451"/>
                <a:gd name="connsiteX90" fmla="*/ 463550 w 892174"/>
                <a:gd name="connsiteY90" fmla="*/ 476250 h 1441451"/>
                <a:gd name="connsiteX91" fmla="*/ 466725 w 892174"/>
                <a:gd name="connsiteY91" fmla="*/ 476250 h 1441451"/>
                <a:gd name="connsiteX92" fmla="*/ 469900 w 892174"/>
                <a:gd name="connsiteY92" fmla="*/ 473075 h 1441451"/>
                <a:gd name="connsiteX93" fmla="*/ 473075 w 892174"/>
                <a:gd name="connsiteY93" fmla="*/ 473075 h 1441451"/>
                <a:gd name="connsiteX94" fmla="*/ 476250 w 892174"/>
                <a:gd name="connsiteY94" fmla="*/ 473075 h 1441451"/>
                <a:gd name="connsiteX95" fmla="*/ 479425 w 892174"/>
                <a:gd name="connsiteY95" fmla="*/ 479425 h 1441451"/>
                <a:gd name="connsiteX96" fmla="*/ 479425 w 892174"/>
                <a:gd name="connsiteY96" fmla="*/ 482600 h 1441451"/>
                <a:gd name="connsiteX97" fmla="*/ 476250 w 892174"/>
                <a:gd name="connsiteY97" fmla="*/ 482600 h 1441451"/>
                <a:gd name="connsiteX98" fmla="*/ 476250 w 892174"/>
                <a:gd name="connsiteY98" fmla="*/ 485775 h 1441451"/>
                <a:gd name="connsiteX99" fmla="*/ 476250 w 892174"/>
                <a:gd name="connsiteY99" fmla="*/ 488950 h 1441451"/>
                <a:gd name="connsiteX100" fmla="*/ 476250 w 892174"/>
                <a:gd name="connsiteY100" fmla="*/ 492125 h 1441451"/>
                <a:gd name="connsiteX101" fmla="*/ 479425 w 892174"/>
                <a:gd name="connsiteY101" fmla="*/ 492125 h 1441451"/>
                <a:gd name="connsiteX102" fmla="*/ 479425 w 892174"/>
                <a:gd name="connsiteY102" fmla="*/ 495300 h 1441451"/>
                <a:gd name="connsiteX103" fmla="*/ 474764 w 892174"/>
                <a:gd name="connsiteY103" fmla="*/ 495300 h 1441451"/>
                <a:gd name="connsiteX104" fmla="*/ 474764 w 892174"/>
                <a:gd name="connsiteY104" fmla="*/ 495301 h 1441451"/>
                <a:gd name="connsiteX105" fmla="*/ 492125 w 892174"/>
                <a:gd name="connsiteY105" fmla="*/ 495301 h 1441451"/>
                <a:gd name="connsiteX106" fmla="*/ 504825 w 892174"/>
                <a:gd name="connsiteY106" fmla="*/ 492126 h 1441451"/>
                <a:gd name="connsiteX107" fmla="*/ 514350 w 892174"/>
                <a:gd name="connsiteY107" fmla="*/ 492126 h 1441451"/>
                <a:gd name="connsiteX108" fmla="*/ 517525 w 892174"/>
                <a:gd name="connsiteY108" fmla="*/ 495301 h 1441451"/>
                <a:gd name="connsiteX109" fmla="*/ 517525 w 892174"/>
                <a:gd name="connsiteY109" fmla="*/ 498476 h 1441451"/>
                <a:gd name="connsiteX110" fmla="*/ 517525 w 892174"/>
                <a:gd name="connsiteY110" fmla="*/ 501651 h 1441451"/>
                <a:gd name="connsiteX111" fmla="*/ 514350 w 892174"/>
                <a:gd name="connsiteY111" fmla="*/ 501651 h 1441451"/>
                <a:gd name="connsiteX112" fmla="*/ 514350 w 892174"/>
                <a:gd name="connsiteY112" fmla="*/ 504826 h 1441451"/>
                <a:gd name="connsiteX113" fmla="*/ 511175 w 892174"/>
                <a:gd name="connsiteY113" fmla="*/ 514351 h 1441451"/>
                <a:gd name="connsiteX114" fmla="*/ 504825 w 892174"/>
                <a:gd name="connsiteY114" fmla="*/ 523876 h 1441451"/>
                <a:gd name="connsiteX115" fmla="*/ 504825 w 892174"/>
                <a:gd name="connsiteY115" fmla="*/ 530226 h 1441451"/>
                <a:gd name="connsiteX116" fmla="*/ 504825 w 892174"/>
                <a:gd name="connsiteY116" fmla="*/ 536576 h 1441451"/>
                <a:gd name="connsiteX117" fmla="*/ 501650 w 892174"/>
                <a:gd name="connsiteY117" fmla="*/ 539751 h 1441451"/>
                <a:gd name="connsiteX118" fmla="*/ 498475 w 892174"/>
                <a:gd name="connsiteY118" fmla="*/ 539751 h 1441451"/>
                <a:gd name="connsiteX119" fmla="*/ 498475 w 892174"/>
                <a:gd name="connsiteY119" fmla="*/ 542926 h 1441451"/>
                <a:gd name="connsiteX120" fmla="*/ 495300 w 892174"/>
                <a:gd name="connsiteY120" fmla="*/ 542926 h 1441451"/>
                <a:gd name="connsiteX121" fmla="*/ 495300 w 892174"/>
                <a:gd name="connsiteY121" fmla="*/ 546101 h 1441451"/>
                <a:gd name="connsiteX122" fmla="*/ 498475 w 892174"/>
                <a:gd name="connsiteY122" fmla="*/ 546101 h 1441451"/>
                <a:gd name="connsiteX123" fmla="*/ 498475 w 892174"/>
                <a:gd name="connsiteY123" fmla="*/ 549276 h 1441451"/>
                <a:gd name="connsiteX124" fmla="*/ 492125 w 892174"/>
                <a:gd name="connsiteY124" fmla="*/ 558801 h 1441451"/>
                <a:gd name="connsiteX125" fmla="*/ 488950 w 892174"/>
                <a:gd name="connsiteY125" fmla="*/ 565151 h 1441451"/>
                <a:gd name="connsiteX126" fmla="*/ 488950 w 892174"/>
                <a:gd name="connsiteY126" fmla="*/ 574676 h 1441451"/>
                <a:gd name="connsiteX127" fmla="*/ 485775 w 892174"/>
                <a:gd name="connsiteY127" fmla="*/ 584201 h 1441451"/>
                <a:gd name="connsiteX128" fmla="*/ 482600 w 892174"/>
                <a:gd name="connsiteY128" fmla="*/ 584201 h 1441451"/>
                <a:gd name="connsiteX129" fmla="*/ 479425 w 892174"/>
                <a:gd name="connsiteY129" fmla="*/ 584201 h 1441451"/>
                <a:gd name="connsiteX130" fmla="*/ 476250 w 892174"/>
                <a:gd name="connsiteY130" fmla="*/ 584201 h 1441451"/>
                <a:gd name="connsiteX131" fmla="*/ 476250 w 892174"/>
                <a:gd name="connsiteY131" fmla="*/ 587376 h 1441451"/>
                <a:gd name="connsiteX132" fmla="*/ 476250 w 892174"/>
                <a:gd name="connsiteY132" fmla="*/ 590551 h 1441451"/>
                <a:gd name="connsiteX133" fmla="*/ 476250 w 892174"/>
                <a:gd name="connsiteY133" fmla="*/ 593726 h 1441451"/>
                <a:gd name="connsiteX134" fmla="*/ 479425 w 892174"/>
                <a:gd name="connsiteY134" fmla="*/ 593726 h 1441451"/>
                <a:gd name="connsiteX135" fmla="*/ 482600 w 892174"/>
                <a:gd name="connsiteY135" fmla="*/ 593726 h 1441451"/>
                <a:gd name="connsiteX136" fmla="*/ 482600 w 892174"/>
                <a:gd name="connsiteY136" fmla="*/ 596901 h 1441451"/>
                <a:gd name="connsiteX137" fmla="*/ 482600 w 892174"/>
                <a:gd name="connsiteY137" fmla="*/ 600076 h 1441451"/>
                <a:gd name="connsiteX138" fmla="*/ 479425 w 892174"/>
                <a:gd name="connsiteY138" fmla="*/ 612776 h 1441451"/>
                <a:gd name="connsiteX139" fmla="*/ 476250 w 892174"/>
                <a:gd name="connsiteY139" fmla="*/ 615951 h 1441451"/>
                <a:gd name="connsiteX140" fmla="*/ 479425 w 892174"/>
                <a:gd name="connsiteY140" fmla="*/ 615951 h 1441451"/>
                <a:gd name="connsiteX141" fmla="*/ 482600 w 892174"/>
                <a:gd name="connsiteY141" fmla="*/ 619126 h 1441451"/>
                <a:gd name="connsiteX142" fmla="*/ 485775 w 892174"/>
                <a:gd name="connsiteY142" fmla="*/ 619126 h 1441451"/>
                <a:gd name="connsiteX143" fmla="*/ 485775 w 892174"/>
                <a:gd name="connsiteY143" fmla="*/ 622301 h 1441451"/>
                <a:gd name="connsiteX144" fmla="*/ 485775 w 892174"/>
                <a:gd name="connsiteY144" fmla="*/ 625476 h 1441451"/>
                <a:gd name="connsiteX145" fmla="*/ 482600 w 892174"/>
                <a:gd name="connsiteY145" fmla="*/ 635001 h 1441451"/>
                <a:gd name="connsiteX146" fmla="*/ 479425 w 892174"/>
                <a:gd name="connsiteY146" fmla="*/ 641351 h 1441451"/>
                <a:gd name="connsiteX147" fmla="*/ 476250 w 892174"/>
                <a:gd name="connsiteY147" fmla="*/ 641351 h 1441451"/>
                <a:gd name="connsiteX148" fmla="*/ 469900 w 892174"/>
                <a:gd name="connsiteY148" fmla="*/ 644526 h 1441451"/>
                <a:gd name="connsiteX149" fmla="*/ 466725 w 892174"/>
                <a:gd name="connsiteY149" fmla="*/ 644526 h 1441451"/>
                <a:gd name="connsiteX150" fmla="*/ 460375 w 892174"/>
                <a:gd name="connsiteY150" fmla="*/ 654051 h 1441451"/>
                <a:gd name="connsiteX151" fmla="*/ 460375 w 892174"/>
                <a:gd name="connsiteY151" fmla="*/ 657226 h 1441451"/>
                <a:gd name="connsiteX152" fmla="*/ 460375 w 892174"/>
                <a:gd name="connsiteY152" fmla="*/ 663576 h 1441451"/>
                <a:gd name="connsiteX153" fmla="*/ 463550 w 892174"/>
                <a:gd name="connsiteY153" fmla="*/ 663576 h 1441451"/>
                <a:gd name="connsiteX154" fmla="*/ 463550 w 892174"/>
                <a:gd name="connsiteY154" fmla="*/ 666751 h 1441451"/>
                <a:gd name="connsiteX155" fmla="*/ 466725 w 892174"/>
                <a:gd name="connsiteY155" fmla="*/ 666751 h 1441451"/>
                <a:gd name="connsiteX156" fmla="*/ 466725 w 892174"/>
                <a:gd name="connsiteY156" fmla="*/ 669926 h 1441451"/>
                <a:gd name="connsiteX157" fmla="*/ 463550 w 892174"/>
                <a:gd name="connsiteY157" fmla="*/ 676276 h 1441451"/>
                <a:gd name="connsiteX158" fmla="*/ 463550 w 892174"/>
                <a:gd name="connsiteY158" fmla="*/ 679451 h 1441451"/>
                <a:gd name="connsiteX159" fmla="*/ 460375 w 892174"/>
                <a:gd name="connsiteY159" fmla="*/ 679451 h 1441451"/>
                <a:gd name="connsiteX160" fmla="*/ 454025 w 892174"/>
                <a:gd name="connsiteY160" fmla="*/ 695326 h 1441451"/>
                <a:gd name="connsiteX161" fmla="*/ 450850 w 892174"/>
                <a:gd name="connsiteY161" fmla="*/ 698501 h 1441451"/>
                <a:gd name="connsiteX162" fmla="*/ 454025 w 892174"/>
                <a:gd name="connsiteY162" fmla="*/ 698501 h 1441451"/>
                <a:gd name="connsiteX163" fmla="*/ 460375 w 892174"/>
                <a:gd name="connsiteY163" fmla="*/ 695326 h 1441451"/>
                <a:gd name="connsiteX164" fmla="*/ 463550 w 892174"/>
                <a:gd name="connsiteY164" fmla="*/ 698501 h 1441451"/>
                <a:gd name="connsiteX165" fmla="*/ 466725 w 892174"/>
                <a:gd name="connsiteY165" fmla="*/ 698501 h 1441451"/>
                <a:gd name="connsiteX166" fmla="*/ 476250 w 892174"/>
                <a:gd name="connsiteY166" fmla="*/ 714376 h 1441451"/>
                <a:gd name="connsiteX167" fmla="*/ 476250 w 892174"/>
                <a:gd name="connsiteY167" fmla="*/ 717551 h 1441451"/>
                <a:gd name="connsiteX168" fmla="*/ 479425 w 892174"/>
                <a:gd name="connsiteY168" fmla="*/ 717551 h 1441451"/>
                <a:gd name="connsiteX169" fmla="*/ 479425 w 892174"/>
                <a:gd name="connsiteY169" fmla="*/ 720726 h 1441451"/>
                <a:gd name="connsiteX170" fmla="*/ 488950 w 892174"/>
                <a:gd name="connsiteY170" fmla="*/ 717551 h 1441451"/>
                <a:gd name="connsiteX171" fmla="*/ 492125 w 892174"/>
                <a:gd name="connsiteY171" fmla="*/ 714376 h 1441451"/>
                <a:gd name="connsiteX172" fmla="*/ 492125 w 892174"/>
                <a:gd name="connsiteY172" fmla="*/ 711201 h 1441451"/>
                <a:gd name="connsiteX173" fmla="*/ 495300 w 892174"/>
                <a:gd name="connsiteY173" fmla="*/ 708026 h 1441451"/>
                <a:gd name="connsiteX174" fmla="*/ 498475 w 892174"/>
                <a:gd name="connsiteY174" fmla="*/ 708026 h 1441451"/>
                <a:gd name="connsiteX175" fmla="*/ 504825 w 892174"/>
                <a:gd name="connsiteY175" fmla="*/ 704851 h 1441451"/>
                <a:gd name="connsiteX176" fmla="*/ 508000 w 892174"/>
                <a:gd name="connsiteY176" fmla="*/ 708026 h 1441451"/>
                <a:gd name="connsiteX177" fmla="*/ 517525 w 892174"/>
                <a:gd name="connsiteY177" fmla="*/ 698501 h 1441451"/>
                <a:gd name="connsiteX178" fmla="*/ 527050 w 892174"/>
                <a:gd name="connsiteY178" fmla="*/ 692151 h 1441451"/>
                <a:gd name="connsiteX179" fmla="*/ 527050 w 892174"/>
                <a:gd name="connsiteY179" fmla="*/ 688976 h 1441451"/>
                <a:gd name="connsiteX180" fmla="*/ 536575 w 892174"/>
                <a:gd name="connsiteY180" fmla="*/ 682626 h 1441451"/>
                <a:gd name="connsiteX181" fmla="*/ 539750 w 892174"/>
                <a:gd name="connsiteY181" fmla="*/ 685801 h 1441451"/>
                <a:gd name="connsiteX182" fmla="*/ 539750 w 892174"/>
                <a:gd name="connsiteY182" fmla="*/ 688976 h 1441451"/>
                <a:gd name="connsiteX183" fmla="*/ 542925 w 892174"/>
                <a:gd name="connsiteY183" fmla="*/ 698501 h 1441451"/>
                <a:gd name="connsiteX184" fmla="*/ 549275 w 892174"/>
                <a:gd name="connsiteY184" fmla="*/ 698501 h 1441451"/>
                <a:gd name="connsiteX185" fmla="*/ 552450 w 892174"/>
                <a:gd name="connsiteY185" fmla="*/ 701676 h 1441451"/>
                <a:gd name="connsiteX186" fmla="*/ 552450 w 892174"/>
                <a:gd name="connsiteY186" fmla="*/ 704851 h 1441451"/>
                <a:gd name="connsiteX187" fmla="*/ 555625 w 892174"/>
                <a:gd name="connsiteY187" fmla="*/ 704851 h 1441451"/>
                <a:gd name="connsiteX188" fmla="*/ 555625 w 892174"/>
                <a:gd name="connsiteY188" fmla="*/ 708026 h 1441451"/>
                <a:gd name="connsiteX189" fmla="*/ 552450 w 892174"/>
                <a:gd name="connsiteY189" fmla="*/ 708026 h 1441451"/>
                <a:gd name="connsiteX190" fmla="*/ 552450 w 892174"/>
                <a:gd name="connsiteY190" fmla="*/ 711201 h 1441451"/>
                <a:gd name="connsiteX191" fmla="*/ 549275 w 892174"/>
                <a:gd name="connsiteY191" fmla="*/ 717551 h 1441451"/>
                <a:gd name="connsiteX192" fmla="*/ 549275 w 892174"/>
                <a:gd name="connsiteY192" fmla="*/ 720726 h 1441451"/>
                <a:gd name="connsiteX193" fmla="*/ 552450 w 892174"/>
                <a:gd name="connsiteY193" fmla="*/ 720726 h 1441451"/>
                <a:gd name="connsiteX194" fmla="*/ 555625 w 892174"/>
                <a:gd name="connsiteY194" fmla="*/ 720726 h 1441451"/>
                <a:gd name="connsiteX195" fmla="*/ 558800 w 892174"/>
                <a:gd name="connsiteY195" fmla="*/ 727076 h 1441451"/>
                <a:gd name="connsiteX196" fmla="*/ 555625 w 892174"/>
                <a:gd name="connsiteY196" fmla="*/ 730251 h 1441451"/>
                <a:gd name="connsiteX197" fmla="*/ 552450 w 892174"/>
                <a:gd name="connsiteY197" fmla="*/ 733426 h 1441451"/>
                <a:gd name="connsiteX198" fmla="*/ 555625 w 892174"/>
                <a:gd name="connsiteY198" fmla="*/ 742951 h 1441451"/>
                <a:gd name="connsiteX199" fmla="*/ 555625 w 892174"/>
                <a:gd name="connsiteY199" fmla="*/ 752476 h 1441451"/>
                <a:gd name="connsiteX200" fmla="*/ 555625 w 892174"/>
                <a:gd name="connsiteY200" fmla="*/ 758826 h 1441451"/>
                <a:gd name="connsiteX201" fmla="*/ 558800 w 892174"/>
                <a:gd name="connsiteY201" fmla="*/ 762001 h 1441451"/>
                <a:gd name="connsiteX202" fmla="*/ 561975 w 892174"/>
                <a:gd name="connsiteY202" fmla="*/ 765176 h 1441451"/>
                <a:gd name="connsiteX203" fmla="*/ 561975 w 892174"/>
                <a:gd name="connsiteY203" fmla="*/ 768351 h 1441451"/>
                <a:gd name="connsiteX204" fmla="*/ 565150 w 892174"/>
                <a:gd name="connsiteY204" fmla="*/ 774701 h 1441451"/>
                <a:gd name="connsiteX205" fmla="*/ 571500 w 892174"/>
                <a:gd name="connsiteY205" fmla="*/ 787401 h 1441451"/>
                <a:gd name="connsiteX206" fmla="*/ 568325 w 892174"/>
                <a:gd name="connsiteY206" fmla="*/ 790576 h 1441451"/>
                <a:gd name="connsiteX207" fmla="*/ 571500 w 892174"/>
                <a:gd name="connsiteY207" fmla="*/ 793751 h 1441451"/>
                <a:gd name="connsiteX208" fmla="*/ 571500 w 892174"/>
                <a:gd name="connsiteY208" fmla="*/ 800101 h 1441451"/>
                <a:gd name="connsiteX209" fmla="*/ 574675 w 892174"/>
                <a:gd name="connsiteY209" fmla="*/ 803276 h 1441451"/>
                <a:gd name="connsiteX210" fmla="*/ 581025 w 892174"/>
                <a:gd name="connsiteY210" fmla="*/ 812801 h 1441451"/>
                <a:gd name="connsiteX211" fmla="*/ 584200 w 892174"/>
                <a:gd name="connsiteY211" fmla="*/ 812801 h 1441451"/>
                <a:gd name="connsiteX212" fmla="*/ 587375 w 892174"/>
                <a:gd name="connsiteY212" fmla="*/ 815976 h 1441451"/>
                <a:gd name="connsiteX213" fmla="*/ 584200 w 892174"/>
                <a:gd name="connsiteY213" fmla="*/ 822326 h 1441451"/>
                <a:gd name="connsiteX214" fmla="*/ 584200 w 892174"/>
                <a:gd name="connsiteY214" fmla="*/ 825501 h 1441451"/>
                <a:gd name="connsiteX215" fmla="*/ 584200 w 892174"/>
                <a:gd name="connsiteY215" fmla="*/ 831851 h 1441451"/>
                <a:gd name="connsiteX216" fmla="*/ 581025 w 892174"/>
                <a:gd name="connsiteY216" fmla="*/ 835026 h 1441451"/>
                <a:gd name="connsiteX217" fmla="*/ 577850 w 892174"/>
                <a:gd name="connsiteY217" fmla="*/ 835026 h 1441451"/>
                <a:gd name="connsiteX218" fmla="*/ 574675 w 892174"/>
                <a:gd name="connsiteY218" fmla="*/ 835026 h 1441451"/>
                <a:gd name="connsiteX219" fmla="*/ 577850 w 892174"/>
                <a:gd name="connsiteY219" fmla="*/ 838201 h 1441451"/>
                <a:gd name="connsiteX220" fmla="*/ 577850 w 892174"/>
                <a:gd name="connsiteY220" fmla="*/ 841376 h 1441451"/>
                <a:gd name="connsiteX221" fmla="*/ 577850 w 892174"/>
                <a:gd name="connsiteY221" fmla="*/ 844551 h 1441451"/>
                <a:gd name="connsiteX222" fmla="*/ 581025 w 892174"/>
                <a:gd name="connsiteY222" fmla="*/ 850901 h 1441451"/>
                <a:gd name="connsiteX223" fmla="*/ 584200 w 892174"/>
                <a:gd name="connsiteY223" fmla="*/ 857251 h 1441451"/>
                <a:gd name="connsiteX224" fmla="*/ 593725 w 892174"/>
                <a:gd name="connsiteY224" fmla="*/ 863601 h 1441451"/>
                <a:gd name="connsiteX225" fmla="*/ 606425 w 892174"/>
                <a:gd name="connsiteY225" fmla="*/ 863601 h 1441451"/>
                <a:gd name="connsiteX226" fmla="*/ 609600 w 892174"/>
                <a:gd name="connsiteY226" fmla="*/ 866776 h 1441451"/>
                <a:gd name="connsiteX227" fmla="*/ 612775 w 892174"/>
                <a:gd name="connsiteY227" fmla="*/ 866776 h 1441451"/>
                <a:gd name="connsiteX228" fmla="*/ 622300 w 892174"/>
                <a:gd name="connsiteY228" fmla="*/ 873126 h 1441451"/>
                <a:gd name="connsiteX229" fmla="*/ 622300 w 892174"/>
                <a:gd name="connsiteY229" fmla="*/ 876301 h 1441451"/>
                <a:gd name="connsiteX230" fmla="*/ 619125 w 892174"/>
                <a:gd name="connsiteY230" fmla="*/ 876301 h 1441451"/>
                <a:gd name="connsiteX231" fmla="*/ 619125 w 892174"/>
                <a:gd name="connsiteY231" fmla="*/ 879476 h 1441451"/>
                <a:gd name="connsiteX232" fmla="*/ 622300 w 892174"/>
                <a:gd name="connsiteY232" fmla="*/ 882651 h 1441451"/>
                <a:gd name="connsiteX233" fmla="*/ 625475 w 892174"/>
                <a:gd name="connsiteY233" fmla="*/ 895351 h 1441451"/>
                <a:gd name="connsiteX234" fmla="*/ 628650 w 892174"/>
                <a:gd name="connsiteY234" fmla="*/ 901701 h 1441451"/>
                <a:gd name="connsiteX235" fmla="*/ 625475 w 892174"/>
                <a:gd name="connsiteY235" fmla="*/ 904876 h 1441451"/>
                <a:gd name="connsiteX236" fmla="*/ 622300 w 892174"/>
                <a:gd name="connsiteY236" fmla="*/ 904876 h 1441451"/>
                <a:gd name="connsiteX237" fmla="*/ 622300 w 892174"/>
                <a:gd name="connsiteY237" fmla="*/ 908051 h 1441451"/>
                <a:gd name="connsiteX238" fmla="*/ 625475 w 892174"/>
                <a:gd name="connsiteY238" fmla="*/ 917576 h 1441451"/>
                <a:gd name="connsiteX239" fmla="*/ 628650 w 892174"/>
                <a:gd name="connsiteY239" fmla="*/ 920751 h 1441451"/>
                <a:gd name="connsiteX240" fmla="*/ 628650 w 892174"/>
                <a:gd name="connsiteY240" fmla="*/ 923926 h 1441451"/>
                <a:gd name="connsiteX241" fmla="*/ 628650 w 892174"/>
                <a:gd name="connsiteY241" fmla="*/ 927101 h 1441451"/>
                <a:gd name="connsiteX242" fmla="*/ 628650 w 892174"/>
                <a:gd name="connsiteY242" fmla="*/ 930276 h 1441451"/>
                <a:gd name="connsiteX243" fmla="*/ 628650 w 892174"/>
                <a:gd name="connsiteY243" fmla="*/ 936626 h 1441451"/>
                <a:gd name="connsiteX244" fmla="*/ 628650 w 892174"/>
                <a:gd name="connsiteY244" fmla="*/ 939801 h 1441451"/>
                <a:gd name="connsiteX245" fmla="*/ 631825 w 892174"/>
                <a:gd name="connsiteY245" fmla="*/ 939801 h 1441451"/>
                <a:gd name="connsiteX246" fmla="*/ 631825 w 892174"/>
                <a:gd name="connsiteY246" fmla="*/ 942976 h 1441451"/>
                <a:gd name="connsiteX247" fmla="*/ 647700 w 892174"/>
                <a:gd name="connsiteY247" fmla="*/ 958851 h 1441451"/>
                <a:gd name="connsiteX248" fmla="*/ 650874 w 892174"/>
                <a:gd name="connsiteY248" fmla="*/ 955677 h 1441451"/>
                <a:gd name="connsiteX249" fmla="*/ 650874 w 892174"/>
                <a:gd name="connsiteY249" fmla="*/ 955676 h 1441451"/>
                <a:gd name="connsiteX250" fmla="*/ 650874 w 892174"/>
                <a:gd name="connsiteY250" fmla="*/ 952501 h 1441451"/>
                <a:gd name="connsiteX251" fmla="*/ 650874 w 892174"/>
                <a:gd name="connsiteY251" fmla="*/ 949326 h 1441451"/>
                <a:gd name="connsiteX252" fmla="*/ 650874 w 892174"/>
                <a:gd name="connsiteY252" fmla="*/ 946151 h 1441451"/>
                <a:gd name="connsiteX253" fmla="*/ 650874 w 892174"/>
                <a:gd name="connsiteY253" fmla="*/ 942976 h 1441451"/>
                <a:gd name="connsiteX254" fmla="*/ 660399 w 892174"/>
                <a:gd name="connsiteY254" fmla="*/ 936626 h 1441451"/>
                <a:gd name="connsiteX255" fmla="*/ 666749 w 892174"/>
                <a:gd name="connsiteY255" fmla="*/ 933451 h 1441451"/>
                <a:gd name="connsiteX256" fmla="*/ 682624 w 892174"/>
                <a:gd name="connsiteY256" fmla="*/ 939801 h 1441451"/>
                <a:gd name="connsiteX257" fmla="*/ 685799 w 892174"/>
                <a:gd name="connsiteY257" fmla="*/ 939801 h 1441451"/>
                <a:gd name="connsiteX258" fmla="*/ 688974 w 892174"/>
                <a:gd name="connsiteY258" fmla="*/ 939801 h 1441451"/>
                <a:gd name="connsiteX259" fmla="*/ 698499 w 892174"/>
                <a:gd name="connsiteY259" fmla="*/ 942976 h 1441451"/>
                <a:gd name="connsiteX260" fmla="*/ 701674 w 892174"/>
                <a:gd name="connsiteY260" fmla="*/ 942976 h 1441451"/>
                <a:gd name="connsiteX261" fmla="*/ 708024 w 892174"/>
                <a:gd name="connsiteY261" fmla="*/ 949326 h 1441451"/>
                <a:gd name="connsiteX262" fmla="*/ 711199 w 892174"/>
                <a:gd name="connsiteY262" fmla="*/ 949326 h 1441451"/>
                <a:gd name="connsiteX263" fmla="*/ 714374 w 892174"/>
                <a:gd name="connsiteY263" fmla="*/ 946151 h 1441451"/>
                <a:gd name="connsiteX264" fmla="*/ 714374 w 892174"/>
                <a:gd name="connsiteY264" fmla="*/ 942976 h 1441451"/>
                <a:gd name="connsiteX265" fmla="*/ 717549 w 892174"/>
                <a:gd name="connsiteY265" fmla="*/ 939801 h 1441451"/>
                <a:gd name="connsiteX266" fmla="*/ 717549 w 892174"/>
                <a:gd name="connsiteY266" fmla="*/ 936626 h 1441451"/>
                <a:gd name="connsiteX267" fmla="*/ 717549 w 892174"/>
                <a:gd name="connsiteY267" fmla="*/ 933451 h 1441451"/>
                <a:gd name="connsiteX268" fmla="*/ 727074 w 892174"/>
                <a:gd name="connsiteY268" fmla="*/ 930276 h 1441451"/>
                <a:gd name="connsiteX269" fmla="*/ 730249 w 892174"/>
                <a:gd name="connsiteY269" fmla="*/ 930276 h 1441451"/>
                <a:gd name="connsiteX270" fmla="*/ 733424 w 892174"/>
                <a:gd name="connsiteY270" fmla="*/ 930276 h 1441451"/>
                <a:gd name="connsiteX271" fmla="*/ 733424 w 892174"/>
                <a:gd name="connsiteY271" fmla="*/ 933451 h 1441451"/>
                <a:gd name="connsiteX272" fmla="*/ 736599 w 892174"/>
                <a:gd name="connsiteY272" fmla="*/ 936626 h 1441451"/>
                <a:gd name="connsiteX273" fmla="*/ 739774 w 892174"/>
                <a:gd name="connsiteY273" fmla="*/ 936626 h 1441451"/>
                <a:gd name="connsiteX274" fmla="*/ 755649 w 892174"/>
                <a:gd name="connsiteY274" fmla="*/ 939801 h 1441451"/>
                <a:gd name="connsiteX275" fmla="*/ 771524 w 892174"/>
                <a:gd name="connsiteY275" fmla="*/ 939801 h 1441451"/>
                <a:gd name="connsiteX276" fmla="*/ 771524 w 892174"/>
                <a:gd name="connsiteY276" fmla="*/ 936626 h 1441451"/>
                <a:gd name="connsiteX277" fmla="*/ 774699 w 892174"/>
                <a:gd name="connsiteY277" fmla="*/ 939801 h 1441451"/>
                <a:gd name="connsiteX278" fmla="*/ 784224 w 892174"/>
                <a:gd name="connsiteY278" fmla="*/ 936626 h 1441451"/>
                <a:gd name="connsiteX279" fmla="*/ 784224 w 892174"/>
                <a:gd name="connsiteY279" fmla="*/ 939801 h 1441451"/>
                <a:gd name="connsiteX280" fmla="*/ 787399 w 892174"/>
                <a:gd name="connsiteY280" fmla="*/ 946151 h 1441451"/>
                <a:gd name="connsiteX281" fmla="*/ 787399 w 892174"/>
                <a:gd name="connsiteY281" fmla="*/ 949326 h 1441451"/>
                <a:gd name="connsiteX282" fmla="*/ 790574 w 892174"/>
                <a:gd name="connsiteY282" fmla="*/ 949326 h 1441451"/>
                <a:gd name="connsiteX283" fmla="*/ 800099 w 892174"/>
                <a:gd name="connsiteY283" fmla="*/ 942976 h 1441451"/>
                <a:gd name="connsiteX284" fmla="*/ 806449 w 892174"/>
                <a:gd name="connsiteY284" fmla="*/ 942976 h 1441451"/>
                <a:gd name="connsiteX285" fmla="*/ 809624 w 892174"/>
                <a:gd name="connsiteY285" fmla="*/ 942976 h 1441451"/>
                <a:gd name="connsiteX286" fmla="*/ 812799 w 892174"/>
                <a:gd name="connsiteY286" fmla="*/ 942976 h 1441451"/>
                <a:gd name="connsiteX287" fmla="*/ 815974 w 892174"/>
                <a:gd name="connsiteY287" fmla="*/ 942976 h 1441451"/>
                <a:gd name="connsiteX288" fmla="*/ 822324 w 892174"/>
                <a:gd name="connsiteY288" fmla="*/ 942976 h 1441451"/>
                <a:gd name="connsiteX289" fmla="*/ 825499 w 892174"/>
                <a:gd name="connsiteY289" fmla="*/ 946151 h 1441451"/>
                <a:gd name="connsiteX290" fmla="*/ 828674 w 892174"/>
                <a:gd name="connsiteY290" fmla="*/ 946151 h 1441451"/>
                <a:gd name="connsiteX291" fmla="*/ 831849 w 892174"/>
                <a:gd name="connsiteY291" fmla="*/ 939801 h 1441451"/>
                <a:gd name="connsiteX292" fmla="*/ 831849 w 892174"/>
                <a:gd name="connsiteY292" fmla="*/ 936626 h 1441451"/>
                <a:gd name="connsiteX293" fmla="*/ 831849 w 892174"/>
                <a:gd name="connsiteY293" fmla="*/ 927101 h 1441451"/>
                <a:gd name="connsiteX294" fmla="*/ 838199 w 892174"/>
                <a:gd name="connsiteY294" fmla="*/ 917576 h 1441451"/>
                <a:gd name="connsiteX295" fmla="*/ 841374 w 892174"/>
                <a:gd name="connsiteY295" fmla="*/ 917576 h 1441451"/>
                <a:gd name="connsiteX296" fmla="*/ 847724 w 892174"/>
                <a:gd name="connsiteY296" fmla="*/ 914401 h 1441451"/>
                <a:gd name="connsiteX297" fmla="*/ 854074 w 892174"/>
                <a:gd name="connsiteY297" fmla="*/ 911226 h 1441451"/>
                <a:gd name="connsiteX298" fmla="*/ 857249 w 892174"/>
                <a:gd name="connsiteY298" fmla="*/ 914401 h 1441451"/>
                <a:gd name="connsiteX299" fmla="*/ 857249 w 892174"/>
                <a:gd name="connsiteY299" fmla="*/ 917576 h 1441451"/>
                <a:gd name="connsiteX300" fmla="*/ 860424 w 892174"/>
                <a:gd name="connsiteY300" fmla="*/ 917576 h 1441451"/>
                <a:gd name="connsiteX301" fmla="*/ 866774 w 892174"/>
                <a:gd name="connsiteY301" fmla="*/ 927101 h 1441451"/>
                <a:gd name="connsiteX302" fmla="*/ 873124 w 892174"/>
                <a:gd name="connsiteY302" fmla="*/ 936626 h 1441451"/>
                <a:gd name="connsiteX303" fmla="*/ 873124 w 892174"/>
                <a:gd name="connsiteY303" fmla="*/ 939801 h 1441451"/>
                <a:gd name="connsiteX304" fmla="*/ 869949 w 892174"/>
                <a:gd name="connsiteY304" fmla="*/ 939801 h 1441451"/>
                <a:gd name="connsiteX305" fmla="*/ 873124 w 892174"/>
                <a:gd name="connsiteY305" fmla="*/ 946151 h 1441451"/>
                <a:gd name="connsiteX306" fmla="*/ 879474 w 892174"/>
                <a:gd name="connsiteY306" fmla="*/ 955676 h 1441451"/>
                <a:gd name="connsiteX307" fmla="*/ 879474 w 892174"/>
                <a:gd name="connsiteY307" fmla="*/ 958851 h 1441451"/>
                <a:gd name="connsiteX308" fmla="*/ 882649 w 892174"/>
                <a:gd name="connsiteY308" fmla="*/ 962026 h 1441451"/>
                <a:gd name="connsiteX309" fmla="*/ 882649 w 892174"/>
                <a:gd name="connsiteY309" fmla="*/ 965201 h 1441451"/>
                <a:gd name="connsiteX310" fmla="*/ 885824 w 892174"/>
                <a:gd name="connsiteY310" fmla="*/ 965201 h 1441451"/>
                <a:gd name="connsiteX311" fmla="*/ 885824 w 892174"/>
                <a:gd name="connsiteY311" fmla="*/ 968376 h 1441451"/>
                <a:gd name="connsiteX312" fmla="*/ 888999 w 892174"/>
                <a:gd name="connsiteY312" fmla="*/ 968376 h 1441451"/>
                <a:gd name="connsiteX313" fmla="*/ 892174 w 892174"/>
                <a:gd name="connsiteY313" fmla="*/ 968376 h 1441451"/>
                <a:gd name="connsiteX314" fmla="*/ 892174 w 892174"/>
                <a:gd name="connsiteY314" fmla="*/ 974726 h 1441451"/>
                <a:gd name="connsiteX315" fmla="*/ 888999 w 892174"/>
                <a:gd name="connsiteY315" fmla="*/ 990601 h 1441451"/>
                <a:gd name="connsiteX316" fmla="*/ 888999 w 892174"/>
                <a:gd name="connsiteY316" fmla="*/ 996951 h 1441451"/>
                <a:gd name="connsiteX317" fmla="*/ 885824 w 892174"/>
                <a:gd name="connsiteY317" fmla="*/ 1009651 h 1441451"/>
                <a:gd name="connsiteX318" fmla="*/ 885824 w 892174"/>
                <a:gd name="connsiteY318" fmla="*/ 1025526 h 1441451"/>
                <a:gd name="connsiteX319" fmla="*/ 882649 w 892174"/>
                <a:gd name="connsiteY319" fmla="*/ 1041401 h 1441451"/>
                <a:gd name="connsiteX320" fmla="*/ 879474 w 892174"/>
                <a:gd name="connsiteY320" fmla="*/ 1060451 h 1441451"/>
                <a:gd name="connsiteX321" fmla="*/ 879474 w 892174"/>
                <a:gd name="connsiteY321" fmla="*/ 1063626 h 1441451"/>
                <a:gd name="connsiteX322" fmla="*/ 879474 w 892174"/>
                <a:gd name="connsiteY322" fmla="*/ 1076326 h 1441451"/>
                <a:gd name="connsiteX323" fmla="*/ 873124 w 892174"/>
                <a:gd name="connsiteY323" fmla="*/ 1130301 h 1441451"/>
                <a:gd name="connsiteX324" fmla="*/ 869949 w 892174"/>
                <a:gd name="connsiteY324" fmla="*/ 1139826 h 1441451"/>
                <a:gd name="connsiteX325" fmla="*/ 869949 w 892174"/>
                <a:gd name="connsiteY325" fmla="*/ 1143001 h 1441451"/>
                <a:gd name="connsiteX326" fmla="*/ 869949 w 892174"/>
                <a:gd name="connsiteY326" fmla="*/ 1146176 h 1441451"/>
                <a:gd name="connsiteX327" fmla="*/ 869949 w 892174"/>
                <a:gd name="connsiteY327" fmla="*/ 1149351 h 1441451"/>
                <a:gd name="connsiteX328" fmla="*/ 869950 w 892174"/>
                <a:gd name="connsiteY328" fmla="*/ 1149351 h 1441451"/>
                <a:gd name="connsiteX329" fmla="*/ 869950 w 892174"/>
                <a:gd name="connsiteY329" fmla="*/ 1152526 h 1441451"/>
                <a:gd name="connsiteX330" fmla="*/ 869950 w 892174"/>
                <a:gd name="connsiteY330" fmla="*/ 1158876 h 1441451"/>
                <a:gd name="connsiteX331" fmla="*/ 866775 w 892174"/>
                <a:gd name="connsiteY331" fmla="*/ 1177926 h 1441451"/>
                <a:gd name="connsiteX332" fmla="*/ 866775 w 892174"/>
                <a:gd name="connsiteY332" fmla="*/ 1181101 h 1441451"/>
                <a:gd name="connsiteX333" fmla="*/ 866775 w 892174"/>
                <a:gd name="connsiteY333" fmla="*/ 1184276 h 1441451"/>
                <a:gd name="connsiteX334" fmla="*/ 866775 w 892174"/>
                <a:gd name="connsiteY334" fmla="*/ 1190626 h 1441451"/>
                <a:gd name="connsiteX335" fmla="*/ 863600 w 892174"/>
                <a:gd name="connsiteY335" fmla="*/ 1203326 h 1441451"/>
                <a:gd name="connsiteX336" fmla="*/ 860425 w 892174"/>
                <a:gd name="connsiteY336" fmla="*/ 1216026 h 1441451"/>
                <a:gd name="connsiteX337" fmla="*/ 860425 w 892174"/>
                <a:gd name="connsiteY337" fmla="*/ 1222376 h 1441451"/>
                <a:gd name="connsiteX338" fmla="*/ 860425 w 892174"/>
                <a:gd name="connsiteY338" fmla="*/ 1228726 h 1441451"/>
                <a:gd name="connsiteX339" fmla="*/ 860425 w 892174"/>
                <a:gd name="connsiteY339" fmla="*/ 1231901 h 1441451"/>
                <a:gd name="connsiteX340" fmla="*/ 857250 w 892174"/>
                <a:gd name="connsiteY340" fmla="*/ 1244601 h 1441451"/>
                <a:gd name="connsiteX341" fmla="*/ 857250 w 892174"/>
                <a:gd name="connsiteY341" fmla="*/ 1263651 h 1441451"/>
                <a:gd name="connsiteX342" fmla="*/ 854075 w 892174"/>
                <a:gd name="connsiteY342" fmla="*/ 1285876 h 1441451"/>
                <a:gd name="connsiteX343" fmla="*/ 847725 w 892174"/>
                <a:gd name="connsiteY343" fmla="*/ 1323976 h 1441451"/>
                <a:gd name="connsiteX344" fmla="*/ 844550 w 892174"/>
                <a:gd name="connsiteY344" fmla="*/ 1362076 h 1441451"/>
                <a:gd name="connsiteX345" fmla="*/ 841375 w 892174"/>
                <a:gd name="connsiteY345" fmla="*/ 1377951 h 1441451"/>
                <a:gd name="connsiteX346" fmla="*/ 838200 w 892174"/>
                <a:gd name="connsiteY346" fmla="*/ 1397001 h 1441451"/>
                <a:gd name="connsiteX347" fmla="*/ 838200 w 892174"/>
                <a:gd name="connsiteY347" fmla="*/ 1412876 h 1441451"/>
                <a:gd name="connsiteX348" fmla="*/ 835025 w 892174"/>
                <a:gd name="connsiteY348" fmla="*/ 1435101 h 1441451"/>
                <a:gd name="connsiteX349" fmla="*/ 835025 w 892174"/>
                <a:gd name="connsiteY349" fmla="*/ 1438276 h 1441451"/>
                <a:gd name="connsiteX350" fmla="*/ 835025 w 892174"/>
                <a:gd name="connsiteY350" fmla="*/ 1441451 h 1441451"/>
                <a:gd name="connsiteX351" fmla="*/ 822325 w 892174"/>
                <a:gd name="connsiteY351" fmla="*/ 1438276 h 1441451"/>
                <a:gd name="connsiteX352" fmla="*/ 803275 w 892174"/>
                <a:gd name="connsiteY352" fmla="*/ 1435101 h 1441451"/>
                <a:gd name="connsiteX353" fmla="*/ 781050 w 892174"/>
                <a:gd name="connsiteY353" fmla="*/ 1435101 h 1441451"/>
                <a:gd name="connsiteX354" fmla="*/ 768350 w 892174"/>
                <a:gd name="connsiteY354" fmla="*/ 1431926 h 1441451"/>
                <a:gd name="connsiteX355" fmla="*/ 730250 w 892174"/>
                <a:gd name="connsiteY355" fmla="*/ 1425576 h 1441451"/>
                <a:gd name="connsiteX356" fmla="*/ 692150 w 892174"/>
                <a:gd name="connsiteY356" fmla="*/ 1422401 h 1441451"/>
                <a:gd name="connsiteX357" fmla="*/ 685800 w 892174"/>
                <a:gd name="connsiteY357" fmla="*/ 1422401 h 1441451"/>
                <a:gd name="connsiteX358" fmla="*/ 676275 w 892174"/>
                <a:gd name="connsiteY358" fmla="*/ 1419226 h 1441451"/>
                <a:gd name="connsiteX359" fmla="*/ 673100 w 892174"/>
                <a:gd name="connsiteY359" fmla="*/ 1419226 h 1441451"/>
                <a:gd name="connsiteX360" fmla="*/ 669925 w 892174"/>
                <a:gd name="connsiteY360" fmla="*/ 1419226 h 1441451"/>
                <a:gd name="connsiteX361" fmla="*/ 650875 w 892174"/>
                <a:gd name="connsiteY361" fmla="*/ 1416051 h 1441451"/>
                <a:gd name="connsiteX362" fmla="*/ 631825 w 892174"/>
                <a:gd name="connsiteY362" fmla="*/ 1412876 h 1441451"/>
                <a:gd name="connsiteX363" fmla="*/ 587375 w 892174"/>
                <a:gd name="connsiteY363" fmla="*/ 1406526 h 1441451"/>
                <a:gd name="connsiteX364" fmla="*/ 565150 w 892174"/>
                <a:gd name="connsiteY364" fmla="*/ 1403351 h 1441451"/>
                <a:gd name="connsiteX365" fmla="*/ 558800 w 892174"/>
                <a:gd name="connsiteY365" fmla="*/ 1403351 h 1441451"/>
                <a:gd name="connsiteX366" fmla="*/ 552450 w 892174"/>
                <a:gd name="connsiteY366" fmla="*/ 1403351 h 1441451"/>
                <a:gd name="connsiteX367" fmla="*/ 530225 w 892174"/>
                <a:gd name="connsiteY367" fmla="*/ 1400176 h 1441451"/>
                <a:gd name="connsiteX368" fmla="*/ 508000 w 892174"/>
                <a:gd name="connsiteY368" fmla="*/ 1397001 h 1441451"/>
                <a:gd name="connsiteX369" fmla="*/ 444500 w 892174"/>
                <a:gd name="connsiteY369" fmla="*/ 1387476 h 1441451"/>
                <a:gd name="connsiteX370" fmla="*/ 438150 w 892174"/>
                <a:gd name="connsiteY370" fmla="*/ 1387476 h 1441451"/>
                <a:gd name="connsiteX371" fmla="*/ 434975 w 892174"/>
                <a:gd name="connsiteY371" fmla="*/ 1387476 h 1441451"/>
                <a:gd name="connsiteX372" fmla="*/ 434975 w 892174"/>
                <a:gd name="connsiteY372" fmla="*/ 1384301 h 1441451"/>
                <a:gd name="connsiteX373" fmla="*/ 425450 w 892174"/>
                <a:gd name="connsiteY373" fmla="*/ 1384301 h 1441451"/>
                <a:gd name="connsiteX374" fmla="*/ 415925 w 892174"/>
                <a:gd name="connsiteY374" fmla="*/ 1381126 h 1441451"/>
                <a:gd name="connsiteX375" fmla="*/ 400050 w 892174"/>
                <a:gd name="connsiteY375" fmla="*/ 1377951 h 1441451"/>
                <a:gd name="connsiteX376" fmla="*/ 381000 w 892174"/>
                <a:gd name="connsiteY376" fmla="*/ 1377951 h 1441451"/>
                <a:gd name="connsiteX377" fmla="*/ 368300 w 892174"/>
                <a:gd name="connsiteY377" fmla="*/ 1374776 h 1441451"/>
                <a:gd name="connsiteX378" fmla="*/ 355600 w 892174"/>
                <a:gd name="connsiteY378" fmla="*/ 1371601 h 1441451"/>
                <a:gd name="connsiteX379" fmla="*/ 352425 w 892174"/>
                <a:gd name="connsiteY379" fmla="*/ 1371601 h 1441451"/>
                <a:gd name="connsiteX380" fmla="*/ 349250 w 892174"/>
                <a:gd name="connsiteY380" fmla="*/ 1371601 h 1441451"/>
                <a:gd name="connsiteX381" fmla="*/ 346075 w 892174"/>
                <a:gd name="connsiteY381" fmla="*/ 1371601 h 1441451"/>
                <a:gd name="connsiteX382" fmla="*/ 336550 w 892174"/>
                <a:gd name="connsiteY382" fmla="*/ 1368426 h 1441451"/>
                <a:gd name="connsiteX383" fmla="*/ 320675 w 892174"/>
                <a:gd name="connsiteY383" fmla="*/ 1365251 h 1441451"/>
                <a:gd name="connsiteX384" fmla="*/ 314325 w 892174"/>
                <a:gd name="connsiteY384" fmla="*/ 1365251 h 1441451"/>
                <a:gd name="connsiteX385" fmla="*/ 311150 w 892174"/>
                <a:gd name="connsiteY385" fmla="*/ 1365251 h 1441451"/>
                <a:gd name="connsiteX386" fmla="*/ 292100 w 892174"/>
                <a:gd name="connsiteY386" fmla="*/ 1362076 h 1441451"/>
                <a:gd name="connsiteX387" fmla="*/ 282575 w 892174"/>
                <a:gd name="connsiteY387" fmla="*/ 1358901 h 1441451"/>
                <a:gd name="connsiteX388" fmla="*/ 276225 w 892174"/>
                <a:gd name="connsiteY388" fmla="*/ 1358901 h 1441451"/>
                <a:gd name="connsiteX389" fmla="*/ 273050 w 892174"/>
                <a:gd name="connsiteY389" fmla="*/ 1358901 h 1441451"/>
                <a:gd name="connsiteX390" fmla="*/ 266700 w 892174"/>
                <a:gd name="connsiteY390" fmla="*/ 1358901 h 1441451"/>
                <a:gd name="connsiteX391" fmla="*/ 263525 w 892174"/>
                <a:gd name="connsiteY391" fmla="*/ 1355726 h 1441451"/>
                <a:gd name="connsiteX392" fmla="*/ 260350 w 892174"/>
                <a:gd name="connsiteY392" fmla="*/ 1355726 h 1441451"/>
                <a:gd name="connsiteX393" fmla="*/ 238125 w 892174"/>
                <a:gd name="connsiteY393" fmla="*/ 1352551 h 1441451"/>
                <a:gd name="connsiteX394" fmla="*/ 231775 w 892174"/>
                <a:gd name="connsiteY394" fmla="*/ 1352551 h 1441451"/>
                <a:gd name="connsiteX395" fmla="*/ 187325 w 892174"/>
                <a:gd name="connsiteY395" fmla="*/ 1343026 h 1441451"/>
                <a:gd name="connsiteX396" fmla="*/ 158750 w 892174"/>
                <a:gd name="connsiteY396" fmla="*/ 1339851 h 1441451"/>
                <a:gd name="connsiteX397" fmla="*/ 155575 w 892174"/>
                <a:gd name="connsiteY397" fmla="*/ 1336676 h 1441451"/>
                <a:gd name="connsiteX398" fmla="*/ 152400 w 892174"/>
                <a:gd name="connsiteY398" fmla="*/ 1336676 h 1441451"/>
                <a:gd name="connsiteX399" fmla="*/ 142875 w 892174"/>
                <a:gd name="connsiteY399" fmla="*/ 1336676 h 1441451"/>
                <a:gd name="connsiteX400" fmla="*/ 114300 w 892174"/>
                <a:gd name="connsiteY400" fmla="*/ 1330326 h 1441451"/>
                <a:gd name="connsiteX401" fmla="*/ 92075 w 892174"/>
                <a:gd name="connsiteY401" fmla="*/ 1327151 h 1441451"/>
                <a:gd name="connsiteX402" fmla="*/ 88900 w 892174"/>
                <a:gd name="connsiteY402" fmla="*/ 1327151 h 1441451"/>
                <a:gd name="connsiteX403" fmla="*/ 79375 w 892174"/>
                <a:gd name="connsiteY403" fmla="*/ 1323976 h 1441451"/>
                <a:gd name="connsiteX404" fmla="*/ 73025 w 892174"/>
                <a:gd name="connsiteY404" fmla="*/ 1323976 h 1441451"/>
                <a:gd name="connsiteX405" fmla="*/ 34925 w 892174"/>
                <a:gd name="connsiteY405" fmla="*/ 1314451 h 1441451"/>
                <a:gd name="connsiteX406" fmla="*/ 12700 w 892174"/>
                <a:gd name="connsiteY406" fmla="*/ 1311276 h 1441451"/>
                <a:gd name="connsiteX407" fmla="*/ 0 w 892174"/>
                <a:gd name="connsiteY407" fmla="*/ 1308101 h 1441451"/>
                <a:gd name="connsiteX408" fmla="*/ 6350 w 892174"/>
                <a:gd name="connsiteY408" fmla="*/ 1276351 h 1441451"/>
                <a:gd name="connsiteX409" fmla="*/ 15875 w 892174"/>
                <a:gd name="connsiteY409" fmla="*/ 1222376 h 1441451"/>
                <a:gd name="connsiteX410" fmla="*/ 25400 w 892174"/>
                <a:gd name="connsiteY410" fmla="*/ 1181101 h 1441451"/>
                <a:gd name="connsiteX411" fmla="*/ 25400 w 892174"/>
                <a:gd name="connsiteY411" fmla="*/ 1174751 h 1441451"/>
                <a:gd name="connsiteX412" fmla="*/ 34925 w 892174"/>
                <a:gd name="connsiteY412" fmla="*/ 1120776 h 1441451"/>
                <a:gd name="connsiteX413" fmla="*/ 38100 w 892174"/>
                <a:gd name="connsiteY413" fmla="*/ 1111251 h 1441451"/>
                <a:gd name="connsiteX414" fmla="*/ 41275 w 892174"/>
                <a:gd name="connsiteY414" fmla="*/ 1098551 h 1441451"/>
                <a:gd name="connsiteX415" fmla="*/ 41275 w 892174"/>
                <a:gd name="connsiteY415" fmla="*/ 1092201 h 1441451"/>
                <a:gd name="connsiteX416" fmla="*/ 44450 w 892174"/>
                <a:gd name="connsiteY416" fmla="*/ 1076326 h 1441451"/>
                <a:gd name="connsiteX417" fmla="*/ 44450 w 892174"/>
                <a:gd name="connsiteY417" fmla="*/ 1073151 h 1441451"/>
                <a:gd name="connsiteX418" fmla="*/ 44450 w 892174"/>
                <a:gd name="connsiteY418" fmla="*/ 1069976 h 1441451"/>
                <a:gd name="connsiteX419" fmla="*/ 50800 w 892174"/>
                <a:gd name="connsiteY419" fmla="*/ 1047751 h 1441451"/>
                <a:gd name="connsiteX420" fmla="*/ 53975 w 892174"/>
                <a:gd name="connsiteY420" fmla="*/ 1028701 h 1441451"/>
                <a:gd name="connsiteX421" fmla="*/ 53975 w 892174"/>
                <a:gd name="connsiteY421" fmla="*/ 1022351 h 1441451"/>
                <a:gd name="connsiteX422" fmla="*/ 57150 w 892174"/>
                <a:gd name="connsiteY422" fmla="*/ 1012826 h 1441451"/>
                <a:gd name="connsiteX423" fmla="*/ 60325 w 892174"/>
                <a:gd name="connsiteY423" fmla="*/ 996951 h 1441451"/>
                <a:gd name="connsiteX424" fmla="*/ 60325 w 892174"/>
                <a:gd name="connsiteY424" fmla="*/ 993776 h 1441451"/>
                <a:gd name="connsiteX425" fmla="*/ 60325 w 892174"/>
                <a:gd name="connsiteY425" fmla="*/ 990601 h 1441451"/>
                <a:gd name="connsiteX426" fmla="*/ 60325 w 892174"/>
                <a:gd name="connsiteY426" fmla="*/ 987426 h 1441451"/>
                <a:gd name="connsiteX427" fmla="*/ 63500 w 892174"/>
                <a:gd name="connsiteY427" fmla="*/ 971551 h 1441451"/>
                <a:gd name="connsiteX428" fmla="*/ 63500 w 892174"/>
                <a:gd name="connsiteY428" fmla="*/ 965201 h 1441451"/>
                <a:gd name="connsiteX429" fmla="*/ 66675 w 892174"/>
                <a:gd name="connsiteY429" fmla="*/ 958851 h 1441451"/>
                <a:gd name="connsiteX430" fmla="*/ 73025 w 892174"/>
                <a:gd name="connsiteY430" fmla="*/ 955676 h 1441451"/>
                <a:gd name="connsiteX431" fmla="*/ 73026 w 892174"/>
                <a:gd name="connsiteY431" fmla="*/ 955676 h 1441451"/>
                <a:gd name="connsiteX432" fmla="*/ 73449 w 892174"/>
                <a:gd name="connsiteY432" fmla="*/ 954830 h 1441451"/>
                <a:gd name="connsiteX433" fmla="*/ 73449 w 892174"/>
                <a:gd name="connsiteY433" fmla="*/ 953656 h 1441451"/>
                <a:gd name="connsiteX434" fmla="*/ 74036 w 892174"/>
                <a:gd name="connsiteY434" fmla="*/ 953656 h 1441451"/>
                <a:gd name="connsiteX435" fmla="*/ 76201 w 892174"/>
                <a:gd name="connsiteY435" fmla="*/ 949326 h 1441451"/>
                <a:gd name="connsiteX436" fmla="*/ 82551 w 892174"/>
                <a:gd name="connsiteY436" fmla="*/ 936626 h 1441451"/>
                <a:gd name="connsiteX437" fmla="*/ 85726 w 892174"/>
                <a:gd name="connsiteY437" fmla="*/ 930276 h 1441451"/>
                <a:gd name="connsiteX438" fmla="*/ 85726 w 892174"/>
                <a:gd name="connsiteY438" fmla="*/ 927101 h 1441451"/>
                <a:gd name="connsiteX439" fmla="*/ 85726 w 892174"/>
                <a:gd name="connsiteY439" fmla="*/ 917576 h 1441451"/>
                <a:gd name="connsiteX440" fmla="*/ 95251 w 892174"/>
                <a:gd name="connsiteY440" fmla="*/ 908051 h 1441451"/>
                <a:gd name="connsiteX441" fmla="*/ 95250 w 892174"/>
                <a:gd name="connsiteY441" fmla="*/ 908051 h 1441451"/>
                <a:gd name="connsiteX442" fmla="*/ 95250 w 892174"/>
                <a:gd name="connsiteY442" fmla="*/ 904876 h 1441451"/>
                <a:gd name="connsiteX443" fmla="*/ 95250 w 892174"/>
                <a:gd name="connsiteY443" fmla="*/ 901701 h 1441451"/>
                <a:gd name="connsiteX444" fmla="*/ 85725 w 892174"/>
                <a:gd name="connsiteY444" fmla="*/ 889001 h 1441451"/>
                <a:gd name="connsiteX445" fmla="*/ 85725 w 892174"/>
                <a:gd name="connsiteY445" fmla="*/ 885826 h 1441451"/>
                <a:gd name="connsiteX446" fmla="*/ 66675 w 892174"/>
                <a:gd name="connsiteY446" fmla="*/ 879476 h 1441451"/>
                <a:gd name="connsiteX447" fmla="*/ 66675 w 892174"/>
                <a:gd name="connsiteY447" fmla="*/ 882651 h 1441451"/>
                <a:gd name="connsiteX448" fmla="*/ 63500 w 892174"/>
                <a:gd name="connsiteY448" fmla="*/ 882651 h 1441451"/>
                <a:gd name="connsiteX449" fmla="*/ 63500 w 892174"/>
                <a:gd name="connsiteY449" fmla="*/ 879476 h 1441451"/>
                <a:gd name="connsiteX450" fmla="*/ 60325 w 892174"/>
                <a:gd name="connsiteY450" fmla="*/ 879476 h 1441451"/>
                <a:gd name="connsiteX451" fmla="*/ 57150 w 892174"/>
                <a:gd name="connsiteY451" fmla="*/ 876301 h 1441451"/>
                <a:gd name="connsiteX452" fmla="*/ 57150 w 892174"/>
                <a:gd name="connsiteY452" fmla="*/ 873126 h 1441451"/>
                <a:gd name="connsiteX453" fmla="*/ 53975 w 892174"/>
                <a:gd name="connsiteY453" fmla="*/ 873126 h 1441451"/>
                <a:gd name="connsiteX454" fmla="*/ 53975 w 892174"/>
                <a:gd name="connsiteY454" fmla="*/ 869951 h 1441451"/>
                <a:gd name="connsiteX455" fmla="*/ 57150 w 892174"/>
                <a:gd name="connsiteY455" fmla="*/ 869951 h 1441451"/>
                <a:gd name="connsiteX456" fmla="*/ 60325 w 892174"/>
                <a:gd name="connsiteY456" fmla="*/ 869951 h 1441451"/>
                <a:gd name="connsiteX457" fmla="*/ 60325 w 892174"/>
                <a:gd name="connsiteY457" fmla="*/ 866776 h 1441451"/>
                <a:gd name="connsiteX458" fmla="*/ 60325 w 892174"/>
                <a:gd name="connsiteY458" fmla="*/ 863601 h 1441451"/>
                <a:gd name="connsiteX459" fmla="*/ 60325 w 892174"/>
                <a:gd name="connsiteY459" fmla="*/ 850901 h 1441451"/>
                <a:gd name="connsiteX460" fmla="*/ 63500 w 892174"/>
                <a:gd name="connsiteY460" fmla="*/ 838201 h 1441451"/>
                <a:gd name="connsiteX461" fmla="*/ 63500 w 892174"/>
                <a:gd name="connsiteY461" fmla="*/ 835026 h 1441451"/>
                <a:gd name="connsiteX462" fmla="*/ 66675 w 892174"/>
                <a:gd name="connsiteY462" fmla="*/ 831851 h 1441451"/>
                <a:gd name="connsiteX463" fmla="*/ 69850 w 892174"/>
                <a:gd name="connsiteY463" fmla="*/ 828676 h 1441451"/>
                <a:gd name="connsiteX464" fmla="*/ 73025 w 892174"/>
                <a:gd name="connsiteY464" fmla="*/ 828676 h 1441451"/>
                <a:gd name="connsiteX465" fmla="*/ 76200 w 892174"/>
                <a:gd name="connsiteY465" fmla="*/ 828676 h 1441451"/>
                <a:gd name="connsiteX466" fmla="*/ 79375 w 892174"/>
                <a:gd name="connsiteY466" fmla="*/ 819151 h 1441451"/>
                <a:gd name="connsiteX467" fmla="*/ 79375 w 892174"/>
                <a:gd name="connsiteY467" fmla="*/ 815976 h 1441451"/>
                <a:gd name="connsiteX468" fmla="*/ 85725 w 892174"/>
                <a:gd name="connsiteY468" fmla="*/ 806451 h 1441451"/>
                <a:gd name="connsiteX469" fmla="*/ 92075 w 892174"/>
                <a:gd name="connsiteY469" fmla="*/ 796926 h 1441451"/>
                <a:gd name="connsiteX470" fmla="*/ 114300 w 892174"/>
                <a:gd name="connsiteY470" fmla="*/ 784226 h 1441451"/>
                <a:gd name="connsiteX471" fmla="*/ 117475 w 892174"/>
                <a:gd name="connsiteY471" fmla="*/ 777876 h 1441451"/>
                <a:gd name="connsiteX472" fmla="*/ 123825 w 892174"/>
                <a:gd name="connsiteY472" fmla="*/ 771526 h 1441451"/>
                <a:gd name="connsiteX473" fmla="*/ 127000 w 892174"/>
                <a:gd name="connsiteY473" fmla="*/ 768351 h 1441451"/>
                <a:gd name="connsiteX474" fmla="*/ 130175 w 892174"/>
                <a:gd name="connsiteY474" fmla="*/ 762001 h 1441451"/>
                <a:gd name="connsiteX475" fmla="*/ 130175 w 892174"/>
                <a:gd name="connsiteY475" fmla="*/ 755651 h 1441451"/>
                <a:gd name="connsiteX476" fmla="*/ 133350 w 892174"/>
                <a:gd name="connsiteY476" fmla="*/ 742951 h 1441451"/>
                <a:gd name="connsiteX477" fmla="*/ 136525 w 892174"/>
                <a:gd name="connsiteY477" fmla="*/ 739776 h 1441451"/>
                <a:gd name="connsiteX478" fmla="*/ 139700 w 892174"/>
                <a:gd name="connsiteY478" fmla="*/ 739776 h 1441451"/>
                <a:gd name="connsiteX479" fmla="*/ 142875 w 892174"/>
                <a:gd name="connsiteY479" fmla="*/ 736601 h 1441451"/>
                <a:gd name="connsiteX480" fmla="*/ 142875 w 892174"/>
                <a:gd name="connsiteY480" fmla="*/ 733426 h 1441451"/>
                <a:gd name="connsiteX481" fmla="*/ 142875 w 892174"/>
                <a:gd name="connsiteY481" fmla="*/ 730251 h 1441451"/>
                <a:gd name="connsiteX482" fmla="*/ 146050 w 892174"/>
                <a:gd name="connsiteY482" fmla="*/ 730251 h 1441451"/>
                <a:gd name="connsiteX483" fmla="*/ 152400 w 892174"/>
                <a:gd name="connsiteY483" fmla="*/ 727076 h 1441451"/>
                <a:gd name="connsiteX484" fmla="*/ 152400 w 892174"/>
                <a:gd name="connsiteY484" fmla="*/ 723901 h 1441451"/>
                <a:gd name="connsiteX485" fmla="*/ 155575 w 892174"/>
                <a:gd name="connsiteY485" fmla="*/ 717551 h 1441451"/>
                <a:gd name="connsiteX486" fmla="*/ 155575 w 892174"/>
                <a:gd name="connsiteY486" fmla="*/ 711201 h 1441451"/>
                <a:gd name="connsiteX487" fmla="*/ 158750 w 892174"/>
                <a:gd name="connsiteY487" fmla="*/ 708026 h 1441451"/>
                <a:gd name="connsiteX488" fmla="*/ 158750 w 892174"/>
                <a:gd name="connsiteY488" fmla="*/ 704851 h 1441451"/>
                <a:gd name="connsiteX489" fmla="*/ 161925 w 892174"/>
                <a:gd name="connsiteY489" fmla="*/ 701676 h 1441451"/>
                <a:gd name="connsiteX490" fmla="*/ 165101 w 892174"/>
                <a:gd name="connsiteY490" fmla="*/ 703264 h 1441451"/>
                <a:gd name="connsiteX491" fmla="*/ 165101 w 892174"/>
                <a:gd name="connsiteY491" fmla="*/ 703007 h 1441451"/>
                <a:gd name="connsiteX492" fmla="*/ 165918 w 892174"/>
                <a:gd name="connsiteY492" fmla="*/ 703007 h 1441451"/>
                <a:gd name="connsiteX493" fmla="*/ 161925 w 892174"/>
                <a:gd name="connsiteY493" fmla="*/ 701676 h 1441451"/>
                <a:gd name="connsiteX494" fmla="*/ 165100 w 892174"/>
                <a:gd name="connsiteY494" fmla="*/ 701676 h 1441451"/>
                <a:gd name="connsiteX495" fmla="*/ 165100 w 892174"/>
                <a:gd name="connsiteY495" fmla="*/ 698501 h 1441451"/>
                <a:gd name="connsiteX496" fmla="*/ 165100 w 892174"/>
                <a:gd name="connsiteY496" fmla="*/ 692151 h 1441451"/>
                <a:gd name="connsiteX497" fmla="*/ 180975 w 892174"/>
                <a:gd name="connsiteY497" fmla="*/ 673101 h 1441451"/>
                <a:gd name="connsiteX498" fmla="*/ 193675 w 892174"/>
                <a:gd name="connsiteY498" fmla="*/ 654051 h 1441451"/>
                <a:gd name="connsiteX499" fmla="*/ 200025 w 892174"/>
                <a:gd name="connsiteY499" fmla="*/ 650876 h 1441451"/>
                <a:gd name="connsiteX500" fmla="*/ 200025 w 892174"/>
                <a:gd name="connsiteY500" fmla="*/ 647701 h 1441451"/>
                <a:gd name="connsiteX501" fmla="*/ 203200 w 892174"/>
                <a:gd name="connsiteY501" fmla="*/ 647701 h 1441451"/>
                <a:gd name="connsiteX502" fmla="*/ 203200 w 892174"/>
                <a:gd name="connsiteY502" fmla="*/ 644526 h 1441451"/>
                <a:gd name="connsiteX503" fmla="*/ 203200 w 892174"/>
                <a:gd name="connsiteY503" fmla="*/ 641351 h 1441451"/>
                <a:gd name="connsiteX504" fmla="*/ 203200 w 892174"/>
                <a:gd name="connsiteY504" fmla="*/ 635001 h 1441451"/>
                <a:gd name="connsiteX505" fmla="*/ 200025 w 892174"/>
                <a:gd name="connsiteY505" fmla="*/ 631826 h 1441451"/>
                <a:gd name="connsiteX506" fmla="*/ 200025 w 892174"/>
                <a:gd name="connsiteY506" fmla="*/ 615951 h 1441451"/>
                <a:gd name="connsiteX507" fmla="*/ 196850 w 892174"/>
                <a:gd name="connsiteY507" fmla="*/ 615951 h 1441451"/>
                <a:gd name="connsiteX508" fmla="*/ 193675 w 892174"/>
                <a:gd name="connsiteY508" fmla="*/ 609601 h 1441451"/>
                <a:gd name="connsiteX509" fmla="*/ 177800 w 892174"/>
                <a:gd name="connsiteY509" fmla="*/ 596901 h 1441451"/>
                <a:gd name="connsiteX510" fmla="*/ 174625 w 892174"/>
                <a:gd name="connsiteY510" fmla="*/ 596901 h 1441451"/>
                <a:gd name="connsiteX511" fmla="*/ 171450 w 892174"/>
                <a:gd name="connsiteY511" fmla="*/ 596901 h 1441451"/>
                <a:gd name="connsiteX512" fmla="*/ 168275 w 892174"/>
                <a:gd name="connsiteY512" fmla="*/ 596901 h 1441451"/>
                <a:gd name="connsiteX513" fmla="*/ 168275 w 892174"/>
                <a:gd name="connsiteY513" fmla="*/ 590551 h 1441451"/>
                <a:gd name="connsiteX514" fmla="*/ 171450 w 892174"/>
                <a:gd name="connsiteY514" fmla="*/ 590551 h 1441451"/>
                <a:gd name="connsiteX515" fmla="*/ 171450 w 892174"/>
                <a:gd name="connsiteY515" fmla="*/ 590550 h 1441451"/>
                <a:gd name="connsiteX516" fmla="*/ 168275 w 892174"/>
                <a:gd name="connsiteY516" fmla="*/ 590550 h 1441451"/>
                <a:gd name="connsiteX517" fmla="*/ 165100 w 892174"/>
                <a:gd name="connsiteY517" fmla="*/ 587375 h 1441451"/>
                <a:gd name="connsiteX518" fmla="*/ 165100 w 892174"/>
                <a:gd name="connsiteY518" fmla="*/ 584200 h 1441451"/>
                <a:gd name="connsiteX519" fmla="*/ 161925 w 892174"/>
                <a:gd name="connsiteY519" fmla="*/ 581025 h 1441451"/>
                <a:gd name="connsiteX520" fmla="*/ 161925 w 892174"/>
                <a:gd name="connsiteY520" fmla="*/ 577850 h 1441451"/>
                <a:gd name="connsiteX521" fmla="*/ 158750 w 892174"/>
                <a:gd name="connsiteY521" fmla="*/ 571500 h 1441451"/>
                <a:gd name="connsiteX522" fmla="*/ 158750 w 892174"/>
                <a:gd name="connsiteY522" fmla="*/ 561975 h 1441451"/>
                <a:gd name="connsiteX523" fmla="*/ 155575 w 892174"/>
                <a:gd name="connsiteY523" fmla="*/ 561975 h 1441451"/>
                <a:gd name="connsiteX524" fmla="*/ 155575 w 892174"/>
                <a:gd name="connsiteY524" fmla="*/ 558800 h 1441451"/>
                <a:gd name="connsiteX525" fmla="*/ 155575 w 892174"/>
                <a:gd name="connsiteY525" fmla="*/ 549275 h 1441451"/>
                <a:gd name="connsiteX526" fmla="*/ 155575 w 892174"/>
                <a:gd name="connsiteY526" fmla="*/ 546100 h 1441451"/>
                <a:gd name="connsiteX527" fmla="*/ 152400 w 892174"/>
                <a:gd name="connsiteY527" fmla="*/ 546100 h 1441451"/>
                <a:gd name="connsiteX528" fmla="*/ 155575 w 892174"/>
                <a:gd name="connsiteY528" fmla="*/ 539750 h 1441451"/>
                <a:gd name="connsiteX529" fmla="*/ 161925 w 892174"/>
                <a:gd name="connsiteY529" fmla="*/ 530225 h 1441451"/>
                <a:gd name="connsiteX530" fmla="*/ 161925 w 892174"/>
                <a:gd name="connsiteY530" fmla="*/ 520700 h 1441451"/>
                <a:gd name="connsiteX531" fmla="*/ 158750 w 892174"/>
                <a:gd name="connsiteY531" fmla="*/ 514350 h 1441451"/>
                <a:gd name="connsiteX532" fmla="*/ 158750 w 892174"/>
                <a:gd name="connsiteY532" fmla="*/ 511175 h 1441451"/>
                <a:gd name="connsiteX533" fmla="*/ 158750 w 892174"/>
                <a:gd name="connsiteY533" fmla="*/ 508000 h 1441451"/>
                <a:gd name="connsiteX534" fmla="*/ 155575 w 892174"/>
                <a:gd name="connsiteY534" fmla="*/ 498475 h 1441451"/>
                <a:gd name="connsiteX535" fmla="*/ 152400 w 892174"/>
                <a:gd name="connsiteY535" fmla="*/ 492125 h 1441451"/>
                <a:gd name="connsiteX536" fmla="*/ 152400 w 892174"/>
                <a:gd name="connsiteY536" fmla="*/ 485775 h 1441451"/>
                <a:gd name="connsiteX537" fmla="*/ 152400 w 892174"/>
                <a:gd name="connsiteY537" fmla="*/ 482600 h 1441451"/>
                <a:gd name="connsiteX538" fmla="*/ 155575 w 892174"/>
                <a:gd name="connsiteY538" fmla="*/ 479425 h 1441451"/>
                <a:gd name="connsiteX539" fmla="*/ 155575 w 892174"/>
                <a:gd name="connsiteY539" fmla="*/ 476250 h 1441451"/>
                <a:gd name="connsiteX540" fmla="*/ 158750 w 892174"/>
                <a:gd name="connsiteY540" fmla="*/ 463550 h 1441451"/>
                <a:gd name="connsiteX541" fmla="*/ 158750 w 892174"/>
                <a:gd name="connsiteY541" fmla="*/ 457200 h 1441451"/>
                <a:gd name="connsiteX542" fmla="*/ 158750 w 892174"/>
                <a:gd name="connsiteY542" fmla="*/ 454025 h 1441451"/>
                <a:gd name="connsiteX543" fmla="*/ 161925 w 892174"/>
                <a:gd name="connsiteY543" fmla="*/ 441325 h 1441451"/>
                <a:gd name="connsiteX544" fmla="*/ 168275 w 892174"/>
                <a:gd name="connsiteY544" fmla="*/ 403225 h 1441451"/>
                <a:gd name="connsiteX545" fmla="*/ 171450 w 892174"/>
                <a:gd name="connsiteY545" fmla="*/ 393700 h 1441451"/>
                <a:gd name="connsiteX546" fmla="*/ 171450 w 892174"/>
                <a:gd name="connsiteY546" fmla="*/ 390525 h 1441451"/>
                <a:gd name="connsiteX547" fmla="*/ 174625 w 892174"/>
                <a:gd name="connsiteY547" fmla="*/ 381000 h 1441451"/>
                <a:gd name="connsiteX548" fmla="*/ 177800 w 892174"/>
                <a:gd name="connsiteY548" fmla="*/ 352425 h 1441451"/>
                <a:gd name="connsiteX549" fmla="*/ 180975 w 892174"/>
                <a:gd name="connsiteY549" fmla="*/ 346075 h 1441451"/>
                <a:gd name="connsiteX550" fmla="*/ 180975 w 892174"/>
                <a:gd name="connsiteY550" fmla="*/ 339725 h 1441451"/>
                <a:gd name="connsiteX551" fmla="*/ 184150 w 892174"/>
                <a:gd name="connsiteY551" fmla="*/ 320675 h 1441451"/>
                <a:gd name="connsiteX552" fmla="*/ 187325 w 892174"/>
                <a:gd name="connsiteY552" fmla="*/ 311150 h 1441451"/>
                <a:gd name="connsiteX553" fmla="*/ 187325 w 892174"/>
                <a:gd name="connsiteY553" fmla="*/ 304800 h 1441451"/>
                <a:gd name="connsiteX554" fmla="*/ 187325 w 892174"/>
                <a:gd name="connsiteY554" fmla="*/ 301625 h 1441451"/>
                <a:gd name="connsiteX555" fmla="*/ 190500 w 892174"/>
                <a:gd name="connsiteY555" fmla="*/ 301625 h 1441451"/>
                <a:gd name="connsiteX556" fmla="*/ 193675 w 892174"/>
                <a:gd name="connsiteY556" fmla="*/ 279400 h 1441451"/>
                <a:gd name="connsiteX557" fmla="*/ 193675 w 892174"/>
                <a:gd name="connsiteY557" fmla="*/ 276225 h 1441451"/>
                <a:gd name="connsiteX558" fmla="*/ 196850 w 892174"/>
                <a:gd name="connsiteY558" fmla="*/ 263525 h 1441451"/>
                <a:gd name="connsiteX559" fmla="*/ 200025 w 892174"/>
                <a:gd name="connsiteY559" fmla="*/ 238125 h 1441451"/>
                <a:gd name="connsiteX560" fmla="*/ 203200 w 892174"/>
                <a:gd name="connsiteY560" fmla="*/ 225425 h 1441451"/>
                <a:gd name="connsiteX561" fmla="*/ 206375 w 892174"/>
                <a:gd name="connsiteY561" fmla="*/ 209550 h 1441451"/>
                <a:gd name="connsiteX562" fmla="*/ 206375 w 892174"/>
                <a:gd name="connsiteY562" fmla="*/ 203200 h 1441451"/>
                <a:gd name="connsiteX563" fmla="*/ 209550 w 892174"/>
                <a:gd name="connsiteY563" fmla="*/ 190500 h 1441451"/>
                <a:gd name="connsiteX564" fmla="*/ 209550 w 892174"/>
                <a:gd name="connsiteY564" fmla="*/ 187325 h 1441451"/>
                <a:gd name="connsiteX565" fmla="*/ 212725 w 892174"/>
                <a:gd name="connsiteY565" fmla="*/ 174625 h 1441451"/>
                <a:gd name="connsiteX566" fmla="*/ 212725 w 892174"/>
                <a:gd name="connsiteY566" fmla="*/ 171450 h 1441451"/>
                <a:gd name="connsiteX567" fmla="*/ 215900 w 892174"/>
                <a:gd name="connsiteY567" fmla="*/ 161925 h 1441451"/>
                <a:gd name="connsiteX568" fmla="*/ 215900 w 892174"/>
                <a:gd name="connsiteY568" fmla="*/ 158750 h 1441451"/>
                <a:gd name="connsiteX569" fmla="*/ 219075 w 892174"/>
                <a:gd name="connsiteY569" fmla="*/ 149225 h 1441451"/>
                <a:gd name="connsiteX570" fmla="*/ 225425 w 892174"/>
                <a:gd name="connsiteY570" fmla="*/ 104775 h 1441451"/>
                <a:gd name="connsiteX571" fmla="*/ 228600 w 892174"/>
                <a:gd name="connsiteY571" fmla="*/ 101600 h 1441451"/>
                <a:gd name="connsiteX572" fmla="*/ 228600 w 892174"/>
                <a:gd name="connsiteY572" fmla="*/ 92075 h 1441451"/>
                <a:gd name="connsiteX573" fmla="*/ 231775 w 892174"/>
                <a:gd name="connsiteY573" fmla="*/ 76200 h 1441451"/>
                <a:gd name="connsiteX574" fmla="*/ 238125 w 892174"/>
                <a:gd name="connsiteY574" fmla="*/ 44450 h 1441451"/>
                <a:gd name="connsiteX575" fmla="*/ 241300 w 892174"/>
                <a:gd name="connsiteY575" fmla="*/ 31750 h 1441451"/>
                <a:gd name="connsiteX576" fmla="*/ 241300 w 892174"/>
                <a:gd name="connsiteY576" fmla="*/ 25400 h 1441451"/>
                <a:gd name="connsiteX577" fmla="*/ 241300 w 892174"/>
                <a:gd name="connsiteY577" fmla="*/ 22225 h 1441451"/>
                <a:gd name="connsiteX578" fmla="*/ 244475 w 892174"/>
                <a:gd name="connsiteY578" fmla="*/ 12700 h 1441451"/>
                <a:gd name="connsiteX579" fmla="*/ 247650 w 892174"/>
                <a:gd name="connsiteY579" fmla="*/ 3175 h 1441451"/>
                <a:gd name="connsiteX580" fmla="*/ 247650 w 892174"/>
                <a:gd name="connsiteY580" fmla="*/ 0 h 1441451"/>
                <a:gd name="connsiteX0" fmla="*/ 177800 w 892174"/>
                <a:gd name="connsiteY0" fmla="*/ 584200 h 1441451"/>
                <a:gd name="connsiteX1" fmla="*/ 174625 w 892174"/>
                <a:gd name="connsiteY1" fmla="*/ 587375 h 1441451"/>
                <a:gd name="connsiteX2" fmla="*/ 171450 w 892174"/>
                <a:gd name="connsiteY2" fmla="*/ 587375 h 1441451"/>
                <a:gd name="connsiteX3" fmla="*/ 171450 w 892174"/>
                <a:gd name="connsiteY3" fmla="*/ 587376 h 1441451"/>
                <a:gd name="connsiteX4" fmla="*/ 174625 w 892174"/>
                <a:gd name="connsiteY4" fmla="*/ 587376 h 1441451"/>
                <a:gd name="connsiteX5" fmla="*/ 177800 w 892174"/>
                <a:gd name="connsiteY5" fmla="*/ 587376 h 1441451"/>
                <a:gd name="connsiteX6" fmla="*/ 177800 w 892174"/>
                <a:gd name="connsiteY6" fmla="*/ 584201 h 1441451"/>
                <a:gd name="connsiteX7" fmla="*/ 177800 w 892174"/>
                <a:gd name="connsiteY7" fmla="*/ 584200 h 1441451"/>
                <a:gd name="connsiteX8" fmla="*/ 174625 w 892174"/>
                <a:gd name="connsiteY8" fmla="*/ 574675 h 1441451"/>
                <a:gd name="connsiteX9" fmla="*/ 174625 w 892174"/>
                <a:gd name="connsiteY9" fmla="*/ 581025 h 1441451"/>
                <a:gd name="connsiteX10" fmla="*/ 177800 w 892174"/>
                <a:gd name="connsiteY10" fmla="*/ 581025 h 1441451"/>
                <a:gd name="connsiteX11" fmla="*/ 177800 w 892174"/>
                <a:gd name="connsiteY11" fmla="*/ 574675 h 1441451"/>
                <a:gd name="connsiteX12" fmla="*/ 174625 w 892174"/>
                <a:gd name="connsiteY12" fmla="*/ 574675 h 1441451"/>
                <a:gd name="connsiteX13" fmla="*/ 177878 w 892174"/>
                <a:gd name="connsiteY13" fmla="*/ 571500 h 1441451"/>
                <a:gd name="connsiteX14" fmla="*/ 177800 w 892174"/>
                <a:gd name="connsiteY14" fmla="*/ 571501 h 1441451"/>
                <a:gd name="connsiteX15" fmla="*/ 177878 w 892174"/>
                <a:gd name="connsiteY15" fmla="*/ 571501 h 1441451"/>
                <a:gd name="connsiteX16" fmla="*/ 177878 w 892174"/>
                <a:gd name="connsiteY16" fmla="*/ 571500 h 1441451"/>
                <a:gd name="connsiteX17" fmla="*/ 247650 w 892174"/>
                <a:gd name="connsiteY17" fmla="*/ 0 h 1441451"/>
                <a:gd name="connsiteX18" fmla="*/ 368300 w 892174"/>
                <a:gd name="connsiteY18" fmla="*/ 22225 h 1441451"/>
                <a:gd name="connsiteX19" fmla="*/ 368300 w 892174"/>
                <a:gd name="connsiteY19" fmla="*/ 28575 h 1441451"/>
                <a:gd name="connsiteX20" fmla="*/ 368300 w 892174"/>
                <a:gd name="connsiteY20" fmla="*/ 31750 h 1441451"/>
                <a:gd name="connsiteX21" fmla="*/ 361950 w 892174"/>
                <a:gd name="connsiteY21" fmla="*/ 60325 h 1441451"/>
                <a:gd name="connsiteX22" fmla="*/ 358775 w 892174"/>
                <a:gd name="connsiteY22" fmla="*/ 76200 h 1441451"/>
                <a:gd name="connsiteX23" fmla="*/ 355600 w 892174"/>
                <a:gd name="connsiteY23" fmla="*/ 101600 h 1441451"/>
                <a:gd name="connsiteX24" fmla="*/ 352425 w 892174"/>
                <a:gd name="connsiteY24" fmla="*/ 114300 h 1441451"/>
                <a:gd name="connsiteX25" fmla="*/ 352425 w 892174"/>
                <a:gd name="connsiteY25" fmla="*/ 123825 h 1441451"/>
                <a:gd name="connsiteX26" fmla="*/ 342900 w 892174"/>
                <a:gd name="connsiteY26" fmla="*/ 165100 h 1441451"/>
                <a:gd name="connsiteX27" fmla="*/ 342900 w 892174"/>
                <a:gd name="connsiteY27" fmla="*/ 171450 h 1441451"/>
                <a:gd name="connsiteX28" fmla="*/ 342900 w 892174"/>
                <a:gd name="connsiteY28" fmla="*/ 174625 h 1441451"/>
                <a:gd name="connsiteX29" fmla="*/ 342900 w 892174"/>
                <a:gd name="connsiteY29" fmla="*/ 184150 h 1441451"/>
                <a:gd name="connsiteX30" fmla="*/ 339725 w 892174"/>
                <a:gd name="connsiteY30" fmla="*/ 184150 h 1441451"/>
                <a:gd name="connsiteX31" fmla="*/ 339725 w 892174"/>
                <a:gd name="connsiteY31" fmla="*/ 187325 h 1441451"/>
                <a:gd name="connsiteX32" fmla="*/ 339725 w 892174"/>
                <a:gd name="connsiteY32" fmla="*/ 190500 h 1441451"/>
                <a:gd name="connsiteX33" fmla="*/ 336550 w 892174"/>
                <a:gd name="connsiteY33" fmla="*/ 206375 h 1441451"/>
                <a:gd name="connsiteX34" fmla="*/ 336550 w 892174"/>
                <a:gd name="connsiteY34" fmla="*/ 209550 h 1441451"/>
                <a:gd name="connsiteX35" fmla="*/ 339725 w 892174"/>
                <a:gd name="connsiteY35" fmla="*/ 212725 h 1441451"/>
                <a:gd name="connsiteX36" fmla="*/ 339725 w 892174"/>
                <a:gd name="connsiteY36" fmla="*/ 215900 h 1441451"/>
                <a:gd name="connsiteX37" fmla="*/ 349250 w 892174"/>
                <a:gd name="connsiteY37" fmla="*/ 234950 h 1441451"/>
                <a:gd name="connsiteX38" fmla="*/ 355600 w 892174"/>
                <a:gd name="connsiteY38" fmla="*/ 257175 h 1441451"/>
                <a:gd name="connsiteX39" fmla="*/ 358775 w 892174"/>
                <a:gd name="connsiteY39" fmla="*/ 257175 h 1441451"/>
                <a:gd name="connsiteX40" fmla="*/ 361950 w 892174"/>
                <a:gd name="connsiteY40" fmla="*/ 257175 h 1441451"/>
                <a:gd name="connsiteX41" fmla="*/ 361950 w 892174"/>
                <a:gd name="connsiteY41" fmla="*/ 260350 h 1441451"/>
                <a:gd name="connsiteX42" fmla="*/ 368300 w 892174"/>
                <a:gd name="connsiteY42" fmla="*/ 269875 h 1441451"/>
                <a:gd name="connsiteX43" fmla="*/ 371475 w 892174"/>
                <a:gd name="connsiteY43" fmla="*/ 285750 h 1441451"/>
                <a:gd name="connsiteX44" fmla="*/ 368300 w 892174"/>
                <a:gd name="connsiteY44" fmla="*/ 288925 h 1441451"/>
                <a:gd name="connsiteX45" fmla="*/ 365125 w 892174"/>
                <a:gd name="connsiteY45" fmla="*/ 292100 h 1441451"/>
                <a:gd name="connsiteX46" fmla="*/ 361950 w 892174"/>
                <a:gd name="connsiteY46" fmla="*/ 301625 h 1441451"/>
                <a:gd name="connsiteX47" fmla="*/ 365125 w 892174"/>
                <a:gd name="connsiteY47" fmla="*/ 311150 h 1441451"/>
                <a:gd name="connsiteX48" fmla="*/ 368300 w 892174"/>
                <a:gd name="connsiteY48" fmla="*/ 311150 h 1441451"/>
                <a:gd name="connsiteX49" fmla="*/ 374650 w 892174"/>
                <a:gd name="connsiteY49" fmla="*/ 314325 h 1441451"/>
                <a:gd name="connsiteX50" fmla="*/ 371475 w 892174"/>
                <a:gd name="connsiteY50" fmla="*/ 317500 h 1441451"/>
                <a:gd name="connsiteX51" fmla="*/ 365125 w 892174"/>
                <a:gd name="connsiteY51" fmla="*/ 317500 h 1441451"/>
                <a:gd name="connsiteX52" fmla="*/ 361950 w 892174"/>
                <a:gd name="connsiteY52" fmla="*/ 317500 h 1441451"/>
                <a:gd name="connsiteX53" fmla="*/ 355600 w 892174"/>
                <a:gd name="connsiteY53" fmla="*/ 317500 h 1441451"/>
                <a:gd name="connsiteX54" fmla="*/ 355600 w 892174"/>
                <a:gd name="connsiteY54" fmla="*/ 320675 h 1441451"/>
                <a:gd name="connsiteX55" fmla="*/ 358775 w 892174"/>
                <a:gd name="connsiteY55" fmla="*/ 320675 h 1441451"/>
                <a:gd name="connsiteX56" fmla="*/ 365125 w 892174"/>
                <a:gd name="connsiteY56" fmla="*/ 323850 h 1441451"/>
                <a:gd name="connsiteX57" fmla="*/ 374650 w 892174"/>
                <a:gd name="connsiteY57" fmla="*/ 333375 h 1441451"/>
                <a:gd name="connsiteX58" fmla="*/ 377825 w 892174"/>
                <a:gd name="connsiteY58" fmla="*/ 336550 h 1441451"/>
                <a:gd name="connsiteX59" fmla="*/ 377825 w 892174"/>
                <a:gd name="connsiteY59" fmla="*/ 342900 h 1441451"/>
                <a:gd name="connsiteX60" fmla="*/ 381000 w 892174"/>
                <a:gd name="connsiteY60" fmla="*/ 342900 h 1441451"/>
                <a:gd name="connsiteX61" fmla="*/ 381000 w 892174"/>
                <a:gd name="connsiteY61" fmla="*/ 346075 h 1441451"/>
                <a:gd name="connsiteX62" fmla="*/ 381000 w 892174"/>
                <a:gd name="connsiteY62" fmla="*/ 349250 h 1441451"/>
                <a:gd name="connsiteX63" fmla="*/ 384175 w 892174"/>
                <a:gd name="connsiteY63" fmla="*/ 352425 h 1441451"/>
                <a:gd name="connsiteX64" fmla="*/ 396875 w 892174"/>
                <a:gd name="connsiteY64" fmla="*/ 358775 h 1441451"/>
                <a:gd name="connsiteX65" fmla="*/ 403225 w 892174"/>
                <a:gd name="connsiteY65" fmla="*/ 358775 h 1441451"/>
                <a:gd name="connsiteX66" fmla="*/ 406400 w 892174"/>
                <a:gd name="connsiteY66" fmla="*/ 361950 h 1441451"/>
                <a:gd name="connsiteX67" fmla="*/ 409575 w 892174"/>
                <a:gd name="connsiteY67" fmla="*/ 368300 h 1441451"/>
                <a:gd name="connsiteX68" fmla="*/ 409575 w 892174"/>
                <a:gd name="connsiteY68" fmla="*/ 371475 h 1441451"/>
                <a:gd name="connsiteX69" fmla="*/ 406400 w 892174"/>
                <a:gd name="connsiteY69" fmla="*/ 371475 h 1441451"/>
                <a:gd name="connsiteX70" fmla="*/ 406400 w 892174"/>
                <a:gd name="connsiteY70" fmla="*/ 374650 h 1441451"/>
                <a:gd name="connsiteX71" fmla="*/ 409575 w 892174"/>
                <a:gd name="connsiteY71" fmla="*/ 377825 h 1441451"/>
                <a:gd name="connsiteX72" fmla="*/ 412750 w 892174"/>
                <a:gd name="connsiteY72" fmla="*/ 377825 h 1441451"/>
                <a:gd name="connsiteX73" fmla="*/ 419100 w 892174"/>
                <a:gd name="connsiteY73" fmla="*/ 387350 h 1441451"/>
                <a:gd name="connsiteX74" fmla="*/ 425450 w 892174"/>
                <a:gd name="connsiteY74" fmla="*/ 403225 h 1441451"/>
                <a:gd name="connsiteX75" fmla="*/ 431800 w 892174"/>
                <a:gd name="connsiteY75" fmla="*/ 422275 h 1441451"/>
                <a:gd name="connsiteX76" fmla="*/ 434975 w 892174"/>
                <a:gd name="connsiteY76" fmla="*/ 422275 h 1441451"/>
                <a:gd name="connsiteX77" fmla="*/ 441325 w 892174"/>
                <a:gd name="connsiteY77" fmla="*/ 428625 h 1441451"/>
                <a:gd name="connsiteX78" fmla="*/ 441325 w 892174"/>
                <a:gd name="connsiteY78" fmla="*/ 431800 h 1441451"/>
                <a:gd name="connsiteX79" fmla="*/ 444500 w 892174"/>
                <a:gd name="connsiteY79" fmla="*/ 438150 h 1441451"/>
                <a:gd name="connsiteX80" fmla="*/ 441325 w 892174"/>
                <a:gd name="connsiteY80" fmla="*/ 444500 h 1441451"/>
                <a:gd name="connsiteX81" fmla="*/ 444500 w 892174"/>
                <a:gd name="connsiteY81" fmla="*/ 447675 h 1441451"/>
                <a:gd name="connsiteX82" fmla="*/ 444500 w 892174"/>
                <a:gd name="connsiteY82" fmla="*/ 450850 h 1441451"/>
                <a:gd name="connsiteX83" fmla="*/ 447675 w 892174"/>
                <a:gd name="connsiteY83" fmla="*/ 454025 h 1441451"/>
                <a:gd name="connsiteX84" fmla="*/ 450850 w 892174"/>
                <a:gd name="connsiteY84" fmla="*/ 454025 h 1441451"/>
                <a:gd name="connsiteX85" fmla="*/ 450850 w 892174"/>
                <a:gd name="connsiteY85" fmla="*/ 457200 h 1441451"/>
                <a:gd name="connsiteX86" fmla="*/ 454025 w 892174"/>
                <a:gd name="connsiteY86" fmla="*/ 460375 h 1441451"/>
                <a:gd name="connsiteX87" fmla="*/ 457200 w 892174"/>
                <a:gd name="connsiteY87" fmla="*/ 463550 h 1441451"/>
                <a:gd name="connsiteX88" fmla="*/ 460375 w 892174"/>
                <a:gd name="connsiteY88" fmla="*/ 469900 h 1441451"/>
                <a:gd name="connsiteX89" fmla="*/ 463550 w 892174"/>
                <a:gd name="connsiteY89" fmla="*/ 476250 h 1441451"/>
                <a:gd name="connsiteX90" fmla="*/ 466725 w 892174"/>
                <a:gd name="connsiteY90" fmla="*/ 476250 h 1441451"/>
                <a:gd name="connsiteX91" fmla="*/ 469900 w 892174"/>
                <a:gd name="connsiteY91" fmla="*/ 473075 h 1441451"/>
                <a:gd name="connsiteX92" fmla="*/ 473075 w 892174"/>
                <a:gd name="connsiteY92" fmla="*/ 473075 h 1441451"/>
                <a:gd name="connsiteX93" fmla="*/ 476250 w 892174"/>
                <a:gd name="connsiteY93" fmla="*/ 473075 h 1441451"/>
                <a:gd name="connsiteX94" fmla="*/ 479425 w 892174"/>
                <a:gd name="connsiteY94" fmla="*/ 479425 h 1441451"/>
                <a:gd name="connsiteX95" fmla="*/ 479425 w 892174"/>
                <a:gd name="connsiteY95" fmla="*/ 482600 h 1441451"/>
                <a:gd name="connsiteX96" fmla="*/ 476250 w 892174"/>
                <a:gd name="connsiteY96" fmla="*/ 482600 h 1441451"/>
                <a:gd name="connsiteX97" fmla="*/ 476250 w 892174"/>
                <a:gd name="connsiteY97" fmla="*/ 485775 h 1441451"/>
                <a:gd name="connsiteX98" fmla="*/ 476250 w 892174"/>
                <a:gd name="connsiteY98" fmla="*/ 488950 h 1441451"/>
                <a:gd name="connsiteX99" fmla="*/ 476250 w 892174"/>
                <a:gd name="connsiteY99" fmla="*/ 492125 h 1441451"/>
                <a:gd name="connsiteX100" fmla="*/ 479425 w 892174"/>
                <a:gd name="connsiteY100" fmla="*/ 492125 h 1441451"/>
                <a:gd name="connsiteX101" fmla="*/ 479425 w 892174"/>
                <a:gd name="connsiteY101" fmla="*/ 495300 h 1441451"/>
                <a:gd name="connsiteX102" fmla="*/ 474764 w 892174"/>
                <a:gd name="connsiteY102" fmla="*/ 495300 h 1441451"/>
                <a:gd name="connsiteX103" fmla="*/ 474764 w 892174"/>
                <a:gd name="connsiteY103" fmla="*/ 495301 h 1441451"/>
                <a:gd name="connsiteX104" fmla="*/ 492125 w 892174"/>
                <a:gd name="connsiteY104" fmla="*/ 495301 h 1441451"/>
                <a:gd name="connsiteX105" fmla="*/ 504825 w 892174"/>
                <a:gd name="connsiteY105" fmla="*/ 492126 h 1441451"/>
                <a:gd name="connsiteX106" fmla="*/ 514350 w 892174"/>
                <a:gd name="connsiteY106" fmla="*/ 492126 h 1441451"/>
                <a:gd name="connsiteX107" fmla="*/ 517525 w 892174"/>
                <a:gd name="connsiteY107" fmla="*/ 495301 h 1441451"/>
                <a:gd name="connsiteX108" fmla="*/ 517525 w 892174"/>
                <a:gd name="connsiteY108" fmla="*/ 498476 h 1441451"/>
                <a:gd name="connsiteX109" fmla="*/ 517525 w 892174"/>
                <a:gd name="connsiteY109" fmla="*/ 501651 h 1441451"/>
                <a:gd name="connsiteX110" fmla="*/ 514350 w 892174"/>
                <a:gd name="connsiteY110" fmla="*/ 501651 h 1441451"/>
                <a:gd name="connsiteX111" fmla="*/ 514350 w 892174"/>
                <a:gd name="connsiteY111" fmla="*/ 504826 h 1441451"/>
                <a:gd name="connsiteX112" fmla="*/ 511175 w 892174"/>
                <a:gd name="connsiteY112" fmla="*/ 514351 h 1441451"/>
                <a:gd name="connsiteX113" fmla="*/ 504825 w 892174"/>
                <a:gd name="connsiteY113" fmla="*/ 523876 h 1441451"/>
                <a:gd name="connsiteX114" fmla="*/ 504825 w 892174"/>
                <a:gd name="connsiteY114" fmla="*/ 530226 h 1441451"/>
                <a:gd name="connsiteX115" fmla="*/ 504825 w 892174"/>
                <a:gd name="connsiteY115" fmla="*/ 536576 h 1441451"/>
                <a:gd name="connsiteX116" fmla="*/ 501650 w 892174"/>
                <a:gd name="connsiteY116" fmla="*/ 539751 h 1441451"/>
                <a:gd name="connsiteX117" fmla="*/ 498475 w 892174"/>
                <a:gd name="connsiteY117" fmla="*/ 539751 h 1441451"/>
                <a:gd name="connsiteX118" fmla="*/ 498475 w 892174"/>
                <a:gd name="connsiteY118" fmla="*/ 542926 h 1441451"/>
                <a:gd name="connsiteX119" fmla="*/ 495300 w 892174"/>
                <a:gd name="connsiteY119" fmla="*/ 542926 h 1441451"/>
                <a:gd name="connsiteX120" fmla="*/ 495300 w 892174"/>
                <a:gd name="connsiteY120" fmla="*/ 546101 h 1441451"/>
                <a:gd name="connsiteX121" fmla="*/ 498475 w 892174"/>
                <a:gd name="connsiteY121" fmla="*/ 546101 h 1441451"/>
                <a:gd name="connsiteX122" fmla="*/ 498475 w 892174"/>
                <a:gd name="connsiteY122" fmla="*/ 549276 h 1441451"/>
                <a:gd name="connsiteX123" fmla="*/ 492125 w 892174"/>
                <a:gd name="connsiteY123" fmla="*/ 558801 h 1441451"/>
                <a:gd name="connsiteX124" fmla="*/ 488950 w 892174"/>
                <a:gd name="connsiteY124" fmla="*/ 565151 h 1441451"/>
                <a:gd name="connsiteX125" fmla="*/ 488950 w 892174"/>
                <a:gd name="connsiteY125" fmla="*/ 574676 h 1441451"/>
                <a:gd name="connsiteX126" fmla="*/ 485775 w 892174"/>
                <a:gd name="connsiteY126" fmla="*/ 584201 h 1441451"/>
                <a:gd name="connsiteX127" fmla="*/ 482600 w 892174"/>
                <a:gd name="connsiteY127" fmla="*/ 584201 h 1441451"/>
                <a:gd name="connsiteX128" fmla="*/ 479425 w 892174"/>
                <a:gd name="connsiteY128" fmla="*/ 584201 h 1441451"/>
                <a:gd name="connsiteX129" fmla="*/ 476250 w 892174"/>
                <a:gd name="connsiteY129" fmla="*/ 584201 h 1441451"/>
                <a:gd name="connsiteX130" fmla="*/ 476250 w 892174"/>
                <a:gd name="connsiteY130" fmla="*/ 587376 h 1441451"/>
                <a:gd name="connsiteX131" fmla="*/ 476250 w 892174"/>
                <a:gd name="connsiteY131" fmla="*/ 590551 h 1441451"/>
                <a:gd name="connsiteX132" fmla="*/ 476250 w 892174"/>
                <a:gd name="connsiteY132" fmla="*/ 593726 h 1441451"/>
                <a:gd name="connsiteX133" fmla="*/ 479425 w 892174"/>
                <a:gd name="connsiteY133" fmla="*/ 593726 h 1441451"/>
                <a:gd name="connsiteX134" fmla="*/ 482600 w 892174"/>
                <a:gd name="connsiteY134" fmla="*/ 593726 h 1441451"/>
                <a:gd name="connsiteX135" fmla="*/ 482600 w 892174"/>
                <a:gd name="connsiteY135" fmla="*/ 596901 h 1441451"/>
                <a:gd name="connsiteX136" fmla="*/ 482600 w 892174"/>
                <a:gd name="connsiteY136" fmla="*/ 600076 h 1441451"/>
                <a:gd name="connsiteX137" fmla="*/ 479425 w 892174"/>
                <a:gd name="connsiteY137" fmla="*/ 612776 h 1441451"/>
                <a:gd name="connsiteX138" fmla="*/ 476250 w 892174"/>
                <a:gd name="connsiteY138" fmla="*/ 615951 h 1441451"/>
                <a:gd name="connsiteX139" fmla="*/ 479425 w 892174"/>
                <a:gd name="connsiteY139" fmla="*/ 615951 h 1441451"/>
                <a:gd name="connsiteX140" fmla="*/ 482600 w 892174"/>
                <a:gd name="connsiteY140" fmla="*/ 619126 h 1441451"/>
                <a:gd name="connsiteX141" fmla="*/ 485775 w 892174"/>
                <a:gd name="connsiteY141" fmla="*/ 619126 h 1441451"/>
                <a:gd name="connsiteX142" fmla="*/ 485775 w 892174"/>
                <a:gd name="connsiteY142" fmla="*/ 622301 h 1441451"/>
                <a:gd name="connsiteX143" fmla="*/ 485775 w 892174"/>
                <a:gd name="connsiteY143" fmla="*/ 625476 h 1441451"/>
                <a:gd name="connsiteX144" fmla="*/ 482600 w 892174"/>
                <a:gd name="connsiteY144" fmla="*/ 635001 h 1441451"/>
                <a:gd name="connsiteX145" fmla="*/ 479425 w 892174"/>
                <a:gd name="connsiteY145" fmla="*/ 641351 h 1441451"/>
                <a:gd name="connsiteX146" fmla="*/ 476250 w 892174"/>
                <a:gd name="connsiteY146" fmla="*/ 641351 h 1441451"/>
                <a:gd name="connsiteX147" fmla="*/ 469900 w 892174"/>
                <a:gd name="connsiteY147" fmla="*/ 644526 h 1441451"/>
                <a:gd name="connsiteX148" fmla="*/ 466725 w 892174"/>
                <a:gd name="connsiteY148" fmla="*/ 644526 h 1441451"/>
                <a:gd name="connsiteX149" fmla="*/ 460375 w 892174"/>
                <a:gd name="connsiteY149" fmla="*/ 654051 h 1441451"/>
                <a:gd name="connsiteX150" fmla="*/ 460375 w 892174"/>
                <a:gd name="connsiteY150" fmla="*/ 657226 h 1441451"/>
                <a:gd name="connsiteX151" fmla="*/ 460375 w 892174"/>
                <a:gd name="connsiteY151" fmla="*/ 663576 h 1441451"/>
                <a:gd name="connsiteX152" fmla="*/ 463550 w 892174"/>
                <a:gd name="connsiteY152" fmla="*/ 663576 h 1441451"/>
                <a:gd name="connsiteX153" fmla="*/ 463550 w 892174"/>
                <a:gd name="connsiteY153" fmla="*/ 666751 h 1441451"/>
                <a:gd name="connsiteX154" fmla="*/ 466725 w 892174"/>
                <a:gd name="connsiteY154" fmla="*/ 666751 h 1441451"/>
                <a:gd name="connsiteX155" fmla="*/ 466725 w 892174"/>
                <a:gd name="connsiteY155" fmla="*/ 669926 h 1441451"/>
                <a:gd name="connsiteX156" fmla="*/ 463550 w 892174"/>
                <a:gd name="connsiteY156" fmla="*/ 676276 h 1441451"/>
                <a:gd name="connsiteX157" fmla="*/ 463550 w 892174"/>
                <a:gd name="connsiteY157" fmla="*/ 679451 h 1441451"/>
                <a:gd name="connsiteX158" fmla="*/ 460375 w 892174"/>
                <a:gd name="connsiteY158" fmla="*/ 679451 h 1441451"/>
                <a:gd name="connsiteX159" fmla="*/ 454025 w 892174"/>
                <a:gd name="connsiteY159" fmla="*/ 695326 h 1441451"/>
                <a:gd name="connsiteX160" fmla="*/ 450850 w 892174"/>
                <a:gd name="connsiteY160" fmla="*/ 698501 h 1441451"/>
                <a:gd name="connsiteX161" fmla="*/ 454025 w 892174"/>
                <a:gd name="connsiteY161" fmla="*/ 698501 h 1441451"/>
                <a:gd name="connsiteX162" fmla="*/ 460375 w 892174"/>
                <a:gd name="connsiteY162" fmla="*/ 695326 h 1441451"/>
                <a:gd name="connsiteX163" fmla="*/ 463550 w 892174"/>
                <a:gd name="connsiteY163" fmla="*/ 698501 h 1441451"/>
                <a:gd name="connsiteX164" fmla="*/ 466725 w 892174"/>
                <a:gd name="connsiteY164" fmla="*/ 698501 h 1441451"/>
                <a:gd name="connsiteX165" fmla="*/ 476250 w 892174"/>
                <a:gd name="connsiteY165" fmla="*/ 714376 h 1441451"/>
                <a:gd name="connsiteX166" fmla="*/ 476250 w 892174"/>
                <a:gd name="connsiteY166" fmla="*/ 717551 h 1441451"/>
                <a:gd name="connsiteX167" fmla="*/ 479425 w 892174"/>
                <a:gd name="connsiteY167" fmla="*/ 717551 h 1441451"/>
                <a:gd name="connsiteX168" fmla="*/ 479425 w 892174"/>
                <a:gd name="connsiteY168" fmla="*/ 720726 h 1441451"/>
                <a:gd name="connsiteX169" fmla="*/ 488950 w 892174"/>
                <a:gd name="connsiteY169" fmla="*/ 717551 h 1441451"/>
                <a:gd name="connsiteX170" fmla="*/ 492125 w 892174"/>
                <a:gd name="connsiteY170" fmla="*/ 714376 h 1441451"/>
                <a:gd name="connsiteX171" fmla="*/ 492125 w 892174"/>
                <a:gd name="connsiteY171" fmla="*/ 711201 h 1441451"/>
                <a:gd name="connsiteX172" fmla="*/ 495300 w 892174"/>
                <a:gd name="connsiteY172" fmla="*/ 708026 h 1441451"/>
                <a:gd name="connsiteX173" fmla="*/ 498475 w 892174"/>
                <a:gd name="connsiteY173" fmla="*/ 708026 h 1441451"/>
                <a:gd name="connsiteX174" fmla="*/ 504825 w 892174"/>
                <a:gd name="connsiteY174" fmla="*/ 704851 h 1441451"/>
                <a:gd name="connsiteX175" fmla="*/ 508000 w 892174"/>
                <a:gd name="connsiteY175" fmla="*/ 708026 h 1441451"/>
                <a:gd name="connsiteX176" fmla="*/ 517525 w 892174"/>
                <a:gd name="connsiteY176" fmla="*/ 698501 h 1441451"/>
                <a:gd name="connsiteX177" fmla="*/ 527050 w 892174"/>
                <a:gd name="connsiteY177" fmla="*/ 692151 h 1441451"/>
                <a:gd name="connsiteX178" fmla="*/ 527050 w 892174"/>
                <a:gd name="connsiteY178" fmla="*/ 688976 h 1441451"/>
                <a:gd name="connsiteX179" fmla="*/ 536575 w 892174"/>
                <a:gd name="connsiteY179" fmla="*/ 682626 h 1441451"/>
                <a:gd name="connsiteX180" fmla="*/ 539750 w 892174"/>
                <a:gd name="connsiteY180" fmla="*/ 685801 h 1441451"/>
                <a:gd name="connsiteX181" fmla="*/ 539750 w 892174"/>
                <a:gd name="connsiteY181" fmla="*/ 688976 h 1441451"/>
                <a:gd name="connsiteX182" fmla="*/ 542925 w 892174"/>
                <a:gd name="connsiteY182" fmla="*/ 698501 h 1441451"/>
                <a:gd name="connsiteX183" fmla="*/ 549275 w 892174"/>
                <a:gd name="connsiteY183" fmla="*/ 698501 h 1441451"/>
                <a:gd name="connsiteX184" fmla="*/ 552450 w 892174"/>
                <a:gd name="connsiteY184" fmla="*/ 701676 h 1441451"/>
                <a:gd name="connsiteX185" fmla="*/ 552450 w 892174"/>
                <a:gd name="connsiteY185" fmla="*/ 704851 h 1441451"/>
                <a:gd name="connsiteX186" fmla="*/ 555625 w 892174"/>
                <a:gd name="connsiteY186" fmla="*/ 704851 h 1441451"/>
                <a:gd name="connsiteX187" fmla="*/ 555625 w 892174"/>
                <a:gd name="connsiteY187" fmla="*/ 708026 h 1441451"/>
                <a:gd name="connsiteX188" fmla="*/ 552450 w 892174"/>
                <a:gd name="connsiteY188" fmla="*/ 708026 h 1441451"/>
                <a:gd name="connsiteX189" fmla="*/ 552450 w 892174"/>
                <a:gd name="connsiteY189" fmla="*/ 711201 h 1441451"/>
                <a:gd name="connsiteX190" fmla="*/ 549275 w 892174"/>
                <a:gd name="connsiteY190" fmla="*/ 717551 h 1441451"/>
                <a:gd name="connsiteX191" fmla="*/ 549275 w 892174"/>
                <a:gd name="connsiteY191" fmla="*/ 720726 h 1441451"/>
                <a:gd name="connsiteX192" fmla="*/ 552450 w 892174"/>
                <a:gd name="connsiteY192" fmla="*/ 720726 h 1441451"/>
                <a:gd name="connsiteX193" fmla="*/ 555625 w 892174"/>
                <a:gd name="connsiteY193" fmla="*/ 720726 h 1441451"/>
                <a:gd name="connsiteX194" fmla="*/ 558800 w 892174"/>
                <a:gd name="connsiteY194" fmla="*/ 727076 h 1441451"/>
                <a:gd name="connsiteX195" fmla="*/ 555625 w 892174"/>
                <a:gd name="connsiteY195" fmla="*/ 730251 h 1441451"/>
                <a:gd name="connsiteX196" fmla="*/ 552450 w 892174"/>
                <a:gd name="connsiteY196" fmla="*/ 733426 h 1441451"/>
                <a:gd name="connsiteX197" fmla="*/ 555625 w 892174"/>
                <a:gd name="connsiteY197" fmla="*/ 742951 h 1441451"/>
                <a:gd name="connsiteX198" fmla="*/ 555625 w 892174"/>
                <a:gd name="connsiteY198" fmla="*/ 752476 h 1441451"/>
                <a:gd name="connsiteX199" fmla="*/ 555625 w 892174"/>
                <a:gd name="connsiteY199" fmla="*/ 758826 h 1441451"/>
                <a:gd name="connsiteX200" fmla="*/ 558800 w 892174"/>
                <a:gd name="connsiteY200" fmla="*/ 762001 h 1441451"/>
                <a:gd name="connsiteX201" fmla="*/ 561975 w 892174"/>
                <a:gd name="connsiteY201" fmla="*/ 765176 h 1441451"/>
                <a:gd name="connsiteX202" fmla="*/ 561975 w 892174"/>
                <a:gd name="connsiteY202" fmla="*/ 768351 h 1441451"/>
                <a:gd name="connsiteX203" fmla="*/ 565150 w 892174"/>
                <a:gd name="connsiteY203" fmla="*/ 774701 h 1441451"/>
                <a:gd name="connsiteX204" fmla="*/ 571500 w 892174"/>
                <a:gd name="connsiteY204" fmla="*/ 787401 h 1441451"/>
                <a:gd name="connsiteX205" fmla="*/ 568325 w 892174"/>
                <a:gd name="connsiteY205" fmla="*/ 790576 h 1441451"/>
                <a:gd name="connsiteX206" fmla="*/ 571500 w 892174"/>
                <a:gd name="connsiteY206" fmla="*/ 793751 h 1441451"/>
                <a:gd name="connsiteX207" fmla="*/ 571500 w 892174"/>
                <a:gd name="connsiteY207" fmla="*/ 800101 h 1441451"/>
                <a:gd name="connsiteX208" fmla="*/ 574675 w 892174"/>
                <a:gd name="connsiteY208" fmla="*/ 803276 h 1441451"/>
                <a:gd name="connsiteX209" fmla="*/ 581025 w 892174"/>
                <a:gd name="connsiteY209" fmla="*/ 812801 h 1441451"/>
                <a:gd name="connsiteX210" fmla="*/ 584200 w 892174"/>
                <a:gd name="connsiteY210" fmla="*/ 812801 h 1441451"/>
                <a:gd name="connsiteX211" fmla="*/ 587375 w 892174"/>
                <a:gd name="connsiteY211" fmla="*/ 815976 h 1441451"/>
                <a:gd name="connsiteX212" fmla="*/ 584200 w 892174"/>
                <a:gd name="connsiteY212" fmla="*/ 822326 h 1441451"/>
                <a:gd name="connsiteX213" fmla="*/ 584200 w 892174"/>
                <a:gd name="connsiteY213" fmla="*/ 825501 h 1441451"/>
                <a:gd name="connsiteX214" fmla="*/ 584200 w 892174"/>
                <a:gd name="connsiteY214" fmla="*/ 831851 h 1441451"/>
                <a:gd name="connsiteX215" fmla="*/ 581025 w 892174"/>
                <a:gd name="connsiteY215" fmla="*/ 835026 h 1441451"/>
                <a:gd name="connsiteX216" fmla="*/ 577850 w 892174"/>
                <a:gd name="connsiteY216" fmla="*/ 835026 h 1441451"/>
                <a:gd name="connsiteX217" fmla="*/ 574675 w 892174"/>
                <a:gd name="connsiteY217" fmla="*/ 835026 h 1441451"/>
                <a:gd name="connsiteX218" fmla="*/ 577850 w 892174"/>
                <a:gd name="connsiteY218" fmla="*/ 838201 h 1441451"/>
                <a:gd name="connsiteX219" fmla="*/ 577850 w 892174"/>
                <a:gd name="connsiteY219" fmla="*/ 841376 h 1441451"/>
                <a:gd name="connsiteX220" fmla="*/ 577850 w 892174"/>
                <a:gd name="connsiteY220" fmla="*/ 844551 h 1441451"/>
                <a:gd name="connsiteX221" fmla="*/ 581025 w 892174"/>
                <a:gd name="connsiteY221" fmla="*/ 850901 h 1441451"/>
                <a:gd name="connsiteX222" fmla="*/ 584200 w 892174"/>
                <a:gd name="connsiteY222" fmla="*/ 857251 h 1441451"/>
                <a:gd name="connsiteX223" fmla="*/ 593725 w 892174"/>
                <a:gd name="connsiteY223" fmla="*/ 863601 h 1441451"/>
                <a:gd name="connsiteX224" fmla="*/ 606425 w 892174"/>
                <a:gd name="connsiteY224" fmla="*/ 863601 h 1441451"/>
                <a:gd name="connsiteX225" fmla="*/ 609600 w 892174"/>
                <a:gd name="connsiteY225" fmla="*/ 866776 h 1441451"/>
                <a:gd name="connsiteX226" fmla="*/ 612775 w 892174"/>
                <a:gd name="connsiteY226" fmla="*/ 866776 h 1441451"/>
                <a:gd name="connsiteX227" fmla="*/ 622300 w 892174"/>
                <a:gd name="connsiteY227" fmla="*/ 873126 h 1441451"/>
                <a:gd name="connsiteX228" fmla="*/ 622300 w 892174"/>
                <a:gd name="connsiteY228" fmla="*/ 876301 h 1441451"/>
                <a:gd name="connsiteX229" fmla="*/ 619125 w 892174"/>
                <a:gd name="connsiteY229" fmla="*/ 876301 h 1441451"/>
                <a:gd name="connsiteX230" fmla="*/ 619125 w 892174"/>
                <a:gd name="connsiteY230" fmla="*/ 879476 h 1441451"/>
                <a:gd name="connsiteX231" fmla="*/ 622300 w 892174"/>
                <a:gd name="connsiteY231" fmla="*/ 882651 h 1441451"/>
                <a:gd name="connsiteX232" fmla="*/ 625475 w 892174"/>
                <a:gd name="connsiteY232" fmla="*/ 895351 h 1441451"/>
                <a:gd name="connsiteX233" fmla="*/ 628650 w 892174"/>
                <a:gd name="connsiteY233" fmla="*/ 901701 h 1441451"/>
                <a:gd name="connsiteX234" fmla="*/ 625475 w 892174"/>
                <a:gd name="connsiteY234" fmla="*/ 904876 h 1441451"/>
                <a:gd name="connsiteX235" fmla="*/ 622300 w 892174"/>
                <a:gd name="connsiteY235" fmla="*/ 904876 h 1441451"/>
                <a:gd name="connsiteX236" fmla="*/ 622300 w 892174"/>
                <a:gd name="connsiteY236" fmla="*/ 908051 h 1441451"/>
                <a:gd name="connsiteX237" fmla="*/ 625475 w 892174"/>
                <a:gd name="connsiteY237" fmla="*/ 917576 h 1441451"/>
                <a:gd name="connsiteX238" fmla="*/ 628650 w 892174"/>
                <a:gd name="connsiteY238" fmla="*/ 920751 h 1441451"/>
                <a:gd name="connsiteX239" fmla="*/ 628650 w 892174"/>
                <a:gd name="connsiteY239" fmla="*/ 923926 h 1441451"/>
                <a:gd name="connsiteX240" fmla="*/ 628650 w 892174"/>
                <a:gd name="connsiteY240" fmla="*/ 927101 h 1441451"/>
                <a:gd name="connsiteX241" fmla="*/ 628650 w 892174"/>
                <a:gd name="connsiteY241" fmla="*/ 930276 h 1441451"/>
                <a:gd name="connsiteX242" fmla="*/ 628650 w 892174"/>
                <a:gd name="connsiteY242" fmla="*/ 936626 h 1441451"/>
                <a:gd name="connsiteX243" fmla="*/ 628650 w 892174"/>
                <a:gd name="connsiteY243" fmla="*/ 939801 h 1441451"/>
                <a:gd name="connsiteX244" fmla="*/ 631825 w 892174"/>
                <a:gd name="connsiteY244" fmla="*/ 939801 h 1441451"/>
                <a:gd name="connsiteX245" fmla="*/ 631825 w 892174"/>
                <a:gd name="connsiteY245" fmla="*/ 942976 h 1441451"/>
                <a:gd name="connsiteX246" fmla="*/ 647700 w 892174"/>
                <a:gd name="connsiteY246" fmla="*/ 958851 h 1441451"/>
                <a:gd name="connsiteX247" fmla="*/ 650874 w 892174"/>
                <a:gd name="connsiteY247" fmla="*/ 955677 h 1441451"/>
                <a:gd name="connsiteX248" fmla="*/ 650874 w 892174"/>
                <a:gd name="connsiteY248" fmla="*/ 955676 h 1441451"/>
                <a:gd name="connsiteX249" fmla="*/ 650874 w 892174"/>
                <a:gd name="connsiteY249" fmla="*/ 952501 h 1441451"/>
                <a:gd name="connsiteX250" fmla="*/ 650874 w 892174"/>
                <a:gd name="connsiteY250" fmla="*/ 949326 h 1441451"/>
                <a:gd name="connsiteX251" fmla="*/ 650874 w 892174"/>
                <a:gd name="connsiteY251" fmla="*/ 946151 h 1441451"/>
                <a:gd name="connsiteX252" fmla="*/ 650874 w 892174"/>
                <a:gd name="connsiteY252" fmla="*/ 942976 h 1441451"/>
                <a:gd name="connsiteX253" fmla="*/ 660399 w 892174"/>
                <a:gd name="connsiteY253" fmla="*/ 936626 h 1441451"/>
                <a:gd name="connsiteX254" fmla="*/ 666749 w 892174"/>
                <a:gd name="connsiteY254" fmla="*/ 933451 h 1441451"/>
                <a:gd name="connsiteX255" fmla="*/ 682624 w 892174"/>
                <a:gd name="connsiteY255" fmla="*/ 939801 h 1441451"/>
                <a:gd name="connsiteX256" fmla="*/ 685799 w 892174"/>
                <a:gd name="connsiteY256" fmla="*/ 939801 h 1441451"/>
                <a:gd name="connsiteX257" fmla="*/ 688974 w 892174"/>
                <a:gd name="connsiteY257" fmla="*/ 939801 h 1441451"/>
                <a:gd name="connsiteX258" fmla="*/ 698499 w 892174"/>
                <a:gd name="connsiteY258" fmla="*/ 942976 h 1441451"/>
                <a:gd name="connsiteX259" fmla="*/ 701674 w 892174"/>
                <a:gd name="connsiteY259" fmla="*/ 942976 h 1441451"/>
                <a:gd name="connsiteX260" fmla="*/ 708024 w 892174"/>
                <a:gd name="connsiteY260" fmla="*/ 949326 h 1441451"/>
                <a:gd name="connsiteX261" fmla="*/ 711199 w 892174"/>
                <a:gd name="connsiteY261" fmla="*/ 949326 h 1441451"/>
                <a:gd name="connsiteX262" fmla="*/ 714374 w 892174"/>
                <a:gd name="connsiteY262" fmla="*/ 946151 h 1441451"/>
                <a:gd name="connsiteX263" fmla="*/ 714374 w 892174"/>
                <a:gd name="connsiteY263" fmla="*/ 942976 h 1441451"/>
                <a:gd name="connsiteX264" fmla="*/ 717549 w 892174"/>
                <a:gd name="connsiteY264" fmla="*/ 939801 h 1441451"/>
                <a:gd name="connsiteX265" fmla="*/ 717549 w 892174"/>
                <a:gd name="connsiteY265" fmla="*/ 936626 h 1441451"/>
                <a:gd name="connsiteX266" fmla="*/ 717549 w 892174"/>
                <a:gd name="connsiteY266" fmla="*/ 933451 h 1441451"/>
                <a:gd name="connsiteX267" fmla="*/ 727074 w 892174"/>
                <a:gd name="connsiteY267" fmla="*/ 930276 h 1441451"/>
                <a:gd name="connsiteX268" fmla="*/ 730249 w 892174"/>
                <a:gd name="connsiteY268" fmla="*/ 930276 h 1441451"/>
                <a:gd name="connsiteX269" fmla="*/ 733424 w 892174"/>
                <a:gd name="connsiteY269" fmla="*/ 930276 h 1441451"/>
                <a:gd name="connsiteX270" fmla="*/ 733424 w 892174"/>
                <a:gd name="connsiteY270" fmla="*/ 933451 h 1441451"/>
                <a:gd name="connsiteX271" fmla="*/ 736599 w 892174"/>
                <a:gd name="connsiteY271" fmla="*/ 936626 h 1441451"/>
                <a:gd name="connsiteX272" fmla="*/ 739774 w 892174"/>
                <a:gd name="connsiteY272" fmla="*/ 936626 h 1441451"/>
                <a:gd name="connsiteX273" fmla="*/ 755649 w 892174"/>
                <a:gd name="connsiteY273" fmla="*/ 939801 h 1441451"/>
                <a:gd name="connsiteX274" fmla="*/ 771524 w 892174"/>
                <a:gd name="connsiteY274" fmla="*/ 939801 h 1441451"/>
                <a:gd name="connsiteX275" fmla="*/ 771524 w 892174"/>
                <a:gd name="connsiteY275" fmla="*/ 936626 h 1441451"/>
                <a:gd name="connsiteX276" fmla="*/ 774699 w 892174"/>
                <a:gd name="connsiteY276" fmla="*/ 939801 h 1441451"/>
                <a:gd name="connsiteX277" fmla="*/ 784224 w 892174"/>
                <a:gd name="connsiteY277" fmla="*/ 936626 h 1441451"/>
                <a:gd name="connsiteX278" fmla="*/ 784224 w 892174"/>
                <a:gd name="connsiteY278" fmla="*/ 939801 h 1441451"/>
                <a:gd name="connsiteX279" fmla="*/ 787399 w 892174"/>
                <a:gd name="connsiteY279" fmla="*/ 946151 h 1441451"/>
                <a:gd name="connsiteX280" fmla="*/ 787399 w 892174"/>
                <a:gd name="connsiteY280" fmla="*/ 949326 h 1441451"/>
                <a:gd name="connsiteX281" fmla="*/ 790574 w 892174"/>
                <a:gd name="connsiteY281" fmla="*/ 949326 h 1441451"/>
                <a:gd name="connsiteX282" fmla="*/ 800099 w 892174"/>
                <a:gd name="connsiteY282" fmla="*/ 942976 h 1441451"/>
                <a:gd name="connsiteX283" fmla="*/ 806449 w 892174"/>
                <a:gd name="connsiteY283" fmla="*/ 942976 h 1441451"/>
                <a:gd name="connsiteX284" fmla="*/ 809624 w 892174"/>
                <a:gd name="connsiteY284" fmla="*/ 942976 h 1441451"/>
                <a:gd name="connsiteX285" fmla="*/ 812799 w 892174"/>
                <a:gd name="connsiteY285" fmla="*/ 942976 h 1441451"/>
                <a:gd name="connsiteX286" fmla="*/ 815974 w 892174"/>
                <a:gd name="connsiteY286" fmla="*/ 942976 h 1441451"/>
                <a:gd name="connsiteX287" fmla="*/ 822324 w 892174"/>
                <a:gd name="connsiteY287" fmla="*/ 942976 h 1441451"/>
                <a:gd name="connsiteX288" fmla="*/ 825499 w 892174"/>
                <a:gd name="connsiteY288" fmla="*/ 946151 h 1441451"/>
                <a:gd name="connsiteX289" fmla="*/ 828674 w 892174"/>
                <a:gd name="connsiteY289" fmla="*/ 946151 h 1441451"/>
                <a:gd name="connsiteX290" fmla="*/ 831849 w 892174"/>
                <a:gd name="connsiteY290" fmla="*/ 939801 h 1441451"/>
                <a:gd name="connsiteX291" fmla="*/ 831849 w 892174"/>
                <a:gd name="connsiteY291" fmla="*/ 936626 h 1441451"/>
                <a:gd name="connsiteX292" fmla="*/ 831849 w 892174"/>
                <a:gd name="connsiteY292" fmla="*/ 927101 h 1441451"/>
                <a:gd name="connsiteX293" fmla="*/ 838199 w 892174"/>
                <a:gd name="connsiteY293" fmla="*/ 917576 h 1441451"/>
                <a:gd name="connsiteX294" fmla="*/ 841374 w 892174"/>
                <a:gd name="connsiteY294" fmla="*/ 917576 h 1441451"/>
                <a:gd name="connsiteX295" fmla="*/ 847724 w 892174"/>
                <a:gd name="connsiteY295" fmla="*/ 914401 h 1441451"/>
                <a:gd name="connsiteX296" fmla="*/ 854074 w 892174"/>
                <a:gd name="connsiteY296" fmla="*/ 911226 h 1441451"/>
                <a:gd name="connsiteX297" fmla="*/ 857249 w 892174"/>
                <a:gd name="connsiteY297" fmla="*/ 914401 h 1441451"/>
                <a:gd name="connsiteX298" fmla="*/ 857249 w 892174"/>
                <a:gd name="connsiteY298" fmla="*/ 917576 h 1441451"/>
                <a:gd name="connsiteX299" fmla="*/ 860424 w 892174"/>
                <a:gd name="connsiteY299" fmla="*/ 917576 h 1441451"/>
                <a:gd name="connsiteX300" fmla="*/ 866774 w 892174"/>
                <a:gd name="connsiteY300" fmla="*/ 927101 h 1441451"/>
                <a:gd name="connsiteX301" fmla="*/ 873124 w 892174"/>
                <a:gd name="connsiteY301" fmla="*/ 936626 h 1441451"/>
                <a:gd name="connsiteX302" fmla="*/ 873124 w 892174"/>
                <a:gd name="connsiteY302" fmla="*/ 939801 h 1441451"/>
                <a:gd name="connsiteX303" fmla="*/ 869949 w 892174"/>
                <a:gd name="connsiteY303" fmla="*/ 939801 h 1441451"/>
                <a:gd name="connsiteX304" fmla="*/ 873124 w 892174"/>
                <a:gd name="connsiteY304" fmla="*/ 946151 h 1441451"/>
                <a:gd name="connsiteX305" fmla="*/ 879474 w 892174"/>
                <a:gd name="connsiteY305" fmla="*/ 955676 h 1441451"/>
                <a:gd name="connsiteX306" fmla="*/ 879474 w 892174"/>
                <a:gd name="connsiteY306" fmla="*/ 958851 h 1441451"/>
                <a:gd name="connsiteX307" fmla="*/ 882649 w 892174"/>
                <a:gd name="connsiteY307" fmla="*/ 962026 h 1441451"/>
                <a:gd name="connsiteX308" fmla="*/ 882649 w 892174"/>
                <a:gd name="connsiteY308" fmla="*/ 965201 h 1441451"/>
                <a:gd name="connsiteX309" fmla="*/ 885824 w 892174"/>
                <a:gd name="connsiteY309" fmla="*/ 965201 h 1441451"/>
                <a:gd name="connsiteX310" fmla="*/ 885824 w 892174"/>
                <a:gd name="connsiteY310" fmla="*/ 968376 h 1441451"/>
                <a:gd name="connsiteX311" fmla="*/ 888999 w 892174"/>
                <a:gd name="connsiteY311" fmla="*/ 968376 h 1441451"/>
                <a:gd name="connsiteX312" fmla="*/ 892174 w 892174"/>
                <a:gd name="connsiteY312" fmla="*/ 968376 h 1441451"/>
                <a:gd name="connsiteX313" fmla="*/ 892174 w 892174"/>
                <a:gd name="connsiteY313" fmla="*/ 974726 h 1441451"/>
                <a:gd name="connsiteX314" fmla="*/ 888999 w 892174"/>
                <a:gd name="connsiteY314" fmla="*/ 990601 h 1441451"/>
                <a:gd name="connsiteX315" fmla="*/ 888999 w 892174"/>
                <a:gd name="connsiteY315" fmla="*/ 996951 h 1441451"/>
                <a:gd name="connsiteX316" fmla="*/ 885824 w 892174"/>
                <a:gd name="connsiteY316" fmla="*/ 1009651 h 1441451"/>
                <a:gd name="connsiteX317" fmla="*/ 885824 w 892174"/>
                <a:gd name="connsiteY317" fmla="*/ 1025526 h 1441451"/>
                <a:gd name="connsiteX318" fmla="*/ 882649 w 892174"/>
                <a:gd name="connsiteY318" fmla="*/ 1041401 h 1441451"/>
                <a:gd name="connsiteX319" fmla="*/ 879474 w 892174"/>
                <a:gd name="connsiteY319" fmla="*/ 1060451 h 1441451"/>
                <a:gd name="connsiteX320" fmla="*/ 879474 w 892174"/>
                <a:gd name="connsiteY320" fmla="*/ 1063626 h 1441451"/>
                <a:gd name="connsiteX321" fmla="*/ 879474 w 892174"/>
                <a:gd name="connsiteY321" fmla="*/ 1076326 h 1441451"/>
                <a:gd name="connsiteX322" fmla="*/ 873124 w 892174"/>
                <a:gd name="connsiteY322" fmla="*/ 1130301 h 1441451"/>
                <a:gd name="connsiteX323" fmla="*/ 869949 w 892174"/>
                <a:gd name="connsiteY323" fmla="*/ 1139826 h 1441451"/>
                <a:gd name="connsiteX324" fmla="*/ 869949 w 892174"/>
                <a:gd name="connsiteY324" fmla="*/ 1143001 h 1441451"/>
                <a:gd name="connsiteX325" fmla="*/ 869949 w 892174"/>
                <a:gd name="connsiteY325" fmla="*/ 1146176 h 1441451"/>
                <a:gd name="connsiteX326" fmla="*/ 869949 w 892174"/>
                <a:gd name="connsiteY326" fmla="*/ 1149351 h 1441451"/>
                <a:gd name="connsiteX327" fmla="*/ 869950 w 892174"/>
                <a:gd name="connsiteY327" fmla="*/ 1149351 h 1441451"/>
                <a:gd name="connsiteX328" fmla="*/ 869950 w 892174"/>
                <a:gd name="connsiteY328" fmla="*/ 1152526 h 1441451"/>
                <a:gd name="connsiteX329" fmla="*/ 869950 w 892174"/>
                <a:gd name="connsiteY329" fmla="*/ 1158876 h 1441451"/>
                <a:gd name="connsiteX330" fmla="*/ 866775 w 892174"/>
                <a:gd name="connsiteY330" fmla="*/ 1177926 h 1441451"/>
                <a:gd name="connsiteX331" fmla="*/ 866775 w 892174"/>
                <a:gd name="connsiteY331" fmla="*/ 1181101 h 1441451"/>
                <a:gd name="connsiteX332" fmla="*/ 866775 w 892174"/>
                <a:gd name="connsiteY332" fmla="*/ 1184276 h 1441451"/>
                <a:gd name="connsiteX333" fmla="*/ 866775 w 892174"/>
                <a:gd name="connsiteY333" fmla="*/ 1190626 h 1441451"/>
                <a:gd name="connsiteX334" fmla="*/ 863600 w 892174"/>
                <a:gd name="connsiteY334" fmla="*/ 1203326 h 1441451"/>
                <a:gd name="connsiteX335" fmla="*/ 860425 w 892174"/>
                <a:gd name="connsiteY335" fmla="*/ 1216026 h 1441451"/>
                <a:gd name="connsiteX336" fmla="*/ 860425 w 892174"/>
                <a:gd name="connsiteY336" fmla="*/ 1222376 h 1441451"/>
                <a:gd name="connsiteX337" fmla="*/ 860425 w 892174"/>
                <a:gd name="connsiteY337" fmla="*/ 1228726 h 1441451"/>
                <a:gd name="connsiteX338" fmla="*/ 860425 w 892174"/>
                <a:gd name="connsiteY338" fmla="*/ 1231901 h 1441451"/>
                <a:gd name="connsiteX339" fmla="*/ 857250 w 892174"/>
                <a:gd name="connsiteY339" fmla="*/ 1244601 h 1441451"/>
                <a:gd name="connsiteX340" fmla="*/ 857250 w 892174"/>
                <a:gd name="connsiteY340" fmla="*/ 1263651 h 1441451"/>
                <a:gd name="connsiteX341" fmla="*/ 854075 w 892174"/>
                <a:gd name="connsiteY341" fmla="*/ 1285876 h 1441451"/>
                <a:gd name="connsiteX342" fmla="*/ 847725 w 892174"/>
                <a:gd name="connsiteY342" fmla="*/ 1323976 h 1441451"/>
                <a:gd name="connsiteX343" fmla="*/ 844550 w 892174"/>
                <a:gd name="connsiteY343" fmla="*/ 1362076 h 1441451"/>
                <a:gd name="connsiteX344" fmla="*/ 841375 w 892174"/>
                <a:gd name="connsiteY344" fmla="*/ 1377951 h 1441451"/>
                <a:gd name="connsiteX345" fmla="*/ 838200 w 892174"/>
                <a:gd name="connsiteY345" fmla="*/ 1397001 h 1441451"/>
                <a:gd name="connsiteX346" fmla="*/ 838200 w 892174"/>
                <a:gd name="connsiteY346" fmla="*/ 1412876 h 1441451"/>
                <a:gd name="connsiteX347" fmla="*/ 835025 w 892174"/>
                <a:gd name="connsiteY347" fmla="*/ 1435101 h 1441451"/>
                <a:gd name="connsiteX348" fmla="*/ 835025 w 892174"/>
                <a:gd name="connsiteY348" fmla="*/ 1438276 h 1441451"/>
                <a:gd name="connsiteX349" fmla="*/ 835025 w 892174"/>
                <a:gd name="connsiteY349" fmla="*/ 1441451 h 1441451"/>
                <a:gd name="connsiteX350" fmla="*/ 822325 w 892174"/>
                <a:gd name="connsiteY350" fmla="*/ 1438276 h 1441451"/>
                <a:gd name="connsiteX351" fmla="*/ 803275 w 892174"/>
                <a:gd name="connsiteY351" fmla="*/ 1435101 h 1441451"/>
                <a:gd name="connsiteX352" fmla="*/ 781050 w 892174"/>
                <a:gd name="connsiteY352" fmla="*/ 1435101 h 1441451"/>
                <a:gd name="connsiteX353" fmla="*/ 768350 w 892174"/>
                <a:gd name="connsiteY353" fmla="*/ 1431926 h 1441451"/>
                <a:gd name="connsiteX354" fmla="*/ 730250 w 892174"/>
                <a:gd name="connsiteY354" fmla="*/ 1425576 h 1441451"/>
                <a:gd name="connsiteX355" fmla="*/ 692150 w 892174"/>
                <a:gd name="connsiteY355" fmla="*/ 1422401 h 1441451"/>
                <a:gd name="connsiteX356" fmla="*/ 685800 w 892174"/>
                <a:gd name="connsiteY356" fmla="*/ 1422401 h 1441451"/>
                <a:gd name="connsiteX357" fmla="*/ 676275 w 892174"/>
                <a:gd name="connsiteY357" fmla="*/ 1419226 h 1441451"/>
                <a:gd name="connsiteX358" fmla="*/ 673100 w 892174"/>
                <a:gd name="connsiteY358" fmla="*/ 1419226 h 1441451"/>
                <a:gd name="connsiteX359" fmla="*/ 669925 w 892174"/>
                <a:gd name="connsiteY359" fmla="*/ 1419226 h 1441451"/>
                <a:gd name="connsiteX360" fmla="*/ 650875 w 892174"/>
                <a:gd name="connsiteY360" fmla="*/ 1416051 h 1441451"/>
                <a:gd name="connsiteX361" fmla="*/ 631825 w 892174"/>
                <a:gd name="connsiteY361" fmla="*/ 1412876 h 1441451"/>
                <a:gd name="connsiteX362" fmla="*/ 587375 w 892174"/>
                <a:gd name="connsiteY362" fmla="*/ 1406526 h 1441451"/>
                <a:gd name="connsiteX363" fmla="*/ 565150 w 892174"/>
                <a:gd name="connsiteY363" fmla="*/ 1403351 h 1441451"/>
                <a:gd name="connsiteX364" fmla="*/ 558800 w 892174"/>
                <a:gd name="connsiteY364" fmla="*/ 1403351 h 1441451"/>
                <a:gd name="connsiteX365" fmla="*/ 552450 w 892174"/>
                <a:gd name="connsiteY365" fmla="*/ 1403351 h 1441451"/>
                <a:gd name="connsiteX366" fmla="*/ 530225 w 892174"/>
                <a:gd name="connsiteY366" fmla="*/ 1400176 h 1441451"/>
                <a:gd name="connsiteX367" fmla="*/ 508000 w 892174"/>
                <a:gd name="connsiteY367" fmla="*/ 1397001 h 1441451"/>
                <a:gd name="connsiteX368" fmla="*/ 444500 w 892174"/>
                <a:gd name="connsiteY368" fmla="*/ 1387476 h 1441451"/>
                <a:gd name="connsiteX369" fmla="*/ 438150 w 892174"/>
                <a:gd name="connsiteY369" fmla="*/ 1387476 h 1441451"/>
                <a:gd name="connsiteX370" fmla="*/ 434975 w 892174"/>
                <a:gd name="connsiteY370" fmla="*/ 1387476 h 1441451"/>
                <a:gd name="connsiteX371" fmla="*/ 434975 w 892174"/>
                <a:gd name="connsiteY371" fmla="*/ 1384301 h 1441451"/>
                <a:gd name="connsiteX372" fmla="*/ 425450 w 892174"/>
                <a:gd name="connsiteY372" fmla="*/ 1384301 h 1441451"/>
                <a:gd name="connsiteX373" fmla="*/ 415925 w 892174"/>
                <a:gd name="connsiteY373" fmla="*/ 1381126 h 1441451"/>
                <a:gd name="connsiteX374" fmla="*/ 400050 w 892174"/>
                <a:gd name="connsiteY374" fmla="*/ 1377951 h 1441451"/>
                <a:gd name="connsiteX375" fmla="*/ 381000 w 892174"/>
                <a:gd name="connsiteY375" fmla="*/ 1377951 h 1441451"/>
                <a:gd name="connsiteX376" fmla="*/ 368300 w 892174"/>
                <a:gd name="connsiteY376" fmla="*/ 1374776 h 1441451"/>
                <a:gd name="connsiteX377" fmla="*/ 355600 w 892174"/>
                <a:gd name="connsiteY377" fmla="*/ 1371601 h 1441451"/>
                <a:gd name="connsiteX378" fmla="*/ 352425 w 892174"/>
                <a:gd name="connsiteY378" fmla="*/ 1371601 h 1441451"/>
                <a:gd name="connsiteX379" fmla="*/ 349250 w 892174"/>
                <a:gd name="connsiteY379" fmla="*/ 1371601 h 1441451"/>
                <a:gd name="connsiteX380" fmla="*/ 346075 w 892174"/>
                <a:gd name="connsiteY380" fmla="*/ 1371601 h 1441451"/>
                <a:gd name="connsiteX381" fmla="*/ 336550 w 892174"/>
                <a:gd name="connsiteY381" fmla="*/ 1368426 h 1441451"/>
                <a:gd name="connsiteX382" fmla="*/ 320675 w 892174"/>
                <a:gd name="connsiteY382" fmla="*/ 1365251 h 1441451"/>
                <a:gd name="connsiteX383" fmla="*/ 314325 w 892174"/>
                <a:gd name="connsiteY383" fmla="*/ 1365251 h 1441451"/>
                <a:gd name="connsiteX384" fmla="*/ 311150 w 892174"/>
                <a:gd name="connsiteY384" fmla="*/ 1365251 h 1441451"/>
                <a:gd name="connsiteX385" fmla="*/ 292100 w 892174"/>
                <a:gd name="connsiteY385" fmla="*/ 1362076 h 1441451"/>
                <a:gd name="connsiteX386" fmla="*/ 282575 w 892174"/>
                <a:gd name="connsiteY386" fmla="*/ 1358901 h 1441451"/>
                <a:gd name="connsiteX387" fmla="*/ 276225 w 892174"/>
                <a:gd name="connsiteY387" fmla="*/ 1358901 h 1441451"/>
                <a:gd name="connsiteX388" fmla="*/ 273050 w 892174"/>
                <a:gd name="connsiteY388" fmla="*/ 1358901 h 1441451"/>
                <a:gd name="connsiteX389" fmla="*/ 266700 w 892174"/>
                <a:gd name="connsiteY389" fmla="*/ 1358901 h 1441451"/>
                <a:gd name="connsiteX390" fmla="*/ 263525 w 892174"/>
                <a:gd name="connsiteY390" fmla="*/ 1355726 h 1441451"/>
                <a:gd name="connsiteX391" fmla="*/ 260350 w 892174"/>
                <a:gd name="connsiteY391" fmla="*/ 1355726 h 1441451"/>
                <a:gd name="connsiteX392" fmla="*/ 238125 w 892174"/>
                <a:gd name="connsiteY392" fmla="*/ 1352551 h 1441451"/>
                <a:gd name="connsiteX393" fmla="*/ 231775 w 892174"/>
                <a:gd name="connsiteY393" fmla="*/ 1352551 h 1441451"/>
                <a:gd name="connsiteX394" fmla="*/ 187325 w 892174"/>
                <a:gd name="connsiteY394" fmla="*/ 1343026 h 1441451"/>
                <a:gd name="connsiteX395" fmla="*/ 158750 w 892174"/>
                <a:gd name="connsiteY395" fmla="*/ 1339851 h 1441451"/>
                <a:gd name="connsiteX396" fmla="*/ 155575 w 892174"/>
                <a:gd name="connsiteY396" fmla="*/ 1336676 h 1441451"/>
                <a:gd name="connsiteX397" fmla="*/ 152400 w 892174"/>
                <a:gd name="connsiteY397" fmla="*/ 1336676 h 1441451"/>
                <a:gd name="connsiteX398" fmla="*/ 142875 w 892174"/>
                <a:gd name="connsiteY398" fmla="*/ 1336676 h 1441451"/>
                <a:gd name="connsiteX399" fmla="*/ 114300 w 892174"/>
                <a:gd name="connsiteY399" fmla="*/ 1330326 h 1441451"/>
                <a:gd name="connsiteX400" fmla="*/ 92075 w 892174"/>
                <a:gd name="connsiteY400" fmla="*/ 1327151 h 1441451"/>
                <a:gd name="connsiteX401" fmla="*/ 88900 w 892174"/>
                <a:gd name="connsiteY401" fmla="*/ 1327151 h 1441451"/>
                <a:gd name="connsiteX402" fmla="*/ 79375 w 892174"/>
                <a:gd name="connsiteY402" fmla="*/ 1323976 h 1441451"/>
                <a:gd name="connsiteX403" fmla="*/ 73025 w 892174"/>
                <a:gd name="connsiteY403" fmla="*/ 1323976 h 1441451"/>
                <a:gd name="connsiteX404" fmla="*/ 34925 w 892174"/>
                <a:gd name="connsiteY404" fmla="*/ 1314451 h 1441451"/>
                <a:gd name="connsiteX405" fmla="*/ 12700 w 892174"/>
                <a:gd name="connsiteY405" fmla="*/ 1311276 h 1441451"/>
                <a:gd name="connsiteX406" fmla="*/ 0 w 892174"/>
                <a:gd name="connsiteY406" fmla="*/ 1308101 h 1441451"/>
                <a:gd name="connsiteX407" fmla="*/ 6350 w 892174"/>
                <a:gd name="connsiteY407" fmla="*/ 1276351 h 1441451"/>
                <a:gd name="connsiteX408" fmla="*/ 15875 w 892174"/>
                <a:gd name="connsiteY408" fmla="*/ 1222376 h 1441451"/>
                <a:gd name="connsiteX409" fmla="*/ 25400 w 892174"/>
                <a:gd name="connsiteY409" fmla="*/ 1181101 h 1441451"/>
                <a:gd name="connsiteX410" fmla="*/ 25400 w 892174"/>
                <a:gd name="connsiteY410" fmla="*/ 1174751 h 1441451"/>
                <a:gd name="connsiteX411" fmla="*/ 34925 w 892174"/>
                <a:gd name="connsiteY411" fmla="*/ 1120776 h 1441451"/>
                <a:gd name="connsiteX412" fmla="*/ 38100 w 892174"/>
                <a:gd name="connsiteY412" fmla="*/ 1111251 h 1441451"/>
                <a:gd name="connsiteX413" fmla="*/ 41275 w 892174"/>
                <a:gd name="connsiteY413" fmla="*/ 1098551 h 1441451"/>
                <a:gd name="connsiteX414" fmla="*/ 41275 w 892174"/>
                <a:gd name="connsiteY414" fmla="*/ 1092201 h 1441451"/>
                <a:gd name="connsiteX415" fmla="*/ 44450 w 892174"/>
                <a:gd name="connsiteY415" fmla="*/ 1076326 h 1441451"/>
                <a:gd name="connsiteX416" fmla="*/ 44450 w 892174"/>
                <a:gd name="connsiteY416" fmla="*/ 1073151 h 1441451"/>
                <a:gd name="connsiteX417" fmla="*/ 44450 w 892174"/>
                <a:gd name="connsiteY417" fmla="*/ 1069976 h 1441451"/>
                <a:gd name="connsiteX418" fmla="*/ 50800 w 892174"/>
                <a:gd name="connsiteY418" fmla="*/ 1047751 h 1441451"/>
                <a:gd name="connsiteX419" fmla="*/ 53975 w 892174"/>
                <a:gd name="connsiteY419" fmla="*/ 1028701 h 1441451"/>
                <a:gd name="connsiteX420" fmla="*/ 53975 w 892174"/>
                <a:gd name="connsiteY420" fmla="*/ 1022351 h 1441451"/>
                <a:gd name="connsiteX421" fmla="*/ 57150 w 892174"/>
                <a:gd name="connsiteY421" fmla="*/ 1012826 h 1441451"/>
                <a:gd name="connsiteX422" fmla="*/ 60325 w 892174"/>
                <a:gd name="connsiteY422" fmla="*/ 996951 h 1441451"/>
                <a:gd name="connsiteX423" fmla="*/ 60325 w 892174"/>
                <a:gd name="connsiteY423" fmla="*/ 993776 h 1441451"/>
                <a:gd name="connsiteX424" fmla="*/ 60325 w 892174"/>
                <a:gd name="connsiteY424" fmla="*/ 990601 h 1441451"/>
                <a:gd name="connsiteX425" fmla="*/ 60325 w 892174"/>
                <a:gd name="connsiteY425" fmla="*/ 987426 h 1441451"/>
                <a:gd name="connsiteX426" fmla="*/ 63500 w 892174"/>
                <a:gd name="connsiteY426" fmla="*/ 971551 h 1441451"/>
                <a:gd name="connsiteX427" fmla="*/ 63500 w 892174"/>
                <a:gd name="connsiteY427" fmla="*/ 965201 h 1441451"/>
                <a:gd name="connsiteX428" fmla="*/ 66675 w 892174"/>
                <a:gd name="connsiteY428" fmla="*/ 958851 h 1441451"/>
                <a:gd name="connsiteX429" fmla="*/ 73025 w 892174"/>
                <a:gd name="connsiteY429" fmla="*/ 955676 h 1441451"/>
                <a:gd name="connsiteX430" fmla="*/ 73026 w 892174"/>
                <a:gd name="connsiteY430" fmla="*/ 955676 h 1441451"/>
                <a:gd name="connsiteX431" fmla="*/ 73449 w 892174"/>
                <a:gd name="connsiteY431" fmla="*/ 954830 h 1441451"/>
                <a:gd name="connsiteX432" fmla="*/ 73449 w 892174"/>
                <a:gd name="connsiteY432" fmla="*/ 953656 h 1441451"/>
                <a:gd name="connsiteX433" fmla="*/ 74036 w 892174"/>
                <a:gd name="connsiteY433" fmla="*/ 953656 h 1441451"/>
                <a:gd name="connsiteX434" fmla="*/ 76201 w 892174"/>
                <a:gd name="connsiteY434" fmla="*/ 949326 h 1441451"/>
                <a:gd name="connsiteX435" fmla="*/ 82551 w 892174"/>
                <a:gd name="connsiteY435" fmla="*/ 936626 h 1441451"/>
                <a:gd name="connsiteX436" fmla="*/ 85726 w 892174"/>
                <a:gd name="connsiteY436" fmla="*/ 930276 h 1441451"/>
                <a:gd name="connsiteX437" fmla="*/ 85726 w 892174"/>
                <a:gd name="connsiteY437" fmla="*/ 927101 h 1441451"/>
                <a:gd name="connsiteX438" fmla="*/ 85726 w 892174"/>
                <a:gd name="connsiteY438" fmla="*/ 917576 h 1441451"/>
                <a:gd name="connsiteX439" fmla="*/ 95251 w 892174"/>
                <a:gd name="connsiteY439" fmla="*/ 908051 h 1441451"/>
                <a:gd name="connsiteX440" fmla="*/ 95250 w 892174"/>
                <a:gd name="connsiteY440" fmla="*/ 908051 h 1441451"/>
                <a:gd name="connsiteX441" fmla="*/ 95250 w 892174"/>
                <a:gd name="connsiteY441" fmla="*/ 904876 h 1441451"/>
                <a:gd name="connsiteX442" fmla="*/ 95250 w 892174"/>
                <a:gd name="connsiteY442" fmla="*/ 901701 h 1441451"/>
                <a:gd name="connsiteX443" fmla="*/ 85725 w 892174"/>
                <a:gd name="connsiteY443" fmla="*/ 889001 h 1441451"/>
                <a:gd name="connsiteX444" fmla="*/ 85725 w 892174"/>
                <a:gd name="connsiteY444" fmla="*/ 885826 h 1441451"/>
                <a:gd name="connsiteX445" fmla="*/ 66675 w 892174"/>
                <a:gd name="connsiteY445" fmla="*/ 879476 h 1441451"/>
                <a:gd name="connsiteX446" fmla="*/ 66675 w 892174"/>
                <a:gd name="connsiteY446" fmla="*/ 882651 h 1441451"/>
                <a:gd name="connsiteX447" fmla="*/ 63500 w 892174"/>
                <a:gd name="connsiteY447" fmla="*/ 882651 h 1441451"/>
                <a:gd name="connsiteX448" fmla="*/ 63500 w 892174"/>
                <a:gd name="connsiteY448" fmla="*/ 879476 h 1441451"/>
                <a:gd name="connsiteX449" fmla="*/ 60325 w 892174"/>
                <a:gd name="connsiteY449" fmla="*/ 879476 h 1441451"/>
                <a:gd name="connsiteX450" fmla="*/ 57150 w 892174"/>
                <a:gd name="connsiteY450" fmla="*/ 876301 h 1441451"/>
                <a:gd name="connsiteX451" fmla="*/ 57150 w 892174"/>
                <a:gd name="connsiteY451" fmla="*/ 873126 h 1441451"/>
                <a:gd name="connsiteX452" fmla="*/ 53975 w 892174"/>
                <a:gd name="connsiteY452" fmla="*/ 873126 h 1441451"/>
                <a:gd name="connsiteX453" fmla="*/ 53975 w 892174"/>
                <a:gd name="connsiteY453" fmla="*/ 869951 h 1441451"/>
                <a:gd name="connsiteX454" fmla="*/ 57150 w 892174"/>
                <a:gd name="connsiteY454" fmla="*/ 869951 h 1441451"/>
                <a:gd name="connsiteX455" fmla="*/ 60325 w 892174"/>
                <a:gd name="connsiteY455" fmla="*/ 869951 h 1441451"/>
                <a:gd name="connsiteX456" fmla="*/ 60325 w 892174"/>
                <a:gd name="connsiteY456" fmla="*/ 866776 h 1441451"/>
                <a:gd name="connsiteX457" fmla="*/ 60325 w 892174"/>
                <a:gd name="connsiteY457" fmla="*/ 863601 h 1441451"/>
                <a:gd name="connsiteX458" fmla="*/ 60325 w 892174"/>
                <a:gd name="connsiteY458" fmla="*/ 850901 h 1441451"/>
                <a:gd name="connsiteX459" fmla="*/ 63500 w 892174"/>
                <a:gd name="connsiteY459" fmla="*/ 838201 h 1441451"/>
                <a:gd name="connsiteX460" fmla="*/ 63500 w 892174"/>
                <a:gd name="connsiteY460" fmla="*/ 835026 h 1441451"/>
                <a:gd name="connsiteX461" fmla="*/ 66675 w 892174"/>
                <a:gd name="connsiteY461" fmla="*/ 831851 h 1441451"/>
                <a:gd name="connsiteX462" fmla="*/ 69850 w 892174"/>
                <a:gd name="connsiteY462" fmla="*/ 828676 h 1441451"/>
                <a:gd name="connsiteX463" fmla="*/ 73025 w 892174"/>
                <a:gd name="connsiteY463" fmla="*/ 828676 h 1441451"/>
                <a:gd name="connsiteX464" fmla="*/ 76200 w 892174"/>
                <a:gd name="connsiteY464" fmla="*/ 828676 h 1441451"/>
                <a:gd name="connsiteX465" fmla="*/ 79375 w 892174"/>
                <a:gd name="connsiteY465" fmla="*/ 819151 h 1441451"/>
                <a:gd name="connsiteX466" fmla="*/ 79375 w 892174"/>
                <a:gd name="connsiteY466" fmla="*/ 815976 h 1441451"/>
                <a:gd name="connsiteX467" fmla="*/ 85725 w 892174"/>
                <a:gd name="connsiteY467" fmla="*/ 806451 h 1441451"/>
                <a:gd name="connsiteX468" fmla="*/ 92075 w 892174"/>
                <a:gd name="connsiteY468" fmla="*/ 796926 h 1441451"/>
                <a:gd name="connsiteX469" fmla="*/ 114300 w 892174"/>
                <a:gd name="connsiteY469" fmla="*/ 784226 h 1441451"/>
                <a:gd name="connsiteX470" fmla="*/ 117475 w 892174"/>
                <a:gd name="connsiteY470" fmla="*/ 777876 h 1441451"/>
                <a:gd name="connsiteX471" fmla="*/ 123825 w 892174"/>
                <a:gd name="connsiteY471" fmla="*/ 771526 h 1441451"/>
                <a:gd name="connsiteX472" fmla="*/ 127000 w 892174"/>
                <a:gd name="connsiteY472" fmla="*/ 768351 h 1441451"/>
                <a:gd name="connsiteX473" fmla="*/ 130175 w 892174"/>
                <a:gd name="connsiteY473" fmla="*/ 762001 h 1441451"/>
                <a:gd name="connsiteX474" fmla="*/ 130175 w 892174"/>
                <a:gd name="connsiteY474" fmla="*/ 755651 h 1441451"/>
                <a:gd name="connsiteX475" fmla="*/ 133350 w 892174"/>
                <a:gd name="connsiteY475" fmla="*/ 742951 h 1441451"/>
                <a:gd name="connsiteX476" fmla="*/ 136525 w 892174"/>
                <a:gd name="connsiteY476" fmla="*/ 739776 h 1441451"/>
                <a:gd name="connsiteX477" fmla="*/ 139700 w 892174"/>
                <a:gd name="connsiteY477" fmla="*/ 739776 h 1441451"/>
                <a:gd name="connsiteX478" fmla="*/ 142875 w 892174"/>
                <a:gd name="connsiteY478" fmla="*/ 736601 h 1441451"/>
                <a:gd name="connsiteX479" fmla="*/ 142875 w 892174"/>
                <a:gd name="connsiteY479" fmla="*/ 733426 h 1441451"/>
                <a:gd name="connsiteX480" fmla="*/ 142875 w 892174"/>
                <a:gd name="connsiteY480" fmla="*/ 730251 h 1441451"/>
                <a:gd name="connsiteX481" fmla="*/ 146050 w 892174"/>
                <a:gd name="connsiteY481" fmla="*/ 730251 h 1441451"/>
                <a:gd name="connsiteX482" fmla="*/ 152400 w 892174"/>
                <a:gd name="connsiteY482" fmla="*/ 727076 h 1441451"/>
                <a:gd name="connsiteX483" fmla="*/ 152400 w 892174"/>
                <a:gd name="connsiteY483" fmla="*/ 723901 h 1441451"/>
                <a:gd name="connsiteX484" fmla="*/ 155575 w 892174"/>
                <a:gd name="connsiteY484" fmla="*/ 717551 h 1441451"/>
                <a:gd name="connsiteX485" fmla="*/ 155575 w 892174"/>
                <a:gd name="connsiteY485" fmla="*/ 711201 h 1441451"/>
                <a:gd name="connsiteX486" fmla="*/ 158750 w 892174"/>
                <a:gd name="connsiteY486" fmla="*/ 708026 h 1441451"/>
                <a:gd name="connsiteX487" fmla="*/ 158750 w 892174"/>
                <a:gd name="connsiteY487" fmla="*/ 704851 h 1441451"/>
                <a:gd name="connsiteX488" fmla="*/ 161925 w 892174"/>
                <a:gd name="connsiteY488" fmla="*/ 701676 h 1441451"/>
                <a:gd name="connsiteX489" fmla="*/ 165101 w 892174"/>
                <a:gd name="connsiteY489" fmla="*/ 703264 h 1441451"/>
                <a:gd name="connsiteX490" fmla="*/ 165101 w 892174"/>
                <a:gd name="connsiteY490" fmla="*/ 703007 h 1441451"/>
                <a:gd name="connsiteX491" fmla="*/ 165918 w 892174"/>
                <a:gd name="connsiteY491" fmla="*/ 703007 h 1441451"/>
                <a:gd name="connsiteX492" fmla="*/ 161925 w 892174"/>
                <a:gd name="connsiteY492" fmla="*/ 701676 h 1441451"/>
                <a:gd name="connsiteX493" fmla="*/ 165100 w 892174"/>
                <a:gd name="connsiteY493" fmla="*/ 701676 h 1441451"/>
                <a:gd name="connsiteX494" fmla="*/ 165100 w 892174"/>
                <a:gd name="connsiteY494" fmla="*/ 698501 h 1441451"/>
                <a:gd name="connsiteX495" fmla="*/ 165100 w 892174"/>
                <a:gd name="connsiteY495" fmla="*/ 692151 h 1441451"/>
                <a:gd name="connsiteX496" fmla="*/ 180975 w 892174"/>
                <a:gd name="connsiteY496" fmla="*/ 673101 h 1441451"/>
                <a:gd name="connsiteX497" fmla="*/ 193675 w 892174"/>
                <a:gd name="connsiteY497" fmla="*/ 654051 h 1441451"/>
                <a:gd name="connsiteX498" fmla="*/ 200025 w 892174"/>
                <a:gd name="connsiteY498" fmla="*/ 650876 h 1441451"/>
                <a:gd name="connsiteX499" fmla="*/ 200025 w 892174"/>
                <a:gd name="connsiteY499" fmla="*/ 647701 h 1441451"/>
                <a:gd name="connsiteX500" fmla="*/ 203200 w 892174"/>
                <a:gd name="connsiteY500" fmla="*/ 647701 h 1441451"/>
                <a:gd name="connsiteX501" fmla="*/ 203200 w 892174"/>
                <a:gd name="connsiteY501" fmla="*/ 644526 h 1441451"/>
                <a:gd name="connsiteX502" fmla="*/ 203200 w 892174"/>
                <a:gd name="connsiteY502" fmla="*/ 641351 h 1441451"/>
                <a:gd name="connsiteX503" fmla="*/ 203200 w 892174"/>
                <a:gd name="connsiteY503" fmla="*/ 635001 h 1441451"/>
                <a:gd name="connsiteX504" fmla="*/ 200025 w 892174"/>
                <a:gd name="connsiteY504" fmla="*/ 631826 h 1441451"/>
                <a:gd name="connsiteX505" fmla="*/ 200025 w 892174"/>
                <a:gd name="connsiteY505" fmla="*/ 615951 h 1441451"/>
                <a:gd name="connsiteX506" fmla="*/ 196850 w 892174"/>
                <a:gd name="connsiteY506" fmla="*/ 615951 h 1441451"/>
                <a:gd name="connsiteX507" fmla="*/ 193675 w 892174"/>
                <a:gd name="connsiteY507" fmla="*/ 609601 h 1441451"/>
                <a:gd name="connsiteX508" fmla="*/ 177800 w 892174"/>
                <a:gd name="connsiteY508" fmla="*/ 596901 h 1441451"/>
                <a:gd name="connsiteX509" fmla="*/ 174625 w 892174"/>
                <a:gd name="connsiteY509" fmla="*/ 596901 h 1441451"/>
                <a:gd name="connsiteX510" fmla="*/ 171450 w 892174"/>
                <a:gd name="connsiteY510" fmla="*/ 596901 h 1441451"/>
                <a:gd name="connsiteX511" fmla="*/ 168275 w 892174"/>
                <a:gd name="connsiteY511" fmla="*/ 596901 h 1441451"/>
                <a:gd name="connsiteX512" fmla="*/ 168275 w 892174"/>
                <a:gd name="connsiteY512" fmla="*/ 590551 h 1441451"/>
                <a:gd name="connsiteX513" fmla="*/ 171450 w 892174"/>
                <a:gd name="connsiteY513" fmla="*/ 590551 h 1441451"/>
                <a:gd name="connsiteX514" fmla="*/ 171450 w 892174"/>
                <a:gd name="connsiteY514" fmla="*/ 590550 h 1441451"/>
                <a:gd name="connsiteX515" fmla="*/ 168275 w 892174"/>
                <a:gd name="connsiteY515" fmla="*/ 590550 h 1441451"/>
                <a:gd name="connsiteX516" fmla="*/ 165100 w 892174"/>
                <a:gd name="connsiteY516" fmla="*/ 587375 h 1441451"/>
                <a:gd name="connsiteX517" fmla="*/ 165100 w 892174"/>
                <a:gd name="connsiteY517" fmla="*/ 584200 h 1441451"/>
                <a:gd name="connsiteX518" fmla="*/ 161925 w 892174"/>
                <a:gd name="connsiteY518" fmla="*/ 581025 h 1441451"/>
                <a:gd name="connsiteX519" fmla="*/ 161925 w 892174"/>
                <a:gd name="connsiteY519" fmla="*/ 577850 h 1441451"/>
                <a:gd name="connsiteX520" fmla="*/ 158750 w 892174"/>
                <a:gd name="connsiteY520" fmla="*/ 571500 h 1441451"/>
                <a:gd name="connsiteX521" fmla="*/ 158750 w 892174"/>
                <a:gd name="connsiteY521" fmla="*/ 561975 h 1441451"/>
                <a:gd name="connsiteX522" fmla="*/ 155575 w 892174"/>
                <a:gd name="connsiteY522" fmla="*/ 561975 h 1441451"/>
                <a:gd name="connsiteX523" fmla="*/ 155575 w 892174"/>
                <a:gd name="connsiteY523" fmla="*/ 558800 h 1441451"/>
                <a:gd name="connsiteX524" fmla="*/ 155575 w 892174"/>
                <a:gd name="connsiteY524" fmla="*/ 549275 h 1441451"/>
                <a:gd name="connsiteX525" fmla="*/ 155575 w 892174"/>
                <a:gd name="connsiteY525" fmla="*/ 546100 h 1441451"/>
                <a:gd name="connsiteX526" fmla="*/ 152400 w 892174"/>
                <a:gd name="connsiteY526" fmla="*/ 546100 h 1441451"/>
                <a:gd name="connsiteX527" fmla="*/ 155575 w 892174"/>
                <a:gd name="connsiteY527" fmla="*/ 539750 h 1441451"/>
                <a:gd name="connsiteX528" fmla="*/ 161925 w 892174"/>
                <a:gd name="connsiteY528" fmla="*/ 530225 h 1441451"/>
                <a:gd name="connsiteX529" fmla="*/ 161925 w 892174"/>
                <a:gd name="connsiteY529" fmla="*/ 520700 h 1441451"/>
                <a:gd name="connsiteX530" fmla="*/ 158750 w 892174"/>
                <a:gd name="connsiteY530" fmla="*/ 514350 h 1441451"/>
                <a:gd name="connsiteX531" fmla="*/ 158750 w 892174"/>
                <a:gd name="connsiteY531" fmla="*/ 511175 h 1441451"/>
                <a:gd name="connsiteX532" fmla="*/ 158750 w 892174"/>
                <a:gd name="connsiteY532" fmla="*/ 508000 h 1441451"/>
                <a:gd name="connsiteX533" fmla="*/ 155575 w 892174"/>
                <a:gd name="connsiteY533" fmla="*/ 498475 h 1441451"/>
                <a:gd name="connsiteX534" fmla="*/ 152400 w 892174"/>
                <a:gd name="connsiteY534" fmla="*/ 492125 h 1441451"/>
                <a:gd name="connsiteX535" fmla="*/ 152400 w 892174"/>
                <a:gd name="connsiteY535" fmla="*/ 485775 h 1441451"/>
                <a:gd name="connsiteX536" fmla="*/ 152400 w 892174"/>
                <a:gd name="connsiteY536" fmla="*/ 482600 h 1441451"/>
                <a:gd name="connsiteX537" fmla="*/ 155575 w 892174"/>
                <a:gd name="connsiteY537" fmla="*/ 479425 h 1441451"/>
                <a:gd name="connsiteX538" fmla="*/ 155575 w 892174"/>
                <a:gd name="connsiteY538" fmla="*/ 476250 h 1441451"/>
                <a:gd name="connsiteX539" fmla="*/ 158750 w 892174"/>
                <a:gd name="connsiteY539" fmla="*/ 463550 h 1441451"/>
                <a:gd name="connsiteX540" fmla="*/ 158750 w 892174"/>
                <a:gd name="connsiteY540" fmla="*/ 457200 h 1441451"/>
                <a:gd name="connsiteX541" fmla="*/ 158750 w 892174"/>
                <a:gd name="connsiteY541" fmla="*/ 454025 h 1441451"/>
                <a:gd name="connsiteX542" fmla="*/ 161925 w 892174"/>
                <a:gd name="connsiteY542" fmla="*/ 441325 h 1441451"/>
                <a:gd name="connsiteX543" fmla="*/ 168275 w 892174"/>
                <a:gd name="connsiteY543" fmla="*/ 403225 h 1441451"/>
                <a:gd name="connsiteX544" fmla="*/ 171450 w 892174"/>
                <a:gd name="connsiteY544" fmla="*/ 393700 h 1441451"/>
                <a:gd name="connsiteX545" fmla="*/ 171450 w 892174"/>
                <a:gd name="connsiteY545" fmla="*/ 390525 h 1441451"/>
                <a:gd name="connsiteX546" fmla="*/ 174625 w 892174"/>
                <a:gd name="connsiteY546" fmla="*/ 381000 h 1441451"/>
                <a:gd name="connsiteX547" fmla="*/ 177800 w 892174"/>
                <a:gd name="connsiteY547" fmla="*/ 352425 h 1441451"/>
                <a:gd name="connsiteX548" fmla="*/ 180975 w 892174"/>
                <a:gd name="connsiteY548" fmla="*/ 346075 h 1441451"/>
                <a:gd name="connsiteX549" fmla="*/ 180975 w 892174"/>
                <a:gd name="connsiteY549" fmla="*/ 339725 h 1441451"/>
                <a:gd name="connsiteX550" fmla="*/ 184150 w 892174"/>
                <a:gd name="connsiteY550" fmla="*/ 320675 h 1441451"/>
                <a:gd name="connsiteX551" fmla="*/ 187325 w 892174"/>
                <a:gd name="connsiteY551" fmla="*/ 311150 h 1441451"/>
                <a:gd name="connsiteX552" fmla="*/ 187325 w 892174"/>
                <a:gd name="connsiteY552" fmla="*/ 304800 h 1441451"/>
                <a:gd name="connsiteX553" fmla="*/ 187325 w 892174"/>
                <a:gd name="connsiteY553" fmla="*/ 301625 h 1441451"/>
                <a:gd name="connsiteX554" fmla="*/ 190500 w 892174"/>
                <a:gd name="connsiteY554" fmla="*/ 301625 h 1441451"/>
                <a:gd name="connsiteX555" fmla="*/ 193675 w 892174"/>
                <a:gd name="connsiteY555" fmla="*/ 279400 h 1441451"/>
                <a:gd name="connsiteX556" fmla="*/ 193675 w 892174"/>
                <a:gd name="connsiteY556" fmla="*/ 276225 h 1441451"/>
                <a:gd name="connsiteX557" fmla="*/ 196850 w 892174"/>
                <a:gd name="connsiteY557" fmla="*/ 263525 h 1441451"/>
                <a:gd name="connsiteX558" fmla="*/ 200025 w 892174"/>
                <a:gd name="connsiteY558" fmla="*/ 238125 h 1441451"/>
                <a:gd name="connsiteX559" fmla="*/ 203200 w 892174"/>
                <a:gd name="connsiteY559" fmla="*/ 225425 h 1441451"/>
                <a:gd name="connsiteX560" fmla="*/ 206375 w 892174"/>
                <a:gd name="connsiteY560" fmla="*/ 209550 h 1441451"/>
                <a:gd name="connsiteX561" fmla="*/ 206375 w 892174"/>
                <a:gd name="connsiteY561" fmla="*/ 203200 h 1441451"/>
                <a:gd name="connsiteX562" fmla="*/ 209550 w 892174"/>
                <a:gd name="connsiteY562" fmla="*/ 190500 h 1441451"/>
                <a:gd name="connsiteX563" fmla="*/ 209550 w 892174"/>
                <a:gd name="connsiteY563" fmla="*/ 187325 h 1441451"/>
                <a:gd name="connsiteX564" fmla="*/ 212725 w 892174"/>
                <a:gd name="connsiteY564" fmla="*/ 174625 h 1441451"/>
                <a:gd name="connsiteX565" fmla="*/ 212725 w 892174"/>
                <a:gd name="connsiteY565" fmla="*/ 171450 h 1441451"/>
                <a:gd name="connsiteX566" fmla="*/ 215900 w 892174"/>
                <a:gd name="connsiteY566" fmla="*/ 161925 h 1441451"/>
                <a:gd name="connsiteX567" fmla="*/ 215900 w 892174"/>
                <a:gd name="connsiteY567" fmla="*/ 158750 h 1441451"/>
                <a:gd name="connsiteX568" fmla="*/ 219075 w 892174"/>
                <a:gd name="connsiteY568" fmla="*/ 149225 h 1441451"/>
                <a:gd name="connsiteX569" fmla="*/ 225425 w 892174"/>
                <a:gd name="connsiteY569" fmla="*/ 104775 h 1441451"/>
                <a:gd name="connsiteX570" fmla="*/ 228600 w 892174"/>
                <a:gd name="connsiteY570" fmla="*/ 101600 h 1441451"/>
                <a:gd name="connsiteX571" fmla="*/ 228600 w 892174"/>
                <a:gd name="connsiteY571" fmla="*/ 92075 h 1441451"/>
                <a:gd name="connsiteX572" fmla="*/ 231775 w 892174"/>
                <a:gd name="connsiteY572" fmla="*/ 76200 h 1441451"/>
                <a:gd name="connsiteX573" fmla="*/ 238125 w 892174"/>
                <a:gd name="connsiteY573" fmla="*/ 44450 h 1441451"/>
                <a:gd name="connsiteX574" fmla="*/ 241300 w 892174"/>
                <a:gd name="connsiteY574" fmla="*/ 31750 h 1441451"/>
                <a:gd name="connsiteX575" fmla="*/ 241300 w 892174"/>
                <a:gd name="connsiteY575" fmla="*/ 25400 h 1441451"/>
                <a:gd name="connsiteX576" fmla="*/ 241300 w 892174"/>
                <a:gd name="connsiteY576" fmla="*/ 22225 h 1441451"/>
                <a:gd name="connsiteX577" fmla="*/ 244475 w 892174"/>
                <a:gd name="connsiteY577" fmla="*/ 12700 h 1441451"/>
                <a:gd name="connsiteX578" fmla="*/ 247650 w 892174"/>
                <a:gd name="connsiteY578" fmla="*/ 3175 h 1441451"/>
                <a:gd name="connsiteX579" fmla="*/ 247650 w 892174"/>
                <a:gd name="connsiteY579" fmla="*/ 0 h 1441451"/>
                <a:gd name="connsiteX0" fmla="*/ 177800 w 892174"/>
                <a:gd name="connsiteY0" fmla="*/ 584200 h 1441451"/>
                <a:gd name="connsiteX1" fmla="*/ 174625 w 892174"/>
                <a:gd name="connsiteY1" fmla="*/ 587375 h 1441451"/>
                <a:gd name="connsiteX2" fmla="*/ 171450 w 892174"/>
                <a:gd name="connsiteY2" fmla="*/ 587375 h 1441451"/>
                <a:gd name="connsiteX3" fmla="*/ 171450 w 892174"/>
                <a:gd name="connsiteY3" fmla="*/ 587376 h 1441451"/>
                <a:gd name="connsiteX4" fmla="*/ 174625 w 892174"/>
                <a:gd name="connsiteY4" fmla="*/ 587376 h 1441451"/>
                <a:gd name="connsiteX5" fmla="*/ 177800 w 892174"/>
                <a:gd name="connsiteY5" fmla="*/ 587376 h 1441451"/>
                <a:gd name="connsiteX6" fmla="*/ 177800 w 892174"/>
                <a:gd name="connsiteY6" fmla="*/ 584201 h 1441451"/>
                <a:gd name="connsiteX7" fmla="*/ 177800 w 892174"/>
                <a:gd name="connsiteY7" fmla="*/ 584200 h 1441451"/>
                <a:gd name="connsiteX8" fmla="*/ 174625 w 892174"/>
                <a:gd name="connsiteY8" fmla="*/ 574675 h 1441451"/>
                <a:gd name="connsiteX9" fmla="*/ 174625 w 892174"/>
                <a:gd name="connsiteY9" fmla="*/ 581025 h 1441451"/>
                <a:gd name="connsiteX10" fmla="*/ 177800 w 892174"/>
                <a:gd name="connsiteY10" fmla="*/ 581025 h 1441451"/>
                <a:gd name="connsiteX11" fmla="*/ 177800 w 892174"/>
                <a:gd name="connsiteY11" fmla="*/ 574675 h 1441451"/>
                <a:gd name="connsiteX12" fmla="*/ 174625 w 892174"/>
                <a:gd name="connsiteY12" fmla="*/ 574675 h 1441451"/>
                <a:gd name="connsiteX13" fmla="*/ 177878 w 892174"/>
                <a:gd name="connsiteY13" fmla="*/ 571501 h 1441451"/>
                <a:gd name="connsiteX14" fmla="*/ 177800 w 892174"/>
                <a:gd name="connsiteY14" fmla="*/ 571501 h 1441451"/>
                <a:gd name="connsiteX15" fmla="*/ 177878 w 892174"/>
                <a:gd name="connsiteY15" fmla="*/ 571501 h 1441451"/>
                <a:gd name="connsiteX16" fmla="*/ 247650 w 892174"/>
                <a:gd name="connsiteY16" fmla="*/ 0 h 1441451"/>
                <a:gd name="connsiteX17" fmla="*/ 368300 w 892174"/>
                <a:gd name="connsiteY17" fmla="*/ 22225 h 1441451"/>
                <a:gd name="connsiteX18" fmla="*/ 368300 w 892174"/>
                <a:gd name="connsiteY18" fmla="*/ 28575 h 1441451"/>
                <a:gd name="connsiteX19" fmla="*/ 368300 w 892174"/>
                <a:gd name="connsiteY19" fmla="*/ 31750 h 1441451"/>
                <a:gd name="connsiteX20" fmla="*/ 361950 w 892174"/>
                <a:gd name="connsiteY20" fmla="*/ 60325 h 1441451"/>
                <a:gd name="connsiteX21" fmla="*/ 358775 w 892174"/>
                <a:gd name="connsiteY21" fmla="*/ 76200 h 1441451"/>
                <a:gd name="connsiteX22" fmla="*/ 355600 w 892174"/>
                <a:gd name="connsiteY22" fmla="*/ 101600 h 1441451"/>
                <a:gd name="connsiteX23" fmla="*/ 352425 w 892174"/>
                <a:gd name="connsiteY23" fmla="*/ 114300 h 1441451"/>
                <a:gd name="connsiteX24" fmla="*/ 352425 w 892174"/>
                <a:gd name="connsiteY24" fmla="*/ 123825 h 1441451"/>
                <a:gd name="connsiteX25" fmla="*/ 342900 w 892174"/>
                <a:gd name="connsiteY25" fmla="*/ 165100 h 1441451"/>
                <a:gd name="connsiteX26" fmla="*/ 342900 w 892174"/>
                <a:gd name="connsiteY26" fmla="*/ 171450 h 1441451"/>
                <a:gd name="connsiteX27" fmla="*/ 342900 w 892174"/>
                <a:gd name="connsiteY27" fmla="*/ 174625 h 1441451"/>
                <a:gd name="connsiteX28" fmla="*/ 342900 w 892174"/>
                <a:gd name="connsiteY28" fmla="*/ 184150 h 1441451"/>
                <a:gd name="connsiteX29" fmla="*/ 339725 w 892174"/>
                <a:gd name="connsiteY29" fmla="*/ 184150 h 1441451"/>
                <a:gd name="connsiteX30" fmla="*/ 339725 w 892174"/>
                <a:gd name="connsiteY30" fmla="*/ 187325 h 1441451"/>
                <a:gd name="connsiteX31" fmla="*/ 339725 w 892174"/>
                <a:gd name="connsiteY31" fmla="*/ 190500 h 1441451"/>
                <a:gd name="connsiteX32" fmla="*/ 336550 w 892174"/>
                <a:gd name="connsiteY32" fmla="*/ 206375 h 1441451"/>
                <a:gd name="connsiteX33" fmla="*/ 336550 w 892174"/>
                <a:gd name="connsiteY33" fmla="*/ 209550 h 1441451"/>
                <a:gd name="connsiteX34" fmla="*/ 339725 w 892174"/>
                <a:gd name="connsiteY34" fmla="*/ 212725 h 1441451"/>
                <a:gd name="connsiteX35" fmla="*/ 339725 w 892174"/>
                <a:gd name="connsiteY35" fmla="*/ 215900 h 1441451"/>
                <a:gd name="connsiteX36" fmla="*/ 349250 w 892174"/>
                <a:gd name="connsiteY36" fmla="*/ 234950 h 1441451"/>
                <a:gd name="connsiteX37" fmla="*/ 355600 w 892174"/>
                <a:gd name="connsiteY37" fmla="*/ 257175 h 1441451"/>
                <a:gd name="connsiteX38" fmla="*/ 358775 w 892174"/>
                <a:gd name="connsiteY38" fmla="*/ 257175 h 1441451"/>
                <a:gd name="connsiteX39" fmla="*/ 361950 w 892174"/>
                <a:gd name="connsiteY39" fmla="*/ 257175 h 1441451"/>
                <a:gd name="connsiteX40" fmla="*/ 361950 w 892174"/>
                <a:gd name="connsiteY40" fmla="*/ 260350 h 1441451"/>
                <a:gd name="connsiteX41" fmla="*/ 368300 w 892174"/>
                <a:gd name="connsiteY41" fmla="*/ 269875 h 1441451"/>
                <a:gd name="connsiteX42" fmla="*/ 371475 w 892174"/>
                <a:gd name="connsiteY42" fmla="*/ 285750 h 1441451"/>
                <a:gd name="connsiteX43" fmla="*/ 368300 w 892174"/>
                <a:gd name="connsiteY43" fmla="*/ 288925 h 1441451"/>
                <a:gd name="connsiteX44" fmla="*/ 365125 w 892174"/>
                <a:gd name="connsiteY44" fmla="*/ 292100 h 1441451"/>
                <a:gd name="connsiteX45" fmla="*/ 361950 w 892174"/>
                <a:gd name="connsiteY45" fmla="*/ 301625 h 1441451"/>
                <a:gd name="connsiteX46" fmla="*/ 365125 w 892174"/>
                <a:gd name="connsiteY46" fmla="*/ 311150 h 1441451"/>
                <a:gd name="connsiteX47" fmla="*/ 368300 w 892174"/>
                <a:gd name="connsiteY47" fmla="*/ 311150 h 1441451"/>
                <a:gd name="connsiteX48" fmla="*/ 374650 w 892174"/>
                <a:gd name="connsiteY48" fmla="*/ 314325 h 1441451"/>
                <a:gd name="connsiteX49" fmla="*/ 371475 w 892174"/>
                <a:gd name="connsiteY49" fmla="*/ 317500 h 1441451"/>
                <a:gd name="connsiteX50" fmla="*/ 365125 w 892174"/>
                <a:gd name="connsiteY50" fmla="*/ 317500 h 1441451"/>
                <a:gd name="connsiteX51" fmla="*/ 361950 w 892174"/>
                <a:gd name="connsiteY51" fmla="*/ 317500 h 1441451"/>
                <a:gd name="connsiteX52" fmla="*/ 355600 w 892174"/>
                <a:gd name="connsiteY52" fmla="*/ 317500 h 1441451"/>
                <a:gd name="connsiteX53" fmla="*/ 355600 w 892174"/>
                <a:gd name="connsiteY53" fmla="*/ 320675 h 1441451"/>
                <a:gd name="connsiteX54" fmla="*/ 358775 w 892174"/>
                <a:gd name="connsiteY54" fmla="*/ 320675 h 1441451"/>
                <a:gd name="connsiteX55" fmla="*/ 365125 w 892174"/>
                <a:gd name="connsiteY55" fmla="*/ 323850 h 1441451"/>
                <a:gd name="connsiteX56" fmla="*/ 374650 w 892174"/>
                <a:gd name="connsiteY56" fmla="*/ 333375 h 1441451"/>
                <a:gd name="connsiteX57" fmla="*/ 377825 w 892174"/>
                <a:gd name="connsiteY57" fmla="*/ 336550 h 1441451"/>
                <a:gd name="connsiteX58" fmla="*/ 377825 w 892174"/>
                <a:gd name="connsiteY58" fmla="*/ 342900 h 1441451"/>
                <a:gd name="connsiteX59" fmla="*/ 381000 w 892174"/>
                <a:gd name="connsiteY59" fmla="*/ 342900 h 1441451"/>
                <a:gd name="connsiteX60" fmla="*/ 381000 w 892174"/>
                <a:gd name="connsiteY60" fmla="*/ 346075 h 1441451"/>
                <a:gd name="connsiteX61" fmla="*/ 381000 w 892174"/>
                <a:gd name="connsiteY61" fmla="*/ 349250 h 1441451"/>
                <a:gd name="connsiteX62" fmla="*/ 384175 w 892174"/>
                <a:gd name="connsiteY62" fmla="*/ 352425 h 1441451"/>
                <a:gd name="connsiteX63" fmla="*/ 396875 w 892174"/>
                <a:gd name="connsiteY63" fmla="*/ 358775 h 1441451"/>
                <a:gd name="connsiteX64" fmla="*/ 403225 w 892174"/>
                <a:gd name="connsiteY64" fmla="*/ 358775 h 1441451"/>
                <a:gd name="connsiteX65" fmla="*/ 406400 w 892174"/>
                <a:gd name="connsiteY65" fmla="*/ 361950 h 1441451"/>
                <a:gd name="connsiteX66" fmla="*/ 409575 w 892174"/>
                <a:gd name="connsiteY66" fmla="*/ 368300 h 1441451"/>
                <a:gd name="connsiteX67" fmla="*/ 409575 w 892174"/>
                <a:gd name="connsiteY67" fmla="*/ 371475 h 1441451"/>
                <a:gd name="connsiteX68" fmla="*/ 406400 w 892174"/>
                <a:gd name="connsiteY68" fmla="*/ 371475 h 1441451"/>
                <a:gd name="connsiteX69" fmla="*/ 406400 w 892174"/>
                <a:gd name="connsiteY69" fmla="*/ 374650 h 1441451"/>
                <a:gd name="connsiteX70" fmla="*/ 409575 w 892174"/>
                <a:gd name="connsiteY70" fmla="*/ 377825 h 1441451"/>
                <a:gd name="connsiteX71" fmla="*/ 412750 w 892174"/>
                <a:gd name="connsiteY71" fmla="*/ 377825 h 1441451"/>
                <a:gd name="connsiteX72" fmla="*/ 419100 w 892174"/>
                <a:gd name="connsiteY72" fmla="*/ 387350 h 1441451"/>
                <a:gd name="connsiteX73" fmla="*/ 425450 w 892174"/>
                <a:gd name="connsiteY73" fmla="*/ 403225 h 1441451"/>
                <a:gd name="connsiteX74" fmla="*/ 431800 w 892174"/>
                <a:gd name="connsiteY74" fmla="*/ 422275 h 1441451"/>
                <a:gd name="connsiteX75" fmla="*/ 434975 w 892174"/>
                <a:gd name="connsiteY75" fmla="*/ 422275 h 1441451"/>
                <a:gd name="connsiteX76" fmla="*/ 441325 w 892174"/>
                <a:gd name="connsiteY76" fmla="*/ 428625 h 1441451"/>
                <a:gd name="connsiteX77" fmla="*/ 441325 w 892174"/>
                <a:gd name="connsiteY77" fmla="*/ 431800 h 1441451"/>
                <a:gd name="connsiteX78" fmla="*/ 444500 w 892174"/>
                <a:gd name="connsiteY78" fmla="*/ 438150 h 1441451"/>
                <a:gd name="connsiteX79" fmla="*/ 441325 w 892174"/>
                <a:gd name="connsiteY79" fmla="*/ 444500 h 1441451"/>
                <a:gd name="connsiteX80" fmla="*/ 444500 w 892174"/>
                <a:gd name="connsiteY80" fmla="*/ 447675 h 1441451"/>
                <a:gd name="connsiteX81" fmla="*/ 444500 w 892174"/>
                <a:gd name="connsiteY81" fmla="*/ 450850 h 1441451"/>
                <a:gd name="connsiteX82" fmla="*/ 447675 w 892174"/>
                <a:gd name="connsiteY82" fmla="*/ 454025 h 1441451"/>
                <a:gd name="connsiteX83" fmla="*/ 450850 w 892174"/>
                <a:gd name="connsiteY83" fmla="*/ 454025 h 1441451"/>
                <a:gd name="connsiteX84" fmla="*/ 450850 w 892174"/>
                <a:gd name="connsiteY84" fmla="*/ 457200 h 1441451"/>
                <a:gd name="connsiteX85" fmla="*/ 454025 w 892174"/>
                <a:gd name="connsiteY85" fmla="*/ 460375 h 1441451"/>
                <a:gd name="connsiteX86" fmla="*/ 457200 w 892174"/>
                <a:gd name="connsiteY86" fmla="*/ 463550 h 1441451"/>
                <a:gd name="connsiteX87" fmla="*/ 460375 w 892174"/>
                <a:gd name="connsiteY87" fmla="*/ 469900 h 1441451"/>
                <a:gd name="connsiteX88" fmla="*/ 463550 w 892174"/>
                <a:gd name="connsiteY88" fmla="*/ 476250 h 1441451"/>
                <a:gd name="connsiteX89" fmla="*/ 466725 w 892174"/>
                <a:gd name="connsiteY89" fmla="*/ 476250 h 1441451"/>
                <a:gd name="connsiteX90" fmla="*/ 469900 w 892174"/>
                <a:gd name="connsiteY90" fmla="*/ 473075 h 1441451"/>
                <a:gd name="connsiteX91" fmla="*/ 473075 w 892174"/>
                <a:gd name="connsiteY91" fmla="*/ 473075 h 1441451"/>
                <a:gd name="connsiteX92" fmla="*/ 476250 w 892174"/>
                <a:gd name="connsiteY92" fmla="*/ 473075 h 1441451"/>
                <a:gd name="connsiteX93" fmla="*/ 479425 w 892174"/>
                <a:gd name="connsiteY93" fmla="*/ 479425 h 1441451"/>
                <a:gd name="connsiteX94" fmla="*/ 479425 w 892174"/>
                <a:gd name="connsiteY94" fmla="*/ 482600 h 1441451"/>
                <a:gd name="connsiteX95" fmla="*/ 476250 w 892174"/>
                <a:gd name="connsiteY95" fmla="*/ 482600 h 1441451"/>
                <a:gd name="connsiteX96" fmla="*/ 476250 w 892174"/>
                <a:gd name="connsiteY96" fmla="*/ 485775 h 1441451"/>
                <a:gd name="connsiteX97" fmla="*/ 476250 w 892174"/>
                <a:gd name="connsiteY97" fmla="*/ 488950 h 1441451"/>
                <a:gd name="connsiteX98" fmla="*/ 476250 w 892174"/>
                <a:gd name="connsiteY98" fmla="*/ 492125 h 1441451"/>
                <a:gd name="connsiteX99" fmla="*/ 479425 w 892174"/>
                <a:gd name="connsiteY99" fmla="*/ 492125 h 1441451"/>
                <a:gd name="connsiteX100" fmla="*/ 479425 w 892174"/>
                <a:gd name="connsiteY100" fmla="*/ 495300 h 1441451"/>
                <a:gd name="connsiteX101" fmla="*/ 474764 w 892174"/>
                <a:gd name="connsiteY101" fmla="*/ 495300 h 1441451"/>
                <a:gd name="connsiteX102" fmla="*/ 474764 w 892174"/>
                <a:gd name="connsiteY102" fmla="*/ 495301 h 1441451"/>
                <a:gd name="connsiteX103" fmla="*/ 492125 w 892174"/>
                <a:gd name="connsiteY103" fmla="*/ 495301 h 1441451"/>
                <a:gd name="connsiteX104" fmla="*/ 504825 w 892174"/>
                <a:gd name="connsiteY104" fmla="*/ 492126 h 1441451"/>
                <a:gd name="connsiteX105" fmla="*/ 514350 w 892174"/>
                <a:gd name="connsiteY105" fmla="*/ 492126 h 1441451"/>
                <a:gd name="connsiteX106" fmla="*/ 517525 w 892174"/>
                <a:gd name="connsiteY106" fmla="*/ 495301 h 1441451"/>
                <a:gd name="connsiteX107" fmla="*/ 517525 w 892174"/>
                <a:gd name="connsiteY107" fmla="*/ 498476 h 1441451"/>
                <a:gd name="connsiteX108" fmla="*/ 517525 w 892174"/>
                <a:gd name="connsiteY108" fmla="*/ 501651 h 1441451"/>
                <a:gd name="connsiteX109" fmla="*/ 514350 w 892174"/>
                <a:gd name="connsiteY109" fmla="*/ 501651 h 1441451"/>
                <a:gd name="connsiteX110" fmla="*/ 514350 w 892174"/>
                <a:gd name="connsiteY110" fmla="*/ 504826 h 1441451"/>
                <a:gd name="connsiteX111" fmla="*/ 511175 w 892174"/>
                <a:gd name="connsiteY111" fmla="*/ 514351 h 1441451"/>
                <a:gd name="connsiteX112" fmla="*/ 504825 w 892174"/>
                <a:gd name="connsiteY112" fmla="*/ 523876 h 1441451"/>
                <a:gd name="connsiteX113" fmla="*/ 504825 w 892174"/>
                <a:gd name="connsiteY113" fmla="*/ 530226 h 1441451"/>
                <a:gd name="connsiteX114" fmla="*/ 504825 w 892174"/>
                <a:gd name="connsiteY114" fmla="*/ 536576 h 1441451"/>
                <a:gd name="connsiteX115" fmla="*/ 501650 w 892174"/>
                <a:gd name="connsiteY115" fmla="*/ 539751 h 1441451"/>
                <a:gd name="connsiteX116" fmla="*/ 498475 w 892174"/>
                <a:gd name="connsiteY116" fmla="*/ 539751 h 1441451"/>
                <a:gd name="connsiteX117" fmla="*/ 498475 w 892174"/>
                <a:gd name="connsiteY117" fmla="*/ 542926 h 1441451"/>
                <a:gd name="connsiteX118" fmla="*/ 495300 w 892174"/>
                <a:gd name="connsiteY118" fmla="*/ 542926 h 1441451"/>
                <a:gd name="connsiteX119" fmla="*/ 495300 w 892174"/>
                <a:gd name="connsiteY119" fmla="*/ 546101 h 1441451"/>
                <a:gd name="connsiteX120" fmla="*/ 498475 w 892174"/>
                <a:gd name="connsiteY120" fmla="*/ 546101 h 1441451"/>
                <a:gd name="connsiteX121" fmla="*/ 498475 w 892174"/>
                <a:gd name="connsiteY121" fmla="*/ 549276 h 1441451"/>
                <a:gd name="connsiteX122" fmla="*/ 492125 w 892174"/>
                <a:gd name="connsiteY122" fmla="*/ 558801 h 1441451"/>
                <a:gd name="connsiteX123" fmla="*/ 488950 w 892174"/>
                <a:gd name="connsiteY123" fmla="*/ 565151 h 1441451"/>
                <a:gd name="connsiteX124" fmla="*/ 488950 w 892174"/>
                <a:gd name="connsiteY124" fmla="*/ 574676 h 1441451"/>
                <a:gd name="connsiteX125" fmla="*/ 485775 w 892174"/>
                <a:gd name="connsiteY125" fmla="*/ 584201 h 1441451"/>
                <a:gd name="connsiteX126" fmla="*/ 482600 w 892174"/>
                <a:gd name="connsiteY126" fmla="*/ 584201 h 1441451"/>
                <a:gd name="connsiteX127" fmla="*/ 479425 w 892174"/>
                <a:gd name="connsiteY127" fmla="*/ 584201 h 1441451"/>
                <a:gd name="connsiteX128" fmla="*/ 476250 w 892174"/>
                <a:gd name="connsiteY128" fmla="*/ 584201 h 1441451"/>
                <a:gd name="connsiteX129" fmla="*/ 476250 w 892174"/>
                <a:gd name="connsiteY129" fmla="*/ 587376 h 1441451"/>
                <a:gd name="connsiteX130" fmla="*/ 476250 w 892174"/>
                <a:gd name="connsiteY130" fmla="*/ 590551 h 1441451"/>
                <a:gd name="connsiteX131" fmla="*/ 476250 w 892174"/>
                <a:gd name="connsiteY131" fmla="*/ 593726 h 1441451"/>
                <a:gd name="connsiteX132" fmla="*/ 479425 w 892174"/>
                <a:gd name="connsiteY132" fmla="*/ 593726 h 1441451"/>
                <a:gd name="connsiteX133" fmla="*/ 482600 w 892174"/>
                <a:gd name="connsiteY133" fmla="*/ 593726 h 1441451"/>
                <a:gd name="connsiteX134" fmla="*/ 482600 w 892174"/>
                <a:gd name="connsiteY134" fmla="*/ 596901 h 1441451"/>
                <a:gd name="connsiteX135" fmla="*/ 482600 w 892174"/>
                <a:gd name="connsiteY135" fmla="*/ 600076 h 1441451"/>
                <a:gd name="connsiteX136" fmla="*/ 479425 w 892174"/>
                <a:gd name="connsiteY136" fmla="*/ 612776 h 1441451"/>
                <a:gd name="connsiteX137" fmla="*/ 476250 w 892174"/>
                <a:gd name="connsiteY137" fmla="*/ 615951 h 1441451"/>
                <a:gd name="connsiteX138" fmla="*/ 479425 w 892174"/>
                <a:gd name="connsiteY138" fmla="*/ 615951 h 1441451"/>
                <a:gd name="connsiteX139" fmla="*/ 482600 w 892174"/>
                <a:gd name="connsiteY139" fmla="*/ 619126 h 1441451"/>
                <a:gd name="connsiteX140" fmla="*/ 485775 w 892174"/>
                <a:gd name="connsiteY140" fmla="*/ 619126 h 1441451"/>
                <a:gd name="connsiteX141" fmla="*/ 485775 w 892174"/>
                <a:gd name="connsiteY141" fmla="*/ 622301 h 1441451"/>
                <a:gd name="connsiteX142" fmla="*/ 485775 w 892174"/>
                <a:gd name="connsiteY142" fmla="*/ 625476 h 1441451"/>
                <a:gd name="connsiteX143" fmla="*/ 482600 w 892174"/>
                <a:gd name="connsiteY143" fmla="*/ 635001 h 1441451"/>
                <a:gd name="connsiteX144" fmla="*/ 479425 w 892174"/>
                <a:gd name="connsiteY144" fmla="*/ 641351 h 1441451"/>
                <a:gd name="connsiteX145" fmla="*/ 476250 w 892174"/>
                <a:gd name="connsiteY145" fmla="*/ 641351 h 1441451"/>
                <a:gd name="connsiteX146" fmla="*/ 469900 w 892174"/>
                <a:gd name="connsiteY146" fmla="*/ 644526 h 1441451"/>
                <a:gd name="connsiteX147" fmla="*/ 466725 w 892174"/>
                <a:gd name="connsiteY147" fmla="*/ 644526 h 1441451"/>
                <a:gd name="connsiteX148" fmla="*/ 460375 w 892174"/>
                <a:gd name="connsiteY148" fmla="*/ 654051 h 1441451"/>
                <a:gd name="connsiteX149" fmla="*/ 460375 w 892174"/>
                <a:gd name="connsiteY149" fmla="*/ 657226 h 1441451"/>
                <a:gd name="connsiteX150" fmla="*/ 460375 w 892174"/>
                <a:gd name="connsiteY150" fmla="*/ 663576 h 1441451"/>
                <a:gd name="connsiteX151" fmla="*/ 463550 w 892174"/>
                <a:gd name="connsiteY151" fmla="*/ 663576 h 1441451"/>
                <a:gd name="connsiteX152" fmla="*/ 463550 w 892174"/>
                <a:gd name="connsiteY152" fmla="*/ 666751 h 1441451"/>
                <a:gd name="connsiteX153" fmla="*/ 466725 w 892174"/>
                <a:gd name="connsiteY153" fmla="*/ 666751 h 1441451"/>
                <a:gd name="connsiteX154" fmla="*/ 466725 w 892174"/>
                <a:gd name="connsiteY154" fmla="*/ 669926 h 1441451"/>
                <a:gd name="connsiteX155" fmla="*/ 463550 w 892174"/>
                <a:gd name="connsiteY155" fmla="*/ 676276 h 1441451"/>
                <a:gd name="connsiteX156" fmla="*/ 463550 w 892174"/>
                <a:gd name="connsiteY156" fmla="*/ 679451 h 1441451"/>
                <a:gd name="connsiteX157" fmla="*/ 460375 w 892174"/>
                <a:gd name="connsiteY157" fmla="*/ 679451 h 1441451"/>
                <a:gd name="connsiteX158" fmla="*/ 454025 w 892174"/>
                <a:gd name="connsiteY158" fmla="*/ 695326 h 1441451"/>
                <a:gd name="connsiteX159" fmla="*/ 450850 w 892174"/>
                <a:gd name="connsiteY159" fmla="*/ 698501 h 1441451"/>
                <a:gd name="connsiteX160" fmla="*/ 454025 w 892174"/>
                <a:gd name="connsiteY160" fmla="*/ 698501 h 1441451"/>
                <a:gd name="connsiteX161" fmla="*/ 460375 w 892174"/>
                <a:gd name="connsiteY161" fmla="*/ 695326 h 1441451"/>
                <a:gd name="connsiteX162" fmla="*/ 463550 w 892174"/>
                <a:gd name="connsiteY162" fmla="*/ 698501 h 1441451"/>
                <a:gd name="connsiteX163" fmla="*/ 466725 w 892174"/>
                <a:gd name="connsiteY163" fmla="*/ 698501 h 1441451"/>
                <a:gd name="connsiteX164" fmla="*/ 476250 w 892174"/>
                <a:gd name="connsiteY164" fmla="*/ 714376 h 1441451"/>
                <a:gd name="connsiteX165" fmla="*/ 476250 w 892174"/>
                <a:gd name="connsiteY165" fmla="*/ 717551 h 1441451"/>
                <a:gd name="connsiteX166" fmla="*/ 479425 w 892174"/>
                <a:gd name="connsiteY166" fmla="*/ 717551 h 1441451"/>
                <a:gd name="connsiteX167" fmla="*/ 479425 w 892174"/>
                <a:gd name="connsiteY167" fmla="*/ 720726 h 1441451"/>
                <a:gd name="connsiteX168" fmla="*/ 488950 w 892174"/>
                <a:gd name="connsiteY168" fmla="*/ 717551 h 1441451"/>
                <a:gd name="connsiteX169" fmla="*/ 492125 w 892174"/>
                <a:gd name="connsiteY169" fmla="*/ 714376 h 1441451"/>
                <a:gd name="connsiteX170" fmla="*/ 492125 w 892174"/>
                <a:gd name="connsiteY170" fmla="*/ 711201 h 1441451"/>
                <a:gd name="connsiteX171" fmla="*/ 495300 w 892174"/>
                <a:gd name="connsiteY171" fmla="*/ 708026 h 1441451"/>
                <a:gd name="connsiteX172" fmla="*/ 498475 w 892174"/>
                <a:gd name="connsiteY172" fmla="*/ 708026 h 1441451"/>
                <a:gd name="connsiteX173" fmla="*/ 504825 w 892174"/>
                <a:gd name="connsiteY173" fmla="*/ 704851 h 1441451"/>
                <a:gd name="connsiteX174" fmla="*/ 508000 w 892174"/>
                <a:gd name="connsiteY174" fmla="*/ 708026 h 1441451"/>
                <a:gd name="connsiteX175" fmla="*/ 517525 w 892174"/>
                <a:gd name="connsiteY175" fmla="*/ 698501 h 1441451"/>
                <a:gd name="connsiteX176" fmla="*/ 527050 w 892174"/>
                <a:gd name="connsiteY176" fmla="*/ 692151 h 1441451"/>
                <a:gd name="connsiteX177" fmla="*/ 527050 w 892174"/>
                <a:gd name="connsiteY177" fmla="*/ 688976 h 1441451"/>
                <a:gd name="connsiteX178" fmla="*/ 536575 w 892174"/>
                <a:gd name="connsiteY178" fmla="*/ 682626 h 1441451"/>
                <a:gd name="connsiteX179" fmla="*/ 539750 w 892174"/>
                <a:gd name="connsiteY179" fmla="*/ 685801 h 1441451"/>
                <a:gd name="connsiteX180" fmla="*/ 539750 w 892174"/>
                <a:gd name="connsiteY180" fmla="*/ 688976 h 1441451"/>
                <a:gd name="connsiteX181" fmla="*/ 542925 w 892174"/>
                <a:gd name="connsiteY181" fmla="*/ 698501 h 1441451"/>
                <a:gd name="connsiteX182" fmla="*/ 549275 w 892174"/>
                <a:gd name="connsiteY182" fmla="*/ 698501 h 1441451"/>
                <a:gd name="connsiteX183" fmla="*/ 552450 w 892174"/>
                <a:gd name="connsiteY183" fmla="*/ 701676 h 1441451"/>
                <a:gd name="connsiteX184" fmla="*/ 552450 w 892174"/>
                <a:gd name="connsiteY184" fmla="*/ 704851 h 1441451"/>
                <a:gd name="connsiteX185" fmla="*/ 555625 w 892174"/>
                <a:gd name="connsiteY185" fmla="*/ 704851 h 1441451"/>
                <a:gd name="connsiteX186" fmla="*/ 555625 w 892174"/>
                <a:gd name="connsiteY186" fmla="*/ 708026 h 1441451"/>
                <a:gd name="connsiteX187" fmla="*/ 552450 w 892174"/>
                <a:gd name="connsiteY187" fmla="*/ 708026 h 1441451"/>
                <a:gd name="connsiteX188" fmla="*/ 552450 w 892174"/>
                <a:gd name="connsiteY188" fmla="*/ 711201 h 1441451"/>
                <a:gd name="connsiteX189" fmla="*/ 549275 w 892174"/>
                <a:gd name="connsiteY189" fmla="*/ 717551 h 1441451"/>
                <a:gd name="connsiteX190" fmla="*/ 549275 w 892174"/>
                <a:gd name="connsiteY190" fmla="*/ 720726 h 1441451"/>
                <a:gd name="connsiteX191" fmla="*/ 552450 w 892174"/>
                <a:gd name="connsiteY191" fmla="*/ 720726 h 1441451"/>
                <a:gd name="connsiteX192" fmla="*/ 555625 w 892174"/>
                <a:gd name="connsiteY192" fmla="*/ 720726 h 1441451"/>
                <a:gd name="connsiteX193" fmla="*/ 558800 w 892174"/>
                <a:gd name="connsiteY193" fmla="*/ 727076 h 1441451"/>
                <a:gd name="connsiteX194" fmla="*/ 555625 w 892174"/>
                <a:gd name="connsiteY194" fmla="*/ 730251 h 1441451"/>
                <a:gd name="connsiteX195" fmla="*/ 552450 w 892174"/>
                <a:gd name="connsiteY195" fmla="*/ 733426 h 1441451"/>
                <a:gd name="connsiteX196" fmla="*/ 555625 w 892174"/>
                <a:gd name="connsiteY196" fmla="*/ 742951 h 1441451"/>
                <a:gd name="connsiteX197" fmla="*/ 555625 w 892174"/>
                <a:gd name="connsiteY197" fmla="*/ 752476 h 1441451"/>
                <a:gd name="connsiteX198" fmla="*/ 555625 w 892174"/>
                <a:gd name="connsiteY198" fmla="*/ 758826 h 1441451"/>
                <a:gd name="connsiteX199" fmla="*/ 558800 w 892174"/>
                <a:gd name="connsiteY199" fmla="*/ 762001 h 1441451"/>
                <a:gd name="connsiteX200" fmla="*/ 561975 w 892174"/>
                <a:gd name="connsiteY200" fmla="*/ 765176 h 1441451"/>
                <a:gd name="connsiteX201" fmla="*/ 561975 w 892174"/>
                <a:gd name="connsiteY201" fmla="*/ 768351 h 1441451"/>
                <a:gd name="connsiteX202" fmla="*/ 565150 w 892174"/>
                <a:gd name="connsiteY202" fmla="*/ 774701 h 1441451"/>
                <a:gd name="connsiteX203" fmla="*/ 571500 w 892174"/>
                <a:gd name="connsiteY203" fmla="*/ 787401 h 1441451"/>
                <a:gd name="connsiteX204" fmla="*/ 568325 w 892174"/>
                <a:gd name="connsiteY204" fmla="*/ 790576 h 1441451"/>
                <a:gd name="connsiteX205" fmla="*/ 571500 w 892174"/>
                <a:gd name="connsiteY205" fmla="*/ 793751 h 1441451"/>
                <a:gd name="connsiteX206" fmla="*/ 571500 w 892174"/>
                <a:gd name="connsiteY206" fmla="*/ 800101 h 1441451"/>
                <a:gd name="connsiteX207" fmla="*/ 574675 w 892174"/>
                <a:gd name="connsiteY207" fmla="*/ 803276 h 1441451"/>
                <a:gd name="connsiteX208" fmla="*/ 581025 w 892174"/>
                <a:gd name="connsiteY208" fmla="*/ 812801 h 1441451"/>
                <a:gd name="connsiteX209" fmla="*/ 584200 w 892174"/>
                <a:gd name="connsiteY209" fmla="*/ 812801 h 1441451"/>
                <a:gd name="connsiteX210" fmla="*/ 587375 w 892174"/>
                <a:gd name="connsiteY210" fmla="*/ 815976 h 1441451"/>
                <a:gd name="connsiteX211" fmla="*/ 584200 w 892174"/>
                <a:gd name="connsiteY211" fmla="*/ 822326 h 1441451"/>
                <a:gd name="connsiteX212" fmla="*/ 584200 w 892174"/>
                <a:gd name="connsiteY212" fmla="*/ 825501 h 1441451"/>
                <a:gd name="connsiteX213" fmla="*/ 584200 w 892174"/>
                <a:gd name="connsiteY213" fmla="*/ 831851 h 1441451"/>
                <a:gd name="connsiteX214" fmla="*/ 581025 w 892174"/>
                <a:gd name="connsiteY214" fmla="*/ 835026 h 1441451"/>
                <a:gd name="connsiteX215" fmla="*/ 577850 w 892174"/>
                <a:gd name="connsiteY215" fmla="*/ 835026 h 1441451"/>
                <a:gd name="connsiteX216" fmla="*/ 574675 w 892174"/>
                <a:gd name="connsiteY216" fmla="*/ 835026 h 1441451"/>
                <a:gd name="connsiteX217" fmla="*/ 577850 w 892174"/>
                <a:gd name="connsiteY217" fmla="*/ 838201 h 1441451"/>
                <a:gd name="connsiteX218" fmla="*/ 577850 w 892174"/>
                <a:gd name="connsiteY218" fmla="*/ 841376 h 1441451"/>
                <a:gd name="connsiteX219" fmla="*/ 577850 w 892174"/>
                <a:gd name="connsiteY219" fmla="*/ 844551 h 1441451"/>
                <a:gd name="connsiteX220" fmla="*/ 581025 w 892174"/>
                <a:gd name="connsiteY220" fmla="*/ 850901 h 1441451"/>
                <a:gd name="connsiteX221" fmla="*/ 584200 w 892174"/>
                <a:gd name="connsiteY221" fmla="*/ 857251 h 1441451"/>
                <a:gd name="connsiteX222" fmla="*/ 593725 w 892174"/>
                <a:gd name="connsiteY222" fmla="*/ 863601 h 1441451"/>
                <a:gd name="connsiteX223" fmla="*/ 606425 w 892174"/>
                <a:gd name="connsiteY223" fmla="*/ 863601 h 1441451"/>
                <a:gd name="connsiteX224" fmla="*/ 609600 w 892174"/>
                <a:gd name="connsiteY224" fmla="*/ 866776 h 1441451"/>
                <a:gd name="connsiteX225" fmla="*/ 612775 w 892174"/>
                <a:gd name="connsiteY225" fmla="*/ 866776 h 1441451"/>
                <a:gd name="connsiteX226" fmla="*/ 622300 w 892174"/>
                <a:gd name="connsiteY226" fmla="*/ 873126 h 1441451"/>
                <a:gd name="connsiteX227" fmla="*/ 622300 w 892174"/>
                <a:gd name="connsiteY227" fmla="*/ 876301 h 1441451"/>
                <a:gd name="connsiteX228" fmla="*/ 619125 w 892174"/>
                <a:gd name="connsiteY228" fmla="*/ 876301 h 1441451"/>
                <a:gd name="connsiteX229" fmla="*/ 619125 w 892174"/>
                <a:gd name="connsiteY229" fmla="*/ 879476 h 1441451"/>
                <a:gd name="connsiteX230" fmla="*/ 622300 w 892174"/>
                <a:gd name="connsiteY230" fmla="*/ 882651 h 1441451"/>
                <a:gd name="connsiteX231" fmla="*/ 625475 w 892174"/>
                <a:gd name="connsiteY231" fmla="*/ 895351 h 1441451"/>
                <a:gd name="connsiteX232" fmla="*/ 628650 w 892174"/>
                <a:gd name="connsiteY232" fmla="*/ 901701 h 1441451"/>
                <a:gd name="connsiteX233" fmla="*/ 625475 w 892174"/>
                <a:gd name="connsiteY233" fmla="*/ 904876 h 1441451"/>
                <a:gd name="connsiteX234" fmla="*/ 622300 w 892174"/>
                <a:gd name="connsiteY234" fmla="*/ 904876 h 1441451"/>
                <a:gd name="connsiteX235" fmla="*/ 622300 w 892174"/>
                <a:gd name="connsiteY235" fmla="*/ 908051 h 1441451"/>
                <a:gd name="connsiteX236" fmla="*/ 625475 w 892174"/>
                <a:gd name="connsiteY236" fmla="*/ 917576 h 1441451"/>
                <a:gd name="connsiteX237" fmla="*/ 628650 w 892174"/>
                <a:gd name="connsiteY237" fmla="*/ 920751 h 1441451"/>
                <a:gd name="connsiteX238" fmla="*/ 628650 w 892174"/>
                <a:gd name="connsiteY238" fmla="*/ 923926 h 1441451"/>
                <a:gd name="connsiteX239" fmla="*/ 628650 w 892174"/>
                <a:gd name="connsiteY239" fmla="*/ 927101 h 1441451"/>
                <a:gd name="connsiteX240" fmla="*/ 628650 w 892174"/>
                <a:gd name="connsiteY240" fmla="*/ 930276 h 1441451"/>
                <a:gd name="connsiteX241" fmla="*/ 628650 w 892174"/>
                <a:gd name="connsiteY241" fmla="*/ 936626 h 1441451"/>
                <a:gd name="connsiteX242" fmla="*/ 628650 w 892174"/>
                <a:gd name="connsiteY242" fmla="*/ 939801 h 1441451"/>
                <a:gd name="connsiteX243" fmla="*/ 631825 w 892174"/>
                <a:gd name="connsiteY243" fmla="*/ 939801 h 1441451"/>
                <a:gd name="connsiteX244" fmla="*/ 631825 w 892174"/>
                <a:gd name="connsiteY244" fmla="*/ 942976 h 1441451"/>
                <a:gd name="connsiteX245" fmla="*/ 647700 w 892174"/>
                <a:gd name="connsiteY245" fmla="*/ 958851 h 1441451"/>
                <a:gd name="connsiteX246" fmla="*/ 650874 w 892174"/>
                <a:gd name="connsiteY246" fmla="*/ 955677 h 1441451"/>
                <a:gd name="connsiteX247" fmla="*/ 650874 w 892174"/>
                <a:gd name="connsiteY247" fmla="*/ 955676 h 1441451"/>
                <a:gd name="connsiteX248" fmla="*/ 650874 w 892174"/>
                <a:gd name="connsiteY248" fmla="*/ 952501 h 1441451"/>
                <a:gd name="connsiteX249" fmla="*/ 650874 w 892174"/>
                <a:gd name="connsiteY249" fmla="*/ 949326 h 1441451"/>
                <a:gd name="connsiteX250" fmla="*/ 650874 w 892174"/>
                <a:gd name="connsiteY250" fmla="*/ 946151 h 1441451"/>
                <a:gd name="connsiteX251" fmla="*/ 650874 w 892174"/>
                <a:gd name="connsiteY251" fmla="*/ 942976 h 1441451"/>
                <a:gd name="connsiteX252" fmla="*/ 660399 w 892174"/>
                <a:gd name="connsiteY252" fmla="*/ 936626 h 1441451"/>
                <a:gd name="connsiteX253" fmla="*/ 666749 w 892174"/>
                <a:gd name="connsiteY253" fmla="*/ 933451 h 1441451"/>
                <a:gd name="connsiteX254" fmla="*/ 682624 w 892174"/>
                <a:gd name="connsiteY254" fmla="*/ 939801 h 1441451"/>
                <a:gd name="connsiteX255" fmla="*/ 685799 w 892174"/>
                <a:gd name="connsiteY255" fmla="*/ 939801 h 1441451"/>
                <a:gd name="connsiteX256" fmla="*/ 688974 w 892174"/>
                <a:gd name="connsiteY256" fmla="*/ 939801 h 1441451"/>
                <a:gd name="connsiteX257" fmla="*/ 698499 w 892174"/>
                <a:gd name="connsiteY257" fmla="*/ 942976 h 1441451"/>
                <a:gd name="connsiteX258" fmla="*/ 701674 w 892174"/>
                <a:gd name="connsiteY258" fmla="*/ 942976 h 1441451"/>
                <a:gd name="connsiteX259" fmla="*/ 708024 w 892174"/>
                <a:gd name="connsiteY259" fmla="*/ 949326 h 1441451"/>
                <a:gd name="connsiteX260" fmla="*/ 711199 w 892174"/>
                <a:gd name="connsiteY260" fmla="*/ 949326 h 1441451"/>
                <a:gd name="connsiteX261" fmla="*/ 714374 w 892174"/>
                <a:gd name="connsiteY261" fmla="*/ 946151 h 1441451"/>
                <a:gd name="connsiteX262" fmla="*/ 714374 w 892174"/>
                <a:gd name="connsiteY262" fmla="*/ 942976 h 1441451"/>
                <a:gd name="connsiteX263" fmla="*/ 717549 w 892174"/>
                <a:gd name="connsiteY263" fmla="*/ 939801 h 1441451"/>
                <a:gd name="connsiteX264" fmla="*/ 717549 w 892174"/>
                <a:gd name="connsiteY264" fmla="*/ 936626 h 1441451"/>
                <a:gd name="connsiteX265" fmla="*/ 717549 w 892174"/>
                <a:gd name="connsiteY265" fmla="*/ 933451 h 1441451"/>
                <a:gd name="connsiteX266" fmla="*/ 727074 w 892174"/>
                <a:gd name="connsiteY266" fmla="*/ 930276 h 1441451"/>
                <a:gd name="connsiteX267" fmla="*/ 730249 w 892174"/>
                <a:gd name="connsiteY267" fmla="*/ 930276 h 1441451"/>
                <a:gd name="connsiteX268" fmla="*/ 733424 w 892174"/>
                <a:gd name="connsiteY268" fmla="*/ 930276 h 1441451"/>
                <a:gd name="connsiteX269" fmla="*/ 733424 w 892174"/>
                <a:gd name="connsiteY269" fmla="*/ 933451 h 1441451"/>
                <a:gd name="connsiteX270" fmla="*/ 736599 w 892174"/>
                <a:gd name="connsiteY270" fmla="*/ 936626 h 1441451"/>
                <a:gd name="connsiteX271" fmla="*/ 739774 w 892174"/>
                <a:gd name="connsiteY271" fmla="*/ 936626 h 1441451"/>
                <a:gd name="connsiteX272" fmla="*/ 755649 w 892174"/>
                <a:gd name="connsiteY272" fmla="*/ 939801 h 1441451"/>
                <a:gd name="connsiteX273" fmla="*/ 771524 w 892174"/>
                <a:gd name="connsiteY273" fmla="*/ 939801 h 1441451"/>
                <a:gd name="connsiteX274" fmla="*/ 771524 w 892174"/>
                <a:gd name="connsiteY274" fmla="*/ 936626 h 1441451"/>
                <a:gd name="connsiteX275" fmla="*/ 774699 w 892174"/>
                <a:gd name="connsiteY275" fmla="*/ 939801 h 1441451"/>
                <a:gd name="connsiteX276" fmla="*/ 784224 w 892174"/>
                <a:gd name="connsiteY276" fmla="*/ 936626 h 1441451"/>
                <a:gd name="connsiteX277" fmla="*/ 784224 w 892174"/>
                <a:gd name="connsiteY277" fmla="*/ 939801 h 1441451"/>
                <a:gd name="connsiteX278" fmla="*/ 787399 w 892174"/>
                <a:gd name="connsiteY278" fmla="*/ 946151 h 1441451"/>
                <a:gd name="connsiteX279" fmla="*/ 787399 w 892174"/>
                <a:gd name="connsiteY279" fmla="*/ 949326 h 1441451"/>
                <a:gd name="connsiteX280" fmla="*/ 790574 w 892174"/>
                <a:gd name="connsiteY280" fmla="*/ 949326 h 1441451"/>
                <a:gd name="connsiteX281" fmla="*/ 800099 w 892174"/>
                <a:gd name="connsiteY281" fmla="*/ 942976 h 1441451"/>
                <a:gd name="connsiteX282" fmla="*/ 806449 w 892174"/>
                <a:gd name="connsiteY282" fmla="*/ 942976 h 1441451"/>
                <a:gd name="connsiteX283" fmla="*/ 809624 w 892174"/>
                <a:gd name="connsiteY283" fmla="*/ 942976 h 1441451"/>
                <a:gd name="connsiteX284" fmla="*/ 812799 w 892174"/>
                <a:gd name="connsiteY284" fmla="*/ 942976 h 1441451"/>
                <a:gd name="connsiteX285" fmla="*/ 815974 w 892174"/>
                <a:gd name="connsiteY285" fmla="*/ 942976 h 1441451"/>
                <a:gd name="connsiteX286" fmla="*/ 822324 w 892174"/>
                <a:gd name="connsiteY286" fmla="*/ 942976 h 1441451"/>
                <a:gd name="connsiteX287" fmla="*/ 825499 w 892174"/>
                <a:gd name="connsiteY287" fmla="*/ 946151 h 1441451"/>
                <a:gd name="connsiteX288" fmla="*/ 828674 w 892174"/>
                <a:gd name="connsiteY288" fmla="*/ 946151 h 1441451"/>
                <a:gd name="connsiteX289" fmla="*/ 831849 w 892174"/>
                <a:gd name="connsiteY289" fmla="*/ 939801 h 1441451"/>
                <a:gd name="connsiteX290" fmla="*/ 831849 w 892174"/>
                <a:gd name="connsiteY290" fmla="*/ 936626 h 1441451"/>
                <a:gd name="connsiteX291" fmla="*/ 831849 w 892174"/>
                <a:gd name="connsiteY291" fmla="*/ 927101 h 1441451"/>
                <a:gd name="connsiteX292" fmla="*/ 838199 w 892174"/>
                <a:gd name="connsiteY292" fmla="*/ 917576 h 1441451"/>
                <a:gd name="connsiteX293" fmla="*/ 841374 w 892174"/>
                <a:gd name="connsiteY293" fmla="*/ 917576 h 1441451"/>
                <a:gd name="connsiteX294" fmla="*/ 847724 w 892174"/>
                <a:gd name="connsiteY294" fmla="*/ 914401 h 1441451"/>
                <a:gd name="connsiteX295" fmla="*/ 854074 w 892174"/>
                <a:gd name="connsiteY295" fmla="*/ 911226 h 1441451"/>
                <a:gd name="connsiteX296" fmla="*/ 857249 w 892174"/>
                <a:gd name="connsiteY296" fmla="*/ 914401 h 1441451"/>
                <a:gd name="connsiteX297" fmla="*/ 857249 w 892174"/>
                <a:gd name="connsiteY297" fmla="*/ 917576 h 1441451"/>
                <a:gd name="connsiteX298" fmla="*/ 860424 w 892174"/>
                <a:gd name="connsiteY298" fmla="*/ 917576 h 1441451"/>
                <a:gd name="connsiteX299" fmla="*/ 866774 w 892174"/>
                <a:gd name="connsiteY299" fmla="*/ 927101 h 1441451"/>
                <a:gd name="connsiteX300" fmla="*/ 873124 w 892174"/>
                <a:gd name="connsiteY300" fmla="*/ 936626 h 1441451"/>
                <a:gd name="connsiteX301" fmla="*/ 873124 w 892174"/>
                <a:gd name="connsiteY301" fmla="*/ 939801 h 1441451"/>
                <a:gd name="connsiteX302" fmla="*/ 869949 w 892174"/>
                <a:gd name="connsiteY302" fmla="*/ 939801 h 1441451"/>
                <a:gd name="connsiteX303" fmla="*/ 873124 w 892174"/>
                <a:gd name="connsiteY303" fmla="*/ 946151 h 1441451"/>
                <a:gd name="connsiteX304" fmla="*/ 879474 w 892174"/>
                <a:gd name="connsiteY304" fmla="*/ 955676 h 1441451"/>
                <a:gd name="connsiteX305" fmla="*/ 879474 w 892174"/>
                <a:gd name="connsiteY305" fmla="*/ 958851 h 1441451"/>
                <a:gd name="connsiteX306" fmla="*/ 882649 w 892174"/>
                <a:gd name="connsiteY306" fmla="*/ 962026 h 1441451"/>
                <a:gd name="connsiteX307" fmla="*/ 882649 w 892174"/>
                <a:gd name="connsiteY307" fmla="*/ 965201 h 1441451"/>
                <a:gd name="connsiteX308" fmla="*/ 885824 w 892174"/>
                <a:gd name="connsiteY308" fmla="*/ 965201 h 1441451"/>
                <a:gd name="connsiteX309" fmla="*/ 885824 w 892174"/>
                <a:gd name="connsiteY309" fmla="*/ 968376 h 1441451"/>
                <a:gd name="connsiteX310" fmla="*/ 888999 w 892174"/>
                <a:gd name="connsiteY310" fmla="*/ 968376 h 1441451"/>
                <a:gd name="connsiteX311" fmla="*/ 892174 w 892174"/>
                <a:gd name="connsiteY311" fmla="*/ 968376 h 1441451"/>
                <a:gd name="connsiteX312" fmla="*/ 892174 w 892174"/>
                <a:gd name="connsiteY312" fmla="*/ 974726 h 1441451"/>
                <a:gd name="connsiteX313" fmla="*/ 888999 w 892174"/>
                <a:gd name="connsiteY313" fmla="*/ 990601 h 1441451"/>
                <a:gd name="connsiteX314" fmla="*/ 888999 w 892174"/>
                <a:gd name="connsiteY314" fmla="*/ 996951 h 1441451"/>
                <a:gd name="connsiteX315" fmla="*/ 885824 w 892174"/>
                <a:gd name="connsiteY315" fmla="*/ 1009651 h 1441451"/>
                <a:gd name="connsiteX316" fmla="*/ 885824 w 892174"/>
                <a:gd name="connsiteY316" fmla="*/ 1025526 h 1441451"/>
                <a:gd name="connsiteX317" fmla="*/ 882649 w 892174"/>
                <a:gd name="connsiteY317" fmla="*/ 1041401 h 1441451"/>
                <a:gd name="connsiteX318" fmla="*/ 879474 w 892174"/>
                <a:gd name="connsiteY318" fmla="*/ 1060451 h 1441451"/>
                <a:gd name="connsiteX319" fmla="*/ 879474 w 892174"/>
                <a:gd name="connsiteY319" fmla="*/ 1063626 h 1441451"/>
                <a:gd name="connsiteX320" fmla="*/ 879474 w 892174"/>
                <a:gd name="connsiteY320" fmla="*/ 1076326 h 1441451"/>
                <a:gd name="connsiteX321" fmla="*/ 873124 w 892174"/>
                <a:gd name="connsiteY321" fmla="*/ 1130301 h 1441451"/>
                <a:gd name="connsiteX322" fmla="*/ 869949 w 892174"/>
                <a:gd name="connsiteY322" fmla="*/ 1139826 h 1441451"/>
                <a:gd name="connsiteX323" fmla="*/ 869949 w 892174"/>
                <a:gd name="connsiteY323" fmla="*/ 1143001 h 1441451"/>
                <a:gd name="connsiteX324" fmla="*/ 869949 w 892174"/>
                <a:gd name="connsiteY324" fmla="*/ 1146176 h 1441451"/>
                <a:gd name="connsiteX325" fmla="*/ 869949 w 892174"/>
                <a:gd name="connsiteY325" fmla="*/ 1149351 h 1441451"/>
                <a:gd name="connsiteX326" fmla="*/ 869950 w 892174"/>
                <a:gd name="connsiteY326" fmla="*/ 1149351 h 1441451"/>
                <a:gd name="connsiteX327" fmla="*/ 869950 w 892174"/>
                <a:gd name="connsiteY327" fmla="*/ 1152526 h 1441451"/>
                <a:gd name="connsiteX328" fmla="*/ 869950 w 892174"/>
                <a:gd name="connsiteY328" fmla="*/ 1158876 h 1441451"/>
                <a:gd name="connsiteX329" fmla="*/ 866775 w 892174"/>
                <a:gd name="connsiteY329" fmla="*/ 1177926 h 1441451"/>
                <a:gd name="connsiteX330" fmla="*/ 866775 w 892174"/>
                <a:gd name="connsiteY330" fmla="*/ 1181101 h 1441451"/>
                <a:gd name="connsiteX331" fmla="*/ 866775 w 892174"/>
                <a:gd name="connsiteY331" fmla="*/ 1184276 h 1441451"/>
                <a:gd name="connsiteX332" fmla="*/ 866775 w 892174"/>
                <a:gd name="connsiteY332" fmla="*/ 1190626 h 1441451"/>
                <a:gd name="connsiteX333" fmla="*/ 863600 w 892174"/>
                <a:gd name="connsiteY333" fmla="*/ 1203326 h 1441451"/>
                <a:gd name="connsiteX334" fmla="*/ 860425 w 892174"/>
                <a:gd name="connsiteY334" fmla="*/ 1216026 h 1441451"/>
                <a:gd name="connsiteX335" fmla="*/ 860425 w 892174"/>
                <a:gd name="connsiteY335" fmla="*/ 1222376 h 1441451"/>
                <a:gd name="connsiteX336" fmla="*/ 860425 w 892174"/>
                <a:gd name="connsiteY336" fmla="*/ 1228726 h 1441451"/>
                <a:gd name="connsiteX337" fmla="*/ 860425 w 892174"/>
                <a:gd name="connsiteY337" fmla="*/ 1231901 h 1441451"/>
                <a:gd name="connsiteX338" fmla="*/ 857250 w 892174"/>
                <a:gd name="connsiteY338" fmla="*/ 1244601 h 1441451"/>
                <a:gd name="connsiteX339" fmla="*/ 857250 w 892174"/>
                <a:gd name="connsiteY339" fmla="*/ 1263651 h 1441451"/>
                <a:gd name="connsiteX340" fmla="*/ 854075 w 892174"/>
                <a:gd name="connsiteY340" fmla="*/ 1285876 h 1441451"/>
                <a:gd name="connsiteX341" fmla="*/ 847725 w 892174"/>
                <a:gd name="connsiteY341" fmla="*/ 1323976 h 1441451"/>
                <a:gd name="connsiteX342" fmla="*/ 844550 w 892174"/>
                <a:gd name="connsiteY342" fmla="*/ 1362076 h 1441451"/>
                <a:gd name="connsiteX343" fmla="*/ 841375 w 892174"/>
                <a:gd name="connsiteY343" fmla="*/ 1377951 h 1441451"/>
                <a:gd name="connsiteX344" fmla="*/ 838200 w 892174"/>
                <a:gd name="connsiteY344" fmla="*/ 1397001 h 1441451"/>
                <a:gd name="connsiteX345" fmla="*/ 838200 w 892174"/>
                <a:gd name="connsiteY345" fmla="*/ 1412876 h 1441451"/>
                <a:gd name="connsiteX346" fmla="*/ 835025 w 892174"/>
                <a:gd name="connsiteY346" fmla="*/ 1435101 h 1441451"/>
                <a:gd name="connsiteX347" fmla="*/ 835025 w 892174"/>
                <a:gd name="connsiteY347" fmla="*/ 1438276 h 1441451"/>
                <a:gd name="connsiteX348" fmla="*/ 835025 w 892174"/>
                <a:gd name="connsiteY348" fmla="*/ 1441451 h 1441451"/>
                <a:gd name="connsiteX349" fmla="*/ 822325 w 892174"/>
                <a:gd name="connsiteY349" fmla="*/ 1438276 h 1441451"/>
                <a:gd name="connsiteX350" fmla="*/ 803275 w 892174"/>
                <a:gd name="connsiteY350" fmla="*/ 1435101 h 1441451"/>
                <a:gd name="connsiteX351" fmla="*/ 781050 w 892174"/>
                <a:gd name="connsiteY351" fmla="*/ 1435101 h 1441451"/>
                <a:gd name="connsiteX352" fmla="*/ 768350 w 892174"/>
                <a:gd name="connsiteY352" fmla="*/ 1431926 h 1441451"/>
                <a:gd name="connsiteX353" fmla="*/ 730250 w 892174"/>
                <a:gd name="connsiteY353" fmla="*/ 1425576 h 1441451"/>
                <a:gd name="connsiteX354" fmla="*/ 692150 w 892174"/>
                <a:gd name="connsiteY354" fmla="*/ 1422401 h 1441451"/>
                <a:gd name="connsiteX355" fmla="*/ 685800 w 892174"/>
                <a:gd name="connsiteY355" fmla="*/ 1422401 h 1441451"/>
                <a:gd name="connsiteX356" fmla="*/ 676275 w 892174"/>
                <a:gd name="connsiteY356" fmla="*/ 1419226 h 1441451"/>
                <a:gd name="connsiteX357" fmla="*/ 673100 w 892174"/>
                <a:gd name="connsiteY357" fmla="*/ 1419226 h 1441451"/>
                <a:gd name="connsiteX358" fmla="*/ 669925 w 892174"/>
                <a:gd name="connsiteY358" fmla="*/ 1419226 h 1441451"/>
                <a:gd name="connsiteX359" fmla="*/ 650875 w 892174"/>
                <a:gd name="connsiteY359" fmla="*/ 1416051 h 1441451"/>
                <a:gd name="connsiteX360" fmla="*/ 631825 w 892174"/>
                <a:gd name="connsiteY360" fmla="*/ 1412876 h 1441451"/>
                <a:gd name="connsiteX361" fmla="*/ 587375 w 892174"/>
                <a:gd name="connsiteY361" fmla="*/ 1406526 h 1441451"/>
                <a:gd name="connsiteX362" fmla="*/ 565150 w 892174"/>
                <a:gd name="connsiteY362" fmla="*/ 1403351 h 1441451"/>
                <a:gd name="connsiteX363" fmla="*/ 558800 w 892174"/>
                <a:gd name="connsiteY363" fmla="*/ 1403351 h 1441451"/>
                <a:gd name="connsiteX364" fmla="*/ 552450 w 892174"/>
                <a:gd name="connsiteY364" fmla="*/ 1403351 h 1441451"/>
                <a:gd name="connsiteX365" fmla="*/ 530225 w 892174"/>
                <a:gd name="connsiteY365" fmla="*/ 1400176 h 1441451"/>
                <a:gd name="connsiteX366" fmla="*/ 508000 w 892174"/>
                <a:gd name="connsiteY366" fmla="*/ 1397001 h 1441451"/>
                <a:gd name="connsiteX367" fmla="*/ 444500 w 892174"/>
                <a:gd name="connsiteY367" fmla="*/ 1387476 h 1441451"/>
                <a:gd name="connsiteX368" fmla="*/ 438150 w 892174"/>
                <a:gd name="connsiteY368" fmla="*/ 1387476 h 1441451"/>
                <a:gd name="connsiteX369" fmla="*/ 434975 w 892174"/>
                <a:gd name="connsiteY369" fmla="*/ 1387476 h 1441451"/>
                <a:gd name="connsiteX370" fmla="*/ 434975 w 892174"/>
                <a:gd name="connsiteY370" fmla="*/ 1384301 h 1441451"/>
                <a:gd name="connsiteX371" fmla="*/ 425450 w 892174"/>
                <a:gd name="connsiteY371" fmla="*/ 1384301 h 1441451"/>
                <a:gd name="connsiteX372" fmla="*/ 415925 w 892174"/>
                <a:gd name="connsiteY372" fmla="*/ 1381126 h 1441451"/>
                <a:gd name="connsiteX373" fmla="*/ 400050 w 892174"/>
                <a:gd name="connsiteY373" fmla="*/ 1377951 h 1441451"/>
                <a:gd name="connsiteX374" fmla="*/ 381000 w 892174"/>
                <a:gd name="connsiteY374" fmla="*/ 1377951 h 1441451"/>
                <a:gd name="connsiteX375" fmla="*/ 368300 w 892174"/>
                <a:gd name="connsiteY375" fmla="*/ 1374776 h 1441451"/>
                <a:gd name="connsiteX376" fmla="*/ 355600 w 892174"/>
                <a:gd name="connsiteY376" fmla="*/ 1371601 h 1441451"/>
                <a:gd name="connsiteX377" fmla="*/ 352425 w 892174"/>
                <a:gd name="connsiteY377" fmla="*/ 1371601 h 1441451"/>
                <a:gd name="connsiteX378" fmla="*/ 349250 w 892174"/>
                <a:gd name="connsiteY378" fmla="*/ 1371601 h 1441451"/>
                <a:gd name="connsiteX379" fmla="*/ 346075 w 892174"/>
                <a:gd name="connsiteY379" fmla="*/ 1371601 h 1441451"/>
                <a:gd name="connsiteX380" fmla="*/ 336550 w 892174"/>
                <a:gd name="connsiteY380" fmla="*/ 1368426 h 1441451"/>
                <a:gd name="connsiteX381" fmla="*/ 320675 w 892174"/>
                <a:gd name="connsiteY381" fmla="*/ 1365251 h 1441451"/>
                <a:gd name="connsiteX382" fmla="*/ 314325 w 892174"/>
                <a:gd name="connsiteY382" fmla="*/ 1365251 h 1441451"/>
                <a:gd name="connsiteX383" fmla="*/ 311150 w 892174"/>
                <a:gd name="connsiteY383" fmla="*/ 1365251 h 1441451"/>
                <a:gd name="connsiteX384" fmla="*/ 292100 w 892174"/>
                <a:gd name="connsiteY384" fmla="*/ 1362076 h 1441451"/>
                <a:gd name="connsiteX385" fmla="*/ 282575 w 892174"/>
                <a:gd name="connsiteY385" fmla="*/ 1358901 h 1441451"/>
                <a:gd name="connsiteX386" fmla="*/ 276225 w 892174"/>
                <a:gd name="connsiteY386" fmla="*/ 1358901 h 1441451"/>
                <a:gd name="connsiteX387" fmla="*/ 273050 w 892174"/>
                <a:gd name="connsiteY387" fmla="*/ 1358901 h 1441451"/>
                <a:gd name="connsiteX388" fmla="*/ 266700 w 892174"/>
                <a:gd name="connsiteY388" fmla="*/ 1358901 h 1441451"/>
                <a:gd name="connsiteX389" fmla="*/ 263525 w 892174"/>
                <a:gd name="connsiteY389" fmla="*/ 1355726 h 1441451"/>
                <a:gd name="connsiteX390" fmla="*/ 260350 w 892174"/>
                <a:gd name="connsiteY390" fmla="*/ 1355726 h 1441451"/>
                <a:gd name="connsiteX391" fmla="*/ 238125 w 892174"/>
                <a:gd name="connsiteY391" fmla="*/ 1352551 h 1441451"/>
                <a:gd name="connsiteX392" fmla="*/ 231775 w 892174"/>
                <a:gd name="connsiteY392" fmla="*/ 1352551 h 1441451"/>
                <a:gd name="connsiteX393" fmla="*/ 187325 w 892174"/>
                <a:gd name="connsiteY393" fmla="*/ 1343026 h 1441451"/>
                <a:gd name="connsiteX394" fmla="*/ 158750 w 892174"/>
                <a:gd name="connsiteY394" fmla="*/ 1339851 h 1441451"/>
                <a:gd name="connsiteX395" fmla="*/ 155575 w 892174"/>
                <a:gd name="connsiteY395" fmla="*/ 1336676 h 1441451"/>
                <a:gd name="connsiteX396" fmla="*/ 152400 w 892174"/>
                <a:gd name="connsiteY396" fmla="*/ 1336676 h 1441451"/>
                <a:gd name="connsiteX397" fmla="*/ 142875 w 892174"/>
                <a:gd name="connsiteY397" fmla="*/ 1336676 h 1441451"/>
                <a:gd name="connsiteX398" fmla="*/ 114300 w 892174"/>
                <a:gd name="connsiteY398" fmla="*/ 1330326 h 1441451"/>
                <a:gd name="connsiteX399" fmla="*/ 92075 w 892174"/>
                <a:gd name="connsiteY399" fmla="*/ 1327151 h 1441451"/>
                <a:gd name="connsiteX400" fmla="*/ 88900 w 892174"/>
                <a:gd name="connsiteY400" fmla="*/ 1327151 h 1441451"/>
                <a:gd name="connsiteX401" fmla="*/ 79375 w 892174"/>
                <a:gd name="connsiteY401" fmla="*/ 1323976 h 1441451"/>
                <a:gd name="connsiteX402" fmla="*/ 73025 w 892174"/>
                <a:gd name="connsiteY402" fmla="*/ 1323976 h 1441451"/>
                <a:gd name="connsiteX403" fmla="*/ 34925 w 892174"/>
                <a:gd name="connsiteY403" fmla="*/ 1314451 h 1441451"/>
                <a:gd name="connsiteX404" fmla="*/ 12700 w 892174"/>
                <a:gd name="connsiteY404" fmla="*/ 1311276 h 1441451"/>
                <a:gd name="connsiteX405" fmla="*/ 0 w 892174"/>
                <a:gd name="connsiteY405" fmla="*/ 1308101 h 1441451"/>
                <a:gd name="connsiteX406" fmla="*/ 6350 w 892174"/>
                <a:gd name="connsiteY406" fmla="*/ 1276351 h 1441451"/>
                <a:gd name="connsiteX407" fmla="*/ 15875 w 892174"/>
                <a:gd name="connsiteY407" fmla="*/ 1222376 h 1441451"/>
                <a:gd name="connsiteX408" fmla="*/ 25400 w 892174"/>
                <a:gd name="connsiteY408" fmla="*/ 1181101 h 1441451"/>
                <a:gd name="connsiteX409" fmla="*/ 25400 w 892174"/>
                <a:gd name="connsiteY409" fmla="*/ 1174751 h 1441451"/>
                <a:gd name="connsiteX410" fmla="*/ 34925 w 892174"/>
                <a:gd name="connsiteY410" fmla="*/ 1120776 h 1441451"/>
                <a:gd name="connsiteX411" fmla="*/ 38100 w 892174"/>
                <a:gd name="connsiteY411" fmla="*/ 1111251 h 1441451"/>
                <a:gd name="connsiteX412" fmla="*/ 41275 w 892174"/>
                <a:gd name="connsiteY412" fmla="*/ 1098551 h 1441451"/>
                <a:gd name="connsiteX413" fmla="*/ 41275 w 892174"/>
                <a:gd name="connsiteY413" fmla="*/ 1092201 h 1441451"/>
                <a:gd name="connsiteX414" fmla="*/ 44450 w 892174"/>
                <a:gd name="connsiteY414" fmla="*/ 1076326 h 1441451"/>
                <a:gd name="connsiteX415" fmla="*/ 44450 w 892174"/>
                <a:gd name="connsiteY415" fmla="*/ 1073151 h 1441451"/>
                <a:gd name="connsiteX416" fmla="*/ 44450 w 892174"/>
                <a:gd name="connsiteY416" fmla="*/ 1069976 h 1441451"/>
                <a:gd name="connsiteX417" fmla="*/ 50800 w 892174"/>
                <a:gd name="connsiteY417" fmla="*/ 1047751 h 1441451"/>
                <a:gd name="connsiteX418" fmla="*/ 53975 w 892174"/>
                <a:gd name="connsiteY418" fmla="*/ 1028701 h 1441451"/>
                <a:gd name="connsiteX419" fmla="*/ 53975 w 892174"/>
                <a:gd name="connsiteY419" fmla="*/ 1022351 h 1441451"/>
                <a:gd name="connsiteX420" fmla="*/ 57150 w 892174"/>
                <a:gd name="connsiteY420" fmla="*/ 1012826 h 1441451"/>
                <a:gd name="connsiteX421" fmla="*/ 60325 w 892174"/>
                <a:gd name="connsiteY421" fmla="*/ 996951 h 1441451"/>
                <a:gd name="connsiteX422" fmla="*/ 60325 w 892174"/>
                <a:gd name="connsiteY422" fmla="*/ 993776 h 1441451"/>
                <a:gd name="connsiteX423" fmla="*/ 60325 w 892174"/>
                <a:gd name="connsiteY423" fmla="*/ 990601 h 1441451"/>
                <a:gd name="connsiteX424" fmla="*/ 60325 w 892174"/>
                <a:gd name="connsiteY424" fmla="*/ 987426 h 1441451"/>
                <a:gd name="connsiteX425" fmla="*/ 63500 w 892174"/>
                <a:gd name="connsiteY425" fmla="*/ 971551 h 1441451"/>
                <a:gd name="connsiteX426" fmla="*/ 63500 w 892174"/>
                <a:gd name="connsiteY426" fmla="*/ 965201 h 1441451"/>
                <a:gd name="connsiteX427" fmla="*/ 66675 w 892174"/>
                <a:gd name="connsiteY427" fmla="*/ 958851 h 1441451"/>
                <a:gd name="connsiteX428" fmla="*/ 73025 w 892174"/>
                <a:gd name="connsiteY428" fmla="*/ 955676 h 1441451"/>
                <a:gd name="connsiteX429" fmla="*/ 73026 w 892174"/>
                <a:gd name="connsiteY429" fmla="*/ 955676 h 1441451"/>
                <a:gd name="connsiteX430" fmla="*/ 73449 w 892174"/>
                <a:gd name="connsiteY430" fmla="*/ 954830 h 1441451"/>
                <a:gd name="connsiteX431" fmla="*/ 73449 w 892174"/>
                <a:gd name="connsiteY431" fmla="*/ 953656 h 1441451"/>
                <a:gd name="connsiteX432" fmla="*/ 74036 w 892174"/>
                <a:gd name="connsiteY432" fmla="*/ 953656 h 1441451"/>
                <a:gd name="connsiteX433" fmla="*/ 76201 w 892174"/>
                <a:gd name="connsiteY433" fmla="*/ 949326 h 1441451"/>
                <a:gd name="connsiteX434" fmla="*/ 82551 w 892174"/>
                <a:gd name="connsiteY434" fmla="*/ 936626 h 1441451"/>
                <a:gd name="connsiteX435" fmla="*/ 85726 w 892174"/>
                <a:gd name="connsiteY435" fmla="*/ 930276 h 1441451"/>
                <a:gd name="connsiteX436" fmla="*/ 85726 w 892174"/>
                <a:gd name="connsiteY436" fmla="*/ 927101 h 1441451"/>
                <a:gd name="connsiteX437" fmla="*/ 85726 w 892174"/>
                <a:gd name="connsiteY437" fmla="*/ 917576 h 1441451"/>
                <a:gd name="connsiteX438" fmla="*/ 95251 w 892174"/>
                <a:gd name="connsiteY438" fmla="*/ 908051 h 1441451"/>
                <a:gd name="connsiteX439" fmla="*/ 95250 w 892174"/>
                <a:gd name="connsiteY439" fmla="*/ 908051 h 1441451"/>
                <a:gd name="connsiteX440" fmla="*/ 95250 w 892174"/>
                <a:gd name="connsiteY440" fmla="*/ 904876 h 1441451"/>
                <a:gd name="connsiteX441" fmla="*/ 95250 w 892174"/>
                <a:gd name="connsiteY441" fmla="*/ 901701 h 1441451"/>
                <a:gd name="connsiteX442" fmla="*/ 85725 w 892174"/>
                <a:gd name="connsiteY442" fmla="*/ 889001 h 1441451"/>
                <a:gd name="connsiteX443" fmla="*/ 85725 w 892174"/>
                <a:gd name="connsiteY443" fmla="*/ 885826 h 1441451"/>
                <a:gd name="connsiteX444" fmla="*/ 66675 w 892174"/>
                <a:gd name="connsiteY444" fmla="*/ 879476 h 1441451"/>
                <a:gd name="connsiteX445" fmla="*/ 66675 w 892174"/>
                <a:gd name="connsiteY445" fmla="*/ 882651 h 1441451"/>
                <a:gd name="connsiteX446" fmla="*/ 63500 w 892174"/>
                <a:gd name="connsiteY446" fmla="*/ 882651 h 1441451"/>
                <a:gd name="connsiteX447" fmla="*/ 63500 w 892174"/>
                <a:gd name="connsiteY447" fmla="*/ 879476 h 1441451"/>
                <a:gd name="connsiteX448" fmla="*/ 60325 w 892174"/>
                <a:gd name="connsiteY448" fmla="*/ 879476 h 1441451"/>
                <a:gd name="connsiteX449" fmla="*/ 57150 w 892174"/>
                <a:gd name="connsiteY449" fmla="*/ 876301 h 1441451"/>
                <a:gd name="connsiteX450" fmla="*/ 57150 w 892174"/>
                <a:gd name="connsiteY450" fmla="*/ 873126 h 1441451"/>
                <a:gd name="connsiteX451" fmla="*/ 53975 w 892174"/>
                <a:gd name="connsiteY451" fmla="*/ 873126 h 1441451"/>
                <a:gd name="connsiteX452" fmla="*/ 53975 w 892174"/>
                <a:gd name="connsiteY452" fmla="*/ 869951 h 1441451"/>
                <a:gd name="connsiteX453" fmla="*/ 57150 w 892174"/>
                <a:gd name="connsiteY453" fmla="*/ 869951 h 1441451"/>
                <a:gd name="connsiteX454" fmla="*/ 60325 w 892174"/>
                <a:gd name="connsiteY454" fmla="*/ 869951 h 1441451"/>
                <a:gd name="connsiteX455" fmla="*/ 60325 w 892174"/>
                <a:gd name="connsiteY455" fmla="*/ 866776 h 1441451"/>
                <a:gd name="connsiteX456" fmla="*/ 60325 w 892174"/>
                <a:gd name="connsiteY456" fmla="*/ 863601 h 1441451"/>
                <a:gd name="connsiteX457" fmla="*/ 60325 w 892174"/>
                <a:gd name="connsiteY457" fmla="*/ 850901 h 1441451"/>
                <a:gd name="connsiteX458" fmla="*/ 63500 w 892174"/>
                <a:gd name="connsiteY458" fmla="*/ 838201 h 1441451"/>
                <a:gd name="connsiteX459" fmla="*/ 63500 w 892174"/>
                <a:gd name="connsiteY459" fmla="*/ 835026 h 1441451"/>
                <a:gd name="connsiteX460" fmla="*/ 66675 w 892174"/>
                <a:gd name="connsiteY460" fmla="*/ 831851 h 1441451"/>
                <a:gd name="connsiteX461" fmla="*/ 69850 w 892174"/>
                <a:gd name="connsiteY461" fmla="*/ 828676 h 1441451"/>
                <a:gd name="connsiteX462" fmla="*/ 73025 w 892174"/>
                <a:gd name="connsiteY462" fmla="*/ 828676 h 1441451"/>
                <a:gd name="connsiteX463" fmla="*/ 76200 w 892174"/>
                <a:gd name="connsiteY463" fmla="*/ 828676 h 1441451"/>
                <a:gd name="connsiteX464" fmla="*/ 79375 w 892174"/>
                <a:gd name="connsiteY464" fmla="*/ 819151 h 1441451"/>
                <a:gd name="connsiteX465" fmla="*/ 79375 w 892174"/>
                <a:gd name="connsiteY465" fmla="*/ 815976 h 1441451"/>
                <a:gd name="connsiteX466" fmla="*/ 85725 w 892174"/>
                <a:gd name="connsiteY466" fmla="*/ 806451 h 1441451"/>
                <a:gd name="connsiteX467" fmla="*/ 92075 w 892174"/>
                <a:gd name="connsiteY467" fmla="*/ 796926 h 1441451"/>
                <a:gd name="connsiteX468" fmla="*/ 114300 w 892174"/>
                <a:gd name="connsiteY468" fmla="*/ 784226 h 1441451"/>
                <a:gd name="connsiteX469" fmla="*/ 117475 w 892174"/>
                <a:gd name="connsiteY469" fmla="*/ 777876 h 1441451"/>
                <a:gd name="connsiteX470" fmla="*/ 123825 w 892174"/>
                <a:gd name="connsiteY470" fmla="*/ 771526 h 1441451"/>
                <a:gd name="connsiteX471" fmla="*/ 127000 w 892174"/>
                <a:gd name="connsiteY471" fmla="*/ 768351 h 1441451"/>
                <a:gd name="connsiteX472" fmla="*/ 130175 w 892174"/>
                <a:gd name="connsiteY472" fmla="*/ 762001 h 1441451"/>
                <a:gd name="connsiteX473" fmla="*/ 130175 w 892174"/>
                <a:gd name="connsiteY473" fmla="*/ 755651 h 1441451"/>
                <a:gd name="connsiteX474" fmla="*/ 133350 w 892174"/>
                <a:gd name="connsiteY474" fmla="*/ 742951 h 1441451"/>
                <a:gd name="connsiteX475" fmla="*/ 136525 w 892174"/>
                <a:gd name="connsiteY475" fmla="*/ 739776 h 1441451"/>
                <a:gd name="connsiteX476" fmla="*/ 139700 w 892174"/>
                <a:gd name="connsiteY476" fmla="*/ 739776 h 1441451"/>
                <a:gd name="connsiteX477" fmla="*/ 142875 w 892174"/>
                <a:gd name="connsiteY477" fmla="*/ 736601 h 1441451"/>
                <a:gd name="connsiteX478" fmla="*/ 142875 w 892174"/>
                <a:gd name="connsiteY478" fmla="*/ 733426 h 1441451"/>
                <a:gd name="connsiteX479" fmla="*/ 142875 w 892174"/>
                <a:gd name="connsiteY479" fmla="*/ 730251 h 1441451"/>
                <a:gd name="connsiteX480" fmla="*/ 146050 w 892174"/>
                <a:gd name="connsiteY480" fmla="*/ 730251 h 1441451"/>
                <a:gd name="connsiteX481" fmla="*/ 152400 w 892174"/>
                <a:gd name="connsiteY481" fmla="*/ 727076 h 1441451"/>
                <a:gd name="connsiteX482" fmla="*/ 152400 w 892174"/>
                <a:gd name="connsiteY482" fmla="*/ 723901 h 1441451"/>
                <a:gd name="connsiteX483" fmla="*/ 155575 w 892174"/>
                <a:gd name="connsiteY483" fmla="*/ 717551 h 1441451"/>
                <a:gd name="connsiteX484" fmla="*/ 155575 w 892174"/>
                <a:gd name="connsiteY484" fmla="*/ 711201 h 1441451"/>
                <a:gd name="connsiteX485" fmla="*/ 158750 w 892174"/>
                <a:gd name="connsiteY485" fmla="*/ 708026 h 1441451"/>
                <a:gd name="connsiteX486" fmla="*/ 158750 w 892174"/>
                <a:gd name="connsiteY486" fmla="*/ 704851 h 1441451"/>
                <a:gd name="connsiteX487" fmla="*/ 161925 w 892174"/>
                <a:gd name="connsiteY487" fmla="*/ 701676 h 1441451"/>
                <a:gd name="connsiteX488" fmla="*/ 165101 w 892174"/>
                <a:gd name="connsiteY488" fmla="*/ 703264 h 1441451"/>
                <a:gd name="connsiteX489" fmla="*/ 165101 w 892174"/>
                <a:gd name="connsiteY489" fmla="*/ 703007 h 1441451"/>
                <a:gd name="connsiteX490" fmla="*/ 165918 w 892174"/>
                <a:gd name="connsiteY490" fmla="*/ 703007 h 1441451"/>
                <a:gd name="connsiteX491" fmla="*/ 161925 w 892174"/>
                <a:gd name="connsiteY491" fmla="*/ 701676 h 1441451"/>
                <a:gd name="connsiteX492" fmla="*/ 165100 w 892174"/>
                <a:gd name="connsiteY492" fmla="*/ 701676 h 1441451"/>
                <a:gd name="connsiteX493" fmla="*/ 165100 w 892174"/>
                <a:gd name="connsiteY493" fmla="*/ 698501 h 1441451"/>
                <a:gd name="connsiteX494" fmla="*/ 165100 w 892174"/>
                <a:gd name="connsiteY494" fmla="*/ 692151 h 1441451"/>
                <a:gd name="connsiteX495" fmla="*/ 180975 w 892174"/>
                <a:gd name="connsiteY495" fmla="*/ 673101 h 1441451"/>
                <a:gd name="connsiteX496" fmla="*/ 193675 w 892174"/>
                <a:gd name="connsiteY496" fmla="*/ 654051 h 1441451"/>
                <a:gd name="connsiteX497" fmla="*/ 200025 w 892174"/>
                <a:gd name="connsiteY497" fmla="*/ 650876 h 1441451"/>
                <a:gd name="connsiteX498" fmla="*/ 200025 w 892174"/>
                <a:gd name="connsiteY498" fmla="*/ 647701 h 1441451"/>
                <a:gd name="connsiteX499" fmla="*/ 203200 w 892174"/>
                <a:gd name="connsiteY499" fmla="*/ 647701 h 1441451"/>
                <a:gd name="connsiteX500" fmla="*/ 203200 w 892174"/>
                <a:gd name="connsiteY500" fmla="*/ 644526 h 1441451"/>
                <a:gd name="connsiteX501" fmla="*/ 203200 w 892174"/>
                <a:gd name="connsiteY501" fmla="*/ 641351 h 1441451"/>
                <a:gd name="connsiteX502" fmla="*/ 203200 w 892174"/>
                <a:gd name="connsiteY502" fmla="*/ 635001 h 1441451"/>
                <a:gd name="connsiteX503" fmla="*/ 200025 w 892174"/>
                <a:gd name="connsiteY503" fmla="*/ 631826 h 1441451"/>
                <a:gd name="connsiteX504" fmla="*/ 200025 w 892174"/>
                <a:gd name="connsiteY504" fmla="*/ 615951 h 1441451"/>
                <a:gd name="connsiteX505" fmla="*/ 196850 w 892174"/>
                <a:gd name="connsiteY505" fmla="*/ 615951 h 1441451"/>
                <a:gd name="connsiteX506" fmla="*/ 193675 w 892174"/>
                <a:gd name="connsiteY506" fmla="*/ 609601 h 1441451"/>
                <a:gd name="connsiteX507" fmla="*/ 177800 w 892174"/>
                <a:gd name="connsiteY507" fmla="*/ 596901 h 1441451"/>
                <a:gd name="connsiteX508" fmla="*/ 174625 w 892174"/>
                <a:gd name="connsiteY508" fmla="*/ 596901 h 1441451"/>
                <a:gd name="connsiteX509" fmla="*/ 171450 w 892174"/>
                <a:gd name="connsiteY509" fmla="*/ 596901 h 1441451"/>
                <a:gd name="connsiteX510" fmla="*/ 168275 w 892174"/>
                <a:gd name="connsiteY510" fmla="*/ 596901 h 1441451"/>
                <a:gd name="connsiteX511" fmla="*/ 168275 w 892174"/>
                <a:gd name="connsiteY511" fmla="*/ 590551 h 1441451"/>
                <a:gd name="connsiteX512" fmla="*/ 171450 w 892174"/>
                <a:gd name="connsiteY512" fmla="*/ 590551 h 1441451"/>
                <a:gd name="connsiteX513" fmla="*/ 171450 w 892174"/>
                <a:gd name="connsiteY513" fmla="*/ 590550 h 1441451"/>
                <a:gd name="connsiteX514" fmla="*/ 168275 w 892174"/>
                <a:gd name="connsiteY514" fmla="*/ 590550 h 1441451"/>
                <a:gd name="connsiteX515" fmla="*/ 165100 w 892174"/>
                <a:gd name="connsiteY515" fmla="*/ 587375 h 1441451"/>
                <a:gd name="connsiteX516" fmla="*/ 165100 w 892174"/>
                <a:gd name="connsiteY516" fmla="*/ 584200 h 1441451"/>
                <a:gd name="connsiteX517" fmla="*/ 161925 w 892174"/>
                <a:gd name="connsiteY517" fmla="*/ 581025 h 1441451"/>
                <a:gd name="connsiteX518" fmla="*/ 161925 w 892174"/>
                <a:gd name="connsiteY518" fmla="*/ 577850 h 1441451"/>
                <a:gd name="connsiteX519" fmla="*/ 158750 w 892174"/>
                <a:gd name="connsiteY519" fmla="*/ 571500 h 1441451"/>
                <a:gd name="connsiteX520" fmla="*/ 158750 w 892174"/>
                <a:gd name="connsiteY520" fmla="*/ 561975 h 1441451"/>
                <a:gd name="connsiteX521" fmla="*/ 155575 w 892174"/>
                <a:gd name="connsiteY521" fmla="*/ 561975 h 1441451"/>
                <a:gd name="connsiteX522" fmla="*/ 155575 w 892174"/>
                <a:gd name="connsiteY522" fmla="*/ 558800 h 1441451"/>
                <a:gd name="connsiteX523" fmla="*/ 155575 w 892174"/>
                <a:gd name="connsiteY523" fmla="*/ 549275 h 1441451"/>
                <a:gd name="connsiteX524" fmla="*/ 155575 w 892174"/>
                <a:gd name="connsiteY524" fmla="*/ 546100 h 1441451"/>
                <a:gd name="connsiteX525" fmla="*/ 152400 w 892174"/>
                <a:gd name="connsiteY525" fmla="*/ 546100 h 1441451"/>
                <a:gd name="connsiteX526" fmla="*/ 155575 w 892174"/>
                <a:gd name="connsiteY526" fmla="*/ 539750 h 1441451"/>
                <a:gd name="connsiteX527" fmla="*/ 161925 w 892174"/>
                <a:gd name="connsiteY527" fmla="*/ 530225 h 1441451"/>
                <a:gd name="connsiteX528" fmla="*/ 161925 w 892174"/>
                <a:gd name="connsiteY528" fmla="*/ 520700 h 1441451"/>
                <a:gd name="connsiteX529" fmla="*/ 158750 w 892174"/>
                <a:gd name="connsiteY529" fmla="*/ 514350 h 1441451"/>
                <a:gd name="connsiteX530" fmla="*/ 158750 w 892174"/>
                <a:gd name="connsiteY530" fmla="*/ 511175 h 1441451"/>
                <a:gd name="connsiteX531" fmla="*/ 158750 w 892174"/>
                <a:gd name="connsiteY531" fmla="*/ 508000 h 1441451"/>
                <a:gd name="connsiteX532" fmla="*/ 155575 w 892174"/>
                <a:gd name="connsiteY532" fmla="*/ 498475 h 1441451"/>
                <a:gd name="connsiteX533" fmla="*/ 152400 w 892174"/>
                <a:gd name="connsiteY533" fmla="*/ 492125 h 1441451"/>
                <a:gd name="connsiteX534" fmla="*/ 152400 w 892174"/>
                <a:gd name="connsiteY534" fmla="*/ 485775 h 1441451"/>
                <a:gd name="connsiteX535" fmla="*/ 152400 w 892174"/>
                <a:gd name="connsiteY535" fmla="*/ 482600 h 1441451"/>
                <a:gd name="connsiteX536" fmla="*/ 155575 w 892174"/>
                <a:gd name="connsiteY536" fmla="*/ 479425 h 1441451"/>
                <a:gd name="connsiteX537" fmla="*/ 155575 w 892174"/>
                <a:gd name="connsiteY537" fmla="*/ 476250 h 1441451"/>
                <a:gd name="connsiteX538" fmla="*/ 158750 w 892174"/>
                <a:gd name="connsiteY538" fmla="*/ 463550 h 1441451"/>
                <a:gd name="connsiteX539" fmla="*/ 158750 w 892174"/>
                <a:gd name="connsiteY539" fmla="*/ 457200 h 1441451"/>
                <a:gd name="connsiteX540" fmla="*/ 158750 w 892174"/>
                <a:gd name="connsiteY540" fmla="*/ 454025 h 1441451"/>
                <a:gd name="connsiteX541" fmla="*/ 161925 w 892174"/>
                <a:gd name="connsiteY541" fmla="*/ 441325 h 1441451"/>
                <a:gd name="connsiteX542" fmla="*/ 168275 w 892174"/>
                <a:gd name="connsiteY542" fmla="*/ 403225 h 1441451"/>
                <a:gd name="connsiteX543" fmla="*/ 171450 w 892174"/>
                <a:gd name="connsiteY543" fmla="*/ 393700 h 1441451"/>
                <a:gd name="connsiteX544" fmla="*/ 171450 w 892174"/>
                <a:gd name="connsiteY544" fmla="*/ 390525 h 1441451"/>
                <a:gd name="connsiteX545" fmla="*/ 174625 w 892174"/>
                <a:gd name="connsiteY545" fmla="*/ 381000 h 1441451"/>
                <a:gd name="connsiteX546" fmla="*/ 177800 w 892174"/>
                <a:gd name="connsiteY546" fmla="*/ 352425 h 1441451"/>
                <a:gd name="connsiteX547" fmla="*/ 180975 w 892174"/>
                <a:gd name="connsiteY547" fmla="*/ 346075 h 1441451"/>
                <a:gd name="connsiteX548" fmla="*/ 180975 w 892174"/>
                <a:gd name="connsiteY548" fmla="*/ 339725 h 1441451"/>
                <a:gd name="connsiteX549" fmla="*/ 184150 w 892174"/>
                <a:gd name="connsiteY549" fmla="*/ 320675 h 1441451"/>
                <a:gd name="connsiteX550" fmla="*/ 187325 w 892174"/>
                <a:gd name="connsiteY550" fmla="*/ 311150 h 1441451"/>
                <a:gd name="connsiteX551" fmla="*/ 187325 w 892174"/>
                <a:gd name="connsiteY551" fmla="*/ 304800 h 1441451"/>
                <a:gd name="connsiteX552" fmla="*/ 187325 w 892174"/>
                <a:gd name="connsiteY552" fmla="*/ 301625 h 1441451"/>
                <a:gd name="connsiteX553" fmla="*/ 190500 w 892174"/>
                <a:gd name="connsiteY553" fmla="*/ 301625 h 1441451"/>
                <a:gd name="connsiteX554" fmla="*/ 193675 w 892174"/>
                <a:gd name="connsiteY554" fmla="*/ 279400 h 1441451"/>
                <a:gd name="connsiteX555" fmla="*/ 193675 w 892174"/>
                <a:gd name="connsiteY555" fmla="*/ 276225 h 1441451"/>
                <a:gd name="connsiteX556" fmla="*/ 196850 w 892174"/>
                <a:gd name="connsiteY556" fmla="*/ 263525 h 1441451"/>
                <a:gd name="connsiteX557" fmla="*/ 200025 w 892174"/>
                <a:gd name="connsiteY557" fmla="*/ 238125 h 1441451"/>
                <a:gd name="connsiteX558" fmla="*/ 203200 w 892174"/>
                <a:gd name="connsiteY558" fmla="*/ 225425 h 1441451"/>
                <a:gd name="connsiteX559" fmla="*/ 206375 w 892174"/>
                <a:gd name="connsiteY559" fmla="*/ 209550 h 1441451"/>
                <a:gd name="connsiteX560" fmla="*/ 206375 w 892174"/>
                <a:gd name="connsiteY560" fmla="*/ 203200 h 1441451"/>
                <a:gd name="connsiteX561" fmla="*/ 209550 w 892174"/>
                <a:gd name="connsiteY561" fmla="*/ 190500 h 1441451"/>
                <a:gd name="connsiteX562" fmla="*/ 209550 w 892174"/>
                <a:gd name="connsiteY562" fmla="*/ 187325 h 1441451"/>
                <a:gd name="connsiteX563" fmla="*/ 212725 w 892174"/>
                <a:gd name="connsiteY563" fmla="*/ 174625 h 1441451"/>
                <a:gd name="connsiteX564" fmla="*/ 212725 w 892174"/>
                <a:gd name="connsiteY564" fmla="*/ 171450 h 1441451"/>
                <a:gd name="connsiteX565" fmla="*/ 215900 w 892174"/>
                <a:gd name="connsiteY565" fmla="*/ 161925 h 1441451"/>
                <a:gd name="connsiteX566" fmla="*/ 215900 w 892174"/>
                <a:gd name="connsiteY566" fmla="*/ 158750 h 1441451"/>
                <a:gd name="connsiteX567" fmla="*/ 219075 w 892174"/>
                <a:gd name="connsiteY567" fmla="*/ 149225 h 1441451"/>
                <a:gd name="connsiteX568" fmla="*/ 225425 w 892174"/>
                <a:gd name="connsiteY568" fmla="*/ 104775 h 1441451"/>
                <a:gd name="connsiteX569" fmla="*/ 228600 w 892174"/>
                <a:gd name="connsiteY569" fmla="*/ 101600 h 1441451"/>
                <a:gd name="connsiteX570" fmla="*/ 228600 w 892174"/>
                <a:gd name="connsiteY570" fmla="*/ 92075 h 1441451"/>
                <a:gd name="connsiteX571" fmla="*/ 231775 w 892174"/>
                <a:gd name="connsiteY571" fmla="*/ 76200 h 1441451"/>
                <a:gd name="connsiteX572" fmla="*/ 238125 w 892174"/>
                <a:gd name="connsiteY572" fmla="*/ 44450 h 1441451"/>
                <a:gd name="connsiteX573" fmla="*/ 241300 w 892174"/>
                <a:gd name="connsiteY573" fmla="*/ 31750 h 1441451"/>
                <a:gd name="connsiteX574" fmla="*/ 241300 w 892174"/>
                <a:gd name="connsiteY574" fmla="*/ 25400 h 1441451"/>
                <a:gd name="connsiteX575" fmla="*/ 241300 w 892174"/>
                <a:gd name="connsiteY575" fmla="*/ 22225 h 1441451"/>
                <a:gd name="connsiteX576" fmla="*/ 244475 w 892174"/>
                <a:gd name="connsiteY576" fmla="*/ 12700 h 1441451"/>
                <a:gd name="connsiteX577" fmla="*/ 247650 w 892174"/>
                <a:gd name="connsiteY577" fmla="*/ 3175 h 1441451"/>
                <a:gd name="connsiteX578" fmla="*/ 247650 w 892174"/>
                <a:gd name="connsiteY578" fmla="*/ 0 h 1441451"/>
                <a:gd name="connsiteX0" fmla="*/ 177800 w 892174"/>
                <a:gd name="connsiteY0" fmla="*/ 584200 h 1441451"/>
                <a:gd name="connsiteX1" fmla="*/ 174625 w 892174"/>
                <a:gd name="connsiteY1" fmla="*/ 587375 h 1441451"/>
                <a:gd name="connsiteX2" fmla="*/ 171450 w 892174"/>
                <a:gd name="connsiteY2" fmla="*/ 587375 h 1441451"/>
                <a:gd name="connsiteX3" fmla="*/ 171450 w 892174"/>
                <a:gd name="connsiteY3" fmla="*/ 587376 h 1441451"/>
                <a:gd name="connsiteX4" fmla="*/ 174625 w 892174"/>
                <a:gd name="connsiteY4" fmla="*/ 587376 h 1441451"/>
                <a:gd name="connsiteX5" fmla="*/ 177800 w 892174"/>
                <a:gd name="connsiteY5" fmla="*/ 587376 h 1441451"/>
                <a:gd name="connsiteX6" fmla="*/ 177800 w 892174"/>
                <a:gd name="connsiteY6" fmla="*/ 584201 h 1441451"/>
                <a:gd name="connsiteX7" fmla="*/ 177800 w 892174"/>
                <a:gd name="connsiteY7" fmla="*/ 584200 h 1441451"/>
                <a:gd name="connsiteX8" fmla="*/ 174625 w 892174"/>
                <a:gd name="connsiteY8" fmla="*/ 574675 h 1441451"/>
                <a:gd name="connsiteX9" fmla="*/ 174625 w 892174"/>
                <a:gd name="connsiteY9" fmla="*/ 581025 h 1441451"/>
                <a:gd name="connsiteX10" fmla="*/ 177800 w 892174"/>
                <a:gd name="connsiteY10" fmla="*/ 581025 h 1441451"/>
                <a:gd name="connsiteX11" fmla="*/ 177800 w 892174"/>
                <a:gd name="connsiteY11" fmla="*/ 574675 h 1441451"/>
                <a:gd name="connsiteX12" fmla="*/ 174625 w 892174"/>
                <a:gd name="connsiteY12" fmla="*/ 574675 h 1441451"/>
                <a:gd name="connsiteX13" fmla="*/ 247650 w 892174"/>
                <a:gd name="connsiteY13" fmla="*/ 0 h 1441451"/>
                <a:gd name="connsiteX14" fmla="*/ 368300 w 892174"/>
                <a:gd name="connsiteY14" fmla="*/ 22225 h 1441451"/>
                <a:gd name="connsiteX15" fmla="*/ 368300 w 892174"/>
                <a:gd name="connsiteY15" fmla="*/ 28575 h 1441451"/>
                <a:gd name="connsiteX16" fmla="*/ 368300 w 892174"/>
                <a:gd name="connsiteY16" fmla="*/ 31750 h 1441451"/>
                <a:gd name="connsiteX17" fmla="*/ 361950 w 892174"/>
                <a:gd name="connsiteY17" fmla="*/ 60325 h 1441451"/>
                <a:gd name="connsiteX18" fmla="*/ 358775 w 892174"/>
                <a:gd name="connsiteY18" fmla="*/ 76200 h 1441451"/>
                <a:gd name="connsiteX19" fmla="*/ 355600 w 892174"/>
                <a:gd name="connsiteY19" fmla="*/ 101600 h 1441451"/>
                <a:gd name="connsiteX20" fmla="*/ 352425 w 892174"/>
                <a:gd name="connsiteY20" fmla="*/ 114300 h 1441451"/>
                <a:gd name="connsiteX21" fmla="*/ 352425 w 892174"/>
                <a:gd name="connsiteY21" fmla="*/ 123825 h 1441451"/>
                <a:gd name="connsiteX22" fmla="*/ 342900 w 892174"/>
                <a:gd name="connsiteY22" fmla="*/ 165100 h 1441451"/>
                <a:gd name="connsiteX23" fmla="*/ 342900 w 892174"/>
                <a:gd name="connsiteY23" fmla="*/ 171450 h 1441451"/>
                <a:gd name="connsiteX24" fmla="*/ 342900 w 892174"/>
                <a:gd name="connsiteY24" fmla="*/ 174625 h 1441451"/>
                <a:gd name="connsiteX25" fmla="*/ 342900 w 892174"/>
                <a:gd name="connsiteY25" fmla="*/ 184150 h 1441451"/>
                <a:gd name="connsiteX26" fmla="*/ 339725 w 892174"/>
                <a:gd name="connsiteY26" fmla="*/ 184150 h 1441451"/>
                <a:gd name="connsiteX27" fmla="*/ 339725 w 892174"/>
                <a:gd name="connsiteY27" fmla="*/ 187325 h 1441451"/>
                <a:gd name="connsiteX28" fmla="*/ 339725 w 892174"/>
                <a:gd name="connsiteY28" fmla="*/ 190500 h 1441451"/>
                <a:gd name="connsiteX29" fmla="*/ 336550 w 892174"/>
                <a:gd name="connsiteY29" fmla="*/ 206375 h 1441451"/>
                <a:gd name="connsiteX30" fmla="*/ 336550 w 892174"/>
                <a:gd name="connsiteY30" fmla="*/ 209550 h 1441451"/>
                <a:gd name="connsiteX31" fmla="*/ 339725 w 892174"/>
                <a:gd name="connsiteY31" fmla="*/ 212725 h 1441451"/>
                <a:gd name="connsiteX32" fmla="*/ 339725 w 892174"/>
                <a:gd name="connsiteY32" fmla="*/ 215900 h 1441451"/>
                <a:gd name="connsiteX33" fmla="*/ 349250 w 892174"/>
                <a:gd name="connsiteY33" fmla="*/ 234950 h 1441451"/>
                <a:gd name="connsiteX34" fmla="*/ 355600 w 892174"/>
                <a:gd name="connsiteY34" fmla="*/ 257175 h 1441451"/>
                <a:gd name="connsiteX35" fmla="*/ 358775 w 892174"/>
                <a:gd name="connsiteY35" fmla="*/ 257175 h 1441451"/>
                <a:gd name="connsiteX36" fmla="*/ 361950 w 892174"/>
                <a:gd name="connsiteY36" fmla="*/ 257175 h 1441451"/>
                <a:gd name="connsiteX37" fmla="*/ 361950 w 892174"/>
                <a:gd name="connsiteY37" fmla="*/ 260350 h 1441451"/>
                <a:gd name="connsiteX38" fmla="*/ 368300 w 892174"/>
                <a:gd name="connsiteY38" fmla="*/ 269875 h 1441451"/>
                <a:gd name="connsiteX39" fmla="*/ 371475 w 892174"/>
                <a:gd name="connsiteY39" fmla="*/ 285750 h 1441451"/>
                <a:gd name="connsiteX40" fmla="*/ 368300 w 892174"/>
                <a:gd name="connsiteY40" fmla="*/ 288925 h 1441451"/>
                <a:gd name="connsiteX41" fmla="*/ 365125 w 892174"/>
                <a:gd name="connsiteY41" fmla="*/ 292100 h 1441451"/>
                <a:gd name="connsiteX42" fmla="*/ 361950 w 892174"/>
                <a:gd name="connsiteY42" fmla="*/ 301625 h 1441451"/>
                <a:gd name="connsiteX43" fmla="*/ 365125 w 892174"/>
                <a:gd name="connsiteY43" fmla="*/ 311150 h 1441451"/>
                <a:gd name="connsiteX44" fmla="*/ 368300 w 892174"/>
                <a:gd name="connsiteY44" fmla="*/ 311150 h 1441451"/>
                <a:gd name="connsiteX45" fmla="*/ 374650 w 892174"/>
                <a:gd name="connsiteY45" fmla="*/ 314325 h 1441451"/>
                <a:gd name="connsiteX46" fmla="*/ 371475 w 892174"/>
                <a:gd name="connsiteY46" fmla="*/ 317500 h 1441451"/>
                <a:gd name="connsiteX47" fmla="*/ 365125 w 892174"/>
                <a:gd name="connsiteY47" fmla="*/ 317500 h 1441451"/>
                <a:gd name="connsiteX48" fmla="*/ 361950 w 892174"/>
                <a:gd name="connsiteY48" fmla="*/ 317500 h 1441451"/>
                <a:gd name="connsiteX49" fmla="*/ 355600 w 892174"/>
                <a:gd name="connsiteY49" fmla="*/ 317500 h 1441451"/>
                <a:gd name="connsiteX50" fmla="*/ 355600 w 892174"/>
                <a:gd name="connsiteY50" fmla="*/ 320675 h 1441451"/>
                <a:gd name="connsiteX51" fmla="*/ 358775 w 892174"/>
                <a:gd name="connsiteY51" fmla="*/ 320675 h 1441451"/>
                <a:gd name="connsiteX52" fmla="*/ 365125 w 892174"/>
                <a:gd name="connsiteY52" fmla="*/ 323850 h 1441451"/>
                <a:gd name="connsiteX53" fmla="*/ 374650 w 892174"/>
                <a:gd name="connsiteY53" fmla="*/ 333375 h 1441451"/>
                <a:gd name="connsiteX54" fmla="*/ 377825 w 892174"/>
                <a:gd name="connsiteY54" fmla="*/ 336550 h 1441451"/>
                <a:gd name="connsiteX55" fmla="*/ 377825 w 892174"/>
                <a:gd name="connsiteY55" fmla="*/ 342900 h 1441451"/>
                <a:gd name="connsiteX56" fmla="*/ 381000 w 892174"/>
                <a:gd name="connsiteY56" fmla="*/ 342900 h 1441451"/>
                <a:gd name="connsiteX57" fmla="*/ 381000 w 892174"/>
                <a:gd name="connsiteY57" fmla="*/ 346075 h 1441451"/>
                <a:gd name="connsiteX58" fmla="*/ 381000 w 892174"/>
                <a:gd name="connsiteY58" fmla="*/ 349250 h 1441451"/>
                <a:gd name="connsiteX59" fmla="*/ 384175 w 892174"/>
                <a:gd name="connsiteY59" fmla="*/ 352425 h 1441451"/>
                <a:gd name="connsiteX60" fmla="*/ 396875 w 892174"/>
                <a:gd name="connsiteY60" fmla="*/ 358775 h 1441451"/>
                <a:gd name="connsiteX61" fmla="*/ 403225 w 892174"/>
                <a:gd name="connsiteY61" fmla="*/ 358775 h 1441451"/>
                <a:gd name="connsiteX62" fmla="*/ 406400 w 892174"/>
                <a:gd name="connsiteY62" fmla="*/ 361950 h 1441451"/>
                <a:gd name="connsiteX63" fmla="*/ 409575 w 892174"/>
                <a:gd name="connsiteY63" fmla="*/ 368300 h 1441451"/>
                <a:gd name="connsiteX64" fmla="*/ 409575 w 892174"/>
                <a:gd name="connsiteY64" fmla="*/ 371475 h 1441451"/>
                <a:gd name="connsiteX65" fmla="*/ 406400 w 892174"/>
                <a:gd name="connsiteY65" fmla="*/ 371475 h 1441451"/>
                <a:gd name="connsiteX66" fmla="*/ 406400 w 892174"/>
                <a:gd name="connsiteY66" fmla="*/ 374650 h 1441451"/>
                <a:gd name="connsiteX67" fmla="*/ 409575 w 892174"/>
                <a:gd name="connsiteY67" fmla="*/ 377825 h 1441451"/>
                <a:gd name="connsiteX68" fmla="*/ 412750 w 892174"/>
                <a:gd name="connsiteY68" fmla="*/ 377825 h 1441451"/>
                <a:gd name="connsiteX69" fmla="*/ 419100 w 892174"/>
                <a:gd name="connsiteY69" fmla="*/ 387350 h 1441451"/>
                <a:gd name="connsiteX70" fmla="*/ 425450 w 892174"/>
                <a:gd name="connsiteY70" fmla="*/ 403225 h 1441451"/>
                <a:gd name="connsiteX71" fmla="*/ 431800 w 892174"/>
                <a:gd name="connsiteY71" fmla="*/ 422275 h 1441451"/>
                <a:gd name="connsiteX72" fmla="*/ 434975 w 892174"/>
                <a:gd name="connsiteY72" fmla="*/ 422275 h 1441451"/>
                <a:gd name="connsiteX73" fmla="*/ 441325 w 892174"/>
                <a:gd name="connsiteY73" fmla="*/ 428625 h 1441451"/>
                <a:gd name="connsiteX74" fmla="*/ 441325 w 892174"/>
                <a:gd name="connsiteY74" fmla="*/ 431800 h 1441451"/>
                <a:gd name="connsiteX75" fmla="*/ 444500 w 892174"/>
                <a:gd name="connsiteY75" fmla="*/ 438150 h 1441451"/>
                <a:gd name="connsiteX76" fmla="*/ 441325 w 892174"/>
                <a:gd name="connsiteY76" fmla="*/ 444500 h 1441451"/>
                <a:gd name="connsiteX77" fmla="*/ 444500 w 892174"/>
                <a:gd name="connsiteY77" fmla="*/ 447675 h 1441451"/>
                <a:gd name="connsiteX78" fmla="*/ 444500 w 892174"/>
                <a:gd name="connsiteY78" fmla="*/ 450850 h 1441451"/>
                <a:gd name="connsiteX79" fmla="*/ 447675 w 892174"/>
                <a:gd name="connsiteY79" fmla="*/ 454025 h 1441451"/>
                <a:gd name="connsiteX80" fmla="*/ 450850 w 892174"/>
                <a:gd name="connsiteY80" fmla="*/ 454025 h 1441451"/>
                <a:gd name="connsiteX81" fmla="*/ 450850 w 892174"/>
                <a:gd name="connsiteY81" fmla="*/ 457200 h 1441451"/>
                <a:gd name="connsiteX82" fmla="*/ 454025 w 892174"/>
                <a:gd name="connsiteY82" fmla="*/ 460375 h 1441451"/>
                <a:gd name="connsiteX83" fmla="*/ 457200 w 892174"/>
                <a:gd name="connsiteY83" fmla="*/ 463550 h 1441451"/>
                <a:gd name="connsiteX84" fmla="*/ 460375 w 892174"/>
                <a:gd name="connsiteY84" fmla="*/ 469900 h 1441451"/>
                <a:gd name="connsiteX85" fmla="*/ 463550 w 892174"/>
                <a:gd name="connsiteY85" fmla="*/ 476250 h 1441451"/>
                <a:gd name="connsiteX86" fmla="*/ 466725 w 892174"/>
                <a:gd name="connsiteY86" fmla="*/ 476250 h 1441451"/>
                <a:gd name="connsiteX87" fmla="*/ 469900 w 892174"/>
                <a:gd name="connsiteY87" fmla="*/ 473075 h 1441451"/>
                <a:gd name="connsiteX88" fmla="*/ 473075 w 892174"/>
                <a:gd name="connsiteY88" fmla="*/ 473075 h 1441451"/>
                <a:gd name="connsiteX89" fmla="*/ 476250 w 892174"/>
                <a:gd name="connsiteY89" fmla="*/ 473075 h 1441451"/>
                <a:gd name="connsiteX90" fmla="*/ 479425 w 892174"/>
                <a:gd name="connsiteY90" fmla="*/ 479425 h 1441451"/>
                <a:gd name="connsiteX91" fmla="*/ 479425 w 892174"/>
                <a:gd name="connsiteY91" fmla="*/ 482600 h 1441451"/>
                <a:gd name="connsiteX92" fmla="*/ 476250 w 892174"/>
                <a:gd name="connsiteY92" fmla="*/ 482600 h 1441451"/>
                <a:gd name="connsiteX93" fmla="*/ 476250 w 892174"/>
                <a:gd name="connsiteY93" fmla="*/ 485775 h 1441451"/>
                <a:gd name="connsiteX94" fmla="*/ 476250 w 892174"/>
                <a:gd name="connsiteY94" fmla="*/ 488950 h 1441451"/>
                <a:gd name="connsiteX95" fmla="*/ 476250 w 892174"/>
                <a:gd name="connsiteY95" fmla="*/ 492125 h 1441451"/>
                <a:gd name="connsiteX96" fmla="*/ 479425 w 892174"/>
                <a:gd name="connsiteY96" fmla="*/ 492125 h 1441451"/>
                <a:gd name="connsiteX97" fmla="*/ 479425 w 892174"/>
                <a:gd name="connsiteY97" fmla="*/ 495300 h 1441451"/>
                <a:gd name="connsiteX98" fmla="*/ 474764 w 892174"/>
                <a:gd name="connsiteY98" fmla="*/ 495300 h 1441451"/>
                <a:gd name="connsiteX99" fmla="*/ 474764 w 892174"/>
                <a:gd name="connsiteY99" fmla="*/ 495301 h 1441451"/>
                <a:gd name="connsiteX100" fmla="*/ 492125 w 892174"/>
                <a:gd name="connsiteY100" fmla="*/ 495301 h 1441451"/>
                <a:gd name="connsiteX101" fmla="*/ 504825 w 892174"/>
                <a:gd name="connsiteY101" fmla="*/ 492126 h 1441451"/>
                <a:gd name="connsiteX102" fmla="*/ 514350 w 892174"/>
                <a:gd name="connsiteY102" fmla="*/ 492126 h 1441451"/>
                <a:gd name="connsiteX103" fmla="*/ 517525 w 892174"/>
                <a:gd name="connsiteY103" fmla="*/ 495301 h 1441451"/>
                <a:gd name="connsiteX104" fmla="*/ 517525 w 892174"/>
                <a:gd name="connsiteY104" fmla="*/ 498476 h 1441451"/>
                <a:gd name="connsiteX105" fmla="*/ 517525 w 892174"/>
                <a:gd name="connsiteY105" fmla="*/ 501651 h 1441451"/>
                <a:gd name="connsiteX106" fmla="*/ 514350 w 892174"/>
                <a:gd name="connsiteY106" fmla="*/ 501651 h 1441451"/>
                <a:gd name="connsiteX107" fmla="*/ 514350 w 892174"/>
                <a:gd name="connsiteY107" fmla="*/ 504826 h 1441451"/>
                <a:gd name="connsiteX108" fmla="*/ 511175 w 892174"/>
                <a:gd name="connsiteY108" fmla="*/ 514351 h 1441451"/>
                <a:gd name="connsiteX109" fmla="*/ 504825 w 892174"/>
                <a:gd name="connsiteY109" fmla="*/ 523876 h 1441451"/>
                <a:gd name="connsiteX110" fmla="*/ 504825 w 892174"/>
                <a:gd name="connsiteY110" fmla="*/ 530226 h 1441451"/>
                <a:gd name="connsiteX111" fmla="*/ 504825 w 892174"/>
                <a:gd name="connsiteY111" fmla="*/ 536576 h 1441451"/>
                <a:gd name="connsiteX112" fmla="*/ 501650 w 892174"/>
                <a:gd name="connsiteY112" fmla="*/ 539751 h 1441451"/>
                <a:gd name="connsiteX113" fmla="*/ 498475 w 892174"/>
                <a:gd name="connsiteY113" fmla="*/ 539751 h 1441451"/>
                <a:gd name="connsiteX114" fmla="*/ 498475 w 892174"/>
                <a:gd name="connsiteY114" fmla="*/ 542926 h 1441451"/>
                <a:gd name="connsiteX115" fmla="*/ 495300 w 892174"/>
                <a:gd name="connsiteY115" fmla="*/ 542926 h 1441451"/>
                <a:gd name="connsiteX116" fmla="*/ 495300 w 892174"/>
                <a:gd name="connsiteY116" fmla="*/ 546101 h 1441451"/>
                <a:gd name="connsiteX117" fmla="*/ 498475 w 892174"/>
                <a:gd name="connsiteY117" fmla="*/ 546101 h 1441451"/>
                <a:gd name="connsiteX118" fmla="*/ 498475 w 892174"/>
                <a:gd name="connsiteY118" fmla="*/ 549276 h 1441451"/>
                <a:gd name="connsiteX119" fmla="*/ 492125 w 892174"/>
                <a:gd name="connsiteY119" fmla="*/ 558801 h 1441451"/>
                <a:gd name="connsiteX120" fmla="*/ 488950 w 892174"/>
                <a:gd name="connsiteY120" fmla="*/ 565151 h 1441451"/>
                <a:gd name="connsiteX121" fmla="*/ 488950 w 892174"/>
                <a:gd name="connsiteY121" fmla="*/ 574676 h 1441451"/>
                <a:gd name="connsiteX122" fmla="*/ 485775 w 892174"/>
                <a:gd name="connsiteY122" fmla="*/ 584201 h 1441451"/>
                <a:gd name="connsiteX123" fmla="*/ 482600 w 892174"/>
                <a:gd name="connsiteY123" fmla="*/ 584201 h 1441451"/>
                <a:gd name="connsiteX124" fmla="*/ 479425 w 892174"/>
                <a:gd name="connsiteY124" fmla="*/ 584201 h 1441451"/>
                <a:gd name="connsiteX125" fmla="*/ 476250 w 892174"/>
                <a:gd name="connsiteY125" fmla="*/ 584201 h 1441451"/>
                <a:gd name="connsiteX126" fmla="*/ 476250 w 892174"/>
                <a:gd name="connsiteY126" fmla="*/ 587376 h 1441451"/>
                <a:gd name="connsiteX127" fmla="*/ 476250 w 892174"/>
                <a:gd name="connsiteY127" fmla="*/ 590551 h 1441451"/>
                <a:gd name="connsiteX128" fmla="*/ 476250 w 892174"/>
                <a:gd name="connsiteY128" fmla="*/ 593726 h 1441451"/>
                <a:gd name="connsiteX129" fmla="*/ 479425 w 892174"/>
                <a:gd name="connsiteY129" fmla="*/ 593726 h 1441451"/>
                <a:gd name="connsiteX130" fmla="*/ 482600 w 892174"/>
                <a:gd name="connsiteY130" fmla="*/ 593726 h 1441451"/>
                <a:gd name="connsiteX131" fmla="*/ 482600 w 892174"/>
                <a:gd name="connsiteY131" fmla="*/ 596901 h 1441451"/>
                <a:gd name="connsiteX132" fmla="*/ 482600 w 892174"/>
                <a:gd name="connsiteY132" fmla="*/ 600076 h 1441451"/>
                <a:gd name="connsiteX133" fmla="*/ 479425 w 892174"/>
                <a:gd name="connsiteY133" fmla="*/ 612776 h 1441451"/>
                <a:gd name="connsiteX134" fmla="*/ 476250 w 892174"/>
                <a:gd name="connsiteY134" fmla="*/ 615951 h 1441451"/>
                <a:gd name="connsiteX135" fmla="*/ 479425 w 892174"/>
                <a:gd name="connsiteY135" fmla="*/ 615951 h 1441451"/>
                <a:gd name="connsiteX136" fmla="*/ 482600 w 892174"/>
                <a:gd name="connsiteY136" fmla="*/ 619126 h 1441451"/>
                <a:gd name="connsiteX137" fmla="*/ 485775 w 892174"/>
                <a:gd name="connsiteY137" fmla="*/ 619126 h 1441451"/>
                <a:gd name="connsiteX138" fmla="*/ 485775 w 892174"/>
                <a:gd name="connsiteY138" fmla="*/ 622301 h 1441451"/>
                <a:gd name="connsiteX139" fmla="*/ 485775 w 892174"/>
                <a:gd name="connsiteY139" fmla="*/ 625476 h 1441451"/>
                <a:gd name="connsiteX140" fmla="*/ 482600 w 892174"/>
                <a:gd name="connsiteY140" fmla="*/ 635001 h 1441451"/>
                <a:gd name="connsiteX141" fmla="*/ 479425 w 892174"/>
                <a:gd name="connsiteY141" fmla="*/ 641351 h 1441451"/>
                <a:gd name="connsiteX142" fmla="*/ 476250 w 892174"/>
                <a:gd name="connsiteY142" fmla="*/ 641351 h 1441451"/>
                <a:gd name="connsiteX143" fmla="*/ 469900 w 892174"/>
                <a:gd name="connsiteY143" fmla="*/ 644526 h 1441451"/>
                <a:gd name="connsiteX144" fmla="*/ 466725 w 892174"/>
                <a:gd name="connsiteY144" fmla="*/ 644526 h 1441451"/>
                <a:gd name="connsiteX145" fmla="*/ 460375 w 892174"/>
                <a:gd name="connsiteY145" fmla="*/ 654051 h 1441451"/>
                <a:gd name="connsiteX146" fmla="*/ 460375 w 892174"/>
                <a:gd name="connsiteY146" fmla="*/ 657226 h 1441451"/>
                <a:gd name="connsiteX147" fmla="*/ 460375 w 892174"/>
                <a:gd name="connsiteY147" fmla="*/ 663576 h 1441451"/>
                <a:gd name="connsiteX148" fmla="*/ 463550 w 892174"/>
                <a:gd name="connsiteY148" fmla="*/ 663576 h 1441451"/>
                <a:gd name="connsiteX149" fmla="*/ 463550 w 892174"/>
                <a:gd name="connsiteY149" fmla="*/ 666751 h 1441451"/>
                <a:gd name="connsiteX150" fmla="*/ 466725 w 892174"/>
                <a:gd name="connsiteY150" fmla="*/ 666751 h 1441451"/>
                <a:gd name="connsiteX151" fmla="*/ 466725 w 892174"/>
                <a:gd name="connsiteY151" fmla="*/ 669926 h 1441451"/>
                <a:gd name="connsiteX152" fmla="*/ 463550 w 892174"/>
                <a:gd name="connsiteY152" fmla="*/ 676276 h 1441451"/>
                <a:gd name="connsiteX153" fmla="*/ 463550 w 892174"/>
                <a:gd name="connsiteY153" fmla="*/ 679451 h 1441451"/>
                <a:gd name="connsiteX154" fmla="*/ 460375 w 892174"/>
                <a:gd name="connsiteY154" fmla="*/ 679451 h 1441451"/>
                <a:gd name="connsiteX155" fmla="*/ 454025 w 892174"/>
                <a:gd name="connsiteY155" fmla="*/ 695326 h 1441451"/>
                <a:gd name="connsiteX156" fmla="*/ 450850 w 892174"/>
                <a:gd name="connsiteY156" fmla="*/ 698501 h 1441451"/>
                <a:gd name="connsiteX157" fmla="*/ 454025 w 892174"/>
                <a:gd name="connsiteY157" fmla="*/ 698501 h 1441451"/>
                <a:gd name="connsiteX158" fmla="*/ 460375 w 892174"/>
                <a:gd name="connsiteY158" fmla="*/ 695326 h 1441451"/>
                <a:gd name="connsiteX159" fmla="*/ 463550 w 892174"/>
                <a:gd name="connsiteY159" fmla="*/ 698501 h 1441451"/>
                <a:gd name="connsiteX160" fmla="*/ 466725 w 892174"/>
                <a:gd name="connsiteY160" fmla="*/ 698501 h 1441451"/>
                <a:gd name="connsiteX161" fmla="*/ 476250 w 892174"/>
                <a:gd name="connsiteY161" fmla="*/ 714376 h 1441451"/>
                <a:gd name="connsiteX162" fmla="*/ 476250 w 892174"/>
                <a:gd name="connsiteY162" fmla="*/ 717551 h 1441451"/>
                <a:gd name="connsiteX163" fmla="*/ 479425 w 892174"/>
                <a:gd name="connsiteY163" fmla="*/ 717551 h 1441451"/>
                <a:gd name="connsiteX164" fmla="*/ 479425 w 892174"/>
                <a:gd name="connsiteY164" fmla="*/ 720726 h 1441451"/>
                <a:gd name="connsiteX165" fmla="*/ 488950 w 892174"/>
                <a:gd name="connsiteY165" fmla="*/ 717551 h 1441451"/>
                <a:gd name="connsiteX166" fmla="*/ 492125 w 892174"/>
                <a:gd name="connsiteY166" fmla="*/ 714376 h 1441451"/>
                <a:gd name="connsiteX167" fmla="*/ 492125 w 892174"/>
                <a:gd name="connsiteY167" fmla="*/ 711201 h 1441451"/>
                <a:gd name="connsiteX168" fmla="*/ 495300 w 892174"/>
                <a:gd name="connsiteY168" fmla="*/ 708026 h 1441451"/>
                <a:gd name="connsiteX169" fmla="*/ 498475 w 892174"/>
                <a:gd name="connsiteY169" fmla="*/ 708026 h 1441451"/>
                <a:gd name="connsiteX170" fmla="*/ 504825 w 892174"/>
                <a:gd name="connsiteY170" fmla="*/ 704851 h 1441451"/>
                <a:gd name="connsiteX171" fmla="*/ 508000 w 892174"/>
                <a:gd name="connsiteY171" fmla="*/ 708026 h 1441451"/>
                <a:gd name="connsiteX172" fmla="*/ 517525 w 892174"/>
                <a:gd name="connsiteY172" fmla="*/ 698501 h 1441451"/>
                <a:gd name="connsiteX173" fmla="*/ 527050 w 892174"/>
                <a:gd name="connsiteY173" fmla="*/ 692151 h 1441451"/>
                <a:gd name="connsiteX174" fmla="*/ 527050 w 892174"/>
                <a:gd name="connsiteY174" fmla="*/ 688976 h 1441451"/>
                <a:gd name="connsiteX175" fmla="*/ 536575 w 892174"/>
                <a:gd name="connsiteY175" fmla="*/ 682626 h 1441451"/>
                <a:gd name="connsiteX176" fmla="*/ 539750 w 892174"/>
                <a:gd name="connsiteY176" fmla="*/ 685801 h 1441451"/>
                <a:gd name="connsiteX177" fmla="*/ 539750 w 892174"/>
                <a:gd name="connsiteY177" fmla="*/ 688976 h 1441451"/>
                <a:gd name="connsiteX178" fmla="*/ 542925 w 892174"/>
                <a:gd name="connsiteY178" fmla="*/ 698501 h 1441451"/>
                <a:gd name="connsiteX179" fmla="*/ 549275 w 892174"/>
                <a:gd name="connsiteY179" fmla="*/ 698501 h 1441451"/>
                <a:gd name="connsiteX180" fmla="*/ 552450 w 892174"/>
                <a:gd name="connsiteY180" fmla="*/ 701676 h 1441451"/>
                <a:gd name="connsiteX181" fmla="*/ 552450 w 892174"/>
                <a:gd name="connsiteY181" fmla="*/ 704851 h 1441451"/>
                <a:gd name="connsiteX182" fmla="*/ 555625 w 892174"/>
                <a:gd name="connsiteY182" fmla="*/ 704851 h 1441451"/>
                <a:gd name="connsiteX183" fmla="*/ 555625 w 892174"/>
                <a:gd name="connsiteY183" fmla="*/ 708026 h 1441451"/>
                <a:gd name="connsiteX184" fmla="*/ 552450 w 892174"/>
                <a:gd name="connsiteY184" fmla="*/ 708026 h 1441451"/>
                <a:gd name="connsiteX185" fmla="*/ 552450 w 892174"/>
                <a:gd name="connsiteY185" fmla="*/ 711201 h 1441451"/>
                <a:gd name="connsiteX186" fmla="*/ 549275 w 892174"/>
                <a:gd name="connsiteY186" fmla="*/ 717551 h 1441451"/>
                <a:gd name="connsiteX187" fmla="*/ 549275 w 892174"/>
                <a:gd name="connsiteY187" fmla="*/ 720726 h 1441451"/>
                <a:gd name="connsiteX188" fmla="*/ 552450 w 892174"/>
                <a:gd name="connsiteY188" fmla="*/ 720726 h 1441451"/>
                <a:gd name="connsiteX189" fmla="*/ 555625 w 892174"/>
                <a:gd name="connsiteY189" fmla="*/ 720726 h 1441451"/>
                <a:gd name="connsiteX190" fmla="*/ 558800 w 892174"/>
                <a:gd name="connsiteY190" fmla="*/ 727076 h 1441451"/>
                <a:gd name="connsiteX191" fmla="*/ 555625 w 892174"/>
                <a:gd name="connsiteY191" fmla="*/ 730251 h 1441451"/>
                <a:gd name="connsiteX192" fmla="*/ 552450 w 892174"/>
                <a:gd name="connsiteY192" fmla="*/ 733426 h 1441451"/>
                <a:gd name="connsiteX193" fmla="*/ 555625 w 892174"/>
                <a:gd name="connsiteY193" fmla="*/ 742951 h 1441451"/>
                <a:gd name="connsiteX194" fmla="*/ 555625 w 892174"/>
                <a:gd name="connsiteY194" fmla="*/ 752476 h 1441451"/>
                <a:gd name="connsiteX195" fmla="*/ 555625 w 892174"/>
                <a:gd name="connsiteY195" fmla="*/ 758826 h 1441451"/>
                <a:gd name="connsiteX196" fmla="*/ 558800 w 892174"/>
                <a:gd name="connsiteY196" fmla="*/ 762001 h 1441451"/>
                <a:gd name="connsiteX197" fmla="*/ 561975 w 892174"/>
                <a:gd name="connsiteY197" fmla="*/ 765176 h 1441451"/>
                <a:gd name="connsiteX198" fmla="*/ 561975 w 892174"/>
                <a:gd name="connsiteY198" fmla="*/ 768351 h 1441451"/>
                <a:gd name="connsiteX199" fmla="*/ 565150 w 892174"/>
                <a:gd name="connsiteY199" fmla="*/ 774701 h 1441451"/>
                <a:gd name="connsiteX200" fmla="*/ 571500 w 892174"/>
                <a:gd name="connsiteY200" fmla="*/ 787401 h 1441451"/>
                <a:gd name="connsiteX201" fmla="*/ 568325 w 892174"/>
                <a:gd name="connsiteY201" fmla="*/ 790576 h 1441451"/>
                <a:gd name="connsiteX202" fmla="*/ 571500 w 892174"/>
                <a:gd name="connsiteY202" fmla="*/ 793751 h 1441451"/>
                <a:gd name="connsiteX203" fmla="*/ 571500 w 892174"/>
                <a:gd name="connsiteY203" fmla="*/ 800101 h 1441451"/>
                <a:gd name="connsiteX204" fmla="*/ 574675 w 892174"/>
                <a:gd name="connsiteY204" fmla="*/ 803276 h 1441451"/>
                <a:gd name="connsiteX205" fmla="*/ 581025 w 892174"/>
                <a:gd name="connsiteY205" fmla="*/ 812801 h 1441451"/>
                <a:gd name="connsiteX206" fmla="*/ 584200 w 892174"/>
                <a:gd name="connsiteY206" fmla="*/ 812801 h 1441451"/>
                <a:gd name="connsiteX207" fmla="*/ 587375 w 892174"/>
                <a:gd name="connsiteY207" fmla="*/ 815976 h 1441451"/>
                <a:gd name="connsiteX208" fmla="*/ 584200 w 892174"/>
                <a:gd name="connsiteY208" fmla="*/ 822326 h 1441451"/>
                <a:gd name="connsiteX209" fmla="*/ 584200 w 892174"/>
                <a:gd name="connsiteY209" fmla="*/ 825501 h 1441451"/>
                <a:gd name="connsiteX210" fmla="*/ 584200 w 892174"/>
                <a:gd name="connsiteY210" fmla="*/ 831851 h 1441451"/>
                <a:gd name="connsiteX211" fmla="*/ 581025 w 892174"/>
                <a:gd name="connsiteY211" fmla="*/ 835026 h 1441451"/>
                <a:gd name="connsiteX212" fmla="*/ 577850 w 892174"/>
                <a:gd name="connsiteY212" fmla="*/ 835026 h 1441451"/>
                <a:gd name="connsiteX213" fmla="*/ 574675 w 892174"/>
                <a:gd name="connsiteY213" fmla="*/ 835026 h 1441451"/>
                <a:gd name="connsiteX214" fmla="*/ 577850 w 892174"/>
                <a:gd name="connsiteY214" fmla="*/ 838201 h 1441451"/>
                <a:gd name="connsiteX215" fmla="*/ 577850 w 892174"/>
                <a:gd name="connsiteY215" fmla="*/ 841376 h 1441451"/>
                <a:gd name="connsiteX216" fmla="*/ 577850 w 892174"/>
                <a:gd name="connsiteY216" fmla="*/ 844551 h 1441451"/>
                <a:gd name="connsiteX217" fmla="*/ 581025 w 892174"/>
                <a:gd name="connsiteY217" fmla="*/ 850901 h 1441451"/>
                <a:gd name="connsiteX218" fmla="*/ 584200 w 892174"/>
                <a:gd name="connsiteY218" fmla="*/ 857251 h 1441451"/>
                <a:gd name="connsiteX219" fmla="*/ 593725 w 892174"/>
                <a:gd name="connsiteY219" fmla="*/ 863601 h 1441451"/>
                <a:gd name="connsiteX220" fmla="*/ 606425 w 892174"/>
                <a:gd name="connsiteY220" fmla="*/ 863601 h 1441451"/>
                <a:gd name="connsiteX221" fmla="*/ 609600 w 892174"/>
                <a:gd name="connsiteY221" fmla="*/ 866776 h 1441451"/>
                <a:gd name="connsiteX222" fmla="*/ 612775 w 892174"/>
                <a:gd name="connsiteY222" fmla="*/ 866776 h 1441451"/>
                <a:gd name="connsiteX223" fmla="*/ 622300 w 892174"/>
                <a:gd name="connsiteY223" fmla="*/ 873126 h 1441451"/>
                <a:gd name="connsiteX224" fmla="*/ 622300 w 892174"/>
                <a:gd name="connsiteY224" fmla="*/ 876301 h 1441451"/>
                <a:gd name="connsiteX225" fmla="*/ 619125 w 892174"/>
                <a:gd name="connsiteY225" fmla="*/ 876301 h 1441451"/>
                <a:gd name="connsiteX226" fmla="*/ 619125 w 892174"/>
                <a:gd name="connsiteY226" fmla="*/ 879476 h 1441451"/>
                <a:gd name="connsiteX227" fmla="*/ 622300 w 892174"/>
                <a:gd name="connsiteY227" fmla="*/ 882651 h 1441451"/>
                <a:gd name="connsiteX228" fmla="*/ 625475 w 892174"/>
                <a:gd name="connsiteY228" fmla="*/ 895351 h 1441451"/>
                <a:gd name="connsiteX229" fmla="*/ 628650 w 892174"/>
                <a:gd name="connsiteY229" fmla="*/ 901701 h 1441451"/>
                <a:gd name="connsiteX230" fmla="*/ 625475 w 892174"/>
                <a:gd name="connsiteY230" fmla="*/ 904876 h 1441451"/>
                <a:gd name="connsiteX231" fmla="*/ 622300 w 892174"/>
                <a:gd name="connsiteY231" fmla="*/ 904876 h 1441451"/>
                <a:gd name="connsiteX232" fmla="*/ 622300 w 892174"/>
                <a:gd name="connsiteY232" fmla="*/ 908051 h 1441451"/>
                <a:gd name="connsiteX233" fmla="*/ 625475 w 892174"/>
                <a:gd name="connsiteY233" fmla="*/ 917576 h 1441451"/>
                <a:gd name="connsiteX234" fmla="*/ 628650 w 892174"/>
                <a:gd name="connsiteY234" fmla="*/ 920751 h 1441451"/>
                <a:gd name="connsiteX235" fmla="*/ 628650 w 892174"/>
                <a:gd name="connsiteY235" fmla="*/ 923926 h 1441451"/>
                <a:gd name="connsiteX236" fmla="*/ 628650 w 892174"/>
                <a:gd name="connsiteY236" fmla="*/ 927101 h 1441451"/>
                <a:gd name="connsiteX237" fmla="*/ 628650 w 892174"/>
                <a:gd name="connsiteY237" fmla="*/ 930276 h 1441451"/>
                <a:gd name="connsiteX238" fmla="*/ 628650 w 892174"/>
                <a:gd name="connsiteY238" fmla="*/ 936626 h 1441451"/>
                <a:gd name="connsiteX239" fmla="*/ 628650 w 892174"/>
                <a:gd name="connsiteY239" fmla="*/ 939801 h 1441451"/>
                <a:gd name="connsiteX240" fmla="*/ 631825 w 892174"/>
                <a:gd name="connsiteY240" fmla="*/ 939801 h 1441451"/>
                <a:gd name="connsiteX241" fmla="*/ 631825 w 892174"/>
                <a:gd name="connsiteY241" fmla="*/ 942976 h 1441451"/>
                <a:gd name="connsiteX242" fmla="*/ 647700 w 892174"/>
                <a:gd name="connsiteY242" fmla="*/ 958851 h 1441451"/>
                <a:gd name="connsiteX243" fmla="*/ 650874 w 892174"/>
                <a:gd name="connsiteY243" fmla="*/ 955677 h 1441451"/>
                <a:gd name="connsiteX244" fmla="*/ 650874 w 892174"/>
                <a:gd name="connsiteY244" fmla="*/ 955676 h 1441451"/>
                <a:gd name="connsiteX245" fmla="*/ 650874 w 892174"/>
                <a:gd name="connsiteY245" fmla="*/ 952501 h 1441451"/>
                <a:gd name="connsiteX246" fmla="*/ 650874 w 892174"/>
                <a:gd name="connsiteY246" fmla="*/ 949326 h 1441451"/>
                <a:gd name="connsiteX247" fmla="*/ 650874 w 892174"/>
                <a:gd name="connsiteY247" fmla="*/ 946151 h 1441451"/>
                <a:gd name="connsiteX248" fmla="*/ 650874 w 892174"/>
                <a:gd name="connsiteY248" fmla="*/ 942976 h 1441451"/>
                <a:gd name="connsiteX249" fmla="*/ 660399 w 892174"/>
                <a:gd name="connsiteY249" fmla="*/ 936626 h 1441451"/>
                <a:gd name="connsiteX250" fmla="*/ 666749 w 892174"/>
                <a:gd name="connsiteY250" fmla="*/ 933451 h 1441451"/>
                <a:gd name="connsiteX251" fmla="*/ 682624 w 892174"/>
                <a:gd name="connsiteY251" fmla="*/ 939801 h 1441451"/>
                <a:gd name="connsiteX252" fmla="*/ 685799 w 892174"/>
                <a:gd name="connsiteY252" fmla="*/ 939801 h 1441451"/>
                <a:gd name="connsiteX253" fmla="*/ 688974 w 892174"/>
                <a:gd name="connsiteY253" fmla="*/ 939801 h 1441451"/>
                <a:gd name="connsiteX254" fmla="*/ 698499 w 892174"/>
                <a:gd name="connsiteY254" fmla="*/ 942976 h 1441451"/>
                <a:gd name="connsiteX255" fmla="*/ 701674 w 892174"/>
                <a:gd name="connsiteY255" fmla="*/ 942976 h 1441451"/>
                <a:gd name="connsiteX256" fmla="*/ 708024 w 892174"/>
                <a:gd name="connsiteY256" fmla="*/ 949326 h 1441451"/>
                <a:gd name="connsiteX257" fmla="*/ 711199 w 892174"/>
                <a:gd name="connsiteY257" fmla="*/ 949326 h 1441451"/>
                <a:gd name="connsiteX258" fmla="*/ 714374 w 892174"/>
                <a:gd name="connsiteY258" fmla="*/ 946151 h 1441451"/>
                <a:gd name="connsiteX259" fmla="*/ 714374 w 892174"/>
                <a:gd name="connsiteY259" fmla="*/ 942976 h 1441451"/>
                <a:gd name="connsiteX260" fmla="*/ 717549 w 892174"/>
                <a:gd name="connsiteY260" fmla="*/ 939801 h 1441451"/>
                <a:gd name="connsiteX261" fmla="*/ 717549 w 892174"/>
                <a:gd name="connsiteY261" fmla="*/ 936626 h 1441451"/>
                <a:gd name="connsiteX262" fmla="*/ 717549 w 892174"/>
                <a:gd name="connsiteY262" fmla="*/ 933451 h 1441451"/>
                <a:gd name="connsiteX263" fmla="*/ 727074 w 892174"/>
                <a:gd name="connsiteY263" fmla="*/ 930276 h 1441451"/>
                <a:gd name="connsiteX264" fmla="*/ 730249 w 892174"/>
                <a:gd name="connsiteY264" fmla="*/ 930276 h 1441451"/>
                <a:gd name="connsiteX265" fmla="*/ 733424 w 892174"/>
                <a:gd name="connsiteY265" fmla="*/ 930276 h 1441451"/>
                <a:gd name="connsiteX266" fmla="*/ 733424 w 892174"/>
                <a:gd name="connsiteY266" fmla="*/ 933451 h 1441451"/>
                <a:gd name="connsiteX267" fmla="*/ 736599 w 892174"/>
                <a:gd name="connsiteY267" fmla="*/ 936626 h 1441451"/>
                <a:gd name="connsiteX268" fmla="*/ 739774 w 892174"/>
                <a:gd name="connsiteY268" fmla="*/ 936626 h 1441451"/>
                <a:gd name="connsiteX269" fmla="*/ 755649 w 892174"/>
                <a:gd name="connsiteY269" fmla="*/ 939801 h 1441451"/>
                <a:gd name="connsiteX270" fmla="*/ 771524 w 892174"/>
                <a:gd name="connsiteY270" fmla="*/ 939801 h 1441451"/>
                <a:gd name="connsiteX271" fmla="*/ 771524 w 892174"/>
                <a:gd name="connsiteY271" fmla="*/ 936626 h 1441451"/>
                <a:gd name="connsiteX272" fmla="*/ 774699 w 892174"/>
                <a:gd name="connsiteY272" fmla="*/ 939801 h 1441451"/>
                <a:gd name="connsiteX273" fmla="*/ 784224 w 892174"/>
                <a:gd name="connsiteY273" fmla="*/ 936626 h 1441451"/>
                <a:gd name="connsiteX274" fmla="*/ 784224 w 892174"/>
                <a:gd name="connsiteY274" fmla="*/ 939801 h 1441451"/>
                <a:gd name="connsiteX275" fmla="*/ 787399 w 892174"/>
                <a:gd name="connsiteY275" fmla="*/ 946151 h 1441451"/>
                <a:gd name="connsiteX276" fmla="*/ 787399 w 892174"/>
                <a:gd name="connsiteY276" fmla="*/ 949326 h 1441451"/>
                <a:gd name="connsiteX277" fmla="*/ 790574 w 892174"/>
                <a:gd name="connsiteY277" fmla="*/ 949326 h 1441451"/>
                <a:gd name="connsiteX278" fmla="*/ 800099 w 892174"/>
                <a:gd name="connsiteY278" fmla="*/ 942976 h 1441451"/>
                <a:gd name="connsiteX279" fmla="*/ 806449 w 892174"/>
                <a:gd name="connsiteY279" fmla="*/ 942976 h 1441451"/>
                <a:gd name="connsiteX280" fmla="*/ 809624 w 892174"/>
                <a:gd name="connsiteY280" fmla="*/ 942976 h 1441451"/>
                <a:gd name="connsiteX281" fmla="*/ 812799 w 892174"/>
                <a:gd name="connsiteY281" fmla="*/ 942976 h 1441451"/>
                <a:gd name="connsiteX282" fmla="*/ 815974 w 892174"/>
                <a:gd name="connsiteY282" fmla="*/ 942976 h 1441451"/>
                <a:gd name="connsiteX283" fmla="*/ 822324 w 892174"/>
                <a:gd name="connsiteY283" fmla="*/ 942976 h 1441451"/>
                <a:gd name="connsiteX284" fmla="*/ 825499 w 892174"/>
                <a:gd name="connsiteY284" fmla="*/ 946151 h 1441451"/>
                <a:gd name="connsiteX285" fmla="*/ 828674 w 892174"/>
                <a:gd name="connsiteY285" fmla="*/ 946151 h 1441451"/>
                <a:gd name="connsiteX286" fmla="*/ 831849 w 892174"/>
                <a:gd name="connsiteY286" fmla="*/ 939801 h 1441451"/>
                <a:gd name="connsiteX287" fmla="*/ 831849 w 892174"/>
                <a:gd name="connsiteY287" fmla="*/ 936626 h 1441451"/>
                <a:gd name="connsiteX288" fmla="*/ 831849 w 892174"/>
                <a:gd name="connsiteY288" fmla="*/ 927101 h 1441451"/>
                <a:gd name="connsiteX289" fmla="*/ 838199 w 892174"/>
                <a:gd name="connsiteY289" fmla="*/ 917576 h 1441451"/>
                <a:gd name="connsiteX290" fmla="*/ 841374 w 892174"/>
                <a:gd name="connsiteY290" fmla="*/ 917576 h 1441451"/>
                <a:gd name="connsiteX291" fmla="*/ 847724 w 892174"/>
                <a:gd name="connsiteY291" fmla="*/ 914401 h 1441451"/>
                <a:gd name="connsiteX292" fmla="*/ 854074 w 892174"/>
                <a:gd name="connsiteY292" fmla="*/ 911226 h 1441451"/>
                <a:gd name="connsiteX293" fmla="*/ 857249 w 892174"/>
                <a:gd name="connsiteY293" fmla="*/ 914401 h 1441451"/>
                <a:gd name="connsiteX294" fmla="*/ 857249 w 892174"/>
                <a:gd name="connsiteY294" fmla="*/ 917576 h 1441451"/>
                <a:gd name="connsiteX295" fmla="*/ 860424 w 892174"/>
                <a:gd name="connsiteY295" fmla="*/ 917576 h 1441451"/>
                <a:gd name="connsiteX296" fmla="*/ 866774 w 892174"/>
                <a:gd name="connsiteY296" fmla="*/ 927101 h 1441451"/>
                <a:gd name="connsiteX297" fmla="*/ 873124 w 892174"/>
                <a:gd name="connsiteY297" fmla="*/ 936626 h 1441451"/>
                <a:gd name="connsiteX298" fmla="*/ 873124 w 892174"/>
                <a:gd name="connsiteY298" fmla="*/ 939801 h 1441451"/>
                <a:gd name="connsiteX299" fmla="*/ 869949 w 892174"/>
                <a:gd name="connsiteY299" fmla="*/ 939801 h 1441451"/>
                <a:gd name="connsiteX300" fmla="*/ 873124 w 892174"/>
                <a:gd name="connsiteY300" fmla="*/ 946151 h 1441451"/>
                <a:gd name="connsiteX301" fmla="*/ 879474 w 892174"/>
                <a:gd name="connsiteY301" fmla="*/ 955676 h 1441451"/>
                <a:gd name="connsiteX302" fmla="*/ 879474 w 892174"/>
                <a:gd name="connsiteY302" fmla="*/ 958851 h 1441451"/>
                <a:gd name="connsiteX303" fmla="*/ 882649 w 892174"/>
                <a:gd name="connsiteY303" fmla="*/ 962026 h 1441451"/>
                <a:gd name="connsiteX304" fmla="*/ 882649 w 892174"/>
                <a:gd name="connsiteY304" fmla="*/ 965201 h 1441451"/>
                <a:gd name="connsiteX305" fmla="*/ 885824 w 892174"/>
                <a:gd name="connsiteY305" fmla="*/ 965201 h 1441451"/>
                <a:gd name="connsiteX306" fmla="*/ 885824 w 892174"/>
                <a:gd name="connsiteY306" fmla="*/ 968376 h 1441451"/>
                <a:gd name="connsiteX307" fmla="*/ 888999 w 892174"/>
                <a:gd name="connsiteY307" fmla="*/ 968376 h 1441451"/>
                <a:gd name="connsiteX308" fmla="*/ 892174 w 892174"/>
                <a:gd name="connsiteY308" fmla="*/ 968376 h 1441451"/>
                <a:gd name="connsiteX309" fmla="*/ 892174 w 892174"/>
                <a:gd name="connsiteY309" fmla="*/ 974726 h 1441451"/>
                <a:gd name="connsiteX310" fmla="*/ 888999 w 892174"/>
                <a:gd name="connsiteY310" fmla="*/ 990601 h 1441451"/>
                <a:gd name="connsiteX311" fmla="*/ 888999 w 892174"/>
                <a:gd name="connsiteY311" fmla="*/ 996951 h 1441451"/>
                <a:gd name="connsiteX312" fmla="*/ 885824 w 892174"/>
                <a:gd name="connsiteY312" fmla="*/ 1009651 h 1441451"/>
                <a:gd name="connsiteX313" fmla="*/ 885824 w 892174"/>
                <a:gd name="connsiteY313" fmla="*/ 1025526 h 1441451"/>
                <a:gd name="connsiteX314" fmla="*/ 882649 w 892174"/>
                <a:gd name="connsiteY314" fmla="*/ 1041401 h 1441451"/>
                <a:gd name="connsiteX315" fmla="*/ 879474 w 892174"/>
                <a:gd name="connsiteY315" fmla="*/ 1060451 h 1441451"/>
                <a:gd name="connsiteX316" fmla="*/ 879474 w 892174"/>
                <a:gd name="connsiteY316" fmla="*/ 1063626 h 1441451"/>
                <a:gd name="connsiteX317" fmla="*/ 879474 w 892174"/>
                <a:gd name="connsiteY317" fmla="*/ 1076326 h 1441451"/>
                <a:gd name="connsiteX318" fmla="*/ 873124 w 892174"/>
                <a:gd name="connsiteY318" fmla="*/ 1130301 h 1441451"/>
                <a:gd name="connsiteX319" fmla="*/ 869949 w 892174"/>
                <a:gd name="connsiteY319" fmla="*/ 1139826 h 1441451"/>
                <a:gd name="connsiteX320" fmla="*/ 869949 w 892174"/>
                <a:gd name="connsiteY320" fmla="*/ 1143001 h 1441451"/>
                <a:gd name="connsiteX321" fmla="*/ 869949 w 892174"/>
                <a:gd name="connsiteY321" fmla="*/ 1146176 h 1441451"/>
                <a:gd name="connsiteX322" fmla="*/ 869949 w 892174"/>
                <a:gd name="connsiteY322" fmla="*/ 1149351 h 1441451"/>
                <a:gd name="connsiteX323" fmla="*/ 869950 w 892174"/>
                <a:gd name="connsiteY323" fmla="*/ 1149351 h 1441451"/>
                <a:gd name="connsiteX324" fmla="*/ 869950 w 892174"/>
                <a:gd name="connsiteY324" fmla="*/ 1152526 h 1441451"/>
                <a:gd name="connsiteX325" fmla="*/ 869950 w 892174"/>
                <a:gd name="connsiteY325" fmla="*/ 1158876 h 1441451"/>
                <a:gd name="connsiteX326" fmla="*/ 866775 w 892174"/>
                <a:gd name="connsiteY326" fmla="*/ 1177926 h 1441451"/>
                <a:gd name="connsiteX327" fmla="*/ 866775 w 892174"/>
                <a:gd name="connsiteY327" fmla="*/ 1181101 h 1441451"/>
                <a:gd name="connsiteX328" fmla="*/ 866775 w 892174"/>
                <a:gd name="connsiteY328" fmla="*/ 1184276 h 1441451"/>
                <a:gd name="connsiteX329" fmla="*/ 866775 w 892174"/>
                <a:gd name="connsiteY329" fmla="*/ 1190626 h 1441451"/>
                <a:gd name="connsiteX330" fmla="*/ 863600 w 892174"/>
                <a:gd name="connsiteY330" fmla="*/ 1203326 h 1441451"/>
                <a:gd name="connsiteX331" fmla="*/ 860425 w 892174"/>
                <a:gd name="connsiteY331" fmla="*/ 1216026 h 1441451"/>
                <a:gd name="connsiteX332" fmla="*/ 860425 w 892174"/>
                <a:gd name="connsiteY332" fmla="*/ 1222376 h 1441451"/>
                <a:gd name="connsiteX333" fmla="*/ 860425 w 892174"/>
                <a:gd name="connsiteY333" fmla="*/ 1228726 h 1441451"/>
                <a:gd name="connsiteX334" fmla="*/ 860425 w 892174"/>
                <a:gd name="connsiteY334" fmla="*/ 1231901 h 1441451"/>
                <a:gd name="connsiteX335" fmla="*/ 857250 w 892174"/>
                <a:gd name="connsiteY335" fmla="*/ 1244601 h 1441451"/>
                <a:gd name="connsiteX336" fmla="*/ 857250 w 892174"/>
                <a:gd name="connsiteY336" fmla="*/ 1263651 h 1441451"/>
                <a:gd name="connsiteX337" fmla="*/ 854075 w 892174"/>
                <a:gd name="connsiteY337" fmla="*/ 1285876 h 1441451"/>
                <a:gd name="connsiteX338" fmla="*/ 847725 w 892174"/>
                <a:gd name="connsiteY338" fmla="*/ 1323976 h 1441451"/>
                <a:gd name="connsiteX339" fmla="*/ 844550 w 892174"/>
                <a:gd name="connsiteY339" fmla="*/ 1362076 h 1441451"/>
                <a:gd name="connsiteX340" fmla="*/ 841375 w 892174"/>
                <a:gd name="connsiteY340" fmla="*/ 1377951 h 1441451"/>
                <a:gd name="connsiteX341" fmla="*/ 838200 w 892174"/>
                <a:gd name="connsiteY341" fmla="*/ 1397001 h 1441451"/>
                <a:gd name="connsiteX342" fmla="*/ 838200 w 892174"/>
                <a:gd name="connsiteY342" fmla="*/ 1412876 h 1441451"/>
                <a:gd name="connsiteX343" fmla="*/ 835025 w 892174"/>
                <a:gd name="connsiteY343" fmla="*/ 1435101 h 1441451"/>
                <a:gd name="connsiteX344" fmla="*/ 835025 w 892174"/>
                <a:gd name="connsiteY344" fmla="*/ 1438276 h 1441451"/>
                <a:gd name="connsiteX345" fmla="*/ 835025 w 892174"/>
                <a:gd name="connsiteY345" fmla="*/ 1441451 h 1441451"/>
                <a:gd name="connsiteX346" fmla="*/ 822325 w 892174"/>
                <a:gd name="connsiteY346" fmla="*/ 1438276 h 1441451"/>
                <a:gd name="connsiteX347" fmla="*/ 803275 w 892174"/>
                <a:gd name="connsiteY347" fmla="*/ 1435101 h 1441451"/>
                <a:gd name="connsiteX348" fmla="*/ 781050 w 892174"/>
                <a:gd name="connsiteY348" fmla="*/ 1435101 h 1441451"/>
                <a:gd name="connsiteX349" fmla="*/ 768350 w 892174"/>
                <a:gd name="connsiteY349" fmla="*/ 1431926 h 1441451"/>
                <a:gd name="connsiteX350" fmla="*/ 730250 w 892174"/>
                <a:gd name="connsiteY350" fmla="*/ 1425576 h 1441451"/>
                <a:gd name="connsiteX351" fmla="*/ 692150 w 892174"/>
                <a:gd name="connsiteY351" fmla="*/ 1422401 h 1441451"/>
                <a:gd name="connsiteX352" fmla="*/ 685800 w 892174"/>
                <a:gd name="connsiteY352" fmla="*/ 1422401 h 1441451"/>
                <a:gd name="connsiteX353" fmla="*/ 676275 w 892174"/>
                <a:gd name="connsiteY353" fmla="*/ 1419226 h 1441451"/>
                <a:gd name="connsiteX354" fmla="*/ 673100 w 892174"/>
                <a:gd name="connsiteY354" fmla="*/ 1419226 h 1441451"/>
                <a:gd name="connsiteX355" fmla="*/ 669925 w 892174"/>
                <a:gd name="connsiteY355" fmla="*/ 1419226 h 1441451"/>
                <a:gd name="connsiteX356" fmla="*/ 650875 w 892174"/>
                <a:gd name="connsiteY356" fmla="*/ 1416051 h 1441451"/>
                <a:gd name="connsiteX357" fmla="*/ 631825 w 892174"/>
                <a:gd name="connsiteY357" fmla="*/ 1412876 h 1441451"/>
                <a:gd name="connsiteX358" fmla="*/ 587375 w 892174"/>
                <a:gd name="connsiteY358" fmla="*/ 1406526 h 1441451"/>
                <a:gd name="connsiteX359" fmla="*/ 565150 w 892174"/>
                <a:gd name="connsiteY359" fmla="*/ 1403351 h 1441451"/>
                <a:gd name="connsiteX360" fmla="*/ 558800 w 892174"/>
                <a:gd name="connsiteY360" fmla="*/ 1403351 h 1441451"/>
                <a:gd name="connsiteX361" fmla="*/ 552450 w 892174"/>
                <a:gd name="connsiteY361" fmla="*/ 1403351 h 1441451"/>
                <a:gd name="connsiteX362" fmla="*/ 530225 w 892174"/>
                <a:gd name="connsiteY362" fmla="*/ 1400176 h 1441451"/>
                <a:gd name="connsiteX363" fmla="*/ 508000 w 892174"/>
                <a:gd name="connsiteY363" fmla="*/ 1397001 h 1441451"/>
                <a:gd name="connsiteX364" fmla="*/ 444500 w 892174"/>
                <a:gd name="connsiteY364" fmla="*/ 1387476 h 1441451"/>
                <a:gd name="connsiteX365" fmla="*/ 438150 w 892174"/>
                <a:gd name="connsiteY365" fmla="*/ 1387476 h 1441451"/>
                <a:gd name="connsiteX366" fmla="*/ 434975 w 892174"/>
                <a:gd name="connsiteY366" fmla="*/ 1387476 h 1441451"/>
                <a:gd name="connsiteX367" fmla="*/ 434975 w 892174"/>
                <a:gd name="connsiteY367" fmla="*/ 1384301 h 1441451"/>
                <a:gd name="connsiteX368" fmla="*/ 425450 w 892174"/>
                <a:gd name="connsiteY368" fmla="*/ 1384301 h 1441451"/>
                <a:gd name="connsiteX369" fmla="*/ 415925 w 892174"/>
                <a:gd name="connsiteY369" fmla="*/ 1381126 h 1441451"/>
                <a:gd name="connsiteX370" fmla="*/ 400050 w 892174"/>
                <a:gd name="connsiteY370" fmla="*/ 1377951 h 1441451"/>
                <a:gd name="connsiteX371" fmla="*/ 381000 w 892174"/>
                <a:gd name="connsiteY371" fmla="*/ 1377951 h 1441451"/>
                <a:gd name="connsiteX372" fmla="*/ 368300 w 892174"/>
                <a:gd name="connsiteY372" fmla="*/ 1374776 h 1441451"/>
                <a:gd name="connsiteX373" fmla="*/ 355600 w 892174"/>
                <a:gd name="connsiteY373" fmla="*/ 1371601 h 1441451"/>
                <a:gd name="connsiteX374" fmla="*/ 352425 w 892174"/>
                <a:gd name="connsiteY374" fmla="*/ 1371601 h 1441451"/>
                <a:gd name="connsiteX375" fmla="*/ 349250 w 892174"/>
                <a:gd name="connsiteY375" fmla="*/ 1371601 h 1441451"/>
                <a:gd name="connsiteX376" fmla="*/ 346075 w 892174"/>
                <a:gd name="connsiteY376" fmla="*/ 1371601 h 1441451"/>
                <a:gd name="connsiteX377" fmla="*/ 336550 w 892174"/>
                <a:gd name="connsiteY377" fmla="*/ 1368426 h 1441451"/>
                <a:gd name="connsiteX378" fmla="*/ 320675 w 892174"/>
                <a:gd name="connsiteY378" fmla="*/ 1365251 h 1441451"/>
                <a:gd name="connsiteX379" fmla="*/ 314325 w 892174"/>
                <a:gd name="connsiteY379" fmla="*/ 1365251 h 1441451"/>
                <a:gd name="connsiteX380" fmla="*/ 311150 w 892174"/>
                <a:gd name="connsiteY380" fmla="*/ 1365251 h 1441451"/>
                <a:gd name="connsiteX381" fmla="*/ 292100 w 892174"/>
                <a:gd name="connsiteY381" fmla="*/ 1362076 h 1441451"/>
                <a:gd name="connsiteX382" fmla="*/ 282575 w 892174"/>
                <a:gd name="connsiteY382" fmla="*/ 1358901 h 1441451"/>
                <a:gd name="connsiteX383" fmla="*/ 276225 w 892174"/>
                <a:gd name="connsiteY383" fmla="*/ 1358901 h 1441451"/>
                <a:gd name="connsiteX384" fmla="*/ 273050 w 892174"/>
                <a:gd name="connsiteY384" fmla="*/ 1358901 h 1441451"/>
                <a:gd name="connsiteX385" fmla="*/ 266700 w 892174"/>
                <a:gd name="connsiteY385" fmla="*/ 1358901 h 1441451"/>
                <a:gd name="connsiteX386" fmla="*/ 263525 w 892174"/>
                <a:gd name="connsiteY386" fmla="*/ 1355726 h 1441451"/>
                <a:gd name="connsiteX387" fmla="*/ 260350 w 892174"/>
                <a:gd name="connsiteY387" fmla="*/ 1355726 h 1441451"/>
                <a:gd name="connsiteX388" fmla="*/ 238125 w 892174"/>
                <a:gd name="connsiteY388" fmla="*/ 1352551 h 1441451"/>
                <a:gd name="connsiteX389" fmla="*/ 231775 w 892174"/>
                <a:gd name="connsiteY389" fmla="*/ 1352551 h 1441451"/>
                <a:gd name="connsiteX390" fmla="*/ 187325 w 892174"/>
                <a:gd name="connsiteY390" fmla="*/ 1343026 h 1441451"/>
                <a:gd name="connsiteX391" fmla="*/ 158750 w 892174"/>
                <a:gd name="connsiteY391" fmla="*/ 1339851 h 1441451"/>
                <a:gd name="connsiteX392" fmla="*/ 155575 w 892174"/>
                <a:gd name="connsiteY392" fmla="*/ 1336676 h 1441451"/>
                <a:gd name="connsiteX393" fmla="*/ 152400 w 892174"/>
                <a:gd name="connsiteY393" fmla="*/ 1336676 h 1441451"/>
                <a:gd name="connsiteX394" fmla="*/ 142875 w 892174"/>
                <a:gd name="connsiteY394" fmla="*/ 1336676 h 1441451"/>
                <a:gd name="connsiteX395" fmla="*/ 114300 w 892174"/>
                <a:gd name="connsiteY395" fmla="*/ 1330326 h 1441451"/>
                <a:gd name="connsiteX396" fmla="*/ 92075 w 892174"/>
                <a:gd name="connsiteY396" fmla="*/ 1327151 h 1441451"/>
                <a:gd name="connsiteX397" fmla="*/ 88900 w 892174"/>
                <a:gd name="connsiteY397" fmla="*/ 1327151 h 1441451"/>
                <a:gd name="connsiteX398" fmla="*/ 79375 w 892174"/>
                <a:gd name="connsiteY398" fmla="*/ 1323976 h 1441451"/>
                <a:gd name="connsiteX399" fmla="*/ 73025 w 892174"/>
                <a:gd name="connsiteY399" fmla="*/ 1323976 h 1441451"/>
                <a:gd name="connsiteX400" fmla="*/ 34925 w 892174"/>
                <a:gd name="connsiteY400" fmla="*/ 1314451 h 1441451"/>
                <a:gd name="connsiteX401" fmla="*/ 12700 w 892174"/>
                <a:gd name="connsiteY401" fmla="*/ 1311276 h 1441451"/>
                <a:gd name="connsiteX402" fmla="*/ 0 w 892174"/>
                <a:gd name="connsiteY402" fmla="*/ 1308101 h 1441451"/>
                <a:gd name="connsiteX403" fmla="*/ 6350 w 892174"/>
                <a:gd name="connsiteY403" fmla="*/ 1276351 h 1441451"/>
                <a:gd name="connsiteX404" fmla="*/ 15875 w 892174"/>
                <a:gd name="connsiteY404" fmla="*/ 1222376 h 1441451"/>
                <a:gd name="connsiteX405" fmla="*/ 25400 w 892174"/>
                <a:gd name="connsiteY405" fmla="*/ 1181101 h 1441451"/>
                <a:gd name="connsiteX406" fmla="*/ 25400 w 892174"/>
                <a:gd name="connsiteY406" fmla="*/ 1174751 h 1441451"/>
                <a:gd name="connsiteX407" fmla="*/ 34925 w 892174"/>
                <a:gd name="connsiteY407" fmla="*/ 1120776 h 1441451"/>
                <a:gd name="connsiteX408" fmla="*/ 38100 w 892174"/>
                <a:gd name="connsiteY408" fmla="*/ 1111251 h 1441451"/>
                <a:gd name="connsiteX409" fmla="*/ 41275 w 892174"/>
                <a:gd name="connsiteY409" fmla="*/ 1098551 h 1441451"/>
                <a:gd name="connsiteX410" fmla="*/ 41275 w 892174"/>
                <a:gd name="connsiteY410" fmla="*/ 1092201 h 1441451"/>
                <a:gd name="connsiteX411" fmla="*/ 44450 w 892174"/>
                <a:gd name="connsiteY411" fmla="*/ 1076326 h 1441451"/>
                <a:gd name="connsiteX412" fmla="*/ 44450 w 892174"/>
                <a:gd name="connsiteY412" fmla="*/ 1073151 h 1441451"/>
                <a:gd name="connsiteX413" fmla="*/ 44450 w 892174"/>
                <a:gd name="connsiteY413" fmla="*/ 1069976 h 1441451"/>
                <a:gd name="connsiteX414" fmla="*/ 50800 w 892174"/>
                <a:gd name="connsiteY414" fmla="*/ 1047751 h 1441451"/>
                <a:gd name="connsiteX415" fmla="*/ 53975 w 892174"/>
                <a:gd name="connsiteY415" fmla="*/ 1028701 h 1441451"/>
                <a:gd name="connsiteX416" fmla="*/ 53975 w 892174"/>
                <a:gd name="connsiteY416" fmla="*/ 1022351 h 1441451"/>
                <a:gd name="connsiteX417" fmla="*/ 57150 w 892174"/>
                <a:gd name="connsiteY417" fmla="*/ 1012826 h 1441451"/>
                <a:gd name="connsiteX418" fmla="*/ 60325 w 892174"/>
                <a:gd name="connsiteY418" fmla="*/ 996951 h 1441451"/>
                <a:gd name="connsiteX419" fmla="*/ 60325 w 892174"/>
                <a:gd name="connsiteY419" fmla="*/ 993776 h 1441451"/>
                <a:gd name="connsiteX420" fmla="*/ 60325 w 892174"/>
                <a:gd name="connsiteY420" fmla="*/ 990601 h 1441451"/>
                <a:gd name="connsiteX421" fmla="*/ 60325 w 892174"/>
                <a:gd name="connsiteY421" fmla="*/ 987426 h 1441451"/>
                <a:gd name="connsiteX422" fmla="*/ 63500 w 892174"/>
                <a:gd name="connsiteY422" fmla="*/ 971551 h 1441451"/>
                <a:gd name="connsiteX423" fmla="*/ 63500 w 892174"/>
                <a:gd name="connsiteY423" fmla="*/ 965201 h 1441451"/>
                <a:gd name="connsiteX424" fmla="*/ 66675 w 892174"/>
                <a:gd name="connsiteY424" fmla="*/ 958851 h 1441451"/>
                <a:gd name="connsiteX425" fmla="*/ 73025 w 892174"/>
                <a:gd name="connsiteY425" fmla="*/ 955676 h 1441451"/>
                <a:gd name="connsiteX426" fmla="*/ 73026 w 892174"/>
                <a:gd name="connsiteY426" fmla="*/ 955676 h 1441451"/>
                <a:gd name="connsiteX427" fmla="*/ 73449 w 892174"/>
                <a:gd name="connsiteY427" fmla="*/ 954830 h 1441451"/>
                <a:gd name="connsiteX428" fmla="*/ 73449 w 892174"/>
                <a:gd name="connsiteY428" fmla="*/ 953656 h 1441451"/>
                <a:gd name="connsiteX429" fmla="*/ 74036 w 892174"/>
                <a:gd name="connsiteY429" fmla="*/ 953656 h 1441451"/>
                <a:gd name="connsiteX430" fmla="*/ 76201 w 892174"/>
                <a:gd name="connsiteY430" fmla="*/ 949326 h 1441451"/>
                <a:gd name="connsiteX431" fmla="*/ 82551 w 892174"/>
                <a:gd name="connsiteY431" fmla="*/ 936626 h 1441451"/>
                <a:gd name="connsiteX432" fmla="*/ 85726 w 892174"/>
                <a:gd name="connsiteY432" fmla="*/ 930276 h 1441451"/>
                <a:gd name="connsiteX433" fmla="*/ 85726 w 892174"/>
                <a:gd name="connsiteY433" fmla="*/ 927101 h 1441451"/>
                <a:gd name="connsiteX434" fmla="*/ 85726 w 892174"/>
                <a:gd name="connsiteY434" fmla="*/ 917576 h 1441451"/>
                <a:gd name="connsiteX435" fmla="*/ 95251 w 892174"/>
                <a:gd name="connsiteY435" fmla="*/ 908051 h 1441451"/>
                <a:gd name="connsiteX436" fmla="*/ 95250 w 892174"/>
                <a:gd name="connsiteY436" fmla="*/ 908051 h 1441451"/>
                <a:gd name="connsiteX437" fmla="*/ 95250 w 892174"/>
                <a:gd name="connsiteY437" fmla="*/ 904876 h 1441451"/>
                <a:gd name="connsiteX438" fmla="*/ 95250 w 892174"/>
                <a:gd name="connsiteY438" fmla="*/ 901701 h 1441451"/>
                <a:gd name="connsiteX439" fmla="*/ 85725 w 892174"/>
                <a:gd name="connsiteY439" fmla="*/ 889001 h 1441451"/>
                <a:gd name="connsiteX440" fmla="*/ 85725 w 892174"/>
                <a:gd name="connsiteY440" fmla="*/ 885826 h 1441451"/>
                <a:gd name="connsiteX441" fmla="*/ 66675 w 892174"/>
                <a:gd name="connsiteY441" fmla="*/ 879476 h 1441451"/>
                <a:gd name="connsiteX442" fmla="*/ 66675 w 892174"/>
                <a:gd name="connsiteY442" fmla="*/ 882651 h 1441451"/>
                <a:gd name="connsiteX443" fmla="*/ 63500 w 892174"/>
                <a:gd name="connsiteY443" fmla="*/ 882651 h 1441451"/>
                <a:gd name="connsiteX444" fmla="*/ 63500 w 892174"/>
                <a:gd name="connsiteY444" fmla="*/ 879476 h 1441451"/>
                <a:gd name="connsiteX445" fmla="*/ 60325 w 892174"/>
                <a:gd name="connsiteY445" fmla="*/ 879476 h 1441451"/>
                <a:gd name="connsiteX446" fmla="*/ 57150 w 892174"/>
                <a:gd name="connsiteY446" fmla="*/ 876301 h 1441451"/>
                <a:gd name="connsiteX447" fmla="*/ 57150 w 892174"/>
                <a:gd name="connsiteY447" fmla="*/ 873126 h 1441451"/>
                <a:gd name="connsiteX448" fmla="*/ 53975 w 892174"/>
                <a:gd name="connsiteY448" fmla="*/ 873126 h 1441451"/>
                <a:gd name="connsiteX449" fmla="*/ 53975 w 892174"/>
                <a:gd name="connsiteY449" fmla="*/ 869951 h 1441451"/>
                <a:gd name="connsiteX450" fmla="*/ 57150 w 892174"/>
                <a:gd name="connsiteY450" fmla="*/ 869951 h 1441451"/>
                <a:gd name="connsiteX451" fmla="*/ 60325 w 892174"/>
                <a:gd name="connsiteY451" fmla="*/ 869951 h 1441451"/>
                <a:gd name="connsiteX452" fmla="*/ 60325 w 892174"/>
                <a:gd name="connsiteY452" fmla="*/ 866776 h 1441451"/>
                <a:gd name="connsiteX453" fmla="*/ 60325 w 892174"/>
                <a:gd name="connsiteY453" fmla="*/ 863601 h 1441451"/>
                <a:gd name="connsiteX454" fmla="*/ 60325 w 892174"/>
                <a:gd name="connsiteY454" fmla="*/ 850901 h 1441451"/>
                <a:gd name="connsiteX455" fmla="*/ 63500 w 892174"/>
                <a:gd name="connsiteY455" fmla="*/ 838201 h 1441451"/>
                <a:gd name="connsiteX456" fmla="*/ 63500 w 892174"/>
                <a:gd name="connsiteY456" fmla="*/ 835026 h 1441451"/>
                <a:gd name="connsiteX457" fmla="*/ 66675 w 892174"/>
                <a:gd name="connsiteY457" fmla="*/ 831851 h 1441451"/>
                <a:gd name="connsiteX458" fmla="*/ 69850 w 892174"/>
                <a:gd name="connsiteY458" fmla="*/ 828676 h 1441451"/>
                <a:gd name="connsiteX459" fmla="*/ 73025 w 892174"/>
                <a:gd name="connsiteY459" fmla="*/ 828676 h 1441451"/>
                <a:gd name="connsiteX460" fmla="*/ 76200 w 892174"/>
                <a:gd name="connsiteY460" fmla="*/ 828676 h 1441451"/>
                <a:gd name="connsiteX461" fmla="*/ 79375 w 892174"/>
                <a:gd name="connsiteY461" fmla="*/ 819151 h 1441451"/>
                <a:gd name="connsiteX462" fmla="*/ 79375 w 892174"/>
                <a:gd name="connsiteY462" fmla="*/ 815976 h 1441451"/>
                <a:gd name="connsiteX463" fmla="*/ 85725 w 892174"/>
                <a:gd name="connsiteY463" fmla="*/ 806451 h 1441451"/>
                <a:gd name="connsiteX464" fmla="*/ 92075 w 892174"/>
                <a:gd name="connsiteY464" fmla="*/ 796926 h 1441451"/>
                <a:gd name="connsiteX465" fmla="*/ 114300 w 892174"/>
                <a:gd name="connsiteY465" fmla="*/ 784226 h 1441451"/>
                <a:gd name="connsiteX466" fmla="*/ 117475 w 892174"/>
                <a:gd name="connsiteY466" fmla="*/ 777876 h 1441451"/>
                <a:gd name="connsiteX467" fmla="*/ 123825 w 892174"/>
                <a:gd name="connsiteY467" fmla="*/ 771526 h 1441451"/>
                <a:gd name="connsiteX468" fmla="*/ 127000 w 892174"/>
                <a:gd name="connsiteY468" fmla="*/ 768351 h 1441451"/>
                <a:gd name="connsiteX469" fmla="*/ 130175 w 892174"/>
                <a:gd name="connsiteY469" fmla="*/ 762001 h 1441451"/>
                <a:gd name="connsiteX470" fmla="*/ 130175 w 892174"/>
                <a:gd name="connsiteY470" fmla="*/ 755651 h 1441451"/>
                <a:gd name="connsiteX471" fmla="*/ 133350 w 892174"/>
                <a:gd name="connsiteY471" fmla="*/ 742951 h 1441451"/>
                <a:gd name="connsiteX472" fmla="*/ 136525 w 892174"/>
                <a:gd name="connsiteY472" fmla="*/ 739776 h 1441451"/>
                <a:gd name="connsiteX473" fmla="*/ 139700 w 892174"/>
                <a:gd name="connsiteY473" fmla="*/ 739776 h 1441451"/>
                <a:gd name="connsiteX474" fmla="*/ 142875 w 892174"/>
                <a:gd name="connsiteY474" fmla="*/ 736601 h 1441451"/>
                <a:gd name="connsiteX475" fmla="*/ 142875 w 892174"/>
                <a:gd name="connsiteY475" fmla="*/ 733426 h 1441451"/>
                <a:gd name="connsiteX476" fmla="*/ 142875 w 892174"/>
                <a:gd name="connsiteY476" fmla="*/ 730251 h 1441451"/>
                <a:gd name="connsiteX477" fmla="*/ 146050 w 892174"/>
                <a:gd name="connsiteY477" fmla="*/ 730251 h 1441451"/>
                <a:gd name="connsiteX478" fmla="*/ 152400 w 892174"/>
                <a:gd name="connsiteY478" fmla="*/ 727076 h 1441451"/>
                <a:gd name="connsiteX479" fmla="*/ 152400 w 892174"/>
                <a:gd name="connsiteY479" fmla="*/ 723901 h 1441451"/>
                <a:gd name="connsiteX480" fmla="*/ 155575 w 892174"/>
                <a:gd name="connsiteY480" fmla="*/ 717551 h 1441451"/>
                <a:gd name="connsiteX481" fmla="*/ 155575 w 892174"/>
                <a:gd name="connsiteY481" fmla="*/ 711201 h 1441451"/>
                <a:gd name="connsiteX482" fmla="*/ 158750 w 892174"/>
                <a:gd name="connsiteY482" fmla="*/ 708026 h 1441451"/>
                <a:gd name="connsiteX483" fmla="*/ 158750 w 892174"/>
                <a:gd name="connsiteY483" fmla="*/ 704851 h 1441451"/>
                <a:gd name="connsiteX484" fmla="*/ 161925 w 892174"/>
                <a:gd name="connsiteY484" fmla="*/ 701676 h 1441451"/>
                <a:gd name="connsiteX485" fmla="*/ 165101 w 892174"/>
                <a:gd name="connsiteY485" fmla="*/ 703264 h 1441451"/>
                <a:gd name="connsiteX486" fmla="*/ 165101 w 892174"/>
                <a:gd name="connsiteY486" fmla="*/ 703007 h 1441451"/>
                <a:gd name="connsiteX487" fmla="*/ 165918 w 892174"/>
                <a:gd name="connsiteY487" fmla="*/ 703007 h 1441451"/>
                <a:gd name="connsiteX488" fmla="*/ 161925 w 892174"/>
                <a:gd name="connsiteY488" fmla="*/ 701676 h 1441451"/>
                <a:gd name="connsiteX489" fmla="*/ 165100 w 892174"/>
                <a:gd name="connsiteY489" fmla="*/ 701676 h 1441451"/>
                <a:gd name="connsiteX490" fmla="*/ 165100 w 892174"/>
                <a:gd name="connsiteY490" fmla="*/ 698501 h 1441451"/>
                <a:gd name="connsiteX491" fmla="*/ 165100 w 892174"/>
                <a:gd name="connsiteY491" fmla="*/ 692151 h 1441451"/>
                <a:gd name="connsiteX492" fmla="*/ 180975 w 892174"/>
                <a:gd name="connsiteY492" fmla="*/ 673101 h 1441451"/>
                <a:gd name="connsiteX493" fmla="*/ 193675 w 892174"/>
                <a:gd name="connsiteY493" fmla="*/ 654051 h 1441451"/>
                <a:gd name="connsiteX494" fmla="*/ 200025 w 892174"/>
                <a:gd name="connsiteY494" fmla="*/ 650876 h 1441451"/>
                <a:gd name="connsiteX495" fmla="*/ 200025 w 892174"/>
                <a:gd name="connsiteY495" fmla="*/ 647701 h 1441451"/>
                <a:gd name="connsiteX496" fmla="*/ 203200 w 892174"/>
                <a:gd name="connsiteY496" fmla="*/ 647701 h 1441451"/>
                <a:gd name="connsiteX497" fmla="*/ 203200 w 892174"/>
                <a:gd name="connsiteY497" fmla="*/ 644526 h 1441451"/>
                <a:gd name="connsiteX498" fmla="*/ 203200 w 892174"/>
                <a:gd name="connsiteY498" fmla="*/ 641351 h 1441451"/>
                <a:gd name="connsiteX499" fmla="*/ 203200 w 892174"/>
                <a:gd name="connsiteY499" fmla="*/ 635001 h 1441451"/>
                <a:gd name="connsiteX500" fmla="*/ 200025 w 892174"/>
                <a:gd name="connsiteY500" fmla="*/ 631826 h 1441451"/>
                <a:gd name="connsiteX501" fmla="*/ 200025 w 892174"/>
                <a:gd name="connsiteY501" fmla="*/ 615951 h 1441451"/>
                <a:gd name="connsiteX502" fmla="*/ 196850 w 892174"/>
                <a:gd name="connsiteY502" fmla="*/ 615951 h 1441451"/>
                <a:gd name="connsiteX503" fmla="*/ 193675 w 892174"/>
                <a:gd name="connsiteY503" fmla="*/ 609601 h 1441451"/>
                <a:gd name="connsiteX504" fmla="*/ 177800 w 892174"/>
                <a:gd name="connsiteY504" fmla="*/ 596901 h 1441451"/>
                <a:gd name="connsiteX505" fmla="*/ 174625 w 892174"/>
                <a:gd name="connsiteY505" fmla="*/ 596901 h 1441451"/>
                <a:gd name="connsiteX506" fmla="*/ 171450 w 892174"/>
                <a:gd name="connsiteY506" fmla="*/ 596901 h 1441451"/>
                <a:gd name="connsiteX507" fmla="*/ 168275 w 892174"/>
                <a:gd name="connsiteY507" fmla="*/ 596901 h 1441451"/>
                <a:gd name="connsiteX508" fmla="*/ 168275 w 892174"/>
                <a:gd name="connsiteY508" fmla="*/ 590551 h 1441451"/>
                <a:gd name="connsiteX509" fmla="*/ 171450 w 892174"/>
                <a:gd name="connsiteY509" fmla="*/ 590551 h 1441451"/>
                <a:gd name="connsiteX510" fmla="*/ 171450 w 892174"/>
                <a:gd name="connsiteY510" fmla="*/ 590550 h 1441451"/>
                <a:gd name="connsiteX511" fmla="*/ 168275 w 892174"/>
                <a:gd name="connsiteY511" fmla="*/ 590550 h 1441451"/>
                <a:gd name="connsiteX512" fmla="*/ 165100 w 892174"/>
                <a:gd name="connsiteY512" fmla="*/ 587375 h 1441451"/>
                <a:gd name="connsiteX513" fmla="*/ 165100 w 892174"/>
                <a:gd name="connsiteY513" fmla="*/ 584200 h 1441451"/>
                <a:gd name="connsiteX514" fmla="*/ 161925 w 892174"/>
                <a:gd name="connsiteY514" fmla="*/ 581025 h 1441451"/>
                <a:gd name="connsiteX515" fmla="*/ 161925 w 892174"/>
                <a:gd name="connsiteY515" fmla="*/ 577850 h 1441451"/>
                <a:gd name="connsiteX516" fmla="*/ 158750 w 892174"/>
                <a:gd name="connsiteY516" fmla="*/ 571500 h 1441451"/>
                <a:gd name="connsiteX517" fmla="*/ 158750 w 892174"/>
                <a:gd name="connsiteY517" fmla="*/ 561975 h 1441451"/>
                <a:gd name="connsiteX518" fmla="*/ 155575 w 892174"/>
                <a:gd name="connsiteY518" fmla="*/ 561975 h 1441451"/>
                <a:gd name="connsiteX519" fmla="*/ 155575 w 892174"/>
                <a:gd name="connsiteY519" fmla="*/ 558800 h 1441451"/>
                <a:gd name="connsiteX520" fmla="*/ 155575 w 892174"/>
                <a:gd name="connsiteY520" fmla="*/ 549275 h 1441451"/>
                <a:gd name="connsiteX521" fmla="*/ 155575 w 892174"/>
                <a:gd name="connsiteY521" fmla="*/ 546100 h 1441451"/>
                <a:gd name="connsiteX522" fmla="*/ 152400 w 892174"/>
                <a:gd name="connsiteY522" fmla="*/ 546100 h 1441451"/>
                <a:gd name="connsiteX523" fmla="*/ 155575 w 892174"/>
                <a:gd name="connsiteY523" fmla="*/ 539750 h 1441451"/>
                <a:gd name="connsiteX524" fmla="*/ 161925 w 892174"/>
                <a:gd name="connsiteY524" fmla="*/ 530225 h 1441451"/>
                <a:gd name="connsiteX525" fmla="*/ 161925 w 892174"/>
                <a:gd name="connsiteY525" fmla="*/ 520700 h 1441451"/>
                <a:gd name="connsiteX526" fmla="*/ 158750 w 892174"/>
                <a:gd name="connsiteY526" fmla="*/ 514350 h 1441451"/>
                <a:gd name="connsiteX527" fmla="*/ 158750 w 892174"/>
                <a:gd name="connsiteY527" fmla="*/ 511175 h 1441451"/>
                <a:gd name="connsiteX528" fmla="*/ 158750 w 892174"/>
                <a:gd name="connsiteY528" fmla="*/ 508000 h 1441451"/>
                <a:gd name="connsiteX529" fmla="*/ 155575 w 892174"/>
                <a:gd name="connsiteY529" fmla="*/ 498475 h 1441451"/>
                <a:gd name="connsiteX530" fmla="*/ 152400 w 892174"/>
                <a:gd name="connsiteY530" fmla="*/ 492125 h 1441451"/>
                <a:gd name="connsiteX531" fmla="*/ 152400 w 892174"/>
                <a:gd name="connsiteY531" fmla="*/ 485775 h 1441451"/>
                <a:gd name="connsiteX532" fmla="*/ 152400 w 892174"/>
                <a:gd name="connsiteY532" fmla="*/ 482600 h 1441451"/>
                <a:gd name="connsiteX533" fmla="*/ 155575 w 892174"/>
                <a:gd name="connsiteY533" fmla="*/ 479425 h 1441451"/>
                <a:gd name="connsiteX534" fmla="*/ 155575 w 892174"/>
                <a:gd name="connsiteY534" fmla="*/ 476250 h 1441451"/>
                <a:gd name="connsiteX535" fmla="*/ 158750 w 892174"/>
                <a:gd name="connsiteY535" fmla="*/ 463550 h 1441451"/>
                <a:gd name="connsiteX536" fmla="*/ 158750 w 892174"/>
                <a:gd name="connsiteY536" fmla="*/ 457200 h 1441451"/>
                <a:gd name="connsiteX537" fmla="*/ 158750 w 892174"/>
                <a:gd name="connsiteY537" fmla="*/ 454025 h 1441451"/>
                <a:gd name="connsiteX538" fmla="*/ 161925 w 892174"/>
                <a:gd name="connsiteY538" fmla="*/ 441325 h 1441451"/>
                <a:gd name="connsiteX539" fmla="*/ 168275 w 892174"/>
                <a:gd name="connsiteY539" fmla="*/ 403225 h 1441451"/>
                <a:gd name="connsiteX540" fmla="*/ 171450 w 892174"/>
                <a:gd name="connsiteY540" fmla="*/ 393700 h 1441451"/>
                <a:gd name="connsiteX541" fmla="*/ 171450 w 892174"/>
                <a:gd name="connsiteY541" fmla="*/ 390525 h 1441451"/>
                <a:gd name="connsiteX542" fmla="*/ 174625 w 892174"/>
                <a:gd name="connsiteY542" fmla="*/ 381000 h 1441451"/>
                <a:gd name="connsiteX543" fmla="*/ 177800 w 892174"/>
                <a:gd name="connsiteY543" fmla="*/ 352425 h 1441451"/>
                <a:gd name="connsiteX544" fmla="*/ 180975 w 892174"/>
                <a:gd name="connsiteY544" fmla="*/ 346075 h 1441451"/>
                <a:gd name="connsiteX545" fmla="*/ 180975 w 892174"/>
                <a:gd name="connsiteY545" fmla="*/ 339725 h 1441451"/>
                <a:gd name="connsiteX546" fmla="*/ 184150 w 892174"/>
                <a:gd name="connsiteY546" fmla="*/ 320675 h 1441451"/>
                <a:gd name="connsiteX547" fmla="*/ 187325 w 892174"/>
                <a:gd name="connsiteY547" fmla="*/ 311150 h 1441451"/>
                <a:gd name="connsiteX548" fmla="*/ 187325 w 892174"/>
                <a:gd name="connsiteY548" fmla="*/ 304800 h 1441451"/>
                <a:gd name="connsiteX549" fmla="*/ 187325 w 892174"/>
                <a:gd name="connsiteY549" fmla="*/ 301625 h 1441451"/>
                <a:gd name="connsiteX550" fmla="*/ 190500 w 892174"/>
                <a:gd name="connsiteY550" fmla="*/ 301625 h 1441451"/>
                <a:gd name="connsiteX551" fmla="*/ 193675 w 892174"/>
                <a:gd name="connsiteY551" fmla="*/ 279400 h 1441451"/>
                <a:gd name="connsiteX552" fmla="*/ 193675 w 892174"/>
                <a:gd name="connsiteY552" fmla="*/ 276225 h 1441451"/>
                <a:gd name="connsiteX553" fmla="*/ 196850 w 892174"/>
                <a:gd name="connsiteY553" fmla="*/ 263525 h 1441451"/>
                <a:gd name="connsiteX554" fmla="*/ 200025 w 892174"/>
                <a:gd name="connsiteY554" fmla="*/ 238125 h 1441451"/>
                <a:gd name="connsiteX555" fmla="*/ 203200 w 892174"/>
                <a:gd name="connsiteY555" fmla="*/ 225425 h 1441451"/>
                <a:gd name="connsiteX556" fmla="*/ 206375 w 892174"/>
                <a:gd name="connsiteY556" fmla="*/ 209550 h 1441451"/>
                <a:gd name="connsiteX557" fmla="*/ 206375 w 892174"/>
                <a:gd name="connsiteY557" fmla="*/ 203200 h 1441451"/>
                <a:gd name="connsiteX558" fmla="*/ 209550 w 892174"/>
                <a:gd name="connsiteY558" fmla="*/ 190500 h 1441451"/>
                <a:gd name="connsiteX559" fmla="*/ 209550 w 892174"/>
                <a:gd name="connsiteY559" fmla="*/ 187325 h 1441451"/>
                <a:gd name="connsiteX560" fmla="*/ 212725 w 892174"/>
                <a:gd name="connsiteY560" fmla="*/ 174625 h 1441451"/>
                <a:gd name="connsiteX561" fmla="*/ 212725 w 892174"/>
                <a:gd name="connsiteY561" fmla="*/ 171450 h 1441451"/>
                <a:gd name="connsiteX562" fmla="*/ 215900 w 892174"/>
                <a:gd name="connsiteY562" fmla="*/ 161925 h 1441451"/>
                <a:gd name="connsiteX563" fmla="*/ 215900 w 892174"/>
                <a:gd name="connsiteY563" fmla="*/ 158750 h 1441451"/>
                <a:gd name="connsiteX564" fmla="*/ 219075 w 892174"/>
                <a:gd name="connsiteY564" fmla="*/ 149225 h 1441451"/>
                <a:gd name="connsiteX565" fmla="*/ 225425 w 892174"/>
                <a:gd name="connsiteY565" fmla="*/ 104775 h 1441451"/>
                <a:gd name="connsiteX566" fmla="*/ 228600 w 892174"/>
                <a:gd name="connsiteY566" fmla="*/ 101600 h 1441451"/>
                <a:gd name="connsiteX567" fmla="*/ 228600 w 892174"/>
                <a:gd name="connsiteY567" fmla="*/ 92075 h 1441451"/>
                <a:gd name="connsiteX568" fmla="*/ 231775 w 892174"/>
                <a:gd name="connsiteY568" fmla="*/ 76200 h 1441451"/>
                <a:gd name="connsiteX569" fmla="*/ 238125 w 892174"/>
                <a:gd name="connsiteY569" fmla="*/ 44450 h 1441451"/>
                <a:gd name="connsiteX570" fmla="*/ 241300 w 892174"/>
                <a:gd name="connsiteY570" fmla="*/ 31750 h 1441451"/>
                <a:gd name="connsiteX571" fmla="*/ 241300 w 892174"/>
                <a:gd name="connsiteY571" fmla="*/ 25400 h 1441451"/>
                <a:gd name="connsiteX572" fmla="*/ 241300 w 892174"/>
                <a:gd name="connsiteY572" fmla="*/ 22225 h 1441451"/>
                <a:gd name="connsiteX573" fmla="*/ 244475 w 892174"/>
                <a:gd name="connsiteY573" fmla="*/ 12700 h 1441451"/>
                <a:gd name="connsiteX574" fmla="*/ 247650 w 892174"/>
                <a:gd name="connsiteY574" fmla="*/ 3175 h 1441451"/>
                <a:gd name="connsiteX575" fmla="*/ 247650 w 892174"/>
                <a:gd name="connsiteY575" fmla="*/ 0 h 1441451"/>
                <a:gd name="connsiteX0" fmla="*/ 177800 w 892174"/>
                <a:gd name="connsiteY0" fmla="*/ 584200 h 1441451"/>
                <a:gd name="connsiteX1" fmla="*/ 174625 w 892174"/>
                <a:gd name="connsiteY1" fmla="*/ 587375 h 1441451"/>
                <a:gd name="connsiteX2" fmla="*/ 171450 w 892174"/>
                <a:gd name="connsiteY2" fmla="*/ 587375 h 1441451"/>
                <a:gd name="connsiteX3" fmla="*/ 171450 w 892174"/>
                <a:gd name="connsiteY3" fmla="*/ 587376 h 1441451"/>
                <a:gd name="connsiteX4" fmla="*/ 174625 w 892174"/>
                <a:gd name="connsiteY4" fmla="*/ 587376 h 1441451"/>
                <a:gd name="connsiteX5" fmla="*/ 177800 w 892174"/>
                <a:gd name="connsiteY5" fmla="*/ 587376 h 1441451"/>
                <a:gd name="connsiteX6" fmla="*/ 177800 w 892174"/>
                <a:gd name="connsiteY6" fmla="*/ 584201 h 1441451"/>
                <a:gd name="connsiteX7" fmla="*/ 177800 w 892174"/>
                <a:gd name="connsiteY7" fmla="*/ 584200 h 1441451"/>
                <a:gd name="connsiteX8" fmla="*/ 177800 w 892174"/>
                <a:gd name="connsiteY8" fmla="*/ 574675 h 1441451"/>
                <a:gd name="connsiteX9" fmla="*/ 174625 w 892174"/>
                <a:gd name="connsiteY9" fmla="*/ 581025 h 1441451"/>
                <a:gd name="connsiteX10" fmla="*/ 177800 w 892174"/>
                <a:gd name="connsiteY10" fmla="*/ 581025 h 1441451"/>
                <a:gd name="connsiteX11" fmla="*/ 177800 w 892174"/>
                <a:gd name="connsiteY11" fmla="*/ 574675 h 1441451"/>
                <a:gd name="connsiteX12" fmla="*/ 247650 w 892174"/>
                <a:gd name="connsiteY12" fmla="*/ 0 h 1441451"/>
                <a:gd name="connsiteX13" fmla="*/ 368300 w 892174"/>
                <a:gd name="connsiteY13" fmla="*/ 22225 h 1441451"/>
                <a:gd name="connsiteX14" fmla="*/ 368300 w 892174"/>
                <a:gd name="connsiteY14" fmla="*/ 28575 h 1441451"/>
                <a:gd name="connsiteX15" fmla="*/ 368300 w 892174"/>
                <a:gd name="connsiteY15" fmla="*/ 31750 h 1441451"/>
                <a:gd name="connsiteX16" fmla="*/ 361950 w 892174"/>
                <a:gd name="connsiteY16" fmla="*/ 60325 h 1441451"/>
                <a:gd name="connsiteX17" fmla="*/ 358775 w 892174"/>
                <a:gd name="connsiteY17" fmla="*/ 76200 h 1441451"/>
                <a:gd name="connsiteX18" fmla="*/ 355600 w 892174"/>
                <a:gd name="connsiteY18" fmla="*/ 101600 h 1441451"/>
                <a:gd name="connsiteX19" fmla="*/ 352425 w 892174"/>
                <a:gd name="connsiteY19" fmla="*/ 114300 h 1441451"/>
                <a:gd name="connsiteX20" fmla="*/ 352425 w 892174"/>
                <a:gd name="connsiteY20" fmla="*/ 123825 h 1441451"/>
                <a:gd name="connsiteX21" fmla="*/ 342900 w 892174"/>
                <a:gd name="connsiteY21" fmla="*/ 165100 h 1441451"/>
                <a:gd name="connsiteX22" fmla="*/ 342900 w 892174"/>
                <a:gd name="connsiteY22" fmla="*/ 171450 h 1441451"/>
                <a:gd name="connsiteX23" fmla="*/ 342900 w 892174"/>
                <a:gd name="connsiteY23" fmla="*/ 174625 h 1441451"/>
                <a:gd name="connsiteX24" fmla="*/ 342900 w 892174"/>
                <a:gd name="connsiteY24" fmla="*/ 184150 h 1441451"/>
                <a:gd name="connsiteX25" fmla="*/ 339725 w 892174"/>
                <a:gd name="connsiteY25" fmla="*/ 184150 h 1441451"/>
                <a:gd name="connsiteX26" fmla="*/ 339725 w 892174"/>
                <a:gd name="connsiteY26" fmla="*/ 187325 h 1441451"/>
                <a:gd name="connsiteX27" fmla="*/ 339725 w 892174"/>
                <a:gd name="connsiteY27" fmla="*/ 190500 h 1441451"/>
                <a:gd name="connsiteX28" fmla="*/ 336550 w 892174"/>
                <a:gd name="connsiteY28" fmla="*/ 206375 h 1441451"/>
                <a:gd name="connsiteX29" fmla="*/ 336550 w 892174"/>
                <a:gd name="connsiteY29" fmla="*/ 209550 h 1441451"/>
                <a:gd name="connsiteX30" fmla="*/ 339725 w 892174"/>
                <a:gd name="connsiteY30" fmla="*/ 212725 h 1441451"/>
                <a:gd name="connsiteX31" fmla="*/ 339725 w 892174"/>
                <a:gd name="connsiteY31" fmla="*/ 215900 h 1441451"/>
                <a:gd name="connsiteX32" fmla="*/ 349250 w 892174"/>
                <a:gd name="connsiteY32" fmla="*/ 234950 h 1441451"/>
                <a:gd name="connsiteX33" fmla="*/ 355600 w 892174"/>
                <a:gd name="connsiteY33" fmla="*/ 257175 h 1441451"/>
                <a:gd name="connsiteX34" fmla="*/ 358775 w 892174"/>
                <a:gd name="connsiteY34" fmla="*/ 257175 h 1441451"/>
                <a:gd name="connsiteX35" fmla="*/ 361950 w 892174"/>
                <a:gd name="connsiteY35" fmla="*/ 257175 h 1441451"/>
                <a:gd name="connsiteX36" fmla="*/ 361950 w 892174"/>
                <a:gd name="connsiteY36" fmla="*/ 260350 h 1441451"/>
                <a:gd name="connsiteX37" fmla="*/ 368300 w 892174"/>
                <a:gd name="connsiteY37" fmla="*/ 269875 h 1441451"/>
                <a:gd name="connsiteX38" fmla="*/ 371475 w 892174"/>
                <a:gd name="connsiteY38" fmla="*/ 285750 h 1441451"/>
                <a:gd name="connsiteX39" fmla="*/ 368300 w 892174"/>
                <a:gd name="connsiteY39" fmla="*/ 288925 h 1441451"/>
                <a:gd name="connsiteX40" fmla="*/ 365125 w 892174"/>
                <a:gd name="connsiteY40" fmla="*/ 292100 h 1441451"/>
                <a:gd name="connsiteX41" fmla="*/ 361950 w 892174"/>
                <a:gd name="connsiteY41" fmla="*/ 301625 h 1441451"/>
                <a:gd name="connsiteX42" fmla="*/ 365125 w 892174"/>
                <a:gd name="connsiteY42" fmla="*/ 311150 h 1441451"/>
                <a:gd name="connsiteX43" fmla="*/ 368300 w 892174"/>
                <a:gd name="connsiteY43" fmla="*/ 311150 h 1441451"/>
                <a:gd name="connsiteX44" fmla="*/ 374650 w 892174"/>
                <a:gd name="connsiteY44" fmla="*/ 314325 h 1441451"/>
                <a:gd name="connsiteX45" fmla="*/ 371475 w 892174"/>
                <a:gd name="connsiteY45" fmla="*/ 317500 h 1441451"/>
                <a:gd name="connsiteX46" fmla="*/ 365125 w 892174"/>
                <a:gd name="connsiteY46" fmla="*/ 317500 h 1441451"/>
                <a:gd name="connsiteX47" fmla="*/ 361950 w 892174"/>
                <a:gd name="connsiteY47" fmla="*/ 317500 h 1441451"/>
                <a:gd name="connsiteX48" fmla="*/ 355600 w 892174"/>
                <a:gd name="connsiteY48" fmla="*/ 317500 h 1441451"/>
                <a:gd name="connsiteX49" fmla="*/ 355600 w 892174"/>
                <a:gd name="connsiteY49" fmla="*/ 320675 h 1441451"/>
                <a:gd name="connsiteX50" fmla="*/ 358775 w 892174"/>
                <a:gd name="connsiteY50" fmla="*/ 320675 h 1441451"/>
                <a:gd name="connsiteX51" fmla="*/ 365125 w 892174"/>
                <a:gd name="connsiteY51" fmla="*/ 323850 h 1441451"/>
                <a:gd name="connsiteX52" fmla="*/ 374650 w 892174"/>
                <a:gd name="connsiteY52" fmla="*/ 333375 h 1441451"/>
                <a:gd name="connsiteX53" fmla="*/ 377825 w 892174"/>
                <a:gd name="connsiteY53" fmla="*/ 336550 h 1441451"/>
                <a:gd name="connsiteX54" fmla="*/ 377825 w 892174"/>
                <a:gd name="connsiteY54" fmla="*/ 342900 h 1441451"/>
                <a:gd name="connsiteX55" fmla="*/ 381000 w 892174"/>
                <a:gd name="connsiteY55" fmla="*/ 342900 h 1441451"/>
                <a:gd name="connsiteX56" fmla="*/ 381000 w 892174"/>
                <a:gd name="connsiteY56" fmla="*/ 346075 h 1441451"/>
                <a:gd name="connsiteX57" fmla="*/ 381000 w 892174"/>
                <a:gd name="connsiteY57" fmla="*/ 349250 h 1441451"/>
                <a:gd name="connsiteX58" fmla="*/ 384175 w 892174"/>
                <a:gd name="connsiteY58" fmla="*/ 352425 h 1441451"/>
                <a:gd name="connsiteX59" fmla="*/ 396875 w 892174"/>
                <a:gd name="connsiteY59" fmla="*/ 358775 h 1441451"/>
                <a:gd name="connsiteX60" fmla="*/ 403225 w 892174"/>
                <a:gd name="connsiteY60" fmla="*/ 358775 h 1441451"/>
                <a:gd name="connsiteX61" fmla="*/ 406400 w 892174"/>
                <a:gd name="connsiteY61" fmla="*/ 361950 h 1441451"/>
                <a:gd name="connsiteX62" fmla="*/ 409575 w 892174"/>
                <a:gd name="connsiteY62" fmla="*/ 368300 h 1441451"/>
                <a:gd name="connsiteX63" fmla="*/ 409575 w 892174"/>
                <a:gd name="connsiteY63" fmla="*/ 371475 h 1441451"/>
                <a:gd name="connsiteX64" fmla="*/ 406400 w 892174"/>
                <a:gd name="connsiteY64" fmla="*/ 371475 h 1441451"/>
                <a:gd name="connsiteX65" fmla="*/ 406400 w 892174"/>
                <a:gd name="connsiteY65" fmla="*/ 374650 h 1441451"/>
                <a:gd name="connsiteX66" fmla="*/ 409575 w 892174"/>
                <a:gd name="connsiteY66" fmla="*/ 377825 h 1441451"/>
                <a:gd name="connsiteX67" fmla="*/ 412750 w 892174"/>
                <a:gd name="connsiteY67" fmla="*/ 377825 h 1441451"/>
                <a:gd name="connsiteX68" fmla="*/ 419100 w 892174"/>
                <a:gd name="connsiteY68" fmla="*/ 387350 h 1441451"/>
                <a:gd name="connsiteX69" fmla="*/ 425450 w 892174"/>
                <a:gd name="connsiteY69" fmla="*/ 403225 h 1441451"/>
                <a:gd name="connsiteX70" fmla="*/ 431800 w 892174"/>
                <a:gd name="connsiteY70" fmla="*/ 422275 h 1441451"/>
                <a:gd name="connsiteX71" fmla="*/ 434975 w 892174"/>
                <a:gd name="connsiteY71" fmla="*/ 422275 h 1441451"/>
                <a:gd name="connsiteX72" fmla="*/ 441325 w 892174"/>
                <a:gd name="connsiteY72" fmla="*/ 428625 h 1441451"/>
                <a:gd name="connsiteX73" fmla="*/ 441325 w 892174"/>
                <a:gd name="connsiteY73" fmla="*/ 431800 h 1441451"/>
                <a:gd name="connsiteX74" fmla="*/ 444500 w 892174"/>
                <a:gd name="connsiteY74" fmla="*/ 438150 h 1441451"/>
                <a:gd name="connsiteX75" fmla="*/ 441325 w 892174"/>
                <a:gd name="connsiteY75" fmla="*/ 444500 h 1441451"/>
                <a:gd name="connsiteX76" fmla="*/ 444500 w 892174"/>
                <a:gd name="connsiteY76" fmla="*/ 447675 h 1441451"/>
                <a:gd name="connsiteX77" fmla="*/ 444500 w 892174"/>
                <a:gd name="connsiteY77" fmla="*/ 450850 h 1441451"/>
                <a:gd name="connsiteX78" fmla="*/ 447675 w 892174"/>
                <a:gd name="connsiteY78" fmla="*/ 454025 h 1441451"/>
                <a:gd name="connsiteX79" fmla="*/ 450850 w 892174"/>
                <a:gd name="connsiteY79" fmla="*/ 454025 h 1441451"/>
                <a:gd name="connsiteX80" fmla="*/ 450850 w 892174"/>
                <a:gd name="connsiteY80" fmla="*/ 457200 h 1441451"/>
                <a:gd name="connsiteX81" fmla="*/ 454025 w 892174"/>
                <a:gd name="connsiteY81" fmla="*/ 460375 h 1441451"/>
                <a:gd name="connsiteX82" fmla="*/ 457200 w 892174"/>
                <a:gd name="connsiteY82" fmla="*/ 463550 h 1441451"/>
                <a:gd name="connsiteX83" fmla="*/ 460375 w 892174"/>
                <a:gd name="connsiteY83" fmla="*/ 469900 h 1441451"/>
                <a:gd name="connsiteX84" fmla="*/ 463550 w 892174"/>
                <a:gd name="connsiteY84" fmla="*/ 476250 h 1441451"/>
                <a:gd name="connsiteX85" fmla="*/ 466725 w 892174"/>
                <a:gd name="connsiteY85" fmla="*/ 476250 h 1441451"/>
                <a:gd name="connsiteX86" fmla="*/ 469900 w 892174"/>
                <a:gd name="connsiteY86" fmla="*/ 473075 h 1441451"/>
                <a:gd name="connsiteX87" fmla="*/ 473075 w 892174"/>
                <a:gd name="connsiteY87" fmla="*/ 473075 h 1441451"/>
                <a:gd name="connsiteX88" fmla="*/ 476250 w 892174"/>
                <a:gd name="connsiteY88" fmla="*/ 473075 h 1441451"/>
                <a:gd name="connsiteX89" fmla="*/ 479425 w 892174"/>
                <a:gd name="connsiteY89" fmla="*/ 479425 h 1441451"/>
                <a:gd name="connsiteX90" fmla="*/ 479425 w 892174"/>
                <a:gd name="connsiteY90" fmla="*/ 482600 h 1441451"/>
                <a:gd name="connsiteX91" fmla="*/ 476250 w 892174"/>
                <a:gd name="connsiteY91" fmla="*/ 482600 h 1441451"/>
                <a:gd name="connsiteX92" fmla="*/ 476250 w 892174"/>
                <a:gd name="connsiteY92" fmla="*/ 485775 h 1441451"/>
                <a:gd name="connsiteX93" fmla="*/ 476250 w 892174"/>
                <a:gd name="connsiteY93" fmla="*/ 488950 h 1441451"/>
                <a:gd name="connsiteX94" fmla="*/ 476250 w 892174"/>
                <a:gd name="connsiteY94" fmla="*/ 492125 h 1441451"/>
                <a:gd name="connsiteX95" fmla="*/ 479425 w 892174"/>
                <a:gd name="connsiteY95" fmla="*/ 492125 h 1441451"/>
                <a:gd name="connsiteX96" fmla="*/ 479425 w 892174"/>
                <a:gd name="connsiteY96" fmla="*/ 495300 h 1441451"/>
                <a:gd name="connsiteX97" fmla="*/ 474764 w 892174"/>
                <a:gd name="connsiteY97" fmla="*/ 495300 h 1441451"/>
                <a:gd name="connsiteX98" fmla="*/ 474764 w 892174"/>
                <a:gd name="connsiteY98" fmla="*/ 495301 h 1441451"/>
                <a:gd name="connsiteX99" fmla="*/ 492125 w 892174"/>
                <a:gd name="connsiteY99" fmla="*/ 495301 h 1441451"/>
                <a:gd name="connsiteX100" fmla="*/ 504825 w 892174"/>
                <a:gd name="connsiteY100" fmla="*/ 492126 h 1441451"/>
                <a:gd name="connsiteX101" fmla="*/ 514350 w 892174"/>
                <a:gd name="connsiteY101" fmla="*/ 492126 h 1441451"/>
                <a:gd name="connsiteX102" fmla="*/ 517525 w 892174"/>
                <a:gd name="connsiteY102" fmla="*/ 495301 h 1441451"/>
                <a:gd name="connsiteX103" fmla="*/ 517525 w 892174"/>
                <a:gd name="connsiteY103" fmla="*/ 498476 h 1441451"/>
                <a:gd name="connsiteX104" fmla="*/ 517525 w 892174"/>
                <a:gd name="connsiteY104" fmla="*/ 501651 h 1441451"/>
                <a:gd name="connsiteX105" fmla="*/ 514350 w 892174"/>
                <a:gd name="connsiteY105" fmla="*/ 501651 h 1441451"/>
                <a:gd name="connsiteX106" fmla="*/ 514350 w 892174"/>
                <a:gd name="connsiteY106" fmla="*/ 504826 h 1441451"/>
                <a:gd name="connsiteX107" fmla="*/ 511175 w 892174"/>
                <a:gd name="connsiteY107" fmla="*/ 514351 h 1441451"/>
                <a:gd name="connsiteX108" fmla="*/ 504825 w 892174"/>
                <a:gd name="connsiteY108" fmla="*/ 523876 h 1441451"/>
                <a:gd name="connsiteX109" fmla="*/ 504825 w 892174"/>
                <a:gd name="connsiteY109" fmla="*/ 530226 h 1441451"/>
                <a:gd name="connsiteX110" fmla="*/ 504825 w 892174"/>
                <a:gd name="connsiteY110" fmla="*/ 536576 h 1441451"/>
                <a:gd name="connsiteX111" fmla="*/ 501650 w 892174"/>
                <a:gd name="connsiteY111" fmla="*/ 539751 h 1441451"/>
                <a:gd name="connsiteX112" fmla="*/ 498475 w 892174"/>
                <a:gd name="connsiteY112" fmla="*/ 539751 h 1441451"/>
                <a:gd name="connsiteX113" fmla="*/ 498475 w 892174"/>
                <a:gd name="connsiteY113" fmla="*/ 542926 h 1441451"/>
                <a:gd name="connsiteX114" fmla="*/ 495300 w 892174"/>
                <a:gd name="connsiteY114" fmla="*/ 542926 h 1441451"/>
                <a:gd name="connsiteX115" fmla="*/ 495300 w 892174"/>
                <a:gd name="connsiteY115" fmla="*/ 546101 h 1441451"/>
                <a:gd name="connsiteX116" fmla="*/ 498475 w 892174"/>
                <a:gd name="connsiteY116" fmla="*/ 546101 h 1441451"/>
                <a:gd name="connsiteX117" fmla="*/ 498475 w 892174"/>
                <a:gd name="connsiteY117" fmla="*/ 549276 h 1441451"/>
                <a:gd name="connsiteX118" fmla="*/ 492125 w 892174"/>
                <a:gd name="connsiteY118" fmla="*/ 558801 h 1441451"/>
                <a:gd name="connsiteX119" fmla="*/ 488950 w 892174"/>
                <a:gd name="connsiteY119" fmla="*/ 565151 h 1441451"/>
                <a:gd name="connsiteX120" fmla="*/ 488950 w 892174"/>
                <a:gd name="connsiteY120" fmla="*/ 574676 h 1441451"/>
                <a:gd name="connsiteX121" fmla="*/ 485775 w 892174"/>
                <a:gd name="connsiteY121" fmla="*/ 584201 h 1441451"/>
                <a:gd name="connsiteX122" fmla="*/ 482600 w 892174"/>
                <a:gd name="connsiteY122" fmla="*/ 584201 h 1441451"/>
                <a:gd name="connsiteX123" fmla="*/ 479425 w 892174"/>
                <a:gd name="connsiteY123" fmla="*/ 584201 h 1441451"/>
                <a:gd name="connsiteX124" fmla="*/ 476250 w 892174"/>
                <a:gd name="connsiteY124" fmla="*/ 584201 h 1441451"/>
                <a:gd name="connsiteX125" fmla="*/ 476250 w 892174"/>
                <a:gd name="connsiteY125" fmla="*/ 587376 h 1441451"/>
                <a:gd name="connsiteX126" fmla="*/ 476250 w 892174"/>
                <a:gd name="connsiteY126" fmla="*/ 590551 h 1441451"/>
                <a:gd name="connsiteX127" fmla="*/ 476250 w 892174"/>
                <a:gd name="connsiteY127" fmla="*/ 593726 h 1441451"/>
                <a:gd name="connsiteX128" fmla="*/ 479425 w 892174"/>
                <a:gd name="connsiteY128" fmla="*/ 593726 h 1441451"/>
                <a:gd name="connsiteX129" fmla="*/ 482600 w 892174"/>
                <a:gd name="connsiteY129" fmla="*/ 593726 h 1441451"/>
                <a:gd name="connsiteX130" fmla="*/ 482600 w 892174"/>
                <a:gd name="connsiteY130" fmla="*/ 596901 h 1441451"/>
                <a:gd name="connsiteX131" fmla="*/ 482600 w 892174"/>
                <a:gd name="connsiteY131" fmla="*/ 600076 h 1441451"/>
                <a:gd name="connsiteX132" fmla="*/ 479425 w 892174"/>
                <a:gd name="connsiteY132" fmla="*/ 612776 h 1441451"/>
                <a:gd name="connsiteX133" fmla="*/ 476250 w 892174"/>
                <a:gd name="connsiteY133" fmla="*/ 615951 h 1441451"/>
                <a:gd name="connsiteX134" fmla="*/ 479425 w 892174"/>
                <a:gd name="connsiteY134" fmla="*/ 615951 h 1441451"/>
                <a:gd name="connsiteX135" fmla="*/ 482600 w 892174"/>
                <a:gd name="connsiteY135" fmla="*/ 619126 h 1441451"/>
                <a:gd name="connsiteX136" fmla="*/ 485775 w 892174"/>
                <a:gd name="connsiteY136" fmla="*/ 619126 h 1441451"/>
                <a:gd name="connsiteX137" fmla="*/ 485775 w 892174"/>
                <a:gd name="connsiteY137" fmla="*/ 622301 h 1441451"/>
                <a:gd name="connsiteX138" fmla="*/ 485775 w 892174"/>
                <a:gd name="connsiteY138" fmla="*/ 625476 h 1441451"/>
                <a:gd name="connsiteX139" fmla="*/ 482600 w 892174"/>
                <a:gd name="connsiteY139" fmla="*/ 635001 h 1441451"/>
                <a:gd name="connsiteX140" fmla="*/ 479425 w 892174"/>
                <a:gd name="connsiteY140" fmla="*/ 641351 h 1441451"/>
                <a:gd name="connsiteX141" fmla="*/ 476250 w 892174"/>
                <a:gd name="connsiteY141" fmla="*/ 641351 h 1441451"/>
                <a:gd name="connsiteX142" fmla="*/ 469900 w 892174"/>
                <a:gd name="connsiteY142" fmla="*/ 644526 h 1441451"/>
                <a:gd name="connsiteX143" fmla="*/ 466725 w 892174"/>
                <a:gd name="connsiteY143" fmla="*/ 644526 h 1441451"/>
                <a:gd name="connsiteX144" fmla="*/ 460375 w 892174"/>
                <a:gd name="connsiteY144" fmla="*/ 654051 h 1441451"/>
                <a:gd name="connsiteX145" fmla="*/ 460375 w 892174"/>
                <a:gd name="connsiteY145" fmla="*/ 657226 h 1441451"/>
                <a:gd name="connsiteX146" fmla="*/ 460375 w 892174"/>
                <a:gd name="connsiteY146" fmla="*/ 663576 h 1441451"/>
                <a:gd name="connsiteX147" fmla="*/ 463550 w 892174"/>
                <a:gd name="connsiteY147" fmla="*/ 663576 h 1441451"/>
                <a:gd name="connsiteX148" fmla="*/ 463550 w 892174"/>
                <a:gd name="connsiteY148" fmla="*/ 666751 h 1441451"/>
                <a:gd name="connsiteX149" fmla="*/ 466725 w 892174"/>
                <a:gd name="connsiteY149" fmla="*/ 666751 h 1441451"/>
                <a:gd name="connsiteX150" fmla="*/ 466725 w 892174"/>
                <a:gd name="connsiteY150" fmla="*/ 669926 h 1441451"/>
                <a:gd name="connsiteX151" fmla="*/ 463550 w 892174"/>
                <a:gd name="connsiteY151" fmla="*/ 676276 h 1441451"/>
                <a:gd name="connsiteX152" fmla="*/ 463550 w 892174"/>
                <a:gd name="connsiteY152" fmla="*/ 679451 h 1441451"/>
                <a:gd name="connsiteX153" fmla="*/ 460375 w 892174"/>
                <a:gd name="connsiteY153" fmla="*/ 679451 h 1441451"/>
                <a:gd name="connsiteX154" fmla="*/ 454025 w 892174"/>
                <a:gd name="connsiteY154" fmla="*/ 695326 h 1441451"/>
                <a:gd name="connsiteX155" fmla="*/ 450850 w 892174"/>
                <a:gd name="connsiteY155" fmla="*/ 698501 h 1441451"/>
                <a:gd name="connsiteX156" fmla="*/ 454025 w 892174"/>
                <a:gd name="connsiteY156" fmla="*/ 698501 h 1441451"/>
                <a:gd name="connsiteX157" fmla="*/ 460375 w 892174"/>
                <a:gd name="connsiteY157" fmla="*/ 695326 h 1441451"/>
                <a:gd name="connsiteX158" fmla="*/ 463550 w 892174"/>
                <a:gd name="connsiteY158" fmla="*/ 698501 h 1441451"/>
                <a:gd name="connsiteX159" fmla="*/ 466725 w 892174"/>
                <a:gd name="connsiteY159" fmla="*/ 698501 h 1441451"/>
                <a:gd name="connsiteX160" fmla="*/ 476250 w 892174"/>
                <a:gd name="connsiteY160" fmla="*/ 714376 h 1441451"/>
                <a:gd name="connsiteX161" fmla="*/ 476250 w 892174"/>
                <a:gd name="connsiteY161" fmla="*/ 717551 h 1441451"/>
                <a:gd name="connsiteX162" fmla="*/ 479425 w 892174"/>
                <a:gd name="connsiteY162" fmla="*/ 717551 h 1441451"/>
                <a:gd name="connsiteX163" fmla="*/ 479425 w 892174"/>
                <a:gd name="connsiteY163" fmla="*/ 720726 h 1441451"/>
                <a:gd name="connsiteX164" fmla="*/ 488950 w 892174"/>
                <a:gd name="connsiteY164" fmla="*/ 717551 h 1441451"/>
                <a:gd name="connsiteX165" fmla="*/ 492125 w 892174"/>
                <a:gd name="connsiteY165" fmla="*/ 714376 h 1441451"/>
                <a:gd name="connsiteX166" fmla="*/ 492125 w 892174"/>
                <a:gd name="connsiteY166" fmla="*/ 711201 h 1441451"/>
                <a:gd name="connsiteX167" fmla="*/ 495300 w 892174"/>
                <a:gd name="connsiteY167" fmla="*/ 708026 h 1441451"/>
                <a:gd name="connsiteX168" fmla="*/ 498475 w 892174"/>
                <a:gd name="connsiteY168" fmla="*/ 708026 h 1441451"/>
                <a:gd name="connsiteX169" fmla="*/ 504825 w 892174"/>
                <a:gd name="connsiteY169" fmla="*/ 704851 h 1441451"/>
                <a:gd name="connsiteX170" fmla="*/ 508000 w 892174"/>
                <a:gd name="connsiteY170" fmla="*/ 708026 h 1441451"/>
                <a:gd name="connsiteX171" fmla="*/ 517525 w 892174"/>
                <a:gd name="connsiteY171" fmla="*/ 698501 h 1441451"/>
                <a:gd name="connsiteX172" fmla="*/ 527050 w 892174"/>
                <a:gd name="connsiteY172" fmla="*/ 692151 h 1441451"/>
                <a:gd name="connsiteX173" fmla="*/ 527050 w 892174"/>
                <a:gd name="connsiteY173" fmla="*/ 688976 h 1441451"/>
                <a:gd name="connsiteX174" fmla="*/ 536575 w 892174"/>
                <a:gd name="connsiteY174" fmla="*/ 682626 h 1441451"/>
                <a:gd name="connsiteX175" fmla="*/ 539750 w 892174"/>
                <a:gd name="connsiteY175" fmla="*/ 685801 h 1441451"/>
                <a:gd name="connsiteX176" fmla="*/ 539750 w 892174"/>
                <a:gd name="connsiteY176" fmla="*/ 688976 h 1441451"/>
                <a:gd name="connsiteX177" fmla="*/ 542925 w 892174"/>
                <a:gd name="connsiteY177" fmla="*/ 698501 h 1441451"/>
                <a:gd name="connsiteX178" fmla="*/ 549275 w 892174"/>
                <a:gd name="connsiteY178" fmla="*/ 698501 h 1441451"/>
                <a:gd name="connsiteX179" fmla="*/ 552450 w 892174"/>
                <a:gd name="connsiteY179" fmla="*/ 701676 h 1441451"/>
                <a:gd name="connsiteX180" fmla="*/ 552450 w 892174"/>
                <a:gd name="connsiteY180" fmla="*/ 704851 h 1441451"/>
                <a:gd name="connsiteX181" fmla="*/ 555625 w 892174"/>
                <a:gd name="connsiteY181" fmla="*/ 704851 h 1441451"/>
                <a:gd name="connsiteX182" fmla="*/ 555625 w 892174"/>
                <a:gd name="connsiteY182" fmla="*/ 708026 h 1441451"/>
                <a:gd name="connsiteX183" fmla="*/ 552450 w 892174"/>
                <a:gd name="connsiteY183" fmla="*/ 708026 h 1441451"/>
                <a:gd name="connsiteX184" fmla="*/ 552450 w 892174"/>
                <a:gd name="connsiteY184" fmla="*/ 711201 h 1441451"/>
                <a:gd name="connsiteX185" fmla="*/ 549275 w 892174"/>
                <a:gd name="connsiteY185" fmla="*/ 717551 h 1441451"/>
                <a:gd name="connsiteX186" fmla="*/ 549275 w 892174"/>
                <a:gd name="connsiteY186" fmla="*/ 720726 h 1441451"/>
                <a:gd name="connsiteX187" fmla="*/ 552450 w 892174"/>
                <a:gd name="connsiteY187" fmla="*/ 720726 h 1441451"/>
                <a:gd name="connsiteX188" fmla="*/ 555625 w 892174"/>
                <a:gd name="connsiteY188" fmla="*/ 720726 h 1441451"/>
                <a:gd name="connsiteX189" fmla="*/ 558800 w 892174"/>
                <a:gd name="connsiteY189" fmla="*/ 727076 h 1441451"/>
                <a:gd name="connsiteX190" fmla="*/ 555625 w 892174"/>
                <a:gd name="connsiteY190" fmla="*/ 730251 h 1441451"/>
                <a:gd name="connsiteX191" fmla="*/ 552450 w 892174"/>
                <a:gd name="connsiteY191" fmla="*/ 733426 h 1441451"/>
                <a:gd name="connsiteX192" fmla="*/ 555625 w 892174"/>
                <a:gd name="connsiteY192" fmla="*/ 742951 h 1441451"/>
                <a:gd name="connsiteX193" fmla="*/ 555625 w 892174"/>
                <a:gd name="connsiteY193" fmla="*/ 752476 h 1441451"/>
                <a:gd name="connsiteX194" fmla="*/ 555625 w 892174"/>
                <a:gd name="connsiteY194" fmla="*/ 758826 h 1441451"/>
                <a:gd name="connsiteX195" fmla="*/ 558800 w 892174"/>
                <a:gd name="connsiteY195" fmla="*/ 762001 h 1441451"/>
                <a:gd name="connsiteX196" fmla="*/ 561975 w 892174"/>
                <a:gd name="connsiteY196" fmla="*/ 765176 h 1441451"/>
                <a:gd name="connsiteX197" fmla="*/ 561975 w 892174"/>
                <a:gd name="connsiteY197" fmla="*/ 768351 h 1441451"/>
                <a:gd name="connsiteX198" fmla="*/ 565150 w 892174"/>
                <a:gd name="connsiteY198" fmla="*/ 774701 h 1441451"/>
                <a:gd name="connsiteX199" fmla="*/ 571500 w 892174"/>
                <a:gd name="connsiteY199" fmla="*/ 787401 h 1441451"/>
                <a:gd name="connsiteX200" fmla="*/ 568325 w 892174"/>
                <a:gd name="connsiteY200" fmla="*/ 790576 h 1441451"/>
                <a:gd name="connsiteX201" fmla="*/ 571500 w 892174"/>
                <a:gd name="connsiteY201" fmla="*/ 793751 h 1441451"/>
                <a:gd name="connsiteX202" fmla="*/ 571500 w 892174"/>
                <a:gd name="connsiteY202" fmla="*/ 800101 h 1441451"/>
                <a:gd name="connsiteX203" fmla="*/ 574675 w 892174"/>
                <a:gd name="connsiteY203" fmla="*/ 803276 h 1441451"/>
                <a:gd name="connsiteX204" fmla="*/ 581025 w 892174"/>
                <a:gd name="connsiteY204" fmla="*/ 812801 h 1441451"/>
                <a:gd name="connsiteX205" fmla="*/ 584200 w 892174"/>
                <a:gd name="connsiteY205" fmla="*/ 812801 h 1441451"/>
                <a:gd name="connsiteX206" fmla="*/ 587375 w 892174"/>
                <a:gd name="connsiteY206" fmla="*/ 815976 h 1441451"/>
                <a:gd name="connsiteX207" fmla="*/ 584200 w 892174"/>
                <a:gd name="connsiteY207" fmla="*/ 822326 h 1441451"/>
                <a:gd name="connsiteX208" fmla="*/ 584200 w 892174"/>
                <a:gd name="connsiteY208" fmla="*/ 825501 h 1441451"/>
                <a:gd name="connsiteX209" fmla="*/ 584200 w 892174"/>
                <a:gd name="connsiteY209" fmla="*/ 831851 h 1441451"/>
                <a:gd name="connsiteX210" fmla="*/ 581025 w 892174"/>
                <a:gd name="connsiteY210" fmla="*/ 835026 h 1441451"/>
                <a:gd name="connsiteX211" fmla="*/ 577850 w 892174"/>
                <a:gd name="connsiteY211" fmla="*/ 835026 h 1441451"/>
                <a:gd name="connsiteX212" fmla="*/ 574675 w 892174"/>
                <a:gd name="connsiteY212" fmla="*/ 835026 h 1441451"/>
                <a:gd name="connsiteX213" fmla="*/ 577850 w 892174"/>
                <a:gd name="connsiteY213" fmla="*/ 838201 h 1441451"/>
                <a:gd name="connsiteX214" fmla="*/ 577850 w 892174"/>
                <a:gd name="connsiteY214" fmla="*/ 841376 h 1441451"/>
                <a:gd name="connsiteX215" fmla="*/ 577850 w 892174"/>
                <a:gd name="connsiteY215" fmla="*/ 844551 h 1441451"/>
                <a:gd name="connsiteX216" fmla="*/ 581025 w 892174"/>
                <a:gd name="connsiteY216" fmla="*/ 850901 h 1441451"/>
                <a:gd name="connsiteX217" fmla="*/ 584200 w 892174"/>
                <a:gd name="connsiteY217" fmla="*/ 857251 h 1441451"/>
                <a:gd name="connsiteX218" fmla="*/ 593725 w 892174"/>
                <a:gd name="connsiteY218" fmla="*/ 863601 h 1441451"/>
                <a:gd name="connsiteX219" fmla="*/ 606425 w 892174"/>
                <a:gd name="connsiteY219" fmla="*/ 863601 h 1441451"/>
                <a:gd name="connsiteX220" fmla="*/ 609600 w 892174"/>
                <a:gd name="connsiteY220" fmla="*/ 866776 h 1441451"/>
                <a:gd name="connsiteX221" fmla="*/ 612775 w 892174"/>
                <a:gd name="connsiteY221" fmla="*/ 866776 h 1441451"/>
                <a:gd name="connsiteX222" fmla="*/ 622300 w 892174"/>
                <a:gd name="connsiteY222" fmla="*/ 873126 h 1441451"/>
                <a:gd name="connsiteX223" fmla="*/ 622300 w 892174"/>
                <a:gd name="connsiteY223" fmla="*/ 876301 h 1441451"/>
                <a:gd name="connsiteX224" fmla="*/ 619125 w 892174"/>
                <a:gd name="connsiteY224" fmla="*/ 876301 h 1441451"/>
                <a:gd name="connsiteX225" fmla="*/ 619125 w 892174"/>
                <a:gd name="connsiteY225" fmla="*/ 879476 h 1441451"/>
                <a:gd name="connsiteX226" fmla="*/ 622300 w 892174"/>
                <a:gd name="connsiteY226" fmla="*/ 882651 h 1441451"/>
                <a:gd name="connsiteX227" fmla="*/ 625475 w 892174"/>
                <a:gd name="connsiteY227" fmla="*/ 895351 h 1441451"/>
                <a:gd name="connsiteX228" fmla="*/ 628650 w 892174"/>
                <a:gd name="connsiteY228" fmla="*/ 901701 h 1441451"/>
                <a:gd name="connsiteX229" fmla="*/ 625475 w 892174"/>
                <a:gd name="connsiteY229" fmla="*/ 904876 h 1441451"/>
                <a:gd name="connsiteX230" fmla="*/ 622300 w 892174"/>
                <a:gd name="connsiteY230" fmla="*/ 904876 h 1441451"/>
                <a:gd name="connsiteX231" fmla="*/ 622300 w 892174"/>
                <a:gd name="connsiteY231" fmla="*/ 908051 h 1441451"/>
                <a:gd name="connsiteX232" fmla="*/ 625475 w 892174"/>
                <a:gd name="connsiteY232" fmla="*/ 917576 h 1441451"/>
                <a:gd name="connsiteX233" fmla="*/ 628650 w 892174"/>
                <a:gd name="connsiteY233" fmla="*/ 920751 h 1441451"/>
                <a:gd name="connsiteX234" fmla="*/ 628650 w 892174"/>
                <a:gd name="connsiteY234" fmla="*/ 923926 h 1441451"/>
                <a:gd name="connsiteX235" fmla="*/ 628650 w 892174"/>
                <a:gd name="connsiteY235" fmla="*/ 927101 h 1441451"/>
                <a:gd name="connsiteX236" fmla="*/ 628650 w 892174"/>
                <a:gd name="connsiteY236" fmla="*/ 930276 h 1441451"/>
                <a:gd name="connsiteX237" fmla="*/ 628650 w 892174"/>
                <a:gd name="connsiteY237" fmla="*/ 936626 h 1441451"/>
                <a:gd name="connsiteX238" fmla="*/ 628650 w 892174"/>
                <a:gd name="connsiteY238" fmla="*/ 939801 h 1441451"/>
                <a:gd name="connsiteX239" fmla="*/ 631825 w 892174"/>
                <a:gd name="connsiteY239" fmla="*/ 939801 h 1441451"/>
                <a:gd name="connsiteX240" fmla="*/ 631825 w 892174"/>
                <a:gd name="connsiteY240" fmla="*/ 942976 h 1441451"/>
                <a:gd name="connsiteX241" fmla="*/ 647700 w 892174"/>
                <a:gd name="connsiteY241" fmla="*/ 958851 h 1441451"/>
                <a:gd name="connsiteX242" fmla="*/ 650874 w 892174"/>
                <a:gd name="connsiteY242" fmla="*/ 955677 h 1441451"/>
                <a:gd name="connsiteX243" fmla="*/ 650874 w 892174"/>
                <a:gd name="connsiteY243" fmla="*/ 955676 h 1441451"/>
                <a:gd name="connsiteX244" fmla="*/ 650874 w 892174"/>
                <a:gd name="connsiteY244" fmla="*/ 952501 h 1441451"/>
                <a:gd name="connsiteX245" fmla="*/ 650874 w 892174"/>
                <a:gd name="connsiteY245" fmla="*/ 949326 h 1441451"/>
                <a:gd name="connsiteX246" fmla="*/ 650874 w 892174"/>
                <a:gd name="connsiteY246" fmla="*/ 946151 h 1441451"/>
                <a:gd name="connsiteX247" fmla="*/ 650874 w 892174"/>
                <a:gd name="connsiteY247" fmla="*/ 942976 h 1441451"/>
                <a:gd name="connsiteX248" fmla="*/ 660399 w 892174"/>
                <a:gd name="connsiteY248" fmla="*/ 936626 h 1441451"/>
                <a:gd name="connsiteX249" fmla="*/ 666749 w 892174"/>
                <a:gd name="connsiteY249" fmla="*/ 933451 h 1441451"/>
                <a:gd name="connsiteX250" fmla="*/ 682624 w 892174"/>
                <a:gd name="connsiteY250" fmla="*/ 939801 h 1441451"/>
                <a:gd name="connsiteX251" fmla="*/ 685799 w 892174"/>
                <a:gd name="connsiteY251" fmla="*/ 939801 h 1441451"/>
                <a:gd name="connsiteX252" fmla="*/ 688974 w 892174"/>
                <a:gd name="connsiteY252" fmla="*/ 939801 h 1441451"/>
                <a:gd name="connsiteX253" fmla="*/ 698499 w 892174"/>
                <a:gd name="connsiteY253" fmla="*/ 942976 h 1441451"/>
                <a:gd name="connsiteX254" fmla="*/ 701674 w 892174"/>
                <a:gd name="connsiteY254" fmla="*/ 942976 h 1441451"/>
                <a:gd name="connsiteX255" fmla="*/ 708024 w 892174"/>
                <a:gd name="connsiteY255" fmla="*/ 949326 h 1441451"/>
                <a:gd name="connsiteX256" fmla="*/ 711199 w 892174"/>
                <a:gd name="connsiteY256" fmla="*/ 949326 h 1441451"/>
                <a:gd name="connsiteX257" fmla="*/ 714374 w 892174"/>
                <a:gd name="connsiteY257" fmla="*/ 946151 h 1441451"/>
                <a:gd name="connsiteX258" fmla="*/ 714374 w 892174"/>
                <a:gd name="connsiteY258" fmla="*/ 942976 h 1441451"/>
                <a:gd name="connsiteX259" fmla="*/ 717549 w 892174"/>
                <a:gd name="connsiteY259" fmla="*/ 939801 h 1441451"/>
                <a:gd name="connsiteX260" fmla="*/ 717549 w 892174"/>
                <a:gd name="connsiteY260" fmla="*/ 936626 h 1441451"/>
                <a:gd name="connsiteX261" fmla="*/ 717549 w 892174"/>
                <a:gd name="connsiteY261" fmla="*/ 933451 h 1441451"/>
                <a:gd name="connsiteX262" fmla="*/ 727074 w 892174"/>
                <a:gd name="connsiteY262" fmla="*/ 930276 h 1441451"/>
                <a:gd name="connsiteX263" fmla="*/ 730249 w 892174"/>
                <a:gd name="connsiteY263" fmla="*/ 930276 h 1441451"/>
                <a:gd name="connsiteX264" fmla="*/ 733424 w 892174"/>
                <a:gd name="connsiteY264" fmla="*/ 930276 h 1441451"/>
                <a:gd name="connsiteX265" fmla="*/ 733424 w 892174"/>
                <a:gd name="connsiteY265" fmla="*/ 933451 h 1441451"/>
                <a:gd name="connsiteX266" fmla="*/ 736599 w 892174"/>
                <a:gd name="connsiteY266" fmla="*/ 936626 h 1441451"/>
                <a:gd name="connsiteX267" fmla="*/ 739774 w 892174"/>
                <a:gd name="connsiteY267" fmla="*/ 936626 h 1441451"/>
                <a:gd name="connsiteX268" fmla="*/ 755649 w 892174"/>
                <a:gd name="connsiteY268" fmla="*/ 939801 h 1441451"/>
                <a:gd name="connsiteX269" fmla="*/ 771524 w 892174"/>
                <a:gd name="connsiteY269" fmla="*/ 939801 h 1441451"/>
                <a:gd name="connsiteX270" fmla="*/ 771524 w 892174"/>
                <a:gd name="connsiteY270" fmla="*/ 936626 h 1441451"/>
                <a:gd name="connsiteX271" fmla="*/ 774699 w 892174"/>
                <a:gd name="connsiteY271" fmla="*/ 939801 h 1441451"/>
                <a:gd name="connsiteX272" fmla="*/ 784224 w 892174"/>
                <a:gd name="connsiteY272" fmla="*/ 936626 h 1441451"/>
                <a:gd name="connsiteX273" fmla="*/ 784224 w 892174"/>
                <a:gd name="connsiteY273" fmla="*/ 939801 h 1441451"/>
                <a:gd name="connsiteX274" fmla="*/ 787399 w 892174"/>
                <a:gd name="connsiteY274" fmla="*/ 946151 h 1441451"/>
                <a:gd name="connsiteX275" fmla="*/ 787399 w 892174"/>
                <a:gd name="connsiteY275" fmla="*/ 949326 h 1441451"/>
                <a:gd name="connsiteX276" fmla="*/ 790574 w 892174"/>
                <a:gd name="connsiteY276" fmla="*/ 949326 h 1441451"/>
                <a:gd name="connsiteX277" fmla="*/ 800099 w 892174"/>
                <a:gd name="connsiteY277" fmla="*/ 942976 h 1441451"/>
                <a:gd name="connsiteX278" fmla="*/ 806449 w 892174"/>
                <a:gd name="connsiteY278" fmla="*/ 942976 h 1441451"/>
                <a:gd name="connsiteX279" fmla="*/ 809624 w 892174"/>
                <a:gd name="connsiteY279" fmla="*/ 942976 h 1441451"/>
                <a:gd name="connsiteX280" fmla="*/ 812799 w 892174"/>
                <a:gd name="connsiteY280" fmla="*/ 942976 h 1441451"/>
                <a:gd name="connsiteX281" fmla="*/ 815974 w 892174"/>
                <a:gd name="connsiteY281" fmla="*/ 942976 h 1441451"/>
                <a:gd name="connsiteX282" fmla="*/ 822324 w 892174"/>
                <a:gd name="connsiteY282" fmla="*/ 942976 h 1441451"/>
                <a:gd name="connsiteX283" fmla="*/ 825499 w 892174"/>
                <a:gd name="connsiteY283" fmla="*/ 946151 h 1441451"/>
                <a:gd name="connsiteX284" fmla="*/ 828674 w 892174"/>
                <a:gd name="connsiteY284" fmla="*/ 946151 h 1441451"/>
                <a:gd name="connsiteX285" fmla="*/ 831849 w 892174"/>
                <a:gd name="connsiteY285" fmla="*/ 939801 h 1441451"/>
                <a:gd name="connsiteX286" fmla="*/ 831849 w 892174"/>
                <a:gd name="connsiteY286" fmla="*/ 936626 h 1441451"/>
                <a:gd name="connsiteX287" fmla="*/ 831849 w 892174"/>
                <a:gd name="connsiteY287" fmla="*/ 927101 h 1441451"/>
                <a:gd name="connsiteX288" fmla="*/ 838199 w 892174"/>
                <a:gd name="connsiteY288" fmla="*/ 917576 h 1441451"/>
                <a:gd name="connsiteX289" fmla="*/ 841374 w 892174"/>
                <a:gd name="connsiteY289" fmla="*/ 917576 h 1441451"/>
                <a:gd name="connsiteX290" fmla="*/ 847724 w 892174"/>
                <a:gd name="connsiteY290" fmla="*/ 914401 h 1441451"/>
                <a:gd name="connsiteX291" fmla="*/ 854074 w 892174"/>
                <a:gd name="connsiteY291" fmla="*/ 911226 h 1441451"/>
                <a:gd name="connsiteX292" fmla="*/ 857249 w 892174"/>
                <a:gd name="connsiteY292" fmla="*/ 914401 h 1441451"/>
                <a:gd name="connsiteX293" fmla="*/ 857249 w 892174"/>
                <a:gd name="connsiteY293" fmla="*/ 917576 h 1441451"/>
                <a:gd name="connsiteX294" fmla="*/ 860424 w 892174"/>
                <a:gd name="connsiteY294" fmla="*/ 917576 h 1441451"/>
                <a:gd name="connsiteX295" fmla="*/ 866774 w 892174"/>
                <a:gd name="connsiteY295" fmla="*/ 927101 h 1441451"/>
                <a:gd name="connsiteX296" fmla="*/ 873124 w 892174"/>
                <a:gd name="connsiteY296" fmla="*/ 936626 h 1441451"/>
                <a:gd name="connsiteX297" fmla="*/ 873124 w 892174"/>
                <a:gd name="connsiteY297" fmla="*/ 939801 h 1441451"/>
                <a:gd name="connsiteX298" fmla="*/ 869949 w 892174"/>
                <a:gd name="connsiteY298" fmla="*/ 939801 h 1441451"/>
                <a:gd name="connsiteX299" fmla="*/ 873124 w 892174"/>
                <a:gd name="connsiteY299" fmla="*/ 946151 h 1441451"/>
                <a:gd name="connsiteX300" fmla="*/ 879474 w 892174"/>
                <a:gd name="connsiteY300" fmla="*/ 955676 h 1441451"/>
                <a:gd name="connsiteX301" fmla="*/ 879474 w 892174"/>
                <a:gd name="connsiteY301" fmla="*/ 958851 h 1441451"/>
                <a:gd name="connsiteX302" fmla="*/ 882649 w 892174"/>
                <a:gd name="connsiteY302" fmla="*/ 962026 h 1441451"/>
                <a:gd name="connsiteX303" fmla="*/ 882649 w 892174"/>
                <a:gd name="connsiteY303" fmla="*/ 965201 h 1441451"/>
                <a:gd name="connsiteX304" fmla="*/ 885824 w 892174"/>
                <a:gd name="connsiteY304" fmla="*/ 965201 h 1441451"/>
                <a:gd name="connsiteX305" fmla="*/ 885824 w 892174"/>
                <a:gd name="connsiteY305" fmla="*/ 968376 h 1441451"/>
                <a:gd name="connsiteX306" fmla="*/ 888999 w 892174"/>
                <a:gd name="connsiteY306" fmla="*/ 968376 h 1441451"/>
                <a:gd name="connsiteX307" fmla="*/ 892174 w 892174"/>
                <a:gd name="connsiteY307" fmla="*/ 968376 h 1441451"/>
                <a:gd name="connsiteX308" fmla="*/ 892174 w 892174"/>
                <a:gd name="connsiteY308" fmla="*/ 974726 h 1441451"/>
                <a:gd name="connsiteX309" fmla="*/ 888999 w 892174"/>
                <a:gd name="connsiteY309" fmla="*/ 990601 h 1441451"/>
                <a:gd name="connsiteX310" fmla="*/ 888999 w 892174"/>
                <a:gd name="connsiteY310" fmla="*/ 996951 h 1441451"/>
                <a:gd name="connsiteX311" fmla="*/ 885824 w 892174"/>
                <a:gd name="connsiteY311" fmla="*/ 1009651 h 1441451"/>
                <a:gd name="connsiteX312" fmla="*/ 885824 w 892174"/>
                <a:gd name="connsiteY312" fmla="*/ 1025526 h 1441451"/>
                <a:gd name="connsiteX313" fmla="*/ 882649 w 892174"/>
                <a:gd name="connsiteY313" fmla="*/ 1041401 h 1441451"/>
                <a:gd name="connsiteX314" fmla="*/ 879474 w 892174"/>
                <a:gd name="connsiteY314" fmla="*/ 1060451 h 1441451"/>
                <a:gd name="connsiteX315" fmla="*/ 879474 w 892174"/>
                <a:gd name="connsiteY315" fmla="*/ 1063626 h 1441451"/>
                <a:gd name="connsiteX316" fmla="*/ 879474 w 892174"/>
                <a:gd name="connsiteY316" fmla="*/ 1076326 h 1441451"/>
                <a:gd name="connsiteX317" fmla="*/ 873124 w 892174"/>
                <a:gd name="connsiteY317" fmla="*/ 1130301 h 1441451"/>
                <a:gd name="connsiteX318" fmla="*/ 869949 w 892174"/>
                <a:gd name="connsiteY318" fmla="*/ 1139826 h 1441451"/>
                <a:gd name="connsiteX319" fmla="*/ 869949 w 892174"/>
                <a:gd name="connsiteY319" fmla="*/ 1143001 h 1441451"/>
                <a:gd name="connsiteX320" fmla="*/ 869949 w 892174"/>
                <a:gd name="connsiteY320" fmla="*/ 1146176 h 1441451"/>
                <a:gd name="connsiteX321" fmla="*/ 869949 w 892174"/>
                <a:gd name="connsiteY321" fmla="*/ 1149351 h 1441451"/>
                <a:gd name="connsiteX322" fmla="*/ 869950 w 892174"/>
                <a:gd name="connsiteY322" fmla="*/ 1149351 h 1441451"/>
                <a:gd name="connsiteX323" fmla="*/ 869950 w 892174"/>
                <a:gd name="connsiteY323" fmla="*/ 1152526 h 1441451"/>
                <a:gd name="connsiteX324" fmla="*/ 869950 w 892174"/>
                <a:gd name="connsiteY324" fmla="*/ 1158876 h 1441451"/>
                <a:gd name="connsiteX325" fmla="*/ 866775 w 892174"/>
                <a:gd name="connsiteY325" fmla="*/ 1177926 h 1441451"/>
                <a:gd name="connsiteX326" fmla="*/ 866775 w 892174"/>
                <a:gd name="connsiteY326" fmla="*/ 1181101 h 1441451"/>
                <a:gd name="connsiteX327" fmla="*/ 866775 w 892174"/>
                <a:gd name="connsiteY327" fmla="*/ 1184276 h 1441451"/>
                <a:gd name="connsiteX328" fmla="*/ 866775 w 892174"/>
                <a:gd name="connsiteY328" fmla="*/ 1190626 h 1441451"/>
                <a:gd name="connsiteX329" fmla="*/ 863600 w 892174"/>
                <a:gd name="connsiteY329" fmla="*/ 1203326 h 1441451"/>
                <a:gd name="connsiteX330" fmla="*/ 860425 w 892174"/>
                <a:gd name="connsiteY330" fmla="*/ 1216026 h 1441451"/>
                <a:gd name="connsiteX331" fmla="*/ 860425 w 892174"/>
                <a:gd name="connsiteY331" fmla="*/ 1222376 h 1441451"/>
                <a:gd name="connsiteX332" fmla="*/ 860425 w 892174"/>
                <a:gd name="connsiteY332" fmla="*/ 1228726 h 1441451"/>
                <a:gd name="connsiteX333" fmla="*/ 860425 w 892174"/>
                <a:gd name="connsiteY333" fmla="*/ 1231901 h 1441451"/>
                <a:gd name="connsiteX334" fmla="*/ 857250 w 892174"/>
                <a:gd name="connsiteY334" fmla="*/ 1244601 h 1441451"/>
                <a:gd name="connsiteX335" fmla="*/ 857250 w 892174"/>
                <a:gd name="connsiteY335" fmla="*/ 1263651 h 1441451"/>
                <a:gd name="connsiteX336" fmla="*/ 854075 w 892174"/>
                <a:gd name="connsiteY336" fmla="*/ 1285876 h 1441451"/>
                <a:gd name="connsiteX337" fmla="*/ 847725 w 892174"/>
                <a:gd name="connsiteY337" fmla="*/ 1323976 h 1441451"/>
                <a:gd name="connsiteX338" fmla="*/ 844550 w 892174"/>
                <a:gd name="connsiteY338" fmla="*/ 1362076 h 1441451"/>
                <a:gd name="connsiteX339" fmla="*/ 841375 w 892174"/>
                <a:gd name="connsiteY339" fmla="*/ 1377951 h 1441451"/>
                <a:gd name="connsiteX340" fmla="*/ 838200 w 892174"/>
                <a:gd name="connsiteY340" fmla="*/ 1397001 h 1441451"/>
                <a:gd name="connsiteX341" fmla="*/ 838200 w 892174"/>
                <a:gd name="connsiteY341" fmla="*/ 1412876 h 1441451"/>
                <a:gd name="connsiteX342" fmla="*/ 835025 w 892174"/>
                <a:gd name="connsiteY342" fmla="*/ 1435101 h 1441451"/>
                <a:gd name="connsiteX343" fmla="*/ 835025 w 892174"/>
                <a:gd name="connsiteY343" fmla="*/ 1438276 h 1441451"/>
                <a:gd name="connsiteX344" fmla="*/ 835025 w 892174"/>
                <a:gd name="connsiteY344" fmla="*/ 1441451 h 1441451"/>
                <a:gd name="connsiteX345" fmla="*/ 822325 w 892174"/>
                <a:gd name="connsiteY345" fmla="*/ 1438276 h 1441451"/>
                <a:gd name="connsiteX346" fmla="*/ 803275 w 892174"/>
                <a:gd name="connsiteY346" fmla="*/ 1435101 h 1441451"/>
                <a:gd name="connsiteX347" fmla="*/ 781050 w 892174"/>
                <a:gd name="connsiteY347" fmla="*/ 1435101 h 1441451"/>
                <a:gd name="connsiteX348" fmla="*/ 768350 w 892174"/>
                <a:gd name="connsiteY348" fmla="*/ 1431926 h 1441451"/>
                <a:gd name="connsiteX349" fmla="*/ 730250 w 892174"/>
                <a:gd name="connsiteY349" fmla="*/ 1425576 h 1441451"/>
                <a:gd name="connsiteX350" fmla="*/ 692150 w 892174"/>
                <a:gd name="connsiteY350" fmla="*/ 1422401 h 1441451"/>
                <a:gd name="connsiteX351" fmla="*/ 685800 w 892174"/>
                <a:gd name="connsiteY351" fmla="*/ 1422401 h 1441451"/>
                <a:gd name="connsiteX352" fmla="*/ 676275 w 892174"/>
                <a:gd name="connsiteY352" fmla="*/ 1419226 h 1441451"/>
                <a:gd name="connsiteX353" fmla="*/ 673100 w 892174"/>
                <a:gd name="connsiteY353" fmla="*/ 1419226 h 1441451"/>
                <a:gd name="connsiteX354" fmla="*/ 669925 w 892174"/>
                <a:gd name="connsiteY354" fmla="*/ 1419226 h 1441451"/>
                <a:gd name="connsiteX355" fmla="*/ 650875 w 892174"/>
                <a:gd name="connsiteY355" fmla="*/ 1416051 h 1441451"/>
                <a:gd name="connsiteX356" fmla="*/ 631825 w 892174"/>
                <a:gd name="connsiteY356" fmla="*/ 1412876 h 1441451"/>
                <a:gd name="connsiteX357" fmla="*/ 587375 w 892174"/>
                <a:gd name="connsiteY357" fmla="*/ 1406526 h 1441451"/>
                <a:gd name="connsiteX358" fmla="*/ 565150 w 892174"/>
                <a:gd name="connsiteY358" fmla="*/ 1403351 h 1441451"/>
                <a:gd name="connsiteX359" fmla="*/ 558800 w 892174"/>
                <a:gd name="connsiteY359" fmla="*/ 1403351 h 1441451"/>
                <a:gd name="connsiteX360" fmla="*/ 552450 w 892174"/>
                <a:gd name="connsiteY360" fmla="*/ 1403351 h 1441451"/>
                <a:gd name="connsiteX361" fmla="*/ 530225 w 892174"/>
                <a:gd name="connsiteY361" fmla="*/ 1400176 h 1441451"/>
                <a:gd name="connsiteX362" fmla="*/ 508000 w 892174"/>
                <a:gd name="connsiteY362" fmla="*/ 1397001 h 1441451"/>
                <a:gd name="connsiteX363" fmla="*/ 444500 w 892174"/>
                <a:gd name="connsiteY363" fmla="*/ 1387476 h 1441451"/>
                <a:gd name="connsiteX364" fmla="*/ 438150 w 892174"/>
                <a:gd name="connsiteY364" fmla="*/ 1387476 h 1441451"/>
                <a:gd name="connsiteX365" fmla="*/ 434975 w 892174"/>
                <a:gd name="connsiteY365" fmla="*/ 1387476 h 1441451"/>
                <a:gd name="connsiteX366" fmla="*/ 434975 w 892174"/>
                <a:gd name="connsiteY366" fmla="*/ 1384301 h 1441451"/>
                <a:gd name="connsiteX367" fmla="*/ 425450 w 892174"/>
                <a:gd name="connsiteY367" fmla="*/ 1384301 h 1441451"/>
                <a:gd name="connsiteX368" fmla="*/ 415925 w 892174"/>
                <a:gd name="connsiteY368" fmla="*/ 1381126 h 1441451"/>
                <a:gd name="connsiteX369" fmla="*/ 400050 w 892174"/>
                <a:gd name="connsiteY369" fmla="*/ 1377951 h 1441451"/>
                <a:gd name="connsiteX370" fmla="*/ 381000 w 892174"/>
                <a:gd name="connsiteY370" fmla="*/ 1377951 h 1441451"/>
                <a:gd name="connsiteX371" fmla="*/ 368300 w 892174"/>
                <a:gd name="connsiteY371" fmla="*/ 1374776 h 1441451"/>
                <a:gd name="connsiteX372" fmla="*/ 355600 w 892174"/>
                <a:gd name="connsiteY372" fmla="*/ 1371601 h 1441451"/>
                <a:gd name="connsiteX373" fmla="*/ 352425 w 892174"/>
                <a:gd name="connsiteY373" fmla="*/ 1371601 h 1441451"/>
                <a:gd name="connsiteX374" fmla="*/ 349250 w 892174"/>
                <a:gd name="connsiteY374" fmla="*/ 1371601 h 1441451"/>
                <a:gd name="connsiteX375" fmla="*/ 346075 w 892174"/>
                <a:gd name="connsiteY375" fmla="*/ 1371601 h 1441451"/>
                <a:gd name="connsiteX376" fmla="*/ 336550 w 892174"/>
                <a:gd name="connsiteY376" fmla="*/ 1368426 h 1441451"/>
                <a:gd name="connsiteX377" fmla="*/ 320675 w 892174"/>
                <a:gd name="connsiteY377" fmla="*/ 1365251 h 1441451"/>
                <a:gd name="connsiteX378" fmla="*/ 314325 w 892174"/>
                <a:gd name="connsiteY378" fmla="*/ 1365251 h 1441451"/>
                <a:gd name="connsiteX379" fmla="*/ 311150 w 892174"/>
                <a:gd name="connsiteY379" fmla="*/ 1365251 h 1441451"/>
                <a:gd name="connsiteX380" fmla="*/ 292100 w 892174"/>
                <a:gd name="connsiteY380" fmla="*/ 1362076 h 1441451"/>
                <a:gd name="connsiteX381" fmla="*/ 282575 w 892174"/>
                <a:gd name="connsiteY381" fmla="*/ 1358901 h 1441451"/>
                <a:gd name="connsiteX382" fmla="*/ 276225 w 892174"/>
                <a:gd name="connsiteY382" fmla="*/ 1358901 h 1441451"/>
                <a:gd name="connsiteX383" fmla="*/ 273050 w 892174"/>
                <a:gd name="connsiteY383" fmla="*/ 1358901 h 1441451"/>
                <a:gd name="connsiteX384" fmla="*/ 266700 w 892174"/>
                <a:gd name="connsiteY384" fmla="*/ 1358901 h 1441451"/>
                <a:gd name="connsiteX385" fmla="*/ 263525 w 892174"/>
                <a:gd name="connsiteY385" fmla="*/ 1355726 h 1441451"/>
                <a:gd name="connsiteX386" fmla="*/ 260350 w 892174"/>
                <a:gd name="connsiteY386" fmla="*/ 1355726 h 1441451"/>
                <a:gd name="connsiteX387" fmla="*/ 238125 w 892174"/>
                <a:gd name="connsiteY387" fmla="*/ 1352551 h 1441451"/>
                <a:gd name="connsiteX388" fmla="*/ 231775 w 892174"/>
                <a:gd name="connsiteY388" fmla="*/ 1352551 h 1441451"/>
                <a:gd name="connsiteX389" fmla="*/ 187325 w 892174"/>
                <a:gd name="connsiteY389" fmla="*/ 1343026 h 1441451"/>
                <a:gd name="connsiteX390" fmla="*/ 158750 w 892174"/>
                <a:gd name="connsiteY390" fmla="*/ 1339851 h 1441451"/>
                <a:gd name="connsiteX391" fmla="*/ 155575 w 892174"/>
                <a:gd name="connsiteY391" fmla="*/ 1336676 h 1441451"/>
                <a:gd name="connsiteX392" fmla="*/ 152400 w 892174"/>
                <a:gd name="connsiteY392" fmla="*/ 1336676 h 1441451"/>
                <a:gd name="connsiteX393" fmla="*/ 142875 w 892174"/>
                <a:gd name="connsiteY393" fmla="*/ 1336676 h 1441451"/>
                <a:gd name="connsiteX394" fmla="*/ 114300 w 892174"/>
                <a:gd name="connsiteY394" fmla="*/ 1330326 h 1441451"/>
                <a:gd name="connsiteX395" fmla="*/ 92075 w 892174"/>
                <a:gd name="connsiteY395" fmla="*/ 1327151 h 1441451"/>
                <a:gd name="connsiteX396" fmla="*/ 88900 w 892174"/>
                <a:gd name="connsiteY396" fmla="*/ 1327151 h 1441451"/>
                <a:gd name="connsiteX397" fmla="*/ 79375 w 892174"/>
                <a:gd name="connsiteY397" fmla="*/ 1323976 h 1441451"/>
                <a:gd name="connsiteX398" fmla="*/ 73025 w 892174"/>
                <a:gd name="connsiteY398" fmla="*/ 1323976 h 1441451"/>
                <a:gd name="connsiteX399" fmla="*/ 34925 w 892174"/>
                <a:gd name="connsiteY399" fmla="*/ 1314451 h 1441451"/>
                <a:gd name="connsiteX400" fmla="*/ 12700 w 892174"/>
                <a:gd name="connsiteY400" fmla="*/ 1311276 h 1441451"/>
                <a:gd name="connsiteX401" fmla="*/ 0 w 892174"/>
                <a:gd name="connsiteY401" fmla="*/ 1308101 h 1441451"/>
                <a:gd name="connsiteX402" fmla="*/ 6350 w 892174"/>
                <a:gd name="connsiteY402" fmla="*/ 1276351 h 1441451"/>
                <a:gd name="connsiteX403" fmla="*/ 15875 w 892174"/>
                <a:gd name="connsiteY403" fmla="*/ 1222376 h 1441451"/>
                <a:gd name="connsiteX404" fmla="*/ 25400 w 892174"/>
                <a:gd name="connsiteY404" fmla="*/ 1181101 h 1441451"/>
                <a:gd name="connsiteX405" fmla="*/ 25400 w 892174"/>
                <a:gd name="connsiteY405" fmla="*/ 1174751 h 1441451"/>
                <a:gd name="connsiteX406" fmla="*/ 34925 w 892174"/>
                <a:gd name="connsiteY406" fmla="*/ 1120776 h 1441451"/>
                <a:gd name="connsiteX407" fmla="*/ 38100 w 892174"/>
                <a:gd name="connsiteY407" fmla="*/ 1111251 h 1441451"/>
                <a:gd name="connsiteX408" fmla="*/ 41275 w 892174"/>
                <a:gd name="connsiteY408" fmla="*/ 1098551 h 1441451"/>
                <a:gd name="connsiteX409" fmla="*/ 41275 w 892174"/>
                <a:gd name="connsiteY409" fmla="*/ 1092201 h 1441451"/>
                <a:gd name="connsiteX410" fmla="*/ 44450 w 892174"/>
                <a:gd name="connsiteY410" fmla="*/ 1076326 h 1441451"/>
                <a:gd name="connsiteX411" fmla="*/ 44450 w 892174"/>
                <a:gd name="connsiteY411" fmla="*/ 1073151 h 1441451"/>
                <a:gd name="connsiteX412" fmla="*/ 44450 w 892174"/>
                <a:gd name="connsiteY412" fmla="*/ 1069976 h 1441451"/>
                <a:gd name="connsiteX413" fmla="*/ 50800 w 892174"/>
                <a:gd name="connsiteY413" fmla="*/ 1047751 h 1441451"/>
                <a:gd name="connsiteX414" fmla="*/ 53975 w 892174"/>
                <a:gd name="connsiteY414" fmla="*/ 1028701 h 1441451"/>
                <a:gd name="connsiteX415" fmla="*/ 53975 w 892174"/>
                <a:gd name="connsiteY415" fmla="*/ 1022351 h 1441451"/>
                <a:gd name="connsiteX416" fmla="*/ 57150 w 892174"/>
                <a:gd name="connsiteY416" fmla="*/ 1012826 h 1441451"/>
                <a:gd name="connsiteX417" fmla="*/ 60325 w 892174"/>
                <a:gd name="connsiteY417" fmla="*/ 996951 h 1441451"/>
                <a:gd name="connsiteX418" fmla="*/ 60325 w 892174"/>
                <a:gd name="connsiteY418" fmla="*/ 993776 h 1441451"/>
                <a:gd name="connsiteX419" fmla="*/ 60325 w 892174"/>
                <a:gd name="connsiteY419" fmla="*/ 990601 h 1441451"/>
                <a:gd name="connsiteX420" fmla="*/ 60325 w 892174"/>
                <a:gd name="connsiteY420" fmla="*/ 987426 h 1441451"/>
                <a:gd name="connsiteX421" fmla="*/ 63500 w 892174"/>
                <a:gd name="connsiteY421" fmla="*/ 971551 h 1441451"/>
                <a:gd name="connsiteX422" fmla="*/ 63500 w 892174"/>
                <a:gd name="connsiteY422" fmla="*/ 965201 h 1441451"/>
                <a:gd name="connsiteX423" fmla="*/ 66675 w 892174"/>
                <a:gd name="connsiteY423" fmla="*/ 958851 h 1441451"/>
                <a:gd name="connsiteX424" fmla="*/ 73025 w 892174"/>
                <a:gd name="connsiteY424" fmla="*/ 955676 h 1441451"/>
                <a:gd name="connsiteX425" fmla="*/ 73026 w 892174"/>
                <a:gd name="connsiteY425" fmla="*/ 955676 h 1441451"/>
                <a:gd name="connsiteX426" fmla="*/ 73449 w 892174"/>
                <a:gd name="connsiteY426" fmla="*/ 954830 h 1441451"/>
                <a:gd name="connsiteX427" fmla="*/ 73449 w 892174"/>
                <a:gd name="connsiteY427" fmla="*/ 953656 h 1441451"/>
                <a:gd name="connsiteX428" fmla="*/ 74036 w 892174"/>
                <a:gd name="connsiteY428" fmla="*/ 953656 h 1441451"/>
                <a:gd name="connsiteX429" fmla="*/ 76201 w 892174"/>
                <a:gd name="connsiteY429" fmla="*/ 949326 h 1441451"/>
                <a:gd name="connsiteX430" fmla="*/ 82551 w 892174"/>
                <a:gd name="connsiteY430" fmla="*/ 936626 h 1441451"/>
                <a:gd name="connsiteX431" fmla="*/ 85726 w 892174"/>
                <a:gd name="connsiteY431" fmla="*/ 930276 h 1441451"/>
                <a:gd name="connsiteX432" fmla="*/ 85726 w 892174"/>
                <a:gd name="connsiteY432" fmla="*/ 927101 h 1441451"/>
                <a:gd name="connsiteX433" fmla="*/ 85726 w 892174"/>
                <a:gd name="connsiteY433" fmla="*/ 917576 h 1441451"/>
                <a:gd name="connsiteX434" fmla="*/ 95251 w 892174"/>
                <a:gd name="connsiteY434" fmla="*/ 908051 h 1441451"/>
                <a:gd name="connsiteX435" fmla="*/ 95250 w 892174"/>
                <a:gd name="connsiteY435" fmla="*/ 908051 h 1441451"/>
                <a:gd name="connsiteX436" fmla="*/ 95250 w 892174"/>
                <a:gd name="connsiteY436" fmla="*/ 904876 h 1441451"/>
                <a:gd name="connsiteX437" fmla="*/ 95250 w 892174"/>
                <a:gd name="connsiteY437" fmla="*/ 901701 h 1441451"/>
                <a:gd name="connsiteX438" fmla="*/ 85725 w 892174"/>
                <a:gd name="connsiteY438" fmla="*/ 889001 h 1441451"/>
                <a:gd name="connsiteX439" fmla="*/ 85725 w 892174"/>
                <a:gd name="connsiteY439" fmla="*/ 885826 h 1441451"/>
                <a:gd name="connsiteX440" fmla="*/ 66675 w 892174"/>
                <a:gd name="connsiteY440" fmla="*/ 879476 h 1441451"/>
                <a:gd name="connsiteX441" fmla="*/ 66675 w 892174"/>
                <a:gd name="connsiteY441" fmla="*/ 882651 h 1441451"/>
                <a:gd name="connsiteX442" fmla="*/ 63500 w 892174"/>
                <a:gd name="connsiteY442" fmla="*/ 882651 h 1441451"/>
                <a:gd name="connsiteX443" fmla="*/ 63500 w 892174"/>
                <a:gd name="connsiteY443" fmla="*/ 879476 h 1441451"/>
                <a:gd name="connsiteX444" fmla="*/ 60325 w 892174"/>
                <a:gd name="connsiteY444" fmla="*/ 879476 h 1441451"/>
                <a:gd name="connsiteX445" fmla="*/ 57150 w 892174"/>
                <a:gd name="connsiteY445" fmla="*/ 876301 h 1441451"/>
                <a:gd name="connsiteX446" fmla="*/ 57150 w 892174"/>
                <a:gd name="connsiteY446" fmla="*/ 873126 h 1441451"/>
                <a:gd name="connsiteX447" fmla="*/ 53975 w 892174"/>
                <a:gd name="connsiteY447" fmla="*/ 873126 h 1441451"/>
                <a:gd name="connsiteX448" fmla="*/ 53975 w 892174"/>
                <a:gd name="connsiteY448" fmla="*/ 869951 h 1441451"/>
                <a:gd name="connsiteX449" fmla="*/ 57150 w 892174"/>
                <a:gd name="connsiteY449" fmla="*/ 869951 h 1441451"/>
                <a:gd name="connsiteX450" fmla="*/ 60325 w 892174"/>
                <a:gd name="connsiteY450" fmla="*/ 869951 h 1441451"/>
                <a:gd name="connsiteX451" fmla="*/ 60325 w 892174"/>
                <a:gd name="connsiteY451" fmla="*/ 866776 h 1441451"/>
                <a:gd name="connsiteX452" fmla="*/ 60325 w 892174"/>
                <a:gd name="connsiteY452" fmla="*/ 863601 h 1441451"/>
                <a:gd name="connsiteX453" fmla="*/ 60325 w 892174"/>
                <a:gd name="connsiteY453" fmla="*/ 850901 h 1441451"/>
                <a:gd name="connsiteX454" fmla="*/ 63500 w 892174"/>
                <a:gd name="connsiteY454" fmla="*/ 838201 h 1441451"/>
                <a:gd name="connsiteX455" fmla="*/ 63500 w 892174"/>
                <a:gd name="connsiteY455" fmla="*/ 835026 h 1441451"/>
                <a:gd name="connsiteX456" fmla="*/ 66675 w 892174"/>
                <a:gd name="connsiteY456" fmla="*/ 831851 h 1441451"/>
                <a:gd name="connsiteX457" fmla="*/ 69850 w 892174"/>
                <a:gd name="connsiteY457" fmla="*/ 828676 h 1441451"/>
                <a:gd name="connsiteX458" fmla="*/ 73025 w 892174"/>
                <a:gd name="connsiteY458" fmla="*/ 828676 h 1441451"/>
                <a:gd name="connsiteX459" fmla="*/ 76200 w 892174"/>
                <a:gd name="connsiteY459" fmla="*/ 828676 h 1441451"/>
                <a:gd name="connsiteX460" fmla="*/ 79375 w 892174"/>
                <a:gd name="connsiteY460" fmla="*/ 819151 h 1441451"/>
                <a:gd name="connsiteX461" fmla="*/ 79375 w 892174"/>
                <a:gd name="connsiteY461" fmla="*/ 815976 h 1441451"/>
                <a:gd name="connsiteX462" fmla="*/ 85725 w 892174"/>
                <a:gd name="connsiteY462" fmla="*/ 806451 h 1441451"/>
                <a:gd name="connsiteX463" fmla="*/ 92075 w 892174"/>
                <a:gd name="connsiteY463" fmla="*/ 796926 h 1441451"/>
                <a:gd name="connsiteX464" fmla="*/ 114300 w 892174"/>
                <a:gd name="connsiteY464" fmla="*/ 784226 h 1441451"/>
                <a:gd name="connsiteX465" fmla="*/ 117475 w 892174"/>
                <a:gd name="connsiteY465" fmla="*/ 777876 h 1441451"/>
                <a:gd name="connsiteX466" fmla="*/ 123825 w 892174"/>
                <a:gd name="connsiteY466" fmla="*/ 771526 h 1441451"/>
                <a:gd name="connsiteX467" fmla="*/ 127000 w 892174"/>
                <a:gd name="connsiteY467" fmla="*/ 768351 h 1441451"/>
                <a:gd name="connsiteX468" fmla="*/ 130175 w 892174"/>
                <a:gd name="connsiteY468" fmla="*/ 762001 h 1441451"/>
                <a:gd name="connsiteX469" fmla="*/ 130175 w 892174"/>
                <a:gd name="connsiteY469" fmla="*/ 755651 h 1441451"/>
                <a:gd name="connsiteX470" fmla="*/ 133350 w 892174"/>
                <a:gd name="connsiteY470" fmla="*/ 742951 h 1441451"/>
                <a:gd name="connsiteX471" fmla="*/ 136525 w 892174"/>
                <a:gd name="connsiteY471" fmla="*/ 739776 h 1441451"/>
                <a:gd name="connsiteX472" fmla="*/ 139700 w 892174"/>
                <a:gd name="connsiteY472" fmla="*/ 739776 h 1441451"/>
                <a:gd name="connsiteX473" fmla="*/ 142875 w 892174"/>
                <a:gd name="connsiteY473" fmla="*/ 736601 h 1441451"/>
                <a:gd name="connsiteX474" fmla="*/ 142875 w 892174"/>
                <a:gd name="connsiteY474" fmla="*/ 733426 h 1441451"/>
                <a:gd name="connsiteX475" fmla="*/ 142875 w 892174"/>
                <a:gd name="connsiteY475" fmla="*/ 730251 h 1441451"/>
                <a:gd name="connsiteX476" fmla="*/ 146050 w 892174"/>
                <a:gd name="connsiteY476" fmla="*/ 730251 h 1441451"/>
                <a:gd name="connsiteX477" fmla="*/ 152400 w 892174"/>
                <a:gd name="connsiteY477" fmla="*/ 727076 h 1441451"/>
                <a:gd name="connsiteX478" fmla="*/ 152400 w 892174"/>
                <a:gd name="connsiteY478" fmla="*/ 723901 h 1441451"/>
                <a:gd name="connsiteX479" fmla="*/ 155575 w 892174"/>
                <a:gd name="connsiteY479" fmla="*/ 717551 h 1441451"/>
                <a:gd name="connsiteX480" fmla="*/ 155575 w 892174"/>
                <a:gd name="connsiteY480" fmla="*/ 711201 h 1441451"/>
                <a:gd name="connsiteX481" fmla="*/ 158750 w 892174"/>
                <a:gd name="connsiteY481" fmla="*/ 708026 h 1441451"/>
                <a:gd name="connsiteX482" fmla="*/ 158750 w 892174"/>
                <a:gd name="connsiteY482" fmla="*/ 704851 h 1441451"/>
                <a:gd name="connsiteX483" fmla="*/ 161925 w 892174"/>
                <a:gd name="connsiteY483" fmla="*/ 701676 h 1441451"/>
                <a:gd name="connsiteX484" fmla="*/ 165101 w 892174"/>
                <a:gd name="connsiteY484" fmla="*/ 703264 h 1441451"/>
                <a:gd name="connsiteX485" fmla="*/ 165101 w 892174"/>
                <a:gd name="connsiteY485" fmla="*/ 703007 h 1441451"/>
                <a:gd name="connsiteX486" fmla="*/ 165918 w 892174"/>
                <a:gd name="connsiteY486" fmla="*/ 703007 h 1441451"/>
                <a:gd name="connsiteX487" fmla="*/ 161925 w 892174"/>
                <a:gd name="connsiteY487" fmla="*/ 701676 h 1441451"/>
                <a:gd name="connsiteX488" fmla="*/ 165100 w 892174"/>
                <a:gd name="connsiteY488" fmla="*/ 701676 h 1441451"/>
                <a:gd name="connsiteX489" fmla="*/ 165100 w 892174"/>
                <a:gd name="connsiteY489" fmla="*/ 698501 h 1441451"/>
                <a:gd name="connsiteX490" fmla="*/ 165100 w 892174"/>
                <a:gd name="connsiteY490" fmla="*/ 692151 h 1441451"/>
                <a:gd name="connsiteX491" fmla="*/ 180975 w 892174"/>
                <a:gd name="connsiteY491" fmla="*/ 673101 h 1441451"/>
                <a:gd name="connsiteX492" fmla="*/ 193675 w 892174"/>
                <a:gd name="connsiteY492" fmla="*/ 654051 h 1441451"/>
                <a:gd name="connsiteX493" fmla="*/ 200025 w 892174"/>
                <a:gd name="connsiteY493" fmla="*/ 650876 h 1441451"/>
                <a:gd name="connsiteX494" fmla="*/ 200025 w 892174"/>
                <a:gd name="connsiteY494" fmla="*/ 647701 h 1441451"/>
                <a:gd name="connsiteX495" fmla="*/ 203200 w 892174"/>
                <a:gd name="connsiteY495" fmla="*/ 647701 h 1441451"/>
                <a:gd name="connsiteX496" fmla="*/ 203200 w 892174"/>
                <a:gd name="connsiteY496" fmla="*/ 644526 h 1441451"/>
                <a:gd name="connsiteX497" fmla="*/ 203200 w 892174"/>
                <a:gd name="connsiteY497" fmla="*/ 641351 h 1441451"/>
                <a:gd name="connsiteX498" fmla="*/ 203200 w 892174"/>
                <a:gd name="connsiteY498" fmla="*/ 635001 h 1441451"/>
                <a:gd name="connsiteX499" fmla="*/ 200025 w 892174"/>
                <a:gd name="connsiteY499" fmla="*/ 631826 h 1441451"/>
                <a:gd name="connsiteX500" fmla="*/ 200025 w 892174"/>
                <a:gd name="connsiteY500" fmla="*/ 615951 h 1441451"/>
                <a:gd name="connsiteX501" fmla="*/ 196850 w 892174"/>
                <a:gd name="connsiteY501" fmla="*/ 615951 h 1441451"/>
                <a:gd name="connsiteX502" fmla="*/ 193675 w 892174"/>
                <a:gd name="connsiteY502" fmla="*/ 609601 h 1441451"/>
                <a:gd name="connsiteX503" fmla="*/ 177800 w 892174"/>
                <a:gd name="connsiteY503" fmla="*/ 596901 h 1441451"/>
                <a:gd name="connsiteX504" fmla="*/ 174625 w 892174"/>
                <a:gd name="connsiteY504" fmla="*/ 596901 h 1441451"/>
                <a:gd name="connsiteX505" fmla="*/ 171450 w 892174"/>
                <a:gd name="connsiteY505" fmla="*/ 596901 h 1441451"/>
                <a:gd name="connsiteX506" fmla="*/ 168275 w 892174"/>
                <a:gd name="connsiteY506" fmla="*/ 596901 h 1441451"/>
                <a:gd name="connsiteX507" fmla="*/ 168275 w 892174"/>
                <a:gd name="connsiteY507" fmla="*/ 590551 h 1441451"/>
                <a:gd name="connsiteX508" fmla="*/ 171450 w 892174"/>
                <a:gd name="connsiteY508" fmla="*/ 590551 h 1441451"/>
                <a:gd name="connsiteX509" fmla="*/ 171450 w 892174"/>
                <a:gd name="connsiteY509" fmla="*/ 590550 h 1441451"/>
                <a:gd name="connsiteX510" fmla="*/ 168275 w 892174"/>
                <a:gd name="connsiteY510" fmla="*/ 590550 h 1441451"/>
                <a:gd name="connsiteX511" fmla="*/ 165100 w 892174"/>
                <a:gd name="connsiteY511" fmla="*/ 587375 h 1441451"/>
                <a:gd name="connsiteX512" fmla="*/ 165100 w 892174"/>
                <a:gd name="connsiteY512" fmla="*/ 584200 h 1441451"/>
                <a:gd name="connsiteX513" fmla="*/ 161925 w 892174"/>
                <a:gd name="connsiteY513" fmla="*/ 581025 h 1441451"/>
                <a:gd name="connsiteX514" fmla="*/ 161925 w 892174"/>
                <a:gd name="connsiteY514" fmla="*/ 577850 h 1441451"/>
                <a:gd name="connsiteX515" fmla="*/ 158750 w 892174"/>
                <a:gd name="connsiteY515" fmla="*/ 571500 h 1441451"/>
                <a:gd name="connsiteX516" fmla="*/ 158750 w 892174"/>
                <a:gd name="connsiteY516" fmla="*/ 561975 h 1441451"/>
                <a:gd name="connsiteX517" fmla="*/ 155575 w 892174"/>
                <a:gd name="connsiteY517" fmla="*/ 561975 h 1441451"/>
                <a:gd name="connsiteX518" fmla="*/ 155575 w 892174"/>
                <a:gd name="connsiteY518" fmla="*/ 558800 h 1441451"/>
                <a:gd name="connsiteX519" fmla="*/ 155575 w 892174"/>
                <a:gd name="connsiteY519" fmla="*/ 549275 h 1441451"/>
                <a:gd name="connsiteX520" fmla="*/ 155575 w 892174"/>
                <a:gd name="connsiteY520" fmla="*/ 546100 h 1441451"/>
                <a:gd name="connsiteX521" fmla="*/ 152400 w 892174"/>
                <a:gd name="connsiteY521" fmla="*/ 546100 h 1441451"/>
                <a:gd name="connsiteX522" fmla="*/ 155575 w 892174"/>
                <a:gd name="connsiteY522" fmla="*/ 539750 h 1441451"/>
                <a:gd name="connsiteX523" fmla="*/ 161925 w 892174"/>
                <a:gd name="connsiteY523" fmla="*/ 530225 h 1441451"/>
                <a:gd name="connsiteX524" fmla="*/ 161925 w 892174"/>
                <a:gd name="connsiteY524" fmla="*/ 520700 h 1441451"/>
                <a:gd name="connsiteX525" fmla="*/ 158750 w 892174"/>
                <a:gd name="connsiteY525" fmla="*/ 514350 h 1441451"/>
                <a:gd name="connsiteX526" fmla="*/ 158750 w 892174"/>
                <a:gd name="connsiteY526" fmla="*/ 511175 h 1441451"/>
                <a:gd name="connsiteX527" fmla="*/ 158750 w 892174"/>
                <a:gd name="connsiteY527" fmla="*/ 508000 h 1441451"/>
                <a:gd name="connsiteX528" fmla="*/ 155575 w 892174"/>
                <a:gd name="connsiteY528" fmla="*/ 498475 h 1441451"/>
                <a:gd name="connsiteX529" fmla="*/ 152400 w 892174"/>
                <a:gd name="connsiteY529" fmla="*/ 492125 h 1441451"/>
                <a:gd name="connsiteX530" fmla="*/ 152400 w 892174"/>
                <a:gd name="connsiteY530" fmla="*/ 485775 h 1441451"/>
                <a:gd name="connsiteX531" fmla="*/ 152400 w 892174"/>
                <a:gd name="connsiteY531" fmla="*/ 482600 h 1441451"/>
                <a:gd name="connsiteX532" fmla="*/ 155575 w 892174"/>
                <a:gd name="connsiteY532" fmla="*/ 479425 h 1441451"/>
                <a:gd name="connsiteX533" fmla="*/ 155575 w 892174"/>
                <a:gd name="connsiteY533" fmla="*/ 476250 h 1441451"/>
                <a:gd name="connsiteX534" fmla="*/ 158750 w 892174"/>
                <a:gd name="connsiteY534" fmla="*/ 463550 h 1441451"/>
                <a:gd name="connsiteX535" fmla="*/ 158750 w 892174"/>
                <a:gd name="connsiteY535" fmla="*/ 457200 h 1441451"/>
                <a:gd name="connsiteX536" fmla="*/ 158750 w 892174"/>
                <a:gd name="connsiteY536" fmla="*/ 454025 h 1441451"/>
                <a:gd name="connsiteX537" fmla="*/ 161925 w 892174"/>
                <a:gd name="connsiteY537" fmla="*/ 441325 h 1441451"/>
                <a:gd name="connsiteX538" fmla="*/ 168275 w 892174"/>
                <a:gd name="connsiteY538" fmla="*/ 403225 h 1441451"/>
                <a:gd name="connsiteX539" fmla="*/ 171450 w 892174"/>
                <a:gd name="connsiteY539" fmla="*/ 393700 h 1441451"/>
                <a:gd name="connsiteX540" fmla="*/ 171450 w 892174"/>
                <a:gd name="connsiteY540" fmla="*/ 390525 h 1441451"/>
                <a:gd name="connsiteX541" fmla="*/ 174625 w 892174"/>
                <a:gd name="connsiteY541" fmla="*/ 381000 h 1441451"/>
                <a:gd name="connsiteX542" fmla="*/ 177800 w 892174"/>
                <a:gd name="connsiteY542" fmla="*/ 352425 h 1441451"/>
                <a:gd name="connsiteX543" fmla="*/ 180975 w 892174"/>
                <a:gd name="connsiteY543" fmla="*/ 346075 h 1441451"/>
                <a:gd name="connsiteX544" fmla="*/ 180975 w 892174"/>
                <a:gd name="connsiteY544" fmla="*/ 339725 h 1441451"/>
                <a:gd name="connsiteX545" fmla="*/ 184150 w 892174"/>
                <a:gd name="connsiteY545" fmla="*/ 320675 h 1441451"/>
                <a:gd name="connsiteX546" fmla="*/ 187325 w 892174"/>
                <a:gd name="connsiteY546" fmla="*/ 311150 h 1441451"/>
                <a:gd name="connsiteX547" fmla="*/ 187325 w 892174"/>
                <a:gd name="connsiteY547" fmla="*/ 304800 h 1441451"/>
                <a:gd name="connsiteX548" fmla="*/ 187325 w 892174"/>
                <a:gd name="connsiteY548" fmla="*/ 301625 h 1441451"/>
                <a:gd name="connsiteX549" fmla="*/ 190500 w 892174"/>
                <a:gd name="connsiteY549" fmla="*/ 301625 h 1441451"/>
                <a:gd name="connsiteX550" fmla="*/ 193675 w 892174"/>
                <a:gd name="connsiteY550" fmla="*/ 279400 h 1441451"/>
                <a:gd name="connsiteX551" fmla="*/ 193675 w 892174"/>
                <a:gd name="connsiteY551" fmla="*/ 276225 h 1441451"/>
                <a:gd name="connsiteX552" fmla="*/ 196850 w 892174"/>
                <a:gd name="connsiteY552" fmla="*/ 263525 h 1441451"/>
                <a:gd name="connsiteX553" fmla="*/ 200025 w 892174"/>
                <a:gd name="connsiteY553" fmla="*/ 238125 h 1441451"/>
                <a:gd name="connsiteX554" fmla="*/ 203200 w 892174"/>
                <a:gd name="connsiteY554" fmla="*/ 225425 h 1441451"/>
                <a:gd name="connsiteX555" fmla="*/ 206375 w 892174"/>
                <a:gd name="connsiteY555" fmla="*/ 209550 h 1441451"/>
                <a:gd name="connsiteX556" fmla="*/ 206375 w 892174"/>
                <a:gd name="connsiteY556" fmla="*/ 203200 h 1441451"/>
                <a:gd name="connsiteX557" fmla="*/ 209550 w 892174"/>
                <a:gd name="connsiteY557" fmla="*/ 190500 h 1441451"/>
                <a:gd name="connsiteX558" fmla="*/ 209550 w 892174"/>
                <a:gd name="connsiteY558" fmla="*/ 187325 h 1441451"/>
                <a:gd name="connsiteX559" fmla="*/ 212725 w 892174"/>
                <a:gd name="connsiteY559" fmla="*/ 174625 h 1441451"/>
                <a:gd name="connsiteX560" fmla="*/ 212725 w 892174"/>
                <a:gd name="connsiteY560" fmla="*/ 171450 h 1441451"/>
                <a:gd name="connsiteX561" fmla="*/ 215900 w 892174"/>
                <a:gd name="connsiteY561" fmla="*/ 161925 h 1441451"/>
                <a:gd name="connsiteX562" fmla="*/ 215900 w 892174"/>
                <a:gd name="connsiteY562" fmla="*/ 158750 h 1441451"/>
                <a:gd name="connsiteX563" fmla="*/ 219075 w 892174"/>
                <a:gd name="connsiteY563" fmla="*/ 149225 h 1441451"/>
                <a:gd name="connsiteX564" fmla="*/ 225425 w 892174"/>
                <a:gd name="connsiteY564" fmla="*/ 104775 h 1441451"/>
                <a:gd name="connsiteX565" fmla="*/ 228600 w 892174"/>
                <a:gd name="connsiteY565" fmla="*/ 101600 h 1441451"/>
                <a:gd name="connsiteX566" fmla="*/ 228600 w 892174"/>
                <a:gd name="connsiteY566" fmla="*/ 92075 h 1441451"/>
                <a:gd name="connsiteX567" fmla="*/ 231775 w 892174"/>
                <a:gd name="connsiteY567" fmla="*/ 76200 h 1441451"/>
                <a:gd name="connsiteX568" fmla="*/ 238125 w 892174"/>
                <a:gd name="connsiteY568" fmla="*/ 44450 h 1441451"/>
                <a:gd name="connsiteX569" fmla="*/ 241300 w 892174"/>
                <a:gd name="connsiteY569" fmla="*/ 31750 h 1441451"/>
                <a:gd name="connsiteX570" fmla="*/ 241300 w 892174"/>
                <a:gd name="connsiteY570" fmla="*/ 25400 h 1441451"/>
                <a:gd name="connsiteX571" fmla="*/ 241300 w 892174"/>
                <a:gd name="connsiteY571" fmla="*/ 22225 h 1441451"/>
                <a:gd name="connsiteX572" fmla="*/ 244475 w 892174"/>
                <a:gd name="connsiteY572" fmla="*/ 12700 h 1441451"/>
                <a:gd name="connsiteX573" fmla="*/ 247650 w 892174"/>
                <a:gd name="connsiteY573" fmla="*/ 3175 h 1441451"/>
                <a:gd name="connsiteX574" fmla="*/ 247650 w 892174"/>
                <a:gd name="connsiteY574" fmla="*/ 0 h 1441451"/>
                <a:gd name="connsiteX0" fmla="*/ 177800 w 892174"/>
                <a:gd name="connsiteY0" fmla="*/ 584200 h 1441451"/>
                <a:gd name="connsiteX1" fmla="*/ 174625 w 892174"/>
                <a:gd name="connsiteY1" fmla="*/ 587375 h 1441451"/>
                <a:gd name="connsiteX2" fmla="*/ 171450 w 892174"/>
                <a:gd name="connsiteY2" fmla="*/ 587375 h 1441451"/>
                <a:gd name="connsiteX3" fmla="*/ 171450 w 892174"/>
                <a:gd name="connsiteY3" fmla="*/ 587376 h 1441451"/>
                <a:gd name="connsiteX4" fmla="*/ 174625 w 892174"/>
                <a:gd name="connsiteY4" fmla="*/ 587376 h 1441451"/>
                <a:gd name="connsiteX5" fmla="*/ 177800 w 892174"/>
                <a:gd name="connsiteY5" fmla="*/ 587376 h 1441451"/>
                <a:gd name="connsiteX6" fmla="*/ 177800 w 892174"/>
                <a:gd name="connsiteY6" fmla="*/ 584201 h 1441451"/>
                <a:gd name="connsiteX7" fmla="*/ 177800 w 892174"/>
                <a:gd name="connsiteY7" fmla="*/ 584200 h 1441451"/>
                <a:gd name="connsiteX8" fmla="*/ 177800 w 892174"/>
                <a:gd name="connsiteY8" fmla="*/ 581025 h 1441451"/>
                <a:gd name="connsiteX9" fmla="*/ 174625 w 892174"/>
                <a:gd name="connsiteY9" fmla="*/ 581025 h 1441451"/>
                <a:gd name="connsiteX10" fmla="*/ 177800 w 892174"/>
                <a:gd name="connsiteY10" fmla="*/ 581025 h 1441451"/>
                <a:gd name="connsiteX11" fmla="*/ 247650 w 892174"/>
                <a:gd name="connsiteY11" fmla="*/ 0 h 1441451"/>
                <a:gd name="connsiteX12" fmla="*/ 368300 w 892174"/>
                <a:gd name="connsiteY12" fmla="*/ 22225 h 1441451"/>
                <a:gd name="connsiteX13" fmla="*/ 368300 w 892174"/>
                <a:gd name="connsiteY13" fmla="*/ 28575 h 1441451"/>
                <a:gd name="connsiteX14" fmla="*/ 368300 w 892174"/>
                <a:gd name="connsiteY14" fmla="*/ 31750 h 1441451"/>
                <a:gd name="connsiteX15" fmla="*/ 361950 w 892174"/>
                <a:gd name="connsiteY15" fmla="*/ 60325 h 1441451"/>
                <a:gd name="connsiteX16" fmla="*/ 358775 w 892174"/>
                <a:gd name="connsiteY16" fmla="*/ 76200 h 1441451"/>
                <a:gd name="connsiteX17" fmla="*/ 355600 w 892174"/>
                <a:gd name="connsiteY17" fmla="*/ 101600 h 1441451"/>
                <a:gd name="connsiteX18" fmla="*/ 352425 w 892174"/>
                <a:gd name="connsiteY18" fmla="*/ 114300 h 1441451"/>
                <a:gd name="connsiteX19" fmla="*/ 352425 w 892174"/>
                <a:gd name="connsiteY19" fmla="*/ 123825 h 1441451"/>
                <a:gd name="connsiteX20" fmla="*/ 342900 w 892174"/>
                <a:gd name="connsiteY20" fmla="*/ 165100 h 1441451"/>
                <a:gd name="connsiteX21" fmla="*/ 342900 w 892174"/>
                <a:gd name="connsiteY21" fmla="*/ 171450 h 1441451"/>
                <a:gd name="connsiteX22" fmla="*/ 342900 w 892174"/>
                <a:gd name="connsiteY22" fmla="*/ 174625 h 1441451"/>
                <a:gd name="connsiteX23" fmla="*/ 342900 w 892174"/>
                <a:gd name="connsiteY23" fmla="*/ 184150 h 1441451"/>
                <a:gd name="connsiteX24" fmla="*/ 339725 w 892174"/>
                <a:gd name="connsiteY24" fmla="*/ 184150 h 1441451"/>
                <a:gd name="connsiteX25" fmla="*/ 339725 w 892174"/>
                <a:gd name="connsiteY25" fmla="*/ 187325 h 1441451"/>
                <a:gd name="connsiteX26" fmla="*/ 339725 w 892174"/>
                <a:gd name="connsiteY26" fmla="*/ 190500 h 1441451"/>
                <a:gd name="connsiteX27" fmla="*/ 336550 w 892174"/>
                <a:gd name="connsiteY27" fmla="*/ 206375 h 1441451"/>
                <a:gd name="connsiteX28" fmla="*/ 336550 w 892174"/>
                <a:gd name="connsiteY28" fmla="*/ 209550 h 1441451"/>
                <a:gd name="connsiteX29" fmla="*/ 339725 w 892174"/>
                <a:gd name="connsiteY29" fmla="*/ 212725 h 1441451"/>
                <a:gd name="connsiteX30" fmla="*/ 339725 w 892174"/>
                <a:gd name="connsiteY30" fmla="*/ 215900 h 1441451"/>
                <a:gd name="connsiteX31" fmla="*/ 349250 w 892174"/>
                <a:gd name="connsiteY31" fmla="*/ 234950 h 1441451"/>
                <a:gd name="connsiteX32" fmla="*/ 355600 w 892174"/>
                <a:gd name="connsiteY32" fmla="*/ 257175 h 1441451"/>
                <a:gd name="connsiteX33" fmla="*/ 358775 w 892174"/>
                <a:gd name="connsiteY33" fmla="*/ 257175 h 1441451"/>
                <a:gd name="connsiteX34" fmla="*/ 361950 w 892174"/>
                <a:gd name="connsiteY34" fmla="*/ 257175 h 1441451"/>
                <a:gd name="connsiteX35" fmla="*/ 361950 w 892174"/>
                <a:gd name="connsiteY35" fmla="*/ 260350 h 1441451"/>
                <a:gd name="connsiteX36" fmla="*/ 368300 w 892174"/>
                <a:gd name="connsiteY36" fmla="*/ 269875 h 1441451"/>
                <a:gd name="connsiteX37" fmla="*/ 371475 w 892174"/>
                <a:gd name="connsiteY37" fmla="*/ 285750 h 1441451"/>
                <a:gd name="connsiteX38" fmla="*/ 368300 w 892174"/>
                <a:gd name="connsiteY38" fmla="*/ 288925 h 1441451"/>
                <a:gd name="connsiteX39" fmla="*/ 365125 w 892174"/>
                <a:gd name="connsiteY39" fmla="*/ 292100 h 1441451"/>
                <a:gd name="connsiteX40" fmla="*/ 361950 w 892174"/>
                <a:gd name="connsiteY40" fmla="*/ 301625 h 1441451"/>
                <a:gd name="connsiteX41" fmla="*/ 365125 w 892174"/>
                <a:gd name="connsiteY41" fmla="*/ 311150 h 1441451"/>
                <a:gd name="connsiteX42" fmla="*/ 368300 w 892174"/>
                <a:gd name="connsiteY42" fmla="*/ 311150 h 1441451"/>
                <a:gd name="connsiteX43" fmla="*/ 374650 w 892174"/>
                <a:gd name="connsiteY43" fmla="*/ 314325 h 1441451"/>
                <a:gd name="connsiteX44" fmla="*/ 371475 w 892174"/>
                <a:gd name="connsiteY44" fmla="*/ 317500 h 1441451"/>
                <a:gd name="connsiteX45" fmla="*/ 365125 w 892174"/>
                <a:gd name="connsiteY45" fmla="*/ 317500 h 1441451"/>
                <a:gd name="connsiteX46" fmla="*/ 361950 w 892174"/>
                <a:gd name="connsiteY46" fmla="*/ 317500 h 1441451"/>
                <a:gd name="connsiteX47" fmla="*/ 355600 w 892174"/>
                <a:gd name="connsiteY47" fmla="*/ 317500 h 1441451"/>
                <a:gd name="connsiteX48" fmla="*/ 355600 w 892174"/>
                <a:gd name="connsiteY48" fmla="*/ 320675 h 1441451"/>
                <a:gd name="connsiteX49" fmla="*/ 358775 w 892174"/>
                <a:gd name="connsiteY49" fmla="*/ 320675 h 1441451"/>
                <a:gd name="connsiteX50" fmla="*/ 365125 w 892174"/>
                <a:gd name="connsiteY50" fmla="*/ 323850 h 1441451"/>
                <a:gd name="connsiteX51" fmla="*/ 374650 w 892174"/>
                <a:gd name="connsiteY51" fmla="*/ 333375 h 1441451"/>
                <a:gd name="connsiteX52" fmla="*/ 377825 w 892174"/>
                <a:gd name="connsiteY52" fmla="*/ 336550 h 1441451"/>
                <a:gd name="connsiteX53" fmla="*/ 377825 w 892174"/>
                <a:gd name="connsiteY53" fmla="*/ 342900 h 1441451"/>
                <a:gd name="connsiteX54" fmla="*/ 381000 w 892174"/>
                <a:gd name="connsiteY54" fmla="*/ 342900 h 1441451"/>
                <a:gd name="connsiteX55" fmla="*/ 381000 w 892174"/>
                <a:gd name="connsiteY55" fmla="*/ 346075 h 1441451"/>
                <a:gd name="connsiteX56" fmla="*/ 381000 w 892174"/>
                <a:gd name="connsiteY56" fmla="*/ 349250 h 1441451"/>
                <a:gd name="connsiteX57" fmla="*/ 384175 w 892174"/>
                <a:gd name="connsiteY57" fmla="*/ 352425 h 1441451"/>
                <a:gd name="connsiteX58" fmla="*/ 396875 w 892174"/>
                <a:gd name="connsiteY58" fmla="*/ 358775 h 1441451"/>
                <a:gd name="connsiteX59" fmla="*/ 403225 w 892174"/>
                <a:gd name="connsiteY59" fmla="*/ 358775 h 1441451"/>
                <a:gd name="connsiteX60" fmla="*/ 406400 w 892174"/>
                <a:gd name="connsiteY60" fmla="*/ 361950 h 1441451"/>
                <a:gd name="connsiteX61" fmla="*/ 409575 w 892174"/>
                <a:gd name="connsiteY61" fmla="*/ 368300 h 1441451"/>
                <a:gd name="connsiteX62" fmla="*/ 409575 w 892174"/>
                <a:gd name="connsiteY62" fmla="*/ 371475 h 1441451"/>
                <a:gd name="connsiteX63" fmla="*/ 406400 w 892174"/>
                <a:gd name="connsiteY63" fmla="*/ 371475 h 1441451"/>
                <a:gd name="connsiteX64" fmla="*/ 406400 w 892174"/>
                <a:gd name="connsiteY64" fmla="*/ 374650 h 1441451"/>
                <a:gd name="connsiteX65" fmla="*/ 409575 w 892174"/>
                <a:gd name="connsiteY65" fmla="*/ 377825 h 1441451"/>
                <a:gd name="connsiteX66" fmla="*/ 412750 w 892174"/>
                <a:gd name="connsiteY66" fmla="*/ 377825 h 1441451"/>
                <a:gd name="connsiteX67" fmla="*/ 419100 w 892174"/>
                <a:gd name="connsiteY67" fmla="*/ 387350 h 1441451"/>
                <a:gd name="connsiteX68" fmla="*/ 425450 w 892174"/>
                <a:gd name="connsiteY68" fmla="*/ 403225 h 1441451"/>
                <a:gd name="connsiteX69" fmla="*/ 431800 w 892174"/>
                <a:gd name="connsiteY69" fmla="*/ 422275 h 1441451"/>
                <a:gd name="connsiteX70" fmla="*/ 434975 w 892174"/>
                <a:gd name="connsiteY70" fmla="*/ 422275 h 1441451"/>
                <a:gd name="connsiteX71" fmla="*/ 441325 w 892174"/>
                <a:gd name="connsiteY71" fmla="*/ 428625 h 1441451"/>
                <a:gd name="connsiteX72" fmla="*/ 441325 w 892174"/>
                <a:gd name="connsiteY72" fmla="*/ 431800 h 1441451"/>
                <a:gd name="connsiteX73" fmla="*/ 444500 w 892174"/>
                <a:gd name="connsiteY73" fmla="*/ 438150 h 1441451"/>
                <a:gd name="connsiteX74" fmla="*/ 441325 w 892174"/>
                <a:gd name="connsiteY74" fmla="*/ 444500 h 1441451"/>
                <a:gd name="connsiteX75" fmla="*/ 444500 w 892174"/>
                <a:gd name="connsiteY75" fmla="*/ 447675 h 1441451"/>
                <a:gd name="connsiteX76" fmla="*/ 444500 w 892174"/>
                <a:gd name="connsiteY76" fmla="*/ 450850 h 1441451"/>
                <a:gd name="connsiteX77" fmla="*/ 447675 w 892174"/>
                <a:gd name="connsiteY77" fmla="*/ 454025 h 1441451"/>
                <a:gd name="connsiteX78" fmla="*/ 450850 w 892174"/>
                <a:gd name="connsiteY78" fmla="*/ 454025 h 1441451"/>
                <a:gd name="connsiteX79" fmla="*/ 450850 w 892174"/>
                <a:gd name="connsiteY79" fmla="*/ 457200 h 1441451"/>
                <a:gd name="connsiteX80" fmla="*/ 454025 w 892174"/>
                <a:gd name="connsiteY80" fmla="*/ 460375 h 1441451"/>
                <a:gd name="connsiteX81" fmla="*/ 457200 w 892174"/>
                <a:gd name="connsiteY81" fmla="*/ 463550 h 1441451"/>
                <a:gd name="connsiteX82" fmla="*/ 460375 w 892174"/>
                <a:gd name="connsiteY82" fmla="*/ 469900 h 1441451"/>
                <a:gd name="connsiteX83" fmla="*/ 463550 w 892174"/>
                <a:gd name="connsiteY83" fmla="*/ 476250 h 1441451"/>
                <a:gd name="connsiteX84" fmla="*/ 466725 w 892174"/>
                <a:gd name="connsiteY84" fmla="*/ 476250 h 1441451"/>
                <a:gd name="connsiteX85" fmla="*/ 469900 w 892174"/>
                <a:gd name="connsiteY85" fmla="*/ 473075 h 1441451"/>
                <a:gd name="connsiteX86" fmla="*/ 473075 w 892174"/>
                <a:gd name="connsiteY86" fmla="*/ 473075 h 1441451"/>
                <a:gd name="connsiteX87" fmla="*/ 476250 w 892174"/>
                <a:gd name="connsiteY87" fmla="*/ 473075 h 1441451"/>
                <a:gd name="connsiteX88" fmla="*/ 479425 w 892174"/>
                <a:gd name="connsiteY88" fmla="*/ 479425 h 1441451"/>
                <a:gd name="connsiteX89" fmla="*/ 479425 w 892174"/>
                <a:gd name="connsiteY89" fmla="*/ 482600 h 1441451"/>
                <a:gd name="connsiteX90" fmla="*/ 476250 w 892174"/>
                <a:gd name="connsiteY90" fmla="*/ 482600 h 1441451"/>
                <a:gd name="connsiteX91" fmla="*/ 476250 w 892174"/>
                <a:gd name="connsiteY91" fmla="*/ 485775 h 1441451"/>
                <a:gd name="connsiteX92" fmla="*/ 476250 w 892174"/>
                <a:gd name="connsiteY92" fmla="*/ 488950 h 1441451"/>
                <a:gd name="connsiteX93" fmla="*/ 476250 w 892174"/>
                <a:gd name="connsiteY93" fmla="*/ 492125 h 1441451"/>
                <a:gd name="connsiteX94" fmla="*/ 479425 w 892174"/>
                <a:gd name="connsiteY94" fmla="*/ 492125 h 1441451"/>
                <a:gd name="connsiteX95" fmla="*/ 479425 w 892174"/>
                <a:gd name="connsiteY95" fmla="*/ 495300 h 1441451"/>
                <a:gd name="connsiteX96" fmla="*/ 474764 w 892174"/>
                <a:gd name="connsiteY96" fmla="*/ 495300 h 1441451"/>
                <a:gd name="connsiteX97" fmla="*/ 474764 w 892174"/>
                <a:gd name="connsiteY97" fmla="*/ 495301 h 1441451"/>
                <a:gd name="connsiteX98" fmla="*/ 492125 w 892174"/>
                <a:gd name="connsiteY98" fmla="*/ 495301 h 1441451"/>
                <a:gd name="connsiteX99" fmla="*/ 504825 w 892174"/>
                <a:gd name="connsiteY99" fmla="*/ 492126 h 1441451"/>
                <a:gd name="connsiteX100" fmla="*/ 514350 w 892174"/>
                <a:gd name="connsiteY100" fmla="*/ 492126 h 1441451"/>
                <a:gd name="connsiteX101" fmla="*/ 517525 w 892174"/>
                <a:gd name="connsiteY101" fmla="*/ 495301 h 1441451"/>
                <a:gd name="connsiteX102" fmla="*/ 517525 w 892174"/>
                <a:gd name="connsiteY102" fmla="*/ 498476 h 1441451"/>
                <a:gd name="connsiteX103" fmla="*/ 517525 w 892174"/>
                <a:gd name="connsiteY103" fmla="*/ 501651 h 1441451"/>
                <a:gd name="connsiteX104" fmla="*/ 514350 w 892174"/>
                <a:gd name="connsiteY104" fmla="*/ 501651 h 1441451"/>
                <a:gd name="connsiteX105" fmla="*/ 514350 w 892174"/>
                <a:gd name="connsiteY105" fmla="*/ 504826 h 1441451"/>
                <a:gd name="connsiteX106" fmla="*/ 511175 w 892174"/>
                <a:gd name="connsiteY106" fmla="*/ 514351 h 1441451"/>
                <a:gd name="connsiteX107" fmla="*/ 504825 w 892174"/>
                <a:gd name="connsiteY107" fmla="*/ 523876 h 1441451"/>
                <a:gd name="connsiteX108" fmla="*/ 504825 w 892174"/>
                <a:gd name="connsiteY108" fmla="*/ 530226 h 1441451"/>
                <a:gd name="connsiteX109" fmla="*/ 504825 w 892174"/>
                <a:gd name="connsiteY109" fmla="*/ 536576 h 1441451"/>
                <a:gd name="connsiteX110" fmla="*/ 501650 w 892174"/>
                <a:gd name="connsiteY110" fmla="*/ 539751 h 1441451"/>
                <a:gd name="connsiteX111" fmla="*/ 498475 w 892174"/>
                <a:gd name="connsiteY111" fmla="*/ 539751 h 1441451"/>
                <a:gd name="connsiteX112" fmla="*/ 498475 w 892174"/>
                <a:gd name="connsiteY112" fmla="*/ 542926 h 1441451"/>
                <a:gd name="connsiteX113" fmla="*/ 495300 w 892174"/>
                <a:gd name="connsiteY113" fmla="*/ 542926 h 1441451"/>
                <a:gd name="connsiteX114" fmla="*/ 495300 w 892174"/>
                <a:gd name="connsiteY114" fmla="*/ 546101 h 1441451"/>
                <a:gd name="connsiteX115" fmla="*/ 498475 w 892174"/>
                <a:gd name="connsiteY115" fmla="*/ 546101 h 1441451"/>
                <a:gd name="connsiteX116" fmla="*/ 498475 w 892174"/>
                <a:gd name="connsiteY116" fmla="*/ 549276 h 1441451"/>
                <a:gd name="connsiteX117" fmla="*/ 492125 w 892174"/>
                <a:gd name="connsiteY117" fmla="*/ 558801 h 1441451"/>
                <a:gd name="connsiteX118" fmla="*/ 488950 w 892174"/>
                <a:gd name="connsiteY118" fmla="*/ 565151 h 1441451"/>
                <a:gd name="connsiteX119" fmla="*/ 488950 w 892174"/>
                <a:gd name="connsiteY119" fmla="*/ 574676 h 1441451"/>
                <a:gd name="connsiteX120" fmla="*/ 485775 w 892174"/>
                <a:gd name="connsiteY120" fmla="*/ 584201 h 1441451"/>
                <a:gd name="connsiteX121" fmla="*/ 482600 w 892174"/>
                <a:gd name="connsiteY121" fmla="*/ 584201 h 1441451"/>
                <a:gd name="connsiteX122" fmla="*/ 479425 w 892174"/>
                <a:gd name="connsiteY122" fmla="*/ 584201 h 1441451"/>
                <a:gd name="connsiteX123" fmla="*/ 476250 w 892174"/>
                <a:gd name="connsiteY123" fmla="*/ 584201 h 1441451"/>
                <a:gd name="connsiteX124" fmla="*/ 476250 w 892174"/>
                <a:gd name="connsiteY124" fmla="*/ 587376 h 1441451"/>
                <a:gd name="connsiteX125" fmla="*/ 476250 w 892174"/>
                <a:gd name="connsiteY125" fmla="*/ 590551 h 1441451"/>
                <a:gd name="connsiteX126" fmla="*/ 476250 w 892174"/>
                <a:gd name="connsiteY126" fmla="*/ 593726 h 1441451"/>
                <a:gd name="connsiteX127" fmla="*/ 479425 w 892174"/>
                <a:gd name="connsiteY127" fmla="*/ 593726 h 1441451"/>
                <a:gd name="connsiteX128" fmla="*/ 482600 w 892174"/>
                <a:gd name="connsiteY128" fmla="*/ 593726 h 1441451"/>
                <a:gd name="connsiteX129" fmla="*/ 482600 w 892174"/>
                <a:gd name="connsiteY129" fmla="*/ 596901 h 1441451"/>
                <a:gd name="connsiteX130" fmla="*/ 482600 w 892174"/>
                <a:gd name="connsiteY130" fmla="*/ 600076 h 1441451"/>
                <a:gd name="connsiteX131" fmla="*/ 479425 w 892174"/>
                <a:gd name="connsiteY131" fmla="*/ 612776 h 1441451"/>
                <a:gd name="connsiteX132" fmla="*/ 476250 w 892174"/>
                <a:gd name="connsiteY132" fmla="*/ 615951 h 1441451"/>
                <a:gd name="connsiteX133" fmla="*/ 479425 w 892174"/>
                <a:gd name="connsiteY133" fmla="*/ 615951 h 1441451"/>
                <a:gd name="connsiteX134" fmla="*/ 482600 w 892174"/>
                <a:gd name="connsiteY134" fmla="*/ 619126 h 1441451"/>
                <a:gd name="connsiteX135" fmla="*/ 485775 w 892174"/>
                <a:gd name="connsiteY135" fmla="*/ 619126 h 1441451"/>
                <a:gd name="connsiteX136" fmla="*/ 485775 w 892174"/>
                <a:gd name="connsiteY136" fmla="*/ 622301 h 1441451"/>
                <a:gd name="connsiteX137" fmla="*/ 485775 w 892174"/>
                <a:gd name="connsiteY137" fmla="*/ 625476 h 1441451"/>
                <a:gd name="connsiteX138" fmla="*/ 482600 w 892174"/>
                <a:gd name="connsiteY138" fmla="*/ 635001 h 1441451"/>
                <a:gd name="connsiteX139" fmla="*/ 479425 w 892174"/>
                <a:gd name="connsiteY139" fmla="*/ 641351 h 1441451"/>
                <a:gd name="connsiteX140" fmla="*/ 476250 w 892174"/>
                <a:gd name="connsiteY140" fmla="*/ 641351 h 1441451"/>
                <a:gd name="connsiteX141" fmla="*/ 469900 w 892174"/>
                <a:gd name="connsiteY141" fmla="*/ 644526 h 1441451"/>
                <a:gd name="connsiteX142" fmla="*/ 466725 w 892174"/>
                <a:gd name="connsiteY142" fmla="*/ 644526 h 1441451"/>
                <a:gd name="connsiteX143" fmla="*/ 460375 w 892174"/>
                <a:gd name="connsiteY143" fmla="*/ 654051 h 1441451"/>
                <a:gd name="connsiteX144" fmla="*/ 460375 w 892174"/>
                <a:gd name="connsiteY144" fmla="*/ 657226 h 1441451"/>
                <a:gd name="connsiteX145" fmla="*/ 460375 w 892174"/>
                <a:gd name="connsiteY145" fmla="*/ 663576 h 1441451"/>
                <a:gd name="connsiteX146" fmla="*/ 463550 w 892174"/>
                <a:gd name="connsiteY146" fmla="*/ 663576 h 1441451"/>
                <a:gd name="connsiteX147" fmla="*/ 463550 w 892174"/>
                <a:gd name="connsiteY147" fmla="*/ 666751 h 1441451"/>
                <a:gd name="connsiteX148" fmla="*/ 466725 w 892174"/>
                <a:gd name="connsiteY148" fmla="*/ 666751 h 1441451"/>
                <a:gd name="connsiteX149" fmla="*/ 466725 w 892174"/>
                <a:gd name="connsiteY149" fmla="*/ 669926 h 1441451"/>
                <a:gd name="connsiteX150" fmla="*/ 463550 w 892174"/>
                <a:gd name="connsiteY150" fmla="*/ 676276 h 1441451"/>
                <a:gd name="connsiteX151" fmla="*/ 463550 w 892174"/>
                <a:gd name="connsiteY151" fmla="*/ 679451 h 1441451"/>
                <a:gd name="connsiteX152" fmla="*/ 460375 w 892174"/>
                <a:gd name="connsiteY152" fmla="*/ 679451 h 1441451"/>
                <a:gd name="connsiteX153" fmla="*/ 454025 w 892174"/>
                <a:gd name="connsiteY153" fmla="*/ 695326 h 1441451"/>
                <a:gd name="connsiteX154" fmla="*/ 450850 w 892174"/>
                <a:gd name="connsiteY154" fmla="*/ 698501 h 1441451"/>
                <a:gd name="connsiteX155" fmla="*/ 454025 w 892174"/>
                <a:gd name="connsiteY155" fmla="*/ 698501 h 1441451"/>
                <a:gd name="connsiteX156" fmla="*/ 460375 w 892174"/>
                <a:gd name="connsiteY156" fmla="*/ 695326 h 1441451"/>
                <a:gd name="connsiteX157" fmla="*/ 463550 w 892174"/>
                <a:gd name="connsiteY157" fmla="*/ 698501 h 1441451"/>
                <a:gd name="connsiteX158" fmla="*/ 466725 w 892174"/>
                <a:gd name="connsiteY158" fmla="*/ 698501 h 1441451"/>
                <a:gd name="connsiteX159" fmla="*/ 476250 w 892174"/>
                <a:gd name="connsiteY159" fmla="*/ 714376 h 1441451"/>
                <a:gd name="connsiteX160" fmla="*/ 476250 w 892174"/>
                <a:gd name="connsiteY160" fmla="*/ 717551 h 1441451"/>
                <a:gd name="connsiteX161" fmla="*/ 479425 w 892174"/>
                <a:gd name="connsiteY161" fmla="*/ 717551 h 1441451"/>
                <a:gd name="connsiteX162" fmla="*/ 479425 w 892174"/>
                <a:gd name="connsiteY162" fmla="*/ 720726 h 1441451"/>
                <a:gd name="connsiteX163" fmla="*/ 488950 w 892174"/>
                <a:gd name="connsiteY163" fmla="*/ 717551 h 1441451"/>
                <a:gd name="connsiteX164" fmla="*/ 492125 w 892174"/>
                <a:gd name="connsiteY164" fmla="*/ 714376 h 1441451"/>
                <a:gd name="connsiteX165" fmla="*/ 492125 w 892174"/>
                <a:gd name="connsiteY165" fmla="*/ 711201 h 1441451"/>
                <a:gd name="connsiteX166" fmla="*/ 495300 w 892174"/>
                <a:gd name="connsiteY166" fmla="*/ 708026 h 1441451"/>
                <a:gd name="connsiteX167" fmla="*/ 498475 w 892174"/>
                <a:gd name="connsiteY167" fmla="*/ 708026 h 1441451"/>
                <a:gd name="connsiteX168" fmla="*/ 504825 w 892174"/>
                <a:gd name="connsiteY168" fmla="*/ 704851 h 1441451"/>
                <a:gd name="connsiteX169" fmla="*/ 508000 w 892174"/>
                <a:gd name="connsiteY169" fmla="*/ 708026 h 1441451"/>
                <a:gd name="connsiteX170" fmla="*/ 517525 w 892174"/>
                <a:gd name="connsiteY170" fmla="*/ 698501 h 1441451"/>
                <a:gd name="connsiteX171" fmla="*/ 527050 w 892174"/>
                <a:gd name="connsiteY171" fmla="*/ 692151 h 1441451"/>
                <a:gd name="connsiteX172" fmla="*/ 527050 w 892174"/>
                <a:gd name="connsiteY172" fmla="*/ 688976 h 1441451"/>
                <a:gd name="connsiteX173" fmla="*/ 536575 w 892174"/>
                <a:gd name="connsiteY173" fmla="*/ 682626 h 1441451"/>
                <a:gd name="connsiteX174" fmla="*/ 539750 w 892174"/>
                <a:gd name="connsiteY174" fmla="*/ 685801 h 1441451"/>
                <a:gd name="connsiteX175" fmla="*/ 539750 w 892174"/>
                <a:gd name="connsiteY175" fmla="*/ 688976 h 1441451"/>
                <a:gd name="connsiteX176" fmla="*/ 542925 w 892174"/>
                <a:gd name="connsiteY176" fmla="*/ 698501 h 1441451"/>
                <a:gd name="connsiteX177" fmla="*/ 549275 w 892174"/>
                <a:gd name="connsiteY177" fmla="*/ 698501 h 1441451"/>
                <a:gd name="connsiteX178" fmla="*/ 552450 w 892174"/>
                <a:gd name="connsiteY178" fmla="*/ 701676 h 1441451"/>
                <a:gd name="connsiteX179" fmla="*/ 552450 w 892174"/>
                <a:gd name="connsiteY179" fmla="*/ 704851 h 1441451"/>
                <a:gd name="connsiteX180" fmla="*/ 555625 w 892174"/>
                <a:gd name="connsiteY180" fmla="*/ 704851 h 1441451"/>
                <a:gd name="connsiteX181" fmla="*/ 555625 w 892174"/>
                <a:gd name="connsiteY181" fmla="*/ 708026 h 1441451"/>
                <a:gd name="connsiteX182" fmla="*/ 552450 w 892174"/>
                <a:gd name="connsiteY182" fmla="*/ 708026 h 1441451"/>
                <a:gd name="connsiteX183" fmla="*/ 552450 w 892174"/>
                <a:gd name="connsiteY183" fmla="*/ 711201 h 1441451"/>
                <a:gd name="connsiteX184" fmla="*/ 549275 w 892174"/>
                <a:gd name="connsiteY184" fmla="*/ 717551 h 1441451"/>
                <a:gd name="connsiteX185" fmla="*/ 549275 w 892174"/>
                <a:gd name="connsiteY185" fmla="*/ 720726 h 1441451"/>
                <a:gd name="connsiteX186" fmla="*/ 552450 w 892174"/>
                <a:gd name="connsiteY186" fmla="*/ 720726 h 1441451"/>
                <a:gd name="connsiteX187" fmla="*/ 555625 w 892174"/>
                <a:gd name="connsiteY187" fmla="*/ 720726 h 1441451"/>
                <a:gd name="connsiteX188" fmla="*/ 558800 w 892174"/>
                <a:gd name="connsiteY188" fmla="*/ 727076 h 1441451"/>
                <a:gd name="connsiteX189" fmla="*/ 555625 w 892174"/>
                <a:gd name="connsiteY189" fmla="*/ 730251 h 1441451"/>
                <a:gd name="connsiteX190" fmla="*/ 552450 w 892174"/>
                <a:gd name="connsiteY190" fmla="*/ 733426 h 1441451"/>
                <a:gd name="connsiteX191" fmla="*/ 555625 w 892174"/>
                <a:gd name="connsiteY191" fmla="*/ 742951 h 1441451"/>
                <a:gd name="connsiteX192" fmla="*/ 555625 w 892174"/>
                <a:gd name="connsiteY192" fmla="*/ 752476 h 1441451"/>
                <a:gd name="connsiteX193" fmla="*/ 555625 w 892174"/>
                <a:gd name="connsiteY193" fmla="*/ 758826 h 1441451"/>
                <a:gd name="connsiteX194" fmla="*/ 558800 w 892174"/>
                <a:gd name="connsiteY194" fmla="*/ 762001 h 1441451"/>
                <a:gd name="connsiteX195" fmla="*/ 561975 w 892174"/>
                <a:gd name="connsiteY195" fmla="*/ 765176 h 1441451"/>
                <a:gd name="connsiteX196" fmla="*/ 561975 w 892174"/>
                <a:gd name="connsiteY196" fmla="*/ 768351 h 1441451"/>
                <a:gd name="connsiteX197" fmla="*/ 565150 w 892174"/>
                <a:gd name="connsiteY197" fmla="*/ 774701 h 1441451"/>
                <a:gd name="connsiteX198" fmla="*/ 571500 w 892174"/>
                <a:gd name="connsiteY198" fmla="*/ 787401 h 1441451"/>
                <a:gd name="connsiteX199" fmla="*/ 568325 w 892174"/>
                <a:gd name="connsiteY199" fmla="*/ 790576 h 1441451"/>
                <a:gd name="connsiteX200" fmla="*/ 571500 w 892174"/>
                <a:gd name="connsiteY200" fmla="*/ 793751 h 1441451"/>
                <a:gd name="connsiteX201" fmla="*/ 571500 w 892174"/>
                <a:gd name="connsiteY201" fmla="*/ 800101 h 1441451"/>
                <a:gd name="connsiteX202" fmla="*/ 574675 w 892174"/>
                <a:gd name="connsiteY202" fmla="*/ 803276 h 1441451"/>
                <a:gd name="connsiteX203" fmla="*/ 581025 w 892174"/>
                <a:gd name="connsiteY203" fmla="*/ 812801 h 1441451"/>
                <a:gd name="connsiteX204" fmla="*/ 584200 w 892174"/>
                <a:gd name="connsiteY204" fmla="*/ 812801 h 1441451"/>
                <a:gd name="connsiteX205" fmla="*/ 587375 w 892174"/>
                <a:gd name="connsiteY205" fmla="*/ 815976 h 1441451"/>
                <a:gd name="connsiteX206" fmla="*/ 584200 w 892174"/>
                <a:gd name="connsiteY206" fmla="*/ 822326 h 1441451"/>
                <a:gd name="connsiteX207" fmla="*/ 584200 w 892174"/>
                <a:gd name="connsiteY207" fmla="*/ 825501 h 1441451"/>
                <a:gd name="connsiteX208" fmla="*/ 584200 w 892174"/>
                <a:gd name="connsiteY208" fmla="*/ 831851 h 1441451"/>
                <a:gd name="connsiteX209" fmla="*/ 581025 w 892174"/>
                <a:gd name="connsiteY209" fmla="*/ 835026 h 1441451"/>
                <a:gd name="connsiteX210" fmla="*/ 577850 w 892174"/>
                <a:gd name="connsiteY210" fmla="*/ 835026 h 1441451"/>
                <a:gd name="connsiteX211" fmla="*/ 574675 w 892174"/>
                <a:gd name="connsiteY211" fmla="*/ 835026 h 1441451"/>
                <a:gd name="connsiteX212" fmla="*/ 577850 w 892174"/>
                <a:gd name="connsiteY212" fmla="*/ 838201 h 1441451"/>
                <a:gd name="connsiteX213" fmla="*/ 577850 w 892174"/>
                <a:gd name="connsiteY213" fmla="*/ 841376 h 1441451"/>
                <a:gd name="connsiteX214" fmla="*/ 577850 w 892174"/>
                <a:gd name="connsiteY214" fmla="*/ 844551 h 1441451"/>
                <a:gd name="connsiteX215" fmla="*/ 581025 w 892174"/>
                <a:gd name="connsiteY215" fmla="*/ 850901 h 1441451"/>
                <a:gd name="connsiteX216" fmla="*/ 584200 w 892174"/>
                <a:gd name="connsiteY216" fmla="*/ 857251 h 1441451"/>
                <a:gd name="connsiteX217" fmla="*/ 593725 w 892174"/>
                <a:gd name="connsiteY217" fmla="*/ 863601 h 1441451"/>
                <a:gd name="connsiteX218" fmla="*/ 606425 w 892174"/>
                <a:gd name="connsiteY218" fmla="*/ 863601 h 1441451"/>
                <a:gd name="connsiteX219" fmla="*/ 609600 w 892174"/>
                <a:gd name="connsiteY219" fmla="*/ 866776 h 1441451"/>
                <a:gd name="connsiteX220" fmla="*/ 612775 w 892174"/>
                <a:gd name="connsiteY220" fmla="*/ 866776 h 1441451"/>
                <a:gd name="connsiteX221" fmla="*/ 622300 w 892174"/>
                <a:gd name="connsiteY221" fmla="*/ 873126 h 1441451"/>
                <a:gd name="connsiteX222" fmla="*/ 622300 w 892174"/>
                <a:gd name="connsiteY222" fmla="*/ 876301 h 1441451"/>
                <a:gd name="connsiteX223" fmla="*/ 619125 w 892174"/>
                <a:gd name="connsiteY223" fmla="*/ 876301 h 1441451"/>
                <a:gd name="connsiteX224" fmla="*/ 619125 w 892174"/>
                <a:gd name="connsiteY224" fmla="*/ 879476 h 1441451"/>
                <a:gd name="connsiteX225" fmla="*/ 622300 w 892174"/>
                <a:gd name="connsiteY225" fmla="*/ 882651 h 1441451"/>
                <a:gd name="connsiteX226" fmla="*/ 625475 w 892174"/>
                <a:gd name="connsiteY226" fmla="*/ 895351 h 1441451"/>
                <a:gd name="connsiteX227" fmla="*/ 628650 w 892174"/>
                <a:gd name="connsiteY227" fmla="*/ 901701 h 1441451"/>
                <a:gd name="connsiteX228" fmla="*/ 625475 w 892174"/>
                <a:gd name="connsiteY228" fmla="*/ 904876 h 1441451"/>
                <a:gd name="connsiteX229" fmla="*/ 622300 w 892174"/>
                <a:gd name="connsiteY229" fmla="*/ 904876 h 1441451"/>
                <a:gd name="connsiteX230" fmla="*/ 622300 w 892174"/>
                <a:gd name="connsiteY230" fmla="*/ 908051 h 1441451"/>
                <a:gd name="connsiteX231" fmla="*/ 625475 w 892174"/>
                <a:gd name="connsiteY231" fmla="*/ 917576 h 1441451"/>
                <a:gd name="connsiteX232" fmla="*/ 628650 w 892174"/>
                <a:gd name="connsiteY232" fmla="*/ 920751 h 1441451"/>
                <a:gd name="connsiteX233" fmla="*/ 628650 w 892174"/>
                <a:gd name="connsiteY233" fmla="*/ 923926 h 1441451"/>
                <a:gd name="connsiteX234" fmla="*/ 628650 w 892174"/>
                <a:gd name="connsiteY234" fmla="*/ 927101 h 1441451"/>
                <a:gd name="connsiteX235" fmla="*/ 628650 w 892174"/>
                <a:gd name="connsiteY235" fmla="*/ 930276 h 1441451"/>
                <a:gd name="connsiteX236" fmla="*/ 628650 w 892174"/>
                <a:gd name="connsiteY236" fmla="*/ 936626 h 1441451"/>
                <a:gd name="connsiteX237" fmla="*/ 628650 w 892174"/>
                <a:gd name="connsiteY237" fmla="*/ 939801 h 1441451"/>
                <a:gd name="connsiteX238" fmla="*/ 631825 w 892174"/>
                <a:gd name="connsiteY238" fmla="*/ 939801 h 1441451"/>
                <a:gd name="connsiteX239" fmla="*/ 631825 w 892174"/>
                <a:gd name="connsiteY239" fmla="*/ 942976 h 1441451"/>
                <a:gd name="connsiteX240" fmla="*/ 647700 w 892174"/>
                <a:gd name="connsiteY240" fmla="*/ 958851 h 1441451"/>
                <a:gd name="connsiteX241" fmla="*/ 650874 w 892174"/>
                <a:gd name="connsiteY241" fmla="*/ 955677 h 1441451"/>
                <a:gd name="connsiteX242" fmla="*/ 650874 w 892174"/>
                <a:gd name="connsiteY242" fmla="*/ 955676 h 1441451"/>
                <a:gd name="connsiteX243" fmla="*/ 650874 w 892174"/>
                <a:gd name="connsiteY243" fmla="*/ 952501 h 1441451"/>
                <a:gd name="connsiteX244" fmla="*/ 650874 w 892174"/>
                <a:gd name="connsiteY244" fmla="*/ 949326 h 1441451"/>
                <a:gd name="connsiteX245" fmla="*/ 650874 w 892174"/>
                <a:gd name="connsiteY245" fmla="*/ 946151 h 1441451"/>
                <a:gd name="connsiteX246" fmla="*/ 650874 w 892174"/>
                <a:gd name="connsiteY246" fmla="*/ 942976 h 1441451"/>
                <a:gd name="connsiteX247" fmla="*/ 660399 w 892174"/>
                <a:gd name="connsiteY247" fmla="*/ 936626 h 1441451"/>
                <a:gd name="connsiteX248" fmla="*/ 666749 w 892174"/>
                <a:gd name="connsiteY248" fmla="*/ 933451 h 1441451"/>
                <a:gd name="connsiteX249" fmla="*/ 682624 w 892174"/>
                <a:gd name="connsiteY249" fmla="*/ 939801 h 1441451"/>
                <a:gd name="connsiteX250" fmla="*/ 685799 w 892174"/>
                <a:gd name="connsiteY250" fmla="*/ 939801 h 1441451"/>
                <a:gd name="connsiteX251" fmla="*/ 688974 w 892174"/>
                <a:gd name="connsiteY251" fmla="*/ 939801 h 1441451"/>
                <a:gd name="connsiteX252" fmla="*/ 698499 w 892174"/>
                <a:gd name="connsiteY252" fmla="*/ 942976 h 1441451"/>
                <a:gd name="connsiteX253" fmla="*/ 701674 w 892174"/>
                <a:gd name="connsiteY253" fmla="*/ 942976 h 1441451"/>
                <a:gd name="connsiteX254" fmla="*/ 708024 w 892174"/>
                <a:gd name="connsiteY254" fmla="*/ 949326 h 1441451"/>
                <a:gd name="connsiteX255" fmla="*/ 711199 w 892174"/>
                <a:gd name="connsiteY255" fmla="*/ 949326 h 1441451"/>
                <a:gd name="connsiteX256" fmla="*/ 714374 w 892174"/>
                <a:gd name="connsiteY256" fmla="*/ 946151 h 1441451"/>
                <a:gd name="connsiteX257" fmla="*/ 714374 w 892174"/>
                <a:gd name="connsiteY257" fmla="*/ 942976 h 1441451"/>
                <a:gd name="connsiteX258" fmla="*/ 717549 w 892174"/>
                <a:gd name="connsiteY258" fmla="*/ 939801 h 1441451"/>
                <a:gd name="connsiteX259" fmla="*/ 717549 w 892174"/>
                <a:gd name="connsiteY259" fmla="*/ 936626 h 1441451"/>
                <a:gd name="connsiteX260" fmla="*/ 717549 w 892174"/>
                <a:gd name="connsiteY260" fmla="*/ 933451 h 1441451"/>
                <a:gd name="connsiteX261" fmla="*/ 727074 w 892174"/>
                <a:gd name="connsiteY261" fmla="*/ 930276 h 1441451"/>
                <a:gd name="connsiteX262" fmla="*/ 730249 w 892174"/>
                <a:gd name="connsiteY262" fmla="*/ 930276 h 1441451"/>
                <a:gd name="connsiteX263" fmla="*/ 733424 w 892174"/>
                <a:gd name="connsiteY263" fmla="*/ 930276 h 1441451"/>
                <a:gd name="connsiteX264" fmla="*/ 733424 w 892174"/>
                <a:gd name="connsiteY264" fmla="*/ 933451 h 1441451"/>
                <a:gd name="connsiteX265" fmla="*/ 736599 w 892174"/>
                <a:gd name="connsiteY265" fmla="*/ 936626 h 1441451"/>
                <a:gd name="connsiteX266" fmla="*/ 739774 w 892174"/>
                <a:gd name="connsiteY266" fmla="*/ 936626 h 1441451"/>
                <a:gd name="connsiteX267" fmla="*/ 755649 w 892174"/>
                <a:gd name="connsiteY267" fmla="*/ 939801 h 1441451"/>
                <a:gd name="connsiteX268" fmla="*/ 771524 w 892174"/>
                <a:gd name="connsiteY268" fmla="*/ 939801 h 1441451"/>
                <a:gd name="connsiteX269" fmla="*/ 771524 w 892174"/>
                <a:gd name="connsiteY269" fmla="*/ 936626 h 1441451"/>
                <a:gd name="connsiteX270" fmla="*/ 774699 w 892174"/>
                <a:gd name="connsiteY270" fmla="*/ 939801 h 1441451"/>
                <a:gd name="connsiteX271" fmla="*/ 784224 w 892174"/>
                <a:gd name="connsiteY271" fmla="*/ 936626 h 1441451"/>
                <a:gd name="connsiteX272" fmla="*/ 784224 w 892174"/>
                <a:gd name="connsiteY272" fmla="*/ 939801 h 1441451"/>
                <a:gd name="connsiteX273" fmla="*/ 787399 w 892174"/>
                <a:gd name="connsiteY273" fmla="*/ 946151 h 1441451"/>
                <a:gd name="connsiteX274" fmla="*/ 787399 w 892174"/>
                <a:gd name="connsiteY274" fmla="*/ 949326 h 1441451"/>
                <a:gd name="connsiteX275" fmla="*/ 790574 w 892174"/>
                <a:gd name="connsiteY275" fmla="*/ 949326 h 1441451"/>
                <a:gd name="connsiteX276" fmla="*/ 800099 w 892174"/>
                <a:gd name="connsiteY276" fmla="*/ 942976 h 1441451"/>
                <a:gd name="connsiteX277" fmla="*/ 806449 w 892174"/>
                <a:gd name="connsiteY277" fmla="*/ 942976 h 1441451"/>
                <a:gd name="connsiteX278" fmla="*/ 809624 w 892174"/>
                <a:gd name="connsiteY278" fmla="*/ 942976 h 1441451"/>
                <a:gd name="connsiteX279" fmla="*/ 812799 w 892174"/>
                <a:gd name="connsiteY279" fmla="*/ 942976 h 1441451"/>
                <a:gd name="connsiteX280" fmla="*/ 815974 w 892174"/>
                <a:gd name="connsiteY280" fmla="*/ 942976 h 1441451"/>
                <a:gd name="connsiteX281" fmla="*/ 822324 w 892174"/>
                <a:gd name="connsiteY281" fmla="*/ 942976 h 1441451"/>
                <a:gd name="connsiteX282" fmla="*/ 825499 w 892174"/>
                <a:gd name="connsiteY282" fmla="*/ 946151 h 1441451"/>
                <a:gd name="connsiteX283" fmla="*/ 828674 w 892174"/>
                <a:gd name="connsiteY283" fmla="*/ 946151 h 1441451"/>
                <a:gd name="connsiteX284" fmla="*/ 831849 w 892174"/>
                <a:gd name="connsiteY284" fmla="*/ 939801 h 1441451"/>
                <a:gd name="connsiteX285" fmla="*/ 831849 w 892174"/>
                <a:gd name="connsiteY285" fmla="*/ 936626 h 1441451"/>
                <a:gd name="connsiteX286" fmla="*/ 831849 w 892174"/>
                <a:gd name="connsiteY286" fmla="*/ 927101 h 1441451"/>
                <a:gd name="connsiteX287" fmla="*/ 838199 w 892174"/>
                <a:gd name="connsiteY287" fmla="*/ 917576 h 1441451"/>
                <a:gd name="connsiteX288" fmla="*/ 841374 w 892174"/>
                <a:gd name="connsiteY288" fmla="*/ 917576 h 1441451"/>
                <a:gd name="connsiteX289" fmla="*/ 847724 w 892174"/>
                <a:gd name="connsiteY289" fmla="*/ 914401 h 1441451"/>
                <a:gd name="connsiteX290" fmla="*/ 854074 w 892174"/>
                <a:gd name="connsiteY290" fmla="*/ 911226 h 1441451"/>
                <a:gd name="connsiteX291" fmla="*/ 857249 w 892174"/>
                <a:gd name="connsiteY291" fmla="*/ 914401 h 1441451"/>
                <a:gd name="connsiteX292" fmla="*/ 857249 w 892174"/>
                <a:gd name="connsiteY292" fmla="*/ 917576 h 1441451"/>
                <a:gd name="connsiteX293" fmla="*/ 860424 w 892174"/>
                <a:gd name="connsiteY293" fmla="*/ 917576 h 1441451"/>
                <a:gd name="connsiteX294" fmla="*/ 866774 w 892174"/>
                <a:gd name="connsiteY294" fmla="*/ 927101 h 1441451"/>
                <a:gd name="connsiteX295" fmla="*/ 873124 w 892174"/>
                <a:gd name="connsiteY295" fmla="*/ 936626 h 1441451"/>
                <a:gd name="connsiteX296" fmla="*/ 873124 w 892174"/>
                <a:gd name="connsiteY296" fmla="*/ 939801 h 1441451"/>
                <a:gd name="connsiteX297" fmla="*/ 869949 w 892174"/>
                <a:gd name="connsiteY297" fmla="*/ 939801 h 1441451"/>
                <a:gd name="connsiteX298" fmla="*/ 873124 w 892174"/>
                <a:gd name="connsiteY298" fmla="*/ 946151 h 1441451"/>
                <a:gd name="connsiteX299" fmla="*/ 879474 w 892174"/>
                <a:gd name="connsiteY299" fmla="*/ 955676 h 1441451"/>
                <a:gd name="connsiteX300" fmla="*/ 879474 w 892174"/>
                <a:gd name="connsiteY300" fmla="*/ 958851 h 1441451"/>
                <a:gd name="connsiteX301" fmla="*/ 882649 w 892174"/>
                <a:gd name="connsiteY301" fmla="*/ 962026 h 1441451"/>
                <a:gd name="connsiteX302" fmla="*/ 882649 w 892174"/>
                <a:gd name="connsiteY302" fmla="*/ 965201 h 1441451"/>
                <a:gd name="connsiteX303" fmla="*/ 885824 w 892174"/>
                <a:gd name="connsiteY303" fmla="*/ 965201 h 1441451"/>
                <a:gd name="connsiteX304" fmla="*/ 885824 w 892174"/>
                <a:gd name="connsiteY304" fmla="*/ 968376 h 1441451"/>
                <a:gd name="connsiteX305" fmla="*/ 888999 w 892174"/>
                <a:gd name="connsiteY305" fmla="*/ 968376 h 1441451"/>
                <a:gd name="connsiteX306" fmla="*/ 892174 w 892174"/>
                <a:gd name="connsiteY306" fmla="*/ 968376 h 1441451"/>
                <a:gd name="connsiteX307" fmla="*/ 892174 w 892174"/>
                <a:gd name="connsiteY307" fmla="*/ 974726 h 1441451"/>
                <a:gd name="connsiteX308" fmla="*/ 888999 w 892174"/>
                <a:gd name="connsiteY308" fmla="*/ 990601 h 1441451"/>
                <a:gd name="connsiteX309" fmla="*/ 888999 w 892174"/>
                <a:gd name="connsiteY309" fmla="*/ 996951 h 1441451"/>
                <a:gd name="connsiteX310" fmla="*/ 885824 w 892174"/>
                <a:gd name="connsiteY310" fmla="*/ 1009651 h 1441451"/>
                <a:gd name="connsiteX311" fmla="*/ 885824 w 892174"/>
                <a:gd name="connsiteY311" fmla="*/ 1025526 h 1441451"/>
                <a:gd name="connsiteX312" fmla="*/ 882649 w 892174"/>
                <a:gd name="connsiteY312" fmla="*/ 1041401 h 1441451"/>
                <a:gd name="connsiteX313" fmla="*/ 879474 w 892174"/>
                <a:gd name="connsiteY313" fmla="*/ 1060451 h 1441451"/>
                <a:gd name="connsiteX314" fmla="*/ 879474 w 892174"/>
                <a:gd name="connsiteY314" fmla="*/ 1063626 h 1441451"/>
                <a:gd name="connsiteX315" fmla="*/ 879474 w 892174"/>
                <a:gd name="connsiteY315" fmla="*/ 1076326 h 1441451"/>
                <a:gd name="connsiteX316" fmla="*/ 873124 w 892174"/>
                <a:gd name="connsiteY316" fmla="*/ 1130301 h 1441451"/>
                <a:gd name="connsiteX317" fmla="*/ 869949 w 892174"/>
                <a:gd name="connsiteY317" fmla="*/ 1139826 h 1441451"/>
                <a:gd name="connsiteX318" fmla="*/ 869949 w 892174"/>
                <a:gd name="connsiteY318" fmla="*/ 1143001 h 1441451"/>
                <a:gd name="connsiteX319" fmla="*/ 869949 w 892174"/>
                <a:gd name="connsiteY319" fmla="*/ 1146176 h 1441451"/>
                <a:gd name="connsiteX320" fmla="*/ 869949 w 892174"/>
                <a:gd name="connsiteY320" fmla="*/ 1149351 h 1441451"/>
                <a:gd name="connsiteX321" fmla="*/ 869950 w 892174"/>
                <a:gd name="connsiteY321" fmla="*/ 1149351 h 1441451"/>
                <a:gd name="connsiteX322" fmla="*/ 869950 w 892174"/>
                <a:gd name="connsiteY322" fmla="*/ 1152526 h 1441451"/>
                <a:gd name="connsiteX323" fmla="*/ 869950 w 892174"/>
                <a:gd name="connsiteY323" fmla="*/ 1158876 h 1441451"/>
                <a:gd name="connsiteX324" fmla="*/ 866775 w 892174"/>
                <a:gd name="connsiteY324" fmla="*/ 1177926 h 1441451"/>
                <a:gd name="connsiteX325" fmla="*/ 866775 w 892174"/>
                <a:gd name="connsiteY325" fmla="*/ 1181101 h 1441451"/>
                <a:gd name="connsiteX326" fmla="*/ 866775 w 892174"/>
                <a:gd name="connsiteY326" fmla="*/ 1184276 h 1441451"/>
                <a:gd name="connsiteX327" fmla="*/ 866775 w 892174"/>
                <a:gd name="connsiteY327" fmla="*/ 1190626 h 1441451"/>
                <a:gd name="connsiteX328" fmla="*/ 863600 w 892174"/>
                <a:gd name="connsiteY328" fmla="*/ 1203326 h 1441451"/>
                <a:gd name="connsiteX329" fmla="*/ 860425 w 892174"/>
                <a:gd name="connsiteY329" fmla="*/ 1216026 h 1441451"/>
                <a:gd name="connsiteX330" fmla="*/ 860425 w 892174"/>
                <a:gd name="connsiteY330" fmla="*/ 1222376 h 1441451"/>
                <a:gd name="connsiteX331" fmla="*/ 860425 w 892174"/>
                <a:gd name="connsiteY331" fmla="*/ 1228726 h 1441451"/>
                <a:gd name="connsiteX332" fmla="*/ 860425 w 892174"/>
                <a:gd name="connsiteY332" fmla="*/ 1231901 h 1441451"/>
                <a:gd name="connsiteX333" fmla="*/ 857250 w 892174"/>
                <a:gd name="connsiteY333" fmla="*/ 1244601 h 1441451"/>
                <a:gd name="connsiteX334" fmla="*/ 857250 w 892174"/>
                <a:gd name="connsiteY334" fmla="*/ 1263651 h 1441451"/>
                <a:gd name="connsiteX335" fmla="*/ 854075 w 892174"/>
                <a:gd name="connsiteY335" fmla="*/ 1285876 h 1441451"/>
                <a:gd name="connsiteX336" fmla="*/ 847725 w 892174"/>
                <a:gd name="connsiteY336" fmla="*/ 1323976 h 1441451"/>
                <a:gd name="connsiteX337" fmla="*/ 844550 w 892174"/>
                <a:gd name="connsiteY337" fmla="*/ 1362076 h 1441451"/>
                <a:gd name="connsiteX338" fmla="*/ 841375 w 892174"/>
                <a:gd name="connsiteY338" fmla="*/ 1377951 h 1441451"/>
                <a:gd name="connsiteX339" fmla="*/ 838200 w 892174"/>
                <a:gd name="connsiteY339" fmla="*/ 1397001 h 1441451"/>
                <a:gd name="connsiteX340" fmla="*/ 838200 w 892174"/>
                <a:gd name="connsiteY340" fmla="*/ 1412876 h 1441451"/>
                <a:gd name="connsiteX341" fmla="*/ 835025 w 892174"/>
                <a:gd name="connsiteY341" fmla="*/ 1435101 h 1441451"/>
                <a:gd name="connsiteX342" fmla="*/ 835025 w 892174"/>
                <a:gd name="connsiteY342" fmla="*/ 1438276 h 1441451"/>
                <a:gd name="connsiteX343" fmla="*/ 835025 w 892174"/>
                <a:gd name="connsiteY343" fmla="*/ 1441451 h 1441451"/>
                <a:gd name="connsiteX344" fmla="*/ 822325 w 892174"/>
                <a:gd name="connsiteY344" fmla="*/ 1438276 h 1441451"/>
                <a:gd name="connsiteX345" fmla="*/ 803275 w 892174"/>
                <a:gd name="connsiteY345" fmla="*/ 1435101 h 1441451"/>
                <a:gd name="connsiteX346" fmla="*/ 781050 w 892174"/>
                <a:gd name="connsiteY346" fmla="*/ 1435101 h 1441451"/>
                <a:gd name="connsiteX347" fmla="*/ 768350 w 892174"/>
                <a:gd name="connsiteY347" fmla="*/ 1431926 h 1441451"/>
                <a:gd name="connsiteX348" fmla="*/ 730250 w 892174"/>
                <a:gd name="connsiteY348" fmla="*/ 1425576 h 1441451"/>
                <a:gd name="connsiteX349" fmla="*/ 692150 w 892174"/>
                <a:gd name="connsiteY349" fmla="*/ 1422401 h 1441451"/>
                <a:gd name="connsiteX350" fmla="*/ 685800 w 892174"/>
                <a:gd name="connsiteY350" fmla="*/ 1422401 h 1441451"/>
                <a:gd name="connsiteX351" fmla="*/ 676275 w 892174"/>
                <a:gd name="connsiteY351" fmla="*/ 1419226 h 1441451"/>
                <a:gd name="connsiteX352" fmla="*/ 673100 w 892174"/>
                <a:gd name="connsiteY352" fmla="*/ 1419226 h 1441451"/>
                <a:gd name="connsiteX353" fmla="*/ 669925 w 892174"/>
                <a:gd name="connsiteY353" fmla="*/ 1419226 h 1441451"/>
                <a:gd name="connsiteX354" fmla="*/ 650875 w 892174"/>
                <a:gd name="connsiteY354" fmla="*/ 1416051 h 1441451"/>
                <a:gd name="connsiteX355" fmla="*/ 631825 w 892174"/>
                <a:gd name="connsiteY355" fmla="*/ 1412876 h 1441451"/>
                <a:gd name="connsiteX356" fmla="*/ 587375 w 892174"/>
                <a:gd name="connsiteY356" fmla="*/ 1406526 h 1441451"/>
                <a:gd name="connsiteX357" fmla="*/ 565150 w 892174"/>
                <a:gd name="connsiteY357" fmla="*/ 1403351 h 1441451"/>
                <a:gd name="connsiteX358" fmla="*/ 558800 w 892174"/>
                <a:gd name="connsiteY358" fmla="*/ 1403351 h 1441451"/>
                <a:gd name="connsiteX359" fmla="*/ 552450 w 892174"/>
                <a:gd name="connsiteY359" fmla="*/ 1403351 h 1441451"/>
                <a:gd name="connsiteX360" fmla="*/ 530225 w 892174"/>
                <a:gd name="connsiteY360" fmla="*/ 1400176 h 1441451"/>
                <a:gd name="connsiteX361" fmla="*/ 508000 w 892174"/>
                <a:gd name="connsiteY361" fmla="*/ 1397001 h 1441451"/>
                <a:gd name="connsiteX362" fmla="*/ 444500 w 892174"/>
                <a:gd name="connsiteY362" fmla="*/ 1387476 h 1441451"/>
                <a:gd name="connsiteX363" fmla="*/ 438150 w 892174"/>
                <a:gd name="connsiteY363" fmla="*/ 1387476 h 1441451"/>
                <a:gd name="connsiteX364" fmla="*/ 434975 w 892174"/>
                <a:gd name="connsiteY364" fmla="*/ 1387476 h 1441451"/>
                <a:gd name="connsiteX365" fmla="*/ 434975 w 892174"/>
                <a:gd name="connsiteY365" fmla="*/ 1384301 h 1441451"/>
                <a:gd name="connsiteX366" fmla="*/ 425450 w 892174"/>
                <a:gd name="connsiteY366" fmla="*/ 1384301 h 1441451"/>
                <a:gd name="connsiteX367" fmla="*/ 415925 w 892174"/>
                <a:gd name="connsiteY367" fmla="*/ 1381126 h 1441451"/>
                <a:gd name="connsiteX368" fmla="*/ 400050 w 892174"/>
                <a:gd name="connsiteY368" fmla="*/ 1377951 h 1441451"/>
                <a:gd name="connsiteX369" fmla="*/ 381000 w 892174"/>
                <a:gd name="connsiteY369" fmla="*/ 1377951 h 1441451"/>
                <a:gd name="connsiteX370" fmla="*/ 368300 w 892174"/>
                <a:gd name="connsiteY370" fmla="*/ 1374776 h 1441451"/>
                <a:gd name="connsiteX371" fmla="*/ 355600 w 892174"/>
                <a:gd name="connsiteY371" fmla="*/ 1371601 h 1441451"/>
                <a:gd name="connsiteX372" fmla="*/ 352425 w 892174"/>
                <a:gd name="connsiteY372" fmla="*/ 1371601 h 1441451"/>
                <a:gd name="connsiteX373" fmla="*/ 349250 w 892174"/>
                <a:gd name="connsiteY373" fmla="*/ 1371601 h 1441451"/>
                <a:gd name="connsiteX374" fmla="*/ 346075 w 892174"/>
                <a:gd name="connsiteY374" fmla="*/ 1371601 h 1441451"/>
                <a:gd name="connsiteX375" fmla="*/ 336550 w 892174"/>
                <a:gd name="connsiteY375" fmla="*/ 1368426 h 1441451"/>
                <a:gd name="connsiteX376" fmla="*/ 320675 w 892174"/>
                <a:gd name="connsiteY376" fmla="*/ 1365251 h 1441451"/>
                <a:gd name="connsiteX377" fmla="*/ 314325 w 892174"/>
                <a:gd name="connsiteY377" fmla="*/ 1365251 h 1441451"/>
                <a:gd name="connsiteX378" fmla="*/ 311150 w 892174"/>
                <a:gd name="connsiteY378" fmla="*/ 1365251 h 1441451"/>
                <a:gd name="connsiteX379" fmla="*/ 292100 w 892174"/>
                <a:gd name="connsiteY379" fmla="*/ 1362076 h 1441451"/>
                <a:gd name="connsiteX380" fmla="*/ 282575 w 892174"/>
                <a:gd name="connsiteY380" fmla="*/ 1358901 h 1441451"/>
                <a:gd name="connsiteX381" fmla="*/ 276225 w 892174"/>
                <a:gd name="connsiteY381" fmla="*/ 1358901 h 1441451"/>
                <a:gd name="connsiteX382" fmla="*/ 273050 w 892174"/>
                <a:gd name="connsiteY382" fmla="*/ 1358901 h 1441451"/>
                <a:gd name="connsiteX383" fmla="*/ 266700 w 892174"/>
                <a:gd name="connsiteY383" fmla="*/ 1358901 h 1441451"/>
                <a:gd name="connsiteX384" fmla="*/ 263525 w 892174"/>
                <a:gd name="connsiteY384" fmla="*/ 1355726 h 1441451"/>
                <a:gd name="connsiteX385" fmla="*/ 260350 w 892174"/>
                <a:gd name="connsiteY385" fmla="*/ 1355726 h 1441451"/>
                <a:gd name="connsiteX386" fmla="*/ 238125 w 892174"/>
                <a:gd name="connsiteY386" fmla="*/ 1352551 h 1441451"/>
                <a:gd name="connsiteX387" fmla="*/ 231775 w 892174"/>
                <a:gd name="connsiteY387" fmla="*/ 1352551 h 1441451"/>
                <a:gd name="connsiteX388" fmla="*/ 187325 w 892174"/>
                <a:gd name="connsiteY388" fmla="*/ 1343026 h 1441451"/>
                <a:gd name="connsiteX389" fmla="*/ 158750 w 892174"/>
                <a:gd name="connsiteY389" fmla="*/ 1339851 h 1441451"/>
                <a:gd name="connsiteX390" fmla="*/ 155575 w 892174"/>
                <a:gd name="connsiteY390" fmla="*/ 1336676 h 1441451"/>
                <a:gd name="connsiteX391" fmla="*/ 152400 w 892174"/>
                <a:gd name="connsiteY391" fmla="*/ 1336676 h 1441451"/>
                <a:gd name="connsiteX392" fmla="*/ 142875 w 892174"/>
                <a:gd name="connsiteY392" fmla="*/ 1336676 h 1441451"/>
                <a:gd name="connsiteX393" fmla="*/ 114300 w 892174"/>
                <a:gd name="connsiteY393" fmla="*/ 1330326 h 1441451"/>
                <a:gd name="connsiteX394" fmla="*/ 92075 w 892174"/>
                <a:gd name="connsiteY394" fmla="*/ 1327151 h 1441451"/>
                <a:gd name="connsiteX395" fmla="*/ 88900 w 892174"/>
                <a:gd name="connsiteY395" fmla="*/ 1327151 h 1441451"/>
                <a:gd name="connsiteX396" fmla="*/ 79375 w 892174"/>
                <a:gd name="connsiteY396" fmla="*/ 1323976 h 1441451"/>
                <a:gd name="connsiteX397" fmla="*/ 73025 w 892174"/>
                <a:gd name="connsiteY397" fmla="*/ 1323976 h 1441451"/>
                <a:gd name="connsiteX398" fmla="*/ 34925 w 892174"/>
                <a:gd name="connsiteY398" fmla="*/ 1314451 h 1441451"/>
                <a:gd name="connsiteX399" fmla="*/ 12700 w 892174"/>
                <a:gd name="connsiteY399" fmla="*/ 1311276 h 1441451"/>
                <a:gd name="connsiteX400" fmla="*/ 0 w 892174"/>
                <a:gd name="connsiteY400" fmla="*/ 1308101 h 1441451"/>
                <a:gd name="connsiteX401" fmla="*/ 6350 w 892174"/>
                <a:gd name="connsiteY401" fmla="*/ 1276351 h 1441451"/>
                <a:gd name="connsiteX402" fmla="*/ 15875 w 892174"/>
                <a:gd name="connsiteY402" fmla="*/ 1222376 h 1441451"/>
                <a:gd name="connsiteX403" fmla="*/ 25400 w 892174"/>
                <a:gd name="connsiteY403" fmla="*/ 1181101 h 1441451"/>
                <a:gd name="connsiteX404" fmla="*/ 25400 w 892174"/>
                <a:gd name="connsiteY404" fmla="*/ 1174751 h 1441451"/>
                <a:gd name="connsiteX405" fmla="*/ 34925 w 892174"/>
                <a:gd name="connsiteY405" fmla="*/ 1120776 h 1441451"/>
                <a:gd name="connsiteX406" fmla="*/ 38100 w 892174"/>
                <a:gd name="connsiteY406" fmla="*/ 1111251 h 1441451"/>
                <a:gd name="connsiteX407" fmla="*/ 41275 w 892174"/>
                <a:gd name="connsiteY407" fmla="*/ 1098551 h 1441451"/>
                <a:gd name="connsiteX408" fmla="*/ 41275 w 892174"/>
                <a:gd name="connsiteY408" fmla="*/ 1092201 h 1441451"/>
                <a:gd name="connsiteX409" fmla="*/ 44450 w 892174"/>
                <a:gd name="connsiteY409" fmla="*/ 1076326 h 1441451"/>
                <a:gd name="connsiteX410" fmla="*/ 44450 w 892174"/>
                <a:gd name="connsiteY410" fmla="*/ 1073151 h 1441451"/>
                <a:gd name="connsiteX411" fmla="*/ 44450 w 892174"/>
                <a:gd name="connsiteY411" fmla="*/ 1069976 h 1441451"/>
                <a:gd name="connsiteX412" fmla="*/ 50800 w 892174"/>
                <a:gd name="connsiteY412" fmla="*/ 1047751 h 1441451"/>
                <a:gd name="connsiteX413" fmla="*/ 53975 w 892174"/>
                <a:gd name="connsiteY413" fmla="*/ 1028701 h 1441451"/>
                <a:gd name="connsiteX414" fmla="*/ 53975 w 892174"/>
                <a:gd name="connsiteY414" fmla="*/ 1022351 h 1441451"/>
                <a:gd name="connsiteX415" fmla="*/ 57150 w 892174"/>
                <a:gd name="connsiteY415" fmla="*/ 1012826 h 1441451"/>
                <a:gd name="connsiteX416" fmla="*/ 60325 w 892174"/>
                <a:gd name="connsiteY416" fmla="*/ 996951 h 1441451"/>
                <a:gd name="connsiteX417" fmla="*/ 60325 w 892174"/>
                <a:gd name="connsiteY417" fmla="*/ 993776 h 1441451"/>
                <a:gd name="connsiteX418" fmla="*/ 60325 w 892174"/>
                <a:gd name="connsiteY418" fmla="*/ 990601 h 1441451"/>
                <a:gd name="connsiteX419" fmla="*/ 60325 w 892174"/>
                <a:gd name="connsiteY419" fmla="*/ 987426 h 1441451"/>
                <a:gd name="connsiteX420" fmla="*/ 63500 w 892174"/>
                <a:gd name="connsiteY420" fmla="*/ 971551 h 1441451"/>
                <a:gd name="connsiteX421" fmla="*/ 63500 w 892174"/>
                <a:gd name="connsiteY421" fmla="*/ 965201 h 1441451"/>
                <a:gd name="connsiteX422" fmla="*/ 66675 w 892174"/>
                <a:gd name="connsiteY422" fmla="*/ 958851 h 1441451"/>
                <a:gd name="connsiteX423" fmla="*/ 73025 w 892174"/>
                <a:gd name="connsiteY423" fmla="*/ 955676 h 1441451"/>
                <a:gd name="connsiteX424" fmla="*/ 73026 w 892174"/>
                <a:gd name="connsiteY424" fmla="*/ 955676 h 1441451"/>
                <a:gd name="connsiteX425" fmla="*/ 73449 w 892174"/>
                <a:gd name="connsiteY425" fmla="*/ 954830 h 1441451"/>
                <a:gd name="connsiteX426" fmla="*/ 73449 w 892174"/>
                <a:gd name="connsiteY426" fmla="*/ 953656 h 1441451"/>
                <a:gd name="connsiteX427" fmla="*/ 74036 w 892174"/>
                <a:gd name="connsiteY427" fmla="*/ 953656 h 1441451"/>
                <a:gd name="connsiteX428" fmla="*/ 76201 w 892174"/>
                <a:gd name="connsiteY428" fmla="*/ 949326 h 1441451"/>
                <a:gd name="connsiteX429" fmla="*/ 82551 w 892174"/>
                <a:gd name="connsiteY429" fmla="*/ 936626 h 1441451"/>
                <a:gd name="connsiteX430" fmla="*/ 85726 w 892174"/>
                <a:gd name="connsiteY430" fmla="*/ 930276 h 1441451"/>
                <a:gd name="connsiteX431" fmla="*/ 85726 w 892174"/>
                <a:gd name="connsiteY431" fmla="*/ 927101 h 1441451"/>
                <a:gd name="connsiteX432" fmla="*/ 85726 w 892174"/>
                <a:gd name="connsiteY432" fmla="*/ 917576 h 1441451"/>
                <a:gd name="connsiteX433" fmla="*/ 95251 w 892174"/>
                <a:gd name="connsiteY433" fmla="*/ 908051 h 1441451"/>
                <a:gd name="connsiteX434" fmla="*/ 95250 w 892174"/>
                <a:gd name="connsiteY434" fmla="*/ 908051 h 1441451"/>
                <a:gd name="connsiteX435" fmla="*/ 95250 w 892174"/>
                <a:gd name="connsiteY435" fmla="*/ 904876 h 1441451"/>
                <a:gd name="connsiteX436" fmla="*/ 95250 w 892174"/>
                <a:gd name="connsiteY436" fmla="*/ 901701 h 1441451"/>
                <a:gd name="connsiteX437" fmla="*/ 85725 w 892174"/>
                <a:gd name="connsiteY437" fmla="*/ 889001 h 1441451"/>
                <a:gd name="connsiteX438" fmla="*/ 85725 w 892174"/>
                <a:gd name="connsiteY438" fmla="*/ 885826 h 1441451"/>
                <a:gd name="connsiteX439" fmla="*/ 66675 w 892174"/>
                <a:gd name="connsiteY439" fmla="*/ 879476 h 1441451"/>
                <a:gd name="connsiteX440" fmla="*/ 66675 w 892174"/>
                <a:gd name="connsiteY440" fmla="*/ 882651 h 1441451"/>
                <a:gd name="connsiteX441" fmla="*/ 63500 w 892174"/>
                <a:gd name="connsiteY441" fmla="*/ 882651 h 1441451"/>
                <a:gd name="connsiteX442" fmla="*/ 63500 w 892174"/>
                <a:gd name="connsiteY442" fmla="*/ 879476 h 1441451"/>
                <a:gd name="connsiteX443" fmla="*/ 60325 w 892174"/>
                <a:gd name="connsiteY443" fmla="*/ 879476 h 1441451"/>
                <a:gd name="connsiteX444" fmla="*/ 57150 w 892174"/>
                <a:gd name="connsiteY444" fmla="*/ 876301 h 1441451"/>
                <a:gd name="connsiteX445" fmla="*/ 57150 w 892174"/>
                <a:gd name="connsiteY445" fmla="*/ 873126 h 1441451"/>
                <a:gd name="connsiteX446" fmla="*/ 53975 w 892174"/>
                <a:gd name="connsiteY446" fmla="*/ 873126 h 1441451"/>
                <a:gd name="connsiteX447" fmla="*/ 53975 w 892174"/>
                <a:gd name="connsiteY447" fmla="*/ 869951 h 1441451"/>
                <a:gd name="connsiteX448" fmla="*/ 57150 w 892174"/>
                <a:gd name="connsiteY448" fmla="*/ 869951 h 1441451"/>
                <a:gd name="connsiteX449" fmla="*/ 60325 w 892174"/>
                <a:gd name="connsiteY449" fmla="*/ 869951 h 1441451"/>
                <a:gd name="connsiteX450" fmla="*/ 60325 w 892174"/>
                <a:gd name="connsiteY450" fmla="*/ 866776 h 1441451"/>
                <a:gd name="connsiteX451" fmla="*/ 60325 w 892174"/>
                <a:gd name="connsiteY451" fmla="*/ 863601 h 1441451"/>
                <a:gd name="connsiteX452" fmla="*/ 60325 w 892174"/>
                <a:gd name="connsiteY452" fmla="*/ 850901 h 1441451"/>
                <a:gd name="connsiteX453" fmla="*/ 63500 w 892174"/>
                <a:gd name="connsiteY453" fmla="*/ 838201 h 1441451"/>
                <a:gd name="connsiteX454" fmla="*/ 63500 w 892174"/>
                <a:gd name="connsiteY454" fmla="*/ 835026 h 1441451"/>
                <a:gd name="connsiteX455" fmla="*/ 66675 w 892174"/>
                <a:gd name="connsiteY455" fmla="*/ 831851 h 1441451"/>
                <a:gd name="connsiteX456" fmla="*/ 69850 w 892174"/>
                <a:gd name="connsiteY456" fmla="*/ 828676 h 1441451"/>
                <a:gd name="connsiteX457" fmla="*/ 73025 w 892174"/>
                <a:gd name="connsiteY457" fmla="*/ 828676 h 1441451"/>
                <a:gd name="connsiteX458" fmla="*/ 76200 w 892174"/>
                <a:gd name="connsiteY458" fmla="*/ 828676 h 1441451"/>
                <a:gd name="connsiteX459" fmla="*/ 79375 w 892174"/>
                <a:gd name="connsiteY459" fmla="*/ 819151 h 1441451"/>
                <a:gd name="connsiteX460" fmla="*/ 79375 w 892174"/>
                <a:gd name="connsiteY460" fmla="*/ 815976 h 1441451"/>
                <a:gd name="connsiteX461" fmla="*/ 85725 w 892174"/>
                <a:gd name="connsiteY461" fmla="*/ 806451 h 1441451"/>
                <a:gd name="connsiteX462" fmla="*/ 92075 w 892174"/>
                <a:gd name="connsiteY462" fmla="*/ 796926 h 1441451"/>
                <a:gd name="connsiteX463" fmla="*/ 114300 w 892174"/>
                <a:gd name="connsiteY463" fmla="*/ 784226 h 1441451"/>
                <a:gd name="connsiteX464" fmla="*/ 117475 w 892174"/>
                <a:gd name="connsiteY464" fmla="*/ 777876 h 1441451"/>
                <a:gd name="connsiteX465" fmla="*/ 123825 w 892174"/>
                <a:gd name="connsiteY465" fmla="*/ 771526 h 1441451"/>
                <a:gd name="connsiteX466" fmla="*/ 127000 w 892174"/>
                <a:gd name="connsiteY466" fmla="*/ 768351 h 1441451"/>
                <a:gd name="connsiteX467" fmla="*/ 130175 w 892174"/>
                <a:gd name="connsiteY467" fmla="*/ 762001 h 1441451"/>
                <a:gd name="connsiteX468" fmla="*/ 130175 w 892174"/>
                <a:gd name="connsiteY468" fmla="*/ 755651 h 1441451"/>
                <a:gd name="connsiteX469" fmla="*/ 133350 w 892174"/>
                <a:gd name="connsiteY469" fmla="*/ 742951 h 1441451"/>
                <a:gd name="connsiteX470" fmla="*/ 136525 w 892174"/>
                <a:gd name="connsiteY470" fmla="*/ 739776 h 1441451"/>
                <a:gd name="connsiteX471" fmla="*/ 139700 w 892174"/>
                <a:gd name="connsiteY471" fmla="*/ 739776 h 1441451"/>
                <a:gd name="connsiteX472" fmla="*/ 142875 w 892174"/>
                <a:gd name="connsiteY472" fmla="*/ 736601 h 1441451"/>
                <a:gd name="connsiteX473" fmla="*/ 142875 w 892174"/>
                <a:gd name="connsiteY473" fmla="*/ 733426 h 1441451"/>
                <a:gd name="connsiteX474" fmla="*/ 142875 w 892174"/>
                <a:gd name="connsiteY474" fmla="*/ 730251 h 1441451"/>
                <a:gd name="connsiteX475" fmla="*/ 146050 w 892174"/>
                <a:gd name="connsiteY475" fmla="*/ 730251 h 1441451"/>
                <a:gd name="connsiteX476" fmla="*/ 152400 w 892174"/>
                <a:gd name="connsiteY476" fmla="*/ 727076 h 1441451"/>
                <a:gd name="connsiteX477" fmla="*/ 152400 w 892174"/>
                <a:gd name="connsiteY477" fmla="*/ 723901 h 1441451"/>
                <a:gd name="connsiteX478" fmla="*/ 155575 w 892174"/>
                <a:gd name="connsiteY478" fmla="*/ 717551 h 1441451"/>
                <a:gd name="connsiteX479" fmla="*/ 155575 w 892174"/>
                <a:gd name="connsiteY479" fmla="*/ 711201 h 1441451"/>
                <a:gd name="connsiteX480" fmla="*/ 158750 w 892174"/>
                <a:gd name="connsiteY480" fmla="*/ 708026 h 1441451"/>
                <a:gd name="connsiteX481" fmla="*/ 158750 w 892174"/>
                <a:gd name="connsiteY481" fmla="*/ 704851 h 1441451"/>
                <a:gd name="connsiteX482" fmla="*/ 161925 w 892174"/>
                <a:gd name="connsiteY482" fmla="*/ 701676 h 1441451"/>
                <a:gd name="connsiteX483" fmla="*/ 165101 w 892174"/>
                <a:gd name="connsiteY483" fmla="*/ 703264 h 1441451"/>
                <a:gd name="connsiteX484" fmla="*/ 165101 w 892174"/>
                <a:gd name="connsiteY484" fmla="*/ 703007 h 1441451"/>
                <a:gd name="connsiteX485" fmla="*/ 165918 w 892174"/>
                <a:gd name="connsiteY485" fmla="*/ 703007 h 1441451"/>
                <a:gd name="connsiteX486" fmla="*/ 161925 w 892174"/>
                <a:gd name="connsiteY486" fmla="*/ 701676 h 1441451"/>
                <a:gd name="connsiteX487" fmla="*/ 165100 w 892174"/>
                <a:gd name="connsiteY487" fmla="*/ 701676 h 1441451"/>
                <a:gd name="connsiteX488" fmla="*/ 165100 w 892174"/>
                <a:gd name="connsiteY488" fmla="*/ 698501 h 1441451"/>
                <a:gd name="connsiteX489" fmla="*/ 165100 w 892174"/>
                <a:gd name="connsiteY489" fmla="*/ 692151 h 1441451"/>
                <a:gd name="connsiteX490" fmla="*/ 180975 w 892174"/>
                <a:gd name="connsiteY490" fmla="*/ 673101 h 1441451"/>
                <a:gd name="connsiteX491" fmla="*/ 193675 w 892174"/>
                <a:gd name="connsiteY491" fmla="*/ 654051 h 1441451"/>
                <a:gd name="connsiteX492" fmla="*/ 200025 w 892174"/>
                <a:gd name="connsiteY492" fmla="*/ 650876 h 1441451"/>
                <a:gd name="connsiteX493" fmla="*/ 200025 w 892174"/>
                <a:gd name="connsiteY493" fmla="*/ 647701 h 1441451"/>
                <a:gd name="connsiteX494" fmla="*/ 203200 w 892174"/>
                <a:gd name="connsiteY494" fmla="*/ 647701 h 1441451"/>
                <a:gd name="connsiteX495" fmla="*/ 203200 w 892174"/>
                <a:gd name="connsiteY495" fmla="*/ 644526 h 1441451"/>
                <a:gd name="connsiteX496" fmla="*/ 203200 w 892174"/>
                <a:gd name="connsiteY496" fmla="*/ 641351 h 1441451"/>
                <a:gd name="connsiteX497" fmla="*/ 203200 w 892174"/>
                <a:gd name="connsiteY497" fmla="*/ 635001 h 1441451"/>
                <a:gd name="connsiteX498" fmla="*/ 200025 w 892174"/>
                <a:gd name="connsiteY498" fmla="*/ 631826 h 1441451"/>
                <a:gd name="connsiteX499" fmla="*/ 200025 w 892174"/>
                <a:gd name="connsiteY499" fmla="*/ 615951 h 1441451"/>
                <a:gd name="connsiteX500" fmla="*/ 196850 w 892174"/>
                <a:gd name="connsiteY500" fmla="*/ 615951 h 1441451"/>
                <a:gd name="connsiteX501" fmla="*/ 193675 w 892174"/>
                <a:gd name="connsiteY501" fmla="*/ 609601 h 1441451"/>
                <a:gd name="connsiteX502" fmla="*/ 177800 w 892174"/>
                <a:gd name="connsiteY502" fmla="*/ 596901 h 1441451"/>
                <a:gd name="connsiteX503" fmla="*/ 174625 w 892174"/>
                <a:gd name="connsiteY503" fmla="*/ 596901 h 1441451"/>
                <a:gd name="connsiteX504" fmla="*/ 171450 w 892174"/>
                <a:gd name="connsiteY504" fmla="*/ 596901 h 1441451"/>
                <a:gd name="connsiteX505" fmla="*/ 168275 w 892174"/>
                <a:gd name="connsiteY505" fmla="*/ 596901 h 1441451"/>
                <a:gd name="connsiteX506" fmla="*/ 168275 w 892174"/>
                <a:gd name="connsiteY506" fmla="*/ 590551 h 1441451"/>
                <a:gd name="connsiteX507" fmla="*/ 171450 w 892174"/>
                <a:gd name="connsiteY507" fmla="*/ 590551 h 1441451"/>
                <a:gd name="connsiteX508" fmla="*/ 171450 w 892174"/>
                <a:gd name="connsiteY508" fmla="*/ 590550 h 1441451"/>
                <a:gd name="connsiteX509" fmla="*/ 168275 w 892174"/>
                <a:gd name="connsiteY509" fmla="*/ 590550 h 1441451"/>
                <a:gd name="connsiteX510" fmla="*/ 165100 w 892174"/>
                <a:gd name="connsiteY510" fmla="*/ 587375 h 1441451"/>
                <a:gd name="connsiteX511" fmla="*/ 165100 w 892174"/>
                <a:gd name="connsiteY511" fmla="*/ 584200 h 1441451"/>
                <a:gd name="connsiteX512" fmla="*/ 161925 w 892174"/>
                <a:gd name="connsiteY512" fmla="*/ 581025 h 1441451"/>
                <a:gd name="connsiteX513" fmla="*/ 161925 w 892174"/>
                <a:gd name="connsiteY513" fmla="*/ 577850 h 1441451"/>
                <a:gd name="connsiteX514" fmla="*/ 158750 w 892174"/>
                <a:gd name="connsiteY514" fmla="*/ 571500 h 1441451"/>
                <a:gd name="connsiteX515" fmla="*/ 158750 w 892174"/>
                <a:gd name="connsiteY515" fmla="*/ 561975 h 1441451"/>
                <a:gd name="connsiteX516" fmla="*/ 155575 w 892174"/>
                <a:gd name="connsiteY516" fmla="*/ 561975 h 1441451"/>
                <a:gd name="connsiteX517" fmla="*/ 155575 w 892174"/>
                <a:gd name="connsiteY517" fmla="*/ 558800 h 1441451"/>
                <a:gd name="connsiteX518" fmla="*/ 155575 w 892174"/>
                <a:gd name="connsiteY518" fmla="*/ 549275 h 1441451"/>
                <a:gd name="connsiteX519" fmla="*/ 155575 w 892174"/>
                <a:gd name="connsiteY519" fmla="*/ 546100 h 1441451"/>
                <a:gd name="connsiteX520" fmla="*/ 152400 w 892174"/>
                <a:gd name="connsiteY520" fmla="*/ 546100 h 1441451"/>
                <a:gd name="connsiteX521" fmla="*/ 155575 w 892174"/>
                <a:gd name="connsiteY521" fmla="*/ 539750 h 1441451"/>
                <a:gd name="connsiteX522" fmla="*/ 161925 w 892174"/>
                <a:gd name="connsiteY522" fmla="*/ 530225 h 1441451"/>
                <a:gd name="connsiteX523" fmla="*/ 161925 w 892174"/>
                <a:gd name="connsiteY523" fmla="*/ 520700 h 1441451"/>
                <a:gd name="connsiteX524" fmla="*/ 158750 w 892174"/>
                <a:gd name="connsiteY524" fmla="*/ 514350 h 1441451"/>
                <a:gd name="connsiteX525" fmla="*/ 158750 w 892174"/>
                <a:gd name="connsiteY525" fmla="*/ 511175 h 1441451"/>
                <a:gd name="connsiteX526" fmla="*/ 158750 w 892174"/>
                <a:gd name="connsiteY526" fmla="*/ 508000 h 1441451"/>
                <a:gd name="connsiteX527" fmla="*/ 155575 w 892174"/>
                <a:gd name="connsiteY527" fmla="*/ 498475 h 1441451"/>
                <a:gd name="connsiteX528" fmla="*/ 152400 w 892174"/>
                <a:gd name="connsiteY528" fmla="*/ 492125 h 1441451"/>
                <a:gd name="connsiteX529" fmla="*/ 152400 w 892174"/>
                <a:gd name="connsiteY529" fmla="*/ 485775 h 1441451"/>
                <a:gd name="connsiteX530" fmla="*/ 152400 w 892174"/>
                <a:gd name="connsiteY530" fmla="*/ 482600 h 1441451"/>
                <a:gd name="connsiteX531" fmla="*/ 155575 w 892174"/>
                <a:gd name="connsiteY531" fmla="*/ 479425 h 1441451"/>
                <a:gd name="connsiteX532" fmla="*/ 155575 w 892174"/>
                <a:gd name="connsiteY532" fmla="*/ 476250 h 1441451"/>
                <a:gd name="connsiteX533" fmla="*/ 158750 w 892174"/>
                <a:gd name="connsiteY533" fmla="*/ 463550 h 1441451"/>
                <a:gd name="connsiteX534" fmla="*/ 158750 w 892174"/>
                <a:gd name="connsiteY534" fmla="*/ 457200 h 1441451"/>
                <a:gd name="connsiteX535" fmla="*/ 158750 w 892174"/>
                <a:gd name="connsiteY535" fmla="*/ 454025 h 1441451"/>
                <a:gd name="connsiteX536" fmla="*/ 161925 w 892174"/>
                <a:gd name="connsiteY536" fmla="*/ 441325 h 1441451"/>
                <a:gd name="connsiteX537" fmla="*/ 168275 w 892174"/>
                <a:gd name="connsiteY537" fmla="*/ 403225 h 1441451"/>
                <a:gd name="connsiteX538" fmla="*/ 171450 w 892174"/>
                <a:gd name="connsiteY538" fmla="*/ 393700 h 1441451"/>
                <a:gd name="connsiteX539" fmla="*/ 171450 w 892174"/>
                <a:gd name="connsiteY539" fmla="*/ 390525 h 1441451"/>
                <a:gd name="connsiteX540" fmla="*/ 174625 w 892174"/>
                <a:gd name="connsiteY540" fmla="*/ 381000 h 1441451"/>
                <a:gd name="connsiteX541" fmla="*/ 177800 w 892174"/>
                <a:gd name="connsiteY541" fmla="*/ 352425 h 1441451"/>
                <a:gd name="connsiteX542" fmla="*/ 180975 w 892174"/>
                <a:gd name="connsiteY542" fmla="*/ 346075 h 1441451"/>
                <a:gd name="connsiteX543" fmla="*/ 180975 w 892174"/>
                <a:gd name="connsiteY543" fmla="*/ 339725 h 1441451"/>
                <a:gd name="connsiteX544" fmla="*/ 184150 w 892174"/>
                <a:gd name="connsiteY544" fmla="*/ 320675 h 1441451"/>
                <a:gd name="connsiteX545" fmla="*/ 187325 w 892174"/>
                <a:gd name="connsiteY545" fmla="*/ 311150 h 1441451"/>
                <a:gd name="connsiteX546" fmla="*/ 187325 w 892174"/>
                <a:gd name="connsiteY546" fmla="*/ 304800 h 1441451"/>
                <a:gd name="connsiteX547" fmla="*/ 187325 w 892174"/>
                <a:gd name="connsiteY547" fmla="*/ 301625 h 1441451"/>
                <a:gd name="connsiteX548" fmla="*/ 190500 w 892174"/>
                <a:gd name="connsiteY548" fmla="*/ 301625 h 1441451"/>
                <a:gd name="connsiteX549" fmla="*/ 193675 w 892174"/>
                <a:gd name="connsiteY549" fmla="*/ 279400 h 1441451"/>
                <a:gd name="connsiteX550" fmla="*/ 193675 w 892174"/>
                <a:gd name="connsiteY550" fmla="*/ 276225 h 1441451"/>
                <a:gd name="connsiteX551" fmla="*/ 196850 w 892174"/>
                <a:gd name="connsiteY551" fmla="*/ 263525 h 1441451"/>
                <a:gd name="connsiteX552" fmla="*/ 200025 w 892174"/>
                <a:gd name="connsiteY552" fmla="*/ 238125 h 1441451"/>
                <a:gd name="connsiteX553" fmla="*/ 203200 w 892174"/>
                <a:gd name="connsiteY553" fmla="*/ 225425 h 1441451"/>
                <a:gd name="connsiteX554" fmla="*/ 206375 w 892174"/>
                <a:gd name="connsiteY554" fmla="*/ 209550 h 1441451"/>
                <a:gd name="connsiteX555" fmla="*/ 206375 w 892174"/>
                <a:gd name="connsiteY555" fmla="*/ 203200 h 1441451"/>
                <a:gd name="connsiteX556" fmla="*/ 209550 w 892174"/>
                <a:gd name="connsiteY556" fmla="*/ 190500 h 1441451"/>
                <a:gd name="connsiteX557" fmla="*/ 209550 w 892174"/>
                <a:gd name="connsiteY557" fmla="*/ 187325 h 1441451"/>
                <a:gd name="connsiteX558" fmla="*/ 212725 w 892174"/>
                <a:gd name="connsiteY558" fmla="*/ 174625 h 1441451"/>
                <a:gd name="connsiteX559" fmla="*/ 212725 w 892174"/>
                <a:gd name="connsiteY559" fmla="*/ 171450 h 1441451"/>
                <a:gd name="connsiteX560" fmla="*/ 215900 w 892174"/>
                <a:gd name="connsiteY560" fmla="*/ 161925 h 1441451"/>
                <a:gd name="connsiteX561" fmla="*/ 215900 w 892174"/>
                <a:gd name="connsiteY561" fmla="*/ 158750 h 1441451"/>
                <a:gd name="connsiteX562" fmla="*/ 219075 w 892174"/>
                <a:gd name="connsiteY562" fmla="*/ 149225 h 1441451"/>
                <a:gd name="connsiteX563" fmla="*/ 225425 w 892174"/>
                <a:gd name="connsiteY563" fmla="*/ 104775 h 1441451"/>
                <a:gd name="connsiteX564" fmla="*/ 228600 w 892174"/>
                <a:gd name="connsiteY564" fmla="*/ 101600 h 1441451"/>
                <a:gd name="connsiteX565" fmla="*/ 228600 w 892174"/>
                <a:gd name="connsiteY565" fmla="*/ 92075 h 1441451"/>
                <a:gd name="connsiteX566" fmla="*/ 231775 w 892174"/>
                <a:gd name="connsiteY566" fmla="*/ 76200 h 1441451"/>
                <a:gd name="connsiteX567" fmla="*/ 238125 w 892174"/>
                <a:gd name="connsiteY567" fmla="*/ 44450 h 1441451"/>
                <a:gd name="connsiteX568" fmla="*/ 241300 w 892174"/>
                <a:gd name="connsiteY568" fmla="*/ 31750 h 1441451"/>
                <a:gd name="connsiteX569" fmla="*/ 241300 w 892174"/>
                <a:gd name="connsiteY569" fmla="*/ 25400 h 1441451"/>
                <a:gd name="connsiteX570" fmla="*/ 241300 w 892174"/>
                <a:gd name="connsiteY570" fmla="*/ 22225 h 1441451"/>
                <a:gd name="connsiteX571" fmla="*/ 244475 w 892174"/>
                <a:gd name="connsiteY571" fmla="*/ 12700 h 1441451"/>
                <a:gd name="connsiteX572" fmla="*/ 247650 w 892174"/>
                <a:gd name="connsiteY572" fmla="*/ 3175 h 1441451"/>
                <a:gd name="connsiteX573" fmla="*/ 247650 w 892174"/>
                <a:gd name="connsiteY573" fmla="*/ 0 h 1441451"/>
                <a:gd name="connsiteX0" fmla="*/ 177800 w 892174"/>
                <a:gd name="connsiteY0" fmla="*/ 584200 h 1441451"/>
                <a:gd name="connsiteX1" fmla="*/ 174625 w 892174"/>
                <a:gd name="connsiteY1" fmla="*/ 587375 h 1441451"/>
                <a:gd name="connsiteX2" fmla="*/ 171450 w 892174"/>
                <a:gd name="connsiteY2" fmla="*/ 587375 h 1441451"/>
                <a:gd name="connsiteX3" fmla="*/ 171450 w 892174"/>
                <a:gd name="connsiteY3" fmla="*/ 587376 h 1441451"/>
                <a:gd name="connsiteX4" fmla="*/ 174625 w 892174"/>
                <a:gd name="connsiteY4" fmla="*/ 587376 h 1441451"/>
                <a:gd name="connsiteX5" fmla="*/ 177800 w 892174"/>
                <a:gd name="connsiteY5" fmla="*/ 587376 h 1441451"/>
                <a:gd name="connsiteX6" fmla="*/ 177800 w 892174"/>
                <a:gd name="connsiteY6" fmla="*/ 584201 h 1441451"/>
                <a:gd name="connsiteX7" fmla="*/ 177800 w 892174"/>
                <a:gd name="connsiteY7" fmla="*/ 584200 h 1441451"/>
                <a:gd name="connsiteX8" fmla="*/ 247650 w 892174"/>
                <a:gd name="connsiteY8" fmla="*/ 0 h 1441451"/>
                <a:gd name="connsiteX9" fmla="*/ 368300 w 892174"/>
                <a:gd name="connsiteY9" fmla="*/ 22225 h 1441451"/>
                <a:gd name="connsiteX10" fmla="*/ 368300 w 892174"/>
                <a:gd name="connsiteY10" fmla="*/ 28575 h 1441451"/>
                <a:gd name="connsiteX11" fmla="*/ 368300 w 892174"/>
                <a:gd name="connsiteY11" fmla="*/ 31750 h 1441451"/>
                <a:gd name="connsiteX12" fmla="*/ 361950 w 892174"/>
                <a:gd name="connsiteY12" fmla="*/ 60325 h 1441451"/>
                <a:gd name="connsiteX13" fmla="*/ 358775 w 892174"/>
                <a:gd name="connsiteY13" fmla="*/ 76200 h 1441451"/>
                <a:gd name="connsiteX14" fmla="*/ 355600 w 892174"/>
                <a:gd name="connsiteY14" fmla="*/ 101600 h 1441451"/>
                <a:gd name="connsiteX15" fmla="*/ 352425 w 892174"/>
                <a:gd name="connsiteY15" fmla="*/ 114300 h 1441451"/>
                <a:gd name="connsiteX16" fmla="*/ 352425 w 892174"/>
                <a:gd name="connsiteY16" fmla="*/ 123825 h 1441451"/>
                <a:gd name="connsiteX17" fmla="*/ 342900 w 892174"/>
                <a:gd name="connsiteY17" fmla="*/ 165100 h 1441451"/>
                <a:gd name="connsiteX18" fmla="*/ 342900 w 892174"/>
                <a:gd name="connsiteY18" fmla="*/ 171450 h 1441451"/>
                <a:gd name="connsiteX19" fmla="*/ 342900 w 892174"/>
                <a:gd name="connsiteY19" fmla="*/ 174625 h 1441451"/>
                <a:gd name="connsiteX20" fmla="*/ 342900 w 892174"/>
                <a:gd name="connsiteY20" fmla="*/ 184150 h 1441451"/>
                <a:gd name="connsiteX21" fmla="*/ 339725 w 892174"/>
                <a:gd name="connsiteY21" fmla="*/ 184150 h 1441451"/>
                <a:gd name="connsiteX22" fmla="*/ 339725 w 892174"/>
                <a:gd name="connsiteY22" fmla="*/ 187325 h 1441451"/>
                <a:gd name="connsiteX23" fmla="*/ 339725 w 892174"/>
                <a:gd name="connsiteY23" fmla="*/ 190500 h 1441451"/>
                <a:gd name="connsiteX24" fmla="*/ 336550 w 892174"/>
                <a:gd name="connsiteY24" fmla="*/ 206375 h 1441451"/>
                <a:gd name="connsiteX25" fmla="*/ 336550 w 892174"/>
                <a:gd name="connsiteY25" fmla="*/ 209550 h 1441451"/>
                <a:gd name="connsiteX26" fmla="*/ 339725 w 892174"/>
                <a:gd name="connsiteY26" fmla="*/ 212725 h 1441451"/>
                <a:gd name="connsiteX27" fmla="*/ 339725 w 892174"/>
                <a:gd name="connsiteY27" fmla="*/ 215900 h 1441451"/>
                <a:gd name="connsiteX28" fmla="*/ 349250 w 892174"/>
                <a:gd name="connsiteY28" fmla="*/ 234950 h 1441451"/>
                <a:gd name="connsiteX29" fmla="*/ 355600 w 892174"/>
                <a:gd name="connsiteY29" fmla="*/ 257175 h 1441451"/>
                <a:gd name="connsiteX30" fmla="*/ 358775 w 892174"/>
                <a:gd name="connsiteY30" fmla="*/ 257175 h 1441451"/>
                <a:gd name="connsiteX31" fmla="*/ 361950 w 892174"/>
                <a:gd name="connsiteY31" fmla="*/ 257175 h 1441451"/>
                <a:gd name="connsiteX32" fmla="*/ 361950 w 892174"/>
                <a:gd name="connsiteY32" fmla="*/ 260350 h 1441451"/>
                <a:gd name="connsiteX33" fmla="*/ 368300 w 892174"/>
                <a:gd name="connsiteY33" fmla="*/ 269875 h 1441451"/>
                <a:gd name="connsiteX34" fmla="*/ 371475 w 892174"/>
                <a:gd name="connsiteY34" fmla="*/ 285750 h 1441451"/>
                <a:gd name="connsiteX35" fmla="*/ 368300 w 892174"/>
                <a:gd name="connsiteY35" fmla="*/ 288925 h 1441451"/>
                <a:gd name="connsiteX36" fmla="*/ 365125 w 892174"/>
                <a:gd name="connsiteY36" fmla="*/ 292100 h 1441451"/>
                <a:gd name="connsiteX37" fmla="*/ 361950 w 892174"/>
                <a:gd name="connsiteY37" fmla="*/ 301625 h 1441451"/>
                <a:gd name="connsiteX38" fmla="*/ 365125 w 892174"/>
                <a:gd name="connsiteY38" fmla="*/ 311150 h 1441451"/>
                <a:gd name="connsiteX39" fmla="*/ 368300 w 892174"/>
                <a:gd name="connsiteY39" fmla="*/ 311150 h 1441451"/>
                <a:gd name="connsiteX40" fmla="*/ 374650 w 892174"/>
                <a:gd name="connsiteY40" fmla="*/ 314325 h 1441451"/>
                <a:gd name="connsiteX41" fmla="*/ 371475 w 892174"/>
                <a:gd name="connsiteY41" fmla="*/ 317500 h 1441451"/>
                <a:gd name="connsiteX42" fmla="*/ 365125 w 892174"/>
                <a:gd name="connsiteY42" fmla="*/ 317500 h 1441451"/>
                <a:gd name="connsiteX43" fmla="*/ 361950 w 892174"/>
                <a:gd name="connsiteY43" fmla="*/ 317500 h 1441451"/>
                <a:gd name="connsiteX44" fmla="*/ 355600 w 892174"/>
                <a:gd name="connsiteY44" fmla="*/ 317500 h 1441451"/>
                <a:gd name="connsiteX45" fmla="*/ 355600 w 892174"/>
                <a:gd name="connsiteY45" fmla="*/ 320675 h 1441451"/>
                <a:gd name="connsiteX46" fmla="*/ 358775 w 892174"/>
                <a:gd name="connsiteY46" fmla="*/ 320675 h 1441451"/>
                <a:gd name="connsiteX47" fmla="*/ 365125 w 892174"/>
                <a:gd name="connsiteY47" fmla="*/ 323850 h 1441451"/>
                <a:gd name="connsiteX48" fmla="*/ 374650 w 892174"/>
                <a:gd name="connsiteY48" fmla="*/ 333375 h 1441451"/>
                <a:gd name="connsiteX49" fmla="*/ 377825 w 892174"/>
                <a:gd name="connsiteY49" fmla="*/ 336550 h 1441451"/>
                <a:gd name="connsiteX50" fmla="*/ 377825 w 892174"/>
                <a:gd name="connsiteY50" fmla="*/ 342900 h 1441451"/>
                <a:gd name="connsiteX51" fmla="*/ 381000 w 892174"/>
                <a:gd name="connsiteY51" fmla="*/ 342900 h 1441451"/>
                <a:gd name="connsiteX52" fmla="*/ 381000 w 892174"/>
                <a:gd name="connsiteY52" fmla="*/ 346075 h 1441451"/>
                <a:gd name="connsiteX53" fmla="*/ 381000 w 892174"/>
                <a:gd name="connsiteY53" fmla="*/ 349250 h 1441451"/>
                <a:gd name="connsiteX54" fmla="*/ 384175 w 892174"/>
                <a:gd name="connsiteY54" fmla="*/ 352425 h 1441451"/>
                <a:gd name="connsiteX55" fmla="*/ 396875 w 892174"/>
                <a:gd name="connsiteY55" fmla="*/ 358775 h 1441451"/>
                <a:gd name="connsiteX56" fmla="*/ 403225 w 892174"/>
                <a:gd name="connsiteY56" fmla="*/ 358775 h 1441451"/>
                <a:gd name="connsiteX57" fmla="*/ 406400 w 892174"/>
                <a:gd name="connsiteY57" fmla="*/ 361950 h 1441451"/>
                <a:gd name="connsiteX58" fmla="*/ 409575 w 892174"/>
                <a:gd name="connsiteY58" fmla="*/ 368300 h 1441451"/>
                <a:gd name="connsiteX59" fmla="*/ 409575 w 892174"/>
                <a:gd name="connsiteY59" fmla="*/ 371475 h 1441451"/>
                <a:gd name="connsiteX60" fmla="*/ 406400 w 892174"/>
                <a:gd name="connsiteY60" fmla="*/ 371475 h 1441451"/>
                <a:gd name="connsiteX61" fmla="*/ 406400 w 892174"/>
                <a:gd name="connsiteY61" fmla="*/ 374650 h 1441451"/>
                <a:gd name="connsiteX62" fmla="*/ 409575 w 892174"/>
                <a:gd name="connsiteY62" fmla="*/ 377825 h 1441451"/>
                <a:gd name="connsiteX63" fmla="*/ 412750 w 892174"/>
                <a:gd name="connsiteY63" fmla="*/ 377825 h 1441451"/>
                <a:gd name="connsiteX64" fmla="*/ 419100 w 892174"/>
                <a:gd name="connsiteY64" fmla="*/ 387350 h 1441451"/>
                <a:gd name="connsiteX65" fmla="*/ 425450 w 892174"/>
                <a:gd name="connsiteY65" fmla="*/ 403225 h 1441451"/>
                <a:gd name="connsiteX66" fmla="*/ 431800 w 892174"/>
                <a:gd name="connsiteY66" fmla="*/ 422275 h 1441451"/>
                <a:gd name="connsiteX67" fmla="*/ 434975 w 892174"/>
                <a:gd name="connsiteY67" fmla="*/ 422275 h 1441451"/>
                <a:gd name="connsiteX68" fmla="*/ 441325 w 892174"/>
                <a:gd name="connsiteY68" fmla="*/ 428625 h 1441451"/>
                <a:gd name="connsiteX69" fmla="*/ 441325 w 892174"/>
                <a:gd name="connsiteY69" fmla="*/ 431800 h 1441451"/>
                <a:gd name="connsiteX70" fmla="*/ 444500 w 892174"/>
                <a:gd name="connsiteY70" fmla="*/ 438150 h 1441451"/>
                <a:gd name="connsiteX71" fmla="*/ 441325 w 892174"/>
                <a:gd name="connsiteY71" fmla="*/ 444500 h 1441451"/>
                <a:gd name="connsiteX72" fmla="*/ 444500 w 892174"/>
                <a:gd name="connsiteY72" fmla="*/ 447675 h 1441451"/>
                <a:gd name="connsiteX73" fmla="*/ 444500 w 892174"/>
                <a:gd name="connsiteY73" fmla="*/ 450850 h 1441451"/>
                <a:gd name="connsiteX74" fmla="*/ 447675 w 892174"/>
                <a:gd name="connsiteY74" fmla="*/ 454025 h 1441451"/>
                <a:gd name="connsiteX75" fmla="*/ 450850 w 892174"/>
                <a:gd name="connsiteY75" fmla="*/ 454025 h 1441451"/>
                <a:gd name="connsiteX76" fmla="*/ 450850 w 892174"/>
                <a:gd name="connsiteY76" fmla="*/ 457200 h 1441451"/>
                <a:gd name="connsiteX77" fmla="*/ 454025 w 892174"/>
                <a:gd name="connsiteY77" fmla="*/ 460375 h 1441451"/>
                <a:gd name="connsiteX78" fmla="*/ 457200 w 892174"/>
                <a:gd name="connsiteY78" fmla="*/ 463550 h 1441451"/>
                <a:gd name="connsiteX79" fmla="*/ 460375 w 892174"/>
                <a:gd name="connsiteY79" fmla="*/ 469900 h 1441451"/>
                <a:gd name="connsiteX80" fmla="*/ 463550 w 892174"/>
                <a:gd name="connsiteY80" fmla="*/ 476250 h 1441451"/>
                <a:gd name="connsiteX81" fmla="*/ 466725 w 892174"/>
                <a:gd name="connsiteY81" fmla="*/ 476250 h 1441451"/>
                <a:gd name="connsiteX82" fmla="*/ 469900 w 892174"/>
                <a:gd name="connsiteY82" fmla="*/ 473075 h 1441451"/>
                <a:gd name="connsiteX83" fmla="*/ 473075 w 892174"/>
                <a:gd name="connsiteY83" fmla="*/ 473075 h 1441451"/>
                <a:gd name="connsiteX84" fmla="*/ 476250 w 892174"/>
                <a:gd name="connsiteY84" fmla="*/ 473075 h 1441451"/>
                <a:gd name="connsiteX85" fmla="*/ 479425 w 892174"/>
                <a:gd name="connsiteY85" fmla="*/ 479425 h 1441451"/>
                <a:gd name="connsiteX86" fmla="*/ 479425 w 892174"/>
                <a:gd name="connsiteY86" fmla="*/ 482600 h 1441451"/>
                <a:gd name="connsiteX87" fmla="*/ 476250 w 892174"/>
                <a:gd name="connsiteY87" fmla="*/ 482600 h 1441451"/>
                <a:gd name="connsiteX88" fmla="*/ 476250 w 892174"/>
                <a:gd name="connsiteY88" fmla="*/ 485775 h 1441451"/>
                <a:gd name="connsiteX89" fmla="*/ 476250 w 892174"/>
                <a:gd name="connsiteY89" fmla="*/ 488950 h 1441451"/>
                <a:gd name="connsiteX90" fmla="*/ 476250 w 892174"/>
                <a:gd name="connsiteY90" fmla="*/ 492125 h 1441451"/>
                <a:gd name="connsiteX91" fmla="*/ 479425 w 892174"/>
                <a:gd name="connsiteY91" fmla="*/ 492125 h 1441451"/>
                <a:gd name="connsiteX92" fmla="*/ 479425 w 892174"/>
                <a:gd name="connsiteY92" fmla="*/ 495300 h 1441451"/>
                <a:gd name="connsiteX93" fmla="*/ 474764 w 892174"/>
                <a:gd name="connsiteY93" fmla="*/ 495300 h 1441451"/>
                <a:gd name="connsiteX94" fmla="*/ 474764 w 892174"/>
                <a:gd name="connsiteY94" fmla="*/ 495301 h 1441451"/>
                <a:gd name="connsiteX95" fmla="*/ 492125 w 892174"/>
                <a:gd name="connsiteY95" fmla="*/ 495301 h 1441451"/>
                <a:gd name="connsiteX96" fmla="*/ 504825 w 892174"/>
                <a:gd name="connsiteY96" fmla="*/ 492126 h 1441451"/>
                <a:gd name="connsiteX97" fmla="*/ 514350 w 892174"/>
                <a:gd name="connsiteY97" fmla="*/ 492126 h 1441451"/>
                <a:gd name="connsiteX98" fmla="*/ 517525 w 892174"/>
                <a:gd name="connsiteY98" fmla="*/ 495301 h 1441451"/>
                <a:gd name="connsiteX99" fmla="*/ 517525 w 892174"/>
                <a:gd name="connsiteY99" fmla="*/ 498476 h 1441451"/>
                <a:gd name="connsiteX100" fmla="*/ 517525 w 892174"/>
                <a:gd name="connsiteY100" fmla="*/ 501651 h 1441451"/>
                <a:gd name="connsiteX101" fmla="*/ 514350 w 892174"/>
                <a:gd name="connsiteY101" fmla="*/ 501651 h 1441451"/>
                <a:gd name="connsiteX102" fmla="*/ 514350 w 892174"/>
                <a:gd name="connsiteY102" fmla="*/ 504826 h 1441451"/>
                <a:gd name="connsiteX103" fmla="*/ 511175 w 892174"/>
                <a:gd name="connsiteY103" fmla="*/ 514351 h 1441451"/>
                <a:gd name="connsiteX104" fmla="*/ 504825 w 892174"/>
                <a:gd name="connsiteY104" fmla="*/ 523876 h 1441451"/>
                <a:gd name="connsiteX105" fmla="*/ 504825 w 892174"/>
                <a:gd name="connsiteY105" fmla="*/ 530226 h 1441451"/>
                <a:gd name="connsiteX106" fmla="*/ 504825 w 892174"/>
                <a:gd name="connsiteY106" fmla="*/ 536576 h 1441451"/>
                <a:gd name="connsiteX107" fmla="*/ 501650 w 892174"/>
                <a:gd name="connsiteY107" fmla="*/ 539751 h 1441451"/>
                <a:gd name="connsiteX108" fmla="*/ 498475 w 892174"/>
                <a:gd name="connsiteY108" fmla="*/ 539751 h 1441451"/>
                <a:gd name="connsiteX109" fmla="*/ 498475 w 892174"/>
                <a:gd name="connsiteY109" fmla="*/ 542926 h 1441451"/>
                <a:gd name="connsiteX110" fmla="*/ 495300 w 892174"/>
                <a:gd name="connsiteY110" fmla="*/ 542926 h 1441451"/>
                <a:gd name="connsiteX111" fmla="*/ 495300 w 892174"/>
                <a:gd name="connsiteY111" fmla="*/ 546101 h 1441451"/>
                <a:gd name="connsiteX112" fmla="*/ 498475 w 892174"/>
                <a:gd name="connsiteY112" fmla="*/ 546101 h 1441451"/>
                <a:gd name="connsiteX113" fmla="*/ 498475 w 892174"/>
                <a:gd name="connsiteY113" fmla="*/ 549276 h 1441451"/>
                <a:gd name="connsiteX114" fmla="*/ 492125 w 892174"/>
                <a:gd name="connsiteY114" fmla="*/ 558801 h 1441451"/>
                <a:gd name="connsiteX115" fmla="*/ 488950 w 892174"/>
                <a:gd name="connsiteY115" fmla="*/ 565151 h 1441451"/>
                <a:gd name="connsiteX116" fmla="*/ 488950 w 892174"/>
                <a:gd name="connsiteY116" fmla="*/ 574676 h 1441451"/>
                <a:gd name="connsiteX117" fmla="*/ 485775 w 892174"/>
                <a:gd name="connsiteY117" fmla="*/ 584201 h 1441451"/>
                <a:gd name="connsiteX118" fmla="*/ 482600 w 892174"/>
                <a:gd name="connsiteY118" fmla="*/ 584201 h 1441451"/>
                <a:gd name="connsiteX119" fmla="*/ 479425 w 892174"/>
                <a:gd name="connsiteY119" fmla="*/ 584201 h 1441451"/>
                <a:gd name="connsiteX120" fmla="*/ 476250 w 892174"/>
                <a:gd name="connsiteY120" fmla="*/ 584201 h 1441451"/>
                <a:gd name="connsiteX121" fmla="*/ 476250 w 892174"/>
                <a:gd name="connsiteY121" fmla="*/ 587376 h 1441451"/>
                <a:gd name="connsiteX122" fmla="*/ 476250 w 892174"/>
                <a:gd name="connsiteY122" fmla="*/ 590551 h 1441451"/>
                <a:gd name="connsiteX123" fmla="*/ 476250 w 892174"/>
                <a:gd name="connsiteY123" fmla="*/ 593726 h 1441451"/>
                <a:gd name="connsiteX124" fmla="*/ 479425 w 892174"/>
                <a:gd name="connsiteY124" fmla="*/ 593726 h 1441451"/>
                <a:gd name="connsiteX125" fmla="*/ 482600 w 892174"/>
                <a:gd name="connsiteY125" fmla="*/ 593726 h 1441451"/>
                <a:gd name="connsiteX126" fmla="*/ 482600 w 892174"/>
                <a:gd name="connsiteY126" fmla="*/ 596901 h 1441451"/>
                <a:gd name="connsiteX127" fmla="*/ 482600 w 892174"/>
                <a:gd name="connsiteY127" fmla="*/ 600076 h 1441451"/>
                <a:gd name="connsiteX128" fmla="*/ 479425 w 892174"/>
                <a:gd name="connsiteY128" fmla="*/ 612776 h 1441451"/>
                <a:gd name="connsiteX129" fmla="*/ 476250 w 892174"/>
                <a:gd name="connsiteY129" fmla="*/ 615951 h 1441451"/>
                <a:gd name="connsiteX130" fmla="*/ 479425 w 892174"/>
                <a:gd name="connsiteY130" fmla="*/ 615951 h 1441451"/>
                <a:gd name="connsiteX131" fmla="*/ 482600 w 892174"/>
                <a:gd name="connsiteY131" fmla="*/ 619126 h 1441451"/>
                <a:gd name="connsiteX132" fmla="*/ 485775 w 892174"/>
                <a:gd name="connsiteY132" fmla="*/ 619126 h 1441451"/>
                <a:gd name="connsiteX133" fmla="*/ 485775 w 892174"/>
                <a:gd name="connsiteY133" fmla="*/ 622301 h 1441451"/>
                <a:gd name="connsiteX134" fmla="*/ 485775 w 892174"/>
                <a:gd name="connsiteY134" fmla="*/ 625476 h 1441451"/>
                <a:gd name="connsiteX135" fmla="*/ 482600 w 892174"/>
                <a:gd name="connsiteY135" fmla="*/ 635001 h 1441451"/>
                <a:gd name="connsiteX136" fmla="*/ 479425 w 892174"/>
                <a:gd name="connsiteY136" fmla="*/ 641351 h 1441451"/>
                <a:gd name="connsiteX137" fmla="*/ 476250 w 892174"/>
                <a:gd name="connsiteY137" fmla="*/ 641351 h 1441451"/>
                <a:gd name="connsiteX138" fmla="*/ 469900 w 892174"/>
                <a:gd name="connsiteY138" fmla="*/ 644526 h 1441451"/>
                <a:gd name="connsiteX139" fmla="*/ 466725 w 892174"/>
                <a:gd name="connsiteY139" fmla="*/ 644526 h 1441451"/>
                <a:gd name="connsiteX140" fmla="*/ 460375 w 892174"/>
                <a:gd name="connsiteY140" fmla="*/ 654051 h 1441451"/>
                <a:gd name="connsiteX141" fmla="*/ 460375 w 892174"/>
                <a:gd name="connsiteY141" fmla="*/ 657226 h 1441451"/>
                <a:gd name="connsiteX142" fmla="*/ 460375 w 892174"/>
                <a:gd name="connsiteY142" fmla="*/ 663576 h 1441451"/>
                <a:gd name="connsiteX143" fmla="*/ 463550 w 892174"/>
                <a:gd name="connsiteY143" fmla="*/ 663576 h 1441451"/>
                <a:gd name="connsiteX144" fmla="*/ 463550 w 892174"/>
                <a:gd name="connsiteY144" fmla="*/ 666751 h 1441451"/>
                <a:gd name="connsiteX145" fmla="*/ 466725 w 892174"/>
                <a:gd name="connsiteY145" fmla="*/ 666751 h 1441451"/>
                <a:gd name="connsiteX146" fmla="*/ 466725 w 892174"/>
                <a:gd name="connsiteY146" fmla="*/ 669926 h 1441451"/>
                <a:gd name="connsiteX147" fmla="*/ 463550 w 892174"/>
                <a:gd name="connsiteY147" fmla="*/ 676276 h 1441451"/>
                <a:gd name="connsiteX148" fmla="*/ 463550 w 892174"/>
                <a:gd name="connsiteY148" fmla="*/ 679451 h 1441451"/>
                <a:gd name="connsiteX149" fmla="*/ 460375 w 892174"/>
                <a:gd name="connsiteY149" fmla="*/ 679451 h 1441451"/>
                <a:gd name="connsiteX150" fmla="*/ 454025 w 892174"/>
                <a:gd name="connsiteY150" fmla="*/ 695326 h 1441451"/>
                <a:gd name="connsiteX151" fmla="*/ 450850 w 892174"/>
                <a:gd name="connsiteY151" fmla="*/ 698501 h 1441451"/>
                <a:gd name="connsiteX152" fmla="*/ 454025 w 892174"/>
                <a:gd name="connsiteY152" fmla="*/ 698501 h 1441451"/>
                <a:gd name="connsiteX153" fmla="*/ 460375 w 892174"/>
                <a:gd name="connsiteY153" fmla="*/ 695326 h 1441451"/>
                <a:gd name="connsiteX154" fmla="*/ 463550 w 892174"/>
                <a:gd name="connsiteY154" fmla="*/ 698501 h 1441451"/>
                <a:gd name="connsiteX155" fmla="*/ 466725 w 892174"/>
                <a:gd name="connsiteY155" fmla="*/ 698501 h 1441451"/>
                <a:gd name="connsiteX156" fmla="*/ 476250 w 892174"/>
                <a:gd name="connsiteY156" fmla="*/ 714376 h 1441451"/>
                <a:gd name="connsiteX157" fmla="*/ 476250 w 892174"/>
                <a:gd name="connsiteY157" fmla="*/ 717551 h 1441451"/>
                <a:gd name="connsiteX158" fmla="*/ 479425 w 892174"/>
                <a:gd name="connsiteY158" fmla="*/ 717551 h 1441451"/>
                <a:gd name="connsiteX159" fmla="*/ 479425 w 892174"/>
                <a:gd name="connsiteY159" fmla="*/ 720726 h 1441451"/>
                <a:gd name="connsiteX160" fmla="*/ 488950 w 892174"/>
                <a:gd name="connsiteY160" fmla="*/ 717551 h 1441451"/>
                <a:gd name="connsiteX161" fmla="*/ 492125 w 892174"/>
                <a:gd name="connsiteY161" fmla="*/ 714376 h 1441451"/>
                <a:gd name="connsiteX162" fmla="*/ 492125 w 892174"/>
                <a:gd name="connsiteY162" fmla="*/ 711201 h 1441451"/>
                <a:gd name="connsiteX163" fmla="*/ 495300 w 892174"/>
                <a:gd name="connsiteY163" fmla="*/ 708026 h 1441451"/>
                <a:gd name="connsiteX164" fmla="*/ 498475 w 892174"/>
                <a:gd name="connsiteY164" fmla="*/ 708026 h 1441451"/>
                <a:gd name="connsiteX165" fmla="*/ 504825 w 892174"/>
                <a:gd name="connsiteY165" fmla="*/ 704851 h 1441451"/>
                <a:gd name="connsiteX166" fmla="*/ 508000 w 892174"/>
                <a:gd name="connsiteY166" fmla="*/ 708026 h 1441451"/>
                <a:gd name="connsiteX167" fmla="*/ 517525 w 892174"/>
                <a:gd name="connsiteY167" fmla="*/ 698501 h 1441451"/>
                <a:gd name="connsiteX168" fmla="*/ 527050 w 892174"/>
                <a:gd name="connsiteY168" fmla="*/ 692151 h 1441451"/>
                <a:gd name="connsiteX169" fmla="*/ 527050 w 892174"/>
                <a:gd name="connsiteY169" fmla="*/ 688976 h 1441451"/>
                <a:gd name="connsiteX170" fmla="*/ 536575 w 892174"/>
                <a:gd name="connsiteY170" fmla="*/ 682626 h 1441451"/>
                <a:gd name="connsiteX171" fmla="*/ 539750 w 892174"/>
                <a:gd name="connsiteY171" fmla="*/ 685801 h 1441451"/>
                <a:gd name="connsiteX172" fmla="*/ 539750 w 892174"/>
                <a:gd name="connsiteY172" fmla="*/ 688976 h 1441451"/>
                <a:gd name="connsiteX173" fmla="*/ 542925 w 892174"/>
                <a:gd name="connsiteY173" fmla="*/ 698501 h 1441451"/>
                <a:gd name="connsiteX174" fmla="*/ 549275 w 892174"/>
                <a:gd name="connsiteY174" fmla="*/ 698501 h 1441451"/>
                <a:gd name="connsiteX175" fmla="*/ 552450 w 892174"/>
                <a:gd name="connsiteY175" fmla="*/ 701676 h 1441451"/>
                <a:gd name="connsiteX176" fmla="*/ 552450 w 892174"/>
                <a:gd name="connsiteY176" fmla="*/ 704851 h 1441451"/>
                <a:gd name="connsiteX177" fmla="*/ 555625 w 892174"/>
                <a:gd name="connsiteY177" fmla="*/ 704851 h 1441451"/>
                <a:gd name="connsiteX178" fmla="*/ 555625 w 892174"/>
                <a:gd name="connsiteY178" fmla="*/ 708026 h 1441451"/>
                <a:gd name="connsiteX179" fmla="*/ 552450 w 892174"/>
                <a:gd name="connsiteY179" fmla="*/ 708026 h 1441451"/>
                <a:gd name="connsiteX180" fmla="*/ 552450 w 892174"/>
                <a:gd name="connsiteY180" fmla="*/ 711201 h 1441451"/>
                <a:gd name="connsiteX181" fmla="*/ 549275 w 892174"/>
                <a:gd name="connsiteY181" fmla="*/ 717551 h 1441451"/>
                <a:gd name="connsiteX182" fmla="*/ 549275 w 892174"/>
                <a:gd name="connsiteY182" fmla="*/ 720726 h 1441451"/>
                <a:gd name="connsiteX183" fmla="*/ 552450 w 892174"/>
                <a:gd name="connsiteY183" fmla="*/ 720726 h 1441451"/>
                <a:gd name="connsiteX184" fmla="*/ 555625 w 892174"/>
                <a:gd name="connsiteY184" fmla="*/ 720726 h 1441451"/>
                <a:gd name="connsiteX185" fmla="*/ 558800 w 892174"/>
                <a:gd name="connsiteY185" fmla="*/ 727076 h 1441451"/>
                <a:gd name="connsiteX186" fmla="*/ 555625 w 892174"/>
                <a:gd name="connsiteY186" fmla="*/ 730251 h 1441451"/>
                <a:gd name="connsiteX187" fmla="*/ 552450 w 892174"/>
                <a:gd name="connsiteY187" fmla="*/ 733426 h 1441451"/>
                <a:gd name="connsiteX188" fmla="*/ 555625 w 892174"/>
                <a:gd name="connsiteY188" fmla="*/ 742951 h 1441451"/>
                <a:gd name="connsiteX189" fmla="*/ 555625 w 892174"/>
                <a:gd name="connsiteY189" fmla="*/ 752476 h 1441451"/>
                <a:gd name="connsiteX190" fmla="*/ 555625 w 892174"/>
                <a:gd name="connsiteY190" fmla="*/ 758826 h 1441451"/>
                <a:gd name="connsiteX191" fmla="*/ 558800 w 892174"/>
                <a:gd name="connsiteY191" fmla="*/ 762001 h 1441451"/>
                <a:gd name="connsiteX192" fmla="*/ 561975 w 892174"/>
                <a:gd name="connsiteY192" fmla="*/ 765176 h 1441451"/>
                <a:gd name="connsiteX193" fmla="*/ 561975 w 892174"/>
                <a:gd name="connsiteY193" fmla="*/ 768351 h 1441451"/>
                <a:gd name="connsiteX194" fmla="*/ 565150 w 892174"/>
                <a:gd name="connsiteY194" fmla="*/ 774701 h 1441451"/>
                <a:gd name="connsiteX195" fmla="*/ 571500 w 892174"/>
                <a:gd name="connsiteY195" fmla="*/ 787401 h 1441451"/>
                <a:gd name="connsiteX196" fmla="*/ 568325 w 892174"/>
                <a:gd name="connsiteY196" fmla="*/ 790576 h 1441451"/>
                <a:gd name="connsiteX197" fmla="*/ 571500 w 892174"/>
                <a:gd name="connsiteY197" fmla="*/ 793751 h 1441451"/>
                <a:gd name="connsiteX198" fmla="*/ 571500 w 892174"/>
                <a:gd name="connsiteY198" fmla="*/ 800101 h 1441451"/>
                <a:gd name="connsiteX199" fmla="*/ 574675 w 892174"/>
                <a:gd name="connsiteY199" fmla="*/ 803276 h 1441451"/>
                <a:gd name="connsiteX200" fmla="*/ 581025 w 892174"/>
                <a:gd name="connsiteY200" fmla="*/ 812801 h 1441451"/>
                <a:gd name="connsiteX201" fmla="*/ 584200 w 892174"/>
                <a:gd name="connsiteY201" fmla="*/ 812801 h 1441451"/>
                <a:gd name="connsiteX202" fmla="*/ 587375 w 892174"/>
                <a:gd name="connsiteY202" fmla="*/ 815976 h 1441451"/>
                <a:gd name="connsiteX203" fmla="*/ 584200 w 892174"/>
                <a:gd name="connsiteY203" fmla="*/ 822326 h 1441451"/>
                <a:gd name="connsiteX204" fmla="*/ 584200 w 892174"/>
                <a:gd name="connsiteY204" fmla="*/ 825501 h 1441451"/>
                <a:gd name="connsiteX205" fmla="*/ 584200 w 892174"/>
                <a:gd name="connsiteY205" fmla="*/ 831851 h 1441451"/>
                <a:gd name="connsiteX206" fmla="*/ 581025 w 892174"/>
                <a:gd name="connsiteY206" fmla="*/ 835026 h 1441451"/>
                <a:gd name="connsiteX207" fmla="*/ 577850 w 892174"/>
                <a:gd name="connsiteY207" fmla="*/ 835026 h 1441451"/>
                <a:gd name="connsiteX208" fmla="*/ 574675 w 892174"/>
                <a:gd name="connsiteY208" fmla="*/ 835026 h 1441451"/>
                <a:gd name="connsiteX209" fmla="*/ 577850 w 892174"/>
                <a:gd name="connsiteY209" fmla="*/ 838201 h 1441451"/>
                <a:gd name="connsiteX210" fmla="*/ 577850 w 892174"/>
                <a:gd name="connsiteY210" fmla="*/ 841376 h 1441451"/>
                <a:gd name="connsiteX211" fmla="*/ 577850 w 892174"/>
                <a:gd name="connsiteY211" fmla="*/ 844551 h 1441451"/>
                <a:gd name="connsiteX212" fmla="*/ 581025 w 892174"/>
                <a:gd name="connsiteY212" fmla="*/ 850901 h 1441451"/>
                <a:gd name="connsiteX213" fmla="*/ 584200 w 892174"/>
                <a:gd name="connsiteY213" fmla="*/ 857251 h 1441451"/>
                <a:gd name="connsiteX214" fmla="*/ 593725 w 892174"/>
                <a:gd name="connsiteY214" fmla="*/ 863601 h 1441451"/>
                <a:gd name="connsiteX215" fmla="*/ 606425 w 892174"/>
                <a:gd name="connsiteY215" fmla="*/ 863601 h 1441451"/>
                <a:gd name="connsiteX216" fmla="*/ 609600 w 892174"/>
                <a:gd name="connsiteY216" fmla="*/ 866776 h 1441451"/>
                <a:gd name="connsiteX217" fmla="*/ 612775 w 892174"/>
                <a:gd name="connsiteY217" fmla="*/ 866776 h 1441451"/>
                <a:gd name="connsiteX218" fmla="*/ 622300 w 892174"/>
                <a:gd name="connsiteY218" fmla="*/ 873126 h 1441451"/>
                <a:gd name="connsiteX219" fmla="*/ 622300 w 892174"/>
                <a:gd name="connsiteY219" fmla="*/ 876301 h 1441451"/>
                <a:gd name="connsiteX220" fmla="*/ 619125 w 892174"/>
                <a:gd name="connsiteY220" fmla="*/ 876301 h 1441451"/>
                <a:gd name="connsiteX221" fmla="*/ 619125 w 892174"/>
                <a:gd name="connsiteY221" fmla="*/ 879476 h 1441451"/>
                <a:gd name="connsiteX222" fmla="*/ 622300 w 892174"/>
                <a:gd name="connsiteY222" fmla="*/ 882651 h 1441451"/>
                <a:gd name="connsiteX223" fmla="*/ 625475 w 892174"/>
                <a:gd name="connsiteY223" fmla="*/ 895351 h 1441451"/>
                <a:gd name="connsiteX224" fmla="*/ 628650 w 892174"/>
                <a:gd name="connsiteY224" fmla="*/ 901701 h 1441451"/>
                <a:gd name="connsiteX225" fmla="*/ 625475 w 892174"/>
                <a:gd name="connsiteY225" fmla="*/ 904876 h 1441451"/>
                <a:gd name="connsiteX226" fmla="*/ 622300 w 892174"/>
                <a:gd name="connsiteY226" fmla="*/ 904876 h 1441451"/>
                <a:gd name="connsiteX227" fmla="*/ 622300 w 892174"/>
                <a:gd name="connsiteY227" fmla="*/ 908051 h 1441451"/>
                <a:gd name="connsiteX228" fmla="*/ 625475 w 892174"/>
                <a:gd name="connsiteY228" fmla="*/ 917576 h 1441451"/>
                <a:gd name="connsiteX229" fmla="*/ 628650 w 892174"/>
                <a:gd name="connsiteY229" fmla="*/ 920751 h 1441451"/>
                <a:gd name="connsiteX230" fmla="*/ 628650 w 892174"/>
                <a:gd name="connsiteY230" fmla="*/ 923926 h 1441451"/>
                <a:gd name="connsiteX231" fmla="*/ 628650 w 892174"/>
                <a:gd name="connsiteY231" fmla="*/ 927101 h 1441451"/>
                <a:gd name="connsiteX232" fmla="*/ 628650 w 892174"/>
                <a:gd name="connsiteY232" fmla="*/ 930276 h 1441451"/>
                <a:gd name="connsiteX233" fmla="*/ 628650 w 892174"/>
                <a:gd name="connsiteY233" fmla="*/ 936626 h 1441451"/>
                <a:gd name="connsiteX234" fmla="*/ 628650 w 892174"/>
                <a:gd name="connsiteY234" fmla="*/ 939801 h 1441451"/>
                <a:gd name="connsiteX235" fmla="*/ 631825 w 892174"/>
                <a:gd name="connsiteY235" fmla="*/ 939801 h 1441451"/>
                <a:gd name="connsiteX236" fmla="*/ 631825 w 892174"/>
                <a:gd name="connsiteY236" fmla="*/ 942976 h 1441451"/>
                <a:gd name="connsiteX237" fmla="*/ 647700 w 892174"/>
                <a:gd name="connsiteY237" fmla="*/ 958851 h 1441451"/>
                <a:gd name="connsiteX238" fmla="*/ 650874 w 892174"/>
                <a:gd name="connsiteY238" fmla="*/ 955677 h 1441451"/>
                <a:gd name="connsiteX239" fmla="*/ 650874 w 892174"/>
                <a:gd name="connsiteY239" fmla="*/ 955676 h 1441451"/>
                <a:gd name="connsiteX240" fmla="*/ 650874 w 892174"/>
                <a:gd name="connsiteY240" fmla="*/ 952501 h 1441451"/>
                <a:gd name="connsiteX241" fmla="*/ 650874 w 892174"/>
                <a:gd name="connsiteY241" fmla="*/ 949326 h 1441451"/>
                <a:gd name="connsiteX242" fmla="*/ 650874 w 892174"/>
                <a:gd name="connsiteY242" fmla="*/ 946151 h 1441451"/>
                <a:gd name="connsiteX243" fmla="*/ 650874 w 892174"/>
                <a:gd name="connsiteY243" fmla="*/ 942976 h 1441451"/>
                <a:gd name="connsiteX244" fmla="*/ 660399 w 892174"/>
                <a:gd name="connsiteY244" fmla="*/ 936626 h 1441451"/>
                <a:gd name="connsiteX245" fmla="*/ 666749 w 892174"/>
                <a:gd name="connsiteY245" fmla="*/ 933451 h 1441451"/>
                <a:gd name="connsiteX246" fmla="*/ 682624 w 892174"/>
                <a:gd name="connsiteY246" fmla="*/ 939801 h 1441451"/>
                <a:gd name="connsiteX247" fmla="*/ 685799 w 892174"/>
                <a:gd name="connsiteY247" fmla="*/ 939801 h 1441451"/>
                <a:gd name="connsiteX248" fmla="*/ 688974 w 892174"/>
                <a:gd name="connsiteY248" fmla="*/ 939801 h 1441451"/>
                <a:gd name="connsiteX249" fmla="*/ 698499 w 892174"/>
                <a:gd name="connsiteY249" fmla="*/ 942976 h 1441451"/>
                <a:gd name="connsiteX250" fmla="*/ 701674 w 892174"/>
                <a:gd name="connsiteY250" fmla="*/ 942976 h 1441451"/>
                <a:gd name="connsiteX251" fmla="*/ 708024 w 892174"/>
                <a:gd name="connsiteY251" fmla="*/ 949326 h 1441451"/>
                <a:gd name="connsiteX252" fmla="*/ 711199 w 892174"/>
                <a:gd name="connsiteY252" fmla="*/ 949326 h 1441451"/>
                <a:gd name="connsiteX253" fmla="*/ 714374 w 892174"/>
                <a:gd name="connsiteY253" fmla="*/ 946151 h 1441451"/>
                <a:gd name="connsiteX254" fmla="*/ 714374 w 892174"/>
                <a:gd name="connsiteY254" fmla="*/ 942976 h 1441451"/>
                <a:gd name="connsiteX255" fmla="*/ 717549 w 892174"/>
                <a:gd name="connsiteY255" fmla="*/ 939801 h 1441451"/>
                <a:gd name="connsiteX256" fmla="*/ 717549 w 892174"/>
                <a:gd name="connsiteY256" fmla="*/ 936626 h 1441451"/>
                <a:gd name="connsiteX257" fmla="*/ 717549 w 892174"/>
                <a:gd name="connsiteY257" fmla="*/ 933451 h 1441451"/>
                <a:gd name="connsiteX258" fmla="*/ 727074 w 892174"/>
                <a:gd name="connsiteY258" fmla="*/ 930276 h 1441451"/>
                <a:gd name="connsiteX259" fmla="*/ 730249 w 892174"/>
                <a:gd name="connsiteY259" fmla="*/ 930276 h 1441451"/>
                <a:gd name="connsiteX260" fmla="*/ 733424 w 892174"/>
                <a:gd name="connsiteY260" fmla="*/ 930276 h 1441451"/>
                <a:gd name="connsiteX261" fmla="*/ 733424 w 892174"/>
                <a:gd name="connsiteY261" fmla="*/ 933451 h 1441451"/>
                <a:gd name="connsiteX262" fmla="*/ 736599 w 892174"/>
                <a:gd name="connsiteY262" fmla="*/ 936626 h 1441451"/>
                <a:gd name="connsiteX263" fmla="*/ 739774 w 892174"/>
                <a:gd name="connsiteY263" fmla="*/ 936626 h 1441451"/>
                <a:gd name="connsiteX264" fmla="*/ 755649 w 892174"/>
                <a:gd name="connsiteY264" fmla="*/ 939801 h 1441451"/>
                <a:gd name="connsiteX265" fmla="*/ 771524 w 892174"/>
                <a:gd name="connsiteY265" fmla="*/ 939801 h 1441451"/>
                <a:gd name="connsiteX266" fmla="*/ 771524 w 892174"/>
                <a:gd name="connsiteY266" fmla="*/ 936626 h 1441451"/>
                <a:gd name="connsiteX267" fmla="*/ 774699 w 892174"/>
                <a:gd name="connsiteY267" fmla="*/ 939801 h 1441451"/>
                <a:gd name="connsiteX268" fmla="*/ 784224 w 892174"/>
                <a:gd name="connsiteY268" fmla="*/ 936626 h 1441451"/>
                <a:gd name="connsiteX269" fmla="*/ 784224 w 892174"/>
                <a:gd name="connsiteY269" fmla="*/ 939801 h 1441451"/>
                <a:gd name="connsiteX270" fmla="*/ 787399 w 892174"/>
                <a:gd name="connsiteY270" fmla="*/ 946151 h 1441451"/>
                <a:gd name="connsiteX271" fmla="*/ 787399 w 892174"/>
                <a:gd name="connsiteY271" fmla="*/ 949326 h 1441451"/>
                <a:gd name="connsiteX272" fmla="*/ 790574 w 892174"/>
                <a:gd name="connsiteY272" fmla="*/ 949326 h 1441451"/>
                <a:gd name="connsiteX273" fmla="*/ 800099 w 892174"/>
                <a:gd name="connsiteY273" fmla="*/ 942976 h 1441451"/>
                <a:gd name="connsiteX274" fmla="*/ 806449 w 892174"/>
                <a:gd name="connsiteY274" fmla="*/ 942976 h 1441451"/>
                <a:gd name="connsiteX275" fmla="*/ 809624 w 892174"/>
                <a:gd name="connsiteY275" fmla="*/ 942976 h 1441451"/>
                <a:gd name="connsiteX276" fmla="*/ 812799 w 892174"/>
                <a:gd name="connsiteY276" fmla="*/ 942976 h 1441451"/>
                <a:gd name="connsiteX277" fmla="*/ 815974 w 892174"/>
                <a:gd name="connsiteY277" fmla="*/ 942976 h 1441451"/>
                <a:gd name="connsiteX278" fmla="*/ 822324 w 892174"/>
                <a:gd name="connsiteY278" fmla="*/ 942976 h 1441451"/>
                <a:gd name="connsiteX279" fmla="*/ 825499 w 892174"/>
                <a:gd name="connsiteY279" fmla="*/ 946151 h 1441451"/>
                <a:gd name="connsiteX280" fmla="*/ 828674 w 892174"/>
                <a:gd name="connsiteY280" fmla="*/ 946151 h 1441451"/>
                <a:gd name="connsiteX281" fmla="*/ 831849 w 892174"/>
                <a:gd name="connsiteY281" fmla="*/ 939801 h 1441451"/>
                <a:gd name="connsiteX282" fmla="*/ 831849 w 892174"/>
                <a:gd name="connsiteY282" fmla="*/ 936626 h 1441451"/>
                <a:gd name="connsiteX283" fmla="*/ 831849 w 892174"/>
                <a:gd name="connsiteY283" fmla="*/ 927101 h 1441451"/>
                <a:gd name="connsiteX284" fmla="*/ 838199 w 892174"/>
                <a:gd name="connsiteY284" fmla="*/ 917576 h 1441451"/>
                <a:gd name="connsiteX285" fmla="*/ 841374 w 892174"/>
                <a:gd name="connsiteY285" fmla="*/ 917576 h 1441451"/>
                <a:gd name="connsiteX286" fmla="*/ 847724 w 892174"/>
                <a:gd name="connsiteY286" fmla="*/ 914401 h 1441451"/>
                <a:gd name="connsiteX287" fmla="*/ 854074 w 892174"/>
                <a:gd name="connsiteY287" fmla="*/ 911226 h 1441451"/>
                <a:gd name="connsiteX288" fmla="*/ 857249 w 892174"/>
                <a:gd name="connsiteY288" fmla="*/ 914401 h 1441451"/>
                <a:gd name="connsiteX289" fmla="*/ 857249 w 892174"/>
                <a:gd name="connsiteY289" fmla="*/ 917576 h 1441451"/>
                <a:gd name="connsiteX290" fmla="*/ 860424 w 892174"/>
                <a:gd name="connsiteY290" fmla="*/ 917576 h 1441451"/>
                <a:gd name="connsiteX291" fmla="*/ 866774 w 892174"/>
                <a:gd name="connsiteY291" fmla="*/ 927101 h 1441451"/>
                <a:gd name="connsiteX292" fmla="*/ 873124 w 892174"/>
                <a:gd name="connsiteY292" fmla="*/ 936626 h 1441451"/>
                <a:gd name="connsiteX293" fmla="*/ 873124 w 892174"/>
                <a:gd name="connsiteY293" fmla="*/ 939801 h 1441451"/>
                <a:gd name="connsiteX294" fmla="*/ 869949 w 892174"/>
                <a:gd name="connsiteY294" fmla="*/ 939801 h 1441451"/>
                <a:gd name="connsiteX295" fmla="*/ 873124 w 892174"/>
                <a:gd name="connsiteY295" fmla="*/ 946151 h 1441451"/>
                <a:gd name="connsiteX296" fmla="*/ 879474 w 892174"/>
                <a:gd name="connsiteY296" fmla="*/ 955676 h 1441451"/>
                <a:gd name="connsiteX297" fmla="*/ 879474 w 892174"/>
                <a:gd name="connsiteY297" fmla="*/ 958851 h 1441451"/>
                <a:gd name="connsiteX298" fmla="*/ 882649 w 892174"/>
                <a:gd name="connsiteY298" fmla="*/ 962026 h 1441451"/>
                <a:gd name="connsiteX299" fmla="*/ 882649 w 892174"/>
                <a:gd name="connsiteY299" fmla="*/ 965201 h 1441451"/>
                <a:gd name="connsiteX300" fmla="*/ 885824 w 892174"/>
                <a:gd name="connsiteY300" fmla="*/ 965201 h 1441451"/>
                <a:gd name="connsiteX301" fmla="*/ 885824 w 892174"/>
                <a:gd name="connsiteY301" fmla="*/ 968376 h 1441451"/>
                <a:gd name="connsiteX302" fmla="*/ 888999 w 892174"/>
                <a:gd name="connsiteY302" fmla="*/ 968376 h 1441451"/>
                <a:gd name="connsiteX303" fmla="*/ 892174 w 892174"/>
                <a:gd name="connsiteY303" fmla="*/ 968376 h 1441451"/>
                <a:gd name="connsiteX304" fmla="*/ 892174 w 892174"/>
                <a:gd name="connsiteY304" fmla="*/ 974726 h 1441451"/>
                <a:gd name="connsiteX305" fmla="*/ 888999 w 892174"/>
                <a:gd name="connsiteY305" fmla="*/ 990601 h 1441451"/>
                <a:gd name="connsiteX306" fmla="*/ 888999 w 892174"/>
                <a:gd name="connsiteY306" fmla="*/ 996951 h 1441451"/>
                <a:gd name="connsiteX307" fmla="*/ 885824 w 892174"/>
                <a:gd name="connsiteY307" fmla="*/ 1009651 h 1441451"/>
                <a:gd name="connsiteX308" fmla="*/ 885824 w 892174"/>
                <a:gd name="connsiteY308" fmla="*/ 1025526 h 1441451"/>
                <a:gd name="connsiteX309" fmla="*/ 882649 w 892174"/>
                <a:gd name="connsiteY309" fmla="*/ 1041401 h 1441451"/>
                <a:gd name="connsiteX310" fmla="*/ 879474 w 892174"/>
                <a:gd name="connsiteY310" fmla="*/ 1060451 h 1441451"/>
                <a:gd name="connsiteX311" fmla="*/ 879474 w 892174"/>
                <a:gd name="connsiteY311" fmla="*/ 1063626 h 1441451"/>
                <a:gd name="connsiteX312" fmla="*/ 879474 w 892174"/>
                <a:gd name="connsiteY312" fmla="*/ 1076326 h 1441451"/>
                <a:gd name="connsiteX313" fmla="*/ 873124 w 892174"/>
                <a:gd name="connsiteY313" fmla="*/ 1130301 h 1441451"/>
                <a:gd name="connsiteX314" fmla="*/ 869949 w 892174"/>
                <a:gd name="connsiteY314" fmla="*/ 1139826 h 1441451"/>
                <a:gd name="connsiteX315" fmla="*/ 869949 w 892174"/>
                <a:gd name="connsiteY315" fmla="*/ 1143001 h 1441451"/>
                <a:gd name="connsiteX316" fmla="*/ 869949 w 892174"/>
                <a:gd name="connsiteY316" fmla="*/ 1146176 h 1441451"/>
                <a:gd name="connsiteX317" fmla="*/ 869949 w 892174"/>
                <a:gd name="connsiteY317" fmla="*/ 1149351 h 1441451"/>
                <a:gd name="connsiteX318" fmla="*/ 869950 w 892174"/>
                <a:gd name="connsiteY318" fmla="*/ 1149351 h 1441451"/>
                <a:gd name="connsiteX319" fmla="*/ 869950 w 892174"/>
                <a:gd name="connsiteY319" fmla="*/ 1152526 h 1441451"/>
                <a:gd name="connsiteX320" fmla="*/ 869950 w 892174"/>
                <a:gd name="connsiteY320" fmla="*/ 1158876 h 1441451"/>
                <a:gd name="connsiteX321" fmla="*/ 866775 w 892174"/>
                <a:gd name="connsiteY321" fmla="*/ 1177926 h 1441451"/>
                <a:gd name="connsiteX322" fmla="*/ 866775 w 892174"/>
                <a:gd name="connsiteY322" fmla="*/ 1181101 h 1441451"/>
                <a:gd name="connsiteX323" fmla="*/ 866775 w 892174"/>
                <a:gd name="connsiteY323" fmla="*/ 1184276 h 1441451"/>
                <a:gd name="connsiteX324" fmla="*/ 866775 w 892174"/>
                <a:gd name="connsiteY324" fmla="*/ 1190626 h 1441451"/>
                <a:gd name="connsiteX325" fmla="*/ 863600 w 892174"/>
                <a:gd name="connsiteY325" fmla="*/ 1203326 h 1441451"/>
                <a:gd name="connsiteX326" fmla="*/ 860425 w 892174"/>
                <a:gd name="connsiteY326" fmla="*/ 1216026 h 1441451"/>
                <a:gd name="connsiteX327" fmla="*/ 860425 w 892174"/>
                <a:gd name="connsiteY327" fmla="*/ 1222376 h 1441451"/>
                <a:gd name="connsiteX328" fmla="*/ 860425 w 892174"/>
                <a:gd name="connsiteY328" fmla="*/ 1228726 h 1441451"/>
                <a:gd name="connsiteX329" fmla="*/ 860425 w 892174"/>
                <a:gd name="connsiteY329" fmla="*/ 1231901 h 1441451"/>
                <a:gd name="connsiteX330" fmla="*/ 857250 w 892174"/>
                <a:gd name="connsiteY330" fmla="*/ 1244601 h 1441451"/>
                <a:gd name="connsiteX331" fmla="*/ 857250 w 892174"/>
                <a:gd name="connsiteY331" fmla="*/ 1263651 h 1441451"/>
                <a:gd name="connsiteX332" fmla="*/ 854075 w 892174"/>
                <a:gd name="connsiteY332" fmla="*/ 1285876 h 1441451"/>
                <a:gd name="connsiteX333" fmla="*/ 847725 w 892174"/>
                <a:gd name="connsiteY333" fmla="*/ 1323976 h 1441451"/>
                <a:gd name="connsiteX334" fmla="*/ 844550 w 892174"/>
                <a:gd name="connsiteY334" fmla="*/ 1362076 h 1441451"/>
                <a:gd name="connsiteX335" fmla="*/ 841375 w 892174"/>
                <a:gd name="connsiteY335" fmla="*/ 1377951 h 1441451"/>
                <a:gd name="connsiteX336" fmla="*/ 838200 w 892174"/>
                <a:gd name="connsiteY336" fmla="*/ 1397001 h 1441451"/>
                <a:gd name="connsiteX337" fmla="*/ 838200 w 892174"/>
                <a:gd name="connsiteY337" fmla="*/ 1412876 h 1441451"/>
                <a:gd name="connsiteX338" fmla="*/ 835025 w 892174"/>
                <a:gd name="connsiteY338" fmla="*/ 1435101 h 1441451"/>
                <a:gd name="connsiteX339" fmla="*/ 835025 w 892174"/>
                <a:gd name="connsiteY339" fmla="*/ 1438276 h 1441451"/>
                <a:gd name="connsiteX340" fmla="*/ 835025 w 892174"/>
                <a:gd name="connsiteY340" fmla="*/ 1441451 h 1441451"/>
                <a:gd name="connsiteX341" fmla="*/ 822325 w 892174"/>
                <a:gd name="connsiteY341" fmla="*/ 1438276 h 1441451"/>
                <a:gd name="connsiteX342" fmla="*/ 803275 w 892174"/>
                <a:gd name="connsiteY342" fmla="*/ 1435101 h 1441451"/>
                <a:gd name="connsiteX343" fmla="*/ 781050 w 892174"/>
                <a:gd name="connsiteY343" fmla="*/ 1435101 h 1441451"/>
                <a:gd name="connsiteX344" fmla="*/ 768350 w 892174"/>
                <a:gd name="connsiteY344" fmla="*/ 1431926 h 1441451"/>
                <a:gd name="connsiteX345" fmla="*/ 730250 w 892174"/>
                <a:gd name="connsiteY345" fmla="*/ 1425576 h 1441451"/>
                <a:gd name="connsiteX346" fmla="*/ 692150 w 892174"/>
                <a:gd name="connsiteY346" fmla="*/ 1422401 h 1441451"/>
                <a:gd name="connsiteX347" fmla="*/ 685800 w 892174"/>
                <a:gd name="connsiteY347" fmla="*/ 1422401 h 1441451"/>
                <a:gd name="connsiteX348" fmla="*/ 676275 w 892174"/>
                <a:gd name="connsiteY348" fmla="*/ 1419226 h 1441451"/>
                <a:gd name="connsiteX349" fmla="*/ 673100 w 892174"/>
                <a:gd name="connsiteY349" fmla="*/ 1419226 h 1441451"/>
                <a:gd name="connsiteX350" fmla="*/ 669925 w 892174"/>
                <a:gd name="connsiteY350" fmla="*/ 1419226 h 1441451"/>
                <a:gd name="connsiteX351" fmla="*/ 650875 w 892174"/>
                <a:gd name="connsiteY351" fmla="*/ 1416051 h 1441451"/>
                <a:gd name="connsiteX352" fmla="*/ 631825 w 892174"/>
                <a:gd name="connsiteY352" fmla="*/ 1412876 h 1441451"/>
                <a:gd name="connsiteX353" fmla="*/ 587375 w 892174"/>
                <a:gd name="connsiteY353" fmla="*/ 1406526 h 1441451"/>
                <a:gd name="connsiteX354" fmla="*/ 565150 w 892174"/>
                <a:gd name="connsiteY354" fmla="*/ 1403351 h 1441451"/>
                <a:gd name="connsiteX355" fmla="*/ 558800 w 892174"/>
                <a:gd name="connsiteY355" fmla="*/ 1403351 h 1441451"/>
                <a:gd name="connsiteX356" fmla="*/ 552450 w 892174"/>
                <a:gd name="connsiteY356" fmla="*/ 1403351 h 1441451"/>
                <a:gd name="connsiteX357" fmla="*/ 530225 w 892174"/>
                <a:gd name="connsiteY357" fmla="*/ 1400176 h 1441451"/>
                <a:gd name="connsiteX358" fmla="*/ 508000 w 892174"/>
                <a:gd name="connsiteY358" fmla="*/ 1397001 h 1441451"/>
                <a:gd name="connsiteX359" fmla="*/ 444500 w 892174"/>
                <a:gd name="connsiteY359" fmla="*/ 1387476 h 1441451"/>
                <a:gd name="connsiteX360" fmla="*/ 438150 w 892174"/>
                <a:gd name="connsiteY360" fmla="*/ 1387476 h 1441451"/>
                <a:gd name="connsiteX361" fmla="*/ 434975 w 892174"/>
                <a:gd name="connsiteY361" fmla="*/ 1387476 h 1441451"/>
                <a:gd name="connsiteX362" fmla="*/ 434975 w 892174"/>
                <a:gd name="connsiteY362" fmla="*/ 1384301 h 1441451"/>
                <a:gd name="connsiteX363" fmla="*/ 425450 w 892174"/>
                <a:gd name="connsiteY363" fmla="*/ 1384301 h 1441451"/>
                <a:gd name="connsiteX364" fmla="*/ 415925 w 892174"/>
                <a:gd name="connsiteY364" fmla="*/ 1381126 h 1441451"/>
                <a:gd name="connsiteX365" fmla="*/ 400050 w 892174"/>
                <a:gd name="connsiteY365" fmla="*/ 1377951 h 1441451"/>
                <a:gd name="connsiteX366" fmla="*/ 381000 w 892174"/>
                <a:gd name="connsiteY366" fmla="*/ 1377951 h 1441451"/>
                <a:gd name="connsiteX367" fmla="*/ 368300 w 892174"/>
                <a:gd name="connsiteY367" fmla="*/ 1374776 h 1441451"/>
                <a:gd name="connsiteX368" fmla="*/ 355600 w 892174"/>
                <a:gd name="connsiteY368" fmla="*/ 1371601 h 1441451"/>
                <a:gd name="connsiteX369" fmla="*/ 352425 w 892174"/>
                <a:gd name="connsiteY369" fmla="*/ 1371601 h 1441451"/>
                <a:gd name="connsiteX370" fmla="*/ 349250 w 892174"/>
                <a:gd name="connsiteY370" fmla="*/ 1371601 h 1441451"/>
                <a:gd name="connsiteX371" fmla="*/ 346075 w 892174"/>
                <a:gd name="connsiteY371" fmla="*/ 1371601 h 1441451"/>
                <a:gd name="connsiteX372" fmla="*/ 336550 w 892174"/>
                <a:gd name="connsiteY372" fmla="*/ 1368426 h 1441451"/>
                <a:gd name="connsiteX373" fmla="*/ 320675 w 892174"/>
                <a:gd name="connsiteY373" fmla="*/ 1365251 h 1441451"/>
                <a:gd name="connsiteX374" fmla="*/ 314325 w 892174"/>
                <a:gd name="connsiteY374" fmla="*/ 1365251 h 1441451"/>
                <a:gd name="connsiteX375" fmla="*/ 311150 w 892174"/>
                <a:gd name="connsiteY375" fmla="*/ 1365251 h 1441451"/>
                <a:gd name="connsiteX376" fmla="*/ 292100 w 892174"/>
                <a:gd name="connsiteY376" fmla="*/ 1362076 h 1441451"/>
                <a:gd name="connsiteX377" fmla="*/ 282575 w 892174"/>
                <a:gd name="connsiteY377" fmla="*/ 1358901 h 1441451"/>
                <a:gd name="connsiteX378" fmla="*/ 276225 w 892174"/>
                <a:gd name="connsiteY378" fmla="*/ 1358901 h 1441451"/>
                <a:gd name="connsiteX379" fmla="*/ 273050 w 892174"/>
                <a:gd name="connsiteY379" fmla="*/ 1358901 h 1441451"/>
                <a:gd name="connsiteX380" fmla="*/ 266700 w 892174"/>
                <a:gd name="connsiteY380" fmla="*/ 1358901 h 1441451"/>
                <a:gd name="connsiteX381" fmla="*/ 263525 w 892174"/>
                <a:gd name="connsiteY381" fmla="*/ 1355726 h 1441451"/>
                <a:gd name="connsiteX382" fmla="*/ 260350 w 892174"/>
                <a:gd name="connsiteY382" fmla="*/ 1355726 h 1441451"/>
                <a:gd name="connsiteX383" fmla="*/ 238125 w 892174"/>
                <a:gd name="connsiteY383" fmla="*/ 1352551 h 1441451"/>
                <a:gd name="connsiteX384" fmla="*/ 231775 w 892174"/>
                <a:gd name="connsiteY384" fmla="*/ 1352551 h 1441451"/>
                <a:gd name="connsiteX385" fmla="*/ 187325 w 892174"/>
                <a:gd name="connsiteY385" fmla="*/ 1343026 h 1441451"/>
                <a:gd name="connsiteX386" fmla="*/ 158750 w 892174"/>
                <a:gd name="connsiteY386" fmla="*/ 1339851 h 1441451"/>
                <a:gd name="connsiteX387" fmla="*/ 155575 w 892174"/>
                <a:gd name="connsiteY387" fmla="*/ 1336676 h 1441451"/>
                <a:gd name="connsiteX388" fmla="*/ 152400 w 892174"/>
                <a:gd name="connsiteY388" fmla="*/ 1336676 h 1441451"/>
                <a:gd name="connsiteX389" fmla="*/ 142875 w 892174"/>
                <a:gd name="connsiteY389" fmla="*/ 1336676 h 1441451"/>
                <a:gd name="connsiteX390" fmla="*/ 114300 w 892174"/>
                <a:gd name="connsiteY390" fmla="*/ 1330326 h 1441451"/>
                <a:gd name="connsiteX391" fmla="*/ 92075 w 892174"/>
                <a:gd name="connsiteY391" fmla="*/ 1327151 h 1441451"/>
                <a:gd name="connsiteX392" fmla="*/ 88900 w 892174"/>
                <a:gd name="connsiteY392" fmla="*/ 1327151 h 1441451"/>
                <a:gd name="connsiteX393" fmla="*/ 79375 w 892174"/>
                <a:gd name="connsiteY393" fmla="*/ 1323976 h 1441451"/>
                <a:gd name="connsiteX394" fmla="*/ 73025 w 892174"/>
                <a:gd name="connsiteY394" fmla="*/ 1323976 h 1441451"/>
                <a:gd name="connsiteX395" fmla="*/ 34925 w 892174"/>
                <a:gd name="connsiteY395" fmla="*/ 1314451 h 1441451"/>
                <a:gd name="connsiteX396" fmla="*/ 12700 w 892174"/>
                <a:gd name="connsiteY396" fmla="*/ 1311276 h 1441451"/>
                <a:gd name="connsiteX397" fmla="*/ 0 w 892174"/>
                <a:gd name="connsiteY397" fmla="*/ 1308101 h 1441451"/>
                <a:gd name="connsiteX398" fmla="*/ 6350 w 892174"/>
                <a:gd name="connsiteY398" fmla="*/ 1276351 h 1441451"/>
                <a:gd name="connsiteX399" fmla="*/ 15875 w 892174"/>
                <a:gd name="connsiteY399" fmla="*/ 1222376 h 1441451"/>
                <a:gd name="connsiteX400" fmla="*/ 25400 w 892174"/>
                <a:gd name="connsiteY400" fmla="*/ 1181101 h 1441451"/>
                <a:gd name="connsiteX401" fmla="*/ 25400 w 892174"/>
                <a:gd name="connsiteY401" fmla="*/ 1174751 h 1441451"/>
                <a:gd name="connsiteX402" fmla="*/ 34925 w 892174"/>
                <a:gd name="connsiteY402" fmla="*/ 1120776 h 1441451"/>
                <a:gd name="connsiteX403" fmla="*/ 38100 w 892174"/>
                <a:gd name="connsiteY403" fmla="*/ 1111251 h 1441451"/>
                <a:gd name="connsiteX404" fmla="*/ 41275 w 892174"/>
                <a:gd name="connsiteY404" fmla="*/ 1098551 h 1441451"/>
                <a:gd name="connsiteX405" fmla="*/ 41275 w 892174"/>
                <a:gd name="connsiteY405" fmla="*/ 1092201 h 1441451"/>
                <a:gd name="connsiteX406" fmla="*/ 44450 w 892174"/>
                <a:gd name="connsiteY406" fmla="*/ 1076326 h 1441451"/>
                <a:gd name="connsiteX407" fmla="*/ 44450 w 892174"/>
                <a:gd name="connsiteY407" fmla="*/ 1073151 h 1441451"/>
                <a:gd name="connsiteX408" fmla="*/ 44450 w 892174"/>
                <a:gd name="connsiteY408" fmla="*/ 1069976 h 1441451"/>
                <a:gd name="connsiteX409" fmla="*/ 50800 w 892174"/>
                <a:gd name="connsiteY409" fmla="*/ 1047751 h 1441451"/>
                <a:gd name="connsiteX410" fmla="*/ 53975 w 892174"/>
                <a:gd name="connsiteY410" fmla="*/ 1028701 h 1441451"/>
                <a:gd name="connsiteX411" fmla="*/ 53975 w 892174"/>
                <a:gd name="connsiteY411" fmla="*/ 1022351 h 1441451"/>
                <a:gd name="connsiteX412" fmla="*/ 57150 w 892174"/>
                <a:gd name="connsiteY412" fmla="*/ 1012826 h 1441451"/>
                <a:gd name="connsiteX413" fmla="*/ 60325 w 892174"/>
                <a:gd name="connsiteY413" fmla="*/ 996951 h 1441451"/>
                <a:gd name="connsiteX414" fmla="*/ 60325 w 892174"/>
                <a:gd name="connsiteY414" fmla="*/ 993776 h 1441451"/>
                <a:gd name="connsiteX415" fmla="*/ 60325 w 892174"/>
                <a:gd name="connsiteY415" fmla="*/ 990601 h 1441451"/>
                <a:gd name="connsiteX416" fmla="*/ 60325 w 892174"/>
                <a:gd name="connsiteY416" fmla="*/ 987426 h 1441451"/>
                <a:gd name="connsiteX417" fmla="*/ 63500 w 892174"/>
                <a:gd name="connsiteY417" fmla="*/ 971551 h 1441451"/>
                <a:gd name="connsiteX418" fmla="*/ 63500 w 892174"/>
                <a:gd name="connsiteY418" fmla="*/ 965201 h 1441451"/>
                <a:gd name="connsiteX419" fmla="*/ 66675 w 892174"/>
                <a:gd name="connsiteY419" fmla="*/ 958851 h 1441451"/>
                <a:gd name="connsiteX420" fmla="*/ 73025 w 892174"/>
                <a:gd name="connsiteY420" fmla="*/ 955676 h 1441451"/>
                <a:gd name="connsiteX421" fmla="*/ 73026 w 892174"/>
                <a:gd name="connsiteY421" fmla="*/ 955676 h 1441451"/>
                <a:gd name="connsiteX422" fmla="*/ 73449 w 892174"/>
                <a:gd name="connsiteY422" fmla="*/ 954830 h 1441451"/>
                <a:gd name="connsiteX423" fmla="*/ 73449 w 892174"/>
                <a:gd name="connsiteY423" fmla="*/ 953656 h 1441451"/>
                <a:gd name="connsiteX424" fmla="*/ 74036 w 892174"/>
                <a:gd name="connsiteY424" fmla="*/ 953656 h 1441451"/>
                <a:gd name="connsiteX425" fmla="*/ 76201 w 892174"/>
                <a:gd name="connsiteY425" fmla="*/ 949326 h 1441451"/>
                <a:gd name="connsiteX426" fmla="*/ 82551 w 892174"/>
                <a:gd name="connsiteY426" fmla="*/ 936626 h 1441451"/>
                <a:gd name="connsiteX427" fmla="*/ 85726 w 892174"/>
                <a:gd name="connsiteY427" fmla="*/ 930276 h 1441451"/>
                <a:gd name="connsiteX428" fmla="*/ 85726 w 892174"/>
                <a:gd name="connsiteY428" fmla="*/ 927101 h 1441451"/>
                <a:gd name="connsiteX429" fmla="*/ 85726 w 892174"/>
                <a:gd name="connsiteY429" fmla="*/ 917576 h 1441451"/>
                <a:gd name="connsiteX430" fmla="*/ 95251 w 892174"/>
                <a:gd name="connsiteY430" fmla="*/ 908051 h 1441451"/>
                <a:gd name="connsiteX431" fmla="*/ 95250 w 892174"/>
                <a:gd name="connsiteY431" fmla="*/ 908051 h 1441451"/>
                <a:gd name="connsiteX432" fmla="*/ 95250 w 892174"/>
                <a:gd name="connsiteY432" fmla="*/ 904876 h 1441451"/>
                <a:gd name="connsiteX433" fmla="*/ 95250 w 892174"/>
                <a:gd name="connsiteY433" fmla="*/ 901701 h 1441451"/>
                <a:gd name="connsiteX434" fmla="*/ 85725 w 892174"/>
                <a:gd name="connsiteY434" fmla="*/ 889001 h 1441451"/>
                <a:gd name="connsiteX435" fmla="*/ 85725 w 892174"/>
                <a:gd name="connsiteY435" fmla="*/ 885826 h 1441451"/>
                <a:gd name="connsiteX436" fmla="*/ 66675 w 892174"/>
                <a:gd name="connsiteY436" fmla="*/ 879476 h 1441451"/>
                <a:gd name="connsiteX437" fmla="*/ 66675 w 892174"/>
                <a:gd name="connsiteY437" fmla="*/ 882651 h 1441451"/>
                <a:gd name="connsiteX438" fmla="*/ 63500 w 892174"/>
                <a:gd name="connsiteY438" fmla="*/ 882651 h 1441451"/>
                <a:gd name="connsiteX439" fmla="*/ 63500 w 892174"/>
                <a:gd name="connsiteY439" fmla="*/ 879476 h 1441451"/>
                <a:gd name="connsiteX440" fmla="*/ 60325 w 892174"/>
                <a:gd name="connsiteY440" fmla="*/ 879476 h 1441451"/>
                <a:gd name="connsiteX441" fmla="*/ 57150 w 892174"/>
                <a:gd name="connsiteY441" fmla="*/ 876301 h 1441451"/>
                <a:gd name="connsiteX442" fmla="*/ 57150 w 892174"/>
                <a:gd name="connsiteY442" fmla="*/ 873126 h 1441451"/>
                <a:gd name="connsiteX443" fmla="*/ 53975 w 892174"/>
                <a:gd name="connsiteY443" fmla="*/ 873126 h 1441451"/>
                <a:gd name="connsiteX444" fmla="*/ 53975 w 892174"/>
                <a:gd name="connsiteY444" fmla="*/ 869951 h 1441451"/>
                <a:gd name="connsiteX445" fmla="*/ 57150 w 892174"/>
                <a:gd name="connsiteY445" fmla="*/ 869951 h 1441451"/>
                <a:gd name="connsiteX446" fmla="*/ 60325 w 892174"/>
                <a:gd name="connsiteY446" fmla="*/ 869951 h 1441451"/>
                <a:gd name="connsiteX447" fmla="*/ 60325 w 892174"/>
                <a:gd name="connsiteY447" fmla="*/ 866776 h 1441451"/>
                <a:gd name="connsiteX448" fmla="*/ 60325 w 892174"/>
                <a:gd name="connsiteY448" fmla="*/ 863601 h 1441451"/>
                <a:gd name="connsiteX449" fmla="*/ 60325 w 892174"/>
                <a:gd name="connsiteY449" fmla="*/ 850901 h 1441451"/>
                <a:gd name="connsiteX450" fmla="*/ 63500 w 892174"/>
                <a:gd name="connsiteY450" fmla="*/ 838201 h 1441451"/>
                <a:gd name="connsiteX451" fmla="*/ 63500 w 892174"/>
                <a:gd name="connsiteY451" fmla="*/ 835026 h 1441451"/>
                <a:gd name="connsiteX452" fmla="*/ 66675 w 892174"/>
                <a:gd name="connsiteY452" fmla="*/ 831851 h 1441451"/>
                <a:gd name="connsiteX453" fmla="*/ 69850 w 892174"/>
                <a:gd name="connsiteY453" fmla="*/ 828676 h 1441451"/>
                <a:gd name="connsiteX454" fmla="*/ 73025 w 892174"/>
                <a:gd name="connsiteY454" fmla="*/ 828676 h 1441451"/>
                <a:gd name="connsiteX455" fmla="*/ 76200 w 892174"/>
                <a:gd name="connsiteY455" fmla="*/ 828676 h 1441451"/>
                <a:gd name="connsiteX456" fmla="*/ 79375 w 892174"/>
                <a:gd name="connsiteY456" fmla="*/ 819151 h 1441451"/>
                <a:gd name="connsiteX457" fmla="*/ 79375 w 892174"/>
                <a:gd name="connsiteY457" fmla="*/ 815976 h 1441451"/>
                <a:gd name="connsiteX458" fmla="*/ 85725 w 892174"/>
                <a:gd name="connsiteY458" fmla="*/ 806451 h 1441451"/>
                <a:gd name="connsiteX459" fmla="*/ 92075 w 892174"/>
                <a:gd name="connsiteY459" fmla="*/ 796926 h 1441451"/>
                <a:gd name="connsiteX460" fmla="*/ 114300 w 892174"/>
                <a:gd name="connsiteY460" fmla="*/ 784226 h 1441451"/>
                <a:gd name="connsiteX461" fmla="*/ 117475 w 892174"/>
                <a:gd name="connsiteY461" fmla="*/ 777876 h 1441451"/>
                <a:gd name="connsiteX462" fmla="*/ 123825 w 892174"/>
                <a:gd name="connsiteY462" fmla="*/ 771526 h 1441451"/>
                <a:gd name="connsiteX463" fmla="*/ 127000 w 892174"/>
                <a:gd name="connsiteY463" fmla="*/ 768351 h 1441451"/>
                <a:gd name="connsiteX464" fmla="*/ 130175 w 892174"/>
                <a:gd name="connsiteY464" fmla="*/ 762001 h 1441451"/>
                <a:gd name="connsiteX465" fmla="*/ 130175 w 892174"/>
                <a:gd name="connsiteY465" fmla="*/ 755651 h 1441451"/>
                <a:gd name="connsiteX466" fmla="*/ 133350 w 892174"/>
                <a:gd name="connsiteY466" fmla="*/ 742951 h 1441451"/>
                <a:gd name="connsiteX467" fmla="*/ 136525 w 892174"/>
                <a:gd name="connsiteY467" fmla="*/ 739776 h 1441451"/>
                <a:gd name="connsiteX468" fmla="*/ 139700 w 892174"/>
                <a:gd name="connsiteY468" fmla="*/ 739776 h 1441451"/>
                <a:gd name="connsiteX469" fmla="*/ 142875 w 892174"/>
                <a:gd name="connsiteY469" fmla="*/ 736601 h 1441451"/>
                <a:gd name="connsiteX470" fmla="*/ 142875 w 892174"/>
                <a:gd name="connsiteY470" fmla="*/ 733426 h 1441451"/>
                <a:gd name="connsiteX471" fmla="*/ 142875 w 892174"/>
                <a:gd name="connsiteY471" fmla="*/ 730251 h 1441451"/>
                <a:gd name="connsiteX472" fmla="*/ 146050 w 892174"/>
                <a:gd name="connsiteY472" fmla="*/ 730251 h 1441451"/>
                <a:gd name="connsiteX473" fmla="*/ 152400 w 892174"/>
                <a:gd name="connsiteY473" fmla="*/ 727076 h 1441451"/>
                <a:gd name="connsiteX474" fmla="*/ 152400 w 892174"/>
                <a:gd name="connsiteY474" fmla="*/ 723901 h 1441451"/>
                <a:gd name="connsiteX475" fmla="*/ 155575 w 892174"/>
                <a:gd name="connsiteY475" fmla="*/ 717551 h 1441451"/>
                <a:gd name="connsiteX476" fmla="*/ 155575 w 892174"/>
                <a:gd name="connsiteY476" fmla="*/ 711201 h 1441451"/>
                <a:gd name="connsiteX477" fmla="*/ 158750 w 892174"/>
                <a:gd name="connsiteY477" fmla="*/ 708026 h 1441451"/>
                <a:gd name="connsiteX478" fmla="*/ 158750 w 892174"/>
                <a:gd name="connsiteY478" fmla="*/ 704851 h 1441451"/>
                <a:gd name="connsiteX479" fmla="*/ 161925 w 892174"/>
                <a:gd name="connsiteY479" fmla="*/ 701676 h 1441451"/>
                <a:gd name="connsiteX480" fmla="*/ 165101 w 892174"/>
                <a:gd name="connsiteY480" fmla="*/ 703264 h 1441451"/>
                <a:gd name="connsiteX481" fmla="*/ 165101 w 892174"/>
                <a:gd name="connsiteY481" fmla="*/ 703007 h 1441451"/>
                <a:gd name="connsiteX482" fmla="*/ 165918 w 892174"/>
                <a:gd name="connsiteY482" fmla="*/ 703007 h 1441451"/>
                <a:gd name="connsiteX483" fmla="*/ 161925 w 892174"/>
                <a:gd name="connsiteY483" fmla="*/ 701676 h 1441451"/>
                <a:gd name="connsiteX484" fmla="*/ 165100 w 892174"/>
                <a:gd name="connsiteY484" fmla="*/ 701676 h 1441451"/>
                <a:gd name="connsiteX485" fmla="*/ 165100 w 892174"/>
                <a:gd name="connsiteY485" fmla="*/ 698501 h 1441451"/>
                <a:gd name="connsiteX486" fmla="*/ 165100 w 892174"/>
                <a:gd name="connsiteY486" fmla="*/ 692151 h 1441451"/>
                <a:gd name="connsiteX487" fmla="*/ 180975 w 892174"/>
                <a:gd name="connsiteY487" fmla="*/ 673101 h 1441451"/>
                <a:gd name="connsiteX488" fmla="*/ 193675 w 892174"/>
                <a:gd name="connsiteY488" fmla="*/ 654051 h 1441451"/>
                <a:gd name="connsiteX489" fmla="*/ 200025 w 892174"/>
                <a:gd name="connsiteY489" fmla="*/ 650876 h 1441451"/>
                <a:gd name="connsiteX490" fmla="*/ 200025 w 892174"/>
                <a:gd name="connsiteY490" fmla="*/ 647701 h 1441451"/>
                <a:gd name="connsiteX491" fmla="*/ 203200 w 892174"/>
                <a:gd name="connsiteY491" fmla="*/ 647701 h 1441451"/>
                <a:gd name="connsiteX492" fmla="*/ 203200 w 892174"/>
                <a:gd name="connsiteY492" fmla="*/ 644526 h 1441451"/>
                <a:gd name="connsiteX493" fmla="*/ 203200 w 892174"/>
                <a:gd name="connsiteY493" fmla="*/ 641351 h 1441451"/>
                <a:gd name="connsiteX494" fmla="*/ 203200 w 892174"/>
                <a:gd name="connsiteY494" fmla="*/ 635001 h 1441451"/>
                <a:gd name="connsiteX495" fmla="*/ 200025 w 892174"/>
                <a:gd name="connsiteY495" fmla="*/ 631826 h 1441451"/>
                <a:gd name="connsiteX496" fmla="*/ 200025 w 892174"/>
                <a:gd name="connsiteY496" fmla="*/ 615951 h 1441451"/>
                <a:gd name="connsiteX497" fmla="*/ 196850 w 892174"/>
                <a:gd name="connsiteY497" fmla="*/ 615951 h 1441451"/>
                <a:gd name="connsiteX498" fmla="*/ 193675 w 892174"/>
                <a:gd name="connsiteY498" fmla="*/ 609601 h 1441451"/>
                <a:gd name="connsiteX499" fmla="*/ 177800 w 892174"/>
                <a:gd name="connsiteY499" fmla="*/ 596901 h 1441451"/>
                <a:gd name="connsiteX500" fmla="*/ 174625 w 892174"/>
                <a:gd name="connsiteY500" fmla="*/ 596901 h 1441451"/>
                <a:gd name="connsiteX501" fmla="*/ 171450 w 892174"/>
                <a:gd name="connsiteY501" fmla="*/ 596901 h 1441451"/>
                <a:gd name="connsiteX502" fmla="*/ 168275 w 892174"/>
                <a:gd name="connsiteY502" fmla="*/ 596901 h 1441451"/>
                <a:gd name="connsiteX503" fmla="*/ 168275 w 892174"/>
                <a:gd name="connsiteY503" fmla="*/ 590551 h 1441451"/>
                <a:gd name="connsiteX504" fmla="*/ 171450 w 892174"/>
                <a:gd name="connsiteY504" fmla="*/ 590551 h 1441451"/>
                <a:gd name="connsiteX505" fmla="*/ 171450 w 892174"/>
                <a:gd name="connsiteY505" fmla="*/ 590550 h 1441451"/>
                <a:gd name="connsiteX506" fmla="*/ 168275 w 892174"/>
                <a:gd name="connsiteY506" fmla="*/ 590550 h 1441451"/>
                <a:gd name="connsiteX507" fmla="*/ 165100 w 892174"/>
                <a:gd name="connsiteY507" fmla="*/ 587375 h 1441451"/>
                <a:gd name="connsiteX508" fmla="*/ 165100 w 892174"/>
                <a:gd name="connsiteY508" fmla="*/ 584200 h 1441451"/>
                <a:gd name="connsiteX509" fmla="*/ 161925 w 892174"/>
                <a:gd name="connsiteY509" fmla="*/ 581025 h 1441451"/>
                <a:gd name="connsiteX510" fmla="*/ 161925 w 892174"/>
                <a:gd name="connsiteY510" fmla="*/ 577850 h 1441451"/>
                <a:gd name="connsiteX511" fmla="*/ 158750 w 892174"/>
                <a:gd name="connsiteY511" fmla="*/ 571500 h 1441451"/>
                <a:gd name="connsiteX512" fmla="*/ 158750 w 892174"/>
                <a:gd name="connsiteY512" fmla="*/ 561975 h 1441451"/>
                <a:gd name="connsiteX513" fmla="*/ 155575 w 892174"/>
                <a:gd name="connsiteY513" fmla="*/ 561975 h 1441451"/>
                <a:gd name="connsiteX514" fmla="*/ 155575 w 892174"/>
                <a:gd name="connsiteY514" fmla="*/ 558800 h 1441451"/>
                <a:gd name="connsiteX515" fmla="*/ 155575 w 892174"/>
                <a:gd name="connsiteY515" fmla="*/ 549275 h 1441451"/>
                <a:gd name="connsiteX516" fmla="*/ 155575 w 892174"/>
                <a:gd name="connsiteY516" fmla="*/ 546100 h 1441451"/>
                <a:gd name="connsiteX517" fmla="*/ 152400 w 892174"/>
                <a:gd name="connsiteY517" fmla="*/ 546100 h 1441451"/>
                <a:gd name="connsiteX518" fmla="*/ 155575 w 892174"/>
                <a:gd name="connsiteY518" fmla="*/ 539750 h 1441451"/>
                <a:gd name="connsiteX519" fmla="*/ 161925 w 892174"/>
                <a:gd name="connsiteY519" fmla="*/ 530225 h 1441451"/>
                <a:gd name="connsiteX520" fmla="*/ 161925 w 892174"/>
                <a:gd name="connsiteY520" fmla="*/ 520700 h 1441451"/>
                <a:gd name="connsiteX521" fmla="*/ 158750 w 892174"/>
                <a:gd name="connsiteY521" fmla="*/ 514350 h 1441451"/>
                <a:gd name="connsiteX522" fmla="*/ 158750 w 892174"/>
                <a:gd name="connsiteY522" fmla="*/ 511175 h 1441451"/>
                <a:gd name="connsiteX523" fmla="*/ 158750 w 892174"/>
                <a:gd name="connsiteY523" fmla="*/ 508000 h 1441451"/>
                <a:gd name="connsiteX524" fmla="*/ 155575 w 892174"/>
                <a:gd name="connsiteY524" fmla="*/ 498475 h 1441451"/>
                <a:gd name="connsiteX525" fmla="*/ 152400 w 892174"/>
                <a:gd name="connsiteY525" fmla="*/ 492125 h 1441451"/>
                <a:gd name="connsiteX526" fmla="*/ 152400 w 892174"/>
                <a:gd name="connsiteY526" fmla="*/ 485775 h 1441451"/>
                <a:gd name="connsiteX527" fmla="*/ 152400 w 892174"/>
                <a:gd name="connsiteY527" fmla="*/ 482600 h 1441451"/>
                <a:gd name="connsiteX528" fmla="*/ 155575 w 892174"/>
                <a:gd name="connsiteY528" fmla="*/ 479425 h 1441451"/>
                <a:gd name="connsiteX529" fmla="*/ 155575 w 892174"/>
                <a:gd name="connsiteY529" fmla="*/ 476250 h 1441451"/>
                <a:gd name="connsiteX530" fmla="*/ 158750 w 892174"/>
                <a:gd name="connsiteY530" fmla="*/ 463550 h 1441451"/>
                <a:gd name="connsiteX531" fmla="*/ 158750 w 892174"/>
                <a:gd name="connsiteY531" fmla="*/ 457200 h 1441451"/>
                <a:gd name="connsiteX532" fmla="*/ 158750 w 892174"/>
                <a:gd name="connsiteY532" fmla="*/ 454025 h 1441451"/>
                <a:gd name="connsiteX533" fmla="*/ 161925 w 892174"/>
                <a:gd name="connsiteY533" fmla="*/ 441325 h 1441451"/>
                <a:gd name="connsiteX534" fmla="*/ 168275 w 892174"/>
                <a:gd name="connsiteY534" fmla="*/ 403225 h 1441451"/>
                <a:gd name="connsiteX535" fmla="*/ 171450 w 892174"/>
                <a:gd name="connsiteY535" fmla="*/ 393700 h 1441451"/>
                <a:gd name="connsiteX536" fmla="*/ 171450 w 892174"/>
                <a:gd name="connsiteY536" fmla="*/ 390525 h 1441451"/>
                <a:gd name="connsiteX537" fmla="*/ 174625 w 892174"/>
                <a:gd name="connsiteY537" fmla="*/ 381000 h 1441451"/>
                <a:gd name="connsiteX538" fmla="*/ 177800 w 892174"/>
                <a:gd name="connsiteY538" fmla="*/ 352425 h 1441451"/>
                <a:gd name="connsiteX539" fmla="*/ 180975 w 892174"/>
                <a:gd name="connsiteY539" fmla="*/ 346075 h 1441451"/>
                <a:gd name="connsiteX540" fmla="*/ 180975 w 892174"/>
                <a:gd name="connsiteY540" fmla="*/ 339725 h 1441451"/>
                <a:gd name="connsiteX541" fmla="*/ 184150 w 892174"/>
                <a:gd name="connsiteY541" fmla="*/ 320675 h 1441451"/>
                <a:gd name="connsiteX542" fmla="*/ 187325 w 892174"/>
                <a:gd name="connsiteY542" fmla="*/ 311150 h 1441451"/>
                <a:gd name="connsiteX543" fmla="*/ 187325 w 892174"/>
                <a:gd name="connsiteY543" fmla="*/ 304800 h 1441451"/>
                <a:gd name="connsiteX544" fmla="*/ 187325 w 892174"/>
                <a:gd name="connsiteY544" fmla="*/ 301625 h 1441451"/>
                <a:gd name="connsiteX545" fmla="*/ 190500 w 892174"/>
                <a:gd name="connsiteY545" fmla="*/ 301625 h 1441451"/>
                <a:gd name="connsiteX546" fmla="*/ 193675 w 892174"/>
                <a:gd name="connsiteY546" fmla="*/ 279400 h 1441451"/>
                <a:gd name="connsiteX547" fmla="*/ 193675 w 892174"/>
                <a:gd name="connsiteY547" fmla="*/ 276225 h 1441451"/>
                <a:gd name="connsiteX548" fmla="*/ 196850 w 892174"/>
                <a:gd name="connsiteY548" fmla="*/ 263525 h 1441451"/>
                <a:gd name="connsiteX549" fmla="*/ 200025 w 892174"/>
                <a:gd name="connsiteY549" fmla="*/ 238125 h 1441451"/>
                <a:gd name="connsiteX550" fmla="*/ 203200 w 892174"/>
                <a:gd name="connsiteY550" fmla="*/ 225425 h 1441451"/>
                <a:gd name="connsiteX551" fmla="*/ 206375 w 892174"/>
                <a:gd name="connsiteY551" fmla="*/ 209550 h 1441451"/>
                <a:gd name="connsiteX552" fmla="*/ 206375 w 892174"/>
                <a:gd name="connsiteY552" fmla="*/ 203200 h 1441451"/>
                <a:gd name="connsiteX553" fmla="*/ 209550 w 892174"/>
                <a:gd name="connsiteY553" fmla="*/ 190500 h 1441451"/>
                <a:gd name="connsiteX554" fmla="*/ 209550 w 892174"/>
                <a:gd name="connsiteY554" fmla="*/ 187325 h 1441451"/>
                <a:gd name="connsiteX555" fmla="*/ 212725 w 892174"/>
                <a:gd name="connsiteY555" fmla="*/ 174625 h 1441451"/>
                <a:gd name="connsiteX556" fmla="*/ 212725 w 892174"/>
                <a:gd name="connsiteY556" fmla="*/ 171450 h 1441451"/>
                <a:gd name="connsiteX557" fmla="*/ 215900 w 892174"/>
                <a:gd name="connsiteY557" fmla="*/ 161925 h 1441451"/>
                <a:gd name="connsiteX558" fmla="*/ 215900 w 892174"/>
                <a:gd name="connsiteY558" fmla="*/ 158750 h 1441451"/>
                <a:gd name="connsiteX559" fmla="*/ 219075 w 892174"/>
                <a:gd name="connsiteY559" fmla="*/ 149225 h 1441451"/>
                <a:gd name="connsiteX560" fmla="*/ 225425 w 892174"/>
                <a:gd name="connsiteY560" fmla="*/ 104775 h 1441451"/>
                <a:gd name="connsiteX561" fmla="*/ 228600 w 892174"/>
                <a:gd name="connsiteY561" fmla="*/ 101600 h 1441451"/>
                <a:gd name="connsiteX562" fmla="*/ 228600 w 892174"/>
                <a:gd name="connsiteY562" fmla="*/ 92075 h 1441451"/>
                <a:gd name="connsiteX563" fmla="*/ 231775 w 892174"/>
                <a:gd name="connsiteY563" fmla="*/ 76200 h 1441451"/>
                <a:gd name="connsiteX564" fmla="*/ 238125 w 892174"/>
                <a:gd name="connsiteY564" fmla="*/ 44450 h 1441451"/>
                <a:gd name="connsiteX565" fmla="*/ 241300 w 892174"/>
                <a:gd name="connsiteY565" fmla="*/ 31750 h 1441451"/>
                <a:gd name="connsiteX566" fmla="*/ 241300 w 892174"/>
                <a:gd name="connsiteY566" fmla="*/ 25400 h 1441451"/>
                <a:gd name="connsiteX567" fmla="*/ 241300 w 892174"/>
                <a:gd name="connsiteY567" fmla="*/ 22225 h 1441451"/>
                <a:gd name="connsiteX568" fmla="*/ 244475 w 892174"/>
                <a:gd name="connsiteY568" fmla="*/ 12700 h 1441451"/>
                <a:gd name="connsiteX569" fmla="*/ 247650 w 892174"/>
                <a:gd name="connsiteY569" fmla="*/ 3175 h 1441451"/>
                <a:gd name="connsiteX570" fmla="*/ 247650 w 892174"/>
                <a:gd name="connsiteY570" fmla="*/ 0 h 1441451"/>
                <a:gd name="connsiteX0" fmla="*/ 177800 w 892174"/>
                <a:gd name="connsiteY0" fmla="*/ 584201 h 1441451"/>
                <a:gd name="connsiteX1" fmla="*/ 174625 w 892174"/>
                <a:gd name="connsiteY1" fmla="*/ 587375 h 1441451"/>
                <a:gd name="connsiteX2" fmla="*/ 171450 w 892174"/>
                <a:gd name="connsiteY2" fmla="*/ 587375 h 1441451"/>
                <a:gd name="connsiteX3" fmla="*/ 171450 w 892174"/>
                <a:gd name="connsiteY3" fmla="*/ 587376 h 1441451"/>
                <a:gd name="connsiteX4" fmla="*/ 174625 w 892174"/>
                <a:gd name="connsiteY4" fmla="*/ 587376 h 1441451"/>
                <a:gd name="connsiteX5" fmla="*/ 177800 w 892174"/>
                <a:gd name="connsiteY5" fmla="*/ 587376 h 1441451"/>
                <a:gd name="connsiteX6" fmla="*/ 177800 w 892174"/>
                <a:gd name="connsiteY6" fmla="*/ 584201 h 1441451"/>
                <a:gd name="connsiteX7" fmla="*/ 247650 w 892174"/>
                <a:gd name="connsiteY7" fmla="*/ 0 h 1441451"/>
                <a:gd name="connsiteX8" fmla="*/ 368300 w 892174"/>
                <a:gd name="connsiteY8" fmla="*/ 22225 h 1441451"/>
                <a:gd name="connsiteX9" fmla="*/ 368300 w 892174"/>
                <a:gd name="connsiteY9" fmla="*/ 28575 h 1441451"/>
                <a:gd name="connsiteX10" fmla="*/ 368300 w 892174"/>
                <a:gd name="connsiteY10" fmla="*/ 31750 h 1441451"/>
                <a:gd name="connsiteX11" fmla="*/ 361950 w 892174"/>
                <a:gd name="connsiteY11" fmla="*/ 60325 h 1441451"/>
                <a:gd name="connsiteX12" fmla="*/ 358775 w 892174"/>
                <a:gd name="connsiteY12" fmla="*/ 76200 h 1441451"/>
                <a:gd name="connsiteX13" fmla="*/ 355600 w 892174"/>
                <a:gd name="connsiteY13" fmla="*/ 101600 h 1441451"/>
                <a:gd name="connsiteX14" fmla="*/ 352425 w 892174"/>
                <a:gd name="connsiteY14" fmla="*/ 114300 h 1441451"/>
                <a:gd name="connsiteX15" fmla="*/ 352425 w 892174"/>
                <a:gd name="connsiteY15" fmla="*/ 123825 h 1441451"/>
                <a:gd name="connsiteX16" fmla="*/ 342900 w 892174"/>
                <a:gd name="connsiteY16" fmla="*/ 165100 h 1441451"/>
                <a:gd name="connsiteX17" fmla="*/ 342900 w 892174"/>
                <a:gd name="connsiteY17" fmla="*/ 171450 h 1441451"/>
                <a:gd name="connsiteX18" fmla="*/ 342900 w 892174"/>
                <a:gd name="connsiteY18" fmla="*/ 174625 h 1441451"/>
                <a:gd name="connsiteX19" fmla="*/ 342900 w 892174"/>
                <a:gd name="connsiteY19" fmla="*/ 184150 h 1441451"/>
                <a:gd name="connsiteX20" fmla="*/ 339725 w 892174"/>
                <a:gd name="connsiteY20" fmla="*/ 184150 h 1441451"/>
                <a:gd name="connsiteX21" fmla="*/ 339725 w 892174"/>
                <a:gd name="connsiteY21" fmla="*/ 187325 h 1441451"/>
                <a:gd name="connsiteX22" fmla="*/ 339725 w 892174"/>
                <a:gd name="connsiteY22" fmla="*/ 190500 h 1441451"/>
                <a:gd name="connsiteX23" fmla="*/ 336550 w 892174"/>
                <a:gd name="connsiteY23" fmla="*/ 206375 h 1441451"/>
                <a:gd name="connsiteX24" fmla="*/ 336550 w 892174"/>
                <a:gd name="connsiteY24" fmla="*/ 209550 h 1441451"/>
                <a:gd name="connsiteX25" fmla="*/ 339725 w 892174"/>
                <a:gd name="connsiteY25" fmla="*/ 212725 h 1441451"/>
                <a:gd name="connsiteX26" fmla="*/ 339725 w 892174"/>
                <a:gd name="connsiteY26" fmla="*/ 215900 h 1441451"/>
                <a:gd name="connsiteX27" fmla="*/ 349250 w 892174"/>
                <a:gd name="connsiteY27" fmla="*/ 234950 h 1441451"/>
                <a:gd name="connsiteX28" fmla="*/ 355600 w 892174"/>
                <a:gd name="connsiteY28" fmla="*/ 257175 h 1441451"/>
                <a:gd name="connsiteX29" fmla="*/ 358775 w 892174"/>
                <a:gd name="connsiteY29" fmla="*/ 257175 h 1441451"/>
                <a:gd name="connsiteX30" fmla="*/ 361950 w 892174"/>
                <a:gd name="connsiteY30" fmla="*/ 257175 h 1441451"/>
                <a:gd name="connsiteX31" fmla="*/ 361950 w 892174"/>
                <a:gd name="connsiteY31" fmla="*/ 260350 h 1441451"/>
                <a:gd name="connsiteX32" fmla="*/ 368300 w 892174"/>
                <a:gd name="connsiteY32" fmla="*/ 269875 h 1441451"/>
                <a:gd name="connsiteX33" fmla="*/ 371475 w 892174"/>
                <a:gd name="connsiteY33" fmla="*/ 285750 h 1441451"/>
                <a:gd name="connsiteX34" fmla="*/ 368300 w 892174"/>
                <a:gd name="connsiteY34" fmla="*/ 288925 h 1441451"/>
                <a:gd name="connsiteX35" fmla="*/ 365125 w 892174"/>
                <a:gd name="connsiteY35" fmla="*/ 292100 h 1441451"/>
                <a:gd name="connsiteX36" fmla="*/ 361950 w 892174"/>
                <a:gd name="connsiteY36" fmla="*/ 301625 h 1441451"/>
                <a:gd name="connsiteX37" fmla="*/ 365125 w 892174"/>
                <a:gd name="connsiteY37" fmla="*/ 311150 h 1441451"/>
                <a:gd name="connsiteX38" fmla="*/ 368300 w 892174"/>
                <a:gd name="connsiteY38" fmla="*/ 311150 h 1441451"/>
                <a:gd name="connsiteX39" fmla="*/ 374650 w 892174"/>
                <a:gd name="connsiteY39" fmla="*/ 314325 h 1441451"/>
                <a:gd name="connsiteX40" fmla="*/ 371475 w 892174"/>
                <a:gd name="connsiteY40" fmla="*/ 317500 h 1441451"/>
                <a:gd name="connsiteX41" fmla="*/ 365125 w 892174"/>
                <a:gd name="connsiteY41" fmla="*/ 317500 h 1441451"/>
                <a:gd name="connsiteX42" fmla="*/ 361950 w 892174"/>
                <a:gd name="connsiteY42" fmla="*/ 317500 h 1441451"/>
                <a:gd name="connsiteX43" fmla="*/ 355600 w 892174"/>
                <a:gd name="connsiteY43" fmla="*/ 317500 h 1441451"/>
                <a:gd name="connsiteX44" fmla="*/ 355600 w 892174"/>
                <a:gd name="connsiteY44" fmla="*/ 320675 h 1441451"/>
                <a:gd name="connsiteX45" fmla="*/ 358775 w 892174"/>
                <a:gd name="connsiteY45" fmla="*/ 320675 h 1441451"/>
                <a:gd name="connsiteX46" fmla="*/ 365125 w 892174"/>
                <a:gd name="connsiteY46" fmla="*/ 323850 h 1441451"/>
                <a:gd name="connsiteX47" fmla="*/ 374650 w 892174"/>
                <a:gd name="connsiteY47" fmla="*/ 333375 h 1441451"/>
                <a:gd name="connsiteX48" fmla="*/ 377825 w 892174"/>
                <a:gd name="connsiteY48" fmla="*/ 336550 h 1441451"/>
                <a:gd name="connsiteX49" fmla="*/ 377825 w 892174"/>
                <a:gd name="connsiteY49" fmla="*/ 342900 h 1441451"/>
                <a:gd name="connsiteX50" fmla="*/ 381000 w 892174"/>
                <a:gd name="connsiteY50" fmla="*/ 342900 h 1441451"/>
                <a:gd name="connsiteX51" fmla="*/ 381000 w 892174"/>
                <a:gd name="connsiteY51" fmla="*/ 346075 h 1441451"/>
                <a:gd name="connsiteX52" fmla="*/ 381000 w 892174"/>
                <a:gd name="connsiteY52" fmla="*/ 349250 h 1441451"/>
                <a:gd name="connsiteX53" fmla="*/ 384175 w 892174"/>
                <a:gd name="connsiteY53" fmla="*/ 352425 h 1441451"/>
                <a:gd name="connsiteX54" fmla="*/ 396875 w 892174"/>
                <a:gd name="connsiteY54" fmla="*/ 358775 h 1441451"/>
                <a:gd name="connsiteX55" fmla="*/ 403225 w 892174"/>
                <a:gd name="connsiteY55" fmla="*/ 358775 h 1441451"/>
                <a:gd name="connsiteX56" fmla="*/ 406400 w 892174"/>
                <a:gd name="connsiteY56" fmla="*/ 361950 h 1441451"/>
                <a:gd name="connsiteX57" fmla="*/ 409575 w 892174"/>
                <a:gd name="connsiteY57" fmla="*/ 368300 h 1441451"/>
                <a:gd name="connsiteX58" fmla="*/ 409575 w 892174"/>
                <a:gd name="connsiteY58" fmla="*/ 371475 h 1441451"/>
                <a:gd name="connsiteX59" fmla="*/ 406400 w 892174"/>
                <a:gd name="connsiteY59" fmla="*/ 371475 h 1441451"/>
                <a:gd name="connsiteX60" fmla="*/ 406400 w 892174"/>
                <a:gd name="connsiteY60" fmla="*/ 374650 h 1441451"/>
                <a:gd name="connsiteX61" fmla="*/ 409575 w 892174"/>
                <a:gd name="connsiteY61" fmla="*/ 377825 h 1441451"/>
                <a:gd name="connsiteX62" fmla="*/ 412750 w 892174"/>
                <a:gd name="connsiteY62" fmla="*/ 377825 h 1441451"/>
                <a:gd name="connsiteX63" fmla="*/ 419100 w 892174"/>
                <a:gd name="connsiteY63" fmla="*/ 387350 h 1441451"/>
                <a:gd name="connsiteX64" fmla="*/ 425450 w 892174"/>
                <a:gd name="connsiteY64" fmla="*/ 403225 h 1441451"/>
                <a:gd name="connsiteX65" fmla="*/ 431800 w 892174"/>
                <a:gd name="connsiteY65" fmla="*/ 422275 h 1441451"/>
                <a:gd name="connsiteX66" fmla="*/ 434975 w 892174"/>
                <a:gd name="connsiteY66" fmla="*/ 422275 h 1441451"/>
                <a:gd name="connsiteX67" fmla="*/ 441325 w 892174"/>
                <a:gd name="connsiteY67" fmla="*/ 428625 h 1441451"/>
                <a:gd name="connsiteX68" fmla="*/ 441325 w 892174"/>
                <a:gd name="connsiteY68" fmla="*/ 431800 h 1441451"/>
                <a:gd name="connsiteX69" fmla="*/ 444500 w 892174"/>
                <a:gd name="connsiteY69" fmla="*/ 438150 h 1441451"/>
                <a:gd name="connsiteX70" fmla="*/ 441325 w 892174"/>
                <a:gd name="connsiteY70" fmla="*/ 444500 h 1441451"/>
                <a:gd name="connsiteX71" fmla="*/ 444500 w 892174"/>
                <a:gd name="connsiteY71" fmla="*/ 447675 h 1441451"/>
                <a:gd name="connsiteX72" fmla="*/ 444500 w 892174"/>
                <a:gd name="connsiteY72" fmla="*/ 450850 h 1441451"/>
                <a:gd name="connsiteX73" fmla="*/ 447675 w 892174"/>
                <a:gd name="connsiteY73" fmla="*/ 454025 h 1441451"/>
                <a:gd name="connsiteX74" fmla="*/ 450850 w 892174"/>
                <a:gd name="connsiteY74" fmla="*/ 454025 h 1441451"/>
                <a:gd name="connsiteX75" fmla="*/ 450850 w 892174"/>
                <a:gd name="connsiteY75" fmla="*/ 457200 h 1441451"/>
                <a:gd name="connsiteX76" fmla="*/ 454025 w 892174"/>
                <a:gd name="connsiteY76" fmla="*/ 460375 h 1441451"/>
                <a:gd name="connsiteX77" fmla="*/ 457200 w 892174"/>
                <a:gd name="connsiteY77" fmla="*/ 463550 h 1441451"/>
                <a:gd name="connsiteX78" fmla="*/ 460375 w 892174"/>
                <a:gd name="connsiteY78" fmla="*/ 469900 h 1441451"/>
                <a:gd name="connsiteX79" fmla="*/ 463550 w 892174"/>
                <a:gd name="connsiteY79" fmla="*/ 476250 h 1441451"/>
                <a:gd name="connsiteX80" fmla="*/ 466725 w 892174"/>
                <a:gd name="connsiteY80" fmla="*/ 476250 h 1441451"/>
                <a:gd name="connsiteX81" fmla="*/ 469900 w 892174"/>
                <a:gd name="connsiteY81" fmla="*/ 473075 h 1441451"/>
                <a:gd name="connsiteX82" fmla="*/ 473075 w 892174"/>
                <a:gd name="connsiteY82" fmla="*/ 473075 h 1441451"/>
                <a:gd name="connsiteX83" fmla="*/ 476250 w 892174"/>
                <a:gd name="connsiteY83" fmla="*/ 473075 h 1441451"/>
                <a:gd name="connsiteX84" fmla="*/ 479425 w 892174"/>
                <a:gd name="connsiteY84" fmla="*/ 479425 h 1441451"/>
                <a:gd name="connsiteX85" fmla="*/ 479425 w 892174"/>
                <a:gd name="connsiteY85" fmla="*/ 482600 h 1441451"/>
                <a:gd name="connsiteX86" fmla="*/ 476250 w 892174"/>
                <a:gd name="connsiteY86" fmla="*/ 482600 h 1441451"/>
                <a:gd name="connsiteX87" fmla="*/ 476250 w 892174"/>
                <a:gd name="connsiteY87" fmla="*/ 485775 h 1441451"/>
                <a:gd name="connsiteX88" fmla="*/ 476250 w 892174"/>
                <a:gd name="connsiteY88" fmla="*/ 488950 h 1441451"/>
                <a:gd name="connsiteX89" fmla="*/ 476250 w 892174"/>
                <a:gd name="connsiteY89" fmla="*/ 492125 h 1441451"/>
                <a:gd name="connsiteX90" fmla="*/ 479425 w 892174"/>
                <a:gd name="connsiteY90" fmla="*/ 492125 h 1441451"/>
                <a:gd name="connsiteX91" fmla="*/ 479425 w 892174"/>
                <a:gd name="connsiteY91" fmla="*/ 495300 h 1441451"/>
                <a:gd name="connsiteX92" fmla="*/ 474764 w 892174"/>
                <a:gd name="connsiteY92" fmla="*/ 495300 h 1441451"/>
                <a:gd name="connsiteX93" fmla="*/ 474764 w 892174"/>
                <a:gd name="connsiteY93" fmla="*/ 495301 h 1441451"/>
                <a:gd name="connsiteX94" fmla="*/ 492125 w 892174"/>
                <a:gd name="connsiteY94" fmla="*/ 495301 h 1441451"/>
                <a:gd name="connsiteX95" fmla="*/ 504825 w 892174"/>
                <a:gd name="connsiteY95" fmla="*/ 492126 h 1441451"/>
                <a:gd name="connsiteX96" fmla="*/ 514350 w 892174"/>
                <a:gd name="connsiteY96" fmla="*/ 492126 h 1441451"/>
                <a:gd name="connsiteX97" fmla="*/ 517525 w 892174"/>
                <a:gd name="connsiteY97" fmla="*/ 495301 h 1441451"/>
                <a:gd name="connsiteX98" fmla="*/ 517525 w 892174"/>
                <a:gd name="connsiteY98" fmla="*/ 498476 h 1441451"/>
                <a:gd name="connsiteX99" fmla="*/ 517525 w 892174"/>
                <a:gd name="connsiteY99" fmla="*/ 501651 h 1441451"/>
                <a:gd name="connsiteX100" fmla="*/ 514350 w 892174"/>
                <a:gd name="connsiteY100" fmla="*/ 501651 h 1441451"/>
                <a:gd name="connsiteX101" fmla="*/ 514350 w 892174"/>
                <a:gd name="connsiteY101" fmla="*/ 504826 h 1441451"/>
                <a:gd name="connsiteX102" fmla="*/ 511175 w 892174"/>
                <a:gd name="connsiteY102" fmla="*/ 514351 h 1441451"/>
                <a:gd name="connsiteX103" fmla="*/ 504825 w 892174"/>
                <a:gd name="connsiteY103" fmla="*/ 523876 h 1441451"/>
                <a:gd name="connsiteX104" fmla="*/ 504825 w 892174"/>
                <a:gd name="connsiteY104" fmla="*/ 530226 h 1441451"/>
                <a:gd name="connsiteX105" fmla="*/ 504825 w 892174"/>
                <a:gd name="connsiteY105" fmla="*/ 536576 h 1441451"/>
                <a:gd name="connsiteX106" fmla="*/ 501650 w 892174"/>
                <a:gd name="connsiteY106" fmla="*/ 539751 h 1441451"/>
                <a:gd name="connsiteX107" fmla="*/ 498475 w 892174"/>
                <a:gd name="connsiteY107" fmla="*/ 539751 h 1441451"/>
                <a:gd name="connsiteX108" fmla="*/ 498475 w 892174"/>
                <a:gd name="connsiteY108" fmla="*/ 542926 h 1441451"/>
                <a:gd name="connsiteX109" fmla="*/ 495300 w 892174"/>
                <a:gd name="connsiteY109" fmla="*/ 542926 h 1441451"/>
                <a:gd name="connsiteX110" fmla="*/ 495300 w 892174"/>
                <a:gd name="connsiteY110" fmla="*/ 546101 h 1441451"/>
                <a:gd name="connsiteX111" fmla="*/ 498475 w 892174"/>
                <a:gd name="connsiteY111" fmla="*/ 546101 h 1441451"/>
                <a:gd name="connsiteX112" fmla="*/ 498475 w 892174"/>
                <a:gd name="connsiteY112" fmla="*/ 549276 h 1441451"/>
                <a:gd name="connsiteX113" fmla="*/ 492125 w 892174"/>
                <a:gd name="connsiteY113" fmla="*/ 558801 h 1441451"/>
                <a:gd name="connsiteX114" fmla="*/ 488950 w 892174"/>
                <a:gd name="connsiteY114" fmla="*/ 565151 h 1441451"/>
                <a:gd name="connsiteX115" fmla="*/ 488950 w 892174"/>
                <a:gd name="connsiteY115" fmla="*/ 574676 h 1441451"/>
                <a:gd name="connsiteX116" fmla="*/ 485775 w 892174"/>
                <a:gd name="connsiteY116" fmla="*/ 584201 h 1441451"/>
                <a:gd name="connsiteX117" fmla="*/ 482600 w 892174"/>
                <a:gd name="connsiteY117" fmla="*/ 584201 h 1441451"/>
                <a:gd name="connsiteX118" fmla="*/ 479425 w 892174"/>
                <a:gd name="connsiteY118" fmla="*/ 584201 h 1441451"/>
                <a:gd name="connsiteX119" fmla="*/ 476250 w 892174"/>
                <a:gd name="connsiteY119" fmla="*/ 584201 h 1441451"/>
                <a:gd name="connsiteX120" fmla="*/ 476250 w 892174"/>
                <a:gd name="connsiteY120" fmla="*/ 587376 h 1441451"/>
                <a:gd name="connsiteX121" fmla="*/ 476250 w 892174"/>
                <a:gd name="connsiteY121" fmla="*/ 590551 h 1441451"/>
                <a:gd name="connsiteX122" fmla="*/ 476250 w 892174"/>
                <a:gd name="connsiteY122" fmla="*/ 593726 h 1441451"/>
                <a:gd name="connsiteX123" fmla="*/ 479425 w 892174"/>
                <a:gd name="connsiteY123" fmla="*/ 593726 h 1441451"/>
                <a:gd name="connsiteX124" fmla="*/ 482600 w 892174"/>
                <a:gd name="connsiteY124" fmla="*/ 593726 h 1441451"/>
                <a:gd name="connsiteX125" fmla="*/ 482600 w 892174"/>
                <a:gd name="connsiteY125" fmla="*/ 596901 h 1441451"/>
                <a:gd name="connsiteX126" fmla="*/ 482600 w 892174"/>
                <a:gd name="connsiteY126" fmla="*/ 600076 h 1441451"/>
                <a:gd name="connsiteX127" fmla="*/ 479425 w 892174"/>
                <a:gd name="connsiteY127" fmla="*/ 612776 h 1441451"/>
                <a:gd name="connsiteX128" fmla="*/ 476250 w 892174"/>
                <a:gd name="connsiteY128" fmla="*/ 615951 h 1441451"/>
                <a:gd name="connsiteX129" fmla="*/ 479425 w 892174"/>
                <a:gd name="connsiteY129" fmla="*/ 615951 h 1441451"/>
                <a:gd name="connsiteX130" fmla="*/ 482600 w 892174"/>
                <a:gd name="connsiteY130" fmla="*/ 619126 h 1441451"/>
                <a:gd name="connsiteX131" fmla="*/ 485775 w 892174"/>
                <a:gd name="connsiteY131" fmla="*/ 619126 h 1441451"/>
                <a:gd name="connsiteX132" fmla="*/ 485775 w 892174"/>
                <a:gd name="connsiteY132" fmla="*/ 622301 h 1441451"/>
                <a:gd name="connsiteX133" fmla="*/ 485775 w 892174"/>
                <a:gd name="connsiteY133" fmla="*/ 625476 h 1441451"/>
                <a:gd name="connsiteX134" fmla="*/ 482600 w 892174"/>
                <a:gd name="connsiteY134" fmla="*/ 635001 h 1441451"/>
                <a:gd name="connsiteX135" fmla="*/ 479425 w 892174"/>
                <a:gd name="connsiteY135" fmla="*/ 641351 h 1441451"/>
                <a:gd name="connsiteX136" fmla="*/ 476250 w 892174"/>
                <a:gd name="connsiteY136" fmla="*/ 641351 h 1441451"/>
                <a:gd name="connsiteX137" fmla="*/ 469900 w 892174"/>
                <a:gd name="connsiteY137" fmla="*/ 644526 h 1441451"/>
                <a:gd name="connsiteX138" fmla="*/ 466725 w 892174"/>
                <a:gd name="connsiteY138" fmla="*/ 644526 h 1441451"/>
                <a:gd name="connsiteX139" fmla="*/ 460375 w 892174"/>
                <a:gd name="connsiteY139" fmla="*/ 654051 h 1441451"/>
                <a:gd name="connsiteX140" fmla="*/ 460375 w 892174"/>
                <a:gd name="connsiteY140" fmla="*/ 657226 h 1441451"/>
                <a:gd name="connsiteX141" fmla="*/ 460375 w 892174"/>
                <a:gd name="connsiteY141" fmla="*/ 663576 h 1441451"/>
                <a:gd name="connsiteX142" fmla="*/ 463550 w 892174"/>
                <a:gd name="connsiteY142" fmla="*/ 663576 h 1441451"/>
                <a:gd name="connsiteX143" fmla="*/ 463550 w 892174"/>
                <a:gd name="connsiteY143" fmla="*/ 666751 h 1441451"/>
                <a:gd name="connsiteX144" fmla="*/ 466725 w 892174"/>
                <a:gd name="connsiteY144" fmla="*/ 666751 h 1441451"/>
                <a:gd name="connsiteX145" fmla="*/ 466725 w 892174"/>
                <a:gd name="connsiteY145" fmla="*/ 669926 h 1441451"/>
                <a:gd name="connsiteX146" fmla="*/ 463550 w 892174"/>
                <a:gd name="connsiteY146" fmla="*/ 676276 h 1441451"/>
                <a:gd name="connsiteX147" fmla="*/ 463550 w 892174"/>
                <a:gd name="connsiteY147" fmla="*/ 679451 h 1441451"/>
                <a:gd name="connsiteX148" fmla="*/ 460375 w 892174"/>
                <a:gd name="connsiteY148" fmla="*/ 679451 h 1441451"/>
                <a:gd name="connsiteX149" fmla="*/ 454025 w 892174"/>
                <a:gd name="connsiteY149" fmla="*/ 695326 h 1441451"/>
                <a:gd name="connsiteX150" fmla="*/ 450850 w 892174"/>
                <a:gd name="connsiteY150" fmla="*/ 698501 h 1441451"/>
                <a:gd name="connsiteX151" fmla="*/ 454025 w 892174"/>
                <a:gd name="connsiteY151" fmla="*/ 698501 h 1441451"/>
                <a:gd name="connsiteX152" fmla="*/ 460375 w 892174"/>
                <a:gd name="connsiteY152" fmla="*/ 695326 h 1441451"/>
                <a:gd name="connsiteX153" fmla="*/ 463550 w 892174"/>
                <a:gd name="connsiteY153" fmla="*/ 698501 h 1441451"/>
                <a:gd name="connsiteX154" fmla="*/ 466725 w 892174"/>
                <a:gd name="connsiteY154" fmla="*/ 698501 h 1441451"/>
                <a:gd name="connsiteX155" fmla="*/ 476250 w 892174"/>
                <a:gd name="connsiteY155" fmla="*/ 714376 h 1441451"/>
                <a:gd name="connsiteX156" fmla="*/ 476250 w 892174"/>
                <a:gd name="connsiteY156" fmla="*/ 717551 h 1441451"/>
                <a:gd name="connsiteX157" fmla="*/ 479425 w 892174"/>
                <a:gd name="connsiteY157" fmla="*/ 717551 h 1441451"/>
                <a:gd name="connsiteX158" fmla="*/ 479425 w 892174"/>
                <a:gd name="connsiteY158" fmla="*/ 720726 h 1441451"/>
                <a:gd name="connsiteX159" fmla="*/ 488950 w 892174"/>
                <a:gd name="connsiteY159" fmla="*/ 717551 h 1441451"/>
                <a:gd name="connsiteX160" fmla="*/ 492125 w 892174"/>
                <a:gd name="connsiteY160" fmla="*/ 714376 h 1441451"/>
                <a:gd name="connsiteX161" fmla="*/ 492125 w 892174"/>
                <a:gd name="connsiteY161" fmla="*/ 711201 h 1441451"/>
                <a:gd name="connsiteX162" fmla="*/ 495300 w 892174"/>
                <a:gd name="connsiteY162" fmla="*/ 708026 h 1441451"/>
                <a:gd name="connsiteX163" fmla="*/ 498475 w 892174"/>
                <a:gd name="connsiteY163" fmla="*/ 708026 h 1441451"/>
                <a:gd name="connsiteX164" fmla="*/ 504825 w 892174"/>
                <a:gd name="connsiteY164" fmla="*/ 704851 h 1441451"/>
                <a:gd name="connsiteX165" fmla="*/ 508000 w 892174"/>
                <a:gd name="connsiteY165" fmla="*/ 708026 h 1441451"/>
                <a:gd name="connsiteX166" fmla="*/ 517525 w 892174"/>
                <a:gd name="connsiteY166" fmla="*/ 698501 h 1441451"/>
                <a:gd name="connsiteX167" fmla="*/ 527050 w 892174"/>
                <a:gd name="connsiteY167" fmla="*/ 692151 h 1441451"/>
                <a:gd name="connsiteX168" fmla="*/ 527050 w 892174"/>
                <a:gd name="connsiteY168" fmla="*/ 688976 h 1441451"/>
                <a:gd name="connsiteX169" fmla="*/ 536575 w 892174"/>
                <a:gd name="connsiteY169" fmla="*/ 682626 h 1441451"/>
                <a:gd name="connsiteX170" fmla="*/ 539750 w 892174"/>
                <a:gd name="connsiteY170" fmla="*/ 685801 h 1441451"/>
                <a:gd name="connsiteX171" fmla="*/ 539750 w 892174"/>
                <a:gd name="connsiteY171" fmla="*/ 688976 h 1441451"/>
                <a:gd name="connsiteX172" fmla="*/ 542925 w 892174"/>
                <a:gd name="connsiteY172" fmla="*/ 698501 h 1441451"/>
                <a:gd name="connsiteX173" fmla="*/ 549275 w 892174"/>
                <a:gd name="connsiteY173" fmla="*/ 698501 h 1441451"/>
                <a:gd name="connsiteX174" fmla="*/ 552450 w 892174"/>
                <a:gd name="connsiteY174" fmla="*/ 701676 h 1441451"/>
                <a:gd name="connsiteX175" fmla="*/ 552450 w 892174"/>
                <a:gd name="connsiteY175" fmla="*/ 704851 h 1441451"/>
                <a:gd name="connsiteX176" fmla="*/ 555625 w 892174"/>
                <a:gd name="connsiteY176" fmla="*/ 704851 h 1441451"/>
                <a:gd name="connsiteX177" fmla="*/ 555625 w 892174"/>
                <a:gd name="connsiteY177" fmla="*/ 708026 h 1441451"/>
                <a:gd name="connsiteX178" fmla="*/ 552450 w 892174"/>
                <a:gd name="connsiteY178" fmla="*/ 708026 h 1441451"/>
                <a:gd name="connsiteX179" fmla="*/ 552450 w 892174"/>
                <a:gd name="connsiteY179" fmla="*/ 711201 h 1441451"/>
                <a:gd name="connsiteX180" fmla="*/ 549275 w 892174"/>
                <a:gd name="connsiteY180" fmla="*/ 717551 h 1441451"/>
                <a:gd name="connsiteX181" fmla="*/ 549275 w 892174"/>
                <a:gd name="connsiteY181" fmla="*/ 720726 h 1441451"/>
                <a:gd name="connsiteX182" fmla="*/ 552450 w 892174"/>
                <a:gd name="connsiteY182" fmla="*/ 720726 h 1441451"/>
                <a:gd name="connsiteX183" fmla="*/ 555625 w 892174"/>
                <a:gd name="connsiteY183" fmla="*/ 720726 h 1441451"/>
                <a:gd name="connsiteX184" fmla="*/ 558800 w 892174"/>
                <a:gd name="connsiteY184" fmla="*/ 727076 h 1441451"/>
                <a:gd name="connsiteX185" fmla="*/ 555625 w 892174"/>
                <a:gd name="connsiteY185" fmla="*/ 730251 h 1441451"/>
                <a:gd name="connsiteX186" fmla="*/ 552450 w 892174"/>
                <a:gd name="connsiteY186" fmla="*/ 733426 h 1441451"/>
                <a:gd name="connsiteX187" fmla="*/ 555625 w 892174"/>
                <a:gd name="connsiteY187" fmla="*/ 742951 h 1441451"/>
                <a:gd name="connsiteX188" fmla="*/ 555625 w 892174"/>
                <a:gd name="connsiteY188" fmla="*/ 752476 h 1441451"/>
                <a:gd name="connsiteX189" fmla="*/ 555625 w 892174"/>
                <a:gd name="connsiteY189" fmla="*/ 758826 h 1441451"/>
                <a:gd name="connsiteX190" fmla="*/ 558800 w 892174"/>
                <a:gd name="connsiteY190" fmla="*/ 762001 h 1441451"/>
                <a:gd name="connsiteX191" fmla="*/ 561975 w 892174"/>
                <a:gd name="connsiteY191" fmla="*/ 765176 h 1441451"/>
                <a:gd name="connsiteX192" fmla="*/ 561975 w 892174"/>
                <a:gd name="connsiteY192" fmla="*/ 768351 h 1441451"/>
                <a:gd name="connsiteX193" fmla="*/ 565150 w 892174"/>
                <a:gd name="connsiteY193" fmla="*/ 774701 h 1441451"/>
                <a:gd name="connsiteX194" fmla="*/ 571500 w 892174"/>
                <a:gd name="connsiteY194" fmla="*/ 787401 h 1441451"/>
                <a:gd name="connsiteX195" fmla="*/ 568325 w 892174"/>
                <a:gd name="connsiteY195" fmla="*/ 790576 h 1441451"/>
                <a:gd name="connsiteX196" fmla="*/ 571500 w 892174"/>
                <a:gd name="connsiteY196" fmla="*/ 793751 h 1441451"/>
                <a:gd name="connsiteX197" fmla="*/ 571500 w 892174"/>
                <a:gd name="connsiteY197" fmla="*/ 800101 h 1441451"/>
                <a:gd name="connsiteX198" fmla="*/ 574675 w 892174"/>
                <a:gd name="connsiteY198" fmla="*/ 803276 h 1441451"/>
                <a:gd name="connsiteX199" fmla="*/ 581025 w 892174"/>
                <a:gd name="connsiteY199" fmla="*/ 812801 h 1441451"/>
                <a:gd name="connsiteX200" fmla="*/ 584200 w 892174"/>
                <a:gd name="connsiteY200" fmla="*/ 812801 h 1441451"/>
                <a:gd name="connsiteX201" fmla="*/ 587375 w 892174"/>
                <a:gd name="connsiteY201" fmla="*/ 815976 h 1441451"/>
                <a:gd name="connsiteX202" fmla="*/ 584200 w 892174"/>
                <a:gd name="connsiteY202" fmla="*/ 822326 h 1441451"/>
                <a:gd name="connsiteX203" fmla="*/ 584200 w 892174"/>
                <a:gd name="connsiteY203" fmla="*/ 825501 h 1441451"/>
                <a:gd name="connsiteX204" fmla="*/ 584200 w 892174"/>
                <a:gd name="connsiteY204" fmla="*/ 831851 h 1441451"/>
                <a:gd name="connsiteX205" fmla="*/ 581025 w 892174"/>
                <a:gd name="connsiteY205" fmla="*/ 835026 h 1441451"/>
                <a:gd name="connsiteX206" fmla="*/ 577850 w 892174"/>
                <a:gd name="connsiteY206" fmla="*/ 835026 h 1441451"/>
                <a:gd name="connsiteX207" fmla="*/ 574675 w 892174"/>
                <a:gd name="connsiteY207" fmla="*/ 835026 h 1441451"/>
                <a:gd name="connsiteX208" fmla="*/ 577850 w 892174"/>
                <a:gd name="connsiteY208" fmla="*/ 838201 h 1441451"/>
                <a:gd name="connsiteX209" fmla="*/ 577850 w 892174"/>
                <a:gd name="connsiteY209" fmla="*/ 841376 h 1441451"/>
                <a:gd name="connsiteX210" fmla="*/ 577850 w 892174"/>
                <a:gd name="connsiteY210" fmla="*/ 844551 h 1441451"/>
                <a:gd name="connsiteX211" fmla="*/ 581025 w 892174"/>
                <a:gd name="connsiteY211" fmla="*/ 850901 h 1441451"/>
                <a:gd name="connsiteX212" fmla="*/ 584200 w 892174"/>
                <a:gd name="connsiteY212" fmla="*/ 857251 h 1441451"/>
                <a:gd name="connsiteX213" fmla="*/ 593725 w 892174"/>
                <a:gd name="connsiteY213" fmla="*/ 863601 h 1441451"/>
                <a:gd name="connsiteX214" fmla="*/ 606425 w 892174"/>
                <a:gd name="connsiteY214" fmla="*/ 863601 h 1441451"/>
                <a:gd name="connsiteX215" fmla="*/ 609600 w 892174"/>
                <a:gd name="connsiteY215" fmla="*/ 866776 h 1441451"/>
                <a:gd name="connsiteX216" fmla="*/ 612775 w 892174"/>
                <a:gd name="connsiteY216" fmla="*/ 866776 h 1441451"/>
                <a:gd name="connsiteX217" fmla="*/ 622300 w 892174"/>
                <a:gd name="connsiteY217" fmla="*/ 873126 h 1441451"/>
                <a:gd name="connsiteX218" fmla="*/ 622300 w 892174"/>
                <a:gd name="connsiteY218" fmla="*/ 876301 h 1441451"/>
                <a:gd name="connsiteX219" fmla="*/ 619125 w 892174"/>
                <a:gd name="connsiteY219" fmla="*/ 876301 h 1441451"/>
                <a:gd name="connsiteX220" fmla="*/ 619125 w 892174"/>
                <a:gd name="connsiteY220" fmla="*/ 879476 h 1441451"/>
                <a:gd name="connsiteX221" fmla="*/ 622300 w 892174"/>
                <a:gd name="connsiteY221" fmla="*/ 882651 h 1441451"/>
                <a:gd name="connsiteX222" fmla="*/ 625475 w 892174"/>
                <a:gd name="connsiteY222" fmla="*/ 895351 h 1441451"/>
                <a:gd name="connsiteX223" fmla="*/ 628650 w 892174"/>
                <a:gd name="connsiteY223" fmla="*/ 901701 h 1441451"/>
                <a:gd name="connsiteX224" fmla="*/ 625475 w 892174"/>
                <a:gd name="connsiteY224" fmla="*/ 904876 h 1441451"/>
                <a:gd name="connsiteX225" fmla="*/ 622300 w 892174"/>
                <a:gd name="connsiteY225" fmla="*/ 904876 h 1441451"/>
                <a:gd name="connsiteX226" fmla="*/ 622300 w 892174"/>
                <a:gd name="connsiteY226" fmla="*/ 908051 h 1441451"/>
                <a:gd name="connsiteX227" fmla="*/ 625475 w 892174"/>
                <a:gd name="connsiteY227" fmla="*/ 917576 h 1441451"/>
                <a:gd name="connsiteX228" fmla="*/ 628650 w 892174"/>
                <a:gd name="connsiteY228" fmla="*/ 920751 h 1441451"/>
                <a:gd name="connsiteX229" fmla="*/ 628650 w 892174"/>
                <a:gd name="connsiteY229" fmla="*/ 923926 h 1441451"/>
                <a:gd name="connsiteX230" fmla="*/ 628650 w 892174"/>
                <a:gd name="connsiteY230" fmla="*/ 927101 h 1441451"/>
                <a:gd name="connsiteX231" fmla="*/ 628650 w 892174"/>
                <a:gd name="connsiteY231" fmla="*/ 930276 h 1441451"/>
                <a:gd name="connsiteX232" fmla="*/ 628650 w 892174"/>
                <a:gd name="connsiteY232" fmla="*/ 936626 h 1441451"/>
                <a:gd name="connsiteX233" fmla="*/ 628650 w 892174"/>
                <a:gd name="connsiteY233" fmla="*/ 939801 h 1441451"/>
                <a:gd name="connsiteX234" fmla="*/ 631825 w 892174"/>
                <a:gd name="connsiteY234" fmla="*/ 939801 h 1441451"/>
                <a:gd name="connsiteX235" fmla="*/ 631825 w 892174"/>
                <a:gd name="connsiteY235" fmla="*/ 942976 h 1441451"/>
                <a:gd name="connsiteX236" fmla="*/ 647700 w 892174"/>
                <a:gd name="connsiteY236" fmla="*/ 958851 h 1441451"/>
                <a:gd name="connsiteX237" fmla="*/ 650874 w 892174"/>
                <a:gd name="connsiteY237" fmla="*/ 955677 h 1441451"/>
                <a:gd name="connsiteX238" fmla="*/ 650874 w 892174"/>
                <a:gd name="connsiteY238" fmla="*/ 955676 h 1441451"/>
                <a:gd name="connsiteX239" fmla="*/ 650874 w 892174"/>
                <a:gd name="connsiteY239" fmla="*/ 952501 h 1441451"/>
                <a:gd name="connsiteX240" fmla="*/ 650874 w 892174"/>
                <a:gd name="connsiteY240" fmla="*/ 949326 h 1441451"/>
                <a:gd name="connsiteX241" fmla="*/ 650874 w 892174"/>
                <a:gd name="connsiteY241" fmla="*/ 946151 h 1441451"/>
                <a:gd name="connsiteX242" fmla="*/ 650874 w 892174"/>
                <a:gd name="connsiteY242" fmla="*/ 942976 h 1441451"/>
                <a:gd name="connsiteX243" fmla="*/ 660399 w 892174"/>
                <a:gd name="connsiteY243" fmla="*/ 936626 h 1441451"/>
                <a:gd name="connsiteX244" fmla="*/ 666749 w 892174"/>
                <a:gd name="connsiteY244" fmla="*/ 933451 h 1441451"/>
                <a:gd name="connsiteX245" fmla="*/ 682624 w 892174"/>
                <a:gd name="connsiteY245" fmla="*/ 939801 h 1441451"/>
                <a:gd name="connsiteX246" fmla="*/ 685799 w 892174"/>
                <a:gd name="connsiteY246" fmla="*/ 939801 h 1441451"/>
                <a:gd name="connsiteX247" fmla="*/ 688974 w 892174"/>
                <a:gd name="connsiteY247" fmla="*/ 939801 h 1441451"/>
                <a:gd name="connsiteX248" fmla="*/ 698499 w 892174"/>
                <a:gd name="connsiteY248" fmla="*/ 942976 h 1441451"/>
                <a:gd name="connsiteX249" fmla="*/ 701674 w 892174"/>
                <a:gd name="connsiteY249" fmla="*/ 942976 h 1441451"/>
                <a:gd name="connsiteX250" fmla="*/ 708024 w 892174"/>
                <a:gd name="connsiteY250" fmla="*/ 949326 h 1441451"/>
                <a:gd name="connsiteX251" fmla="*/ 711199 w 892174"/>
                <a:gd name="connsiteY251" fmla="*/ 949326 h 1441451"/>
                <a:gd name="connsiteX252" fmla="*/ 714374 w 892174"/>
                <a:gd name="connsiteY252" fmla="*/ 946151 h 1441451"/>
                <a:gd name="connsiteX253" fmla="*/ 714374 w 892174"/>
                <a:gd name="connsiteY253" fmla="*/ 942976 h 1441451"/>
                <a:gd name="connsiteX254" fmla="*/ 717549 w 892174"/>
                <a:gd name="connsiteY254" fmla="*/ 939801 h 1441451"/>
                <a:gd name="connsiteX255" fmla="*/ 717549 w 892174"/>
                <a:gd name="connsiteY255" fmla="*/ 936626 h 1441451"/>
                <a:gd name="connsiteX256" fmla="*/ 717549 w 892174"/>
                <a:gd name="connsiteY256" fmla="*/ 933451 h 1441451"/>
                <a:gd name="connsiteX257" fmla="*/ 727074 w 892174"/>
                <a:gd name="connsiteY257" fmla="*/ 930276 h 1441451"/>
                <a:gd name="connsiteX258" fmla="*/ 730249 w 892174"/>
                <a:gd name="connsiteY258" fmla="*/ 930276 h 1441451"/>
                <a:gd name="connsiteX259" fmla="*/ 733424 w 892174"/>
                <a:gd name="connsiteY259" fmla="*/ 930276 h 1441451"/>
                <a:gd name="connsiteX260" fmla="*/ 733424 w 892174"/>
                <a:gd name="connsiteY260" fmla="*/ 933451 h 1441451"/>
                <a:gd name="connsiteX261" fmla="*/ 736599 w 892174"/>
                <a:gd name="connsiteY261" fmla="*/ 936626 h 1441451"/>
                <a:gd name="connsiteX262" fmla="*/ 739774 w 892174"/>
                <a:gd name="connsiteY262" fmla="*/ 936626 h 1441451"/>
                <a:gd name="connsiteX263" fmla="*/ 755649 w 892174"/>
                <a:gd name="connsiteY263" fmla="*/ 939801 h 1441451"/>
                <a:gd name="connsiteX264" fmla="*/ 771524 w 892174"/>
                <a:gd name="connsiteY264" fmla="*/ 939801 h 1441451"/>
                <a:gd name="connsiteX265" fmla="*/ 771524 w 892174"/>
                <a:gd name="connsiteY265" fmla="*/ 936626 h 1441451"/>
                <a:gd name="connsiteX266" fmla="*/ 774699 w 892174"/>
                <a:gd name="connsiteY266" fmla="*/ 939801 h 1441451"/>
                <a:gd name="connsiteX267" fmla="*/ 784224 w 892174"/>
                <a:gd name="connsiteY267" fmla="*/ 936626 h 1441451"/>
                <a:gd name="connsiteX268" fmla="*/ 784224 w 892174"/>
                <a:gd name="connsiteY268" fmla="*/ 939801 h 1441451"/>
                <a:gd name="connsiteX269" fmla="*/ 787399 w 892174"/>
                <a:gd name="connsiteY269" fmla="*/ 946151 h 1441451"/>
                <a:gd name="connsiteX270" fmla="*/ 787399 w 892174"/>
                <a:gd name="connsiteY270" fmla="*/ 949326 h 1441451"/>
                <a:gd name="connsiteX271" fmla="*/ 790574 w 892174"/>
                <a:gd name="connsiteY271" fmla="*/ 949326 h 1441451"/>
                <a:gd name="connsiteX272" fmla="*/ 800099 w 892174"/>
                <a:gd name="connsiteY272" fmla="*/ 942976 h 1441451"/>
                <a:gd name="connsiteX273" fmla="*/ 806449 w 892174"/>
                <a:gd name="connsiteY273" fmla="*/ 942976 h 1441451"/>
                <a:gd name="connsiteX274" fmla="*/ 809624 w 892174"/>
                <a:gd name="connsiteY274" fmla="*/ 942976 h 1441451"/>
                <a:gd name="connsiteX275" fmla="*/ 812799 w 892174"/>
                <a:gd name="connsiteY275" fmla="*/ 942976 h 1441451"/>
                <a:gd name="connsiteX276" fmla="*/ 815974 w 892174"/>
                <a:gd name="connsiteY276" fmla="*/ 942976 h 1441451"/>
                <a:gd name="connsiteX277" fmla="*/ 822324 w 892174"/>
                <a:gd name="connsiteY277" fmla="*/ 942976 h 1441451"/>
                <a:gd name="connsiteX278" fmla="*/ 825499 w 892174"/>
                <a:gd name="connsiteY278" fmla="*/ 946151 h 1441451"/>
                <a:gd name="connsiteX279" fmla="*/ 828674 w 892174"/>
                <a:gd name="connsiteY279" fmla="*/ 946151 h 1441451"/>
                <a:gd name="connsiteX280" fmla="*/ 831849 w 892174"/>
                <a:gd name="connsiteY280" fmla="*/ 939801 h 1441451"/>
                <a:gd name="connsiteX281" fmla="*/ 831849 w 892174"/>
                <a:gd name="connsiteY281" fmla="*/ 936626 h 1441451"/>
                <a:gd name="connsiteX282" fmla="*/ 831849 w 892174"/>
                <a:gd name="connsiteY282" fmla="*/ 927101 h 1441451"/>
                <a:gd name="connsiteX283" fmla="*/ 838199 w 892174"/>
                <a:gd name="connsiteY283" fmla="*/ 917576 h 1441451"/>
                <a:gd name="connsiteX284" fmla="*/ 841374 w 892174"/>
                <a:gd name="connsiteY284" fmla="*/ 917576 h 1441451"/>
                <a:gd name="connsiteX285" fmla="*/ 847724 w 892174"/>
                <a:gd name="connsiteY285" fmla="*/ 914401 h 1441451"/>
                <a:gd name="connsiteX286" fmla="*/ 854074 w 892174"/>
                <a:gd name="connsiteY286" fmla="*/ 911226 h 1441451"/>
                <a:gd name="connsiteX287" fmla="*/ 857249 w 892174"/>
                <a:gd name="connsiteY287" fmla="*/ 914401 h 1441451"/>
                <a:gd name="connsiteX288" fmla="*/ 857249 w 892174"/>
                <a:gd name="connsiteY288" fmla="*/ 917576 h 1441451"/>
                <a:gd name="connsiteX289" fmla="*/ 860424 w 892174"/>
                <a:gd name="connsiteY289" fmla="*/ 917576 h 1441451"/>
                <a:gd name="connsiteX290" fmla="*/ 866774 w 892174"/>
                <a:gd name="connsiteY290" fmla="*/ 927101 h 1441451"/>
                <a:gd name="connsiteX291" fmla="*/ 873124 w 892174"/>
                <a:gd name="connsiteY291" fmla="*/ 936626 h 1441451"/>
                <a:gd name="connsiteX292" fmla="*/ 873124 w 892174"/>
                <a:gd name="connsiteY292" fmla="*/ 939801 h 1441451"/>
                <a:gd name="connsiteX293" fmla="*/ 869949 w 892174"/>
                <a:gd name="connsiteY293" fmla="*/ 939801 h 1441451"/>
                <a:gd name="connsiteX294" fmla="*/ 873124 w 892174"/>
                <a:gd name="connsiteY294" fmla="*/ 946151 h 1441451"/>
                <a:gd name="connsiteX295" fmla="*/ 879474 w 892174"/>
                <a:gd name="connsiteY295" fmla="*/ 955676 h 1441451"/>
                <a:gd name="connsiteX296" fmla="*/ 879474 w 892174"/>
                <a:gd name="connsiteY296" fmla="*/ 958851 h 1441451"/>
                <a:gd name="connsiteX297" fmla="*/ 882649 w 892174"/>
                <a:gd name="connsiteY297" fmla="*/ 962026 h 1441451"/>
                <a:gd name="connsiteX298" fmla="*/ 882649 w 892174"/>
                <a:gd name="connsiteY298" fmla="*/ 965201 h 1441451"/>
                <a:gd name="connsiteX299" fmla="*/ 885824 w 892174"/>
                <a:gd name="connsiteY299" fmla="*/ 965201 h 1441451"/>
                <a:gd name="connsiteX300" fmla="*/ 885824 w 892174"/>
                <a:gd name="connsiteY300" fmla="*/ 968376 h 1441451"/>
                <a:gd name="connsiteX301" fmla="*/ 888999 w 892174"/>
                <a:gd name="connsiteY301" fmla="*/ 968376 h 1441451"/>
                <a:gd name="connsiteX302" fmla="*/ 892174 w 892174"/>
                <a:gd name="connsiteY302" fmla="*/ 968376 h 1441451"/>
                <a:gd name="connsiteX303" fmla="*/ 892174 w 892174"/>
                <a:gd name="connsiteY303" fmla="*/ 974726 h 1441451"/>
                <a:gd name="connsiteX304" fmla="*/ 888999 w 892174"/>
                <a:gd name="connsiteY304" fmla="*/ 990601 h 1441451"/>
                <a:gd name="connsiteX305" fmla="*/ 888999 w 892174"/>
                <a:gd name="connsiteY305" fmla="*/ 996951 h 1441451"/>
                <a:gd name="connsiteX306" fmla="*/ 885824 w 892174"/>
                <a:gd name="connsiteY306" fmla="*/ 1009651 h 1441451"/>
                <a:gd name="connsiteX307" fmla="*/ 885824 w 892174"/>
                <a:gd name="connsiteY307" fmla="*/ 1025526 h 1441451"/>
                <a:gd name="connsiteX308" fmla="*/ 882649 w 892174"/>
                <a:gd name="connsiteY308" fmla="*/ 1041401 h 1441451"/>
                <a:gd name="connsiteX309" fmla="*/ 879474 w 892174"/>
                <a:gd name="connsiteY309" fmla="*/ 1060451 h 1441451"/>
                <a:gd name="connsiteX310" fmla="*/ 879474 w 892174"/>
                <a:gd name="connsiteY310" fmla="*/ 1063626 h 1441451"/>
                <a:gd name="connsiteX311" fmla="*/ 879474 w 892174"/>
                <a:gd name="connsiteY311" fmla="*/ 1076326 h 1441451"/>
                <a:gd name="connsiteX312" fmla="*/ 873124 w 892174"/>
                <a:gd name="connsiteY312" fmla="*/ 1130301 h 1441451"/>
                <a:gd name="connsiteX313" fmla="*/ 869949 w 892174"/>
                <a:gd name="connsiteY313" fmla="*/ 1139826 h 1441451"/>
                <a:gd name="connsiteX314" fmla="*/ 869949 w 892174"/>
                <a:gd name="connsiteY314" fmla="*/ 1143001 h 1441451"/>
                <a:gd name="connsiteX315" fmla="*/ 869949 w 892174"/>
                <a:gd name="connsiteY315" fmla="*/ 1146176 h 1441451"/>
                <a:gd name="connsiteX316" fmla="*/ 869949 w 892174"/>
                <a:gd name="connsiteY316" fmla="*/ 1149351 h 1441451"/>
                <a:gd name="connsiteX317" fmla="*/ 869950 w 892174"/>
                <a:gd name="connsiteY317" fmla="*/ 1149351 h 1441451"/>
                <a:gd name="connsiteX318" fmla="*/ 869950 w 892174"/>
                <a:gd name="connsiteY318" fmla="*/ 1152526 h 1441451"/>
                <a:gd name="connsiteX319" fmla="*/ 869950 w 892174"/>
                <a:gd name="connsiteY319" fmla="*/ 1158876 h 1441451"/>
                <a:gd name="connsiteX320" fmla="*/ 866775 w 892174"/>
                <a:gd name="connsiteY320" fmla="*/ 1177926 h 1441451"/>
                <a:gd name="connsiteX321" fmla="*/ 866775 w 892174"/>
                <a:gd name="connsiteY321" fmla="*/ 1181101 h 1441451"/>
                <a:gd name="connsiteX322" fmla="*/ 866775 w 892174"/>
                <a:gd name="connsiteY322" fmla="*/ 1184276 h 1441451"/>
                <a:gd name="connsiteX323" fmla="*/ 866775 w 892174"/>
                <a:gd name="connsiteY323" fmla="*/ 1190626 h 1441451"/>
                <a:gd name="connsiteX324" fmla="*/ 863600 w 892174"/>
                <a:gd name="connsiteY324" fmla="*/ 1203326 h 1441451"/>
                <a:gd name="connsiteX325" fmla="*/ 860425 w 892174"/>
                <a:gd name="connsiteY325" fmla="*/ 1216026 h 1441451"/>
                <a:gd name="connsiteX326" fmla="*/ 860425 w 892174"/>
                <a:gd name="connsiteY326" fmla="*/ 1222376 h 1441451"/>
                <a:gd name="connsiteX327" fmla="*/ 860425 w 892174"/>
                <a:gd name="connsiteY327" fmla="*/ 1228726 h 1441451"/>
                <a:gd name="connsiteX328" fmla="*/ 860425 w 892174"/>
                <a:gd name="connsiteY328" fmla="*/ 1231901 h 1441451"/>
                <a:gd name="connsiteX329" fmla="*/ 857250 w 892174"/>
                <a:gd name="connsiteY329" fmla="*/ 1244601 h 1441451"/>
                <a:gd name="connsiteX330" fmla="*/ 857250 w 892174"/>
                <a:gd name="connsiteY330" fmla="*/ 1263651 h 1441451"/>
                <a:gd name="connsiteX331" fmla="*/ 854075 w 892174"/>
                <a:gd name="connsiteY331" fmla="*/ 1285876 h 1441451"/>
                <a:gd name="connsiteX332" fmla="*/ 847725 w 892174"/>
                <a:gd name="connsiteY332" fmla="*/ 1323976 h 1441451"/>
                <a:gd name="connsiteX333" fmla="*/ 844550 w 892174"/>
                <a:gd name="connsiteY333" fmla="*/ 1362076 h 1441451"/>
                <a:gd name="connsiteX334" fmla="*/ 841375 w 892174"/>
                <a:gd name="connsiteY334" fmla="*/ 1377951 h 1441451"/>
                <a:gd name="connsiteX335" fmla="*/ 838200 w 892174"/>
                <a:gd name="connsiteY335" fmla="*/ 1397001 h 1441451"/>
                <a:gd name="connsiteX336" fmla="*/ 838200 w 892174"/>
                <a:gd name="connsiteY336" fmla="*/ 1412876 h 1441451"/>
                <a:gd name="connsiteX337" fmla="*/ 835025 w 892174"/>
                <a:gd name="connsiteY337" fmla="*/ 1435101 h 1441451"/>
                <a:gd name="connsiteX338" fmla="*/ 835025 w 892174"/>
                <a:gd name="connsiteY338" fmla="*/ 1438276 h 1441451"/>
                <a:gd name="connsiteX339" fmla="*/ 835025 w 892174"/>
                <a:gd name="connsiteY339" fmla="*/ 1441451 h 1441451"/>
                <a:gd name="connsiteX340" fmla="*/ 822325 w 892174"/>
                <a:gd name="connsiteY340" fmla="*/ 1438276 h 1441451"/>
                <a:gd name="connsiteX341" fmla="*/ 803275 w 892174"/>
                <a:gd name="connsiteY341" fmla="*/ 1435101 h 1441451"/>
                <a:gd name="connsiteX342" fmla="*/ 781050 w 892174"/>
                <a:gd name="connsiteY342" fmla="*/ 1435101 h 1441451"/>
                <a:gd name="connsiteX343" fmla="*/ 768350 w 892174"/>
                <a:gd name="connsiteY343" fmla="*/ 1431926 h 1441451"/>
                <a:gd name="connsiteX344" fmla="*/ 730250 w 892174"/>
                <a:gd name="connsiteY344" fmla="*/ 1425576 h 1441451"/>
                <a:gd name="connsiteX345" fmla="*/ 692150 w 892174"/>
                <a:gd name="connsiteY345" fmla="*/ 1422401 h 1441451"/>
                <a:gd name="connsiteX346" fmla="*/ 685800 w 892174"/>
                <a:gd name="connsiteY346" fmla="*/ 1422401 h 1441451"/>
                <a:gd name="connsiteX347" fmla="*/ 676275 w 892174"/>
                <a:gd name="connsiteY347" fmla="*/ 1419226 h 1441451"/>
                <a:gd name="connsiteX348" fmla="*/ 673100 w 892174"/>
                <a:gd name="connsiteY348" fmla="*/ 1419226 h 1441451"/>
                <a:gd name="connsiteX349" fmla="*/ 669925 w 892174"/>
                <a:gd name="connsiteY349" fmla="*/ 1419226 h 1441451"/>
                <a:gd name="connsiteX350" fmla="*/ 650875 w 892174"/>
                <a:gd name="connsiteY350" fmla="*/ 1416051 h 1441451"/>
                <a:gd name="connsiteX351" fmla="*/ 631825 w 892174"/>
                <a:gd name="connsiteY351" fmla="*/ 1412876 h 1441451"/>
                <a:gd name="connsiteX352" fmla="*/ 587375 w 892174"/>
                <a:gd name="connsiteY352" fmla="*/ 1406526 h 1441451"/>
                <a:gd name="connsiteX353" fmla="*/ 565150 w 892174"/>
                <a:gd name="connsiteY353" fmla="*/ 1403351 h 1441451"/>
                <a:gd name="connsiteX354" fmla="*/ 558800 w 892174"/>
                <a:gd name="connsiteY354" fmla="*/ 1403351 h 1441451"/>
                <a:gd name="connsiteX355" fmla="*/ 552450 w 892174"/>
                <a:gd name="connsiteY355" fmla="*/ 1403351 h 1441451"/>
                <a:gd name="connsiteX356" fmla="*/ 530225 w 892174"/>
                <a:gd name="connsiteY356" fmla="*/ 1400176 h 1441451"/>
                <a:gd name="connsiteX357" fmla="*/ 508000 w 892174"/>
                <a:gd name="connsiteY357" fmla="*/ 1397001 h 1441451"/>
                <a:gd name="connsiteX358" fmla="*/ 444500 w 892174"/>
                <a:gd name="connsiteY358" fmla="*/ 1387476 h 1441451"/>
                <a:gd name="connsiteX359" fmla="*/ 438150 w 892174"/>
                <a:gd name="connsiteY359" fmla="*/ 1387476 h 1441451"/>
                <a:gd name="connsiteX360" fmla="*/ 434975 w 892174"/>
                <a:gd name="connsiteY360" fmla="*/ 1387476 h 1441451"/>
                <a:gd name="connsiteX361" fmla="*/ 434975 w 892174"/>
                <a:gd name="connsiteY361" fmla="*/ 1384301 h 1441451"/>
                <a:gd name="connsiteX362" fmla="*/ 425450 w 892174"/>
                <a:gd name="connsiteY362" fmla="*/ 1384301 h 1441451"/>
                <a:gd name="connsiteX363" fmla="*/ 415925 w 892174"/>
                <a:gd name="connsiteY363" fmla="*/ 1381126 h 1441451"/>
                <a:gd name="connsiteX364" fmla="*/ 400050 w 892174"/>
                <a:gd name="connsiteY364" fmla="*/ 1377951 h 1441451"/>
                <a:gd name="connsiteX365" fmla="*/ 381000 w 892174"/>
                <a:gd name="connsiteY365" fmla="*/ 1377951 h 1441451"/>
                <a:gd name="connsiteX366" fmla="*/ 368300 w 892174"/>
                <a:gd name="connsiteY366" fmla="*/ 1374776 h 1441451"/>
                <a:gd name="connsiteX367" fmla="*/ 355600 w 892174"/>
                <a:gd name="connsiteY367" fmla="*/ 1371601 h 1441451"/>
                <a:gd name="connsiteX368" fmla="*/ 352425 w 892174"/>
                <a:gd name="connsiteY368" fmla="*/ 1371601 h 1441451"/>
                <a:gd name="connsiteX369" fmla="*/ 349250 w 892174"/>
                <a:gd name="connsiteY369" fmla="*/ 1371601 h 1441451"/>
                <a:gd name="connsiteX370" fmla="*/ 346075 w 892174"/>
                <a:gd name="connsiteY370" fmla="*/ 1371601 h 1441451"/>
                <a:gd name="connsiteX371" fmla="*/ 336550 w 892174"/>
                <a:gd name="connsiteY371" fmla="*/ 1368426 h 1441451"/>
                <a:gd name="connsiteX372" fmla="*/ 320675 w 892174"/>
                <a:gd name="connsiteY372" fmla="*/ 1365251 h 1441451"/>
                <a:gd name="connsiteX373" fmla="*/ 314325 w 892174"/>
                <a:gd name="connsiteY373" fmla="*/ 1365251 h 1441451"/>
                <a:gd name="connsiteX374" fmla="*/ 311150 w 892174"/>
                <a:gd name="connsiteY374" fmla="*/ 1365251 h 1441451"/>
                <a:gd name="connsiteX375" fmla="*/ 292100 w 892174"/>
                <a:gd name="connsiteY375" fmla="*/ 1362076 h 1441451"/>
                <a:gd name="connsiteX376" fmla="*/ 282575 w 892174"/>
                <a:gd name="connsiteY376" fmla="*/ 1358901 h 1441451"/>
                <a:gd name="connsiteX377" fmla="*/ 276225 w 892174"/>
                <a:gd name="connsiteY377" fmla="*/ 1358901 h 1441451"/>
                <a:gd name="connsiteX378" fmla="*/ 273050 w 892174"/>
                <a:gd name="connsiteY378" fmla="*/ 1358901 h 1441451"/>
                <a:gd name="connsiteX379" fmla="*/ 266700 w 892174"/>
                <a:gd name="connsiteY379" fmla="*/ 1358901 h 1441451"/>
                <a:gd name="connsiteX380" fmla="*/ 263525 w 892174"/>
                <a:gd name="connsiteY380" fmla="*/ 1355726 h 1441451"/>
                <a:gd name="connsiteX381" fmla="*/ 260350 w 892174"/>
                <a:gd name="connsiteY381" fmla="*/ 1355726 h 1441451"/>
                <a:gd name="connsiteX382" fmla="*/ 238125 w 892174"/>
                <a:gd name="connsiteY382" fmla="*/ 1352551 h 1441451"/>
                <a:gd name="connsiteX383" fmla="*/ 231775 w 892174"/>
                <a:gd name="connsiteY383" fmla="*/ 1352551 h 1441451"/>
                <a:gd name="connsiteX384" fmla="*/ 187325 w 892174"/>
                <a:gd name="connsiteY384" fmla="*/ 1343026 h 1441451"/>
                <a:gd name="connsiteX385" fmla="*/ 158750 w 892174"/>
                <a:gd name="connsiteY385" fmla="*/ 1339851 h 1441451"/>
                <a:gd name="connsiteX386" fmla="*/ 155575 w 892174"/>
                <a:gd name="connsiteY386" fmla="*/ 1336676 h 1441451"/>
                <a:gd name="connsiteX387" fmla="*/ 152400 w 892174"/>
                <a:gd name="connsiteY387" fmla="*/ 1336676 h 1441451"/>
                <a:gd name="connsiteX388" fmla="*/ 142875 w 892174"/>
                <a:gd name="connsiteY388" fmla="*/ 1336676 h 1441451"/>
                <a:gd name="connsiteX389" fmla="*/ 114300 w 892174"/>
                <a:gd name="connsiteY389" fmla="*/ 1330326 h 1441451"/>
                <a:gd name="connsiteX390" fmla="*/ 92075 w 892174"/>
                <a:gd name="connsiteY390" fmla="*/ 1327151 h 1441451"/>
                <a:gd name="connsiteX391" fmla="*/ 88900 w 892174"/>
                <a:gd name="connsiteY391" fmla="*/ 1327151 h 1441451"/>
                <a:gd name="connsiteX392" fmla="*/ 79375 w 892174"/>
                <a:gd name="connsiteY392" fmla="*/ 1323976 h 1441451"/>
                <a:gd name="connsiteX393" fmla="*/ 73025 w 892174"/>
                <a:gd name="connsiteY393" fmla="*/ 1323976 h 1441451"/>
                <a:gd name="connsiteX394" fmla="*/ 34925 w 892174"/>
                <a:gd name="connsiteY394" fmla="*/ 1314451 h 1441451"/>
                <a:gd name="connsiteX395" fmla="*/ 12700 w 892174"/>
                <a:gd name="connsiteY395" fmla="*/ 1311276 h 1441451"/>
                <a:gd name="connsiteX396" fmla="*/ 0 w 892174"/>
                <a:gd name="connsiteY396" fmla="*/ 1308101 h 1441451"/>
                <a:gd name="connsiteX397" fmla="*/ 6350 w 892174"/>
                <a:gd name="connsiteY397" fmla="*/ 1276351 h 1441451"/>
                <a:gd name="connsiteX398" fmla="*/ 15875 w 892174"/>
                <a:gd name="connsiteY398" fmla="*/ 1222376 h 1441451"/>
                <a:gd name="connsiteX399" fmla="*/ 25400 w 892174"/>
                <a:gd name="connsiteY399" fmla="*/ 1181101 h 1441451"/>
                <a:gd name="connsiteX400" fmla="*/ 25400 w 892174"/>
                <a:gd name="connsiteY400" fmla="*/ 1174751 h 1441451"/>
                <a:gd name="connsiteX401" fmla="*/ 34925 w 892174"/>
                <a:gd name="connsiteY401" fmla="*/ 1120776 h 1441451"/>
                <a:gd name="connsiteX402" fmla="*/ 38100 w 892174"/>
                <a:gd name="connsiteY402" fmla="*/ 1111251 h 1441451"/>
                <a:gd name="connsiteX403" fmla="*/ 41275 w 892174"/>
                <a:gd name="connsiteY403" fmla="*/ 1098551 h 1441451"/>
                <a:gd name="connsiteX404" fmla="*/ 41275 w 892174"/>
                <a:gd name="connsiteY404" fmla="*/ 1092201 h 1441451"/>
                <a:gd name="connsiteX405" fmla="*/ 44450 w 892174"/>
                <a:gd name="connsiteY405" fmla="*/ 1076326 h 1441451"/>
                <a:gd name="connsiteX406" fmla="*/ 44450 w 892174"/>
                <a:gd name="connsiteY406" fmla="*/ 1073151 h 1441451"/>
                <a:gd name="connsiteX407" fmla="*/ 44450 w 892174"/>
                <a:gd name="connsiteY407" fmla="*/ 1069976 h 1441451"/>
                <a:gd name="connsiteX408" fmla="*/ 50800 w 892174"/>
                <a:gd name="connsiteY408" fmla="*/ 1047751 h 1441451"/>
                <a:gd name="connsiteX409" fmla="*/ 53975 w 892174"/>
                <a:gd name="connsiteY409" fmla="*/ 1028701 h 1441451"/>
                <a:gd name="connsiteX410" fmla="*/ 53975 w 892174"/>
                <a:gd name="connsiteY410" fmla="*/ 1022351 h 1441451"/>
                <a:gd name="connsiteX411" fmla="*/ 57150 w 892174"/>
                <a:gd name="connsiteY411" fmla="*/ 1012826 h 1441451"/>
                <a:gd name="connsiteX412" fmla="*/ 60325 w 892174"/>
                <a:gd name="connsiteY412" fmla="*/ 996951 h 1441451"/>
                <a:gd name="connsiteX413" fmla="*/ 60325 w 892174"/>
                <a:gd name="connsiteY413" fmla="*/ 993776 h 1441451"/>
                <a:gd name="connsiteX414" fmla="*/ 60325 w 892174"/>
                <a:gd name="connsiteY414" fmla="*/ 990601 h 1441451"/>
                <a:gd name="connsiteX415" fmla="*/ 60325 w 892174"/>
                <a:gd name="connsiteY415" fmla="*/ 987426 h 1441451"/>
                <a:gd name="connsiteX416" fmla="*/ 63500 w 892174"/>
                <a:gd name="connsiteY416" fmla="*/ 971551 h 1441451"/>
                <a:gd name="connsiteX417" fmla="*/ 63500 w 892174"/>
                <a:gd name="connsiteY417" fmla="*/ 965201 h 1441451"/>
                <a:gd name="connsiteX418" fmla="*/ 66675 w 892174"/>
                <a:gd name="connsiteY418" fmla="*/ 958851 h 1441451"/>
                <a:gd name="connsiteX419" fmla="*/ 73025 w 892174"/>
                <a:gd name="connsiteY419" fmla="*/ 955676 h 1441451"/>
                <a:gd name="connsiteX420" fmla="*/ 73026 w 892174"/>
                <a:gd name="connsiteY420" fmla="*/ 955676 h 1441451"/>
                <a:gd name="connsiteX421" fmla="*/ 73449 w 892174"/>
                <a:gd name="connsiteY421" fmla="*/ 954830 h 1441451"/>
                <a:gd name="connsiteX422" fmla="*/ 73449 w 892174"/>
                <a:gd name="connsiteY422" fmla="*/ 953656 h 1441451"/>
                <a:gd name="connsiteX423" fmla="*/ 74036 w 892174"/>
                <a:gd name="connsiteY423" fmla="*/ 953656 h 1441451"/>
                <a:gd name="connsiteX424" fmla="*/ 76201 w 892174"/>
                <a:gd name="connsiteY424" fmla="*/ 949326 h 1441451"/>
                <a:gd name="connsiteX425" fmla="*/ 82551 w 892174"/>
                <a:gd name="connsiteY425" fmla="*/ 936626 h 1441451"/>
                <a:gd name="connsiteX426" fmla="*/ 85726 w 892174"/>
                <a:gd name="connsiteY426" fmla="*/ 930276 h 1441451"/>
                <a:gd name="connsiteX427" fmla="*/ 85726 w 892174"/>
                <a:gd name="connsiteY427" fmla="*/ 927101 h 1441451"/>
                <a:gd name="connsiteX428" fmla="*/ 85726 w 892174"/>
                <a:gd name="connsiteY428" fmla="*/ 917576 h 1441451"/>
                <a:gd name="connsiteX429" fmla="*/ 95251 w 892174"/>
                <a:gd name="connsiteY429" fmla="*/ 908051 h 1441451"/>
                <a:gd name="connsiteX430" fmla="*/ 95250 w 892174"/>
                <a:gd name="connsiteY430" fmla="*/ 908051 h 1441451"/>
                <a:gd name="connsiteX431" fmla="*/ 95250 w 892174"/>
                <a:gd name="connsiteY431" fmla="*/ 904876 h 1441451"/>
                <a:gd name="connsiteX432" fmla="*/ 95250 w 892174"/>
                <a:gd name="connsiteY432" fmla="*/ 901701 h 1441451"/>
                <a:gd name="connsiteX433" fmla="*/ 85725 w 892174"/>
                <a:gd name="connsiteY433" fmla="*/ 889001 h 1441451"/>
                <a:gd name="connsiteX434" fmla="*/ 85725 w 892174"/>
                <a:gd name="connsiteY434" fmla="*/ 885826 h 1441451"/>
                <a:gd name="connsiteX435" fmla="*/ 66675 w 892174"/>
                <a:gd name="connsiteY435" fmla="*/ 879476 h 1441451"/>
                <a:gd name="connsiteX436" fmla="*/ 66675 w 892174"/>
                <a:gd name="connsiteY436" fmla="*/ 882651 h 1441451"/>
                <a:gd name="connsiteX437" fmla="*/ 63500 w 892174"/>
                <a:gd name="connsiteY437" fmla="*/ 882651 h 1441451"/>
                <a:gd name="connsiteX438" fmla="*/ 63500 w 892174"/>
                <a:gd name="connsiteY438" fmla="*/ 879476 h 1441451"/>
                <a:gd name="connsiteX439" fmla="*/ 60325 w 892174"/>
                <a:gd name="connsiteY439" fmla="*/ 879476 h 1441451"/>
                <a:gd name="connsiteX440" fmla="*/ 57150 w 892174"/>
                <a:gd name="connsiteY440" fmla="*/ 876301 h 1441451"/>
                <a:gd name="connsiteX441" fmla="*/ 57150 w 892174"/>
                <a:gd name="connsiteY441" fmla="*/ 873126 h 1441451"/>
                <a:gd name="connsiteX442" fmla="*/ 53975 w 892174"/>
                <a:gd name="connsiteY442" fmla="*/ 873126 h 1441451"/>
                <a:gd name="connsiteX443" fmla="*/ 53975 w 892174"/>
                <a:gd name="connsiteY443" fmla="*/ 869951 h 1441451"/>
                <a:gd name="connsiteX444" fmla="*/ 57150 w 892174"/>
                <a:gd name="connsiteY444" fmla="*/ 869951 h 1441451"/>
                <a:gd name="connsiteX445" fmla="*/ 60325 w 892174"/>
                <a:gd name="connsiteY445" fmla="*/ 869951 h 1441451"/>
                <a:gd name="connsiteX446" fmla="*/ 60325 w 892174"/>
                <a:gd name="connsiteY446" fmla="*/ 866776 h 1441451"/>
                <a:gd name="connsiteX447" fmla="*/ 60325 w 892174"/>
                <a:gd name="connsiteY447" fmla="*/ 863601 h 1441451"/>
                <a:gd name="connsiteX448" fmla="*/ 60325 w 892174"/>
                <a:gd name="connsiteY448" fmla="*/ 850901 h 1441451"/>
                <a:gd name="connsiteX449" fmla="*/ 63500 w 892174"/>
                <a:gd name="connsiteY449" fmla="*/ 838201 h 1441451"/>
                <a:gd name="connsiteX450" fmla="*/ 63500 w 892174"/>
                <a:gd name="connsiteY450" fmla="*/ 835026 h 1441451"/>
                <a:gd name="connsiteX451" fmla="*/ 66675 w 892174"/>
                <a:gd name="connsiteY451" fmla="*/ 831851 h 1441451"/>
                <a:gd name="connsiteX452" fmla="*/ 69850 w 892174"/>
                <a:gd name="connsiteY452" fmla="*/ 828676 h 1441451"/>
                <a:gd name="connsiteX453" fmla="*/ 73025 w 892174"/>
                <a:gd name="connsiteY453" fmla="*/ 828676 h 1441451"/>
                <a:gd name="connsiteX454" fmla="*/ 76200 w 892174"/>
                <a:gd name="connsiteY454" fmla="*/ 828676 h 1441451"/>
                <a:gd name="connsiteX455" fmla="*/ 79375 w 892174"/>
                <a:gd name="connsiteY455" fmla="*/ 819151 h 1441451"/>
                <a:gd name="connsiteX456" fmla="*/ 79375 w 892174"/>
                <a:gd name="connsiteY456" fmla="*/ 815976 h 1441451"/>
                <a:gd name="connsiteX457" fmla="*/ 85725 w 892174"/>
                <a:gd name="connsiteY457" fmla="*/ 806451 h 1441451"/>
                <a:gd name="connsiteX458" fmla="*/ 92075 w 892174"/>
                <a:gd name="connsiteY458" fmla="*/ 796926 h 1441451"/>
                <a:gd name="connsiteX459" fmla="*/ 114300 w 892174"/>
                <a:gd name="connsiteY459" fmla="*/ 784226 h 1441451"/>
                <a:gd name="connsiteX460" fmla="*/ 117475 w 892174"/>
                <a:gd name="connsiteY460" fmla="*/ 777876 h 1441451"/>
                <a:gd name="connsiteX461" fmla="*/ 123825 w 892174"/>
                <a:gd name="connsiteY461" fmla="*/ 771526 h 1441451"/>
                <a:gd name="connsiteX462" fmla="*/ 127000 w 892174"/>
                <a:gd name="connsiteY462" fmla="*/ 768351 h 1441451"/>
                <a:gd name="connsiteX463" fmla="*/ 130175 w 892174"/>
                <a:gd name="connsiteY463" fmla="*/ 762001 h 1441451"/>
                <a:gd name="connsiteX464" fmla="*/ 130175 w 892174"/>
                <a:gd name="connsiteY464" fmla="*/ 755651 h 1441451"/>
                <a:gd name="connsiteX465" fmla="*/ 133350 w 892174"/>
                <a:gd name="connsiteY465" fmla="*/ 742951 h 1441451"/>
                <a:gd name="connsiteX466" fmla="*/ 136525 w 892174"/>
                <a:gd name="connsiteY466" fmla="*/ 739776 h 1441451"/>
                <a:gd name="connsiteX467" fmla="*/ 139700 w 892174"/>
                <a:gd name="connsiteY467" fmla="*/ 739776 h 1441451"/>
                <a:gd name="connsiteX468" fmla="*/ 142875 w 892174"/>
                <a:gd name="connsiteY468" fmla="*/ 736601 h 1441451"/>
                <a:gd name="connsiteX469" fmla="*/ 142875 w 892174"/>
                <a:gd name="connsiteY469" fmla="*/ 733426 h 1441451"/>
                <a:gd name="connsiteX470" fmla="*/ 142875 w 892174"/>
                <a:gd name="connsiteY470" fmla="*/ 730251 h 1441451"/>
                <a:gd name="connsiteX471" fmla="*/ 146050 w 892174"/>
                <a:gd name="connsiteY471" fmla="*/ 730251 h 1441451"/>
                <a:gd name="connsiteX472" fmla="*/ 152400 w 892174"/>
                <a:gd name="connsiteY472" fmla="*/ 727076 h 1441451"/>
                <a:gd name="connsiteX473" fmla="*/ 152400 w 892174"/>
                <a:gd name="connsiteY473" fmla="*/ 723901 h 1441451"/>
                <a:gd name="connsiteX474" fmla="*/ 155575 w 892174"/>
                <a:gd name="connsiteY474" fmla="*/ 717551 h 1441451"/>
                <a:gd name="connsiteX475" fmla="*/ 155575 w 892174"/>
                <a:gd name="connsiteY475" fmla="*/ 711201 h 1441451"/>
                <a:gd name="connsiteX476" fmla="*/ 158750 w 892174"/>
                <a:gd name="connsiteY476" fmla="*/ 708026 h 1441451"/>
                <a:gd name="connsiteX477" fmla="*/ 158750 w 892174"/>
                <a:gd name="connsiteY477" fmla="*/ 704851 h 1441451"/>
                <a:gd name="connsiteX478" fmla="*/ 161925 w 892174"/>
                <a:gd name="connsiteY478" fmla="*/ 701676 h 1441451"/>
                <a:gd name="connsiteX479" fmla="*/ 165101 w 892174"/>
                <a:gd name="connsiteY479" fmla="*/ 703264 h 1441451"/>
                <a:gd name="connsiteX480" fmla="*/ 165101 w 892174"/>
                <a:gd name="connsiteY480" fmla="*/ 703007 h 1441451"/>
                <a:gd name="connsiteX481" fmla="*/ 165918 w 892174"/>
                <a:gd name="connsiteY481" fmla="*/ 703007 h 1441451"/>
                <a:gd name="connsiteX482" fmla="*/ 161925 w 892174"/>
                <a:gd name="connsiteY482" fmla="*/ 701676 h 1441451"/>
                <a:gd name="connsiteX483" fmla="*/ 165100 w 892174"/>
                <a:gd name="connsiteY483" fmla="*/ 701676 h 1441451"/>
                <a:gd name="connsiteX484" fmla="*/ 165100 w 892174"/>
                <a:gd name="connsiteY484" fmla="*/ 698501 h 1441451"/>
                <a:gd name="connsiteX485" fmla="*/ 165100 w 892174"/>
                <a:gd name="connsiteY485" fmla="*/ 692151 h 1441451"/>
                <a:gd name="connsiteX486" fmla="*/ 180975 w 892174"/>
                <a:gd name="connsiteY486" fmla="*/ 673101 h 1441451"/>
                <a:gd name="connsiteX487" fmla="*/ 193675 w 892174"/>
                <a:gd name="connsiteY487" fmla="*/ 654051 h 1441451"/>
                <a:gd name="connsiteX488" fmla="*/ 200025 w 892174"/>
                <a:gd name="connsiteY488" fmla="*/ 650876 h 1441451"/>
                <a:gd name="connsiteX489" fmla="*/ 200025 w 892174"/>
                <a:gd name="connsiteY489" fmla="*/ 647701 h 1441451"/>
                <a:gd name="connsiteX490" fmla="*/ 203200 w 892174"/>
                <a:gd name="connsiteY490" fmla="*/ 647701 h 1441451"/>
                <a:gd name="connsiteX491" fmla="*/ 203200 w 892174"/>
                <a:gd name="connsiteY491" fmla="*/ 644526 h 1441451"/>
                <a:gd name="connsiteX492" fmla="*/ 203200 w 892174"/>
                <a:gd name="connsiteY492" fmla="*/ 641351 h 1441451"/>
                <a:gd name="connsiteX493" fmla="*/ 203200 w 892174"/>
                <a:gd name="connsiteY493" fmla="*/ 635001 h 1441451"/>
                <a:gd name="connsiteX494" fmla="*/ 200025 w 892174"/>
                <a:gd name="connsiteY494" fmla="*/ 631826 h 1441451"/>
                <a:gd name="connsiteX495" fmla="*/ 200025 w 892174"/>
                <a:gd name="connsiteY495" fmla="*/ 615951 h 1441451"/>
                <a:gd name="connsiteX496" fmla="*/ 196850 w 892174"/>
                <a:gd name="connsiteY496" fmla="*/ 615951 h 1441451"/>
                <a:gd name="connsiteX497" fmla="*/ 193675 w 892174"/>
                <a:gd name="connsiteY497" fmla="*/ 609601 h 1441451"/>
                <a:gd name="connsiteX498" fmla="*/ 177800 w 892174"/>
                <a:gd name="connsiteY498" fmla="*/ 596901 h 1441451"/>
                <a:gd name="connsiteX499" fmla="*/ 174625 w 892174"/>
                <a:gd name="connsiteY499" fmla="*/ 596901 h 1441451"/>
                <a:gd name="connsiteX500" fmla="*/ 171450 w 892174"/>
                <a:gd name="connsiteY500" fmla="*/ 596901 h 1441451"/>
                <a:gd name="connsiteX501" fmla="*/ 168275 w 892174"/>
                <a:gd name="connsiteY501" fmla="*/ 596901 h 1441451"/>
                <a:gd name="connsiteX502" fmla="*/ 168275 w 892174"/>
                <a:gd name="connsiteY502" fmla="*/ 590551 h 1441451"/>
                <a:gd name="connsiteX503" fmla="*/ 171450 w 892174"/>
                <a:gd name="connsiteY503" fmla="*/ 590551 h 1441451"/>
                <a:gd name="connsiteX504" fmla="*/ 171450 w 892174"/>
                <a:gd name="connsiteY504" fmla="*/ 590550 h 1441451"/>
                <a:gd name="connsiteX505" fmla="*/ 168275 w 892174"/>
                <a:gd name="connsiteY505" fmla="*/ 590550 h 1441451"/>
                <a:gd name="connsiteX506" fmla="*/ 165100 w 892174"/>
                <a:gd name="connsiteY506" fmla="*/ 587375 h 1441451"/>
                <a:gd name="connsiteX507" fmla="*/ 165100 w 892174"/>
                <a:gd name="connsiteY507" fmla="*/ 584200 h 1441451"/>
                <a:gd name="connsiteX508" fmla="*/ 161925 w 892174"/>
                <a:gd name="connsiteY508" fmla="*/ 581025 h 1441451"/>
                <a:gd name="connsiteX509" fmla="*/ 161925 w 892174"/>
                <a:gd name="connsiteY509" fmla="*/ 577850 h 1441451"/>
                <a:gd name="connsiteX510" fmla="*/ 158750 w 892174"/>
                <a:gd name="connsiteY510" fmla="*/ 571500 h 1441451"/>
                <a:gd name="connsiteX511" fmla="*/ 158750 w 892174"/>
                <a:gd name="connsiteY511" fmla="*/ 561975 h 1441451"/>
                <a:gd name="connsiteX512" fmla="*/ 155575 w 892174"/>
                <a:gd name="connsiteY512" fmla="*/ 561975 h 1441451"/>
                <a:gd name="connsiteX513" fmla="*/ 155575 w 892174"/>
                <a:gd name="connsiteY513" fmla="*/ 558800 h 1441451"/>
                <a:gd name="connsiteX514" fmla="*/ 155575 w 892174"/>
                <a:gd name="connsiteY514" fmla="*/ 549275 h 1441451"/>
                <a:gd name="connsiteX515" fmla="*/ 155575 w 892174"/>
                <a:gd name="connsiteY515" fmla="*/ 546100 h 1441451"/>
                <a:gd name="connsiteX516" fmla="*/ 152400 w 892174"/>
                <a:gd name="connsiteY516" fmla="*/ 546100 h 1441451"/>
                <a:gd name="connsiteX517" fmla="*/ 155575 w 892174"/>
                <a:gd name="connsiteY517" fmla="*/ 539750 h 1441451"/>
                <a:gd name="connsiteX518" fmla="*/ 161925 w 892174"/>
                <a:gd name="connsiteY518" fmla="*/ 530225 h 1441451"/>
                <a:gd name="connsiteX519" fmla="*/ 161925 w 892174"/>
                <a:gd name="connsiteY519" fmla="*/ 520700 h 1441451"/>
                <a:gd name="connsiteX520" fmla="*/ 158750 w 892174"/>
                <a:gd name="connsiteY520" fmla="*/ 514350 h 1441451"/>
                <a:gd name="connsiteX521" fmla="*/ 158750 w 892174"/>
                <a:gd name="connsiteY521" fmla="*/ 511175 h 1441451"/>
                <a:gd name="connsiteX522" fmla="*/ 158750 w 892174"/>
                <a:gd name="connsiteY522" fmla="*/ 508000 h 1441451"/>
                <a:gd name="connsiteX523" fmla="*/ 155575 w 892174"/>
                <a:gd name="connsiteY523" fmla="*/ 498475 h 1441451"/>
                <a:gd name="connsiteX524" fmla="*/ 152400 w 892174"/>
                <a:gd name="connsiteY524" fmla="*/ 492125 h 1441451"/>
                <a:gd name="connsiteX525" fmla="*/ 152400 w 892174"/>
                <a:gd name="connsiteY525" fmla="*/ 485775 h 1441451"/>
                <a:gd name="connsiteX526" fmla="*/ 152400 w 892174"/>
                <a:gd name="connsiteY526" fmla="*/ 482600 h 1441451"/>
                <a:gd name="connsiteX527" fmla="*/ 155575 w 892174"/>
                <a:gd name="connsiteY527" fmla="*/ 479425 h 1441451"/>
                <a:gd name="connsiteX528" fmla="*/ 155575 w 892174"/>
                <a:gd name="connsiteY528" fmla="*/ 476250 h 1441451"/>
                <a:gd name="connsiteX529" fmla="*/ 158750 w 892174"/>
                <a:gd name="connsiteY529" fmla="*/ 463550 h 1441451"/>
                <a:gd name="connsiteX530" fmla="*/ 158750 w 892174"/>
                <a:gd name="connsiteY530" fmla="*/ 457200 h 1441451"/>
                <a:gd name="connsiteX531" fmla="*/ 158750 w 892174"/>
                <a:gd name="connsiteY531" fmla="*/ 454025 h 1441451"/>
                <a:gd name="connsiteX532" fmla="*/ 161925 w 892174"/>
                <a:gd name="connsiteY532" fmla="*/ 441325 h 1441451"/>
                <a:gd name="connsiteX533" fmla="*/ 168275 w 892174"/>
                <a:gd name="connsiteY533" fmla="*/ 403225 h 1441451"/>
                <a:gd name="connsiteX534" fmla="*/ 171450 w 892174"/>
                <a:gd name="connsiteY534" fmla="*/ 393700 h 1441451"/>
                <a:gd name="connsiteX535" fmla="*/ 171450 w 892174"/>
                <a:gd name="connsiteY535" fmla="*/ 390525 h 1441451"/>
                <a:gd name="connsiteX536" fmla="*/ 174625 w 892174"/>
                <a:gd name="connsiteY536" fmla="*/ 381000 h 1441451"/>
                <a:gd name="connsiteX537" fmla="*/ 177800 w 892174"/>
                <a:gd name="connsiteY537" fmla="*/ 352425 h 1441451"/>
                <a:gd name="connsiteX538" fmla="*/ 180975 w 892174"/>
                <a:gd name="connsiteY538" fmla="*/ 346075 h 1441451"/>
                <a:gd name="connsiteX539" fmla="*/ 180975 w 892174"/>
                <a:gd name="connsiteY539" fmla="*/ 339725 h 1441451"/>
                <a:gd name="connsiteX540" fmla="*/ 184150 w 892174"/>
                <a:gd name="connsiteY540" fmla="*/ 320675 h 1441451"/>
                <a:gd name="connsiteX541" fmla="*/ 187325 w 892174"/>
                <a:gd name="connsiteY541" fmla="*/ 311150 h 1441451"/>
                <a:gd name="connsiteX542" fmla="*/ 187325 w 892174"/>
                <a:gd name="connsiteY542" fmla="*/ 304800 h 1441451"/>
                <a:gd name="connsiteX543" fmla="*/ 187325 w 892174"/>
                <a:gd name="connsiteY543" fmla="*/ 301625 h 1441451"/>
                <a:gd name="connsiteX544" fmla="*/ 190500 w 892174"/>
                <a:gd name="connsiteY544" fmla="*/ 301625 h 1441451"/>
                <a:gd name="connsiteX545" fmla="*/ 193675 w 892174"/>
                <a:gd name="connsiteY545" fmla="*/ 279400 h 1441451"/>
                <a:gd name="connsiteX546" fmla="*/ 193675 w 892174"/>
                <a:gd name="connsiteY546" fmla="*/ 276225 h 1441451"/>
                <a:gd name="connsiteX547" fmla="*/ 196850 w 892174"/>
                <a:gd name="connsiteY547" fmla="*/ 263525 h 1441451"/>
                <a:gd name="connsiteX548" fmla="*/ 200025 w 892174"/>
                <a:gd name="connsiteY548" fmla="*/ 238125 h 1441451"/>
                <a:gd name="connsiteX549" fmla="*/ 203200 w 892174"/>
                <a:gd name="connsiteY549" fmla="*/ 225425 h 1441451"/>
                <a:gd name="connsiteX550" fmla="*/ 206375 w 892174"/>
                <a:gd name="connsiteY550" fmla="*/ 209550 h 1441451"/>
                <a:gd name="connsiteX551" fmla="*/ 206375 w 892174"/>
                <a:gd name="connsiteY551" fmla="*/ 203200 h 1441451"/>
                <a:gd name="connsiteX552" fmla="*/ 209550 w 892174"/>
                <a:gd name="connsiteY552" fmla="*/ 190500 h 1441451"/>
                <a:gd name="connsiteX553" fmla="*/ 209550 w 892174"/>
                <a:gd name="connsiteY553" fmla="*/ 187325 h 1441451"/>
                <a:gd name="connsiteX554" fmla="*/ 212725 w 892174"/>
                <a:gd name="connsiteY554" fmla="*/ 174625 h 1441451"/>
                <a:gd name="connsiteX555" fmla="*/ 212725 w 892174"/>
                <a:gd name="connsiteY555" fmla="*/ 171450 h 1441451"/>
                <a:gd name="connsiteX556" fmla="*/ 215900 w 892174"/>
                <a:gd name="connsiteY556" fmla="*/ 161925 h 1441451"/>
                <a:gd name="connsiteX557" fmla="*/ 215900 w 892174"/>
                <a:gd name="connsiteY557" fmla="*/ 158750 h 1441451"/>
                <a:gd name="connsiteX558" fmla="*/ 219075 w 892174"/>
                <a:gd name="connsiteY558" fmla="*/ 149225 h 1441451"/>
                <a:gd name="connsiteX559" fmla="*/ 225425 w 892174"/>
                <a:gd name="connsiteY559" fmla="*/ 104775 h 1441451"/>
                <a:gd name="connsiteX560" fmla="*/ 228600 w 892174"/>
                <a:gd name="connsiteY560" fmla="*/ 101600 h 1441451"/>
                <a:gd name="connsiteX561" fmla="*/ 228600 w 892174"/>
                <a:gd name="connsiteY561" fmla="*/ 92075 h 1441451"/>
                <a:gd name="connsiteX562" fmla="*/ 231775 w 892174"/>
                <a:gd name="connsiteY562" fmla="*/ 76200 h 1441451"/>
                <a:gd name="connsiteX563" fmla="*/ 238125 w 892174"/>
                <a:gd name="connsiteY563" fmla="*/ 44450 h 1441451"/>
                <a:gd name="connsiteX564" fmla="*/ 241300 w 892174"/>
                <a:gd name="connsiteY564" fmla="*/ 31750 h 1441451"/>
                <a:gd name="connsiteX565" fmla="*/ 241300 w 892174"/>
                <a:gd name="connsiteY565" fmla="*/ 25400 h 1441451"/>
                <a:gd name="connsiteX566" fmla="*/ 241300 w 892174"/>
                <a:gd name="connsiteY566" fmla="*/ 22225 h 1441451"/>
                <a:gd name="connsiteX567" fmla="*/ 244475 w 892174"/>
                <a:gd name="connsiteY567" fmla="*/ 12700 h 1441451"/>
                <a:gd name="connsiteX568" fmla="*/ 247650 w 892174"/>
                <a:gd name="connsiteY568" fmla="*/ 3175 h 1441451"/>
                <a:gd name="connsiteX569" fmla="*/ 247650 w 892174"/>
                <a:gd name="connsiteY569" fmla="*/ 0 h 1441451"/>
                <a:gd name="connsiteX0" fmla="*/ 177800 w 892174"/>
                <a:gd name="connsiteY0" fmla="*/ 587376 h 1441451"/>
                <a:gd name="connsiteX1" fmla="*/ 174625 w 892174"/>
                <a:gd name="connsiteY1" fmla="*/ 587375 h 1441451"/>
                <a:gd name="connsiteX2" fmla="*/ 171450 w 892174"/>
                <a:gd name="connsiteY2" fmla="*/ 587375 h 1441451"/>
                <a:gd name="connsiteX3" fmla="*/ 171450 w 892174"/>
                <a:gd name="connsiteY3" fmla="*/ 587376 h 1441451"/>
                <a:gd name="connsiteX4" fmla="*/ 174625 w 892174"/>
                <a:gd name="connsiteY4" fmla="*/ 587376 h 1441451"/>
                <a:gd name="connsiteX5" fmla="*/ 177800 w 892174"/>
                <a:gd name="connsiteY5" fmla="*/ 587376 h 1441451"/>
                <a:gd name="connsiteX6" fmla="*/ 247650 w 892174"/>
                <a:gd name="connsiteY6" fmla="*/ 0 h 1441451"/>
                <a:gd name="connsiteX7" fmla="*/ 368300 w 892174"/>
                <a:gd name="connsiteY7" fmla="*/ 22225 h 1441451"/>
                <a:gd name="connsiteX8" fmla="*/ 368300 w 892174"/>
                <a:gd name="connsiteY8" fmla="*/ 28575 h 1441451"/>
                <a:gd name="connsiteX9" fmla="*/ 368300 w 892174"/>
                <a:gd name="connsiteY9" fmla="*/ 31750 h 1441451"/>
                <a:gd name="connsiteX10" fmla="*/ 361950 w 892174"/>
                <a:gd name="connsiteY10" fmla="*/ 60325 h 1441451"/>
                <a:gd name="connsiteX11" fmla="*/ 358775 w 892174"/>
                <a:gd name="connsiteY11" fmla="*/ 76200 h 1441451"/>
                <a:gd name="connsiteX12" fmla="*/ 355600 w 892174"/>
                <a:gd name="connsiteY12" fmla="*/ 101600 h 1441451"/>
                <a:gd name="connsiteX13" fmla="*/ 352425 w 892174"/>
                <a:gd name="connsiteY13" fmla="*/ 114300 h 1441451"/>
                <a:gd name="connsiteX14" fmla="*/ 352425 w 892174"/>
                <a:gd name="connsiteY14" fmla="*/ 123825 h 1441451"/>
                <a:gd name="connsiteX15" fmla="*/ 342900 w 892174"/>
                <a:gd name="connsiteY15" fmla="*/ 165100 h 1441451"/>
                <a:gd name="connsiteX16" fmla="*/ 342900 w 892174"/>
                <a:gd name="connsiteY16" fmla="*/ 171450 h 1441451"/>
                <a:gd name="connsiteX17" fmla="*/ 342900 w 892174"/>
                <a:gd name="connsiteY17" fmla="*/ 174625 h 1441451"/>
                <a:gd name="connsiteX18" fmla="*/ 342900 w 892174"/>
                <a:gd name="connsiteY18" fmla="*/ 184150 h 1441451"/>
                <a:gd name="connsiteX19" fmla="*/ 339725 w 892174"/>
                <a:gd name="connsiteY19" fmla="*/ 184150 h 1441451"/>
                <a:gd name="connsiteX20" fmla="*/ 339725 w 892174"/>
                <a:gd name="connsiteY20" fmla="*/ 187325 h 1441451"/>
                <a:gd name="connsiteX21" fmla="*/ 339725 w 892174"/>
                <a:gd name="connsiteY21" fmla="*/ 190500 h 1441451"/>
                <a:gd name="connsiteX22" fmla="*/ 336550 w 892174"/>
                <a:gd name="connsiteY22" fmla="*/ 206375 h 1441451"/>
                <a:gd name="connsiteX23" fmla="*/ 336550 w 892174"/>
                <a:gd name="connsiteY23" fmla="*/ 209550 h 1441451"/>
                <a:gd name="connsiteX24" fmla="*/ 339725 w 892174"/>
                <a:gd name="connsiteY24" fmla="*/ 212725 h 1441451"/>
                <a:gd name="connsiteX25" fmla="*/ 339725 w 892174"/>
                <a:gd name="connsiteY25" fmla="*/ 215900 h 1441451"/>
                <a:gd name="connsiteX26" fmla="*/ 349250 w 892174"/>
                <a:gd name="connsiteY26" fmla="*/ 234950 h 1441451"/>
                <a:gd name="connsiteX27" fmla="*/ 355600 w 892174"/>
                <a:gd name="connsiteY27" fmla="*/ 257175 h 1441451"/>
                <a:gd name="connsiteX28" fmla="*/ 358775 w 892174"/>
                <a:gd name="connsiteY28" fmla="*/ 257175 h 1441451"/>
                <a:gd name="connsiteX29" fmla="*/ 361950 w 892174"/>
                <a:gd name="connsiteY29" fmla="*/ 257175 h 1441451"/>
                <a:gd name="connsiteX30" fmla="*/ 361950 w 892174"/>
                <a:gd name="connsiteY30" fmla="*/ 260350 h 1441451"/>
                <a:gd name="connsiteX31" fmla="*/ 368300 w 892174"/>
                <a:gd name="connsiteY31" fmla="*/ 269875 h 1441451"/>
                <a:gd name="connsiteX32" fmla="*/ 371475 w 892174"/>
                <a:gd name="connsiteY32" fmla="*/ 285750 h 1441451"/>
                <a:gd name="connsiteX33" fmla="*/ 368300 w 892174"/>
                <a:gd name="connsiteY33" fmla="*/ 288925 h 1441451"/>
                <a:gd name="connsiteX34" fmla="*/ 365125 w 892174"/>
                <a:gd name="connsiteY34" fmla="*/ 292100 h 1441451"/>
                <a:gd name="connsiteX35" fmla="*/ 361950 w 892174"/>
                <a:gd name="connsiteY35" fmla="*/ 301625 h 1441451"/>
                <a:gd name="connsiteX36" fmla="*/ 365125 w 892174"/>
                <a:gd name="connsiteY36" fmla="*/ 311150 h 1441451"/>
                <a:gd name="connsiteX37" fmla="*/ 368300 w 892174"/>
                <a:gd name="connsiteY37" fmla="*/ 311150 h 1441451"/>
                <a:gd name="connsiteX38" fmla="*/ 374650 w 892174"/>
                <a:gd name="connsiteY38" fmla="*/ 314325 h 1441451"/>
                <a:gd name="connsiteX39" fmla="*/ 371475 w 892174"/>
                <a:gd name="connsiteY39" fmla="*/ 317500 h 1441451"/>
                <a:gd name="connsiteX40" fmla="*/ 365125 w 892174"/>
                <a:gd name="connsiteY40" fmla="*/ 317500 h 1441451"/>
                <a:gd name="connsiteX41" fmla="*/ 361950 w 892174"/>
                <a:gd name="connsiteY41" fmla="*/ 317500 h 1441451"/>
                <a:gd name="connsiteX42" fmla="*/ 355600 w 892174"/>
                <a:gd name="connsiteY42" fmla="*/ 317500 h 1441451"/>
                <a:gd name="connsiteX43" fmla="*/ 355600 w 892174"/>
                <a:gd name="connsiteY43" fmla="*/ 320675 h 1441451"/>
                <a:gd name="connsiteX44" fmla="*/ 358775 w 892174"/>
                <a:gd name="connsiteY44" fmla="*/ 320675 h 1441451"/>
                <a:gd name="connsiteX45" fmla="*/ 365125 w 892174"/>
                <a:gd name="connsiteY45" fmla="*/ 323850 h 1441451"/>
                <a:gd name="connsiteX46" fmla="*/ 374650 w 892174"/>
                <a:gd name="connsiteY46" fmla="*/ 333375 h 1441451"/>
                <a:gd name="connsiteX47" fmla="*/ 377825 w 892174"/>
                <a:gd name="connsiteY47" fmla="*/ 336550 h 1441451"/>
                <a:gd name="connsiteX48" fmla="*/ 377825 w 892174"/>
                <a:gd name="connsiteY48" fmla="*/ 342900 h 1441451"/>
                <a:gd name="connsiteX49" fmla="*/ 381000 w 892174"/>
                <a:gd name="connsiteY49" fmla="*/ 342900 h 1441451"/>
                <a:gd name="connsiteX50" fmla="*/ 381000 w 892174"/>
                <a:gd name="connsiteY50" fmla="*/ 346075 h 1441451"/>
                <a:gd name="connsiteX51" fmla="*/ 381000 w 892174"/>
                <a:gd name="connsiteY51" fmla="*/ 349250 h 1441451"/>
                <a:gd name="connsiteX52" fmla="*/ 384175 w 892174"/>
                <a:gd name="connsiteY52" fmla="*/ 352425 h 1441451"/>
                <a:gd name="connsiteX53" fmla="*/ 396875 w 892174"/>
                <a:gd name="connsiteY53" fmla="*/ 358775 h 1441451"/>
                <a:gd name="connsiteX54" fmla="*/ 403225 w 892174"/>
                <a:gd name="connsiteY54" fmla="*/ 358775 h 1441451"/>
                <a:gd name="connsiteX55" fmla="*/ 406400 w 892174"/>
                <a:gd name="connsiteY55" fmla="*/ 361950 h 1441451"/>
                <a:gd name="connsiteX56" fmla="*/ 409575 w 892174"/>
                <a:gd name="connsiteY56" fmla="*/ 368300 h 1441451"/>
                <a:gd name="connsiteX57" fmla="*/ 409575 w 892174"/>
                <a:gd name="connsiteY57" fmla="*/ 371475 h 1441451"/>
                <a:gd name="connsiteX58" fmla="*/ 406400 w 892174"/>
                <a:gd name="connsiteY58" fmla="*/ 371475 h 1441451"/>
                <a:gd name="connsiteX59" fmla="*/ 406400 w 892174"/>
                <a:gd name="connsiteY59" fmla="*/ 374650 h 1441451"/>
                <a:gd name="connsiteX60" fmla="*/ 409575 w 892174"/>
                <a:gd name="connsiteY60" fmla="*/ 377825 h 1441451"/>
                <a:gd name="connsiteX61" fmla="*/ 412750 w 892174"/>
                <a:gd name="connsiteY61" fmla="*/ 377825 h 1441451"/>
                <a:gd name="connsiteX62" fmla="*/ 419100 w 892174"/>
                <a:gd name="connsiteY62" fmla="*/ 387350 h 1441451"/>
                <a:gd name="connsiteX63" fmla="*/ 425450 w 892174"/>
                <a:gd name="connsiteY63" fmla="*/ 403225 h 1441451"/>
                <a:gd name="connsiteX64" fmla="*/ 431800 w 892174"/>
                <a:gd name="connsiteY64" fmla="*/ 422275 h 1441451"/>
                <a:gd name="connsiteX65" fmla="*/ 434975 w 892174"/>
                <a:gd name="connsiteY65" fmla="*/ 422275 h 1441451"/>
                <a:gd name="connsiteX66" fmla="*/ 441325 w 892174"/>
                <a:gd name="connsiteY66" fmla="*/ 428625 h 1441451"/>
                <a:gd name="connsiteX67" fmla="*/ 441325 w 892174"/>
                <a:gd name="connsiteY67" fmla="*/ 431800 h 1441451"/>
                <a:gd name="connsiteX68" fmla="*/ 444500 w 892174"/>
                <a:gd name="connsiteY68" fmla="*/ 438150 h 1441451"/>
                <a:gd name="connsiteX69" fmla="*/ 441325 w 892174"/>
                <a:gd name="connsiteY69" fmla="*/ 444500 h 1441451"/>
                <a:gd name="connsiteX70" fmla="*/ 444500 w 892174"/>
                <a:gd name="connsiteY70" fmla="*/ 447675 h 1441451"/>
                <a:gd name="connsiteX71" fmla="*/ 444500 w 892174"/>
                <a:gd name="connsiteY71" fmla="*/ 450850 h 1441451"/>
                <a:gd name="connsiteX72" fmla="*/ 447675 w 892174"/>
                <a:gd name="connsiteY72" fmla="*/ 454025 h 1441451"/>
                <a:gd name="connsiteX73" fmla="*/ 450850 w 892174"/>
                <a:gd name="connsiteY73" fmla="*/ 454025 h 1441451"/>
                <a:gd name="connsiteX74" fmla="*/ 450850 w 892174"/>
                <a:gd name="connsiteY74" fmla="*/ 457200 h 1441451"/>
                <a:gd name="connsiteX75" fmla="*/ 454025 w 892174"/>
                <a:gd name="connsiteY75" fmla="*/ 460375 h 1441451"/>
                <a:gd name="connsiteX76" fmla="*/ 457200 w 892174"/>
                <a:gd name="connsiteY76" fmla="*/ 463550 h 1441451"/>
                <a:gd name="connsiteX77" fmla="*/ 460375 w 892174"/>
                <a:gd name="connsiteY77" fmla="*/ 469900 h 1441451"/>
                <a:gd name="connsiteX78" fmla="*/ 463550 w 892174"/>
                <a:gd name="connsiteY78" fmla="*/ 476250 h 1441451"/>
                <a:gd name="connsiteX79" fmla="*/ 466725 w 892174"/>
                <a:gd name="connsiteY79" fmla="*/ 476250 h 1441451"/>
                <a:gd name="connsiteX80" fmla="*/ 469900 w 892174"/>
                <a:gd name="connsiteY80" fmla="*/ 473075 h 1441451"/>
                <a:gd name="connsiteX81" fmla="*/ 473075 w 892174"/>
                <a:gd name="connsiteY81" fmla="*/ 473075 h 1441451"/>
                <a:gd name="connsiteX82" fmla="*/ 476250 w 892174"/>
                <a:gd name="connsiteY82" fmla="*/ 473075 h 1441451"/>
                <a:gd name="connsiteX83" fmla="*/ 479425 w 892174"/>
                <a:gd name="connsiteY83" fmla="*/ 479425 h 1441451"/>
                <a:gd name="connsiteX84" fmla="*/ 479425 w 892174"/>
                <a:gd name="connsiteY84" fmla="*/ 482600 h 1441451"/>
                <a:gd name="connsiteX85" fmla="*/ 476250 w 892174"/>
                <a:gd name="connsiteY85" fmla="*/ 482600 h 1441451"/>
                <a:gd name="connsiteX86" fmla="*/ 476250 w 892174"/>
                <a:gd name="connsiteY86" fmla="*/ 485775 h 1441451"/>
                <a:gd name="connsiteX87" fmla="*/ 476250 w 892174"/>
                <a:gd name="connsiteY87" fmla="*/ 488950 h 1441451"/>
                <a:gd name="connsiteX88" fmla="*/ 476250 w 892174"/>
                <a:gd name="connsiteY88" fmla="*/ 492125 h 1441451"/>
                <a:gd name="connsiteX89" fmla="*/ 479425 w 892174"/>
                <a:gd name="connsiteY89" fmla="*/ 492125 h 1441451"/>
                <a:gd name="connsiteX90" fmla="*/ 479425 w 892174"/>
                <a:gd name="connsiteY90" fmla="*/ 495300 h 1441451"/>
                <a:gd name="connsiteX91" fmla="*/ 474764 w 892174"/>
                <a:gd name="connsiteY91" fmla="*/ 495300 h 1441451"/>
                <a:gd name="connsiteX92" fmla="*/ 474764 w 892174"/>
                <a:gd name="connsiteY92" fmla="*/ 495301 h 1441451"/>
                <a:gd name="connsiteX93" fmla="*/ 492125 w 892174"/>
                <a:gd name="connsiteY93" fmla="*/ 495301 h 1441451"/>
                <a:gd name="connsiteX94" fmla="*/ 504825 w 892174"/>
                <a:gd name="connsiteY94" fmla="*/ 492126 h 1441451"/>
                <a:gd name="connsiteX95" fmla="*/ 514350 w 892174"/>
                <a:gd name="connsiteY95" fmla="*/ 492126 h 1441451"/>
                <a:gd name="connsiteX96" fmla="*/ 517525 w 892174"/>
                <a:gd name="connsiteY96" fmla="*/ 495301 h 1441451"/>
                <a:gd name="connsiteX97" fmla="*/ 517525 w 892174"/>
                <a:gd name="connsiteY97" fmla="*/ 498476 h 1441451"/>
                <a:gd name="connsiteX98" fmla="*/ 517525 w 892174"/>
                <a:gd name="connsiteY98" fmla="*/ 501651 h 1441451"/>
                <a:gd name="connsiteX99" fmla="*/ 514350 w 892174"/>
                <a:gd name="connsiteY99" fmla="*/ 501651 h 1441451"/>
                <a:gd name="connsiteX100" fmla="*/ 514350 w 892174"/>
                <a:gd name="connsiteY100" fmla="*/ 504826 h 1441451"/>
                <a:gd name="connsiteX101" fmla="*/ 511175 w 892174"/>
                <a:gd name="connsiteY101" fmla="*/ 514351 h 1441451"/>
                <a:gd name="connsiteX102" fmla="*/ 504825 w 892174"/>
                <a:gd name="connsiteY102" fmla="*/ 523876 h 1441451"/>
                <a:gd name="connsiteX103" fmla="*/ 504825 w 892174"/>
                <a:gd name="connsiteY103" fmla="*/ 530226 h 1441451"/>
                <a:gd name="connsiteX104" fmla="*/ 504825 w 892174"/>
                <a:gd name="connsiteY104" fmla="*/ 536576 h 1441451"/>
                <a:gd name="connsiteX105" fmla="*/ 501650 w 892174"/>
                <a:gd name="connsiteY105" fmla="*/ 539751 h 1441451"/>
                <a:gd name="connsiteX106" fmla="*/ 498475 w 892174"/>
                <a:gd name="connsiteY106" fmla="*/ 539751 h 1441451"/>
                <a:gd name="connsiteX107" fmla="*/ 498475 w 892174"/>
                <a:gd name="connsiteY107" fmla="*/ 542926 h 1441451"/>
                <a:gd name="connsiteX108" fmla="*/ 495300 w 892174"/>
                <a:gd name="connsiteY108" fmla="*/ 542926 h 1441451"/>
                <a:gd name="connsiteX109" fmla="*/ 495300 w 892174"/>
                <a:gd name="connsiteY109" fmla="*/ 546101 h 1441451"/>
                <a:gd name="connsiteX110" fmla="*/ 498475 w 892174"/>
                <a:gd name="connsiteY110" fmla="*/ 546101 h 1441451"/>
                <a:gd name="connsiteX111" fmla="*/ 498475 w 892174"/>
                <a:gd name="connsiteY111" fmla="*/ 549276 h 1441451"/>
                <a:gd name="connsiteX112" fmla="*/ 492125 w 892174"/>
                <a:gd name="connsiteY112" fmla="*/ 558801 h 1441451"/>
                <a:gd name="connsiteX113" fmla="*/ 488950 w 892174"/>
                <a:gd name="connsiteY113" fmla="*/ 565151 h 1441451"/>
                <a:gd name="connsiteX114" fmla="*/ 488950 w 892174"/>
                <a:gd name="connsiteY114" fmla="*/ 574676 h 1441451"/>
                <a:gd name="connsiteX115" fmla="*/ 485775 w 892174"/>
                <a:gd name="connsiteY115" fmla="*/ 584201 h 1441451"/>
                <a:gd name="connsiteX116" fmla="*/ 482600 w 892174"/>
                <a:gd name="connsiteY116" fmla="*/ 584201 h 1441451"/>
                <a:gd name="connsiteX117" fmla="*/ 479425 w 892174"/>
                <a:gd name="connsiteY117" fmla="*/ 584201 h 1441451"/>
                <a:gd name="connsiteX118" fmla="*/ 476250 w 892174"/>
                <a:gd name="connsiteY118" fmla="*/ 584201 h 1441451"/>
                <a:gd name="connsiteX119" fmla="*/ 476250 w 892174"/>
                <a:gd name="connsiteY119" fmla="*/ 587376 h 1441451"/>
                <a:gd name="connsiteX120" fmla="*/ 476250 w 892174"/>
                <a:gd name="connsiteY120" fmla="*/ 590551 h 1441451"/>
                <a:gd name="connsiteX121" fmla="*/ 476250 w 892174"/>
                <a:gd name="connsiteY121" fmla="*/ 593726 h 1441451"/>
                <a:gd name="connsiteX122" fmla="*/ 479425 w 892174"/>
                <a:gd name="connsiteY122" fmla="*/ 593726 h 1441451"/>
                <a:gd name="connsiteX123" fmla="*/ 482600 w 892174"/>
                <a:gd name="connsiteY123" fmla="*/ 593726 h 1441451"/>
                <a:gd name="connsiteX124" fmla="*/ 482600 w 892174"/>
                <a:gd name="connsiteY124" fmla="*/ 596901 h 1441451"/>
                <a:gd name="connsiteX125" fmla="*/ 482600 w 892174"/>
                <a:gd name="connsiteY125" fmla="*/ 600076 h 1441451"/>
                <a:gd name="connsiteX126" fmla="*/ 479425 w 892174"/>
                <a:gd name="connsiteY126" fmla="*/ 612776 h 1441451"/>
                <a:gd name="connsiteX127" fmla="*/ 476250 w 892174"/>
                <a:gd name="connsiteY127" fmla="*/ 615951 h 1441451"/>
                <a:gd name="connsiteX128" fmla="*/ 479425 w 892174"/>
                <a:gd name="connsiteY128" fmla="*/ 615951 h 1441451"/>
                <a:gd name="connsiteX129" fmla="*/ 482600 w 892174"/>
                <a:gd name="connsiteY129" fmla="*/ 619126 h 1441451"/>
                <a:gd name="connsiteX130" fmla="*/ 485775 w 892174"/>
                <a:gd name="connsiteY130" fmla="*/ 619126 h 1441451"/>
                <a:gd name="connsiteX131" fmla="*/ 485775 w 892174"/>
                <a:gd name="connsiteY131" fmla="*/ 622301 h 1441451"/>
                <a:gd name="connsiteX132" fmla="*/ 485775 w 892174"/>
                <a:gd name="connsiteY132" fmla="*/ 625476 h 1441451"/>
                <a:gd name="connsiteX133" fmla="*/ 482600 w 892174"/>
                <a:gd name="connsiteY133" fmla="*/ 635001 h 1441451"/>
                <a:gd name="connsiteX134" fmla="*/ 479425 w 892174"/>
                <a:gd name="connsiteY134" fmla="*/ 641351 h 1441451"/>
                <a:gd name="connsiteX135" fmla="*/ 476250 w 892174"/>
                <a:gd name="connsiteY135" fmla="*/ 641351 h 1441451"/>
                <a:gd name="connsiteX136" fmla="*/ 469900 w 892174"/>
                <a:gd name="connsiteY136" fmla="*/ 644526 h 1441451"/>
                <a:gd name="connsiteX137" fmla="*/ 466725 w 892174"/>
                <a:gd name="connsiteY137" fmla="*/ 644526 h 1441451"/>
                <a:gd name="connsiteX138" fmla="*/ 460375 w 892174"/>
                <a:gd name="connsiteY138" fmla="*/ 654051 h 1441451"/>
                <a:gd name="connsiteX139" fmla="*/ 460375 w 892174"/>
                <a:gd name="connsiteY139" fmla="*/ 657226 h 1441451"/>
                <a:gd name="connsiteX140" fmla="*/ 460375 w 892174"/>
                <a:gd name="connsiteY140" fmla="*/ 663576 h 1441451"/>
                <a:gd name="connsiteX141" fmla="*/ 463550 w 892174"/>
                <a:gd name="connsiteY141" fmla="*/ 663576 h 1441451"/>
                <a:gd name="connsiteX142" fmla="*/ 463550 w 892174"/>
                <a:gd name="connsiteY142" fmla="*/ 666751 h 1441451"/>
                <a:gd name="connsiteX143" fmla="*/ 466725 w 892174"/>
                <a:gd name="connsiteY143" fmla="*/ 666751 h 1441451"/>
                <a:gd name="connsiteX144" fmla="*/ 466725 w 892174"/>
                <a:gd name="connsiteY144" fmla="*/ 669926 h 1441451"/>
                <a:gd name="connsiteX145" fmla="*/ 463550 w 892174"/>
                <a:gd name="connsiteY145" fmla="*/ 676276 h 1441451"/>
                <a:gd name="connsiteX146" fmla="*/ 463550 w 892174"/>
                <a:gd name="connsiteY146" fmla="*/ 679451 h 1441451"/>
                <a:gd name="connsiteX147" fmla="*/ 460375 w 892174"/>
                <a:gd name="connsiteY147" fmla="*/ 679451 h 1441451"/>
                <a:gd name="connsiteX148" fmla="*/ 454025 w 892174"/>
                <a:gd name="connsiteY148" fmla="*/ 695326 h 1441451"/>
                <a:gd name="connsiteX149" fmla="*/ 450850 w 892174"/>
                <a:gd name="connsiteY149" fmla="*/ 698501 h 1441451"/>
                <a:gd name="connsiteX150" fmla="*/ 454025 w 892174"/>
                <a:gd name="connsiteY150" fmla="*/ 698501 h 1441451"/>
                <a:gd name="connsiteX151" fmla="*/ 460375 w 892174"/>
                <a:gd name="connsiteY151" fmla="*/ 695326 h 1441451"/>
                <a:gd name="connsiteX152" fmla="*/ 463550 w 892174"/>
                <a:gd name="connsiteY152" fmla="*/ 698501 h 1441451"/>
                <a:gd name="connsiteX153" fmla="*/ 466725 w 892174"/>
                <a:gd name="connsiteY153" fmla="*/ 698501 h 1441451"/>
                <a:gd name="connsiteX154" fmla="*/ 476250 w 892174"/>
                <a:gd name="connsiteY154" fmla="*/ 714376 h 1441451"/>
                <a:gd name="connsiteX155" fmla="*/ 476250 w 892174"/>
                <a:gd name="connsiteY155" fmla="*/ 717551 h 1441451"/>
                <a:gd name="connsiteX156" fmla="*/ 479425 w 892174"/>
                <a:gd name="connsiteY156" fmla="*/ 717551 h 1441451"/>
                <a:gd name="connsiteX157" fmla="*/ 479425 w 892174"/>
                <a:gd name="connsiteY157" fmla="*/ 720726 h 1441451"/>
                <a:gd name="connsiteX158" fmla="*/ 488950 w 892174"/>
                <a:gd name="connsiteY158" fmla="*/ 717551 h 1441451"/>
                <a:gd name="connsiteX159" fmla="*/ 492125 w 892174"/>
                <a:gd name="connsiteY159" fmla="*/ 714376 h 1441451"/>
                <a:gd name="connsiteX160" fmla="*/ 492125 w 892174"/>
                <a:gd name="connsiteY160" fmla="*/ 711201 h 1441451"/>
                <a:gd name="connsiteX161" fmla="*/ 495300 w 892174"/>
                <a:gd name="connsiteY161" fmla="*/ 708026 h 1441451"/>
                <a:gd name="connsiteX162" fmla="*/ 498475 w 892174"/>
                <a:gd name="connsiteY162" fmla="*/ 708026 h 1441451"/>
                <a:gd name="connsiteX163" fmla="*/ 504825 w 892174"/>
                <a:gd name="connsiteY163" fmla="*/ 704851 h 1441451"/>
                <a:gd name="connsiteX164" fmla="*/ 508000 w 892174"/>
                <a:gd name="connsiteY164" fmla="*/ 708026 h 1441451"/>
                <a:gd name="connsiteX165" fmla="*/ 517525 w 892174"/>
                <a:gd name="connsiteY165" fmla="*/ 698501 h 1441451"/>
                <a:gd name="connsiteX166" fmla="*/ 527050 w 892174"/>
                <a:gd name="connsiteY166" fmla="*/ 692151 h 1441451"/>
                <a:gd name="connsiteX167" fmla="*/ 527050 w 892174"/>
                <a:gd name="connsiteY167" fmla="*/ 688976 h 1441451"/>
                <a:gd name="connsiteX168" fmla="*/ 536575 w 892174"/>
                <a:gd name="connsiteY168" fmla="*/ 682626 h 1441451"/>
                <a:gd name="connsiteX169" fmla="*/ 539750 w 892174"/>
                <a:gd name="connsiteY169" fmla="*/ 685801 h 1441451"/>
                <a:gd name="connsiteX170" fmla="*/ 539750 w 892174"/>
                <a:gd name="connsiteY170" fmla="*/ 688976 h 1441451"/>
                <a:gd name="connsiteX171" fmla="*/ 542925 w 892174"/>
                <a:gd name="connsiteY171" fmla="*/ 698501 h 1441451"/>
                <a:gd name="connsiteX172" fmla="*/ 549275 w 892174"/>
                <a:gd name="connsiteY172" fmla="*/ 698501 h 1441451"/>
                <a:gd name="connsiteX173" fmla="*/ 552450 w 892174"/>
                <a:gd name="connsiteY173" fmla="*/ 701676 h 1441451"/>
                <a:gd name="connsiteX174" fmla="*/ 552450 w 892174"/>
                <a:gd name="connsiteY174" fmla="*/ 704851 h 1441451"/>
                <a:gd name="connsiteX175" fmla="*/ 555625 w 892174"/>
                <a:gd name="connsiteY175" fmla="*/ 704851 h 1441451"/>
                <a:gd name="connsiteX176" fmla="*/ 555625 w 892174"/>
                <a:gd name="connsiteY176" fmla="*/ 708026 h 1441451"/>
                <a:gd name="connsiteX177" fmla="*/ 552450 w 892174"/>
                <a:gd name="connsiteY177" fmla="*/ 708026 h 1441451"/>
                <a:gd name="connsiteX178" fmla="*/ 552450 w 892174"/>
                <a:gd name="connsiteY178" fmla="*/ 711201 h 1441451"/>
                <a:gd name="connsiteX179" fmla="*/ 549275 w 892174"/>
                <a:gd name="connsiteY179" fmla="*/ 717551 h 1441451"/>
                <a:gd name="connsiteX180" fmla="*/ 549275 w 892174"/>
                <a:gd name="connsiteY180" fmla="*/ 720726 h 1441451"/>
                <a:gd name="connsiteX181" fmla="*/ 552450 w 892174"/>
                <a:gd name="connsiteY181" fmla="*/ 720726 h 1441451"/>
                <a:gd name="connsiteX182" fmla="*/ 555625 w 892174"/>
                <a:gd name="connsiteY182" fmla="*/ 720726 h 1441451"/>
                <a:gd name="connsiteX183" fmla="*/ 558800 w 892174"/>
                <a:gd name="connsiteY183" fmla="*/ 727076 h 1441451"/>
                <a:gd name="connsiteX184" fmla="*/ 555625 w 892174"/>
                <a:gd name="connsiteY184" fmla="*/ 730251 h 1441451"/>
                <a:gd name="connsiteX185" fmla="*/ 552450 w 892174"/>
                <a:gd name="connsiteY185" fmla="*/ 733426 h 1441451"/>
                <a:gd name="connsiteX186" fmla="*/ 555625 w 892174"/>
                <a:gd name="connsiteY186" fmla="*/ 742951 h 1441451"/>
                <a:gd name="connsiteX187" fmla="*/ 555625 w 892174"/>
                <a:gd name="connsiteY187" fmla="*/ 752476 h 1441451"/>
                <a:gd name="connsiteX188" fmla="*/ 555625 w 892174"/>
                <a:gd name="connsiteY188" fmla="*/ 758826 h 1441451"/>
                <a:gd name="connsiteX189" fmla="*/ 558800 w 892174"/>
                <a:gd name="connsiteY189" fmla="*/ 762001 h 1441451"/>
                <a:gd name="connsiteX190" fmla="*/ 561975 w 892174"/>
                <a:gd name="connsiteY190" fmla="*/ 765176 h 1441451"/>
                <a:gd name="connsiteX191" fmla="*/ 561975 w 892174"/>
                <a:gd name="connsiteY191" fmla="*/ 768351 h 1441451"/>
                <a:gd name="connsiteX192" fmla="*/ 565150 w 892174"/>
                <a:gd name="connsiteY192" fmla="*/ 774701 h 1441451"/>
                <a:gd name="connsiteX193" fmla="*/ 571500 w 892174"/>
                <a:gd name="connsiteY193" fmla="*/ 787401 h 1441451"/>
                <a:gd name="connsiteX194" fmla="*/ 568325 w 892174"/>
                <a:gd name="connsiteY194" fmla="*/ 790576 h 1441451"/>
                <a:gd name="connsiteX195" fmla="*/ 571500 w 892174"/>
                <a:gd name="connsiteY195" fmla="*/ 793751 h 1441451"/>
                <a:gd name="connsiteX196" fmla="*/ 571500 w 892174"/>
                <a:gd name="connsiteY196" fmla="*/ 800101 h 1441451"/>
                <a:gd name="connsiteX197" fmla="*/ 574675 w 892174"/>
                <a:gd name="connsiteY197" fmla="*/ 803276 h 1441451"/>
                <a:gd name="connsiteX198" fmla="*/ 581025 w 892174"/>
                <a:gd name="connsiteY198" fmla="*/ 812801 h 1441451"/>
                <a:gd name="connsiteX199" fmla="*/ 584200 w 892174"/>
                <a:gd name="connsiteY199" fmla="*/ 812801 h 1441451"/>
                <a:gd name="connsiteX200" fmla="*/ 587375 w 892174"/>
                <a:gd name="connsiteY200" fmla="*/ 815976 h 1441451"/>
                <a:gd name="connsiteX201" fmla="*/ 584200 w 892174"/>
                <a:gd name="connsiteY201" fmla="*/ 822326 h 1441451"/>
                <a:gd name="connsiteX202" fmla="*/ 584200 w 892174"/>
                <a:gd name="connsiteY202" fmla="*/ 825501 h 1441451"/>
                <a:gd name="connsiteX203" fmla="*/ 584200 w 892174"/>
                <a:gd name="connsiteY203" fmla="*/ 831851 h 1441451"/>
                <a:gd name="connsiteX204" fmla="*/ 581025 w 892174"/>
                <a:gd name="connsiteY204" fmla="*/ 835026 h 1441451"/>
                <a:gd name="connsiteX205" fmla="*/ 577850 w 892174"/>
                <a:gd name="connsiteY205" fmla="*/ 835026 h 1441451"/>
                <a:gd name="connsiteX206" fmla="*/ 574675 w 892174"/>
                <a:gd name="connsiteY206" fmla="*/ 835026 h 1441451"/>
                <a:gd name="connsiteX207" fmla="*/ 577850 w 892174"/>
                <a:gd name="connsiteY207" fmla="*/ 838201 h 1441451"/>
                <a:gd name="connsiteX208" fmla="*/ 577850 w 892174"/>
                <a:gd name="connsiteY208" fmla="*/ 841376 h 1441451"/>
                <a:gd name="connsiteX209" fmla="*/ 577850 w 892174"/>
                <a:gd name="connsiteY209" fmla="*/ 844551 h 1441451"/>
                <a:gd name="connsiteX210" fmla="*/ 581025 w 892174"/>
                <a:gd name="connsiteY210" fmla="*/ 850901 h 1441451"/>
                <a:gd name="connsiteX211" fmla="*/ 584200 w 892174"/>
                <a:gd name="connsiteY211" fmla="*/ 857251 h 1441451"/>
                <a:gd name="connsiteX212" fmla="*/ 593725 w 892174"/>
                <a:gd name="connsiteY212" fmla="*/ 863601 h 1441451"/>
                <a:gd name="connsiteX213" fmla="*/ 606425 w 892174"/>
                <a:gd name="connsiteY213" fmla="*/ 863601 h 1441451"/>
                <a:gd name="connsiteX214" fmla="*/ 609600 w 892174"/>
                <a:gd name="connsiteY214" fmla="*/ 866776 h 1441451"/>
                <a:gd name="connsiteX215" fmla="*/ 612775 w 892174"/>
                <a:gd name="connsiteY215" fmla="*/ 866776 h 1441451"/>
                <a:gd name="connsiteX216" fmla="*/ 622300 w 892174"/>
                <a:gd name="connsiteY216" fmla="*/ 873126 h 1441451"/>
                <a:gd name="connsiteX217" fmla="*/ 622300 w 892174"/>
                <a:gd name="connsiteY217" fmla="*/ 876301 h 1441451"/>
                <a:gd name="connsiteX218" fmla="*/ 619125 w 892174"/>
                <a:gd name="connsiteY218" fmla="*/ 876301 h 1441451"/>
                <a:gd name="connsiteX219" fmla="*/ 619125 w 892174"/>
                <a:gd name="connsiteY219" fmla="*/ 879476 h 1441451"/>
                <a:gd name="connsiteX220" fmla="*/ 622300 w 892174"/>
                <a:gd name="connsiteY220" fmla="*/ 882651 h 1441451"/>
                <a:gd name="connsiteX221" fmla="*/ 625475 w 892174"/>
                <a:gd name="connsiteY221" fmla="*/ 895351 h 1441451"/>
                <a:gd name="connsiteX222" fmla="*/ 628650 w 892174"/>
                <a:gd name="connsiteY222" fmla="*/ 901701 h 1441451"/>
                <a:gd name="connsiteX223" fmla="*/ 625475 w 892174"/>
                <a:gd name="connsiteY223" fmla="*/ 904876 h 1441451"/>
                <a:gd name="connsiteX224" fmla="*/ 622300 w 892174"/>
                <a:gd name="connsiteY224" fmla="*/ 904876 h 1441451"/>
                <a:gd name="connsiteX225" fmla="*/ 622300 w 892174"/>
                <a:gd name="connsiteY225" fmla="*/ 908051 h 1441451"/>
                <a:gd name="connsiteX226" fmla="*/ 625475 w 892174"/>
                <a:gd name="connsiteY226" fmla="*/ 917576 h 1441451"/>
                <a:gd name="connsiteX227" fmla="*/ 628650 w 892174"/>
                <a:gd name="connsiteY227" fmla="*/ 920751 h 1441451"/>
                <a:gd name="connsiteX228" fmla="*/ 628650 w 892174"/>
                <a:gd name="connsiteY228" fmla="*/ 923926 h 1441451"/>
                <a:gd name="connsiteX229" fmla="*/ 628650 w 892174"/>
                <a:gd name="connsiteY229" fmla="*/ 927101 h 1441451"/>
                <a:gd name="connsiteX230" fmla="*/ 628650 w 892174"/>
                <a:gd name="connsiteY230" fmla="*/ 930276 h 1441451"/>
                <a:gd name="connsiteX231" fmla="*/ 628650 w 892174"/>
                <a:gd name="connsiteY231" fmla="*/ 936626 h 1441451"/>
                <a:gd name="connsiteX232" fmla="*/ 628650 w 892174"/>
                <a:gd name="connsiteY232" fmla="*/ 939801 h 1441451"/>
                <a:gd name="connsiteX233" fmla="*/ 631825 w 892174"/>
                <a:gd name="connsiteY233" fmla="*/ 939801 h 1441451"/>
                <a:gd name="connsiteX234" fmla="*/ 631825 w 892174"/>
                <a:gd name="connsiteY234" fmla="*/ 942976 h 1441451"/>
                <a:gd name="connsiteX235" fmla="*/ 647700 w 892174"/>
                <a:gd name="connsiteY235" fmla="*/ 958851 h 1441451"/>
                <a:gd name="connsiteX236" fmla="*/ 650874 w 892174"/>
                <a:gd name="connsiteY236" fmla="*/ 955677 h 1441451"/>
                <a:gd name="connsiteX237" fmla="*/ 650874 w 892174"/>
                <a:gd name="connsiteY237" fmla="*/ 955676 h 1441451"/>
                <a:gd name="connsiteX238" fmla="*/ 650874 w 892174"/>
                <a:gd name="connsiteY238" fmla="*/ 952501 h 1441451"/>
                <a:gd name="connsiteX239" fmla="*/ 650874 w 892174"/>
                <a:gd name="connsiteY239" fmla="*/ 949326 h 1441451"/>
                <a:gd name="connsiteX240" fmla="*/ 650874 w 892174"/>
                <a:gd name="connsiteY240" fmla="*/ 946151 h 1441451"/>
                <a:gd name="connsiteX241" fmla="*/ 650874 w 892174"/>
                <a:gd name="connsiteY241" fmla="*/ 942976 h 1441451"/>
                <a:gd name="connsiteX242" fmla="*/ 660399 w 892174"/>
                <a:gd name="connsiteY242" fmla="*/ 936626 h 1441451"/>
                <a:gd name="connsiteX243" fmla="*/ 666749 w 892174"/>
                <a:gd name="connsiteY243" fmla="*/ 933451 h 1441451"/>
                <a:gd name="connsiteX244" fmla="*/ 682624 w 892174"/>
                <a:gd name="connsiteY244" fmla="*/ 939801 h 1441451"/>
                <a:gd name="connsiteX245" fmla="*/ 685799 w 892174"/>
                <a:gd name="connsiteY245" fmla="*/ 939801 h 1441451"/>
                <a:gd name="connsiteX246" fmla="*/ 688974 w 892174"/>
                <a:gd name="connsiteY246" fmla="*/ 939801 h 1441451"/>
                <a:gd name="connsiteX247" fmla="*/ 698499 w 892174"/>
                <a:gd name="connsiteY247" fmla="*/ 942976 h 1441451"/>
                <a:gd name="connsiteX248" fmla="*/ 701674 w 892174"/>
                <a:gd name="connsiteY248" fmla="*/ 942976 h 1441451"/>
                <a:gd name="connsiteX249" fmla="*/ 708024 w 892174"/>
                <a:gd name="connsiteY249" fmla="*/ 949326 h 1441451"/>
                <a:gd name="connsiteX250" fmla="*/ 711199 w 892174"/>
                <a:gd name="connsiteY250" fmla="*/ 949326 h 1441451"/>
                <a:gd name="connsiteX251" fmla="*/ 714374 w 892174"/>
                <a:gd name="connsiteY251" fmla="*/ 946151 h 1441451"/>
                <a:gd name="connsiteX252" fmla="*/ 714374 w 892174"/>
                <a:gd name="connsiteY252" fmla="*/ 942976 h 1441451"/>
                <a:gd name="connsiteX253" fmla="*/ 717549 w 892174"/>
                <a:gd name="connsiteY253" fmla="*/ 939801 h 1441451"/>
                <a:gd name="connsiteX254" fmla="*/ 717549 w 892174"/>
                <a:gd name="connsiteY254" fmla="*/ 936626 h 1441451"/>
                <a:gd name="connsiteX255" fmla="*/ 717549 w 892174"/>
                <a:gd name="connsiteY255" fmla="*/ 933451 h 1441451"/>
                <a:gd name="connsiteX256" fmla="*/ 727074 w 892174"/>
                <a:gd name="connsiteY256" fmla="*/ 930276 h 1441451"/>
                <a:gd name="connsiteX257" fmla="*/ 730249 w 892174"/>
                <a:gd name="connsiteY257" fmla="*/ 930276 h 1441451"/>
                <a:gd name="connsiteX258" fmla="*/ 733424 w 892174"/>
                <a:gd name="connsiteY258" fmla="*/ 930276 h 1441451"/>
                <a:gd name="connsiteX259" fmla="*/ 733424 w 892174"/>
                <a:gd name="connsiteY259" fmla="*/ 933451 h 1441451"/>
                <a:gd name="connsiteX260" fmla="*/ 736599 w 892174"/>
                <a:gd name="connsiteY260" fmla="*/ 936626 h 1441451"/>
                <a:gd name="connsiteX261" fmla="*/ 739774 w 892174"/>
                <a:gd name="connsiteY261" fmla="*/ 936626 h 1441451"/>
                <a:gd name="connsiteX262" fmla="*/ 755649 w 892174"/>
                <a:gd name="connsiteY262" fmla="*/ 939801 h 1441451"/>
                <a:gd name="connsiteX263" fmla="*/ 771524 w 892174"/>
                <a:gd name="connsiteY263" fmla="*/ 939801 h 1441451"/>
                <a:gd name="connsiteX264" fmla="*/ 771524 w 892174"/>
                <a:gd name="connsiteY264" fmla="*/ 936626 h 1441451"/>
                <a:gd name="connsiteX265" fmla="*/ 774699 w 892174"/>
                <a:gd name="connsiteY265" fmla="*/ 939801 h 1441451"/>
                <a:gd name="connsiteX266" fmla="*/ 784224 w 892174"/>
                <a:gd name="connsiteY266" fmla="*/ 936626 h 1441451"/>
                <a:gd name="connsiteX267" fmla="*/ 784224 w 892174"/>
                <a:gd name="connsiteY267" fmla="*/ 939801 h 1441451"/>
                <a:gd name="connsiteX268" fmla="*/ 787399 w 892174"/>
                <a:gd name="connsiteY268" fmla="*/ 946151 h 1441451"/>
                <a:gd name="connsiteX269" fmla="*/ 787399 w 892174"/>
                <a:gd name="connsiteY269" fmla="*/ 949326 h 1441451"/>
                <a:gd name="connsiteX270" fmla="*/ 790574 w 892174"/>
                <a:gd name="connsiteY270" fmla="*/ 949326 h 1441451"/>
                <a:gd name="connsiteX271" fmla="*/ 800099 w 892174"/>
                <a:gd name="connsiteY271" fmla="*/ 942976 h 1441451"/>
                <a:gd name="connsiteX272" fmla="*/ 806449 w 892174"/>
                <a:gd name="connsiteY272" fmla="*/ 942976 h 1441451"/>
                <a:gd name="connsiteX273" fmla="*/ 809624 w 892174"/>
                <a:gd name="connsiteY273" fmla="*/ 942976 h 1441451"/>
                <a:gd name="connsiteX274" fmla="*/ 812799 w 892174"/>
                <a:gd name="connsiteY274" fmla="*/ 942976 h 1441451"/>
                <a:gd name="connsiteX275" fmla="*/ 815974 w 892174"/>
                <a:gd name="connsiteY275" fmla="*/ 942976 h 1441451"/>
                <a:gd name="connsiteX276" fmla="*/ 822324 w 892174"/>
                <a:gd name="connsiteY276" fmla="*/ 942976 h 1441451"/>
                <a:gd name="connsiteX277" fmla="*/ 825499 w 892174"/>
                <a:gd name="connsiteY277" fmla="*/ 946151 h 1441451"/>
                <a:gd name="connsiteX278" fmla="*/ 828674 w 892174"/>
                <a:gd name="connsiteY278" fmla="*/ 946151 h 1441451"/>
                <a:gd name="connsiteX279" fmla="*/ 831849 w 892174"/>
                <a:gd name="connsiteY279" fmla="*/ 939801 h 1441451"/>
                <a:gd name="connsiteX280" fmla="*/ 831849 w 892174"/>
                <a:gd name="connsiteY280" fmla="*/ 936626 h 1441451"/>
                <a:gd name="connsiteX281" fmla="*/ 831849 w 892174"/>
                <a:gd name="connsiteY281" fmla="*/ 927101 h 1441451"/>
                <a:gd name="connsiteX282" fmla="*/ 838199 w 892174"/>
                <a:gd name="connsiteY282" fmla="*/ 917576 h 1441451"/>
                <a:gd name="connsiteX283" fmla="*/ 841374 w 892174"/>
                <a:gd name="connsiteY283" fmla="*/ 917576 h 1441451"/>
                <a:gd name="connsiteX284" fmla="*/ 847724 w 892174"/>
                <a:gd name="connsiteY284" fmla="*/ 914401 h 1441451"/>
                <a:gd name="connsiteX285" fmla="*/ 854074 w 892174"/>
                <a:gd name="connsiteY285" fmla="*/ 911226 h 1441451"/>
                <a:gd name="connsiteX286" fmla="*/ 857249 w 892174"/>
                <a:gd name="connsiteY286" fmla="*/ 914401 h 1441451"/>
                <a:gd name="connsiteX287" fmla="*/ 857249 w 892174"/>
                <a:gd name="connsiteY287" fmla="*/ 917576 h 1441451"/>
                <a:gd name="connsiteX288" fmla="*/ 860424 w 892174"/>
                <a:gd name="connsiteY288" fmla="*/ 917576 h 1441451"/>
                <a:gd name="connsiteX289" fmla="*/ 866774 w 892174"/>
                <a:gd name="connsiteY289" fmla="*/ 927101 h 1441451"/>
                <a:gd name="connsiteX290" fmla="*/ 873124 w 892174"/>
                <a:gd name="connsiteY290" fmla="*/ 936626 h 1441451"/>
                <a:gd name="connsiteX291" fmla="*/ 873124 w 892174"/>
                <a:gd name="connsiteY291" fmla="*/ 939801 h 1441451"/>
                <a:gd name="connsiteX292" fmla="*/ 869949 w 892174"/>
                <a:gd name="connsiteY292" fmla="*/ 939801 h 1441451"/>
                <a:gd name="connsiteX293" fmla="*/ 873124 w 892174"/>
                <a:gd name="connsiteY293" fmla="*/ 946151 h 1441451"/>
                <a:gd name="connsiteX294" fmla="*/ 879474 w 892174"/>
                <a:gd name="connsiteY294" fmla="*/ 955676 h 1441451"/>
                <a:gd name="connsiteX295" fmla="*/ 879474 w 892174"/>
                <a:gd name="connsiteY295" fmla="*/ 958851 h 1441451"/>
                <a:gd name="connsiteX296" fmla="*/ 882649 w 892174"/>
                <a:gd name="connsiteY296" fmla="*/ 962026 h 1441451"/>
                <a:gd name="connsiteX297" fmla="*/ 882649 w 892174"/>
                <a:gd name="connsiteY297" fmla="*/ 965201 h 1441451"/>
                <a:gd name="connsiteX298" fmla="*/ 885824 w 892174"/>
                <a:gd name="connsiteY298" fmla="*/ 965201 h 1441451"/>
                <a:gd name="connsiteX299" fmla="*/ 885824 w 892174"/>
                <a:gd name="connsiteY299" fmla="*/ 968376 h 1441451"/>
                <a:gd name="connsiteX300" fmla="*/ 888999 w 892174"/>
                <a:gd name="connsiteY300" fmla="*/ 968376 h 1441451"/>
                <a:gd name="connsiteX301" fmla="*/ 892174 w 892174"/>
                <a:gd name="connsiteY301" fmla="*/ 968376 h 1441451"/>
                <a:gd name="connsiteX302" fmla="*/ 892174 w 892174"/>
                <a:gd name="connsiteY302" fmla="*/ 974726 h 1441451"/>
                <a:gd name="connsiteX303" fmla="*/ 888999 w 892174"/>
                <a:gd name="connsiteY303" fmla="*/ 990601 h 1441451"/>
                <a:gd name="connsiteX304" fmla="*/ 888999 w 892174"/>
                <a:gd name="connsiteY304" fmla="*/ 996951 h 1441451"/>
                <a:gd name="connsiteX305" fmla="*/ 885824 w 892174"/>
                <a:gd name="connsiteY305" fmla="*/ 1009651 h 1441451"/>
                <a:gd name="connsiteX306" fmla="*/ 885824 w 892174"/>
                <a:gd name="connsiteY306" fmla="*/ 1025526 h 1441451"/>
                <a:gd name="connsiteX307" fmla="*/ 882649 w 892174"/>
                <a:gd name="connsiteY307" fmla="*/ 1041401 h 1441451"/>
                <a:gd name="connsiteX308" fmla="*/ 879474 w 892174"/>
                <a:gd name="connsiteY308" fmla="*/ 1060451 h 1441451"/>
                <a:gd name="connsiteX309" fmla="*/ 879474 w 892174"/>
                <a:gd name="connsiteY309" fmla="*/ 1063626 h 1441451"/>
                <a:gd name="connsiteX310" fmla="*/ 879474 w 892174"/>
                <a:gd name="connsiteY310" fmla="*/ 1076326 h 1441451"/>
                <a:gd name="connsiteX311" fmla="*/ 873124 w 892174"/>
                <a:gd name="connsiteY311" fmla="*/ 1130301 h 1441451"/>
                <a:gd name="connsiteX312" fmla="*/ 869949 w 892174"/>
                <a:gd name="connsiteY312" fmla="*/ 1139826 h 1441451"/>
                <a:gd name="connsiteX313" fmla="*/ 869949 w 892174"/>
                <a:gd name="connsiteY313" fmla="*/ 1143001 h 1441451"/>
                <a:gd name="connsiteX314" fmla="*/ 869949 w 892174"/>
                <a:gd name="connsiteY314" fmla="*/ 1146176 h 1441451"/>
                <a:gd name="connsiteX315" fmla="*/ 869949 w 892174"/>
                <a:gd name="connsiteY315" fmla="*/ 1149351 h 1441451"/>
                <a:gd name="connsiteX316" fmla="*/ 869950 w 892174"/>
                <a:gd name="connsiteY316" fmla="*/ 1149351 h 1441451"/>
                <a:gd name="connsiteX317" fmla="*/ 869950 w 892174"/>
                <a:gd name="connsiteY317" fmla="*/ 1152526 h 1441451"/>
                <a:gd name="connsiteX318" fmla="*/ 869950 w 892174"/>
                <a:gd name="connsiteY318" fmla="*/ 1158876 h 1441451"/>
                <a:gd name="connsiteX319" fmla="*/ 866775 w 892174"/>
                <a:gd name="connsiteY319" fmla="*/ 1177926 h 1441451"/>
                <a:gd name="connsiteX320" fmla="*/ 866775 w 892174"/>
                <a:gd name="connsiteY320" fmla="*/ 1181101 h 1441451"/>
                <a:gd name="connsiteX321" fmla="*/ 866775 w 892174"/>
                <a:gd name="connsiteY321" fmla="*/ 1184276 h 1441451"/>
                <a:gd name="connsiteX322" fmla="*/ 866775 w 892174"/>
                <a:gd name="connsiteY322" fmla="*/ 1190626 h 1441451"/>
                <a:gd name="connsiteX323" fmla="*/ 863600 w 892174"/>
                <a:gd name="connsiteY323" fmla="*/ 1203326 h 1441451"/>
                <a:gd name="connsiteX324" fmla="*/ 860425 w 892174"/>
                <a:gd name="connsiteY324" fmla="*/ 1216026 h 1441451"/>
                <a:gd name="connsiteX325" fmla="*/ 860425 w 892174"/>
                <a:gd name="connsiteY325" fmla="*/ 1222376 h 1441451"/>
                <a:gd name="connsiteX326" fmla="*/ 860425 w 892174"/>
                <a:gd name="connsiteY326" fmla="*/ 1228726 h 1441451"/>
                <a:gd name="connsiteX327" fmla="*/ 860425 w 892174"/>
                <a:gd name="connsiteY327" fmla="*/ 1231901 h 1441451"/>
                <a:gd name="connsiteX328" fmla="*/ 857250 w 892174"/>
                <a:gd name="connsiteY328" fmla="*/ 1244601 h 1441451"/>
                <a:gd name="connsiteX329" fmla="*/ 857250 w 892174"/>
                <a:gd name="connsiteY329" fmla="*/ 1263651 h 1441451"/>
                <a:gd name="connsiteX330" fmla="*/ 854075 w 892174"/>
                <a:gd name="connsiteY330" fmla="*/ 1285876 h 1441451"/>
                <a:gd name="connsiteX331" fmla="*/ 847725 w 892174"/>
                <a:gd name="connsiteY331" fmla="*/ 1323976 h 1441451"/>
                <a:gd name="connsiteX332" fmla="*/ 844550 w 892174"/>
                <a:gd name="connsiteY332" fmla="*/ 1362076 h 1441451"/>
                <a:gd name="connsiteX333" fmla="*/ 841375 w 892174"/>
                <a:gd name="connsiteY333" fmla="*/ 1377951 h 1441451"/>
                <a:gd name="connsiteX334" fmla="*/ 838200 w 892174"/>
                <a:gd name="connsiteY334" fmla="*/ 1397001 h 1441451"/>
                <a:gd name="connsiteX335" fmla="*/ 838200 w 892174"/>
                <a:gd name="connsiteY335" fmla="*/ 1412876 h 1441451"/>
                <a:gd name="connsiteX336" fmla="*/ 835025 w 892174"/>
                <a:gd name="connsiteY336" fmla="*/ 1435101 h 1441451"/>
                <a:gd name="connsiteX337" fmla="*/ 835025 w 892174"/>
                <a:gd name="connsiteY337" fmla="*/ 1438276 h 1441451"/>
                <a:gd name="connsiteX338" fmla="*/ 835025 w 892174"/>
                <a:gd name="connsiteY338" fmla="*/ 1441451 h 1441451"/>
                <a:gd name="connsiteX339" fmla="*/ 822325 w 892174"/>
                <a:gd name="connsiteY339" fmla="*/ 1438276 h 1441451"/>
                <a:gd name="connsiteX340" fmla="*/ 803275 w 892174"/>
                <a:gd name="connsiteY340" fmla="*/ 1435101 h 1441451"/>
                <a:gd name="connsiteX341" fmla="*/ 781050 w 892174"/>
                <a:gd name="connsiteY341" fmla="*/ 1435101 h 1441451"/>
                <a:gd name="connsiteX342" fmla="*/ 768350 w 892174"/>
                <a:gd name="connsiteY342" fmla="*/ 1431926 h 1441451"/>
                <a:gd name="connsiteX343" fmla="*/ 730250 w 892174"/>
                <a:gd name="connsiteY343" fmla="*/ 1425576 h 1441451"/>
                <a:gd name="connsiteX344" fmla="*/ 692150 w 892174"/>
                <a:gd name="connsiteY344" fmla="*/ 1422401 h 1441451"/>
                <a:gd name="connsiteX345" fmla="*/ 685800 w 892174"/>
                <a:gd name="connsiteY345" fmla="*/ 1422401 h 1441451"/>
                <a:gd name="connsiteX346" fmla="*/ 676275 w 892174"/>
                <a:gd name="connsiteY346" fmla="*/ 1419226 h 1441451"/>
                <a:gd name="connsiteX347" fmla="*/ 673100 w 892174"/>
                <a:gd name="connsiteY347" fmla="*/ 1419226 h 1441451"/>
                <a:gd name="connsiteX348" fmla="*/ 669925 w 892174"/>
                <a:gd name="connsiteY348" fmla="*/ 1419226 h 1441451"/>
                <a:gd name="connsiteX349" fmla="*/ 650875 w 892174"/>
                <a:gd name="connsiteY349" fmla="*/ 1416051 h 1441451"/>
                <a:gd name="connsiteX350" fmla="*/ 631825 w 892174"/>
                <a:gd name="connsiteY350" fmla="*/ 1412876 h 1441451"/>
                <a:gd name="connsiteX351" fmla="*/ 587375 w 892174"/>
                <a:gd name="connsiteY351" fmla="*/ 1406526 h 1441451"/>
                <a:gd name="connsiteX352" fmla="*/ 565150 w 892174"/>
                <a:gd name="connsiteY352" fmla="*/ 1403351 h 1441451"/>
                <a:gd name="connsiteX353" fmla="*/ 558800 w 892174"/>
                <a:gd name="connsiteY353" fmla="*/ 1403351 h 1441451"/>
                <a:gd name="connsiteX354" fmla="*/ 552450 w 892174"/>
                <a:gd name="connsiteY354" fmla="*/ 1403351 h 1441451"/>
                <a:gd name="connsiteX355" fmla="*/ 530225 w 892174"/>
                <a:gd name="connsiteY355" fmla="*/ 1400176 h 1441451"/>
                <a:gd name="connsiteX356" fmla="*/ 508000 w 892174"/>
                <a:gd name="connsiteY356" fmla="*/ 1397001 h 1441451"/>
                <a:gd name="connsiteX357" fmla="*/ 444500 w 892174"/>
                <a:gd name="connsiteY357" fmla="*/ 1387476 h 1441451"/>
                <a:gd name="connsiteX358" fmla="*/ 438150 w 892174"/>
                <a:gd name="connsiteY358" fmla="*/ 1387476 h 1441451"/>
                <a:gd name="connsiteX359" fmla="*/ 434975 w 892174"/>
                <a:gd name="connsiteY359" fmla="*/ 1387476 h 1441451"/>
                <a:gd name="connsiteX360" fmla="*/ 434975 w 892174"/>
                <a:gd name="connsiteY360" fmla="*/ 1384301 h 1441451"/>
                <a:gd name="connsiteX361" fmla="*/ 425450 w 892174"/>
                <a:gd name="connsiteY361" fmla="*/ 1384301 h 1441451"/>
                <a:gd name="connsiteX362" fmla="*/ 415925 w 892174"/>
                <a:gd name="connsiteY362" fmla="*/ 1381126 h 1441451"/>
                <a:gd name="connsiteX363" fmla="*/ 400050 w 892174"/>
                <a:gd name="connsiteY363" fmla="*/ 1377951 h 1441451"/>
                <a:gd name="connsiteX364" fmla="*/ 381000 w 892174"/>
                <a:gd name="connsiteY364" fmla="*/ 1377951 h 1441451"/>
                <a:gd name="connsiteX365" fmla="*/ 368300 w 892174"/>
                <a:gd name="connsiteY365" fmla="*/ 1374776 h 1441451"/>
                <a:gd name="connsiteX366" fmla="*/ 355600 w 892174"/>
                <a:gd name="connsiteY366" fmla="*/ 1371601 h 1441451"/>
                <a:gd name="connsiteX367" fmla="*/ 352425 w 892174"/>
                <a:gd name="connsiteY367" fmla="*/ 1371601 h 1441451"/>
                <a:gd name="connsiteX368" fmla="*/ 349250 w 892174"/>
                <a:gd name="connsiteY368" fmla="*/ 1371601 h 1441451"/>
                <a:gd name="connsiteX369" fmla="*/ 346075 w 892174"/>
                <a:gd name="connsiteY369" fmla="*/ 1371601 h 1441451"/>
                <a:gd name="connsiteX370" fmla="*/ 336550 w 892174"/>
                <a:gd name="connsiteY370" fmla="*/ 1368426 h 1441451"/>
                <a:gd name="connsiteX371" fmla="*/ 320675 w 892174"/>
                <a:gd name="connsiteY371" fmla="*/ 1365251 h 1441451"/>
                <a:gd name="connsiteX372" fmla="*/ 314325 w 892174"/>
                <a:gd name="connsiteY372" fmla="*/ 1365251 h 1441451"/>
                <a:gd name="connsiteX373" fmla="*/ 311150 w 892174"/>
                <a:gd name="connsiteY373" fmla="*/ 1365251 h 1441451"/>
                <a:gd name="connsiteX374" fmla="*/ 292100 w 892174"/>
                <a:gd name="connsiteY374" fmla="*/ 1362076 h 1441451"/>
                <a:gd name="connsiteX375" fmla="*/ 282575 w 892174"/>
                <a:gd name="connsiteY375" fmla="*/ 1358901 h 1441451"/>
                <a:gd name="connsiteX376" fmla="*/ 276225 w 892174"/>
                <a:gd name="connsiteY376" fmla="*/ 1358901 h 1441451"/>
                <a:gd name="connsiteX377" fmla="*/ 273050 w 892174"/>
                <a:gd name="connsiteY377" fmla="*/ 1358901 h 1441451"/>
                <a:gd name="connsiteX378" fmla="*/ 266700 w 892174"/>
                <a:gd name="connsiteY378" fmla="*/ 1358901 h 1441451"/>
                <a:gd name="connsiteX379" fmla="*/ 263525 w 892174"/>
                <a:gd name="connsiteY379" fmla="*/ 1355726 h 1441451"/>
                <a:gd name="connsiteX380" fmla="*/ 260350 w 892174"/>
                <a:gd name="connsiteY380" fmla="*/ 1355726 h 1441451"/>
                <a:gd name="connsiteX381" fmla="*/ 238125 w 892174"/>
                <a:gd name="connsiteY381" fmla="*/ 1352551 h 1441451"/>
                <a:gd name="connsiteX382" fmla="*/ 231775 w 892174"/>
                <a:gd name="connsiteY382" fmla="*/ 1352551 h 1441451"/>
                <a:gd name="connsiteX383" fmla="*/ 187325 w 892174"/>
                <a:gd name="connsiteY383" fmla="*/ 1343026 h 1441451"/>
                <a:gd name="connsiteX384" fmla="*/ 158750 w 892174"/>
                <a:gd name="connsiteY384" fmla="*/ 1339851 h 1441451"/>
                <a:gd name="connsiteX385" fmla="*/ 155575 w 892174"/>
                <a:gd name="connsiteY385" fmla="*/ 1336676 h 1441451"/>
                <a:gd name="connsiteX386" fmla="*/ 152400 w 892174"/>
                <a:gd name="connsiteY386" fmla="*/ 1336676 h 1441451"/>
                <a:gd name="connsiteX387" fmla="*/ 142875 w 892174"/>
                <a:gd name="connsiteY387" fmla="*/ 1336676 h 1441451"/>
                <a:gd name="connsiteX388" fmla="*/ 114300 w 892174"/>
                <a:gd name="connsiteY388" fmla="*/ 1330326 h 1441451"/>
                <a:gd name="connsiteX389" fmla="*/ 92075 w 892174"/>
                <a:gd name="connsiteY389" fmla="*/ 1327151 h 1441451"/>
                <a:gd name="connsiteX390" fmla="*/ 88900 w 892174"/>
                <a:gd name="connsiteY390" fmla="*/ 1327151 h 1441451"/>
                <a:gd name="connsiteX391" fmla="*/ 79375 w 892174"/>
                <a:gd name="connsiteY391" fmla="*/ 1323976 h 1441451"/>
                <a:gd name="connsiteX392" fmla="*/ 73025 w 892174"/>
                <a:gd name="connsiteY392" fmla="*/ 1323976 h 1441451"/>
                <a:gd name="connsiteX393" fmla="*/ 34925 w 892174"/>
                <a:gd name="connsiteY393" fmla="*/ 1314451 h 1441451"/>
                <a:gd name="connsiteX394" fmla="*/ 12700 w 892174"/>
                <a:gd name="connsiteY394" fmla="*/ 1311276 h 1441451"/>
                <a:gd name="connsiteX395" fmla="*/ 0 w 892174"/>
                <a:gd name="connsiteY395" fmla="*/ 1308101 h 1441451"/>
                <a:gd name="connsiteX396" fmla="*/ 6350 w 892174"/>
                <a:gd name="connsiteY396" fmla="*/ 1276351 h 1441451"/>
                <a:gd name="connsiteX397" fmla="*/ 15875 w 892174"/>
                <a:gd name="connsiteY397" fmla="*/ 1222376 h 1441451"/>
                <a:gd name="connsiteX398" fmla="*/ 25400 w 892174"/>
                <a:gd name="connsiteY398" fmla="*/ 1181101 h 1441451"/>
                <a:gd name="connsiteX399" fmla="*/ 25400 w 892174"/>
                <a:gd name="connsiteY399" fmla="*/ 1174751 h 1441451"/>
                <a:gd name="connsiteX400" fmla="*/ 34925 w 892174"/>
                <a:gd name="connsiteY400" fmla="*/ 1120776 h 1441451"/>
                <a:gd name="connsiteX401" fmla="*/ 38100 w 892174"/>
                <a:gd name="connsiteY401" fmla="*/ 1111251 h 1441451"/>
                <a:gd name="connsiteX402" fmla="*/ 41275 w 892174"/>
                <a:gd name="connsiteY402" fmla="*/ 1098551 h 1441451"/>
                <a:gd name="connsiteX403" fmla="*/ 41275 w 892174"/>
                <a:gd name="connsiteY403" fmla="*/ 1092201 h 1441451"/>
                <a:gd name="connsiteX404" fmla="*/ 44450 w 892174"/>
                <a:gd name="connsiteY404" fmla="*/ 1076326 h 1441451"/>
                <a:gd name="connsiteX405" fmla="*/ 44450 w 892174"/>
                <a:gd name="connsiteY405" fmla="*/ 1073151 h 1441451"/>
                <a:gd name="connsiteX406" fmla="*/ 44450 w 892174"/>
                <a:gd name="connsiteY406" fmla="*/ 1069976 h 1441451"/>
                <a:gd name="connsiteX407" fmla="*/ 50800 w 892174"/>
                <a:gd name="connsiteY407" fmla="*/ 1047751 h 1441451"/>
                <a:gd name="connsiteX408" fmla="*/ 53975 w 892174"/>
                <a:gd name="connsiteY408" fmla="*/ 1028701 h 1441451"/>
                <a:gd name="connsiteX409" fmla="*/ 53975 w 892174"/>
                <a:gd name="connsiteY409" fmla="*/ 1022351 h 1441451"/>
                <a:gd name="connsiteX410" fmla="*/ 57150 w 892174"/>
                <a:gd name="connsiteY410" fmla="*/ 1012826 h 1441451"/>
                <a:gd name="connsiteX411" fmla="*/ 60325 w 892174"/>
                <a:gd name="connsiteY411" fmla="*/ 996951 h 1441451"/>
                <a:gd name="connsiteX412" fmla="*/ 60325 w 892174"/>
                <a:gd name="connsiteY412" fmla="*/ 993776 h 1441451"/>
                <a:gd name="connsiteX413" fmla="*/ 60325 w 892174"/>
                <a:gd name="connsiteY413" fmla="*/ 990601 h 1441451"/>
                <a:gd name="connsiteX414" fmla="*/ 60325 w 892174"/>
                <a:gd name="connsiteY414" fmla="*/ 987426 h 1441451"/>
                <a:gd name="connsiteX415" fmla="*/ 63500 w 892174"/>
                <a:gd name="connsiteY415" fmla="*/ 971551 h 1441451"/>
                <a:gd name="connsiteX416" fmla="*/ 63500 w 892174"/>
                <a:gd name="connsiteY416" fmla="*/ 965201 h 1441451"/>
                <a:gd name="connsiteX417" fmla="*/ 66675 w 892174"/>
                <a:gd name="connsiteY417" fmla="*/ 958851 h 1441451"/>
                <a:gd name="connsiteX418" fmla="*/ 73025 w 892174"/>
                <a:gd name="connsiteY418" fmla="*/ 955676 h 1441451"/>
                <a:gd name="connsiteX419" fmla="*/ 73026 w 892174"/>
                <a:gd name="connsiteY419" fmla="*/ 955676 h 1441451"/>
                <a:gd name="connsiteX420" fmla="*/ 73449 w 892174"/>
                <a:gd name="connsiteY420" fmla="*/ 954830 h 1441451"/>
                <a:gd name="connsiteX421" fmla="*/ 73449 w 892174"/>
                <a:gd name="connsiteY421" fmla="*/ 953656 h 1441451"/>
                <a:gd name="connsiteX422" fmla="*/ 74036 w 892174"/>
                <a:gd name="connsiteY422" fmla="*/ 953656 h 1441451"/>
                <a:gd name="connsiteX423" fmla="*/ 76201 w 892174"/>
                <a:gd name="connsiteY423" fmla="*/ 949326 h 1441451"/>
                <a:gd name="connsiteX424" fmla="*/ 82551 w 892174"/>
                <a:gd name="connsiteY424" fmla="*/ 936626 h 1441451"/>
                <a:gd name="connsiteX425" fmla="*/ 85726 w 892174"/>
                <a:gd name="connsiteY425" fmla="*/ 930276 h 1441451"/>
                <a:gd name="connsiteX426" fmla="*/ 85726 w 892174"/>
                <a:gd name="connsiteY426" fmla="*/ 927101 h 1441451"/>
                <a:gd name="connsiteX427" fmla="*/ 85726 w 892174"/>
                <a:gd name="connsiteY427" fmla="*/ 917576 h 1441451"/>
                <a:gd name="connsiteX428" fmla="*/ 95251 w 892174"/>
                <a:gd name="connsiteY428" fmla="*/ 908051 h 1441451"/>
                <a:gd name="connsiteX429" fmla="*/ 95250 w 892174"/>
                <a:gd name="connsiteY429" fmla="*/ 908051 h 1441451"/>
                <a:gd name="connsiteX430" fmla="*/ 95250 w 892174"/>
                <a:gd name="connsiteY430" fmla="*/ 904876 h 1441451"/>
                <a:gd name="connsiteX431" fmla="*/ 95250 w 892174"/>
                <a:gd name="connsiteY431" fmla="*/ 901701 h 1441451"/>
                <a:gd name="connsiteX432" fmla="*/ 85725 w 892174"/>
                <a:gd name="connsiteY432" fmla="*/ 889001 h 1441451"/>
                <a:gd name="connsiteX433" fmla="*/ 85725 w 892174"/>
                <a:gd name="connsiteY433" fmla="*/ 885826 h 1441451"/>
                <a:gd name="connsiteX434" fmla="*/ 66675 w 892174"/>
                <a:gd name="connsiteY434" fmla="*/ 879476 h 1441451"/>
                <a:gd name="connsiteX435" fmla="*/ 66675 w 892174"/>
                <a:gd name="connsiteY435" fmla="*/ 882651 h 1441451"/>
                <a:gd name="connsiteX436" fmla="*/ 63500 w 892174"/>
                <a:gd name="connsiteY436" fmla="*/ 882651 h 1441451"/>
                <a:gd name="connsiteX437" fmla="*/ 63500 w 892174"/>
                <a:gd name="connsiteY437" fmla="*/ 879476 h 1441451"/>
                <a:gd name="connsiteX438" fmla="*/ 60325 w 892174"/>
                <a:gd name="connsiteY438" fmla="*/ 879476 h 1441451"/>
                <a:gd name="connsiteX439" fmla="*/ 57150 w 892174"/>
                <a:gd name="connsiteY439" fmla="*/ 876301 h 1441451"/>
                <a:gd name="connsiteX440" fmla="*/ 57150 w 892174"/>
                <a:gd name="connsiteY440" fmla="*/ 873126 h 1441451"/>
                <a:gd name="connsiteX441" fmla="*/ 53975 w 892174"/>
                <a:gd name="connsiteY441" fmla="*/ 873126 h 1441451"/>
                <a:gd name="connsiteX442" fmla="*/ 53975 w 892174"/>
                <a:gd name="connsiteY442" fmla="*/ 869951 h 1441451"/>
                <a:gd name="connsiteX443" fmla="*/ 57150 w 892174"/>
                <a:gd name="connsiteY443" fmla="*/ 869951 h 1441451"/>
                <a:gd name="connsiteX444" fmla="*/ 60325 w 892174"/>
                <a:gd name="connsiteY444" fmla="*/ 869951 h 1441451"/>
                <a:gd name="connsiteX445" fmla="*/ 60325 w 892174"/>
                <a:gd name="connsiteY445" fmla="*/ 866776 h 1441451"/>
                <a:gd name="connsiteX446" fmla="*/ 60325 w 892174"/>
                <a:gd name="connsiteY446" fmla="*/ 863601 h 1441451"/>
                <a:gd name="connsiteX447" fmla="*/ 60325 w 892174"/>
                <a:gd name="connsiteY447" fmla="*/ 850901 h 1441451"/>
                <a:gd name="connsiteX448" fmla="*/ 63500 w 892174"/>
                <a:gd name="connsiteY448" fmla="*/ 838201 h 1441451"/>
                <a:gd name="connsiteX449" fmla="*/ 63500 w 892174"/>
                <a:gd name="connsiteY449" fmla="*/ 835026 h 1441451"/>
                <a:gd name="connsiteX450" fmla="*/ 66675 w 892174"/>
                <a:gd name="connsiteY450" fmla="*/ 831851 h 1441451"/>
                <a:gd name="connsiteX451" fmla="*/ 69850 w 892174"/>
                <a:gd name="connsiteY451" fmla="*/ 828676 h 1441451"/>
                <a:gd name="connsiteX452" fmla="*/ 73025 w 892174"/>
                <a:gd name="connsiteY452" fmla="*/ 828676 h 1441451"/>
                <a:gd name="connsiteX453" fmla="*/ 76200 w 892174"/>
                <a:gd name="connsiteY453" fmla="*/ 828676 h 1441451"/>
                <a:gd name="connsiteX454" fmla="*/ 79375 w 892174"/>
                <a:gd name="connsiteY454" fmla="*/ 819151 h 1441451"/>
                <a:gd name="connsiteX455" fmla="*/ 79375 w 892174"/>
                <a:gd name="connsiteY455" fmla="*/ 815976 h 1441451"/>
                <a:gd name="connsiteX456" fmla="*/ 85725 w 892174"/>
                <a:gd name="connsiteY456" fmla="*/ 806451 h 1441451"/>
                <a:gd name="connsiteX457" fmla="*/ 92075 w 892174"/>
                <a:gd name="connsiteY457" fmla="*/ 796926 h 1441451"/>
                <a:gd name="connsiteX458" fmla="*/ 114300 w 892174"/>
                <a:gd name="connsiteY458" fmla="*/ 784226 h 1441451"/>
                <a:gd name="connsiteX459" fmla="*/ 117475 w 892174"/>
                <a:gd name="connsiteY459" fmla="*/ 777876 h 1441451"/>
                <a:gd name="connsiteX460" fmla="*/ 123825 w 892174"/>
                <a:gd name="connsiteY460" fmla="*/ 771526 h 1441451"/>
                <a:gd name="connsiteX461" fmla="*/ 127000 w 892174"/>
                <a:gd name="connsiteY461" fmla="*/ 768351 h 1441451"/>
                <a:gd name="connsiteX462" fmla="*/ 130175 w 892174"/>
                <a:gd name="connsiteY462" fmla="*/ 762001 h 1441451"/>
                <a:gd name="connsiteX463" fmla="*/ 130175 w 892174"/>
                <a:gd name="connsiteY463" fmla="*/ 755651 h 1441451"/>
                <a:gd name="connsiteX464" fmla="*/ 133350 w 892174"/>
                <a:gd name="connsiteY464" fmla="*/ 742951 h 1441451"/>
                <a:gd name="connsiteX465" fmla="*/ 136525 w 892174"/>
                <a:gd name="connsiteY465" fmla="*/ 739776 h 1441451"/>
                <a:gd name="connsiteX466" fmla="*/ 139700 w 892174"/>
                <a:gd name="connsiteY466" fmla="*/ 739776 h 1441451"/>
                <a:gd name="connsiteX467" fmla="*/ 142875 w 892174"/>
                <a:gd name="connsiteY467" fmla="*/ 736601 h 1441451"/>
                <a:gd name="connsiteX468" fmla="*/ 142875 w 892174"/>
                <a:gd name="connsiteY468" fmla="*/ 733426 h 1441451"/>
                <a:gd name="connsiteX469" fmla="*/ 142875 w 892174"/>
                <a:gd name="connsiteY469" fmla="*/ 730251 h 1441451"/>
                <a:gd name="connsiteX470" fmla="*/ 146050 w 892174"/>
                <a:gd name="connsiteY470" fmla="*/ 730251 h 1441451"/>
                <a:gd name="connsiteX471" fmla="*/ 152400 w 892174"/>
                <a:gd name="connsiteY471" fmla="*/ 727076 h 1441451"/>
                <a:gd name="connsiteX472" fmla="*/ 152400 w 892174"/>
                <a:gd name="connsiteY472" fmla="*/ 723901 h 1441451"/>
                <a:gd name="connsiteX473" fmla="*/ 155575 w 892174"/>
                <a:gd name="connsiteY473" fmla="*/ 717551 h 1441451"/>
                <a:gd name="connsiteX474" fmla="*/ 155575 w 892174"/>
                <a:gd name="connsiteY474" fmla="*/ 711201 h 1441451"/>
                <a:gd name="connsiteX475" fmla="*/ 158750 w 892174"/>
                <a:gd name="connsiteY475" fmla="*/ 708026 h 1441451"/>
                <a:gd name="connsiteX476" fmla="*/ 158750 w 892174"/>
                <a:gd name="connsiteY476" fmla="*/ 704851 h 1441451"/>
                <a:gd name="connsiteX477" fmla="*/ 161925 w 892174"/>
                <a:gd name="connsiteY477" fmla="*/ 701676 h 1441451"/>
                <a:gd name="connsiteX478" fmla="*/ 165101 w 892174"/>
                <a:gd name="connsiteY478" fmla="*/ 703264 h 1441451"/>
                <a:gd name="connsiteX479" fmla="*/ 165101 w 892174"/>
                <a:gd name="connsiteY479" fmla="*/ 703007 h 1441451"/>
                <a:gd name="connsiteX480" fmla="*/ 165918 w 892174"/>
                <a:gd name="connsiteY480" fmla="*/ 703007 h 1441451"/>
                <a:gd name="connsiteX481" fmla="*/ 161925 w 892174"/>
                <a:gd name="connsiteY481" fmla="*/ 701676 h 1441451"/>
                <a:gd name="connsiteX482" fmla="*/ 165100 w 892174"/>
                <a:gd name="connsiteY482" fmla="*/ 701676 h 1441451"/>
                <a:gd name="connsiteX483" fmla="*/ 165100 w 892174"/>
                <a:gd name="connsiteY483" fmla="*/ 698501 h 1441451"/>
                <a:gd name="connsiteX484" fmla="*/ 165100 w 892174"/>
                <a:gd name="connsiteY484" fmla="*/ 692151 h 1441451"/>
                <a:gd name="connsiteX485" fmla="*/ 180975 w 892174"/>
                <a:gd name="connsiteY485" fmla="*/ 673101 h 1441451"/>
                <a:gd name="connsiteX486" fmla="*/ 193675 w 892174"/>
                <a:gd name="connsiteY486" fmla="*/ 654051 h 1441451"/>
                <a:gd name="connsiteX487" fmla="*/ 200025 w 892174"/>
                <a:gd name="connsiteY487" fmla="*/ 650876 h 1441451"/>
                <a:gd name="connsiteX488" fmla="*/ 200025 w 892174"/>
                <a:gd name="connsiteY488" fmla="*/ 647701 h 1441451"/>
                <a:gd name="connsiteX489" fmla="*/ 203200 w 892174"/>
                <a:gd name="connsiteY489" fmla="*/ 647701 h 1441451"/>
                <a:gd name="connsiteX490" fmla="*/ 203200 w 892174"/>
                <a:gd name="connsiteY490" fmla="*/ 644526 h 1441451"/>
                <a:gd name="connsiteX491" fmla="*/ 203200 w 892174"/>
                <a:gd name="connsiteY491" fmla="*/ 641351 h 1441451"/>
                <a:gd name="connsiteX492" fmla="*/ 203200 w 892174"/>
                <a:gd name="connsiteY492" fmla="*/ 635001 h 1441451"/>
                <a:gd name="connsiteX493" fmla="*/ 200025 w 892174"/>
                <a:gd name="connsiteY493" fmla="*/ 631826 h 1441451"/>
                <a:gd name="connsiteX494" fmla="*/ 200025 w 892174"/>
                <a:gd name="connsiteY494" fmla="*/ 615951 h 1441451"/>
                <a:gd name="connsiteX495" fmla="*/ 196850 w 892174"/>
                <a:gd name="connsiteY495" fmla="*/ 615951 h 1441451"/>
                <a:gd name="connsiteX496" fmla="*/ 193675 w 892174"/>
                <a:gd name="connsiteY496" fmla="*/ 609601 h 1441451"/>
                <a:gd name="connsiteX497" fmla="*/ 177800 w 892174"/>
                <a:gd name="connsiteY497" fmla="*/ 596901 h 1441451"/>
                <a:gd name="connsiteX498" fmla="*/ 174625 w 892174"/>
                <a:gd name="connsiteY498" fmla="*/ 596901 h 1441451"/>
                <a:gd name="connsiteX499" fmla="*/ 171450 w 892174"/>
                <a:gd name="connsiteY499" fmla="*/ 596901 h 1441451"/>
                <a:gd name="connsiteX500" fmla="*/ 168275 w 892174"/>
                <a:gd name="connsiteY500" fmla="*/ 596901 h 1441451"/>
                <a:gd name="connsiteX501" fmla="*/ 168275 w 892174"/>
                <a:gd name="connsiteY501" fmla="*/ 590551 h 1441451"/>
                <a:gd name="connsiteX502" fmla="*/ 171450 w 892174"/>
                <a:gd name="connsiteY502" fmla="*/ 590551 h 1441451"/>
                <a:gd name="connsiteX503" fmla="*/ 171450 w 892174"/>
                <a:gd name="connsiteY503" fmla="*/ 590550 h 1441451"/>
                <a:gd name="connsiteX504" fmla="*/ 168275 w 892174"/>
                <a:gd name="connsiteY504" fmla="*/ 590550 h 1441451"/>
                <a:gd name="connsiteX505" fmla="*/ 165100 w 892174"/>
                <a:gd name="connsiteY505" fmla="*/ 587375 h 1441451"/>
                <a:gd name="connsiteX506" fmla="*/ 165100 w 892174"/>
                <a:gd name="connsiteY506" fmla="*/ 584200 h 1441451"/>
                <a:gd name="connsiteX507" fmla="*/ 161925 w 892174"/>
                <a:gd name="connsiteY507" fmla="*/ 581025 h 1441451"/>
                <a:gd name="connsiteX508" fmla="*/ 161925 w 892174"/>
                <a:gd name="connsiteY508" fmla="*/ 577850 h 1441451"/>
                <a:gd name="connsiteX509" fmla="*/ 158750 w 892174"/>
                <a:gd name="connsiteY509" fmla="*/ 571500 h 1441451"/>
                <a:gd name="connsiteX510" fmla="*/ 158750 w 892174"/>
                <a:gd name="connsiteY510" fmla="*/ 561975 h 1441451"/>
                <a:gd name="connsiteX511" fmla="*/ 155575 w 892174"/>
                <a:gd name="connsiteY511" fmla="*/ 561975 h 1441451"/>
                <a:gd name="connsiteX512" fmla="*/ 155575 w 892174"/>
                <a:gd name="connsiteY512" fmla="*/ 558800 h 1441451"/>
                <a:gd name="connsiteX513" fmla="*/ 155575 w 892174"/>
                <a:gd name="connsiteY513" fmla="*/ 549275 h 1441451"/>
                <a:gd name="connsiteX514" fmla="*/ 155575 w 892174"/>
                <a:gd name="connsiteY514" fmla="*/ 546100 h 1441451"/>
                <a:gd name="connsiteX515" fmla="*/ 152400 w 892174"/>
                <a:gd name="connsiteY515" fmla="*/ 546100 h 1441451"/>
                <a:gd name="connsiteX516" fmla="*/ 155575 w 892174"/>
                <a:gd name="connsiteY516" fmla="*/ 539750 h 1441451"/>
                <a:gd name="connsiteX517" fmla="*/ 161925 w 892174"/>
                <a:gd name="connsiteY517" fmla="*/ 530225 h 1441451"/>
                <a:gd name="connsiteX518" fmla="*/ 161925 w 892174"/>
                <a:gd name="connsiteY518" fmla="*/ 520700 h 1441451"/>
                <a:gd name="connsiteX519" fmla="*/ 158750 w 892174"/>
                <a:gd name="connsiteY519" fmla="*/ 514350 h 1441451"/>
                <a:gd name="connsiteX520" fmla="*/ 158750 w 892174"/>
                <a:gd name="connsiteY520" fmla="*/ 511175 h 1441451"/>
                <a:gd name="connsiteX521" fmla="*/ 158750 w 892174"/>
                <a:gd name="connsiteY521" fmla="*/ 508000 h 1441451"/>
                <a:gd name="connsiteX522" fmla="*/ 155575 w 892174"/>
                <a:gd name="connsiteY522" fmla="*/ 498475 h 1441451"/>
                <a:gd name="connsiteX523" fmla="*/ 152400 w 892174"/>
                <a:gd name="connsiteY523" fmla="*/ 492125 h 1441451"/>
                <a:gd name="connsiteX524" fmla="*/ 152400 w 892174"/>
                <a:gd name="connsiteY524" fmla="*/ 485775 h 1441451"/>
                <a:gd name="connsiteX525" fmla="*/ 152400 w 892174"/>
                <a:gd name="connsiteY525" fmla="*/ 482600 h 1441451"/>
                <a:gd name="connsiteX526" fmla="*/ 155575 w 892174"/>
                <a:gd name="connsiteY526" fmla="*/ 479425 h 1441451"/>
                <a:gd name="connsiteX527" fmla="*/ 155575 w 892174"/>
                <a:gd name="connsiteY527" fmla="*/ 476250 h 1441451"/>
                <a:gd name="connsiteX528" fmla="*/ 158750 w 892174"/>
                <a:gd name="connsiteY528" fmla="*/ 463550 h 1441451"/>
                <a:gd name="connsiteX529" fmla="*/ 158750 w 892174"/>
                <a:gd name="connsiteY529" fmla="*/ 457200 h 1441451"/>
                <a:gd name="connsiteX530" fmla="*/ 158750 w 892174"/>
                <a:gd name="connsiteY530" fmla="*/ 454025 h 1441451"/>
                <a:gd name="connsiteX531" fmla="*/ 161925 w 892174"/>
                <a:gd name="connsiteY531" fmla="*/ 441325 h 1441451"/>
                <a:gd name="connsiteX532" fmla="*/ 168275 w 892174"/>
                <a:gd name="connsiteY532" fmla="*/ 403225 h 1441451"/>
                <a:gd name="connsiteX533" fmla="*/ 171450 w 892174"/>
                <a:gd name="connsiteY533" fmla="*/ 393700 h 1441451"/>
                <a:gd name="connsiteX534" fmla="*/ 171450 w 892174"/>
                <a:gd name="connsiteY534" fmla="*/ 390525 h 1441451"/>
                <a:gd name="connsiteX535" fmla="*/ 174625 w 892174"/>
                <a:gd name="connsiteY535" fmla="*/ 381000 h 1441451"/>
                <a:gd name="connsiteX536" fmla="*/ 177800 w 892174"/>
                <a:gd name="connsiteY536" fmla="*/ 352425 h 1441451"/>
                <a:gd name="connsiteX537" fmla="*/ 180975 w 892174"/>
                <a:gd name="connsiteY537" fmla="*/ 346075 h 1441451"/>
                <a:gd name="connsiteX538" fmla="*/ 180975 w 892174"/>
                <a:gd name="connsiteY538" fmla="*/ 339725 h 1441451"/>
                <a:gd name="connsiteX539" fmla="*/ 184150 w 892174"/>
                <a:gd name="connsiteY539" fmla="*/ 320675 h 1441451"/>
                <a:gd name="connsiteX540" fmla="*/ 187325 w 892174"/>
                <a:gd name="connsiteY540" fmla="*/ 311150 h 1441451"/>
                <a:gd name="connsiteX541" fmla="*/ 187325 w 892174"/>
                <a:gd name="connsiteY541" fmla="*/ 304800 h 1441451"/>
                <a:gd name="connsiteX542" fmla="*/ 187325 w 892174"/>
                <a:gd name="connsiteY542" fmla="*/ 301625 h 1441451"/>
                <a:gd name="connsiteX543" fmla="*/ 190500 w 892174"/>
                <a:gd name="connsiteY543" fmla="*/ 301625 h 1441451"/>
                <a:gd name="connsiteX544" fmla="*/ 193675 w 892174"/>
                <a:gd name="connsiteY544" fmla="*/ 279400 h 1441451"/>
                <a:gd name="connsiteX545" fmla="*/ 193675 w 892174"/>
                <a:gd name="connsiteY545" fmla="*/ 276225 h 1441451"/>
                <a:gd name="connsiteX546" fmla="*/ 196850 w 892174"/>
                <a:gd name="connsiteY546" fmla="*/ 263525 h 1441451"/>
                <a:gd name="connsiteX547" fmla="*/ 200025 w 892174"/>
                <a:gd name="connsiteY547" fmla="*/ 238125 h 1441451"/>
                <a:gd name="connsiteX548" fmla="*/ 203200 w 892174"/>
                <a:gd name="connsiteY548" fmla="*/ 225425 h 1441451"/>
                <a:gd name="connsiteX549" fmla="*/ 206375 w 892174"/>
                <a:gd name="connsiteY549" fmla="*/ 209550 h 1441451"/>
                <a:gd name="connsiteX550" fmla="*/ 206375 w 892174"/>
                <a:gd name="connsiteY550" fmla="*/ 203200 h 1441451"/>
                <a:gd name="connsiteX551" fmla="*/ 209550 w 892174"/>
                <a:gd name="connsiteY551" fmla="*/ 190500 h 1441451"/>
                <a:gd name="connsiteX552" fmla="*/ 209550 w 892174"/>
                <a:gd name="connsiteY552" fmla="*/ 187325 h 1441451"/>
                <a:gd name="connsiteX553" fmla="*/ 212725 w 892174"/>
                <a:gd name="connsiteY553" fmla="*/ 174625 h 1441451"/>
                <a:gd name="connsiteX554" fmla="*/ 212725 w 892174"/>
                <a:gd name="connsiteY554" fmla="*/ 171450 h 1441451"/>
                <a:gd name="connsiteX555" fmla="*/ 215900 w 892174"/>
                <a:gd name="connsiteY555" fmla="*/ 161925 h 1441451"/>
                <a:gd name="connsiteX556" fmla="*/ 215900 w 892174"/>
                <a:gd name="connsiteY556" fmla="*/ 158750 h 1441451"/>
                <a:gd name="connsiteX557" fmla="*/ 219075 w 892174"/>
                <a:gd name="connsiteY557" fmla="*/ 149225 h 1441451"/>
                <a:gd name="connsiteX558" fmla="*/ 225425 w 892174"/>
                <a:gd name="connsiteY558" fmla="*/ 104775 h 1441451"/>
                <a:gd name="connsiteX559" fmla="*/ 228600 w 892174"/>
                <a:gd name="connsiteY559" fmla="*/ 101600 h 1441451"/>
                <a:gd name="connsiteX560" fmla="*/ 228600 w 892174"/>
                <a:gd name="connsiteY560" fmla="*/ 92075 h 1441451"/>
                <a:gd name="connsiteX561" fmla="*/ 231775 w 892174"/>
                <a:gd name="connsiteY561" fmla="*/ 76200 h 1441451"/>
                <a:gd name="connsiteX562" fmla="*/ 238125 w 892174"/>
                <a:gd name="connsiteY562" fmla="*/ 44450 h 1441451"/>
                <a:gd name="connsiteX563" fmla="*/ 241300 w 892174"/>
                <a:gd name="connsiteY563" fmla="*/ 31750 h 1441451"/>
                <a:gd name="connsiteX564" fmla="*/ 241300 w 892174"/>
                <a:gd name="connsiteY564" fmla="*/ 25400 h 1441451"/>
                <a:gd name="connsiteX565" fmla="*/ 241300 w 892174"/>
                <a:gd name="connsiteY565" fmla="*/ 22225 h 1441451"/>
                <a:gd name="connsiteX566" fmla="*/ 244475 w 892174"/>
                <a:gd name="connsiteY566" fmla="*/ 12700 h 1441451"/>
                <a:gd name="connsiteX567" fmla="*/ 247650 w 892174"/>
                <a:gd name="connsiteY567" fmla="*/ 3175 h 1441451"/>
                <a:gd name="connsiteX568" fmla="*/ 247650 w 892174"/>
                <a:gd name="connsiteY568" fmla="*/ 0 h 1441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Lst>
              <a:rect l="l" t="t" r="r" b="b"/>
              <a:pathLst>
                <a:path w="892174" h="1441451">
                  <a:moveTo>
                    <a:pt x="177800" y="587376"/>
                  </a:moveTo>
                  <a:lnTo>
                    <a:pt x="174625" y="587375"/>
                  </a:lnTo>
                  <a:lnTo>
                    <a:pt x="171450" y="587375"/>
                  </a:lnTo>
                  <a:lnTo>
                    <a:pt x="171450" y="587376"/>
                  </a:lnTo>
                  <a:lnTo>
                    <a:pt x="174625" y="587376"/>
                  </a:lnTo>
                  <a:lnTo>
                    <a:pt x="177800" y="587376"/>
                  </a:lnTo>
                  <a:close/>
                  <a:moveTo>
                    <a:pt x="247650" y="0"/>
                  </a:moveTo>
                  <a:lnTo>
                    <a:pt x="368300" y="22225"/>
                  </a:lnTo>
                  <a:lnTo>
                    <a:pt x="368300" y="28575"/>
                  </a:lnTo>
                  <a:lnTo>
                    <a:pt x="368300" y="31750"/>
                  </a:lnTo>
                  <a:lnTo>
                    <a:pt x="361950" y="60325"/>
                  </a:lnTo>
                  <a:lnTo>
                    <a:pt x="358775" y="76200"/>
                  </a:lnTo>
                  <a:lnTo>
                    <a:pt x="355600" y="101600"/>
                  </a:lnTo>
                  <a:lnTo>
                    <a:pt x="352425" y="114300"/>
                  </a:lnTo>
                  <a:lnTo>
                    <a:pt x="352425" y="123825"/>
                  </a:lnTo>
                  <a:lnTo>
                    <a:pt x="342900" y="165100"/>
                  </a:lnTo>
                  <a:lnTo>
                    <a:pt x="342900" y="171450"/>
                  </a:lnTo>
                  <a:lnTo>
                    <a:pt x="342900" y="174625"/>
                  </a:lnTo>
                  <a:lnTo>
                    <a:pt x="342900" y="184150"/>
                  </a:lnTo>
                  <a:lnTo>
                    <a:pt x="339725" y="184150"/>
                  </a:lnTo>
                  <a:lnTo>
                    <a:pt x="339725" y="187325"/>
                  </a:lnTo>
                  <a:lnTo>
                    <a:pt x="339725" y="190500"/>
                  </a:lnTo>
                  <a:lnTo>
                    <a:pt x="336550" y="206375"/>
                  </a:lnTo>
                  <a:lnTo>
                    <a:pt x="336550" y="209550"/>
                  </a:lnTo>
                  <a:lnTo>
                    <a:pt x="339725" y="212725"/>
                  </a:lnTo>
                  <a:lnTo>
                    <a:pt x="339725" y="215900"/>
                  </a:lnTo>
                  <a:lnTo>
                    <a:pt x="349250" y="234950"/>
                  </a:lnTo>
                  <a:lnTo>
                    <a:pt x="355600" y="257175"/>
                  </a:lnTo>
                  <a:lnTo>
                    <a:pt x="358775" y="257175"/>
                  </a:lnTo>
                  <a:lnTo>
                    <a:pt x="361950" y="257175"/>
                  </a:lnTo>
                  <a:lnTo>
                    <a:pt x="361950" y="260350"/>
                  </a:lnTo>
                  <a:lnTo>
                    <a:pt x="368300" y="269875"/>
                  </a:lnTo>
                  <a:lnTo>
                    <a:pt x="371475" y="285750"/>
                  </a:lnTo>
                  <a:lnTo>
                    <a:pt x="368300" y="288925"/>
                  </a:lnTo>
                  <a:lnTo>
                    <a:pt x="365125" y="292100"/>
                  </a:lnTo>
                  <a:lnTo>
                    <a:pt x="361950" y="301625"/>
                  </a:lnTo>
                  <a:lnTo>
                    <a:pt x="365125" y="311150"/>
                  </a:lnTo>
                  <a:lnTo>
                    <a:pt x="368300" y="311150"/>
                  </a:lnTo>
                  <a:lnTo>
                    <a:pt x="374650" y="314325"/>
                  </a:lnTo>
                  <a:lnTo>
                    <a:pt x="371475" y="317500"/>
                  </a:lnTo>
                  <a:lnTo>
                    <a:pt x="365125" y="317500"/>
                  </a:lnTo>
                  <a:lnTo>
                    <a:pt x="361950" y="317500"/>
                  </a:lnTo>
                  <a:lnTo>
                    <a:pt x="355600" y="317500"/>
                  </a:lnTo>
                  <a:lnTo>
                    <a:pt x="355600" y="320675"/>
                  </a:lnTo>
                  <a:lnTo>
                    <a:pt x="358775" y="320675"/>
                  </a:lnTo>
                  <a:lnTo>
                    <a:pt x="365125" y="323850"/>
                  </a:lnTo>
                  <a:lnTo>
                    <a:pt x="374650" y="333375"/>
                  </a:lnTo>
                  <a:lnTo>
                    <a:pt x="377825" y="336550"/>
                  </a:lnTo>
                  <a:lnTo>
                    <a:pt x="377825" y="342900"/>
                  </a:lnTo>
                  <a:lnTo>
                    <a:pt x="381000" y="342900"/>
                  </a:lnTo>
                  <a:lnTo>
                    <a:pt x="381000" y="346075"/>
                  </a:lnTo>
                  <a:lnTo>
                    <a:pt x="381000" y="349250"/>
                  </a:lnTo>
                  <a:lnTo>
                    <a:pt x="384175" y="352425"/>
                  </a:lnTo>
                  <a:lnTo>
                    <a:pt x="396875" y="358775"/>
                  </a:lnTo>
                  <a:lnTo>
                    <a:pt x="403225" y="358775"/>
                  </a:lnTo>
                  <a:lnTo>
                    <a:pt x="406400" y="361950"/>
                  </a:lnTo>
                  <a:lnTo>
                    <a:pt x="409575" y="368300"/>
                  </a:lnTo>
                  <a:lnTo>
                    <a:pt x="409575" y="371475"/>
                  </a:lnTo>
                  <a:lnTo>
                    <a:pt x="406400" y="371475"/>
                  </a:lnTo>
                  <a:lnTo>
                    <a:pt x="406400" y="374650"/>
                  </a:lnTo>
                  <a:lnTo>
                    <a:pt x="409575" y="377825"/>
                  </a:lnTo>
                  <a:lnTo>
                    <a:pt x="412750" y="377825"/>
                  </a:lnTo>
                  <a:lnTo>
                    <a:pt x="419100" y="387350"/>
                  </a:lnTo>
                  <a:lnTo>
                    <a:pt x="425450" y="403225"/>
                  </a:lnTo>
                  <a:lnTo>
                    <a:pt x="431800" y="422275"/>
                  </a:lnTo>
                  <a:lnTo>
                    <a:pt x="434975" y="422275"/>
                  </a:lnTo>
                  <a:lnTo>
                    <a:pt x="441325" y="428625"/>
                  </a:lnTo>
                  <a:lnTo>
                    <a:pt x="441325" y="431800"/>
                  </a:lnTo>
                  <a:lnTo>
                    <a:pt x="444500" y="438150"/>
                  </a:lnTo>
                  <a:lnTo>
                    <a:pt x="441325" y="444500"/>
                  </a:lnTo>
                  <a:lnTo>
                    <a:pt x="444500" y="447675"/>
                  </a:lnTo>
                  <a:lnTo>
                    <a:pt x="444500" y="450850"/>
                  </a:lnTo>
                  <a:lnTo>
                    <a:pt x="447675" y="454025"/>
                  </a:lnTo>
                  <a:lnTo>
                    <a:pt x="450850" y="454025"/>
                  </a:lnTo>
                  <a:lnTo>
                    <a:pt x="450850" y="457200"/>
                  </a:lnTo>
                  <a:lnTo>
                    <a:pt x="454025" y="460375"/>
                  </a:lnTo>
                  <a:lnTo>
                    <a:pt x="457200" y="463550"/>
                  </a:lnTo>
                  <a:lnTo>
                    <a:pt x="460375" y="469900"/>
                  </a:lnTo>
                  <a:lnTo>
                    <a:pt x="463550" y="476250"/>
                  </a:lnTo>
                  <a:lnTo>
                    <a:pt x="466725" y="476250"/>
                  </a:lnTo>
                  <a:lnTo>
                    <a:pt x="469900" y="473075"/>
                  </a:lnTo>
                  <a:lnTo>
                    <a:pt x="473075" y="473075"/>
                  </a:lnTo>
                  <a:lnTo>
                    <a:pt x="476250" y="473075"/>
                  </a:lnTo>
                  <a:lnTo>
                    <a:pt x="479425" y="479425"/>
                  </a:lnTo>
                  <a:lnTo>
                    <a:pt x="479425" y="482600"/>
                  </a:lnTo>
                  <a:lnTo>
                    <a:pt x="476250" y="482600"/>
                  </a:lnTo>
                  <a:lnTo>
                    <a:pt x="476250" y="485775"/>
                  </a:lnTo>
                  <a:lnTo>
                    <a:pt x="476250" y="488950"/>
                  </a:lnTo>
                  <a:lnTo>
                    <a:pt x="476250" y="492125"/>
                  </a:lnTo>
                  <a:lnTo>
                    <a:pt x="479425" y="492125"/>
                  </a:lnTo>
                  <a:lnTo>
                    <a:pt x="479425" y="495300"/>
                  </a:lnTo>
                  <a:lnTo>
                    <a:pt x="474764" y="495300"/>
                  </a:lnTo>
                  <a:lnTo>
                    <a:pt x="474764" y="495301"/>
                  </a:lnTo>
                  <a:lnTo>
                    <a:pt x="492125" y="495301"/>
                  </a:lnTo>
                  <a:lnTo>
                    <a:pt x="504825" y="492126"/>
                  </a:lnTo>
                  <a:lnTo>
                    <a:pt x="514350" y="492126"/>
                  </a:lnTo>
                  <a:lnTo>
                    <a:pt x="517525" y="495301"/>
                  </a:lnTo>
                  <a:lnTo>
                    <a:pt x="517525" y="498476"/>
                  </a:lnTo>
                  <a:lnTo>
                    <a:pt x="517525" y="501651"/>
                  </a:lnTo>
                  <a:lnTo>
                    <a:pt x="514350" y="501651"/>
                  </a:lnTo>
                  <a:lnTo>
                    <a:pt x="514350" y="504826"/>
                  </a:lnTo>
                  <a:lnTo>
                    <a:pt x="511175" y="514351"/>
                  </a:lnTo>
                  <a:lnTo>
                    <a:pt x="504825" y="523876"/>
                  </a:lnTo>
                  <a:lnTo>
                    <a:pt x="504825" y="530226"/>
                  </a:lnTo>
                  <a:lnTo>
                    <a:pt x="504825" y="536576"/>
                  </a:lnTo>
                  <a:lnTo>
                    <a:pt x="501650" y="539751"/>
                  </a:lnTo>
                  <a:lnTo>
                    <a:pt x="498475" y="539751"/>
                  </a:lnTo>
                  <a:lnTo>
                    <a:pt x="498475" y="542926"/>
                  </a:lnTo>
                  <a:lnTo>
                    <a:pt x="495300" y="542926"/>
                  </a:lnTo>
                  <a:lnTo>
                    <a:pt x="495300" y="546101"/>
                  </a:lnTo>
                  <a:lnTo>
                    <a:pt x="498475" y="546101"/>
                  </a:lnTo>
                  <a:lnTo>
                    <a:pt x="498475" y="549276"/>
                  </a:lnTo>
                  <a:lnTo>
                    <a:pt x="492125" y="558801"/>
                  </a:lnTo>
                  <a:lnTo>
                    <a:pt x="488950" y="565151"/>
                  </a:lnTo>
                  <a:lnTo>
                    <a:pt x="488950" y="574676"/>
                  </a:lnTo>
                  <a:lnTo>
                    <a:pt x="485775" y="584201"/>
                  </a:lnTo>
                  <a:lnTo>
                    <a:pt x="482600" y="584201"/>
                  </a:lnTo>
                  <a:lnTo>
                    <a:pt x="479425" y="584201"/>
                  </a:lnTo>
                  <a:lnTo>
                    <a:pt x="476250" y="584201"/>
                  </a:lnTo>
                  <a:lnTo>
                    <a:pt x="476250" y="587376"/>
                  </a:lnTo>
                  <a:lnTo>
                    <a:pt x="476250" y="590551"/>
                  </a:lnTo>
                  <a:lnTo>
                    <a:pt x="476250" y="593726"/>
                  </a:lnTo>
                  <a:lnTo>
                    <a:pt x="479425" y="593726"/>
                  </a:lnTo>
                  <a:lnTo>
                    <a:pt x="482600" y="593726"/>
                  </a:lnTo>
                  <a:lnTo>
                    <a:pt x="482600" y="596901"/>
                  </a:lnTo>
                  <a:lnTo>
                    <a:pt x="482600" y="600076"/>
                  </a:lnTo>
                  <a:lnTo>
                    <a:pt x="479425" y="612776"/>
                  </a:lnTo>
                  <a:lnTo>
                    <a:pt x="476250" y="615951"/>
                  </a:lnTo>
                  <a:lnTo>
                    <a:pt x="479425" y="615951"/>
                  </a:lnTo>
                  <a:lnTo>
                    <a:pt x="482600" y="619126"/>
                  </a:lnTo>
                  <a:lnTo>
                    <a:pt x="485775" y="619126"/>
                  </a:lnTo>
                  <a:lnTo>
                    <a:pt x="485775" y="622301"/>
                  </a:lnTo>
                  <a:lnTo>
                    <a:pt x="485775" y="625476"/>
                  </a:lnTo>
                  <a:lnTo>
                    <a:pt x="482600" y="635001"/>
                  </a:lnTo>
                  <a:lnTo>
                    <a:pt x="479425" y="641351"/>
                  </a:lnTo>
                  <a:lnTo>
                    <a:pt x="476250" y="641351"/>
                  </a:lnTo>
                  <a:lnTo>
                    <a:pt x="469900" y="644526"/>
                  </a:lnTo>
                  <a:lnTo>
                    <a:pt x="466725" y="644526"/>
                  </a:lnTo>
                  <a:lnTo>
                    <a:pt x="460375" y="654051"/>
                  </a:lnTo>
                  <a:lnTo>
                    <a:pt x="460375" y="657226"/>
                  </a:lnTo>
                  <a:lnTo>
                    <a:pt x="460375" y="663576"/>
                  </a:lnTo>
                  <a:lnTo>
                    <a:pt x="463550" y="663576"/>
                  </a:lnTo>
                  <a:lnTo>
                    <a:pt x="463550" y="666751"/>
                  </a:lnTo>
                  <a:lnTo>
                    <a:pt x="466725" y="666751"/>
                  </a:lnTo>
                  <a:lnTo>
                    <a:pt x="466725" y="669926"/>
                  </a:lnTo>
                  <a:lnTo>
                    <a:pt x="463550" y="676276"/>
                  </a:lnTo>
                  <a:lnTo>
                    <a:pt x="463550" y="679451"/>
                  </a:lnTo>
                  <a:lnTo>
                    <a:pt x="460375" y="679451"/>
                  </a:lnTo>
                  <a:lnTo>
                    <a:pt x="454025" y="695326"/>
                  </a:lnTo>
                  <a:lnTo>
                    <a:pt x="450850" y="698501"/>
                  </a:lnTo>
                  <a:lnTo>
                    <a:pt x="454025" y="698501"/>
                  </a:lnTo>
                  <a:lnTo>
                    <a:pt x="460375" y="695326"/>
                  </a:lnTo>
                  <a:lnTo>
                    <a:pt x="463550" y="698501"/>
                  </a:lnTo>
                  <a:lnTo>
                    <a:pt x="466725" y="698501"/>
                  </a:lnTo>
                  <a:lnTo>
                    <a:pt x="476250" y="714376"/>
                  </a:lnTo>
                  <a:lnTo>
                    <a:pt x="476250" y="717551"/>
                  </a:lnTo>
                  <a:lnTo>
                    <a:pt x="479425" y="717551"/>
                  </a:lnTo>
                  <a:lnTo>
                    <a:pt x="479425" y="720726"/>
                  </a:lnTo>
                  <a:lnTo>
                    <a:pt x="488950" y="717551"/>
                  </a:lnTo>
                  <a:lnTo>
                    <a:pt x="492125" y="714376"/>
                  </a:lnTo>
                  <a:lnTo>
                    <a:pt x="492125" y="711201"/>
                  </a:lnTo>
                  <a:lnTo>
                    <a:pt x="495300" y="708026"/>
                  </a:lnTo>
                  <a:lnTo>
                    <a:pt x="498475" y="708026"/>
                  </a:lnTo>
                  <a:lnTo>
                    <a:pt x="504825" y="704851"/>
                  </a:lnTo>
                  <a:lnTo>
                    <a:pt x="508000" y="708026"/>
                  </a:lnTo>
                  <a:lnTo>
                    <a:pt x="517525" y="698501"/>
                  </a:lnTo>
                  <a:lnTo>
                    <a:pt x="527050" y="692151"/>
                  </a:lnTo>
                  <a:lnTo>
                    <a:pt x="527050" y="688976"/>
                  </a:lnTo>
                  <a:lnTo>
                    <a:pt x="536575" y="682626"/>
                  </a:lnTo>
                  <a:lnTo>
                    <a:pt x="539750" y="685801"/>
                  </a:lnTo>
                  <a:lnTo>
                    <a:pt x="539750" y="688976"/>
                  </a:lnTo>
                  <a:lnTo>
                    <a:pt x="542925" y="698501"/>
                  </a:lnTo>
                  <a:lnTo>
                    <a:pt x="549275" y="698501"/>
                  </a:lnTo>
                  <a:lnTo>
                    <a:pt x="552450" y="701676"/>
                  </a:lnTo>
                  <a:lnTo>
                    <a:pt x="552450" y="704851"/>
                  </a:lnTo>
                  <a:lnTo>
                    <a:pt x="555625" y="704851"/>
                  </a:lnTo>
                  <a:lnTo>
                    <a:pt x="555625" y="708026"/>
                  </a:lnTo>
                  <a:lnTo>
                    <a:pt x="552450" y="708026"/>
                  </a:lnTo>
                  <a:lnTo>
                    <a:pt x="552450" y="711201"/>
                  </a:lnTo>
                  <a:lnTo>
                    <a:pt x="549275" y="717551"/>
                  </a:lnTo>
                  <a:lnTo>
                    <a:pt x="549275" y="720726"/>
                  </a:lnTo>
                  <a:lnTo>
                    <a:pt x="552450" y="720726"/>
                  </a:lnTo>
                  <a:lnTo>
                    <a:pt x="555625" y="720726"/>
                  </a:lnTo>
                  <a:lnTo>
                    <a:pt x="558800" y="727076"/>
                  </a:lnTo>
                  <a:lnTo>
                    <a:pt x="555625" y="730251"/>
                  </a:lnTo>
                  <a:lnTo>
                    <a:pt x="552450" y="733426"/>
                  </a:lnTo>
                  <a:lnTo>
                    <a:pt x="555625" y="742951"/>
                  </a:lnTo>
                  <a:lnTo>
                    <a:pt x="555625" y="752476"/>
                  </a:lnTo>
                  <a:lnTo>
                    <a:pt x="555625" y="758826"/>
                  </a:lnTo>
                  <a:lnTo>
                    <a:pt x="558800" y="762001"/>
                  </a:lnTo>
                  <a:lnTo>
                    <a:pt x="561975" y="765176"/>
                  </a:lnTo>
                  <a:lnTo>
                    <a:pt x="561975" y="768351"/>
                  </a:lnTo>
                  <a:lnTo>
                    <a:pt x="565150" y="774701"/>
                  </a:lnTo>
                  <a:lnTo>
                    <a:pt x="571500" y="787401"/>
                  </a:lnTo>
                  <a:lnTo>
                    <a:pt x="568325" y="790576"/>
                  </a:lnTo>
                  <a:lnTo>
                    <a:pt x="571500" y="793751"/>
                  </a:lnTo>
                  <a:lnTo>
                    <a:pt x="571500" y="800101"/>
                  </a:lnTo>
                  <a:lnTo>
                    <a:pt x="574675" y="803276"/>
                  </a:lnTo>
                  <a:lnTo>
                    <a:pt x="581025" y="812801"/>
                  </a:lnTo>
                  <a:lnTo>
                    <a:pt x="584200" y="812801"/>
                  </a:lnTo>
                  <a:lnTo>
                    <a:pt x="587375" y="815976"/>
                  </a:lnTo>
                  <a:lnTo>
                    <a:pt x="584200" y="822326"/>
                  </a:lnTo>
                  <a:lnTo>
                    <a:pt x="584200" y="825501"/>
                  </a:lnTo>
                  <a:lnTo>
                    <a:pt x="584200" y="831851"/>
                  </a:lnTo>
                  <a:lnTo>
                    <a:pt x="581025" y="835026"/>
                  </a:lnTo>
                  <a:lnTo>
                    <a:pt x="577850" y="835026"/>
                  </a:lnTo>
                  <a:lnTo>
                    <a:pt x="574675" y="835026"/>
                  </a:lnTo>
                  <a:lnTo>
                    <a:pt x="577850" y="838201"/>
                  </a:lnTo>
                  <a:lnTo>
                    <a:pt x="577850" y="841376"/>
                  </a:lnTo>
                  <a:lnTo>
                    <a:pt x="577850" y="844551"/>
                  </a:lnTo>
                  <a:lnTo>
                    <a:pt x="581025" y="850901"/>
                  </a:lnTo>
                  <a:lnTo>
                    <a:pt x="584200" y="857251"/>
                  </a:lnTo>
                  <a:lnTo>
                    <a:pt x="593725" y="863601"/>
                  </a:lnTo>
                  <a:lnTo>
                    <a:pt x="606425" y="863601"/>
                  </a:lnTo>
                  <a:lnTo>
                    <a:pt x="609600" y="866776"/>
                  </a:lnTo>
                  <a:lnTo>
                    <a:pt x="612775" y="866776"/>
                  </a:lnTo>
                  <a:lnTo>
                    <a:pt x="622300" y="873126"/>
                  </a:lnTo>
                  <a:lnTo>
                    <a:pt x="622300" y="876301"/>
                  </a:lnTo>
                  <a:lnTo>
                    <a:pt x="619125" y="876301"/>
                  </a:lnTo>
                  <a:lnTo>
                    <a:pt x="619125" y="879476"/>
                  </a:lnTo>
                  <a:lnTo>
                    <a:pt x="622300" y="882651"/>
                  </a:lnTo>
                  <a:lnTo>
                    <a:pt x="625475" y="895351"/>
                  </a:lnTo>
                  <a:lnTo>
                    <a:pt x="628650" y="901701"/>
                  </a:lnTo>
                  <a:lnTo>
                    <a:pt x="625475" y="904876"/>
                  </a:lnTo>
                  <a:lnTo>
                    <a:pt x="622300" y="904876"/>
                  </a:lnTo>
                  <a:lnTo>
                    <a:pt x="622300" y="908051"/>
                  </a:lnTo>
                  <a:lnTo>
                    <a:pt x="625475" y="917576"/>
                  </a:lnTo>
                  <a:lnTo>
                    <a:pt x="628650" y="920751"/>
                  </a:lnTo>
                  <a:lnTo>
                    <a:pt x="628650" y="923926"/>
                  </a:lnTo>
                  <a:lnTo>
                    <a:pt x="628650" y="927101"/>
                  </a:lnTo>
                  <a:lnTo>
                    <a:pt x="628650" y="930276"/>
                  </a:lnTo>
                  <a:lnTo>
                    <a:pt x="628650" y="936626"/>
                  </a:lnTo>
                  <a:lnTo>
                    <a:pt x="628650" y="939801"/>
                  </a:lnTo>
                  <a:lnTo>
                    <a:pt x="631825" y="939801"/>
                  </a:lnTo>
                  <a:lnTo>
                    <a:pt x="631825" y="942976"/>
                  </a:lnTo>
                  <a:lnTo>
                    <a:pt x="647700" y="958851"/>
                  </a:lnTo>
                  <a:lnTo>
                    <a:pt x="650874" y="955677"/>
                  </a:lnTo>
                  <a:lnTo>
                    <a:pt x="650874" y="955676"/>
                  </a:lnTo>
                  <a:lnTo>
                    <a:pt x="650874" y="952501"/>
                  </a:lnTo>
                  <a:lnTo>
                    <a:pt x="650874" y="949326"/>
                  </a:lnTo>
                  <a:lnTo>
                    <a:pt x="650874" y="946151"/>
                  </a:lnTo>
                  <a:lnTo>
                    <a:pt x="650874" y="942976"/>
                  </a:lnTo>
                  <a:lnTo>
                    <a:pt x="660399" y="936626"/>
                  </a:lnTo>
                  <a:lnTo>
                    <a:pt x="666749" y="933451"/>
                  </a:lnTo>
                  <a:lnTo>
                    <a:pt x="682624" y="939801"/>
                  </a:lnTo>
                  <a:lnTo>
                    <a:pt x="685799" y="939801"/>
                  </a:lnTo>
                  <a:lnTo>
                    <a:pt x="688974" y="939801"/>
                  </a:lnTo>
                  <a:lnTo>
                    <a:pt x="698499" y="942976"/>
                  </a:lnTo>
                  <a:lnTo>
                    <a:pt x="701674" y="942976"/>
                  </a:lnTo>
                  <a:lnTo>
                    <a:pt x="708024" y="949326"/>
                  </a:lnTo>
                  <a:lnTo>
                    <a:pt x="711199" y="949326"/>
                  </a:lnTo>
                  <a:lnTo>
                    <a:pt x="714374" y="946151"/>
                  </a:lnTo>
                  <a:lnTo>
                    <a:pt x="714374" y="942976"/>
                  </a:lnTo>
                  <a:lnTo>
                    <a:pt x="717549" y="939801"/>
                  </a:lnTo>
                  <a:lnTo>
                    <a:pt x="717549" y="936626"/>
                  </a:lnTo>
                  <a:lnTo>
                    <a:pt x="717549" y="933451"/>
                  </a:lnTo>
                  <a:lnTo>
                    <a:pt x="727074" y="930276"/>
                  </a:lnTo>
                  <a:lnTo>
                    <a:pt x="730249" y="930276"/>
                  </a:lnTo>
                  <a:lnTo>
                    <a:pt x="733424" y="930276"/>
                  </a:lnTo>
                  <a:lnTo>
                    <a:pt x="733424" y="933451"/>
                  </a:lnTo>
                  <a:lnTo>
                    <a:pt x="736599" y="936626"/>
                  </a:lnTo>
                  <a:lnTo>
                    <a:pt x="739774" y="936626"/>
                  </a:lnTo>
                  <a:lnTo>
                    <a:pt x="755649" y="939801"/>
                  </a:lnTo>
                  <a:lnTo>
                    <a:pt x="771524" y="939801"/>
                  </a:lnTo>
                  <a:lnTo>
                    <a:pt x="771524" y="936626"/>
                  </a:lnTo>
                  <a:lnTo>
                    <a:pt x="774699" y="939801"/>
                  </a:lnTo>
                  <a:lnTo>
                    <a:pt x="784224" y="936626"/>
                  </a:lnTo>
                  <a:lnTo>
                    <a:pt x="784224" y="939801"/>
                  </a:lnTo>
                  <a:lnTo>
                    <a:pt x="787399" y="946151"/>
                  </a:lnTo>
                  <a:lnTo>
                    <a:pt x="787399" y="949326"/>
                  </a:lnTo>
                  <a:lnTo>
                    <a:pt x="790574" y="949326"/>
                  </a:lnTo>
                  <a:lnTo>
                    <a:pt x="800099" y="942976"/>
                  </a:lnTo>
                  <a:lnTo>
                    <a:pt x="806449" y="942976"/>
                  </a:lnTo>
                  <a:lnTo>
                    <a:pt x="809624" y="942976"/>
                  </a:lnTo>
                  <a:lnTo>
                    <a:pt x="812799" y="942976"/>
                  </a:lnTo>
                  <a:lnTo>
                    <a:pt x="815974" y="942976"/>
                  </a:lnTo>
                  <a:lnTo>
                    <a:pt x="822324" y="942976"/>
                  </a:lnTo>
                  <a:lnTo>
                    <a:pt x="825499" y="946151"/>
                  </a:lnTo>
                  <a:lnTo>
                    <a:pt x="828674" y="946151"/>
                  </a:lnTo>
                  <a:lnTo>
                    <a:pt x="831849" y="939801"/>
                  </a:lnTo>
                  <a:lnTo>
                    <a:pt x="831849" y="936626"/>
                  </a:lnTo>
                  <a:lnTo>
                    <a:pt x="831849" y="927101"/>
                  </a:lnTo>
                  <a:lnTo>
                    <a:pt x="838199" y="917576"/>
                  </a:lnTo>
                  <a:lnTo>
                    <a:pt x="841374" y="917576"/>
                  </a:lnTo>
                  <a:lnTo>
                    <a:pt x="847724" y="914401"/>
                  </a:lnTo>
                  <a:lnTo>
                    <a:pt x="854074" y="911226"/>
                  </a:lnTo>
                  <a:lnTo>
                    <a:pt x="857249" y="914401"/>
                  </a:lnTo>
                  <a:lnTo>
                    <a:pt x="857249" y="917576"/>
                  </a:lnTo>
                  <a:lnTo>
                    <a:pt x="860424" y="917576"/>
                  </a:lnTo>
                  <a:lnTo>
                    <a:pt x="866774" y="927101"/>
                  </a:lnTo>
                  <a:lnTo>
                    <a:pt x="873124" y="936626"/>
                  </a:lnTo>
                  <a:lnTo>
                    <a:pt x="873124" y="939801"/>
                  </a:lnTo>
                  <a:lnTo>
                    <a:pt x="869949" y="939801"/>
                  </a:lnTo>
                  <a:lnTo>
                    <a:pt x="873124" y="946151"/>
                  </a:lnTo>
                  <a:lnTo>
                    <a:pt x="879474" y="955676"/>
                  </a:lnTo>
                  <a:lnTo>
                    <a:pt x="879474" y="958851"/>
                  </a:lnTo>
                  <a:lnTo>
                    <a:pt x="882649" y="962026"/>
                  </a:lnTo>
                  <a:lnTo>
                    <a:pt x="882649" y="965201"/>
                  </a:lnTo>
                  <a:lnTo>
                    <a:pt x="885824" y="965201"/>
                  </a:lnTo>
                  <a:lnTo>
                    <a:pt x="885824" y="968376"/>
                  </a:lnTo>
                  <a:lnTo>
                    <a:pt x="888999" y="968376"/>
                  </a:lnTo>
                  <a:lnTo>
                    <a:pt x="892174" y="968376"/>
                  </a:lnTo>
                  <a:lnTo>
                    <a:pt x="892174" y="974726"/>
                  </a:lnTo>
                  <a:lnTo>
                    <a:pt x="888999" y="990601"/>
                  </a:lnTo>
                  <a:lnTo>
                    <a:pt x="888999" y="996951"/>
                  </a:lnTo>
                  <a:lnTo>
                    <a:pt x="885824" y="1009651"/>
                  </a:lnTo>
                  <a:lnTo>
                    <a:pt x="885824" y="1025526"/>
                  </a:lnTo>
                  <a:lnTo>
                    <a:pt x="882649" y="1041401"/>
                  </a:lnTo>
                  <a:lnTo>
                    <a:pt x="879474" y="1060451"/>
                  </a:lnTo>
                  <a:lnTo>
                    <a:pt x="879474" y="1063626"/>
                  </a:lnTo>
                  <a:lnTo>
                    <a:pt x="879474" y="1076326"/>
                  </a:lnTo>
                  <a:lnTo>
                    <a:pt x="873124" y="1130301"/>
                  </a:lnTo>
                  <a:lnTo>
                    <a:pt x="869949" y="1139826"/>
                  </a:lnTo>
                  <a:lnTo>
                    <a:pt x="869949" y="1143001"/>
                  </a:lnTo>
                  <a:lnTo>
                    <a:pt x="869949" y="1146176"/>
                  </a:lnTo>
                  <a:lnTo>
                    <a:pt x="869949" y="1149351"/>
                  </a:lnTo>
                  <a:lnTo>
                    <a:pt x="869950" y="1149351"/>
                  </a:lnTo>
                  <a:lnTo>
                    <a:pt x="869950" y="1152526"/>
                  </a:lnTo>
                  <a:lnTo>
                    <a:pt x="869950" y="1158876"/>
                  </a:lnTo>
                  <a:lnTo>
                    <a:pt x="866775" y="1177926"/>
                  </a:lnTo>
                  <a:lnTo>
                    <a:pt x="866775" y="1181101"/>
                  </a:lnTo>
                  <a:lnTo>
                    <a:pt x="866775" y="1184276"/>
                  </a:lnTo>
                  <a:lnTo>
                    <a:pt x="866775" y="1190626"/>
                  </a:lnTo>
                  <a:lnTo>
                    <a:pt x="863600" y="1203326"/>
                  </a:lnTo>
                  <a:lnTo>
                    <a:pt x="860425" y="1216026"/>
                  </a:lnTo>
                  <a:lnTo>
                    <a:pt x="860425" y="1222376"/>
                  </a:lnTo>
                  <a:lnTo>
                    <a:pt x="860425" y="1228726"/>
                  </a:lnTo>
                  <a:lnTo>
                    <a:pt x="860425" y="1231901"/>
                  </a:lnTo>
                  <a:lnTo>
                    <a:pt x="857250" y="1244601"/>
                  </a:lnTo>
                  <a:lnTo>
                    <a:pt x="857250" y="1263651"/>
                  </a:lnTo>
                  <a:lnTo>
                    <a:pt x="854075" y="1285876"/>
                  </a:lnTo>
                  <a:lnTo>
                    <a:pt x="847725" y="1323976"/>
                  </a:lnTo>
                  <a:lnTo>
                    <a:pt x="844550" y="1362076"/>
                  </a:lnTo>
                  <a:lnTo>
                    <a:pt x="841375" y="1377951"/>
                  </a:lnTo>
                  <a:lnTo>
                    <a:pt x="838200" y="1397001"/>
                  </a:lnTo>
                  <a:lnTo>
                    <a:pt x="838200" y="1412876"/>
                  </a:lnTo>
                  <a:lnTo>
                    <a:pt x="835025" y="1435101"/>
                  </a:lnTo>
                  <a:lnTo>
                    <a:pt x="835025" y="1438276"/>
                  </a:lnTo>
                  <a:lnTo>
                    <a:pt x="835025" y="1441451"/>
                  </a:lnTo>
                  <a:lnTo>
                    <a:pt x="822325" y="1438276"/>
                  </a:lnTo>
                  <a:lnTo>
                    <a:pt x="803275" y="1435101"/>
                  </a:lnTo>
                  <a:lnTo>
                    <a:pt x="781050" y="1435101"/>
                  </a:lnTo>
                  <a:lnTo>
                    <a:pt x="768350" y="1431926"/>
                  </a:lnTo>
                  <a:lnTo>
                    <a:pt x="730250" y="1425576"/>
                  </a:lnTo>
                  <a:lnTo>
                    <a:pt x="692150" y="1422401"/>
                  </a:lnTo>
                  <a:lnTo>
                    <a:pt x="685800" y="1422401"/>
                  </a:lnTo>
                  <a:lnTo>
                    <a:pt x="676275" y="1419226"/>
                  </a:lnTo>
                  <a:lnTo>
                    <a:pt x="673100" y="1419226"/>
                  </a:lnTo>
                  <a:lnTo>
                    <a:pt x="669925" y="1419226"/>
                  </a:lnTo>
                  <a:lnTo>
                    <a:pt x="650875" y="1416051"/>
                  </a:lnTo>
                  <a:lnTo>
                    <a:pt x="631825" y="1412876"/>
                  </a:lnTo>
                  <a:lnTo>
                    <a:pt x="587375" y="1406526"/>
                  </a:lnTo>
                  <a:lnTo>
                    <a:pt x="565150" y="1403351"/>
                  </a:lnTo>
                  <a:lnTo>
                    <a:pt x="558800" y="1403351"/>
                  </a:lnTo>
                  <a:lnTo>
                    <a:pt x="552450" y="1403351"/>
                  </a:lnTo>
                  <a:lnTo>
                    <a:pt x="530225" y="1400176"/>
                  </a:lnTo>
                  <a:lnTo>
                    <a:pt x="508000" y="1397001"/>
                  </a:lnTo>
                  <a:lnTo>
                    <a:pt x="444500" y="1387476"/>
                  </a:lnTo>
                  <a:lnTo>
                    <a:pt x="438150" y="1387476"/>
                  </a:lnTo>
                  <a:lnTo>
                    <a:pt x="434975" y="1387476"/>
                  </a:lnTo>
                  <a:lnTo>
                    <a:pt x="434975" y="1384301"/>
                  </a:lnTo>
                  <a:lnTo>
                    <a:pt x="425450" y="1384301"/>
                  </a:lnTo>
                  <a:lnTo>
                    <a:pt x="415925" y="1381126"/>
                  </a:lnTo>
                  <a:lnTo>
                    <a:pt x="400050" y="1377951"/>
                  </a:lnTo>
                  <a:lnTo>
                    <a:pt x="381000" y="1377951"/>
                  </a:lnTo>
                  <a:lnTo>
                    <a:pt x="368300" y="1374776"/>
                  </a:lnTo>
                  <a:lnTo>
                    <a:pt x="355600" y="1371601"/>
                  </a:lnTo>
                  <a:lnTo>
                    <a:pt x="352425" y="1371601"/>
                  </a:lnTo>
                  <a:lnTo>
                    <a:pt x="349250" y="1371601"/>
                  </a:lnTo>
                  <a:lnTo>
                    <a:pt x="346075" y="1371601"/>
                  </a:lnTo>
                  <a:lnTo>
                    <a:pt x="336550" y="1368426"/>
                  </a:lnTo>
                  <a:lnTo>
                    <a:pt x="320675" y="1365251"/>
                  </a:lnTo>
                  <a:lnTo>
                    <a:pt x="314325" y="1365251"/>
                  </a:lnTo>
                  <a:lnTo>
                    <a:pt x="311150" y="1365251"/>
                  </a:lnTo>
                  <a:lnTo>
                    <a:pt x="292100" y="1362076"/>
                  </a:lnTo>
                  <a:lnTo>
                    <a:pt x="282575" y="1358901"/>
                  </a:lnTo>
                  <a:lnTo>
                    <a:pt x="276225" y="1358901"/>
                  </a:lnTo>
                  <a:lnTo>
                    <a:pt x="273050" y="1358901"/>
                  </a:lnTo>
                  <a:lnTo>
                    <a:pt x="266700" y="1358901"/>
                  </a:lnTo>
                  <a:lnTo>
                    <a:pt x="263525" y="1355726"/>
                  </a:lnTo>
                  <a:lnTo>
                    <a:pt x="260350" y="1355726"/>
                  </a:lnTo>
                  <a:lnTo>
                    <a:pt x="238125" y="1352551"/>
                  </a:lnTo>
                  <a:lnTo>
                    <a:pt x="231775" y="1352551"/>
                  </a:lnTo>
                  <a:lnTo>
                    <a:pt x="187325" y="1343026"/>
                  </a:lnTo>
                  <a:lnTo>
                    <a:pt x="158750" y="1339851"/>
                  </a:lnTo>
                  <a:lnTo>
                    <a:pt x="155575" y="1336676"/>
                  </a:lnTo>
                  <a:lnTo>
                    <a:pt x="152400" y="1336676"/>
                  </a:lnTo>
                  <a:lnTo>
                    <a:pt x="142875" y="1336676"/>
                  </a:lnTo>
                  <a:lnTo>
                    <a:pt x="114300" y="1330326"/>
                  </a:lnTo>
                  <a:lnTo>
                    <a:pt x="92075" y="1327151"/>
                  </a:lnTo>
                  <a:lnTo>
                    <a:pt x="88900" y="1327151"/>
                  </a:lnTo>
                  <a:lnTo>
                    <a:pt x="79375" y="1323976"/>
                  </a:lnTo>
                  <a:lnTo>
                    <a:pt x="73025" y="1323976"/>
                  </a:lnTo>
                  <a:lnTo>
                    <a:pt x="34925" y="1314451"/>
                  </a:lnTo>
                  <a:lnTo>
                    <a:pt x="12700" y="1311276"/>
                  </a:lnTo>
                  <a:lnTo>
                    <a:pt x="0" y="1308101"/>
                  </a:lnTo>
                  <a:lnTo>
                    <a:pt x="6350" y="1276351"/>
                  </a:lnTo>
                  <a:lnTo>
                    <a:pt x="15875" y="1222376"/>
                  </a:lnTo>
                  <a:lnTo>
                    <a:pt x="25400" y="1181101"/>
                  </a:lnTo>
                  <a:lnTo>
                    <a:pt x="25400" y="1174751"/>
                  </a:lnTo>
                  <a:lnTo>
                    <a:pt x="34925" y="1120776"/>
                  </a:lnTo>
                  <a:lnTo>
                    <a:pt x="38100" y="1111251"/>
                  </a:lnTo>
                  <a:lnTo>
                    <a:pt x="41275" y="1098551"/>
                  </a:lnTo>
                  <a:lnTo>
                    <a:pt x="41275" y="1092201"/>
                  </a:lnTo>
                  <a:lnTo>
                    <a:pt x="44450" y="1076326"/>
                  </a:lnTo>
                  <a:lnTo>
                    <a:pt x="44450" y="1073151"/>
                  </a:lnTo>
                  <a:lnTo>
                    <a:pt x="44450" y="1069976"/>
                  </a:lnTo>
                  <a:lnTo>
                    <a:pt x="50800" y="1047751"/>
                  </a:lnTo>
                  <a:lnTo>
                    <a:pt x="53975" y="1028701"/>
                  </a:lnTo>
                  <a:lnTo>
                    <a:pt x="53975" y="1022351"/>
                  </a:lnTo>
                  <a:lnTo>
                    <a:pt x="57150" y="1012826"/>
                  </a:lnTo>
                  <a:lnTo>
                    <a:pt x="60325" y="996951"/>
                  </a:lnTo>
                  <a:lnTo>
                    <a:pt x="60325" y="993776"/>
                  </a:lnTo>
                  <a:lnTo>
                    <a:pt x="60325" y="990601"/>
                  </a:lnTo>
                  <a:lnTo>
                    <a:pt x="60325" y="987426"/>
                  </a:lnTo>
                  <a:lnTo>
                    <a:pt x="63500" y="971551"/>
                  </a:lnTo>
                  <a:lnTo>
                    <a:pt x="63500" y="965201"/>
                  </a:lnTo>
                  <a:lnTo>
                    <a:pt x="66675" y="958851"/>
                  </a:lnTo>
                  <a:lnTo>
                    <a:pt x="73025" y="955676"/>
                  </a:lnTo>
                  <a:lnTo>
                    <a:pt x="73026" y="955676"/>
                  </a:lnTo>
                  <a:lnTo>
                    <a:pt x="73449" y="954830"/>
                  </a:lnTo>
                  <a:lnTo>
                    <a:pt x="73449" y="953656"/>
                  </a:lnTo>
                  <a:lnTo>
                    <a:pt x="74036" y="953656"/>
                  </a:lnTo>
                  <a:lnTo>
                    <a:pt x="76201" y="949326"/>
                  </a:lnTo>
                  <a:lnTo>
                    <a:pt x="82551" y="936626"/>
                  </a:lnTo>
                  <a:lnTo>
                    <a:pt x="85726" y="930276"/>
                  </a:lnTo>
                  <a:lnTo>
                    <a:pt x="85726" y="927101"/>
                  </a:lnTo>
                  <a:lnTo>
                    <a:pt x="85726" y="917576"/>
                  </a:lnTo>
                  <a:lnTo>
                    <a:pt x="95251" y="908051"/>
                  </a:lnTo>
                  <a:lnTo>
                    <a:pt x="95250" y="908051"/>
                  </a:lnTo>
                  <a:lnTo>
                    <a:pt x="95250" y="904876"/>
                  </a:lnTo>
                  <a:lnTo>
                    <a:pt x="95250" y="901701"/>
                  </a:lnTo>
                  <a:lnTo>
                    <a:pt x="85725" y="889001"/>
                  </a:lnTo>
                  <a:lnTo>
                    <a:pt x="85725" y="885826"/>
                  </a:lnTo>
                  <a:lnTo>
                    <a:pt x="66675" y="879476"/>
                  </a:lnTo>
                  <a:lnTo>
                    <a:pt x="66675" y="882651"/>
                  </a:lnTo>
                  <a:lnTo>
                    <a:pt x="63500" y="882651"/>
                  </a:lnTo>
                  <a:lnTo>
                    <a:pt x="63500" y="879476"/>
                  </a:lnTo>
                  <a:lnTo>
                    <a:pt x="60325" y="879476"/>
                  </a:lnTo>
                  <a:lnTo>
                    <a:pt x="57150" y="876301"/>
                  </a:lnTo>
                  <a:lnTo>
                    <a:pt x="57150" y="873126"/>
                  </a:lnTo>
                  <a:lnTo>
                    <a:pt x="53975" y="873126"/>
                  </a:lnTo>
                  <a:lnTo>
                    <a:pt x="53975" y="869951"/>
                  </a:lnTo>
                  <a:lnTo>
                    <a:pt x="57150" y="869951"/>
                  </a:lnTo>
                  <a:lnTo>
                    <a:pt x="60325" y="869951"/>
                  </a:lnTo>
                  <a:lnTo>
                    <a:pt x="60325" y="866776"/>
                  </a:lnTo>
                  <a:lnTo>
                    <a:pt x="60325" y="863601"/>
                  </a:lnTo>
                  <a:lnTo>
                    <a:pt x="60325" y="850901"/>
                  </a:lnTo>
                  <a:lnTo>
                    <a:pt x="63500" y="838201"/>
                  </a:lnTo>
                  <a:lnTo>
                    <a:pt x="63500" y="835026"/>
                  </a:lnTo>
                  <a:lnTo>
                    <a:pt x="66675" y="831851"/>
                  </a:lnTo>
                  <a:lnTo>
                    <a:pt x="69850" y="828676"/>
                  </a:lnTo>
                  <a:lnTo>
                    <a:pt x="73025" y="828676"/>
                  </a:lnTo>
                  <a:lnTo>
                    <a:pt x="76200" y="828676"/>
                  </a:lnTo>
                  <a:lnTo>
                    <a:pt x="79375" y="819151"/>
                  </a:lnTo>
                  <a:lnTo>
                    <a:pt x="79375" y="815976"/>
                  </a:lnTo>
                  <a:lnTo>
                    <a:pt x="85725" y="806451"/>
                  </a:lnTo>
                  <a:lnTo>
                    <a:pt x="92075" y="796926"/>
                  </a:lnTo>
                  <a:lnTo>
                    <a:pt x="114300" y="784226"/>
                  </a:lnTo>
                  <a:lnTo>
                    <a:pt x="117475" y="777876"/>
                  </a:lnTo>
                  <a:lnTo>
                    <a:pt x="123825" y="771526"/>
                  </a:lnTo>
                  <a:lnTo>
                    <a:pt x="127000" y="768351"/>
                  </a:lnTo>
                  <a:lnTo>
                    <a:pt x="130175" y="762001"/>
                  </a:lnTo>
                  <a:lnTo>
                    <a:pt x="130175" y="755651"/>
                  </a:lnTo>
                  <a:lnTo>
                    <a:pt x="133350" y="742951"/>
                  </a:lnTo>
                  <a:lnTo>
                    <a:pt x="136525" y="739776"/>
                  </a:lnTo>
                  <a:lnTo>
                    <a:pt x="139700" y="739776"/>
                  </a:lnTo>
                  <a:lnTo>
                    <a:pt x="142875" y="736601"/>
                  </a:lnTo>
                  <a:lnTo>
                    <a:pt x="142875" y="733426"/>
                  </a:lnTo>
                  <a:lnTo>
                    <a:pt x="142875" y="730251"/>
                  </a:lnTo>
                  <a:lnTo>
                    <a:pt x="146050" y="730251"/>
                  </a:lnTo>
                  <a:lnTo>
                    <a:pt x="152400" y="727076"/>
                  </a:lnTo>
                  <a:lnTo>
                    <a:pt x="152400" y="723901"/>
                  </a:lnTo>
                  <a:lnTo>
                    <a:pt x="155575" y="717551"/>
                  </a:lnTo>
                  <a:lnTo>
                    <a:pt x="155575" y="711201"/>
                  </a:lnTo>
                  <a:lnTo>
                    <a:pt x="158750" y="708026"/>
                  </a:lnTo>
                  <a:lnTo>
                    <a:pt x="158750" y="704851"/>
                  </a:lnTo>
                  <a:lnTo>
                    <a:pt x="161925" y="701676"/>
                  </a:lnTo>
                  <a:lnTo>
                    <a:pt x="165101" y="703264"/>
                  </a:lnTo>
                  <a:lnTo>
                    <a:pt x="165101" y="703007"/>
                  </a:lnTo>
                  <a:lnTo>
                    <a:pt x="165918" y="703007"/>
                  </a:lnTo>
                  <a:lnTo>
                    <a:pt x="161925" y="701676"/>
                  </a:lnTo>
                  <a:lnTo>
                    <a:pt x="165100" y="701676"/>
                  </a:lnTo>
                  <a:lnTo>
                    <a:pt x="165100" y="698501"/>
                  </a:lnTo>
                  <a:lnTo>
                    <a:pt x="165100" y="692151"/>
                  </a:lnTo>
                  <a:lnTo>
                    <a:pt x="180975" y="673101"/>
                  </a:lnTo>
                  <a:lnTo>
                    <a:pt x="193675" y="654051"/>
                  </a:lnTo>
                  <a:lnTo>
                    <a:pt x="200025" y="650876"/>
                  </a:lnTo>
                  <a:lnTo>
                    <a:pt x="200025" y="647701"/>
                  </a:lnTo>
                  <a:lnTo>
                    <a:pt x="203200" y="647701"/>
                  </a:lnTo>
                  <a:lnTo>
                    <a:pt x="203200" y="644526"/>
                  </a:lnTo>
                  <a:lnTo>
                    <a:pt x="203200" y="641351"/>
                  </a:lnTo>
                  <a:lnTo>
                    <a:pt x="203200" y="635001"/>
                  </a:lnTo>
                  <a:lnTo>
                    <a:pt x="200025" y="631826"/>
                  </a:lnTo>
                  <a:lnTo>
                    <a:pt x="200025" y="615951"/>
                  </a:lnTo>
                  <a:lnTo>
                    <a:pt x="196850" y="615951"/>
                  </a:lnTo>
                  <a:lnTo>
                    <a:pt x="193675" y="609601"/>
                  </a:lnTo>
                  <a:lnTo>
                    <a:pt x="177800" y="596901"/>
                  </a:lnTo>
                  <a:lnTo>
                    <a:pt x="174625" y="596901"/>
                  </a:lnTo>
                  <a:lnTo>
                    <a:pt x="171450" y="596901"/>
                  </a:lnTo>
                  <a:lnTo>
                    <a:pt x="168275" y="596901"/>
                  </a:lnTo>
                  <a:lnTo>
                    <a:pt x="168275" y="590551"/>
                  </a:lnTo>
                  <a:lnTo>
                    <a:pt x="171450" y="590551"/>
                  </a:lnTo>
                  <a:lnTo>
                    <a:pt x="171450" y="590550"/>
                  </a:lnTo>
                  <a:lnTo>
                    <a:pt x="168275" y="590550"/>
                  </a:lnTo>
                  <a:lnTo>
                    <a:pt x="165100" y="587375"/>
                  </a:lnTo>
                  <a:lnTo>
                    <a:pt x="165100" y="584200"/>
                  </a:lnTo>
                  <a:lnTo>
                    <a:pt x="161925" y="581025"/>
                  </a:lnTo>
                  <a:lnTo>
                    <a:pt x="161925" y="577850"/>
                  </a:lnTo>
                  <a:lnTo>
                    <a:pt x="158750" y="571500"/>
                  </a:lnTo>
                  <a:lnTo>
                    <a:pt x="158750" y="561975"/>
                  </a:lnTo>
                  <a:lnTo>
                    <a:pt x="155575" y="561975"/>
                  </a:lnTo>
                  <a:lnTo>
                    <a:pt x="155575" y="558800"/>
                  </a:lnTo>
                  <a:lnTo>
                    <a:pt x="155575" y="549275"/>
                  </a:lnTo>
                  <a:lnTo>
                    <a:pt x="155575" y="546100"/>
                  </a:lnTo>
                  <a:lnTo>
                    <a:pt x="152400" y="546100"/>
                  </a:lnTo>
                  <a:lnTo>
                    <a:pt x="155575" y="539750"/>
                  </a:lnTo>
                  <a:lnTo>
                    <a:pt x="161925" y="530225"/>
                  </a:lnTo>
                  <a:lnTo>
                    <a:pt x="161925" y="520700"/>
                  </a:lnTo>
                  <a:lnTo>
                    <a:pt x="158750" y="514350"/>
                  </a:lnTo>
                  <a:lnTo>
                    <a:pt x="158750" y="511175"/>
                  </a:lnTo>
                  <a:lnTo>
                    <a:pt x="158750" y="508000"/>
                  </a:lnTo>
                  <a:lnTo>
                    <a:pt x="155575" y="498475"/>
                  </a:lnTo>
                  <a:lnTo>
                    <a:pt x="152400" y="492125"/>
                  </a:lnTo>
                  <a:lnTo>
                    <a:pt x="152400" y="485775"/>
                  </a:lnTo>
                  <a:lnTo>
                    <a:pt x="152400" y="482600"/>
                  </a:lnTo>
                  <a:lnTo>
                    <a:pt x="155575" y="479425"/>
                  </a:lnTo>
                  <a:lnTo>
                    <a:pt x="155575" y="476250"/>
                  </a:lnTo>
                  <a:lnTo>
                    <a:pt x="158750" y="463550"/>
                  </a:lnTo>
                  <a:lnTo>
                    <a:pt x="158750" y="457200"/>
                  </a:lnTo>
                  <a:lnTo>
                    <a:pt x="158750" y="454025"/>
                  </a:lnTo>
                  <a:lnTo>
                    <a:pt x="161925" y="441325"/>
                  </a:lnTo>
                  <a:lnTo>
                    <a:pt x="168275" y="403225"/>
                  </a:lnTo>
                  <a:lnTo>
                    <a:pt x="171450" y="393700"/>
                  </a:lnTo>
                  <a:lnTo>
                    <a:pt x="171450" y="390525"/>
                  </a:lnTo>
                  <a:lnTo>
                    <a:pt x="174625" y="381000"/>
                  </a:lnTo>
                  <a:lnTo>
                    <a:pt x="177800" y="352425"/>
                  </a:lnTo>
                  <a:lnTo>
                    <a:pt x="180975" y="346075"/>
                  </a:lnTo>
                  <a:lnTo>
                    <a:pt x="180975" y="339725"/>
                  </a:lnTo>
                  <a:lnTo>
                    <a:pt x="184150" y="320675"/>
                  </a:lnTo>
                  <a:lnTo>
                    <a:pt x="187325" y="311150"/>
                  </a:lnTo>
                  <a:lnTo>
                    <a:pt x="187325" y="304800"/>
                  </a:lnTo>
                  <a:lnTo>
                    <a:pt x="187325" y="301625"/>
                  </a:lnTo>
                  <a:lnTo>
                    <a:pt x="190500" y="301625"/>
                  </a:lnTo>
                  <a:lnTo>
                    <a:pt x="193675" y="279400"/>
                  </a:lnTo>
                  <a:lnTo>
                    <a:pt x="193675" y="276225"/>
                  </a:lnTo>
                  <a:lnTo>
                    <a:pt x="196850" y="263525"/>
                  </a:lnTo>
                  <a:lnTo>
                    <a:pt x="200025" y="238125"/>
                  </a:lnTo>
                  <a:lnTo>
                    <a:pt x="203200" y="225425"/>
                  </a:lnTo>
                  <a:lnTo>
                    <a:pt x="206375" y="209550"/>
                  </a:lnTo>
                  <a:lnTo>
                    <a:pt x="206375" y="203200"/>
                  </a:lnTo>
                  <a:lnTo>
                    <a:pt x="209550" y="190500"/>
                  </a:lnTo>
                  <a:lnTo>
                    <a:pt x="209550" y="187325"/>
                  </a:lnTo>
                  <a:lnTo>
                    <a:pt x="212725" y="174625"/>
                  </a:lnTo>
                  <a:lnTo>
                    <a:pt x="212725" y="171450"/>
                  </a:lnTo>
                  <a:lnTo>
                    <a:pt x="215900" y="161925"/>
                  </a:lnTo>
                  <a:lnTo>
                    <a:pt x="215900" y="158750"/>
                  </a:lnTo>
                  <a:lnTo>
                    <a:pt x="219075" y="149225"/>
                  </a:lnTo>
                  <a:lnTo>
                    <a:pt x="225425" y="104775"/>
                  </a:lnTo>
                  <a:lnTo>
                    <a:pt x="228600" y="101600"/>
                  </a:lnTo>
                  <a:lnTo>
                    <a:pt x="228600" y="92075"/>
                  </a:lnTo>
                  <a:lnTo>
                    <a:pt x="231775" y="76200"/>
                  </a:lnTo>
                  <a:lnTo>
                    <a:pt x="238125" y="44450"/>
                  </a:lnTo>
                  <a:lnTo>
                    <a:pt x="241300" y="31750"/>
                  </a:lnTo>
                  <a:lnTo>
                    <a:pt x="241300" y="25400"/>
                  </a:lnTo>
                  <a:lnTo>
                    <a:pt x="241300" y="22225"/>
                  </a:lnTo>
                  <a:lnTo>
                    <a:pt x="244475" y="12700"/>
                  </a:lnTo>
                  <a:lnTo>
                    <a:pt x="247650" y="3175"/>
                  </a:lnTo>
                  <a:lnTo>
                    <a:pt x="247650" y="0"/>
                  </a:lnTo>
                  <a:close/>
                </a:path>
              </a:pathLst>
            </a:custGeom>
            <a:grp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1" hangingPunct="1">
                <a:defRPr/>
              </a:pPr>
              <a:endParaRPr lang="en-US"/>
            </a:p>
          </p:txBody>
        </p:sp>
        <p:sp>
          <p:nvSpPr>
            <p:cNvPr id="1892" name="Freeform 737">
              <a:extLst>
                <a:ext uri="{FF2B5EF4-FFF2-40B4-BE49-F238E27FC236}">
                  <a16:creationId xmlns:a16="http://schemas.microsoft.com/office/drawing/2014/main" xmlns="" id="{00000000-0008-0000-0000-0000E2020000}"/>
                </a:ext>
              </a:extLst>
            </p:cNvPr>
            <p:cNvSpPr/>
            <p:nvPr/>
          </p:nvSpPr>
          <p:spPr>
            <a:xfrm>
              <a:off x="2248709" y="312528"/>
              <a:ext cx="1007913" cy="713537"/>
            </a:xfrm>
            <a:custGeom>
              <a:avLst/>
              <a:gdLst>
                <a:gd name="connsiteX0" fmla="*/ 57149 w 1006475"/>
                <a:gd name="connsiteY0" fmla="*/ 368300 h 720725"/>
                <a:gd name="connsiteX1" fmla="*/ 53975 w 1006475"/>
                <a:gd name="connsiteY1" fmla="*/ 371475 h 720725"/>
                <a:gd name="connsiteX2" fmla="*/ 57149 w 1006475"/>
                <a:gd name="connsiteY2" fmla="*/ 368301 h 720725"/>
                <a:gd name="connsiteX3" fmla="*/ 212724 w 1006475"/>
                <a:gd name="connsiteY3" fmla="*/ 361950 h 720725"/>
                <a:gd name="connsiteX4" fmla="*/ 212724 w 1006475"/>
                <a:gd name="connsiteY4" fmla="*/ 365125 h 720725"/>
                <a:gd name="connsiteX5" fmla="*/ 212724 w 1006475"/>
                <a:gd name="connsiteY5" fmla="*/ 368300 h 720725"/>
                <a:gd name="connsiteX6" fmla="*/ 212725 w 1006475"/>
                <a:gd name="connsiteY6" fmla="*/ 368300 h 720725"/>
                <a:gd name="connsiteX7" fmla="*/ 212725 w 1006475"/>
                <a:gd name="connsiteY7" fmla="*/ 365125 h 720725"/>
                <a:gd name="connsiteX8" fmla="*/ 212725 w 1006475"/>
                <a:gd name="connsiteY8" fmla="*/ 361950 h 720725"/>
                <a:gd name="connsiteX9" fmla="*/ 215899 w 1006475"/>
                <a:gd name="connsiteY9" fmla="*/ 358775 h 720725"/>
                <a:gd name="connsiteX10" fmla="*/ 215899 w 1006475"/>
                <a:gd name="connsiteY10" fmla="*/ 360362 h 720725"/>
                <a:gd name="connsiteX11" fmla="*/ 215900 w 1006475"/>
                <a:gd name="connsiteY11" fmla="*/ 360362 h 720725"/>
                <a:gd name="connsiteX12" fmla="*/ 215900 w 1006475"/>
                <a:gd name="connsiteY12" fmla="*/ 358775 h 720725"/>
                <a:gd name="connsiteX13" fmla="*/ 215899 w 1006475"/>
                <a:gd name="connsiteY13" fmla="*/ 336550 h 720725"/>
                <a:gd name="connsiteX14" fmla="*/ 219074 w 1006475"/>
                <a:gd name="connsiteY14" fmla="*/ 336550 h 720725"/>
                <a:gd name="connsiteX15" fmla="*/ 222249 w 1006475"/>
                <a:gd name="connsiteY15" fmla="*/ 336550 h 720725"/>
                <a:gd name="connsiteX16" fmla="*/ 222249 w 1006475"/>
                <a:gd name="connsiteY16" fmla="*/ 339725 h 720725"/>
                <a:gd name="connsiteX17" fmla="*/ 219074 w 1006475"/>
                <a:gd name="connsiteY17" fmla="*/ 342900 h 720725"/>
                <a:gd name="connsiteX18" fmla="*/ 215899 w 1006475"/>
                <a:gd name="connsiteY18" fmla="*/ 342900 h 720725"/>
                <a:gd name="connsiteX19" fmla="*/ 215899 w 1006475"/>
                <a:gd name="connsiteY19" fmla="*/ 346075 h 720725"/>
                <a:gd name="connsiteX20" fmla="*/ 212724 w 1006475"/>
                <a:gd name="connsiteY20" fmla="*/ 342900 h 720725"/>
                <a:gd name="connsiteX21" fmla="*/ 212724 w 1006475"/>
                <a:gd name="connsiteY21" fmla="*/ 339725 h 720725"/>
                <a:gd name="connsiteX22" fmla="*/ 196849 w 1006475"/>
                <a:gd name="connsiteY22" fmla="*/ 311150 h 720725"/>
                <a:gd name="connsiteX23" fmla="*/ 200024 w 1006475"/>
                <a:gd name="connsiteY23" fmla="*/ 311150 h 720725"/>
                <a:gd name="connsiteX24" fmla="*/ 206374 w 1006475"/>
                <a:gd name="connsiteY24" fmla="*/ 311150 h 720725"/>
                <a:gd name="connsiteX25" fmla="*/ 203199 w 1006475"/>
                <a:gd name="connsiteY25" fmla="*/ 317500 h 720725"/>
                <a:gd name="connsiteX26" fmla="*/ 203199 w 1006475"/>
                <a:gd name="connsiteY26" fmla="*/ 327025 h 720725"/>
                <a:gd name="connsiteX27" fmla="*/ 203199 w 1006475"/>
                <a:gd name="connsiteY27" fmla="*/ 330200 h 720725"/>
                <a:gd name="connsiteX28" fmla="*/ 200024 w 1006475"/>
                <a:gd name="connsiteY28" fmla="*/ 333375 h 720725"/>
                <a:gd name="connsiteX29" fmla="*/ 196849 w 1006475"/>
                <a:gd name="connsiteY29" fmla="*/ 330200 h 720725"/>
                <a:gd name="connsiteX30" fmla="*/ 196849 w 1006475"/>
                <a:gd name="connsiteY30" fmla="*/ 317500 h 720725"/>
                <a:gd name="connsiteX31" fmla="*/ 196849 w 1006475"/>
                <a:gd name="connsiteY31" fmla="*/ 314325 h 720725"/>
                <a:gd name="connsiteX32" fmla="*/ 263524 w 1006475"/>
                <a:gd name="connsiteY32" fmla="*/ 282575 h 720725"/>
                <a:gd name="connsiteX33" fmla="*/ 263524 w 1006475"/>
                <a:gd name="connsiteY33" fmla="*/ 285750 h 720725"/>
                <a:gd name="connsiteX34" fmla="*/ 263524 w 1006475"/>
                <a:gd name="connsiteY34" fmla="*/ 292100 h 720725"/>
                <a:gd name="connsiteX35" fmla="*/ 260349 w 1006475"/>
                <a:gd name="connsiteY35" fmla="*/ 301625 h 720725"/>
                <a:gd name="connsiteX36" fmla="*/ 263524 w 1006475"/>
                <a:gd name="connsiteY36" fmla="*/ 304800 h 720725"/>
                <a:gd name="connsiteX37" fmla="*/ 269874 w 1006475"/>
                <a:gd name="connsiteY37" fmla="*/ 307975 h 720725"/>
                <a:gd name="connsiteX38" fmla="*/ 266699 w 1006475"/>
                <a:gd name="connsiteY38" fmla="*/ 307975 h 720725"/>
                <a:gd name="connsiteX39" fmla="*/ 263524 w 1006475"/>
                <a:gd name="connsiteY39" fmla="*/ 307975 h 720725"/>
                <a:gd name="connsiteX40" fmla="*/ 260349 w 1006475"/>
                <a:gd name="connsiteY40" fmla="*/ 307975 h 720725"/>
                <a:gd name="connsiteX41" fmla="*/ 260349 w 1006475"/>
                <a:gd name="connsiteY41" fmla="*/ 311150 h 720725"/>
                <a:gd name="connsiteX42" fmla="*/ 257174 w 1006475"/>
                <a:gd name="connsiteY42" fmla="*/ 314325 h 720725"/>
                <a:gd name="connsiteX43" fmla="*/ 257174 w 1006475"/>
                <a:gd name="connsiteY43" fmla="*/ 307975 h 720725"/>
                <a:gd name="connsiteX44" fmla="*/ 253999 w 1006475"/>
                <a:gd name="connsiteY44" fmla="*/ 307975 h 720725"/>
                <a:gd name="connsiteX45" fmla="*/ 250824 w 1006475"/>
                <a:gd name="connsiteY45" fmla="*/ 314325 h 720725"/>
                <a:gd name="connsiteX46" fmla="*/ 247649 w 1006475"/>
                <a:gd name="connsiteY46" fmla="*/ 314325 h 720725"/>
                <a:gd name="connsiteX47" fmla="*/ 247649 w 1006475"/>
                <a:gd name="connsiteY47" fmla="*/ 311150 h 720725"/>
                <a:gd name="connsiteX48" fmla="*/ 250824 w 1006475"/>
                <a:gd name="connsiteY48" fmla="*/ 301625 h 720725"/>
                <a:gd name="connsiteX49" fmla="*/ 253999 w 1006475"/>
                <a:gd name="connsiteY49" fmla="*/ 295275 h 720725"/>
                <a:gd name="connsiteX50" fmla="*/ 257174 w 1006475"/>
                <a:gd name="connsiteY50" fmla="*/ 288925 h 720725"/>
                <a:gd name="connsiteX51" fmla="*/ 266699 w 1006475"/>
                <a:gd name="connsiteY51" fmla="*/ 244475 h 720725"/>
                <a:gd name="connsiteX52" fmla="*/ 266699 w 1006475"/>
                <a:gd name="connsiteY52" fmla="*/ 247650 h 720725"/>
                <a:gd name="connsiteX53" fmla="*/ 266699 w 1006475"/>
                <a:gd name="connsiteY53" fmla="*/ 250825 h 720725"/>
                <a:gd name="connsiteX54" fmla="*/ 263524 w 1006475"/>
                <a:gd name="connsiteY54" fmla="*/ 254000 h 720725"/>
                <a:gd name="connsiteX55" fmla="*/ 266699 w 1006475"/>
                <a:gd name="connsiteY55" fmla="*/ 260350 h 720725"/>
                <a:gd name="connsiteX56" fmla="*/ 260349 w 1006475"/>
                <a:gd name="connsiteY56" fmla="*/ 266700 h 720725"/>
                <a:gd name="connsiteX57" fmla="*/ 263524 w 1006475"/>
                <a:gd name="connsiteY57" fmla="*/ 266700 h 720725"/>
                <a:gd name="connsiteX58" fmla="*/ 263524 w 1006475"/>
                <a:gd name="connsiteY58" fmla="*/ 269875 h 720725"/>
                <a:gd name="connsiteX59" fmla="*/ 260349 w 1006475"/>
                <a:gd name="connsiteY59" fmla="*/ 269875 h 720725"/>
                <a:gd name="connsiteX60" fmla="*/ 257174 w 1006475"/>
                <a:gd name="connsiteY60" fmla="*/ 269875 h 720725"/>
                <a:gd name="connsiteX61" fmla="*/ 257174 w 1006475"/>
                <a:gd name="connsiteY61" fmla="*/ 266700 h 720725"/>
                <a:gd name="connsiteX62" fmla="*/ 257174 w 1006475"/>
                <a:gd name="connsiteY62" fmla="*/ 263525 h 720725"/>
                <a:gd name="connsiteX63" fmla="*/ 253999 w 1006475"/>
                <a:gd name="connsiteY63" fmla="*/ 263525 h 720725"/>
                <a:gd name="connsiteX64" fmla="*/ 257174 w 1006475"/>
                <a:gd name="connsiteY64" fmla="*/ 254000 h 720725"/>
                <a:gd name="connsiteX65" fmla="*/ 253999 w 1006475"/>
                <a:gd name="connsiteY65" fmla="*/ 250825 h 720725"/>
                <a:gd name="connsiteX66" fmla="*/ 257174 w 1006475"/>
                <a:gd name="connsiteY66" fmla="*/ 247650 h 720725"/>
                <a:gd name="connsiteX67" fmla="*/ 257174 w 1006475"/>
                <a:gd name="connsiteY67" fmla="*/ 250825 h 720725"/>
                <a:gd name="connsiteX68" fmla="*/ 260349 w 1006475"/>
                <a:gd name="connsiteY68" fmla="*/ 250825 h 720725"/>
                <a:gd name="connsiteX69" fmla="*/ 260349 w 1006475"/>
                <a:gd name="connsiteY69" fmla="*/ 247650 h 720725"/>
                <a:gd name="connsiteX70" fmla="*/ 263524 w 1006475"/>
                <a:gd name="connsiteY70" fmla="*/ 247650 h 720725"/>
                <a:gd name="connsiteX71" fmla="*/ 260349 w 1006475"/>
                <a:gd name="connsiteY71" fmla="*/ 241300 h 720725"/>
                <a:gd name="connsiteX72" fmla="*/ 263524 w 1006475"/>
                <a:gd name="connsiteY72" fmla="*/ 244475 h 720725"/>
                <a:gd name="connsiteX73" fmla="*/ 260349 w 1006475"/>
                <a:gd name="connsiteY73" fmla="*/ 244475 h 720725"/>
                <a:gd name="connsiteX74" fmla="*/ 231774 w 1006475"/>
                <a:gd name="connsiteY74" fmla="*/ 231775 h 720725"/>
                <a:gd name="connsiteX75" fmla="*/ 231774 w 1006475"/>
                <a:gd name="connsiteY75" fmla="*/ 238125 h 720725"/>
                <a:gd name="connsiteX76" fmla="*/ 228599 w 1006475"/>
                <a:gd name="connsiteY76" fmla="*/ 241300 h 720725"/>
                <a:gd name="connsiteX77" fmla="*/ 225424 w 1006475"/>
                <a:gd name="connsiteY77" fmla="*/ 241300 h 720725"/>
                <a:gd name="connsiteX78" fmla="*/ 225424 w 1006475"/>
                <a:gd name="connsiteY78" fmla="*/ 238125 h 720725"/>
                <a:gd name="connsiteX79" fmla="*/ 225424 w 1006475"/>
                <a:gd name="connsiteY79" fmla="*/ 234950 h 720725"/>
                <a:gd name="connsiteX80" fmla="*/ 282574 w 1006475"/>
                <a:gd name="connsiteY80" fmla="*/ 174625 h 720725"/>
                <a:gd name="connsiteX81" fmla="*/ 285749 w 1006475"/>
                <a:gd name="connsiteY81" fmla="*/ 174625 h 720725"/>
                <a:gd name="connsiteX82" fmla="*/ 288924 w 1006475"/>
                <a:gd name="connsiteY82" fmla="*/ 184150 h 720725"/>
                <a:gd name="connsiteX83" fmla="*/ 292099 w 1006475"/>
                <a:gd name="connsiteY83" fmla="*/ 187325 h 720725"/>
                <a:gd name="connsiteX84" fmla="*/ 295274 w 1006475"/>
                <a:gd name="connsiteY84" fmla="*/ 187325 h 720725"/>
                <a:gd name="connsiteX85" fmla="*/ 298449 w 1006475"/>
                <a:gd name="connsiteY85" fmla="*/ 190500 h 720725"/>
                <a:gd name="connsiteX86" fmla="*/ 298449 w 1006475"/>
                <a:gd name="connsiteY86" fmla="*/ 203200 h 720725"/>
                <a:gd name="connsiteX87" fmla="*/ 295274 w 1006475"/>
                <a:gd name="connsiteY87" fmla="*/ 209550 h 720725"/>
                <a:gd name="connsiteX88" fmla="*/ 292099 w 1006475"/>
                <a:gd name="connsiteY88" fmla="*/ 212725 h 720725"/>
                <a:gd name="connsiteX89" fmla="*/ 288924 w 1006475"/>
                <a:gd name="connsiteY89" fmla="*/ 212725 h 720725"/>
                <a:gd name="connsiteX90" fmla="*/ 285749 w 1006475"/>
                <a:gd name="connsiteY90" fmla="*/ 209550 h 720725"/>
                <a:gd name="connsiteX91" fmla="*/ 285749 w 1006475"/>
                <a:gd name="connsiteY91" fmla="*/ 206375 h 720725"/>
                <a:gd name="connsiteX92" fmla="*/ 285749 w 1006475"/>
                <a:gd name="connsiteY92" fmla="*/ 196850 h 720725"/>
                <a:gd name="connsiteX93" fmla="*/ 285749 w 1006475"/>
                <a:gd name="connsiteY93" fmla="*/ 193675 h 720725"/>
                <a:gd name="connsiteX94" fmla="*/ 282574 w 1006475"/>
                <a:gd name="connsiteY94" fmla="*/ 193675 h 720725"/>
                <a:gd name="connsiteX95" fmla="*/ 276224 w 1006475"/>
                <a:gd name="connsiteY95" fmla="*/ 196850 h 720725"/>
                <a:gd name="connsiteX96" fmla="*/ 273049 w 1006475"/>
                <a:gd name="connsiteY96" fmla="*/ 196850 h 720725"/>
                <a:gd name="connsiteX97" fmla="*/ 276224 w 1006475"/>
                <a:gd name="connsiteY97" fmla="*/ 190500 h 720725"/>
                <a:gd name="connsiteX98" fmla="*/ 276224 w 1006475"/>
                <a:gd name="connsiteY98" fmla="*/ 187325 h 720725"/>
                <a:gd name="connsiteX99" fmla="*/ 279399 w 1006475"/>
                <a:gd name="connsiteY99" fmla="*/ 187325 h 720725"/>
                <a:gd name="connsiteX100" fmla="*/ 282574 w 1006475"/>
                <a:gd name="connsiteY100" fmla="*/ 184150 h 720725"/>
                <a:gd name="connsiteX101" fmla="*/ 253999 w 1006475"/>
                <a:gd name="connsiteY101" fmla="*/ 171450 h 720725"/>
                <a:gd name="connsiteX102" fmla="*/ 257174 w 1006475"/>
                <a:gd name="connsiteY102" fmla="*/ 171450 h 720725"/>
                <a:gd name="connsiteX103" fmla="*/ 257174 w 1006475"/>
                <a:gd name="connsiteY103" fmla="*/ 174625 h 720725"/>
                <a:gd name="connsiteX104" fmla="*/ 257174 w 1006475"/>
                <a:gd name="connsiteY104" fmla="*/ 177800 h 720725"/>
                <a:gd name="connsiteX105" fmla="*/ 257174 w 1006475"/>
                <a:gd name="connsiteY105" fmla="*/ 180975 h 720725"/>
                <a:gd name="connsiteX106" fmla="*/ 253999 w 1006475"/>
                <a:gd name="connsiteY106" fmla="*/ 174625 h 720725"/>
                <a:gd name="connsiteX107" fmla="*/ 260349 w 1006475"/>
                <a:gd name="connsiteY107" fmla="*/ 168275 h 720725"/>
                <a:gd name="connsiteX108" fmla="*/ 263524 w 1006475"/>
                <a:gd name="connsiteY108" fmla="*/ 168275 h 720725"/>
                <a:gd name="connsiteX109" fmla="*/ 263524 w 1006475"/>
                <a:gd name="connsiteY109" fmla="*/ 180975 h 720725"/>
                <a:gd name="connsiteX110" fmla="*/ 260349 w 1006475"/>
                <a:gd name="connsiteY110" fmla="*/ 184150 h 720725"/>
                <a:gd name="connsiteX111" fmla="*/ 257174 w 1006475"/>
                <a:gd name="connsiteY111" fmla="*/ 184150 h 720725"/>
                <a:gd name="connsiteX112" fmla="*/ 257174 w 1006475"/>
                <a:gd name="connsiteY112" fmla="*/ 180975 h 720725"/>
                <a:gd name="connsiteX113" fmla="*/ 260349 w 1006475"/>
                <a:gd name="connsiteY113" fmla="*/ 180975 h 720725"/>
                <a:gd name="connsiteX114" fmla="*/ 260349 w 1006475"/>
                <a:gd name="connsiteY114" fmla="*/ 177800 h 720725"/>
                <a:gd name="connsiteX115" fmla="*/ 260349 w 1006475"/>
                <a:gd name="connsiteY115" fmla="*/ 174625 h 720725"/>
                <a:gd name="connsiteX116" fmla="*/ 279399 w 1006475"/>
                <a:gd name="connsiteY116" fmla="*/ 114300 h 720725"/>
                <a:gd name="connsiteX117" fmla="*/ 282574 w 1006475"/>
                <a:gd name="connsiteY117" fmla="*/ 114300 h 720725"/>
                <a:gd name="connsiteX118" fmla="*/ 285749 w 1006475"/>
                <a:gd name="connsiteY118" fmla="*/ 123825 h 720725"/>
                <a:gd name="connsiteX119" fmla="*/ 292099 w 1006475"/>
                <a:gd name="connsiteY119" fmla="*/ 130175 h 720725"/>
                <a:gd name="connsiteX120" fmla="*/ 295274 w 1006475"/>
                <a:gd name="connsiteY120" fmla="*/ 136525 h 720725"/>
                <a:gd name="connsiteX121" fmla="*/ 292099 w 1006475"/>
                <a:gd name="connsiteY121" fmla="*/ 136525 h 720725"/>
                <a:gd name="connsiteX122" fmla="*/ 292099 w 1006475"/>
                <a:gd name="connsiteY122" fmla="*/ 139700 h 720725"/>
                <a:gd name="connsiteX123" fmla="*/ 288924 w 1006475"/>
                <a:gd name="connsiteY123" fmla="*/ 139700 h 720725"/>
                <a:gd name="connsiteX124" fmla="*/ 285749 w 1006475"/>
                <a:gd name="connsiteY124" fmla="*/ 139700 h 720725"/>
                <a:gd name="connsiteX125" fmla="*/ 285749 w 1006475"/>
                <a:gd name="connsiteY125" fmla="*/ 136525 h 720725"/>
                <a:gd name="connsiteX126" fmla="*/ 285749 w 1006475"/>
                <a:gd name="connsiteY126" fmla="*/ 133350 h 720725"/>
                <a:gd name="connsiteX127" fmla="*/ 279399 w 1006475"/>
                <a:gd name="connsiteY127" fmla="*/ 133350 h 720725"/>
                <a:gd name="connsiteX128" fmla="*/ 279399 w 1006475"/>
                <a:gd name="connsiteY128" fmla="*/ 136525 h 720725"/>
                <a:gd name="connsiteX129" fmla="*/ 279399 w 1006475"/>
                <a:gd name="connsiteY129" fmla="*/ 139700 h 720725"/>
                <a:gd name="connsiteX130" fmla="*/ 276224 w 1006475"/>
                <a:gd name="connsiteY130" fmla="*/ 136525 h 720725"/>
                <a:gd name="connsiteX131" fmla="*/ 273049 w 1006475"/>
                <a:gd name="connsiteY131" fmla="*/ 136525 h 720725"/>
                <a:gd name="connsiteX132" fmla="*/ 273049 w 1006475"/>
                <a:gd name="connsiteY132" fmla="*/ 142875 h 720725"/>
                <a:gd name="connsiteX133" fmla="*/ 269874 w 1006475"/>
                <a:gd name="connsiteY133" fmla="*/ 142875 h 720725"/>
                <a:gd name="connsiteX134" fmla="*/ 266699 w 1006475"/>
                <a:gd name="connsiteY134" fmla="*/ 142875 h 720725"/>
                <a:gd name="connsiteX135" fmla="*/ 263524 w 1006475"/>
                <a:gd name="connsiteY135" fmla="*/ 142875 h 720725"/>
                <a:gd name="connsiteX136" fmla="*/ 263524 w 1006475"/>
                <a:gd name="connsiteY136" fmla="*/ 146050 h 720725"/>
                <a:gd name="connsiteX137" fmla="*/ 273049 w 1006475"/>
                <a:gd name="connsiteY137" fmla="*/ 146050 h 720725"/>
                <a:gd name="connsiteX138" fmla="*/ 276224 w 1006475"/>
                <a:gd name="connsiteY138" fmla="*/ 149225 h 720725"/>
                <a:gd name="connsiteX139" fmla="*/ 279399 w 1006475"/>
                <a:gd name="connsiteY139" fmla="*/ 152400 h 720725"/>
                <a:gd name="connsiteX140" fmla="*/ 279399 w 1006475"/>
                <a:gd name="connsiteY140" fmla="*/ 158750 h 720725"/>
                <a:gd name="connsiteX141" fmla="*/ 279399 w 1006475"/>
                <a:gd name="connsiteY141" fmla="*/ 165100 h 720725"/>
                <a:gd name="connsiteX142" fmla="*/ 279399 w 1006475"/>
                <a:gd name="connsiteY142" fmla="*/ 168275 h 720725"/>
                <a:gd name="connsiteX143" fmla="*/ 276224 w 1006475"/>
                <a:gd name="connsiteY143" fmla="*/ 168275 h 720725"/>
                <a:gd name="connsiteX144" fmla="*/ 276224 w 1006475"/>
                <a:gd name="connsiteY144" fmla="*/ 171450 h 720725"/>
                <a:gd name="connsiteX145" fmla="*/ 279399 w 1006475"/>
                <a:gd name="connsiteY145" fmla="*/ 171450 h 720725"/>
                <a:gd name="connsiteX146" fmla="*/ 279399 w 1006475"/>
                <a:gd name="connsiteY146" fmla="*/ 174625 h 720725"/>
                <a:gd name="connsiteX147" fmla="*/ 279399 w 1006475"/>
                <a:gd name="connsiteY147" fmla="*/ 177800 h 720725"/>
                <a:gd name="connsiteX148" fmla="*/ 279399 w 1006475"/>
                <a:gd name="connsiteY148" fmla="*/ 184150 h 720725"/>
                <a:gd name="connsiteX149" fmla="*/ 276224 w 1006475"/>
                <a:gd name="connsiteY149" fmla="*/ 187325 h 720725"/>
                <a:gd name="connsiteX150" fmla="*/ 269874 w 1006475"/>
                <a:gd name="connsiteY150" fmla="*/ 184150 h 720725"/>
                <a:gd name="connsiteX151" fmla="*/ 269874 w 1006475"/>
                <a:gd name="connsiteY151" fmla="*/ 180975 h 720725"/>
                <a:gd name="connsiteX152" fmla="*/ 276224 w 1006475"/>
                <a:gd name="connsiteY152" fmla="*/ 161925 h 720725"/>
                <a:gd name="connsiteX153" fmla="*/ 273049 w 1006475"/>
                <a:gd name="connsiteY153" fmla="*/ 158750 h 720725"/>
                <a:gd name="connsiteX154" fmla="*/ 269874 w 1006475"/>
                <a:gd name="connsiteY154" fmla="*/ 155575 h 720725"/>
                <a:gd name="connsiteX155" fmla="*/ 269874 w 1006475"/>
                <a:gd name="connsiteY155" fmla="*/ 158750 h 720725"/>
                <a:gd name="connsiteX156" fmla="*/ 266699 w 1006475"/>
                <a:gd name="connsiteY156" fmla="*/ 158750 h 720725"/>
                <a:gd name="connsiteX157" fmla="*/ 266699 w 1006475"/>
                <a:gd name="connsiteY157" fmla="*/ 152400 h 720725"/>
                <a:gd name="connsiteX158" fmla="*/ 260349 w 1006475"/>
                <a:gd name="connsiteY158" fmla="*/ 149225 h 720725"/>
                <a:gd name="connsiteX159" fmla="*/ 257174 w 1006475"/>
                <a:gd name="connsiteY159" fmla="*/ 142875 h 720725"/>
                <a:gd name="connsiteX160" fmla="*/ 260349 w 1006475"/>
                <a:gd name="connsiteY160" fmla="*/ 139700 h 720725"/>
                <a:gd name="connsiteX161" fmla="*/ 263524 w 1006475"/>
                <a:gd name="connsiteY161" fmla="*/ 136525 h 720725"/>
                <a:gd name="connsiteX162" fmla="*/ 266699 w 1006475"/>
                <a:gd name="connsiteY162" fmla="*/ 133350 h 720725"/>
                <a:gd name="connsiteX163" fmla="*/ 266699 w 1006475"/>
                <a:gd name="connsiteY163" fmla="*/ 127000 h 720725"/>
                <a:gd name="connsiteX164" fmla="*/ 273049 w 1006475"/>
                <a:gd name="connsiteY164" fmla="*/ 117475 h 720725"/>
                <a:gd name="connsiteX165" fmla="*/ 288924 w 1006475"/>
                <a:gd name="connsiteY165" fmla="*/ 79375 h 720725"/>
                <a:gd name="connsiteX166" fmla="*/ 292099 w 1006475"/>
                <a:gd name="connsiteY166" fmla="*/ 79375 h 720725"/>
                <a:gd name="connsiteX167" fmla="*/ 292099 w 1006475"/>
                <a:gd name="connsiteY167" fmla="*/ 85725 h 720725"/>
                <a:gd name="connsiteX168" fmla="*/ 295274 w 1006475"/>
                <a:gd name="connsiteY168" fmla="*/ 85725 h 720725"/>
                <a:gd name="connsiteX169" fmla="*/ 295274 w 1006475"/>
                <a:gd name="connsiteY169" fmla="*/ 88900 h 720725"/>
                <a:gd name="connsiteX170" fmla="*/ 295274 w 1006475"/>
                <a:gd name="connsiteY170" fmla="*/ 92075 h 720725"/>
                <a:gd name="connsiteX171" fmla="*/ 292099 w 1006475"/>
                <a:gd name="connsiteY171" fmla="*/ 88900 h 720725"/>
                <a:gd name="connsiteX172" fmla="*/ 285749 w 1006475"/>
                <a:gd name="connsiteY172" fmla="*/ 88900 h 720725"/>
                <a:gd name="connsiteX173" fmla="*/ 288924 w 1006475"/>
                <a:gd name="connsiteY173" fmla="*/ 85725 h 720725"/>
                <a:gd name="connsiteX174" fmla="*/ 288924 w 1006475"/>
                <a:gd name="connsiteY174" fmla="*/ 82550 h 720725"/>
                <a:gd name="connsiteX175" fmla="*/ 257174 w 1006475"/>
                <a:gd name="connsiteY175" fmla="*/ 76200 h 720725"/>
                <a:gd name="connsiteX176" fmla="*/ 260349 w 1006475"/>
                <a:gd name="connsiteY176" fmla="*/ 76200 h 720725"/>
                <a:gd name="connsiteX177" fmla="*/ 260349 w 1006475"/>
                <a:gd name="connsiteY177" fmla="*/ 79375 h 720725"/>
                <a:gd name="connsiteX178" fmla="*/ 260349 w 1006475"/>
                <a:gd name="connsiteY178" fmla="*/ 82550 h 720725"/>
                <a:gd name="connsiteX179" fmla="*/ 263524 w 1006475"/>
                <a:gd name="connsiteY179" fmla="*/ 82550 h 720725"/>
                <a:gd name="connsiteX180" fmla="*/ 257174 w 1006475"/>
                <a:gd name="connsiteY180" fmla="*/ 88900 h 720725"/>
                <a:gd name="connsiteX181" fmla="*/ 257174 w 1006475"/>
                <a:gd name="connsiteY181" fmla="*/ 98425 h 720725"/>
                <a:gd name="connsiteX182" fmla="*/ 260349 w 1006475"/>
                <a:gd name="connsiteY182" fmla="*/ 98425 h 720725"/>
                <a:gd name="connsiteX183" fmla="*/ 260349 w 1006475"/>
                <a:gd name="connsiteY183" fmla="*/ 95250 h 720725"/>
                <a:gd name="connsiteX184" fmla="*/ 263524 w 1006475"/>
                <a:gd name="connsiteY184" fmla="*/ 95250 h 720725"/>
                <a:gd name="connsiteX185" fmla="*/ 263524 w 1006475"/>
                <a:gd name="connsiteY185" fmla="*/ 98425 h 720725"/>
                <a:gd name="connsiteX186" fmla="*/ 263524 w 1006475"/>
                <a:gd name="connsiteY186" fmla="*/ 101600 h 720725"/>
                <a:gd name="connsiteX187" fmla="*/ 260349 w 1006475"/>
                <a:gd name="connsiteY187" fmla="*/ 104775 h 720725"/>
                <a:gd name="connsiteX188" fmla="*/ 257174 w 1006475"/>
                <a:gd name="connsiteY188" fmla="*/ 101600 h 720725"/>
                <a:gd name="connsiteX189" fmla="*/ 250824 w 1006475"/>
                <a:gd name="connsiteY189" fmla="*/ 104775 h 720725"/>
                <a:gd name="connsiteX190" fmla="*/ 250824 w 1006475"/>
                <a:gd name="connsiteY190" fmla="*/ 101600 h 720725"/>
                <a:gd name="connsiteX191" fmla="*/ 253999 w 1006475"/>
                <a:gd name="connsiteY191" fmla="*/ 98425 h 720725"/>
                <a:gd name="connsiteX192" fmla="*/ 250824 w 1006475"/>
                <a:gd name="connsiteY192" fmla="*/ 95250 h 720725"/>
                <a:gd name="connsiteX193" fmla="*/ 247649 w 1006475"/>
                <a:gd name="connsiteY193" fmla="*/ 92075 h 720725"/>
                <a:gd name="connsiteX194" fmla="*/ 250824 w 1006475"/>
                <a:gd name="connsiteY194" fmla="*/ 85725 h 720725"/>
                <a:gd name="connsiteX195" fmla="*/ 253999 w 1006475"/>
                <a:gd name="connsiteY195" fmla="*/ 85725 h 720725"/>
                <a:gd name="connsiteX196" fmla="*/ 253999 w 1006475"/>
                <a:gd name="connsiteY196" fmla="*/ 82550 h 720725"/>
                <a:gd name="connsiteX197" fmla="*/ 253999 w 1006475"/>
                <a:gd name="connsiteY197" fmla="*/ 79375 h 720725"/>
                <a:gd name="connsiteX198" fmla="*/ 536574 w 1006475"/>
                <a:gd name="connsiteY198" fmla="*/ 73025 h 720725"/>
                <a:gd name="connsiteX199" fmla="*/ 536574 w 1006475"/>
                <a:gd name="connsiteY199" fmla="*/ 76200 h 720725"/>
                <a:gd name="connsiteX200" fmla="*/ 536574 w 1006475"/>
                <a:gd name="connsiteY200" fmla="*/ 79375 h 720725"/>
                <a:gd name="connsiteX201" fmla="*/ 536574 w 1006475"/>
                <a:gd name="connsiteY201" fmla="*/ 80962 h 720725"/>
                <a:gd name="connsiteX202" fmla="*/ 536575 w 1006475"/>
                <a:gd name="connsiteY202" fmla="*/ 80962 h 720725"/>
                <a:gd name="connsiteX203" fmla="*/ 536575 w 1006475"/>
                <a:gd name="connsiteY203" fmla="*/ 79375 h 720725"/>
                <a:gd name="connsiteX204" fmla="*/ 536575 w 1006475"/>
                <a:gd name="connsiteY204" fmla="*/ 76200 h 720725"/>
                <a:gd name="connsiteX205" fmla="*/ 536575 w 1006475"/>
                <a:gd name="connsiteY205" fmla="*/ 73025 h 720725"/>
                <a:gd name="connsiteX206" fmla="*/ 282574 w 1006475"/>
                <a:gd name="connsiteY206" fmla="*/ 73025 h 720725"/>
                <a:gd name="connsiteX207" fmla="*/ 282574 w 1006475"/>
                <a:gd name="connsiteY207" fmla="*/ 76200 h 720725"/>
                <a:gd name="connsiteX208" fmla="*/ 285749 w 1006475"/>
                <a:gd name="connsiteY208" fmla="*/ 82550 h 720725"/>
                <a:gd name="connsiteX209" fmla="*/ 282574 w 1006475"/>
                <a:gd name="connsiteY209" fmla="*/ 82550 h 720725"/>
                <a:gd name="connsiteX210" fmla="*/ 282574 w 1006475"/>
                <a:gd name="connsiteY210" fmla="*/ 85725 h 720725"/>
                <a:gd name="connsiteX211" fmla="*/ 279399 w 1006475"/>
                <a:gd name="connsiteY211" fmla="*/ 85725 h 720725"/>
                <a:gd name="connsiteX212" fmla="*/ 279399 w 1006475"/>
                <a:gd name="connsiteY212" fmla="*/ 82550 h 720725"/>
                <a:gd name="connsiteX213" fmla="*/ 279399 w 1006475"/>
                <a:gd name="connsiteY213" fmla="*/ 79375 h 720725"/>
                <a:gd name="connsiteX214" fmla="*/ 279399 w 1006475"/>
                <a:gd name="connsiteY214" fmla="*/ 76200 h 720725"/>
                <a:gd name="connsiteX215" fmla="*/ 539749 w 1006475"/>
                <a:gd name="connsiteY215" fmla="*/ 66675 h 720725"/>
                <a:gd name="connsiteX216" fmla="*/ 539749 w 1006475"/>
                <a:gd name="connsiteY216" fmla="*/ 69850 h 720725"/>
                <a:gd name="connsiteX217" fmla="*/ 539749 w 1006475"/>
                <a:gd name="connsiteY217" fmla="*/ 73025 h 720725"/>
                <a:gd name="connsiteX218" fmla="*/ 539750 w 1006475"/>
                <a:gd name="connsiteY218" fmla="*/ 73025 h 720725"/>
                <a:gd name="connsiteX219" fmla="*/ 539750 w 1006475"/>
                <a:gd name="connsiteY219" fmla="*/ 69850 h 720725"/>
                <a:gd name="connsiteX220" fmla="*/ 539750 w 1006475"/>
                <a:gd name="connsiteY220" fmla="*/ 66675 h 720725"/>
                <a:gd name="connsiteX221" fmla="*/ 244474 w 1006475"/>
                <a:gd name="connsiteY221" fmla="*/ 66675 h 720725"/>
                <a:gd name="connsiteX222" fmla="*/ 250824 w 1006475"/>
                <a:gd name="connsiteY222" fmla="*/ 69850 h 720725"/>
                <a:gd name="connsiteX223" fmla="*/ 257174 w 1006475"/>
                <a:gd name="connsiteY223" fmla="*/ 73025 h 720725"/>
                <a:gd name="connsiteX224" fmla="*/ 250824 w 1006475"/>
                <a:gd name="connsiteY224" fmla="*/ 73025 h 720725"/>
                <a:gd name="connsiteX225" fmla="*/ 250824 w 1006475"/>
                <a:gd name="connsiteY225" fmla="*/ 76200 h 720725"/>
                <a:gd name="connsiteX226" fmla="*/ 247649 w 1006475"/>
                <a:gd name="connsiteY226" fmla="*/ 76200 h 720725"/>
                <a:gd name="connsiteX227" fmla="*/ 247649 w 1006475"/>
                <a:gd name="connsiteY227" fmla="*/ 73025 h 720725"/>
                <a:gd name="connsiteX228" fmla="*/ 244474 w 1006475"/>
                <a:gd name="connsiteY228" fmla="*/ 69850 h 720725"/>
                <a:gd name="connsiteX229" fmla="*/ 530224 w 1006475"/>
                <a:gd name="connsiteY229" fmla="*/ 63500 h 720725"/>
                <a:gd name="connsiteX230" fmla="*/ 530224 w 1006475"/>
                <a:gd name="connsiteY230" fmla="*/ 66675 h 720725"/>
                <a:gd name="connsiteX231" fmla="*/ 530224 w 1006475"/>
                <a:gd name="connsiteY231" fmla="*/ 69850 h 720725"/>
                <a:gd name="connsiteX232" fmla="*/ 530225 w 1006475"/>
                <a:gd name="connsiteY232" fmla="*/ 69850 h 720725"/>
                <a:gd name="connsiteX233" fmla="*/ 530225 w 1006475"/>
                <a:gd name="connsiteY233" fmla="*/ 66675 h 720725"/>
                <a:gd name="connsiteX234" fmla="*/ 530225 w 1006475"/>
                <a:gd name="connsiteY234" fmla="*/ 63500 h 720725"/>
                <a:gd name="connsiteX235" fmla="*/ 527049 w 1006475"/>
                <a:gd name="connsiteY235" fmla="*/ 60325 h 720725"/>
                <a:gd name="connsiteX236" fmla="*/ 527049 w 1006475"/>
                <a:gd name="connsiteY236" fmla="*/ 63500 h 720725"/>
                <a:gd name="connsiteX237" fmla="*/ 527050 w 1006475"/>
                <a:gd name="connsiteY237" fmla="*/ 63500 h 720725"/>
                <a:gd name="connsiteX238" fmla="*/ 527050 w 1006475"/>
                <a:gd name="connsiteY238" fmla="*/ 60325 h 720725"/>
                <a:gd name="connsiteX239" fmla="*/ 228599 w 1006475"/>
                <a:gd name="connsiteY239" fmla="*/ 57150 h 720725"/>
                <a:gd name="connsiteX240" fmla="*/ 231774 w 1006475"/>
                <a:gd name="connsiteY240" fmla="*/ 57150 h 720725"/>
                <a:gd name="connsiteX241" fmla="*/ 234949 w 1006475"/>
                <a:gd name="connsiteY241" fmla="*/ 57150 h 720725"/>
                <a:gd name="connsiteX242" fmla="*/ 234949 w 1006475"/>
                <a:gd name="connsiteY242" fmla="*/ 60325 h 720725"/>
                <a:gd name="connsiteX243" fmla="*/ 234949 w 1006475"/>
                <a:gd name="connsiteY243" fmla="*/ 63500 h 720725"/>
                <a:gd name="connsiteX244" fmla="*/ 244474 w 1006475"/>
                <a:gd name="connsiteY244" fmla="*/ 73025 h 720725"/>
                <a:gd name="connsiteX245" fmla="*/ 244474 w 1006475"/>
                <a:gd name="connsiteY245" fmla="*/ 76200 h 720725"/>
                <a:gd name="connsiteX246" fmla="*/ 244474 w 1006475"/>
                <a:gd name="connsiteY246" fmla="*/ 79375 h 720725"/>
                <a:gd name="connsiteX247" fmla="*/ 247649 w 1006475"/>
                <a:gd name="connsiteY247" fmla="*/ 79375 h 720725"/>
                <a:gd name="connsiteX248" fmla="*/ 247649 w 1006475"/>
                <a:gd name="connsiteY248" fmla="*/ 82550 h 720725"/>
                <a:gd name="connsiteX249" fmla="*/ 244474 w 1006475"/>
                <a:gd name="connsiteY249" fmla="*/ 82550 h 720725"/>
                <a:gd name="connsiteX250" fmla="*/ 241299 w 1006475"/>
                <a:gd name="connsiteY250" fmla="*/ 79375 h 720725"/>
                <a:gd name="connsiteX251" fmla="*/ 238124 w 1006475"/>
                <a:gd name="connsiteY251" fmla="*/ 85725 h 720725"/>
                <a:gd name="connsiteX252" fmla="*/ 241299 w 1006475"/>
                <a:gd name="connsiteY252" fmla="*/ 88900 h 720725"/>
                <a:gd name="connsiteX253" fmla="*/ 244474 w 1006475"/>
                <a:gd name="connsiteY253" fmla="*/ 92075 h 720725"/>
                <a:gd name="connsiteX254" fmla="*/ 244474 w 1006475"/>
                <a:gd name="connsiteY254" fmla="*/ 95250 h 720725"/>
                <a:gd name="connsiteX255" fmla="*/ 241299 w 1006475"/>
                <a:gd name="connsiteY255" fmla="*/ 92075 h 720725"/>
                <a:gd name="connsiteX256" fmla="*/ 234949 w 1006475"/>
                <a:gd name="connsiteY256" fmla="*/ 88900 h 720725"/>
                <a:gd name="connsiteX257" fmla="*/ 231774 w 1006475"/>
                <a:gd name="connsiteY257" fmla="*/ 85725 h 720725"/>
                <a:gd name="connsiteX258" fmla="*/ 228599 w 1006475"/>
                <a:gd name="connsiteY258" fmla="*/ 82550 h 720725"/>
                <a:gd name="connsiteX259" fmla="*/ 225424 w 1006475"/>
                <a:gd name="connsiteY259" fmla="*/ 79375 h 720725"/>
                <a:gd name="connsiteX260" fmla="*/ 225424 w 1006475"/>
                <a:gd name="connsiteY260" fmla="*/ 76200 h 720725"/>
                <a:gd name="connsiteX261" fmla="*/ 222249 w 1006475"/>
                <a:gd name="connsiteY261" fmla="*/ 73025 h 720725"/>
                <a:gd name="connsiteX262" fmla="*/ 225424 w 1006475"/>
                <a:gd name="connsiteY262" fmla="*/ 66675 h 720725"/>
                <a:gd name="connsiteX263" fmla="*/ 225424 w 1006475"/>
                <a:gd name="connsiteY263" fmla="*/ 60325 h 720725"/>
                <a:gd name="connsiteX264" fmla="*/ 260349 w 1006475"/>
                <a:gd name="connsiteY264" fmla="*/ 47625 h 720725"/>
                <a:gd name="connsiteX265" fmla="*/ 266699 w 1006475"/>
                <a:gd name="connsiteY265" fmla="*/ 47625 h 720725"/>
                <a:gd name="connsiteX266" fmla="*/ 269874 w 1006475"/>
                <a:gd name="connsiteY266" fmla="*/ 50800 h 720725"/>
                <a:gd name="connsiteX267" fmla="*/ 279399 w 1006475"/>
                <a:gd name="connsiteY267" fmla="*/ 60325 h 720725"/>
                <a:gd name="connsiteX268" fmla="*/ 279399 w 1006475"/>
                <a:gd name="connsiteY268" fmla="*/ 63500 h 720725"/>
                <a:gd name="connsiteX269" fmla="*/ 273049 w 1006475"/>
                <a:gd name="connsiteY269" fmla="*/ 66675 h 720725"/>
                <a:gd name="connsiteX270" fmla="*/ 269874 w 1006475"/>
                <a:gd name="connsiteY270" fmla="*/ 69850 h 720725"/>
                <a:gd name="connsiteX271" fmla="*/ 269874 w 1006475"/>
                <a:gd name="connsiteY271" fmla="*/ 73025 h 720725"/>
                <a:gd name="connsiteX272" fmla="*/ 266699 w 1006475"/>
                <a:gd name="connsiteY272" fmla="*/ 73025 h 720725"/>
                <a:gd name="connsiteX273" fmla="*/ 266699 w 1006475"/>
                <a:gd name="connsiteY273" fmla="*/ 69850 h 720725"/>
                <a:gd name="connsiteX274" fmla="*/ 263524 w 1006475"/>
                <a:gd name="connsiteY274" fmla="*/ 60325 h 720725"/>
                <a:gd name="connsiteX275" fmla="*/ 263524 w 1006475"/>
                <a:gd name="connsiteY275" fmla="*/ 53975 h 720725"/>
                <a:gd name="connsiteX276" fmla="*/ 260349 w 1006475"/>
                <a:gd name="connsiteY276" fmla="*/ 50800 h 720725"/>
                <a:gd name="connsiteX277" fmla="*/ 260349 w 1006475"/>
                <a:gd name="connsiteY277" fmla="*/ 53975 h 720725"/>
                <a:gd name="connsiteX278" fmla="*/ 263524 w 1006475"/>
                <a:gd name="connsiteY278" fmla="*/ 69850 h 720725"/>
                <a:gd name="connsiteX279" fmla="*/ 257174 w 1006475"/>
                <a:gd name="connsiteY279" fmla="*/ 69850 h 720725"/>
                <a:gd name="connsiteX280" fmla="*/ 253999 w 1006475"/>
                <a:gd name="connsiteY280" fmla="*/ 69850 h 720725"/>
                <a:gd name="connsiteX281" fmla="*/ 253999 w 1006475"/>
                <a:gd name="connsiteY281" fmla="*/ 60325 h 720725"/>
                <a:gd name="connsiteX282" fmla="*/ 250824 w 1006475"/>
                <a:gd name="connsiteY282" fmla="*/ 60325 h 720725"/>
                <a:gd name="connsiteX283" fmla="*/ 247649 w 1006475"/>
                <a:gd name="connsiteY283" fmla="*/ 66675 h 720725"/>
                <a:gd name="connsiteX284" fmla="*/ 244474 w 1006475"/>
                <a:gd name="connsiteY284" fmla="*/ 63500 h 720725"/>
                <a:gd name="connsiteX285" fmla="*/ 244474 w 1006475"/>
                <a:gd name="connsiteY285" fmla="*/ 60325 h 720725"/>
                <a:gd name="connsiteX286" fmla="*/ 295274 w 1006475"/>
                <a:gd name="connsiteY286" fmla="*/ 0 h 720725"/>
                <a:gd name="connsiteX287" fmla="*/ 447674 w 1006475"/>
                <a:gd name="connsiteY287" fmla="*/ 38100 h 720725"/>
                <a:gd name="connsiteX288" fmla="*/ 530224 w 1006475"/>
                <a:gd name="connsiteY288" fmla="*/ 57150 h 720725"/>
                <a:gd name="connsiteX289" fmla="*/ 530224 w 1006475"/>
                <a:gd name="connsiteY289" fmla="*/ 60325 h 720725"/>
                <a:gd name="connsiteX290" fmla="*/ 530225 w 1006475"/>
                <a:gd name="connsiteY290" fmla="*/ 57150 h 720725"/>
                <a:gd name="connsiteX291" fmla="*/ 584200 w 1006475"/>
                <a:gd name="connsiteY291" fmla="*/ 69850 h 720725"/>
                <a:gd name="connsiteX292" fmla="*/ 647700 w 1006475"/>
                <a:gd name="connsiteY292" fmla="*/ 85725 h 720725"/>
                <a:gd name="connsiteX293" fmla="*/ 650875 w 1006475"/>
                <a:gd name="connsiteY293" fmla="*/ 85725 h 720725"/>
                <a:gd name="connsiteX294" fmla="*/ 781050 w 1006475"/>
                <a:gd name="connsiteY294" fmla="*/ 111125 h 720725"/>
                <a:gd name="connsiteX295" fmla="*/ 860425 w 1006475"/>
                <a:gd name="connsiteY295" fmla="*/ 127000 h 720725"/>
                <a:gd name="connsiteX296" fmla="*/ 955675 w 1006475"/>
                <a:gd name="connsiteY296" fmla="*/ 149225 h 720725"/>
                <a:gd name="connsiteX297" fmla="*/ 1006475 w 1006475"/>
                <a:gd name="connsiteY297" fmla="*/ 158750 h 720725"/>
                <a:gd name="connsiteX298" fmla="*/ 1006475 w 1006475"/>
                <a:gd name="connsiteY298" fmla="*/ 161925 h 720725"/>
                <a:gd name="connsiteX299" fmla="*/ 1003300 w 1006475"/>
                <a:gd name="connsiteY299" fmla="*/ 171450 h 720725"/>
                <a:gd name="connsiteX300" fmla="*/ 1000125 w 1006475"/>
                <a:gd name="connsiteY300" fmla="*/ 180975 h 720725"/>
                <a:gd name="connsiteX301" fmla="*/ 1000125 w 1006475"/>
                <a:gd name="connsiteY301" fmla="*/ 184150 h 720725"/>
                <a:gd name="connsiteX302" fmla="*/ 1000125 w 1006475"/>
                <a:gd name="connsiteY302" fmla="*/ 190500 h 720725"/>
                <a:gd name="connsiteX303" fmla="*/ 996950 w 1006475"/>
                <a:gd name="connsiteY303" fmla="*/ 203200 h 720725"/>
                <a:gd name="connsiteX304" fmla="*/ 990600 w 1006475"/>
                <a:gd name="connsiteY304" fmla="*/ 234950 h 720725"/>
                <a:gd name="connsiteX305" fmla="*/ 987425 w 1006475"/>
                <a:gd name="connsiteY305" fmla="*/ 250825 h 720725"/>
                <a:gd name="connsiteX306" fmla="*/ 987425 w 1006475"/>
                <a:gd name="connsiteY306" fmla="*/ 260350 h 720725"/>
                <a:gd name="connsiteX307" fmla="*/ 984250 w 1006475"/>
                <a:gd name="connsiteY307" fmla="*/ 263525 h 720725"/>
                <a:gd name="connsiteX308" fmla="*/ 977900 w 1006475"/>
                <a:gd name="connsiteY308" fmla="*/ 307975 h 720725"/>
                <a:gd name="connsiteX309" fmla="*/ 974725 w 1006475"/>
                <a:gd name="connsiteY309" fmla="*/ 317500 h 720725"/>
                <a:gd name="connsiteX310" fmla="*/ 974725 w 1006475"/>
                <a:gd name="connsiteY310" fmla="*/ 320675 h 720725"/>
                <a:gd name="connsiteX311" fmla="*/ 971550 w 1006475"/>
                <a:gd name="connsiteY311" fmla="*/ 330200 h 720725"/>
                <a:gd name="connsiteX312" fmla="*/ 971550 w 1006475"/>
                <a:gd name="connsiteY312" fmla="*/ 333375 h 720725"/>
                <a:gd name="connsiteX313" fmla="*/ 968375 w 1006475"/>
                <a:gd name="connsiteY313" fmla="*/ 346075 h 720725"/>
                <a:gd name="connsiteX314" fmla="*/ 968375 w 1006475"/>
                <a:gd name="connsiteY314" fmla="*/ 349250 h 720725"/>
                <a:gd name="connsiteX315" fmla="*/ 965200 w 1006475"/>
                <a:gd name="connsiteY315" fmla="*/ 361950 h 720725"/>
                <a:gd name="connsiteX316" fmla="*/ 965200 w 1006475"/>
                <a:gd name="connsiteY316" fmla="*/ 368300 h 720725"/>
                <a:gd name="connsiteX317" fmla="*/ 962025 w 1006475"/>
                <a:gd name="connsiteY317" fmla="*/ 384175 h 720725"/>
                <a:gd name="connsiteX318" fmla="*/ 958850 w 1006475"/>
                <a:gd name="connsiteY318" fmla="*/ 396875 h 720725"/>
                <a:gd name="connsiteX319" fmla="*/ 955675 w 1006475"/>
                <a:gd name="connsiteY319" fmla="*/ 422275 h 720725"/>
                <a:gd name="connsiteX320" fmla="*/ 952500 w 1006475"/>
                <a:gd name="connsiteY320" fmla="*/ 434975 h 720725"/>
                <a:gd name="connsiteX321" fmla="*/ 952500 w 1006475"/>
                <a:gd name="connsiteY321" fmla="*/ 438150 h 720725"/>
                <a:gd name="connsiteX322" fmla="*/ 949325 w 1006475"/>
                <a:gd name="connsiteY322" fmla="*/ 460375 h 720725"/>
                <a:gd name="connsiteX323" fmla="*/ 946150 w 1006475"/>
                <a:gd name="connsiteY323" fmla="*/ 460375 h 720725"/>
                <a:gd name="connsiteX324" fmla="*/ 946150 w 1006475"/>
                <a:gd name="connsiteY324" fmla="*/ 463550 h 720725"/>
                <a:gd name="connsiteX325" fmla="*/ 946150 w 1006475"/>
                <a:gd name="connsiteY325" fmla="*/ 469900 h 720725"/>
                <a:gd name="connsiteX326" fmla="*/ 942975 w 1006475"/>
                <a:gd name="connsiteY326" fmla="*/ 479425 h 720725"/>
                <a:gd name="connsiteX327" fmla="*/ 939800 w 1006475"/>
                <a:gd name="connsiteY327" fmla="*/ 498475 h 720725"/>
                <a:gd name="connsiteX328" fmla="*/ 939800 w 1006475"/>
                <a:gd name="connsiteY328" fmla="*/ 504825 h 720725"/>
                <a:gd name="connsiteX329" fmla="*/ 936625 w 1006475"/>
                <a:gd name="connsiteY329" fmla="*/ 511175 h 720725"/>
                <a:gd name="connsiteX330" fmla="*/ 933450 w 1006475"/>
                <a:gd name="connsiteY330" fmla="*/ 539750 h 720725"/>
                <a:gd name="connsiteX331" fmla="*/ 930275 w 1006475"/>
                <a:gd name="connsiteY331" fmla="*/ 542925 h 720725"/>
                <a:gd name="connsiteX332" fmla="*/ 930275 w 1006475"/>
                <a:gd name="connsiteY332" fmla="*/ 549275 h 720725"/>
                <a:gd name="connsiteX333" fmla="*/ 930275 w 1006475"/>
                <a:gd name="connsiteY333" fmla="*/ 552450 h 720725"/>
                <a:gd name="connsiteX334" fmla="*/ 927100 w 1006475"/>
                <a:gd name="connsiteY334" fmla="*/ 561975 h 720725"/>
                <a:gd name="connsiteX335" fmla="*/ 920750 w 1006475"/>
                <a:gd name="connsiteY335" fmla="*/ 600075 h 720725"/>
                <a:gd name="connsiteX336" fmla="*/ 917575 w 1006475"/>
                <a:gd name="connsiteY336" fmla="*/ 612775 h 720725"/>
                <a:gd name="connsiteX337" fmla="*/ 917575 w 1006475"/>
                <a:gd name="connsiteY337" fmla="*/ 615950 h 720725"/>
                <a:gd name="connsiteX338" fmla="*/ 917575 w 1006475"/>
                <a:gd name="connsiteY338" fmla="*/ 622300 h 720725"/>
                <a:gd name="connsiteX339" fmla="*/ 914400 w 1006475"/>
                <a:gd name="connsiteY339" fmla="*/ 635000 h 720725"/>
                <a:gd name="connsiteX340" fmla="*/ 914400 w 1006475"/>
                <a:gd name="connsiteY340" fmla="*/ 638175 h 720725"/>
                <a:gd name="connsiteX341" fmla="*/ 911225 w 1006475"/>
                <a:gd name="connsiteY341" fmla="*/ 641350 h 720725"/>
                <a:gd name="connsiteX342" fmla="*/ 911225 w 1006475"/>
                <a:gd name="connsiteY342" fmla="*/ 644525 h 720725"/>
                <a:gd name="connsiteX343" fmla="*/ 911225 w 1006475"/>
                <a:gd name="connsiteY343" fmla="*/ 650875 h 720725"/>
                <a:gd name="connsiteX344" fmla="*/ 914400 w 1006475"/>
                <a:gd name="connsiteY344" fmla="*/ 657225 h 720725"/>
                <a:gd name="connsiteX345" fmla="*/ 917575 w 1006475"/>
                <a:gd name="connsiteY345" fmla="*/ 666750 h 720725"/>
                <a:gd name="connsiteX346" fmla="*/ 917575 w 1006475"/>
                <a:gd name="connsiteY346" fmla="*/ 669925 h 720725"/>
                <a:gd name="connsiteX347" fmla="*/ 917575 w 1006475"/>
                <a:gd name="connsiteY347" fmla="*/ 673100 h 720725"/>
                <a:gd name="connsiteX348" fmla="*/ 920750 w 1006475"/>
                <a:gd name="connsiteY348" fmla="*/ 688975 h 720725"/>
                <a:gd name="connsiteX349" fmla="*/ 914400 w 1006475"/>
                <a:gd name="connsiteY349" fmla="*/ 698500 h 720725"/>
                <a:gd name="connsiteX350" fmla="*/ 911225 w 1006475"/>
                <a:gd name="connsiteY350" fmla="*/ 704850 h 720725"/>
                <a:gd name="connsiteX351" fmla="*/ 914400 w 1006475"/>
                <a:gd name="connsiteY351" fmla="*/ 704850 h 720725"/>
                <a:gd name="connsiteX352" fmla="*/ 914400 w 1006475"/>
                <a:gd name="connsiteY352" fmla="*/ 708025 h 720725"/>
                <a:gd name="connsiteX353" fmla="*/ 914400 w 1006475"/>
                <a:gd name="connsiteY353" fmla="*/ 717550 h 720725"/>
                <a:gd name="connsiteX354" fmla="*/ 914400 w 1006475"/>
                <a:gd name="connsiteY354" fmla="*/ 720725 h 720725"/>
                <a:gd name="connsiteX355" fmla="*/ 911225 w 1006475"/>
                <a:gd name="connsiteY355" fmla="*/ 717550 h 720725"/>
                <a:gd name="connsiteX356" fmla="*/ 908050 w 1006475"/>
                <a:gd name="connsiteY356" fmla="*/ 717550 h 720725"/>
                <a:gd name="connsiteX357" fmla="*/ 904875 w 1006475"/>
                <a:gd name="connsiteY357" fmla="*/ 717550 h 720725"/>
                <a:gd name="connsiteX358" fmla="*/ 876300 w 1006475"/>
                <a:gd name="connsiteY358" fmla="*/ 711200 h 720725"/>
                <a:gd name="connsiteX359" fmla="*/ 860425 w 1006475"/>
                <a:gd name="connsiteY359" fmla="*/ 708025 h 720725"/>
                <a:gd name="connsiteX360" fmla="*/ 847725 w 1006475"/>
                <a:gd name="connsiteY360" fmla="*/ 704850 h 720725"/>
                <a:gd name="connsiteX361" fmla="*/ 841375 w 1006475"/>
                <a:gd name="connsiteY361" fmla="*/ 704850 h 720725"/>
                <a:gd name="connsiteX362" fmla="*/ 835025 w 1006475"/>
                <a:gd name="connsiteY362" fmla="*/ 704850 h 720725"/>
                <a:gd name="connsiteX363" fmla="*/ 825500 w 1006475"/>
                <a:gd name="connsiteY363" fmla="*/ 701675 h 720725"/>
                <a:gd name="connsiteX364" fmla="*/ 819150 w 1006475"/>
                <a:gd name="connsiteY364" fmla="*/ 701675 h 720725"/>
                <a:gd name="connsiteX365" fmla="*/ 809625 w 1006475"/>
                <a:gd name="connsiteY365" fmla="*/ 698500 h 720725"/>
                <a:gd name="connsiteX366" fmla="*/ 803275 w 1006475"/>
                <a:gd name="connsiteY366" fmla="*/ 695325 h 720725"/>
                <a:gd name="connsiteX367" fmla="*/ 777875 w 1006475"/>
                <a:gd name="connsiteY367" fmla="*/ 692150 h 720725"/>
                <a:gd name="connsiteX368" fmla="*/ 774700 w 1006475"/>
                <a:gd name="connsiteY368" fmla="*/ 692150 h 720725"/>
                <a:gd name="connsiteX369" fmla="*/ 758825 w 1006475"/>
                <a:gd name="connsiteY369" fmla="*/ 688975 h 720725"/>
                <a:gd name="connsiteX370" fmla="*/ 746125 w 1006475"/>
                <a:gd name="connsiteY370" fmla="*/ 685800 h 720725"/>
                <a:gd name="connsiteX371" fmla="*/ 733425 w 1006475"/>
                <a:gd name="connsiteY371" fmla="*/ 682625 h 720725"/>
                <a:gd name="connsiteX372" fmla="*/ 717550 w 1006475"/>
                <a:gd name="connsiteY372" fmla="*/ 679450 h 720725"/>
                <a:gd name="connsiteX373" fmla="*/ 711200 w 1006475"/>
                <a:gd name="connsiteY373" fmla="*/ 679450 h 720725"/>
                <a:gd name="connsiteX374" fmla="*/ 704850 w 1006475"/>
                <a:gd name="connsiteY374" fmla="*/ 676275 h 720725"/>
                <a:gd name="connsiteX375" fmla="*/ 692150 w 1006475"/>
                <a:gd name="connsiteY375" fmla="*/ 673100 h 720725"/>
                <a:gd name="connsiteX376" fmla="*/ 676275 w 1006475"/>
                <a:gd name="connsiteY376" fmla="*/ 669925 h 720725"/>
                <a:gd name="connsiteX377" fmla="*/ 650875 w 1006475"/>
                <a:gd name="connsiteY377" fmla="*/ 666750 h 720725"/>
                <a:gd name="connsiteX378" fmla="*/ 647700 w 1006475"/>
                <a:gd name="connsiteY378" fmla="*/ 663575 h 720725"/>
                <a:gd name="connsiteX379" fmla="*/ 644525 w 1006475"/>
                <a:gd name="connsiteY379" fmla="*/ 663575 h 720725"/>
                <a:gd name="connsiteX380" fmla="*/ 641350 w 1006475"/>
                <a:gd name="connsiteY380" fmla="*/ 666750 h 720725"/>
                <a:gd name="connsiteX381" fmla="*/ 638175 w 1006475"/>
                <a:gd name="connsiteY381" fmla="*/ 669925 h 720725"/>
                <a:gd name="connsiteX382" fmla="*/ 628650 w 1006475"/>
                <a:gd name="connsiteY382" fmla="*/ 673100 h 720725"/>
                <a:gd name="connsiteX383" fmla="*/ 625475 w 1006475"/>
                <a:gd name="connsiteY383" fmla="*/ 673100 h 720725"/>
                <a:gd name="connsiteX384" fmla="*/ 622300 w 1006475"/>
                <a:gd name="connsiteY384" fmla="*/ 673100 h 720725"/>
                <a:gd name="connsiteX385" fmla="*/ 619125 w 1006475"/>
                <a:gd name="connsiteY385" fmla="*/ 673100 h 720725"/>
                <a:gd name="connsiteX386" fmla="*/ 615950 w 1006475"/>
                <a:gd name="connsiteY386" fmla="*/ 673100 h 720725"/>
                <a:gd name="connsiteX387" fmla="*/ 612775 w 1006475"/>
                <a:gd name="connsiteY387" fmla="*/ 669925 h 720725"/>
                <a:gd name="connsiteX388" fmla="*/ 609600 w 1006475"/>
                <a:gd name="connsiteY388" fmla="*/ 669925 h 720725"/>
                <a:gd name="connsiteX389" fmla="*/ 600075 w 1006475"/>
                <a:gd name="connsiteY389" fmla="*/ 666750 h 720725"/>
                <a:gd name="connsiteX390" fmla="*/ 593725 w 1006475"/>
                <a:gd name="connsiteY390" fmla="*/ 669925 h 720725"/>
                <a:gd name="connsiteX391" fmla="*/ 590550 w 1006475"/>
                <a:gd name="connsiteY391" fmla="*/ 669925 h 720725"/>
                <a:gd name="connsiteX392" fmla="*/ 584200 w 1006475"/>
                <a:gd name="connsiteY392" fmla="*/ 666750 h 720725"/>
                <a:gd name="connsiteX393" fmla="*/ 581025 w 1006475"/>
                <a:gd name="connsiteY393" fmla="*/ 666750 h 720725"/>
                <a:gd name="connsiteX394" fmla="*/ 577850 w 1006475"/>
                <a:gd name="connsiteY394" fmla="*/ 669925 h 720725"/>
                <a:gd name="connsiteX395" fmla="*/ 574675 w 1006475"/>
                <a:gd name="connsiteY395" fmla="*/ 666750 h 720725"/>
                <a:gd name="connsiteX396" fmla="*/ 571500 w 1006475"/>
                <a:gd name="connsiteY396" fmla="*/ 666750 h 720725"/>
                <a:gd name="connsiteX397" fmla="*/ 565150 w 1006475"/>
                <a:gd name="connsiteY397" fmla="*/ 663575 h 720725"/>
                <a:gd name="connsiteX398" fmla="*/ 561975 w 1006475"/>
                <a:gd name="connsiteY398" fmla="*/ 663575 h 720725"/>
                <a:gd name="connsiteX399" fmla="*/ 558800 w 1006475"/>
                <a:gd name="connsiteY399" fmla="*/ 663575 h 720725"/>
                <a:gd name="connsiteX400" fmla="*/ 552450 w 1006475"/>
                <a:gd name="connsiteY400" fmla="*/ 669925 h 720725"/>
                <a:gd name="connsiteX401" fmla="*/ 549275 w 1006475"/>
                <a:gd name="connsiteY401" fmla="*/ 673100 h 720725"/>
                <a:gd name="connsiteX402" fmla="*/ 542925 w 1006475"/>
                <a:gd name="connsiteY402" fmla="*/ 673100 h 720725"/>
                <a:gd name="connsiteX403" fmla="*/ 536575 w 1006475"/>
                <a:gd name="connsiteY403" fmla="*/ 673100 h 720725"/>
                <a:gd name="connsiteX404" fmla="*/ 533400 w 1006475"/>
                <a:gd name="connsiteY404" fmla="*/ 669925 h 720725"/>
                <a:gd name="connsiteX405" fmla="*/ 523875 w 1006475"/>
                <a:gd name="connsiteY405" fmla="*/ 669925 h 720725"/>
                <a:gd name="connsiteX406" fmla="*/ 517525 w 1006475"/>
                <a:gd name="connsiteY406" fmla="*/ 669925 h 720725"/>
                <a:gd name="connsiteX407" fmla="*/ 511175 w 1006475"/>
                <a:gd name="connsiteY407" fmla="*/ 669925 h 720725"/>
                <a:gd name="connsiteX408" fmla="*/ 504825 w 1006475"/>
                <a:gd name="connsiteY408" fmla="*/ 669925 h 720725"/>
                <a:gd name="connsiteX409" fmla="*/ 495300 w 1006475"/>
                <a:gd name="connsiteY409" fmla="*/ 673100 h 720725"/>
                <a:gd name="connsiteX410" fmla="*/ 485775 w 1006475"/>
                <a:gd name="connsiteY410" fmla="*/ 673100 h 720725"/>
                <a:gd name="connsiteX411" fmla="*/ 482600 w 1006475"/>
                <a:gd name="connsiteY411" fmla="*/ 676275 h 720725"/>
                <a:gd name="connsiteX412" fmla="*/ 479425 w 1006475"/>
                <a:gd name="connsiteY412" fmla="*/ 676275 h 720725"/>
                <a:gd name="connsiteX413" fmla="*/ 476250 w 1006475"/>
                <a:gd name="connsiteY413" fmla="*/ 682625 h 720725"/>
                <a:gd name="connsiteX414" fmla="*/ 447675 w 1006475"/>
                <a:gd name="connsiteY414" fmla="*/ 679450 h 720725"/>
                <a:gd name="connsiteX415" fmla="*/ 438150 w 1006475"/>
                <a:gd name="connsiteY415" fmla="*/ 679450 h 720725"/>
                <a:gd name="connsiteX416" fmla="*/ 434975 w 1006475"/>
                <a:gd name="connsiteY416" fmla="*/ 676275 h 720725"/>
                <a:gd name="connsiteX417" fmla="*/ 431800 w 1006475"/>
                <a:gd name="connsiteY417" fmla="*/ 673100 h 720725"/>
                <a:gd name="connsiteX418" fmla="*/ 428625 w 1006475"/>
                <a:gd name="connsiteY418" fmla="*/ 669925 h 720725"/>
                <a:gd name="connsiteX419" fmla="*/ 425450 w 1006475"/>
                <a:gd name="connsiteY419" fmla="*/ 666750 h 720725"/>
                <a:gd name="connsiteX420" fmla="*/ 422275 w 1006475"/>
                <a:gd name="connsiteY420" fmla="*/ 666750 h 720725"/>
                <a:gd name="connsiteX421" fmla="*/ 419100 w 1006475"/>
                <a:gd name="connsiteY421" fmla="*/ 666750 h 720725"/>
                <a:gd name="connsiteX422" fmla="*/ 415925 w 1006475"/>
                <a:gd name="connsiteY422" fmla="*/ 666750 h 720725"/>
                <a:gd name="connsiteX423" fmla="*/ 409575 w 1006475"/>
                <a:gd name="connsiteY423" fmla="*/ 669925 h 720725"/>
                <a:gd name="connsiteX424" fmla="*/ 396875 w 1006475"/>
                <a:gd name="connsiteY424" fmla="*/ 673100 h 720725"/>
                <a:gd name="connsiteX425" fmla="*/ 390525 w 1006475"/>
                <a:gd name="connsiteY425" fmla="*/ 673100 h 720725"/>
                <a:gd name="connsiteX426" fmla="*/ 384175 w 1006475"/>
                <a:gd name="connsiteY426" fmla="*/ 673100 h 720725"/>
                <a:gd name="connsiteX427" fmla="*/ 381000 w 1006475"/>
                <a:gd name="connsiteY427" fmla="*/ 676275 h 720725"/>
                <a:gd name="connsiteX428" fmla="*/ 377825 w 1006475"/>
                <a:gd name="connsiteY428" fmla="*/ 676275 h 720725"/>
                <a:gd name="connsiteX429" fmla="*/ 374650 w 1006475"/>
                <a:gd name="connsiteY429" fmla="*/ 673100 h 720725"/>
                <a:gd name="connsiteX430" fmla="*/ 361950 w 1006475"/>
                <a:gd name="connsiteY430" fmla="*/ 669925 h 720725"/>
                <a:gd name="connsiteX431" fmla="*/ 358775 w 1006475"/>
                <a:gd name="connsiteY431" fmla="*/ 669925 h 720725"/>
                <a:gd name="connsiteX432" fmla="*/ 352425 w 1006475"/>
                <a:gd name="connsiteY432" fmla="*/ 673100 h 720725"/>
                <a:gd name="connsiteX433" fmla="*/ 349250 w 1006475"/>
                <a:gd name="connsiteY433" fmla="*/ 676275 h 720725"/>
                <a:gd name="connsiteX434" fmla="*/ 346075 w 1006475"/>
                <a:gd name="connsiteY434" fmla="*/ 676275 h 720725"/>
                <a:gd name="connsiteX435" fmla="*/ 346075 w 1006475"/>
                <a:gd name="connsiteY435" fmla="*/ 673100 h 720725"/>
                <a:gd name="connsiteX436" fmla="*/ 342900 w 1006475"/>
                <a:gd name="connsiteY436" fmla="*/ 673100 h 720725"/>
                <a:gd name="connsiteX437" fmla="*/ 342900 w 1006475"/>
                <a:gd name="connsiteY437" fmla="*/ 669925 h 720725"/>
                <a:gd name="connsiteX438" fmla="*/ 342900 w 1006475"/>
                <a:gd name="connsiteY438" fmla="*/ 663575 h 720725"/>
                <a:gd name="connsiteX439" fmla="*/ 342900 w 1006475"/>
                <a:gd name="connsiteY439" fmla="*/ 660400 h 720725"/>
                <a:gd name="connsiteX440" fmla="*/ 330200 w 1006475"/>
                <a:gd name="connsiteY440" fmla="*/ 654050 h 720725"/>
                <a:gd name="connsiteX441" fmla="*/ 327025 w 1006475"/>
                <a:gd name="connsiteY441" fmla="*/ 650875 h 720725"/>
                <a:gd name="connsiteX442" fmla="*/ 323850 w 1006475"/>
                <a:gd name="connsiteY442" fmla="*/ 650875 h 720725"/>
                <a:gd name="connsiteX443" fmla="*/ 320675 w 1006475"/>
                <a:gd name="connsiteY443" fmla="*/ 650875 h 720725"/>
                <a:gd name="connsiteX444" fmla="*/ 317500 w 1006475"/>
                <a:gd name="connsiteY444" fmla="*/ 650875 h 720725"/>
                <a:gd name="connsiteX445" fmla="*/ 314325 w 1006475"/>
                <a:gd name="connsiteY445" fmla="*/ 650875 h 720725"/>
                <a:gd name="connsiteX446" fmla="*/ 311150 w 1006475"/>
                <a:gd name="connsiteY446" fmla="*/ 647700 h 720725"/>
                <a:gd name="connsiteX447" fmla="*/ 307975 w 1006475"/>
                <a:gd name="connsiteY447" fmla="*/ 644525 h 720725"/>
                <a:gd name="connsiteX448" fmla="*/ 304800 w 1006475"/>
                <a:gd name="connsiteY448" fmla="*/ 641350 h 720725"/>
                <a:gd name="connsiteX449" fmla="*/ 288925 w 1006475"/>
                <a:gd name="connsiteY449" fmla="*/ 641350 h 720725"/>
                <a:gd name="connsiteX450" fmla="*/ 279400 w 1006475"/>
                <a:gd name="connsiteY450" fmla="*/ 641350 h 720725"/>
                <a:gd name="connsiteX451" fmla="*/ 276225 w 1006475"/>
                <a:gd name="connsiteY451" fmla="*/ 641350 h 720725"/>
                <a:gd name="connsiteX452" fmla="*/ 273050 w 1006475"/>
                <a:gd name="connsiteY452" fmla="*/ 638175 h 720725"/>
                <a:gd name="connsiteX453" fmla="*/ 266700 w 1006475"/>
                <a:gd name="connsiteY453" fmla="*/ 635000 h 720725"/>
                <a:gd name="connsiteX454" fmla="*/ 257175 w 1006475"/>
                <a:gd name="connsiteY454" fmla="*/ 638175 h 720725"/>
                <a:gd name="connsiteX455" fmla="*/ 250825 w 1006475"/>
                <a:gd name="connsiteY455" fmla="*/ 641350 h 720725"/>
                <a:gd name="connsiteX456" fmla="*/ 247650 w 1006475"/>
                <a:gd name="connsiteY456" fmla="*/ 644525 h 720725"/>
                <a:gd name="connsiteX457" fmla="*/ 234950 w 1006475"/>
                <a:gd name="connsiteY457" fmla="*/ 647700 h 720725"/>
                <a:gd name="connsiteX458" fmla="*/ 219075 w 1006475"/>
                <a:gd name="connsiteY458" fmla="*/ 647700 h 720725"/>
                <a:gd name="connsiteX459" fmla="*/ 209550 w 1006475"/>
                <a:gd name="connsiteY459" fmla="*/ 650875 h 720725"/>
                <a:gd name="connsiteX460" fmla="*/ 203200 w 1006475"/>
                <a:gd name="connsiteY460" fmla="*/ 650875 h 720725"/>
                <a:gd name="connsiteX461" fmla="*/ 200025 w 1006475"/>
                <a:gd name="connsiteY461" fmla="*/ 650875 h 720725"/>
                <a:gd name="connsiteX462" fmla="*/ 193675 w 1006475"/>
                <a:gd name="connsiteY462" fmla="*/ 650875 h 720725"/>
                <a:gd name="connsiteX463" fmla="*/ 190500 w 1006475"/>
                <a:gd name="connsiteY463" fmla="*/ 647700 h 720725"/>
                <a:gd name="connsiteX464" fmla="*/ 190500 w 1006475"/>
                <a:gd name="connsiteY464" fmla="*/ 644525 h 720725"/>
                <a:gd name="connsiteX465" fmla="*/ 187325 w 1006475"/>
                <a:gd name="connsiteY465" fmla="*/ 641350 h 720725"/>
                <a:gd name="connsiteX466" fmla="*/ 171450 w 1006475"/>
                <a:gd name="connsiteY466" fmla="*/ 638175 h 720725"/>
                <a:gd name="connsiteX467" fmla="*/ 165100 w 1006475"/>
                <a:gd name="connsiteY467" fmla="*/ 631825 h 720725"/>
                <a:gd name="connsiteX468" fmla="*/ 161925 w 1006475"/>
                <a:gd name="connsiteY468" fmla="*/ 631825 h 720725"/>
                <a:gd name="connsiteX469" fmla="*/ 158750 w 1006475"/>
                <a:gd name="connsiteY469" fmla="*/ 628650 h 720725"/>
                <a:gd name="connsiteX470" fmla="*/ 152400 w 1006475"/>
                <a:gd name="connsiteY470" fmla="*/ 628650 h 720725"/>
                <a:gd name="connsiteX471" fmla="*/ 149225 w 1006475"/>
                <a:gd name="connsiteY471" fmla="*/ 625475 h 720725"/>
                <a:gd name="connsiteX472" fmla="*/ 142875 w 1006475"/>
                <a:gd name="connsiteY472" fmla="*/ 619125 h 720725"/>
                <a:gd name="connsiteX473" fmla="*/ 142875 w 1006475"/>
                <a:gd name="connsiteY473" fmla="*/ 615950 h 720725"/>
                <a:gd name="connsiteX474" fmla="*/ 139700 w 1006475"/>
                <a:gd name="connsiteY474" fmla="*/ 615950 h 720725"/>
                <a:gd name="connsiteX475" fmla="*/ 139700 w 1006475"/>
                <a:gd name="connsiteY475" fmla="*/ 609600 h 720725"/>
                <a:gd name="connsiteX476" fmla="*/ 139700 w 1006475"/>
                <a:gd name="connsiteY476" fmla="*/ 606425 h 720725"/>
                <a:gd name="connsiteX477" fmla="*/ 142875 w 1006475"/>
                <a:gd name="connsiteY477" fmla="*/ 603250 h 720725"/>
                <a:gd name="connsiteX478" fmla="*/ 142875 w 1006475"/>
                <a:gd name="connsiteY478" fmla="*/ 600075 h 720725"/>
                <a:gd name="connsiteX479" fmla="*/ 146050 w 1006475"/>
                <a:gd name="connsiteY479" fmla="*/ 596900 h 720725"/>
                <a:gd name="connsiteX480" fmla="*/ 146050 w 1006475"/>
                <a:gd name="connsiteY480" fmla="*/ 590550 h 720725"/>
                <a:gd name="connsiteX481" fmla="*/ 142875 w 1006475"/>
                <a:gd name="connsiteY481" fmla="*/ 587375 h 720725"/>
                <a:gd name="connsiteX482" fmla="*/ 142875 w 1006475"/>
                <a:gd name="connsiteY482" fmla="*/ 584200 h 720725"/>
                <a:gd name="connsiteX483" fmla="*/ 146050 w 1006475"/>
                <a:gd name="connsiteY483" fmla="*/ 577850 h 720725"/>
                <a:gd name="connsiteX484" fmla="*/ 146050 w 1006475"/>
                <a:gd name="connsiteY484" fmla="*/ 574675 h 720725"/>
                <a:gd name="connsiteX485" fmla="*/ 149225 w 1006475"/>
                <a:gd name="connsiteY485" fmla="*/ 558800 h 720725"/>
                <a:gd name="connsiteX486" fmla="*/ 142875 w 1006475"/>
                <a:gd name="connsiteY486" fmla="*/ 536575 h 720725"/>
                <a:gd name="connsiteX487" fmla="*/ 139700 w 1006475"/>
                <a:gd name="connsiteY487" fmla="*/ 533400 h 720725"/>
                <a:gd name="connsiteX488" fmla="*/ 120650 w 1006475"/>
                <a:gd name="connsiteY488" fmla="*/ 504825 h 720725"/>
                <a:gd name="connsiteX489" fmla="*/ 117475 w 1006475"/>
                <a:gd name="connsiteY489" fmla="*/ 504825 h 720725"/>
                <a:gd name="connsiteX490" fmla="*/ 111125 w 1006475"/>
                <a:gd name="connsiteY490" fmla="*/ 501650 h 720725"/>
                <a:gd name="connsiteX491" fmla="*/ 107950 w 1006475"/>
                <a:gd name="connsiteY491" fmla="*/ 503237 h 720725"/>
                <a:gd name="connsiteX492" fmla="*/ 107950 w 1006475"/>
                <a:gd name="connsiteY492" fmla="*/ 504825 h 720725"/>
                <a:gd name="connsiteX493" fmla="*/ 104775 w 1006475"/>
                <a:gd name="connsiteY493" fmla="*/ 504825 h 720725"/>
                <a:gd name="connsiteX494" fmla="*/ 101600 w 1006475"/>
                <a:gd name="connsiteY494" fmla="*/ 508000 h 720725"/>
                <a:gd name="connsiteX495" fmla="*/ 95250 w 1006475"/>
                <a:gd name="connsiteY495" fmla="*/ 508000 h 720725"/>
                <a:gd name="connsiteX496" fmla="*/ 82550 w 1006475"/>
                <a:gd name="connsiteY496" fmla="*/ 492125 h 720725"/>
                <a:gd name="connsiteX497" fmla="*/ 82550 w 1006475"/>
                <a:gd name="connsiteY497" fmla="*/ 482600 h 720725"/>
                <a:gd name="connsiteX498" fmla="*/ 76200 w 1006475"/>
                <a:gd name="connsiteY498" fmla="*/ 476250 h 720725"/>
                <a:gd name="connsiteX499" fmla="*/ 60325 w 1006475"/>
                <a:gd name="connsiteY499" fmla="*/ 476250 h 720725"/>
                <a:gd name="connsiteX500" fmla="*/ 53975 w 1006475"/>
                <a:gd name="connsiteY500" fmla="*/ 473075 h 720725"/>
                <a:gd name="connsiteX501" fmla="*/ 53975 w 1006475"/>
                <a:gd name="connsiteY501" fmla="*/ 463550 h 720725"/>
                <a:gd name="connsiteX502" fmla="*/ 50800 w 1006475"/>
                <a:gd name="connsiteY502" fmla="*/ 463550 h 720725"/>
                <a:gd name="connsiteX503" fmla="*/ 47625 w 1006475"/>
                <a:gd name="connsiteY503" fmla="*/ 466725 h 720725"/>
                <a:gd name="connsiteX504" fmla="*/ 44450 w 1006475"/>
                <a:gd name="connsiteY504" fmla="*/ 466725 h 720725"/>
                <a:gd name="connsiteX505" fmla="*/ 41275 w 1006475"/>
                <a:gd name="connsiteY505" fmla="*/ 466725 h 720725"/>
                <a:gd name="connsiteX506" fmla="*/ 38100 w 1006475"/>
                <a:gd name="connsiteY506" fmla="*/ 466725 h 720725"/>
                <a:gd name="connsiteX507" fmla="*/ 34925 w 1006475"/>
                <a:gd name="connsiteY507" fmla="*/ 463550 h 720725"/>
                <a:gd name="connsiteX508" fmla="*/ 31750 w 1006475"/>
                <a:gd name="connsiteY508" fmla="*/ 466725 h 720725"/>
                <a:gd name="connsiteX509" fmla="*/ 25400 w 1006475"/>
                <a:gd name="connsiteY509" fmla="*/ 466725 h 720725"/>
                <a:gd name="connsiteX510" fmla="*/ 22225 w 1006475"/>
                <a:gd name="connsiteY510" fmla="*/ 466725 h 720725"/>
                <a:gd name="connsiteX511" fmla="*/ 19050 w 1006475"/>
                <a:gd name="connsiteY511" fmla="*/ 463550 h 720725"/>
                <a:gd name="connsiteX512" fmla="*/ 15875 w 1006475"/>
                <a:gd name="connsiteY512" fmla="*/ 460375 h 720725"/>
                <a:gd name="connsiteX513" fmla="*/ 12700 w 1006475"/>
                <a:gd name="connsiteY513" fmla="*/ 457200 h 720725"/>
                <a:gd name="connsiteX514" fmla="*/ 12700 w 1006475"/>
                <a:gd name="connsiteY514" fmla="*/ 454025 h 720725"/>
                <a:gd name="connsiteX515" fmla="*/ 9525 w 1006475"/>
                <a:gd name="connsiteY515" fmla="*/ 454025 h 720725"/>
                <a:gd name="connsiteX516" fmla="*/ 6350 w 1006475"/>
                <a:gd name="connsiteY516" fmla="*/ 454025 h 720725"/>
                <a:gd name="connsiteX517" fmla="*/ 6350 w 1006475"/>
                <a:gd name="connsiteY517" fmla="*/ 457200 h 720725"/>
                <a:gd name="connsiteX518" fmla="*/ 6350 w 1006475"/>
                <a:gd name="connsiteY518" fmla="*/ 460375 h 720725"/>
                <a:gd name="connsiteX519" fmla="*/ 3175 w 1006475"/>
                <a:gd name="connsiteY519" fmla="*/ 460375 h 720725"/>
                <a:gd name="connsiteX520" fmla="*/ 0 w 1006475"/>
                <a:gd name="connsiteY520" fmla="*/ 457200 h 720725"/>
                <a:gd name="connsiteX521" fmla="*/ 0 w 1006475"/>
                <a:gd name="connsiteY521" fmla="*/ 454025 h 720725"/>
                <a:gd name="connsiteX522" fmla="*/ 3175 w 1006475"/>
                <a:gd name="connsiteY522" fmla="*/ 454025 h 720725"/>
                <a:gd name="connsiteX523" fmla="*/ 6350 w 1006475"/>
                <a:gd name="connsiteY523" fmla="*/ 450850 h 720725"/>
                <a:gd name="connsiteX524" fmla="*/ 12700 w 1006475"/>
                <a:gd name="connsiteY524" fmla="*/ 415925 h 720725"/>
                <a:gd name="connsiteX525" fmla="*/ 15875 w 1006475"/>
                <a:gd name="connsiteY525" fmla="*/ 403225 h 720725"/>
                <a:gd name="connsiteX526" fmla="*/ 19050 w 1006475"/>
                <a:gd name="connsiteY526" fmla="*/ 396875 h 720725"/>
                <a:gd name="connsiteX527" fmla="*/ 19050 w 1006475"/>
                <a:gd name="connsiteY527" fmla="*/ 393700 h 720725"/>
                <a:gd name="connsiteX528" fmla="*/ 19050 w 1006475"/>
                <a:gd name="connsiteY528" fmla="*/ 390525 h 720725"/>
                <a:gd name="connsiteX529" fmla="*/ 22225 w 1006475"/>
                <a:gd name="connsiteY529" fmla="*/ 390525 h 720725"/>
                <a:gd name="connsiteX530" fmla="*/ 22225 w 1006475"/>
                <a:gd name="connsiteY530" fmla="*/ 393700 h 720725"/>
                <a:gd name="connsiteX531" fmla="*/ 22225 w 1006475"/>
                <a:gd name="connsiteY531" fmla="*/ 403225 h 720725"/>
                <a:gd name="connsiteX532" fmla="*/ 19050 w 1006475"/>
                <a:gd name="connsiteY532" fmla="*/ 422275 h 720725"/>
                <a:gd name="connsiteX533" fmla="*/ 15875 w 1006475"/>
                <a:gd name="connsiteY533" fmla="*/ 438150 h 720725"/>
                <a:gd name="connsiteX534" fmla="*/ 15875 w 1006475"/>
                <a:gd name="connsiteY534" fmla="*/ 441325 h 720725"/>
                <a:gd name="connsiteX535" fmla="*/ 19050 w 1006475"/>
                <a:gd name="connsiteY535" fmla="*/ 444500 h 720725"/>
                <a:gd name="connsiteX536" fmla="*/ 22225 w 1006475"/>
                <a:gd name="connsiteY536" fmla="*/ 444500 h 720725"/>
                <a:gd name="connsiteX537" fmla="*/ 22225 w 1006475"/>
                <a:gd name="connsiteY537" fmla="*/ 441325 h 720725"/>
                <a:gd name="connsiteX538" fmla="*/ 25400 w 1006475"/>
                <a:gd name="connsiteY538" fmla="*/ 438150 h 720725"/>
                <a:gd name="connsiteX539" fmla="*/ 25400 w 1006475"/>
                <a:gd name="connsiteY539" fmla="*/ 434975 h 720725"/>
                <a:gd name="connsiteX540" fmla="*/ 28575 w 1006475"/>
                <a:gd name="connsiteY540" fmla="*/ 434975 h 720725"/>
                <a:gd name="connsiteX541" fmla="*/ 31750 w 1006475"/>
                <a:gd name="connsiteY541" fmla="*/ 438150 h 720725"/>
                <a:gd name="connsiteX542" fmla="*/ 34925 w 1006475"/>
                <a:gd name="connsiteY542" fmla="*/ 441325 h 720725"/>
                <a:gd name="connsiteX543" fmla="*/ 34925 w 1006475"/>
                <a:gd name="connsiteY543" fmla="*/ 438150 h 720725"/>
                <a:gd name="connsiteX544" fmla="*/ 31750 w 1006475"/>
                <a:gd name="connsiteY544" fmla="*/ 431800 h 720725"/>
                <a:gd name="connsiteX545" fmla="*/ 31750 w 1006475"/>
                <a:gd name="connsiteY545" fmla="*/ 428625 h 720725"/>
                <a:gd name="connsiteX546" fmla="*/ 28575 w 1006475"/>
                <a:gd name="connsiteY546" fmla="*/ 425450 h 720725"/>
                <a:gd name="connsiteX547" fmla="*/ 28575 w 1006475"/>
                <a:gd name="connsiteY547" fmla="*/ 422275 h 720725"/>
                <a:gd name="connsiteX548" fmla="*/ 31750 w 1006475"/>
                <a:gd name="connsiteY548" fmla="*/ 419100 h 720725"/>
                <a:gd name="connsiteX549" fmla="*/ 34925 w 1006475"/>
                <a:gd name="connsiteY549" fmla="*/ 419100 h 720725"/>
                <a:gd name="connsiteX550" fmla="*/ 34925 w 1006475"/>
                <a:gd name="connsiteY550" fmla="*/ 415925 h 720725"/>
                <a:gd name="connsiteX551" fmla="*/ 34925 w 1006475"/>
                <a:gd name="connsiteY551" fmla="*/ 412750 h 720725"/>
                <a:gd name="connsiteX552" fmla="*/ 31750 w 1006475"/>
                <a:gd name="connsiteY552" fmla="*/ 396875 h 720725"/>
                <a:gd name="connsiteX553" fmla="*/ 34925 w 1006475"/>
                <a:gd name="connsiteY553" fmla="*/ 396875 h 720725"/>
                <a:gd name="connsiteX554" fmla="*/ 34925 w 1006475"/>
                <a:gd name="connsiteY554" fmla="*/ 393700 h 720725"/>
                <a:gd name="connsiteX555" fmla="*/ 38100 w 1006475"/>
                <a:gd name="connsiteY555" fmla="*/ 390525 h 720725"/>
                <a:gd name="connsiteX556" fmla="*/ 38100 w 1006475"/>
                <a:gd name="connsiteY556" fmla="*/ 387350 h 720725"/>
                <a:gd name="connsiteX557" fmla="*/ 41275 w 1006475"/>
                <a:gd name="connsiteY557" fmla="*/ 387350 h 720725"/>
                <a:gd name="connsiteX558" fmla="*/ 44450 w 1006475"/>
                <a:gd name="connsiteY558" fmla="*/ 387350 h 720725"/>
                <a:gd name="connsiteX559" fmla="*/ 47625 w 1006475"/>
                <a:gd name="connsiteY559" fmla="*/ 387350 h 720725"/>
                <a:gd name="connsiteX560" fmla="*/ 50800 w 1006475"/>
                <a:gd name="connsiteY560" fmla="*/ 387350 h 720725"/>
                <a:gd name="connsiteX561" fmla="*/ 50800 w 1006475"/>
                <a:gd name="connsiteY561" fmla="*/ 390525 h 720725"/>
                <a:gd name="connsiteX562" fmla="*/ 53975 w 1006475"/>
                <a:gd name="connsiteY562" fmla="*/ 390525 h 720725"/>
                <a:gd name="connsiteX563" fmla="*/ 53975 w 1006475"/>
                <a:gd name="connsiteY563" fmla="*/ 387350 h 720725"/>
                <a:gd name="connsiteX564" fmla="*/ 53975 w 1006475"/>
                <a:gd name="connsiteY564" fmla="*/ 384175 h 720725"/>
                <a:gd name="connsiteX565" fmla="*/ 50800 w 1006475"/>
                <a:gd name="connsiteY565" fmla="*/ 384175 h 720725"/>
                <a:gd name="connsiteX566" fmla="*/ 50800 w 1006475"/>
                <a:gd name="connsiteY566" fmla="*/ 381000 h 720725"/>
                <a:gd name="connsiteX567" fmla="*/ 47625 w 1006475"/>
                <a:gd name="connsiteY567" fmla="*/ 377825 h 720725"/>
                <a:gd name="connsiteX568" fmla="*/ 47625 w 1006475"/>
                <a:gd name="connsiteY568" fmla="*/ 374650 h 720725"/>
                <a:gd name="connsiteX569" fmla="*/ 44450 w 1006475"/>
                <a:gd name="connsiteY569" fmla="*/ 374650 h 720725"/>
                <a:gd name="connsiteX570" fmla="*/ 44450 w 1006475"/>
                <a:gd name="connsiteY570" fmla="*/ 377825 h 720725"/>
                <a:gd name="connsiteX571" fmla="*/ 41275 w 1006475"/>
                <a:gd name="connsiteY571" fmla="*/ 381000 h 720725"/>
                <a:gd name="connsiteX572" fmla="*/ 41275 w 1006475"/>
                <a:gd name="connsiteY572" fmla="*/ 377825 h 720725"/>
                <a:gd name="connsiteX573" fmla="*/ 38100 w 1006475"/>
                <a:gd name="connsiteY573" fmla="*/ 377825 h 720725"/>
                <a:gd name="connsiteX574" fmla="*/ 38100 w 1006475"/>
                <a:gd name="connsiteY574" fmla="*/ 374650 h 720725"/>
                <a:gd name="connsiteX575" fmla="*/ 34925 w 1006475"/>
                <a:gd name="connsiteY575" fmla="*/ 374650 h 720725"/>
                <a:gd name="connsiteX576" fmla="*/ 34925 w 1006475"/>
                <a:gd name="connsiteY576" fmla="*/ 377825 h 720725"/>
                <a:gd name="connsiteX577" fmla="*/ 34925 w 1006475"/>
                <a:gd name="connsiteY577" fmla="*/ 381000 h 720725"/>
                <a:gd name="connsiteX578" fmla="*/ 34925 w 1006475"/>
                <a:gd name="connsiteY578" fmla="*/ 384175 h 720725"/>
                <a:gd name="connsiteX579" fmla="*/ 31750 w 1006475"/>
                <a:gd name="connsiteY579" fmla="*/ 381000 h 720725"/>
                <a:gd name="connsiteX580" fmla="*/ 28575 w 1006475"/>
                <a:gd name="connsiteY580" fmla="*/ 377825 h 720725"/>
                <a:gd name="connsiteX581" fmla="*/ 25400 w 1006475"/>
                <a:gd name="connsiteY581" fmla="*/ 377825 h 720725"/>
                <a:gd name="connsiteX582" fmla="*/ 22225 w 1006475"/>
                <a:gd name="connsiteY582" fmla="*/ 374650 h 720725"/>
                <a:gd name="connsiteX583" fmla="*/ 22225 w 1006475"/>
                <a:gd name="connsiteY583" fmla="*/ 371475 h 720725"/>
                <a:gd name="connsiteX584" fmla="*/ 19050 w 1006475"/>
                <a:gd name="connsiteY584" fmla="*/ 361950 h 720725"/>
                <a:gd name="connsiteX585" fmla="*/ 22225 w 1006475"/>
                <a:gd name="connsiteY585" fmla="*/ 361950 h 720725"/>
                <a:gd name="connsiteX586" fmla="*/ 22225 w 1006475"/>
                <a:gd name="connsiteY586" fmla="*/ 358776 h 720725"/>
                <a:gd name="connsiteX587" fmla="*/ 22224 w 1006475"/>
                <a:gd name="connsiteY587" fmla="*/ 358775 h 720725"/>
                <a:gd name="connsiteX588" fmla="*/ 22224 w 1006475"/>
                <a:gd name="connsiteY588" fmla="*/ 352425 h 720725"/>
                <a:gd name="connsiteX589" fmla="*/ 22224 w 1006475"/>
                <a:gd name="connsiteY589" fmla="*/ 346075 h 720725"/>
                <a:gd name="connsiteX590" fmla="*/ 22224 w 1006475"/>
                <a:gd name="connsiteY590" fmla="*/ 339725 h 720725"/>
                <a:gd name="connsiteX591" fmla="*/ 25399 w 1006475"/>
                <a:gd name="connsiteY591" fmla="*/ 339725 h 720725"/>
                <a:gd name="connsiteX592" fmla="*/ 28574 w 1006475"/>
                <a:gd name="connsiteY592" fmla="*/ 339725 h 720725"/>
                <a:gd name="connsiteX593" fmla="*/ 28574 w 1006475"/>
                <a:gd name="connsiteY593" fmla="*/ 349250 h 720725"/>
                <a:gd name="connsiteX594" fmla="*/ 28574 w 1006475"/>
                <a:gd name="connsiteY594" fmla="*/ 352425 h 720725"/>
                <a:gd name="connsiteX595" fmla="*/ 31749 w 1006475"/>
                <a:gd name="connsiteY595" fmla="*/ 352425 h 720725"/>
                <a:gd name="connsiteX596" fmla="*/ 31749 w 1006475"/>
                <a:gd name="connsiteY596" fmla="*/ 355600 h 720725"/>
                <a:gd name="connsiteX597" fmla="*/ 31749 w 1006475"/>
                <a:gd name="connsiteY597" fmla="*/ 358775 h 720725"/>
                <a:gd name="connsiteX598" fmla="*/ 34924 w 1006475"/>
                <a:gd name="connsiteY598" fmla="*/ 358775 h 720725"/>
                <a:gd name="connsiteX599" fmla="*/ 34924 w 1006475"/>
                <a:gd name="connsiteY599" fmla="*/ 355600 h 720725"/>
                <a:gd name="connsiteX600" fmla="*/ 34924 w 1006475"/>
                <a:gd name="connsiteY600" fmla="*/ 352425 h 720725"/>
                <a:gd name="connsiteX601" fmla="*/ 31749 w 1006475"/>
                <a:gd name="connsiteY601" fmla="*/ 349250 h 720725"/>
                <a:gd name="connsiteX602" fmla="*/ 31749 w 1006475"/>
                <a:gd name="connsiteY602" fmla="*/ 346075 h 720725"/>
                <a:gd name="connsiteX603" fmla="*/ 34924 w 1006475"/>
                <a:gd name="connsiteY603" fmla="*/ 346075 h 720725"/>
                <a:gd name="connsiteX604" fmla="*/ 38099 w 1006475"/>
                <a:gd name="connsiteY604" fmla="*/ 346075 h 720725"/>
                <a:gd name="connsiteX605" fmla="*/ 41274 w 1006475"/>
                <a:gd name="connsiteY605" fmla="*/ 346075 h 720725"/>
                <a:gd name="connsiteX606" fmla="*/ 41274 w 1006475"/>
                <a:gd name="connsiteY606" fmla="*/ 342900 h 720725"/>
                <a:gd name="connsiteX607" fmla="*/ 44449 w 1006475"/>
                <a:gd name="connsiteY607" fmla="*/ 342900 h 720725"/>
                <a:gd name="connsiteX608" fmla="*/ 53974 w 1006475"/>
                <a:gd name="connsiteY608" fmla="*/ 342900 h 720725"/>
                <a:gd name="connsiteX609" fmla="*/ 60324 w 1006475"/>
                <a:gd name="connsiteY609" fmla="*/ 342900 h 720725"/>
                <a:gd name="connsiteX610" fmla="*/ 63499 w 1006475"/>
                <a:gd name="connsiteY610" fmla="*/ 339725 h 720725"/>
                <a:gd name="connsiteX611" fmla="*/ 66674 w 1006475"/>
                <a:gd name="connsiteY611" fmla="*/ 339725 h 720725"/>
                <a:gd name="connsiteX612" fmla="*/ 66674 w 1006475"/>
                <a:gd name="connsiteY612" fmla="*/ 336550 h 720725"/>
                <a:gd name="connsiteX613" fmla="*/ 57149 w 1006475"/>
                <a:gd name="connsiteY613" fmla="*/ 336550 h 720725"/>
                <a:gd name="connsiteX614" fmla="*/ 53974 w 1006475"/>
                <a:gd name="connsiteY614" fmla="*/ 336550 h 720725"/>
                <a:gd name="connsiteX615" fmla="*/ 50799 w 1006475"/>
                <a:gd name="connsiteY615" fmla="*/ 336550 h 720725"/>
                <a:gd name="connsiteX616" fmla="*/ 50799 w 1006475"/>
                <a:gd name="connsiteY616" fmla="*/ 333375 h 720725"/>
                <a:gd name="connsiteX617" fmla="*/ 47624 w 1006475"/>
                <a:gd name="connsiteY617" fmla="*/ 330200 h 720725"/>
                <a:gd name="connsiteX618" fmla="*/ 44449 w 1006475"/>
                <a:gd name="connsiteY618" fmla="*/ 330200 h 720725"/>
                <a:gd name="connsiteX619" fmla="*/ 44449 w 1006475"/>
                <a:gd name="connsiteY619" fmla="*/ 323850 h 720725"/>
                <a:gd name="connsiteX620" fmla="*/ 41274 w 1006475"/>
                <a:gd name="connsiteY620" fmla="*/ 320675 h 720725"/>
                <a:gd name="connsiteX621" fmla="*/ 41274 w 1006475"/>
                <a:gd name="connsiteY621" fmla="*/ 317500 h 720725"/>
                <a:gd name="connsiteX622" fmla="*/ 38099 w 1006475"/>
                <a:gd name="connsiteY622" fmla="*/ 317500 h 720725"/>
                <a:gd name="connsiteX623" fmla="*/ 34924 w 1006475"/>
                <a:gd name="connsiteY623" fmla="*/ 314325 h 720725"/>
                <a:gd name="connsiteX624" fmla="*/ 28574 w 1006475"/>
                <a:gd name="connsiteY624" fmla="*/ 317500 h 720725"/>
                <a:gd name="connsiteX625" fmla="*/ 28574 w 1006475"/>
                <a:gd name="connsiteY625" fmla="*/ 323850 h 720725"/>
                <a:gd name="connsiteX626" fmla="*/ 28574 w 1006475"/>
                <a:gd name="connsiteY626" fmla="*/ 327025 h 720725"/>
                <a:gd name="connsiteX627" fmla="*/ 25399 w 1006475"/>
                <a:gd name="connsiteY627" fmla="*/ 330200 h 720725"/>
                <a:gd name="connsiteX628" fmla="*/ 22224 w 1006475"/>
                <a:gd name="connsiteY628" fmla="*/ 333375 h 720725"/>
                <a:gd name="connsiteX629" fmla="*/ 19049 w 1006475"/>
                <a:gd name="connsiteY629" fmla="*/ 333375 h 720725"/>
                <a:gd name="connsiteX630" fmla="*/ 19049 w 1006475"/>
                <a:gd name="connsiteY630" fmla="*/ 330200 h 720725"/>
                <a:gd name="connsiteX631" fmla="*/ 22224 w 1006475"/>
                <a:gd name="connsiteY631" fmla="*/ 327025 h 720725"/>
                <a:gd name="connsiteX632" fmla="*/ 22224 w 1006475"/>
                <a:gd name="connsiteY632" fmla="*/ 320675 h 720725"/>
                <a:gd name="connsiteX633" fmla="*/ 25399 w 1006475"/>
                <a:gd name="connsiteY633" fmla="*/ 317500 h 720725"/>
                <a:gd name="connsiteX634" fmla="*/ 28574 w 1006475"/>
                <a:gd name="connsiteY634" fmla="*/ 288925 h 720725"/>
                <a:gd name="connsiteX635" fmla="*/ 28574 w 1006475"/>
                <a:gd name="connsiteY635" fmla="*/ 276225 h 720725"/>
                <a:gd name="connsiteX636" fmla="*/ 28574 w 1006475"/>
                <a:gd name="connsiteY636" fmla="*/ 266700 h 720725"/>
                <a:gd name="connsiteX637" fmla="*/ 28574 w 1006475"/>
                <a:gd name="connsiteY637" fmla="*/ 263525 h 720725"/>
                <a:gd name="connsiteX638" fmla="*/ 25399 w 1006475"/>
                <a:gd name="connsiteY638" fmla="*/ 263525 h 720725"/>
                <a:gd name="connsiteX639" fmla="*/ 25399 w 1006475"/>
                <a:gd name="connsiteY639" fmla="*/ 257175 h 720725"/>
                <a:gd name="connsiteX640" fmla="*/ 25399 w 1006475"/>
                <a:gd name="connsiteY640" fmla="*/ 254000 h 720725"/>
                <a:gd name="connsiteX641" fmla="*/ 28574 w 1006475"/>
                <a:gd name="connsiteY641" fmla="*/ 254000 h 720725"/>
                <a:gd name="connsiteX642" fmla="*/ 25399 w 1006475"/>
                <a:gd name="connsiteY642" fmla="*/ 250825 h 720725"/>
                <a:gd name="connsiteX643" fmla="*/ 22224 w 1006475"/>
                <a:gd name="connsiteY643" fmla="*/ 250825 h 720725"/>
                <a:gd name="connsiteX644" fmla="*/ 25399 w 1006475"/>
                <a:gd name="connsiteY644" fmla="*/ 215900 h 720725"/>
                <a:gd name="connsiteX645" fmla="*/ 28574 w 1006475"/>
                <a:gd name="connsiteY645" fmla="*/ 200025 h 720725"/>
                <a:gd name="connsiteX646" fmla="*/ 28574 w 1006475"/>
                <a:gd name="connsiteY646" fmla="*/ 177800 h 720725"/>
                <a:gd name="connsiteX647" fmla="*/ 19049 w 1006475"/>
                <a:gd name="connsiteY647" fmla="*/ 149225 h 720725"/>
                <a:gd name="connsiteX648" fmla="*/ 15874 w 1006475"/>
                <a:gd name="connsiteY648" fmla="*/ 146050 h 720725"/>
                <a:gd name="connsiteX649" fmla="*/ 12699 w 1006475"/>
                <a:gd name="connsiteY649" fmla="*/ 149225 h 720725"/>
                <a:gd name="connsiteX650" fmla="*/ 9524 w 1006475"/>
                <a:gd name="connsiteY650" fmla="*/ 142875 h 720725"/>
                <a:gd name="connsiteX651" fmla="*/ 9524 w 1006475"/>
                <a:gd name="connsiteY651" fmla="*/ 127000 h 720725"/>
                <a:gd name="connsiteX652" fmla="*/ 12699 w 1006475"/>
                <a:gd name="connsiteY652" fmla="*/ 101600 h 720725"/>
                <a:gd name="connsiteX653" fmla="*/ 9524 w 1006475"/>
                <a:gd name="connsiteY653" fmla="*/ 92075 h 720725"/>
                <a:gd name="connsiteX654" fmla="*/ 15874 w 1006475"/>
                <a:gd name="connsiteY654" fmla="*/ 85725 h 720725"/>
                <a:gd name="connsiteX655" fmla="*/ 19049 w 1006475"/>
                <a:gd name="connsiteY655" fmla="*/ 76200 h 720725"/>
                <a:gd name="connsiteX656" fmla="*/ 22224 w 1006475"/>
                <a:gd name="connsiteY656" fmla="*/ 73025 h 720725"/>
                <a:gd name="connsiteX657" fmla="*/ 28574 w 1006475"/>
                <a:gd name="connsiteY657" fmla="*/ 63500 h 720725"/>
                <a:gd name="connsiteX658" fmla="*/ 25399 w 1006475"/>
                <a:gd name="connsiteY658" fmla="*/ 60325 h 720725"/>
                <a:gd name="connsiteX659" fmla="*/ 22224 w 1006475"/>
                <a:gd name="connsiteY659" fmla="*/ 57150 h 720725"/>
                <a:gd name="connsiteX660" fmla="*/ 22224 w 1006475"/>
                <a:gd name="connsiteY660" fmla="*/ 53975 h 720725"/>
                <a:gd name="connsiteX661" fmla="*/ 22224 w 1006475"/>
                <a:gd name="connsiteY661" fmla="*/ 50800 h 720725"/>
                <a:gd name="connsiteX662" fmla="*/ 25399 w 1006475"/>
                <a:gd name="connsiteY662" fmla="*/ 50800 h 720725"/>
                <a:gd name="connsiteX663" fmla="*/ 28574 w 1006475"/>
                <a:gd name="connsiteY663" fmla="*/ 50800 h 720725"/>
                <a:gd name="connsiteX664" fmla="*/ 31749 w 1006475"/>
                <a:gd name="connsiteY664" fmla="*/ 50800 h 720725"/>
                <a:gd name="connsiteX665" fmla="*/ 31749 w 1006475"/>
                <a:gd name="connsiteY665" fmla="*/ 53975 h 720725"/>
                <a:gd name="connsiteX666" fmla="*/ 34924 w 1006475"/>
                <a:gd name="connsiteY666" fmla="*/ 57150 h 720725"/>
                <a:gd name="connsiteX667" fmla="*/ 38099 w 1006475"/>
                <a:gd name="connsiteY667" fmla="*/ 57150 h 720725"/>
                <a:gd name="connsiteX668" fmla="*/ 41274 w 1006475"/>
                <a:gd name="connsiteY668" fmla="*/ 57150 h 720725"/>
                <a:gd name="connsiteX669" fmla="*/ 50799 w 1006475"/>
                <a:gd name="connsiteY669" fmla="*/ 66675 h 720725"/>
                <a:gd name="connsiteX670" fmla="*/ 60324 w 1006475"/>
                <a:gd name="connsiteY670" fmla="*/ 79375 h 720725"/>
                <a:gd name="connsiteX671" fmla="*/ 69849 w 1006475"/>
                <a:gd name="connsiteY671" fmla="*/ 88900 h 720725"/>
                <a:gd name="connsiteX672" fmla="*/ 76199 w 1006475"/>
                <a:gd name="connsiteY672" fmla="*/ 88900 h 720725"/>
                <a:gd name="connsiteX673" fmla="*/ 79374 w 1006475"/>
                <a:gd name="connsiteY673" fmla="*/ 88900 h 720725"/>
                <a:gd name="connsiteX674" fmla="*/ 92074 w 1006475"/>
                <a:gd name="connsiteY674" fmla="*/ 98425 h 720725"/>
                <a:gd name="connsiteX675" fmla="*/ 92074 w 1006475"/>
                <a:gd name="connsiteY675" fmla="*/ 101600 h 720725"/>
                <a:gd name="connsiteX676" fmla="*/ 88899 w 1006475"/>
                <a:gd name="connsiteY676" fmla="*/ 101600 h 720725"/>
                <a:gd name="connsiteX677" fmla="*/ 88899 w 1006475"/>
                <a:gd name="connsiteY677" fmla="*/ 104775 h 720725"/>
                <a:gd name="connsiteX678" fmla="*/ 101599 w 1006475"/>
                <a:gd name="connsiteY678" fmla="*/ 114300 h 720725"/>
                <a:gd name="connsiteX679" fmla="*/ 123824 w 1006475"/>
                <a:gd name="connsiteY679" fmla="*/ 123825 h 720725"/>
                <a:gd name="connsiteX680" fmla="*/ 139699 w 1006475"/>
                <a:gd name="connsiteY680" fmla="*/ 123825 h 720725"/>
                <a:gd name="connsiteX681" fmla="*/ 142874 w 1006475"/>
                <a:gd name="connsiteY681" fmla="*/ 130175 h 720725"/>
                <a:gd name="connsiteX682" fmla="*/ 146049 w 1006475"/>
                <a:gd name="connsiteY682" fmla="*/ 130175 h 720725"/>
                <a:gd name="connsiteX683" fmla="*/ 149224 w 1006475"/>
                <a:gd name="connsiteY683" fmla="*/ 130175 h 720725"/>
                <a:gd name="connsiteX684" fmla="*/ 155574 w 1006475"/>
                <a:gd name="connsiteY684" fmla="*/ 130175 h 720725"/>
                <a:gd name="connsiteX685" fmla="*/ 158749 w 1006475"/>
                <a:gd name="connsiteY685" fmla="*/ 133350 h 720725"/>
                <a:gd name="connsiteX686" fmla="*/ 161924 w 1006475"/>
                <a:gd name="connsiteY686" fmla="*/ 136525 h 720725"/>
                <a:gd name="connsiteX687" fmla="*/ 165099 w 1006475"/>
                <a:gd name="connsiteY687" fmla="*/ 136525 h 720725"/>
                <a:gd name="connsiteX688" fmla="*/ 168274 w 1006475"/>
                <a:gd name="connsiteY688" fmla="*/ 136525 h 720725"/>
                <a:gd name="connsiteX689" fmla="*/ 174624 w 1006475"/>
                <a:gd name="connsiteY689" fmla="*/ 142875 h 720725"/>
                <a:gd name="connsiteX690" fmla="*/ 180974 w 1006475"/>
                <a:gd name="connsiteY690" fmla="*/ 146050 h 720725"/>
                <a:gd name="connsiteX691" fmla="*/ 190499 w 1006475"/>
                <a:gd name="connsiteY691" fmla="*/ 146050 h 720725"/>
                <a:gd name="connsiteX692" fmla="*/ 193674 w 1006475"/>
                <a:gd name="connsiteY692" fmla="*/ 146050 h 720725"/>
                <a:gd name="connsiteX693" fmla="*/ 196849 w 1006475"/>
                <a:gd name="connsiteY693" fmla="*/ 146050 h 720725"/>
                <a:gd name="connsiteX694" fmla="*/ 203199 w 1006475"/>
                <a:gd name="connsiteY694" fmla="*/ 146050 h 720725"/>
                <a:gd name="connsiteX695" fmla="*/ 203199 w 1006475"/>
                <a:gd name="connsiteY695" fmla="*/ 142875 h 720725"/>
                <a:gd name="connsiteX696" fmla="*/ 209549 w 1006475"/>
                <a:gd name="connsiteY696" fmla="*/ 146050 h 720725"/>
                <a:gd name="connsiteX697" fmla="*/ 212724 w 1006475"/>
                <a:gd name="connsiteY697" fmla="*/ 146050 h 720725"/>
                <a:gd name="connsiteX698" fmla="*/ 215899 w 1006475"/>
                <a:gd name="connsiteY698" fmla="*/ 149225 h 720725"/>
                <a:gd name="connsiteX699" fmla="*/ 215899 w 1006475"/>
                <a:gd name="connsiteY699" fmla="*/ 152400 h 720725"/>
                <a:gd name="connsiteX700" fmla="*/ 215899 w 1006475"/>
                <a:gd name="connsiteY700" fmla="*/ 155575 h 720725"/>
                <a:gd name="connsiteX701" fmla="*/ 215899 w 1006475"/>
                <a:gd name="connsiteY701" fmla="*/ 165100 h 720725"/>
                <a:gd name="connsiteX702" fmla="*/ 219074 w 1006475"/>
                <a:gd name="connsiteY702" fmla="*/ 168275 h 720725"/>
                <a:gd name="connsiteX703" fmla="*/ 219074 w 1006475"/>
                <a:gd name="connsiteY703" fmla="*/ 171450 h 720725"/>
                <a:gd name="connsiteX704" fmla="*/ 222249 w 1006475"/>
                <a:gd name="connsiteY704" fmla="*/ 171450 h 720725"/>
                <a:gd name="connsiteX705" fmla="*/ 222249 w 1006475"/>
                <a:gd name="connsiteY705" fmla="*/ 168275 h 720725"/>
                <a:gd name="connsiteX706" fmla="*/ 219074 w 1006475"/>
                <a:gd name="connsiteY706" fmla="*/ 165100 h 720725"/>
                <a:gd name="connsiteX707" fmla="*/ 219074 w 1006475"/>
                <a:gd name="connsiteY707" fmla="*/ 161925 h 720725"/>
                <a:gd name="connsiteX708" fmla="*/ 222249 w 1006475"/>
                <a:gd name="connsiteY708" fmla="*/ 158750 h 720725"/>
                <a:gd name="connsiteX709" fmla="*/ 225424 w 1006475"/>
                <a:gd name="connsiteY709" fmla="*/ 158750 h 720725"/>
                <a:gd name="connsiteX710" fmla="*/ 231774 w 1006475"/>
                <a:gd name="connsiteY710" fmla="*/ 158750 h 720725"/>
                <a:gd name="connsiteX711" fmla="*/ 231774 w 1006475"/>
                <a:gd name="connsiteY711" fmla="*/ 161925 h 720725"/>
                <a:gd name="connsiteX712" fmla="*/ 231774 w 1006475"/>
                <a:gd name="connsiteY712" fmla="*/ 165100 h 720725"/>
                <a:gd name="connsiteX713" fmla="*/ 231774 w 1006475"/>
                <a:gd name="connsiteY713" fmla="*/ 168275 h 720725"/>
                <a:gd name="connsiteX714" fmla="*/ 238124 w 1006475"/>
                <a:gd name="connsiteY714" fmla="*/ 171450 h 720725"/>
                <a:gd name="connsiteX715" fmla="*/ 238124 w 1006475"/>
                <a:gd name="connsiteY715" fmla="*/ 174625 h 720725"/>
                <a:gd name="connsiteX716" fmla="*/ 238124 w 1006475"/>
                <a:gd name="connsiteY716" fmla="*/ 177800 h 720725"/>
                <a:gd name="connsiteX717" fmla="*/ 234949 w 1006475"/>
                <a:gd name="connsiteY717" fmla="*/ 177800 h 720725"/>
                <a:gd name="connsiteX718" fmla="*/ 234949 w 1006475"/>
                <a:gd name="connsiteY718" fmla="*/ 180975 h 720725"/>
                <a:gd name="connsiteX719" fmla="*/ 238124 w 1006475"/>
                <a:gd name="connsiteY719" fmla="*/ 180975 h 720725"/>
                <a:gd name="connsiteX720" fmla="*/ 241299 w 1006475"/>
                <a:gd name="connsiteY720" fmla="*/ 177800 h 720725"/>
                <a:gd name="connsiteX721" fmla="*/ 241299 w 1006475"/>
                <a:gd name="connsiteY721" fmla="*/ 174625 h 720725"/>
                <a:gd name="connsiteX722" fmla="*/ 241299 w 1006475"/>
                <a:gd name="connsiteY722" fmla="*/ 171450 h 720725"/>
                <a:gd name="connsiteX723" fmla="*/ 238124 w 1006475"/>
                <a:gd name="connsiteY723" fmla="*/ 168275 h 720725"/>
                <a:gd name="connsiteX724" fmla="*/ 238124 w 1006475"/>
                <a:gd name="connsiteY724" fmla="*/ 165100 h 720725"/>
                <a:gd name="connsiteX725" fmla="*/ 234949 w 1006475"/>
                <a:gd name="connsiteY725" fmla="*/ 165100 h 720725"/>
                <a:gd name="connsiteX726" fmla="*/ 238124 w 1006475"/>
                <a:gd name="connsiteY726" fmla="*/ 161925 h 720725"/>
                <a:gd name="connsiteX727" fmla="*/ 238124 w 1006475"/>
                <a:gd name="connsiteY727" fmla="*/ 158750 h 720725"/>
                <a:gd name="connsiteX728" fmla="*/ 241299 w 1006475"/>
                <a:gd name="connsiteY728" fmla="*/ 158750 h 720725"/>
                <a:gd name="connsiteX729" fmla="*/ 244474 w 1006475"/>
                <a:gd name="connsiteY729" fmla="*/ 155575 h 720725"/>
                <a:gd name="connsiteX730" fmla="*/ 253999 w 1006475"/>
                <a:gd name="connsiteY730" fmla="*/ 155575 h 720725"/>
                <a:gd name="connsiteX731" fmla="*/ 257174 w 1006475"/>
                <a:gd name="connsiteY731" fmla="*/ 158750 h 720725"/>
                <a:gd name="connsiteX732" fmla="*/ 257174 w 1006475"/>
                <a:gd name="connsiteY732" fmla="*/ 161925 h 720725"/>
                <a:gd name="connsiteX733" fmla="*/ 253999 w 1006475"/>
                <a:gd name="connsiteY733" fmla="*/ 161925 h 720725"/>
                <a:gd name="connsiteX734" fmla="*/ 250824 w 1006475"/>
                <a:gd name="connsiteY734" fmla="*/ 165100 h 720725"/>
                <a:gd name="connsiteX735" fmla="*/ 247649 w 1006475"/>
                <a:gd name="connsiteY735" fmla="*/ 165100 h 720725"/>
                <a:gd name="connsiteX736" fmla="*/ 247649 w 1006475"/>
                <a:gd name="connsiteY736" fmla="*/ 168275 h 720725"/>
                <a:gd name="connsiteX737" fmla="*/ 247649 w 1006475"/>
                <a:gd name="connsiteY737" fmla="*/ 171450 h 720725"/>
                <a:gd name="connsiteX738" fmla="*/ 250824 w 1006475"/>
                <a:gd name="connsiteY738" fmla="*/ 174625 h 720725"/>
                <a:gd name="connsiteX739" fmla="*/ 253999 w 1006475"/>
                <a:gd name="connsiteY739" fmla="*/ 174625 h 720725"/>
                <a:gd name="connsiteX740" fmla="*/ 253999 w 1006475"/>
                <a:gd name="connsiteY740" fmla="*/ 177800 h 720725"/>
                <a:gd name="connsiteX741" fmla="*/ 253999 w 1006475"/>
                <a:gd name="connsiteY741" fmla="*/ 180975 h 720725"/>
                <a:gd name="connsiteX742" fmla="*/ 250824 w 1006475"/>
                <a:gd name="connsiteY742" fmla="*/ 184150 h 720725"/>
                <a:gd name="connsiteX743" fmla="*/ 253999 w 1006475"/>
                <a:gd name="connsiteY743" fmla="*/ 187325 h 720725"/>
                <a:gd name="connsiteX744" fmla="*/ 257174 w 1006475"/>
                <a:gd name="connsiteY744" fmla="*/ 190500 h 720725"/>
                <a:gd name="connsiteX745" fmla="*/ 257174 w 1006475"/>
                <a:gd name="connsiteY745" fmla="*/ 193675 h 720725"/>
                <a:gd name="connsiteX746" fmla="*/ 253999 w 1006475"/>
                <a:gd name="connsiteY746" fmla="*/ 193675 h 720725"/>
                <a:gd name="connsiteX747" fmla="*/ 253999 w 1006475"/>
                <a:gd name="connsiteY747" fmla="*/ 200025 h 720725"/>
                <a:gd name="connsiteX748" fmla="*/ 253999 w 1006475"/>
                <a:gd name="connsiteY748" fmla="*/ 203200 h 720725"/>
                <a:gd name="connsiteX749" fmla="*/ 257174 w 1006475"/>
                <a:gd name="connsiteY749" fmla="*/ 203200 h 720725"/>
                <a:gd name="connsiteX750" fmla="*/ 257174 w 1006475"/>
                <a:gd name="connsiteY750" fmla="*/ 206375 h 720725"/>
                <a:gd name="connsiteX751" fmla="*/ 260349 w 1006475"/>
                <a:gd name="connsiteY751" fmla="*/ 206375 h 720725"/>
                <a:gd name="connsiteX752" fmla="*/ 260349 w 1006475"/>
                <a:gd name="connsiteY752" fmla="*/ 209550 h 720725"/>
                <a:gd name="connsiteX753" fmla="*/ 257174 w 1006475"/>
                <a:gd name="connsiteY753" fmla="*/ 212725 h 720725"/>
                <a:gd name="connsiteX754" fmla="*/ 253999 w 1006475"/>
                <a:gd name="connsiteY754" fmla="*/ 209550 h 720725"/>
                <a:gd name="connsiteX755" fmla="*/ 250824 w 1006475"/>
                <a:gd name="connsiteY755" fmla="*/ 209550 h 720725"/>
                <a:gd name="connsiteX756" fmla="*/ 250824 w 1006475"/>
                <a:gd name="connsiteY756" fmla="*/ 212725 h 720725"/>
                <a:gd name="connsiteX757" fmla="*/ 247649 w 1006475"/>
                <a:gd name="connsiteY757" fmla="*/ 215900 h 720725"/>
                <a:gd name="connsiteX758" fmla="*/ 244474 w 1006475"/>
                <a:gd name="connsiteY758" fmla="*/ 215900 h 720725"/>
                <a:gd name="connsiteX759" fmla="*/ 241299 w 1006475"/>
                <a:gd name="connsiteY759" fmla="*/ 219075 h 720725"/>
                <a:gd name="connsiteX760" fmla="*/ 241299 w 1006475"/>
                <a:gd name="connsiteY760" fmla="*/ 225425 h 720725"/>
                <a:gd name="connsiteX761" fmla="*/ 234949 w 1006475"/>
                <a:gd name="connsiteY761" fmla="*/ 231775 h 720725"/>
                <a:gd name="connsiteX762" fmla="*/ 231774 w 1006475"/>
                <a:gd name="connsiteY762" fmla="*/ 231775 h 720725"/>
                <a:gd name="connsiteX763" fmla="*/ 238124 w 1006475"/>
                <a:gd name="connsiteY763" fmla="*/ 215900 h 720725"/>
                <a:gd name="connsiteX764" fmla="*/ 234949 w 1006475"/>
                <a:gd name="connsiteY764" fmla="*/ 209550 h 720725"/>
                <a:gd name="connsiteX765" fmla="*/ 231774 w 1006475"/>
                <a:gd name="connsiteY765" fmla="*/ 219075 h 720725"/>
                <a:gd name="connsiteX766" fmla="*/ 228599 w 1006475"/>
                <a:gd name="connsiteY766" fmla="*/ 219075 h 720725"/>
                <a:gd name="connsiteX767" fmla="*/ 228599 w 1006475"/>
                <a:gd name="connsiteY767" fmla="*/ 212725 h 720725"/>
                <a:gd name="connsiteX768" fmla="*/ 225424 w 1006475"/>
                <a:gd name="connsiteY768" fmla="*/ 212725 h 720725"/>
                <a:gd name="connsiteX769" fmla="*/ 225424 w 1006475"/>
                <a:gd name="connsiteY769" fmla="*/ 215900 h 720725"/>
                <a:gd name="connsiteX770" fmla="*/ 225424 w 1006475"/>
                <a:gd name="connsiteY770" fmla="*/ 219075 h 720725"/>
                <a:gd name="connsiteX771" fmla="*/ 225424 w 1006475"/>
                <a:gd name="connsiteY771" fmla="*/ 222250 h 720725"/>
                <a:gd name="connsiteX772" fmla="*/ 225424 w 1006475"/>
                <a:gd name="connsiteY772" fmla="*/ 225425 h 720725"/>
                <a:gd name="connsiteX773" fmla="*/ 225424 w 1006475"/>
                <a:gd name="connsiteY773" fmla="*/ 228600 h 720725"/>
                <a:gd name="connsiteX774" fmla="*/ 212724 w 1006475"/>
                <a:gd name="connsiteY774" fmla="*/ 241300 h 720725"/>
                <a:gd name="connsiteX775" fmla="*/ 209549 w 1006475"/>
                <a:gd name="connsiteY775" fmla="*/ 241300 h 720725"/>
                <a:gd name="connsiteX776" fmla="*/ 203199 w 1006475"/>
                <a:gd name="connsiteY776" fmla="*/ 247650 h 720725"/>
                <a:gd name="connsiteX777" fmla="*/ 193674 w 1006475"/>
                <a:gd name="connsiteY777" fmla="*/ 257175 h 720725"/>
                <a:gd name="connsiteX778" fmla="*/ 187324 w 1006475"/>
                <a:gd name="connsiteY778" fmla="*/ 266700 h 720725"/>
                <a:gd name="connsiteX779" fmla="*/ 177799 w 1006475"/>
                <a:gd name="connsiteY779" fmla="*/ 273050 h 720725"/>
                <a:gd name="connsiteX780" fmla="*/ 174624 w 1006475"/>
                <a:gd name="connsiteY780" fmla="*/ 276225 h 720725"/>
                <a:gd name="connsiteX781" fmla="*/ 171449 w 1006475"/>
                <a:gd name="connsiteY781" fmla="*/ 285750 h 720725"/>
                <a:gd name="connsiteX782" fmla="*/ 168274 w 1006475"/>
                <a:gd name="connsiteY782" fmla="*/ 285750 h 720725"/>
                <a:gd name="connsiteX783" fmla="*/ 171449 w 1006475"/>
                <a:gd name="connsiteY783" fmla="*/ 292100 h 720725"/>
                <a:gd name="connsiteX784" fmla="*/ 171449 w 1006475"/>
                <a:gd name="connsiteY784" fmla="*/ 295275 h 720725"/>
                <a:gd name="connsiteX785" fmla="*/ 174624 w 1006475"/>
                <a:gd name="connsiteY785" fmla="*/ 292100 h 720725"/>
                <a:gd name="connsiteX786" fmla="*/ 180974 w 1006475"/>
                <a:gd name="connsiteY786" fmla="*/ 292100 h 720725"/>
                <a:gd name="connsiteX787" fmla="*/ 184149 w 1006475"/>
                <a:gd name="connsiteY787" fmla="*/ 295275 h 720725"/>
                <a:gd name="connsiteX788" fmla="*/ 187324 w 1006475"/>
                <a:gd name="connsiteY788" fmla="*/ 295275 h 720725"/>
                <a:gd name="connsiteX789" fmla="*/ 187324 w 1006475"/>
                <a:gd name="connsiteY789" fmla="*/ 292100 h 720725"/>
                <a:gd name="connsiteX790" fmla="*/ 184149 w 1006475"/>
                <a:gd name="connsiteY790" fmla="*/ 292100 h 720725"/>
                <a:gd name="connsiteX791" fmla="*/ 174624 w 1006475"/>
                <a:gd name="connsiteY791" fmla="*/ 285750 h 720725"/>
                <a:gd name="connsiteX792" fmla="*/ 174624 w 1006475"/>
                <a:gd name="connsiteY792" fmla="*/ 282575 h 720725"/>
                <a:gd name="connsiteX793" fmla="*/ 177799 w 1006475"/>
                <a:gd name="connsiteY793" fmla="*/ 282575 h 720725"/>
                <a:gd name="connsiteX794" fmla="*/ 180974 w 1006475"/>
                <a:gd name="connsiteY794" fmla="*/ 276225 h 720725"/>
                <a:gd name="connsiteX795" fmla="*/ 184149 w 1006475"/>
                <a:gd name="connsiteY795" fmla="*/ 276225 h 720725"/>
                <a:gd name="connsiteX796" fmla="*/ 187324 w 1006475"/>
                <a:gd name="connsiteY796" fmla="*/ 276225 h 720725"/>
                <a:gd name="connsiteX797" fmla="*/ 184149 w 1006475"/>
                <a:gd name="connsiteY797" fmla="*/ 273050 h 720725"/>
                <a:gd name="connsiteX798" fmla="*/ 187324 w 1006475"/>
                <a:gd name="connsiteY798" fmla="*/ 269875 h 720725"/>
                <a:gd name="connsiteX799" fmla="*/ 190499 w 1006475"/>
                <a:gd name="connsiteY799" fmla="*/ 269875 h 720725"/>
                <a:gd name="connsiteX800" fmla="*/ 193674 w 1006475"/>
                <a:gd name="connsiteY800" fmla="*/ 263525 h 720725"/>
                <a:gd name="connsiteX801" fmla="*/ 200024 w 1006475"/>
                <a:gd name="connsiteY801" fmla="*/ 257175 h 720725"/>
                <a:gd name="connsiteX802" fmla="*/ 203199 w 1006475"/>
                <a:gd name="connsiteY802" fmla="*/ 254000 h 720725"/>
                <a:gd name="connsiteX803" fmla="*/ 209549 w 1006475"/>
                <a:gd name="connsiteY803" fmla="*/ 250825 h 720725"/>
                <a:gd name="connsiteX804" fmla="*/ 219074 w 1006475"/>
                <a:gd name="connsiteY804" fmla="*/ 247650 h 720725"/>
                <a:gd name="connsiteX805" fmla="*/ 222249 w 1006475"/>
                <a:gd name="connsiteY805" fmla="*/ 247650 h 720725"/>
                <a:gd name="connsiteX806" fmla="*/ 225424 w 1006475"/>
                <a:gd name="connsiteY806" fmla="*/ 247650 h 720725"/>
                <a:gd name="connsiteX807" fmla="*/ 231774 w 1006475"/>
                <a:gd name="connsiteY807" fmla="*/ 247650 h 720725"/>
                <a:gd name="connsiteX808" fmla="*/ 234949 w 1006475"/>
                <a:gd name="connsiteY808" fmla="*/ 244475 h 720725"/>
                <a:gd name="connsiteX809" fmla="*/ 238124 w 1006475"/>
                <a:gd name="connsiteY809" fmla="*/ 241300 h 720725"/>
                <a:gd name="connsiteX810" fmla="*/ 238124 w 1006475"/>
                <a:gd name="connsiteY810" fmla="*/ 234950 h 720725"/>
                <a:gd name="connsiteX811" fmla="*/ 244474 w 1006475"/>
                <a:gd name="connsiteY811" fmla="*/ 228600 h 720725"/>
                <a:gd name="connsiteX812" fmla="*/ 250824 w 1006475"/>
                <a:gd name="connsiteY812" fmla="*/ 222250 h 720725"/>
                <a:gd name="connsiteX813" fmla="*/ 257174 w 1006475"/>
                <a:gd name="connsiteY813" fmla="*/ 219075 h 720725"/>
                <a:gd name="connsiteX814" fmla="*/ 260349 w 1006475"/>
                <a:gd name="connsiteY814" fmla="*/ 215900 h 720725"/>
                <a:gd name="connsiteX815" fmla="*/ 263524 w 1006475"/>
                <a:gd name="connsiteY815" fmla="*/ 215900 h 720725"/>
                <a:gd name="connsiteX816" fmla="*/ 263524 w 1006475"/>
                <a:gd name="connsiteY816" fmla="*/ 219075 h 720725"/>
                <a:gd name="connsiteX817" fmla="*/ 260349 w 1006475"/>
                <a:gd name="connsiteY817" fmla="*/ 222250 h 720725"/>
                <a:gd name="connsiteX818" fmla="*/ 263524 w 1006475"/>
                <a:gd name="connsiteY818" fmla="*/ 222250 h 720725"/>
                <a:gd name="connsiteX819" fmla="*/ 263524 w 1006475"/>
                <a:gd name="connsiteY819" fmla="*/ 225425 h 720725"/>
                <a:gd name="connsiteX820" fmla="*/ 266699 w 1006475"/>
                <a:gd name="connsiteY820" fmla="*/ 222250 h 720725"/>
                <a:gd name="connsiteX821" fmla="*/ 266699 w 1006475"/>
                <a:gd name="connsiteY821" fmla="*/ 206375 h 720725"/>
                <a:gd name="connsiteX822" fmla="*/ 266699 w 1006475"/>
                <a:gd name="connsiteY822" fmla="*/ 203200 h 720725"/>
                <a:gd name="connsiteX823" fmla="*/ 269874 w 1006475"/>
                <a:gd name="connsiteY823" fmla="*/ 203200 h 720725"/>
                <a:gd name="connsiteX824" fmla="*/ 273049 w 1006475"/>
                <a:gd name="connsiteY824" fmla="*/ 206375 h 720725"/>
                <a:gd name="connsiteX825" fmla="*/ 273049 w 1006475"/>
                <a:gd name="connsiteY825" fmla="*/ 222250 h 720725"/>
                <a:gd name="connsiteX826" fmla="*/ 273049 w 1006475"/>
                <a:gd name="connsiteY826" fmla="*/ 225425 h 720725"/>
                <a:gd name="connsiteX827" fmla="*/ 269874 w 1006475"/>
                <a:gd name="connsiteY827" fmla="*/ 225425 h 720725"/>
                <a:gd name="connsiteX828" fmla="*/ 269874 w 1006475"/>
                <a:gd name="connsiteY828" fmla="*/ 228600 h 720725"/>
                <a:gd name="connsiteX829" fmla="*/ 273049 w 1006475"/>
                <a:gd name="connsiteY829" fmla="*/ 234950 h 720725"/>
                <a:gd name="connsiteX830" fmla="*/ 273049 w 1006475"/>
                <a:gd name="connsiteY830" fmla="*/ 238125 h 720725"/>
                <a:gd name="connsiteX831" fmla="*/ 269874 w 1006475"/>
                <a:gd name="connsiteY831" fmla="*/ 238125 h 720725"/>
                <a:gd name="connsiteX832" fmla="*/ 266699 w 1006475"/>
                <a:gd name="connsiteY832" fmla="*/ 238125 h 720725"/>
                <a:gd name="connsiteX833" fmla="*/ 263524 w 1006475"/>
                <a:gd name="connsiteY833" fmla="*/ 234950 h 720725"/>
                <a:gd name="connsiteX834" fmla="*/ 263524 w 1006475"/>
                <a:gd name="connsiteY834" fmla="*/ 238125 h 720725"/>
                <a:gd name="connsiteX835" fmla="*/ 260349 w 1006475"/>
                <a:gd name="connsiteY835" fmla="*/ 241300 h 720725"/>
                <a:gd name="connsiteX836" fmla="*/ 257174 w 1006475"/>
                <a:gd name="connsiteY836" fmla="*/ 244475 h 720725"/>
                <a:gd name="connsiteX837" fmla="*/ 253999 w 1006475"/>
                <a:gd name="connsiteY837" fmla="*/ 241300 h 720725"/>
                <a:gd name="connsiteX838" fmla="*/ 250824 w 1006475"/>
                <a:gd name="connsiteY838" fmla="*/ 238125 h 720725"/>
                <a:gd name="connsiteX839" fmla="*/ 250824 w 1006475"/>
                <a:gd name="connsiteY839" fmla="*/ 234950 h 720725"/>
                <a:gd name="connsiteX840" fmla="*/ 247649 w 1006475"/>
                <a:gd name="connsiteY840" fmla="*/ 234950 h 720725"/>
                <a:gd name="connsiteX841" fmla="*/ 247649 w 1006475"/>
                <a:gd name="connsiteY841" fmla="*/ 238125 h 720725"/>
                <a:gd name="connsiteX842" fmla="*/ 247649 w 1006475"/>
                <a:gd name="connsiteY842" fmla="*/ 241300 h 720725"/>
                <a:gd name="connsiteX843" fmla="*/ 250824 w 1006475"/>
                <a:gd name="connsiteY843" fmla="*/ 241300 h 720725"/>
                <a:gd name="connsiteX844" fmla="*/ 250824 w 1006475"/>
                <a:gd name="connsiteY844" fmla="*/ 254000 h 720725"/>
                <a:gd name="connsiteX845" fmla="*/ 250824 w 1006475"/>
                <a:gd name="connsiteY845" fmla="*/ 263525 h 720725"/>
                <a:gd name="connsiteX846" fmla="*/ 247649 w 1006475"/>
                <a:gd name="connsiteY846" fmla="*/ 263525 h 720725"/>
                <a:gd name="connsiteX847" fmla="*/ 244474 w 1006475"/>
                <a:gd name="connsiteY847" fmla="*/ 263525 h 720725"/>
                <a:gd name="connsiteX848" fmla="*/ 241299 w 1006475"/>
                <a:gd name="connsiteY848" fmla="*/ 254000 h 720725"/>
                <a:gd name="connsiteX849" fmla="*/ 238124 w 1006475"/>
                <a:gd name="connsiteY849" fmla="*/ 254000 h 720725"/>
                <a:gd name="connsiteX850" fmla="*/ 238124 w 1006475"/>
                <a:gd name="connsiteY850" fmla="*/ 263525 h 720725"/>
                <a:gd name="connsiteX851" fmla="*/ 241299 w 1006475"/>
                <a:gd name="connsiteY851" fmla="*/ 263525 h 720725"/>
                <a:gd name="connsiteX852" fmla="*/ 244474 w 1006475"/>
                <a:gd name="connsiteY852" fmla="*/ 266700 h 720725"/>
                <a:gd name="connsiteX853" fmla="*/ 244474 w 1006475"/>
                <a:gd name="connsiteY853" fmla="*/ 269875 h 720725"/>
                <a:gd name="connsiteX854" fmla="*/ 238124 w 1006475"/>
                <a:gd name="connsiteY854" fmla="*/ 269875 h 720725"/>
                <a:gd name="connsiteX855" fmla="*/ 234949 w 1006475"/>
                <a:gd name="connsiteY855" fmla="*/ 269875 h 720725"/>
                <a:gd name="connsiteX856" fmla="*/ 234949 w 1006475"/>
                <a:gd name="connsiteY856" fmla="*/ 273050 h 720725"/>
                <a:gd name="connsiteX857" fmla="*/ 238124 w 1006475"/>
                <a:gd name="connsiteY857" fmla="*/ 273050 h 720725"/>
                <a:gd name="connsiteX858" fmla="*/ 247649 w 1006475"/>
                <a:gd name="connsiteY858" fmla="*/ 269875 h 720725"/>
                <a:gd name="connsiteX859" fmla="*/ 253999 w 1006475"/>
                <a:gd name="connsiteY859" fmla="*/ 266700 h 720725"/>
                <a:gd name="connsiteX860" fmla="*/ 257174 w 1006475"/>
                <a:gd name="connsiteY860" fmla="*/ 266700 h 720725"/>
                <a:gd name="connsiteX861" fmla="*/ 253999 w 1006475"/>
                <a:gd name="connsiteY861" fmla="*/ 276225 h 720725"/>
                <a:gd name="connsiteX862" fmla="*/ 253999 w 1006475"/>
                <a:gd name="connsiteY862" fmla="*/ 279400 h 720725"/>
                <a:gd name="connsiteX863" fmla="*/ 257174 w 1006475"/>
                <a:gd name="connsiteY863" fmla="*/ 279400 h 720725"/>
                <a:gd name="connsiteX864" fmla="*/ 257174 w 1006475"/>
                <a:gd name="connsiteY864" fmla="*/ 282575 h 720725"/>
                <a:gd name="connsiteX865" fmla="*/ 247649 w 1006475"/>
                <a:gd name="connsiteY865" fmla="*/ 295275 h 720725"/>
                <a:gd name="connsiteX866" fmla="*/ 247649 w 1006475"/>
                <a:gd name="connsiteY866" fmla="*/ 298450 h 720725"/>
                <a:gd name="connsiteX867" fmla="*/ 247649 w 1006475"/>
                <a:gd name="connsiteY867" fmla="*/ 304800 h 720725"/>
                <a:gd name="connsiteX868" fmla="*/ 244474 w 1006475"/>
                <a:gd name="connsiteY868" fmla="*/ 311150 h 720725"/>
                <a:gd name="connsiteX869" fmla="*/ 241299 w 1006475"/>
                <a:gd name="connsiteY869" fmla="*/ 311150 h 720725"/>
                <a:gd name="connsiteX870" fmla="*/ 241299 w 1006475"/>
                <a:gd name="connsiteY870" fmla="*/ 320675 h 720725"/>
                <a:gd name="connsiteX871" fmla="*/ 238124 w 1006475"/>
                <a:gd name="connsiteY871" fmla="*/ 327025 h 720725"/>
                <a:gd name="connsiteX872" fmla="*/ 234949 w 1006475"/>
                <a:gd name="connsiteY872" fmla="*/ 323850 h 720725"/>
                <a:gd name="connsiteX873" fmla="*/ 225424 w 1006475"/>
                <a:gd name="connsiteY873" fmla="*/ 317500 h 720725"/>
                <a:gd name="connsiteX874" fmla="*/ 225424 w 1006475"/>
                <a:gd name="connsiteY874" fmla="*/ 311150 h 720725"/>
                <a:gd name="connsiteX875" fmla="*/ 231774 w 1006475"/>
                <a:gd name="connsiteY875" fmla="*/ 311150 h 720725"/>
                <a:gd name="connsiteX876" fmla="*/ 231774 w 1006475"/>
                <a:gd name="connsiteY876" fmla="*/ 307975 h 720725"/>
                <a:gd name="connsiteX877" fmla="*/ 231774 w 1006475"/>
                <a:gd name="connsiteY877" fmla="*/ 304800 h 720725"/>
                <a:gd name="connsiteX878" fmla="*/ 234949 w 1006475"/>
                <a:gd name="connsiteY878" fmla="*/ 304800 h 720725"/>
                <a:gd name="connsiteX879" fmla="*/ 238124 w 1006475"/>
                <a:gd name="connsiteY879" fmla="*/ 304800 h 720725"/>
                <a:gd name="connsiteX880" fmla="*/ 238124 w 1006475"/>
                <a:gd name="connsiteY880" fmla="*/ 301625 h 720725"/>
                <a:gd name="connsiteX881" fmla="*/ 234949 w 1006475"/>
                <a:gd name="connsiteY881" fmla="*/ 301625 h 720725"/>
                <a:gd name="connsiteX882" fmla="*/ 222249 w 1006475"/>
                <a:gd name="connsiteY882" fmla="*/ 304800 h 720725"/>
                <a:gd name="connsiteX883" fmla="*/ 222249 w 1006475"/>
                <a:gd name="connsiteY883" fmla="*/ 307975 h 720725"/>
                <a:gd name="connsiteX884" fmla="*/ 215899 w 1006475"/>
                <a:gd name="connsiteY884" fmla="*/ 317500 h 720725"/>
                <a:gd name="connsiteX885" fmla="*/ 215899 w 1006475"/>
                <a:gd name="connsiteY885" fmla="*/ 320675 h 720725"/>
                <a:gd name="connsiteX886" fmla="*/ 219074 w 1006475"/>
                <a:gd name="connsiteY886" fmla="*/ 320675 h 720725"/>
                <a:gd name="connsiteX887" fmla="*/ 219074 w 1006475"/>
                <a:gd name="connsiteY887" fmla="*/ 327025 h 720725"/>
                <a:gd name="connsiteX888" fmla="*/ 215899 w 1006475"/>
                <a:gd name="connsiteY888" fmla="*/ 327025 h 720725"/>
                <a:gd name="connsiteX889" fmla="*/ 212724 w 1006475"/>
                <a:gd name="connsiteY889" fmla="*/ 330200 h 720725"/>
                <a:gd name="connsiteX890" fmla="*/ 215899 w 1006475"/>
                <a:gd name="connsiteY890" fmla="*/ 333375 h 720725"/>
                <a:gd name="connsiteX891" fmla="*/ 212724 w 1006475"/>
                <a:gd name="connsiteY891" fmla="*/ 333375 h 720725"/>
                <a:gd name="connsiteX892" fmla="*/ 209549 w 1006475"/>
                <a:gd name="connsiteY892" fmla="*/ 333375 h 720725"/>
                <a:gd name="connsiteX893" fmla="*/ 206374 w 1006475"/>
                <a:gd name="connsiteY893" fmla="*/ 323850 h 720725"/>
                <a:gd name="connsiteX894" fmla="*/ 206374 w 1006475"/>
                <a:gd name="connsiteY894" fmla="*/ 320675 h 720725"/>
                <a:gd name="connsiteX895" fmla="*/ 212724 w 1006475"/>
                <a:gd name="connsiteY895" fmla="*/ 311150 h 720725"/>
                <a:gd name="connsiteX896" fmla="*/ 212724 w 1006475"/>
                <a:gd name="connsiteY896" fmla="*/ 301625 h 720725"/>
                <a:gd name="connsiteX897" fmla="*/ 212724 w 1006475"/>
                <a:gd name="connsiteY897" fmla="*/ 298450 h 720725"/>
                <a:gd name="connsiteX898" fmla="*/ 212724 w 1006475"/>
                <a:gd name="connsiteY898" fmla="*/ 295275 h 720725"/>
                <a:gd name="connsiteX899" fmla="*/ 209549 w 1006475"/>
                <a:gd name="connsiteY899" fmla="*/ 295275 h 720725"/>
                <a:gd name="connsiteX900" fmla="*/ 209549 w 1006475"/>
                <a:gd name="connsiteY900" fmla="*/ 298450 h 720725"/>
                <a:gd name="connsiteX901" fmla="*/ 206374 w 1006475"/>
                <a:gd name="connsiteY901" fmla="*/ 304800 h 720725"/>
                <a:gd name="connsiteX902" fmla="*/ 206374 w 1006475"/>
                <a:gd name="connsiteY902" fmla="*/ 307975 h 720725"/>
                <a:gd name="connsiteX903" fmla="*/ 193674 w 1006475"/>
                <a:gd name="connsiteY903" fmla="*/ 307975 h 720725"/>
                <a:gd name="connsiteX904" fmla="*/ 193674 w 1006475"/>
                <a:gd name="connsiteY904" fmla="*/ 311150 h 720725"/>
                <a:gd name="connsiteX905" fmla="*/ 187324 w 1006475"/>
                <a:gd name="connsiteY905" fmla="*/ 320675 h 720725"/>
                <a:gd name="connsiteX906" fmla="*/ 184149 w 1006475"/>
                <a:gd name="connsiteY906" fmla="*/ 320675 h 720725"/>
                <a:gd name="connsiteX907" fmla="*/ 180974 w 1006475"/>
                <a:gd name="connsiteY907" fmla="*/ 320675 h 720725"/>
                <a:gd name="connsiteX908" fmla="*/ 177799 w 1006475"/>
                <a:gd name="connsiteY908" fmla="*/ 317500 h 720725"/>
                <a:gd name="connsiteX909" fmla="*/ 177799 w 1006475"/>
                <a:gd name="connsiteY909" fmla="*/ 314325 h 720725"/>
                <a:gd name="connsiteX910" fmla="*/ 174624 w 1006475"/>
                <a:gd name="connsiteY910" fmla="*/ 314325 h 720725"/>
                <a:gd name="connsiteX911" fmla="*/ 171449 w 1006475"/>
                <a:gd name="connsiteY911" fmla="*/ 317500 h 720725"/>
                <a:gd name="connsiteX912" fmla="*/ 168274 w 1006475"/>
                <a:gd name="connsiteY912" fmla="*/ 317500 h 720725"/>
                <a:gd name="connsiteX913" fmla="*/ 171449 w 1006475"/>
                <a:gd name="connsiteY913" fmla="*/ 320675 h 720725"/>
                <a:gd name="connsiteX914" fmla="*/ 177799 w 1006475"/>
                <a:gd name="connsiteY914" fmla="*/ 323850 h 720725"/>
                <a:gd name="connsiteX915" fmla="*/ 180974 w 1006475"/>
                <a:gd name="connsiteY915" fmla="*/ 323850 h 720725"/>
                <a:gd name="connsiteX916" fmla="*/ 187324 w 1006475"/>
                <a:gd name="connsiteY916" fmla="*/ 323850 h 720725"/>
                <a:gd name="connsiteX917" fmla="*/ 187324 w 1006475"/>
                <a:gd name="connsiteY917" fmla="*/ 327025 h 720725"/>
                <a:gd name="connsiteX918" fmla="*/ 184149 w 1006475"/>
                <a:gd name="connsiteY918" fmla="*/ 327025 h 720725"/>
                <a:gd name="connsiteX919" fmla="*/ 177799 w 1006475"/>
                <a:gd name="connsiteY919" fmla="*/ 333375 h 720725"/>
                <a:gd name="connsiteX920" fmla="*/ 174624 w 1006475"/>
                <a:gd name="connsiteY920" fmla="*/ 333375 h 720725"/>
                <a:gd name="connsiteX921" fmla="*/ 168274 w 1006475"/>
                <a:gd name="connsiteY921" fmla="*/ 336550 h 720725"/>
                <a:gd name="connsiteX922" fmla="*/ 165099 w 1006475"/>
                <a:gd name="connsiteY922" fmla="*/ 339725 h 720725"/>
                <a:gd name="connsiteX923" fmla="*/ 168274 w 1006475"/>
                <a:gd name="connsiteY923" fmla="*/ 339725 h 720725"/>
                <a:gd name="connsiteX924" fmla="*/ 171449 w 1006475"/>
                <a:gd name="connsiteY924" fmla="*/ 339725 h 720725"/>
                <a:gd name="connsiteX925" fmla="*/ 174624 w 1006475"/>
                <a:gd name="connsiteY925" fmla="*/ 339725 h 720725"/>
                <a:gd name="connsiteX926" fmla="*/ 174624 w 1006475"/>
                <a:gd name="connsiteY926" fmla="*/ 336550 h 720725"/>
                <a:gd name="connsiteX927" fmla="*/ 177799 w 1006475"/>
                <a:gd name="connsiteY927" fmla="*/ 333375 h 720725"/>
                <a:gd name="connsiteX928" fmla="*/ 180974 w 1006475"/>
                <a:gd name="connsiteY928" fmla="*/ 333375 h 720725"/>
                <a:gd name="connsiteX929" fmla="*/ 187324 w 1006475"/>
                <a:gd name="connsiteY929" fmla="*/ 330200 h 720725"/>
                <a:gd name="connsiteX930" fmla="*/ 187324 w 1006475"/>
                <a:gd name="connsiteY930" fmla="*/ 333375 h 720725"/>
                <a:gd name="connsiteX931" fmla="*/ 184149 w 1006475"/>
                <a:gd name="connsiteY931" fmla="*/ 336550 h 720725"/>
                <a:gd name="connsiteX932" fmla="*/ 180974 w 1006475"/>
                <a:gd name="connsiteY932" fmla="*/ 339725 h 720725"/>
                <a:gd name="connsiteX933" fmla="*/ 174624 w 1006475"/>
                <a:gd name="connsiteY933" fmla="*/ 342900 h 720725"/>
                <a:gd name="connsiteX934" fmla="*/ 174624 w 1006475"/>
                <a:gd name="connsiteY934" fmla="*/ 346075 h 720725"/>
                <a:gd name="connsiteX935" fmla="*/ 180974 w 1006475"/>
                <a:gd name="connsiteY935" fmla="*/ 342900 h 720725"/>
                <a:gd name="connsiteX936" fmla="*/ 184149 w 1006475"/>
                <a:gd name="connsiteY936" fmla="*/ 342900 h 720725"/>
                <a:gd name="connsiteX937" fmla="*/ 184149 w 1006475"/>
                <a:gd name="connsiteY937" fmla="*/ 352425 h 720725"/>
                <a:gd name="connsiteX938" fmla="*/ 187324 w 1006475"/>
                <a:gd name="connsiteY938" fmla="*/ 352425 h 720725"/>
                <a:gd name="connsiteX939" fmla="*/ 190499 w 1006475"/>
                <a:gd name="connsiteY939" fmla="*/ 336550 h 720725"/>
                <a:gd name="connsiteX940" fmla="*/ 196849 w 1006475"/>
                <a:gd name="connsiteY940" fmla="*/ 336550 h 720725"/>
                <a:gd name="connsiteX941" fmla="*/ 193674 w 1006475"/>
                <a:gd name="connsiteY941" fmla="*/ 339725 h 720725"/>
                <a:gd name="connsiteX942" fmla="*/ 193674 w 1006475"/>
                <a:gd name="connsiteY942" fmla="*/ 342900 h 720725"/>
                <a:gd name="connsiteX943" fmla="*/ 196849 w 1006475"/>
                <a:gd name="connsiteY943" fmla="*/ 342900 h 720725"/>
                <a:gd name="connsiteX944" fmla="*/ 196849 w 1006475"/>
                <a:gd name="connsiteY944" fmla="*/ 346075 h 720725"/>
                <a:gd name="connsiteX945" fmla="*/ 200024 w 1006475"/>
                <a:gd name="connsiteY945" fmla="*/ 349250 h 720725"/>
                <a:gd name="connsiteX946" fmla="*/ 200024 w 1006475"/>
                <a:gd name="connsiteY946" fmla="*/ 346075 h 720725"/>
                <a:gd name="connsiteX947" fmla="*/ 203199 w 1006475"/>
                <a:gd name="connsiteY947" fmla="*/ 336550 h 720725"/>
                <a:gd name="connsiteX948" fmla="*/ 209549 w 1006475"/>
                <a:gd name="connsiteY948" fmla="*/ 352425 h 720725"/>
                <a:gd name="connsiteX949" fmla="*/ 212724 w 1006475"/>
                <a:gd name="connsiteY949" fmla="*/ 352425 h 720725"/>
                <a:gd name="connsiteX950" fmla="*/ 212724 w 1006475"/>
                <a:gd name="connsiteY950" fmla="*/ 355600 h 720725"/>
                <a:gd name="connsiteX951" fmla="*/ 212724 w 1006475"/>
                <a:gd name="connsiteY951" fmla="*/ 358775 h 720725"/>
                <a:gd name="connsiteX952" fmla="*/ 212725 w 1006475"/>
                <a:gd name="connsiteY952" fmla="*/ 358775 h 720725"/>
                <a:gd name="connsiteX953" fmla="*/ 212725 w 1006475"/>
                <a:gd name="connsiteY953" fmla="*/ 355600 h 720725"/>
                <a:gd name="connsiteX954" fmla="*/ 212725 w 1006475"/>
                <a:gd name="connsiteY954" fmla="*/ 352425 h 720725"/>
                <a:gd name="connsiteX955" fmla="*/ 231775 w 1006475"/>
                <a:gd name="connsiteY955" fmla="*/ 339725 h 720725"/>
                <a:gd name="connsiteX956" fmla="*/ 238125 w 1006475"/>
                <a:gd name="connsiteY956" fmla="*/ 333375 h 720725"/>
                <a:gd name="connsiteX957" fmla="*/ 241300 w 1006475"/>
                <a:gd name="connsiteY957" fmla="*/ 327025 h 720725"/>
                <a:gd name="connsiteX958" fmla="*/ 244475 w 1006475"/>
                <a:gd name="connsiteY958" fmla="*/ 327025 h 720725"/>
                <a:gd name="connsiteX959" fmla="*/ 244475 w 1006475"/>
                <a:gd name="connsiteY959" fmla="*/ 323850 h 720725"/>
                <a:gd name="connsiteX960" fmla="*/ 244475 w 1006475"/>
                <a:gd name="connsiteY960" fmla="*/ 317500 h 720725"/>
                <a:gd name="connsiteX961" fmla="*/ 257175 w 1006475"/>
                <a:gd name="connsiteY961" fmla="*/ 330200 h 720725"/>
                <a:gd name="connsiteX962" fmla="*/ 260350 w 1006475"/>
                <a:gd name="connsiteY962" fmla="*/ 330200 h 720725"/>
                <a:gd name="connsiteX963" fmla="*/ 260350 w 1006475"/>
                <a:gd name="connsiteY963" fmla="*/ 327025 h 720725"/>
                <a:gd name="connsiteX964" fmla="*/ 257175 w 1006475"/>
                <a:gd name="connsiteY964" fmla="*/ 323850 h 720725"/>
                <a:gd name="connsiteX965" fmla="*/ 257175 w 1006475"/>
                <a:gd name="connsiteY965" fmla="*/ 320675 h 720725"/>
                <a:gd name="connsiteX966" fmla="*/ 260349 w 1006475"/>
                <a:gd name="connsiteY966" fmla="*/ 320675 h 720725"/>
                <a:gd name="connsiteX967" fmla="*/ 273049 w 1006475"/>
                <a:gd name="connsiteY967" fmla="*/ 317500 h 720725"/>
                <a:gd name="connsiteX968" fmla="*/ 276224 w 1006475"/>
                <a:gd name="connsiteY968" fmla="*/ 314325 h 720725"/>
                <a:gd name="connsiteX969" fmla="*/ 276224 w 1006475"/>
                <a:gd name="connsiteY969" fmla="*/ 311150 h 720725"/>
                <a:gd name="connsiteX970" fmla="*/ 276224 w 1006475"/>
                <a:gd name="connsiteY970" fmla="*/ 307975 h 720725"/>
                <a:gd name="connsiteX971" fmla="*/ 273049 w 1006475"/>
                <a:gd name="connsiteY971" fmla="*/ 304800 h 720725"/>
                <a:gd name="connsiteX972" fmla="*/ 273049 w 1006475"/>
                <a:gd name="connsiteY972" fmla="*/ 298450 h 720725"/>
                <a:gd name="connsiteX973" fmla="*/ 273049 w 1006475"/>
                <a:gd name="connsiteY973" fmla="*/ 295275 h 720725"/>
                <a:gd name="connsiteX974" fmla="*/ 276224 w 1006475"/>
                <a:gd name="connsiteY974" fmla="*/ 292100 h 720725"/>
                <a:gd name="connsiteX975" fmla="*/ 276224 w 1006475"/>
                <a:gd name="connsiteY975" fmla="*/ 288925 h 720725"/>
                <a:gd name="connsiteX976" fmla="*/ 273049 w 1006475"/>
                <a:gd name="connsiteY976" fmla="*/ 285750 h 720725"/>
                <a:gd name="connsiteX977" fmla="*/ 273049 w 1006475"/>
                <a:gd name="connsiteY977" fmla="*/ 279400 h 720725"/>
                <a:gd name="connsiteX978" fmla="*/ 273049 w 1006475"/>
                <a:gd name="connsiteY978" fmla="*/ 273050 h 720725"/>
                <a:gd name="connsiteX979" fmla="*/ 276224 w 1006475"/>
                <a:gd name="connsiteY979" fmla="*/ 273050 h 720725"/>
                <a:gd name="connsiteX980" fmla="*/ 276224 w 1006475"/>
                <a:gd name="connsiteY980" fmla="*/ 269875 h 720725"/>
                <a:gd name="connsiteX981" fmla="*/ 279399 w 1006475"/>
                <a:gd name="connsiteY981" fmla="*/ 269875 h 720725"/>
                <a:gd name="connsiteX982" fmla="*/ 279399 w 1006475"/>
                <a:gd name="connsiteY982" fmla="*/ 276225 h 720725"/>
                <a:gd name="connsiteX983" fmla="*/ 282574 w 1006475"/>
                <a:gd name="connsiteY983" fmla="*/ 276225 h 720725"/>
                <a:gd name="connsiteX984" fmla="*/ 282574 w 1006475"/>
                <a:gd name="connsiteY984" fmla="*/ 273050 h 720725"/>
                <a:gd name="connsiteX985" fmla="*/ 282574 w 1006475"/>
                <a:gd name="connsiteY985" fmla="*/ 269875 h 720725"/>
                <a:gd name="connsiteX986" fmla="*/ 282574 w 1006475"/>
                <a:gd name="connsiteY986" fmla="*/ 266700 h 720725"/>
                <a:gd name="connsiteX987" fmla="*/ 273049 w 1006475"/>
                <a:gd name="connsiteY987" fmla="*/ 257175 h 720725"/>
                <a:gd name="connsiteX988" fmla="*/ 273049 w 1006475"/>
                <a:gd name="connsiteY988" fmla="*/ 254000 h 720725"/>
                <a:gd name="connsiteX989" fmla="*/ 276224 w 1006475"/>
                <a:gd name="connsiteY989" fmla="*/ 254000 h 720725"/>
                <a:gd name="connsiteX990" fmla="*/ 279399 w 1006475"/>
                <a:gd name="connsiteY990" fmla="*/ 250825 h 720725"/>
                <a:gd name="connsiteX991" fmla="*/ 285749 w 1006475"/>
                <a:gd name="connsiteY991" fmla="*/ 247650 h 720725"/>
                <a:gd name="connsiteX992" fmla="*/ 285749 w 1006475"/>
                <a:gd name="connsiteY992" fmla="*/ 241300 h 720725"/>
                <a:gd name="connsiteX993" fmla="*/ 285749 w 1006475"/>
                <a:gd name="connsiteY993" fmla="*/ 238125 h 720725"/>
                <a:gd name="connsiteX994" fmla="*/ 285749 w 1006475"/>
                <a:gd name="connsiteY994" fmla="*/ 234950 h 720725"/>
                <a:gd name="connsiteX995" fmla="*/ 285749 w 1006475"/>
                <a:gd name="connsiteY995" fmla="*/ 231775 h 720725"/>
                <a:gd name="connsiteX996" fmla="*/ 288924 w 1006475"/>
                <a:gd name="connsiteY996" fmla="*/ 228600 h 720725"/>
                <a:gd name="connsiteX997" fmla="*/ 295274 w 1006475"/>
                <a:gd name="connsiteY997" fmla="*/ 225425 h 720725"/>
                <a:gd name="connsiteX998" fmla="*/ 295274 w 1006475"/>
                <a:gd name="connsiteY998" fmla="*/ 222250 h 720725"/>
                <a:gd name="connsiteX999" fmla="*/ 298449 w 1006475"/>
                <a:gd name="connsiteY999" fmla="*/ 219075 h 720725"/>
                <a:gd name="connsiteX1000" fmla="*/ 298449 w 1006475"/>
                <a:gd name="connsiteY1000" fmla="*/ 215900 h 720725"/>
                <a:gd name="connsiteX1001" fmla="*/ 301624 w 1006475"/>
                <a:gd name="connsiteY1001" fmla="*/ 209550 h 720725"/>
                <a:gd name="connsiteX1002" fmla="*/ 304799 w 1006475"/>
                <a:gd name="connsiteY1002" fmla="*/ 206375 h 720725"/>
                <a:gd name="connsiteX1003" fmla="*/ 307974 w 1006475"/>
                <a:gd name="connsiteY1003" fmla="*/ 206375 h 720725"/>
                <a:gd name="connsiteX1004" fmla="*/ 311149 w 1006475"/>
                <a:gd name="connsiteY1004" fmla="*/ 206375 h 720725"/>
                <a:gd name="connsiteX1005" fmla="*/ 314324 w 1006475"/>
                <a:gd name="connsiteY1005" fmla="*/ 206375 h 720725"/>
                <a:gd name="connsiteX1006" fmla="*/ 314324 w 1006475"/>
                <a:gd name="connsiteY1006" fmla="*/ 203200 h 720725"/>
                <a:gd name="connsiteX1007" fmla="*/ 317499 w 1006475"/>
                <a:gd name="connsiteY1007" fmla="*/ 200025 h 720725"/>
                <a:gd name="connsiteX1008" fmla="*/ 320674 w 1006475"/>
                <a:gd name="connsiteY1008" fmla="*/ 196850 h 720725"/>
                <a:gd name="connsiteX1009" fmla="*/ 323849 w 1006475"/>
                <a:gd name="connsiteY1009" fmla="*/ 196850 h 720725"/>
                <a:gd name="connsiteX1010" fmla="*/ 323849 w 1006475"/>
                <a:gd name="connsiteY1010" fmla="*/ 200025 h 720725"/>
                <a:gd name="connsiteX1011" fmla="*/ 327024 w 1006475"/>
                <a:gd name="connsiteY1011" fmla="*/ 200025 h 720725"/>
                <a:gd name="connsiteX1012" fmla="*/ 323849 w 1006475"/>
                <a:gd name="connsiteY1012" fmla="*/ 196850 h 720725"/>
                <a:gd name="connsiteX1013" fmla="*/ 323849 w 1006475"/>
                <a:gd name="connsiteY1013" fmla="*/ 193675 h 720725"/>
                <a:gd name="connsiteX1014" fmla="*/ 320674 w 1006475"/>
                <a:gd name="connsiteY1014" fmla="*/ 193675 h 720725"/>
                <a:gd name="connsiteX1015" fmla="*/ 320674 w 1006475"/>
                <a:gd name="connsiteY1015" fmla="*/ 190500 h 720725"/>
                <a:gd name="connsiteX1016" fmla="*/ 317499 w 1006475"/>
                <a:gd name="connsiteY1016" fmla="*/ 193675 h 720725"/>
                <a:gd name="connsiteX1017" fmla="*/ 314324 w 1006475"/>
                <a:gd name="connsiteY1017" fmla="*/ 193675 h 720725"/>
                <a:gd name="connsiteX1018" fmla="*/ 307974 w 1006475"/>
                <a:gd name="connsiteY1018" fmla="*/ 184150 h 720725"/>
                <a:gd name="connsiteX1019" fmla="*/ 304799 w 1006475"/>
                <a:gd name="connsiteY1019" fmla="*/ 171450 h 720725"/>
                <a:gd name="connsiteX1020" fmla="*/ 307974 w 1006475"/>
                <a:gd name="connsiteY1020" fmla="*/ 158750 h 720725"/>
                <a:gd name="connsiteX1021" fmla="*/ 307974 w 1006475"/>
                <a:gd name="connsiteY1021" fmla="*/ 155575 h 720725"/>
                <a:gd name="connsiteX1022" fmla="*/ 304799 w 1006475"/>
                <a:gd name="connsiteY1022" fmla="*/ 152400 h 720725"/>
                <a:gd name="connsiteX1023" fmla="*/ 301624 w 1006475"/>
                <a:gd name="connsiteY1023" fmla="*/ 152400 h 720725"/>
                <a:gd name="connsiteX1024" fmla="*/ 298449 w 1006475"/>
                <a:gd name="connsiteY1024" fmla="*/ 152400 h 720725"/>
                <a:gd name="connsiteX1025" fmla="*/ 298449 w 1006475"/>
                <a:gd name="connsiteY1025" fmla="*/ 155575 h 720725"/>
                <a:gd name="connsiteX1026" fmla="*/ 295274 w 1006475"/>
                <a:gd name="connsiteY1026" fmla="*/ 155575 h 720725"/>
                <a:gd name="connsiteX1027" fmla="*/ 295274 w 1006475"/>
                <a:gd name="connsiteY1027" fmla="*/ 158750 h 720725"/>
                <a:gd name="connsiteX1028" fmla="*/ 292099 w 1006475"/>
                <a:gd name="connsiteY1028" fmla="*/ 158750 h 720725"/>
                <a:gd name="connsiteX1029" fmla="*/ 288924 w 1006475"/>
                <a:gd name="connsiteY1029" fmla="*/ 158750 h 720725"/>
                <a:gd name="connsiteX1030" fmla="*/ 292099 w 1006475"/>
                <a:gd name="connsiteY1030" fmla="*/ 161925 h 720725"/>
                <a:gd name="connsiteX1031" fmla="*/ 292099 w 1006475"/>
                <a:gd name="connsiteY1031" fmla="*/ 168275 h 720725"/>
                <a:gd name="connsiteX1032" fmla="*/ 295274 w 1006475"/>
                <a:gd name="connsiteY1032" fmla="*/ 171450 h 720725"/>
                <a:gd name="connsiteX1033" fmla="*/ 301624 w 1006475"/>
                <a:gd name="connsiteY1033" fmla="*/ 180975 h 720725"/>
                <a:gd name="connsiteX1034" fmla="*/ 301624 w 1006475"/>
                <a:gd name="connsiteY1034" fmla="*/ 184150 h 720725"/>
                <a:gd name="connsiteX1035" fmla="*/ 301624 w 1006475"/>
                <a:gd name="connsiteY1035" fmla="*/ 187325 h 720725"/>
                <a:gd name="connsiteX1036" fmla="*/ 298449 w 1006475"/>
                <a:gd name="connsiteY1036" fmla="*/ 184150 h 720725"/>
                <a:gd name="connsiteX1037" fmla="*/ 295274 w 1006475"/>
                <a:gd name="connsiteY1037" fmla="*/ 184150 h 720725"/>
                <a:gd name="connsiteX1038" fmla="*/ 295274 w 1006475"/>
                <a:gd name="connsiteY1038" fmla="*/ 180975 h 720725"/>
                <a:gd name="connsiteX1039" fmla="*/ 295274 w 1006475"/>
                <a:gd name="connsiteY1039" fmla="*/ 177800 h 720725"/>
                <a:gd name="connsiteX1040" fmla="*/ 292099 w 1006475"/>
                <a:gd name="connsiteY1040" fmla="*/ 171450 h 720725"/>
                <a:gd name="connsiteX1041" fmla="*/ 288924 w 1006475"/>
                <a:gd name="connsiteY1041" fmla="*/ 171450 h 720725"/>
                <a:gd name="connsiteX1042" fmla="*/ 288924 w 1006475"/>
                <a:gd name="connsiteY1042" fmla="*/ 168275 h 720725"/>
                <a:gd name="connsiteX1043" fmla="*/ 285749 w 1006475"/>
                <a:gd name="connsiteY1043" fmla="*/ 168275 h 720725"/>
                <a:gd name="connsiteX1044" fmla="*/ 285749 w 1006475"/>
                <a:gd name="connsiteY1044" fmla="*/ 165100 h 720725"/>
                <a:gd name="connsiteX1045" fmla="*/ 285749 w 1006475"/>
                <a:gd name="connsiteY1045" fmla="*/ 149225 h 720725"/>
                <a:gd name="connsiteX1046" fmla="*/ 285749 w 1006475"/>
                <a:gd name="connsiteY1046" fmla="*/ 146050 h 720725"/>
                <a:gd name="connsiteX1047" fmla="*/ 288924 w 1006475"/>
                <a:gd name="connsiteY1047" fmla="*/ 146050 h 720725"/>
                <a:gd name="connsiteX1048" fmla="*/ 292099 w 1006475"/>
                <a:gd name="connsiteY1048" fmla="*/ 146050 h 720725"/>
                <a:gd name="connsiteX1049" fmla="*/ 295274 w 1006475"/>
                <a:gd name="connsiteY1049" fmla="*/ 146050 h 720725"/>
                <a:gd name="connsiteX1050" fmla="*/ 295274 w 1006475"/>
                <a:gd name="connsiteY1050" fmla="*/ 142875 h 720725"/>
                <a:gd name="connsiteX1051" fmla="*/ 298449 w 1006475"/>
                <a:gd name="connsiteY1051" fmla="*/ 146050 h 720725"/>
                <a:gd name="connsiteX1052" fmla="*/ 304799 w 1006475"/>
                <a:gd name="connsiteY1052" fmla="*/ 149225 h 720725"/>
                <a:gd name="connsiteX1053" fmla="*/ 307974 w 1006475"/>
                <a:gd name="connsiteY1053" fmla="*/ 146050 h 720725"/>
                <a:gd name="connsiteX1054" fmla="*/ 311149 w 1006475"/>
                <a:gd name="connsiteY1054" fmla="*/ 139700 h 720725"/>
                <a:gd name="connsiteX1055" fmla="*/ 311149 w 1006475"/>
                <a:gd name="connsiteY1055" fmla="*/ 136525 h 720725"/>
                <a:gd name="connsiteX1056" fmla="*/ 301624 w 1006475"/>
                <a:gd name="connsiteY1056" fmla="*/ 130175 h 720725"/>
                <a:gd name="connsiteX1057" fmla="*/ 298449 w 1006475"/>
                <a:gd name="connsiteY1057" fmla="*/ 123825 h 720725"/>
                <a:gd name="connsiteX1058" fmla="*/ 295274 w 1006475"/>
                <a:gd name="connsiteY1058" fmla="*/ 120650 h 720725"/>
                <a:gd name="connsiteX1059" fmla="*/ 292099 w 1006475"/>
                <a:gd name="connsiteY1059" fmla="*/ 114300 h 720725"/>
                <a:gd name="connsiteX1060" fmla="*/ 292099 w 1006475"/>
                <a:gd name="connsiteY1060" fmla="*/ 111125 h 720725"/>
                <a:gd name="connsiteX1061" fmla="*/ 285749 w 1006475"/>
                <a:gd name="connsiteY1061" fmla="*/ 111125 h 720725"/>
                <a:gd name="connsiteX1062" fmla="*/ 282574 w 1006475"/>
                <a:gd name="connsiteY1062" fmla="*/ 111125 h 720725"/>
                <a:gd name="connsiteX1063" fmla="*/ 279399 w 1006475"/>
                <a:gd name="connsiteY1063" fmla="*/ 111125 h 720725"/>
                <a:gd name="connsiteX1064" fmla="*/ 279399 w 1006475"/>
                <a:gd name="connsiteY1064" fmla="*/ 107950 h 720725"/>
                <a:gd name="connsiteX1065" fmla="*/ 279399 w 1006475"/>
                <a:gd name="connsiteY1065" fmla="*/ 101600 h 720725"/>
                <a:gd name="connsiteX1066" fmla="*/ 279399 w 1006475"/>
                <a:gd name="connsiteY1066" fmla="*/ 95250 h 720725"/>
                <a:gd name="connsiteX1067" fmla="*/ 282574 w 1006475"/>
                <a:gd name="connsiteY1067" fmla="*/ 95250 h 720725"/>
                <a:gd name="connsiteX1068" fmla="*/ 288924 w 1006475"/>
                <a:gd name="connsiteY1068" fmla="*/ 92075 h 720725"/>
                <a:gd name="connsiteX1069" fmla="*/ 292099 w 1006475"/>
                <a:gd name="connsiteY1069" fmla="*/ 92075 h 720725"/>
                <a:gd name="connsiteX1070" fmla="*/ 295274 w 1006475"/>
                <a:gd name="connsiteY1070" fmla="*/ 98425 h 720725"/>
                <a:gd name="connsiteX1071" fmla="*/ 298449 w 1006475"/>
                <a:gd name="connsiteY1071" fmla="*/ 104775 h 720725"/>
                <a:gd name="connsiteX1072" fmla="*/ 301624 w 1006475"/>
                <a:gd name="connsiteY1072" fmla="*/ 107950 h 720725"/>
                <a:gd name="connsiteX1073" fmla="*/ 304799 w 1006475"/>
                <a:gd name="connsiteY1073" fmla="*/ 107950 h 720725"/>
                <a:gd name="connsiteX1074" fmla="*/ 307974 w 1006475"/>
                <a:gd name="connsiteY1074" fmla="*/ 107950 h 720725"/>
                <a:gd name="connsiteX1075" fmla="*/ 304799 w 1006475"/>
                <a:gd name="connsiteY1075" fmla="*/ 88900 h 720725"/>
                <a:gd name="connsiteX1076" fmla="*/ 307974 w 1006475"/>
                <a:gd name="connsiteY1076" fmla="*/ 88900 h 720725"/>
                <a:gd name="connsiteX1077" fmla="*/ 311149 w 1006475"/>
                <a:gd name="connsiteY1077" fmla="*/ 88900 h 720725"/>
                <a:gd name="connsiteX1078" fmla="*/ 314324 w 1006475"/>
                <a:gd name="connsiteY1078" fmla="*/ 88900 h 720725"/>
                <a:gd name="connsiteX1079" fmla="*/ 317499 w 1006475"/>
                <a:gd name="connsiteY1079" fmla="*/ 85725 h 720725"/>
                <a:gd name="connsiteX1080" fmla="*/ 317499 w 1006475"/>
                <a:gd name="connsiteY1080" fmla="*/ 82550 h 720725"/>
                <a:gd name="connsiteX1081" fmla="*/ 314324 w 1006475"/>
                <a:gd name="connsiteY1081" fmla="*/ 76200 h 720725"/>
                <a:gd name="connsiteX1082" fmla="*/ 311149 w 1006475"/>
                <a:gd name="connsiteY1082" fmla="*/ 73025 h 720725"/>
                <a:gd name="connsiteX1083" fmla="*/ 311149 w 1006475"/>
                <a:gd name="connsiteY1083" fmla="*/ 69850 h 720725"/>
                <a:gd name="connsiteX1084" fmla="*/ 311149 w 1006475"/>
                <a:gd name="connsiteY1084" fmla="*/ 66675 h 720725"/>
                <a:gd name="connsiteX1085" fmla="*/ 311149 w 1006475"/>
                <a:gd name="connsiteY1085" fmla="*/ 60325 h 720725"/>
                <a:gd name="connsiteX1086" fmla="*/ 317499 w 1006475"/>
                <a:gd name="connsiteY1086" fmla="*/ 53975 h 720725"/>
                <a:gd name="connsiteX1087" fmla="*/ 311149 w 1006475"/>
                <a:gd name="connsiteY1087" fmla="*/ 47625 h 720725"/>
                <a:gd name="connsiteX1088" fmla="*/ 307974 w 1006475"/>
                <a:gd name="connsiteY1088" fmla="*/ 47625 h 720725"/>
                <a:gd name="connsiteX1089" fmla="*/ 295274 w 1006475"/>
                <a:gd name="connsiteY1089" fmla="*/ 53975 h 720725"/>
                <a:gd name="connsiteX1090" fmla="*/ 292893 w 1006475"/>
                <a:gd name="connsiteY1090" fmla="*/ 53975 h 720725"/>
                <a:gd name="connsiteX1091" fmla="*/ 295274 w 1006475"/>
                <a:gd name="connsiteY1091" fmla="*/ 63500 h 720725"/>
                <a:gd name="connsiteX1092" fmla="*/ 298449 w 1006475"/>
                <a:gd name="connsiteY1092" fmla="*/ 69850 h 720725"/>
                <a:gd name="connsiteX1093" fmla="*/ 295274 w 1006475"/>
                <a:gd name="connsiteY1093" fmla="*/ 69850 h 720725"/>
                <a:gd name="connsiteX1094" fmla="*/ 292099 w 1006475"/>
                <a:gd name="connsiteY1094" fmla="*/ 60325 h 720725"/>
                <a:gd name="connsiteX1095" fmla="*/ 285749 w 1006475"/>
                <a:gd name="connsiteY1095" fmla="*/ 53975 h 720725"/>
                <a:gd name="connsiteX1096" fmla="*/ 288924 w 1006475"/>
                <a:gd name="connsiteY1096" fmla="*/ 50800 h 720725"/>
                <a:gd name="connsiteX1097" fmla="*/ 292099 w 1006475"/>
                <a:gd name="connsiteY1097" fmla="*/ 50800 h 720725"/>
                <a:gd name="connsiteX1098" fmla="*/ 292734 w 1006475"/>
                <a:gd name="connsiteY1098" fmla="*/ 53340 h 720725"/>
                <a:gd name="connsiteX1099" fmla="*/ 295274 w 1006475"/>
                <a:gd name="connsiteY1099" fmla="*/ 50800 h 720725"/>
                <a:gd name="connsiteX1100" fmla="*/ 298449 w 1006475"/>
                <a:gd name="connsiteY1100" fmla="*/ 44450 h 720725"/>
                <a:gd name="connsiteX1101" fmla="*/ 298449 w 1006475"/>
                <a:gd name="connsiteY1101" fmla="*/ 41275 h 720725"/>
                <a:gd name="connsiteX1102" fmla="*/ 295274 w 1006475"/>
                <a:gd name="connsiteY1102" fmla="*/ 38100 h 720725"/>
                <a:gd name="connsiteX1103" fmla="*/ 292099 w 1006475"/>
                <a:gd name="connsiteY1103" fmla="*/ 38100 h 720725"/>
                <a:gd name="connsiteX1104" fmla="*/ 292099 w 1006475"/>
                <a:gd name="connsiteY1104" fmla="*/ 34925 h 720725"/>
                <a:gd name="connsiteX1105" fmla="*/ 292099 w 1006475"/>
                <a:gd name="connsiteY1105" fmla="*/ 31750 h 720725"/>
                <a:gd name="connsiteX1106" fmla="*/ 285749 w 1006475"/>
                <a:gd name="connsiteY1106" fmla="*/ 19050 h 720725"/>
                <a:gd name="connsiteX1107" fmla="*/ 288924 w 1006475"/>
                <a:gd name="connsiteY1107" fmla="*/ 15875 h 720725"/>
                <a:gd name="connsiteX1108" fmla="*/ 292099 w 1006475"/>
                <a:gd name="connsiteY1108" fmla="*/ 12700 h 720725"/>
                <a:gd name="connsiteX1109" fmla="*/ 288924 w 1006475"/>
                <a:gd name="connsiteY1109" fmla="*/ 12700 h 720725"/>
                <a:gd name="connsiteX1110" fmla="*/ 285749 w 1006475"/>
                <a:gd name="connsiteY1110" fmla="*/ 9525 h 720725"/>
                <a:gd name="connsiteX1111" fmla="*/ 285749 w 1006475"/>
                <a:gd name="connsiteY1111" fmla="*/ 6350 h 720725"/>
                <a:gd name="connsiteX1112" fmla="*/ 288924 w 1006475"/>
                <a:gd name="connsiteY1112" fmla="*/ 6350 h 720725"/>
                <a:gd name="connsiteX1113" fmla="*/ 288924 w 1006475"/>
                <a:gd name="connsiteY1113" fmla="*/ 3175 h 720725"/>
                <a:gd name="connsiteX1114" fmla="*/ 292099 w 1006475"/>
                <a:gd name="connsiteY1114" fmla="*/ 3175 h 720725"/>
                <a:gd name="connsiteX1115" fmla="*/ 292099 w 1006475"/>
                <a:gd name="connsiteY1115" fmla="*/ 6350 h 720725"/>
                <a:gd name="connsiteX1116" fmla="*/ 295274 w 1006475"/>
                <a:gd name="connsiteY1116" fmla="*/ 9525 h 720725"/>
                <a:gd name="connsiteX1117" fmla="*/ 295274 w 1006475"/>
                <a:gd name="connsiteY1117" fmla="*/ 6350 h 720725"/>
                <a:gd name="connsiteX0" fmla="*/ 57149 w 1006475"/>
                <a:gd name="connsiteY0" fmla="*/ 368300 h 720725"/>
                <a:gd name="connsiteX1" fmla="*/ 53975 w 1006475"/>
                <a:gd name="connsiteY1" fmla="*/ 371475 h 720725"/>
                <a:gd name="connsiteX2" fmla="*/ 57149 w 1006475"/>
                <a:gd name="connsiteY2" fmla="*/ 368301 h 720725"/>
                <a:gd name="connsiteX3" fmla="*/ 57149 w 1006475"/>
                <a:gd name="connsiteY3" fmla="*/ 368300 h 720725"/>
                <a:gd name="connsiteX4" fmla="*/ 212724 w 1006475"/>
                <a:gd name="connsiteY4" fmla="*/ 361950 h 720725"/>
                <a:gd name="connsiteX5" fmla="*/ 212724 w 1006475"/>
                <a:gd name="connsiteY5" fmla="*/ 365125 h 720725"/>
                <a:gd name="connsiteX6" fmla="*/ 212724 w 1006475"/>
                <a:gd name="connsiteY6" fmla="*/ 368300 h 720725"/>
                <a:gd name="connsiteX7" fmla="*/ 212725 w 1006475"/>
                <a:gd name="connsiteY7" fmla="*/ 368300 h 720725"/>
                <a:gd name="connsiteX8" fmla="*/ 212725 w 1006475"/>
                <a:gd name="connsiteY8" fmla="*/ 365125 h 720725"/>
                <a:gd name="connsiteX9" fmla="*/ 212725 w 1006475"/>
                <a:gd name="connsiteY9" fmla="*/ 361950 h 720725"/>
                <a:gd name="connsiteX10" fmla="*/ 212724 w 1006475"/>
                <a:gd name="connsiteY10" fmla="*/ 361950 h 720725"/>
                <a:gd name="connsiteX11" fmla="*/ 215899 w 1006475"/>
                <a:gd name="connsiteY11" fmla="*/ 358775 h 720725"/>
                <a:gd name="connsiteX12" fmla="*/ 215899 w 1006475"/>
                <a:gd name="connsiteY12" fmla="*/ 360362 h 720725"/>
                <a:gd name="connsiteX13" fmla="*/ 215900 w 1006475"/>
                <a:gd name="connsiteY13" fmla="*/ 360362 h 720725"/>
                <a:gd name="connsiteX14" fmla="*/ 215900 w 1006475"/>
                <a:gd name="connsiteY14" fmla="*/ 358775 h 720725"/>
                <a:gd name="connsiteX15" fmla="*/ 215899 w 1006475"/>
                <a:gd name="connsiteY15" fmla="*/ 358775 h 720725"/>
                <a:gd name="connsiteX16" fmla="*/ 215899 w 1006475"/>
                <a:gd name="connsiteY16" fmla="*/ 336550 h 720725"/>
                <a:gd name="connsiteX17" fmla="*/ 219074 w 1006475"/>
                <a:gd name="connsiteY17" fmla="*/ 336550 h 720725"/>
                <a:gd name="connsiteX18" fmla="*/ 222249 w 1006475"/>
                <a:gd name="connsiteY18" fmla="*/ 336550 h 720725"/>
                <a:gd name="connsiteX19" fmla="*/ 222249 w 1006475"/>
                <a:gd name="connsiteY19" fmla="*/ 339725 h 720725"/>
                <a:gd name="connsiteX20" fmla="*/ 219074 w 1006475"/>
                <a:gd name="connsiteY20" fmla="*/ 342900 h 720725"/>
                <a:gd name="connsiteX21" fmla="*/ 215899 w 1006475"/>
                <a:gd name="connsiteY21" fmla="*/ 342900 h 720725"/>
                <a:gd name="connsiteX22" fmla="*/ 215899 w 1006475"/>
                <a:gd name="connsiteY22" fmla="*/ 346075 h 720725"/>
                <a:gd name="connsiteX23" fmla="*/ 212724 w 1006475"/>
                <a:gd name="connsiteY23" fmla="*/ 342900 h 720725"/>
                <a:gd name="connsiteX24" fmla="*/ 212724 w 1006475"/>
                <a:gd name="connsiteY24" fmla="*/ 339725 h 720725"/>
                <a:gd name="connsiteX25" fmla="*/ 215899 w 1006475"/>
                <a:gd name="connsiteY25" fmla="*/ 336550 h 720725"/>
                <a:gd name="connsiteX26" fmla="*/ 196849 w 1006475"/>
                <a:gd name="connsiteY26" fmla="*/ 311150 h 720725"/>
                <a:gd name="connsiteX27" fmla="*/ 200024 w 1006475"/>
                <a:gd name="connsiteY27" fmla="*/ 311150 h 720725"/>
                <a:gd name="connsiteX28" fmla="*/ 206374 w 1006475"/>
                <a:gd name="connsiteY28" fmla="*/ 311150 h 720725"/>
                <a:gd name="connsiteX29" fmla="*/ 203199 w 1006475"/>
                <a:gd name="connsiteY29" fmla="*/ 317500 h 720725"/>
                <a:gd name="connsiteX30" fmla="*/ 203199 w 1006475"/>
                <a:gd name="connsiteY30" fmla="*/ 327025 h 720725"/>
                <a:gd name="connsiteX31" fmla="*/ 203199 w 1006475"/>
                <a:gd name="connsiteY31" fmla="*/ 330200 h 720725"/>
                <a:gd name="connsiteX32" fmla="*/ 200024 w 1006475"/>
                <a:gd name="connsiteY32" fmla="*/ 333375 h 720725"/>
                <a:gd name="connsiteX33" fmla="*/ 196849 w 1006475"/>
                <a:gd name="connsiteY33" fmla="*/ 330200 h 720725"/>
                <a:gd name="connsiteX34" fmla="*/ 196849 w 1006475"/>
                <a:gd name="connsiteY34" fmla="*/ 317500 h 720725"/>
                <a:gd name="connsiteX35" fmla="*/ 196849 w 1006475"/>
                <a:gd name="connsiteY35" fmla="*/ 314325 h 720725"/>
                <a:gd name="connsiteX36" fmla="*/ 196849 w 1006475"/>
                <a:gd name="connsiteY36" fmla="*/ 311150 h 720725"/>
                <a:gd name="connsiteX37" fmla="*/ 263524 w 1006475"/>
                <a:gd name="connsiteY37" fmla="*/ 282575 h 720725"/>
                <a:gd name="connsiteX38" fmla="*/ 263524 w 1006475"/>
                <a:gd name="connsiteY38" fmla="*/ 285750 h 720725"/>
                <a:gd name="connsiteX39" fmla="*/ 263524 w 1006475"/>
                <a:gd name="connsiteY39" fmla="*/ 292100 h 720725"/>
                <a:gd name="connsiteX40" fmla="*/ 260349 w 1006475"/>
                <a:gd name="connsiteY40" fmla="*/ 301625 h 720725"/>
                <a:gd name="connsiteX41" fmla="*/ 263524 w 1006475"/>
                <a:gd name="connsiteY41" fmla="*/ 304800 h 720725"/>
                <a:gd name="connsiteX42" fmla="*/ 269874 w 1006475"/>
                <a:gd name="connsiteY42" fmla="*/ 307975 h 720725"/>
                <a:gd name="connsiteX43" fmla="*/ 266699 w 1006475"/>
                <a:gd name="connsiteY43" fmla="*/ 307975 h 720725"/>
                <a:gd name="connsiteX44" fmla="*/ 263524 w 1006475"/>
                <a:gd name="connsiteY44" fmla="*/ 307975 h 720725"/>
                <a:gd name="connsiteX45" fmla="*/ 260349 w 1006475"/>
                <a:gd name="connsiteY45" fmla="*/ 307975 h 720725"/>
                <a:gd name="connsiteX46" fmla="*/ 260349 w 1006475"/>
                <a:gd name="connsiteY46" fmla="*/ 311150 h 720725"/>
                <a:gd name="connsiteX47" fmla="*/ 257174 w 1006475"/>
                <a:gd name="connsiteY47" fmla="*/ 314325 h 720725"/>
                <a:gd name="connsiteX48" fmla="*/ 257174 w 1006475"/>
                <a:gd name="connsiteY48" fmla="*/ 307975 h 720725"/>
                <a:gd name="connsiteX49" fmla="*/ 253999 w 1006475"/>
                <a:gd name="connsiteY49" fmla="*/ 307975 h 720725"/>
                <a:gd name="connsiteX50" fmla="*/ 250824 w 1006475"/>
                <a:gd name="connsiteY50" fmla="*/ 314325 h 720725"/>
                <a:gd name="connsiteX51" fmla="*/ 247649 w 1006475"/>
                <a:gd name="connsiteY51" fmla="*/ 314325 h 720725"/>
                <a:gd name="connsiteX52" fmla="*/ 247649 w 1006475"/>
                <a:gd name="connsiteY52" fmla="*/ 311150 h 720725"/>
                <a:gd name="connsiteX53" fmla="*/ 250824 w 1006475"/>
                <a:gd name="connsiteY53" fmla="*/ 301625 h 720725"/>
                <a:gd name="connsiteX54" fmla="*/ 253999 w 1006475"/>
                <a:gd name="connsiteY54" fmla="*/ 295275 h 720725"/>
                <a:gd name="connsiteX55" fmla="*/ 257174 w 1006475"/>
                <a:gd name="connsiteY55" fmla="*/ 288925 h 720725"/>
                <a:gd name="connsiteX56" fmla="*/ 263524 w 1006475"/>
                <a:gd name="connsiteY56" fmla="*/ 282575 h 720725"/>
                <a:gd name="connsiteX57" fmla="*/ 266699 w 1006475"/>
                <a:gd name="connsiteY57" fmla="*/ 244475 h 720725"/>
                <a:gd name="connsiteX58" fmla="*/ 266699 w 1006475"/>
                <a:gd name="connsiteY58" fmla="*/ 247650 h 720725"/>
                <a:gd name="connsiteX59" fmla="*/ 266699 w 1006475"/>
                <a:gd name="connsiteY59" fmla="*/ 250825 h 720725"/>
                <a:gd name="connsiteX60" fmla="*/ 263524 w 1006475"/>
                <a:gd name="connsiteY60" fmla="*/ 254000 h 720725"/>
                <a:gd name="connsiteX61" fmla="*/ 266699 w 1006475"/>
                <a:gd name="connsiteY61" fmla="*/ 260350 h 720725"/>
                <a:gd name="connsiteX62" fmla="*/ 260349 w 1006475"/>
                <a:gd name="connsiteY62" fmla="*/ 266700 h 720725"/>
                <a:gd name="connsiteX63" fmla="*/ 263524 w 1006475"/>
                <a:gd name="connsiteY63" fmla="*/ 266700 h 720725"/>
                <a:gd name="connsiteX64" fmla="*/ 263524 w 1006475"/>
                <a:gd name="connsiteY64" fmla="*/ 269875 h 720725"/>
                <a:gd name="connsiteX65" fmla="*/ 260349 w 1006475"/>
                <a:gd name="connsiteY65" fmla="*/ 269875 h 720725"/>
                <a:gd name="connsiteX66" fmla="*/ 257174 w 1006475"/>
                <a:gd name="connsiteY66" fmla="*/ 269875 h 720725"/>
                <a:gd name="connsiteX67" fmla="*/ 257174 w 1006475"/>
                <a:gd name="connsiteY67" fmla="*/ 266700 h 720725"/>
                <a:gd name="connsiteX68" fmla="*/ 257174 w 1006475"/>
                <a:gd name="connsiteY68" fmla="*/ 263525 h 720725"/>
                <a:gd name="connsiteX69" fmla="*/ 253999 w 1006475"/>
                <a:gd name="connsiteY69" fmla="*/ 263525 h 720725"/>
                <a:gd name="connsiteX70" fmla="*/ 257174 w 1006475"/>
                <a:gd name="connsiteY70" fmla="*/ 254000 h 720725"/>
                <a:gd name="connsiteX71" fmla="*/ 253999 w 1006475"/>
                <a:gd name="connsiteY71" fmla="*/ 250825 h 720725"/>
                <a:gd name="connsiteX72" fmla="*/ 257174 w 1006475"/>
                <a:gd name="connsiteY72" fmla="*/ 247650 h 720725"/>
                <a:gd name="connsiteX73" fmla="*/ 257174 w 1006475"/>
                <a:gd name="connsiteY73" fmla="*/ 250825 h 720725"/>
                <a:gd name="connsiteX74" fmla="*/ 260349 w 1006475"/>
                <a:gd name="connsiteY74" fmla="*/ 250825 h 720725"/>
                <a:gd name="connsiteX75" fmla="*/ 260349 w 1006475"/>
                <a:gd name="connsiteY75" fmla="*/ 247650 h 720725"/>
                <a:gd name="connsiteX76" fmla="*/ 263524 w 1006475"/>
                <a:gd name="connsiteY76" fmla="*/ 247650 h 720725"/>
                <a:gd name="connsiteX77" fmla="*/ 266699 w 1006475"/>
                <a:gd name="connsiteY77" fmla="*/ 244475 h 720725"/>
                <a:gd name="connsiteX78" fmla="*/ 260349 w 1006475"/>
                <a:gd name="connsiteY78" fmla="*/ 241300 h 720725"/>
                <a:gd name="connsiteX79" fmla="*/ 263524 w 1006475"/>
                <a:gd name="connsiteY79" fmla="*/ 244475 h 720725"/>
                <a:gd name="connsiteX80" fmla="*/ 260349 w 1006475"/>
                <a:gd name="connsiteY80" fmla="*/ 244475 h 720725"/>
                <a:gd name="connsiteX81" fmla="*/ 260349 w 1006475"/>
                <a:gd name="connsiteY81" fmla="*/ 241300 h 720725"/>
                <a:gd name="connsiteX82" fmla="*/ 231774 w 1006475"/>
                <a:gd name="connsiteY82" fmla="*/ 231775 h 720725"/>
                <a:gd name="connsiteX83" fmla="*/ 231774 w 1006475"/>
                <a:gd name="connsiteY83" fmla="*/ 238125 h 720725"/>
                <a:gd name="connsiteX84" fmla="*/ 228599 w 1006475"/>
                <a:gd name="connsiteY84" fmla="*/ 241300 h 720725"/>
                <a:gd name="connsiteX85" fmla="*/ 225424 w 1006475"/>
                <a:gd name="connsiteY85" fmla="*/ 241300 h 720725"/>
                <a:gd name="connsiteX86" fmla="*/ 225424 w 1006475"/>
                <a:gd name="connsiteY86" fmla="*/ 238125 h 720725"/>
                <a:gd name="connsiteX87" fmla="*/ 225424 w 1006475"/>
                <a:gd name="connsiteY87" fmla="*/ 234950 h 720725"/>
                <a:gd name="connsiteX88" fmla="*/ 231774 w 1006475"/>
                <a:gd name="connsiteY88" fmla="*/ 231775 h 720725"/>
                <a:gd name="connsiteX89" fmla="*/ 282574 w 1006475"/>
                <a:gd name="connsiteY89" fmla="*/ 174625 h 720725"/>
                <a:gd name="connsiteX90" fmla="*/ 285749 w 1006475"/>
                <a:gd name="connsiteY90" fmla="*/ 174625 h 720725"/>
                <a:gd name="connsiteX91" fmla="*/ 288924 w 1006475"/>
                <a:gd name="connsiteY91" fmla="*/ 184150 h 720725"/>
                <a:gd name="connsiteX92" fmla="*/ 292099 w 1006475"/>
                <a:gd name="connsiteY92" fmla="*/ 187325 h 720725"/>
                <a:gd name="connsiteX93" fmla="*/ 295274 w 1006475"/>
                <a:gd name="connsiteY93" fmla="*/ 187325 h 720725"/>
                <a:gd name="connsiteX94" fmla="*/ 298449 w 1006475"/>
                <a:gd name="connsiteY94" fmla="*/ 190500 h 720725"/>
                <a:gd name="connsiteX95" fmla="*/ 298449 w 1006475"/>
                <a:gd name="connsiteY95" fmla="*/ 203200 h 720725"/>
                <a:gd name="connsiteX96" fmla="*/ 295274 w 1006475"/>
                <a:gd name="connsiteY96" fmla="*/ 209550 h 720725"/>
                <a:gd name="connsiteX97" fmla="*/ 292099 w 1006475"/>
                <a:gd name="connsiteY97" fmla="*/ 212725 h 720725"/>
                <a:gd name="connsiteX98" fmla="*/ 288924 w 1006475"/>
                <a:gd name="connsiteY98" fmla="*/ 212725 h 720725"/>
                <a:gd name="connsiteX99" fmla="*/ 285749 w 1006475"/>
                <a:gd name="connsiteY99" fmla="*/ 209550 h 720725"/>
                <a:gd name="connsiteX100" fmla="*/ 285749 w 1006475"/>
                <a:gd name="connsiteY100" fmla="*/ 206375 h 720725"/>
                <a:gd name="connsiteX101" fmla="*/ 285749 w 1006475"/>
                <a:gd name="connsiteY101" fmla="*/ 196850 h 720725"/>
                <a:gd name="connsiteX102" fmla="*/ 285749 w 1006475"/>
                <a:gd name="connsiteY102" fmla="*/ 193675 h 720725"/>
                <a:gd name="connsiteX103" fmla="*/ 282574 w 1006475"/>
                <a:gd name="connsiteY103" fmla="*/ 193675 h 720725"/>
                <a:gd name="connsiteX104" fmla="*/ 276224 w 1006475"/>
                <a:gd name="connsiteY104" fmla="*/ 196850 h 720725"/>
                <a:gd name="connsiteX105" fmla="*/ 273049 w 1006475"/>
                <a:gd name="connsiteY105" fmla="*/ 196850 h 720725"/>
                <a:gd name="connsiteX106" fmla="*/ 276224 w 1006475"/>
                <a:gd name="connsiteY106" fmla="*/ 190500 h 720725"/>
                <a:gd name="connsiteX107" fmla="*/ 276224 w 1006475"/>
                <a:gd name="connsiteY107" fmla="*/ 187325 h 720725"/>
                <a:gd name="connsiteX108" fmla="*/ 279399 w 1006475"/>
                <a:gd name="connsiteY108" fmla="*/ 187325 h 720725"/>
                <a:gd name="connsiteX109" fmla="*/ 282574 w 1006475"/>
                <a:gd name="connsiteY109" fmla="*/ 184150 h 720725"/>
                <a:gd name="connsiteX110" fmla="*/ 282574 w 1006475"/>
                <a:gd name="connsiteY110" fmla="*/ 174625 h 720725"/>
                <a:gd name="connsiteX111" fmla="*/ 253999 w 1006475"/>
                <a:gd name="connsiteY111" fmla="*/ 171450 h 720725"/>
                <a:gd name="connsiteX112" fmla="*/ 257174 w 1006475"/>
                <a:gd name="connsiteY112" fmla="*/ 171450 h 720725"/>
                <a:gd name="connsiteX113" fmla="*/ 257174 w 1006475"/>
                <a:gd name="connsiteY113" fmla="*/ 174625 h 720725"/>
                <a:gd name="connsiteX114" fmla="*/ 257174 w 1006475"/>
                <a:gd name="connsiteY114" fmla="*/ 177800 h 720725"/>
                <a:gd name="connsiteX115" fmla="*/ 257174 w 1006475"/>
                <a:gd name="connsiteY115" fmla="*/ 180975 h 720725"/>
                <a:gd name="connsiteX116" fmla="*/ 253999 w 1006475"/>
                <a:gd name="connsiteY116" fmla="*/ 174625 h 720725"/>
                <a:gd name="connsiteX117" fmla="*/ 253999 w 1006475"/>
                <a:gd name="connsiteY117" fmla="*/ 171450 h 720725"/>
                <a:gd name="connsiteX118" fmla="*/ 260349 w 1006475"/>
                <a:gd name="connsiteY118" fmla="*/ 168275 h 720725"/>
                <a:gd name="connsiteX119" fmla="*/ 263524 w 1006475"/>
                <a:gd name="connsiteY119" fmla="*/ 168275 h 720725"/>
                <a:gd name="connsiteX120" fmla="*/ 263524 w 1006475"/>
                <a:gd name="connsiteY120" fmla="*/ 180975 h 720725"/>
                <a:gd name="connsiteX121" fmla="*/ 260349 w 1006475"/>
                <a:gd name="connsiteY121" fmla="*/ 184150 h 720725"/>
                <a:gd name="connsiteX122" fmla="*/ 257174 w 1006475"/>
                <a:gd name="connsiteY122" fmla="*/ 184150 h 720725"/>
                <a:gd name="connsiteX123" fmla="*/ 257174 w 1006475"/>
                <a:gd name="connsiteY123" fmla="*/ 180975 h 720725"/>
                <a:gd name="connsiteX124" fmla="*/ 260349 w 1006475"/>
                <a:gd name="connsiteY124" fmla="*/ 180975 h 720725"/>
                <a:gd name="connsiteX125" fmla="*/ 260349 w 1006475"/>
                <a:gd name="connsiteY125" fmla="*/ 177800 h 720725"/>
                <a:gd name="connsiteX126" fmla="*/ 260349 w 1006475"/>
                <a:gd name="connsiteY126" fmla="*/ 174625 h 720725"/>
                <a:gd name="connsiteX127" fmla="*/ 260349 w 1006475"/>
                <a:gd name="connsiteY127" fmla="*/ 168275 h 720725"/>
                <a:gd name="connsiteX128" fmla="*/ 279399 w 1006475"/>
                <a:gd name="connsiteY128" fmla="*/ 114300 h 720725"/>
                <a:gd name="connsiteX129" fmla="*/ 282574 w 1006475"/>
                <a:gd name="connsiteY129" fmla="*/ 114300 h 720725"/>
                <a:gd name="connsiteX130" fmla="*/ 285749 w 1006475"/>
                <a:gd name="connsiteY130" fmla="*/ 123825 h 720725"/>
                <a:gd name="connsiteX131" fmla="*/ 292099 w 1006475"/>
                <a:gd name="connsiteY131" fmla="*/ 130175 h 720725"/>
                <a:gd name="connsiteX132" fmla="*/ 295274 w 1006475"/>
                <a:gd name="connsiteY132" fmla="*/ 136525 h 720725"/>
                <a:gd name="connsiteX133" fmla="*/ 292099 w 1006475"/>
                <a:gd name="connsiteY133" fmla="*/ 136525 h 720725"/>
                <a:gd name="connsiteX134" fmla="*/ 292099 w 1006475"/>
                <a:gd name="connsiteY134" fmla="*/ 139700 h 720725"/>
                <a:gd name="connsiteX135" fmla="*/ 288924 w 1006475"/>
                <a:gd name="connsiteY135" fmla="*/ 139700 h 720725"/>
                <a:gd name="connsiteX136" fmla="*/ 285749 w 1006475"/>
                <a:gd name="connsiteY136" fmla="*/ 139700 h 720725"/>
                <a:gd name="connsiteX137" fmla="*/ 285749 w 1006475"/>
                <a:gd name="connsiteY137" fmla="*/ 136525 h 720725"/>
                <a:gd name="connsiteX138" fmla="*/ 285749 w 1006475"/>
                <a:gd name="connsiteY138" fmla="*/ 133350 h 720725"/>
                <a:gd name="connsiteX139" fmla="*/ 279399 w 1006475"/>
                <a:gd name="connsiteY139" fmla="*/ 133350 h 720725"/>
                <a:gd name="connsiteX140" fmla="*/ 279399 w 1006475"/>
                <a:gd name="connsiteY140" fmla="*/ 136525 h 720725"/>
                <a:gd name="connsiteX141" fmla="*/ 279399 w 1006475"/>
                <a:gd name="connsiteY141" fmla="*/ 139700 h 720725"/>
                <a:gd name="connsiteX142" fmla="*/ 276224 w 1006475"/>
                <a:gd name="connsiteY142" fmla="*/ 136525 h 720725"/>
                <a:gd name="connsiteX143" fmla="*/ 273049 w 1006475"/>
                <a:gd name="connsiteY143" fmla="*/ 136525 h 720725"/>
                <a:gd name="connsiteX144" fmla="*/ 273049 w 1006475"/>
                <a:gd name="connsiteY144" fmla="*/ 142875 h 720725"/>
                <a:gd name="connsiteX145" fmla="*/ 269874 w 1006475"/>
                <a:gd name="connsiteY145" fmla="*/ 142875 h 720725"/>
                <a:gd name="connsiteX146" fmla="*/ 266699 w 1006475"/>
                <a:gd name="connsiteY146" fmla="*/ 142875 h 720725"/>
                <a:gd name="connsiteX147" fmla="*/ 263524 w 1006475"/>
                <a:gd name="connsiteY147" fmla="*/ 142875 h 720725"/>
                <a:gd name="connsiteX148" fmla="*/ 263524 w 1006475"/>
                <a:gd name="connsiteY148" fmla="*/ 146050 h 720725"/>
                <a:gd name="connsiteX149" fmla="*/ 273049 w 1006475"/>
                <a:gd name="connsiteY149" fmla="*/ 146050 h 720725"/>
                <a:gd name="connsiteX150" fmla="*/ 276224 w 1006475"/>
                <a:gd name="connsiteY150" fmla="*/ 149225 h 720725"/>
                <a:gd name="connsiteX151" fmla="*/ 279399 w 1006475"/>
                <a:gd name="connsiteY151" fmla="*/ 152400 h 720725"/>
                <a:gd name="connsiteX152" fmla="*/ 279399 w 1006475"/>
                <a:gd name="connsiteY152" fmla="*/ 158750 h 720725"/>
                <a:gd name="connsiteX153" fmla="*/ 279399 w 1006475"/>
                <a:gd name="connsiteY153" fmla="*/ 165100 h 720725"/>
                <a:gd name="connsiteX154" fmla="*/ 279399 w 1006475"/>
                <a:gd name="connsiteY154" fmla="*/ 168275 h 720725"/>
                <a:gd name="connsiteX155" fmla="*/ 276224 w 1006475"/>
                <a:gd name="connsiteY155" fmla="*/ 168275 h 720725"/>
                <a:gd name="connsiteX156" fmla="*/ 276224 w 1006475"/>
                <a:gd name="connsiteY156" fmla="*/ 171450 h 720725"/>
                <a:gd name="connsiteX157" fmla="*/ 279399 w 1006475"/>
                <a:gd name="connsiteY157" fmla="*/ 171450 h 720725"/>
                <a:gd name="connsiteX158" fmla="*/ 279399 w 1006475"/>
                <a:gd name="connsiteY158" fmla="*/ 174625 h 720725"/>
                <a:gd name="connsiteX159" fmla="*/ 279399 w 1006475"/>
                <a:gd name="connsiteY159" fmla="*/ 177800 h 720725"/>
                <a:gd name="connsiteX160" fmla="*/ 279399 w 1006475"/>
                <a:gd name="connsiteY160" fmla="*/ 184150 h 720725"/>
                <a:gd name="connsiteX161" fmla="*/ 276224 w 1006475"/>
                <a:gd name="connsiteY161" fmla="*/ 187325 h 720725"/>
                <a:gd name="connsiteX162" fmla="*/ 269874 w 1006475"/>
                <a:gd name="connsiteY162" fmla="*/ 184150 h 720725"/>
                <a:gd name="connsiteX163" fmla="*/ 269874 w 1006475"/>
                <a:gd name="connsiteY163" fmla="*/ 180975 h 720725"/>
                <a:gd name="connsiteX164" fmla="*/ 276224 w 1006475"/>
                <a:gd name="connsiteY164" fmla="*/ 161925 h 720725"/>
                <a:gd name="connsiteX165" fmla="*/ 273049 w 1006475"/>
                <a:gd name="connsiteY165" fmla="*/ 158750 h 720725"/>
                <a:gd name="connsiteX166" fmla="*/ 269874 w 1006475"/>
                <a:gd name="connsiteY166" fmla="*/ 155575 h 720725"/>
                <a:gd name="connsiteX167" fmla="*/ 269874 w 1006475"/>
                <a:gd name="connsiteY167" fmla="*/ 158750 h 720725"/>
                <a:gd name="connsiteX168" fmla="*/ 266699 w 1006475"/>
                <a:gd name="connsiteY168" fmla="*/ 158750 h 720725"/>
                <a:gd name="connsiteX169" fmla="*/ 266699 w 1006475"/>
                <a:gd name="connsiteY169" fmla="*/ 152400 h 720725"/>
                <a:gd name="connsiteX170" fmla="*/ 260349 w 1006475"/>
                <a:gd name="connsiteY170" fmla="*/ 149225 h 720725"/>
                <a:gd name="connsiteX171" fmla="*/ 257174 w 1006475"/>
                <a:gd name="connsiteY171" fmla="*/ 142875 h 720725"/>
                <a:gd name="connsiteX172" fmla="*/ 260349 w 1006475"/>
                <a:gd name="connsiteY172" fmla="*/ 139700 h 720725"/>
                <a:gd name="connsiteX173" fmla="*/ 263524 w 1006475"/>
                <a:gd name="connsiteY173" fmla="*/ 136525 h 720725"/>
                <a:gd name="connsiteX174" fmla="*/ 266699 w 1006475"/>
                <a:gd name="connsiteY174" fmla="*/ 133350 h 720725"/>
                <a:gd name="connsiteX175" fmla="*/ 266699 w 1006475"/>
                <a:gd name="connsiteY175" fmla="*/ 127000 h 720725"/>
                <a:gd name="connsiteX176" fmla="*/ 273049 w 1006475"/>
                <a:gd name="connsiteY176" fmla="*/ 117475 h 720725"/>
                <a:gd name="connsiteX177" fmla="*/ 279399 w 1006475"/>
                <a:gd name="connsiteY177" fmla="*/ 114300 h 720725"/>
                <a:gd name="connsiteX178" fmla="*/ 288924 w 1006475"/>
                <a:gd name="connsiteY178" fmla="*/ 79375 h 720725"/>
                <a:gd name="connsiteX179" fmla="*/ 292099 w 1006475"/>
                <a:gd name="connsiteY179" fmla="*/ 79375 h 720725"/>
                <a:gd name="connsiteX180" fmla="*/ 292099 w 1006475"/>
                <a:gd name="connsiteY180" fmla="*/ 85725 h 720725"/>
                <a:gd name="connsiteX181" fmla="*/ 295274 w 1006475"/>
                <a:gd name="connsiteY181" fmla="*/ 85725 h 720725"/>
                <a:gd name="connsiteX182" fmla="*/ 295274 w 1006475"/>
                <a:gd name="connsiteY182" fmla="*/ 88900 h 720725"/>
                <a:gd name="connsiteX183" fmla="*/ 295274 w 1006475"/>
                <a:gd name="connsiteY183" fmla="*/ 92075 h 720725"/>
                <a:gd name="connsiteX184" fmla="*/ 292099 w 1006475"/>
                <a:gd name="connsiteY184" fmla="*/ 88900 h 720725"/>
                <a:gd name="connsiteX185" fmla="*/ 285749 w 1006475"/>
                <a:gd name="connsiteY185" fmla="*/ 88900 h 720725"/>
                <a:gd name="connsiteX186" fmla="*/ 288924 w 1006475"/>
                <a:gd name="connsiteY186" fmla="*/ 85725 h 720725"/>
                <a:gd name="connsiteX187" fmla="*/ 288924 w 1006475"/>
                <a:gd name="connsiteY187" fmla="*/ 82550 h 720725"/>
                <a:gd name="connsiteX188" fmla="*/ 288924 w 1006475"/>
                <a:gd name="connsiteY188" fmla="*/ 79375 h 720725"/>
                <a:gd name="connsiteX189" fmla="*/ 257174 w 1006475"/>
                <a:gd name="connsiteY189" fmla="*/ 76200 h 720725"/>
                <a:gd name="connsiteX190" fmla="*/ 260349 w 1006475"/>
                <a:gd name="connsiteY190" fmla="*/ 76200 h 720725"/>
                <a:gd name="connsiteX191" fmla="*/ 260349 w 1006475"/>
                <a:gd name="connsiteY191" fmla="*/ 79375 h 720725"/>
                <a:gd name="connsiteX192" fmla="*/ 260349 w 1006475"/>
                <a:gd name="connsiteY192" fmla="*/ 82550 h 720725"/>
                <a:gd name="connsiteX193" fmla="*/ 263524 w 1006475"/>
                <a:gd name="connsiteY193" fmla="*/ 82550 h 720725"/>
                <a:gd name="connsiteX194" fmla="*/ 257174 w 1006475"/>
                <a:gd name="connsiteY194" fmla="*/ 88900 h 720725"/>
                <a:gd name="connsiteX195" fmla="*/ 257174 w 1006475"/>
                <a:gd name="connsiteY195" fmla="*/ 98425 h 720725"/>
                <a:gd name="connsiteX196" fmla="*/ 260349 w 1006475"/>
                <a:gd name="connsiteY196" fmla="*/ 98425 h 720725"/>
                <a:gd name="connsiteX197" fmla="*/ 260349 w 1006475"/>
                <a:gd name="connsiteY197" fmla="*/ 95250 h 720725"/>
                <a:gd name="connsiteX198" fmla="*/ 263524 w 1006475"/>
                <a:gd name="connsiteY198" fmla="*/ 95250 h 720725"/>
                <a:gd name="connsiteX199" fmla="*/ 263524 w 1006475"/>
                <a:gd name="connsiteY199" fmla="*/ 98425 h 720725"/>
                <a:gd name="connsiteX200" fmla="*/ 263524 w 1006475"/>
                <a:gd name="connsiteY200" fmla="*/ 101600 h 720725"/>
                <a:gd name="connsiteX201" fmla="*/ 260349 w 1006475"/>
                <a:gd name="connsiteY201" fmla="*/ 104775 h 720725"/>
                <a:gd name="connsiteX202" fmla="*/ 257174 w 1006475"/>
                <a:gd name="connsiteY202" fmla="*/ 101600 h 720725"/>
                <a:gd name="connsiteX203" fmla="*/ 250824 w 1006475"/>
                <a:gd name="connsiteY203" fmla="*/ 104775 h 720725"/>
                <a:gd name="connsiteX204" fmla="*/ 250824 w 1006475"/>
                <a:gd name="connsiteY204" fmla="*/ 101600 h 720725"/>
                <a:gd name="connsiteX205" fmla="*/ 253999 w 1006475"/>
                <a:gd name="connsiteY205" fmla="*/ 98425 h 720725"/>
                <a:gd name="connsiteX206" fmla="*/ 250824 w 1006475"/>
                <a:gd name="connsiteY206" fmla="*/ 95250 h 720725"/>
                <a:gd name="connsiteX207" fmla="*/ 247649 w 1006475"/>
                <a:gd name="connsiteY207" fmla="*/ 92075 h 720725"/>
                <a:gd name="connsiteX208" fmla="*/ 250824 w 1006475"/>
                <a:gd name="connsiteY208" fmla="*/ 85725 h 720725"/>
                <a:gd name="connsiteX209" fmla="*/ 253999 w 1006475"/>
                <a:gd name="connsiteY209" fmla="*/ 85725 h 720725"/>
                <a:gd name="connsiteX210" fmla="*/ 253999 w 1006475"/>
                <a:gd name="connsiteY210" fmla="*/ 82550 h 720725"/>
                <a:gd name="connsiteX211" fmla="*/ 253999 w 1006475"/>
                <a:gd name="connsiteY211" fmla="*/ 79375 h 720725"/>
                <a:gd name="connsiteX212" fmla="*/ 257174 w 1006475"/>
                <a:gd name="connsiteY212" fmla="*/ 76200 h 720725"/>
                <a:gd name="connsiteX213" fmla="*/ 536574 w 1006475"/>
                <a:gd name="connsiteY213" fmla="*/ 73025 h 720725"/>
                <a:gd name="connsiteX214" fmla="*/ 536574 w 1006475"/>
                <a:gd name="connsiteY214" fmla="*/ 76200 h 720725"/>
                <a:gd name="connsiteX215" fmla="*/ 536574 w 1006475"/>
                <a:gd name="connsiteY215" fmla="*/ 79375 h 720725"/>
                <a:gd name="connsiteX216" fmla="*/ 536574 w 1006475"/>
                <a:gd name="connsiteY216" fmla="*/ 80962 h 720725"/>
                <a:gd name="connsiteX217" fmla="*/ 536575 w 1006475"/>
                <a:gd name="connsiteY217" fmla="*/ 80962 h 720725"/>
                <a:gd name="connsiteX218" fmla="*/ 536575 w 1006475"/>
                <a:gd name="connsiteY218" fmla="*/ 79375 h 720725"/>
                <a:gd name="connsiteX219" fmla="*/ 536575 w 1006475"/>
                <a:gd name="connsiteY219" fmla="*/ 73025 h 720725"/>
                <a:gd name="connsiteX220" fmla="*/ 536574 w 1006475"/>
                <a:gd name="connsiteY220" fmla="*/ 73025 h 720725"/>
                <a:gd name="connsiteX221" fmla="*/ 282574 w 1006475"/>
                <a:gd name="connsiteY221" fmla="*/ 73025 h 720725"/>
                <a:gd name="connsiteX222" fmla="*/ 282574 w 1006475"/>
                <a:gd name="connsiteY222" fmla="*/ 76200 h 720725"/>
                <a:gd name="connsiteX223" fmla="*/ 285749 w 1006475"/>
                <a:gd name="connsiteY223" fmla="*/ 82550 h 720725"/>
                <a:gd name="connsiteX224" fmla="*/ 282574 w 1006475"/>
                <a:gd name="connsiteY224" fmla="*/ 82550 h 720725"/>
                <a:gd name="connsiteX225" fmla="*/ 282574 w 1006475"/>
                <a:gd name="connsiteY225" fmla="*/ 85725 h 720725"/>
                <a:gd name="connsiteX226" fmla="*/ 279399 w 1006475"/>
                <a:gd name="connsiteY226" fmla="*/ 85725 h 720725"/>
                <a:gd name="connsiteX227" fmla="*/ 279399 w 1006475"/>
                <a:gd name="connsiteY227" fmla="*/ 82550 h 720725"/>
                <a:gd name="connsiteX228" fmla="*/ 279399 w 1006475"/>
                <a:gd name="connsiteY228" fmla="*/ 79375 h 720725"/>
                <a:gd name="connsiteX229" fmla="*/ 279399 w 1006475"/>
                <a:gd name="connsiteY229" fmla="*/ 76200 h 720725"/>
                <a:gd name="connsiteX230" fmla="*/ 282574 w 1006475"/>
                <a:gd name="connsiteY230" fmla="*/ 73025 h 720725"/>
                <a:gd name="connsiteX231" fmla="*/ 539749 w 1006475"/>
                <a:gd name="connsiteY231" fmla="*/ 66675 h 720725"/>
                <a:gd name="connsiteX232" fmla="*/ 539749 w 1006475"/>
                <a:gd name="connsiteY232" fmla="*/ 69850 h 720725"/>
                <a:gd name="connsiteX233" fmla="*/ 539749 w 1006475"/>
                <a:gd name="connsiteY233" fmla="*/ 73025 h 720725"/>
                <a:gd name="connsiteX234" fmla="*/ 539750 w 1006475"/>
                <a:gd name="connsiteY234" fmla="*/ 73025 h 720725"/>
                <a:gd name="connsiteX235" fmla="*/ 539750 w 1006475"/>
                <a:gd name="connsiteY235" fmla="*/ 69850 h 720725"/>
                <a:gd name="connsiteX236" fmla="*/ 539750 w 1006475"/>
                <a:gd name="connsiteY236" fmla="*/ 66675 h 720725"/>
                <a:gd name="connsiteX237" fmla="*/ 539749 w 1006475"/>
                <a:gd name="connsiteY237" fmla="*/ 66675 h 720725"/>
                <a:gd name="connsiteX238" fmla="*/ 244474 w 1006475"/>
                <a:gd name="connsiteY238" fmla="*/ 66675 h 720725"/>
                <a:gd name="connsiteX239" fmla="*/ 250824 w 1006475"/>
                <a:gd name="connsiteY239" fmla="*/ 69850 h 720725"/>
                <a:gd name="connsiteX240" fmla="*/ 257174 w 1006475"/>
                <a:gd name="connsiteY240" fmla="*/ 73025 h 720725"/>
                <a:gd name="connsiteX241" fmla="*/ 250824 w 1006475"/>
                <a:gd name="connsiteY241" fmla="*/ 73025 h 720725"/>
                <a:gd name="connsiteX242" fmla="*/ 250824 w 1006475"/>
                <a:gd name="connsiteY242" fmla="*/ 76200 h 720725"/>
                <a:gd name="connsiteX243" fmla="*/ 247649 w 1006475"/>
                <a:gd name="connsiteY243" fmla="*/ 76200 h 720725"/>
                <a:gd name="connsiteX244" fmla="*/ 247649 w 1006475"/>
                <a:gd name="connsiteY244" fmla="*/ 73025 h 720725"/>
                <a:gd name="connsiteX245" fmla="*/ 244474 w 1006475"/>
                <a:gd name="connsiteY245" fmla="*/ 69850 h 720725"/>
                <a:gd name="connsiteX246" fmla="*/ 244474 w 1006475"/>
                <a:gd name="connsiteY246" fmla="*/ 66675 h 720725"/>
                <a:gd name="connsiteX247" fmla="*/ 530224 w 1006475"/>
                <a:gd name="connsiteY247" fmla="*/ 63500 h 720725"/>
                <a:gd name="connsiteX248" fmla="*/ 530224 w 1006475"/>
                <a:gd name="connsiteY248" fmla="*/ 66675 h 720725"/>
                <a:gd name="connsiteX249" fmla="*/ 530224 w 1006475"/>
                <a:gd name="connsiteY249" fmla="*/ 69850 h 720725"/>
                <a:gd name="connsiteX250" fmla="*/ 530225 w 1006475"/>
                <a:gd name="connsiteY250" fmla="*/ 69850 h 720725"/>
                <a:gd name="connsiteX251" fmla="*/ 530225 w 1006475"/>
                <a:gd name="connsiteY251" fmla="*/ 66675 h 720725"/>
                <a:gd name="connsiteX252" fmla="*/ 530225 w 1006475"/>
                <a:gd name="connsiteY252" fmla="*/ 63500 h 720725"/>
                <a:gd name="connsiteX253" fmla="*/ 530224 w 1006475"/>
                <a:gd name="connsiteY253" fmla="*/ 63500 h 720725"/>
                <a:gd name="connsiteX254" fmla="*/ 527049 w 1006475"/>
                <a:gd name="connsiteY254" fmla="*/ 60325 h 720725"/>
                <a:gd name="connsiteX255" fmla="*/ 527049 w 1006475"/>
                <a:gd name="connsiteY255" fmla="*/ 63500 h 720725"/>
                <a:gd name="connsiteX256" fmla="*/ 527050 w 1006475"/>
                <a:gd name="connsiteY256" fmla="*/ 63500 h 720725"/>
                <a:gd name="connsiteX257" fmla="*/ 527050 w 1006475"/>
                <a:gd name="connsiteY257" fmla="*/ 60325 h 720725"/>
                <a:gd name="connsiteX258" fmla="*/ 527049 w 1006475"/>
                <a:gd name="connsiteY258" fmla="*/ 60325 h 720725"/>
                <a:gd name="connsiteX259" fmla="*/ 228599 w 1006475"/>
                <a:gd name="connsiteY259" fmla="*/ 57150 h 720725"/>
                <a:gd name="connsiteX260" fmla="*/ 231774 w 1006475"/>
                <a:gd name="connsiteY260" fmla="*/ 57150 h 720725"/>
                <a:gd name="connsiteX261" fmla="*/ 234949 w 1006475"/>
                <a:gd name="connsiteY261" fmla="*/ 57150 h 720725"/>
                <a:gd name="connsiteX262" fmla="*/ 234949 w 1006475"/>
                <a:gd name="connsiteY262" fmla="*/ 60325 h 720725"/>
                <a:gd name="connsiteX263" fmla="*/ 234949 w 1006475"/>
                <a:gd name="connsiteY263" fmla="*/ 63500 h 720725"/>
                <a:gd name="connsiteX264" fmla="*/ 244474 w 1006475"/>
                <a:gd name="connsiteY264" fmla="*/ 73025 h 720725"/>
                <a:gd name="connsiteX265" fmla="*/ 244474 w 1006475"/>
                <a:gd name="connsiteY265" fmla="*/ 76200 h 720725"/>
                <a:gd name="connsiteX266" fmla="*/ 244474 w 1006475"/>
                <a:gd name="connsiteY266" fmla="*/ 79375 h 720725"/>
                <a:gd name="connsiteX267" fmla="*/ 247649 w 1006475"/>
                <a:gd name="connsiteY267" fmla="*/ 79375 h 720725"/>
                <a:gd name="connsiteX268" fmla="*/ 247649 w 1006475"/>
                <a:gd name="connsiteY268" fmla="*/ 82550 h 720725"/>
                <a:gd name="connsiteX269" fmla="*/ 244474 w 1006475"/>
                <a:gd name="connsiteY269" fmla="*/ 82550 h 720725"/>
                <a:gd name="connsiteX270" fmla="*/ 241299 w 1006475"/>
                <a:gd name="connsiteY270" fmla="*/ 79375 h 720725"/>
                <a:gd name="connsiteX271" fmla="*/ 238124 w 1006475"/>
                <a:gd name="connsiteY271" fmla="*/ 85725 h 720725"/>
                <a:gd name="connsiteX272" fmla="*/ 241299 w 1006475"/>
                <a:gd name="connsiteY272" fmla="*/ 88900 h 720725"/>
                <a:gd name="connsiteX273" fmla="*/ 244474 w 1006475"/>
                <a:gd name="connsiteY273" fmla="*/ 92075 h 720725"/>
                <a:gd name="connsiteX274" fmla="*/ 244474 w 1006475"/>
                <a:gd name="connsiteY274" fmla="*/ 95250 h 720725"/>
                <a:gd name="connsiteX275" fmla="*/ 241299 w 1006475"/>
                <a:gd name="connsiteY275" fmla="*/ 92075 h 720725"/>
                <a:gd name="connsiteX276" fmla="*/ 234949 w 1006475"/>
                <a:gd name="connsiteY276" fmla="*/ 88900 h 720725"/>
                <a:gd name="connsiteX277" fmla="*/ 231774 w 1006475"/>
                <a:gd name="connsiteY277" fmla="*/ 85725 h 720725"/>
                <a:gd name="connsiteX278" fmla="*/ 228599 w 1006475"/>
                <a:gd name="connsiteY278" fmla="*/ 82550 h 720725"/>
                <a:gd name="connsiteX279" fmla="*/ 225424 w 1006475"/>
                <a:gd name="connsiteY279" fmla="*/ 79375 h 720725"/>
                <a:gd name="connsiteX280" fmla="*/ 225424 w 1006475"/>
                <a:gd name="connsiteY280" fmla="*/ 76200 h 720725"/>
                <a:gd name="connsiteX281" fmla="*/ 222249 w 1006475"/>
                <a:gd name="connsiteY281" fmla="*/ 73025 h 720725"/>
                <a:gd name="connsiteX282" fmla="*/ 225424 w 1006475"/>
                <a:gd name="connsiteY282" fmla="*/ 66675 h 720725"/>
                <a:gd name="connsiteX283" fmla="*/ 225424 w 1006475"/>
                <a:gd name="connsiteY283" fmla="*/ 60325 h 720725"/>
                <a:gd name="connsiteX284" fmla="*/ 228599 w 1006475"/>
                <a:gd name="connsiteY284" fmla="*/ 57150 h 720725"/>
                <a:gd name="connsiteX285" fmla="*/ 260349 w 1006475"/>
                <a:gd name="connsiteY285" fmla="*/ 47625 h 720725"/>
                <a:gd name="connsiteX286" fmla="*/ 266699 w 1006475"/>
                <a:gd name="connsiteY286" fmla="*/ 47625 h 720725"/>
                <a:gd name="connsiteX287" fmla="*/ 269874 w 1006475"/>
                <a:gd name="connsiteY287" fmla="*/ 50800 h 720725"/>
                <a:gd name="connsiteX288" fmla="*/ 279399 w 1006475"/>
                <a:gd name="connsiteY288" fmla="*/ 60325 h 720725"/>
                <a:gd name="connsiteX289" fmla="*/ 279399 w 1006475"/>
                <a:gd name="connsiteY289" fmla="*/ 63500 h 720725"/>
                <a:gd name="connsiteX290" fmla="*/ 273049 w 1006475"/>
                <a:gd name="connsiteY290" fmla="*/ 66675 h 720725"/>
                <a:gd name="connsiteX291" fmla="*/ 269874 w 1006475"/>
                <a:gd name="connsiteY291" fmla="*/ 69850 h 720725"/>
                <a:gd name="connsiteX292" fmla="*/ 269874 w 1006475"/>
                <a:gd name="connsiteY292" fmla="*/ 73025 h 720725"/>
                <a:gd name="connsiteX293" fmla="*/ 266699 w 1006475"/>
                <a:gd name="connsiteY293" fmla="*/ 73025 h 720725"/>
                <a:gd name="connsiteX294" fmla="*/ 266699 w 1006475"/>
                <a:gd name="connsiteY294" fmla="*/ 69850 h 720725"/>
                <a:gd name="connsiteX295" fmla="*/ 263524 w 1006475"/>
                <a:gd name="connsiteY295" fmla="*/ 60325 h 720725"/>
                <a:gd name="connsiteX296" fmla="*/ 263524 w 1006475"/>
                <a:gd name="connsiteY296" fmla="*/ 53975 h 720725"/>
                <a:gd name="connsiteX297" fmla="*/ 260349 w 1006475"/>
                <a:gd name="connsiteY297" fmla="*/ 50800 h 720725"/>
                <a:gd name="connsiteX298" fmla="*/ 260349 w 1006475"/>
                <a:gd name="connsiteY298" fmla="*/ 53975 h 720725"/>
                <a:gd name="connsiteX299" fmla="*/ 263524 w 1006475"/>
                <a:gd name="connsiteY299" fmla="*/ 69850 h 720725"/>
                <a:gd name="connsiteX300" fmla="*/ 257174 w 1006475"/>
                <a:gd name="connsiteY300" fmla="*/ 69850 h 720725"/>
                <a:gd name="connsiteX301" fmla="*/ 253999 w 1006475"/>
                <a:gd name="connsiteY301" fmla="*/ 69850 h 720725"/>
                <a:gd name="connsiteX302" fmla="*/ 253999 w 1006475"/>
                <a:gd name="connsiteY302" fmla="*/ 60325 h 720725"/>
                <a:gd name="connsiteX303" fmla="*/ 250824 w 1006475"/>
                <a:gd name="connsiteY303" fmla="*/ 60325 h 720725"/>
                <a:gd name="connsiteX304" fmla="*/ 247649 w 1006475"/>
                <a:gd name="connsiteY304" fmla="*/ 66675 h 720725"/>
                <a:gd name="connsiteX305" fmla="*/ 244474 w 1006475"/>
                <a:gd name="connsiteY305" fmla="*/ 63500 h 720725"/>
                <a:gd name="connsiteX306" fmla="*/ 244474 w 1006475"/>
                <a:gd name="connsiteY306" fmla="*/ 60325 h 720725"/>
                <a:gd name="connsiteX307" fmla="*/ 260349 w 1006475"/>
                <a:gd name="connsiteY307" fmla="*/ 47625 h 720725"/>
                <a:gd name="connsiteX308" fmla="*/ 295274 w 1006475"/>
                <a:gd name="connsiteY308" fmla="*/ 0 h 720725"/>
                <a:gd name="connsiteX309" fmla="*/ 447674 w 1006475"/>
                <a:gd name="connsiteY309" fmla="*/ 38100 h 720725"/>
                <a:gd name="connsiteX310" fmla="*/ 530224 w 1006475"/>
                <a:gd name="connsiteY310" fmla="*/ 57150 h 720725"/>
                <a:gd name="connsiteX311" fmla="*/ 530224 w 1006475"/>
                <a:gd name="connsiteY311" fmla="*/ 60325 h 720725"/>
                <a:gd name="connsiteX312" fmla="*/ 530225 w 1006475"/>
                <a:gd name="connsiteY312" fmla="*/ 57150 h 720725"/>
                <a:gd name="connsiteX313" fmla="*/ 584200 w 1006475"/>
                <a:gd name="connsiteY313" fmla="*/ 69850 h 720725"/>
                <a:gd name="connsiteX314" fmla="*/ 647700 w 1006475"/>
                <a:gd name="connsiteY314" fmla="*/ 85725 h 720725"/>
                <a:gd name="connsiteX315" fmla="*/ 650875 w 1006475"/>
                <a:gd name="connsiteY315" fmla="*/ 85725 h 720725"/>
                <a:gd name="connsiteX316" fmla="*/ 781050 w 1006475"/>
                <a:gd name="connsiteY316" fmla="*/ 111125 h 720725"/>
                <a:gd name="connsiteX317" fmla="*/ 860425 w 1006475"/>
                <a:gd name="connsiteY317" fmla="*/ 127000 h 720725"/>
                <a:gd name="connsiteX318" fmla="*/ 955675 w 1006475"/>
                <a:gd name="connsiteY318" fmla="*/ 149225 h 720725"/>
                <a:gd name="connsiteX319" fmla="*/ 1006475 w 1006475"/>
                <a:gd name="connsiteY319" fmla="*/ 158750 h 720725"/>
                <a:gd name="connsiteX320" fmla="*/ 1006475 w 1006475"/>
                <a:gd name="connsiteY320" fmla="*/ 161925 h 720725"/>
                <a:gd name="connsiteX321" fmla="*/ 1003300 w 1006475"/>
                <a:gd name="connsiteY321" fmla="*/ 171450 h 720725"/>
                <a:gd name="connsiteX322" fmla="*/ 1000125 w 1006475"/>
                <a:gd name="connsiteY322" fmla="*/ 180975 h 720725"/>
                <a:gd name="connsiteX323" fmla="*/ 1000125 w 1006475"/>
                <a:gd name="connsiteY323" fmla="*/ 184150 h 720725"/>
                <a:gd name="connsiteX324" fmla="*/ 1000125 w 1006475"/>
                <a:gd name="connsiteY324" fmla="*/ 190500 h 720725"/>
                <a:gd name="connsiteX325" fmla="*/ 996950 w 1006475"/>
                <a:gd name="connsiteY325" fmla="*/ 203200 h 720725"/>
                <a:gd name="connsiteX326" fmla="*/ 990600 w 1006475"/>
                <a:gd name="connsiteY326" fmla="*/ 234950 h 720725"/>
                <a:gd name="connsiteX327" fmla="*/ 987425 w 1006475"/>
                <a:gd name="connsiteY327" fmla="*/ 250825 h 720725"/>
                <a:gd name="connsiteX328" fmla="*/ 987425 w 1006475"/>
                <a:gd name="connsiteY328" fmla="*/ 260350 h 720725"/>
                <a:gd name="connsiteX329" fmla="*/ 984250 w 1006475"/>
                <a:gd name="connsiteY329" fmla="*/ 263525 h 720725"/>
                <a:gd name="connsiteX330" fmla="*/ 977900 w 1006475"/>
                <a:gd name="connsiteY330" fmla="*/ 307975 h 720725"/>
                <a:gd name="connsiteX331" fmla="*/ 974725 w 1006475"/>
                <a:gd name="connsiteY331" fmla="*/ 317500 h 720725"/>
                <a:gd name="connsiteX332" fmla="*/ 974725 w 1006475"/>
                <a:gd name="connsiteY332" fmla="*/ 320675 h 720725"/>
                <a:gd name="connsiteX333" fmla="*/ 971550 w 1006475"/>
                <a:gd name="connsiteY333" fmla="*/ 330200 h 720725"/>
                <a:gd name="connsiteX334" fmla="*/ 971550 w 1006475"/>
                <a:gd name="connsiteY334" fmla="*/ 333375 h 720725"/>
                <a:gd name="connsiteX335" fmla="*/ 968375 w 1006475"/>
                <a:gd name="connsiteY335" fmla="*/ 346075 h 720725"/>
                <a:gd name="connsiteX336" fmla="*/ 968375 w 1006475"/>
                <a:gd name="connsiteY336" fmla="*/ 349250 h 720725"/>
                <a:gd name="connsiteX337" fmla="*/ 965200 w 1006475"/>
                <a:gd name="connsiteY337" fmla="*/ 361950 h 720725"/>
                <a:gd name="connsiteX338" fmla="*/ 965200 w 1006475"/>
                <a:gd name="connsiteY338" fmla="*/ 368300 h 720725"/>
                <a:gd name="connsiteX339" fmla="*/ 962025 w 1006475"/>
                <a:gd name="connsiteY339" fmla="*/ 384175 h 720725"/>
                <a:gd name="connsiteX340" fmla="*/ 958850 w 1006475"/>
                <a:gd name="connsiteY340" fmla="*/ 396875 h 720725"/>
                <a:gd name="connsiteX341" fmla="*/ 955675 w 1006475"/>
                <a:gd name="connsiteY341" fmla="*/ 422275 h 720725"/>
                <a:gd name="connsiteX342" fmla="*/ 952500 w 1006475"/>
                <a:gd name="connsiteY342" fmla="*/ 434975 h 720725"/>
                <a:gd name="connsiteX343" fmla="*/ 952500 w 1006475"/>
                <a:gd name="connsiteY343" fmla="*/ 438150 h 720725"/>
                <a:gd name="connsiteX344" fmla="*/ 949325 w 1006475"/>
                <a:gd name="connsiteY344" fmla="*/ 460375 h 720725"/>
                <a:gd name="connsiteX345" fmla="*/ 946150 w 1006475"/>
                <a:gd name="connsiteY345" fmla="*/ 460375 h 720725"/>
                <a:gd name="connsiteX346" fmla="*/ 946150 w 1006475"/>
                <a:gd name="connsiteY346" fmla="*/ 463550 h 720725"/>
                <a:gd name="connsiteX347" fmla="*/ 946150 w 1006475"/>
                <a:gd name="connsiteY347" fmla="*/ 469900 h 720725"/>
                <a:gd name="connsiteX348" fmla="*/ 942975 w 1006475"/>
                <a:gd name="connsiteY348" fmla="*/ 479425 h 720725"/>
                <a:gd name="connsiteX349" fmla="*/ 939800 w 1006475"/>
                <a:gd name="connsiteY349" fmla="*/ 498475 h 720725"/>
                <a:gd name="connsiteX350" fmla="*/ 939800 w 1006475"/>
                <a:gd name="connsiteY350" fmla="*/ 504825 h 720725"/>
                <a:gd name="connsiteX351" fmla="*/ 936625 w 1006475"/>
                <a:gd name="connsiteY351" fmla="*/ 511175 h 720725"/>
                <a:gd name="connsiteX352" fmla="*/ 933450 w 1006475"/>
                <a:gd name="connsiteY352" fmla="*/ 539750 h 720725"/>
                <a:gd name="connsiteX353" fmla="*/ 930275 w 1006475"/>
                <a:gd name="connsiteY353" fmla="*/ 542925 h 720725"/>
                <a:gd name="connsiteX354" fmla="*/ 930275 w 1006475"/>
                <a:gd name="connsiteY354" fmla="*/ 549275 h 720725"/>
                <a:gd name="connsiteX355" fmla="*/ 930275 w 1006475"/>
                <a:gd name="connsiteY355" fmla="*/ 552450 h 720725"/>
                <a:gd name="connsiteX356" fmla="*/ 927100 w 1006475"/>
                <a:gd name="connsiteY356" fmla="*/ 561975 h 720725"/>
                <a:gd name="connsiteX357" fmla="*/ 920750 w 1006475"/>
                <a:gd name="connsiteY357" fmla="*/ 600075 h 720725"/>
                <a:gd name="connsiteX358" fmla="*/ 917575 w 1006475"/>
                <a:gd name="connsiteY358" fmla="*/ 612775 h 720725"/>
                <a:gd name="connsiteX359" fmla="*/ 917575 w 1006475"/>
                <a:gd name="connsiteY359" fmla="*/ 615950 h 720725"/>
                <a:gd name="connsiteX360" fmla="*/ 917575 w 1006475"/>
                <a:gd name="connsiteY360" fmla="*/ 622300 h 720725"/>
                <a:gd name="connsiteX361" fmla="*/ 914400 w 1006475"/>
                <a:gd name="connsiteY361" fmla="*/ 635000 h 720725"/>
                <a:gd name="connsiteX362" fmla="*/ 914400 w 1006475"/>
                <a:gd name="connsiteY362" fmla="*/ 638175 h 720725"/>
                <a:gd name="connsiteX363" fmla="*/ 911225 w 1006475"/>
                <a:gd name="connsiteY363" fmla="*/ 641350 h 720725"/>
                <a:gd name="connsiteX364" fmla="*/ 911225 w 1006475"/>
                <a:gd name="connsiteY364" fmla="*/ 644525 h 720725"/>
                <a:gd name="connsiteX365" fmla="*/ 911225 w 1006475"/>
                <a:gd name="connsiteY365" fmla="*/ 650875 h 720725"/>
                <a:gd name="connsiteX366" fmla="*/ 914400 w 1006475"/>
                <a:gd name="connsiteY366" fmla="*/ 657225 h 720725"/>
                <a:gd name="connsiteX367" fmla="*/ 917575 w 1006475"/>
                <a:gd name="connsiteY367" fmla="*/ 666750 h 720725"/>
                <a:gd name="connsiteX368" fmla="*/ 917575 w 1006475"/>
                <a:gd name="connsiteY368" fmla="*/ 669925 h 720725"/>
                <a:gd name="connsiteX369" fmla="*/ 917575 w 1006475"/>
                <a:gd name="connsiteY369" fmla="*/ 673100 h 720725"/>
                <a:gd name="connsiteX370" fmla="*/ 920750 w 1006475"/>
                <a:gd name="connsiteY370" fmla="*/ 688975 h 720725"/>
                <a:gd name="connsiteX371" fmla="*/ 914400 w 1006475"/>
                <a:gd name="connsiteY371" fmla="*/ 698500 h 720725"/>
                <a:gd name="connsiteX372" fmla="*/ 911225 w 1006475"/>
                <a:gd name="connsiteY372" fmla="*/ 704850 h 720725"/>
                <a:gd name="connsiteX373" fmla="*/ 914400 w 1006475"/>
                <a:gd name="connsiteY373" fmla="*/ 704850 h 720725"/>
                <a:gd name="connsiteX374" fmla="*/ 914400 w 1006475"/>
                <a:gd name="connsiteY374" fmla="*/ 708025 h 720725"/>
                <a:gd name="connsiteX375" fmla="*/ 914400 w 1006475"/>
                <a:gd name="connsiteY375" fmla="*/ 717550 h 720725"/>
                <a:gd name="connsiteX376" fmla="*/ 914400 w 1006475"/>
                <a:gd name="connsiteY376" fmla="*/ 720725 h 720725"/>
                <a:gd name="connsiteX377" fmla="*/ 911225 w 1006475"/>
                <a:gd name="connsiteY377" fmla="*/ 717550 h 720725"/>
                <a:gd name="connsiteX378" fmla="*/ 908050 w 1006475"/>
                <a:gd name="connsiteY378" fmla="*/ 717550 h 720725"/>
                <a:gd name="connsiteX379" fmla="*/ 904875 w 1006475"/>
                <a:gd name="connsiteY379" fmla="*/ 717550 h 720725"/>
                <a:gd name="connsiteX380" fmla="*/ 876300 w 1006475"/>
                <a:gd name="connsiteY380" fmla="*/ 711200 h 720725"/>
                <a:gd name="connsiteX381" fmla="*/ 860425 w 1006475"/>
                <a:gd name="connsiteY381" fmla="*/ 708025 h 720725"/>
                <a:gd name="connsiteX382" fmla="*/ 847725 w 1006475"/>
                <a:gd name="connsiteY382" fmla="*/ 704850 h 720725"/>
                <a:gd name="connsiteX383" fmla="*/ 841375 w 1006475"/>
                <a:gd name="connsiteY383" fmla="*/ 704850 h 720725"/>
                <a:gd name="connsiteX384" fmla="*/ 835025 w 1006475"/>
                <a:gd name="connsiteY384" fmla="*/ 704850 h 720725"/>
                <a:gd name="connsiteX385" fmla="*/ 825500 w 1006475"/>
                <a:gd name="connsiteY385" fmla="*/ 701675 h 720725"/>
                <a:gd name="connsiteX386" fmla="*/ 819150 w 1006475"/>
                <a:gd name="connsiteY386" fmla="*/ 701675 h 720725"/>
                <a:gd name="connsiteX387" fmla="*/ 809625 w 1006475"/>
                <a:gd name="connsiteY387" fmla="*/ 698500 h 720725"/>
                <a:gd name="connsiteX388" fmla="*/ 803275 w 1006475"/>
                <a:gd name="connsiteY388" fmla="*/ 695325 h 720725"/>
                <a:gd name="connsiteX389" fmla="*/ 777875 w 1006475"/>
                <a:gd name="connsiteY389" fmla="*/ 692150 h 720725"/>
                <a:gd name="connsiteX390" fmla="*/ 774700 w 1006475"/>
                <a:gd name="connsiteY390" fmla="*/ 692150 h 720725"/>
                <a:gd name="connsiteX391" fmla="*/ 758825 w 1006475"/>
                <a:gd name="connsiteY391" fmla="*/ 688975 h 720725"/>
                <a:gd name="connsiteX392" fmla="*/ 746125 w 1006475"/>
                <a:gd name="connsiteY392" fmla="*/ 685800 h 720725"/>
                <a:gd name="connsiteX393" fmla="*/ 733425 w 1006475"/>
                <a:gd name="connsiteY393" fmla="*/ 682625 h 720725"/>
                <a:gd name="connsiteX394" fmla="*/ 717550 w 1006475"/>
                <a:gd name="connsiteY394" fmla="*/ 679450 h 720725"/>
                <a:gd name="connsiteX395" fmla="*/ 711200 w 1006475"/>
                <a:gd name="connsiteY395" fmla="*/ 679450 h 720725"/>
                <a:gd name="connsiteX396" fmla="*/ 704850 w 1006475"/>
                <a:gd name="connsiteY396" fmla="*/ 676275 h 720725"/>
                <a:gd name="connsiteX397" fmla="*/ 692150 w 1006475"/>
                <a:gd name="connsiteY397" fmla="*/ 673100 h 720725"/>
                <a:gd name="connsiteX398" fmla="*/ 676275 w 1006475"/>
                <a:gd name="connsiteY398" fmla="*/ 669925 h 720725"/>
                <a:gd name="connsiteX399" fmla="*/ 650875 w 1006475"/>
                <a:gd name="connsiteY399" fmla="*/ 666750 h 720725"/>
                <a:gd name="connsiteX400" fmla="*/ 647700 w 1006475"/>
                <a:gd name="connsiteY400" fmla="*/ 663575 h 720725"/>
                <a:gd name="connsiteX401" fmla="*/ 644525 w 1006475"/>
                <a:gd name="connsiteY401" fmla="*/ 663575 h 720725"/>
                <a:gd name="connsiteX402" fmla="*/ 641350 w 1006475"/>
                <a:gd name="connsiteY402" fmla="*/ 666750 h 720725"/>
                <a:gd name="connsiteX403" fmla="*/ 638175 w 1006475"/>
                <a:gd name="connsiteY403" fmla="*/ 669925 h 720725"/>
                <a:gd name="connsiteX404" fmla="*/ 628650 w 1006475"/>
                <a:gd name="connsiteY404" fmla="*/ 673100 h 720725"/>
                <a:gd name="connsiteX405" fmla="*/ 625475 w 1006475"/>
                <a:gd name="connsiteY405" fmla="*/ 673100 h 720725"/>
                <a:gd name="connsiteX406" fmla="*/ 622300 w 1006475"/>
                <a:gd name="connsiteY406" fmla="*/ 673100 h 720725"/>
                <a:gd name="connsiteX407" fmla="*/ 619125 w 1006475"/>
                <a:gd name="connsiteY407" fmla="*/ 673100 h 720725"/>
                <a:gd name="connsiteX408" fmla="*/ 615950 w 1006475"/>
                <a:gd name="connsiteY408" fmla="*/ 673100 h 720725"/>
                <a:gd name="connsiteX409" fmla="*/ 612775 w 1006475"/>
                <a:gd name="connsiteY409" fmla="*/ 669925 h 720725"/>
                <a:gd name="connsiteX410" fmla="*/ 609600 w 1006475"/>
                <a:gd name="connsiteY410" fmla="*/ 669925 h 720725"/>
                <a:gd name="connsiteX411" fmla="*/ 600075 w 1006475"/>
                <a:gd name="connsiteY411" fmla="*/ 666750 h 720725"/>
                <a:gd name="connsiteX412" fmla="*/ 593725 w 1006475"/>
                <a:gd name="connsiteY412" fmla="*/ 669925 h 720725"/>
                <a:gd name="connsiteX413" fmla="*/ 590550 w 1006475"/>
                <a:gd name="connsiteY413" fmla="*/ 669925 h 720725"/>
                <a:gd name="connsiteX414" fmla="*/ 584200 w 1006475"/>
                <a:gd name="connsiteY414" fmla="*/ 666750 h 720725"/>
                <a:gd name="connsiteX415" fmla="*/ 581025 w 1006475"/>
                <a:gd name="connsiteY415" fmla="*/ 666750 h 720725"/>
                <a:gd name="connsiteX416" fmla="*/ 577850 w 1006475"/>
                <a:gd name="connsiteY416" fmla="*/ 669925 h 720725"/>
                <a:gd name="connsiteX417" fmla="*/ 574675 w 1006475"/>
                <a:gd name="connsiteY417" fmla="*/ 666750 h 720725"/>
                <a:gd name="connsiteX418" fmla="*/ 571500 w 1006475"/>
                <a:gd name="connsiteY418" fmla="*/ 666750 h 720725"/>
                <a:gd name="connsiteX419" fmla="*/ 565150 w 1006475"/>
                <a:gd name="connsiteY419" fmla="*/ 663575 h 720725"/>
                <a:gd name="connsiteX420" fmla="*/ 561975 w 1006475"/>
                <a:gd name="connsiteY420" fmla="*/ 663575 h 720725"/>
                <a:gd name="connsiteX421" fmla="*/ 558800 w 1006475"/>
                <a:gd name="connsiteY421" fmla="*/ 663575 h 720725"/>
                <a:gd name="connsiteX422" fmla="*/ 552450 w 1006475"/>
                <a:gd name="connsiteY422" fmla="*/ 669925 h 720725"/>
                <a:gd name="connsiteX423" fmla="*/ 549275 w 1006475"/>
                <a:gd name="connsiteY423" fmla="*/ 673100 h 720725"/>
                <a:gd name="connsiteX424" fmla="*/ 542925 w 1006475"/>
                <a:gd name="connsiteY424" fmla="*/ 673100 h 720725"/>
                <a:gd name="connsiteX425" fmla="*/ 536575 w 1006475"/>
                <a:gd name="connsiteY425" fmla="*/ 673100 h 720725"/>
                <a:gd name="connsiteX426" fmla="*/ 533400 w 1006475"/>
                <a:gd name="connsiteY426" fmla="*/ 669925 h 720725"/>
                <a:gd name="connsiteX427" fmla="*/ 523875 w 1006475"/>
                <a:gd name="connsiteY427" fmla="*/ 669925 h 720725"/>
                <a:gd name="connsiteX428" fmla="*/ 517525 w 1006475"/>
                <a:gd name="connsiteY428" fmla="*/ 669925 h 720725"/>
                <a:gd name="connsiteX429" fmla="*/ 511175 w 1006475"/>
                <a:gd name="connsiteY429" fmla="*/ 669925 h 720725"/>
                <a:gd name="connsiteX430" fmla="*/ 504825 w 1006475"/>
                <a:gd name="connsiteY430" fmla="*/ 669925 h 720725"/>
                <a:gd name="connsiteX431" fmla="*/ 495300 w 1006475"/>
                <a:gd name="connsiteY431" fmla="*/ 673100 h 720725"/>
                <a:gd name="connsiteX432" fmla="*/ 485775 w 1006475"/>
                <a:gd name="connsiteY432" fmla="*/ 673100 h 720725"/>
                <a:gd name="connsiteX433" fmla="*/ 482600 w 1006475"/>
                <a:gd name="connsiteY433" fmla="*/ 676275 h 720725"/>
                <a:gd name="connsiteX434" fmla="*/ 479425 w 1006475"/>
                <a:gd name="connsiteY434" fmla="*/ 676275 h 720725"/>
                <a:gd name="connsiteX435" fmla="*/ 476250 w 1006475"/>
                <a:gd name="connsiteY435" fmla="*/ 682625 h 720725"/>
                <a:gd name="connsiteX436" fmla="*/ 447675 w 1006475"/>
                <a:gd name="connsiteY436" fmla="*/ 679450 h 720725"/>
                <a:gd name="connsiteX437" fmla="*/ 438150 w 1006475"/>
                <a:gd name="connsiteY437" fmla="*/ 679450 h 720725"/>
                <a:gd name="connsiteX438" fmla="*/ 434975 w 1006475"/>
                <a:gd name="connsiteY438" fmla="*/ 676275 h 720725"/>
                <a:gd name="connsiteX439" fmla="*/ 431800 w 1006475"/>
                <a:gd name="connsiteY439" fmla="*/ 673100 h 720725"/>
                <a:gd name="connsiteX440" fmla="*/ 428625 w 1006475"/>
                <a:gd name="connsiteY440" fmla="*/ 669925 h 720725"/>
                <a:gd name="connsiteX441" fmla="*/ 425450 w 1006475"/>
                <a:gd name="connsiteY441" fmla="*/ 666750 h 720725"/>
                <a:gd name="connsiteX442" fmla="*/ 422275 w 1006475"/>
                <a:gd name="connsiteY442" fmla="*/ 666750 h 720725"/>
                <a:gd name="connsiteX443" fmla="*/ 419100 w 1006475"/>
                <a:gd name="connsiteY443" fmla="*/ 666750 h 720725"/>
                <a:gd name="connsiteX444" fmla="*/ 415925 w 1006475"/>
                <a:gd name="connsiteY444" fmla="*/ 666750 h 720725"/>
                <a:gd name="connsiteX445" fmla="*/ 409575 w 1006475"/>
                <a:gd name="connsiteY445" fmla="*/ 669925 h 720725"/>
                <a:gd name="connsiteX446" fmla="*/ 396875 w 1006475"/>
                <a:gd name="connsiteY446" fmla="*/ 673100 h 720725"/>
                <a:gd name="connsiteX447" fmla="*/ 390525 w 1006475"/>
                <a:gd name="connsiteY447" fmla="*/ 673100 h 720725"/>
                <a:gd name="connsiteX448" fmla="*/ 384175 w 1006475"/>
                <a:gd name="connsiteY448" fmla="*/ 673100 h 720725"/>
                <a:gd name="connsiteX449" fmla="*/ 381000 w 1006475"/>
                <a:gd name="connsiteY449" fmla="*/ 676275 h 720725"/>
                <a:gd name="connsiteX450" fmla="*/ 377825 w 1006475"/>
                <a:gd name="connsiteY450" fmla="*/ 676275 h 720725"/>
                <a:gd name="connsiteX451" fmla="*/ 374650 w 1006475"/>
                <a:gd name="connsiteY451" fmla="*/ 673100 h 720725"/>
                <a:gd name="connsiteX452" fmla="*/ 361950 w 1006475"/>
                <a:gd name="connsiteY452" fmla="*/ 669925 h 720725"/>
                <a:gd name="connsiteX453" fmla="*/ 358775 w 1006475"/>
                <a:gd name="connsiteY453" fmla="*/ 669925 h 720725"/>
                <a:gd name="connsiteX454" fmla="*/ 352425 w 1006475"/>
                <a:gd name="connsiteY454" fmla="*/ 673100 h 720725"/>
                <a:gd name="connsiteX455" fmla="*/ 349250 w 1006475"/>
                <a:gd name="connsiteY455" fmla="*/ 676275 h 720725"/>
                <a:gd name="connsiteX456" fmla="*/ 346075 w 1006475"/>
                <a:gd name="connsiteY456" fmla="*/ 676275 h 720725"/>
                <a:gd name="connsiteX457" fmla="*/ 346075 w 1006475"/>
                <a:gd name="connsiteY457" fmla="*/ 673100 h 720725"/>
                <a:gd name="connsiteX458" fmla="*/ 342900 w 1006475"/>
                <a:gd name="connsiteY458" fmla="*/ 673100 h 720725"/>
                <a:gd name="connsiteX459" fmla="*/ 342900 w 1006475"/>
                <a:gd name="connsiteY459" fmla="*/ 669925 h 720725"/>
                <a:gd name="connsiteX460" fmla="*/ 342900 w 1006475"/>
                <a:gd name="connsiteY460" fmla="*/ 663575 h 720725"/>
                <a:gd name="connsiteX461" fmla="*/ 342900 w 1006475"/>
                <a:gd name="connsiteY461" fmla="*/ 660400 h 720725"/>
                <a:gd name="connsiteX462" fmla="*/ 330200 w 1006475"/>
                <a:gd name="connsiteY462" fmla="*/ 654050 h 720725"/>
                <a:gd name="connsiteX463" fmla="*/ 327025 w 1006475"/>
                <a:gd name="connsiteY463" fmla="*/ 650875 h 720725"/>
                <a:gd name="connsiteX464" fmla="*/ 323850 w 1006475"/>
                <a:gd name="connsiteY464" fmla="*/ 650875 h 720725"/>
                <a:gd name="connsiteX465" fmla="*/ 320675 w 1006475"/>
                <a:gd name="connsiteY465" fmla="*/ 650875 h 720725"/>
                <a:gd name="connsiteX466" fmla="*/ 317500 w 1006475"/>
                <a:gd name="connsiteY466" fmla="*/ 650875 h 720725"/>
                <a:gd name="connsiteX467" fmla="*/ 314325 w 1006475"/>
                <a:gd name="connsiteY467" fmla="*/ 650875 h 720725"/>
                <a:gd name="connsiteX468" fmla="*/ 311150 w 1006475"/>
                <a:gd name="connsiteY468" fmla="*/ 647700 h 720725"/>
                <a:gd name="connsiteX469" fmla="*/ 307975 w 1006475"/>
                <a:gd name="connsiteY469" fmla="*/ 644525 h 720725"/>
                <a:gd name="connsiteX470" fmla="*/ 304800 w 1006475"/>
                <a:gd name="connsiteY470" fmla="*/ 641350 h 720725"/>
                <a:gd name="connsiteX471" fmla="*/ 288925 w 1006475"/>
                <a:gd name="connsiteY471" fmla="*/ 641350 h 720725"/>
                <a:gd name="connsiteX472" fmla="*/ 279400 w 1006475"/>
                <a:gd name="connsiteY472" fmla="*/ 641350 h 720725"/>
                <a:gd name="connsiteX473" fmla="*/ 276225 w 1006475"/>
                <a:gd name="connsiteY473" fmla="*/ 641350 h 720725"/>
                <a:gd name="connsiteX474" fmla="*/ 273050 w 1006475"/>
                <a:gd name="connsiteY474" fmla="*/ 638175 h 720725"/>
                <a:gd name="connsiteX475" fmla="*/ 266700 w 1006475"/>
                <a:gd name="connsiteY475" fmla="*/ 635000 h 720725"/>
                <a:gd name="connsiteX476" fmla="*/ 257175 w 1006475"/>
                <a:gd name="connsiteY476" fmla="*/ 638175 h 720725"/>
                <a:gd name="connsiteX477" fmla="*/ 250825 w 1006475"/>
                <a:gd name="connsiteY477" fmla="*/ 641350 h 720725"/>
                <a:gd name="connsiteX478" fmla="*/ 247650 w 1006475"/>
                <a:gd name="connsiteY478" fmla="*/ 644525 h 720725"/>
                <a:gd name="connsiteX479" fmla="*/ 234950 w 1006475"/>
                <a:gd name="connsiteY479" fmla="*/ 647700 h 720725"/>
                <a:gd name="connsiteX480" fmla="*/ 219075 w 1006475"/>
                <a:gd name="connsiteY480" fmla="*/ 647700 h 720725"/>
                <a:gd name="connsiteX481" fmla="*/ 209550 w 1006475"/>
                <a:gd name="connsiteY481" fmla="*/ 650875 h 720725"/>
                <a:gd name="connsiteX482" fmla="*/ 203200 w 1006475"/>
                <a:gd name="connsiteY482" fmla="*/ 650875 h 720725"/>
                <a:gd name="connsiteX483" fmla="*/ 200025 w 1006475"/>
                <a:gd name="connsiteY483" fmla="*/ 650875 h 720725"/>
                <a:gd name="connsiteX484" fmla="*/ 193675 w 1006475"/>
                <a:gd name="connsiteY484" fmla="*/ 650875 h 720725"/>
                <a:gd name="connsiteX485" fmla="*/ 190500 w 1006475"/>
                <a:gd name="connsiteY485" fmla="*/ 647700 h 720725"/>
                <a:gd name="connsiteX486" fmla="*/ 190500 w 1006475"/>
                <a:gd name="connsiteY486" fmla="*/ 644525 h 720725"/>
                <a:gd name="connsiteX487" fmla="*/ 187325 w 1006475"/>
                <a:gd name="connsiteY487" fmla="*/ 641350 h 720725"/>
                <a:gd name="connsiteX488" fmla="*/ 171450 w 1006475"/>
                <a:gd name="connsiteY488" fmla="*/ 638175 h 720725"/>
                <a:gd name="connsiteX489" fmla="*/ 165100 w 1006475"/>
                <a:gd name="connsiteY489" fmla="*/ 631825 h 720725"/>
                <a:gd name="connsiteX490" fmla="*/ 161925 w 1006475"/>
                <a:gd name="connsiteY490" fmla="*/ 631825 h 720725"/>
                <a:gd name="connsiteX491" fmla="*/ 158750 w 1006475"/>
                <a:gd name="connsiteY491" fmla="*/ 628650 h 720725"/>
                <a:gd name="connsiteX492" fmla="*/ 152400 w 1006475"/>
                <a:gd name="connsiteY492" fmla="*/ 628650 h 720725"/>
                <a:gd name="connsiteX493" fmla="*/ 149225 w 1006475"/>
                <a:gd name="connsiteY493" fmla="*/ 625475 h 720725"/>
                <a:gd name="connsiteX494" fmla="*/ 142875 w 1006475"/>
                <a:gd name="connsiteY494" fmla="*/ 619125 h 720725"/>
                <a:gd name="connsiteX495" fmla="*/ 142875 w 1006475"/>
                <a:gd name="connsiteY495" fmla="*/ 615950 h 720725"/>
                <a:gd name="connsiteX496" fmla="*/ 139700 w 1006475"/>
                <a:gd name="connsiteY496" fmla="*/ 615950 h 720725"/>
                <a:gd name="connsiteX497" fmla="*/ 139700 w 1006475"/>
                <a:gd name="connsiteY497" fmla="*/ 609600 h 720725"/>
                <a:gd name="connsiteX498" fmla="*/ 139700 w 1006475"/>
                <a:gd name="connsiteY498" fmla="*/ 606425 h 720725"/>
                <a:gd name="connsiteX499" fmla="*/ 142875 w 1006475"/>
                <a:gd name="connsiteY499" fmla="*/ 603250 h 720725"/>
                <a:gd name="connsiteX500" fmla="*/ 142875 w 1006475"/>
                <a:gd name="connsiteY500" fmla="*/ 600075 h 720725"/>
                <a:gd name="connsiteX501" fmla="*/ 146050 w 1006475"/>
                <a:gd name="connsiteY501" fmla="*/ 596900 h 720725"/>
                <a:gd name="connsiteX502" fmla="*/ 146050 w 1006475"/>
                <a:gd name="connsiteY502" fmla="*/ 590550 h 720725"/>
                <a:gd name="connsiteX503" fmla="*/ 142875 w 1006475"/>
                <a:gd name="connsiteY503" fmla="*/ 587375 h 720725"/>
                <a:gd name="connsiteX504" fmla="*/ 142875 w 1006475"/>
                <a:gd name="connsiteY504" fmla="*/ 584200 h 720725"/>
                <a:gd name="connsiteX505" fmla="*/ 146050 w 1006475"/>
                <a:gd name="connsiteY505" fmla="*/ 577850 h 720725"/>
                <a:gd name="connsiteX506" fmla="*/ 146050 w 1006475"/>
                <a:gd name="connsiteY506" fmla="*/ 574675 h 720725"/>
                <a:gd name="connsiteX507" fmla="*/ 149225 w 1006475"/>
                <a:gd name="connsiteY507" fmla="*/ 558800 h 720725"/>
                <a:gd name="connsiteX508" fmla="*/ 142875 w 1006475"/>
                <a:gd name="connsiteY508" fmla="*/ 536575 h 720725"/>
                <a:gd name="connsiteX509" fmla="*/ 139700 w 1006475"/>
                <a:gd name="connsiteY509" fmla="*/ 533400 h 720725"/>
                <a:gd name="connsiteX510" fmla="*/ 120650 w 1006475"/>
                <a:gd name="connsiteY510" fmla="*/ 504825 h 720725"/>
                <a:gd name="connsiteX511" fmla="*/ 117475 w 1006475"/>
                <a:gd name="connsiteY511" fmla="*/ 504825 h 720725"/>
                <a:gd name="connsiteX512" fmla="*/ 111125 w 1006475"/>
                <a:gd name="connsiteY512" fmla="*/ 501650 h 720725"/>
                <a:gd name="connsiteX513" fmla="*/ 107950 w 1006475"/>
                <a:gd name="connsiteY513" fmla="*/ 503237 h 720725"/>
                <a:gd name="connsiteX514" fmla="*/ 107950 w 1006475"/>
                <a:gd name="connsiteY514" fmla="*/ 504825 h 720725"/>
                <a:gd name="connsiteX515" fmla="*/ 104775 w 1006475"/>
                <a:gd name="connsiteY515" fmla="*/ 504825 h 720725"/>
                <a:gd name="connsiteX516" fmla="*/ 101600 w 1006475"/>
                <a:gd name="connsiteY516" fmla="*/ 508000 h 720725"/>
                <a:gd name="connsiteX517" fmla="*/ 95250 w 1006475"/>
                <a:gd name="connsiteY517" fmla="*/ 508000 h 720725"/>
                <a:gd name="connsiteX518" fmla="*/ 82550 w 1006475"/>
                <a:gd name="connsiteY518" fmla="*/ 492125 h 720725"/>
                <a:gd name="connsiteX519" fmla="*/ 82550 w 1006475"/>
                <a:gd name="connsiteY519" fmla="*/ 482600 h 720725"/>
                <a:gd name="connsiteX520" fmla="*/ 76200 w 1006475"/>
                <a:gd name="connsiteY520" fmla="*/ 476250 h 720725"/>
                <a:gd name="connsiteX521" fmla="*/ 60325 w 1006475"/>
                <a:gd name="connsiteY521" fmla="*/ 476250 h 720725"/>
                <a:gd name="connsiteX522" fmla="*/ 53975 w 1006475"/>
                <a:gd name="connsiteY522" fmla="*/ 473075 h 720725"/>
                <a:gd name="connsiteX523" fmla="*/ 53975 w 1006475"/>
                <a:gd name="connsiteY523" fmla="*/ 463550 h 720725"/>
                <a:gd name="connsiteX524" fmla="*/ 50800 w 1006475"/>
                <a:gd name="connsiteY524" fmla="*/ 463550 h 720725"/>
                <a:gd name="connsiteX525" fmla="*/ 47625 w 1006475"/>
                <a:gd name="connsiteY525" fmla="*/ 466725 h 720725"/>
                <a:gd name="connsiteX526" fmla="*/ 44450 w 1006475"/>
                <a:gd name="connsiteY526" fmla="*/ 466725 h 720725"/>
                <a:gd name="connsiteX527" fmla="*/ 41275 w 1006475"/>
                <a:gd name="connsiteY527" fmla="*/ 466725 h 720725"/>
                <a:gd name="connsiteX528" fmla="*/ 38100 w 1006475"/>
                <a:gd name="connsiteY528" fmla="*/ 466725 h 720725"/>
                <a:gd name="connsiteX529" fmla="*/ 34925 w 1006475"/>
                <a:gd name="connsiteY529" fmla="*/ 463550 h 720725"/>
                <a:gd name="connsiteX530" fmla="*/ 31750 w 1006475"/>
                <a:gd name="connsiteY530" fmla="*/ 466725 h 720725"/>
                <a:gd name="connsiteX531" fmla="*/ 25400 w 1006475"/>
                <a:gd name="connsiteY531" fmla="*/ 466725 h 720725"/>
                <a:gd name="connsiteX532" fmla="*/ 22225 w 1006475"/>
                <a:gd name="connsiteY532" fmla="*/ 466725 h 720725"/>
                <a:gd name="connsiteX533" fmla="*/ 19050 w 1006475"/>
                <a:gd name="connsiteY533" fmla="*/ 463550 h 720725"/>
                <a:gd name="connsiteX534" fmla="*/ 15875 w 1006475"/>
                <a:gd name="connsiteY534" fmla="*/ 460375 h 720725"/>
                <a:gd name="connsiteX535" fmla="*/ 12700 w 1006475"/>
                <a:gd name="connsiteY535" fmla="*/ 457200 h 720725"/>
                <a:gd name="connsiteX536" fmla="*/ 12700 w 1006475"/>
                <a:gd name="connsiteY536" fmla="*/ 454025 h 720725"/>
                <a:gd name="connsiteX537" fmla="*/ 9525 w 1006475"/>
                <a:gd name="connsiteY537" fmla="*/ 454025 h 720725"/>
                <a:gd name="connsiteX538" fmla="*/ 6350 w 1006475"/>
                <a:gd name="connsiteY538" fmla="*/ 454025 h 720725"/>
                <a:gd name="connsiteX539" fmla="*/ 6350 w 1006475"/>
                <a:gd name="connsiteY539" fmla="*/ 457200 h 720725"/>
                <a:gd name="connsiteX540" fmla="*/ 6350 w 1006475"/>
                <a:gd name="connsiteY540" fmla="*/ 460375 h 720725"/>
                <a:gd name="connsiteX541" fmla="*/ 3175 w 1006475"/>
                <a:gd name="connsiteY541" fmla="*/ 460375 h 720725"/>
                <a:gd name="connsiteX542" fmla="*/ 0 w 1006475"/>
                <a:gd name="connsiteY542" fmla="*/ 457200 h 720725"/>
                <a:gd name="connsiteX543" fmla="*/ 0 w 1006475"/>
                <a:gd name="connsiteY543" fmla="*/ 454025 h 720725"/>
                <a:gd name="connsiteX544" fmla="*/ 3175 w 1006475"/>
                <a:gd name="connsiteY544" fmla="*/ 454025 h 720725"/>
                <a:gd name="connsiteX545" fmla="*/ 6350 w 1006475"/>
                <a:gd name="connsiteY545" fmla="*/ 450850 h 720725"/>
                <a:gd name="connsiteX546" fmla="*/ 12700 w 1006475"/>
                <a:gd name="connsiteY546" fmla="*/ 415925 h 720725"/>
                <a:gd name="connsiteX547" fmla="*/ 15875 w 1006475"/>
                <a:gd name="connsiteY547" fmla="*/ 403225 h 720725"/>
                <a:gd name="connsiteX548" fmla="*/ 19050 w 1006475"/>
                <a:gd name="connsiteY548" fmla="*/ 396875 h 720725"/>
                <a:gd name="connsiteX549" fmla="*/ 19050 w 1006475"/>
                <a:gd name="connsiteY549" fmla="*/ 393700 h 720725"/>
                <a:gd name="connsiteX550" fmla="*/ 19050 w 1006475"/>
                <a:gd name="connsiteY550" fmla="*/ 390525 h 720725"/>
                <a:gd name="connsiteX551" fmla="*/ 22225 w 1006475"/>
                <a:gd name="connsiteY551" fmla="*/ 390525 h 720725"/>
                <a:gd name="connsiteX552" fmla="*/ 22225 w 1006475"/>
                <a:gd name="connsiteY552" fmla="*/ 393700 h 720725"/>
                <a:gd name="connsiteX553" fmla="*/ 22225 w 1006475"/>
                <a:gd name="connsiteY553" fmla="*/ 403225 h 720725"/>
                <a:gd name="connsiteX554" fmla="*/ 19050 w 1006475"/>
                <a:gd name="connsiteY554" fmla="*/ 422275 h 720725"/>
                <a:gd name="connsiteX555" fmla="*/ 15875 w 1006475"/>
                <a:gd name="connsiteY555" fmla="*/ 438150 h 720725"/>
                <a:gd name="connsiteX556" fmla="*/ 15875 w 1006475"/>
                <a:gd name="connsiteY556" fmla="*/ 441325 h 720725"/>
                <a:gd name="connsiteX557" fmla="*/ 19050 w 1006475"/>
                <a:gd name="connsiteY557" fmla="*/ 444500 h 720725"/>
                <a:gd name="connsiteX558" fmla="*/ 22225 w 1006475"/>
                <a:gd name="connsiteY558" fmla="*/ 444500 h 720725"/>
                <a:gd name="connsiteX559" fmla="*/ 22225 w 1006475"/>
                <a:gd name="connsiteY559" fmla="*/ 441325 h 720725"/>
                <a:gd name="connsiteX560" fmla="*/ 25400 w 1006475"/>
                <a:gd name="connsiteY560" fmla="*/ 438150 h 720725"/>
                <a:gd name="connsiteX561" fmla="*/ 25400 w 1006475"/>
                <a:gd name="connsiteY561" fmla="*/ 434975 h 720725"/>
                <a:gd name="connsiteX562" fmla="*/ 28575 w 1006475"/>
                <a:gd name="connsiteY562" fmla="*/ 434975 h 720725"/>
                <a:gd name="connsiteX563" fmla="*/ 31750 w 1006475"/>
                <a:gd name="connsiteY563" fmla="*/ 438150 h 720725"/>
                <a:gd name="connsiteX564" fmla="*/ 34925 w 1006475"/>
                <a:gd name="connsiteY564" fmla="*/ 441325 h 720725"/>
                <a:gd name="connsiteX565" fmla="*/ 34925 w 1006475"/>
                <a:gd name="connsiteY565" fmla="*/ 438150 h 720725"/>
                <a:gd name="connsiteX566" fmla="*/ 31750 w 1006475"/>
                <a:gd name="connsiteY566" fmla="*/ 431800 h 720725"/>
                <a:gd name="connsiteX567" fmla="*/ 31750 w 1006475"/>
                <a:gd name="connsiteY567" fmla="*/ 428625 h 720725"/>
                <a:gd name="connsiteX568" fmla="*/ 28575 w 1006475"/>
                <a:gd name="connsiteY568" fmla="*/ 425450 h 720725"/>
                <a:gd name="connsiteX569" fmla="*/ 28575 w 1006475"/>
                <a:gd name="connsiteY569" fmla="*/ 422275 h 720725"/>
                <a:gd name="connsiteX570" fmla="*/ 31750 w 1006475"/>
                <a:gd name="connsiteY570" fmla="*/ 419100 h 720725"/>
                <a:gd name="connsiteX571" fmla="*/ 34925 w 1006475"/>
                <a:gd name="connsiteY571" fmla="*/ 419100 h 720725"/>
                <a:gd name="connsiteX572" fmla="*/ 34925 w 1006475"/>
                <a:gd name="connsiteY572" fmla="*/ 415925 h 720725"/>
                <a:gd name="connsiteX573" fmla="*/ 34925 w 1006475"/>
                <a:gd name="connsiteY573" fmla="*/ 412750 h 720725"/>
                <a:gd name="connsiteX574" fmla="*/ 31750 w 1006475"/>
                <a:gd name="connsiteY574" fmla="*/ 396875 h 720725"/>
                <a:gd name="connsiteX575" fmla="*/ 34925 w 1006475"/>
                <a:gd name="connsiteY575" fmla="*/ 396875 h 720725"/>
                <a:gd name="connsiteX576" fmla="*/ 34925 w 1006475"/>
                <a:gd name="connsiteY576" fmla="*/ 393700 h 720725"/>
                <a:gd name="connsiteX577" fmla="*/ 38100 w 1006475"/>
                <a:gd name="connsiteY577" fmla="*/ 390525 h 720725"/>
                <a:gd name="connsiteX578" fmla="*/ 38100 w 1006475"/>
                <a:gd name="connsiteY578" fmla="*/ 387350 h 720725"/>
                <a:gd name="connsiteX579" fmla="*/ 41275 w 1006475"/>
                <a:gd name="connsiteY579" fmla="*/ 387350 h 720725"/>
                <a:gd name="connsiteX580" fmla="*/ 44450 w 1006475"/>
                <a:gd name="connsiteY580" fmla="*/ 387350 h 720725"/>
                <a:gd name="connsiteX581" fmla="*/ 47625 w 1006475"/>
                <a:gd name="connsiteY581" fmla="*/ 387350 h 720725"/>
                <a:gd name="connsiteX582" fmla="*/ 50800 w 1006475"/>
                <a:gd name="connsiteY582" fmla="*/ 387350 h 720725"/>
                <a:gd name="connsiteX583" fmla="*/ 50800 w 1006475"/>
                <a:gd name="connsiteY583" fmla="*/ 390525 h 720725"/>
                <a:gd name="connsiteX584" fmla="*/ 53975 w 1006475"/>
                <a:gd name="connsiteY584" fmla="*/ 390525 h 720725"/>
                <a:gd name="connsiteX585" fmla="*/ 53975 w 1006475"/>
                <a:gd name="connsiteY585" fmla="*/ 387350 h 720725"/>
                <a:gd name="connsiteX586" fmla="*/ 53975 w 1006475"/>
                <a:gd name="connsiteY586" fmla="*/ 384175 h 720725"/>
                <a:gd name="connsiteX587" fmla="*/ 50800 w 1006475"/>
                <a:gd name="connsiteY587" fmla="*/ 384175 h 720725"/>
                <a:gd name="connsiteX588" fmla="*/ 50800 w 1006475"/>
                <a:gd name="connsiteY588" fmla="*/ 381000 h 720725"/>
                <a:gd name="connsiteX589" fmla="*/ 47625 w 1006475"/>
                <a:gd name="connsiteY589" fmla="*/ 377825 h 720725"/>
                <a:gd name="connsiteX590" fmla="*/ 47625 w 1006475"/>
                <a:gd name="connsiteY590" fmla="*/ 374650 h 720725"/>
                <a:gd name="connsiteX591" fmla="*/ 44450 w 1006475"/>
                <a:gd name="connsiteY591" fmla="*/ 374650 h 720725"/>
                <a:gd name="connsiteX592" fmla="*/ 44450 w 1006475"/>
                <a:gd name="connsiteY592" fmla="*/ 377825 h 720725"/>
                <a:gd name="connsiteX593" fmla="*/ 41275 w 1006475"/>
                <a:gd name="connsiteY593" fmla="*/ 381000 h 720725"/>
                <a:gd name="connsiteX594" fmla="*/ 41275 w 1006475"/>
                <a:gd name="connsiteY594" fmla="*/ 377825 h 720725"/>
                <a:gd name="connsiteX595" fmla="*/ 38100 w 1006475"/>
                <a:gd name="connsiteY595" fmla="*/ 377825 h 720725"/>
                <a:gd name="connsiteX596" fmla="*/ 38100 w 1006475"/>
                <a:gd name="connsiteY596" fmla="*/ 374650 h 720725"/>
                <a:gd name="connsiteX597" fmla="*/ 34925 w 1006475"/>
                <a:gd name="connsiteY597" fmla="*/ 374650 h 720725"/>
                <a:gd name="connsiteX598" fmla="*/ 34925 w 1006475"/>
                <a:gd name="connsiteY598" fmla="*/ 377825 h 720725"/>
                <a:gd name="connsiteX599" fmla="*/ 34925 w 1006475"/>
                <a:gd name="connsiteY599" fmla="*/ 381000 h 720725"/>
                <a:gd name="connsiteX600" fmla="*/ 34925 w 1006475"/>
                <a:gd name="connsiteY600" fmla="*/ 384175 h 720725"/>
                <a:gd name="connsiteX601" fmla="*/ 31750 w 1006475"/>
                <a:gd name="connsiteY601" fmla="*/ 381000 h 720725"/>
                <a:gd name="connsiteX602" fmla="*/ 28575 w 1006475"/>
                <a:gd name="connsiteY602" fmla="*/ 377825 h 720725"/>
                <a:gd name="connsiteX603" fmla="*/ 25400 w 1006475"/>
                <a:gd name="connsiteY603" fmla="*/ 377825 h 720725"/>
                <a:gd name="connsiteX604" fmla="*/ 22225 w 1006475"/>
                <a:gd name="connsiteY604" fmla="*/ 374650 h 720725"/>
                <a:gd name="connsiteX605" fmla="*/ 22225 w 1006475"/>
                <a:gd name="connsiteY605" fmla="*/ 371475 h 720725"/>
                <a:gd name="connsiteX606" fmla="*/ 19050 w 1006475"/>
                <a:gd name="connsiteY606" fmla="*/ 361950 h 720725"/>
                <a:gd name="connsiteX607" fmla="*/ 22225 w 1006475"/>
                <a:gd name="connsiteY607" fmla="*/ 361950 h 720725"/>
                <a:gd name="connsiteX608" fmla="*/ 22225 w 1006475"/>
                <a:gd name="connsiteY608" fmla="*/ 358776 h 720725"/>
                <a:gd name="connsiteX609" fmla="*/ 22224 w 1006475"/>
                <a:gd name="connsiteY609" fmla="*/ 358775 h 720725"/>
                <a:gd name="connsiteX610" fmla="*/ 22224 w 1006475"/>
                <a:gd name="connsiteY610" fmla="*/ 352425 h 720725"/>
                <a:gd name="connsiteX611" fmla="*/ 22224 w 1006475"/>
                <a:gd name="connsiteY611" fmla="*/ 346075 h 720725"/>
                <a:gd name="connsiteX612" fmla="*/ 22224 w 1006475"/>
                <a:gd name="connsiteY612" fmla="*/ 339725 h 720725"/>
                <a:gd name="connsiteX613" fmla="*/ 25399 w 1006475"/>
                <a:gd name="connsiteY613" fmla="*/ 339725 h 720725"/>
                <a:gd name="connsiteX614" fmla="*/ 28574 w 1006475"/>
                <a:gd name="connsiteY614" fmla="*/ 339725 h 720725"/>
                <a:gd name="connsiteX615" fmla="*/ 28574 w 1006475"/>
                <a:gd name="connsiteY615" fmla="*/ 349250 h 720725"/>
                <a:gd name="connsiteX616" fmla="*/ 28574 w 1006475"/>
                <a:gd name="connsiteY616" fmla="*/ 352425 h 720725"/>
                <a:gd name="connsiteX617" fmla="*/ 31749 w 1006475"/>
                <a:gd name="connsiteY617" fmla="*/ 352425 h 720725"/>
                <a:gd name="connsiteX618" fmla="*/ 31749 w 1006475"/>
                <a:gd name="connsiteY618" fmla="*/ 355600 h 720725"/>
                <a:gd name="connsiteX619" fmla="*/ 31749 w 1006475"/>
                <a:gd name="connsiteY619" fmla="*/ 358775 h 720725"/>
                <a:gd name="connsiteX620" fmla="*/ 34924 w 1006475"/>
                <a:gd name="connsiteY620" fmla="*/ 358775 h 720725"/>
                <a:gd name="connsiteX621" fmla="*/ 34924 w 1006475"/>
                <a:gd name="connsiteY621" fmla="*/ 355600 h 720725"/>
                <a:gd name="connsiteX622" fmla="*/ 34924 w 1006475"/>
                <a:gd name="connsiteY622" fmla="*/ 352425 h 720725"/>
                <a:gd name="connsiteX623" fmla="*/ 31749 w 1006475"/>
                <a:gd name="connsiteY623" fmla="*/ 349250 h 720725"/>
                <a:gd name="connsiteX624" fmla="*/ 31749 w 1006475"/>
                <a:gd name="connsiteY624" fmla="*/ 346075 h 720725"/>
                <a:gd name="connsiteX625" fmla="*/ 34924 w 1006475"/>
                <a:gd name="connsiteY625" fmla="*/ 346075 h 720725"/>
                <a:gd name="connsiteX626" fmla="*/ 38099 w 1006475"/>
                <a:gd name="connsiteY626" fmla="*/ 346075 h 720725"/>
                <a:gd name="connsiteX627" fmla="*/ 41274 w 1006475"/>
                <a:gd name="connsiteY627" fmla="*/ 346075 h 720725"/>
                <a:gd name="connsiteX628" fmla="*/ 41274 w 1006475"/>
                <a:gd name="connsiteY628" fmla="*/ 342900 h 720725"/>
                <a:gd name="connsiteX629" fmla="*/ 44449 w 1006475"/>
                <a:gd name="connsiteY629" fmla="*/ 342900 h 720725"/>
                <a:gd name="connsiteX630" fmla="*/ 53974 w 1006475"/>
                <a:gd name="connsiteY630" fmla="*/ 342900 h 720725"/>
                <a:gd name="connsiteX631" fmla="*/ 60324 w 1006475"/>
                <a:gd name="connsiteY631" fmla="*/ 342900 h 720725"/>
                <a:gd name="connsiteX632" fmla="*/ 63499 w 1006475"/>
                <a:gd name="connsiteY632" fmla="*/ 339725 h 720725"/>
                <a:gd name="connsiteX633" fmla="*/ 66674 w 1006475"/>
                <a:gd name="connsiteY633" fmla="*/ 339725 h 720725"/>
                <a:gd name="connsiteX634" fmla="*/ 66674 w 1006475"/>
                <a:gd name="connsiteY634" fmla="*/ 336550 h 720725"/>
                <a:gd name="connsiteX635" fmla="*/ 57149 w 1006475"/>
                <a:gd name="connsiteY635" fmla="*/ 336550 h 720725"/>
                <a:gd name="connsiteX636" fmla="*/ 53974 w 1006475"/>
                <a:gd name="connsiteY636" fmla="*/ 336550 h 720725"/>
                <a:gd name="connsiteX637" fmla="*/ 50799 w 1006475"/>
                <a:gd name="connsiteY637" fmla="*/ 336550 h 720725"/>
                <a:gd name="connsiteX638" fmla="*/ 50799 w 1006475"/>
                <a:gd name="connsiteY638" fmla="*/ 333375 h 720725"/>
                <a:gd name="connsiteX639" fmla="*/ 47624 w 1006475"/>
                <a:gd name="connsiteY639" fmla="*/ 330200 h 720725"/>
                <a:gd name="connsiteX640" fmla="*/ 44449 w 1006475"/>
                <a:gd name="connsiteY640" fmla="*/ 330200 h 720725"/>
                <a:gd name="connsiteX641" fmla="*/ 44449 w 1006475"/>
                <a:gd name="connsiteY641" fmla="*/ 323850 h 720725"/>
                <a:gd name="connsiteX642" fmla="*/ 41274 w 1006475"/>
                <a:gd name="connsiteY642" fmla="*/ 320675 h 720725"/>
                <a:gd name="connsiteX643" fmla="*/ 41274 w 1006475"/>
                <a:gd name="connsiteY643" fmla="*/ 317500 h 720725"/>
                <a:gd name="connsiteX644" fmla="*/ 38099 w 1006475"/>
                <a:gd name="connsiteY644" fmla="*/ 317500 h 720725"/>
                <a:gd name="connsiteX645" fmla="*/ 34924 w 1006475"/>
                <a:gd name="connsiteY645" fmla="*/ 314325 h 720725"/>
                <a:gd name="connsiteX646" fmla="*/ 28574 w 1006475"/>
                <a:gd name="connsiteY646" fmla="*/ 317500 h 720725"/>
                <a:gd name="connsiteX647" fmla="*/ 28574 w 1006475"/>
                <a:gd name="connsiteY647" fmla="*/ 323850 h 720725"/>
                <a:gd name="connsiteX648" fmla="*/ 28574 w 1006475"/>
                <a:gd name="connsiteY648" fmla="*/ 327025 h 720725"/>
                <a:gd name="connsiteX649" fmla="*/ 25399 w 1006475"/>
                <a:gd name="connsiteY649" fmla="*/ 330200 h 720725"/>
                <a:gd name="connsiteX650" fmla="*/ 22224 w 1006475"/>
                <a:gd name="connsiteY650" fmla="*/ 333375 h 720725"/>
                <a:gd name="connsiteX651" fmla="*/ 19049 w 1006475"/>
                <a:gd name="connsiteY651" fmla="*/ 333375 h 720725"/>
                <a:gd name="connsiteX652" fmla="*/ 19049 w 1006475"/>
                <a:gd name="connsiteY652" fmla="*/ 330200 h 720725"/>
                <a:gd name="connsiteX653" fmla="*/ 22224 w 1006475"/>
                <a:gd name="connsiteY653" fmla="*/ 327025 h 720725"/>
                <a:gd name="connsiteX654" fmla="*/ 22224 w 1006475"/>
                <a:gd name="connsiteY654" fmla="*/ 320675 h 720725"/>
                <a:gd name="connsiteX655" fmla="*/ 25399 w 1006475"/>
                <a:gd name="connsiteY655" fmla="*/ 317500 h 720725"/>
                <a:gd name="connsiteX656" fmla="*/ 28574 w 1006475"/>
                <a:gd name="connsiteY656" fmla="*/ 288925 h 720725"/>
                <a:gd name="connsiteX657" fmla="*/ 28574 w 1006475"/>
                <a:gd name="connsiteY657" fmla="*/ 276225 h 720725"/>
                <a:gd name="connsiteX658" fmla="*/ 28574 w 1006475"/>
                <a:gd name="connsiteY658" fmla="*/ 266700 h 720725"/>
                <a:gd name="connsiteX659" fmla="*/ 28574 w 1006475"/>
                <a:gd name="connsiteY659" fmla="*/ 263525 h 720725"/>
                <a:gd name="connsiteX660" fmla="*/ 25399 w 1006475"/>
                <a:gd name="connsiteY660" fmla="*/ 263525 h 720725"/>
                <a:gd name="connsiteX661" fmla="*/ 25399 w 1006475"/>
                <a:gd name="connsiteY661" fmla="*/ 257175 h 720725"/>
                <a:gd name="connsiteX662" fmla="*/ 25399 w 1006475"/>
                <a:gd name="connsiteY662" fmla="*/ 254000 h 720725"/>
                <a:gd name="connsiteX663" fmla="*/ 28574 w 1006475"/>
                <a:gd name="connsiteY663" fmla="*/ 254000 h 720725"/>
                <a:gd name="connsiteX664" fmla="*/ 25399 w 1006475"/>
                <a:gd name="connsiteY664" fmla="*/ 250825 h 720725"/>
                <a:gd name="connsiteX665" fmla="*/ 22224 w 1006475"/>
                <a:gd name="connsiteY665" fmla="*/ 250825 h 720725"/>
                <a:gd name="connsiteX666" fmla="*/ 25399 w 1006475"/>
                <a:gd name="connsiteY666" fmla="*/ 215900 h 720725"/>
                <a:gd name="connsiteX667" fmla="*/ 28574 w 1006475"/>
                <a:gd name="connsiteY667" fmla="*/ 200025 h 720725"/>
                <a:gd name="connsiteX668" fmla="*/ 28574 w 1006475"/>
                <a:gd name="connsiteY668" fmla="*/ 177800 h 720725"/>
                <a:gd name="connsiteX669" fmla="*/ 19049 w 1006475"/>
                <a:gd name="connsiteY669" fmla="*/ 149225 h 720725"/>
                <a:gd name="connsiteX670" fmla="*/ 15874 w 1006475"/>
                <a:gd name="connsiteY670" fmla="*/ 146050 h 720725"/>
                <a:gd name="connsiteX671" fmla="*/ 12699 w 1006475"/>
                <a:gd name="connsiteY671" fmla="*/ 149225 h 720725"/>
                <a:gd name="connsiteX672" fmla="*/ 9524 w 1006475"/>
                <a:gd name="connsiteY672" fmla="*/ 142875 h 720725"/>
                <a:gd name="connsiteX673" fmla="*/ 9524 w 1006475"/>
                <a:gd name="connsiteY673" fmla="*/ 127000 h 720725"/>
                <a:gd name="connsiteX674" fmla="*/ 12699 w 1006475"/>
                <a:gd name="connsiteY674" fmla="*/ 101600 h 720725"/>
                <a:gd name="connsiteX675" fmla="*/ 9524 w 1006475"/>
                <a:gd name="connsiteY675" fmla="*/ 92075 h 720725"/>
                <a:gd name="connsiteX676" fmla="*/ 15874 w 1006475"/>
                <a:gd name="connsiteY676" fmla="*/ 85725 h 720725"/>
                <a:gd name="connsiteX677" fmla="*/ 19049 w 1006475"/>
                <a:gd name="connsiteY677" fmla="*/ 76200 h 720725"/>
                <a:gd name="connsiteX678" fmla="*/ 22224 w 1006475"/>
                <a:gd name="connsiteY678" fmla="*/ 73025 h 720725"/>
                <a:gd name="connsiteX679" fmla="*/ 28574 w 1006475"/>
                <a:gd name="connsiteY679" fmla="*/ 63500 h 720725"/>
                <a:gd name="connsiteX680" fmla="*/ 25399 w 1006475"/>
                <a:gd name="connsiteY680" fmla="*/ 60325 h 720725"/>
                <a:gd name="connsiteX681" fmla="*/ 22224 w 1006475"/>
                <a:gd name="connsiteY681" fmla="*/ 57150 h 720725"/>
                <a:gd name="connsiteX682" fmla="*/ 22224 w 1006475"/>
                <a:gd name="connsiteY682" fmla="*/ 53975 h 720725"/>
                <a:gd name="connsiteX683" fmla="*/ 22224 w 1006475"/>
                <a:gd name="connsiteY683" fmla="*/ 50800 h 720725"/>
                <a:gd name="connsiteX684" fmla="*/ 25399 w 1006475"/>
                <a:gd name="connsiteY684" fmla="*/ 50800 h 720725"/>
                <a:gd name="connsiteX685" fmla="*/ 28574 w 1006475"/>
                <a:gd name="connsiteY685" fmla="*/ 50800 h 720725"/>
                <a:gd name="connsiteX686" fmla="*/ 31749 w 1006475"/>
                <a:gd name="connsiteY686" fmla="*/ 50800 h 720725"/>
                <a:gd name="connsiteX687" fmla="*/ 31749 w 1006475"/>
                <a:gd name="connsiteY687" fmla="*/ 53975 h 720725"/>
                <a:gd name="connsiteX688" fmla="*/ 34924 w 1006475"/>
                <a:gd name="connsiteY688" fmla="*/ 57150 h 720725"/>
                <a:gd name="connsiteX689" fmla="*/ 38099 w 1006475"/>
                <a:gd name="connsiteY689" fmla="*/ 57150 h 720725"/>
                <a:gd name="connsiteX690" fmla="*/ 41274 w 1006475"/>
                <a:gd name="connsiteY690" fmla="*/ 57150 h 720725"/>
                <a:gd name="connsiteX691" fmla="*/ 50799 w 1006475"/>
                <a:gd name="connsiteY691" fmla="*/ 66675 h 720725"/>
                <a:gd name="connsiteX692" fmla="*/ 60324 w 1006475"/>
                <a:gd name="connsiteY692" fmla="*/ 79375 h 720725"/>
                <a:gd name="connsiteX693" fmla="*/ 69849 w 1006475"/>
                <a:gd name="connsiteY693" fmla="*/ 88900 h 720725"/>
                <a:gd name="connsiteX694" fmla="*/ 76199 w 1006475"/>
                <a:gd name="connsiteY694" fmla="*/ 88900 h 720725"/>
                <a:gd name="connsiteX695" fmla="*/ 79374 w 1006475"/>
                <a:gd name="connsiteY695" fmla="*/ 88900 h 720725"/>
                <a:gd name="connsiteX696" fmla="*/ 92074 w 1006475"/>
                <a:gd name="connsiteY696" fmla="*/ 98425 h 720725"/>
                <a:gd name="connsiteX697" fmla="*/ 92074 w 1006475"/>
                <a:gd name="connsiteY697" fmla="*/ 101600 h 720725"/>
                <a:gd name="connsiteX698" fmla="*/ 88899 w 1006475"/>
                <a:gd name="connsiteY698" fmla="*/ 101600 h 720725"/>
                <a:gd name="connsiteX699" fmla="*/ 88899 w 1006475"/>
                <a:gd name="connsiteY699" fmla="*/ 104775 h 720725"/>
                <a:gd name="connsiteX700" fmla="*/ 101599 w 1006475"/>
                <a:gd name="connsiteY700" fmla="*/ 114300 h 720725"/>
                <a:gd name="connsiteX701" fmla="*/ 123824 w 1006475"/>
                <a:gd name="connsiteY701" fmla="*/ 123825 h 720725"/>
                <a:gd name="connsiteX702" fmla="*/ 139699 w 1006475"/>
                <a:gd name="connsiteY702" fmla="*/ 123825 h 720725"/>
                <a:gd name="connsiteX703" fmla="*/ 142874 w 1006475"/>
                <a:gd name="connsiteY703" fmla="*/ 130175 h 720725"/>
                <a:gd name="connsiteX704" fmla="*/ 146049 w 1006475"/>
                <a:gd name="connsiteY704" fmla="*/ 130175 h 720725"/>
                <a:gd name="connsiteX705" fmla="*/ 149224 w 1006475"/>
                <a:gd name="connsiteY705" fmla="*/ 130175 h 720725"/>
                <a:gd name="connsiteX706" fmla="*/ 155574 w 1006475"/>
                <a:gd name="connsiteY706" fmla="*/ 130175 h 720725"/>
                <a:gd name="connsiteX707" fmla="*/ 158749 w 1006475"/>
                <a:gd name="connsiteY707" fmla="*/ 133350 h 720725"/>
                <a:gd name="connsiteX708" fmla="*/ 161924 w 1006475"/>
                <a:gd name="connsiteY708" fmla="*/ 136525 h 720725"/>
                <a:gd name="connsiteX709" fmla="*/ 165099 w 1006475"/>
                <a:gd name="connsiteY709" fmla="*/ 136525 h 720725"/>
                <a:gd name="connsiteX710" fmla="*/ 168274 w 1006475"/>
                <a:gd name="connsiteY710" fmla="*/ 136525 h 720725"/>
                <a:gd name="connsiteX711" fmla="*/ 174624 w 1006475"/>
                <a:gd name="connsiteY711" fmla="*/ 142875 h 720725"/>
                <a:gd name="connsiteX712" fmla="*/ 180974 w 1006475"/>
                <a:gd name="connsiteY712" fmla="*/ 146050 h 720725"/>
                <a:gd name="connsiteX713" fmla="*/ 190499 w 1006475"/>
                <a:gd name="connsiteY713" fmla="*/ 146050 h 720725"/>
                <a:gd name="connsiteX714" fmla="*/ 193674 w 1006475"/>
                <a:gd name="connsiteY714" fmla="*/ 146050 h 720725"/>
                <a:gd name="connsiteX715" fmla="*/ 196849 w 1006475"/>
                <a:gd name="connsiteY715" fmla="*/ 146050 h 720725"/>
                <a:gd name="connsiteX716" fmla="*/ 203199 w 1006475"/>
                <a:gd name="connsiteY716" fmla="*/ 146050 h 720725"/>
                <a:gd name="connsiteX717" fmla="*/ 203199 w 1006475"/>
                <a:gd name="connsiteY717" fmla="*/ 142875 h 720725"/>
                <a:gd name="connsiteX718" fmla="*/ 209549 w 1006475"/>
                <a:gd name="connsiteY718" fmla="*/ 146050 h 720725"/>
                <a:gd name="connsiteX719" fmla="*/ 212724 w 1006475"/>
                <a:gd name="connsiteY719" fmla="*/ 146050 h 720725"/>
                <a:gd name="connsiteX720" fmla="*/ 215899 w 1006475"/>
                <a:gd name="connsiteY720" fmla="*/ 149225 h 720725"/>
                <a:gd name="connsiteX721" fmla="*/ 215899 w 1006475"/>
                <a:gd name="connsiteY721" fmla="*/ 152400 h 720725"/>
                <a:gd name="connsiteX722" fmla="*/ 215899 w 1006475"/>
                <a:gd name="connsiteY722" fmla="*/ 155575 h 720725"/>
                <a:gd name="connsiteX723" fmla="*/ 215899 w 1006475"/>
                <a:gd name="connsiteY723" fmla="*/ 165100 h 720725"/>
                <a:gd name="connsiteX724" fmla="*/ 219074 w 1006475"/>
                <a:gd name="connsiteY724" fmla="*/ 168275 h 720725"/>
                <a:gd name="connsiteX725" fmla="*/ 219074 w 1006475"/>
                <a:gd name="connsiteY725" fmla="*/ 171450 h 720725"/>
                <a:gd name="connsiteX726" fmla="*/ 222249 w 1006475"/>
                <a:gd name="connsiteY726" fmla="*/ 171450 h 720725"/>
                <a:gd name="connsiteX727" fmla="*/ 222249 w 1006475"/>
                <a:gd name="connsiteY727" fmla="*/ 168275 h 720725"/>
                <a:gd name="connsiteX728" fmla="*/ 219074 w 1006475"/>
                <a:gd name="connsiteY728" fmla="*/ 165100 h 720725"/>
                <a:gd name="connsiteX729" fmla="*/ 219074 w 1006475"/>
                <a:gd name="connsiteY729" fmla="*/ 161925 h 720725"/>
                <a:gd name="connsiteX730" fmla="*/ 222249 w 1006475"/>
                <a:gd name="connsiteY730" fmla="*/ 158750 h 720725"/>
                <a:gd name="connsiteX731" fmla="*/ 225424 w 1006475"/>
                <a:gd name="connsiteY731" fmla="*/ 158750 h 720725"/>
                <a:gd name="connsiteX732" fmla="*/ 231774 w 1006475"/>
                <a:gd name="connsiteY732" fmla="*/ 158750 h 720725"/>
                <a:gd name="connsiteX733" fmla="*/ 231774 w 1006475"/>
                <a:gd name="connsiteY733" fmla="*/ 161925 h 720725"/>
                <a:gd name="connsiteX734" fmla="*/ 231774 w 1006475"/>
                <a:gd name="connsiteY734" fmla="*/ 165100 h 720725"/>
                <a:gd name="connsiteX735" fmla="*/ 231774 w 1006475"/>
                <a:gd name="connsiteY735" fmla="*/ 168275 h 720725"/>
                <a:gd name="connsiteX736" fmla="*/ 238124 w 1006475"/>
                <a:gd name="connsiteY736" fmla="*/ 171450 h 720725"/>
                <a:gd name="connsiteX737" fmla="*/ 238124 w 1006475"/>
                <a:gd name="connsiteY737" fmla="*/ 174625 h 720725"/>
                <a:gd name="connsiteX738" fmla="*/ 238124 w 1006475"/>
                <a:gd name="connsiteY738" fmla="*/ 177800 h 720725"/>
                <a:gd name="connsiteX739" fmla="*/ 234949 w 1006475"/>
                <a:gd name="connsiteY739" fmla="*/ 177800 h 720725"/>
                <a:gd name="connsiteX740" fmla="*/ 234949 w 1006475"/>
                <a:gd name="connsiteY740" fmla="*/ 180975 h 720725"/>
                <a:gd name="connsiteX741" fmla="*/ 238124 w 1006475"/>
                <a:gd name="connsiteY741" fmla="*/ 180975 h 720725"/>
                <a:gd name="connsiteX742" fmla="*/ 241299 w 1006475"/>
                <a:gd name="connsiteY742" fmla="*/ 177800 h 720725"/>
                <a:gd name="connsiteX743" fmla="*/ 241299 w 1006475"/>
                <a:gd name="connsiteY743" fmla="*/ 174625 h 720725"/>
                <a:gd name="connsiteX744" fmla="*/ 241299 w 1006475"/>
                <a:gd name="connsiteY744" fmla="*/ 171450 h 720725"/>
                <a:gd name="connsiteX745" fmla="*/ 238124 w 1006475"/>
                <a:gd name="connsiteY745" fmla="*/ 168275 h 720725"/>
                <a:gd name="connsiteX746" fmla="*/ 238124 w 1006475"/>
                <a:gd name="connsiteY746" fmla="*/ 165100 h 720725"/>
                <a:gd name="connsiteX747" fmla="*/ 234949 w 1006475"/>
                <a:gd name="connsiteY747" fmla="*/ 165100 h 720725"/>
                <a:gd name="connsiteX748" fmla="*/ 238124 w 1006475"/>
                <a:gd name="connsiteY748" fmla="*/ 161925 h 720725"/>
                <a:gd name="connsiteX749" fmla="*/ 238124 w 1006475"/>
                <a:gd name="connsiteY749" fmla="*/ 158750 h 720725"/>
                <a:gd name="connsiteX750" fmla="*/ 241299 w 1006475"/>
                <a:gd name="connsiteY750" fmla="*/ 158750 h 720725"/>
                <a:gd name="connsiteX751" fmla="*/ 244474 w 1006475"/>
                <a:gd name="connsiteY751" fmla="*/ 155575 h 720725"/>
                <a:gd name="connsiteX752" fmla="*/ 253999 w 1006475"/>
                <a:gd name="connsiteY752" fmla="*/ 155575 h 720725"/>
                <a:gd name="connsiteX753" fmla="*/ 257174 w 1006475"/>
                <a:gd name="connsiteY753" fmla="*/ 158750 h 720725"/>
                <a:gd name="connsiteX754" fmla="*/ 257174 w 1006475"/>
                <a:gd name="connsiteY754" fmla="*/ 161925 h 720725"/>
                <a:gd name="connsiteX755" fmla="*/ 253999 w 1006475"/>
                <a:gd name="connsiteY755" fmla="*/ 161925 h 720725"/>
                <a:gd name="connsiteX756" fmla="*/ 250824 w 1006475"/>
                <a:gd name="connsiteY756" fmla="*/ 165100 h 720725"/>
                <a:gd name="connsiteX757" fmla="*/ 247649 w 1006475"/>
                <a:gd name="connsiteY757" fmla="*/ 165100 h 720725"/>
                <a:gd name="connsiteX758" fmla="*/ 247649 w 1006475"/>
                <a:gd name="connsiteY758" fmla="*/ 168275 h 720725"/>
                <a:gd name="connsiteX759" fmla="*/ 247649 w 1006475"/>
                <a:gd name="connsiteY759" fmla="*/ 171450 h 720725"/>
                <a:gd name="connsiteX760" fmla="*/ 250824 w 1006475"/>
                <a:gd name="connsiteY760" fmla="*/ 174625 h 720725"/>
                <a:gd name="connsiteX761" fmla="*/ 253999 w 1006475"/>
                <a:gd name="connsiteY761" fmla="*/ 174625 h 720725"/>
                <a:gd name="connsiteX762" fmla="*/ 253999 w 1006475"/>
                <a:gd name="connsiteY762" fmla="*/ 177800 h 720725"/>
                <a:gd name="connsiteX763" fmla="*/ 253999 w 1006475"/>
                <a:gd name="connsiteY763" fmla="*/ 180975 h 720725"/>
                <a:gd name="connsiteX764" fmla="*/ 250824 w 1006475"/>
                <a:gd name="connsiteY764" fmla="*/ 184150 h 720725"/>
                <a:gd name="connsiteX765" fmla="*/ 253999 w 1006475"/>
                <a:gd name="connsiteY765" fmla="*/ 187325 h 720725"/>
                <a:gd name="connsiteX766" fmla="*/ 257174 w 1006475"/>
                <a:gd name="connsiteY766" fmla="*/ 190500 h 720725"/>
                <a:gd name="connsiteX767" fmla="*/ 257174 w 1006475"/>
                <a:gd name="connsiteY767" fmla="*/ 193675 h 720725"/>
                <a:gd name="connsiteX768" fmla="*/ 253999 w 1006475"/>
                <a:gd name="connsiteY768" fmla="*/ 193675 h 720725"/>
                <a:gd name="connsiteX769" fmla="*/ 253999 w 1006475"/>
                <a:gd name="connsiteY769" fmla="*/ 200025 h 720725"/>
                <a:gd name="connsiteX770" fmla="*/ 253999 w 1006475"/>
                <a:gd name="connsiteY770" fmla="*/ 203200 h 720725"/>
                <a:gd name="connsiteX771" fmla="*/ 257174 w 1006475"/>
                <a:gd name="connsiteY771" fmla="*/ 203200 h 720725"/>
                <a:gd name="connsiteX772" fmla="*/ 257174 w 1006475"/>
                <a:gd name="connsiteY772" fmla="*/ 206375 h 720725"/>
                <a:gd name="connsiteX773" fmla="*/ 260349 w 1006475"/>
                <a:gd name="connsiteY773" fmla="*/ 206375 h 720725"/>
                <a:gd name="connsiteX774" fmla="*/ 260349 w 1006475"/>
                <a:gd name="connsiteY774" fmla="*/ 209550 h 720725"/>
                <a:gd name="connsiteX775" fmla="*/ 257174 w 1006475"/>
                <a:gd name="connsiteY775" fmla="*/ 212725 h 720725"/>
                <a:gd name="connsiteX776" fmla="*/ 253999 w 1006475"/>
                <a:gd name="connsiteY776" fmla="*/ 209550 h 720725"/>
                <a:gd name="connsiteX777" fmla="*/ 250824 w 1006475"/>
                <a:gd name="connsiteY777" fmla="*/ 209550 h 720725"/>
                <a:gd name="connsiteX778" fmla="*/ 250824 w 1006475"/>
                <a:gd name="connsiteY778" fmla="*/ 212725 h 720725"/>
                <a:gd name="connsiteX779" fmla="*/ 247649 w 1006475"/>
                <a:gd name="connsiteY779" fmla="*/ 215900 h 720725"/>
                <a:gd name="connsiteX780" fmla="*/ 244474 w 1006475"/>
                <a:gd name="connsiteY780" fmla="*/ 215900 h 720725"/>
                <a:gd name="connsiteX781" fmla="*/ 241299 w 1006475"/>
                <a:gd name="connsiteY781" fmla="*/ 219075 h 720725"/>
                <a:gd name="connsiteX782" fmla="*/ 241299 w 1006475"/>
                <a:gd name="connsiteY782" fmla="*/ 225425 h 720725"/>
                <a:gd name="connsiteX783" fmla="*/ 234949 w 1006475"/>
                <a:gd name="connsiteY783" fmla="*/ 231775 h 720725"/>
                <a:gd name="connsiteX784" fmla="*/ 231774 w 1006475"/>
                <a:gd name="connsiteY784" fmla="*/ 231775 h 720725"/>
                <a:gd name="connsiteX785" fmla="*/ 238124 w 1006475"/>
                <a:gd name="connsiteY785" fmla="*/ 215900 h 720725"/>
                <a:gd name="connsiteX786" fmla="*/ 234949 w 1006475"/>
                <a:gd name="connsiteY786" fmla="*/ 209550 h 720725"/>
                <a:gd name="connsiteX787" fmla="*/ 231774 w 1006475"/>
                <a:gd name="connsiteY787" fmla="*/ 219075 h 720725"/>
                <a:gd name="connsiteX788" fmla="*/ 228599 w 1006475"/>
                <a:gd name="connsiteY788" fmla="*/ 219075 h 720725"/>
                <a:gd name="connsiteX789" fmla="*/ 228599 w 1006475"/>
                <a:gd name="connsiteY789" fmla="*/ 212725 h 720725"/>
                <a:gd name="connsiteX790" fmla="*/ 225424 w 1006475"/>
                <a:gd name="connsiteY790" fmla="*/ 212725 h 720725"/>
                <a:gd name="connsiteX791" fmla="*/ 225424 w 1006475"/>
                <a:gd name="connsiteY791" fmla="*/ 215900 h 720725"/>
                <a:gd name="connsiteX792" fmla="*/ 225424 w 1006475"/>
                <a:gd name="connsiteY792" fmla="*/ 219075 h 720725"/>
                <a:gd name="connsiteX793" fmla="*/ 225424 w 1006475"/>
                <a:gd name="connsiteY793" fmla="*/ 222250 h 720725"/>
                <a:gd name="connsiteX794" fmla="*/ 225424 w 1006475"/>
                <a:gd name="connsiteY794" fmla="*/ 225425 h 720725"/>
                <a:gd name="connsiteX795" fmla="*/ 225424 w 1006475"/>
                <a:gd name="connsiteY795" fmla="*/ 228600 h 720725"/>
                <a:gd name="connsiteX796" fmla="*/ 212724 w 1006475"/>
                <a:gd name="connsiteY796" fmla="*/ 241300 h 720725"/>
                <a:gd name="connsiteX797" fmla="*/ 209549 w 1006475"/>
                <a:gd name="connsiteY797" fmla="*/ 241300 h 720725"/>
                <a:gd name="connsiteX798" fmla="*/ 203199 w 1006475"/>
                <a:gd name="connsiteY798" fmla="*/ 247650 h 720725"/>
                <a:gd name="connsiteX799" fmla="*/ 193674 w 1006475"/>
                <a:gd name="connsiteY799" fmla="*/ 257175 h 720725"/>
                <a:gd name="connsiteX800" fmla="*/ 187324 w 1006475"/>
                <a:gd name="connsiteY800" fmla="*/ 266700 h 720725"/>
                <a:gd name="connsiteX801" fmla="*/ 177799 w 1006475"/>
                <a:gd name="connsiteY801" fmla="*/ 273050 h 720725"/>
                <a:gd name="connsiteX802" fmla="*/ 174624 w 1006475"/>
                <a:gd name="connsiteY802" fmla="*/ 276225 h 720725"/>
                <a:gd name="connsiteX803" fmla="*/ 171449 w 1006475"/>
                <a:gd name="connsiteY803" fmla="*/ 285750 h 720725"/>
                <a:gd name="connsiteX804" fmla="*/ 168274 w 1006475"/>
                <a:gd name="connsiteY804" fmla="*/ 285750 h 720725"/>
                <a:gd name="connsiteX805" fmla="*/ 171449 w 1006475"/>
                <a:gd name="connsiteY805" fmla="*/ 292100 h 720725"/>
                <a:gd name="connsiteX806" fmla="*/ 171449 w 1006475"/>
                <a:gd name="connsiteY806" fmla="*/ 295275 h 720725"/>
                <a:gd name="connsiteX807" fmla="*/ 174624 w 1006475"/>
                <a:gd name="connsiteY807" fmla="*/ 292100 h 720725"/>
                <a:gd name="connsiteX808" fmla="*/ 180974 w 1006475"/>
                <a:gd name="connsiteY808" fmla="*/ 292100 h 720725"/>
                <a:gd name="connsiteX809" fmla="*/ 184149 w 1006475"/>
                <a:gd name="connsiteY809" fmla="*/ 295275 h 720725"/>
                <a:gd name="connsiteX810" fmla="*/ 187324 w 1006475"/>
                <a:gd name="connsiteY810" fmla="*/ 295275 h 720725"/>
                <a:gd name="connsiteX811" fmla="*/ 187324 w 1006475"/>
                <a:gd name="connsiteY811" fmla="*/ 292100 h 720725"/>
                <a:gd name="connsiteX812" fmla="*/ 184149 w 1006475"/>
                <a:gd name="connsiteY812" fmla="*/ 292100 h 720725"/>
                <a:gd name="connsiteX813" fmla="*/ 174624 w 1006475"/>
                <a:gd name="connsiteY813" fmla="*/ 285750 h 720725"/>
                <a:gd name="connsiteX814" fmla="*/ 174624 w 1006475"/>
                <a:gd name="connsiteY814" fmla="*/ 282575 h 720725"/>
                <a:gd name="connsiteX815" fmla="*/ 177799 w 1006475"/>
                <a:gd name="connsiteY815" fmla="*/ 282575 h 720725"/>
                <a:gd name="connsiteX816" fmla="*/ 180974 w 1006475"/>
                <a:gd name="connsiteY816" fmla="*/ 276225 h 720725"/>
                <a:gd name="connsiteX817" fmla="*/ 184149 w 1006475"/>
                <a:gd name="connsiteY817" fmla="*/ 276225 h 720725"/>
                <a:gd name="connsiteX818" fmla="*/ 187324 w 1006475"/>
                <a:gd name="connsiteY818" fmla="*/ 276225 h 720725"/>
                <a:gd name="connsiteX819" fmla="*/ 184149 w 1006475"/>
                <a:gd name="connsiteY819" fmla="*/ 273050 h 720725"/>
                <a:gd name="connsiteX820" fmla="*/ 187324 w 1006475"/>
                <a:gd name="connsiteY820" fmla="*/ 269875 h 720725"/>
                <a:gd name="connsiteX821" fmla="*/ 190499 w 1006475"/>
                <a:gd name="connsiteY821" fmla="*/ 269875 h 720725"/>
                <a:gd name="connsiteX822" fmla="*/ 193674 w 1006475"/>
                <a:gd name="connsiteY822" fmla="*/ 263525 h 720725"/>
                <a:gd name="connsiteX823" fmla="*/ 200024 w 1006475"/>
                <a:gd name="connsiteY823" fmla="*/ 257175 h 720725"/>
                <a:gd name="connsiteX824" fmla="*/ 203199 w 1006475"/>
                <a:gd name="connsiteY824" fmla="*/ 254000 h 720725"/>
                <a:gd name="connsiteX825" fmla="*/ 209549 w 1006475"/>
                <a:gd name="connsiteY825" fmla="*/ 250825 h 720725"/>
                <a:gd name="connsiteX826" fmla="*/ 219074 w 1006475"/>
                <a:gd name="connsiteY826" fmla="*/ 247650 h 720725"/>
                <a:gd name="connsiteX827" fmla="*/ 222249 w 1006475"/>
                <a:gd name="connsiteY827" fmla="*/ 247650 h 720725"/>
                <a:gd name="connsiteX828" fmla="*/ 225424 w 1006475"/>
                <a:gd name="connsiteY828" fmla="*/ 247650 h 720725"/>
                <a:gd name="connsiteX829" fmla="*/ 231774 w 1006475"/>
                <a:gd name="connsiteY829" fmla="*/ 247650 h 720725"/>
                <a:gd name="connsiteX830" fmla="*/ 234949 w 1006475"/>
                <a:gd name="connsiteY830" fmla="*/ 244475 h 720725"/>
                <a:gd name="connsiteX831" fmla="*/ 238124 w 1006475"/>
                <a:gd name="connsiteY831" fmla="*/ 241300 h 720725"/>
                <a:gd name="connsiteX832" fmla="*/ 238124 w 1006475"/>
                <a:gd name="connsiteY832" fmla="*/ 234950 h 720725"/>
                <a:gd name="connsiteX833" fmla="*/ 244474 w 1006475"/>
                <a:gd name="connsiteY833" fmla="*/ 228600 h 720725"/>
                <a:gd name="connsiteX834" fmla="*/ 250824 w 1006475"/>
                <a:gd name="connsiteY834" fmla="*/ 222250 h 720725"/>
                <a:gd name="connsiteX835" fmla="*/ 257174 w 1006475"/>
                <a:gd name="connsiteY835" fmla="*/ 219075 h 720725"/>
                <a:gd name="connsiteX836" fmla="*/ 260349 w 1006475"/>
                <a:gd name="connsiteY836" fmla="*/ 215900 h 720725"/>
                <a:gd name="connsiteX837" fmla="*/ 263524 w 1006475"/>
                <a:gd name="connsiteY837" fmla="*/ 215900 h 720725"/>
                <a:gd name="connsiteX838" fmla="*/ 263524 w 1006475"/>
                <a:gd name="connsiteY838" fmla="*/ 219075 h 720725"/>
                <a:gd name="connsiteX839" fmla="*/ 260349 w 1006475"/>
                <a:gd name="connsiteY839" fmla="*/ 222250 h 720725"/>
                <a:gd name="connsiteX840" fmla="*/ 263524 w 1006475"/>
                <a:gd name="connsiteY840" fmla="*/ 222250 h 720725"/>
                <a:gd name="connsiteX841" fmla="*/ 263524 w 1006475"/>
                <a:gd name="connsiteY841" fmla="*/ 225425 h 720725"/>
                <a:gd name="connsiteX842" fmla="*/ 266699 w 1006475"/>
                <a:gd name="connsiteY842" fmla="*/ 222250 h 720725"/>
                <a:gd name="connsiteX843" fmla="*/ 266699 w 1006475"/>
                <a:gd name="connsiteY843" fmla="*/ 206375 h 720725"/>
                <a:gd name="connsiteX844" fmla="*/ 266699 w 1006475"/>
                <a:gd name="connsiteY844" fmla="*/ 203200 h 720725"/>
                <a:gd name="connsiteX845" fmla="*/ 269874 w 1006475"/>
                <a:gd name="connsiteY845" fmla="*/ 203200 h 720725"/>
                <a:gd name="connsiteX846" fmla="*/ 273049 w 1006475"/>
                <a:gd name="connsiteY846" fmla="*/ 206375 h 720725"/>
                <a:gd name="connsiteX847" fmla="*/ 273049 w 1006475"/>
                <a:gd name="connsiteY847" fmla="*/ 222250 h 720725"/>
                <a:gd name="connsiteX848" fmla="*/ 273049 w 1006475"/>
                <a:gd name="connsiteY848" fmla="*/ 225425 h 720725"/>
                <a:gd name="connsiteX849" fmla="*/ 269874 w 1006475"/>
                <a:gd name="connsiteY849" fmla="*/ 225425 h 720725"/>
                <a:gd name="connsiteX850" fmla="*/ 269874 w 1006475"/>
                <a:gd name="connsiteY850" fmla="*/ 228600 h 720725"/>
                <a:gd name="connsiteX851" fmla="*/ 273049 w 1006475"/>
                <a:gd name="connsiteY851" fmla="*/ 234950 h 720725"/>
                <a:gd name="connsiteX852" fmla="*/ 273049 w 1006475"/>
                <a:gd name="connsiteY852" fmla="*/ 238125 h 720725"/>
                <a:gd name="connsiteX853" fmla="*/ 269874 w 1006475"/>
                <a:gd name="connsiteY853" fmla="*/ 238125 h 720725"/>
                <a:gd name="connsiteX854" fmla="*/ 266699 w 1006475"/>
                <a:gd name="connsiteY854" fmla="*/ 238125 h 720725"/>
                <a:gd name="connsiteX855" fmla="*/ 263524 w 1006475"/>
                <a:gd name="connsiteY855" fmla="*/ 234950 h 720725"/>
                <a:gd name="connsiteX856" fmla="*/ 263524 w 1006475"/>
                <a:gd name="connsiteY856" fmla="*/ 238125 h 720725"/>
                <a:gd name="connsiteX857" fmla="*/ 260349 w 1006475"/>
                <a:gd name="connsiteY857" fmla="*/ 241300 h 720725"/>
                <a:gd name="connsiteX858" fmla="*/ 257174 w 1006475"/>
                <a:gd name="connsiteY858" fmla="*/ 244475 h 720725"/>
                <a:gd name="connsiteX859" fmla="*/ 253999 w 1006475"/>
                <a:gd name="connsiteY859" fmla="*/ 241300 h 720725"/>
                <a:gd name="connsiteX860" fmla="*/ 250824 w 1006475"/>
                <a:gd name="connsiteY860" fmla="*/ 238125 h 720725"/>
                <a:gd name="connsiteX861" fmla="*/ 250824 w 1006475"/>
                <a:gd name="connsiteY861" fmla="*/ 234950 h 720725"/>
                <a:gd name="connsiteX862" fmla="*/ 247649 w 1006475"/>
                <a:gd name="connsiteY862" fmla="*/ 234950 h 720725"/>
                <a:gd name="connsiteX863" fmla="*/ 247649 w 1006475"/>
                <a:gd name="connsiteY863" fmla="*/ 238125 h 720725"/>
                <a:gd name="connsiteX864" fmla="*/ 247649 w 1006475"/>
                <a:gd name="connsiteY864" fmla="*/ 241300 h 720725"/>
                <a:gd name="connsiteX865" fmla="*/ 250824 w 1006475"/>
                <a:gd name="connsiteY865" fmla="*/ 241300 h 720725"/>
                <a:gd name="connsiteX866" fmla="*/ 250824 w 1006475"/>
                <a:gd name="connsiteY866" fmla="*/ 254000 h 720725"/>
                <a:gd name="connsiteX867" fmla="*/ 250824 w 1006475"/>
                <a:gd name="connsiteY867" fmla="*/ 263525 h 720725"/>
                <a:gd name="connsiteX868" fmla="*/ 247649 w 1006475"/>
                <a:gd name="connsiteY868" fmla="*/ 263525 h 720725"/>
                <a:gd name="connsiteX869" fmla="*/ 244474 w 1006475"/>
                <a:gd name="connsiteY869" fmla="*/ 263525 h 720725"/>
                <a:gd name="connsiteX870" fmla="*/ 241299 w 1006475"/>
                <a:gd name="connsiteY870" fmla="*/ 254000 h 720725"/>
                <a:gd name="connsiteX871" fmla="*/ 238124 w 1006475"/>
                <a:gd name="connsiteY871" fmla="*/ 254000 h 720725"/>
                <a:gd name="connsiteX872" fmla="*/ 238124 w 1006475"/>
                <a:gd name="connsiteY872" fmla="*/ 263525 h 720725"/>
                <a:gd name="connsiteX873" fmla="*/ 241299 w 1006475"/>
                <a:gd name="connsiteY873" fmla="*/ 263525 h 720725"/>
                <a:gd name="connsiteX874" fmla="*/ 244474 w 1006475"/>
                <a:gd name="connsiteY874" fmla="*/ 266700 h 720725"/>
                <a:gd name="connsiteX875" fmla="*/ 244474 w 1006475"/>
                <a:gd name="connsiteY875" fmla="*/ 269875 h 720725"/>
                <a:gd name="connsiteX876" fmla="*/ 238124 w 1006475"/>
                <a:gd name="connsiteY876" fmla="*/ 269875 h 720725"/>
                <a:gd name="connsiteX877" fmla="*/ 234949 w 1006475"/>
                <a:gd name="connsiteY877" fmla="*/ 269875 h 720725"/>
                <a:gd name="connsiteX878" fmla="*/ 234949 w 1006475"/>
                <a:gd name="connsiteY878" fmla="*/ 273050 h 720725"/>
                <a:gd name="connsiteX879" fmla="*/ 238124 w 1006475"/>
                <a:gd name="connsiteY879" fmla="*/ 273050 h 720725"/>
                <a:gd name="connsiteX880" fmla="*/ 247649 w 1006475"/>
                <a:gd name="connsiteY880" fmla="*/ 269875 h 720725"/>
                <a:gd name="connsiteX881" fmla="*/ 253999 w 1006475"/>
                <a:gd name="connsiteY881" fmla="*/ 266700 h 720725"/>
                <a:gd name="connsiteX882" fmla="*/ 257174 w 1006475"/>
                <a:gd name="connsiteY882" fmla="*/ 266700 h 720725"/>
                <a:gd name="connsiteX883" fmla="*/ 253999 w 1006475"/>
                <a:gd name="connsiteY883" fmla="*/ 276225 h 720725"/>
                <a:gd name="connsiteX884" fmla="*/ 253999 w 1006475"/>
                <a:gd name="connsiteY884" fmla="*/ 279400 h 720725"/>
                <a:gd name="connsiteX885" fmla="*/ 257174 w 1006475"/>
                <a:gd name="connsiteY885" fmla="*/ 279400 h 720725"/>
                <a:gd name="connsiteX886" fmla="*/ 257174 w 1006475"/>
                <a:gd name="connsiteY886" fmla="*/ 282575 h 720725"/>
                <a:gd name="connsiteX887" fmla="*/ 247649 w 1006475"/>
                <a:gd name="connsiteY887" fmla="*/ 295275 h 720725"/>
                <a:gd name="connsiteX888" fmla="*/ 247649 w 1006475"/>
                <a:gd name="connsiteY888" fmla="*/ 298450 h 720725"/>
                <a:gd name="connsiteX889" fmla="*/ 247649 w 1006475"/>
                <a:gd name="connsiteY889" fmla="*/ 304800 h 720725"/>
                <a:gd name="connsiteX890" fmla="*/ 244474 w 1006475"/>
                <a:gd name="connsiteY890" fmla="*/ 311150 h 720725"/>
                <a:gd name="connsiteX891" fmla="*/ 241299 w 1006475"/>
                <a:gd name="connsiteY891" fmla="*/ 311150 h 720725"/>
                <a:gd name="connsiteX892" fmla="*/ 241299 w 1006475"/>
                <a:gd name="connsiteY892" fmla="*/ 320675 h 720725"/>
                <a:gd name="connsiteX893" fmla="*/ 238124 w 1006475"/>
                <a:gd name="connsiteY893" fmla="*/ 327025 h 720725"/>
                <a:gd name="connsiteX894" fmla="*/ 234949 w 1006475"/>
                <a:gd name="connsiteY894" fmla="*/ 323850 h 720725"/>
                <a:gd name="connsiteX895" fmla="*/ 225424 w 1006475"/>
                <a:gd name="connsiteY895" fmla="*/ 317500 h 720725"/>
                <a:gd name="connsiteX896" fmla="*/ 225424 w 1006475"/>
                <a:gd name="connsiteY896" fmla="*/ 311150 h 720725"/>
                <a:gd name="connsiteX897" fmla="*/ 231774 w 1006475"/>
                <a:gd name="connsiteY897" fmla="*/ 311150 h 720725"/>
                <a:gd name="connsiteX898" fmla="*/ 231774 w 1006475"/>
                <a:gd name="connsiteY898" fmla="*/ 307975 h 720725"/>
                <a:gd name="connsiteX899" fmla="*/ 231774 w 1006475"/>
                <a:gd name="connsiteY899" fmla="*/ 304800 h 720725"/>
                <a:gd name="connsiteX900" fmla="*/ 234949 w 1006475"/>
                <a:gd name="connsiteY900" fmla="*/ 304800 h 720725"/>
                <a:gd name="connsiteX901" fmla="*/ 238124 w 1006475"/>
                <a:gd name="connsiteY901" fmla="*/ 304800 h 720725"/>
                <a:gd name="connsiteX902" fmla="*/ 238124 w 1006475"/>
                <a:gd name="connsiteY902" fmla="*/ 301625 h 720725"/>
                <a:gd name="connsiteX903" fmla="*/ 234949 w 1006475"/>
                <a:gd name="connsiteY903" fmla="*/ 301625 h 720725"/>
                <a:gd name="connsiteX904" fmla="*/ 222249 w 1006475"/>
                <a:gd name="connsiteY904" fmla="*/ 304800 h 720725"/>
                <a:gd name="connsiteX905" fmla="*/ 222249 w 1006475"/>
                <a:gd name="connsiteY905" fmla="*/ 307975 h 720725"/>
                <a:gd name="connsiteX906" fmla="*/ 215899 w 1006475"/>
                <a:gd name="connsiteY906" fmla="*/ 317500 h 720725"/>
                <a:gd name="connsiteX907" fmla="*/ 215899 w 1006475"/>
                <a:gd name="connsiteY907" fmla="*/ 320675 h 720725"/>
                <a:gd name="connsiteX908" fmla="*/ 219074 w 1006475"/>
                <a:gd name="connsiteY908" fmla="*/ 320675 h 720725"/>
                <a:gd name="connsiteX909" fmla="*/ 219074 w 1006475"/>
                <a:gd name="connsiteY909" fmla="*/ 327025 h 720725"/>
                <a:gd name="connsiteX910" fmla="*/ 215899 w 1006475"/>
                <a:gd name="connsiteY910" fmla="*/ 327025 h 720725"/>
                <a:gd name="connsiteX911" fmla="*/ 212724 w 1006475"/>
                <a:gd name="connsiteY911" fmla="*/ 330200 h 720725"/>
                <a:gd name="connsiteX912" fmla="*/ 215899 w 1006475"/>
                <a:gd name="connsiteY912" fmla="*/ 333375 h 720725"/>
                <a:gd name="connsiteX913" fmla="*/ 212724 w 1006475"/>
                <a:gd name="connsiteY913" fmla="*/ 333375 h 720725"/>
                <a:gd name="connsiteX914" fmla="*/ 209549 w 1006475"/>
                <a:gd name="connsiteY914" fmla="*/ 333375 h 720725"/>
                <a:gd name="connsiteX915" fmla="*/ 206374 w 1006475"/>
                <a:gd name="connsiteY915" fmla="*/ 323850 h 720725"/>
                <a:gd name="connsiteX916" fmla="*/ 206374 w 1006475"/>
                <a:gd name="connsiteY916" fmla="*/ 320675 h 720725"/>
                <a:gd name="connsiteX917" fmla="*/ 212724 w 1006475"/>
                <a:gd name="connsiteY917" fmla="*/ 311150 h 720725"/>
                <a:gd name="connsiteX918" fmla="*/ 212724 w 1006475"/>
                <a:gd name="connsiteY918" fmla="*/ 301625 h 720725"/>
                <a:gd name="connsiteX919" fmla="*/ 212724 w 1006475"/>
                <a:gd name="connsiteY919" fmla="*/ 298450 h 720725"/>
                <a:gd name="connsiteX920" fmla="*/ 212724 w 1006475"/>
                <a:gd name="connsiteY920" fmla="*/ 295275 h 720725"/>
                <a:gd name="connsiteX921" fmla="*/ 209549 w 1006475"/>
                <a:gd name="connsiteY921" fmla="*/ 295275 h 720725"/>
                <a:gd name="connsiteX922" fmla="*/ 209549 w 1006475"/>
                <a:gd name="connsiteY922" fmla="*/ 298450 h 720725"/>
                <a:gd name="connsiteX923" fmla="*/ 206374 w 1006475"/>
                <a:gd name="connsiteY923" fmla="*/ 304800 h 720725"/>
                <a:gd name="connsiteX924" fmla="*/ 206374 w 1006475"/>
                <a:gd name="connsiteY924" fmla="*/ 307975 h 720725"/>
                <a:gd name="connsiteX925" fmla="*/ 193674 w 1006475"/>
                <a:gd name="connsiteY925" fmla="*/ 307975 h 720725"/>
                <a:gd name="connsiteX926" fmla="*/ 193674 w 1006475"/>
                <a:gd name="connsiteY926" fmla="*/ 311150 h 720725"/>
                <a:gd name="connsiteX927" fmla="*/ 187324 w 1006475"/>
                <a:gd name="connsiteY927" fmla="*/ 320675 h 720725"/>
                <a:gd name="connsiteX928" fmla="*/ 184149 w 1006475"/>
                <a:gd name="connsiteY928" fmla="*/ 320675 h 720725"/>
                <a:gd name="connsiteX929" fmla="*/ 180974 w 1006475"/>
                <a:gd name="connsiteY929" fmla="*/ 320675 h 720725"/>
                <a:gd name="connsiteX930" fmla="*/ 177799 w 1006475"/>
                <a:gd name="connsiteY930" fmla="*/ 317500 h 720725"/>
                <a:gd name="connsiteX931" fmla="*/ 177799 w 1006475"/>
                <a:gd name="connsiteY931" fmla="*/ 314325 h 720725"/>
                <a:gd name="connsiteX932" fmla="*/ 174624 w 1006475"/>
                <a:gd name="connsiteY932" fmla="*/ 314325 h 720725"/>
                <a:gd name="connsiteX933" fmla="*/ 171449 w 1006475"/>
                <a:gd name="connsiteY933" fmla="*/ 317500 h 720725"/>
                <a:gd name="connsiteX934" fmla="*/ 168274 w 1006475"/>
                <a:gd name="connsiteY934" fmla="*/ 317500 h 720725"/>
                <a:gd name="connsiteX935" fmla="*/ 171449 w 1006475"/>
                <a:gd name="connsiteY935" fmla="*/ 320675 h 720725"/>
                <a:gd name="connsiteX936" fmla="*/ 177799 w 1006475"/>
                <a:gd name="connsiteY936" fmla="*/ 323850 h 720725"/>
                <a:gd name="connsiteX937" fmla="*/ 180974 w 1006475"/>
                <a:gd name="connsiteY937" fmla="*/ 323850 h 720725"/>
                <a:gd name="connsiteX938" fmla="*/ 187324 w 1006475"/>
                <a:gd name="connsiteY938" fmla="*/ 323850 h 720725"/>
                <a:gd name="connsiteX939" fmla="*/ 187324 w 1006475"/>
                <a:gd name="connsiteY939" fmla="*/ 327025 h 720725"/>
                <a:gd name="connsiteX940" fmla="*/ 184149 w 1006475"/>
                <a:gd name="connsiteY940" fmla="*/ 327025 h 720725"/>
                <a:gd name="connsiteX941" fmla="*/ 177799 w 1006475"/>
                <a:gd name="connsiteY941" fmla="*/ 333375 h 720725"/>
                <a:gd name="connsiteX942" fmla="*/ 174624 w 1006475"/>
                <a:gd name="connsiteY942" fmla="*/ 333375 h 720725"/>
                <a:gd name="connsiteX943" fmla="*/ 168274 w 1006475"/>
                <a:gd name="connsiteY943" fmla="*/ 336550 h 720725"/>
                <a:gd name="connsiteX944" fmla="*/ 165099 w 1006475"/>
                <a:gd name="connsiteY944" fmla="*/ 339725 h 720725"/>
                <a:gd name="connsiteX945" fmla="*/ 168274 w 1006475"/>
                <a:gd name="connsiteY945" fmla="*/ 339725 h 720725"/>
                <a:gd name="connsiteX946" fmla="*/ 171449 w 1006475"/>
                <a:gd name="connsiteY946" fmla="*/ 339725 h 720725"/>
                <a:gd name="connsiteX947" fmla="*/ 174624 w 1006475"/>
                <a:gd name="connsiteY947" fmla="*/ 339725 h 720725"/>
                <a:gd name="connsiteX948" fmla="*/ 174624 w 1006475"/>
                <a:gd name="connsiteY948" fmla="*/ 336550 h 720725"/>
                <a:gd name="connsiteX949" fmla="*/ 177799 w 1006475"/>
                <a:gd name="connsiteY949" fmla="*/ 333375 h 720725"/>
                <a:gd name="connsiteX950" fmla="*/ 180974 w 1006475"/>
                <a:gd name="connsiteY950" fmla="*/ 333375 h 720725"/>
                <a:gd name="connsiteX951" fmla="*/ 187324 w 1006475"/>
                <a:gd name="connsiteY951" fmla="*/ 330200 h 720725"/>
                <a:gd name="connsiteX952" fmla="*/ 187324 w 1006475"/>
                <a:gd name="connsiteY952" fmla="*/ 333375 h 720725"/>
                <a:gd name="connsiteX953" fmla="*/ 184149 w 1006475"/>
                <a:gd name="connsiteY953" fmla="*/ 336550 h 720725"/>
                <a:gd name="connsiteX954" fmla="*/ 180974 w 1006475"/>
                <a:gd name="connsiteY954" fmla="*/ 339725 h 720725"/>
                <a:gd name="connsiteX955" fmla="*/ 174624 w 1006475"/>
                <a:gd name="connsiteY955" fmla="*/ 342900 h 720725"/>
                <a:gd name="connsiteX956" fmla="*/ 174624 w 1006475"/>
                <a:gd name="connsiteY956" fmla="*/ 346075 h 720725"/>
                <a:gd name="connsiteX957" fmla="*/ 180974 w 1006475"/>
                <a:gd name="connsiteY957" fmla="*/ 342900 h 720725"/>
                <a:gd name="connsiteX958" fmla="*/ 184149 w 1006475"/>
                <a:gd name="connsiteY958" fmla="*/ 342900 h 720725"/>
                <a:gd name="connsiteX959" fmla="*/ 184149 w 1006475"/>
                <a:gd name="connsiteY959" fmla="*/ 352425 h 720725"/>
                <a:gd name="connsiteX960" fmla="*/ 187324 w 1006475"/>
                <a:gd name="connsiteY960" fmla="*/ 352425 h 720725"/>
                <a:gd name="connsiteX961" fmla="*/ 190499 w 1006475"/>
                <a:gd name="connsiteY961" fmla="*/ 336550 h 720725"/>
                <a:gd name="connsiteX962" fmla="*/ 196849 w 1006475"/>
                <a:gd name="connsiteY962" fmla="*/ 336550 h 720725"/>
                <a:gd name="connsiteX963" fmla="*/ 193674 w 1006475"/>
                <a:gd name="connsiteY963" fmla="*/ 339725 h 720725"/>
                <a:gd name="connsiteX964" fmla="*/ 193674 w 1006475"/>
                <a:gd name="connsiteY964" fmla="*/ 342900 h 720725"/>
                <a:gd name="connsiteX965" fmla="*/ 196849 w 1006475"/>
                <a:gd name="connsiteY965" fmla="*/ 342900 h 720725"/>
                <a:gd name="connsiteX966" fmla="*/ 196849 w 1006475"/>
                <a:gd name="connsiteY966" fmla="*/ 346075 h 720725"/>
                <a:gd name="connsiteX967" fmla="*/ 200024 w 1006475"/>
                <a:gd name="connsiteY967" fmla="*/ 349250 h 720725"/>
                <a:gd name="connsiteX968" fmla="*/ 200024 w 1006475"/>
                <a:gd name="connsiteY968" fmla="*/ 346075 h 720725"/>
                <a:gd name="connsiteX969" fmla="*/ 203199 w 1006475"/>
                <a:gd name="connsiteY969" fmla="*/ 336550 h 720725"/>
                <a:gd name="connsiteX970" fmla="*/ 209549 w 1006475"/>
                <a:gd name="connsiteY970" fmla="*/ 352425 h 720725"/>
                <a:gd name="connsiteX971" fmla="*/ 212724 w 1006475"/>
                <a:gd name="connsiteY971" fmla="*/ 352425 h 720725"/>
                <a:gd name="connsiteX972" fmla="*/ 212724 w 1006475"/>
                <a:gd name="connsiteY972" fmla="*/ 355600 h 720725"/>
                <a:gd name="connsiteX973" fmla="*/ 212724 w 1006475"/>
                <a:gd name="connsiteY973" fmla="*/ 358775 h 720725"/>
                <a:gd name="connsiteX974" fmla="*/ 212725 w 1006475"/>
                <a:gd name="connsiteY974" fmla="*/ 358775 h 720725"/>
                <a:gd name="connsiteX975" fmla="*/ 212725 w 1006475"/>
                <a:gd name="connsiteY975" fmla="*/ 355600 h 720725"/>
                <a:gd name="connsiteX976" fmla="*/ 212725 w 1006475"/>
                <a:gd name="connsiteY976" fmla="*/ 352425 h 720725"/>
                <a:gd name="connsiteX977" fmla="*/ 231775 w 1006475"/>
                <a:gd name="connsiteY977" fmla="*/ 339725 h 720725"/>
                <a:gd name="connsiteX978" fmla="*/ 238125 w 1006475"/>
                <a:gd name="connsiteY978" fmla="*/ 333375 h 720725"/>
                <a:gd name="connsiteX979" fmla="*/ 241300 w 1006475"/>
                <a:gd name="connsiteY979" fmla="*/ 327025 h 720725"/>
                <a:gd name="connsiteX980" fmla="*/ 244475 w 1006475"/>
                <a:gd name="connsiteY980" fmla="*/ 327025 h 720725"/>
                <a:gd name="connsiteX981" fmla="*/ 244475 w 1006475"/>
                <a:gd name="connsiteY981" fmla="*/ 323850 h 720725"/>
                <a:gd name="connsiteX982" fmla="*/ 244475 w 1006475"/>
                <a:gd name="connsiteY982" fmla="*/ 317500 h 720725"/>
                <a:gd name="connsiteX983" fmla="*/ 257175 w 1006475"/>
                <a:gd name="connsiteY983" fmla="*/ 330200 h 720725"/>
                <a:gd name="connsiteX984" fmla="*/ 260350 w 1006475"/>
                <a:gd name="connsiteY984" fmla="*/ 330200 h 720725"/>
                <a:gd name="connsiteX985" fmla="*/ 260350 w 1006475"/>
                <a:gd name="connsiteY985" fmla="*/ 327025 h 720725"/>
                <a:gd name="connsiteX986" fmla="*/ 257175 w 1006475"/>
                <a:gd name="connsiteY986" fmla="*/ 323850 h 720725"/>
                <a:gd name="connsiteX987" fmla="*/ 257175 w 1006475"/>
                <a:gd name="connsiteY987" fmla="*/ 320675 h 720725"/>
                <a:gd name="connsiteX988" fmla="*/ 260349 w 1006475"/>
                <a:gd name="connsiteY988" fmla="*/ 320675 h 720725"/>
                <a:gd name="connsiteX989" fmla="*/ 273049 w 1006475"/>
                <a:gd name="connsiteY989" fmla="*/ 317500 h 720725"/>
                <a:gd name="connsiteX990" fmla="*/ 276224 w 1006475"/>
                <a:gd name="connsiteY990" fmla="*/ 314325 h 720725"/>
                <a:gd name="connsiteX991" fmla="*/ 276224 w 1006475"/>
                <a:gd name="connsiteY991" fmla="*/ 311150 h 720725"/>
                <a:gd name="connsiteX992" fmla="*/ 276224 w 1006475"/>
                <a:gd name="connsiteY992" fmla="*/ 307975 h 720725"/>
                <a:gd name="connsiteX993" fmla="*/ 273049 w 1006475"/>
                <a:gd name="connsiteY993" fmla="*/ 304800 h 720725"/>
                <a:gd name="connsiteX994" fmla="*/ 273049 w 1006475"/>
                <a:gd name="connsiteY994" fmla="*/ 298450 h 720725"/>
                <a:gd name="connsiteX995" fmla="*/ 273049 w 1006475"/>
                <a:gd name="connsiteY995" fmla="*/ 295275 h 720725"/>
                <a:gd name="connsiteX996" fmla="*/ 276224 w 1006475"/>
                <a:gd name="connsiteY996" fmla="*/ 292100 h 720725"/>
                <a:gd name="connsiteX997" fmla="*/ 276224 w 1006475"/>
                <a:gd name="connsiteY997" fmla="*/ 288925 h 720725"/>
                <a:gd name="connsiteX998" fmla="*/ 273049 w 1006475"/>
                <a:gd name="connsiteY998" fmla="*/ 285750 h 720725"/>
                <a:gd name="connsiteX999" fmla="*/ 273049 w 1006475"/>
                <a:gd name="connsiteY999" fmla="*/ 279400 h 720725"/>
                <a:gd name="connsiteX1000" fmla="*/ 273049 w 1006475"/>
                <a:gd name="connsiteY1000" fmla="*/ 273050 h 720725"/>
                <a:gd name="connsiteX1001" fmla="*/ 276224 w 1006475"/>
                <a:gd name="connsiteY1001" fmla="*/ 273050 h 720725"/>
                <a:gd name="connsiteX1002" fmla="*/ 276224 w 1006475"/>
                <a:gd name="connsiteY1002" fmla="*/ 269875 h 720725"/>
                <a:gd name="connsiteX1003" fmla="*/ 279399 w 1006475"/>
                <a:gd name="connsiteY1003" fmla="*/ 269875 h 720725"/>
                <a:gd name="connsiteX1004" fmla="*/ 279399 w 1006475"/>
                <a:gd name="connsiteY1004" fmla="*/ 276225 h 720725"/>
                <a:gd name="connsiteX1005" fmla="*/ 282574 w 1006475"/>
                <a:gd name="connsiteY1005" fmla="*/ 276225 h 720725"/>
                <a:gd name="connsiteX1006" fmla="*/ 282574 w 1006475"/>
                <a:gd name="connsiteY1006" fmla="*/ 273050 h 720725"/>
                <a:gd name="connsiteX1007" fmla="*/ 282574 w 1006475"/>
                <a:gd name="connsiteY1007" fmla="*/ 269875 h 720725"/>
                <a:gd name="connsiteX1008" fmla="*/ 282574 w 1006475"/>
                <a:gd name="connsiteY1008" fmla="*/ 266700 h 720725"/>
                <a:gd name="connsiteX1009" fmla="*/ 273049 w 1006475"/>
                <a:gd name="connsiteY1009" fmla="*/ 257175 h 720725"/>
                <a:gd name="connsiteX1010" fmla="*/ 273049 w 1006475"/>
                <a:gd name="connsiteY1010" fmla="*/ 254000 h 720725"/>
                <a:gd name="connsiteX1011" fmla="*/ 276224 w 1006475"/>
                <a:gd name="connsiteY1011" fmla="*/ 254000 h 720725"/>
                <a:gd name="connsiteX1012" fmla="*/ 279399 w 1006475"/>
                <a:gd name="connsiteY1012" fmla="*/ 250825 h 720725"/>
                <a:gd name="connsiteX1013" fmla="*/ 285749 w 1006475"/>
                <a:gd name="connsiteY1013" fmla="*/ 247650 h 720725"/>
                <a:gd name="connsiteX1014" fmla="*/ 285749 w 1006475"/>
                <a:gd name="connsiteY1014" fmla="*/ 241300 h 720725"/>
                <a:gd name="connsiteX1015" fmla="*/ 285749 w 1006475"/>
                <a:gd name="connsiteY1015" fmla="*/ 238125 h 720725"/>
                <a:gd name="connsiteX1016" fmla="*/ 285749 w 1006475"/>
                <a:gd name="connsiteY1016" fmla="*/ 234950 h 720725"/>
                <a:gd name="connsiteX1017" fmla="*/ 285749 w 1006475"/>
                <a:gd name="connsiteY1017" fmla="*/ 231775 h 720725"/>
                <a:gd name="connsiteX1018" fmla="*/ 288924 w 1006475"/>
                <a:gd name="connsiteY1018" fmla="*/ 228600 h 720725"/>
                <a:gd name="connsiteX1019" fmla="*/ 295274 w 1006475"/>
                <a:gd name="connsiteY1019" fmla="*/ 225425 h 720725"/>
                <a:gd name="connsiteX1020" fmla="*/ 295274 w 1006475"/>
                <a:gd name="connsiteY1020" fmla="*/ 222250 h 720725"/>
                <a:gd name="connsiteX1021" fmla="*/ 298449 w 1006475"/>
                <a:gd name="connsiteY1021" fmla="*/ 219075 h 720725"/>
                <a:gd name="connsiteX1022" fmla="*/ 298449 w 1006475"/>
                <a:gd name="connsiteY1022" fmla="*/ 215900 h 720725"/>
                <a:gd name="connsiteX1023" fmla="*/ 301624 w 1006475"/>
                <a:gd name="connsiteY1023" fmla="*/ 209550 h 720725"/>
                <a:gd name="connsiteX1024" fmla="*/ 304799 w 1006475"/>
                <a:gd name="connsiteY1024" fmla="*/ 206375 h 720725"/>
                <a:gd name="connsiteX1025" fmla="*/ 307974 w 1006475"/>
                <a:gd name="connsiteY1025" fmla="*/ 206375 h 720725"/>
                <a:gd name="connsiteX1026" fmla="*/ 311149 w 1006475"/>
                <a:gd name="connsiteY1026" fmla="*/ 206375 h 720725"/>
                <a:gd name="connsiteX1027" fmla="*/ 314324 w 1006475"/>
                <a:gd name="connsiteY1027" fmla="*/ 206375 h 720725"/>
                <a:gd name="connsiteX1028" fmla="*/ 314324 w 1006475"/>
                <a:gd name="connsiteY1028" fmla="*/ 203200 h 720725"/>
                <a:gd name="connsiteX1029" fmla="*/ 317499 w 1006475"/>
                <a:gd name="connsiteY1029" fmla="*/ 200025 h 720725"/>
                <a:gd name="connsiteX1030" fmla="*/ 320674 w 1006475"/>
                <a:gd name="connsiteY1030" fmla="*/ 196850 h 720725"/>
                <a:gd name="connsiteX1031" fmla="*/ 323849 w 1006475"/>
                <a:gd name="connsiteY1031" fmla="*/ 196850 h 720725"/>
                <a:gd name="connsiteX1032" fmla="*/ 323849 w 1006475"/>
                <a:gd name="connsiteY1032" fmla="*/ 200025 h 720725"/>
                <a:gd name="connsiteX1033" fmla="*/ 327024 w 1006475"/>
                <a:gd name="connsiteY1033" fmla="*/ 200025 h 720725"/>
                <a:gd name="connsiteX1034" fmla="*/ 323849 w 1006475"/>
                <a:gd name="connsiteY1034" fmla="*/ 196850 h 720725"/>
                <a:gd name="connsiteX1035" fmla="*/ 323849 w 1006475"/>
                <a:gd name="connsiteY1035" fmla="*/ 193675 h 720725"/>
                <a:gd name="connsiteX1036" fmla="*/ 320674 w 1006475"/>
                <a:gd name="connsiteY1036" fmla="*/ 193675 h 720725"/>
                <a:gd name="connsiteX1037" fmla="*/ 320674 w 1006475"/>
                <a:gd name="connsiteY1037" fmla="*/ 190500 h 720725"/>
                <a:gd name="connsiteX1038" fmla="*/ 317499 w 1006475"/>
                <a:gd name="connsiteY1038" fmla="*/ 193675 h 720725"/>
                <a:gd name="connsiteX1039" fmla="*/ 314324 w 1006475"/>
                <a:gd name="connsiteY1039" fmla="*/ 193675 h 720725"/>
                <a:gd name="connsiteX1040" fmla="*/ 307974 w 1006475"/>
                <a:gd name="connsiteY1040" fmla="*/ 184150 h 720725"/>
                <a:gd name="connsiteX1041" fmla="*/ 304799 w 1006475"/>
                <a:gd name="connsiteY1041" fmla="*/ 171450 h 720725"/>
                <a:gd name="connsiteX1042" fmla="*/ 307974 w 1006475"/>
                <a:gd name="connsiteY1042" fmla="*/ 158750 h 720725"/>
                <a:gd name="connsiteX1043" fmla="*/ 307974 w 1006475"/>
                <a:gd name="connsiteY1043" fmla="*/ 155575 h 720725"/>
                <a:gd name="connsiteX1044" fmla="*/ 304799 w 1006475"/>
                <a:gd name="connsiteY1044" fmla="*/ 152400 h 720725"/>
                <a:gd name="connsiteX1045" fmla="*/ 301624 w 1006475"/>
                <a:gd name="connsiteY1045" fmla="*/ 152400 h 720725"/>
                <a:gd name="connsiteX1046" fmla="*/ 298449 w 1006475"/>
                <a:gd name="connsiteY1046" fmla="*/ 152400 h 720725"/>
                <a:gd name="connsiteX1047" fmla="*/ 298449 w 1006475"/>
                <a:gd name="connsiteY1047" fmla="*/ 155575 h 720725"/>
                <a:gd name="connsiteX1048" fmla="*/ 295274 w 1006475"/>
                <a:gd name="connsiteY1048" fmla="*/ 155575 h 720725"/>
                <a:gd name="connsiteX1049" fmla="*/ 295274 w 1006475"/>
                <a:gd name="connsiteY1049" fmla="*/ 158750 h 720725"/>
                <a:gd name="connsiteX1050" fmla="*/ 292099 w 1006475"/>
                <a:gd name="connsiteY1050" fmla="*/ 158750 h 720725"/>
                <a:gd name="connsiteX1051" fmla="*/ 288924 w 1006475"/>
                <a:gd name="connsiteY1051" fmla="*/ 158750 h 720725"/>
                <a:gd name="connsiteX1052" fmla="*/ 292099 w 1006475"/>
                <a:gd name="connsiteY1052" fmla="*/ 161925 h 720725"/>
                <a:gd name="connsiteX1053" fmla="*/ 292099 w 1006475"/>
                <a:gd name="connsiteY1053" fmla="*/ 168275 h 720725"/>
                <a:gd name="connsiteX1054" fmla="*/ 295274 w 1006475"/>
                <a:gd name="connsiteY1054" fmla="*/ 171450 h 720725"/>
                <a:gd name="connsiteX1055" fmla="*/ 301624 w 1006475"/>
                <a:gd name="connsiteY1055" fmla="*/ 180975 h 720725"/>
                <a:gd name="connsiteX1056" fmla="*/ 301624 w 1006475"/>
                <a:gd name="connsiteY1056" fmla="*/ 184150 h 720725"/>
                <a:gd name="connsiteX1057" fmla="*/ 301624 w 1006475"/>
                <a:gd name="connsiteY1057" fmla="*/ 187325 h 720725"/>
                <a:gd name="connsiteX1058" fmla="*/ 298449 w 1006475"/>
                <a:gd name="connsiteY1058" fmla="*/ 184150 h 720725"/>
                <a:gd name="connsiteX1059" fmla="*/ 295274 w 1006475"/>
                <a:gd name="connsiteY1059" fmla="*/ 184150 h 720725"/>
                <a:gd name="connsiteX1060" fmla="*/ 295274 w 1006475"/>
                <a:gd name="connsiteY1060" fmla="*/ 180975 h 720725"/>
                <a:gd name="connsiteX1061" fmla="*/ 295274 w 1006475"/>
                <a:gd name="connsiteY1061" fmla="*/ 177800 h 720725"/>
                <a:gd name="connsiteX1062" fmla="*/ 292099 w 1006475"/>
                <a:gd name="connsiteY1062" fmla="*/ 171450 h 720725"/>
                <a:gd name="connsiteX1063" fmla="*/ 288924 w 1006475"/>
                <a:gd name="connsiteY1063" fmla="*/ 171450 h 720725"/>
                <a:gd name="connsiteX1064" fmla="*/ 288924 w 1006475"/>
                <a:gd name="connsiteY1064" fmla="*/ 168275 h 720725"/>
                <a:gd name="connsiteX1065" fmla="*/ 285749 w 1006475"/>
                <a:gd name="connsiteY1065" fmla="*/ 168275 h 720725"/>
                <a:gd name="connsiteX1066" fmla="*/ 285749 w 1006475"/>
                <a:gd name="connsiteY1066" fmla="*/ 165100 h 720725"/>
                <a:gd name="connsiteX1067" fmla="*/ 285749 w 1006475"/>
                <a:gd name="connsiteY1067" fmla="*/ 149225 h 720725"/>
                <a:gd name="connsiteX1068" fmla="*/ 285749 w 1006475"/>
                <a:gd name="connsiteY1068" fmla="*/ 146050 h 720725"/>
                <a:gd name="connsiteX1069" fmla="*/ 288924 w 1006475"/>
                <a:gd name="connsiteY1069" fmla="*/ 146050 h 720725"/>
                <a:gd name="connsiteX1070" fmla="*/ 292099 w 1006475"/>
                <a:gd name="connsiteY1070" fmla="*/ 146050 h 720725"/>
                <a:gd name="connsiteX1071" fmla="*/ 295274 w 1006475"/>
                <a:gd name="connsiteY1071" fmla="*/ 146050 h 720725"/>
                <a:gd name="connsiteX1072" fmla="*/ 295274 w 1006475"/>
                <a:gd name="connsiteY1072" fmla="*/ 142875 h 720725"/>
                <a:gd name="connsiteX1073" fmla="*/ 298449 w 1006475"/>
                <a:gd name="connsiteY1073" fmla="*/ 146050 h 720725"/>
                <a:gd name="connsiteX1074" fmla="*/ 304799 w 1006475"/>
                <a:gd name="connsiteY1074" fmla="*/ 149225 h 720725"/>
                <a:gd name="connsiteX1075" fmla="*/ 307974 w 1006475"/>
                <a:gd name="connsiteY1075" fmla="*/ 146050 h 720725"/>
                <a:gd name="connsiteX1076" fmla="*/ 311149 w 1006475"/>
                <a:gd name="connsiteY1076" fmla="*/ 139700 h 720725"/>
                <a:gd name="connsiteX1077" fmla="*/ 311149 w 1006475"/>
                <a:gd name="connsiteY1077" fmla="*/ 136525 h 720725"/>
                <a:gd name="connsiteX1078" fmla="*/ 301624 w 1006475"/>
                <a:gd name="connsiteY1078" fmla="*/ 130175 h 720725"/>
                <a:gd name="connsiteX1079" fmla="*/ 298449 w 1006475"/>
                <a:gd name="connsiteY1079" fmla="*/ 123825 h 720725"/>
                <a:gd name="connsiteX1080" fmla="*/ 295274 w 1006475"/>
                <a:gd name="connsiteY1080" fmla="*/ 120650 h 720725"/>
                <a:gd name="connsiteX1081" fmla="*/ 292099 w 1006475"/>
                <a:gd name="connsiteY1081" fmla="*/ 114300 h 720725"/>
                <a:gd name="connsiteX1082" fmla="*/ 292099 w 1006475"/>
                <a:gd name="connsiteY1082" fmla="*/ 111125 h 720725"/>
                <a:gd name="connsiteX1083" fmla="*/ 285749 w 1006475"/>
                <a:gd name="connsiteY1083" fmla="*/ 111125 h 720725"/>
                <a:gd name="connsiteX1084" fmla="*/ 282574 w 1006475"/>
                <a:gd name="connsiteY1084" fmla="*/ 111125 h 720725"/>
                <a:gd name="connsiteX1085" fmla="*/ 279399 w 1006475"/>
                <a:gd name="connsiteY1085" fmla="*/ 111125 h 720725"/>
                <a:gd name="connsiteX1086" fmla="*/ 279399 w 1006475"/>
                <a:gd name="connsiteY1086" fmla="*/ 107950 h 720725"/>
                <a:gd name="connsiteX1087" fmla="*/ 279399 w 1006475"/>
                <a:gd name="connsiteY1087" fmla="*/ 101600 h 720725"/>
                <a:gd name="connsiteX1088" fmla="*/ 279399 w 1006475"/>
                <a:gd name="connsiteY1088" fmla="*/ 95250 h 720725"/>
                <a:gd name="connsiteX1089" fmla="*/ 282574 w 1006475"/>
                <a:gd name="connsiteY1089" fmla="*/ 95250 h 720725"/>
                <a:gd name="connsiteX1090" fmla="*/ 288924 w 1006475"/>
                <a:gd name="connsiteY1090" fmla="*/ 92075 h 720725"/>
                <a:gd name="connsiteX1091" fmla="*/ 292099 w 1006475"/>
                <a:gd name="connsiteY1091" fmla="*/ 92075 h 720725"/>
                <a:gd name="connsiteX1092" fmla="*/ 295274 w 1006475"/>
                <a:gd name="connsiteY1092" fmla="*/ 98425 h 720725"/>
                <a:gd name="connsiteX1093" fmla="*/ 298449 w 1006475"/>
                <a:gd name="connsiteY1093" fmla="*/ 104775 h 720725"/>
                <a:gd name="connsiteX1094" fmla="*/ 301624 w 1006475"/>
                <a:gd name="connsiteY1094" fmla="*/ 107950 h 720725"/>
                <a:gd name="connsiteX1095" fmla="*/ 304799 w 1006475"/>
                <a:gd name="connsiteY1095" fmla="*/ 107950 h 720725"/>
                <a:gd name="connsiteX1096" fmla="*/ 307974 w 1006475"/>
                <a:gd name="connsiteY1096" fmla="*/ 107950 h 720725"/>
                <a:gd name="connsiteX1097" fmla="*/ 304799 w 1006475"/>
                <a:gd name="connsiteY1097" fmla="*/ 88900 h 720725"/>
                <a:gd name="connsiteX1098" fmla="*/ 307974 w 1006475"/>
                <a:gd name="connsiteY1098" fmla="*/ 88900 h 720725"/>
                <a:gd name="connsiteX1099" fmla="*/ 311149 w 1006475"/>
                <a:gd name="connsiteY1099" fmla="*/ 88900 h 720725"/>
                <a:gd name="connsiteX1100" fmla="*/ 314324 w 1006475"/>
                <a:gd name="connsiteY1100" fmla="*/ 88900 h 720725"/>
                <a:gd name="connsiteX1101" fmla="*/ 317499 w 1006475"/>
                <a:gd name="connsiteY1101" fmla="*/ 85725 h 720725"/>
                <a:gd name="connsiteX1102" fmla="*/ 317499 w 1006475"/>
                <a:gd name="connsiteY1102" fmla="*/ 82550 h 720725"/>
                <a:gd name="connsiteX1103" fmla="*/ 314324 w 1006475"/>
                <a:gd name="connsiteY1103" fmla="*/ 76200 h 720725"/>
                <a:gd name="connsiteX1104" fmla="*/ 311149 w 1006475"/>
                <a:gd name="connsiteY1104" fmla="*/ 73025 h 720725"/>
                <a:gd name="connsiteX1105" fmla="*/ 311149 w 1006475"/>
                <a:gd name="connsiteY1105" fmla="*/ 69850 h 720725"/>
                <a:gd name="connsiteX1106" fmla="*/ 311149 w 1006475"/>
                <a:gd name="connsiteY1106" fmla="*/ 66675 h 720725"/>
                <a:gd name="connsiteX1107" fmla="*/ 311149 w 1006475"/>
                <a:gd name="connsiteY1107" fmla="*/ 60325 h 720725"/>
                <a:gd name="connsiteX1108" fmla="*/ 317499 w 1006475"/>
                <a:gd name="connsiteY1108" fmla="*/ 53975 h 720725"/>
                <a:gd name="connsiteX1109" fmla="*/ 311149 w 1006475"/>
                <a:gd name="connsiteY1109" fmla="*/ 47625 h 720725"/>
                <a:gd name="connsiteX1110" fmla="*/ 307974 w 1006475"/>
                <a:gd name="connsiteY1110" fmla="*/ 47625 h 720725"/>
                <a:gd name="connsiteX1111" fmla="*/ 295274 w 1006475"/>
                <a:gd name="connsiteY1111" fmla="*/ 53975 h 720725"/>
                <a:gd name="connsiteX1112" fmla="*/ 292893 w 1006475"/>
                <a:gd name="connsiteY1112" fmla="*/ 53975 h 720725"/>
                <a:gd name="connsiteX1113" fmla="*/ 295274 w 1006475"/>
                <a:gd name="connsiteY1113" fmla="*/ 63500 h 720725"/>
                <a:gd name="connsiteX1114" fmla="*/ 298449 w 1006475"/>
                <a:gd name="connsiteY1114" fmla="*/ 69850 h 720725"/>
                <a:gd name="connsiteX1115" fmla="*/ 295274 w 1006475"/>
                <a:gd name="connsiteY1115" fmla="*/ 69850 h 720725"/>
                <a:gd name="connsiteX1116" fmla="*/ 292099 w 1006475"/>
                <a:gd name="connsiteY1116" fmla="*/ 60325 h 720725"/>
                <a:gd name="connsiteX1117" fmla="*/ 285749 w 1006475"/>
                <a:gd name="connsiteY1117" fmla="*/ 53975 h 720725"/>
                <a:gd name="connsiteX1118" fmla="*/ 288924 w 1006475"/>
                <a:gd name="connsiteY1118" fmla="*/ 50800 h 720725"/>
                <a:gd name="connsiteX1119" fmla="*/ 292099 w 1006475"/>
                <a:gd name="connsiteY1119" fmla="*/ 50800 h 720725"/>
                <a:gd name="connsiteX1120" fmla="*/ 292734 w 1006475"/>
                <a:gd name="connsiteY1120" fmla="*/ 53340 h 720725"/>
                <a:gd name="connsiteX1121" fmla="*/ 295274 w 1006475"/>
                <a:gd name="connsiteY1121" fmla="*/ 50800 h 720725"/>
                <a:gd name="connsiteX1122" fmla="*/ 298449 w 1006475"/>
                <a:gd name="connsiteY1122" fmla="*/ 44450 h 720725"/>
                <a:gd name="connsiteX1123" fmla="*/ 298449 w 1006475"/>
                <a:gd name="connsiteY1123" fmla="*/ 41275 h 720725"/>
                <a:gd name="connsiteX1124" fmla="*/ 295274 w 1006475"/>
                <a:gd name="connsiteY1124" fmla="*/ 38100 h 720725"/>
                <a:gd name="connsiteX1125" fmla="*/ 292099 w 1006475"/>
                <a:gd name="connsiteY1125" fmla="*/ 38100 h 720725"/>
                <a:gd name="connsiteX1126" fmla="*/ 292099 w 1006475"/>
                <a:gd name="connsiteY1126" fmla="*/ 34925 h 720725"/>
                <a:gd name="connsiteX1127" fmla="*/ 292099 w 1006475"/>
                <a:gd name="connsiteY1127" fmla="*/ 31750 h 720725"/>
                <a:gd name="connsiteX1128" fmla="*/ 285749 w 1006475"/>
                <a:gd name="connsiteY1128" fmla="*/ 19050 h 720725"/>
                <a:gd name="connsiteX1129" fmla="*/ 288924 w 1006475"/>
                <a:gd name="connsiteY1129" fmla="*/ 15875 h 720725"/>
                <a:gd name="connsiteX1130" fmla="*/ 292099 w 1006475"/>
                <a:gd name="connsiteY1130" fmla="*/ 12700 h 720725"/>
                <a:gd name="connsiteX1131" fmla="*/ 288924 w 1006475"/>
                <a:gd name="connsiteY1131" fmla="*/ 12700 h 720725"/>
                <a:gd name="connsiteX1132" fmla="*/ 285749 w 1006475"/>
                <a:gd name="connsiteY1132" fmla="*/ 9525 h 720725"/>
                <a:gd name="connsiteX1133" fmla="*/ 285749 w 1006475"/>
                <a:gd name="connsiteY1133" fmla="*/ 6350 h 720725"/>
                <a:gd name="connsiteX1134" fmla="*/ 288924 w 1006475"/>
                <a:gd name="connsiteY1134" fmla="*/ 6350 h 720725"/>
                <a:gd name="connsiteX1135" fmla="*/ 288924 w 1006475"/>
                <a:gd name="connsiteY1135" fmla="*/ 3175 h 720725"/>
                <a:gd name="connsiteX1136" fmla="*/ 292099 w 1006475"/>
                <a:gd name="connsiteY1136" fmla="*/ 3175 h 720725"/>
                <a:gd name="connsiteX1137" fmla="*/ 292099 w 1006475"/>
                <a:gd name="connsiteY1137" fmla="*/ 6350 h 720725"/>
                <a:gd name="connsiteX1138" fmla="*/ 295274 w 1006475"/>
                <a:gd name="connsiteY1138" fmla="*/ 9525 h 720725"/>
                <a:gd name="connsiteX1139" fmla="*/ 295274 w 1006475"/>
                <a:gd name="connsiteY1139" fmla="*/ 6350 h 720725"/>
                <a:gd name="connsiteX1140" fmla="*/ 295274 w 1006475"/>
                <a:gd name="connsiteY1140" fmla="*/ 0 h 720725"/>
                <a:gd name="connsiteX0" fmla="*/ 57149 w 1006475"/>
                <a:gd name="connsiteY0" fmla="*/ 368300 h 720725"/>
                <a:gd name="connsiteX1" fmla="*/ 53975 w 1006475"/>
                <a:gd name="connsiteY1" fmla="*/ 371475 h 720725"/>
                <a:gd name="connsiteX2" fmla="*/ 57149 w 1006475"/>
                <a:gd name="connsiteY2" fmla="*/ 368301 h 720725"/>
                <a:gd name="connsiteX3" fmla="*/ 57149 w 1006475"/>
                <a:gd name="connsiteY3" fmla="*/ 368300 h 720725"/>
                <a:gd name="connsiteX4" fmla="*/ 212724 w 1006475"/>
                <a:gd name="connsiteY4" fmla="*/ 361950 h 720725"/>
                <a:gd name="connsiteX5" fmla="*/ 212724 w 1006475"/>
                <a:gd name="connsiteY5" fmla="*/ 365125 h 720725"/>
                <a:gd name="connsiteX6" fmla="*/ 212724 w 1006475"/>
                <a:gd name="connsiteY6" fmla="*/ 368300 h 720725"/>
                <a:gd name="connsiteX7" fmla="*/ 212725 w 1006475"/>
                <a:gd name="connsiteY7" fmla="*/ 368300 h 720725"/>
                <a:gd name="connsiteX8" fmla="*/ 212725 w 1006475"/>
                <a:gd name="connsiteY8" fmla="*/ 365125 h 720725"/>
                <a:gd name="connsiteX9" fmla="*/ 212725 w 1006475"/>
                <a:gd name="connsiteY9" fmla="*/ 361950 h 720725"/>
                <a:gd name="connsiteX10" fmla="*/ 212724 w 1006475"/>
                <a:gd name="connsiteY10" fmla="*/ 361950 h 720725"/>
                <a:gd name="connsiteX11" fmla="*/ 215899 w 1006475"/>
                <a:gd name="connsiteY11" fmla="*/ 358775 h 720725"/>
                <a:gd name="connsiteX12" fmla="*/ 215899 w 1006475"/>
                <a:gd name="connsiteY12" fmla="*/ 360362 h 720725"/>
                <a:gd name="connsiteX13" fmla="*/ 215900 w 1006475"/>
                <a:gd name="connsiteY13" fmla="*/ 360362 h 720725"/>
                <a:gd name="connsiteX14" fmla="*/ 215900 w 1006475"/>
                <a:gd name="connsiteY14" fmla="*/ 358775 h 720725"/>
                <a:gd name="connsiteX15" fmla="*/ 215899 w 1006475"/>
                <a:gd name="connsiteY15" fmla="*/ 358775 h 720725"/>
                <a:gd name="connsiteX16" fmla="*/ 215899 w 1006475"/>
                <a:gd name="connsiteY16" fmla="*/ 336550 h 720725"/>
                <a:gd name="connsiteX17" fmla="*/ 219074 w 1006475"/>
                <a:gd name="connsiteY17" fmla="*/ 336550 h 720725"/>
                <a:gd name="connsiteX18" fmla="*/ 222249 w 1006475"/>
                <a:gd name="connsiteY18" fmla="*/ 336550 h 720725"/>
                <a:gd name="connsiteX19" fmla="*/ 222249 w 1006475"/>
                <a:gd name="connsiteY19" fmla="*/ 339725 h 720725"/>
                <a:gd name="connsiteX20" fmla="*/ 219074 w 1006475"/>
                <a:gd name="connsiteY20" fmla="*/ 342900 h 720725"/>
                <a:gd name="connsiteX21" fmla="*/ 215899 w 1006475"/>
                <a:gd name="connsiteY21" fmla="*/ 342900 h 720725"/>
                <a:gd name="connsiteX22" fmla="*/ 215899 w 1006475"/>
                <a:gd name="connsiteY22" fmla="*/ 346075 h 720725"/>
                <a:gd name="connsiteX23" fmla="*/ 212724 w 1006475"/>
                <a:gd name="connsiteY23" fmla="*/ 342900 h 720725"/>
                <a:gd name="connsiteX24" fmla="*/ 212724 w 1006475"/>
                <a:gd name="connsiteY24" fmla="*/ 339725 h 720725"/>
                <a:gd name="connsiteX25" fmla="*/ 215899 w 1006475"/>
                <a:gd name="connsiteY25" fmla="*/ 336550 h 720725"/>
                <a:gd name="connsiteX26" fmla="*/ 196849 w 1006475"/>
                <a:gd name="connsiteY26" fmla="*/ 311150 h 720725"/>
                <a:gd name="connsiteX27" fmla="*/ 200024 w 1006475"/>
                <a:gd name="connsiteY27" fmla="*/ 311150 h 720725"/>
                <a:gd name="connsiteX28" fmla="*/ 206374 w 1006475"/>
                <a:gd name="connsiteY28" fmla="*/ 311150 h 720725"/>
                <a:gd name="connsiteX29" fmla="*/ 203199 w 1006475"/>
                <a:gd name="connsiteY29" fmla="*/ 317500 h 720725"/>
                <a:gd name="connsiteX30" fmla="*/ 203199 w 1006475"/>
                <a:gd name="connsiteY30" fmla="*/ 327025 h 720725"/>
                <a:gd name="connsiteX31" fmla="*/ 203199 w 1006475"/>
                <a:gd name="connsiteY31" fmla="*/ 330200 h 720725"/>
                <a:gd name="connsiteX32" fmla="*/ 200024 w 1006475"/>
                <a:gd name="connsiteY32" fmla="*/ 333375 h 720725"/>
                <a:gd name="connsiteX33" fmla="*/ 196849 w 1006475"/>
                <a:gd name="connsiteY33" fmla="*/ 330200 h 720725"/>
                <a:gd name="connsiteX34" fmla="*/ 196849 w 1006475"/>
                <a:gd name="connsiteY34" fmla="*/ 317500 h 720725"/>
                <a:gd name="connsiteX35" fmla="*/ 196849 w 1006475"/>
                <a:gd name="connsiteY35" fmla="*/ 314325 h 720725"/>
                <a:gd name="connsiteX36" fmla="*/ 196849 w 1006475"/>
                <a:gd name="connsiteY36" fmla="*/ 311150 h 720725"/>
                <a:gd name="connsiteX37" fmla="*/ 263524 w 1006475"/>
                <a:gd name="connsiteY37" fmla="*/ 282575 h 720725"/>
                <a:gd name="connsiteX38" fmla="*/ 263524 w 1006475"/>
                <a:gd name="connsiteY38" fmla="*/ 285750 h 720725"/>
                <a:gd name="connsiteX39" fmla="*/ 263524 w 1006475"/>
                <a:gd name="connsiteY39" fmla="*/ 292100 h 720725"/>
                <a:gd name="connsiteX40" fmla="*/ 260349 w 1006475"/>
                <a:gd name="connsiteY40" fmla="*/ 301625 h 720725"/>
                <a:gd name="connsiteX41" fmla="*/ 263524 w 1006475"/>
                <a:gd name="connsiteY41" fmla="*/ 304800 h 720725"/>
                <a:gd name="connsiteX42" fmla="*/ 269874 w 1006475"/>
                <a:gd name="connsiteY42" fmla="*/ 307975 h 720725"/>
                <a:gd name="connsiteX43" fmla="*/ 266699 w 1006475"/>
                <a:gd name="connsiteY43" fmla="*/ 307975 h 720725"/>
                <a:gd name="connsiteX44" fmla="*/ 263524 w 1006475"/>
                <a:gd name="connsiteY44" fmla="*/ 307975 h 720725"/>
                <a:gd name="connsiteX45" fmla="*/ 260349 w 1006475"/>
                <a:gd name="connsiteY45" fmla="*/ 307975 h 720725"/>
                <a:gd name="connsiteX46" fmla="*/ 260349 w 1006475"/>
                <a:gd name="connsiteY46" fmla="*/ 311150 h 720725"/>
                <a:gd name="connsiteX47" fmla="*/ 257174 w 1006475"/>
                <a:gd name="connsiteY47" fmla="*/ 314325 h 720725"/>
                <a:gd name="connsiteX48" fmla="*/ 257174 w 1006475"/>
                <a:gd name="connsiteY48" fmla="*/ 307975 h 720725"/>
                <a:gd name="connsiteX49" fmla="*/ 253999 w 1006475"/>
                <a:gd name="connsiteY49" fmla="*/ 307975 h 720725"/>
                <a:gd name="connsiteX50" fmla="*/ 250824 w 1006475"/>
                <a:gd name="connsiteY50" fmla="*/ 314325 h 720725"/>
                <a:gd name="connsiteX51" fmla="*/ 247649 w 1006475"/>
                <a:gd name="connsiteY51" fmla="*/ 314325 h 720725"/>
                <a:gd name="connsiteX52" fmla="*/ 247649 w 1006475"/>
                <a:gd name="connsiteY52" fmla="*/ 311150 h 720725"/>
                <a:gd name="connsiteX53" fmla="*/ 250824 w 1006475"/>
                <a:gd name="connsiteY53" fmla="*/ 301625 h 720725"/>
                <a:gd name="connsiteX54" fmla="*/ 253999 w 1006475"/>
                <a:gd name="connsiteY54" fmla="*/ 295275 h 720725"/>
                <a:gd name="connsiteX55" fmla="*/ 257174 w 1006475"/>
                <a:gd name="connsiteY55" fmla="*/ 288925 h 720725"/>
                <a:gd name="connsiteX56" fmla="*/ 263524 w 1006475"/>
                <a:gd name="connsiteY56" fmla="*/ 282575 h 720725"/>
                <a:gd name="connsiteX57" fmla="*/ 266699 w 1006475"/>
                <a:gd name="connsiteY57" fmla="*/ 244475 h 720725"/>
                <a:gd name="connsiteX58" fmla="*/ 266699 w 1006475"/>
                <a:gd name="connsiteY58" fmla="*/ 247650 h 720725"/>
                <a:gd name="connsiteX59" fmla="*/ 266699 w 1006475"/>
                <a:gd name="connsiteY59" fmla="*/ 250825 h 720725"/>
                <a:gd name="connsiteX60" fmla="*/ 263524 w 1006475"/>
                <a:gd name="connsiteY60" fmla="*/ 254000 h 720725"/>
                <a:gd name="connsiteX61" fmla="*/ 266699 w 1006475"/>
                <a:gd name="connsiteY61" fmla="*/ 260350 h 720725"/>
                <a:gd name="connsiteX62" fmla="*/ 260349 w 1006475"/>
                <a:gd name="connsiteY62" fmla="*/ 266700 h 720725"/>
                <a:gd name="connsiteX63" fmla="*/ 263524 w 1006475"/>
                <a:gd name="connsiteY63" fmla="*/ 266700 h 720725"/>
                <a:gd name="connsiteX64" fmla="*/ 263524 w 1006475"/>
                <a:gd name="connsiteY64" fmla="*/ 269875 h 720725"/>
                <a:gd name="connsiteX65" fmla="*/ 260349 w 1006475"/>
                <a:gd name="connsiteY65" fmla="*/ 269875 h 720725"/>
                <a:gd name="connsiteX66" fmla="*/ 257174 w 1006475"/>
                <a:gd name="connsiteY66" fmla="*/ 269875 h 720725"/>
                <a:gd name="connsiteX67" fmla="*/ 257174 w 1006475"/>
                <a:gd name="connsiteY67" fmla="*/ 266700 h 720725"/>
                <a:gd name="connsiteX68" fmla="*/ 257174 w 1006475"/>
                <a:gd name="connsiteY68" fmla="*/ 263525 h 720725"/>
                <a:gd name="connsiteX69" fmla="*/ 253999 w 1006475"/>
                <a:gd name="connsiteY69" fmla="*/ 263525 h 720725"/>
                <a:gd name="connsiteX70" fmla="*/ 257174 w 1006475"/>
                <a:gd name="connsiteY70" fmla="*/ 254000 h 720725"/>
                <a:gd name="connsiteX71" fmla="*/ 253999 w 1006475"/>
                <a:gd name="connsiteY71" fmla="*/ 250825 h 720725"/>
                <a:gd name="connsiteX72" fmla="*/ 257174 w 1006475"/>
                <a:gd name="connsiteY72" fmla="*/ 247650 h 720725"/>
                <a:gd name="connsiteX73" fmla="*/ 257174 w 1006475"/>
                <a:gd name="connsiteY73" fmla="*/ 250825 h 720725"/>
                <a:gd name="connsiteX74" fmla="*/ 260349 w 1006475"/>
                <a:gd name="connsiteY74" fmla="*/ 250825 h 720725"/>
                <a:gd name="connsiteX75" fmla="*/ 260349 w 1006475"/>
                <a:gd name="connsiteY75" fmla="*/ 247650 h 720725"/>
                <a:gd name="connsiteX76" fmla="*/ 263524 w 1006475"/>
                <a:gd name="connsiteY76" fmla="*/ 247650 h 720725"/>
                <a:gd name="connsiteX77" fmla="*/ 266699 w 1006475"/>
                <a:gd name="connsiteY77" fmla="*/ 244475 h 720725"/>
                <a:gd name="connsiteX78" fmla="*/ 260349 w 1006475"/>
                <a:gd name="connsiteY78" fmla="*/ 241300 h 720725"/>
                <a:gd name="connsiteX79" fmla="*/ 263524 w 1006475"/>
                <a:gd name="connsiteY79" fmla="*/ 244475 h 720725"/>
                <a:gd name="connsiteX80" fmla="*/ 260349 w 1006475"/>
                <a:gd name="connsiteY80" fmla="*/ 244475 h 720725"/>
                <a:gd name="connsiteX81" fmla="*/ 260349 w 1006475"/>
                <a:gd name="connsiteY81" fmla="*/ 241300 h 720725"/>
                <a:gd name="connsiteX82" fmla="*/ 231774 w 1006475"/>
                <a:gd name="connsiteY82" fmla="*/ 231775 h 720725"/>
                <a:gd name="connsiteX83" fmla="*/ 231774 w 1006475"/>
                <a:gd name="connsiteY83" fmla="*/ 238125 h 720725"/>
                <a:gd name="connsiteX84" fmla="*/ 228599 w 1006475"/>
                <a:gd name="connsiteY84" fmla="*/ 241300 h 720725"/>
                <a:gd name="connsiteX85" fmla="*/ 225424 w 1006475"/>
                <a:gd name="connsiteY85" fmla="*/ 241300 h 720725"/>
                <a:gd name="connsiteX86" fmla="*/ 225424 w 1006475"/>
                <a:gd name="connsiteY86" fmla="*/ 238125 h 720725"/>
                <a:gd name="connsiteX87" fmla="*/ 225424 w 1006475"/>
                <a:gd name="connsiteY87" fmla="*/ 234950 h 720725"/>
                <a:gd name="connsiteX88" fmla="*/ 231774 w 1006475"/>
                <a:gd name="connsiteY88" fmla="*/ 231775 h 720725"/>
                <a:gd name="connsiteX89" fmla="*/ 282574 w 1006475"/>
                <a:gd name="connsiteY89" fmla="*/ 174625 h 720725"/>
                <a:gd name="connsiteX90" fmla="*/ 285749 w 1006475"/>
                <a:gd name="connsiteY90" fmla="*/ 174625 h 720725"/>
                <a:gd name="connsiteX91" fmla="*/ 288924 w 1006475"/>
                <a:gd name="connsiteY91" fmla="*/ 184150 h 720725"/>
                <a:gd name="connsiteX92" fmla="*/ 292099 w 1006475"/>
                <a:gd name="connsiteY92" fmla="*/ 187325 h 720725"/>
                <a:gd name="connsiteX93" fmla="*/ 295274 w 1006475"/>
                <a:gd name="connsiteY93" fmla="*/ 187325 h 720725"/>
                <a:gd name="connsiteX94" fmla="*/ 298449 w 1006475"/>
                <a:gd name="connsiteY94" fmla="*/ 190500 h 720725"/>
                <a:gd name="connsiteX95" fmla="*/ 298449 w 1006475"/>
                <a:gd name="connsiteY95" fmla="*/ 203200 h 720725"/>
                <a:gd name="connsiteX96" fmla="*/ 295274 w 1006475"/>
                <a:gd name="connsiteY96" fmla="*/ 209550 h 720725"/>
                <a:gd name="connsiteX97" fmla="*/ 292099 w 1006475"/>
                <a:gd name="connsiteY97" fmla="*/ 212725 h 720725"/>
                <a:gd name="connsiteX98" fmla="*/ 288924 w 1006475"/>
                <a:gd name="connsiteY98" fmla="*/ 212725 h 720725"/>
                <a:gd name="connsiteX99" fmla="*/ 285749 w 1006475"/>
                <a:gd name="connsiteY99" fmla="*/ 209550 h 720725"/>
                <a:gd name="connsiteX100" fmla="*/ 285749 w 1006475"/>
                <a:gd name="connsiteY100" fmla="*/ 206375 h 720725"/>
                <a:gd name="connsiteX101" fmla="*/ 285749 w 1006475"/>
                <a:gd name="connsiteY101" fmla="*/ 196850 h 720725"/>
                <a:gd name="connsiteX102" fmla="*/ 285749 w 1006475"/>
                <a:gd name="connsiteY102" fmla="*/ 193675 h 720725"/>
                <a:gd name="connsiteX103" fmla="*/ 282574 w 1006475"/>
                <a:gd name="connsiteY103" fmla="*/ 193675 h 720725"/>
                <a:gd name="connsiteX104" fmla="*/ 276224 w 1006475"/>
                <a:gd name="connsiteY104" fmla="*/ 196850 h 720725"/>
                <a:gd name="connsiteX105" fmla="*/ 273049 w 1006475"/>
                <a:gd name="connsiteY105" fmla="*/ 196850 h 720725"/>
                <a:gd name="connsiteX106" fmla="*/ 276224 w 1006475"/>
                <a:gd name="connsiteY106" fmla="*/ 190500 h 720725"/>
                <a:gd name="connsiteX107" fmla="*/ 276224 w 1006475"/>
                <a:gd name="connsiteY107" fmla="*/ 187325 h 720725"/>
                <a:gd name="connsiteX108" fmla="*/ 279399 w 1006475"/>
                <a:gd name="connsiteY108" fmla="*/ 187325 h 720725"/>
                <a:gd name="connsiteX109" fmla="*/ 282574 w 1006475"/>
                <a:gd name="connsiteY109" fmla="*/ 184150 h 720725"/>
                <a:gd name="connsiteX110" fmla="*/ 282574 w 1006475"/>
                <a:gd name="connsiteY110" fmla="*/ 174625 h 720725"/>
                <a:gd name="connsiteX111" fmla="*/ 253999 w 1006475"/>
                <a:gd name="connsiteY111" fmla="*/ 171450 h 720725"/>
                <a:gd name="connsiteX112" fmla="*/ 257174 w 1006475"/>
                <a:gd name="connsiteY112" fmla="*/ 171450 h 720725"/>
                <a:gd name="connsiteX113" fmla="*/ 257174 w 1006475"/>
                <a:gd name="connsiteY113" fmla="*/ 174625 h 720725"/>
                <a:gd name="connsiteX114" fmla="*/ 257174 w 1006475"/>
                <a:gd name="connsiteY114" fmla="*/ 177800 h 720725"/>
                <a:gd name="connsiteX115" fmla="*/ 257174 w 1006475"/>
                <a:gd name="connsiteY115" fmla="*/ 180975 h 720725"/>
                <a:gd name="connsiteX116" fmla="*/ 253999 w 1006475"/>
                <a:gd name="connsiteY116" fmla="*/ 174625 h 720725"/>
                <a:gd name="connsiteX117" fmla="*/ 253999 w 1006475"/>
                <a:gd name="connsiteY117" fmla="*/ 171450 h 720725"/>
                <a:gd name="connsiteX118" fmla="*/ 260349 w 1006475"/>
                <a:gd name="connsiteY118" fmla="*/ 168275 h 720725"/>
                <a:gd name="connsiteX119" fmla="*/ 263524 w 1006475"/>
                <a:gd name="connsiteY119" fmla="*/ 168275 h 720725"/>
                <a:gd name="connsiteX120" fmla="*/ 263524 w 1006475"/>
                <a:gd name="connsiteY120" fmla="*/ 180975 h 720725"/>
                <a:gd name="connsiteX121" fmla="*/ 260349 w 1006475"/>
                <a:gd name="connsiteY121" fmla="*/ 184150 h 720725"/>
                <a:gd name="connsiteX122" fmla="*/ 257174 w 1006475"/>
                <a:gd name="connsiteY122" fmla="*/ 184150 h 720725"/>
                <a:gd name="connsiteX123" fmla="*/ 257174 w 1006475"/>
                <a:gd name="connsiteY123" fmla="*/ 180975 h 720725"/>
                <a:gd name="connsiteX124" fmla="*/ 260349 w 1006475"/>
                <a:gd name="connsiteY124" fmla="*/ 180975 h 720725"/>
                <a:gd name="connsiteX125" fmla="*/ 260349 w 1006475"/>
                <a:gd name="connsiteY125" fmla="*/ 177800 h 720725"/>
                <a:gd name="connsiteX126" fmla="*/ 260349 w 1006475"/>
                <a:gd name="connsiteY126" fmla="*/ 174625 h 720725"/>
                <a:gd name="connsiteX127" fmla="*/ 260349 w 1006475"/>
                <a:gd name="connsiteY127" fmla="*/ 168275 h 720725"/>
                <a:gd name="connsiteX128" fmla="*/ 279399 w 1006475"/>
                <a:gd name="connsiteY128" fmla="*/ 114300 h 720725"/>
                <a:gd name="connsiteX129" fmla="*/ 282574 w 1006475"/>
                <a:gd name="connsiteY129" fmla="*/ 114300 h 720725"/>
                <a:gd name="connsiteX130" fmla="*/ 285749 w 1006475"/>
                <a:gd name="connsiteY130" fmla="*/ 123825 h 720725"/>
                <a:gd name="connsiteX131" fmla="*/ 292099 w 1006475"/>
                <a:gd name="connsiteY131" fmla="*/ 130175 h 720725"/>
                <a:gd name="connsiteX132" fmla="*/ 295274 w 1006475"/>
                <a:gd name="connsiteY132" fmla="*/ 136525 h 720725"/>
                <a:gd name="connsiteX133" fmla="*/ 292099 w 1006475"/>
                <a:gd name="connsiteY133" fmla="*/ 136525 h 720725"/>
                <a:gd name="connsiteX134" fmla="*/ 292099 w 1006475"/>
                <a:gd name="connsiteY134" fmla="*/ 139700 h 720725"/>
                <a:gd name="connsiteX135" fmla="*/ 288924 w 1006475"/>
                <a:gd name="connsiteY135" fmla="*/ 139700 h 720725"/>
                <a:gd name="connsiteX136" fmla="*/ 285749 w 1006475"/>
                <a:gd name="connsiteY136" fmla="*/ 139700 h 720725"/>
                <a:gd name="connsiteX137" fmla="*/ 285749 w 1006475"/>
                <a:gd name="connsiteY137" fmla="*/ 136525 h 720725"/>
                <a:gd name="connsiteX138" fmla="*/ 285749 w 1006475"/>
                <a:gd name="connsiteY138" fmla="*/ 133350 h 720725"/>
                <a:gd name="connsiteX139" fmla="*/ 279399 w 1006475"/>
                <a:gd name="connsiteY139" fmla="*/ 133350 h 720725"/>
                <a:gd name="connsiteX140" fmla="*/ 279399 w 1006475"/>
                <a:gd name="connsiteY140" fmla="*/ 136525 h 720725"/>
                <a:gd name="connsiteX141" fmla="*/ 279399 w 1006475"/>
                <a:gd name="connsiteY141" fmla="*/ 139700 h 720725"/>
                <a:gd name="connsiteX142" fmla="*/ 276224 w 1006475"/>
                <a:gd name="connsiteY142" fmla="*/ 136525 h 720725"/>
                <a:gd name="connsiteX143" fmla="*/ 273049 w 1006475"/>
                <a:gd name="connsiteY143" fmla="*/ 136525 h 720725"/>
                <a:gd name="connsiteX144" fmla="*/ 273049 w 1006475"/>
                <a:gd name="connsiteY144" fmla="*/ 142875 h 720725"/>
                <a:gd name="connsiteX145" fmla="*/ 269874 w 1006475"/>
                <a:gd name="connsiteY145" fmla="*/ 142875 h 720725"/>
                <a:gd name="connsiteX146" fmla="*/ 266699 w 1006475"/>
                <a:gd name="connsiteY146" fmla="*/ 142875 h 720725"/>
                <a:gd name="connsiteX147" fmla="*/ 263524 w 1006475"/>
                <a:gd name="connsiteY147" fmla="*/ 142875 h 720725"/>
                <a:gd name="connsiteX148" fmla="*/ 263524 w 1006475"/>
                <a:gd name="connsiteY148" fmla="*/ 146050 h 720725"/>
                <a:gd name="connsiteX149" fmla="*/ 273049 w 1006475"/>
                <a:gd name="connsiteY149" fmla="*/ 146050 h 720725"/>
                <a:gd name="connsiteX150" fmla="*/ 276224 w 1006475"/>
                <a:gd name="connsiteY150" fmla="*/ 149225 h 720725"/>
                <a:gd name="connsiteX151" fmla="*/ 279399 w 1006475"/>
                <a:gd name="connsiteY151" fmla="*/ 152400 h 720725"/>
                <a:gd name="connsiteX152" fmla="*/ 279399 w 1006475"/>
                <a:gd name="connsiteY152" fmla="*/ 158750 h 720725"/>
                <a:gd name="connsiteX153" fmla="*/ 279399 w 1006475"/>
                <a:gd name="connsiteY153" fmla="*/ 165100 h 720725"/>
                <a:gd name="connsiteX154" fmla="*/ 279399 w 1006475"/>
                <a:gd name="connsiteY154" fmla="*/ 168275 h 720725"/>
                <a:gd name="connsiteX155" fmla="*/ 276224 w 1006475"/>
                <a:gd name="connsiteY155" fmla="*/ 168275 h 720725"/>
                <a:gd name="connsiteX156" fmla="*/ 276224 w 1006475"/>
                <a:gd name="connsiteY156" fmla="*/ 171450 h 720725"/>
                <a:gd name="connsiteX157" fmla="*/ 279399 w 1006475"/>
                <a:gd name="connsiteY157" fmla="*/ 171450 h 720725"/>
                <a:gd name="connsiteX158" fmla="*/ 279399 w 1006475"/>
                <a:gd name="connsiteY158" fmla="*/ 174625 h 720725"/>
                <a:gd name="connsiteX159" fmla="*/ 279399 w 1006475"/>
                <a:gd name="connsiteY159" fmla="*/ 177800 h 720725"/>
                <a:gd name="connsiteX160" fmla="*/ 279399 w 1006475"/>
                <a:gd name="connsiteY160" fmla="*/ 184150 h 720725"/>
                <a:gd name="connsiteX161" fmla="*/ 276224 w 1006475"/>
                <a:gd name="connsiteY161" fmla="*/ 187325 h 720725"/>
                <a:gd name="connsiteX162" fmla="*/ 269874 w 1006475"/>
                <a:gd name="connsiteY162" fmla="*/ 184150 h 720725"/>
                <a:gd name="connsiteX163" fmla="*/ 269874 w 1006475"/>
                <a:gd name="connsiteY163" fmla="*/ 180975 h 720725"/>
                <a:gd name="connsiteX164" fmla="*/ 276224 w 1006475"/>
                <a:gd name="connsiteY164" fmla="*/ 161925 h 720725"/>
                <a:gd name="connsiteX165" fmla="*/ 273049 w 1006475"/>
                <a:gd name="connsiteY165" fmla="*/ 158750 h 720725"/>
                <a:gd name="connsiteX166" fmla="*/ 269874 w 1006475"/>
                <a:gd name="connsiteY166" fmla="*/ 155575 h 720725"/>
                <a:gd name="connsiteX167" fmla="*/ 269874 w 1006475"/>
                <a:gd name="connsiteY167" fmla="*/ 158750 h 720725"/>
                <a:gd name="connsiteX168" fmla="*/ 266699 w 1006475"/>
                <a:gd name="connsiteY168" fmla="*/ 158750 h 720725"/>
                <a:gd name="connsiteX169" fmla="*/ 266699 w 1006475"/>
                <a:gd name="connsiteY169" fmla="*/ 152400 h 720725"/>
                <a:gd name="connsiteX170" fmla="*/ 260349 w 1006475"/>
                <a:gd name="connsiteY170" fmla="*/ 149225 h 720725"/>
                <a:gd name="connsiteX171" fmla="*/ 257174 w 1006475"/>
                <a:gd name="connsiteY171" fmla="*/ 142875 h 720725"/>
                <a:gd name="connsiteX172" fmla="*/ 260349 w 1006475"/>
                <a:gd name="connsiteY172" fmla="*/ 139700 h 720725"/>
                <a:gd name="connsiteX173" fmla="*/ 263524 w 1006475"/>
                <a:gd name="connsiteY173" fmla="*/ 136525 h 720725"/>
                <a:gd name="connsiteX174" fmla="*/ 266699 w 1006475"/>
                <a:gd name="connsiteY174" fmla="*/ 133350 h 720725"/>
                <a:gd name="connsiteX175" fmla="*/ 266699 w 1006475"/>
                <a:gd name="connsiteY175" fmla="*/ 127000 h 720725"/>
                <a:gd name="connsiteX176" fmla="*/ 273049 w 1006475"/>
                <a:gd name="connsiteY176" fmla="*/ 117475 h 720725"/>
                <a:gd name="connsiteX177" fmla="*/ 279399 w 1006475"/>
                <a:gd name="connsiteY177" fmla="*/ 114300 h 720725"/>
                <a:gd name="connsiteX178" fmla="*/ 288924 w 1006475"/>
                <a:gd name="connsiteY178" fmla="*/ 79375 h 720725"/>
                <a:gd name="connsiteX179" fmla="*/ 292099 w 1006475"/>
                <a:gd name="connsiteY179" fmla="*/ 79375 h 720725"/>
                <a:gd name="connsiteX180" fmla="*/ 292099 w 1006475"/>
                <a:gd name="connsiteY180" fmla="*/ 85725 h 720725"/>
                <a:gd name="connsiteX181" fmla="*/ 295274 w 1006475"/>
                <a:gd name="connsiteY181" fmla="*/ 85725 h 720725"/>
                <a:gd name="connsiteX182" fmla="*/ 295274 w 1006475"/>
                <a:gd name="connsiteY182" fmla="*/ 88900 h 720725"/>
                <a:gd name="connsiteX183" fmla="*/ 295274 w 1006475"/>
                <a:gd name="connsiteY183" fmla="*/ 92075 h 720725"/>
                <a:gd name="connsiteX184" fmla="*/ 292099 w 1006475"/>
                <a:gd name="connsiteY184" fmla="*/ 88900 h 720725"/>
                <a:gd name="connsiteX185" fmla="*/ 285749 w 1006475"/>
                <a:gd name="connsiteY185" fmla="*/ 88900 h 720725"/>
                <a:gd name="connsiteX186" fmla="*/ 288924 w 1006475"/>
                <a:gd name="connsiteY186" fmla="*/ 85725 h 720725"/>
                <a:gd name="connsiteX187" fmla="*/ 288924 w 1006475"/>
                <a:gd name="connsiteY187" fmla="*/ 82550 h 720725"/>
                <a:gd name="connsiteX188" fmla="*/ 288924 w 1006475"/>
                <a:gd name="connsiteY188" fmla="*/ 79375 h 720725"/>
                <a:gd name="connsiteX189" fmla="*/ 257174 w 1006475"/>
                <a:gd name="connsiteY189" fmla="*/ 76200 h 720725"/>
                <a:gd name="connsiteX190" fmla="*/ 260349 w 1006475"/>
                <a:gd name="connsiteY190" fmla="*/ 76200 h 720725"/>
                <a:gd name="connsiteX191" fmla="*/ 260349 w 1006475"/>
                <a:gd name="connsiteY191" fmla="*/ 79375 h 720725"/>
                <a:gd name="connsiteX192" fmla="*/ 260349 w 1006475"/>
                <a:gd name="connsiteY192" fmla="*/ 82550 h 720725"/>
                <a:gd name="connsiteX193" fmla="*/ 263524 w 1006475"/>
                <a:gd name="connsiteY193" fmla="*/ 82550 h 720725"/>
                <a:gd name="connsiteX194" fmla="*/ 257174 w 1006475"/>
                <a:gd name="connsiteY194" fmla="*/ 88900 h 720725"/>
                <a:gd name="connsiteX195" fmla="*/ 257174 w 1006475"/>
                <a:gd name="connsiteY195" fmla="*/ 98425 h 720725"/>
                <a:gd name="connsiteX196" fmla="*/ 260349 w 1006475"/>
                <a:gd name="connsiteY196" fmla="*/ 98425 h 720725"/>
                <a:gd name="connsiteX197" fmla="*/ 260349 w 1006475"/>
                <a:gd name="connsiteY197" fmla="*/ 95250 h 720725"/>
                <a:gd name="connsiteX198" fmla="*/ 263524 w 1006475"/>
                <a:gd name="connsiteY198" fmla="*/ 95250 h 720725"/>
                <a:gd name="connsiteX199" fmla="*/ 263524 w 1006475"/>
                <a:gd name="connsiteY199" fmla="*/ 98425 h 720725"/>
                <a:gd name="connsiteX200" fmla="*/ 263524 w 1006475"/>
                <a:gd name="connsiteY200" fmla="*/ 101600 h 720725"/>
                <a:gd name="connsiteX201" fmla="*/ 260349 w 1006475"/>
                <a:gd name="connsiteY201" fmla="*/ 104775 h 720725"/>
                <a:gd name="connsiteX202" fmla="*/ 257174 w 1006475"/>
                <a:gd name="connsiteY202" fmla="*/ 101600 h 720725"/>
                <a:gd name="connsiteX203" fmla="*/ 250824 w 1006475"/>
                <a:gd name="connsiteY203" fmla="*/ 104775 h 720725"/>
                <a:gd name="connsiteX204" fmla="*/ 250824 w 1006475"/>
                <a:gd name="connsiteY204" fmla="*/ 101600 h 720725"/>
                <a:gd name="connsiteX205" fmla="*/ 253999 w 1006475"/>
                <a:gd name="connsiteY205" fmla="*/ 98425 h 720725"/>
                <a:gd name="connsiteX206" fmla="*/ 250824 w 1006475"/>
                <a:gd name="connsiteY206" fmla="*/ 95250 h 720725"/>
                <a:gd name="connsiteX207" fmla="*/ 247649 w 1006475"/>
                <a:gd name="connsiteY207" fmla="*/ 92075 h 720725"/>
                <a:gd name="connsiteX208" fmla="*/ 250824 w 1006475"/>
                <a:gd name="connsiteY208" fmla="*/ 85725 h 720725"/>
                <a:gd name="connsiteX209" fmla="*/ 253999 w 1006475"/>
                <a:gd name="connsiteY209" fmla="*/ 85725 h 720725"/>
                <a:gd name="connsiteX210" fmla="*/ 253999 w 1006475"/>
                <a:gd name="connsiteY210" fmla="*/ 82550 h 720725"/>
                <a:gd name="connsiteX211" fmla="*/ 253999 w 1006475"/>
                <a:gd name="connsiteY211" fmla="*/ 79375 h 720725"/>
                <a:gd name="connsiteX212" fmla="*/ 257174 w 1006475"/>
                <a:gd name="connsiteY212" fmla="*/ 76200 h 720725"/>
                <a:gd name="connsiteX213" fmla="*/ 536574 w 1006475"/>
                <a:gd name="connsiteY213" fmla="*/ 73025 h 720725"/>
                <a:gd name="connsiteX214" fmla="*/ 536574 w 1006475"/>
                <a:gd name="connsiteY214" fmla="*/ 76200 h 720725"/>
                <a:gd name="connsiteX215" fmla="*/ 536574 w 1006475"/>
                <a:gd name="connsiteY215" fmla="*/ 79375 h 720725"/>
                <a:gd name="connsiteX216" fmla="*/ 536574 w 1006475"/>
                <a:gd name="connsiteY216" fmla="*/ 80962 h 720725"/>
                <a:gd name="connsiteX217" fmla="*/ 536575 w 1006475"/>
                <a:gd name="connsiteY217" fmla="*/ 80962 h 720725"/>
                <a:gd name="connsiteX218" fmla="*/ 536575 w 1006475"/>
                <a:gd name="connsiteY218" fmla="*/ 79375 h 720725"/>
                <a:gd name="connsiteX219" fmla="*/ 536575 w 1006475"/>
                <a:gd name="connsiteY219" fmla="*/ 73025 h 720725"/>
                <a:gd name="connsiteX220" fmla="*/ 536574 w 1006475"/>
                <a:gd name="connsiteY220" fmla="*/ 73025 h 720725"/>
                <a:gd name="connsiteX221" fmla="*/ 282574 w 1006475"/>
                <a:gd name="connsiteY221" fmla="*/ 73025 h 720725"/>
                <a:gd name="connsiteX222" fmla="*/ 282574 w 1006475"/>
                <a:gd name="connsiteY222" fmla="*/ 76200 h 720725"/>
                <a:gd name="connsiteX223" fmla="*/ 285749 w 1006475"/>
                <a:gd name="connsiteY223" fmla="*/ 82550 h 720725"/>
                <a:gd name="connsiteX224" fmla="*/ 282574 w 1006475"/>
                <a:gd name="connsiteY224" fmla="*/ 82550 h 720725"/>
                <a:gd name="connsiteX225" fmla="*/ 282574 w 1006475"/>
                <a:gd name="connsiteY225" fmla="*/ 85725 h 720725"/>
                <a:gd name="connsiteX226" fmla="*/ 279399 w 1006475"/>
                <a:gd name="connsiteY226" fmla="*/ 85725 h 720725"/>
                <a:gd name="connsiteX227" fmla="*/ 279399 w 1006475"/>
                <a:gd name="connsiteY227" fmla="*/ 82550 h 720725"/>
                <a:gd name="connsiteX228" fmla="*/ 279399 w 1006475"/>
                <a:gd name="connsiteY228" fmla="*/ 79375 h 720725"/>
                <a:gd name="connsiteX229" fmla="*/ 279399 w 1006475"/>
                <a:gd name="connsiteY229" fmla="*/ 76200 h 720725"/>
                <a:gd name="connsiteX230" fmla="*/ 282574 w 1006475"/>
                <a:gd name="connsiteY230" fmla="*/ 73025 h 720725"/>
                <a:gd name="connsiteX231" fmla="*/ 539749 w 1006475"/>
                <a:gd name="connsiteY231" fmla="*/ 66675 h 720725"/>
                <a:gd name="connsiteX232" fmla="*/ 539749 w 1006475"/>
                <a:gd name="connsiteY232" fmla="*/ 69850 h 720725"/>
                <a:gd name="connsiteX233" fmla="*/ 539749 w 1006475"/>
                <a:gd name="connsiteY233" fmla="*/ 73025 h 720725"/>
                <a:gd name="connsiteX234" fmla="*/ 539750 w 1006475"/>
                <a:gd name="connsiteY234" fmla="*/ 69850 h 720725"/>
                <a:gd name="connsiteX235" fmla="*/ 539750 w 1006475"/>
                <a:gd name="connsiteY235" fmla="*/ 66675 h 720725"/>
                <a:gd name="connsiteX236" fmla="*/ 539749 w 1006475"/>
                <a:gd name="connsiteY236" fmla="*/ 66675 h 720725"/>
                <a:gd name="connsiteX237" fmla="*/ 244474 w 1006475"/>
                <a:gd name="connsiteY237" fmla="*/ 66675 h 720725"/>
                <a:gd name="connsiteX238" fmla="*/ 250824 w 1006475"/>
                <a:gd name="connsiteY238" fmla="*/ 69850 h 720725"/>
                <a:gd name="connsiteX239" fmla="*/ 257174 w 1006475"/>
                <a:gd name="connsiteY239" fmla="*/ 73025 h 720725"/>
                <a:gd name="connsiteX240" fmla="*/ 250824 w 1006475"/>
                <a:gd name="connsiteY240" fmla="*/ 73025 h 720725"/>
                <a:gd name="connsiteX241" fmla="*/ 250824 w 1006475"/>
                <a:gd name="connsiteY241" fmla="*/ 76200 h 720725"/>
                <a:gd name="connsiteX242" fmla="*/ 247649 w 1006475"/>
                <a:gd name="connsiteY242" fmla="*/ 76200 h 720725"/>
                <a:gd name="connsiteX243" fmla="*/ 247649 w 1006475"/>
                <a:gd name="connsiteY243" fmla="*/ 73025 h 720725"/>
                <a:gd name="connsiteX244" fmla="*/ 244474 w 1006475"/>
                <a:gd name="connsiteY244" fmla="*/ 69850 h 720725"/>
                <a:gd name="connsiteX245" fmla="*/ 244474 w 1006475"/>
                <a:gd name="connsiteY245" fmla="*/ 66675 h 720725"/>
                <a:gd name="connsiteX246" fmla="*/ 530224 w 1006475"/>
                <a:gd name="connsiteY246" fmla="*/ 63500 h 720725"/>
                <a:gd name="connsiteX247" fmla="*/ 530224 w 1006475"/>
                <a:gd name="connsiteY247" fmla="*/ 66675 h 720725"/>
                <a:gd name="connsiteX248" fmla="*/ 530224 w 1006475"/>
                <a:gd name="connsiteY248" fmla="*/ 69850 h 720725"/>
                <a:gd name="connsiteX249" fmla="*/ 530225 w 1006475"/>
                <a:gd name="connsiteY249" fmla="*/ 69850 h 720725"/>
                <a:gd name="connsiteX250" fmla="*/ 530225 w 1006475"/>
                <a:gd name="connsiteY250" fmla="*/ 66675 h 720725"/>
                <a:gd name="connsiteX251" fmla="*/ 530225 w 1006475"/>
                <a:gd name="connsiteY251" fmla="*/ 63500 h 720725"/>
                <a:gd name="connsiteX252" fmla="*/ 530224 w 1006475"/>
                <a:gd name="connsiteY252" fmla="*/ 63500 h 720725"/>
                <a:gd name="connsiteX253" fmla="*/ 527049 w 1006475"/>
                <a:gd name="connsiteY253" fmla="*/ 60325 h 720725"/>
                <a:gd name="connsiteX254" fmla="*/ 527049 w 1006475"/>
                <a:gd name="connsiteY254" fmla="*/ 63500 h 720725"/>
                <a:gd name="connsiteX255" fmla="*/ 527050 w 1006475"/>
                <a:gd name="connsiteY255" fmla="*/ 63500 h 720725"/>
                <a:gd name="connsiteX256" fmla="*/ 527050 w 1006475"/>
                <a:gd name="connsiteY256" fmla="*/ 60325 h 720725"/>
                <a:gd name="connsiteX257" fmla="*/ 527049 w 1006475"/>
                <a:gd name="connsiteY257" fmla="*/ 60325 h 720725"/>
                <a:gd name="connsiteX258" fmla="*/ 228599 w 1006475"/>
                <a:gd name="connsiteY258" fmla="*/ 57150 h 720725"/>
                <a:gd name="connsiteX259" fmla="*/ 231774 w 1006475"/>
                <a:gd name="connsiteY259" fmla="*/ 57150 h 720725"/>
                <a:gd name="connsiteX260" fmla="*/ 234949 w 1006475"/>
                <a:gd name="connsiteY260" fmla="*/ 57150 h 720725"/>
                <a:gd name="connsiteX261" fmla="*/ 234949 w 1006475"/>
                <a:gd name="connsiteY261" fmla="*/ 60325 h 720725"/>
                <a:gd name="connsiteX262" fmla="*/ 234949 w 1006475"/>
                <a:gd name="connsiteY262" fmla="*/ 63500 h 720725"/>
                <a:gd name="connsiteX263" fmla="*/ 244474 w 1006475"/>
                <a:gd name="connsiteY263" fmla="*/ 73025 h 720725"/>
                <a:gd name="connsiteX264" fmla="*/ 244474 w 1006475"/>
                <a:gd name="connsiteY264" fmla="*/ 76200 h 720725"/>
                <a:gd name="connsiteX265" fmla="*/ 244474 w 1006475"/>
                <a:gd name="connsiteY265" fmla="*/ 79375 h 720725"/>
                <a:gd name="connsiteX266" fmla="*/ 247649 w 1006475"/>
                <a:gd name="connsiteY266" fmla="*/ 79375 h 720725"/>
                <a:gd name="connsiteX267" fmla="*/ 247649 w 1006475"/>
                <a:gd name="connsiteY267" fmla="*/ 82550 h 720725"/>
                <a:gd name="connsiteX268" fmla="*/ 244474 w 1006475"/>
                <a:gd name="connsiteY268" fmla="*/ 82550 h 720725"/>
                <a:gd name="connsiteX269" fmla="*/ 241299 w 1006475"/>
                <a:gd name="connsiteY269" fmla="*/ 79375 h 720725"/>
                <a:gd name="connsiteX270" fmla="*/ 238124 w 1006475"/>
                <a:gd name="connsiteY270" fmla="*/ 85725 h 720725"/>
                <a:gd name="connsiteX271" fmla="*/ 241299 w 1006475"/>
                <a:gd name="connsiteY271" fmla="*/ 88900 h 720725"/>
                <a:gd name="connsiteX272" fmla="*/ 244474 w 1006475"/>
                <a:gd name="connsiteY272" fmla="*/ 92075 h 720725"/>
                <a:gd name="connsiteX273" fmla="*/ 244474 w 1006475"/>
                <a:gd name="connsiteY273" fmla="*/ 95250 h 720725"/>
                <a:gd name="connsiteX274" fmla="*/ 241299 w 1006475"/>
                <a:gd name="connsiteY274" fmla="*/ 92075 h 720725"/>
                <a:gd name="connsiteX275" fmla="*/ 234949 w 1006475"/>
                <a:gd name="connsiteY275" fmla="*/ 88900 h 720725"/>
                <a:gd name="connsiteX276" fmla="*/ 231774 w 1006475"/>
                <a:gd name="connsiteY276" fmla="*/ 85725 h 720725"/>
                <a:gd name="connsiteX277" fmla="*/ 228599 w 1006475"/>
                <a:gd name="connsiteY277" fmla="*/ 82550 h 720725"/>
                <a:gd name="connsiteX278" fmla="*/ 225424 w 1006475"/>
                <a:gd name="connsiteY278" fmla="*/ 79375 h 720725"/>
                <a:gd name="connsiteX279" fmla="*/ 225424 w 1006475"/>
                <a:gd name="connsiteY279" fmla="*/ 76200 h 720725"/>
                <a:gd name="connsiteX280" fmla="*/ 222249 w 1006475"/>
                <a:gd name="connsiteY280" fmla="*/ 73025 h 720725"/>
                <a:gd name="connsiteX281" fmla="*/ 225424 w 1006475"/>
                <a:gd name="connsiteY281" fmla="*/ 66675 h 720725"/>
                <a:gd name="connsiteX282" fmla="*/ 225424 w 1006475"/>
                <a:gd name="connsiteY282" fmla="*/ 60325 h 720725"/>
                <a:gd name="connsiteX283" fmla="*/ 228599 w 1006475"/>
                <a:gd name="connsiteY283" fmla="*/ 57150 h 720725"/>
                <a:gd name="connsiteX284" fmla="*/ 260349 w 1006475"/>
                <a:gd name="connsiteY284" fmla="*/ 47625 h 720725"/>
                <a:gd name="connsiteX285" fmla="*/ 266699 w 1006475"/>
                <a:gd name="connsiteY285" fmla="*/ 47625 h 720725"/>
                <a:gd name="connsiteX286" fmla="*/ 269874 w 1006475"/>
                <a:gd name="connsiteY286" fmla="*/ 50800 h 720725"/>
                <a:gd name="connsiteX287" fmla="*/ 279399 w 1006475"/>
                <a:gd name="connsiteY287" fmla="*/ 60325 h 720725"/>
                <a:gd name="connsiteX288" fmla="*/ 279399 w 1006475"/>
                <a:gd name="connsiteY288" fmla="*/ 63500 h 720725"/>
                <a:gd name="connsiteX289" fmla="*/ 273049 w 1006475"/>
                <a:gd name="connsiteY289" fmla="*/ 66675 h 720725"/>
                <a:gd name="connsiteX290" fmla="*/ 269874 w 1006475"/>
                <a:gd name="connsiteY290" fmla="*/ 69850 h 720725"/>
                <a:gd name="connsiteX291" fmla="*/ 269874 w 1006475"/>
                <a:gd name="connsiteY291" fmla="*/ 73025 h 720725"/>
                <a:gd name="connsiteX292" fmla="*/ 266699 w 1006475"/>
                <a:gd name="connsiteY292" fmla="*/ 73025 h 720725"/>
                <a:gd name="connsiteX293" fmla="*/ 266699 w 1006475"/>
                <a:gd name="connsiteY293" fmla="*/ 69850 h 720725"/>
                <a:gd name="connsiteX294" fmla="*/ 263524 w 1006475"/>
                <a:gd name="connsiteY294" fmla="*/ 60325 h 720725"/>
                <a:gd name="connsiteX295" fmla="*/ 263524 w 1006475"/>
                <a:gd name="connsiteY295" fmla="*/ 53975 h 720725"/>
                <a:gd name="connsiteX296" fmla="*/ 260349 w 1006475"/>
                <a:gd name="connsiteY296" fmla="*/ 50800 h 720725"/>
                <a:gd name="connsiteX297" fmla="*/ 260349 w 1006475"/>
                <a:gd name="connsiteY297" fmla="*/ 53975 h 720725"/>
                <a:gd name="connsiteX298" fmla="*/ 263524 w 1006475"/>
                <a:gd name="connsiteY298" fmla="*/ 69850 h 720725"/>
                <a:gd name="connsiteX299" fmla="*/ 257174 w 1006475"/>
                <a:gd name="connsiteY299" fmla="*/ 69850 h 720725"/>
                <a:gd name="connsiteX300" fmla="*/ 253999 w 1006475"/>
                <a:gd name="connsiteY300" fmla="*/ 69850 h 720725"/>
                <a:gd name="connsiteX301" fmla="*/ 253999 w 1006475"/>
                <a:gd name="connsiteY301" fmla="*/ 60325 h 720725"/>
                <a:gd name="connsiteX302" fmla="*/ 250824 w 1006475"/>
                <a:gd name="connsiteY302" fmla="*/ 60325 h 720725"/>
                <a:gd name="connsiteX303" fmla="*/ 247649 w 1006475"/>
                <a:gd name="connsiteY303" fmla="*/ 66675 h 720725"/>
                <a:gd name="connsiteX304" fmla="*/ 244474 w 1006475"/>
                <a:gd name="connsiteY304" fmla="*/ 63500 h 720725"/>
                <a:gd name="connsiteX305" fmla="*/ 244474 w 1006475"/>
                <a:gd name="connsiteY305" fmla="*/ 60325 h 720725"/>
                <a:gd name="connsiteX306" fmla="*/ 260349 w 1006475"/>
                <a:gd name="connsiteY306" fmla="*/ 47625 h 720725"/>
                <a:gd name="connsiteX307" fmla="*/ 295274 w 1006475"/>
                <a:gd name="connsiteY307" fmla="*/ 0 h 720725"/>
                <a:gd name="connsiteX308" fmla="*/ 447674 w 1006475"/>
                <a:gd name="connsiteY308" fmla="*/ 38100 h 720725"/>
                <a:gd name="connsiteX309" fmla="*/ 530224 w 1006475"/>
                <a:gd name="connsiteY309" fmla="*/ 57150 h 720725"/>
                <a:gd name="connsiteX310" fmla="*/ 530224 w 1006475"/>
                <a:gd name="connsiteY310" fmla="*/ 60325 h 720725"/>
                <a:gd name="connsiteX311" fmla="*/ 530225 w 1006475"/>
                <a:gd name="connsiteY311" fmla="*/ 57150 h 720725"/>
                <a:gd name="connsiteX312" fmla="*/ 584200 w 1006475"/>
                <a:gd name="connsiteY312" fmla="*/ 69850 h 720725"/>
                <a:gd name="connsiteX313" fmla="*/ 647700 w 1006475"/>
                <a:gd name="connsiteY313" fmla="*/ 85725 h 720725"/>
                <a:gd name="connsiteX314" fmla="*/ 650875 w 1006475"/>
                <a:gd name="connsiteY314" fmla="*/ 85725 h 720725"/>
                <a:gd name="connsiteX315" fmla="*/ 781050 w 1006475"/>
                <a:gd name="connsiteY315" fmla="*/ 111125 h 720725"/>
                <a:gd name="connsiteX316" fmla="*/ 860425 w 1006475"/>
                <a:gd name="connsiteY316" fmla="*/ 127000 h 720725"/>
                <a:gd name="connsiteX317" fmla="*/ 955675 w 1006475"/>
                <a:gd name="connsiteY317" fmla="*/ 149225 h 720725"/>
                <a:gd name="connsiteX318" fmla="*/ 1006475 w 1006475"/>
                <a:gd name="connsiteY318" fmla="*/ 158750 h 720725"/>
                <a:gd name="connsiteX319" fmla="*/ 1006475 w 1006475"/>
                <a:gd name="connsiteY319" fmla="*/ 161925 h 720725"/>
                <a:gd name="connsiteX320" fmla="*/ 1003300 w 1006475"/>
                <a:gd name="connsiteY320" fmla="*/ 171450 h 720725"/>
                <a:gd name="connsiteX321" fmla="*/ 1000125 w 1006475"/>
                <a:gd name="connsiteY321" fmla="*/ 180975 h 720725"/>
                <a:gd name="connsiteX322" fmla="*/ 1000125 w 1006475"/>
                <a:gd name="connsiteY322" fmla="*/ 184150 h 720725"/>
                <a:gd name="connsiteX323" fmla="*/ 1000125 w 1006475"/>
                <a:gd name="connsiteY323" fmla="*/ 190500 h 720725"/>
                <a:gd name="connsiteX324" fmla="*/ 996950 w 1006475"/>
                <a:gd name="connsiteY324" fmla="*/ 203200 h 720725"/>
                <a:gd name="connsiteX325" fmla="*/ 990600 w 1006475"/>
                <a:gd name="connsiteY325" fmla="*/ 234950 h 720725"/>
                <a:gd name="connsiteX326" fmla="*/ 987425 w 1006475"/>
                <a:gd name="connsiteY326" fmla="*/ 250825 h 720725"/>
                <a:gd name="connsiteX327" fmla="*/ 987425 w 1006475"/>
                <a:gd name="connsiteY327" fmla="*/ 260350 h 720725"/>
                <a:gd name="connsiteX328" fmla="*/ 984250 w 1006475"/>
                <a:gd name="connsiteY328" fmla="*/ 263525 h 720725"/>
                <a:gd name="connsiteX329" fmla="*/ 977900 w 1006475"/>
                <a:gd name="connsiteY329" fmla="*/ 307975 h 720725"/>
                <a:gd name="connsiteX330" fmla="*/ 974725 w 1006475"/>
                <a:gd name="connsiteY330" fmla="*/ 317500 h 720725"/>
                <a:gd name="connsiteX331" fmla="*/ 974725 w 1006475"/>
                <a:gd name="connsiteY331" fmla="*/ 320675 h 720725"/>
                <a:gd name="connsiteX332" fmla="*/ 971550 w 1006475"/>
                <a:gd name="connsiteY332" fmla="*/ 330200 h 720725"/>
                <a:gd name="connsiteX333" fmla="*/ 971550 w 1006475"/>
                <a:gd name="connsiteY333" fmla="*/ 333375 h 720725"/>
                <a:gd name="connsiteX334" fmla="*/ 968375 w 1006475"/>
                <a:gd name="connsiteY334" fmla="*/ 346075 h 720725"/>
                <a:gd name="connsiteX335" fmla="*/ 968375 w 1006475"/>
                <a:gd name="connsiteY335" fmla="*/ 349250 h 720725"/>
                <a:gd name="connsiteX336" fmla="*/ 965200 w 1006475"/>
                <a:gd name="connsiteY336" fmla="*/ 361950 h 720725"/>
                <a:gd name="connsiteX337" fmla="*/ 965200 w 1006475"/>
                <a:gd name="connsiteY337" fmla="*/ 368300 h 720725"/>
                <a:gd name="connsiteX338" fmla="*/ 962025 w 1006475"/>
                <a:gd name="connsiteY338" fmla="*/ 384175 h 720725"/>
                <a:gd name="connsiteX339" fmla="*/ 958850 w 1006475"/>
                <a:gd name="connsiteY339" fmla="*/ 396875 h 720725"/>
                <a:gd name="connsiteX340" fmla="*/ 955675 w 1006475"/>
                <a:gd name="connsiteY340" fmla="*/ 422275 h 720725"/>
                <a:gd name="connsiteX341" fmla="*/ 952500 w 1006475"/>
                <a:gd name="connsiteY341" fmla="*/ 434975 h 720725"/>
                <a:gd name="connsiteX342" fmla="*/ 952500 w 1006475"/>
                <a:gd name="connsiteY342" fmla="*/ 438150 h 720725"/>
                <a:gd name="connsiteX343" fmla="*/ 949325 w 1006475"/>
                <a:gd name="connsiteY343" fmla="*/ 460375 h 720725"/>
                <a:gd name="connsiteX344" fmla="*/ 946150 w 1006475"/>
                <a:gd name="connsiteY344" fmla="*/ 460375 h 720725"/>
                <a:gd name="connsiteX345" fmla="*/ 946150 w 1006475"/>
                <a:gd name="connsiteY345" fmla="*/ 463550 h 720725"/>
                <a:gd name="connsiteX346" fmla="*/ 946150 w 1006475"/>
                <a:gd name="connsiteY346" fmla="*/ 469900 h 720725"/>
                <a:gd name="connsiteX347" fmla="*/ 942975 w 1006475"/>
                <a:gd name="connsiteY347" fmla="*/ 479425 h 720725"/>
                <a:gd name="connsiteX348" fmla="*/ 939800 w 1006475"/>
                <a:gd name="connsiteY348" fmla="*/ 498475 h 720725"/>
                <a:gd name="connsiteX349" fmla="*/ 939800 w 1006475"/>
                <a:gd name="connsiteY349" fmla="*/ 504825 h 720725"/>
                <a:gd name="connsiteX350" fmla="*/ 936625 w 1006475"/>
                <a:gd name="connsiteY350" fmla="*/ 511175 h 720725"/>
                <a:gd name="connsiteX351" fmla="*/ 933450 w 1006475"/>
                <a:gd name="connsiteY351" fmla="*/ 539750 h 720725"/>
                <a:gd name="connsiteX352" fmla="*/ 930275 w 1006475"/>
                <a:gd name="connsiteY352" fmla="*/ 542925 h 720725"/>
                <a:gd name="connsiteX353" fmla="*/ 930275 w 1006475"/>
                <a:gd name="connsiteY353" fmla="*/ 549275 h 720725"/>
                <a:gd name="connsiteX354" fmla="*/ 930275 w 1006475"/>
                <a:gd name="connsiteY354" fmla="*/ 552450 h 720725"/>
                <a:gd name="connsiteX355" fmla="*/ 927100 w 1006475"/>
                <a:gd name="connsiteY355" fmla="*/ 561975 h 720725"/>
                <a:gd name="connsiteX356" fmla="*/ 920750 w 1006475"/>
                <a:gd name="connsiteY356" fmla="*/ 600075 h 720725"/>
                <a:gd name="connsiteX357" fmla="*/ 917575 w 1006475"/>
                <a:gd name="connsiteY357" fmla="*/ 612775 h 720725"/>
                <a:gd name="connsiteX358" fmla="*/ 917575 w 1006475"/>
                <a:gd name="connsiteY358" fmla="*/ 615950 h 720725"/>
                <a:gd name="connsiteX359" fmla="*/ 917575 w 1006475"/>
                <a:gd name="connsiteY359" fmla="*/ 622300 h 720725"/>
                <a:gd name="connsiteX360" fmla="*/ 914400 w 1006475"/>
                <a:gd name="connsiteY360" fmla="*/ 635000 h 720725"/>
                <a:gd name="connsiteX361" fmla="*/ 914400 w 1006475"/>
                <a:gd name="connsiteY361" fmla="*/ 638175 h 720725"/>
                <a:gd name="connsiteX362" fmla="*/ 911225 w 1006475"/>
                <a:gd name="connsiteY362" fmla="*/ 641350 h 720725"/>
                <a:gd name="connsiteX363" fmla="*/ 911225 w 1006475"/>
                <a:gd name="connsiteY363" fmla="*/ 644525 h 720725"/>
                <a:gd name="connsiteX364" fmla="*/ 911225 w 1006475"/>
                <a:gd name="connsiteY364" fmla="*/ 650875 h 720725"/>
                <a:gd name="connsiteX365" fmla="*/ 914400 w 1006475"/>
                <a:gd name="connsiteY365" fmla="*/ 657225 h 720725"/>
                <a:gd name="connsiteX366" fmla="*/ 917575 w 1006475"/>
                <a:gd name="connsiteY366" fmla="*/ 666750 h 720725"/>
                <a:gd name="connsiteX367" fmla="*/ 917575 w 1006475"/>
                <a:gd name="connsiteY367" fmla="*/ 669925 h 720725"/>
                <a:gd name="connsiteX368" fmla="*/ 917575 w 1006475"/>
                <a:gd name="connsiteY368" fmla="*/ 673100 h 720725"/>
                <a:gd name="connsiteX369" fmla="*/ 920750 w 1006475"/>
                <a:gd name="connsiteY369" fmla="*/ 688975 h 720725"/>
                <a:gd name="connsiteX370" fmla="*/ 914400 w 1006475"/>
                <a:gd name="connsiteY370" fmla="*/ 698500 h 720725"/>
                <a:gd name="connsiteX371" fmla="*/ 911225 w 1006475"/>
                <a:gd name="connsiteY371" fmla="*/ 704850 h 720725"/>
                <a:gd name="connsiteX372" fmla="*/ 914400 w 1006475"/>
                <a:gd name="connsiteY372" fmla="*/ 704850 h 720725"/>
                <a:gd name="connsiteX373" fmla="*/ 914400 w 1006475"/>
                <a:gd name="connsiteY373" fmla="*/ 708025 h 720725"/>
                <a:gd name="connsiteX374" fmla="*/ 914400 w 1006475"/>
                <a:gd name="connsiteY374" fmla="*/ 717550 h 720725"/>
                <a:gd name="connsiteX375" fmla="*/ 914400 w 1006475"/>
                <a:gd name="connsiteY375" fmla="*/ 720725 h 720725"/>
                <a:gd name="connsiteX376" fmla="*/ 911225 w 1006475"/>
                <a:gd name="connsiteY376" fmla="*/ 717550 h 720725"/>
                <a:gd name="connsiteX377" fmla="*/ 908050 w 1006475"/>
                <a:gd name="connsiteY377" fmla="*/ 717550 h 720725"/>
                <a:gd name="connsiteX378" fmla="*/ 904875 w 1006475"/>
                <a:gd name="connsiteY378" fmla="*/ 717550 h 720725"/>
                <a:gd name="connsiteX379" fmla="*/ 876300 w 1006475"/>
                <a:gd name="connsiteY379" fmla="*/ 711200 h 720725"/>
                <a:gd name="connsiteX380" fmla="*/ 860425 w 1006475"/>
                <a:gd name="connsiteY380" fmla="*/ 708025 h 720725"/>
                <a:gd name="connsiteX381" fmla="*/ 847725 w 1006475"/>
                <a:gd name="connsiteY381" fmla="*/ 704850 h 720725"/>
                <a:gd name="connsiteX382" fmla="*/ 841375 w 1006475"/>
                <a:gd name="connsiteY382" fmla="*/ 704850 h 720725"/>
                <a:gd name="connsiteX383" fmla="*/ 835025 w 1006475"/>
                <a:gd name="connsiteY383" fmla="*/ 704850 h 720725"/>
                <a:gd name="connsiteX384" fmla="*/ 825500 w 1006475"/>
                <a:gd name="connsiteY384" fmla="*/ 701675 h 720725"/>
                <a:gd name="connsiteX385" fmla="*/ 819150 w 1006475"/>
                <a:gd name="connsiteY385" fmla="*/ 701675 h 720725"/>
                <a:gd name="connsiteX386" fmla="*/ 809625 w 1006475"/>
                <a:gd name="connsiteY386" fmla="*/ 698500 h 720725"/>
                <a:gd name="connsiteX387" fmla="*/ 803275 w 1006475"/>
                <a:gd name="connsiteY387" fmla="*/ 695325 h 720725"/>
                <a:gd name="connsiteX388" fmla="*/ 777875 w 1006475"/>
                <a:gd name="connsiteY388" fmla="*/ 692150 h 720725"/>
                <a:gd name="connsiteX389" fmla="*/ 774700 w 1006475"/>
                <a:gd name="connsiteY389" fmla="*/ 692150 h 720725"/>
                <a:gd name="connsiteX390" fmla="*/ 758825 w 1006475"/>
                <a:gd name="connsiteY390" fmla="*/ 688975 h 720725"/>
                <a:gd name="connsiteX391" fmla="*/ 746125 w 1006475"/>
                <a:gd name="connsiteY391" fmla="*/ 685800 h 720725"/>
                <a:gd name="connsiteX392" fmla="*/ 733425 w 1006475"/>
                <a:gd name="connsiteY392" fmla="*/ 682625 h 720725"/>
                <a:gd name="connsiteX393" fmla="*/ 717550 w 1006475"/>
                <a:gd name="connsiteY393" fmla="*/ 679450 h 720725"/>
                <a:gd name="connsiteX394" fmla="*/ 711200 w 1006475"/>
                <a:gd name="connsiteY394" fmla="*/ 679450 h 720725"/>
                <a:gd name="connsiteX395" fmla="*/ 704850 w 1006475"/>
                <a:gd name="connsiteY395" fmla="*/ 676275 h 720725"/>
                <a:gd name="connsiteX396" fmla="*/ 692150 w 1006475"/>
                <a:gd name="connsiteY396" fmla="*/ 673100 h 720725"/>
                <a:gd name="connsiteX397" fmla="*/ 676275 w 1006475"/>
                <a:gd name="connsiteY397" fmla="*/ 669925 h 720725"/>
                <a:gd name="connsiteX398" fmla="*/ 650875 w 1006475"/>
                <a:gd name="connsiteY398" fmla="*/ 666750 h 720725"/>
                <a:gd name="connsiteX399" fmla="*/ 647700 w 1006475"/>
                <a:gd name="connsiteY399" fmla="*/ 663575 h 720725"/>
                <a:gd name="connsiteX400" fmla="*/ 644525 w 1006475"/>
                <a:gd name="connsiteY400" fmla="*/ 663575 h 720725"/>
                <a:gd name="connsiteX401" fmla="*/ 641350 w 1006475"/>
                <a:gd name="connsiteY401" fmla="*/ 666750 h 720725"/>
                <a:gd name="connsiteX402" fmla="*/ 638175 w 1006475"/>
                <a:gd name="connsiteY402" fmla="*/ 669925 h 720725"/>
                <a:gd name="connsiteX403" fmla="*/ 628650 w 1006475"/>
                <a:gd name="connsiteY403" fmla="*/ 673100 h 720725"/>
                <a:gd name="connsiteX404" fmla="*/ 625475 w 1006475"/>
                <a:gd name="connsiteY404" fmla="*/ 673100 h 720725"/>
                <a:gd name="connsiteX405" fmla="*/ 622300 w 1006475"/>
                <a:gd name="connsiteY405" fmla="*/ 673100 h 720725"/>
                <a:gd name="connsiteX406" fmla="*/ 619125 w 1006475"/>
                <a:gd name="connsiteY406" fmla="*/ 673100 h 720725"/>
                <a:gd name="connsiteX407" fmla="*/ 615950 w 1006475"/>
                <a:gd name="connsiteY407" fmla="*/ 673100 h 720725"/>
                <a:gd name="connsiteX408" fmla="*/ 612775 w 1006475"/>
                <a:gd name="connsiteY408" fmla="*/ 669925 h 720725"/>
                <a:gd name="connsiteX409" fmla="*/ 609600 w 1006475"/>
                <a:gd name="connsiteY409" fmla="*/ 669925 h 720725"/>
                <a:gd name="connsiteX410" fmla="*/ 600075 w 1006475"/>
                <a:gd name="connsiteY410" fmla="*/ 666750 h 720725"/>
                <a:gd name="connsiteX411" fmla="*/ 593725 w 1006475"/>
                <a:gd name="connsiteY411" fmla="*/ 669925 h 720725"/>
                <a:gd name="connsiteX412" fmla="*/ 590550 w 1006475"/>
                <a:gd name="connsiteY412" fmla="*/ 669925 h 720725"/>
                <a:gd name="connsiteX413" fmla="*/ 584200 w 1006475"/>
                <a:gd name="connsiteY413" fmla="*/ 666750 h 720725"/>
                <a:gd name="connsiteX414" fmla="*/ 581025 w 1006475"/>
                <a:gd name="connsiteY414" fmla="*/ 666750 h 720725"/>
                <a:gd name="connsiteX415" fmla="*/ 577850 w 1006475"/>
                <a:gd name="connsiteY415" fmla="*/ 669925 h 720725"/>
                <a:gd name="connsiteX416" fmla="*/ 574675 w 1006475"/>
                <a:gd name="connsiteY416" fmla="*/ 666750 h 720725"/>
                <a:gd name="connsiteX417" fmla="*/ 571500 w 1006475"/>
                <a:gd name="connsiteY417" fmla="*/ 666750 h 720725"/>
                <a:gd name="connsiteX418" fmla="*/ 565150 w 1006475"/>
                <a:gd name="connsiteY418" fmla="*/ 663575 h 720725"/>
                <a:gd name="connsiteX419" fmla="*/ 561975 w 1006475"/>
                <a:gd name="connsiteY419" fmla="*/ 663575 h 720725"/>
                <a:gd name="connsiteX420" fmla="*/ 558800 w 1006475"/>
                <a:gd name="connsiteY420" fmla="*/ 663575 h 720725"/>
                <a:gd name="connsiteX421" fmla="*/ 552450 w 1006475"/>
                <a:gd name="connsiteY421" fmla="*/ 669925 h 720725"/>
                <a:gd name="connsiteX422" fmla="*/ 549275 w 1006475"/>
                <a:gd name="connsiteY422" fmla="*/ 673100 h 720725"/>
                <a:gd name="connsiteX423" fmla="*/ 542925 w 1006475"/>
                <a:gd name="connsiteY423" fmla="*/ 673100 h 720725"/>
                <a:gd name="connsiteX424" fmla="*/ 536575 w 1006475"/>
                <a:gd name="connsiteY424" fmla="*/ 673100 h 720725"/>
                <a:gd name="connsiteX425" fmla="*/ 533400 w 1006475"/>
                <a:gd name="connsiteY425" fmla="*/ 669925 h 720725"/>
                <a:gd name="connsiteX426" fmla="*/ 523875 w 1006475"/>
                <a:gd name="connsiteY426" fmla="*/ 669925 h 720725"/>
                <a:gd name="connsiteX427" fmla="*/ 517525 w 1006475"/>
                <a:gd name="connsiteY427" fmla="*/ 669925 h 720725"/>
                <a:gd name="connsiteX428" fmla="*/ 511175 w 1006475"/>
                <a:gd name="connsiteY428" fmla="*/ 669925 h 720725"/>
                <a:gd name="connsiteX429" fmla="*/ 504825 w 1006475"/>
                <a:gd name="connsiteY429" fmla="*/ 669925 h 720725"/>
                <a:gd name="connsiteX430" fmla="*/ 495300 w 1006475"/>
                <a:gd name="connsiteY430" fmla="*/ 673100 h 720725"/>
                <a:gd name="connsiteX431" fmla="*/ 485775 w 1006475"/>
                <a:gd name="connsiteY431" fmla="*/ 673100 h 720725"/>
                <a:gd name="connsiteX432" fmla="*/ 482600 w 1006475"/>
                <a:gd name="connsiteY432" fmla="*/ 676275 h 720725"/>
                <a:gd name="connsiteX433" fmla="*/ 479425 w 1006475"/>
                <a:gd name="connsiteY433" fmla="*/ 676275 h 720725"/>
                <a:gd name="connsiteX434" fmla="*/ 476250 w 1006475"/>
                <a:gd name="connsiteY434" fmla="*/ 682625 h 720725"/>
                <a:gd name="connsiteX435" fmla="*/ 447675 w 1006475"/>
                <a:gd name="connsiteY435" fmla="*/ 679450 h 720725"/>
                <a:gd name="connsiteX436" fmla="*/ 438150 w 1006475"/>
                <a:gd name="connsiteY436" fmla="*/ 679450 h 720725"/>
                <a:gd name="connsiteX437" fmla="*/ 434975 w 1006475"/>
                <a:gd name="connsiteY437" fmla="*/ 676275 h 720725"/>
                <a:gd name="connsiteX438" fmla="*/ 431800 w 1006475"/>
                <a:gd name="connsiteY438" fmla="*/ 673100 h 720725"/>
                <a:gd name="connsiteX439" fmla="*/ 428625 w 1006475"/>
                <a:gd name="connsiteY439" fmla="*/ 669925 h 720725"/>
                <a:gd name="connsiteX440" fmla="*/ 425450 w 1006475"/>
                <a:gd name="connsiteY440" fmla="*/ 666750 h 720725"/>
                <a:gd name="connsiteX441" fmla="*/ 422275 w 1006475"/>
                <a:gd name="connsiteY441" fmla="*/ 666750 h 720725"/>
                <a:gd name="connsiteX442" fmla="*/ 419100 w 1006475"/>
                <a:gd name="connsiteY442" fmla="*/ 666750 h 720725"/>
                <a:gd name="connsiteX443" fmla="*/ 415925 w 1006475"/>
                <a:gd name="connsiteY443" fmla="*/ 666750 h 720725"/>
                <a:gd name="connsiteX444" fmla="*/ 409575 w 1006475"/>
                <a:gd name="connsiteY444" fmla="*/ 669925 h 720725"/>
                <a:gd name="connsiteX445" fmla="*/ 396875 w 1006475"/>
                <a:gd name="connsiteY445" fmla="*/ 673100 h 720725"/>
                <a:gd name="connsiteX446" fmla="*/ 390525 w 1006475"/>
                <a:gd name="connsiteY446" fmla="*/ 673100 h 720725"/>
                <a:gd name="connsiteX447" fmla="*/ 384175 w 1006475"/>
                <a:gd name="connsiteY447" fmla="*/ 673100 h 720725"/>
                <a:gd name="connsiteX448" fmla="*/ 381000 w 1006475"/>
                <a:gd name="connsiteY448" fmla="*/ 676275 h 720725"/>
                <a:gd name="connsiteX449" fmla="*/ 377825 w 1006475"/>
                <a:gd name="connsiteY449" fmla="*/ 676275 h 720725"/>
                <a:gd name="connsiteX450" fmla="*/ 374650 w 1006475"/>
                <a:gd name="connsiteY450" fmla="*/ 673100 h 720725"/>
                <a:gd name="connsiteX451" fmla="*/ 361950 w 1006475"/>
                <a:gd name="connsiteY451" fmla="*/ 669925 h 720725"/>
                <a:gd name="connsiteX452" fmla="*/ 358775 w 1006475"/>
                <a:gd name="connsiteY452" fmla="*/ 669925 h 720725"/>
                <a:gd name="connsiteX453" fmla="*/ 352425 w 1006475"/>
                <a:gd name="connsiteY453" fmla="*/ 673100 h 720725"/>
                <a:gd name="connsiteX454" fmla="*/ 349250 w 1006475"/>
                <a:gd name="connsiteY454" fmla="*/ 676275 h 720725"/>
                <a:gd name="connsiteX455" fmla="*/ 346075 w 1006475"/>
                <a:gd name="connsiteY455" fmla="*/ 676275 h 720725"/>
                <a:gd name="connsiteX456" fmla="*/ 346075 w 1006475"/>
                <a:gd name="connsiteY456" fmla="*/ 673100 h 720725"/>
                <a:gd name="connsiteX457" fmla="*/ 342900 w 1006475"/>
                <a:gd name="connsiteY457" fmla="*/ 673100 h 720725"/>
                <a:gd name="connsiteX458" fmla="*/ 342900 w 1006475"/>
                <a:gd name="connsiteY458" fmla="*/ 669925 h 720725"/>
                <a:gd name="connsiteX459" fmla="*/ 342900 w 1006475"/>
                <a:gd name="connsiteY459" fmla="*/ 663575 h 720725"/>
                <a:gd name="connsiteX460" fmla="*/ 342900 w 1006475"/>
                <a:gd name="connsiteY460" fmla="*/ 660400 h 720725"/>
                <a:gd name="connsiteX461" fmla="*/ 330200 w 1006475"/>
                <a:gd name="connsiteY461" fmla="*/ 654050 h 720725"/>
                <a:gd name="connsiteX462" fmla="*/ 327025 w 1006475"/>
                <a:gd name="connsiteY462" fmla="*/ 650875 h 720725"/>
                <a:gd name="connsiteX463" fmla="*/ 323850 w 1006475"/>
                <a:gd name="connsiteY463" fmla="*/ 650875 h 720725"/>
                <a:gd name="connsiteX464" fmla="*/ 320675 w 1006475"/>
                <a:gd name="connsiteY464" fmla="*/ 650875 h 720725"/>
                <a:gd name="connsiteX465" fmla="*/ 317500 w 1006475"/>
                <a:gd name="connsiteY465" fmla="*/ 650875 h 720725"/>
                <a:gd name="connsiteX466" fmla="*/ 314325 w 1006475"/>
                <a:gd name="connsiteY466" fmla="*/ 650875 h 720725"/>
                <a:gd name="connsiteX467" fmla="*/ 311150 w 1006475"/>
                <a:gd name="connsiteY467" fmla="*/ 647700 h 720725"/>
                <a:gd name="connsiteX468" fmla="*/ 307975 w 1006475"/>
                <a:gd name="connsiteY468" fmla="*/ 644525 h 720725"/>
                <a:gd name="connsiteX469" fmla="*/ 304800 w 1006475"/>
                <a:gd name="connsiteY469" fmla="*/ 641350 h 720725"/>
                <a:gd name="connsiteX470" fmla="*/ 288925 w 1006475"/>
                <a:gd name="connsiteY470" fmla="*/ 641350 h 720725"/>
                <a:gd name="connsiteX471" fmla="*/ 279400 w 1006475"/>
                <a:gd name="connsiteY471" fmla="*/ 641350 h 720725"/>
                <a:gd name="connsiteX472" fmla="*/ 276225 w 1006475"/>
                <a:gd name="connsiteY472" fmla="*/ 641350 h 720725"/>
                <a:gd name="connsiteX473" fmla="*/ 273050 w 1006475"/>
                <a:gd name="connsiteY473" fmla="*/ 638175 h 720725"/>
                <a:gd name="connsiteX474" fmla="*/ 266700 w 1006475"/>
                <a:gd name="connsiteY474" fmla="*/ 635000 h 720725"/>
                <a:gd name="connsiteX475" fmla="*/ 257175 w 1006475"/>
                <a:gd name="connsiteY475" fmla="*/ 638175 h 720725"/>
                <a:gd name="connsiteX476" fmla="*/ 250825 w 1006475"/>
                <a:gd name="connsiteY476" fmla="*/ 641350 h 720725"/>
                <a:gd name="connsiteX477" fmla="*/ 247650 w 1006475"/>
                <a:gd name="connsiteY477" fmla="*/ 644525 h 720725"/>
                <a:gd name="connsiteX478" fmla="*/ 234950 w 1006475"/>
                <a:gd name="connsiteY478" fmla="*/ 647700 h 720725"/>
                <a:gd name="connsiteX479" fmla="*/ 219075 w 1006475"/>
                <a:gd name="connsiteY479" fmla="*/ 647700 h 720725"/>
                <a:gd name="connsiteX480" fmla="*/ 209550 w 1006475"/>
                <a:gd name="connsiteY480" fmla="*/ 650875 h 720725"/>
                <a:gd name="connsiteX481" fmla="*/ 203200 w 1006475"/>
                <a:gd name="connsiteY481" fmla="*/ 650875 h 720725"/>
                <a:gd name="connsiteX482" fmla="*/ 200025 w 1006475"/>
                <a:gd name="connsiteY482" fmla="*/ 650875 h 720725"/>
                <a:gd name="connsiteX483" fmla="*/ 193675 w 1006475"/>
                <a:gd name="connsiteY483" fmla="*/ 650875 h 720725"/>
                <a:gd name="connsiteX484" fmla="*/ 190500 w 1006475"/>
                <a:gd name="connsiteY484" fmla="*/ 647700 h 720725"/>
                <a:gd name="connsiteX485" fmla="*/ 190500 w 1006475"/>
                <a:gd name="connsiteY485" fmla="*/ 644525 h 720725"/>
                <a:gd name="connsiteX486" fmla="*/ 187325 w 1006475"/>
                <a:gd name="connsiteY486" fmla="*/ 641350 h 720725"/>
                <a:gd name="connsiteX487" fmla="*/ 171450 w 1006475"/>
                <a:gd name="connsiteY487" fmla="*/ 638175 h 720725"/>
                <a:gd name="connsiteX488" fmla="*/ 165100 w 1006475"/>
                <a:gd name="connsiteY488" fmla="*/ 631825 h 720725"/>
                <a:gd name="connsiteX489" fmla="*/ 161925 w 1006475"/>
                <a:gd name="connsiteY489" fmla="*/ 631825 h 720725"/>
                <a:gd name="connsiteX490" fmla="*/ 158750 w 1006475"/>
                <a:gd name="connsiteY490" fmla="*/ 628650 h 720725"/>
                <a:gd name="connsiteX491" fmla="*/ 152400 w 1006475"/>
                <a:gd name="connsiteY491" fmla="*/ 628650 h 720725"/>
                <a:gd name="connsiteX492" fmla="*/ 149225 w 1006475"/>
                <a:gd name="connsiteY492" fmla="*/ 625475 h 720725"/>
                <a:gd name="connsiteX493" fmla="*/ 142875 w 1006475"/>
                <a:gd name="connsiteY493" fmla="*/ 619125 h 720725"/>
                <a:gd name="connsiteX494" fmla="*/ 142875 w 1006475"/>
                <a:gd name="connsiteY494" fmla="*/ 615950 h 720725"/>
                <a:gd name="connsiteX495" fmla="*/ 139700 w 1006475"/>
                <a:gd name="connsiteY495" fmla="*/ 615950 h 720725"/>
                <a:gd name="connsiteX496" fmla="*/ 139700 w 1006475"/>
                <a:gd name="connsiteY496" fmla="*/ 609600 h 720725"/>
                <a:gd name="connsiteX497" fmla="*/ 139700 w 1006475"/>
                <a:gd name="connsiteY497" fmla="*/ 606425 h 720725"/>
                <a:gd name="connsiteX498" fmla="*/ 142875 w 1006475"/>
                <a:gd name="connsiteY498" fmla="*/ 603250 h 720725"/>
                <a:gd name="connsiteX499" fmla="*/ 142875 w 1006475"/>
                <a:gd name="connsiteY499" fmla="*/ 600075 h 720725"/>
                <a:gd name="connsiteX500" fmla="*/ 146050 w 1006475"/>
                <a:gd name="connsiteY500" fmla="*/ 596900 h 720725"/>
                <a:gd name="connsiteX501" fmla="*/ 146050 w 1006475"/>
                <a:gd name="connsiteY501" fmla="*/ 590550 h 720725"/>
                <a:gd name="connsiteX502" fmla="*/ 142875 w 1006475"/>
                <a:gd name="connsiteY502" fmla="*/ 587375 h 720725"/>
                <a:gd name="connsiteX503" fmla="*/ 142875 w 1006475"/>
                <a:gd name="connsiteY503" fmla="*/ 584200 h 720725"/>
                <a:gd name="connsiteX504" fmla="*/ 146050 w 1006475"/>
                <a:gd name="connsiteY504" fmla="*/ 577850 h 720725"/>
                <a:gd name="connsiteX505" fmla="*/ 146050 w 1006475"/>
                <a:gd name="connsiteY505" fmla="*/ 574675 h 720725"/>
                <a:gd name="connsiteX506" fmla="*/ 149225 w 1006475"/>
                <a:gd name="connsiteY506" fmla="*/ 558800 h 720725"/>
                <a:gd name="connsiteX507" fmla="*/ 142875 w 1006475"/>
                <a:gd name="connsiteY507" fmla="*/ 536575 h 720725"/>
                <a:gd name="connsiteX508" fmla="*/ 139700 w 1006475"/>
                <a:gd name="connsiteY508" fmla="*/ 533400 h 720725"/>
                <a:gd name="connsiteX509" fmla="*/ 120650 w 1006475"/>
                <a:gd name="connsiteY509" fmla="*/ 504825 h 720725"/>
                <a:gd name="connsiteX510" fmla="*/ 117475 w 1006475"/>
                <a:gd name="connsiteY510" fmla="*/ 504825 h 720725"/>
                <a:gd name="connsiteX511" fmla="*/ 111125 w 1006475"/>
                <a:gd name="connsiteY511" fmla="*/ 501650 h 720725"/>
                <a:gd name="connsiteX512" fmla="*/ 107950 w 1006475"/>
                <a:gd name="connsiteY512" fmla="*/ 503237 h 720725"/>
                <a:gd name="connsiteX513" fmla="*/ 107950 w 1006475"/>
                <a:gd name="connsiteY513" fmla="*/ 504825 h 720725"/>
                <a:gd name="connsiteX514" fmla="*/ 104775 w 1006475"/>
                <a:gd name="connsiteY514" fmla="*/ 504825 h 720725"/>
                <a:gd name="connsiteX515" fmla="*/ 101600 w 1006475"/>
                <a:gd name="connsiteY515" fmla="*/ 508000 h 720725"/>
                <a:gd name="connsiteX516" fmla="*/ 95250 w 1006475"/>
                <a:gd name="connsiteY516" fmla="*/ 508000 h 720725"/>
                <a:gd name="connsiteX517" fmla="*/ 82550 w 1006475"/>
                <a:gd name="connsiteY517" fmla="*/ 492125 h 720725"/>
                <a:gd name="connsiteX518" fmla="*/ 82550 w 1006475"/>
                <a:gd name="connsiteY518" fmla="*/ 482600 h 720725"/>
                <a:gd name="connsiteX519" fmla="*/ 76200 w 1006475"/>
                <a:gd name="connsiteY519" fmla="*/ 476250 h 720725"/>
                <a:gd name="connsiteX520" fmla="*/ 60325 w 1006475"/>
                <a:gd name="connsiteY520" fmla="*/ 476250 h 720725"/>
                <a:gd name="connsiteX521" fmla="*/ 53975 w 1006475"/>
                <a:gd name="connsiteY521" fmla="*/ 473075 h 720725"/>
                <a:gd name="connsiteX522" fmla="*/ 53975 w 1006475"/>
                <a:gd name="connsiteY522" fmla="*/ 463550 h 720725"/>
                <a:gd name="connsiteX523" fmla="*/ 50800 w 1006475"/>
                <a:gd name="connsiteY523" fmla="*/ 463550 h 720725"/>
                <a:gd name="connsiteX524" fmla="*/ 47625 w 1006475"/>
                <a:gd name="connsiteY524" fmla="*/ 466725 h 720725"/>
                <a:gd name="connsiteX525" fmla="*/ 44450 w 1006475"/>
                <a:gd name="connsiteY525" fmla="*/ 466725 h 720725"/>
                <a:gd name="connsiteX526" fmla="*/ 41275 w 1006475"/>
                <a:gd name="connsiteY526" fmla="*/ 466725 h 720725"/>
                <a:gd name="connsiteX527" fmla="*/ 38100 w 1006475"/>
                <a:gd name="connsiteY527" fmla="*/ 466725 h 720725"/>
                <a:gd name="connsiteX528" fmla="*/ 34925 w 1006475"/>
                <a:gd name="connsiteY528" fmla="*/ 463550 h 720725"/>
                <a:gd name="connsiteX529" fmla="*/ 31750 w 1006475"/>
                <a:gd name="connsiteY529" fmla="*/ 466725 h 720725"/>
                <a:gd name="connsiteX530" fmla="*/ 25400 w 1006475"/>
                <a:gd name="connsiteY530" fmla="*/ 466725 h 720725"/>
                <a:gd name="connsiteX531" fmla="*/ 22225 w 1006475"/>
                <a:gd name="connsiteY531" fmla="*/ 466725 h 720725"/>
                <a:gd name="connsiteX532" fmla="*/ 19050 w 1006475"/>
                <a:gd name="connsiteY532" fmla="*/ 463550 h 720725"/>
                <a:gd name="connsiteX533" fmla="*/ 15875 w 1006475"/>
                <a:gd name="connsiteY533" fmla="*/ 460375 h 720725"/>
                <a:gd name="connsiteX534" fmla="*/ 12700 w 1006475"/>
                <a:gd name="connsiteY534" fmla="*/ 457200 h 720725"/>
                <a:gd name="connsiteX535" fmla="*/ 12700 w 1006475"/>
                <a:gd name="connsiteY535" fmla="*/ 454025 h 720725"/>
                <a:gd name="connsiteX536" fmla="*/ 9525 w 1006475"/>
                <a:gd name="connsiteY536" fmla="*/ 454025 h 720725"/>
                <a:gd name="connsiteX537" fmla="*/ 6350 w 1006475"/>
                <a:gd name="connsiteY537" fmla="*/ 454025 h 720725"/>
                <a:gd name="connsiteX538" fmla="*/ 6350 w 1006475"/>
                <a:gd name="connsiteY538" fmla="*/ 457200 h 720725"/>
                <a:gd name="connsiteX539" fmla="*/ 6350 w 1006475"/>
                <a:gd name="connsiteY539" fmla="*/ 460375 h 720725"/>
                <a:gd name="connsiteX540" fmla="*/ 3175 w 1006475"/>
                <a:gd name="connsiteY540" fmla="*/ 460375 h 720725"/>
                <a:gd name="connsiteX541" fmla="*/ 0 w 1006475"/>
                <a:gd name="connsiteY541" fmla="*/ 457200 h 720725"/>
                <a:gd name="connsiteX542" fmla="*/ 0 w 1006475"/>
                <a:gd name="connsiteY542" fmla="*/ 454025 h 720725"/>
                <a:gd name="connsiteX543" fmla="*/ 3175 w 1006475"/>
                <a:gd name="connsiteY543" fmla="*/ 454025 h 720725"/>
                <a:gd name="connsiteX544" fmla="*/ 6350 w 1006475"/>
                <a:gd name="connsiteY544" fmla="*/ 450850 h 720725"/>
                <a:gd name="connsiteX545" fmla="*/ 12700 w 1006475"/>
                <a:gd name="connsiteY545" fmla="*/ 415925 h 720725"/>
                <a:gd name="connsiteX546" fmla="*/ 15875 w 1006475"/>
                <a:gd name="connsiteY546" fmla="*/ 403225 h 720725"/>
                <a:gd name="connsiteX547" fmla="*/ 19050 w 1006475"/>
                <a:gd name="connsiteY547" fmla="*/ 396875 h 720725"/>
                <a:gd name="connsiteX548" fmla="*/ 19050 w 1006475"/>
                <a:gd name="connsiteY548" fmla="*/ 393700 h 720725"/>
                <a:gd name="connsiteX549" fmla="*/ 19050 w 1006475"/>
                <a:gd name="connsiteY549" fmla="*/ 390525 h 720725"/>
                <a:gd name="connsiteX550" fmla="*/ 22225 w 1006475"/>
                <a:gd name="connsiteY550" fmla="*/ 390525 h 720725"/>
                <a:gd name="connsiteX551" fmla="*/ 22225 w 1006475"/>
                <a:gd name="connsiteY551" fmla="*/ 393700 h 720725"/>
                <a:gd name="connsiteX552" fmla="*/ 22225 w 1006475"/>
                <a:gd name="connsiteY552" fmla="*/ 403225 h 720725"/>
                <a:gd name="connsiteX553" fmla="*/ 19050 w 1006475"/>
                <a:gd name="connsiteY553" fmla="*/ 422275 h 720725"/>
                <a:gd name="connsiteX554" fmla="*/ 15875 w 1006475"/>
                <a:gd name="connsiteY554" fmla="*/ 438150 h 720725"/>
                <a:gd name="connsiteX555" fmla="*/ 15875 w 1006475"/>
                <a:gd name="connsiteY555" fmla="*/ 441325 h 720725"/>
                <a:gd name="connsiteX556" fmla="*/ 19050 w 1006475"/>
                <a:gd name="connsiteY556" fmla="*/ 444500 h 720725"/>
                <a:gd name="connsiteX557" fmla="*/ 22225 w 1006475"/>
                <a:gd name="connsiteY557" fmla="*/ 444500 h 720725"/>
                <a:gd name="connsiteX558" fmla="*/ 22225 w 1006475"/>
                <a:gd name="connsiteY558" fmla="*/ 441325 h 720725"/>
                <a:gd name="connsiteX559" fmla="*/ 25400 w 1006475"/>
                <a:gd name="connsiteY559" fmla="*/ 438150 h 720725"/>
                <a:gd name="connsiteX560" fmla="*/ 25400 w 1006475"/>
                <a:gd name="connsiteY560" fmla="*/ 434975 h 720725"/>
                <a:gd name="connsiteX561" fmla="*/ 28575 w 1006475"/>
                <a:gd name="connsiteY561" fmla="*/ 434975 h 720725"/>
                <a:gd name="connsiteX562" fmla="*/ 31750 w 1006475"/>
                <a:gd name="connsiteY562" fmla="*/ 438150 h 720725"/>
                <a:gd name="connsiteX563" fmla="*/ 34925 w 1006475"/>
                <a:gd name="connsiteY563" fmla="*/ 441325 h 720725"/>
                <a:gd name="connsiteX564" fmla="*/ 34925 w 1006475"/>
                <a:gd name="connsiteY564" fmla="*/ 438150 h 720725"/>
                <a:gd name="connsiteX565" fmla="*/ 31750 w 1006475"/>
                <a:gd name="connsiteY565" fmla="*/ 431800 h 720725"/>
                <a:gd name="connsiteX566" fmla="*/ 31750 w 1006475"/>
                <a:gd name="connsiteY566" fmla="*/ 428625 h 720725"/>
                <a:gd name="connsiteX567" fmla="*/ 28575 w 1006475"/>
                <a:gd name="connsiteY567" fmla="*/ 425450 h 720725"/>
                <a:gd name="connsiteX568" fmla="*/ 28575 w 1006475"/>
                <a:gd name="connsiteY568" fmla="*/ 422275 h 720725"/>
                <a:gd name="connsiteX569" fmla="*/ 31750 w 1006475"/>
                <a:gd name="connsiteY569" fmla="*/ 419100 h 720725"/>
                <a:gd name="connsiteX570" fmla="*/ 34925 w 1006475"/>
                <a:gd name="connsiteY570" fmla="*/ 419100 h 720725"/>
                <a:gd name="connsiteX571" fmla="*/ 34925 w 1006475"/>
                <a:gd name="connsiteY571" fmla="*/ 415925 h 720725"/>
                <a:gd name="connsiteX572" fmla="*/ 34925 w 1006475"/>
                <a:gd name="connsiteY572" fmla="*/ 412750 h 720725"/>
                <a:gd name="connsiteX573" fmla="*/ 31750 w 1006475"/>
                <a:gd name="connsiteY573" fmla="*/ 396875 h 720725"/>
                <a:gd name="connsiteX574" fmla="*/ 34925 w 1006475"/>
                <a:gd name="connsiteY574" fmla="*/ 396875 h 720725"/>
                <a:gd name="connsiteX575" fmla="*/ 34925 w 1006475"/>
                <a:gd name="connsiteY575" fmla="*/ 393700 h 720725"/>
                <a:gd name="connsiteX576" fmla="*/ 38100 w 1006475"/>
                <a:gd name="connsiteY576" fmla="*/ 390525 h 720725"/>
                <a:gd name="connsiteX577" fmla="*/ 38100 w 1006475"/>
                <a:gd name="connsiteY577" fmla="*/ 387350 h 720725"/>
                <a:gd name="connsiteX578" fmla="*/ 41275 w 1006475"/>
                <a:gd name="connsiteY578" fmla="*/ 387350 h 720725"/>
                <a:gd name="connsiteX579" fmla="*/ 44450 w 1006475"/>
                <a:gd name="connsiteY579" fmla="*/ 387350 h 720725"/>
                <a:gd name="connsiteX580" fmla="*/ 47625 w 1006475"/>
                <a:gd name="connsiteY580" fmla="*/ 387350 h 720725"/>
                <a:gd name="connsiteX581" fmla="*/ 50800 w 1006475"/>
                <a:gd name="connsiteY581" fmla="*/ 387350 h 720725"/>
                <a:gd name="connsiteX582" fmla="*/ 50800 w 1006475"/>
                <a:gd name="connsiteY582" fmla="*/ 390525 h 720725"/>
                <a:gd name="connsiteX583" fmla="*/ 53975 w 1006475"/>
                <a:gd name="connsiteY583" fmla="*/ 390525 h 720725"/>
                <a:gd name="connsiteX584" fmla="*/ 53975 w 1006475"/>
                <a:gd name="connsiteY584" fmla="*/ 387350 h 720725"/>
                <a:gd name="connsiteX585" fmla="*/ 53975 w 1006475"/>
                <a:gd name="connsiteY585" fmla="*/ 384175 h 720725"/>
                <a:gd name="connsiteX586" fmla="*/ 50800 w 1006475"/>
                <a:gd name="connsiteY586" fmla="*/ 384175 h 720725"/>
                <a:gd name="connsiteX587" fmla="*/ 50800 w 1006475"/>
                <a:gd name="connsiteY587" fmla="*/ 381000 h 720725"/>
                <a:gd name="connsiteX588" fmla="*/ 47625 w 1006475"/>
                <a:gd name="connsiteY588" fmla="*/ 377825 h 720725"/>
                <a:gd name="connsiteX589" fmla="*/ 47625 w 1006475"/>
                <a:gd name="connsiteY589" fmla="*/ 374650 h 720725"/>
                <a:gd name="connsiteX590" fmla="*/ 44450 w 1006475"/>
                <a:gd name="connsiteY590" fmla="*/ 374650 h 720725"/>
                <a:gd name="connsiteX591" fmla="*/ 44450 w 1006475"/>
                <a:gd name="connsiteY591" fmla="*/ 377825 h 720725"/>
                <a:gd name="connsiteX592" fmla="*/ 41275 w 1006475"/>
                <a:gd name="connsiteY592" fmla="*/ 381000 h 720725"/>
                <a:gd name="connsiteX593" fmla="*/ 41275 w 1006475"/>
                <a:gd name="connsiteY593" fmla="*/ 377825 h 720725"/>
                <a:gd name="connsiteX594" fmla="*/ 38100 w 1006475"/>
                <a:gd name="connsiteY594" fmla="*/ 377825 h 720725"/>
                <a:gd name="connsiteX595" fmla="*/ 38100 w 1006475"/>
                <a:gd name="connsiteY595" fmla="*/ 374650 h 720725"/>
                <a:gd name="connsiteX596" fmla="*/ 34925 w 1006475"/>
                <a:gd name="connsiteY596" fmla="*/ 374650 h 720725"/>
                <a:gd name="connsiteX597" fmla="*/ 34925 w 1006475"/>
                <a:gd name="connsiteY597" fmla="*/ 377825 h 720725"/>
                <a:gd name="connsiteX598" fmla="*/ 34925 w 1006475"/>
                <a:gd name="connsiteY598" fmla="*/ 381000 h 720725"/>
                <a:gd name="connsiteX599" fmla="*/ 34925 w 1006475"/>
                <a:gd name="connsiteY599" fmla="*/ 384175 h 720725"/>
                <a:gd name="connsiteX600" fmla="*/ 31750 w 1006475"/>
                <a:gd name="connsiteY600" fmla="*/ 381000 h 720725"/>
                <a:gd name="connsiteX601" fmla="*/ 28575 w 1006475"/>
                <a:gd name="connsiteY601" fmla="*/ 377825 h 720725"/>
                <a:gd name="connsiteX602" fmla="*/ 25400 w 1006475"/>
                <a:gd name="connsiteY602" fmla="*/ 377825 h 720725"/>
                <a:gd name="connsiteX603" fmla="*/ 22225 w 1006475"/>
                <a:gd name="connsiteY603" fmla="*/ 374650 h 720725"/>
                <a:gd name="connsiteX604" fmla="*/ 22225 w 1006475"/>
                <a:gd name="connsiteY604" fmla="*/ 371475 h 720725"/>
                <a:gd name="connsiteX605" fmla="*/ 19050 w 1006475"/>
                <a:gd name="connsiteY605" fmla="*/ 361950 h 720725"/>
                <a:gd name="connsiteX606" fmla="*/ 22225 w 1006475"/>
                <a:gd name="connsiteY606" fmla="*/ 361950 h 720725"/>
                <a:gd name="connsiteX607" fmla="*/ 22225 w 1006475"/>
                <a:gd name="connsiteY607" fmla="*/ 358776 h 720725"/>
                <a:gd name="connsiteX608" fmla="*/ 22224 w 1006475"/>
                <a:gd name="connsiteY608" fmla="*/ 358775 h 720725"/>
                <a:gd name="connsiteX609" fmla="*/ 22224 w 1006475"/>
                <a:gd name="connsiteY609" fmla="*/ 352425 h 720725"/>
                <a:gd name="connsiteX610" fmla="*/ 22224 w 1006475"/>
                <a:gd name="connsiteY610" fmla="*/ 346075 h 720725"/>
                <a:gd name="connsiteX611" fmla="*/ 22224 w 1006475"/>
                <a:gd name="connsiteY611" fmla="*/ 339725 h 720725"/>
                <a:gd name="connsiteX612" fmla="*/ 25399 w 1006475"/>
                <a:gd name="connsiteY612" fmla="*/ 339725 h 720725"/>
                <a:gd name="connsiteX613" fmla="*/ 28574 w 1006475"/>
                <a:gd name="connsiteY613" fmla="*/ 339725 h 720725"/>
                <a:gd name="connsiteX614" fmla="*/ 28574 w 1006475"/>
                <a:gd name="connsiteY614" fmla="*/ 349250 h 720725"/>
                <a:gd name="connsiteX615" fmla="*/ 28574 w 1006475"/>
                <a:gd name="connsiteY615" fmla="*/ 352425 h 720725"/>
                <a:gd name="connsiteX616" fmla="*/ 31749 w 1006475"/>
                <a:gd name="connsiteY616" fmla="*/ 352425 h 720725"/>
                <a:gd name="connsiteX617" fmla="*/ 31749 w 1006475"/>
                <a:gd name="connsiteY617" fmla="*/ 355600 h 720725"/>
                <a:gd name="connsiteX618" fmla="*/ 31749 w 1006475"/>
                <a:gd name="connsiteY618" fmla="*/ 358775 h 720725"/>
                <a:gd name="connsiteX619" fmla="*/ 34924 w 1006475"/>
                <a:gd name="connsiteY619" fmla="*/ 358775 h 720725"/>
                <a:gd name="connsiteX620" fmla="*/ 34924 w 1006475"/>
                <a:gd name="connsiteY620" fmla="*/ 355600 h 720725"/>
                <a:gd name="connsiteX621" fmla="*/ 34924 w 1006475"/>
                <a:gd name="connsiteY621" fmla="*/ 352425 h 720725"/>
                <a:gd name="connsiteX622" fmla="*/ 31749 w 1006475"/>
                <a:gd name="connsiteY622" fmla="*/ 349250 h 720725"/>
                <a:gd name="connsiteX623" fmla="*/ 31749 w 1006475"/>
                <a:gd name="connsiteY623" fmla="*/ 346075 h 720725"/>
                <a:gd name="connsiteX624" fmla="*/ 34924 w 1006475"/>
                <a:gd name="connsiteY624" fmla="*/ 346075 h 720725"/>
                <a:gd name="connsiteX625" fmla="*/ 38099 w 1006475"/>
                <a:gd name="connsiteY625" fmla="*/ 346075 h 720725"/>
                <a:gd name="connsiteX626" fmla="*/ 41274 w 1006475"/>
                <a:gd name="connsiteY626" fmla="*/ 346075 h 720725"/>
                <a:gd name="connsiteX627" fmla="*/ 41274 w 1006475"/>
                <a:gd name="connsiteY627" fmla="*/ 342900 h 720725"/>
                <a:gd name="connsiteX628" fmla="*/ 44449 w 1006475"/>
                <a:gd name="connsiteY628" fmla="*/ 342900 h 720725"/>
                <a:gd name="connsiteX629" fmla="*/ 53974 w 1006475"/>
                <a:gd name="connsiteY629" fmla="*/ 342900 h 720725"/>
                <a:gd name="connsiteX630" fmla="*/ 60324 w 1006475"/>
                <a:gd name="connsiteY630" fmla="*/ 342900 h 720725"/>
                <a:gd name="connsiteX631" fmla="*/ 63499 w 1006475"/>
                <a:gd name="connsiteY631" fmla="*/ 339725 h 720725"/>
                <a:gd name="connsiteX632" fmla="*/ 66674 w 1006475"/>
                <a:gd name="connsiteY632" fmla="*/ 339725 h 720725"/>
                <a:gd name="connsiteX633" fmla="*/ 66674 w 1006475"/>
                <a:gd name="connsiteY633" fmla="*/ 336550 h 720725"/>
                <a:gd name="connsiteX634" fmla="*/ 57149 w 1006475"/>
                <a:gd name="connsiteY634" fmla="*/ 336550 h 720725"/>
                <a:gd name="connsiteX635" fmla="*/ 53974 w 1006475"/>
                <a:gd name="connsiteY635" fmla="*/ 336550 h 720725"/>
                <a:gd name="connsiteX636" fmla="*/ 50799 w 1006475"/>
                <a:gd name="connsiteY636" fmla="*/ 336550 h 720725"/>
                <a:gd name="connsiteX637" fmla="*/ 50799 w 1006475"/>
                <a:gd name="connsiteY637" fmla="*/ 333375 h 720725"/>
                <a:gd name="connsiteX638" fmla="*/ 47624 w 1006475"/>
                <a:gd name="connsiteY638" fmla="*/ 330200 h 720725"/>
                <a:gd name="connsiteX639" fmla="*/ 44449 w 1006475"/>
                <a:gd name="connsiteY639" fmla="*/ 330200 h 720725"/>
                <a:gd name="connsiteX640" fmla="*/ 44449 w 1006475"/>
                <a:gd name="connsiteY640" fmla="*/ 323850 h 720725"/>
                <a:gd name="connsiteX641" fmla="*/ 41274 w 1006475"/>
                <a:gd name="connsiteY641" fmla="*/ 320675 h 720725"/>
                <a:gd name="connsiteX642" fmla="*/ 41274 w 1006475"/>
                <a:gd name="connsiteY642" fmla="*/ 317500 h 720725"/>
                <a:gd name="connsiteX643" fmla="*/ 38099 w 1006475"/>
                <a:gd name="connsiteY643" fmla="*/ 317500 h 720725"/>
                <a:gd name="connsiteX644" fmla="*/ 34924 w 1006475"/>
                <a:gd name="connsiteY644" fmla="*/ 314325 h 720725"/>
                <a:gd name="connsiteX645" fmla="*/ 28574 w 1006475"/>
                <a:gd name="connsiteY645" fmla="*/ 317500 h 720725"/>
                <a:gd name="connsiteX646" fmla="*/ 28574 w 1006475"/>
                <a:gd name="connsiteY646" fmla="*/ 323850 h 720725"/>
                <a:gd name="connsiteX647" fmla="*/ 28574 w 1006475"/>
                <a:gd name="connsiteY647" fmla="*/ 327025 h 720725"/>
                <a:gd name="connsiteX648" fmla="*/ 25399 w 1006475"/>
                <a:gd name="connsiteY648" fmla="*/ 330200 h 720725"/>
                <a:gd name="connsiteX649" fmla="*/ 22224 w 1006475"/>
                <a:gd name="connsiteY649" fmla="*/ 333375 h 720725"/>
                <a:gd name="connsiteX650" fmla="*/ 19049 w 1006475"/>
                <a:gd name="connsiteY650" fmla="*/ 333375 h 720725"/>
                <a:gd name="connsiteX651" fmla="*/ 19049 w 1006475"/>
                <a:gd name="connsiteY651" fmla="*/ 330200 h 720725"/>
                <a:gd name="connsiteX652" fmla="*/ 22224 w 1006475"/>
                <a:gd name="connsiteY652" fmla="*/ 327025 h 720725"/>
                <a:gd name="connsiteX653" fmla="*/ 22224 w 1006475"/>
                <a:gd name="connsiteY653" fmla="*/ 320675 h 720725"/>
                <a:gd name="connsiteX654" fmla="*/ 25399 w 1006475"/>
                <a:gd name="connsiteY654" fmla="*/ 317500 h 720725"/>
                <a:gd name="connsiteX655" fmla="*/ 28574 w 1006475"/>
                <a:gd name="connsiteY655" fmla="*/ 288925 h 720725"/>
                <a:gd name="connsiteX656" fmla="*/ 28574 w 1006475"/>
                <a:gd name="connsiteY656" fmla="*/ 276225 h 720725"/>
                <a:gd name="connsiteX657" fmla="*/ 28574 w 1006475"/>
                <a:gd name="connsiteY657" fmla="*/ 266700 h 720725"/>
                <a:gd name="connsiteX658" fmla="*/ 28574 w 1006475"/>
                <a:gd name="connsiteY658" fmla="*/ 263525 h 720725"/>
                <a:gd name="connsiteX659" fmla="*/ 25399 w 1006475"/>
                <a:gd name="connsiteY659" fmla="*/ 263525 h 720725"/>
                <a:gd name="connsiteX660" fmla="*/ 25399 w 1006475"/>
                <a:gd name="connsiteY660" fmla="*/ 257175 h 720725"/>
                <a:gd name="connsiteX661" fmla="*/ 25399 w 1006475"/>
                <a:gd name="connsiteY661" fmla="*/ 254000 h 720725"/>
                <a:gd name="connsiteX662" fmla="*/ 28574 w 1006475"/>
                <a:gd name="connsiteY662" fmla="*/ 254000 h 720725"/>
                <a:gd name="connsiteX663" fmla="*/ 25399 w 1006475"/>
                <a:gd name="connsiteY663" fmla="*/ 250825 h 720725"/>
                <a:gd name="connsiteX664" fmla="*/ 22224 w 1006475"/>
                <a:gd name="connsiteY664" fmla="*/ 250825 h 720725"/>
                <a:gd name="connsiteX665" fmla="*/ 25399 w 1006475"/>
                <a:gd name="connsiteY665" fmla="*/ 215900 h 720725"/>
                <a:gd name="connsiteX666" fmla="*/ 28574 w 1006475"/>
                <a:gd name="connsiteY666" fmla="*/ 200025 h 720725"/>
                <a:gd name="connsiteX667" fmla="*/ 28574 w 1006475"/>
                <a:gd name="connsiteY667" fmla="*/ 177800 h 720725"/>
                <a:gd name="connsiteX668" fmla="*/ 19049 w 1006475"/>
                <a:gd name="connsiteY668" fmla="*/ 149225 h 720725"/>
                <a:gd name="connsiteX669" fmla="*/ 15874 w 1006475"/>
                <a:gd name="connsiteY669" fmla="*/ 146050 h 720725"/>
                <a:gd name="connsiteX670" fmla="*/ 12699 w 1006475"/>
                <a:gd name="connsiteY670" fmla="*/ 149225 h 720725"/>
                <a:gd name="connsiteX671" fmla="*/ 9524 w 1006475"/>
                <a:gd name="connsiteY671" fmla="*/ 142875 h 720725"/>
                <a:gd name="connsiteX672" fmla="*/ 9524 w 1006475"/>
                <a:gd name="connsiteY672" fmla="*/ 127000 h 720725"/>
                <a:gd name="connsiteX673" fmla="*/ 12699 w 1006475"/>
                <a:gd name="connsiteY673" fmla="*/ 101600 h 720725"/>
                <a:gd name="connsiteX674" fmla="*/ 9524 w 1006475"/>
                <a:gd name="connsiteY674" fmla="*/ 92075 h 720725"/>
                <a:gd name="connsiteX675" fmla="*/ 15874 w 1006475"/>
                <a:gd name="connsiteY675" fmla="*/ 85725 h 720725"/>
                <a:gd name="connsiteX676" fmla="*/ 19049 w 1006475"/>
                <a:gd name="connsiteY676" fmla="*/ 76200 h 720725"/>
                <a:gd name="connsiteX677" fmla="*/ 22224 w 1006475"/>
                <a:gd name="connsiteY677" fmla="*/ 73025 h 720725"/>
                <a:gd name="connsiteX678" fmla="*/ 28574 w 1006475"/>
                <a:gd name="connsiteY678" fmla="*/ 63500 h 720725"/>
                <a:gd name="connsiteX679" fmla="*/ 25399 w 1006475"/>
                <a:gd name="connsiteY679" fmla="*/ 60325 h 720725"/>
                <a:gd name="connsiteX680" fmla="*/ 22224 w 1006475"/>
                <a:gd name="connsiteY680" fmla="*/ 57150 h 720725"/>
                <a:gd name="connsiteX681" fmla="*/ 22224 w 1006475"/>
                <a:gd name="connsiteY681" fmla="*/ 53975 h 720725"/>
                <a:gd name="connsiteX682" fmla="*/ 22224 w 1006475"/>
                <a:gd name="connsiteY682" fmla="*/ 50800 h 720725"/>
                <a:gd name="connsiteX683" fmla="*/ 25399 w 1006475"/>
                <a:gd name="connsiteY683" fmla="*/ 50800 h 720725"/>
                <a:gd name="connsiteX684" fmla="*/ 28574 w 1006475"/>
                <a:gd name="connsiteY684" fmla="*/ 50800 h 720725"/>
                <a:gd name="connsiteX685" fmla="*/ 31749 w 1006475"/>
                <a:gd name="connsiteY685" fmla="*/ 50800 h 720725"/>
                <a:gd name="connsiteX686" fmla="*/ 31749 w 1006475"/>
                <a:gd name="connsiteY686" fmla="*/ 53975 h 720725"/>
                <a:gd name="connsiteX687" fmla="*/ 34924 w 1006475"/>
                <a:gd name="connsiteY687" fmla="*/ 57150 h 720725"/>
                <a:gd name="connsiteX688" fmla="*/ 38099 w 1006475"/>
                <a:gd name="connsiteY688" fmla="*/ 57150 h 720725"/>
                <a:gd name="connsiteX689" fmla="*/ 41274 w 1006475"/>
                <a:gd name="connsiteY689" fmla="*/ 57150 h 720725"/>
                <a:gd name="connsiteX690" fmla="*/ 50799 w 1006475"/>
                <a:gd name="connsiteY690" fmla="*/ 66675 h 720725"/>
                <a:gd name="connsiteX691" fmla="*/ 60324 w 1006475"/>
                <a:gd name="connsiteY691" fmla="*/ 79375 h 720725"/>
                <a:gd name="connsiteX692" fmla="*/ 69849 w 1006475"/>
                <a:gd name="connsiteY692" fmla="*/ 88900 h 720725"/>
                <a:gd name="connsiteX693" fmla="*/ 76199 w 1006475"/>
                <a:gd name="connsiteY693" fmla="*/ 88900 h 720725"/>
                <a:gd name="connsiteX694" fmla="*/ 79374 w 1006475"/>
                <a:gd name="connsiteY694" fmla="*/ 88900 h 720725"/>
                <a:gd name="connsiteX695" fmla="*/ 92074 w 1006475"/>
                <a:gd name="connsiteY695" fmla="*/ 98425 h 720725"/>
                <a:gd name="connsiteX696" fmla="*/ 92074 w 1006475"/>
                <a:gd name="connsiteY696" fmla="*/ 101600 h 720725"/>
                <a:gd name="connsiteX697" fmla="*/ 88899 w 1006475"/>
                <a:gd name="connsiteY697" fmla="*/ 101600 h 720725"/>
                <a:gd name="connsiteX698" fmla="*/ 88899 w 1006475"/>
                <a:gd name="connsiteY698" fmla="*/ 104775 h 720725"/>
                <a:gd name="connsiteX699" fmla="*/ 101599 w 1006475"/>
                <a:gd name="connsiteY699" fmla="*/ 114300 h 720725"/>
                <a:gd name="connsiteX700" fmla="*/ 123824 w 1006475"/>
                <a:gd name="connsiteY700" fmla="*/ 123825 h 720725"/>
                <a:gd name="connsiteX701" fmla="*/ 139699 w 1006475"/>
                <a:gd name="connsiteY701" fmla="*/ 123825 h 720725"/>
                <a:gd name="connsiteX702" fmla="*/ 142874 w 1006475"/>
                <a:gd name="connsiteY702" fmla="*/ 130175 h 720725"/>
                <a:gd name="connsiteX703" fmla="*/ 146049 w 1006475"/>
                <a:gd name="connsiteY703" fmla="*/ 130175 h 720725"/>
                <a:gd name="connsiteX704" fmla="*/ 149224 w 1006475"/>
                <a:gd name="connsiteY704" fmla="*/ 130175 h 720725"/>
                <a:gd name="connsiteX705" fmla="*/ 155574 w 1006475"/>
                <a:gd name="connsiteY705" fmla="*/ 130175 h 720725"/>
                <a:gd name="connsiteX706" fmla="*/ 158749 w 1006475"/>
                <a:gd name="connsiteY706" fmla="*/ 133350 h 720725"/>
                <a:gd name="connsiteX707" fmla="*/ 161924 w 1006475"/>
                <a:gd name="connsiteY707" fmla="*/ 136525 h 720725"/>
                <a:gd name="connsiteX708" fmla="*/ 165099 w 1006475"/>
                <a:gd name="connsiteY708" fmla="*/ 136525 h 720725"/>
                <a:gd name="connsiteX709" fmla="*/ 168274 w 1006475"/>
                <a:gd name="connsiteY709" fmla="*/ 136525 h 720725"/>
                <a:gd name="connsiteX710" fmla="*/ 174624 w 1006475"/>
                <a:gd name="connsiteY710" fmla="*/ 142875 h 720725"/>
                <a:gd name="connsiteX711" fmla="*/ 180974 w 1006475"/>
                <a:gd name="connsiteY711" fmla="*/ 146050 h 720725"/>
                <a:gd name="connsiteX712" fmla="*/ 190499 w 1006475"/>
                <a:gd name="connsiteY712" fmla="*/ 146050 h 720725"/>
                <a:gd name="connsiteX713" fmla="*/ 193674 w 1006475"/>
                <a:gd name="connsiteY713" fmla="*/ 146050 h 720725"/>
                <a:gd name="connsiteX714" fmla="*/ 196849 w 1006475"/>
                <a:gd name="connsiteY714" fmla="*/ 146050 h 720725"/>
                <a:gd name="connsiteX715" fmla="*/ 203199 w 1006475"/>
                <a:gd name="connsiteY715" fmla="*/ 146050 h 720725"/>
                <a:gd name="connsiteX716" fmla="*/ 203199 w 1006475"/>
                <a:gd name="connsiteY716" fmla="*/ 142875 h 720725"/>
                <a:gd name="connsiteX717" fmla="*/ 209549 w 1006475"/>
                <a:gd name="connsiteY717" fmla="*/ 146050 h 720725"/>
                <a:gd name="connsiteX718" fmla="*/ 212724 w 1006475"/>
                <a:gd name="connsiteY718" fmla="*/ 146050 h 720725"/>
                <a:gd name="connsiteX719" fmla="*/ 215899 w 1006475"/>
                <a:gd name="connsiteY719" fmla="*/ 149225 h 720725"/>
                <a:gd name="connsiteX720" fmla="*/ 215899 w 1006475"/>
                <a:gd name="connsiteY720" fmla="*/ 152400 h 720725"/>
                <a:gd name="connsiteX721" fmla="*/ 215899 w 1006475"/>
                <a:gd name="connsiteY721" fmla="*/ 155575 h 720725"/>
                <a:gd name="connsiteX722" fmla="*/ 215899 w 1006475"/>
                <a:gd name="connsiteY722" fmla="*/ 165100 h 720725"/>
                <a:gd name="connsiteX723" fmla="*/ 219074 w 1006475"/>
                <a:gd name="connsiteY723" fmla="*/ 168275 h 720725"/>
                <a:gd name="connsiteX724" fmla="*/ 219074 w 1006475"/>
                <a:gd name="connsiteY724" fmla="*/ 171450 h 720725"/>
                <a:gd name="connsiteX725" fmla="*/ 222249 w 1006475"/>
                <a:gd name="connsiteY725" fmla="*/ 171450 h 720725"/>
                <a:gd name="connsiteX726" fmla="*/ 222249 w 1006475"/>
                <a:gd name="connsiteY726" fmla="*/ 168275 h 720725"/>
                <a:gd name="connsiteX727" fmla="*/ 219074 w 1006475"/>
                <a:gd name="connsiteY727" fmla="*/ 165100 h 720725"/>
                <a:gd name="connsiteX728" fmla="*/ 219074 w 1006475"/>
                <a:gd name="connsiteY728" fmla="*/ 161925 h 720725"/>
                <a:gd name="connsiteX729" fmla="*/ 222249 w 1006475"/>
                <a:gd name="connsiteY729" fmla="*/ 158750 h 720725"/>
                <a:gd name="connsiteX730" fmla="*/ 225424 w 1006475"/>
                <a:gd name="connsiteY730" fmla="*/ 158750 h 720725"/>
                <a:gd name="connsiteX731" fmla="*/ 231774 w 1006475"/>
                <a:gd name="connsiteY731" fmla="*/ 158750 h 720725"/>
                <a:gd name="connsiteX732" fmla="*/ 231774 w 1006475"/>
                <a:gd name="connsiteY732" fmla="*/ 161925 h 720725"/>
                <a:gd name="connsiteX733" fmla="*/ 231774 w 1006475"/>
                <a:gd name="connsiteY733" fmla="*/ 165100 h 720725"/>
                <a:gd name="connsiteX734" fmla="*/ 231774 w 1006475"/>
                <a:gd name="connsiteY734" fmla="*/ 168275 h 720725"/>
                <a:gd name="connsiteX735" fmla="*/ 238124 w 1006475"/>
                <a:gd name="connsiteY735" fmla="*/ 171450 h 720725"/>
                <a:gd name="connsiteX736" fmla="*/ 238124 w 1006475"/>
                <a:gd name="connsiteY736" fmla="*/ 174625 h 720725"/>
                <a:gd name="connsiteX737" fmla="*/ 238124 w 1006475"/>
                <a:gd name="connsiteY737" fmla="*/ 177800 h 720725"/>
                <a:gd name="connsiteX738" fmla="*/ 234949 w 1006475"/>
                <a:gd name="connsiteY738" fmla="*/ 177800 h 720725"/>
                <a:gd name="connsiteX739" fmla="*/ 234949 w 1006475"/>
                <a:gd name="connsiteY739" fmla="*/ 180975 h 720725"/>
                <a:gd name="connsiteX740" fmla="*/ 238124 w 1006475"/>
                <a:gd name="connsiteY740" fmla="*/ 180975 h 720725"/>
                <a:gd name="connsiteX741" fmla="*/ 241299 w 1006475"/>
                <a:gd name="connsiteY741" fmla="*/ 177800 h 720725"/>
                <a:gd name="connsiteX742" fmla="*/ 241299 w 1006475"/>
                <a:gd name="connsiteY742" fmla="*/ 174625 h 720725"/>
                <a:gd name="connsiteX743" fmla="*/ 241299 w 1006475"/>
                <a:gd name="connsiteY743" fmla="*/ 171450 h 720725"/>
                <a:gd name="connsiteX744" fmla="*/ 238124 w 1006475"/>
                <a:gd name="connsiteY744" fmla="*/ 168275 h 720725"/>
                <a:gd name="connsiteX745" fmla="*/ 238124 w 1006475"/>
                <a:gd name="connsiteY745" fmla="*/ 165100 h 720725"/>
                <a:gd name="connsiteX746" fmla="*/ 234949 w 1006475"/>
                <a:gd name="connsiteY746" fmla="*/ 165100 h 720725"/>
                <a:gd name="connsiteX747" fmla="*/ 238124 w 1006475"/>
                <a:gd name="connsiteY747" fmla="*/ 161925 h 720725"/>
                <a:gd name="connsiteX748" fmla="*/ 238124 w 1006475"/>
                <a:gd name="connsiteY748" fmla="*/ 158750 h 720725"/>
                <a:gd name="connsiteX749" fmla="*/ 241299 w 1006475"/>
                <a:gd name="connsiteY749" fmla="*/ 158750 h 720725"/>
                <a:gd name="connsiteX750" fmla="*/ 244474 w 1006475"/>
                <a:gd name="connsiteY750" fmla="*/ 155575 h 720725"/>
                <a:gd name="connsiteX751" fmla="*/ 253999 w 1006475"/>
                <a:gd name="connsiteY751" fmla="*/ 155575 h 720725"/>
                <a:gd name="connsiteX752" fmla="*/ 257174 w 1006475"/>
                <a:gd name="connsiteY752" fmla="*/ 158750 h 720725"/>
                <a:gd name="connsiteX753" fmla="*/ 257174 w 1006475"/>
                <a:gd name="connsiteY753" fmla="*/ 161925 h 720725"/>
                <a:gd name="connsiteX754" fmla="*/ 253999 w 1006475"/>
                <a:gd name="connsiteY754" fmla="*/ 161925 h 720725"/>
                <a:gd name="connsiteX755" fmla="*/ 250824 w 1006475"/>
                <a:gd name="connsiteY755" fmla="*/ 165100 h 720725"/>
                <a:gd name="connsiteX756" fmla="*/ 247649 w 1006475"/>
                <a:gd name="connsiteY756" fmla="*/ 165100 h 720725"/>
                <a:gd name="connsiteX757" fmla="*/ 247649 w 1006475"/>
                <a:gd name="connsiteY757" fmla="*/ 168275 h 720725"/>
                <a:gd name="connsiteX758" fmla="*/ 247649 w 1006475"/>
                <a:gd name="connsiteY758" fmla="*/ 171450 h 720725"/>
                <a:gd name="connsiteX759" fmla="*/ 250824 w 1006475"/>
                <a:gd name="connsiteY759" fmla="*/ 174625 h 720725"/>
                <a:gd name="connsiteX760" fmla="*/ 253999 w 1006475"/>
                <a:gd name="connsiteY760" fmla="*/ 174625 h 720725"/>
                <a:gd name="connsiteX761" fmla="*/ 253999 w 1006475"/>
                <a:gd name="connsiteY761" fmla="*/ 177800 h 720725"/>
                <a:gd name="connsiteX762" fmla="*/ 253999 w 1006475"/>
                <a:gd name="connsiteY762" fmla="*/ 180975 h 720725"/>
                <a:gd name="connsiteX763" fmla="*/ 250824 w 1006475"/>
                <a:gd name="connsiteY763" fmla="*/ 184150 h 720725"/>
                <a:gd name="connsiteX764" fmla="*/ 253999 w 1006475"/>
                <a:gd name="connsiteY764" fmla="*/ 187325 h 720725"/>
                <a:gd name="connsiteX765" fmla="*/ 257174 w 1006475"/>
                <a:gd name="connsiteY765" fmla="*/ 190500 h 720725"/>
                <a:gd name="connsiteX766" fmla="*/ 257174 w 1006475"/>
                <a:gd name="connsiteY766" fmla="*/ 193675 h 720725"/>
                <a:gd name="connsiteX767" fmla="*/ 253999 w 1006475"/>
                <a:gd name="connsiteY767" fmla="*/ 193675 h 720725"/>
                <a:gd name="connsiteX768" fmla="*/ 253999 w 1006475"/>
                <a:gd name="connsiteY768" fmla="*/ 200025 h 720725"/>
                <a:gd name="connsiteX769" fmla="*/ 253999 w 1006475"/>
                <a:gd name="connsiteY769" fmla="*/ 203200 h 720725"/>
                <a:gd name="connsiteX770" fmla="*/ 257174 w 1006475"/>
                <a:gd name="connsiteY770" fmla="*/ 203200 h 720725"/>
                <a:gd name="connsiteX771" fmla="*/ 257174 w 1006475"/>
                <a:gd name="connsiteY771" fmla="*/ 206375 h 720725"/>
                <a:gd name="connsiteX772" fmla="*/ 260349 w 1006475"/>
                <a:gd name="connsiteY772" fmla="*/ 206375 h 720725"/>
                <a:gd name="connsiteX773" fmla="*/ 260349 w 1006475"/>
                <a:gd name="connsiteY773" fmla="*/ 209550 h 720725"/>
                <a:gd name="connsiteX774" fmla="*/ 257174 w 1006475"/>
                <a:gd name="connsiteY774" fmla="*/ 212725 h 720725"/>
                <a:gd name="connsiteX775" fmla="*/ 253999 w 1006475"/>
                <a:gd name="connsiteY775" fmla="*/ 209550 h 720725"/>
                <a:gd name="connsiteX776" fmla="*/ 250824 w 1006475"/>
                <a:gd name="connsiteY776" fmla="*/ 209550 h 720725"/>
                <a:gd name="connsiteX777" fmla="*/ 250824 w 1006475"/>
                <a:gd name="connsiteY777" fmla="*/ 212725 h 720725"/>
                <a:gd name="connsiteX778" fmla="*/ 247649 w 1006475"/>
                <a:gd name="connsiteY778" fmla="*/ 215900 h 720725"/>
                <a:gd name="connsiteX779" fmla="*/ 244474 w 1006475"/>
                <a:gd name="connsiteY779" fmla="*/ 215900 h 720725"/>
                <a:gd name="connsiteX780" fmla="*/ 241299 w 1006475"/>
                <a:gd name="connsiteY780" fmla="*/ 219075 h 720725"/>
                <a:gd name="connsiteX781" fmla="*/ 241299 w 1006475"/>
                <a:gd name="connsiteY781" fmla="*/ 225425 h 720725"/>
                <a:gd name="connsiteX782" fmla="*/ 234949 w 1006475"/>
                <a:gd name="connsiteY782" fmla="*/ 231775 h 720725"/>
                <a:gd name="connsiteX783" fmla="*/ 231774 w 1006475"/>
                <a:gd name="connsiteY783" fmla="*/ 231775 h 720725"/>
                <a:gd name="connsiteX784" fmla="*/ 238124 w 1006475"/>
                <a:gd name="connsiteY784" fmla="*/ 215900 h 720725"/>
                <a:gd name="connsiteX785" fmla="*/ 234949 w 1006475"/>
                <a:gd name="connsiteY785" fmla="*/ 209550 h 720725"/>
                <a:gd name="connsiteX786" fmla="*/ 231774 w 1006475"/>
                <a:gd name="connsiteY786" fmla="*/ 219075 h 720725"/>
                <a:gd name="connsiteX787" fmla="*/ 228599 w 1006475"/>
                <a:gd name="connsiteY787" fmla="*/ 219075 h 720725"/>
                <a:gd name="connsiteX788" fmla="*/ 228599 w 1006475"/>
                <a:gd name="connsiteY788" fmla="*/ 212725 h 720725"/>
                <a:gd name="connsiteX789" fmla="*/ 225424 w 1006475"/>
                <a:gd name="connsiteY789" fmla="*/ 212725 h 720725"/>
                <a:gd name="connsiteX790" fmla="*/ 225424 w 1006475"/>
                <a:gd name="connsiteY790" fmla="*/ 215900 h 720725"/>
                <a:gd name="connsiteX791" fmla="*/ 225424 w 1006475"/>
                <a:gd name="connsiteY791" fmla="*/ 219075 h 720725"/>
                <a:gd name="connsiteX792" fmla="*/ 225424 w 1006475"/>
                <a:gd name="connsiteY792" fmla="*/ 222250 h 720725"/>
                <a:gd name="connsiteX793" fmla="*/ 225424 w 1006475"/>
                <a:gd name="connsiteY793" fmla="*/ 225425 h 720725"/>
                <a:gd name="connsiteX794" fmla="*/ 225424 w 1006475"/>
                <a:gd name="connsiteY794" fmla="*/ 228600 h 720725"/>
                <a:gd name="connsiteX795" fmla="*/ 212724 w 1006475"/>
                <a:gd name="connsiteY795" fmla="*/ 241300 h 720725"/>
                <a:gd name="connsiteX796" fmla="*/ 209549 w 1006475"/>
                <a:gd name="connsiteY796" fmla="*/ 241300 h 720725"/>
                <a:gd name="connsiteX797" fmla="*/ 203199 w 1006475"/>
                <a:gd name="connsiteY797" fmla="*/ 247650 h 720725"/>
                <a:gd name="connsiteX798" fmla="*/ 193674 w 1006475"/>
                <a:gd name="connsiteY798" fmla="*/ 257175 h 720725"/>
                <a:gd name="connsiteX799" fmla="*/ 187324 w 1006475"/>
                <a:gd name="connsiteY799" fmla="*/ 266700 h 720725"/>
                <a:gd name="connsiteX800" fmla="*/ 177799 w 1006475"/>
                <a:gd name="connsiteY800" fmla="*/ 273050 h 720725"/>
                <a:gd name="connsiteX801" fmla="*/ 174624 w 1006475"/>
                <a:gd name="connsiteY801" fmla="*/ 276225 h 720725"/>
                <a:gd name="connsiteX802" fmla="*/ 171449 w 1006475"/>
                <a:gd name="connsiteY802" fmla="*/ 285750 h 720725"/>
                <a:gd name="connsiteX803" fmla="*/ 168274 w 1006475"/>
                <a:gd name="connsiteY803" fmla="*/ 285750 h 720725"/>
                <a:gd name="connsiteX804" fmla="*/ 171449 w 1006475"/>
                <a:gd name="connsiteY804" fmla="*/ 292100 h 720725"/>
                <a:gd name="connsiteX805" fmla="*/ 171449 w 1006475"/>
                <a:gd name="connsiteY805" fmla="*/ 295275 h 720725"/>
                <a:gd name="connsiteX806" fmla="*/ 174624 w 1006475"/>
                <a:gd name="connsiteY806" fmla="*/ 292100 h 720725"/>
                <a:gd name="connsiteX807" fmla="*/ 180974 w 1006475"/>
                <a:gd name="connsiteY807" fmla="*/ 292100 h 720725"/>
                <a:gd name="connsiteX808" fmla="*/ 184149 w 1006475"/>
                <a:gd name="connsiteY808" fmla="*/ 295275 h 720725"/>
                <a:gd name="connsiteX809" fmla="*/ 187324 w 1006475"/>
                <a:gd name="connsiteY809" fmla="*/ 295275 h 720725"/>
                <a:gd name="connsiteX810" fmla="*/ 187324 w 1006475"/>
                <a:gd name="connsiteY810" fmla="*/ 292100 h 720725"/>
                <a:gd name="connsiteX811" fmla="*/ 184149 w 1006475"/>
                <a:gd name="connsiteY811" fmla="*/ 292100 h 720725"/>
                <a:gd name="connsiteX812" fmla="*/ 174624 w 1006475"/>
                <a:gd name="connsiteY812" fmla="*/ 285750 h 720725"/>
                <a:gd name="connsiteX813" fmla="*/ 174624 w 1006475"/>
                <a:gd name="connsiteY813" fmla="*/ 282575 h 720725"/>
                <a:gd name="connsiteX814" fmla="*/ 177799 w 1006475"/>
                <a:gd name="connsiteY814" fmla="*/ 282575 h 720725"/>
                <a:gd name="connsiteX815" fmla="*/ 180974 w 1006475"/>
                <a:gd name="connsiteY815" fmla="*/ 276225 h 720725"/>
                <a:gd name="connsiteX816" fmla="*/ 184149 w 1006475"/>
                <a:gd name="connsiteY816" fmla="*/ 276225 h 720725"/>
                <a:gd name="connsiteX817" fmla="*/ 187324 w 1006475"/>
                <a:gd name="connsiteY817" fmla="*/ 276225 h 720725"/>
                <a:gd name="connsiteX818" fmla="*/ 184149 w 1006475"/>
                <a:gd name="connsiteY818" fmla="*/ 273050 h 720725"/>
                <a:gd name="connsiteX819" fmla="*/ 187324 w 1006475"/>
                <a:gd name="connsiteY819" fmla="*/ 269875 h 720725"/>
                <a:gd name="connsiteX820" fmla="*/ 190499 w 1006475"/>
                <a:gd name="connsiteY820" fmla="*/ 269875 h 720725"/>
                <a:gd name="connsiteX821" fmla="*/ 193674 w 1006475"/>
                <a:gd name="connsiteY821" fmla="*/ 263525 h 720725"/>
                <a:gd name="connsiteX822" fmla="*/ 200024 w 1006475"/>
                <a:gd name="connsiteY822" fmla="*/ 257175 h 720725"/>
                <a:gd name="connsiteX823" fmla="*/ 203199 w 1006475"/>
                <a:gd name="connsiteY823" fmla="*/ 254000 h 720725"/>
                <a:gd name="connsiteX824" fmla="*/ 209549 w 1006475"/>
                <a:gd name="connsiteY824" fmla="*/ 250825 h 720725"/>
                <a:gd name="connsiteX825" fmla="*/ 219074 w 1006475"/>
                <a:gd name="connsiteY825" fmla="*/ 247650 h 720725"/>
                <a:gd name="connsiteX826" fmla="*/ 222249 w 1006475"/>
                <a:gd name="connsiteY826" fmla="*/ 247650 h 720725"/>
                <a:gd name="connsiteX827" fmla="*/ 225424 w 1006475"/>
                <a:gd name="connsiteY827" fmla="*/ 247650 h 720725"/>
                <a:gd name="connsiteX828" fmla="*/ 231774 w 1006475"/>
                <a:gd name="connsiteY828" fmla="*/ 247650 h 720725"/>
                <a:gd name="connsiteX829" fmla="*/ 234949 w 1006475"/>
                <a:gd name="connsiteY829" fmla="*/ 244475 h 720725"/>
                <a:gd name="connsiteX830" fmla="*/ 238124 w 1006475"/>
                <a:gd name="connsiteY830" fmla="*/ 241300 h 720725"/>
                <a:gd name="connsiteX831" fmla="*/ 238124 w 1006475"/>
                <a:gd name="connsiteY831" fmla="*/ 234950 h 720725"/>
                <a:gd name="connsiteX832" fmla="*/ 244474 w 1006475"/>
                <a:gd name="connsiteY832" fmla="*/ 228600 h 720725"/>
                <a:gd name="connsiteX833" fmla="*/ 250824 w 1006475"/>
                <a:gd name="connsiteY833" fmla="*/ 222250 h 720725"/>
                <a:gd name="connsiteX834" fmla="*/ 257174 w 1006475"/>
                <a:gd name="connsiteY834" fmla="*/ 219075 h 720725"/>
                <a:gd name="connsiteX835" fmla="*/ 260349 w 1006475"/>
                <a:gd name="connsiteY835" fmla="*/ 215900 h 720725"/>
                <a:gd name="connsiteX836" fmla="*/ 263524 w 1006475"/>
                <a:gd name="connsiteY836" fmla="*/ 215900 h 720725"/>
                <a:gd name="connsiteX837" fmla="*/ 263524 w 1006475"/>
                <a:gd name="connsiteY837" fmla="*/ 219075 h 720725"/>
                <a:gd name="connsiteX838" fmla="*/ 260349 w 1006475"/>
                <a:gd name="connsiteY838" fmla="*/ 222250 h 720725"/>
                <a:gd name="connsiteX839" fmla="*/ 263524 w 1006475"/>
                <a:gd name="connsiteY839" fmla="*/ 222250 h 720725"/>
                <a:gd name="connsiteX840" fmla="*/ 263524 w 1006475"/>
                <a:gd name="connsiteY840" fmla="*/ 225425 h 720725"/>
                <a:gd name="connsiteX841" fmla="*/ 266699 w 1006475"/>
                <a:gd name="connsiteY841" fmla="*/ 222250 h 720725"/>
                <a:gd name="connsiteX842" fmla="*/ 266699 w 1006475"/>
                <a:gd name="connsiteY842" fmla="*/ 206375 h 720725"/>
                <a:gd name="connsiteX843" fmla="*/ 266699 w 1006475"/>
                <a:gd name="connsiteY843" fmla="*/ 203200 h 720725"/>
                <a:gd name="connsiteX844" fmla="*/ 269874 w 1006475"/>
                <a:gd name="connsiteY844" fmla="*/ 203200 h 720725"/>
                <a:gd name="connsiteX845" fmla="*/ 273049 w 1006475"/>
                <a:gd name="connsiteY845" fmla="*/ 206375 h 720725"/>
                <a:gd name="connsiteX846" fmla="*/ 273049 w 1006475"/>
                <a:gd name="connsiteY846" fmla="*/ 222250 h 720725"/>
                <a:gd name="connsiteX847" fmla="*/ 273049 w 1006475"/>
                <a:gd name="connsiteY847" fmla="*/ 225425 h 720725"/>
                <a:gd name="connsiteX848" fmla="*/ 269874 w 1006475"/>
                <a:gd name="connsiteY848" fmla="*/ 225425 h 720725"/>
                <a:gd name="connsiteX849" fmla="*/ 269874 w 1006475"/>
                <a:gd name="connsiteY849" fmla="*/ 228600 h 720725"/>
                <a:gd name="connsiteX850" fmla="*/ 273049 w 1006475"/>
                <a:gd name="connsiteY850" fmla="*/ 234950 h 720725"/>
                <a:gd name="connsiteX851" fmla="*/ 273049 w 1006475"/>
                <a:gd name="connsiteY851" fmla="*/ 238125 h 720725"/>
                <a:gd name="connsiteX852" fmla="*/ 269874 w 1006475"/>
                <a:gd name="connsiteY852" fmla="*/ 238125 h 720725"/>
                <a:gd name="connsiteX853" fmla="*/ 266699 w 1006475"/>
                <a:gd name="connsiteY853" fmla="*/ 238125 h 720725"/>
                <a:gd name="connsiteX854" fmla="*/ 263524 w 1006475"/>
                <a:gd name="connsiteY854" fmla="*/ 234950 h 720725"/>
                <a:gd name="connsiteX855" fmla="*/ 263524 w 1006475"/>
                <a:gd name="connsiteY855" fmla="*/ 238125 h 720725"/>
                <a:gd name="connsiteX856" fmla="*/ 260349 w 1006475"/>
                <a:gd name="connsiteY856" fmla="*/ 241300 h 720725"/>
                <a:gd name="connsiteX857" fmla="*/ 257174 w 1006475"/>
                <a:gd name="connsiteY857" fmla="*/ 244475 h 720725"/>
                <a:gd name="connsiteX858" fmla="*/ 253999 w 1006475"/>
                <a:gd name="connsiteY858" fmla="*/ 241300 h 720725"/>
                <a:gd name="connsiteX859" fmla="*/ 250824 w 1006475"/>
                <a:gd name="connsiteY859" fmla="*/ 238125 h 720725"/>
                <a:gd name="connsiteX860" fmla="*/ 250824 w 1006475"/>
                <a:gd name="connsiteY860" fmla="*/ 234950 h 720725"/>
                <a:gd name="connsiteX861" fmla="*/ 247649 w 1006475"/>
                <a:gd name="connsiteY861" fmla="*/ 234950 h 720725"/>
                <a:gd name="connsiteX862" fmla="*/ 247649 w 1006475"/>
                <a:gd name="connsiteY862" fmla="*/ 238125 h 720725"/>
                <a:gd name="connsiteX863" fmla="*/ 247649 w 1006475"/>
                <a:gd name="connsiteY863" fmla="*/ 241300 h 720725"/>
                <a:gd name="connsiteX864" fmla="*/ 250824 w 1006475"/>
                <a:gd name="connsiteY864" fmla="*/ 241300 h 720725"/>
                <a:gd name="connsiteX865" fmla="*/ 250824 w 1006475"/>
                <a:gd name="connsiteY865" fmla="*/ 254000 h 720725"/>
                <a:gd name="connsiteX866" fmla="*/ 250824 w 1006475"/>
                <a:gd name="connsiteY866" fmla="*/ 263525 h 720725"/>
                <a:gd name="connsiteX867" fmla="*/ 247649 w 1006475"/>
                <a:gd name="connsiteY867" fmla="*/ 263525 h 720725"/>
                <a:gd name="connsiteX868" fmla="*/ 244474 w 1006475"/>
                <a:gd name="connsiteY868" fmla="*/ 263525 h 720725"/>
                <a:gd name="connsiteX869" fmla="*/ 241299 w 1006475"/>
                <a:gd name="connsiteY869" fmla="*/ 254000 h 720725"/>
                <a:gd name="connsiteX870" fmla="*/ 238124 w 1006475"/>
                <a:gd name="connsiteY870" fmla="*/ 254000 h 720725"/>
                <a:gd name="connsiteX871" fmla="*/ 238124 w 1006475"/>
                <a:gd name="connsiteY871" fmla="*/ 263525 h 720725"/>
                <a:gd name="connsiteX872" fmla="*/ 241299 w 1006475"/>
                <a:gd name="connsiteY872" fmla="*/ 263525 h 720725"/>
                <a:gd name="connsiteX873" fmla="*/ 244474 w 1006475"/>
                <a:gd name="connsiteY873" fmla="*/ 266700 h 720725"/>
                <a:gd name="connsiteX874" fmla="*/ 244474 w 1006475"/>
                <a:gd name="connsiteY874" fmla="*/ 269875 h 720725"/>
                <a:gd name="connsiteX875" fmla="*/ 238124 w 1006475"/>
                <a:gd name="connsiteY875" fmla="*/ 269875 h 720725"/>
                <a:gd name="connsiteX876" fmla="*/ 234949 w 1006475"/>
                <a:gd name="connsiteY876" fmla="*/ 269875 h 720725"/>
                <a:gd name="connsiteX877" fmla="*/ 234949 w 1006475"/>
                <a:gd name="connsiteY877" fmla="*/ 273050 h 720725"/>
                <a:gd name="connsiteX878" fmla="*/ 238124 w 1006475"/>
                <a:gd name="connsiteY878" fmla="*/ 273050 h 720725"/>
                <a:gd name="connsiteX879" fmla="*/ 247649 w 1006475"/>
                <a:gd name="connsiteY879" fmla="*/ 269875 h 720725"/>
                <a:gd name="connsiteX880" fmla="*/ 253999 w 1006475"/>
                <a:gd name="connsiteY880" fmla="*/ 266700 h 720725"/>
                <a:gd name="connsiteX881" fmla="*/ 257174 w 1006475"/>
                <a:gd name="connsiteY881" fmla="*/ 266700 h 720725"/>
                <a:gd name="connsiteX882" fmla="*/ 253999 w 1006475"/>
                <a:gd name="connsiteY882" fmla="*/ 276225 h 720725"/>
                <a:gd name="connsiteX883" fmla="*/ 253999 w 1006475"/>
                <a:gd name="connsiteY883" fmla="*/ 279400 h 720725"/>
                <a:gd name="connsiteX884" fmla="*/ 257174 w 1006475"/>
                <a:gd name="connsiteY884" fmla="*/ 279400 h 720725"/>
                <a:gd name="connsiteX885" fmla="*/ 257174 w 1006475"/>
                <a:gd name="connsiteY885" fmla="*/ 282575 h 720725"/>
                <a:gd name="connsiteX886" fmla="*/ 247649 w 1006475"/>
                <a:gd name="connsiteY886" fmla="*/ 295275 h 720725"/>
                <a:gd name="connsiteX887" fmla="*/ 247649 w 1006475"/>
                <a:gd name="connsiteY887" fmla="*/ 298450 h 720725"/>
                <a:gd name="connsiteX888" fmla="*/ 247649 w 1006475"/>
                <a:gd name="connsiteY888" fmla="*/ 304800 h 720725"/>
                <a:gd name="connsiteX889" fmla="*/ 244474 w 1006475"/>
                <a:gd name="connsiteY889" fmla="*/ 311150 h 720725"/>
                <a:gd name="connsiteX890" fmla="*/ 241299 w 1006475"/>
                <a:gd name="connsiteY890" fmla="*/ 311150 h 720725"/>
                <a:gd name="connsiteX891" fmla="*/ 241299 w 1006475"/>
                <a:gd name="connsiteY891" fmla="*/ 320675 h 720725"/>
                <a:gd name="connsiteX892" fmla="*/ 238124 w 1006475"/>
                <a:gd name="connsiteY892" fmla="*/ 327025 h 720725"/>
                <a:gd name="connsiteX893" fmla="*/ 234949 w 1006475"/>
                <a:gd name="connsiteY893" fmla="*/ 323850 h 720725"/>
                <a:gd name="connsiteX894" fmla="*/ 225424 w 1006475"/>
                <a:gd name="connsiteY894" fmla="*/ 317500 h 720725"/>
                <a:gd name="connsiteX895" fmla="*/ 225424 w 1006475"/>
                <a:gd name="connsiteY895" fmla="*/ 311150 h 720725"/>
                <a:gd name="connsiteX896" fmla="*/ 231774 w 1006475"/>
                <a:gd name="connsiteY896" fmla="*/ 311150 h 720725"/>
                <a:gd name="connsiteX897" fmla="*/ 231774 w 1006475"/>
                <a:gd name="connsiteY897" fmla="*/ 307975 h 720725"/>
                <a:gd name="connsiteX898" fmla="*/ 231774 w 1006475"/>
                <a:gd name="connsiteY898" fmla="*/ 304800 h 720725"/>
                <a:gd name="connsiteX899" fmla="*/ 234949 w 1006475"/>
                <a:gd name="connsiteY899" fmla="*/ 304800 h 720725"/>
                <a:gd name="connsiteX900" fmla="*/ 238124 w 1006475"/>
                <a:gd name="connsiteY900" fmla="*/ 304800 h 720725"/>
                <a:gd name="connsiteX901" fmla="*/ 238124 w 1006475"/>
                <a:gd name="connsiteY901" fmla="*/ 301625 h 720725"/>
                <a:gd name="connsiteX902" fmla="*/ 234949 w 1006475"/>
                <a:gd name="connsiteY902" fmla="*/ 301625 h 720725"/>
                <a:gd name="connsiteX903" fmla="*/ 222249 w 1006475"/>
                <a:gd name="connsiteY903" fmla="*/ 304800 h 720725"/>
                <a:gd name="connsiteX904" fmla="*/ 222249 w 1006475"/>
                <a:gd name="connsiteY904" fmla="*/ 307975 h 720725"/>
                <a:gd name="connsiteX905" fmla="*/ 215899 w 1006475"/>
                <a:gd name="connsiteY905" fmla="*/ 317500 h 720725"/>
                <a:gd name="connsiteX906" fmla="*/ 215899 w 1006475"/>
                <a:gd name="connsiteY906" fmla="*/ 320675 h 720725"/>
                <a:gd name="connsiteX907" fmla="*/ 219074 w 1006475"/>
                <a:gd name="connsiteY907" fmla="*/ 320675 h 720725"/>
                <a:gd name="connsiteX908" fmla="*/ 219074 w 1006475"/>
                <a:gd name="connsiteY908" fmla="*/ 327025 h 720725"/>
                <a:gd name="connsiteX909" fmla="*/ 215899 w 1006475"/>
                <a:gd name="connsiteY909" fmla="*/ 327025 h 720725"/>
                <a:gd name="connsiteX910" fmla="*/ 212724 w 1006475"/>
                <a:gd name="connsiteY910" fmla="*/ 330200 h 720725"/>
                <a:gd name="connsiteX911" fmla="*/ 215899 w 1006475"/>
                <a:gd name="connsiteY911" fmla="*/ 333375 h 720725"/>
                <a:gd name="connsiteX912" fmla="*/ 212724 w 1006475"/>
                <a:gd name="connsiteY912" fmla="*/ 333375 h 720725"/>
                <a:gd name="connsiteX913" fmla="*/ 209549 w 1006475"/>
                <a:gd name="connsiteY913" fmla="*/ 333375 h 720725"/>
                <a:gd name="connsiteX914" fmla="*/ 206374 w 1006475"/>
                <a:gd name="connsiteY914" fmla="*/ 323850 h 720725"/>
                <a:gd name="connsiteX915" fmla="*/ 206374 w 1006475"/>
                <a:gd name="connsiteY915" fmla="*/ 320675 h 720725"/>
                <a:gd name="connsiteX916" fmla="*/ 212724 w 1006475"/>
                <a:gd name="connsiteY916" fmla="*/ 311150 h 720725"/>
                <a:gd name="connsiteX917" fmla="*/ 212724 w 1006475"/>
                <a:gd name="connsiteY917" fmla="*/ 301625 h 720725"/>
                <a:gd name="connsiteX918" fmla="*/ 212724 w 1006475"/>
                <a:gd name="connsiteY918" fmla="*/ 298450 h 720725"/>
                <a:gd name="connsiteX919" fmla="*/ 212724 w 1006475"/>
                <a:gd name="connsiteY919" fmla="*/ 295275 h 720725"/>
                <a:gd name="connsiteX920" fmla="*/ 209549 w 1006475"/>
                <a:gd name="connsiteY920" fmla="*/ 295275 h 720725"/>
                <a:gd name="connsiteX921" fmla="*/ 209549 w 1006475"/>
                <a:gd name="connsiteY921" fmla="*/ 298450 h 720725"/>
                <a:gd name="connsiteX922" fmla="*/ 206374 w 1006475"/>
                <a:gd name="connsiteY922" fmla="*/ 304800 h 720725"/>
                <a:gd name="connsiteX923" fmla="*/ 206374 w 1006475"/>
                <a:gd name="connsiteY923" fmla="*/ 307975 h 720725"/>
                <a:gd name="connsiteX924" fmla="*/ 193674 w 1006475"/>
                <a:gd name="connsiteY924" fmla="*/ 307975 h 720725"/>
                <a:gd name="connsiteX925" fmla="*/ 193674 w 1006475"/>
                <a:gd name="connsiteY925" fmla="*/ 311150 h 720725"/>
                <a:gd name="connsiteX926" fmla="*/ 187324 w 1006475"/>
                <a:gd name="connsiteY926" fmla="*/ 320675 h 720725"/>
                <a:gd name="connsiteX927" fmla="*/ 184149 w 1006475"/>
                <a:gd name="connsiteY927" fmla="*/ 320675 h 720725"/>
                <a:gd name="connsiteX928" fmla="*/ 180974 w 1006475"/>
                <a:gd name="connsiteY928" fmla="*/ 320675 h 720725"/>
                <a:gd name="connsiteX929" fmla="*/ 177799 w 1006475"/>
                <a:gd name="connsiteY929" fmla="*/ 317500 h 720725"/>
                <a:gd name="connsiteX930" fmla="*/ 177799 w 1006475"/>
                <a:gd name="connsiteY930" fmla="*/ 314325 h 720725"/>
                <a:gd name="connsiteX931" fmla="*/ 174624 w 1006475"/>
                <a:gd name="connsiteY931" fmla="*/ 314325 h 720725"/>
                <a:gd name="connsiteX932" fmla="*/ 171449 w 1006475"/>
                <a:gd name="connsiteY932" fmla="*/ 317500 h 720725"/>
                <a:gd name="connsiteX933" fmla="*/ 168274 w 1006475"/>
                <a:gd name="connsiteY933" fmla="*/ 317500 h 720725"/>
                <a:gd name="connsiteX934" fmla="*/ 171449 w 1006475"/>
                <a:gd name="connsiteY934" fmla="*/ 320675 h 720725"/>
                <a:gd name="connsiteX935" fmla="*/ 177799 w 1006475"/>
                <a:gd name="connsiteY935" fmla="*/ 323850 h 720725"/>
                <a:gd name="connsiteX936" fmla="*/ 180974 w 1006475"/>
                <a:gd name="connsiteY936" fmla="*/ 323850 h 720725"/>
                <a:gd name="connsiteX937" fmla="*/ 187324 w 1006475"/>
                <a:gd name="connsiteY937" fmla="*/ 323850 h 720725"/>
                <a:gd name="connsiteX938" fmla="*/ 187324 w 1006475"/>
                <a:gd name="connsiteY938" fmla="*/ 327025 h 720725"/>
                <a:gd name="connsiteX939" fmla="*/ 184149 w 1006475"/>
                <a:gd name="connsiteY939" fmla="*/ 327025 h 720725"/>
                <a:gd name="connsiteX940" fmla="*/ 177799 w 1006475"/>
                <a:gd name="connsiteY940" fmla="*/ 333375 h 720725"/>
                <a:gd name="connsiteX941" fmla="*/ 174624 w 1006475"/>
                <a:gd name="connsiteY941" fmla="*/ 333375 h 720725"/>
                <a:gd name="connsiteX942" fmla="*/ 168274 w 1006475"/>
                <a:gd name="connsiteY942" fmla="*/ 336550 h 720725"/>
                <a:gd name="connsiteX943" fmla="*/ 165099 w 1006475"/>
                <a:gd name="connsiteY943" fmla="*/ 339725 h 720725"/>
                <a:gd name="connsiteX944" fmla="*/ 168274 w 1006475"/>
                <a:gd name="connsiteY944" fmla="*/ 339725 h 720725"/>
                <a:gd name="connsiteX945" fmla="*/ 171449 w 1006475"/>
                <a:gd name="connsiteY945" fmla="*/ 339725 h 720725"/>
                <a:gd name="connsiteX946" fmla="*/ 174624 w 1006475"/>
                <a:gd name="connsiteY946" fmla="*/ 339725 h 720725"/>
                <a:gd name="connsiteX947" fmla="*/ 174624 w 1006475"/>
                <a:gd name="connsiteY947" fmla="*/ 336550 h 720725"/>
                <a:gd name="connsiteX948" fmla="*/ 177799 w 1006475"/>
                <a:gd name="connsiteY948" fmla="*/ 333375 h 720725"/>
                <a:gd name="connsiteX949" fmla="*/ 180974 w 1006475"/>
                <a:gd name="connsiteY949" fmla="*/ 333375 h 720725"/>
                <a:gd name="connsiteX950" fmla="*/ 187324 w 1006475"/>
                <a:gd name="connsiteY950" fmla="*/ 330200 h 720725"/>
                <a:gd name="connsiteX951" fmla="*/ 187324 w 1006475"/>
                <a:gd name="connsiteY951" fmla="*/ 333375 h 720725"/>
                <a:gd name="connsiteX952" fmla="*/ 184149 w 1006475"/>
                <a:gd name="connsiteY952" fmla="*/ 336550 h 720725"/>
                <a:gd name="connsiteX953" fmla="*/ 180974 w 1006475"/>
                <a:gd name="connsiteY953" fmla="*/ 339725 h 720725"/>
                <a:gd name="connsiteX954" fmla="*/ 174624 w 1006475"/>
                <a:gd name="connsiteY954" fmla="*/ 342900 h 720725"/>
                <a:gd name="connsiteX955" fmla="*/ 174624 w 1006475"/>
                <a:gd name="connsiteY955" fmla="*/ 346075 h 720725"/>
                <a:gd name="connsiteX956" fmla="*/ 180974 w 1006475"/>
                <a:gd name="connsiteY956" fmla="*/ 342900 h 720725"/>
                <a:gd name="connsiteX957" fmla="*/ 184149 w 1006475"/>
                <a:gd name="connsiteY957" fmla="*/ 342900 h 720725"/>
                <a:gd name="connsiteX958" fmla="*/ 184149 w 1006475"/>
                <a:gd name="connsiteY958" fmla="*/ 352425 h 720725"/>
                <a:gd name="connsiteX959" fmla="*/ 187324 w 1006475"/>
                <a:gd name="connsiteY959" fmla="*/ 352425 h 720725"/>
                <a:gd name="connsiteX960" fmla="*/ 190499 w 1006475"/>
                <a:gd name="connsiteY960" fmla="*/ 336550 h 720725"/>
                <a:gd name="connsiteX961" fmla="*/ 196849 w 1006475"/>
                <a:gd name="connsiteY961" fmla="*/ 336550 h 720725"/>
                <a:gd name="connsiteX962" fmla="*/ 193674 w 1006475"/>
                <a:gd name="connsiteY962" fmla="*/ 339725 h 720725"/>
                <a:gd name="connsiteX963" fmla="*/ 193674 w 1006475"/>
                <a:gd name="connsiteY963" fmla="*/ 342900 h 720725"/>
                <a:gd name="connsiteX964" fmla="*/ 196849 w 1006475"/>
                <a:gd name="connsiteY964" fmla="*/ 342900 h 720725"/>
                <a:gd name="connsiteX965" fmla="*/ 196849 w 1006475"/>
                <a:gd name="connsiteY965" fmla="*/ 346075 h 720725"/>
                <a:gd name="connsiteX966" fmla="*/ 200024 w 1006475"/>
                <a:gd name="connsiteY966" fmla="*/ 349250 h 720725"/>
                <a:gd name="connsiteX967" fmla="*/ 200024 w 1006475"/>
                <a:gd name="connsiteY967" fmla="*/ 346075 h 720725"/>
                <a:gd name="connsiteX968" fmla="*/ 203199 w 1006475"/>
                <a:gd name="connsiteY968" fmla="*/ 336550 h 720725"/>
                <a:gd name="connsiteX969" fmla="*/ 209549 w 1006475"/>
                <a:gd name="connsiteY969" fmla="*/ 352425 h 720725"/>
                <a:gd name="connsiteX970" fmla="*/ 212724 w 1006475"/>
                <a:gd name="connsiteY970" fmla="*/ 352425 h 720725"/>
                <a:gd name="connsiteX971" fmla="*/ 212724 w 1006475"/>
                <a:gd name="connsiteY971" fmla="*/ 355600 h 720725"/>
                <a:gd name="connsiteX972" fmla="*/ 212724 w 1006475"/>
                <a:gd name="connsiteY972" fmla="*/ 358775 h 720725"/>
                <a:gd name="connsiteX973" fmla="*/ 212725 w 1006475"/>
                <a:gd name="connsiteY973" fmla="*/ 358775 h 720725"/>
                <a:gd name="connsiteX974" fmla="*/ 212725 w 1006475"/>
                <a:gd name="connsiteY974" fmla="*/ 355600 h 720725"/>
                <a:gd name="connsiteX975" fmla="*/ 212725 w 1006475"/>
                <a:gd name="connsiteY975" fmla="*/ 352425 h 720725"/>
                <a:gd name="connsiteX976" fmla="*/ 231775 w 1006475"/>
                <a:gd name="connsiteY976" fmla="*/ 339725 h 720725"/>
                <a:gd name="connsiteX977" fmla="*/ 238125 w 1006475"/>
                <a:gd name="connsiteY977" fmla="*/ 333375 h 720725"/>
                <a:gd name="connsiteX978" fmla="*/ 241300 w 1006475"/>
                <a:gd name="connsiteY978" fmla="*/ 327025 h 720725"/>
                <a:gd name="connsiteX979" fmla="*/ 244475 w 1006475"/>
                <a:gd name="connsiteY979" fmla="*/ 327025 h 720725"/>
                <a:gd name="connsiteX980" fmla="*/ 244475 w 1006475"/>
                <a:gd name="connsiteY980" fmla="*/ 323850 h 720725"/>
                <a:gd name="connsiteX981" fmla="*/ 244475 w 1006475"/>
                <a:gd name="connsiteY981" fmla="*/ 317500 h 720725"/>
                <a:gd name="connsiteX982" fmla="*/ 257175 w 1006475"/>
                <a:gd name="connsiteY982" fmla="*/ 330200 h 720725"/>
                <a:gd name="connsiteX983" fmla="*/ 260350 w 1006475"/>
                <a:gd name="connsiteY983" fmla="*/ 330200 h 720725"/>
                <a:gd name="connsiteX984" fmla="*/ 260350 w 1006475"/>
                <a:gd name="connsiteY984" fmla="*/ 327025 h 720725"/>
                <a:gd name="connsiteX985" fmla="*/ 257175 w 1006475"/>
                <a:gd name="connsiteY985" fmla="*/ 323850 h 720725"/>
                <a:gd name="connsiteX986" fmla="*/ 257175 w 1006475"/>
                <a:gd name="connsiteY986" fmla="*/ 320675 h 720725"/>
                <a:gd name="connsiteX987" fmla="*/ 260349 w 1006475"/>
                <a:gd name="connsiteY987" fmla="*/ 320675 h 720725"/>
                <a:gd name="connsiteX988" fmla="*/ 273049 w 1006475"/>
                <a:gd name="connsiteY988" fmla="*/ 317500 h 720725"/>
                <a:gd name="connsiteX989" fmla="*/ 276224 w 1006475"/>
                <a:gd name="connsiteY989" fmla="*/ 314325 h 720725"/>
                <a:gd name="connsiteX990" fmla="*/ 276224 w 1006475"/>
                <a:gd name="connsiteY990" fmla="*/ 311150 h 720725"/>
                <a:gd name="connsiteX991" fmla="*/ 276224 w 1006475"/>
                <a:gd name="connsiteY991" fmla="*/ 307975 h 720725"/>
                <a:gd name="connsiteX992" fmla="*/ 273049 w 1006475"/>
                <a:gd name="connsiteY992" fmla="*/ 304800 h 720725"/>
                <a:gd name="connsiteX993" fmla="*/ 273049 w 1006475"/>
                <a:gd name="connsiteY993" fmla="*/ 298450 h 720725"/>
                <a:gd name="connsiteX994" fmla="*/ 273049 w 1006475"/>
                <a:gd name="connsiteY994" fmla="*/ 295275 h 720725"/>
                <a:gd name="connsiteX995" fmla="*/ 276224 w 1006475"/>
                <a:gd name="connsiteY995" fmla="*/ 292100 h 720725"/>
                <a:gd name="connsiteX996" fmla="*/ 276224 w 1006475"/>
                <a:gd name="connsiteY996" fmla="*/ 288925 h 720725"/>
                <a:gd name="connsiteX997" fmla="*/ 273049 w 1006475"/>
                <a:gd name="connsiteY997" fmla="*/ 285750 h 720725"/>
                <a:gd name="connsiteX998" fmla="*/ 273049 w 1006475"/>
                <a:gd name="connsiteY998" fmla="*/ 279400 h 720725"/>
                <a:gd name="connsiteX999" fmla="*/ 273049 w 1006475"/>
                <a:gd name="connsiteY999" fmla="*/ 273050 h 720725"/>
                <a:gd name="connsiteX1000" fmla="*/ 276224 w 1006475"/>
                <a:gd name="connsiteY1000" fmla="*/ 273050 h 720725"/>
                <a:gd name="connsiteX1001" fmla="*/ 276224 w 1006475"/>
                <a:gd name="connsiteY1001" fmla="*/ 269875 h 720725"/>
                <a:gd name="connsiteX1002" fmla="*/ 279399 w 1006475"/>
                <a:gd name="connsiteY1002" fmla="*/ 269875 h 720725"/>
                <a:gd name="connsiteX1003" fmla="*/ 279399 w 1006475"/>
                <a:gd name="connsiteY1003" fmla="*/ 276225 h 720725"/>
                <a:gd name="connsiteX1004" fmla="*/ 282574 w 1006475"/>
                <a:gd name="connsiteY1004" fmla="*/ 276225 h 720725"/>
                <a:gd name="connsiteX1005" fmla="*/ 282574 w 1006475"/>
                <a:gd name="connsiteY1005" fmla="*/ 273050 h 720725"/>
                <a:gd name="connsiteX1006" fmla="*/ 282574 w 1006475"/>
                <a:gd name="connsiteY1006" fmla="*/ 269875 h 720725"/>
                <a:gd name="connsiteX1007" fmla="*/ 282574 w 1006475"/>
                <a:gd name="connsiteY1007" fmla="*/ 266700 h 720725"/>
                <a:gd name="connsiteX1008" fmla="*/ 273049 w 1006475"/>
                <a:gd name="connsiteY1008" fmla="*/ 257175 h 720725"/>
                <a:gd name="connsiteX1009" fmla="*/ 273049 w 1006475"/>
                <a:gd name="connsiteY1009" fmla="*/ 254000 h 720725"/>
                <a:gd name="connsiteX1010" fmla="*/ 276224 w 1006475"/>
                <a:gd name="connsiteY1010" fmla="*/ 254000 h 720725"/>
                <a:gd name="connsiteX1011" fmla="*/ 279399 w 1006475"/>
                <a:gd name="connsiteY1011" fmla="*/ 250825 h 720725"/>
                <a:gd name="connsiteX1012" fmla="*/ 285749 w 1006475"/>
                <a:gd name="connsiteY1012" fmla="*/ 247650 h 720725"/>
                <a:gd name="connsiteX1013" fmla="*/ 285749 w 1006475"/>
                <a:gd name="connsiteY1013" fmla="*/ 241300 h 720725"/>
                <a:gd name="connsiteX1014" fmla="*/ 285749 w 1006475"/>
                <a:gd name="connsiteY1014" fmla="*/ 238125 h 720725"/>
                <a:gd name="connsiteX1015" fmla="*/ 285749 w 1006475"/>
                <a:gd name="connsiteY1015" fmla="*/ 234950 h 720725"/>
                <a:gd name="connsiteX1016" fmla="*/ 285749 w 1006475"/>
                <a:gd name="connsiteY1016" fmla="*/ 231775 h 720725"/>
                <a:gd name="connsiteX1017" fmla="*/ 288924 w 1006475"/>
                <a:gd name="connsiteY1017" fmla="*/ 228600 h 720725"/>
                <a:gd name="connsiteX1018" fmla="*/ 295274 w 1006475"/>
                <a:gd name="connsiteY1018" fmla="*/ 225425 h 720725"/>
                <a:gd name="connsiteX1019" fmla="*/ 295274 w 1006475"/>
                <a:gd name="connsiteY1019" fmla="*/ 222250 h 720725"/>
                <a:gd name="connsiteX1020" fmla="*/ 298449 w 1006475"/>
                <a:gd name="connsiteY1020" fmla="*/ 219075 h 720725"/>
                <a:gd name="connsiteX1021" fmla="*/ 298449 w 1006475"/>
                <a:gd name="connsiteY1021" fmla="*/ 215900 h 720725"/>
                <a:gd name="connsiteX1022" fmla="*/ 301624 w 1006475"/>
                <a:gd name="connsiteY1022" fmla="*/ 209550 h 720725"/>
                <a:gd name="connsiteX1023" fmla="*/ 304799 w 1006475"/>
                <a:gd name="connsiteY1023" fmla="*/ 206375 h 720725"/>
                <a:gd name="connsiteX1024" fmla="*/ 307974 w 1006475"/>
                <a:gd name="connsiteY1024" fmla="*/ 206375 h 720725"/>
                <a:gd name="connsiteX1025" fmla="*/ 311149 w 1006475"/>
                <a:gd name="connsiteY1025" fmla="*/ 206375 h 720725"/>
                <a:gd name="connsiteX1026" fmla="*/ 314324 w 1006475"/>
                <a:gd name="connsiteY1026" fmla="*/ 206375 h 720725"/>
                <a:gd name="connsiteX1027" fmla="*/ 314324 w 1006475"/>
                <a:gd name="connsiteY1027" fmla="*/ 203200 h 720725"/>
                <a:gd name="connsiteX1028" fmla="*/ 317499 w 1006475"/>
                <a:gd name="connsiteY1028" fmla="*/ 200025 h 720725"/>
                <a:gd name="connsiteX1029" fmla="*/ 320674 w 1006475"/>
                <a:gd name="connsiteY1029" fmla="*/ 196850 h 720725"/>
                <a:gd name="connsiteX1030" fmla="*/ 323849 w 1006475"/>
                <a:gd name="connsiteY1030" fmla="*/ 196850 h 720725"/>
                <a:gd name="connsiteX1031" fmla="*/ 323849 w 1006475"/>
                <a:gd name="connsiteY1031" fmla="*/ 200025 h 720725"/>
                <a:gd name="connsiteX1032" fmla="*/ 327024 w 1006475"/>
                <a:gd name="connsiteY1032" fmla="*/ 200025 h 720725"/>
                <a:gd name="connsiteX1033" fmla="*/ 323849 w 1006475"/>
                <a:gd name="connsiteY1033" fmla="*/ 196850 h 720725"/>
                <a:gd name="connsiteX1034" fmla="*/ 323849 w 1006475"/>
                <a:gd name="connsiteY1034" fmla="*/ 193675 h 720725"/>
                <a:gd name="connsiteX1035" fmla="*/ 320674 w 1006475"/>
                <a:gd name="connsiteY1035" fmla="*/ 193675 h 720725"/>
                <a:gd name="connsiteX1036" fmla="*/ 320674 w 1006475"/>
                <a:gd name="connsiteY1036" fmla="*/ 190500 h 720725"/>
                <a:gd name="connsiteX1037" fmla="*/ 317499 w 1006475"/>
                <a:gd name="connsiteY1037" fmla="*/ 193675 h 720725"/>
                <a:gd name="connsiteX1038" fmla="*/ 314324 w 1006475"/>
                <a:gd name="connsiteY1038" fmla="*/ 193675 h 720725"/>
                <a:gd name="connsiteX1039" fmla="*/ 307974 w 1006475"/>
                <a:gd name="connsiteY1039" fmla="*/ 184150 h 720725"/>
                <a:gd name="connsiteX1040" fmla="*/ 304799 w 1006475"/>
                <a:gd name="connsiteY1040" fmla="*/ 171450 h 720725"/>
                <a:gd name="connsiteX1041" fmla="*/ 307974 w 1006475"/>
                <a:gd name="connsiteY1041" fmla="*/ 158750 h 720725"/>
                <a:gd name="connsiteX1042" fmla="*/ 307974 w 1006475"/>
                <a:gd name="connsiteY1042" fmla="*/ 155575 h 720725"/>
                <a:gd name="connsiteX1043" fmla="*/ 304799 w 1006475"/>
                <a:gd name="connsiteY1043" fmla="*/ 152400 h 720725"/>
                <a:gd name="connsiteX1044" fmla="*/ 301624 w 1006475"/>
                <a:gd name="connsiteY1044" fmla="*/ 152400 h 720725"/>
                <a:gd name="connsiteX1045" fmla="*/ 298449 w 1006475"/>
                <a:gd name="connsiteY1045" fmla="*/ 152400 h 720725"/>
                <a:gd name="connsiteX1046" fmla="*/ 298449 w 1006475"/>
                <a:gd name="connsiteY1046" fmla="*/ 155575 h 720725"/>
                <a:gd name="connsiteX1047" fmla="*/ 295274 w 1006475"/>
                <a:gd name="connsiteY1047" fmla="*/ 155575 h 720725"/>
                <a:gd name="connsiteX1048" fmla="*/ 295274 w 1006475"/>
                <a:gd name="connsiteY1048" fmla="*/ 158750 h 720725"/>
                <a:gd name="connsiteX1049" fmla="*/ 292099 w 1006475"/>
                <a:gd name="connsiteY1049" fmla="*/ 158750 h 720725"/>
                <a:gd name="connsiteX1050" fmla="*/ 288924 w 1006475"/>
                <a:gd name="connsiteY1050" fmla="*/ 158750 h 720725"/>
                <a:gd name="connsiteX1051" fmla="*/ 292099 w 1006475"/>
                <a:gd name="connsiteY1051" fmla="*/ 161925 h 720725"/>
                <a:gd name="connsiteX1052" fmla="*/ 292099 w 1006475"/>
                <a:gd name="connsiteY1052" fmla="*/ 168275 h 720725"/>
                <a:gd name="connsiteX1053" fmla="*/ 295274 w 1006475"/>
                <a:gd name="connsiteY1053" fmla="*/ 171450 h 720725"/>
                <a:gd name="connsiteX1054" fmla="*/ 301624 w 1006475"/>
                <a:gd name="connsiteY1054" fmla="*/ 180975 h 720725"/>
                <a:gd name="connsiteX1055" fmla="*/ 301624 w 1006475"/>
                <a:gd name="connsiteY1055" fmla="*/ 184150 h 720725"/>
                <a:gd name="connsiteX1056" fmla="*/ 301624 w 1006475"/>
                <a:gd name="connsiteY1056" fmla="*/ 187325 h 720725"/>
                <a:gd name="connsiteX1057" fmla="*/ 298449 w 1006475"/>
                <a:gd name="connsiteY1057" fmla="*/ 184150 h 720725"/>
                <a:gd name="connsiteX1058" fmla="*/ 295274 w 1006475"/>
                <a:gd name="connsiteY1058" fmla="*/ 184150 h 720725"/>
                <a:gd name="connsiteX1059" fmla="*/ 295274 w 1006475"/>
                <a:gd name="connsiteY1059" fmla="*/ 180975 h 720725"/>
                <a:gd name="connsiteX1060" fmla="*/ 295274 w 1006475"/>
                <a:gd name="connsiteY1060" fmla="*/ 177800 h 720725"/>
                <a:gd name="connsiteX1061" fmla="*/ 292099 w 1006475"/>
                <a:gd name="connsiteY1061" fmla="*/ 171450 h 720725"/>
                <a:gd name="connsiteX1062" fmla="*/ 288924 w 1006475"/>
                <a:gd name="connsiteY1062" fmla="*/ 171450 h 720725"/>
                <a:gd name="connsiteX1063" fmla="*/ 288924 w 1006475"/>
                <a:gd name="connsiteY1063" fmla="*/ 168275 h 720725"/>
                <a:gd name="connsiteX1064" fmla="*/ 285749 w 1006475"/>
                <a:gd name="connsiteY1064" fmla="*/ 168275 h 720725"/>
                <a:gd name="connsiteX1065" fmla="*/ 285749 w 1006475"/>
                <a:gd name="connsiteY1065" fmla="*/ 165100 h 720725"/>
                <a:gd name="connsiteX1066" fmla="*/ 285749 w 1006475"/>
                <a:gd name="connsiteY1066" fmla="*/ 149225 h 720725"/>
                <a:gd name="connsiteX1067" fmla="*/ 285749 w 1006475"/>
                <a:gd name="connsiteY1067" fmla="*/ 146050 h 720725"/>
                <a:gd name="connsiteX1068" fmla="*/ 288924 w 1006475"/>
                <a:gd name="connsiteY1068" fmla="*/ 146050 h 720725"/>
                <a:gd name="connsiteX1069" fmla="*/ 292099 w 1006475"/>
                <a:gd name="connsiteY1069" fmla="*/ 146050 h 720725"/>
                <a:gd name="connsiteX1070" fmla="*/ 295274 w 1006475"/>
                <a:gd name="connsiteY1070" fmla="*/ 146050 h 720725"/>
                <a:gd name="connsiteX1071" fmla="*/ 295274 w 1006475"/>
                <a:gd name="connsiteY1071" fmla="*/ 142875 h 720725"/>
                <a:gd name="connsiteX1072" fmla="*/ 298449 w 1006475"/>
                <a:gd name="connsiteY1072" fmla="*/ 146050 h 720725"/>
                <a:gd name="connsiteX1073" fmla="*/ 304799 w 1006475"/>
                <a:gd name="connsiteY1073" fmla="*/ 149225 h 720725"/>
                <a:gd name="connsiteX1074" fmla="*/ 307974 w 1006475"/>
                <a:gd name="connsiteY1074" fmla="*/ 146050 h 720725"/>
                <a:gd name="connsiteX1075" fmla="*/ 311149 w 1006475"/>
                <a:gd name="connsiteY1075" fmla="*/ 139700 h 720725"/>
                <a:gd name="connsiteX1076" fmla="*/ 311149 w 1006475"/>
                <a:gd name="connsiteY1076" fmla="*/ 136525 h 720725"/>
                <a:gd name="connsiteX1077" fmla="*/ 301624 w 1006475"/>
                <a:gd name="connsiteY1077" fmla="*/ 130175 h 720725"/>
                <a:gd name="connsiteX1078" fmla="*/ 298449 w 1006475"/>
                <a:gd name="connsiteY1078" fmla="*/ 123825 h 720725"/>
                <a:gd name="connsiteX1079" fmla="*/ 295274 w 1006475"/>
                <a:gd name="connsiteY1079" fmla="*/ 120650 h 720725"/>
                <a:gd name="connsiteX1080" fmla="*/ 292099 w 1006475"/>
                <a:gd name="connsiteY1080" fmla="*/ 114300 h 720725"/>
                <a:gd name="connsiteX1081" fmla="*/ 292099 w 1006475"/>
                <a:gd name="connsiteY1081" fmla="*/ 111125 h 720725"/>
                <a:gd name="connsiteX1082" fmla="*/ 285749 w 1006475"/>
                <a:gd name="connsiteY1082" fmla="*/ 111125 h 720725"/>
                <a:gd name="connsiteX1083" fmla="*/ 282574 w 1006475"/>
                <a:gd name="connsiteY1083" fmla="*/ 111125 h 720725"/>
                <a:gd name="connsiteX1084" fmla="*/ 279399 w 1006475"/>
                <a:gd name="connsiteY1084" fmla="*/ 111125 h 720725"/>
                <a:gd name="connsiteX1085" fmla="*/ 279399 w 1006475"/>
                <a:gd name="connsiteY1085" fmla="*/ 107950 h 720725"/>
                <a:gd name="connsiteX1086" fmla="*/ 279399 w 1006475"/>
                <a:gd name="connsiteY1086" fmla="*/ 101600 h 720725"/>
                <a:gd name="connsiteX1087" fmla="*/ 279399 w 1006475"/>
                <a:gd name="connsiteY1087" fmla="*/ 95250 h 720725"/>
                <a:gd name="connsiteX1088" fmla="*/ 282574 w 1006475"/>
                <a:gd name="connsiteY1088" fmla="*/ 95250 h 720725"/>
                <a:gd name="connsiteX1089" fmla="*/ 288924 w 1006475"/>
                <a:gd name="connsiteY1089" fmla="*/ 92075 h 720725"/>
                <a:gd name="connsiteX1090" fmla="*/ 292099 w 1006475"/>
                <a:gd name="connsiteY1090" fmla="*/ 92075 h 720725"/>
                <a:gd name="connsiteX1091" fmla="*/ 295274 w 1006475"/>
                <a:gd name="connsiteY1091" fmla="*/ 98425 h 720725"/>
                <a:gd name="connsiteX1092" fmla="*/ 298449 w 1006475"/>
                <a:gd name="connsiteY1092" fmla="*/ 104775 h 720725"/>
                <a:gd name="connsiteX1093" fmla="*/ 301624 w 1006475"/>
                <a:gd name="connsiteY1093" fmla="*/ 107950 h 720725"/>
                <a:gd name="connsiteX1094" fmla="*/ 304799 w 1006475"/>
                <a:gd name="connsiteY1094" fmla="*/ 107950 h 720725"/>
                <a:gd name="connsiteX1095" fmla="*/ 307974 w 1006475"/>
                <a:gd name="connsiteY1095" fmla="*/ 107950 h 720725"/>
                <a:gd name="connsiteX1096" fmla="*/ 304799 w 1006475"/>
                <a:gd name="connsiteY1096" fmla="*/ 88900 h 720725"/>
                <a:gd name="connsiteX1097" fmla="*/ 307974 w 1006475"/>
                <a:gd name="connsiteY1097" fmla="*/ 88900 h 720725"/>
                <a:gd name="connsiteX1098" fmla="*/ 311149 w 1006475"/>
                <a:gd name="connsiteY1098" fmla="*/ 88900 h 720725"/>
                <a:gd name="connsiteX1099" fmla="*/ 314324 w 1006475"/>
                <a:gd name="connsiteY1099" fmla="*/ 88900 h 720725"/>
                <a:gd name="connsiteX1100" fmla="*/ 317499 w 1006475"/>
                <a:gd name="connsiteY1100" fmla="*/ 85725 h 720725"/>
                <a:gd name="connsiteX1101" fmla="*/ 317499 w 1006475"/>
                <a:gd name="connsiteY1101" fmla="*/ 82550 h 720725"/>
                <a:gd name="connsiteX1102" fmla="*/ 314324 w 1006475"/>
                <a:gd name="connsiteY1102" fmla="*/ 76200 h 720725"/>
                <a:gd name="connsiteX1103" fmla="*/ 311149 w 1006475"/>
                <a:gd name="connsiteY1103" fmla="*/ 73025 h 720725"/>
                <a:gd name="connsiteX1104" fmla="*/ 311149 w 1006475"/>
                <a:gd name="connsiteY1104" fmla="*/ 69850 h 720725"/>
                <a:gd name="connsiteX1105" fmla="*/ 311149 w 1006475"/>
                <a:gd name="connsiteY1105" fmla="*/ 66675 h 720725"/>
                <a:gd name="connsiteX1106" fmla="*/ 311149 w 1006475"/>
                <a:gd name="connsiteY1106" fmla="*/ 60325 h 720725"/>
                <a:gd name="connsiteX1107" fmla="*/ 317499 w 1006475"/>
                <a:gd name="connsiteY1107" fmla="*/ 53975 h 720725"/>
                <a:gd name="connsiteX1108" fmla="*/ 311149 w 1006475"/>
                <a:gd name="connsiteY1108" fmla="*/ 47625 h 720725"/>
                <a:gd name="connsiteX1109" fmla="*/ 307974 w 1006475"/>
                <a:gd name="connsiteY1109" fmla="*/ 47625 h 720725"/>
                <a:gd name="connsiteX1110" fmla="*/ 295274 w 1006475"/>
                <a:gd name="connsiteY1110" fmla="*/ 53975 h 720725"/>
                <a:gd name="connsiteX1111" fmla="*/ 292893 w 1006475"/>
                <a:gd name="connsiteY1111" fmla="*/ 53975 h 720725"/>
                <a:gd name="connsiteX1112" fmla="*/ 295274 w 1006475"/>
                <a:gd name="connsiteY1112" fmla="*/ 63500 h 720725"/>
                <a:gd name="connsiteX1113" fmla="*/ 298449 w 1006475"/>
                <a:gd name="connsiteY1113" fmla="*/ 69850 h 720725"/>
                <a:gd name="connsiteX1114" fmla="*/ 295274 w 1006475"/>
                <a:gd name="connsiteY1114" fmla="*/ 69850 h 720725"/>
                <a:gd name="connsiteX1115" fmla="*/ 292099 w 1006475"/>
                <a:gd name="connsiteY1115" fmla="*/ 60325 h 720725"/>
                <a:gd name="connsiteX1116" fmla="*/ 285749 w 1006475"/>
                <a:gd name="connsiteY1116" fmla="*/ 53975 h 720725"/>
                <a:gd name="connsiteX1117" fmla="*/ 288924 w 1006475"/>
                <a:gd name="connsiteY1117" fmla="*/ 50800 h 720725"/>
                <a:gd name="connsiteX1118" fmla="*/ 292099 w 1006475"/>
                <a:gd name="connsiteY1118" fmla="*/ 50800 h 720725"/>
                <a:gd name="connsiteX1119" fmla="*/ 292734 w 1006475"/>
                <a:gd name="connsiteY1119" fmla="*/ 53340 h 720725"/>
                <a:gd name="connsiteX1120" fmla="*/ 295274 w 1006475"/>
                <a:gd name="connsiteY1120" fmla="*/ 50800 h 720725"/>
                <a:gd name="connsiteX1121" fmla="*/ 298449 w 1006475"/>
                <a:gd name="connsiteY1121" fmla="*/ 44450 h 720725"/>
                <a:gd name="connsiteX1122" fmla="*/ 298449 w 1006475"/>
                <a:gd name="connsiteY1122" fmla="*/ 41275 h 720725"/>
                <a:gd name="connsiteX1123" fmla="*/ 295274 w 1006475"/>
                <a:gd name="connsiteY1123" fmla="*/ 38100 h 720725"/>
                <a:gd name="connsiteX1124" fmla="*/ 292099 w 1006475"/>
                <a:gd name="connsiteY1124" fmla="*/ 38100 h 720725"/>
                <a:gd name="connsiteX1125" fmla="*/ 292099 w 1006475"/>
                <a:gd name="connsiteY1125" fmla="*/ 34925 h 720725"/>
                <a:gd name="connsiteX1126" fmla="*/ 292099 w 1006475"/>
                <a:gd name="connsiteY1126" fmla="*/ 31750 h 720725"/>
                <a:gd name="connsiteX1127" fmla="*/ 285749 w 1006475"/>
                <a:gd name="connsiteY1127" fmla="*/ 19050 h 720725"/>
                <a:gd name="connsiteX1128" fmla="*/ 288924 w 1006475"/>
                <a:gd name="connsiteY1128" fmla="*/ 15875 h 720725"/>
                <a:gd name="connsiteX1129" fmla="*/ 292099 w 1006475"/>
                <a:gd name="connsiteY1129" fmla="*/ 12700 h 720725"/>
                <a:gd name="connsiteX1130" fmla="*/ 288924 w 1006475"/>
                <a:gd name="connsiteY1130" fmla="*/ 12700 h 720725"/>
                <a:gd name="connsiteX1131" fmla="*/ 285749 w 1006475"/>
                <a:gd name="connsiteY1131" fmla="*/ 9525 h 720725"/>
                <a:gd name="connsiteX1132" fmla="*/ 285749 w 1006475"/>
                <a:gd name="connsiteY1132" fmla="*/ 6350 h 720725"/>
                <a:gd name="connsiteX1133" fmla="*/ 288924 w 1006475"/>
                <a:gd name="connsiteY1133" fmla="*/ 6350 h 720725"/>
                <a:gd name="connsiteX1134" fmla="*/ 288924 w 1006475"/>
                <a:gd name="connsiteY1134" fmla="*/ 3175 h 720725"/>
                <a:gd name="connsiteX1135" fmla="*/ 292099 w 1006475"/>
                <a:gd name="connsiteY1135" fmla="*/ 3175 h 720725"/>
                <a:gd name="connsiteX1136" fmla="*/ 292099 w 1006475"/>
                <a:gd name="connsiteY1136" fmla="*/ 6350 h 720725"/>
                <a:gd name="connsiteX1137" fmla="*/ 295274 w 1006475"/>
                <a:gd name="connsiteY1137" fmla="*/ 9525 h 720725"/>
                <a:gd name="connsiteX1138" fmla="*/ 295274 w 1006475"/>
                <a:gd name="connsiteY1138" fmla="*/ 6350 h 720725"/>
                <a:gd name="connsiteX1139" fmla="*/ 295274 w 1006475"/>
                <a:gd name="connsiteY1139" fmla="*/ 0 h 720725"/>
                <a:gd name="connsiteX0" fmla="*/ 57149 w 1006475"/>
                <a:gd name="connsiteY0" fmla="*/ 368300 h 720725"/>
                <a:gd name="connsiteX1" fmla="*/ 53975 w 1006475"/>
                <a:gd name="connsiteY1" fmla="*/ 371475 h 720725"/>
                <a:gd name="connsiteX2" fmla="*/ 57149 w 1006475"/>
                <a:gd name="connsiteY2" fmla="*/ 368301 h 720725"/>
                <a:gd name="connsiteX3" fmla="*/ 57149 w 1006475"/>
                <a:gd name="connsiteY3" fmla="*/ 368300 h 720725"/>
                <a:gd name="connsiteX4" fmla="*/ 212724 w 1006475"/>
                <a:gd name="connsiteY4" fmla="*/ 361950 h 720725"/>
                <a:gd name="connsiteX5" fmla="*/ 212724 w 1006475"/>
                <a:gd name="connsiteY5" fmla="*/ 365125 h 720725"/>
                <a:gd name="connsiteX6" fmla="*/ 212724 w 1006475"/>
                <a:gd name="connsiteY6" fmla="*/ 368300 h 720725"/>
                <a:gd name="connsiteX7" fmla="*/ 212725 w 1006475"/>
                <a:gd name="connsiteY7" fmla="*/ 368300 h 720725"/>
                <a:gd name="connsiteX8" fmla="*/ 212725 w 1006475"/>
                <a:gd name="connsiteY8" fmla="*/ 365125 h 720725"/>
                <a:gd name="connsiteX9" fmla="*/ 212725 w 1006475"/>
                <a:gd name="connsiteY9" fmla="*/ 361950 h 720725"/>
                <a:gd name="connsiteX10" fmla="*/ 212724 w 1006475"/>
                <a:gd name="connsiteY10" fmla="*/ 361950 h 720725"/>
                <a:gd name="connsiteX11" fmla="*/ 215899 w 1006475"/>
                <a:gd name="connsiteY11" fmla="*/ 358775 h 720725"/>
                <a:gd name="connsiteX12" fmla="*/ 215899 w 1006475"/>
                <a:gd name="connsiteY12" fmla="*/ 360362 h 720725"/>
                <a:gd name="connsiteX13" fmla="*/ 215900 w 1006475"/>
                <a:gd name="connsiteY13" fmla="*/ 360362 h 720725"/>
                <a:gd name="connsiteX14" fmla="*/ 215900 w 1006475"/>
                <a:gd name="connsiteY14" fmla="*/ 358775 h 720725"/>
                <a:gd name="connsiteX15" fmla="*/ 215899 w 1006475"/>
                <a:gd name="connsiteY15" fmla="*/ 358775 h 720725"/>
                <a:gd name="connsiteX16" fmla="*/ 215899 w 1006475"/>
                <a:gd name="connsiteY16" fmla="*/ 336550 h 720725"/>
                <a:gd name="connsiteX17" fmla="*/ 219074 w 1006475"/>
                <a:gd name="connsiteY17" fmla="*/ 336550 h 720725"/>
                <a:gd name="connsiteX18" fmla="*/ 222249 w 1006475"/>
                <a:gd name="connsiteY18" fmla="*/ 336550 h 720725"/>
                <a:gd name="connsiteX19" fmla="*/ 222249 w 1006475"/>
                <a:gd name="connsiteY19" fmla="*/ 339725 h 720725"/>
                <a:gd name="connsiteX20" fmla="*/ 219074 w 1006475"/>
                <a:gd name="connsiteY20" fmla="*/ 342900 h 720725"/>
                <a:gd name="connsiteX21" fmla="*/ 215899 w 1006475"/>
                <a:gd name="connsiteY21" fmla="*/ 342900 h 720725"/>
                <a:gd name="connsiteX22" fmla="*/ 215899 w 1006475"/>
                <a:gd name="connsiteY22" fmla="*/ 346075 h 720725"/>
                <a:gd name="connsiteX23" fmla="*/ 212724 w 1006475"/>
                <a:gd name="connsiteY23" fmla="*/ 342900 h 720725"/>
                <a:gd name="connsiteX24" fmla="*/ 212724 w 1006475"/>
                <a:gd name="connsiteY24" fmla="*/ 339725 h 720725"/>
                <a:gd name="connsiteX25" fmla="*/ 215899 w 1006475"/>
                <a:gd name="connsiteY25" fmla="*/ 336550 h 720725"/>
                <a:gd name="connsiteX26" fmla="*/ 196849 w 1006475"/>
                <a:gd name="connsiteY26" fmla="*/ 311150 h 720725"/>
                <a:gd name="connsiteX27" fmla="*/ 200024 w 1006475"/>
                <a:gd name="connsiteY27" fmla="*/ 311150 h 720725"/>
                <a:gd name="connsiteX28" fmla="*/ 206374 w 1006475"/>
                <a:gd name="connsiteY28" fmla="*/ 311150 h 720725"/>
                <a:gd name="connsiteX29" fmla="*/ 203199 w 1006475"/>
                <a:gd name="connsiteY29" fmla="*/ 317500 h 720725"/>
                <a:gd name="connsiteX30" fmla="*/ 203199 w 1006475"/>
                <a:gd name="connsiteY30" fmla="*/ 327025 h 720725"/>
                <a:gd name="connsiteX31" fmla="*/ 203199 w 1006475"/>
                <a:gd name="connsiteY31" fmla="*/ 330200 h 720725"/>
                <a:gd name="connsiteX32" fmla="*/ 200024 w 1006475"/>
                <a:gd name="connsiteY32" fmla="*/ 333375 h 720725"/>
                <a:gd name="connsiteX33" fmla="*/ 196849 w 1006475"/>
                <a:gd name="connsiteY33" fmla="*/ 330200 h 720725"/>
                <a:gd name="connsiteX34" fmla="*/ 196849 w 1006475"/>
                <a:gd name="connsiteY34" fmla="*/ 317500 h 720725"/>
                <a:gd name="connsiteX35" fmla="*/ 196849 w 1006475"/>
                <a:gd name="connsiteY35" fmla="*/ 314325 h 720725"/>
                <a:gd name="connsiteX36" fmla="*/ 196849 w 1006475"/>
                <a:gd name="connsiteY36" fmla="*/ 311150 h 720725"/>
                <a:gd name="connsiteX37" fmla="*/ 263524 w 1006475"/>
                <a:gd name="connsiteY37" fmla="*/ 282575 h 720725"/>
                <a:gd name="connsiteX38" fmla="*/ 263524 w 1006475"/>
                <a:gd name="connsiteY38" fmla="*/ 285750 h 720725"/>
                <a:gd name="connsiteX39" fmla="*/ 263524 w 1006475"/>
                <a:gd name="connsiteY39" fmla="*/ 292100 h 720725"/>
                <a:gd name="connsiteX40" fmla="*/ 260349 w 1006475"/>
                <a:gd name="connsiteY40" fmla="*/ 301625 h 720725"/>
                <a:gd name="connsiteX41" fmla="*/ 263524 w 1006475"/>
                <a:gd name="connsiteY41" fmla="*/ 304800 h 720725"/>
                <a:gd name="connsiteX42" fmla="*/ 269874 w 1006475"/>
                <a:gd name="connsiteY42" fmla="*/ 307975 h 720725"/>
                <a:gd name="connsiteX43" fmla="*/ 266699 w 1006475"/>
                <a:gd name="connsiteY43" fmla="*/ 307975 h 720725"/>
                <a:gd name="connsiteX44" fmla="*/ 263524 w 1006475"/>
                <a:gd name="connsiteY44" fmla="*/ 307975 h 720725"/>
                <a:gd name="connsiteX45" fmla="*/ 260349 w 1006475"/>
                <a:gd name="connsiteY45" fmla="*/ 307975 h 720725"/>
                <a:gd name="connsiteX46" fmla="*/ 260349 w 1006475"/>
                <a:gd name="connsiteY46" fmla="*/ 311150 h 720725"/>
                <a:gd name="connsiteX47" fmla="*/ 257174 w 1006475"/>
                <a:gd name="connsiteY47" fmla="*/ 314325 h 720725"/>
                <a:gd name="connsiteX48" fmla="*/ 257174 w 1006475"/>
                <a:gd name="connsiteY48" fmla="*/ 307975 h 720725"/>
                <a:gd name="connsiteX49" fmla="*/ 253999 w 1006475"/>
                <a:gd name="connsiteY49" fmla="*/ 307975 h 720725"/>
                <a:gd name="connsiteX50" fmla="*/ 250824 w 1006475"/>
                <a:gd name="connsiteY50" fmla="*/ 314325 h 720725"/>
                <a:gd name="connsiteX51" fmla="*/ 247649 w 1006475"/>
                <a:gd name="connsiteY51" fmla="*/ 314325 h 720725"/>
                <a:gd name="connsiteX52" fmla="*/ 247649 w 1006475"/>
                <a:gd name="connsiteY52" fmla="*/ 311150 h 720725"/>
                <a:gd name="connsiteX53" fmla="*/ 250824 w 1006475"/>
                <a:gd name="connsiteY53" fmla="*/ 301625 h 720725"/>
                <a:gd name="connsiteX54" fmla="*/ 253999 w 1006475"/>
                <a:gd name="connsiteY54" fmla="*/ 295275 h 720725"/>
                <a:gd name="connsiteX55" fmla="*/ 257174 w 1006475"/>
                <a:gd name="connsiteY55" fmla="*/ 288925 h 720725"/>
                <a:gd name="connsiteX56" fmla="*/ 263524 w 1006475"/>
                <a:gd name="connsiteY56" fmla="*/ 282575 h 720725"/>
                <a:gd name="connsiteX57" fmla="*/ 266699 w 1006475"/>
                <a:gd name="connsiteY57" fmla="*/ 244475 h 720725"/>
                <a:gd name="connsiteX58" fmla="*/ 266699 w 1006475"/>
                <a:gd name="connsiteY58" fmla="*/ 247650 h 720725"/>
                <a:gd name="connsiteX59" fmla="*/ 266699 w 1006475"/>
                <a:gd name="connsiteY59" fmla="*/ 250825 h 720725"/>
                <a:gd name="connsiteX60" fmla="*/ 263524 w 1006475"/>
                <a:gd name="connsiteY60" fmla="*/ 254000 h 720725"/>
                <a:gd name="connsiteX61" fmla="*/ 266699 w 1006475"/>
                <a:gd name="connsiteY61" fmla="*/ 260350 h 720725"/>
                <a:gd name="connsiteX62" fmla="*/ 260349 w 1006475"/>
                <a:gd name="connsiteY62" fmla="*/ 266700 h 720725"/>
                <a:gd name="connsiteX63" fmla="*/ 263524 w 1006475"/>
                <a:gd name="connsiteY63" fmla="*/ 266700 h 720725"/>
                <a:gd name="connsiteX64" fmla="*/ 263524 w 1006475"/>
                <a:gd name="connsiteY64" fmla="*/ 269875 h 720725"/>
                <a:gd name="connsiteX65" fmla="*/ 260349 w 1006475"/>
                <a:gd name="connsiteY65" fmla="*/ 269875 h 720725"/>
                <a:gd name="connsiteX66" fmla="*/ 257174 w 1006475"/>
                <a:gd name="connsiteY66" fmla="*/ 269875 h 720725"/>
                <a:gd name="connsiteX67" fmla="*/ 257174 w 1006475"/>
                <a:gd name="connsiteY67" fmla="*/ 266700 h 720725"/>
                <a:gd name="connsiteX68" fmla="*/ 257174 w 1006475"/>
                <a:gd name="connsiteY68" fmla="*/ 263525 h 720725"/>
                <a:gd name="connsiteX69" fmla="*/ 253999 w 1006475"/>
                <a:gd name="connsiteY69" fmla="*/ 263525 h 720725"/>
                <a:gd name="connsiteX70" fmla="*/ 257174 w 1006475"/>
                <a:gd name="connsiteY70" fmla="*/ 254000 h 720725"/>
                <a:gd name="connsiteX71" fmla="*/ 253999 w 1006475"/>
                <a:gd name="connsiteY71" fmla="*/ 250825 h 720725"/>
                <a:gd name="connsiteX72" fmla="*/ 257174 w 1006475"/>
                <a:gd name="connsiteY72" fmla="*/ 247650 h 720725"/>
                <a:gd name="connsiteX73" fmla="*/ 257174 w 1006475"/>
                <a:gd name="connsiteY73" fmla="*/ 250825 h 720725"/>
                <a:gd name="connsiteX74" fmla="*/ 260349 w 1006475"/>
                <a:gd name="connsiteY74" fmla="*/ 250825 h 720725"/>
                <a:gd name="connsiteX75" fmla="*/ 260349 w 1006475"/>
                <a:gd name="connsiteY75" fmla="*/ 247650 h 720725"/>
                <a:gd name="connsiteX76" fmla="*/ 263524 w 1006475"/>
                <a:gd name="connsiteY76" fmla="*/ 247650 h 720725"/>
                <a:gd name="connsiteX77" fmla="*/ 266699 w 1006475"/>
                <a:gd name="connsiteY77" fmla="*/ 244475 h 720725"/>
                <a:gd name="connsiteX78" fmla="*/ 260349 w 1006475"/>
                <a:gd name="connsiteY78" fmla="*/ 241300 h 720725"/>
                <a:gd name="connsiteX79" fmla="*/ 263524 w 1006475"/>
                <a:gd name="connsiteY79" fmla="*/ 244475 h 720725"/>
                <a:gd name="connsiteX80" fmla="*/ 260349 w 1006475"/>
                <a:gd name="connsiteY80" fmla="*/ 244475 h 720725"/>
                <a:gd name="connsiteX81" fmla="*/ 260349 w 1006475"/>
                <a:gd name="connsiteY81" fmla="*/ 241300 h 720725"/>
                <a:gd name="connsiteX82" fmla="*/ 231774 w 1006475"/>
                <a:gd name="connsiteY82" fmla="*/ 231775 h 720725"/>
                <a:gd name="connsiteX83" fmla="*/ 231774 w 1006475"/>
                <a:gd name="connsiteY83" fmla="*/ 238125 h 720725"/>
                <a:gd name="connsiteX84" fmla="*/ 228599 w 1006475"/>
                <a:gd name="connsiteY84" fmla="*/ 241300 h 720725"/>
                <a:gd name="connsiteX85" fmla="*/ 225424 w 1006475"/>
                <a:gd name="connsiteY85" fmla="*/ 241300 h 720725"/>
                <a:gd name="connsiteX86" fmla="*/ 225424 w 1006475"/>
                <a:gd name="connsiteY86" fmla="*/ 238125 h 720725"/>
                <a:gd name="connsiteX87" fmla="*/ 225424 w 1006475"/>
                <a:gd name="connsiteY87" fmla="*/ 234950 h 720725"/>
                <a:gd name="connsiteX88" fmla="*/ 231774 w 1006475"/>
                <a:gd name="connsiteY88" fmla="*/ 231775 h 720725"/>
                <a:gd name="connsiteX89" fmla="*/ 282574 w 1006475"/>
                <a:gd name="connsiteY89" fmla="*/ 174625 h 720725"/>
                <a:gd name="connsiteX90" fmla="*/ 285749 w 1006475"/>
                <a:gd name="connsiteY90" fmla="*/ 174625 h 720725"/>
                <a:gd name="connsiteX91" fmla="*/ 288924 w 1006475"/>
                <a:gd name="connsiteY91" fmla="*/ 184150 h 720725"/>
                <a:gd name="connsiteX92" fmla="*/ 292099 w 1006475"/>
                <a:gd name="connsiteY92" fmla="*/ 187325 h 720725"/>
                <a:gd name="connsiteX93" fmla="*/ 295274 w 1006475"/>
                <a:gd name="connsiteY93" fmla="*/ 187325 h 720725"/>
                <a:gd name="connsiteX94" fmla="*/ 298449 w 1006475"/>
                <a:gd name="connsiteY94" fmla="*/ 190500 h 720725"/>
                <a:gd name="connsiteX95" fmla="*/ 298449 w 1006475"/>
                <a:gd name="connsiteY95" fmla="*/ 203200 h 720725"/>
                <a:gd name="connsiteX96" fmla="*/ 295274 w 1006475"/>
                <a:gd name="connsiteY96" fmla="*/ 209550 h 720725"/>
                <a:gd name="connsiteX97" fmla="*/ 292099 w 1006475"/>
                <a:gd name="connsiteY97" fmla="*/ 212725 h 720725"/>
                <a:gd name="connsiteX98" fmla="*/ 288924 w 1006475"/>
                <a:gd name="connsiteY98" fmla="*/ 212725 h 720725"/>
                <a:gd name="connsiteX99" fmla="*/ 285749 w 1006475"/>
                <a:gd name="connsiteY99" fmla="*/ 209550 h 720725"/>
                <a:gd name="connsiteX100" fmla="*/ 285749 w 1006475"/>
                <a:gd name="connsiteY100" fmla="*/ 206375 h 720725"/>
                <a:gd name="connsiteX101" fmla="*/ 285749 w 1006475"/>
                <a:gd name="connsiteY101" fmla="*/ 196850 h 720725"/>
                <a:gd name="connsiteX102" fmla="*/ 285749 w 1006475"/>
                <a:gd name="connsiteY102" fmla="*/ 193675 h 720725"/>
                <a:gd name="connsiteX103" fmla="*/ 282574 w 1006475"/>
                <a:gd name="connsiteY103" fmla="*/ 193675 h 720725"/>
                <a:gd name="connsiteX104" fmla="*/ 276224 w 1006475"/>
                <a:gd name="connsiteY104" fmla="*/ 196850 h 720725"/>
                <a:gd name="connsiteX105" fmla="*/ 273049 w 1006475"/>
                <a:gd name="connsiteY105" fmla="*/ 196850 h 720725"/>
                <a:gd name="connsiteX106" fmla="*/ 276224 w 1006475"/>
                <a:gd name="connsiteY106" fmla="*/ 190500 h 720725"/>
                <a:gd name="connsiteX107" fmla="*/ 276224 w 1006475"/>
                <a:gd name="connsiteY107" fmla="*/ 187325 h 720725"/>
                <a:gd name="connsiteX108" fmla="*/ 279399 w 1006475"/>
                <a:gd name="connsiteY108" fmla="*/ 187325 h 720725"/>
                <a:gd name="connsiteX109" fmla="*/ 282574 w 1006475"/>
                <a:gd name="connsiteY109" fmla="*/ 184150 h 720725"/>
                <a:gd name="connsiteX110" fmla="*/ 282574 w 1006475"/>
                <a:gd name="connsiteY110" fmla="*/ 174625 h 720725"/>
                <a:gd name="connsiteX111" fmla="*/ 253999 w 1006475"/>
                <a:gd name="connsiteY111" fmla="*/ 171450 h 720725"/>
                <a:gd name="connsiteX112" fmla="*/ 257174 w 1006475"/>
                <a:gd name="connsiteY112" fmla="*/ 171450 h 720725"/>
                <a:gd name="connsiteX113" fmla="*/ 257174 w 1006475"/>
                <a:gd name="connsiteY113" fmla="*/ 174625 h 720725"/>
                <a:gd name="connsiteX114" fmla="*/ 257174 w 1006475"/>
                <a:gd name="connsiteY114" fmla="*/ 177800 h 720725"/>
                <a:gd name="connsiteX115" fmla="*/ 257174 w 1006475"/>
                <a:gd name="connsiteY115" fmla="*/ 180975 h 720725"/>
                <a:gd name="connsiteX116" fmla="*/ 253999 w 1006475"/>
                <a:gd name="connsiteY116" fmla="*/ 174625 h 720725"/>
                <a:gd name="connsiteX117" fmla="*/ 253999 w 1006475"/>
                <a:gd name="connsiteY117" fmla="*/ 171450 h 720725"/>
                <a:gd name="connsiteX118" fmla="*/ 260349 w 1006475"/>
                <a:gd name="connsiteY118" fmla="*/ 168275 h 720725"/>
                <a:gd name="connsiteX119" fmla="*/ 263524 w 1006475"/>
                <a:gd name="connsiteY119" fmla="*/ 168275 h 720725"/>
                <a:gd name="connsiteX120" fmla="*/ 263524 w 1006475"/>
                <a:gd name="connsiteY120" fmla="*/ 180975 h 720725"/>
                <a:gd name="connsiteX121" fmla="*/ 260349 w 1006475"/>
                <a:gd name="connsiteY121" fmla="*/ 184150 h 720725"/>
                <a:gd name="connsiteX122" fmla="*/ 257174 w 1006475"/>
                <a:gd name="connsiteY122" fmla="*/ 184150 h 720725"/>
                <a:gd name="connsiteX123" fmla="*/ 257174 w 1006475"/>
                <a:gd name="connsiteY123" fmla="*/ 180975 h 720725"/>
                <a:gd name="connsiteX124" fmla="*/ 260349 w 1006475"/>
                <a:gd name="connsiteY124" fmla="*/ 180975 h 720725"/>
                <a:gd name="connsiteX125" fmla="*/ 260349 w 1006475"/>
                <a:gd name="connsiteY125" fmla="*/ 177800 h 720725"/>
                <a:gd name="connsiteX126" fmla="*/ 260349 w 1006475"/>
                <a:gd name="connsiteY126" fmla="*/ 174625 h 720725"/>
                <a:gd name="connsiteX127" fmla="*/ 260349 w 1006475"/>
                <a:gd name="connsiteY127" fmla="*/ 168275 h 720725"/>
                <a:gd name="connsiteX128" fmla="*/ 279399 w 1006475"/>
                <a:gd name="connsiteY128" fmla="*/ 114300 h 720725"/>
                <a:gd name="connsiteX129" fmla="*/ 282574 w 1006475"/>
                <a:gd name="connsiteY129" fmla="*/ 114300 h 720725"/>
                <a:gd name="connsiteX130" fmla="*/ 285749 w 1006475"/>
                <a:gd name="connsiteY130" fmla="*/ 123825 h 720725"/>
                <a:gd name="connsiteX131" fmla="*/ 292099 w 1006475"/>
                <a:gd name="connsiteY131" fmla="*/ 130175 h 720725"/>
                <a:gd name="connsiteX132" fmla="*/ 295274 w 1006475"/>
                <a:gd name="connsiteY132" fmla="*/ 136525 h 720725"/>
                <a:gd name="connsiteX133" fmla="*/ 292099 w 1006475"/>
                <a:gd name="connsiteY133" fmla="*/ 136525 h 720725"/>
                <a:gd name="connsiteX134" fmla="*/ 292099 w 1006475"/>
                <a:gd name="connsiteY134" fmla="*/ 139700 h 720725"/>
                <a:gd name="connsiteX135" fmla="*/ 288924 w 1006475"/>
                <a:gd name="connsiteY135" fmla="*/ 139700 h 720725"/>
                <a:gd name="connsiteX136" fmla="*/ 285749 w 1006475"/>
                <a:gd name="connsiteY136" fmla="*/ 139700 h 720725"/>
                <a:gd name="connsiteX137" fmla="*/ 285749 w 1006475"/>
                <a:gd name="connsiteY137" fmla="*/ 136525 h 720725"/>
                <a:gd name="connsiteX138" fmla="*/ 285749 w 1006475"/>
                <a:gd name="connsiteY138" fmla="*/ 133350 h 720725"/>
                <a:gd name="connsiteX139" fmla="*/ 279399 w 1006475"/>
                <a:gd name="connsiteY139" fmla="*/ 133350 h 720725"/>
                <a:gd name="connsiteX140" fmla="*/ 279399 w 1006475"/>
                <a:gd name="connsiteY140" fmla="*/ 136525 h 720725"/>
                <a:gd name="connsiteX141" fmla="*/ 279399 w 1006475"/>
                <a:gd name="connsiteY141" fmla="*/ 139700 h 720725"/>
                <a:gd name="connsiteX142" fmla="*/ 276224 w 1006475"/>
                <a:gd name="connsiteY142" fmla="*/ 136525 h 720725"/>
                <a:gd name="connsiteX143" fmla="*/ 273049 w 1006475"/>
                <a:gd name="connsiteY143" fmla="*/ 136525 h 720725"/>
                <a:gd name="connsiteX144" fmla="*/ 273049 w 1006475"/>
                <a:gd name="connsiteY144" fmla="*/ 142875 h 720725"/>
                <a:gd name="connsiteX145" fmla="*/ 269874 w 1006475"/>
                <a:gd name="connsiteY145" fmla="*/ 142875 h 720725"/>
                <a:gd name="connsiteX146" fmla="*/ 266699 w 1006475"/>
                <a:gd name="connsiteY146" fmla="*/ 142875 h 720725"/>
                <a:gd name="connsiteX147" fmla="*/ 263524 w 1006475"/>
                <a:gd name="connsiteY147" fmla="*/ 142875 h 720725"/>
                <a:gd name="connsiteX148" fmla="*/ 263524 w 1006475"/>
                <a:gd name="connsiteY148" fmla="*/ 146050 h 720725"/>
                <a:gd name="connsiteX149" fmla="*/ 273049 w 1006475"/>
                <a:gd name="connsiteY149" fmla="*/ 146050 h 720725"/>
                <a:gd name="connsiteX150" fmla="*/ 276224 w 1006475"/>
                <a:gd name="connsiteY150" fmla="*/ 149225 h 720725"/>
                <a:gd name="connsiteX151" fmla="*/ 279399 w 1006475"/>
                <a:gd name="connsiteY151" fmla="*/ 152400 h 720725"/>
                <a:gd name="connsiteX152" fmla="*/ 279399 w 1006475"/>
                <a:gd name="connsiteY152" fmla="*/ 158750 h 720725"/>
                <a:gd name="connsiteX153" fmla="*/ 279399 w 1006475"/>
                <a:gd name="connsiteY153" fmla="*/ 165100 h 720725"/>
                <a:gd name="connsiteX154" fmla="*/ 279399 w 1006475"/>
                <a:gd name="connsiteY154" fmla="*/ 168275 h 720725"/>
                <a:gd name="connsiteX155" fmla="*/ 276224 w 1006475"/>
                <a:gd name="connsiteY155" fmla="*/ 168275 h 720725"/>
                <a:gd name="connsiteX156" fmla="*/ 276224 w 1006475"/>
                <a:gd name="connsiteY156" fmla="*/ 171450 h 720725"/>
                <a:gd name="connsiteX157" fmla="*/ 279399 w 1006475"/>
                <a:gd name="connsiteY157" fmla="*/ 171450 h 720725"/>
                <a:gd name="connsiteX158" fmla="*/ 279399 w 1006475"/>
                <a:gd name="connsiteY158" fmla="*/ 174625 h 720725"/>
                <a:gd name="connsiteX159" fmla="*/ 279399 w 1006475"/>
                <a:gd name="connsiteY159" fmla="*/ 177800 h 720725"/>
                <a:gd name="connsiteX160" fmla="*/ 279399 w 1006475"/>
                <a:gd name="connsiteY160" fmla="*/ 184150 h 720725"/>
                <a:gd name="connsiteX161" fmla="*/ 276224 w 1006475"/>
                <a:gd name="connsiteY161" fmla="*/ 187325 h 720725"/>
                <a:gd name="connsiteX162" fmla="*/ 269874 w 1006475"/>
                <a:gd name="connsiteY162" fmla="*/ 184150 h 720725"/>
                <a:gd name="connsiteX163" fmla="*/ 269874 w 1006475"/>
                <a:gd name="connsiteY163" fmla="*/ 180975 h 720725"/>
                <a:gd name="connsiteX164" fmla="*/ 276224 w 1006475"/>
                <a:gd name="connsiteY164" fmla="*/ 161925 h 720725"/>
                <a:gd name="connsiteX165" fmla="*/ 273049 w 1006475"/>
                <a:gd name="connsiteY165" fmla="*/ 158750 h 720725"/>
                <a:gd name="connsiteX166" fmla="*/ 269874 w 1006475"/>
                <a:gd name="connsiteY166" fmla="*/ 155575 h 720725"/>
                <a:gd name="connsiteX167" fmla="*/ 269874 w 1006475"/>
                <a:gd name="connsiteY167" fmla="*/ 158750 h 720725"/>
                <a:gd name="connsiteX168" fmla="*/ 266699 w 1006475"/>
                <a:gd name="connsiteY168" fmla="*/ 158750 h 720725"/>
                <a:gd name="connsiteX169" fmla="*/ 266699 w 1006475"/>
                <a:gd name="connsiteY169" fmla="*/ 152400 h 720725"/>
                <a:gd name="connsiteX170" fmla="*/ 260349 w 1006475"/>
                <a:gd name="connsiteY170" fmla="*/ 149225 h 720725"/>
                <a:gd name="connsiteX171" fmla="*/ 257174 w 1006475"/>
                <a:gd name="connsiteY171" fmla="*/ 142875 h 720725"/>
                <a:gd name="connsiteX172" fmla="*/ 260349 w 1006475"/>
                <a:gd name="connsiteY172" fmla="*/ 139700 h 720725"/>
                <a:gd name="connsiteX173" fmla="*/ 263524 w 1006475"/>
                <a:gd name="connsiteY173" fmla="*/ 136525 h 720725"/>
                <a:gd name="connsiteX174" fmla="*/ 266699 w 1006475"/>
                <a:gd name="connsiteY174" fmla="*/ 133350 h 720725"/>
                <a:gd name="connsiteX175" fmla="*/ 266699 w 1006475"/>
                <a:gd name="connsiteY175" fmla="*/ 127000 h 720725"/>
                <a:gd name="connsiteX176" fmla="*/ 273049 w 1006475"/>
                <a:gd name="connsiteY176" fmla="*/ 117475 h 720725"/>
                <a:gd name="connsiteX177" fmla="*/ 279399 w 1006475"/>
                <a:gd name="connsiteY177" fmla="*/ 114300 h 720725"/>
                <a:gd name="connsiteX178" fmla="*/ 288924 w 1006475"/>
                <a:gd name="connsiteY178" fmla="*/ 79375 h 720725"/>
                <a:gd name="connsiteX179" fmla="*/ 292099 w 1006475"/>
                <a:gd name="connsiteY179" fmla="*/ 79375 h 720725"/>
                <a:gd name="connsiteX180" fmla="*/ 292099 w 1006475"/>
                <a:gd name="connsiteY180" fmla="*/ 85725 h 720725"/>
                <a:gd name="connsiteX181" fmla="*/ 295274 w 1006475"/>
                <a:gd name="connsiteY181" fmla="*/ 85725 h 720725"/>
                <a:gd name="connsiteX182" fmla="*/ 295274 w 1006475"/>
                <a:gd name="connsiteY182" fmla="*/ 88900 h 720725"/>
                <a:gd name="connsiteX183" fmla="*/ 295274 w 1006475"/>
                <a:gd name="connsiteY183" fmla="*/ 92075 h 720725"/>
                <a:gd name="connsiteX184" fmla="*/ 292099 w 1006475"/>
                <a:gd name="connsiteY184" fmla="*/ 88900 h 720725"/>
                <a:gd name="connsiteX185" fmla="*/ 285749 w 1006475"/>
                <a:gd name="connsiteY185" fmla="*/ 88900 h 720725"/>
                <a:gd name="connsiteX186" fmla="*/ 288924 w 1006475"/>
                <a:gd name="connsiteY186" fmla="*/ 85725 h 720725"/>
                <a:gd name="connsiteX187" fmla="*/ 288924 w 1006475"/>
                <a:gd name="connsiteY187" fmla="*/ 82550 h 720725"/>
                <a:gd name="connsiteX188" fmla="*/ 288924 w 1006475"/>
                <a:gd name="connsiteY188" fmla="*/ 79375 h 720725"/>
                <a:gd name="connsiteX189" fmla="*/ 257174 w 1006475"/>
                <a:gd name="connsiteY189" fmla="*/ 76200 h 720725"/>
                <a:gd name="connsiteX190" fmla="*/ 260349 w 1006475"/>
                <a:gd name="connsiteY190" fmla="*/ 76200 h 720725"/>
                <a:gd name="connsiteX191" fmla="*/ 260349 w 1006475"/>
                <a:gd name="connsiteY191" fmla="*/ 79375 h 720725"/>
                <a:gd name="connsiteX192" fmla="*/ 260349 w 1006475"/>
                <a:gd name="connsiteY192" fmla="*/ 82550 h 720725"/>
                <a:gd name="connsiteX193" fmla="*/ 263524 w 1006475"/>
                <a:gd name="connsiteY193" fmla="*/ 82550 h 720725"/>
                <a:gd name="connsiteX194" fmla="*/ 257174 w 1006475"/>
                <a:gd name="connsiteY194" fmla="*/ 88900 h 720725"/>
                <a:gd name="connsiteX195" fmla="*/ 257174 w 1006475"/>
                <a:gd name="connsiteY195" fmla="*/ 98425 h 720725"/>
                <a:gd name="connsiteX196" fmla="*/ 260349 w 1006475"/>
                <a:gd name="connsiteY196" fmla="*/ 98425 h 720725"/>
                <a:gd name="connsiteX197" fmla="*/ 260349 w 1006475"/>
                <a:gd name="connsiteY197" fmla="*/ 95250 h 720725"/>
                <a:gd name="connsiteX198" fmla="*/ 263524 w 1006475"/>
                <a:gd name="connsiteY198" fmla="*/ 95250 h 720725"/>
                <a:gd name="connsiteX199" fmla="*/ 263524 w 1006475"/>
                <a:gd name="connsiteY199" fmla="*/ 98425 h 720725"/>
                <a:gd name="connsiteX200" fmla="*/ 263524 w 1006475"/>
                <a:gd name="connsiteY200" fmla="*/ 101600 h 720725"/>
                <a:gd name="connsiteX201" fmla="*/ 260349 w 1006475"/>
                <a:gd name="connsiteY201" fmla="*/ 104775 h 720725"/>
                <a:gd name="connsiteX202" fmla="*/ 257174 w 1006475"/>
                <a:gd name="connsiteY202" fmla="*/ 101600 h 720725"/>
                <a:gd name="connsiteX203" fmla="*/ 250824 w 1006475"/>
                <a:gd name="connsiteY203" fmla="*/ 104775 h 720725"/>
                <a:gd name="connsiteX204" fmla="*/ 250824 w 1006475"/>
                <a:gd name="connsiteY204" fmla="*/ 101600 h 720725"/>
                <a:gd name="connsiteX205" fmla="*/ 253999 w 1006475"/>
                <a:gd name="connsiteY205" fmla="*/ 98425 h 720725"/>
                <a:gd name="connsiteX206" fmla="*/ 250824 w 1006475"/>
                <a:gd name="connsiteY206" fmla="*/ 95250 h 720725"/>
                <a:gd name="connsiteX207" fmla="*/ 247649 w 1006475"/>
                <a:gd name="connsiteY207" fmla="*/ 92075 h 720725"/>
                <a:gd name="connsiteX208" fmla="*/ 250824 w 1006475"/>
                <a:gd name="connsiteY208" fmla="*/ 85725 h 720725"/>
                <a:gd name="connsiteX209" fmla="*/ 253999 w 1006475"/>
                <a:gd name="connsiteY209" fmla="*/ 85725 h 720725"/>
                <a:gd name="connsiteX210" fmla="*/ 253999 w 1006475"/>
                <a:gd name="connsiteY210" fmla="*/ 82550 h 720725"/>
                <a:gd name="connsiteX211" fmla="*/ 253999 w 1006475"/>
                <a:gd name="connsiteY211" fmla="*/ 79375 h 720725"/>
                <a:gd name="connsiteX212" fmla="*/ 257174 w 1006475"/>
                <a:gd name="connsiteY212" fmla="*/ 76200 h 720725"/>
                <a:gd name="connsiteX213" fmla="*/ 536574 w 1006475"/>
                <a:gd name="connsiteY213" fmla="*/ 73025 h 720725"/>
                <a:gd name="connsiteX214" fmla="*/ 536574 w 1006475"/>
                <a:gd name="connsiteY214" fmla="*/ 76200 h 720725"/>
                <a:gd name="connsiteX215" fmla="*/ 536574 w 1006475"/>
                <a:gd name="connsiteY215" fmla="*/ 79375 h 720725"/>
                <a:gd name="connsiteX216" fmla="*/ 536574 w 1006475"/>
                <a:gd name="connsiteY216" fmla="*/ 80962 h 720725"/>
                <a:gd name="connsiteX217" fmla="*/ 536575 w 1006475"/>
                <a:gd name="connsiteY217" fmla="*/ 80962 h 720725"/>
                <a:gd name="connsiteX218" fmla="*/ 536575 w 1006475"/>
                <a:gd name="connsiteY218" fmla="*/ 79375 h 720725"/>
                <a:gd name="connsiteX219" fmla="*/ 536575 w 1006475"/>
                <a:gd name="connsiteY219" fmla="*/ 73025 h 720725"/>
                <a:gd name="connsiteX220" fmla="*/ 536574 w 1006475"/>
                <a:gd name="connsiteY220" fmla="*/ 73025 h 720725"/>
                <a:gd name="connsiteX221" fmla="*/ 282574 w 1006475"/>
                <a:gd name="connsiteY221" fmla="*/ 73025 h 720725"/>
                <a:gd name="connsiteX222" fmla="*/ 282574 w 1006475"/>
                <a:gd name="connsiteY222" fmla="*/ 76200 h 720725"/>
                <a:gd name="connsiteX223" fmla="*/ 285749 w 1006475"/>
                <a:gd name="connsiteY223" fmla="*/ 82550 h 720725"/>
                <a:gd name="connsiteX224" fmla="*/ 282574 w 1006475"/>
                <a:gd name="connsiteY224" fmla="*/ 82550 h 720725"/>
                <a:gd name="connsiteX225" fmla="*/ 282574 w 1006475"/>
                <a:gd name="connsiteY225" fmla="*/ 85725 h 720725"/>
                <a:gd name="connsiteX226" fmla="*/ 279399 w 1006475"/>
                <a:gd name="connsiteY226" fmla="*/ 85725 h 720725"/>
                <a:gd name="connsiteX227" fmla="*/ 279399 w 1006475"/>
                <a:gd name="connsiteY227" fmla="*/ 82550 h 720725"/>
                <a:gd name="connsiteX228" fmla="*/ 279399 w 1006475"/>
                <a:gd name="connsiteY228" fmla="*/ 79375 h 720725"/>
                <a:gd name="connsiteX229" fmla="*/ 279399 w 1006475"/>
                <a:gd name="connsiteY229" fmla="*/ 76200 h 720725"/>
                <a:gd name="connsiteX230" fmla="*/ 282574 w 1006475"/>
                <a:gd name="connsiteY230" fmla="*/ 73025 h 720725"/>
                <a:gd name="connsiteX231" fmla="*/ 539749 w 1006475"/>
                <a:gd name="connsiteY231" fmla="*/ 66675 h 720725"/>
                <a:gd name="connsiteX232" fmla="*/ 539749 w 1006475"/>
                <a:gd name="connsiteY232" fmla="*/ 69850 h 720725"/>
                <a:gd name="connsiteX233" fmla="*/ 539749 w 1006475"/>
                <a:gd name="connsiteY233" fmla="*/ 73025 h 720725"/>
                <a:gd name="connsiteX234" fmla="*/ 539750 w 1006475"/>
                <a:gd name="connsiteY234" fmla="*/ 69850 h 720725"/>
                <a:gd name="connsiteX235" fmla="*/ 539750 w 1006475"/>
                <a:gd name="connsiteY235" fmla="*/ 66675 h 720725"/>
                <a:gd name="connsiteX236" fmla="*/ 539749 w 1006475"/>
                <a:gd name="connsiteY236" fmla="*/ 66675 h 720725"/>
                <a:gd name="connsiteX237" fmla="*/ 244474 w 1006475"/>
                <a:gd name="connsiteY237" fmla="*/ 66675 h 720725"/>
                <a:gd name="connsiteX238" fmla="*/ 250824 w 1006475"/>
                <a:gd name="connsiteY238" fmla="*/ 69850 h 720725"/>
                <a:gd name="connsiteX239" fmla="*/ 257174 w 1006475"/>
                <a:gd name="connsiteY239" fmla="*/ 73025 h 720725"/>
                <a:gd name="connsiteX240" fmla="*/ 250824 w 1006475"/>
                <a:gd name="connsiteY240" fmla="*/ 73025 h 720725"/>
                <a:gd name="connsiteX241" fmla="*/ 250824 w 1006475"/>
                <a:gd name="connsiteY241" fmla="*/ 76200 h 720725"/>
                <a:gd name="connsiteX242" fmla="*/ 247649 w 1006475"/>
                <a:gd name="connsiteY242" fmla="*/ 76200 h 720725"/>
                <a:gd name="connsiteX243" fmla="*/ 247649 w 1006475"/>
                <a:gd name="connsiteY243" fmla="*/ 73025 h 720725"/>
                <a:gd name="connsiteX244" fmla="*/ 244474 w 1006475"/>
                <a:gd name="connsiteY244" fmla="*/ 69850 h 720725"/>
                <a:gd name="connsiteX245" fmla="*/ 244474 w 1006475"/>
                <a:gd name="connsiteY245" fmla="*/ 66675 h 720725"/>
                <a:gd name="connsiteX246" fmla="*/ 530224 w 1006475"/>
                <a:gd name="connsiteY246" fmla="*/ 63500 h 720725"/>
                <a:gd name="connsiteX247" fmla="*/ 530224 w 1006475"/>
                <a:gd name="connsiteY247" fmla="*/ 66675 h 720725"/>
                <a:gd name="connsiteX248" fmla="*/ 530224 w 1006475"/>
                <a:gd name="connsiteY248" fmla="*/ 69850 h 720725"/>
                <a:gd name="connsiteX249" fmla="*/ 530225 w 1006475"/>
                <a:gd name="connsiteY249" fmla="*/ 66675 h 720725"/>
                <a:gd name="connsiteX250" fmla="*/ 530225 w 1006475"/>
                <a:gd name="connsiteY250" fmla="*/ 63500 h 720725"/>
                <a:gd name="connsiteX251" fmla="*/ 530224 w 1006475"/>
                <a:gd name="connsiteY251" fmla="*/ 63500 h 720725"/>
                <a:gd name="connsiteX252" fmla="*/ 527049 w 1006475"/>
                <a:gd name="connsiteY252" fmla="*/ 60325 h 720725"/>
                <a:gd name="connsiteX253" fmla="*/ 527049 w 1006475"/>
                <a:gd name="connsiteY253" fmla="*/ 63500 h 720725"/>
                <a:gd name="connsiteX254" fmla="*/ 527050 w 1006475"/>
                <a:gd name="connsiteY254" fmla="*/ 63500 h 720725"/>
                <a:gd name="connsiteX255" fmla="*/ 527050 w 1006475"/>
                <a:gd name="connsiteY255" fmla="*/ 60325 h 720725"/>
                <a:gd name="connsiteX256" fmla="*/ 527049 w 1006475"/>
                <a:gd name="connsiteY256" fmla="*/ 60325 h 720725"/>
                <a:gd name="connsiteX257" fmla="*/ 228599 w 1006475"/>
                <a:gd name="connsiteY257" fmla="*/ 57150 h 720725"/>
                <a:gd name="connsiteX258" fmla="*/ 231774 w 1006475"/>
                <a:gd name="connsiteY258" fmla="*/ 57150 h 720725"/>
                <a:gd name="connsiteX259" fmla="*/ 234949 w 1006475"/>
                <a:gd name="connsiteY259" fmla="*/ 57150 h 720725"/>
                <a:gd name="connsiteX260" fmla="*/ 234949 w 1006475"/>
                <a:gd name="connsiteY260" fmla="*/ 60325 h 720725"/>
                <a:gd name="connsiteX261" fmla="*/ 234949 w 1006475"/>
                <a:gd name="connsiteY261" fmla="*/ 63500 h 720725"/>
                <a:gd name="connsiteX262" fmla="*/ 244474 w 1006475"/>
                <a:gd name="connsiteY262" fmla="*/ 73025 h 720725"/>
                <a:gd name="connsiteX263" fmla="*/ 244474 w 1006475"/>
                <a:gd name="connsiteY263" fmla="*/ 76200 h 720725"/>
                <a:gd name="connsiteX264" fmla="*/ 244474 w 1006475"/>
                <a:gd name="connsiteY264" fmla="*/ 79375 h 720725"/>
                <a:gd name="connsiteX265" fmla="*/ 247649 w 1006475"/>
                <a:gd name="connsiteY265" fmla="*/ 79375 h 720725"/>
                <a:gd name="connsiteX266" fmla="*/ 247649 w 1006475"/>
                <a:gd name="connsiteY266" fmla="*/ 82550 h 720725"/>
                <a:gd name="connsiteX267" fmla="*/ 244474 w 1006475"/>
                <a:gd name="connsiteY267" fmla="*/ 82550 h 720725"/>
                <a:gd name="connsiteX268" fmla="*/ 241299 w 1006475"/>
                <a:gd name="connsiteY268" fmla="*/ 79375 h 720725"/>
                <a:gd name="connsiteX269" fmla="*/ 238124 w 1006475"/>
                <a:gd name="connsiteY269" fmla="*/ 85725 h 720725"/>
                <a:gd name="connsiteX270" fmla="*/ 241299 w 1006475"/>
                <a:gd name="connsiteY270" fmla="*/ 88900 h 720725"/>
                <a:gd name="connsiteX271" fmla="*/ 244474 w 1006475"/>
                <a:gd name="connsiteY271" fmla="*/ 92075 h 720725"/>
                <a:gd name="connsiteX272" fmla="*/ 244474 w 1006475"/>
                <a:gd name="connsiteY272" fmla="*/ 95250 h 720725"/>
                <a:gd name="connsiteX273" fmla="*/ 241299 w 1006475"/>
                <a:gd name="connsiteY273" fmla="*/ 92075 h 720725"/>
                <a:gd name="connsiteX274" fmla="*/ 234949 w 1006475"/>
                <a:gd name="connsiteY274" fmla="*/ 88900 h 720725"/>
                <a:gd name="connsiteX275" fmla="*/ 231774 w 1006475"/>
                <a:gd name="connsiteY275" fmla="*/ 85725 h 720725"/>
                <a:gd name="connsiteX276" fmla="*/ 228599 w 1006475"/>
                <a:gd name="connsiteY276" fmla="*/ 82550 h 720725"/>
                <a:gd name="connsiteX277" fmla="*/ 225424 w 1006475"/>
                <a:gd name="connsiteY277" fmla="*/ 79375 h 720725"/>
                <a:gd name="connsiteX278" fmla="*/ 225424 w 1006475"/>
                <a:gd name="connsiteY278" fmla="*/ 76200 h 720725"/>
                <a:gd name="connsiteX279" fmla="*/ 222249 w 1006475"/>
                <a:gd name="connsiteY279" fmla="*/ 73025 h 720725"/>
                <a:gd name="connsiteX280" fmla="*/ 225424 w 1006475"/>
                <a:gd name="connsiteY280" fmla="*/ 66675 h 720725"/>
                <a:gd name="connsiteX281" fmla="*/ 225424 w 1006475"/>
                <a:gd name="connsiteY281" fmla="*/ 60325 h 720725"/>
                <a:gd name="connsiteX282" fmla="*/ 228599 w 1006475"/>
                <a:gd name="connsiteY282" fmla="*/ 57150 h 720725"/>
                <a:gd name="connsiteX283" fmla="*/ 260349 w 1006475"/>
                <a:gd name="connsiteY283" fmla="*/ 47625 h 720725"/>
                <a:gd name="connsiteX284" fmla="*/ 266699 w 1006475"/>
                <a:gd name="connsiteY284" fmla="*/ 47625 h 720725"/>
                <a:gd name="connsiteX285" fmla="*/ 269874 w 1006475"/>
                <a:gd name="connsiteY285" fmla="*/ 50800 h 720725"/>
                <a:gd name="connsiteX286" fmla="*/ 279399 w 1006475"/>
                <a:gd name="connsiteY286" fmla="*/ 60325 h 720725"/>
                <a:gd name="connsiteX287" fmla="*/ 279399 w 1006475"/>
                <a:gd name="connsiteY287" fmla="*/ 63500 h 720725"/>
                <a:gd name="connsiteX288" fmla="*/ 273049 w 1006475"/>
                <a:gd name="connsiteY288" fmla="*/ 66675 h 720725"/>
                <a:gd name="connsiteX289" fmla="*/ 269874 w 1006475"/>
                <a:gd name="connsiteY289" fmla="*/ 69850 h 720725"/>
                <a:gd name="connsiteX290" fmla="*/ 269874 w 1006475"/>
                <a:gd name="connsiteY290" fmla="*/ 73025 h 720725"/>
                <a:gd name="connsiteX291" fmla="*/ 266699 w 1006475"/>
                <a:gd name="connsiteY291" fmla="*/ 73025 h 720725"/>
                <a:gd name="connsiteX292" fmla="*/ 266699 w 1006475"/>
                <a:gd name="connsiteY292" fmla="*/ 69850 h 720725"/>
                <a:gd name="connsiteX293" fmla="*/ 263524 w 1006475"/>
                <a:gd name="connsiteY293" fmla="*/ 60325 h 720725"/>
                <a:gd name="connsiteX294" fmla="*/ 263524 w 1006475"/>
                <a:gd name="connsiteY294" fmla="*/ 53975 h 720725"/>
                <a:gd name="connsiteX295" fmla="*/ 260349 w 1006475"/>
                <a:gd name="connsiteY295" fmla="*/ 50800 h 720725"/>
                <a:gd name="connsiteX296" fmla="*/ 260349 w 1006475"/>
                <a:gd name="connsiteY296" fmla="*/ 53975 h 720725"/>
                <a:gd name="connsiteX297" fmla="*/ 263524 w 1006475"/>
                <a:gd name="connsiteY297" fmla="*/ 69850 h 720725"/>
                <a:gd name="connsiteX298" fmla="*/ 257174 w 1006475"/>
                <a:gd name="connsiteY298" fmla="*/ 69850 h 720725"/>
                <a:gd name="connsiteX299" fmla="*/ 253999 w 1006475"/>
                <a:gd name="connsiteY299" fmla="*/ 69850 h 720725"/>
                <a:gd name="connsiteX300" fmla="*/ 253999 w 1006475"/>
                <a:gd name="connsiteY300" fmla="*/ 60325 h 720725"/>
                <a:gd name="connsiteX301" fmla="*/ 250824 w 1006475"/>
                <a:gd name="connsiteY301" fmla="*/ 60325 h 720725"/>
                <a:gd name="connsiteX302" fmla="*/ 247649 w 1006475"/>
                <a:gd name="connsiteY302" fmla="*/ 66675 h 720725"/>
                <a:gd name="connsiteX303" fmla="*/ 244474 w 1006475"/>
                <a:gd name="connsiteY303" fmla="*/ 63500 h 720725"/>
                <a:gd name="connsiteX304" fmla="*/ 244474 w 1006475"/>
                <a:gd name="connsiteY304" fmla="*/ 60325 h 720725"/>
                <a:gd name="connsiteX305" fmla="*/ 260349 w 1006475"/>
                <a:gd name="connsiteY305" fmla="*/ 47625 h 720725"/>
                <a:gd name="connsiteX306" fmla="*/ 295274 w 1006475"/>
                <a:gd name="connsiteY306" fmla="*/ 0 h 720725"/>
                <a:gd name="connsiteX307" fmla="*/ 447674 w 1006475"/>
                <a:gd name="connsiteY307" fmla="*/ 38100 h 720725"/>
                <a:gd name="connsiteX308" fmla="*/ 530224 w 1006475"/>
                <a:gd name="connsiteY308" fmla="*/ 57150 h 720725"/>
                <a:gd name="connsiteX309" fmla="*/ 530224 w 1006475"/>
                <a:gd name="connsiteY309" fmla="*/ 60325 h 720725"/>
                <a:gd name="connsiteX310" fmla="*/ 530225 w 1006475"/>
                <a:gd name="connsiteY310" fmla="*/ 57150 h 720725"/>
                <a:gd name="connsiteX311" fmla="*/ 584200 w 1006475"/>
                <a:gd name="connsiteY311" fmla="*/ 69850 h 720725"/>
                <a:gd name="connsiteX312" fmla="*/ 647700 w 1006475"/>
                <a:gd name="connsiteY312" fmla="*/ 85725 h 720725"/>
                <a:gd name="connsiteX313" fmla="*/ 650875 w 1006475"/>
                <a:gd name="connsiteY313" fmla="*/ 85725 h 720725"/>
                <a:gd name="connsiteX314" fmla="*/ 781050 w 1006475"/>
                <a:gd name="connsiteY314" fmla="*/ 111125 h 720725"/>
                <a:gd name="connsiteX315" fmla="*/ 860425 w 1006475"/>
                <a:gd name="connsiteY315" fmla="*/ 127000 h 720725"/>
                <a:gd name="connsiteX316" fmla="*/ 955675 w 1006475"/>
                <a:gd name="connsiteY316" fmla="*/ 149225 h 720725"/>
                <a:gd name="connsiteX317" fmla="*/ 1006475 w 1006475"/>
                <a:gd name="connsiteY317" fmla="*/ 158750 h 720725"/>
                <a:gd name="connsiteX318" fmla="*/ 1006475 w 1006475"/>
                <a:gd name="connsiteY318" fmla="*/ 161925 h 720725"/>
                <a:gd name="connsiteX319" fmla="*/ 1003300 w 1006475"/>
                <a:gd name="connsiteY319" fmla="*/ 171450 h 720725"/>
                <a:gd name="connsiteX320" fmla="*/ 1000125 w 1006475"/>
                <a:gd name="connsiteY320" fmla="*/ 180975 h 720725"/>
                <a:gd name="connsiteX321" fmla="*/ 1000125 w 1006475"/>
                <a:gd name="connsiteY321" fmla="*/ 184150 h 720725"/>
                <a:gd name="connsiteX322" fmla="*/ 1000125 w 1006475"/>
                <a:gd name="connsiteY322" fmla="*/ 190500 h 720725"/>
                <a:gd name="connsiteX323" fmla="*/ 996950 w 1006475"/>
                <a:gd name="connsiteY323" fmla="*/ 203200 h 720725"/>
                <a:gd name="connsiteX324" fmla="*/ 990600 w 1006475"/>
                <a:gd name="connsiteY324" fmla="*/ 234950 h 720725"/>
                <a:gd name="connsiteX325" fmla="*/ 987425 w 1006475"/>
                <a:gd name="connsiteY325" fmla="*/ 250825 h 720725"/>
                <a:gd name="connsiteX326" fmla="*/ 987425 w 1006475"/>
                <a:gd name="connsiteY326" fmla="*/ 260350 h 720725"/>
                <a:gd name="connsiteX327" fmla="*/ 984250 w 1006475"/>
                <a:gd name="connsiteY327" fmla="*/ 263525 h 720725"/>
                <a:gd name="connsiteX328" fmla="*/ 977900 w 1006475"/>
                <a:gd name="connsiteY328" fmla="*/ 307975 h 720725"/>
                <a:gd name="connsiteX329" fmla="*/ 974725 w 1006475"/>
                <a:gd name="connsiteY329" fmla="*/ 317500 h 720725"/>
                <a:gd name="connsiteX330" fmla="*/ 974725 w 1006475"/>
                <a:gd name="connsiteY330" fmla="*/ 320675 h 720725"/>
                <a:gd name="connsiteX331" fmla="*/ 971550 w 1006475"/>
                <a:gd name="connsiteY331" fmla="*/ 330200 h 720725"/>
                <a:gd name="connsiteX332" fmla="*/ 971550 w 1006475"/>
                <a:gd name="connsiteY332" fmla="*/ 333375 h 720725"/>
                <a:gd name="connsiteX333" fmla="*/ 968375 w 1006475"/>
                <a:gd name="connsiteY333" fmla="*/ 346075 h 720725"/>
                <a:gd name="connsiteX334" fmla="*/ 968375 w 1006475"/>
                <a:gd name="connsiteY334" fmla="*/ 349250 h 720725"/>
                <a:gd name="connsiteX335" fmla="*/ 965200 w 1006475"/>
                <a:gd name="connsiteY335" fmla="*/ 361950 h 720725"/>
                <a:gd name="connsiteX336" fmla="*/ 965200 w 1006475"/>
                <a:gd name="connsiteY336" fmla="*/ 368300 h 720725"/>
                <a:gd name="connsiteX337" fmla="*/ 962025 w 1006475"/>
                <a:gd name="connsiteY337" fmla="*/ 384175 h 720725"/>
                <a:gd name="connsiteX338" fmla="*/ 958850 w 1006475"/>
                <a:gd name="connsiteY338" fmla="*/ 396875 h 720725"/>
                <a:gd name="connsiteX339" fmla="*/ 955675 w 1006475"/>
                <a:gd name="connsiteY339" fmla="*/ 422275 h 720725"/>
                <a:gd name="connsiteX340" fmla="*/ 952500 w 1006475"/>
                <a:gd name="connsiteY340" fmla="*/ 434975 h 720725"/>
                <a:gd name="connsiteX341" fmla="*/ 952500 w 1006475"/>
                <a:gd name="connsiteY341" fmla="*/ 438150 h 720725"/>
                <a:gd name="connsiteX342" fmla="*/ 949325 w 1006475"/>
                <a:gd name="connsiteY342" fmla="*/ 460375 h 720725"/>
                <a:gd name="connsiteX343" fmla="*/ 946150 w 1006475"/>
                <a:gd name="connsiteY343" fmla="*/ 460375 h 720725"/>
                <a:gd name="connsiteX344" fmla="*/ 946150 w 1006475"/>
                <a:gd name="connsiteY344" fmla="*/ 463550 h 720725"/>
                <a:gd name="connsiteX345" fmla="*/ 946150 w 1006475"/>
                <a:gd name="connsiteY345" fmla="*/ 469900 h 720725"/>
                <a:gd name="connsiteX346" fmla="*/ 942975 w 1006475"/>
                <a:gd name="connsiteY346" fmla="*/ 479425 h 720725"/>
                <a:gd name="connsiteX347" fmla="*/ 939800 w 1006475"/>
                <a:gd name="connsiteY347" fmla="*/ 498475 h 720725"/>
                <a:gd name="connsiteX348" fmla="*/ 939800 w 1006475"/>
                <a:gd name="connsiteY348" fmla="*/ 504825 h 720725"/>
                <a:gd name="connsiteX349" fmla="*/ 936625 w 1006475"/>
                <a:gd name="connsiteY349" fmla="*/ 511175 h 720725"/>
                <a:gd name="connsiteX350" fmla="*/ 933450 w 1006475"/>
                <a:gd name="connsiteY350" fmla="*/ 539750 h 720725"/>
                <a:gd name="connsiteX351" fmla="*/ 930275 w 1006475"/>
                <a:gd name="connsiteY351" fmla="*/ 542925 h 720725"/>
                <a:gd name="connsiteX352" fmla="*/ 930275 w 1006475"/>
                <a:gd name="connsiteY352" fmla="*/ 549275 h 720725"/>
                <a:gd name="connsiteX353" fmla="*/ 930275 w 1006475"/>
                <a:gd name="connsiteY353" fmla="*/ 552450 h 720725"/>
                <a:gd name="connsiteX354" fmla="*/ 927100 w 1006475"/>
                <a:gd name="connsiteY354" fmla="*/ 561975 h 720725"/>
                <a:gd name="connsiteX355" fmla="*/ 920750 w 1006475"/>
                <a:gd name="connsiteY355" fmla="*/ 600075 h 720725"/>
                <a:gd name="connsiteX356" fmla="*/ 917575 w 1006475"/>
                <a:gd name="connsiteY356" fmla="*/ 612775 h 720725"/>
                <a:gd name="connsiteX357" fmla="*/ 917575 w 1006475"/>
                <a:gd name="connsiteY357" fmla="*/ 615950 h 720725"/>
                <a:gd name="connsiteX358" fmla="*/ 917575 w 1006475"/>
                <a:gd name="connsiteY358" fmla="*/ 622300 h 720725"/>
                <a:gd name="connsiteX359" fmla="*/ 914400 w 1006475"/>
                <a:gd name="connsiteY359" fmla="*/ 635000 h 720725"/>
                <a:gd name="connsiteX360" fmla="*/ 914400 w 1006475"/>
                <a:gd name="connsiteY360" fmla="*/ 638175 h 720725"/>
                <a:gd name="connsiteX361" fmla="*/ 911225 w 1006475"/>
                <a:gd name="connsiteY361" fmla="*/ 641350 h 720725"/>
                <a:gd name="connsiteX362" fmla="*/ 911225 w 1006475"/>
                <a:gd name="connsiteY362" fmla="*/ 644525 h 720725"/>
                <a:gd name="connsiteX363" fmla="*/ 911225 w 1006475"/>
                <a:gd name="connsiteY363" fmla="*/ 650875 h 720725"/>
                <a:gd name="connsiteX364" fmla="*/ 914400 w 1006475"/>
                <a:gd name="connsiteY364" fmla="*/ 657225 h 720725"/>
                <a:gd name="connsiteX365" fmla="*/ 917575 w 1006475"/>
                <a:gd name="connsiteY365" fmla="*/ 666750 h 720725"/>
                <a:gd name="connsiteX366" fmla="*/ 917575 w 1006475"/>
                <a:gd name="connsiteY366" fmla="*/ 669925 h 720725"/>
                <a:gd name="connsiteX367" fmla="*/ 917575 w 1006475"/>
                <a:gd name="connsiteY367" fmla="*/ 673100 h 720725"/>
                <a:gd name="connsiteX368" fmla="*/ 920750 w 1006475"/>
                <a:gd name="connsiteY368" fmla="*/ 688975 h 720725"/>
                <a:gd name="connsiteX369" fmla="*/ 914400 w 1006475"/>
                <a:gd name="connsiteY369" fmla="*/ 698500 h 720725"/>
                <a:gd name="connsiteX370" fmla="*/ 911225 w 1006475"/>
                <a:gd name="connsiteY370" fmla="*/ 704850 h 720725"/>
                <a:gd name="connsiteX371" fmla="*/ 914400 w 1006475"/>
                <a:gd name="connsiteY371" fmla="*/ 704850 h 720725"/>
                <a:gd name="connsiteX372" fmla="*/ 914400 w 1006475"/>
                <a:gd name="connsiteY372" fmla="*/ 708025 h 720725"/>
                <a:gd name="connsiteX373" fmla="*/ 914400 w 1006475"/>
                <a:gd name="connsiteY373" fmla="*/ 717550 h 720725"/>
                <a:gd name="connsiteX374" fmla="*/ 914400 w 1006475"/>
                <a:gd name="connsiteY374" fmla="*/ 720725 h 720725"/>
                <a:gd name="connsiteX375" fmla="*/ 911225 w 1006475"/>
                <a:gd name="connsiteY375" fmla="*/ 717550 h 720725"/>
                <a:gd name="connsiteX376" fmla="*/ 908050 w 1006475"/>
                <a:gd name="connsiteY376" fmla="*/ 717550 h 720725"/>
                <a:gd name="connsiteX377" fmla="*/ 904875 w 1006475"/>
                <a:gd name="connsiteY377" fmla="*/ 717550 h 720725"/>
                <a:gd name="connsiteX378" fmla="*/ 876300 w 1006475"/>
                <a:gd name="connsiteY378" fmla="*/ 711200 h 720725"/>
                <a:gd name="connsiteX379" fmla="*/ 860425 w 1006475"/>
                <a:gd name="connsiteY379" fmla="*/ 708025 h 720725"/>
                <a:gd name="connsiteX380" fmla="*/ 847725 w 1006475"/>
                <a:gd name="connsiteY380" fmla="*/ 704850 h 720725"/>
                <a:gd name="connsiteX381" fmla="*/ 841375 w 1006475"/>
                <a:gd name="connsiteY381" fmla="*/ 704850 h 720725"/>
                <a:gd name="connsiteX382" fmla="*/ 835025 w 1006475"/>
                <a:gd name="connsiteY382" fmla="*/ 704850 h 720725"/>
                <a:gd name="connsiteX383" fmla="*/ 825500 w 1006475"/>
                <a:gd name="connsiteY383" fmla="*/ 701675 h 720725"/>
                <a:gd name="connsiteX384" fmla="*/ 819150 w 1006475"/>
                <a:gd name="connsiteY384" fmla="*/ 701675 h 720725"/>
                <a:gd name="connsiteX385" fmla="*/ 809625 w 1006475"/>
                <a:gd name="connsiteY385" fmla="*/ 698500 h 720725"/>
                <a:gd name="connsiteX386" fmla="*/ 803275 w 1006475"/>
                <a:gd name="connsiteY386" fmla="*/ 695325 h 720725"/>
                <a:gd name="connsiteX387" fmla="*/ 777875 w 1006475"/>
                <a:gd name="connsiteY387" fmla="*/ 692150 h 720725"/>
                <a:gd name="connsiteX388" fmla="*/ 774700 w 1006475"/>
                <a:gd name="connsiteY388" fmla="*/ 692150 h 720725"/>
                <a:gd name="connsiteX389" fmla="*/ 758825 w 1006475"/>
                <a:gd name="connsiteY389" fmla="*/ 688975 h 720725"/>
                <a:gd name="connsiteX390" fmla="*/ 746125 w 1006475"/>
                <a:gd name="connsiteY390" fmla="*/ 685800 h 720725"/>
                <a:gd name="connsiteX391" fmla="*/ 733425 w 1006475"/>
                <a:gd name="connsiteY391" fmla="*/ 682625 h 720725"/>
                <a:gd name="connsiteX392" fmla="*/ 717550 w 1006475"/>
                <a:gd name="connsiteY392" fmla="*/ 679450 h 720725"/>
                <a:gd name="connsiteX393" fmla="*/ 711200 w 1006475"/>
                <a:gd name="connsiteY393" fmla="*/ 679450 h 720725"/>
                <a:gd name="connsiteX394" fmla="*/ 704850 w 1006475"/>
                <a:gd name="connsiteY394" fmla="*/ 676275 h 720725"/>
                <a:gd name="connsiteX395" fmla="*/ 692150 w 1006475"/>
                <a:gd name="connsiteY395" fmla="*/ 673100 h 720725"/>
                <a:gd name="connsiteX396" fmla="*/ 676275 w 1006475"/>
                <a:gd name="connsiteY396" fmla="*/ 669925 h 720725"/>
                <a:gd name="connsiteX397" fmla="*/ 650875 w 1006475"/>
                <a:gd name="connsiteY397" fmla="*/ 666750 h 720725"/>
                <a:gd name="connsiteX398" fmla="*/ 647700 w 1006475"/>
                <a:gd name="connsiteY398" fmla="*/ 663575 h 720725"/>
                <a:gd name="connsiteX399" fmla="*/ 644525 w 1006475"/>
                <a:gd name="connsiteY399" fmla="*/ 663575 h 720725"/>
                <a:gd name="connsiteX400" fmla="*/ 641350 w 1006475"/>
                <a:gd name="connsiteY400" fmla="*/ 666750 h 720725"/>
                <a:gd name="connsiteX401" fmla="*/ 638175 w 1006475"/>
                <a:gd name="connsiteY401" fmla="*/ 669925 h 720725"/>
                <a:gd name="connsiteX402" fmla="*/ 628650 w 1006475"/>
                <a:gd name="connsiteY402" fmla="*/ 673100 h 720725"/>
                <a:gd name="connsiteX403" fmla="*/ 625475 w 1006475"/>
                <a:gd name="connsiteY403" fmla="*/ 673100 h 720725"/>
                <a:gd name="connsiteX404" fmla="*/ 622300 w 1006475"/>
                <a:gd name="connsiteY404" fmla="*/ 673100 h 720725"/>
                <a:gd name="connsiteX405" fmla="*/ 619125 w 1006475"/>
                <a:gd name="connsiteY405" fmla="*/ 673100 h 720725"/>
                <a:gd name="connsiteX406" fmla="*/ 615950 w 1006475"/>
                <a:gd name="connsiteY406" fmla="*/ 673100 h 720725"/>
                <a:gd name="connsiteX407" fmla="*/ 612775 w 1006475"/>
                <a:gd name="connsiteY407" fmla="*/ 669925 h 720725"/>
                <a:gd name="connsiteX408" fmla="*/ 609600 w 1006475"/>
                <a:gd name="connsiteY408" fmla="*/ 669925 h 720725"/>
                <a:gd name="connsiteX409" fmla="*/ 600075 w 1006475"/>
                <a:gd name="connsiteY409" fmla="*/ 666750 h 720725"/>
                <a:gd name="connsiteX410" fmla="*/ 593725 w 1006475"/>
                <a:gd name="connsiteY410" fmla="*/ 669925 h 720725"/>
                <a:gd name="connsiteX411" fmla="*/ 590550 w 1006475"/>
                <a:gd name="connsiteY411" fmla="*/ 669925 h 720725"/>
                <a:gd name="connsiteX412" fmla="*/ 584200 w 1006475"/>
                <a:gd name="connsiteY412" fmla="*/ 666750 h 720725"/>
                <a:gd name="connsiteX413" fmla="*/ 581025 w 1006475"/>
                <a:gd name="connsiteY413" fmla="*/ 666750 h 720725"/>
                <a:gd name="connsiteX414" fmla="*/ 577850 w 1006475"/>
                <a:gd name="connsiteY414" fmla="*/ 669925 h 720725"/>
                <a:gd name="connsiteX415" fmla="*/ 574675 w 1006475"/>
                <a:gd name="connsiteY415" fmla="*/ 666750 h 720725"/>
                <a:gd name="connsiteX416" fmla="*/ 571500 w 1006475"/>
                <a:gd name="connsiteY416" fmla="*/ 666750 h 720725"/>
                <a:gd name="connsiteX417" fmla="*/ 565150 w 1006475"/>
                <a:gd name="connsiteY417" fmla="*/ 663575 h 720725"/>
                <a:gd name="connsiteX418" fmla="*/ 561975 w 1006475"/>
                <a:gd name="connsiteY418" fmla="*/ 663575 h 720725"/>
                <a:gd name="connsiteX419" fmla="*/ 558800 w 1006475"/>
                <a:gd name="connsiteY419" fmla="*/ 663575 h 720725"/>
                <a:gd name="connsiteX420" fmla="*/ 552450 w 1006475"/>
                <a:gd name="connsiteY420" fmla="*/ 669925 h 720725"/>
                <a:gd name="connsiteX421" fmla="*/ 549275 w 1006475"/>
                <a:gd name="connsiteY421" fmla="*/ 673100 h 720725"/>
                <a:gd name="connsiteX422" fmla="*/ 542925 w 1006475"/>
                <a:gd name="connsiteY422" fmla="*/ 673100 h 720725"/>
                <a:gd name="connsiteX423" fmla="*/ 536575 w 1006475"/>
                <a:gd name="connsiteY423" fmla="*/ 673100 h 720725"/>
                <a:gd name="connsiteX424" fmla="*/ 533400 w 1006475"/>
                <a:gd name="connsiteY424" fmla="*/ 669925 h 720725"/>
                <a:gd name="connsiteX425" fmla="*/ 523875 w 1006475"/>
                <a:gd name="connsiteY425" fmla="*/ 669925 h 720725"/>
                <a:gd name="connsiteX426" fmla="*/ 517525 w 1006475"/>
                <a:gd name="connsiteY426" fmla="*/ 669925 h 720725"/>
                <a:gd name="connsiteX427" fmla="*/ 511175 w 1006475"/>
                <a:gd name="connsiteY427" fmla="*/ 669925 h 720725"/>
                <a:gd name="connsiteX428" fmla="*/ 504825 w 1006475"/>
                <a:gd name="connsiteY428" fmla="*/ 669925 h 720725"/>
                <a:gd name="connsiteX429" fmla="*/ 495300 w 1006475"/>
                <a:gd name="connsiteY429" fmla="*/ 673100 h 720725"/>
                <a:gd name="connsiteX430" fmla="*/ 485775 w 1006475"/>
                <a:gd name="connsiteY430" fmla="*/ 673100 h 720725"/>
                <a:gd name="connsiteX431" fmla="*/ 482600 w 1006475"/>
                <a:gd name="connsiteY431" fmla="*/ 676275 h 720725"/>
                <a:gd name="connsiteX432" fmla="*/ 479425 w 1006475"/>
                <a:gd name="connsiteY432" fmla="*/ 676275 h 720725"/>
                <a:gd name="connsiteX433" fmla="*/ 476250 w 1006475"/>
                <a:gd name="connsiteY433" fmla="*/ 682625 h 720725"/>
                <a:gd name="connsiteX434" fmla="*/ 447675 w 1006475"/>
                <a:gd name="connsiteY434" fmla="*/ 679450 h 720725"/>
                <a:gd name="connsiteX435" fmla="*/ 438150 w 1006475"/>
                <a:gd name="connsiteY435" fmla="*/ 679450 h 720725"/>
                <a:gd name="connsiteX436" fmla="*/ 434975 w 1006475"/>
                <a:gd name="connsiteY436" fmla="*/ 676275 h 720725"/>
                <a:gd name="connsiteX437" fmla="*/ 431800 w 1006475"/>
                <a:gd name="connsiteY437" fmla="*/ 673100 h 720725"/>
                <a:gd name="connsiteX438" fmla="*/ 428625 w 1006475"/>
                <a:gd name="connsiteY438" fmla="*/ 669925 h 720725"/>
                <a:gd name="connsiteX439" fmla="*/ 425450 w 1006475"/>
                <a:gd name="connsiteY439" fmla="*/ 666750 h 720725"/>
                <a:gd name="connsiteX440" fmla="*/ 422275 w 1006475"/>
                <a:gd name="connsiteY440" fmla="*/ 666750 h 720725"/>
                <a:gd name="connsiteX441" fmla="*/ 419100 w 1006475"/>
                <a:gd name="connsiteY441" fmla="*/ 666750 h 720725"/>
                <a:gd name="connsiteX442" fmla="*/ 415925 w 1006475"/>
                <a:gd name="connsiteY442" fmla="*/ 666750 h 720725"/>
                <a:gd name="connsiteX443" fmla="*/ 409575 w 1006475"/>
                <a:gd name="connsiteY443" fmla="*/ 669925 h 720725"/>
                <a:gd name="connsiteX444" fmla="*/ 396875 w 1006475"/>
                <a:gd name="connsiteY444" fmla="*/ 673100 h 720725"/>
                <a:gd name="connsiteX445" fmla="*/ 390525 w 1006475"/>
                <a:gd name="connsiteY445" fmla="*/ 673100 h 720725"/>
                <a:gd name="connsiteX446" fmla="*/ 384175 w 1006475"/>
                <a:gd name="connsiteY446" fmla="*/ 673100 h 720725"/>
                <a:gd name="connsiteX447" fmla="*/ 381000 w 1006475"/>
                <a:gd name="connsiteY447" fmla="*/ 676275 h 720725"/>
                <a:gd name="connsiteX448" fmla="*/ 377825 w 1006475"/>
                <a:gd name="connsiteY448" fmla="*/ 676275 h 720725"/>
                <a:gd name="connsiteX449" fmla="*/ 374650 w 1006475"/>
                <a:gd name="connsiteY449" fmla="*/ 673100 h 720725"/>
                <a:gd name="connsiteX450" fmla="*/ 361950 w 1006475"/>
                <a:gd name="connsiteY450" fmla="*/ 669925 h 720725"/>
                <a:gd name="connsiteX451" fmla="*/ 358775 w 1006475"/>
                <a:gd name="connsiteY451" fmla="*/ 669925 h 720725"/>
                <a:gd name="connsiteX452" fmla="*/ 352425 w 1006475"/>
                <a:gd name="connsiteY452" fmla="*/ 673100 h 720725"/>
                <a:gd name="connsiteX453" fmla="*/ 349250 w 1006475"/>
                <a:gd name="connsiteY453" fmla="*/ 676275 h 720725"/>
                <a:gd name="connsiteX454" fmla="*/ 346075 w 1006475"/>
                <a:gd name="connsiteY454" fmla="*/ 676275 h 720725"/>
                <a:gd name="connsiteX455" fmla="*/ 346075 w 1006475"/>
                <a:gd name="connsiteY455" fmla="*/ 673100 h 720725"/>
                <a:gd name="connsiteX456" fmla="*/ 342900 w 1006475"/>
                <a:gd name="connsiteY456" fmla="*/ 673100 h 720725"/>
                <a:gd name="connsiteX457" fmla="*/ 342900 w 1006475"/>
                <a:gd name="connsiteY457" fmla="*/ 669925 h 720725"/>
                <a:gd name="connsiteX458" fmla="*/ 342900 w 1006475"/>
                <a:gd name="connsiteY458" fmla="*/ 663575 h 720725"/>
                <a:gd name="connsiteX459" fmla="*/ 342900 w 1006475"/>
                <a:gd name="connsiteY459" fmla="*/ 660400 h 720725"/>
                <a:gd name="connsiteX460" fmla="*/ 330200 w 1006475"/>
                <a:gd name="connsiteY460" fmla="*/ 654050 h 720725"/>
                <a:gd name="connsiteX461" fmla="*/ 327025 w 1006475"/>
                <a:gd name="connsiteY461" fmla="*/ 650875 h 720725"/>
                <a:gd name="connsiteX462" fmla="*/ 323850 w 1006475"/>
                <a:gd name="connsiteY462" fmla="*/ 650875 h 720725"/>
                <a:gd name="connsiteX463" fmla="*/ 320675 w 1006475"/>
                <a:gd name="connsiteY463" fmla="*/ 650875 h 720725"/>
                <a:gd name="connsiteX464" fmla="*/ 317500 w 1006475"/>
                <a:gd name="connsiteY464" fmla="*/ 650875 h 720725"/>
                <a:gd name="connsiteX465" fmla="*/ 314325 w 1006475"/>
                <a:gd name="connsiteY465" fmla="*/ 650875 h 720725"/>
                <a:gd name="connsiteX466" fmla="*/ 311150 w 1006475"/>
                <a:gd name="connsiteY466" fmla="*/ 647700 h 720725"/>
                <a:gd name="connsiteX467" fmla="*/ 307975 w 1006475"/>
                <a:gd name="connsiteY467" fmla="*/ 644525 h 720725"/>
                <a:gd name="connsiteX468" fmla="*/ 304800 w 1006475"/>
                <a:gd name="connsiteY468" fmla="*/ 641350 h 720725"/>
                <a:gd name="connsiteX469" fmla="*/ 288925 w 1006475"/>
                <a:gd name="connsiteY469" fmla="*/ 641350 h 720725"/>
                <a:gd name="connsiteX470" fmla="*/ 279400 w 1006475"/>
                <a:gd name="connsiteY470" fmla="*/ 641350 h 720725"/>
                <a:gd name="connsiteX471" fmla="*/ 276225 w 1006475"/>
                <a:gd name="connsiteY471" fmla="*/ 641350 h 720725"/>
                <a:gd name="connsiteX472" fmla="*/ 273050 w 1006475"/>
                <a:gd name="connsiteY472" fmla="*/ 638175 h 720725"/>
                <a:gd name="connsiteX473" fmla="*/ 266700 w 1006475"/>
                <a:gd name="connsiteY473" fmla="*/ 635000 h 720725"/>
                <a:gd name="connsiteX474" fmla="*/ 257175 w 1006475"/>
                <a:gd name="connsiteY474" fmla="*/ 638175 h 720725"/>
                <a:gd name="connsiteX475" fmla="*/ 250825 w 1006475"/>
                <a:gd name="connsiteY475" fmla="*/ 641350 h 720725"/>
                <a:gd name="connsiteX476" fmla="*/ 247650 w 1006475"/>
                <a:gd name="connsiteY476" fmla="*/ 644525 h 720725"/>
                <a:gd name="connsiteX477" fmla="*/ 234950 w 1006475"/>
                <a:gd name="connsiteY477" fmla="*/ 647700 h 720725"/>
                <a:gd name="connsiteX478" fmla="*/ 219075 w 1006475"/>
                <a:gd name="connsiteY478" fmla="*/ 647700 h 720725"/>
                <a:gd name="connsiteX479" fmla="*/ 209550 w 1006475"/>
                <a:gd name="connsiteY479" fmla="*/ 650875 h 720725"/>
                <a:gd name="connsiteX480" fmla="*/ 203200 w 1006475"/>
                <a:gd name="connsiteY480" fmla="*/ 650875 h 720725"/>
                <a:gd name="connsiteX481" fmla="*/ 200025 w 1006475"/>
                <a:gd name="connsiteY481" fmla="*/ 650875 h 720725"/>
                <a:gd name="connsiteX482" fmla="*/ 193675 w 1006475"/>
                <a:gd name="connsiteY482" fmla="*/ 650875 h 720725"/>
                <a:gd name="connsiteX483" fmla="*/ 190500 w 1006475"/>
                <a:gd name="connsiteY483" fmla="*/ 647700 h 720725"/>
                <a:gd name="connsiteX484" fmla="*/ 190500 w 1006475"/>
                <a:gd name="connsiteY484" fmla="*/ 644525 h 720725"/>
                <a:gd name="connsiteX485" fmla="*/ 187325 w 1006475"/>
                <a:gd name="connsiteY485" fmla="*/ 641350 h 720725"/>
                <a:gd name="connsiteX486" fmla="*/ 171450 w 1006475"/>
                <a:gd name="connsiteY486" fmla="*/ 638175 h 720725"/>
                <a:gd name="connsiteX487" fmla="*/ 165100 w 1006475"/>
                <a:gd name="connsiteY487" fmla="*/ 631825 h 720725"/>
                <a:gd name="connsiteX488" fmla="*/ 161925 w 1006475"/>
                <a:gd name="connsiteY488" fmla="*/ 631825 h 720725"/>
                <a:gd name="connsiteX489" fmla="*/ 158750 w 1006475"/>
                <a:gd name="connsiteY489" fmla="*/ 628650 h 720725"/>
                <a:gd name="connsiteX490" fmla="*/ 152400 w 1006475"/>
                <a:gd name="connsiteY490" fmla="*/ 628650 h 720725"/>
                <a:gd name="connsiteX491" fmla="*/ 149225 w 1006475"/>
                <a:gd name="connsiteY491" fmla="*/ 625475 h 720725"/>
                <a:gd name="connsiteX492" fmla="*/ 142875 w 1006475"/>
                <a:gd name="connsiteY492" fmla="*/ 619125 h 720725"/>
                <a:gd name="connsiteX493" fmla="*/ 142875 w 1006475"/>
                <a:gd name="connsiteY493" fmla="*/ 615950 h 720725"/>
                <a:gd name="connsiteX494" fmla="*/ 139700 w 1006475"/>
                <a:gd name="connsiteY494" fmla="*/ 615950 h 720725"/>
                <a:gd name="connsiteX495" fmla="*/ 139700 w 1006475"/>
                <a:gd name="connsiteY495" fmla="*/ 609600 h 720725"/>
                <a:gd name="connsiteX496" fmla="*/ 139700 w 1006475"/>
                <a:gd name="connsiteY496" fmla="*/ 606425 h 720725"/>
                <a:gd name="connsiteX497" fmla="*/ 142875 w 1006475"/>
                <a:gd name="connsiteY497" fmla="*/ 603250 h 720725"/>
                <a:gd name="connsiteX498" fmla="*/ 142875 w 1006475"/>
                <a:gd name="connsiteY498" fmla="*/ 600075 h 720725"/>
                <a:gd name="connsiteX499" fmla="*/ 146050 w 1006475"/>
                <a:gd name="connsiteY499" fmla="*/ 596900 h 720725"/>
                <a:gd name="connsiteX500" fmla="*/ 146050 w 1006475"/>
                <a:gd name="connsiteY500" fmla="*/ 590550 h 720725"/>
                <a:gd name="connsiteX501" fmla="*/ 142875 w 1006475"/>
                <a:gd name="connsiteY501" fmla="*/ 587375 h 720725"/>
                <a:gd name="connsiteX502" fmla="*/ 142875 w 1006475"/>
                <a:gd name="connsiteY502" fmla="*/ 584200 h 720725"/>
                <a:gd name="connsiteX503" fmla="*/ 146050 w 1006475"/>
                <a:gd name="connsiteY503" fmla="*/ 577850 h 720725"/>
                <a:gd name="connsiteX504" fmla="*/ 146050 w 1006475"/>
                <a:gd name="connsiteY504" fmla="*/ 574675 h 720725"/>
                <a:gd name="connsiteX505" fmla="*/ 149225 w 1006475"/>
                <a:gd name="connsiteY505" fmla="*/ 558800 h 720725"/>
                <a:gd name="connsiteX506" fmla="*/ 142875 w 1006475"/>
                <a:gd name="connsiteY506" fmla="*/ 536575 h 720725"/>
                <a:gd name="connsiteX507" fmla="*/ 139700 w 1006475"/>
                <a:gd name="connsiteY507" fmla="*/ 533400 h 720725"/>
                <a:gd name="connsiteX508" fmla="*/ 120650 w 1006475"/>
                <a:gd name="connsiteY508" fmla="*/ 504825 h 720725"/>
                <a:gd name="connsiteX509" fmla="*/ 117475 w 1006475"/>
                <a:gd name="connsiteY509" fmla="*/ 504825 h 720725"/>
                <a:gd name="connsiteX510" fmla="*/ 111125 w 1006475"/>
                <a:gd name="connsiteY510" fmla="*/ 501650 h 720725"/>
                <a:gd name="connsiteX511" fmla="*/ 107950 w 1006475"/>
                <a:gd name="connsiteY511" fmla="*/ 503237 h 720725"/>
                <a:gd name="connsiteX512" fmla="*/ 107950 w 1006475"/>
                <a:gd name="connsiteY512" fmla="*/ 504825 h 720725"/>
                <a:gd name="connsiteX513" fmla="*/ 104775 w 1006475"/>
                <a:gd name="connsiteY513" fmla="*/ 504825 h 720725"/>
                <a:gd name="connsiteX514" fmla="*/ 101600 w 1006475"/>
                <a:gd name="connsiteY514" fmla="*/ 508000 h 720725"/>
                <a:gd name="connsiteX515" fmla="*/ 95250 w 1006475"/>
                <a:gd name="connsiteY515" fmla="*/ 508000 h 720725"/>
                <a:gd name="connsiteX516" fmla="*/ 82550 w 1006475"/>
                <a:gd name="connsiteY516" fmla="*/ 492125 h 720725"/>
                <a:gd name="connsiteX517" fmla="*/ 82550 w 1006475"/>
                <a:gd name="connsiteY517" fmla="*/ 482600 h 720725"/>
                <a:gd name="connsiteX518" fmla="*/ 76200 w 1006475"/>
                <a:gd name="connsiteY518" fmla="*/ 476250 h 720725"/>
                <a:gd name="connsiteX519" fmla="*/ 60325 w 1006475"/>
                <a:gd name="connsiteY519" fmla="*/ 476250 h 720725"/>
                <a:gd name="connsiteX520" fmla="*/ 53975 w 1006475"/>
                <a:gd name="connsiteY520" fmla="*/ 473075 h 720725"/>
                <a:gd name="connsiteX521" fmla="*/ 53975 w 1006475"/>
                <a:gd name="connsiteY521" fmla="*/ 463550 h 720725"/>
                <a:gd name="connsiteX522" fmla="*/ 50800 w 1006475"/>
                <a:gd name="connsiteY522" fmla="*/ 463550 h 720725"/>
                <a:gd name="connsiteX523" fmla="*/ 47625 w 1006475"/>
                <a:gd name="connsiteY523" fmla="*/ 466725 h 720725"/>
                <a:gd name="connsiteX524" fmla="*/ 44450 w 1006475"/>
                <a:gd name="connsiteY524" fmla="*/ 466725 h 720725"/>
                <a:gd name="connsiteX525" fmla="*/ 41275 w 1006475"/>
                <a:gd name="connsiteY525" fmla="*/ 466725 h 720725"/>
                <a:gd name="connsiteX526" fmla="*/ 38100 w 1006475"/>
                <a:gd name="connsiteY526" fmla="*/ 466725 h 720725"/>
                <a:gd name="connsiteX527" fmla="*/ 34925 w 1006475"/>
                <a:gd name="connsiteY527" fmla="*/ 463550 h 720725"/>
                <a:gd name="connsiteX528" fmla="*/ 31750 w 1006475"/>
                <a:gd name="connsiteY528" fmla="*/ 466725 h 720725"/>
                <a:gd name="connsiteX529" fmla="*/ 25400 w 1006475"/>
                <a:gd name="connsiteY529" fmla="*/ 466725 h 720725"/>
                <a:gd name="connsiteX530" fmla="*/ 22225 w 1006475"/>
                <a:gd name="connsiteY530" fmla="*/ 466725 h 720725"/>
                <a:gd name="connsiteX531" fmla="*/ 19050 w 1006475"/>
                <a:gd name="connsiteY531" fmla="*/ 463550 h 720725"/>
                <a:gd name="connsiteX532" fmla="*/ 15875 w 1006475"/>
                <a:gd name="connsiteY532" fmla="*/ 460375 h 720725"/>
                <a:gd name="connsiteX533" fmla="*/ 12700 w 1006475"/>
                <a:gd name="connsiteY533" fmla="*/ 457200 h 720725"/>
                <a:gd name="connsiteX534" fmla="*/ 12700 w 1006475"/>
                <a:gd name="connsiteY534" fmla="*/ 454025 h 720725"/>
                <a:gd name="connsiteX535" fmla="*/ 9525 w 1006475"/>
                <a:gd name="connsiteY535" fmla="*/ 454025 h 720725"/>
                <a:gd name="connsiteX536" fmla="*/ 6350 w 1006475"/>
                <a:gd name="connsiteY536" fmla="*/ 454025 h 720725"/>
                <a:gd name="connsiteX537" fmla="*/ 6350 w 1006475"/>
                <a:gd name="connsiteY537" fmla="*/ 457200 h 720725"/>
                <a:gd name="connsiteX538" fmla="*/ 6350 w 1006475"/>
                <a:gd name="connsiteY538" fmla="*/ 460375 h 720725"/>
                <a:gd name="connsiteX539" fmla="*/ 3175 w 1006475"/>
                <a:gd name="connsiteY539" fmla="*/ 460375 h 720725"/>
                <a:gd name="connsiteX540" fmla="*/ 0 w 1006475"/>
                <a:gd name="connsiteY540" fmla="*/ 457200 h 720725"/>
                <a:gd name="connsiteX541" fmla="*/ 0 w 1006475"/>
                <a:gd name="connsiteY541" fmla="*/ 454025 h 720725"/>
                <a:gd name="connsiteX542" fmla="*/ 3175 w 1006475"/>
                <a:gd name="connsiteY542" fmla="*/ 454025 h 720725"/>
                <a:gd name="connsiteX543" fmla="*/ 6350 w 1006475"/>
                <a:gd name="connsiteY543" fmla="*/ 450850 h 720725"/>
                <a:gd name="connsiteX544" fmla="*/ 12700 w 1006475"/>
                <a:gd name="connsiteY544" fmla="*/ 415925 h 720725"/>
                <a:gd name="connsiteX545" fmla="*/ 15875 w 1006475"/>
                <a:gd name="connsiteY545" fmla="*/ 403225 h 720725"/>
                <a:gd name="connsiteX546" fmla="*/ 19050 w 1006475"/>
                <a:gd name="connsiteY546" fmla="*/ 396875 h 720725"/>
                <a:gd name="connsiteX547" fmla="*/ 19050 w 1006475"/>
                <a:gd name="connsiteY547" fmla="*/ 393700 h 720725"/>
                <a:gd name="connsiteX548" fmla="*/ 19050 w 1006475"/>
                <a:gd name="connsiteY548" fmla="*/ 390525 h 720725"/>
                <a:gd name="connsiteX549" fmla="*/ 22225 w 1006475"/>
                <a:gd name="connsiteY549" fmla="*/ 390525 h 720725"/>
                <a:gd name="connsiteX550" fmla="*/ 22225 w 1006475"/>
                <a:gd name="connsiteY550" fmla="*/ 393700 h 720725"/>
                <a:gd name="connsiteX551" fmla="*/ 22225 w 1006475"/>
                <a:gd name="connsiteY551" fmla="*/ 403225 h 720725"/>
                <a:gd name="connsiteX552" fmla="*/ 19050 w 1006475"/>
                <a:gd name="connsiteY552" fmla="*/ 422275 h 720725"/>
                <a:gd name="connsiteX553" fmla="*/ 15875 w 1006475"/>
                <a:gd name="connsiteY553" fmla="*/ 438150 h 720725"/>
                <a:gd name="connsiteX554" fmla="*/ 15875 w 1006475"/>
                <a:gd name="connsiteY554" fmla="*/ 441325 h 720725"/>
                <a:gd name="connsiteX555" fmla="*/ 19050 w 1006475"/>
                <a:gd name="connsiteY555" fmla="*/ 444500 h 720725"/>
                <a:gd name="connsiteX556" fmla="*/ 22225 w 1006475"/>
                <a:gd name="connsiteY556" fmla="*/ 444500 h 720725"/>
                <a:gd name="connsiteX557" fmla="*/ 22225 w 1006475"/>
                <a:gd name="connsiteY557" fmla="*/ 441325 h 720725"/>
                <a:gd name="connsiteX558" fmla="*/ 25400 w 1006475"/>
                <a:gd name="connsiteY558" fmla="*/ 438150 h 720725"/>
                <a:gd name="connsiteX559" fmla="*/ 25400 w 1006475"/>
                <a:gd name="connsiteY559" fmla="*/ 434975 h 720725"/>
                <a:gd name="connsiteX560" fmla="*/ 28575 w 1006475"/>
                <a:gd name="connsiteY560" fmla="*/ 434975 h 720725"/>
                <a:gd name="connsiteX561" fmla="*/ 31750 w 1006475"/>
                <a:gd name="connsiteY561" fmla="*/ 438150 h 720725"/>
                <a:gd name="connsiteX562" fmla="*/ 34925 w 1006475"/>
                <a:gd name="connsiteY562" fmla="*/ 441325 h 720725"/>
                <a:gd name="connsiteX563" fmla="*/ 34925 w 1006475"/>
                <a:gd name="connsiteY563" fmla="*/ 438150 h 720725"/>
                <a:gd name="connsiteX564" fmla="*/ 31750 w 1006475"/>
                <a:gd name="connsiteY564" fmla="*/ 431800 h 720725"/>
                <a:gd name="connsiteX565" fmla="*/ 31750 w 1006475"/>
                <a:gd name="connsiteY565" fmla="*/ 428625 h 720725"/>
                <a:gd name="connsiteX566" fmla="*/ 28575 w 1006475"/>
                <a:gd name="connsiteY566" fmla="*/ 425450 h 720725"/>
                <a:gd name="connsiteX567" fmla="*/ 28575 w 1006475"/>
                <a:gd name="connsiteY567" fmla="*/ 422275 h 720725"/>
                <a:gd name="connsiteX568" fmla="*/ 31750 w 1006475"/>
                <a:gd name="connsiteY568" fmla="*/ 419100 h 720725"/>
                <a:gd name="connsiteX569" fmla="*/ 34925 w 1006475"/>
                <a:gd name="connsiteY569" fmla="*/ 419100 h 720725"/>
                <a:gd name="connsiteX570" fmla="*/ 34925 w 1006475"/>
                <a:gd name="connsiteY570" fmla="*/ 415925 h 720725"/>
                <a:gd name="connsiteX571" fmla="*/ 34925 w 1006475"/>
                <a:gd name="connsiteY571" fmla="*/ 412750 h 720725"/>
                <a:gd name="connsiteX572" fmla="*/ 31750 w 1006475"/>
                <a:gd name="connsiteY572" fmla="*/ 396875 h 720725"/>
                <a:gd name="connsiteX573" fmla="*/ 34925 w 1006475"/>
                <a:gd name="connsiteY573" fmla="*/ 396875 h 720725"/>
                <a:gd name="connsiteX574" fmla="*/ 34925 w 1006475"/>
                <a:gd name="connsiteY574" fmla="*/ 393700 h 720725"/>
                <a:gd name="connsiteX575" fmla="*/ 38100 w 1006475"/>
                <a:gd name="connsiteY575" fmla="*/ 390525 h 720725"/>
                <a:gd name="connsiteX576" fmla="*/ 38100 w 1006475"/>
                <a:gd name="connsiteY576" fmla="*/ 387350 h 720725"/>
                <a:gd name="connsiteX577" fmla="*/ 41275 w 1006475"/>
                <a:gd name="connsiteY577" fmla="*/ 387350 h 720725"/>
                <a:gd name="connsiteX578" fmla="*/ 44450 w 1006475"/>
                <a:gd name="connsiteY578" fmla="*/ 387350 h 720725"/>
                <a:gd name="connsiteX579" fmla="*/ 47625 w 1006475"/>
                <a:gd name="connsiteY579" fmla="*/ 387350 h 720725"/>
                <a:gd name="connsiteX580" fmla="*/ 50800 w 1006475"/>
                <a:gd name="connsiteY580" fmla="*/ 387350 h 720725"/>
                <a:gd name="connsiteX581" fmla="*/ 50800 w 1006475"/>
                <a:gd name="connsiteY581" fmla="*/ 390525 h 720725"/>
                <a:gd name="connsiteX582" fmla="*/ 53975 w 1006475"/>
                <a:gd name="connsiteY582" fmla="*/ 390525 h 720725"/>
                <a:gd name="connsiteX583" fmla="*/ 53975 w 1006475"/>
                <a:gd name="connsiteY583" fmla="*/ 387350 h 720725"/>
                <a:gd name="connsiteX584" fmla="*/ 53975 w 1006475"/>
                <a:gd name="connsiteY584" fmla="*/ 384175 h 720725"/>
                <a:gd name="connsiteX585" fmla="*/ 50800 w 1006475"/>
                <a:gd name="connsiteY585" fmla="*/ 384175 h 720725"/>
                <a:gd name="connsiteX586" fmla="*/ 50800 w 1006475"/>
                <a:gd name="connsiteY586" fmla="*/ 381000 h 720725"/>
                <a:gd name="connsiteX587" fmla="*/ 47625 w 1006475"/>
                <a:gd name="connsiteY587" fmla="*/ 377825 h 720725"/>
                <a:gd name="connsiteX588" fmla="*/ 47625 w 1006475"/>
                <a:gd name="connsiteY588" fmla="*/ 374650 h 720725"/>
                <a:gd name="connsiteX589" fmla="*/ 44450 w 1006475"/>
                <a:gd name="connsiteY589" fmla="*/ 374650 h 720725"/>
                <a:gd name="connsiteX590" fmla="*/ 44450 w 1006475"/>
                <a:gd name="connsiteY590" fmla="*/ 377825 h 720725"/>
                <a:gd name="connsiteX591" fmla="*/ 41275 w 1006475"/>
                <a:gd name="connsiteY591" fmla="*/ 381000 h 720725"/>
                <a:gd name="connsiteX592" fmla="*/ 41275 w 1006475"/>
                <a:gd name="connsiteY592" fmla="*/ 377825 h 720725"/>
                <a:gd name="connsiteX593" fmla="*/ 38100 w 1006475"/>
                <a:gd name="connsiteY593" fmla="*/ 377825 h 720725"/>
                <a:gd name="connsiteX594" fmla="*/ 38100 w 1006475"/>
                <a:gd name="connsiteY594" fmla="*/ 374650 h 720725"/>
                <a:gd name="connsiteX595" fmla="*/ 34925 w 1006475"/>
                <a:gd name="connsiteY595" fmla="*/ 374650 h 720725"/>
                <a:gd name="connsiteX596" fmla="*/ 34925 w 1006475"/>
                <a:gd name="connsiteY596" fmla="*/ 377825 h 720725"/>
                <a:gd name="connsiteX597" fmla="*/ 34925 w 1006475"/>
                <a:gd name="connsiteY597" fmla="*/ 381000 h 720725"/>
                <a:gd name="connsiteX598" fmla="*/ 34925 w 1006475"/>
                <a:gd name="connsiteY598" fmla="*/ 384175 h 720725"/>
                <a:gd name="connsiteX599" fmla="*/ 31750 w 1006475"/>
                <a:gd name="connsiteY599" fmla="*/ 381000 h 720725"/>
                <a:gd name="connsiteX600" fmla="*/ 28575 w 1006475"/>
                <a:gd name="connsiteY600" fmla="*/ 377825 h 720725"/>
                <a:gd name="connsiteX601" fmla="*/ 25400 w 1006475"/>
                <a:gd name="connsiteY601" fmla="*/ 377825 h 720725"/>
                <a:gd name="connsiteX602" fmla="*/ 22225 w 1006475"/>
                <a:gd name="connsiteY602" fmla="*/ 374650 h 720725"/>
                <a:gd name="connsiteX603" fmla="*/ 22225 w 1006475"/>
                <a:gd name="connsiteY603" fmla="*/ 371475 h 720725"/>
                <a:gd name="connsiteX604" fmla="*/ 19050 w 1006475"/>
                <a:gd name="connsiteY604" fmla="*/ 361950 h 720725"/>
                <a:gd name="connsiteX605" fmla="*/ 22225 w 1006475"/>
                <a:gd name="connsiteY605" fmla="*/ 361950 h 720725"/>
                <a:gd name="connsiteX606" fmla="*/ 22225 w 1006475"/>
                <a:gd name="connsiteY606" fmla="*/ 358776 h 720725"/>
                <a:gd name="connsiteX607" fmla="*/ 22224 w 1006475"/>
                <a:gd name="connsiteY607" fmla="*/ 358775 h 720725"/>
                <a:gd name="connsiteX608" fmla="*/ 22224 w 1006475"/>
                <a:gd name="connsiteY608" fmla="*/ 352425 h 720725"/>
                <a:gd name="connsiteX609" fmla="*/ 22224 w 1006475"/>
                <a:gd name="connsiteY609" fmla="*/ 346075 h 720725"/>
                <a:gd name="connsiteX610" fmla="*/ 22224 w 1006475"/>
                <a:gd name="connsiteY610" fmla="*/ 339725 h 720725"/>
                <a:gd name="connsiteX611" fmla="*/ 25399 w 1006475"/>
                <a:gd name="connsiteY611" fmla="*/ 339725 h 720725"/>
                <a:gd name="connsiteX612" fmla="*/ 28574 w 1006475"/>
                <a:gd name="connsiteY612" fmla="*/ 339725 h 720725"/>
                <a:gd name="connsiteX613" fmla="*/ 28574 w 1006475"/>
                <a:gd name="connsiteY613" fmla="*/ 349250 h 720725"/>
                <a:gd name="connsiteX614" fmla="*/ 28574 w 1006475"/>
                <a:gd name="connsiteY614" fmla="*/ 352425 h 720725"/>
                <a:gd name="connsiteX615" fmla="*/ 31749 w 1006475"/>
                <a:gd name="connsiteY615" fmla="*/ 352425 h 720725"/>
                <a:gd name="connsiteX616" fmla="*/ 31749 w 1006475"/>
                <a:gd name="connsiteY616" fmla="*/ 355600 h 720725"/>
                <a:gd name="connsiteX617" fmla="*/ 31749 w 1006475"/>
                <a:gd name="connsiteY617" fmla="*/ 358775 h 720725"/>
                <a:gd name="connsiteX618" fmla="*/ 34924 w 1006475"/>
                <a:gd name="connsiteY618" fmla="*/ 358775 h 720725"/>
                <a:gd name="connsiteX619" fmla="*/ 34924 w 1006475"/>
                <a:gd name="connsiteY619" fmla="*/ 355600 h 720725"/>
                <a:gd name="connsiteX620" fmla="*/ 34924 w 1006475"/>
                <a:gd name="connsiteY620" fmla="*/ 352425 h 720725"/>
                <a:gd name="connsiteX621" fmla="*/ 31749 w 1006475"/>
                <a:gd name="connsiteY621" fmla="*/ 349250 h 720725"/>
                <a:gd name="connsiteX622" fmla="*/ 31749 w 1006475"/>
                <a:gd name="connsiteY622" fmla="*/ 346075 h 720725"/>
                <a:gd name="connsiteX623" fmla="*/ 34924 w 1006475"/>
                <a:gd name="connsiteY623" fmla="*/ 346075 h 720725"/>
                <a:gd name="connsiteX624" fmla="*/ 38099 w 1006475"/>
                <a:gd name="connsiteY624" fmla="*/ 346075 h 720725"/>
                <a:gd name="connsiteX625" fmla="*/ 41274 w 1006475"/>
                <a:gd name="connsiteY625" fmla="*/ 346075 h 720725"/>
                <a:gd name="connsiteX626" fmla="*/ 41274 w 1006475"/>
                <a:gd name="connsiteY626" fmla="*/ 342900 h 720725"/>
                <a:gd name="connsiteX627" fmla="*/ 44449 w 1006475"/>
                <a:gd name="connsiteY627" fmla="*/ 342900 h 720725"/>
                <a:gd name="connsiteX628" fmla="*/ 53974 w 1006475"/>
                <a:gd name="connsiteY628" fmla="*/ 342900 h 720725"/>
                <a:gd name="connsiteX629" fmla="*/ 60324 w 1006475"/>
                <a:gd name="connsiteY629" fmla="*/ 342900 h 720725"/>
                <a:gd name="connsiteX630" fmla="*/ 63499 w 1006475"/>
                <a:gd name="connsiteY630" fmla="*/ 339725 h 720725"/>
                <a:gd name="connsiteX631" fmla="*/ 66674 w 1006475"/>
                <a:gd name="connsiteY631" fmla="*/ 339725 h 720725"/>
                <a:gd name="connsiteX632" fmla="*/ 66674 w 1006475"/>
                <a:gd name="connsiteY632" fmla="*/ 336550 h 720725"/>
                <a:gd name="connsiteX633" fmla="*/ 57149 w 1006475"/>
                <a:gd name="connsiteY633" fmla="*/ 336550 h 720725"/>
                <a:gd name="connsiteX634" fmla="*/ 53974 w 1006475"/>
                <a:gd name="connsiteY634" fmla="*/ 336550 h 720725"/>
                <a:gd name="connsiteX635" fmla="*/ 50799 w 1006475"/>
                <a:gd name="connsiteY635" fmla="*/ 336550 h 720725"/>
                <a:gd name="connsiteX636" fmla="*/ 50799 w 1006475"/>
                <a:gd name="connsiteY636" fmla="*/ 333375 h 720725"/>
                <a:gd name="connsiteX637" fmla="*/ 47624 w 1006475"/>
                <a:gd name="connsiteY637" fmla="*/ 330200 h 720725"/>
                <a:gd name="connsiteX638" fmla="*/ 44449 w 1006475"/>
                <a:gd name="connsiteY638" fmla="*/ 330200 h 720725"/>
                <a:gd name="connsiteX639" fmla="*/ 44449 w 1006475"/>
                <a:gd name="connsiteY639" fmla="*/ 323850 h 720725"/>
                <a:gd name="connsiteX640" fmla="*/ 41274 w 1006475"/>
                <a:gd name="connsiteY640" fmla="*/ 320675 h 720725"/>
                <a:gd name="connsiteX641" fmla="*/ 41274 w 1006475"/>
                <a:gd name="connsiteY641" fmla="*/ 317500 h 720725"/>
                <a:gd name="connsiteX642" fmla="*/ 38099 w 1006475"/>
                <a:gd name="connsiteY642" fmla="*/ 317500 h 720725"/>
                <a:gd name="connsiteX643" fmla="*/ 34924 w 1006475"/>
                <a:gd name="connsiteY643" fmla="*/ 314325 h 720725"/>
                <a:gd name="connsiteX644" fmla="*/ 28574 w 1006475"/>
                <a:gd name="connsiteY644" fmla="*/ 317500 h 720725"/>
                <a:gd name="connsiteX645" fmla="*/ 28574 w 1006475"/>
                <a:gd name="connsiteY645" fmla="*/ 323850 h 720725"/>
                <a:gd name="connsiteX646" fmla="*/ 28574 w 1006475"/>
                <a:gd name="connsiteY646" fmla="*/ 327025 h 720725"/>
                <a:gd name="connsiteX647" fmla="*/ 25399 w 1006475"/>
                <a:gd name="connsiteY647" fmla="*/ 330200 h 720725"/>
                <a:gd name="connsiteX648" fmla="*/ 22224 w 1006475"/>
                <a:gd name="connsiteY648" fmla="*/ 333375 h 720725"/>
                <a:gd name="connsiteX649" fmla="*/ 19049 w 1006475"/>
                <a:gd name="connsiteY649" fmla="*/ 333375 h 720725"/>
                <a:gd name="connsiteX650" fmla="*/ 19049 w 1006475"/>
                <a:gd name="connsiteY650" fmla="*/ 330200 h 720725"/>
                <a:gd name="connsiteX651" fmla="*/ 22224 w 1006475"/>
                <a:gd name="connsiteY651" fmla="*/ 327025 h 720725"/>
                <a:gd name="connsiteX652" fmla="*/ 22224 w 1006475"/>
                <a:gd name="connsiteY652" fmla="*/ 320675 h 720725"/>
                <a:gd name="connsiteX653" fmla="*/ 25399 w 1006475"/>
                <a:gd name="connsiteY653" fmla="*/ 317500 h 720725"/>
                <a:gd name="connsiteX654" fmla="*/ 28574 w 1006475"/>
                <a:gd name="connsiteY654" fmla="*/ 288925 h 720725"/>
                <a:gd name="connsiteX655" fmla="*/ 28574 w 1006475"/>
                <a:gd name="connsiteY655" fmla="*/ 276225 h 720725"/>
                <a:gd name="connsiteX656" fmla="*/ 28574 w 1006475"/>
                <a:gd name="connsiteY656" fmla="*/ 266700 h 720725"/>
                <a:gd name="connsiteX657" fmla="*/ 28574 w 1006475"/>
                <a:gd name="connsiteY657" fmla="*/ 263525 h 720725"/>
                <a:gd name="connsiteX658" fmla="*/ 25399 w 1006475"/>
                <a:gd name="connsiteY658" fmla="*/ 263525 h 720725"/>
                <a:gd name="connsiteX659" fmla="*/ 25399 w 1006475"/>
                <a:gd name="connsiteY659" fmla="*/ 257175 h 720725"/>
                <a:gd name="connsiteX660" fmla="*/ 25399 w 1006475"/>
                <a:gd name="connsiteY660" fmla="*/ 254000 h 720725"/>
                <a:gd name="connsiteX661" fmla="*/ 28574 w 1006475"/>
                <a:gd name="connsiteY661" fmla="*/ 254000 h 720725"/>
                <a:gd name="connsiteX662" fmla="*/ 25399 w 1006475"/>
                <a:gd name="connsiteY662" fmla="*/ 250825 h 720725"/>
                <a:gd name="connsiteX663" fmla="*/ 22224 w 1006475"/>
                <a:gd name="connsiteY663" fmla="*/ 250825 h 720725"/>
                <a:gd name="connsiteX664" fmla="*/ 25399 w 1006475"/>
                <a:gd name="connsiteY664" fmla="*/ 215900 h 720725"/>
                <a:gd name="connsiteX665" fmla="*/ 28574 w 1006475"/>
                <a:gd name="connsiteY665" fmla="*/ 200025 h 720725"/>
                <a:gd name="connsiteX666" fmla="*/ 28574 w 1006475"/>
                <a:gd name="connsiteY666" fmla="*/ 177800 h 720725"/>
                <a:gd name="connsiteX667" fmla="*/ 19049 w 1006475"/>
                <a:gd name="connsiteY667" fmla="*/ 149225 h 720725"/>
                <a:gd name="connsiteX668" fmla="*/ 15874 w 1006475"/>
                <a:gd name="connsiteY668" fmla="*/ 146050 h 720725"/>
                <a:gd name="connsiteX669" fmla="*/ 12699 w 1006475"/>
                <a:gd name="connsiteY669" fmla="*/ 149225 h 720725"/>
                <a:gd name="connsiteX670" fmla="*/ 9524 w 1006475"/>
                <a:gd name="connsiteY670" fmla="*/ 142875 h 720725"/>
                <a:gd name="connsiteX671" fmla="*/ 9524 w 1006475"/>
                <a:gd name="connsiteY671" fmla="*/ 127000 h 720725"/>
                <a:gd name="connsiteX672" fmla="*/ 12699 w 1006475"/>
                <a:gd name="connsiteY672" fmla="*/ 101600 h 720725"/>
                <a:gd name="connsiteX673" fmla="*/ 9524 w 1006475"/>
                <a:gd name="connsiteY673" fmla="*/ 92075 h 720725"/>
                <a:gd name="connsiteX674" fmla="*/ 15874 w 1006475"/>
                <a:gd name="connsiteY674" fmla="*/ 85725 h 720725"/>
                <a:gd name="connsiteX675" fmla="*/ 19049 w 1006475"/>
                <a:gd name="connsiteY675" fmla="*/ 76200 h 720725"/>
                <a:gd name="connsiteX676" fmla="*/ 22224 w 1006475"/>
                <a:gd name="connsiteY676" fmla="*/ 73025 h 720725"/>
                <a:gd name="connsiteX677" fmla="*/ 28574 w 1006475"/>
                <a:gd name="connsiteY677" fmla="*/ 63500 h 720725"/>
                <a:gd name="connsiteX678" fmla="*/ 25399 w 1006475"/>
                <a:gd name="connsiteY678" fmla="*/ 60325 h 720725"/>
                <a:gd name="connsiteX679" fmla="*/ 22224 w 1006475"/>
                <a:gd name="connsiteY679" fmla="*/ 57150 h 720725"/>
                <a:gd name="connsiteX680" fmla="*/ 22224 w 1006475"/>
                <a:gd name="connsiteY680" fmla="*/ 53975 h 720725"/>
                <a:gd name="connsiteX681" fmla="*/ 22224 w 1006475"/>
                <a:gd name="connsiteY681" fmla="*/ 50800 h 720725"/>
                <a:gd name="connsiteX682" fmla="*/ 25399 w 1006475"/>
                <a:gd name="connsiteY682" fmla="*/ 50800 h 720725"/>
                <a:gd name="connsiteX683" fmla="*/ 28574 w 1006475"/>
                <a:gd name="connsiteY683" fmla="*/ 50800 h 720725"/>
                <a:gd name="connsiteX684" fmla="*/ 31749 w 1006475"/>
                <a:gd name="connsiteY684" fmla="*/ 50800 h 720725"/>
                <a:gd name="connsiteX685" fmla="*/ 31749 w 1006475"/>
                <a:gd name="connsiteY685" fmla="*/ 53975 h 720725"/>
                <a:gd name="connsiteX686" fmla="*/ 34924 w 1006475"/>
                <a:gd name="connsiteY686" fmla="*/ 57150 h 720725"/>
                <a:gd name="connsiteX687" fmla="*/ 38099 w 1006475"/>
                <a:gd name="connsiteY687" fmla="*/ 57150 h 720725"/>
                <a:gd name="connsiteX688" fmla="*/ 41274 w 1006475"/>
                <a:gd name="connsiteY688" fmla="*/ 57150 h 720725"/>
                <a:gd name="connsiteX689" fmla="*/ 50799 w 1006475"/>
                <a:gd name="connsiteY689" fmla="*/ 66675 h 720725"/>
                <a:gd name="connsiteX690" fmla="*/ 60324 w 1006475"/>
                <a:gd name="connsiteY690" fmla="*/ 79375 h 720725"/>
                <a:gd name="connsiteX691" fmla="*/ 69849 w 1006475"/>
                <a:gd name="connsiteY691" fmla="*/ 88900 h 720725"/>
                <a:gd name="connsiteX692" fmla="*/ 76199 w 1006475"/>
                <a:gd name="connsiteY692" fmla="*/ 88900 h 720725"/>
                <a:gd name="connsiteX693" fmla="*/ 79374 w 1006475"/>
                <a:gd name="connsiteY693" fmla="*/ 88900 h 720725"/>
                <a:gd name="connsiteX694" fmla="*/ 92074 w 1006475"/>
                <a:gd name="connsiteY694" fmla="*/ 98425 h 720725"/>
                <a:gd name="connsiteX695" fmla="*/ 92074 w 1006475"/>
                <a:gd name="connsiteY695" fmla="*/ 101600 h 720725"/>
                <a:gd name="connsiteX696" fmla="*/ 88899 w 1006475"/>
                <a:gd name="connsiteY696" fmla="*/ 101600 h 720725"/>
                <a:gd name="connsiteX697" fmla="*/ 88899 w 1006475"/>
                <a:gd name="connsiteY697" fmla="*/ 104775 h 720725"/>
                <a:gd name="connsiteX698" fmla="*/ 101599 w 1006475"/>
                <a:gd name="connsiteY698" fmla="*/ 114300 h 720725"/>
                <a:gd name="connsiteX699" fmla="*/ 123824 w 1006475"/>
                <a:gd name="connsiteY699" fmla="*/ 123825 h 720725"/>
                <a:gd name="connsiteX700" fmla="*/ 139699 w 1006475"/>
                <a:gd name="connsiteY700" fmla="*/ 123825 h 720725"/>
                <a:gd name="connsiteX701" fmla="*/ 142874 w 1006475"/>
                <a:gd name="connsiteY701" fmla="*/ 130175 h 720725"/>
                <a:gd name="connsiteX702" fmla="*/ 146049 w 1006475"/>
                <a:gd name="connsiteY702" fmla="*/ 130175 h 720725"/>
                <a:gd name="connsiteX703" fmla="*/ 149224 w 1006475"/>
                <a:gd name="connsiteY703" fmla="*/ 130175 h 720725"/>
                <a:gd name="connsiteX704" fmla="*/ 155574 w 1006475"/>
                <a:gd name="connsiteY704" fmla="*/ 130175 h 720725"/>
                <a:gd name="connsiteX705" fmla="*/ 158749 w 1006475"/>
                <a:gd name="connsiteY705" fmla="*/ 133350 h 720725"/>
                <a:gd name="connsiteX706" fmla="*/ 161924 w 1006475"/>
                <a:gd name="connsiteY706" fmla="*/ 136525 h 720725"/>
                <a:gd name="connsiteX707" fmla="*/ 165099 w 1006475"/>
                <a:gd name="connsiteY707" fmla="*/ 136525 h 720725"/>
                <a:gd name="connsiteX708" fmla="*/ 168274 w 1006475"/>
                <a:gd name="connsiteY708" fmla="*/ 136525 h 720725"/>
                <a:gd name="connsiteX709" fmla="*/ 174624 w 1006475"/>
                <a:gd name="connsiteY709" fmla="*/ 142875 h 720725"/>
                <a:gd name="connsiteX710" fmla="*/ 180974 w 1006475"/>
                <a:gd name="connsiteY710" fmla="*/ 146050 h 720725"/>
                <a:gd name="connsiteX711" fmla="*/ 190499 w 1006475"/>
                <a:gd name="connsiteY711" fmla="*/ 146050 h 720725"/>
                <a:gd name="connsiteX712" fmla="*/ 193674 w 1006475"/>
                <a:gd name="connsiteY712" fmla="*/ 146050 h 720725"/>
                <a:gd name="connsiteX713" fmla="*/ 196849 w 1006475"/>
                <a:gd name="connsiteY713" fmla="*/ 146050 h 720725"/>
                <a:gd name="connsiteX714" fmla="*/ 203199 w 1006475"/>
                <a:gd name="connsiteY714" fmla="*/ 146050 h 720725"/>
                <a:gd name="connsiteX715" fmla="*/ 203199 w 1006475"/>
                <a:gd name="connsiteY715" fmla="*/ 142875 h 720725"/>
                <a:gd name="connsiteX716" fmla="*/ 209549 w 1006475"/>
                <a:gd name="connsiteY716" fmla="*/ 146050 h 720725"/>
                <a:gd name="connsiteX717" fmla="*/ 212724 w 1006475"/>
                <a:gd name="connsiteY717" fmla="*/ 146050 h 720725"/>
                <a:gd name="connsiteX718" fmla="*/ 215899 w 1006475"/>
                <a:gd name="connsiteY718" fmla="*/ 149225 h 720725"/>
                <a:gd name="connsiteX719" fmla="*/ 215899 w 1006475"/>
                <a:gd name="connsiteY719" fmla="*/ 152400 h 720725"/>
                <a:gd name="connsiteX720" fmla="*/ 215899 w 1006475"/>
                <a:gd name="connsiteY720" fmla="*/ 155575 h 720725"/>
                <a:gd name="connsiteX721" fmla="*/ 215899 w 1006475"/>
                <a:gd name="connsiteY721" fmla="*/ 165100 h 720725"/>
                <a:gd name="connsiteX722" fmla="*/ 219074 w 1006475"/>
                <a:gd name="connsiteY722" fmla="*/ 168275 h 720725"/>
                <a:gd name="connsiteX723" fmla="*/ 219074 w 1006475"/>
                <a:gd name="connsiteY723" fmla="*/ 171450 h 720725"/>
                <a:gd name="connsiteX724" fmla="*/ 222249 w 1006475"/>
                <a:gd name="connsiteY724" fmla="*/ 171450 h 720725"/>
                <a:gd name="connsiteX725" fmla="*/ 222249 w 1006475"/>
                <a:gd name="connsiteY725" fmla="*/ 168275 h 720725"/>
                <a:gd name="connsiteX726" fmla="*/ 219074 w 1006475"/>
                <a:gd name="connsiteY726" fmla="*/ 165100 h 720725"/>
                <a:gd name="connsiteX727" fmla="*/ 219074 w 1006475"/>
                <a:gd name="connsiteY727" fmla="*/ 161925 h 720725"/>
                <a:gd name="connsiteX728" fmla="*/ 222249 w 1006475"/>
                <a:gd name="connsiteY728" fmla="*/ 158750 h 720725"/>
                <a:gd name="connsiteX729" fmla="*/ 225424 w 1006475"/>
                <a:gd name="connsiteY729" fmla="*/ 158750 h 720725"/>
                <a:gd name="connsiteX730" fmla="*/ 231774 w 1006475"/>
                <a:gd name="connsiteY730" fmla="*/ 158750 h 720725"/>
                <a:gd name="connsiteX731" fmla="*/ 231774 w 1006475"/>
                <a:gd name="connsiteY731" fmla="*/ 161925 h 720725"/>
                <a:gd name="connsiteX732" fmla="*/ 231774 w 1006475"/>
                <a:gd name="connsiteY732" fmla="*/ 165100 h 720725"/>
                <a:gd name="connsiteX733" fmla="*/ 231774 w 1006475"/>
                <a:gd name="connsiteY733" fmla="*/ 168275 h 720725"/>
                <a:gd name="connsiteX734" fmla="*/ 238124 w 1006475"/>
                <a:gd name="connsiteY734" fmla="*/ 171450 h 720725"/>
                <a:gd name="connsiteX735" fmla="*/ 238124 w 1006475"/>
                <a:gd name="connsiteY735" fmla="*/ 174625 h 720725"/>
                <a:gd name="connsiteX736" fmla="*/ 238124 w 1006475"/>
                <a:gd name="connsiteY736" fmla="*/ 177800 h 720725"/>
                <a:gd name="connsiteX737" fmla="*/ 234949 w 1006475"/>
                <a:gd name="connsiteY737" fmla="*/ 177800 h 720725"/>
                <a:gd name="connsiteX738" fmla="*/ 234949 w 1006475"/>
                <a:gd name="connsiteY738" fmla="*/ 180975 h 720725"/>
                <a:gd name="connsiteX739" fmla="*/ 238124 w 1006475"/>
                <a:gd name="connsiteY739" fmla="*/ 180975 h 720725"/>
                <a:gd name="connsiteX740" fmla="*/ 241299 w 1006475"/>
                <a:gd name="connsiteY740" fmla="*/ 177800 h 720725"/>
                <a:gd name="connsiteX741" fmla="*/ 241299 w 1006475"/>
                <a:gd name="connsiteY741" fmla="*/ 174625 h 720725"/>
                <a:gd name="connsiteX742" fmla="*/ 241299 w 1006475"/>
                <a:gd name="connsiteY742" fmla="*/ 171450 h 720725"/>
                <a:gd name="connsiteX743" fmla="*/ 238124 w 1006475"/>
                <a:gd name="connsiteY743" fmla="*/ 168275 h 720725"/>
                <a:gd name="connsiteX744" fmla="*/ 238124 w 1006475"/>
                <a:gd name="connsiteY744" fmla="*/ 165100 h 720725"/>
                <a:gd name="connsiteX745" fmla="*/ 234949 w 1006475"/>
                <a:gd name="connsiteY745" fmla="*/ 165100 h 720725"/>
                <a:gd name="connsiteX746" fmla="*/ 238124 w 1006475"/>
                <a:gd name="connsiteY746" fmla="*/ 161925 h 720725"/>
                <a:gd name="connsiteX747" fmla="*/ 238124 w 1006475"/>
                <a:gd name="connsiteY747" fmla="*/ 158750 h 720725"/>
                <a:gd name="connsiteX748" fmla="*/ 241299 w 1006475"/>
                <a:gd name="connsiteY748" fmla="*/ 158750 h 720725"/>
                <a:gd name="connsiteX749" fmla="*/ 244474 w 1006475"/>
                <a:gd name="connsiteY749" fmla="*/ 155575 h 720725"/>
                <a:gd name="connsiteX750" fmla="*/ 253999 w 1006475"/>
                <a:gd name="connsiteY750" fmla="*/ 155575 h 720725"/>
                <a:gd name="connsiteX751" fmla="*/ 257174 w 1006475"/>
                <a:gd name="connsiteY751" fmla="*/ 158750 h 720725"/>
                <a:gd name="connsiteX752" fmla="*/ 257174 w 1006475"/>
                <a:gd name="connsiteY752" fmla="*/ 161925 h 720725"/>
                <a:gd name="connsiteX753" fmla="*/ 253999 w 1006475"/>
                <a:gd name="connsiteY753" fmla="*/ 161925 h 720725"/>
                <a:gd name="connsiteX754" fmla="*/ 250824 w 1006475"/>
                <a:gd name="connsiteY754" fmla="*/ 165100 h 720725"/>
                <a:gd name="connsiteX755" fmla="*/ 247649 w 1006475"/>
                <a:gd name="connsiteY755" fmla="*/ 165100 h 720725"/>
                <a:gd name="connsiteX756" fmla="*/ 247649 w 1006475"/>
                <a:gd name="connsiteY756" fmla="*/ 168275 h 720725"/>
                <a:gd name="connsiteX757" fmla="*/ 247649 w 1006475"/>
                <a:gd name="connsiteY757" fmla="*/ 171450 h 720725"/>
                <a:gd name="connsiteX758" fmla="*/ 250824 w 1006475"/>
                <a:gd name="connsiteY758" fmla="*/ 174625 h 720725"/>
                <a:gd name="connsiteX759" fmla="*/ 253999 w 1006475"/>
                <a:gd name="connsiteY759" fmla="*/ 174625 h 720725"/>
                <a:gd name="connsiteX760" fmla="*/ 253999 w 1006475"/>
                <a:gd name="connsiteY760" fmla="*/ 177800 h 720725"/>
                <a:gd name="connsiteX761" fmla="*/ 253999 w 1006475"/>
                <a:gd name="connsiteY761" fmla="*/ 180975 h 720725"/>
                <a:gd name="connsiteX762" fmla="*/ 250824 w 1006475"/>
                <a:gd name="connsiteY762" fmla="*/ 184150 h 720725"/>
                <a:gd name="connsiteX763" fmla="*/ 253999 w 1006475"/>
                <a:gd name="connsiteY763" fmla="*/ 187325 h 720725"/>
                <a:gd name="connsiteX764" fmla="*/ 257174 w 1006475"/>
                <a:gd name="connsiteY764" fmla="*/ 190500 h 720725"/>
                <a:gd name="connsiteX765" fmla="*/ 257174 w 1006475"/>
                <a:gd name="connsiteY765" fmla="*/ 193675 h 720725"/>
                <a:gd name="connsiteX766" fmla="*/ 253999 w 1006475"/>
                <a:gd name="connsiteY766" fmla="*/ 193675 h 720725"/>
                <a:gd name="connsiteX767" fmla="*/ 253999 w 1006475"/>
                <a:gd name="connsiteY767" fmla="*/ 200025 h 720725"/>
                <a:gd name="connsiteX768" fmla="*/ 253999 w 1006475"/>
                <a:gd name="connsiteY768" fmla="*/ 203200 h 720725"/>
                <a:gd name="connsiteX769" fmla="*/ 257174 w 1006475"/>
                <a:gd name="connsiteY769" fmla="*/ 203200 h 720725"/>
                <a:gd name="connsiteX770" fmla="*/ 257174 w 1006475"/>
                <a:gd name="connsiteY770" fmla="*/ 206375 h 720725"/>
                <a:gd name="connsiteX771" fmla="*/ 260349 w 1006475"/>
                <a:gd name="connsiteY771" fmla="*/ 206375 h 720725"/>
                <a:gd name="connsiteX772" fmla="*/ 260349 w 1006475"/>
                <a:gd name="connsiteY772" fmla="*/ 209550 h 720725"/>
                <a:gd name="connsiteX773" fmla="*/ 257174 w 1006475"/>
                <a:gd name="connsiteY773" fmla="*/ 212725 h 720725"/>
                <a:gd name="connsiteX774" fmla="*/ 253999 w 1006475"/>
                <a:gd name="connsiteY774" fmla="*/ 209550 h 720725"/>
                <a:gd name="connsiteX775" fmla="*/ 250824 w 1006475"/>
                <a:gd name="connsiteY775" fmla="*/ 209550 h 720725"/>
                <a:gd name="connsiteX776" fmla="*/ 250824 w 1006475"/>
                <a:gd name="connsiteY776" fmla="*/ 212725 h 720725"/>
                <a:gd name="connsiteX777" fmla="*/ 247649 w 1006475"/>
                <a:gd name="connsiteY777" fmla="*/ 215900 h 720725"/>
                <a:gd name="connsiteX778" fmla="*/ 244474 w 1006475"/>
                <a:gd name="connsiteY778" fmla="*/ 215900 h 720725"/>
                <a:gd name="connsiteX779" fmla="*/ 241299 w 1006475"/>
                <a:gd name="connsiteY779" fmla="*/ 219075 h 720725"/>
                <a:gd name="connsiteX780" fmla="*/ 241299 w 1006475"/>
                <a:gd name="connsiteY780" fmla="*/ 225425 h 720725"/>
                <a:gd name="connsiteX781" fmla="*/ 234949 w 1006475"/>
                <a:gd name="connsiteY781" fmla="*/ 231775 h 720725"/>
                <a:gd name="connsiteX782" fmla="*/ 231774 w 1006475"/>
                <a:gd name="connsiteY782" fmla="*/ 231775 h 720725"/>
                <a:gd name="connsiteX783" fmla="*/ 238124 w 1006475"/>
                <a:gd name="connsiteY783" fmla="*/ 215900 h 720725"/>
                <a:gd name="connsiteX784" fmla="*/ 234949 w 1006475"/>
                <a:gd name="connsiteY784" fmla="*/ 209550 h 720725"/>
                <a:gd name="connsiteX785" fmla="*/ 231774 w 1006475"/>
                <a:gd name="connsiteY785" fmla="*/ 219075 h 720725"/>
                <a:gd name="connsiteX786" fmla="*/ 228599 w 1006475"/>
                <a:gd name="connsiteY786" fmla="*/ 219075 h 720725"/>
                <a:gd name="connsiteX787" fmla="*/ 228599 w 1006475"/>
                <a:gd name="connsiteY787" fmla="*/ 212725 h 720725"/>
                <a:gd name="connsiteX788" fmla="*/ 225424 w 1006475"/>
                <a:gd name="connsiteY788" fmla="*/ 212725 h 720725"/>
                <a:gd name="connsiteX789" fmla="*/ 225424 w 1006475"/>
                <a:gd name="connsiteY789" fmla="*/ 215900 h 720725"/>
                <a:gd name="connsiteX790" fmla="*/ 225424 w 1006475"/>
                <a:gd name="connsiteY790" fmla="*/ 219075 h 720725"/>
                <a:gd name="connsiteX791" fmla="*/ 225424 w 1006475"/>
                <a:gd name="connsiteY791" fmla="*/ 222250 h 720725"/>
                <a:gd name="connsiteX792" fmla="*/ 225424 w 1006475"/>
                <a:gd name="connsiteY792" fmla="*/ 225425 h 720725"/>
                <a:gd name="connsiteX793" fmla="*/ 225424 w 1006475"/>
                <a:gd name="connsiteY793" fmla="*/ 228600 h 720725"/>
                <a:gd name="connsiteX794" fmla="*/ 212724 w 1006475"/>
                <a:gd name="connsiteY794" fmla="*/ 241300 h 720725"/>
                <a:gd name="connsiteX795" fmla="*/ 209549 w 1006475"/>
                <a:gd name="connsiteY795" fmla="*/ 241300 h 720725"/>
                <a:gd name="connsiteX796" fmla="*/ 203199 w 1006475"/>
                <a:gd name="connsiteY796" fmla="*/ 247650 h 720725"/>
                <a:gd name="connsiteX797" fmla="*/ 193674 w 1006475"/>
                <a:gd name="connsiteY797" fmla="*/ 257175 h 720725"/>
                <a:gd name="connsiteX798" fmla="*/ 187324 w 1006475"/>
                <a:gd name="connsiteY798" fmla="*/ 266700 h 720725"/>
                <a:gd name="connsiteX799" fmla="*/ 177799 w 1006475"/>
                <a:gd name="connsiteY799" fmla="*/ 273050 h 720725"/>
                <a:gd name="connsiteX800" fmla="*/ 174624 w 1006475"/>
                <a:gd name="connsiteY800" fmla="*/ 276225 h 720725"/>
                <a:gd name="connsiteX801" fmla="*/ 171449 w 1006475"/>
                <a:gd name="connsiteY801" fmla="*/ 285750 h 720725"/>
                <a:gd name="connsiteX802" fmla="*/ 168274 w 1006475"/>
                <a:gd name="connsiteY802" fmla="*/ 285750 h 720725"/>
                <a:gd name="connsiteX803" fmla="*/ 171449 w 1006475"/>
                <a:gd name="connsiteY803" fmla="*/ 292100 h 720725"/>
                <a:gd name="connsiteX804" fmla="*/ 171449 w 1006475"/>
                <a:gd name="connsiteY804" fmla="*/ 295275 h 720725"/>
                <a:gd name="connsiteX805" fmla="*/ 174624 w 1006475"/>
                <a:gd name="connsiteY805" fmla="*/ 292100 h 720725"/>
                <a:gd name="connsiteX806" fmla="*/ 180974 w 1006475"/>
                <a:gd name="connsiteY806" fmla="*/ 292100 h 720725"/>
                <a:gd name="connsiteX807" fmla="*/ 184149 w 1006475"/>
                <a:gd name="connsiteY807" fmla="*/ 295275 h 720725"/>
                <a:gd name="connsiteX808" fmla="*/ 187324 w 1006475"/>
                <a:gd name="connsiteY808" fmla="*/ 295275 h 720725"/>
                <a:gd name="connsiteX809" fmla="*/ 187324 w 1006475"/>
                <a:gd name="connsiteY809" fmla="*/ 292100 h 720725"/>
                <a:gd name="connsiteX810" fmla="*/ 184149 w 1006475"/>
                <a:gd name="connsiteY810" fmla="*/ 292100 h 720725"/>
                <a:gd name="connsiteX811" fmla="*/ 174624 w 1006475"/>
                <a:gd name="connsiteY811" fmla="*/ 285750 h 720725"/>
                <a:gd name="connsiteX812" fmla="*/ 174624 w 1006475"/>
                <a:gd name="connsiteY812" fmla="*/ 282575 h 720725"/>
                <a:gd name="connsiteX813" fmla="*/ 177799 w 1006475"/>
                <a:gd name="connsiteY813" fmla="*/ 282575 h 720725"/>
                <a:gd name="connsiteX814" fmla="*/ 180974 w 1006475"/>
                <a:gd name="connsiteY814" fmla="*/ 276225 h 720725"/>
                <a:gd name="connsiteX815" fmla="*/ 184149 w 1006475"/>
                <a:gd name="connsiteY815" fmla="*/ 276225 h 720725"/>
                <a:gd name="connsiteX816" fmla="*/ 187324 w 1006475"/>
                <a:gd name="connsiteY816" fmla="*/ 276225 h 720725"/>
                <a:gd name="connsiteX817" fmla="*/ 184149 w 1006475"/>
                <a:gd name="connsiteY817" fmla="*/ 273050 h 720725"/>
                <a:gd name="connsiteX818" fmla="*/ 187324 w 1006475"/>
                <a:gd name="connsiteY818" fmla="*/ 269875 h 720725"/>
                <a:gd name="connsiteX819" fmla="*/ 190499 w 1006475"/>
                <a:gd name="connsiteY819" fmla="*/ 269875 h 720725"/>
                <a:gd name="connsiteX820" fmla="*/ 193674 w 1006475"/>
                <a:gd name="connsiteY820" fmla="*/ 263525 h 720725"/>
                <a:gd name="connsiteX821" fmla="*/ 200024 w 1006475"/>
                <a:gd name="connsiteY821" fmla="*/ 257175 h 720725"/>
                <a:gd name="connsiteX822" fmla="*/ 203199 w 1006475"/>
                <a:gd name="connsiteY822" fmla="*/ 254000 h 720725"/>
                <a:gd name="connsiteX823" fmla="*/ 209549 w 1006475"/>
                <a:gd name="connsiteY823" fmla="*/ 250825 h 720725"/>
                <a:gd name="connsiteX824" fmla="*/ 219074 w 1006475"/>
                <a:gd name="connsiteY824" fmla="*/ 247650 h 720725"/>
                <a:gd name="connsiteX825" fmla="*/ 222249 w 1006475"/>
                <a:gd name="connsiteY825" fmla="*/ 247650 h 720725"/>
                <a:gd name="connsiteX826" fmla="*/ 225424 w 1006475"/>
                <a:gd name="connsiteY826" fmla="*/ 247650 h 720725"/>
                <a:gd name="connsiteX827" fmla="*/ 231774 w 1006475"/>
                <a:gd name="connsiteY827" fmla="*/ 247650 h 720725"/>
                <a:gd name="connsiteX828" fmla="*/ 234949 w 1006475"/>
                <a:gd name="connsiteY828" fmla="*/ 244475 h 720725"/>
                <a:gd name="connsiteX829" fmla="*/ 238124 w 1006475"/>
                <a:gd name="connsiteY829" fmla="*/ 241300 h 720725"/>
                <a:gd name="connsiteX830" fmla="*/ 238124 w 1006475"/>
                <a:gd name="connsiteY830" fmla="*/ 234950 h 720725"/>
                <a:gd name="connsiteX831" fmla="*/ 244474 w 1006475"/>
                <a:gd name="connsiteY831" fmla="*/ 228600 h 720725"/>
                <a:gd name="connsiteX832" fmla="*/ 250824 w 1006475"/>
                <a:gd name="connsiteY832" fmla="*/ 222250 h 720725"/>
                <a:gd name="connsiteX833" fmla="*/ 257174 w 1006475"/>
                <a:gd name="connsiteY833" fmla="*/ 219075 h 720725"/>
                <a:gd name="connsiteX834" fmla="*/ 260349 w 1006475"/>
                <a:gd name="connsiteY834" fmla="*/ 215900 h 720725"/>
                <a:gd name="connsiteX835" fmla="*/ 263524 w 1006475"/>
                <a:gd name="connsiteY835" fmla="*/ 215900 h 720725"/>
                <a:gd name="connsiteX836" fmla="*/ 263524 w 1006475"/>
                <a:gd name="connsiteY836" fmla="*/ 219075 h 720725"/>
                <a:gd name="connsiteX837" fmla="*/ 260349 w 1006475"/>
                <a:gd name="connsiteY837" fmla="*/ 222250 h 720725"/>
                <a:gd name="connsiteX838" fmla="*/ 263524 w 1006475"/>
                <a:gd name="connsiteY838" fmla="*/ 222250 h 720725"/>
                <a:gd name="connsiteX839" fmla="*/ 263524 w 1006475"/>
                <a:gd name="connsiteY839" fmla="*/ 225425 h 720725"/>
                <a:gd name="connsiteX840" fmla="*/ 266699 w 1006475"/>
                <a:gd name="connsiteY840" fmla="*/ 222250 h 720725"/>
                <a:gd name="connsiteX841" fmla="*/ 266699 w 1006475"/>
                <a:gd name="connsiteY841" fmla="*/ 206375 h 720725"/>
                <a:gd name="connsiteX842" fmla="*/ 266699 w 1006475"/>
                <a:gd name="connsiteY842" fmla="*/ 203200 h 720725"/>
                <a:gd name="connsiteX843" fmla="*/ 269874 w 1006475"/>
                <a:gd name="connsiteY843" fmla="*/ 203200 h 720725"/>
                <a:gd name="connsiteX844" fmla="*/ 273049 w 1006475"/>
                <a:gd name="connsiteY844" fmla="*/ 206375 h 720725"/>
                <a:gd name="connsiteX845" fmla="*/ 273049 w 1006475"/>
                <a:gd name="connsiteY845" fmla="*/ 222250 h 720725"/>
                <a:gd name="connsiteX846" fmla="*/ 273049 w 1006475"/>
                <a:gd name="connsiteY846" fmla="*/ 225425 h 720725"/>
                <a:gd name="connsiteX847" fmla="*/ 269874 w 1006475"/>
                <a:gd name="connsiteY847" fmla="*/ 225425 h 720725"/>
                <a:gd name="connsiteX848" fmla="*/ 269874 w 1006475"/>
                <a:gd name="connsiteY848" fmla="*/ 228600 h 720725"/>
                <a:gd name="connsiteX849" fmla="*/ 273049 w 1006475"/>
                <a:gd name="connsiteY849" fmla="*/ 234950 h 720725"/>
                <a:gd name="connsiteX850" fmla="*/ 273049 w 1006475"/>
                <a:gd name="connsiteY850" fmla="*/ 238125 h 720725"/>
                <a:gd name="connsiteX851" fmla="*/ 269874 w 1006475"/>
                <a:gd name="connsiteY851" fmla="*/ 238125 h 720725"/>
                <a:gd name="connsiteX852" fmla="*/ 266699 w 1006475"/>
                <a:gd name="connsiteY852" fmla="*/ 238125 h 720725"/>
                <a:gd name="connsiteX853" fmla="*/ 263524 w 1006475"/>
                <a:gd name="connsiteY853" fmla="*/ 234950 h 720725"/>
                <a:gd name="connsiteX854" fmla="*/ 263524 w 1006475"/>
                <a:gd name="connsiteY854" fmla="*/ 238125 h 720725"/>
                <a:gd name="connsiteX855" fmla="*/ 260349 w 1006475"/>
                <a:gd name="connsiteY855" fmla="*/ 241300 h 720725"/>
                <a:gd name="connsiteX856" fmla="*/ 257174 w 1006475"/>
                <a:gd name="connsiteY856" fmla="*/ 244475 h 720725"/>
                <a:gd name="connsiteX857" fmla="*/ 253999 w 1006475"/>
                <a:gd name="connsiteY857" fmla="*/ 241300 h 720725"/>
                <a:gd name="connsiteX858" fmla="*/ 250824 w 1006475"/>
                <a:gd name="connsiteY858" fmla="*/ 238125 h 720725"/>
                <a:gd name="connsiteX859" fmla="*/ 250824 w 1006475"/>
                <a:gd name="connsiteY859" fmla="*/ 234950 h 720725"/>
                <a:gd name="connsiteX860" fmla="*/ 247649 w 1006475"/>
                <a:gd name="connsiteY860" fmla="*/ 234950 h 720725"/>
                <a:gd name="connsiteX861" fmla="*/ 247649 w 1006475"/>
                <a:gd name="connsiteY861" fmla="*/ 238125 h 720725"/>
                <a:gd name="connsiteX862" fmla="*/ 247649 w 1006475"/>
                <a:gd name="connsiteY862" fmla="*/ 241300 h 720725"/>
                <a:gd name="connsiteX863" fmla="*/ 250824 w 1006475"/>
                <a:gd name="connsiteY863" fmla="*/ 241300 h 720725"/>
                <a:gd name="connsiteX864" fmla="*/ 250824 w 1006475"/>
                <a:gd name="connsiteY864" fmla="*/ 254000 h 720725"/>
                <a:gd name="connsiteX865" fmla="*/ 250824 w 1006475"/>
                <a:gd name="connsiteY865" fmla="*/ 263525 h 720725"/>
                <a:gd name="connsiteX866" fmla="*/ 247649 w 1006475"/>
                <a:gd name="connsiteY866" fmla="*/ 263525 h 720725"/>
                <a:gd name="connsiteX867" fmla="*/ 244474 w 1006475"/>
                <a:gd name="connsiteY867" fmla="*/ 263525 h 720725"/>
                <a:gd name="connsiteX868" fmla="*/ 241299 w 1006475"/>
                <a:gd name="connsiteY868" fmla="*/ 254000 h 720725"/>
                <a:gd name="connsiteX869" fmla="*/ 238124 w 1006475"/>
                <a:gd name="connsiteY869" fmla="*/ 254000 h 720725"/>
                <a:gd name="connsiteX870" fmla="*/ 238124 w 1006475"/>
                <a:gd name="connsiteY870" fmla="*/ 263525 h 720725"/>
                <a:gd name="connsiteX871" fmla="*/ 241299 w 1006475"/>
                <a:gd name="connsiteY871" fmla="*/ 263525 h 720725"/>
                <a:gd name="connsiteX872" fmla="*/ 244474 w 1006475"/>
                <a:gd name="connsiteY872" fmla="*/ 266700 h 720725"/>
                <a:gd name="connsiteX873" fmla="*/ 244474 w 1006475"/>
                <a:gd name="connsiteY873" fmla="*/ 269875 h 720725"/>
                <a:gd name="connsiteX874" fmla="*/ 238124 w 1006475"/>
                <a:gd name="connsiteY874" fmla="*/ 269875 h 720725"/>
                <a:gd name="connsiteX875" fmla="*/ 234949 w 1006475"/>
                <a:gd name="connsiteY875" fmla="*/ 269875 h 720725"/>
                <a:gd name="connsiteX876" fmla="*/ 234949 w 1006475"/>
                <a:gd name="connsiteY876" fmla="*/ 273050 h 720725"/>
                <a:gd name="connsiteX877" fmla="*/ 238124 w 1006475"/>
                <a:gd name="connsiteY877" fmla="*/ 273050 h 720725"/>
                <a:gd name="connsiteX878" fmla="*/ 247649 w 1006475"/>
                <a:gd name="connsiteY878" fmla="*/ 269875 h 720725"/>
                <a:gd name="connsiteX879" fmla="*/ 253999 w 1006475"/>
                <a:gd name="connsiteY879" fmla="*/ 266700 h 720725"/>
                <a:gd name="connsiteX880" fmla="*/ 257174 w 1006475"/>
                <a:gd name="connsiteY880" fmla="*/ 266700 h 720725"/>
                <a:gd name="connsiteX881" fmla="*/ 253999 w 1006475"/>
                <a:gd name="connsiteY881" fmla="*/ 276225 h 720725"/>
                <a:gd name="connsiteX882" fmla="*/ 253999 w 1006475"/>
                <a:gd name="connsiteY882" fmla="*/ 279400 h 720725"/>
                <a:gd name="connsiteX883" fmla="*/ 257174 w 1006475"/>
                <a:gd name="connsiteY883" fmla="*/ 279400 h 720725"/>
                <a:gd name="connsiteX884" fmla="*/ 257174 w 1006475"/>
                <a:gd name="connsiteY884" fmla="*/ 282575 h 720725"/>
                <a:gd name="connsiteX885" fmla="*/ 247649 w 1006475"/>
                <a:gd name="connsiteY885" fmla="*/ 295275 h 720725"/>
                <a:gd name="connsiteX886" fmla="*/ 247649 w 1006475"/>
                <a:gd name="connsiteY886" fmla="*/ 298450 h 720725"/>
                <a:gd name="connsiteX887" fmla="*/ 247649 w 1006475"/>
                <a:gd name="connsiteY887" fmla="*/ 304800 h 720725"/>
                <a:gd name="connsiteX888" fmla="*/ 244474 w 1006475"/>
                <a:gd name="connsiteY888" fmla="*/ 311150 h 720725"/>
                <a:gd name="connsiteX889" fmla="*/ 241299 w 1006475"/>
                <a:gd name="connsiteY889" fmla="*/ 311150 h 720725"/>
                <a:gd name="connsiteX890" fmla="*/ 241299 w 1006475"/>
                <a:gd name="connsiteY890" fmla="*/ 320675 h 720725"/>
                <a:gd name="connsiteX891" fmla="*/ 238124 w 1006475"/>
                <a:gd name="connsiteY891" fmla="*/ 327025 h 720725"/>
                <a:gd name="connsiteX892" fmla="*/ 234949 w 1006475"/>
                <a:gd name="connsiteY892" fmla="*/ 323850 h 720725"/>
                <a:gd name="connsiteX893" fmla="*/ 225424 w 1006475"/>
                <a:gd name="connsiteY893" fmla="*/ 317500 h 720725"/>
                <a:gd name="connsiteX894" fmla="*/ 225424 w 1006475"/>
                <a:gd name="connsiteY894" fmla="*/ 311150 h 720725"/>
                <a:gd name="connsiteX895" fmla="*/ 231774 w 1006475"/>
                <a:gd name="connsiteY895" fmla="*/ 311150 h 720725"/>
                <a:gd name="connsiteX896" fmla="*/ 231774 w 1006475"/>
                <a:gd name="connsiteY896" fmla="*/ 307975 h 720725"/>
                <a:gd name="connsiteX897" fmla="*/ 231774 w 1006475"/>
                <a:gd name="connsiteY897" fmla="*/ 304800 h 720725"/>
                <a:gd name="connsiteX898" fmla="*/ 234949 w 1006475"/>
                <a:gd name="connsiteY898" fmla="*/ 304800 h 720725"/>
                <a:gd name="connsiteX899" fmla="*/ 238124 w 1006475"/>
                <a:gd name="connsiteY899" fmla="*/ 304800 h 720725"/>
                <a:gd name="connsiteX900" fmla="*/ 238124 w 1006475"/>
                <a:gd name="connsiteY900" fmla="*/ 301625 h 720725"/>
                <a:gd name="connsiteX901" fmla="*/ 234949 w 1006475"/>
                <a:gd name="connsiteY901" fmla="*/ 301625 h 720725"/>
                <a:gd name="connsiteX902" fmla="*/ 222249 w 1006475"/>
                <a:gd name="connsiteY902" fmla="*/ 304800 h 720725"/>
                <a:gd name="connsiteX903" fmla="*/ 222249 w 1006475"/>
                <a:gd name="connsiteY903" fmla="*/ 307975 h 720725"/>
                <a:gd name="connsiteX904" fmla="*/ 215899 w 1006475"/>
                <a:gd name="connsiteY904" fmla="*/ 317500 h 720725"/>
                <a:gd name="connsiteX905" fmla="*/ 215899 w 1006475"/>
                <a:gd name="connsiteY905" fmla="*/ 320675 h 720725"/>
                <a:gd name="connsiteX906" fmla="*/ 219074 w 1006475"/>
                <a:gd name="connsiteY906" fmla="*/ 320675 h 720725"/>
                <a:gd name="connsiteX907" fmla="*/ 219074 w 1006475"/>
                <a:gd name="connsiteY907" fmla="*/ 327025 h 720725"/>
                <a:gd name="connsiteX908" fmla="*/ 215899 w 1006475"/>
                <a:gd name="connsiteY908" fmla="*/ 327025 h 720725"/>
                <a:gd name="connsiteX909" fmla="*/ 212724 w 1006475"/>
                <a:gd name="connsiteY909" fmla="*/ 330200 h 720725"/>
                <a:gd name="connsiteX910" fmla="*/ 215899 w 1006475"/>
                <a:gd name="connsiteY910" fmla="*/ 333375 h 720725"/>
                <a:gd name="connsiteX911" fmla="*/ 212724 w 1006475"/>
                <a:gd name="connsiteY911" fmla="*/ 333375 h 720725"/>
                <a:gd name="connsiteX912" fmla="*/ 209549 w 1006475"/>
                <a:gd name="connsiteY912" fmla="*/ 333375 h 720725"/>
                <a:gd name="connsiteX913" fmla="*/ 206374 w 1006475"/>
                <a:gd name="connsiteY913" fmla="*/ 323850 h 720725"/>
                <a:gd name="connsiteX914" fmla="*/ 206374 w 1006475"/>
                <a:gd name="connsiteY914" fmla="*/ 320675 h 720725"/>
                <a:gd name="connsiteX915" fmla="*/ 212724 w 1006475"/>
                <a:gd name="connsiteY915" fmla="*/ 311150 h 720725"/>
                <a:gd name="connsiteX916" fmla="*/ 212724 w 1006475"/>
                <a:gd name="connsiteY916" fmla="*/ 301625 h 720725"/>
                <a:gd name="connsiteX917" fmla="*/ 212724 w 1006475"/>
                <a:gd name="connsiteY917" fmla="*/ 298450 h 720725"/>
                <a:gd name="connsiteX918" fmla="*/ 212724 w 1006475"/>
                <a:gd name="connsiteY918" fmla="*/ 295275 h 720725"/>
                <a:gd name="connsiteX919" fmla="*/ 209549 w 1006475"/>
                <a:gd name="connsiteY919" fmla="*/ 295275 h 720725"/>
                <a:gd name="connsiteX920" fmla="*/ 209549 w 1006475"/>
                <a:gd name="connsiteY920" fmla="*/ 298450 h 720725"/>
                <a:gd name="connsiteX921" fmla="*/ 206374 w 1006475"/>
                <a:gd name="connsiteY921" fmla="*/ 304800 h 720725"/>
                <a:gd name="connsiteX922" fmla="*/ 206374 w 1006475"/>
                <a:gd name="connsiteY922" fmla="*/ 307975 h 720725"/>
                <a:gd name="connsiteX923" fmla="*/ 193674 w 1006475"/>
                <a:gd name="connsiteY923" fmla="*/ 307975 h 720725"/>
                <a:gd name="connsiteX924" fmla="*/ 193674 w 1006475"/>
                <a:gd name="connsiteY924" fmla="*/ 311150 h 720725"/>
                <a:gd name="connsiteX925" fmla="*/ 187324 w 1006475"/>
                <a:gd name="connsiteY925" fmla="*/ 320675 h 720725"/>
                <a:gd name="connsiteX926" fmla="*/ 184149 w 1006475"/>
                <a:gd name="connsiteY926" fmla="*/ 320675 h 720725"/>
                <a:gd name="connsiteX927" fmla="*/ 180974 w 1006475"/>
                <a:gd name="connsiteY927" fmla="*/ 320675 h 720725"/>
                <a:gd name="connsiteX928" fmla="*/ 177799 w 1006475"/>
                <a:gd name="connsiteY928" fmla="*/ 317500 h 720725"/>
                <a:gd name="connsiteX929" fmla="*/ 177799 w 1006475"/>
                <a:gd name="connsiteY929" fmla="*/ 314325 h 720725"/>
                <a:gd name="connsiteX930" fmla="*/ 174624 w 1006475"/>
                <a:gd name="connsiteY930" fmla="*/ 314325 h 720725"/>
                <a:gd name="connsiteX931" fmla="*/ 171449 w 1006475"/>
                <a:gd name="connsiteY931" fmla="*/ 317500 h 720725"/>
                <a:gd name="connsiteX932" fmla="*/ 168274 w 1006475"/>
                <a:gd name="connsiteY932" fmla="*/ 317500 h 720725"/>
                <a:gd name="connsiteX933" fmla="*/ 171449 w 1006475"/>
                <a:gd name="connsiteY933" fmla="*/ 320675 h 720725"/>
                <a:gd name="connsiteX934" fmla="*/ 177799 w 1006475"/>
                <a:gd name="connsiteY934" fmla="*/ 323850 h 720725"/>
                <a:gd name="connsiteX935" fmla="*/ 180974 w 1006475"/>
                <a:gd name="connsiteY935" fmla="*/ 323850 h 720725"/>
                <a:gd name="connsiteX936" fmla="*/ 187324 w 1006475"/>
                <a:gd name="connsiteY936" fmla="*/ 323850 h 720725"/>
                <a:gd name="connsiteX937" fmla="*/ 187324 w 1006475"/>
                <a:gd name="connsiteY937" fmla="*/ 327025 h 720725"/>
                <a:gd name="connsiteX938" fmla="*/ 184149 w 1006475"/>
                <a:gd name="connsiteY938" fmla="*/ 327025 h 720725"/>
                <a:gd name="connsiteX939" fmla="*/ 177799 w 1006475"/>
                <a:gd name="connsiteY939" fmla="*/ 333375 h 720725"/>
                <a:gd name="connsiteX940" fmla="*/ 174624 w 1006475"/>
                <a:gd name="connsiteY940" fmla="*/ 333375 h 720725"/>
                <a:gd name="connsiteX941" fmla="*/ 168274 w 1006475"/>
                <a:gd name="connsiteY941" fmla="*/ 336550 h 720725"/>
                <a:gd name="connsiteX942" fmla="*/ 165099 w 1006475"/>
                <a:gd name="connsiteY942" fmla="*/ 339725 h 720725"/>
                <a:gd name="connsiteX943" fmla="*/ 168274 w 1006475"/>
                <a:gd name="connsiteY943" fmla="*/ 339725 h 720725"/>
                <a:gd name="connsiteX944" fmla="*/ 171449 w 1006475"/>
                <a:gd name="connsiteY944" fmla="*/ 339725 h 720725"/>
                <a:gd name="connsiteX945" fmla="*/ 174624 w 1006475"/>
                <a:gd name="connsiteY945" fmla="*/ 339725 h 720725"/>
                <a:gd name="connsiteX946" fmla="*/ 174624 w 1006475"/>
                <a:gd name="connsiteY946" fmla="*/ 336550 h 720725"/>
                <a:gd name="connsiteX947" fmla="*/ 177799 w 1006475"/>
                <a:gd name="connsiteY947" fmla="*/ 333375 h 720725"/>
                <a:gd name="connsiteX948" fmla="*/ 180974 w 1006475"/>
                <a:gd name="connsiteY948" fmla="*/ 333375 h 720725"/>
                <a:gd name="connsiteX949" fmla="*/ 187324 w 1006475"/>
                <a:gd name="connsiteY949" fmla="*/ 330200 h 720725"/>
                <a:gd name="connsiteX950" fmla="*/ 187324 w 1006475"/>
                <a:gd name="connsiteY950" fmla="*/ 333375 h 720725"/>
                <a:gd name="connsiteX951" fmla="*/ 184149 w 1006475"/>
                <a:gd name="connsiteY951" fmla="*/ 336550 h 720725"/>
                <a:gd name="connsiteX952" fmla="*/ 180974 w 1006475"/>
                <a:gd name="connsiteY952" fmla="*/ 339725 h 720725"/>
                <a:gd name="connsiteX953" fmla="*/ 174624 w 1006475"/>
                <a:gd name="connsiteY953" fmla="*/ 342900 h 720725"/>
                <a:gd name="connsiteX954" fmla="*/ 174624 w 1006475"/>
                <a:gd name="connsiteY954" fmla="*/ 346075 h 720725"/>
                <a:gd name="connsiteX955" fmla="*/ 180974 w 1006475"/>
                <a:gd name="connsiteY955" fmla="*/ 342900 h 720725"/>
                <a:gd name="connsiteX956" fmla="*/ 184149 w 1006475"/>
                <a:gd name="connsiteY956" fmla="*/ 342900 h 720725"/>
                <a:gd name="connsiteX957" fmla="*/ 184149 w 1006475"/>
                <a:gd name="connsiteY957" fmla="*/ 352425 h 720725"/>
                <a:gd name="connsiteX958" fmla="*/ 187324 w 1006475"/>
                <a:gd name="connsiteY958" fmla="*/ 352425 h 720725"/>
                <a:gd name="connsiteX959" fmla="*/ 190499 w 1006475"/>
                <a:gd name="connsiteY959" fmla="*/ 336550 h 720725"/>
                <a:gd name="connsiteX960" fmla="*/ 196849 w 1006475"/>
                <a:gd name="connsiteY960" fmla="*/ 336550 h 720725"/>
                <a:gd name="connsiteX961" fmla="*/ 193674 w 1006475"/>
                <a:gd name="connsiteY961" fmla="*/ 339725 h 720725"/>
                <a:gd name="connsiteX962" fmla="*/ 193674 w 1006475"/>
                <a:gd name="connsiteY962" fmla="*/ 342900 h 720725"/>
                <a:gd name="connsiteX963" fmla="*/ 196849 w 1006475"/>
                <a:gd name="connsiteY963" fmla="*/ 342900 h 720725"/>
                <a:gd name="connsiteX964" fmla="*/ 196849 w 1006475"/>
                <a:gd name="connsiteY964" fmla="*/ 346075 h 720725"/>
                <a:gd name="connsiteX965" fmla="*/ 200024 w 1006475"/>
                <a:gd name="connsiteY965" fmla="*/ 349250 h 720725"/>
                <a:gd name="connsiteX966" fmla="*/ 200024 w 1006475"/>
                <a:gd name="connsiteY966" fmla="*/ 346075 h 720725"/>
                <a:gd name="connsiteX967" fmla="*/ 203199 w 1006475"/>
                <a:gd name="connsiteY967" fmla="*/ 336550 h 720725"/>
                <a:gd name="connsiteX968" fmla="*/ 209549 w 1006475"/>
                <a:gd name="connsiteY968" fmla="*/ 352425 h 720725"/>
                <a:gd name="connsiteX969" fmla="*/ 212724 w 1006475"/>
                <a:gd name="connsiteY969" fmla="*/ 352425 h 720725"/>
                <a:gd name="connsiteX970" fmla="*/ 212724 w 1006475"/>
                <a:gd name="connsiteY970" fmla="*/ 355600 h 720725"/>
                <a:gd name="connsiteX971" fmla="*/ 212724 w 1006475"/>
                <a:gd name="connsiteY971" fmla="*/ 358775 h 720725"/>
                <a:gd name="connsiteX972" fmla="*/ 212725 w 1006475"/>
                <a:gd name="connsiteY972" fmla="*/ 358775 h 720725"/>
                <a:gd name="connsiteX973" fmla="*/ 212725 w 1006475"/>
                <a:gd name="connsiteY973" fmla="*/ 355600 h 720725"/>
                <a:gd name="connsiteX974" fmla="*/ 212725 w 1006475"/>
                <a:gd name="connsiteY974" fmla="*/ 352425 h 720725"/>
                <a:gd name="connsiteX975" fmla="*/ 231775 w 1006475"/>
                <a:gd name="connsiteY975" fmla="*/ 339725 h 720725"/>
                <a:gd name="connsiteX976" fmla="*/ 238125 w 1006475"/>
                <a:gd name="connsiteY976" fmla="*/ 333375 h 720725"/>
                <a:gd name="connsiteX977" fmla="*/ 241300 w 1006475"/>
                <a:gd name="connsiteY977" fmla="*/ 327025 h 720725"/>
                <a:gd name="connsiteX978" fmla="*/ 244475 w 1006475"/>
                <a:gd name="connsiteY978" fmla="*/ 327025 h 720725"/>
                <a:gd name="connsiteX979" fmla="*/ 244475 w 1006475"/>
                <a:gd name="connsiteY979" fmla="*/ 323850 h 720725"/>
                <a:gd name="connsiteX980" fmla="*/ 244475 w 1006475"/>
                <a:gd name="connsiteY980" fmla="*/ 317500 h 720725"/>
                <a:gd name="connsiteX981" fmla="*/ 257175 w 1006475"/>
                <a:gd name="connsiteY981" fmla="*/ 330200 h 720725"/>
                <a:gd name="connsiteX982" fmla="*/ 260350 w 1006475"/>
                <a:gd name="connsiteY982" fmla="*/ 330200 h 720725"/>
                <a:gd name="connsiteX983" fmla="*/ 260350 w 1006475"/>
                <a:gd name="connsiteY983" fmla="*/ 327025 h 720725"/>
                <a:gd name="connsiteX984" fmla="*/ 257175 w 1006475"/>
                <a:gd name="connsiteY984" fmla="*/ 323850 h 720725"/>
                <a:gd name="connsiteX985" fmla="*/ 257175 w 1006475"/>
                <a:gd name="connsiteY985" fmla="*/ 320675 h 720725"/>
                <a:gd name="connsiteX986" fmla="*/ 260349 w 1006475"/>
                <a:gd name="connsiteY986" fmla="*/ 320675 h 720725"/>
                <a:gd name="connsiteX987" fmla="*/ 273049 w 1006475"/>
                <a:gd name="connsiteY987" fmla="*/ 317500 h 720725"/>
                <a:gd name="connsiteX988" fmla="*/ 276224 w 1006475"/>
                <a:gd name="connsiteY988" fmla="*/ 314325 h 720725"/>
                <a:gd name="connsiteX989" fmla="*/ 276224 w 1006475"/>
                <a:gd name="connsiteY989" fmla="*/ 311150 h 720725"/>
                <a:gd name="connsiteX990" fmla="*/ 276224 w 1006475"/>
                <a:gd name="connsiteY990" fmla="*/ 307975 h 720725"/>
                <a:gd name="connsiteX991" fmla="*/ 273049 w 1006475"/>
                <a:gd name="connsiteY991" fmla="*/ 304800 h 720725"/>
                <a:gd name="connsiteX992" fmla="*/ 273049 w 1006475"/>
                <a:gd name="connsiteY992" fmla="*/ 298450 h 720725"/>
                <a:gd name="connsiteX993" fmla="*/ 273049 w 1006475"/>
                <a:gd name="connsiteY993" fmla="*/ 295275 h 720725"/>
                <a:gd name="connsiteX994" fmla="*/ 276224 w 1006475"/>
                <a:gd name="connsiteY994" fmla="*/ 292100 h 720725"/>
                <a:gd name="connsiteX995" fmla="*/ 276224 w 1006475"/>
                <a:gd name="connsiteY995" fmla="*/ 288925 h 720725"/>
                <a:gd name="connsiteX996" fmla="*/ 273049 w 1006475"/>
                <a:gd name="connsiteY996" fmla="*/ 285750 h 720725"/>
                <a:gd name="connsiteX997" fmla="*/ 273049 w 1006475"/>
                <a:gd name="connsiteY997" fmla="*/ 279400 h 720725"/>
                <a:gd name="connsiteX998" fmla="*/ 273049 w 1006475"/>
                <a:gd name="connsiteY998" fmla="*/ 273050 h 720725"/>
                <a:gd name="connsiteX999" fmla="*/ 276224 w 1006475"/>
                <a:gd name="connsiteY999" fmla="*/ 273050 h 720725"/>
                <a:gd name="connsiteX1000" fmla="*/ 276224 w 1006475"/>
                <a:gd name="connsiteY1000" fmla="*/ 269875 h 720725"/>
                <a:gd name="connsiteX1001" fmla="*/ 279399 w 1006475"/>
                <a:gd name="connsiteY1001" fmla="*/ 269875 h 720725"/>
                <a:gd name="connsiteX1002" fmla="*/ 279399 w 1006475"/>
                <a:gd name="connsiteY1002" fmla="*/ 276225 h 720725"/>
                <a:gd name="connsiteX1003" fmla="*/ 282574 w 1006475"/>
                <a:gd name="connsiteY1003" fmla="*/ 276225 h 720725"/>
                <a:gd name="connsiteX1004" fmla="*/ 282574 w 1006475"/>
                <a:gd name="connsiteY1004" fmla="*/ 273050 h 720725"/>
                <a:gd name="connsiteX1005" fmla="*/ 282574 w 1006475"/>
                <a:gd name="connsiteY1005" fmla="*/ 269875 h 720725"/>
                <a:gd name="connsiteX1006" fmla="*/ 282574 w 1006475"/>
                <a:gd name="connsiteY1006" fmla="*/ 266700 h 720725"/>
                <a:gd name="connsiteX1007" fmla="*/ 273049 w 1006475"/>
                <a:gd name="connsiteY1007" fmla="*/ 257175 h 720725"/>
                <a:gd name="connsiteX1008" fmla="*/ 273049 w 1006475"/>
                <a:gd name="connsiteY1008" fmla="*/ 254000 h 720725"/>
                <a:gd name="connsiteX1009" fmla="*/ 276224 w 1006475"/>
                <a:gd name="connsiteY1009" fmla="*/ 254000 h 720725"/>
                <a:gd name="connsiteX1010" fmla="*/ 279399 w 1006475"/>
                <a:gd name="connsiteY1010" fmla="*/ 250825 h 720725"/>
                <a:gd name="connsiteX1011" fmla="*/ 285749 w 1006475"/>
                <a:gd name="connsiteY1011" fmla="*/ 247650 h 720725"/>
                <a:gd name="connsiteX1012" fmla="*/ 285749 w 1006475"/>
                <a:gd name="connsiteY1012" fmla="*/ 241300 h 720725"/>
                <a:gd name="connsiteX1013" fmla="*/ 285749 w 1006475"/>
                <a:gd name="connsiteY1013" fmla="*/ 238125 h 720725"/>
                <a:gd name="connsiteX1014" fmla="*/ 285749 w 1006475"/>
                <a:gd name="connsiteY1014" fmla="*/ 234950 h 720725"/>
                <a:gd name="connsiteX1015" fmla="*/ 285749 w 1006475"/>
                <a:gd name="connsiteY1015" fmla="*/ 231775 h 720725"/>
                <a:gd name="connsiteX1016" fmla="*/ 288924 w 1006475"/>
                <a:gd name="connsiteY1016" fmla="*/ 228600 h 720725"/>
                <a:gd name="connsiteX1017" fmla="*/ 295274 w 1006475"/>
                <a:gd name="connsiteY1017" fmla="*/ 225425 h 720725"/>
                <a:gd name="connsiteX1018" fmla="*/ 295274 w 1006475"/>
                <a:gd name="connsiteY1018" fmla="*/ 222250 h 720725"/>
                <a:gd name="connsiteX1019" fmla="*/ 298449 w 1006475"/>
                <a:gd name="connsiteY1019" fmla="*/ 219075 h 720725"/>
                <a:gd name="connsiteX1020" fmla="*/ 298449 w 1006475"/>
                <a:gd name="connsiteY1020" fmla="*/ 215900 h 720725"/>
                <a:gd name="connsiteX1021" fmla="*/ 301624 w 1006475"/>
                <a:gd name="connsiteY1021" fmla="*/ 209550 h 720725"/>
                <a:gd name="connsiteX1022" fmla="*/ 304799 w 1006475"/>
                <a:gd name="connsiteY1022" fmla="*/ 206375 h 720725"/>
                <a:gd name="connsiteX1023" fmla="*/ 307974 w 1006475"/>
                <a:gd name="connsiteY1023" fmla="*/ 206375 h 720725"/>
                <a:gd name="connsiteX1024" fmla="*/ 311149 w 1006475"/>
                <a:gd name="connsiteY1024" fmla="*/ 206375 h 720725"/>
                <a:gd name="connsiteX1025" fmla="*/ 314324 w 1006475"/>
                <a:gd name="connsiteY1025" fmla="*/ 206375 h 720725"/>
                <a:gd name="connsiteX1026" fmla="*/ 314324 w 1006475"/>
                <a:gd name="connsiteY1026" fmla="*/ 203200 h 720725"/>
                <a:gd name="connsiteX1027" fmla="*/ 317499 w 1006475"/>
                <a:gd name="connsiteY1027" fmla="*/ 200025 h 720725"/>
                <a:gd name="connsiteX1028" fmla="*/ 320674 w 1006475"/>
                <a:gd name="connsiteY1028" fmla="*/ 196850 h 720725"/>
                <a:gd name="connsiteX1029" fmla="*/ 323849 w 1006475"/>
                <a:gd name="connsiteY1029" fmla="*/ 196850 h 720725"/>
                <a:gd name="connsiteX1030" fmla="*/ 323849 w 1006475"/>
                <a:gd name="connsiteY1030" fmla="*/ 200025 h 720725"/>
                <a:gd name="connsiteX1031" fmla="*/ 327024 w 1006475"/>
                <a:gd name="connsiteY1031" fmla="*/ 200025 h 720725"/>
                <a:gd name="connsiteX1032" fmla="*/ 323849 w 1006475"/>
                <a:gd name="connsiteY1032" fmla="*/ 196850 h 720725"/>
                <a:gd name="connsiteX1033" fmla="*/ 323849 w 1006475"/>
                <a:gd name="connsiteY1033" fmla="*/ 193675 h 720725"/>
                <a:gd name="connsiteX1034" fmla="*/ 320674 w 1006475"/>
                <a:gd name="connsiteY1034" fmla="*/ 193675 h 720725"/>
                <a:gd name="connsiteX1035" fmla="*/ 320674 w 1006475"/>
                <a:gd name="connsiteY1035" fmla="*/ 190500 h 720725"/>
                <a:gd name="connsiteX1036" fmla="*/ 317499 w 1006475"/>
                <a:gd name="connsiteY1036" fmla="*/ 193675 h 720725"/>
                <a:gd name="connsiteX1037" fmla="*/ 314324 w 1006475"/>
                <a:gd name="connsiteY1037" fmla="*/ 193675 h 720725"/>
                <a:gd name="connsiteX1038" fmla="*/ 307974 w 1006475"/>
                <a:gd name="connsiteY1038" fmla="*/ 184150 h 720725"/>
                <a:gd name="connsiteX1039" fmla="*/ 304799 w 1006475"/>
                <a:gd name="connsiteY1039" fmla="*/ 171450 h 720725"/>
                <a:gd name="connsiteX1040" fmla="*/ 307974 w 1006475"/>
                <a:gd name="connsiteY1040" fmla="*/ 158750 h 720725"/>
                <a:gd name="connsiteX1041" fmla="*/ 307974 w 1006475"/>
                <a:gd name="connsiteY1041" fmla="*/ 155575 h 720725"/>
                <a:gd name="connsiteX1042" fmla="*/ 304799 w 1006475"/>
                <a:gd name="connsiteY1042" fmla="*/ 152400 h 720725"/>
                <a:gd name="connsiteX1043" fmla="*/ 301624 w 1006475"/>
                <a:gd name="connsiteY1043" fmla="*/ 152400 h 720725"/>
                <a:gd name="connsiteX1044" fmla="*/ 298449 w 1006475"/>
                <a:gd name="connsiteY1044" fmla="*/ 152400 h 720725"/>
                <a:gd name="connsiteX1045" fmla="*/ 298449 w 1006475"/>
                <a:gd name="connsiteY1045" fmla="*/ 155575 h 720725"/>
                <a:gd name="connsiteX1046" fmla="*/ 295274 w 1006475"/>
                <a:gd name="connsiteY1046" fmla="*/ 155575 h 720725"/>
                <a:gd name="connsiteX1047" fmla="*/ 295274 w 1006475"/>
                <a:gd name="connsiteY1047" fmla="*/ 158750 h 720725"/>
                <a:gd name="connsiteX1048" fmla="*/ 292099 w 1006475"/>
                <a:gd name="connsiteY1048" fmla="*/ 158750 h 720725"/>
                <a:gd name="connsiteX1049" fmla="*/ 288924 w 1006475"/>
                <a:gd name="connsiteY1049" fmla="*/ 158750 h 720725"/>
                <a:gd name="connsiteX1050" fmla="*/ 292099 w 1006475"/>
                <a:gd name="connsiteY1050" fmla="*/ 161925 h 720725"/>
                <a:gd name="connsiteX1051" fmla="*/ 292099 w 1006475"/>
                <a:gd name="connsiteY1051" fmla="*/ 168275 h 720725"/>
                <a:gd name="connsiteX1052" fmla="*/ 295274 w 1006475"/>
                <a:gd name="connsiteY1052" fmla="*/ 171450 h 720725"/>
                <a:gd name="connsiteX1053" fmla="*/ 301624 w 1006475"/>
                <a:gd name="connsiteY1053" fmla="*/ 180975 h 720725"/>
                <a:gd name="connsiteX1054" fmla="*/ 301624 w 1006475"/>
                <a:gd name="connsiteY1054" fmla="*/ 184150 h 720725"/>
                <a:gd name="connsiteX1055" fmla="*/ 301624 w 1006475"/>
                <a:gd name="connsiteY1055" fmla="*/ 187325 h 720725"/>
                <a:gd name="connsiteX1056" fmla="*/ 298449 w 1006475"/>
                <a:gd name="connsiteY1056" fmla="*/ 184150 h 720725"/>
                <a:gd name="connsiteX1057" fmla="*/ 295274 w 1006475"/>
                <a:gd name="connsiteY1057" fmla="*/ 184150 h 720725"/>
                <a:gd name="connsiteX1058" fmla="*/ 295274 w 1006475"/>
                <a:gd name="connsiteY1058" fmla="*/ 180975 h 720725"/>
                <a:gd name="connsiteX1059" fmla="*/ 295274 w 1006475"/>
                <a:gd name="connsiteY1059" fmla="*/ 177800 h 720725"/>
                <a:gd name="connsiteX1060" fmla="*/ 292099 w 1006475"/>
                <a:gd name="connsiteY1060" fmla="*/ 171450 h 720725"/>
                <a:gd name="connsiteX1061" fmla="*/ 288924 w 1006475"/>
                <a:gd name="connsiteY1061" fmla="*/ 171450 h 720725"/>
                <a:gd name="connsiteX1062" fmla="*/ 288924 w 1006475"/>
                <a:gd name="connsiteY1062" fmla="*/ 168275 h 720725"/>
                <a:gd name="connsiteX1063" fmla="*/ 285749 w 1006475"/>
                <a:gd name="connsiteY1063" fmla="*/ 168275 h 720725"/>
                <a:gd name="connsiteX1064" fmla="*/ 285749 w 1006475"/>
                <a:gd name="connsiteY1064" fmla="*/ 165100 h 720725"/>
                <a:gd name="connsiteX1065" fmla="*/ 285749 w 1006475"/>
                <a:gd name="connsiteY1065" fmla="*/ 149225 h 720725"/>
                <a:gd name="connsiteX1066" fmla="*/ 285749 w 1006475"/>
                <a:gd name="connsiteY1066" fmla="*/ 146050 h 720725"/>
                <a:gd name="connsiteX1067" fmla="*/ 288924 w 1006475"/>
                <a:gd name="connsiteY1067" fmla="*/ 146050 h 720725"/>
                <a:gd name="connsiteX1068" fmla="*/ 292099 w 1006475"/>
                <a:gd name="connsiteY1068" fmla="*/ 146050 h 720725"/>
                <a:gd name="connsiteX1069" fmla="*/ 295274 w 1006475"/>
                <a:gd name="connsiteY1069" fmla="*/ 146050 h 720725"/>
                <a:gd name="connsiteX1070" fmla="*/ 295274 w 1006475"/>
                <a:gd name="connsiteY1070" fmla="*/ 142875 h 720725"/>
                <a:gd name="connsiteX1071" fmla="*/ 298449 w 1006475"/>
                <a:gd name="connsiteY1071" fmla="*/ 146050 h 720725"/>
                <a:gd name="connsiteX1072" fmla="*/ 304799 w 1006475"/>
                <a:gd name="connsiteY1072" fmla="*/ 149225 h 720725"/>
                <a:gd name="connsiteX1073" fmla="*/ 307974 w 1006475"/>
                <a:gd name="connsiteY1073" fmla="*/ 146050 h 720725"/>
                <a:gd name="connsiteX1074" fmla="*/ 311149 w 1006475"/>
                <a:gd name="connsiteY1074" fmla="*/ 139700 h 720725"/>
                <a:gd name="connsiteX1075" fmla="*/ 311149 w 1006475"/>
                <a:gd name="connsiteY1075" fmla="*/ 136525 h 720725"/>
                <a:gd name="connsiteX1076" fmla="*/ 301624 w 1006475"/>
                <a:gd name="connsiteY1076" fmla="*/ 130175 h 720725"/>
                <a:gd name="connsiteX1077" fmla="*/ 298449 w 1006475"/>
                <a:gd name="connsiteY1077" fmla="*/ 123825 h 720725"/>
                <a:gd name="connsiteX1078" fmla="*/ 295274 w 1006475"/>
                <a:gd name="connsiteY1078" fmla="*/ 120650 h 720725"/>
                <a:gd name="connsiteX1079" fmla="*/ 292099 w 1006475"/>
                <a:gd name="connsiteY1079" fmla="*/ 114300 h 720725"/>
                <a:gd name="connsiteX1080" fmla="*/ 292099 w 1006475"/>
                <a:gd name="connsiteY1080" fmla="*/ 111125 h 720725"/>
                <a:gd name="connsiteX1081" fmla="*/ 285749 w 1006475"/>
                <a:gd name="connsiteY1081" fmla="*/ 111125 h 720725"/>
                <a:gd name="connsiteX1082" fmla="*/ 282574 w 1006475"/>
                <a:gd name="connsiteY1082" fmla="*/ 111125 h 720725"/>
                <a:gd name="connsiteX1083" fmla="*/ 279399 w 1006475"/>
                <a:gd name="connsiteY1083" fmla="*/ 111125 h 720725"/>
                <a:gd name="connsiteX1084" fmla="*/ 279399 w 1006475"/>
                <a:gd name="connsiteY1084" fmla="*/ 107950 h 720725"/>
                <a:gd name="connsiteX1085" fmla="*/ 279399 w 1006475"/>
                <a:gd name="connsiteY1085" fmla="*/ 101600 h 720725"/>
                <a:gd name="connsiteX1086" fmla="*/ 279399 w 1006475"/>
                <a:gd name="connsiteY1086" fmla="*/ 95250 h 720725"/>
                <a:gd name="connsiteX1087" fmla="*/ 282574 w 1006475"/>
                <a:gd name="connsiteY1087" fmla="*/ 95250 h 720725"/>
                <a:gd name="connsiteX1088" fmla="*/ 288924 w 1006475"/>
                <a:gd name="connsiteY1088" fmla="*/ 92075 h 720725"/>
                <a:gd name="connsiteX1089" fmla="*/ 292099 w 1006475"/>
                <a:gd name="connsiteY1089" fmla="*/ 92075 h 720725"/>
                <a:gd name="connsiteX1090" fmla="*/ 295274 w 1006475"/>
                <a:gd name="connsiteY1090" fmla="*/ 98425 h 720725"/>
                <a:gd name="connsiteX1091" fmla="*/ 298449 w 1006475"/>
                <a:gd name="connsiteY1091" fmla="*/ 104775 h 720725"/>
                <a:gd name="connsiteX1092" fmla="*/ 301624 w 1006475"/>
                <a:gd name="connsiteY1092" fmla="*/ 107950 h 720725"/>
                <a:gd name="connsiteX1093" fmla="*/ 304799 w 1006475"/>
                <a:gd name="connsiteY1093" fmla="*/ 107950 h 720725"/>
                <a:gd name="connsiteX1094" fmla="*/ 307974 w 1006475"/>
                <a:gd name="connsiteY1094" fmla="*/ 107950 h 720725"/>
                <a:gd name="connsiteX1095" fmla="*/ 304799 w 1006475"/>
                <a:gd name="connsiteY1095" fmla="*/ 88900 h 720725"/>
                <a:gd name="connsiteX1096" fmla="*/ 307974 w 1006475"/>
                <a:gd name="connsiteY1096" fmla="*/ 88900 h 720725"/>
                <a:gd name="connsiteX1097" fmla="*/ 311149 w 1006475"/>
                <a:gd name="connsiteY1097" fmla="*/ 88900 h 720725"/>
                <a:gd name="connsiteX1098" fmla="*/ 314324 w 1006475"/>
                <a:gd name="connsiteY1098" fmla="*/ 88900 h 720725"/>
                <a:gd name="connsiteX1099" fmla="*/ 317499 w 1006475"/>
                <a:gd name="connsiteY1099" fmla="*/ 85725 h 720725"/>
                <a:gd name="connsiteX1100" fmla="*/ 317499 w 1006475"/>
                <a:gd name="connsiteY1100" fmla="*/ 82550 h 720725"/>
                <a:gd name="connsiteX1101" fmla="*/ 314324 w 1006475"/>
                <a:gd name="connsiteY1101" fmla="*/ 76200 h 720725"/>
                <a:gd name="connsiteX1102" fmla="*/ 311149 w 1006475"/>
                <a:gd name="connsiteY1102" fmla="*/ 73025 h 720725"/>
                <a:gd name="connsiteX1103" fmla="*/ 311149 w 1006475"/>
                <a:gd name="connsiteY1103" fmla="*/ 69850 h 720725"/>
                <a:gd name="connsiteX1104" fmla="*/ 311149 w 1006475"/>
                <a:gd name="connsiteY1104" fmla="*/ 66675 h 720725"/>
                <a:gd name="connsiteX1105" fmla="*/ 311149 w 1006475"/>
                <a:gd name="connsiteY1105" fmla="*/ 60325 h 720725"/>
                <a:gd name="connsiteX1106" fmla="*/ 317499 w 1006475"/>
                <a:gd name="connsiteY1106" fmla="*/ 53975 h 720725"/>
                <a:gd name="connsiteX1107" fmla="*/ 311149 w 1006475"/>
                <a:gd name="connsiteY1107" fmla="*/ 47625 h 720725"/>
                <a:gd name="connsiteX1108" fmla="*/ 307974 w 1006475"/>
                <a:gd name="connsiteY1108" fmla="*/ 47625 h 720725"/>
                <a:gd name="connsiteX1109" fmla="*/ 295274 w 1006475"/>
                <a:gd name="connsiteY1109" fmla="*/ 53975 h 720725"/>
                <a:gd name="connsiteX1110" fmla="*/ 292893 w 1006475"/>
                <a:gd name="connsiteY1110" fmla="*/ 53975 h 720725"/>
                <a:gd name="connsiteX1111" fmla="*/ 295274 w 1006475"/>
                <a:gd name="connsiteY1111" fmla="*/ 63500 h 720725"/>
                <a:gd name="connsiteX1112" fmla="*/ 298449 w 1006475"/>
                <a:gd name="connsiteY1112" fmla="*/ 69850 h 720725"/>
                <a:gd name="connsiteX1113" fmla="*/ 295274 w 1006475"/>
                <a:gd name="connsiteY1113" fmla="*/ 69850 h 720725"/>
                <a:gd name="connsiteX1114" fmla="*/ 292099 w 1006475"/>
                <a:gd name="connsiteY1114" fmla="*/ 60325 h 720725"/>
                <a:gd name="connsiteX1115" fmla="*/ 285749 w 1006475"/>
                <a:gd name="connsiteY1115" fmla="*/ 53975 h 720725"/>
                <a:gd name="connsiteX1116" fmla="*/ 288924 w 1006475"/>
                <a:gd name="connsiteY1116" fmla="*/ 50800 h 720725"/>
                <a:gd name="connsiteX1117" fmla="*/ 292099 w 1006475"/>
                <a:gd name="connsiteY1117" fmla="*/ 50800 h 720725"/>
                <a:gd name="connsiteX1118" fmla="*/ 292734 w 1006475"/>
                <a:gd name="connsiteY1118" fmla="*/ 53340 h 720725"/>
                <a:gd name="connsiteX1119" fmla="*/ 295274 w 1006475"/>
                <a:gd name="connsiteY1119" fmla="*/ 50800 h 720725"/>
                <a:gd name="connsiteX1120" fmla="*/ 298449 w 1006475"/>
                <a:gd name="connsiteY1120" fmla="*/ 44450 h 720725"/>
                <a:gd name="connsiteX1121" fmla="*/ 298449 w 1006475"/>
                <a:gd name="connsiteY1121" fmla="*/ 41275 h 720725"/>
                <a:gd name="connsiteX1122" fmla="*/ 295274 w 1006475"/>
                <a:gd name="connsiteY1122" fmla="*/ 38100 h 720725"/>
                <a:gd name="connsiteX1123" fmla="*/ 292099 w 1006475"/>
                <a:gd name="connsiteY1123" fmla="*/ 38100 h 720725"/>
                <a:gd name="connsiteX1124" fmla="*/ 292099 w 1006475"/>
                <a:gd name="connsiteY1124" fmla="*/ 34925 h 720725"/>
                <a:gd name="connsiteX1125" fmla="*/ 292099 w 1006475"/>
                <a:gd name="connsiteY1125" fmla="*/ 31750 h 720725"/>
                <a:gd name="connsiteX1126" fmla="*/ 285749 w 1006475"/>
                <a:gd name="connsiteY1126" fmla="*/ 19050 h 720725"/>
                <a:gd name="connsiteX1127" fmla="*/ 288924 w 1006475"/>
                <a:gd name="connsiteY1127" fmla="*/ 15875 h 720725"/>
                <a:gd name="connsiteX1128" fmla="*/ 292099 w 1006475"/>
                <a:gd name="connsiteY1128" fmla="*/ 12700 h 720725"/>
                <a:gd name="connsiteX1129" fmla="*/ 288924 w 1006475"/>
                <a:gd name="connsiteY1129" fmla="*/ 12700 h 720725"/>
                <a:gd name="connsiteX1130" fmla="*/ 285749 w 1006475"/>
                <a:gd name="connsiteY1130" fmla="*/ 9525 h 720725"/>
                <a:gd name="connsiteX1131" fmla="*/ 285749 w 1006475"/>
                <a:gd name="connsiteY1131" fmla="*/ 6350 h 720725"/>
                <a:gd name="connsiteX1132" fmla="*/ 288924 w 1006475"/>
                <a:gd name="connsiteY1132" fmla="*/ 6350 h 720725"/>
                <a:gd name="connsiteX1133" fmla="*/ 288924 w 1006475"/>
                <a:gd name="connsiteY1133" fmla="*/ 3175 h 720725"/>
                <a:gd name="connsiteX1134" fmla="*/ 292099 w 1006475"/>
                <a:gd name="connsiteY1134" fmla="*/ 3175 h 720725"/>
                <a:gd name="connsiteX1135" fmla="*/ 292099 w 1006475"/>
                <a:gd name="connsiteY1135" fmla="*/ 6350 h 720725"/>
                <a:gd name="connsiteX1136" fmla="*/ 295274 w 1006475"/>
                <a:gd name="connsiteY1136" fmla="*/ 9525 h 720725"/>
                <a:gd name="connsiteX1137" fmla="*/ 295274 w 1006475"/>
                <a:gd name="connsiteY1137" fmla="*/ 6350 h 720725"/>
                <a:gd name="connsiteX1138" fmla="*/ 295274 w 1006475"/>
                <a:gd name="connsiteY1138" fmla="*/ 0 h 720725"/>
                <a:gd name="connsiteX0" fmla="*/ 57149 w 1006475"/>
                <a:gd name="connsiteY0" fmla="*/ 368300 h 720725"/>
                <a:gd name="connsiteX1" fmla="*/ 53975 w 1006475"/>
                <a:gd name="connsiteY1" fmla="*/ 371475 h 720725"/>
                <a:gd name="connsiteX2" fmla="*/ 57149 w 1006475"/>
                <a:gd name="connsiteY2" fmla="*/ 368301 h 720725"/>
                <a:gd name="connsiteX3" fmla="*/ 57149 w 1006475"/>
                <a:gd name="connsiteY3" fmla="*/ 368300 h 720725"/>
                <a:gd name="connsiteX4" fmla="*/ 212724 w 1006475"/>
                <a:gd name="connsiteY4" fmla="*/ 361950 h 720725"/>
                <a:gd name="connsiteX5" fmla="*/ 212724 w 1006475"/>
                <a:gd name="connsiteY5" fmla="*/ 365125 h 720725"/>
                <a:gd name="connsiteX6" fmla="*/ 212724 w 1006475"/>
                <a:gd name="connsiteY6" fmla="*/ 368300 h 720725"/>
                <a:gd name="connsiteX7" fmla="*/ 212725 w 1006475"/>
                <a:gd name="connsiteY7" fmla="*/ 368300 h 720725"/>
                <a:gd name="connsiteX8" fmla="*/ 212725 w 1006475"/>
                <a:gd name="connsiteY8" fmla="*/ 365125 h 720725"/>
                <a:gd name="connsiteX9" fmla="*/ 212725 w 1006475"/>
                <a:gd name="connsiteY9" fmla="*/ 361950 h 720725"/>
                <a:gd name="connsiteX10" fmla="*/ 212724 w 1006475"/>
                <a:gd name="connsiteY10" fmla="*/ 361950 h 720725"/>
                <a:gd name="connsiteX11" fmla="*/ 215899 w 1006475"/>
                <a:gd name="connsiteY11" fmla="*/ 358775 h 720725"/>
                <a:gd name="connsiteX12" fmla="*/ 215899 w 1006475"/>
                <a:gd name="connsiteY12" fmla="*/ 360362 h 720725"/>
                <a:gd name="connsiteX13" fmla="*/ 215900 w 1006475"/>
                <a:gd name="connsiteY13" fmla="*/ 360362 h 720725"/>
                <a:gd name="connsiteX14" fmla="*/ 215900 w 1006475"/>
                <a:gd name="connsiteY14" fmla="*/ 358775 h 720725"/>
                <a:gd name="connsiteX15" fmla="*/ 215899 w 1006475"/>
                <a:gd name="connsiteY15" fmla="*/ 358775 h 720725"/>
                <a:gd name="connsiteX16" fmla="*/ 215899 w 1006475"/>
                <a:gd name="connsiteY16" fmla="*/ 336550 h 720725"/>
                <a:gd name="connsiteX17" fmla="*/ 219074 w 1006475"/>
                <a:gd name="connsiteY17" fmla="*/ 336550 h 720725"/>
                <a:gd name="connsiteX18" fmla="*/ 222249 w 1006475"/>
                <a:gd name="connsiteY18" fmla="*/ 336550 h 720725"/>
                <a:gd name="connsiteX19" fmla="*/ 222249 w 1006475"/>
                <a:gd name="connsiteY19" fmla="*/ 339725 h 720725"/>
                <a:gd name="connsiteX20" fmla="*/ 219074 w 1006475"/>
                <a:gd name="connsiteY20" fmla="*/ 342900 h 720725"/>
                <a:gd name="connsiteX21" fmla="*/ 215899 w 1006475"/>
                <a:gd name="connsiteY21" fmla="*/ 342900 h 720725"/>
                <a:gd name="connsiteX22" fmla="*/ 215899 w 1006475"/>
                <a:gd name="connsiteY22" fmla="*/ 346075 h 720725"/>
                <a:gd name="connsiteX23" fmla="*/ 212724 w 1006475"/>
                <a:gd name="connsiteY23" fmla="*/ 342900 h 720725"/>
                <a:gd name="connsiteX24" fmla="*/ 212724 w 1006475"/>
                <a:gd name="connsiteY24" fmla="*/ 339725 h 720725"/>
                <a:gd name="connsiteX25" fmla="*/ 215899 w 1006475"/>
                <a:gd name="connsiteY25" fmla="*/ 336550 h 720725"/>
                <a:gd name="connsiteX26" fmla="*/ 196849 w 1006475"/>
                <a:gd name="connsiteY26" fmla="*/ 311150 h 720725"/>
                <a:gd name="connsiteX27" fmla="*/ 200024 w 1006475"/>
                <a:gd name="connsiteY27" fmla="*/ 311150 h 720725"/>
                <a:gd name="connsiteX28" fmla="*/ 206374 w 1006475"/>
                <a:gd name="connsiteY28" fmla="*/ 311150 h 720725"/>
                <a:gd name="connsiteX29" fmla="*/ 203199 w 1006475"/>
                <a:gd name="connsiteY29" fmla="*/ 317500 h 720725"/>
                <a:gd name="connsiteX30" fmla="*/ 203199 w 1006475"/>
                <a:gd name="connsiteY30" fmla="*/ 327025 h 720725"/>
                <a:gd name="connsiteX31" fmla="*/ 203199 w 1006475"/>
                <a:gd name="connsiteY31" fmla="*/ 330200 h 720725"/>
                <a:gd name="connsiteX32" fmla="*/ 200024 w 1006475"/>
                <a:gd name="connsiteY32" fmla="*/ 333375 h 720725"/>
                <a:gd name="connsiteX33" fmla="*/ 196849 w 1006475"/>
                <a:gd name="connsiteY33" fmla="*/ 330200 h 720725"/>
                <a:gd name="connsiteX34" fmla="*/ 196849 w 1006475"/>
                <a:gd name="connsiteY34" fmla="*/ 317500 h 720725"/>
                <a:gd name="connsiteX35" fmla="*/ 196849 w 1006475"/>
                <a:gd name="connsiteY35" fmla="*/ 314325 h 720725"/>
                <a:gd name="connsiteX36" fmla="*/ 196849 w 1006475"/>
                <a:gd name="connsiteY36" fmla="*/ 311150 h 720725"/>
                <a:gd name="connsiteX37" fmla="*/ 263524 w 1006475"/>
                <a:gd name="connsiteY37" fmla="*/ 282575 h 720725"/>
                <a:gd name="connsiteX38" fmla="*/ 263524 w 1006475"/>
                <a:gd name="connsiteY38" fmla="*/ 285750 h 720725"/>
                <a:gd name="connsiteX39" fmla="*/ 263524 w 1006475"/>
                <a:gd name="connsiteY39" fmla="*/ 292100 h 720725"/>
                <a:gd name="connsiteX40" fmla="*/ 260349 w 1006475"/>
                <a:gd name="connsiteY40" fmla="*/ 301625 h 720725"/>
                <a:gd name="connsiteX41" fmla="*/ 263524 w 1006475"/>
                <a:gd name="connsiteY41" fmla="*/ 304800 h 720725"/>
                <a:gd name="connsiteX42" fmla="*/ 269874 w 1006475"/>
                <a:gd name="connsiteY42" fmla="*/ 307975 h 720725"/>
                <a:gd name="connsiteX43" fmla="*/ 266699 w 1006475"/>
                <a:gd name="connsiteY43" fmla="*/ 307975 h 720725"/>
                <a:gd name="connsiteX44" fmla="*/ 263524 w 1006475"/>
                <a:gd name="connsiteY44" fmla="*/ 307975 h 720725"/>
                <a:gd name="connsiteX45" fmla="*/ 260349 w 1006475"/>
                <a:gd name="connsiteY45" fmla="*/ 307975 h 720725"/>
                <a:gd name="connsiteX46" fmla="*/ 260349 w 1006475"/>
                <a:gd name="connsiteY46" fmla="*/ 311150 h 720725"/>
                <a:gd name="connsiteX47" fmla="*/ 257174 w 1006475"/>
                <a:gd name="connsiteY47" fmla="*/ 314325 h 720725"/>
                <a:gd name="connsiteX48" fmla="*/ 257174 w 1006475"/>
                <a:gd name="connsiteY48" fmla="*/ 307975 h 720725"/>
                <a:gd name="connsiteX49" fmla="*/ 253999 w 1006475"/>
                <a:gd name="connsiteY49" fmla="*/ 307975 h 720725"/>
                <a:gd name="connsiteX50" fmla="*/ 250824 w 1006475"/>
                <a:gd name="connsiteY50" fmla="*/ 314325 h 720725"/>
                <a:gd name="connsiteX51" fmla="*/ 247649 w 1006475"/>
                <a:gd name="connsiteY51" fmla="*/ 314325 h 720725"/>
                <a:gd name="connsiteX52" fmla="*/ 247649 w 1006475"/>
                <a:gd name="connsiteY52" fmla="*/ 311150 h 720725"/>
                <a:gd name="connsiteX53" fmla="*/ 250824 w 1006475"/>
                <a:gd name="connsiteY53" fmla="*/ 301625 h 720725"/>
                <a:gd name="connsiteX54" fmla="*/ 253999 w 1006475"/>
                <a:gd name="connsiteY54" fmla="*/ 295275 h 720725"/>
                <a:gd name="connsiteX55" fmla="*/ 257174 w 1006475"/>
                <a:gd name="connsiteY55" fmla="*/ 288925 h 720725"/>
                <a:gd name="connsiteX56" fmla="*/ 263524 w 1006475"/>
                <a:gd name="connsiteY56" fmla="*/ 282575 h 720725"/>
                <a:gd name="connsiteX57" fmla="*/ 266699 w 1006475"/>
                <a:gd name="connsiteY57" fmla="*/ 244475 h 720725"/>
                <a:gd name="connsiteX58" fmla="*/ 266699 w 1006475"/>
                <a:gd name="connsiteY58" fmla="*/ 247650 h 720725"/>
                <a:gd name="connsiteX59" fmla="*/ 266699 w 1006475"/>
                <a:gd name="connsiteY59" fmla="*/ 250825 h 720725"/>
                <a:gd name="connsiteX60" fmla="*/ 263524 w 1006475"/>
                <a:gd name="connsiteY60" fmla="*/ 254000 h 720725"/>
                <a:gd name="connsiteX61" fmla="*/ 266699 w 1006475"/>
                <a:gd name="connsiteY61" fmla="*/ 260350 h 720725"/>
                <a:gd name="connsiteX62" fmla="*/ 260349 w 1006475"/>
                <a:gd name="connsiteY62" fmla="*/ 266700 h 720725"/>
                <a:gd name="connsiteX63" fmla="*/ 263524 w 1006475"/>
                <a:gd name="connsiteY63" fmla="*/ 266700 h 720725"/>
                <a:gd name="connsiteX64" fmla="*/ 263524 w 1006475"/>
                <a:gd name="connsiteY64" fmla="*/ 269875 h 720725"/>
                <a:gd name="connsiteX65" fmla="*/ 260349 w 1006475"/>
                <a:gd name="connsiteY65" fmla="*/ 269875 h 720725"/>
                <a:gd name="connsiteX66" fmla="*/ 257174 w 1006475"/>
                <a:gd name="connsiteY66" fmla="*/ 269875 h 720725"/>
                <a:gd name="connsiteX67" fmla="*/ 257174 w 1006475"/>
                <a:gd name="connsiteY67" fmla="*/ 266700 h 720725"/>
                <a:gd name="connsiteX68" fmla="*/ 257174 w 1006475"/>
                <a:gd name="connsiteY68" fmla="*/ 263525 h 720725"/>
                <a:gd name="connsiteX69" fmla="*/ 253999 w 1006475"/>
                <a:gd name="connsiteY69" fmla="*/ 263525 h 720725"/>
                <a:gd name="connsiteX70" fmla="*/ 257174 w 1006475"/>
                <a:gd name="connsiteY70" fmla="*/ 254000 h 720725"/>
                <a:gd name="connsiteX71" fmla="*/ 253999 w 1006475"/>
                <a:gd name="connsiteY71" fmla="*/ 250825 h 720725"/>
                <a:gd name="connsiteX72" fmla="*/ 257174 w 1006475"/>
                <a:gd name="connsiteY72" fmla="*/ 247650 h 720725"/>
                <a:gd name="connsiteX73" fmla="*/ 257174 w 1006475"/>
                <a:gd name="connsiteY73" fmla="*/ 250825 h 720725"/>
                <a:gd name="connsiteX74" fmla="*/ 260349 w 1006475"/>
                <a:gd name="connsiteY74" fmla="*/ 250825 h 720725"/>
                <a:gd name="connsiteX75" fmla="*/ 260349 w 1006475"/>
                <a:gd name="connsiteY75" fmla="*/ 247650 h 720725"/>
                <a:gd name="connsiteX76" fmla="*/ 263524 w 1006475"/>
                <a:gd name="connsiteY76" fmla="*/ 247650 h 720725"/>
                <a:gd name="connsiteX77" fmla="*/ 266699 w 1006475"/>
                <a:gd name="connsiteY77" fmla="*/ 244475 h 720725"/>
                <a:gd name="connsiteX78" fmla="*/ 260349 w 1006475"/>
                <a:gd name="connsiteY78" fmla="*/ 241300 h 720725"/>
                <a:gd name="connsiteX79" fmla="*/ 263524 w 1006475"/>
                <a:gd name="connsiteY79" fmla="*/ 244475 h 720725"/>
                <a:gd name="connsiteX80" fmla="*/ 260349 w 1006475"/>
                <a:gd name="connsiteY80" fmla="*/ 244475 h 720725"/>
                <a:gd name="connsiteX81" fmla="*/ 260349 w 1006475"/>
                <a:gd name="connsiteY81" fmla="*/ 241300 h 720725"/>
                <a:gd name="connsiteX82" fmla="*/ 231774 w 1006475"/>
                <a:gd name="connsiteY82" fmla="*/ 231775 h 720725"/>
                <a:gd name="connsiteX83" fmla="*/ 231774 w 1006475"/>
                <a:gd name="connsiteY83" fmla="*/ 238125 h 720725"/>
                <a:gd name="connsiteX84" fmla="*/ 228599 w 1006475"/>
                <a:gd name="connsiteY84" fmla="*/ 241300 h 720725"/>
                <a:gd name="connsiteX85" fmla="*/ 225424 w 1006475"/>
                <a:gd name="connsiteY85" fmla="*/ 241300 h 720725"/>
                <a:gd name="connsiteX86" fmla="*/ 225424 w 1006475"/>
                <a:gd name="connsiteY86" fmla="*/ 238125 h 720725"/>
                <a:gd name="connsiteX87" fmla="*/ 225424 w 1006475"/>
                <a:gd name="connsiteY87" fmla="*/ 234950 h 720725"/>
                <a:gd name="connsiteX88" fmla="*/ 231774 w 1006475"/>
                <a:gd name="connsiteY88" fmla="*/ 231775 h 720725"/>
                <a:gd name="connsiteX89" fmla="*/ 282574 w 1006475"/>
                <a:gd name="connsiteY89" fmla="*/ 174625 h 720725"/>
                <a:gd name="connsiteX90" fmla="*/ 285749 w 1006475"/>
                <a:gd name="connsiteY90" fmla="*/ 174625 h 720725"/>
                <a:gd name="connsiteX91" fmla="*/ 288924 w 1006475"/>
                <a:gd name="connsiteY91" fmla="*/ 184150 h 720725"/>
                <a:gd name="connsiteX92" fmla="*/ 292099 w 1006475"/>
                <a:gd name="connsiteY92" fmla="*/ 187325 h 720725"/>
                <a:gd name="connsiteX93" fmla="*/ 295274 w 1006475"/>
                <a:gd name="connsiteY93" fmla="*/ 187325 h 720725"/>
                <a:gd name="connsiteX94" fmla="*/ 298449 w 1006475"/>
                <a:gd name="connsiteY94" fmla="*/ 190500 h 720725"/>
                <a:gd name="connsiteX95" fmla="*/ 298449 w 1006475"/>
                <a:gd name="connsiteY95" fmla="*/ 203200 h 720725"/>
                <a:gd name="connsiteX96" fmla="*/ 295274 w 1006475"/>
                <a:gd name="connsiteY96" fmla="*/ 209550 h 720725"/>
                <a:gd name="connsiteX97" fmla="*/ 292099 w 1006475"/>
                <a:gd name="connsiteY97" fmla="*/ 212725 h 720725"/>
                <a:gd name="connsiteX98" fmla="*/ 288924 w 1006475"/>
                <a:gd name="connsiteY98" fmla="*/ 212725 h 720725"/>
                <a:gd name="connsiteX99" fmla="*/ 285749 w 1006475"/>
                <a:gd name="connsiteY99" fmla="*/ 209550 h 720725"/>
                <a:gd name="connsiteX100" fmla="*/ 285749 w 1006475"/>
                <a:gd name="connsiteY100" fmla="*/ 206375 h 720725"/>
                <a:gd name="connsiteX101" fmla="*/ 285749 w 1006475"/>
                <a:gd name="connsiteY101" fmla="*/ 196850 h 720725"/>
                <a:gd name="connsiteX102" fmla="*/ 285749 w 1006475"/>
                <a:gd name="connsiteY102" fmla="*/ 193675 h 720725"/>
                <a:gd name="connsiteX103" fmla="*/ 282574 w 1006475"/>
                <a:gd name="connsiteY103" fmla="*/ 193675 h 720725"/>
                <a:gd name="connsiteX104" fmla="*/ 276224 w 1006475"/>
                <a:gd name="connsiteY104" fmla="*/ 196850 h 720725"/>
                <a:gd name="connsiteX105" fmla="*/ 273049 w 1006475"/>
                <a:gd name="connsiteY105" fmla="*/ 196850 h 720725"/>
                <a:gd name="connsiteX106" fmla="*/ 276224 w 1006475"/>
                <a:gd name="connsiteY106" fmla="*/ 190500 h 720725"/>
                <a:gd name="connsiteX107" fmla="*/ 276224 w 1006475"/>
                <a:gd name="connsiteY107" fmla="*/ 187325 h 720725"/>
                <a:gd name="connsiteX108" fmla="*/ 279399 w 1006475"/>
                <a:gd name="connsiteY108" fmla="*/ 187325 h 720725"/>
                <a:gd name="connsiteX109" fmla="*/ 282574 w 1006475"/>
                <a:gd name="connsiteY109" fmla="*/ 184150 h 720725"/>
                <a:gd name="connsiteX110" fmla="*/ 282574 w 1006475"/>
                <a:gd name="connsiteY110" fmla="*/ 174625 h 720725"/>
                <a:gd name="connsiteX111" fmla="*/ 253999 w 1006475"/>
                <a:gd name="connsiteY111" fmla="*/ 171450 h 720725"/>
                <a:gd name="connsiteX112" fmla="*/ 257174 w 1006475"/>
                <a:gd name="connsiteY112" fmla="*/ 171450 h 720725"/>
                <a:gd name="connsiteX113" fmla="*/ 257174 w 1006475"/>
                <a:gd name="connsiteY113" fmla="*/ 174625 h 720725"/>
                <a:gd name="connsiteX114" fmla="*/ 257174 w 1006475"/>
                <a:gd name="connsiteY114" fmla="*/ 177800 h 720725"/>
                <a:gd name="connsiteX115" fmla="*/ 257174 w 1006475"/>
                <a:gd name="connsiteY115" fmla="*/ 180975 h 720725"/>
                <a:gd name="connsiteX116" fmla="*/ 253999 w 1006475"/>
                <a:gd name="connsiteY116" fmla="*/ 174625 h 720725"/>
                <a:gd name="connsiteX117" fmla="*/ 253999 w 1006475"/>
                <a:gd name="connsiteY117" fmla="*/ 171450 h 720725"/>
                <a:gd name="connsiteX118" fmla="*/ 260349 w 1006475"/>
                <a:gd name="connsiteY118" fmla="*/ 168275 h 720725"/>
                <a:gd name="connsiteX119" fmla="*/ 263524 w 1006475"/>
                <a:gd name="connsiteY119" fmla="*/ 168275 h 720725"/>
                <a:gd name="connsiteX120" fmla="*/ 263524 w 1006475"/>
                <a:gd name="connsiteY120" fmla="*/ 180975 h 720725"/>
                <a:gd name="connsiteX121" fmla="*/ 260349 w 1006475"/>
                <a:gd name="connsiteY121" fmla="*/ 184150 h 720725"/>
                <a:gd name="connsiteX122" fmla="*/ 257174 w 1006475"/>
                <a:gd name="connsiteY122" fmla="*/ 184150 h 720725"/>
                <a:gd name="connsiteX123" fmla="*/ 257174 w 1006475"/>
                <a:gd name="connsiteY123" fmla="*/ 180975 h 720725"/>
                <a:gd name="connsiteX124" fmla="*/ 260349 w 1006475"/>
                <a:gd name="connsiteY124" fmla="*/ 180975 h 720725"/>
                <a:gd name="connsiteX125" fmla="*/ 260349 w 1006475"/>
                <a:gd name="connsiteY125" fmla="*/ 177800 h 720725"/>
                <a:gd name="connsiteX126" fmla="*/ 260349 w 1006475"/>
                <a:gd name="connsiteY126" fmla="*/ 174625 h 720725"/>
                <a:gd name="connsiteX127" fmla="*/ 260349 w 1006475"/>
                <a:gd name="connsiteY127" fmla="*/ 168275 h 720725"/>
                <a:gd name="connsiteX128" fmla="*/ 279399 w 1006475"/>
                <a:gd name="connsiteY128" fmla="*/ 114300 h 720725"/>
                <a:gd name="connsiteX129" fmla="*/ 282574 w 1006475"/>
                <a:gd name="connsiteY129" fmla="*/ 114300 h 720725"/>
                <a:gd name="connsiteX130" fmla="*/ 285749 w 1006475"/>
                <a:gd name="connsiteY130" fmla="*/ 123825 h 720725"/>
                <a:gd name="connsiteX131" fmla="*/ 292099 w 1006475"/>
                <a:gd name="connsiteY131" fmla="*/ 130175 h 720725"/>
                <a:gd name="connsiteX132" fmla="*/ 295274 w 1006475"/>
                <a:gd name="connsiteY132" fmla="*/ 136525 h 720725"/>
                <a:gd name="connsiteX133" fmla="*/ 292099 w 1006475"/>
                <a:gd name="connsiteY133" fmla="*/ 136525 h 720725"/>
                <a:gd name="connsiteX134" fmla="*/ 292099 w 1006475"/>
                <a:gd name="connsiteY134" fmla="*/ 139700 h 720725"/>
                <a:gd name="connsiteX135" fmla="*/ 288924 w 1006475"/>
                <a:gd name="connsiteY135" fmla="*/ 139700 h 720725"/>
                <a:gd name="connsiteX136" fmla="*/ 285749 w 1006475"/>
                <a:gd name="connsiteY136" fmla="*/ 139700 h 720725"/>
                <a:gd name="connsiteX137" fmla="*/ 285749 w 1006475"/>
                <a:gd name="connsiteY137" fmla="*/ 136525 h 720725"/>
                <a:gd name="connsiteX138" fmla="*/ 285749 w 1006475"/>
                <a:gd name="connsiteY138" fmla="*/ 133350 h 720725"/>
                <a:gd name="connsiteX139" fmla="*/ 279399 w 1006475"/>
                <a:gd name="connsiteY139" fmla="*/ 133350 h 720725"/>
                <a:gd name="connsiteX140" fmla="*/ 279399 w 1006475"/>
                <a:gd name="connsiteY140" fmla="*/ 136525 h 720725"/>
                <a:gd name="connsiteX141" fmla="*/ 279399 w 1006475"/>
                <a:gd name="connsiteY141" fmla="*/ 139700 h 720725"/>
                <a:gd name="connsiteX142" fmla="*/ 276224 w 1006475"/>
                <a:gd name="connsiteY142" fmla="*/ 136525 h 720725"/>
                <a:gd name="connsiteX143" fmla="*/ 273049 w 1006475"/>
                <a:gd name="connsiteY143" fmla="*/ 136525 h 720725"/>
                <a:gd name="connsiteX144" fmla="*/ 273049 w 1006475"/>
                <a:gd name="connsiteY144" fmla="*/ 142875 h 720725"/>
                <a:gd name="connsiteX145" fmla="*/ 269874 w 1006475"/>
                <a:gd name="connsiteY145" fmla="*/ 142875 h 720725"/>
                <a:gd name="connsiteX146" fmla="*/ 266699 w 1006475"/>
                <a:gd name="connsiteY146" fmla="*/ 142875 h 720725"/>
                <a:gd name="connsiteX147" fmla="*/ 263524 w 1006475"/>
                <a:gd name="connsiteY147" fmla="*/ 142875 h 720725"/>
                <a:gd name="connsiteX148" fmla="*/ 263524 w 1006475"/>
                <a:gd name="connsiteY148" fmla="*/ 146050 h 720725"/>
                <a:gd name="connsiteX149" fmla="*/ 273049 w 1006475"/>
                <a:gd name="connsiteY149" fmla="*/ 146050 h 720725"/>
                <a:gd name="connsiteX150" fmla="*/ 276224 w 1006475"/>
                <a:gd name="connsiteY150" fmla="*/ 149225 h 720725"/>
                <a:gd name="connsiteX151" fmla="*/ 279399 w 1006475"/>
                <a:gd name="connsiteY151" fmla="*/ 152400 h 720725"/>
                <a:gd name="connsiteX152" fmla="*/ 279399 w 1006475"/>
                <a:gd name="connsiteY152" fmla="*/ 158750 h 720725"/>
                <a:gd name="connsiteX153" fmla="*/ 279399 w 1006475"/>
                <a:gd name="connsiteY153" fmla="*/ 165100 h 720725"/>
                <a:gd name="connsiteX154" fmla="*/ 279399 w 1006475"/>
                <a:gd name="connsiteY154" fmla="*/ 168275 h 720725"/>
                <a:gd name="connsiteX155" fmla="*/ 276224 w 1006475"/>
                <a:gd name="connsiteY155" fmla="*/ 168275 h 720725"/>
                <a:gd name="connsiteX156" fmla="*/ 276224 w 1006475"/>
                <a:gd name="connsiteY156" fmla="*/ 171450 h 720725"/>
                <a:gd name="connsiteX157" fmla="*/ 279399 w 1006475"/>
                <a:gd name="connsiteY157" fmla="*/ 171450 h 720725"/>
                <a:gd name="connsiteX158" fmla="*/ 279399 w 1006475"/>
                <a:gd name="connsiteY158" fmla="*/ 174625 h 720725"/>
                <a:gd name="connsiteX159" fmla="*/ 279399 w 1006475"/>
                <a:gd name="connsiteY159" fmla="*/ 177800 h 720725"/>
                <a:gd name="connsiteX160" fmla="*/ 279399 w 1006475"/>
                <a:gd name="connsiteY160" fmla="*/ 184150 h 720725"/>
                <a:gd name="connsiteX161" fmla="*/ 276224 w 1006475"/>
                <a:gd name="connsiteY161" fmla="*/ 187325 h 720725"/>
                <a:gd name="connsiteX162" fmla="*/ 269874 w 1006475"/>
                <a:gd name="connsiteY162" fmla="*/ 184150 h 720725"/>
                <a:gd name="connsiteX163" fmla="*/ 269874 w 1006475"/>
                <a:gd name="connsiteY163" fmla="*/ 180975 h 720725"/>
                <a:gd name="connsiteX164" fmla="*/ 276224 w 1006475"/>
                <a:gd name="connsiteY164" fmla="*/ 161925 h 720725"/>
                <a:gd name="connsiteX165" fmla="*/ 273049 w 1006475"/>
                <a:gd name="connsiteY165" fmla="*/ 158750 h 720725"/>
                <a:gd name="connsiteX166" fmla="*/ 269874 w 1006475"/>
                <a:gd name="connsiteY166" fmla="*/ 155575 h 720725"/>
                <a:gd name="connsiteX167" fmla="*/ 269874 w 1006475"/>
                <a:gd name="connsiteY167" fmla="*/ 158750 h 720725"/>
                <a:gd name="connsiteX168" fmla="*/ 266699 w 1006475"/>
                <a:gd name="connsiteY168" fmla="*/ 158750 h 720725"/>
                <a:gd name="connsiteX169" fmla="*/ 266699 w 1006475"/>
                <a:gd name="connsiteY169" fmla="*/ 152400 h 720725"/>
                <a:gd name="connsiteX170" fmla="*/ 260349 w 1006475"/>
                <a:gd name="connsiteY170" fmla="*/ 149225 h 720725"/>
                <a:gd name="connsiteX171" fmla="*/ 257174 w 1006475"/>
                <a:gd name="connsiteY171" fmla="*/ 142875 h 720725"/>
                <a:gd name="connsiteX172" fmla="*/ 260349 w 1006475"/>
                <a:gd name="connsiteY172" fmla="*/ 139700 h 720725"/>
                <a:gd name="connsiteX173" fmla="*/ 263524 w 1006475"/>
                <a:gd name="connsiteY173" fmla="*/ 136525 h 720725"/>
                <a:gd name="connsiteX174" fmla="*/ 266699 w 1006475"/>
                <a:gd name="connsiteY174" fmla="*/ 133350 h 720725"/>
                <a:gd name="connsiteX175" fmla="*/ 266699 w 1006475"/>
                <a:gd name="connsiteY175" fmla="*/ 127000 h 720725"/>
                <a:gd name="connsiteX176" fmla="*/ 273049 w 1006475"/>
                <a:gd name="connsiteY176" fmla="*/ 117475 h 720725"/>
                <a:gd name="connsiteX177" fmla="*/ 279399 w 1006475"/>
                <a:gd name="connsiteY177" fmla="*/ 114300 h 720725"/>
                <a:gd name="connsiteX178" fmla="*/ 288924 w 1006475"/>
                <a:gd name="connsiteY178" fmla="*/ 79375 h 720725"/>
                <a:gd name="connsiteX179" fmla="*/ 292099 w 1006475"/>
                <a:gd name="connsiteY179" fmla="*/ 79375 h 720725"/>
                <a:gd name="connsiteX180" fmla="*/ 292099 w 1006475"/>
                <a:gd name="connsiteY180" fmla="*/ 85725 h 720725"/>
                <a:gd name="connsiteX181" fmla="*/ 295274 w 1006475"/>
                <a:gd name="connsiteY181" fmla="*/ 85725 h 720725"/>
                <a:gd name="connsiteX182" fmla="*/ 295274 w 1006475"/>
                <a:gd name="connsiteY182" fmla="*/ 88900 h 720725"/>
                <a:gd name="connsiteX183" fmla="*/ 295274 w 1006475"/>
                <a:gd name="connsiteY183" fmla="*/ 92075 h 720725"/>
                <a:gd name="connsiteX184" fmla="*/ 292099 w 1006475"/>
                <a:gd name="connsiteY184" fmla="*/ 88900 h 720725"/>
                <a:gd name="connsiteX185" fmla="*/ 285749 w 1006475"/>
                <a:gd name="connsiteY185" fmla="*/ 88900 h 720725"/>
                <a:gd name="connsiteX186" fmla="*/ 288924 w 1006475"/>
                <a:gd name="connsiteY186" fmla="*/ 85725 h 720725"/>
                <a:gd name="connsiteX187" fmla="*/ 288924 w 1006475"/>
                <a:gd name="connsiteY187" fmla="*/ 82550 h 720725"/>
                <a:gd name="connsiteX188" fmla="*/ 288924 w 1006475"/>
                <a:gd name="connsiteY188" fmla="*/ 79375 h 720725"/>
                <a:gd name="connsiteX189" fmla="*/ 257174 w 1006475"/>
                <a:gd name="connsiteY189" fmla="*/ 76200 h 720725"/>
                <a:gd name="connsiteX190" fmla="*/ 260349 w 1006475"/>
                <a:gd name="connsiteY190" fmla="*/ 76200 h 720725"/>
                <a:gd name="connsiteX191" fmla="*/ 260349 w 1006475"/>
                <a:gd name="connsiteY191" fmla="*/ 79375 h 720725"/>
                <a:gd name="connsiteX192" fmla="*/ 260349 w 1006475"/>
                <a:gd name="connsiteY192" fmla="*/ 82550 h 720725"/>
                <a:gd name="connsiteX193" fmla="*/ 263524 w 1006475"/>
                <a:gd name="connsiteY193" fmla="*/ 82550 h 720725"/>
                <a:gd name="connsiteX194" fmla="*/ 257174 w 1006475"/>
                <a:gd name="connsiteY194" fmla="*/ 88900 h 720725"/>
                <a:gd name="connsiteX195" fmla="*/ 257174 w 1006475"/>
                <a:gd name="connsiteY195" fmla="*/ 98425 h 720725"/>
                <a:gd name="connsiteX196" fmla="*/ 260349 w 1006475"/>
                <a:gd name="connsiteY196" fmla="*/ 98425 h 720725"/>
                <a:gd name="connsiteX197" fmla="*/ 260349 w 1006475"/>
                <a:gd name="connsiteY197" fmla="*/ 95250 h 720725"/>
                <a:gd name="connsiteX198" fmla="*/ 263524 w 1006475"/>
                <a:gd name="connsiteY198" fmla="*/ 95250 h 720725"/>
                <a:gd name="connsiteX199" fmla="*/ 263524 w 1006475"/>
                <a:gd name="connsiteY199" fmla="*/ 98425 h 720725"/>
                <a:gd name="connsiteX200" fmla="*/ 263524 w 1006475"/>
                <a:gd name="connsiteY200" fmla="*/ 101600 h 720725"/>
                <a:gd name="connsiteX201" fmla="*/ 260349 w 1006475"/>
                <a:gd name="connsiteY201" fmla="*/ 104775 h 720725"/>
                <a:gd name="connsiteX202" fmla="*/ 257174 w 1006475"/>
                <a:gd name="connsiteY202" fmla="*/ 101600 h 720725"/>
                <a:gd name="connsiteX203" fmla="*/ 250824 w 1006475"/>
                <a:gd name="connsiteY203" fmla="*/ 104775 h 720725"/>
                <a:gd name="connsiteX204" fmla="*/ 250824 w 1006475"/>
                <a:gd name="connsiteY204" fmla="*/ 101600 h 720725"/>
                <a:gd name="connsiteX205" fmla="*/ 253999 w 1006475"/>
                <a:gd name="connsiteY205" fmla="*/ 98425 h 720725"/>
                <a:gd name="connsiteX206" fmla="*/ 250824 w 1006475"/>
                <a:gd name="connsiteY206" fmla="*/ 95250 h 720725"/>
                <a:gd name="connsiteX207" fmla="*/ 247649 w 1006475"/>
                <a:gd name="connsiteY207" fmla="*/ 92075 h 720725"/>
                <a:gd name="connsiteX208" fmla="*/ 250824 w 1006475"/>
                <a:gd name="connsiteY208" fmla="*/ 85725 h 720725"/>
                <a:gd name="connsiteX209" fmla="*/ 253999 w 1006475"/>
                <a:gd name="connsiteY209" fmla="*/ 85725 h 720725"/>
                <a:gd name="connsiteX210" fmla="*/ 253999 w 1006475"/>
                <a:gd name="connsiteY210" fmla="*/ 82550 h 720725"/>
                <a:gd name="connsiteX211" fmla="*/ 253999 w 1006475"/>
                <a:gd name="connsiteY211" fmla="*/ 79375 h 720725"/>
                <a:gd name="connsiteX212" fmla="*/ 257174 w 1006475"/>
                <a:gd name="connsiteY212" fmla="*/ 76200 h 720725"/>
                <a:gd name="connsiteX213" fmla="*/ 536574 w 1006475"/>
                <a:gd name="connsiteY213" fmla="*/ 73025 h 720725"/>
                <a:gd name="connsiteX214" fmla="*/ 536574 w 1006475"/>
                <a:gd name="connsiteY214" fmla="*/ 76200 h 720725"/>
                <a:gd name="connsiteX215" fmla="*/ 536574 w 1006475"/>
                <a:gd name="connsiteY215" fmla="*/ 79375 h 720725"/>
                <a:gd name="connsiteX216" fmla="*/ 536574 w 1006475"/>
                <a:gd name="connsiteY216" fmla="*/ 80962 h 720725"/>
                <a:gd name="connsiteX217" fmla="*/ 536575 w 1006475"/>
                <a:gd name="connsiteY217" fmla="*/ 80962 h 720725"/>
                <a:gd name="connsiteX218" fmla="*/ 536575 w 1006475"/>
                <a:gd name="connsiteY218" fmla="*/ 79375 h 720725"/>
                <a:gd name="connsiteX219" fmla="*/ 536575 w 1006475"/>
                <a:gd name="connsiteY219" fmla="*/ 73025 h 720725"/>
                <a:gd name="connsiteX220" fmla="*/ 536574 w 1006475"/>
                <a:gd name="connsiteY220" fmla="*/ 73025 h 720725"/>
                <a:gd name="connsiteX221" fmla="*/ 282574 w 1006475"/>
                <a:gd name="connsiteY221" fmla="*/ 73025 h 720725"/>
                <a:gd name="connsiteX222" fmla="*/ 282574 w 1006475"/>
                <a:gd name="connsiteY222" fmla="*/ 76200 h 720725"/>
                <a:gd name="connsiteX223" fmla="*/ 285749 w 1006475"/>
                <a:gd name="connsiteY223" fmla="*/ 82550 h 720725"/>
                <a:gd name="connsiteX224" fmla="*/ 282574 w 1006475"/>
                <a:gd name="connsiteY224" fmla="*/ 82550 h 720725"/>
                <a:gd name="connsiteX225" fmla="*/ 282574 w 1006475"/>
                <a:gd name="connsiteY225" fmla="*/ 85725 h 720725"/>
                <a:gd name="connsiteX226" fmla="*/ 279399 w 1006475"/>
                <a:gd name="connsiteY226" fmla="*/ 85725 h 720725"/>
                <a:gd name="connsiteX227" fmla="*/ 279399 w 1006475"/>
                <a:gd name="connsiteY227" fmla="*/ 82550 h 720725"/>
                <a:gd name="connsiteX228" fmla="*/ 279399 w 1006475"/>
                <a:gd name="connsiteY228" fmla="*/ 79375 h 720725"/>
                <a:gd name="connsiteX229" fmla="*/ 279399 w 1006475"/>
                <a:gd name="connsiteY229" fmla="*/ 76200 h 720725"/>
                <a:gd name="connsiteX230" fmla="*/ 282574 w 1006475"/>
                <a:gd name="connsiteY230" fmla="*/ 73025 h 720725"/>
                <a:gd name="connsiteX231" fmla="*/ 539749 w 1006475"/>
                <a:gd name="connsiteY231" fmla="*/ 66675 h 720725"/>
                <a:gd name="connsiteX232" fmla="*/ 539749 w 1006475"/>
                <a:gd name="connsiteY232" fmla="*/ 69850 h 720725"/>
                <a:gd name="connsiteX233" fmla="*/ 539750 w 1006475"/>
                <a:gd name="connsiteY233" fmla="*/ 69850 h 720725"/>
                <a:gd name="connsiteX234" fmla="*/ 539750 w 1006475"/>
                <a:gd name="connsiteY234" fmla="*/ 66675 h 720725"/>
                <a:gd name="connsiteX235" fmla="*/ 539749 w 1006475"/>
                <a:gd name="connsiteY235" fmla="*/ 66675 h 720725"/>
                <a:gd name="connsiteX236" fmla="*/ 244474 w 1006475"/>
                <a:gd name="connsiteY236" fmla="*/ 66675 h 720725"/>
                <a:gd name="connsiteX237" fmla="*/ 250824 w 1006475"/>
                <a:gd name="connsiteY237" fmla="*/ 69850 h 720725"/>
                <a:gd name="connsiteX238" fmla="*/ 257174 w 1006475"/>
                <a:gd name="connsiteY238" fmla="*/ 73025 h 720725"/>
                <a:gd name="connsiteX239" fmla="*/ 250824 w 1006475"/>
                <a:gd name="connsiteY239" fmla="*/ 73025 h 720725"/>
                <a:gd name="connsiteX240" fmla="*/ 250824 w 1006475"/>
                <a:gd name="connsiteY240" fmla="*/ 76200 h 720725"/>
                <a:gd name="connsiteX241" fmla="*/ 247649 w 1006475"/>
                <a:gd name="connsiteY241" fmla="*/ 76200 h 720725"/>
                <a:gd name="connsiteX242" fmla="*/ 247649 w 1006475"/>
                <a:gd name="connsiteY242" fmla="*/ 73025 h 720725"/>
                <a:gd name="connsiteX243" fmla="*/ 244474 w 1006475"/>
                <a:gd name="connsiteY243" fmla="*/ 69850 h 720725"/>
                <a:gd name="connsiteX244" fmla="*/ 244474 w 1006475"/>
                <a:gd name="connsiteY244" fmla="*/ 66675 h 720725"/>
                <a:gd name="connsiteX245" fmla="*/ 530224 w 1006475"/>
                <a:gd name="connsiteY245" fmla="*/ 63500 h 720725"/>
                <a:gd name="connsiteX246" fmla="*/ 530224 w 1006475"/>
                <a:gd name="connsiteY246" fmla="*/ 66675 h 720725"/>
                <a:gd name="connsiteX247" fmla="*/ 530224 w 1006475"/>
                <a:gd name="connsiteY247" fmla="*/ 69850 h 720725"/>
                <a:gd name="connsiteX248" fmla="*/ 530225 w 1006475"/>
                <a:gd name="connsiteY248" fmla="*/ 66675 h 720725"/>
                <a:gd name="connsiteX249" fmla="*/ 530225 w 1006475"/>
                <a:gd name="connsiteY249" fmla="*/ 63500 h 720725"/>
                <a:gd name="connsiteX250" fmla="*/ 530224 w 1006475"/>
                <a:gd name="connsiteY250" fmla="*/ 63500 h 720725"/>
                <a:gd name="connsiteX251" fmla="*/ 527049 w 1006475"/>
                <a:gd name="connsiteY251" fmla="*/ 60325 h 720725"/>
                <a:gd name="connsiteX252" fmla="*/ 527049 w 1006475"/>
                <a:gd name="connsiteY252" fmla="*/ 63500 h 720725"/>
                <a:gd name="connsiteX253" fmla="*/ 527050 w 1006475"/>
                <a:gd name="connsiteY253" fmla="*/ 63500 h 720725"/>
                <a:gd name="connsiteX254" fmla="*/ 527050 w 1006475"/>
                <a:gd name="connsiteY254" fmla="*/ 60325 h 720725"/>
                <a:gd name="connsiteX255" fmla="*/ 527049 w 1006475"/>
                <a:gd name="connsiteY255" fmla="*/ 60325 h 720725"/>
                <a:gd name="connsiteX256" fmla="*/ 228599 w 1006475"/>
                <a:gd name="connsiteY256" fmla="*/ 57150 h 720725"/>
                <a:gd name="connsiteX257" fmla="*/ 231774 w 1006475"/>
                <a:gd name="connsiteY257" fmla="*/ 57150 h 720725"/>
                <a:gd name="connsiteX258" fmla="*/ 234949 w 1006475"/>
                <a:gd name="connsiteY258" fmla="*/ 57150 h 720725"/>
                <a:gd name="connsiteX259" fmla="*/ 234949 w 1006475"/>
                <a:gd name="connsiteY259" fmla="*/ 60325 h 720725"/>
                <a:gd name="connsiteX260" fmla="*/ 234949 w 1006475"/>
                <a:gd name="connsiteY260" fmla="*/ 63500 h 720725"/>
                <a:gd name="connsiteX261" fmla="*/ 244474 w 1006475"/>
                <a:gd name="connsiteY261" fmla="*/ 73025 h 720725"/>
                <a:gd name="connsiteX262" fmla="*/ 244474 w 1006475"/>
                <a:gd name="connsiteY262" fmla="*/ 76200 h 720725"/>
                <a:gd name="connsiteX263" fmla="*/ 244474 w 1006475"/>
                <a:gd name="connsiteY263" fmla="*/ 79375 h 720725"/>
                <a:gd name="connsiteX264" fmla="*/ 247649 w 1006475"/>
                <a:gd name="connsiteY264" fmla="*/ 79375 h 720725"/>
                <a:gd name="connsiteX265" fmla="*/ 247649 w 1006475"/>
                <a:gd name="connsiteY265" fmla="*/ 82550 h 720725"/>
                <a:gd name="connsiteX266" fmla="*/ 244474 w 1006475"/>
                <a:gd name="connsiteY266" fmla="*/ 82550 h 720725"/>
                <a:gd name="connsiteX267" fmla="*/ 241299 w 1006475"/>
                <a:gd name="connsiteY267" fmla="*/ 79375 h 720725"/>
                <a:gd name="connsiteX268" fmla="*/ 238124 w 1006475"/>
                <a:gd name="connsiteY268" fmla="*/ 85725 h 720725"/>
                <a:gd name="connsiteX269" fmla="*/ 241299 w 1006475"/>
                <a:gd name="connsiteY269" fmla="*/ 88900 h 720725"/>
                <a:gd name="connsiteX270" fmla="*/ 244474 w 1006475"/>
                <a:gd name="connsiteY270" fmla="*/ 92075 h 720725"/>
                <a:gd name="connsiteX271" fmla="*/ 244474 w 1006475"/>
                <a:gd name="connsiteY271" fmla="*/ 95250 h 720725"/>
                <a:gd name="connsiteX272" fmla="*/ 241299 w 1006475"/>
                <a:gd name="connsiteY272" fmla="*/ 92075 h 720725"/>
                <a:gd name="connsiteX273" fmla="*/ 234949 w 1006475"/>
                <a:gd name="connsiteY273" fmla="*/ 88900 h 720725"/>
                <a:gd name="connsiteX274" fmla="*/ 231774 w 1006475"/>
                <a:gd name="connsiteY274" fmla="*/ 85725 h 720725"/>
                <a:gd name="connsiteX275" fmla="*/ 228599 w 1006475"/>
                <a:gd name="connsiteY275" fmla="*/ 82550 h 720725"/>
                <a:gd name="connsiteX276" fmla="*/ 225424 w 1006475"/>
                <a:gd name="connsiteY276" fmla="*/ 79375 h 720725"/>
                <a:gd name="connsiteX277" fmla="*/ 225424 w 1006475"/>
                <a:gd name="connsiteY277" fmla="*/ 76200 h 720725"/>
                <a:gd name="connsiteX278" fmla="*/ 222249 w 1006475"/>
                <a:gd name="connsiteY278" fmla="*/ 73025 h 720725"/>
                <a:gd name="connsiteX279" fmla="*/ 225424 w 1006475"/>
                <a:gd name="connsiteY279" fmla="*/ 66675 h 720725"/>
                <a:gd name="connsiteX280" fmla="*/ 225424 w 1006475"/>
                <a:gd name="connsiteY280" fmla="*/ 60325 h 720725"/>
                <a:gd name="connsiteX281" fmla="*/ 228599 w 1006475"/>
                <a:gd name="connsiteY281" fmla="*/ 57150 h 720725"/>
                <a:gd name="connsiteX282" fmla="*/ 260349 w 1006475"/>
                <a:gd name="connsiteY282" fmla="*/ 47625 h 720725"/>
                <a:gd name="connsiteX283" fmla="*/ 266699 w 1006475"/>
                <a:gd name="connsiteY283" fmla="*/ 47625 h 720725"/>
                <a:gd name="connsiteX284" fmla="*/ 269874 w 1006475"/>
                <a:gd name="connsiteY284" fmla="*/ 50800 h 720725"/>
                <a:gd name="connsiteX285" fmla="*/ 279399 w 1006475"/>
                <a:gd name="connsiteY285" fmla="*/ 60325 h 720725"/>
                <a:gd name="connsiteX286" fmla="*/ 279399 w 1006475"/>
                <a:gd name="connsiteY286" fmla="*/ 63500 h 720725"/>
                <a:gd name="connsiteX287" fmla="*/ 273049 w 1006475"/>
                <a:gd name="connsiteY287" fmla="*/ 66675 h 720725"/>
                <a:gd name="connsiteX288" fmla="*/ 269874 w 1006475"/>
                <a:gd name="connsiteY288" fmla="*/ 69850 h 720725"/>
                <a:gd name="connsiteX289" fmla="*/ 269874 w 1006475"/>
                <a:gd name="connsiteY289" fmla="*/ 73025 h 720725"/>
                <a:gd name="connsiteX290" fmla="*/ 266699 w 1006475"/>
                <a:gd name="connsiteY290" fmla="*/ 73025 h 720725"/>
                <a:gd name="connsiteX291" fmla="*/ 266699 w 1006475"/>
                <a:gd name="connsiteY291" fmla="*/ 69850 h 720725"/>
                <a:gd name="connsiteX292" fmla="*/ 263524 w 1006475"/>
                <a:gd name="connsiteY292" fmla="*/ 60325 h 720725"/>
                <a:gd name="connsiteX293" fmla="*/ 263524 w 1006475"/>
                <a:gd name="connsiteY293" fmla="*/ 53975 h 720725"/>
                <a:gd name="connsiteX294" fmla="*/ 260349 w 1006475"/>
                <a:gd name="connsiteY294" fmla="*/ 50800 h 720725"/>
                <a:gd name="connsiteX295" fmla="*/ 260349 w 1006475"/>
                <a:gd name="connsiteY295" fmla="*/ 53975 h 720725"/>
                <a:gd name="connsiteX296" fmla="*/ 263524 w 1006475"/>
                <a:gd name="connsiteY296" fmla="*/ 69850 h 720725"/>
                <a:gd name="connsiteX297" fmla="*/ 257174 w 1006475"/>
                <a:gd name="connsiteY297" fmla="*/ 69850 h 720725"/>
                <a:gd name="connsiteX298" fmla="*/ 253999 w 1006475"/>
                <a:gd name="connsiteY298" fmla="*/ 69850 h 720725"/>
                <a:gd name="connsiteX299" fmla="*/ 253999 w 1006475"/>
                <a:gd name="connsiteY299" fmla="*/ 60325 h 720725"/>
                <a:gd name="connsiteX300" fmla="*/ 250824 w 1006475"/>
                <a:gd name="connsiteY300" fmla="*/ 60325 h 720725"/>
                <a:gd name="connsiteX301" fmla="*/ 247649 w 1006475"/>
                <a:gd name="connsiteY301" fmla="*/ 66675 h 720725"/>
                <a:gd name="connsiteX302" fmla="*/ 244474 w 1006475"/>
                <a:gd name="connsiteY302" fmla="*/ 63500 h 720725"/>
                <a:gd name="connsiteX303" fmla="*/ 244474 w 1006475"/>
                <a:gd name="connsiteY303" fmla="*/ 60325 h 720725"/>
                <a:gd name="connsiteX304" fmla="*/ 260349 w 1006475"/>
                <a:gd name="connsiteY304" fmla="*/ 47625 h 720725"/>
                <a:gd name="connsiteX305" fmla="*/ 295274 w 1006475"/>
                <a:gd name="connsiteY305" fmla="*/ 0 h 720725"/>
                <a:gd name="connsiteX306" fmla="*/ 447674 w 1006475"/>
                <a:gd name="connsiteY306" fmla="*/ 38100 h 720725"/>
                <a:gd name="connsiteX307" fmla="*/ 530224 w 1006475"/>
                <a:gd name="connsiteY307" fmla="*/ 57150 h 720725"/>
                <a:gd name="connsiteX308" fmla="*/ 530224 w 1006475"/>
                <a:gd name="connsiteY308" fmla="*/ 60325 h 720725"/>
                <a:gd name="connsiteX309" fmla="*/ 530225 w 1006475"/>
                <a:gd name="connsiteY309" fmla="*/ 57150 h 720725"/>
                <a:gd name="connsiteX310" fmla="*/ 584200 w 1006475"/>
                <a:gd name="connsiteY310" fmla="*/ 69850 h 720725"/>
                <a:gd name="connsiteX311" fmla="*/ 647700 w 1006475"/>
                <a:gd name="connsiteY311" fmla="*/ 85725 h 720725"/>
                <a:gd name="connsiteX312" fmla="*/ 650875 w 1006475"/>
                <a:gd name="connsiteY312" fmla="*/ 85725 h 720725"/>
                <a:gd name="connsiteX313" fmla="*/ 781050 w 1006475"/>
                <a:gd name="connsiteY313" fmla="*/ 111125 h 720725"/>
                <a:gd name="connsiteX314" fmla="*/ 860425 w 1006475"/>
                <a:gd name="connsiteY314" fmla="*/ 127000 h 720725"/>
                <a:gd name="connsiteX315" fmla="*/ 955675 w 1006475"/>
                <a:gd name="connsiteY315" fmla="*/ 149225 h 720725"/>
                <a:gd name="connsiteX316" fmla="*/ 1006475 w 1006475"/>
                <a:gd name="connsiteY316" fmla="*/ 158750 h 720725"/>
                <a:gd name="connsiteX317" fmla="*/ 1006475 w 1006475"/>
                <a:gd name="connsiteY317" fmla="*/ 161925 h 720725"/>
                <a:gd name="connsiteX318" fmla="*/ 1003300 w 1006475"/>
                <a:gd name="connsiteY318" fmla="*/ 171450 h 720725"/>
                <a:gd name="connsiteX319" fmla="*/ 1000125 w 1006475"/>
                <a:gd name="connsiteY319" fmla="*/ 180975 h 720725"/>
                <a:gd name="connsiteX320" fmla="*/ 1000125 w 1006475"/>
                <a:gd name="connsiteY320" fmla="*/ 184150 h 720725"/>
                <a:gd name="connsiteX321" fmla="*/ 1000125 w 1006475"/>
                <a:gd name="connsiteY321" fmla="*/ 190500 h 720725"/>
                <a:gd name="connsiteX322" fmla="*/ 996950 w 1006475"/>
                <a:gd name="connsiteY322" fmla="*/ 203200 h 720725"/>
                <a:gd name="connsiteX323" fmla="*/ 990600 w 1006475"/>
                <a:gd name="connsiteY323" fmla="*/ 234950 h 720725"/>
                <a:gd name="connsiteX324" fmla="*/ 987425 w 1006475"/>
                <a:gd name="connsiteY324" fmla="*/ 250825 h 720725"/>
                <a:gd name="connsiteX325" fmla="*/ 987425 w 1006475"/>
                <a:gd name="connsiteY325" fmla="*/ 260350 h 720725"/>
                <a:gd name="connsiteX326" fmla="*/ 984250 w 1006475"/>
                <a:gd name="connsiteY326" fmla="*/ 263525 h 720725"/>
                <a:gd name="connsiteX327" fmla="*/ 977900 w 1006475"/>
                <a:gd name="connsiteY327" fmla="*/ 307975 h 720725"/>
                <a:gd name="connsiteX328" fmla="*/ 974725 w 1006475"/>
                <a:gd name="connsiteY328" fmla="*/ 317500 h 720725"/>
                <a:gd name="connsiteX329" fmla="*/ 974725 w 1006475"/>
                <a:gd name="connsiteY329" fmla="*/ 320675 h 720725"/>
                <a:gd name="connsiteX330" fmla="*/ 971550 w 1006475"/>
                <a:gd name="connsiteY330" fmla="*/ 330200 h 720725"/>
                <a:gd name="connsiteX331" fmla="*/ 971550 w 1006475"/>
                <a:gd name="connsiteY331" fmla="*/ 333375 h 720725"/>
                <a:gd name="connsiteX332" fmla="*/ 968375 w 1006475"/>
                <a:gd name="connsiteY332" fmla="*/ 346075 h 720725"/>
                <a:gd name="connsiteX333" fmla="*/ 968375 w 1006475"/>
                <a:gd name="connsiteY333" fmla="*/ 349250 h 720725"/>
                <a:gd name="connsiteX334" fmla="*/ 965200 w 1006475"/>
                <a:gd name="connsiteY334" fmla="*/ 361950 h 720725"/>
                <a:gd name="connsiteX335" fmla="*/ 965200 w 1006475"/>
                <a:gd name="connsiteY335" fmla="*/ 368300 h 720725"/>
                <a:gd name="connsiteX336" fmla="*/ 962025 w 1006475"/>
                <a:gd name="connsiteY336" fmla="*/ 384175 h 720725"/>
                <a:gd name="connsiteX337" fmla="*/ 958850 w 1006475"/>
                <a:gd name="connsiteY337" fmla="*/ 396875 h 720725"/>
                <a:gd name="connsiteX338" fmla="*/ 955675 w 1006475"/>
                <a:gd name="connsiteY338" fmla="*/ 422275 h 720725"/>
                <a:gd name="connsiteX339" fmla="*/ 952500 w 1006475"/>
                <a:gd name="connsiteY339" fmla="*/ 434975 h 720725"/>
                <a:gd name="connsiteX340" fmla="*/ 952500 w 1006475"/>
                <a:gd name="connsiteY340" fmla="*/ 438150 h 720725"/>
                <a:gd name="connsiteX341" fmla="*/ 949325 w 1006475"/>
                <a:gd name="connsiteY341" fmla="*/ 460375 h 720725"/>
                <a:gd name="connsiteX342" fmla="*/ 946150 w 1006475"/>
                <a:gd name="connsiteY342" fmla="*/ 460375 h 720725"/>
                <a:gd name="connsiteX343" fmla="*/ 946150 w 1006475"/>
                <a:gd name="connsiteY343" fmla="*/ 463550 h 720725"/>
                <a:gd name="connsiteX344" fmla="*/ 946150 w 1006475"/>
                <a:gd name="connsiteY344" fmla="*/ 469900 h 720725"/>
                <a:gd name="connsiteX345" fmla="*/ 942975 w 1006475"/>
                <a:gd name="connsiteY345" fmla="*/ 479425 h 720725"/>
                <a:gd name="connsiteX346" fmla="*/ 939800 w 1006475"/>
                <a:gd name="connsiteY346" fmla="*/ 498475 h 720725"/>
                <a:gd name="connsiteX347" fmla="*/ 939800 w 1006475"/>
                <a:gd name="connsiteY347" fmla="*/ 504825 h 720725"/>
                <a:gd name="connsiteX348" fmla="*/ 936625 w 1006475"/>
                <a:gd name="connsiteY348" fmla="*/ 511175 h 720725"/>
                <a:gd name="connsiteX349" fmla="*/ 933450 w 1006475"/>
                <a:gd name="connsiteY349" fmla="*/ 539750 h 720725"/>
                <a:gd name="connsiteX350" fmla="*/ 930275 w 1006475"/>
                <a:gd name="connsiteY350" fmla="*/ 542925 h 720725"/>
                <a:gd name="connsiteX351" fmla="*/ 930275 w 1006475"/>
                <a:gd name="connsiteY351" fmla="*/ 549275 h 720725"/>
                <a:gd name="connsiteX352" fmla="*/ 930275 w 1006475"/>
                <a:gd name="connsiteY352" fmla="*/ 552450 h 720725"/>
                <a:gd name="connsiteX353" fmla="*/ 927100 w 1006475"/>
                <a:gd name="connsiteY353" fmla="*/ 561975 h 720725"/>
                <a:gd name="connsiteX354" fmla="*/ 920750 w 1006475"/>
                <a:gd name="connsiteY354" fmla="*/ 600075 h 720725"/>
                <a:gd name="connsiteX355" fmla="*/ 917575 w 1006475"/>
                <a:gd name="connsiteY355" fmla="*/ 612775 h 720725"/>
                <a:gd name="connsiteX356" fmla="*/ 917575 w 1006475"/>
                <a:gd name="connsiteY356" fmla="*/ 615950 h 720725"/>
                <a:gd name="connsiteX357" fmla="*/ 917575 w 1006475"/>
                <a:gd name="connsiteY357" fmla="*/ 622300 h 720725"/>
                <a:gd name="connsiteX358" fmla="*/ 914400 w 1006475"/>
                <a:gd name="connsiteY358" fmla="*/ 635000 h 720725"/>
                <a:gd name="connsiteX359" fmla="*/ 914400 w 1006475"/>
                <a:gd name="connsiteY359" fmla="*/ 638175 h 720725"/>
                <a:gd name="connsiteX360" fmla="*/ 911225 w 1006475"/>
                <a:gd name="connsiteY360" fmla="*/ 641350 h 720725"/>
                <a:gd name="connsiteX361" fmla="*/ 911225 w 1006475"/>
                <a:gd name="connsiteY361" fmla="*/ 644525 h 720725"/>
                <a:gd name="connsiteX362" fmla="*/ 911225 w 1006475"/>
                <a:gd name="connsiteY362" fmla="*/ 650875 h 720725"/>
                <a:gd name="connsiteX363" fmla="*/ 914400 w 1006475"/>
                <a:gd name="connsiteY363" fmla="*/ 657225 h 720725"/>
                <a:gd name="connsiteX364" fmla="*/ 917575 w 1006475"/>
                <a:gd name="connsiteY364" fmla="*/ 666750 h 720725"/>
                <a:gd name="connsiteX365" fmla="*/ 917575 w 1006475"/>
                <a:gd name="connsiteY365" fmla="*/ 669925 h 720725"/>
                <a:gd name="connsiteX366" fmla="*/ 917575 w 1006475"/>
                <a:gd name="connsiteY366" fmla="*/ 673100 h 720725"/>
                <a:gd name="connsiteX367" fmla="*/ 920750 w 1006475"/>
                <a:gd name="connsiteY367" fmla="*/ 688975 h 720725"/>
                <a:gd name="connsiteX368" fmla="*/ 914400 w 1006475"/>
                <a:gd name="connsiteY368" fmla="*/ 698500 h 720725"/>
                <a:gd name="connsiteX369" fmla="*/ 911225 w 1006475"/>
                <a:gd name="connsiteY369" fmla="*/ 704850 h 720725"/>
                <a:gd name="connsiteX370" fmla="*/ 914400 w 1006475"/>
                <a:gd name="connsiteY370" fmla="*/ 704850 h 720725"/>
                <a:gd name="connsiteX371" fmla="*/ 914400 w 1006475"/>
                <a:gd name="connsiteY371" fmla="*/ 708025 h 720725"/>
                <a:gd name="connsiteX372" fmla="*/ 914400 w 1006475"/>
                <a:gd name="connsiteY372" fmla="*/ 717550 h 720725"/>
                <a:gd name="connsiteX373" fmla="*/ 914400 w 1006475"/>
                <a:gd name="connsiteY373" fmla="*/ 720725 h 720725"/>
                <a:gd name="connsiteX374" fmla="*/ 911225 w 1006475"/>
                <a:gd name="connsiteY374" fmla="*/ 717550 h 720725"/>
                <a:gd name="connsiteX375" fmla="*/ 908050 w 1006475"/>
                <a:gd name="connsiteY375" fmla="*/ 717550 h 720725"/>
                <a:gd name="connsiteX376" fmla="*/ 904875 w 1006475"/>
                <a:gd name="connsiteY376" fmla="*/ 717550 h 720725"/>
                <a:gd name="connsiteX377" fmla="*/ 876300 w 1006475"/>
                <a:gd name="connsiteY377" fmla="*/ 711200 h 720725"/>
                <a:gd name="connsiteX378" fmla="*/ 860425 w 1006475"/>
                <a:gd name="connsiteY378" fmla="*/ 708025 h 720725"/>
                <a:gd name="connsiteX379" fmla="*/ 847725 w 1006475"/>
                <a:gd name="connsiteY379" fmla="*/ 704850 h 720725"/>
                <a:gd name="connsiteX380" fmla="*/ 841375 w 1006475"/>
                <a:gd name="connsiteY380" fmla="*/ 704850 h 720725"/>
                <a:gd name="connsiteX381" fmla="*/ 835025 w 1006475"/>
                <a:gd name="connsiteY381" fmla="*/ 704850 h 720725"/>
                <a:gd name="connsiteX382" fmla="*/ 825500 w 1006475"/>
                <a:gd name="connsiteY382" fmla="*/ 701675 h 720725"/>
                <a:gd name="connsiteX383" fmla="*/ 819150 w 1006475"/>
                <a:gd name="connsiteY383" fmla="*/ 701675 h 720725"/>
                <a:gd name="connsiteX384" fmla="*/ 809625 w 1006475"/>
                <a:gd name="connsiteY384" fmla="*/ 698500 h 720725"/>
                <a:gd name="connsiteX385" fmla="*/ 803275 w 1006475"/>
                <a:gd name="connsiteY385" fmla="*/ 695325 h 720725"/>
                <a:gd name="connsiteX386" fmla="*/ 777875 w 1006475"/>
                <a:gd name="connsiteY386" fmla="*/ 692150 h 720725"/>
                <a:gd name="connsiteX387" fmla="*/ 774700 w 1006475"/>
                <a:gd name="connsiteY387" fmla="*/ 692150 h 720725"/>
                <a:gd name="connsiteX388" fmla="*/ 758825 w 1006475"/>
                <a:gd name="connsiteY388" fmla="*/ 688975 h 720725"/>
                <a:gd name="connsiteX389" fmla="*/ 746125 w 1006475"/>
                <a:gd name="connsiteY389" fmla="*/ 685800 h 720725"/>
                <a:gd name="connsiteX390" fmla="*/ 733425 w 1006475"/>
                <a:gd name="connsiteY390" fmla="*/ 682625 h 720725"/>
                <a:gd name="connsiteX391" fmla="*/ 717550 w 1006475"/>
                <a:gd name="connsiteY391" fmla="*/ 679450 h 720725"/>
                <a:gd name="connsiteX392" fmla="*/ 711200 w 1006475"/>
                <a:gd name="connsiteY392" fmla="*/ 679450 h 720725"/>
                <a:gd name="connsiteX393" fmla="*/ 704850 w 1006475"/>
                <a:gd name="connsiteY393" fmla="*/ 676275 h 720725"/>
                <a:gd name="connsiteX394" fmla="*/ 692150 w 1006475"/>
                <a:gd name="connsiteY394" fmla="*/ 673100 h 720725"/>
                <a:gd name="connsiteX395" fmla="*/ 676275 w 1006475"/>
                <a:gd name="connsiteY395" fmla="*/ 669925 h 720725"/>
                <a:gd name="connsiteX396" fmla="*/ 650875 w 1006475"/>
                <a:gd name="connsiteY396" fmla="*/ 666750 h 720725"/>
                <a:gd name="connsiteX397" fmla="*/ 647700 w 1006475"/>
                <a:gd name="connsiteY397" fmla="*/ 663575 h 720725"/>
                <a:gd name="connsiteX398" fmla="*/ 644525 w 1006475"/>
                <a:gd name="connsiteY398" fmla="*/ 663575 h 720725"/>
                <a:gd name="connsiteX399" fmla="*/ 641350 w 1006475"/>
                <a:gd name="connsiteY399" fmla="*/ 666750 h 720725"/>
                <a:gd name="connsiteX400" fmla="*/ 638175 w 1006475"/>
                <a:gd name="connsiteY400" fmla="*/ 669925 h 720725"/>
                <a:gd name="connsiteX401" fmla="*/ 628650 w 1006475"/>
                <a:gd name="connsiteY401" fmla="*/ 673100 h 720725"/>
                <a:gd name="connsiteX402" fmla="*/ 625475 w 1006475"/>
                <a:gd name="connsiteY402" fmla="*/ 673100 h 720725"/>
                <a:gd name="connsiteX403" fmla="*/ 622300 w 1006475"/>
                <a:gd name="connsiteY403" fmla="*/ 673100 h 720725"/>
                <a:gd name="connsiteX404" fmla="*/ 619125 w 1006475"/>
                <a:gd name="connsiteY404" fmla="*/ 673100 h 720725"/>
                <a:gd name="connsiteX405" fmla="*/ 615950 w 1006475"/>
                <a:gd name="connsiteY405" fmla="*/ 673100 h 720725"/>
                <a:gd name="connsiteX406" fmla="*/ 612775 w 1006475"/>
                <a:gd name="connsiteY406" fmla="*/ 669925 h 720725"/>
                <a:gd name="connsiteX407" fmla="*/ 609600 w 1006475"/>
                <a:gd name="connsiteY407" fmla="*/ 669925 h 720725"/>
                <a:gd name="connsiteX408" fmla="*/ 600075 w 1006475"/>
                <a:gd name="connsiteY408" fmla="*/ 666750 h 720725"/>
                <a:gd name="connsiteX409" fmla="*/ 593725 w 1006475"/>
                <a:gd name="connsiteY409" fmla="*/ 669925 h 720725"/>
                <a:gd name="connsiteX410" fmla="*/ 590550 w 1006475"/>
                <a:gd name="connsiteY410" fmla="*/ 669925 h 720725"/>
                <a:gd name="connsiteX411" fmla="*/ 584200 w 1006475"/>
                <a:gd name="connsiteY411" fmla="*/ 666750 h 720725"/>
                <a:gd name="connsiteX412" fmla="*/ 581025 w 1006475"/>
                <a:gd name="connsiteY412" fmla="*/ 666750 h 720725"/>
                <a:gd name="connsiteX413" fmla="*/ 577850 w 1006475"/>
                <a:gd name="connsiteY413" fmla="*/ 669925 h 720725"/>
                <a:gd name="connsiteX414" fmla="*/ 574675 w 1006475"/>
                <a:gd name="connsiteY414" fmla="*/ 666750 h 720725"/>
                <a:gd name="connsiteX415" fmla="*/ 571500 w 1006475"/>
                <a:gd name="connsiteY415" fmla="*/ 666750 h 720725"/>
                <a:gd name="connsiteX416" fmla="*/ 565150 w 1006475"/>
                <a:gd name="connsiteY416" fmla="*/ 663575 h 720725"/>
                <a:gd name="connsiteX417" fmla="*/ 561975 w 1006475"/>
                <a:gd name="connsiteY417" fmla="*/ 663575 h 720725"/>
                <a:gd name="connsiteX418" fmla="*/ 558800 w 1006475"/>
                <a:gd name="connsiteY418" fmla="*/ 663575 h 720725"/>
                <a:gd name="connsiteX419" fmla="*/ 552450 w 1006475"/>
                <a:gd name="connsiteY419" fmla="*/ 669925 h 720725"/>
                <a:gd name="connsiteX420" fmla="*/ 549275 w 1006475"/>
                <a:gd name="connsiteY420" fmla="*/ 673100 h 720725"/>
                <a:gd name="connsiteX421" fmla="*/ 542925 w 1006475"/>
                <a:gd name="connsiteY421" fmla="*/ 673100 h 720725"/>
                <a:gd name="connsiteX422" fmla="*/ 536575 w 1006475"/>
                <a:gd name="connsiteY422" fmla="*/ 673100 h 720725"/>
                <a:gd name="connsiteX423" fmla="*/ 533400 w 1006475"/>
                <a:gd name="connsiteY423" fmla="*/ 669925 h 720725"/>
                <a:gd name="connsiteX424" fmla="*/ 523875 w 1006475"/>
                <a:gd name="connsiteY424" fmla="*/ 669925 h 720725"/>
                <a:gd name="connsiteX425" fmla="*/ 517525 w 1006475"/>
                <a:gd name="connsiteY425" fmla="*/ 669925 h 720725"/>
                <a:gd name="connsiteX426" fmla="*/ 511175 w 1006475"/>
                <a:gd name="connsiteY426" fmla="*/ 669925 h 720725"/>
                <a:gd name="connsiteX427" fmla="*/ 504825 w 1006475"/>
                <a:gd name="connsiteY427" fmla="*/ 669925 h 720725"/>
                <a:gd name="connsiteX428" fmla="*/ 495300 w 1006475"/>
                <a:gd name="connsiteY428" fmla="*/ 673100 h 720725"/>
                <a:gd name="connsiteX429" fmla="*/ 485775 w 1006475"/>
                <a:gd name="connsiteY429" fmla="*/ 673100 h 720725"/>
                <a:gd name="connsiteX430" fmla="*/ 482600 w 1006475"/>
                <a:gd name="connsiteY430" fmla="*/ 676275 h 720725"/>
                <a:gd name="connsiteX431" fmla="*/ 479425 w 1006475"/>
                <a:gd name="connsiteY431" fmla="*/ 676275 h 720725"/>
                <a:gd name="connsiteX432" fmla="*/ 476250 w 1006475"/>
                <a:gd name="connsiteY432" fmla="*/ 682625 h 720725"/>
                <a:gd name="connsiteX433" fmla="*/ 447675 w 1006475"/>
                <a:gd name="connsiteY433" fmla="*/ 679450 h 720725"/>
                <a:gd name="connsiteX434" fmla="*/ 438150 w 1006475"/>
                <a:gd name="connsiteY434" fmla="*/ 679450 h 720725"/>
                <a:gd name="connsiteX435" fmla="*/ 434975 w 1006475"/>
                <a:gd name="connsiteY435" fmla="*/ 676275 h 720725"/>
                <a:gd name="connsiteX436" fmla="*/ 431800 w 1006475"/>
                <a:gd name="connsiteY436" fmla="*/ 673100 h 720725"/>
                <a:gd name="connsiteX437" fmla="*/ 428625 w 1006475"/>
                <a:gd name="connsiteY437" fmla="*/ 669925 h 720725"/>
                <a:gd name="connsiteX438" fmla="*/ 425450 w 1006475"/>
                <a:gd name="connsiteY438" fmla="*/ 666750 h 720725"/>
                <a:gd name="connsiteX439" fmla="*/ 422275 w 1006475"/>
                <a:gd name="connsiteY439" fmla="*/ 666750 h 720725"/>
                <a:gd name="connsiteX440" fmla="*/ 419100 w 1006475"/>
                <a:gd name="connsiteY440" fmla="*/ 666750 h 720725"/>
                <a:gd name="connsiteX441" fmla="*/ 415925 w 1006475"/>
                <a:gd name="connsiteY441" fmla="*/ 666750 h 720725"/>
                <a:gd name="connsiteX442" fmla="*/ 409575 w 1006475"/>
                <a:gd name="connsiteY442" fmla="*/ 669925 h 720725"/>
                <a:gd name="connsiteX443" fmla="*/ 396875 w 1006475"/>
                <a:gd name="connsiteY443" fmla="*/ 673100 h 720725"/>
                <a:gd name="connsiteX444" fmla="*/ 390525 w 1006475"/>
                <a:gd name="connsiteY444" fmla="*/ 673100 h 720725"/>
                <a:gd name="connsiteX445" fmla="*/ 384175 w 1006475"/>
                <a:gd name="connsiteY445" fmla="*/ 673100 h 720725"/>
                <a:gd name="connsiteX446" fmla="*/ 381000 w 1006475"/>
                <a:gd name="connsiteY446" fmla="*/ 676275 h 720725"/>
                <a:gd name="connsiteX447" fmla="*/ 377825 w 1006475"/>
                <a:gd name="connsiteY447" fmla="*/ 676275 h 720725"/>
                <a:gd name="connsiteX448" fmla="*/ 374650 w 1006475"/>
                <a:gd name="connsiteY448" fmla="*/ 673100 h 720725"/>
                <a:gd name="connsiteX449" fmla="*/ 361950 w 1006475"/>
                <a:gd name="connsiteY449" fmla="*/ 669925 h 720725"/>
                <a:gd name="connsiteX450" fmla="*/ 358775 w 1006475"/>
                <a:gd name="connsiteY450" fmla="*/ 669925 h 720725"/>
                <a:gd name="connsiteX451" fmla="*/ 352425 w 1006475"/>
                <a:gd name="connsiteY451" fmla="*/ 673100 h 720725"/>
                <a:gd name="connsiteX452" fmla="*/ 349250 w 1006475"/>
                <a:gd name="connsiteY452" fmla="*/ 676275 h 720725"/>
                <a:gd name="connsiteX453" fmla="*/ 346075 w 1006475"/>
                <a:gd name="connsiteY453" fmla="*/ 676275 h 720725"/>
                <a:gd name="connsiteX454" fmla="*/ 346075 w 1006475"/>
                <a:gd name="connsiteY454" fmla="*/ 673100 h 720725"/>
                <a:gd name="connsiteX455" fmla="*/ 342900 w 1006475"/>
                <a:gd name="connsiteY455" fmla="*/ 673100 h 720725"/>
                <a:gd name="connsiteX456" fmla="*/ 342900 w 1006475"/>
                <a:gd name="connsiteY456" fmla="*/ 669925 h 720725"/>
                <a:gd name="connsiteX457" fmla="*/ 342900 w 1006475"/>
                <a:gd name="connsiteY457" fmla="*/ 663575 h 720725"/>
                <a:gd name="connsiteX458" fmla="*/ 342900 w 1006475"/>
                <a:gd name="connsiteY458" fmla="*/ 660400 h 720725"/>
                <a:gd name="connsiteX459" fmla="*/ 330200 w 1006475"/>
                <a:gd name="connsiteY459" fmla="*/ 654050 h 720725"/>
                <a:gd name="connsiteX460" fmla="*/ 327025 w 1006475"/>
                <a:gd name="connsiteY460" fmla="*/ 650875 h 720725"/>
                <a:gd name="connsiteX461" fmla="*/ 323850 w 1006475"/>
                <a:gd name="connsiteY461" fmla="*/ 650875 h 720725"/>
                <a:gd name="connsiteX462" fmla="*/ 320675 w 1006475"/>
                <a:gd name="connsiteY462" fmla="*/ 650875 h 720725"/>
                <a:gd name="connsiteX463" fmla="*/ 317500 w 1006475"/>
                <a:gd name="connsiteY463" fmla="*/ 650875 h 720725"/>
                <a:gd name="connsiteX464" fmla="*/ 314325 w 1006475"/>
                <a:gd name="connsiteY464" fmla="*/ 650875 h 720725"/>
                <a:gd name="connsiteX465" fmla="*/ 311150 w 1006475"/>
                <a:gd name="connsiteY465" fmla="*/ 647700 h 720725"/>
                <a:gd name="connsiteX466" fmla="*/ 307975 w 1006475"/>
                <a:gd name="connsiteY466" fmla="*/ 644525 h 720725"/>
                <a:gd name="connsiteX467" fmla="*/ 304800 w 1006475"/>
                <a:gd name="connsiteY467" fmla="*/ 641350 h 720725"/>
                <a:gd name="connsiteX468" fmla="*/ 288925 w 1006475"/>
                <a:gd name="connsiteY468" fmla="*/ 641350 h 720725"/>
                <a:gd name="connsiteX469" fmla="*/ 279400 w 1006475"/>
                <a:gd name="connsiteY469" fmla="*/ 641350 h 720725"/>
                <a:gd name="connsiteX470" fmla="*/ 276225 w 1006475"/>
                <a:gd name="connsiteY470" fmla="*/ 641350 h 720725"/>
                <a:gd name="connsiteX471" fmla="*/ 273050 w 1006475"/>
                <a:gd name="connsiteY471" fmla="*/ 638175 h 720725"/>
                <a:gd name="connsiteX472" fmla="*/ 266700 w 1006475"/>
                <a:gd name="connsiteY472" fmla="*/ 635000 h 720725"/>
                <a:gd name="connsiteX473" fmla="*/ 257175 w 1006475"/>
                <a:gd name="connsiteY473" fmla="*/ 638175 h 720725"/>
                <a:gd name="connsiteX474" fmla="*/ 250825 w 1006475"/>
                <a:gd name="connsiteY474" fmla="*/ 641350 h 720725"/>
                <a:gd name="connsiteX475" fmla="*/ 247650 w 1006475"/>
                <a:gd name="connsiteY475" fmla="*/ 644525 h 720725"/>
                <a:gd name="connsiteX476" fmla="*/ 234950 w 1006475"/>
                <a:gd name="connsiteY476" fmla="*/ 647700 h 720725"/>
                <a:gd name="connsiteX477" fmla="*/ 219075 w 1006475"/>
                <a:gd name="connsiteY477" fmla="*/ 647700 h 720725"/>
                <a:gd name="connsiteX478" fmla="*/ 209550 w 1006475"/>
                <a:gd name="connsiteY478" fmla="*/ 650875 h 720725"/>
                <a:gd name="connsiteX479" fmla="*/ 203200 w 1006475"/>
                <a:gd name="connsiteY479" fmla="*/ 650875 h 720725"/>
                <a:gd name="connsiteX480" fmla="*/ 200025 w 1006475"/>
                <a:gd name="connsiteY480" fmla="*/ 650875 h 720725"/>
                <a:gd name="connsiteX481" fmla="*/ 193675 w 1006475"/>
                <a:gd name="connsiteY481" fmla="*/ 650875 h 720725"/>
                <a:gd name="connsiteX482" fmla="*/ 190500 w 1006475"/>
                <a:gd name="connsiteY482" fmla="*/ 647700 h 720725"/>
                <a:gd name="connsiteX483" fmla="*/ 190500 w 1006475"/>
                <a:gd name="connsiteY483" fmla="*/ 644525 h 720725"/>
                <a:gd name="connsiteX484" fmla="*/ 187325 w 1006475"/>
                <a:gd name="connsiteY484" fmla="*/ 641350 h 720725"/>
                <a:gd name="connsiteX485" fmla="*/ 171450 w 1006475"/>
                <a:gd name="connsiteY485" fmla="*/ 638175 h 720725"/>
                <a:gd name="connsiteX486" fmla="*/ 165100 w 1006475"/>
                <a:gd name="connsiteY486" fmla="*/ 631825 h 720725"/>
                <a:gd name="connsiteX487" fmla="*/ 161925 w 1006475"/>
                <a:gd name="connsiteY487" fmla="*/ 631825 h 720725"/>
                <a:gd name="connsiteX488" fmla="*/ 158750 w 1006475"/>
                <a:gd name="connsiteY488" fmla="*/ 628650 h 720725"/>
                <a:gd name="connsiteX489" fmla="*/ 152400 w 1006475"/>
                <a:gd name="connsiteY489" fmla="*/ 628650 h 720725"/>
                <a:gd name="connsiteX490" fmla="*/ 149225 w 1006475"/>
                <a:gd name="connsiteY490" fmla="*/ 625475 h 720725"/>
                <a:gd name="connsiteX491" fmla="*/ 142875 w 1006475"/>
                <a:gd name="connsiteY491" fmla="*/ 619125 h 720725"/>
                <a:gd name="connsiteX492" fmla="*/ 142875 w 1006475"/>
                <a:gd name="connsiteY492" fmla="*/ 615950 h 720725"/>
                <a:gd name="connsiteX493" fmla="*/ 139700 w 1006475"/>
                <a:gd name="connsiteY493" fmla="*/ 615950 h 720725"/>
                <a:gd name="connsiteX494" fmla="*/ 139700 w 1006475"/>
                <a:gd name="connsiteY494" fmla="*/ 609600 h 720725"/>
                <a:gd name="connsiteX495" fmla="*/ 139700 w 1006475"/>
                <a:gd name="connsiteY495" fmla="*/ 606425 h 720725"/>
                <a:gd name="connsiteX496" fmla="*/ 142875 w 1006475"/>
                <a:gd name="connsiteY496" fmla="*/ 603250 h 720725"/>
                <a:gd name="connsiteX497" fmla="*/ 142875 w 1006475"/>
                <a:gd name="connsiteY497" fmla="*/ 600075 h 720725"/>
                <a:gd name="connsiteX498" fmla="*/ 146050 w 1006475"/>
                <a:gd name="connsiteY498" fmla="*/ 596900 h 720725"/>
                <a:gd name="connsiteX499" fmla="*/ 146050 w 1006475"/>
                <a:gd name="connsiteY499" fmla="*/ 590550 h 720725"/>
                <a:gd name="connsiteX500" fmla="*/ 142875 w 1006475"/>
                <a:gd name="connsiteY500" fmla="*/ 587375 h 720725"/>
                <a:gd name="connsiteX501" fmla="*/ 142875 w 1006475"/>
                <a:gd name="connsiteY501" fmla="*/ 584200 h 720725"/>
                <a:gd name="connsiteX502" fmla="*/ 146050 w 1006475"/>
                <a:gd name="connsiteY502" fmla="*/ 577850 h 720725"/>
                <a:gd name="connsiteX503" fmla="*/ 146050 w 1006475"/>
                <a:gd name="connsiteY503" fmla="*/ 574675 h 720725"/>
                <a:gd name="connsiteX504" fmla="*/ 149225 w 1006475"/>
                <a:gd name="connsiteY504" fmla="*/ 558800 h 720725"/>
                <a:gd name="connsiteX505" fmla="*/ 142875 w 1006475"/>
                <a:gd name="connsiteY505" fmla="*/ 536575 h 720725"/>
                <a:gd name="connsiteX506" fmla="*/ 139700 w 1006475"/>
                <a:gd name="connsiteY506" fmla="*/ 533400 h 720725"/>
                <a:gd name="connsiteX507" fmla="*/ 120650 w 1006475"/>
                <a:gd name="connsiteY507" fmla="*/ 504825 h 720725"/>
                <a:gd name="connsiteX508" fmla="*/ 117475 w 1006475"/>
                <a:gd name="connsiteY508" fmla="*/ 504825 h 720725"/>
                <a:gd name="connsiteX509" fmla="*/ 111125 w 1006475"/>
                <a:gd name="connsiteY509" fmla="*/ 501650 h 720725"/>
                <a:gd name="connsiteX510" fmla="*/ 107950 w 1006475"/>
                <a:gd name="connsiteY510" fmla="*/ 503237 h 720725"/>
                <a:gd name="connsiteX511" fmla="*/ 107950 w 1006475"/>
                <a:gd name="connsiteY511" fmla="*/ 504825 h 720725"/>
                <a:gd name="connsiteX512" fmla="*/ 104775 w 1006475"/>
                <a:gd name="connsiteY512" fmla="*/ 504825 h 720725"/>
                <a:gd name="connsiteX513" fmla="*/ 101600 w 1006475"/>
                <a:gd name="connsiteY513" fmla="*/ 508000 h 720725"/>
                <a:gd name="connsiteX514" fmla="*/ 95250 w 1006475"/>
                <a:gd name="connsiteY514" fmla="*/ 508000 h 720725"/>
                <a:gd name="connsiteX515" fmla="*/ 82550 w 1006475"/>
                <a:gd name="connsiteY515" fmla="*/ 492125 h 720725"/>
                <a:gd name="connsiteX516" fmla="*/ 82550 w 1006475"/>
                <a:gd name="connsiteY516" fmla="*/ 482600 h 720725"/>
                <a:gd name="connsiteX517" fmla="*/ 76200 w 1006475"/>
                <a:gd name="connsiteY517" fmla="*/ 476250 h 720725"/>
                <a:gd name="connsiteX518" fmla="*/ 60325 w 1006475"/>
                <a:gd name="connsiteY518" fmla="*/ 476250 h 720725"/>
                <a:gd name="connsiteX519" fmla="*/ 53975 w 1006475"/>
                <a:gd name="connsiteY519" fmla="*/ 473075 h 720725"/>
                <a:gd name="connsiteX520" fmla="*/ 53975 w 1006475"/>
                <a:gd name="connsiteY520" fmla="*/ 463550 h 720725"/>
                <a:gd name="connsiteX521" fmla="*/ 50800 w 1006475"/>
                <a:gd name="connsiteY521" fmla="*/ 463550 h 720725"/>
                <a:gd name="connsiteX522" fmla="*/ 47625 w 1006475"/>
                <a:gd name="connsiteY522" fmla="*/ 466725 h 720725"/>
                <a:gd name="connsiteX523" fmla="*/ 44450 w 1006475"/>
                <a:gd name="connsiteY523" fmla="*/ 466725 h 720725"/>
                <a:gd name="connsiteX524" fmla="*/ 41275 w 1006475"/>
                <a:gd name="connsiteY524" fmla="*/ 466725 h 720725"/>
                <a:gd name="connsiteX525" fmla="*/ 38100 w 1006475"/>
                <a:gd name="connsiteY525" fmla="*/ 466725 h 720725"/>
                <a:gd name="connsiteX526" fmla="*/ 34925 w 1006475"/>
                <a:gd name="connsiteY526" fmla="*/ 463550 h 720725"/>
                <a:gd name="connsiteX527" fmla="*/ 31750 w 1006475"/>
                <a:gd name="connsiteY527" fmla="*/ 466725 h 720725"/>
                <a:gd name="connsiteX528" fmla="*/ 25400 w 1006475"/>
                <a:gd name="connsiteY528" fmla="*/ 466725 h 720725"/>
                <a:gd name="connsiteX529" fmla="*/ 22225 w 1006475"/>
                <a:gd name="connsiteY529" fmla="*/ 466725 h 720725"/>
                <a:gd name="connsiteX530" fmla="*/ 19050 w 1006475"/>
                <a:gd name="connsiteY530" fmla="*/ 463550 h 720725"/>
                <a:gd name="connsiteX531" fmla="*/ 15875 w 1006475"/>
                <a:gd name="connsiteY531" fmla="*/ 460375 h 720725"/>
                <a:gd name="connsiteX532" fmla="*/ 12700 w 1006475"/>
                <a:gd name="connsiteY532" fmla="*/ 457200 h 720725"/>
                <a:gd name="connsiteX533" fmla="*/ 12700 w 1006475"/>
                <a:gd name="connsiteY533" fmla="*/ 454025 h 720725"/>
                <a:gd name="connsiteX534" fmla="*/ 9525 w 1006475"/>
                <a:gd name="connsiteY534" fmla="*/ 454025 h 720725"/>
                <a:gd name="connsiteX535" fmla="*/ 6350 w 1006475"/>
                <a:gd name="connsiteY535" fmla="*/ 454025 h 720725"/>
                <a:gd name="connsiteX536" fmla="*/ 6350 w 1006475"/>
                <a:gd name="connsiteY536" fmla="*/ 457200 h 720725"/>
                <a:gd name="connsiteX537" fmla="*/ 6350 w 1006475"/>
                <a:gd name="connsiteY537" fmla="*/ 460375 h 720725"/>
                <a:gd name="connsiteX538" fmla="*/ 3175 w 1006475"/>
                <a:gd name="connsiteY538" fmla="*/ 460375 h 720725"/>
                <a:gd name="connsiteX539" fmla="*/ 0 w 1006475"/>
                <a:gd name="connsiteY539" fmla="*/ 457200 h 720725"/>
                <a:gd name="connsiteX540" fmla="*/ 0 w 1006475"/>
                <a:gd name="connsiteY540" fmla="*/ 454025 h 720725"/>
                <a:gd name="connsiteX541" fmla="*/ 3175 w 1006475"/>
                <a:gd name="connsiteY541" fmla="*/ 454025 h 720725"/>
                <a:gd name="connsiteX542" fmla="*/ 6350 w 1006475"/>
                <a:gd name="connsiteY542" fmla="*/ 450850 h 720725"/>
                <a:gd name="connsiteX543" fmla="*/ 12700 w 1006475"/>
                <a:gd name="connsiteY543" fmla="*/ 415925 h 720725"/>
                <a:gd name="connsiteX544" fmla="*/ 15875 w 1006475"/>
                <a:gd name="connsiteY544" fmla="*/ 403225 h 720725"/>
                <a:gd name="connsiteX545" fmla="*/ 19050 w 1006475"/>
                <a:gd name="connsiteY545" fmla="*/ 396875 h 720725"/>
                <a:gd name="connsiteX546" fmla="*/ 19050 w 1006475"/>
                <a:gd name="connsiteY546" fmla="*/ 393700 h 720725"/>
                <a:gd name="connsiteX547" fmla="*/ 19050 w 1006475"/>
                <a:gd name="connsiteY547" fmla="*/ 390525 h 720725"/>
                <a:gd name="connsiteX548" fmla="*/ 22225 w 1006475"/>
                <a:gd name="connsiteY548" fmla="*/ 390525 h 720725"/>
                <a:gd name="connsiteX549" fmla="*/ 22225 w 1006475"/>
                <a:gd name="connsiteY549" fmla="*/ 393700 h 720725"/>
                <a:gd name="connsiteX550" fmla="*/ 22225 w 1006475"/>
                <a:gd name="connsiteY550" fmla="*/ 403225 h 720725"/>
                <a:gd name="connsiteX551" fmla="*/ 19050 w 1006475"/>
                <a:gd name="connsiteY551" fmla="*/ 422275 h 720725"/>
                <a:gd name="connsiteX552" fmla="*/ 15875 w 1006475"/>
                <a:gd name="connsiteY552" fmla="*/ 438150 h 720725"/>
                <a:gd name="connsiteX553" fmla="*/ 15875 w 1006475"/>
                <a:gd name="connsiteY553" fmla="*/ 441325 h 720725"/>
                <a:gd name="connsiteX554" fmla="*/ 19050 w 1006475"/>
                <a:gd name="connsiteY554" fmla="*/ 444500 h 720725"/>
                <a:gd name="connsiteX555" fmla="*/ 22225 w 1006475"/>
                <a:gd name="connsiteY555" fmla="*/ 444500 h 720725"/>
                <a:gd name="connsiteX556" fmla="*/ 22225 w 1006475"/>
                <a:gd name="connsiteY556" fmla="*/ 441325 h 720725"/>
                <a:gd name="connsiteX557" fmla="*/ 25400 w 1006475"/>
                <a:gd name="connsiteY557" fmla="*/ 438150 h 720725"/>
                <a:gd name="connsiteX558" fmla="*/ 25400 w 1006475"/>
                <a:gd name="connsiteY558" fmla="*/ 434975 h 720725"/>
                <a:gd name="connsiteX559" fmla="*/ 28575 w 1006475"/>
                <a:gd name="connsiteY559" fmla="*/ 434975 h 720725"/>
                <a:gd name="connsiteX560" fmla="*/ 31750 w 1006475"/>
                <a:gd name="connsiteY560" fmla="*/ 438150 h 720725"/>
                <a:gd name="connsiteX561" fmla="*/ 34925 w 1006475"/>
                <a:gd name="connsiteY561" fmla="*/ 441325 h 720725"/>
                <a:gd name="connsiteX562" fmla="*/ 34925 w 1006475"/>
                <a:gd name="connsiteY562" fmla="*/ 438150 h 720725"/>
                <a:gd name="connsiteX563" fmla="*/ 31750 w 1006475"/>
                <a:gd name="connsiteY563" fmla="*/ 431800 h 720725"/>
                <a:gd name="connsiteX564" fmla="*/ 31750 w 1006475"/>
                <a:gd name="connsiteY564" fmla="*/ 428625 h 720725"/>
                <a:gd name="connsiteX565" fmla="*/ 28575 w 1006475"/>
                <a:gd name="connsiteY565" fmla="*/ 425450 h 720725"/>
                <a:gd name="connsiteX566" fmla="*/ 28575 w 1006475"/>
                <a:gd name="connsiteY566" fmla="*/ 422275 h 720725"/>
                <a:gd name="connsiteX567" fmla="*/ 31750 w 1006475"/>
                <a:gd name="connsiteY567" fmla="*/ 419100 h 720725"/>
                <a:gd name="connsiteX568" fmla="*/ 34925 w 1006475"/>
                <a:gd name="connsiteY568" fmla="*/ 419100 h 720725"/>
                <a:gd name="connsiteX569" fmla="*/ 34925 w 1006475"/>
                <a:gd name="connsiteY569" fmla="*/ 415925 h 720725"/>
                <a:gd name="connsiteX570" fmla="*/ 34925 w 1006475"/>
                <a:gd name="connsiteY570" fmla="*/ 412750 h 720725"/>
                <a:gd name="connsiteX571" fmla="*/ 31750 w 1006475"/>
                <a:gd name="connsiteY571" fmla="*/ 396875 h 720725"/>
                <a:gd name="connsiteX572" fmla="*/ 34925 w 1006475"/>
                <a:gd name="connsiteY572" fmla="*/ 396875 h 720725"/>
                <a:gd name="connsiteX573" fmla="*/ 34925 w 1006475"/>
                <a:gd name="connsiteY573" fmla="*/ 393700 h 720725"/>
                <a:gd name="connsiteX574" fmla="*/ 38100 w 1006475"/>
                <a:gd name="connsiteY574" fmla="*/ 390525 h 720725"/>
                <a:gd name="connsiteX575" fmla="*/ 38100 w 1006475"/>
                <a:gd name="connsiteY575" fmla="*/ 387350 h 720725"/>
                <a:gd name="connsiteX576" fmla="*/ 41275 w 1006475"/>
                <a:gd name="connsiteY576" fmla="*/ 387350 h 720725"/>
                <a:gd name="connsiteX577" fmla="*/ 44450 w 1006475"/>
                <a:gd name="connsiteY577" fmla="*/ 387350 h 720725"/>
                <a:gd name="connsiteX578" fmla="*/ 47625 w 1006475"/>
                <a:gd name="connsiteY578" fmla="*/ 387350 h 720725"/>
                <a:gd name="connsiteX579" fmla="*/ 50800 w 1006475"/>
                <a:gd name="connsiteY579" fmla="*/ 387350 h 720725"/>
                <a:gd name="connsiteX580" fmla="*/ 50800 w 1006475"/>
                <a:gd name="connsiteY580" fmla="*/ 390525 h 720725"/>
                <a:gd name="connsiteX581" fmla="*/ 53975 w 1006475"/>
                <a:gd name="connsiteY581" fmla="*/ 390525 h 720725"/>
                <a:gd name="connsiteX582" fmla="*/ 53975 w 1006475"/>
                <a:gd name="connsiteY582" fmla="*/ 387350 h 720725"/>
                <a:gd name="connsiteX583" fmla="*/ 53975 w 1006475"/>
                <a:gd name="connsiteY583" fmla="*/ 384175 h 720725"/>
                <a:gd name="connsiteX584" fmla="*/ 50800 w 1006475"/>
                <a:gd name="connsiteY584" fmla="*/ 384175 h 720725"/>
                <a:gd name="connsiteX585" fmla="*/ 50800 w 1006475"/>
                <a:gd name="connsiteY585" fmla="*/ 381000 h 720725"/>
                <a:gd name="connsiteX586" fmla="*/ 47625 w 1006475"/>
                <a:gd name="connsiteY586" fmla="*/ 377825 h 720725"/>
                <a:gd name="connsiteX587" fmla="*/ 47625 w 1006475"/>
                <a:gd name="connsiteY587" fmla="*/ 374650 h 720725"/>
                <a:gd name="connsiteX588" fmla="*/ 44450 w 1006475"/>
                <a:gd name="connsiteY588" fmla="*/ 374650 h 720725"/>
                <a:gd name="connsiteX589" fmla="*/ 44450 w 1006475"/>
                <a:gd name="connsiteY589" fmla="*/ 377825 h 720725"/>
                <a:gd name="connsiteX590" fmla="*/ 41275 w 1006475"/>
                <a:gd name="connsiteY590" fmla="*/ 381000 h 720725"/>
                <a:gd name="connsiteX591" fmla="*/ 41275 w 1006475"/>
                <a:gd name="connsiteY591" fmla="*/ 377825 h 720725"/>
                <a:gd name="connsiteX592" fmla="*/ 38100 w 1006475"/>
                <a:gd name="connsiteY592" fmla="*/ 377825 h 720725"/>
                <a:gd name="connsiteX593" fmla="*/ 38100 w 1006475"/>
                <a:gd name="connsiteY593" fmla="*/ 374650 h 720725"/>
                <a:gd name="connsiteX594" fmla="*/ 34925 w 1006475"/>
                <a:gd name="connsiteY594" fmla="*/ 374650 h 720725"/>
                <a:gd name="connsiteX595" fmla="*/ 34925 w 1006475"/>
                <a:gd name="connsiteY595" fmla="*/ 377825 h 720725"/>
                <a:gd name="connsiteX596" fmla="*/ 34925 w 1006475"/>
                <a:gd name="connsiteY596" fmla="*/ 381000 h 720725"/>
                <a:gd name="connsiteX597" fmla="*/ 34925 w 1006475"/>
                <a:gd name="connsiteY597" fmla="*/ 384175 h 720725"/>
                <a:gd name="connsiteX598" fmla="*/ 31750 w 1006475"/>
                <a:gd name="connsiteY598" fmla="*/ 381000 h 720725"/>
                <a:gd name="connsiteX599" fmla="*/ 28575 w 1006475"/>
                <a:gd name="connsiteY599" fmla="*/ 377825 h 720725"/>
                <a:gd name="connsiteX600" fmla="*/ 25400 w 1006475"/>
                <a:gd name="connsiteY600" fmla="*/ 377825 h 720725"/>
                <a:gd name="connsiteX601" fmla="*/ 22225 w 1006475"/>
                <a:gd name="connsiteY601" fmla="*/ 374650 h 720725"/>
                <a:gd name="connsiteX602" fmla="*/ 22225 w 1006475"/>
                <a:gd name="connsiteY602" fmla="*/ 371475 h 720725"/>
                <a:gd name="connsiteX603" fmla="*/ 19050 w 1006475"/>
                <a:gd name="connsiteY603" fmla="*/ 361950 h 720725"/>
                <a:gd name="connsiteX604" fmla="*/ 22225 w 1006475"/>
                <a:gd name="connsiteY604" fmla="*/ 361950 h 720725"/>
                <a:gd name="connsiteX605" fmla="*/ 22225 w 1006475"/>
                <a:gd name="connsiteY605" fmla="*/ 358776 h 720725"/>
                <a:gd name="connsiteX606" fmla="*/ 22224 w 1006475"/>
                <a:gd name="connsiteY606" fmla="*/ 358775 h 720725"/>
                <a:gd name="connsiteX607" fmla="*/ 22224 w 1006475"/>
                <a:gd name="connsiteY607" fmla="*/ 352425 h 720725"/>
                <a:gd name="connsiteX608" fmla="*/ 22224 w 1006475"/>
                <a:gd name="connsiteY608" fmla="*/ 346075 h 720725"/>
                <a:gd name="connsiteX609" fmla="*/ 22224 w 1006475"/>
                <a:gd name="connsiteY609" fmla="*/ 339725 h 720725"/>
                <a:gd name="connsiteX610" fmla="*/ 25399 w 1006475"/>
                <a:gd name="connsiteY610" fmla="*/ 339725 h 720725"/>
                <a:gd name="connsiteX611" fmla="*/ 28574 w 1006475"/>
                <a:gd name="connsiteY611" fmla="*/ 339725 h 720725"/>
                <a:gd name="connsiteX612" fmla="*/ 28574 w 1006475"/>
                <a:gd name="connsiteY612" fmla="*/ 349250 h 720725"/>
                <a:gd name="connsiteX613" fmla="*/ 28574 w 1006475"/>
                <a:gd name="connsiteY613" fmla="*/ 352425 h 720725"/>
                <a:gd name="connsiteX614" fmla="*/ 31749 w 1006475"/>
                <a:gd name="connsiteY614" fmla="*/ 352425 h 720725"/>
                <a:gd name="connsiteX615" fmla="*/ 31749 w 1006475"/>
                <a:gd name="connsiteY615" fmla="*/ 355600 h 720725"/>
                <a:gd name="connsiteX616" fmla="*/ 31749 w 1006475"/>
                <a:gd name="connsiteY616" fmla="*/ 358775 h 720725"/>
                <a:gd name="connsiteX617" fmla="*/ 34924 w 1006475"/>
                <a:gd name="connsiteY617" fmla="*/ 358775 h 720725"/>
                <a:gd name="connsiteX618" fmla="*/ 34924 w 1006475"/>
                <a:gd name="connsiteY618" fmla="*/ 355600 h 720725"/>
                <a:gd name="connsiteX619" fmla="*/ 34924 w 1006475"/>
                <a:gd name="connsiteY619" fmla="*/ 352425 h 720725"/>
                <a:gd name="connsiteX620" fmla="*/ 31749 w 1006475"/>
                <a:gd name="connsiteY620" fmla="*/ 349250 h 720725"/>
                <a:gd name="connsiteX621" fmla="*/ 31749 w 1006475"/>
                <a:gd name="connsiteY621" fmla="*/ 346075 h 720725"/>
                <a:gd name="connsiteX622" fmla="*/ 34924 w 1006475"/>
                <a:gd name="connsiteY622" fmla="*/ 346075 h 720725"/>
                <a:gd name="connsiteX623" fmla="*/ 38099 w 1006475"/>
                <a:gd name="connsiteY623" fmla="*/ 346075 h 720725"/>
                <a:gd name="connsiteX624" fmla="*/ 41274 w 1006475"/>
                <a:gd name="connsiteY624" fmla="*/ 346075 h 720725"/>
                <a:gd name="connsiteX625" fmla="*/ 41274 w 1006475"/>
                <a:gd name="connsiteY625" fmla="*/ 342900 h 720725"/>
                <a:gd name="connsiteX626" fmla="*/ 44449 w 1006475"/>
                <a:gd name="connsiteY626" fmla="*/ 342900 h 720725"/>
                <a:gd name="connsiteX627" fmla="*/ 53974 w 1006475"/>
                <a:gd name="connsiteY627" fmla="*/ 342900 h 720725"/>
                <a:gd name="connsiteX628" fmla="*/ 60324 w 1006475"/>
                <a:gd name="connsiteY628" fmla="*/ 342900 h 720725"/>
                <a:gd name="connsiteX629" fmla="*/ 63499 w 1006475"/>
                <a:gd name="connsiteY629" fmla="*/ 339725 h 720725"/>
                <a:gd name="connsiteX630" fmla="*/ 66674 w 1006475"/>
                <a:gd name="connsiteY630" fmla="*/ 339725 h 720725"/>
                <a:gd name="connsiteX631" fmla="*/ 66674 w 1006475"/>
                <a:gd name="connsiteY631" fmla="*/ 336550 h 720725"/>
                <a:gd name="connsiteX632" fmla="*/ 57149 w 1006475"/>
                <a:gd name="connsiteY632" fmla="*/ 336550 h 720725"/>
                <a:gd name="connsiteX633" fmla="*/ 53974 w 1006475"/>
                <a:gd name="connsiteY633" fmla="*/ 336550 h 720725"/>
                <a:gd name="connsiteX634" fmla="*/ 50799 w 1006475"/>
                <a:gd name="connsiteY634" fmla="*/ 336550 h 720725"/>
                <a:gd name="connsiteX635" fmla="*/ 50799 w 1006475"/>
                <a:gd name="connsiteY635" fmla="*/ 333375 h 720725"/>
                <a:gd name="connsiteX636" fmla="*/ 47624 w 1006475"/>
                <a:gd name="connsiteY636" fmla="*/ 330200 h 720725"/>
                <a:gd name="connsiteX637" fmla="*/ 44449 w 1006475"/>
                <a:gd name="connsiteY637" fmla="*/ 330200 h 720725"/>
                <a:gd name="connsiteX638" fmla="*/ 44449 w 1006475"/>
                <a:gd name="connsiteY638" fmla="*/ 323850 h 720725"/>
                <a:gd name="connsiteX639" fmla="*/ 41274 w 1006475"/>
                <a:gd name="connsiteY639" fmla="*/ 320675 h 720725"/>
                <a:gd name="connsiteX640" fmla="*/ 41274 w 1006475"/>
                <a:gd name="connsiteY640" fmla="*/ 317500 h 720725"/>
                <a:gd name="connsiteX641" fmla="*/ 38099 w 1006475"/>
                <a:gd name="connsiteY641" fmla="*/ 317500 h 720725"/>
                <a:gd name="connsiteX642" fmla="*/ 34924 w 1006475"/>
                <a:gd name="connsiteY642" fmla="*/ 314325 h 720725"/>
                <a:gd name="connsiteX643" fmla="*/ 28574 w 1006475"/>
                <a:gd name="connsiteY643" fmla="*/ 317500 h 720725"/>
                <a:gd name="connsiteX644" fmla="*/ 28574 w 1006475"/>
                <a:gd name="connsiteY644" fmla="*/ 323850 h 720725"/>
                <a:gd name="connsiteX645" fmla="*/ 28574 w 1006475"/>
                <a:gd name="connsiteY645" fmla="*/ 327025 h 720725"/>
                <a:gd name="connsiteX646" fmla="*/ 25399 w 1006475"/>
                <a:gd name="connsiteY646" fmla="*/ 330200 h 720725"/>
                <a:gd name="connsiteX647" fmla="*/ 22224 w 1006475"/>
                <a:gd name="connsiteY647" fmla="*/ 333375 h 720725"/>
                <a:gd name="connsiteX648" fmla="*/ 19049 w 1006475"/>
                <a:gd name="connsiteY648" fmla="*/ 333375 h 720725"/>
                <a:gd name="connsiteX649" fmla="*/ 19049 w 1006475"/>
                <a:gd name="connsiteY649" fmla="*/ 330200 h 720725"/>
                <a:gd name="connsiteX650" fmla="*/ 22224 w 1006475"/>
                <a:gd name="connsiteY650" fmla="*/ 327025 h 720725"/>
                <a:gd name="connsiteX651" fmla="*/ 22224 w 1006475"/>
                <a:gd name="connsiteY651" fmla="*/ 320675 h 720725"/>
                <a:gd name="connsiteX652" fmla="*/ 25399 w 1006475"/>
                <a:gd name="connsiteY652" fmla="*/ 317500 h 720725"/>
                <a:gd name="connsiteX653" fmla="*/ 28574 w 1006475"/>
                <a:gd name="connsiteY653" fmla="*/ 288925 h 720725"/>
                <a:gd name="connsiteX654" fmla="*/ 28574 w 1006475"/>
                <a:gd name="connsiteY654" fmla="*/ 276225 h 720725"/>
                <a:gd name="connsiteX655" fmla="*/ 28574 w 1006475"/>
                <a:gd name="connsiteY655" fmla="*/ 266700 h 720725"/>
                <a:gd name="connsiteX656" fmla="*/ 28574 w 1006475"/>
                <a:gd name="connsiteY656" fmla="*/ 263525 h 720725"/>
                <a:gd name="connsiteX657" fmla="*/ 25399 w 1006475"/>
                <a:gd name="connsiteY657" fmla="*/ 263525 h 720725"/>
                <a:gd name="connsiteX658" fmla="*/ 25399 w 1006475"/>
                <a:gd name="connsiteY658" fmla="*/ 257175 h 720725"/>
                <a:gd name="connsiteX659" fmla="*/ 25399 w 1006475"/>
                <a:gd name="connsiteY659" fmla="*/ 254000 h 720725"/>
                <a:gd name="connsiteX660" fmla="*/ 28574 w 1006475"/>
                <a:gd name="connsiteY660" fmla="*/ 254000 h 720725"/>
                <a:gd name="connsiteX661" fmla="*/ 25399 w 1006475"/>
                <a:gd name="connsiteY661" fmla="*/ 250825 h 720725"/>
                <a:gd name="connsiteX662" fmla="*/ 22224 w 1006475"/>
                <a:gd name="connsiteY662" fmla="*/ 250825 h 720725"/>
                <a:gd name="connsiteX663" fmla="*/ 25399 w 1006475"/>
                <a:gd name="connsiteY663" fmla="*/ 215900 h 720725"/>
                <a:gd name="connsiteX664" fmla="*/ 28574 w 1006475"/>
                <a:gd name="connsiteY664" fmla="*/ 200025 h 720725"/>
                <a:gd name="connsiteX665" fmla="*/ 28574 w 1006475"/>
                <a:gd name="connsiteY665" fmla="*/ 177800 h 720725"/>
                <a:gd name="connsiteX666" fmla="*/ 19049 w 1006475"/>
                <a:gd name="connsiteY666" fmla="*/ 149225 h 720725"/>
                <a:gd name="connsiteX667" fmla="*/ 15874 w 1006475"/>
                <a:gd name="connsiteY667" fmla="*/ 146050 h 720725"/>
                <a:gd name="connsiteX668" fmla="*/ 12699 w 1006475"/>
                <a:gd name="connsiteY668" fmla="*/ 149225 h 720725"/>
                <a:gd name="connsiteX669" fmla="*/ 9524 w 1006475"/>
                <a:gd name="connsiteY669" fmla="*/ 142875 h 720725"/>
                <a:gd name="connsiteX670" fmla="*/ 9524 w 1006475"/>
                <a:gd name="connsiteY670" fmla="*/ 127000 h 720725"/>
                <a:gd name="connsiteX671" fmla="*/ 12699 w 1006475"/>
                <a:gd name="connsiteY671" fmla="*/ 101600 h 720725"/>
                <a:gd name="connsiteX672" fmla="*/ 9524 w 1006475"/>
                <a:gd name="connsiteY672" fmla="*/ 92075 h 720725"/>
                <a:gd name="connsiteX673" fmla="*/ 15874 w 1006475"/>
                <a:gd name="connsiteY673" fmla="*/ 85725 h 720725"/>
                <a:gd name="connsiteX674" fmla="*/ 19049 w 1006475"/>
                <a:gd name="connsiteY674" fmla="*/ 76200 h 720725"/>
                <a:gd name="connsiteX675" fmla="*/ 22224 w 1006475"/>
                <a:gd name="connsiteY675" fmla="*/ 73025 h 720725"/>
                <a:gd name="connsiteX676" fmla="*/ 28574 w 1006475"/>
                <a:gd name="connsiteY676" fmla="*/ 63500 h 720725"/>
                <a:gd name="connsiteX677" fmla="*/ 25399 w 1006475"/>
                <a:gd name="connsiteY677" fmla="*/ 60325 h 720725"/>
                <a:gd name="connsiteX678" fmla="*/ 22224 w 1006475"/>
                <a:gd name="connsiteY678" fmla="*/ 57150 h 720725"/>
                <a:gd name="connsiteX679" fmla="*/ 22224 w 1006475"/>
                <a:gd name="connsiteY679" fmla="*/ 53975 h 720725"/>
                <a:gd name="connsiteX680" fmla="*/ 22224 w 1006475"/>
                <a:gd name="connsiteY680" fmla="*/ 50800 h 720725"/>
                <a:gd name="connsiteX681" fmla="*/ 25399 w 1006475"/>
                <a:gd name="connsiteY681" fmla="*/ 50800 h 720725"/>
                <a:gd name="connsiteX682" fmla="*/ 28574 w 1006475"/>
                <a:gd name="connsiteY682" fmla="*/ 50800 h 720725"/>
                <a:gd name="connsiteX683" fmla="*/ 31749 w 1006475"/>
                <a:gd name="connsiteY683" fmla="*/ 50800 h 720725"/>
                <a:gd name="connsiteX684" fmla="*/ 31749 w 1006475"/>
                <a:gd name="connsiteY684" fmla="*/ 53975 h 720725"/>
                <a:gd name="connsiteX685" fmla="*/ 34924 w 1006475"/>
                <a:gd name="connsiteY685" fmla="*/ 57150 h 720725"/>
                <a:gd name="connsiteX686" fmla="*/ 38099 w 1006475"/>
                <a:gd name="connsiteY686" fmla="*/ 57150 h 720725"/>
                <a:gd name="connsiteX687" fmla="*/ 41274 w 1006475"/>
                <a:gd name="connsiteY687" fmla="*/ 57150 h 720725"/>
                <a:gd name="connsiteX688" fmla="*/ 50799 w 1006475"/>
                <a:gd name="connsiteY688" fmla="*/ 66675 h 720725"/>
                <a:gd name="connsiteX689" fmla="*/ 60324 w 1006475"/>
                <a:gd name="connsiteY689" fmla="*/ 79375 h 720725"/>
                <a:gd name="connsiteX690" fmla="*/ 69849 w 1006475"/>
                <a:gd name="connsiteY690" fmla="*/ 88900 h 720725"/>
                <a:gd name="connsiteX691" fmla="*/ 76199 w 1006475"/>
                <a:gd name="connsiteY691" fmla="*/ 88900 h 720725"/>
                <a:gd name="connsiteX692" fmla="*/ 79374 w 1006475"/>
                <a:gd name="connsiteY692" fmla="*/ 88900 h 720725"/>
                <a:gd name="connsiteX693" fmla="*/ 92074 w 1006475"/>
                <a:gd name="connsiteY693" fmla="*/ 98425 h 720725"/>
                <a:gd name="connsiteX694" fmla="*/ 92074 w 1006475"/>
                <a:gd name="connsiteY694" fmla="*/ 101600 h 720725"/>
                <a:gd name="connsiteX695" fmla="*/ 88899 w 1006475"/>
                <a:gd name="connsiteY695" fmla="*/ 101600 h 720725"/>
                <a:gd name="connsiteX696" fmla="*/ 88899 w 1006475"/>
                <a:gd name="connsiteY696" fmla="*/ 104775 h 720725"/>
                <a:gd name="connsiteX697" fmla="*/ 101599 w 1006475"/>
                <a:gd name="connsiteY697" fmla="*/ 114300 h 720725"/>
                <a:gd name="connsiteX698" fmla="*/ 123824 w 1006475"/>
                <a:gd name="connsiteY698" fmla="*/ 123825 h 720725"/>
                <a:gd name="connsiteX699" fmla="*/ 139699 w 1006475"/>
                <a:gd name="connsiteY699" fmla="*/ 123825 h 720725"/>
                <a:gd name="connsiteX700" fmla="*/ 142874 w 1006475"/>
                <a:gd name="connsiteY700" fmla="*/ 130175 h 720725"/>
                <a:gd name="connsiteX701" fmla="*/ 146049 w 1006475"/>
                <a:gd name="connsiteY701" fmla="*/ 130175 h 720725"/>
                <a:gd name="connsiteX702" fmla="*/ 149224 w 1006475"/>
                <a:gd name="connsiteY702" fmla="*/ 130175 h 720725"/>
                <a:gd name="connsiteX703" fmla="*/ 155574 w 1006475"/>
                <a:gd name="connsiteY703" fmla="*/ 130175 h 720725"/>
                <a:gd name="connsiteX704" fmla="*/ 158749 w 1006475"/>
                <a:gd name="connsiteY704" fmla="*/ 133350 h 720725"/>
                <a:gd name="connsiteX705" fmla="*/ 161924 w 1006475"/>
                <a:gd name="connsiteY705" fmla="*/ 136525 h 720725"/>
                <a:gd name="connsiteX706" fmla="*/ 165099 w 1006475"/>
                <a:gd name="connsiteY706" fmla="*/ 136525 h 720725"/>
                <a:gd name="connsiteX707" fmla="*/ 168274 w 1006475"/>
                <a:gd name="connsiteY707" fmla="*/ 136525 h 720725"/>
                <a:gd name="connsiteX708" fmla="*/ 174624 w 1006475"/>
                <a:gd name="connsiteY708" fmla="*/ 142875 h 720725"/>
                <a:gd name="connsiteX709" fmla="*/ 180974 w 1006475"/>
                <a:gd name="connsiteY709" fmla="*/ 146050 h 720725"/>
                <a:gd name="connsiteX710" fmla="*/ 190499 w 1006475"/>
                <a:gd name="connsiteY710" fmla="*/ 146050 h 720725"/>
                <a:gd name="connsiteX711" fmla="*/ 193674 w 1006475"/>
                <a:gd name="connsiteY711" fmla="*/ 146050 h 720725"/>
                <a:gd name="connsiteX712" fmla="*/ 196849 w 1006475"/>
                <a:gd name="connsiteY712" fmla="*/ 146050 h 720725"/>
                <a:gd name="connsiteX713" fmla="*/ 203199 w 1006475"/>
                <a:gd name="connsiteY713" fmla="*/ 146050 h 720725"/>
                <a:gd name="connsiteX714" fmla="*/ 203199 w 1006475"/>
                <a:gd name="connsiteY714" fmla="*/ 142875 h 720725"/>
                <a:gd name="connsiteX715" fmla="*/ 209549 w 1006475"/>
                <a:gd name="connsiteY715" fmla="*/ 146050 h 720725"/>
                <a:gd name="connsiteX716" fmla="*/ 212724 w 1006475"/>
                <a:gd name="connsiteY716" fmla="*/ 146050 h 720725"/>
                <a:gd name="connsiteX717" fmla="*/ 215899 w 1006475"/>
                <a:gd name="connsiteY717" fmla="*/ 149225 h 720725"/>
                <a:gd name="connsiteX718" fmla="*/ 215899 w 1006475"/>
                <a:gd name="connsiteY718" fmla="*/ 152400 h 720725"/>
                <a:gd name="connsiteX719" fmla="*/ 215899 w 1006475"/>
                <a:gd name="connsiteY719" fmla="*/ 155575 h 720725"/>
                <a:gd name="connsiteX720" fmla="*/ 215899 w 1006475"/>
                <a:gd name="connsiteY720" fmla="*/ 165100 h 720725"/>
                <a:gd name="connsiteX721" fmla="*/ 219074 w 1006475"/>
                <a:gd name="connsiteY721" fmla="*/ 168275 h 720725"/>
                <a:gd name="connsiteX722" fmla="*/ 219074 w 1006475"/>
                <a:gd name="connsiteY722" fmla="*/ 171450 h 720725"/>
                <a:gd name="connsiteX723" fmla="*/ 222249 w 1006475"/>
                <a:gd name="connsiteY723" fmla="*/ 171450 h 720725"/>
                <a:gd name="connsiteX724" fmla="*/ 222249 w 1006475"/>
                <a:gd name="connsiteY724" fmla="*/ 168275 h 720725"/>
                <a:gd name="connsiteX725" fmla="*/ 219074 w 1006475"/>
                <a:gd name="connsiteY725" fmla="*/ 165100 h 720725"/>
                <a:gd name="connsiteX726" fmla="*/ 219074 w 1006475"/>
                <a:gd name="connsiteY726" fmla="*/ 161925 h 720725"/>
                <a:gd name="connsiteX727" fmla="*/ 222249 w 1006475"/>
                <a:gd name="connsiteY727" fmla="*/ 158750 h 720725"/>
                <a:gd name="connsiteX728" fmla="*/ 225424 w 1006475"/>
                <a:gd name="connsiteY728" fmla="*/ 158750 h 720725"/>
                <a:gd name="connsiteX729" fmla="*/ 231774 w 1006475"/>
                <a:gd name="connsiteY729" fmla="*/ 158750 h 720725"/>
                <a:gd name="connsiteX730" fmla="*/ 231774 w 1006475"/>
                <a:gd name="connsiteY730" fmla="*/ 161925 h 720725"/>
                <a:gd name="connsiteX731" fmla="*/ 231774 w 1006475"/>
                <a:gd name="connsiteY731" fmla="*/ 165100 h 720725"/>
                <a:gd name="connsiteX732" fmla="*/ 231774 w 1006475"/>
                <a:gd name="connsiteY732" fmla="*/ 168275 h 720725"/>
                <a:gd name="connsiteX733" fmla="*/ 238124 w 1006475"/>
                <a:gd name="connsiteY733" fmla="*/ 171450 h 720725"/>
                <a:gd name="connsiteX734" fmla="*/ 238124 w 1006475"/>
                <a:gd name="connsiteY734" fmla="*/ 174625 h 720725"/>
                <a:gd name="connsiteX735" fmla="*/ 238124 w 1006475"/>
                <a:gd name="connsiteY735" fmla="*/ 177800 h 720725"/>
                <a:gd name="connsiteX736" fmla="*/ 234949 w 1006475"/>
                <a:gd name="connsiteY736" fmla="*/ 177800 h 720725"/>
                <a:gd name="connsiteX737" fmla="*/ 234949 w 1006475"/>
                <a:gd name="connsiteY737" fmla="*/ 180975 h 720725"/>
                <a:gd name="connsiteX738" fmla="*/ 238124 w 1006475"/>
                <a:gd name="connsiteY738" fmla="*/ 180975 h 720725"/>
                <a:gd name="connsiteX739" fmla="*/ 241299 w 1006475"/>
                <a:gd name="connsiteY739" fmla="*/ 177800 h 720725"/>
                <a:gd name="connsiteX740" fmla="*/ 241299 w 1006475"/>
                <a:gd name="connsiteY740" fmla="*/ 174625 h 720725"/>
                <a:gd name="connsiteX741" fmla="*/ 241299 w 1006475"/>
                <a:gd name="connsiteY741" fmla="*/ 171450 h 720725"/>
                <a:gd name="connsiteX742" fmla="*/ 238124 w 1006475"/>
                <a:gd name="connsiteY742" fmla="*/ 168275 h 720725"/>
                <a:gd name="connsiteX743" fmla="*/ 238124 w 1006475"/>
                <a:gd name="connsiteY743" fmla="*/ 165100 h 720725"/>
                <a:gd name="connsiteX744" fmla="*/ 234949 w 1006475"/>
                <a:gd name="connsiteY744" fmla="*/ 165100 h 720725"/>
                <a:gd name="connsiteX745" fmla="*/ 238124 w 1006475"/>
                <a:gd name="connsiteY745" fmla="*/ 161925 h 720725"/>
                <a:gd name="connsiteX746" fmla="*/ 238124 w 1006475"/>
                <a:gd name="connsiteY746" fmla="*/ 158750 h 720725"/>
                <a:gd name="connsiteX747" fmla="*/ 241299 w 1006475"/>
                <a:gd name="connsiteY747" fmla="*/ 158750 h 720725"/>
                <a:gd name="connsiteX748" fmla="*/ 244474 w 1006475"/>
                <a:gd name="connsiteY748" fmla="*/ 155575 h 720725"/>
                <a:gd name="connsiteX749" fmla="*/ 253999 w 1006475"/>
                <a:gd name="connsiteY749" fmla="*/ 155575 h 720725"/>
                <a:gd name="connsiteX750" fmla="*/ 257174 w 1006475"/>
                <a:gd name="connsiteY750" fmla="*/ 158750 h 720725"/>
                <a:gd name="connsiteX751" fmla="*/ 257174 w 1006475"/>
                <a:gd name="connsiteY751" fmla="*/ 161925 h 720725"/>
                <a:gd name="connsiteX752" fmla="*/ 253999 w 1006475"/>
                <a:gd name="connsiteY752" fmla="*/ 161925 h 720725"/>
                <a:gd name="connsiteX753" fmla="*/ 250824 w 1006475"/>
                <a:gd name="connsiteY753" fmla="*/ 165100 h 720725"/>
                <a:gd name="connsiteX754" fmla="*/ 247649 w 1006475"/>
                <a:gd name="connsiteY754" fmla="*/ 165100 h 720725"/>
                <a:gd name="connsiteX755" fmla="*/ 247649 w 1006475"/>
                <a:gd name="connsiteY755" fmla="*/ 168275 h 720725"/>
                <a:gd name="connsiteX756" fmla="*/ 247649 w 1006475"/>
                <a:gd name="connsiteY756" fmla="*/ 171450 h 720725"/>
                <a:gd name="connsiteX757" fmla="*/ 250824 w 1006475"/>
                <a:gd name="connsiteY757" fmla="*/ 174625 h 720725"/>
                <a:gd name="connsiteX758" fmla="*/ 253999 w 1006475"/>
                <a:gd name="connsiteY758" fmla="*/ 174625 h 720725"/>
                <a:gd name="connsiteX759" fmla="*/ 253999 w 1006475"/>
                <a:gd name="connsiteY759" fmla="*/ 177800 h 720725"/>
                <a:gd name="connsiteX760" fmla="*/ 253999 w 1006475"/>
                <a:gd name="connsiteY760" fmla="*/ 180975 h 720725"/>
                <a:gd name="connsiteX761" fmla="*/ 250824 w 1006475"/>
                <a:gd name="connsiteY761" fmla="*/ 184150 h 720725"/>
                <a:gd name="connsiteX762" fmla="*/ 253999 w 1006475"/>
                <a:gd name="connsiteY762" fmla="*/ 187325 h 720725"/>
                <a:gd name="connsiteX763" fmla="*/ 257174 w 1006475"/>
                <a:gd name="connsiteY763" fmla="*/ 190500 h 720725"/>
                <a:gd name="connsiteX764" fmla="*/ 257174 w 1006475"/>
                <a:gd name="connsiteY764" fmla="*/ 193675 h 720725"/>
                <a:gd name="connsiteX765" fmla="*/ 253999 w 1006475"/>
                <a:gd name="connsiteY765" fmla="*/ 193675 h 720725"/>
                <a:gd name="connsiteX766" fmla="*/ 253999 w 1006475"/>
                <a:gd name="connsiteY766" fmla="*/ 200025 h 720725"/>
                <a:gd name="connsiteX767" fmla="*/ 253999 w 1006475"/>
                <a:gd name="connsiteY767" fmla="*/ 203200 h 720725"/>
                <a:gd name="connsiteX768" fmla="*/ 257174 w 1006475"/>
                <a:gd name="connsiteY768" fmla="*/ 203200 h 720725"/>
                <a:gd name="connsiteX769" fmla="*/ 257174 w 1006475"/>
                <a:gd name="connsiteY769" fmla="*/ 206375 h 720725"/>
                <a:gd name="connsiteX770" fmla="*/ 260349 w 1006475"/>
                <a:gd name="connsiteY770" fmla="*/ 206375 h 720725"/>
                <a:gd name="connsiteX771" fmla="*/ 260349 w 1006475"/>
                <a:gd name="connsiteY771" fmla="*/ 209550 h 720725"/>
                <a:gd name="connsiteX772" fmla="*/ 257174 w 1006475"/>
                <a:gd name="connsiteY772" fmla="*/ 212725 h 720725"/>
                <a:gd name="connsiteX773" fmla="*/ 253999 w 1006475"/>
                <a:gd name="connsiteY773" fmla="*/ 209550 h 720725"/>
                <a:gd name="connsiteX774" fmla="*/ 250824 w 1006475"/>
                <a:gd name="connsiteY774" fmla="*/ 209550 h 720725"/>
                <a:gd name="connsiteX775" fmla="*/ 250824 w 1006475"/>
                <a:gd name="connsiteY775" fmla="*/ 212725 h 720725"/>
                <a:gd name="connsiteX776" fmla="*/ 247649 w 1006475"/>
                <a:gd name="connsiteY776" fmla="*/ 215900 h 720725"/>
                <a:gd name="connsiteX777" fmla="*/ 244474 w 1006475"/>
                <a:gd name="connsiteY777" fmla="*/ 215900 h 720725"/>
                <a:gd name="connsiteX778" fmla="*/ 241299 w 1006475"/>
                <a:gd name="connsiteY778" fmla="*/ 219075 h 720725"/>
                <a:gd name="connsiteX779" fmla="*/ 241299 w 1006475"/>
                <a:gd name="connsiteY779" fmla="*/ 225425 h 720725"/>
                <a:gd name="connsiteX780" fmla="*/ 234949 w 1006475"/>
                <a:gd name="connsiteY780" fmla="*/ 231775 h 720725"/>
                <a:gd name="connsiteX781" fmla="*/ 231774 w 1006475"/>
                <a:gd name="connsiteY781" fmla="*/ 231775 h 720725"/>
                <a:gd name="connsiteX782" fmla="*/ 238124 w 1006475"/>
                <a:gd name="connsiteY782" fmla="*/ 215900 h 720725"/>
                <a:gd name="connsiteX783" fmla="*/ 234949 w 1006475"/>
                <a:gd name="connsiteY783" fmla="*/ 209550 h 720725"/>
                <a:gd name="connsiteX784" fmla="*/ 231774 w 1006475"/>
                <a:gd name="connsiteY784" fmla="*/ 219075 h 720725"/>
                <a:gd name="connsiteX785" fmla="*/ 228599 w 1006475"/>
                <a:gd name="connsiteY785" fmla="*/ 219075 h 720725"/>
                <a:gd name="connsiteX786" fmla="*/ 228599 w 1006475"/>
                <a:gd name="connsiteY786" fmla="*/ 212725 h 720725"/>
                <a:gd name="connsiteX787" fmla="*/ 225424 w 1006475"/>
                <a:gd name="connsiteY787" fmla="*/ 212725 h 720725"/>
                <a:gd name="connsiteX788" fmla="*/ 225424 w 1006475"/>
                <a:gd name="connsiteY788" fmla="*/ 215900 h 720725"/>
                <a:gd name="connsiteX789" fmla="*/ 225424 w 1006475"/>
                <a:gd name="connsiteY789" fmla="*/ 219075 h 720725"/>
                <a:gd name="connsiteX790" fmla="*/ 225424 w 1006475"/>
                <a:gd name="connsiteY790" fmla="*/ 222250 h 720725"/>
                <a:gd name="connsiteX791" fmla="*/ 225424 w 1006475"/>
                <a:gd name="connsiteY791" fmla="*/ 225425 h 720725"/>
                <a:gd name="connsiteX792" fmla="*/ 225424 w 1006475"/>
                <a:gd name="connsiteY792" fmla="*/ 228600 h 720725"/>
                <a:gd name="connsiteX793" fmla="*/ 212724 w 1006475"/>
                <a:gd name="connsiteY793" fmla="*/ 241300 h 720725"/>
                <a:gd name="connsiteX794" fmla="*/ 209549 w 1006475"/>
                <a:gd name="connsiteY794" fmla="*/ 241300 h 720725"/>
                <a:gd name="connsiteX795" fmla="*/ 203199 w 1006475"/>
                <a:gd name="connsiteY795" fmla="*/ 247650 h 720725"/>
                <a:gd name="connsiteX796" fmla="*/ 193674 w 1006475"/>
                <a:gd name="connsiteY796" fmla="*/ 257175 h 720725"/>
                <a:gd name="connsiteX797" fmla="*/ 187324 w 1006475"/>
                <a:gd name="connsiteY797" fmla="*/ 266700 h 720725"/>
                <a:gd name="connsiteX798" fmla="*/ 177799 w 1006475"/>
                <a:gd name="connsiteY798" fmla="*/ 273050 h 720725"/>
                <a:gd name="connsiteX799" fmla="*/ 174624 w 1006475"/>
                <a:gd name="connsiteY799" fmla="*/ 276225 h 720725"/>
                <a:gd name="connsiteX800" fmla="*/ 171449 w 1006475"/>
                <a:gd name="connsiteY800" fmla="*/ 285750 h 720725"/>
                <a:gd name="connsiteX801" fmla="*/ 168274 w 1006475"/>
                <a:gd name="connsiteY801" fmla="*/ 285750 h 720725"/>
                <a:gd name="connsiteX802" fmla="*/ 171449 w 1006475"/>
                <a:gd name="connsiteY802" fmla="*/ 292100 h 720725"/>
                <a:gd name="connsiteX803" fmla="*/ 171449 w 1006475"/>
                <a:gd name="connsiteY803" fmla="*/ 295275 h 720725"/>
                <a:gd name="connsiteX804" fmla="*/ 174624 w 1006475"/>
                <a:gd name="connsiteY804" fmla="*/ 292100 h 720725"/>
                <a:gd name="connsiteX805" fmla="*/ 180974 w 1006475"/>
                <a:gd name="connsiteY805" fmla="*/ 292100 h 720725"/>
                <a:gd name="connsiteX806" fmla="*/ 184149 w 1006475"/>
                <a:gd name="connsiteY806" fmla="*/ 295275 h 720725"/>
                <a:gd name="connsiteX807" fmla="*/ 187324 w 1006475"/>
                <a:gd name="connsiteY807" fmla="*/ 295275 h 720725"/>
                <a:gd name="connsiteX808" fmla="*/ 187324 w 1006475"/>
                <a:gd name="connsiteY808" fmla="*/ 292100 h 720725"/>
                <a:gd name="connsiteX809" fmla="*/ 184149 w 1006475"/>
                <a:gd name="connsiteY809" fmla="*/ 292100 h 720725"/>
                <a:gd name="connsiteX810" fmla="*/ 174624 w 1006475"/>
                <a:gd name="connsiteY810" fmla="*/ 285750 h 720725"/>
                <a:gd name="connsiteX811" fmla="*/ 174624 w 1006475"/>
                <a:gd name="connsiteY811" fmla="*/ 282575 h 720725"/>
                <a:gd name="connsiteX812" fmla="*/ 177799 w 1006475"/>
                <a:gd name="connsiteY812" fmla="*/ 282575 h 720725"/>
                <a:gd name="connsiteX813" fmla="*/ 180974 w 1006475"/>
                <a:gd name="connsiteY813" fmla="*/ 276225 h 720725"/>
                <a:gd name="connsiteX814" fmla="*/ 184149 w 1006475"/>
                <a:gd name="connsiteY814" fmla="*/ 276225 h 720725"/>
                <a:gd name="connsiteX815" fmla="*/ 187324 w 1006475"/>
                <a:gd name="connsiteY815" fmla="*/ 276225 h 720725"/>
                <a:gd name="connsiteX816" fmla="*/ 184149 w 1006475"/>
                <a:gd name="connsiteY816" fmla="*/ 273050 h 720725"/>
                <a:gd name="connsiteX817" fmla="*/ 187324 w 1006475"/>
                <a:gd name="connsiteY817" fmla="*/ 269875 h 720725"/>
                <a:gd name="connsiteX818" fmla="*/ 190499 w 1006475"/>
                <a:gd name="connsiteY818" fmla="*/ 269875 h 720725"/>
                <a:gd name="connsiteX819" fmla="*/ 193674 w 1006475"/>
                <a:gd name="connsiteY819" fmla="*/ 263525 h 720725"/>
                <a:gd name="connsiteX820" fmla="*/ 200024 w 1006475"/>
                <a:gd name="connsiteY820" fmla="*/ 257175 h 720725"/>
                <a:gd name="connsiteX821" fmla="*/ 203199 w 1006475"/>
                <a:gd name="connsiteY821" fmla="*/ 254000 h 720725"/>
                <a:gd name="connsiteX822" fmla="*/ 209549 w 1006475"/>
                <a:gd name="connsiteY822" fmla="*/ 250825 h 720725"/>
                <a:gd name="connsiteX823" fmla="*/ 219074 w 1006475"/>
                <a:gd name="connsiteY823" fmla="*/ 247650 h 720725"/>
                <a:gd name="connsiteX824" fmla="*/ 222249 w 1006475"/>
                <a:gd name="connsiteY824" fmla="*/ 247650 h 720725"/>
                <a:gd name="connsiteX825" fmla="*/ 225424 w 1006475"/>
                <a:gd name="connsiteY825" fmla="*/ 247650 h 720725"/>
                <a:gd name="connsiteX826" fmla="*/ 231774 w 1006475"/>
                <a:gd name="connsiteY826" fmla="*/ 247650 h 720725"/>
                <a:gd name="connsiteX827" fmla="*/ 234949 w 1006475"/>
                <a:gd name="connsiteY827" fmla="*/ 244475 h 720725"/>
                <a:gd name="connsiteX828" fmla="*/ 238124 w 1006475"/>
                <a:gd name="connsiteY828" fmla="*/ 241300 h 720725"/>
                <a:gd name="connsiteX829" fmla="*/ 238124 w 1006475"/>
                <a:gd name="connsiteY829" fmla="*/ 234950 h 720725"/>
                <a:gd name="connsiteX830" fmla="*/ 244474 w 1006475"/>
                <a:gd name="connsiteY830" fmla="*/ 228600 h 720725"/>
                <a:gd name="connsiteX831" fmla="*/ 250824 w 1006475"/>
                <a:gd name="connsiteY831" fmla="*/ 222250 h 720725"/>
                <a:gd name="connsiteX832" fmla="*/ 257174 w 1006475"/>
                <a:gd name="connsiteY832" fmla="*/ 219075 h 720725"/>
                <a:gd name="connsiteX833" fmla="*/ 260349 w 1006475"/>
                <a:gd name="connsiteY833" fmla="*/ 215900 h 720725"/>
                <a:gd name="connsiteX834" fmla="*/ 263524 w 1006475"/>
                <a:gd name="connsiteY834" fmla="*/ 215900 h 720725"/>
                <a:gd name="connsiteX835" fmla="*/ 263524 w 1006475"/>
                <a:gd name="connsiteY835" fmla="*/ 219075 h 720725"/>
                <a:gd name="connsiteX836" fmla="*/ 260349 w 1006475"/>
                <a:gd name="connsiteY836" fmla="*/ 222250 h 720725"/>
                <a:gd name="connsiteX837" fmla="*/ 263524 w 1006475"/>
                <a:gd name="connsiteY837" fmla="*/ 222250 h 720725"/>
                <a:gd name="connsiteX838" fmla="*/ 263524 w 1006475"/>
                <a:gd name="connsiteY838" fmla="*/ 225425 h 720725"/>
                <a:gd name="connsiteX839" fmla="*/ 266699 w 1006475"/>
                <a:gd name="connsiteY839" fmla="*/ 222250 h 720725"/>
                <a:gd name="connsiteX840" fmla="*/ 266699 w 1006475"/>
                <a:gd name="connsiteY840" fmla="*/ 206375 h 720725"/>
                <a:gd name="connsiteX841" fmla="*/ 266699 w 1006475"/>
                <a:gd name="connsiteY841" fmla="*/ 203200 h 720725"/>
                <a:gd name="connsiteX842" fmla="*/ 269874 w 1006475"/>
                <a:gd name="connsiteY842" fmla="*/ 203200 h 720725"/>
                <a:gd name="connsiteX843" fmla="*/ 273049 w 1006475"/>
                <a:gd name="connsiteY843" fmla="*/ 206375 h 720725"/>
                <a:gd name="connsiteX844" fmla="*/ 273049 w 1006475"/>
                <a:gd name="connsiteY844" fmla="*/ 222250 h 720725"/>
                <a:gd name="connsiteX845" fmla="*/ 273049 w 1006475"/>
                <a:gd name="connsiteY845" fmla="*/ 225425 h 720725"/>
                <a:gd name="connsiteX846" fmla="*/ 269874 w 1006475"/>
                <a:gd name="connsiteY846" fmla="*/ 225425 h 720725"/>
                <a:gd name="connsiteX847" fmla="*/ 269874 w 1006475"/>
                <a:gd name="connsiteY847" fmla="*/ 228600 h 720725"/>
                <a:gd name="connsiteX848" fmla="*/ 273049 w 1006475"/>
                <a:gd name="connsiteY848" fmla="*/ 234950 h 720725"/>
                <a:gd name="connsiteX849" fmla="*/ 273049 w 1006475"/>
                <a:gd name="connsiteY849" fmla="*/ 238125 h 720725"/>
                <a:gd name="connsiteX850" fmla="*/ 269874 w 1006475"/>
                <a:gd name="connsiteY850" fmla="*/ 238125 h 720725"/>
                <a:gd name="connsiteX851" fmla="*/ 266699 w 1006475"/>
                <a:gd name="connsiteY851" fmla="*/ 238125 h 720725"/>
                <a:gd name="connsiteX852" fmla="*/ 263524 w 1006475"/>
                <a:gd name="connsiteY852" fmla="*/ 234950 h 720725"/>
                <a:gd name="connsiteX853" fmla="*/ 263524 w 1006475"/>
                <a:gd name="connsiteY853" fmla="*/ 238125 h 720725"/>
                <a:gd name="connsiteX854" fmla="*/ 260349 w 1006475"/>
                <a:gd name="connsiteY854" fmla="*/ 241300 h 720725"/>
                <a:gd name="connsiteX855" fmla="*/ 257174 w 1006475"/>
                <a:gd name="connsiteY855" fmla="*/ 244475 h 720725"/>
                <a:gd name="connsiteX856" fmla="*/ 253999 w 1006475"/>
                <a:gd name="connsiteY856" fmla="*/ 241300 h 720725"/>
                <a:gd name="connsiteX857" fmla="*/ 250824 w 1006475"/>
                <a:gd name="connsiteY857" fmla="*/ 238125 h 720725"/>
                <a:gd name="connsiteX858" fmla="*/ 250824 w 1006475"/>
                <a:gd name="connsiteY858" fmla="*/ 234950 h 720725"/>
                <a:gd name="connsiteX859" fmla="*/ 247649 w 1006475"/>
                <a:gd name="connsiteY859" fmla="*/ 234950 h 720725"/>
                <a:gd name="connsiteX860" fmla="*/ 247649 w 1006475"/>
                <a:gd name="connsiteY860" fmla="*/ 238125 h 720725"/>
                <a:gd name="connsiteX861" fmla="*/ 247649 w 1006475"/>
                <a:gd name="connsiteY861" fmla="*/ 241300 h 720725"/>
                <a:gd name="connsiteX862" fmla="*/ 250824 w 1006475"/>
                <a:gd name="connsiteY862" fmla="*/ 241300 h 720725"/>
                <a:gd name="connsiteX863" fmla="*/ 250824 w 1006475"/>
                <a:gd name="connsiteY863" fmla="*/ 254000 h 720725"/>
                <a:gd name="connsiteX864" fmla="*/ 250824 w 1006475"/>
                <a:gd name="connsiteY864" fmla="*/ 263525 h 720725"/>
                <a:gd name="connsiteX865" fmla="*/ 247649 w 1006475"/>
                <a:gd name="connsiteY865" fmla="*/ 263525 h 720725"/>
                <a:gd name="connsiteX866" fmla="*/ 244474 w 1006475"/>
                <a:gd name="connsiteY866" fmla="*/ 263525 h 720725"/>
                <a:gd name="connsiteX867" fmla="*/ 241299 w 1006475"/>
                <a:gd name="connsiteY867" fmla="*/ 254000 h 720725"/>
                <a:gd name="connsiteX868" fmla="*/ 238124 w 1006475"/>
                <a:gd name="connsiteY868" fmla="*/ 254000 h 720725"/>
                <a:gd name="connsiteX869" fmla="*/ 238124 w 1006475"/>
                <a:gd name="connsiteY869" fmla="*/ 263525 h 720725"/>
                <a:gd name="connsiteX870" fmla="*/ 241299 w 1006475"/>
                <a:gd name="connsiteY870" fmla="*/ 263525 h 720725"/>
                <a:gd name="connsiteX871" fmla="*/ 244474 w 1006475"/>
                <a:gd name="connsiteY871" fmla="*/ 266700 h 720725"/>
                <a:gd name="connsiteX872" fmla="*/ 244474 w 1006475"/>
                <a:gd name="connsiteY872" fmla="*/ 269875 h 720725"/>
                <a:gd name="connsiteX873" fmla="*/ 238124 w 1006475"/>
                <a:gd name="connsiteY873" fmla="*/ 269875 h 720725"/>
                <a:gd name="connsiteX874" fmla="*/ 234949 w 1006475"/>
                <a:gd name="connsiteY874" fmla="*/ 269875 h 720725"/>
                <a:gd name="connsiteX875" fmla="*/ 234949 w 1006475"/>
                <a:gd name="connsiteY875" fmla="*/ 273050 h 720725"/>
                <a:gd name="connsiteX876" fmla="*/ 238124 w 1006475"/>
                <a:gd name="connsiteY876" fmla="*/ 273050 h 720725"/>
                <a:gd name="connsiteX877" fmla="*/ 247649 w 1006475"/>
                <a:gd name="connsiteY877" fmla="*/ 269875 h 720725"/>
                <a:gd name="connsiteX878" fmla="*/ 253999 w 1006475"/>
                <a:gd name="connsiteY878" fmla="*/ 266700 h 720725"/>
                <a:gd name="connsiteX879" fmla="*/ 257174 w 1006475"/>
                <a:gd name="connsiteY879" fmla="*/ 266700 h 720725"/>
                <a:gd name="connsiteX880" fmla="*/ 253999 w 1006475"/>
                <a:gd name="connsiteY880" fmla="*/ 276225 h 720725"/>
                <a:gd name="connsiteX881" fmla="*/ 253999 w 1006475"/>
                <a:gd name="connsiteY881" fmla="*/ 279400 h 720725"/>
                <a:gd name="connsiteX882" fmla="*/ 257174 w 1006475"/>
                <a:gd name="connsiteY882" fmla="*/ 279400 h 720725"/>
                <a:gd name="connsiteX883" fmla="*/ 257174 w 1006475"/>
                <a:gd name="connsiteY883" fmla="*/ 282575 h 720725"/>
                <a:gd name="connsiteX884" fmla="*/ 247649 w 1006475"/>
                <a:gd name="connsiteY884" fmla="*/ 295275 h 720725"/>
                <a:gd name="connsiteX885" fmla="*/ 247649 w 1006475"/>
                <a:gd name="connsiteY885" fmla="*/ 298450 h 720725"/>
                <a:gd name="connsiteX886" fmla="*/ 247649 w 1006475"/>
                <a:gd name="connsiteY886" fmla="*/ 304800 h 720725"/>
                <a:gd name="connsiteX887" fmla="*/ 244474 w 1006475"/>
                <a:gd name="connsiteY887" fmla="*/ 311150 h 720725"/>
                <a:gd name="connsiteX888" fmla="*/ 241299 w 1006475"/>
                <a:gd name="connsiteY888" fmla="*/ 311150 h 720725"/>
                <a:gd name="connsiteX889" fmla="*/ 241299 w 1006475"/>
                <a:gd name="connsiteY889" fmla="*/ 320675 h 720725"/>
                <a:gd name="connsiteX890" fmla="*/ 238124 w 1006475"/>
                <a:gd name="connsiteY890" fmla="*/ 327025 h 720725"/>
                <a:gd name="connsiteX891" fmla="*/ 234949 w 1006475"/>
                <a:gd name="connsiteY891" fmla="*/ 323850 h 720725"/>
                <a:gd name="connsiteX892" fmla="*/ 225424 w 1006475"/>
                <a:gd name="connsiteY892" fmla="*/ 317500 h 720725"/>
                <a:gd name="connsiteX893" fmla="*/ 225424 w 1006475"/>
                <a:gd name="connsiteY893" fmla="*/ 311150 h 720725"/>
                <a:gd name="connsiteX894" fmla="*/ 231774 w 1006475"/>
                <a:gd name="connsiteY894" fmla="*/ 311150 h 720725"/>
                <a:gd name="connsiteX895" fmla="*/ 231774 w 1006475"/>
                <a:gd name="connsiteY895" fmla="*/ 307975 h 720725"/>
                <a:gd name="connsiteX896" fmla="*/ 231774 w 1006475"/>
                <a:gd name="connsiteY896" fmla="*/ 304800 h 720725"/>
                <a:gd name="connsiteX897" fmla="*/ 234949 w 1006475"/>
                <a:gd name="connsiteY897" fmla="*/ 304800 h 720725"/>
                <a:gd name="connsiteX898" fmla="*/ 238124 w 1006475"/>
                <a:gd name="connsiteY898" fmla="*/ 304800 h 720725"/>
                <a:gd name="connsiteX899" fmla="*/ 238124 w 1006475"/>
                <a:gd name="connsiteY899" fmla="*/ 301625 h 720725"/>
                <a:gd name="connsiteX900" fmla="*/ 234949 w 1006475"/>
                <a:gd name="connsiteY900" fmla="*/ 301625 h 720725"/>
                <a:gd name="connsiteX901" fmla="*/ 222249 w 1006475"/>
                <a:gd name="connsiteY901" fmla="*/ 304800 h 720725"/>
                <a:gd name="connsiteX902" fmla="*/ 222249 w 1006475"/>
                <a:gd name="connsiteY902" fmla="*/ 307975 h 720725"/>
                <a:gd name="connsiteX903" fmla="*/ 215899 w 1006475"/>
                <a:gd name="connsiteY903" fmla="*/ 317500 h 720725"/>
                <a:gd name="connsiteX904" fmla="*/ 215899 w 1006475"/>
                <a:gd name="connsiteY904" fmla="*/ 320675 h 720725"/>
                <a:gd name="connsiteX905" fmla="*/ 219074 w 1006475"/>
                <a:gd name="connsiteY905" fmla="*/ 320675 h 720725"/>
                <a:gd name="connsiteX906" fmla="*/ 219074 w 1006475"/>
                <a:gd name="connsiteY906" fmla="*/ 327025 h 720725"/>
                <a:gd name="connsiteX907" fmla="*/ 215899 w 1006475"/>
                <a:gd name="connsiteY907" fmla="*/ 327025 h 720725"/>
                <a:gd name="connsiteX908" fmla="*/ 212724 w 1006475"/>
                <a:gd name="connsiteY908" fmla="*/ 330200 h 720725"/>
                <a:gd name="connsiteX909" fmla="*/ 215899 w 1006475"/>
                <a:gd name="connsiteY909" fmla="*/ 333375 h 720725"/>
                <a:gd name="connsiteX910" fmla="*/ 212724 w 1006475"/>
                <a:gd name="connsiteY910" fmla="*/ 333375 h 720725"/>
                <a:gd name="connsiteX911" fmla="*/ 209549 w 1006475"/>
                <a:gd name="connsiteY911" fmla="*/ 333375 h 720725"/>
                <a:gd name="connsiteX912" fmla="*/ 206374 w 1006475"/>
                <a:gd name="connsiteY912" fmla="*/ 323850 h 720725"/>
                <a:gd name="connsiteX913" fmla="*/ 206374 w 1006475"/>
                <a:gd name="connsiteY913" fmla="*/ 320675 h 720725"/>
                <a:gd name="connsiteX914" fmla="*/ 212724 w 1006475"/>
                <a:gd name="connsiteY914" fmla="*/ 311150 h 720725"/>
                <a:gd name="connsiteX915" fmla="*/ 212724 w 1006475"/>
                <a:gd name="connsiteY915" fmla="*/ 301625 h 720725"/>
                <a:gd name="connsiteX916" fmla="*/ 212724 w 1006475"/>
                <a:gd name="connsiteY916" fmla="*/ 298450 h 720725"/>
                <a:gd name="connsiteX917" fmla="*/ 212724 w 1006475"/>
                <a:gd name="connsiteY917" fmla="*/ 295275 h 720725"/>
                <a:gd name="connsiteX918" fmla="*/ 209549 w 1006475"/>
                <a:gd name="connsiteY918" fmla="*/ 295275 h 720725"/>
                <a:gd name="connsiteX919" fmla="*/ 209549 w 1006475"/>
                <a:gd name="connsiteY919" fmla="*/ 298450 h 720725"/>
                <a:gd name="connsiteX920" fmla="*/ 206374 w 1006475"/>
                <a:gd name="connsiteY920" fmla="*/ 304800 h 720725"/>
                <a:gd name="connsiteX921" fmla="*/ 206374 w 1006475"/>
                <a:gd name="connsiteY921" fmla="*/ 307975 h 720725"/>
                <a:gd name="connsiteX922" fmla="*/ 193674 w 1006475"/>
                <a:gd name="connsiteY922" fmla="*/ 307975 h 720725"/>
                <a:gd name="connsiteX923" fmla="*/ 193674 w 1006475"/>
                <a:gd name="connsiteY923" fmla="*/ 311150 h 720725"/>
                <a:gd name="connsiteX924" fmla="*/ 187324 w 1006475"/>
                <a:gd name="connsiteY924" fmla="*/ 320675 h 720725"/>
                <a:gd name="connsiteX925" fmla="*/ 184149 w 1006475"/>
                <a:gd name="connsiteY925" fmla="*/ 320675 h 720725"/>
                <a:gd name="connsiteX926" fmla="*/ 180974 w 1006475"/>
                <a:gd name="connsiteY926" fmla="*/ 320675 h 720725"/>
                <a:gd name="connsiteX927" fmla="*/ 177799 w 1006475"/>
                <a:gd name="connsiteY927" fmla="*/ 317500 h 720725"/>
                <a:gd name="connsiteX928" fmla="*/ 177799 w 1006475"/>
                <a:gd name="connsiteY928" fmla="*/ 314325 h 720725"/>
                <a:gd name="connsiteX929" fmla="*/ 174624 w 1006475"/>
                <a:gd name="connsiteY929" fmla="*/ 314325 h 720725"/>
                <a:gd name="connsiteX930" fmla="*/ 171449 w 1006475"/>
                <a:gd name="connsiteY930" fmla="*/ 317500 h 720725"/>
                <a:gd name="connsiteX931" fmla="*/ 168274 w 1006475"/>
                <a:gd name="connsiteY931" fmla="*/ 317500 h 720725"/>
                <a:gd name="connsiteX932" fmla="*/ 171449 w 1006475"/>
                <a:gd name="connsiteY932" fmla="*/ 320675 h 720725"/>
                <a:gd name="connsiteX933" fmla="*/ 177799 w 1006475"/>
                <a:gd name="connsiteY933" fmla="*/ 323850 h 720725"/>
                <a:gd name="connsiteX934" fmla="*/ 180974 w 1006475"/>
                <a:gd name="connsiteY934" fmla="*/ 323850 h 720725"/>
                <a:gd name="connsiteX935" fmla="*/ 187324 w 1006475"/>
                <a:gd name="connsiteY935" fmla="*/ 323850 h 720725"/>
                <a:gd name="connsiteX936" fmla="*/ 187324 w 1006475"/>
                <a:gd name="connsiteY936" fmla="*/ 327025 h 720725"/>
                <a:gd name="connsiteX937" fmla="*/ 184149 w 1006475"/>
                <a:gd name="connsiteY937" fmla="*/ 327025 h 720725"/>
                <a:gd name="connsiteX938" fmla="*/ 177799 w 1006475"/>
                <a:gd name="connsiteY938" fmla="*/ 333375 h 720725"/>
                <a:gd name="connsiteX939" fmla="*/ 174624 w 1006475"/>
                <a:gd name="connsiteY939" fmla="*/ 333375 h 720725"/>
                <a:gd name="connsiteX940" fmla="*/ 168274 w 1006475"/>
                <a:gd name="connsiteY940" fmla="*/ 336550 h 720725"/>
                <a:gd name="connsiteX941" fmla="*/ 165099 w 1006475"/>
                <a:gd name="connsiteY941" fmla="*/ 339725 h 720725"/>
                <a:gd name="connsiteX942" fmla="*/ 168274 w 1006475"/>
                <a:gd name="connsiteY942" fmla="*/ 339725 h 720725"/>
                <a:gd name="connsiteX943" fmla="*/ 171449 w 1006475"/>
                <a:gd name="connsiteY943" fmla="*/ 339725 h 720725"/>
                <a:gd name="connsiteX944" fmla="*/ 174624 w 1006475"/>
                <a:gd name="connsiteY944" fmla="*/ 339725 h 720725"/>
                <a:gd name="connsiteX945" fmla="*/ 174624 w 1006475"/>
                <a:gd name="connsiteY945" fmla="*/ 336550 h 720725"/>
                <a:gd name="connsiteX946" fmla="*/ 177799 w 1006475"/>
                <a:gd name="connsiteY946" fmla="*/ 333375 h 720725"/>
                <a:gd name="connsiteX947" fmla="*/ 180974 w 1006475"/>
                <a:gd name="connsiteY947" fmla="*/ 333375 h 720725"/>
                <a:gd name="connsiteX948" fmla="*/ 187324 w 1006475"/>
                <a:gd name="connsiteY948" fmla="*/ 330200 h 720725"/>
                <a:gd name="connsiteX949" fmla="*/ 187324 w 1006475"/>
                <a:gd name="connsiteY949" fmla="*/ 333375 h 720725"/>
                <a:gd name="connsiteX950" fmla="*/ 184149 w 1006475"/>
                <a:gd name="connsiteY950" fmla="*/ 336550 h 720725"/>
                <a:gd name="connsiteX951" fmla="*/ 180974 w 1006475"/>
                <a:gd name="connsiteY951" fmla="*/ 339725 h 720725"/>
                <a:gd name="connsiteX952" fmla="*/ 174624 w 1006475"/>
                <a:gd name="connsiteY952" fmla="*/ 342900 h 720725"/>
                <a:gd name="connsiteX953" fmla="*/ 174624 w 1006475"/>
                <a:gd name="connsiteY953" fmla="*/ 346075 h 720725"/>
                <a:gd name="connsiteX954" fmla="*/ 180974 w 1006475"/>
                <a:gd name="connsiteY954" fmla="*/ 342900 h 720725"/>
                <a:gd name="connsiteX955" fmla="*/ 184149 w 1006475"/>
                <a:gd name="connsiteY955" fmla="*/ 342900 h 720725"/>
                <a:gd name="connsiteX956" fmla="*/ 184149 w 1006475"/>
                <a:gd name="connsiteY956" fmla="*/ 352425 h 720725"/>
                <a:gd name="connsiteX957" fmla="*/ 187324 w 1006475"/>
                <a:gd name="connsiteY957" fmla="*/ 352425 h 720725"/>
                <a:gd name="connsiteX958" fmla="*/ 190499 w 1006475"/>
                <a:gd name="connsiteY958" fmla="*/ 336550 h 720725"/>
                <a:gd name="connsiteX959" fmla="*/ 196849 w 1006475"/>
                <a:gd name="connsiteY959" fmla="*/ 336550 h 720725"/>
                <a:gd name="connsiteX960" fmla="*/ 193674 w 1006475"/>
                <a:gd name="connsiteY960" fmla="*/ 339725 h 720725"/>
                <a:gd name="connsiteX961" fmla="*/ 193674 w 1006475"/>
                <a:gd name="connsiteY961" fmla="*/ 342900 h 720725"/>
                <a:gd name="connsiteX962" fmla="*/ 196849 w 1006475"/>
                <a:gd name="connsiteY962" fmla="*/ 342900 h 720725"/>
                <a:gd name="connsiteX963" fmla="*/ 196849 w 1006475"/>
                <a:gd name="connsiteY963" fmla="*/ 346075 h 720725"/>
                <a:gd name="connsiteX964" fmla="*/ 200024 w 1006475"/>
                <a:gd name="connsiteY964" fmla="*/ 349250 h 720725"/>
                <a:gd name="connsiteX965" fmla="*/ 200024 w 1006475"/>
                <a:gd name="connsiteY965" fmla="*/ 346075 h 720725"/>
                <a:gd name="connsiteX966" fmla="*/ 203199 w 1006475"/>
                <a:gd name="connsiteY966" fmla="*/ 336550 h 720725"/>
                <a:gd name="connsiteX967" fmla="*/ 209549 w 1006475"/>
                <a:gd name="connsiteY967" fmla="*/ 352425 h 720725"/>
                <a:gd name="connsiteX968" fmla="*/ 212724 w 1006475"/>
                <a:gd name="connsiteY968" fmla="*/ 352425 h 720725"/>
                <a:gd name="connsiteX969" fmla="*/ 212724 w 1006475"/>
                <a:gd name="connsiteY969" fmla="*/ 355600 h 720725"/>
                <a:gd name="connsiteX970" fmla="*/ 212724 w 1006475"/>
                <a:gd name="connsiteY970" fmla="*/ 358775 h 720725"/>
                <a:gd name="connsiteX971" fmla="*/ 212725 w 1006475"/>
                <a:gd name="connsiteY971" fmla="*/ 358775 h 720725"/>
                <a:gd name="connsiteX972" fmla="*/ 212725 w 1006475"/>
                <a:gd name="connsiteY972" fmla="*/ 355600 h 720725"/>
                <a:gd name="connsiteX973" fmla="*/ 212725 w 1006475"/>
                <a:gd name="connsiteY973" fmla="*/ 352425 h 720725"/>
                <a:gd name="connsiteX974" fmla="*/ 231775 w 1006475"/>
                <a:gd name="connsiteY974" fmla="*/ 339725 h 720725"/>
                <a:gd name="connsiteX975" fmla="*/ 238125 w 1006475"/>
                <a:gd name="connsiteY975" fmla="*/ 333375 h 720725"/>
                <a:gd name="connsiteX976" fmla="*/ 241300 w 1006475"/>
                <a:gd name="connsiteY976" fmla="*/ 327025 h 720725"/>
                <a:gd name="connsiteX977" fmla="*/ 244475 w 1006475"/>
                <a:gd name="connsiteY977" fmla="*/ 327025 h 720725"/>
                <a:gd name="connsiteX978" fmla="*/ 244475 w 1006475"/>
                <a:gd name="connsiteY978" fmla="*/ 323850 h 720725"/>
                <a:gd name="connsiteX979" fmla="*/ 244475 w 1006475"/>
                <a:gd name="connsiteY979" fmla="*/ 317500 h 720725"/>
                <a:gd name="connsiteX980" fmla="*/ 257175 w 1006475"/>
                <a:gd name="connsiteY980" fmla="*/ 330200 h 720725"/>
                <a:gd name="connsiteX981" fmla="*/ 260350 w 1006475"/>
                <a:gd name="connsiteY981" fmla="*/ 330200 h 720725"/>
                <a:gd name="connsiteX982" fmla="*/ 260350 w 1006475"/>
                <a:gd name="connsiteY982" fmla="*/ 327025 h 720725"/>
                <a:gd name="connsiteX983" fmla="*/ 257175 w 1006475"/>
                <a:gd name="connsiteY983" fmla="*/ 323850 h 720725"/>
                <a:gd name="connsiteX984" fmla="*/ 257175 w 1006475"/>
                <a:gd name="connsiteY984" fmla="*/ 320675 h 720725"/>
                <a:gd name="connsiteX985" fmla="*/ 260349 w 1006475"/>
                <a:gd name="connsiteY985" fmla="*/ 320675 h 720725"/>
                <a:gd name="connsiteX986" fmla="*/ 273049 w 1006475"/>
                <a:gd name="connsiteY986" fmla="*/ 317500 h 720725"/>
                <a:gd name="connsiteX987" fmla="*/ 276224 w 1006475"/>
                <a:gd name="connsiteY987" fmla="*/ 314325 h 720725"/>
                <a:gd name="connsiteX988" fmla="*/ 276224 w 1006475"/>
                <a:gd name="connsiteY988" fmla="*/ 311150 h 720725"/>
                <a:gd name="connsiteX989" fmla="*/ 276224 w 1006475"/>
                <a:gd name="connsiteY989" fmla="*/ 307975 h 720725"/>
                <a:gd name="connsiteX990" fmla="*/ 273049 w 1006475"/>
                <a:gd name="connsiteY990" fmla="*/ 304800 h 720725"/>
                <a:gd name="connsiteX991" fmla="*/ 273049 w 1006475"/>
                <a:gd name="connsiteY991" fmla="*/ 298450 h 720725"/>
                <a:gd name="connsiteX992" fmla="*/ 273049 w 1006475"/>
                <a:gd name="connsiteY992" fmla="*/ 295275 h 720725"/>
                <a:gd name="connsiteX993" fmla="*/ 276224 w 1006475"/>
                <a:gd name="connsiteY993" fmla="*/ 292100 h 720725"/>
                <a:gd name="connsiteX994" fmla="*/ 276224 w 1006475"/>
                <a:gd name="connsiteY994" fmla="*/ 288925 h 720725"/>
                <a:gd name="connsiteX995" fmla="*/ 273049 w 1006475"/>
                <a:gd name="connsiteY995" fmla="*/ 285750 h 720725"/>
                <a:gd name="connsiteX996" fmla="*/ 273049 w 1006475"/>
                <a:gd name="connsiteY996" fmla="*/ 279400 h 720725"/>
                <a:gd name="connsiteX997" fmla="*/ 273049 w 1006475"/>
                <a:gd name="connsiteY997" fmla="*/ 273050 h 720725"/>
                <a:gd name="connsiteX998" fmla="*/ 276224 w 1006475"/>
                <a:gd name="connsiteY998" fmla="*/ 273050 h 720725"/>
                <a:gd name="connsiteX999" fmla="*/ 276224 w 1006475"/>
                <a:gd name="connsiteY999" fmla="*/ 269875 h 720725"/>
                <a:gd name="connsiteX1000" fmla="*/ 279399 w 1006475"/>
                <a:gd name="connsiteY1000" fmla="*/ 269875 h 720725"/>
                <a:gd name="connsiteX1001" fmla="*/ 279399 w 1006475"/>
                <a:gd name="connsiteY1001" fmla="*/ 276225 h 720725"/>
                <a:gd name="connsiteX1002" fmla="*/ 282574 w 1006475"/>
                <a:gd name="connsiteY1002" fmla="*/ 276225 h 720725"/>
                <a:gd name="connsiteX1003" fmla="*/ 282574 w 1006475"/>
                <a:gd name="connsiteY1003" fmla="*/ 273050 h 720725"/>
                <a:gd name="connsiteX1004" fmla="*/ 282574 w 1006475"/>
                <a:gd name="connsiteY1004" fmla="*/ 269875 h 720725"/>
                <a:gd name="connsiteX1005" fmla="*/ 282574 w 1006475"/>
                <a:gd name="connsiteY1005" fmla="*/ 266700 h 720725"/>
                <a:gd name="connsiteX1006" fmla="*/ 273049 w 1006475"/>
                <a:gd name="connsiteY1006" fmla="*/ 257175 h 720725"/>
                <a:gd name="connsiteX1007" fmla="*/ 273049 w 1006475"/>
                <a:gd name="connsiteY1007" fmla="*/ 254000 h 720725"/>
                <a:gd name="connsiteX1008" fmla="*/ 276224 w 1006475"/>
                <a:gd name="connsiteY1008" fmla="*/ 254000 h 720725"/>
                <a:gd name="connsiteX1009" fmla="*/ 279399 w 1006475"/>
                <a:gd name="connsiteY1009" fmla="*/ 250825 h 720725"/>
                <a:gd name="connsiteX1010" fmla="*/ 285749 w 1006475"/>
                <a:gd name="connsiteY1010" fmla="*/ 247650 h 720725"/>
                <a:gd name="connsiteX1011" fmla="*/ 285749 w 1006475"/>
                <a:gd name="connsiteY1011" fmla="*/ 241300 h 720725"/>
                <a:gd name="connsiteX1012" fmla="*/ 285749 w 1006475"/>
                <a:gd name="connsiteY1012" fmla="*/ 238125 h 720725"/>
                <a:gd name="connsiteX1013" fmla="*/ 285749 w 1006475"/>
                <a:gd name="connsiteY1013" fmla="*/ 234950 h 720725"/>
                <a:gd name="connsiteX1014" fmla="*/ 285749 w 1006475"/>
                <a:gd name="connsiteY1014" fmla="*/ 231775 h 720725"/>
                <a:gd name="connsiteX1015" fmla="*/ 288924 w 1006475"/>
                <a:gd name="connsiteY1015" fmla="*/ 228600 h 720725"/>
                <a:gd name="connsiteX1016" fmla="*/ 295274 w 1006475"/>
                <a:gd name="connsiteY1016" fmla="*/ 225425 h 720725"/>
                <a:gd name="connsiteX1017" fmla="*/ 295274 w 1006475"/>
                <a:gd name="connsiteY1017" fmla="*/ 222250 h 720725"/>
                <a:gd name="connsiteX1018" fmla="*/ 298449 w 1006475"/>
                <a:gd name="connsiteY1018" fmla="*/ 219075 h 720725"/>
                <a:gd name="connsiteX1019" fmla="*/ 298449 w 1006475"/>
                <a:gd name="connsiteY1019" fmla="*/ 215900 h 720725"/>
                <a:gd name="connsiteX1020" fmla="*/ 301624 w 1006475"/>
                <a:gd name="connsiteY1020" fmla="*/ 209550 h 720725"/>
                <a:gd name="connsiteX1021" fmla="*/ 304799 w 1006475"/>
                <a:gd name="connsiteY1021" fmla="*/ 206375 h 720725"/>
                <a:gd name="connsiteX1022" fmla="*/ 307974 w 1006475"/>
                <a:gd name="connsiteY1022" fmla="*/ 206375 h 720725"/>
                <a:gd name="connsiteX1023" fmla="*/ 311149 w 1006475"/>
                <a:gd name="connsiteY1023" fmla="*/ 206375 h 720725"/>
                <a:gd name="connsiteX1024" fmla="*/ 314324 w 1006475"/>
                <a:gd name="connsiteY1024" fmla="*/ 206375 h 720725"/>
                <a:gd name="connsiteX1025" fmla="*/ 314324 w 1006475"/>
                <a:gd name="connsiteY1025" fmla="*/ 203200 h 720725"/>
                <a:gd name="connsiteX1026" fmla="*/ 317499 w 1006475"/>
                <a:gd name="connsiteY1026" fmla="*/ 200025 h 720725"/>
                <a:gd name="connsiteX1027" fmla="*/ 320674 w 1006475"/>
                <a:gd name="connsiteY1027" fmla="*/ 196850 h 720725"/>
                <a:gd name="connsiteX1028" fmla="*/ 323849 w 1006475"/>
                <a:gd name="connsiteY1028" fmla="*/ 196850 h 720725"/>
                <a:gd name="connsiteX1029" fmla="*/ 323849 w 1006475"/>
                <a:gd name="connsiteY1029" fmla="*/ 200025 h 720725"/>
                <a:gd name="connsiteX1030" fmla="*/ 327024 w 1006475"/>
                <a:gd name="connsiteY1030" fmla="*/ 200025 h 720725"/>
                <a:gd name="connsiteX1031" fmla="*/ 323849 w 1006475"/>
                <a:gd name="connsiteY1031" fmla="*/ 196850 h 720725"/>
                <a:gd name="connsiteX1032" fmla="*/ 323849 w 1006475"/>
                <a:gd name="connsiteY1032" fmla="*/ 193675 h 720725"/>
                <a:gd name="connsiteX1033" fmla="*/ 320674 w 1006475"/>
                <a:gd name="connsiteY1033" fmla="*/ 193675 h 720725"/>
                <a:gd name="connsiteX1034" fmla="*/ 320674 w 1006475"/>
                <a:gd name="connsiteY1034" fmla="*/ 190500 h 720725"/>
                <a:gd name="connsiteX1035" fmla="*/ 317499 w 1006475"/>
                <a:gd name="connsiteY1035" fmla="*/ 193675 h 720725"/>
                <a:gd name="connsiteX1036" fmla="*/ 314324 w 1006475"/>
                <a:gd name="connsiteY1036" fmla="*/ 193675 h 720725"/>
                <a:gd name="connsiteX1037" fmla="*/ 307974 w 1006475"/>
                <a:gd name="connsiteY1037" fmla="*/ 184150 h 720725"/>
                <a:gd name="connsiteX1038" fmla="*/ 304799 w 1006475"/>
                <a:gd name="connsiteY1038" fmla="*/ 171450 h 720725"/>
                <a:gd name="connsiteX1039" fmla="*/ 307974 w 1006475"/>
                <a:gd name="connsiteY1039" fmla="*/ 158750 h 720725"/>
                <a:gd name="connsiteX1040" fmla="*/ 307974 w 1006475"/>
                <a:gd name="connsiteY1040" fmla="*/ 155575 h 720725"/>
                <a:gd name="connsiteX1041" fmla="*/ 304799 w 1006475"/>
                <a:gd name="connsiteY1041" fmla="*/ 152400 h 720725"/>
                <a:gd name="connsiteX1042" fmla="*/ 301624 w 1006475"/>
                <a:gd name="connsiteY1042" fmla="*/ 152400 h 720725"/>
                <a:gd name="connsiteX1043" fmla="*/ 298449 w 1006475"/>
                <a:gd name="connsiteY1043" fmla="*/ 152400 h 720725"/>
                <a:gd name="connsiteX1044" fmla="*/ 298449 w 1006475"/>
                <a:gd name="connsiteY1044" fmla="*/ 155575 h 720725"/>
                <a:gd name="connsiteX1045" fmla="*/ 295274 w 1006475"/>
                <a:gd name="connsiteY1045" fmla="*/ 155575 h 720725"/>
                <a:gd name="connsiteX1046" fmla="*/ 295274 w 1006475"/>
                <a:gd name="connsiteY1046" fmla="*/ 158750 h 720725"/>
                <a:gd name="connsiteX1047" fmla="*/ 292099 w 1006475"/>
                <a:gd name="connsiteY1047" fmla="*/ 158750 h 720725"/>
                <a:gd name="connsiteX1048" fmla="*/ 288924 w 1006475"/>
                <a:gd name="connsiteY1048" fmla="*/ 158750 h 720725"/>
                <a:gd name="connsiteX1049" fmla="*/ 292099 w 1006475"/>
                <a:gd name="connsiteY1049" fmla="*/ 161925 h 720725"/>
                <a:gd name="connsiteX1050" fmla="*/ 292099 w 1006475"/>
                <a:gd name="connsiteY1050" fmla="*/ 168275 h 720725"/>
                <a:gd name="connsiteX1051" fmla="*/ 295274 w 1006475"/>
                <a:gd name="connsiteY1051" fmla="*/ 171450 h 720725"/>
                <a:gd name="connsiteX1052" fmla="*/ 301624 w 1006475"/>
                <a:gd name="connsiteY1052" fmla="*/ 180975 h 720725"/>
                <a:gd name="connsiteX1053" fmla="*/ 301624 w 1006475"/>
                <a:gd name="connsiteY1053" fmla="*/ 184150 h 720725"/>
                <a:gd name="connsiteX1054" fmla="*/ 301624 w 1006475"/>
                <a:gd name="connsiteY1054" fmla="*/ 187325 h 720725"/>
                <a:gd name="connsiteX1055" fmla="*/ 298449 w 1006475"/>
                <a:gd name="connsiteY1055" fmla="*/ 184150 h 720725"/>
                <a:gd name="connsiteX1056" fmla="*/ 295274 w 1006475"/>
                <a:gd name="connsiteY1056" fmla="*/ 184150 h 720725"/>
                <a:gd name="connsiteX1057" fmla="*/ 295274 w 1006475"/>
                <a:gd name="connsiteY1057" fmla="*/ 180975 h 720725"/>
                <a:gd name="connsiteX1058" fmla="*/ 295274 w 1006475"/>
                <a:gd name="connsiteY1058" fmla="*/ 177800 h 720725"/>
                <a:gd name="connsiteX1059" fmla="*/ 292099 w 1006475"/>
                <a:gd name="connsiteY1059" fmla="*/ 171450 h 720725"/>
                <a:gd name="connsiteX1060" fmla="*/ 288924 w 1006475"/>
                <a:gd name="connsiteY1060" fmla="*/ 171450 h 720725"/>
                <a:gd name="connsiteX1061" fmla="*/ 288924 w 1006475"/>
                <a:gd name="connsiteY1061" fmla="*/ 168275 h 720725"/>
                <a:gd name="connsiteX1062" fmla="*/ 285749 w 1006475"/>
                <a:gd name="connsiteY1062" fmla="*/ 168275 h 720725"/>
                <a:gd name="connsiteX1063" fmla="*/ 285749 w 1006475"/>
                <a:gd name="connsiteY1063" fmla="*/ 165100 h 720725"/>
                <a:gd name="connsiteX1064" fmla="*/ 285749 w 1006475"/>
                <a:gd name="connsiteY1064" fmla="*/ 149225 h 720725"/>
                <a:gd name="connsiteX1065" fmla="*/ 285749 w 1006475"/>
                <a:gd name="connsiteY1065" fmla="*/ 146050 h 720725"/>
                <a:gd name="connsiteX1066" fmla="*/ 288924 w 1006475"/>
                <a:gd name="connsiteY1066" fmla="*/ 146050 h 720725"/>
                <a:gd name="connsiteX1067" fmla="*/ 292099 w 1006475"/>
                <a:gd name="connsiteY1067" fmla="*/ 146050 h 720725"/>
                <a:gd name="connsiteX1068" fmla="*/ 295274 w 1006475"/>
                <a:gd name="connsiteY1068" fmla="*/ 146050 h 720725"/>
                <a:gd name="connsiteX1069" fmla="*/ 295274 w 1006475"/>
                <a:gd name="connsiteY1069" fmla="*/ 142875 h 720725"/>
                <a:gd name="connsiteX1070" fmla="*/ 298449 w 1006475"/>
                <a:gd name="connsiteY1070" fmla="*/ 146050 h 720725"/>
                <a:gd name="connsiteX1071" fmla="*/ 304799 w 1006475"/>
                <a:gd name="connsiteY1071" fmla="*/ 149225 h 720725"/>
                <a:gd name="connsiteX1072" fmla="*/ 307974 w 1006475"/>
                <a:gd name="connsiteY1072" fmla="*/ 146050 h 720725"/>
                <a:gd name="connsiteX1073" fmla="*/ 311149 w 1006475"/>
                <a:gd name="connsiteY1073" fmla="*/ 139700 h 720725"/>
                <a:gd name="connsiteX1074" fmla="*/ 311149 w 1006475"/>
                <a:gd name="connsiteY1074" fmla="*/ 136525 h 720725"/>
                <a:gd name="connsiteX1075" fmla="*/ 301624 w 1006475"/>
                <a:gd name="connsiteY1075" fmla="*/ 130175 h 720725"/>
                <a:gd name="connsiteX1076" fmla="*/ 298449 w 1006475"/>
                <a:gd name="connsiteY1076" fmla="*/ 123825 h 720725"/>
                <a:gd name="connsiteX1077" fmla="*/ 295274 w 1006475"/>
                <a:gd name="connsiteY1077" fmla="*/ 120650 h 720725"/>
                <a:gd name="connsiteX1078" fmla="*/ 292099 w 1006475"/>
                <a:gd name="connsiteY1078" fmla="*/ 114300 h 720725"/>
                <a:gd name="connsiteX1079" fmla="*/ 292099 w 1006475"/>
                <a:gd name="connsiteY1079" fmla="*/ 111125 h 720725"/>
                <a:gd name="connsiteX1080" fmla="*/ 285749 w 1006475"/>
                <a:gd name="connsiteY1080" fmla="*/ 111125 h 720725"/>
                <a:gd name="connsiteX1081" fmla="*/ 282574 w 1006475"/>
                <a:gd name="connsiteY1081" fmla="*/ 111125 h 720725"/>
                <a:gd name="connsiteX1082" fmla="*/ 279399 w 1006475"/>
                <a:gd name="connsiteY1082" fmla="*/ 111125 h 720725"/>
                <a:gd name="connsiteX1083" fmla="*/ 279399 w 1006475"/>
                <a:gd name="connsiteY1083" fmla="*/ 107950 h 720725"/>
                <a:gd name="connsiteX1084" fmla="*/ 279399 w 1006475"/>
                <a:gd name="connsiteY1084" fmla="*/ 101600 h 720725"/>
                <a:gd name="connsiteX1085" fmla="*/ 279399 w 1006475"/>
                <a:gd name="connsiteY1085" fmla="*/ 95250 h 720725"/>
                <a:gd name="connsiteX1086" fmla="*/ 282574 w 1006475"/>
                <a:gd name="connsiteY1086" fmla="*/ 95250 h 720725"/>
                <a:gd name="connsiteX1087" fmla="*/ 288924 w 1006475"/>
                <a:gd name="connsiteY1087" fmla="*/ 92075 h 720725"/>
                <a:gd name="connsiteX1088" fmla="*/ 292099 w 1006475"/>
                <a:gd name="connsiteY1088" fmla="*/ 92075 h 720725"/>
                <a:gd name="connsiteX1089" fmla="*/ 295274 w 1006475"/>
                <a:gd name="connsiteY1089" fmla="*/ 98425 h 720725"/>
                <a:gd name="connsiteX1090" fmla="*/ 298449 w 1006475"/>
                <a:gd name="connsiteY1090" fmla="*/ 104775 h 720725"/>
                <a:gd name="connsiteX1091" fmla="*/ 301624 w 1006475"/>
                <a:gd name="connsiteY1091" fmla="*/ 107950 h 720725"/>
                <a:gd name="connsiteX1092" fmla="*/ 304799 w 1006475"/>
                <a:gd name="connsiteY1092" fmla="*/ 107950 h 720725"/>
                <a:gd name="connsiteX1093" fmla="*/ 307974 w 1006475"/>
                <a:gd name="connsiteY1093" fmla="*/ 107950 h 720725"/>
                <a:gd name="connsiteX1094" fmla="*/ 304799 w 1006475"/>
                <a:gd name="connsiteY1094" fmla="*/ 88900 h 720725"/>
                <a:gd name="connsiteX1095" fmla="*/ 307974 w 1006475"/>
                <a:gd name="connsiteY1095" fmla="*/ 88900 h 720725"/>
                <a:gd name="connsiteX1096" fmla="*/ 311149 w 1006475"/>
                <a:gd name="connsiteY1096" fmla="*/ 88900 h 720725"/>
                <a:gd name="connsiteX1097" fmla="*/ 314324 w 1006475"/>
                <a:gd name="connsiteY1097" fmla="*/ 88900 h 720725"/>
                <a:gd name="connsiteX1098" fmla="*/ 317499 w 1006475"/>
                <a:gd name="connsiteY1098" fmla="*/ 85725 h 720725"/>
                <a:gd name="connsiteX1099" fmla="*/ 317499 w 1006475"/>
                <a:gd name="connsiteY1099" fmla="*/ 82550 h 720725"/>
                <a:gd name="connsiteX1100" fmla="*/ 314324 w 1006475"/>
                <a:gd name="connsiteY1100" fmla="*/ 76200 h 720725"/>
                <a:gd name="connsiteX1101" fmla="*/ 311149 w 1006475"/>
                <a:gd name="connsiteY1101" fmla="*/ 73025 h 720725"/>
                <a:gd name="connsiteX1102" fmla="*/ 311149 w 1006475"/>
                <a:gd name="connsiteY1102" fmla="*/ 69850 h 720725"/>
                <a:gd name="connsiteX1103" fmla="*/ 311149 w 1006475"/>
                <a:gd name="connsiteY1103" fmla="*/ 66675 h 720725"/>
                <a:gd name="connsiteX1104" fmla="*/ 311149 w 1006475"/>
                <a:gd name="connsiteY1104" fmla="*/ 60325 h 720725"/>
                <a:gd name="connsiteX1105" fmla="*/ 317499 w 1006475"/>
                <a:gd name="connsiteY1105" fmla="*/ 53975 h 720725"/>
                <a:gd name="connsiteX1106" fmla="*/ 311149 w 1006475"/>
                <a:gd name="connsiteY1106" fmla="*/ 47625 h 720725"/>
                <a:gd name="connsiteX1107" fmla="*/ 307974 w 1006475"/>
                <a:gd name="connsiteY1107" fmla="*/ 47625 h 720725"/>
                <a:gd name="connsiteX1108" fmla="*/ 295274 w 1006475"/>
                <a:gd name="connsiteY1108" fmla="*/ 53975 h 720725"/>
                <a:gd name="connsiteX1109" fmla="*/ 292893 w 1006475"/>
                <a:gd name="connsiteY1109" fmla="*/ 53975 h 720725"/>
                <a:gd name="connsiteX1110" fmla="*/ 295274 w 1006475"/>
                <a:gd name="connsiteY1110" fmla="*/ 63500 h 720725"/>
                <a:gd name="connsiteX1111" fmla="*/ 298449 w 1006475"/>
                <a:gd name="connsiteY1111" fmla="*/ 69850 h 720725"/>
                <a:gd name="connsiteX1112" fmla="*/ 295274 w 1006475"/>
                <a:gd name="connsiteY1112" fmla="*/ 69850 h 720725"/>
                <a:gd name="connsiteX1113" fmla="*/ 292099 w 1006475"/>
                <a:gd name="connsiteY1113" fmla="*/ 60325 h 720725"/>
                <a:gd name="connsiteX1114" fmla="*/ 285749 w 1006475"/>
                <a:gd name="connsiteY1114" fmla="*/ 53975 h 720725"/>
                <a:gd name="connsiteX1115" fmla="*/ 288924 w 1006475"/>
                <a:gd name="connsiteY1115" fmla="*/ 50800 h 720725"/>
                <a:gd name="connsiteX1116" fmla="*/ 292099 w 1006475"/>
                <a:gd name="connsiteY1116" fmla="*/ 50800 h 720725"/>
                <a:gd name="connsiteX1117" fmla="*/ 292734 w 1006475"/>
                <a:gd name="connsiteY1117" fmla="*/ 53340 h 720725"/>
                <a:gd name="connsiteX1118" fmla="*/ 295274 w 1006475"/>
                <a:gd name="connsiteY1118" fmla="*/ 50800 h 720725"/>
                <a:gd name="connsiteX1119" fmla="*/ 298449 w 1006475"/>
                <a:gd name="connsiteY1119" fmla="*/ 44450 h 720725"/>
                <a:gd name="connsiteX1120" fmla="*/ 298449 w 1006475"/>
                <a:gd name="connsiteY1120" fmla="*/ 41275 h 720725"/>
                <a:gd name="connsiteX1121" fmla="*/ 295274 w 1006475"/>
                <a:gd name="connsiteY1121" fmla="*/ 38100 h 720725"/>
                <a:gd name="connsiteX1122" fmla="*/ 292099 w 1006475"/>
                <a:gd name="connsiteY1122" fmla="*/ 38100 h 720725"/>
                <a:gd name="connsiteX1123" fmla="*/ 292099 w 1006475"/>
                <a:gd name="connsiteY1123" fmla="*/ 34925 h 720725"/>
                <a:gd name="connsiteX1124" fmla="*/ 292099 w 1006475"/>
                <a:gd name="connsiteY1124" fmla="*/ 31750 h 720725"/>
                <a:gd name="connsiteX1125" fmla="*/ 285749 w 1006475"/>
                <a:gd name="connsiteY1125" fmla="*/ 19050 h 720725"/>
                <a:gd name="connsiteX1126" fmla="*/ 288924 w 1006475"/>
                <a:gd name="connsiteY1126" fmla="*/ 15875 h 720725"/>
                <a:gd name="connsiteX1127" fmla="*/ 292099 w 1006475"/>
                <a:gd name="connsiteY1127" fmla="*/ 12700 h 720725"/>
                <a:gd name="connsiteX1128" fmla="*/ 288924 w 1006475"/>
                <a:gd name="connsiteY1128" fmla="*/ 12700 h 720725"/>
                <a:gd name="connsiteX1129" fmla="*/ 285749 w 1006475"/>
                <a:gd name="connsiteY1129" fmla="*/ 9525 h 720725"/>
                <a:gd name="connsiteX1130" fmla="*/ 285749 w 1006475"/>
                <a:gd name="connsiteY1130" fmla="*/ 6350 h 720725"/>
                <a:gd name="connsiteX1131" fmla="*/ 288924 w 1006475"/>
                <a:gd name="connsiteY1131" fmla="*/ 6350 h 720725"/>
                <a:gd name="connsiteX1132" fmla="*/ 288924 w 1006475"/>
                <a:gd name="connsiteY1132" fmla="*/ 3175 h 720725"/>
                <a:gd name="connsiteX1133" fmla="*/ 292099 w 1006475"/>
                <a:gd name="connsiteY1133" fmla="*/ 3175 h 720725"/>
                <a:gd name="connsiteX1134" fmla="*/ 292099 w 1006475"/>
                <a:gd name="connsiteY1134" fmla="*/ 6350 h 720725"/>
                <a:gd name="connsiteX1135" fmla="*/ 295274 w 1006475"/>
                <a:gd name="connsiteY1135" fmla="*/ 9525 h 720725"/>
                <a:gd name="connsiteX1136" fmla="*/ 295274 w 1006475"/>
                <a:gd name="connsiteY1136" fmla="*/ 6350 h 720725"/>
                <a:gd name="connsiteX1137" fmla="*/ 295274 w 1006475"/>
                <a:gd name="connsiteY1137" fmla="*/ 0 h 720725"/>
                <a:gd name="connsiteX0" fmla="*/ 57149 w 1006475"/>
                <a:gd name="connsiteY0" fmla="*/ 368300 h 720725"/>
                <a:gd name="connsiteX1" fmla="*/ 53975 w 1006475"/>
                <a:gd name="connsiteY1" fmla="*/ 371475 h 720725"/>
                <a:gd name="connsiteX2" fmla="*/ 57149 w 1006475"/>
                <a:gd name="connsiteY2" fmla="*/ 368301 h 720725"/>
                <a:gd name="connsiteX3" fmla="*/ 57149 w 1006475"/>
                <a:gd name="connsiteY3" fmla="*/ 368300 h 720725"/>
                <a:gd name="connsiteX4" fmla="*/ 212724 w 1006475"/>
                <a:gd name="connsiteY4" fmla="*/ 361950 h 720725"/>
                <a:gd name="connsiteX5" fmla="*/ 212724 w 1006475"/>
                <a:gd name="connsiteY5" fmla="*/ 365125 h 720725"/>
                <a:gd name="connsiteX6" fmla="*/ 212724 w 1006475"/>
                <a:gd name="connsiteY6" fmla="*/ 368300 h 720725"/>
                <a:gd name="connsiteX7" fmla="*/ 212725 w 1006475"/>
                <a:gd name="connsiteY7" fmla="*/ 368300 h 720725"/>
                <a:gd name="connsiteX8" fmla="*/ 212725 w 1006475"/>
                <a:gd name="connsiteY8" fmla="*/ 365125 h 720725"/>
                <a:gd name="connsiteX9" fmla="*/ 212725 w 1006475"/>
                <a:gd name="connsiteY9" fmla="*/ 361950 h 720725"/>
                <a:gd name="connsiteX10" fmla="*/ 212724 w 1006475"/>
                <a:gd name="connsiteY10" fmla="*/ 361950 h 720725"/>
                <a:gd name="connsiteX11" fmla="*/ 215899 w 1006475"/>
                <a:gd name="connsiteY11" fmla="*/ 358775 h 720725"/>
                <a:gd name="connsiteX12" fmla="*/ 215899 w 1006475"/>
                <a:gd name="connsiteY12" fmla="*/ 360362 h 720725"/>
                <a:gd name="connsiteX13" fmla="*/ 215900 w 1006475"/>
                <a:gd name="connsiteY13" fmla="*/ 360362 h 720725"/>
                <a:gd name="connsiteX14" fmla="*/ 215900 w 1006475"/>
                <a:gd name="connsiteY14" fmla="*/ 358775 h 720725"/>
                <a:gd name="connsiteX15" fmla="*/ 215899 w 1006475"/>
                <a:gd name="connsiteY15" fmla="*/ 358775 h 720725"/>
                <a:gd name="connsiteX16" fmla="*/ 215899 w 1006475"/>
                <a:gd name="connsiteY16" fmla="*/ 336550 h 720725"/>
                <a:gd name="connsiteX17" fmla="*/ 219074 w 1006475"/>
                <a:gd name="connsiteY17" fmla="*/ 336550 h 720725"/>
                <a:gd name="connsiteX18" fmla="*/ 222249 w 1006475"/>
                <a:gd name="connsiteY18" fmla="*/ 336550 h 720725"/>
                <a:gd name="connsiteX19" fmla="*/ 222249 w 1006475"/>
                <a:gd name="connsiteY19" fmla="*/ 339725 h 720725"/>
                <a:gd name="connsiteX20" fmla="*/ 219074 w 1006475"/>
                <a:gd name="connsiteY20" fmla="*/ 342900 h 720725"/>
                <a:gd name="connsiteX21" fmla="*/ 215899 w 1006475"/>
                <a:gd name="connsiteY21" fmla="*/ 342900 h 720725"/>
                <a:gd name="connsiteX22" fmla="*/ 215899 w 1006475"/>
                <a:gd name="connsiteY22" fmla="*/ 346075 h 720725"/>
                <a:gd name="connsiteX23" fmla="*/ 212724 w 1006475"/>
                <a:gd name="connsiteY23" fmla="*/ 342900 h 720725"/>
                <a:gd name="connsiteX24" fmla="*/ 212724 w 1006475"/>
                <a:gd name="connsiteY24" fmla="*/ 339725 h 720725"/>
                <a:gd name="connsiteX25" fmla="*/ 215899 w 1006475"/>
                <a:gd name="connsiteY25" fmla="*/ 336550 h 720725"/>
                <a:gd name="connsiteX26" fmla="*/ 196849 w 1006475"/>
                <a:gd name="connsiteY26" fmla="*/ 311150 h 720725"/>
                <a:gd name="connsiteX27" fmla="*/ 200024 w 1006475"/>
                <a:gd name="connsiteY27" fmla="*/ 311150 h 720725"/>
                <a:gd name="connsiteX28" fmla="*/ 206374 w 1006475"/>
                <a:gd name="connsiteY28" fmla="*/ 311150 h 720725"/>
                <a:gd name="connsiteX29" fmla="*/ 203199 w 1006475"/>
                <a:gd name="connsiteY29" fmla="*/ 317500 h 720725"/>
                <a:gd name="connsiteX30" fmla="*/ 203199 w 1006475"/>
                <a:gd name="connsiteY30" fmla="*/ 327025 h 720725"/>
                <a:gd name="connsiteX31" fmla="*/ 203199 w 1006475"/>
                <a:gd name="connsiteY31" fmla="*/ 330200 h 720725"/>
                <a:gd name="connsiteX32" fmla="*/ 200024 w 1006475"/>
                <a:gd name="connsiteY32" fmla="*/ 333375 h 720725"/>
                <a:gd name="connsiteX33" fmla="*/ 196849 w 1006475"/>
                <a:gd name="connsiteY33" fmla="*/ 330200 h 720725"/>
                <a:gd name="connsiteX34" fmla="*/ 196849 w 1006475"/>
                <a:gd name="connsiteY34" fmla="*/ 317500 h 720725"/>
                <a:gd name="connsiteX35" fmla="*/ 196849 w 1006475"/>
                <a:gd name="connsiteY35" fmla="*/ 314325 h 720725"/>
                <a:gd name="connsiteX36" fmla="*/ 196849 w 1006475"/>
                <a:gd name="connsiteY36" fmla="*/ 311150 h 720725"/>
                <a:gd name="connsiteX37" fmla="*/ 263524 w 1006475"/>
                <a:gd name="connsiteY37" fmla="*/ 282575 h 720725"/>
                <a:gd name="connsiteX38" fmla="*/ 263524 w 1006475"/>
                <a:gd name="connsiteY38" fmla="*/ 285750 h 720725"/>
                <a:gd name="connsiteX39" fmla="*/ 263524 w 1006475"/>
                <a:gd name="connsiteY39" fmla="*/ 292100 h 720725"/>
                <a:gd name="connsiteX40" fmla="*/ 260349 w 1006475"/>
                <a:gd name="connsiteY40" fmla="*/ 301625 h 720725"/>
                <a:gd name="connsiteX41" fmla="*/ 263524 w 1006475"/>
                <a:gd name="connsiteY41" fmla="*/ 304800 h 720725"/>
                <a:gd name="connsiteX42" fmla="*/ 269874 w 1006475"/>
                <a:gd name="connsiteY42" fmla="*/ 307975 h 720725"/>
                <a:gd name="connsiteX43" fmla="*/ 266699 w 1006475"/>
                <a:gd name="connsiteY43" fmla="*/ 307975 h 720725"/>
                <a:gd name="connsiteX44" fmla="*/ 263524 w 1006475"/>
                <a:gd name="connsiteY44" fmla="*/ 307975 h 720725"/>
                <a:gd name="connsiteX45" fmla="*/ 260349 w 1006475"/>
                <a:gd name="connsiteY45" fmla="*/ 307975 h 720725"/>
                <a:gd name="connsiteX46" fmla="*/ 260349 w 1006475"/>
                <a:gd name="connsiteY46" fmla="*/ 311150 h 720725"/>
                <a:gd name="connsiteX47" fmla="*/ 257174 w 1006475"/>
                <a:gd name="connsiteY47" fmla="*/ 314325 h 720725"/>
                <a:gd name="connsiteX48" fmla="*/ 257174 w 1006475"/>
                <a:gd name="connsiteY48" fmla="*/ 307975 h 720725"/>
                <a:gd name="connsiteX49" fmla="*/ 253999 w 1006475"/>
                <a:gd name="connsiteY49" fmla="*/ 307975 h 720725"/>
                <a:gd name="connsiteX50" fmla="*/ 250824 w 1006475"/>
                <a:gd name="connsiteY50" fmla="*/ 314325 h 720725"/>
                <a:gd name="connsiteX51" fmla="*/ 247649 w 1006475"/>
                <a:gd name="connsiteY51" fmla="*/ 314325 h 720725"/>
                <a:gd name="connsiteX52" fmla="*/ 247649 w 1006475"/>
                <a:gd name="connsiteY52" fmla="*/ 311150 h 720725"/>
                <a:gd name="connsiteX53" fmla="*/ 250824 w 1006475"/>
                <a:gd name="connsiteY53" fmla="*/ 301625 h 720725"/>
                <a:gd name="connsiteX54" fmla="*/ 253999 w 1006475"/>
                <a:gd name="connsiteY54" fmla="*/ 295275 h 720725"/>
                <a:gd name="connsiteX55" fmla="*/ 257174 w 1006475"/>
                <a:gd name="connsiteY55" fmla="*/ 288925 h 720725"/>
                <a:gd name="connsiteX56" fmla="*/ 263524 w 1006475"/>
                <a:gd name="connsiteY56" fmla="*/ 282575 h 720725"/>
                <a:gd name="connsiteX57" fmla="*/ 266699 w 1006475"/>
                <a:gd name="connsiteY57" fmla="*/ 244475 h 720725"/>
                <a:gd name="connsiteX58" fmla="*/ 266699 w 1006475"/>
                <a:gd name="connsiteY58" fmla="*/ 247650 h 720725"/>
                <a:gd name="connsiteX59" fmla="*/ 266699 w 1006475"/>
                <a:gd name="connsiteY59" fmla="*/ 250825 h 720725"/>
                <a:gd name="connsiteX60" fmla="*/ 263524 w 1006475"/>
                <a:gd name="connsiteY60" fmla="*/ 254000 h 720725"/>
                <a:gd name="connsiteX61" fmla="*/ 266699 w 1006475"/>
                <a:gd name="connsiteY61" fmla="*/ 260350 h 720725"/>
                <a:gd name="connsiteX62" fmla="*/ 260349 w 1006475"/>
                <a:gd name="connsiteY62" fmla="*/ 266700 h 720725"/>
                <a:gd name="connsiteX63" fmla="*/ 263524 w 1006475"/>
                <a:gd name="connsiteY63" fmla="*/ 266700 h 720725"/>
                <a:gd name="connsiteX64" fmla="*/ 263524 w 1006475"/>
                <a:gd name="connsiteY64" fmla="*/ 269875 h 720725"/>
                <a:gd name="connsiteX65" fmla="*/ 260349 w 1006475"/>
                <a:gd name="connsiteY65" fmla="*/ 269875 h 720725"/>
                <a:gd name="connsiteX66" fmla="*/ 257174 w 1006475"/>
                <a:gd name="connsiteY66" fmla="*/ 269875 h 720725"/>
                <a:gd name="connsiteX67" fmla="*/ 257174 w 1006475"/>
                <a:gd name="connsiteY67" fmla="*/ 266700 h 720725"/>
                <a:gd name="connsiteX68" fmla="*/ 257174 w 1006475"/>
                <a:gd name="connsiteY68" fmla="*/ 263525 h 720725"/>
                <a:gd name="connsiteX69" fmla="*/ 253999 w 1006475"/>
                <a:gd name="connsiteY69" fmla="*/ 263525 h 720725"/>
                <a:gd name="connsiteX70" fmla="*/ 257174 w 1006475"/>
                <a:gd name="connsiteY70" fmla="*/ 254000 h 720725"/>
                <a:gd name="connsiteX71" fmla="*/ 253999 w 1006475"/>
                <a:gd name="connsiteY71" fmla="*/ 250825 h 720725"/>
                <a:gd name="connsiteX72" fmla="*/ 257174 w 1006475"/>
                <a:gd name="connsiteY72" fmla="*/ 247650 h 720725"/>
                <a:gd name="connsiteX73" fmla="*/ 257174 w 1006475"/>
                <a:gd name="connsiteY73" fmla="*/ 250825 h 720725"/>
                <a:gd name="connsiteX74" fmla="*/ 260349 w 1006475"/>
                <a:gd name="connsiteY74" fmla="*/ 250825 h 720725"/>
                <a:gd name="connsiteX75" fmla="*/ 260349 w 1006475"/>
                <a:gd name="connsiteY75" fmla="*/ 247650 h 720725"/>
                <a:gd name="connsiteX76" fmla="*/ 263524 w 1006475"/>
                <a:gd name="connsiteY76" fmla="*/ 247650 h 720725"/>
                <a:gd name="connsiteX77" fmla="*/ 266699 w 1006475"/>
                <a:gd name="connsiteY77" fmla="*/ 244475 h 720725"/>
                <a:gd name="connsiteX78" fmla="*/ 260349 w 1006475"/>
                <a:gd name="connsiteY78" fmla="*/ 241300 h 720725"/>
                <a:gd name="connsiteX79" fmla="*/ 263524 w 1006475"/>
                <a:gd name="connsiteY79" fmla="*/ 244475 h 720725"/>
                <a:gd name="connsiteX80" fmla="*/ 260349 w 1006475"/>
                <a:gd name="connsiteY80" fmla="*/ 244475 h 720725"/>
                <a:gd name="connsiteX81" fmla="*/ 260349 w 1006475"/>
                <a:gd name="connsiteY81" fmla="*/ 241300 h 720725"/>
                <a:gd name="connsiteX82" fmla="*/ 231774 w 1006475"/>
                <a:gd name="connsiteY82" fmla="*/ 231775 h 720725"/>
                <a:gd name="connsiteX83" fmla="*/ 231774 w 1006475"/>
                <a:gd name="connsiteY83" fmla="*/ 238125 h 720725"/>
                <a:gd name="connsiteX84" fmla="*/ 228599 w 1006475"/>
                <a:gd name="connsiteY84" fmla="*/ 241300 h 720725"/>
                <a:gd name="connsiteX85" fmla="*/ 225424 w 1006475"/>
                <a:gd name="connsiteY85" fmla="*/ 241300 h 720725"/>
                <a:gd name="connsiteX86" fmla="*/ 225424 w 1006475"/>
                <a:gd name="connsiteY86" fmla="*/ 238125 h 720725"/>
                <a:gd name="connsiteX87" fmla="*/ 225424 w 1006475"/>
                <a:gd name="connsiteY87" fmla="*/ 234950 h 720725"/>
                <a:gd name="connsiteX88" fmla="*/ 231774 w 1006475"/>
                <a:gd name="connsiteY88" fmla="*/ 231775 h 720725"/>
                <a:gd name="connsiteX89" fmla="*/ 282574 w 1006475"/>
                <a:gd name="connsiteY89" fmla="*/ 174625 h 720725"/>
                <a:gd name="connsiteX90" fmla="*/ 285749 w 1006475"/>
                <a:gd name="connsiteY90" fmla="*/ 174625 h 720725"/>
                <a:gd name="connsiteX91" fmla="*/ 288924 w 1006475"/>
                <a:gd name="connsiteY91" fmla="*/ 184150 h 720725"/>
                <a:gd name="connsiteX92" fmla="*/ 292099 w 1006475"/>
                <a:gd name="connsiteY92" fmla="*/ 187325 h 720725"/>
                <a:gd name="connsiteX93" fmla="*/ 295274 w 1006475"/>
                <a:gd name="connsiteY93" fmla="*/ 187325 h 720725"/>
                <a:gd name="connsiteX94" fmla="*/ 298449 w 1006475"/>
                <a:gd name="connsiteY94" fmla="*/ 190500 h 720725"/>
                <a:gd name="connsiteX95" fmla="*/ 298449 w 1006475"/>
                <a:gd name="connsiteY95" fmla="*/ 203200 h 720725"/>
                <a:gd name="connsiteX96" fmla="*/ 295274 w 1006475"/>
                <a:gd name="connsiteY96" fmla="*/ 209550 h 720725"/>
                <a:gd name="connsiteX97" fmla="*/ 292099 w 1006475"/>
                <a:gd name="connsiteY97" fmla="*/ 212725 h 720725"/>
                <a:gd name="connsiteX98" fmla="*/ 288924 w 1006475"/>
                <a:gd name="connsiteY98" fmla="*/ 212725 h 720725"/>
                <a:gd name="connsiteX99" fmla="*/ 285749 w 1006475"/>
                <a:gd name="connsiteY99" fmla="*/ 209550 h 720725"/>
                <a:gd name="connsiteX100" fmla="*/ 285749 w 1006475"/>
                <a:gd name="connsiteY100" fmla="*/ 206375 h 720725"/>
                <a:gd name="connsiteX101" fmla="*/ 285749 w 1006475"/>
                <a:gd name="connsiteY101" fmla="*/ 196850 h 720725"/>
                <a:gd name="connsiteX102" fmla="*/ 285749 w 1006475"/>
                <a:gd name="connsiteY102" fmla="*/ 193675 h 720725"/>
                <a:gd name="connsiteX103" fmla="*/ 282574 w 1006475"/>
                <a:gd name="connsiteY103" fmla="*/ 193675 h 720725"/>
                <a:gd name="connsiteX104" fmla="*/ 276224 w 1006475"/>
                <a:gd name="connsiteY104" fmla="*/ 196850 h 720725"/>
                <a:gd name="connsiteX105" fmla="*/ 273049 w 1006475"/>
                <a:gd name="connsiteY105" fmla="*/ 196850 h 720725"/>
                <a:gd name="connsiteX106" fmla="*/ 276224 w 1006475"/>
                <a:gd name="connsiteY106" fmla="*/ 190500 h 720725"/>
                <a:gd name="connsiteX107" fmla="*/ 276224 w 1006475"/>
                <a:gd name="connsiteY107" fmla="*/ 187325 h 720725"/>
                <a:gd name="connsiteX108" fmla="*/ 279399 w 1006475"/>
                <a:gd name="connsiteY108" fmla="*/ 187325 h 720725"/>
                <a:gd name="connsiteX109" fmla="*/ 282574 w 1006475"/>
                <a:gd name="connsiteY109" fmla="*/ 184150 h 720725"/>
                <a:gd name="connsiteX110" fmla="*/ 282574 w 1006475"/>
                <a:gd name="connsiteY110" fmla="*/ 174625 h 720725"/>
                <a:gd name="connsiteX111" fmla="*/ 253999 w 1006475"/>
                <a:gd name="connsiteY111" fmla="*/ 171450 h 720725"/>
                <a:gd name="connsiteX112" fmla="*/ 257174 w 1006475"/>
                <a:gd name="connsiteY112" fmla="*/ 171450 h 720725"/>
                <a:gd name="connsiteX113" fmla="*/ 257174 w 1006475"/>
                <a:gd name="connsiteY113" fmla="*/ 174625 h 720725"/>
                <a:gd name="connsiteX114" fmla="*/ 257174 w 1006475"/>
                <a:gd name="connsiteY114" fmla="*/ 177800 h 720725"/>
                <a:gd name="connsiteX115" fmla="*/ 257174 w 1006475"/>
                <a:gd name="connsiteY115" fmla="*/ 180975 h 720725"/>
                <a:gd name="connsiteX116" fmla="*/ 253999 w 1006475"/>
                <a:gd name="connsiteY116" fmla="*/ 174625 h 720725"/>
                <a:gd name="connsiteX117" fmla="*/ 253999 w 1006475"/>
                <a:gd name="connsiteY117" fmla="*/ 171450 h 720725"/>
                <a:gd name="connsiteX118" fmla="*/ 260349 w 1006475"/>
                <a:gd name="connsiteY118" fmla="*/ 168275 h 720725"/>
                <a:gd name="connsiteX119" fmla="*/ 263524 w 1006475"/>
                <a:gd name="connsiteY119" fmla="*/ 168275 h 720725"/>
                <a:gd name="connsiteX120" fmla="*/ 263524 w 1006475"/>
                <a:gd name="connsiteY120" fmla="*/ 180975 h 720725"/>
                <a:gd name="connsiteX121" fmla="*/ 260349 w 1006475"/>
                <a:gd name="connsiteY121" fmla="*/ 184150 h 720725"/>
                <a:gd name="connsiteX122" fmla="*/ 257174 w 1006475"/>
                <a:gd name="connsiteY122" fmla="*/ 184150 h 720725"/>
                <a:gd name="connsiteX123" fmla="*/ 257174 w 1006475"/>
                <a:gd name="connsiteY123" fmla="*/ 180975 h 720725"/>
                <a:gd name="connsiteX124" fmla="*/ 260349 w 1006475"/>
                <a:gd name="connsiteY124" fmla="*/ 180975 h 720725"/>
                <a:gd name="connsiteX125" fmla="*/ 260349 w 1006475"/>
                <a:gd name="connsiteY125" fmla="*/ 177800 h 720725"/>
                <a:gd name="connsiteX126" fmla="*/ 260349 w 1006475"/>
                <a:gd name="connsiteY126" fmla="*/ 174625 h 720725"/>
                <a:gd name="connsiteX127" fmla="*/ 260349 w 1006475"/>
                <a:gd name="connsiteY127" fmla="*/ 168275 h 720725"/>
                <a:gd name="connsiteX128" fmla="*/ 279399 w 1006475"/>
                <a:gd name="connsiteY128" fmla="*/ 114300 h 720725"/>
                <a:gd name="connsiteX129" fmla="*/ 282574 w 1006475"/>
                <a:gd name="connsiteY129" fmla="*/ 114300 h 720725"/>
                <a:gd name="connsiteX130" fmla="*/ 285749 w 1006475"/>
                <a:gd name="connsiteY130" fmla="*/ 123825 h 720725"/>
                <a:gd name="connsiteX131" fmla="*/ 292099 w 1006475"/>
                <a:gd name="connsiteY131" fmla="*/ 130175 h 720725"/>
                <a:gd name="connsiteX132" fmla="*/ 295274 w 1006475"/>
                <a:gd name="connsiteY132" fmla="*/ 136525 h 720725"/>
                <a:gd name="connsiteX133" fmla="*/ 292099 w 1006475"/>
                <a:gd name="connsiteY133" fmla="*/ 136525 h 720725"/>
                <a:gd name="connsiteX134" fmla="*/ 292099 w 1006475"/>
                <a:gd name="connsiteY134" fmla="*/ 139700 h 720725"/>
                <a:gd name="connsiteX135" fmla="*/ 288924 w 1006475"/>
                <a:gd name="connsiteY135" fmla="*/ 139700 h 720725"/>
                <a:gd name="connsiteX136" fmla="*/ 285749 w 1006475"/>
                <a:gd name="connsiteY136" fmla="*/ 139700 h 720725"/>
                <a:gd name="connsiteX137" fmla="*/ 285749 w 1006475"/>
                <a:gd name="connsiteY137" fmla="*/ 136525 h 720725"/>
                <a:gd name="connsiteX138" fmla="*/ 285749 w 1006475"/>
                <a:gd name="connsiteY138" fmla="*/ 133350 h 720725"/>
                <a:gd name="connsiteX139" fmla="*/ 279399 w 1006475"/>
                <a:gd name="connsiteY139" fmla="*/ 133350 h 720725"/>
                <a:gd name="connsiteX140" fmla="*/ 279399 w 1006475"/>
                <a:gd name="connsiteY140" fmla="*/ 136525 h 720725"/>
                <a:gd name="connsiteX141" fmla="*/ 279399 w 1006475"/>
                <a:gd name="connsiteY141" fmla="*/ 139700 h 720725"/>
                <a:gd name="connsiteX142" fmla="*/ 276224 w 1006475"/>
                <a:gd name="connsiteY142" fmla="*/ 136525 h 720725"/>
                <a:gd name="connsiteX143" fmla="*/ 273049 w 1006475"/>
                <a:gd name="connsiteY143" fmla="*/ 136525 h 720725"/>
                <a:gd name="connsiteX144" fmla="*/ 273049 w 1006475"/>
                <a:gd name="connsiteY144" fmla="*/ 142875 h 720725"/>
                <a:gd name="connsiteX145" fmla="*/ 269874 w 1006475"/>
                <a:gd name="connsiteY145" fmla="*/ 142875 h 720725"/>
                <a:gd name="connsiteX146" fmla="*/ 266699 w 1006475"/>
                <a:gd name="connsiteY146" fmla="*/ 142875 h 720725"/>
                <a:gd name="connsiteX147" fmla="*/ 263524 w 1006475"/>
                <a:gd name="connsiteY147" fmla="*/ 142875 h 720725"/>
                <a:gd name="connsiteX148" fmla="*/ 263524 w 1006475"/>
                <a:gd name="connsiteY148" fmla="*/ 146050 h 720725"/>
                <a:gd name="connsiteX149" fmla="*/ 273049 w 1006475"/>
                <a:gd name="connsiteY149" fmla="*/ 146050 h 720725"/>
                <a:gd name="connsiteX150" fmla="*/ 276224 w 1006475"/>
                <a:gd name="connsiteY150" fmla="*/ 149225 h 720725"/>
                <a:gd name="connsiteX151" fmla="*/ 279399 w 1006475"/>
                <a:gd name="connsiteY151" fmla="*/ 152400 h 720725"/>
                <a:gd name="connsiteX152" fmla="*/ 279399 w 1006475"/>
                <a:gd name="connsiteY152" fmla="*/ 158750 h 720725"/>
                <a:gd name="connsiteX153" fmla="*/ 279399 w 1006475"/>
                <a:gd name="connsiteY153" fmla="*/ 165100 h 720725"/>
                <a:gd name="connsiteX154" fmla="*/ 279399 w 1006475"/>
                <a:gd name="connsiteY154" fmla="*/ 168275 h 720725"/>
                <a:gd name="connsiteX155" fmla="*/ 276224 w 1006475"/>
                <a:gd name="connsiteY155" fmla="*/ 168275 h 720725"/>
                <a:gd name="connsiteX156" fmla="*/ 276224 w 1006475"/>
                <a:gd name="connsiteY156" fmla="*/ 171450 h 720725"/>
                <a:gd name="connsiteX157" fmla="*/ 279399 w 1006475"/>
                <a:gd name="connsiteY157" fmla="*/ 171450 h 720725"/>
                <a:gd name="connsiteX158" fmla="*/ 279399 w 1006475"/>
                <a:gd name="connsiteY158" fmla="*/ 174625 h 720725"/>
                <a:gd name="connsiteX159" fmla="*/ 279399 w 1006475"/>
                <a:gd name="connsiteY159" fmla="*/ 177800 h 720725"/>
                <a:gd name="connsiteX160" fmla="*/ 279399 w 1006475"/>
                <a:gd name="connsiteY160" fmla="*/ 184150 h 720725"/>
                <a:gd name="connsiteX161" fmla="*/ 276224 w 1006475"/>
                <a:gd name="connsiteY161" fmla="*/ 187325 h 720725"/>
                <a:gd name="connsiteX162" fmla="*/ 269874 w 1006475"/>
                <a:gd name="connsiteY162" fmla="*/ 184150 h 720725"/>
                <a:gd name="connsiteX163" fmla="*/ 269874 w 1006475"/>
                <a:gd name="connsiteY163" fmla="*/ 180975 h 720725"/>
                <a:gd name="connsiteX164" fmla="*/ 276224 w 1006475"/>
                <a:gd name="connsiteY164" fmla="*/ 161925 h 720725"/>
                <a:gd name="connsiteX165" fmla="*/ 273049 w 1006475"/>
                <a:gd name="connsiteY165" fmla="*/ 158750 h 720725"/>
                <a:gd name="connsiteX166" fmla="*/ 269874 w 1006475"/>
                <a:gd name="connsiteY166" fmla="*/ 155575 h 720725"/>
                <a:gd name="connsiteX167" fmla="*/ 269874 w 1006475"/>
                <a:gd name="connsiteY167" fmla="*/ 158750 h 720725"/>
                <a:gd name="connsiteX168" fmla="*/ 266699 w 1006475"/>
                <a:gd name="connsiteY168" fmla="*/ 158750 h 720725"/>
                <a:gd name="connsiteX169" fmla="*/ 266699 w 1006475"/>
                <a:gd name="connsiteY169" fmla="*/ 152400 h 720725"/>
                <a:gd name="connsiteX170" fmla="*/ 260349 w 1006475"/>
                <a:gd name="connsiteY170" fmla="*/ 149225 h 720725"/>
                <a:gd name="connsiteX171" fmla="*/ 257174 w 1006475"/>
                <a:gd name="connsiteY171" fmla="*/ 142875 h 720725"/>
                <a:gd name="connsiteX172" fmla="*/ 260349 w 1006475"/>
                <a:gd name="connsiteY172" fmla="*/ 139700 h 720725"/>
                <a:gd name="connsiteX173" fmla="*/ 263524 w 1006475"/>
                <a:gd name="connsiteY173" fmla="*/ 136525 h 720725"/>
                <a:gd name="connsiteX174" fmla="*/ 266699 w 1006475"/>
                <a:gd name="connsiteY174" fmla="*/ 133350 h 720725"/>
                <a:gd name="connsiteX175" fmla="*/ 266699 w 1006475"/>
                <a:gd name="connsiteY175" fmla="*/ 127000 h 720725"/>
                <a:gd name="connsiteX176" fmla="*/ 273049 w 1006475"/>
                <a:gd name="connsiteY176" fmla="*/ 117475 h 720725"/>
                <a:gd name="connsiteX177" fmla="*/ 279399 w 1006475"/>
                <a:gd name="connsiteY177" fmla="*/ 114300 h 720725"/>
                <a:gd name="connsiteX178" fmla="*/ 288924 w 1006475"/>
                <a:gd name="connsiteY178" fmla="*/ 79375 h 720725"/>
                <a:gd name="connsiteX179" fmla="*/ 292099 w 1006475"/>
                <a:gd name="connsiteY179" fmla="*/ 79375 h 720725"/>
                <a:gd name="connsiteX180" fmla="*/ 292099 w 1006475"/>
                <a:gd name="connsiteY180" fmla="*/ 85725 h 720725"/>
                <a:gd name="connsiteX181" fmla="*/ 295274 w 1006475"/>
                <a:gd name="connsiteY181" fmla="*/ 85725 h 720725"/>
                <a:gd name="connsiteX182" fmla="*/ 295274 w 1006475"/>
                <a:gd name="connsiteY182" fmla="*/ 88900 h 720725"/>
                <a:gd name="connsiteX183" fmla="*/ 295274 w 1006475"/>
                <a:gd name="connsiteY183" fmla="*/ 92075 h 720725"/>
                <a:gd name="connsiteX184" fmla="*/ 292099 w 1006475"/>
                <a:gd name="connsiteY184" fmla="*/ 88900 h 720725"/>
                <a:gd name="connsiteX185" fmla="*/ 285749 w 1006475"/>
                <a:gd name="connsiteY185" fmla="*/ 88900 h 720725"/>
                <a:gd name="connsiteX186" fmla="*/ 288924 w 1006475"/>
                <a:gd name="connsiteY186" fmla="*/ 85725 h 720725"/>
                <a:gd name="connsiteX187" fmla="*/ 288924 w 1006475"/>
                <a:gd name="connsiteY187" fmla="*/ 82550 h 720725"/>
                <a:gd name="connsiteX188" fmla="*/ 288924 w 1006475"/>
                <a:gd name="connsiteY188" fmla="*/ 79375 h 720725"/>
                <a:gd name="connsiteX189" fmla="*/ 257174 w 1006475"/>
                <a:gd name="connsiteY189" fmla="*/ 76200 h 720725"/>
                <a:gd name="connsiteX190" fmla="*/ 260349 w 1006475"/>
                <a:gd name="connsiteY190" fmla="*/ 76200 h 720725"/>
                <a:gd name="connsiteX191" fmla="*/ 260349 w 1006475"/>
                <a:gd name="connsiteY191" fmla="*/ 79375 h 720725"/>
                <a:gd name="connsiteX192" fmla="*/ 260349 w 1006475"/>
                <a:gd name="connsiteY192" fmla="*/ 82550 h 720725"/>
                <a:gd name="connsiteX193" fmla="*/ 263524 w 1006475"/>
                <a:gd name="connsiteY193" fmla="*/ 82550 h 720725"/>
                <a:gd name="connsiteX194" fmla="*/ 257174 w 1006475"/>
                <a:gd name="connsiteY194" fmla="*/ 88900 h 720725"/>
                <a:gd name="connsiteX195" fmla="*/ 257174 w 1006475"/>
                <a:gd name="connsiteY195" fmla="*/ 98425 h 720725"/>
                <a:gd name="connsiteX196" fmla="*/ 260349 w 1006475"/>
                <a:gd name="connsiteY196" fmla="*/ 98425 h 720725"/>
                <a:gd name="connsiteX197" fmla="*/ 260349 w 1006475"/>
                <a:gd name="connsiteY197" fmla="*/ 95250 h 720725"/>
                <a:gd name="connsiteX198" fmla="*/ 263524 w 1006475"/>
                <a:gd name="connsiteY198" fmla="*/ 95250 h 720725"/>
                <a:gd name="connsiteX199" fmla="*/ 263524 w 1006475"/>
                <a:gd name="connsiteY199" fmla="*/ 98425 h 720725"/>
                <a:gd name="connsiteX200" fmla="*/ 263524 w 1006475"/>
                <a:gd name="connsiteY200" fmla="*/ 101600 h 720725"/>
                <a:gd name="connsiteX201" fmla="*/ 260349 w 1006475"/>
                <a:gd name="connsiteY201" fmla="*/ 104775 h 720725"/>
                <a:gd name="connsiteX202" fmla="*/ 257174 w 1006475"/>
                <a:gd name="connsiteY202" fmla="*/ 101600 h 720725"/>
                <a:gd name="connsiteX203" fmla="*/ 250824 w 1006475"/>
                <a:gd name="connsiteY203" fmla="*/ 104775 h 720725"/>
                <a:gd name="connsiteX204" fmla="*/ 250824 w 1006475"/>
                <a:gd name="connsiteY204" fmla="*/ 101600 h 720725"/>
                <a:gd name="connsiteX205" fmla="*/ 253999 w 1006475"/>
                <a:gd name="connsiteY205" fmla="*/ 98425 h 720725"/>
                <a:gd name="connsiteX206" fmla="*/ 250824 w 1006475"/>
                <a:gd name="connsiteY206" fmla="*/ 95250 h 720725"/>
                <a:gd name="connsiteX207" fmla="*/ 247649 w 1006475"/>
                <a:gd name="connsiteY207" fmla="*/ 92075 h 720725"/>
                <a:gd name="connsiteX208" fmla="*/ 250824 w 1006475"/>
                <a:gd name="connsiteY208" fmla="*/ 85725 h 720725"/>
                <a:gd name="connsiteX209" fmla="*/ 253999 w 1006475"/>
                <a:gd name="connsiteY209" fmla="*/ 85725 h 720725"/>
                <a:gd name="connsiteX210" fmla="*/ 253999 w 1006475"/>
                <a:gd name="connsiteY210" fmla="*/ 82550 h 720725"/>
                <a:gd name="connsiteX211" fmla="*/ 253999 w 1006475"/>
                <a:gd name="connsiteY211" fmla="*/ 79375 h 720725"/>
                <a:gd name="connsiteX212" fmla="*/ 257174 w 1006475"/>
                <a:gd name="connsiteY212" fmla="*/ 76200 h 720725"/>
                <a:gd name="connsiteX213" fmla="*/ 536574 w 1006475"/>
                <a:gd name="connsiteY213" fmla="*/ 73025 h 720725"/>
                <a:gd name="connsiteX214" fmla="*/ 536574 w 1006475"/>
                <a:gd name="connsiteY214" fmla="*/ 76200 h 720725"/>
                <a:gd name="connsiteX215" fmla="*/ 536574 w 1006475"/>
                <a:gd name="connsiteY215" fmla="*/ 79375 h 720725"/>
                <a:gd name="connsiteX216" fmla="*/ 536574 w 1006475"/>
                <a:gd name="connsiteY216" fmla="*/ 80962 h 720725"/>
                <a:gd name="connsiteX217" fmla="*/ 536575 w 1006475"/>
                <a:gd name="connsiteY217" fmla="*/ 80962 h 720725"/>
                <a:gd name="connsiteX218" fmla="*/ 536575 w 1006475"/>
                <a:gd name="connsiteY218" fmla="*/ 73025 h 720725"/>
                <a:gd name="connsiteX219" fmla="*/ 536574 w 1006475"/>
                <a:gd name="connsiteY219" fmla="*/ 73025 h 720725"/>
                <a:gd name="connsiteX220" fmla="*/ 282574 w 1006475"/>
                <a:gd name="connsiteY220" fmla="*/ 73025 h 720725"/>
                <a:gd name="connsiteX221" fmla="*/ 282574 w 1006475"/>
                <a:gd name="connsiteY221" fmla="*/ 76200 h 720725"/>
                <a:gd name="connsiteX222" fmla="*/ 285749 w 1006475"/>
                <a:gd name="connsiteY222" fmla="*/ 82550 h 720725"/>
                <a:gd name="connsiteX223" fmla="*/ 282574 w 1006475"/>
                <a:gd name="connsiteY223" fmla="*/ 82550 h 720725"/>
                <a:gd name="connsiteX224" fmla="*/ 282574 w 1006475"/>
                <a:gd name="connsiteY224" fmla="*/ 85725 h 720725"/>
                <a:gd name="connsiteX225" fmla="*/ 279399 w 1006475"/>
                <a:gd name="connsiteY225" fmla="*/ 85725 h 720725"/>
                <a:gd name="connsiteX226" fmla="*/ 279399 w 1006475"/>
                <a:gd name="connsiteY226" fmla="*/ 82550 h 720725"/>
                <a:gd name="connsiteX227" fmla="*/ 279399 w 1006475"/>
                <a:gd name="connsiteY227" fmla="*/ 79375 h 720725"/>
                <a:gd name="connsiteX228" fmla="*/ 279399 w 1006475"/>
                <a:gd name="connsiteY228" fmla="*/ 76200 h 720725"/>
                <a:gd name="connsiteX229" fmla="*/ 282574 w 1006475"/>
                <a:gd name="connsiteY229" fmla="*/ 73025 h 720725"/>
                <a:gd name="connsiteX230" fmla="*/ 539749 w 1006475"/>
                <a:gd name="connsiteY230" fmla="*/ 66675 h 720725"/>
                <a:gd name="connsiteX231" fmla="*/ 539749 w 1006475"/>
                <a:gd name="connsiteY231" fmla="*/ 69850 h 720725"/>
                <a:gd name="connsiteX232" fmla="*/ 539750 w 1006475"/>
                <a:gd name="connsiteY232" fmla="*/ 69850 h 720725"/>
                <a:gd name="connsiteX233" fmla="*/ 539750 w 1006475"/>
                <a:gd name="connsiteY233" fmla="*/ 66675 h 720725"/>
                <a:gd name="connsiteX234" fmla="*/ 539749 w 1006475"/>
                <a:gd name="connsiteY234" fmla="*/ 66675 h 720725"/>
                <a:gd name="connsiteX235" fmla="*/ 244474 w 1006475"/>
                <a:gd name="connsiteY235" fmla="*/ 66675 h 720725"/>
                <a:gd name="connsiteX236" fmla="*/ 250824 w 1006475"/>
                <a:gd name="connsiteY236" fmla="*/ 69850 h 720725"/>
                <a:gd name="connsiteX237" fmla="*/ 257174 w 1006475"/>
                <a:gd name="connsiteY237" fmla="*/ 73025 h 720725"/>
                <a:gd name="connsiteX238" fmla="*/ 250824 w 1006475"/>
                <a:gd name="connsiteY238" fmla="*/ 73025 h 720725"/>
                <a:gd name="connsiteX239" fmla="*/ 250824 w 1006475"/>
                <a:gd name="connsiteY239" fmla="*/ 76200 h 720725"/>
                <a:gd name="connsiteX240" fmla="*/ 247649 w 1006475"/>
                <a:gd name="connsiteY240" fmla="*/ 76200 h 720725"/>
                <a:gd name="connsiteX241" fmla="*/ 247649 w 1006475"/>
                <a:gd name="connsiteY241" fmla="*/ 73025 h 720725"/>
                <a:gd name="connsiteX242" fmla="*/ 244474 w 1006475"/>
                <a:gd name="connsiteY242" fmla="*/ 69850 h 720725"/>
                <a:gd name="connsiteX243" fmla="*/ 244474 w 1006475"/>
                <a:gd name="connsiteY243" fmla="*/ 66675 h 720725"/>
                <a:gd name="connsiteX244" fmla="*/ 530224 w 1006475"/>
                <a:gd name="connsiteY244" fmla="*/ 63500 h 720725"/>
                <a:gd name="connsiteX245" fmla="*/ 530224 w 1006475"/>
                <a:gd name="connsiteY245" fmla="*/ 66675 h 720725"/>
                <a:gd name="connsiteX246" fmla="*/ 530224 w 1006475"/>
                <a:gd name="connsiteY246" fmla="*/ 69850 h 720725"/>
                <a:gd name="connsiteX247" fmla="*/ 530225 w 1006475"/>
                <a:gd name="connsiteY247" fmla="*/ 66675 h 720725"/>
                <a:gd name="connsiteX248" fmla="*/ 530225 w 1006475"/>
                <a:gd name="connsiteY248" fmla="*/ 63500 h 720725"/>
                <a:gd name="connsiteX249" fmla="*/ 530224 w 1006475"/>
                <a:gd name="connsiteY249" fmla="*/ 63500 h 720725"/>
                <a:gd name="connsiteX250" fmla="*/ 527049 w 1006475"/>
                <a:gd name="connsiteY250" fmla="*/ 60325 h 720725"/>
                <a:gd name="connsiteX251" fmla="*/ 527049 w 1006475"/>
                <a:gd name="connsiteY251" fmla="*/ 63500 h 720725"/>
                <a:gd name="connsiteX252" fmla="*/ 527050 w 1006475"/>
                <a:gd name="connsiteY252" fmla="*/ 63500 h 720725"/>
                <a:gd name="connsiteX253" fmla="*/ 527050 w 1006475"/>
                <a:gd name="connsiteY253" fmla="*/ 60325 h 720725"/>
                <a:gd name="connsiteX254" fmla="*/ 527049 w 1006475"/>
                <a:gd name="connsiteY254" fmla="*/ 60325 h 720725"/>
                <a:gd name="connsiteX255" fmla="*/ 228599 w 1006475"/>
                <a:gd name="connsiteY255" fmla="*/ 57150 h 720725"/>
                <a:gd name="connsiteX256" fmla="*/ 231774 w 1006475"/>
                <a:gd name="connsiteY256" fmla="*/ 57150 h 720725"/>
                <a:gd name="connsiteX257" fmla="*/ 234949 w 1006475"/>
                <a:gd name="connsiteY257" fmla="*/ 57150 h 720725"/>
                <a:gd name="connsiteX258" fmla="*/ 234949 w 1006475"/>
                <a:gd name="connsiteY258" fmla="*/ 60325 h 720725"/>
                <a:gd name="connsiteX259" fmla="*/ 234949 w 1006475"/>
                <a:gd name="connsiteY259" fmla="*/ 63500 h 720725"/>
                <a:gd name="connsiteX260" fmla="*/ 244474 w 1006475"/>
                <a:gd name="connsiteY260" fmla="*/ 73025 h 720725"/>
                <a:gd name="connsiteX261" fmla="*/ 244474 w 1006475"/>
                <a:gd name="connsiteY261" fmla="*/ 76200 h 720725"/>
                <a:gd name="connsiteX262" fmla="*/ 244474 w 1006475"/>
                <a:gd name="connsiteY262" fmla="*/ 79375 h 720725"/>
                <a:gd name="connsiteX263" fmla="*/ 247649 w 1006475"/>
                <a:gd name="connsiteY263" fmla="*/ 79375 h 720725"/>
                <a:gd name="connsiteX264" fmla="*/ 247649 w 1006475"/>
                <a:gd name="connsiteY264" fmla="*/ 82550 h 720725"/>
                <a:gd name="connsiteX265" fmla="*/ 244474 w 1006475"/>
                <a:gd name="connsiteY265" fmla="*/ 82550 h 720725"/>
                <a:gd name="connsiteX266" fmla="*/ 241299 w 1006475"/>
                <a:gd name="connsiteY266" fmla="*/ 79375 h 720725"/>
                <a:gd name="connsiteX267" fmla="*/ 238124 w 1006475"/>
                <a:gd name="connsiteY267" fmla="*/ 85725 h 720725"/>
                <a:gd name="connsiteX268" fmla="*/ 241299 w 1006475"/>
                <a:gd name="connsiteY268" fmla="*/ 88900 h 720725"/>
                <a:gd name="connsiteX269" fmla="*/ 244474 w 1006475"/>
                <a:gd name="connsiteY269" fmla="*/ 92075 h 720725"/>
                <a:gd name="connsiteX270" fmla="*/ 244474 w 1006475"/>
                <a:gd name="connsiteY270" fmla="*/ 95250 h 720725"/>
                <a:gd name="connsiteX271" fmla="*/ 241299 w 1006475"/>
                <a:gd name="connsiteY271" fmla="*/ 92075 h 720725"/>
                <a:gd name="connsiteX272" fmla="*/ 234949 w 1006475"/>
                <a:gd name="connsiteY272" fmla="*/ 88900 h 720725"/>
                <a:gd name="connsiteX273" fmla="*/ 231774 w 1006475"/>
                <a:gd name="connsiteY273" fmla="*/ 85725 h 720725"/>
                <a:gd name="connsiteX274" fmla="*/ 228599 w 1006475"/>
                <a:gd name="connsiteY274" fmla="*/ 82550 h 720725"/>
                <a:gd name="connsiteX275" fmla="*/ 225424 w 1006475"/>
                <a:gd name="connsiteY275" fmla="*/ 79375 h 720725"/>
                <a:gd name="connsiteX276" fmla="*/ 225424 w 1006475"/>
                <a:gd name="connsiteY276" fmla="*/ 76200 h 720725"/>
                <a:gd name="connsiteX277" fmla="*/ 222249 w 1006475"/>
                <a:gd name="connsiteY277" fmla="*/ 73025 h 720725"/>
                <a:gd name="connsiteX278" fmla="*/ 225424 w 1006475"/>
                <a:gd name="connsiteY278" fmla="*/ 66675 h 720725"/>
                <a:gd name="connsiteX279" fmla="*/ 225424 w 1006475"/>
                <a:gd name="connsiteY279" fmla="*/ 60325 h 720725"/>
                <a:gd name="connsiteX280" fmla="*/ 228599 w 1006475"/>
                <a:gd name="connsiteY280" fmla="*/ 57150 h 720725"/>
                <a:gd name="connsiteX281" fmla="*/ 260349 w 1006475"/>
                <a:gd name="connsiteY281" fmla="*/ 47625 h 720725"/>
                <a:gd name="connsiteX282" fmla="*/ 266699 w 1006475"/>
                <a:gd name="connsiteY282" fmla="*/ 47625 h 720725"/>
                <a:gd name="connsiteX283" fmla="*/ 269874 w 1006475"/>
                <a:gd name="connsiteY283" fmla="*/ 50800 h 720725"/>
                <a:gd name="connsiteX284" fmla="*/ 279399 w 1006475"/>
                <a:gd name="connsiteY284" fmla="*/ 60325 h 720725"/>
                <a:gd name="connsiteX285" fmla="*/ 279399 w 1006475"/>
                <a:gd name="connsiteY285" fmla="*/ 63500 h 720725"/>
                <a:gd name="connsiteX286" fmla="*/ 273049 w 1006475"/>
                <a:gd name="connsiteY286" fmla="*/ 66675 h 720725"/>
                <a:gd name="connsiteX287" fmla="*/ 269874 w 1006475"/>
                <a:gd name="connsiteY287" fmla="*/ 69850 h 720725"/>
                <a:gd name="connsiteX288" fmla="*/ 269874 w 1006475"/>
                <a:gd name="connsiteY288" fmla="*/ 73025 h 720725"/>
                <a:gd name="connsiteX289" fmla="*/ 266699 w 1006475"/>
                <a:gd name="connsiteY289" fmla="*/ 73025 h 720725"/>
                <a:gd name="connsiteX290" fmla="*/ 266699 w 1006475"/>
                <a:gd name="connsiteY290" fmla="*/ 69850 h 720725"/>
                <a:gd name="connsiteX291" fmla="*/ 263524 w 1006475"/>
                <a:gd name="connsiteY291" fmla="*/ 60325 h 720725"/>
                <a:gd name="connsiteX292" fmla="*/ 263524 w 1006475"/>
                <a:gd name="connsiteY292" fmla="*/ 53975 h 720725"/>
                <a:gd name="connsiteX293" fmla="*/ 260349 w 1006475"/>
                <a:gd name="connsiteY293" fmla="*/ 50800 h 720725"/>
                <a:gd name="connsiteX294" fmla="*/ 260349 w 1006475"/>
                <a:gd name="connsiteY294" fmla="*/ 53975 h 720725"/>
                <a:gd name="connsiteX295" fmla="*/ 263524 w 1006475"/>
                <a:gd name="connsiteY295" fmla="*/ 69850 h 720725"/>
                <a:gd name="connsiteX296" fmla="*/ 257174 w 1006475"/>
                <a:gd name="connsiteY296" fmla="*/ 69850 h 720725"/>
                <a:gd name="connsiteX297" fmla="*/ 253999 w 1006475"/>
                <a:gd name="connsiteY297" fmla="*/ 69850 h 720725"/>
                <a:gd name="connsiteX298" fmla="*/ 253999 w 1006475"/>
                <a:gd name="connsiteY298" fmla="*/ 60325 h 720725"/>
                <a:gd name="connsiteX299" fmla="*/ 250824 w 1006475"/>
                <a:gd name="connsiteY299" fmla="*/ 60325 h 720725"/>
                <a:gd name="connsiteX300" fmla="*/ 247649 w 1006475"/>
                <a:gd name="connsiteY300" fmla="*/ 66675 h 720725"/>
                <a:gd name="connsiteX301" fmla="*/ 244474 w 1006475"/>
                <a:gd name="connsiteY301" fmla="*/ 63500 h 720725"/>
                <a:gd name="connsiteX302" fmla="*/ 244474 w 1006475"/>
                <a:gd name="connsiteY302" fmla="*/ 60325 h 720725"/>
                <a:gd name="connsiteX303" fmla="*/ 260349 w 1006475"/>
                <a:gd name="connsiteY303" fmla="*/ 47625 h 720725"/>
                <a:gd name="connsiteX304" fmla="*/ 295274 w 1006475"/>
                <a:gd name="connsiteY304" fmla="*/ 0 h 720725"/>
                <a:gd name="connsiteX305" fmla="*/ 447674 w 1006475"/>
                <a:gd name="connsiteY305" fmla="*/ 38100 h 720725"/>
                <a:gd name="connsiteX306" fmla="*/ 530224 w 1006475"/>
                <a:gd name="connsiteY306" fmla="*/ 57150 h 720725"/>
                <a:gd name="connsiteX307" fmla="*/ 530224 w 1006475"/>
                <a:gd name="connsiteY307" fmla="*/ 60325 h 720725"/>
                <a:gd name="connsiteX308" fmla="*/ 530225 w 1006475"/>
                <a:gd name="connsiteY308" fmla="*/ 57150 h 720725"/>
                <a:gd name="connsiteX309" fmla="*/ 584200 w 1006475"/>
                <a:gd name="connsiteY309" fmla="*/ 69850 h 720725"/>
                <a:gd name="connsiteX310" fmla="*/ 647700 w 1006475"/>
                <a:gd name="connsiteY310" fmla="*/ 85725 h 720725"/>
                <a:gd name="connsiteX311" fmla="*/ 650875 w 1006475"/>
                <a:gd name="connsiteY311" fmla="*/ 85725 h 720725"/>
                <a:gd name="connsiteX312" fmla="*/ 781050 w 1006475"/>
                <a:gd name="connsiteY312" fmla="*/ 111125 h 720725"/>
                <a:gd name="connsiteX313" fmla="*/ 860425 w 1006475"/>
                <a:gd name="connsiteY313" fmla="*/ 127000 h 720725"/>
                <a:gd name="connsiteX314" fmla="*/ 955675 w 1006475"/>
                <a:gd name="connsiteY314" fmla="*/ 149225 h 720725"/>
                <a:gd name="connsiteX315" fmla="*/ 1006475 w 1006475"/>
                <a:gd name="connsiteY315" fmla="*/ 158750 h 720725"/>
                <a:gd name="connsiteX316" fmla="*/ 1006475 w 1006475"/>
                <a:gd name="connsiteY316" fmla="*/ 161925 h 720725"/>
                <a:gd name="connsiteX317" fmla="*/ 1003300 w 1006475"/>
                <a:gd name="connsiteY317" fmla="*/ 171450 h 720725"/>
                <a:gd name="connsiteX318" fmla="*/ 1000125 w 1006475"/>
                <a:gd name="connsiteY318" fmla="*/ 180975 h 720725"/>
                <a:gd name="connsiteX319" fmla="*/ 1000125 w 1006475"/>
                <a:gd name="connsiteY319" fmla="*/ 184150 h 720725"/>
                <a:gd name="connsiteX320" fmla="*/ 1000125 w 1006475"/>
                <a:gd name="connsiteY320" fmla="*/ 190500 h 720725"/>
                <a:gd name="connsiteX321" fmla="*/ 996950 w 1006475"/>
                <a:gd name="connsiteY321" fmla="*/ 203200 h 720725"/>
                <a:gd name="connsiteX322" fmla="*/ 990600 w 1006475"/>
                <a:gd name="connsiteY322" fmla="*/ 234950 h 720725"/>
                <a:gd name="connsiteX323" fmla="*/ 987425 w 1006475"/>
                <a:gd name="connsiteY323" fmla="*/ 250825 h 720725"/>
                <a:gd name="connsiteX324" fmla="*/ 987425 w 1006475"/>
                <a:gd name="connsiteY324" fmla="*/ 260350 h 720725"/>
                <a:gd name="connsiteX325" fmla="*/ 984250 w 1006475"/>
                <a:gd name="connsiteY325" fmla="*/ 263525 h 720725"/>
                <a:gd name="connsiteX326" fmla="*/ 977900 w 1006475"/>
                <a:gd name="connsiteY326" fmla="*/ 307975 h 720725"/>
                <a:gd name="connsiteX327" fmla="*/ 974725 w 1006475"/>
                <a:gd name="connsiteY327" fmla="*/ 317500 h 720725"/>
                <a:gd name="connsiteX328" fmla="*/ 974725 w 1006475"/>
                <a:gd name="connsiteY328" fmla="*/ 320675 h 720725"/>
                <a:gd name="connsiteX329" fmla="*/ 971550 w 1006475"/>
                <a:gd name="connsiteY329" fmla="*/ 330200 h 720725"/>
                <a:gd name="connsiteX330" fmla="*/ 971550 w 1006475"/>
                <a:gd name="connsiteY330" fmla="*/ 333375 h 720725"/>
                <a:gd name="connsiteX331" fmla="*/ 968375 w 1006475"/>
                <a:gd name="connsiteY331" fmla="*/ 346075 h 720725"/>
                <a:gd name="connsiteX332" fmla="*/ 968375 w 1006475"/>
                <a:gd name="connsiteY332" fmla="*/ 349250 h 720725"/>
                <a:gd name="connsiteX333" fmla="*/ 965200 w 1006475"/>
                <a:gd name="connsiteY333" fmla="*/ 361950 h 720725"/>
                <a:gd name="connsiteX334" fmla="*/ 965200 w 1006475"/>
                <a:gd name="connsiteY334" fmla="*/ 368300 h 720725"/>
                <a:gd name="connsiteX335" fmla="*/ 962025 w 1006475"/>
                <a:gd name="connsiteY335" fmla="*/ 384175 h 720725"/>
                <a:gd name="connsiteX336" fmla="*/ 958850 w 1006475"/>
                <a:gd name="connsiteY336" fmla="*/ 396875 h 720725"/>
                <a:gd name="connsiteX337" fmla="*/ 955675 w 1006475"/>
                <a:gd name="connsiteY337" fmla="*/ 422275 h 720725"/>
                <a:gd name="connsiteX338" fmla="*/ 952500 w 1006475"/>
                <a:gd name="connsiteY338" fmla="*/ 434975 h 720725"/>
                <a:gd name="connsiteX339" fmla="*/ 952500 w 1006475"/>
                <a:gd name="connsiteY339" fmla="*/ 438150 h 720725"/>
                <a:gd name="connsiteX340" fmla="*/ 949325 w 1006475"/>
                <a:gd name="connsiteY340" fmla="*/ 460375 h 720725"/>
                <a:gd name="connsiteX341" fmla="*/ 946150 w 1006475"/>
                <a:gd name="connsiteY341" fmla="*/ 460375 h 720725"/>
                <a:gd name="connsiteX342" fmla="*/ 946150 w 1006475"/>
                <a:gd name="connsiteY342" fmla="*/ 463550 h 720725"/>
                <a:gd name="connsiteX343" fmla="*/ 946150 w 1006475"/>
                <a:gd name="connsiteY343" fmla="*/ 469900 h 720725"/>
                <a:gd name="connsiteX344" fmla="*/ 942975 w 1006475"/>
                <a:gd name="connsiteY344" fmla="*/ 479425 h 720725"/>
                <a:gd name="connsiteX345" fmla="*/ 939800 w 1006475"/>
                <a:gd name="connsiteY345" fmla="*/ 498475 h 720725"/>
                <a:gd name="connsiteX346" fmla="*/ 939800 w 1006475"/>
                <a:gd name="connsiteY346" fmla="*/ 504825 h 720725"/>
                <a:gd name="connsiteX347" fmla="*/ 936625 w 1006475"/>
                <a:gd name="connsiteY347" fmla="*/ 511175 h 720725"/>
                <a:gd name="connsiteX348" fmla="*/ 933450 w 1006475"/>
                <a:gd name="connsiteY348" fmla="*/ 539750 h 720725"/>
                <a:gd name="connsiteX349" fmla="*/ 930275 w 1006475"/>
                <a:gd name="connsiteY349" fmla="*/ 542925 h 720725"/>
                <a:gd name="connsiteX350" fmla="*/ 930275 w 1006475"/>
                <a:gd name="connsiteY350" fmla="*/ 549275 h 720725"/>
                <a:gd name="connsiteX351" fmla="*/ 930275 w 1006475"/>
                <a:gd name="connsiteY351" fmla="*/ 552450 h 720725"/>
                <a:gd name="connsiteX352" fmla="*/ 927100 w 1006475"/>
                <a:gd name="connsiteY352" fmla="*/ 561975 h 720725"/>
                <a:gd name="connsiteX353" fmla="*/ 920750 w 1006475"/>
                <a:gd name="connsiteY353" fmla="*/ 600075 h 720725"/>
                <a:gd name="connsiteX354" fmla="*/ 917575 w 1006475"/>
                <a:gd name="connsiteY354" fmla="*/ 612775 h 720725"/>
                <a:gd name="connsiteX355" fmla="*/ 917575 w 1006475"/>
                <a:gd name="connsiteY355" fmla="*/ 615950 h 720725"/>
                <a:gd name="connsiteX356" fmla="*/ 917575 w 1006475"/>
                <a:gd name="connsiteY356" fmla="*/ 622300 h 720725"/>
                <a:gd name="connsiteX357" fmla="*/ 914400 w 1006475"/>
                <a:gd name="connsiteY357" fmla="*/ 635000 h 720725"/>
                <a:gd name="connsiteX358" fmla="*/ 914400 w 1006475"/>
                <a:gd name="connsiteY358" fmla="*/ 638175 h 720725"/>
                <a:gd name="connsiteX359" fmla="*/ 911225 w 1006475"/>
                <a:gd name="connsiteY359" fmla="*/ 641350 h 720725"/>
                <a:gd name="connsiteX360" fmla="*/ 911225 w 1006475"/>
                <a:gd name="connsiteY360" fmla="*/ 644525 h 720725"/>
                <a:gd name="connsiteX361" fmla="*/ 911225 w 1006475"/>
                <a:gd name="connsiteY361" fmla="*/ 650875 h 720725"/>
                <a:gd name="connsiteX362" fmla="*/ 914400 w 1006475"/>
                <a:gd name="connsiteY362" fmla="*/ 657225 h 720725"/>
                <a:gd name="connsiteX363" fmla="*/ 917575 w 1006475"/>
                <a:gd name="connsiteY363" fmla="*/ 666750 h 720725"/>
                <a:gd name="connsiteX364" fmla="*/ 917575 w 1006475"/>
                <a:gd name="connsiteY364" fmla="*/ 669925 h 720725"/>
                <a:gd name="connsiteX365" fmla="*/ 917575 w 1006475"/>
                <a:gd name="connsiteY365" fmla="*/ 673100 h 720725"/>
                <a:gd name="connsiteX366" fmla="*/ 920750 w 1006475"/>
                <a:gd name="connsiteY366" fmla="*/ 688975 h 720725"/>
                <a:gd name="connsiteX367" fmla="*/ 914400 w 1006475"/>
                <a:gd name="connsiteY367" fmla="*/ 698500 h 720725"/>
                <a:gd name="connsiteX368" fmla="*/ 911225 w 1006475"/>
                <a:gd name="connsiteY368" fmla="*/ 704850 h 720725"/>
                <a:gd name="connsiteX369" fmla="*/ 914400 w 1006475"/>
                <a:gd name="connsiteY369" fmla="*/ 704850 h 720725"/>
                <a:gd name="connsiteX370" fmla="*/ 914400 w 1006475"/>
                <a:gd name="connsiteY370" fmla="*/ 708025 h 720725"/>
                <a:gd name="connsiteX371" fmla="*/ 914400 w 1006475"/>
                <a:gd name="connsiteY371" fmla="*/ 717550 h 720725"/>
                <a:gd name="connsiteX372" fmla="*/ 914400 w 1006475"/>
                <a:gd name="connsiteY372" fmla="*/ 720725 h 720725"/>
                <a:gd name="connsiteX373" fmla="*/ 911225 w 1006475"/>
                <a:gd name="connsiteY373" fmla="*/ 717550 h 720725"/>
                <a:gd name="connsiteX374" fmla="*/ 908050 w 1006475"/>
                <a:gd name="connsiteY374" fmla="*/ 717550 h 720725"/>
                <a:gd name="connsiteX375" fmla="*/ 904875 w 1006475"/>
                <a:gd name="connsiteY375" fmla="*/ 717550 h 720725"/>
                <a:gd name="connsiteX376" fmla="*/ 876300 w 1006475"/>
                <a:gd name="connsiteY376" fmla="*/ 711200 h 720725"/>
                <a:gd name="connsiteX377" fmla="*/ 860425 w 1006475"/>
                <a:gd name="connsiteY377" fmla="*/ 708025 h 720725"/>
                <a:gd name="connsiteX378" fmla="*/ 847725 w 1006475"/>
                <a:gd name="connsiteY378" fmla="*/ 704850 h 720725"/>
                <a:gd name="connsiteX379" fmla="*/ 841375 w 1006475"/>
                <a:gd name="connsiteY379" fmla="*/ 704850 h 720725"/>
                <a:gd name="connsiteX380" fmla="*/ 835025 w 1006475"/>
                <a:gd name="connsiteY380" fmla="*/ 704850 h 720725"/>
                <a:gd name="connsiteX381" fmla="*/ 825500 w 1006475"/>
                <a:gd name="connsiteY381" fmla="*/ 701675 h 720725"/>
                <a:gd name="connsiteX382" fmla="*/ 819150 w 1006475"/>
                <a:gd name="connsiteY382" fmla="*/ 701675 h 720725"/>
                <a:gd name="connsiteX383" fmla="*/ 809625 w 1006475"/>
                <a:gd name="connsiteY383" fmla="*/ 698500 h 720725"/>
                <a:gd name="connsiteX384" fmla="*/ 803275 w 1006475"/>
                <a:gd name="connsiteY384" fmla="*/ 695325 h 720725"/>
                <a:gd name="connsiteX385" fmla="*/ 777875 w 1006475"/>
                <a:gd name="connsiteY385" fmla="*/ 692150 h 720725"/>
                <a:gd name="connsiteX386" fmla="*/ 774700 w 1006475"/>
                <a:gd name="connsiteY386" fmla="*/ 692150 h 720725"/>
                <a:gd name="connsiteX387" fmla="*/ 758825 w 1006475"/>
                <a:gd name="connsiteY387" fmla="*/ 688975 h 720725"/>
                <a:gd name="connsiteX388" fmla="*/ 746125 w 1006475"/>
                <a:gd name="connsiteY388" fmla="*/ 685800 h 720725"/>
                <a:gd name="connsiteX389" fmla="*/ 733425 w 1006475"/>
                <a:gd name="connsiteY389" fmla="*/ 682625 h 720725"/>
                <a:gd name="connsiteX390" fmla="*/ 717550 w 1006475"/>
                <a:gd name="connsiteY390" fmla="*/ 679450 h 720725"/>
                <a:gd name="connsiteX391" fmla="*/ 711200 w 1006475"/>
                <a:gd name="connsiteY391" fmla="*/ 679450 h 720725"/>
                <a:gd name="connsiteX392" fmla="*/ 704850 w 1006475"/>
                <a:gd name="connsiteY392" fmla="*/ 676275 h 720725"/>
                <a:gd name="connsiteX393" fmla="*/ 692150 w 1006475"/>
                <a:gd name="connsiteY393" fmla="*/ 673100 h 720725"/>
                <a:gd name="connsiteX394" fmla="*/ 676275 w 1006475"/>
                <a:gd name="connsiteY394" fmla="*/ 669925 h 720725"/>
                <a:gd name="connsiteX395" fmla="*/ 650875 w 1006475"/>
                <a:gd name="connsiteY395" fmla="*/ 666750 h 720725"/>
                <a:gd name="connsiteX396" fmla="*/ 647700 w 1006475"/>
                <a:gd name="connsiteY396" fmla="*/ 663575 h 720725"/>
                <a:gd name="connsiteX397" fmla="*/ 644525 w 1006475"/>
                <a:gd name="connsiteY397" fmla="*/ 663575 h 720725"/>
                <a:gd name="connsiteX398" fmla="*/ 641350 w 1006475"/>
                <a:gd name="connsiteY398" fmla="*/ 666750 h 720725"/>
                <a:gd name="connsiteX399" fmla="*/ 638175 w 1006475"/>
                <a:gd name="connsiteY399" fmla="*/ 669925 h 720725"/>
                <a:gd name="connsiteX400" fmla="*/ 628650 w 1006475"/>
                <a:gd name="connsiteY400" fmla="*/ 673100 h 720725"/>
                <a:gd name="connsiteX401" fmla="*/ 625475 w 1006475"/>
                <a:gd name="connsiteY401" fmla="*/ 673100 h 720725"/>
                <a:gd name="connsiteX402" fmla="*/ 622300 w 1006475"/>
                <a:gd name="connsiteY402" fmla="*/ 673100 h 720725"/>
                <a:gd name="connsiteX403" fmla="*/ 619125 w 1006475"/>
                <a:gd name="connsiteY403" fmla="*/ 673100 h 720725"/>
                <a:gd name="connsiteX404" fmla="*/ 615950 w 1006475"/>
                <a:gd name="connsiteY404" fmla="*/ 673100 h 720725"/>
                <a:gd name="connsiteX405" fmla="*/ 612775 w 1006475"/>
                <a:gd name="connsiteY405" fmla="*/ 669925 h 720725"/>
                <a:gd name="connsiteX406" fmla="*/ 609600 w 1006475"/>
                <a:gd name="connsiteY406" fmla="*/ 669925 h 720725"/>
                <a:gd name="connsiteX407" fmla="*/ 600075 w 1006475"/>
                <a:gd name="connsiteY407" fmla="*/ 666750 h 720725"/>
                <a:gd name="connsiteX408" fmla="*/ 593725 w 1006475"/>
                <a:gd name="connsiteY408" fmla="*/ 669925 h 720725"/>
                <a:gd name="connsiteX409" fmla="*/ 590550 w 1006475"/>
                <a:gd name="connsiteY409" fmla="*/ 669925 h 720725"/>
                <a:gd name="connsiteX410" fmla="*/ 584200 w 1006475"/>
                <a:gd name="connsiteY410" fmla="*/ 666750 h 720725"/>
                <a:gd name="connsiteX411" fmla="*/ 581025 w 1006475"/>
                <a:gd name="connsiteY411" fmla="*/ 666750 h 720725"/>
                <a:gd name="connsiteX412" fmla="*/ 577850 w 1006475"/>
                <a:gd name="connsiteY412" fmla="*/ 669925 h 720725"/>
                <a:gd name="connsiteX413" fmla="*/ 574675 w 1006475"/>
                <a:gd name="connsiteY413" fmla="*/ 666750 h 720725"/>
                <a:gd name="connsiteX414" fmla="*/ 571500 w 1006475"/>
                <a:gd name="connsiteY414" fmla="*/ 666750 h 720725"/>
                <a:gd name="connsiteX415" fmla="*/ 565150 w 1006475"/>
                <a:gd name="connsiteY415" fmla="*/ 663575 h 720725"/>
                <a:gd name="connsiteX416" fmla="*/ 561975 w 1006475"/>
                <a:gd name="connsiteY416" fmla="*/ 663575 h 720725"/>
                <a:gd name="connsiteX417" fmla="*/ 558800 w 1006475"/>
                <a:gd name="connsiteY417" fmla="*/ 663575 h 720725"/>
                <a:gd name="connsiteX418" fmla="*/ 552450 w 1006475"/>
                <a:gd name="connsiteY418" fmla="*/ 669925 h 720725"/>
                <a:gd name="connsiteX419" fmla="*/ 549275 w 1006475"/>
                <a:gd name="connsiteY419" fmla="*/ 673100 h 720725"/>
                <a:gd name="connsiteX420" fmla="*/ 542925 w 1006475"/>
                <a:gd name="connsiteY420" fmla="*/ 673100 h 720725"/>
                <a:gd name="connsiteX421" fmla="*/ 536575 w 1006475"/>
                <a:gd name="connsiteY421" fmla="*/ 673100 h 720725"/>
                <a:gd name="connsiteX422" fmla="*/ 533400 w 1006475"/>
                <a:gd name="connsiteY422" fmla="*/ 669925 h 720725"/>
                <a:gd name="connsiteX423" fmla="*/ 523875 w 1006475"/>
                <a:gd name="connsiteY423" fmla="*/ 669925 h 720725"/>
                <a:gd name="connsiteX424" fmla="*/ 517525 w 1006475"/>
                <a:gd name="connsiteY424" fmla="*/ 669925 h 720725"/>
                <a:gd name="connsiteX425" fmla="*/ 511175 w 1006475"/>
                <a:gd name="connsiteY425" fmla="*/ 669925 h 720725"/>
                <a:gd name="connsiteX426" fmla="*/ 504825 w 1006475"/>
                <a:gd name="connsiteY426" fmla="*/ 669925 h 720725"/>
                <a:gd name="connsiteX427" fmla="*/ 495300 w 1006475"/>
                <a:gd name="connsiteY427" fmla="*/ 673100 h 720725"/>
                <a:gd name="connsiteX428" fmla="*/ 485775 w 1006475"/>
                <a:gd name="connsiteY428" fmla="*/ 673100 h 720725"/>
                <a:gd name="connsiteX429" fmla="*/ 482600 w 1006475"/>
                <a:gd name="connsiteY429" fmla="*/ 676275 h 720725"/>
                <a:gd name="connsiteX430" fmla="*/ 479425 w 1006475"/>
                <a:gd name="connsiteY430" fmla="*/ 676275 h 720725"/>
                <a:gd name="connsiteX431" fmla="*/ 476250 w 1006475"/>
                <a:gd name="connsiteY431" fmla="*/ 682625 h 720725"/>
                <a:gd name="connsiteX432" fmla="*/ 447675 w 1006475"/>
                <a:gd name="connsiteY432" fmla="*/ 679450 h 720725"/>
                <a:gd name="connsiteX433" fmla="*/ 438150 w 1006475"/>
                <a:gd name="connsiteY433" fmla="*/ 679450 h 720725"/>
                <a:gd name="connsiteX434" fmla="*/ 434975 w 1006475"/>
                <a:gd name="connsiteY434" fmla="*/ 676275 h 720725"/>
                <a:gd name="connsiteX435" fmla="*/ 431800 w 1006475"/>
                <a:gd name="connsiteY435" fmla="*/ 673100 h 720725"/>
                <a:gd name="connsiteX436" fmla="*/ 428625 w 1006475"/>
                <a:gd name="connsiteY436" fmla="*/ 669925 h 720725"/>
                <a:gd name="connsiteX437" fmla="*/ 425450 w 1006475"/>
                <a:gd name="connsiteY437" fmla="*/ 666750 h 720725"/>
                <a:gd name="connsiteX438" fmla="*/ 422275 w 1006475"/>
                <a:gd name="connsiteY438" fmla="*/ 666750 h 720725"/>
                <a:gd name="connsiteX439" fmla="*/ 419100 w 1006475"/>
                <a:gd name="connsiteY439" fmla="*/ 666750 h 720725"/>
                <a:gd name="connsiteX440" fmla="*/ 415925 w 1006475"/>
                <a:gd name="connsiteY440" fmla="*/ 666750 h 720725"/>
                <a:gd name="connsiteX441" fmla="*/ 409575 w 1006475"/>
                <a:gd name="connsiteY441" fmla="*/ 669925 h 720725"/>
                <a:gd name="connsiteX442" fmla="*/ 396875 w 1006475"/>
                <a:gd name="connsiteY442" fmla="*/ 673100 h 720725"/>
                <a:gd name="connsiteX443" fmla="*/ 390525 w 1006475"/>
                <a:gd name="connsiteY443" fmla="*/ 673100 h 720725"/>
                <a:gd name="connsiteX444" fmla="*/ 384175 w 1006475"/>
                <a:gd name="connsiteY444" fmla="*/ 673100 h 720725"/>
                <a:gd name="connsiteX445" fmla="*/ 381000 w 1006475"/>
                <a:gd name="connsiteY445" fmla="*/ 676275 h 720725"/>
                <a:gd name="connsiteX446" fmla="*/ 377825 w 1006475"/>
                <a:gd name="connsiteY446" fmla="*/ 676275 h 720725"/>
                <a:gd name="connsiteX447" fmla="*/ 374650 w 1006475"/>
                <a:gd name="connsiteY447" fmla="*/ 673100 h 720725"/>
                <a:gd name="connsiteX448" fmla="*/ 361950 w 1006475"/>
                <a:gd name="connsiteY448" fmla="*/ 669925 h 720725"/>
                <a:gd name="connsiteX449" fmla="*/ 358775 w 1006475"/>
                <a:gd name="connsiteY449" fmla="*/ 669925 h 720725"/>
                <a:gd name="connsiteX450" fmla="*/ 352425 w 1006475"/>
                <a:gd name="connsiteY450" fmla="*/ 673100 h 720725"/>
                <a:gd name="connsiteX451" fmla="*/ 349250 w 1006475"/>
                <a:gd name="connsiteY451" fmla="*/ 676275 h 720725"/>
                <a:gd name="connsiteX452" fmla="*/ 346075 w 1006475"/>
                <a:gd name="connsiteY452" fmla="*/ 676275 h 720725"/>
                <a:gd name="connsiteX453" fmla="*/ 346075 w 1006475"/>
                <a:gd name="connsiteY453" fmla="*/ 673100 h 720725"/>
                <a:gd name="connsiteX454" fmla="*/ 342900 w 1006475"/>
                <a:gd name="connsiteY454" fmla="*/ 673100 h 720725"/>
                <a:gd name="connsiteX455" fmla="*/ 342900 w 1006475"/>
                <a:gd name="connsiteY455" fmla="*/ 669925 h 720725"/>
                <a:gd name="connsiteX456" fmla="*/ 342900 w 1006475"/>
                <a:gd name="connsiteY456" fmla="*/ 663575 h 720725"/>
                <a:gd name="connsiteX457" fmla="*/ 342900 w 1006475"/>
                <a:gd name="connsiteY457" fmla="*/ 660400 h 720725"/>
                <a:gd name="connsiteX458" fmla="*/ 330200 w 1006475"/>
                <a:gd name="connsiteY458" fmla="*/ 654050 h 720725"/>
                <a:gd name="connsiteX459" fmla="*/ 327025 w 1006475"/>
                <a:gd name="connsiteY459" fmla="*/ 650875 h 720725"/>
                <a:gd name="connsiteX460" fmla="*/ 323850 w 1006475"/>
                <a:gd name="connsiteY460" fmla="*/ 650875 h 720725"/>
                <a:gd name="connsiteX461" fmla="*/ 320675 w 1006475"/>
                <a:gd name="connsiteY461" fmla="*/ 650875 h 720725"/>
                <a:gd name="connsiteX462" fmla="*/ 317500 w 1006475"/>
                <a:gd name="connsiteY462" fmla="*/ 650875 h 720725"/>
                <a:gd name="connsiteX463" fmla="*/ 314325 w 1006475"/>
                <a:gd name="connsiteY463" fmla="*/ 650875 h 720725"/>
                <a:gd name="connsiteX464" fmla="*/ 311150 w 1006475"/>
                <a:gd name="connsiteY464" fmla="*/ 647700 h 720725"/>
                <a:gd name="connsiteX465" fmla="*/ 307975 w 1006475"/>
                <a:gd name="connsiteY465" fmla="*/ 644525 h 720725"/>
                <a:gd name="connsiteX466" fmla="*/ 304800 w 1006475"/>
                <a:gd name="connsiteY466" fmla="*/ 641350 h 720725"/>
                <a:gd name="connsiteX467" fmla="*/ 288925 w 1006475"/>
                <a:gd name="connsiteY467" fmla="*/ 641350 h 720725"/>
                <a:gd name="connsiteX468" fmla="*/ 279400 w 1006475"/>
                <a:gd name="connsiteY468" fmla="*/ 641350 h 720725"/>
                <a:gd name="connsiteX469" fmla="*/ 276225 w 1006475"/>
                <a:gd name="connsiteY469" fmla="*/ 641350 h 720725"/>
                <a:gd name="connsiteX470" fmla="*/ 273050 w 1006475"/>
                <a:gd name="connsiteY470" fmla="*/ 638175 h 720725"/>
                <a:gd name="connsiteX471" fmla="*/ 266700 w 1006475"/>
                <a:gd name="connsiteY471" fmla="*/ 635000 h 720725"/>
                <a:gd name="connsiteX472" fmla="*/ 257175 w 1006475"/>
                <a:gd name="connsiteY472" fmla="*/ 638175 h 720725"/>
                <a:gd name="connsiteX473" fmla="*/ 250825 w 1006475"/>
                <a:gd name="connsiteY473" fmla="*/ 641350 h 720725"/>
                <a:gd name="connsiteX474" fmla="*/ 247650 w 1006475"/>
                <a:gd name="connsiteY474" fmla="*/ 644525 h 720725"/>
                <a:gd name="connsiteX475" fmla="*/ 234950 w 1006475"/>
                <a:gd name="connsiteY475" fmla="*/ 647700 h 720725"/>
                <a:gd name="connsiteX476" fmla="*/ 219075 w 1006475"/>
                <a:gd name="connsiteY476" fmla="*/ 647700 h 720725"/>
                <a:gd name="connsiteX477" fmla="*/ 209550 w 1006475"/>
                <a:gd name="connsiteY477" fmla="*/ 650875 h 720725"/>
                <a:gd name="connsiteX478" fmla="*/ 203200 w 1006475"/>
                <a:gd name="connsiteY478" fmla="*/ 650875 h 720725"/>
                <a:gd name="connsiteX479" fmla="*/ 200025 w 1006475"/>
                <a:gd name="connsiteY479" fmla="*/ 650875 h 720725"/>
                <a:gd name="connsiteX480" fmla="*/ 193675 w 1006475"/>
                <a:gd name="connsiteY480" fmla="*/ 650875 h 720725"/>
                <a:gd name="connsiteX481" fmla="*/ 190500 w 1006475"/>
                <a:gd name="connsiteY481" fmla="*/ 647700 h 720725"/>
                <a:gd name="connsiteX482" fmla="*/ 190500 w 1006475"/>
                <a:gd name="connsiteY482" fmla="*/ 644525 h 720725"/>
                <a:gd name="connsiteX483" fmla="*/ 187325 w 1006475"/>
                <a:gd name="connsiteY483" fmla="*/ 641350 h 720725"/>
                <a:gd name="connsiteX484" fmla="*/ 171450 w 1006475"/>
                <a:gd name="connsiteY484" fmla="*/ 638175 h 720725"/>
                <a:gd name="connsiteX485" fmla="*/ 165100 w 1006475"/>
                <a:gd name="connsiteY485" fmla="*/ 631825 h 720725"/>
                <a:gd name="connsiteX486" fmla="*/ 161925 w 1006475"/>
                <a:gd name="connsiteY486" fmla="*/ 631825 h 720725"/>
                <a:gd name="connsiteX487" fmla="*/ 158750 w 1006475"/>
                <a:gd name="connsiteY487" fmla="*/ 628650 h 720725"/>
                <a:gd name="connsiteX488" fmla="*/ 152400 w 1006475"/>
                <a:gd name="connsiteY488" fmla="*/ 628650 h 720725"/>
                <a:gd name="connsiteX489" fmla="*/ 149225 w 1006475"/>
                <a:gd name="connsiteY489" fmla="*/ 625475 h 720725"/>
                <a:gd name="connsiteX490" fmla="*/ 142875 w 1006475"/>
                <a:gd name="connsiteY490" fmla="*/ 619125 h 720725"/>
                <a:gd name="connsiteX491" fmla="*/ 142875 w 1006475"/>
                <a:gd name="connsiteY491" fmla="*/ 615950 h 720725"/>
                <a:gd name="connsiteX492" fmla="*/ 139700 w 1006475"/>
                <a:gd name="connsiteY492" fmla="*/ 615950 h 720725"/>
                <a:gd name="connsiteX493" fmla="*/ 139700 w 1006475"/>
                <a:gd name="connsiteY493" fmla="*/ 609600 h 720725"/>
                <a:gd name="connsiteX494" fmla="*/ 139700 w 1006475"/>
                <a:gd name="connsiteY494" fmla="*/ 606425 h 720725"/>
                <a:gd name="connsiteX495" fmla="*/ 142875 w 1006475"/>
                <a:gd name="connsiteY495" fmla="*/ 603250 h 720725"/>
                <a:gd name="connsiteX496" fmla="*/ 142875 w 1006475"/>
                <a:gd name="connsiteY496" fmla="*/ 600075 h 720725"/>
                <a:gd name="connsiteX497" fmla="*/ 146050 w 1006475"/>
                <a:gd name="connsiteY497" fmla="*/ 596900 h 720725"/>
                <a:gd name="connsiteX498" fmla="*/ 146050 w 1006475"/>
                <a:gd name="connsiteY498" fmla="*/ 590550 h 720725"/>
                <a:gd name="connsiteX499" fmla="*/ 142875 w 1006475"/>
                <a:gd name="connsiteY499" fmla="*/ 587375 h 720725"/>
                <a:gd name="connsiteX500" fmla="*/ 142875 w 1006475"/>
                <a:gd name="connsiteY500" fmla="*/ 584200 h 720725"/>
                <a:gd name="connsiteX501" fmla="*/ 146050 w 1006475"/>
                <a:gd name="connsiteY501" fmla="*/ 577850 h 720725"/>
                <a:gd name="connsiteX502" fmla="*/ 146050 w 1006475"/>
                <a:gd name="connsiteY502" fmla="*/ 574675 h 720725"/>
                <a:gd name="connsiteX503" fmla="*/ 149225 w 1006475"/>
                <a:gd name="connsiteY503" fmla="*/ 558800 h 720725"/>
                <a:gd name="connsiteX504" fmla="*/ 142875 w 1006475"/>
                <a:gd name="connsiteY504" fmla="*/ 536575 h 720725"/>
                <a:gd name="connsiteX505" fmla="*/ 139700 w 1006475"/>
                <a:gd name="connsiteY505" fmla="*/ 533400 h 720725"/>
                <a:gd name="connsiteX506" fmla="*/ 120650 w 1006475"/>
                <a:gd name="connsiteY506" fmla="*/ 504825 h 720725"/>
                <a:gd name="connsiteX507" fmla="*/ 117475 w 1006475"/>
                <a:gd name="connsiteY507" fmla="*/ 504825 h 720725"/>
                <a:gd name="connsiteX508" fmla="*/ 111125 w 1006475"/>
                <a:gd name="connsiteY508" fmla="*/ 501650 h 720725"/>
                <a:gd name="connsiteX509" fmla="*/ 107950 w 1006475"/>
                <a:gd name="connsiteY509" fmla="*/ 503237 h 720725"/>
                <a:gd name="connsiteX510" fmla="*/ 107950 w 1006475"/>
                <a:gd name="connsiteY510" fmla="*/ 504825 h 720725"/>
                <a:gd name="connsiteX511" fmla="*/ 104775 w 1006475"/>
                <a:gd name="connsiteY511" fmla="*/ 504825 h 720725"/>
                <a:gd name="connsiteX512" fmla="*/ 101600 w 1006475"/>
                <a:gd name="connsiteY512" fmla="*/ 508000 h 720725"/>
                <a:gd name="connsiteX513" fmla="*/ 95250 w 1006475"/>
                <a:gd name="connsiteY513" fmla="*/ 508000 h 720725"/>
                <a:gd name="connsiteX514" fmla="*/ 82550 w 1006475"/>
                <a:gd name="connsiteY514" fmla="*/ 492125 h 720725"/>
                <a:gd name="connsiteX515" fmla="*/ 82550 w 1006475"/>
                <a:gd name="connsiteY515" fmla="*/ 482600 h 720725"/>
                <a:gd name="connsiteX516" fmla="*/ 76200 w 1006475"/>
                <a:gd name="connsiteY516" fmla="*/ 476250 h 720725"/>
                <a:gd name="connsiteX517" fmla="*/ 60325 w 1006475"/>
                <a:gd name="connsiteY517" fmla="*/ 476250 h 720725"/>
                <a:gd name="connsiteX518" fmla="*/ 53975 w 1006475"/>
                <a:gd name="connsiteY518" fmla="*/ 473075 h 720725"/>
                <a:gd name="connsiteX519" fmla="*/ 53975 w 1006475"/>
                <a:gd name="connsiteY519" fmla="*/ 463550 h 720725"/>
                <a:gd name="connsiteX520" fmla="*/ 50800 w 1006475"/>
                <a:gd name="connsiteY520" fmla="*/ 463550 h 720725"/>
                <a:gd name="connsiteX521" fmla="*/ 47625 w 1006475"/>
                <a:gd name="connsiteY521" fmla="*/ 466725 h 720725"/>
                <a:gd name="connsiteX522" fmla="*/ 44450 w 1006475"/>
                <a:gd name="connsiteY522" fmla="*/ 466725 h 720725"/>
                <a:gd name="connsiteX523" fmla="*/ 41275 w 1006475"/>
                <a:gd name="connsiteY523" fmla="*/ 466725 h 720725"/>
                <a:gd name="connsiteX524" fmla="*/ 38100 w 1006475"/>
                <a:gd name="connsiteY524" fmla="*/ 466725 h 720725"/>
                <a:gd name="connsiteX525" fmla="*/ 34925 w 1006475"/>
                <a:gd name="connsiteY525" fmla="*/ 463550 h 720725"/>
                <a:gd name="connsiteX526" fmla="*/ 31750 w 1006475"/>
                <a:gd name="connsiteY526" fmla="*/ 466725 h 720725"/>
                <a:gd name="connsiteX527" fmla="*/ 25400 w 1006475"/>
                <a:gd name="connsiteY527" fmla="*/ 466725 h 720725"/>
                <a:gd name="connsiteX528" fmla="*/ 22225 w 1006475"/>
                <a:gd name="connsiteY528" fmla="*/ 466725 h 720725"/>
                <a:gd name="connsiteX529" fmla="*/ 19050 w 1006475"/>
                <a:gd name="connsiteY529" fmla="*/ 463550 h 720725"/>
                <a:gd name="connsiteX530" fmla="*/ 15875 w 1006475"/>
                <a:gd name="connsiteY530" fmla="*/ 460375 h 720725"/>
                <a:gd name="connsiteX531" fmla="*/ 12700 w 1006475"/>
                <a:gd name="connsiteY531" fmla="*/ 457200 h 720725"/>
                <a:gd name="connsiteX532" fmla="*/ 12700 w 1006475"/>
                <a:gd name="connsiteY532" fmla="*/ 454025 h 720725"/>
                <a:gd name="connsiteX533" fmla="*/ 9525 w 1006475"/>
                <a:gd name="connsiteY533" fmla="*/ 454025 h 720725"/>
                <a:gd name="connsiteX534" fmla="*/ 6350 w 1006475"/>
                <a:gd name="connsiteY534" fmla="*/ 454025 h 720725"/>
                <a:gd name="connsiteX535" fmla="*/ 6350 w 1006475"/>
                <a:gd name="connsiteY535" fmla="*/ 457200 h 720725"/>
                <a:gd name="connsiteX536" fmla="*/ 6350 w 1006475"/>
                <a:gd name="connsiteY536" fmla="*/ 460375 h 720725"/>
                <a:gd name="connsiteX537" fmla="*/ 3175 w 1006475"/>
                <a:gd name="connsiteY537" fmla="*/ 460375 h 720725"/>
                <a:gd name="connsiteX538" fmla="*/ 0 w 1006475"/>
                <a:gd name="connsiteY538" fmla="*/ 457200 h 720725"/>
                <a:gd name="connsiteX539" fmla="*/ 0 w 1006475"/>
                <a:gd name="connsiteY539" fmla="*/ 454025 h 720725"/>
                <a:gd name="connsiteX540" fmla="*/ 3175 w 1006475"/>
                <a:gd name="connsiteY540" fmla="*/ 454025 h 720725"/>
                <a:gd name="connsiteX541" fmla="*/ 6350 w 1006475"/>
                <a:gd name="connsiteY541" fmla="*/ 450850 h 720725"/>
                <a:gd name="connsiteX542" fmla="*/ 12700 w 1006475"/>
                <a:gd name="connsiteY542" fmla="*/ 415925 h 720725"/>
                <a:gd name="connsiteX543" fmla="*/ 15875 w 1006475"/>
                <a:gd name="connsiteY543" fmla="*/ 403225 h 720725"/>
                <a:gd name="connsiteX544" fmla="*/ 19050 w 1006475"/>
                <a:gd name="connsiteY544" fmla="*/ 396875 h 720725"/>
                <a:gd name="connsiteX545" fmla="*/ 19050 w 1006475"/>
                <a:gd name="connsiteY545" fmla="*/ 393700 h 720725"/>
                <a:gd name="connsiteX546" fmla="*/ 19050 w 1006475"/>
                <a:gd name="connsiteY546" fmla="*/ 390525 h 720725"/>
                <a:gd name="connsiteX547" fmla="*/ 22225 w 1006475"/>
                <a:gd name="connsiteY547" fmla="*/ 390525 h 720725"/>
                <a:gd name="connsiteX548" fmla="*/ 22225 w 1006475"/>
                <a:gd name="connsiteY548" fmla="*/ 393700 h 720725"/>
                <a:gd name="connsiteX549" fmla="*/ 22225 w 1006475"/>
                <a:gd name="connsiteY549" fmla="*/ 403225 h 720725"/>
                <a:gd name="connsiteX550" fmla="*/ 19050 w 1006475"/>
                <a:gd name="connsiteY550" fmla="*/ 422275 h 720725"/>
                <a:gd name="connsiteX551" fmla="*/ 15875 w 1006475"/>
                <a:gd name="connsiteY551" fmla="*/ 438150 h 720725"/>
                <a:gd name="connsiteX552" fmla="*/ 15875 w 1006475"/>
                <a:gd name="connsiteY552" fmla="*/ 441325 h 720725"/>
                <a:gd name="connsiteX553" fmla="*/ 19050 w 1006475"/>
                <a:gd name="connsiteY553" fmla="*/ 444500 h 720725"/>
                <a:gd name="connsiteX554" fmla="*/ 22225 w 1006475"/>
                <a:gd name="connsiteY554" fmla="*/ 444500 h 720725"/>
                <a:gd name="connsiteX555" fmla="*/ 22225 w 1006475"/>
                <a:gd name="connsiteY555" fmla="*/ 441325 h 720725"/>
                <a:gd name="connsiteX556" fmla="*/ 25400 w 1006475"/>
                <a:gd name="connsiteY556" fmla="*/ 438150 h 720725"/>
                <a:gd name="connsiteX557" fmla="*/ 25400 w 1006475"/>
                <a:gd name="connsiteY557" fmla="*/ 434975 h 720725"/>
                <a:gd name="connsiteX558" fmla="*/ 28575 w 1006475"/>
                <a:gd name="connsiteY558" fmla="*/ 434975 h 720725"/>
                <a:gd name="connsiteX559" fmla="*/ 31750 w 1006475"/>
                <a:gd name="connsiteY559" fmla="*/ 438150 h 720725"/>
                <a:gd name="connsiteX560" fmla="*/ 34925 w 1006475"/>
                <a:gd name="connsiteY560" fmla="*/ 441325 h 720725"/>
                <a:gd name="connsiteX561" fmla="*/ 34925 w 1006475"/>
                <a:gd name="connsiteY561" fmla="*/ 438150 h 720725"/>
                <a:gd name="connsiteX562" fmla="*/ 31750 w 1006475"/>
                <a:gd name="connsiteY562" fmla="*/ 431800 h 720725"/>
                <a:gd name="connsiteX563" fmla="*/ 31750 w 1006475"/>
                <a:gd name="connsiteY563" fmla="*/ 428625 h 720725"/>
                <a:gd name="connsiteX564" fmla="*/ 28575 w 1006475"/>
                <a:gd name="connsiteY564" fmla="*/ 425450 h 720725"/>
                <a:gd name="connsiteX565" fmla="*/ 28575 w 1006475"/>
                <a:gd name="connsiteY565" fmla="*/ 422275 h 720725"/>
                <a:gd name="connsiteX566" fmla="*/ 31750 w 1006475"/>
                <a:gd name="connsiteY566" fmla="*/ 419100 h 720725"/>
                <a:gd name="connsiteX567" fmla="*/ 34925 w 1006475"/>
                <a:gd name="connsiteY567" fmla="*/ 419100 h 720725"/>
                <a:gd name="connsiteX568" fmla="*/ 34925 w 1006475"/>
                <a:gd name="connsiteY568" fmla="*/ 415925 h 720725"/>
                <a:gd name="connsiteX569" fmla="*/ 34925 w 1006475"/>
                <a:gd name="connsiteY569" fmla="*/ 412750 h 720725"/>
                <a:gd name="connsiteX570" fmla="*/ 31750 w 1006475"/>
                <a:gd name="connsiteY570" fmla="*/ 396875 h 720725"/>
                <a:gd name="connsiteX571" fmla="*/ 34925 w 1006475"/>
                <a:gd name="connsiteY571" fmla="*/ 396875 h 720725"/>
                <a:gd name="connsiteX572" fmla="*/ 34925 w 1006475"/>
                <a:gd name="connsiteY572" fmla="*/ 393700 h 720725"/>
                <a:gd name="connsiteX573" fmla="*/ 38100 w 1006475"/>
                <a:gd name="connsiteY573" fmla="*/ 390525 h 720725"/>
                <a:gd name="connsiteX574" fmla="*/ 38100 w 1006475"/>
                <a:gd name="connsiteY574" fmla="*/ 387350 h 720725"/>
                <a:gd name="connsiteX575" fmla="*/ 41275 w 1006475"/>
                <a:gd name="connsiteY575" fmla="*/ 387350 h 720725"/>
                <a:gd name="connsiteX576" fmla="*/ 44450 w 1006475"/>
                <a:gd name="connsiteY576" fmla="*/ 387350 h 720725"/>
                <a:gd name="connsiteX577" fmla="*/ 47625 w 1006475"/>
                <a:gd name="connsiteY577" fmla="*/ 387350 h 720725"/>
                <a:gd name="connsiteX578" fmla="*/ 50800 w 1006475"/>
                <a:gd name="connsiteY578" fmla="*/ 387350 h 720725"/>
                <a:gd name="connsiteX579" fmla="*/ 50800 w 1006475"/>
                <a:gd name="connsiteY579" fmla="*/ 390525 h 720725"/>
                <a:gd name="connsiteX580" fmla="*/ 53975 w 1006475"/>
                <a:gd name="connsiteY580" fmla="*/ 390525 h 720725"/>
                <a:gd name="connsiteX581" fmla="*/ 53975 w 1006475"/>
                <a:gd name="connsiteY581" fmla="*/ 387350 h 720725"/>
                <a:gd name="connsiteX582" fmla="*/ 53975 w 1006475"/>
                <a:gd name="connsiteY582" fmla="*/ 384175 h 720725"/>
                <a:gd name="connsiteX583" fmla="*/ 50800 w 1006475"/>
                <a:gd name="connsiteY583" fmla="*/ 384175 h 720725"/>
                <a:gd name="connsiteX584" fmla="*/ 50800 w 1006475"/>
                <a:gd name="connsiteY584" fmla="*/ 381000 h 720725"/>
                <a:gd name="connsiteX585" fmla="*/ 47625 w 1006475"/>
                <a:gd name="connsiteY585" fmla="*/ 377825 h 720725"/>
                <a:gd name="connsiteX586" fmla="*/ 47625 w 1006475"/>
                <a:gd name="connsiteY586" fmla="*/ 374650 h 720725"/>
                <a:gd name="connsiteX587" fmla="*/ 44450 w 1006475"/>
                <a:gd name="connsiteY587" fmla="*/ 374650 h 720725"/>
                <a:gd name="connsiteX588" fmla="*/ 44450 w 1006475"/>
                <a:gd name="connsiteY588" fmla="*/ 377825 h 720725"/>
                <a:gd name="connsiteX589" fmla="*/ 41275 w 1006475"/>
                <a:gd name="connsiteY589" fmla="*/ 381000 h 720725"/>
                <a:gd name="connsiteX590" fmla="*/ 41275 w 1006475"/>
                <a:gd name="connsiteY590" fmla="*/ 377825 h 720725"/>
                <a:gd name="connsiteX591" fmla="*/ 38100 w 1006475"/>
                <a:gd name="connsiteY591" fmla="*/ 377825 h 720725"/>
                <a:gd name="connsiteX592" fmla="*/ 38100 w 1006475"/>
                <a:gd name="connsiteY592" fmla="*/ 374650 h 720725"/>
                <a:gd name="connsiteX593" fmla="*/ 34925 w 1006475"/>
                <a:gd name="connsiteY593" fmla="*/ 374650 h 720725"/>
                <a:gd name="connsiteX594" fmla="*/ 34925 w 1006475"/>
                <a:gd name="connsiteY594" fmla="*/ 377825 h 720725"/>
                <a:gd name="connsiteX595" fmla="*/ 34925 w 1006475"/>
                <a:gd name="connsiteY595" fmla="*/ 381000 h 720725"/>
                <a:gd name="connsiteX596" fmla="*/ 34925 w 1006475"/>
                <a:gd name="connsiteY596" fmla="*/ 384175 h 720725"/>
                <a:gd name="connsiteX597" fmla="*/ 31750 w 1006475"/>
                <a:gd name="connsiteY597" fmla="*/ 381000 h 720725"/>
                <a:gd name="connsiteX598" fmla="*/ 28575 w 1006475"/>
                <a:gd name="connsiteY598" fmla="*/ 377825 h 720725"/>
                <a:gd name="connsiteX599" fmla="*/ 25400 w 1006475"/>
                <a:gd name="connsiteY599" fmla="*/ 377825 h 720725"/>
                <a:gd name="connsiteX600" fmla="*/ 22225 w 1006475"/>
                <a:gd name="connsiteY600" fmla="*/ 374650 h 720725"/>
                <a:gd name="connsiteX601" fmla="*/ 22225 w 1006475"/>
                <a:gd name="connsiteY601" fmla="*/ 371475 h 720725"/>
                <a:gd name="connsiteX602" fmla="*/ 19050 w 1006475"/>
                <a:gd name="connsiteY602" fmla="*/ 361950 h 720725"/>
                <a:gd name="connsiteX603" fmla="*/ 22225 w 1006475"/>
                <a:gd name="connsiteY603" fmla="*/ 361950 h 720725"/>
                <a:gd name="connsiteX604" fmla="*/ 22225 w 1006475"/>
                <a:gd name="connsiteY604" fmla="*/ 358776 h 720725"/>
                <a:gd name="connsiteX605" fmla="*/ 22224 w 1006475"/>
                <a:gd name="connsiteY605" fmla="*/ 358775 h 720725"/>
                <a:gd name="connsiteX606" fmla="*/ 22224 w 1006475"/>
                <a:gd name="connsiteY606" fmla="*/ 352425 h 720725"/>
                <a:gd name="connsiteX607" fmla="*/ 22224 w 1006475"/>
                <a:gd name="connsiteY607" fmla="*/ 346075 h 720725"/>
                <a:gd name="connsiteX608" fmla="*/ 22224 w 1006475"/>
                <a:gd name="connsiteY608" fmla="*/ 339725 h 720725"/>
                <a:gd name="connsiteX609" fmla="*/ 25399 w 1006475"/>
                <a:gd name="connsiteY609" fmla="*/ 339725 h 720725"/>
                <a:gd name="connsiteX610" fmla="*/ 28574 w 1006475"/>
                <a:gd name="connsiteY610" fmla="*/ 339725 h 720725"/>
                <a:gd name="connsiteX611" fmla="*/ 28574 w 1006475"/>
                <a:gd name="connsiteY611" fmla="*/ 349250 h 720725"/>
                <a:gd name="connsiteX612" fmla="*/ 28574 w 1006475"/>
                <a:gd name="connsiteY612" fmla="*/ 352425 h 720725"/>
                <a:gd name="connsiteX613" fmla="*/ 31749 w 1006475"/>
                <a:gd name="connsiteY613" fmla="*/ 352425 h 720725"/>
                <a:gd name="connsiteX614" fmla="*/ 31749 w 1006475"/>
                <a:gd name="connsiteY614" fmla="*/ 355600 h 720725"/>
                <a:gd name="connsiteX615" fmla="*/ 31749 w 1006475"/>
                <a:gd name="connsiteY615" fmla="*/ 358775 h 720725"/>
                <a:gd name="connsiteX616" fmla="*/ 34924 w 1006475"/>
                <a:gd name="connsiteY616" fmla="*/ 358775 h 720725"/>
                <a:gd name="connsiteX617" fmla="*/ 34924 w 1006475"/>
                <a:gd name="connsiteY617" fmla="*/ 355600 h 720725"/>
                <a:gd name="connsiteX618" fmla="*/ 34924 w 1006475"/>
                <a:gd name="connsiteY618" fmla="*/ 352425 h 720725"/>
                <a:gd name="connsiteX619" fmla="*/ 31749 w 1006475"/>
                <a:gd name="connsiteY619" fmla="*/ 349250 h 720725"/>
                <a:gd name="connsiteX620" fmla="*/ 31749 w 1006475"/>
                <a:gd name="connsiteY620" fmla="*/ 346075 h 720725"/>
                <a:gd name="connsiteX621" fmla="*/ 34924 w 1006475"/>
                <a:gd name="connsiteY621" fmla="*/ 346075 h 720725"/>
                <a:gd name="connsiteX622" fmla="*/ 38099 w 1006475"/>
                <a:gd name="connsiteY622" fmla="*/ 346075 h 720725"/>
                <a:gd name="connsiteX623" fmla="*/ 41274 w 1006475"/>
                <a:gd name="connsiteY623" fmla="*/ 346075 h 720725"/>
                <a:gd name="connsiteX624" fmla="*/ 41274 w 1006475"/>
                <a:gd name="connsiteY624" fmla="*/ 342900 h 720725"/>
                <a:gd name="connsiteX625" fmla="*/ 44449 w 1006475"/>
                <a:gd name="connsiteY625" fmla="*/ 342900 h 720725"/>
                <a:gd name="connsiteX626" fmla="*/ 53974 w 1006475"/>
                <a:gd name="connsiteY626" fmla="*/ 342900 h 720725"/>
                <a:gd name="connsiteX627" fmla="*/ 60324 w 1006475"/>
                <a:gd name="connsiteY627" fmla="*/ 342900 h 720725"/>
                <a:gd name="connsiteX628" fmla="*/ 63499 w 1006475"/>
                <a:gd name="connsiteY628" fmla="*/ 339725 h 720725"/>
                <a:gd name="connsiteX629" fmla="*/ 66674 w 1006475"/>
                <a:gd name="connsiteY629" fmla="*/ 339725 h 720725"/>
                <a:gd name="connsiteX630" fmla="*/ 66674 w 1006475"/>
                <a:gd name="connsiteY630" fmla="*/ 336550 h 720725"/>
                <a:gd name="connsiteX631" fmla="*/ 57149 w 1006475"/>
                <a:gd name="connsiteY631" fmla="*/ 336550 h 720725"/>
                <a:gd name="connsiteX632" fmla="*/ 53974 w 1006475"/>
                <a:gd name="connsiteY632" fmla="*/ 336550 h 720725"/>
                <a:gd name="connsiteX633" fmla="*/ 50799 w 1006475"/>
                <a:gd name="connsiteY633" fmla="*/ 336550 h 720725"/>
                <a:gd name="connsiteX634" fmla="*/ 50799 w 1006475"/>
                <a:gd name="connsiteY634" fmla="*/ 333375 h 720725"/>
                <a:gd name="connsiteX635" fmla="*/ 47624 w 1006475"/>
                <a:gd name="connsiteY635" fmla="*/ 330200 h 720725"/>
                <a:gd name="connsiteX636" fmla="*/ 44449 w 1006475"/>
                <a:gd name="connsiteY636" fmla="*/ 330200 h 720725"/>
                <a:gd name="connsiteX637" fmla="*/ 44449 w 1006475"/>
                <a:gd name="connsiteY637" fmla="*/ 323850 h 720725"/>
                <a:gd name="connsiteX638" fmla="*/ 41274 w 1006475"/>
                <a:gd name="connsiteY638" fmla="*/ 320675 h 720725"/>
                <a:gd name="connsiteX639" fmla="*/ 41274 w 1006475"/>
                <a:gd name="connsiteY639" fmla="*/ 317500 h 720725"/>
                <a:gd name="connsiteX640" fmla="*/ 38099 w 1006475"/>
                <a:gd name="connsiteY640" fmla="*/ 317500 h 720725"/>
                <a:gd name="connsiteX641" fmla="*/ 34924 w 1006475"/>
                <a:gd name="connsiteY641" fmla="*/ 314325 h 720725"/>
                <a:gd name="connsiteX642" fmla="*/ 28574 w 1006475"/>
                <a:gd name="connsiteY642" fmla="*/ 317500 h 720725"/>
                <a:gd name="connsiteX643" fmla="*/ 28574 w 1006475"/>
                <a:gd name="connsiteY643" fmla="*/ 323850 h 720725"/>
                <a:gd name="connsiteX644" fmla="*/ 28574 w 1006475"/>
                <a:gd name="connsiteY644" fmla="*/ 327025 h 720725"/>
                <a:gd name="connsiteX645" fmla="*/ 25399 w 1006475"/>
                <a:gd name="connsiteY645" fmla="*/ 330200 h 720725"/>
                <a:gd name="connsiteX646" fmla="*/ 22224 w 1006475"/>
                <a:gd name="connsiteY646" fmla="*/ 333375 h 720725"/>
                <a:gd name="connsiteX647" fmla="*/ 19049 w 1006475"/>
                <a:gd name="connsiteY647" fmla="*/ 333375 h 720725"/>
                <a:gd name="connsiteX648" fmla="*/ 19049 w 1006475"/>
                <a:gd name="connsiteY648" fmla="*/ 330200 h 720725"/>
                <a:gd name="connsiteX649" fmla="*/ 22224 w 1006475"/>
                <a:gd name="connsiteY649" fmla="*/ 327025 h 720725"/>
                <a:gd name="connsiteX650" fmla="*/ 22224 w 1006475"/>
                <a:gd name="connsiteY650" fmla="*/ 320675 h 720725"/>
                <a:gd name="connsiteX651" fmla="*/ 25399 w 1006475"/>
                <a:gd name="connsiteY651" fmla="*/ 317500 h 720725"/>
                <a:gd name="connsiteX652" fmla="*/ 28574 w 1006475"/>
                <a:gd name="connsiteY652" fmla="*/ 288925 h 720725"/>
                <a:gd name="connsiteX653" fmla="*/ 28574 w 1006475"/>
                <a:gd name="connsiteY653" fmla="*/ 276225 h 720725"/>
                <a:gd name="connsiteX654" fmla="*/ 28574 w 1006475"/>
                <a:gd name="connsiteY654" fmla="*/ 266700 h 720725"/>
                <a:gd name="connsiteX655" fmla="*/ 28574 w 1006475"/>
                <a:gd name="connsiteY655" fmla="*/ 263525 h 720725"/>
                <a:gd name="connsiteX656" fmla="*/ 25399 w 1006475"/>
                <a:gd name="connsiteY656" fmla="*/ 263525 h 720725"/>
                <a:gd name="connsiteX657" fmla="*/ 25399 w 1006475"/>
                <a:gd name="connsiteY657" fmla="*/ 257175 h 720725"/>
                <a:gd name="connsiteX658" fmla="*/ 25399 w 1006475"/>
                <a:gd name="connsiteY658" fmla="*/ 254000 h 720725"/>
                <a:gd name="connsiteX659" fmla="*/ 28574 w 1006475"/>
                <a:gd name="connsiteY659" fmla="*/ 254000 h 720725"/>
                <a:gd name="connsiteX660" fmla="*/ 25399 w 1006475"/>
                <a:gd name="connsiteY660" fmla="*/ 250825 h 720725"/>
                <a:gd name="connsiteX661" fmla="*/ 22224 w 1006475"/>
                <a:gd name="connsiteY661" fmla="*/ 250825 h 720725"/>
                <a:gd name="connsiteX662" fmla="*/ 25399 w 1006475"/>
                <a:gd name="connsiteY662" fmla="*/ 215900 h 720725"/>
                <a:gd name="connsiteX663" fmla="*/ 28574 w 1006475"/>
                <a:gd name="connsiteY663" fmla="*/ 200025 h 720725"/>
                <a:gd name="connsiteX664" fmla="*/ 28574 w 1006475"/>
                <a:gd name="connsiteY664" fmla="*/ 177800 h 720725"/>
                <a:gd name="connsiteX665" fmla="*/ 19049 w 1006475"/>
                <a:gd name="connsiteY665" fmla="*/ 149225 h 720725"/>
                <a:gd name="connsiteX666" fmla="*/ 15874 w 1006475"/>
                <a:gd name="connsiteY666" fmla="*/ 146050 h 720725"/>
                <a:gd name="connsiteX667" fmla="*/ 12699 w 1006475"/>
                <a:gd name="connsiteY667" fmla="*/ 149225 h 720725"/>
                <a:gd name="connsiteX668" fmla="*/ 9524 w 1006475"/>
                <a:gd name="connsiteY668" fmla="*/ 142875 h 720725"/>
                <a:gd name="connsiteX669" fmla="*/ 9524 w 1006475"/>
                <a:gd name="connsiteY669" fmla="*/ 127000 h 720725"/>
                <a:gd name="connsiteX670" fmla="*/ 12699 w 1006475"/>
                <a:gd name="connsiteY670" fmla="*/ 101600 h 720725"/>
                <a:gd name="connsiteX671" fmla="*/ 9524 w 1006475"/>
                <a:gd name="connsiteY671" fmla="*/ 92075 h 720725"/>
                <a:gd name="connsiteX672" fmla="*/ 15874 w 1006475"/>
                <a:gd name="connsiteY672" fmla="*/ 85725 h 720725"/>
                <a:gd name="connsiteX673" fmla="*/ 19049 w 1006475"/>
                <a:gd name="connsiteY673" fmla="*/ 76200 h 720725"/>
                <a:gd name="connsiteX674" fmla="*/ 22224 w 1006475"/>
                <a:gd name="connsiteY674" fmla="*/ 73025 h 720725"/>
                <a:gd name="connsiteX675" fmla="*/ 28574 w 1006475"/>
                <a:gd name="connsiteY675" fmla="*/ 63500 h 720725"/>
                <a:gd name="connsiteX676" fmla="*/ 25399 w 1006475"/>
                <a:gd name="connsiteY676" fmla="*/ 60325 h 720725"/>
                <a:gd name="connsiteX677" fmla="*/ 22224 w 1006475"/>
                <a:gd name="connsiteY677" fmla="*/ 57150 h 720725"/>
                <a:gd name="connsiteX678" fmla="*/ 22224 w 1006475"/>
                <a:gd name="connsiteY678" fmla="*/ 53975 h 720725"/>
                <a:gd name="connsiteX679" fmla="*/ 22224 w 1006475"/>
                <a:gd name="connsiteY679" fmla="*/ 50800 h 720725"/>
                <a:gd name="connsiteX680" fmla="*/ 25399 w 1006475"/>
                <a:gd name="connsiteY680" fmla="*/ 50800 h 720725"/>
                <a:gd name="connsiteX681" fmla="*/ 28574 w 1006475"/>
                <a:gd name="connsiteY681" fmla="*/ 50800 h 720725"/>
                <a:gd name="connsiteX682" fmla="*/ 31749 w 1006475"/>
                <a:gd name="connsiteY682" fmla="*/ 50800 h 720725"/>
                <a:gd name="connsiteX683" fmla="*/ 31749 w 1006475"/>
                <a:gd name="connsiteY683" fmla="*/ 53975 h 720725"/>
                <a:gd name="connsiteX684" fmla="*/ 34924 w 1006475"/>
                <a:gd name="connsiteY684" fmla="*/ 57150 h 720725"/>
                <a:gd name="connsiteX685" fmla="*/ 38099 w 1006475"/>
                <a:gd name="connsiteY685" fmla="*/ 57150 h 720725"/>
                <a:gd name="connsiteX686" fmla="*/ 41274 w 1006475"/>
                <a:gd name="connsiteY686" fmla="*/ 57150 h 720725"/>
                <a:gd name="connsiteX687" fmla="*/ 50799 w 1006475"/>
                <a:gd name="connsiteY687" fmla="*/ 66675 h 720725"/>
                <a:gd name="connsiteX688" fmla="*/ 60324 w 1006475"/>
                <a:gd name="connsiteY688" fmla="*/ 79375 h 720725"/>
                <a:gd name="connsiteX689" fmla="*/ 69849 w 1006475"/>
                <a:gd name="connsiteY689" fmla="*/ 88900 h 720725"/>
                <a:gd name="connsiteX690" fmla="*/ 76199 w 1006475"/>
                <a:gd name="connsiteY690" fmla="*/ 88900 h 720725"/>
                <a:gd name="connsiteX691" fmla="*/ 79374 w 1006475"/>
                <a:gd name="connsiteY691" fmla="*/ 88900 h 720725"/>
                <a:gd name="connsiteX692" fmla="*/ 92074 w 1006475"/>
                <a:gd name="connsiteY692" fmla="*/ 98425 h 720725"/>
                <a:gd name="connsiteX693" fmla="*/ 92074 w 1006475"/>
                <a:gd name="connsiteY693" fmla="*/ 101600 h 720725"/>
                <a:gd name="connsiteX694" fmla="*/ 88899 w 1006475"/>
                <a:gd name="connsiteY694" fmla="*/ 101600 h 720725"/>
                <a:gd name="connsiteX695" fmla="*/ 88899 w 1006475"/>
                <a:gd name="connsiteY695" fmla="*/ 104775 h 720725"/>
                <a:gd name="connsiteX696" fmla="*/ 101599 w 1006475"/>
                <a:gd name="connsiteY696" fmla="*/ 114300 h 720725"/>
                <a:gd name="connsiteX697" fmla="*/ 123824 w 1006475"/>
                <a:gd name="connsiteY697" fmla="*/ 123825 h 720725"/>
                <a:gd name="connsiteX698" fmla="*/ 139699 w 1006475"/>
                <a:gd name="connsiteY698" fmla="*/ 123825 h 720725"/>
                <a:gd name="connsiteX699" fmla="*/ 142874 w 1006475"/>
                <a:gd name="connsiteY699" fmla="*/ 130175 h 720725"/>
                <a:gd name="connsiteX700" fmla="*/ 146049 w 1006475"/>
                <a:gd name="connsiteY700" fmla="*/ 130175 h 720725"/>
                <a:gd name="connsiteX701" fmla="*/ 149224 w 1006475"/>
                <a:gd name="connsiteY701" fmla="*/ 130175 h 720725"/>
                <a:gd name="connsiteX702" fmla="*/ 155574 w 1006475"/>
                <a:gd name="connsiteY702" fmla="*/ 130175 h 720725"/>
                <a:gd name="connsiteX703" fmla="*/ 158749 w 1006475"/>
                <a:gd name="connsiteY703" fmla="*/ 133350 h 720725"/>
                <a:gd name="connsiteX704" fmla="*/ 161924 w 1006475"/>
                <a:gd name="connsiteY704" fmla="*/ 136525 h 720725"/>
                <a:gd name="connsiteX705" fmla="*/ 165099 w 1006475"/>
                <a:gd name="connsiteY705" fmla="*/ 136525 h 720725"/>
                <a:gd name="connsiteX706" fmla="*/ 168274 w 1006475"/>
                <a:gd name="connsiteY706" fmla="*/ 136525 h 720725"/>
                <a:gd name="connsiteX707" fmla="*/ 174624 w 1006475"/>
                <a:gd name="connsiteY707" fmla="*/ 142875 h 720725"/>
                <a:gd name="connsiteX708" fmla="*/ 180974 w 1006475"/>
                <a:gd name="connsiteY708" fmla="*/ 146050 h 720725"/>
                <a:gd name="connsiteX709" fmla="*/ 190499 w 1006475"/>
                <a:gd name="connsiteY709" fmla="*/ 146050 h 720725"/>
                <a:gd name="connsiteX710" fmla="*/ 193674 w 1006475"/>
                <a:gd name="connsiteY710" fmla="*/ 146050 h 720725"/>
                <a:gd name="connsiteX711" fmla="*/ 196849 w 1006475"/>
                <a:gd name="connsiteY711" fmla="*/ 146050 h 720725"/>
                <a:gd name="connsiteX712" fmla="*/ 203199 w 1006475"/>
                <a:gd name="connsiteY712" fmla="*/ 146050 h 720725"/>
                <a:gd name="connsiteX713" fmla="*/ 203199 w 1006475"/>
                <a:gd name="connsiteY713" fmla="*/ 142875 h 720725"/>
                <a:gd name="connsiteX714" fmla="*/ 209549 w 1006475"/>
                <a:gd name="connsiteY714" fmla="*/ 146050 h 720725"/>
                <a:gd name="connsiteX715" fmla="*/ 212724 w 1006475"/>
                <a:gd name="connsiteY715" fmla="*/ 146050 h 720725"/>
                <a:gd name="connsiteX716" fmla="*/ 215899 w 1006475"/>
                <a:gd name="connsiteY716" fmla="*/ 149225 h 720725"/>
                <a:gd name="connsiteX717" fmla="*/ 215899 w 1006475"/>
                <a:gd name="connsiteY717" fmla="*/ 152400 h 720725"/>
                <a:gd name="connsiteX718" fmla="*/ 215899 w 1006475"/>
                <a:gd name="connsiteY718" fmla="*/ 155575 h 720725"/>
                <a:gd name="connsiteX719" fmla="*/ 215899 w 1006475"/>
                <a:gd name="connsiteY719" fmla="*/ 165100 h 720725"/>
                <a:gd name="connsiteX720" fmla="*/ 219074 w 1006475"/>
                <a:gd name="connsiteY720" fmla="*/ 168275 h 720725"/>
                <a:gd name="connsiteX721" fmla="*/ 219074 w 1006475"/>
                <a:gd name="connsiteY721" fmla="*/ 171450 h 720725"/>
                <a:gd name="connsiteX722" fmla="*/ 222249 w 1006475"/>
                <a:gd name="connsiteY722" fmla="*/ 171450 h 720725"/>
                <a:gd name="connsiteX723" fmla="*/ 222249 w 1006475"/>
                <a:gd name="connsiteY723" fmla="*/ 168275 h 720725"/>
                <a:gd name="connsiteX724" fmla="*/ 219074 w 1006475"/>
                <a:gd name="connsiteY724" fmla="*/ 165100 h 720725"/>
                <a:gd name="connsiteX725" fmla="*/ 219074 w 1006475"/>
                <a:gd name="connsiteY725" fmla="*/ 161925 h 720725"/>
                <a:gd name="connsiteX726" fmla="*/ 222249 w 1006475"/>
                <a:gd name="connsiteY726" fmla="*/ 158750 h 720725"/>
                <a:gd name="connsiteX727" fmla="*/ 225424 w 1006475"/>
                <a:gd name="connsiteY727" fmla="*/ 158750 h 720725"/>
                <a:gd name="connsiteX728" fmla="*/ 231774 w 1006475"/>
                <a:gd name="connsiteY728" fmla="*/ 158750 h 720725"/>
                <a:gd name="connsiteX729" fmla="*/ 231774 w 1006475"/>
                <a:gd name="connsiteY729" fmla="*/ 161925 h 720725"/>
                <a:gd name="connsiteX730" fmla="*/ 231774 w 1006475"/>
                <a:gd name="connsiteY730" fmla="*/ 165100 h 720725"/>
                <a:gd name="connsiteX731" fmla="*/ 231774 w 1006475"/>
                <a:gd name="connsiteY731" fmla="*/ 168275 h 720725"/>
                <a:gd name="connsiteX732" fmla="*/ 238124 w 1006475"/>
                <a:gd name="connsiteY732" fmla="*/ 171450 h 720725"/>
                <a:gd name="connsiteX733" fmla="*/ 238124 w 1006475"/>
                <a:gd name="connsiteY733" fmla="*/ 174625 h 720725"/>
                <a:gd name="connsiteX734" fmla="*/ 238124 w 1006475"/>
                <a:gd name="connsiteY734" fmla="*/ 177800 h 720725"/>
                <a:gd name="connsiteX735" fmla="*/ 234949 w 1006475"/>
                <a:gd name="connsiteY735" fmla="*/ 177800 h 720725"/>
                <a:gd name="connsiteX736" fmla="*/ 234949 w 1006475"/>
                <a:gd name="connsiteY736" fmla="*/ 180975 h 720725"/>
                <a:gd name="connsiteX737" fmla="*/ 238124 w 1006475"/>
                <a:gd name="connsiteY737" fmla="*/ 180975 h 720725"/>
                <a:gd name="connsiteX738" fmla="*/ 241299 w 1006475"/>
                <a:gd name="connsiteY738" fmla="*/ 177800 h 720725"/>
                <a:gd name="connsiteX739" fmla="*/ 241299 w 1006475"/>
                <a:gd name="connsiteY739" fmla="*/ 174625 h 720725"/>
                <a:gd name="connsiteX740" fmla="*/ 241299 w 1006475"/>
                <a:gd name="connsiteY740" fmla="*/ 171450 h 720725"/>
                <a:gd name="connsiteX741" fmla="*/ 238124 w 1006475"/>
                <a:gd name="connsiteY741" fmla="*/ 168275 h 720725"/>
                <a:gd name="connsiteX742" fmla="*/ 238124 w 1006475"/>
                <a:gd name="connsiteY742" fmla="*/ 165100 h 720725"/>
                <a:gd name="connsiteX743" fmla="*/ 234949 w 1006475"/>
                <a:gd name="connsiteY743" fmla="*/ 165100 h 720725"/>
                <a:gd name="connsiteX744" fmla="*/ 238124 w 1006475"/>
                <a:gd name="connsiteY744" fmla="*/ 161925 h 720725"/>
                <a:gd name="connsiteX745" fmla="*/ 238124 w 1006475"/>
                <a:gd name="connsiteY745" fmla="*/ 158750 h 720725"/>
                <a:gd name="connsiteX746" fmla="*/ 241299 w 1006475"/>
                <a:gd name="connsiteY746" fmla="*/ 158750 h 720725"/>
                <a:gd name="connsiteX747" fmla="*/ 244474 w 1006475"/>
                <a:gd name="connsiteY747" fmla="*/ 155575 h 720725"/>
                <a:gd name="connsiteX748" fmla="*/ 253999 w 1006475"/>
                <a:gd name="connsiteY748" fmla="*/ 155575 h 720725"/>
                <a:gd name="connsiteX749" fmla="*/ 257174 w 1006475"/>
                <a:gd name="connsiteY749" fmla="*/ 158750 h 720725"/>
                <a:gd name="connsiteX750" fmla="*/ 257174 w 1006475"/>
                <a:gd name="connsiteY750" fmla="*/ 161925 h 720725"/>
                <a:gd name="connsiteX751" fmla="*/ 253999 w 1006475"/>
                <a:gd name="connsiteY751" fmla="*/ 161925 h 720725"/>
                <a:gd name="connsiteX752" fmla="*/ 250824 w 1006475"/>
                <a:gd name="connsiteY752" fmla="*/ 165100 h 720725"/>
                <a:gd name="connsiteX753" fmla="*/ 247649 w 1006475"/>
                <a:gd name="connsiteY753" fmla="*/ 165100 h 720725"/>
                <a:gd name="connsiteX754" fmla="*/ 247649 w 1006475"/>
                <a:gd name="connsiteY754" fmla="*/ 168275 h 720725"/>
                <a:gd name="connsiteX755" fmla="*/ 247649 w 1006475"/>
                <a:gd name="connsiteY755" fmla="*/ 171450 h 720725"/>
                <a:gd name="connsiteX756" fmla="*/ 250824 w 1006475"/>
                <a:gd name="connsiteY756" fmla="*/ 174625 h 720725"/>
                <a:gd name="connsiteX757" fmla="*/ 253999 w 1006475"/>
                <a:gd name="connsiteY757" fmla="*/ 174625 h 720725"/>
                <a:gd name="connsiteX758" fmla="*/ 253999 w 1006475"/>
                <a:gd name="connsiteY758" fmla="*/ 177800 h 720725"/>
                <a:gd name="connsiteX759" fmla="*/ 253999 w 1006475"/>
                <a:gd name="connsiteY759" fmla="*/ 180975 h 720725"/>
                <a:gd name="connsiteX760" fmla="*/ 250824 w 1006475"/>
                <a:gd name="connsiteY760" fmla="*/ 184150 h 720725"/>
                <a:gd name="connsiteX761" fmla="*/ 253999 w 1006475"/>
                <a:gd name="connsiteY761" fmla="*/ 187325 h 720725"/>
                <a:gd name="connsiteX762" fmla="*/ 257174 w 1006475"/>
                <a:gd name="connsiteY762" fmla="*/ 190500 h 720725"/>
                <a:gd name="connsiteX763" fmla="*/ 257174 w 1006475"/>
                <a:gd name="connsiteY763" fmla="*/ 193675 h 720725"/>
                <a:gd name="connsiteX764" fmla="*/ 253999 w 1006475"/>
                <a:gd name="connsiteY764" fmla="*/ 193675 h 720725"/>
                <a:gd name="connsiteX765" fmla="*/ 253999 w 1006475"/>
                <a:gd name="connsiteY765" fmla="*/ 200025 h 720725"/>
                <a:gd name="connsiteX766" fmla="*/ 253999 w 1006475"/>
                <a:gd name="connsiteY766" fmla="*/ 203200 h 720725"/>
                <a:gd name="connsiteX767" fmla="*/ 257174 w 1006475"/>
                <a:gd name="connsiteY767" fmla="*/ 203200 h 720725"/>
                <a:gd name="connsiteX768" fmla="*/ 257174 w 1006475"/>
                <a:gd name="connsiteY768" fmla="*/ 206375 h 720725"/>
                <a:gd name="connsiteX769" fmla="*/ 260349 w 1006475"/>
                <a:gd name="connsiteY769" fmla="*/ 206375 h 720725"/>
                <a:gd name="connsiteX770" fmla="*/ 260349 w 1006475"/>
                <a:gd name="connsiteY770" fmla="*/ 209550 h 720725"/>
                <a:gd name="connsiteX771" fmla="*/ 257174 w 1006475"/>
                <a:gd name="connsiteY771" fmla="*/ 212725 h 720725"/>
                <a:gd name="connsiteX772" fmla="*/ 253999 w 1006475"/>
                <a:gd name="connsiteY772" fmla="*/ 209550 h 720725"/>
                <a:gd name="connsiteX773" fmla="*/ 250824 w 1006475"/>
                <a:gd name="connsiteY773" fmla="*/ 209550 h 720725"/>
                <a:gd name="connsiteX774" fmla="*/ 250824 w 1006475"/>
                <a:gd name="connsiteY774" fmla="*/ 212725 h 720725"/>
                <a:gd name="connsiteX775" fmla="*/ 247649 w 1006475"/>
                <a:gd name="connsiteY775" fmla="*/ 215900 h 720725"/>
                <a:gd name="connsiteX776" fmla="*/ 244474 w 1006475"/>
                <a:gd name="connsiteY776" fmla="*/ 215900 h 720725"/>
                <a:gd name="connsiteX777" fmla="*/ 241299 w 1006475"/>
                <a:gd name="connsiteY777" fmla="*/ 219075 h 720725"/>
                <a:gd name="connsiteX778" fmla="*/ 241299 w 1006475"/>
                <a:gd name="connsiteY778" fmla="*/ 225425 h 720725"/>
                <a:gd name="connsiteX779" fmla="*/ 234949 w 1006475"/>
                <a:gd name="connsiteY779" fmla="*/ 231775 h 720725"/>
                <a:gd name="connsiteX780" fmla="*/ 231774 w 1006475"/>
                <a:gd name="connsiteY780" fmla="*/ 231775 h 720725"/>
                <a:gd name="connsiteX781" fmla="*/ 238124 w 1006475"/>
                <a:gd name="connsiteY781" fmla="*/ 215900 h 720725"/>
                <a:gd name="connsiteX782" fmla="*/ 234949 w 1006475"/>
                <a:gd name="connsiteY782" fmla="*/ 209550 h 720725"/>
                <a:gd name="connsiteX783" fmla="*/ 231774 w 1006475"/>
                <a:gd name="connsiteY783" fmla="*/ 219075 h 720725"/>
                <a:gd name="connsiteX784" fmla="*/ 228599 w 1006475"/>
                <a:gd name="connsiteY784" fmla="*/ 219075 h 720725"/>
                <a:gd name="connsiteX785" fmla="*/ 228599 w 1006475"/>
                <a:gd name="connsiteY785" fmla="*/ 212725 h 720725"/>
                <a:gd name="connsiteX786" fmla="*/ 225424 w 1006475"/>
                <a:gd name="connsiteY786" fmla="*/ 212725 h 720725"/>
                <a:gd name="connsiteX787" fmla="*/ 225424 w 1006475"/>
                <a:gd name="connsiteY787" fmla="*/ 215900 h 720725"/>
                <a:gd name="connsiteX788" fmla="*/ 225424 w 1006475"/>
                <a:gd name="connsiteY788" fmla="*/ 219075 h 720725"/>
                <a:gd name="connsiteX789" fmla="*/ 225424 w 1006475"/>
                <a:gd name="connsiteY789" fmla="*/ 222250 h 720725"/>
                <a:gd name="connsiteX790" fmla="*/ 225424 w 1006475"/>
                <a:gd name="connsiteY790" fmla="*/ 225425 h 720725"/>
                <a:gd name="connsiteX791" fmla="*/ 225424 w 1006475"/>
                <a:gd name="connsiteY791" fmla="*/ 228600 h 720725"/>
                <a:gd name="connsiteX792" fmla="*/ 212724 w 1006475"/>
                <a:gd name="connsiteY792" fmla="*/ 241300 h 720725"/>
                <a:gd name="connsiteX793" fmla="*/ 209549 w 1006475"/>
                <a:gd name="connsiteY793" fmla="*/ 241300 h 720725"/>
                <a:gd name="connsiteX794" fmla="*/ 203199 w 1006475"/>
                <a:gd name="connsiteY794" fmla="*/ 247650 h 720725"/>
                <a:gd name="connsiteX795" fmla="*/ 193674 w 1006475"/>
                <a:gd name="connsiteY795" fmla="*/ 257175 h 720725"/>
                <a:gd name="connsiteX796" fmla="*/ 187324 w 1006475"/>
                <a:gd name="connsiteY796" fmla="*/ 266700 h 720725"/>
                <a:gd name="connsiteX797" fmla="*/ 177799 w 1006475"/>
                <a:gd name="connsiteY797" fmla="*/ 273050 h 720725"/>
                <a:gd name="connsiteX798" fmla="*/ 174624 w 1006475"/>
                <a:gd name="connsiteY798" fmla="*/ 276225 h 720725"/>
                <a:gd name="connsiteX799" fmla="*/ 171449 w 1006475"/>
                <a:gd name="connsiteY799" fmla="*/ 285750 h 720725"/>
                <a:gd name="connsiteX800" fmla="*/ 168274 w 1006475"/>
                <a:gd name="connsiteY800" fmla="*/ 285750 h 720725"/>
                <a:gd name="connsiteX801" fmla="*/ 171449 w 1006475"/>
                <a:gd name="connsiteY801" fmla="*/ 292100 h 720725"/>
                <a:gd name="connsiteX802" fmla="*/ 171449 w 1006475"/>
                <a:gd name="connsiteY802" fmla="*/ 295275 h 720725"/>
                <a:gd name="connsiteX803" fmla="*/ 174624 w 1006475"/>
                <a:gd name="connsiteY803" fmla="*/ 292100 h 720725"/>
                <a:gd name="connsiteX804" fmla="*/ 180974 w 1006475"/>
                <a:gd name="connsiteY804" fmla="*/ 292100 h 720725"/>
                <a:gd name="connsiteX805" fmla="*/ 184149 w 1006475"/>
                <a:gd name="connsiteY805" fmla="*/ 295275 h 720725"/>
                <a:gd name="connsiteX806" fmla="*/ 187324 w 1006475"/>
                <a:gd name="connsiteY806" fmla="*/ 295275 h 720725"/>
                <a:gd name="connsiteX807" fmla="*/ 187324 w 1006475"/>
                <a:gd name="connsiteY807" fmla="*/ 292100 h 720725"/>
                <a:gd name="connsiteX808" fmla="*/ 184149 w 1006475"/>
                <a:gd name="connsiteY808" fmla="*/ 292100 h 720725"/>
                <a:gd name="connsiteX809" fmla="*/ 174624 w 1006475"/>
                <a:gd name="connsiteY809" fmla="*/ 285750 h 720725"/>
                <a:gd name="connsiteX810" fmla="*/ 174624 w 1006475"/>
                <a:gd name="connsiteY810" fmla="*/ 282575 h 720725"/>
                <a:gd name="connsiteX811" fmla="*/ 177799 w 1006475"/>
                <a:gd name="connsiteY811" fmla="*/ 282575 h 720725"/>
                <a:gd name="connsiteX812" fmla="*/ 180974 w 1006475"/>
                <a:gd name="connsiteY812" fmla="*/ 276225 h 720725"/>
                <a:gd name="connsiteX813" fmla="*/ 184149 w 1006475"/>
                <a:gd name="connsiteY813" fmla="*/ 276225 h 720725"/>
                <a:gd name="connsiteX814" fmla="*/ 187324 w 1006475"/>
                <a:gd name="connsiteY814" fmla="*/ 276225 h 720725"/>
                <a:gd name="connsiteX815" fmla="*/ 184149 w 1006475"/>
                <a:gd name="connsiteY815" fmla="*/ 273050 h 720725"/>
                <a:gd name="connsiteX816" fmla="*/ 187324 w 1006475"/>
                <a:gd name="connsiteY816" fmla="*/ 269875 h 720725"/>
                <a:gd name="connsiteX817" fmla="*/ 190499 w 1006475"/>
                <a:gd name="connsiteY817" fmla="*/ 269875 h 720725"/>
                <a:gd name="connsiteX818" fmla="*/ 193674 w 1006475"/>
                <a:gd name="connsiteY818" fmla="*/ 263525 h 720725"/>
                <a:gd name="connsiteX819" fmla="*/ 200024 w 1006475"/>
                <a:gd name="connsiteY819" fmla="*/ 257175 h 720725"/>
                <a:gd name="connsiteX820" fmla="*/ 203199 w 1006475"/>
                <a:gd name="connsiteY820" fmla="*/ 254000 h 720725"/>
                <a:gd name="connsiteX821" fmla="*/ 209549 w 1006475"/>
                <a:gd name="connsiteY821" fmla="*/ 250825 h 720725"/>
                <a:gd name="connsiteX822" fmla="*/ 219074 w 1006475"/>
                <a:gd name="connsiteY822" fmla="*/ 247650 h 720725"/>
                <a:gd name="connsiteX823" fmla="*/ 222249 w 1006475"/>
                <a:gd name="connsiteY823" fmla="*/ 247650 h 720725"/>
                <a:gd name="connsiteX824" fmla="*/ 225424 w 1006475"/>
                <a:gd name="connsiteY824" fmla="*/ 247650 h 720725"/>
                <a:gd name="connsiteX825" fmla="*/ 231774 w 1006475"/>
                <a:gd name="connsiteY825" fmla="*/ 247650 h 720725"/>
                <a:gd name="connsiteX826" fmla="*/ 234949 w 1006475"/>
                <a:gd name="connsiteY826" fmla="*/ 244475 h 720725"/>
                <a:gd name="connsiteX827" fmla="*/ 238124 w 1006475"/>
                <a:gd name="connsiteY827" fmla="*/ 241300 h 720725"/>
                <a:gd name="connsiteX828" fmla="*/ 238124 w 1006475"/>
                <a:gd name="connsiteY828" fmla="*/ 234950 h 720725"/>
                <a:gd name="connsiteX829" fmla="*/ 244474 w 1006475"/>
                <a:gd name="connsiteY829" fmla="*/ 228600 h 720725"/>
                <a:gd name="connsiteX830" fmla="*/ 250824 w 1006475"/>
                <a:gd name="connsiteY830" fmla="*/ 222250 h 720725"/>
                <a:gd name="connsiteX831" fmla="*/ 257174 w 1006475"/>
                <a:gd name="connsiteY831" fmla="*/ 219075 h 720725"/>
                <a:gd name="connsiteX832" fmla="*/ 260349 w 1006475"/>
                <a:gd name="connsiteY832" fmla="*/ 215900 h 720725"/>
                <a:gd name="connsiteX833" fmla="*/ 263524 w 1006475"/>
                <a:gd name="connsiteY833" fmla="*/ 215900 h 720725"/>
                <a:gd name="connsiteX834" fmla="*/ 263524 w 1006475"/>
                <a:gd name="connsiteY834" fmla="*/ 219075 h 720725"/>
                <a:gd name="connsiteX835" fmla="*/ 260349 w 1006475"/>
                <a:gd name="connsiteY835" fmla="*/ 222250 h 720725"/>
                <a:gd name="connsiteX836" fmla="*/ 263524 w 1006475"/>
                <a:gd name="connsiteY836" fmla="*/ 222250 h 720725"/>
                <a:gd name="connsiteX837" fmla="*/ 263524 w 1006475"/>
                <a:gd name="connsiteY837" fmla="*/ 225425 h 720725"/>
                <a:gd name="connsiteX838" fmla="*/ 266699 w 1006475"/>
                <a:gd name="connsiteY838" fmla="*/ 222250 h 720725"/>
                <a:gd name="connsiteX839" fmla="*/ 266699 w 1006475"/>
                <a:gd name="connsiteY839" fmla="*/ 206375 h 720725"/>
                <a:gd name="connsiteX840" fmla="*/ 266699 w 1006475"/>
                <a:gd name="connsiteY840" fmla="*/ 203200 h 720725"/>
                <a:gd name="connsiteX841" fmla="*/ 269874 w 1006475"/>
                <a:gd name="connsiteY841" fmla="*/ 203200 h 720725"/>
                <a:gd name="connsiteX842" fmla="*/ 273049 w 1006475"/>
                <a:gd name="connsiteY842" fmla="*/ 206375 h 720725"/>
                <a:gd name="connsiteX843" fmla="*/ 273049 w 1006475"/>
                <a:gd name="connsiteY843" fmla="*/ 222250 h 720725"/>
                <a:gd name="connsiteX844" fmla="*/ 273049 w 1006475"/>
                <a:gd name="connsiteY844" fmla="*/ 225425 h 720725"/>
                <a:gd name="connsiteX845" fmla="*/ 269874 w 1006475"/>
                <a:gd name="connsiteY845" fmla="*/ 225425 h 720725"/>
                <a:gd name="connsiteX846" fmla="*/ 269874 w 1006475"/>
                <a:gd name="connsiteY846" fmla="*/ 228600 h 720725"/>
                <a:gd name="connsiteX847" fmla="*/ 273049 w 1006475"/>
                <a:gd name="connsiteY847" fmla="*/ 234950 h 720725"/>
                <a:gd name="connsiteX848" fmla="*/ 273049 w 1006475"/>
                <a:gd name="connsiteY848" fmla="*/ 238125 h 720725"/>
                <a:gd name="connsiteX849" fmla="*/ 269874 w 1006475"/>
                <a:gd name="connsiteY849" fmla="*/ 238125 h 720725"/>
                <a:gd name="connsiteX850" fmla="*/ 266699 w 1006475"/>
                <a:gd name="connsiteY850" fmla="*/ 238125 h 720725"/>
                <a:gd name="connsiteX851" fmla="*/ 263524 w 1006475"/>
                <a:gd name="connsiteY851" fmla="*/ 234950 h 720725"/>
                <a:gd name="connsiteX852" fmla="*/ 263524 w 1006475"/>
                <a:gd name="connsiteY852" fmla="*/ 238125 h 720725"/>
                <a:gd name="connsiteX853" fmla="*/ 260349 w 1006475"/>
                <a:gd name="connsiteY853" fmla="*/ 241300 h 720725"/>
                <a:gd name="connsiteX854" fmla="*/ 257174 w 1006475"/>
                <a:gd name="connsiteY854" fmla="*/ 244475 h 720725"/>
                <a:gd name="connsiteX855" fmla="*/ 253999 w 1006475"/>
                <a:gd name="connsiteY855" fmla="*/ 241300 h 720725"/>
                <a:gd name="connsiteX856" fmla="*/ 250824 w 1006475"/>
                <a:gd name="connsiteY856" fmla="*/ 238125 h 720725"/>
                <a:gd name="connsiteX857" fmla="*/ 250824 w 1006475"/>
                <a:gd name="connsiteY857" fmla="*/ 234950 h 720725"/>
                <a:gd name="connsiteX858" fmla="*/ 247649 w 1006475"/>
                <a:gd name="connsiteY858" fmla="*/ 234950 h 720725"/>
                <a:gd name="connsiteX859" fmla="*/ 247649 w 1006475"/>
                <a:gd name="connsiteY859" fmla="*/ 238125 h 720725"/>
                <a:gd name="connsiteX860" fmla="*/ 247649 w 1006475"/>
                <a:gd name="connsiteY860" fmla="*/ 241300 h 720725"/>
                <a:gd name="connsiteX861" fmla="*/ 250824 w 1006475"/>
                <a:gd name="connsiteY861" fmla="*/ 241300 h 720725"/>
                <a:gd name="connsiteX862" fmla="*/ 250824 w 1006475"/>
                <a:gd name="connsiteY862" fmla="*/ 254000 h 720725"/>
                <a:gd name="connsiteX863" fmla="*/ 250824 w 1006475"/>
                <a:gd name="connsiteY863" fmla="*/ 263525 h 720725"/>
                <a:gd name="connsiteX864" fmla="*/ 247649 w 1006475"/>
                <a:gd name="connsiteY864" fmla="*/ 263525 h 720725"/>
                <a:gd name="connsiteX865" fmla="*/ 244474 w 1006475"/>
                <a:gd name="connsiteY865" fmla="*/ 263525 h 720725"/>
                <a:gd name="connsiteX866" fmla="*/ 241299 w 1006475"/>
                <a:gd name="connsiteY866" fmla="*/ 254000 h 720725"/>
                <a:gd name="connsiteX867" fmla="*/ 238124 w 1006475"/>
                <a:gd name="connsiteY867" fmla="*/ 254000 h 720725"/>
                <a:gd name="connsiteX868" fmla="*/ 238124 w 1006475"/>
                <a:gd name="connsiteY868" fmla="*/ 263525 h 720725"/>
                <a:gd name="connsiteX869" fmla="*/ 241299 w 1006475"/>
                <a:gd name="connsiteY869" fmla="*/ 263525 h 720725"/>
                <a:gd name="connsiteX870" fmla="*/ 244474 w 1006475"/>
                <a:gd name="connsiteY870" fmla="*/ 266700 h 720725"/>
                <a:gd name="connsiteX871" fmla="*/ 244474 w 1006475"/>
                <a:gd name="connsiteY871" fmla="*/ 269875 h 720725"/>
                <a:gd name="connsiteX872" fmla="*/ 238124 w 1006475"/>
                <a:gd name="connsiteY872" fmla="*/ 269875 h 720725"/>
                <a:gd name="connsiteX873" fmla="*/ 234949 w 1006475"/>
                <a:gd name="connsiteY873" fmla="*/ 269875 h 720725"/>
                <a:gd name="connsiteX874" fmla="*/ 234949 w 1006475"/>
                <a:gd name="connsiteY874" fmla="*/ 273050 h 720725"/>
                <a:gd name="connsiteX875" fmla="*/ 238124 w 1006475"/>
                <a:gd name="connsiteY875" fmla="*/ 273050 h 720725"/>
                <a:gd name="connsiteX876" fmla="*/ 247649 w 1006475"/>
                <a:gd name="connsiteY876" fmla="*/ 269875 h 720725"/>
                <a:gd name="connsiteX877" fmla="*/ 253999 w 1006475"/>
                <a:gd name="connsiteY877" fmla="*/ 266700 h 720725"/>
                <a:gd name="connsiteX878" fmla="*/ 257174 w 1006475"/>
                <a:gd name="connsiteY878" fmla="*/ 266700 h 720725"/>
                <a:gd name="connsiteX879" fmla="*/ 253999 w 1006475"/>
                <a:gd name="connsiteY879" fmla="*/ 276225 h 720725"/>
                <a:gd name="connsiteX880" fmla="*/ 253999 w 1006475"/>
                <a:gd name="connsiteY880" fmla="*/ 279400 h 720725"/>
                <a:gd name="connsiteX881" fmla="*/ 257174 w 1006475"/>
                <a:gd name="connsiteY881" fmla="*/ 279400 h 720725"/>
                <a:gd name="connsiteX882" fmla="*/ 257174 w 1006475"/>
                <a:gd name="connsiteY882" fmla="*/ 282575 h 720725"/>
                <a:gd name="connsiteX883" fmla="*/ 247649 w 1006475"/>
                <a:gd name="connsiteY883" fmla="*/ 295275 h 720725"/>
                <a:gd name="connsiteX884" fmla="*/ 247649 w 1006475"/>
                <a:gd name="connsiteY884" fmla="*/ 298450 h 720725"/>
                <a:gd name="connsiteX885" fmla="*/ 247649 w 1006475"/>
                <a:gd name="connsiteY885" fmla="*/ 304800 h 720725"/>
                <a:gd name="connsiteX886" fmla="*/ 244474 w 1006475"/>
                <a:gd name="connsiteY886" fmla="*/ 311150 h 720725"/>
                <a:gd name="connsiteX887" fmla="*/ 241299 w 1006475"/>
                <a:gd name="connsiteY887" fmla="*/ 311150 h 720725"/>
                <a:gd name="connsiteX888" fmla="*/ 241299 w 1006475"/>
                <a:gd name="connsiteY888" fmla="*/ 320675 h 720725"/>
                <a:gd name="connsiteX889" fmla="*/ 238124 w 1006475"/>
                <a:gd name="connsiteY889" fmla="*/ 327025 h 720725"/>
                <a:gd name="connsiteX890" fmla="*/ 234949 w 1006475"/>
                <a:gd name="connsiteY890" fmla="*/ 323850 h 720725"/>
                <a:gd name="connsiteX891" fmla="*/ 225424 w 1006475"/>
                <a:gd name="connsiteY891" fmla="*/ 317500 h 720725"/>
                <a:gd name="connsiteX892" fmla="*/ 225424 w 1006475"/>
                <a:gd name="connsiteY892" fmla="*/ 311150 h 720725"/>
                <a:gd name="connsiteX893" fmla="*/ 231774 w 1006475"/>
                <a:gd name="connsiteY893" fmla="*/ 311150 h 720725"/>
                <a:gd name="connsiteX894" fmla="*/ 231774 w 1006475"/>
                <a:gd name="connsiteY894" fmla="*/ 307975 h 720725"/>
                <a:gd name="connsiteX895" fmla="*/ 231774 w 1006475"/>
                <a:gd name="connsiteY895" fmla="*/ 304800 h 720725"/>
                <a:gd name="connsiteX896" fmla="*/ 234949 w 1006475"/>
                <a:gd name="connsiteY896" fmla="*/ 304800 h 720725"/>
                <a:gd name="connsiteX897" fmla="*/ 238124 w 1006475"/>
                <a:gd name="connsiteY897" fmla="*/ 304800 h 720725"/>
                <a:gd name="connsiteX898" fmla="*/ 238124 w 1006475"/>
                <a:gd name="connsiteY898" fmla="*/ 301625 h 720725"/>
                <a:gd name="connsiteX899" fmla="*/ 234949 w 1006475"/>
                <a:gd name="connsiteY899" fmla="*/ 301625 h 720725"/>
                <a:gd name="connsiteX900" fmla="*/ 222249 w 1006475"/>
                <a:gd name="connsiteY900" fmla="*/ 304800 h 720725"/>
                <a:gd name="connsiteX901" fmla="*/ 222249 w 1006475"/>
                <a:gd name="connsiteY901" fmla="*/ 307975 h 720725"/>
                <a:gd name="connsiteX902" fmla="*/ 215899 w 1006475"/>
                <a:gd name="connsiteY902" fmla="*/ 317500 h 720725"/>
                <a:gd name="connsiteX903" fmla="*/ 215899 w 1006475"/>
                <a:gd name="connsiteY903" fmla="*/ 320675 h 720725"/>
                <a:gd name="connsiteX904" fmla="*/ 219074 w 1006475"/>
                <a:gd name="connsiteY904" fmla="*/ 320675 h 720725"/>
                <a:gd name="connsiteX905" fmla="*/ 219074 w 1006475"/>
                <a:gd name="connsiteY905" fmla="*/ 327025 h 720725"/>
                <a:gd name="connsiteX906" fmla="*/ 215899 w 1006475"/>
                <a:gd name="connsiteY906" fmla="*/ 327025 h 720725"/>
                <a:gd name="connsiteX907" fmla="*/ 212724 w 1006475"/>
                <a:gd name="connsiteY907" fmla="*/ 330200 h 720725"/>
                <a:gd name="connsiteX908" fmla="*/ 215899 w 1006475"/>
                <a:gd name="connsiteY908" fmla="*/ 333375 h 720725"/>
                <a:gd name="connsiteX909" fmla="*/ 212724 w 1006475"/>
                <a:gd name="connsiteY909" fmla="*/ 333375 h 720725"/>
                <a:gd name="connsiteX910" fmla="*/ 209549 w 1006475"/>
                <a:gd name="connsiteY910" fmla="*/ 333375 h 720725"/>
                <a:gd name="connsiteX911" fmla="*/ 206374 w 1006475"/>
                <a:gd name="connsiteY911" fmla="*/ 323850 h 720725"/>
                <a:gd name="connsiteX912" fmla="*/ 206374 w 1006475"/>
                <a:gd name="connsiteY912" fmla="*/ 320675 h 720725"/>
                <a:gd name="connsiteX913" fmla="*/ 212724 w 1006475"/>
                <a:gd name="connsiteY913" fmla="*/ 311150 h 720725"/>
                <a:gd name="connsiteX914" fmla="*/ 212724 w 1006475"/>
                <a:gd name="connsiteY914" fmla="*/ 301625 h 720725"/>
                <a:gd name="connsiteX915" fmla="*/ 212724 w 1006475"/>
                <a:gd name="connsiteY915" fmla="*/ 298450 h 720725"/>
                <a:gd name="connsiteX916" fmla="*/ 212724 w 1006475"/>
                <a:gd name="connsiteY916" fmla="*/ 295275 h 720725"/>
                <a:gd name="connsiteX917" fmla="*/ 209549 w 1006475"/>
                <a:gd name="connsiteY917" fmla="*/ 295275 h 720725"/>
                <a:gd name="connsiteX918" fmla="*/ 209549 w 1006475"/>
                <a:gd name="connsiteY918" fmla="*/ 298450 h 720725"/>
                <a:gd name="connsiteX919" fmla="*/ 206374 w 1006475"/>
                <a:gd name="connsiteY919" fmla="*/ 304800 h 720725"/>
                <a:gd name="connsiteX920" fmla="*/ 206374 w 1006475"/>
                <a:gd name="connsiteY920" fmla="*/ 307975 h 720725"/>
                <a:gd name="connsiteX921" fmla="*/ 193674 w 1006475"/>
                <a:gd name="connsiteY921" fmla="*/ 307975 h 720725"/>
                <a:gd name="connsiteX922" fmla="*/ 193674 w 1006475"/>
                <a:gd name="connsiteY922" fmla="*/ 311150 h 720725"/>
                <a:gd name="connsiteX923" fmla="*/ 187324 w 1006475"/>
                <a:gd name="connsiteY923" fmla="*/ 320675 h 720725"/>
                <a:gd name="connsiteX924" fmla="*/ 184149 w 1006475"/>
                <a:gd name="connsiteY924" fmla="*/ 320675 h 720725"/>
                <a:gd name="connsiteX925" fmla="*/ 180974 w 1006475"/>
                <a:gd name="connsiteY925" fmla="*/ 320675 h 720725"/>
                <a:gd name="connsiteX926" fmla="*/ 177799 w 1006475"/>
                <a:gd name="connsiteY926" fmla="*/ 317500 h 720725"/>
                <a:gd name="connsiteX927" fmla="*/ 177799 w 1006475"/>
                <a:gd name="connsiteY927" fmla="*/ 314325 h 720725"/>
                <a:gd name="connsiteX928" fmla="*/ 174624 w 1006475"/>
                <a:gd name="connsiteY928" fmla="*/ 314325 h 720725"/>
                <a:gd name="connsiteX929" fmla="*/ 171449 w 1006475"/>
                <a:gd name="connsiteY929" fmla="*/ 317500 h 720725"/>
                <a:gd name="connsiteX930" fmla="*/ 168274 w 1006475"/>
                <a:gd name="connsiteY930" fmla="*/ 317500 h 720725"/>
                <a:gd name="connsiteX931" fmla="*/ 171449 w 1006475"/>
                <a:gd name="connsiteY931" fmla="*/ 320675 h 720725"/>
                <a:gd name="connsiteX932" fmla="*/ 177799 w 1006475"/>
                <a:gd name="connsiteY932" fmla="*/ 323850 h 720725"/>
                <a:gd name="connsiteX933" fmla="*/ 180974 w 1006475"/>
                <a:gd name="connsiteY933" fmla="*/ 323850 h 720725"/>
                <a:gd name="connsiteX934" fmla="*/ 187324 w 1006475"/>
                <a:gd name="connsiteY934" fmla="*/ 323850 h 720725"/>
                <a:gd name="connsiteX935" fmla="*/ 187324 w 1006475"/>
                <a:gd name="connsiteY935" fmla="*/ 327025 h 720725"/>
                <a:gd name="connsiteX936" fmla="*/ 184149 w 1006475"/>
                <a:gd name="connsiteY936" fmla="*/ 327025 h 720725"/>
                <a:gd name="connsiteX937" fmla="*/ 177799 w 1006475"/>
                <a:gd name="connsiteY937" fmla="*/ 333375 h 720725"/>
                <a:gd name="connsiteX938" fmla="*/ 174624 w 1006475"/>
                <a:gd name="connsiteY938" fmla="*/ 333375 h 720725"/>
                <a:gd name="connsiteX939" fmla="*/ 168274 w 1006475"/>
                <a:gd name="connsiteY939" fmla="*/ 336550 h 720725"/>
                <a:gd name="connsiteX940" fmla="*/ 165099 w 1006475"/>
                <a:gd name="connsiteY940" fmla="*/ 339725 h 720725"/>
                <a:gd name="connsiteX941" fmla="*/ 168274 w 1006475"/>
                <a:gd name="connsiteY941" fmla="*/ 339725 h 720725"/>
                <a:gd name="connsiteX942" fmla="*/ 171449 w 1006475"/>
                <a:gd name="connsiteY942" fmla="*/ 339725 h 720725"/>
                <a:gd name="connsiteX943" fmla="*/ 174624 w 1006475"/>
                <a:gd name="connsiteY943" fmla="*/ 339725 h 720725"/>
                <a:gd name="connsiteX944" fmla="*/ 174624 w 1006475"/>
                <a:gd name="connsiteY944" fmla="*/ 336550 h 720725"/>
                <a:gd name="connsiteX945" fmla="*/ 177799 w 1006475"/>
                <a:gd name="connsiteY945" fmla="*/ 333375 h 720725"/>
                <a:gd name="connsiteX946" fmla="*/ 180974 w 1006475"/>
                <a:gd name="connsiteY946" fmla="*/ 333375 h 720725"/>
                <a:gd name="connsiteX947" fmla="*/ 187324 w 1006475"/>
                <a:gd name="connsiteY947" fmla="*/ 330200 h 720725"/>
                <a:gd name="connsiteX948" fmla="*/ 187324 w 1006475"/>
                <a:gd name="connsiteY948" fmla="*/ 333375 h 720725"/>
                <a:gd name="connsiteX949" fmla="*/ 184149 w 1006475"/>
                <a:gd name="connsiteY949" fmla="*/ 336550 h 720725"/>
                <a:gd name="connsiteX950" fmla="*/ 180974 w 1006475"/>
                <a:gd name="connsiteY950" fmla="*/ 339725 h 720725"/>
                <a:gd name="connsiteX951" fmla="*/ 174624 w 1006475"/>
                <a:gd name="connsiteY951" fmla="*/ 342900 h 720725"/>
                <a:gd name="connsiteX952" fmla="*/ 174624 w 1006475"/>
                <a:gd name="connsiteY952" fmla="*/ 346075 h 720725"/>
                <a:gd name="connsiteX953" fmla="*/ 180974 w 1006475"/>
                <a:gd name="connsiteY953" fmla="*/ 342900 h 720725"/>
                <a:gd name="connsiteX954" fmla="*/ 184149 w 1006475"/>
                <a:gd name="connsiteY954" fmla="*/ 342900 h 720725"/>
                <a:gd name="connsiteX955" fmla="*/ 184149 w 1006475"/>
                <a:gd name="connsiteY955" fmla="*/ 352425 h 720725"/>
                <a:gd name="connsiteX956" fmla="*/ 187324 w 1006475"/>
                <a:gd name="connsiteY956" fmla="*/ 352425 h 720725"/>
                <a:gd name="connsiteX957" fmla="*/ 190499 w 1006475"/>
                <a:gd name="connsiteY957" fmla="*/ 336550 h 720725"/>
                <a:gd name="connsiteX958" fmla="*/ 196849 w 1006475"/>
                <a:gd name="connsiteY958" fmla="*/ 336550 h 720725"/>
                <a:gd name="connsiteX959" fmla="*/ 193674 w 1006475"/>
                <a:gd name="connsiteY959" fmla="*/ 339725 h 720725"/>
                <a:gd name="connsiteX960" fmla="*/ 193674 w 1006475"/>
                <a:gd name="connsiteY960" fmla="*/ 342900 h 720725"/>
                <a:gd name="connsiteX961" fmla="*/ 196849 w 1006475"/>
                <a:gd name="connsiteY961" fmla="*/ 342900 h 720725"/>
                <a:gd name="connsiteX962" fmla="*/ 196849 w 1006475"/>
                <a:gd name="connsiteY962" fmla="*/ 346075 h 720725"/>
                <a:gd name="connsiteX963" fmla="*/ 200024 w 1006475"/>
                <a:gd name="connsiteY963" fmla="*/ 349250 h 720725"/>
                <a:gd name="connsiteX964" fmla="*/ 200024 w 1006475"/>
                <a:gd name="connsiteY964" fmla="*/ 346075 h 720725"/>
                <a:gd name="connsiteX965" fmla="*/ 203199 w 1006475"/>
                <a:gd name="connsiteY965" fmla="*/ 336550 h 720725"/>
                <a:gd name="connsiteX966" fmla="*/ 209549 w 1006475"/>
                <a:gd name="connsiteY966" fmla="*/ 352425 h 720725"/>
                <a:gd name="connsiteX967" fmla="*/ 212724 w 1006475"/>
                <a:gd name="connsiteY967" fmla="*/ 352425 h 720725"/>
                <a:gd name="connsiteX968" fmla="*/ 212724 w 1006475"/>
                <a:gd name="connsiteY968" fmla="*/ 355600 h 720725"/>
                <a:gd name="connsiteX969" fmla="*/ 212724 w 1006475"/>
                <a:gd name="connsiteY969" fmla="*/ 358775 h 720725"/>
                <a:gd name="connsiteX970" fmla="*/ 212725 w 1006475"/>
                <a:gd name="connsiteY970" fmla="*/ 358775 h 720725"/>
                <a:gd name="connsiteX971" fmla="*/ 212725 w 1006475"/>
                <a:gd name="connsiteY971" fmla="*/ 355600 h 720725"/>
                <a:gd name="connsiteX972" fmla="*/ 212725 w 1006475"/>
                <a:gd name="connsiteY972" fmla="*/ 352425 h 720725"/>
                <a:gd name="connsiteX973" fmla="*/ 231775 w 1006475"/>
                <a:gd name="connsiteY973" fmla="*/ 339725 h 720725"/>
                <a:gd name="connsiteX974" fmla="*/ 238125 w 1006475"/>
                <a:gd name="connsiteY974" fmla="*/ 333375 h 720725"/>
                <a:gd name="connsiteX975" fmla="*/ 241300 w 1006475"/>
                <a:gd name="connsiteY975" fmla="*/ 327025 h 720725"/>
                <a:gd name="connsiteX976" fmla="*/ 244475 w 1006475"/>
                <a:gd name="connsiteY976" fmla="*/ 327025 h 720725"/>
                <a:gd name="connsiteX977" fmla="*/ 244475 w 1006475"/>
                <a:gd name="connsiteY977" fmla="*/ 323850 h 720725"/>
                <a:gd name="connsiteX978" fmla="*/ 244475 w 1006475"/>
                <a:gd name="connsiteY978" fmla="*/ 317500 h 720725"/>
                <a:gd name="connsiteX979" fmla="*/ 257175 w 1006475"/>
                <a:gd name="connsiteY979" fmla="*/ 330200 h 720725"/>
                <a:gd name="connsiteX980" fmla="*/ 260350 w 1006475"/>
                <a:gd name="connsiteY980" fmla="*/ 330200 h 720725"/>
                <a:gd name="connsiteX981" fmla="*/ 260350 w 1006475"/>
                <a:gd name="connsiteY981" fmla="*/ 327025 h 720725"/>
                <a:gd name="connsiteX982" fmla="*/ 257175 w 1006475"/>
                <a:gd name="connsiteY982" fmla="*/ 323850 h 720725"/>
                <a:gd name="connsiteX983" fmla="*/ 257175 w 1006475"/>
                <a:gd name="connsiteY983" fmla="*/ 320675 h 720725"/>
                <a:gd name="connsiteX984" fmla="*/ 260349 w 1006475"/>
                <a:gd name="connsiteY984" fmla="*/ 320675 h 720725"/>
                <a:gd name="connsiteX985" fmla="*/ 273049 w 1006475"/>
                <a:gd name="connsiteY985" fmla="*/ 317500 h 720725"/>
                <a:gd name="connsiteX986" fmla="*/ 276224 w 1006475"/>
                <a:gd name="connsiteY986" fmla="*/ 314325 h 720725"/>
                <a:gd name="connsiteX987" fmla="*/ 276224 w 1006475"/>
                <a:gd name="connsiteY987" fmla="*/ 311150 h 720725"/>
                <a:gd name="connsiteX988" fmla="*/ 276224 w 1006475"/>
                <a:gd name="connsiteY988" fmla="*/ 307975 h 720725"/>
                <a:gd name="connsiteX989" fmla="*/ 273049 w 1006475"/>
                <a:gd name="connsiteY989" fmla="*/ 304800 h 720725"/>
                <a:gd name="connsiteX990" fmla="*/ 273049 w 1006475"/>
                <a:gd name="connsiteY990" fmla="*/ 298450 h 720725"/>
                <a:gd name="connsiteX991" fmla="*/ 273049 w 1006475"/>
                <a:gd name="connsiteY991" fmla="*/ 295275 h 720725"/>
                <a:gd name="connsiteX992" fmla="*/ 276224 w 1006475"/>
                <a:gd name="connsiteY992" fmla="*/ 292100 h 720725"/>
                <a:gd name="connsiteX993" fmla="*/ 276224 w 1006475"/>
                <a:gd name="connsiteY993" fmla="*/ 288925 h 720725"/>
                <a:gd name="connsiteX994" fmla="*/ 273049 w 1006475"/>
                <a:gd name="connsiteY994" fmla="*/ 285750 h 720725"/>
                <a:gd name="connsiteX995" fmla="*/ 273049 w 1006475"/>
                <a:gd name="connsiteY995" fmla="*/ 279400 h 720725"/>
                <a:gd name="connsiteX996" fmla="*/ 273049 w 1006475"/>
                <a:gd name="connsiteY996" fmla="*/ 273050 h 720725"/>
                <a:gd name="connsiteX997" fmla="*/ 276224 w 1006475"/>
                <a:gd name="connsiteY997" fmla="*/ 273050 h 720725"/>
                <a:gd name="connsiteX998" fmla="*/ 276224 w 1006475"/>
                <a:gd name="connsiteY998" fmla="*/ 269875 h 720725"/>
                <a:gd name="connsiteX999" fmla="*/ 279399 w 1006475"/>
                <a:gd name="connsiteY999" fmla="*/ 269875 h 720725"/>
                <a:gd name="connsiteX1000" fmla="*/ 279399 w 1006475"/>
                <a:gd name="connsiteY1000" fmla="*/ 276225 h 720725"/>
                <a:gd name="connsiteX1001" fmla="*/ 282574 w 1006475"/>
                <a:gd name="connsiteY1001" fmla="*/ 276225 h 720725"/>
                <a:gd name="connsiteX1002" fmla="*/ 282574 w 1006475"/>
                <a:gd name="connsiteY1002" fmla="*/ 273050 h 720725"/>
                <a:gd name="connsiteX1003" fmla="*/ 282574 w 1006475"/>
                <a:gd name="connsiteY1003" fmla="*/ 269875 h 720725"/>
                <a:gd name="connsiteX1004" fmla="*/ 282574 w 1006475"/>
                <a:gd name="connsiteY1004" fmla="*/ 266700 h 720725"/>
                <a:gd name="connsiteX1005" fmla="*/ 273049 w 1006475"/>
                <a:gd name="connsiteY1005" fmla="*/ 257175 h 720725"/>
                <a:gd name="connsiteX1006" fmla="*/ 273049 w 1006475"/>
                <a:gd name="connsiteY1006" fmla="*/ 254000 h 720725"/>
                <a:gd name="connsiteX1007" fmla="*/ 276224 w 1006475"/>
                <a:gd name="connsiteY1007" fmla="*/ 254000 h 720725"/>
                <a:gd name="connsiteX1008" fmla="*/ 279399 w 1006475"/>
                <a:gd name="connsiteY1008" fmla="*/ 250825 h 720725"/>
                <a:gd name="connsiteX1009" fmla="*/ 285749 w 1006475"/>
                <a:gd name="connsiteY1009" fmla="*/ 247650 h 720725"/>
                <a:gd name="connsiteX1010" fmla="*/ 285749 w 1006475"/>
                <a:gd name="connsiteY1010" fmla="*/ 241300 h 720725"/>
                <a:gd name="connsiteX1011" fmla="*/ 285749 w 1006475"/>
                <a:gd name="connsiteY1011" fmla="*/ 238125 h 720725"/>
                <a:gd name="connsiteX1012" fmla="*/ 285749 w 1006475"/>
                <a:gd name="connsiteY1012" fmla="*/ 234950 h 720725"/>
                <a:gd name="connsiteX1013" fmla="*/ 285749 w 1006475"/>
                <a:gd name="connsiteY1013" fmla="*/ 231775 h 720725"/>
                <a:gd name="connsiteX1014" fmla="*/ 288924 w 1006475"/>
                <a:gd name="connsiteY1014" fmla="*/ 228600 h 720725"/>
                <a:gd name="connsiteX1015" fmla="*/ 295274 w 1006475"/>
                <a:gd name="connsiteY1015" fmla="*/ 225425 h 720725"/>
                <a:gd name="connsiteX1016" fmla="*/ 295274 w 1006475"/>
                <a:gd name="connsiteY1016" fmla="*/ 222250 h 720725"/>
                <a:gd name="connsiteX1017" fmla="*/ 298449 w 1006475"/>
                <a:gd name="connsiteY1017" fmla="*/ 219075 h 720725"/>
                <a:gd name="connsiteX1018" fmla="*/ 298449 w 1006475"/>
                <a:gd name="connsiteY1018" fmla="*/ 215900 h 720725"/>
                <a:gd name="connsiteX1019" fmla="*/ 301624 w 1006475"/>
                <a:gd name="connsiteY1019" fmla="*/ 209550 h 720725"/>
                <a:gd name="connsiteX1020" fmla="*/ 304799 w 1006475"/>
                <a:gd name="connsiteY1020" fmla="*/ 206375 h 720725"/>
                <a:gd name="connsiteX1021" fmla="*/ 307974 w 1006475"/>
                <a:gd name="connsiteY1021" fmla="*/ 206375 h 720725"/>
                <a:gd name="connsiteX1022" fmla="*/ 311149 w 1006475"/>
                <a:gd name="connsiteY1022" fmla="*/ 206375 h 720725"/>
                <a:gd name="connsiteX1023" fmla="*/ 314324 w 1006475"/>
                <a:gd name="connsiteY1023" fmla="*/ 206375 h 720725"/>
                <a:gd name="connsiteX1024" fmla="*/ 314324 w 1006475"/>
                <a:gd name="connsiteY1024" fmla="*/ 203200 h 720725"/>
                <a:gd name="connsiteX1025" fmla="*/ 317499 w 1006475"/>
                <a:gd name="connsiteY1025" fmla="*/ 200025 h 720725"/>
                <a:gd name="connsiteX1026" fmla="*/ 320674 w 1006475"/>
                <a:gd name="connsiteY1026" fmla="*/ 196850 h 720725"/>
                <a:gd name="connsiteX1027" fmla="*/ 323849 w 1006475"/>
                <a:gd name="connsiteY1027" fmla="*/ 196850 h 720725"/>
                <a:gd name="connsiteX1028" fmla="*/ 323849 w 1006475"/>
                <a:gd name="connsiteY1028" fmla="*/ 200025 h 720725"/>
                <a:gd name="connsiteX1029" fmla="*/ 327024 w 1006475"/>
                <a:gd name="connsiteY1029" fmla="*/ 200025 h 720725"/>
                <a:gd name="connsiteX1030" fmla="*/ 323849 w 1006475"/>
                <a:gd name="connsiteY1030" fmla="*/ 196850 h 720725"/>
                <a:gd name="connsiteX1031" fmla="*/ 323849 w 1006475"/>
                <a:gd name="connsiteY1031" fmla="*/ 193675 h 720725"/>
                <a:gd name="connsiteX1032" fmla="*/ 320674 w 1006475"/>
                <a:gd name="connsiteY1032" fmla="*/ 193675 h 720725"/>
                <a:gd name="connsiteX1033" fmla="*/ 320674 w 1006475"/>
                <a:gd name="connsiteY1033" fmla="*/ 190500 h 720725"/>
                <a:gd name="connsiteX1034" fmla="*/ 317499 w 1006475"/>
                <a:gd name="connsiteY1034" fmla="*/ 193675 h 720725"/>
                <a:gd name="connsiteX1035" fmla="*/ 314324 w 1006475"/>
                <a:gd name="connsiteY1035" fmla="*/ 193675 h 720725"/>
                <a:gd name="connsiteX1036" fmla="*/ 307974 w 1006475"/>
                <a:gd name="connsiteY1036" fmla="*/ 184150 h 720725"/>
                <a:gd name="connsiteX1037" fmla="*/ 304799 w 1006475"/>
                <a:gd name="connsiteY1037" fmla="*/ 171450 h 720725"/>
                <a:gd name="connsiteX1038" fmla="*/ 307974 w 1006475"/>
                <a:gd name="connsiteY1038" fmla="*/ 158750 h 720725"/>
                <a:gd name="connsiteX1039" fmla="*/ 307974 w 1006475"/>
                <a:gd name="connsiteY1039" fmla="*/ 155575 h 720725"/>
                <a:gd name="connsiteX1040" fmla="*/ 304799 w 1006475"/>
                <a:gd name="connsiteY1040" fmla="*/ 152400 h 720725"/>
                <a:gd name="connsiteX1041" fmla="*/ 301624 w 1006475"/>
                <a:gd name="connsiteY1041" fmla="*/ 152400 h 720725"/>
                <a:gd name="connsiteX1042" fmla="*/ 298449 w 1006475"/>
                <a:gd name="connsiteY1042" fmla="*/ 152400 h 720725"/>
                <a:gd name="connsiteX1043" fmla="*/ 298449 w 1006475"/>
                <a:gd name="connsiteY1043" fmla="*/ 155575 h 720725"/>
                <a:gd name="connsiteX1044" fmla="*/ 295274 w 1006475"/>
                <a:gd name="connsiteY1044" fmla="*/ 155575 h 720725"/>
                <a:gd name="connsiteX1045" fmla="*/ 295274 w 1006475"/>
                <a:gd name="connsiteY1045" fmla="*/ 158750 h 720725"/>
                <a:gd name="connsiteX1046" fmla="*/ 292099 w 1006475"/>
                <a:gd name="connsiteY1046" fmla="*/ 158750 h 720725"/>
                <a:gd name="connsiteX1047" fmla="*/ 288924 w 1006475"/>
                <a:gd name="connsiteY1047" fmla="*/ 158750 h 720725"/>
                <a:gd name="connsiteX1048" fmla="*/ 292099 w 1006475"/>
                <a:gd name="connsiteY1048" fmla="*/ 161925 h 720725"/>
                <a:gd name="connsiteX1049" fmla="*/ 292099 w 1006475"/>
                <a:gd name="connsiteY1049" fmla="*/ 168275 h 720725"/>
                <a:gd name="connsiteX1050" fmla="*/ 295274 w 1006475"/>
                <a:gd name="connsiteY1050" fmla="*/ 171450 h 720725"/>
                <a:gd name="connsiteX1051" fmla="*/ 301624 w 1006475"/>
                <a:gd name="connsiteY1051" fmla="*/ 180975 h 720725"/>
                <a:gd name="connsiteX1052" fmla="*/ 301624 w 1006475"/>
                <a:gd name="connsiteY1052" fmla="*/ 184150 h 720725"/>
                <a:gd name="connsiteX1053" fmla="*/ 301624 w 1006475"/>
                <a:gd name="connsiteY1053" fmla="*/ 187325 h 720725"/>
                <a:gd name="connsiteX1054" fmla="*/ 298449 w 1006475"/>
                <a:gd name="connsiteY1054" fmla="*/ 184150 h 720725"/>
                <a:gd name="connsiteX1055" fmla="*/ 295274 w 1006475"/>
                <a:gd name="connsiteY1055" fmla="*/ 184150 h 720725"/>
                <a:gd name="connsiteX1056" fmla="*/ 295274 w 1006475"/>
                <a:gd name="connsiteY1056" fmla="*/ 180975 h 720725"/>
                <a:gd name="connsiteX1057" fmla="*/ 295274 w 1006475"/>
                <a:gd name="connsiteY1057" fmla="*/ 177800 h 720725"/>
                <a:gd name="connsiteX1058" fmla="*/ 292099 w 1006475"/>
                <a:gd name="connsiteY1058" fmla="*/ 171450 h 720725"/>
                <a:gd name="connsiteX1059" fmla="*/ 288924 w 1006475"/>
                <a:gd name="connsiteY1059" fmla="*/ 171450 h 720725"/>
                <a:gd name="connsiteX1060" fmla="*/ 288924 w 1006475"/>
                <a:gd name="connsiteY1060" fmla="*/ 168275 h 720725"/>
                <a:gd name="connsiteX1061" fmla="*/ 285749 w 1006475"/>
                <a:gd name="connsiteY1061" fmla="*/ 168275 h 720725"/>
                <a:gd name="connsiteX1062" fmla="*/ 285749 w 1006475"/>
                <a:gd name="connsiteY1062" fmla="*/ 165100 h 720725"/>
                <a:gd name="connsiteX1063" fmla="*/ 285749 w 1006475"/>
                <a:gd name="connsiteY1063" fmla="*/ 149225 h 720725"/>
                <a:gd name="connsiteX1064" fmla="*/ 285749 w 1006475"/>
                <a:gd name="connsiteY1064" fmla="*/ 146050 h 720725"/>
                <a:gd name="connsiteX1065" fmla="*/ 288924 w 1006475"/>
                <a:gd name="connsiteY1065" fmla="*/ 146050 h 720725"/>
                <a:gd name="connsiteX1066" fmla="*/ 292099 w 1006475"/>
                <a:gd name="connsiteY1066" fmla="*/ 146050 h 720725"/>
                <a:gd name="connsiteX1067" fmla="*/ 295274 w 1006475"/>
                <a:gd name="connsiteY1067" fmla="*/ 146050 h 720725"/>
                <a:gd name="connsiteX1068" fmla="*/ 295274 w 1006475"/>
                <a:gd name="connsiteY1068" fmla="*/ 142875 h 720725"/>
                <a:gd name="connsiteX1069" fmla="*/ 298449 w 1006475"/>
                <a:gd name="connsiteY1069" fmla="*/ 146050 h 720725"/>
                <a:gd name="connsiteX1070" fmla="*/ 304799 w 1006475"/>
                <a:gd name="connsiteY1070" fmla="*/ 149225 h 720725"/>
                <a:gd name="connsiteX1071" fmla="*/ 307974 w 1006475"/>
                <a:gd name="connsiteY1071" fmla="*/ 146050 h 720725"/>
                <a:gd name="connsiteX1072" fmla="*/ 311149 w 1006475"/>
                <a:gd name="connsiteY1072" fmla="*/ 139700 h 720725"/>
                <a:gd name="connsiteX1073" fmla="*/ 311149 w 1006475"/>
                <a:gd name="connsiteY1073" fmla="*/ 136525 h 720725"/>
                <a:gd name="connsiteX1074" fmla="*/ 301624 w 1006475"/>
                <a:gd name="connsiteY1074" fmla="*/ 130175 h 720725"/>
                <a:gd name="connsiteX1075" fmla="*/ 298449 w 1006475"/>
                <a:gd name="connsiteY1075" fmla="*/ 123825 h 720725"/>
                <a:gd name="connsiteX1076" fmla="*/ 295274 w 1006475"/>
                <a:gd name="connsiteY1076" fmla="*/ 120650 h 720725"/>
                <a:gd name="connsiteX1077" fmla="*/ 292099 w 1006475"/>
                <a:gd name="connsiteY1077" fmla="*/ 114300 h 720725"/>
                <a:gd name="connsiteX1078" fmla="*/ 292099 w 1006475"/>
                <a:gd name="connsiteY1078" fmla="*/ 111125 h 720725"/>
                <a:gd name="connsiteX1079" fmla="*/ 285749 w 1006475"/>
                <a:gd name="connsiteY1079" fmla="*/ 111125 h 720725"/>
                <a:gd name="connsiteX1080" fmla="*/ 282574 w 1006475"/>
                <a:gd name="connsiteY1080" fmla="*/ 111125 h 720725"/>
                <a:gd name="connsiteX1081" fmla="*/ 279399 w 1006475"/>
                <a:gd name="connsiteY1081" fmla="*/ 111125 h 720725"/>
                <a:gd name="connsiteX1082" fmla="*/ 279399 w 1006475"/>
                <a:gd name="connsiteY1082" fmla="*/ 107950 h 720725"/>
                <a:gd name="connsiteX1083" fmla="*/ 279399 w 1006475"/>
                <a:gd name="connsiteY1083" fmla="*/ 101600 h 720725"/>
                <a:gd name="connsiteX1084" fmla="*/ 279399 w 1006475"/>
                <a:gd name="connsiteY1084" fmla="*/ 95250 h 720725"/>
                <a:gd name="connsiteX1085" fmla="*/ 282574 w 1006475"/>
                <a:gd name="connsiteY1085" fmla="*/ 95250 h 720725"/>
                <a:gd name="connsiteX1086" fmla="*/ 288924 w 1006475"/>
                <a:gd name="connsiteY1086" fmla="*/ 92075 h 720725"/>
                <a:gd name="connsiteX1087" fmla="*/ 292099 w 1006475"/>
                <a:gd name="connsiteY1087" fmla="*/ 92075 h 720725"/>
                <a:gd name="connsiteX1088" fmla="*/ 295274 w 1006475"/>
                <a:gd name="connsiteY1088" fmla="*/ 98425 h 720725"/>
                <a:gd name="connsiteX1089" fmla="*/ 298449 w 1006475"/>
                <a:gd name="connsiteY1089" fmla="*/ 104775 h 720725"/>
                <a:gd name="connsiteX1090" fmla="*/ 301624 w 1006475"/>
                <a:gd name="connsiteY1090" fmla="*/ 107950 h 720725"/>
                <a:gd name="connsiteX1091" fmla="*/ 304799 w 1006475"/>
                <a:gd name="connsiteY1091" fmla="*/ 107950 h 720725"/>
                <a:gd name="connsiteX1092" fmla="*/ 307974 w 1006475"/>
                <a:gd name="connsiteY1092" fmla="*/ 107950 h 720725"/>
                <a:gd name="connsiteX1093" fmla="*/ 304799 w 1006475"/>
                <a:gd name="connsiteY1093" fmla="*/ 88900 h 720725"/>
                <a:gd name="connsiteX1094" fmla="*/ 307974 w 1006475"/>
                <a:gd name="connsiteY1094" fmla="*/ 88900 h 720725"/>
                <a:gd name="connsiteX1095" fmla="*/ 311149 w 1006475"/>
                <a:gd name="connsiteY1095" fmla="*/ 88900 h 720725"/>
                <a:gd name="connsiteX1096" fmla="*/ 314324 w 1006475"/>
                <a:gd name="connsiteY1096" fmla="*/ 88900 h 720725"/>
                <a:gd name="connsiteX1097" fmla="*/ 317499 w 1006475"/>
                <a:gd name="connsiteY1097" fmla="*/ 85725 h 720725"/>
                <a:gd name="connsiteX1098" fmla="*/ 317499 w 1006475"/>
                <a:gd name="connsiteY1098" fmla="*/ 82550 h 720725"/>
                <a:gd name="connsiteX1099" fmla="*/ 314324 w 1006475"/>
                <a:gd name="connsiteY1099" fmla="*/ 76200 h 720725"/>
                <a:gd name="connsiteX1100" fmla="*/ 311149 w 1006475"/>
                <a:gd name="connsiteY1100" fmla="*/ 73025 h 720725"/>
                <a:gd name="connsiteX1101" fmla="*/ 311149 w 1006475"/>
                <a:gd name="connsiteY1101" fmla="*/ 69850 h 720725"/>
                <a:gd name="connsiteX1102" fmla="*/ 311149 w 1006475"/>
                <a:gd name="connsiteY1102" fmla="*/ 66675 h 720725"/>
                <a:gd name="connsiteX1103" fmla="*/ 311149 w 1006475"/>
                <a:gd name="connsiteY1103" fmla="*/ 60325 h 720725"/>
                <a:gd name="connsiteX1104" fmla="*/ 317499 w 1006475"/>
                <a:gd name="connsiteY1104" fmla="*/ 53975 h 720725"/>
                <a:gd name="connsiteX1105" fmla="*/ 311149 w 1006475"/>
                <a:gd name="connsiteY1105" fmla="*/ 47625 h 720725"/>
                <a:gd name="connsiteX1106" fmla="*/ 307974 w 1006475"/>
                <a:gd name="connsiteY1106" fmla="*/ 47625 h 720725"/>
                <a:gd name="connsiteX1107" fmla="*/ 295274 w 1006475"/>
                <a:gd name="connsiteY1107" fmla="*/ 53975 h 720725"/>
                <a:gd name="connsiteX1108" fmla="*/ 292893 w 1006475"/>
                <a:gd name="connsiteY1108" fmla="*/ 53975 h 720725"/>
                <a:gd name="connsiteX1109" fmla="*/ 295274 w 1006475"/>
                <a:gd name="connsiteY1109" fmla="*/ 63500 h 720725"/>
                <a:gd name="connsiteX1110" fmla="*/ 298449 w 1006475"/>
                <a:gd name="connsiteY1110" fmla="*/ 69850 h 720725"/>
                <a:gd name="connsiteX1111" fmla="*/ 295274 w 1006475"/>
                <a:gd name="connsiteY1111" fmla="*/ 69850 h 720725"/>
                <a:gd name="connsiteX1112" fmla="*/ 292099 w 1006475"/>
                <a:gd name="connsiteY1112" fmla="*/ 60325 h 720725"/>
                <a:gd name="connsiteX1113" fmla="*/ 285749 w 1006475"/>
                <a:gd name="connsiteY1113" fmla="*/ 53975 h 720725"/>
                <a:gd name="connsiteX1114" fmla="*/ 288924 w 1006475"/>
                <a:gd name="connsiteY1114" fmla="*/ 50800 h 720725"/>
                <a:gd name="connsiteX1115" fmla="*/ 292099 w 1006475"/>
                <a:gd name="connsiteY1115" fmla="*/ 50800 h 720725"/>
                <a:gd name="connsiteX1116" fmla="*/ 292734 w 1006475"/>
                <a:gd name="connsiteY1116" fmla="*/ 53340 h 720725"/>
                <a:gd name="connsiteX1117" fmla="*/ 295274 w 1006475"/>
                <a:gd name="connsiteY1117" fmla="*/ 50800 h 720725"/>
                <a:gd name="connsiteX1118" fmla="*/ 298449 w 1006475"/>
                <a:gd name="connsiteY1118" fmla="*/ 44450 h 720725"/>
                <a:gd name="connsiteX1119" fmla="*/ 298449 w 1006475"/>
                <a:gd name="connsiteY1119" fmla="*/ 41275 h 720725"/>
                <a:gd name="connsiteX1120" fmla="*/ 295274 w 1006475"/>
                <a:gd name="connsiteY1120" fmla="*/ 38100 h 720725"/>
                <a:gd name="connsiteX1121" fmla="*/ 292099 w 1006475"/>
                <a:gd name="connsiteY1121" fmla="*/ 38100 h 720725"/>
                <a:gd name="connsiteX1122" fmla="*/ 292099 w 1006475"/>
                <a:gd name="connsiteY1122" fmla="*/ 34925 h 720725"/>
                <a:gd name="connsiteX1123" fmla="*/ 292099 w 1006475"/>
                <a:gd name="connsiteY1123" fmla="*/ 31750 h 720725"/>
                <a:gd name="connsiteX1124" fmla="*/ 285749 w 1006475"/>
                <a:gd name="connsiteY1124" fmla="*/ 19050 h 720725"/>
                <a:gd name="connsiteX1125" fmla="*/ 288924 w 1006475"/>
                <a:gd name="connsiteY1125" fmla="*/ 15875 h 720725"/>
                <a:gd name="connsiteX1126" fmla="*/ 292099 w 1006475"/>
                <a:gd name="connsiteY1126" fmla="*/ 12700 h 720725"/>
                <a:gd name="connsiteX1127" fmla="*/ 288924 w 1006475"/>
                <a:gd name="connsiteY1127" fmla="*/ 12700 h 720725"/>
                <a:gd name="connsiteX1128" fmla="*/ 285749 w 1006475"/>
                <a:gd name="connsiteY1128" fmla="*/ 9525 h 720725"/>
                <a:gd name="connsiteX1129" fmla="*/ 285749 w 1006475"/>
                <a:gd name="connsiteY1129" fmla="*/ 6350 h 720725"/>
                <a:gd name="connsiteX1130" fmla="*/ 288924 w 1006475"/>
                <a:gd name="connsiteY1130" fmla="*/ 6350 h 720725"/>
                <a:gd name="connsiteX1131" fmla="*/ 288924 w 1006475"/>
                <a:gd name="connsiteY1131" fmla="*/ 3175 h 720725"/>
                <a:gd name="connsiteX1132" fmla="*/ 292099 w 1006475"/>
                <a:gd name="connsiteY1132" fmla="*/ 3175 h 720725"/>
                <a:gd name="connsiteX1133" fmla="*/ 292099 w 1006475"/>
                <a:gd name="connsiteY1133" fmla="*/ 6350 h 720725"/>
                <a:gd name="connsiteX1134" fmla="*/ 295274 w 1006475"/>
                <a:gd name="connsiteY1134" fmla="*/ 9525 h 720725"/>
                <a:gd name="connsiteX1135" fmla="*/ 295274 w 1006475"/>
                <a:gd name="connsiteY1135" fmla="*/ 6350 h 720725"/>
                <a:gd name="connsiteX1136" fmla="*/ 295274 w 1006475"/>
                <a:gd name="connsiteY1136" fmla="*/ 0 h 720725"/>
                <a:gd name="connsiteX0" fmla="*/ 57149 w 1006475"/>
                <a:gd name="connsiteY0" fmla="*/ 368300 h 720725"/>
                <a:gd name="connsiteX1" fmla="*/ 53975 w 1006475"/>
                <a:gd name="connsiteY1" fmla="*/ 371475 h 720725"/>
                <a:gd name="connsiteX2" fmla="*/ 57149 w 1006475"/>
                <a:gd name="connsiteY2" fmla="*/ 368301 h 720725"/>
                <a:gd name="connsiteX3" fmla="*/ 57149 w 1006475"/>
                <a:gd name="connsiteY3" fmla="*/ 368300 h 720725"/>
                <a:gd name="connsiteX4" fmla="*/ 212724 w 1006475"/>
                <a:gd name="connsiteY4" fmla="*/ 361950 h 720725"/>
                <a:gd name="connsiteX5" fmla="*/ 212724 w 1006475"/>
                <a:gd name="connsiteY5" fmla="*/ 365125 h 720725"/>
                <a:gd name="connsiteX6" fmla="*/ 212724 w 1006475"/>
                <a:gd name="connsiteY6" fmla="*/ 368300 h 720725"/>
                <a:gd name="connsiteX7" fmla="*/ 212725 w 1006475"/>
                <a:gd name="connsiteY7" fmla="*/ 368300 h 720725"/>
                <a:gd name="connsiteX8" fmla="*/ 212725 w 1006475"/>
                <a:gd name="connsiteY8" fmla="*/ 365125 h 720725"/>
                <a:gd name="connsiteX9" fmla="*/ 212725 w 1006475"/>
                <a:gd name="connsiteY9" fmla="*/ 361950 h 720725"/>
                <a:gd name="connsiteX10" fmla="*/ 212724 w 1006475"/>
                <a:gd name="connsiteY10" fmla="*/ 361950 h 720725"/>
                <a:gd name="connsiteX11" fmla="*/ 215899 w 1006475"/>
                <a:gd name="connsiteY11" fmla="*/ 358775 h 720725"/>
                <a:gd name="connsiteX12" fmla="*/ 215899 w 1006475"/>
                <a:gd name="connsiteY12" fmla="*/ 360362 h 720725"/>
                <a:gd name="connsiteX13" fmla="*/ 215900 w 1006475"/>
                <a:gd name="connsiteY13" fmla="*/ 360362 h 720725"/>
                <a:gd name="connsiteX14" fmla="*/ 215900 w 1006475"/>
                <a:gd name="connsiteY14" fmla="*/ 358775 h 720725"/>
                <a:gd name="connsiteX15" fmla="*/ 215899 w 1006475"/>
                <a:gd name="connsiteY15" fmla="*/ 358775 h 720725"/>
                <a:gd name="connsiteX16" fmla="*/ 215899 w 1006475"/>
                <a:gd name="connsiteY16" fmla="*/ 336550 h 720725"/>
                <a:gd name="connsiteX17" fmla="*/ 219074 w 1006475"/>
                <a:gd name="connsiteY17" fmla="*/ 336550 h 720725"/>
                <a:gd name="connsiteX18" fmla="*/ 222249 w 1006475"/>
                <a:gd name="connsiteY18" fmla="*/ 336550 h 720725"/>
                <a:gd name="connsiteX19" fmla="*/ 222249 w 1006475"/>
                <a:gd name="connsiteY19" fmla="*/ 339725 h 720725"/>
                <a:gd name="connsiteX20" fmla="*/ 219074 w 1006475"/>
                <a:gd name="connsiteY20" fmla="*/ 342900 h 720725"/>
                <a:gd name="connsiteX21" fmla="*/ 215899 w 1006475"/>
                <a:gd name="connsiteY21" fmla="*/ 342900 h 720725"/>
                <a:gd name="connsiteX22" fmla="*/ 215899 w 1006475"/>
                <a:gd name="connsiteY22" fmla="*/ 346075 h 720725"/>
                <a:gd name="connsiteX23" fmla="*/ 212724 w 1006475"/>
                <a:gd name="connsiteY23" fmla="*/ 342900 h 720725"/>
                <a:gd name="connsiteX24" fmla="*/ 212724 w 1006475"/>
                <a:gd name="connsiteY24" fmla="*/ 339725 h 720725"/>
                <a:gd name="connsiteX25" fmla="*/ 215899 w 1006475"/>
                <a:gd name="connsiteY25" fmla="*/ 336550 h 720725"/>
                <a:gd name="connsiteX26" fmla="*/ 196849 w 1006475"/>
                <a:gd name="connsiteY26" fmla="*/ 311150 h 720725"/>
                <a:gd name="connsiteX27" fmla="*/ 200024 w 1006475"/>
                <a:gd name="connsiteY27" fmla="*/ 311150 h 720725"/>
                <a:gd name="connsiteX28" fmla="*/ 206374 w 1006475"/>
                <a:gd name="connsiteY28" fmla="*/ 311150 h 720725"/>
                <a:gd name="connsiteX29" fmla="*/ 203199 w 1006475"/>
                <a:gd name="connsiteY29" fmla="*/ 317500 h 720725"/>
                <a:gd name="connsiteX30" fmla="*/ 203199 w 1006475"/>
                <a:gd name="connsiteY30" fmla="*/ 327025 h 720725"/>
                <a:gd name="connsiteX31" fmla="*/ 203199 w 1006475"/>
                <a:gd name="connsiteY31" fmla="*/ 330200 h 720725"/>
                <a:gd name="connsiteX32" fmla="*/ 200024 w 1006475"/>
                <a:gd name="connsiteY32" fmla="*/ 333375 h 720725"/>
                <a:gd name="connsiteX33" fmla="*/ 196849 w 1006475"/>
                <a:gd name="connsiteY33" fmla="*/ 330200 h 720725"/>
                <a:gd name="connsiteX34" fmla="*/ 196849 w 1006475"/>
                <a:gd name="connsiteY34" fmla="*/ 317500 h 720725"/>
                <a:gd name="connsiteX35" fmla="*/ 196849 w 1006475"/>
                <a:gd name="connsiteY35" fmla="*/ 314325 h 720725"/>
                <a:gd name="connsiteX36" fmla="*/ 196849 w 1006475"/>
                <a:gd name="connsiteY36" fmla="*/ 311150 h 720725"/>
                <a:gd name="connsiteX37" fmla="*/ 263524 w 1006475"/>
                <a:gd name="connsiteY37" fmla="*/ 282575 h 720725"/>
                <a:gd name="connsiteX38" fmla="*/ 263524 w 1006475"/>
                <a:gd name="connsiteY38" fmla="*/ 285750 h 720725"/>
                <a:gd name="connsiteX39" fmla="*/ 263524 w 1006475"/>
                <a:gd name="connsiteY39" fmla="*/ 292100 h 720725"/>
                <a:gd name="connsiteX40" fmla="*/ 260349 w 1006475"/>
                <a:gd name="connsiteY40" fmla="*/ 301625 h 720725"/>
                <a:gd name="connsiteX41" fmla="*/ 263524 w 1006475"/>
                <a:gd name="connsiteY41" fmla="*/ 304800 h 720725"/>
                <a:gd name="connsiteX42" fmla="*/ 269874 w 1006475"/>
                <a:gd name="connsiteY42" fmla="*/ 307975 h 720725"/>
                <a:gd name="connsiteX43" fmla="*/ 266699 w 1006475"/>
                <a:gd name="connsiteY43" fmla="*/ 307975 h 720725"/>
                <a:gd name="connsiteX44" fmla="*/ 263524 w 1006475"/>
                <a:gd name="connsiteY44" fmla="*/ 307975 h 720725"/>
                <a:gd name="connsiteX45" fmla="*/ 260349 w 1006475"/>
                <a:gd name="connsiteY45" fmla="*/ 307975 h 720725"/>
                <a:gd name="connsiteX46" fmla="*/ 260349 w 1006475"/>
                <a:gd name="connsiteY46" fmla="*/ 311150 h 720725"/>
                <a:gd name="connsiteX47" fmla="*/ 257174 w 1006475"/>
                <a:gd name="connsiteY47" fmla="*/ 314325 h 720725"/>
                <a:gd name="connsiteX48" fmla="*/ 257174 w 1006475"/>
                <a:gd name="connsiteY48" fmla="*/ 307975 h 720725"/>
                <a:gd name="connsiteX49" fmla="*/ 253999 w 1006475"/>
                <a:gd name="connsiteY49" fmla="*/ 307975 h 720725"/>
                <a:gd name="connsiteX50" fmla="*/ 250824 w 1006475"/>
                <a:gd name="connsiteY50" fmla="*/ 314325 h 720725"/>
                <a:gd name="connsiteX51" fmla="*/ 247649 w 1006475"/>
                <a:gd name="connsiteY51" fmla="*/ 314325 h 720725"/>
                <a:gd name="connsiteX52" fmla="*/ 247649 w 1006475"/>
                <a:gd name="connsiteY52" fmla="*/ 311150 h 720725"/>
                <a:gd name="connsiteX53" fmla="*/ 250824 w 1006475"/>
                <a:gd name="connsiteY53" fmla="*/ 301625 h 720725"/>
                <a:gd name="connsiteX54" fmla="*/ 253999 w 1006475"/>
                <a:gd name="connsiteY54" fmla="*/ 295275 h 720725"/>
                <a:gd name="connsiteX55" fmla="*/ 257174 w 1006475"/>
                <a:gd name="connsiteY55" fmla="*/ 288925 h 720725"/>
                <a:gd name="connsiteX56" fmla="*/ 263524 w 1006475"/>
                <a:gd name="connsiteY56" fmla="*/ 282575 h 720725"/>
                <a:gd name="connsiteX57" fmla="*/ 266699 w 1006475"/>
                <a:gd name="connsiteY57" fmla="*/ 244475 h 720725"/>
                <a:gd name="connsiteX58" fmla="*/ 266699 w 1006475"/>
                <a:gd name="connsiteY58" fmla="*/ 247650 h 720725"/>
                <a:gd name="connsiteX59" fmla="*/ 266699 w 1006475"/>
                <a:gd name="connsiteY59" fmla="*/ 250825 h 720725"/>
                <a:gd name="connsiteX60" fmla="*/ 263524 w 1006475"/>
                <a:gd name="connsiteY60" fmla="*/ 254000 h 720725"/>
                <a:gd name="connsiteX61" fmla="*/ 266699 w 1006475"/>
                <a:gd name="connsiteY61" fmla="*/ 260350 h 720725"/>
                <a:gd name="connsiteX62" fmla="*/ 260349 w 1006475"/>
                <a:gd name="connsiteY62" fmla="*/ 266700 h 720725"/>
                <a:gd name="connsiteX63" fmla="*/ 263524 w 1006475"/>
                <a:gd name="connsiteY63" fmla="*/ 266700 h 720725"/>
                <a:gd name="connsiteX64" fmla="*/ 263524 w 1006475"/>
                <a:gd name="connsiteY64" fmla="*/ 269875 h 720725"/>
                <a:gd name="connsiteX65" fmla="*/ 260349 w 1006475"/>
                <a:gd name="connsiteY65" fmla="*/ 269875 h 720725"/>
                <a:gd name="connsiteX66" fmla="*/ 257174 w 1006475"/>
                <a:gd name="connsiteY66" fmla="*/ 269875 h 720725"/>
                <a:gd name="connsiteX67" fmla="*/ 257174 w 1006475"/>
                <a:gd name="connsiteY67" fmla="*/ 266700 h 720725"/>
                <a:gd name="connsiteX68" fmla="*/ 257174 w 1006475"/>
                <a:gd name="connsiteY68" fmla="*/ 263525 h 720725"/>
                <a:gd name="connsiteX69" fmla="*/ 253999 w 1006475"/>
                <a:gd name="connsiteY69" fmla="*/ 263525 h 720725"/>
                <a:gd name="connsiteX70" fmla="*/ 257174 w 1006475"/>
                <a:gd name="connsiteY70" fmla="*/ 254000 h 720725"/>
                <a:gd name="connsiteX71" fmla="*/ 253999 w 1006475"/>
                <a:gd name="connsiteY71" fmla="*/ 250825 h 720725"/>
                <a:gd name="connsiteX72" fmla="*/ 257174 w 1006475"/>
                <a:gd name="connsiteY72" fmla="*/ 247650 h 720725"/>
                <a:gd name="connsiteX73" fmla="*/ 257174 w 1006475"/>
                <a:gd name="connsiteY73" fmla="*/ 250825 h 720725"/>
                <a:gd name="connsiteX74" fmla="*/ 260349 w 1006475"/>
                <a:gd name="connsiteY74" fmla="*/ 250825 h 720725"/>
                <a:gd name="connsiteX75" fmla="*/ 260349 w 1006475"/>
                <a:gd name="connsiteY75" fmla="*/ 247650 h 720725"/>
                <a:gd name="connsiteX76" fmla="*/ 263524 w 1006475"/>
                <a:gd name="connsiteY76" fmla="*/ 247650 h 720725"/>
                <a:gd name="connsiteX77" fmla="*/ 266699 w 1006475"/>
                <a:gd name="connsiteY77" fmla="*/ 244475 h 720725"/>
                <a:gd name="connsiteX78" fmla="*/ 260349 w 1006475"/>
                <a:gd name="connsiteY78" fmla="*/ 241300 h 720725"/>
                <a:gd name="connsiteX79" fmla="*/ 263524 w 1006475"/>
                <a:gd name="connsiteY79" fmla="*/ 244475 h 720725"/>
                <a:gd name="connsiteX80" fmla="*/ 260349 w 1006475"/>
                <a:gd name="connsiteY80" fmla="*/ 244475 h 720725"/>
                <a:gd name="connsiteX81" fmla="*/ 260349 w 1006475"/>
                <a:gd name="connsiteY81" fmla="*/ 241300 h 720725"/>
                <a:gd name="connsiteX82" fmla="*/ 231774 w 1006475"/>
                <a:gd name="connsiteY82" fmla="*/ 231775 h 720725"/>
                <a:gd name="connsiteX83" fmla="*/ 231774 w 1006475"/>
                <a:gd name="connsiteY83" fmla="*/ 238125 h 720725"/>
                <a:gd name="connsiteX84" fmla="*/ 228599 w 1006475"/>
                <a:gd name="connsiteY84" fmla="*/ 241300 h 720725"/>
                <a:gd name="connsiteX85" fmla="*/ 225424 w 1006475"/>
                <a:gd name="connsiteY85" fmla="*/ 241300 h 720725"/>
                <a:gd name="connsiteX86" fmla="*/ 225424 w 1006475"/>
                <a:gd name="connsiteY86" fmla="*/ 238125 h 720725"/>
                <a:gd name="connsiteX87" fmla="*/ 225424 w 1006475"/>
                <a:gd name="connsiteY87" fmla="*/ 234950 h 720725"/>
                <a:gd name="connsiteX88" fmla="*/ 231774 w 1006475"/>
                <a:gd name="connsiteY88" fmla="*/ 231775 h 720725"/>
                <a:gd name="connsiteX89" fmla="*/ 282574 w 1006475"/>
                <a:gd name="connsiteY89" fmla="*/ 174625 h 720725"/>
                <a:gd name="connsiteX90" fmla="*/ 285749 w 1006475"/>
                <a:gd name="connsiteY90" fmla="*/ 174625 h 720725"/>
                <a:gd name="connsiteX91" fmla="*/ 288924 w 1006475"/>
                <a:gd name="connsiteY91" fmla="*/ 184150 h 720725"/>
                <a:gd name="connsiteX92" fmla="*/ 292099 w 1006475"/>
                <a:gd name="connsiteY92" fmla="*/ 187325 h 720725"/>
                <a:gd name="connsiteX93" fmla="*/ 295274 w 1006475"/>
                <a:gd name="connsiteY93" fmla="*/ 187325 h 720725"/>
                <a:gd name="connsiteX94" fmla="*/ 298449 w 1006475"/>
                <a:gd name="connsiteY94" fmla="*/ 190500 h 720725"/>
                <a:gd name="connsiteX95" fmla="*/ 298449 w 1006475"/>
                <a:gd name="connsiteY95" fmla="*/ 203200 h 720725"/>
                <a:gd name="connsiteX96" fmla="*/ 295274 w 1006475"/>
                <a:gd name="connsiteY96" fmla="*/ 209550 h 720725"/>
                <a:gd name="connsiteX97" fmla="*/ 292099 w 1006475"/>
                <a:gd name="connsiteY97" fmla="*/ 212725 h 720725"/>
                <a:gd name="connsiteX98" fmla="*/ 288924 w 1006475"/>
                <a:gd name="connsiteY98" fmla="*/ 212725 h 720725"/>
                <a:gd name="connsiteX99" fmla="*/ 285749 w 1006475"/>
                <a:gd name="connsiteY99" fmla="*/ 209550 h 720725"/>
                <a:gd name="connsiteX100" fmla="*/ 285749 w 1006475"/>
                <a:gd name="connsiteY100" fmla="*/ 206375 h 720725"/>
                <a:gd name="connsiteX101" fmla="*/ 285749 w 1006475"/>
                <a:gd name="connsiteY101" fmla="*/ 196850 h 720725"/>
                <a:gd name="connsiteX102" fmla="*/ 285749 w 1006475"/>
                <a:gd name="connsiteY102" fmla="*/ 193675 h 720725"/>
                <a:gd name="connsiteX103" fmla="*/ 282574 w 1006475"/>
                <a:gd name="connsiteY103" fmla="*/ 193675 h 720725"/>
                <a:gd name="connsiteX104" fmla="*/ 276224 w 1006475"/>
                <a:gd name="connsiteY104" fmla="*/ 196850 h 720725"/>
                <a:gd name="connsiteX105" fmla="*/ 273049 w 1006475"/>
                <a:gd name="connsiteY105" fmla="*/ 196850 h 720725"/>
                <a:gd name="connsiteX106" fmla="*/ 276224 w 1006475"/>
                <a:gd name="connsiteY106" fmla="*/ 190500 h 720725"/>
                <a:gd name="connsiteX107" fmla="*/ 276224 w 1006475"/>
                <a:gd name="connsiteY107" fmla="*/ 187325 h 720725"/>
                <a:gd name="connsiteX108" fmla="*/ 279399 w 1006475"/>
                <a:gd name="connsiteY108" fmla="*/ 187325 h 720725"/>
                <a:gd name="connsiteX109" fmla="*/ 282574 w 1006475"/>
                <a:gd name="connsiteY109" fmla="*/ 184150 h 720725"/>
                <a:gd name="connsiteX110" fmla="*/ 282574 w 1006475"/>
                <a:gd name="connsiteY110" fmla="*/ 174625 h 720725"/>
                <a:gd name="connsiteX111" fmla="*/ 253999 w 1006475"/>
                <a:gd name="connsiteY111" fmla="*/ 171450 h 720725"/>
                <a:gd name="connsiteX112" fmla="*/ 257174 w 1006475"/>
                <a:gd name="connsiteY112" fmla="*/ 171450 h 720725"/>
                <a:gd name="connsiteX113" fmla="*/ 257174 w 1006475"/>
                <a:gd name="connsiteY113" fmla="*/ 174625 h 720725"/>
                <a:gd name="connsiteX114" fmla="*/ 257174 w 1006475"/>
                <a:gd name="connsiteY114" fmla="*/ 177800 h 720725"/>
                <a:gd name="connsiteX115" fmla="*/ 257174 w 1006475"/>
                <a:gd name="connsiteY115" fmla="*/ 180975 h 720725"/>
                <a:gd name="connsiteX116" fmla="*/ 253999 w 1006475"/>
                <a:gd name="connsiteY116" fmla="*/ 174625 h 720725"/>
                <a:gd name="connsiteX117" fmla="*/ 253999 w 1006475"/>
                <a:gd name="connsiteY117" fmla="*/ 171450 h 720725"/>
                <a:gd name="connsiteX118" fmla="*/ 260349 w 1006475"/>
                <a:gd name="connsiteY118" fmla="*/ 168275 h 720725"/>
                <a:gd name="connsiteX119" fmla="*/ 263524 w 1006475"/>
                <a:gd name="connsiteY119" fmla="*/ 168275 h 720725"/>
                <a:gd name="connsiteX120" fmla="*/ 263524 w 1006475"/>
                <a:gd name="connsiteY120" fmla="*/ 180975 h 720725"/>
                <a:gd name="connsiteX121" fmla="*/ 260349 w 1006475"/>
                <a:gd name="connsiteY121" fmla="*/ 184150 h 720725"/>
                <a:gd name="connsiteX122" fmla="*/ 257174 w 1006475"/>
                <a:gd name="connsiteY122" fmla="*/ 184150 h 720725"/>
                <a:gd name="connsiteX123" fmla="*/ 257174 w 1006475"/>
                <a:gd name="connsiteY123" fmla="*/ 180975 h 720725"/>
                <a:gd name="connsiteX124" fmla="*/ 260349 w 1006475"/>
                <a:gd name="connsiteY124" fmla="*/ 180975 h 720725"/>
                <a:gd name="connsiteX125" fmla="*/ 260349 w 1006475"/>
                <a:gd name="connsiteY125" fmla="*/ 177800 h 720725"/>
                <a:gd name="connsiteX126" fmla="*/ 260349 w 1006475"/>
                <a:gd name="connsiteY126" fmla="*/ 174625 h 720725"/>
                <a:gd name="connsiteX127" fmla="*/ 260349 w 1006475"/>
                <a:gd name="connsiteY127" fmla="*/ 168275 h 720725"/>
                <a:gd name="connsiteX128" fmla="*/ 279399 w 1006475"/>
                <a:gd name="connsiteY128" fmla="*/ 114300 h 720725"/>
                <a:gd name="connsiteX129" fmla="*/ 282574 w 1006475"/>
                <a:gd name="connsiteY129" fmla="*/ 114300 h 720725"/>
                <a:gd name="connsiteX130" fmla="*/ 285749 w 1006475"/>
                <a:gd name="connsiteY130" fmla="*/ 123825 h 720725"/>
                <a:gd name="connsiteX131" fmla="*/ 292099 w 1006475"/>
                <a:gd name="connsiteY131" fmla="*/ 130175 h 720725"/>
                <a:gd name="connsiteX132" fmla="*/ 295274 w 1006475"/>
                <a:gd name="connsiteY132" fmla="*/ 136525 h 720725"/>
                <a:gd name="connsiteX133" fmla="*/ 292099 w 1006475"/>
                <a:gd name="connsiteY133" fmla="*/ 136525 h 720725"/>
                <a:gd name="connsiteX134" fmla="*/ 292099 w 1006475"/>
                <a:gd name="connsiteY134" fmla="*/ 139700 h 720725"/>
                <a:gd name="connsiteX135" fmla="*/ 288924 w 1006475"/>
                <a:gd name="connsiteY135" fmla="*/ 139700 h 720725"/>
                <a:gd name="connsiteX136" fmla="*/ 285749 w 1006475"/>
                <a:gd name="connsiteY136" fmla="*/ 139700 h 720725"/>
                <a:gd name="connsiteX137" fmla="*/ 285749 w 1006475"/>
                <a:gd name="connsiteY137" fmla="*/ 136525 h 720725"/>
                <a:gd name="connsiteX138" fmla="*/ 285749 w 1006475"/>
                <a:gd name="connsiteY138" fmla="*/ 133350 h 720725"/>
                <a:gd name="connsiteX139" fmla="*/ 279399 w 1006475"/>
                <a:gd name="connsiteY139" fmla="*/ 133350 h 720725"/>
                <a:gd name="connsiteX140" fmla="*/ 279399 w 1006475"/>
                <a:gd name="connsiteY140" fmla="*/ 136525 h 720725"/>
                <a:gd name="connsiteX141" fmla="*/ 279399 w 1006475"/>
                <a:gd name="connsiteY141" fmla="*/ 139700 h 720725"/>
                <a:gd name="connsiteX142" fmla="*/ 276224 w 1006475"/>
                <a:gd name="connsiteY142" fmla="*/ 136525 h 720725"/>
                <a:gd name="connsiteX143" fmla="*/ 273049 w 1006475"/>
                <a:gd name="connsiteY143" fmla="*/ 136525 h 720725"/>
                <a:gd name="connsiteX144" fmla="*/ 273049 w 1006475"/>
                <a:gd name="connsiteY144" fmla="*/ 142875 h 720725"/>
                <a:gd name="connsiteX145" fmla="*/ 269874 w 1006475"/>
                <a:gd name="connsiteY145" fmla="*/ 142875 h 720725"/>
                <a:gd name="connsiteX146" fmla="*/ 266699 w 1006475"/>
                <a:gd name="connsiteY146" fmla="*/ 142875 h 720725"/>
                <a:gd name="connsiteX147" fmla="*/ 263524 w 1006475"/>
                <a:gd name="connsiteY147" fmla="*/ 142875 h 720725"/>
                <a:gd name="connsiteX148" fmla="*/ 263524 w 1006475"/>
                <a:gd name="connsiteY148" fmla="*/ 146050 h 720725"/>
                <a:gd name="connsiteX149" fmla="*/ 273049 w 1006475"/>
                <a:gd name="connsiteY149" fmla="*/ 146050 h 720725"/>
                <a:gd name="connsiteX150" fmla="*/ 276224 w 1006475"/>
                <a:gd name="connsiteY150" fmla="*/ 149225 h 720725"/>
                <a:gd name="connsiteX151" fmla="*/ 279399 w 1006475"/>
                <a:gd name="connsiteY151" fmla="*/ 152400 h 720725"/>
                <a:gd name="connsiteX152" fmla="*/ 279399 w 1006475"/>
                <a:gd name="connsiteY152" fmla="*/ 158750 h 720725"/>
                <a:gd name="connsiteX153" fmla="*/ 279399 w 1006475"/>
                <a:gd name="connsiteY153" fmla="*/ 165100 h 720725"/>
                <a:gd name="connsiteX154" fmla="*/ 279399 w 1006475"/>
                <a:gd name="connsiteY154" fmla="*/ 168275 h 720725"/>
                <a:gd name="connsiteX155" fmla="*/ 276224 w 1006475"/>
                <a:gd name="connsiteY155" fmla="*/ 168275 h 720725"/>
                <a:gd name="connsiteX156" fmla="*/ 276224 w 1006475"/>
                <a:gd name="connsiteY156" fmla="*/ 171450 h 720725"/>
                <a:gd name="connsiteX157" fmla="*/ 279399 w 1006475"/>
                <a:gd name="connsiteY157" fmla="*/ 171450 h 720725"/>
                <a:gd name="connsiteX158" fmla="*/ 279399 w 1006475"/>
                <a:gd name="connsiteY158" fmla="*/ 174625 h 720725"/>
                <a:gd name="connsiteX159" fmla="*/ 279399 w 1006475"/>
                <a:gd name="connsiteY159" fmla="*/ 177800 h 720725"/>
                <a:gd name="connsiteX160" fmla="*/ 279399 w 1006475"/>
                <a:gd name="connsiteY160" fmla="*/ 184150 h 720725"/>
                <a:gd name="connsiteX161" fmla="*/ 276224 w 1006475"/>
                <a:gd name="connsiteY161" fmla="*/ 187325 h 720725"/>
                <a:gd name="connsiteX162" fmla="*/ 269874 w 1006475"/>
                <a:gd name="connsiteY162" fmla="*/ 184150 h 720725"/>
                <a:gd name="connsiteX163" fmla="*/ 269874 w 1006475"/>
                <a:gd name="connsiteY163" fmla="*/ 180975 h 720725"/>
                <a:gd name="connsiteX164" fmla="*/ 276224 w 1006475"/>
                <a:gd name="connsiteY164" fmla="*/ 161925 h 720725"/>
                <a:gd name="connsiteX165" fmla="*/ 273049 w 1006475"/>
                <a:gd name="connsiteY165" fmla="*/ 158750 h 720725"/>
                <a:gd name="connsiteX166" fmla="*/ 269874 w 1006475"/>
                <a:gd name="connsiteY166" fmla="*/ 155575 h 720725"/>
                <a:gd name="connsiteX167" fmla="*/ 269874 w 1006475"/>
                <a:gd name="connsiteY167" fmla="*/ 158750 h 720725"/>
                <a:gd name="connsiteX168" fmla="*/ 266699 w 1006475"/>
                <a:gd name="connsiteY168" fmla="*/ 158750 h 720725"/>
                <a:gd name="connsiteX169" fmla="*/ 266699 w 1006475"/>
                <a:gd name="connsiteY169" fmla="*/ 152400 h 720725"/>
                <a:gd name="connsiteX170" fmla="*/ 260349 w 1006475"/>
                <a:gd name="connsiteY170" fmla="*/ 149225 h 720725"/>
                <a:gd name="connsiteX171" fmla="*/ 257174 w 1006475"/>
                <a:gd name="connsiteY171" fmla="*/ 142875 h 720725"/>
                <a:gd name="connsiteX172" fmla="*/ 260349 w 1006475"/>
                <a:gd name="connsiteY172" fmla="*/ 139700 h 720725"/>
                <a:gd name="connsiteX173" fmla="*/ 263524 w 1006475"/>
                <a:gd name="connsiteY173" fmla="*/ 136525 h 720725"/>
                <a:gd name="connsiteX174" fmla="*/ 266699 w 1006475"/>
                <a:gd name="connsiteY174" fmla="*/ 133350 h 720725"/>
                <a:gd name="connsiteX175" fmla="*/ 266699 w 1006475"/>
                <a:gd name="connsiteY175" fmla="*/ 127000 h 720725"/>
                <a:gd name="connsiteX176" fmla="*/ 273049 w 1006475"/>
                <a:gd name="connsiteY176" fmla="*/ 117475 h 720725"/>
                <a:gd name="connsiteX177" fmla="*/ 279399 w 1006475"/>
                <a:gd name="connsiteY177" fmla="*/ 114300 h 720725"/>
                <a:gd name="connsiteX178" fmla="*/ 288924 w 1006475"/>
                <a:gd name="connsiteY178" fmla="*/ 79375 h 720725"/>
                <a:gd name="connsiteX179" fmla="*/ 292099 w 1006475"/>
                <a:gd name="connsiteY179" fmla="*/ 79375 h 720725"/>
                <a:gd name="connsiteX180" fmla="*/ 292099 w 1006475"/>
                <a:gd name="connsiteY180" fmla="*/ 85725 h 720725"/>
                <a:gd name="connsiteX181" fmla="*/ 295274 w 1006475"/>
                <a:gd name="connsiteY181" fmla="*/ 85725 h 720725"/>
                <a:gd name="connsiteX182" fmla="*/ 295274 w 1006475"/>
                <a:gd name="connsiteY182" fmla="*/ 88900 h 720725"/>
                <a:gd name="connsiteX183" fmla="*/ 295274 w 1006475"/>
                <a:gd name="connsiteY183" fmla="*/ 92075 h 720725"/>
                <a:gd name="connsiteX184" fmla="*/ 292099 w 1006475"/>
                <a:gd name="connsiteY184" fmla="*/ 88900 h 720725"/>
                <a:gd name="connsiteX185" fmla="*/ 285749 w 1006475"/>
                <a:gd name="connsiteY185" fmla="*/ 88900 h 720725"/>
                <a:gd name="connsiteX186" fmla="*/ 288924 w 1006475"/>
                <a:gd name="connsiteY186" fmla="*/ 85725 h 720725"/>
                <a:gd name="connsiteX187" fmla="*/ 288924 w 1006475"/>
                <a:gd name="connsiteY187" fmla="*/ 82550 h 720725"/>
                <a:gd name="connsiteX188" fmla="*/ 288924 w 1006475"/>
                <a:gd name="connsiteY188" fmla="*/ 79375 h 720725"/>
                <a:gd name="connsiteX189" fmla="*/ 257174 w 1006475"/>
                <a:gd name="connsiteY189" fmla="*/ 76200 h 720725"/>
                <a:gd name="connsiteX190" fmla="*/ 260349 w 1006475"/>
                <a:gd name="connsiteY190" fmla="*/ 76200 h 720725"/>
                <a:gd name="connsiteX191" fmla="*/ 260349 w 1006475"/>
                <a:gd name="connsiteY191" fmla="*/ 79375 h 720725"/>
                <a:gd name="connsiteX192" fmla="*/ 260349 w 1006475"/>
                <a:gd name="connsiteY192" fmla="*/ 82550 h 720725"/>
                <a:gd name="connsiteX193" fmla="*/ 263524 w 1006475"/>
                <a:gd name="connsiteY193" fmla="*/ 82550 h 720725"/>
                <a:gd name="connsiteX194" fmla="*/ 257174 w 1006475"/>
                <a:gd name="connsiteY194" fmla="*/ 88900 h 720725"/>
                <a:gd name="connsiteX195" fmla="*/ 257174 w 1006475"/>
                <a:gd name="connsiteY195" fmla="*/ 98425 h 720725"/>
                <a:gd name="connsiteX196" fmla="*/ 260349 w 1006475"/>
                <a:gd name="connsiteY196" fmla="*/ 98425 h 720725"/>
                <a:gd name="connsiteX197" fmla="*/ 260349 w 1006475"/>
                <a:gd name="connsiteY197" fmla="*/ 95250 h 720725"/>
                <a:gd name="connsiteX198" fmla="*/ 263524 w 1006475"/>
                <a:gd name="connsiteY198" fmla="*/ 95250 h 720725"/>
                <a:gd name="connsiteX199" fmla="*/ 263524 w 1006475"/>
                <a:gd name="connsiteY199" fmla="*/ 98425 h 720725"/>
                <a:gd name="connsiteX200" fmla="*/ 263524 w 1006475"/>
                <a:gd name="connsiteY200" fmla="*/ 101600 h 720725"/>
                <a:gd name="connsiteX201" fmla="*/ 260349 w 1006475"/>
                <a:gd name="connsiteY201" fmla="*/ 104775 h 720725"/>
                <a:gd name="connsiteX202" fmla="*/ 257174 w 1006475"/>
                <a:gd name="connsiteY202" fmla="*/ 101600 h 720725"/>
                <a:gd name="connsiteX203" fmla="*/ 250824 w 1006475"/>
                <a:gd name="connsiteY203" fmla="*/ 104775 h 720725"/>
                <a:gd name="connsiteX204" fmla="*/ 250824 w 1006475"/>
                <a:gd name="connsiteY204" fmla="*/ 101600 h 720725"/>
                <a:gd name="connsiteX205" fmla="*/ 253999 w 1006475"/>
                <a:gd name="connsiteY205" fmla="*/ 98425 h 720725"/>
                <a:gd name="connsiteX206" fmla="*/ 250824 w 1006475"/>
                <a:gd name="connsiteY206" fmla="*/ 95250 h 720725"/>
                <a:gd name="connsiteX207" fmla="*/ 247649 w 1006475"/>
                <a:gd name="connsiteY207" fmla="*/ 92075 h 720725"/>
                <a:gd name="connsiteX208" fmla="*/ 250824 w 1006475"/>
                <a:gd name="connsiteY208" fmla="*/ 85725 h 720725"/>
                <a:gd name="connsiteX209" fmla="*/ 253999 w 1006475"/>
                <a:gd name="connsiteY209" fmla="*/ 85725 h 720725"/>
                <a:gd name="connsiteX210" fmla="*/ 253999 w 1006475"/>
                <a:gd name="connsiteY210" fmla="*/ 82550 h 720725"/>
                <a:gd name="connsiteX211" fmla="*/ 253999 w 1006475"/>
                <a:gd name="connsiteY211" fmla="*/ 79375 h 720725"/>
                <a:gd name="connsiteX212" fmla="*/ 257174 w 1006475"/>
                <a:gd name="connsiteY212" fmla="*/ 76200 h 720725"/>
                <a:gd name="connsiteX213" fmla="*/ 536574 w 1006475"/>
                <a:gd name="connsiteY213" fmla="*/ 73025 h 720725"/>
                <a:gd name="connsiteX214" fmla="*/ 536574 w 1006475"/>
                <a:gd name="connsiteY214" fmla="*/ 76200 h 720725"/>
                <a:gd name="connsiteX215" fmla="*/ 536574 w 1006475"/>
                <a:gd name="connsiteY215" fmla="*/ 79375 h 720725"/>
                <a:gd name="connsiteX216" fmla="*/ 536574 w 1006475"/>
                <a:gd name="connsiteY216" fmla="*/ 80962 h 720725"/>
                <a:gd name="connsiteX217" fmla="*/ 536575 w 1006475"/>
                <a:gd name="connsiteY217" fmla="*/ 80962 h 720725"/>
                <a:gd name="connsiteX218" fmla="*/ 536575 w 1006475"/>
                <a:gd name="connsiteY218" fmla="*/ 73025 h 720725"/>
                <a:gd name="connsiteX219" fmla="*/ 536574 w 1006475"/>
                <a:gd name="connsiteY219" fmla="*/ 73025 h 720725"/>
                <a:gd name="connsiteX220" fmla="*/ 282574 w 1006475"/>
                <a:gd name="connsiteY220" fmla="*/ 73025 h 720725"/>
                <a:gd name="connsiteX221" fmla="*/ 282574 w 1006475"/>
                <a:gd name="connsiteY221" fmla="*/ 76200 h 720725"/>
                <a:gd name="connsiteX222" fmla="*/ 285749 w 1006475"/>
                <a:gd name="connsiteY222" fmla="*/ 82550 h 720725"/>
                <a:gd name="connsiteX223" fmla="*/ 282574 w 1006475"/>
                <a:gd name="connsiteY223" fmla="*/ 82550 h 720725"/>
                <a:gd name="connsiteX224" fmla="*/ 282574 w 1006475"/>
                <a:gd name="connsiteY224" fmla="*/ 85725 h 720725"/>
                <a:gd name="connsiteX225" fmla="*/ 279399 w 1006475"/>
                <a:gd name="connsiteY225" fmla="*/ 85725 h 720725"/>
                <a:gd name="connsiteX226" fmla="*/ 279399 w 1006475"/>
                <a:gd name="connsiteY226" fmla="*/ 82550 h 720725"/>
                <a:gd name="connsiteX227" fmla="*/ 279399 w 1006475"/>
                <a:gd name="connsiteY227" fmla="*/ 79375 h 720725"/>
                <a:gd name="connsiteX228" fmla="*/ 279399 w 1006475"/>
                <a:gd name="connsiteY228" fmla="*/ 76200 h 720725"/>
                <a:gd name="connsiteX229" fmla="*/ 282574 w 1006475"/>
                <a:gd name="connsiteY229" fmla="*/ 73025 h 720725"/>
                <a:gd name="connsiteX230" fmla="*/ 539749 w 1006475"/>
                <a:gd name="connsiteY230" fmla="*/ 66675 h 720725"/>
                <a:gd name="connsiteX231" fmla="*/ 539749 w 1006475"/>
                <a:gd name="connsiteY231" fmla="*/ 69850 h 720725"/>
                <a:gd name="connsiteX232" fmla="*/ 539750 w 1006475"/>
                <a:gd name="connsiteY232" fmla="*/ 69850 h 720725"/>
                <a:gd name="connsiteX233" fmla="*/ 539750 w 1006475"/>
                <a:gd name="connsiteY233" fmla="*/ 66675 h 720725"/>
                <a:gd name="connsiteX234" fmla="*/ 539749 w 1006475"/>
                <a:gd name="connsiteY234" fmla="*/ 66675 h 720725"/>
                <a:gd name="connsiteX235" fmla="*/ 244474 w 1006475"/>
                <a:gd name="connsiteY235" fmla="*/ 66675 h 720725"/>
                <a:gd name="connsiteX236" fmla="*/ 250824 w 1006475"/>
                <a:gd name="connsiteY236" fmla="*/ 69850 h 720725"/>
                <a:gd name="connsiteX237" fmla="*/ 257174 w 1006475"/>
                <a:gd name="connsiteY237" fmla="*/ 73025 h 720725"/>
                <a:gd name="connsiteX238" fmla="*/ 250824 w 1006475"/>
                <a:gd name="connsiteY238" fmla="*/ 73025 h 720725"/>
                <a:gd name="connsiteX239" fmla="*/ 250824 w 1006475"/>
                <a:gd name="connsiteY239" fmla="*/ 76200 h 720725"/>
                <a:gd name="connsiteX240" fmla="*/ 247649 w 1006475"/>
                <a:gd name="connsiteY240" fmla="*/ 76200 h 720725"/>
                <a:gd name="connsiteX241" fmla="*/ 247649 w 1006475"/>
                <a:gd name="connsiteY241" fmla="*/ 73025 h 720725"/>
                <a:gd name="connsiteX242" fmla="*/ 244474 w 1006475"/>
                <a:gd name="connsiteY242" fmla="*/ 69850 h 720725"/>
                <a:gd name="connsiteX243" fmla="*/ 244474 w 1006475"/>
                <a:gd name="connsiteY243" fmla="*/ 66675 h 720725"/>
                <a:gd name="connsiteX244" fmla="*/ 530224 w 1006475"/>
                <a:gd name="connsiteY244" fmla="*/ 63500 h 720725"/>
                <a:gd name="connsiteX245" fmla="*/ 530224 w 1006475"/>
                <a:gd name="connsiteY245" fmla="*/ 66675 h 720725"/>
                <a:gd name="connsiteX246" fmla="*/ 530225 w 1006475"/>
                <a:gd name="connsiteY246" fmla="*/ 66675 h 720725"/>
                <a:gd name="connsiteX247" fmla="*/ 530225 w 1006475"/>
                <a:gd name="connsiteY247" fmla="*/ 63500 h 720725"/>
                <a:gd name="connsiteX248" fmla="*/ 530224 w 1006475"/>
                <a:gd name="connsiteY248" fmla="*/ 63500 h 720725"/>
                <a:gd name="connsiteX249" fmla="*/ 527049 w 1006475"/>
                <a:gd name="connsiteY249" fmla="*/ 60325 h 720725"/>
                <a:gd name="connsiteX250" fmla="*/ 527049 w 1006475"/>
                <a:gd name="connsiteY250" fmla="*/ 63500 h 720725"/>
                <a:gd name="connsiteX251" fmla="*/ 527050 w 1006475"/>
                <a:gd name="connsiteY251" fmla="*/ 63500 h 720725"/>
                <a:gd name="connsiteX252" fmla="*/ 527050 w 1006475"/>
                <a:gd name="connsiteY252" fmla="*/ 60325 h 720725"/>
                <a:gd name="connsiteX253" fmla="*/ 527049 w 1006475"/>
                <a:gd name="connsiteY253" fmla="*/ 60325 h 720725"/>
                <a:gd name="connsiteX254" fmla="*/ 228599 w 1006475"/>
                <a:gd name="connsiteY254" fmla="*/ 57150 h 720725"/>
                <a:gd name="connsiteX255" fmla="*/ 231774 w 1006475"/>
                <a:gd name="connsiteY255" fmla="*/ 57150 h 720725"/>
                <a:gd name="connsiteX256" fmla="*/ 234949 w 1006475"/>
                <a:gd name="connsiteY256" fmla="*/ 57150 h 720725"/>
                <a:gd name="connsiteX257" fmla="*/ 234949 w 1006475"/>
                <a:gd name="connsiteY257" fmla="*/ 60325 h 720725"/>
                <a:gd name="connsiteX258" fmla="*/ 234949 w 1006475"/>
                <a:gd name="connsiteY258" fmla="*/ 63500 h 720725"/>
                <a:gd name="connsiteX259" fmla="*/ 244474 w 1006475"/>
                <a:gd name="connsiteY259" fmla="*/ 73025 h 720725"/>
                <a:gd name="connsiteX260" fmla="*/ 244474 w 1006475"/>
                <a:gd name="connsiteY260" fmla="*/ 76200 h 720725"/>
                <a:gd name="connsiteX261" fmla="*/ 244474 w 1006475"/>
                <a:gd name="connsiteY261" fmla="*/ 79375 h 720725"/>
                <a:gd name="connsiteX262" fmla="*/ 247649 w 1006475"/>
                <a:gd name="connsiteY262" fmla="*/ 79375 h 720725"/>
                <a:gd name="connsiteX263" fmla="*/ 247649 w 1006475"/>
                <a:gd name="connsiteY263" fmla="*/ 82550 h 720725"/>
                <a:gd name="connsiteX264" fmla="*/ 244474 w 1006475"/>
                <a:gd name="connsiteY264" fmla="*/ 82550 h 720725"/>
                <a:gd name="connsiteX265" fmla="*/ 241299 w 1006475"/>
                <a:gd name="connsiteY265" fmla="*/ 79375 h 720725"/>
                <a:gd name="connsiteX266" fmla="*/ 238124 w 1006475"/>
                <a:gd name="connsiteY266" fmla="*/ 85725 h 720725"/>
                <a:gd name="connsiteX267" fmla="*/ 241299 w 1006475"/>
                <a:gd name="connsiteY267" fmla="*/ 88900 h 720725"/>
                <a:gd name="connsiteX268" fmla="*/ 244474 w 1006475"/>
                <a:gd name="connsiteY268" fmla="*/ 92075 h 720725"/>
                <a:gd name="connsiteX269" fmla="*/ 244474 w 1006475"/>
                <a:gd name="connsiteY269" fmla="*/ 95250 h 720725"/>
                <a:gd name="connsiteX270" fmla="*/ 241299 w 1006475"/>
                <a:gd name="connsiteY270" fmla="*/ 92075 h 720725"/>
                <a:gd name="connsiteX271" fmla="*/ 234949 w 1006475"/>
                <a:gd name="connsiteY271" fmla="*/ 88900 h 720725"/>
                <a:gd name="connsiteX272" fmla="*/ 231774 w 1006475"/>
                <a:gd name="connsiteY272" fmla="*/ 85725 h 720725"/>
                <a:gd name="connsiteX273" fmla="*/ 228599 w 1006475"/>
                <a:gd name="connsiteY273" fmla="*/ 82550 h 720725"/>
                <a:gd name="connsiteX274" fmla="*/ 225424 w 1006475"/>
                <a:gd name="connsiteY274" fmla="*/ 79375 h 720725"/>
                <a:gd name="connsiteX275" fmla="*/ 225424 w 1006475"/>
                <a:gd name="connsiteY275" fmla="*/ 76200 h 720725"/>
                <a:gd name="connsiteX276" fmla="*/ 222249 w 1006475"/>
                <a:gd name="connsiteY276" fmla="*/ 73025 h 720725"/>
                <a:gd name="connsiteX277" fmla="*/ 225424 w 1006475"/>
                <a:gd name="connsiteY277" fmla="*/ 66675 h 720725"/>
                <a:gd name="connsiteX278" fmla="*/ 225424 w 1006475"/>
                <a:gd name="connsiteY278" fmla="*/ 60325 h 720725"/>
                <a:gd name="connsiteX279" fmla="*/ 228599 w 1006475"/>
                <a:gd name="connsiteY279" fmla="*/ 57150 h 720725"/>
                <a:gd name="connsiteX280" fmla="*/ 260349 w 1006475"/>
                <a:gd name="connsiteY280" fmla="*/ 47625 h 720725"/>
                <a:gd name="connsiteX281" fmla="*/ 266699 w 1006475"/>
                <a:gd name="connsiteY281" fmla="*/ 47625 h 720725"/>
                <a:gd name="connsiteX282" fmla="*/ 269874 w 1006475"/>
                <a:gd name="connsiteY282" fmla="*/ 50800 h 720725"/>
                <a:gd name="connsiteX283" fmla="*/ 279399 w 1006475"/>
                <a:gd name="connsiteY283" fmla="*/ 60325 h 720725"/>
                <a:gd name="connsiteX284" fmla="*/ 279399 w 1006475"/>
                <a:gd name="connsiteY284" fmla="*/ 63500 h 720725"/>
                <a:gd name="connsiteX285" fmla="*/ 273049 w 1006475"/>
                <a:gd name="connsiteY285" fmla="*/ 66675 h 720725"/>
                <a:gd name="connsiteX286" fmla="*/ 269874 w 1006475"/>
                <a:gd name="connsiteY286" fmla="*/ 69850 h 720725"/>
                <a:gd name="connsiteX287" fmla="*/ 269874 w 1006475"/>
                <a:gd name="connsiteY287" fmla="*/ 73025 h 720725"/>
                <a:gd name="connsiteX288" fmla="*/ 266699 w 1006475"/>
                <a:gd name="connsiteY288" fmla="*/ 73025 h 720725"/>
                <a:gd name="connsiteX289" fmla="*/ 266699 w 1006475"/>
                <a:gd name="connsiteY289" fmla="*/ 69850 h 720725"/>
                <a:gd name="connsiteX290" fmla="*/ 263524 w 1006475"/>
                <a:gd name="connsiteY290" fmla="*/ 60325 h 720725"/>
                <a:gd name="connsiteX291" fmla="*/ 263524 w 1006475"/>
                <a:gd name="connsiteY291" fmla="*/ 53975 h 720725"/>
                <a:gd name="connsiteX292" fmla="*/ 260349 w 1006475"/>
                <a:gd name="connsiteY292" fmla="*/ 50800 h 720725"/>
                <a:gd name="connsiteX293" fmla="*/ 260349 w 1006475"/>
                <a:gd name="connsiteY293" fmla="*/ 53975 h 720725"/>
                <a:gd name="connsiteX294" fmla="*/ 263524 w 1006475"/>
                <a:gd name="connsiteY294" fmla="*/ 69850 h 720725"/>
                <a:gd name="connsiteX295" fmla="*/ 257174 w 1006475"/>
                <a:gd name="connsiteY295" fmla="*/ 69850 h 720725"/>
                <a:gd name="connsiteX296" fmla="*/ 253999 w 1006475"/>
                <a:gd name="connsiteY296" fmla="*/ 69850 h 720725"/>
                <a:gd name="connsiteX297" fmla="*/ 253999 w 1006475"/>
                <a:gd name="connsiteY297" fmla="*/ 60325 h 720725"/>
                <a:gd name="connsiteX298" fmla="*/ 250824 w 1006475"/>
                <a:gd name="connsiteY298" fmla="*/ 60325 h 720725"/>
                <a:gd name="connsiteX299" fmla="*/ 247649 w 1006475"/>
                <a:gd name="connsiteY299" fmla="*/ 66675 h 720725"/>
                <a:gd name="connsiteX300" fmla="*/ 244474 w 1006475"/>
                <a:gd name="connsiteY300" fmla="*/ 63500 h 720725"/>
                <a:gd name="connsiteX301" fmla="*/ 244474 w 1006475"/>
                <a:gd name="connsiteY301" fmla="*/ 60325 h 720725"/>
                <a:gd name="connsiteX302" fmla="*/ 260349 w 1006475"/>
                <a:gd name="connsiteY302" fmla="*/ 47625 h 720725"/>
                <a:gd name="connsiteX303" fmla="*/ 295274 w 1006475"/>
                <a:gd name="connsiteY303" fmla="*/ 0 h 720725"/>
                <a:gd name="connsiteX304" fmla="*/ 447674 w 1006475"/>
                <a:gd name="connsiteY304" fmla="*/ 38100 h 720725"/>
                <a:gd name="connsiteX305" fmla="*/ 530224 w 1006475"/>
                <a:gd name="connsiteY305" fmla="*/ 57150 h 720725"/>
                <a:gd name="connsiteX306" fmla="*/ 530224 w 1006475"/>
                <a:gd name="connsiteY306" fmla="*/ 60325 h 720725"/>
                <a:gd name="connsiteX307" fmla="*/ 530225 w 1006475"/>
                <a:gd name="connsiteY307" fmla="*/ 57150 h 720725"/>
                <a:gd name="connsiteX308" fmla="*/ 584200 w 1006475"/>
                <a:gd name="connsiteY308" fmla="*/ 69850 h 720725"/>
                <a:gd name="connsiteX309" fmla="*/ 647700 w 1006475"/>
                <a:gd name="connsiteY309" fmla="*/ 85725 h 720725"/>
                <a:gd name="connsiteX310" fmla="*/ 650875 w 1006475"/>
                <a:gd name="connsiteY310" fmla="*/ 85725 h 720725"/>
                <a:gd name="connsiteX311" fmla="*/ 781050 w 1006475"/>
                <a:gd name="connsiteY311" fmla="*/ 111125 h 720725"/>
                <a:gd name="connsiteX312" fmla="*/ 860425 w 1006475"/>
                <a:gd name="connsiteY312" fmla="*/ 127000 h 720725"/>
                <a:gd name="connsiteX313" fmla="*/ 955675 w 1006475"/>
                <a:gd name="connsiteY313" fmla="*/ 149225 h 720725"/>
                <a:gd name="connsiteX314" fmla="*/ 1006475 w 1006475"/>
                <a:gd name="connsiteY314" fmla="*/ 158750 h 720725"/>
                <a:gd name="connsiteX315" fmla="*/ 1006475 w 1006475"/>
                <a:gd name="connsiteY315" fmla="*/ 161925 h 720725"/>
                <a:gd name="connsiteX316" fmla="*/ 1003300 w 1006475"/>
                <a:gd name="connsiteY316" fmla="*/ 171450 h 720725"/>
                <a:gd name="connsiteX317" fmla="*/ 1000125 w 1006475"/>
                <a:gd name="connsiteY317" fmla="*/ 180975 h 720725"/>
                <a:gd name="connsiteX318" fmla="*/ 1000125 w 1006475"/>
                <a:gd name="connsiteY318" fmla="*/ 184150 h 720725"/>
                <a:gd name="connsiteX319" fmla="*/ 1000125 w 1006475"/>
                <a:gd name="connsiteY319" fmla="*/ 190500 h 720725"/>
                <a:gd name="connsiteX320" fmla="*/ 996950 w 1006475"/>
                <a:gd name="connsiteY320" fmla="*/ 203200 h 720725"/>
                <a:gd name="connsiteX321" fmla="*/ 990600 w 1006475"/>
                <a:gd name="connsiteY321" fmla="*/ 234950 h 720725"/>
                <a:gd name="connsiteX322" fmla="*/ 987425 w 1006475"/>
                <a:gd name="connsiteY322" fmla="*/ 250825 h 720725"/>
                <a:gd name="connsiteX323" fmla="*/ 987425 w 1006475"/>
                <a:gd name="connsiteY323" fmla="*/ 260350 h 720725"/>
                <a:gd name="connsiteX324" fmla="*/ 984250 w 1006475"/>
                <a:gd name="connsiteY324" fmla="*/ 263525 h 720725"/>
                <a:gd name="connsiteX325" fmla="*/ 977900 w 1006475"/>
                <a:gd name="connsiteY325" fmla="*/ 307975 h 720725"/>
                <a:gd name="connsiteX326" fmla="*/ 974725 w 1006475"/>
                <a:gd name="connsiteY326" fmla="*/ 317500 h 720725"/>
                <a:gd name="connsiteX327" fmla="*/ 974725 w 1006475"/>
                <a:gd name="connsiteY327" fmla="*/ 320675 h 720725"/>
                <a:gd name="connsiteX328" fmla="*/ 971550 w 1006475"/>
                <a:gd name="connsiteY328" fmla="*/ 330200 h 720725"/>
                <a:gd name="connsiteX329" fmla="*/ 971550 w 1006475"/>
                <a:gd name="connsiteY329" fmla="*/ 333375 h 720725"/>
                <a:gd name="connsiteX330" fmla="*/ 968375 w 1006475"/>
                <a:gd name="connsiteY330" fmla="*/ 346075 h 720725"/>
                <a:gd name="connsiteX331" fmla="*/ 968375 w 1006475"/>
                <a:gd name="connsiteY331" fmla="*/ 349250 h 720725"/>
                <a:gd name="connsiteX332" fmla="*/ 965200 w 1006475"/>
                <a:gd name="connsiteY332" fmla="*/ 361950 h 720725"/>
                <a:gd name="connsiteX333" fmla="*/ 965200 w 1006475"/>
                <a:gd name="connsiteY333" fmla="*/ 368300 h 720725"/>
                <a:gd name="connsiteX334" fmla="*/ 962025 w 1006475"/>
                <a:gd name="connsiteY334" fmla="*/ 384175 h 720725"/>
                <a:gd name="connsiteX335" fmla="*/ 958850 w 1006475"/>
                <a:gd name="connsiteY335" fmla="*/ 396875 h 720725"/>
                <a:gd name="connsiteX336" fmla="*/ 955675 w 1006475"/>
                <a:gd name="connsiteY336" fmla="*/ 422275 h 720725"/>
                <a:gd name="connsiteX337" fmla="*/ 952500 w 1006475"/>
                <a:gd name="connsiteY337" fmla="*/ 434975 h 720725"/>
                <a:gd name="connsiteX338" fmla="*/ 952500 w 1006475"/>
                <a:gd name="connsiteY338" fmla="*/ 438150 h 720725"/>
                <a:gd name="connsiteX339" fmla="*/ 949325 w 1006475"/>
                <a:gd name="connsiteY339" fmla="*/ 460375 h 720725"/>
                <a:gd name="connsiteX340" fmla="*/ 946150 w 1006475"/>
                <a:gd name="connsiteY340" fmla="*/ 460375 h 720725"/>
                <a:gd name="connsiteX341" fmla="*/ 946150 w 1006475"/>
                <a:gd name="connsiteY341" fmla="*/ 463550 h 720725"/>
                <a:gd name="connsiteX342" fmla="*/ 946150 w 1006475"/>
                <a:gd name="connsiteY342" fmla="*/ 469900 h 720725"/>
                <a:gd name="connsiteX343" fmla="*/ 942975 w 1006475"/>
                <a:gd name="connsiteY343" fmla="*/ 479425 h 720725"/>
                <a:gd name="connsiteX344" fmla="*/ 939800 w 1006475"/>
                <a:gd name="connsiteY344" fmla="*/ 498475 h 720725"/>
                <a:gd name="connsiteX345" fmla="*/ 939800 w 1006475"/>
                <a:gd name="connsiteY345" fmla="*/ 504825 h 720725"/>
                <a:gd name="connsiteX346" fmla="*/ 936625 w 1006475"/>
                <a:gd name="connsiteY346" fmla="*/ 511175 h 720725"/>
                <a:gd name="connsiteX347" fmla="*/ 933450 w 1006475"/>
                <a:gd name="connsiteY347" fmla="*/ 539750 h 720725"/>
                <a:gd name="connsiteX348" fmla="*/ 930275 w 1006475"/>
                <a:gd name="connsiteY348" fmla="*/ 542925 h 720725"/>
                <a:gd name="connsiteX349" fmla="*/ 930275 w 1006475"/>
                <a:gd name="connsiteY349" fmla="*/ 549275 h 720725"/>
                <a:gd name="connsiteX350" fmla="*/ 930275 w 1006475"/>
                <a:gd name="connsiteY350" fmla="*/ 552450 h 720725"/>
                <a:gd name="connsiteX351" fmla="*/ 927100 w 1006475"/>
                <a:gd name="connsiteY351" fmla="*/ 561975 h 720725"/>
                <a:gd name="connsiteX352" fmla="*/ 920750 w 1006475"/>
                <a:gd name="connsiteY352" fmla="*/ 600075 h 720725"/>
                <a:gd name="connsiteX353" fmla="*/ 917575 w 1006475"/>
                <a:gd name="connsiteY353" fmla="*/ 612775 h 720725"/>
                <a:gd name="connsiteX354" fmla="*/ 917575 w 1006475"/>
                <a:gd name="connsiteY354" fmla="*/ 615950 h 720725"/>
                <a:gd name="connsiteX355" fmla="*/ 917575 w 1006475"/>
                <a:gd name="connsiteY355" fmla="*/ 622300 h 720725"/>
                <a:gd name="connsiteX356" fmla="*/ 914400 w 1006475"/>
                <a:gd name="connsiteY356" fmla="*/ 635000 h 720725"/>
                <a:gd name="connsiteX357" fmla="*/ 914400 w 1006475"/>
                <a:gd name="connsiteY357" fmla="*/ 638175 h 720725"/>
                <a:gd name="connsiteX358" fmla="*/ 911225 w 1006475"/>
                <a:gd name="connsiteY358" fmla="*/ 641350 h 720725"/>
                <a:gd name="connsiteX359" fmla="*/ 911225 w 1006475"/>
                <a:gd name="connsiteY359" fmla="*/ 644525 h 720725"/>
                <a:gd name="connsiteX360" fmla="*/ 911225 w 1006475"/>
                <a:gd name="connsiteY360" fmla="*/ 650875 h 720725"/>
                <a:gd name="connsiteX361" fmla="*/ 914400 w 1006475"/>
                <a:gd name="connsiteY361" fmla="*/ 657225 h 720725"/>
                <a:gd name="connsiteX362" fmla="*/ 917575 w 1006475"/>
                <a:gd name="connsiteY362" fmla="*/ 666750 h 720725"/>
                <a:gd name="connsiteX363" fmla="*/ 917575 w 1006475"/>
                <a:gd name="connsiteY363" fmla="*/ 669925 h 720725"/>
                <a:gd name="connsiteX364" fmla="*/ 917575 w 1006475"/>
                <a:gd name="connsiteY364" fmla="*/ 673100 h 720725"/>
                <a:gd name="connsiteX365" fmla="*/ 920750 w 1006475"/>
                <a:gd name="connsiteY365" fmla="*/ 688975 h 720725"/>
                <a:gd name="connsiteX366" fmla="*/ 914400 w 1006475"/>
                <a:gd name="connsiteY366" fmla="*/ 698500 h 720725"/>
                <a:gd name="connsiteX367" fmla="*/ 911225 w 1006475"/>
                <a:gd name="connsiteY367" fmla="*/ 704850 h 720725"/>
                <a:gd name="connsiteX368" fmla="*/ 914400 w 1006475"/>
                <a:gd name="connsiteY368" fmla="*/ 704850 h 720725"/>
                <a:gd name="connsiteX369" fmla="*/ 914400 w 1006475"/>
                <a:gd name="connsiteY369" fmla="*/ 708025 h 720725"/>
                <a:gd name="connsiteX370" fmla="*/ 914400 w 1006475"/>
                <a:gd name="connsiteY370" fmla="*/ 717550 h 720725"/>
                <a:gd name="connsiteX371" fmla="*/ 914400 w 1006475"/>
                <a:gd name="connsiteY371" fmla="*/ 720725 h 720725"/>
                <a:gd name="connsiteX372" fmla="*/ 911225 w 1006475"/>
                <a:gd name="connsiteY372" fmla="*/ 717550 h 720725"/>
                <a:gd name="connsiteX373" fmla="*/ 908050 w 1006475"/>
                <a:gd name="connsiteY373" fmla="*/ 717550 h 720725"/>
                <a:gd name="connsiteX374" fmla="*/ 904875 w 1006475"/>
                <a:gd name="connsiteY374" fmla="*/ 717550 h 720725"/>
                <a:gd name="connsiteX375" fmla="*/ 876300 w 1006475"/>
                <a:gd name="connsiteY375" fmla="*/ 711200 h 720725"/>
                <a:gd name="connsiteX376" fmla="*/ 860425 w 1006475"/>
                <a:gd name="connsiteY376" fmla="*/ 708025 h 720725"/>
                <a:gd name="connsiteX377" fmla="*/ 847725 w 1006475"/>
                <a:gd name="connsiteY377" fmla="*/ 704850 h 720725"/>
                <a:gd name="connsiteX378" fmla="*/ 841375 w 1006475"/>
                <a:gd name="connsiteY378" fmla="*/ 704850 h 720725"/>
                <a:gd name="connsiteX379" fmla="*/ 835025 w 1006475"/>
                <a:gd name="connsiteY379" fmla="*/ 704850 h 720725"/>
                <a:gd name="connsiteX380" fmla="*/ 825500 w 1006475"/>
                <a:gd name="connsiteY380" fmla="*/ 701675 h 720725"/>
                <a:gd name="connsiteX381" fmla="*/ 819150 w 1006475"/>
                <a:gd name="connsiteY381" fmla="*/ 701675 h 720725"/>
                <a:gd name="connsiteX382" fmla="*/ 809625 w 1006475"/>
                <a:gd name="connsiteY382" fmla="*/ 698500 h 720725"/>
                <a:gd name="connsiteX383" fmla="*/ 803275 w 1006475"/>
                <a:gd name="connsiteY383" fmla="*/ 695325 h 720725"/>
                <a:gd name="connsiteX384" fmla="*/ 777875 w 1006475"/>
                <a:gd name="connsiteY384" fmla="*/ 692150 h 720725"/>
                <a:gd name="connsiteX385" fmla="*/ 774700 w 1006475"/>
                <a:gd name="connsiteY385" fmla="*/ 692150 h 720725"/>
                <a:gd name="connsiteX386" fmla="*/ 758825 w 1006475"/>
                <a:gd name="connsiteY386" fmla="*/ 688975 h 720725"/>
                <a:gd name="connsiteX387" fmla="*/ 746125 w 1006475"/>
                <a:gd name="connsiteY387" fmla="*/ 685800 h 720725"/>
                <a:gd name="connsiteX388" fmla="*/ 733425 w 1006475"/>
                <a:gd name="connsiteY388" fmla="*/ 682625 h 720725"/>
                <a:gd name="connsiteX389" fmla="*/ 717550 w 1006475"/>
                <a:gd name="connsiteY389" fmla="*/ 679450 h 720725"/>
                <a:gd name="connsiteX390" fmla="*/ 711200 w 1006475"/>
                <a:gd name="connsiteY390" fmla="*/ 679450 h 720725"/>
                <a:gd name="connsiteX391" fmla="*/ 704850 w 1006475"/>
                <a:gd name="connsiteY391" fmla="*/ 676275 h 720725"/>
                <a:gd name="connsiteX392" fmla="*/ 692150 w 1006475"/>
                <a:gd name="connsiteY392" fmla="*/ 673100 h 720725"/>
                <a:gd name="connsiteX393" fmla="*/ 676275 w 1006475"/>
                <a:gd name="connsiteY393" fmla="*/ 669925 h 720725"/>
                <a:gd name="connsiteX394" fmla="*/ 650875 w 1006475"/>
                <a:gd name="connsiteY394" fmla="*/ 666750 h 720725"/>
                <a:gd name="connsiteX395" fmla="*/ 647700 w 1006475"/>
                <a:gd name="connsiteY395" fmla="*/ 663575 h 720725"/>
                <a:gd name="connsiteX396" fmla="*/ 644525 w 1006475"/>
                <a:gd name="connsiteY396" fmla="*/ 663575 h 720725"/>
                <a:gd name="connsiteX397" fmla="*/ 641350 w 1006475"/>
                <a:gd name="connsiteY397" fmla="*/ 666750 h 720725"/>
                <a:gd name="connsiteX398" fmla="*/ 638175 w 1006475"/>
                <a:gd name="connsiteY398" fmla="*/ 669925 h 720725"/>
                <a:gd name="connsiteX399" fmla="*/ 628650 w 1006475"/>
                <a:gd name="connsiteY399" fmla="*/ 673100 h 720725"/>
                <a:gd name="connsiteX400" fmla="*/ 625475 w 1006475"/>
                <a:gd name="connsiteY400" fmla="*/ 673100 h 720725"/>
                <a:gd name="connsiteX401" fmla="*/ 622300 w 1006475"/>
                <a:gd name="connsiteY401" fmla="*/ 673100 h 720725"/>
                <a:gd name="connsiteX402" fmla="*/ 619125 w 1006475"/>
                <a:gd name="connsiteY402" fmla="*/ 673100 h 720725"/>
                <a:gd name="connsiteX403" fmla="*/ 615950 w 1006475"/>
                <a:gd name="connsiteY403" fmla="*/ 673100 h 720725"/>
                <a:gd name="connsiteX404" fmla="*/ 612775 w 1006475"/>
                <a:gd name="connsiteY404" fmla="*/ 669925 h 720725"/>
                <a:gd name="connsiteX405" fmla="*/ 609600 w 1006475"/>
                <a:gd name="connsiteY405" fmla="*/ 669925 h 720725"/>
                <a:gd name="connsiteX406" fmla="*/ 600075 w 1006475"/>
                <a:gd name="connsiteY406" fmla="*/ 666750 h 720725"/>
                <a:gd name="connsiteX407" fmla="*/ 593725 w 1006475"/>
                <a:gd name="connsiteY407" fmla="*/ 669925 h 720725"/>
                <a:gd name="connsiteX408" fmla="*/ 590550 w 1006475"/>
                <a:gd name="connsiteY408" fmla="*/ 669925 h 720725"/>
                <a:gd name="connsiteX409" fmla="*/ 584200 w 1006475"/>
                <a:gd name="connsiteY409" fmla="*/ 666750 h 720725"/>
                <a:gd name="connsiteX410" fmla="*/ 581025 w 1006475"/>
                <a:gd name="connsiteY410" fmla="*/ 666750 h 720725"/>
                <a:gd name="connsiteX411" fmla="*/ 577850 w 1006475"/>
                <a:gd name="connsiteY411" fmla="*/ 669925 h 720725"/>
                <a:gd name="connsiteX412" fmla="*/ 574675 w 1006475"/>
                <a:gd name="connsiteY412" fmla="*/ 666750 h 720725"/>
                <a:gd name="connsiteX413" fmla="*/ 571500 w 1006475"/>
                <a:gd name="connsiteY413" fmla="*/ 666750 h 720725"/>
                <a:gd name="connsiteX414" fmla="*/ 565150 w 1006475"/>
                <a:gd name="connsiteY414" fmla="*/ 663575 h 720725"/>
                <a:gd name="connsiteX415" fmla="*/ 561975 w 1006475"/>
                <a:gd name="connsiteY415" fmla="*/ 663575 h 720725"/>
                <a:gd name="connsiteX416" fmla="*/ 558800 w 1006475"/>
                <a:gd name="connsiteY416" fmla="*/ 663575 h 720725"/>
                <a:gd name="connsiteX417" fmla="*/ 552450 w 1006475"/>
                <a:gd name="connsiteY417" fmla="*/ 669925 h 720725"/>
                <a:gd name="connsiteX418" fmla="*/ 549275 w 1006475"/>
                <a:gd name="connsiteY418" fmla="*/ 673100 h 720725"/>
                <a:gd name="connsiteX419" fmla="*/ 542925 w 1006475"/>
                <a:gd name="connsiteY419" fmla="*/ 673100 h 720725"/>
                <a:gd name="connsiteX420" fmla="*/ 536575 w 1006475"/>
                <a:gd name="connsiteY420" fmla="*/ 673100 h 720725"/>
                <a:gd name="connsiteX421" fmla="*/ 533400 w 1006475"/>
                <a:gd name="connsiteY421" fmla="*/ 669925 h 720725"/>
                <a:gd name="connsiteX422" fmla="*/ 523875 w 1006475"/>
                <a:gd name="connsiteY422" fmla="*/ 669925 h 720725"/>
                <a:gd name="connsiteX423" fmla="*/ 517525 w 1006475"/>
                <a:gd name="connsiteY423" fmla="*/ 669925 h 720725"/>
                <a:gd name="connsiteX424" fmla="*/ 511175 w 1006475"/>
                <a:gd name="connsiteY424" fmla="*/ 669925 h 720725"/>
                <a:gd name="connsiteX425" fmla="*/ 504825 w 1006475"/>
                <a:gd name="connsiteY425" fmla="*/ 669925 h 720725"/>
                <a:gd name="connsiteX426" fmla="*/ 495300 w 1006475"/>
                <a:gd name="connsiteY426" fmla="*/ 673100 h 720725"/>
                <a:gd name="connsiteX427" fmla="*/ 485775 w 1006475"/>
                <a:gd name="connsiteY427" fmla="*/ 673100 h 720725"/>
                <a:gd name="connsiteX428" fmla="*/ 482600 w 1006475"/>
                <a:gd name="connsiteY428" fmla="*/ 676275 h 720725"/>
                <a:gd name="connsiteX429" fmla="*/ 479425 w 1006475"/>
                <a:gd name="connsiteY429" fmla="*/ 676275 h 720725"/>
                <a:gd name="connsiteX430" fmla="*/ 476250 w 1006475"/>
                <a:gd name="connsiteY430" fmla="*/ 682625 h 720725"/>
                <a:gd name="connsiteX431" fmla="*/ 447675 w 1006475"/>
                <a:gd name="connsiteY431" fmla="*/ 679450 h 720725"/>
                <a:gd name="connsiteX432" fmla="*/ 438150 w 1006475"/>
                <a:gd name="connsiteY432" fmla="*/ 679450 h 720725"/>
                <a:gd name="connsiteX433" fmla="*/ 434975 w 1006475"/>
                <a:gd name="connsiteY433" fmla="*/ 676275 h 720725"/>
                <a:gd name="connsiteX434" fmla="*/ 431800 w 1006475"/>
                <a:gd name="connsiteY434" fmla="*/ 673100 h 720725"/>
                <a:gd name="connsiteX435" fmla="*/ 428625 w 1006475"/>
                <a:gd name="connsiteY435" fmla="*/ 669925 h 720725"/>
                <a:gd name="connsiteX436" fmla="*/ 425450 w 1006475"/>
                <a:gd name="connsiteY436" fmla="*/ 666750 h 720725"/>
                <a:gd name="connsiteX437" fmla="*/ 422275 w 1006475"/>
                <a:gd name="connsiteY437" fmla="*/ 666750 h 720725"/>
                <a:gd name="connsiteX438" fmla="*/ 419100 w 1006475"/>
                <a:gd name="connsiteY438" fmla="*/ 666750 h 720725"/>
                <a:gd name="connsiteX439" fmla="*/ 415925 w 1006475"/>
                <a:gd name="connsiteY439" fmla="*/ 666750 h 720725"/>
                <a:gd name="connsiteX440" fmla="*/ 409575 w 1006475"/>
                <a:gd name="connsiteY440" fmla="*/ 669925 h 720725"/>
                <a:gd name="connsiteX441" fmla="*/ 396875 w 1006475"/>
                <a:gd name="connsiteY441" fmla="*/ 673100 h 720725"/>
                <a:gd name="connsiteX442" fmla="*/ 390525 w 1006475"/>
                <a:gd name="connsiteY442" fmla="*/ 673100 h 720725"/>
                <a:gd name="connsiteX443" fmla="*/ 384175 w 1006475"/>
                <a:gd name="connsiteY443" fmla="*/ 673100 h 720725"/>
                <a:gd name="connsiteX444" fmla="*/ 381000 w 1006475"/>
                <a:gd name="connsiteY444" fmla="*/ 676275 h 720725"/>
                <a:gd name="connsiteX445" fmla="*/ 377825 w 1006475"/>
                <a:gd name="connsiteY445" fmla="*/ 676275 h 720725"/>
                <a:gd name="connsiteX446" fmla="*/ 374650 w 1006475"/>
                <a:gd name="connsiteY446" fmla="*/ 673100 h 720725"/>
                <a:gd name="connsiteX447" fmla="*/ 361950 w 1006475"/>
                <a:gd name="connsiteY447" fmla="*/ 669925 h 720725"/>
                <a:gd name="connsiteX448" fmla="*/ 358775 w 1006475"/>
                <a:gd name="connsiteY448" fmla="*/ 669925 h 720725"/>
                <a:gd name="connsiteX449" fmla="*/ 352425 w 1006475"/>
                <a:gd name="connsiteY449" fmla="*/ 673100 h 720725"/>
                <a:gd name="connsiteX450" fmla="*/ 349250 w 1006475"/>
                <a:gd name="connsiteY450" fmla="*/ 676275 h 720725"/>
                <a:gd name="connsiteX451" fmla="*/ 346075 w 1006475"/>
                <a:gd name="connsiteY451" fmla="*/ 676275 h 720725"/>
                <a:gd name="connsiteX452" fmla="*/ 346075 w 1006475"/>
                <a:gd name="connsiteY452" fmla="*/ 673100 h 720725"/>
                <a:gd name="connsiteX453" fmla="*/ 342900 w 1006475"/>
                <a:gd name="connsiteY453" fmla="*/ 673100 h 720725"/>
                <a:gd name="connsiteX454" fmla="*/ 342900 w 1006475"/>
                <a:gd name="connsiteY454" fmla="*/ 669925 h 720725"/>
                <a:gd name="connsiteX455" fmla="*/ 342900 w 1006475"/>
                <a:gd name="connsiteY455" fmla="*/ 663575 h 720725"/>
                <a:gd name="connsiteX456" fmla="*/ 342900 w 1006475"/>
                <a:gd name="connsiteY456" fmla="*/ 660400 h 720725"/>
                <a:gd name="connsiteX457" fmla="*/ 330200 w 1006475"/>
                <a:gd name="connsiteY457" fmla="*/ 654050 h 720725"/>
                <a:gd name="connsiteX458" fmla="*/ 327025 w 1006475"/>
                <a:gd name="connsiteY458" fmla="*/ 650875 h 720725"/>
                <a:gd name="connsiteX459" fmla="*/ 323850 w 1006475"/>
                <a:gd name="connsiteY459" fmla="*/ 650875 h 720725"/>
                <a:gd name="connsiteX460" fmla="*/ 320675 w 1006475"/>
                <a:gd name="connsiteY460" fmla="*/ 650875 h 720725"/>
                <a:gd name="connsiteX461" fmla="*/ 317500 w 1006475"/>
                <a:gd name="connsiteY461" fmla="*/ 650875 h 720725"/>
                <a:gd name="connsiteX462" fmla="*/ 314325 w 1006475"/>
                <a:gd name="connsiteY462" fmla="*/ 650875 h 720725"/>
                <a:gd name="connsiteX463" fmla="*/ 311150 w 1006475"/>
                <a:gd name="connsiteY463" fmla="*/ 647700 h 720725"/>
                <a:gd name="connsiteX464" fmla="*/ 307975 w 1006475"/>
                <a:gd name="connsiteY464" fmla="*/ 644525 h 720725"/>
                <a:gd name="connsiteX465" fmla="*/ 304800 w 1006475"/>
                <a:gd name="connsiteY465" fmla="*/ 641350 h 720725"/>
                <a:gd name="connsiteX466" fmla="*/ 288925 w 1006475"/>
                <a:gd name="connsiteY466" fmla="*/ 641350 h 720725"/>
                <a:gd name="connsiteX467" fmla="*/ 279400 w 1006475"/>
                <a:gd name="connsiteY467" fmla="*/ 641350 h 720725"/>
                <a:gd name="connsiteX468" fmla="*/ 276225 w 1006475"/>
                <a:gd name="connsiteY468" fmla="*/ 641350 h 720725"/>
                <a:gd name="connsiteX469" fmla="*/ 273050 w 1006475"/>
                <a:gd name="connsiteY469" fmla="*/ 638175 h 720725"/>
                <a:gd name="connsiteX470" fmla="*/ 266700 w 1006475"/>
                <a:gd name="connsiteY470" fmla="*/ 635000 h 720725"/>
                <a:gd name="connsiteX471" fmla="*/ 257175 w 1006475"/>
                <a:gd name="connsiteY471" fmla="*/ 638175 h 720725"/>
                <a:gd name="connsiteX472" fmla="*/ 250825 w 1006475"/>
                <a:gd name="connsiteY472" fmla="*/ 641350 h 720725"/>
                <a:gd name="connsiteX473" fmla="*/ 247650 w 1006475"/>
                <a:gd name="connsiteY473" fmla="*/ 644525 h 720725"/>
                <a:gd name="connsiteX474" fmla="*/ 234950 w 1006475"/>
                <a:gd name="connsiteY474" fmla="*/ 647700 h 720725"/>
                <a:gd name="connsiteX475" fmla="*/ 219075 w 1006475"/>
                <a:gd name="connsiteY475" fmla="*/ 647700 h 720725"/>
                <a:gd name="connsiteX476" fmla="*/ 209550 w 1006475"/>
                <a:gd name="connsiteY476" fmla="*/ 650875 h 720725"/>
                <a:gd name="connsiteX477" fmla="*/ 203200 w 1006475"/>
                <a:gd name="connsiteY477" fmla="*/ 650875 h 720725"/>
                <a:gd name="connsiteX478" fmla="*/ 200025 w 1006475"/>
                <a:gd name="connsiteY478" fmla="*/ 650875 h 720725"/>
                <a:gd name="connsiteX479" fmla="*/ 193675 w 1006475"/>
                <a:gd name="connsiteY479" fmla="*/ 650875 h 720725"/>
                <a:gd name="connsiteX480" fmla="*/ 190500 w 1006475"/>
                <a:gd name="connsiteY480" fmla="*/ 647700 h 720725"/>
                <a:gd name="connsiteX481" fmla="*/ 190500 w 1006475"/>
                <a:gd name="connsiteY481" fmla="*/ 644525 h 720725"/>
                <a:gd name="connsiteX482" fmla="*/ 187325 w 1006475"/>
                <a:gd name="connsiteY482" fmla="*/ 641350 h 720725"/>
                <a:gd name="connsiteX483" fmla="*/ 171450 w 1006475"/>
                <a:gd name="connsiteY483" fmla="*/ 638175 h 720725"/>
                <a:gd name="connsiteX484" fmla="*/ 165100 w 1006475"/>
                <a:gd name="connsiteY484" fmla="*/ 631825 h 720725"/>
                <a:gd name="connsiteX485" fmla="*/ 161925 w 1006475"/>
                <a:gd name="connsiteY485" fmla="*/ 631825 h 720725"/>
                <a:gd name="connsiteX486" fmla="*/ 158750 w 1006475"/>
                <a:gd name="connsiteY486" fmla="*/ 628650 h 720725"/>
                <a:gd name="connsiteX487" fmla="*/ 152400 w 1006475"/>
                <a:gd name="connsiteY487" fmla="*/ 628650 h 720725"/>
                <a:gd name="connsiteX488" fmla="*/ 149225 w 1006475"/>
                <a:gd name="connsiteY488" fmla="*/ 625475 h 720725"/>
                <a:gd name="connsiteX489" fmla="*/ 142875 w 1006475"/>
                <a:gd name="connsiteY489" fmla="*/ 619125 h 720725"/>
                <a:gd name="connsiteX490" fmla="*/ 142875 w 1006475"/>
                <a:gd name="connsiteY490" fmla="*/ 615950 h 720725"/>
                <a:gd name="connsiteX491" fmla="*/ 139700 w 1006475"/>
                <a:gd name="connsiteY491" fmla="*/ 615950 h 720725"/>
                <a:gd name="connsiteX492" fmla="*/ 139700 w 1006475"/>
                <a:gd name="connsiteY492" fmla="*/ 609600 h 720725"/>
                <a:gd name="connsiteX493" fmla="*/ 139700 w 1006475"/>
                <a:gd name="connsiteY493" fmla="*/ 606425 h 720725"/>
                <a:gd name="connsiteX494" fmla="*/ 142875 w 1006475"/>
                <a:gd name="connsiteY494" fmla="*/ 603250 h 720725"/>
                <a:gd name="connsiteX495" fmla="*/ 142875 w 1006475"/>
                <a:gd name="connsiteY495" fmla="*/ 600075 h 720725"/>
                <a:gd name="connsiteX496" fmla="*/ 146050 w 1006475"/>
                <a:gd name="connsiteY496" fmla="*/ 596900 h 720725"/>
                <a:gd name="connsiteX497" fmla="*/ 146050 w 1006475"/>
                <a:gd name="connsiteY497" fmla="*/ 590550 h 720725"/>
                <a:gd name="connsiteX498" fmla="*/ 142875 w 1006475"/>
                <a:gd name="connsiteY498" fmla="*/ 587375 h 720725"/>
                <a:gd name="connsiteX499" fmla="*/ 142875 w 1006475"/>
                <a:gd name="connsiteY499" fmla="*/ 584200 h 720725"/>
                <a:gd name="connsiteX500" fmla="*/ 146050 w 1006475"/>
                <a:gd name="connsiteY500" fmla="*/ 577850 h 720725"/>
                <a:gd name="connsiteX501" fmla="*/ 146050 w 1006475"/>
                <a:gd name="connsiteY501" fmla="*/ 574675 h 720725"/>
                <a:gd name="connsiteX502" fmla="*/ 149225 w 1006475"/>
                <a:gd name="connsiteY502" fmla="*/ 558800 h 720725"/>
                <a:gd name="connsiteX503" fmla="*/ 142875 w 1006475"/>
                <a:gd name="connsiteY503" fmla="*/ 536575 h 720725"/>
                <a:gd name="connsiteX504" fmla="*/ 139700 w 1006475"/>
                <a:gd name="connsiteY504" fmla="*/ 533400 h 720725"/>
                <a:gd name="connsiteX505" fmla="*/ 120650 w 1006475"/>
                <a:gd name="connsiteY505" fmla="*/ 504825 h 720725"/>
                <a:gd name="connsiteX506" fmla="*/ 117475 w 1006475"/>
                <a:gd name="connsiteY506" fmla="*/ 504825 h 720725"/>
                <a:gd name="connsiteX507" fmla="*/ 111125 w 1006475"/>
                <a:gd name="connsiteY507" fmla="*/ 501650 h 720725"/>
                <a:gd name="connsiteX508" fmla="*/ 107950 w 1006475"/>
                <a:gd name="connsiteY508" fmla="*/ 503237 h 720725"/>
                <a:gd name="connsiteX509" fmla="*/ 107950 w 1006475"/>
                <a:gd name="connsiteY509" fmla="*/ 504825 h 720725"/>
                <a:gd name="connsiteX510" fmla="*/ 104775 w 1006475"/>
                <a:gd name="connsiteY510" fmla="*/ 504825 h 720725"/>
                <a:gd name="connsiteX511" fmla="*/ 101600 w 1006475"/>
                <a:gd name="connsiteY511" fmla="*/ 508000 h 720725"/>
                <a:gd name="connsiteX512" fmla="*/ 95250 w 1006475"/>
                <a:gd name="connsiteY512" fmla="*/ 508000 h 720725"/>
                <a:gd name="connsiteX513" fmla="*/ 82550 w 1006475"/>
                <a:gd name="connsiteY513" fmla="*/ 492125 h 720725"/>
                <a:gd name="connsiteX514" fmla="*/ 82550 w 1006475"/>
                <a:gd name="connsiteY514" fmla="*/ 482600 h 720725"/>
                <a:gd name="connsiteX515" fmla="*/ 76200 w 1006475"/>
                <a:gd name="connsiteY515" fmla="*/ 476250 h 720725"/>
                <a:gd name="connsiteX516" fmla="*/ 60325 w 1006475"/>
                <a:gd name="connsiteY516" fmla="*/ 476250 h 720725"/>
                <a:gd name="connsiteX517" fmla="*/ 53975 w 1006475"/>
                <a:gd name="connsiteY517" fmla="*/ 473075 h 720725"/>
                <a:gd name="connsiteX518" fmla="*/ 53975 w 1006475"/>
                <a:gd name="connsiteY518" fmla="*/ 463550 h 720725"/>
                <a:gd name="connsiteX519" fmla="*/ 50800 w 1006475"/>
                <a:gd name="connsiteY519" fmla="*/ 463550 h 720725"/>
                <a:gd name="connsiteX520" fmla="*/ 47625 w 1006475"/>
                <a:gd name="connsiteY520" fmla="*/ 466725 h 720725"/>
                <a:gd name="connsiteX521" fmla="*/ 44450 w 1006475"/>
                <a:gd name="connsiteY521" fmla="*/ 466725 h 720725"/>
                <a:gd name="connsiteX522" fmla="*/ 41275 w 1006475"/>
                <a:gd name="connsiteY522" fmla="*/ 466725 h 720725"/>
                <a:gd name="connsiteX523" fmla="*/ 38100 w 1006475"/>
                <a:gd name="connsiteY523" fmla="*/ 466725 h 720725"/>
                <a:gd name="connsiteX524" fmla="*/ 34925 w 1006475"/>
                <a:gd name="connsiteY524" fmla="*/ 463550 h 720725"/>
                <a:gd name="connsiteX525" fmla="*/ 31750 w 1006475"/>
                <a:gd name="connsiteY525" fmla="*/ 466725 h 720725"/>
                <a:gd name="connsiteX526" fmla="*/ 25400 w 1006475"/>
                <a:gd name="connsiteY526" fmla="*/ 466725 h 720725"/>
                <a:gd name="connsiteX527" fmla="*/ 22225 w 1006475"/>
                <a:gd name="connsiteY527" fmla="*/ 466725 h 720725"/>
                <a:gd name="connsiteX528" fmla="*/ 19050 w 1006475"/>
                <a:gd name="connsiteY528" fmla="*/ 463550 h 720725"/>
                <a:gd name="connsiteX529" fmla="*/ 15875 w 1006475"/>
                <a:gd name="connsiteY529" fmla="*/ 460375 h 720725"/>
                <a:gd name="connsiteX530" fmla="*/ 12700 w 1006475"/>
                <a:gd name="connsiteY530" fmla="*/ 457200 h 720725"/>
                <a:gd name="connsiteX531" fmla="*/ 12700 w 1006475"/>
                <a:gd name="connsiteY531" fmla="*/ 454025 h 720725"/>
                <a:gd name="connsiteX532" fmla="*/ 9525 w 1006475"/>
                <a:gd name="connsiteY532" fmla="*/ 454025 h 720725"/>
                <a:gd name="connsiteX533" fmla="*/ 6350 w 1006475"/>
                <a:gd name="connsiteY533" fmla="*/ 454025 h 720725"/>
                <a:gd name="connsiteX534" fmla="*/ 6350 w 1006475"/>
                <a:gd name="connsiteY534" fmla="*/ 457200 h 720725"/>
                <a:gd name="connsiteX535" fmla="*/ 6350 w 1006475"/>
                <a:gd name="connsiteY535" fmla="*/ 460375 h 720725"/>
                <a:gd name="connsiteX536" fmla="*/ 3175 w 1006475"/>
                <a:gd name="connsiteY536" fmla="*/ 460375 h 720725"/>
                <a:gd name="connsiteX537" fmla="*/ 0 w 1006475"/>
                <a:gd name="connsiteY537" fmla="*/ 457200 h 720725"/>
                <a:gd name="connsiteX538" fmla="*/ 0 w 1006475"/>
                <a:gd name="connsiteY538" fmla="*/ 454025 h 720725"/>
                <a:gd name="connsiteX539" fmla="*/ 3175 w 1006475"/>
                <a:gd name="connsiteY539" fmla="*/ 454025 h 720725"/>
                <a:gd name="connsiteX540" fmla="*/ 6350 w 1006475"/>
                <a:gd name="connsiteY540" fmla="*/ 450850 h 720725"/>
                <a:gd name="connsiteX541" fmla="*/ 12700 w 1006475"/>
                <a:gd name="connsiteY541" fmla="*/ 415925 h 720725"/>
                <a:gd name="connsiteX542" fmla="*/ 15875 w 1006475"/>
                <a:gd name="connsiteY542" fmla="*/ 403225 h 720725"/>
                <a:gd name="connsiteX543" fmla="*/ 19050 w 1006475"/>
                <a:gd name="connsiteY543" fmla="*/ 396875 h 720725"/>
                <a:gd name="connsiteX544" fmla="*/ 19050 w 1006475"/>
                <a:gd name="connsiteY544" fmla="*/ 393700 h 720725"/>
                <a:gd name="connsiteX545" fmla="*/ 19050 w 1006475"/>
                <a:gd name="connsiteY545" fmla="*/ 390525 h 720725"/>
                <a:gd name="connsiteX546" fmla="*/ 22225 w 1006475"/>
                <a:gd name="connsiteY546" fmla="*/ 390525 h 720725"/>
                <a:gd name="connsiteX547" fmla="*/ 22225 w 1006475"/>
                <a:gd name="connsiteY547" fmla="*/ 393700 h 720725"/>
                <a:gd name="connsiteX548" fmla="*/ 22225 w 1006475"/>
                <a:gd name="connsiteY548" fmla="*/ 403225 h 720725"/>
                <a:gd name="connsiteX549" fmla="*/ 19050 w 1006475"/>
                <a:gd name="connsiteY549" fmla="*/ 422275 h 720725"/>
                <a:gd name="connsiteX550" fmla="*/ 15875 w 1006475"/>
                <a:gd name="connsiteY550" fmla="*/ 438150 h 720725"/>
                <a:gd name="connsiteX551" fmla="*/ 15875 w 1006475"/>
                <a:gd name="connsiteY551" fmla="*/ 441325 h 720725"/>
                <a:gd name="connsiteX552" fmla="*/ 19050 w 1006475"/>
                <a:gd name="connsiteY552" fmla="*/ 444500 h 720725"/>
                <a:gd name="connsiteX553" fmla="*/ 22225 w 1006475"/>
                <a:gd name="connsiteY553" fmla="*/ 444500 h 720725"/>
                <a:gd name="connsiteX554" fmla="*/ 22225 w 1006475"/>
                <a:gd name="connsiteY554" fmla="*/ 441325 h 720725"/>
                <a:gd name="connsiteX555" fmla="*/ 25400 w 1006475"/>
                <a:gd name="connsiteY555" fmla="*/ 438150 h 720725"/>
                <a:gd name="connsiteX556" fmla="*/ 25400 w 1006475"/>
                <a:gd name="connsiteY556" fmla="*/ 434975 h 720725"/>
                <a:gd name="connsiteX557" fmla="*/ 28575 w 1006475"/>
                <a:gd name="connsiteY557" fmla="*/ 434975 h 720725"/>
                <a:gd name="connsiteX558" fmla="*/ 31750 w 1006475"/>
                <a:gd name="connsiteY558" fmla="*/ 438150 h 720725"/>
                <a:gd name="connsiteX559" fmla="*/ 34925 w 1006475"/>
                <a:gd name="connsiteY559" fmla="*/ 441325 h 720725"/>
                <a:gd name="connsiteX560" fmla="*/ 34925 w 1006475"/>
                <a:gd name="connsiteY560" fmla="*/ 438150 h 720725"/>
                <a:gd name="connsiteX561" fmla="*/ 31750 w 1006475"/>
                <a:gd name="connsiteY561" fmla="*/ 431800 h 720725"/>
                <a:gd name="connsiteX562" fmla="*/ 31750 w 1006475"/>
                <a:gd name="connsiteY562" fmla="*/ 428625 h 720725"/>
                <a:gd name="connsiteX563" fmla="*/ 28575 w 1006475"/>
                <a:gd name="connsiteY563" fmla="*/ 425450 h 720725"/>
                <a:gd name="connsiteX564" fmla="*/ 28575 w 1006475"/>
                <a:gd name="connsiteY564" fmla="*/ 422275 h 720725"/>
                <a:gd name="connsiteX565" fmla="*/ 31750 w 1006475"/>
                <a:gd name="connsiteY565" fmla="*/ 419100 h 720725"/>
                <a:gd name="connsiteX566" fmla="*/ 34925 w 1006475"/>
                <a:gd name="connsiteY566" fmla="*/ 419100 h 720725"/>
                <a:gd name="connsiteX567" fmla="*/ 34925 w 1006475"/>
                <a:gd name="connsiteY567" fmla="*/ 415925 h 720725"/>
                <a:gd name="connsiteX568" fmla="*/ 34925 w 1006475"/>
                <a:gd name="connsiteY568" fmla="*/ 412750 h 720725"/>
                <a:gd name="connsiteX569" fmla="*/ 31750 w 1006475"/>
                <a:gd name="connsiteY569" fmla="*/ 396875 h 720725"/>
                <a:gd name="connsiteX570" fmla="*/ 34925 w 1006475"/>
                <a:gd name="connsiteY570" fmla="*/ 396875 h 720725"/>
                <a:gd name="connsiteX571" fmla="*/ 34925 w 1006475"/>
                <a:gd name="connsiteY571" fmla="*/ 393700 h 720725"/>
                <a:gd name="connsiteX572" fmla="*/ 38100 w 1006475"/>
                <a:gd name="connsiteY572" fmla="*/ 390525 h 720725"/>
                <a:gd name="connsiteX573" fmla="*/ 38100 w 1006475"/>
                <a:gd name="connsiteY573" fmla="*/ 387350 h 720725"/>
                <a:gd name="connsiteX574" fmla="*/ 41275 w 1006475"/>
                <a:gd name="connsiteY574" fmla="*/ 387350 h 720725"/>
                <a:gd name="connsiteX575" fmla="*/ 44450 w 1006475"/>
                <a:gd name="connsiteY575" fmla="*/ 387350 h 720725"/>
                <a:gd name="connsiteX576" fmla="*/ 47625 w 1006475"/>
                <a:gd name="connsiteY576" fmla="*/ 387350 h 720725"/>
                <a:gd name="connsiteX577" fmla="*/ 50800 w 1006475"/>
                <a:gd name="connsiteY577" fmla="*/ 387350 h 720725"/>
                <a:gd name="connsiteX578" fmla="*/ 50800 w 1006475"/>
                <a:gd name="connsiteY578" fmla="*/ 390525 h 720725"/>
                <a:gd name="connsiteX579" fmla="*/ 53975 w 1006475"/>
                <a:gd name="connsiteY579" fmla="*/ 390525 h 720725"/>
                <a:gd name="connsiteX580" fmla="*/ 53975 w 1006475"/>
                <a:gd name="connsiteY580" fmla="*/ 387350 h 720725"/>
                <a:gd name="connsiteX581" fmla="*/ 53975 w 1006475"/>
                <a:gd name="connsiteY581" fmla="*/ 384175 h 720725"/>
                <a:gd name="connsiteX582" fmla="*/ 50800 w 1006475"/>
                <a:gd name="connsiteY582" fmla="*/ 384175 h 720725"/>
                <a:gd name="connsiteX583" fmla="*/ 50800 w 1006475"/>
                <a:gd name="connsiteY583" fmla="*/ 381000 h 720725"/>
                <a:gd name="connsiteX584" fmla="*/ 47625 w 1006475"/>
                <a:gd name="connsiteY584" fmla="*/ 377825 h 720725"/>
                <a:gd name="connsiteX585" fmla="*/ 47625 w 1006475"/>
                <a:gd name="connsiteY585" fmla="*/ 374650 h 720725"/>
                <a:gd name="connsiteX586" fmla="*/ 44450 w 1006475"/>
                <a:gd name="connsiteY586" fmla="*/ 374650 h 720725"/>
                <a:gd name="connsiteX587" fmla="*/ 44450 w 1006475"/>
                <a:gd name="connsiteY587" fmla="*/ 377825 h 720725"/>
                <a:gd name="connsiteX588" fmla="*/ 41275 w 1006475"/>
                <a:gd name="connsiteY588" fmla="*/ 381000 h 720725"/>
                <a:gd name="connsiteX589" fmla="*/ 41275 w 1006475"/>
                <a:gd name="connsiteY589" fmla="*/ 377825 h 720725"/>
                <a:gd name="connsiteX590" fmla="*/ 38100 w 1006475"/>
                <a:gd name="connsiteY590" fmla="*/ 377825 h 720725"/>
                <a:gd name="connsiteX591" fmla="*/ 38100 w 1006475"/>
                <a:gd name="connsiteY591" fmla="*/ 374650 h 720725"/>
                <a:gd name="connsiteX592" fmla="*/ 34925 w 1006475"/>
                <a:gd name="connsiteY592" fmla="*/ 374650 h 720725"/>
                <a:gd name="connsiteX593" fmla="*/ 34925 w 1006475"/>
                <a:gd name="connsiteY593" fmla="*/ 377825 h 720725"/>
                <a:gd name="connsiteX594" fmla="*/ 34925 w 1006475"/>
                <a:gd name="connsiteY594" fmla="*/ 381000 h 720725"/>
                <a:gd name="connsiteX595" fmla="*/ 34925 w 1006475"/>
                <a:gd name="connsiteY595" fmla="*/ 384175 h 720725"/>
                <a:gd name="connsiteX596" fmla="*/ 31750 w 1006475"/>
                <a:gd name="connsiteY596" fmla="*/ 381000 h 720725"/>
                <a:gd name="connsiteX597" fmla="*/ 28575 w 1006475"/>
                <a:gd name="connsiteY597" fmla="*/ 377825 h 720725"/>
                <a:gd name="connsiteX598" fmla="*/ 25400 w 1006475"/>
                <a:gd name="connsiteY598" fmla="*/ 377825 h 720725"/>
                <a:gd name="connsiteX599" fmla="*/ 22225 w 1006475"/>
                <a:gd name="connsiteY599" fmla="*/ 374650 h 720725"/>
                <a:gd name="connsiteX600" fmla="*/ 22225 w 1006475"/>
                <a:gd name="connsiteY600" fmla="*/ 371475 h 720725"/>
                <a:gd name="connsiteX601" fmla="*/ 19050 w 1006475"/>
                <a:gd name="connsiteY601" fmla="*/ 361950 h 720725"/>
                <a:gd name="connsiteX602" fmla="*/ 22225 w 1006475"/>
                <a:gd name="connsiteY602" fmla="*/ 361950 h 720725"/>
                <a:gd name="connsiteX603" fmla="*/ 22225 w 1006475"/>
                <a:gd name="connsiteY603" fmla="*/ 358776 h 720725"/>
                <a:gd name="connsiteX604" fmla="*/ 22224 w 1006475"/>
                <a:gd name="connsiteY604" fmla="*/ 358775 h 720725"/>
                <a:gd name="connsiteX605" fmla="*/ 22224 w 1006475"/>
                <a:gd name="connsiteY605" fmla="*/ 352425 h 720725"/>
                <a:gd name="connsiteX606" fmla="*/ 22224 w 1006475"/>
                <a:gd name="connsiteY606" fmla="*/ 346075 h 720725"/>
                <a:gd name="connsiteX607" fmla="*/ 22224 w 1006475"/>
                <a:gd name="connsiteY607" fmla="*/ 339725 h 720725"/>
                <a:gd name="connsiteX608" fmla="*/ 25399 w 1006475"/>
                <a:gd name="connsiteY608" fmla="*/ 339725 h 720725"/>
                <a:gd name="connsiteX609" fmla="*/ 28574 w 1006475"/>
                <a:gd name="connsiteY609" fmla="*/ 339725 h 720725"/>
                <a:gd name="connsiteX610" fmla="*/ 28574 w 1006475"/>
                <a:gd name="connsiteY610" fmla="*/ 349250 h 720725"/>
                <a:gd name="connsiteX611" fmla="*/ 28574 w 1006475"/>
                <a:gd name="connsiteY611" fmla="*/ 352425 h 720725"/>
                <a:gd name="connsiteX612" fmla="*/ 31749 w 1006475"/>
                <a:gd name="connsiteY612" fmla="*/ 352425 h 720725"/>
                <a:gd name="connsiteX613" fmla="*/ 31749 w 1006475"/>
                <a:gd name="connsiteY613" fmla="*/ 355600 h 720725"/>
                <a:gd name="connsiteX614" fmla="*/ 31749 w 1006475"/>
                <a:gd name="connsiteY614" fmla="*/ 358775 h 720725"/>
                <a:gd name="connsiteX615" fmla="*/ 34924 w 1006475"/>
                <a:gd name="connsiteY615" fmla="*/ 358775 h 720725"/>
                <a:gd name="connsiteX616" fmla="*/ 34924 w 1006475"/>
                <a:gd name="connsiteY616" fmla="*/ 355600 h 720725"/>
                <a:gd name="connsiteX617" fmla="*/ 34924 w 1006475"/>
                <a:gd name="connsiteY617" fmla="*/ 352425 h 720725"/>
                <a:gd name="connsiteX618" fmla="*/ 31749 w 1006475"/>
                <a:gd name="connsiteY618" fmla="*/ 349250 h 720725"/>
                <a:gd name="connsiteX619" fmla="*/ 31749 w 1006475"/>
                <a:gd name="connsiteY619" fmla="*/ 346075 h 720725"/>
                <a:gd name="connsiteX620" fmla="*/ 34924 w 1006475"/>
                <a:gd name="connsiteY620" fmla="*/ 346075 h 720725"/>
                <a:gd name="connsiteX621" fmla="*/ 38099 w 1006475"/>
                <a:gd name="connsiteY621" fmla="*/ 346075 h 720725"/>
                <a:gd name="connsiteX622" fmla="*/ 41274 w 1006475"/>
                <a:gd name="connsiteY622" fmla="*/ 346075 h 720725"/>
                <a:gd name="connsiteX623" fmla="*/ 41274 w 1006475"/>
                <a:gd name="connsiteY623" fmla="*/ 342900 h 720725"/>
                <a:gd name="connsiteX624" fmla="*/ 44449 w 1006475"/>
                <a:gd name="connsiteY624" fmla="*/ 342900 h 720725"/>
                <a:gd name="connsiteX625" fmla="*/ 53974 w 1006475"/>
                <a:gd name="connsiteY625" fmla="*/ 342900 h 720725"/>
                <a:gd name="connsiteX626" fmla="*/ 60324 w 1006475"/>
                <a:gd name="connsiteY626" fmla="*/ 342900 h 720725"/>
                <a:gd name="connsiteX627" fmla="*/ 63499 w 1006475"/>
                <a:gd name="connsiteY627" fmla="*/ 339725 h 720725"/>
                <a:gd name="connsiteX628" fmla="*/ 66674 w 1006475"/>
                <a:gd name="connsiteY628" fmla="*/ 339725 h 720725"/>
                <a:gd name="connsiteX629" fmla="*/ 66674 w 1006475"/>
                <a:gd name="connsiteY629" fmla="*/ 336550 h 720725"/>
                <a:gd name="connsiteX630" fmla="*/ 57149 w 1006475"/>
                <a:gd name="connsiteY630" fmla="*/ 336550 h 720725"/>
                <a:gd name="connsiteX631" fmla="*/ 53974 w 1006475"/>
                <a:gd name="connsiteY631" fmla="*/ 336550 h 720725"/>
                <a:gd name="connsiteX632" fmla="*/ 50799 w 1006475"/>
                <a:gd name="connsiteY632" fmla="*/ 336550 h 720725"/>
                <a:gd name="connsiteX633" fmla="*/ 50799 w 1006475"/>
                <a:gd name="connsiteY633" fmla="*/ 333375 h 720725"/>
                <a:gd name="connsiteX634" fmla="*/ 47624 w 1006475"/>
                <a:gd name="connsiteY634" fmla="*/ 330200 h 720725"/>
                <a:gd name="connsiteX635" fmla="*/ 44449 w 1006475"/>
                <a:gd name="connsiteY635" fmla="*/ 330200 h 720725"/>
                <a:gd name="connsiteX636" fmla="*/ 44449 w 1006475"/>
                <a:gd name="connsiteY636" fmla="*/ 323850 h 720725"/>
                <a:gd name="connsiteX637" fmla="*/ 41274 w 1006475"/>
                <a:gd name="connsiteY637" fmla="*/ 320675 h 720725"/>
                <a:gd name="connsiteX638" fmla="*/ 41274 w 1006475"/>
                <a:gd name="connsiteY638" fmla="*/ 317500 h 720725"/>
                <a:gd name="connsiteX639" fmla="*/ 38099 w 1006475"/>
                <a:gd name="connsiteY639" fmla="*/ 317500 h 720725"/>
                <a:gd name="connsiteX640" fmla="*/ 34924 w 1006475"/>
                <a:gd name="connsiteY640" fmla="*/ 314325 h 720725"/>
                <a:gd name="connsiteX641" fmla="*/ 28574 w 1006475"/>
                <a:gd name="connsiteY641" fmla="*/ 317500 h 720725"/>
                <a:gd name="connsiteX642" fmla="*/ 28574 w 1006475"/>
                <a:gd name="connsiteY642" fmla="*/ 323850 h 720725"/>
                <a:gd name="connsiteX643" fmla="*/ 28574 w 1006475"/>
                <a:gd name="connsiteY643" fmla="*/ 327025 h 720725"/>
                <a:gd name="connsiteX644" fmla="*/ 25399 w 1006475"/>
                <a:gd name="connsiteY644" fmla="*/ 330200 h 720725"/>
                <a:gd name="connsiteX645" fmla="*/ 22224 w 1006475"/>
                <a:gd name="connsiteY645" fmla="*/ 333375 h 720725"/>
                <a:gd name="connsiteX646" fmla="*/ 19049 w 1006475"/>
                <a:gd name="connsiteY646" fmla="*/ 333375 h 720725"/>
                <a:gd name="connsiteX647" fmla="*/ 19049 w 1006475"/>
                <a:gd name="connsiteY647" fmla="*/ 330200 h 720725"/>
                <a:gd name="connsiteX648" fmla="*/ 22224 w 1006475"/>
                <a:gd name="connsiteY648" fmla="*/ 327025 h 720725"/>
                <a:gd name="connsiteX649" fmla="*/ 22224 w 1006475"/>
                <a:gd name="connsiteY649" fmla="*/ 320675 h 720725"/>
                <a:gd name="connsiteX650" fmla="*/ 25399 w 1006475"/>
                <a:gd name="connsiteY650" fmla="*/ 317500 h 720725"/>
                <a:gd name="connsiteX651" fmla="*/ 28574 w 1006475"/>
                <a:gd name="connsiteY651" fmla="*/ 288925 h 720725"/>
                <a:gd name="connsiteX652" fmla="*/ 28574 w 1006475"/>
                <a:gd name="connsiteY652" fmla="*/ 276225 h 720725"/>
                <a:gd name="connsiteX653" fmla="*/ 28574 w 1006475"/>
                <a:gd name="connsiteY653" fmla="*/ 266700 h 720725"/>
                <a:gd name="connsiteX654" fmla="*/ 28574 w 1006475"/>
                <a:gd name="connsiteY654" fmla="*/ 263525 h 720725"/>
                <a:gd name="connsiteX655" fmla="*/ 25399 w 1006475"/>
                <a:gd name="connsiteY655" fmla="*/ 263525 h 720725"/>
                <a:gd name="connsiteX656" fmla="*/ 25399 w 1006475"/>
                <a:gd name="connsiteY656" fmla="*/ 257175 h 720725"/>
                <a:gd name="connsiteX657" fmla="*/ 25399 w 1006475"/>
                <a:gd name="connsiteY657" fmla="*/ 254000 h 720725"/>
                <a:gd name="connsiteX658" fmla="*/ 28574 w 1006475"/>
                <a:gd name="connsiteY658" fmla="*/ 254000 h 720725"/>
                <a:gd name="connsiteX659" fmla="*/ 25399 w 1006475"/>
                <a:gd name="connsiteY659" fmla="*/ 250825 h 720725"/>
                <a:gd name="connsiteX660" fmla="*/ 22224 w 1006475"/>
                <a:gd name="connsiteY660" fmla="*/ 250825 h 720725"/>
                <a:gd name="connsiteX661" fmla="*/ 25399 w 1006475"/>
                <a:gd name="connsiteY661" fmla="*/ 215900 h 720725"/>
                <a:gd name="connsiteX662" fmla="*/ 28574 w 1006475"/>
                <a:gd name="connsiteY662" fmla="*/ 200025 h 720725"/>
                <a:gd name="connsiteX663" fmla="*/ 28574 w 1006475"/>
                <a:gd name="connsiteY663" fmla="*/ 177800 h 720725"/>
                <a:gd name="connsiteX664" fmla="*/ 19049 w 1006475"/>
                <a:gd name="connsiteY664" fmla="*/ 149225 h 720725"/>
                <a:gd name="connsiteX665" fmla="*/ 15874 w 1006475"/>
                <a:gd name="connsiteY665" fmla="*/ 146050 h 720725"/>
                <a:gd name="connsiteX666" fmla="*/ 12699 w 1006475"/>
                <a:gd name="connsiteY666" fmla="*/ 149225 h 720725"/>
                <a:gd name="connsiteX667" fmla="*/ 9524 w 1006475"/>
                <a:gd name="connsiteY667" fmla="*/ 142875 h 720725"/>
                <a:gd name="connsiteX668" fmla="*/ 9524 w 1006475"/>
                <a:gd name="connsiteY668" fmla="*/ 127000 h 720725"/>
                <a:gd name="connsiteX669" fmla="*/ 12699 w 1006475"/>
                <a:gd name="connsiteY669" fmla="*/ 101600 h 720725"/>
                <a:gd name="connsiteX670" fmla="*/ 9524 w 1006475"/>
                <a:gd name="connsiteY670" fmla="*/ 92075 h 720725"/>
                <a:gd name="connsiteX671" fmla="*/ 15874 w 1006475"/>
                <a:gd name="connsiteY671" fmla="*/ 85725 h 720725"/>
                <a:gd name="connsiteX672" fmla="*/ 19049 w 1006475"/>
                <a:gd name="connsiteY672" fmla="*/ 76200 h 720725"/>
                <a:gd name="connsiteX673" fmla="*/ 22224 w 1006475"/>
                <a:gd name="connsiteY673" fmla="*/ 73025 h 720725"/>
                <a:gd name="connsiteX674" fmla="*/ 28574 w 1006475"/>
                <a:gd name="connsiteY674" fmla="*/ 63500 h 720725"/>
                <a:gd name="connsiteX675" fmla="*/ 25399 w 1006475"/>
                <a:gd name="connsiteY675" fmla="*/ 60325 h 720725"/>
                <a:gd name="connsiteX676" fmla="*/ 22224 w 1006475"/>
                <a:gd name="connsiteY676" fmla="*/ 57150 h 720725"/>
                <a:gd name="connsiteX677" fmla="*/ 22224 w 1006475"/>
                <a:gd name="connsiteY677" fmla="*/ 53975 h 720725"/>
                <a:gd name="connsiteX678" fmla="*/ 22224 w 1006475"/>
                <a:gd name="connsiteY678" fmla="*/ 50800 h 720725"/>
                <a:gd name="connsiteX679" fmla="*/ 25399 w 1006475"/>
                <a:gd name="connsiteY679" fmla="*/ 50800 h 720725"/>
                <a:gd name="connsiteX680" fmla="*/ 28574 w 1006475"/>
                <a:gd name="connsiteY680" fmla="*/ 50800 h 720725"/>
                <a:gd name="connsiteX681" fmla="*/ 31749 w 1006475"/>
                <a:gd name="connsiteY681" fmla="*/ 50800 h 720725"/>
                <a:gd name="connsiteX682" fmla="*/ 31749 w 1006475"/>
                <a:gd name="connsiteY682" fmla="*/ 53975 h 720725"/>
                <a:gd name="connsiteX683" fmla="*/ 34924 w 1006475"/>
                <a:gd name="connsiteY683" fmla="*/ 57150 h 720725"/>
                <a:gd name="connsiteX684" fmla="*/ 38099 w 1006475"/>
                <a:gd name="connsiteY684" fmla="*/ 57150 h 720725"/>
                <a:gd name="connsiteX685" fmla="*/ 41274 w 1006475"/>
                <a:gd name="connsiteY685" fmla="*/ 57150 h 720725"/>
                <a:gd name="connsiteX686" fmla="*/ 50799 w 1006475"/>
                <a:gd name="connsiteY686" fmla="*/ 66675 h 720725"/>
                <a:gd name="connsiteX687" fmla="*/ 60324 w 1006475"/>
                <a:gd name="connsiteY687" fmla="*/ 79375 h 720725"/>
                <a:gd name="connsiteX688" fmla="*/ 69849 w 1006475"/>
                <a:gd name="connsiteY688" fmla="*/ 88900 h 720725"/>
                <a:gd name="connsiteX689" fmla="*/ 76199 w 1006475"/>
                <a:gd name="connsiteY689" fmla="*/ 88900 h 720725"/>
                <a:gd name="connsiteX690" fmla="*/ 79374 w 1006475"/>
                <a:gd name="connsiteY690" fmla="*/ 88900 h 720725"/>
                <a:gd name="connsiteX691" fmla="*/ 92074 w 1006475"/>
                <a:gd name="connsiteY691" fmla="*/ 98425 h 720725"/>
                <a:gd name="connsiteX692" fmla="*/ 92074 w 1006475"/>
                <a:gd name="connsiteY692" fmla="*/ 101600 h 720725"/>
                <a:gd name="connsiteX693" fmla="*/ 88899 w 1006475"/>
                <a:gd name="connsiteY693" fmla="*/ 101600 h 720725"/>
                <a:gd name="connsiteX694" fmla="*/ 88899 w 1006475"/>
                <a:gd name="connsiteY694" fmla="*/ 104775 h 720725"/>
                <a:gd name="connsiteX695" fmla="*/ 101599 w 1006475"/>
                <a:gd name="connsiteY695" fmla="*/ 114300 h 720725"/>
                <a:gd name="connsiteX696" fmla="*/ 123824 w 1006475"/>
                <a:gd name="connsiteY696" fmla="*/ 123825 h 720725"/>
                <a:gd name="connsiteX697" fmla="*/ 139699 w 1006475"/>
                <a:gd name="connsiteY697" fmla="*/ 123825 h 720725"/>
                <a:gd name="connsiteX698" fmla="*/ 142874 w 1006475"/>
                <a:gd name="connsiteY698" fmla="*/ 130175 h 720725"/>
                <a:gd name="connsiteX699" fmla="*/ 146049 w 1006475"/>
                <a:gd name="connsiteY699" fmla="*/ 130175 h 720725"/>
                <a:gd name="connsiteX700" fmla="*/ 149224 w 1006475"/>
                <a:gd name="connsiteY700" fmla="*/ 130175 h 720725"/>
                <a:gd name="connsiteX701" fmla="*/ 155574 w 1006475"/>
                <a:gd name="connsiteY701" fmla="*/ 130175 h 720725"/>
                <a:gd name="connsiteX702" fmla="*/ 158749 w 1006475"/>
                <a:gd name="connsiteY702" fmla="*/ 133350 h 720725"/>
                <a:gd name="connsiteX703" fmla="*/ 161924 w 1006475"/>
                <a:gd name="connsiteY703" fmla="*/ 136525 h 720725"/>
                <a:gd name="connsiteX704" fmla="*/ 165099 w 1006475"/>
                <a:gd name="connsiteY704" fmla="*/ 136525 h 720725"/>
                <a:gd name="connsiteX705" fmla="*/ 168274 w 1006475"/>
                <a:gd name="connsiteY705" fmla="*/ 136525 h 720725"/>
                <a:gd name="connsiteX706" fmla="*/ 174624 w 1006475"/>
                <a:gd name="connsiteY706" fmla="*/ 142875 h 720725"/>
                <a:gd name="connsiteX707" fmla="*/ 180974 w 1006475"/>
                <a:gd name="connsiteY707" fmla="*/ 146050 h 720725"/>
                <a:gd name="connsiteX708" fmla="*/ 190499 w 1006475"/>
                <a:gd name="connsiteY708" fmla="*/ 146050 h 720725"/>
                <a:gd name="connsiteX709" fmla="*/ 193674 w 1006475"/>
                <a:gd name="connsiteY709" fmla="*/ 146050 h 720725"/>
                <a:gd name="connsiteX710" fmla="*/ 196849 w 1006475"/>
                <a:gd name="connsiteY710" fmla="*/ 146050 h 720725"/>
                <a:gd name="connsiteX711" fmla="*/ 203199 w 1006475"/>
                <a:gd name="connsiteY711" fmla="*/ 146050 h 720725"/>
                <a:gd name="connsiteX712" fmla="*/ 203199 w 1006475"/>
                <a:gd name="connsiteY712" fmla="*/ 142875 h 720725"/>
                <a:gd name="connsiteX713" fmla="*/ 209549 w 1006475"/>
                <a:gd name="connsiteY713" fmla="*/ 146050 h 720725"/>
                <a:gd name="connsiteX714" fmla="*/ 212724 w 1006475"/>
                <a:gd name="connsiteY714" fmla="*/ 146050 h 720725"/>
                <a:gd name="connsiteX715" fmla="*/ 215899 w 1006475"/>
                <a:gd name="connsiteY715" fmla="*/ 149225 h 720725"/>
                <a:gd name="connsiteX716" fmla="*/ 215899 w 1006475"/>
                <a:gd name="connsiteY716" fmla="*/ 152400 h 720725"/>
                <a:gd name="connsiteX717" fmla="*/ 215899 w 1006475"/>
                <a:gd name="connsiteY717" fmla="*/ 155575 h 720725"/>
                <a:gd name="connsiteX718" fmla="*/ 215899 w 1006475"/>
                <a:gd name="connsiteY718" fmla="*/ 165100 h 720725"/>
                <a:gd name="connsiteX719" fmla="*/ 219074 w 1006475"/>
                <a:gd name="connsiteY719" fmla="*/ 168275 h 720725"/>
                <a:gd name="connsiteX720" fmla="*/ 219074 w 1006475"/>
                <a:gd name="connsiteY720" fmla="*/ 171450 h 720725"/>
                <a:gd name="connsiteX721" fmla="*/ 222249 w 1006475"/>
                <a:gd name="connsiteY721" fmla="*/ 171450 h 720725"/>
                <a:gd name="connsiteX722" fmla="*/ 222249 w 1006475"/>
                <a:gd name="connsiteY722" fmla="*/ 168275 h 720725"/>
                <a:gd name="connsiteX723" fmla="*/ 219074 w 1006475"/>
                <a:gd name="connsiteY723" fmla="*/ 165100 h 720725"/>
                <a:gd name="connsiteX724" fmla="*/ 219074 w 1006475"/>
                <a:gd name="connsiteY724" fmla="*/ 161925 h 720725"/>
                <a:gd name="connsiteX725" fmla="*/ 222249 w 1006475"/>
                <a:gd name="connsiteY725" fmla="*/ 158750 h 720725"/>
                <a:gd name="connsiteX726" fmla="*/ 225424 w 1006475"/>
                <a:gd name="connsiteY726" fmla="*/ 158750 h 720725"/>
                <a:gd name="connsiteX727" fmla="*/ 231774 w 1006475"/>
                <a:gd name="connsiteY727" fmla="*/ 158750 h 720725"/>
                <a:gd name="connsiteX728" fmla="*/ 231774 w 1006475"/>
                <a:gd name="connsiteY728" fmla="*/ 161925 h 720725"/>
                <a:gd name="connsiteX729" fmla="*/ 231774 w 1006475"/>
                <a:gd name="connsiteY729" fmla="*/ 165100 h 720725"/>
                <a:gd name="connsiteX730" fmla="*/ 231774 w 1006475"/>
                <a:gd name="connsiteY730" fmla="*/ 168275 h 720725"/>
                <a:gd name="connsiteX731" fmla="*/ 238124 w 1006475"/>
                <a:gd name="connsiteY731" fmla="*/ 171450 h 720725"/>
                <a:gd name="connsiteX732" fmla="*/ 238124 w 1006475"/>
                <a:gd name="connsiteY732" fmla="*/ 174625 h 720725"/>
                <a:gd name="connsiteX733" fmla="*/ 238124 w 1006475"/>
                <a:gd name="connsiteY733" fmla="*/ 177800 h 720725"/>
                <a:gd name="connsiteX734" fmla="*/ 234949 w 1006475"/>
                <a:gd name="connsiteY734" fmla="*/ 177800 h 720725"/>
                <a:gd name="connsiteX735" fmla="*/ 234949 w 1006475"/>
                <a:gd name="connsiteY735" fmla="*/ 180975 h 720725"/>
                <a:gd name="connsiteX736" fmla="*/ 238124 w 1006475"/>
                <a:gd name="connsiteY736" fmla="*/ 180975 h 720725"/>
                <a:gd name="connsiteX737" fmla="*/ 241299 w 1006475"/>
                <a:gd name="connsiteY737" fmla="*/ 177800 h 720725"/>
                <a:gd name="connsiteX738" fmla="*/ 241299 w 1006475"/>
                <a:gd name="connsiteY738" fmla="*/ 174625 h 720725"/>
                <a:gd name="connsiteX739" fmla="*/ 241299 w 1006475"/>
                <a:gd name="connsiteY739" fmla="*/ 171450 h 720725"/>
                <a:gd name="connsiteX740" fmla="*/ 238124 w 1006475"/>
                <a:gd name="connsiteY740" fmla="*/ 168275 h 720725"/>
                <a:gd name="connsiteX741" fmla="*/ 238124 w 1006475"/>
                <a:gd name="connsiteY741" fmla="*/ 165100 h 720725"/>
                <a:gd name="connsiteX742" fmla="*/ 234949 w 1006475"/>
                <a:gd name="connsiteY742" fmla="*/ 165100 h 720725"/>
                <a:gd name="connsiteX743" fmla="*/ 238124 w 1006475"/>
                <a:gd name="connsiteY743" fmla="*/ 161925 h 720725"/>
                <a:gd name="connsiteX744" fmla="*/ 238124 w 1006475"/>
                <a:gd name="connsiteY744" fmla="*/ 158750 h 720725"/>
                <a:gd name="connsiteX745" fmla="*/ 241299 w 1006475"/>
                <a:gd name="connsiteY745" fmla="*/ 158750 h 720725"/>
                <a:gd name="connsiteX746" fmla="*/ 244474 w 1006475"/>
                <a:gd name="connsiteY746" fmla="*/ 155575 h 720725"/>
                <a:gd name="connsiteX747" fmla="*/ 253999 w 1006475"/>
                <a:gd name="connsiteY747" fmla="*/ 155575 h 720725"/>
                <a:gd name="connsiteX748" fmla="*/ 257174 w 1006475"/>
                <a:gd name="connsiteY748" fmla="*/ 158750 h 720725"/>
                <a:gd name="connsiteX749" fmla="*/ 257174 w 1006475"/>
                <a:gd name="connsiteY749" fmla="*/ 161925 h 720725"/>
                <a:gd name="connsiteX750" fmla="*/ 253999 w 1006475"/>
                <a:gd name="connsiteY750" fmla="*/ 161925 h 720725"/>
                <a:gd name="connsiteX751" fmla="*/ 250824 w 1006475"/>
                <a:gd name="connsiteY751" fmla="*/ 165100 h 720725"/>
                <a:gd name="connsiteX752" fmla="*/ 247649 w 1006475"/>
                <a:gd name="connsiteY752" fmla="*/ 165100 h 720725"/>
                <a:gd name="connsiteX753" fmla="*/ 247649 w 1006475"/>
                <a:gd name="connsiteY753" fmla="*/ 168275 h 720725"/>
                <a:gd name="connsiteX754" fmla="*/ 247649 w 1006475"/>
                <a:gd name="connsiteY754" fmla="*/ 171450 h 720725"/>
                <a:gd name="connsiteX755" fmla="*/ 250824 w 1006475"/>
                <a:gd name="connsiteY755" fmla="*/ 174625 h 720725"/>
                <a:gd name="connsiteX756" fmla="*/ 253999 w 1006475"/>
                <a:gd name="connsiteY756" fmla="*/ 174625 h 720725"/>
                <a:gd name="connsiteX757" fmla="*/ 253999 w 1006475"/>
                <a:gd name="connsiteY757" fmla="*/ 177800 h 720725"/>
                <a:gd name="connsiteX758" fmla="*/ 253999 w 1006475"/>
                <a:gd name="connsiteY758" fmla="*/ 180975 h 720725"/>
                <a:gd name="connsiteX759" fmla="*/ 250824 w 1006475"/>
                <a:gd name="connsiteY759" fmla="*/ 184150 h 720725"/>
                <a:gd name="connsiteX760" fmla="*/ 253999 w 1006475"/>
                <a:gd name="connsiteY760" fmla="*/ 187325 h 720725"/>
                <a:gd name="connsiteX761" fmla="*/ 257174 w 1006475"/>
                <a:gd name="connsiteY761" fmla="*/ 190500 h 720725"/>
                <a:gd name="connsiteX762" fmla="*/ 257174 w 1006475"/>
                <a:gd name="connsiteY762" fmla="*/ 193675 h 720725"/>
                <a:gd name="connsiteX763" fmla="*/ 253999 w 1006475"/>
                <a:gd name="connsiteY763" fmla="*/ 193675 h 720725"/>
                <a:gd name="connsiteX764" fmla="*/ 253999 w 1006475"/>
                <a:gd name="connsiteY764" fmla="*/ 200025 h 720725"/>
                <a:gd name="connsiteX765" fmla="*/ 253999 w 1006475"/>
                <a:gd name="connsiteY765" fmla="*/ 203200 h 720725"/>
                <a:gd name="connsiteX766" fmla="*/ 257174 w 1006475"/>
                <a:gd name="connsiteY766" fmla="*/ 203200 h 720725"/>
                <a:gd name="connsiteX767" fmla="*/ 257174 w 1006475"/>
                <a:gd name="connsiteY767" fmla="*/ 206375 h 720725"/>
                <a:gd name="connsiteX768" fmla="*/ 260349 w 1006475"/>
                <a:gd name="connsiteY768" fmla="*/ 206375 h 720725"/>
                <a:gd name="connsiteX769" fmla="*/ 260349 w 1006475"/>
                <a:gd name="connsiteY769" fmla="*/ 209550 h 720725"/>
                <a:gd name="connsiteX770" fmla="*/ 257174 w 1006475"/>
                <a:gd name="connsiteY770" fmla="*/ 212725 h 720725"/>
                <a:gd name="connsiteX771" fmla="*/ 253999 w 1006475"/>
                <a:gd name="connsiteY771" fmla="*/ 209550 h 720725"/>
                <a:gd name="connsiteX772" fmla="*/ 250824 w 1006475"/>
                <a:gd name="connsiteY772" fmla="*/ 209550 h 720725"/>
                <a:gd name="connsiteX773" fmla="*/ 250824 w 1006475"/>
                <a:gd name="connsiteY773" fmla="*/ 212725 h 720725"/>
                <a:gd name="connsiteX774" fmla="*/ 247649 w 1006475"/>
                <a:gd name="connsiteY774" fmla="*/ 215900 h 720725"/>
                <a:gd name="connsiteX775" fmla="*/ 244474 w 1006475"/>
                <a:gd name="connsiteY775" fmla="*/ 215900 h 720725"/>
                <a:gd name="connsiteX776" fmla="*/ 241299 w 1006475"/>
                <a:gd name="connsiteY776" fmla="*/ 219075 h 720725"/>
                <a:gd name="connsiteX777" fmla="*/ 241299 w 1006475"/>
                <a:gd name="connsiteY777" fmla="*/ 225425 h 720725"/>
                <a:gd name="connsiteX778" fmla="*/ 234949 w 1006475"/>
                <a:gd name="connsiteY778" fmla="*/ 231775 h 720725"/>
                <a:gd name="connsiteX779" fmla="*/ 231774 w 1006475"/>
                <a:gd name="connsiteY779" fmla="*/ 231775 h 720725"/>
                <a:gd name="connsiteX780" fmla="*/ 238124 w 1006475"/>
                <a:gd name="connsiteY780" fmla="*/ 215900 h 720725"/>
                <a:gd name="connsiteX781" fmla="*/ 234949 w 1006475"/>
                <a:gd name="connsiteY781" fmla="*/ 209550 h 720725"/>
                <a:gd name="connsiteX782" fmla="*/ 231774 w 1006475"/>
                <a:gd name="connsiteY782" fmla="*/ 219075 h 720725"/>
                <a:gd name="connsiteX783" fmla="*/ 228599 w 1006475"/>
                <a:gd name="connsiteY783" fmla="*/ 219075 h 720725"/>
                <a:gd name="connsiteX784" fmla="*/ 228599 w 1006475"/>
                <a:gd name="connsiteY784" fmla="*/ 212725 h 720725"/>
                <a:gd name="connsiteX785" fmla="*/ 225424 w 1006475"/>
                <a:gd name="connsiteY785" fmla="*/ 212725 h 720725"/>
                <a:gd name="connsiteX786" fmla="*/ 225424 w 1006475"/>
                <a:gd name="connsiteY786" fmla="*/ 215900 h 720725"/>
                <a:gd name="connsiteX787" fmla="*/ 225424 w 1006475"/>
                <a:gd name="connsiteY787" fmla="*/ 219075 h 720725"/>
                <a:gd name="connsiteX788" fmla="*/ 225424 w 1006475"/>
                <a:gd name="connsiteY788" fmla="*/ 222250 h 720725"/>
                <a:gd name="connsiteX789" fmla="*/ 225424 w 1006475"/>
                <a:gd name="connsiteY789" fmla="*/ 225425 h 720725"/>
                <a:gd name="connsiteX790" fmla="*/ 225424 w 1006475"/>
                <a:gd name="connsiteY790" fmla="*/ 228600 h 720725"/>
                <a:gd name="connsiteX791" fmla="*/ 212724 w 1006475"/>
                <a:gd name="connsiteY791" fmla="*/ 241300 h 720725"/>
                <a:gd name="connsiteX792" fmla="*/ 209549 w 1006475"/>
                <a:gd name="connsiteY792" fmla="*/ 241300 h 720725"/>
                <a:gd name="connsiteX793" fmla="*/ 203199 w 1006475"/>
                <a:gd name="connsiteY793" fmla="*/ 247650 h 720725"/>
                <a:gd name="connsiteX794" fmla="*/ 193674 w 1006475"/>
                <a:gd name="connsiteY794" fmla="*/ 257175 h 720725"/>
                <a:gd name="connsiteX795" fmla="*/ 187324 w 1006475"/>
                <a:gd name="connsiteY795" fmla="*/ 266700 h 720725"/>
                <a:gd name="connsiteX796" fmla="*/ 177799 w 1006475"/>
                <a:gd name="connsiteY796" fmla="*/ 273050 h 720725"/>
                <a:gd name="connsiteX797" fmla="*/ 174624 w 1006475"/>
                <a:gd name="connsiteY797" fmla="*/ 276225 h 720725"/>
                <a:gd name="connsiteX798" fmla="*/ 171449 w 1006475"/>
                <a:gd name="connsiteY798" fmla="*/ 285750 h 720725"/>
                <a:gd name="connsiteX799" fmla="*/ 168274 w 1006475"/>
                <a:gd name="connsiteY799" fmla="*/ 285750 h 720725"/>
                <a:gd name="connsiteX800" fmla="*/ 171449 w 1006475"/>
                <a:gd name="connsiteY800" fmla="*/ 292100 h 720725"/>
                <a:gd name="connsiteX801" fmla="*/ 171449 w 1006475"/>
                <a:gd name="connsiteY801" fmla="*/ 295275 h 720725"/>
                <a:gd name="connsiteX802" fmla="*/ 174624 w 1006475"/>
                <a:gd name="connsiteY802" fmla="*/ 292100 h 720725"/>
                <a:gd name="connsiteX803" fmla="*/ 180974 w 1006475"/>
                <a:gd name="connsiteY803" fmla="*/ 292100 h 720725"/>
                <a:gd name="connsiteX804" fmla="*/ 184149 w 1006475"/>
                <a:gd name="connsiteY804" fmla="*/ 295275 h 720725"/>
                <a:gd name="connsiteX805" fmla="*/ 187324 w 1006475"/>
                <a:gd name="connsiteY805" fmla="*/ 295275 h 720725"/>
                <a:gd name="connsiteX806" fmla="*/ 187324 w 1006475"/>
                <a:gd name="connsiteY806" fmla="*/ 292100 h 720725"/>
                <a:gd name="connsiteX807" fmla="*/ 184149 w 1006475"/>
                <a:gd name="connsiteY807" fmla="*/ 292100 h 720725"/>
                <a:gd name="connsiteX808" fmla="*/ 174624 w 1006475"/>
                <a:gd name="connsiteY808" fmla="*/ 285750 h 720725"/>
                <a:gd name="connsiteX809" fmla="*/ 174624 w 1006475"/>
                <a:gd name="connsiteY809" fmla="*/ 282575 h 720725"/>
                <a:gd name="connsiteX810" fmla="*/ 177799 w 1006475"/>
                <a:gd name="connsiteY810" fmla="*/ 282575 h 720725"/>
                <a:gd name="connsiteX811" fmla="*/ 180974 w 1006475"/>
                <a:gd name="connsiteY811" fmla="*/ 276225 h 720725"/>
                <a:gd name="connsiteX812" fmla="*/ 184149 w 1006475"/>
                <a:gd name="connsiteY812" fmla="*/ 276225 h 720725"/>
                <a:gd name="connsiteX813" fmla="*/ 187324 w 1006475"/>
                <a:gd name="connsiteY813" fmla="*/ 276225 h 720725"/>
                <a:gd name="connsiteX814" fmla="*/ 184149 w 1006475"/>
                <a:gd name="connsiteY814" fmla="*/ 273050 h 720725"/>
                <a:gd name="connsiteX815" fmla="*/ 187324 w 1006475"/>
                <a:gd name="connsiteY815" fmla="*/ 269875 h 720725"/>
                <a:gd name="connsiteX816" fmla="*/ 190499 w 1006475"/>
                <a:gd name="connsiteY816" fmla="*/ 269875 h 720725"/>
                <a:gd name="connsiteX817" fmla="*/ 193674 w 1006475"/>
                <a:gd name="connsiteY817" fmla="*/ 263525 h 720725"/>
                <a:gd name="connsiteX818" fmla="*/ 200024 w 1006475"/>
                <a:gd name="connsiteY818" fmla="*/ 257175 h 720725"/>
                <a:gd name="connsiteX819" fmla="*/ 203199 w 1006475"/>
                <a:gd name="connsiteY819" fmla="*/ 254000 h 720725"/>
                <a:gd name="connsiteX820" fmla="*/ 209549 w 1006475"/>
                <a:gd name="connsiteY820" fmla="*/ 250825 h 720725"/>
                <a:gd name="connsiteX821" fmla="*/ 219074 w 1006475"/>
                <a:gd name="connsiteY821" fmla="*/ 247650 h 720725"/>
                <a:gd name="connsiteX822" fmla="*/ 222249 w 1006475"/>
                <a:gd name="connsiteY822" fmla="*/ 247650 h 720725"/>
                <a:gd name="connsiteX823" fmla="*/ 225424 w 1006475"/>
                <a:gd name="connsiteY823" fmla="*/ 247650 h 720725"/>
                <a:gd name="connsiteX824" fmla="*/ 231774 w 1006475"/>
                <a:gd name="connsiteY824" fmla="*/ 247650 h 720725"/>
                <a:gd name="connsiteX825" fmla="*/ 234949 w 1006475"/>
                <a:gd name="connsiteY825" fmla="*/ 244475 h 720725"/>
                <a:gd name="connsiteX826" fmla="*/ 238124 w 1006475"/>
                <a:gd name="connsiteY826" fmla="*/ 241300 h 720725"/>
                <a:gd name="connsiteX827" fmla="*/ 238124 w 1006475"/>
                <a:gd name="connsiteY827" fmla="*/ 234950 h 720725"/>
                <a:gd name="connsiteX828" fmla="*/ 244474 w 1006475"/>
                <a:gd name="connsiteY828" fmla="*/ 228600 h 720725"/>
                <a:gd name="connsiteX829" fmla="*/ 250824 w 1006475"/>
                <a:gd name="connsiteY829" fmla="*/ 222250 h 720725"/>
                <a:gd name="connsiteX830" fmla="*/ 257174 w 1006475"/>
                <a:gd name="connsiteY830" fmla="*/ 219075 h 720725"/>
                <a:gd name="connsiteX831" fmla="*/ 260349 w 1006475"/>
                <a:gd name="connsiteY831" fmla="*/ 215900 h 720725"/>
                <a:gd name="connsiteX832" fmla="*/ 263524 w 1006475"/>
                <a:gd name="connsiteY832" fmla="*/ 215900 h 720725"/>
                <a:gd name="connsiteX833" fmla="*/ 263524 w 1006475"/>
                <a:gd name="connsiteY833" fmla="*/ 219075 h 720725"/>
                <a:gd name="connsiteX834" fmla="*/ 260349 w 1006475"/>
                <a:gd name="connsiteY834" fmla="*/ 222250 h 720725"/>
                <a:gd name="connsiteX835" fmla="*/ 263524 w 1006475"/>
                <a:gd name="connsiteY835" fmla="*/ 222250 h 720725"/>
                <a:gd name="connsiteX836" fmla="*/ 263524 w 1006475"/>
                <a:gd name="connsiteY836" fmla="*/ 225425 h 720725"/>
                <a:gd name="connsiteX837" fmla="*/ 266699 w 1006475"/>
                <a:gd name="connsiteY837" fmla="*/ 222250 h 720725"/>
                <a:gd name="connsiteX838" fmla="*/ 266699 w 1006475"/>
                <a:gd name="connsiteY838" fmla="*/ 206375 h 720725"/>
                <a:gd name="connsiteX839" fmla="*/ 266699 w 1006475"/>
                <a:gd name="connsiteY839" fmla="*/ 203200 h 720725"/>
                <a:gd name="connsiteX840" fmla="*/ 269874 w 1006475"/>
                <a:gd name="connsiteY840" fmla="*/ 203200 h 720725"/>
                <a:gd name="connsiteX841" fmla="*/ 273049 w 1006475"/>
                <a:gd name="connsiteY841" fmla="*/ 206375 h 720725"/>
                <a:gd name="connsiteX842" fmla="*/ 273049 w 1006475"/>
                <a:gd name="connsiteY842" fmla="*/ 222250 h 720725"/>
                <a:gd name="connsiteX843" fmla="*/ 273049 w 1006475"/>
                <a:gd name="connsiteY843" fmla="*/ 225425 h 720725"/>
                <a:gd name="connsiteX844" fmla="*/ 269874 w 1006475"/>
                <a:gd name="connsiteY844" fmla="*/ 225425 h 720725"/>
                <a:gd name="connsiteX845" fmla="*/ 269874 w 1006475"/>
                <a:gd name="connsiteY845" fmla="*/ 228600 h 720725"/>
                <a:gd name="connsiteX846" fmla="*/ 273049 w 1006475"/>
                <a:gd name="connsiteY846" fmla="*/ 234950 h 720725"/>
                <a:gd name="connsiteX847" fmla="*/ 273049 w 1006475"/>
                <a:gd name="connsiteY847" fmla="*/ 238125 h 720725"/>
                <a:gd name="connsiteX848" fmla="*/ 269874 w 1006475"/>
                <a:gd name="connsiteY848" fmla="*/ 238125 h 720725"/>
                <a:gd name="connsiteX849" fmla="*/ 266699 w 1006475"/>
                <a:gd name="connsiteY849" fmla="*/ 238125 h 720725"/>
                <a:gd name="connsiteX850" fmla="*/ 263524 w 1006475"/>
                <a:gd name="connsiteY850" fmla="*/ 234950 h 720725"/>
                <a:gd name="connsiteX851" fmla="*/ 263524 w 1006475"/>
                <a:gd name="connsiteY851" fmla="*/ 238125 h 720725"/>
                <a:gd name="connsiteX852" fmla="*/ 260349 w 1006475"/>
                <a:gd name="connsiteY852" fmla="*/ 241300 h 720725"/>
                <a:gd name="connsiteX853" fmla="*/ 257174 w 1006475"/>
                <a:gd name="connsiteY853" fmla="*/ 244475 h 720725"/>
                <a:gd name="connsiteX854" fmla="*/ 253999 w 1006475"/>
                <a:gd name="connsiteY854" fmla="*/ 241300 h 720725"/>
                <a:gd name="connsiteX855" fmla="*/ 250824 w 1006475"/>
                <a:gd name="connsiteY855" fmla="*/ 238125 h 720725"/>
                <a:gd name="connsiteX856" fmla="*/ 250824 w 1006475"/>
                <a:gd name="connsiteY856" fmla="*/ 234950 h 720725"/>
                <a:gd name="connsiteX857" fmla="*/ 247649 w 1006475"/>
                <a:gd name="connsiteY857" fmla="*/ 234950 h 720725"/>
                <a:gd name="connsiteX858" fmla="*/ 247649 w 1006475"/>
                <a:gd name="connsiteY858" fmla="*/ 238125 h 720725"/>
                <a:gd name="connsiteX859" fmla="*/ 247649 w 1006475"/>
                <a:gd name="connsiteY859" fmla="*/ 241300 h 720725"/>
                <a:gd name="connsiteX860" fmla="*/ 250824 w 1006475"/>
                <a:gd name="connsiteY860" fmla="*/ 241300 h 720725"/>
                <a:gd name="connsiteX861" fmla="*/ 250824 w 1006475"/>
                <a:gd name="connsiteY861" fmla="*/ 254000 h 720725"/>
                <a:gd name="connsiteX862" fmla="*/ 250824 w 1006475"/>
                <a:gd name="connsiteY862" fmla="*/ 263525 h 720725"/>
                <a:gd name="connsiteX863" fmla="*/ 247649 w 1006475"/>
                <a:gd name="connsiteY863" fmla="*/ 263525 h 720725"/>
                <a:gd name="connsiteX864" fmla="*/ 244474 w 1006475"/>
                <a:gd name="connsiteY864" fmla="*/ 263525 h 720725"/>
                <a:gd name="connsiteX865" fmla="*/ 241299 w 1006475"/>
                <a:gd name="connsiteY865" fmla="*/ 254000 h 720725"/>
                <a:gd name="connsiteX866" fmla="*/ 238124 w 1006475"/>
                <a:gd name="connsiteY866" fmla="*/ 254000 h 720725"/>
                <a:gd name="connsiteX867" fmla="*/ 238124 w 1006475"/>
                <a:gd name="connsiteY867" fmla="*/ 263525 h 720725"/>
                <a:gd name="connsiteX868" fmla="*/ 241299 w 1006475"/>
                <a:gd name="connsiteY868" fmla="*/ 263525 h 720725"/>
                <a:gd name="connsiteX869" fmla="*/ 244474 w 1006475"/>
                <a:gd name="connsiteY869" fmla="*/ 266700 h 720725"/>
                <a:gd name="connsiteX870" fmla="*/ 244474 w 1006475"/>
                <a:gd name="connsiteY870" fmla="*/ 269875 h 720725"/>
                <a:gd name="connsiteX871" fmla="*/ 238124 w 1006475"/>
                <a:gd name="connsiteY871" fmla="*/ 269875 h 720725"/>
                <a:gd name="connsiteX872" fmla="*/ 234949 w 1006475"/>
                <a:gd name="connsiteY872" fmla="*/ 269875 h 720725"/>
                <a:gd name="connsiteX873" fmla="*/ 234949 w 1006475"/>
                <a:gd name="connsiteY873" fmla="*/ 273050 h 720725"/>
                <a:gd name="connsiteX874" fmla="*/ 238124 w 1006475"/>
                <a:gd name="connsiteY874" fmla="*/ 273050 h 720725"/>
                <a:gd name="connsiteX875" fmla="*/ 247649 w 1006475"/>
                <a:gd name="connsiteY875" fmla="*/ 269875 h 720725"/>
                <a:gd name="connsiteX876" fmla="*/ 253999 w 1006475"/>
                <a:gd name="connsiteY876" fmla="*/ 266700 h 720725"/>
                <a:gd name="connsiteX877" fmla="*/ 257174 w 1006475"/>
                <a:gd name="connsiteY877" fmla="*/ 266700 h 720725"/>
                <a:gd name="connsiteX878" fmla="*/ 253999 w 1006475"/>
                <a:gd name="connsiteY878" fmla="*/ 276225 h 720725"/>
                <a:gd name="connsiteX879" fmla="*/ 253999 w 1006475"/>
                <a:gd name="connsiteY879" fmla="*/ 279400 h 720725"/>
                <a:gd name="connsiteX880" fmla="*/ 257174 w 1006475"/>
                <a:gd name="connsiteY880" fmla="*/ 279400 h 720725"/>
                <a:gd name="connsiteX881" fmla="*/ 257174 w 1006475"/>
                <a:gd name="connsiteY881" fmla="*/ 282575 h 720725"/>
                <a:gd name="connsiteX882" fmla="*/ 247649 w 1006475"/>
                <a:gd name="connsiteY882" fmla="*/ 295275 h 720725"/>
                <a:gd name="connsiteX883" fmla="*/ 247649 w 1006475"/>
                <a:gd name="connsiteY883" fmla="*/ 298450 h 720725"/>
                <a:gd name="connsiteX884" fmla="*/ 247649 w 1006475"/>
                <a:gd name="connsiteY884" fmla="*/ 304800 h 720725"/>
                <a:gd name="connsiteX885" fmla="*/ 244474 w 1006475"/>
                <a:gd name="connsiteY885" fmla="*/ 311150 h 720725"/>
                <a:gd name="connsiteX886" fmla="*/ 241299 w 1006475"/>
                <a:gd name="connsiteY886" fmla="*/ 311150 h 720725"/>
                <a:gd name="connsiteX887" fmla="*/ 241299 w 1006475"/>
                <a:gd name="connsiteY887" fmla="*/ 320675 h 720725"/>
                <a:gd name="connsiteX888" fmla="*/ 238124 w 1006475"/>
                <a:gd name="connsiteY888" fmla="*/ 327025 h 720725"/>
                <a:gd name="connsiteX889" fmla="*/ 234949 w 1006475"/>
                <a:gd name="connsiteY889" fmla="*/ 323850 h 720725"/>
                <a:gd name="connsiteX890" fmla="*/ 225424 w 1006475"/>
                <a:gd name="connsiteY890" fmla="*/ 317500 h 720725"/>
                <a:gd name="connsiteX891" fmla="*/ 225424 w 1006475"/>
                <a:gd name="connsiteY891" fmla="*/ 311150 h 720725"/>
                <a:gd name="connsiteX892" fmla="*/ 231774 w 1006475"/>
                <a:gd name="connsiteY892" fmla="*/ 311150 h 720725"/>
                <a:gd name="connsiteX893" fmla="*/ 231774 w 1006475"/>
                <a:gd name="connsiteY893" fmla="*/ 307975 h 720725"/>
                <a:gd name="connsiteX894" fmla="*/ 231774 w 1006475"/>
                <a:gd name="connsiteY894" fmla="*/ 304800 h 720725"/>
                <a:gd name="connsiteX895" fmla="*/ 234949 w 1006475"/>
                <a:gd name="connsiteY895" fmla="*/ 304800 h 720725"/>
                <a:gd name="connsiteX896" fmla="*/ 238124 w 1006475"/>
                <a:gd name="connsiteY896" fmla="*/ 304800 h 720725"/>
                <a:gd name="connsiteX897" fmla="*/ 238124 w 1006475"/>
                <a:gd name="connsiteY897" fmla="*/ 301625 h 720725"/>
                <a:gd name="connsiteX898" fmla="*/ 234949 w 1006475"/>
                <a:gd name="connsiteY898" fmla="*/ 301625 h 720725"/>
                <a:gd name="connsiteX899" fmla="*/ 222249 w 1006475"/>
                <a:gd name="connsiteY899" fmla="*/ 304800 h 720725"/>
                <a:gd name="connsiteX900" fmla="*/ 222249 w 1006475"/>
                <a:gd name="connsiteY900" fmla="*/ 307975 h 720725"/>
                <a:gd name="connsiteX901" fmla="*/ 215899 w 1006475"/>
                <a:gd name="connsiteY901" fmla="*/ 317500 h 720725"/>
                <a:gd name="connsiteX902" fmla="*/ 215899 w 1006475"/>
                <a:gd name="connsiteY902" fmla="*/ 320675 h 720725"/>
                <a:gd name="connsiteX903" fmla="*/ 219074 w 1006475"/>
                <a:gd name="connsiteY903" fmla="*/ 320675 h 720725"/>
                <a:gd name="connsiteX904" fmla="*/ 219074 w 1006475"/>
                <a:gd name="connsiteY904" fmla="*/ 327025 h 720725"/>
                <a:gd name="connsiteX905" fmla="*/ 215899 w 1006475"/>
                <a:gd name="connsiteY905" fmla="*/ 327025 h 720725"/>
                <a:gd name="connsiteX906" fmla="*/ 212724 w 1006475"/>
                <a:gd name="connsiteY906" fmla="*/ 330200 h 720725"/>
                <a:gd name="connsiteX907" fmla="*/ 215899 w 1006475"/>
                <a:gd name="connsiteY907" fmla="*/ 333375 h 720725"/>
                <a:gd name="connsiteX908" fmla="*/ 212724 w 1006475"/>
                <a:gd name="connsiteY908" fmla="*/ 333375 h 720725"/>
                <a:gd name="connsiteX909" fmla="*/ 209549 w 1006475"/>
                <a:gd name="connsiteY909" fmla="*/ 333375 h 720725"/>
                <a:gd name="connsiteX910" fmla="*/ 206374 w 1006475"/>
                <a:gd name="connsiteY910" fmla="*/ 323850 h 720725"/>
                <a:gd name="connsiteX911" fmla="*/ 206374 w 1006475"/>
                <a:gd name="connsiteY911" fmla="*/ 320675 h 720725"/>
                <a:gd name="connsiteX912" fmla="*/ 212724 w 1006475"/>
                <a:gd name="connsiteY912" fmla="*/ 311150 h 720725"/>
                <a:gd name="connsiteX913" fmla="*/ 212724 w 1006475"/>
                <a:gd name="connsiteY913" fmla="*/ 301625 h 720725"/>
                <a:gd name="connsiteX914" fmla="*/ 212724 w 1006475"/>
                <a:gd name="connsiteY914" fmla="*/ 298450 h 720725"/>
                <a:gd name="connsiteX915" fmla="*/ 212724 w 1006475"/>
                <a:gd name="connsiteY915" fmla="*/ 295275 h 720725"/>
                <a:gd name="connsiteX916" fmla="*/ 209549 w 1006475"/>
                <a:gd name="connsiteY916" fmla="*/ 295275 h 720725"/>
                <a:gd name="connsiteX917" fmla="*/ 209549 w 1006475"/>
                <a:gd name="connsiteY917" fmla="*/ 298450 h 720725"/>
                <a:gd name="connsiteX918" fmla="*/ 206374 w 1006475"/>
                <a:gd name="connsiteY918" fmla="*/ 304800 h 720725"/>
                <a:gd name="connsiteX919" fmla="*/ 206374 w 1006475"/>
                <a:gd name="connsiteY919" fmla="*/ 307975 h 720725"/>
                <a:gd name="connsiteX920" fmla="*/ 193674 w 1006475"/>
                <a:gd name="connsiteY920" fmla="*/ 307975 h 720725"/>
                <a:gd name="connsiteX921" fmla="*/ 193674 w 1006475"/>
                <a:gd name="connsiteY921" fmla="*/ 311150 h 720725"/>
                <a:gd name="connsiteX922" fmla="*/ 187324 w 1006475"/>
                <a:gd name="connsiteY922" fmla="*/ 320675 h 720725"/>
                <a:gd name="connsiteX923" fmla="*/ 184149 w 1006475"/>
                <a:gd name="connsiteY923" fmla="*/ 320675 h 720725"/>
                <a:gd name="connsiteX924" fmla="*/ 180974 w 1006475"/>
                <a:gd name="connsiteY924" fmla="*/ 320675 h 720725"/>
                <a:gd name="connsiteX925" fmla="*/ 177799 w 1006475"/>
                <a:gd name="connsiteY925" fmla="*/ 317500 h 720725"/>
                <a:gd name="connsiteX926" fmla="*/ 177799 w 1006475"/>
                <a:gd name="connsiteY926" fmla="*/ 314325 h 720725"/>
                <a:gd name="connsiteX927" fmla="*/ 174624 w 1006475"/>
                <a:gd name="connsiteY927" fmla="*/ 314325 h 720725"/>
                <a:gd name="connsiteX928" fmla="*/ 171449 w 1006475"/>
                <a:gd name="connsiteY928" fmla="*/ 317500 h 720725"/>
                <a:gd name="connsiteX929" fmla="*/ 168274 w 1006475"/>
                <a:gd name="connsiteY929" fmla="*/ 317500 h 720725"/>
                <a:gd name="connsiteX930" fmla="*/ 171449 w 1006475"/>
                <a:gd name="connsiteY930" fmla="*/ 320675 h 720725"/>
                <a:gd name="connsiteX931" fmla="*/ 177799 w 1006475"/>
                <a:gd name="connsiteY931" fmla="*/ 323850 h 720725"/>
                <a:gd name="connsiteX932" fmla="*/ 180974 w 1006475"/>
                <a:gd name="connsiteY932" fmla="*/ 323850 h 720725"/>
                <a:gd name="connsiteX933" fmla="*/ 187324 w 1006475"/>
                <a:gd name="connsiteY933" fmla="*/ 323850 h 720725"/>
                <a:gd name="connsiteX934" fmla="*/ 187324 w 1006475"/>
                <a:gd name="connsiteY934" fmla="*/ 327025 h 720725"/>
                <a:gd name="connsiteX935" fmla="*/ 184149 w 1006475"/>
                <a:gd name="connsiteY935" fmla="*/ 327025 h 720725"/>
                <a:gd name="connsiteX936" fmla="*/ 177799 w 1006475"/>
                <a:gd name="connsiteY936" fmla="*/ 333375 h 720725"/>
                <a:gd name="connsiteX937" fmla="*/ 174624 w 1006475"/>
                <a:gd name="connsiteY937" fmla="*/ 333375 h 720725"/>
                <a:gd name="connsiteX938" fmla="*/ 168274 w 1006475"/>
                <a:gd name="connsiteY938" fmla="*/ 336550 h 720725"/>
                <a:gd name="connsiteX939" fmla="*/ 165099 w 1006475"/>
                <a:gd name="connsiteY939" fmla="*/ 339725 h 720725"/>
                <a:gd name="connsiteX940" fmla="*/ 168274 w 1006475"/>
                <a:gd name="connsiteY940" fmla="*/ 339725 h 720725"/>
                <a:gd name="connsiteX941" fmla="*/ 171449 w 1006475"/>
                <a:gd name="connsiteY941" fmla="*/ 339725 h 720725"/>
                <a:gd name="connsiteX942" fmla="*/ 174624 w 1006475"/>
                <a:gd name="connsiteY942" fmla="*/ 339725 h 720725"/>
                <a:gd name="connsiteX943" fmla="*/ 174624 w 1006475"/>
                <a:gd name="connsiteY943" fmla="*/ 336550 h 720725"/>
                <a:gd name="connsiteX944" fmla="*/ 177799 w 1006475"/>
                <a:gd name="connsiteY944" fmla="*/ 333375 h 720725"/>
                <a:gd name="connsiteX945" fmla="*/ 180974 w 1006475"/>
                <a:gd name="connsiteY945" fmla="*/ 333375 h 720725"/>
                <a:gd name="connsiteX946" fmla="*/ 187324 w 1006475"/>
                <a:gd name="connsiteY946" fmla="*/ 330200 h 720725"/>
                <a:gd name="connsiteX947" fmla="*/ 187324 w 1006475"/>
                <a:gd name="connsiteY947" fmla="*/ 333375 h 720725"/>
                <a:gd name="connsiteX948" fmla="*/ 184149 w 1006475"/>
                <a:gd name="connsiteY948" fmla="*/ 336550 h 720725"/>
                <a:gd name="connsiteX949" fmla="*/ 180974 w 1006475"/>
                <a:gd name="connsiteY949" fmla="*/ 339725 h 720725"/>
                <a:gd name="connsiteX950" fmla="*/ 174624 w 1006475"/>
                <a:gd name="connsiteY950" fmla="*/ 342900 h 720725"/>
                <a:gd name="connsiteX951" fmla="*/ 174624 w 1006475"/>
                <a:gd name="connsiteY951" fmla="*/ 346075 h 720725"/>
                <a:gd name="connsiteX952" fmla="*/ 180974 w 1006475"/>
                <a:gd name="connsiteY952" fmla="*/ 342900 h 720725"/>
                <a:gd name="connsiteX953" fmla="*/ 184149 w 1006475"/>
                <a:gd name="connsiteY953" fmla="*/ 342900 h 720725"/>
                <a:gd name="connsiteX954" fmla="*/ 184149 w 1006475"/>
                <a:gd name="connsiteY954" fmla="*/ 352425 h 720725"/>
                <a:gd name="connsiteX955" fmla="*/ 187324 w 1006475"/>
                <a:gd name="connsiteY955" fmla="*/ 352425 h 720725"/>
                <a:gd name="connsiteX956" fmla="*/ 190499 w 1006475"/>
                <a:gd name="connsiteY956" fmla="*/ 336550 h 720725"/>
                <a:gd name="connsiteX957" fmla="*/ 196849 w 1006475"/>
                <a:gd name="connsiteY957" fmla="*/ 336550 h 720725"/>
                <a:gd name="connsiteX958" fmla="*/ 193674 w 1006475"/>
                <a:gd name="connsiteY958" fmla="*/ 339725 h 720725"/>
                <a:gd name="connsiteX959" fmla="*/ 193674 w 1006475"/>
                <a:gd name="connsiteY959" fmla="*/ 342900 h 720725"/>
                <a:gd name="connsiteX960" fmla="*/ 196849 w 1006475"/>
                <a:gd name="connsiteY960" fmla="*/ 342900 h 720725"/>
                <a:gd name="connsiteX961" fmla="*/ 196849 w 1006475"/>
                <a:gd name="connsiteY961" fmla="*/ 346075 h 720725"/>
                <a:gd name="connsiteX962" fmla="*/ 200024 w 1006475"/>
                <a:gd name="connsiteY962" fmla="*/ 349250 h 720725"/>
                <a:gd name="connsiteX963" fmla="*/ 200024 w 1006475"/>
                <a:gd name="connsiteY963" fmla="*/ 346075 h 720725"/>
                <a:gd name="connsiteX964" fmla="*/ 203199 w 1006475"/>
                <a:gd name="connsiteY964" fmla="*/ 336550 h 720725"/>
                <a:gd name="connsiteX965" fmla="*/ 209549 w 1006475"/>
                <a:gd name="connsiteY965" fmla="*/ 352425 h 720725"/>
                <a:gd name="connsiteX966" fmla="*/ 212724 w 1006475"/>
                <a:gd name="connsiteY966" fmla="*/ 352425 h 720725"/>
                <a:gd name="connsiteX967" fmla="*/ 212724 w 1006475"/>
                <a:gd name="connsiteY967" fmla="*/ 355600 h 720725"/>
                <a:gd name="connsiteX968" fmla="*/ 212724 w 1006475"/>
                <a:gd name="connsiteY968" fmla="*/ 358775 h 720725"/>
                <a:gd name="connsiteX969" fmla="*/ 212725 w 1006475"/>
                <a:gd name="connsiteY969" fmla="*/ 358775 h 720725"/>
                <a:gd name="connsiteX970" fmla="*/ 212725 w 1006475"/>
                <a:gd name="connsiteY970" fmla="*/ 355600 h 720725"/>
                <a:gd name="connsiteX971" fmla="*/ 212725 w 1006475"/>
                <a:gd name="connsiteY971" fmla="*/ 352425 h 720725"/>
                <a:gd name="connsiteX972" fmla="*/ 231775 w 1006475"/>
                <a:gd name="connsiteY972" fmla="*/ 339725 h 720725"/>
                <a:gd name="connsiteX973" fmla="*/ 238125 w 1006475"/>
                <a:gd name="connsiteY973" fmla="*/ 333375 h 720725"/>
                <a:gd name="connsiteX974" fmla="*/ 241300 w 1006475"/>
                <a:gd name="connsiteY974" fmla="*/ 327025 h 720725"/>
                <a:gd name="connsiteX975" fmla="*/ 244475 w 1006475"/>
                <a:gd name="connsiteY975" fmla="*/ 327025 h 720725"/>
                <a:gd name="connsiteX976" fmla="*/ 244475 w 1006475"/>
                <a:gd name="connsiteY976" fmla="*/ 323850 h 720725"/>
                <a:gd name="connsiteX977" fmla="*/ 244475 w 1006475"/>
                <a:gd name="connsiteY977" fmla="*/ 317500 h 720725"/>
                <a:gd name="connsiteX978" fmla="*/ 257175 w 1006475"/>
                <a:gd name="connsiteY978" fmla="*/ 330200 h 720725"/>
                <a:gd name="connsiteX979" fmla="*/ 260350 w 1006475"/>
                <a:gd name="connsiteY979" fmla="*/ 330200 h 720725"/>
                <a:gd name="connsiteX980" fmla="*/ 260350 w 1006475"/>
                <a:gd name="connsiteY980" fmla="*/ 327025 h 720725"/>
                <a:gd name="connsiteX981" fmla="*/ 257175 w 1006475"/>
                <a:gd name="connsiteY981" fmla="*/ 323850 h 720725"/>
                <a:gd name="connsiteX982" fmla="*/ 257175 w 1006475"/>
                <a:gd name="connsiteY982" fmla="*/ 320675 h 720725"/>
                <a:gd name="connsiteX983" fmla="*/ 260349 w 1006475"/>
                <a:gd name="connsiteY983" fmla="*/ 320675 h 720725"/>
                <a:gd name="connsiteX984" fmla="*/ 273049 w 1006475"/>
                <a:gd name="connsiteY984" fmla="*/ 317500 h 720725"/>
                <a:gd name="connsiteX985" fmla="*/ 276224 w 1006475"/>
                <a:gd name="connsiteY985" fmla="*/ 314325 h 720725"/>
                <a:gd name="connsiteX986" fmla="*/ 276224 w 1006475"/>
                <a:gd name="connsiteY986" fmla="*/ 311150 h 720725"/>
                <a:gd name="connsiteX987" fmla="*/ 276224 w 1006475"/>
                <a:gd name="connsiteY987" fmla="*/ 307975 h 720725"/>
                <a:gd name="connsiteX988" fmla="*/ 273049 w 1006475"/>
                <a:gd name="connsiteY988" fmla="*/ 304800 h 720725"/>
                <a:gd name="connsiteX989" fmla="*/ 273049 w 1006475"/>
                <a:gd name="connsiteY989" fmla="*/ 298450 h 720725"/>
                <a:gd name="connsiteX990" fmla="*/ 273049 w 1006475"/>
                <a:gd name="connsiteY990" fmla="*/ 295275 h 720725"/>
                <a:gd name="connsiteX991" fmla="*/ 276224 w 1006475"/>
                <a:gd name="connsiteY991" fmla="*/ 292100 h 720725"/>
                <a:gd name="connsiteX992" fmla="*/ 276224 w 1006475"/>
                <a:gd name="connsiteY992" fmla="*/ 288925 h 720725"/>
                <a:gd name="connsiteX993" fmla="*/ 273049 w 1006475"/>
                <a:gd name="connsiteY993" fmla="*/ 285750 h 720725"/>
                <a:gd name="connsiteX994" fmla="*/ 273049 w 1006475"/>
                <a:gd name="connsiteY994" fmla="*/ 279400 h 720725"/>
                <a:gd name="connsiteX995" fmla="*/ 273049 w 1006475"/>
                <a:gd name="connsiteY995" fmla="*/ 273050 h 720725"/>
                <a:gd name="connsiteX996" fmla="*/ 276224 w 1006475"/>
                <a:gd name="connsiteY996" fmla="*/ 273050 h 720725"/>
                <a:gd name="connsiteX997" fmla="*/ 276224 w 1006475"/>
                <a:gd name="connsiteY997" fmla="*/ 269875 h 720725"/>
                <a:gd name="connsiteX998" fmla="*/ 279399 w 1006475"/>
                <a:gd name="connsiteY998" fmla="*/ 269875 h 720725"/>
                <a:gd name="connsiteX999" fmla="*/ 279399 w 1006475"/>
                <a:gd name="connsiteY999" fmla="*/ 276225 h 720725"/>
                <a:gd name="connsiteX1000" fmla="*/ 282574 w 1006475"/>
                <a:gd name="connsiteY1000" fmla="*/ 276225 h 720725"/>
                <a:gd name="connsiteX1001" fmla="*/ 282574 w 1006475"/>
                <a:gd name="connsiteY1001" fmla="*/ 273050 h 720725"/>
                <a:gd name="connsiteX1002" fmla="*/ 282574 w 1006475"/>
                <a:gd name="connsiteY1002" fmla="*/ 269875 h 720725"/>
                <a:gd name="connsiteX1003" fmla="*/ 282574 w 1006475"/>
                <a:gd name="connsiteY1003" fmla="*/ 266700 h 720725"/>
                <a:gd name="connsiteX1004" fmla="*/ 273049 w 1006475"/>
                <a:gd name="connsiteY1004" fmla="*/ 257175 h 720725"/>
                <a:gd name="connsiteX1005" fmla="*/ 273049 w 1006475"/>
                <a:gd name="connsiteY1005" fmla="*/ 254000 h 720725"/>
                <a:gd name="connsiteX1006" fmla="*/ 276224 w 1006475"/>
                <a:gd name="connsiteY1006" fmla="*/ 254000 h 720725"/>
                <a:gd name="connsiteX1007" fmla="*/ 279399 w 1006475"/>
                <a:gd name="connsiteY1007" fmla="*/ 250825 h 720725"/>
                <a:gd name="connsiteX1008" fmla="*/ 285749 w 1006475"/>
                <a:gd name="connsiteY1008" fmla="*/ 247650 h 720725"/>
                <a:gd name="connsiteX1009" fmla="*/ 285749 w 1006475"/>
                <a:gd name="connsiteY1009" fmla="*/ 241300 h 720725"/>
                <a:gd name="connsiteX1010" fmla="*/ 285749 w 1006475"/>
                <a:gd name="connsiteY1010" fmla="*/ 238125 h 720725"/>
                <a:gd name="connsiteX1011" fmla="*/ 285749 w 1006475"/>
                <a:gd name="connsiteY1011" fmla="*/ 234950 h 720725"/>
                <a:gd name="connsiteX1012" fmla="*/ 285749 w 1006475"/>
                <a:gd name="connsiteY1012" fmla="*/ 231775 h 720725"/>
                <a:gd name="connsiteX1013" fmla="*/ 288924 w 1006475"/>
                <a:gd name="connsiteY1013" fmla="*/ 228600 h 720725"/>
                <a:gd name="connsiteX1014" fmla="*/ 295274 w 1006475"/>
                <a:gd name="connsiteY1014" fmla="*/ 225425 h 720725"/>
                <a:gd name="connsiteX1015" fmla="*/ 295274 w 1006475"/>
                <a:gd name="connsiteY1015" fmla="*/ 222250 h 720725"/>
                <a:gd name="connsiteX1016" fmla="*/ 298449 w 1006475"/>
                <a:gd name="connsiteY1016" fmla="*/ 219075 h 720725"/>
                <a:gd name="connsiteX1017" fmla="*/ 298449 w 1006475"/>
                <a:gd name="connsiteY1017" fmla="*/ 215900 h 720725"/>
                <a:gd name="connsiteX1018" fmla="*/ 301624 w 1006475"/>
                <a:gd name="connsiteY1018" fmla="*/ 209550 h 720725"/>
                <a:gd name="connsiteX1019" fmla="*/ 304799 w 1006475"/>
                <a:gd name="connsiteY1019" fmla="*/ 206375 h 720725"/>
                <a:gd name="connsiteX1020" fmla="*/ 307974 w 1006475"/>
                <a:gd name="connsiteY1020" fmla="*/ 206375 h 720725"/>
                <a:gd name="connsiteX1021" fmla="*/ 311149 w 1006475"/>
                <a:gd name="connsiteY1021" fmla="*/ 206375 h 720725"/>
                <a:gd name="connsiteX1022" fmla="*/ 314324 w 1006475"/>
                <a:gd name="connsiteY1022" fmla="*/ 206375 h 720725"/>
                <a:gd name="connsiteX1023" fmla="*/ 314324 w 1006475"/>
                <a:gd name="connsiteY1023" fmla="*/ 203200 h 720725"/>
                <a:gd name="connsiteX1024" fmla="*/ 317499 w 1006475"/>
                <a:gd name="connsiteY1024" fmla="*/ 200025 h 720725"/>
                <a:gd name="connsiteX1025" fmla="*/ 320674 w 1006475"/>
                <a:gd name="connsiteY1025" fmla="*/ 196850 h 720725"/>
                <a:gd name="connsiteX1026" fmla="*/ 323849 w 1006475"/>
                <a:gd name="connsiteY1026" fmla="*/ 196850 h 720725"/>
                <a:gd name="connsiteX1027" fmla="*/ 323849 w 1006475"/>
                <a:gd name="connsiteY1027" fmla="*/ 200025 h 720725"/>
                <a:gd name="connsiteX1028" fmla="*/ 327024 w 1006475"/>
                <a:gd name="connsiteY1028" fmla="*/ 200025 h 720725"/>
                <a:gd name="connsiteX1029" fmla="*/ 323849 w 1006475"/>
                <a:gd name="connsiteY1029" fmla="*/ 196850 h 720725"/>
                <a:gd name="connsiteX1030" fmla="*/ 323849 w 1006475"/>
                <a:gd name="connsiteY1030" fmla="*/ 193675 h 720725"/>
                <a:gd name="connsiteX1031" fmla="*/ 320674 w 1006475"/>
                <a:gd name="connsiteY1031" fmla="*/ 193675 h 720725"/>
                <a:gd name="connsiteX1032" fmla="*/ 320674 w 1006475"/>
                <a:gd name="connsiteY1032" fmla="*/ 190500 h 720725"/>
                <a:gd name="connsiteX1033" fmla="*/ 317499 w 1006475"/>
                <a:gd name="connsiteY1033" fmla="*/ 193675 h 720725"/>
                <a:gd name="connsiteX1034" fmla="*/ 314324 w 1006475"/>
                <a:gd name="connsiteY1034" fmla="*/ 193675 h 720725"/>
                <a:gd name="connsiteX1035" fmla="*/ 307974 w 1006475"/>
                <a:gd name="connsiteY1035" fmla="*/ 184150 h 720725"/>
                <a:gd name="connsiteX1036" fmla="*/ 304799 w 1006475"/>
                <a:gd name="connsiteY1036" fmla="*/ 171450 h 720725"/>
                <a:gd name="connsiteX1037" fmla="*/ 307974 w 1006475"/>
                <a:gd name="connsiteY1037" fmla="*/ 158750 h 720725"/>
                <a:gd name="connsiteX1038" fmla="*/ 307974 w 1006475"/>
                <a:gd name="connsiteY1038" fmla="*/ 155575 h 720725"/>
                <a:gd name="connsiteX1039" fmla="*/ 304799 w 1006475"/>
                <a:gd name="connsiteY1039" fmla="*/ 152400 h 720725"/>
                <a:gd name="connsiteX1040" fmla="*/ 301624 w 1006475"/>
                <a:gd name="connsiteY1040" fmla="*/ 152400 h 720725"/>
                <a:gd name="connsiteX1041" fmla="*/ 298449 w 1006475"/>
                <a:gd name="connsiteY1041" fmla="*/ 152400 h 720725"/>
                <a:gd name="connsiteX1042" fmla="*/ 298449 w 1006475"/>
                <a:gd name="connsiteY1042" fmla="*/ 155575 h 720725"/>
                <a:gd name="connsiteX1043" fmla="*/ 295274 w 1006475"/>
                <a:gd name="connsiteY1043" fmla="*/ 155575 h 720725"/>
                <a:gd name="connsiteX1044" fmla="*/ 295274 w 1006475"/>
                <a:gd name="connsiteY1044" fmla="*/ 158750 h 720725"/>
                <a:gd name="connsiteX1045" fmla="*/ 292099 w 1006475"/>
                <a:gd name="connsiteY1045" fmla="*/ 158750 h 720725"/>
                <a:gd name="connsiteX1046" fmla="*/ 288924 w 1006475"/>
                <a:gd name="connsiteY1046" fmla="*/ 158750 h 720725"/>
                <a:gd name="connsiteX1047" fmla="*/ 292099 w 1006475"/>
                <a:gd name="connsiteY1047" fmla="*/ 161925 h 720725"/>
                <a:gd name="connsiteX1048" fmla="*/ 292099 w 1006475"/>
                <a:gd name="connsiteY1048" fmla="*/ 168275 h 720725"/>
                <a:gd name="connsiteX1049" fmla="*/ 295274 w 1006475"/>
                <a:gd name="connsiteY1049" fmla="*/ 171450 h 720725"/>
                <a:gd name="connsiteX1050" fmla="*/ 301624 w 1006475"/>
                <a:gd name="connsiteY1050" fmla="*/ 180975 h 720725"/>
                <a:gd name="connsiteX1051" fmla="*/ 301624 w 1006475"/>
                <a:gd name="connsiteY1051" fmla="*/ 184150 h 720725"/>
                <a:gd name="connsiteX1052" fmla="*/ 301624 w 1006475"/>
                <a:gd name="connsiteY1052" fmla="*/ 187325 h 720725"/>
                <a:gd name="connsiteX1053" fmla="*/ 298449 w 1006475"/>
                <a:gd name="connsiteY1053" fmla="*/ 184150 h 720725"/>
                <a:gd name="connsiteX1054" fmla="*/ 295274 w 1006475"/>
                <a:gd name="connsiteY1054" fmla="*/ 184150 h 720725"/>
                <a:gd name="connsiteX1055" fmla="*/ 295274 w 1006475"/>
                <a:gd name="connsiteY1055" fmla="*/ 180975 h 720725"/>
                <a:gd name="connsiteX1056" fmla="*/ 295274 w 1006475"/>
                <a:gd name="connsiteY1056" fmla="*/ 177800 h 720725"/>
                <a:gd name="connsiteX1057" fmla="*/ 292099 w 1006475"/>
                <a:gd name="connsiteY1057" fmla="*/ 171450 h 720725"/>
                <a:gd name="connsiteX1058" fmla="*/ 288924 w 1006475"/>
                <a:gd name="connsiteY1058" fmla="*/ 171450 h 720725"/>
                <a:gd name="connsiteX1059" fmla="*/ 288924 w 1006475"/>
                <a:gd name="connsiteY1059" fmla="*/ 168275 h 720725"/>
                <a:gd name="connsiteX1060" fmla="*/ 285749 w 1006475"/>
                <a:gd name="connsiteY1060" fmla="*/ 168275 h 720725"/>
                <a:gd name="connsiteX1061" fmla="*/ 285749 w 1006475"/>
                <a:gd name="connsiteY1061" fmla="*/ 165100 h 720725"/>
                <a:gd name="connsiteX1062" fmla="*/ 285749 w 1006475"/>
                <a:gd name="connsiteY1062" fmla="*/ 149225 h 720725"/>
                <a:gd name="connsiteX1063" fmla="*/ 285749 w 1006475"/>
                <a:gd name="connsiteY1063" fmla="*/ 146050 h 720725"/>
                <a:gd name="connsiteX1064" fmla="*/ 288924 w 1006475"/>
                <a:gd name="connsiteY1064" fmla="*/ 146050 h 720725"/>
                <a:gd name="connsiteX1065" fmla="*/ 292099 w 1006475"/>
                <a:gd name="connsiteY1065" fmla="*/ 146050 h 720725"/>
                <a:gd name="connsiteX1066" fmla="*/ 295274 w 1006475"/>
                <a:gd name="connsiteY1066" fmla="*/ 146050 h 720725"/>
                <a:gd name="connsiteX1067" fmla="*/ 295274 w 1006475"/>
                <a:gd name="connsiteY1067" fmla="*/ 142875 h 720725"/>
                <a:gd name="connsiteX1068" fmla="*/ 298449 w 1006475"/>
                <a:gd name="connsiteY1068" fmla="*/ 146050 h 720725"/>
                <a:gd name="connsiteX1069" fmla="*/ 304799 w 1006475"/>
                <a:gd name="connsiteY1069" fmla="*/ 149225 h 720725"/>
                <a:gd name="connsiteX1070" fmla="*/ 307974 w 1006475"/>
                <a:gd name="connsiteY1070" fmla="*/ 146050 h 720725"/>
                <a:gd name="connsiteX1071" fmla="*/ 311149 w 1006475"/>
                <a:gd name="connsiteY1071" fmla="*/ 139700 h 720725"/>
                <a:gd name="connsiteX1072" fmla="*/ 311149 w 1006475"/>
                <a:gd name="connsiteY1072" fmla="*/ 136525 h 720725"/>
                <a:gd name="connsiteX1073" fmla="*/ 301624 w 1006475"/>
                <a:gd name="connsiteY1073" fmla="*/ 130175 h 720725"/>
                <a:gd name="connsiteX1074" fmla="*/ 298449 w 1006475"/>
                <a:gd name="connsiteY1074" fmla="*/ 123825 h 720725"/>
                <a:gd name="connsiteX1075" fmla="*/ 295274 w 1006475"/>
                <a:gd name="connsiteY1075" fmla="*/ 120650 h 720725"/>
                <a:gd name="connsiteX1076" fmla="*/ 292099 w 1006475"/>
                <a:gd name="connsiteY1076" fmla="*/ 114300 h 720725"/>
                <a:gd name="connsiteX1077" fmla="*/ 292099 w 1006475"/>
                <a:gd name="connsiteY1077" fmla="*/ 111125 h 720725"/>
                <a:gd name="connsiteX1078" fmla="*/ 285749 w 1006475"/>
                <a:gd name="connsiteY1078" fmla="*/ 111125 h 720725"/>
                <a:gd name="connsiteX1079" fmla="*/ 282574 w 1006475"/>
                <a:gd name="connsiteY1079" fmla="*/ 111125 h 720725"/>
                <a:gd name="connsiteX1080" fmla="*/ 279399 w 1006475"/>
                <a:gd name="connsiteY1080" fmla="*/ 111125 h 720725"/>
                <a:gd name="connsiteX1081" fmla="*/ 279399 w 1006475"/>
                <a:gd name="connsiteY1081" fmla="*/ 107950 h 720725"/>
                <a:gd name="connsiteX1082" fmla="*/ 279399 w 1006475"/>
                <a:gd name="connsiteY1082" fmla="*/ 101600 h 720725"/>
                <a:gd name="connsiteX1083" fmla="*/ 279399 w 1006475"/>
                <a:gd name="connsiteY1083" fmla="*/ 95250 h 720725"/>
                <a:gd name="connsiteX1084" fmla="*/ 282574 w 1006475"/>
                <a:gd name="connsiteY1084" fmla="*/ 95250 h 720725"/>
                <a:gd name="connsiteX1085" fmla="*/ 288924 w 1006475"/>
                <a:gd name="connsiteY1085" fmla="*/ 92075 h 720725"/>
                <a:gd name="connsiteX1086" fmla="*/ 292099 w 1006475"/>
                <a:gd name="connsiteY1086" fmla="*/ 92075 h 720725"/>
                <a:gd name="connsiteX1087" fmla="*/ 295274 w 1006475"/>
                <a:gd name="connsiteY1087" fmla="*/ 98425 h 720725"/>
                <a:gd name="connsiteX1088" fmla="*/ 298449 w 1006475"/>
                <a:gd name="connsiteY1088" fmla="*/ 104775 h 720725"/>
                <a:gd name="connsiteX1089" fmla="*/ 301624 w 1006475"/>
                <a:gd name="connsiteY1089" fmla="*/ 107950 h 720725"/>
                <a:gd name="connsiteX1090" fmla="*/ 304799 w 1006475"/>
                <a:gd name="connsiteY1090" fmla="*/ 107950 h 720725"/>
                <a:gd name="connsiteX1091" fmla="*/ 307974 w 1006475"/>
                <a:gd name="connsiteY1091" fmla="*/ 107950 h 720725"/>
                <a:gd name="connsiteX1092" fmla="*/ 304799 w 1006475"/>
                <a:gd name="connsiteY1092" fmla="*/ 88900 h 720725"/>
                <a:gd name="connsiteX1093" fmla="*/ 307974 w 1006475"/>
                <a:gd name="connsiteY1093" fmla="*/ 88900 h 720725"/>
                <a:gd name="connsiteX1094" fmla="*/ 311149 w 1006475"/>
                <a:gd name="connsiteY1094" fmla="*/ 88900 h 720725"/>
                <a:gd name="connsiteX1095" fmla="*/ 314324 w 1006475"/>
                <a:gd name="connsiteY1095" fmla="*/ 88900 h 720725"/>
                <a:gd name="connsiteX1096" fmla="*/ 317499 w 1006475"/>
                <a:gd name="connsiteY1096" fmla="*/ 85725 h 720725"/>
                <a:gd name="connsiteX1097" fmla="*/ 317499 w 1006475"/>
                <a:gd name="connsiteY1097" fmla="*/ 82550 h 720725"/>
                <a:gd name="connsiteX1098" fmla="*/ 314324 w 1006475"/>
                <a:gd name="connsiteY1098" fmla="*/ 76200 h 720725"/>
                <a:gd name="connsiteX1099" fmla="*/ 311149 w 1006475"/>
                <a:gd name="connsiteY1099" fmla="*/ 73025 h 720725"/>
                <a:gd name="connsiteX1100" fmla="*/ 311149 w 1006475"/>
                <a:gd name="connsiteY1100" fmla="*/ 69850 h 720725"/>
                <a:gd name="connsiteX1101" fmla="*/ 311149 w 1006475"/>
                <a:gd name="connsiteY1101" fmla="*/ 66675 h 720725"/>
                <a:gd name="connsiteX1102" fmla="*/ 311149 w 1006475"/>
                <a:gd name="connsiteY1102" fmla="*/ 60325 h 720725"/>
                <a:gd name="connsiteX1103" fmla="*/ 317499 w 1006475"/>
                <a:gd name="connsiteY1103" fmla="*/ 53975 h 720725"/>
                <a:gd name="connsiteX1104" fmla="*/ 311149 w 1006475"/>
                <a:gd name="connsiteY1104" fmla="*/ 47625 h 720725"/>
                <a:gd name="connsiteX1105" fmla="*/ 307974 w 1006475"/>
                <a:gd name="connsiteY1105" fmla="*/ 47625 h 720725"/>
                <a:gd name="connsiteX1106" fmla="*/ 295274 w 1006475"/>
                <a:gd name="connsiteY1106" fmla="*/ 53975 h 720725"/>
                <a:gd name="connsiteX1107" fmla="*/ 292893 w 1006475"/>
                <a:gd name="connsiteY1107" fmla="*/ 53975 h 720725"/>
                <a:gd name="connsiteX1108" fmla="*/ 295274 w 1006475"/>
                <a:gd name="connsiteY1108" fmla="*/ 63500 h 720725"/>
                <a:gd name="connsiteX1109" fmla="*/ 298449 w 1006475"/>
                <a:gd name="connsiteY1109" fmla="*/ 69850 h 720725"/>
                <a:gd name="connsiteX1110" fmla="*/ 295274 w 1006475"/>
                <a:gd name="connsiteY1110" fmla="*/ 69850 h 720725"/>
                <a:gd name="connsiteX1111" fmla="*/ 292099 w 1006475"/>
                <a:gd name="connsiteY1111" fmla="*/ 60325 h 720725"/>
                <a:gd name="connsiteX1112" fmla="*/ 285749 w 1006475"/>
                <a:gd name="connsiteY1112" fmla="*/ 53975 h 720725"/>
                <a:gd name="connsiteX1113" fmla="*/ 288924 w 1006475"/>
                <a:gd name="connsiteY1113" fmla="*/ 50800 h 720725"/>
                <a:gd name="connsiteX1114" fmla="*/ 292099 w 1006475"/>
                <a:gd name="connsiteY1114" fmla="*/ 50800 h 720725"/>
                <a:gd name="connsiteX1115" fmla="*/ 292734 w 1006475"/>
                <a:gd name="connsiteY1115" fmla="*/ 53340 h 720725"/>
                <a:gd name="connsiteX1116" fmla="*/ 295274 w 1006475"/>
                <a:gd name="connsiteY1116" fmla="*/ 50800 h 720725"/>
                <a:gd name="connsiteX1117" fmla="*/ 298449 w 1006475"/>
                <a:gd name="connsiteY1117" fmla="*/ 44450 h 720725"/>
                <a:gd name="connsiteX1118" fmla="*/ 298449 w 1006475"/>
                <a:gd name="connsiteY1118" fmla="*/ 41275 h 720725"/>
                <a:gd name="connsiteX1119" fmla="*/ 295274 w 1006475"/>
                <a:gd name="connsiteY1119" fmla="*/ 38100 h 720725"/>
                <a:gd name="connsiteX1120" fmla="*/ 292099 w 1006475"/>
                <a:gd name="connsiteY1120" fmla="*/ 38100 h 720725"/>
                <a:gd name="connsiteX1121" fmla="*/ 292099 w 1006475"/>
                <a:gd name="connsiteY1121" fmla="*/ 34925 h 720725"/>
                <a:gd name="connsiteX1122" fmla="*/ 292099 w 1006475"/>
                <a:gd name="connsiteY1122" fmla="*/ 31750 h 720725"/>
                <a:gd name="connsiteX1123" fmla="*/ 285749 w 1006475"/>
                <a:gd name="connsiteY1123" fmla="*/ 19050 h 720725"/>
                <a:gd name="connsiteX1124" fmla="*/ 288924 w 1006475"/>
                <a:gd name="connsiteY1124" fmla="*/ 15875 h 720725"/>
                <a:gd name="connsiteX1125" fmla="*/ 292099 w 1006475"/>
                <a:gd name="connsiteY1125" fmla="*/ 12700 h 720725"/>
                <a:gd name="connsiteX1126" fmla="*/ 288924 w 1006475"/>
                <a:gd name="connsiteY1126" fmla="*/ 12700 h 720725"/>
                <a:gd name="connsiteX1127" fmla="*/ 285749 w 1006475"/>
                <a:gd name="connsiteY1127" fmla="*/ 9525 h 720725"/>
                <a:gd name="connsiteX1128" fmla="*/ 285749 w 1006475"/>
                <a:gd name="connsiteY1128" fmla="*/ 6350 h 720725"/>
                <a:gd name="connsiteX1129" fmla="*/ 288924 w 1006475"/>
                <a:gd name="connsiteY1129" fmla="*/ 6350 h 720725"/>
                <a:gd name="connsiteX1130" fmla="*/ 288924 w 1006475"/>
                <a:gd name="connsiteY1130" fmla="*/ 3175 h 720725"/>
                <a:gd name="connsiteX1131" fmla="*/ 292099 w 1006475"/>
                <a:gd name="connsiteY1131" fmla="*/ 3175 h 720725"/>
                <a:gd name="connsiteX1132" fmla="*/ 292099 w 1006475"/>
                <a:gd name="connsiteY1132" fmla="*/ 6350 h 720725"/>
                <a:gd name="connsiteX1133" fmla="*/ 295274 w 1006475"/>
                <a:gd name="connsiteY1133" fmla="*/ 9525 h 720725"/>
                <a:gd name="connsiteX1134" fmla="*/ 295274 w 1006475"/>
                <a:gd name="connsiteY1134" fmla="*/ 6350 h 720725"/>
                <a:gd name="connsiteX1135" fmla="*/ 295274 w 1006475"/>
                <a:gd name="connsiteY1135" fmla="*/ 0 h 720725"/>
                <a:gd name="connsiteX0" fmla="*/ 57149 w 1006475"/>
                <a:gd name="connsiteY0" fmla="*/ 368300 h 720725"/>
                <a:gd name="connsiteX1" fmla="*/ 53975 w 1006475"/>
                <a:gd name="connsiteY1" fmla="*/ 371475 h 720725"/>
                <a:gd name="connsiteX2" fmla="*/ 57149 w 1006475"/>
                <a:gd name="connsiteY2" fmla="*/ 368301 h 720725"/>
                <a:gd name="connsiteX3" fmla="*/ 57149 w 1006475"/>
                <a:gd name="connsiteY3" fmla="*/ 368300 h 720725"/>
                <a:gd name="connsiteX4" fmla="*/ 212724 w 1006475"/>
                <a:gd name="connsiteY4" fmla="*/ 361950 h 720725"/>
                <a:gd name="connsiteX5" fmla="*/ 212724 w 1006475"/>
                <a:gd name="connsiteY5" fmla="*/ 365125 h 720725"/>
                <a:gd name="connsiteX6" fmla="*/ 212724 w 1006475"/>
                <a:gd name="connsiteY6" fmla="*/ 368300 h 720725"/>
                <a:gd name="connsiteX7" fmla="*/ 212725 w 1006475"/>
                <a:gd name="connsiteY7" fmla="*/ 368300 h 720725"/>
                <a:gd name="connsiteX8" fmla="*/ 212725 w 1006475"/>
                <a:gd name="connsiteY8" fmla="*/ 365125 h 720725"/>
                <a:gd name="connsiteX9" fmla="*/ 212725 w 1006475"/>
                <a:gd name="connsiteY9" fmla="*/ 361950 h 720725"/>
                <a:gd name="connsiteX10" fmla="*/ 212724 w 1006475"/>
                <a:gd name="connsiteY10" fmla="*/ 361950 h 720725"/>
                <a:gd name="connsiteX11" fmla="*/ 215899 w 1006475"/>
                <a:gd name="connsiteY11" fmla="*/ 358775 h 720725"/>
                <a:gd name="connsiteX12" fmla="*/ 215899 w 1006475"/>
                <a:gd name="connsiteY12" fmla="*/ 360362 h 720725"/>
                <a:gd name="connsiteX13" fmla="*/ 215900 w 1006475"/>
                <a:gd name="connsiteY13" fmla="*/ 360362 h 720725"/>
                <a:gd name="connsiteX14" fmla="*/ 215900 w 1006475"/>
                <a:gd name="connsiteY14" fmla="*/ 358775 h 720725"/>
                <a:gd name="connsiteX15" fmla="*/ 215899 w 1006475"/>
                <a:gd name="connsiteY15" fmla="*/ 358775 h 720725"/>
                <a:gd name="connsiteX16" fmla="*/ 215899 w 1006475"/>
                <a:gd name="connsiteY16" fmla="*/ 336550 h 720725"/>
                <a:gd name="connsiteX17" fmla="*/ 219074 w 1006475"/>
                <a:gd name="connsiteY17" fmla="*/ 336550 h 720725"/>
                <a:gd name="connsiteX18" fmla="*/ 222249 w 1006475"/>
                <a:gd name="connsiteY18" fmla="*/ 336550 h 720725"/>
                <a:gd name="connsiteX19" fmla="*/ 222249 w 1006475"/>
                <a:gd name="connsiteY19" fmla="*/ 339725 h 720725"/>
                <a:gd name="connsiteX20" fmla="*/ 219074 w 1006475"/>
                <a:gd name="connsiteY20" fmla="*/ 342900 h 720725"/>
                <a:gd name="connsiteX21" fmla="*/ 215899 w 1006475"/>
                <a:gd name="connsiteY21" fmla="*/ 342900 h 720725"/>
                <a:gd name="connsiteX22" fmla="*/ 215899 w 1006475"/>
                <a:gd name="connsiteY22" fmla="*/ 346075 h 720725"/>
                <a:gd name="connsiteX23" fmla="*/ 212724 w 1006475"/>
                <a:gd name="connsiteY23" fmla="*/ 342900 h 720725"/>
                <a:gd name="connsiteX24" fmla="*/ 212724 w 1006475"/>
                <a:gd name="connsiteY24" fmla="*/ 339725 h 720725"/>
                <a:gd name="connsiteX25" fmla="*/ 215899 w 1006475"/>
                <a:gd name="connsiteY25" fmla="*/ 336550 h 720725"/>
                <a:gd name="connsiteX26" fmla="*/ 196849 w 1006475"/>
                <a:gd name="connsiteY26" fmla="*/ 311150 h 720725"/>
                <a:gd name="connsiteX27" fmla="*/ 200024 w 1006475"/>
                <a:gd name="connsiteY27" fmla="*/ 311150 h 720725"/>
                <a:gd name="connsiteX28" fmla="*/ 206374 w 1006475"/>
                <a:gd name="connsiteY28" fmla="*/ 311150 h 720725"/>
                <a:gd name="connsiteX29" fmla="*/ 203199 w 1006475"/>
                <a:gd name="connsiteY29" fmla="*/ 317500 h 720725"/>
                <a:gd name="connsiteX30" fmla="*/ 203199 w 1006475"/>
                <a:gd name="connsiteY30" fmla="*/ 327025 h 720725"/>
                <a:gd name="connsiteX31" fmla="*/ 203199 w 1006475"/>
                <a:gd name="connsiteY31" fmla="*/ 330200 h 720725"/>
                <a:gd name="connsiteX32" fmla="*/ 200024 w 1006475"/>
                <a:gd name="connsiteY32" fmla="*/ 333375 h 720725"/>
                <a:gd name="connsiteX33" fmla="*/ 196849 w 1006475"/>
                <a:gd name="connsiteY33" fmla="*/ 330200 h 720725"/>
                <a:gd name="connsiteX34" fmla="*/ 196849 w 1006475"/>
                <a:gd name="connsiteY34" fmla="*/ 317500 h 720725"/>
                <a:gd name="connsiteX35" fmla="*/ 196849 w 1006475"/>
                <a:gd name="connsiteY35" fmla="*/ 314325 h 720725"/>
                <a:gd name="connsiteX36" fmla="*/ 196849 w 1006475"/>
                <a:gd name="connsiteY36" fmla="*/ 311150 h 720725"/>
                <a:gd name="connsiteX37" fmla="*/ 263524 w 1006475"/>
                <a:gd name="connsiteY37" fmla="*/ 282575 h 720725"/>
                <a:gd name="connsiteX38" fmla="*/ 263524 w 1006475"/>
                <a:gd name="connsiteY38" fmla="*/ 285750 h 720725"/>
                <a:gd name="connsiteX39" fmla="*/ 263524 w 1006475"/>
                <a:gd name="connsiteY39" fmla="*/ 292100 h 720725"/>
                <a:gd name="connsiteX40" fmla="*/ 260349 w 1006475"/>
                <a:gd name="connsiteY40" fmla="*/ 301625 h 720725"/>
                <a:gd name="connsiteX41" fmla="*/ 263524 w 1006475"/>
                <a:gd name="connsiteY41" fmla="*/ 304800 h 720725"/>
                <a:gd name="connsiteX42" fmla="*/ 269874 w 1006475"/>
                <a:gd name="connsiteY42" fmla="*/ 307975 h 720725"/>
                <a:gd name="connsiteX43" fmla="*/ 266699 w 1006475"/>
                <a:gd name="connsiteY43" fmla="*/ 307975 h 720725"/>
                <a:gd name="connsiteX44" fmla="*/ 263524 w 1006475"/>
                <a:gd name="connsiteY44" fmla="*/ 307975 h 720725"/>
                <a:gd name="connsiteX45" fmla="*/ 260349 w 1006475"/>
                <a:gd name="connsiteY45" fmla="*/ 307975 h 720725"/>
                <a:gd name="connsiteX46" fmla="*/ 260349 w 1006475"/>
                <a:gd name="connsiteY46" fmla="*/ 311150 h 720725"/>
                <a:gd name="connsiteX47" fmla="*/ 257174 w 1006475"/>
                <a:gd name="connsiteY47" fmla="*/ 314325 h 720725"/>
                <a:gd name="connsiteX48" fmla="*/ 257174 w 1006475"/>
                <a:gd name="connsiteY48" fmla="*/ 307975 h 720725"/>
                <a:gd name="connsiteX49" fmla="*/ 253999 w 1006475"/>
                <a:gd name="connsiteY49" fmla="*/ 307975 h 720725"/>
                <a:gd name="connsiteX50" fmla="*/ 250824 w 1006475"/>
                <a:gd name="connsiteY50" fmla="*/ 314325 h 720725"/>
                <a:gd name="connsiteX51" fmla="*/ 247649 w 1006475"/>
                <a:gd name="connsiteY51" fmla="*/ 314325 h 720725"/>
                <a:gd name="connsiteX52" fmla="*/ 247649 w 1006475"/>
                <a:gd name="connsiteY52" fmla="*/ 311150 h 720725"/>
                <a:gd name="connsiteX53" fmla="*/ 250824 w 1006475"/>
                <a:gd name="connsiteY53" fmla="*/ 301625 h 720725"/>
                <a:gd name="connsiteX54" fmla="*/ 253999 w 1006475"/>
                <a:gd name="connsiteY54" fmla="*/ 295275 h 720725"/>
                <a:gd name="connsiteX55" fmla="*/ 257174 w 1006475"/>
                <a:gd name="connsiteY55" fmla="*/ 288925 h 720725"/>
                <a:gd name="connsiteX56" fmla="*/ 263524 w 1006475"/>
                <a:gd name="connsiteY56" fmla="*/ 282575 h 720725"/>
                <a:gd name="connsiteX57" fmla="*/ 266699 w 1006475"/>
                <a:gd name="connsiteY57" fmla="*/ 244475 h 720725"/>
                <a:gd name="connsiteX58" fmla="*/ 266699 w 1006475"/>
                <a:gd name="connsiteY58" fmla="*/ 247650 h 720725"/>
                <a:gd name="connsiteX59" fmla="*/ 266699 w 1006475"/>
                <a:gd name="connsiteY59" fmla="*/ 250825 h 720725"/>
                <a:gd name="connsiteX60" fmla="*/ 263524 w 1006475"/>
                <a:gd name="connsiteY60" fmla="*/ 254000 h 720725"/>
                <a:gd name="connsiteX61" fmla="*/ 266699 w 1006475"/>
                <a:gd name="connsiteY61" fmla="*/ 260350 h 720725"/>
                <a:gd name="connsiteX62" fmla="*/ 260349 w 1006475"/>
                <a:gd name="connsiteY62" fmla="*/ 266700 h 720725"/>
                <a:gd name="connsiteX63" fmla="*/ 263524 w 1006475"/>
                <a:gd name="connsiteY63" fmla="*/ 266700 h 720725"/>
                <a:gd name="connsiteX64" fmla="*/ 263524 w 1006475"/>
                <a:gd name="connsiteY64" fmla="*/ 269875 h 720725"/>
                <a:gd name="connsiteX65" fmla="*/ 260349 w 1006475"/>
                <a:gd name="connsiteY65" fmla="*/ 269875 h 720725"/>
                <a:gd name="connsiteX66" fmla="*/ 257174 w 1006475"/>
                <a:gd name="connsiteY66" fmla="*/ 269875 h 720725"/>
                <a:gd name="connsiteX67" fmla="*/ 257174 w 1006475"/>
                <a:gd name="connsiteY67" fmla="*/ 266700 h 720725"/>
                <a:gd name="connsiteX68" fmla="*/ 257174 w 1006475"/>
                <a:gd name="connsiteY68" fmla="*/ 263525 h 720725"/>
                <a:gd name="connsiteX69" fmla="*/ 253999 w 1006475"/>
                <a:gd name="connsiteY69" fmla="*/ 263525 h 720725"/>
                <a:gd name="connsiteX70" fmla="*/ 257174 w 1006475"/>
                <a:gd name="connsiteY70" fmla="*/ 254000 h 720725"/>
                <a:gd name="connsiteX71" fmla="*/ 253999 w 1006475"/>
                <a:gd name="connsiteY71" fmla="*/ 250825 h 720725"/>
                <a:gd name="connsiteX72" fmla="*/ 257174 w 1006475"/>
                <a:gd name="connsiteY72" fmla="*/ 247650 h 720725"/>
                <a:gd name="connsiteX73" fmla="*/ 257174 w 1006475"/>
                <a:gd name="connsiteY73" fmla="*/ 250825 h 720725"/>
                <a:gd name="connsiteX74" fmla="*/ 260349 w 1006475"/>
                <a:gd name="connsiteY74" fmla="*/ 250825 h 720725"/>
                <a:gd name="connsiteX75" fmla="*/ 260349 w 1006475"/>
                <a:gd name="connsiteY75" fmla="*/ 247650 h 720725"/>
                <a:gd name="connsiteX76" fmla="*/ 263524 w 1006475"/>
                <a:gd name="connsiteY76" fmla="*/ 247650 h 720725"/>
                <a:gd name="connsiteX77" fmla="*/ 266699 w 1006475"/>
                <a:gd name="connsiteY77" fmla="*/ 244475 h 720725"/>
                <a:gd name="connsiteX78" fmla="*/ 260349 w 1006475"/>
                <a:gd name="connsiteY78" fmla="*/ 241300 h 720725"/>
                <a:gd name="connsiteX79" fmla="*/ 263524 w 1006475"/>
                <a:gd name="connsiteY79" fmla="*/ 244475 h 720725"/>
                <a:gd name="connsiteX80" fmla="*/ 260349 w 1006475"/>
                <a:gd name="connsiteY80" fmla="*/ 244475 h 720725"/>
                <a:gd name="connsiteX81" fmla="*/ 260349 w 1006475"/>
                <a:gd name="connsiteY81" fmla="*/ 241300 h 720725"/>
                <a:gd name="connsiteX82" fmla="*/ 231774 w 1006475"/>
                <a:gd name="connsiteY82" fmla="*/ 231775 h 720725"/>
                <a:gd name="connsiteX83" fmla="*/ 231774 w 1006475"/>
                <a:gd name="connsiteY83" fmla="*/ 238125 h 720725"/>
                <a:gd name="connsiteX84" fmla="*/ 228599 w 1006475"/>
                <a:gd name="connsiteY84" fmla="*/ 241300 h 720725"/>
                <a:gd name="connsiteX85" fmla="*/ 225424 w 1006475"/>
                <a:gd name="connsiteY85" fmla="*/ 241300 h 720725"/>
                <a:gd name="connsiteX86" fmla="*/ 225424 w 1006475"/>
                <a:gd name="connsiteY86" fmla="*/ 238125 h 720725"/>
                <a:gd name="connsiteX87" fmla="*/ 225424 w 1006475"/>
                <a:gd name="connsiteY87" fmla="*/ 234950 h 720725"/>
                <a:gd name="connsiteX88" fmla="*/ 231774 w 1006475"/>
                <a:gd name="connsiteY88" fmla="*/ 231775 h 720725"/>
                <a:gd name="connsiteX89" fmla="*/ 282574 w 1006475"/>
                <a:gd name="connsiteY89" fmla="*/ 174625 h 720725"/>
                <a:gd name="connsiteX90" fmla="*/ 285749 w 1006475"/>
                <a:gd name="connsiteY90" fmla="*/ 174625 h 720725"/>
                <a:gd name="connsiteX91" fmla="*/ 288924 w 1006475"/>
                <a:gd name="connsiteY91" fmla="*/ 184150 h 720725"/>
                <a:gd name="connsiteX92" fmla="*/ 292099 w 1006475"/>
                <a:gd name="connsiteY92" fmla="*/ 187325 h 720725"/>
                <a:gd name="connsiteX93" fmla="*/ 295274 w 1006475"/>
                <a:gd name="connsiteY93" fmla="*/ 187325 h 720725"/>
                <a:gd name="connsiteX94" fmla="*/ 298449 w 1006475"/>
                <a:gd name="connsiteY94" fmla="*/ 190500 h 720725"/>
                <a:gd name="connsiteX95" fmla="*/ 298449 w 1006475"/>
                <a:gd name="connsiteY95" fmla="*/ 203200 h 720725"/>
                <a:gd name="connsiteX96" fmla="*/ 295274 w 1006475"/>
                <a:gd name="connsiteY96" fmla="*/ 209550 h 720725"/>
                <a:gd name="connsiteX97" fmla="*/ 292099 w 1006475"/>
                <a:gd name="connsiteY97" fmla="*/ 212725 h 720725"/>
                <a:gd name="connsiteX98" fmla="*/ 288924 w 1006475"/>
                <a:gd name="connsiteY98" fmla="*/ 212725 h 720725"/>
                <a:gd name="connsiteX99" fmla="*/ 285749 w 1006475"/>
                <a:gd name="connsiteY99" fmla="*/ 209550 h 720725"/>
                <a:gd name="connsiteX100" fmla="*/ 285749 w 1006475"/>
                <a:gd name="connsiteY100" fmla="*/ 206375 h 720725"/>
                <a:gd name="connsiteX101" fmla="*/ 285749 w 1006475"/>
                <a:gd name="connsiteY101" fmla="*/ 196850 h 720725"/>
                <a:gd name="connsiteX102" fmla="*/ 285749 w 1006475"/>
                <a:gd name="connsiteY102" fmla="*/ 193675 h 720725"/>
                <a:gd name="connsiteX103" fmla="*/ 282574 w 1006475"/>
                <a:gd name="connsiteY103" fmla="*/ 193675 h 720725"/>
                <a:gd name="connsiteX104" fmla="*/ 276224 w 1006475"/>
                <a:gd name="connsiteY104" fmla="*/ 196850 h 720725"/>
                <a:gd name="connsiteX105" fmla="*/ 273049 w 1006475"/>
                <a:gd name="connsiteY105" fmla="*/ 196850 h 720725"/>
                <a:gd name="connsiteX106" fmla="*/ 276224 w 1006475"/>
                <a:gd name="connsiteY106" fmla="*/ 190500 h 720725"/>
                <a:gd name="connsiteX107" fmla="*/ 276224 w 1006475"/>
                <a:gd name="connsiteY107" fmla="*/ 187325 h 720725"/>
                <a:gd name="connsiteX108" fmla="*/ 279399 w 1006475"/>
                <a:gd name="connsiteY108" fmla="*/ 187325 h 720725"/>
                <a:gd name="connsiteX109" fmla="*/ 282574 w 1006475"/>
                <a:gd name="connsiteY109" fmla="*/ 184150 h 720725"/>
                <a:gd name="connsiteX110" fmla="*/ 282574 w 1006475"/>
                <a:gd name="connsiteY110" fmla="*/ 174625 h 720725"/>
                <a:gd name="connsiteX111" fmla="*/ 253999 w 1006475"/>
                <a:gd name="connsiteY111" fmla="*/ 171450 h 720725"/>
                <a:gd name="connsiteX112" fmla="*/ 257174 w 1006475"/>
                <a:gd name="connsiteY112" fmla="*/ 171450 h 720725"/>
                <a:gd name="connsiteX113" fmla="*/ 257174 w 1006475"/>
                <a:gd name="connsiteY113" fmla="*/ 174625 h 720725"/>
                <a:gd name="connsiteX114" fmla="*/ 257174 w 1006475"/>
                <a:gd name="connsiteY114" fmla="*/ 177800 h 720725"/>
                <a:gd name="connsiteX115" fmla="*/ 257174 w 1006475"/>
                <a:gd name="connsiteY115" fmla="*/ 180975 h 720725"/>
                <a:gd name="connsiteX116" fmla="*/ 253999 w 1006475"/>
                <a:gd name="connsiteY116" fmla="*/ 174625 h 720725"/>
                <a:gd name="connsiteX117" fmla="*/ 253999 w 1006475"/>
                <a:gd name="connsiteY117" fmla="*/ 171450 h 720725"/>
                <a:gd name="connsiteX118" fmla="*/ 260349 w 1006475"/>
                <a:gd name="connsiteY118" fmla="*/ 168275 h 720725"/>
                <a:gd name="connsiteX119" fmla="*/ 263524 w 1006475"/>
                <a:gd name="connsiteY119" fmla="*/ 168275 h 720725"/>
                <a:gd name="connsiteX120" fmla="*/ 263524 w 1006475"/>
                <a:gd name="connsiteY120" fmla="*/ 180975 h 720725"/>
                <a:gd name="connsiteX121" fmla="*/ 260349 w 1006475"/>
                <a:gd name="connsiteY121" fmla="*/ 184150 h 720725"/>
                <a:gd name="connsiteX122" fmla="*/ 257174 w 1006475"/>
                <a:gd name="connsiteY122" fmla="*/ 184150 h 720725"/>
                <a:gd name="connsiteX123" fmla="*/ 257174 w 1006475"/>
                <a:gd name="connsiteY123" fmla="*/ 180975 h 720725"/>
                <a:gd name="connsiteX124" fmla="*/ 260349 w 1006475"/>
                <a:gd name="connsiteY124" fmla="*/ 180975 h 720725"/>
                <a:gd name="connsiteX125" fmla="*/ 260349 w 1006475"/>
                <a:gd name="connsiteY125" fmla="*/ 177800 h 720725"/>
                <a:gd name="connsiteX126" fmla="*/ 260349 w 1006475"/>
                <a:gd name="connsiteY126" fmla="*/ 174625 h 720725"/>
                <a:gd name="connsiteX127" fmla="*/ 260349 w 1006475"/>
                <a:gd name="connsiteY127" fmla="*/ 168275 h 720725"/>
                <a:gd name="connsiteX128" fmla="*/ 279399 w 1006475"/>
                <a:gd name="connsiteY128" fmla="*/ 114300 h 720725"/>
                <a:gd name="connsiteX129" fmla="*/ 282574 w 1006475"/>
                <a:gd name="connsiteY129" fmla="*/ 114300 h 720725"/>
                <a:gd name="connsiteX130" fmla="*/ 285749 w 1006475"/>
                <a:gd name="connsiteY130" fmla="*/ 123825 h 720725"/>
                <a:gd name="connsiteX131" fmla="*/ 292099 w 1006475"/>
                <a:gd name="connsiteY131" fmla="*/ 130175 h 720725"/>
                <a:gd name="connsiteX132" fmla="*/ 295274 w 1006475"/>
                <a:gd name="connsiteY132" fmla="*/ 136525 h 720725"/>
                <a:gd name="connsiteX133" fmla="*/ 292099 w 1006475"/>
                <a:gd name="connsiteY133" fmla="*/ 136525 h 720725"/>
                <a:gd name="connsiteX134" fmla="*/ 292099 w 1006475"/>
                <a:gd name="connsiteY134" fmla="*/ 139700 h 720725"/>
                <a:gd name="connsiteX135" fmla="*/ 288924 w 1006475"/>
                <a:gd name="connsiteY135" fmla="*/ 139700 h 720725"/>
                <a:gd name="connsiteX136" fmla="*/ 285749 w 1006475"/>
                <a:gd name="connsiteY136" fmla="*/ 139700 h 720725"/>
                <a:gd name="connsiteX137" fmla="*/ 285749 w 1006475"/>
                <a:gd name="connsiteY137" fmla="*/ 136525 h 720725"/>
                <a:gd name="connsiteX138" fmla="*/ 285749 w 1006475"/>
                <a:gd name="connsiteY138" fmla="*/ 133350 h 720725"/>
                <a:gd name="connsiteX139" fmla="*/ 279399 w 1006475"/>
                <a:gd name="connsiteY139" fmla="*/ 133350 h 720725"/>
                <a:gd name="connsiteX140" fmla="*/ 279399 w 1006475"/>
                <a:gd name="connsiteY140" fmla="*/ 136525 h 720725"/>
                <a:gd name="connsiteX141" fmla="*/ 279399 w 1006475"/>
                <a:gd name="connsiteY141" fmla="*/ 139700 h 720725"/>
                <a:gd name="connsiteX142" fmla="*/ 276224 w 1006475"/>
                <a:gd name="connsiteY142" fmla="*/ 136525 h 720725"/>
                <a:gd name="connsiteX143" fmla="*/ 273049 w 1006475"/>
                <a:gd name="connsiteY143" fmla="*/ 136525 h 720725"/>
                <a:gd name="connsiteX144" fmla="*/ 273049 w 1006475"/>
                <a:gd name="connsiteY144" fmla="*/ 142875 h 720725"/>
                <a:gd name="connsiteX145" fmla="*/ 269874 w 1006475"/>
                <a:gd name="connsiteY145" fmla="*/ 142875 h 720725"/>
                <a:gd name="connsiteX146" fmla="*/ 266699 w 1006475"/>
                <a:gd name="connsiteY146" fmla="*/ 142875 h 720725"/>
                <a:gd name="connsiteX147" fmla="*/ 263524 w 1006475"/>
                <a:gd name="connsiteY147" fmla="*/ 142875 h 720725"/>
                <a:gd name="connsiteX148" fmla="*/ 263524 w 1006475"/>
                <a:gd name="connsiteY148" fmla="*/ 146050 h 720725"/>
                <a:gd name="connsiteX149" fmla="*/ 273049 w 1006475"/>
                <a:gd name="connsiteY149" fmla="*/ 146050 h 720725"/>
                <a:gd name="connsiteX150" fmla="*/ 276224 w 1006475"/>
                <a:gd name="connsiteY150" fmla="*/ 149225 h 720725"/>
                <a:gd name="connsiteX151" fmla="*/ 279399 w 1006475"/>
                <a:gd name="connsiteY151" fmla="*/ 152400 h 720725"/>
                <a:gd name="connsiteX152" fmla="*/ 279399 w 1006475"/>
                <a:gd name="connsiteY152" fmla="*/ 158750 h 720725"/>
                <a:gd name="connsiteX153" fmla="*/ 279399 w 1006475"/>
                <a:gd name="connsiteY153" fmla="*/ 165100 h 720725"/>
                <a:gd name="connsiteX154" fmla="*/ 279399 w 1006475"/>
                <a:gd name="connsiteY154" fmla="*/ 168275 h 720725"/>
                <a:gd name="connsiteX155" fmla="*/ 276224 w 1006475"/>
                <a:gd name="connsiteY155" fmla="*/ 168275 h 720725"/>
                <a:gd name="connsiteX156" fmla="*/ 276224 w 1006475"/>
                <a:gd name="connsiteY156" fmla="*/ 171450 h 720725"/>
                <a:gd name="connsiteX157" fmla="*/ 279399 w 1006475"/>
                <a:gd name="connsiteY157" fmla="*/ 171450 h 720725"/>
                <a:gd name="connsiteX158" fmla="*/ 279399 w 1006475"/>
                <a:gd name="connsiteY158" fmla="*/ 174625 h 720725"/>
                <a:gd name="connsiteX159" fmla="*/ 279399 w 1006475"/>
                <a:gd name="connsiteY159" fmla="*/ 177800 h 720725"/>
                <a:gd name="connsiteX160" fmla="*/ 279399 w 1006475"/>
                <a:gd name="connsiteY160" fmla="*/ 184150 h 720725"/>
                <a:gd name="connsiteX161" fmla="*/ 276224 w 1006475"/>
                <a:gd name="connsiteY161" fmla="*/ 187325 h 720725"/>
                <a:gd name="connsiteX162" fmla="*/ 269874 w 1006475"/>
                <a:gd name="connsiteY162" fmla="*/ 184150 h 720725"/>
                <a:gd name="connsiteX163" fmla="*/ 269874 w 1006475"/>
                <a:gd name="connsiteY163" fmla="*/ 180975 h 720725"/>
                <a:gd name="connsiteX164" fmla="*/ 276224 w 1006475"/>
                <a:gd name="connsiteY164" fmla="*/ 161925 h 720725"/>
                <a:gd name="connsiteX165" fmla="*/ 273049 w 1006475"/>
                <a:gd name="connsiteY165" fmla="*/ 158750 h 720725"/>
                <a:gd name="connsiteX166" fmla="*/ 269874 w 1006475"/>
                <a:gd name="connsiteY166" fmla="*/ 155575 h 720725"/>
                <a:gd name="connsiteX167" fmla="*/ 269874 w 1006475"/>
                <a:gd name="connsiteY167" fmla="*/ 158750 h 720725"/>
                <a:gd name="connsiteX168" fmla="*/ 266699 w 1006475"/>
                <a:gd name="connsiteY168" fmla="*/ 158750 h 720725"/>
                <a:gd name="connsiteX169" fmla="*/ 266699 w 1006475"/>
                <a:gd name="connsiteY169" fmla="*/ 152400 h 720725"/>
                <a:gd name="connsiteX170" fmla="*/ 260349 w 1006475"/>
                <a:gd name="connsiteY170" fmla="*/ 149225 h 720725"/>
                <a:gd name="connsiteX171" fmla="*/ 257174 w 1006475"/>
                <a:gd name="connsiteY171" fmla="*/ 142875 h 720725"/>
                <a:gd name="connsiteX172" fmla="*/ 260349 w 1006475"/>
                <a:gd name="connsiteY172" fmla="*/ 139700 h 720725"/>
                <a:gd name="connsiteX173" fmla="*/ 263524 w 1006475"/>
                <a:gd name="connsiteY173" fmla="*/ 136525 h 720725"/>
                <a:gd name="connsiteX174" fmla="*/ 266699 w 1006475"/>
                <a:gd name="connsiteY174" fmla="*/ 133350 h 720725"/>
                <a:gd name="connsiteX175" fmla="*/ 266699 w 1006475"/>
                <a:gd name="connsiteY175" fmla="*/ 127000 h 720725"/>
                <a:gd name="connsiteX176" fmla="*/ 273049 w 1006475"/>
                <a:gd name="connsiteY176" fmla="*/ 117475 h 720725"/>
                <a:gd name="connsiteX177" fmla="*/ 279399 w 1006475"/>
                <a:gd name="connsiteY177" fmla="*/ 114300 h 720725"/>
                <a:gd name="connsiteX178" fmla="*/ 288924 w 1006475"/>
                <a:gd name="connsiteY178" fmla="*/ 79375 h 720725"/>
                <a:gd name="connsiteX179" fmla="*/ 292099 w 1006475"/>
                <a:gd name="connsiteY179" fmla="*/ 79375 h 720725"/>
                <a:gd name="connsiteX180" fmla="*/ 292099 w 1006475"/>
                <a:gd name="connsiteY180" fmla="*/ 85725 h 720725"/>
                <a:gd name="connsiteX181" fmla="*/ 295274 w 1006475"/>
                <a:gd name="connsiteY181" fmla="*/ 85725 h 720725"/>
                <a:gd name="connsiteX182" fmla="*/ 295274 w 1006475"/>
                <a:gd name="connsiteY182" fmla="*/ 88900 h 720725"/>
                <a:gd name="connsiteX183" fmla="*/ 295274 w 1006475"/>
                <a:gd name="connsiteY183" fmla="*/ 92075 h 720725"/>
                <a:gd name="connsiteX184" fmla="*/ 292099 w 1006475"/>
                <a:gd name="connsiteY184" fmla="*/ 88900 h 720725"/>
                <a:gd name="connsiteX185" fmla="*/ 285749 w 1006475"/>
                <a:gd name="connsiteY185" fmla="*/ 88900 h 720725"/>
                <a:gd name="connsiteX186" fmla="*/ 288924 w 1006475"/>
                <a:gd name="connsiteY186" fmla="*/ 85725 h 720725"/>
                <a:gd name="connsiteX187" fmla="*/ 288924 w 1006475"/>
                <a:gd name="connsiteY187" fmla="*/ 82550 h 720725"/>
                <a:gd name="connsiteX188" fmla="*/ 288924 w 1006475"/>
                <a:gd name="connsiteY188" fmla="*/ 79375 h 720725"/>
                <a:gd name="connsiteX189" fmla="*/ 257174 w 1006475"/>
                <a:gd name="connsiteY189" fmla="*/ 76200 h 720725"/>
                <a:gd name="connsiteX190" fmla="*/ 260349 w 1006475"/>
                <a:gd name="connsiteY190" fmla="*/ 76200 h 720725"/>
                <a:gd name="connsiteX191" fmla="*/ 260349 w 1006475"/>
                <a:gd name="connsiteY191" fmla="*/ 79375 h 720725"/>
                <a:gd name="connsiteX192" fmla="*/ 260349 w 1006475"/>
                <a:gd name="connsiteY192" fmla="*/ 82550 h 720725"/>
                <a:gd name="connsiteX193" fmla="*/ 263524 w 1006475"/>
                <a:gd name="connsiteY193" fmla="*/ 82550 h 720725"/>
                <a:gd name="connsiteX194" fmla="*/ 257174 w 1006475"/>
                <a:gd name="connsiteY194" fmla="*/ 88900 h 720725"/>
                <a:gd name="connsiteX195" fmla="*/ 257174 w 1006475"/>
                <a:gd name="connsiteY195" fmla="*/ 98425 h 720725"/>
                <a:gd name="connsiteX196" fmla="*/ 260349 w 1006475"/>
                <a:gd name="connsiteY196" fmla="*/ 98425 h 720725"/>
                <a:gd name="connsiteX197" fmla="*/ 260349 w 1006475"/>
                <a:gd name="connsiteY197" fmla="*/ 95250 h 720725"/>
                <a:gd name="connsiteX198" fmla="*/ 263524 w 1006475"/>
                <a:gd name="connsiteY198" fmla="*/ 95250 h 720725"/>
                <a:gd name="connsiteX199" fmla="*/ 263524 w 1006475"/>
                <a:gd name="connsiteY199" fmla="*/ 98425 h 720725"/>
                <a:gd name="connsiteX200" fmla="*/ 263524 w 1006475"/>
                <a:gd name="connsiteY200" fmla="*/ 101600 h 720725"/>
                <a:gd name="connsiteX201" fmla="*/ 260349 w 1006475"/>
                <a:gd name="connsiteY201" fmla="*/ 104775 h 720725"/>
                <a:gd name="connsiteX202" fmla="*/ 257174 w 1006475"/>
                <a:gd name="connsiteY202" fmla="*/ 101600 h 720725"/>
                <a:gd name="connsiteX203" fmla="*/ 250824 w 1006475"/>
                <a:gd name="connsiteY203" fmla="*/ 104775 h 720725"/>
                <a:gd name="connsiteX204" fmla="*/ 250824 w 1006475"/>
                <a:gd name="connsiteY204" fmla="*/ 101600 h 720725"/>
                <a:gd name="connsiteX205" fmla="*/ 253999 w 1006475"/>
                <a:gd name="connsiteY205" fmla="*/ 98425 h 720725"/>
                <a:gd name="connsiteX206" fmla="*/ 250824 w 1006475"/>
                <a:gd name="connsiteY206" fmla="*/ 95250 h 720725"/>
                <a:gd name="connsiteX207" fmla="*/ 247649 w 1006475"/>
                <a:gd name="connsiteY207" fmla="*/ 92075 h 720725"/>
                <a:gd name="connsiteX208" fmla="*/ 250824 w 1006475"/>
                <a:gd name="connsiteY208" fmla="*/ 85725 h 720725"/>
                <a:gd name="connsiteX209" fmla="*/ 253999 w 1006475"/>
                <a:gd name="connsiteY209" fmla="*/ 85725 h 720725"/>
                <a:gd name="connsiteX210" fmla="*/ 253999 w 1006475"/>
                <a:gd name="connsiteY210" fmla="*/ 82550 h 720725"/>
                <a:gd name="connsiteX211" fmla="*/ 253999 w 1006475"/>
                <a:gd name="connsiteY211" fmla="*/ 79375 h 720725"/>
                <a:gd name="connsiteX212" fmla="*/ 257174 w 1006475"/>
                <a:gd name="connsiteY212" fmla="*/ 76200 h 720725"/>
                <a:gd name="connsiteX213" fmla="*/ 536574 w 1006475"/>
                <a:gd name="connsiteY213" fmla="*/ 73025 h 720725"/>
                <a:gd name="connsiteX214" fmla="*/ 536574 w 1006475"/>
                <a:gd name="connsiteY214" fmla="*/ 76200 h 720725"/>
                <a:gd name="connsiteX215" fmla="*/ 536574 w 1006475"/>
                <a:gd name="connsiteY215" fmla="*/ 79375 h 720725"/>
                <a:gd name="connsiteX216" fmla="*/ 536574 w 1006475"/>
                <a:gd name="connsiteY216" fmla="*/ 80962 h 720725"/>
                <a:gd name="connsiteX217" fmla="*/ 536575 w 1006475"/>
                <a:gd name="connsiteY217" fmla="*/ 73025 h 720725"/>
                <a:gd name="connsiteX218" fmla="*/ 536574 w 1006475"/>
                <a:gd name="connsiteY218" fmla="*/ 73025 h 720725"/>
                <a:gd name="connsiteX219" fmla="*/ 282574 w 1006475"/>
                <a:gd name="connsiteY219" fmla="*/ 73025 h 720725"/>
                <a:gd name="connsiteX220" fmla="*/ 282574 w 1006475"/>
                <a:gd name="connsiteY220" fmla="*/ 76200 h 720725"/>
                <a:gd name="connsiteX221" fmla="*/ 285749 w 1006475"/>
                <a:gd name="connsiteY221" fmla="*/ 82550 h 720725"/>
                <a:gd name="connsiteX222" fmla="*/ 282574 w 1006475"/>
                <a:gd name="connsiteY222" fmla="*/ 82550 h 720725"/>
                <a:gd name="connsiteX223" fmla="*/ 282574 w 1006475"/>
                <a:gd name="connsiteY223" fmla="*/ 85725 h 720725"/>
                <a:gd name="connsiteX224" fmla="*/ 279399 w 1006475"/>
                <a:gd name="connsiteY224" fmla="*/ 85725 h 720725"/>
                <a:gd name="connsiteX225" fmla="*/ 279399 w 1006475"/>
                <a:gd name="connsiteY225" fmla="*/ 82550 h 720725"/>
                <a:gd name="connsiteX226" fmla="*/ 279399 w 1006475"/>
                <a:gd name="connsiteY226" fmla="*/ 79375 h 720725"/>
                <a:gd name="connsiteX227" fmla="*/ 279399 w 1006475"/>
                <a:gd name="connsiteY227" fmla="*/ 76200 h 720725"/>
                <a:gd name="connsiteX228" fmla="*/ 282574 w 1006475"/>
                <a:gd name="connsiteY228" fmla="*/ 73025 h 720725"/>
                <a:gd name="connsiteX229" fmla="*/ 539749 w 1006475"/>
                <a:gd name="connsiteY229" fmla="*/ 66675 h 720725"/>
                <a:gd name="connsiteX230" fmla="*/ 539749 w 1006475"/>
                <a:gd name="connsiteY230" fmla="*/ 69850 h 720725"/>
                <a:gd name="connsiteX231" fmla="*/ 539750 w 1006475"/>
                <a:gd name="connsiteY231" fmla="*/ 69850 h 720725"/>
                <a:gd name="connsiteX232" fmla="*/ 539750 w 1006475"/>
                <a:gd name="connsiteY232" fmla="*/ 66675 h 720725"/>
                <a:gd name="connsiteX233" fmla="*/ 539749 w 1006475"/>
                <a:gd name="connsiteY233" fmla="*/ 66675 h 720725"/>
                <a:gd name="connsiteX234" fmla="*/ 244474 w 1006475"/>
                <a:gd name="connsiteY234" fmla="*/ 66675 h 720725"/>
                <a:gd name="connsiteX235" fmla="*/ 250824 w 1006475"/>
                <a:gd name="connsiteY235" fmla="*/ 69850 h 720725"/>
                <a:gd name="connsiteX236" fmla="*/ 257174 w 1006475"/>
                <a:gd name="connsiteY236" fmla="*/ 73025 h 720725"/>
                <a:gd name="connsiteX237" fmla="*/ 250824 w 1006475"/>
                <a:gd name="connsiteY237" fmla="*/ 73025 h 720725"/>
                <a:gd name="connsiteX238" fmla="*/ 250824 w 1006475"/>
                <a:gd name="connsiteY238" fmla="*/ 76200 h 720725"/>
                <a:gd name="connsiteX239" fmla="*/ 247649 w 1006475"/>
                <a:gd name="connsiteY239" fmla="*/ 76200 h 720725"/>
                <a:gd name="connsiteX240" fmla="*/ 247649 w 1006475"/>
                <a:gd name="connsiteY240" fmla="*/ 73025 h 720725"/>
                <a:gd name="connsiteX241" fmla="*/ 244474 w 1006475"/>
                <a:gd name="connsiteY241" fmla="*/ 69850 h 720725"/>
                <a:gd name="connsiteX242" fmla="*/ 244474 w 1006475"/>
                <a:gd name="connsiteY242" fmla="*/ 66675 h 720725"/>
                <a:gd name="connsiteX243" fmla="*/ 530224 w 1006475"/>
                <a:gd name="connsiteY243" fmla="*/ 63500 h 720725"/>
                <a:gd name="connsiteX244" fmla="*/ 530224 w 1006475"/>
                <a:gd name="connsiteY244" fmla="*/ 66675 h 720725"/>
                <a:gd name="connsiteX245" fmla="*/ 530225 w 1006475"/>
                <a:gd name="connsiteY245" fmla="*/ 66675 h 720725"/>
                <a:gd name="connsiteX246" fmla="*/ 530225 w 1006475"/>
                <a:gd name="connsiteY246" fmla="*/ 63500 h 720725"/>
                <a:gd name="connsiteX247" fmla="*/ 530224 w 1006475"/>
                <a:gd name="connsiteY247" fmla="*/ 63500 h 720725"/>
                <a:gd name="connsiteX248" fmla="*/ 527049 w 1006475"/>
                <a:gd name="connsiteY248" fmla="*/ 60325 h 720725"/>
                <a:gd name="connsiteX249" fmla="*/ 527049 w 1006475"/>
                <a:gd name="connsiteY249" fmla="*/ 63500 h 720725"/>
                <a:gd name="connsiteX250" fmla="*/ 527050 w 1006475"/>
                <a:gd name="connsiteY250" fmla="*/ 63500 h 720725"/>
                <a:gd name="connsiteX251" fmla="*/ 527050 w 1006475"/>
                <a:gd name="connsiteY251" fmla="*/ 60325 h 720725"/>
                <a:gd name="connsiteX252" fmla="*/ 527049 w 1006475"/>
                <a:gd name="connsiteY252" fmla="*/ 60325 h 720725"/>
                <a:gd name="connsiteX253" fmla="*/ 228599 w 1006475"/>
                <a:gd name="connsiteY253" fmla="*/ 57150 h 720725"/>
                <a:gd name="connsiteX254" fmla="*/ 231774 w 1006475"/>
                <a:gd name="connsiteY254" fmla="*/ 57150 h 720725"/>
                <a:gd name="connsiteX255" fmla="*/ 234949 w 1006475"/>
                <a:gd name="connsiteY255" fmla="*/ 57150 h 720725"/>
                <a:gd name="connsiteX256" fmla="*/ 234949 w 1006475"/>
                <a:gd name="connsiteY256" fmla="*/ 60325 h 720725"/>
                <a:gd name="connsiteX257" fmla="*/ 234949 w 1006475"/>
                <a:gd name="connsiteY257" fmla="*/ 63500 h 720725"/>
                <a:gd name="connsiteX258" fmla="*/ 244474 w 1006475"/>
                <a:gd name="connsiteY258" fmla="*/ 73025 h 720725"/>
                <a:gd name="connsiteX259" fmla="*/ 244474 w 1006475"/>
                <a:gd name="connsiteY259" fmla="*/ 76200 h 720725"/>
                <a:gd name="connsiteX260" fmla="*/ 244474 w 1006475"/>
                <a:gd name="connsiteY260" fmla="*/ 79375 h 720725"/>
                <a:gd name="connsiteX261" fmla="*/ 247649 w 1006475"/>
                <a:gd name="connsiteY261" fmla="*/ 79375 h 720725"/>
                <a:gd name="connsiteX262" fmla="*/ 247649 w 1006475"/>
                <a:gd name="connsiteY262" fmla="*/ 82550 h 720725"/>
                <a:gd name="connsiteX263" fmla="*/ 244474 w 1006475"/>
                <a:gd name="connsiteY263" fmla="*/ 82550 h 720725"/>
                <a:gd name="connsiteX264" fmla="*/ 241299 w 1006475"/>
                <a:gd name="connsiteY264" fmla="*/ 79375 h 720725"/>
                <a:gd name="connsiteX265" fmla="*/ 238124 w 1006475"/>
                <a:gd name="connsiteY265" fmla="*/ 85725 h 720725"/>
                <a:gd name="connsiteX266" fmla="*/ 241299 w 1006475"/>
                <a:gd name="connsiteY266" fmla="*/ 88900 h 720725"/>
                <a:gd name="connsiteX267" fmla="*/ 244474 w 1006475"/>
                <a:gd name="connsiteY267" fmla="*/ 92075 h 720725"/>
                <a:gd name="connsiteX268" fmla="*/ 244474 w 1006475"/>
                <a:gd name="connsiteY268" fmla="*/ 95250 h 720725"/>
                <a:gd name="connsiteX269" fmla="*/ 241299 w 1006475"/>
                <a:gd name="connsiteY269" fmla="*/ 92075 h 720725"/>
                <a:gd name="connsiteX270" fmla="*/ 234949 w 1006475"/>
                <a:gd name="connsiteY270" fmla="*/ 88900 h 720725"/>
                <a:gd name="connsiteX271" fmla="*/ 231774 w 1006475"/>
                <a:gd name="connsiteY271" fmla="*/ 85725 h 720725"/>
                <a:gd name="connsiteX272" fmla="*/ 228599 w 1006475"/>
                <a:gd name="connsiteY272" fmla="*/ 82550 h 720725"/>
                <a:gd name="connsiteX273" fmla="*/ 225424 w 1006475"/>
                <a:gd name="connsiteY273" fmla="*/ 79375 h 720725"/>
                <a:gd name="connsiteX274" fmla="*/ 225424 w 1006475"/>
                <a:gd name="connsiteY274" fmla="*/ 76200 h 720725"/>
                <a:gd name="connsiteX275" fmla="*/ 222249 w 1006475"/>
                <a:gd name="connsiteY275" fmla="*/ 73025 h 720725"/>
                <a:gd name="connsiteX276" fmla="*/ 225424 w 1006475"/>
                <a:gd name="connsiteY276" fmla="*/ 66675 h 720725"/>
                <a:gd name="connsiteX277" fmla="*/ 225424 w 1006475"/>
                <a:gd name="connsiteY277" fmla="*/ 60325 h 720725"/>
                <a:gd name="connsiteX278" fmla="*/ 228599 w 1006475"/>
                <a:gd name="connsiteY278" fmla="*/ 57150 h 720725"/>
                <a:gd name="connsiteX279" fmla="*/ 260349 w 1006475"/>
                <a:gd name="connsiteY279" fmla="*/ 47625 h 720725"/>
                <a:gd name="connsiteX280" fmla="*/ 266699 w 1006475"/>
                <a:gd name="connsiteY280" fmla="*/ 47625 h 720725"/>
                <a:gd name="connsiteX281" fmla="*/ 269874 w 1006475"/>
                <a:gd name="connsiteY281" fmla="*/ 50800 h 720725"/>
                <a:gd name="connsiteX282" fmla="*/ 279399 w 1006475"/>
                <a:gd name="connsiteY282" fmla="*/ 60325 h 720725"/>
                <a:gd name="connsiteX283" fmla="*/ 279399 w 1006475"/>
                <a:gd name="connsiteY283" fmla="*/ 63500 h 720725"/>
                <a:gd name="connsiteX284" fmla="*/ 273049 w 1006475"/>
                <a:gd name="connsiteY284" fmla="*/ 66675 h 720725"/>
                <a:gd name="connsiteX285" fmla="*/ 269874 w 1006475"/>
                <a:gd name="connsiteY285" fmla="*/ 69850 h 720725"/>
                <a:gd name="connsiteX286" fmla="*/ 269874 w 1006475"/>
                <a:gd name="connsiteY286" fmla="*/ 73025 h 720725"/>
                <a:gd name="connsiteX287" fmla="*/ 266699 w 1006475"/>
                <a:gd name="connsiteY287" fmla="*/ 73025 h 720725"/>
                <a:gd name="connsiteX288" fmla="*/ 266699 w 1006475"/>
                <a:gd name="connsiteY288" fmla="*/ 69850 h 720725"/>
                <a:gd name="connsiteX289" fmla="*/ 263524 w 1006475"/>
                <a:gd name="connsiteY289" fmla="*/ 60325 h 720725"/>
                <a:gd name="connsiteX290" fmla="*/ 263524 w 1006475"/>
                <a:gd name="connsiteY290" fmla="*/ 53975 h 720725"/>
                <a:gd name="connsiteX291" fmla="*/ 260349 w 1006475"/>
                <a:gd name="connsiteY291" fmla="*/ 50800 h 720725"/>
                <a:gd name="connsiteX292" fmla="*/ 260349 w 1006475"/>
                <a:gd name="connsiteY292" fmla="*/ 53975 h 720725"/>
                <a:gd name="connsiteX293" fmla="*/ 263524 w 1006475"/>
                <a:gd name="connsiteY293" fmla="*/ 69850 h 720725"/>
                <a:gd name="connsiteX294" fmla="*/ 257174 w 1006475"/>
                <a:gd name="connsiteY294" fmla="*/ 69850 h 720725"/>
                <a:gd name="connsiteX295" fmla="*/ 253999 w 1006475"/>
                <a:gd name="connsiteY295" fmla="*/ 69850 h 720725"/>
                <a:gd name="connsiteX296" fmla="*/ 253999 w 1006475"/>
                <a:gd name="connsiteY296" fmla="*/ 60325 h 720725"/>
                <a:gd name="connsiteX297" fmla="*/ 250824 w 1006475"/>
                <a:gd name="connsiteY297" fmla="*/ 60325 h 720725"/>
                <a:gd name="connsiteX298" fmla="*/ 247649 w 1006475"/>
                <a:gd name="connsiteY298" fmla="*/ 66675 h 720725"/>
                <a:gd name="connsiteX299" fmla="*/ 244474 w 1006475"/>
                <a:gd name="connsiteY299" fmla="*/ 63500 h 720725"/>
                <a:gd name="connsiteX300" fmla="*/ 244474 w 1006475"/>
                <a:gd name="connsiteY300" fmla="*/ 60325 h 720725"/>
                <a:gd name="connsiteX301" fmla="*/ 260349 w 1006475"/>
                <a:gd name="connsiteY301" fmla="*/ 47625 h 720725"/>
                <a:gd name="connsiteX302" fmla="*/ 295274 w 1006475"/>
                <a:gd name="connsiteY302" fmla="*/ 0 h 720725"/>
                <a:gd name="connsiteX303" fmla="*/ 447674 w 1006475"/>
                <a:gd name="connsiteY303" fmla="*/ 38100 h 720725"/>
                <a:gd name="connsiteX304" fmla="*/ 530224 w 1006475"/>
                <a:gd name="connsiteY304" fmla="*/ 57150 h 720725"/>
                <a:gd name="connsiteX305" fmla="*/ 530224 w 1006475"/>
                <a:gd name="connsiteY305" fmla="*/ 60325 h 720725"/>
                <a:gd name="connsiteX306" fmla="*/ 530225 w 1006475"/>
                <a:gd name="connsiteY306" fmla="*/ 57150 h 720725"/>
                <a:gd name="connsiteX307" fmla="*/ 584200 w 1006475"/>
                <a:gd name="connsiteY307" fmla="*/ 69850 h 720725"/>
                <a:gd name="connsiteX308" fmla="*/ 647700 w 1006475"/>
                <a:gd name="connsiteY308" fmla="*/ 85725 h 720725"/>
                <a:gd name="connsiteX309" fmla="*/ 650875 w 1006475"/>
                <a:gd name="connsiteY309" fmla="*/ 85725 h 720725"/>
                <a:gd name="connsiteX310" fmla="*/ 781050 w 1006475"/>
                <a:gd name="connsiteY310" fmla="*/ 111125 h 720725"/>
                <a:gd name="connsiteX311" fmla="*/ 860425 w 1006475"/>
                <a:gd name="connsiteY311" fmla="*/ 127000 h 720725"/>
                <a:gd name="connsiteX312" fmla="*/ 955675 w 1006475"/>
                <a:gd name="connsiteY312" fmla="*/ 149225 h 720725"/>
                <a:gd name="connsiteX313" fmla="*/ 1006475 w 1006475"/>
                <a:gd name="connsiteY313" fmla="*/ 158750 h 720725"/>
                <a:gd name="connsiteX314" fmla="*/ 1006475 w 1006475"/>
                <a:gd name="connsiteY314" fmla="*/ 161925 h 720725"/>
                <a:gd name="connsiteX315" fmla="*/ 1003300 w 1006475"/>
                <a:gd name="connsiteY315" fmla="*/ 171450 h 720725"/>
                <a:gd name="connsiteX316" fmla="*/ 1000125 w 1006475"/>
                <a:gd name="connsiteY316" fmla="*/ 180975 h 720725"/>
                <a:gd name="connsiteX317" fmla="*/ 1000125 w 1006475"/>
                <a:gd name="connsiteY317" fmla="*/ 184150 h 720725"/>
                <a:gd name="connsiteX318" fmla="*/ 1000125 w 1006475"/>
                <a:gd name="connsiteY318" fmla="*/ 190500 h 720725"/>
                <a:gd name="connsiteX319" fmla="*/ 996950 w 1006475"/>
                <a:gd name="connsiteY319" fmla="*/ 203200 h 720725"/>
                <a:gd name="connsiteX320" fmla="*/ 990600 w 1006475"/>
                <a:gd name="connsiteY320" fmla="*/ 234950 h 720725"/>
                <a:gd name="connsiteX321" fmla="*/ 987425 w 1006475"/>
                <a:gd name="connsiteY321" fmla="*/ 250825 h 720725"/>
                <a:gd name="connsiteX322" fmla="*/ 987425 w 1006475"/>
                <a:gd name="connsiteY322" fmla="*/ 260350 h 720725"/>
                <a:gd name="connsiteX323" fmla="*/ 984250 w 1006475"/>
                <a:gd name="connsiteY323" fmla="*/ 263525 h 720725"/>
                <a:gd name="connsiteX324" fmla="*/ 977900 w 1006475"/>
                <a:gd name="connsiteY324" fmla="*/ 307975 h 720725"/>
                <a:gd name="connsiteX325" fmla="*/ 974725 w 1006475"/>
                <a:gd name="connsiteY325" fmla="*/ 317500 h 720725"/>
                <a:gd name="connsiteX326" fmla="*/ 974725 w 1006475"/>
                <a:gd name="connsiteY326" fmla="*/ 320675 h 720725"/>
                <a:gd name="connsiteX327" fmla="*/ 971550 w 1006475"/>
                <a:gd name="connsiteY327" fmla="*/ 330200 h 720725"/>
                <a:gd name="connsiteX328" fmla="*/ 971550 w 1006475"/>
                <a:gd name="connsiteY328" fmla="*/ 333375 h 720725"/>
                <a:gd name="connsiteX329" fmla="*/ 968375 w 1006475"/>
                <a:gd name="connsiteY329" fmla="*/ 346075 h 720725"/>
                <a:gd name="connsiteX330" fmla="*/ 968375 w 1006475"/>
                <a:gd name="connsiteY330" fmla="*/ 349250 h 720725"/>
                <a:gd name="connsiteX331" fmla="*/ 965200 w 1006475"/>
                <a:gd name="connsiteY331" fmla="*/ 361950 h 720725"/>
                <a:gd name="connsiteX332" fmla="*/ 965200 w 1006475"/>
                <a:gd name="connsiteY332" fmla="*/ 368300 h 720725"/>
                <a:gd name="connsiteX333" fmla="*/ 962025 w 1006475"/>
                <a:gd name="connsiteY333" fmla="*/ 384175 h 720725"/>
                <a:gd name="connsiteX334" fmla="*/ 958850 w 1006475"/>
                <a:gd name="connsiteY334" fmla="*/ 396875 h 720725"/>
                <a:gd name="connsiteX335" fmla="*/ 955675 w 1006475"/>
                <a:gd name="connsiteY335" fmla="*/ 422275 h 720725"/>
                <a:gd name="connsiteX336" fmla="*/ 952500 w 1006475"/>
                <a:gd name="connsiteY336" fmla="*/ 434975 h 720725"/>
                <a:gd name="connsiteX337" fmla="*/ 952500 w 1006475"/>
                <a:gd name="connsiteY337" fmla="*/ 438150 h 720725"/>
                <a:gd name="connsiteX338" fmla="*/ 949325 w 1006475"/>
                <a:gd name="connsiteY338" fmla="*/ 460375 h 720725"/>
                <a:gd name="connsiteX339" fmla="*/ 946150 w 1006475"/>
                <a:gd name="connsiteY339" fmla="*/ 460375 h 720725"/>
                <a:gd name="connsiteX340" fmla="*/ 946150 w 1006475"/>
                <a:gd name="connsiteY340" fmla="*/ 463550 h 720725"/>
                <a:gd name="connsiteX341" fmla="*/ 946150 w 1006475"/>
                <a:gd name="connsiteY341" fmla="*/ 469900 h 720725"/>
                <a:gd name="connsiteX342" fmla="*/ 942975 w 1006475"/>
                <a:gd name="connsiteY342" fmla="*/ 479425 h 720725"/>
                <a:gd name="connsiteX343" fmla="*/ 939800 w 1006475"/>
                <a:gd name="connsiteY343" fmla="*/ 498475 h 720725"/>
                <a:gd name="connsiteX344" fmla="*/ 939800 w 1006475"/>
                <a:gd name="connsiteY344" fmla="*/ 504825 h 720725"/>
                <a:gd name="connsiteX345" fmla="*/ 936625 w 1006475"/>
                <a:gd name="connsiteY345" fmla="*/ 511175 h 720725"/>
                <a:gd name="connsiteX346" fmla="*/ 933450 w 1006475"/>
                <a:gd name="connsiteY346" fmla="*/ 539750 h 720725"/>
                <a:gd name="connsiteX347" fmla="*/ 930275 w 1006475"/>
                <a:gd name="connsiteY347" fmla="*/ 542925 h 720725"/>
                <a:gd name="connsiteX348" fmla="*/ 930275 w 1006475"/>
                <a:gd name="connsiteY348" fmla="*/ 549275 h 720725"/>
                <a:gd name="connsiteX349" fmla="*/ 930275 w 1006475"/>
                <a:gd name="connsiteY349" fmla="*/ 552450 h 720725"/>
                <a:gd name="connsiteX350" fmla="*/ 927100 w 1006475"/>
                <a:gd name="connsiteY350" fmla="*/ 561975 h 720725"/>
                <a:gd name="connsiteX351" fmla="*/ 920750 w 1006475"/>
                <a:gd name="connsiteY351" fmla="*/ 600075 h 720725"/>
                <a:gd name="connsiteX352" fmla="*/ 917575 w 1006475"/>
                <a:gd name="connsiteY352" fmla="*/ 612775 h 720725"/>
                <a:gd name="connsiteX353" fmla="*/ 917575 w 1006475"/>
                <a:gd name="connsiteY353" fmla="*/ 615950 h 720725"/>
                <a:gd name="connsiteX354" fmla="*/ 917575 w 1006475"/>
                <a:gd name="connsiteY354" fmla="*/ 622300 h 720725"/>
                <a:gd name="connsiteX355" fmla="*/ 914400 w 1006475"/>
                <a:gd name="connsiteY355" fmla="*/ 635000 h 720725"/>
                <a:gd name="connsiteX356" fmla="*/ 914400 w 1006475"/>
                <a:gd name="connsiteY356" fmla="*/ 638175 h 720725"/>
                <a:gd name="connsiteX357" fmla="*/ 911225 w 1006475"/>
                <a:gd name="connsiteY357" fmla="*/ 641350 h 720725"/>
                <a:gd name="connsiteX358" fmla="*/ 911225 w 1006475"/>
                <a:gd name="connsiteY358" fmla="*/ 644525 h 720725"/>
                <a:gd name="connsiteX359" fmla="*/ 911225 w 1006475"/>
                <a:gd name="connsiteY359" fmla="*/ 650875 h 720725"/>
                <a:gd name="connsiteX360" fmla="*/ 914400 w 1006475"/>
                <a:gd name="connsiteY360" fmla="*/ 657225 h 720725"/>
                <a:gd name="connsiteX361" fmla="*/ 917575 w 1006475"/>
                <a:gd name="connsiteY361" fmla="*/ 666750 h 720725"/>
                <a:gd name="connsiteX362" fmla="*/ 917575 w 1006475"/>
                <a:gd name="connsiteY362" fmla="*/ 669925 h 720725"/>
                <a:gd name="connsiteX363" fmla="*/ 917575 w 1006475"/>
                <a:gd name="connsiteY363" fmla="*/ 673100 h 720725"/>
                <a:gd name="connsiteX364" fmla="*/ 920750 w 1006475"/>
                <a:gd name="connsiteY364" fmla="*/ 688975 h 720725"/>
                <a:gd name="connsiteX365" fmla="*/ 914400 w 1006475"/>
                <a:gd name="connsiteY365" fmla="*/ 698500 h 720725"/>
                <a:gd name="connsiteX366" fmla="*/ 911225 w 1006475"/>
                <a:gd name="connsiteY366" fmla="*/ 704850 h 720725"/>
                <a:gd name="connsiteX367" fmla="*/ 914400 w 1006475"/>
                <a:gd name="connsiteY367" fmla="*/ 704850 h 720725"/>
                <a:gd name="connsiteX368" fmla="*/ 914400 w 1006475"/>
                <a:gd name="connsiteY368" fmla="*/ 708025 h 720725"/>
                <a:gd name="connsiteX369" fmla="*/ 914400 w 1006475"/>
                <a:gd name="connsiteY369" fmla="*/ 717550 h 720725"/>
                <a:gd name="connsiteX370" fmla="*/ 914400 w 1006475"/>
                <a:gd name="connsiteY370" fmla="*/ 720725 h 720725"/>
                <a:gd name="connsiteX371" fmla="*/ 911225 w 1006475"/>
                <a:gd name="connsiteY371" fmla="*/ 717550 h 720725"/>
                <a:gd name="connsiteX372" fmla="*/ 908050 w 1006475"/>
                <a:gd name="connsiteY372" fmla="*/ 717550 h 720725"/>
                <a:gd name="connsiteX373" fmla="*/ 904875 w 1006475"/>
                <a:gd name="connsiteY373" fmla="*/ 717550 h 720725"/>
                <a:gd name="connsiteX374" fmla="*/ 876300 w 1006475"/>
                <a:gd name="connsiteY374" fmla="*/ 711200 h 720725"/>
                <a:gd name="connsiteX375" fmla="*/ 860425 w 1006475"/>
                <a:gd name="connsiteY375" fmla="*/ 708025 h 720725"/>
                <a:gd name="connsiteX376" fmla="*/ 847725 w 1006475"/>
                <a:gd name="connsiteY376" fmla="*/ 704850 h 720725"/>
                <a:gd name="connsiteX377" fmla="*/ 841375 w 1006475"/>
                <a:gd name="connsiteY377" fmla="*/ 704850 h 720725"/>
                <a:gd name="connsiteX378" fmla="*/ 835025 w 1006475"/>
                <a:gd name="connsiteY378" fmla="*/ 704850 h 720725"/>
                <a:gd name="connsiteX379" fmla="*/ 825500 w 1006475"/>
                <a:gd name="connsiteY379" fmla="*/ 701675 h 720725"/>
                <a:gd name="connsiteX380" fmla="*/ 819150 w 1006475"/>
                <a:gd name="connsiteY380" fmla="*/ 701675 h 720725"/>
                <a:gd name="connsiteX381" fmla="*/ 809625 w 1006475"/>
                <a:gd name="connsiteY381" fmla="*/ 698500 h 720725"/>
                <a:gd name="connsiteX382" fmla="*/ 803275 w 1006475"/>
                <a:gd name="connsiteY382" fmla="*/ 695325 h 720725"/>
                <a:gd name="connsiteX383" fmla="*/ 777875 w 1006475"/>
                <a:gd name="connsiteY383" fmla="*/ 692150 h 720725"/>
                <a:gd name="connsiteX384" fmla="*/ 774700 w 1006475"/>
                <a:gd name="connsiteY384" fmla="*/ 692150 h 720725"/>
                <a:gd name="connsiteX385" fmla="*/ 758825 w 1006475"/>
                <a:gd name="connsiteY385" fmla="*/ 688975 h 720725"/>
                <a:gd name="connsiteX386" fmla="*/ 746125 w 1006475"/>
                <a:gd name="connsiteY386" fmla="*/ 685800 h 720725"/>
                <a:gd name="connsiteX387" fmla="*/ 733425 w 1006475"/>
                <a:gd name="connsiteY387" fmla="*/ 682625 h 720725"/>
                <a:gd name="connsiteX388" fmla="*/ 717550 w 1006475"/>
                <a:gd name="connsiteY388" fmla="*/ 679450 h 720725"/>
                <a:gd name="connsiteX389" fmla="*/ 711200 w 1006475"/>
                <a:gd name="connsiteY389" fmla="*/ 679450 h 720725"/>
                <a:gd name="connsiteX390" fmla="*/ 704850 w 1006475"/>
                <a:gd name="connsiteY390" fmla="*/ 676275 h 720725"/>
                <a:gd name="connsiteX391" fmla="*/ 692150 w 1006475"/>
                <a:gd name="connsiteY391" fmla="*/ 673100 h 720725"/>
                <a:gd name="connsiteX392" fmla="*/ 676275 w 1006475"/>
                <a:gd name="connsiteY392" fmla="*/ 669925 h 720725"/>
                <a:gd name="connsiteX393" fmla="*/ 650875 w 1006475"/>
                <a:gd name="connsiteY393" fmla="*/ 666750 h 720725"/>
                <a:gd name="connsiteX394" fmla="*/ 647700 w 1006475"/>
                <a:gd name="connsiteY394" fmla="*/ 663575 h 720725"/>
                <a:gd name="connsiteX395" fmla="*/ 644525 w 1006475"/>
                <a:gd name="connsiteY395" fmla="*/ 663575 h 720725"/>
                <a:gd name="connsiteX396" fmla="*/ 641350 w 1006475"/>
                <a:gd name="connsiteY396" fmla="*/ 666750 h 720725"/>
                <a:gd name="connsiteX397" fmla="*/ 638175 w 1006475"/>
                <a:gd name="connsiteY397" fmla="*/ 669925 h 720725"/>
                <a:gd name="connsiteX398" fmla="*/ 628650 w 1006475"/>
                <a:gd name="connsiteY398" fmla="*/ 673100 h 720725"/>
                <a:gd name="connsiteX399" fmla="*/ 625475 w 1006475"/>
                <a:gd name="connsiteY399" fmla="*/ 673100 h 720725"/>
                <a:gd name="connsiteX400" fmla="*/ 622300 w 1006475"/>
                <a:gd name="connsiteY400" fmla="*/ 673100 h 720725"/>
                <a:gd name="connsiteX401" fmla="*/ 619125 w 1006475"/>
                <a:gd name="connsiteY401" fmla="*/ 673100 h 720725"/>
                <a:gd name="connsiteX402" fmla="*/ 615950 w 1006475"/>
                <a:gd name="connsiteY402" fmla="*/ 673100 h 720725"/>
                <a:gd name="connsiteX403" fmla="*/ 612775 w 1006475"/>
                <a:gd name="connsiteY403" fmla="*/ 669925 h 720725"/>
                <a:gd name="connsiteX404" fmla="*/ 609600 w 1006475"/>
                <a:gd name="connsiteY404" fmla="*/ 669925 h 720725"/>
                <a:gd name="connsiteX405" fmla="*/ 600075 w 1006475"/>
                <a:gd name="connsiteY405" fmla="*/ 666750 h 720725"/>
                <a:gd name="connsiteX406" fmla="*/ 593725 w 1006475"/>
                <a:gd name="connsiteY406" fmla="*/ 669925 h 720725"/>
                <a:gd name="connsiteX407" fmla="*/ 590550 w 1006475"/>
                <a:gd name="connsiteY407" fmla="*/ 669925 h 720725"/>
                <a:gd name="connsiteX408" fmla="*/ 584200 w 1006475"/>
                <a:gd name="connsiteY408" fmla="*/ 666750 h 720725"/>
                <a:gd name="connsiteX409" fmla="*/ 581025 w 1006475"/>
                <a:gd name="connsiteY409" fmla="*/ 666750 h 720725"/>
                <a:gd name="connsiteX410" fmla="*/ 577850 w 1006475"/>
                <a:gd name="connsiteY410" fmla="*/ 669925 h 720725"/>
                <a:gd name="connsiteX411" fmla="*/ 574675 w 1006475"/>
                <a:gd name="connsiteY411" fmla="*/ 666750 h 720725"/>
                <a:gd name="connsiteX412" fmla="*/ 571500 w 1006475"/>
                <a:gd name="connsiteY412" fmla="*/ 666750 h 720725"/>
                <a:gd name="connsiteX413" fmla="*/ 565150 w 1006475"/>
                <a:gd name="connsiteY413" fmla="*/ 663575 h 720725"/>
                <a:gd name="connsiteX414" fmla="*/ 561975 w 1006475"/>
                <a:gd name="connsiteY414" fmla="*/ 663575 h 720725"/>
                <a:gd name="connsiteX415" fmla="*/ 558800 w 1006475"/>
                <a:gd name="connsiteY415" fmla="*/ 663575 h 720725"/>
                <a:gd name="connsiteX416" fmla="*/ 552450 w 1006475"/>
                <a:gd name="connsiteY416" fmla="*/ 669925 h 720725"/>
                <a:gd name="connsiteX417" fmla="*/ 549275 w 1006475"/>
                <a:gd name="connsiteY417" fmla="*/ 673100 h 720725"/>
                <a:gd name="connsiteX418" fmla="*/ 542925 w 1006475"/>
                <a:gd name="connsiteY418" fmla="*/ 673100 h 720725"/>
                <a:gd name="connsiteX419" fmla="*/ 536575 w 1006475"/>
                <a:gd name="connsiteY419" fmla="*/ 673100 h 720725"/>
                <a:gd name="connsiteX420" fmla="*/ 533400 w 1006475"/>
                <a:gd name="connsiteY420" fmla="*/ 669925 h 720725"/>
                <a:gd name="connsiteX421" fmla="*/ 523875 w 1006475"/>
                <a:gd name="connsiteY421" fmla="*/ 669925 h 720725"/>
                <a:gd name="connsiteX422" fmla="*/ 517525 w 1006475"/>
                <a:gd name="connsiteY422" fmla="*/ 669925 h 720725"/>
                <a:gd name="connsiteX423" fmla="*/ 511175 w 1006475"/>
                <a:gd name="connsiteY423" fmla="*/ 669925 h 720725"/>
                <a:gd name="connsiteX424" fmla="*/ 504825 w 1006475"/>
                <a:gd name="connsiteY424" fmla="*/ 669925 h 720725"/>
                <a:gd name="connsiteX425" fmla="*/ 495300 w 1006475"/>
                <a:gd name="connsiteY425" fmla="*/ 673100 h 720725"/>
                <a:gd name="connsiteX426" fmla="*/ 485775 w 1006475"/>
                <a:gd name="connsiteY426" fmla="*/ 673100 h 720725"/>
                <a:gd name="connsiteX427" fmla="*/ 482600 w 1006475"/>
                <a:gd name="connsiteY427" fmla="*/ 676275 h 720725"/>
                <a:gd name="connsiteX428" fmla="*/ 479425 w 1006475"/>
                <a:gd name="connsiteY428" fmla="*/ 676275 h 720725"/>
                <a:gd name="connsiteX429" fmla="*/ 476250 w 1006475"/>
                <a:gd name="connsiteY429" fmla="*/ 682625 h 720725"/>
                <a:gd name="connsiteX430" fmla="*/ 447675 w 1006475"/>
                <a:gd name="connsiteY430" fmla="*/ 679450 h 720725"/>
                <a:gd name="connsiteX431" fmla="*/ 438150 w 1006475"/>
                <a:gd name="connsiteY431" fmla="*/ 679450 h 720725"/>
                <a:gd name="connsiteX432" fmla="*/ 434975 w 1006475"/>
                <a:gd name="connsiteY432" fmla="*/ 676275 h 720725"/>
                <a:gd name="connsiteX433" fmla="*/ 431800 w 1006475"/>
                <a:gd name="connsiteY433" fmla="*/ 673100 h 720725"/>
                <a:gd name="connsiteX434" fmla="*/ 428625 w 1006475"/>
                <a:gd name="connsiteY434" fmla="*/ 669925 h 720725"/>
                <a:gd name="connsiteX435" fmla="*/ 425450 w 1006475"/>
                <a:gd name="connsiteY435" fmla="*/ 666750 h 720725"/>
                <a:gd name="connsiteX436" fmla="*/ 422275 w 1006475"/>
                <a:gd name="connsiteY436" fmla="*/ 666750 h 720725"/>
                <a:gd name="connsiteX437" fmla="*/ 419100 w 1006475"/>
                <a:gd name="connsiteY437" fmla="*/ 666750 h 720725"/>
                <a:gd name="connsiteX438" fmla="*/ 415925 w 1006475"/>
                <a:gd name="connsiteY438" fmla="*/ 666750 h 720725"/>
                <a:gd name="connsiteX439" fmla="*/ 409575 w 1006475"/>
                <a:gd name="connsiteY439" fmla="*/ 669925 h 720725"/>
                <a:gd name="connsiteX440" fmla="*/ 396875 w 1006475"/>
                <a:gd name="connsiteY440" fmla="*/ 673100 h 720725"/>
                <a:gd name="connsiteX441" fmla="*/ 390525 w 1006475"/>
                <a:gd name="connsiteY441" fmla="*/ 673100 h 720725"/>
                <a:gd name="connsiteX442" fmla="*/ 384175 w 1006475"/>
                <a:gd name="connsiteY442" fmla="*/ 673100 h 720725"/>
                <a:gd name="connsiteX443" fmla="*/ 381000 w 1006475"/>
                <a:gd name="connsiteY443" fmla="*/ 676275 h 720725"/>
                <a:gd name="connsiteX444" fmla="*/ 377825 w 1006475"/>
                <a:gd name="connsiteY444" fmla="*/ 676275 h 720725"/>
                <a:gd name="connsiteX445" fmla="*/ 374650 w 1006475"/>
                <a:gd name="connsiteY445" fmla="*/ 673100 h 720725"/>
                <a:gd name="connsiteX446" fmla="*/ 361950 w 1006475"/>
                <a:gd name="connsiteY446" fmla="*/ 669925 h 720725"/>
                <a:gd name="connsiteX447" fmla="*/ 358775 w 1006475"/>
                <a:gd name="connsiteY447" fmla="*/ 669925 h 720725"/>
                <a:gd name="connsiteX448" fmla="*/ 352425 w 1006475"/>
                <a:gd name="connsiteY448" fmla="*/ 673100 h 720725"/>
                <a:gd name="connsiteX449" fmla="*/ 349250 w 1006475"/>
                <a:gd name="connsiteY449" fmla="*/ 676275 h 720725"/>
                <a:gd name="connsiteX450" fmla="*/ 346075 w 1006475"/>
                <a:gd name="connsiteY450" fmla="*/ 676275 h 720725"/>
                <a:gd name="connsiteX451" fmla="*/ 346075 w 1006475"/>
                <a:gd name="connsiteY451" fmla="*/ 673100 h 720725"/>
                <a:gd name="connsiteX452" fmla="*/ 342900 w 1006475"/>
                <a:gd name="connsiteY452" fmla="*/ 673100 h 720725"/>
                <a:gd name="connsiteX453" fmla="*/ 342900 w 1006475"/>
                <a:gd name="connsiteY453" fmla="*/ 669925 h 720725"/>
                <a:gd name="connsiteX454" fmla="*/ 342900 w 1006475"/>
                <a:gd name="connsiteY454" fmla="*/ 663575 h 720725"/>
                <a:gd name="connsiteX455" fmla="*/ 342900 w 1006475"/>
                <a:gd name="connsiteY455" fmla="*/ 660400 h 720725"/>
                <a:gd name="connsiteX456" fmla="*/ 330200 w 1006475"/>
                <a:gd name="connsiteY456" fmla="*/ 654050 h 720725"/>
                <a:gd name="connsiteX457" fmla="*/ 327025 w 1006475"/>
                <a:gd name="connsiteY457" fmla="*/ 650875 h 720725"/>
                <a:gd name="connsiteX458" fmla="*/ 323850 w 1006475"/>
                <a:gd name="connsiteY458" fmla="*/ 650875 h 720725"/>
                <a:gd name="connsiteX459" fmla="*/ 320675 w 1006475"/>
                <a:gd name="connsiteY459" fmla="*/ 650875 h 720725"/>
                <a:gd name="connsiteX460" fmla="*/ 317500 w 1006475"/>
                <a:gd name="connsiteY460" fmla="*/ 650875 h 720725"/>
                <a:gd name="connsiteX461" fmla="*/ 314325 w 1006475"/>
                <a:gd name="connsiteY461" fmla="*/ 650875 h 720725"/>
                <a:gd name="connsiteX462" fmla="*/ 311150 w 1006475"/>
                <a:gd name="connsiteY462" fmla="*/ 647700 h 720725"/>
                <a:gd name="connsiteX463" fmla="*/ 307975 w 1006475"/>
                <a:gd name="connsiteY463" fmla="*/ 644525 h 720725"/>
                <a:gd name="connsiteX464" fmla="*/ 304800 w 1006475"/>
                <a:gd name="connsiteY464" fmla="*/ 641350 h 720725"/>
                <a:gd name="connsiteX465" fmla="*/ 288925 w 1006475"/>
                <a:gd name="connsiteY465" fmla="*/ 641350 h 720725"/>
                <a:gd name="connsiteX466" fmla="*/ 279400 w 1006475"/>
                <a:gd name="connsiteY466" fmla="*/ 641350 h 720725"/>
                <a:gd name="connsiteX467" fmla="*/ 276225 w 1006475"/>
                <a:gd name="connsiteY467" fmla="*/ 641350 h 720725"/>
                <a:gd name="connsiteX468" fmla="*/ 273050 w 1006475"/>
                <a:gd name="connsiteY468" fmla="*/ 638175 h 720725"/>
                <a:gd name="connsiteX469" fmla="*/ 266700 w 1006475"/>
                <a:gd name="connsiteY469" fmla="*/ 635000 h 720725"/>
                <a:gd name="connsiteX470" fmla="*/ 257175 w 1006475"/>
                <a:gd name="connsiteY470" fmla="*/ 638175 h 720725"/>
                <a:gd name="connsiteX471" fmla="*/ 250825 w 1006475"/>
                <a:gd name="connsiteY471" fmla="*/ 641350 h 720725"/>
                <a:gd name="connsiteX472" fmla="*/ 247650 w 1006475"/>
                <a:gd name="connsiteY472" fmla="*/ 644525 h 720725"/>
                <a:gd name="connsiteX473" fmla="*/ 234950 w 1006475"/>
                <a:gd name="connsiteY473" fmla="*/ 647700 h 720725"/>
                <a:gd name="connsiteX474" fmla="*/ 219075 w 1006475"/>
                <a:gd name="connsiteY474" fmla="*/ 647700 h 720725"/>
                <a:gd name="connsiteX475" fmla="*/ 209550 w 1006475"/>
                <a:gd name="connsiteY475" fmla="*/ 650875 h 720725"/>
                <a:gd name="connsiteX476" fmla="*/ 203200 w 1006475"/>
                <a:gd name="connsiteY476" fmla="*/ 650875 h 720725"/>
                <a:gd name="connsiteX477" fmla="*/ 200025 w 1006475"/>
                <a:gd name="connsiteY477" fmla="*/ 650875 h 720725"/>
                <a:gd name="connsiteX478" fmla="*/ 193675 w 1006475"/>
                <a:gd name="connsiteY478" fmla="*/ 650875 h 720725"/>
                <a:gd name="connsiteX479" fmla="*/ 190500 w 1006475"/>
                <a:gd name="connsiteY479" fmla="*/ 647700 h 720725"/>
                <a:gd name="connsiteX480" fmla="*/ 190500 w 1006475"/>
                <a:gd name="connsiteY480" fmla="*/ 644525 h 720725"/>
                <a:gd name="connsiteX481" fmla="*/ 187325 w 1006475"/>
                <a:gd name="connsiteY481" fmla="*/ 641350 h 720725"/>
                <a:gd name="connsiteX482" fmla="*/ 171450 w 1006475"/>
                <a:gd name="connsiteY482" fmla="*/ 638175 h 720725"/>
                <a:gd name="connsiteX483" fmla="*/ 165100 w 1006475"/>
                <a:gd name="connsiteY483" fmla="*/ 631825 h 720725"/>
                <a:gd name="connsiteX484" fmla="*/ 161925 w 1006475"/>
                <a:gd name="connsiteY484" fmla="*/ 631825 h 720725"/>
                <a:gd name="connsiteX485" fmla="*/ 158750 w 1006475"/>
                <a:gd name="connsiteY485" fmla="*/ 628650 h 720725"/>
                <a:gd name="connsiteX486" fmla="*/ 152400 w 1006475"/>
                <a:gd name="connsiteY486" fmla="*/ 628650 h 720725"/>
                <a:gd name="connsiteX487" fmla="*/ 149225 w 1006475"/>
                <a:gd name="connsiteY487" fmla="*/ 625475 h 720725"/>
                <a:gd name="connsiteX488" fmla="*/ 142875 w 1006475"/>
                <a:gd name="connsiteY488" fmla="*/ 619125 h 720725"/>
                <a:gd name="connsiteX489" fmla="*/ 142875 w 1006475"/>
                <a:gd name="connsiteY489" fmla="*/ 615950 h 720725"/>
                <a:gd name="connsiteX490" fmla="*/ 139700 w 1006475"/>
                <a:gd name="connsiteY490" fmla="*/ 615950 h 720725"/>
                <a:gd name="connsiteX491" fmla="*/ 139700 w 1006475"/>
                <a:gd name="connsiteY491" fmla="*/ 609600 h 720725"/>
                <a:gd name="connsiteX492" fmla="*/ 139700 w 1006475"/>
                <a:gd name="connsiteY492" fmla="*/ 606425 h 720725"/>
                <a:gd name="connsiteX493" fmla="*/ 142875 w 1006475"/>
                <a:gd name="connsiteY493" fmla="*/ 603250 h 720725"/>
                <a:gd name="connsiteX494" fmla="*/ 142875 w 1006475"/>
                <a:gd name="connsiteY494" fmla="*/ 600075 h 720725"/>
                <a:gd name="connsiteX495" fmla="*/ 146050 w 1006475"/>
                <a:gd name="connsiteY495" fmla="*/ 596900 h 720725"/>
                <a:gd name="connsiteX496" fmla="*/ 146050 w 1006475"/>
                <a:gd name="connsiteY496" fmla="*/ 590550 h 720725"/>
                <a:gd name="connsiteX497" fmla="*/ 142875 w 1006475"/>
                <a:gd name="connsiteY497" fmla="*/ 587375 h 720725"/>
                <a:gd name="connsiteX498" fmla="*/ 142875 w 1006475"/>
                <a:gd name="connsiteY498" fmla="*/ 584200 h 720725"/>
                <a:gd name="connsiteX499" fmla="*/ 146050 w 1006475"/>
                <a:gd name="connsiteY499" fmla="*/ 577850 h 720725"/>
                <a:gd name="connsiteX500" fmla="*/ 146050 w 1006475"/>
                <a:gd name="connsiteY500" fmla="*/ 574675 h 720725"/>
                <a:gd name="connsiteX501" fmla="*/ 149225 w 1006475"/>
                <a:gd name="connsiteY501" fmla="*/ 558800 h 720725"/>
                <a:gd name="connsiteX502" fmla="*/ 142875 w 1006475"/>
                <a:gd name="connsiteY502" fmla="*/ 536575 h 720725"/>
                <a:gd name="connsiteX503" fmla="*/ 139700 w 1006475"/>
                <a:gd name="connsiteY503" fmla="*/ 533400 h 720725"/>
                <a:gd name="connsiteX504" fmla="*/ 120650 w 1006475"/>
                <a:gd name="connsiteY504" fmla="*/ 504825 h 720725"/>
                <a:gd name="connsiteX505" fmla="*/ 117475 w 1006475"/>
                <a:gd name="connsiteY505" fmla="*/ 504825 h 720725"/>
                <a:gd name="connsiteX506" fmla="*/ 111125 w 1006475"/>
                <a:gd name="connsiteY506" fmla="*/ 501650 h 720725"/>
                <a:gd name="connsiteX507" fmla="*/ 107950 w 1006475"/>
                <a:gd name="connsiteY507" fmla="*/ 503237 h 720725"/>
                <a:gd name="connsiteX508" fmla="*/ 107950 w 1006475"/>
                <a:gd name="connsiteY508" fmla="*/ 504825 h 720725"/>
                <a:gd name="connsiteX509" fmla="*/ 104775 w 1006475"/>
                <a:gd name="connsiteY509" fmla="*/ 504825 h 720725"/>
                <a:gd name="connsiteX510" fmla="*/ 101600 w 1006475"/>
                <a:gd name="connsiteY510" fmla="*/ 508000 h 720725"/>
                <a:gd name="connsiteX511" fmla="*/ 95250 w 1006475"/>
                <a:gd name="connsiteY511" fmla="*/ 508000 h 720725"/>
                <a:gd name="connsiteX512" fmla="*/ 82550 w 1006475"/>
                <a:gd name="connsiteY512" fmla="*/ 492125 h 720725"/>
                <a:gd name="connsiteX513" fmla="*/ 82550 w 1006475"/>
                <a:gd name="connsiteY513" fmla="*/ 482600 h 720725"/>
                <a:gd name="connsiteX514" fmla="*/ 76200 w 1006475"/>
                <a:gd name="connsiteY514" fmla="*/ 476250 h 720725"/>
                <a:gd name="connsiteX515" fmla="*/ 60325 w 1006475"/>
                <a:gd name="connsiteY515" fmla="*/ 476250 h 720725"/>
                <a:gd name="connsiteX516" fmla="*/ 53975 w 1006475"/>
                <a:gd name="connsiteY516" fmla="*/ 473075 h 720725"/>
                <a:gd name="connsiteX517" fmla="*/ 53975 w 1006475"/>
                <a:gd name="connsiteY517" fmla="*/ 463550 h 720725"/>
                <a:gd name="connsiteX518" fmla="*/ 50800 w 1006475"/>
                <a:gd name="connsiteY518" fmla="*/ 463550 h 720725"/>
                <a:gd name="connsiteX519" fmla="*/ 47625 w 1006475"/>
                <a:gd name="connsiteY519" fmla="*/ 466725 h 720725"/>
                <a:gd name="connsiteX520" fmla="*/ 44450 w 1006475"/>
                <a:gd name="connsiteY520" fmla="*/ 466725 h 720725"/>
                <a:gd name="connsiteX521" fmla="*/ 41275 w 1006475"/>
                <a:gd name="connsiteY521" fmla="*/ 466725 h 720725"/>
                <a:gd name="connsiteX522" fmla="*/ 38100 w 1006475"/>
                <a:gd name="connsiteY522" fmla="*/ 466725 h 720725"/>
                <a:gd name="connsiteX523" fmla="*/ 34925 w 1006475"/>
                <a:gd name="connsiteY523" fmla="*/ 463550 h 720725"/>
                <a:gd name="connsiteX524" fmla="*/ 31750 w 1006475"/>
                <a:gd name="connsiteY524" fmla="*/ 466725 h 720725"/>
                <a:gd name="connsiteX525" fmla="*/ 25400 w 1006475"/>
                <a:gd name="connsiteY525" fmla="*/ 466725 h 720725"/>
                <a:gd name="connsiteX526" fmla="*/ 22225 w 1006475"/>
                <a:gd name="connsiteY526" fmla="*/ 466725 h 720725"/>
                <a:gd name="connsiteX527" fmla="*/ 19050 w 1006475"/>
                <a:gd name="connsiteY527" fmla="*/ 463550 h 720725"/>
                <a:gd name="connsiteX528" fmla="*/ 15875 w 1006475"/>
                <a:gd name="connsiteY528" fmla="*/ 460375 h 720725"/>
                <a:gd name="connsiteX529" fmla="*/ 12700 w 1006475"/>
                <a:gd name="connsiteY529" fmla="*/ 457200 h 720725"/>
                <a:gd name="connsiteX530" fmla="*/ 12700 w 1006475"/>
                <a:gd name="connsiteY530" fmla="*/ 454025 h 720725"/>
                <a:gd name="connsiteX531" fmla="*/ 9525 w 1006475"/>
                <a:gd name="connsiteY531" fmla="*/ 454025 h 720725"/>
                <a:gd name="connsiteX532" fmla="*/ 6350 w 1006475"/>
                <a:gd name="connsiteY532" fmla="*/ 454025 h 720725"/>
                <a:gd name="connsiteX533" fmla="*/ 6350 w 1006475"/>
                <a:gd name="connsiteY533" fmla="*/ 457200 h 720725"/>
                <a:gd name="connsiteX534" fmla="*/ 6350 w 1006475"/>
                <a:gd name="connsiteY534" fmla="*/ 460375 h 720725"/>
                <a:gd name="connsiteX535" fmla="*/ 3175 w 1006475"/>
                <a:gd name="connsiteY535" fmla="*/ 460375 h 720725"/>
                <a:gd name="connsiteX536" fmla="*/ 0 w 1006475"/>
                <a:gd name="connsiteY536" fmla="*/ 457200 h 720725"/>
                <a:gd name="connsiteX537" fmla="*/ 0 w 1006475"/>
                <a:gd name="connsiteY537" fmla="*/ 454025 h 720725"/>
                <a:gd name="connsiteX538" fmla="*/ 3175 w 1006475"/>
                <a:gd name="connsiteY538" fmla="*/ 454025 h 720725"/>
                <a:gd name="connsiteX539" fmla="*/ 6350 w 1006475"/>
                <a:gd name="connsiteY539" fmla="*/ 450850 h 720725"/>
                <a:gd name="connsiteX540" fmla="*/ 12700 w 1006475"/>
                <a:gd name="connsiteY540" fmla="*/ 415925 h 720725"/>
                <a:gd name="connsiteX541" fmla="*/ 15875 w 1006475"/>
                <a:gd name="connsiteY541" fmla="*/ 403225 h 720725"/>
                <a:gd name="connsiteX542" fmla="*/ 19050 w 1006475"/>
                <a:gd name="connsiteY542" fmla="*/ 396875 h 720725"/>
                <a:gd name="connsiteX543" fmla="*/ 19050 w 1006475"/>
                <a:gd name="connsiteY543" fmla="*/ 393700 h 720725"/>
                <a:gd name="connsiteX544" fmla="*/ 19050 w 1006475"/>
                <a:gd name="connsiteY544" fmla="*/ 390525 h 720725"/>
                <a:gd name="connsiteX545" fmla="*/ 22225 w 1006475"/>
                <a:gd name="connsiteY545" fmla="*/ 390525 h 720725"/>
                <a:gd name="connsiteX546" fmla="*/ 22225 w 1006475"/>
                <a:gd name="connsiteY546" fmla="*/ 393700 h 720725"/>
                <a:gd name="connsiteX547" fmla="*/ 22225 w 1006475"/>
                <a:gd name="connsiteY547" fmla="*/ 403225 h 720725"/>
                <a:gd name="connsiteX548" fmla="*/ 19050 w 1006475"/>
                <a:gd name="connsiteY548" fmla="*/ 422275 h 720725"/>
                <a:gd name="connsiteX549" fmla="*/ 15875 w 1006475"/>
                <a:gd name="connsiteY549" fmla="*/ 438150 h 720725"/>
                <a:gd name="connsiteX550" fmla="*/ 15875 w 1006475"/>
                <a:gd name="connsiteY550" fmla="*/ 441325 h 720725"/>
                <a:gd name="connsiteX551" fmla="*/ 19050 w 1006475"/>
                <a:gd name="connsiteY551" fmla="*/ 444500 h 720725"/>
                <a:gd name="connsiteX552" fmla="*/ 22225 w 1006475"/>
                <a:gd name="connsiteY552" fmla="*/ 444500 h 720725"/>
                <a:gd name="connsiteX553" fmla="*/ 22225 w 1006475"/>
                <a:gd name="connsiteY553" fmla="*/ 441325 h 720725"/>
                <a:gd name="connsiteX554" fmla="*/ 25400 w 1006475"/>
                <a:gd name="connsiteY554" fmla="*/ 438150 h 720725"/>
                <a:gd name="connsiteX555" fmla="*/ 25400 w 1006475"/>
                <a:gd name="connsiteY555" fmla="*/ 434975 h 720725"/>
                <a:gd name="connsiteX556" fmla="*/ 28575 w 1006475"/>
                <a:gd name="connsiteY556" fmla="*/ 434975 h 720725"/>
                <a:gd name="connsiteX557" fmla="*/ 31750 w 1006475"/>
                <a:gd name="connsiteY557" fmla="*/ 438150 h 720725"/>
                <a:gd name="connsiteX558" fmla="*/ 34925 w 1006475"/>
                <a:gd name="connsiteY558" fmla="*/ 441325 h 720725"/>
                <a:gd name="connsiteX559" fmla="*/ 34925 w 1006475"/>
                <a:gd name="connsiteY559" fmla="*/ 438150 h 720725"/>
                <a:gd name="connsiteX560" fmla="*/ 31750 w 1006475"/>
                <a:gd name="connsiteY560" fmla="*/ 431800 h 720725"/>
                <a:gd name="connsiteX561" fmla="*/ 31750 w 1006475"/>
                <a:gd name="connsiteY561" fmla="*/ 428625 h 720725"/>
                <a:gd name="connsiteX562" fmla="*/ 28575 w 1006475"/>
                <a:gd name="connsiteY562" fmla="*/ 425450 h 720725"/>
                <a:gd name="connsiteX563" fmla="*/ 28575 w 1006475"/>
                <a:gd name="connsiteY563" fmla="*/ 422275 h 720725"/>
                <a:gd name="connsiteX564" fmla="*/ 31750 w 1006475"/>
                <a:gd name="connsiteY564" fmla="*/ 419100 h 720725"/>
                <a:gd name="connsiteX565" fmla="*/ 34925 w 1006475"/>
                <a:gd name="connsiteY565" fmla="*/ 419100 h 720725"/>
                <a:gd name="connsiteX566" fmla="*/ 34925 w 1006475"/>
                <a:gd name="connsiteY566" fmla="*/ 415925 h 720725"/>
                <a:gd name="connsiteX567" fmla="*/ 34925 w 1006475"/>
                <a:gd name="connsiteY567" fmla="*/ 412750 h 720725"/>
                <a:gd name="connsiteX568" fmla="*/ 31750 w 1006475"/>
                <a:gd name="connsiteY568" fmla="*/ 396875 h 720725"/>
                <a:gd name="connsiteX569" fmla="*/ 34925 w 1006475"/>
                <a:gd name="connsiteY569" fmla="*/ 396875 h 720725"/>
                <a:gd name="connsiteX570" fmla="*/ 34925 w 1006475"/>
                <a:gd name="connsiteY570" fmla="*/ 393700 h 720725"/>
                <a:gd name="connsiteX571" fmla="*/ 38100 w 1006475"/>
                <a:gd name="connsiteY571" fmla="*/ 390525 h 720725"/>
                <a:gd name="connsiteX572" fmla="*/ 38100 w 1006475"/>
                <a:gd name="connsiteY572" fmla="*/ 387350 h 720725"/>
                <a:gd name="connsiteX573" fmla="*/ 41275 w 1006475"/>
                <a:gd name="connsiteY573" fmla="*/ 387350 h 720725"/>
                <a:gd name="connsiteX574" fmla="*/ 44450 w 1006475"/>
                <a:gd name="connsiteY574" fmla="*/ 387350 h 720725"/>
                <a:gd name="connsiteX575" fmla="*/ 47625 w 1006475"/>
                <a:gd name="connsiteY575" fmla="*/ 387350 h 720725"/>
                <a:gd name="connsiteX576" fmla="*/ 50800 w 1006475"/>
                <a:gd name="connsiteY576" fmla="*/ 387350 h 720725"/>
                <a:gd name="connsiteX577" fmla="*/ 50800 w 1006475"/>
                <a:gd name="connsiteY577" fmla="*/ 390525 h 720725"/>
                <a:gd name="connsiteX578" fmla="*/ 53975 w 1006475"/>
                <a:gd name="connsiteY578" fmla="*/ 390525 h 720725"/>
                <a:gd name="connsiteX579" fmla="*/ 53975 w 1006475"/>
                <a:gd name="connsiteY579" fmla="*/ 387350 h 720725"/>
                <a:gd name="connsiteX580" fmla="*/ 53975 w 1006475"/>
                <a:gd name="connsiteY580" fmla="*/ 384175 h 720725"/>
                <a:gd name="connsiteX581" fmla="*/ 50800 w 1006475"/>
                <a:gd name="connsiteY581" fmla="*/ 384175 h 720725"/>
                <a:gd name="connsiteX582" fmla="*/ 50800 w 1006475"/>
                <a:gd name="connsiteY582" fmla="*/ 381000 h 720725"/>
                <a:gd name="connsiteX583" fmla="*/ 47625 w 1006475"/>
                <a:gd name="connsiteY583" fmla="*/ 377825 h 720725"/>
                <a:gd name="connsiteX584" fmla="*/ 47625 w 1006475"/>
                <a:gd name="connsiteY584" fmla="*/ 374650 h 720725"/>
                <a:gd name="connsiteX585" fmla="*/ 44450 w 1006475"/>
                <a:gd name="connsiteY585" fmla="*/ 374650 h 720725"/>
                <a:gd name="connsiteX586" fmla="*/ 44450 w 1006475"/>
                <a:gd name="connsiteY586" fmla="*/ 377825 h 720725"/>
                <a:gd name="connsiteX587" fmla="*/ 41275 w 1006475"/>
                <a:gd name="connsiteY587" fmla="*/ 381000 h 720725"/>
                <a:gd name="connsiteX588" fmla="*/ 41275 w 1006475"/>
                <a:gd name="connsiteY588" fmla="*/ 377825 h 720725"/>
                <a:gd name="connsiteX589" fmla="*/ 38100 w 1006475"/>
                <a:gd name="connsiteY589" fmla="*/ 377825 h 720725"/>
                <a:gd name="connsiteX590" fmla="*/ 38100 w 1006475"/>
                <a:gd name="connsiteY590" fmla="*/ 374650 h 720725"/>
                <a:gd name="connsiteX591" fmla="*/ 34925 w 1006475"/>
                <a:gd name="connsiteY591" fmla="*/ 374650 h 720725"/>
                <a:gd name="connsiteX592" fmla="*/ 34925 w 1006475"/>
                <a:gd name="connsiteY592" fmla="*/ 377825 h 720725"/>
                <a:gd name="connsiteX593" fmla="*/ 34925 w 1006475"/>
                <a:gd name="connsiteY593" fmla="*/ 381000 h 720725"/>
                <a:gd name="connsiteX594" fmla="*/ 34925 w 1006475"/>
                <a:gd name="connsiteY594" fmla="*/ 384175 h 720725"/>
                <a:gd name="connsiteX595" fmla="*/ 31750 w 1006475"/>
                <a:gd name="connsiteY595" fmla="*/ 381000 h 720725"/>
                <a:gd name="connsiteX596" fmla="*/ 28575 w 1006475"/>
                <a:gd name="connsiteY596" fmla="*/ 377825 h 720725"/>
                <a:gd name="connsiteX597" fmla="*/ 25400 w 1006475"/>
                <a:gd name="connsiteY597" fmla="*/ 377825 h 720725"/>
                <a:gd name="connsiteX598" fmla="*/ 22225 w 1006475"/>
                <a:gd name="connsiteY598" fmla="*/ 374650 h 720725"/>
                <a:gd name="connsiteX599" fmla="*/ 22225 w 1006475"/>
                <a:gd name="connsiteY599" fmla="*/ 371475 h 720725"/>
                <a:gd name="connsiteX600" fmla="*/ 19050 w 1006475"/>
                <a:gd name="connsiteY600" fmla="*/ 361950 h 720725"/>
                <a:gd name="connsiteX601" fmla="*/ 22225 w 1006475"/>
                <a:gd name="connsiteY601" fmla="*/ 361950 h 720725"/>
                <a:gd name="connsiteX602" fmla="*/ 22225 w 1006475"/>
                <a:gd name="connsiteY602" fmla="*/ 358776 h 720725"/>
                <a:gd name="connsiteX603" fmla="*/ 22224 w 1006475"/>
                <a:gd name="connsiteY603" fmla="*/ 358775 h 720725"/>
                <a:gd name="connsiteX604" fmla="*/ 22224 w 1006475"/>
                <a:gd name="connsiteY604" fmla="*/ 352425 h 720725"/>
                <a:gd name="connsiteX605" fmla="*/ 22224 w 1006475"/>
                <a:gd name="connsiteY605" fmla="*/ 346075 h 720725"/>
                <a:gd name="connsiteX606" fmla="*/ 22224 w 1006475"/>
                <a:gd name="connsiteY606" fmla="*/ 339725 h 720725"/>
                <a:gd name="connsiteX607" fmla="*/ 25399 w 1006475"/>
                <a:gd name="connsiteY607" fmla="*/ 339725 h 720725"/>
                <a:gd name="connsiteX608" fmla="*/ 28574 w 1006475"/>
                <a:gd name="connsiteY608" fmla="*/ 339725 h 720725"/>
                <a:gd name="connsiteX609" fmla="*/ 28574 w 1006475"/>
                <a:gd name="connsiteY609" fmla="*/ 349250 h 720725"/>
                <a:gd name="connsiteX610" fmla="*/ 28574 w 1006475"/>
                <a:gd name="connsiteY610" fmla="*/ 352425 h 720725"/>
                <a:gd name="connsiteX611" fmla="*/ 31749 w 1006475"/>
                <a:gd name="connsiteY611" fmla="*/ 352425 h 720725"/>
                <a:gd name="connsiteX612" fmla="*/ 31749 w 1006475"/>
                <a:gd name="connsiteY612" fmla="*/ 355600 h 720725"/>
                <a:gd name="connsiteX613" fmla="*/ 31749 w 1006475"/>
                <a:gd name="connsiteY613" fmla="*/ 358775 h 720725"/>
                <a:gd name="connsiteX614" fmla="*/ 34924 w 1006475"/>
                <a:gd name="connsiteY614" fmla="*/ 358775 h 720725"/>
                <a:gd name="connsiteX615" fmla="*/ 34924 w 1006475"/>
                <a:gd name="connsiteY615" fmla="*/ 355600 h 720725"/>
                <a:gd name="connsiteX616" fmla="*/ 34924 w 1006475"/>
                <a:gd name="connsiteY616" fmla="*/ 352425 h 720725"/>
                <a:gd name="connsiteX617" fmla="*/ 31749 w 1006475"/>
                <a:gd name="connsiteY617" fmla="*/ 349250 h 720725"/>
                <a:gd name="connsiteX618" fmla="*/ 31749 w 1006475"/>
                <a:gd name="connsiteY618" fmla="*/ 346075 h 720725"/>
                <a:gd name="connsiteX619" fmla="*/ 34924 w 1006475"/>
                <a:gd name="connsiteY619" fmla="*/ 346075 h 720725"/>
                <a:gd name="connsiteX620" fmla="*/ 38099 w 1006475"/>
                <a:gd name="connsiteY620" fmla="*/ 346075 h 720725"/>
                <a:gd name="connsiteX621" fmla="*/ 41274 w 1006475"/>
                <a:gd name="connsiteY621" fmla="*/ 346075 h 720725"/>
                <a:gd name="connsiteX622" fmla="*/ 41274 w 1006475"/>
                <a:gd name="connsiteY622" fmla="*/ 342900 h 720725"/>
                <a:gd name="connsiteX623" fmla="*/ 44449 w 1006475"/>
                <a:gd name="connsiteY623" fmla="*/ 342900 h 720725"/>
                <a:gd name="connsiteX624" fmla="*/ 53974 w 1006475"/>
                <a:gd name="connsiteY624" fmla="*/ 342900 h 720725"/>
                <a:gd name="connsiteX625" fmla="*/ 60324 w 1006475"/>
                <a:gd name="connsiteY625" fmla="*/ 342900 h 720725"/>
                <a:gd name="connsiteX626" fmla="*/ 63499 w 1006475"/>
                <a:gd name="connsiteY626" fmla="*/ 339725 h 720725"/>
                <a:gd name="connsiteX627" fmla="*/ 66674 w 1006475"/>
                <a:gd name="connsiteY627" fmla="*/ 339725 h 720725"/>
                <a:gd name="connsiteX628" fmla="*/ 66674 w 1006475"/>
                <a:gd name="connsiteY628" fmla="*/ 336550 h 720725"/>
                <a:gd name="connsiteX629" fmla="*/ 57149 w 1006475"/>
                <a:gd name="connsiteY629" fmla="*/ 336550 h 720725"/>
                <a:gd name="connsiteX630" fmla="*/ 53974 w 1006475"/>
                <a:gd name="connsiteY630" fmla="*/ 336550 h 720725"/>
                <a:gd name="connsiteX631" fmla="*/ 50799 w 1006475"/>
                <a:gd name="connsiteY631" fmla="*/ 336550 h 720725"/>
                <a:gd name="connsiteX632" fmla="*/ 50799 w 1006475"/>
                <a:gd name="connsiteY632" fmla="*/ 333375 h 720725"/>
                <a:gd name="connsiteX633" fmla="*/ 47624 w 1006475"/>
                <a:gd name="connsiteY633" fmla="*/ 330200 h 720725"/>
                <a:gd name="connsiteX634" fmla="*/ 44449 w 1006475"/>
                <a:gd name="connsiteY634" fmla="*/ 330200 h 720725"/>
                <a:gd name="connsiteX635" fmla="*/ 44449 w 1006475"/>
                <a:gd name="connsiteY635" fmla="*/ 323850 h 720725"/>
                <a:gd name="connsiteX636" fmla="*/ 41274 w 1006475"/>
                <a:gd name="connsiteY636" fmla="*/ 320675 h 720725"/>
                <a:gd name="connsiteX637" fmla="*/ 41274 w 1006475"/>
                <a:gd name="connsiteY637" fmla="*/ 317500 h 720725"/>
                <a:gd name="connsiteX638" fmla="*/ 38099 w 1006475"/>
                <a:gd name="connsiteY638" fmla="*/ 317500 h 720725"/>
                <a:gd name="connsiteX639" fmla="*/ 34924 w 1006475"/>
                <a:gd name="connsiteY639" fmla="*/ 314325 h 720725"/>
                <a:gd name="connsiteX640" fmla="*/ 28574 w 1006475"/>
                <a:gd name="connsiteY640" fmla="*/ 317500 h 720725"/>
                <a:gd name="connsiteX641" fmla="*/ 28574 w 1006475"/>
                <a:gd name="connsiteY641" fmla="*/ 323850 h 720725"/>
                <a:gd name="connsiteX642" fmla="*/ 28574 w 1006475"/>
                <a:gd name="connsiteY642" fmla="*/ 327025 h 720725"/>
                <a:gd name="connsiteX643" fmla="*/ 25399 w 1006475"/>
                <a:gd name="connsiteY643" fmla="*/ 330200 h 720725"/>
                <a:gd name="connsiteX644" fmla="*/ 22224 w 1006475"/>
                <a:gd name="connsiteY644" fmla="*/ 333375 h 720725"/>
                <a:gd name="connsiteX645" fmla="*/ 19049 w 1006475"/>
                <a:gd name="connsiteY645" fmla="*/ 333375 h 720725"/>
                <a:gd name="connsiteX646" fmla="*/ 19049 w 1006475"/>
                <a:gd name="connsiteY646" fmla="*/ 330200 h 720725"/>
                <a:gd name="connsiteX647" fmla="*/ 22224 w 1006475"/>
                <a:gd name="connsiteY647" fmla="*/ 327025 h 720725"/>
                <a:gd name="connsiteX648" fmla="*/ 22224 w 1006475"/>
                <a:gd name="connsiteY648" fmla="*/ 320675 h 720725"/>
                <a:gd name="connsiteX649" fmla="*/ 25399 w 1006475"/>
                <a:gd name="connsiteY649" fmla="*/ 317500 h 720725"/>
                <a:gd name="connsiteX650" fmla="*/ 28574 w 1006475"/>
                <a:gd name="connsiteY650" fmla="*/ 288925 h 720725"/>
                <a:gd name="connsiteX651" fmla="*/ 28574 w 1006475"/>
                <a:gd name="connsiteY651" fmla="*/ 276225 h 720725"/>
                <a:gd name="connsiteX652" fmla="*/ 28574 w 1006475"/>
                <a:gd name="connsiteY652" fmla="*/ 266700 h 720725"/>
                <a:gd name="connsiteX653" fmla="*/ 28574 w 1006475"/>
                <a:gd name="connsiteY653" fmla="*/ 263525 h 720725"/>
                <a:gd name="connsiteX654" fmla="*/ 25399 w 1006475"/>
                <a:gd name="connsiteY654" fmla="*/ 263525 h 720725"/>
                <a:gd name="connsiteX655" fmla="*/ 25399 w 1006475"/>
                <a:gd name="connsiteY655" fmla="*/ 257175 h 720725"/>
                <a:gd name="connsiteX656" fmla="*/ 25399 w 1006475"/>
                <a:gd name="connsiteY656" fmla="*/ 254000 h 720725"/>
                <a:gd name="connsiteX657" fmla="*/ 28574 w 1006475"/>
                <a:gd name="connsiteY657" fmla="*/ 254000 h 720725"/>
                <a:gd name="connsiteX658" fmla="*/ 25399 w 1006475"/>
                <a:gd name="connsiteY658" fmla="*/ 250825 h 720725"/>
                <a:gd name="connsiteX659" fmla="*/ 22224 w 1006475"/>
                <a:gd name="connsiteY659" fmla="*/ 250825 h 720725"/>
                <a:gd name="connsiteX660" fmla="*/ 25399 w 1006475"/>
                <a:gd name="connsiteY660" fmla="*/ 215900 h 720725"/>
                <a:gd name="connsiteX661" fmla="*/ 28574 w 1006475"/>
                <a:gd name="connsiteY661" fmla="*/ 200025 h 720725"/>
                <a:gd name="connsiteX662" fmla="*/ 28574 w 1006475"/>
                <a:gd name="connsiteY662" fmla="*/ 177800 h 720725"/>
                <a:gd name="connsiteX663" fmla="*/ 19049 w 1006475"/>
                <a:gd name="connsiteY663" fmla="*/ 149225 h 720725"/>
                <a:gd name="connsiteX664" fmla="*/ 15874 w 1006475"/>
                <a:gd name="connsiteY664" fmla="*/ 146050 h 720725"/>
                <a:gd name="connsiteX665" fmla="*/ 12699 w 1006475"/>
                <a:gd name="connsiteY665" fmla="*/ 149225 h 720725"/>
                <a:gd name="connsiteX666" fmla="*/ 9524 w 1006475"/>
                <a:gd name="connsiteY666" fmla="*/ 142875 h 720725"/>
                <a:gd name="connsiteX667" fmla="*/ 9524 w 1006475"/>
                <a:gd name="connsiteY667" fmla="*/ 127000 h 720725"/>
                <a:gd name="connsiteX668" fmla="*/ 12699 w 1006475"/>
                <a:gd name="connsiteY668" fmla="*/ 101600 h 720725"/>
                <a:gd name="connsiteX669" fmla="*/ 9524 w 1006475"/>
                <a:gd name="connsiteY669" fmla="*/ 92075 h 720725"/>
                <a:gd name="connsiteX670" fmla="*/ 15874 w 1006475"/>
                <a:gd name="connsiteY670" fmla="*/ 85725 h 720725"/>
                <a:gd name="connsiteX671" fmla="*/ 19049 w 1006475"/>
                <a:gd name="connsiteY671" fmla="*/ 76200 h 720725"/>
                <a:gd name="connsiteX672" fmla="*/ 22224 w 1006475"/>
                <a:gd name="connsiteY672" fmla="*/ 73025 h 720725"/>
                <a:gd name="connsiteX673" fmla="*/ 28574 w 1006475"/>
                <a:gd name="connsiteY673" fmla="*/ 63500 h 720725"/>
                <a:gd name="connsiteX674" fmla="*/ 25399 w 1006475"/>
                <a:gd name="connsiteY674" fmla="*/ 60325 h 720725"/>
                <a:gd name="connsiteX675" fmla="*/ 22224 w 1006475"/>
                <a:gd name="connsiteY675" fmla="*/ 57150 h 720725"/>
                <a:gd name="connsiteX676" fmla="*/ 22224 w 1006475"/>
                <a:gd name="connsiteY676" fmla="*/ 53975 h 720725"/>
                <a:gd name="connsiteX677" fmla="*/ 22224 w 1006475"/>
                <a:gd name="connsiteY677" fmla="*/ 50800 h 720725"/>
                <a:gd name="connsiteX678" fmla="*/ 25399 w 1006475"/>
                <a:gd name="connsiteY678" fmla="*/ 50800 h 720725"/>
                <a:gd name="connsiteX679" fmla="*/ 28574 w 1006475"/>
                <a:gd name="connsiteY679" fmla="*/ 50800 h 720725"/>
                <a:gd name="connsiteX680" fmla="*/ 31749 w 1006475"/>
                <a:gd name="connsiteY680" fmla="*/ 50800 h 720725"/>
                <a:gd name="connsiteX681" fmla="*/ 31749 w 1006475"/>
                <a:gd name="connsiteY681" fmla="*/ 53975 h 720725"/>
                <a:gd name="connsiteX682" fmla="*/ 34924 w 1006475"/>
                <a:gd name="connsiteY682" fmla="*/ 57150 h 720725"/>
                <a:gd name="connsiteX683" fmla="*/ 38099 w 1006475"/>
                <a:gd name="connsiteY683" fmla="*/ 57150 h 720725"/>
                <a:gd name="connsiteX684" fmla="*/ 41274 w 1006475"/>
                <a:gd name="connsiteY684" fmla="*/ 57150 h 720725"/>
                <a:gd name="connsiteX685" fmla="*/ 50799 w 1006475"/>
                <a:gd name="connsiteY685" fmla="*/ 66675 h 720725"/>
                <a:gd name="connsiteX686" fmla="*/ 60324 w 1006475"/>
                <a:gd name="connsiteY686" fmla="*/ 79375 h 720725"/>
                <a:gd name="connsiteX687" fmla="*/ 69849 w 1006475"/>
                <a:gd name="connsiteY687" fmla="*/ 88900 h 720725"/>
                <a:gd name="connsiteX688" fmla="*/ 76199 w 1006475"/>
                <a:gd name="connsiteY688" fmla="*/ 88900 h 720725"/>
                <a:gd name="connsiteX689" fmla="*/ 79374 w 1006475"/>
                <a:gd name="connsiteY689" fmla="*/ 88900 h 720725"/>
                <a:gd name="connsiteX690" fmla="*/ 92074 w 1006475"/>
                <a:gd name="connsiteY690" fmla="*/ 98425 h 720725"/>
                <a:gd name="connsiteX691" fmla="*/ 92074 w 1006475"/>
                <a:gd name="connsiteY691" fmla="*/ 101600 h 720725"/>
                <a:gd name="connsiteX692" fmla="*/ 88899 w 1006475"/>
                <a:gd name="connsiteY692" fmla="*/ 101600 h 720725"/>
                <a:gd name="connsiteX693" fmla="*/ 88899 w 1006475"/>
                <a:gd name="connsiteY693" fmla="*/ 104775 h 720725"/>
                <a:gd name="connsiteX694" fmla="*/ 101599 w 1006475"/>
                <a:gd name="connsiteY694" fmla="*/ 114300 h 720725"/>
                <a:gd name="connsiteX695" fmla="*/ 123824 w 1006475"/>
                <a:gd name="connsiteY695" fmla="*/ 123825 h 720725"/>
                <a:gd name="connsiteX696" fmla="*/ 139699 w 1006475"/>
                <a:gd name="connsiteY696" fmla="*/ 123825 h 720725"/>
                <a:gd name="connsiteX697" fmla="*/ 142874 w 1006475"/>
                <a:gd name="connsiteY697" fmla="*/ 130175 h 720725"/>
                <a:gd name="connsiteX698" fmla="*/ 146049 w 1006475"/>
                <a:gd name="connsiteY698" fmla="*/ 130175 h 720725"/>
                <a:gd name="connsiteX699" fmla="*/ 149224 w 1006475"/>
                <a:gd name="connsiteY699" fmla="*/ 130175 h 720725"/>
                <a:gd name="connsiteX700" fmla="*/ 155574 w 1006475"/>
                <a:gd name="connsiteY700" fmla="*/ 130175 h 720725"/>
                <a:gd name="connsiteX701" fmla="*/ 158749 w 1006475"/>
                <a:gd name="connsiteY701" fmla="*/ 133350 h 720725"/>
                <a:gd name="connsiteX702" fmla="*/ 161924 w 1006475"/>
                <a:gd name="connsiteY702" fmla="*/ 136525 h 720725"/>
                <a:gd name="connsiteX703" fmla="*/ 165099 w 1006475"/>
                <a:gd name="connsiteY703" fmla="*/ 136525 h 720725"/>
                <a:gd name="connsiteX704" fmla="*/ 168274 w 1006475"/>
                <a:gd name="connsiteY704" fmla="*/ 136525 h 720725"/>
                <a:gd name="connsiteX705" fmla="*/ 174624 w 1006475"/>
                <a:gd name="connsiteY705" fmla="*/ 142875 h 720725"/>
                <a:gd name="connsiteX706" fmla="*/ 180974 w 1006475"/>
                <a:gd name="connsiteY706" fmla="*/ 146050 h 720725"/>
                <a:gd name="connsiteX707" fmla="*/ 190499 w 1006475"/>
                <a:gd name="connsiteY707" fmla="*/ 146050 h 720725"/>
                <a:gd name="connsiteX708" fmla="*/ 193674 w 1006475"/>
                <a:gd name="connsiteY708" fmla="*/ 146050 h 720725"/>
                <a:gd name="connsiteX709" fmla="*/ 196849 w 1006475"/>
                <a:gd name="connsiteY709" fmla="*/ 146050 h 720725"/>
                <a:gd name="connsiteX710" fmla="*/ 203199 w 1006475"/>
                <a:gd name="connsiteY710" fmla="*/ 146050 h 720725"/>
                <a:gd name="connsiteX711" fmla="*/ 203199 w 1006475"/>
                <a:gd name="connsiteY711" fmla="*/ 142875 h 720725"/>
                <a:gd name="connsiteX712" fmla="*/ 209549 w 1006475"/>
                <a:gd name="connsiteY712" fmla="*/ 146050 h 720725"/>
                <a:gd name="connsiteX713" fmla="*/ 212724 w 1006475"/>
                <a:gd name="connsiteY713" fmla="*/ 146050 h 720725"/>
                <a:gd name="connsiteX714" fmla="*/ 215899 w 1006475"/>
                <a:gd name="connsiteY714" fmla="*/ 149225 h 720725"/>
                <a:gd name="connsiteX715" fmla="*/ 215899 w 1006475"/>
                <a:gd name="connsiteY715" fmla="*/ 152400 h 720725"/>
                <a:gd name="connsiteX716" fmla="*/ 215899 w 1006475"/>
                <a:gd name="connsiteY716" fmla="*/ 155575 h 720725"/>
                <a:gd name="connsiteX717" fmla="*/ 215899 w 1006475"/>
                <a:gd name="connsiteY717" fmla="*/ 165100 h 720725"/>
                <a:gd name="connsiteX718" fmla="*/ 219074 w 1006475"/>
                <a:gd name="connsiteY718" fmla="*/ 168275 h 720725"/>
                <a:gd name="connsiteX719" fmla="*/ 219074 w 1006475"/>
                <a:gd name="connsiteY719" fmla="*/ 171450 h 720725"/>
                <a:gd name="connsiteX720" fmla="*/ 222249 w 1006475"/>
                <a:gd name="connsiteY720" fmla="*/ 171450 h 720725"/>
                <a:gd name="connsiteX721" fmla="*/ 222249 w 1006475"/>
                <a:gd name="connsiteY721" fmla="*/ 168275 h 720725"/>
                <a:gd name="connsiteX722" fmla="*/ 219074 w 1006475"/>
                <a:gd name="connsiteY722" fmla="*/ 165100 h 720725"/>
                <a:gd name="connsiteX723" fmla="*/ 219074 w 1006475"/>
                <a:gd name="connsiteY723" fmla="*/ 161925 h 720725"/>
                <a:gd name="connsiteX724" fmla="*/ 222249 w 1006475"/>
                <a:gd name="connsiteY724" fmla="*/ 158750 h 720725"/>
                <a:gd name="connsiteX725" fmla="*/ 225424 w 1006475"/>
                <a:gd name="connsiteY725" fmla="*/ 158750 h 720725"/>
                <a:gd name="connsiteX726" fmla="*/ 231774 w 1006475"/>
                <a:gd name="connsiteY726" fmla="*/ 158750 h 720725"/>
                <a:gd name="connsiteX727" fmla="*/ 231774 w 1006475"/>
                <a:gd name="connsiteY727" fmla="*/ 161925 h 720725"/>
                <a:gd name="connsiteX728" fmla="*/ 231774 w 1006475"/>
                <a:gd name="connsiteY728" fmla="*/ 165100 h 720725"/>
                <a:gd name="connsiteX729" fmla="*/ 231774 w 1006475"/>
                <a:gd name="connsiteY729" fmla="*/ 168275 h 720725"/>
                <a:gd name="connsiteX730" fmla="*/ 238124 w 1006475"/>
                <a:gd name="connsiteY730" fmla="*/ 171450 h 720725"/>
                <a:gd name="connsiteX731" fmla="*/ 238124 w 1006475"/>
                <a:gd name="connsiteY731" fmla="*/ 174625 h 720725"/>
                <a:gd name="connsiteX732" fmla="*/ 238124 w 1006475"/>
                <a:gd name="connsiteY732" fmla="*/ 177800 h 720725"/>
                <a:gd name="connsiteX733" fmla="*/ 234949 w 1006475"/>
                <a:gd name="connsiteY733" fmla="*/ 177800 h 720725"/>
                <a:gd name="connsiteX734" fmla="*/ 234949 w 1006475"/>
                <a:gd name="connsiteY734" fmla="*/ 180975 h 720725"/>
                <a:gd name="connsiteX735" fmla="*/ 238124 w 1006475"/>
                <a:gd name="connsiteY735" fmla="*/ 180975 h 720725"/>
                <a:gd name="connsiteX736" fmla="*/ 241299 w 1006475"/>
                <a:gd name="connsiteY736" fmla="*/ 177800 h 720725"/>
                <a:gd name="connsiteX737" fmla="*/ 241299 w 1006475"/>
                <a:gd name="connsiteY737" fmla="*/ 174625 h 720725"/>
                <a:gd name="connsiteX738" fmla="*/ 241299 w 1006475"/>
                <a:gd name="connsiteY738" fmla="*/ 171450 h 720725"/>
                <a:gd name="connsiteX739" fmla="*/ 238124 w 1006475"/>
                <a:gd name="connsiteY739" fmla="*/ 168275 h 720725"/>
                <a:gd name="connsiteX740" fmla="*/ 238124 w 1006475"/>
                <a:gd name="connsiteY740" fmla="*/ 165100 h 720725"/>
                <a:gd name="connsiteX741" fmla="*/ 234949 w 1006475"/>
                <a:gd name="connsiteY741" fmla="*/ 165100 h 720725"/>
                <a:gd name="connsiteX742" fmla="*/ 238124 w 1006475"/>
                <a:gd name="connsiteY742" fmla="*/ 161925 h 720725"/>
                <a:gd name="connsiteX743" fmla="*/ 238124 w 1006475"/>
                <a:gd name="connsiteY743" fmla="*/ 158750 h 720725"/>
                <a:gd name="connsiteX744" fmla="*/ 241299 w 1006475"/>
                <a:gd name="connsiteY744" fmla="*/ 158750 h 720725"/>
                <a:gd name="connsiteX745" fmla="*/ 244474 w 1006475"/>
                <a:gd name="connsiteY745" fmla="*/ 155575 h 720725"/>
                <a:gd name="connsiteX746" fmla="*/ 253999 w 1006475"/>
                <a:gd name="connsiteY746" fmla="*/ 155575 h 720725"/>
                <a:gd name="connsiteX747" fmla="*/ 257174 w 1006475"/>
                <a:gd name="connsiteY747" fmla="*/ 158750 h 720725"/>
                <a:gd name="connsiteX748" fmla="*/ 257174 w 1006475"/>
                <a:gd name="connsiteY748" fmla="*/ 161925 h 720725"/>
                <a:gd name="connsiteX749" fmla="*/ 253999 w 1006475"/>
                <a:gd name="connsiteY749" fmla="*/ 161925 h 720725"/>
                <a:gd name="connsiteX750" fmla="*/ 250824 w 1006475"/>
                <a:gd name="connsiteY750" fmla="*/ 165100 h 720725"/>
                <a:gd name="connsiteX751" fmla="*/ 247649 w 1006475"/>
                <a:gd name="connsiteY751" fmla="*/ 165100 h 720725"/>
                <a:gd name="connsiteX752" fmla="*/ 247649 w 1006475"/>
                <a:gd name="connsiteY752" fmla="*/ 168275 h 720725"/>
                <a:gd name="connsiteX753" fmla="*/ 247649 w 1006475"/>
                <a:gd name="connsiteY753" fmla="*/ 171450 h 720725"/>
                <a:gd name="connsiteX754" fmla="*/ 250824 w 1006475"/>
                <a:gd name="connsiteY754" fmla="*/ 174625 h 720725"/>
                <a:gd name="connsiteX755" fmla="*/ 253999 w 1006475"/>
                <a:gd name="connsiteY755" fmla="*/ 174625 h 720725"/>
                <a:gd name="connsiteX756" fmla="*/ 253999 w 1006475"/>
                <a:gd name="connsiteY756" fmla="*/ 177800 h 720725"/>
                <a:gd name="connsiteX757" fmla="*/ 253999 w 1006475"/>
                <a:gd name="connsiteY757" fmla="*/ 180975 h 720725"/>
                <a:gd name="connsiteX758" fmla="*/ 250824 w 1006475"/>
                <a:gd name="connsiteY758" fmla="*/ 184150 h 720725"/>
                <a:gd name="connsiteX759" fmla="*/ 253999 w 1006475"/>
                <a:gd name="connsiteY759" fmla="*/ 187325 h 720725"/>
                <a:gd name="connsiteX760" fmla="*/ 257174 w 1006475"/>
                <a:gd name="connsiteY760" fmla="*/ 190500 h 720725"/>
                <a:gd name="connsiteX761" fmla="*/ 257174 w 1006475"/>
                <a:gd name="connsiteY761" fmla="*/ 193675 h 720725"/>
                <a:gd name="connsiteX762" fmla="*/ 253999 w 1006475"/>
                <a:gd name="connsiteY762" fmla="*/ 193675 h 720725"/>
                <a:gd name="connsiteX763" fmla="*/ 253999 w 1006475"/>
                <a:gd name="connsiteY763" fmla="*/ 200025 h 720725"/>
                <a:gd name="connsiteX764" fmla="*/ 253999 w 1006475"/>
                <a:gd name="connsiteY764" fmla="*/ 203200 h 720725"/>
                <a:gd name="connsiteX765" fmla="*/ 257174 w 1006475"/>
                <a:gd name="connsiteY765" fmla="*/ 203200 h 720725"/>
                <a:gd name="connsiteX766" fmla="*/ 257174 w 1006475"/>
                <a:gd name="connsiteY766" fmla="*/ 206375 h 720725"/>
                <a:gd name="connsiteX767" fmla="*/ 260349 w 1006475"/>
                <a:gd name="connsiteY767" fmla="*/ 206375 h 720725"/>
                <a:gd name="connsiteX768" fmla="*/ 260349 w 1006475"/>
                <a:gd name="connsiteY768" fmla="*/ 209550 h 720725"/>
                <a:gd name="connsiteX769" fmla="*/ 257174 w 1006475"/>
                <a:gd name="connsiteY769" fmla="*/ 212725 h 720725"/>
                <a:gd name="connsiteX770" fmla="*/ 253999 w 1006475"/>
                <a:gd name="connsiteY770" fmla="*/ 209550 h 720725"/>
                <a:gd name="connsiteX771" fmla="*/ 250824 w 1006475"/>
                <a:gd name="connsiteY771" fmla="*/ 209550 h 720725"/>
                <a:gd name="connsiteX772" fmla="*/ 250824 w 1006475"/>
                <a:gd name="connsiteY772" fmla="*/ 212725 h 720725"/>
                <a:gd name="connsiteX773" fmla="*/ 247649 w 1006475"/>
                <a:gd name="connsiteY773" fmla="*/ 215900 h 720725"/>
                <a:gd name="connsiteX774" fmla="*/ 244474 w 1006475"/>
                <a:gd name="connsiteY774" fmla="*/ 215900 h 720725"/>
                <a:gd name="connsiteX775" fmla="*/ 241299 w 1006475"/>
                <a:gd name="connsiteY775" fmla="*/ 219075 h 720725"/>
                <a:gd name="connsiteX776" fmla="*/ 241299 w 1006475"/>
                <a:gd name="connsiteY776" fmla="*/ 225425 h 720725"/>
                <a:gd name="connsiteX777" fmla="*/ 234949 w 1006475"/>
                <a:gd name="connsiteY777" fmla="*/ 231775 h 720725"/>
                <a:gd name="connsiteX778" fmla="*/ 231774 w 1006475"/>
                <a:gd name="connsiteY778" fmla="*/ 231775 h 720725"/>
                <a:gd name="connsiteX779" fmla="*/ 238124 w 1006475"/>
                <a:gd name="connsiteY779" fmla="*/ 215900 h 720725"/>
                <a:gd name="connsiteX780" fmla="*/ 234949 w 1006475"/>
                <a:gd name="connsiteY780" fmla="*/ 209550 h 720725"/>
                <a:gd name="connsiteX781" fmla="*/ 231774 w 1006475"/>
                <a:gd name="connsiteY781" fmla="*/ 219075 h 720725"/>
                <a:gd name="connsiteX782" fmla="*/ 228599 w 1006475"/>
                <a:gd name="connsiteY782" fmla="*/ 219075 h 720725"/>
                <a:gd name="connsiteX783" fmla="*/ 228599 w 1006475"/>
                <a:gd name="connsiteY783" fmla="*/ 212725 h 720725"/>
                <a:gd name="connsiteX784" fmla="*/ 225424 w 1006475"/>
                <a:gd name="connsiteY784" fmla="*/ 212725 h 720725"/>
                <a:gd name="connsiteX785" fmla="*/ 225424 w 1006475"/>
                <a:gd name="connsiteY785" fmla="*/ 215900 h 720725"/>
                <a:gd name="connsiteX786" fmla="*/ 225424 w 1006475"/>
                <a:gd name="connsiteY786" fmla="*/ 219075 h 720725"/>
                <a:gd name="connsiteX787" fmla="*/ 225424 w 1006475"/>
                <a:gd name="connsiteY787" fmla="*/ 222250 h 720725"/>
                <a:gd name="connsiteX788" fmla="*/ 225424 w 1006475"/>
                <a:gd name="connsiteY788" fmla="*/ 225425 h 720725"/>
                <a:gd name="connsiteX789" fmla="*/ 225424 w 1006475"/>
                <a:gd name="connsiteY789" fmla="*/ 228600 h 720725"/>
                <a:gd name="connsiteX790" fmla="*/ 212724 w 1006475"/>
                <a:gd name="connsiteY790" fmla="*/ 241300 h 720725"/>
                <a:gd name="connsiteX791" fmla="*/ 209549 w 1006475"/>
                <a:gd name="connsiteY791" fmla="*/ 241300 h 720725"/>
                <a:gd name="connsiteX792" fmla="*/ 203199 w 1006475"/>
                <a:gd name="connsiteY792" fmla="*/ 247650 h 720725"/>
                <a:gd name="connsiteX793" fmla="*/ 193674 w 1006475"/>
                <a:gd name="connsiteY793" fmla="*/ 257175 h 720725"/>
                <a:gd name="connsiteX794" fmla="*/ 187324 w 1006475"/>
                <a:gd name="connsiteY794" fmla="*/ 266700 h 720725"/>
                <a:gd name="connsiteX795" fmla="*/ 177799 w 1006475"/>
                <a:gd name="connsiteY795" fmla="*/ 273050 h 720725"/>
                <a:gd name="connsiteX796" fmla="*/ 174624 w 1006475"/>
                <a:gd name="connsiteY796" fmla="*/ 276225 h 720725"/>
                <a:gd name="connsiteX797" fmla="*/ 171449 w 1006475"/>
                <a:gd name="connsiteY797" fmla="*/ 285750 h 720725"/>
                <a:gd name="connsiteX798" fmla="*/ 168274 w 1006475"/>
                <a:gd name="connsiteY798" fmla="*/ 285750 h 720725"/>
                <a:gd name="connsiteX799" fmla="*/ 171449 w 1006475"/>
                <a:gd name="connsiteY799" fmla="*/ 292100 h 720725"/>
                <a:gd name="connsiteX800" fmla="*/ 171449 w 1006475"/>
                <a:gd name="connsiteY800" fmla="*/ 295275 h 720725"/>
                <a:gd name="connsiteX801" fmla="*/ 174624 w 1006475"/>
                <a:gd name="connsiteY801" fmla="*/ 292100 h 720725"/>
                <a:gd name="connsiteX802" fmla="*/ 180974 w 1006475"/>
                <a:gd name="connsiteY802" fmla="*/ 292100 h 720725"/>
                <a:gd name="connsiteX803" fmla="*/ 184149 w 1006475"/>
                <a:gd name="connsiteY803" fmla="*/ 295275 h 720725"/>
                <a:gd name="connsiteX804" fmla="*/ 187324 w 1006475"/>
                <a:gd name="connsiteY804" fmla="*/ 295275 h 720725"/>
                <a:gd name="connsiteX805" fmla="*/ 187324 w 1006475"/>
                <a:gd name="connsiteY805" fmla="*/ 292100 h 720725"/>
                <a:gd name="connsiteX806" fmla="*/ 184149 w 1006475"/>
                <a:gd name="connsiteY806" fmla="*/ 292100 h 720725"/>
                <a:gd name="connsiteX807" fmla="*/ 174624 w 1006475"/>
                <a:gd name="connsiteY807" fmla="*/ 285750 h 720725"/>
                <a:gd name="connsiteX808" fmla="*/ 174624 w 1006475"/>
                <a:gd name="connsiteY808" fmla="*/ 282575 h 720725"/>
                <a:gd name="connsiteX809" fmla="*/ 177799 w 1006475"/>
                <a:gd name="connsiteY809" fmla="*/ 282575 h 720725"/>
                <a:gd name="connsiteX810" fmla="*/ 180974 w 1006475"/>
                <a:gd name="connsiteY810" fmla="*/ 276225 h 720725"/>
                <a:gd name="connsiteX811" fmla="*/ 184149 w 1006475"/>
                <a:gd name="connsiteY811" fmla="*/ 276225 h 720725"/>
                <a:gd name="connsiteX812" fmla="*/ 187324 w 1006475"/>
                <a:gd name="connsiteY812" fmla="*/ 276225 h 720725"/>
                <a:gd name="connsiteX813" fmla="*/ 184149 w 1006475"/>
                <a:gd name="connsiteY813" fmla="*/ 273050 h 720725"/>
                <a:gd name="connsiteX814" fmla="*/ 187324 w 1006475"/>
                <a:gd name="connsiteY814" fmla="*/ 269875 h 720725"/>
                <a:gd name="connsiteX815" fmla="*/ 190499 w 1006475"/>
                <a:gd name="connsiteY815" fmla="*/ 269875 h 720725"/>
                <a:gd name="connsiteX816" fmla="*/ 193674 w 1006475"/>
                <a:gd name="connsiteY816" fmla="*/ 263525 h 720725"/>
                <a:gd name="connsiteX817" fmla="*/ 200024 w 1006475"/>
                <a:gd name="connsiteY817" fmla="*/ 257175 h 720725"/>
                <a:gd name="connsiteX818" fmla="*/ 203199 w 1006475"/>
                <a:gd name="connsiteY818" fmla="*/ 254000 h 720725"/>
                <a:gd name="connsiteX819" fmla="*/ 209549 w 1006475"/>
                <a:gd name="connsiteY819" fmla="*/ 250825 h 720725"/>
                <a:gd name="connsiteX820" fmla="*/ 219074 w 1006475"/>
                <a:gd name="connsiteY820" fmla="*/ 247650 h 720725"/>
                <a:gd name="connsiteX821" fmla="*/ 222249 w 1006475"/>
                <a:gd name="connsiteY821" fmla="*/ 247650 h 720725"/>
                <a:gd name="connsiteX822" fmla="*/ 225424 w 1006475"/>
                <a:gd name="connsiteY822" fmla="*/ 247650 h 720725"/>
                <a:gd name="connsiteX823" fmla="*/ 231774 w 1006475"/>
                <a:gd name="connsiteY823" fmla="*/ 247650 h 720725"/>
                <a:gd name="connsiteX824" fmla="*/ 234949 w 1006475"/>
                <a:gd name="connsiteY824" fmla="*/ 244475 h 720725"/>
                <a:gd name="connsiteX825" fmla="*/ 238124 w 1006475"/>
                <a:gd name="connsiteY825" fmla="*/ 241300 h 720725"/>
                <a:gd name="connsiteX826" fmla="*/ 238124 w 1006475"/>
                <a:gd name="connsiteY826" fmla="*/ 234950 h 720725"/>
                <a:gd name="connsiteX827" fmla="*/ 244474 w 1006475"/>
                <a:gd name="connsiteY827" fmla="*/ 228600 h 720725"/>
                <a:gd name="connsiteX828" fmla="*/ 250824 w 1006475"/>
                <a:gd name="connsiteY828" fmla="*/ 222250 h 720725"/>
                <a:gd name="connsiteX829" fmla="*/ 257174 w 1006475"/>
                <a:gd name="connsiteY829" fmla="*/ 219075 h 720725"/>
                <a:gd name="connsiteX830" fmla="*/ 260349 w 1006475"/>
                <a:gd name="connsiteY830" fmla="*/ 215900 h 720725"/>
                <a:gd name="connsiteX831" fmla="*/ 263524 w 1006475"/>
                <a:gd name="connsiteY831" fmla="*/ 215900 h 720725"/>
                <a:gd name="connsiteX832" fmla="*/ 263524 w 1006475"/>
                <a:gd name="connsiteY832" fmla="*/ 219075 h 720725"/>
                <a:gd name="connsiteX833" fmla="*/ 260349 w 1006475"/>
                <a:gd name="connsiteY833" fmla="*/ 222250 h 720725"/>
                <a:gd name="connsiteX834" fmla="*/ 263524 w 1006475"/>
                <a:gd name="connsiteY834" fmla="*/ 222250 h 720725"/>
                <a:gd name="connsiteX835" fmla="*/ 263524 w 1006475"/>
                <a:gd name="connsiteY835" fmla="*/ 225425 h 720725"/>
                <a:gd name="connsiteX836" fmla="*/ 266699 w 1006475"/>
                <a:gd name="connsiteY836" fmla="*/ 222250 h 720725"/>
                <a:gd name="connsiteX837" fmla="*/ 266699 w 1006475"/>
                <a:gd name="connsiteY837" fmla="*/ 206375 h 720725"/>
                <a:gd name="connsiteX838" fmla="*/ 266699 w 1006475"/>
                <a:gd name="connsiteY838" fmla="*/ 203200 h 720725"/>
                <a:gd name="connsiteX839" fmla="*/ 269874 w 1006475"/>
                <a:gd name="connsiteY839" fmla="*/ 203200 h 720725"/>
                <a:gd name="connsiteX840" fmla="*/ 273049 w 1006475"/>
                <a:gd name="connsiteY840" fmla="*/ 206375 h 720725"/>
                <a:gd name="connsiteX841" fmla="*/ 273049 w 1006475"/>
                <a:gd name="connsiteY841" fmla="*/ 222250 h 720725"/>
                <a:gd name="connsiteX842" fmla="*/ 273049 w 1006475"/>
                <a:gd name="connsiteY842" fmla="*/ 225425 h 720725"/>
                <a:gd name="connsiteX843" fmla="*/ 269874 w 1006475"/>
                <a:gd name="connsiteY843" fmla="*/ 225425 h 720725"/>
                <a:gd name="connsiteX844" fmla="*/ 269874 w 1006475"/>
                <a:gd name="connsiteY844" fmla="*/ 228600 h 720725"/>
                <a:gd name="connsiteX845" fmla="*/ 273049 w 1006475"/>
                <a:gd name="connsiteY845" fmla="*/ 234950 h 720725"/>
                <a:gd name="connsiteX846" fmla="*/ 273049 w 1006475"/>
                <a:gd name="connsiteY846" fmla="*/ 238125 h 720725"/>
                <a:gd name="connsiteX847" fmla="*/ 269874 w 1006475"/>
                <a:gd name="connsiteY847" fmla="*/ 238125 h 720725"/>
                <a:gd name="connsiteX848" fmla="*/ 266699 w 1006475"/>
                <a:gd name="connsiteY848" fmla="*/ 238125 h 720725"/>
                <a:gd name="connsiteX849" fmla="*/ 263524 w 1006475"/>
                <a:gd name="connsiteY849" fmla="*/ 234950 h 720725"/>
                <a:gd name="connsiteX850" fmla="*/ 263524 w 1006475"/>
                <a:gd name="connsiteY850" fmla="*/ 238125 h 720725"/>
                <a:gd name="connsiteX851" fmla="*/ 260349 w 1006475"/>
                <a:gd name="connsiteY851" fmla="*/ 241300 h 720725"/>
                <a:gd name="connsiteX852" fmla="*/ 257174 w 1006475"/>
                <a:gd name="connsiteY852" fmla="*/ 244475 h 720725"/>
                <a:gd name="connsiteX853" fmla="*/ 253999 w 1006475"/>
                <a:gd name="connsiteY853" fmla="*/ 241300 h 720725"/>
                <a:gd name="connsiteX854" fmla="*/ 250824 w 1006475"/>
                <a:gd name="connsiteY854" fmla="*/ 238125 h 720725"/>
                <a:gd name="connsiteX855" fmla="*/ 250824 w 1006475"/>
                <a:gd name="connsiteY855" fmla="*/ 234950 h 720725"/>
                <a:gd name="connsiteX856" fmla="*/ 247649 w 1006475"/>
                <a:gd name="connsiteY856" fmla="*/ 234950 h 720725"/>
                <a:gd name="connsiteX857" fmla="*/ 247649 w 1006475"/>
                <a:gd name="connsiteY857" fmla="*/ 238125 h 720725"/>
                <a:gd name="connsiteX858" fmla="*/ 247649 w 1006475"/>
                <a:gd name="connsiteY858" fmla="*/ 241300 h 720725"/>
                <a:gd name="connsiteX859" fmla="*/ 250824 w 1006475"/>
                <a:gd name="connsiteY859" fmla="*/ 241300 h 720725"/>
                <a:gd name="connsiteX860" fmla="*/ 250824 w 1006475"/>
                <a:gd name="connsiteY860" fmla="*/ 254000 h 720725"/>
                <a:gd name="connsiteX861" fmla="*/ 250824 w 1006475"/>
                <a:gd name="connsiteY861" fmla="*/ 263525 h 720725"/>
                <a:gd name="connsiteX862" fmla="*/ 247649 w 1006475"/>
                <a:gd name="connsiteY862" fmla="*/ 263525 h 720725"/>
                <a:gd name="connsiteX863" fmla="*/ 244474 w 1006475"/>
                <a:gd name="connsiteY863" fmla="*/ 263525 h 720725"/>
                <a:gd name="connsiteX864" fmla="*/ 241299 w 1006475"/>
                <a:gd name="connsiteY864" fmla="*/ 254000 h 720725"/>
                <a:gd name="connsiteX865" fmla="*/ 238124 w 1006475"/>
                <a:gd name="connsiteY865" fmla="*/ 254000 h 720725"/>
                <a:gd name="connsiteX866" fmla="*/ 238124 w 1006475"/>
                <a:gd name="connsiteY866" fmla="*/ 263525 h 720725"/>
                <a:gd name="connsiteX867" fmla="*/ 241299 w 1006475"/>
                <a:gd name="connsiteY867" fmla="*/ 263525 h 720725"/>
                <a:gd name="connsiteX868" fmla="*/ 244474 w 1006475"/>
                <a:gd name="connsiteY868" fmla="*/ 266700 h 720725"/>
                <a:gd name="connsiteX869" fmla="*/ 244474 w 1006475"/>
                <a:gd name="connsiteY869" fmla="*/ 269875 h 720725"/>
                <a:gd name="connsiteX870" fmla="*/ 238124 w 1006475"/>
                <a:gd name="connsiteY870" fmla="*/ 269875 h 720725"/>
                <a:gd name="connsiteX871" fmla="*/ 234949 w 1006475"/>
                <a:gd name="connsiteY871" fmla="*/ 269875 h 720725"/>
                <a:gd name="connsiteX872" fmla="*/ 234949 w 1006475"/>
                <a:gd name="connsiteY872" fmla="*/ 273050 h 720725"/>
                <a:gd name="connsiteX873" fmla="*/ 238124 w 1006475"/>
                <a:gd name="connsiteY873" fmla="*/ 273050 h 720725"/>
                <a:gd name="connsiteX874" fmla="*/ 247649 w 1006475"/>
                <a:gd name="connsiteY874" fmla="*/ 269875 h 720725"/>
                <a:gd name="connsiteX875" fmla="*/ 253999 w 1006475"/>
                <a:gd name="connsiteY875" fmla="*/ 266700 h 720725"/>
                <a:gd name="connsiteX876" fmla="*/ 257174 w 1006475"/>
                <a:gd name="connsiteY876" fmla="*/ 266700 h 720725"/>
                <a:gd name="connsiteX877" fmla="*/ 253999 w 1006475"/>
                <a:gd name="connsiteY877" fmla="*/ 276225 h 720725"/>
                <a:gd name="connsiteX878" fmla="*/ 253999 w 1006475"/>
                <a:gd name="connsiteY878" fmla="*/ 279400 h 720725"/>
                <a:gd name="connsiteX879" fmla="*/ 257174 w 1006475"/>
                <a:gd name="connsiteY879" fmla="*/ 279400 h 720725"/>
                <a:gd name="connsiteX880" fmla="*/ 257174 w 1006475"/>
                <a:gd name="connsiteY880" fmla="*/ 282575 h 720725"/>
                <a:gd name="connsiteX881" fmla="*/ 247649 w 1006475"/>
                <a:gd name="connsiteY881" fmla="*/ 295275 h 720725"/>
                <a:gd name="connsiteX882" fmla="*/ 247649 w 1006475"/>
                <a:gd name="connsiteY882" fmla="*/ 298450 h 720725"/>
                <a:gd name="connsiteX883" fmla="*/ 247649 w 1006475"/>
                <a:gd name="connsiteY883" fmla="*/ 304800 h 720725"/>
                <a:gd name="connsiteX884" fmla="*/ 244474 w 1006475"/>
                <a:gd name="connsiteY884" fmla="*/ 311150 h 720725"/>
                <a:gd name="connsiteX885" fmla="*/ 241299 w 1006475"/>
                <a:gd name="connsiteY885" fmla="*/ 311150 h 720725"/>
                <a:gd name="connsiteX886" fmla="*/ 241299 w 1006475"/>
                <a:gd name="connsiteY886" fmla="*/ 320675 h 720725"/>
                <a:gd name="connsiteX887" fmla="*/ 238124 w 1006475"/>
                <a:gd name="connsiteY887" fmla="*/ 327025 h 720725"/>
                <a:gd name="connsiteX888" fmla="*/ 234949 w 1006475"/>
                <a:gd name="connsiteY888" fmla="*/ 323850 h 720725"/>
                <a:gd name="connsiteX889" fmla="*/ 225424 w 1006475"/>
                <a:gd name="connsiteY889" fmla="*/ 317500 h 720725"/>
                <a:gd name="connsiteX890" fmla="*/ 225424 w 1006475"/>
                <a:gd name="connsiteY890" fmla="*/ 311150 h 720725"/>
                <a:gd name="connsiteX891" fmla="*/ 231774 w 1006475"/>
                <a:gd name="connsiteY891" fmla="*/ 311150 h 720725"/>
                <a:gd name="connsiteX892" fmla="*/ 231774 w 1006475"/>
                <a:gd name="connsiteY892" fmla="*/ 307975 h 720725"/>
                <a:gd name="connsiteX893" fmla="*/ 231774 w 1006475"/>
                <a:gd name="connsiteY893" fmla="*/ 304800 h 720725"/>
                <a:gd name="connsiteX894" fmla="*/ 234949 w 1006475"/>
                <a:gd name="connsiteY894" fmla="*/ 304800 h 720725"/>
                <a:gd name="connsiteX895" fmla="*/ 238124 w 1006475"/>
                <a:gd name="connsiteY895" fmla="*/ 304800 h 720725"/>
                <a:gd name="connsiteX896" fmla="*/ 238124 w 1006475"/>
                <a:gd name="connsiteY896" fmla="*/ 301625 h 720725"/>
                <a:gd name="connsiteX897" fmla="*/ 234949 w 1006475"/>
                <a:gd name="connsiteY897" fmla="*/ 301625 h 720725"/>
                <a:gd name="connsiteX898" fmla="*/ 222249 w 1006475"/>
                <a:gd name="connsiteY898" fmla="*/ 304800 h 720725"/>
                <a:gd name="connsiteX899" fmla="*/ 222249 w 1006475"/>
                <a:gd name="connsiteY899" fmla="*/ 307975 h 720725"/>
                <a:gd name="connsiteX900" fmla="*/ 215899 w 1006475"/>
                <a:gd name="connsiteY900" fmla="*/ 317500 h 720725"/>
                <a:gd name="connsiteX901" fmla="*/ 215899 w 1006475"/>
                <a:gd name="connsiteY901" fmla="*/ 320675 h 720725"/>
                <a:gd name="connsiteX902" fmla="*/ 219074 w 1006475"/>
                <a:gd name="connsiteY902" fmla="*/ 320675 h 720725"/>
                <a:gd name="connsiteX903" fmla="*/ 219074 w 1006475"/>
                <a:gd name="connsiteY903" fmla="*/ 327025 h 720725"/>
                <a:gd name="connsiteX904" fmla="*/ 215899 w 1006475"/>
                <a:gd name="connsiteY904" fmla="*/ 327025 h 720725"/>
                <a:gd name="connsiteX905" fmla="*/ 212724 w 1006475"/>
                <a:gd name="connsiteY905" fmla="*/ 330200 h 720725"/>
                <a:gd name="connsiteX906" fmla="*/ 215899 w 1006475"/>
                <a:gd name="connsiteY906" fmla="*/ 333375 h 720725"/>
                <a:gd name="connsiteX907" fmla="*/ 212724 w 1006475"/>
                <a:gd name="connsiteY907" fmla="*/ 333375 h 720725"/>
                <a:gd name="connsiteX908" fmla="*/ 209549 w 1006475"/>
                <a:gd name="connsiteY908" fmla="*/ 333375 h 720725"/>
                <a:gd name="connsiteX909" fmla="*/ 206374 w 1006475"/>
                <a:gd name="connsiteY909" fmla="*/ 323850 h 720725"/>
                <a:gd name="connsiteX910" fmla="*/ 206374 w 1006475"/>
                <a:gd name="connsiteY910" fmla="*/ 320675 h 720725"/>
                <a:gd name="connsiteX911" fmla="*/ 212724 w 1006475"/>
                <a:gd name="connsiteY911" fmla="*/ 311150 h 720725"/>
                <a:gd name="connsiteX912" fmla="*/ 212724 w 1006475"/>
                <a:gd name="connsiteY912" fmla="*/ 301625 h 720725"/>
                <a:gd name="connsiteX913" fmla="*/ 212724 w 1006475"/>
                <a:gd name="connsiteY913" fmla="*/ 298450 h 720725"/>
                <a:gd name="connsiteX914" fmla="*/ 212724 w 1006475"/>
                <a:gd name="connsiteY914" fmla="*/ 295275 h 720725"/>
                <a:gd name="connsiteX915" fmla="*/ 209549 w 1006475"/>
                <a:gd name="connsiteY915" fmla="*/ 295275 h 720725"/>
                <a:gd name="connsiteX916" fmla="*/ 209549 w 1006475"/>
                <a:gd name="connsiteY916" fmla="*/ 298450 h 720725"/>
                <a:gd name="connsiteX917" fmla="*/ 206374 w 1006475"/>
                <a:gd name="connsiteY917" fmla="*/ 304800 h 720725"/>
                <a:gd name="connsiteX918" fmla="*/ 206374 w 1006475"/>
                <a:gd name="connsiteY918" fmla="*/ 307975 h 720725"/>
                <a:gd name="connsiteX919" fmla="*/ 193674 w 1006475"/>
                <a:gd name="connsiteY919" fmla="*/ 307975 h 720725"/>
                <a:gd name="connsiteX920" fmla="*/ 193674 w 1006475"/>
                <a:gd name="connsiteY920" fmla="*/ 311150 h 720725"/>
                <a:gd name="connsiteX921" fmla="*/ 187324 w 1006475"/>
                <a:gd name="connsiteY921" fmla="*/ 320675 h 720725"/>
                <a:gd name="connsiteX922" fmla="*/ 184149 w 1006475"/>
                <a:gd name="connsiteY922" fmla="*/ 320675 h 720725"/>
                <a:gd name="connsiteX923" fmla="*/ 180974 w 1006475"/>
                <a:gd name="connsiteY923" fmla="*/ 320675 h 720725"/>
                <a:gd name="connsiteX924" fmla="*/ 177799 w 1006475"/>
                <a:gd name="connsiteY924" fmla="*/ 317500 h 720725"/>
                <a:gd name="connsiteX925" fmla="*/ 177799 w 1006475"/>
                <a:gd name="connsiteY925" fmla="*/ 314325 h 720725"/>
                <a:gd name="connsiteX926" fmla="*/ 174624 w 1006475"/>
                <a:gd name="connsiteY926" fmla="*/ 314325 h 720725"/>
                <a:gd name="connsiteX927" fmla="*/ 171449 w 1006475"/>
                <a:gd name="connsiteY927" fmla="*/ 317500 h 720725"/>
                <a:gd name="connsiteX928" fmla="*/ 168274 w 1006475"/>
                <a:gd name="connsiteY928" fmla="*/ 317500 h 720725"/>
                <a:gd name="connsiteX929" fmla="*/ 171449 w 1006475"/>
                <a:gd name="connsiteY929" fmla="*/ 320675 h 720725"/>
                <a:gd name="connsiteX930" fmla="*/ 177799 w 1006475"/>
                <a:gd name="connsiteY930" fmla="*/ 323850 h 720725"/>
                <a:gd name="connsiteX931" fmla="*/ 180974 w 1006475"/>
                <a:gd name="connsiteY931" fmla="*/ 323850 h 720725"/>
                <a:gd name="connsiteX932" fmla="*/ 187324 w 1006475"/>
                <a:gd name="connsiteY932" fmla="*/ 323850 h 720725"/>
                <a:gd name="connsiteX933" fmla="*/ 187324 w 1006475"/>
                <a:gd name="connsiteY933" fmla="*/ 327025 h 720725"/>
                <a:gd name="connsiteX934" fmla="*/ 184149 w 1006475"/>
                <a:gd name="connsiteY934" fmla="*/ 327025 h 720725"/>
                <a:gd name="connsiteX935" fmla="*/ 177799 w 1006475"/>
                <a:gd name="connsiteY935" fmla="*/ 333375 h 720725"/>
                <a:gd name="connsiteX936" fmla="*/ 174624 w 1006475"/>
                <a:gd name="connsiteY936" fmla="*/ 333375 h 720725"/>
                <a:gd name="connsiteX937" fmla="*/ 168274 w 1006475"/>
                <a:gd name="connsiteY937" fmla="*/ 336550 h 720725"/>
                <a:gd name="connsiteX938" fmla="*/ 165099 w 1006475"/>
                <a:gd name="connsiteY938" fmla="*/ 339725 h 720725"/>
                <a:gd name="connsiteX939" fmla="*/ 168274 w 1006475"/>
                <a:gd name="connsiteY939" fmla="*/ 339725 h 720725"/>
                <a:gd name="connsiteX940" fmla="*/ 171449 w 1006475"/>
                <a:gd name="connsiteY940" fmla="*/ 339725 h 720725"/>
                <a:gd name="connsiteX941" fmla="*/ 174624 w 1006475"/>
                <a:gd name="connsiteY941" fmla="*/ 339725 h 720725"/>
                <a:gd name="connsiteX942" fmla="*/ 174624 w 1006475"/>
                <a:gd name="connsiteY942" fmla="*/ 336550 h 720725"/>
                <a:gd name="connsiteX943" fmla="*/ 177799 w 1006475"/>
                <a:gd name="connsiteY943" fmla="*/ 333375 h 720725"/>
                <a:gd name="connsiteX944" fmla="*/ 180974 w 1006475"/>
                <a:gd name="connsiteY944" fmla="*/ 333375 h 720725"/>
                <a:gd name="connsiteX945" fmla="*/ 187324 w 1006475"/>
                <a:gd name="connsiteY945" fmla="*/ 330200 h 720725"/>
                <a:gd name="connsiteX946" fmla="*/ 187324 w 1006475"/>
                <a:gd name="connsiteY946" fmla="*/ 333375 h 720725"/>
                <a:gd name="connsiteX947" fmla="*/ 184149 w 1006475"/>
                <a:gd name="connsiteY947" fmla="*/ 336550 h 720725"/>
                <a:gd name="connsiteX948" fmla="*/ 180974 w 1006475"/>
                <a:gd name="connsiteY948" fmla="*/ 339725 h 720725"/>
                <a:gd name="connsiteX949" fmla="*/ 174624 w 1006475"/>
                <a:gd name="connsiteY949" fmla="*/ 342900 h 720725"/>
                <a:gd name="connsiteX950" fmla="*/ 174624 w 1006475"/>
                <a:gd name="connsiteY950" fmla="*/ 346075 h 720725"/>
                <a:gd name="connsiteX951" fmla="*/ 180974 w 1006475"/>
                <a:gd name="connsiteY951" fmla="*/ 342900 h 720725"/>
                <a:gd name="connsiteX952" fmla="*/ 184149 w 1006475"/>
                <a:gd name="connsiteY952" fmla="*/ 342900 h 720725"/>
                <a:gd name="connsiteX953" fmla="*/ 184149 w 1006475"/>
                <a:gd name="connsiteY953" fmla="*/ 352425 h 720725"/>
                <a:gd name="connsiteX954" fmla="*/ 187324 w 1006475"/>
                <a:gd name="connsiteY954" fmla="*/ 352425 h 720725"/>
                <a:gd name="connsiteX955" fmla="*/ 190499 w 1006475"/>
                <a:gd name="connsiteY955" fmla="*/ 336550 h 720725"/>
                <a:gd name="connsiteX956" fmla="*/ 196849 w 1006475"/>
                <a:gd name="connsiteY956" fmla="*/ 336550 h 720725"/>
                <a:gd name="connsiteX957" fmla="*/ 193674 w 1006475"/>
                <a:gd name="connsiteY957" fmla="*/ 339725 h 720725"/>
                <a:gd name="connsiteX958" fmla="*/ 193674 w 1006475"/>
                <a:gd name="connsiteY958" fmla="*/ 342900 h 720725"/>
                <a:gd name="connsiteX959" fmla="*/ 196849 w 1006475"/>
                <a:gd name="connsiteY959" fmla="*/ 342900 h 720725"/>
                <a:gd name="connsiteX960" fmla="*/ 196849 w 1006475"/>
                <a:gd name="connsiteY960" fmla="*/ 346075 h 720725"/>
                <a:gd name="connsiteX961" fmla="*/ 200024 w 1006475"/>
                <a:gd name="connsiteY961" fmla="*/ 349250 h 720725"/>
                <a:gd name="connsiteX962" fmla="*/ 200024 w 1006475"/>
                <a:gd name="connsiteY962" fmla="*/ 346075 h 720725"/>
                <a:gd name="connsiteX963" fmla="*/ 203199 w 1006475"/>
                <a:gd name="connsiteY963" fmla="*/ 336550 h 720725"/>
                <a:gd name="connsiteX964" fmla="*/ 209549 w 1006475"/>
                <a:gd name="connsiteY964" fmla="*/ 352425 h 720725"/>
                <a:gd name="connsiteX965" fmla="*/ 212724 w 1006475"/>
                <a:gd name="connsiteY965" fmla="*/ 352425 h 720725"/>
                <a:gd name="connsiteX966" fmla="*/ 212724 w 1006475"/>
                <a:gd name="connsiteY966" fmla="*/ 355600 h 720725"/>
                <a:gd name="connsiteX967" fmla="*/ 212724 w 1006475"/>
                <a:gd name="connsiteY967" fmla="*/ 358775 h 720725"/>
                <a:gd name="connsiteX968" fmla="*/ 212725 w 1006475"/>
                <a:gd name="connsiteY968" fmla="*/ 358775 h 720725"/>
                <a:gd name="connsiteX969" fmla="*/ 212725 w 1006475"/>
                <a:gd name="connsiteY969" fmla="*/ 355600 h 720725"/>
                <a:gd name="connsiteX970" fmla="*/ 212725 w 1006475"/>
                <a:gd name="connsiteY970" fmla="*/ 352425 h 720725"/>
                <a:gd name="connsiteX971" fmla="*/ 231775 w 1006475"/>
                <a:gd name="connsiteY971" fmla="*/ 339725 h 720725"/>
                <a:gd name="connsiteX972" fmla="*/ 238125 w 1006475"/>
                <a:gd name="connsiteY972" fmla="*/ 333375 h 720725"/>
                <a:gd name="connsiteX973" fmla="*/ 241300 w 1006475"/>
                <a:gd name="connsiteY973" fmla="*/ 327025 h 720725"/>
                <a:gd name="connsiteX974" fmla="*/ 244475 w 1006475"/>
                <a:gd name="connsiteY974" fmla="*/ 327025 h 720725"/>
                <a:gd name="connsiteX975" fmla="*/ 244475 w 1006475"/>
                <a:gd name="connsiteY975" fmla="*/ 323850 h 720725"/>
                <a:gd name="connsiteX976" fmla="*/ 244475 w 1006475"/>
                <a:gd name="connsiteY976" fmla="*/ 317500 h 720725"/>
                <a:gd name="connsiteX977" fmla="*/ 257175 w 1006475"/>
                <a:gd name="connsiteY977" fmla="*/ 330200 h 720725"/>
                <a:gd name="connsiteX978" fmla="*/ 260350 w 1006475"/>
                <a:gd name="connsiteY978" fmla="*/ 330200 h 720725"/>
                <a:gd name="connsiteX979" fmla="*/ 260350 w 1006475"/>
                <a:gd name="connsiteY979" fmla="*/ 327025 h 720725"/>
                <a:gd name="connsiteX980" fmla="*/ 257175 w 1006475"/>
                <a:gd name="connsiteY980" fmla="*/ 323850 h 720725"/>
                <a:gd name="connsiteX981" fmla="*/ 257175 w 1006475"/>
                <a:gd name="connsiteY981" fmla="*/ 320675 h 720725"/>
                <a:gd name="connsiteX982" fmla="*/ 260349 w 1006475"/>
                <a:gd name="connsiteY982" fmla="*/ 320675 h 720725"/>
                <a:gd name="connsiteX983" fmla="*/ 273049 w 1006475"/>
                <a:gd name="connsiteY983" fmla="*/ 317500 h 720725"/>
                <a:gd name="connsiteX984" fmla="*/ 276224 w 1006475"/>
                <a:gd name="connsiteY984" fmla="*/ 314325 h 720725"/>
                <a:gd name="connsiteX985" fmla="*/ 276224 w 1006475"/>
                <a:gd name="connsiteY985" fmla="*/ 311150 h 720725"/>
                <a:gd name="connsiteX986" fmla="*/ 276224 w 1006475"/>
                <a:gd name="connsiteY986" fmla="*/ 307975 h 720725"/>
                <a:gd name="connsiteX987" fmla="*/ 273049 w 1006475"/>
                <a:gd name="connsiteY987" fmla="*/ 304800 h 720725"/>
                <a:gd name="connsiteX988" fmla="*/ 273049 w 1006475"/>
                <a:gd name="connsiteY988" fmla="*/ 298450 h 720725"/>
                <a:gd name="connsiteX989" fmla="*/ 273049 w 1006475"/>
                <a:gd name="connsiteY989" fmla="*/ 295275 h 720725"/>
                <a:gd name="connsiteX990" fmla="*/ 276224 w 1006475"/>
                <a:gd name="connsiteY990" fmla="*/ 292100 h 720725"/>
                <a:gd name="connsiteX991" fmla="*/ 276224 w 1006475"/>
                <a:gd name="connsiteY991" fmla="*/ 288925 h 720725"/>
                <a:gd name="connsiteX992" fmla="*/ 273049 w 1006475"/>
                <a:gd name="connsiteY992" fmla="*/ 285750 h 720725"/>
                <a:gd name="connsiteX993" fmla="*/ 273049 w 1006475"/>
                <a:gd name="connsiteY993" fmla="*/ 279400 h 720725"/>
                <a:gd name="connsiteX994" fmla="*/ 273049 w 1006475"/>
                <a:gd name="connsiteY994" fmla="*/ 273050 h 720725"/>
                <a:gd name="connsiteX995" fmla="*/ 276224 w 1006475"/>
                <a:gd name="connsiteY995" fmla="*/ 273050 h 720725"/>
                <a:gd name="connsiteX996" fmla="*/ 276224 w 1006475"/>
                <a:gd name="connsiteY996" fmla="*/ 269875 h 720725"/>
                <a:gd name="connsiteX997" fmla="*/ 279399 w 1006475"/>
                <a:gd name="connsiteY997" fmla="*/ 269875 h 720725"/>
                <a:gd name="connsiteX998" fmla="*/ 279399 w 1006475"/>
                <a:gd name="connsiteY998" fmla="*/ 276225 h 720725"/>
                <a:gd name="connsiteX999" fmla="*/ 282574 w 1006475"/>
                <a:gd name="connsiteY999" fmla="*/ 276225 h 720725"/>
                <a:gd name="connsiteX1000" fmla="*/ 282574 w 1006475"/>
                <a:gd name="connsiteY1000" fmla="*/ 273050 h 720725"/>
                <a:gd name="connsiteX1001" fmla="*/ 282574 w 1006475"/>
                <a:gd name="connsiteY1001" fmla="*/ 269875 h 720725"/>
                <a:gd name="connsiteX1002" fmla="*/ 282574 w 1006475"/>
                <a:gd name="connsiteY1002" fmla="*/ 266700 h 720725"/>
                <a:gd name="connsiteX1003" fmla="*/ 273049 w 1006475"/>
                <a:gd name="connsiteY1003" fmla="*/ 257175 h 720725"/>
                <a:gd name="connsiteX1004" fmla="*/ 273049 w 1006475"/>
                <a:gd name="connsiteY1004" fmla="*/ 254000 h 720725"/>
                <a:gd name="connsiteX1005" fmla="*/ 276224 w 1006475"/>
                <a:gd name="connsiteY1005" fmla="*/ 254000 h 720725"/>
                <a:gd name="connsiteX1006" fmla="*/ 279399 w 1006475"/>
                <a:gd name="connsiteY1006" fmla="*/ 250825 h 720725"/>
                <a:gd name="connsiteX1007" fmla="*/ 285749 w 1006475"/>
                <a:gd name="connsiteY1007" fmla="*/ 247650 h 720725"/>
                <a:gd name="connsiteX1008" fmla="*/ 285749 w 1006475"/>
                <a:gd name="connsiteY1008" fmla="*/ 241300 h 720725"/>
                <a:gd name="connsiteX1009" fmla="*/ 285749 w 1006475"/>
                <a:gd name="connsiteY1009" fmla="*/ 238125 h 720725"/>
                <a:gd name="connsiteX1010" fmla="*/ 285749 w 1006475"/>
                <a:gd name="connsiteY1010" fmla="*/ 234950 h 720725"/>
                <a:gd name="connsiteX1011" fmla="*/ 285749 w 1006475"/>
                <a:gd name="connsiteY1011" fmla="*/ 231775 h 720725"/>
                <a:gd name="connsiteX1012" fmla="*/ 288924 w 1006475"/>
                <a:gd name="connsiteY1012" fmla="*/ 228600 h 720725"/>
                <a:gd name="connsiteX1013" fmla="*/ 295274 w 1006475"/>
                <a:gd name="connsiteY1013" fmla="*/ 225425 h 720725"/>
                <a:gd name="connsiteX1014" fmla="*/ 295274 w 1006475"/>
                <a:gd name="connsiteY1014" fmla="*/ 222250 h 720725"/>
                <a:gd name="connsiteX1015" fmla="*/ 298449 w 1006475"/>
                <a:gd name="connsiteY1015" fmla="*/ 219075 h 720725"/>
                <a:gd name="connsiteX1016" fmla="*/ 298449 w 1006475"/>
                <a:gd name="connsiteY1016" fmla="*/ 215900 h 720725"/>
                <a:gd name="connsiteX1017" fmla="*/ 301624 w 1006475"/>
                <a:gd name="connsiteY1017" fmla="*/ 209550 h 720725"/>
                <a:gd name="connsiteX1018" fmla="*/ 304799 w 1006475"/>
                <a:gd name="connsiteY1018" fmla="*/ 206375 h 720725"/>
                <a:gd name="connsiteX1019" fmla="*/ 307974 w 1006475"/>
                <a:gd name="connsiteY1019" fmla="*/ 206375 h 720725"/>
                <a:gd name="connsiteX1020" fmla="*/ 311149 w 1006475"/>
                <a:gd name="connsiteY1020" fmla="*/ 206375 h 720725"/>
                <a:gd name="connsiteX1021" fmla="*/ 314324 w 1006475"/>
                <a:gd name="connsiteY1021" fmla="*/ 206375 h 720725"/>
                <a:gd name="connsiteX1022" fmla="*/ 314324 w 1006475"/>
                <a:gd name="connsiteY1022" fmla="*/ 203200 h 720725"/>
                <a:gd name="connsiteX1023" fmla="*/ 317499 w 1006475"/>
                <a:gd name="connsiteY1023" fmla="*/ 200025 h 720725"/>
                <a:gd name="connsiteX1024" fmla="*/ 320674 w 1006475"/>
                <a:gd name="connsiteY1024" fmla="*/ 196850 h 720725"/>
                <a:gd name="connsiteX1025" fmla="*/ 323849 w 1006475"/>
                <a:gd name="connsiteY1025" fmla="*/ 196850 h 720725"/>
                <a:gd name="connsiteX1026" fmla="*/ 323849 w 1006475"/>
                <a:gd name="connsiteY1026" fmla="*/ 200025 h 720725"/>
                <a:gd name="connsiteX1027" fmla="*/ 327024 w 1006475"/>
                <a:gd name="connsiteY1027" fmla="*/ 200025 h 720725"/>
                <a:gd name="connsiteX1028" fmla="*/ 323849 w 1006475"/>
                <a:gd name="connsiteY1028" fmla="*/ 196850 h 720725"/>
                <a:gd name="connsiteX1029" fmla="*/ 323849 w 1006475"/>
                <a:gd name="connsiteY1029" fmla="*/ 193675 h 720725"/>
                <a:gd name="connsiteX1030" fmla="*/ 320674 w 1006475"/>
                <a:gd name="connsiteY1030" fmla="*/ 193675 h 720725"/>
                <a:gd name="connsiteX1031" fmla="*/ 320674 w 1006475"/>
                <a:gd name="connsiteY1031" fmla="*/ 190500 h 720725"/>
                <a:gd name="connsiteX1032" fmla="*/ 317499 w 1006475"/>
                <a:gd name="connsiteY1032" fmla="*/ 193675 h 720725"/>
                <a:gd name="connsiteX1033" fmla="*/ 314324 w 1006475"/>
                <a:gd name="connsiteY1033" fmla="*/ 193675 h 720725"/>
                <a:gd name="connsiteX1034" fmla="*/ 307974 w 1006475"/>
                <a:gd name="connsiteY1034" fmla="*/ 184150 h 720725"/>
                <a:gd name="connsiteX1035" fmla="*/ 304799 w 1006475"/>
                <a:gd name="connsiteY1035" fmla="*/ 171450 h 720725"/>
                <a:gd name="connsiteX1036" fmla="*/ 307974 w 1006475"/>
                <a:gd name="connsiteY1036" fmla="*/ 158750 h 720725"/>
                <a:gd name="connsiteX1037" fmla="*/ 307974 w 1006475"/>
                <a:gd name="connsiteY1037" fmla="*/ 155575 h 720725"/>
                <a:gd name="connsiteX1038" fmla="*/ 304799 w 1006475"/>
                <a:gd name="connsiteY1038" fmla="*/ 152400 h 720725"/>
                <a:gd name="connsiteX1039" fmla="*/ 301624 w 1006475"/>
                <a:gd name="connsiteY1039" fmla="*/ 152400 h 720725"/>
                <a:gd name="connsiteX1040" fmla="*/ 298449 w 1006475"/>
                <a:gd name="connsiteY1040" fmla="*/ 152400 h 720725"/>
                <a:gd name="connsiteX1041" fmla="*/ 298449 w 1006475"/>
                <a:gd name="connsiteY1041" fmla="*/ 155575 h 720725"/>
                <a:gd name="connsiteX1042" fmla="*/ 295274 w 1006475"/>
                <a:gd name="connsiteY1042" fmla="*/ 155575 h 720725"/>
                <a:gd name="connsiteX1043" fmla="*/ 295274 w 1006475"/>
                <a:gd name="connsiteY1043" fmla="*/ 158750 h 720725"/>
                <a:gd name="connsiteX1044" fmla="*/ 292099 w 1006475"/>
                <a:gd name="connsiteY1044" fmla="*/ 158750 h 720725"/>
                <a:gd name="connsiteX1045" fmla="*/ 288924 w 1006475"/>
                <a:gd name="connsiteY1045" fmla="*/ 158750 h 720725"/>
                <a:gd name="connsiteX1046" fmla="*/ 292099 w 1006475"/>
                <a:gd name="connsiteY1046" fmla="*/ 161925 h 720725"/>
                <a:gd name="connsiteX1047" fmla="*/ 292099 w 1006475"/>
                <a:gd name="connsiteY1047" fmla="*/ 168275 h 720725"/>
                <a:gd name="connsiteX1048" fmla="*/ 295274 w 1006475"/>
                <a:gd name="connsiteY1048" fmla="*/ 171450 h 720725"/>
                <a:gd name="connsiteX1049" fmla="*/ 301624 w 1006475"/>
                <a:gd name="connsiteY1049" fmla="*/ 180975 h 720725"/>
                <a:gd name="connsiteX1050" fmla="*/ 301624 w 1006475"/>
                <a:gd name="connsiteY1050" fmla="*/ 184150 h 720725"/>
                <a:gd name="connsiteX1051" fmla="*/ 301624 w 1006475"/>
                <a:gd name="connsiteY1051" fmla="*/ 187325 h 720725"/>
                <a:gd name="connsiteX1052" fmla="*/ 298449 w 1006475"/>
                <a:gd name="connsiteY1052" fmla="*/ 184150 h 720725"/>
                <a:gd name="connsiteX1053" fmla="*/ 295274 w 1006475"/>
                <a:gd name="connsiteY1053" fmla="*/ 184150 h 720725"/>
                <a:gd name="connsiteX1054" fmla="*/ 295274 w 1006475"/>
                <a:gd name="connsiteY1054" fmla="*/ 180975 h 720725"/>
                <a:gd name="connsiteX1055" fmla="*/ 295274 w 1006475"/>
                <a:gd name="connsiteY1055" fmla="*/ 177800 h 720725"/>
                <a:gd name="connsiteX1056" fmla="*/ 292099 w 1006475"/>
                <a:gd name="connsiteY1056" fmla="*/ 171450 h 720725"/>
                <a:gd name="connsiteX1057" fmla="*/ 288924 w 1006475"/>
                <a:gd name="connsiteY1057" fmla="*/ 171450 h 720725"/>
                <a:gd name="connsiteX1058" fmla="*/ 288924 w 1006475"/>
                <a:gd name="connsiteY1058" fmla="*/ 168275 h 720725"/>
                <a:gd name="connsiteX1059" fmla="*/ 285749 w 1006475"/>
                <a:gd name="connsiteY1059" fmla="*/ 168275 h 720725"/>
                <a:gd name="connsiteX1060" fmla="*/ 285749 w 1006475"/>
                <a:gd name="connsiteY1060" fmla="*/ 165100 h 720725"/>
                <a:gd name="connsiteX1061" fmla="*/ 285749 w 1006475"/>
                <a:gd name="connsiteY1061" fmla="*/ 149225 h 720725"/>
                <a:gd name="connsiteX1062" fmla="*/ 285749 w 1006475"/>
                <a:gd name="connsiteY1062" fmla="*/ 146050 h 720725"/>
                <a:gd name="connsiteX1063" fmla="*/ 288924 w 1006475"/>
                <a:gd name="connsiteY1063" fmla="*/ 146050 h 720725"/>
                <a:gd name="connsiteX1064" fmla="*/ 292099 w 1006475"/>
                <a:gd name="connsiteY1064" fmla="*/ 146050 h 720725"/>
                <a:gd name="connsiteX1065" fmla="*/ 295274 w 1006475"/>
                <a:gd name="connsiteY1065" fmla="*/ 146050 h 720725"/>
                <a:gd name="connsiteX1066" fmla="*/ 295274 w 1006475"/>
                <a:gd name="connsiteY1066" fmla="*/ 142875 h 720725"/>
                <a:gd name="connsiteX1067" fmla="*/ 298449 w 1006475"/>
                <a:gd name="connsiteY1067" fmla="*/ 146050 h 720725"/>
                <a:gd name="connsiteX1068" fmla="*/ 304799 w 1006475"/>
                <a:gd name="connsiteY1068" fmla="*/ 149225 h 720725"/>
                <a:gd name="connsiteX1069" fmla="*/ 307974 w 1006475"/>
                <a:gd name="connsiteY1069" fmla="*/ 146050 h 720725"/>
                <a:gd name="connsiteX1070" fmla="*/ 311149 w 1006475"/>
                <a:gd name="connsiteY1070" fmla="*/ 139700 h 720725"/>
                <a:gd name="connsiteX1071" fmla="*/ 311149 w 1006475"/>
                <a:gd name="connsiteY1071" fmla="*/ 136525 h 720725"/>
                <a:gd name="connsiteX1072" fmla="*/ 301624 w 1006475"/>
                <a:gd name="connsiteY1072" fmla="*/ 130175 h 720725"/>
                <a:gd name="connsiteX1073" fmla="*/ 298449 w 1006475"/>
                <a:gd name="connsiteY1073" fmla="*/ 123825 h 720725"/>
                <a:gd name="connsiteX1074" fmla="*/ 295274 w 1006475"/>
                <a:gd name="connsiteY1074" fmla="*/ 120650 h 720725"/>
                <a:gd name="connsiteX1075" fmla="*/ 292099 w 1006475"/>
                <a:gd name="connsiteY1075" fmla="*/ 114300 h 720725"/>
                <a:gd name="connsiteX1076" fmla="*/ 292099 w 1006475"/>
                <a:gd name="connsiteY1076" fmla="*/ 111125 h 720725"/>
                <a:gd name="connsiteX1077" fmla="*/ 285749 w 1006475"/>
                <a:gd name="connsiteY1077" fmla="*/ 111125 h 720725"/>
                <a:gd name="connsiteX1078" fmla="*/ 282574 w 1006475"/>
                <a:gd name="connsiteY1078" fmla="*/ 111125 h 720725"/>
                <a:gd name="connsiteX1079" fmla="*/ 279399 w 1006475"/>
                <a:gd name="connsiteY1079" fmla="*/ 111125 h 720725"/>
                <a:gd name="connsiteX1080" fmla="*/ 279399 w 1006475"/>
                <a:gd name="connsiteY1080" fmla="*/ 107950 h 720725"/>
                <a:gd name="connsiteX1081" fmla="*/ 279399 w 1006475"/>
                <a:gd name="connsiteY1081" fmla="*/ 101600 h 720725"/>
                <a:gd name="connsiteX1082" fmla="*/ 279399 w 1006475"/>
                <a:gd name="connsiteY1082" fmla="*/ 95250 h 720725"/>
                <a:gd name="connsiteX1083" fmla="*/ 282574 w 1006475"/>
                <a:gd name="connsiteY1083" fmla="*/ 95250 h 720725"/>
                <a:gd name="connsiteX1084" fmla="*/ 288924 w 1006475"/>
                <a:gd name="connsiteY1084" fmla="*/ 92075 h 720725"/>
                <a:gd name="connsiteX1085" fmla="*/ 292099 w 1006475"/>
                <a:gd name="connsiteY1085" fmla="*/ 92075 h 720725"/>
                <a:gd name="connsiteX1086" fmla="*/ 295274 w 1006475"/>
                <a:gd name="connsiteY1086" fmla="*/ 98425 h 720725"/>
                <a:gd name="connsiteX1087" fmla="*/ 298449 w 1006475"/>
                <a:gd name="connsiteY1087" fmla="*/ 104775 h 720725"/>
                <a:gd name="connsiteX1088" fmla="*/ 301624 w 1006475"/>
                <a:gd name="connsiteY1088" fmla="*/ 107950 h 720725"/>
                <a:gd name="connsiteX1089" fmla="*/ 304799 w 1006475"/>
                <a:gd name="connsiteY1089" fmla="*/ 107950 h 720725"/>
                <a:gd name="connsiteX1090" fmla="*/ 307974 w 1006475"/>
                <a:gd name="connsiteY1090" fmla="*/ 107950 h 720725"/>
                <a:gd name="connsiteX1091" fmla="*/ 304799 w 1006475"/>
                <a:gd name="connsiteY1091" fmla="*/ 88900 h 720725"/>
                <a:gd name="connsiteX1092" fmla="*/ 307974 w 1006475"/>
                <a:gd name="connsiteY1092" fmla="*/ 88900 h 720725"/>
                <a:gd name="connsiteX1093" fmla="*/ 311149 w 1006475"/>
                <a:gd name="connsiteY1093" fmla="*/ 88900 h 720725"/>
                <a:gd name="connsiteX1094" fmla="*/ 314324 w 1006475"/>
                <a:gd name="connsiteY1094" fmla="*/ 88900 h 720725"/>
                <a:gd name="connsiteX1095" fmla="*/ 317499 w 1006475"/>
                <a:gd name="connsiteY1095" fmla="*/ 85725 h 720725"/>
                <a:gd name="connsiteX1096" fmla="*/ 317499 w 1006475"/>
                <a:gd name="connsiteY1096" fmla="*/ 82550 h 720725"/>
                <a:gd name="connsiteX1097" fmla="*/ 314324 w 1006475"/>
                <a:gd name="connsiteY1097" fmla="*/ 76200 h 720725"/>
                <a:gd name="connsiteX1098" fmla="*/ 311149 w 1006475"/>
                <a:gd name="connsiteY1098" fmla="*/ 73025 h 720725"/>
                <a:gd name="connsiteX1099" fmla="*/ 311149 w 1006475"/>
                <a:gd name="connsiteY1099" fmla="*/ 69850 h 720725"/>
                <a:gd name="connsiteX1100" fmla="*/ 311149 w 1006475"/>
                <a:gd name="connsiteY1100" fmla="*/ 66675 h 720725"/>
                <a:gd name="connsiteX1101" fmla="*/ 311149 w 1006475"/>
                <a:gd name="connsiteY1101" fmla="*/ 60325 h 720725"/>
                <a:gd name="connsiteX1102" fmla="*/ 317499 w 1006475"/>
                <a:gd name="connsiteY1102" fmla="*/ 53975 h 720725"/>
                <a:gd name="connsiteX1103" fmla="*/ 311149 w 1006475"/>
                <a:gd name="connsiteY1103" fmla="*/ 47625 h 720725"/>
                <a:gd name="connsiteX1104" fmla="*/ 307974 w 1006475"/>
                <a:gd name="connsiteY1104" fmla="*/ 47625 h 720725"/>
                <a:gd name="connsiteX1105" fmla="*/ 295274 w 1006475"/>
                <a:gd name="connsiteY1105" fmla="*/ 53975 h 720725"/>
                <a:gd name="connsiteX1106" fmla="*/ 292893 w 1006475"/>
                <a:gd name="connsiteY1106" fmla="*/ 53975 h 720725"/>
                <a:gd name="connsiteX1107" fmla="*/ 295274 w 1006475"/>
                <a:gd name="connsiteY1107" fmla="*/ 63500 h 720725"/>
                <a:gd name="connsiteX1108" fmla="*/ 298449 w 1006475"/>
                <a:gd name="connsiteY1108" fmla="*/ 69850 h 720725"/>
                <a:gd name="connsiteX1109" fmla="*/ 295274 w 1006475"/>
                <a:gd name="connsiteY1109" fmla="*/ 69850 h 720725"/>
                <a:gd name="connsiteX1110" fmla="*/ 292099 w 1006475"/>
                <a:gd name="connsiteY1110" fmla="*/ 60325 h 720725"/>
                <a:gd name="connsiteX1111" fmla="*/ 285749 w 1006475"/>
                <a:gd name="connsiteY1111" fmla="*/ 53975 h 720725"/>
                <a:gd name="connsiteX1112" fmla="*/ 288924 w 1006475"/>
                <a:gd name="connsiteY1112" fmla="*/ 50800 h 720725"/>
                <a:gd name="connsiteX1113" fmla="*/ 292099 w 1006475"/>
                <a:gd name="connsiteY1113" fmla="*/ 50800 h 720725"/>
                <a:gd name="connsiteX1114" fmla="*/ 292734 w 1006475"/>
                <a:gd name="connsiteY1114" fmla="*/ 53340 h 720725"/>
                <a:gd name="connsiteX1115" fmla="*/ 295274 w 1006475"/>
                <a:gd name="connsiteY1115" fmla="*/ 50800 h 720725"/>
                <a:gd name="connsiteX1116" fmla="*/ 298449 w 1006475"/>
                <a:gd name="connsiteY1116" fmla="*/ 44450 h 720725"/>
                <a:gd name="connsiteX1117" fmla="*/ 298449 w 1006475"/>
                <a:gd name="connsiteY1117" fmla="*/ 41275 h 720725"/>
                <a:gd name="connsiteX1118" fmla="*/ 295274 w 1006475"/>
                <a:gd name="connsiteY1118" fmla="*/ 38100 h 720725"/>
                <a:gd name="connsiteX1119" fmla="*/ 292099 w 1006475"/>
                <a:gd name="connsiteY1119" fmla="*/ 38100 h 720725"/>
                <a:gd name="connsiteX1120" fmla="*/ 292099 w 1006475"/>
                <a:gd name="connsiteY1120" fmla="*/ 34925 h 720725"/>
                <a:gd name="connsiteX1121" fmla="*/ 292099 w 1006475"/>
                <a:gd name="connsiteY1121" fmla="*/ 31750 h 720725"/>
                <a:gd name="connsiteX1122" fmla="*/ 285749 w 1006475"/>
                <a:gd name="connsiteY1122" fmla="*/ 19050 h 720725"/>
                <a:gd name="connsiteX1123" fmla="*/ 288924 w 1006475"/>
                <a:gd name="connsiteY1123" fmla="*/ 15875 h 720725"/>
                <a:gd name="connsiteX1124" fmla="*/ 292099 w 1006475"/>
                <a:gd name="connsiteY1124" fmla="*/ 12700 h 720725"/>
                <a:gd name="connsiteX1125" fmla="*/ 288924 w 1006475"/>
                <a:gd name="connsiteY1125" fmla="*/ 12700 h 720725"/>
                <a:gd name="connsiteX1126" fmla="*/ 285749 w 1006475"/>
                <a:gd name="connsiteY1126" fmla="*/ 9525 h 720725"/>
                <a:gd name="connsiteX1127" fmla="*/ 285749 w 1006475"/>
                <a:gd name="connsiteY1127" fmla="*/ 6350 h 720725"/>
                <a:gd name="connsiteX1128" fmla="*/ 288924 w 1006475"/>
                <a:gd name="connsiteY1128" fmla="*/ 6350 h 720725"/>
                <a:gd name="connsiteX1129" fmla="*/ 288924 w 1006475"/>
                <a:gd name="connsiteY1129" fmla="*/ 3175 h 720725"/>
                <a:gd name="connsiteX1130" fmla="*/ 292099 w 1006475"/>
                <a:gd name="connsiteY1130" fmla="*/ 3175 h 720725"/>
                <a:gd name="connsiteX1131" fmla="*/ 292099 w 1006475"/>
                <a:gd name="connsiteY1131" fmla="*/ 6350 h 720725"/>
                <a:gd name="connsiteX1132" fmla="*/ 295274 w 1006475"/>
                <a:gd name="connsiteY1132" fmla="*/ 9525 h 720725"/>
                <a:gd name="connsiteX1133" fmla="*/ 295274 w 1006475"/>
                <a:gd name="connsiteY1133" fmla="*/ 6350 h 720725"/>
                <a:gd name="connsiteX1134" fmla="*/ 295274 w 1006475"/>
                <a:gd name="connsiteY1134" fmla="*/ 0 h 720725"/>
                <a:gd name="connsiteX0" fmla="*/ 57149 w 1006475"/>
                <a:gd name="connsiteY0" fmla="*/ 368300 h 720725"/>
                <a:gd name="connsiteX1" fmla="*/ 53975 w 1006475"/>
                <a:gd name="connsiteY1" fmla="*/ 371475 h 720725"/>
                <a:gd name="connsiteX2" fmla="*/ 57149 w 1006475"/>
                <a:gd name="connsiteY2" fmla="*/ 368301 h 720725"/>
                <a:gd name="connsiteX3" fmla="*/ 57149 w 1006475"/>
                <a:gd name="connsiteY3" fmla="*/ 368300 h 720725"/>
                <a:gd name="connsiteX4" fmla="*/ 212724 w 1006475"/>
                <a:gd name="connsiteY4" fmla="*/ 361950 h 720725"/>
                <a:gd name="connsiteX5" fmla="*/ 212724 w 1006475"/>
                <a:gd name="connsiteY5" fmla="*/ 365125 h 720725"/>
                <a:gd name="connsiteX6" fmla="*/ 212724 w 1006475"/>
                <a:gd name="connsiteY6" fmla="*/ 368300 h 720725"/>
                <a:gd name="connsiteX7" fmla="*/ 212725 w 1006475"/>
                <a:gd name="connsiteY7" fmla="*/ 368300 h 720725"/>
                <a:gd name="connsiteX8" fmla="*/ 212725 w 1006475"/>
                <a:gd name="connsiteY8" fmla="*/ 365125 h 720725"/>
                <a:gd name="connsiteX9" fmla="*/ 212725 w 1006475"/>
                <a:gd name="connsiteY9" fmla="*/ 361950 h 720725"/>
                <a:gd name="connsiteX10" fmla="*/ 212724 w 1006475"/>
                <a:gd name="connsiteY10" fmla="*/ 361950 h 720725"/>
                <a:gd name="connsiteX11" fmla="*/ 215899 w 1006475"/>
                <a:gd name="connsiteY11" fmla="*/ 358775 h 720725"/>
                <a:gd name="connsiteX12" fmla="*/ 215899 w 1006475"/>
                <a:gd name="connsiteY12" fmla="*/ 360362 h 720725"/>
                <a:gd name="connsiteX13" fmla="*/ 215900 w 1006475"/>
                <a:gd name="connsiteY13" fmla="*/ 360362 h 720725"/>
                <a:gd name="connsiteX14" fmla="*/ 215900 w 1006475"/>
                <a:gd name="connsiteY14" fmla="*/ 358775 h 720725"/>
                <a:gd name="connsiteX15" fmla="*/ 215899 w 1006475"/>
                <a:gd name="connsiteY15" fmla="*/ 358775 h 720725"/>
                <a:gd name="connsiteX16" fmla="*/ 215899 w 1006475"/>
                <a:gd name="connsiteY16" fmla="*/ 336550 h 720725"/>
                <a:gd name="connsiteX17" fmla="*/ 219074 w 1006475"/>
                <a:gd name="connsiteY17" fmla="*/ 336550 h 720725"/>
                <a:gd name="connsiteX18" fmla="*/ 222249 w 1006475"/>
                <a:gd name="connsiteY18" fmla="*/ 336550 h 720725"/>
                <a:gd name="connsiteX19" fmla="*/ 222249 w 1006475"/>
                <a:gd name="connsiteY19" fmla="*/ 339725 h 720725"/>
                <a:gd name="connsiteX20" fmla="*/ 219074 w 1006475"/>
                <a:gd name="connsiteY20" fmla="*/ 342900 h 720725"/>
                <a:gd name="connsiteX21" fmla="*/ 215899 w 1006475"/>
                <a:gd name="connsiteY21" fmla="*/ 342900 h 720725"/>
                <a:gd name="connsiteX22" fmla="*/ 215899 w 1006475"/>
                <a:gd name="connsiteY22" fmla="*/ 346075 h 720725"/>
                <a:gd name="connsiteX23" fmla="*/ 212724 w 1006475"/>
                <a:gd name="connsiteY23" fmla="*/ 342900 h 720725"/>
                <a:gd name="connsiteX24" fmla="*/ 212724 w 1006475"/>
                <a:gd name="connsiteY24" fmla="*/ 339725 h 720725"/>
                <a:gd name="connsiteX25" fmla="*/ 215899 w 1006475"/>
                <a:gd name="connsiteY25" fmla="*/ 336550 h 720725"/>
                <a:gd name="connsiteX26" fmla="*/ 196849 w 1006475"/>
                <a:gd name="connsiteY26" fmla="*/ 311150 h 720725"/>
                <a:gd name="connsiteX27" fmla="*/ 200024 w 1006475"/>
                <a:gd name="connsiteY27" fmla="*/ 311150 h 720725"/>
                <a:gd name="connsiteX28" fmla="*/ 206374 w 1006475"/>
                <a:gd name="connsiteY28" fmla="*/ 311150 h 720725"/>
                <a:gd name="connsiteX29" fmla="*/ 203199 w 1006475"/>
                <a:gd name="connsiteY29" fmla="*/ 317500 h 720725"/>
                <a:gd name="connsiteX30" fmla="*/ 203199 w 1006475"/>
                <a:gd name="connsiteY30" fmla="*/ 327025 h 720725"/>
                <a:gd name="connsiteX31" fmla="*/ 203199 w 1006475"/>
                <a:gd name="connsiteY31" fmla="*/ 330200 h 720725"/>
                <a:gd name="connsiteX32" fmla="*/ 200024 w 1006475"/>
                <a:gd name="connsiteY32" fmla="*/ 333375 h 720725"/>
                <a:gd name="connsiteX33" fmla="*/ 196849 w 1006475"/>
                <a:gd name="connsiteY33" fmla="*/ 330200 h 720725"/>
                <a:gd name="connsiteX34" fmla="*/ 196849 w 1006475"/>
                <a:gd name="connsiteY34" fmla="*/ 317500 h 720725"/>
                <a:gd name="connsiteX35" fmla="*/ 196849 w 1006475"/>
                <a:gd name="connsiteY35" fmla="*/ 314325 h 720725"/>
                <a:gd name="connsiteX36" fmla="*/ 196849 w 1006475"/>
                <a:gd name="connsiteY36" fmla="*/ 311150 h 720725"/>
                <a:gd name="connsiteX37" fmla="*/ 263524 w 1006475"/>
                <a:gd name="connsiteY37" fmla="*/ 282575 h 720725"/>
                <a:gd name="connsiteX38" fmla="*/ 263524 w 1006475"/>
                <a:gd name="connsiteY38" fmla="*/ 285750 h 720725"/>
                <a:gd name="connsiteX39" fmla="*/ 263524 w 1006475"/>
                <a:gd name="connsiteY39" fmla="*/ 292100 h 720725"/>
                <a:gd name="connsiteX40" fmla="*/ 260349 w 1006475"/>
                <a:gd name="connsiteY40" fmla="*/ 301625 h 720725"/>
                <a:gd name="connsiteX41" fmla="*/ 263524 w 1006475"/>
                <a:gd name="connsiteY41" fmla="*/ 304800 h 720725"/>
                <a:gd name="connsiteX42" fmla="*/ 269874 w 1006475"/>
                <a:gd name="connsiteY42" fmla="*/ 307975 h 720725"/>
                <a:gd name="connsiteX43" fmla="*/ 266699 w 1006475"/>
                <a:gd name="connsiteY43" fmla="*/ 307975 h 720725"/>
                <a:gd name="connsiteX44" fmla="*/ 263524 w 1006475"/>
                <a:gd name="connsiteY44" fmla="*/ 307975 h 720725"/>
                <a:gd name="connsiteX45" fmla="*/ 260349 w 1006475"/>
                <a:gd name="connsiteY45" fmla="*/ 307975 h 720725"/>
                <a:gd name="connsiteX46" fmla="*/ 260349 w 1006475"/>
                <a:gd name="connsiteY46" fmla="*/ 311150 h 720725"/>
                <a:gd name="connsiteX47" fmla="*/ 257174 w 1006475"/>
                <a:gd name="connsiteY47" fmla="*/ 314325 h 720725"/>
                <a:gd name="connsiteX48" fmla="*/ 257174 w 1006475"/>
                <a:gd name="connsiteY48" fmla="*/ 307975 h 720725"/>
                <a:gd name="connsiteX49" fmla="*/ 253999 w 1006475"/>
                <a:gd name="connsiteY49" fmla="*/ 307975 h 720725"/>
                <a:gd name="connsiteX50" fmla="*/ 250824 w 1006475"/>
                <a:gd name="connsiteY50" fmla="*/ 314325 h 720725"/>
                <a:gd name="connsiteX51" fmla="*/ 247649 w 1006475"/>
                <a:gd name="connsiteY51" fmla="*/ 314325 h 720725"/>
                <a:gd name="connsiteX52" fmla="*/ 247649 w 1006475"/>
                <a:gd name="connsiteY52" fmla="*/ 311150 h 720725"/>
                <a:gd name="connsiteX53" fmla="*/ 250824 w 1006475"/>
                <a:gd name="connsiteY53" fmla="*/ 301625 h 720725"/>
                <a:gd name="connsiteX54" fmla="*/ 253999 w 1006475"/>
                <a:gd name="connsiteY54" fmla="*/ 295275 h 720725"/>
                <a:gd name="connsiteX55" fmla="*/ 257174 w 1006475"/>
                <a:gd name="connsiteY55" fmla="*/ 288925 h 720725"/>
                <a:gd name="connsiteX56" fmla="*/ 263524 w 1006475"/>
                <a:gd name="connsiteY56" fmla="*/ 282575 h 720725"/>
                <a:gd name="connsiteX57" fmla="*/ 266699 w 1006475"/>
                <a:gd name="connsiteY57" fmla="*/ 244475 h 720725"/>
                <a:gd name="connsiteX58" fmla="*/ 266699 w 1006475"/>
                <a:gd name="connsiteY58" fmla="*/ 247650 h 720725"/>
                <a:gd name="connsiteX59" fmla="*/ 266699 w 1006475"/>
                <a:gd name="connsiteY59" fmla="*/ 250825 h 720725"/>
                <a:gd name="connsiteX60" fmla="*/ 263524 w 1006475"/>
                <a:gd name="connsiteY60" fmla="*/ 254000 h 720725"/>
                <a:gd name="connsiteX61" fmla="*/ 266699 w 1006475"/>
                <a:gd name="connsiteY61" fmla="*/ 260350 h 720725"/>
                <a:gd name="connsiteX62" fmla="*/ 260349 w 1006475"/>
                <a:gd name="connsiteY62" fmla="*/ 266700 h 720725"/>
                <a:gd name="connsiteX63" fmla="*/ 263524 w 1006475"/>
                <a:gd name="connsiteY63" fmla="*/ 266700 h 720725"/>
                <a:gd name="connsiteX64" fmla="*/ 263524 w 1006475"/>
                <a:gd name="connsiteY64" fmla="*/ 269875 h 720725"/>
                <a:gd name="connsiteX65" fmla="*/ 260349 w 1006475"/>
                <a:gd name="connsiteY65" fmla="*/ 269875 h 720725"/>
                <a:gd name="connsiteX66" fmla="*/ 257174 w 1006475"/>
                <a:gd name="connsiteY66" fmla="*/ 269875 h 720725"/>
                <a:gd name="connsiteX67" fmla="*/ 257174 w 1006475"/>
                <a:gd name="connsiteY67" fmla="*/ 266700 h 720725"/>
                <a:gd name="connsiteX68" fmla="*/ 257174 w 1006475"/>
                <a:gd name="connsiteY68" fmla="*/ 263525 h 720725"/>
                <a:gd name="connsiteX69" fmla="*/ 253999 w 1006475"/>
                <a:gd name="connsiteY69" fmla="*/ 263525 h 720725"/>
                <a:gd name="connsiteX70" fmla="*/ 257174 w 1006475"/>
                <a:gd name="connsiteY70" fmla="*/ 254000 h 720725"/>
                <a:gd name="connsiteX71" fmla="*/ 253999 w 1006475"/>
                <a:gd name="connsiteY71" fmla="*/ 250825 h 720725"/>
                <a:gd name="connsiteX72" fmla="*/ 257174 w 1006475"/>
                <a:gd name="connsiteY72" fmla="*/ 247650 h 720725"/>
                <a:gd name="connsiteX73" fmla="*/ 257174 w 1006475"/>
                <a:gd name="connsiteY73" fmla="*/ 250825 h 720725"/>
                <a:gd name="connsiteX74" fmla="*/ 260349 w 1006475"/>
                <a:gd name="connsiteY74" fmla="*/ 250825 h 720725"/>
                <a:gd name="connsiteX75" fmla="*/ 260349 w 1006475"/>
                <a:gd name="connsiteY75" fmla="*/ 247650 h 720725"/>
                <a:gd name="connsiteX76" fmla="*/ 263524 w 1006475"/>
                <a:gd name="connsiteY76" fmla="*/ 247650 h 720725"/>
                <a:gd name="connsiteX77" fmla="*/ 266699 w 1006475"/>
                <a:gd name="connsiteY77" fmla="*/ 244475 h 720725"/>
                <a:gd name="connsiteX78" fmla="*/ 260349 w 1006475"/>
                <a:gd name="connsiteY78" fmla="*/ 241300 h 720725"/>
                <a:gd name="connsiteX79" fmla="*/ 263524 w 1006475"/>
                <a:gd name="connsiteY79" fmla="*/ 244475 h 720725"/>
                <a:gd name="connsiteX80" fmla="*/ 260349 w 1006475"/>
                <a:gd name="connsiteY80" fmla="*/ 244475 h 720725"/>
                <a:gd name="connsiteX81" fmla="*/ 260349 w 1006475"/>
                <a:gd name="connsiteY81" fmla="*/ 241300 h 720725"/>
                <a:gd name="connsiteX82" fmla="*/ 231774 w 1006475"/>
                <a:gd name="connsiteY82" fmla="*/ 231775 h 720725"/>
                <a:gd name="connsiteX83" fmla="*/ 231774 w 1006475"/>
                <a:gd name="connsiteY83" fmla="*/ 238125 h 720725"/>
                <a:gd name="connsiteX84" fmla="*/ 228599 w 1006475"/>
                <a:gd name="connsiteY84" fmla="*/ 241300 h 720725"/>
                <a:gd name="connsiteX85" fmla="*/ 225424 w 1006475"/>
                <a:gd name="connsiteY85" fmla="*/ 241300 h 720725"/>
                <a:gd name="connsiteX86" fmla="*/ 225424 w 1006475"/>
                <a:gd name="connsiteY86" fmla="*/ 238125 h 720725"/>
                <a:gd name="connsiteX87" fmla="*/ 225424 w 1006475"/>
                <a:gd name="connsiteY87" fmla="*/ 234950 h 720725"/>
                <a:gd name="connsiteX88" fmla="*/ 231774 w 1006475"/>
                <a:gd name="connsiteY88" fmla="*/ 231775 h 720725"/>
                <a:gd name="connsiteX89" fmla="*/ 282574 w 1006475"/>
                <a:gd name="connsiteY89" fmla="*/ 174625 h 720725"/>
                <a:gd name="connsiteX90" fmla="*/ 285749 w 1006475"/>
                <a:gd name="connsiteY90" fmla="*/ 174625 h 720725"/>
                <a:gd name="connsiteX91" fmla="*/ 288924 w 1006475"/>
                <a:gd name="connsiteY91" fmla="*/ 184150 h 720725"/>
                <a:gd name="connsiteX92" fmla="*/ 292099 w 1006475"/>
                <a:gd name="connsiteY92" fmla="*/ 187325 h 720725"/>
                <a:gd name="connsiteX93" fmla="*/ 295274 w 1006475"/>
                <a:gd name="connsiteY93" fmla="*/ 187325 h 720725"/>
                <a:gd name="connsiteX94" fmla="*/ 298449 w 1006475"/>
                <a:gd name="connsiteY94" fmla="*/ 190500 h 720725"/>
                <a:gd name="connsiteX95" fmla="*/ 298449 w 1006475"/>
                <a:gd name="connsiteY95" fmla="*/ 203200 h 720725"/>
                <a:gd name="connsiteX96" fmla="*/ 295274 w 1006475"/>
                <a:gd name="connsiteY96" fmla="*/ 209550 h 720725"/>
                <a:gd name="connsiteX97" fmla="*/ 292099 w 1006475"/>
                <a:gd name="connsiteY97" fmla="*/ 212725 h 720725"/>
                <a:gd name="connsiteX98" fmla="*/ 288924 w 1006475"/>
                <a:gd name="connsiteY98" fmla="*/ 212725 h 720725"/>
                <a:gd name="connsiteX99" fmla="*/ 285749 w 1006475"/>
                <a:gd name="connsiteY99" fmla="*/ 209550 h 720725"/>
                <a:gd name="connsiteX100" fmla="*/ 285749 w 1006475"/>
                <a:gd name="connsiteY100" fmla="*/ 206375 h 720725"/>
                <a:gd name="connsiteX101" fmla="*/ 285749 w 1006475"/>
                <a:gd name="connsiteY101" fmla="*/ 196850 h 720725"/>
                <a:gd name="connsiteX102" fmla="*/ 285749 w 1006475"/>
                <a:gd name="connsiteY102" fmla="*/ 193675 h 720725"/>
                <a:gd name="connsiteX103" fmla="*/ 282574 w 1006475"/>
                <a:gd name="connsiteY103" fmla="*/ 193675 h 720725"/>
                <a:gd name="connsiteX104" fmla="*/ 276224 w 1006475"/>
                <a:gd name="connsiteY104" fmla="*/ 196850 h 720725"/>
                <a:gd name="connsiteX105" fmla="*/ 273049 w 1006475"/>
                <a:gd name="connsiteY105" fmla="*/ 196850 h 720725"/>
                <a:gd name="connsiteX106" fmla="*/ 276224 w 1006475"/>
                <a:gd name="connsiteY106" fmla="*/ 190500 h 720725"/>
                <a:gd name="connsiteX107" fmla="*/ 276224 w 1006475"/>
                <a:gd name="connsiteY107" fmla="*/ 187325 h 720725"/>
                <a:gd name="connsiteX108" fmla="*/ 279399 w 1006475"/>
                <a:gd name="connsiteY108" fmla="*/ 187325 h 720725"/>
                <a:gd name="connsiteX109" fmla="*/ 282574 w 1006475"/>
                <a:gd name="connsiteY109" fmla="*/ 184150 h 720725"/>
                <a:gd name="connsiteX110" fmla="*/ 282574 w 1006475"/>
                <a:gd name="connsiteY110" fmla="*/ 174625 h 720725"/>
                <a:gd name="connsiteX111" fmla="*/ 253999 w 1006475"/>
                <a:gd name="connsiteY111" fmla="*/ 171450 h 720725"/>
                <a:gd name="connsiteX112" fmla="*/ 257174 w 1006475"/>
                <a:gd name="connsiteY112" fmla="*/ 171450 h 720725"/>
                <a:gd name="connsiteX113" fmla="*/ 257174 w 1006475"/>
                <a:gd name="connsiteY113" fmla="*/ 174625 h 720725"/>
                <a:gd name="connsiteX114" fmla="*/ 257174 w 1006475"/>
                <a:gd name="connsiteY114" fmla="*/ 177800 h 720725"/>
                <a:gd name="connsiteX115" fmla="*/ 257174 w 1006475"/>
                <a:gd name="connsiteY115" fmla="*/ 180975 h 720725"/>
                <a:gd name="connsiteX116" fmla="*/ 253999 w 1006475"/>
                <a:gd name="connsiteY116" fmla="*/ 174625 h 720725"/>
                <a:gd name="connsiteX117" fmla="*/ 253999 w 1006475"/>
                <a:gd name="connsiteY117" fmla="*/ 171450 h 720725"/>
                <a:gd name="connsiteX118" fmla="*/ 260349 w 1006475"/>
                <a:gd name="connsiteY118" fmla="*/ 168275 h 720725"/>
                <a:gd name="connsiteX119" fmla="*/ 263524 w 1006475"/>
                <a:gd name="connsiteY119" fmla="*/ 168275 h 720725"/>
                <a:gd name="connsiteX120" fmla="*/ 263524 w 1006475"/>
                <a:gd name="connsiteY120" fmla="*/ 180975 h 720725"/>
                <a:gd name="connsiteX121" fmla="*/ 260349 w 1006475"/>
                <a:gd name="connsiteY121" fmla="*/ 184150 h 720725"/>
                <a:gd name="connsiteX122" fmla="*/ 257174 w 1006475"/>
                <a:gd name="connsiteY122" fmla="*/ 184150 h 720725"/>
                <a:gd name="connsiteX123" fmla="*/ 257174 w 1006475"/>
                <a:gd name="connsiteY123" fmla="*/ 180975 h 720725"/>
                <a:gd name="connsiteX124" fmla="*/ 260349 w 1006475"/>
                <a:gd name="connsiteY124" fmla="*/ 180975 h 720725"/>
                <a:gd name="connsiteX125" fmla="*/ 260349 w 1006475"/>
                <a:gd name="connsiteY125" fmla="*/ 177800 h 720725"/>
                <a:gd name="connsiteX126" fmla="*/ 260349 w 1006475"/>
                <a:gd name="connsiteY126" fmla="*/ 174625 h 720725"/>
                <a:gd name="connsiteX127" fmla="*/ 260349 w 1006475"/>
                <a:gd name="connsiteY127" fmla="*/ 168275 h 720725"/>
                <a:gd name="connsiteX128" fmla="*/ 279399 w 1006475"/>
                <a:gd name="connsiteY128" fmla="*/ 114300 h 720725"/>
                <a:gd name="connsiteX129" fmla="*/ 282574 w 1006475"/>
                <a:gd name="connsiteY129" fmla="*/ 114300 h 720725"/>
                <a:gd name="connsiteX130" fmla="*/ 285749 w 1006475"/>
                <a:gd name="connsiteY130" fmla="*/ 123825 h 720725"/>
                <a:gd name="connsiteX131" fmla="*/ 292099 w 1006475"/>
                <a:gd name="connsiteY131" fmla="*/ 130175 h 720725"/>
                <a:gd name="connsiteX132" fmla="*/ 295274 w 1006475"/>
                <a:gd name="connsiteY132" fmla="*/ 136525 h 720725"/>
                <a:gd name="connsiteX133" fmla="*/ 292099 w 1006475"/>
                <a:gd name="connsiteY133" fmla="*/ 136525 h 720725"/>
                <a:gd name="connsiteX134" fmla="*/ 292099 w 1006475"/>
                <a:gd name="connsiteY134" fmla="*/ 139700 h 720725"/>
                <a:gd name="connsiteX135" fmla="*/ 288924 w 1006475"/>
                <a:gd name="connsiteY135" fmla="*/ 139700 h 720725"/>
                <a:gd name="connsiteX136" fmla="*/ 285749 w 1006475"/>
                <a:gd name="connsiteY136" fmla="*/ 139700 h 720725"/>
                <a:gd name="connsiteX137" fmla="*/ 285749 w 1006475"/>
                <a:gd name="connsiteY137" fmla="*/ 136525 h 720725"/>
                <a:gd name="connsiteX138" fmla="*/ 285749 w 1006475"/>
                <a:gd name="connsiteY138" fmla="*/ 133350 h 720725"/>
                <a:gd name="connsiteX139" fmla="*/ 279399 w 1006475"/>
                <a:gd name="connsiteY139" fmla="*/ 133350 h 720725"/>
                <a:gd name="connsiteX140" fmla="*/ 279399 w 1006475"/>
                <a:gd name="connsiteY140" fmla="*/ 136525 h 720725"/>
                <a:gd name="connsiteX141" fmla="*/ 279399 w 1006475"/>
                <a:gd name="connsiteY141" fmla="*/ 139700 h 720725"/>
                <a:gd name="connsiteX142" fmla="*/ 276224 w 1006475"/>
                <a:gd name="connsiteY142" fmla="*/ 136525 h 720725"/>
                <a:gd name="connsiteX143" fmla="*/ 273049 w 1006475"/>
                <a:gd name="connsiteY143" fmla="*/ 136525 h 720725"/>
                <a:gd name="connsiteX144" fmla="*/ 273049 w 1006475"/>
                <a:gd name="connsiteY144" fmla="*/ 142875 h 720725"/>
                <a:gd name="connsiteX145" fmla="*/ 269874 w 1006475"/>
                <a:gd name="connsiteY145" fmla="*/ 142875 h 720725"/>
                <a:gd name="connsiteX146" fmla="*/ 266699 w 1006475"/>
                <a:gd name="connsiteY146" fmla="*/ 142875 h 720725"/>
                <a:gd name="connsiteX147" fmla="*/ 263524 w 1006475"/>
                <a:gd name="connsiteY147" fmla="*/ 142875 h 720725"/>
                <a:gd name="connsiteX148" fmla="*/ 263524 w 1006475"/>
                <a:gd name="connsiteY148" fmla="*/ 146050 h 720725"/>
                <a:gd name="connsiteX149" fmla="*/ 273049 w 1006475"/>
                <a:gd name="connsiteY149" fmla="*/ 146050 h 720725"/>
                <a:gd name="connsiteX150" fmla="*/ 276224 w 1006475"/>
                <a:gd name="connsiteY150" fmla="*/ 149225 h 720725"/>
                <a:gd name="connsiteX151" fmla="*/ 279399 w 1006475"/>
                <a:gd name="connsiteY151" fmla="*/ 152400 h 720725"/>
                <a:gd name="connsiteX152" fmla="*/ 279399 w 1006475"/>
                <a:gd name="connsiteY152" fmla="*/ 158750 h 720725"/>
                <a:gd name="connsiteX153" fmla="*/ 279399 w 1006475"/>
                <a:gd name="connsiteY153" fmla="*/ 165100 h 720725"/>
                <a:gd name="connsiteX154" fmla="*/ 279399 w 1006475"/>
                <a:gd name="connsiteY154" fmla="*/ 168275 h 720725"/>
                <a:gd name="connsiteX155" fmla="*/ 276224 w 1006475"/>
                <a:gd name="connsiteY155" fmla="*/ 168275 h 720725"/>
                <a:gd name="connsiteX156" fmla="*/ 276224 w 1006475"/>
                <a:gd name="connsiteY156" fmla="*/ 171450 h 720725"/>
                <a:gd name="connsiteX157" fmla="*/ 279399 w 1006475"/>
                <a:gd name="connsiteY157" fmla="*/ 171450 h 720725"/>
                <a:gd name="connsiteX158" fmla="*/ 279399 w 1006475"/>
                <a:gd name="connsiteY158" fmla="*/ 174625 h 720725"/>
                <a:gd name="connsiteX159" fmla="*/ 279399 w 1006475"/>
                <a:gd name="connsiteY159" fmla="*/ 177800 h 720725"/>
                <a:gd name="connsiteX160" fmla="*/ 279399 w 1006475"/>
                <a:gd name="connsiteY160" fmla="*/ 184150 h 720725"/>
                <a:gd name="connsiteX161" fmla="*/ 276224 w 1006475"/>
                <a:gd name="connsiteY161" fmla="*/ 187325 h 720725"/>
                <a:gd name="connsiteX162" fmla="*/ 269874 w 1006475"/>
                <a:gd name="connsiteY162" fmla="*/ 184150 h 720725"/>
                <a:gd name="connsiteX163" fmla="*/ 269874 w 1006475"/>
                <a:gd name="connsiteY163" fmla="*/ 180975 h 720725"/>
                <a:gd name="connsiteX164" fmla="*/ 276224 w 1006475"/>
                <a:gd name="connsiteY164" fmla="*/ 161925 h 720725"/>
                <a:gd name="connsiteX165" fmla="*/ 273049 w 1006475"/>
                <a:gd name="connsiteY165" fmla="*/ 158750 h 720725"/>
                <a:gd name="connsiteX166" fmla="*/ 269874 w 1006475"/>
                <a:gd name="connsiteY166" fmla="*/ 155575 h 720725"/>
                <a:gd name="connsiteX167" fmla="*/ 269874 w 1006475"/>
                <a:gd name="connsiteY167" fmla="*/ 158750 h 720725"/>
                <a:gd name="connsiteX168" fmla="*/ 266699 w 1006475"/>
                <a:gd name="connsiteY168" fmla="*/ 158750 h 720725"/>
                <a:gd name="connsiteX169" fmla="*/ 266699 w 1006475"/>
                <a:gd name="connsiteY169" fmla="*/ 152400 h 720725"/>
                <a:gd name="connsiteX170" fmla="*/ 260349 w 1006475"/>
                <a:gd name="connsiteY170" fmla="*/ 149225 h 720725"/>
                <a:gd name="connsiteX171" fmla="*/ 257174 w 1006475"/>
                <a:gd name="connsiteY171" fmla="*/ 142875 h 720725"/>
                <a:gd name="connsiteX172" fmla="*/ 260349 w 1006475"/>
                <a:gd name="connsiteY172" fmla="*/ 139700 h 720725"/>
                <a:gd name="connsiteX173" fmla="*/ 263524 w 1006475"/>
                <a:gd name="connsiteY173" fmla="*/ 136525 h 720725"/>
                <a:gd name="connsiteX174" fmla="*/ 266699 w 1006475"/>
                <a:gd name="connsiteY174" fmla="*/ 133350 h 720725"/>
                <a:gd name="connsiteX175" fmla="*/ 266699 w 1006475"/>
                <a:gd name="connsiteY175" fmla="*/ 127000 h 720725"/>
                <a:gd name="connsiteX176" fmla="*/ 273049 w 1006475"/>
                <a:gd name="connsiteY176" fmla="*/ 117475 h 720725"/>
                <a:gd name="connsiteX177" fmla="*/ 279399 w 1006475"/>
                <a:gd name="connsiteY177" fmla="*/ 114300 h 720725"/>
                <a:gd name="connsiteX178" fmla="*/ 288924 w 1006475"/>
                <a:gd name="connsiteY178" fmla="*/ 79375 h 720725"/>
                <a:gd name="connsiteX179" fmla="*/ 292099 w 1006475"/>
                <a:gd name="connsiteY179" fmla="*/ 79375 h 720725"/>
                <a:gd name="connsiteX180" fmla="*/ 292099 w 1006475"/>
                <a:gd name="connsiteY180" fmla="*/ 85725 h 720725"/>
                <a:gd name="connsiteX181" fmla="*/ 295274 w 1006475"/>
                <a:gd name="connsiteY181" fmla="*/ 85725 h 720725"/>
                <a:gd name="connsiteX182" fmla="*/ 295274 w 1006475"/>
                <a:gd name="connsiteY182" fmla="*/ 88900 h 720725"/>
                <a:gd name="connsiteX183" fmla="*/ 295274 w 1006475"/>
                <a:gd name="connsiteY183" fmla="*/ 92075 h 720725"/>
                <a:gd name="connsiteX184" fmla="*/ 292099 w 1006475"/>
                <a:gd name="connsiteY184" fmla="*/ 88900 h 720725"/>
                <a:gd name="connsiteX185" fmla="*/ 285749 w 1006475"/>
                <a:gd name="connsiteY185" fmla="*/ 88900 h 720725"/>
                <a:gd name="connsiteX186" fmla="*/ 288924 w 1006475"/>
                <a:gd name="connsiteY186" fmla="*/ 85725 h 720725"/>
                <a:gd name="connsiteX187" fmla="*/ 288924 w 1006475"/>
                <a:gd name="connsiteY187" fmla="*/ 82550 h 720725"/>
                <a:gd name="connsiteX188" fmla="*/ 288924 w 1006475"/>
                <a:gd name="connsiteY188" fmla="*/ 79375 h 720725"/>
                <a:gd name="connsiteX189" fmla="*/ 257174 w 1006475"/>
                <a:gd name="connsiteY189" fmla="*/ 76200 h 720725"/>
                <a:gd name="connsiteX190" fmla="*/ 260349 w 1006475"/>
                <a:gd name="connsiteY190" fmla="*/ 76200 h 720725"/>
                <a:gd name="connsiteX191" fmla="*/ 260349 w 1006475"/>
                <a:gd name="connsiteY191" fmla="*/ 79375 h 720725"/>
                <a:gd name="connsiteX192" fmla="*/ 260349 w 1006475"/>
                <a:gd name="connsiteY192" fmla="*/ 82550 h 720725"/>
                <a:gd name="connsiteX193" fmla="*/ 263524 w 1006475"/>
                <a:gd name="connsiteY193" fmla="*/ 82550 h 720725"/>
                <a:gd name="connsiteX194" fmla="*/ 257174 w 1006475"/>
                <a:gd name="connsiteY194" fmla="*/ 88900 h 720725"/>
                <a:gd name="connsiteX195" fmla="*/ 257174 w 1006475"/>
                <a:gd name="connsiteY195" fmla="*/ 98425 h 720725"/>
                <a:gd name="connsiteX196" fmla="*/ 260349 w 1006475"/>
                <a:gd name="connsiteY196" fmla="*/ 98425 h 720725"/>
                <a:gd name="connsiteX197" fmla="*/ 260349 w 1006475"/>
                <a:gd name="connsiteY197" fmla="*/ 95250 h 720725"/>
                <a:gd name="connsiteX198" fmla="*/ 263524 w 1006475"/>
                <a:gd name="connsiteY198" fmla="*/ 95250 h 720725"/>
                <a:gd name="connsiteX199" fmla="*/ 263524 w 1006475"/>
                <a:gd name="connsiteY199" fmla="*/ 98425 h 720725"/>
                <a:gd name="connsiteX200" fmla="*/ 263524 w 1006475"/>
                <a:gd name="connsiteY200" fmla="*/ 101600 h 720725"/>
                <a:gd name="connsiteX201" fmla="*/ 260349 w 1006475"/>
                <a:gd name="connsiteY201" fmla="*/ 104775 h 720725"/>
                <a:gd name="connsiteX202" fmla="*/ 257174 w 1006475"/>
                <a:gd name="connsiteY202" fmla="*/ 101600 h 720725"/>
                <a:gd name="connsiteX203" fmla="*/ 250824 w 1006475"/>
                <a:gd name="connsiteY203" fmla="*/ 104775 h 720725"/>
                <a:gd name="connsiteX204" fmla="*/ 250824 w 1006475"/>
                <a:gd name="connsiteY204" fmla="*/ 101600 h 720725"/>
                <a:gd name="connsiteX205" fmla="*/ 253999 w 1006475"/>
                <a:gd name="connsiteY205" fmla="*/ 98425 h 720725"/>
                <a:gd name="connsiteX206" fmla="*/ 250824 w 1006475"/>
                <a:gd name="connsiteY206" fmla="*/ 95250 h 720725"/>
                <a:gd name="connsiteX207" fmla="*/ 247649 w 1006475"/>
                <a:gd name="connsiteY207" fmla="*/ 92075 h 720725"/>
                <a:gd name="connsiteX208" fmla="*/ 250824 w 1006475"/>
                <a:gd name="connsiteY208" fmla="*/ 85725 h 720725"/>
                <a:gd name="connsiteX209" fmla="*/ 253999 w 1006475"/>
                <a:gd name="connsiteY209" fmla="*/ 85725 h 720725"/>
                <a:gd name="connsiteX210" fmla="*/ 253999 w 1006475"/>
                <a:gd name="connsiteY210" fmla="*/ 82550 h 720725"/>
                <a:gd name="connsiteX211" fmla="*/ 253999 w 1006475"/>
                <a:gd name="connsiteY211" fmla="*/ 79375 h 720725"/>
                <a:gd name="connsiteX212" fmla="*/ 257174 w 1006475"/>
                <a:gd name="connsiteY212" fmla="*/ 76200 h 720725"/>
                <a:gd name="connsiteX213" fmla="*/ 536574 w 1006475"/>
                <a:gd name="connsiteY213" fmla="*/ 73025 h 720725"/>
                <a:gd name="connsiteX214" fmla="*/ 536574 w 1006475"/>
                <a:gd name="connsiteY214" fmla="*/ 76200 h 720725"/>
                <a:gd name="connsiteX215" fmla="*/ 536574 w 1006475"/>
                <a:gd name="connsiteY215" fmla="*/ 79375 h 720725"/>
                <a:gd name="connsiteX216" fmla="*/ 536574 w 1006475"/>
                <a:gd name="connsiteY216" fmla="*/ 80962 h 720725"/>
                <a:gd name="connsiteX217" fmla="*/ 536575 w 1006475"/>
                <a:gd name="connsiteY217" fmla="*/ 73025 h 720725"/>
                <a:gd name="connsiteX218" fmla="*/ 536574 w 1006475"/>
                <a:gd name="connsiteY218" fmla="*/ 73025 h 720725"/>
                <a:gd name="connsiteX219" fmla="*/ 282574 w 1006475"/>
                <a:gd name="connsiteY219" fmla="*/ 73025 h 720725"/>
                <a:gd name="connsiteX220" fmla="*/ 282574 w 1006475"/>
                <a:gd name="connsiteY220" fmla="*/ 76200 h 720725"/>
                <a:gd name="connsiteX221" fmla="*/ 285749 w 1006475"/>
                <a:gd name="connsiteY221" fmla="*/ 82550 h 720725"/>
                <a:gd name="connsiteX222" fmla="*/ 282574 w 1006475"/>
                <a:gd name="connsiteY222" fmla="*/ 82550 h 720725"/>
                <a:gd name="connsiteX223" fmla="*/ 282574 w 1006475"/>
                <a:gd name="connsiteY223" fmla="*/ 85725 h 720725"/>
                <a:gd name="connsiteX224" fmla="*/ 279399 w 1006475"/>
                <a:gd name="connsiteY224" fmla="*/ 85725 h 720725"/>
                <a:gd name="connsiteX225" fmla="*/ 279399 w 1006475"/>
                <a:gd name="connsiteY225" fmla="*/ 82550 h 720725"/>
                <a:gd name="connsiteX226" fmla="*/ 279399 w 1006475"/>
                <a:gd name="connsiteY226" fmla="*/ 79375 h 720725"/>
                <a:gd name="connsiteX227" fmla="*/ 279399 w 1006475"/>
                <a:gd name="connsiteY227" fmla="*/ 76200 h 720725"/>
                <a:gd name="connsiteX228" fmla="*/ 282574 w 1006475"/>
                <a:gd name="connsiteY228" fmla="*/ 73025 h 720725"/>
                <a:gd name="connsiteX229" fmla="*/ 539749 w 1006475"/>
                <a:gd name="connsiteY229" fmla="*/ 66675 h 720725"/>
                <a:gd name="connsiteX230" fmla="*/ 539749 w 1006475"/>
                <a:gd name="connsiteY230" fmla="*/ 69850 h 720725"/>
                <a:gd name="connsiteX231" fmla="*/ 539750 w 1006475"/>
                <a:gd name="connsiteY231" fmla="*/ 66675 h 720725"/>
                <a:gd name="connsiteX232" fmla="*/ 539749 w 1006475"/>
                <a:gd name="connsiteY232" fmla="*/ 66675 h 720725"/>
                <a:gd name="connsiteX233" fmla="*/ 244474 w 1006475"/>
                <a:gd name="connsiteY233" fmla="*/ 66675 h 720725"/>
                <a:gd name="connsiteX234" fmla="*/ 250824 w 1006475"/>
                <a:gd name="connsiteY234" fmla="*/ 69850 h 720725"/>
                <a:gd name="connsiteX235" fmla="*/ 257174 w 1006475"/>
                <a:gd name="connsiteY235" fmla="*/ 73025 h 720725"/>
                <a:gd name="connsiteX236" fmla="*/ 250824 w 1006475"/>
                <a:gd name="connsiteY236" fmla="*/ 73025 h 720725"/>
                <a:gd name="connsiteX237" fmla="*/ 250824 w 1006475"/>
                <a:gd name="connsiteY237" fmla="*/ 76200 h 720725"/>
                <a:gd name="connsiteX238" fmla="*/ 247649 w 1006475"/>
                <a:gd name="connsiteY238" fmla="*/ 76200 h 720725"/>
                <a:gd name="connsiteX239" fmla="*/ 247649 w 1006475"/>
                <a:gd name="connsiteY239" fmla="*/ 73025 h 720725"/>
                <a:gd name="connsiteX240" fmla="*/ 244474 w 1006475"/>
                <a:gd name="connsiteY240" fmla="*/ 69850 h 720725"/>
                <a:gd name="connsiteX241" fmla="*/ 244474 w 1006475"/>
                <a:gd name="connsiteY241" fmla="*/ 66675 h 720725"/>
                <a:gd name="connsiteX242" fmla="*/ 530224 w 1006475"/>
                <a:gd name="connsiteY242" fmla="*/ 63500 h 720725"/>
                <a:gd name="connsiteX243" fmla="*/ 530224 w 1006475"/>
                <a:gd name="connsiteY243" fmla="*/ 66675 h 720725"/>
                <a:gd name="connsiteX244" fmla="*/ 530225 w 1006475"/>
                <a:gd name="connsiteY244" fmla="*/ 66675 h 720725"/>
                <a:gd name="connsiteX245" fmla="*/ 530225 w 1006475"/>
                <a:gd name="connsiteY245" fmla="*/ 63500 h 720725"/>
                <a:gd name="connsiteX246" fmla="*/ 530224 w 1006475"/>
                <a:gd name="connsiteY246" fmla="*/ 63500 h 720725"/>
                <a:gd name="connsiteX247" fmla="*/ 527049 w 1006475"/>
                <a:gd name="connsiteY247" fmla="*/ 60325 h 720725"/>
                <a:gd name="connsiteX248" fmla="*/ 527049 w 1006475"/>
                <a:gd name="connsiteY248" fmla="*/ 63500 h 720725"/>
                <a:gd name="connsiteX249" fmla="*/ 527050 w 1006475"/>
                <a:gd name="connsiteY249" fmla="*/ 63500 h 720725"/>
                <a:gd name="connsiteX250" fmla="*/ 527050 w 1006475"/>
                <a:gd name="connsiteY250" fmla="*/ 60325 h 720725"/>
                <a:gd name="connsiteX251" fmla="*/ 527049 w 1006475"/>
                <a:gd name="connsiteY251" fmla="*/ 60325 h 720725"/>
                <a:gd name="connsiteX252" fmla="*/ 228599 w 1006475"/>
                <a:gd name="connsiteY252" fmla="*/ 57150 h 720725"/>
                <a:gd name="connsiteX253" fmla="*/ 231774 w 1006475"/>
                <a:gd name="connsiteY253" fmla="*/ 57150 h 720725"/>
                <a:gd name="connsiteX254" fmla="*/ 234949 w 1006475"/>
                <a:gd name="connsiteY254" fmla="*/ 57150 h 720725"/>
                <a:gd name="connsiteX255" fmla="*/ 234949 w 1006475"/>
                <a:gd name="connsiteY255" fmla="*/ 60325 h 720725"/>
                <a:gd name="connsiteX256" fmla="*/ 234949 w 1006475"/>
                <a:gd name="connsiteY256" fmla="*/ 63500 h 720725"/>
                <a:gd name="connsiteX257" fmla="*/ 244474 w 1006475"/>
                <a:gd name="connsiteY257" fmla="*/ 73025 h 720725"/>
                <a:gd name="connsiteX258" fmla="*/ 244474 w 1006475"/>
                <a:gd name="connsiteY258" fmla="*/ 76200 h 720725"/>
                <a:gd name="connsiteX259" fmla="*/ 244474 w 1006475"/>
                <a:gd name="connsiteY259" fmla="*/ 79375 h 720725"/>
                <a:gd name="connsiteX260" fmla="*/ 247649 w 1006475"/>
                <a:gd name="connsiteY260" fmla="*/ 79375 h 720725"/>
                <a:gd name="connsiteX261" fmla="*/ 247649 w 1006475"/>
                <a:gd name="connsiteY261" fmla="*/ 82550 h 720725"/>
                <a:gd name="connsiteX262" fmla="*/ 244474 w 1006475"/>
                <a:gd name="connsiteY262" fmla="*/ 82550 h 720725"/>
                <a:gd name="connsiteX263" fmla="*/ 241299 w 1006475"/>
                <a:gd name="connsiteY263" fmla="*/ 79375 h 720725"/>
                <a:gd name="connsiteX264" fmla="*/ 238124 w 1006475"/>
                <a:gd name="connsiteY264" fmla="*/ 85725 h 720725"/>
                <a:gd name="connsiteX265" fmla="*/ 241299 w 1006475"/>
                <a:gd name="connsiteY265" fmla="*/ 88900 h 720725"/>
                <a:gd name="connsiteX266" fmla="*/ 244474 w 1006475"/>
                <a:gd name="connsiteY266" fmla="*/ 92075 h 720725"/>
                <a:gd name="connsiteX267" fmla="*/ 244474 w 1006475"/>
                <a:gd name="connsiteY267" fmla="*/ 95250 h 720725"/>
                <a:gd name="connsiteX268" fmla="*/ 241299 w 1006475"/>
                <a:gd name="connsiteY268" fmla="*/ 92075 h 720725"/>
                <a:gd name="connsiteX269" fmla="*/ 234949 w 1006475"/>
                <a:gd name="connsiteY269" fmla="*/ 88900 h 720725"/>
                <a:gd name="connsiteX270" fmla="*/ 231774 w 1006475"/>
                <a:gd name="connsiteY270" fmla="*/ 85725 h 720725"/>
                <a:gd name="connsiteX271" fmla="*/ 228599 w 1006475"/>
                <a:gd name="connsiteY271" fmla="*/ 82550 h 720725"/>
                <a:gd name="connsiteX272" fmla="*/ 225424 w 1006475"/>
                <a:gd name="connsiteY272" fmla="*/ 79375 h 720725"/>
                <a:gd name="connsiteX273" fmla="*/ 225424 w 1006475"/>
                <a:gd name="connsiteY273" fmla="*/ 76200 h 720725"/>
                <a:gd name="connsiteX274" fmla="*/ 222249 w 1006475"/>
                <a:gd name="connsiteY274" fmla="*/ 73025 h 720725"/>
                <a:gd name="connsiteX275" fmla="*/ 225424 w 1006475"/>
                <a:gd name="connsiteY275" fmla="*/ 66675 h 720725"/>
                <a:gd name="connsiteX276" fmla="*/ 225424 w 1006475"/>
                <a:gd name="connsiteY276" fmla="*/ 60325 h 720725"/>
                <a:gd name="connsiteX277" fmla="*/ 228599 w 1006475"/>
                <a:gd name="connsiteY277" fmla="*/ 57150 h 720725"/>
                <a:gd name="connsiteX278" fmla="*/ 260349 w 1006475"/>
                <a:gd name="connsiteY278" fmla="*/ 47625 h 720725"/>
                <a:gd name="connsiteX279" fmla="*/ 266699 w 1006475"/>
                <a:gd name="connsiteY279" fmla="*/ 47625 h 720725"/>
                <a:gd name="connsiteX280" fmla="*/ 269874 w 1006475"/>
                <a:gd name="connsiteY280" fmla="*/ 50800 h 720725"/>
                <a:gd name="connsiteX281" fmla="*/ 279399 w 1006475"/>
                <a:gd name="connsiteY281" fmla="*/ 60325 h 720725"/>
                <a:gd name="connsiteX282" fmla="*/ 279399 w 1006475"/>
                <a:gd name="connsiteY282" fmla="*/ 63500 h 720725"/>
                <a:gd name="connsiteX283" fmla="*/ 273049 w 1006475"/>
                <a:gd name="connsiteY283" fmla="*/ 66675 h 720725"/>
                <a:gd name="connsiteX284" fmla="*/ 269874 w 1006475"/>
                <a:gd name="connsiteY284" fmla="*/ 69850 h 720725"/>
                <a:gd name="connsiteX285" fmla="*/ 269874 w 1006475"/>
                <a:gd name="connsiteY285" fmla="*/ 73025 h 720725"/>
                <a:gd name="connsiteX286" fmla="*/ 266699 w 1006475"/>
                <a:gd name="connsiteY286" fmla="*/ 73025 h 720725"/>
                <a:gd name="connsiteX287" fmla="*/ 266699 w 1006475"/>
                <a:gd name="connsiteY287" fmla="*/ 69850 h 720725"/>
                <a:gd name="connsiteX288" fmla="*/ 263524 w 1006475"/>
                <a:gd name="connsiteY288" fmla="*/ 60325 h 720725"/>
                <a:gd name="connsiteX289" fmla="*/ 263524 w 1006475"/>
                <a:gd name="connsiteY289" fmla="*/ 53975 h 720725"/>
                <a:gd name="connsiteX290" fmla="*/ 260349 w 1006475"/>
                <a:gd name="connsiteY290" fmla="*/ 50800 h 720725"/>
                <a:gd name="connsiteX291" fmla="*/ 260349 w 1006475"/>
                <a:gd name="connsiteY291" fmla="*/ 53975 h 720725"/>
                <a:gd name="connsiteX292" fmla="*/ 263524 w 1006475"/>
                <a:gd name="connsiteY292" fmla="*/ 69850 h 720725"/>
                <a:gd name="connsiteX293" fmla="*/ 257174 w 1006475"/>
                <a:gd name="connsiteY293" fmla="*/ 69850 h 720725"/>
                <a:gd name="connsiteX294" fmla="*/ 253999 w 1006475"/>
                <a:gd name="connsiteY294" fmla="*/ 69850 h 720725"/>
                <a:gd name="connsiteX295" fmla="*/ 253999 w 1006475"/>
                <a:gd name="connsiteY295" fmla="*/ 60325 h 720725"/>
                <a:gd name="connsiteX296" fmla="*/ 250824 w 1006475"/>
                <a:gd name="connsiteY296" fmla="*/ 60325 h 720725"/>
                <a:gd name="connsiteX297" fmla="*/ 247649 w 1006475"/>
                <a:gd name="connsiteY297" fmla="*/ 66675 h 720725"/>
                <a:gd name="connsiteX298" fmla="*/ 244474 w 1006475"/>
                <a:gd name="connsiteY298" fmla="*/ 63500 h 720725"/>
                <a:gd name="connsiteX299" fmla="*/ 244474 w 1006475"/>
                <a:gd name="connsiteY299" fmla="*/ 60325 h 720725"/>
                <a:gd name="connsiteX300" fmla="*/ 260349 w 1006475"/>
                <a:gd name="connsiteY300" fmla="*/ 47625 h 720725"/>
                <a:gd name="connsiteX301" fmla="*/ 295274 w 1006475"/>
                <a:gd name="connsiteY301" fmla="*/ 0 h 720725"/>
                <a:gd name="connsiteX302" fmla="*/ 447674 w 1006475"/>
                <a:gd name="connsiteY302" fmla="*/ 38100 h 720725"/>
                <a:gd name="connsiteX303" fmla="*/ 530224 w 1006475"/>
                <a:gd name="connsiteY303" fmla="*/ 57150 h 720725"/>
                <a:gd name="connsiteX304" fmla="*/ 530224 w 1006475"/>
                <a:gd name="connsiteY304" fmla="*/ 60325 h 720725"/>
                <a:gd name="connsiteX305" fmla="*/ 530225 w 1006475"/>
                <a:gd name="connsiteY305" fmla="*/ 57150 h 720725"/>
                <a:gd name="connsiteX306" fmla="*/ 584200 w 1006475"/>
                <a:gd name="connsiteY306" fmla="*/ 69850 h 720725"/>
                <a:gd name="connsiteX307" fmla="*/ 647700 w 1006475"/>
                <a:gd name="connsiteY307" fmla="*/ 85725 h 720725"/>
                <a:gd name="connsiteX308" fmla="*/ 650875 w 1006475"/>
                <a:gd name="connsiteY308" fmla="*/ 85725 h 720725"/>
                <a:gd name="connsiteX309" fmla="*/ 781050 w 1006475"/>
                <a:gd name="connsiteY309" fmla="*/ 111125 h 720725"/>
                <a:gd name="connsiteX310" fmla="*/ 860425 w 1006475"/>
                <a:gd name="connsiteY310" fmla="*/ 127000 h 720725"/>
                <a:gd name="connsiteX311" fmla="*/ 955675 w 1006475"/>
                <a:gd name="connsiteY311" fmla="*/ 149225 h 720725"/>
                <a:gd name="connsiteX312" fmla="*/ 1006475 w 1006475"/>
                <a:gd name="connsiteY312" fmla="*/ 158750 h 720725"/>
                <a:gd name="connsiteX313" fmla="*/ 1006475 w 1006475"/>
                <a:gd name="connsiteY313" fmla="*/ 161925 h 720725"/>
                <a:gd name="connsiteX314" fmla="*/ 1003300 w 1006475"/>
                <a:gd name="connsiteY314" fmla="*/ 171450 h 720725"/>
                <a:gd name="connsiteX315" fmla="*/ 1000125 w 1006475"/>
                <a:gd name="connsiteY315" fmla="*/ 180975 h 720725"/>
                <a:gd name="connsiteX316" fmla="*/ 1000125 w 1006475"/>
                <a:gd name="connsiteY316" fmla="*/ 184150 h 720725"/>
                <a:gd name="connsiteX317" fmla="*/ 1000125 w 1006475"/>
                <a:gd name="connsiteY317" fmla="*/ 190500 h 720725"/>
                <a:gd name="connsiteX318" fmla="*/ 996950 w 1006475"/>
                <a:gd name="connsiteY318" fmla="*/ 203200 h 720725"/>
                <a:gd name="connsiteX319" fmla="*/ 990600 w 1006475"/>
                <a:gd name="connsiteY319" fmla="*/ 234950 h 720725"/>
                <a:gd name="connsiteX320" fmla="*/ 987425 w 1006475"/>
                <a:gd name="connsiteY320" fmla="*/ 250825 h 720725"/>
                <a:gd name="connsiteX321" fmla="*/ 987425 w 1006475"/>
                <a:gd name="connsiteY321" fmla="*/ 260350 h 720725"/>
                <a:gd name="connsiteX322" fmla="*/ 984250 w 1006475"/>
                <a:gd name="connsiteY322" fmla="*/ 263525 h 720725"/>
                <a:gd name="connsiteX323" fmla="*/ 977900 w 1006475"/>
                <a:gd name="connsiteY323" fmla="*/ 307975 h 720725"/>
                <a:gd name="connsiteX324" fmla="*/ 974725 w 1006475"/>
                <a:gd name="connsiteY324" fmla="*/ 317500 h 720725"/>
                <a:gd name="connsiteX325" fmla="*/ 974725 w 1006475"/>
                <a:gd name="connsiteY325" fmla="*/ 320675 h 720725"/>
                <a:gd name="connsiteX326" fmla="*/ 971550 w 1006475"/>
                <a:gd name="connsiteY326" fmla="*/ 330200 h 720725"/>
                <a:gd name="connsiteX327" fmla="*/ 971550 w 1006475"/>
                <a:gd name="connsiteY327" fmla="*/ 333375 h 720725"/>
                <a:gd name="connsiteX328" fmla="*/ 968375 w 1006475"/>
                <a:gd name="connsiteY328" fmla="*/ 346075 h 720725"/>
                <a:gd name="connsiteX329" fmla="*/ 968375 w 1006475"/>
                <a:gd name="connsiteY329" fmla="*/ 349250 h 720725"/>
                <a:gd name="connsiteX330" fmla="*/ 965200 w 1006475"/>
                <a:gd name="connsiteY330" fmla="*/ 361950 h 720725"/>
                <a:gd name="connsiteX331" fmla="*/ 965200 w 1006475"/>
                <a:gd name="connsiteY331" fmla="*/ 368300 h 720725"/>
                <a:gd name="connsiteX332" fmla="*/ 962025 w 1006475"/>
                <a:gd name="connsiteY332" fmla="*/ 384175 h 720725"/>
                <a:gd name="connsiteX333" fmla="*/ 958850 w 1006475"/>
                <a:gd name="connsiteY333" fmla="*/ 396875 h 720725"/>
                <a:gd name="connsiteX334" fmla="*/ 955675 w 1006475"/>
                <a:gd name="connsiteY334" fmla="*/ 422275 h 720725"/>
                <a:gd name="connsiteX335" fmla="*/ 952500 w 1006475"/>
                <a:gd name="connsiteY335" fmla="*/ 434975 h 720725"/>
                <a:gd name="connsiteX336" fmla="*/ 952500 w 1006475"/>
                <a:gd name="connsiteY336" fmla="*/ 438150 h 720725"/>
                <a:gd name="connsiteX337" fmla="*/ 949325 w 1006475"/>
                <a:gd name="connsiteY337" fmla="*/ 460375 h 720725"/>
                <a:gd name="connsiteX338" fmla="*/ 946150 w 1006475"/>
                <a:gd name="connsiteY338" fmla="*/ 460375 h 720725"/>
                <a:gd name="connsiteX339" fmla="*/ 946150 w 1006475"/>
                <a:gd name="connsiteY339" fmla="*/ 463550 h 720725"/>
                <a:gd name="connsiteX340" fmla="*/ 946150 w 1006475"/>
                <a:gd name="connsiteY340" fmla="*/ 469900 h 720725"/>
                <a:gd name="connsiteX341" fmla="*/ 942975 w 1006475"/>
                <a:gd name="connsiteY341" fmla="*/ 479425 h 720725"/>
                <a:gd name="connsiteX342" fmla="*/ 939800 w 1006475"/>
                <a:gd name="connsiteY342" fmla="*/ 498475 h 720725"/>
                <a:gd name="connsiteX343" fmla="*/ 939800 w 1006475"/>
                <a:gd name="connsiteY343" fmla="*/ 504825 h 720725"/>
                <a:gd name="connsiteX344" fmla="*/ 936625 w 1006475"/>
                <a:gd name="connsiteY344" fmla="*/ 511175 h 720725"/>
                <a:gd name="connsiteX345" fmla="*/ 933450 w 1006475"/>
                <a:gd name="connsiteY345" fmla="*/ 539750 h 720725"/>
                <a:gd name="connsiteX346" fmla="*/ 930275 w 1006475"/>
                <a:gd name="connsiteY346" fmla="*/ 542925 h 720725"/>
                <a:gd name="connsiteX347" fmla="*/ 930275 w 1006475"/>
                <a:gd name="connsiteY347" fmla="*/ 549275 h 720725"/>
                <a:gd name="connsiteX348" fmla="*/ 930275 w 1006475"/>
                <a:gd name="connsiteY348" fmla="*/ 552450 h 720725"/>
                <a:gd name="connsiteX349" fmla="*/ 927100 w 1006475"/>
                <a:gd name="connsiteY349" fmla="*/ 561975 h 720725"/>
                <a:gd name="connsiteX350" fmla="*/ 920750 w 1006475"/>
                <a:gd name="connsiteY350" fmla="*/ 600075 h 720725"/>
                <a:gd name="connsiteX351" fmla="*/ 917575 w 1006475"/>
                <a:gd name="connsiteY351" fmla="*/ 612775 h 720725"/>
                <a:gd name="connsiteX352" fmla="*/ 917575 w 1006475"/>
                <a:gd name="connsiteY352" fmla="*/ 615950 h 720725"/>
                <a:gd name="connsiteX353" fmla="*/ 917575 w 1006475"/>
                <a:gd name="connsiteY353" fmla="*/ 622300 h 720725"/>
                <a:gd name="connsiteX354" fmla="*/ 914400 w 1006475"/>
                <a:gd name="connsiteY354" fmla="*/ 635000 h 720725"/>
                <a:gd name="connsiteX355" fmla="*/ 914400 w 1006475"/>
                <a:gd name="connsiteY355" fmla="*/ 638175 h 720725"/>
                <a:gd name="connsiteX356" fmla="*/ 911225 w 1006475"/>
                <a:gd name="connsiteY356" fmla="*/ 641350 h 720725"/>
                <a:gd name="connsiteX357" fmla="*/ 911225 w 1006475"/>
                <a:gd name="connsiteY357" fmla="*/ 644525 h 720725"/>
                <a:gd name="connsiteX358" fmla="*/ 911225 w 1006475"/>
                <a:gd name="connsiteY358" fmla="*/ 650875 h 720725"/>
                <a:gd name="connsiteX359" fmla="*/ 914400 w 1006475"/>
                <a:gd name="connsiteY359" fmla="*/ 657225 h 720725"/>
                <a:gd name="connsiteX360" fmla="*/ 917575 w 1006475"/>
                <a:gd name="connsiteY360" fmla="*/ 666750 h 720725"/>
                <a:gd name="connsiteX361" fmla="*/ 917575 w 1006475"/>
                <a:gd name="connsiteY361" fmla="*/ 669925 h 720725"/>
                <a:gd name="connsiteX362" fmla="*/ 917575 w 1006475"/>
                <a:gd name="connsiteY362" fmla="*/ 673100 h 720725"/>
                <a:gd name="connsiteX363" fmla="*/ 920750 w 1006475"/>
                <a:gd name="connsiteY363" fmla="*/ 688975 h 720725"/>
                <a:gd name="connsiteX364" fmla="*/ 914400 w 1006475"/>
                <a:gd name="connsiteY364" fmla="*/ 698500 h 720725"/>
                <a:gd name="connsiteX365" fmla="*/ 911225 w 1006475"/>
                <a:gd name="connsiteY365" fmla="*/ 704850 h 720725"/>
                <a:gd name="connsiteX366" fmla="*/ 914400 w 1006475"/>
                <a:gd name="connsiteY366" fmla="*/ 704850 h 720725"/>
                <a:gd name="connsiteX367" fmla="*/ 914400 w 1006475"/>
                <a:gd name="connsiteY367" fmla="*/ 708025 h 720725"/>
                <a:gd name="connsiteX368" fmla="*/ 914400 w 1006475"/>
                <a:gd name="connsiteY368" fmla="*/ 717550 h 720725"/>
                <a:gd name="connsiteX369" fmla="*/ 914400 w 1006475"/>
                <a:gd name="connsiteY369" fmla="*/ 720725 h 720725"/>
                <a:gd name="connsiteX370" fmla="*/ 911225 w 1006475"/>
                <a:gd name="connsiteY370" fmla="*/ 717550 h 720725"/>
                <a:gd name="connsiteX371" fmla="*/ 908050 w 1006475"/>
                <a:gd name="connsiteY371" fmla="*/ 717550 h 720725"/>
                <a:gd name="connsiteX372" fmla="*/ 904875 w 1006475"/>
                <a:gd name="connsiteY372" fmla="*/ 717550 h 720725"/>
                <a:gd name="connsiteX373" fmla="*/ 876300 w 1006475"/>
                <a:gd name="connsiteY373" fmla="*/ 711200 h 720725"/>
                <a:gd name="connsiteX374" fmla="*/ 860425 w 1006475"/>
                <a:gd name="connsiteY374" fmla="*/ 708025 h 720725"/>
                <a:gd name="connsiteX375" fmla="*/ 847725 w 1006475"/>
                <a:gd name="connsiteY375" fmla="*/ 704850 h 720725"/>
                <a:gd name="connsiteX376" fmla="*/ 841375 w 1006475"/>
                <a:gd name="connsiteY376" fmla="*/ 704850 h 720725"/>
                <a:gd name="connsiteX377" fmla="*/ 835025 w 1006475"/>
                <a:gd name="connsiteY377" fmla="*/ 704850 h 720725"/>
                <a:gd name="connsiteX378" fmla="*/ 825500 w 1006475"/>
                <a:gd name="connsiteY378" fmla="*/ 701675 h 720725"/>
                <a:gd name="connsiteX379" fmla="*/ 819150 w 1006475"/>
                <a:gd name="connsiteY379" fmla="*/ 701675 h 720725"/>
                <a:gd name="connsiteX380" fmla="*/ 809625 w 1006475"/>
                <a:gd name="connsiteY380" fmla="*/ 698500 h 720725"/>
                <a:gd name="connsiteX381" fmla="*/ 803275 w 1006475"/>
                <a:gd name="connsiteY381" fmla="*/ 695325 h 720725"/>
                <a:gd name="connsiteX382" fmla="*/ 777875 w 1006475"/>
                <a:gd name="connsiteY382" fmla="*/ 692150 h 720725"/>
                <a:gd name="connsiteX383" fmla="*/ 774700 w 1006475"/>
                <a:gd name="connsiteY383" fmla="*/ 692150 h 720725"/>
                <a:gd name="connsiteX384" fmla="*/ 758825 w 1006475"/>
                <a:gd name="connsiteY384" fmla="*/ 688975 h 720725"/>
                <a:gd name="connsiteX385" fmla="*/ 746125 w 1006475"/>
                <a:gd name="connsiteY385" fmla="*/ 685800 h 720725"/>
                <a:gd name="connsiteX386" fmla="*/ 733425 w 1006475"/>
                <a:gd name="connsiteY386" fmla="*/ 682625 h 720725"/>
                <a:gd name="connsiteX387" fmla="*/ 717550 w 1006475"/>
                <a:gd name="connsiteY387" fmla="*/ 679450 h 720725"/>
                <a:gd name="connsiteX388" fmla="*/ 711200 w 1006475"/>
                <a:gd name="connsiteY388" fmla="*/ 679450 h 720725"/>
                <a:gd name="connsiteX389" fmla="*/ 704850 w 1006475"/>
                <a:gd name="connsiteY389" fmla="*/ 676275 h 720725"/>
                <a:gd name="connsiteX390" fmla="*/ 692150 w 1006475"/>
                <a:gd name="connsiteY390" fmla="*/ 673100 h 720725"/>
                <a:gd name="connsiteX391" fmla="*/ 676275 w 1006475"/>
                <a:gd name="connsiteY391" fmla="*/ 669925 h 720725"/>
                <a:gd name="connsiteX392" fmla="*/ 650875 w 1006475"/>
                <a:gd name="connsiteY392" fmla="*/ 666750 h 720725"/>
                <a:gd name="connsiteX393" fmla="*/ 647700 w 1006475"/>
                <a:gd name="connsiteY393" fmla="*/ 663575 h 720725"/>
                <a:gd name="connsiteX394" fmla="*/ 644525 w 1006475"/>
                <a:gd name="connsiteY394" fmla="*/ 663575 h 720725"/>
                <a:gd name="connsiteX395" fmla="*/ 641350 w 1006475"/>
                <a:gd name="connsiteY395" fmla="*/ 666750 h 720725"/>
                <a:gd name="connsiteX396" fmla="*/ 638175 w 1006475"/>
                <a:gd name="connsiteY396" fmla="*/ 669925 h 720725"/>
                <a:gd name="connsiteX397" fmla="*/ 628650 w 1006475"/>
                <a:gd name="connsiteY397" fmla="*/ 673100 h 720725"/>
                <a:gd name="connsiteX398" fmla="*/ 625475 w 1006475"/>
                <a:gd name="connsiteY398" fmla="*/ 673100 h 720725"/>
                <a:gd name="connsiteX399" fmla="*/ 622300 w 1006475"/>
                <a:gd name="connsiteY399" fmla="*/ 673100 h 720725"/>
                <a:gd name="connsiteX400" fmla="*/ 619125 w 1006475"/>
                <a:gd name="connsiteY400" fmla="*/ 673100 h 720725"/>
                <a:gd name="connsiteX401" fmla="*/ 615950 w 1006475"/>
                <a:gd name="connsiteY401" fmla="*/ 673100 h 720725"/>
                <a:gd name="connsiteX402" fmla="*/ 612775 w 1006475"/>
                <a:gd name="connsiteY402" fmla="*/ 669925 h 720725"/>
                <a:gd name="connsiteX403" fmla="*/ 609600 w 1006475"/>
                <a:gd name="connsiteY403" fmla="*/ 669925 h 720725"/>
                <a:gd name="connsiteX404" fmla="*/ 600075 w 1006475"/>
                <a:gd name="connsiteY404" fmla="*/ 666750 h 720725"/>
                <a:gd name="connsiteX405" fmla="*/ 593725 w 1006475"/>
                <a:gd name="connsiteY405" fmla="*/ 669925 h 720725"/>
                <a:gd name="connsiteX406" fmla="*/ 590550 w 1006475"/>
                <a:gd name="connsiteY406" fmla="*/ 669925 h 720725"/>
                <a:gd name="connsiteX407" fmla="*/ 584200 w 1006475"/>
                <a:gd name="connsiteY407" fmla="*/ 666750 h 720725"/>
                <a:gd name="connsiteX408" fmla="*/ 581025 w 1006475"/>
                <a:gd name="connsiteY408" fmla="*/ 666750 h 720725"/>
                <a:gd name="connsiteX409" fmla="*/ 577850 w 1006475"/>
                <a:gd name="connsiteY409" fmla="*/ 669925 h 720725"/>
                <a:gd name="connsiteX410" fmla="*/ 574675 w 1006475"/>
                <a:gd name="connsiteY410" fmla="*/ 666750 h 720725"/>
                <a:gd name="connsiteX411" fmla="*/ 571500 w 1006475"/>
                <a:gd name="connsiteY411" fmla="*/ 666750 h 720725"/>
                <a:gd name="connsiteX412" fmla="*/ 565150 w 1006475"/>
                <a:gd name="connsiteY412" fmla="*/ 663575 h 720725"/>
                <a:gd name="connsiteX413" fmla="*/ 561975 w 1006475"/>
                <a:gd name="connsiteY413" fmla="*/ 663575 h 720725"/>
                <a:gd name="connsiteX414" fmla="*/ 558800 w 1006475"/>
                <a:gd name="connsiteY414" fmla="*/ 663575 h 720725"/>
                <a:gd name="connsiteX415" fmla="*/ 552450 w 1006475"/>
                <a:gd name="connsiteY415" fmla="*/ 669925 h 720725"/>
                <a:gd name="connsiteX416" fmla="*/ 549275 w 1006475"/>
                <a:gd name="connsiteY416" fmla="*/ 673100 h 720725"/>
                <a:gd name="connsiteX417" fmla="*/ 542925 w 1006475"/>
                <a:gd name="connsiteY417" fmla="*/ 673100 h 720725"/>
                <a:gd name="connsiteX418" fmla="*/ 536575 w 1006475"/>
                <a:gd name="connsiteY418" fmla="*/ 673100 h 720725"/>
                <a:gd name="connsiteX419" fmla="*/ 533400 w 1006475"/>
                <a:gd name="connsiteY419" fmla="*/ 669925 h 720725"/>
                <a:gd name="connsiteX420" fmla="*/ 523875 w 1006475"/>
                <a:gd name="connsiteY420" fmla="*/ 669925 h 720725"/>
                <a:gd name="connsiteX421" fmla="*/ 517525 w 1006475"/>
                <a:gd name="connsiteY421" fmla="*/ 669925 h 720725"/>
                <a:gd name="connsiteX422" fmla="*/ 511175 w 1006475"/>
                <a:gd name="connsiteY422" fmla="*/ 669925 h 720725"/>
                <a:gd name="connsiteX423" fmla="*/ 504825 w 1006475"/>
                <a:gd name="connsiteY423" fmla="*/ 669925 h 720725"/>
                <a:gd name="connsiteX424" fmla="*/ 495300 w 1006475"/>
                <a:gd name="connsiteY424" fmla="*/ 673100 h 720725"/>
                <a:gd name="connsiteX425" fmla="*/ 485775 w 1006475"/>
                <a:gd name="connsiteY425" fmla="*/ 673100 h 720725"/>
                <a:gd name="connsiteX426" fmla="*/ 482600 w 1006475"/>
                <a:gd name="connsiteY426" fmla="*/ 676275 h 720725"/>
                <a:gd name="connsiteX427" fmla="*/ 479425 w 1006475"/>
                <a:gd name="connsiteY427" fmla="*/ 676275 h 720725"/>
                <a:gd name="connsiteX428" fmla="*/ 476250 w 1006475"/>
                <a:gd name="connsiteY428" fmla="*/ 682625 h 720725"/>
                <a:gd name="connsiteX429" fmla="*/ 447675 w 1006475"/>
                <a:gd name="connsiteY429" fmla="*/ 679450 h 720725"/>
                <a:gd name="connsiteX430" fmla="*/ 438150 w 1006475"/>
                <a:gd name="connsiteY430" fmla="*/ 679450 h 720725"/>
                <a:gd name="connsiteX431" fmla="*/ 434975 w 1006475"/>
                <a:gd name="connsiteY431" fmla="*/ 676275 h 720725"/>
                <a:gd name="connsiteX432" fmla="*/ 431800 w 1006475"/>
                <a:gd name="connsiteY432" fmla="*/ 673100 h 720725"/>
                <a:gd name="connsiteX433" fmla="*/ 428625 w 1006475"/>
                <a:gd name="connsiteY433" fmla="*/ 669925 h 720725"/>
                <a:gd name="connsiteX434" fmla="*/ 425450 w 1006475"/>
                <a:gd name="connsiteY434" fmla="*/ 666750 h 720725"/>
                <a:gd name="connsiteX435" fmla="*/ 422275 w 1006475"/>
                <a:gd name="connsiteY435" fmla="*/ 666750 h 720725"/>
                <a:gd name="connsiteX436" fmla="*/ 419100 w 1006475"/>
                <a:gd name="connsiteY436" fmla="*/ 666750 h 720725"/>
                <a:gd name="connsiteX437" fmla="*/ 415925 w 1006475"/>
                <a:gd name="connsiteY437" fmla="*/ 666750 h 720725"/>
                <a:gd name="connsiteX438" fmla="*/ 409575 w 1006475"/>
                <a:gd name="connsiteY438" fmla="*/ 669925 h 720725"/>
                <a:gd name="connsiteX439" fmla="*/ 396875 w 1006475"/>
                <a:gd name="connsiteY439" fmla="*/ 673100 h 720725"/>
                <a:gd name="connsiteX440" fmla="*/ 390525 w 1006475"/>
                <a:gd name="connsiteY440" fmla="*/ 673100 h 720725"/>
                <a:gd name="connsiteX441" fmla="*/ 384175 w 1006475"/>
                <a:gd name="connsiteY441" fmla="*/ 673100 h 720725"/>
                <a:gd name="connsiteX442" fmla="*/ 381000 w 1006475"/>
                <a:gd name="connsiteY442" fmla="*/ 676275 h 720725"/>
                <a:gd name="connsiteX443" fmla="*/ 377825 w 1006475"/>
                <a:gd name="connsiteY443" fmla="*/ 676275 h 720725"/>
                <a:gd name="connsiteX444" fmla="*/ 374650 w 1006475"/>
                <a:gd name="connsiteY444" fmla="*/ 673100 h 720725"/>
                <a:gd name="connsiteX445" fmla="*/ 361950 w 1006475"/>
                <a:gd name="connsiteY445" fmla="*/ 669925 h 720725"/>
                <a:gd name="connsiteX446" fmla="*/ 358775 w 1006475"/>
                <a:gd name="connsiteY446" fmla="*/ 669925 h 720725"/>
                <a:gd name="connsiteX447" fmla="*/ 352425 w 1006475"/>
                <a:gd name="connsiteY447" fmla="*/ 673100 h 720725"/>
                <a:gd name="connsiteX448" fmla="*/ 349250 w 1006475"/>
                <a:gd name="connsiteY448" fmla="*/ 676275 h 720725"/>
                <a:gd name="connsiteX449" fmla="*/ 346075 w 1006475"/>
                <a:gd name="connsiteY449" fmla="*/ 676275 h 720725"/>
                <a:gd name="connsiteX450" fmla="*/ 346075 w 1006475"/>
                <a:gd name="connsiteY450" fmla="*/ 673100 h 720725"/>
                <a:gd name="connsiteX451" fmla="*/ 342900 w 1006475"/>
                <a:gd name="connsiteY451" fmla="*/ 673100 h 720725"/>
                <a:gd name="connsiteX452" fmla="*/ 342900 w 1006475"/>
                <a:gd name="connsiteY452" fmla="*/ 669925 h 720725"/>
                <a:gd name="connsiteX453" fmla="*/ 342900 w 1006475"/>
                <a:gd name="connsiteY453" fmla="*/ 663575 h 720725"/>
                <a:gd name="connsiteX454" fmla="*/ 342900 w 1006475"/>
                <a:gd name="connsiteY454" fmla="*/ 660400 h 720725"/>
                <a:gd name="connsiteX455" fmla="*/ 330200 w 1006475"/>
                <a:gd name="connsiteY455" fmla="*/ 654050 h 720725"/>
                <a:gd name="connsiteX456" fmla="*/ 327025 w 1006475"/>
                <a:gd name="connsiteY456" fmla="*/ 650875 h 720725"/>
                <a:gd name="connsiteX457" fmla="*/ 323850 w 1006475"/>
                <a:gd name="connsiteY457" fmla="*/ 650875 h 720725"/>
                <a:gd name="connsiteX458" fmla="*/ 320675 w 1006475"/>
                <a:gd name="connsiteY458" fmla="*/ 650875 h 720725"/>
                <a:gd name="connsiteX459" fmla="*/ 317500 w 1006475"/>
                <a:gd name="connsiteY459" fmla="*/ 650875 h 720725"/>
                <a:gd name="connsiteX460" fmla="*/ 314325 w 1006475"/>
                <a:gd name="connsiteY460" fmla="*/ 650875 h 720725"/>
                <a:gd name="connsiteX461" fmla="*/ 311150 w 1006475"/>
                <a:gd name="connsiteY461" fmla="*/ 647700 h 720725"/>
                <a:gd name="connsiteX462" fmla="*/ 307975 w 1006475"/>
                <a:gd name="connsiteY462" fmla="*/ 644525 h 720725"/>
                <a:gd name="connsiteX463" fmla="*/ 304800 w 1006475"/>
                <a:gd name="connsiteY463" fmla="*/ 641350 h 720725"/>
                <a:gd name="connsiteX464" fmla="*/ 288925 w 1006475"/>
                <a:gd name="connsiteY464" fmla="*/ 641350 h 720725"/>
                <a:gd name="connsiteX465" fmla="*/ 279400 w 1006475"/>
                <a:gd name="connsiteY465" fmla="*/ 641350 h 720725"/>
                <a:gd name="connsiteX466" fmla="*/ 276225 w 1006475"/>
                <a:gd name="connsiteY466" fmla="*/ 641350 h 720725"/>
                <a:gd name="connsiteX467" fmla="*/ 273050 w 1006475"/>
                <a:gd name="connsiteY467" fmla="*/ 638175 h 720725"/>
                <a:gd name="connsiteX468" fmla="*/ 266700 w 1006475"/>
                <a:gd name="connsiteY468" fmla="*/ 635000 h 720725"/>
                <a:gd name="connsiteX469" fmla="*/ 257175 w 1006475"/>
                <a:gd name="connsiteY469" fmla="*/ 638175 h 720725"/>
                <a:gd name="connsiteX470" fmla="*/ 250825 w 1006475"/>
                <a:gd name="connsiteY470" fmla="*/ 641350 h 720725"/>
                <a:gd name="connsiteX471" fmla="*/ 247650 w 1006475"/>
                <a:gd name="connsiteY471" fmla="*/ 644525 h 720725"/>
                <a:gd name="connsiteX472" fmla="*/ 234950 w 1006475"/>
                <a:gd name="connsiteY472" fmla="*/ 647700 h 720725"/>
                <a:gd name="connsiteX473" fmla="*/ 219075 w 1006475"/>
                <a:gd name="connsiteY473" fmla="*/ 647700 h 720725"/>
                <a:gd name="connsiteX474" fmla="*/ 209550 w 1006475"/>
                <a:gd name="connsiteY474" fmla="*/ 650875 h 720725"/>
                <a:gd name="connsiteX475" fmla="*/ 203200 w 1006475"/>
                <a:gd name="connsiteY475" fmla="*/ 650875 h 720725"/>
                <a:gd name="connsiteX476" fmla="*/ 200025 w 1006475"/>
                <a:gd name="connsiteY476" fmla="*/ 650875 h 720725"/>
                <a:gd name="connsiteX477" fmla="*/ 193675 w 1006475"/>
                <a:gd name="connsiteY477" fmla="*/ 650875 h 720725"/>
                <a:gd name="connsiteX478" fmla="*/ 190500 w 1006475"/>
                <a:gd name="connsiteY478" fmla="*/ 647700 h 720725"/>
                <a:gd name="connsiteX479" fmla="*/ 190500 w 1006475"/>
                <a:gd name="connsiteY479" fmla="*/ 644525 h 720725"/>
                <a:gd name="connsiteX480" fmla="*/ 187325 w 1006475"/>
                <a:gd name="connsiteY480" fmla="*/ 641350 h 720725"/>
                <a:gd name="connsiteX481" fmla="*/ 171450 w 1006475"/>
                <a:gd name="connsiteY481" fmla="*/ 638175 h 720725"/>
                <a:gd name="connsiteX482" fmla="*/ 165100 w 1006475"/>
                <a:gd name="connsiteY482" fmla="*/ 631825 h 720725"/>
                <a:gd name="connsiteX483" fmla="*/ 161925 w 1006475"/>
                <a:gd name="connsiteY483" fmla="*/ 631825 h 720725"/>
                <a:gd name="connsiteX484" fmla="*/ 158750 w 1006475"/>
                <a:gd name="connsiteY484" fmla="*/ 628650 h 720725"/>
                <a:gd name="connsiteX485" fmla="*/ 152400 w 1006475"/>
                <a:gd name="connsiteY485" fmla="*/ 628650 h 720725"/>
                <a:gd name="connsiteX486" fmla="*/ 149225 w 1006475"/>
                <a:gd name="connsiteY486" fmla="*/ 625475 h 720725"/>
                <a:gd name="connsiteX487" fmla="*/ 142875 w 1006475"/>
                <a:gd name="connsiteY487" fmla="*/ 619125 h 720725"/>
                <a:gd name="connsiteX488" fmla="*/ 142875 w 1006475"/>
                <a:gd name="connsiteY488" fmla="*/ 615950 h 720725"/>
                <a:gd name="connsiteX489" fmla="*/ 139700 w 1006475"/>
                <a:gd name="connsiteY489" fmla="*/ 615950 h 720725"/>
                <a:gd name="connsiteX490" fmla="*/ 139700 w 1006475"/>
                <a:gd name="connsiteY490" fmla="*/ 609600 h 720725"/>
                <a:gd name="connsiteX491" fmla="*/ 139700 w 1006475"/>
                <a:gd name="connsiteY491" fmla="*/ 606425 h 720725"/>
                <a:gd name="connsiteX492" fmla="*/ 142875 w 1006475"/>
                <a:gd name="connsiteY492" fmla="*/ 603250 h 720725"/>
                <a:gd name="connsiteX493" fmla="*/ 142875 w 1006475"/>
                <a:gd name="connsiteY493" fmla="*/ 600075 h 720725"/>
                <a:gd name="connsiteX494" fmla="*/ 146050 w 1006475"/>
                <a:gd name="connsiteY494" fmla="*/ 596900 h 720725"/>
                <a:gd name="connsiteX495" fmla="*/ 146050 w 1006475"/>
                <a:gd name="connsiteY495" fmla="*/ 590550 h 720725"/>
                <a:gd name="connsiteX496" fmla="*/ 142875 w 1006475"/>
                <a:gd name="connsiteY496" fmla="*/ 587375 h 720725"/>
                <a:gd name="connsiteX497" fmla="*/ 142875 w 1006475"/>
                <a:gd name="connsiteY497" fmla="*/ 584200 h 720725"/>
                <a:gd name="connsiteX498" fmla="*/ 146050 w 1006475"/>
                <a:gd name="connsiteY498" fmla="*/ 577850 h 720725"/>
                <a:gd name="connsiteX499" fmla="*/ 146050 w 1006475"/>
                <a:gd name="connsiteY499" fmla="*/ 574675 h 720725"/>
                <a:gd name="connsiteX500" fmla="*/ 149225 w 1006475"/>
                <a:gd name="connsiteY500" fmla="*/ 558800 h 720725"/>
                <a:gd name="connsiteX501" fmla="*/ 142875 w 1006475"/>
                <a:gd name="connsiteY501" fmla="*/ 536575 h 720725"/>
                <a:gd name="connsiteX502" fmla="*/ 139700 w 1006475"/>
                <a:gd name="connsiteY502" fmla="*/ 533400 h 720725"/>
                <a:gd name="connsiteX503" fmla="*/ 120650 w 1006475"/>
                <a:gd name="connsiteY503" fmla="*/ 504825 h 720725"/>
                <a:gd name="connsiteX504" fmla="*/ 117475 w 1006475"/>
                <a:gd name="connsiteY504" fmla="*/ 504825 h 720725"/>
                <a:gd name="connsiteX505" fmla="*/ 111125 w 1006475"/>
                <a:gd name="connsiteY505" fmla="*/ 501650 h 720725"/>
                <a:gd name="connsiteX506" fmla="*/ 107950 w 1006475"/>
                <a:gd name="connsiteY506" fmla="*/ 503237 h 720725"/>
                <a:gd name="connsiteX507" fmla="*/ 107950 w 1006475"/>
                <a:gd name="connsiteY507" fmla="*/ 504825 h 720725"/>
                <a:gd name="connsiteX508" fmla="*/ 104775 w 1006475"/>
                <a:gd name="connsiteY508" fmla="*/ 504825 h 720725"/>
                <a:gd name="connsiteX509" fmla="*/ 101600 w 1006475"/>
                <a:gd name="connsiteY509" fmla="*/ 508000 h 720725"/>
                <a:gd name="connsiteX510" fmla="*/ 95250 w 1006475"/>
                <a:gd name="connsiteY510" fmla="*/ 508000 h 720725"/>
                <a:gd name="connsiteX511" fmla="*/ 82550 w 1006475"/>
                <a:gd name="connsiteY511" fmla="*/ 492125 h 720725"/>
                <a:gd name="connsiteX512" fmla="*/ 82550 w 1006475"/>
                <a:gd name="connsiteY512" fmla="*/ 482600 h 720725"/>
                <a:gd name="connsiteX513" fmla="*/ 76200 w 1006475"/>
                <a:gd name="connsiteY513" fmla="*/ 476250 h 720725"/>
                <a:gd name="connsiteX514" fmla="*/ 60325 w 1006475"/>
                <a:gd name="connsiteY514" fmla="*/ 476250 h 720725"/>
                <a:gd name="connsiteX515" fmla="*/ 53975 w 1006475"/>
                <a:gd name="connsiteY515" fmla="*/ 473075 h 720725"/>
                <a:gd name="connsiteX516" fmla="*/ 53975 w 1006475"/>
                <a:gd name="connsiteY516" fmla="*/ 463550 h 720725"/>
                <a:gd name="connsiteX517" fmla="*/ 50800 w 1006475"/>
                <a:gd name="connsiteY517" fmla="*/ 463550 h 720725"/>
                <a:gd name="connsiteX518" fmla="*/ 47625 w 1006475"/>
                <a:gd name="connsiteY518" fmla="*/ 466725 h 720725"/>
                <a:gd name="connsiteX519" fmla="*/ 44450 w 1006475"/>
                <a:gd name="connsiteY519" fmla="*/ 466725 h 720725"/>
                <a:gd name="connsiteX520" fmla="*/ 41275 w 1006475"/>
                <a:gd name="connsiteY520" fmla="*/ 466725 h 720725"/>
                <a:gd name="connsiteX521" fmla="*/ 38100 w 1006475"/>
                <a:gd name="connsiteY521" fmla="*/ 466725 h 720725"/>
                <a:gd name="connsiteX522" fmla="*/ 34925 w 1006475"/>
                <a:gd name="connsiteY522" fmla="*/ 463550 h 720725"/>
                <a:gd name="connsiteX523" fmla="*/ 31750 w 1006475"/>
                <a:gd name="connsiteY523" fmla="*/ 466725 h 720725"/>
                <a:gd name="connsiteX524" fmla="*/ 25400 w 1006475"/>
                <a:gd name="connsiteY524" fmla="*/ 466725 h 720725"/>
                <a:gd name="connsiteX525" fmla="*/ 22225 w 1006475"/>
                <a:gd name="connsiteY525" fmla="*/ 466725 h 720725"/>
                <a:gd name="connsiteX526" fmla="*/ 19050 w 1006475"/>
                <a:gd name="connsiteY526" fmla="*/ 463550 h 720725"/>
                <a:gd name="connsiteX527" fmla="*/ 15875 w 1006475"/>
                <a:gd name="connsiteY527" fmla="*/ 460375 h 720725"/>
                <a:gd name="connsiteX528" fmla="*/ 12700 w 1006475"/>
                <a:gd name="connsiteY528" fmla="*/ 457200 h 720725"/>
                <a:gd name="connsiteX529" fmla="*/ 12700 w 1006475"/>
                <a:gd name="connsiteY529" fmla="*/ 454025 h 720725"/>
                <a:gd name="connsiteX530" fmla="*/ 9525 w 1006475"/>
                <a:gd name="connsiteY530" fmla="*/ 454025 h 720725"/>
                <a:gd name="connsiteX531" fmla="*/ 6350 w 1006475"/>
                <a:gd name="connsiteY531" fmla="*/ 454025 h 720725"/>
                <a:gd name="connsiteX532" fmla="*/ 6350 w 1006475"/>
                <a:gd name="connsiteY532" fmla="*/ 457200 h 720725"/>
                <a:gd name="connsiteX533" fmla="*/ 6350 w 1006475"/>
                <a:gd name="connsiteY533" fmla="*/ 460375 h 720725"/>
                <a:gd name="connsiteX534" fmla="*/ 3175 w 1006475"/>
                <a:gd name="connsiteY534" fmla="*/ 460375 h 720725"/>
                <a:gd name="connsiteX535" fmla="*/ 0 w 1006475"/>
                <a:gd name="connsiteY535" fmla="*/ 457200 h 720725"/>
                <a:gd name="connsiteX536" fmla="*/ 0 w 1006475"/>
                <a:gd name="connsiteY536" fmla="*/ 454025 h 720725"/>
                <a:gd name="connsiteX537" fmla="*/ 3175 w 1006475"/>
                <a:gd name="connsiteY537" fmla="*/ 454025 h 720725"/>
                <a:gd name="connsiteX538" fmla="*/ 6350 w 1006475"/>
                <a:gd name="connsiteY538" fmla="*/ 450850 h 720725"/>
                <a:gd name="connsiteX539" fmla="*/ 12700 w 1006475"/>
                <a:gd name="connsiteY539" fmla="*/ 415925 h 720725"/>
                <a:gd name="connsiteX540" fmla="*/ 15875 w 1006475"/>
                <a:gd name="connsiteY540" fmla="*/ 403225 h 720725"/>
                <a:gd name="connsiteX541" fmla="*/ 19050 w 1006475"/>
                <a:gd name="connsiteY541" fmla="*/ 396875 h 720725"/>
                <a:gd name="connsiteX542" fmla="*/ 19050 w 1006475"/>
                <a:gd name="connsiteY542" fmla="*/ 393700 h 720725"/>
                <a:gd name="connsiteX543" fmla="*/ 19050 w 1006475"/>
                <a:gd name="connsiteY543" fmla="*/ 390525 h 720725"/>
                <a:gd name="connsiteX544" fmla="*/ 22225 w 1006475"/>
                <a:gd name="connsiteY544" fmla="*/ 390525 h 720725"/>
                <a:gd name="connsiteX545" fmla="*/ 22225 w 1006475"/>
                <a:gd name="connsiteY545" fmla="*/ 393700 h 720725"/>
                <a:gd name="connsiteX546" fmla="*/ 22225 w 1006475"/>
                <a:gd name="connsiteY546" fmla="*/ 403225 h 720725"/>
                <a:gd name="connsiteX547" fmla="*/ 19050 w 1006475"/>
                <a:gd name="connsiteY547" fmla="*/ 422275 h 720725"/>
                <a:gd name="connsiteX548" fmla="*/ 15875 w 1006475"/>
                <a:gd name="connsiteY548" fmla="*/ 438150 h 720725"/>
                <a:gd name="connsiteX549" fmla="*/ 15875 w 1006475"/>
                <a:gd name="connsiteY549" fmla="*/ 441325 h 720725"/>
                <a:gd name="connsiteX550" fmla="*/ 19050 w 1006475"/>
                <a:gd name="connsiteY550" fmla="*/ 444500 h 720725"/>
                <a:gd name="connsiteX551" fmla="*/ 22225 w 1006475"/>
                <a:gd name="connsiteY551" fmla="*/ 444500 h 720725"/>
                <a:gd name="connsiteX552" fmla="*/ 22225 w 1006475"/>
                <a:gd name="connsiteY552" fmla="*/ 441325 h 720725"/>
                <a:gd name="connsiteX553" fmla="*/ 25400 w 1006475"/>
                <a:gd name="connsiteY553" fmla="*/ 438150 h 720725"/>
                <a:gd name="connsiteX554" fmla="*/ 25400 w 1006475"/>
                <a:gd name="connsiteY554" fmla="*/ 434975 h 720725"/>
                <a:gd name="connsiteX555" fmla="*/ 28575 w 1006475"/>
                <a:gd name="connsiteY555" fmla="*/ 434975 h 720725"/>
                <a:gd name="connsiteX556" fmla="*/ 31750 w 1006475"/>
                <a:gd name="connsiteY556" fmla="*/ 438150 h 720725"/>
                <a:gd name="connsiteX557" fmla="*/ 34925 w 1006475"/>
                <a:gd name="connsiteY557" fmla="*/ 441325 h 720725"/>
                <a:gd name="connsiteX558" fmla="*/ 34925 w 1006475"/>
                <a:gd name="connsiteY558" fmla="*/ 438150 h 720725"/>
                <a:gd name="connsiteX559" fmla="*/ 31750 w 1006475"/>
                <a:gd name="connsiteY559" fmla="*/ 431800 h 720725"/>
                <a:gd name="connsiteX560" fmla="*/ 31750 w 1006475"/>
                <a:gd name="connsiteY560" fmla="*/ 428625 h 720725"/>
                <a:gd name="connsiteX561" fmla="*/ 28575 w 1006475"/>
                <a:gd name="connsiteY561" fmla="*/ 425450 h 720725"/>
                <a:gd name="connsiteX562" fmla="*/ 28575 w 1006475"/>
                <a:gd name="connsiteY562" fmla="*/ 422275 h 720725"/>
                <a:gd name="connsiteX563" fmla="*/ 31750 w 1006475"/>
                <a:gd name="connsiteY563" fmla="*/ 419100 h 720725"/>
                <a:gd name="connsiteX564" fmla="*/ 34925 w 1006475"/>
                <a:gd name="connsiteY564" fmla="*/ 419100 h 720725"/>
                <a:gd name="connsiteX565" fmla="*/ 34925 w 1006475"/>
                <a:gd name="connsiteY565" fmla="*/ 415925 h 720725"/>
                <a:gd name="connsiteX566" fmla="*/ 34925 w 1006475"/>
                <a:gd name="connsiteY566" fmla="*/ 412750 h 720725"/>
                <a:gd name="connsiteX567" fmla="*/ 31750 w 1006475"/>
                <a:gd name="connsiteY567" fmla="*/ 396875 h 720725"/>
                <a:gd name="connsiteX568" fmla="*/ 34925 w 1006475"/>
                <a:gd name="connsiteY568" fmla="*/ 396875 h 720725"/>
                <a:gd name="connsiteX569" fmla="*/ 34925 w 1006475"/>
                <a:gd name="connsiteY569" fmla="*/ 393700 h 720725"/>
                <a:gd name="connsiteX570" fmla="*/ 38100 w 1006475"/>
                <a:gd name="connsiteY570" fmla="*/ 390525 h 720725"/>
                <a:gd name="connsiteX571" fmla="*/ 38100 w 1006475"/>
                <a:gd name="connsiteY571" fmla="*/ 387350 h 720725"/>
                <a:gd name="connsiteX572" fmla="*/ 41275 w 1006475"/>
                <a:gd name="connsiteY572" fmla="*/ 387350 h 720725"/>
                <a:gd name="connsiteX573" fmla="*/ 44450 w 1006475"/>
                <a:gd name="connsiteY573" fmla="*/ 387350 h 720725"/>
                <a:gd name="connsiteX574" fmla="*/ 47625 w 1006475"/>
                <a:gd name="connsiteY574" fmla="*/ 387350 h 720725"/>
                <a:gd name="connsiteX575" fmla="*/ 50800 w 1006475"/>
                <a:gd name="connsiteY575" fmla="*/ 387350 h 720725"/>
                <a:gd name="connsiteX576" fmla="*/ 50800 w 1006475"/>
                <a:gd name="connsiteY576" fmla="*/ 390525 h 720725"/>
                <a:gd name="connsiteX577" fmla="*/ 53975 w 1006475"/>
                <a:gd name="connsiteY577" fmla="*/ 390525 h 720725"/>
                <a:gd name="connsiteX578" fmla="*/ 53975 w 1006475"/>
                <a:gd name="connsiteY578" fmla="*/ 387350 h 720725"/>
                <a:gd name="connsiteX579" fmla="*/ 53975 w 1006475"/>
                <a:gd name="connsiteY579" fmla="*/ 384175 h 720725"/>
                <a:gd name="connsiteX580" fmla="*/ 50800 w 1006475"/>
                <a:gd name="connsiteY580" fmla="*/ 384175 h 720725"/>
                <a:gd name="connsiteX581" fmla="*/ 50800 w 1006475"/>
                <a:gd name="connsiteY581" fmla="*/ 381000 h 720725"/>
                <a:gd name="connsiteX582" fmla="*/ 47625 w 1006475"/>
                <a:gd name="connsiteY582" fmla="*/ 377825 h 720725"/>
                <a:gd name="connsiteX583" fmla="*/ 47625 w 1006475"/>
                <a:gd name="connsiteY583" fmla="*/ 374650 h 720725"/>
                <a:gd name="connsiteX584" fmla="*/ 44450 w 1006475"/>
                <a:gd name="connsiteY584" fmla="*/ 374650 h 720725"/>
                <a:gd name="connsiteX585" fmla="*/ 44450 w 1006475"/>
                <a:gd name="connsiteY585" fmla="*/ 377825 h 720725"/>
                <a:gd name="connsiteX586" fmla="*/ 41275 w 1006475"/>
                <a:gd name="connsiteY586" fmla="*/ 381000 h 720725"/>
                <a:gd name="connsiteX587" fmla="*/ 41275 w 1006475"/>
                <a:gd name="connsiteY587" fmla="*/ 377825 h 720725"/>
                <a:gd name="connsiteX588" fmla="*/ 38100 w 1006475"/>
                <a:gd name="connsiteY588" fmla="*/ 377825 h 720725"/>
                <a:gd name="connsiteX589" fmla="*/ 38100 w 1006475"/>
                <a:gd name="connsiteY589" fmla="*/ 374650 h 720725"/>
                <a:gd name="connsiteX590" fmla="*/ 34925 w 1006475"/>
                <a:gd name="connsiteY590" fmla="*/ 374650 h 720725"/>
                <a:gd name="connsiteX591" fmla="*/ 34925 w 1006475"/>
                <a:gd name="connsiteY591" fmla="*/ 377825 h 720725"/>
                <a:gd name="connsiteX592" fmla="*/ 34925 w 1006475"/>
                <a:gd name="connsiteY592" fmla="*/ 381000 h 720725"/>
                <a:gd name="connsiteX593" fmla="*/ 34925 w 1006475"/>
                <a:gd name="connsiteY593" fmla="*/ 384175 h 720725"/>
                <a:gd name="connsiteX594" fmla="*/ 31750 w 1006475"/>
                <a:gd name="connsiteY594" fmla="*/ 381000 h 720725"/>
                <a:gd name="connsiteX595" fmla="*/ 28575 w 1006475"/>
                <a:gd name="connsiteY595" fmla="*/ 377825 h 720725"/>
                <a:gd name="connsiteX596" fmla="*/ 25400 w 1006475"/>
                <a:gd name="connsiteY596" fmla="*/ 377825 h 720725"/>
                <a:gd name="connsiteX597" fmla="*/ 22225 w 1006475"/>
                <a:gd name="connsiteY597" fmla="*/ 374650 h 720725"/>
                <a:gd name="connsiteX598" fmla="*/ 22225 w 1006475"/>
                <a:gd name="connsiteY598" fmla="*/ 371475 h 720725"/>
                <a:gd name="connsiteX599" fmla="*/ 19050 w 1006475"/>
                <a:gd name="connsiteY599" fmla="*/ 361950 h 720725"/>
                <a:gd name="connsiteX600" fmla="*/ 22225 w 1006475"/>
                <a:gd name="connsiteY600" fmla="*/ 361950 h 720725"/>
                <a:gd name="connsiteX601" fmla="*/ 22225 w 1006475"/>
                <a:gd name="connsiteY601" fmla="*/ 358776 h 720725"/>
                <a:gd name="connsiteX602" fmla="*/ 22224 w 1006475"/>
                <a:gd name="connsiteY602" fmla="*/ 358775 h 720725"/>
                <a:gd name="connsiteX603" fmla="*/ 22224 w 1006475"/>
                <a:gd name="connsiteY603" fmla="*/ 352425 h 720725"/>
                <a:gd name="connsiteX604" fmla="*/ 22224 w 1006475"/>
                <a:gd name="connsiteY604" fmla="*/ 346075 h 720725"/>
                <a:gd name="connsiteX605" fmla="*/ 22224 w 1006475"/>
                <a:gd name="connsiteY605" fmla="*/ 339725 h 720725"/>
                <a:gd name="connsiteX606" fmla="*/ 25399 w 1006475"/>
                <a:gd name="connsiteY606" fmla="*/ 339725 h 720725"/>
                <a:gd name="connsiteX607" fmla="*/ 28574 w 1006475"/>
                <a:gd name="connsiteY607" fmla="*/ 339725 h 720725"/>
                <a:gd name="connsiteX608" fmla="*/ 28574 w 1006475"/>
                <a:gd name="connsiteY608" fmla="*/ 349250 h 720725"/>
                <a:gd name="connsiteX609" fmla="*/ 28574 w 1006475"/>
                <a:gd name="connsiteY609" fmla="*/ 352425 h 720725"/>
                <a:gd name="connsiteX610" fmla="*/ 31749 w 1006475"/>
                <a:gd name="connsiteY610" fmla="*/ 352425 h 720725"/>
                <a:gd name="connsiteX611" fmla="*/ 31749 w 1006475"/>
                <a:gd name="connsiteY611" fmla="*/ 355600 h 720725"/>
                <a:gd name="connsiteX612" fmla="*/ 31749 w 1006475"/>
                <a:gd name="connsiteY612" fmla="*/ 358775 h 720725"/>
                <a:gd name="connsiteX613" fmla="*/ 34924 w 1006475"/>
                <a:gd name="connsiteY613" fmla="*/ 358775 h 720725"/>
                <a:gd name="connsiteX614" fmla="*/ 34924 w 1006475"/>
                <a:gd name="connsiteY614" fmla="*/ 355600 h 720725"/>
                <a:gd name="connsiteX615" fmla="*/ 34924 w 1006475"/>
                <a:gd name="connsiteY615" fmla="*/ 352425 h 720725"/>
                <a:gd name="connsiteX616" fmla="*/ 31749 w 1006475"/>
                <a:gd name="connsiteY616" fmla="*/ 349250 h 720725"/>
                <a:gd name="connsiteX617" fmla="*/ 31749 w 1006475"/>
                <a:gd name="connsiteY617" fmla="*/ 346075 h 720725"/>
                <a:gd name="connsiteX618" fmla="*/ 34924 w 1006475"/>
                <a:gd name="connsiteY618" fmla="*/ 346075 h 720725"/>
                <a:gd name="connsiteX619" fmla="*/ 38099 w 1006475"/>
                <a:gd name="connsiteY619" fmla="*/ 346075 h 720725"/>
                <a:gd name="connsiteX620" fmla="*/ 41274 w 1006475"/>
                <a:gd name="connsiteY620" fmla="*/ 346075 h 720725"/>
                <a:gd name="connsiteX621" fmla="*/ 41274 w 1006475"/>
                <a:gd name="connsiteY621" fmla="*/ 342900 h 720725"/>
                <a:gd name="connsiteX622" fmla="*/ 44449 w 1006475"/>
                <a:gd name="connsiteY622" fmla="*/ 342900 h 720725"/>
                <a:gd name="connsiteX623" fmla="*/ 53974 w 1006475"/>
                <a:gd name="connsiteY623" fmla="*/ 342900 h 720725"/>
                <a:gd name="connsiteX624" fmla="*/ 60324 w 1006475"/>
                <a:gd name="connsiteY624" fmla="*/ 342900 h 720725"/>
                <a:gd name="connsiteX625" fmla="*/ 63499 w 1006475"/>
                <a:gd name="connsiteY625" fmla="*/ 339725 h 720725"/>
                <a:gd name="connsiteX626" fmla="*/ 66674 w 1006475"/>
                <a:gd name="connsiteY626" fmla="*/ 339725 h 720725"/>
                <a:gd name="connsiteX627" fmla="*/ 66674 w 1006475"/>
                <a:gd name="connsiteY627" fmla="*/ 336550 h 720725"/>
                <a:gd name="connsiteX628" fmla="*/ 57149 w 1006475"/>
                <a:gd name="connsiteY628" fmla="*/ 336550 h 720725"/>
                <a:gd name="connsiteX629" fmla="*/ 53974 w 1006475"/>
                <a:gd name="connsiteY629" fmla="*/ 336550 h 720725"/>
                <a:gd name="connsiteX630" fmla="*/ 50799 w 1006475"/>
                <a:gd name="connsiteY630" fmla="*/ 336550 h 720725"/>
                <a:gd name="connsiteX631" fmla="*/ 50799 w 1006475"/>
                <a:gd name="connsiteY631" fmla="*/ 333375 h 720725"/>
                <a:gd name="connsiteX632" fmla="*/ 47624 w 1006475"/>
                <a:gd name="connsiteY632" fmla="*/ 330200 h 720725"/>
                <a:gd name="connsiteX633" fmla="*/ 44449 w 1006475"/>
                <a:gd name="connsiteY633" fmla="*/ 330200 h 720725"/>
                <a:gd name="connsiteX634" fmla="*/ 44449 w 1006475"/>
                <a:gd name="connsiteY634" fmla="*/ 323850 h 720725"/>
                <a:gd name="connsiteX635" fmla="*/ 41274 w 1006475"/>
                <a:gd name="connsiteY635" fmla="*/ 320675 h 720725"/>
                <a:gd name="connsiteX636" fmla="*/ 41274 w 1006475"/>
                <a:gd name="connsiteY636" fmla="*/ 317500 h 720725"/>
                <a:gd name="connsiteX637" fmla="*/ 38099 w 1006475"/>
                <a:gd name="connsiteY637" fmla="*/ 317500 h 720725"/>
                <a:gd name="connsiteX638" fmla="*/ 34924 w 1006475"/>
                <a:gd name="connsiteY638" fmla="*/ 314325 h 720725"/>
                <a:gd name="connsiteX639" fmla="*/ 28574 w 1006475"/>
                <a:gd name="connsiteY639" fmla="*/ 317500 h 720725"/>
                <a:gd name="connsiteX640" fmla="*/ 28574 w 1006475"/>
                <a:gd name="connsiteY640" fmla="*/ 323850 h 720725"/>
                <a:gd name="connsiteX641" fmla="*/ 28574 w 1006475"/>
                <a:gd name="connsiteY641" fmla="*/ 327025 h 720725"/>
                <a:gd name="connsiteX642" fmla="*/ 25399 w 1006475"/>
                <a:gd name="connsiteY642" fmla="*/ 330200 h 720725"/>
                <a:gd name="connsiteX643" fmla="*/ 22224 w 1006475"/>
                <a:gd name="connsiteY643" fmla="*/ 333375 h 720725"/>
                <a:gd name="connsiteX644" fmla="*/ 19049 w 1006475"/>
                <a:gd name="connsiteY644" fmla="*/ 333375 h 720725"/>
                <a:gd name="connsiteX645" fmla="*/ 19049 w 1006475"/>
                <a:gd name="connsiteY645" fmla="*/ 330200 h 720725"/>
                <a:gd name="connsiteX646" fmla="*/ 22224 w 1006475"/>
                <a:gd name="connsiteY646" fmla="*/ 327025 h 720725"/>
                <a:gd name="connsiteX647" fmla="*/ 22224 w 1006475"/>
                <a:gd name="connsiteY647" fmla="*/ 320675 h 720725"/>
                <a:gd name="connsiteX648" fmla="*/ 25399 w 1006475"/>
                <a:gd name="connsiteY648" fmla="*/ 317500 h 720725"/>
                <a:gd name="connsiteX649" fmla="*/ 28574 w 1006475"/>
                <a:gd name="connsiteY649" fmla="*/ 288925 h 720725"/>
                <a:gd name="connsiteX650" fmla="*/ 28574 w 1006475"/>
                <a:gd name="connsiteY650" fmla="*/ 276225 h 720725"/>
                <a:gd name="connsiteX651" fmla="*/ 28574 w 1006475"/>
                <a:gd name="connsiteY651" fmla="*/ 266700 h 720725"/>
                <a:gd name="connsiteX652" fmla="*/ 28574 w 1006475"/>
                <a:gd name="connsiteY652" fmla="*/ 263525 h 720725"/>
                <a:gd name="connsiteX653" fmla="*/ 25399 w 1006475"/>
                <a:gd name="connsiteY653" fmla="*/ 263525 h 720725"/>
                <a:gd name="connsiteX654" fmla="*/ 25399 w 1006475"/>
                <a:gd name="connsiteY654" fmla="*/ 257175 h 720725"/>
                <a:gd name="connsiteX655" fmla="*/ 25399 w 1006475"/>
                <a:gd name="connsiteY655" fmla="*/ 254000 h 720725"/>
                <a:gd name="connsiteX656" fmla="*/ 28574 w 1006475"/>
                <a:gd name="connsiteY656" fmla="*/ 254000 h 720725"/>
                <a:gd name="connsiteX657" fmla="*/ 25399 w 1006475"/>
                <a:gd name="connsiteY657" fmla="*/ 250825 h 720725"/>
                <a:gd name="connsiteX658" fmla="*/ 22224 w 1006475"/>
                <a:gd name="connsiteY658" fmla="*/ 250825 h 720725"/>
                <a:gd name="connsiteX659" fmla="*/ 25399 w 1006475"/>
                <a:gd name="connsiteY659" fmla="*/ 215900 h 720725"/>
                <a:gd name="connsiteX660" fmla="*/ 28574 w 1006475"/>
                <a:gd name="connsiteY660" fmla="*/ 200025 h 720725"/>
                <a:gd name="connsiteX661" fmla="*/ 28574 w 1006475"/>
                <a:gd name="connsiteY661" fmla="*/ 177800 h 720725"/>
                <a:gd name="connsiteX662" fmla="*/ 19049 w 1006475"/>
                <a:gd name="connsiteY662" fmla="*/ 149225 h 720725"/>
                <a:gd name="connsiteX663" fmla="*/ 15874 w 1006475"/>
                <a:gd name="connsiteY663" fmla="*/ 146050 h 720725"/>
                <a:gd name="connsiteX664" fmla="*/ 12699 w 1006475"/>
                <a:gd name="connsiteY664" fmla="*/ 149225 h 720725"/>
                <a:gd name="connsiteX665" fmla="*/ 9524 w 1006475"/>
                <a:gd name="connsiteY665" fmla="*/ 142875 h 720725"/>
                <a:gd name="connsiteX666" fmla="*/ 9524 w 1006475"/>
                <a:gd name="connsiteY666" fmla="*/ 127000 h 720725"/>
                <a:gd name="connsiteX667" fmla="*/ 12699 w 1006475"/>
                <a:gd name="connsiteY667" fmla="*/ 101600 h 720725"/>
                <a:gd name="connsiteX668" fmla="*/ 9524 w 1006475"/>
                <a:gd name="connsiteY668" fmla="*/ 92075 h 720725"/>
                <a:gd name="connsiteX669" fmla="*/ 15874 w 1006475"/>
                <a:gd name="connsiteY669" fmla="*/ 85725 h 720725"/>
                <a:gd name="connsiteX670" fmla="*/ 19049 w 1006475"/>
                <a:gd name="connsiteY670" fmla="*/ 76200 h 720725"/>
                <a:gd name="connsiteX671" fmla="*/ 22224 w 1006475"/>
                <a:gd name="connsiteY671" fmla="*/ 73025 h 720725"/>
                <a:gd name="connsiteX672" fmla="*/ 28574 w 1006475"/>
                <a:gd name="connsiteY672" fmla="*/ 63500 h 720725"/>
                <a:gd name="connsiteX673" fmla="*/ 25399 w 1006475"/>
                <a:gd name="connsiteY673" fmla="*/ 60325 h 720725"/>
                <a:gd name="connsiteX674" fmla="*/ 22224 w 1006475"/>
                <a:gd name="connsiteY674" fmla="*/ 57150 h 720725"/>
                <a:gd name="connsiteX675" fmla="*/ 22224 w 1006475"/>
                <a:gd name="connsiteY675" fmla="*/ 53975 h 720725"/>
                <a:gd name="connsiteX676" fmla="*/ 22224 w 1006475"/>
                <a:gd name="connsiteY676" fmla="*/ 50800 h 720725"/>
                <a:gd name="connsiteX677" fmla="*/ 25399 w 1006475"/>
                <a:gd name="connsiteY677" fmla="*/ 50800 h 720725"/>
                <a:gd name="connsiteX678" fmla="*/ 28574 w 1006475"/>
                <a:gd name="connsiteY678" fmla="*/ 50800 h 720725"/>
                <a:gd name="connsiteX679" fmla="*/ 31749 w 1006475"/>
                <a:gd name="connsiteY679" fmla="*/ 50800 h 720725"/>
                <a:gd name="connsiteX680" fmla="*/ 31749 w 1006475"/>
                <a:gd name="connsiteY680" fmla="*/ 53975 h 720725"/>
                <a:gd name="connsiteX681" fmla="*/ 34924 w 1006475"/>
                <a:gd name="connsiteY681" fmla="*/ 57150 h 720725"/>
                <a:gd name="connsiteX682" fmla="*/ 38099 w 1006475"/>
                <a:gd name="connsiteY682" fmla="*/ 57150 h 720725"/>
                <a:gd name="connsiteX683" fmla="*/ 41274 w 1006475"/>
                <a:gd name="connsiteY683" fmla="*/ 57150 h 720725"/>
                <a:gd name="connsiteX684" fmla="*/ 50799 w 1006475"/>
                <a:gd name="connsiteY684" fmla="*/ 66675 h 720725"/>
                <a:gd name="connsiteX685" fmla="*/ 60324 w 1006475"/>
                <a:gd name="connsiteY685" fmla="*/ 79375 h 720725"/>
                <a:gd name="connsiteX686" fmla="*/ 69849 w 1006475"/>
                <a:gd name="connsiteY686" fmla="*/ 88900 h 720725"/>
                <a:gd name="connsiteX687" fmla="*/ 76199 w 1006475"/>
                <a:gd name="connsiteY687" fmla="*/ 88900 h 720725"/>
                <a:gd name="connsiteX688" fmla="*/ 79374 w 1006475"/>
                <a:gd name="connsiteY688" fmla="*/ 88900 h 720725"/>
                <a:gd name="connsiteX689" fmla="*/ 92074 w 1006475"/>
                <a:gd name="connsiteY689" fmla="*/ 98425 h 720725"/>
                <a:gd name="connsiteX690" fmla="*/ 92074 w 1006475"/>
                <a:gd name="connsiteY690" fmla="*/ 101600 h 720725"/>
                <a:gd name="connsiteX691" fmla="*/ 88899 w 1006475"/>
                <a:gd name="connsiteY691" fmla="*/ 101600 h 720725"/>
                <a:gd name="connsiteX692" fmla="*/ 88899 w 1006475"/>
                <a:gd name="connsiteY692" fmla="*/ 104775 h 720725"/>
                <a:gd name="connsiteX693" fmla="*/ 101599 w 1006475"/>
                <a:gd name="connsiteY693" fmla="*/ 114300 h 720725"/>
                <a:gd name="connsiteX694" fmla="*/ 123824 w 1006475"/>
                <a:gd name="connsiteY694" fmla="*/ 123825 h 720725"/>
                <a:gd name="connsiteX695" fmla="*/ 139699 w 1006475"/>
                <a:gd name="connsiteY695" fmla="*/ 123825 h 720725"/>
                <a:gd name="connsiteX696" fmla="*/ 142874 w 1006475"/>
                <a:gd name="connsiteY696" fmla="*/ 130175 h 720725"/>
                <a:gd name="connsiteX697" fmla="*/ 146049 w 1006475"/>
                <a:gd name="connsiteY697" fmla="*/ 130175 h 720725"/>
                <a:gd name="connsiteX698" fmla="*/ 149224 w 1006475"/>
                <a:gd name="connsiteY698" fmla="*/ 130175 h 720725"/>
                <a:gd name="connsiteX699" fmla="*/ 155574 w 1006475"/>
                <a:gd name="connsiteY699" fmla="*/ 130175 h 720725"/>
                <a:gd name="connsiteX700" fmla="*/ 158749 w 1006475"/>
                <a:gd name="connsiteY700" fmla="*/ 133350 h 720725"/>
                <a:gd name="connsiteX701" fmla="*/ 161924 w 1006475"/>
                <a:gd name="connsiteY701" fmla="*/ 136525 h 720725"/>
                <a:gd name="connsiteX702" fmla="*/ 165099 w 1006475"/>
                <a:gd name="connsiteY702" fmla="*/ 136525 h 720725"/>
                <a:gd name="connsiteX703" fmla="*/ 168274 w 1006475"/>
                <a:gd name="connsiteY703" fmla="*/ 136525 h 720725"/>
                <a:gd name="connsiteX704" fmla="*/ 174624 w 1006475"/>
                <a:gd name="connsiteY704" fmla="*/ 142875 h 720725"/>
                <a:gd name="connsiteX705" fmla="*/ 180974 w 1006475"/>
                <a:gd name="connsiteY705" fmla="*/ 146050 h 720725"/>
                <a:gd name="connsiteX706" fmla="*/ 190499 w 1006475"/>
                <a:gd name="connsiteY706" fmla="*/ 146050 h 720725"/>
                <a:gd name="connsiteX707" fmla="*/ 193674 w 1006475"/>
                <a:gd name="connsiteY707" fmla="*/ 146050 h 720725"/>
                <a:gd name="connsiteX708" fmla="*/ 196849 w 1006475"/>
                <a:gd name="connsiteY708" fmla="*/ 146050 h 720725"/>
                <a:gd name="connsiteX709" fmla="*/ 203199 w 1006475"/>
                <a:gd name="connsiteY709" fmla="*/ 146050 h 720725"/>
                <a:gd name="connsiteX710" fmla="*/ 203199 w 1006475"/>
                <a:gd name="connsiteY710" fmla="*/ 142875 h 720725"/>
                <a:gd name="connsiteX711" fmla="*/ 209549 w 1006475"/>
                <a:gd name="connsiteY711" fmla="*/ 146050 h 720725"/>
                <a:gd name="connsiteX712" fmla="*/ 212724 w 1006475"/>
                <a:gd name="connsiteY712" fmla="*/ 146050 h 720725"/>
                <a:gd name="connsiteX713" fmla="*/ 215899 w 1006475"/>
                <a:gd name="connsiteY713" fmla="*/ 149225 h 720725"/>
                <a:gd name="connsiteX714" fmla="*/ 215899 w 1006475"/>
                <a:gd name="connsiteY714" fmla="*/ 152400 h 720725"/>
                <a:gd name="connsiteX715" fmla="*/ 215899 w 1006475"/>
                <a:gd name="connsiteY715" fmla="*/ 155575 h 720725"/>
                <a:gd name="connsiteX716" fmla="*/ 215899 w 1006475"/>
                <a:gd name="connsiteY716" fmla="*/ 165100 h 720725"/>
                <a:gd name="connsiteX717" fmla="*/ 219074 w 1006475"/>
                <a:gd name="connsiteY717" fmla="*/ 168275 h 720725"/>
                <a:gd name="connsiteX718" fmla="*/ 219074 w 1006475"/>
                <a:gd name="connsiteY718" fmla="*/ 171450 h 720725"/>
                <a:gd name="connsiteX719" fmla="*/ 222249 w 1006475"/>
                <a:gd name="connsiteY719" fmla="*/ 171450 h 720725"/>
                <a:gd name="connsiteX720" fmla="*/ 222249 w 1006475"/>
                <a:gd name="connsiteY720" fmla="*/ 168275 h 720725"/>
                <a:gd name="connsiteX721" fmla="*/ 219074 w 1006475"/>
                <a:gd name="connsiteY721" fmla="*/ 165100 h 720725"/>
                <a:gd name="connsiteX722" fmla="*/ 219074 w 1006475"/>
                <a:gd name="connsiteY722" fmla="*/ 161925 h 720725"/>
                <a:gd name="connsiteX723" fmla="*/ 222249 w 1006475"/>
                <a:gd name="connsiteY723" fmla="*/ 158750 h 720725"/>
                <a:gd name="connsiteX724" fmla="*/ 225424 w 1006475"/>
                <a:gd name="connsiteY724" fmla="*/ 158750 h 720725"/>
                <a:gd name="connsiteX725" fmla="*/ 231774 w 1006475"/>
                <a:gd name="connsiteY725" fmla="*/ 158750 h 720725"/>
                <a:gd name="connsiteX726" fmla="*/ 231774 w 1006475"/>
                <a:gd name="connsiteY726" fmla="*/ 161925 h 720725"/>
                <a:gd name="connsiteX727" fmla="*/ 231774 w 1006475"/>
                <a:gd name="connsiteY727" fmla="*/ 165100 h 720725"/>
                <a:gd name="connsiteX728" fmla="*/ 231774 w 1006475"/>
                <a:gd name="connsiteY728" fmla="*/ 168275 h 720725"/>
                <a:gd name="connsiteX729" fmla="*/ 238124 w 1006475"/>
                <a:gd name="connsiteY729" fmla="*/ 171450 h 720725"/>
                <a:gd name="connsiteX730" fmla="*/ 238124 w 1006475"/>
                <a:gd name="connsiteY730" fmla="*/ 174625 h 720725"/>
                <a:gd name="connsiteX731" fmla="*/ 238124 w 1006475"/>
                <a:gd name="connsiteY731" fmla="*/ 177800 h 720725"/>
                <a:gd name="connsiteX732" fmla="*/ 234949 w 1006475"/>
                <a:gd name="connsiteY732" fmla="*/ 177800 h 720725"/>
                <a:gd name="connsiteX733" fmla="*/ 234949 w 1006475"/>
                <a:gd name="connsiteY733" fmla="*/ 180975 h 720725"/>
                <a:gd name="connsiteX734" fmla="*/ 238124 w 1006475"/>
                <a:gd name="connsiteY734" fmla="*/ 180975 h 720725"/>
                <a:gd name="connsiteX735" fmla="*/ 241299 w 1006475"/>
                <a:gd name="connsiteY735" fmla="*/ 177800 h 720725"/>
                <a:gd name="connsiteX736" fmla="*/ 241299 w 1006475"/>
                <a:gd name="connsiteY736" fmla="*/ 174625 h 720725"/>
                <a:gd name="connsiteX737" fmla="*/ 241299 w 1006475"/>
                <a:gd name="connsiteY737" fmla="*/ 171450 h 720725"/>
                <a:gd name="connsiteX738" fmla="*/ 238124 w 1006475"/>
                <a:gd name="connsiteY738" fmla="*/ 168275 h 720725"/>
                <a:gd name="connsiteX739" fmla="*/ 238124 w 1006475"/>
                <a:gd name="connsiteY739" fmla="*/ 165100 h 720725"/>
                <a:gd name="connsiteX740" fmla="*/ 234949 w 1006475"/>
                <a:gd name="connsiteY740" fmla="*/ 165100 h 720725"/>
                <a:gd name="connsiteX741" fmla="*/ 238124 w 1006475"/>
                <a:gd name="connsiteY741" fmla="*/ 161925 h 720725"/>
                <a:gd name="connsiteX742" fmla="*/ 238124 w 1006475"/>
                <a:gd name="connsiteY742" fmla="*/ 158750 h 720725"/>
                <a:gd name="connsiteX743" fmla="*/ 241299 w 1006475"/>
                <a:gd name="connsiteY743" fmla="*/ 158750 h 720725"/>
                <a:gd name="connsiteX744" fmla="*/ 244474 w 1006475"/>
                <a:gd name="connsiteY744" fmla="*/ 155575 h 720725"/>
                <a:gd name="connsiteX745" fmla="*/ 253999 w 1006475"/>
                <a:gd name="connsiteY745" fmla="*/ 155575 h 720725"/>
                <a:gd name="connsiteX746" fmla="*/ 257174 w 1006475"/>
                <a:gd name="connsiteY746" fmla="*/ 158750 h 720725"/>
                <a:gd name="connsiteX747" fmla="*/ 257174 w 1006475"/>
                <a:gd name="connsiteY747" fmla="*/ 161925 h 720725"/>
                <a:gd name="connsiteX748" fmla="*/ 253999 w 1006475"/>
                <a:gd name="connsiteY748" fmla="*/ 161925 h 720725"/>
                <a:gd name="connsiteX749" fmla="*/ 250824 w 1006475"/>
                <a:gd name="connsiteY749" fmla="*/ 165100 h 720725"/>
                <a:gd name="connsiteX750" fmla="*/ 247649 w 1006475"/>
                <a:gd name="connsiteY750" fmla="*/ 165100 h 720725"/>
                <a:gd name="connsiteX751" fmla="*/ 247649 w 1006475"/>
                <a:gd name="connsiteY751" fmla="*/ 168275 h 720725"/>
                <a:gd name="connsiteX752" fmla="*/ 247649 w 1006475"/>
                <a:gd name="connsiteY752" fmla="*/ 171450 h 720725"/>
                <a:gd name="connsiteX753" fmla="*/ 250824 w 1006475"/>
                <a:gd name="connsiteY753" fmla="*/ 174625 h 720725"/>
                <a:gd name="connsiteX754" fmla="*/ 253999 w 1006475"/>
                <a:gd name="connsiteY754" fmla="*/ 174625 h 720725"/>
                <a:gd name="connsiteX755" fmla="*/ 253999 w 1006475"/>
                <a:gd name="connsiteY755" fmla="*/ 177800 h 720725"/>
                <a:gd name="connsiteX756" fmla="*/ 253999 w 1006475"/>
                <a:gd name="connsiteY756" fmla="*/ 180975 h 720725"/>
                <a:gd name="connsiteX757" fmla="*/ 250824 w 1006475"/>
                <a:gd name="connsiteY757" fmla="*/ 184150 h 720725"/>
                <a:gd name="connsiteX758" fmla="*/ 253999 w 1006475"/>
                <a:gd name="connsiteY758" fmla="*/ 187325 h 720725"/>
                <a:gd name="connsiteX759" fmla="*/ 257174 w 1006475"/>
                <a:gd name="connsiteY759" fmla="*/ 190500 h 720725"/>
                <a:gd name="connsiteX760" fmla="*/ 257174 w 1006475"/>
                <a:gd name="connsiteY760" fmla="*/ 193675 h 720725"/>
                <a:gd name="connsiteX761" fmla="*/ 253999 w 1006475"/>
                <a:gd name="connsiteY761" fmla="*/ 193675 h 720725"/>
                <a:gd name="connsiteX762" fmla="*/ 253999 w 1006475"/>
                <a:gd name="connsiteY762" fmla="*/ 200025 h 720725"/>
                <a:gd name="connsiteX763" fmla="*/ 253999 w 1006475"/>
                <a:gd name="connsiteY763" fmla="*/ 203200 h 720725"/>
                <a:gd name="connsiteX764" fmla="*/ 257174 w 1006475"/>
                <a:gd name="connsiteY764" fmla="*/ 203200 h 720725"/>
                <a:gd name="connsiteX765" fmla="*/ 257174 w 1006475"/>
                <a:gd name="connsiteY765" fmla="*/ 206375 h 720725"/>
                <a:gd name="connsiteX766" fmla="*/ 260349 w 1006475"/>
                <a:gd name="connsiteY766" fmla="*/ 206375 h 720725"/>
                <a:gd name="connsiteX767" fmla="*/ 260349 w 1006475"/>
                <a:gd name="connsiteY767" fmla="*/ 209550 h 720725"/>
                <a:gd name="connsiteX768" fmla="*/ 257174 w 1006475"/>
                <a:gd name="connsiteY768" fmla="*/ 212725 h 720725"/>
                <a:gd name="connsiteX769" fmla="*/ 253999 w 1006475"/>
                <a:gd name="connsiteY769" fmla="*/ 209550 h 720725"/>
                <a:gd name="connsiteX770" fmla="*/ 250824 w 1006475"/>
                <a:gd name="connsiteY770" fmla="*/ 209550 h 720725"/>
                <a:gd name="connsiteX771" fmla="*/ 250824 w 1006475"/>
                <a:gd name="connsiteY771" fmla="*/ 212725 h 720725"/>
                <a:gd name="connsiteX772" fmla="*/ 247649 w 1006475"/>
                <a:gd name="connsiteY772" fmla="*/ 215900 h 720725"/>
                <a:gd name="connsiteX773" fmla="*/ 244474 w 1006475"/>
                <a:gd name="connsiteY773" fmla="*/ 215900 h 720725"/>
                <a:gd name="connsiteX774" fmla="*/ 241299 w 1006475"/>
                <a:gd name="connsiteY774" fmla="*/ 219075 h 720725"/>
                <a:gd name="connsiteX775" fmla="*/ 241299 w 1006475"/>
                <a:gd name="connsiteY775" fmla="*/ 225425 h 720725"/>
                <a:gd name="connsiteX776" fmla="*/ 234949 w 1006475"/>
                <a:gd name="connsiteY776" fmla="*/ 231775 h 720725"/>
                <a:gd name="connsiteX777" fmla="*/ 231774 w 1006475"/>
                <a:gd name="connsiteY777" fmla="*/ 231775 h 720725"/>
                <a:gd name="connsiteX778" fmla="*/ 238124 w 1006475"/>
                <a:gd name="connsiteY778" fmla="*/ 215900 h 720725"/>
                <a:gd name="connsiteX779" fmla="*/ 234949 w 1006475"/>
                <a:gd name="connsiteY779" fmla="*/ 209550 h 720725"/>
                <a:gd name="connsiteX780" fmla="*/ 231774 w 1006475"/>
                <a:gd name="connsiteY780" fmla="*/ 219075 h 720725"/>
                <a:gd name="connsiteX781" fmla="*/ 228599 w 1006475"/>
                <a:gd name="connsiteY781" fmla="*/ 219075 h 720725"/>
                <a:gd name="connsiteX782" fmla="*/ 228599 w 1006475"/>
                <a:gd name="connsiteY782" fmla="*/ 212725 h 720725"/>
                <a:gd name="connsiteX783" fmla="*/ 225424 w 1006475"/>
                <a:gd name="connsiteY783" fmla="*/ 212725 h 720725"/>
                <a:gd name="connsiteX784" fmla="*/ 225424 w 1006475"/>
                <a:gd name="connsiteY784" fmla="*/ 215900 h 720725"/>
                <a:gd name="connsiteX785" fmla="*/ 225424 w 1006475"/>
                <a:gd name="connsiteY785" fmla="*/ 219075 h 720725"/>
                <a:gd name="connsiteX786" fmla="*/ 225424 w 1006475"/>
                <a:gd name="connsiteY786" fmla="*/ 222250 h 720725"/>
                <a:gd name="connsiteX787" fmla="*/ 225424 w 1006475"/>
                <a:gd name="connsiteY787" fmla="*/ 225425 h 720725"/>
                <a:gd name="connsiteX788" fmla="*/ 225424 w 1006475"/>
                <a:gd name="connsiteY788" fmla="*/ 228600 h 720725"/>
                <a:gd name="connsiteX789" fmla="*/ 212724 w 1006475"/>
                <a:gd name="connsiteY789" fmla="*/ 241300 h 720725"/>
                <a:gd name="connsiteX790" fmla="*/ 209549 w 1006475"/>
                <a:gd name="connsiteY790" fmla="*/ 241300 h 720725"/>
                <a:gd name="connsiteX791" fmla="*/ 203199 w 1006475"/>
                <a:gd name="connsiteY791" fmla="*/ 247650 h 720725"/>
                <a:gd name="connsiteX792" fmla="*/ 193674 w 1006475"/>
                <a:gd name="connsiteY792" fmla="*/ 257175 h 720725"/>
                <a:gd name="connsiteX793" fmla="*/ 187324 w 1006475"/>
                <a:gd name="connsiteY793" fmla="*/ 266700 h 720725"/>
                <a:gd name="connsiteX794" fmla="*/ 177799 w 1006475"/>
                <a:gd name="connsiteY794" fmla="*/ 273050 h 720725"/>
                <a:gd name="connsiteX795" fmla="*/ 174624 w 1006475"/>
                <a:gd name="connsiteY795" fmla="*/ 276225 h 720725"/>
                <a:gd name="connsiteX796" fmla="*/ 171449 w 1006475"/>
                <a:gd name="connsiteY796" fmla="*/ 285750 h 720725"/>
                <a:gd name="connsiteX797" fmla="*/ 168274 w 1006475"/>
                <a:gd name="connsiteY797" fmla="*/ 285750 h 720725"/>
                <a:gd name="connsiteX798" fmla="*/ 171449 w 1006475"/>
                <a:gd name="connsiteY798" fmla="*/ 292100 h 720725"/>
                <a:gd name="connsiteX799" fmla="*/ 171449 w 1006475"/>
                <a:gd name="connsiteY799" fmla="*/ 295275 h 720725"/>
                <a:gd name="connsiteX800" fmla="*/ 174624 w 1006475"/>
                <a:gd name="connsiteY800" fmla="*/ 292100 h 720725"/>
                <a:gd name="connsiteX801" fmla="*/ 180974 w 1006475"/>
                <a:gd name="connsiteY801" fmla="*/ 292100 h 720725"/>
                <a:gd name="connsiteX802" fmla="*/ 184149 w 1006475"/>
                <a:gd name="connsiteY802" fmla="*/ 295275 h 720725"/>
                <a:gd name="connsiteX803" fmla="*/ 187324 w 1006475"/>
                <a:gd name="connsiteY803" fmla="*/ 295275 h 720725"/>
                <a:gd name="connsiteX804" fmla="*/ 187324 w 1006475"/>
                <a:gd name="connsiteY804" fmla="*/ 292100 h 720725"/>
                <a:gd name="connsiteX805" fmla="*/ 184149 w 1006475"/>
                <a:gd name="connsiteY805" fmla="*/ 292100 h 720725"/>
                <a:gd name="connsiteX806" fmla="*/ 174624 w 1006475"/>
                <a:gd name="connsiteY806" fmla="*/ 285750 h 720725"/>
                <a:gd name="connsiteX807" fmla="*/ 174624 w 1006475"/>
                <a:gd name="connsiteY807" fmla="*/ 282575 h 720725"/>
                <a:gd name="connsiteX808" fmla="*/ 177799 w 1006475"/>
                <a:gd name="connsiteY808" fmla="*/ 282575 h 720725"/>
                <a:gd name="connsiteX809" fmla="*/ 180974 w 1006475"/>
                <a:gd name="connsiteY809" fmla="*/ 276225 h 720725"/>
                <a:gd name="connsiteX810" fmla="*/ 184149 w 1006475"/>
                <a:gd name="connsiteY810" fmla="*/ 276225 h 720725"/>
                <a:gd name="connsiteX811" fmla="*/ 187324 w 1006475"/>
                <a:gd name="connsiteY811" fmla="*/ 276225 h 720725"/>
                <a:gd name="connsiteX812" fmla="*/ 184149 w 1006475"/>
                <a:gd name="connsiteY812" fmla="*/ 273050 h 720725"/>
                <a:gd name="connsiteX813" fmla="*/ 187324 w 1006475"/>
                <a:gd name="connsiteY813" fmla="*/ 269875 h 720725"/>
                <a:gd name="connsiteX814" fmla="*/ 190499 w 1006475"/>
                <a:gd name="connsiteY814" fmla="*/ 269875 h 720725"/>
                <a:gd name="connsiteX815" fmla="*/ 193674 w 1006475"/>
                <a:gd name="connsiteY815" fmla="*/ 263525 h 720725"/>
                <a:gd name="connsiteX816" fmla="*/ 200024 w 1006475"/>
                <a:gd name="connsiteY816" fmla="*/ 257175 h 720725"/>
                <a:gd name="connsiteX817" fmla="*/ 203199 w 1006475"/>
                <a:gd name="connsiteY817" fmla="*/ 254000 h 720725"/>
                <a:gd name="connsiteX818" fmla="*/ 209549 w 1006475"/>
                <a:gd name="connsiteY818" fmla="*/ 250825 h 720725"/>
                <a:gd name="connsiteX819" fmla="*/ 219074 w 1006475"/>
                <a:gd name="connsiteY819" fmla="*/ 247650 h 720725"/>
                <a:gd name="connsiteX820" fmla="*/ 222249 w 1006475"/>
                <a:gd name="connsiteY820" fmla="*/ 247650 h 720725"/>
                <a:gd name="connsiteX821" fmla="*/ 225424 w 1006475"/>
                <a:gd name="connsiteY821" fmla="*/ 247650 h 720725"/>
                <a:gd name="connsiteX822" fmla="*/ 231774 w 1006475"/>
                <a:gd name="connsiteY822" fmla="*/ 247650 h 720725"/>
                <a:gd name="connsiteX823" fmla="*/ 234949 w 1006475"/>
                <a:gd name="connsiteY823" fmla="*/ 244475 h 720725"/>
                <a:gd name="connsiteX824" fmla="*/ 238124 w 1006475"/>
                <a:gd name="connsiteY824" fmla="*/ 241300 h 720725"/>
                <a:gd name="connsiteX825" fmla="*/ 238124 w 1006475"/>
                <a:gd name="connsiteY825" fmla="*/ 234950 h 720725"/>
                <a:gd name="connsiteX826" fmla="*/ 244474 w 1006475"/>
                <a:gd name="connsiteY826" fmla="*/ 228600 h 720725"/>
                <a:gd name="connsiteX827" fmla="*/ 250824 w 1006475"/>
                <a:gd name="connsiteY827" fmla="*/ 222250 h 720725"/>
                <a:gd name="connsiteX828" fmla="*/ 257174 w 1006475"/>
                <a:gd name="connsiteY828" fmla="*/ 219075 h 720725"/>
                <a:gd name="connsiteX829" fmla="*/ 260349 w 1006475"/>
                <a:gd name="connsiteY829" fmla="*/ 215900 h 720725"/>
                <a:gd name="connsiteX830" fmla="*/ 263524 w 1006475"/>
                <a:gd name="connsiteY830" fmla="*/ 215900 h 720725"/>
                <a:gd name="connsiteX831" fmla="*/ 263524 w 1006475"/>
                <a:gd name="connsiteY831" fmla="*/ 219075 h 720725"/>
                <a:gd name="connsiteX832" fmla="*/ 260349 w 1006475"/>
                <a:gd name="connsiteY832" fmla="*/ 222250 h 720725"/>
                <a:gd name="connsiteX833" fmla="*/ 263524 w 1006475"/>
                <a:gd name="connsiteY833" fmla="*/ 222250 h 720725"/>
                <a:gd name="connsiteX834" fmla="*/ 263524 w 1006475"/>
                <a:gd name="connsiteY834" fmla="*/ 225425 h 720725"/>
                <a:gd name="connsiteX835" fmla="*/ 266699 w 1006475"/>
                <a:gd name="connsiteY835" fmla="*/ 222250 h 720725"/>
                <a:gd name="connsiteX836" fmla="*/ 266699 w 1006475"/>
                <a:gd name="connsiteY836" fmla="*/ 206375 h 720725"/>
                <a:gd name="connsiteX837" fmla="*/ 266699 w 1006475"/>
                <a:gd name="connsiteY837" fmla="*/ 203200 h 720725"/>
                <a:gd name="connsiteX838" fmla="*/ 269874 w 1006475"/>
                <a:gd name="connsiteY838" fmla="*/ 203200 h 720725"/>
                <a:gd name="connsiteX839" fmla="*/ 273049 w 1006475"/>
                <a:gd name="connsiteY839" fmla="*/ 206375 h 720725"/>
                <a:gd name="connsiteX840" fmla="*/ 273049 w 1006475"/>
                <a:gd name="connsiteY840" fmla="*/ 222250 h 720725"/>
                <a:gd name="connsiteX841" fmla="*/ 273049 w 1006475"/>
                <a:gd name="connsiteY841" fmla="*/ 225425 h 720725"/>
                <a:gd name="connsiteX842" fmla="*/ 269874 w 1006475"/>
                <a:gd name="connsiteY842" fmla="*/ 225425 h 720725"/>
                <a:gd name="connsiteX843" fmla="*/ 269874 w 1006475"/>
                <a:gd name="connsiteY843" fmla="*/ 228600 h 720725"/>
                <a:gd name="connsiteX844" fmla="*/ 273049 w 1006475"/>
                <a:gd name="connsiteY844" fmla="*/ 234950 h 720725"/>
                <a:gd name="connsiteX845" fmla="*/ 273049 w 1006475"/>
                <a:gd name="connsiteY845" fmla="*/ 238125 h 720725"/>
                <a:gd name="connsiteX846" fmla="*/ 269874 w 1006475"/>
                <a:gd name="connsiteY846" fmla="*/ 238125 h 720725"/>
                <a:gd name="connsiteX847" fmla="*/ 266699 w 1006475"/>
                <a:gd name="connsiteY847" fmla="*/ 238125 h 720725"/>
                <a:gd name="connsiteX848" fmla="*/ 263524 w 1006475"/>
                <a:gd name="connsiteY848" fmla="*/ 234950 h 720725"/>
                <a:gd name="connsiteX849" fmla="*/ 263524 w 1006475"/>
                <a:gd name="connsiteY849" fmla="*/ 238125 h 720725"/>
                <a:gd name="connsiteX850" fmla="*/ 260349 w 1006475"/>
                <a:gd name="connsiteY850" fmla="*/ 241300 h 720725"/>
                <a:gd name="connsiteX851" fmla="*/ 257174 w 1006475"/>
                <a:gd name="connsiteY851" fmla="*/ 244475 h 720725"/>
                <a:gd name="connsiteX852" fmla="*/ 253999 w 1006475"/>
                <a:gd name="connsiteY852" fmla="*/ 241300 h 720725"/>
                <a:gd name="connsiteX853" fmla="*/ 250824 w 1006475"/>
                <a:gd name="connsiteY853" fmla="*/ 238125 h 720725"/>
                <a:gd name="connsiteX854" fmla="*/ 250824 w 1006475"/>
                <a:gd name="connsiteY854" fmla="*/ 234950 h 720725"/>
                <a:gd name="connsiteX855" fmla="*/ 247649 w 1006475"/>
                <a:gd name="connsiteY855" fmla="*/ 234950 h 720725"/>
                <a:gd name="connsiteX856" fmla="*/ 247649 w 1006475"/>
                <a:gd name="connsiteY856" fmla="*/ 238125 h 720725"/>
                <a:gd name="connsiteX857" fmla="*/ 247649 w 1006475"/>
                <a:gd name="connsiteY857" fmla="*/ 241300 h 720725"/>
                <a:gd name="connsiteX858" fmla="*/ 250824 w 1006475"/>
                <a:gd name="connsiteY858" fmla="*/ 241300 h 720725"/>
                <a:gd name="connsiteX859" fmla="*/ 250824 w 1006475"/>
                <a:gd name="connsiteY859" fmla="*/ 254000 h 720725"/>
                <a:gd name="connsiteX860" fmla="*/ 250824 w 1006475"/>
                <a:gd name="connsiteY860" fmla="*/ 263525 h 720725"/>
                <a:gd name="connsiteX861" fmla="*/ 247649 w 1006475"/>
                <a:gd name="connsiteY861" fmla="*/ 263525 h 720725"/>
                <a:gd name="connsiteX862" fmla="*/ 244474 w 1006475"/>
                <a:gd name="connsiteY862" fmla="*/ 263525 h 720725"/>
                <a:gd name="connsiteX863" fmla="*/ 241299 w 1006475"/>
                <a:gd name="connsiteY863" fmla="*/ 254000 h 720725"/>
                <a:gd name="connsiteX864" fmla="*/ 238124 w 1006475"/>
                <a:gd name="connsiteY864" fmla="*/ 254000 h 720725"/>
                <a:gd name="connsiteX865" fmla="*/ 238124 w 1006475"/>
                <a:gd name="connsiteY865" fmla="*/ 263525 h 720725"/>
                <a:gd name="connsiteX866" fmla="*/ 241299 w 1006475"/>
                <a:gd name="connsiteY866" fmla="*/ 263525 h 720725"/>
                <a:gd name="connsiteX867" fmla="*/ 244474 w 1006475"/>
                <a:gd name="connsiteY867" fmla="*/ 266700 h 720725"/>
                <a:gd name="connsiteX868" fmla="*/ 244474 w 1006475"/>
                <a:gd name="connsiteY868" fmla="*/ 269875 h 720725"/>
                <a:gd name="connsiteX869" fmla="*/ 238124 w 1006475"/>
                <a:gd name="connsiteY869" fmla="*/ 269875 h 720725"/>
                <a:gd name="connsiteX870" fmla="*/ 234949 w 1006475"/>
                <a:gd name="connsiteY870" fmla="*/ 269875 h 720725"/>
                <a:gd name="connsiteX871" fmla="*/ 234949 w 1006475"/>
                <a:gd name="connsiteY871" fmla="*/ 273050 h 720725"/>
                <a:gd name="connsiteX872" fmla="*/ 238124 w 1006475"/>
                <a:gd name="connsiteY872" fmla="*/ 273050 h 720725"/>
                <a:gd name="connsiteX873" fmla="*/ 247649 w 1006475"/>
                <a:gd name="connsiteY873" fmla="*/ 269875 h 720725"/>
                <a:gd name="connsiteX874" fmla="*/ 253999 w 1006475"/>
                <a:gd name="connsiteY874" fmla="*/ 266700 h 720725"/>
                <a:gd name="connsiteX875" fmla="*/ 257174 w 1006475"/>
                <a:gd name="connsiteY875" fmla="*/ 266700 h 720725"/>
                <a:gd name="connsiteX876" fmla="*/ 253999 w 1006475"/>
                <a:gd name="connsiteY876" fmla="*/ 276225 h 720725"/>
                <a:gd name="connsiteX877" fmla="*/ 253999 w 1006475"/>
                <a:gd name="connsiteY877" fmla="*/ 279400 h 720725"/>
                <a:gd name="connsiteX878" fmla="*/ 257174 w 1006475"/>
                <a:gd name="connsiteY878" fmla="*/ 279400 h 720725"/>
                <a:gd name="connsiteX879" fmla="*/ 257174 w 1006475"/>
                <a:gd name="connsiteY879" fmla="*/ 282575 h 720725"/>
                <a:gd name="connsiteX880" fmla="*/ 247649 w 1006475"/>
                <a:gd name="connsiteY880" fmla="*/ 295275 h 720725"/>
                <a:gd name="connsiteX881" fmla="*/ 247649 w 1006475"/>
                <a:gd name="connsiteY881" fmla="*/ 298450 h 720725"/>
                <a:gd name="connsiteX882" fmla="*/ 247649 w 1006475"/>
                <a:gd name="connsiteY882" fmla="*/ 304800 h 720725"/>
                <a:gd name="connsiteX883" fmla="*/ 244474 w 1006475"/>
                <a:gd name="connsiteY883" fmla="*/ 311150 h 720725"/>
                <a:gd name="connsiteX884" fmla="*/ 241299 w 1006475"/>
                <a:gd name="connsiteY884" fmla="*/ 311150 h 720725"/>
                <a:gd name="connsiteX885" fmla="*/ 241299 w 1006475"/>
                <a:gd name="connsiteY885" fmla="*/ 320675 h 720725"/>
                <a:gd name="connsiteX886" fmla="*/ 238124 w 1006475"/>
                <a:gd name="connsiteY886" fmla="*/ 327025 h 720725"/>
                <a:gd name="connsiteX887" fmla="*/ 234949 w 1006475"/>
                <a:gd name="connsiteY887" fmla="*/ 323850 h 720725"/>
                <a:gd name="connsiteX888" fmla="*/ 225424 w 1006475"/>
                <a:gd name="connsiteY888" fmla="*/ 317500 h 720725"/>
                <a:gd name="connsiteX889" fmla="*/ 225424 w 1006475"/>
                <a:gd name="connsiteY889" fmla="*/ 311150 h 720725"/>
                <a:gd name="connsiteX890" fmla="*/ 231774 w 1006475"/>
                <a:gd name="connsiteY890" fmla="*/ 311150 h 720725"/>
                <a:gd name="connsiteX891" fmla="*/ 231774 w 1006475"/>
                <a:gd name="connsiteY891" fmla="*/ 307975 h 720725"/>
                <a:gd name="connsiteX892" fmla="*/ 231774 w 1006475"/>
                <a:gd name="connsiteY892" fmla="*/ 304800 h 720725"/>
                <a:gd name="connsiteX893" fmla="*/ 234949 w 1006475"/>
                <a:gd name="connsiteY893" fmla="*/ 304800 h 720725"/>
                <a:gd name="connsiteX894" fmla="*/ 238124 w 1006475"/>
                <a:gd name="connsiteY894" fmla="*/ 304800 h 720725"/>
                <a:gd name="connsiteX895" fmla="*/ 238124 w 1006475"/>
                <a:gd name="connsiteY895" fmla="*/ 301625 h 720725"/>
                <a:gd name="connsiteX896" fmla="*/ 234949 w 1006475"/>
                <a:gd name="connsiteY896" fmla="*/ 301625 h 720725"/>
                <a:gd name="connsiteX897" fmla="*/ 222249 w 1006475"/>
                <a:gd name="connsiteY897" fmla="*/ 304800 h 720725"/>
                <a:gd name="connsiteX898" fmla="*/ 222249 w 1006475"/>
                <a:gd name="connsiteY898" fmla="*/ 307975 h 720725"/>
                <a:gd name="connsiteX899" fmla="*/ 215899 w 1006475"/>
                <a:gd name="connsiteY899" fmla="*/ 317500 h 720725"/>
                <a:gd name="connsiteX900" fmla="*/ 215899 w 1006475"/>
                <a:gd name="connsiteY900" fmla="*/ 320675 h 720725"/>
                <a:gd name="connsiteX901" fmla="*/ 219074 w 1006475"/>
                <a:gd name="connsiteY901" fmla="*/ 320675 h 720725"/>
                <a:gd name="connsiteX902" fmla="*/ 219074 w 1006475"/>
                <a:gd name="connsiteY902" fmla="*/ 327025 h 720725"/>
                <a:gd name="connsiteX903" fmla="*/ 215899 w 1006475"/>
                <a:gd name="connsiteY903" fmla="*/ 327025 h 720725"/>
                <a:gd name="connsiteX904" fmla="*/ 212724 w 1006475"/>
                <a:gd name="connsiteY904" fmla="*/ 330200 h 720725"/>
                <a:gd name="connsiteX905" fmla="*/ 215899 w 1006475"/>
                <a:gd name="connsiteY905" fmla="*/ 333375 h 720725"/>
                <a:gd name="connsiteX906" fmla="*/ 212724 w 1006475"/>
                <a:gd name="connsiteY906" fmla="*/ 333375 h 720725"/>
                <a:gd name="connsiteX907" fmla="*/ 209549 w 1006475"/>
                <a:gd name="connsiteY907" fmla="*/ 333375 h 720725"/>
                <a:gd name="connsiteX908" fmla="*/ 206374 w 1006475"/>
                <a:gd name="connsiteY908" fmla="*/ 323850 h 720725"/>
                <a:gd name="connsiteX909" fmla="*/ 206374 w 1006475"/>
                <a:gd name="connsiteY909" fmla="*/ 320675 h 720725"/>
                <a:gd name="connsiteX910" fmla="*/ 212724 w 1006475"/>
                <a:gd name="connsiteY910" fmla="*/ 311150 h 720725"/>
                <a:gd name="connsiteX911" fmla="*/ 212724 w 1006475"/>
                <a:gd name="connsiteY911" fmla="*/ 301625 h 720725"/>
                <a:gd name="connsiteX912" fmla="*/ 212724 w 1006475"/>
                <a:gd name="connsiteY912" fmla="*/ 298450 h 720725"/>
                <a:gd name="connsiteX913" fmla="*/ 212724 w 1006475"/>
                <a:gd name="connsiteY913" fmla="*/ 295275 h 720725"/>
                <a:gd name="connsiteX914" fmla="*/ 209549 w 1006475"/>
                <a:gd name="connsiteY914" fmla="*/ 295275 h 720725"/>
                <a:gd name="connsiteX915" fmla="*/ 209549 w 1006475"/>
                <a:gd name="connsiteY915" fmla="*/ 298450 h 720725"/>
                <a:gd name="connsiteX916" fmla="*/ 206374 w 1006475"/>
                <a:gd name="connsiteY916" fmla="*/ 304800 h 720725"/>
                <a:gd name="connsiteX917" fmla="*/ 206374 w 1006475"/>
                <a:gd name="connsiteY917" fmla="*/ 307975 h 720725"/>
                <a:gd name="connsiteX918" fmla="*/ 193674 w 1006475"/>
                <a:gd name="connsiteY918" fmla="*/ 307975 h 720725"/>
                <a:gd name="connsiteX919" fmla="*/ 193674 w 1006475"/>
                <a:gd name="connsiteY919" fmla="*/ 311150 h 720725"/>
                <a:gd name="connsiteX920" fmla="*/ 187324 w 1006475"/>
                <a:gd name="connsiteY920" fmla="*/ 320675 h 720725"/>
                <a:gd name="connsiteX921" fmla="*/ 184149 w 1006475"/>
                <a:gd name="connsiteY921" fmla="*/ 320675 h 720725"/>
                <a:gd name="connsiteX922" fmla="*/ 180974 w 1006475"/>
                <a:gd name="connsiteY922" fmla="*/ 320675 h 720725"/>
                <a:gd name="connsiteX923" fmla="*/ 177799 w 1006475"/>
                <a:gd name="connsiteY923" fmla="*/ 317500 h 720725"/>
                <a:gd name="connsiteX924" fmla="*/ 177799 w 1006475"/>
                <a:gd name="connsiteY924" fmla="*/ 314325 h 720725"/>
                <a:gd name="connsiteX925" fmla="*/ 174624 w 1006475"/>
                <a:gd name="connsiteY925" fmla="*/ 314325 h 720725"/>
                <a:gd name="connsiteX926" fmla="*/ 171449 w 1006475"/>
                <a:gd name="connsiteY926" fmla="*/ 317500 h 720725"/>
                <a:gd name="connsiteX927" fmla="*/ 168274 w 1006475"/>
                <a:gd name="connsiteY927" fmla="*/ 317500 h 720725"/>
                <a:gd name="connsiteX928" fmla="*/ 171449 w 1006475"/>
                <a:gd name="connsiteY928" fmla="*/ 320675 h 720725"/>
                <a:gd name="connsiteX929" fmla="*/ 177799 w 1006475"/>
                <a:gd name="connsiteY929" fmla="*/ 323850 h 720725"/>
                <a:gd name="connsiteX930" fmla="*/ 180974 w 1006475"/>
                <a:gd name="connsiteY930" fmla="*/ 323850 h 720725"/>
                <a:gd name="connsiteX931" fmla="*/ 187324 w 1006475"/>
                <a:gd name="connsiteY931" fmla="*/ 323850 h 720725"/>
                <a:gd name="connsiteX932" fmla="*/ 187324 w 1006475"/>
                <a:gd name="connsiteY932" fmla="*/ 327025 h 720725"/>
                <a:gd name="connsiteX933" fmla="*/ 184149 w 1006475"/>
                <a:gd name="connsiteY933" fmla="*/ 327025 h 720725"/>
                <a:gd name="connsiteX934" fmla="*/ 177799 w 1006475"/>
                <a:gd name="connsiteY934" fmla="*/ 333375 h 720725"/>
                <a:gd name="connsiteX935" fmla="*/ 174624 w 1006475"/>
                <a:gd name="connsiteY935" fmla="*/ 333375 h 720725"/>
                <a:gd name="connsiteX936" fmla="*/ 168274 w 1006475"/>
                <a:gd name="connsiteY936" fmla="*/ 336550 h 720725"/>
                <a:gd name="connsiteX937" fmla="*/ 165099 w 1006475"/>
                <a:gd name="connsiteY937" fmla="*/ 339725 h 720725"/>
                <a:gd name="connsiteX938" fmla="*/ 168274 w 1006475"/>
                <a:gd name="connsiteY938" fmla="*/ 339725 h 720725"/>
                <a:gd name="connsiteX939" fmla="*/ 171449 w 1006475"/>
                <a:gd name="connsiteY939" fmla="*/ 339725 h 720725"/>
                <a:gd name="connsiteX940" fmla="*/ 174624 w 1006475"/>
                <a:gd name="connsiteY940" fmla="*/ 339725 h 720725"/>
                <a:gd name="connsiteX941" fmla="*/ 174624 w 1006475"/>
                <a:gd name="connsiteY941" fmla="*/ 336550 h 720725"/>
                <a:gd name="connsiteX942" fmla="*/ 177799 w 1006475"/>
                <a:gd name="connsiteY942" fmla="*/ 333375 h 720725"/>
                <a:gd name="connsiteX943" fmla="*/ 180974 w 1006475"/>
                <a:gd name="connsiteY943" fmla="*/ 333375 h 720725"/>
                <a:gd name="connsiteX944" fmla="*/ 187324 w 1006475"/>
                <a:gd name="connsiteY944" fmla="*/ 330200 h 720725"/>
                <a:gd name="connsiteX945" fmla="*/ 187324 w 1006475"/>
                <a:gd name="connsiteY945" fmla="*/ 333375 h 720725"/>
                <a:gd name="connsiteX946" fmla="*/ 184149 w 1006475"/>
                <a:gd name="connsiteY946" fmla="*/ 336550 h 720725"/>
                <a:gd name="connsiteX947" fmla="*/ 180974 w 1006475"/>
                <a:gd name="connsiteY947" fmla="*/ 339725 h 720725"/>
                <a:gd name="connsiteX948" fmla="*/ 174624 w 1006475"/>
                <a:gd name="connsiteY948" fmla="*/ 342900 h 720725"/>
                <a:gd name="connsiteX949" fmla="*/ 174624 w 1006475"/>
                <a:gd name="connsiteY949" fmla="*/ 346075 h 720725"/>
                <a:gd name="connsiteX950" fmla="*/ 180974 w 1006475"/>
                <a:gd name="connsiteY950" fmla="*/ 342900 h 720725"/>
                <a:gd name="connsiteX951" fmla="*/ 184149 w 1006475"/>
                <a:gd name="connsiteY951" fmla="*/ 342900 h 720725"/>
                <a:gd name="connsiteX952" fmla="*/ 184149 w 1006475"/>
                <a:gd name="connsiteY952" fmla="*/ 352425 h 720725"/>
                <a:gd name="connsiteX953" fmla="*/ 187324 w 1006475"/>
                <a:gd name="connsiteY953" fmla="*/ 352425 h 720725"/>
                <a:gd name="connsiteX954" fmla="*/ 190499 w 1006475"/>
                <a:gd name="connsiteY954" fmla="*/ 336550 h 720725"/>
                <a:gd name="connsiteX955" fmla="*/ 196849 w 1006475"/>
                <a:gd name="connsiteY955" fmla="*/ 336550 h 720725"/>
                <a:gd name="connsiteX956" fmla="*/ 193674 w 1006475"/>
                <a:gd name="connsiteY956" fmla="*/ 339725 h 720725"/>
                <a:gd name="connsiteX957" fmla="*/ 193674 w 1006475"/>
                <a:gd name="connsiteY957" fmla="*/ 342900 h 720725"/>
                <a:gd name="connsiteX958" fmla="*/ 196849 w 1006475"/>
                <a:gd name="connsiteY958" fmla="*/ 342900 h 720725"/>
                <a:gd name="connsiteX959" fmla="*/ 196849 w 1006475"/>
                <a:gd name="connsiteY959" fmla="*/ 346075 h 720725"/>
                <a:gd name="connsiteX960" fmla="*/ 200024 w 1006475"/>
                <a:gd name="connsiteY960" fmla="*/ 349250 h 720725"/>
                <a:gd name="connsiteX961" fmla="*/ 200024 w 1006475"/>
                <a:gd name="connsiteY961" fmla="*/ 346075 h 720725"/>
                <a:gd name="connsiteX962" fmla="*/ 203199 w 1006475"/>
                <a:gd name="connsiteY962" fmla="*/ 336550 h 720725"/>
                <a:gd name="connsiteX963" fmla="*/ 209549 w 1006475"/>
                <a:gd name="connsiteY963" fmla="*/ 352425 h 720725"/>
                <a:gd name="connsiteX964" fmla="*/ 212724 w 1006475"/>
                <a:gd name="connsiteY964" fmla="*/ 352425 h 720725"/>
                <a:gd name="connsiteX965" fmla="*/ 212724 w 1006475"/>
                <a:gd name="connsiteY965" fmla="*/ 355600 h 720725"/>
                <a:gd name="connsiteX966" fmla="*/ 212724 w 1006475"/>
                <a:gd name="connsiteY966" fmla="*/ 358775 h 720725"/>
                <a:gd name="connsiteX967" fmla="*/ 212725 w 1006475"/>
                <a:gd name="connsiteY967" fmla="*/ 358775 h 720725"/>
                <a:gd name="connsiteX968" fmla="*/ 212725 w 1006475"/>
                <a:gd name="connsiteY968" fmla="*/ 355600 h 720725"/>
                <a:gd name="connsiteX969" fmla="*/ 212725 w 1006475"/>
                <a:gd name="connsiteY969" fmla="*/ 352425 h 720725"/>
                <a:gd name="connsiteX970" fmla="*/ 231775 w 1006475"/>
                <a:gd name="connsiteY970" fmla="*/ 339725 h 720725"/>
                <a:gd name="connsiteX971" fmla="*/ 238125 w 1006475"/>
                <a:gd name="connsiteY971" fmla="*/ 333375 h 720725"/>
                <a:gd name="connsiteX972" fmla="*/ 241300 w 1006475"/>
                <a:gd name="connsiteY972" fmla="*/ 327025 h 720725"/>
                <a:gd name="connsiteX973" fmla="*/ 244475 w 1006475"/>
                <a:gd name="connsiteY973" fmla="*/ 327025 h 720725"/>
                <a:gd name="connsiteX974" fmla="*/ 244475 w 1006475"/>
                <a:gd name="connsiteY974" fmla="*/ 323850 h 720725"/>
                <a:gd name="connsiteX975" fmla="*/ 244475 w 1006475"/>
                <a:gd name="connsiteY975" fmla="*/ 317500 h 720725"/>
                <a:gd name="connsiteX976" fmla="*/ 257175 w 1006475"/>
                <a:gd name="connsiteY976" fmla="*/ 330200 h 720725"/>
                <a:gd name="connsiteX977" fmla="*/ 260350 w 1006475"/>
                <a:gd name="connsiteY977" fmla="*/ 330200 h 720725"/>
                <a:gd name="connsiteX978" fmla="*/ 260350 w 1006475"/>
                <a:gd name="connsiteY978" fmla="*/ 327025 h 720725"/>
                <a:gd name="connsiteX979" fmla="*/ 257175 w 1006475"/>
                <a:gd name="connsiteY979" fmla="*/ 323850 h 720725"/>
                <a:gd name="connsiteX980" fmla="*/ 257175 w 1006475"/>
                <a:gd name="connsiteY980" fmla="*/ 320675 h 720725"/>
                <a:gd name="connsiteX981" fmla="*/ 260349 w 1006475"/>
                <a:gd name="connsiteY981" fmla="*/ 320675 h 720725"/>
                <a:gd name="connsiteX982" fmla="*/ 273049 w 1006475"/>
                <a:gd name="connsiteY982" fmla="*/ 317500 h 720725"/>
                <a:gd name="connsiteX983" fmla="*/ 276224 w 1006475"/>
                <a:gd name="connsiteY983" fmla="*/ 314325 h 720725"/>
                <a:gd name="connsiteX984" fmla="*/ 276224 w 1006475"/>
                <a:gd name="connsiteY984" fmla="*/ 311150 h 720725"/>
                <a:gd name="connsiteX985" fmla="*/ 276224 w 1006475"/>
                <a:gd name="connsiteY985" fmla="*/ 307975 h 720725"/>
                <a:gd name="connsiteX986" fmla="*/ 273049 w 1006475"/>
                <a:gd name="connsiteY986" fmla="*/ 304800 h 720725"/>
                <a:gd name="connsiteX987" fmla="*/ 273049 w 1006475"/>
                <a:gd name="connsiteY987" fmla="*/ 298450 h 720725"/>
                <a:gd name="connsiteX988" fmla="*/ 273049 w 1006475"/>
                <a:gd name="connsiteY988" fmla="*/ 295275 h 720725"/>
                <a:gd name="connsiteX989" fmla="*/ 276224 w 1006475"/>
                <a:gd name="connsiteY989" fmla="*/ 292100 h 720725"/>
                <a:gd name="connsiteX990" fmla="*/ 276224 w 1006475"/>
                <a:gd name="connsiteY990" fmla="*/ 288925 h 720725"/>
                <a:gd name="connsiteX991" fmla="*/ 273049 w 1006475"/>
                <a:gd name="connsiteY991" fmla="*/ 285750 h 720725"/>
                <a:gd name="connsiteX992" fmla="*/ 273049 w 1006475"/>
                <a:gd name="connsiteY992" fmla="*/ 279400 h 720725"/>
                <a:gd name="connsiteX993" fmla="*/ 273049 w 1006475"/>
                <a:gd name="connsiteY993" fmla="*/ 273050 h 720725"/>
                <a:gd name="connsiteX994" fmla="*/ 276224 w 1006475"/>
                <a:gd name="connsiteY994" fmla="*/ 273050 h 720725"/>
                <a:gd name="connsiteX995" fmla="*/ 276224 w 1006475"/>
                <a:gd name="connsiteY995" fmla="*/ 269875 h 720725"/>
                <a:gd name="connsiteX996" fmla="*/ 279399 w 1006475"/>
                <a:gd name="connsiteY996" fmla="*/ 269875 h 720725"/>
                <a:gd name="connsiteX997" fmla="*/ 279399 w 1006475"/>
                <a:gd name="connsiteY997" fmla="*/ 276225 h 720725"/>
                <a:gd name="connsiteX998" fmla="*/ 282574 w 1006475"/>
                <a:gd name="connsiteY998" fmla="*/ 276225 h 720725"/>
                <a:gd name="connsiteX999" fmla="*/ 282574 w 1006475"/>
                <a:gd name="connsiteY999" fmla="*/ 273050 h 720725"/>
                <a:gd name="connsiteX1000" fmla="*/ 282574 w 1006475"/>
                <a:gd name="connsiteY1000" fmla="*/ 269875 h 720725"/>
                <a:gd name="connsiteX1001" fmla="*/ 282574 w 1006475"/>
                <a:gd name="connsiteY1001" fmla="*/ 266700 h 720725"/>
                <a:gd name="connsiteX1002" fmla="*/ 273049 w 1006475"/>
                <a:gd name="connsiteY1002" fmla="*/ 257175 h 720725"/>
                <a:gd name="connsiteX1003" fmla="*/ 273049 w 1006475"/>
                <a:gd name="connsiteY1003" fmla="*/ 254000 h 720725"/>
                <a:gd name="connsiteX1004" fmla="*/ 276224 w 1006475"/>
                <a:gd name="connsiteY1004" fmla="*/ 254000 h 720725"/>
                <a:gd name="connsiteX1005" fmla="*/ 279399 w 1006475"/>
                <a:gd name="connsiteY1005" fmla="*/ 250825 h 720725"/>
                <a:gd name="connsiteX1006" fmla="*/ 285749 w 1006475"/>
                <a:gd name="connsiteY1006" fmla="*/ 247650 h 720725"/>
                <a:gd name="connsiteX1007" fmla="*/ 285749 w 1006475"/>
                <a:gd name="connsiteY1007" fmla="*/ 241300 h 720725"/>
                <a:gd name="connsiteX1008" fmla="*/ 285749 w 1006475"/>
                <a:gd name="connsiteY1008" fmla="*/ 238125 h 720725"/>
                <a:gd name="connsiteX1009" fmla="*/ 285749 w 1006475"/>
                <a:gd name="connsiteY1009" fmla="*/ 234950 h 720725"/>
                <a:gd name="connsiteX1010" fmla="*/ 285749 w 1006475"/>
                <a:gd name="connsiteY1010" fmla="*/ 231775 h 720725"/>
                <a:gd name="connsiteX1011" fmla="*/ 288924 w 1006475"/>
                <a:gd name="connsiteY1011" fmla="*/ 228600 h 720725"/>
                <a:gd name="connsiteX1012" fmla="*/ 295274 w 1006475"/>
                <a:gd name="connsiteY1012" fmla="*/ 225425 h 720725"/>
                <a:gd name="connsiteX1013" fmla="*/ 295274 w 1006475"/>
                <a:gd name="connsiteY1013" fmla="*/ 222250 h 720725"/>
                <a:gd name="connsiteX1014" fmla="*/ 298449 w 1006475"/>
                <a:gd name="connsiteY1014" fmla="*/ 219075 h 720725"/>
                <a:gd name="connsiteX1015" fmla="*/ 298449 w 1006475"/>
                <a:gd name="connsiteY1015" fmla="*/ 215900 h 720725"/>
                <a:gd name="connsiteX1016" fmla="*/ 301624 w 1006475"/>
                <a:gd name="connsiteY1016" fmla="*/ 209550 h 720725"/>
                <a:gd name="connsiteX1017" fmla="*/ 304799 w 1006475"/>
                <a:gd name="connsiteY1017" fmla="*/ 206375 h 720725"/>
                <a:gd name="connsiteX1018" fmla="*/ 307974 w 1006475"/>
                <a:gd name="connsiteY1018" fmla="*/ 206375 h 720725"/>
                <a:gd name="connsiteX1019" fmla="*/ 311149 w 1006475"/>
                <a:gd name="connsiteY1019" fmla="*/ 206375 h 720725"/>
                <a:gd name="connsiteX1020" fmla="*/ 314324 w 1006475"/>
                <a:gd name="connsiteY1020" fmla="*/ 206375 h 720725"/>
                <a:gd name="connsiteX1021" fmla="*/ 314324 w 1006475"/>
                <a:gd name="connsiteY1021" fmla="*/ 203200 h 720725"/>
                <a:gd name="connsiteX1022" fmla="*/ 317499 w 1006475"/>
                <a:gd name="connsiteY1022" fmla="*/ 200025 h 720725"/>
                <a:gd name="connsiteX1023" fmla="*/ 320674 w 1006475"/>
                <a:gd name="connsiteY1023" fmla="*/ 196850 h 720725"/>
                <a:gd name="connsiteX1024" fmla="*/ 323849 w 1006475"/>
                <a:gd name="connsiteY1024" fmla="*/ 196850 h 720725"/>
                <a:gd name="connsiteX1025" fmla="*/ 323849 w 1006475"/>
                <a:gd name="connsiteY1025" fmla="*/ 200025 h 720725"/>
                <a:gd name="connsiteX1026" fmla="*/ 327024 w 1006475"/>
                <a:gd name="connsiteY1026" fmla="*/ 200025 h 720725"/>
                <a:gd name="connsiteX1027" fmla="*/ 323849 w 1006475"/>
                <a:gd name="connsiteY1027" fmla="*/ 196850 h 720725"/>
                <a:gd name="connsiteX1028" fmla="*/ 323849 w 1006475"/>
                <a:gd name="connsiteY1028" fmla="*/ 193675 h 720725"/>
                <a:gd name="connsiteX1029" fmla="*/ 320674 w 1006475"/>
                <a:gd name="connsiteY1029" fmla="*/ 193675 h 720725"/>
                <a:gd name="connsiteX1030" fmla="*/ 320674 w 1006475"/>
                <a:gd name="connsiteY1030" fmla="*/ 190500 h 720725"/>
                <a:gd name="connsiteX1031" fmla="*/ 317499 w 1006475"/>
                <a:gd name="connsiteY1031" fmla="*/ 193675 h 720725"/>
                <a:gd name="connsiteX1032" fmla="*/ 314324 w 1006475"/>
                <a:gd name="connsiteY1032" fmla="*/ 193675 h 720725"/>
                <a:gd name="connsiteX1033" fmla="*/ 307974 w 1006475"/>
                <a:gd name="connsiteY1033" fmla="*/ 184150 h 720725"/>
                <a:gd name="connsiteX1034" fmla="*/ 304799 w 1006475"/>
                <a:gd name="connsiteY1034" fmla="*/ 171450 h 720725"/>
                <a:gd name="connsiteX1035" fmla="*/ 307974 w 1006475"/>
                <a:gd name="connsiteY1035" fmla="*/ 158750 h 720725"/>
                <a:gd name="connsiteX1036" fmla="*/ 307974 w 1006475"/>
                <a:gd name="connsiteY1036" fmla="*/ 155575 h 720725"/>
                <a:gd name="connsiteX1037" fmla="*/ 304799 w 1006475"/>
                <a:gd name="connsiteY1037" fmla="*/ 152400 h 720725"/>
                <a:gd name="connsiteX1038" fmla="*/ 301624 w 1006475"/>
                <a:gd name="connsiteY1038" fmla="*/ 152400 h 720725"/>
                <a:gd name="connsiteX1039" fmla="*/ 298449 w 1006475"/>
                <a:gd name="connsiteY1039" fmla="*/ 152400 h 720725"/>
                <a:gd name="connsiteX1040" fmla="*/ 298449 w 1006475"/>
                <a:gd name="connsiteY1040" fmla="*/ 155575 h 720725"/>
                <a:gd name="connsiteX1041" fmla="*/ 295274 w 1006475"/>
                <a:gd name="connsiteY1041" fmla="*/ 155575 h 720725"/>
                <a:gd name="connsiteX1042" fmla="*/ 295274 w 1006475"/>
                <a:gd name="connsiteY1042" fmla="*/ 158750 h 720725"/>
                <a:gd name="connsiteX1043" fmla="*/ 292099 w 1006475"/>
                <a:gd name="connsiteY1043" fmla="*/ 158750 h 720725"/>
                <a:gd name="connsiteX1044" fmla="*/ 288924 w 1006475"/>
                <a:gd name="connsiteY1044" fmla="*/ 158750 h 720725"/>
                <a:gd name="connsiteX1045" fmla="*/ 292099 w 1006475"/>
                <a:gd name="connsiteY1045" fmla="*/ 161925 h 720725"/>
                <a:gd name="connsiteX1046" fmla="*/ 292099 w 1006475"/>
                <a:gd name="connsiteY1046" fmla="*/ 168275 h 720725"/>
                <a:gd name="connsiteX1047" fmla="*/ 295274 w 1006475"/>
                <a:gd name="connsiteY1047" fmla="*/ 171450 h 720725"/>
                <a:gd name="connsiteX1048" fmla="*/ 301624 w 1006475"/>
                <a:gd name="connsiteY1048" fmla="*/ 180975 h 720725"/>
                <a:gd name="connsiteX1049" fmla="*/ 301624 w 1006475"/>
                <a:gd name="connsiteY1049" fmla="*/ 184150 h 720725"/>
                <a:gd name="connsiteX1050" fmla="*/ 301624 w 1006475"/>
                <a:gd name="connsiteY1050" fmla="*/ 187325 h 720725"/>
                <a:gd name="connsiteX1051" fmla="*/ 298449 w 1006475"/>
                <a:gd name="connsiteY1051" fmla="*/ 184150 h 720725"/>
                <a:gd name="connsiteX1052" fmla="*/ 295274 w 1006475"/>
                <a:gd name="connsiteY1052" fmla="*/ 184150 h 720725"/>
                <a:gd name="connsiteX1053" fmla="*/ 295274 w 1006475"/>
                <a:gd name="connsiteY1053" fmla="*/ 180975 h 720725"/>
                <a:gd name="connsiteX1054" fmla="*/ 295274 w 1006475"/>
                <a:gd name="connsiteY1054" fmla="*/ 177800 h 720725"/>
                <a:gd name="connsiteX1055" fmla="*/ 292099 w 1006475"/>
                <a:gd name="connsiteY1055" fmla="*/ 171450 h 720725"/>
                <a:gd name="connsiteX1056" fmla="*/ 288924 w 1006475"/>
                <a:gd name="connsiteY1056" fmla="*/ 171450 h 720725"/>
                <a:gd name="connsiteX1057" fmla="*/ 288924 w 1006475"/>
                <a:gd name="connsiteY1057" fmla="*/ 168275 h 720725"/>
                <a:gd name="connsiteX1058" fmla="*/ 285749 w 1006475"/>
                <a:gd name="connsiteY1058" fmla="*/ 168275 h 720725"/>
                <a:gd name="connsiteX1059" fmla="*/ 285749 w 1006475"/>
                <a:gd name="connsiteY1059" fmla="*/ 165100 h 720725"/>
                <a:gd name="connsiteX1060" fmla="*/ 285749 w 1006475"/>
                <a:gd name="connsiteY1060" fmla="*/ 149225 h 720725"/>
                <a:gd name="connsiteX1061" fmla="*/ 285749 w 1006475"/>
                <a:gd name="connsiteY1061" fmla="*/ 146050 h 720725"/>
                <a:gd name="connsiteX1062" fmla="*/ 288924 w 1006475"/>
                <a:gd name="connsiteY1062" fmla="*/ 146050 h 720725"/>
                <a:gd name="connsiteX1063" fmla="*/ 292099 w 1006475"/>
                <a:gd name="connsiteY1063" fmla="*/ 146050 h 720725"/>
                <a:gd name="connsiteX1064" fmla="*/ 295274 w 1006475"/>
                <a:gd name="connsiteY1064" fmla="*/ 146050 h 720725"/>
                <a:gd name="connsiteX1065" fmla="*/ 295274 w 1006475"/>
                <a:gd name="connsiteY1065" fmla="*/ 142875 h 720725"/>
                <a:gd name="connsiteX1066" fmla="*/ 298449 w 1006475"/>
                <a:gd name="connsiteY1066" fmla="*/ 146050 h 720725"/>
                <a:gd name="connsiteX1067" fmla="*/ 304799 w 1006475"/>
                <a:gd name="connsiteY1067" fmla="*/ 149225 h 720725"/>
                <a:gd name="connsiteX1068" fmla="*/ 307974 w 1006475"/>
                <a:gd name="connsiteY1068" fmla="*/ 146050 h 720725"/>
                <a:gd name="connsiteX1069" fmla="*/ 311149 w 1006475"/>
                <a:gd name="connsiteY1069" fmla="*/ 139700 h 720725"/>
                <a:gd name="connsiteX1070" fmla="*/ 311149 w 1006475"/>
                <a:gd name="connsiteY1070" fmla="*/ 136525 h 720725"/>
                <a:gd name="connsiteX1071" fmla="*/ 301624 w 1006475"/>
                <a:gd name="connsiteY1071" fmla="*/ 130175 h 720725"/>
                <a:gd name="connsiteX1072" fmla="*/ 298449 w 1006475"/>
                <a:gd name="connsiteY1072" fmla="*/ 123825 h 720725"/>
                <a:gd name="connsiteX1073" fmla="*/ 295274 w 1006475"/>
                <a:gd name="connsiteY1073" fmla="*/ 120650 h 720725"/>
                <a:gd name="connsiteX1074" fmla="*/ 292099 w 1006475"/>
                <a:gd name="connsiteY1074" fmla="*/ 114300 h 720725"/>
                <a:gd name="connsiteX1075" fmla="*/ 292099 w 1006475"/>
                <a:gd name="connsiteY1075" fmla="*/ 111125 h 720725"/>
                <a:gd name="connsiteX1076" fmla="*/ 285749 w 1006475"/>
                <a:gd name="connsiteY1076" fmla="*/ 111125 h 720725"/>
                <a:gd name="connsiteX1077" fmla="*/ 282574 w 1006475"/>
                <a:gd name="connsiteY1077" fmla="*/ 111125 h 720725"/>
                <a:gd name="connsiteX1078" fmla="*/ 279399 w 1006475"/>
                <a:gd name="connsiteY1078" fmla="*/ 111125 h 720725"/>
                <a:gd name="connsiteX1079" fmla="*/ 279399 w 1006475"/>
                <a:gd name="connsiteY1079" fmla="*/ 107950 h 720725"/>
                <a:gd name="connsiteX1080" fmla="*/ 279399 w 1006475"/>
                <a:gd name="connsiteY1080" fmla="*/ 101600 h 720725"/>
                <a:gd name="connsiteX1081" fmla="*/ 279399 w 1006475"/>
                <a:gd name="connsiteY1081" fmla="*/ 95250 h 720725"/>
                <a:gd name="connsiteX1082" fmla="*/ 282574 w 1006475"/>
                <a:gd name="connsiteY1082" fmla="*/ 95250 h 720725"/>
                <a:gd name="connsiteX1083" fmla="*/ 288924 w 1006475"/>
                <a:gd name="connsiteY1083" fmla="*/ 92075 h 720725"/>
                <a:gd name="connsiteX1084" fmla="*/ 292099 w 1006475"/>
                <a:gd name="connsiteY1084" fmla="*/ 92075 h 720725"/>
                <a:gd name="connsiteX1085" fmla="*/ 295274 w 1006475"/>
                <a:gd name="connsiteY1085" fmla="*/ 98425 h 720725"/>
                <a:gd name="connsiteX1086" fmla="*/ 298449 w 1006475"/>
                <a:gd name="connsiteY1086" fmla="*/ 104775 h 720725"/>
                <a:gd name="connsiteX1087" fmla="*/ 301624 w 1006475"/>
                <a:gd name="connsiteY1087" fmla="*/ 107950 h 720725"/>
                <a:gd name="connsiteX1088" fmla="*/ 304799 w 1006475"/>
                <a:gd name="connsiteY1088" fmla="*/ 107950 h 720725"/>
                <a:gd name="connsiteX1089" fmla="*/ 307974 w 1006475"/>
                <a:gd name="connsiteY1089" fmla="*/ 107950 h 720725"/>
                <a:gd name="connsiteX1090" fmla="*/ 304799 w 1006475"/>
                <a:gd name="connsiteY1090" fmla="*/ 88900 h 720725"/>
                <a:gd name="connsiteX1091" fmla="*/ 307974 w 1006475"/>
                <a:gd name="connsiteY1091" fmla="*/ 88900 h 720725"/>
                <a:gd name="connsiteX1092" fmla="*/ 311149 w 1006475"/>
                <a:gd name="connsiteY1092" fmla="*/ 88900 h 720725"/>
                <a:gd name="connsiteX1093" fmla="*/ 314324 w 1006475"/>
                <a:gd name="connsiteY1093" fmla="*/ 88900 h 720725"/>
                <a:gd name="connsiteX1094" fmla="*/ 317499 w 1006475"/>
                <a:gd name="connsiteY1094" fmla="*/ 85725 h 720725"/>
                <a:gd name="connsiteX1095" fmla="*/ 317499 w 1006475"/>
                <a:gd name="connsiteY1095" fmla="*/ 82550 h 720725"/>
                <a:gd name="connsiteX1096" fmla="*/ 314324 w 1006475"/>
                <a:gd name="connsiteY1096" fmla="*/ 76200 h 720725"/>
                <a:gd name="connsiteX1097" fmla="*/ 311149 w 1006475"/>
                <a:gd name="connsiteY1097" fmla="*/ 73025 h 720725"/>
                <a:gd name="connsiteX1098" fmla="*/ 311149 w 1006475"/>
                <a:gd name="connsiteY1098" fmla="*/ 69850 h 720725"/>
                <a:gd name="connsiteX1099" fmla="*/ 311149 w 1006475"/>
                <a:gd name="connsiteY1099" fmla="*/ 66675 h 720725"/>
                <a:gd name="connsiteX1100" fmla="*/ 311149 w 1006475"/>
                <a:gd name="connsiteY1100" fmla="*/ 60325 h 720725"/>
                <a:gd name="connsiteX1101" fmla="*/ 317499 w 1006475"/>
                <a:gd name="connsiteY1101" fmla="*/ 53975 h 720725"/>
                <a:gd name="connsiteX1102" fmla="*/ 311149 w 1006475"/>
                <a:gd name="connsiteY1102" fmla="*/ 47625 h 720725"/>
                <a:gd name="connsiteX1103" fmla="*/ 307974 w 1006475"/>
                <a:gd name="connsiteY1103" fmla="*/ 47625 h 720725"/>
                <a:gd name="connsiteX1104" fmla="*/ 295274 w 1006475"/>
                <a:gd name="connsiteY1104" fmla="*/ 53975 h 720725"/>
                <a:gd name="connsiteX1105" fmla="*/ 292893 w 1006475"/>
                <a:gd name="connsiteY1105" fmla="*/ 53975 h 720725"/>
                <a:gd name="connsiteX1106" fmla="*/ 295274 w 1006475"/>
                <a:gd name="connsiteY1106" fmla="*/ 63500 h 720725"/>
                <a:gd name="connsiteX1107" fmla="*/ 298449 w 1006475"/>
                <a:gd name="connsiteY1107" fmla="*/ 69850 h 720725"/>
                <a:gd name="connsiteX1108" fmla="*/ 295274 w 1006475"/>
                <a:gd name="connsiteY1108" fmla="*/ 69850 h 720725"/>
                <a:gd name="connsiteX1109" fmla="*/ 292099 w 1006475"/>
                <a:gd name="connsiteY1109" fmla="*/ 60325 h 720725"/>
                <a:gd name="connsiteX1110" fmla="*/ 285749 w 1006475"/>
                <a:gd name="connsiteY1110" fmla="*/ 53975 h 720725"/>
                <a:gd name="connsiteX1111" fmla="*/ 288924 w 1006475"/>
                <a:gd name="connsiteY1111" fmla="*/ 50800 h 720725"/>
                <a:gd name="connsiteX1112" fmla="*/ 292099 w 1006475"/>
                <a:gd name="connsiteY1112" fmla="*/ 50800 h 720725"/>
                <a:gd name="connsiteX1113" fmla="*/ 292734 w 1006475"/>
                <a:gd name="connsiteY1113" fmla="*/ 53340 h 720725"/>
                <a:gd name="connsiteX1114" fmla="*/ 295274 w 1006475"/>
                <a:gd name="connsiteY1114" fmla="*/ 50800 h 720725"/>
                <a:gd name="connsiteX1115" fmla="*/ 298449 w 1006475"/>
                <a:gd name="connsiteY1115" fmla="*/ 44450 h 720725"/>
                <a:gd name="connsiteX1116" fmla="*/ 298449 w 1006475"/>
                <a:gd name="connsiteY1116" fmla="*/ 41275 h 720725"/>
                <a:gd name="connsiteX1117" fmla="*/ 295274 w 1006475"/>
                <a:gd name="connsiteY1117" fmla="*/ 38100 h 720725"/>
                <a:gd name="connsiteX1118" fmla="*/ 292099 w 1006475"/>
                <a:gd name="connsiteY1118" fmla="*/ 38100 h 720725"/>
                <a:gd name="connsiteX1119" fmla="*/ 292099 w 1006475"/>
                <a:gd name="connsiteY1119" fmla="*/ 34925 h 720725"/>
                <a:gd name="connsiteX1120" fmla="*/ 292099 w 1006475"/>
                <a:gd name="connsiteY1120" fmla="*/ 31750 h 720725"/>
                <a:gd name="connsiteX1121" fmla="*/ 285749 w 1006475"/>
                <a:gd name="connsiteY1121" fmla="*/ 19050 h 720725"/>
                <a:gd name="connsiteX1122" fmla="*/ 288924 w 1006475"/>
                <a:gd name="connsiteY1122" fmla="*/ 15875 h 720725"/>
                <a:gd name="connsiteX1123" fmla="*/ 292099 w 1006475"/>
                <a:gd name="connsiteY1123" fmla="*/ 12700 h 720725"/>
                <a:gd name="connsiteX1124" fmla="*/ 288924 w 1006475"/>
                <a:gd name="connsiteY1124" fmla="*/ 12700 h 720725"/>
                <a:gd name="connsiteX1125" fmla="*/ 285749 w 1006475"/>
                <a:gd name="connsiteY1125" fmla="*/ 9525 h 720725"/>
                <a:gd name="connsiteX1126" fmla="*/ 285749 w 1006475"/>
                <a:gd name="connsiteY1126" fmla="*/ 6350 h 720725"/>
                <a:gd name="connsiteX1127" fmla="*/ 288924 w 1006475"/>
                <a:gd name="connsiteY1127" fmla="*/ 6350 h 720725"/>
                <a:gd name="connsiteX1128" fmla="*/ 288924 w 1006475"/>
                <a:gd name="connsiteY1128" fmla="*/ 3175 h 720725"/>
                <a:gd name="connsiteX1129" fmla="*/ 292099 w 1006475"/>
                <a:gd name="connsiteY1129" fmla="*/ 3175 h 720725"/>
                <a:gd name="connsiteX1130" fmla="*/ 292099 w 1006475"/>
                <a:gd name="connsiteY1130" fmla="*/ 6350 h 720725"/>
                <a:gd name="connsiteX1131" fmla="*/ 295274 w 1006475"/>
                <a:gd name="connsiteY1131" fmla="*/ 9525 h 720725"/>
                <a:gd name="connsiteX1132" fmla="*/ 295274 w 1006475"/>
                <a:gd name="connsiteY1132" fmla="*/ 6350 h 720725"/>
                <a:gd name="connsiteX1133" fmla="*/ 295274 w 1006475"/>
                <a:gd name="connsiteY1133" fmla="*/ 0 h 720725"/>
                <a:gd name="connsiteX0" fmla="*/ 57149 w 1006475"/>
                <a:gd name="connsiteY0" fmla="*/ 368300 h 720725"/>
                <a:gd name="connsiteX1" fmla="*/ 53975 w 1006475"/>
                <a:gd name="connsiteY1" fmla="*/ 371475 h 720725"/>
                <a:gd name="connsiteX2" fmla="*/ 57149 w 1006475"/>
                <a:gd name="connsiteY2" fmla="*/ 368301 h 720725"/>
                <a:gd name="connsiteX3" fmla="*/ 57149 w 1006475"/>
                <a:gd name="connsiteY3" fmla="*/ 368300 h 720725"/>
                <a:gd name="connsiteX4" fmla="*/ 212724 w 1006475"/>
                <a:gd name="connsiteY4" fmla="*/ 361950 h 720725"/>
                <a:gd name="connsiteX5" fmla="*/ 212724 w 1006475"/>
                <a:gd name="connsiteY5" fmla="*/ 365125 h 720725"/>
                <a:gd name="connsiteX6" fmla="*/ 212724 w 1006475"/>
                <a:gd name="connsiteY6" fmla="*/ 368300 h 720725"/>
                <a:gd name="connsiteX7" fmla="*/ 212725 w 1006475"/>
                <a:gd name="connsiteY7" fmla="*/ 368300 h 720725"/>
                <a:gd name="connsiteX8" fmla="*/ 212725 w 1006475"/>
                <a:gd name="connsiteY8" fmla="*/ 365125 h 720725"/>
                <a:gd name="connsiteX9" fmla="*/ 212725 w 1006475"/>
                <a:gd name="connsiteY9" fmla="*/ 361950 h 720725"/>
                <a:gd name="connsiteX10" fmla="*/ 212724 w 1006475"/>
                <a:gd name="connsiteY10" fmla="*/ 361950 h 720725"/>
                <a:gd name="connsiteX11" fmla="*/ 215899 w 1006475"/>
                <a:gd name="connsiteY11" fmla="*/ 358775 h 720725"/>
                <a:gd name="connsiteX12" fmla="*/ 215899 w 1006475"/>
                <a:gd name="connsiteY12" fmla="*/ 360362 h 720725"/>
                <a:gd name="connsiteX13" fmla="*/ 215900 w 1006475"/>
                <a:gd name="connsiteY13" fmla="*/ 360362 h 720725"/>
                <a:gd name="connsiteX14" fmla="*/ 215900 w 1006475"/>
                <a:gd name="connsiteY14" fmla="*/ 358775 h 720725"/>
                <a:gd name="connsiteX15" fmla="*/ 215899 w 1006475"/>
                <a:gd name="connsiteY15" fmla="*/ 358775 h 720725"/>
                <a:gd name="connsiteX16" fmla="*/ 215899 w 1006475"/>
                <a:gd name="connsiteY16" fmla="*/ 336550 h 720725"/>
                <a:gd name="connsiteX17" fmla="*/ 219074 w 1006475"/>
                <a:gd name="connsiteY17" fmla="*/ 336550 h 720725"/>
                <a:gd name="connsiteX18" fmla="*/ 222249 w 1006475"/>
                <a:gd name="connsiteY18" fmla="*/ 336550 h 720725"/>
                <a:gd name="connsiteX19" fmla="*/ 222249 w 1006475"/>
                <a:gd name="connsiteY19" fmla="*/ 339725 h 720725"/>
                <a:gd name="connsiteX20" fmla="*/ 219074 w 1006475"/>
                <a:gd name="connsiteY20" fmla="*/ 342900 h 720725"/>
                <a:gd name="connsiteX21" fmla="*/ 215899 w 1006475"/>
                <a:gd name="connsiteY21" fmla="*/ 342900 h 720725"/>
                <a:gd name="connsiteX22" fmla="*/ 215899 w 1006475"/>
                <a:gd name="connsiteY22" fmla="*/ 346075 h 720725"/>
                <a:gd name="connsiteX23" fmla="*/ 212724 w 1006475"/>
                <a:gd name="connsiteY23" fmla="*/ 342900 h 720725"/>
                <a:gd name="connsiteX24" fmla="*/ 212724 w 1006475"/>
                <a:gd name="connsiteY24" fmla="*/ 339725 h 720725"/>
                <a:gd name="connsiteX25" fmla="*/ 215899 w 1006475"/>
                <a:gd name="connsiteY25" fmla="*/ 336550 h 720725"/>
                <a:gd name="connsiteX26" fmla="*/ 196849 w 1006475"/>
                <a:gd name="connsiteY26" fmla="*/ 311150 h 720725"/>
                <a:gd name="connsiteX27" fmla="*/ 200024 w 1006475"/>
                <a:gd name="connsiteY27" fmla="*/ 311150 h 720725"/>
                <a:gd name="connsiteX28" fmla="*/ 206374 w 1006475"/>
                <a:gd name="connsiteY28" fmla="*/ 311150 h 720725"/>
                <a:gd name="connsiteX29" fmla="*/ 203199 w 1006475"/>
                <a:gd name="connsiteY29" fmla="*/ 317500 h 720725"/>
                <a:gd name="connsiteX30" fmla="*/ 203199 w 1006475"/>
                <a:gd name="connsiteY30" fmla="*/ 327025 h 720725"/>
                <a:gd name="connsiteX31" fmla="*/ 203199 w 1006475"/>
                <a:gd name="connsiteY31" fmla="*/ 330200 h 720725"/>
                <a:gd name="connsiteX32" fmla="*/ 200024 w 1006475"/>
                <a:gd name="connsiteY32" fmla="*/ 333375 h 720725"/>
                <a:gd name="connsiteX33" fmla="*/ 196849 w 1006475"/>
                <a:gd name="connsiteY33" fmla="*/ 330200 h 720725"/>
                <a:gd name="connsiteX34" fmla="*/ 196849 w 1006475"/>
                <a:gd name="connsiteY34" fmla="*/ 317500 h 720725"/>
                <a:gd name="connsiteX35" fmla="*/ 196849 w 1006475"/>
                <a:gd name="connsiteY35" fmla="*/ 314325 h 720725"/>
                <a:gd name="connsiteX36" fmla="*/ 196849 w 1006475"/>
                <a:gd name="connsiteY36" fmla="*/ 311150 h 720725"/>
                <a:gd name="connsiteX37" fmla="*/ 263524 w 1006475"/>
                <a:gd name="connsiteY37" fmla="*/ 282575 h 720725"/>
                <a:gd name="connsiteX38" fmla="*/ 263524 w 1006475"/>
                <a:gd name="connsiteY38" fmla="*/ 285750 h 720725"/>
                <a:gd name="connsiteX39" fmla="*/ 263524 w 1006475"/>
                <a:gd name="connsiteY39" fmla="*/ 292100 h 720725"/>
                <a:gd name="connsiteX40" fmla="*/ 260349 w 1006475"/>
                <a:gd name="connsiteY40" fmla="*/ 301625 h 720725"/>
                <a:gd name="connsiteX41" fmla="*/ 263524 w 1006475"/>
                <a:gd name="connsiteY41" fmla="*/ 304800 h 720725"/>
                <a:gd name="connsiteX42" fmla="*/ 269874 w 1006475"/>
                <a:gd name="connsiteY42" fmla="*/ 307975 h 720725"/>
                <a:gd name="connsiteX43" fmla="*/ 266699 w 1006475"/>
                <a:gd name="connsiteY43" fmla="*/ 307975 h 720725"/>
                <a:gd name="connsiteX44" fmla="*/ 263524 w 1006475"/>
                <a:gd name="connsiteY44" fmla="*/ 307975 h 720725"/>
                <a:gd name="connsiteX45" fmla="*/ 260349 w 1006475"/>
                <a:gd name="connsiteY45" fmla="*/ 307975 h 720725"/>
                <a:gd name="connsiteX46" fmla="*/ 260349 w 1006475"/>
                <a:gd name="connsiteY46" fmla="*/ 311150 h 720725"/>
                <a:gd name="connsiteX47" fmla="*/ 257174 w 1006475"/>
                <a:gd name="connsiteY47" fmla="*/ 314325 h 720725"/>
                <a:gd name="connsiteX48" fmla="*/ 257174 w 1006475"/>
                <a:gd name="connsiteY48" fmla="*/ 307975 h 720725"/>
                <a:gd name="connsiteX49" fmla="*/ 253999 w 1006475"/>
                <a:gd name="connsiteY49" fmla="*/ 307975 h 720725"/>
                <a:gd name="connsiteX50" fmla="*/ 250824 w 1006475"/>
                <a:gd name="connsiteY50" fmla="*/ 314325 h 720725"/>
                <a:gd name="connsiteX51" fmla="*/ 247649 w 1006475"/>
                <a:gd name="connsiteY51" fmla="*/ 314325 h 720725"/>
                <a:gd name="connsiteX52" fmla="*/ 247649 w 1006475"/>
                <a:gd name="connsiteY52" fmla="*/ 311150 h 720725"/>
                <a:gd name="connsiteX53" fmla="*/ 250824 w 1006475"/>
                <a:gd name="connsiteY53" fmla="*/ 301625 h 720725"/>
                <a:gd name="connsiteX54" fmla="*/ 253999 w 1006475"/>
                <a:gd name="connsiteY54" fmla="*/ 295275 h 720725"/>
                <a:gd name="connsiteX55" fmla="*/ 257174 w 1006475"/>
                <a:gd name="connsiteY55" fmla="*/ 288925 h 720725"/>
                <a:gd name="connsiteX56" fmla="*/ 263524 w 1006475"/>
                <a:gd name="connsiteY56" fmla="*/ 282575 h 720725"/>
                <a:gd name="connsiteX57" fmla="*/ 266699 w 1006475"/>
                <a:gd name="connsiteY57" fmla="*/ 244475 h 720725"/>
                <a:gd name="connsiteX58" fmla="*/ 266699 w 1006475"/>
                <a:gd name="connsiteY58" fmla="*/ 247650 h 720725"/>
                <a:gd name="connsiteX59" fmla="*/ 266699 w 1006475"/>
                <a:gd name="connsiteY59" fmla="*/ 250825 h 720725"/>
                <a:gd name="connsiteX60" fmla="*/ 263524 w 1006475"/>
                <a:gd name="connsiteY60" fmla="*/ 254000 h 720725"/>
                <a:gd name="connsiteX61" fmla="*/ 266699 w 1006475"/>
                <a:gd name="connsiteY61" fmla="*/ 260350 h 720725"/>
                <a:gd name="connsiteX62" fmla="*/ 260349 w 1006475"/>
                <a:gd name="connsiteY62" fmla="*/ 266700 h 720725"/>
                <a:gd name="connsiteX63" fmla="*/ 263524 w 1006475"/>
                <a:gd name="connsiteY63" fmla="*/ 266700 h 720725"/>
                <a:gd name="connsiteX64" fmla="*/ 263524 w 1006475"/>
                <a:gd name="connsiteY64" fmla="*/ 269875 h 720725"/>
                <a:gd name="connsiteX65" fmla="*/ 260349 w 1006475"/>
                <a:gd name="connsiteY65" fmla="*/ 269875 h 720725"/>
                <a:gd name="connsiteX66" fmla="*/ 257174 w 1006475"/>
                <a:gd name="connsiteY66" fmla="*/ 269875 h 720725"/>
                <a:gd name="connsiteX67" fmla="*/ 257174 w 1006475"/>
                <a:gd name="connsiteY67" fmla="*/ 266700 h 720725"/>
                <a:gd name="connsiteX68" fmla="*/ 257174 w 1006475"/>
                <a:gd name="connsiteY68" fmla="*/ 263525 h 720725"/>
                <a:gd name="connsiteX69" fmla="*/ 253999 w 1006475"/>
                <a:gd name="connsiteY69" fmla="*/ 263525 h 720725"/>
                <a:gd name="connsiteX70" fmla="*/ 257174 w 1006475"/>
                <a:gd name="connsiteY70" fmla="*/ 254000 h 720725"/>
                <a:gd name="connsiteX71" fmla="*/ 253999 w 1006475"/>
                <a:gd name="connsiteY71" fmla="*/ 250825 h 720725"/>
                <a:gd name="connsiteX72" fmla="*/ 257174 w 1006475"/>
                <a:gd name="connsiteY72" fmla="*/ 247650 h 720725"/>
                <a:gd name="connsiteX73" fmla="*/ 257174 w 1006475"/>
                <a:gd name="connsiteY73" fmla="*/ 250825 h 720725"/>
                <a:gd name="connsiteX74" fmla="*/ 260349 w 1006475"/>
                <a:gd name="connsiteY74" fmla="*/ 250825 h 720725"/>
                <a:gd name="connsiteX75" fmla="*/ 260349 w 1006475"/>
                <a:gd name="connsiteY75" fmla="*/ 247650 h 720725"/>
                <a:gd name="connsiteX76" fmla="*/ 263524 w 1006475"/>
                <a:gd name="connsiteY76" fmla="*/ 247650 h 720725"/>
                <a:gd name="connsiteX77" fmla="*/ 266699 w 1006475"/>
                <a:gd name="connsiteY77" fmla="*/ 244475 h 720725"/>
                <a:gd name="connsiteX78" fmla="*/ 260349 w 1006475"/>
                <a:gd name="connsiteY78" fmla="*/ 241300 h 720725"/>
                <a:gd name="connsiteX79" fmla="*/ 263524 w 1006475"/>
                <a:gd name="connsiteY79" fmla="*/ 244475 h 720725"/>
                <a:gd name="connsiteX80" fmla="*/ 260349 w 1006475"/>
                <a:gd name="connsiteY80" fmla="*/ 244475 h 720725"/>
                <a:gd name="connsiteX81" fmla="*/ 260349 w 1006475"/>
                <a:gd name="connsiteY81" fmla="*/ 241300 h 720725"/>
                <a:gd name="connsiteX82" fmla="*/ 231774 w 1006475"/>
                <a:gd name="connsiteY82" fmla="*/ 231775 h 720725"/>
                <a:gd name="connsiteX83" fmla="*/ 231774 w 1006475"/>
                <a:gd name="connsiteY83" fmla="*/ 238125 h 720725"/>
                <a:gd name="connsiteX84" fmla="*/ 228599 w 1006475"/>
                <a:gd name="connsiteY84" fmla="*/ 241300 h 720725"/>
                <a:gd name="connsiteX85" fmla="*/ 225424 w 1006475"/>
                <a:gd name="connsiteY85" fmla="*/ 241300 h 720725"/>
                <a:gd name="connsiteX86" fmla="*/ 225424 w 1006475"/>
                <a:gd name="connsiteY86" fmla="*/ 238125 h 720725"/>
                <a:gd name="connsiteX87" fmla="*/ 225424 w 1006475"/>
                <a:gd name="connsiteY87" fmla="*/ 234950 h 720725"/>
                <a:gd name="connsiteX88" fmla="*/ 231774 w 1006475"/>
                <a:gd name="connsiteY88" fmla="*/ 231775 h 720725"/>
                <a:gd name="connsiteX89" fmla="*/ 282574 w 1006475"/>
                <a:gd name="connsiteY89" fmla="*/ 174625 h 720725"/>
                <a:gd name="connsiteX90" fmla="*/ 285749 w 1006475"/>
                <a:gd name="connsiteY90" fmla="*/ 174625 h 720725"/>
                <a:gd name="connsiteX91" fmla="*/ 288924 w 1006475"/>
                <a:gd name="connsiteY91" fmla="*/ 184150 h 720725"/>
                <a:gd name="connsiteX92" fmla="*/ 292099 w 1006475"/>
                <a:gd name="connsiteY92" fmla="*/ 187325 h 720725"/>
                <a:gd name="connsiteX93" fmla="*/ 295274 w 1006475"/>
                <a:gd name="connsiteY93" fmla="*/ 187325 h 720725"/>
                <a:gd name="connsiteX94" fmla="*/ 298449 w 1006475"/>
                <a:gd name="connsiteY94" fmla="*/ 190500 h 720725"/>
                <a:gd name="connsiteX95" fmla="*/ 298449 w 1006475"/>
                <a:gd name="connsiteY95" fmla="*/ 203200 h 720725"/>
                <a:gd name="connsiteX96" fmla="*/ 295274 w 1006475"/>
                <a:gd name="connsiteY96" fmla="*/ 209550 h 720725"/>
                <a:gd name="connsiteX97" fmla="*/ 292099 w 1006475"/>
                <a:gd name="connsiteY97" fmla="*/ 212725 h 720725"/>
                <a:gd name="connsiteX98" fmla="*/ 288924 w 1006475"/>
                <a:gd name="connsiteY98" fmla="*/ 212725 h 720725"/>
                <a:gd name="connsiteX99" fmla="*/ 285749 w 1006475"/>
                <a:gd name="connsiteY99" fmla="*/ 209550 h 720725"/>
                <a:gd name="connsiteX100" fmla="*/ 285749 w 1006475"/>
                <a:gd name="connsiteY100" fmla="*/ 206375 h 720725"/>
                <a:gd name="connsiteX101" fmla="*/ 285749 w 1006475"/>
                <a:gd name="connsiteY101" fmla="*/ 196850 h 720725"/>
                <a:gd name="connsiteX102" fmla="*/ 285749 w 1006475"/>
                <a:gd name="connsiteY102" fmla="*/ 193675 h 720725"/>
                <a:gd name="connsiteX103" fmla="*/ 282574 w 1006475"/>
                <a:gd name="connsiteY103" fmla="*/ 193675 h 720725"/>
                <a:gd name="connsiteX104" fmla="*/ 276224 w 1006475"/>
                <a:gd name="connsiteY104" fmla="*/ 196850 h 720725"/>
                <a:gd name="connsiteX105" fmla="*/ 273049 w 1006475"/>
                <a:gd name="connsiteY105" fmla="*/ 196850 h 720725"/>
                <a:gd name="connsiteX106" fmla="*/ 276224 w 1006475"/>
                <a:gd name="connsiteY106" fmla="*/ 190500 h 720725"/>
                <a:gd name="connsiteX107" fmla="*/ 276224 w 1006475"/>
                <a:gd name="connsiteY107" fmla="*/ 187325 h 720725"/>
                <a:gd name="connsiteX108" fmla="*/ 279399 w 1006475"/>
                <a:gd name="connsiteY108" fmla="*/ 187325 h 720725"/>
                <a:gd name="connsiteX109" fmla="*/ 282574 w 1006475"/>
                <a:gd name="connsiteY109" fmla="*/ 184150 h 720725"/>
                <a:gd name="connsiteX110" fmla="*/ 282574 w 1006475"/>
                <a:gd name="connsiteY110" fmla="*/ 174625 h 720725"/>
                <a:gd name="connsiteX111" fmla="*/ 253999 w 1006475"/>
                <a:gd name="connsiteY111" fmla="*/ 171450 h 720725"/>
                <a:gd name="connsiteX112" fmla="*/ 257174 w 1006475"/>
                <a:gd name="connsiteY112" fmla="*/ 171450 h 720725"/>
                <a:gd name="connsiteX113" fmla="*/ 257174 w 1006475"/>
                <a:gd name="connsiteY113" fmla="*/ 174625 h 720725"/>
                <a:gd name="connsiteX114" fmla="*/ 257174 w 1006475"/>
                <a:gd name="connsiteY114" fmla="*/ 177800 h 720725"/>
                <a:gd name="connsiteX115" fmla="*/ 257174 w 1006475"/>
                <a:gd name="connsiteY115" fmla="*/ 180975 h 720725"/>
                <a:gd name="connsiteX116" fmla="*/ 253999 w 1006475"/>
                <a:gd name="connsiteY116" fmla="*/ 174625 h 720725"/>
                <a:gd name="connsiteX117" fmla="*/ 253999 w 1006475"/>
                <a:gd name="connsiteY117" fmla="*/ 171450 h 720725"/>
                <a:gd name="connsiteX118" fmla="*/ 260349 w 1006475"/>
                <a:gd name="connsiteY118" fmla="*/ 168275 h 720725"/>
                <a:gd name="connsiteX119" fmla="*/ 263524 w 1006475"/>
                <a:gd name="connsiteY119" fmla="*/ 168275 h 720725"/>
                <a:gd name="connsiteX120" fmla="*/ 263524 w 1006475"/>
                <a:gd name="connsiteY120" fmla="*/ 180975 h 720725"/>
                <a:gd name="connsiteX121" fmla="*/ 260349 w 1006475"/>
                <a:gd name="connsiteY121" fmla="*/ 184150 h 720725"/>
                <a:gd name="connsiteX122" fmla="*/ 257174 w 1006475"/>
                <a:gd name="connsiteY122" fmla="*/ 184150 h 720725"/>
                <a:gd name="connsiteX123" fmla="*/ 257174 w 1006475"/>
                <a:gd name="connsiteY123" fmla="*/ 180975 h 720725"/>
                <a:gd name="connsiteX124" fmla="*/ 260349 w 1006475"/>
                <a:gd name="connsiteY124" fmla="*/ 180975 h 720725"/>
                <a:gd name="connsiteX125" fmla="*/ 260349 w 1006475"/>
                <a:gd name="connsiteY125" fmla="*/ 177800 h 720725"/>
                <a:gd name="connsiteX126" fmla="*/ 260349 w 1006475"/>
                <a:gd name="connsiteY126" fmla="*/ 174625 h 720725"/>
                <a:gd name="connsiteX127" fmla="*/ 260349 w 1006475"/>
                <a:gd name="connsiteY127" fmla="*/ 168275 h 720725"/>
                <a:gd name="connsiteX128" fmla="*/ 279399 w 1006475"/>
                <a:gd name="connsiteY128" fmla="*/ 114300 h 720725"/>
                <a:gd name="connsiteX129" fmla="*/ 282574 w 1006475"/>
                <a:gd name="connsiteY129" fmla="*/ 114300 h 720725"/>
                <a:gd name="connsiteX130" fmla="*/ 285749 w 1006475"/>
                <a:gd name="connsiteY130" fmla="*/ 123825 h 720725"/>
                <a:gd name="connsiteX131" fmla="*/ 292099 w 1006475"/>
                <a:gd name="connsiteY131" fmla="*/ 130175 h 720725"/>
                <a:gd name="connsiteX132" fmla="*/ 295274 w 1006475"/>
                <a:gd name="connsiteY132" fmla="*/ 136525 h 720725"/>
                <a:gd name="connsiteX133" fmla="*/ 292099 w 1006475"/>
                <a:gd name="connsiteY133" fmla="*/ 136525 h 720725"/>
                <a:gd name="connsiteX134" fmla="*/ 292099 w 1006475"/>
                <a:gd name="connsiteY134" fmla="*/ 139700 h 720725"/>
                <a:gd name="connsiteX135" fmla="*/ 288924 w 1006475"/>
                <a:gd name="connsiteY135" fmla="*/ 139700 h 720725"/>
                <a:gd name="connsiteX136" fmla="*/ 285749 w 1006475"/>
                <a:gd name="connsiteY136" fmla="*/ 139700 h 720725"/>
                <a:gd name="connsiteX137" fmla="*/ 285749 w 1006475"/>
                <a:gd name="connsiteY137" fmla="*/ 136525 h 720725"/>
                <a:gd name="connsiteX138" fmla="*/ 285749 w 1006475"/>
                <a:gd name="connsiteY138" fmla="*/ 133350 h 720725"/>
                <a:gd name="connsiteX139" fmla="*/ 279399 w 1006475"/>
                <a:gd name="connsiteY139" fmla="*/ 133350 h 720725"/>
                <a:gd name="connsiteX140" fmla="*/ 279399 w 1006475"/>
                <a:gd name="connsiteY140" fmla="*/ 136525 h 720725"/>
                <a:gd name="connsiteX141" fmla="*/ 279399 w 1006475"/>
                <a:gd name="connsiteY141" fmla="*/ 139700 h 720725"/>
                <a:gd name="connsiteX142" fmla="*/ 276224 w 1006475"/>
                <a:gd name="connsiteY142" fmla="*/ 136525 h 720725"/>
                <a:gd name="connsiteX143" fmla="*/ 273049 w 1006475"/>
                <a:gd name="connsiteY143" fmla="*/ 136525 h 720725"/>
                <a:gd name="connsiteX144" fmla="*/ 273049 w 1006475"/>
                <a:gd name="connsiteY144" fmla="*/ 142875 h 720725"/>
                <a:gd name="connsiteX145" fmla="*/ 269874 w 1006475"/>
                <a:gd name="connsiteY145" fmla="*/ 142875 h 720725"/>
                <a:gd name="connsiteX146" fmla="*/ 266699 w 1006475"/>
                <a:gd name="connsiteY146" fmla="*/ 142875 h 720725"/>
                <a:gd name="connsiteX147" fmla="*/ 263524 w 1006475"/>
                <a:gd name="connsiteY147" fmla="*/ 142875 h 720725"/>
                <a:gd name="connsiteX148" fmla="*/ 263524 w 1006475"/>
                <a:gd name="connsiteY148" fmla="*/ 146050 h 720725"/>
                <a:gd name="connsiteX149" fmla="*/ 273049 w 1006475"/>
                <a:gd name="connsiteY149" fmla="*/ 146050 h 720725"/>
                <a:gd name="connsiteX150" fmla="*/ 276224 w 1006475"/>
                <a:gd name="connsiteY150" fmla="*/ 149225 h 720725"/>
                <a:gd name="connsiteX151" fmla="*/ 279399 w 1006475"/>
                <a:gd name="connsiteY151" fmla="*/ 152400 h 720725"/>
                <a:gd name="connsiteX152" fmla="*/ 279399 w 1006475"/>
                <a:gd name="connsiteY152" fmla="*/ 158750 h 720725"/>
                <a:gd name="connsiteX153" fmla="*/ 279399 w 1006475"/>
                <a:gd name="connsiteY153" fmla="*/ 165100 h 720725"/>
                <a:gd name="connsiteX154" fmla="*/ 279399 w 1006475"/>
                <a:gd name="connsiteY154" fmla="*/ 168275 h 720725"/>
                <a:gd name="connsiteX155" fmla="*/ 276224 w 1006475"/>
                <a:gd name="connsiteY155" fmla="*/ 168275 h 720725"/>
                <a:gd name="connsiteX156" fmla="*/ 276224 w 1006475"/>
                <a:gd name="connsiteY156" fmla="*/ 171450 h 720725"/>
                <a:gd name="connsiteX157" fmla="*/ 279399 w 1006475"/>
                <a:gd name="connsiteY157" fmla="*/ 171450 h 720725"/>
                <a:gd name="connsiteX158" fmla="*/ 279399 w 1006475"/>
                <a:gd name="connsiteY158" fmla="*/ 174625 h 720725"/>
                <a:gd name="connsiteX159" fmla="*/ 279399 w 1006475"/>
                <a:gd name="connsiteY159" fmla="*/ 177800 h 720725"/>
                <a:gd name="connsiteX160" fmla="*/ 279399 w 1006475"/>
                <a:gd name="connsiteY160" fmla="*/ 184150 h 720725"/>
                <a:gd name="connsiteX161" fmla="*/ 276224 w 1006475"/>
                <a:gd name="connsiteY161" fmla="*/ 187325 h 720725"/>
                <a:gd name="connsiteX162" fmla="*/ 269874 w 1006475"/>
                <a:gd name="connsiteY162" fmla="*/ 184150 h 720725"/>
                <a:gd name="connsiteX163" fmla="*/ 269874 w 1006475"/>
                <a:gd name="connsiteY163" fmla="*/ 180975 h 720725"/>
                <a:gd name="connsiteX164" fmla="*/ 276224 w 1006475"/>
                <a:gd name="connsiteY164" fmla="*/ 161925 h 720725"/>
                <a:gd name="connsiteX165" fmla="*/ 273049 w 1006475"/>
                <a:gd name="connsiteY165" fmla="*/ 158750 h 720725"/>
                <a:gd name="connsiteX166" fmla="*/ 269874 w 1006475"/>
                <a:gd name="connsiteY166" fmla="*/ 155575 h 720725"/>
                <a:gd name="connsiteX167" fmla="*/ 269874 w 1006475"/>
                <a:gd name="connsiteY167" fmla="*/ 158750 h 720725"/>
                <a:gd name="connsiteX168" fmla="*/ 266699 w 1006475"/>
                <a:gd name="connsiteY168" fmla="*/ 158750 h 720725"/>
                <a:gd name="connsiteX169" fmla="*/ 266699 w 1006475"/>
                <a:gd name="connsiteY169" fmla="*/ 152400 h 720725"/>
                <a:gd name="connsiteX170" fmla="*/ 260349 w 1006475"/>
                <a:gd name="connsiteY170" fmla="*/ 149225 h 720725"/>
                <a:gd name="connsiteX171" fmla="*/ 257174 w 1006475"/>
                <a:gd name="connsiteY171" fmla="*/ 142875 h 720725"/>
                <a:gd name="connsiteX172" fmla="*/ 260349 w 1006475"/>
                <a:gd name="connsiteY172" fmla="*/ 139700 h 720725"/>
                <a:gd name="connsiteX173" fmla="*/ 263524 w 1006475"/>
                <a:gd name="connsiteY173" fmla="*/ 136525 h 720725"/>
                <a:gd name="connsiteX174" fmla="*/ 266699 w 1006475"/>
                <a:gd name="connsiteY174" fmla="*/ 133350 h 720725"/>
                <a:gd name="connsiteX175" fmla="*/ 266699 w 1006475"/>
                <a:gd name="connsiteY175" fmla="*/ 127000 h 720725"/>
                <a:gd name="connsiteX176" fmla="*/ 273049 w 1006475"/>
                <a:gd name="connsiteY176" fmla="*/ 117475 h 720725"/>
                <a:gd name="connsiteX177" fmla="*/ 279399 w 1006475"/>
                <a:gd name="connsiteY177" fmla="*/ 114300 h 720725"/>
                <a:gd name="connsiteX178" fmla="*/ 288924 w 1006475"/>
                <a:gd name="connsiteY178" fmla="*/ 79375 h 720725"/>
                <a:gd name="connsiteX179" fmla="*/ 292099 w 1006475"/>
                <a:gd name="connsiteY179" fmla="*/ 79375 h 720725"/>
                <a:gd name="connsiteX180" fmla="*/ 292099 w 1006475"/>
                <a:gd name="connsiteY180" fmla="*/ 85725 h 720725"/>
                <a:gd name="connsiteX181" fmla="*/ 295274 w 1006475"/>
                <a:gd name="connsiteY181" fmla="*/ 85725 h 720725"/>
                <a:gd name="connsiteX182" fmla="*/ 295274 w 1006475"/>
                <a:gd name="connsiteY182" fmla="*/ 88900 h 720725"/>
                <a:gd name="connsiteX183" fmla="*/ 295274 w 1006475"/>
                <a:gd name="connsiteY183" fmla="*/ 92075 h 720725"/>
                <a:gd name="connsiteX184" fmla="*/ 292099 w 1006475"/>
                <a:gd name="connsiteY184" fmla="*/ 88900 h 720725"/>
                <a:gd name="connsiteX185" fmla="*/ 285749 w 1006475"/>
                <a:gd name="connsiteY185" fmla="*/ 88900 h 720725"/>
                <a:gd name="connsiteX186" fmla="*/ 288924 w 1006475"/>
                <a:gd name="connsiteY186" fmla="*/ 85725 h 720725"/>
                <a:gd name="connsiteX187" fmla="*/ 288924 w 1006475"/>
                <a:gd name="connsiteY187" fmla="*/ 82550 h 720725"/>
                <a:gd name="connsiteX188" fmla="*/ 288924 w 1006475"/>
                <a:gd name="connsiteY188" fmla="*/ 79375 h 720725"/>
                <a:gd name="connsiteX189" fmla="*/ 257174 w 1006475"/>
                <a:gd name="connsiteY189" fmla="*/ 76200 h 720725"/>
                <a:gd name="connsiteX190" fmla="*/ 260349 w 1006475"/>
                <a:gd name="connsiteY190" fmla="*/ 76200 h 720725"/>
                <a:gd name="connsiteX191" fmla="*/ 260349 w 1006475"/>
                <a:gd name="connsiteY191" fmla="*/ 79375 h 720725"/>
                <a:gd name="connsiteX192" fmla="*/ 260349 w 1006475"/>
                <a:gd name="connsiteY192" fmla="*/ 82550 h 720725"/>
                <a:gd name="connsiteX193" fmla="*/ 263524 w 1006475"/>
                <a:gd name="connsiteY193" fmla="*/ 82550 h 720725"/>
                <a:gd name="connsiteX194" fmla="*/ 257174 w 1006475"/>
                <a:gd name="connsiteY194" fmla="*/ 88900 h 720725"/>
                <a:gd name="connsiteX195" fmla="*/ 257174 w 1006475"/>
                <a:gd name="connsiteY195" fmla="*/ 98425 h 720725"/>
                <a:gd name="connsiteX196" fmla="*/ 260349 w 1006475"/>
                <a:gd name="connsiteY196" fmla="*/ 98425 h 720725"/>
                <a:gd name="connsiteX197" fmla="*/ 260349 w 1006475"/>
                <a:gd name="connsiteY197" fmla="*/ 95250 h 720725"/>
                <a:gd name="connsiteX198" fmla="*/ 263524 w 1006475"/>
                <a:gd name="connsiteY198" fmla="*/ 95250 h 720725"/>
                <a:gd name="connsiteX199" fmla="*/ 263524 w 1006475"/>
                <a:gd name="connsiteY199" fmla="*/ 98425 h 720725"/>
                <a:gd name="connsiteX200" fmla="*/ 263524 w 1006475"/>
                <a:gd name="connsiteY200" fmla="*/ 101600 h 720725"/>
                <a:gd name="connsiteX201" fmla="*/ 260349 w 1006475"/>
                <a:gd name="connsiteY201" fmla="*/ 104775 h 720725"/>
                <a:gd name="connsiteX202" fmla="*/ 257174 w 1006475"/>
                <a:gd name="connsiteY202" fmla="*/ 101600 h 720725"/>
                <a:gd name="connsiteX203" fmla="*/ 250824 w 1006475"/>
                <a:gd name="connsiteY203" fmla="*/ 104775 h 720725"/>
                <a:gd name="connsiteX204" fmla="*/ 250824 w 1006475"/>
                <a:gd name="connsiteY204" fmla="*/ 101600 h 720725"/>
                <a:gd name="connsiteX205" fmla="*/ 253999 w 1006475"/>
                <a:gd name="connsiteY205" fmla="*/ 98425 h 720725"/>
                <a:gd name="connsiteX206" fmla="*/ 250824 w 1006475"/>
                <a:gd name="connsiteY206" fmla="*/ 95250 h 720725"/>
                <a:gd name="connsiteX207" fmla="*/ 247649 w 1006475"/>
                <a:gd name="connsiteY207" fmla="*/ 92075 h 720725"/>
                <a:gd name="connsiteX208" fmla="*/ 250824 w 1006475"/>
                <a:gd name="connsiteY208" fmla="*/ 85725 h 720725"/>
                <a:gd name="connsiteX209" fmla="*/ 253999 w 1006475"/>
                <a:gd name="connsiteY209" fmla="*/ 85725 h 720725"/>
                <a:gd name="connsiteX210" fmla="*/ 253999 w 1006475"/>
                <a:gd name="connsiteY210" fmla="*/ 82550 h 720725"/>
                <a:gd name="connsiteX211" fmla="*/ 253999 w 1006475"/>
                <a:gd name="connsiteY211" fmla="*/ 79375 h 720725"/>
                <a:gd name="connsiteX212" fmla="*/ 257174 w 1006475"/>
                <a:gd name="connsiteY212" fmla="*/ 76200 h 720725"/>
                <a:gd name="connsiteX213" fmla="*/ 536575 w 1006475"/>
                <a:gd name="connsiteY213" fmla="*/ 73025 h 720725"/>
                <a:gd name="connsiteX214" fmla="*/ 536574 w 1006475"/>
                <a:gd name="connsiteY214" fmla="*/ 76200 h 720725"/>
                <a:gd name="connsiteX215" fmla="*/ 536574 w 1006475"/>
                <a:gd name="connsiteY215" fmla="*/ 79375 h 720725"/>
                <a:gd name="connsiteX216" fmla="*/ 536574 w 1006475"/>
                <a:gd name="connsiteY216" fmla="*/ 80962 h 720725"/>
                <a:gd name="connsiteX217" fmla="*/ 536575 w 1006475"/>
                <a:gd name="connsiteY217" fmla="*/ 73025 h 720725"/>
                <a:gd name="connsiteX218" fmla="*/ 282574 w 1006475"/>
                <a:gd name="connsiteY218" fmla="*/ 73025 h 720725"/>
                <a:gd name="connsiteX219" fmla="*/ 282574 w 1006475"/>
                <a:gd name="connsiteY219" fmla="*/ 76200 h 720725"/>
                <a:gd name="connsiteX220" fmla="*/ 285749 w 1006475"/>
                <a:gd name="connsiteY220" fmla="*/ 82550 h 720725"/>
                <a:gd name="connsiteX221" fmla="*/ 282574 w 1006475"/>
                <a:gd name="connsiteY221" fmla="*/ 82550 h 720725"/>
                <a:gd name="connsiteX222" fmla="*/ 282574 w 1006475"/>
                <a:gd name="connsiteY222" fmla="*/ 85725 h 720725"/>
                <a:gd name="connsiteX223" fmla="*/ 279399 w 1006475"/>
                <a:gd name="connsiteY223" fmla="*/ 85725 h 720725"/>
                <a:gd name="connsiteX224" fmla="*/ 279399 w 1006475"/>
                <a:gd name="connsiteY224" fmla="*/ 82550 h 720725"/>
                <a:gd name="connsiteX225" fmla="*/ 279399 w 1006475"/>
                <a:gd name="connsiteY225" fmla="*/ 79375 h 720725"/>
                <a:gd name="connsiteX226" fmla="*/ 279399 w 1006475"/>
                <a:gd name="connsiteY226" fmla="*/ 76200 h 720725"/>
                <a:gd name="connsiteX227" fmla="*/ 282574 w 1006475"/>
                <a:gd name="connsiteY227" fmla="*/ 73025 h 720725"/>
                <a:gd name="connsiteX228" fmla="*/ 539749 w 1006475"/>
                <a:gd name="connsiteY228" fmla="*/ 66675 h 720725"/>
                <a:gd name="connsiteX229" fmla="*/ 539749 w 1006475"/>
                <a:gd name="connsiteY229" fmla="*/ 69850 h 720725"/>
                <a:gd name="connsiteX230" fmla="*/ 539750 w 1006475"/>
                <a:gd name="connsiteY230" fmla="*/ 66675 h 720725"/>
                <a:gd name="connsiteX231" fmla="*/ 539749 w 1006475"/>
                <a:gd name="connsiteY231" fmla="*/ 66675 h 720725"/>
                <a:gd name="connsiteX232" fmla="*/ 244474 w 1006475"/>
                <a:gd name="connsiteY232" fmla="*/ 66675 h 720725"/>
                <a:gd name="connsiteX233" fmla="*/ 250824 w 1006475"/>
                <a:gd name="connsiteY233" fmla="*/ 69850 h 720725"/>
                <a:gd name="connsiteX234" fmla="*/ 257174 w 1006475"/>
                <a:gd name="connsiteY234" fmla="*/ 73025 h 720725"/>
                <a:gd name="connsiteX235" fmla="*/ 250824 w 1006475"/>
                <a:gd name="connsiteY235" fmla="*/ 73025 h 720725"/>
                <a:gd name="connsiteX236" fmla="*/ 250824 w 1006475"/>
                <a:gd name="connsiteY236" fmla="*/ 76200 h 720725"/>
                <a:gd name="connsiteX237" fmla="*/ 247649 w 1006475"/>
                <a:gd name="connsiteY237" fmla="*/ 76200 h 720725"/>
                <a:gd name="connsiteX238" fmla="*/ 247649 w 1006475"/>
                <a:gd name="connsiteY238" fmla="*/ 73025 h 720725"/>
                <a:gd name="connsiteX239" fmla="*/ 244474 w 1006475"/>
                <a:gd name="connsiteY239" fmla="*/ 69850 h 720725"/>
                <a:gd name="connsiteX240" fmla="*/ 244474 w 1006475"/>
                <a:gd name="connsiteY240" fmla="*/ 66675 h 720725"/>
                <a:gd name="connsiteX241" fmla="*/ 530224 w 1006475"/>
                <a:gd name="connsiteY241" fmla="*/ 63500 h 720725"/>
                <a:gd name="connsiteX242" fmla="*/ 530224 w 1006475"/>
                <a:gd name="connsiteY242" fmla="*/ 66675 h 720725"/>
                <a:gd name="connsiteX243" fmla="*/ 530225 w 1006475"/>
                <a:gd name="connsiteY243" fmla="*/ 66675 h 720725"/>
                <a:gd name="connsiteX244" fmla="*/ 530225 w 1006475"/>
                <a:gd name="connsiteY244" fmla="*/ 63500 h 720725"/>
                <a:gd name="connsiteX245" fmla="*/ 530224 w 1006475"/>
                <a:gd name="connsiteY245" fmla="*/ 63500 h 720725"/>
                <a:gd name="connsiteX246" fmla="*/ 527049 w 1006475"/>
                <a:gd name="connsiteY246" fmla="*/ 60325 h 720725"/>
                <a:gd name="connsiteX247" fmla="*/ 527049 w 1006475"/>
                <a:gd name="connsiteY247" fmla="*/ 63500 h 720725"/>
                <a:gd name="connsiteX248" fmla="*/ 527050 w 1006475"/>
                <a:gd name="connsiteY248" fmla="*/ 63500 h 720725"/>
                <a:gd name="connsiteX249" fmla="*/ 527050 w 1006475"/>
                <a:gd name="connsiteY249" fmla="*/ 60325 h 720725"/>
                <a:gd name="connsiteX250" fmla="*/ 527049 w 1006475"/>
                <a:gd name="connsiteY250" fmla="*/ 60325 h 720725"/>
                <a:gd name="connsiteX251" fmla="*/ 228599 w 1006475"/>
                <a:gd name="connsiteY251" fmla="*/ 57150 h 720725"/>
                <a:gd name="connsiteX252" fmla="*/ 231774 w 1006475"/>
                <a:gd name="connsiteY252" fmla="*/ 57150 h 720725"/>
                <a:gd name="connsiteX253" fmla="*/ 234949 w 1006475"/>
                <a:gd name="connsiteY253" fmla="*/ 57150 h 720725"/>
                <a:gd name="connsiteX254" fmla="*/ 234949 w 1006475"/>
                <a:gd name="connsiteY254" fmla="*/ 60325 h 720725"/>
                <a:gd name="connsiteX255" fmla="*/ 234949 w 1006475"/>
                <a:gd name="connsiteY255" fmla="*/ 63500 h 720725"/>
                <a:gd name="connsiteX256" fmla="*/ 244474 w 1006475"/>
                <a:gd name="connsiteY256" fmla="*/ 73025 h 720725"/>
                <a:gd name="connsiteX257" fmla="*/ 244474 w 1006475"/>
                <a:gd name="connsiteY257" fmla="*/ 76200 h 720725"/>
                <a:gd name="connsiteX258" fmla="*/ 244474 w 1006475"/>
                <a:gd name="connsiteY258" fmla="*/ 79375 h 720725"/>
                <a:gd name="connsiteX259" fmla="*/ 247649 w 1006475"/>
                <a:gd name="connsiteY259" fmla="*/ 79375 h 720725"/>
                <a:gd name="connsiteX260" fmla="*/ 247649 w 1006475"/>
                <a:gd name="connsiteY260" fmla="*/ 82550 h 720725"/>
                <a:gd name="connsiteX261" fmla="*/ 244474 w 1006475"/>
                <a:gd name="connsiteY261" fmla="*/ 82550 h 720725"/>
                <a:gd name="connsiteX262" fmla="*/ 241299 w 1006475"/>
                <a:gd name="connsiteY262" fmla="*/ 79375 h 720725"/>
                <a:gd name="connsiteX263" fmla="*/ 238124 w 1006475"/>
                <a:gd name="connsiteY263" fmla="*/ 85725 h 720725"/>
                <a:gd name="connsiteX264" fmla="*/ 241299 w 1006475"/>
                <a:gd name="connsiteY264" fmla="*/ 88900 h 720725"/>
                <a:gd name="connsiteX265" fmla="*/ 244474 w 1006475"/>
                <a:gd name="connsiteY265" fmla="*/ 92075 h 720725"/>
                <a:gd name="connsiteX266" fmla="*/ 244474 w 1006475"/>
                <a:gd name="connsiteY266" fmla="*/ 95250 h 720725"/>
                <a:gd name="connsiteX267" fmla="*/ 241299 w 1006475"/>
                <a:gd name="connsiteY267" fmla="*/ 92075 h 720725"/>
                <a:gd name="connsiteX268" fmla="*/ 234949 w 1006475"/>
                <a:gd name="connsiteY268" fmla="*/ 88900 h 720725"/>
                <a:gd name="connsiteX269" fmla="*/ 231774 w 1006475"/>
                <a:gd name="connsiteY269" fmla="*/ 85725 h 720725"/>
                <a:gd name="connsiteX270" fmla="*/ 228599 w 1006475"/>
                <a:gd name="connsiteY270" fmla="*/ 82550 h 720725"/>
                <a:gd name="connsiteX271" fmla="*/ 225424 w 1006475"/>
                <a:gd name="connsiteY271" fmla="*/ 79375 h 720725"/>
                <a:gd name="connsiteX272" fmla="*/ 225424 w 1006475"/>
                <a:gd name="connsiteY272" fmla="*/ 76200 h 720725"/>
                <a:gd name="connsiteX273" fmla="*/ 222249 w 1006475"/>
                <a:gd name="connsiteY273" fmla="*/ 73025 h 720725"/>
                <a:gd name="connsiteX274" fmla="*/ 225424 w 1006475"/>
                <a:gd name="connsiteY274" fmla="*/ 66675 h 720725"/>
                <a:gd name="connsiteX275" fmla="*/ 225424 w 1006475"/>
                <a:gd name="connsiteY275" fmla="*/ 60325 h 720725"/>
                <a:gd name="connsiteX276" fmla="*/ 228599 w 1006475"/>
                <a:gd name="connsiteY276" fmla="*/ 57150 h 720725"/>
                <a:gd name="connsiteX277" fmla="*/ 260349 w 1006475"/>
                <a:gd name="connsiteY277" fmla="*/ 47625 h 720725"/>
                <a:gd name="connsiteX278" fmla="*/ 266699 w 1006475"/>
                <a:gd name="connsiteY278" fmla="*/ 47625 h 720725"/>
                <a:gd name="connsiteX279" fmla="*/ 269874 w 1006475"/>
                <a:gd name="connsiteY279" fmla="*/ 50800 h 720725"/>
                <a:gd name="connsiteX280" fmla="*/ 279399 w 1006475"/>
                <a:gd name="connsiteY280" fmla="*/ 60325 h 720725"/>
                <a:gd name="connsiteX281" fmla="*/ 279399 w 1006475"/>
                <a:gd name="connsiteY281" fmla="*/ 63500 h 720725"/>
                <a:gd name="connsiteX282" fmla="*/ 273049 w 1006475"/>
                <a:gd name="connsiteY282" fmla="*/ 66675 h 720725"/>
                <a:gd name="connsiteX283" fmla="*/ 269874 w 1006475"/>
                <a:gd name="connsiteY283" fmla="*/ 69850 h 720725"/>
                <a:gd name="connsiteX284" fmla="*/ 269874 w 1006475"/>
                <a:gd name="connsiteY284" fmla="*/ 73025 h 720725"/>
                <a:gd name="connsiteX285" fmla="*/ 266699 w 1006475"/>
                <a:gd name="connsiteY285" fmla="*/ 73025 h 720725"/>
                <a:gd name="connsiteX286" fmla="*/ 266699 w 1006475"/>
                <a:gd name="connsiteY286" fmla="*/ 69850 h 720725"/>
                <a:gd name="connsiteX287" fmla="*/ 263524 w 1006475"/>
                <a:gd name="connsiteY287" fmla="*/ 60325 h 720725"/>
                <a:gd name="connsiteX288" fmla="*/ 263524 w 1006475"/>
                <a:gd name="connsiteY288" fmla="*/ 53975 h 720725"/>
                <a:gd name="connsiteX289" fmla="*/ 260349 w 1006475"/>
                <a:gd name="connsiteY289" fmla="*/ 50800 h 720725"/>
                <a:gd name="connsiteX290" fmla="*/ 260349 w 1006475"/>
                <a:gd name="connsiteY290" fmla="*/ 53975 h 720725"/>
                <a:gd name="connsiteX291" fmla="*/ 263524 w 1006475"/>
                <a:gd name="connsiteY291" fmla="*/ 69850 h 720725"/>
                <a:gd name="connsiteX292" fmla="*/ 257174 w 1006475"/>
                <a:gd name="connsiteY292" fmla="*/ 69850 h 720725"/>
                <a:gd name="connsiteX293" fmla="*/ 253999 w 1006475"/>
                <a:gd name="connsiteY293" fmla="*/ 69850 h 720725"/>
                <a:gd name="connsiteX294" fmla="*/ 253999 w 1006475"/>
                <a:gd name="connsiteY294" fmla="*/ 60325 h 720725"/>
                <a:gd name="connsiteX295" fmla="*/ 250824 w 1006475"/>
                <a:gd name="connsiteY295" fmla="*/ 60325 h 720725"/>
                <a:gd name="connsiteX296" fmla="*/ 247649 w 1006475"/>
                <a:gd name="connsiteY296" fmla="*/ 66675 h 720725"/>
                <a:gd name="connsiteX297" fmla="*/ 244474 w 1006475"/>
                <a:gd name="connsiteY297" fmla="*/ 63500 h 720725"/>
                <a:gd name="connsiteX298" fmla="*/ 244474 w 1006475"/>
                <a:gd name="connsiteY298" fmla="*/ 60325 h 720725"/>
                <a:gd name="connsiteX299" fmla="*/ 260349 w 1006475"/>
                <a:gd name="connsiteY299" fmla="*/ 47625 h 720725"/>
                <a:gd name="connsiteX300" fmla="*/ 295274 w 1006475"/>
                <a:gd name="connsiteY300" fmla="*/ 0 h 720725"/>
                <a:gd name="connsiteX301" fmla="*/ 447674 w 1006475"/>
                <a:gd name="connsiteY301" fmla="*/ 38100 h 720725"/>
                <a:gd name="connsiteX302" fmla="*/ 530224 w 1006475"/>
                <a:gd name="connsiteY302" fmla="*/ 57150 h 720725"/>
                <a:gd name="connsiteX303" fmla="*/ 530224 w 1006475"/>
                <a:gd name="connsiteY303" fmla="*/ 60325 h 720725"/>
                <a:gd name="connsiteX304" fmla="*/ 530225 w 1006475"/>
                <a:gd name="connsiteY304" fmla="*/ 57150 h 720725"/>
                <a:gd name="connsiteX305" fmla="*/ 584200 w 1006475"/>
                <a:gd name="connsiteY305" fmla="*/ 69850 h 720725"/>
                <a:gd name="connsiteX306" fmla="*/ 647700 w 1006475"/>
                <a:gd name="connsiteY306" fmla="*/ 85725 h 720725"/>
                <a:gd name="connsiteX307" fmla="*/ 650875 w 1006475"/>
                <a:gd name="connsiteY307" fmla="*/ 85725 h 720725"/>
                <a:gd name="connsiteX308" fmla="*/ 781050 w 1006475"/>
                <a:gd name="connsiteY308" fmla="*/ 111125 h 720725"/>
                <a:gd name="connsiteX309" fmla="*/ 860425 w 1006475"/>
                <a:gd name="connsiteY309" fmla="*/ 127000 h 720725"/>
                <a:gd name="connsiteX310" fmla="*/ 955675 w 1006475"/>
                <a:gd name="connsiteY310" fmla="*/ 149225 h 720725"/>
                <a:gd name="connsiteX311" fmla="*/ 1006475 w 1006475"/>
                <a:gd name="connsiteY311" fmla="*/ 158750 h 720725"/>
                <a:gd name="connsiteX312" fmla="*/ 1006475 w 1006475"/>
                <a:gd name="connsiteY312" fmla="*/ 161925 h 720725"/>
                <a:gd name="connsiteX313" fmla="*/ 1003300 w 1006475"/>
                <a:gd name="connsiteY313" fmla="*/ 171450 h 720725"/>
                <a:gd name="connsiteX314" fmla="*/ 1000125 w 1006475"/>
                <a:gd name="connsiteY314" fmla="*/ 180975 h 720725"/>
                <a:gd name="connsiteX315" fmla="*/ 1000125 w 1006475"/>
                <a:gd name="connsiteY315" fmla="*/ 184150 h 720725"/>
                <a:gd name="connsiteX316" fmla="*/ 1000125 w 1006475"/>
                <a:gd name="connsiteY316" fmla="*/ 190500 h 720725"/>
                <a:gd name="connsiteX317" fmla="*/ 996950 w 1006475"/>
                <a:gd name="connsiteY317" fmla="*/ 203200 h 720725"/>
                <a:gd name="connsiteX318" fmla="*/ 990600 w 1006475"/>
                <a:gd name="connsiteY318" fmla="*/ 234950 h 720725"/>
                <a:gd name="connsiteX319" fmla="*/ 987425 w 1006475"/>
                <a:gd name="connsiteY319" fmla="*/ 250825 h 720725"/>
                <a:gd name="connsiteX320" fmla="*/ 987425 w 1006475"/>
                <a:gd name="connsiteY320" fmla="*/ 260350 h 720725"/>
                <a:gd name="connsiteX321" fmla="*/ 984250 w 1006475"/>
                <a:gd name="connsiteY321" fmla="*/ 263525 h 720725"/>
                <a:gd name="connsiteX322" fmla="*/ 977900 w 1006475"/>
                <a:gd name="connsiteY322" fmla="*/ 307975 h 720725"/>
                <a:gd name="connsiteX323" fmla="*/ 974725 w 1006475"/>
                <a:gd name="connsiteY323" fmla="*/ 317500 h 720725"/>
                <a:gd name="connsiteX324" fmla="*/ 974725 w 1006475"/>
                <a:gd name="connsiteY324" fmla="*/ 320675 h 720725"/>
                <a:gd name="connsiteX325" fmla="*/ 971550 w 1006475"/>
                <a:gd name="connsiteY325" fmla="*/ 330200 h 720725"/>
                <a:gd name="connsiteX326" fmla="*/ 971550 w 1006475"/>
                <a:gd name="connsiteY326" fmla="*/ 333375 h 720725"/>
                <a:gd name="connsiteX327" fmla="*/ 968375 w 1006475"/>
                <a:gd name="connsiteY327" fmla="*/ 346075 h 720725"/>
                <a:gd name="connsiteX328" fmla="*/ 968375 w 1006475"/>
                <a:gd name="connsiteY328" fmla="*/ 349250 h 720725"/>
                <a:gd name="connsiteX329" fmla="*/ 965200 w 1006475"/>
                <a:gd name="connsiteY329" fmla="*/ 361950 h 720725"/>
                <a:gd name="connsiteX330" fmla="*/ 965200 w 1006475"/>
                <a:gd name="connsiteY330" fmla="*/ 368300 h 720725"/>
                <a:gd name="connsiteX331" fmla="*/ 962025 w 1006475"/>
                <a:gd name="connsiteY331" fmla="*/ 384175 h 720725"/>
                <a:gd name="connsiteX332" fmla="*/ 958850 w 1006475"/>
                <a:gd name="connsiteY332" fmla="*/ 396875 h 720725"/>
                <a:gd name="connsiteX333" fmla="*/ 955675 w 1006475"/>
                <a:gd name="connsiteY333" fmla="*/ 422275 h 720725"/>
                <a:gd name="connsiteX334" fmla="*/ 952500 w 1006475"/>
                <a:gd name="connsiteY334" fmla="*/ 434975 h 720725"/>
                <a:gd name="connsiteX335" fmla="*/ 952500 w 1006475"/>
                <a:gd name="connsiteY335" fmla="*/ 438150 h 720725"/>
                <a:gd name="connsiteX336" fmla="*/ 949325 w 1006475"/>
                <a:gd name="connsiteY336" fmla="*/ 460375 h 720725"/>
                <a:gd name="connsiteX337" fmla="*/ 946150 w 1006475"/>
                <a:gd name="connsiteY337" fmla="*/ 460375 h 720725"/>
                <a:gd name="connsiteX338" fmla="*/ 946150 w 1006475"/>
                <a:gd name="connsiteY338" fmla="*/ 463550 h 720725"/>
                <a:gd name="connsiteX339" fmla="*/ 946150 w 1006475"/>
                <a:gd name="connsiteY339" fmla="*/ 469900 h 720725"/>
                <a:gd name="connsiteX340" fmla="*/ 942975 w 1006475"/>
                <a:gd name="connsiteY340" fmla="*/ 479425 h 720725"/>
                <a:gd name="connsiteX341" fmla="*/ 939800 w 1006475"/>
                <a:gd name="connsiteY341" fmla="*/ 498475 h 720725"/>
                <a:gd name="connsiteX342" fmla="*/ 939800 w 1006475"/>
                <a:gd name="connsiteY342" fmla="*/ 504825 h 720725"/>
                <a:gd name="connsiteX343" fmla="*/ 936625 w 1006475"/>
                <a:gd name="connsiteY343" fmla="*/ 511175 h 720725"/>
                <a:gd name="connsiteX344" fmla="*/ 933450 w 1006475"/>
                <a:gd name="connsiteY344" fmla="*/ 539750 h 720725"/>
                <a:gd name="connsiteX345" fmla="*/ 930275 w 1006475"/>
                <a:gd name="connsiteY345" fmla="*/ 542925 h 720725"/>
                <a:gd name="connsiteX346" fmla="*/ 930275 w 1006475"/>
                <a:gd name="connsiteY346" fmla="*/ 549275 h 720725"/>
                <a:gd name="connsiteX347" fmla="*/ 930275 w 1006475"/>
                <a:gd name="connsiteY347" fmla="*/ 552450 h 720725"/>
                <a:gd name="connsiteX348" fmla="*/ 927100 w 1006475"/>
                <a:gd name="connsiteY348" fmla="*/ 561975 h 720725"/>
                <a:gd name="connsiteX349" fmla="*/ 920750 w 1006475"/>
                <a:gd name="connsiteY349" fmla="*/ 600075 h 720725"/>
                <a:gd name="connsiteX350" fmla="*/ 917575 w 1006475"/>
                <a:gd name="connsiteY350" fmla="*/ 612775 h 720725"/>
                <a:gd name="connsiteX351" fmla="*/ 917575 w 1006475"/>
                <a:gd name="connsiteY351" fmla="*/ 615950 h 720725"/>
                <a:gd name="connsiteX352" fmla="*/ 917575 w 1006475"/>
                <a:gd name="connsiteY352" fmla="*/ 622300 h 720725"/>
                <a:gd name="connsiteX353" fmla="*/ 914400 w 1006475"/>
                <a:gd name="connsiteY353" fmla="*/ 635000 h 720725"/>
                <a:gd name="connsiteX354" fmla="*/ 914400 w 1006475"/>
                <a:gd name="connsiteY354" fmla="*/ 638175 h 720725"/>
                <a:gd name="connsiteX355" fmla="*/ 911225 w 1006475"/>
                <a:gd name="connsiteY355" fmla="*/ 641350 h 720725"/>
                <a:gd name="connsiteX356" fmla="*/ 911225 w 1006475"/>
                <a:gd name="connsiteY356" fmla="*/ 644525 h 720725"/>
                <a:gd name="connsiteX357" fmla="*/ 911225 w 1006475"/>
                <a:gd name="connsiteY357" fmla="*/ 650875 h 720725"/>
                <a:gd name="connsiteX358" fmla="*/ 914400 w 1006475"/>
                <a:gd name="connsiteY358" fmla="*/ 657225 h 720725"/>
                <a:gd name="connsiteX359" fmla="*/ 917575 w 1006475"/>
                <a:gd name="connsiteY359" fmla="*/ 666750 h 720725"/>
                <a:gd name="connsiteX360" fmla="*/ 917575 w 1006475"/>
                <a:gd name="connsiteY360" fmla="*/ 669925 h 720725"/>
                <a:gd name="connsiteX361" fmla="*/ 917575 w 1006475"/>
                <a:gd name="connsiteY361" fmla="*/ 673100 h 720725"/>
                <a:gd name="connsiteX362" fmla="*/ 920750 w 1006475"/>
                <a:gd name="connsiteY362" fmla="*/ 688975 h 720725"/>
                <a:gd name="connsiteX363" fmla="*/ 914400 w 1006475"/>
                <a:gd name="connsiteY363" fmla="*/ 698500 h 720725"/>
                <a:gd name="connsiteX364" fmla="*/ 911225 w 1006475"/>
                <a:gd name="connsiteY364" fmla="*/ 704850 h 720725"/>
                <a:gd name="connsiteX365" fmla="*/ 914400 w 1006475"/>
                <a:gd name="connsiteY365" fmla="*/ 704850 h 720725"/>
                <a:gd name="connsiteX366" fmla="*/ 914400 w 1006475"/>
                <a:gd name="connsiteY366" fmla="*/ 708025 h 720725"/>
                <a:gd name="connsiteX367" fmla="*/ 914400 w 1006475"/>
                <a:gd name="connsiteY367" fmla="*/ 717550 h 720725"/>
                <a:gd name="connsiteX368" fmla="*/ 914400 w 1006475"/>
                <a:gd name="connsiteY368" fmla="*/ 720725 h 720725"/>
                <a:gd name="connsiteX369" fmla="*/ 911225 w 1006475"/>
                <a:gd name="connsiteY369" fmla="*/ 717550 h 720725"/>
                <a:gd name="connsiteX370" fmla="*/ 908050 w 1006475"/>
                <a:gd name="connsiteY370" fmla="*/ 717550 h 720725"/>
                <a:gd name="connsiteX371" fmla="*/ 904875 w 1006475"/>
                <a:gd name="connsiteY371" fmla="*/ 717550 h 720725"/>
                <a:gd name="connsiteX372" fmla="*/ 876300 w 1006475"/>
                <a:gd name="connsiteY372" fmla="*/ 711200 h 720725"/>
                <a:gd name="connsiteX373" fmla="*/ 860425 w 1006475"/>
                <a:gd name="connsiteY373" fmla="*/ 708025 h 720725"/>
                <a:gd name="connsiteX374" fmla="*/ 847725 w 1006475"/>
                <a:gd name="connsiteY374" fmla="*/ 704850 h 720725"/>
                <a:gd name="connsiteX375" fmla="*/ 841375 w 1006475"/>
                <a:gd name="connsiteY375" fmla="*/ 704850 h 720725"/>
                <a:gd name="connsiteX376" fmla="*/ 835025 w 1006475"/>
                <a:gd name="connsiteY376" fmla="*/ 704850 h 720725"/>
                <a:gd name="connsiteX377" fmla="*/ 825500 w 1006475"/>
                <a:gd name="connsiteY377" fmla="*/ 701675 h 720725"/>
                <a:gd name="connsiteX378" fmla="*/ 819150 w 1006475"/>
                <a:gd name="connsiteY378" fmla="*/ 701675 h 720725"/>
                <a:gd name="connsiteX379" fmla="*/ 809625 w 1006475"/>
                <a:gd name="connsiteY379" fmla="*/ 698500 h 720725"/>
                <a:gd name="connsiteX380" fmla="*/ 803275 w 1006475"/>
                <a:gd name="connsiteY380" fmla="*/ 695325 h 720725"/>
                <a:gd name="connsiteX381" fmla="*/ 777875 w 1006475"/>
                <a:gd name="connsiteY381" fmla="*/ 692150 h 720725"/>
                <a:gd name="connsiteX382" fmla="*/ 774700 w 1006475"/>
                <a:gd name="connsiteY382" fmla="*/ 692150 h 720725"/>
                <a:gd name="connsiteX383" fmla="*/ 758825 w 1006475"/>
                <a:gd name="connsiteY383" fmla="*/ 688975 h 720725"/>
                <a:gd name="connsiteX384" fmla="*/ 746125 w 1006475"/>
                <a:gd name="connsiteY384" fmla="*/ 685800 h 720725"/>
                <a:gd name="connsiteX385" fmla="*/ 733425 w 1006475"/>
                <a:gd name="connsiteY385" fmla="*/ 682625 h 720725"/>
                <a:gd name="connsiteX386" fmla="*/ 717550 w 1006475"/>
                <a:gd name="connsiteY386" fmla="*/ 679450 h 720725"/>
                <a:gd name="connsiteX387" fmla="*/ 711200 w 1006475"/>
                <a:gd name="connsiteY387" fmla="*/ 679450 h 720725"/>
                <a:gd name="connsiteX388" fmla="*/ 704850 w 1006475"/>
                <a:gd name="connsiteY388" fmla="*/ 676275 h 720725"/>
                <a:gd name="connsiteX389" fmla="*/ 692150 w 1006475"/>
                <a:gd name="connsiteY389" fmla="*/ 673100 h 720725"/>
                <a:gd name="connsiteX390" fmla="*/ 676275 w 1006475"/>
                <a:gd name="connsiteY390" fmla="*/ 669925 h 720725"/>
                <a:gd name="connsiteX391" fmla="*/ 650875 w 1006475"/>
                <a:gd name="connsiteY391" fmla="*/ 666750 h 720725"/>
                <a:gd name="connsiteX392" fmla="*/ 647700 w 1006475"/>
                <a:gd name="connsiteY392" fmla="*/ 663575 h 720725"/>
                <a:gd name="connsiteX393" fmla="*/ 644525 w 1006475"/>
                <a:gd name="connsiteY393" fmla="*/ 663575 h 720725"/>
                <a:gd name="connsiteX394" fmla="*/ 641350 w 1006475"/>
                <a:gd name="connsiteY394" fmla="*/ 666750 h 720725"/>
                <a:gd name="connsiteX395" fmla="*/ 638175 w 1006475"/>
                <a:gd name="connsiteY395" fmla="*/ 669925 h 720725"/>
                <a:gd name="connsiteX396" fmla="*/ 628650 w 1006475"/>
                <a:gd name="connsiteY396" fmla="*/ 673100 h 720725"/>
                <a:gd name="connsiteX397" fmla="*/ 625475 w 1006475"/>
                <a:gd name="connsiteY397" fmla="*/ 673100 h 720725"/>
                <a:gd name="connsiteX398" fmla="*/ 622300 w 1006475"/>
                <a:gd name="connsiteY398" fmla="*/ 673100 h 720725"/>
                <a:gd name="connsiteX399" fmla="*/ 619125 w 1006475"/>
                <a:gd name="connsiteY399" fmla="*/ 673100 h 720725"/>
                <a:gd name="connsiteX400" fmla="*/ 615950 w 1006475"/>
                <a:gd name="connsiteY400" fmla="*/ 673100 h 720725"/>
                <a:gd name="connsiteX401" fmla="*/ 612775 w 1006475"/>
                <a:gd name="connsiteY401" fmla="*/ 669925 h 720725"/>
                <a:gd name="connsiteX402" fmla="*/ 609600 w 1006475"/>
                <a:gd name="connsiteY402" fmla="*/ 669925 h 720725"/>
                <a:gd name="connsiteX403" fmla="*/ 600075 w 1006475"/>
                <a:gd name="connsiteY403" fmla="*/ 666750 h 720725"/>
                <a:gd name="connsiteX404" fmla="*/ 593725 w 1006475"/>
                <a:gd name="connsiteY404" fmla="*/ 669925 h 720725"/>
                <a:gd name="connsiteX405" fmla="*/ 590550 w 1006475"/>
                <a:gd name="connsiteY405" fmla="*/ 669925 h 720725"/>
                <a:gd name="connsiteX406" fmla="*/ 584200 w 1006475"/>
                <a:gd name="connsiteY406" fmla="*/ 666750 h 720725"/>
                <a:gd name="connsiteX407" fmla="*/ 581025 w 1006475"/>
                <a:gd name="connsiteY407" fmla="*/ 666750 h 720725"/>
                <a:gd name="connsiteX408" fmla="*/ 577850 w 1006475"/>
                <a:gd name="connsiteY408" fmla="*/ 669925 h 720725"/>
                <a:gd name="connsiteX409" fmla="*/ 574675 w 1006475"/>
                <a:gd name="connsiteY409" fmla="*/ 666750 h 720725"/>
                <a:gd name="connsiteX410" fmla="*/ 571500 w 1006475"/>
                <a:gd name="connsiteY410" fmla="*/ 666750 h 720725"/>
                <a:gd name="connsiteX411" fmla="*/ 565150 w 1006475"/>
                <a:gd name="connsiteY411" fmla="*/ 663575 h 720725"/>
                <a:gd name="connsiteX412" fmla="*/ 561975 w 1006475"/>
                <a:gd name="connsiteY412" fmla="*/ 663575 h 720725"/>
                <a:gd name="connsiteX413" fmla="*/ 558800 w 1006475"/>
                <a:gd name="connsiteY413" fmla="*/ 663575 h 720725"/>
                <a:gd name="connsiteX414" fmla="*/ 552450 w 1006475"/>
                <a:gd name="connsiteY414" fmla="*/ 669925 h 720725"/>
                <a:gd name="connsiteX415" fmla="*/ 549275 w 1006475"/>
                <a:gd name="connsiteY415" fmla="*/ 673100 h 720725"/>
                <a:gd name="connsiteX416" fmla="*/ 542925 w 1006475"/>
                <a:gd name="connsiteY416" fmla="*/ 673100 h 720725"/>
                <a:gd name="connsiteX417" fmla="*/ 536575 w 1006475"/>
                <a:gd name="connsiteY417" fmla="*/ 673100 h 720725"/>
                <a:gd name="connsiteX418" fmla="*/ 533400 w 1006475"/>
                <a:gd name="connsiteY418" fmla="*/ 669925 h 720725"/>
                <a:gd name="connsiteX419" fmla="*/ 523875 w 1006475"/>
                <a:gd name="connsiteY419" fmla="*/ 669925 h 720725"/>
                <a:gd name="connsiteX420" fmla="*/ 517525 w 1006475"/>
                <a:gd name="connsiteY420" fmla="*/ 669925 h 720725"/>
                <a:gd name="connsiteX421" fmla="*/ 511175 w 1006475"/>
                <a:gd name="connsiteY421" fmla="*/ 669925 h 720725"/>
                <a:gd name="connsiteX422" fmla="*/ 504825 w 1006475"/>
                <a:gd name="connsiteY422" fmla="*/ 669925 h 720725"/>
                <a:gd name="connsiteX423" fmla="*/ 495300 w 1006475"/>
                <a:gd name="connsiteY423" fmla="*/ 673100 h 720725"/>
                <a:gd name="connsiteX424" fmla="*/ 485775 w 1006475"/>
                <a:gd name="connsiteY424" fmla="*/ 673100 h 720725"/>
                <a:gd name="connsiteX425" fmla="*/ 482600 w 1006475"/>
                <a:gd name="connsiteY425" fmla="*/ 676275 h 720725"/>
                <a:gd name="connsiteX426" fmla="*/ 479425 w 1006475"/>
                <a:gd name="connsiteY426" fmla="*/ 676275 h 720725"/>
                <a:gd name="connsiteX427" fmla="*/ 476250 w 1006475"/>
                <a:gd name="connsiteY427" fmla="*/ 682625 h 720725"/>
                <a:gd name="connsiteX428" fmla="*/ 447675 w 1006475"/>
                <a:gd name="connsiteY428" fmla="*/ 679450 h 720725"/>
                <a:gd name="connsiteX429" fmla="*/ 438150 w 1006475"/>
                <a:gd name="connsiteY429" fmla="*/ 679450 h 720725"/>
                <a:gd name="connsiteX430" fmla="*/ 434975 w 1006475"/>
                <a:gd name="connsiteY430" fmla="*/ 676275 h 720725"/>
                <a:gd name="connsiteX431" fmla="*/ 431800 w 1006475"/>
                <a:gd name="connsiteY431" fmla="*/ 673100 h 720725"/>
                <a:gd name="connsiteX432" fmla="*/ 428625 w 1006475"/>
                <a:gd name="connsiteY432" fmla="*/ 669925 h 720725"/>
                <a:gd name="connsiteX433" fmla="*/ 425450 w 1006475"/>
                <a:gd name="connsiteY433" fmla="*/ 666750 h 720725"/>
                <a:gd name="connsiteX434" fmla="*/ 422275 w 1006475"/>
                <a:gd name="connsiteY434" fmla="*/ 666750 h 720725"/>
                <a:gd name="connsiteX435" fmla="*/ 419100 w 1006475"/>
                <a:gd name="connsiteY435" fmla="*/ 666750 h 720725"/>
                <a:gd name="connsiteX436" fmla="*/ 415925 w 1006475"/>
                <a:gd name="connsiteY436" fmla="*/ 666750 h 720725"/>
                <a:gd name="connsiteX437" fmla="*/ 409575 w 1006475"/>
                <a:gd name="connsiteY437" fmla="*/ 669925 h 720725"/>
                <a:gd name="connsiteX438" fmla="*/ 396875 w 1006475"/>
                <a:gd name="connsiteY438" fmla="*/ 673100 h 720725"/>
                <a:gd name="connsiteX439" fmla="*/ 390525 w 1006475"/>
                <a:gd name="connsiteY439" fmla="*/ 673100 h 720725"/>
                <a:gd name="connsiteX440" fmla="*/ 384175 w 1006475"/>
                <a:gd name="connsiteY440" fmla="*/ 673100 h 720725"/>
                <a:gd name="connsiteX441" fmla="*/ 381000 w 1006475"/>
                <a:gd name="connsiteY441" fmla="*/ 676275 h 720725"/>
                <a:gd name="connsiteX442" fmla="*/ 377825 w 1006475"/>
                <a:gd name="connsiteY442" fmla="*/ 676275 h 720725"/>
                <a:gd name="connsiteX443" fmla="*/ 374650 w 1006475"/>
                <a:gd name="connsiteY443" fmla="*/ 673100 h 720725"/>
                <a:gd name="connsiteX444" fmla="*/ 361950 w 1006475"/>
                <a:gd name="connsiteY444" fmla="*/ 669925 h 720725"/>
                <a:gd name="connsiteX445" fmla="*/ 358775 w 1006475"/>
                <a:gd name="connsiteY445" fmla="*/ 669925 h 720725"/>
                <a:gd name="connsiteX446" fmla="*/ 352425 w 1006475"/>
                <a:gd name="connsiteY446" fmla="*/ 673100 h 720725"/>
                <a:gd name="connsiteX447" fmla="*/ 349250 w 1006475"/>
                <a:gd name="connsiteY447" fmla="*/ 676275 h 720725"/>
                <a:gd name="connsiteX448" fmla="*/ 346075 w 1006475"/>
                <a:gd name="connsiteY448" fmla="*/ 676275 h 720725"/>
                <a:gd name="connsiteX449" fmla="*/ 346075 w 1006475"/>
                <a:gd name="connsiteY449" fmla="*/ 673100 h 720725"/>
                <a:gd name="connsiteX450" fmla="*/ 342900 w 1006475"/>
                <a:gd name="connsiteY450" fmla="*/ 673100 h 720725"/>
                <a:gd name="connsiteX451" fmla="*/ 342900 w 1006475"/>
                <a:gd name="connsiteY451" fmla="*/ 669925 h 720725"/>
                <a:gd name="connsiteX452" fmla="*/ 342900 w 1006475"/>
                <a:gd name="connsiteY452" fmla="*/ 663575 h 720725"/>
                <a:gd name="connsiteX453" fmla="*/ 342900 w 1006475"/>
                <a:gd name="connsiteY453" fmla="*/ 660400 h 720725"/>
                <a:gd name="connsiteX454" fmla="*/ 330200 w 1006475"/>
                <a:gd name="connsiteY454" fmla="*/ 654050 h 720725"/>
                <a:gd name="connsiteX455" fmla="*/ 327025 w 1006475"/>
                <a:gd name="connsiteY455" fmla="*/ 650875 h 720725"/>
                <a:gd name="connsiteX456" fmla="*/ 323850 w 1006475"/>
                <a:gd name="connsiteY456" fmla="*/ 650875 h 720725"/>
                <a:gd name="connsiteX457" fmla="*/ 320675 w 1006475"/>
                <a:gd name="connsiteY457" fmla="*/ 650875 h 720725"/>
                <a:gd name="connsiteX458" fmla="*/ 317500 w 1006475"/>
                <a:gd name="connsiteY458" fmla="*/ 650875 h 720725"/>
                <a:gd name="connsiteX459" fmla="*/ 314325 w 1006475"/>
                <a:gd name="connsiteY459" fmla="*/ 650875 h 720725"/>
                <a:gd name="connsiteX460" fmla="*/ 311150 w 1006475"/>
                <a:gd name="connsiteY460" fmla="*/ 647700 h 720725"/>
                <a:gd name="connsiteX461" fmla="*/ 307975 w 1006475"/>
                <a:gd name="connsiteY461" fmla="*/ 644525 h 720725"/>
                <a:gd name="connsiteX462" fmla="*/ 304800 w 1006475"/>
                <a:gd name="connsiteY462" fmla="*/ 641350 h 720725"/>
                <a:gd name="connsiteX463" fmla="*/ 288925 w 1006475"/>
                <a:gd name="connsiteY463" fmla="*/ 641350 h 720725"/>
                <a:gd name="connsiteX464" fmla="*/ 279400 w 1006475"/>
                <a:gd name="connsiteY464" fmla="*/ 641350 h 720725"/>
                <a:gd name="connsiteX465" fmla="*/ 276225 w 1006475"/>
                <a:gd name="connsiteY465" fmla="*/ 641350 h 720725"/>
                <a:gd name="connsiteX466" fmla="*/ 273050 w 1006475"/>
                <a:gd name="connsiteY466" fmla="*/ 638175 h 720725"/>
                <a:gd name="connsiteX467" fmla="*/ 266700 w 1006475"/>
                <a:gd name="connsiteY467" fmla="*/ 635000 h 720725"/>
                <a:gd name="connsiteX468" fmla="*/ 257175 w 1006475"/>
                <a:gd name="connsiteY468" fmla="*/ 638175 h 720725"/>
                <a:gd name="connsiteX469" fmla="*/ 250825 w 1006475"/>
                <a:gd name="connsiteY469" fmla="*/ 641350 h 720725"/>
                <a:gd name="connsiteX470" fmla="*/ 247650 w 1006475"/>
                <a:gd name="connsiteY470" fmla="*/ 644525 h 720725"/>
                <a:gd name="connsiteX471" fmla="*/ 234950 w 1006475"/>
                <a:gd name="connsiteY471" fmla="*/ 647700 h 720725"/>
                <a:gd name="connsiteX472" fmla="*/ 219075 w 1006475"/>
                <a:gd name="connsiteY472" fmla="*/ 647700 h 720725"/>
                <a:gd name="connsiteX473" fmla="*/ 209550 w 1006475"/>
                <a:gd name="connsiteY473" fmla="*/ 650875 h 720725"/>
                <a:gd name="connsiteX474" fmla="*/ 203200 w 1006475"/>
                <a:gd name="connsiteY474" fmla="*/ 650875 h 720725"/>
                <a:gd name="connsiteX475" fmla="*/ 200025 w 1006475"/>
                <a:gd name="connsiteY475" fmla="*/ 650875 h 720725"/>
                <a:gd name="connsiteX476" fmla="*/ 193675 w 1006475"/>
                <a:gd name="connsiteY476" fmla="*/ 650875 h 720725"/>
                <a:gd name="connsiteX477" fmla="*/ 190500 w 1006475"/>
                <a:gd name="connsiteY477" fmla="*/ 647700 h 720725"/>
                <a:gd name="connsiteX478" fmla="*/ 190500 w 1006475"/>
                <a:gd name="connsiteY478" fmla="*/ 644525 h 720725"/>
                <a:gd name="connsiteX479" fmla="*/ 187325 w 1006475"/>
                <a:gd name="connsiteY479" fmla="*/ 641350 h 720725"/>
                <a:gd name="connsiteX480" fmla="*/ 171450 w 1006475"/>
                <a:gd name="connsiteY480" fmla="*/ 638175 h 720725"/>
                <a:gd name="connsiteX481" fmla="*/ 165100 w 1006475"/>
                <a:gd name="connsiteY481" fmla="*/ 631825 h 720725"/>
                <a:gd name="connsiteX482" fmla="*/ 161925 w 1006475"/>
                <a:gd name="connsiteY482" fmla="*/ 631825 h 720725"/>
                <a:gd name="connsiteX483" fmla="*/ 158750 w 1006475"/>
                <a:gd name="connsiteY483" fmla="*/ 628650 h 720725"/>
                <a:gd name="connsiteX484" fmla="*/ 152400 w 1006475"/>
                <a:gd name="connsiteY484" fmla="*/ 628650 h 720725"/>
                <a:gd name="connsiteX485" fmla="*/ 149225 w 1006475"/>
                <a:gd name="connsiteY485" fmla="*/ 625475 h 720725"/>
                <a:gd name="connsiteX486" fmla="*/ 142875 w 1006475"/>
                <a:gd name="connsiteY486" fmla="*/ 619125 h 720725"/>
                <a:gd name="connsiteX487" fmla="*/ 142875 w 1006475"/>
                <a:gd name="connsiteY487" fmla="*/ 615950 h 720725"/>
                <a:gd name="connsiteX488" fmla="*/ 139700 w 1006475"/>
                <a:gd name="connsiteY488" fmla="*/ 615950 h 720725"/>
                <a:gd name="connsiteX489" fmla="*/ 139700 w 1006475"/>
                <a:gd name="connsiteY489" fmla="*/ 609600 h 720725"/>
                <a:gd name="connsiteX490" fmla="*/ 139700 w 1006475"/>
                <a:gd name="connsiteY490" fmla="*/ 606425 h 720725"/>
                <a:gd name="connsiteX491" fmla="*/ 142875 w 1006475"/>
                <a:gd name="connsiteY491" fmla="*/ 603250 h 720725"/>
                <a:gd name="connsiteX492" fmla="*/ 142875 w 1006475"/>
                <a:gd name="connsiteY492" fmla="*/ 600075 h 720725"/>
                <a:gd name="connsiteX493" fmla="*/ 146050 w 1006475"/>
                <a:gd name="connsiteY493" fmla="*/ 596900 h 720725"/>
                <a:gd name="connsiteX494" fmla="*/ 146050 w 1006475"/>
                <a:gd name="connsiteY494" fmla="*/ 590550 h 720725"/>
                <a:gd name="connsiteX495" fmla="*/ 142875 w 1006475"/>
                <a:gd name="connsiteY495" fmla="*/ 587375 h 720725"/>
                <a:gd name="connsiteX496" fmla="*/ 142875 w 1006475"/>
                <a:gd name="connsiteY496" fmla="*/ 584200 h 720725"/>
                <a:gd name="connsiteX497" fmla="*/ 146050 w 1006475"/>
                <a:gd name="connsiteY497" fmla="*/ 577850 h 720725"/>
                <a:gd name="connsiteX498" fmla="*/ 146050 w 1006475"/>
                <a:gd name="connsiteY498" fmla="*/ 574675 h 720725"/>
                <a:gd name="connsiteX499" fmla="*/ 149225 w 1006475"/>
                <a:gd name="connsiteY499" fmla="*/ 558800 h 720725"/>
                <a:gd name="connsiteX500" fmla="*/ 142875 w 1006475"/>
                <a:gd name="connsiteY500" fmla="*/ 536575 h 720725"/>
                <a:gd name="connsiteX501" fmla="*/ 139700 w 1006475"/>
                <a:gd name="connsiteY501" fmla="*/ 533400 h 720725"/>
                <a:gd name="connsiteX502" fmla="*/ 120650 w 1006475"/>
                <a:gd name="connsiteY502" fmla="*/ 504825 h 720725"/>
                <a:gd name="connsiteX503" fmla="*/ 117475 w 1006475"/>
                <a:gd name="connsiteY503" fmla="*/ 504825 h 720725"/>
                <a:gd name="connsiteX504" fmla="*/ 111125 w 1006475"/>
                <a:gd name="connsiteY504" fmla="*/ 501650 h 720725"/>
                <a:gd name="connsiteX505" fmla="*/ 107950 w 1006475"/>
                <a:gd name="connsiteY505" fmla="*/ 503237 h 720725"/>
                <a:gd name="connsiteX506" fmla="*/ 107950 w 1006475"/>
                <a:gd name="connsiteY506" fmla="*/ 504825 h 720725"/>
                <a:gd name="connsiteX507" fmla="*/ 104775 w 1006475"/>
                <a:gd name="connsiteY507" fmla="*/ 504825 h 720725"/>
                <a:gd name="connsiteX508" fmla="*/ 101600 w 1006475"/>
                <a:gd name="connsiteY508" fmla="*/ 508000 h 720725"/>
                <a:gd name="connsiteX509" fmla="*/ 95250 w 1006475"/>
                <a:gd name="connsiteY509" fmla="*/ 508000 h 720725"/>
                <a:gd name="connsiteX510" fmla="*/ 82550 w 1006475"/>
                <a:gd name="connsiteY510" fmla="*/ 492125 h 720725"/>
                <a:gd name="connsiteX511" fmla="*/ 82550 w 1006475"/>
                <a:gd name="connsiteY511" fmla="*/ 482600 h 720725"/>
                <a:gd name="connsiteX512" fmla="*/ 76200 w 1006475"/>
                <a:gd name="connsiteY512" fmla="*/ 476250 h 720725"/>
                <a:gd name="connsiteX513" fmla="*/ 60325 w 1006475"/>
                <a:gd name="connsiteY513" fmla="*/ 476250 h 720725"/>
                <a:gd name="connsiteX514" fmla="*/ 53975 w 1006475"/>
                <a:gd name="connsiteY514" fmla="*/ 473075 h 720725"/>
                <a:gd name="connsiteX515" fmla="*/ 53975 w 1006475"/>
                <a:gd name="connsiteY515" fmla="*/ 463550 h 720725"/>
                <a:gd name="connsiteX516" fmla="*/ 50800 w 1006475"/>
                <a:gd name="connsiteY516" fmla="*/ 463550 h 720725"/>
                <a:gd name="connsiteX517" fmla="*/ 47625 w 1006475"/>
                <a:gd name="connsiteY517" fmla="*/ 466725 h 720725"/>
                <a:gd name="connsiteX518" fmla="*/ 44450 w 1006475"/>
                <a:gd name="connsiteY518" fmla="*/ 466725 h 720725"/>
                <a:gd name="connsiteX519" fmla="*/ 41275 w 1006475"/>
                <a:gd name="connsiteY519" fmla="*/ 466725 h 720725"/>
                <a:gd name="connsiteX520" fmla="*/ 38100 w 1006475"/>
                <a:gd name="connsiteY520" fmla="*/ 466725 h 720725"/>
                <a:gd name="connsiteX521" fmla="*/ 34925 w 1006475"/>
                <a:gd name="connsiteY521" fmla="*/ 463550 h 720725"/>
                <a:gd name="connsiteX522" fmla="*/ 31750 w 1006475"/>
                <a:gd name="connsiteY522" fmla="*/ 466725 h 720725"/>
                <a:gd name="connsiteX523" fmla="*/ 25400 w 1006475"/>
                <a:gd name="connsiteY523" fmla="*/ 466725 h 720725"/>
                <a:gd name="connsiteX524" fmla="*/ 22225 w 1006475"/>
                <a:gd name="connsiteY524" fmla="*/ 466725 h 720725"/>
                <a:gd name="connsiteX525" fmla="*/ 19050 w 1006475"/>
                <a:gd name="connsiteY525" fmla="*/ 463550 h 720725"/>
                <a:gd name="connsiteX526" fmla="*/ 15875 w 1006475"/>
                <a:gd name="connsiteY526" fmla="*/ 460375 h 720725"/>
                <a:gd name="connsiteX527" fmla="*/ 12700 w 1006475"/>
                <a:gd name="connsiteY527" fmla="*/ 457200 h 720725"/>
                <a:gd name="connsiteX528" fmla="*/ 12700 w 1006475"/>
                <a:gd name="connsiteY528" fmla="*/ 454025 h 720725"/>
                <a:gd name="connsiteX529" fmla="*/ 9525 w 1006475"/>
                <a:gd name="connsiteY529" fmla="*/ 454025 h 720725"/>
                <a:gd name="connsiteX530" fmla="*/ 6350 w 1006475"/>
                <a:gd name="connsiteY530" fmla="*/ 454025 h 720725"/>
                <a:gd name="connsiteX531" fmla="*/ 6350 w 1006475"/>
                <a:gd name="connsiteY531" fmla="*/ 457200 h 720725"/>
                <a:gd name="connsiteX532" fmla="*/ 6350 w 1006475"/>
                <a:gd name="connsiteY532" fmla="*/ 460375 h 720725"/>
                <a:gd name="connsiteX533" fmla="*/ 3175 w 1006475"/>
                <a:gd name="connsiteY533" fmla="*/ 460375 h 720725"/>
                <a:gd name="connsiteX534" fmla="*/ 0 w 1006475"/>
                <a:gd name="connsiteY534" fmla="*/ 457200 h 720725"/>
                <a:gd name="connsiteX535" fmla="*/ 0 w 1006475"/>
                <a:gd name="connsiteY535" fmla="*/ 454025 h 720725"/>
                <a:gd name="connsiteX536" fmla="*/ 3175 w 1006475"/>
                <a:gd name="connsiteY536" fmla="*/ 454025 h 720725"/>
                <a:gd name="connsiteX537" fmla="*/ 6350 w 1006475"/>
                <a:gd name="connsiteY537" fmla="*/ 450850 h 720725"/>
                <a:gd name="connsiteX538" fmla="*/ 12700 w 1006475"/>
                <a:gd name="connsiteY538" fmla="*/ 415925 h 720725"/>
                <a:gd name="connsiteX539" fmla="*/ 15875 w 1006475"/>
                <a:gd name="connsiteY539" fmla="*/ 403225 h 720725"/>
                <a:gd name="connsiteX540" fmla="*/ 19050 w 1006475"/>
                <a:gd name="connsiteY540" fmla="*/ 396875 h 720725"/>
                <a:gd name="connsiteX541" fmla="*/ 19050 w 1006475"/>
                <a:gd name="connsiteY541" fmla="*/ 393700 h 720725"/>
                <a:gd name="connsiteX542" fmla="*/ 19050 w 1006475"/>
                <a:gd name="connsiteY542" fmla="*/ 390525 h 720725"/>
                <a:gd name="connsiteX543" fmla="*/ 22225 w 1006475"/>
                <a:gd name="connsiteY543" fmla="*/ 390525 h 720725"/>
                <a:gd name="connsiteX544" fmla="*/ 22225 w 1006475"/>
                <a:gd name="connsiteY544" fmla="*/ 393700 h 720725"/>
                <a:gd name="connsiteX545" fmla="*/ 22225 w 1006475"/>
                <a:gd name="connsiteY545" fmla="*/ 403225 h 720725"/>
                <a:gd name="connsiteX546" fmla="*/ 19050 w 1006475"/>
                <a:gd name="connsiteY546" fmla="*/ 422275 h 720725"/>
                <a:gd name="connsiteX547" fmla="*/ 15875 w 1006475"/>
                <a:gd name="connsiteY547" fmla="*/ 438150 h 720725"/>
                <a:gd name="connsiteX548" fmla="*/ 15875 w 1006475"/>
                <a:gd name="connsiteY548" fmla="*/ 441325 h 720725"/>
                <a:gd name="connsiteX549" fmla="*/ 19050 w 1006475"/>
                <a:gd name="connsiteY549" fmla="*/ 444500 h 720725"/>
                <a:gd name="connsiteX550" fmla="*/ 22225 w 1006475"/>
                <a:gd name="connsiteY550" fmla="*/ 444500 h 720725"/>
                <a:gd name="connsiteX551" fmla="*/ 22225 w 1006475"/>
                <a:gd name="connsiteY551" fmla="*/ 441325 h 720725"/>
                <a:gd name="connsiteX552" fmla="*/ 25400 w 1006475"/>
                <a:gd name="connsiteY552" fmla="*/ 438150 h 720725"/>
                <a:gd name="connsiteX553" fmla="*/ 25400 w 1006475"/>
                <a:gd name="connsiteY553" fmla="*/ 434975 h 720725"/>
                <a:gd name="connsiteX554" fmla="*/ 28575 w 1006475"/>
                <a:gd name="connsiteY554" fmla="*/ 434975 h 720725"/>
                <a:gd name="connsiteX555" fmla="*/ 31750 w 1006475"/>
                <a:gd name="connsiteY555" fmla="*/ 438150 h 720725"/>
                <a:gd name="connsiteX556" fmla="*/ 34925 w 1006475"/>
                <a:gd name="connsiteY556" fmla="*/ 441325 h 720725"/>
                <a:gd name="connsiteX557" fmla="*/ 34925 w 1006475"/>
                <a:gd name="connsiteY557" fmla="*/ 438150 h 720725"/>
                <a:gd name="connsiteX558" fmla="*/ 31750 w 1006475"/>
                <a:gd name="connsiteY558" fmla="*/ 431800 h 720725"/>
                <a:gd name="connsiteX559" fmla="*/ 31750 w 1006475"/>
                <a:gd name="connsiteY559" fmla="*/ 428625 h 720725"/>
                <a:gd name="connsiteX560" fmla="*/ 28575 w 1006475"/>
                <a:gd name="connsiteY560" fmla="*/ 425450 h 720725"/>
                <a:gd name="connsiteX561" fmla="*/ 28575 w 1006475"/>
                <a:gd name="connsiteY561" fmla="*/ 422275 h 720725"/>
                <a:gd name="connsiteX562" fmla="*/ 31750 w 1006475"/>
                <a:gd name="connsiteY562" fmla="*/ 419100 h 720725"/>
                <a:gd name="connsiteX563" fmla="*/ 34925 w 1006475"/>
                <a:gd name="connsiteY563" fmla="*/ 419100 h 720725"/>
                <a:gd name="connsiteX564" fmla="*/ 34925 w 1006475"/>
                <a:gd name="connsiteY564" fmla="*/ 415925 h 720725"/>
                <a:gd name="connsiteX565" fmla="*/ 34925 w 1006475"/>
                <a:gd name="connsiteY565" fmla="*/ 412750 h 720725"/>
                <a:gd name="connsiteX566" fmla="*/ 31750 w 1006475"/>
                <a:gd name="connsiteY566" fmla="*/ 396875 h 720725"/>
                <a:gd name="connsiteX567" fmla="*/ 34925 w 1006475"/>
                <a:gd name="connsiteY567" fmla="*/ 396875 h 720725"/>
                <a:gd name="connsiteX568" fmla="*/ 34925 w 1006475"/>
                <a:gd name="connsiteY568" fmla="*/ 393700 h 720725"/>
                <a:gd name="connsiteX569" fmla="*/ 38100 w 1006475"/>
                <a:gd name="connsiteY569" fmla="*/ 390525 h 720725"/>
                <a:gd name="connsiteX570" fmla="*/ 38100 w 1006475"/>
                <a:gd name="connsiteY570" fmla="*/ 387350 h 720725"/>
                <a:gd name="connsiteX571" fmla="*/ 41275 w 1006475"/>
                <a:gd name="connsiteY571" fmla="*/ 387350 h 720725"/>
                <a:gd name="connsiteX572" fmla="*/ 44450 w 1006475"/>
                <a:gd name="connsiteY572" fmla="*/ 387350 h 720725"/>
                <a:gd name="connsiteX573" fmla="*/ 47625 w 1006475"/>
                <a:gd name="connsiteY573" fmla="*/ 387350 h 720725"/>
                <a:gd name="connsiteX574" fmla="*/ 50800 w 1006475"/>
                <a:gd name="connsiteY574" fmla="*/ 387350 h 720725"/>
                <a:gd name="connsiteX575" fmla="*/ 50800 w 1006475"/>
                <a:gd name="connsiteY575" fmla="*/ 390525 h 720725"/>
                <a:gd name="connsiteX576" fmla="*/ 53975 w 1006475"/>
                <a:gd name="connsiteY576" fmla="*/ 390525 h 720725"/>
                <a:gd name="connsiteX577" fmla="*/ 53975 w 1006475"/>
                <a:gd name="connsiteY577" fmla="*/ 387350 h 720725"/>
                <a:gd name="connsiteX578" fmla="*/ 53975 w 1006475"/>
                <a:gd name="connsiteY578" fmla="*/ 384175 h 720725"/>
                <a:gd name="connsiteX579" fmla="*/ 50800 w 1006475"/>
                <a:gd name="connsiteY579" fmla="*/ 384175 h 720725"/>
                <a:gd name="connsiteX580" fmla="*/ 50800 w 1006475"/>
                <a:gd name="connsiteY580" fmla="*/ 381000 h 720725"/>
                <a:gd name="connsiteX581" fmla="*/ 47625 w 1006475"/>
                <a:gd name="connsiteY581" fmla="*/ 377825 h 720725"/>
                <a:gd name="connsiteX582" fmla="*/ 47625 w 1006475"/>
                <a:gd name="connsiteY582" fmla="*/ 374650 h 720725"/>
                <a:gd name="connsiteX583" fmla="*/ 44450 w 1006475"/>
                <a:gd name="connsiteY583" fmla="*/ 374650 h 720725"/>
                <a:gd name="connsiteX584" fmla="*/ 44450 w 1006475"/>
                <a:gd name="connsiteY584" fmla="*/ 377825 h 720725"/>
                <a:gd name="connsiteX585" fmla="*/ 41275 w 1006475"/>
                <a:gd name="connsiteY585" fmla="*/ 381000 h 720725"/>
                <a:gd name="connsiteX586" fmla="*/ 41275 w 1006475"/>
                <a:gd name="connsiteY586" fmla="*/ 377825 h 720725"/>
                <a:gd name="connsiteX587" fmla="*/ 38100 w 1006475"/>
                <a:gd name="connsiteY587" fmla="*/ 377825 h 720725"/>
                <a:gd name="connsiteX588" fmla="*/ 38100 w 1006475"/>
                <a:gd name="connsiteY588" fmla="*/ 374650 h 720725"/>
                <a:gd name="connsiteX589" fmla="*/ 34925 w 1006475"/>
                <a:gd name="connsiteY589" fmla="*/ 374650 h 720725"/>
                <a:gd name="connsiteX590" fmla="*/ 34925 w 1006475"/>
                <a:gd name="connsiteY590" fmla="*/ 377825 h 720725"/>
                <a:gd name="connsiteX591" fmla="*/ 34925 w 1006475"/>
                <a:gd name="connsiteY591" fmla="*/ 381000 h 720725"/>
                <a:gd name="connsiteX592" fmla="*/ 34925 w 1006475"/>
                <a:gd name="connsiteY592" fmla="*/ 384175 h 720725"/>
                <a:gd name="connsiteX593" fmla="*/ 31750 w 1006475"/>
                <a:gd name="connsiteY593" fmla="*/ 381000 h 720725"/>
                <a:gd name="connsiteX594" fmla="*/ 28575 w 1006475"/>
                <a:gd name="connsiteY594" fmla="*/ 377825 h 720725"/>
                <a:gd name="connsiteX595" fmla="*/ 25400 w 1006475"/>
                <a:gd name="connsiteY595" fmla="*/ 377825 h 720725"/>
                <a:gd name="connsiteX596" fmla="*/ 22225 w 1006475"/>
                <a:gd name="connsiteY596" fmla="*/ 374650 h 720725"/>
                <a:gd name="connsiteX597" fmla="*/ 22225 w 1006475"/>
                <a:gd name="connsiteY597" fmla="*/ 371475 h 720725"/>
                <a:gd name="connsiteX598" fmla="*/ 19050 w 1006475"/>
                <a:gd name="connsiteY598" fmla="*/ 361950 h 720725"/>
                <a:gd name="connsiteX599" fmla="*/ 22225 w 1006475"/>
                <a:gd name="connsiteY599" fmla="*/ 361950 h 720725"/>
                <a:gd name="connsiteX600" fmla="*/ 22225 w 1006475"/>
                <a:gd name="connsiteY600" fmla="*/ 358776 h 720725"/>
                <a:gd name="connsiteX601" fmla="*/ 22224 w 1006475"/>
                <a:gd name="connsiteY601" fmla="*/ 358775 h 720725"/>
                <a:gd name="connsiteX602" fmla="*/ 22224 w 1006475"/>
                <a:gd name="connsiteY602" fmla="*/ 352425 h 720725"/>
                <a:gd name="connsiteX603" fmla="*/ 22224 w 1006475"/>
                <a:gd name="connsiteY603" fmla="*/ 346075 h 720725"/>
                <a:gd name="connsiteX604" fmla="*/ 22224 w 1006475"/>
                <a:gd name="connsiteY604" fmla="*/ 339725 h 720725"/>
                <a:gd name="connsiteX605" fmla="*/ 25399 w 1006475"/>
                <a:gd name="connsiteY605" fmla="*/ 339725 h 720725"/>
                <a:gd name="connsiteX606" fmla="*/ 28574 w 1006475"/>
                <a:gd name="connsiteY606" fmla="*/ 339725 h 720725"/>
                <a:gd name="connsiteX607" fmla="*/ 28574 w 1006475"/>
                <a:gd name="connsiteY607" fmla="*/ 349250 h 720725"/>
                <a:gd name="connsiteX608" fmla="*/ 28574 w 1006475"/>
                <a:gd name="connsiteY608" fmla="*/ 352425 h 720725"/>
                <a:gd name="connsiteX609" fmla="*/ 31749 w 1006475"/>
                <a:gd name="connsiteY609" fmla="*/ 352425 h 720725"/>
                <a:gd name="connsiteX610" fmla="*/ 31749 w 1006475"/>
                <a:gd name="connsiteY610" fmla="*/ 355600 h 720725"/>
                <a:gd name="connsiteX611" fmla="*/ 31749 w 1006475"/>
                <a:gd name="connsiteY611" fmla="*/ 358775 h 720725"/>
                <a:gd name="connsiteX612" fmla="*/ 34924 w 1006475"/>
                <a:gd name="connsiteY612" fmla="*/ 358775 h 720725"/>
                <a:gd name="connsiteX613" fmla="*/ 34924 w 1006475"/>
                <a:gd name="connsiteY613" fmla="*/ 355600 h 720725"/>
                <a:gd name="connsiteX614" fmla="*/ 34924 w 1006475"/>
                <a:gd name="connsiteY614" fmla="*/ 352425 h 720725"/>
                <a:gd name="connsiteX615" fmla="*/ 31749 w 1006475"/>
                <a:gd name="connsiteY615" fmla="*/ 349250 h 720725"/>
                <a:gd name="connsiteX616" fmla="*/ 31749 w 1006475"/>
                <a:gd name="connsiteY616" fmla="*/ 346075 h 720725"/>
                <a:gd name="connsiteX617" fmla="*/ 34924 w 1006475"/>
                <a:gd name="connsiteY617" fmla="*/ 346075 h 720725"/>
                <a:gd name="connsiteX618" fmla="*/ 38099 w 1006475"/>
                <a:gd name="connsiteY618" fmla="*/ 346075 h 720725"/>
                <a:gd name="connsiteX619" fmla="*/ 41274 w 1006475"/>
                <a:gd name="connsiteY619" fmla="*/ 346075 h 720725"/>
                <a:gd name="connsiteX620" fmla="*/ 41274 w 1006475"/>
                <a:gd name="connsiteY620" fmla="*/ 342900 h 720725"/>
                <a:gd name="connsiteX621" fmla="*/ 44449 w 1006475"/>
                <a:gd name="connsiteY621" fmla="*/ 342900 h 720725"/>
                <a:gd name="connsiteX622" fmla="*/ 53974 w 1006475"/>
                <a:gd name="connsiteY622" fmla="*/ 342900 h 720725"/>
                <a:gd name="connsiteX623" fmla="*/ 60324 w 1006475"/>
                <a:gd name="connsiteY623" fmla="*/ 342900 h 720725"/>
                <a:gd name="connsiteX624" fmla="*/ 63499 w 1006475"/>
                <a:gd name="connsiteY624" fmla="*/ 339725 h 720725"/>
                <a:gd name="connsiteX625" fmla="*/ 66674 w 1006475"/>
                <a:gd name="connsiteY625" fmla="*/ 339725 h 720725"/>
                <a:gd name="connsiteX626" fmla="*/ 66674 w 1006475"/>
                <a:gd name="connsiteY626" fmla="*/ 336550 h 720725"/>
                <a:gd name="connsiteX627" fmla="*/ 57149 w 1006475"/>
                <a:gd name="connsiteY627" fmla="*/ 336550 h 720725"/>
                <a:gd name="connsiteX628" fmla="*/ 53974 w 1006475"/>
                <a:gd name="connsiteY628" fmla="*/ 336550 h 720725"/>
                <a:gd name="connsiteX629" fmla="*/ 50799 w 1006475"/>
                <a:gd name="connsiteY629" fmla="*/ 336550 h 720725"/>
                <a:gd name="connsiteX630" fmla="*/ 50799 w 1006475"/>
                <a:gd name="connsiteY630" fmla="*/ 333375 h 720725"/>
                <a:gd name="connsiteX631" fmla="*/ 47624 w 1006475"/>
                <a:gd name="connsiteY631" fmla="*/ 330200 h 720725"/>
                <a:gd name="connsiteX632" fmla="*/ 44449 w 1006475"/>
                <a:gd name="connsiteY632" fmla="*/ 330200 h 720725"/>
                <a:gd name="connsiteX633" fmla="*/ 44449 w 1006475"/>
                <a:gd name="connsiteY633" fmla="*/ 323850 h 720725"/>
                <a:gd name="connsiteX634" fmla="*/ 41274 w 1006475"/>
                <a:gd name="connsiteY634" fmla="*/ 320675 h 720725"/>
                <a:gd name="connsiteX635" fmla="*/ 41274 w 1006475"/>
                <a:gd name="connsiteY635" fmla="*/ 317500 h 720725"/>
                <a:gd name="connsiteX636" fmla="*/ 38099 w 1006475"/>
                <a:gd name="connsiteY636" fmla="*/ 317500 h 720725"/>
                <a:gd name="connsiteX637" fmla="*/ 34924 w 1006475"/>
                <a:gd name="connsiteY637" fmla="*/ 314325 h 720725"/>
                <a:gd name="connsiteX638" fmla="*/ 28574 w 1006475"/>
                <a:gd name="connsiteY638" fmla="*/ 317500 h 720725"/>
                <a:gd name="connsiteX639" fmla="*/ 28574 w 1006475"/>
                <a:gd name="connsiteY639" fmla="*/ 323850 h 720725"/>
                <a:gd name="connsiteX640" fmla="*/ 28574 w 1006475"/>
                <a:gd name="connsiteY640" fmla="*/ 327025 h 720725"/>
                <a:gd name="connsiteX641" fmla="*/ 25399 w 1006475"/>
                <a:gd name="connsiteY641" fmla="*/ 330200 h 720725"/>
                <a:gd name="connsiteX642" fmla="*/ 22224 w 1006475"/>
                <a:gd name="connsiteY642" fmla="*/ 333375 h 720725"/>
                <a:gd name="connsiteX643" fmla="*/ 19049 w 1006475"/>
                <a:gd name="connsiteY643" fmla="*/ 333375 h 720725"/>
                <a:gd name="connsiteX644" fmla="*/ 19049 w 1006475"/>
                <a:gd name="connsiteY644" fmla="*/ 330200 h 720725"/>
                <a:gd name="connsiteX645" fmla="*/ 22224 w 1006475"/>
                <a:gd name="connsiteY645" fmla="*/ 327025 h 720725"/>
                <a:gd name="connsiteX646" fmla="*/ 22224 w 1006475"/>
                <a:gd name="connsiteY646" fmla="*/ 320675 h 720725"/>
                <a:gd name="connsiteX647" fmla="*/ 25399 w 1006475"/>
                <a:gd name="connsiteY647" fmla="*/ 317500 h 720725"/>
                <a:gd name="connsiteX648" fmla="*/ 28574 w 1006475"/>
                <a:gd name="connsiteY648" fmla="*/ 288925 h 720725"/>
                <a:gd name="connsiteX649" fmla="*/ 28574 w 1006475"/>
                <a:gd name="connsiteY649" fmla="*/ 276225 h 720725"/>
                <a:gd name="connsiteX650" fmla="*/ 28574 w 1006475"/>
                <a:gd name="connsiteY650" fmla="*/ 266700 h 720725"/>
                <a:gd name="connsiteX651" fmla="*/ 28574 w 1006475"/>
                <a:gd name="connsiteY651" fmla="*/ 263525 h 720725"/>
                <a:gd name="connsiteX652" fmla="*/ 25399 w 1006475"/>
                <a:gd name="connsiteY652" fmla="*/ 263525 h 720725"/>
                <a:gd name="connsiteX653" fmla="*/ 25399 w 1006475"/>
                <a:gd name="connsiteY653" fmla="*/ 257175 h 720725"/>
                <a:gd name="connsiteX654" fmla="*/ 25399 w 1006475"/>
                <a:gd name="connsiteY654" fmla="*/ 254000 h 720725"/>
                <a:gd name="connsiteX655" fmla="*/ 28574 w 1006475"/>
                <a:gd name="connsiteY655" fmla="*/ 254000 h 720725"/>
                <a:gd name="connsiteX656" fmla="*/ 25399 w 1006475"/>
                <a:gd name="connsiteY656" fmla="*/ 250825 h 720725"/>
                <a:gd name="connsiteX657" fmla="*/ 22224 w 1006475"/>
                <a:gd name="connsiteY657" fmla="*/ 250825 h 720725"/>
                <a:gd name="connsiteX658" fmla="*/ 25399 w 1006475"/>
                <a:gd name="connsiteY658" fmla="*/ 215900 h 720725"/>
                <a:gd name="connsiteX659" fmla="*/ 28574 w 1006475"/>
                <a:gd name="connsiteY659" fmla="*/ 200025 h 720725"/>
                <a:gd name="connsiteX660" fmla="*/ 28574 w 1006475"/>
                <a:gd name="connsiteY660" fmla="*/ 177800 h 720725"/>
                <a:gd name="connsiteX661" fmla="*/ 19049 w 1006475"/>
                <a:gd name="connsiteY661" fmla="*/ 149225 h 720725"/>
                <a:gd name="connsiteX662" fmla="*/ 15874 w 1006475"/>
                <a:gd name="connsiteY662" fmla="*/ 146050 h 720725"/>
                <a:gd name="connsiteX663" fmla="*/ 12699 w 1006475"/>
                <a:gd name="connsiteY663" fmla="*/ 149225 h 720725"/>
                <a:gd name="connsiteX664" fmla="*/ 9524 w 1006475"/>
                <a:gd name="connsiteY664" fmla="*/ 142875 h 720725"/>
                <a:gd name="connsiteX665" fmla="*/ 9524 w 1006475"/>
                <a:gd name="connsiteY665" fmla="*/ 127000 h 720725"/>
                <a:gd name="connsiteX666" fmla="*/ 12699 w 1006475"/>
                <a:gd name="connsiteY666" fmla="*/ 101600 h 720725"/>
                <a:gd name="connsiteX667" fmla="*/ 9524 w 1006475"/>
                <a:gd name="connsiteY667" fmla="*/ 92075 h 720725"/>
                <a:gd name="connsiteX668" fmla="*/ 15874 w 1006475"/>
                <a:gd name="connsiteY668" fmla="*/ 85725 h 720725"/>
                <a:gd name="connsiteX669" fmla="*/ 19049 w 1006475"/>
                <a:gd name="connsiteY669" fmla="*/ 76200 h 720725"/>
                <a:gd name="connsiteX670" fmla="*/ 22224 w 1006475"/>
                <a:gd name="connsiteY670" fmla="*/ 73025 h 720725"/>
                <a:gd name="connsiteX671" fmla="*/ 28574 w 1006475"/>
                <a:gd name="connsiteY671" fmla="*/ 63500 h 720725"/>
                <a:gd name="connsiteX672" fmla="*/ 25399 w 1006475"/>
                <a:gd name="connsiteY672" fmla="*/ 60325 h 720725"/>
                <a:gd name="connsiteX673" fmla="*/ 22224 w 1006475"/>
                <a:gd name="connsiteY673" fmla="*/ 57150 h 720725"/>
                <a:gd name="connsiteX674" fmla="*/ 22224 w 1006475"/>
                <a:gd name="connsiteY674" fmla="*/ 53975 h 720725"/>
                <a:gd name="connsiteX675" fmla="*/ 22224 w 1006475"/>
                <a:gd name="connsiteY675" fmla="*/ 50800 h 720725"/>
                <a:gd name="connsiteX676" fmla="*/ 25399 w 1006475"/>
                <a:gd name="connsiteY676" fmla="*/ 50800 h 720725"/>
                <a:gd name="connsiteX677" fmla="*/ 28574 w 1006475"/>
                <a:gd name="connsiteY677" fmla="*/ 50800 h 720725"/>
                <a:gd name="connsiteX678" fmla="*/ 31749 w 1006475"/>
                <a:gd name="connsiteY678" fmla="*/ 50800 h 720725"/>
                <a:gd name="connsiteX679" fmla="*/ 31749 w 1006475"/>
                <a:gd name="connsiteY679" fmla="*/ 53975 h 720725"/>
                <a:gd name="connsiteX680" fmla="*/ 34924 w 1006475"/>
                <a:gd name="connsiteY680" fmla="*/ 57150 h 720725"/>
                <a:gd name="connsiteX681" fmla="*/ 38099 w 1006475"/>
                <a:gd name="connsiteY681" fmla="*/ 57150 h 720725"/>
                <a:gd name="connsiteX682" fmla="*/ 41274 w 1006475"/>
                <a:gd name="connsiteY682" fmla="*/ 57150 h 720725"/>
                <a:gd name="connsiteX683" fmla="*/ 50799 w 1006475"/>
                <a:gd name="connsiteY683" fmla="*/ 66675 h 720725"/>
                <a:gd name="connsiteX684" fmla="*/ 60324 w 1006475"/>
                <a:gd name="connsiteY684" fmla="*/ 79375 h 720725"/>
                <a:gd name="connsiteX685" fmla="*/ 69849 w 1006475"/>
                <a:gd name="connsiteY685" fmla="*/ 88900 h 720725"/>
                <a:gd name="connsiteX686" fmla="*/ 76199 w 1006475"/>
                <a:gd name="connsiteY686" fmla="*/ 88900 h 720725"/>
                <a:gd name="connsiteX687" fmla="*/ 79374 w 1006475"/>
                <a:gd name="connsiteY687" fmla="*/ 88900 h 720725"/>
                <a:gd name="connsiteX688" fmla="*/ 92074 w 1006475"/>
                <a:gd name="connsiteY688" fmla="*/ 98425 h 720725"/>
                <a:gd name="connsiteX689" fmla="*/ 92074 w 1006475"/>
                <a:gd name="connsiteY689" fmla="*/ 101600 h 720725"/>
                <a:gd name="connsiteX690" fmla="*/ 88899 w 1006475"/>
                <a:gd name="connsiteY690" fmla="*/ 101600 h 720725"/>
                <a:gd name="connsiteX691" fmla="*/ 88899 w 1006475"/>
                <a:gd name="connsiteY691" fmla="*/ 104775 h 720725"/>
                <a:gd name="connsiteX692" fmla="*/ 101599 w 1006475"/>
                <a:gd name="connsiteY692" fmla="*/ 114300 h 720725"/>
                <a:gd name="connsiteX693" fmla="*/ 123824 w 1006475"/>
                <a:gd name="connsiteY693" fmla="*/ 123825 h 720725"/>
                <a:gd name="connsiteX694" fmla="*/ 139699 w 1006475"/>
                <a:gd name="connsiteY694" fmla="*/ 123825 h 720725"/>
                <a:gd name="connsiteX695" fmla="*/ 142874 w 1006475"/>
                <a:gd name="connsiteY695" fmla="*/ 130175 h 720725"/>
                <a:gd name="connsiteX696" fmla="*/ 146049 w 1006475"/>
                <a:gd name="connsiteY696" fmla="*/ 130175 h 720725"/>
                <a:gd name="connsiteX697" fmla="*/ 149224 w 1006475"/>
                <a:gd name="connsiteY697" fmla="*/ 130175 h 720725"/>
                <a:gd name="connsiteX698" fmla="*/ 155574 w 1006475"/>
                <a:gd name="connsiteY698" fmla="*/ 130175 h 720725"/>
                <a:gd name="connsiteX699" fmla="*/ 158749 w 1006475"/>
                <a:gd name="connsiteY699" fmla="*/ 133350 h 720725"/>
                <a:gd name="connsiteX700" fmla="*/ 161924 w 1006475"/>
                <a:gd name="connsiteY700" fmla="*/ 136525 h 720725"/>
                <a:gd name="connsiteX701" fmla="*/ 165099 w 1006475"/>
                <a:gd name="connsiteY701" fmla="*/ 136525 h 720725"/>
                <a:gd name="connsiteX702" fmla="*/ 168274 w 1006475"/>
                <a:gd name="connsiteY702" fmla="*/ 136525 h 720725"/>
                <a:gd name="connsiteX703" fmla="*/ 174624 w 1006475"/>
                <a:gd name="connsiteY703" fmla="*/ 142875 h 720725"/>
                <a:gd name="connsiteX704" fmla="*/ 180974 w 1006475"/>
                <a:gd name="connsiteY704" fmla="*/ 146050 h 720725"/>
                <a:gd name="connsiteX705" fmla="*/ 190499 w 1006475"/>
                <a:gd name="connsiteY705" fmla="*/ 146050 h 720725"/>
                <a:gd name="connsiteX706" fmla="*/ 193674 w 1006475"/>
                <a:gd name="connsiteY706" fmla="*/ 146050 h 720725"/>
                <a:gd name="connsiteX707" fmla="*/ 196849 w 1006475"/>
                <a:gd name="connsiteY707" fmla="*/ 146050 h 720725"/>
                <a:gd name="connsiteX708" fmla="*/ 203199 w 1006475"/>
                <a:gd name="connsiteY708" fmla="*/ 146050 h 720725"/>
                <a:gd name="connsiteX709" fmla="*/ 203199 w 1006475"/>
                <a:gd name="connsiteY709" fmla="*/ 142875 h 720725"/>
                <a:gd name="connsiteX710" fmla="*/ 209549 w 1006475"/>
                <a:gd name="connsiteY710" fmla="*/ 146050 h 720725"/>
                <a:gd name="connsiteX711" fmla="*/ 212724 w 1006475"/>
                <a:gd name="connsiteY711" fmla="*/ 146050 h 720725"/>
                <a:gd name="connsiteX712" fmla="*/ 215899 w 1006475"/>
                <a:gd name="connsiteY712" fmla="*/ 149225 h 720725"/>
                <a:gd name="connsiteX713" fmla="*/ 215899 w 1006475"/>
                <a:gd name="connsiteY713" fmla="*/ 152400 h 720725"/>
                <a:gd name="connsiteX714" fmla="*/ 215899 w 1006475"/>
                <a:gd name="connsiteY714" fmla="*/ 155575 h 720725"/>
                <a:gd name="connsiteX715" fmla="*/ 215899 w 1006475"/>
                <a:gd name="connsiteY715" fmla="*/ 165100 h 720725"/>
                <a:gd name="connsiteX716" fmla="*/ 219074 w 1006475"/>
                <a:gd name="connsiteY716" fmla="*/ 168275 h 720725"/>
                <a:gd name="connsiteX717" fmla="*/ 219074 w 1006475"/>
                <a:gd name="connsiteY717" fmla="*/ 171450 h 720725"/>
                <a:gd name="connsiteX718" fmla="*/ 222249 w 1006475"/>
                <a:gd name="connsiteY718" fmla="*/ 171450 h 720725"/>
                <a:gd name="connsiteX719" fmla="*/ 222249 w 1006475"/>
                <a:gd name="connsiteY719" fmla="*/ 168275 h 720725"/>
                <a:gd name="connsiteX720" fmla="*/ 219074 w 1006475"/>
                <a:gd name="connsiteY720" fmla="*/ 165100 h 720725"/>
                <a:gd name="connsiteX721" fmla="*/ 219074 w 1006475"/>
                <a:gd name="connsiteY721" fmla="*/ 161925 h 720725"/>
                <a:gd name="connsiteX722" fmla="*/ 222249 w 1006475"/>
                <a:gd name="connsiteY722" fmla="*/ 158750 h 720725"/>
                <a:gd name="connsiteX723" fmla="*/ 225424 w 1006475"/>
                <a:gd name="connsiteY723" fmla="*/ 158750 h 720725"/>
                <a:gd name="connsiteX724" fmla="*/ 231774 w 1006475"/>
                <a:gd name="connsiteY724" fmla="*/ 158750 h 720725"/>
                <a:gd name="connsiteX725" fmla="*/ 231774 w 1006475"/>
                <a:gd name="connsiteY725" fmla="*/ 161925 h 720725"/>
                <a:gd name="connsiteX726" fmla="*/ 231774 w 1006475"/>
                <a:gd name="connsiteY726" fmla="*/ 165100 h 720725"/>
                <a:gd name="connsiteX727" fmla="*/ 231774 w 1006475"/>
                <a:gd name="connsiteY727" fmla="*/ 168275 h 720725"/>
                <a:gd name="connsiteX728" fmla="*/ 238124 w 1006475"/>
                <a:gd name="connsiteY728" fmla="*/ 171450 h 720725"/>
                <a:gd name="connsiteX729" fmla="*/ 238124 w 1006475"/>
                <a:gd name="connsiteY729" fmla="*/ 174625 h 720725"/>
                <a:gd name="connsiteX730" fmla="*/ 238124 w 1006475"/>
                <a:gd name="connsiteY730" fmla="*/ 177800 h 720725"/>
                <a:gd name="connsiteX731" fmla="*/ 234949 w 1006475"/>
                <a:gd name="connsiteY731" fmla="*/ 177800 h 720725"/>
                <a:gd name="connsiteX732" fmla="*/ 234949 w 1006475"/>
                <a:gd name="connsiteY732" fmla="*/ 180975 h 720725"/>
                <a:gd name="connsiteX733" fmla="*/ 238124 w 1006475"/>
                <a:gd name="connsiteY733" fmla="*/ 180975 h 720725"/>
                <a:gd name="connsiteX734" fmla="*/ 241299 w 1006475"/>
                <a:gd name="connsiteY734" fmla="*/ 177800 h 720725"/>
                <a:gd name="connsiteX735" fmla="*/ 241299 w 1006475"/>
                <a:gd name="connsiteY735" fmla="*/ 174625 h 720725"/>
                <a:gd name="connsiteX736" fmla="*/ 241299 w 1006475"/>
                <a:gd name="connsiteY736" fmla="*/ 171450 h 720725"/>
                <a:gd name="connsiteX737" fmla="*/ 238124 w 1006475"/>
                <a:gd name="connsiteY737" fmla="*/ 168275 h 720725"/>
                <a:gd name="connsiteX738" fmla="*/ 238124 w 1006475"/>
                <a:gd name="connsiteY738" fmla="*/ 165100 h 720725"/>
                <a:gd name="connsiteX739" fmla="*/ 234949 w 1006475"/>
                <a:gd name="connsiteY739" fmla="*/ 165100 h 720725"/>
                <a:gd name="connsiteX740" fmla="*/ 238124 w 1006475"/>
                <a:gd name="connsiteY740" fmla="*/ 161925 h 720725"/>
                <a:gd name="connsiteX741" fmla="*/ 238124 w 1006475"/>
                <a:gd name="connsiteY741" fmla="*/ 158750 h 720725"/>
                <a:gd name="connsiteX742" fmla="*/ 241299 w 1006475"/>
                <a:gd name="connsiteY742" fmla="*/ 158750 h 720725"/>
                <a:gd name="connsiteX743" fmla="*/ 244474 w 1006475"/>
                <a:gd name="connsiteY743" fmla="*/ 155575 h 720725"/>
                <a:gd name="connsiteX744" fmla="*/ 253999 w 1006475"/>
                <a:gd name="connsiteY744" fmla="*/ 155575 h 720725"/>
                <a:gd name="connsiteX745" fmla="*/ 257174 w 1006475"/>
                <a:gd name="connsiteY745" fmla="*/ 158750 h 720725"/>
                <a:gd name="connsiteX746" fmla="*/ 257174 w 1006475"/>
                <a:gd name="connsiteY746" fmla="*/ 161925 h 720725"/>
                <a:gd name="connsiteX747" fmla="*/ 253999 w 1006475"/>
                <a:gd name="connsiteY747" fmla="*/ 161925 h 720725"/>
                <a:gd name="connsiteX748" fmla="*/ 250824 w 1006475"/>
                <a:gd name="connsiteY748" fmla="*/ 165100 h 720725"/>
                <a:gd name="connsiteX749" fmla="*/ 247649 w 1006475"/>
                <a:gd name="connsiteY749" fmla="*/ 165100 h 720725"/>
                <a:gd name="connsiteX750" fmla="*/ 247649 w 1006475"/>
                <a:gd name="connsiteY750" fmla="*/ 168275 h 720725"/>
                <a:gd name="connsiteX751" fmla="*/ 247649 w 1006475"/>
                <a:gd name="connsiteY751" fmla="*/ 171450 h 720725"/>
                <a:gd name="connsiteX752" fmla="*/ 250824 w 1006475"/>
                <a:gd name="connsiteY752" fmla="*/ 174625 h 720725"/>
                <a:gd name="connsiteX753" fmla="*/ 253999 w 1006475"/>
                <a:gd name="connsiteY753" fmla="*/ 174625 h 720725"/>
                <a:gd name="connsiteX754" fmla="*/ 253999 w 1006475"/>
                <a:gd name="connsiteY754" fmla="*/ 177800 h 720725"/>
                <a:gd name="connsiteX755" fmla="*/ 253999 w 1006475"/>
                <a:gd name="connsiteY755" fmla="*/ 180975 h 720725"/>
                <a:gd name="connsiteX756" fmla="*/ 250824 w 1006475"/>
                <a:gd name="connsiteY756" fmla="*/ 184150 h 720725"/>
                <a:gd name="connsiteX757" fmla="*/ 253999 w 1006475"/>
                <a:gd name="connsiteY757" fmla="*/ 187325 h 720725"/>
                <a:gd name="connsiteX758" fmla="*/ 257174 w 1006475"/>
                <a:gd name="connsiteY758" fmla="*/ 190500 h 720725"/>
                <a:gd name="connsiteX759" fmla="*/ 257174 w 1006475"/>
                <a:gd name="connsiteY759" fmla="*/ 193675 h 720725"/>
                <a:gd name="connsiteX760" fmla="*/ 253999 w 1006475"/>
                <a:gd name="connsiteY760" fmla="*/ 193675 h 720725"/>
                <a:gd name="connsiteX761" fmla="*/ 253999 w 1006475"/>
                <a:gd name="connsiteY761" fmla="*/ 200025 h 720725"/>
                <a:gd name="connsiteX762" fmla="*/ 253999 w 1006475"/>
                <a:gd name="connsiteY762" fmla="*/ 203200 h 720725"/>
                <a:gd name="connsiteX763" fmla="*/ 257174 w 1006475"/>
                <a:gd name="connsiteY763" fmla="*/ 203200 h 720725"/>
                <a:gd name="connsiteX764" fmla="*/ 257174 w 1006475"/>
                <a:gd name="connsiteY764" fmla="*/ 206375 h 720725"/>
                <a:gd name="connsiteX765" fmla="*/ 260349 w 1006475"/>
                <a:gd name="connsiteY765" fmla="*/ 206375 h 720725"/>
                <a:gd name="connsiteX766" fmla="*/ 260349 w 1006475"/>
                <a:gd name="connsiteY766" fmla="*/ 209550 h 720725"/>
                <a:gd name="connsiteX767" fmla="*/ 257174 w 1006475"/>
                <a:gd name="connsiteY767" fmla="*/ 212725 h 720725"/>
                <a:gd name="connsiteX768" fmla="*/ 253999 w 1006475"/>
                <a:gd name="connsiteY768" fmla="*/ 209550 h 720725"/>
                <a:gd name="connsiteX769" fmla="*/ 250824 w 1006475"/>
                <a:gd name="connsiteY769" fmla="*/ 209550 h 720725"/>
                <a:gd name="connsiteX770" fmla="*/ 250824 w 1006475"/>
                <a:gd name="connsiteY770" fmla="*/ 212725 h 720725"/>
                <a:gd name="connsiteX771" fmla="*/ 247649 w 1006475"/>
                <a:gd name="connsiteY771" fmla="*/ 215900 h 720725"/>
                <a:gd name="connsiteX772" fmla="*/ 244474 w 1006475"/>
                <a:gd name="connsiteY772" fmla="*/ 215900 h 720725"/>
                <a:gd name="connsiteX773" fmla="*/ 241299 w 1006475"/>
                <a:gd name="connsiteY773" fmla="*/ 219075 h 720725"/>
                <a:gd name="connsiteX774" fmla="*/ 241299 w 1006475"/>
                <a:gd name="connsiteY774" fmla="*/ 225425 h 720725"/>
                <a:gd name="connsiteX775" fmla="*/ 234949 w 1006475"/>
                <a:gd name="connsiteY775" fmla="*/ 231775 h 720725"/>
                <a:gd name="connsiteX776" fmla="*/ 231774 w 1006475"/>
                <a:gd name="connsiteY776" fmla="*/ 231775 h 720725"/>
                <a:gd name="connsiteX777" fmla="*/ 238124 w 1006475"/>
                <a:gd name="connsiteY777" fmla="*/ 215900 h 720725"/>
                <a:gd name="connsiteX778" fmla="*/ 234949 w 1006475"/>
                <a:gd name="connsiteY778" fmla="*/ 209550 h 720725"/>
                <a:gd name="connsiteX779" fmla="*/ 231774 w 1006475"/>
                <a:gd name="connsiteY779" fmla="*/ 219075 h 720725"/>
                <a:gd name="connsiteX780" fmla="*/ 228599 w 1006475"/>
                <a:gd name="connsiteY780" fmla="*/ 219075 h 720725"/>
                <a:gd name="connsiteX781" fmla="*/ 228599 w 1006475"/>
                <a:gd name="connsiteY781" fmla="*/ 212725 h 720725"/>
                <a:gd name="connsiteX782" fmla="*/ 225424 w 1006475"/>
                <a:gd name="connsiteY782" fmla="*/ 212725 h 720725"/>
                <a:gd name="connsiteX783" fmla="*/ 225424 w 1006475"/>
                <a:gd name="connsiteY783" fmla="*/ 215900 h 720725"/>
                <a:gd name="connsiteX784" fmla="*/ 225424 w 1006475"/>
                <a:gd name="connsiteY784" fmla="*/ 219075 h 720725"/>
                <a:gd name="connsiteX785" fmla="*/ 225424 w 1006475"/>
                <a:gd name="connsiteY785" fmla="*/ 222250 h 720725"/>
                <a:gd name="connsiteX786" fmla="*/ 225424 w 1006475"/>
                <a:gd name="connsiteY786" fmla="*/ 225425 h 720725"/>
                <a:gd name="connsiteX787" fmla="*/ 225424 w 1006475"/>
                <a:gd name="connsiteY787" fmla="*/ 228600 h 720725"/>
                <a:gd name="connsiteX788" fmla="*/ 212724 w 1006475"/>
                <a:gd name="connsiteY788" fmla="*/ 241300 h 720725"/>
                <a:gd name="connsiteX789" fmla="*/ 209549 w 1006475"/>
                <a:gd name="connsiteY789" fmla="*/ 241300 h 720725"/>
                <a:gd name="connsiteX790" fmla="*/ 203199 w 1006475"/>
                <a:gd name="connsiteY790" fmla="*/ 247650 h 720725"/>
                <a:gd name="connsiteX791" fmla="*/ 193674 w 1006475"/>
                <a:gd name="connsiteY791" fmla="*/ 257175 h 720725"/>
                <a:gd name="connsiteX792" fmla="*/ 187324 w 1006475"/>
                <a:gd name="connsiteY792" fmla="*/ 266700 h 720725"/>
                <a:gd name="connsiteX793" fmla="*/ 177799 w 1006475"/>
                <a:gd name="connsiteY793" fmla="*/ 273050 h 720725"/>
                <a:gd name="connsiteX794" fmla="*/ 174624 w 1006475"/>
                <a:gd name="connsiteY794" fmla="*/ 276225 h 720725"/>
                <a:gd name="connsiteX795" fmla="*/ 171449 w 1006475"/>
                <a:gd name="connsiteY795" fmla="*/ 285750 h 720725"/>
                <a:gd name="connsiteX796" fmla="*/ 168274 w 1006475"/>
                <a:gd name="connsiteY796" fmla="*/ 285750 h 720725"/>
                <a:gd name="connsiteX797" fmla="*/ 171449 w 1006475"/>
                <a:gd name="connsiteY797" fmla="*/ 292100 h 720725"/>
                <a:gd name="connsiteX798" fmla="*/ 171449 w 1006475"/>
                <a:gd name="connsiteY798" fmla="*/ 295275 h 720725"/>
                <a:gd name="connsiteX799" fmla="*/ 174624 w 1006475"/>
                <a:gd name="connsiteY799" fmla="*/ 292100 h 720725"/>
                <a:gd name="connsiteX800" fmla="*/ 180974 w 1006475"/>
                <a:gd name="connsiteY800" fmla="*/ 292100 h 720725"/>
                <a:gd name="connsiteX801" fmla="*/ 184149 w 1006475"/>
                <a:gd name="connsiteY801" fmla="*/ 295275 h 720725"/>
                <a:gd name="connsiteX802" fmla="*/ 187324 w 1006475"/>
                <a:gd name="connsiteY802" fmla="*/ 295275 h 720725"/>
                <a:gd name="connsiteX803" fmla="*/ 187324 w 1006475"/>
                <a:gd name="connsiteY803" fmla="*/ 292100 h 720725"/>
                <a:gd name="connsiteX804" fmla="*/ 184149 w 1006475"/>
                <a:gd name="connsiteY804" fmla="*/ 292100 h 720725"/>
                <a:gd name="connsiteX805" fmla="*/ 174624 w 1006475"/>
                <a:gd name="connsiteY805" fmla="*/ 285750 h 720725"/>
                <a:gd name="connsiteX806" fmla="*/ 174624 w 1006475"/>
                <a:gd name="connsiteY806" fmla="*/ 282575 h 720725"/>
                <a:gd name="connsiteX807" fmla="*/ 177799 w 1006475"/>
                <a:gd name="connsiteY807" fmla="*/ 282575 h 720725"/>
                <a:gd name="connsiteX808" fmla="*/ 180974 w 1006475"/>
                <a:gd name="connsiteY808" fmla="*/ 276225 h 720725"/>
                <a:gd name="connsiteX809" fmla="*/ 184149 w 1006475"/>
                <a:gd name="connsiteY809" fmla="*/ 276225 h 720725"/>
                <a:gd name="connsiteX810" fmla="*/ 187324 w 1006475"/>
                <a:gd name="connsiteY810" fmla="*/ 276225 h 720725"/>
                <a:gd name="connsiteX811" fmla="*/ 184149 w 1006475"/>
                <a:gd name="connsiteY811" fmla="*/ 273050 h 720725"/>
                <a:gd name="connsiteX812" fmla="*/ 187324 w 1006475"/>
                <a:gd name="connsiteY812" fmla="*/ 269875 h 720725"/>
                <a:gd name="connsiteX813" fmla="*/ 190499 w 1006475"/>
                <a:gd name="connsiteY813" fmla="*/ 269875 h 720725"/>
                <a:gd name="connsiteX814" fmla="*/ 193674 w 1006475"/>
                <a:gd name="connsiteY814" fmla="*/ 263525 h 720725"/>
                <a:gd name="connsiteX815" fmla="*/ 200024 w 1006475"/>
                <a:gd name="connsiteY815" fmla="*/ 257175 h 720725"/>
                <a:gd name="connsiteX816" fmla="*/ 203199 w 1006475"/>
                <a:gd name="connsiteY816" fmla="*/ 254000 h 720725"/>
                <a:gd name="connsiteX817" fmla="*/ 209549 w 1006475"/>
                <a:gd name="connsiteY817" fmla="*/ 250825 h 720725"/>
                <a:gd name="connsiteX818" fmla="*/ 219074 w 1006475"/>
                <a:gd name="connsiteY818" fmla="*/ 247650 h 720725"/>
                <a:gd name="connsiteX819" fmla="*/ 222249 w 1006475"/>
                <a:gd name="connsiteY819" fmla="*/ 247650 h 720725"/>
                <a:gd name="connsiteX820" fmla="*/ 225424 w 1006475"/>
                <a:gd name="connsiteY820" fmla="*/ 247650 h 720725"/>
                <a:gd name="connsiteX821" fmla="*/ 231774 w 1006475"/>
                <a:gd name="connsiteY821" fmla="*/ 247650 h 720725"/>
                <a:gd name="connsiteX822" fmla="*/ 234949 w 1006475"/>
                <a:gd name="connsiteY822" fmla="*/ 244475 h 720725"/>
                <a:gd name="connsiteX823" fmla="*/ 238124 w 1006475"/>
                <a:gd name="connsiteY823" fmla="*/ 241300 h 720725"/>
                <a:gd name="connsiteX824" fmla="*/ 238124 w 1006475"/>
                <a:gd name="connsiteY824" fmla="*/ 234950 h 720725"/>
                <a:gd name="connsiteX825" fmla="*/ 244474 w 1006475"/>
                <a:gd name="connsiteY825" fmla="*/ 228600 h 720725"/>
                <a:gd name="connsiteX826" fmla="*/ 250824 w 1006475"/>
                <a:gd name="connsiteY826" fmla="*/ 222250 h 720725"/>
                <a:gd name="connsiteX827" fmla="*/ 257174 w 1006475"/>
                <a:gd name="connsiteY827" fmla="*/ 219075 h 720725"/>
                <a:gd name="connsiteX828" fmla="*/ 260349 w 1006475"/>
                <a:gd name="connsiteY828" fmla="*/ 215900 h 720725"/>
                <a:gd name="connsiteX829" fmla="*/ 263524 w 1006475"/>
                <a:gd name="connsiteY829" fmla="*/ 215900 h 720725"/>
                <a:gd name="connsiteX830" fmla="*/ 263524 w 1006475"/>
                <a:gd name="connsiteY830" fmla="*/ 219075 h 720725"/>
                <a:gd name="connsiteX831" fmla="*/ 260349 w 1006475"/>
                <a:gd name="connsiteY831" fmla="*/ 222250 h 720725"/>
                <a:gd name="connsiteX832" fmla="*/ 263524 w 1006475"/>
                <a:gd name="connsiteY832" fmla="*/ 222250 h 720725"/>
                <a:gd name="connsiteX833" fmla="*/ 263524 w 1006475"/>
                <a:gd name="connsiteY833" fmla="*/ 225425 h 720725"/>
                <a:gd name="connsiteX834" fmla="*/ 266699 w 1006475"/>
                <a:gd name="connsiteY834" fmla="*/ 222250 h 720725"/>
                <a:gd name="connsiteX835" fmla="*/ 266699 w 1006475"/>
                <a:gd name="connsiteY835" fmla="*/ 206375 h 720725"/>
                <a:gd name="connsiteX836" fmla="*/ 266699 w 1006475"/>
                <a:gd name="connsiteY836" fmla="*/ 203200 h 720725"/>
                <a:gd name="connsiteX837" fmla="*/ 269874 w 1006475"/>
                <a:gd name="connsiteY837" fmla="*/ 203200 h 720725"/>
                <a:gd name="connsiteX838" fmla="*/ 273049 w 1006475"/>
                <a:gd name="connsiteY838" fmla="*/ 206375 h 720725"/>
                <a:gd name="connsiteX839" fmla="*/ 273049 w 1006475"/>
                <a:gd name="connsiteY839" fmla="*/ 222250 h 720725"/>
                <a:gd name="connsiteX840" fmla="*/ 273049 w 1006475"/>
                <a:gd name="connsiteY840" fmla="*/ 225425 h 720725"/>
                <a:gd name="connsiteX841" fmla="*/ 269874 w 1006475"/>
                <a:gd name="connsiteY841" fmla="*/ 225425 h 720725"/>
                <a:gd name="connsiteX842" fmla="*/ 269874 w 1006475"/>
                <a:gd name="connsiteY842" fmla="*/ 228600 h 720725"/>
                <a:gd name="connsiteX843" fmla="*/ 273049 w 1006475"/>
                <a:gd name="connsiteY843" fmla="*/ 234950 h 720725"/>
                <a:gd name="connsiteX844" fmla="*/ 273049 w 1006475"/>
                <a:gd name="connsiteY844" fmla="*/ 238125 h 720725"/>
                <a:gd name="connsiteX845" fmla="*/ 269874 w 1006475"/>
                <a:gd name="connsiteY845" fmla="*/ 238125 h 720725"/>
                <a:gd name="connsiteX846" fmla="*/ 266699 w 1006475"/>
                <a:gd name="connsiteY846" fmla="*/ 238125 h 720725"/>
                <a:gd name="connsiteX847" fmla="*/ 263524 w 1006475"/>
                <a:gd name="connsiteY847" fmla="*/ 234950 h 720725"/>
                <a:gd name="connsiteX848" fmla="*/ 263524 w 1006475"/>
                <a:gd name="connsiteY848" fmla="*/ 238125 h 720725"/>
                <a:gd name="connsiteX849" fmla="*/ 260349 w 1006475"/>
                <a:gd name="connsiteY849" fmla="*/ 241300 h 720725"/>
                <a:gd name="connsiteX850" fmla="*/ 257174 w 1006475"/>
                <a:gd name="connsiteY850" fmla="*/ 244475 h 720725"/>
                <a:gd name="connsiteX851" fmla="*/ 253999 w 1006475"/>
                <a:gd name="connsiteY851" fmla="*/ 241300 h 720725"/>
                <a:gd name="connsiteX852" fmla="*/ 250824 w 1006475"/>
                <a:gd name="connsiteY852" fmla="*/ 238125 h 720725"/>
                <a:gd name="connsiteX853" fmla="*/ 250824 w 1006475"/>
                <a:gd name="connsiteY853" fmla="*/ 234950 h 720725"/>
                <a:gd name="connsiteX854" fmla="*/ 247649 w 1006475"/>
                <a:gd name="connsiteY854" fmla="*/ 234950 h 720725"/>
                <a:gd name="connsiteX855" fmla="*/ 247649 w 1006475"/>
                <a:gd name="connsiteY855" fmla="*/ 238125 h 720725"/>
                <a:gd name="connsiteX856" fmla="*/ 247649 w 1006475"/>
                <a:gd name="connsiteY856" fmla="*/ 241300 h 720725"/>
                <a:gd name="connsiteX857" fmla="*/ 250824 w 1006475"/>
                <a:gd name="connsiteY857" fmla="*/ 241300 h 720725"/>
                <a:gd name="connsiteX858" fmla="*/ 250824 w 1006475"/>
                <a:gd name="connsiteY858" fmla="*/ 254000 h 720725"/>
                <a:gd name="connsiteX859" fmla="*/ 250824 w 1006475"/>
                <a:gd name="connsiteY859" fmla="*/ 263525 h 720725"/>
                <a:gd name="connsiteX860" fmla="*/ 247649 w 1006475"/>
                <a:gd name="connsiteY860" fmla="*/ 263525 h 720725"/>
                <a:gd name="connsiteX861" fmla="*/ 244474 w 1006475"/>
                <a:gd name="connsiteY861" fmla="*/ 263525 h 720725"/>
                <a:gd name="connsiteX862" fmla="*/ 241299 w 1006475"/>
                <a:gd name="connsiteY862" fmla="*/ 254000 h 720725"/>
                <a:gd name="connsiteX863" fmla="*/ 238124 w 1006475"/>
                <a:gd name="connsiteY863" fmla="*/ 254000 h 720725"/>
                <a:gd name="connsiteX864" fmla="*/ 238124 w 1006475"/>
                <a:gd name="connsiteY864" fmla="*/ 263525 h 720725"/>
                <a:gd name="connsiteX865" fmla="*/ 241299 w 1006475"/>
                <a:gd name="connsiteY865" fmla="*/ 263525 h 720725"/>
                <a:gd name="connsiteX866" fmla="*/ 244474 w 1006475"/>
                <a:gd name="connsiteY866" fmla="*/ 266700 h 720725"/>
                <a:gd name="connsiteX867" fmla="*/ 244474 w 1006475"/>
                <a:gd name="connsiteY867" fmla="*/ 269875 h 720725"/>
                <a:gd name="connsiteX868" fmla="*/ 238124 w 1006475"/>
                <a:gd name="connsiteY868" fmla="*/ 269875 h 720725"/>
                <a:gd name="connsiteX869" fmla="*/ 234949 w 1006475"/>
                <a:gd name="connsiteY869" fmla="*/ 269875 h 720725"/>
                <a:gd name="connsiteX870" fmla="*/ 234949 w 1006475"/>
                <a:gd name="connsiteY870" fmla="*/ 273050 h 720725"/>
                <a:gd name="connsiteX871" fmla="*/ 238124 w 1006475"/>
                <a:gd name="connsiteY871" fmla="*/ 273050 h 720725"/>
                <a:gd name="connsiteX872" fmla="*/ 247649 w 1006475"/>
                <a:gd name="connsiteY872" fmla="*/ 269875 h 720725"/>
                <a:gd name="connsiteX873" fmla="*/ 253999 w 1006475"/>
                <a:gd name="connsiteY873" fmla="*/ 266700 h 720725"/>
                <a:gd name="connsiteX874" fmla="*/ 257174 w 1006475"/>
                <a:gd name="connsiteY874" fmla="*/ 266700 h 720725"/>
                <a:gd name="connsiteX875" fmla="*/ 253999 w 1006475"/>
                <a:gd name="connsiteY875" fmla="*/ 276225 h 720725"/>
                <a:gd name="connsiteX876" fmla="*/ 253999 w 1006475"/>
                <a:gd name="connsiteY876" fmla="*/ 279400 h 720725"/>
                <a:gd name="connsiteX877" fmla="*/ 257174 w 1006475"/>
                <a:gd name="connsiteY877" fmla="*/ 279400 h 720725"/>
                <a:gd name="connsiteX878" fmla="*/ 257174 w 1006475"/>
                <a:gd name="connsiteY878" fmla="*/ 282575 h 720725"/>
                <a:gd name="connsiteX879" fmla="*/ 247649 w 1006475"/>
                <a:gd name="connsiteY879" fmla="*/ 295275 h 720725"/>
                <a:gd name="connsiteX880" fmla="*/ 247649 w 1006475"/>
                <a:gd name="connsiteY880" fmla="*/ 298450 h 720725"/>
                <a:gd name="connsiteX881" fmla="*/ 247649 w 1006475"/>
                <a:gd name="connsiteY881" fmla="*/ 304800 h 720725"/>
                <a:gd name="connsiteX882" fmla="*/ 244474 w 1006475"/>
                <a:gd name="connsiteY882" fmla="*/ 311150 h 720725"/>
                <a:gd name="connsiteX883" fmla="*/ 241299 w 1006475"/>
                <a:gd name="connsiteY883" fmla="*/ 311150 h 720725"/>
                <a:gd name="connsiteX884" fmla="*/ 241299 w 1006475"/>
                <a:gd name="connsiteY884" fmla="*/ 320675 h 720725"/>
                <a:gd name="connsiteX885" fmla="*/ 238124 w 1006475"/>
                <a:gd name="connsiteY885" fmla="*/ 327025 h 720725"/>
                <a:gd name="connsiteX886" fmla="*/ 234949 w 1006475"/>
                <a:gd name="connsiteY886" fmla="*/ 323850 h 720725"/>
                <a:gd name="connsiteX887" fmla="*/ 225424 w 1006475"/>
                <a:gd name="connsiteY887" fmla="*/ 317500 h 720725"/>
                <a:gd name="connsiteX888" fmla="*/ 225424 w 1006475"/>
                <a:gd name="connsiteY888" fmla="*/ 311150 h 720725"/>
                <a:gd name="connsiteX889" fmla="*/ 231774 w 1006475"/>
                <a:gd name="connsiteY889" fmla="*/ 311150 h 720725"/>
                <a:gd name="connsiteX890" fmla="*/ 231774 w 1006475"/>
                <a:gd name="connsiteY890" fmla="*/ 307975 h 720725"/>
                <a:gd name="connsiteX891" fmla="*/ 231774 w 1006475"/>
                <a:gd name="connsiteY891" fmla="*/ 304800 h 720725"/>
                <a:gd name="connsiteX892" fmla="*/ 234949 w 1006475"/>
                <a:gd name="connsiteY892" fmla="*/ 304800 h 720725"/>
                <a:gd name="connsiteX893" fmla="*/ 238124 w 1006475"/>
                <a:gd name="connsiteY893" fmla="*/ 304800 h 720725"/>
                <a:gd name="connsiteX894" fmla="*/ 238124 w 1006475"/>
                <a:gd name="connsiteY894" fmla="*/ 301625 h 720725"/>
                <a:gd name="connsiteX895" fmla="*/ 234949 w 1006475"/>
                <a:gd name="connsiteY895" fmla="*/ 301625 h 720725"/>
                <a:gd name="connsiteX896" fmla="*/ 222249 w 1006475"/>
                <a:gd name="connsiteY896" fmla="*/ 304800 h 720725"/>
                <a:gd name="connsiteX897" fmla="*/ 222249 w 1006475"/>
                <a:gd name="connsiteY897" fmla="*/ 307975 h 720725"/>
                <a:gd name="connsiteX898" fmla="*/ 215899 w 1006475"/>
                <a:gd name="connsiteY898" fmla="*/ 317500 h 720725"/>
                <a:gd name="connsiteX899" fmla="*/ 215899 w 1006475"/>
                <a:gd name="connsiteY899" fmla="*/ 320675 h 720725"/>
                <a:gd name="connsiteX900" fmla="*/ 219074 w 1006475"/>
                <a:gd name="connsiteY900" fmla="*/ 320675 h 720725"/>
                <a:gd name="connsiteX901" fmla="*/ 219074 w 1006475"/>
                <a:gd name="connsiteY901" fmla="*/ 327025 h 720725"/>
                <a:gd name="connsiteX902" fmla="*/ 215899 w 1006475"/>
                <a:gd name="connsiteY902" fmla="*/ 327025 h 720725"/>
                <a:gd name="connsiteX903" fmla="*/ 212724 w 1006475"/>
                <a:gd name="connsiteY903" fmla="*/ 330200 h 720725"/>
                <a:gd name="connsiteX904" fmla="*/ 215899 w 1006475"/>
                <a:gd name="connsiteY904" fmla="*/ 333375 h 720725"/>
                <a:gd name="connsiteX905" fmla="*/ 212724 w 1006475"/>
                <a:gd name="connsiteY905" fmla="*/ 333375 h 720725"/>
                <a:gd name="connsiteX906" fmla="*/ 209549 w 1006475"/>
                <a:gd name="connsiteY906" fmla="*/ 333375 h 720725"/>
                <a:gd name="connsiteX907" fmla="*/ 206374 w 1006475"/>
                <a:gd name="connsiteY907" fmla="*/ 323850 h 720725"/>
                <a:gd name="connsiteX908" fmla="*/ 206374 w 1006475"/>
                <a:gd name="connsiteY908" fmla="*/ 320675 h 720725"/>
                <a:gd name="connsiteX909" fmla="*/ 212724 w 1006475"/>
                <a:gd name="connsiteY909" fmla="*/ 311150 h 720725"/>
                <a:gd name="connsiteX910" fmla="*/ 212724 w 1006475"/>
                <a:gd name="connsiteY910" fmla="*/ 301625 h 720725"/>
                <a:gd name="connsiteX911" fmla="*/ 212724 w 1006475"/>
                <a:gd name="connsiteY911" fmla="*/ 298450 h 720725"/>
                <a:gd name="connsiteX912" fmla="*/ 212724 w 1006475"/>
                <a:gd name="connsiteY912" fmla="*/ 295275 h 720725"/>
                <a:gd name="connsiteX913" fmla="*/ 209549 w 1006475"/>
                <a:gd name="connsiteY913" fmla="*/ 295275 h 720725"/>
                <a:gd name="connsiteX914" fmla="*/ 209549 w 1006475"/>
                <a:gd name="connsiteY914" fmla="*/ 298450 h 720725"/>
                <a:gd name="connsiteX915" fmla="*/ 206374 w 1006475"/>
                <a:gd name="connsiteY915" fmla="*/ 304800 h 720725"/>
                <a:gd name="connsiteX916" fmla="*/ 206374 w 1006475"/>
                <a:gd name="connsiteY916" fmla="*/ 307975 h 720725"/>
                <a:gd name="connsiteX917" fmla="*/ 193674 w 1006475"/>
                <a:gd name="connsiteY917" fmla="*/ 307975 h 720725"/>
                <a:gd name="connsiteX918" fmla="*/ 193674 w 1006475"/>
                <a:gd name="connsiteY918" fmla="*/ 311150 h 720725"/>
                <a:gd name="connsiteX919" fmla="*/ 187324 w 1006475"/>
                <a:gd name="connsiteY919" fmla="*/ 320675 h 720725"/>
                <a:gd name="connsiteX920" fmla="*/ 184149 w 1006475"/>
                <a:gd name="connsiteY920" fmla="*/ 320675 h 720725"/>
                <a:gd name="connsiteX921" fmla="*/ 180974 w 1006475"/>
                <a:gd name="connsiteY921" fmla="*/ 320675 h 720725"/>
                <a:gd name="connsiteX922" fmla="*/ 177799 w 1006475"/>
                <a:gd name="connsiteY922" fmla="*/ 317500 h 720725"/>
                <a:gd name="connsiteX923" fmla="*/ 177799 w 1006475"/>
                <a:gd name="connsiteY923" fmla="*/ 314325 h 720725"/>
                <a:gd name="connsiteX924" fmla="*/ 174624 w 1006475"/>
                <a:gd name="connsiteY924" fmla="*/ 314325 h 720725"/>
                <a:gd name="connsiteX925" fmla="*/ 171449 w 1006475"/>
                <a:gd name="connsiteY925" fmla="*/ 317500 h 720725"/>
                <a:gd name="connsiteX926" fmla="*/ 168274 w 1006475"/>
                <a:gd name="connsiteY926" fmla="*/ 317500 h 720725"/>
                <a:gd name="connsiteX927" fmla="*/ 171449 w 1006475"/>
                <a:gd name="connsiteY927" fmla="*/ 320675 h 720725"/>
                <a:gd name="connsiteX928" fmla="*/ 177799 w 1006475"/>
                <a:gd name="connsiteY928" fmla="*/ 323850 h 720725"/>
                <a:gd name="connsiteX929" fmla="*/ 180974 w 1006475"/>
                <a:gd name="connsiteY929" fmla="*/ 323850 h 720725"/>
                <a:gd name="connsiteX930" fmla="*/ 187324 w 1006475"/>
                <a:gd name="connsiteY930" fmla="*/ 323850 h 720725"/>
                <a:gd name="connsiteX931" fmla="*/ 187324 w 1006475"/>
                <a:gd name="connsiteY931" fmla="*/ 327025 h 720725"/>
                <a:gd name="connsiteX932" fmla="*/ 184149 w 1006475"/>
                <a:gd name="connsiteY932" fmla="*/ 327025 h 720725"/>
                <a:gd name="connsiteX933" fmla="*/ 177799 w 1006475"/>
                <a:gd name="connsiteY933" fmla="*/ 333375 h 720725"/>
                <a:gd name="connsiteX934" fmla="*/ 174624 w 1006475"/>
                <a:gd name="connsiteY934" fmla="*/ 333375 h 720725"/>
                <a:gd name="connsiteX935" fmla="*/ 168274 w 1006475"/>
                <a:gd name="connsiteY935" fmla="*/ 336550 h 720725"/>
                <a:gd name="connsiteX936" fmla="*/ 165099 w 1006475"/>
                <a:gd name="connsiteY936" fmla="*/ 339725 h 720725"/>
                <a:gd name="connsiteX937" fmla="*/ 168274 w 1006475"/>
                <a:gd name="connsiteY937" fmla="*/ 339725 h 720725"/>
                <a:gd name="connsiteX938" fmla="*/ 171449 w 1006475"/>
                <a:gd name="connsiteY938" fmla="*/ 339725 h 720725"/>
                <a:gd name="connsiteX939" fmla="*/ 174624 w 1006475"/>
                <a:gd name="connsiteY939" fmla="*/ 339725 h 720725"/>
                <a:gd name="connsiteX940" fmla="*/ 174624 w 1006475"/>
                <a:gd name="connsiteY940" fmla="*/ 336550 h 720725"/>
                <a:gd name="connsiteX941" fmla="*/ 177799 w 1006475"/>
                <a:gd name="connsiteY941" fmla="*/ 333375 h 720725"/>
                <a:gd name="connsiteX942" fmla="*/ 180974 w 1006475"/>
                <a:gd name="connsiteY942" fmla="*/ 333375 h 720725"/>
                <a:gd name="connsiteX943" fmla="*/ 187324 w 1006475"/>
                <a:gd name="connsiteY943" fmla="*/ 330200 h 720725"/>
                <a:gd name="connsiteX944" fmla="*/ 187324 w 1006475"/>
                <a:gd name="connsiteY944" fmla="*/ 333375 h 720725"/>
                <a:gd name="connsiteX945" fmla="*/ 184149 w 1006475"/>
                <a:gd name="connsiteY945" fmla="*/ 336550 h 720725"/>
                <a:gd name="connsiteX946" fmla="*/ 180974 w 1006475"/>
                <a:gd name="connsiteY946" fmla="*/ 339725 h 720725"/>
                <a:gd name="connsiteX947" fmla="*/ 174624 w 1006475"/>
                <a:gd name="connsiteY947" fmla="*/ 342900 h 720725"/>
                <a:gd name="connsiteX948" fmla="*/ 174624 w 1006475"/>
                <a:gd name="connsiteY948" fmla="*/ 346075 h 720725"/>
                <a:gd name="connsiteX949" fmla="*/ 180974 w 1006475"/>
                <a:gd name="connsiteY949" fmla="*/ 342900 h 720725"/>
                <a:gd name="connsiteX950" fmla="*/ 184149 w 1006475"/>
                <a:gd name="connsiteY950" fmla="*/ 342900 h 720725"/>
                <a:gd name="connsiteX951" fmla="*/ 184149 w 1006475"/>
                <a:gd name="connsiteY951" fmla="*/ 352425 h 720725"/>
                <a:gd name="connsiteX952" fmla="*/ 187324 w 1006475"/>
                <a:gd name="connsiteY952" fmla="*/ 352425 h 720725"/>
                <a:gd name="connsiteX953" fmla="*/ 190499 w 1006475"/>
                <a:gd name="connsiteY953" fmla="*/ 336550 h 720725"/>
                <a:gd name="connsiteX954" fmla="*/ 196849 w 1006475"/>
                <a:gd name="connsiteY954" fmla="*/ 336550 h 720725"/>
                <a:gd name="connsiteX955" fmla="*/ 193674 w 1006475"/>
                <a:gd name="connsiteY955" fmla="*/ 339725 h 720725"/>
                <a:gd name="connsiteX956" fmla="*/ 193674 w 1006475"/>
                <a:gd name="connsiteY956" fmla="*/ 342900 h 720725"/>
                <a:gd name="connsiteX957" fmla="*/ 196849 w 1006475"/>
                <a:gd name="connsiteY957" fmla="*/ 342900 h 720725"/>
                <a:gd name="connsiteX958" fmla="*/ 196849 w 1006475"/>
                <a:gd name="connsiteY958" fmla="*/ 346075 h 720725"/>
                <a:gd name="connsiteX959" fmla="*/ 200024 w 1006475"/>
                <a:gd name="connsiteY959" fmla="*/ 349250 h 720725"/>
                <a:gd name="connsiteX960" fmla="*/ 200024 w 1006475"/>
                <a:gd name="connsiteY960" fmla="*/ 346075 h 720725"/>
                <a:gd name="connsiteX961" fmla="*/ 203199 w 1006475"/>
                <a:gd name="connsiteY961" fmla="*/ 336550 h 720725"/>
                <a:gd name="connsiteX962" fmla="*/ 209549 w 1006475"/>
                <a:gd name="connsiteY962" fmla="*/ 352425 h 720725"/>
                <a:gd name="connsiteX963" fmla="*/ 212724 w 1006475"/>
                <a:gd name="connsiteY963" fmla="*/ 352425 h 720725"/>
                <a:gd name="connsiteX964" fmla="*/ 212724 w 1006475"/>
                <a:gd name="connsiteY964" fmla="*/ 355600 h 720725"/>
                <a:gd name="connsiteX965" fmla="*/ 212724 w 1006475"/>
                <a:gd name="connsiteY965" fmla="*/ 358775 h 720725"/>
                <a:gd name="connsiteX966" fmla="*/ 212725 w 1006475"/>
                <a:gd name="connsiteY966" fmla="*/ 358775 h 720725"/>
                <a:gd name="connsiteX967" fmla="*/ 212725 w 1006475"/>
                <a:gd name="connsiteY967" fmla="*/ 355600 h 720725"/>
                <a:gd name="connsiteX968" fmla="*/ 212725 w 1006475"/>
                <a:gd name="connsiteY968" fmla="*/ 352425 h 720725"/>
                <a:gd name="connsiteX969" fmla="*/ 231775 w 1006475"/>
                <a:gd name="connsiteY969" fmla="*/ 339725 h 720725"/>
                <a:gd name="connsiteX970" fmla="*/ 238125 w 1006475"/>
                <a:gd name="connsiteY970" fmla="*/ 333375 h 720725"/>
                <a:gd name="connsiteX971" fmla="*/ 241300 w 1006475"/>
                <a:gd name="connsiteY971" fmla="*/ 327025 h 720725"/>
                <a:gd name="connsiteX972" fmla="*/ 244475 w 1006475"/>
                <a:gd name="connsiteY972" fmla="*/ 327025 h 720725"/>
                <a:gd name="connsiteX973" fmla="*/ 244475 w 1006475"/>
                <a:gd name="connsiteY973" fmla="*/ 323850 h 720725"/>
                <a:gd name="connsiteX974" fmla="*/ 244475 w 1006475"/>
                <a:gd name="connsiteY974" fmla="*/ 317500 h 720725"/>
                <a:gd name="connsiteX975" fmla="*/ 257175 w 1006475"/>
                <a:gd name="connsiteY975" fmla="*/ 330200 h 720725"/>
                <a:gd name="connsiteX976" fmla="*/ 260350 w 1006475"/>
                <a:gd name="connsiteY976" fmla="*/ 330200 h 720725"/>
                <a:gd name="connsiteX977" fmla="*/ 260350 w 1006475"/>
                <a:gd name="connsiteY977" fmla="*/ 327025 h 720725"/>
                <a:gd name="connsiteX978" fmla="*/ 257175 w 1006475"/>
                <a:gd name="connsiteY978" fmla="*/ 323850 h 720725"/>
                <a:gd name="connsiteX979" fmla="*/ 257175 w 1006475"/>
                <a:gd name="connsiteY979" fmla="*/ 320675 h 720725"/>
                <a:gd name="connsiteX980" fmla="*/ 260349 w 1006475"/>
                <a:gd name="connsiteY980" fmla="*/ 320675 h 720725"/>
                <a:gd name="connsiteX981" fmla="*/ 273049 w 1006475"/>
                <a:gd name="connsiteY981" fmla="*/ 317500 h 720725"/>
                <a:gd name="connsiteX982" fmla="*/ 276224 w 1006475"/>
                <a:gd name="connsiteY982" fmla="*/ 314325 h 720725"/>
                <a:gd name="connsiteX983" fmla="*/ 276224 w 1006475"/>
                <a:gd name="connsiteY983" fmla="*/ 311150 h 720725"/>
                <a:gd name="connsiteX984" fmla="*/ 276224 w 1006475"/>
                <a:gd name="connsiteY984" fmla="*/ 307975 h 720725"/>
                <a:gd name="connsiteX985" fmla="*/ 273049 w 1006475"/>
                <a:gd name="connsiteY985" fmla="*/ 304800 h 720725"/>
                <a:gd name="connsiteX986" fmla="*/ 273049 w 1006475"/>
                <a:gd name="connsiteY986" fmla="*/ 298450 h 720725"/>
                <a:gd name="connsiteX987" fmla="*/ 273049 w 1006475"/>
                <a:gd name="connsiteY987" fmla="*/ 295275 h 720725"/>
                <a:gd name="connsiteX988" fmla="*/ 276224 w 1006475"/>
                <a:gd name="connsiteY988" fmla="*/ 292100 h 720725"/>
                <a:gd name="connsiteX989" fmla="*/ 276224 w 1006475"/>
                <a:gd name="connsiteY989" fmla="*/ 288925 h 720725"/>
                <a:gd name="connsiteX990" fmla="*/ 273049 w 1006475"/>
                <a:gd name="connsiteY990" fmla="*/ 285750 h 720725"/>
                <a:gd name="connsiteX991" fmla="*/ 273049 w 1006475"/>
                <a:gd name="connsiteY991" fmla="*/ 279400 h 720725"/>
                <a:gd name="connsiteX992" fmla="*/ 273049 w 1006475"/>
                <a:gd name="connsiteY992" fmla="*/ 273050 h 720725"/>
                <a:gd name="connsiteX993" fmla="*/ 276224 w 1006475"/>
                <a:gd name="connsiteY993" fmla="*/ 273050 h 720725"/>
                <a:gd name="connsiteX994" fmla="*/ 276224 w 1006475"/>
                <a:gd name="connsiteY994" fmla="*/ 269875 h 720725"/>
                <a:gd name="connsiteX995" fmla="*/ 279399 w 1006475"/>
                <a:gd name="connsiteY995" fmla="*/ 269875 h 720725"/>
                <a:gd name="connsiteX996" fmla="*/ 279399 w 1006475"/>
                <a:gd name="connsiteY996" fmla="*/ 276225 h 720725"/>
                <a:gd name="connsiteX997" fmla="*/ 282574 w 1006475"/>
                <a:gd name="connsiteY997" fmla="*/ 276225 h 720725"/>
                <a:gd name="connsiteX998" fmla="*/ 282574 w 1006475"/>
                <a:gd name="connsiteY998" fmla="*/ 273050 h 720725"/>
                <a:gd name="connsiteX999" fmla="*/ 282574 w 1006475"/>
                <a:gd name="connsiteY999" fmla="*/ 269875 h 720725"/>
                <a:gd name="connsiteX1000" fmla="*/ 282574 w 1006475"/>
                <a:gd name="connsiteY1000" fmla="*/ 266700 h 720725"/>
                <a:gd name="connsiteX1001" fmla="*/ 273049 w 1006475"/>
                <a:gd name="connsiteY1001" fmla="*/ 257175 h 720725"/>
                <a:gd name="connsiteX1002" fmla="*/ 273049 w 1006475"/>
                <a:gd name="connsiteY1002" fmla="*/ 254000 h 720725"/>
                <a:gd name="connsiteX1003" fmla="*/ 276224 w 1006475"/>
                <a:gd name="connsiteY1003" fmla="*/ 254000 h 720725"/>
                <a:gd name="connsiteX1004" fmla="*/ 279399 w 1006475"/>
                <a:gd name="connsiteY1004" fmla="*/ 250825 h 720725"/>
                <a:gd name="connsiteX1005" fmla="*/ 285749 w 1006475"/>
                <a:gd name="connsiteY1005" fmla="*/ 247650 h 720725"/>
                <a:gd name="connsiteX1006" fmla="*/ 285749 w 1006475"/>
                <a:gd name="connsiteY1006" fmla="*/ 241300 h 720725"/>
                <a:gd name="connsiteX1007" fmla="*/ 285749 w 1006475"/>
                <a:gd name="connsiteY1007" fmla="*/ 238125 h 720725"/>
                <a:gd name="connsiteX1008" fmla="*/ 285749 w 1006475"/>
                <a:gd name="connsiteY1008" fmla="*/ 234950 h 720725"/>
                <a:gd name="connsiteX1009" fmla="*/ 285749 w 1006475"/>
                <a:gd name="connsiteY1009" fmla="*/ 231775 h 720725"/>
                <a:gd name="connsiteX1010" fmla="*/ 288924 w 1006475"/>
                <a:gd name="connsiteY1010" fmla="*/ 228600 h 720725"/>
                <a:gd name="connsiteX1011" fmla="*/ 295274 w 1006475"/>
                <a:gd name="connsiteY1011" fmla="*/ 225425 h 720725"/>
                <a:gd name="connsiteX1012" fmla="*/ 295274 w 1006475"/>
                <a:gd name="connsiteY1012" fmla="*/ 222250 h 720725"/>
                <a:gd name="connsiteX1013" fmla="*/ 298449 w 1006475"/>
                <a:gd name="connsiteY1013" fmla="*/ 219075 h 720725"/>
                <a:gd name="connsiteX1014" fmla="*/ 298449 w 1006475"/>
                <a:gd name="connsiteY1014" fmla="*/ 215900 h 720725"/>
                <a:gd name="connsiteX1015" fmla="*/ 301624 w 1006475"/>
                <a:gd name="connsiteY1015" fmla="*/ 209550 h 720725"/>
                <a:gd name="connsiteX1016" fmla="*/ 304799 w 1006475"/>
                <a:gd name="connsiteY1016" fmla="*/ 206375 h 720725"/>
                <a:gd name="connsiteX1017" fmla="*/ 307974 w 1006475"/>
                <a:gd name="connsiteY1017" fmla="*/ 206375 h 720725"/>
                <a:gd name="connsiteX1018" fmla="*/ 311149 w 1006475"/>
                <a:gd name="connsiteY1018" fmla="*/ 206375 h 720725"/>
                <a:gd name="connsiteX1019" fmla="*/ 314324 w 1006475"/>
                <a:gd name="connsiteY1019" fmla="*/ 206375 h 720725"/>
                <a:gd name="connsiteX1020" fmla="*/ 314324 w 1006475"/>
                <a:gd name="connsiteY1020" fmla="*/ 203200 h 720725"/>
                <a:gd name="connsiteX1021" fmla="*/ 317499 w 1006475"/>
                <a:gd name="connsiteY1021" fmla="*/ 200025 h 720725"/>
                <a:gd name="connsiteX1022" fmla="*/ 320674 w 1006475"/>
                <a:gd name="connsiteY1022" fmla="*/ 196850 h 720725"/>
                <a:gd name="connsiteX1023" fmla="*/ 323849 w 1006475"/>
                <a:gd name="connsiteY1023" fmla="*/ 196850 h 720725"/>
                <a:gd name="connsiteX1024" fmla="*/ 323849 w 1006475"/>
                <a:gd name="connsiteY1024" fmla="*/ 200025 h 720725"/>
                <a:gd name="connsiteX1025" fmla="*/ 327024 w 1006475"/>
                <a:gd name="connsiteY1025" fmla="*/ 200025 h 720725"/>
                <a:gd name="connsiteX1026" fmla="*/ 323849 w 1006475"/>
                <a:gd name="connsiteY1026" fmla="*/ 196850 h 720725"/>
                <a:gd name="connsiteX1027" fmla="*/ 323849 w 1006475"/>
                <a:gd name="connsiteY1027" fmla="*/ 193675 h 720725"/>
                <a:gd name="connsiteX1028" fmla="*/ 320674 w 1006475"/>
                <a:gd name="connsiteY1028" fmla="*/ 193675 h 720725"/>
                <a:gd name="connsiteX1029" fmla="*/ 320674 w 1006475"/>
                <a:gd name="connsiteY1029" fmla="*/ 190500 h 720725"/>
                <a:gd name="connsiteX1030" fmla="*/ 317499 w 1006475"/>
                <a:gd name="connsiteY1030" fmla="*/ 193675 h 720725"/>
                <a:gd name="connsiteX1031" fmla="*/ 314324 w 1006475"/>
                <a:gd name="connsiteY1031" fmla="*/ 193675 h 720725"/>
                <a:gd name="connsiteX1032" fmla="*/ 307974 w 1006475"/>
                <a:gd name="connsiteY1032" fmla="*/ 184150 h 720725"/>
                <a:gd name="connsiteX1033" fmla="*/ 304799 w 1006475"/>
                <a:gd name="connsiteY1033" fmla="*/ 171450 h 720725"/>
                <a:gd name="connsiteX1034" fmla="*/ 307974 w 1006475"/>
                <a:gd name="connsiteY1034" fmla="*/ 158750 h 720725"/>
                <a:gd name="connsiteX1035" fmla="*/ 307974 w 1006475"/>
                <a:gd name="connsiteY1035" fmla="*/ 155575 h 720725"/>
                <a:gd name="connsiteX1036" fmla="*/ 304799 w 1006475"/>
                <a:gd name="connsiteY1036" fmla="*/ 152400 h 720725"/>
                <a:gd name="connsiteX1037" fmla="*/ 301624 w 1006475"/>
                <a:gd name="connsiteY1037" fmla="*/ 152400 h 720725"/>
                <a:gd name="connsiteX1038" fmla="*/ 298449 w 1006475"/>
                <a:gd name="connsiteY1038" fmla="*/ 152400 h 720725"/>
                <a:gd name="connsiteX1039" fmla="*/ 298449 w 1006475"/>
                <a:gd name="connsiteY1039" fmla="*/ 155575 h 720725"/>
                <a:gd name="connsiteX1040" fmla="*/ 295274 w 1006475"/>
                <a:gd name="connsiteY1040" fmla="*/ 155575 h 720725"/>
                <a:gd name="connsiteX1041" fmla="*/ 295274 w 1006475"/>
                <a:gd name="connsiteY1041" fmla="*/ 158750 h 720725"/>
                <a:gd name="connsiteX1042" fmla="*/ 292099 w 1006475"/>
                <a:gd name="connsiteY1042" fmla="*/ 158750 h 720725"/>
                <a:gd name="connsiteX1043" fmla="*/ 288924 w 1006475"/>
                <a:gd name="connsiteY1043" fmla="*/ 158750 h 720725"/>
                <a:gd name="connsiteX1044" fmla="*/ 292099 w 1006475"/>
                <a:gd name="connsiteY1044" fmla="*/ 161925 h 720725"/>
                <a:gd name="connsiteX1045" fmla="*/ 292099 w 1006475"/>
                <a:gd name="connsiteY1045" fmla="*/ 168275 h 720725"/>
                <a:gd name="connsiteX1046" fmla="*/ 295274 w 1006475"/>
                <a:gd name="connsiteY1046" fmla="*/ 171450 h 720725"/>
                <a:gd name="connsiteX1047" fmla="*/ 301624 w 1006475"/>
                <a:gd name="connsiteY1047" fmla="*/ 180975 h 720725"/>
                <a:gd name="connsiteX1048" fmla="*/ 301624 w 1006475"/>
                <a:gd name="connsiteY1048" fmla="*/ 184150 h 720725"/>
                <a:gd name="connsiteX1049" fmla="*/ 301624 w 1006475"/>
                <a:gd name="connsiteY1049" fmla="*/ 187325 h 720725"/>
                <a:gd name="connsiteX1050" fmla="*/ 298449 w 1006475"/>
                <a:gd name="connsiteY1050" fmla="*/ 184150 h 720725"/>
                <a:gd name="connsiteX1051" fmla="*/ 295274 w 1006475"/>
                <a:gd name="connsiteY1051" fmla="*/ 184150 h 720725"/>
                <a:gd name="connsiteX1052" fmla="*/ 295274 w 1006475"/>
                <a:gd name="connsiteY1052" fmla="*/ 180975 h 720725"/>
                <a:gd name="connsiteX1053" fmla="*/ 295274 w 1006475"/>
                <a:gd name="connsiteY1053" fmla="*/ 177800 h 720725"/>
                <a:gd name="connsiteX1054" fmla="*/ 292099 w 1006475"/>
                <a:gd name="connsiteY1054" fmla="*/ 171450 h 720725"/>
                <a:gd name="connsiteX1055" fmla="*/ 288924 w 1006475"/>
                <a:gd name="connsiteY1055" fmla="*/ 171450 h 720725"/>
                <a:gd name="connsiteX1056" fmla="*/ 288924 w 1006475"/>
                <a:gd name="connsiteY1056" fmla="*/ 168275 h 720725"/>
                <a:gd name="connsiteX1057" fmla="*/ 285749 w 1006475"/>
                <a:gd name="connsiteY1057" fmla="*/ 168275 h 720725"/>
                <a:gd name="connsiteX1058" fmla="*/ 285749 w 1006475"/>
                <a:gd name="connsiteY1058" fmla="*/ 165100 h 720725"/>
                <a:gd name="connsiteX1059" fmla="*/ 285749 w 1006475"/>
                <a:gd name="connsiteY1059" fmla="*/ 149225 h 720725"/>
                <a:gd name="connsiteX1060" fmla="*/ 285749 w 1006475"/>
                <a:gd name="connsiteY1060" fmla="*/ 146050 h 720725"/>
                <a:gd name="connsiteX1061" fmla="*/ 288924 w 1006475"/>
                <a:gd name="connsiteY1061" fmla="*/ 146050 h 720725"/>
                <a:gd name="connsiteX1062" fmla="*/ 292099 w 1006475"/>
                <a:gd name="connsiteY1062" fmla="*/ 146050 h 720725"/>
                <a:gd name="connsiteX1063" fmla="*/ 295274 w 1006475"/>
                <a:gd name="connsiteY1063" fmla="*/ 146050 h 720725"/>
                <a:gd name="connsiteX1064" fmla="*/ 295274 w 1006475"/>
                <a:gd name="connsiteY1064" fmla="*/ 142875 h 720725"/>
                <a:gd name="connsiteX1065" fmla="*/ 298449 w 1006475"/>
                <a:gd name="connsiteY1065" fmla="*/ 146050 h 720725"/>
                <a:gd name="connsiteX1066" fmla="*/ 304799 w 1006475"/>
                <a:gd name="connsiteY1066" fmla="*/ 149225 h 720725"/>
                <a:gd name="connsiteX1067" fmla="*/ 307974 w 1006475"/>
                <a:gd name="connsiteY1067" fmla="*/ 146050 h 720725"/>
                <a:gd name="connsiteX1068" fmla="*/ 311149 w 1006475"/>
                <a:gd name="connsiteY1068" fmla="*/ 139700 h 720725"/>
                <a:gd name="connsiteX1069" fmla="*/ 311149 w 1006475"/>
                <a:gd name="connsiteY1069" fmla="*/ 136525 h 720725"/>
                <a:gd name="connsiteX1070" fmla="*/ 301624 w 1006475"/>
                <a:gd name="connsiteY1070" fmla="*/ 130175 h 720725"/>
                <a:gd name="connsiteX1071" fmla="*/ 298449 w 1006475"/>
                <a:gd name="connsiteY1071" fmla="*/ 123825 h 720725"/>
                <a:gd name="connsiteX1072" fmla="*/ 295274 w 1006475"/>
                <a:gd name="connsiteY1072" fmla="*/ 120650 h 720725"/>
                <a:gd name="connsiteX1073" fmla="*/ 292099 w 1006475"/>
                <a:gd name="connsiteY1073" fmla="*/ 114300 h 720725"/>
                <a:gd name="connsiteX1074" fmla="*/ 292099 w 1006475"/>
                <a:gd name="connsiteY1074" fmla="*/ 111125 h 720725"/>
                <a:gd name="connsiteX1075" fmla="*/ 285749 w 1006475"/>
                <a:gd name="connsiteY1075" fmla="*/ 111125 h 720725"/>
                <a:gd name="connsiteX1076" fmla="*/ 282574 w 1006475"/>
                <a:gd name="connsiteY1076" fmla="*/ 111125 h 720725"/>
                <a:gd name="connsiteX1077" fmla="*/ 279399 w 1006475"/>
                <a:gd name="connsiteY1077" fmla="*/ 111125 h 720725"/>
                <a:gd name="connsiteX1078" fmla="*/ 279399 w 1006475"/>
                <a:gd name="connsiteY1078" fmla="*/ 107950 h 720725"/>
                <a:gd name="connsiteX1079" fmla="*/ 279399 w 1006475"/>
                <a:gd name="connsiteY1079" fmla="*/ 101600 h 720725"/>
                <a:gd name="connsiteX1080" fmla="*/ 279399 w 1006475"/>
                <a:gd name="connsiteY1080" fmla="*/ 95250 h 720725"/>
                <a:gd name="connsiteX1081" fmla="*/ 282574 w 1006475"/>
                <a:gd name="connsiteY1081" fmla="*/ 95250 h 720725"/>
                <a:gd name="connsiteX1082" fmla="*/ 288924 w 1006475"/>
                <a:gd name="connsiteY1082" fmla="*/ 92075 h 720725"/>
                <a:gd name="connsiteX1083" fmla="*/ 292099 w 1006475"/>
                <a:gd name="connsiteY1083" fmla="*/ 92075 h 720725"/>
                <a:gd name="connsiteX1084" fmla="*/ 295274 w 1006475"/>
                <a:gd name="connsiteY1084" fmla="*/ 98425 h 720725"/>
                <a:gd name="connsiteX1085" fmla="*/ 298449 w 1006475"/>
                <a:gd name="connsiteY1085" fmla="*/ 104775 h 720725"/>
                <a:gd name="connsiteX1086" fmla="*/ 301624 w 1006475"/>
                <a:gd name="connsiteY1086" fmla="*/ 107950 h 720725"/>
                <a:gd name="connsiteX1087" fmla="*/ 304799 w 1006475"/>
                <a:gd name="connsiteY1087" fmla="*/ 107950 h 720725"/>
                <a:gd name="connsiteX1088" fmla="*/ 307974 w 1006475"/>
                <a:gd name="connsiteY1088" fmla="*/ 107950 h 720725"/>
                <a:gd name="connsiteX1089" fmla="*/ 304799 w 1006475"/>
                <a:gd name="connsiteY1089" fmla="*/ 88900 h 720725"/>
                <a:gd name="connsiteX1090" fmla="*/ 307974 w 1006475"/>
                <a:gd name="connsiteY1090" fmla="*/ 88900 h 720725"/>
                <a:gd name="connsiteX1091" fmla="*/ 311149 w 1006475"/>
                <a:gd name="connsiteY1091" fmla="*/ 88900 h 720725"/>
                <a:gd name="connsiteX1092" fmla="*/ 314324 w 1006475"/>
                <a:gd name="connsiteY1092" fmla="*/ 88900 h 720725"/>
                <a:gd name="connsiteX1093" fmla="*/ 317499 w 1006475"/>
                <a:gd name="connsiteY1093" fmla="*/ 85725 h 720725"/>
                <a:gd name="connsiteX1094" fmla="*/ 317499 w 1006475"/>
                <a:gd name="connsiteY1094" fmla="*/ 82550 h 720725"/>
                <a:gd name="connsiteX1095" fmla="*/ 314324 w 1006475"/>
                <a:gd name="connsiteY1095" fmla="*/ 76200 h 720725"/>
                <a:gd name="connsiteX1096" fmla="*/ 311149 w 1006475"/>
                <a:gd name="connsiteY1096" fmla="*/ 73025 h 720725"/>
                <a:gd name="connsiteX1097" fmla="*/ 311149 w 1006475"/>
                <a:gd name="connsiteY1097" fmla="*/ 69850 h 720725"/>
                <a:gd name="connsiteX1098" fmla="*/ 311149 w 1006475"/>
                <a:gd name="connsiteY1098" fmla="*/ 66675 h 720725"/>
                <a:gd name="connsiteX1099" fmla="*/ 311149 w 1006475"/>
                <a:gd name="connsiteY1099" fmla="*/ 60325 h 720725"/>
                <a:gd name="connsiteX1100" fmla="*/ 317499 w 1006475"/>
                <a:gd name="connsiteY1100" fmla="*/ 53975 h 720725"/>
                <a:gd name="connsiteX1101" fmla="*/ 311149 w 1006475"/>
                <a:gd name="connsiteY1101" fmla="*/ 47625 h 720725"/>
                <a:gd name="connsiteX1102" fmla="*/ 307974 w 1006475"/>
                <a:gd name="connsiteY1102" fmla="*/ 47625 h 720725"/>
                <a:gd name="connsiteX1103" fmla="*/ 295274 w 1006475"/>
                <a:gd name="connsiteY1103" fmla="*/ 53975 h 720725"/>
                <a:gd name="connsiteX1104" fmla="*/ 292893 w 1006475"/>
                <a:gd name="connsiteY1104" fmla="*/ 53975 h 720725"/>
                <a:gd name="connsiteX1105" fmla="*/ 295274 w 1006475"/>
                <a:gd name="connsiteY1105" fmla="*/ 63500 h 720725"/>
                <a:gd name="connsiteX1106" fmla="*/ 298449 w 1006475"/>
                <a:gd name="connsiteY1106" fmla="*/ 69850 h 720725"/>
                <a:gd name="connsiteX1107" fmla="*/ 295274 w 1006475"/>
                <a:gd name="connsiteY1107" fmla="*/ 69850 h 720725"/>
                <a:gd name="connsiteX1108" fmla="*/ 292099 w 1006475"/>
                <a:gd name="connsiteY1108" fmla="*/ 60325 h 720725"/>
                <a:gd name="connsiteX1109" fmla="*/ 285749 w 1006475"/>
                <a:gd name="connsiteY1109" fmla="*/ 53975 h 720725"/>
                <a:gd name="connsiteX1110" fmla="*/ 288924 w 1006475"/>
                <a:gd name="connsiteY1110" fmla="*/ 50800 h 720725"/>
                <a:gd name="connsiteX1111" fmla="*/ 292099 w 1006475"/>
                <a:gd name="connsiteY1111" fmla="*/ 50800 h 720725"/>
                <a:gd name="connsiteX1112" fmla="*/ 292734 w 1006475"/>
                <a:gd name="connsiteY1112" fmla="*/ 53340 h 720725"/>
                <a:gd name="connsiteX1113" fmla="*/ 295274 w 1006475"/>
                <a:gd name="connsiteY1113" fmla="*/ 50800 h 720725"/>
                <a:gd name="connsiteX1114" fmla="*/ 298449 w 1006475"/>
                <a:gd name="connsiteY1114" fmla="*/ 44450 h 720725"/>
                <a:gd name="connsiteX1115" fmla="*/ 298449 w 1006475"/>
                <a:gd name="connsiteY1115" fmla="*/ 41275 h 720725"/>
                <a:gd name="connsiteX1116" fmla="*/ 295274 w 1006475"/>
                <a:gd name="connsiteY1116" fmla="*/ 38100 h 720725"/>
                <a:gd name="connsiteX1117" fmla="*/ 292099 w 1006475"/>
                <a:gd name="connsiteY1117" fmla="*/ 38100 h 720725"/>
                <a:gd name="connsiteX1118" fmla="*/ 292099 w 1006475"/>
                <a:gd name="connsiteY1118" fmla="*/ 34925 h 720725"/>
                <a:gd name="connsiteX1119" fmla="*/ 292099 w 1006475"/>
                <a:gd name="connsiteY1119" fmla="*/ 31750 h 720725"/>
                <a:gd name="connsiteX1120" fmla="*/ 285749 w 1006475"/>
                <a:gd name="connsiteY1120" fmla="*/ 19050 h 720725"/>
                <a:gd name="connsiteX1121" fmla="*/ 288924 w 1006475"/>
                <a:gd name="connsiteY1121" fmla="*/ 15875 h 720725"/>
                <a:gd name="connsiteX1122" fmla="*/ 292099 w 1006475"/>
                <a:gd name="connsiteY1122" fmla="*/ 12700 h 720725"/>
                <a:gd name="connsiteX1123" fmla="*/ 288924 w 1006475"/>
                <a:gd name="connsiteY1123" fmla="*/ 12700 h 720725"/>
                <a:gd name="connsiteX1124" fmla="*/ 285749 w 1006475"/>
                <a:gd name="connsiteY1124" fmla="*/ 9525 h 720725"/>
                <a:gd name="connsiteX1125" fmla="*/ 285749 w 1006475"/>
                <a:gd name="connsiteY1125" fmla="*/ 6350 h 720725"/>
                <a:gd name="connsiteX1126" fmla="*/ 288924 w 1006475"/>
                <a:gd name="connsiteY1126" fmla="*/ 6350 h 720725"/>
                <a:gd name="connsiteX1127" fmla="*/ 288924 w 1006475"/>
                <a:gd name="connsiteY1127" fmla="*/ 3175 h 720725"/>
                <a:gd name="connsiteX1128" fmla="*/ 292099 w 1006475"/>
                <a:gd name="connsiteY1128" fmla="*/ 3175 h 720725"/>
                <a:gd name="connsiteX1129" fmla="*/ 292099 w 1006475"/>
                <a:gd name="connsiteY1129" fmla="*/ 6350 h 720725"/>
                <a:gd name="connsiteX1130" fmla="*/ 295274 w 1006475"/>
                <a:gd name="connsiteY1130" fmla="*/ 9525 h 720725"/>
                <a:gd name="connsiteX1131" fmla="*/ 295274 w 1006475"/>
                <a:gd name="connsiteY1131" fmla="*/ 6350 h 720725"/>
                <a:gd name="connsiteX1132" fmla="*/ 295274 w 1006475"/>
                <a:gd name="connsiteY1132" fmla="*/ 0 h 720725"/>
                <a:gd name="connsiteX0" fmla="*/ 57149 w 1006475"/>
                <a:gd name="connsiteY0" fmla="*/ 368300 h 720725"/>
                <a:gd name="connsiteX1" fmla="*/ 53975 w 1006475"/>
                <a:gd name="connsiteY1" fmla="*/ 371475 h 720725"/>
                <a:gd name="connsiteX2" fmla="*/ 57149 w 1006475"/>
                <a:gd name="connsiteY2" fmla="*/ 368301 h 720725"/>
                <a:gd name="connsiteX3" fmla="*/ 57149 w 1006475"/>
                <a:gd name="connsiteY3" fmla="*/ 368300 h 720725"/>
                <a:gd name="connsiteX4" fmla="*/ 212724 w 1006475"/>
                <a:gd name="connsiteY4" fmla="*/ 361950 h 720725"/>
                <a:gd name="connsiteX5" fmla="*/ 212724 w 1006475"/>
                <a:gd name="connsiteY5" fmla="*/ 365125 h 720725"/>
                <a:gd name="connsiteX6" fmla="*/ 212724 w 1006475"/>
                <a:gd name="connsiteY6" fmla="*/ 368300 h 720725"/>
                <a:gd name="connsiteX7" fmla="*/ 212725 w 1006475"/>
                <a:gd name="connsiteY7" fmla="*/ 368300 h 720725"/>
                <a:gd name="connsiteX8" fmla="*/ 212725 w 1006475"/>
                <a:gd name="connsiteY8" fmla="*/ 365125 h 720725"/>
                <a:gd name="connsiteX9" fmla="*/ 212725 w 1006475"/>
                <a:gd name="connsiteY9" fmla="*/ 361950 h 720725"/>
                <a:gd name="connsiteX10" fmla="*/ 212724 w 1006475"/>
                <a:gd name="connsiteY10" fmla="*/ 361950 h 720725"/>
                <a:gd name="connsiteX11" fmla="*/ 215899 w 1006475"/>
                <a:gd name="connsiteY11" fmla="*/ 358775 h 720725"/>
                <a:gd name="connsiteX12" fmla="*/ 215899 w 1006475"/>
                <a:gd name="connsiteY12" fmla="*/ 360362 h 720725"/>
                <a:gd name="connsiteX13" fmla="*/ 215900 w 1006475"/>
                <a:gd name="connsiteY13" fmla="*/ 360362 h 720725"/>
                <a:gd name="connsiteX14" fmla="*/ 215900 w 1006475"/>
                <a:gd name="connsiteY14" fmla="*/ 358775 h 720725"/>
                <a:gd name="connsiteX15" fmla="*/ 215899 w 1006475"/>
                <a:gd name="connsiteY15" fmla="*/ 358775 h 720725"/>
                <a:gd name="connsiteX16" fmla="*/ 215899 w 1006475"/>
                <a:gd name="connsiteY16" fmla="*/ 336550 h 720725"/>
                <a:gd name="connsiteX17" fmla="*/ 219074 w 1006475"/>
                <a:gd name="connsiteY17" fmla="*/ 336550 h 720725"/>
                <a:gd name="connsiteX18" fmla="*/ 222249 w 1006475"/>
                <a:gd name="connsiteY18" fmla="*/ 336550 h 720725"/>
                <a:gd name="connsiteX19" fmla="*/ 222249 w 1006475"/>
                <a:gd name="connsiteY19" fmla="*/ 339725 h 720725"/>
                <a:gd name="connsiteX20" fmla="*/ 219074 w 1006475"/>
                <a:gd name="connsiteY20" fmla="*/ 342900 h 720725"/>
                <a:gd name="connsiteX21" fmla="*/ 215899 w 1006475"/>
                <a:gd name="connsiteY21" fmla="*/ 342900 h 720725"/>
                <a:gd name="connsiteX22" fmla="*/ 215899 w 1006475"/>
                <a:gd name="connsiteY22" fmla="*/ 346075 h 720725"/>
                <a:gd name="connsiteX23" fmla="*/ 212724 w 1006475"/>
                <a:gd name="connsiteY23" fmla="*/ 342900 h 720725"/>
                <a:gd name="connsiteX24" fmla="*/ 212724 w 1006475"/>
                <a:gd name="connsiteY24" fmla="*/ 339725 h 720725"/>
                <a:gd name="connsiteX25" fmla="*/ 215899 w 1006475"/>
                <a:gd name="connsiteY25" fmla="*/ 336550 h 720725"/>
                <a:gd name="connsiteX26" fmla="*/ 196849 w 1006475"/>
                <a:gd name="connsiteY26" fmla="*/ 311150 h 720725"/>
                <a:gd name="connsiteX27" fmla="*/ 200024 w 1006475"/>
                <a:gd name="connsiteY27" fmla="*/ 311150 h 720725"/>
                <a:gd name="connsiteX28" fmla="*/ 206374 w 1006475"/>
                <a:gd name="connsiteY28" fmla="*/ 311150 h 720725"/>
                <a:gd name="connsiteX29" fmla="*/ 203199 w 1006475"/>
                <a:gd name="connsiteY29" fmla="*/ 317500 h 720725"/>
                <a:gd name="connsiteX30" fmla="*/ 203199 w 1006475"/>
                <a:gd name="connsiteY30" fmla="*/ 327025 h 720725"/>
                <a:gd name="connsiteX31" fmla="*/ 203199 w 1006475"/>
                <a:gd name="connsiteY31" fmla="*/ 330200 h 720725"/>
                <a:gd name="connsiteX32" fmla="*/ 200024 w 1006475"/>
                <a:gd name="connsiteY32" fmla="*/ 333375 h 720725"/>
                <a:gd name="connsiteX33" fmla="*/ 196849 w 1006475"/>
                <a:gd name="connsiteY33" fmla="*/ 330200 h 720725"/>
                <a:gd name="connsiteX34" fmla="*/ 196849 w 1006475"/>
                <a:gd name="connsiteY34" fmla="*/ 317500 h 720725"/>
                <a:gd name="connsiteX35" fmla="*/ 196849 w 1006475"/>
                <a:gd name="connsiteY35" fmla="*/ 314325 h 720725"/>
                <a:gd name="connsiteX36" fmla="*/ 196849 w 1006475"/>
                <a:gd name="connsiteY36" fmla="*/ 311150 h 720725"/>
                <a:gd name="connsiteX37" fmla="*/ 263524 w 1006475"/>
                <a:gd name="connsiteY37" fmla="*/ 282575 h 720725"/>
                <a:gd name="connsiteX38" fmla="*/ 263524 w 1006475"/>
                <a:gd name="connsiteY38" fmla="*/ 285750 h 720725"/>
                <a:gd name="connsiteX39" fmla="*/ 263524 w 1006475"/>
                <a:gd name="connsiteY39" fmla="*/ 292100 h 720725"/>
                <a:gd name="connsiteX40" fmla="*/ 260349 w 1006475"/>
                <a:gd name="connsiteY40" fmla="*/ 301625 h 720725"/>
                <a:gd name="connsiteX41" fmla="*/ 263524 w 1006475"/>
                <a:gd name="connsiteY41" fmla="*/ 304800 h 720725"/>
                <a:gd name="connsiteX42" fmla="*/ 269874 w 1006475"/>
                <a:gd name="connsiteY42" fmla="*/ 307975 h 720725"/>
                <a:gd name="connsiteX43" fmla="*/ 266699 w 1006475"/>
                <a:gd name="connsiteY43" fmla="*/ 307975 h 720725"/>
                <a:gd name="connsiteX44" fmla="*/ 263524 w 1006475"/>
                <a:gd name="connsiteY44" fmla="*/ 307975 h 720725"/>
                <a:gd name="connsiteX45" fmla="*/ 260349 w 1006475"/>
                <a:gd name="connsiteY45" fmla="*/ 307975 h 720725"/>
                <a:gd name="connsiteX46" fmla="*/ 260349 w 1006475"/>
                <a:gd name="connsiteY46" fmla="*/ 311150 h 720725"/>
                <a:gd name="connsiteX47" fmla="*/ 257174 w 1006475"/>
                <a:gd name="connsiteY47" fmla="*/ 314325 h 720725"/>
                <a:gd name="connsiteX48" fmla="*/ 257174 w 1006475"/>
                <a:gd name="connsiteY48" fmla="*/ 307975 h 720725"/>
                <a:gd name="connsiteX49" fmla="*/ 253999 w 1006475"/>
                <a:gd name="connsiteY49" fmla="*/ 307975 h 720725"/>
                <a:gd name="connsiteX50" fmla="*/ 250824 w 1006475"/>
                <a:gd name="connsiteY50" fmla="*/ 314325 h 720725"/>
                <a:gd name="connsiteX51" fmla="*/ 247649 w 1006475"/>
                <a:gd name="connsiteY51" fmla="*/ 314325 h 720725"/>
                <a:gd name="connsiteX52" fmla="*/ 247649 w 1006475"/>
                <a:gd name="connsiteY52" fmla="*/ 311150 h 720725"/>
                <a:gd name="connsiteX53" fmla="*/ 250824 w 1006475"/>
                <a:gd name="connsiteY53" fmla="*/ 301625 h 720725"/>
                <a:gd name="connsiteX54" fmla="*/ 253999 w 1006475"/>
                <a:gd name="connsiteY54" fmla="*/ 295275 h 720725"/>
                <a:gd name="connsiteX55" fmla="*/ 257174 w 1006475"/>
                <a:gd name="connsiteY55" fmla="*/ 288925 h 720725"/>
                <a:gd name="connsiteX56" fmla="*/ 263524 w 1006475"/>
                <a:gd name="connsiteY56" fmla="*/ 282575 h 720725"/>
                <a:gd name="connsiteX57" fmla="*/ 266699 w 1006475"/>
                <a:gd name="connsiteY57" fmla="*/ 244475 h 720725"/>
                <a:gd name="connsiteX58" fmla="*/ 266699 w 1006475"/>
                <a:gd name="connsiteY58" fmla="*/ 247650 h 720725"/>
                <a:gd name="connsiteX59" fmla="*/ 266699 w 1006475"/>
                <a:gd name="connsiteY59" fmla="*/ 250825 h 720725"/>
                <a:gd name="connsiteX60" fmla="*/ 263524 w 1006475"/>
                <a:gd name="connsiteY60" fmla="*/ 254000 h 720725"/>
                <a:gd name="connsiteX61" fmla="*/ 266699 w 1006475"/>
                <a:gd name="connsiteY61" fmla="*/ 260350 h 720725"/>
                <a:gd name="connsiteX62" fmla="*/ 260349 w 1006475"/>
                <a:gd name="connsiteY62" fmla="*/ 266700 h 720725"/>
                <a:gd name="connsiteX63" fmla="*/ 263524 w 1006475"/>
                <a:gd name="connsiteY63" fmla="*/ 266700 h 720725"/>
                <a:gd name="connsiteX64" fmla="*/ 263524 w 1006475"/>
                <a:gd name="connsiteY64" fmla="*/ 269875 h 720725"/>
                <a:gd name="connsiteX65" fmla="*/ 260349 w 1006475"/>
                <a:gd name="connsiteY65" fmla="*/ 269875 h 720725"/>
                <a:gd name="connsiteX66" fmla="*/ 257174 w 1006475"/>
                <a:gd name="connsiteY66" fmla="*/ 269875 h 720725"/>
                <a:gd name="connsiteX67" fmla="*/ 257174 w 1006475"/>
                <a:gd name="connsiteY67" fmla="*/ 266700 h 720725"/>
                <a:gd name="connsiteX68" fmla="*/ 257174 w 1006475"/>
                <a:gd name="connsiteY68" fmla="*/ 263525 h 720725"/>
                <a:gd name="connsiteX69" fmla="*/ 253999 w 1006475"/>
                <a:gd name="connsiteY69" fmla="*/ 263525 h 720725"/>
                <a:gd name="connsiteX70" fmla="*/ 257174 w 1006475"/>
                <a:gd name="connsiteY70" fmla="*/ 254000 h 720725"/>
                <a:gd name="connsiteX71" fmla="*/ 253999 w 1006475"/>
                <a:gd name="connsiteY71" fmla="*/ 250825 h 720725"/>
                <a:gd name="connsiteX72" fmla="*/ 257174 w 1006475"/>
                <a:gd name="connsiteY72" fmla="*/ 247650 h 720725"/>
                <a:gd name="connsiteX73" fmla="*/ 257174 w 1006475"/>
                <a:gd name="connsiteY73" fmla="*/ 250825 h 720725"/>
                <a:gd name="connsiteX74" fmla="*/ 260349 w 1006475"/>
                <a:gd name="connsiteY74" fmla="*/ 250825 h 720725"/>
                <a:gd name="connsiteX75" fmla="*/ 260349 w 1006475"/>
                <a:gd name="connsiteY75" fmla="*/ 247650 h 720725"/>
                <a:gd name="connsiteX76" fmla="*/ 263524 w 1006475"/>
                <a:gd name="connsiteY76" fmla="*/ 247650 h 720725"/>
                <a:gd name="connsiteX77" fmla="*/ 266699 w 1006475"/>
                <a:gd name="connsiteY77" fmla="*/ 244475 h 720725"/>
                <a:gd name="connsiteX78" fmla="*/ 260349 w 1006475"/>
                <a:gd name="connsiteY78" fmla="*/ 241300 h 720725"/>
                <a:gd name="connsiteX79" fmla="*/ 263524 w 1006475"/>
                <a:gd name="connsiteY79" fmla="*/ 244475 h 720725"/>
                <a:gd name="connsiteX80" fmla="*/ 260349 w 1006475"/>
                <a:gd name="connsiteY80" fmla="*/ 244475 h 720725"/>
                <a:gd name="connsiteX81" fmla="*/ 260349 w 1006475"/>
                <a:gd name="connsiteY81" fmla="*/ 241300 h 720725"/>
                <a:gd name="connsiteX82" fmla="*/ 231774 w 1006475"/>
                <a:gd name="connsiteY82" fmla="*/ 231775 h 720725"/>
                <a:gd name="connsiteX83" fmla="*/ 231774 w 1006475"/>
                <a:gd name="connsiteY83" fmla="*/ 238125 h 720725"/>
                <a:gd name="connsiteX84" fmla="*/ 228599 w 1006475"/>
                <a:gd name="connsiteY84" fmla="*/ 241300 h 720725"/>
                <a:gd name="connsiteX85" fmla="*/ 225424 w 1006475"/>
                <a:gd name="connsiteY85" fmla="*/ 241300 h 720725"/>
                <a:gd name="connsiteX86" fmla="*/ 225424 w 1006475"/>
                <a:gd name="connsiteY86" fmla="*/ 238125 h 720725"/>
                <a:gd name="connsiteX87" fmla="*/ 225424 w 1006475"/>
                <a:gd name="connsiteY87" fmla="*/ 234950 h 720725"/>
                <a:gd name="connsiteX88" fmla="*/ 231774 w 1006475"/>
                <a:gd name="connsiteY88" fmla="*/ 231775 h 720725"/>
                <a:gd name="connsiteX89" fmla="*/ 282574 w 1006475"/>
                <a:gd name="connsiteY89" fmla="*/ 174625 h 720725"/>
                <a:gd name="connsiteX90" fmla="*/ 285749 w 1006475"/>
                <a:gd name="connsiteY90" fmla="*/ 174625 h 720725"/>
                <a:gd name="connsiteX91" fmla="*/ 288924 w 1006475"/>
                <a:gd name="connsiteY91" fmla="*/ 184150 h 720725"/>
                <a:gd name="connsiteX92" fmla="*/ 292099 w 1006475"/>
                <a:gd name="connsiteY92" fmla="*/ 187325 h 720725"/>
                <a:gd name="connsiteX93" fmla="*/ 295274 w 1006475"/>
                <a:gd name="connsiteY93" fmla="*/ 187325 h 720725"/>
                <a:gd name="connsiteX94" fmla="*/ 298449 w 1006475"/>
                <a:gd name="connsiteY94" fmla="*/ 190500 h 720725"/>
                <a:gd name="connsiteX95" fmla="*/ 298449 w 1006475"/>
                <a:gd name="connsiteY95" fmla="*/ 203200 h 720725"/>
                <a:gd name="connsiteX96" fmla="*/ 295274 w 1006475"/>
                <a:gd name="connsiteY96" fmla="*/ 209550 h 720725"/>
                <a:gd name="connsiteX97" fmla="*/ 292099 w 1006475"/>
                <a:gd name="connsiteY97" fmla="*/ 212725 h 720725"/>
                <a:gd name="connsiteX98" fmla="*/ 288924 w 1006475"/>
                <a:gd name="connsiteY98" fmla="*/ 212725 h 720725"/>
                <a:gd name="connsiteX99" fmla="*/ 285749 w 1006475"/>
                <a:gd name="connsiteY99" fmla="*/ 209550 h 720725"/>
                <a:gd name="connsiteX100" fmla="*/ 285749 w 1006475"/>
                <a:gd name="connsiteY100" fmla="*/ 206375 h 720725"/>
                <a:gd name="connsiteX101" fmla="*/ 285749 w 1006475"/>
                <a:gd name="connsiteY101" fmla="*/ 196850 h 720725"/>
                <a:gd name="connsiteX102" fmla="*/ 285749 w 1006475"/>
                <a:gd name="connsiteY102" fmla="*/ 193675 h 720725"/>
                <a:gd name="connsiteX103" fmla="*/ 282574 w 1006475"/>
                <a:gd name="connsiteY103" fmla="*/ 193675 h 720725"/>
                <a:gd name="connsiteX104" fmla="*/ 276224 w 1006475"/>
                <a:gd name="connsiteY104" fmla="*/ 196850 h 720725"/>
                <a:gd name="connsiteX105" fmla="*/ 273049 w 1006475"/>
                <a:gd name="connsiteY105" fmla="*/ 196850 h 720725"/>
                <a:gd name="connsiteX106" fmla="*/ 276224 w 1006475"/>
                <a:gd name="connsiteY106" fmla="*/ 190500 h 720725"/>
                <a:gd name="connsiteX107" fmla="*/ 276224 w 1006475"/>
                <a:gd name="connsiteY107" fmla="*/ 187325 h 720725"/>
                <a:gd name="connsiteX108" fmla="*/ 279399 w 1006475"/>
                <a:gd name="connsiteY108" fmla="*/ 187325 h 720725"/>
                <a:gd name="connsiteX109" fmla="*/ 282574 w 1006475"/>
                <a:gd name="connsiteY109" fmla="*/ 184150 h 720725"/>
                <a:gd name="connsiteX110" fmla="*/ 282574 w 1006475"/>
                <a:gd name="connsiteY110" fmla="*/ 174625 h 720725"/>
                <a:gd name="connsiteX111" fmla="*/ 253999 w 1006475"/>
                <a:gd name="connsiteY111" fmla="*/ 171450 h 720725"/>
                <a:gd name="connsiteX112" fmla="*/ 257174 w 1006475"/>
                <a:gd name="connsiteY112" fmla="*/ 171450 h 720725"/>
                <a:gd name="connsiteX113" fmla="*/ 257174 w 1006475"/>
                <a:gd name="connsiteY113" fmla="*/ 174625 h 720725"/>
                <a:gd name="connsiteX114" fmla="*/ 257174 w 1006475"/>
                <a:gd name="connsiteY114" fmla="*/ 177800 h 720725"/>
                <a:gd name="connsiteX115" fmla="*/ 257174 w 1006475"/>
                <a:gd name="connsiteY115" fmla="*/ 180975 h 720725"/>
                <a:gd name="connsiteX116" fmla="*/ 253999 w 1006475"/>
                <a:gd name="connsiteY116" fmla="*/ 174625 h 720725"/>
                <a:gd name="connsiteX117" fmla="*/ 253999 w 1006475"/>
                <a:gd name="connsiteY117" fmla="*/ 171450 h 720725"/>
                <a:gd name="connsiteX118" fmla="*/ 260349 w 1006475"/>
                <a:gd name="connsiteY118" fmla="*/ 168275 h 720725"/>
                <a:gd name="connsiteX119" fmla="*/ 263524 w 1006475"/>
                <a:gd name="connsiteY119" fmla="*/ 168275 h 720725"/>
                <a:gd name="connsiteX120" fmla="*/ 263524 w 1006475"/>
                <a:gd name="connsiteY120" fmla="*/ 180975 h 720725"/>
                <a:gd name="connsiteX121" fmla="*/ 260349 w 1006475"/>
                <a:gd name="connsiteY121" fmla="*/ 184150 h 720725"/>
                <a:gd name="connsiteX122" fmla="*/ 257174 w 1006475"/>
                <a:gd name="connsiteY122" fmla="*/ 184150 h 720725"/>
                <a:gd name="connsiteX123" fmla="*/ 257174 w 1006475"/>
                <a:gd name="connsiteY123" fmla="*/ 180975 h 720725"/>
                <a:gd name="connsiteX124" fmla="*/ 260349 w 1006475"/>
                <a:gd name="connsiteY124" fmla="*/ 180975 h 720725"/>
                <a:gd name="connsiteX125" fmla="*/ 260349 w 1006475"/>
                <a:gd name="connsiteY125" fmla="*/ 177800 h 720725"/>
                <a:gd name="connsiteX126" fmla="*/ 260349 w 1006475"/>
                <a:gd name="connsiteY126" fmla="*/ 174625 h 720725"/>
                <a:gd name="connsiteX127" fmla="*/ 260349 w 1006475"/>
                <a:gd name="connsiteY127" fmla="*/ 168275 h 720725"/>
                <a:gd name="connsiteX128" fmla="*/ 279399 w 1006475"/>
                <a:gd name="connsiteY128" fmla="*/ 114300 h 720725"/>
                <a:gd name="connsiteX129" fmla="*/ 282574 w 1006475"/>
                <a:gd name="connsiteY129" fmla="*/ 114300 h 720725"/>
                <a:gd name="connsiteX130" fmla="*/ 285749 w 1006475"/>
                <a:gd name="connsiteY130" fmla="*/ 123825 h 720725"/>
                <a:gd name="connsiteX131" fmla="*/ 292099 w 1006475"/>
                <a:gd name="connsiteY131" fmla="*/ 130175 h 720725"/>
                <a:gd name="connsiteX132" fmla="*/ 295274 w 1006475"/>
                <a:gd name="connsiteY132" fmla="*/ 136525 h 720725"/>
                <a:gd name="connsiteX133" fmla="*/ 292099 w 1006475"/>
                <a:gd name="connsiteY133" fmla="*/ 136525 h 720725"/>
                <a:gd name="connsiteX134" fmla="*/ 292099 w 1006475"/>
                <a:gd name="connsiteY134" fmla="*/ 139700 h 720725"/>
                <a:gd name="connsiteX135" fmla="*/ 288924 w 1006475"/>
                <a:gd name="connsiteY135" fmla="*/ 139700 h 720725"/>
                <a:gd name="connsiteX136" fmla="*/ 285749 w 1006475"/>
                <a:gd name="connsiteY136" fmla="*/ 139700 h 720725"/>
                <a:gd name="connsiteX137" fmla="*/ 285749 w 1006475"/>
                <a:gd name="connsiteY137" fmla="*/ 136525 h 720725"/>
                <a:gd name="connsiteX138" fmla="*/ 285749 w 1006475"/>
                <a:gd name="connsiteY138" fmla="*/ 133350 h 720725"/>
                <a:gd name="connsiteX139" fmla="*/ 279399 w 1006475"/>
                <a:gd name="connsiteY139" fmla="*/ 133350 h 720725"/>
                <a:gd name="connsiteX140" fmla="*/ 279399 w 1006475"/>
                <a:gd name="connsiteY140" fmla="*/ 136525 h 720725"/>
                <a:gd name="connsiteX141" fmla="*/ 279399 w 1006475"/>
                <a:gd name="connsiteY141" fmla="*/ 139700 h 720725"/>
                <a:gd name="connsiteX142" fmla="*/ 276224 w 1006475"/>
                <a:gd name="connsiteY142" fmla="*/ 136525 h 720725"/>
                <a:gd name="connsiteX143" fmla="*/ 273049 w 1006475"/>
                <a:gd name="connsiteY143" fmla="*/ 136525 h 720725"/>
                <a:gd name="connsiteX144" fmla="*/ 273049 w 1006475"/>
                <a:gd name="connsiteY144" fmla="*/ 142875 h 720725"/>
                <a:gd name="connsiteX145" fmla="*/ 269874 w 1006475"/>
                <a:gd name="connsiteY145" fmla="*/ 142875 h 720725"/>
                <a:gd name="connsiteX146" fmla="*/ 266699 w 1006475"/>
                <a:gd name="connsiteY146" fmla="*/ 142875 h 720725"/>
                <a:gd name="connsiteX147" fmla="*/ 263524 w 1006475"/>
                <a:gd name="connsiteY147" fmla="*/ 142875 h 720725"/>
                <a:gd name="connsiteX148" fmla="*/ 263524 w 1006475"/>
                <a:gd name="connsiteY148" fmla="*/ 146050 h 720725"/>
                <a:gd name="connsiteX149" fmla="*/ 273049 w 1006475"/>
                <a:gd name="connsiteY149" fmla="*/ 146050 h 720725"/>
                <a:gd name="connsiteX150" fmla="*/ 276224 w 1006475"/>
                <a:gd name="connsiteY150" fmla="*/ 149225 h 720725"/>
                <a:gd name="connsiteX151" fmla="*/ 279399 w 1006475"/>
                <a:gd name="connsiteY151" fmla="*/ 152400 h 720725"/>
                <a:gd name="connsiteX152" fmla="*/ 279399 w 1006475"/>
                <a:gd name="connsiteY152" fmla="*/ 158750 h 720725"/>
                <a:gd name="connsiteX153" fmla="*/ 279399 w 1006475"/>
                <a:gd name="connsiteY153" fmla="*/ 165100 h 720725"/>
                <a:gd name="connsiteX154" fmla="*/ 279399 w 1006475"/>
                <a:gd name="connsiteY154" fmla="*/ 168275 h 720725"/>
                <a:gd name="connsiteX155" fmla="*/ 276224 w 1006475"/>
                <a:gd name="connsiteY155" fmla="*/ 168275 h 720725"/>
                <a:gd name="connsiteX156" fmla="*/ 276224 w 1006475"/>
                <a:gd name="connsiteY156" fmla="*/ 171450 h 720725"/>
                <a:gd name="connsiteX157" fmla="*/ 279399 w 1006475"/>
                <a:gd name="connsiteY157" fmla="*/ 171450 h 720725"/>
                <a:gd name="connsiteX158" fmla="*/ 279399 w 1006475"/>
                <a:gd name="connsiteY158" fmla="*/ 174625 h 720725"/>
                <a:gd name="connsiteX159" fmla="*/ 279399 w 1006475"/>
                <a:gd name="connsiteY159" fmla="*/ 177800 h 720725"/>
                <a:gd name="connsiteX160" fmla="*/ 279399 w 1006475"/>
                <a:gd name="connsiteY160" fmla="*/ 184150 h 720725"/>
                <a:gd name="connsiteX161" fmla="*/ 276224 w 1006475"/>
                <a:gd name="connsiteY161" fmla="*/ 187325 h 720725"/>
                <a:gd name="connsiteX162" fmla="*/ 269874 w 1006475"/>
                <a:gd name="connsiteY162" fmla="*/ 184150 h 720725"/>
                <a:gd name="connsiteX163" fmla="*/ 269874 w 1006475"/>
                <a:gd name="connsiteY163" fmla="*/ 180975 h 720725"/>
                <a:gd name="connsiteX164" fmla="*/ 276224 w 1006475"/>
                <a:gd name="connsiteY164" fmla="*/ 161925 h 720725"/>
                <a:gd name="connsiteX165" fmla="*/ 273049 w 1006475"/>
                <a:gd name="connsiteY165" fmla="*/ 158750 h 720725"/>
                <a:gd name="connsiteX166" fmla="*/ 269874 w 1006475"/>
                <a:gd name="connsiteY166" fmla="*/ 155575 h 720725"/>
                <a:gd name="connsiteX167" fmla="*/ 269874 w 1006475"/>
                <a:gd name="connsiteY167" fmla="*/ 158750 h 720725"/>
                <a:gd name="connsiteX168" fmla="*/ 266699 w 1006475"/>
                <a:gd name="connsiteY168" fmla="*/ 158750 h 720725"/>
                <a:gd name="connsiteX169" fmla="*/ 266699 w 1006475"/>
                <a:gd name="connsiteY169" fmla="*/ 152400 h 720725"/>
                <a:gd name="connsiteX170" fmla="*/ 260349 w 1006475"/>
                <a:gd name="connsiteY170" fmla="*/ 149225 h 720725"/>
                <a:gd name="connsiteX171" fmla="*/ 257174 w 1006475"/>
                <a:gd name="connsiteY171" fmla="*/ 142875 h 720725"/>
                <a:gd name="connsiteX172" fmla="*/ 260349 w 1006475"/>
                <a:gd name="connsiteY172" fmla="*/ 139700 h 720725"/>
                <a:gd name="connsiteX173" fmla="*/ 263524 w 1006475"/>
                <a:gd name="connsiteY173" fmla="*/ 136525 h 720725"/>
                <a:gd name="connsiteX174" fmla="*/ 266699 w 1006475"/>
                <a:gd name="connsiteY174" fmla="*/ 133350 h 720725"/>
                <a:gd name="connsiteX175" fmla="*/ 266699 w 1006475"/>
                <a:gd name="connsiteY175" fmla="*/ 127000 h 720725"/>
                <a:gd name="connsiteX176" fmla="*/ 273049 w 1006475"/>
                <a:gd name="connsiteY176" fmla="*/ 117475 h 720725"/>
                <a:gd name="connsiteX177" fmla="*/ 279399 w 1006475"/>
                <a:gd name="connsiteY177" fmla="*/ 114300 h 720725"/>
                <a:gd name="connsiteX178" fmla="*/ 288924 w 1006475"/>
                <a:gd name="connsiteY178" fmla="*/ 79375 h 720725"/>
                <a:gd name="connsiteX179" fmla="*/ 292099 w 1006475"/>
                <a:gd name="connsiteY179" fmla="*/ 79375 h 720725"/>
                <a:gd name="connsiteX180" fmla="*/ 292099 w 1006475"/>
                <a:gd name="connsiteY180" fmla="*/ 85725 h 720725"/>
                <a:gd name="connsiteX181" fmla="*/ 295274 w 1006475"/>
                <a:gd name="connsiteY181" fmla="*/ 85725 h 720725"/>
                <a:gd name="connsiteX182" fmla="*/ 295274 w 1006475"/>
                <a:gd name="connsiteY182" fmla="*/ 88900 h 720725"/>
                <a:gd name="connsiteX183" fmla="*/ 295274 w 1006475"/>
                <a:gd name="connsiteY183" fmla="*/ 92075 h 720725"/>
                <a:gd name="connsiteX184" fmla="*/ 292099 w 1006475"/>
                <a:gd name="connsiteY184" fmla="*/ 88900 h 720725"/>
                <a:gd name="connsiteX185" fmla="*/ 285749 w 1006475"/>
                <a:gd name="connsiteY185" fmla="*/ 88900 h 720725"/>
                <a:gd name="connsiteX186" fmla="*/ 288924 w 1006475"/>
                <a:gd name="connsiteY186" fmla="*/ 85725 h 720725"/>
                <a:gd name="connsiteX187" fmla="*/ 288924 w 1006475"/>
                <a:gd name="connsiteY187" fmla="*/ 82550 h 720725"/>
                <a:gd name="connsiteX188" fmla="*/ 288924 w 1006475"/>
                <a:gd name="connsiteY188" fmla="*/ 79375 h 720725"/>
                <a:gd name="connsiteX189" fmla="*/ 257174 w 1006475"/>
                <a:gd name="connsiteY189" fmla="*/ 76200 h 720725"/>
                <a:gd name="connsiteX190" fmla="*/ 260349 w 1006475"/>
                <a:gd name="connsiteY190" fmla="*/ 76200 h 720725"/>
                <a:gd name="connsiteX191" fmla="*/ 260349 w 1006475"/>
                <a:gd name="connsiteY191" fmla="*/ 79375 h 720725"/>
                <a:gd name="connsiteX192" fmla="*/ 260349 w 1006475"/>
                <a:gd name="connsiteY192" fmla="*/ 82550 h 720725"/>
                <a:gd name="connsiteX193" fmla="*/ 263524 w 1006475"/>
                <a:gd name="connsiteY193" fmla="*/ 82550 h 720725"/>
                <a:gd name="connsiteX194" fmla="*/ 257174 w 1006475"/>
                <a:gd name="connsiteY194" fmla="*/ 88900 h 720725"/>
                <a:gd name="connsiteX195" fmla="*/ 257174 w 1006475"/>
                <a:gd name="connsiteY195" fmla="*/ 98425 h 720725"/>
                <a:gd name="connsiteX196" fmla="*/ 260349 w 1006475"/>
                <a:gd name="connsiteY196" fmla="*/ 98425 h 720725"/>
                <a:gd name="connsiteX197" fmla="*/ 260349 w 1006475"/>
                <a:gd name="connsiteY197" fmla="*/ 95250 h 720725"/>
                <a:gd name="connsiteX198" fmla="*/ 263524 w 1006475"/>
                <a:gd name="connsiteY198" fmla="*/ 95250 h 720725"/>
                <a:gd name="connsiteX199" fmla="*/ 263524 w 1006475"/>
                <a:gd name="connsiteY199" fmla="*/ 98425 h 720725"/>
                <a:gd name="connsiteX200" fmla="*/ 263524 w 1006475"/>
                <a:gd name="connsiteY200" fmla="*/ 101600 h 720725"/>
                <a:gd name="connsiteX201" fmla="*/ 260349 w 1006475"/>
                <a:gd name="connsiteY201" fmla="*/ 104775 h 720725"/>
                <a:gd name="connsiteX202" fmla="*/ 257174 w 1006475"/>
                <a:gd name="connsiteY202" fmla="*/ 101600 h 720725"/>
                <a:gd name="connsiteX203" fmla="*/ 250824 w 1006475"/>
                <a:gd name="connsiteY203" fmla="*/ 104775 h 720725"/>
                <a:gd name="connsiteX204" fmla="*/ 250824 w 1006475"/>
                <a:gd name="connsiteY204" fmla="*/ 101600 h 720725"/>
                <a:gd name="connsiteX205" fmla="*/ 253999 w 1006475"/>
                <a:gd name="connsiteY205" fmla="*/ 98425 h 720725"/>
                <a:gd name="connsiteX206" fmla="*/ 250824 w 1006475"/>
                <a:gd name="connsiteY206" fmla="*/ 95250 h 720725"/>
                <a:gd name="connsiteX207" fmla="*/ 247649 w 1006475"/>
                <a:gd name="connsiteY207" fmla="*/ 92075 h 720725"/>
                <a:gd name="connsiteX208" fmla="*/ 250824 w 1006475"/>
                <a:gd name="connsiteY208" fmla="*/ 85725 h 720725"/>
                <a:gd name="connsiteX209" fmla="*/ 253999 w 1006475"/>
                <a:gd name="connsiteY209" fmla="*/ 85725 h 720725"/>
                <a:gd name="connsiteX210" fmla="*/ 253999 w 1006475"/>
                <a:gd name="connsiteY210" fmla="*/ 82550 h 720725"/>
                <a:gd name="connsiteX211" fmla="*/ 253999 w 1006475"/>
                <a:gd name="connsiteY211" fmla="*/ 79375 h 720725"/>
                <a:gd name="connsiteX212" fmla="*/ 257174 w 1006475"/>
                <a:gd name="connsiteY212" fmla="*/ 76200 h 720725"/>
                <a:gd name="connsiteX213" fmla="*/ 536574 w 1006475"/>
                <a:gd name="connsiteY213" fmla="*/ 80962 h 720725"/>
                <a:gd name="connsiteX214" fmla="*/ 536574 w 1006475"/>
                <a:gd name="connsiteY214" fmla="*/ 76200 h 720725"/>
                <a:gd name="connsiteX215" fmla="*/ 536574 w 1006475"/>
                <a:gd name="connsiteY215" fmla="*/ 79375 h 720725"/>
                <a:gd name="connsiteX216" fmla="*/ 536574 w 1006475"/>
                <a:gd name="connsiteY216" fmla="*/ 80962 h 720725"/>
                <a:gd name="connsiteX217" fmla="*/ 282574 w 1006475"/>
                <a:gd name="connsiteY217" fmla="*/ 73025 h 720725"/>
                <a:gd name="connsiteX218" fmla="*/ 282574 w 1006475"/>
                <a:gd name="connsiteY218" fmla="*/ 76200 h 720725"/>
                <a:gd name="connsiteX219" fmla="*/ 285749 w 1006475"/>
                <a:gd name="connsiteY219" fmla="*/ 82550 h 720725"/>
                <a:gd name="connsiteX220" fmla="*/ 282574 w 1006475"/>
                <a:gd name="connsiteY220" fmla="*/ 82550 h 720725"/>
                <a:gd name="connsiteX221" fmla="*/ 282574 w 1006475"/>
                <a:gd name="connsiteY221" fmla="*/ 85725 h 720725"/>
                <a:gd name="connsiteX222" fmla="*/ 279399 w 1006475"/>
                <a:gd name="connsiteY222" fmla="*/ 85725 h 720725"/>
                <a:gd name="connsiteX223" fmla="*/ 279399 w 1006475"/>
                <a:gd name="connsiteY223" fmla="*/ 82550 h 720725"/>
                <a:gd name="connsiteX224" fmla="*/ 279399 w 1006475"/>
                <a:gd name="connsiteY224" fmla="*/ 79375 h 720725"/>
                <a:gd name="connsiteX225" fmla="*/ 279399 w 1006475"/>
                <a:gd name="connsiteY225" fmla="*/ 76200 h 720725"/>
                <a:gd name="connsiteX226" fmla="*/ 282574 w 1006475"/>
                <a:gd name="connsiteY226" fmla="*/ 73025 h 720725"/>
                <a:gd name="connsiteX227" fmla="*/ 539749 w 1006475"/>
                <a:gd name="connsiteY227" fmla="*/ 66675 h 720725"/>
                <a:gd name="connsiteX228" fmla="*/ 539749 w 1006475"/>
                <a:gd name="connsiteY228" fmla="*/ 69850 h 720725"/>
                <a:gd name="connsiteX229" fmla="*/ 539750 w 1006475"/>
                <a:gd name="connsiteY229" fmla="*/ 66675 h 720725"/>
                <a:gd name="connsiteX230" fmla="*/ 539749 w 1006475"/>
                <a:gd name="connsiteY230" fmla="*/ 66675 h 720725"/>
                <a:gd name="connsiteX231" fmla="*/ 244474 w 1006475"/>
                <a:gd name="connsiteY231" fmla="*/ 66675 h 720725"/>
                <a:gd name="connsiteX232" fmla="*/ 250824 w 1006475"/>
                <a:gd name="connsiteY232" fmla="*/ 69850 h 720725"/>
                <a:gd name="connsiteX233" fmla="*/ 257174 w 1006475"/>
                <a:gd name="connsiteY233" fmla="*/ 73025 h 720725"/>
                <a:gd name="connsiteX234" fmla="*/ 250824 w 1006475"/>
                <a:gd name="connsiteY234" fmla="*/ 73025 h 720725"/>
                <a:gd name="connsiteX235" fmla="*/ 250824 w 1006475"/>
                <a:gd name="connsiteY235" fmla="*/ 76200 h 720725"/>
                <a:gd name="connsiteX236" fmla="*/ 247649 w 1006475"/>
                <a:gd name="connsiteY236" fmla="*/ 76200 h 720725"/>
                <a:gd name="connsiteX237" fmla="*/ 247649 w 1006475"/>
                <a:gd name="connsiteY237" fmla="*/ 73025 h 720725"/>
                <a:gd name="connsiteX238" fmla="*/ 244474 w 1006475"/>
                <a:gd name="connsiteY238" fmla="*/ 69850 h 720725"/>
                <a:gd name="connsiteX239" fmla="*/ 244474 w 1006475"/>
                <a:gd name="connsiteY239" fmla="*/ 66675 h 720725"/>
                <a:gd name="connsiteX240" fmla="*/ 530224 w 1006475"/>
                <a:gd name="connsiteY240" fmla="*/ 63500 h 720725"/>
                <a:gd name="connsiteX241" fmla="*/ 530224 w 1006475"/>
                <a:gd name="connsiteY241" fmla="*/ 66675 h 720725"/>
                <a:gd name="connsiteX242" fmla="*/ 530225 w 1006475"/>
                <a:gd name="connsiteY242" fmla="*/ 66675 h 720725"/>
                <a:gd name="connsiteX243" fmla="*/ 530225 w 1006475"/>
                <a:gd name="connsiteY243" fmla="*/ 63500 h 720725"/>
                <a:gd name="connsiteX244" fmla="*/ 530224 w 1006475"/>
                <a:gd name="connsiteY244" fmla="*/ 63500 h 720725"/>
                <a:gd name="connsiteX245" fmla="*/ 527049 w 1006475"/>
                <a:gd name="connsiteY245" fmla="*/ 60325 h 720725"/>
                <a:gd name="connsiteX246" fmla="*/ 527049 w 1006475"/>
                <a:gd name="connsiteY246" fmla="*/ 63500 h 720725"/>
                <a:gd name="connsiteX247" fmla="*/ 527050 w 1006475"/>
                <a:gd name="connsiteY247" fmla="*/ 63500 h 720725"/>
                <a:gd name="connsiteX248" fmla="*/ 527050 w 1006475"/>
                <a:gd name="connsiteY248" fmla="*/ 60325 h 720725"/>
                <a:gd name="connsiteX249" fmla="*/ 527049 w 1006475"/>
                <a:gd name="connsiteY249" fmla="*/ 60325 h 720725"/>
                <a:gd name="connsiteX250" fmla="*/ 228599 w 1006475"/>
                <a:gd name="connsiteY250" fmla="*/ 57150 h 720725"/>
                <a:gd name="connsiteX251" fmla="*/ 231774 w 1006475"/>
                <a:gd name="connsiteY251" fmla="*/ 57150 h 720725"/>
                <a:gd name="connsiteX252" fmla="*/ 234949 w 1006475"/>
                <a:gd name="connsiteY252" fmla="*/ 57150 h 720725"/>
                <a:gd name="connsiteX253" fmla="*/ 234949 w 1006475"/>
                <a:gd name="connsiteY253" fmla="*/ 60325 h 720725"/>
                <a:gd name="connsiteX254" fmla="*/ 234949 w 1006475"/>
                <a:gd name="connsiteY254" fmla="*/ 63500 h 720725"/>
                <a:gd name="connsiteX255" fmla="*/ 244474 w 1006475"/>
                <a:gd name="connsiteY255" fmla="*/ 73025 h 720725"/>
                <a:gd name="connsiteX256" fmla="*/ 244474 w 1006475"/>
                <a:gd name="connsiteY256" fmla="*/ 76200 h 720725"/>
                <a:gd name="connsiteX257" fmla="*/ 244474 w 1006475"/>
                <a:gd name="connsiteY257" fmla="*/ 79375 h 720725"/>
                <a:gd name="connsiteX258" fmla="*/ 247649 w 1006475"/>
                <a:gd name="connsiteY258" fmla="*/ 79375 h 720725"/>
                <a:gd name="connsiteX259" fmla="*/ 247649 w 1006475"/>
                <a:gd name="connsiteY259" fmla="*/ 82550 h 720725"/>
                <a:gd name="connsiteX260" fmla="*/ 244474 w 1006475"/>
                <a:gd name="connsiteY260" fmla="*/ 82550 h 720725"/>
                <a:gd name="connsiteX261" fmla="*/ 241299 w 1006475"/>
                <a:gd name="connsiteY261" fmla="*/ 79375 h 720725"/>
                <a:gd name="connsiteX262" fmla="*/ 238124 w 1006475"/>
                <a:gd name="connsiteY262" fmla="*/ 85725 h 720725"/>
                <a:gd name="connsiteX263" fmla="*/ 241299 w 1006475"/>
                <a:gd name="connsiteY263" fmla="*/ 88900 h 720725"/>
                <a:gd name="connsiteX264" fmla="*/ 244474 w 1006475"/>
                <a:gd name="connsiteY264" fmla="*/ 92075 h 720725"/>
                <a:gd name="connsiteX265" fmla="*/ 244474 w 1006475"/>
                <a:gd name="connsiteY265" fmla="*/ 95250 h 720725"/>
                <a:gd name="connsiteX266" fmla="*/ 241299 w 1006475"/>
                <a:gd name="connsiteY266" fmla="*/ 92075 h 720725"/>
                <a:gd name="connsiteX267" fmla="*/ 234949 w 1006475"/>
                <a:gd name="connsiteY267" fmla="*/ 88900 h 720725"/>
                <a:gd name="connsiteX268" fmla="*/ 231774 w 1006475"/>
                <a:gd name="connsiteY268" fmla="*/ 85725 h 720725"/>
                <a:gd name="connsiteX269" fmla="*/ 228599 w 1006475"/>
                <a:gd name="connsiteY269" fmla="*/ 82550 h 720725"/>
                <a:gd name="connsiteX270" fmla="*/ 225424 w 1006475"/>
                <a:gd name="connsiteY270" fmla="*/ 79375 h 720725"/>
                <a:gd name="connsiteX271" fmla="*/ 225424 w 1006475"/>
                <a:gd name="connsiteY271" fmla="*/ 76200 h 720725"/>
                <a:gd name="connsiteX272" fmla="*/ 222249 w 1006475"/>
                <a:gd name="connsiteY272" fmla="*/ 73025 h 720725"/>
                <a:gd name="connsiteX273" fmla="*/ 225424 w 1006475"/>
                <a:gd name="connsiteY273" fmla="*/ 66675 h 720725"/>
                <a:gd name="connsiteX274" fmla="*/ 225424 w 1006475"/>
                <a:gd name="connsiteY274" fmla="*/ 60325 h 720725"/>
                <a:gd name="connsiteX275" fmla="*/ 228599 w 1006475"/>
                <a:gd name="connsiteY275" fmla="*/ 57150 h 720725"/>
                <a:gd name="connsiteX276" fmla="*/ 260349 w 1006475"/>
                <a:gd name="connsiteY276" fmla="*/ 47625 h 720725"/>
                <a:gd name="connsiteX277" fmla="*/ 266699 w 1006475"/>
                <a:gd name="connsiteY277" fmla="*/ 47625 h 720725"/>
                <a:gd name="connsiteX278" fmla="*/ 269874 w 1006475"/>
                <a:gd name="connsiteY278" fmla="*/ 50800 h 720725"/>
                <a:gd name="connsiteX279" fmla="*/ 279399 w 1006475"/>
                <a:gd name="connsiteY279" fmla="*/ 60325 h 720725"/>
                <a:gd name="connsiteX280" fmla="*/ 279399 w 1006475"/>
                <a:gd name="connsiteY280" fmla="*/ 63500 h 720725"/>
                <a:gd name="connsiteX281" fmla="*/ 273049 w 1006475"/>
                <a:gd name="connsiteY281" fmla="*/ 66675 h 720725"/>
                <a:gd name="connsiteX282" fmla="*/ 269874 w 1006475"/>
                <a:gd name="connsiteY282" fmla="*/ 69850 h 720725"/>
                <a:gd name="connsiteX283" fmla="*/ 269874 w 1006475"/>
                <a:gd name="connsiteY283" fmla="*/ 73025 h 720725"/>
                <a:gd name="connsiteX284" fmla="*/ 266699 w 1006475"/>
                <a:gd name="connsiteY284" fmla="*/ 73025 h 720725"/>
                <a:gd name="connsiteX285" fmla="*/ 266699 w 1006475"/>
                <a:gd name="connsiteY285" fmla="*/ 69850 h 720725"/>
                <a:gd name="connsiteX286" fmla="*/ 263524 w 1006475"/>
                <a:gd name="connsiteY286" fmla="*/ 60325 h 720725"/>
                <a:gd name="connsiteX287" fmla="*/ 263524 w 1006475"/>
                <a:gd name="connsiteY287" fmla="*/ 53975 h 720725"/>
                <a:gd name="connsiteX288" fmla="*/ 260349 w 1006475"/>
                <a:gd name="connsiteY288" fmla="*/ 50800 h 720725"/>
                <a:gd name="connsiteX289" fmla="*/ 260349 w 1006475"/>
                <a:gd name="connsiteY289" fmla="*/ 53975 h 720725"/>
                <a:gd name="connsiteX290" fmla="*/ 263524 w 1006475"/>
                <a:gd name="connsiteY290" fmla="*/ 69850 h 720725"/>
                <a:gd name="connsiteX291" fmla="*/ 257174 w 1006475"/>
                <a:gd name="connsiteY291" fmla="*/ 69850 h 720725"/>
                <a:gd name="connsiteX292" fmla="*/ 253999 w 1006475"/>
                <a:gd name="connsiteY292" fmla="*/ 69850 h 720725"/>
                <a:gd name="connsiteX293" fmla="*/ 253999 w 1006475"/>
                <a:gd name="connsiteY293" fmla="*/ 60325 h 720725"/>
                <a:gd name="connsiteX294" fmla="*/ 250824 w 1006475"/>
                <a:gd name="connsiteY294" fmla="*/ 60325 h 720725"/>
                <a:gd name="connsiteX295" fmla="*/ 247649 w 1006475"/>
                <a:gd name="connsiteY295" fmla="*/ 66675 h 720725"/>
                <a:gd name="connsiteX296" fmla="*/ 244474 w 1006475"/>
                <a:gd name="connsiteY296" fmla="*/ 63500 h 720725"/>
                <a:gd name="connsiteX297" fmla="*/ 244474 w 1006475"/>
                <a:gd name="connsiteY297" fmla="*/ 60325 h 720725"/>
                <a:gd name="connsiteX298" fmla="*/ 260349 w 1006475"/>
                <a:gd name="connsiteY298" fmla="*/ 47625 h 720725"/>
                <a:gd name="connsiteX299" fmla="*/ 295274 w 1006475"/>
                <a:gd name="connsiteY299" fmla="*/ 0 h 720725"/>
                <a:gd name="connsiteX300" fmla="*/ 447674 w 1006475"/>
                <a:gd name="connsiteY300" fmla="*/ 38100 h 720725"/>
                <a:gd name="connsiteX301" fmla="*/ 530224 w 1006475"/>
                <a:gd name="connsiteY301" fmla="*/ 57150 h 720725"/>
                <a:gd name="connsiteX302" fmla="*/ 530224 w 1006475"/>
                <a:gd name="connsiteY302" fmla="*/ 60325 h 720725"/>
                <a:gd name="connsiteX303" fmla="*/ 530225 w 1006475"/>
                <a:gd name="connsiteY303" fmla="*/ 57150 h 720725"/>
                <a:gd name="connsiteX304" fmla="*/ 584200 w 1006475"/>
                <a:gd name="connsiteY304" fmla="*/ 69850 h 720725"/>
                <a:gd name="connsiteX305" fmla="*/ 647700 w 1006475"/>
                <a:gd name="connsiteY305" fmla="*/ 85725 h 720725"/>
                <a:gd name="connsiteX306" fmla="*/ 650875 w 1006475"/>
                <a:gd name="connsiteY306" fmla="*/ 85725 h 720725"/>
                <a:gd name="connsiteX307" fmla="*/ 781050 w 1006475"/>
                <a:gd name="connsiteY307" fmla="*/ 111125 h 720725"/>
                <a:gd name="connsiteX308" fmla="*/ 860425 w 1006475"/>
                <a:gd name="connsiteY308" fmla="*/ 127000 h 720725"/>
                <a:gd name="connsiteX309" fmla="*/ 955675 w 1006475"/>
                <a:gd name="connsiteY309" fmla="*/ 149225 h 720725"/>
                <a:gd name="connsiteX310" fmla="*/ 1006475 w 1006475"/>
                <a:gd name="connsiteY310" fmla="*/ 158750 h 720725"/>
                <a:gd name="connsiteX311" fmla="*/ 1006475 w 1006475"/>
                <a:gd name="connsiteY311" fmla="*/ 161925 h 720725"/>
                <a:gd name="connsiteX312" fmla="*/ 1003300 w 1006475"/>
                <a:gd name="connsiteY312" fmla="*/ 171450 h 720725"/>
                <a:gd name="connsiteX313" fmla="*/ 1000125 w 1006475"/>
                <a:gd name="connsiteY313" fmla="*/ 180975 h 720725"/>
                <a:gd name="connsiteX314" fmla="*/ 1000125 w 1006475"/>
                <a:gd name="connsiteY314" fmla="*/ 184150 h 720725"/>
                <a:gd name="connsiteX315" fmla="*/ 1000125 w 1006475"/>
                <a:gd name="connsiteY315" fmla="*/ 190500 h 720725"/>
                <a:gd name="connsiteX316" fmla="*/ 996950 w 1006475"/>
                <a:gd name="connsiteY316" fmla="*/ 203200 h 720725"/>
                <a:gd name="connsiteX317" fmla="*/ 990600 w 1006475"/>
                <a:gd name="connsiteY317" fmla="*/ 234950 h 720725"/>
                <a:gd name="connsiteX318" fmla="*/ 987425 w 1006475"/>
                <a:gd name="connsiteY318" fmla="*/ 250825 h 720725"/>
                <a:gd name="connsiteX319" fmla="*/ 987425 w 1006475"/>
                <a:gd name="connsiteY319" fmla="*/ 260350 h 720725"/>
                <a:gd name="connsiteX320" fmla="*/ 984250 w 1006475"/>
                <a:gd name="connsiteY320" fmla="*/ 263525 h 720725"/>
                <a:gd name="connsiteX321" fmla="*/ 977900 w 1006475"/>
                <a:gd name="connsiteY321" fmla="*/ 307975 h 720725"/>
                <a:gd name="connsiteX322" fmla="*/ 974725 w 1006475"/>
                <a:gd name="connsiteY322" fmla="*/ 317500 h 720725"/>
                <a:gd name="connsiteX323" fmla="*/ 974725 w 1006475"/>
                <a:gd name="connsiteY323" fmla="*/ 320675 h 720725"/>
                <a:gd name="connsiteX324" fmla="*/ 971550 w 1006475"/>
                <a:gd name="connsiteY324" fmla="*/ 330200 h 720725"/>
                <a:gd name="connsiteX325" fmla="*/ 971550 w 1006475"/>
                <a:gd name="connsiteY325" fmla="*/ 333375 h 720725"/>
                <a:gd name="connsiteX326" fmla="*/ 968375 w 1006475"/>
                <a:gd name="connsiteY326" fmla="*/ 346075 h 720725"/>
                <a:gd name="connsiteX327" fmla="*/ 968375 w 1006475"/>
                <a:gd name="connsiteY327" fmla="*/ 349250 h 720725"/>
                <a:gd name="connsiteX328" fmla="*/ 965200 w 1006475"/>
                <a:gd name="connsiteY328" fmla="*/ 361950 h 720725"/>
                <a:gd name="connsiteX329" fmla="*/ 965200 w 1006475"/>
                <a:gd name="connsiteY329" fmla="*/ 368300 h 720725"/>
                <a:gd name="connsiteX330" fmla="*/ 962025 w 1006475"/>
                <a:gd name="connsiteY330" fmla="*/ 384175 h 720725"/>
                <a:gd name="connsiteX331" fmla="*/ 958850 w 1006475"/>
                <a:gd name="connsiteY331" fmla="*/ 396875 h 720725"/>
                <a:gd name="connsiteX332" fmla="*/ 955675 w 1006475"/>
                <a:gd name="connsiteY332" fmla="*/ 422275 h 720725"/>
                <a:gd name="connsiteX333" fmla="*/ 952500 w 1006475"/>
                <a:gd name="connsiteY333" fmla="*/ 434975 h 720725"/>
                <a:gd name="connsiteX334" fmla="*/ 952500 w 1006475"/>
                <a:gd name="connsiteY334" fmla="*/ 438150 h 720725"/>
                <a:gd name="connsiteX335" fmla="*/ 949325 w 1006475"/>
                <a:gd name="connsiteY335" fmla="*/ 460375 h 720725"/>
                <a:gd name="connsiteX336" fmla="*/ 946150 w 1006475"/>
                <a:gd name="connsiteY336" fmla="*/ 460375 h 720725"/>
                <a:gd name="connsiteX337" fmla="*/ 946150 w 1006475"/>
                <a:gd name="connsiteY337" fmla="*/ 463550 h 720725"/>
                <a:gd name="connsiteX338" fmla="*/ 946150 w 1006475"/>
                <a:gd name="connsiteY338" fmla="*/ 469900 h 720725"/>
                <a:gd name="connsiteX339" fmla="*/ 942975 w 1006475"/>
                <a:gd name="connsiteY339" fmla="*/ 479425 h 720725"/>
                <a:gd name="connsiteX340" fmla="*/ 939800 w 1006475"/>
                <a:gd name="connsiteY340" fmla="*/ 498475 h 720725"/>
                <a:gd name="connsiteX341" fmla="*/ 939800 w 1006475"/>
                <a:gd name="connsiteY341" fmla="*/ 504825 h 720725"/>
                <a:gd name="connsiteX342" fmla="*/ 936625 w 1006475"/>
                <a:gd name="connsiteY342" fmla="*/ 511175 h 720725"/>
                <a:gd name="connsiteX343" fmla="*/ 933450 w 1006475"/>
                <a:gd name="connsiteY343" fmla="*/ 539750 h 720725"/>
                <a:gd name="connsiteX344" fmla="*/ 930275 w 1006475"/>
                <a:gd name="connsiteY344" fmla="*/ 542925 h 720725"/>
                <a:gd name="connsiteX345" fmla="*/ 930275 w 1006475"/>
                <a:gd name="connsiteY345" fmla="*/ 549275 h 720725"/>
                <a:gd name="connsiteX346" fmla="*/ 930275 w 1006475"/>
                <a:gd name="connsiteY346" fmla="*/ 552450 h 720725"/>
                <a:gd name="connsiteX347" fmla="*/ 927100 w 1006475"/>
                <a:gd name="connsiteY347" fmla="*/ 561975 h 720725"/>
                <a:gd name="connsiteX348" fmla="*/ 920750 w 1006475"/>
                <a:gd name="connsiteY348" fmla="*/ 600075 h 720725"/>
                <a:gd name="connsiteX349" fmla="*/ 917575 w 1006475"/>
                <a:gd name="connsiteY349" fmla="*/ 612775 h 720725"/>
                <a:gd name="connsiteX350" fmla="*/ 917575 w 1006475"/>
                <a:gd name="connsiteY350" fmla="*/ 615950 h 720725"/>
                <a:gd name="connsiteX351" fmla="*/ 917575 w 1006475"/>
                <a:gd name="connsiteY351" fmla="*/ 622300 h 720725"/>
                <a:gd name="connsiteX352" fmla="*/ 914400 w 1006475"/>
                <a:gd name="connsiteY352" fmla="*/ 635000 h 720725"/>
                <a:gd name="connsiteX353" fmla="*/ 914400 w 1006475"/>
                <a:gd name="connsiteY353" fmla="*/ 638175 h 720725"/>
                <a:gd name="connsiteX354" fmla="*/ 911225 w 1006475"/>
                <a:gd name="connsiteY354" fmla="*/ 641350 h 720725"/>
                <a:gd name="connsiteX355" fmla="*/ 911225 w 1006475"/>
                <a:gd name="connsiteY355" fmla="*/ 644525 h 720725"/>
                <a:gd name="connsiteX356" fmla="*/ 911225 w 1006475"/>
                <a:gd name="connsiteY356" fmla="*/ 650875 h 720725"/>
                <a:gd name="connsiteX357" fmla="*/ 914400 w 1006475"/>
                <a:gd name="connsiteY357" fmla="*/ 657225 h 720725"/>
                <a:gd name="connsiteX358" fmla="*/ 917575 w 1006475"/>
                <a:gd name="connsiteY358" fmla="*/ 666750 h 720725"/>
                <a:gd name="connsiteX359" fmla="*/ 917575 w 1006475"/>
                <a:gd name="connsiteY359" fmla="*/ 669925 h 720725"/>
                <a:gd name="connsiteX360" fmla="*/ 917575 w 1006475"/>
                <a:gd name="connsiteY360" fmla="*/ 673100 h 720725"/>
                <a:gd name="connsiteX361" fmla="*/ 920750 w 1006475"/>
                <a:gd name="connsiteY361" fmla="*/ 688975 h 720725"/>
                <a:gd name="connsiteX362" fmla="*/ 914400 w 1006475"/>
                <a:gd name="connsiteY362" fmla="*/ 698500 h 720725"/>
                <a:gd name="connsiteX363" fmla="*/ 911225 w 1006475"/>
                <a:gd name="connsiteY363" fmla="*/ 704850 h 720725"/>
                <a:gd name="connsiteX364" fmla="*/ 914400 w 1006475"/>
                <a:gd name="connsiteY364" fmla="*/ 704850 h 720725"/>
                <a:gd name="connsiteX365" fmla="*/ 914400 w 1006475"/>
                <a:gd name="connsiteY365" fmla="*/ 708025 h 720725"/>
                <a:gd name="connsiteX366" fmla="*/ 914400 w 1006475"/>
                <a:gd name="connsiteY366" fmla="*/ 717550 h 720725"/>
                <a:gd name="connsiteX367" fmla="*/ 914400 w 1006475"/>
                <a:gd name="connsiteY367" fmla="*/ 720725 h 720725"/>
                <a:gd name="connsiteX368" fmla="*/ 911225 w 1006475"/>
                <a:gd name="connsiteY368" fmla="*/ 717550 h 720725"/>
                <a:gd name="connsiteX369" fmla="*/ 908050 w 1006475"/>
                <a:gd name="connsiteY369" fmla="*/ 717550 h 720725"/>
                <a:gd name="connsiteX370" fmla="*/ 904875 w 1006475"/>
                <a:gd name="connsiteY370" fmla="*/ 717550 h 720725"/>
                <a:gd name="connsiteX371" fmla="*/ 876300 w 1006475"/>
                <a:gd name="connsiteY371" fmla="*/ 711200 h 720725"/>
                <a:gd name="connsiteX372" fmla="*/ 860425 w 1006475"/>
                <a:gd name="connsiteY372" fmla="*/ 708025 h 720725"/>
                <a:gd name="connsiteX373" fmla="*/ 847725 w 1006475"/>
                <a:gd name="connsiteY373" fmla="*/ 704850 h 720725"/>
                <a:gd name="connsiteX374" fmla="*/ 841375 w 1006475"/>
                <a:gd name="connsiteY374" fmla="*/ 704850 h 720725"/>
                <a:gd name="connsiteX375" fmla="*/ 835025 w 1006475"/>
                <a:gd name="connsiteY375" fmla="*/ 704850 h 720725"/>
                <a:gd name="connsiteX376" fmla="*/ 825500 w 1006475"/>
                <a:gd name="connsiteY376" fmla="*/ 701675 h 720725"/>
                <a:gd name="connsiteX377" fmla="*/ 819150 w 1006475"/>
                <a:gd name="connsiteY377" fmla="*/ 701675 h 720725"/>
                <a:gd name="connsiteX378" fmla="*/ 809625 w 1006475"/>
                <a:gd name="connsiteY378" fmla="*/ 698500 h 720725"/>
                <a:gd name="connsiteX379" fmla="*/ 803275 w 1006475"/>
                <a:gd name="connsiteY379" fmla="*/ 695325 h 720725"/>
                <a:gd name="connsiteX380" fmla="*/ 777875 w 1006475"/>
                <a:gd name="connsiteY380" fmla="*/ 692150 h 720725"/>
                <a:gd name="connsiteX381" fmla="*/ 774700 w 1006475"/>
                <a:gd name="connsiteY381" fmla="*/ 692150 h 720725"/>
                <a:gd name="connsiteX382" fmla="*/ 758825 w 1006475"/>
                <a:gd name="connsiteY382" fmla="*/ 688975 h 720725"/>
                <a:gd name="connsiteX383" fmla="*/ 746125 w 1006475"/>
                <a:gd name="connsiteY383" fmla="*/ 685800 h 720725"/>
                <a:gd name="connsiteX384" fmla="*/ 733425 w 1006475"/>
                <a:gd name="connsiteY384" fmla="*/ 682625 h 720725"/>
                <a:gd name="connsiteX385" fmla="*/ 717550 w 1006475"/>
                <a:gd name="connsiteY385" fmla="*/ 679450 h 720725"/>
                <a:gd name="connsiteX386" fmla="*/ 711200 w 1006475"/>
                <a:gd name="connsiteY386" fmla="*/ 679450 h 720725"/>
                <a:gd name="connsiteX387" fmla="*/ 704850 w 1006475"/>
                <a:gd name="connsiteY387" fmla="*/ 676275 h 720725"/>
                <a:gd name="connsiteX388" fmla="*/ 692150 w 1006475"/>
                <a:gd name="connsiteY388" fmla="*/ 673100 h 720725"/>
                <a:gd name="connsiteX389" fmla="*/ 676275 w 1006475"/>
                <a:gd name="connsiteY389" fmla="*/ 669925 h 720725"/>
                <a:gd name="connsiteX390" fmla="*/ 650875 w 1006475"/>
                <a:gd name="connsiteY390" fmla="*/ 666750 h 720725"/>
                <a:gd name="connsiteX391" fmla="*/ 647700 w 1006475"/>
                <a:gd name="connsiteY391" fmla="*/ 663575 h 720725"/>
                <a:gd name="connsiteX392" fmla="*/ 644525 w 1006475"/>
                <a:gd name="connsiteY392" fmla="*/ 663575 h 720725"/>
                <a:gd name="connsiteX393" fmla="*/ 641350 w 1006475"/>
                <a:gd name="connsiteY393" fmla="*/ 666750 h 720725"/>
                <a:gd name="connsiteX394" fmla="*/ 638175 w 1006475"/>
                <a:gd name="connsiteY394" fmla="*/ 669925 h 720725"/>
                <a:gd name="connsiteX395" fmla="*/ 628650 w 1006475"/>
                <a:gd name="connsiteY395" fmla="*/ 673100 h 720725"/>
                <a:gd name="connsiteX396" fmla="*/ 625475 w 1006475"/>
                <a:gd name="connsiteY396" fmla="*/ 673100 h 720725"/>
                <a:gd name="connsiteX397" fmla="*/ 622300 w 1006475"/>
                <a:gd name="connsiteY397" fmla="*/ 673100 h 720725"/>
                <a:gd name="connsiteX398" fmla="*/ 619125 w 1006475"/>
                <a:gd name="connsiteY398" fmla="*/ 673100 h 720725"/>
                <a:gd name="connsiteX399" fmla="*/ 615950 w 1006475"/>
                <a:gd name="connsiteY399" fmla="*/ 673100 h 720725"/>
                <a:gd name="connsiteX400" fmla="*/ 612775 w 1006475"/>
                <a:gd name="connsiteY400" fmla="*/ 669925 h 720725"/>
                <a:gd name="connsiteX401" fmla="*/ 609600 w 1006475"/>
                <a:gd name="connsiteY401" fmla="*/ 669925 h 720725"/>
                <a:gd name="connsiteX402" fmla="*/ 600075 w 1006475"/>
                <a:gd name="connsiteY402" fmla="*/ 666750 h 720725"/>
                <a:gd name="connsiteX403" fmla="*/ 593725 w 1006475"/>
                <a:gd name="connsiteY403" fmla="*/ 669925 h 720725"/>
                <a:gd name="connsiteX404" fmla="*/ 590550 w 1006475"/>
                <a:gd name="connsiteY404" fmla="*/ 669925 h 720725"/>
                <a:gd name="connsiteX405" fmla="*/ 584200 w 1006475"/>
                <a:gd name="connsiteY405" fmla="*/ 666750 h 720725"/>
                <a:gd name="connsiteX406" fmla="*/ 581025 w 1006475"/>
                <a:gd name="connsiteY406" fmla="*/ 666750 h 720725"/>
                <a:gd name="connsiteX407" fmla="*/ 577850 w 1006475"/>
                <a:gd name="connsiteY407" fmla="*/ 669925 h 720725"/>
                <a:gd name="connsiteX408" fmla="*/ 574675 w 1006475"/>
                <a:gd name="connsiteY408" fmla="*/ 666750 h 720725"/>
                <a:gd name="connsiteX409" fmla="*/ 571500 w 1006475"/>
                <a:gd name="connsiteY409" fmla="*/ 666750 h 720725"/>
                <a:gd name="connsiteX410" fmla="*/ 565150 w 1006475"/>
                <a:gd name="connsiteY410" fmla="*/ 663575 h 720725"/>
                <a:gd name="connsiteX411" fmla="*/ 561975 w 1006475"/>
                <a:gd name="connsiteY411" fmla="*/ 663575 h 720725"/>
                <a:gd name="connsiteX412" fmla="*/ 558800 w 1006475"/>
                <a:gd name="connsiteY412" fmla="*/ 663575 h 720725"/>
                <a:gd name="connsiteX413" fmla="*/ 552450 w 1006475"/>
                <a:gd name="connsiteY413" fmla="*/ 669925 h 720725"/>
                <a:gd name="connsiteX414" fmla="*/ 549275 w 1006475"/>
                <a:gd name="connsiteY414" fmla="*/ 673100 h 720725"/>
                <a:gd name="connsiteX415" fmla="*/ 542925 w 1006475"/>
                <a:gd name="connsiteY415" fmla="*/ 673100 h 720725"/>
                <a:gd name="connsiteX416" fmla="*/ 536575 w 1006475"/>
                <a:gd name="connsiteY416" fmla="*/ 673100 h 720725"/>
                <a:gd name="connsiteX417" fmla="*/ 533400 w 1006475"/>
                <a:gd name="connsiteY417" fmla="*/ 669925 h 720725"/>
                <a:gd name="connsiteX418" fmla="*/ 523875 w 1006475"/>
                <a:gd name="connsiteY418" fmla="*/ 669925 h 720725"/>
                <a:gd name="connsiteX419" fmla="*/ 517525 w 1006475"/>
                <a:gd name="connsiteY419" fmla="*/ 669925 h 720725"/>
                <a:gd name="connsiteX420" fmla="*/ 511175 w 1006475"/>
                <a:gd name="connsiteY420" fmla="*/ 669925 h 720725"/>
                <a:gd name="connsiteX421" fmla="*/ 504825 w 1006475"/>
                <a:gd name="connsiteY421" fmla="*/ 669925 h 720725"/>
                <a:gd name="connsiteX422" fmla="*/ 495300 w 1006475"/>
                <a:gd name="connsiteY422" fmla="*/ 673100 h 720725"/>
                <a:gd name="connsiteX423" fmla="*/ 485775 w 1006475"/>
                <a:gd name="connsiteY423" fmla="*/ 673100 h 720725"/>
                <a:gd name="connsiteX424" fmla="*/ 482600 w 1006475"/>
                <a:gd name="connsiteY424" fmla="*/ 676275 h 720725"/>
                <a:gd name="connsiteX425" fmla="*/ 479425 w 1006475"/>
                <a:gd name="connsiteY425" fmla="*/ 676275 h 720725"/>
                <a:gd name="connsiteX426" fmla="*/ 476250 w 1006475"/>
                <a:gd name="connsiteY426" fmla="*/ 682625 h 720725"/>
                <a:gd name="connsiteX427" fmla="*/ 447675 w 1006475"/>
                <a:gd name="connsiteY427" fmla="*/ 679450 h 720725"/>
                <a:gd name="connsiteX428" fmla="*/ 438150 w 1006475"/>
                <a:gd name="connsiteY428" fmla="*/ 679450 h 720725"/>
                <a:gd name="connsiteX429" fmla="*/ 434975 w 1006475"/>
                <a:gd name="connsiteY429" fmla="*/ 676275 h 720725"/>
                <a:gd name="connsiteX430" fmla="*/ 431800 w 1006475"/>
                <a:gd name="connsiteY430" fmla="*/ 673100 h 720725"/>
                <a:gd name="connsiteX431" fmla="*/ 428625 w 1006475"/>
                <a:gd name="connsiteY431" fmla="*/ 669925 h 720725"/>
                <a:gd name="connsiteX432" fmla="*/ 425450 w 1006475"/>
                <a:gd name="connsiteY432" fmla="*/ 666750 h 720725"/>
                <a:gd name="connsiteX433" fmla="*/ 422275 w 1006475"/>
                <a:gd name="connsiteY433" fmla="*/ 666750 h 720725"/>
                <a:gd name="connsiteX434" fmla="*/ 419100 w 1006475"/>
                <a:gd name="connsiteY434" fmla="*/ 666750 h 720725"/>
                <a:gd name="connsiteX435" fmla="*/ 415925 w 1006475"/>
                <a:gd name="connsiteY435" fmla="*/ 666750 h 720725"/>
                <a:gd name="connsiteX436" fmla="*/ 409575 w 1006475"/>
                <a:gd name="connsiteY436" fmla="*/ 669925 h 720725"/>
                <a:gd name="connsiteX437" fmla="*/ 396875 w 1006475"/>
                <a:gd name="connsiteY437" fmla="*/ 673100 h 720725"/>
                <a:gd name="connsiteX438" fmla="*/ 390525 w 1006475"/>
                <a:gd name="connsiteY438" fmla="*/ 673100 h 720725"/>
                <a:gd name="connsiteX439" fmla="*/ 384175 w 1006475"/>
                <a:gd name="connsiteY439" fmla="*/ 673100 h 720725"/>
                <a:gd name="connsiteX440" fmla="*/ 381000 w 1006475"/>
                <a:gd name="connsiteY440" fmla="*/ 676275 h 720725"/>
                <a:gd name="connsiteX441" fmla="*/ 377825 w 1006475"/>
                <a:gd name="connsiteY441" fmla="*/ 676275 h 720725"/>
                <a:gd name="connsiteX442" fmla="*/ 374650 w 1006475"/>
                <a:gd name="connsiteY442" fmla="*/ 673100 h 720725"/>
                <a:gd name="connsiteX443" fmla="*/ 361950 w 1006475"/>
                <a:gd name="connsiteY443" fmla="*/ 669925 h 720725"/>
                <a:gd name="connsiteX444" fmla="*/ 358775 w 1006475"/>
                <a:gd name="connsiteY444" fmla="*/ 669925 h 720725"/>
                <a:gd name="connsiteX445" fmla="*/ 352425 w 1006475"/>
                <a:gd name="connsiteY445" fmla="*/ 673100 h 720725"/>
                <a:gd name="connsiteX446" fmla="*/ 349250 w 1006475"/>
                <a:gd name="connsiteY446" fmla="*/ 676275 h 720725"/>
                <a:gd name="connsiteX447" fmla="*/ 346075 w 1006475"/>
                <a:gd name="connsiteY447" fmla="*/ 676275 h 720725"/>
                <a:gd name="connsiteX448" fmla="*/ 346075 w 1006475"/>
                <a:gd name="connsiteY448" fmla="*/ 673100 h 720725"/>
                <a:gd name="connsiteX449" fmla="*/ 342900 w 1006475"/>
                <a:gd name="connsiteY449" fmla="*/ 673100 h 720725"/>
                <a:gd name="connsiteX450" fmla="*/ 342900 w 1006475"/>
                <a:gd name="connsiteY450" fmla="*/ 669925 h 720725"/>
                <a:gd name="connsiteX451" fmla="*/ 342900 w 1006475"/>
                <a:gd name="connsiteY451" fmla="*/ 663575 h 720725"/>
                <a:gd name="connsiteX452" fmla="*/ 342900 w 1006475"/>
                <a:gd name="connsiteY452" fmla="*/ 660400 h 720725"/>
                <a:gd name="connsiteX453" fmla="*/ 330200 w 1006475"/>
                <a:gd name="connsiteY453" fmla="*/ 654050 h 720725"/>
                <a:gd name="connsiteX454" fmla="*/ 327025 w 1006475"/>
                <a:gd name="connsiteY454" fmla="*/ 650875 h 720725"/>
                <a:gd name="connsiteX455" fmla="*/ 323850 w 1006475"/>
                <a:gd name="connsiteY455" fmla="*/ 650875 h 720725"/>
                <a:gd name="connsiteX456" fmla="*/ 320675 w 1006475"/>
                <a:gd name="connsiteY456" fmla="*/ 650875 h 720725"/>
                <a:gd name="connsiteX457" fmla="*/ 317500 w 1006475"/>
                <a:gd name="connsiteY457" fmla="*/ 650875 h 720725"/>
                <a:gd name="connsiteX458" fmla="*/ 314325 w 1006475"/>
                <a:gd name="connsiteY458" fmla="*/ 650875 h 720725"/>
                <a:gd name="connsiteX459" fmla="*/ 311150 w 1006475"/>
                <a:gd name="connsiteY459" fmla="*/ 647700 h 720725"/>
                <a:gd name="connsiteX460" fmla="*/ 307975 w 1006475"/>
                <a:gd name="connsiteY460" fmla="*/ 644525 h 720725"/>
                <a:gd name="connsiteX461" fmla="*/ 304800 w 1006475"/>
                <a:gd name="connsiteY461" fmla="*/ 641350 h 720725"/>
                <a:gd name="connsiteX462" fmla="*/ 288925 w 1006475"/>
                <a:gd name="connsiteY462" fmla="*/ 641350 h 720725"/>
                <a:gd name="connsiteX463" fmla="*/ 279400 w 1006475"/>
                <a:gd name="connsiteY463" fmla="*/ 641350 h 720725"/>
                <a:gd name="connsiteX464" fmla="*/ 276225 w 1006475"/>
                <a:gd name="connsiteY464" fmla="*/ 641350 h 720725"/>
                <a:gd name="connsiteX465" fmla="*/ 273050 w 1006475"/>
                <a:gd name="connsiteY465" fmla="*/ 638175 h 720725"/>
                <a:gd name="connsiteX466" fmla="*/ 266700 w 1006475"/>
                <a:gd name="connsiteY466" fmla="*/ 635000 h 720725"/>
                <a:gd name="connsiteX467" fmla="*/ 257175 w 1006475"/>
                <a:gd name="connsiteY467" fmla="*/ 638175 h 720725"/>
                <a:gd name="connsiteX468" fmla="*/ 250825 w 1006475"/>
                <a:gd name="connsiteY468" fmla="*/ 641350 h 720725"/>
                <a:gd name="connsiteX469" fmla="*/ 247650 w 1006475"/>
                <a:gd name="connsiteY469" fmla="*/ 644525 h 720725"/>
                <a:gd name="connsiteX470" fmla="*/ 234950 w 1006475"/>
                <a:gd name="connsiteY470" fmla="*/ 647700 h 720725"/>
                <a:gd name="connsiteX471" fmla="*/ 219075 w 1006475"/>
                <a:gd name="connsiteY471" fmla="*/ 647700 h 720725"/>
                <a:gd name="connsiteX472" fmla="*/ 209550 w 1006475"/>
                <a:gd name="connsiteY472" fmla="*/ 650875 h 720725"/>
                <a:gd name="connsiteX473" fmla="*/ 203200 w 1006475"/>
                <a:gd name="connsiteY473" fmla="*/ 650875 h 720725"/>
                <a:gd name="connsiteX474" fmla="*/ 200025 w 1006475"/>
                <a:gd name="connsiteY474" fmla="*/ 650875 h 720725"/>
                <a:gd name="connsiteX475" fmla="*/ 193675 w 1006475"/>
                <a:gd name="connsiteY475" fmla="*/ 650875 h 720725"/>
                <a:gd name="connsiteX476" fmla="*/ 190500 w 1006475"/>
                <a:gd name="connsiteY476" fmla="*/ 647700 h 720725"/>
                <a:gd name="connsiteX477" fmla="*/ 190500 w 1006475"/>
                <a:gd name="connsiteY477" fmla="*/ 644525 h 720725"/>
                <a:gd name="connsiteX478" fmla="*/ 187325 w 1006475"/>
                <a:gd name="connsiteY478" fmla="*/ 641350 h 720725"/>
                <a:gd name="connsiteX479" fmla="*/ 171450 w 1006475"/>
                <a:gd name="connsiteY479" fmla="*/ 638175 h 720725"/>
                <a:gd name="connsiteX480" fmla="*/ 165100 w 1006475"/>
                <a:gd name="connsiteY480" fmla="*/ 631825 h 720725"/>
                <a:gd name="connsiteX481" fmla="*/ 161925 w 1006475"/>
                <a:gd name="connsiteY481" fmla="*/ 631825 h 720725"/>
                <a:gd name="connsiteX482" fmla="*/ 158750 w 1006475"/>
                <a:gd name="connsiteY482" fmla="*/ 628650 h 720725"/>
                <a:gd name="connsiteX483" fmla="*/ 152400 w 1006475"/>
                <a:gd name="connsiteY483" fmla="*/ 628650 h 720725"/>
                <a:gd name="connsiteX484" fmla="*/ 149225 w 1006475"/>
                <a:gd name="connsiteY484" fmla="*/ 625475 h 720725"/>
                <a:gd name="connsiteX485" fmla="*/ 142875 w 1006475"/>
                <a:gd name="connsiteY485" fmla="*/ 619125 h 720725"/>
                <a:gd name="connsiteX486" fmla="*/ 142875 w 1006475"/>
                <a:gd name="connsiteY486" fmla="*/ 615950 h 720725"/>
                <a:gd name="connsiteX487" fmla="*/ 139700 w 1006475"/>
                <a:gd name="connsiteY487" fmla="*/ 615950 h 720725"/>
                <a:gd name="connsiteX488" fmla="*/ 139700 w 1006475"/>
                <a:gd name="connsiteY488" fmla="*/ 609600 h 720725"/>
                <a:gd name="connsiteX489" fmla="*/ 139700 w 1006475"/>
                <a:gd name="connsiteY489" fmla="*/ 606425 h 720725"/>
                <a:gd name="connsiteX490" fmla="*/ 142875 w 1006475"/>
                <a:gd name="connsiteY490" fmla="*/ 603250 h 720725"/>
                <a:gd name="connsiteX491" fmla="*/ 142875 w 1006475"/>
                <a:gd name="connsiteY491" fmla="*/ 600075 h 720725"/>
                <a:gd name="connsiteX492" fmla="*/ 146050 w 1006475"/>
                <a:gd name="connsiteY492" fmla="*/ 596900 h 720725"/>
                <a:gd name="connsiteX493" fmla="*/ 146050 w 1006475"/>
                <a:gd name="connsiteY493" fmla="*/ 590550 h 720725"/>
                <a:gd name="connsiteX494" fmla="*/ 142875 w 1006475"/>
                <a:gd name="connsiteY494" fmla="*/ 587375 h 720725"/>
                <a:gd name="connsiteX495" fmla="*/ 142875 w 1006475"/>
                <a:gd name="connsiteY495" fmla="*/ 584200 h 720725"/>
                <a:gd name="connsiteX496" fmla="*/ 146050 w 1006475"/>
                <a:gd name="connsiteY496" fmla="*/ 577850 h 720725"/>
                <a:gd name="connsiteX497" fmla="*/ 146050 w 1006475"/>
                <a:gd name="connsiteY497" fmla="*/ 574675 h 720725"/>
                <a:gd name="connsiteX498" fmla="*/ 149225 w 1006475"/>
                <a:gd name="connsiteY498" fmla="*/ 558800 h 720725"/>
                <a:gd name="connsiteX499" fmla="*/ 142875 w 1006475"/>
                <a:gd name="connsiteY499" fmla="*/ 536575 h 720725"/>
                <a:gd name="connsiteX500" fmla="*/ 139700 w 1006475"/>
                <a:gd name="connsiteY500" fmla="*/ 533400 h 720725"/>
                <a:gd name="connsiteX501" fmla="*/ 120650 w 1006475"/>
                <a:gd name="connsiteY501" fmla="*/ 504825 h 720725"/>
                <a:gd name="connsiteX502" fmla="*/ 117475 w 1006475"/>
                <a:gd name="connsiteY502" fmla="*/ 504825 h 720725"/>
                <a:gd name="connsiteX503" fmla="*/ 111125 w 1006475"/>
                <a:gd name="connsiteY503" fmla="*/ 501650 h 720725"/>
                <a:gd name="connsiteX504" fmla="*/ 107950 w 1006475"/>
                <a:gd name="connsiteY504" fmla="*/ 503237 h 720725"/>
                <a:gd name="connsiteX505" fmla="*/ 107950 w 1006475"/>
                <a:gd name="connsiteY505" fmla="*/ 504825 h 720725"/>
                <a:gd name="connsiteX506" fmla="*/ 104775 w 1006475"/>
                <a:gd name="connsiteY506" fmla="*/ 504825 h 720725"/>
                <a:gd name="connsiteX507" fmla="*/ 101600 w 1006475"/>
                <a:gd name="connsiteY507" fmla="*/ 508000 h 720725"/>
                <a:gd name="connsiteX508" fmla="*/ 95250 w 1006475"/>
                <a:gd name="connsiteY508" fmla="*/ 508000 h 720725"/>
                <a:gd name="connsiteX509" fmla="*/ 82550 w 1006475"/>
                <a:gd name="connsiteY509" fmla="*/ 492125 h 720725"/>
                <a:gd name="connsiteX510" fmla="*/ 82550 w 1006475"/>
                <a:gd name="connsiteY510" fmla="*/ 482600 h 720725"/>
                <a:gd name="connsiteX511" fmla="*/ 76200 w 1006475"/>
                <a:gd name="connsiteY511" fmla="*/ 476250 h 720725"/>
                <a:gd name="connsiteX512" fmla="*/ 60325 w 1006475"/>
                <a:gd name="connsiteY512" fmla="*/ 476250 h 720725"/>
                <a:gd name="connsiteX513" fmla="*/ 53975 w 1006475"/>
                <a:gd name="connsiteY513" fmla="*/ 473075 h 720725"/>
                <a:gd name="connsiteX514" fmla="*/ 53975 w 1006475"/>
                <a:gd name="connsiteY514" fmla="*/ 463550 h 720725"/>
                <a:gd name="connsiteX515" fmla="*/ 50800 w 1006475"/>
                <a:gd name="connsiteY515" fmla="*/ 463550 h 720725"/>
                <a:gd name="connsiteX516" fmla="*/ 47625 w 1006475"/>
                <a:gd name="connsiteY516" fmla="*/ 466725 h 720725"/>
                <a:gd name="connsiteX517" fmla="*/ 44450 w 1006475"/>
                <a:gd name="connsiteY517" fmla="*/ 466725 h 720725"/>
                <a:gd name="connsiteX518" fmla="*/ 41275 w 1006475"/>
                <a:gd name="connsiteY518" fmla="*/ 466725 h 720725"/>
                <a:gd name="connsiteX519" fmla="*/ 38100 w 1006475"/>
                <a:gd name="connsiteY519" fmla="*/ 466725 h 720725"/>
                <a:gd name="connsiteX520" fmla="*/ 34925 w 1006475"/>
                <a:gd name="connsiteY520" fmla="*/ 463550 h 720725"/>
                <a:gd name="connsiteX521" fmla="*/ 31750 w 1006475"/>
                <a:gd name="connsiteY521" fmla="*/ 466725 h 720725"/>
                <a:gd name="connsiteX522" fmla="*/ 25400 w 1006475"/>
                <a:gd name="connsiteY522" fmla="*/ 466725 h 720725"/>
                <a:gd name="connsiteX523" fmla="*/ 22225 w 1006475"/>
                <a:gd name="connsiteY523" fmla="*/ 466725 h 720725"/>
                <a:gd name="connsiteX524" fmla="*/ 19050 w 1006475"/>
                <a:gd name="connsiteY524" fmla="*/ 463550 h 720725"/>
                <a:gd name="connsiteX525" fmla="*/ 15875 w 1006475"/>
                <a:gd name="connsiteY525" fmla="*/ 460375 h 720725"/>
                <a:gd name="connsiteX526" fmla="*/ 12700 w 1006475"/>
                <a:gd name="connsiteY526" fmla="*/ 457200 h 720725"/>
                <a:gd name="connsiteX527" fmla="*/ 12700 w 1006475"/>
                <a:gd name="connsiteY527" fmla="*/ 454025 h 720725"/>
                <a:gd name="connsiteX528" fmla="*/ 9525 w 1006475"/>
                <a:gd name="connsiteY528" fmla="*/ 454025 h 720725"/>
                <a:gd name="connsiteX529" fmla="*/ 6350 w 1006475"/>
                <a:gd name="connsiteY529" fmla="*/ 454025 h 720725"/>
                <a:gd name="connsiteX530" fmla="*/ 6350 w 1006475"/>
                <a:gd name="connsiteY530" fmla="*/ 457200 h 720725"/>
                <a:gd name="connsiteX531" fmla="*/ 6350 w 1006475"/>
                <a:gd name="connsiteY531" fmla="*/ 460375 h 720725"/>
                <a:gd name="connsiteX532" fmla="*/ 3175 w 1006475"/>
                <a:gd name="connsiteY532" fmla="*/ 460375 h 720725"/>
                <a:gd name="connsiteX533" fmla="*/ 0 w 1006475"/>
                <a:gd name="connsiteY533" fmla="*/ 457200 h 720725"/>
                <a:gd name="connsiteX534" fmla="*/ 0 w 1006475"/>
                <a:gd name="connsiteY534" fmla="*/ 454025 h 720725"/>
                <a:gd name="connsiteX535" fmla="*/ 3175 w 1006475"/>
                <a:gd name="connsiteY535" fmla="*/ 454025 h 720725"/>
                <a:gd name="connsiteX536" fmla="*/ 6350 w 1006475"/>
                <a:gd name="connsiteY536" fmla="*/ 450850 h 720725"/>
                <a:gd name="connsiteX537" fmla="*/ 12700 w 1006475"/>
                <a:gd name="connsiteY537" fmla="*/ 415925 h 720725"/>
                <a:gd name="connsiteX538" fmla="*/ 15875 w 1006475"/>
                <a:gd name="connsiteY538" fmla="*/ 403225 h 720725"/>
                <a:gd name="connsiteX539" fmla="*/ 19050 w 1006475"/>
                <a:gd name="connsiteY539" fmla="*/ 396875 h 720725"/>
                <a:gd name="connsiteX540" fmla="*/ 19050 w 1006475"/>
                <a:gd name="connsiteY540" fmla="*/ 393700 h 720725"/>
                <a:gd name="connsiteX541" fmla="*/ 19050 w 1006475"/>
                <a:gd name="connsiteY541" fmla="*/ 390525 h 720725"/>
                <a:gd name="connsiteX542" fmla="*/ 22225 w 1006475"/>
                <a:gd name="connsiteY542" fmla="*/ 390525 h 720725"/>
                <a:gd name="connsiteX543" fmla="*/ 22225 w 1006475"/>
                <a:gd name="connsiteY543" fmla="*/ 393700 h 720725"/>
                <a:gd name="connsiteX544" fmla="*/ 22225 w 1006475"/>
                <a:gd name="connsiteY544" fmla="*/ 403225 h 720725"/>
                <a:gd name="connsiteX545" fmla="*/ 19050 w 1006475"/>
                <a:gd name="connsiteY545" fmla="*/ 422275 h 720725"/>
                <a:gd name="connsiteX546" fmla="*/ 15875 w 1006475"/>
                <a:gd name="connsiteY546" fmla="*/ 438150 h 720725"/>
                <a:gd name="connsiteX547" fmla="*/ 15875 w 1006475"/>
                <a:gd name="connsiteY547" fmla="*/ 441325 h 720725"/>
                <a:gd name="connsiteX548" fmla="*/ 19050 w 1006475"/>
                <a:gd name="connsiteY548" fmla="*/ 444500 h 720725"/>
                <a:gd name="connsiteX549" fmla="*/ 22225 w 1006475"/>
                <a:gd name="connsiteY549" fmla="*/ 444500 h 720725"/>
                <a:gd name="connsiteX550" fmla="*/ 22225 w 1006475"/>
                <a:gd name="connsiteY550" fmla="*/ 441325 h 720725"/>
                <a:gd name="connsiteX551" fmla="*/ 25400 w 1006475"/>
                <a:gd name="connsiteY551" fmla="*/ 438150 h 720725"/>
                <a:gd name="connsiteX552" fmla="*/ 25400 w 1006475"/>
                <a:gd name="connsiteY552" fmla="*/ 434975 h 720725"/>
                <a:gd name="connsiteX553" fmla="*/ 28575 w 1006475"/>
                <a:gd name="connsiteY553" fmla="*/ 434975 h 720725"/>
                <a:gd name="connsiteX554" fmla="*/ 31750 w 1006475"/>
                <a:gd name="connsiteY554" fmla="*/ 438150 h 720725"/>
                <a:gd name="connsiteX555" fmla="*/ 34925 w 1006475"/>
                <a:gd name="connsiteY555" fmla="*/ 441325 h 720725"/>
                <a:gd name="connsiteX556" fmla="*/ 34925 w 1006475"/>
                <a:gd name="connsiteY556" fmla="*/ 438150 h 720725"/>
                <a:gd name="connsiteX557" fmla="*/ 31750 w 1006475"/>
                <a:gd name="connsiteY557" fmla="*/ 431800 h 720725"/>
                <a:gd name="connsiteX558" fmla="*/ 31750 w 1006475"/>
                <a:gd name="connsiteY558" fmla="*/ 428625 h 720725"/>
                <a:gd name="connsiteX559" fmla="*/ 28575 w 1006475"/>
                <a:gd name="connsiteY559" fmla="*/ 425450 h 720725"/>
                <a:gd name="connsiteX560" fmla="*/ 28575 w 1006475"/>
                <a:gd name="connsiteY560" fmla="*/ 422275 h 720725"/>
                <a:gd name="connsiteX561" fmla="*/ 31750 w 1006475"/>
                <a:gd name="connsiteY561" fmla="*/ 419100 h 720725"/>
                <a:gd name="connsiteX562" fmla="*/ 34925 w 1006475"/>
                <a:gd name="connsiteY562" fmla="*/ 419100 h 720725"/>
                <a:gd name="connsiteX563" fmla="*/ 34925 w 1006475"/>
                <a:gd name="connsiteY563" fmla="*/ 415925 h 720725"/>
                <a:gd name="connsiteX564" fmla="*/ 34925 w 1006475"/>
                <a:gd name="connsiteY564" fmla="*/ 412750 h 720725"/>
                <a:gd name="connsiteX565" fmla="*/ 31750 w 1006475"/>
                <a:gd name="connsiteY565" fmla="*/ 396875 h 720725"/>
                <a:gd name="connsiteX566" fmla="*/ 34925 w 1006475"/>
                <a:gd name="connsiteY566" fmla="*/ 396875 h 720725"/>
                <a:gd name="connsiteX567" fmla="*/ 34925 w 1006475"/>
                <a:gd name="connsiteY567" fmla="*/ 393700 h 720725"/>
                <a:gd name="connsiteX568" fmla="*/ 38100 w 1006475"/>
                <a:gd name="connsiteY568" fmla="*/ 390525 h 720725"/>
                <a:gd name="connsiteX569" fmla="*/ 38100 w 1006475"/>
                <a:gd name="connsiteY569" fmla="*/ 387350 h 720725"/>
                <a:gd name="connsiteX570" fmla="*/ 41275 w 1006475"/>
                <a:gd name="connsiteY570" fmla="*/ 387350 h 720725"/>
                <a:gd name="connsiteX571" fmla="*/ 44450 w 1006475"/>
                <a:gd name="connsiteY571" fmla="*/ 387350 h 720725"/>
                <a:gd name="connsiteX572" fmla="*/ 47625 w 1006475"/>
                <a:gd name="connsiteY572" fmla="*/ 387350 h 720725"/>
                <a:gd name="connsiteX573" fmla="*/ 50800 w 1006475"/>
                <a:gd name="connsiteY573" fmla="*/ 387350 h 720725"/>
                <a:gd name="connsiteX574" fmla="*/ 50800 w 1006475"/>
                <a:gd name="connsiteY574" fmla="*/ 390525 h 720725"/>
                <a:gd name="connsiteX575" fmla="*/ 53975 w 1006475"/>
                <a:gd name="connsiteY575" fmla="*/ 390525 h 720725"/>
                <a:gd name="connsiteX576" fmla="*/ 53975 w 1006475"/>
                <a:gd name="connsiteY576" fmla="*/ 387350 h 720725"/>
                <a:gd name="connsiteX577" fmla="*/ 53975 w 1006475"/>
                <a:gd name="connsiteY577" fmla="*/ 384175 h 720725"/>
                <a:gd name="connsiteX578" fmla="*/ 50800 w 1006475"/>
                <a:gd name="connsiteY578" fmla="*/ 384175 h 720725"/>
                <a:gd name="connsiteX579" fmla="*/ 50800 w 1006475"/>
                <a:gd name="connsiteY579" fmla="*/ 381000 h 720725"/>
                <a:gd name="connsiteX580" fmla="*/ 47625 w 1006475"/>
                <a:gd name="connsiteY580" fmla="*/ 377825 h 720725"/>
                <a:gd name="connsiteX581" fmla="*/ 47625 w 1006475"/>
                <a:gd name="connsiteY581" fmla="*/ 374650 h 720725"/>
                <a:gd name="connsiteX582" fmla="*/ 44450 w 1006475"/>
                <a:gd name="connsiteY582" fmla="*/ 374650 h 720725"/>
                <a:gd name="connsiteX583" fmla="*/ 44450 w 1006475"/>
                <a:gd name="connsiteY583" fmla="*/ 377825 h 720725"/>
                <a:gd name="connsiteX584" fmla="*/ 41275 w 1006475"/>
                <a:gd name="connsiteY584" fmla="*/ 381000 h 720725"/>
                <a:gd name="connsiteX585" fmla="*/ 41275 w 1006475"/>
                <a:gd name="connsiteY585" fmla="*/ 377825 h 720725"/>
                <a:gd name="connsiteX586" fmla="*/ 38100 w 1006475"/>
                <a:gd name="connsiteY586" fmla="*/ 377825 h 720725"/>
                <a:gd name="connsiteX587" fmla="*/ 38100 w 1006475"/>
                <a:gd name="connsiteY587" fmla="*/ 374650 h 720725"/>
                <a:gd name="connsiteX588" fmla="*/ 34925 w 1006475"/>
                <a:gd name="connsiteY588" fmla="*/ 374650 h 720725"/>
                <a:gd name="connsiteX589" fmla="*/ 34925 w 1006475"/>
                <a:gd name="connsiteY589" fmla="*/ 377825 h 720725"/>
                <a:gd name="connsiteX590" fmla="*/ 34925 w 1006475"/>
                <a:gd name="connsiteY590" fmla="*/ 381000 h 720725"/>
                <a:gd name="connsiteX591" fmla="*/ 34925 w 1006475"/>
                <a:gd name="connsiteY591" fmla="*/ 384175 h 720725"/>
                <a:gd name="connsiteX592" fmla="*/ 31750 w 1006475"/>
                <a:gd name="connsiteY592" fmla="*/ 381000 h 720725"/>
                <a:gd name="connsiteX593" fmla="*/ 28575 w 1006475"/>
                <a:gd name="connsiteY593" fmla="*/ 377825 h 720725"/>
                <a:gd name="connsiteX594" fmla="*/ 25400 w 1006475"/>
                <a:gd name="connsiteY594" fmla="*/ 377825 h 720725"/>
                <a:gd name="connsiteX595" fmla="*/ 22225 w 1006475"/>
                <a:gd name="connsiteY595" fmla="*/ 374650 h 720725"/>
                <a:gd name="connsiteX596" fmla="*/ 22225 w 1006475"/>
                <a:gd name="connsiteY596" fmla="*/ 371475 h 720725"/>
                <a:gd name="connsiteX597" fmla="*/ 19050 w 1006475"/>
                <a:gd name="connsiteY597" fmla="*/ 361950 h 720725"/>
                <a:gd name="connsiteX598" fmla="*/ 22225 w 1006475"/>
                <a:gd name="connsiteY598" fmla="*/ 361950 h 720725"/>
                <a:gd name="connsiteX599" fmla="*/ 22225 w 1006475"/>
                <a:gd name="connsiteY599" fmla="*/ 358776 h 720725"/>
                <a:gd name="connsiteX600" fmla="*/ 22224 w 1006475"/>
                <a:gd name="connsiteY600" fmla="*/ 358775 h 720725"/>
                <a:gd name="connsiteX601" fmla="*/ 22224 w 1006475"/>
                <a:gd name="connsiteY601" fmla="*/ 352425 h 720725"/>
                <a:gd name="connsiteX602" fmla="*/ 22224 w 1006475"/>
                <a:gd name="connsiteY602" fmla="*/ 346075 h 720725"/>
                <a:gd name="connsiteX603" fmla="*/ 22224 w 1006475"/>
                <a:gd name="connsiteY603" fmla="*/ 339725 h 720725"/>
                <a:gd name="connsiteX604" fmla="*/ 25399 w 1006475"/>
                <a:gd name="connsiteY604" fmla="*/ 339725 h 720725"/>
                <a:gd name="connsiteX605" fmla="*/ 28574 w 1006475"/>
                <a:gd name="connsiteY605" fmla="*/ 339725 h 720725"/>
                <a:gd name="connsiteX606" fmla="*/ 28574 w 1006475"/>
                <a:gd name="connsiteY606" fmla="*/ 349250 h 720725"/>
                <a:gd name="connsiteX607" fmla="*/ 28574 w 1006475"/>
                <a:gd name="connsiteY607" fmla="*/ 352425 h 720725"/>
                <a:gd name="connsiteX608" fmla="*/ 31749 w 1006475"/>
                <a:gd name="connsiteY608" fmla="*/ 352425 h 720725"/>
                <a:gd name="connsiteX609" fmla="*/ 31749 w 1006475"/>
                <a:gd name="connsiteY609" fmla="*/ 355600 h 720725"/>
                <a:gd name="connsiteX610" fmla="*/ 31749 w 1006475"/>
                <a:gd name="connsiteY610" fmla="*/ 358775 h 720725"/>
                <a:gd name="connsiteX611" fmla="*/ 34924 w 1006475"/>
                <a:gd name="connsiteY611" fmla="*/ 358775 h 720725"/>
                <a:gd name="connsiteX612" fmla="*/ 34924 w 1006475"/>
                <a:gd name="connsiteY612" fmla="*/ 355600 h 720725"/>
                <a:gd name="connsiteX613" fmla="*/ 34924 w 1006475"/>
                <a:gd name="connsiteY613" fmla="*/ 352425 h 720725"/>
                <a:gd name="connsiteX614" fmla="*/ 31749 w 1006475"/>
                <a:gd name="connsiteY614" fmla="*/ 349250 h 720725"/>
                <a:gd name="connsiteX615" fmla="*/ 31749 w 1006475"/>
                <a:gd name="connsiteY615" fmla="*/ 346075 h 720725"/>
                <a:gd name="connsiteX616" fmla="*/ 34924 w 1006475"/>
                <a:gd name="connsiteY616" fmla="*/ 346075 h 720725"/>
                <a:gd name="connsiteX617" fmla="*/ 38099 w 1006475"/>
                <a:gd name="connsiteY617" fmla="*/ 346075 h 720725"/>
                <a:gd name="connsiteX618" fmla="*/ 41274 w 1006475"/>
                <a:gd name="connsiteY618" fmla="*/ 346075 h 720725"/>
                <a:gd name="connsiteX619" fmla="*/ 41274 w 1006475"/>
                <a:gd name="connsiteY619" fmla="*/ 342900 h 720725"/>
                <a:gd name="connsiteX620" fmla="*/ 44449 w 1006475"/>
                <a:gd name="connsiteY620" fmla="*/ 342900 h 720725"/>
                <a:gd name="connsiteX621" fmla="*/ 53974 w 1006475"/>
                <a:gd name="connsiteY621" fmla="*/ 342900 h 720725"/>
                <a:gd name="connsiteX622" fmla="*/ 60324 w 1006475"/>
                <a:gd name="connsiteY622" fmla="*/ 342900 h 720725"/>
                <a:gd name="connsiteX623" fmla="*/ 63499 w 1006475"/>
                <a:gd name="connsiteY623" fmla="*/ 339725 h 720725"/>
                <a:gd name="connsiteX624" fmla="*/ 66674 w 1006475"/>
                <a:gd name="connsiteY624" fmla="*/ 339725 h 720725"/>
                <a:gd name="connsiteX625" fmla="*/ 66674 w 1006475"/>
                <a:gd name="connsiteY625" fmla="*/ 336550 h 720725"/>
                <a:gd name="connsiteX626" fmla="*/ 57149 w 1006475"/>
                <a:gd name="connsiteY626" fmla="*/ 336550 h 720725"/>
                <a:gd name="connsiteX627" fmla="*/ 53974 w 1006475"/>
                <a:gd name="connsiteY627" fmla="*/ 336550 h 720725"/>
                <a:gd name="connsiteX628" fmla="*/ 50799 w 1006475"/>
                <a:gd name="connsiteY628" fmla="*/ 336550 h 720725"/>
                <a:gd name="connsiteX629" fmla="*/ 50799 w 1006475"/>
                <a:gd name="connsiteY629" fmla="*/ 333375 h 720725"/>
                <a:gd name="connsiteX630" fmla="*/ 47624 w 1006475"/>
                <a:gd name="connsiteY630" fmla="*/ 330200 h 720725"/>
                <a:gd name="connsiteX631" fmla="*/ 44449 w 1006475"/>
                <a:gd name="connsiteY631" fmla="*/ 330200 h 720725"/>
                <a:gd name="connsiteX632" fmla="*/ 44449 w 1006475"/>
                <a:gd name="connsiteY632" fmla="*/ 323850 h 720725"/>
                <a:gd name="connsiteX633" fmla="*/ 41274 w 1006475"/>
                <a:gd name="connsiteY633" fmla="*/ 320675 h 720725"/>
                <a:gd name="connsiteX634" fmla="*/ 41274 w 1006475"/>
                <a:gd name="connsiteY634" fmla="*/ 317500 h 720725"/>
                <a:gd name="connsiteX635" fmla="*/ 38099 w 1006475"/>
                <a:gd name="connsiteY635" fmla="*/ 317500 h 720725"/>
                <a:gd name="connsiteX636" fmla="*/ 34924 w 1006475"/>
                <a:gd name="connsiteY636" fmla="*/ 314325 h 720725"/>
                <a:gd name="connsiteX637" fmla="*/ 28574 w 1006475"/>
                <a:gd name="connsiteY637" fmla="*/ 317500 h 720725"/>
                <a:gd name="connsiteX638" fmla="*/ 28574 w 1006475"/>
                <a:gd name="connsiteY638" fmla="*/ 323850 h 720725"/>
                <a:gd name="connsiteX639" fmla="*/ 28574 w 1006475"/>
                <a:gd name="connsiteY639" fmla="*/ 327025 h 720725"/>
                <a:gd name="connsiteX640" fmla="*/ 25399 w 1006475"/>
                <a:gd name="connsiteY640" fmla="*/ 330200 h 720725"/>
                <a:gd name="connsiteX641" fmla="*/ 22224 w 1006475"/>
                <a:gd name="connsiteY641" fmla="*/ 333375 h 720725"/>
                <a:gd name="connsiteX642" fmla="*/ 19049 w 1006475"/>
                <a:gd name="connsiteY642" fmla="*/ 333375 h 720725"/>
                <a:gd name="connsiteX643" fmla="*/ 19049 w 1006475"/>
                <a:gd name="connsiteY643" fmla="*/ 330200 h 720725"/>
                <a:gd name="connsiteX644" fmla="*/ 22224 w 1006475"/>
                <a:gd name="connsiteY644" fmla="*/ 327025 h 720725"/>
                <a:gd name="connsiteX645" fmla="*/ 22224 w 1006475"/>
                <a:gd name="connsiteY645" fmla="*/ 320675 h 720725"/>
                <a:gd name="connsiteX646" fmla="*/ 25399 w 1006475"/>
                <a:gd name="connsiteY646" fmla="*/ 317500 h 720725"/>
                <a:gd name="connsiteX647" fmla="*/ 28574 w 1006475"/>
                <a:gd name="connsiteY647" fmla="*/ 288925 h 720725"/>
                <a:gd name="connsiteX648" fmla="*/ 28574 w 1006475"/>
                <a:gd name="connsiteY648" fmla="*/ 276225 h 720725"/>
                <a:gd name="connsiteX649" fmla="*/ 28574 w 1006475"/>
                <a:gd name="connsiteY649" fmla="*/ 266700 h 720725"/>
                <a:gd name="connsiteX650" fmla="*/ 28574 w 1006475"/>
                <a:gd name="connsiteY650" fmla="*/ 263525 h 720725"/>
                <a:gd name="connsiteX651" fmla="*/ 25399 w 1006475"/>
                <a:gd name="connsiteY651" fmla="*/ 263525 h 720725"/>
                <a:gd name="connsiteX652" fmla="*/ 25399 w 1006475"/>
                <a:gd name="connsiteY652" fmla="*/ 257175 h 720725"/>
                <a:gd name="connsiteX653" fmla="*/ 25399 w 1006475"/>
                <a:gd name="connsiteY653" fmla="*/ 254000 h 720725"/>
                <a:gd name="connsiteX654" fmla="*/ 28574 w 1006475"/>
                <a:gd name="connsiteY654" fmla="*/ 254000 h 720725"/>
                <a:gd name="connsiteX655" fmla="*/ 25399 w 1006475"/>
                <a:gd name="connsiteY655" fmla="*/ 250825 h 720725"/>
                <a:gd name="connsiteX656" fmla="*/ 22224 w 1006475"/>
                <a:gd name="connsiteY656" fmla="*/ 250825 h 720725"/>
                <a:gd name="connsiteX657" fmla="*/ 25399 w 1006475"/>
                <a:gd name="connsiteY657" fmla="*/ 215900 h 720725"/>
                <a:gd name="connsiteX658" fmla="*/ 28574 w 1006475"/>
                <a:gd name="connsiteY658" fmla="*/ 200025 h 720725"/>
                <a:gd name="connsiteX659" fmla="*/ 28574 w 1006475"/>
                <a:gd name="connsiteY659" fmla="*/ 177800 h 720725"/>
                <a:gd name="connsiteX660" fmla="*/ 19049 w 1006475"/>
                <a:gd name="connsiteY660" fmla="*/ 149225 h 720725"/>
                <a:gd name="connsiteX661" fmla="*/ 15874 w 1006475"/>
                <a:gd name="connsiteY661" fmla="*/ 146050 h 720725"/>
                <a:gd name="connsiteX662" fmla="*/ 12699 w 1006475"/>
                <a:gd name="connsiteY662" fmla="*/ 149225 h 720725"/>
                <a:gd name="connsiteX663" fmla="*/ 9524 w 1006475"/>
                <a:gd name="connsiteY663" fmla="*/ 142875 h 720725"/>
                <a:gd name="connsiteX664" fmla="*/ 9524 w 1006475"/>
                <a:gd name="connsiteY664" fmla="*/ 127000 h 720725"/>
                <a:gd name="connsiteX665" fmla="*/ 12699 w 1006475"/>
                <a:gd name="connsiteY665" fmla="*/ 101600 h 720725"/>
                <a:gd name="connsiteX666" fmla="*/ 9524 w 1006475"/>
                <a:gd name="connsiteY666" fmla="*/ 92075 h 720725"/>
                <a:gd name="connsiteX667" fmla="*/ 15874 w 1006475"/>
                <a:gd name="connsiteY667" fmla="*/ 85725 h 720725"/>
                <a:gd name="connsiteX668" fmla="*/ 19049 w 1006475"/>
                <a:gd name="connsiteY668" fmla="*/ 76200 h 720725"/>
                <a:gd name="connsiteX669" fmla="*/ 22224 w 1006475"/>
                <a:gd name="connsiteY669" fmla="*/ 73025 h 720725"/>
                <a:gd name="connsiteX670" fmla="*/ 28574 w 1006475"/>
                <a:gd name="connsiteY670" fmla="*/ 63500 h 720725"/>
                <a:gd name="connsiteX671" fmla="*/ 25399 w 1006475"/>
                <a:gd name="connsiteY671" fmla="*/ 60325 h 720725"/>
                <a:gd name="connsiteX672" fmla="*/ 22224 w 1006475"/>
                <a:gd name="connsiteY672" fmla="*/ 57150 h 720725"/>
                <a:gd name="connsiteX673" fmla="*/ 22224 w 1006475"/>
                <a:gd name="connsiteY673" fmla="*/ 53975 h 720725"/>
                <a:gd name="connsiteX674" fmla="*/ 22224 w 1006475"/>
                <a:gd name="connsiteY674" fmla="*/ 50800 h 720725"/>
                <a:gd name="connsiteX675" fmla="*/ 25399 w 1006475"/>
                <a:gd name="connsiteY675" fmla="*/ 50800 h 720725"/>
                <a:gd name="connsiteX676" fmla="*/ 28574 w 1006475"/>
                <a:gd name="connsiteY676" fmla="*/ 50800 h 720725"/>
                <a:gd name="connsiteX677" fmla="*/ 31749 w 1006475"/>
                <a:gd name="connsiteY677" fmla="*/ 50800 h 720725"/>
                <a:gd name="connsiteX678" fmla="*/ 31749 w 1006475"/>
                <a:gd name="connsiteY678" fmla="*/ 53975 h 720725"/>
                <a:gd name="connsiteX679" fmla="*/ 34924 w 1006475"/>
                <a:gd name="connsiteY679" fmla="*/ 57150 h 720725"/>
                <a:gd name="connsiteX680" fmla="*/ 38099 w 1006475"/>
                <a:gd name="connsiteY680" fmla="*/ 57150 h 720725"/>
                <a:gd name="connsiteX681" fmla="*/ 41274 w 1006475"/>
                <a:gd name="connsiteY681" fmla="*/ 57150 h 720725"/>
                <a:gd name="connsiteX682" fmla="*/ 50799 w 1006475"/>
                <a:gd name="connsiteY682" fmla="*/ 66675 h 720725"/>
                <a:gd name="connsiteX683" fmla="*/ 60324 w 1006475"/>
                <a:gd name="connsiteY683" fmla="*/ 79375 h 720725"/>
                <a:gd name="connsiteX684" fmla="*/ 69849 w 1006475"/>
                <a:gd name="connsiteY684" fmla="*/ 88900 h 720725"/>
                <a:gd name="connsiteX685" fmla="*/ 76199 w 1006475"/>
                <a:gd name="connsiteY685" fmla="*/ 88900 h 720725"/>
                <a:gd name="connsiteX686" fmla="*/ 79374 w 1006475"/>
                <a:gd name="connsiteY686" fmla="*/ 88900 h 720725"/>
                <a:gd name="connsiteX687" fmla="*/ 92074 w 1006475"/>
                <a:gd name="connsiteY687" fmla="*/ 98425 h 720725"/>
                <a:gd name="connsiteX688" fmla="*/ 92074 w 1006475"/>
                <a:gd name="connsiteY688" fmla="*/ 101600 h 720725"/>
                <a:gd name="connsiteX689" fmla="*/ 88899 w 1006475"/>
                <a:gd name="connsiteY689" fmla="*/ 101600 h 720725"/>
                <a:gd name="connsiteX690" fmla="*/ 88899 w 1006475"/>
                <a:gd name="connsiteY690" fmla="*/ 104775 h 720725"/>
                <a:gd name="connsiteX691" fmla="*/ 101599 w 1006475"/>
                <a:gd name="connsiteY691" fmla="*/ 114300 h 720725"/>
                <a:gd name="connsiteX692" fmla="*/ 123824 w 1006475"/>
                <a:gd name="connsiteY692" fmla="*/ 123825 h 720725"/>
                <a:gd name="connsiteX693" fmla="*/ 139699 w 1006475"/>
                <a:gd name="connsiteY693" fmla="*/ 123825 h 720725"/>
                <a:gd name="connsiteX694" fmla="*/ 142874 w 1006475"/>
                <a:gd name="connsiteY694" fmla="*/ 130175 h 720725"/>
                <a:gd name="connsiteX695" fmla="*/ 146049 w 1006475"/>
                <a:gd name="connsiteY695" fmla="*/ 130175 h 720725"/>
                <a:gd name="connsiteX696" fmla="*/ 149224 w 1006475"/>
                <a:gd name="connsiteY696" fmla="*/ 130175 h 720725"/>
                <a:gd name="connsiteX697" fmla="*/ 155574 w 1006475"/>
                <a:gd name="connsiteY697" fmla="*/ 130175 h 720725"/>
                <a:gd name="connsiteX698" fmla="*/ 158749 w 1006475"/>
                <a:gd name="connsiteY698" fmla="*/ 133350 h 720725"/>
                <a:gd name="connsiteX699" fmla="*/ 161924 w 1006475"/>
                <a:gd name="connsiteY699" fmla="*/ 136525 h 720725"/>
                <a:gd name="connsiteX700" fmla="*/ 165099 w 1006475"/>
                <a:gd name="connsiteY700" fmla="*/ 136525 h 720725"/>
                <a:gd name="connsiteX701" fmla="*/ 168274 w 1006475"/>
                <a:gd name="connsiteY701" fmla="*/ 136525 h 720725"/>
                <a:gd name="connsiteX702" fmla="*/ 174624 w 1006475"/>
                <a:gd name="connsiteY702" fmla="*/ 142875 h 720725"/>
                <a:gd name="connsiteX703" fmla="*/ 180974 w 1006475"/>
                <a:gd name="connsiteY703" fmla="*/ 146050 h 720725"/>
                <a:gd name="connsiteX704" fmla="*/ 190499 w 1006475"/>
                <a:gd name="connsiteY704" fmla="*/ 146050 h 720725"/>
                <a:gd name="connsiteX705" fmla="*/ 193674 w 1006475"/>
                <a:gd name="connsiteY705" fmla="*/ 146050 h 720725"/>
                <a:gd name="connsiteX706" fmla="*/ 196849 w 1006475"/>
                <a:gd name="connsiteY706" fmla="*/ 146050 h 720725"/>
                <a:gd name="connsiteX707" fmla="*/ 203199 w 1006475"/>
                <a:gd name="connsiteY707" fmla="*/ 146050 h 720725"/>
                <a:gd name="connsiteX708" fmla="*/ 203199 w 1006475"/>
                <a:gd name="connsiteY708" fmla="*/ 142875 h 720725"/>
                <a:gd name="connsiteX709" fmla="*/ 209549 w 1006475"/>
                <a:gd name="connsiteY709" fmla="*/ 146050 h 720725"/>
                <a:gd name="connsiteX710" fmla="*/ 212724 w 1006475"/>
                <a:gd name="connsiteY710" fmla="*/ 146050 h 720725"/>
                <a:gd name="connsiteX711" fmla="*/ 215899 w 1006475"/>
                <a:gd name="connsiteY711" fmla="*/ 149225 h 720725"/>
                <a:gd name="connsiteX712" fmla="*/ 215899 w 1006475"/>
                <a:gd name="connsiteY712" fmla="*/ 152400 h 720725"/>
                <a:gd name="connsiteX713" fmla="*/ 215899 w 1006475"/>
                <a:gd name="connsiteY713" fmla="*/ 155575 h 720725"/>
                <a:gd name="connsiteX714" fmla="*/ 215899 w 1006475"/>
                <a:gd name="connsiteY714" fmla="*/ 165100 h 720725"/>
                <a:gd name="connsiteX715" fmla="*/ 219074 w 1006475"/>
                <a:gd name="connsiteY715" fmla="*/ 168275 h 720725"/>
                <a:gd name="connsiteX716" fmla="*/ 219074 w 1006475"/>
                <a:gd name="connsiteY716" fmla="*/ 171450 h 720725"/>
                <a:gd name="connsiteX717" fmla="*/ 222249 w 1006475"/>
                <a:gd name="connsiteY717" fmla="*/ 171450 h 720725"/>
                <a:gd name="connsiteX718" fmla="*/ 222249 w 1006475"/>
                <a:gd name="connsiteY718" fmla="*/ 168275 h 720725"/>
                <a:gd name="connsiteX719" fmla="*/ 219074 w 1006475"/>
                <a:gd name="connsiteY719" fmla="*/ 165100 h 720725"/>
                <a:gd name="connsiteX720" fmla="*/ 219074 w 1006475"/>
                <a:gd name="connsiteY720" fmla="*/ 161925 h 720725"/>
                <a:gd name="connsiteX721" fmla="*/ 222249 w 1006475"/>
                <a:gd name="connsiteY721" fmla="*/ 158750 h 720725"/>
                <a:gd name="connsiteX722" fmla="*/ 225424 w 1006475"/>
                <a:gd name="connsiteY722" fmla="*/ 158750 h 720725"/>
                <a:gd name="connsiteX723" fmla="*/ 231774 w 1006475"/>
                <a:gd name="connsiteY723" fmla="*/ 158750 h 720725"/>
                <a:gd name="connsiteX724" fmla="*/ 231774 w 1006475"/>
                <a:gd name="connsiteY724" fmla="*/ 161925 h 720725"/>
                <a:gd name="connsiteX725" fmla="*/ 231774 w 1006475"/>
                <a:gd name="connsiteY725" fmla="*/ 165100 h 720725"/>
                <a:gd name="connsiteX726" fmla="*/ 231774 w 1006475"/>
                <a:gd name="connsiteY726" fmla="*/ 168275 h 720725"/>
                <a:gd name="connsiteX727" fmla="*/ 238124 w 1006475"/>
                <a:gd name="connsiteY727" fmla="*/ 171450 h 720725"/>
                <a:gd name="connsiteX728" fmla="*/ 238124 w 1006475"/>
                <a:gd name="connsiteY728" fmla="*/ 174625 h 720725"/>
                <a:gd name="connsiteX729" fmla="*/ 238124 w 1006475"/>
                <a:gd name="connsiteY729" fmla="*/ 177800 h 720725"/>
                <a:gd name="connsiteX730" fmla="*/ 234949 w 1006475"/>
                <a:gd name="connsiteY730" fmla="*/ 177800 h 720725"/>
                <a:gd name="connsiteX731" fmla="*/ 234949 w 1006475"/>
                <a:gd name="connsiteY731" fmla="*/ 180975 h 720725"/>
                <a:gd name="connsiteX732" fmla="*/ 238124 w 1006475"/>
                <a:gd name="connsiteY732" fmla="*/ 180975 h 720725"/>
                <a:gd name="connsiteX733" fmla="*/ 241299 w 1006475"/>
                <a:gd name="connsiteY733" fmla="*/ 177800 h 720725"/>
                <a:gd name="connsiteX734" fmla="*/ 241299 w 1006475"/>
                <a:gd name="connsiteY734" fmla="*/ 174625 h 720725"/>
                <a:gd name="connsiteX735" fmla="*/ 241299 w 1006475"/>
                <a:gd name="connsiteY735" fmla="*/ 171450 h 720725"/>
                <a:gd name="connsiteX736" fmla="*/ 238124 w 1006475"/>
                <a:gd name="connsiteY736" fmla="*/ 168275 h 720725"/>
                <a:gd name="connsiteX737" fmla="*/ 238124 w 1006475"/>
                <a:gd name="connsiteY737" fmla="*/ 165100 h 720725"/>
                <a:gd name="connsiteX738" fmla="*/ 234949 w 1006475"/>
                <a:gd name="connsiteY738" fmla="*/ 165100 h 720725"/>
                <a:gd name="connsiteX739" fmla="*/ 238124 w 1006475"/>
                <a:gd name="connsiteY739" fmla="*/ 161925 h 720725"/>
                <a:gd name="connsiteX740" fmla="*/ 238124 w 1006475"/>
                <a:gd name="connsiteY740" fmla="*/ 158750 h 720725"/>
                <a:gd name="connsiteX741" fmla="*/ 241299 w 1006475"/>
                <a:gd name="connsiteY741" fmla="*/ 158750 h 720725"/>
                <a:gd name="connsiteX742" fmla="*/ 244474 w 1006475"/>
                <a:gd name="connsiteY742" fmla="*/ 155575 h 720725"/>
                <a:gd name="connsiteX743" fmla="*/ 253999 w 1006475"/>
                <a:gd name="connsiteY743" fmla="*/ 155575 h 720725"/>
                <a:gd name="connsiteX744" fmla="*/ 257174 w 1006475"/>
                <a:gd name="connsiteY744" fmla="*/ 158750 h 720725"/>
                <a:gd name="connsiteX745" fmla="*/ 257174 w 1006475"/>
                <a:gd name="connsiteY745" fmla="*/ 161925 h 720725"/>
                <a:gd name="connsiteX746" fmla="*/ 253999 w 1006475"/>
                <a:gd name="connsiteY746" fmla="*/ 161925 h 720725"/>
                <a:gd name="connsiteX747" fmla="*/ 250824 w 1006475"/>
                <a:gd name="connsiteY747" fmla="*/ 165100 h 720725"/>
                <a:gd name="connsiteX748" fmla="*/ 247649 w 1006475"/>
                <a:gd name="connsiteY748" fmla="*/ 165100 h 720725"/>
                <a:gd name="connsiteX749" fmla="*/ 247649 w 1006475"/>
                <a:gd name="connsiteY749" fmla="*/ 168275 h 720725"/>
                <a:gd name="connsiteX750" fmla="*/ 247649 w 1006475"/>
                <a:gd name="connsiteY750" fmla="*/ 171450 h 720725"/>
                <a:gd name="connsiteX751" fmla="*/ 250824 w 1006475"/>
                <a:gd name="connsiteY751" fmla="*/ 174625 h 720725"/>
                <a:gd name="connsiteX752" fmla="*/ 253999 w 1006475"/>
                <a:gd name="connsiteY752" fmla="*/ 174625 h 720725"/>
                <a:gd name="connsiteX753" fmla="*/ 253999 w 1006475"/>
                <a:gd name="connsiteY753" fmla="*/ 177800 h 720725"/>
                <a:gd name="connsiteX754" fmla="*/ 253999 w 1006475"/>
                <a:gd name="connsiteY754" fmla="*/ 180975 h 720725"/>
                <a:gd name="connsiteX755" fmla="*/ 250824 w 1006475"/>
                <a:gd name="connsiteY755" fmla="*/ 184150 h 720725"/>
                <a:gd name="connsiteX756" fmla="*/ 253999 w 1006475"/>
                <a:gd name="connsiteY756" fmla="*/ 187325 h 720725"/>
                <a:gd name="connsiteX757" fmla="*/ 257174 w 1006475"/>
                <a:gd name="connsiteY757" fmla="*/ 190500 h 720725"/>
                <a:gd name="connsiteX758" fmla="*/ 257174 w 1006475"/>
                <a:gd name="connsiteY758" fmla="*/ 193675 h 720725"/>
                <a:gd name="connsiteX759" fmla="*/ 253999 w 1006475"/>
                <a:gd name="connsiteY759" fmla="*/ 193675 h 720725"/>
                <a:gd name="connsiteX760" fmla="*/ 253999 w 1006475"/>
                <a:gd name="connsiteY760" fmla="*/ 200025 h 720725"/>
                <a:gd name="connsiteX761" fmla="*/ 253999 w 1006475"/>
                <a:gd name="connsiteY761" fmla="*/ 203200 h 720725"/>
                <a:gd name="connsiteX762" fmla="*/ 257174 w 1006475"/>
                <a:gd name="connsiteY762" fmla="*/ 203200 h 720725"/>
                <a:gd name="connsiteX763" fmla="*/ 257174 w 1006475"/>
                <a:gd name="connsiteY763" fmla="*/ 206375 h 720725"/>
                <a:gd name="connsiteX764" fmla="*/ 260349 w 1006475"/>
                <a:gd name="connsiteY764" fmla="*/ 206375 h 720725"/>
                <a:gd name="connsiteX765" fmla="*/ 260349 w 1006475"/>
                <a:gd name="connsiteY765" fmla="*/ 209550 h 720725"/>
                <a:gd name="connsiteX766" fmla="*/ 257174 w 1006475"/>
                <a:gd name="connsiteY766" fmla="*/ 212725 h 720725"/>
                <a:gd name="connsiteX767" fmla="*/ 253999 w 1006475"/>
                <a:gd name="connsiteY767" fmla="*/ 209550 h 720725"/>
                <a:gd name="connsiteX768" fmla="*/ 250824 w 1006475"/>
                <a:gd name="connsiteY768" fmla="*/ 209550 h 720725"/>
                <a:gd name="connsiteX769" fmla="*/ 250824 w 1006475"/>
                <a:gd name="connsiteY769" fmla="*/ 212725 h 720725"/>
                <a:gd name="connsiteX770" fmla="*/ 247649 w 1006475"/>
                <a:gd name="connsiteY770" fmla="*/ 215900 h 720725"/>
                <a:gd name="connsiteX771" fmla="*/ 244474 w 1006475"/>
                <a:gd name="connsiteY771" fmla="*/ 215900 h 720725"/>
                <a:gd name="connsiteX772" fmla="*/ 241299 w 1006475"/>
                <a:gd name="connsiteY772" fmla="*/ 219075 h 720725"/>
                <a:gd name="connsiteX773" fmla="*/ 241299 w 1006475"/>
                <a:gd name="connsiteY773" fmla="*/ 225425 h 720725"/>
                <a:gd name="connsiteX774" fmla="*/ 234949 w 1006475"/>
                <a:gd name="connsiteY774" fmla="*/ 231775 h 720725"/>
                <a:gd name="connsiteX775" fmla="*/ 231774 w 1006475"/>
                <a:gd name="connsiteY775" fmla="*/ 231775 h 720725"/>
                <a:gd name="connsiteX776" fmla="*/ 238124 w 1006475"/>
                <a:gd name="connsiteY776" fmla="*/ 215900 h 720725"/>
                <a:gd name="connsiteX777" fmla="*/ 234949 w 1006475"/>
                <a:gd name="connsiteY777" fmla="*/ 209550 h 720725"/>
                <a:gd name="connsiteX778" fmla="*/ 231774 w 1006475"/>
                <a:gd name="connsiteY778" fmla="*/ 219075 h 720725"/>
                <a:gd name="connsiteX779" fmla="*/ 228599 w 1006475"/>
                <a:gd name="connsiteY779" fmla="*/ 219075 h 720725"/>
                <a:gd name="connsiteX780" fmla="*/ 228599 w 1006475"/>
                <a:gd name="connsiteY780" fmla="*/ 212725 h 720725"/>
                <a:gd name="connsiteX781" fmla="*/ 225424 w 1006475"/>
                <a:gd name="connsiteY781" fmla="*/ 212725 h 720725"/>
                <a:gd name="connsiteX782" fmla="*/ 225424 w 1006475"/>
                <a:gd name="connsiteY782" fmla="*/ 215900 h 720725"/>
                <a:gd name="connsiteX783" fmla="*/ 225424 w 1006475"/>
                <a:gd name="connsiteY783" fmla="*/ 219075 h 720725"/>
                <a:gd name="connsiteX784" fmla="*/ 225424 w 1006475"/>
                <a:gd name="connsiteY784" fmla="*/ 222250 h 720725"/>
                <a:gd name="connsiteX785" fmla="*/ 225424 w 1006475"/>
                <a:gd name="connsiteY785" fmla="*/ 225425 h 720725"/>
                <a:gd name="connsiteX786" fmla="*/ 225424 w 1006475"/>
                <a:gd name="connsiteY786" fmla="*/ 228600 h 720725"/>
                <a:gd name="connsiteX787" fmla="*/ 212724 w 1006475"/>
                <a:gd name="connsiteY787" fmla="*/ 241300 h 720725"/>
                <a:gd name="connsiteX788" fmla="*/ 209549 w 1006475"/>
                <a:gd name="connsiteY788" fmla="*/ 241300 h 720725"/>
                <a:gd name="connsiteX789" fmla="*/ 203199 w 1006475"/>
                <a:gd name="connsiteY789" fmla="*/ 247650 h 720725"/>
                <a:gd name="connsiteX790" fmla="*/ 193674 w 1006475"/>
                <a:gd name="connsiteY790" fmla="*/ 257175 h 720725"/>
                <a:gd name="connsiteX791" fmla="*/ 187324 w 1006475"/>
                <a:gd name="connsiteY791" fmla="*/ 266700 h 720725"/>
                <a:gd name="connsiteX792" fmla="*/ 177799 w 1006475"/>
                <a:gd name="connsiteY792" fmla="*/ 273050 h 720725"/>
                <a:gd name="connsiteX793" fmla="*/ 174624 w 1006475"/>
                <a:gd name="connsiteY793" fmla="*/ 276225 h 720725"/>
                <a:gd name="connsiteX794" fmla="*/ 171449 w 1006475"/>
                <a:gd name="connsiteY794" fmla="*/ 285750 h 720725"/>
                <a:gd name="connsiteX795" fmla="*/ 168274 w 1006475"/>
                <a:gd name="connsiteY795" fmla="*/ 285750 h 720725"/>
                <a:gd name="connsiteX796" fmla="*/ 171449 w 1006475"/>
                <a:gd name="connsiteY796" fmla="*/ 292100 h 720725"/>
                <a:gd name="connsiteX797" fmla="*/ 171449 w 1006475"/>
                <a:gd name="connsiteY797" fmla="*/ 295275 h 720725"/>
                <a:gd name="connsiteX798" fmla="*/ 174624 w 1006475"/>
                <a:gd name="connsiteY798" fmla="*/ 292100 h 720725"/>
                <a:gd name="connsiteX799" fmla="*/ 180974 w 1006475"/>
                <a:gd name="connsiteY799" fmla="*/ 292100 h 720725"/>
                <a:gd name="connsiteX800" fmla="*/ 184149 w 1006475"/>
                <a:gd name="connsiteY800" fmla="*/ 295275 h 720725"/>
                <a:gd name="connsiteX801" fmla="*/ 187324 w 1006475"/>
                <a:gd name="connsiteY801" fmla="*/ 295275 h 720725"/>
                <a:gd name="connsiteX802" fmla="*/ 187324 w 1006475"/>
                <a:gd name="connsiteY802" fmla="*/ 292100 h 720725"/>
                <a:gd name="connsiteX803" fmla="*/ 184149 w 1006475"/>
                <a:gd name="connsiteY803" fmla="*/ 292100 h 720725"/>
                <a:gd name="connsiteX804" fmla="*/ 174624 w 1006475"/>
                <a:gd name="connsiteY804" fmla="*/ 285750 h 720725"/>
                <a:gd name="connsiteX805" fmla="*/ 174624 w 1006475"/>
                <a:gd name="connsiteY805" fmla="*/ 282575 h 720725"/>
                <a:gd name="connsiteX806" fmla="*/ 177799 w 1006475"/>
                <a:gd name="connsiteY806" fmla="*/ 282575 h 720725"/>
                <a:gd name="connsiteX807" fmla="*/ 180974 w 1006475"/>
                <a:gd name="connsiteY807" fmla="*/ 276225 h 720725"/>
                <a:gd name="connsiteX808" fmla="*/ 184149 w 1006475"/>
                <a:gd name="connsiteY808" fmla="*/ 276225 h 720725"/>
                <a:gd name="connsiteX809" fmla="*/ 187324 w 1006475"/>
                <a:gd name="connsiteY809" fmla="*/ 276225 h 720725"/>
                <a:gd name="connsiteX810" fmla="*/ 184149 w 1006475"/>
                <a:gd name="connsiteY810" fmla="*/ 273050 h 720725"/>
                <a:gd name="connsiteX811" fmla="*/ 187324 w 1006475"/>
                <a:gd name="connsiteY811" fmla="*/ 269875 h 720725"/>
                <a:gd name="connsiteX812" fmla="*/ 190499 w 1006475"/>
                <a:gd name="connsiteY812" fmla="*/ 269875 h 720725"/>
                <a:gd name="connsiteX813" fmla="*/ 193674 w 1006475"/>
                <a:gd name="connsiteY813" fmla="*/ 263525 h 720725"/>
                <a:gd name="connsiteX814" fmla="*/ 200024 w 1006475"/>
                <a:gd name="connsiteY814" fmla="*/ 257175 h 720725"/>
                <a:gd name="connsiteX815" fmla="*/ 203199 w 1006475"/>
                <a:gd name="connsiteY815" fmla="*/ 254000 h 720725"/>
                <a:gd name="connsiteX816" fmla="*/ 209549 w 1006475"/>
                <a:gd name="connsiteY816" fmla="*/ 250825 h 720725"/>
                <a:gd name="connsiteX817" fmla="*/ 219074 w 1006475"/>
                <a:gd name="connsiteY817" fmla="*/ 247650 h 720725"/>
                <a:gd name="connsiteX818" fmla="*/ 222249 w 1006475"/>
                <a:gd name="connsiteY818" fmla="*/ 247650 h 720725"/>
                <a:gd name="connsiteX819" fmla="*/ 225424 w 1006475"/>
                <a:gd name="connsiteY819" fmla="*/ 247650 h 720725"/>
                <a:gd name="connsiteX820" fmla="*/ 231774 w 1006475"/>
                <a:gd name="connsiteY820" fmla="*/ 247650 h 720725"/>
                <a:gd name="connsiteX821" fmla="*/ 234949 w 1006475"/>
                <a:gd name="connsiteY821" fmla="*/ 244475 h 720725"/>
                <a:gd name="connsiteX822" fmla="*/ 238124 w 1006475"/>
                <a:gd name="connsiteY822" fmla="*/ 241300 h 720725"/>
                <a:gd name="connsiteX823" fmla="*/ 238124 w 1006475"/>
                <a:gd name="connsiteY823" fmla="*/ 234950 h 720725"/>
                <a:gd name="connsiteX824" fmla="*/ 244474 w 1006475"/>
                <a:gd name="connsiteY824" fmla="*/ 228600 h 720725"/>
                <a:gd name="connsiteX825" fmla="*/ 250824 w 1006475"/>
                <a:gd name="connsiteY825" fmla="*/ 222250 h 720725"/>
                <a:gd name="connsiteX826" fmla="*/ 257174 w 1006475"/>
                <a:gd name="connsiteY826" fmla="*/ 219075 h 720725"/>
                <a:gd name="connsiteX827" fmla="*/ 260349 w 1006475"/>
                <a:gd name="connsiteY827" fmla="*/ 215900 h 720725"/>
                <a:gd name="connsiteX828" fmla="*/ 263524 w 1006475"/>
                <a:gd name="connsiteY828" fmla="*/ 215900 h 720725"/>
                <a:gd name="connsiteX829" fmla="*/ 263524 w 1006475"/>
                <a:gd name="connsiteY829" fmla="*/ 219075 h 720725"/>
                <a:gd name="connsiteX830" fmla="*/ 260349 w 1006475"/>
                <a:gd name="connsiteY830" fmla="*/ 222250 h 720725"/>
                <a:gd name="connsiteX831" fmla="*/ 263524 w 1006475"/>
                <a:gd name="connsiteY831" fmla="*/ 222250 h 720725"/>
                <a:gd name="connsiteX832" fmla="*/ 263524 w 1006475"/>
                <a:gd name="connsiteY832" fmla="*/ 225425 h 720725"/>
                <a:gd name="connsiteX833" fmla="*/ 266699 w 1006475"/>
                <a:gd name="connsiteY833" fmla="*/ 222250 h 720725"/>
                <a:gd name="connsiteX834" fmla="*/ 266699 w 1006475"/>
                <a:gd name="connsiteY834" fmla="*/ 206375 h 720725"/>
                <a:gd name="connsiteX835" fmla="*/ 266699 w 1006475"/>
                <a:gd name="connsiteY835" fmla="*/ 203200 h 720725"/>
                <a:gd name="connsiteX836" fmla="*/ 269874 w 1006475"/>
                <a:gd name="connsiteY836" fmla="*/ 203200 h 720725"/>
                <a:gd name="connsiteX837" fmla="*/ 273049 w 1006475"/>
                <a:gd name="connsiteY837" fmla="*/ 206375 h 720725"/>
                <a:gd name="connsiteX838" fmla="*/ 273049 w 1006475"/>
                <a:gd name="connsiteY838" fmla="*/ 222250 h 720725"/>
                <a:gd name="connsiteX839" fmla="*/ 273049 w 1006475"/>
                <a:gd name="connsiteY839" fmla="*/ 225425 h 720725"/>
                <a:gd name="connsiteX840" fmla="*/ 269874 w 1006475"/>
                <a:gd name="connsiteY840" fmla="*/ 225425 h 720725"/>
                <a:gd name="connsiteX841" fmla="*/ 269874 w 1006475"/>
                <a:gd name="connsiteY841" fmla="*/ 228600 h 720725"/>
                <a:gd name="connsiteX842" fmla="*/ 273049 w 1006475"/>
                <a:gd name="connsiteY842" fmla="*/ 234950 h 720725"/>
                <a:gd name="connsiteX843" fmla="*/ 273049 w 1006475"/>
                <a:gd name="connsiteY843" fmla="*/ 238125 h 720725"/>
                <a:gd name="connsiteX844" fmla="*/ 269874 w 1006475"/>
                <a:gd name="connsiteY844" fmla="*/ 238125 h 720725"/>
                <a:gd name="connsiteX845" fmla="*/ 266699 w 1006475"/>
                <a:gd name="connsiteY845" fmla="*/ 238125 h 720725"/>
                <a:gd name="connsiteX846" fmla="*/ 263524 w 1006475"/>
                <a:gd name="connsiteY846" fmla="*/ 234950 h 720725"/>
                <a:gd name="connsiteX847" fmla="*/ 263524 w 1006475"/>
                <a:gd name="connsiteY847" fmla="*/ 238125 h 720725"/>
                <a:gd name="connsiteX848" fmla="*/ 260349 w 1006475"/>
                <a:gd name="connsiteY848" fmla="*/ 241300 h 720725"/>
                <a:gd name="connsiteX849" fmla="*/ 257174 w 1006475"/>
                <a:gd name="connsiteY849" fmla="*/ 244475 h 720725"/>
                <a:gd name="connsiteX850" fmla="*/ 253999 w 1006475"/>
                <a:gd name="connsiteY850" fmla="*/ 241300 h 720725"/>
                <a:gd name="connsiteX851" fmla="*/ 250824 w 1006475"/>
                <a:gd name="connsiteY851" fmla="*/ 238125 h 720725"/>
                <a:gd name="connsiteX852" fmla="*/ 250824 w 1006475"/>
                <a:gd name="connsiteY852" fmla="*/ 234950 h 720725"/>
                <a:gd name="connsiteX853" fmla="*/ 247649 w 1006475"/>
                <a:gd name="connsiteY853" fmla="*/ 234950 h 720725"/>
                <a:gd name="connsiteX854" fmla="*/ 247649 w 1006475"/>
                <a:gd name="connsiteY854" fmla="*/ 238125 h 720725"/>
                <a:gd name="connsiteX855" fmla="*/ 247649 w 1006475"/>
                <a:gd name="connsiteY855" fmla="*/ 241300 h 720725"/>
                <a:gd name="connsiteX856" fmla="*/ 250824 w 1006475"/>
                <a:gd name="connsiteY856" fmla="*/ 241300 h 720725"/>
                <a:gd name="connsiteX857" fmla="*/ 250824 w 1006475"/>
                <a:gd name="connsiteY857" fmla="*/ 254000 h 720725"/>
                <a:gd name="connsiteX858" fmla="*/ 250824 w 1006475"/>
                <a:gd name="connsiteY858" fmla="*/ 263525 h 720725"/>
                <a:gd name="connsiteX859" fmla="*/ 247649 w 1006475"/>
                <a:gd name="connsiteY859" fmla="*/ 263525 h 720725"/>
                <a:gd name="connsiteX860" fmla="*/ 244474 w 1006475"/>
                <a:gd name="connsiteY860" fmla="*/ 263525 h 720725"/>
                <a:gd name="connsiteX861" fmla="*/ 241299 w 1006475"/>
                <a:gd name="connsiteY861" fmla="*/ 254000 h 720725"/>
                <a:gd name="connsiteX862" fmla="*/ 238124 w 1006475"/>
                <a:gd name="connsiteY862" fmla="*/ 254000 h 720725"/>
                <a:gd name="connsiteX863" fmla="*/ 238124 w 1006475"/>
                <a:gd name="connsiteY863" fmla="*/ 263525 h 720725"/>
                <a:gd name="connsiteX864" fmla="*/ 241299 w 1006475"/>
                <a:gd name="connsiteY864" fmla="*/ 263525 h 720725"/>
                <a:gd name="connsiteX865" fmla="*/ 244474 w 1006475"/>
                <a:gd name="connsiteY865" fmla="*/ 266700 h 720725"/>
                <a:gd name="connsiteX866" fmla="*/ 244474 w 1006475"/>
                <a:gd name="connsiteY866" fmla="*/ 269875 h 720725"/>
                <a:gd name="connsiteX867" fmla="*/ 238124 w 1006475"/>
                <a:gd name="connsiteY867" fmla="*/ 269875 h 720725"/>
                <a:gd name="connsiteX868" fmla="*/ 234949 w 1006475"/>
                <a:gd name="connsiteY868" fmla="*/ 269875 h 720725"/>
                <a:gd name="connsiteX869" fmla="*/ 234949 w 1006475"/>
                <a:gd name="connsiteY869" fmla="*/ 273050 h 720725"/>
                <a:gd name="connsiteX870" fmla="*/ 238124 w 1006475"/>
                <a:gd name="connsiteY870" fmla="*/ 273050 h 720725"/>
                <a:gd name="connsiteX871" fmla="*/ 247649 w 1006475"/>
                <a:gd name="connsiteY871" fmla="*/ 269875 h 720725"/>
                <a:gd name="connsiteX872" fmla="*/ 253999 w 1006475"/>
                <a:gd name="connsiteY872" fmla="*/ 266700 h 720725"/>
                <a:gd name="connsiteX873" fmla="*/ 257174 w 1006475"/>
                <a:gd name="connsiteY873" fmla="*/ 266700 h 720725"/>
                <a:gd name="connsiteX874" fmla="*/ 253999 w 1006475"/>
                <a:gd name="connsiteY874" fmla="*/ 276225 h 720725"/>
                <a:gd name="connsiteX875" fmla="*/ 253999 w 1006475"/>
                <a:gd name="connsiteY875" fmla="*/ 279400 h 720725"/>
                <a:gd name="connsiteX876" fmla="*/ 257174 w 1006475"/>
                <a:gd name="connsiteY876" fmla="*/ 279400 h 720725"/>
                <a:gd name="connsiteX877" fmla="*/ 257174 w 1006475"/>
                <a:gd name="connsiteY877" fmla="*/ 282575 h 720725"/>
                <a:gd name="connsiteX878" fmla="*/ 247649 w 1006475"/>
                <a:gd name="connsiteY878" fmla="*/ 295275 h 720725"/>
                <a:gd name="connsiteX879" fmla="*/ 247649 w 1006475"/>
                <a:gd name="connsiteY879" fmla="*/ 298450 h 720725"/>
                <a:gd name="connsiteX880" fmla="*/ 247649 w 1006475"/>
                <a:gd name="connsiteY880" fmla="*/ 304800 h 720725"/>
                <a:gd name="connsiteX881" fmla="*/ 244474 w 1006475"/>
                <a:gd name="connsiteY881" fmla="*/ 311150 h 720725"/>
                <a:gd name="connsiteX882" fmla="*/ 241299 w 1006475"/>
                <a:gd name="connsiteY882" fmla="*/ 311150 h 720725"/>
                <a:gd name="connsiteX883" fmla="*/ 241299 w 1006475"/>
                <a:gd name="connsiteY883" fmla="*/ 320675 h 720725"/>
                <a:gd name="connsiteX884" fmla="*/ 238124 w 1006475"/>
                <a:gd name="connsiteY884" fmla="*/ 327025 h 720725"/>
                <a:gd name="connsiteX885" fmla="*/ 234949 w 1006475"/>
                <a:gd name="connsiteY885" fmla="*/ 323850 h 720725"/>
                <a:gd name="connsiteX886" fmla="*/ 225424 w 1006475"/>
                <a:gd name="connsiteY886" fmla="*/ 317500 h 720725"/>
                <a:gd name="connsiteX887" fmla="*/ 225424 w 1006475"/>
                <a:gd name="connsiteY887" fmla="*/ 311150 h 720725"/>
                <a:gd name="connsiteX888" fmla="*/ 231774 w 1006475"/>
                <a:gd name="connsiteY888" fmla="*/ 311150 h 720725"/>
                <a:gd name="connsiteX889" fmla="*/ 231774 w 1006475"/>
                <a:gd name="connsiteY889" fmla="*/ 307975 h 720725"/>
                <a:gd name="connsiteX890" fmla="*/ 231774 w 1006475"/>
                <a:gd name="connsiteY890" fmla="*/ 304800 h 720725"/>
                <a:gd name="connsiteX891" fmla="*/ 234949 w 1006475"/>
                <a:gd name="connsiteY891" fmla="*/ 304800 h 720725"/>
                <a:gd name="connsiteX892" fmla="*/ 238124 w 1006475"/>
                <a:gd name="connsiteY892" fmla="*/ 304800 h 720725"/>
                <a:gd name="connsiteX893" fmla="*/ 238124 w 1006475"/>
                <a:gd name="connsiteY893" fmla="*/ 301625 h 720725"/>
                <a:gd name="connsiteX894" fmla="*/ 234949 w 1006475"/>
                <a:gd name="connsiteY894" fmla="*/ 301625 h 720725"/>
                <a:gd name="connsiteX895" fmla="*/ 222249 w 1006475"/>
                <a:gd name="connsiteY895" fmla="*/ 304800 h 720725"/>
                <a:gd name="connsiteX896" fmla="*/ 222249 w 1006475"/>
                <a:gd name="connsiteY896" fmla="*/ 307975 h 720725"/>
                <a:gd name="connsiteX897" fmla="*/ 215899 w 1006475"/>
                <a:gd name="connsiteY897" fmla="*/ 317500 h 720725"/>
                <a:gd name="connsiteX898" fmla="*/ 215899 w 1006475"/>
                <a:gd name="connsiteY898" fmla="*/ 320675 h 720725"/>
                <a:gd name="connsiteX899" fmla="*/ 219074 w 1006475"/>
                <a:gd name="connsiteY899" fmla="*/ 320675 h 720725"/>
                <a:gd name="connsiteX900" fmla="*/ 219074 w 1006475"/>
                <a:gd name="connsiteY900" fmla="*/ 327025 h 720725"/>
                <a:gd name="connsiteX901" fmla="*/ 215899 w 1006475"/>
                <a:gd name="connsiteY901" fmla="*/ 327025 h 720725"/>
                <a:gd name="connsiteX902" fmla="*/ 212724 w 1006475"/>
                <a:gd name="connsiteY902" fmla="*/ 330200 h 720725"/>
                <a:gd name="connsiteX903" fmla="*/ 215899 w 1006475"/>
                <a:gd name="connsiteY903" fmla="*/ 333375 h 720725"/>
                <a:gd name="connsiteX904" fmla="*/ 212724 w 1006475"/>
                <a:gd name="connsiteY904" fmla="*/ 333375 h 720725"/>
                <a:gd name="connsiteX905" fmla="*/ 209549 w 1006475"/>
                <a:gd name="connsiteY905" fmla="*/ 333375 h 720725"/>
                <a:gd name="connsiteX906" fmla="*/ 206374 w 1006475"/>
                <a:gd name="connsiteY906" fmla="*/ 323850 h 720725"/>
                <a:gd name="connsiteX907" fmla="*/ 206374 w 1006475"/>
                <a:gd name="connsiteY907" fmla="*/ 320675 h 720725"/>
                <a:gd name="connsiteX908" fmla="*/ 212724 w 1006475"/>
                <a:gd name="connsiteY908" fmla="*/ 311150 h 720725"/>
                <a:gd name="connsiteX909" fmla="*/ 212724 w 1006475"/>
                <a:gd name="connsiteY909" fmla="*/ 301625 h 720725"/>
                <a:gd name="connsiteX910" fmla="*/ 212724 w 1006475"/>
                <a:gd name="connsiteY910" fmla="*/ 298450 h 720725"/>
                <a:gd name="connsiteX911" fmla="*/ 212724 w 1006475"/>
                <a:gd name="connsiteY911" fmla="*/ 295275 h 720725"/>
                <a:gd name="connsiteX912" fmla="*/ 209549 w 1006475"/>
                <a:gd name="connsiteY912" fmla="*/ 295275 h 720725"/>
                <a:gd name="connsiteX913" fmla="*/ 209549 w 1006475"/>
                <a:gd name="connsiteY913" fmla="*/ 298450 h 720725"/>
                <a:gd name="connsiteX914" fmla="*/ 206374 w 1006475"/>
                <a:gd name="connsiteY914" fmla="*/ 304800 h 720725"/>
                <a:gd name="connsiteX915" fmla="*/ 206374 w 1006475"/>
                <a:gd name="connsiteY915" fmla="*/ 307975 h 720725"/>
                <a:gd name="connsiteX916" fmla="*/ 193674 w 1006475"/>
                <a:gd name="connsiteY916" fmla="*/ 307975 h 720725"/>
                <a:gd name="connsiteX917" fmla="*/ 193674 w 1006475"/>
                <a:gd name="connsiteY917" fmla="*/ 311150 h 720725"/>
                <a:gd name="connsiteX918" fmla="*/ 187324 w 1006475"/>
                <a:gd name="connsiteY918" fmla="*/ 320675 h 720725"/>
                <a:gd name="connsiteX919" fmla="*/ 184149 w 1006475"/>
                <a:gd name="connsiteY919" fmla="*/ 320675 h 720725"/>
                <a:gd name="connsiteX920" fmla="*/ 180974 w 1006475"/>
                <a:gd name="connsiteY920" fmla="*/ 320675 h 720725"/>
                <a:gd name="connsiteX921" fmla="*/ 177799 w 1006475"/>
                <a:gd name="connsiteY921" fmla="*/ 317500 h 720725"/>
                <a:gd name="connsiteX922" fmla="*/ 177799 w 1006475"/>
                <a:gd name="connsiteY922" fmla="*/ 314325 h 720725"/>
                <a:gd name="connsiteX923" fmla="*/ 174624 w 1006475"/>
                <a:gd name="connsiteY923" fmla="*/ 314325 h 720725"/>
                <a:gd name="connsiteX924" fmla="*/ 171449 w 1006475"/>
                <a:gd name="connsiteY924" fmla="*/ 317500 h 720725"/>
                <a:gd name="connsiteX925" fmla="*/ 168274 w 1006475"/>
                <a:gd name="connsiteY925" fmla="*/ 317500 h 720725"/>
                <a:gd name="connsiteX926" fmla="*/ 171449 w 1006475"/>
                <a:gd name="connsiteY926" fmla="*/ 320675 h 720725"/>
                <a:gd name="connsiteX927" fmla="*/ 177799 w 1006475"/>
                <a:gd name="connsiteY927" fmla="*/ 323850 h 720725"/>
                <a:gd name="connsiteX928" fmla="*/ 180974 w 1006475"/>
                <a:gd name="connsiteY928" fmla="*/ 323850 h 720725"/>
                <a:gd name="connsiteX929" fmla="*/ 187324 w 1006475"/>
                <a:gd name="connsiteY929" fmla="*/ 323850 h 720725"/>
                <a:gd name="connsiteX930" fmla="*/ 187324 w 1006475"/>
                <a:gd name="connsiteY930" fmla="*/ 327025 h 720725"/>
                <a:gd name="connsiteX931" fmla="*/ 184149 w 1006475"/>
                <a:gd name="connsiteY931" fmla="*/ 327025 h 720725"/>
                <a:gd name="connsiteX932" fmla="*/ 177799 w 1006475"/>
                <a:gd name="connsiteY932" fmla="*/ 333375 h 720725"/>
                <a:gd name="connsiteX933" fmla="*/ 174624 w 1006475"/>
                <a:gd name="connsiteY933" fmla="*/ 333375 h 720725"/>
                <a:gd name="connsiteX934" fmla="*/ 168274 w 1006475"/>
                <a:gd name="connsiteY934" fmla="*/ 336550 h 720725"/>
                <a:gd name="connsiteX935" fmla="*/ 165099 w 1006475"/>
                <a:gd name="connsiteY935" fmla="*/ 339725 h 720725"/>
                <a:gd name="connsiteX936" fmla="*/ 168274 w 1006475"/>
                <a:gd name="connsiteY936" fmla="*/ 339725 h 720725"/>
                <a:gd name="connsiteX937" fmla="*/ 171449 w 1006475"/>
                <a:gd name="connsiteY937" fmla="*/ 339725 h 720725"/>
                <a:gd name="connsiteX938" fmla="*/ 174624 w 1006475"/>
                <a:gd name="connsiteY938" fmla="*/ 339725 h 720725"/>
                <a:gd name="connsiteX939" fmla="*/ 174624 w 1006475"/>
                <a:gd name="connsiteY939" fmla="*/ 336550 h 720725"/>
                <a:gd name="connsiteX940" fmla="*/ 177799 w 1006475"/>
                <a:gd name="connsiteY940" fmla="*/ 333375 h 720725"/>
                <a:gd name="connsiteX941" fmla="*/ 180974 w 1006475"/>
                <a:gd name="connsiteY941" fmla="*/ 333375 h 720725"/>
                <a:gd name="connsiteX942" fmla="*/ 187324 w 1006475"/>
                <a:gd name="connsiteY942" fmla="*/ 330200 h 720725"/>
                <a:gd name="connsiteX943" fmla="*/ 187324 w 1006475"/>
                <a:gd name="connsiteY943" fmla="*/ 333375 h 720725"/>
                <a:gd name="connsiteX944" fmla="*/ 184149 w 1006475"/>
                <a:gd name="connsiteY944" fmla="*/ 336550 h 720725"/>
                <a:gd name="connsiteX945" fmla="*/ 180974 w 1006475"/>
                <a:gd name="connsiteY945" fmla="*/ 339725 h 720725"/>
                <a:gd name="connsiteX946" fmla="*/ 174624 w 1006475"/>
                <a:gd name="connsiteY946" fmla="*/ 342900 h 720725"/>
                <a:gd name="connsiteX947" fmla="*/ 174624 w 1006475"/>
                <a:gd name="connsiteY947" fmla="*/ 346075 h 720725"/>
                <a:gd name="connsiteX948" fmla="*/ 180974 w 1006475"/>
                <a:gd name="connsiteY948" fmla="*/ 342900 h 720725"/>
                <a:gd name="connsiteX949" fmla="*/ 184149 w 1006475"/>
                <a:gd name="connsiteY949" fmla="*/ 342900 h 720725"/>
                <a:gd name="connsiteX950" fmla="*/ 184149 w 1006475"/>
                <a:gd name="connsiteY950" fmla="*/ 352425 h 720725"/>
                <a:gd name="connsiteX951" fmla="*/ 187324 w 1006475"/>
                <a:gd name="connsiteY951" fmla="*/ 352425 h 720725"/>
                <a:gd name="connsiteX952" fmla="*/ 190499 w 1006475"/>
                <a:gd name="connsiteY952" fmla="*/ 336550 h 720725"/>
                <a:gd name="connsiteX953" fmla="*/ 196849 w 1006475"/>
                <a:gd name="connsiteY953" fmla="*/ 336550 h 720725"/>
                <a:gd name="connsiteX954" fmla="*/ 193674 w 1006475"/>
                <a:gd name="connsiteY954" fmla="*/ 339725 h 720725"/>
                <a:gd name="connsiteX955" fmla="*/ 193674 w 1006475"/>
                <a:gd name="connsiteY955" fmla="*/ 342900 h 720725"/>
                <a:gd name="connsiteX956" fmla="*/ 196849 w 1006475"/>
                <a:gd name="connsiteY956" fmla="*/ 342900 h 720725"/>
                <a:gd name="connsiteX957" fmla="*/ 196849 w 1006475"/>
                <a:gd name="connsiteY957" fmla="*/ 346075 h 720725"/>
                <a:gd name="connsiteX958" fmla="*/ 200024 w 1006475"/>
                <a:gd name="connsiteY958" fmla="*/ 349250 h 720725"/>
                <a:gd name="connsiteX959" fmla="*/ 200024 w 1006475"/>
                <a:gd name="connsiteY959" fmla="*/ 346075 h 720725"/>
                <a:gd name="connsiteX960" fmla="*/ 203199 w 1006475"/>
                <a:gd name="connsiteY960" fmla="*/ 336550 h 720725"/>
                <a:gd name="connsiteX961" fmla="*/ 209549 w 1006475"/>
                <a:gd name="connsiteY961" fmla="*/ 352425 h 720725"/>
                <a:gd name="connsiteX962" fmla="*/ 212724 w 1006475"/>
                <a:gd name="connsiteY962" fmla="*/ 352425 h 720725"/>
                <a:gd name="connsiteX963" fmla="*/ 212724 w 1006475"/>
                <a:gd name="connsiteY963" fmla="*/ 355600 h 720725"/>
                <a:gd name="connsiteX964" fmla="*/ 212724 w 1006475"/>
                <a:gd name="connsiteY964" fmla="*/ 358775 h 720725"/>
                <a:gd name="connsiteX965" fmla="*/ 212725 w 1006475"/>
                <a:gd name="connsiteY965" fmla="*/ 358775 h 720725"/>
                <a:gd name="connsiteX966" fmla="*/ 212725 w 1006475"/>
                <a:gd name="connsiteY966" fmla="*/ 355600 h 720725"/>
                <a:gd name="connsiteX967" fmla="*/ 212725 w 1006475"/>
                <a:gd name="connsiteY967" fmla="*/ 352425 h 720725"/>
                <a:gd name="connsiteX968" fmla="*/ 231775 w 1006475"/>
                <a:gd name="connsiteY968" fmla="*/ 339725 h 720725"/>
                <a:gd name="connsiteX969" fmla="*/ 238125 w 1006475"/>
                <a:gd name="connsiteY969" fmla="*/ 333375 h 720725"/>
                <a:gd name="connsiteX970" fmla="*/ 241300 w 1006475"/>
                <a:gd name="connsiteY970" fmla="*/ 327025 h 720725"/>
                <a:gd name="connsiteX971" fmla="*/ 244475 w 1006475"/>
                <a:gd name="connsiteY971" fmla="*/ 327025 h 720725"/>
                <a:gd name="connsiteX972" fmla="*/ 244475 w 1006475"/>
                <a:gd name="connsiteY972" fmla="*/ 323850 h 720725"/>
                <a:gd name="connsiteX973" fmla="*/ 244475 w 1006475"/>
                <a:gd name="connsiteY973" fmla="*/ 317500 h 720725"/>
                <a:gd name="connsiteX974" fmla="*/ 257175 w 1006475"/>
                <a:gd name="connsiteY974" fmla="*/ 330200 h 720725"/>
                <a:gd name="connsiteX975" fmla="*/ 260350 w 1006475"/>
                <a:gd name="connsiteY975" fmla="*/ 330200 h 720725"/>
                <a:gd name="connsiteX976" fmla="*/ 260350 w 1006475"/>
                <a:gd name="connsiteY976" fmla="*/ 327025 h 720725"/>
                <a:gd name="connsiteX977" fmla="*/ 257175 w 1006475"/>
                <a:gd name="connsiteY977" fmla="*/ 323850 h 720725"/>
                <a:gd name="connsiteX978" fmla="*/ 257175 w 1006475"/>
                <a:gd name="connsiteY978" fmla="*/ 320675 h 720725"/>
                <a:gd name="connsiteX979" fmla="*/ 260349 w 1006475"/>
                <a:gd name="connsiteY979" fmla="*/ 320675 h 720725"/>
                <a:gd name="connsiteX980" fmla="*/ 273049 w 1006475"/>
                <a:gd name="connsiteY980" fmla="*/ 317500 h 720725"/>
                <a:gd name="connsiteX981" fmla="*/ 276224 w 1006475"/>
                <a:gd name="connsiteY981" fmla="*/ 314325 h 720725"/>
                <a:gd name="connsiteX982" fmla="*/ 276224 w 1006475"/>
                <a:gd name="connsiteY982" fmla="*/ 311150 h 720725"/>
                <a:gd name="connsiteX983" fmla="*/ 276224 w 1006475"/>
                <a:gd name="connsiteY983" fmla="*/ 307975 h 720725"/>
                <a:gd name="connsiteX984" fmla="*/ 273049 w 1006475"/>
                <a:gd name="connsiteY984" fmla="*/ 304800 h 720725"/>
                <a:gd name="connsiteX985" fmla="*/ 273049 w 1006475"/>
                <a:gd name="connsiteY985" fmla="*/ 298450 h 720725"/>
                <a:gd name="connsiteX986" fmla="*/ 273049 w 1006475"/>
                <a:gd name="connsiteY986" fmla="*/ 295275 h 720725"/>
                <a:gd name="connsiteX987" fmla="*/ 276224 w 1006475"/>
                <a:gd name="connsiteY987" fmla="*/ 292100 h 720725"/>
                <a:gd name="connsiteX988" fmla="*/ 276224 w 1006475"/>
                <a:gd name="connsiteY988" fmla="*/ 288925 h 720725"/>
                <a:gd name="connsiteX989" fmla="*/ 273049 w 1006475"/>
                <a:gd name="connsiteY989" fmla="*/ 285750 h 720725"/>
                <a:gd name="connsiteX990" fmla="*/ 273049 w 1006475"/>
                <a:gd name="connsiteY990" fmla="*/ 279400 h 720725"/>
                <a:gd name="connsiteX991" fmla="*/ 273049 w 1006475"/>
                <a:gd name="connsiteY991" fmla="*/ 273050 h 720725"/>
                <a:gd name="connsiteX992" fmla="*/ 276224 w 1006475"/>
                <a:gd name="connsiteY992" fmla="*/ 273050 h 720725"/>
                <a:gd name="connsiteX993" fmla="*/ 276224 w 1006475"/>
                <a:gd name="connsiteY993" fmla="*/ 269875 h 720725"/>
                <a:gd name="connsiteX994" fmla="*/ 279399 w 1006475"/>
                <a:gd name="connsiteY994" fmla="*/ 269875 h 720725"/>
                <a:gd name="connsiteX995" fmla="*/ 279399 w 1006475"/>
                <a:gd name="connsiteY995" fmla="*/ 276225 h 720725"/>
                <a:gd name="connsiteX996" fmla="*/ 282574 w 1006475"/>
                <a:gd name="connsiteY996" fmla="*/ 276225 h 720725"/>
                <a:gd name="connsiteX997" fmla="*/ 282574 w 1006475"/>
                <a:gd name="connsiteY997" fmla="*/ 273050 h 720725"/>
                <a:gd name="connsiteX998" fmla="*/ 282574 w 1006475"/>
                <a:gd name="connsiteY998" fmla="*/ 269875 h 720725"/>
                <a:gd name="connsiteX999" fmla="*/ 282574 w 1006475"/>
                <a:gd name="connsiteY999" fmla="*/ 266700 h 720725"/>
                <a:gd name="connsiteX1000" fmla="*/ 273049 w 1006475"/>
                <a:gd name="connsiteY1000" fmla="*/ 257175 h 720725"/>
                <a:gd name="connsiteX1001" fmla="*/ 273049 w 1006475"/>
                <a:gd name="connsiteY1001" fmla="*/ 254000 h 720725"/>
                <a:gd name="connsiteX1002" fmla="*/ 276224 w 1006475"/>
                <a:gd name="connsiteY1002" fmla="*/ 254000 h 720725"/>
                <a:gd name="connsiteX1003" fmla="*/ 279399 w 1006475"/>
                <a:gd name="connsiteY1003" fmla="*/ 250825 h 720725"/>
                <a:gd name="connsiteX1004" fmla="*/ 285749 w 1006475"/>
                <a:gd name="connsiteY1004" fmla="*/ 247650 h 720725"/>
                <a:gd name="connsiteX1005" fmla="*/ 285749 w 1006475"/>
                <a:gd name="connsiteY1005" fmla="*/ 241300 h 720725"/>
                <a:gd name="connsiteX1006" fmla="*/ 285749 w 1006475"/>
                <a:gd name="connsiteY1006" fmla="*/ 238125 h 720725"/>
                <a:gd name="connsiteX1007" fmla="*/ 285749 w 1006475"/>
                <a:gd name="connsiteY1007" fmla="*/ 234950 h 720725"/>
                <a:gd name="connsiteX1008" fmla="*/ 285749 w 1006475"/>
                <a:gd name="connsiteY1008" fmla="*/ 231775 h 720725"/>
                <a:gd name="connsiteX1009" fmla="*/ 288924 w 1006475"/>
                <a:gd name="connsiteY1009" fmla="*/ 228600 h 720725"/>
                <a:gd name="connsiteX1010" fmla="*/ 295274 w 1006475"/>
                <a:gd name="connsiteY1010" fmla="*/ 225425 h 720725"/>
                <a:gd name="connsiteX1011" fmla="*/ 295274 w 1006475"/>
                <a:gd name="connsiteY1011" fmla="*/ 222250 h 720725"/>
                <a:gd name="connsiteX1012" fmla="*/ 298449 w 1006475"/>
                <a:gd name="connsiteY1012" fmla="*/ 219075 h 720725"/>
                <a:gd name="connsiteX1013" fmla="*/ 298449 w 1006475"/>
                <a:gd name="connsiteY1013" fmla="*/ 215900 h 720725"/>
                <a:gd name="connsiteX1014" fmla="*/ 301624 w 1006475"/>
                <a:gd name="connsiteY1014" fmla="*/ 209550 h 720725"/>
                <a:gd name="connsiteX1015" fmla="*/ 304799 w 1006475"/>
                <a:gd name="connsiteY1015" fmla="*/ 206375 h 720725"/>
                <a:gd name="connsiteX1016" fmla="*/ 307974 w 1006475"/>
                <a:gd name="connsiteY1016" fmla="*/ 206375 h 720725"/>
                <a:gd name="connsiteX1017" fmla="*/ 311149 w 1006475"/>
                <a:gd name="connsiteY1017" fmla="*/ 206375 h 720725"/>
                <a:gd name="connsiteX1018" fmla="*/ 314324 w 1006475"/>
                <a:gd name="connsiteY1018" fmla="*/ 206375 h 720725"/>
                <a:gd name="connsiteX1019" fmla="*/ 314324 w 1006475"/>
                <a:gd name="connsiteY1019" fmla="*/ 203200 h 720725"/>
                <a:gd name="connsiteX1020" fmla="*/ 317499 w 1006475"/>
                <a:gd name="connsiteY1020" fmla="*/ 200025 h 720725"/>
                <a:gd name="connsiteX1021" fmla="*/ 320674 w 1006475"/>
                <a:gd name="connsiteY1021" fmla="*/ 196850 h 720725"/>
                <a:gd name="connsiteX1022" fmla="*/ 323849 w 1006475"/>
                <a:gd name="connsiteY1022" fmla="*/ 196850 h 720725"/>
                <a:gd name="connsiteX1023" fmla="*/ 323849 w 1006475"/>
                <a:gd name="connsiteY1023" fmla="*/ 200025 h 720725"/>
                <a:gd name="connsiteX1024" fmla="*/ 327024 w 1006475"/>
                <a:gd name="connsiteY1024" fmla="*/ 200025 h 720725"/>
                <a:gd name="connsiteX1025" fmla="*/ 323849 w 1006475"/>
                <a:gd name="connsiteY1025" fmla="*/ 196850 h 720725"/>
                <a:gd name="connsiteX1026" fmla="*/ 323849 w 1006475"/>
                <a:gd name="connsiteY1026" fmla="*/ 193675 h 720725"/>
                <a:gd name="connsiteX1027" fmla="*/ 320674 w 1006475"/>
                <a:gd name="connsiteY1027" fmla="*/ 193675 h 720725"/>
                <a:gd name="connsiteX1028" fmla="*/ 320674 w 1006475"/>
                <a:gd name="connsiteY1028" fmla="*/ 190500 h 720725"/>
                <a:gd name="connsiteX1029" fmla="*/ 317499 w 1006475"/>
                <a:gd name="connsiteY1029" fmla="*/ 193675 h 720725"/>
                <a:gd name="connsiteX1030" fmla="*/ 314324 w 1006475"/>
                <a:gd name="connsiteY1030" fmla="*/ 193675 h 720725"/>
                <a:gd name="connsiteX1031" fmla="*/ 307974 w 1006475"/>
                <a:gd name="connsiteY1031" fmla="*/ 184150 h 720725"/>
                <a:gd name="connsiteX1032" fmla="*/ 304799 w 1006475"/>
                <a:gd name="connsiteY1032" fmla="*/ 171450 h 720725"/>
                <a:gd name="connsiteX1033" fmla="*/ 307974 w 1006475"/>
                <a:gd name="connsiteY1033" fmla="*/ 158750 h 720725"/>
                <a:gd name="connsiteX1034" fmla="*/ 307974 w 1006475"/>
                <a:gd name="connsiteY1034" fmla="*/ 155575 h 720725"/>
                <a:gd name="connsiteX1035" fmla="*/ 304799 w 1006475"/>
                <a:gd name="connsiteY1035" fmla="*/ 152400 h 720725"/>
                <a:gd name="connsiteX1036" fmla="*/ 301624 w 1006475"/>
                <a:gd name="connsiteY1036" fmla="*/ 152400 h 720725"/>
                <a:gd name="connsiteX1037" fmla="*/ 298449 w 1006475"/>
                <a:gd name="connsiteY1037" fmla="*/ 152400 h 720725"/>
                <a:gd name="connsiteX1038" fmla="*/ 298449 w 1006475"/>
                <a:gd name="connsiteY1038" fmla="*/ 155575 h 720725"/>
                <a:gd name="connsiteX1039" fmla="*/ 295274 w 1006475"/>
                <a:gd name="connsiteY1039" fmla="*/ 155575 h 720725"/>
                <a:gd name="connsiteX1040" fmla="*/ 295274 w 1006475"/>
                <a:gd name="connsiteY1040" fmla="*/ 158750 h 720725"/>
                <a:gd name="connsiteX1041" fmla="*/ 292099 w 1006475"/>
                <a:gd name="connsiteY1041" fmla="*/ 158750 h 720725"/>
                <a:gd name="connsiteX1042" fmla="*/ 288924 w 1006475"/>
                <a:gd name="connsiteY1042" fmla="*/ 158750 h 720725"/>
                <a:gd name="connsiteX1043" fmla="*/ 292099 w 1006475"/>
                <a:gd name="connsiteY1043" fmla="*/ 161925 h 720725"/>
                <a:gd name="connsiteX1044" fmla="*/ 292099 w 1006475"/>
                <a:gd name="connsiteY1044" fmla="*/ 168275 h 720725"/>
                <a:gd name="connsiteX1045" fmla="*/ 295274 w 1006475"/>
                <a:gd name="connsiteY1045" fmla="*/ 171450 h 720725"/>
                <a:gd name="connsiteX1046" fmla="*/ 301624 w 1006475"/>
                <a:gd name="connsiteY1046" fmla="*/ 180975 h 720725"/>
                <a:gd name="connsiteX1047" fmla="*/ 301624 w 1006475"/>
                <a:gd name="connsiteY1047" fmla="*/ 184150 h 720725"/>
                <a:gd name="connsiteX1048" fmla="*/ 301624 w 1006475"/>
                <a:gd name="connsiteY1048" fmla="*/ 187325 h 720725"/>
                <a:gd name="connsiteX1049" fmla="*/ 298449 w 1006475"/>
                <a:gd name="connsiteY1049" fmla="*/ 184150 h 720725"/>
                <a:gd name="connsiteX1050" fmla="*/ 295274 w 1006475"/>
                <a:gd name="connsiteY1050" fmla="*/ 184150 h 720725"/>
                <a:gd name="connsiteX1051" fmla="*/ 295274 w 1006475"/>
                <a:gd name="connsiteY1051" fmla="*/ 180975 h 720725"/>
                <a:gd name="connsiteX1052" fmla="*/ 295274 w 1006475"/>
                <a:gd name="connsiteY1052" fmla="*/ 177800 h 720725"/>
                <a:gd name="connsiteX1053" fmla="*/ 292099 w 1006475"/>
                <a:gd name="connsiteY1053" fmla="*/ 171450 h 720725"/>
                <a:gd name="connsiteX1054" fmla="*/ 288924 w 1006475"/>
                <a:gd name="connsiteY1054" fmla="*/ 171450 h 720725"/>
                <a:gd name="connsiteX1055" fmla="*/ 288924 w 1006475"/>
                <a:gd name="connsiteY1055" fmla="*/ 168275 h 720725"/>
                <a:gd name="connsiteX1056" fmla="*/ 285749 w 1006475"/>
                <a:gd name="connsiteY1056" fmla="*/ 168275 h 720725"/>
                <a:gd name="connsiteX1057" fmla="*/ 285749 w 1006475"/>
                <a:gd name="connsiteY1057" fmla="*/ 165100 h 720725"/>
                <a:gd name="connsiteX1058" fmla="*/ 285749 w 1006475"/>
                <a:gd name="connsiteY1058" fmla="*/ 149225 h 720725"/>
                <a:gd name="connsiteX1059" fmla="*/ 285749 w 1006475"/>
                <a:gd name="connsiteY1059" fmla="*/ 146050 h 720725"/>
                <a:gd name="connsiteX1060" fmla="*/ 288924 w 1006475"/>
                <a:gd name="connsiteY1060" fmla="*/ 146050 h 720725"/>
                <a:gd name="connsiteX1061" fmla="*/ 292099 w 1006475"/>
                <a:gd name="connsiteY1061" fmla="*/ 146050 h 720725"/>
                <a:gd name="connsiteX1062" fmla="*/ 295274 w 1006475"/>
                <a:gd name="connsiteY1062" fmla="*/ 146050 h 720725"/>
                <a:gd name="connsiteX1063" fmla="*/ 295274 w 1006475"/>
                <a:gd name="connsiteY1063" fmla="*/ 142875 h 720725"/>
                <a:gd name="connsiteX1064" fmla="*/ 298449 w 1006475"/>
                <a:gd name="connsiteY1064" fmla="*/ 146050 h 720725"/>
                <a:gd name="connsiteX1065" fmla="*/ 304799 w 1006475"/>
                <a:gd name="connsiteY1065" fmla="*/ 149225 h 720725"/>
                <a:gd name="connsiteX1066" fmla="*/ 307974 w 1006475"/>
                <a:gd name="connsiteY1066" fmla="*/ 146050 h 720725"/>
                <a:gd name="connsiteX1067" fmla="*/ 311149 w 1006475"/>
                <a:gd name="connsiteY1067" fmla="*/ 139700 h 720725"/>
                <a:gd name="connsiteX1068" fmla="*/ 311149 w 1006475"/>
                <a:gd name="connsiteY1068" fmla="*/ 136525 h 720725"/>
                <a:gd name="connsiteX1069" fmla="*/ 301624 w 1006475"/>
                <a:gd name="connsiteY1069" fmla="*/ 130175 h 720725"/>
                <a:gd name="connsiteX1070" fmla="*/ 298449 w 1006475"/>
                <a:gd name="connsiteY1070" fmla="*/ 123825 h 720725"/>
                <a:gd name="connsiteX1071" fmla="*/ 295274 w 1006475"/>
                <a:gd name="connsiteY1071" fmla="*/ 120650 h 720725"/>
                <a:gd name="connsiteX1072" fmla="*/ 292099 w 1006475"/>
                <a:gd name="connsiteY1072" fmla="*/ 114300 h 720725"/>
                <a:gd name="connsiteX1073" fmla="*/ 292099 w 1006475"/>
                <a:gd name="connsiteY1073" fmla="*/ 111125 h 720725"/>
                <a:gd name="connsiteX1074" fmla="*/ 285749 w 1006475"/>
                <a:gd name="connsiteY1074" fmla="*/ 111125 h 720725"/>
                <a:gd name="connsiteX1075" fmla="*/ 282574 w 1006475"/>
                <a:gd name="connsiteY1075" fmla="*/ 111125 h 720725"/>
                <a:gd name="connsiteX1076" fmla="*/ 279399 w 1006475"/>
                <a:gd name="connsiteY1076" fmla="*/ 111125 h 720725"/>
                <a:gd name="connsiteX1077" fmla="*/ 279399 w 1006475"/>
                <a:gd name="connsiteY1077" fmla="*/ 107950 h 720725"/>
                <a:gd name="connsiteX1078" fmla="*/ 279399 w 1006475"/>
                <a:gd name="connsiteY1078" fmla="*/ 101600 h 720725"/>
                <a:gd name="connsiteX1079" fmla="*/ 279399 w 1006475"/>
                <a:gd name="connsiteY1079" fmla="*/ 95250 h 720725"/>
                <a:gd name="connsiteX1080" fmla="*/ 282574 w 1006475"/>
                <a:gd name="connsiteY1080" fmla="*/ 95250 h 720725"/>
                <a:gd name="connsiteX1081" fmla="*/ 288924 w 1006475"/>
                <a:gd name="connsiteY1081" fmla="*/ 92075 h 720725"/>
                <a:gd name="connsiteX1082" fmla="*/ 292099 w 1006475"/>
                <a:gd name="connsiteY1082" fmla="*/ 92075 h 720725"/>
                <a:gd name="connsiteX1083" fmla="*/ 295274 w 1006475"/>
                <a:gd name="connsiteY1083" fmla="*/ 98425 h 720725"/>
                <a:gd name="connsiteX1084" fmla="*/ 298449 w 1006475"/>
                <a:gd name="connsiteY1084" fmla="*/ 104775 h 720725"/>
                <a:gd name="connsiteX1085" fmla="*/ 301624 w 1006475"/>
                <a:gd name="connsiteY1085" fmla="*/ 107950 h 720725"/>
                <a:gd name="connsiteX1086" fmla="*/ 304799 w 1006475"/>
                <a:gd name="connsiteY1086" fmla="*/ 107950 h 720725"/>
                <a:gd name="connsiteX1087" fmla="*/ 307974 w 1006475"/>
                <a:gd name="connsiteY1087" fmla="*/ 107950 h 720725"/>
                <a:gd name="connsiteX1088" fmla="*/ 304799 w 1006475"/>
                <a:gd name="connsiteY1088" fmla="*/ 88900 h 720725"/>
                <a:gd name="connsiteX1089" fmla="*/ 307974 w 1006475"/>
                <a:gd name="connsiteY1089" fmla="*/ 88900 h 720725"/>
                <a:gd name="connsiteX1090" fmla="*/ 311149 w 1006475"/>
                <a:gd name="connsiteY1090" fmla="*/ 88900 h 720725"/>
                <a:gd name="connsiteX1091" fmla="*/ 314324 w 1006475"/>
                <a:gd name="connsiteY1091" fmla="*/ 88900 h 720725"/>
                <a:gd name="connsiteX1092" fmla="*/ 317499 w 1006475"/>
                <a:gd name="connsiteY1092" fmla="*/ 85725 h 720725"/>
                <a:gd name="connsiteX1093" fmla="*/ 317499 w 1006475"/>
                <a:gd name="connsiteY1093" fmla="*/ 82550 h 720725"/>
                <a:gd name="connsiteX1094" fmla="*/ 314324 w 1006475"/>
                <a:gd name="connsiteY1094" fmla="*/ 76200 h 720725"/>
                <a:gd name="connsiteX1095" fmla="*/ 311149 w 1006475"/>
                <a:gd name="connsiteY1095" fmla="*/ 73025 h 720725"/>
                <a:gd name="connsiteX1096" fmla="*/ 311149 w 1006475"/>
                <a:gd name="connsiteY1096" fmla="*/ 69850 h 720725"/>
                <a:gd name="connsiteX1097" fmla="*/ 311149 w 1006475"/>
                <a:gd name="connsiteY1097" fmla="*/ 66675 h 720725"/>
                <a:gd name="connsiteX1098" fmla="*/ 311149 w 1006475"/>
                <a:gd name="connsiteY1098" fmla="*/ 60325 h 720725"/>
                <a:gd name="connsiteX1099" fmla="*/ 317499 w 1006475"/>
                <a:gd name="connsiteY1099" fmla="*/ 53975 h 720725"/>
                <a:gd name="connsiteX1100" fmla="*/ 311149 w 1006475"/>
                <a:gd name="connsiteY1100" fmla="*/ 47625 h 720725"/>
                <a:gd name="connsiteX1101" fmla="*/ 307974 w 1006475"/>
                <a:gd name="connsiteY1101" fmla="*/ 47625 h 720725"/>
                <a:gd name="connsiteX1102" fmla="*/ 295274 w 1006475"/>
                <a:gd name="connsiteY1102" fmla="*/ 53975 h 720725"/>
                <a:gd name="connsiteX1103" fmla="*/ 292893 w 1006475"/>
                <a:gd name="connsiteY1103" fmla="*/ 53975 h 720725"/>
                <a:gd name="connsiteX1104" fmla="*/ 295274 w 1006475"/>
                <a:gd name="connsiteY1104" fmla="*/ 63500 h 720725"/>
                <a:gd name="connsiteX1105" fmla="*/ 298449 w 1006475"/>
                <a:gd name="connsiteY1105" fmla="*/ 69850 h 720725"/>
                <a:gd name="connsiteX1106" fmla="*/ 295274 w 1006475"/>
                <a:gd name="connsiteY1106" fmla="*/ 69850 h 720725"/>
                <a:gd name="connsiteX1107" fmla="*/ 292099 w 1006475"/>
                <a:gd name="connsiteY1107" fmla="*/ 60325 h 720725"/>
                <a:gd name="connsiteX1108" fmla="*/ 285749 w 1006475"/>
                <a:gd name="connsiteY1108" fmla="*/ 53975 h 720725"/>
                <a:gd name="connsiteX1109" fmla="*/ 288924 w 1006475"/>
                <a:gd name="connsiteY1109" fmla="*/ 50800 h 720725"/>
                <a:gd name="connsiteX1110" fmla="*/ 292099 w 1006475"/>
                <a:gd name="connsiteY1110" fmla="*/ 50800 h 720725"/>
                <a:gd name="connsiteX1111" fmla="*/ 292734 w 1006475"/>
                <a:gd name="connsiteY1111" fmla="*/ 53340 h 720725"/>
                <a:gd name="connsiteX1112" fmla="*/ 295274 w 1006475"/>
                <a:gd name="connsiteY1112" fmla="*/ 50800 h 720725"/>
                <a:gd name="connsiteX1113" fmla="*/ 298449 w 1006475"/>
                <a:gd name="connsiteY1113" fmla="*/ 44450 h 720725"/>
                <a:gd name="connsiteX1114" fmla="*/ 298449 w 1006475"/>
                <a:gd name="connsiteY1114" fmla="*/ 41275 h 720725"/>
                <a:gd name="connsiteX1115" fmla="*/ 295274 w 1006475"/>
                <a:gd name="connsiteY1115" fmla="*/ 38100 h 720725"/>
                <a:gd name="connsiteX1116" fmla="*/ 292099 w 1006475"/>
                <a:gd name="connsiteY1116" fmla="*/ 38100 h 720725"/>
                <a:gd name="connsiteX1117" fmla="*/ 292099 w 1006475"/>
                <a:gd name="connsiteY1117" fmla="*/ 34925 h 720725"/>
                <a:gd name="connsiteX1118" fmla="*/ 292099 w 1006475"/>
                <a:gd name="connsiteY1118" fmla="*/ 31750 h 720725"/>
                <a:gd name="connsiteX1119" fmla="*/ 285749 w 1006475"/>
                <a:gd name="connsiteY1119" fmla="*/ 19050 h 720725"/>
                <a:gd name="connsiteX1120" fmla="*/ 288924 w 1006475"/>
                <a:gd name="connsiteY1120" fmla="*/ 15875 h 720725"/>
                <a:gd name="connsiteX1121" fmla="*/ 292099 w 1006475"/>
                <a:gd name="connsiteY1121" fmla="*/ 12700 h 720725"/>
                <a:gd name="connsiteX1122" fmla="*/ 288924 w 1006475"/>
                <a:gd name="connsiteY1122" fmla="*/ 12700 h 720725"/>
                <a:gd name="connsiteX1123" fmla="*/ 285749 w 1006475"/>
                <a:gd name="connsiteY1123" fmla="*/ 9525 h 720725"/>
                <a:gd name="connsiteX1124" fmla="*/ 285749 w 1006475"/>
                <a:gd name="connsiteY1124" fmla="*/ 6350 h 720725"/>
                <a:gd name="connsiteX1125" fmla="*/ 288924 w 1006475"/>
                <a:gd name="connsiteY1125" fmla="*/ 6350 h 720725"/>
                <a:gd name="connsiteX1126" fmla="*/ 288924 w 1006475"/>
                <a:gd name="connsiteY1126" fmla="*/ 3175 h 720725"/>
                <a:gd name="connsiteX1127" fmla="*/ 292099 w 1006475"/>
                <a:gd name="connsiteY1127" fmla="*/ 3175 h 720725"/>
                <a:gd name="connsiteX1128" fmla="*/ 292099 w 1006475"/>
                <a:gd name="connsiteY1128" fmla="*/ 6350 h 720725"/>
                <a:gd name="connsiteX1129" fmla="*/ 295274 w 1006475"/>
                <a:gd name="connsiteY1129" fmla="*/ 9525 h 720725"/>
                <a:gd name="connsiteX1130" fmla="*/ 295274 w 1006475"/>
                <a:gd name="connsiteY1130" fmla="*/ 6350 h 720725"/>
                <a:gd name="connsiteX1131" fmla="*/ 295274 w 1006475"/>
                <a:gd name="connsiteY1131" fmla="*/ 0 h 720725"/>
                <a:gd name="connsiteX0" fmla="*/ 57149 w 1006475"/>
                <a:gd name="connsiteY0" fmla="*/ 368300 h 720725"/>
                <a:gd name="connsiteX1" fmla="*/ 53975 w 1006475"/>
                <a:gd name="connsiteY1" fmla="*/ 371475 h 720725"/>
                <a:gd name="connsiteX2" fmla="*/ 57149 w 1006475"/>
                <a:gd name="connsiteY2" fmla="*/ 368301 h 720725"/>
                <a:gd name="connsiteX3" fmla="*/ 57149 w 1006475"/>
                <a:gd name="connsiteY3" fmla="*/ 368300 h 720725"/>
                <a:gd name="connsiteX4" fmla="*/ 212724 w 1006475"/>
                <a:gd name="connsiteY4" fmla="*/ 361950 h 720725"/>
                <a:gd name="connsiteX5" fmla="*/ 212724 w 1006475"/>
                <a:gd name="connsiteY5" fmla="*/ 365125 h 720725"/>
                <a:gd name="connsiteX6" fmla="*/ 212724 w 1006475"/>
                <a:gd name="connsiteY6" fmla="*/ 368300 h 720725"/>
                <a:gd name="connsiteX7" fmla="*/ 212725 w 1006475"/>
                <a:gd name="connsiteY7" fmla="*/ 368300 h 720725"/>
                <a:gd name="connsiteX8" fmla="*/ 212725 w 1006475"/>
                <a:gd name="connsiteY8" fmla="*/ 365125 h 720725"/>
                <a:gd name="connsiteX9" fmla="*/ 212725 w 1006475"/>
                <a:gd name="connsiteY9" fmla="*/ 361950 h 720725"/>
                <a:gd name="connsiteX10" fmla="*/ 212724 w 1006475"/>
                <a:gd name="connsiteY10" fmla="*/ 361950 h 720725"/>
                <a:gd name="connsiteX11" fmla="*/ 215899 w 1006475"/>
                <a:gd name="connsiteY11" fmla="*/ 358775 h 720725"/>
                <a:gd name="connsiteX12" fmla="*/ 215899 w 1006475"/>
                <a:gd name="connsiteY12" fmla="*/ 360362 h 720725"/>
                <a:gd name="connsiteX13" fmla="*/ 215900 w 1006475"/>
                <a:gd name="connsiteY13" fmla="*/ 360362 h 720725"/>
                <a:gd name="connsiteX14" fmla="*/ 215900 w 1006475"/>
                <a:gd name="connsiteY14" fmla="*/ 358775 h 720725"/>
                <a:gd name="connsiteX15" fmla="*/ 215899 w 1006475"/>
                <a:gd name="connsiteY15" fmla="*/ 358775 h 720725"/>
                <a:gd name="connsiteX16" fmla="*/ 215899 w 1006475"/>
                <a:gd name="connsiteY16" fmla="*/ 336550 h 720725"/>
                <a:gd name="connsiteX17" fmla="*/ 219074 w 1006475"/>
                <a:gd name="connsiteY17" fmla="*/ 336550 h 720725"/>
                <a:gd name="connsiteX18" fmla="*/ 222249 w 1006475"/>
                <a:gd name="connsiteY18" fmla="*/ 336550 h 720725"/>
                <a:gd name="connsiteX19" fmla="*/ 222249 w 1006475"/>
                <a:gd name="connsiteY19" fmla="*/ 339725 h 720725"/>
                <a:gd name="connsiteX20" fmla="*/ 219074 w 1006475"/>
                <a:gd name="connsiteY20" fmla="*/ 342900 h 720725"/>
                <a:gd name="connsiteX21" fmla="*/ 215899 w 1006475"/>
                <a:gd name="connsiteY21" fmla="*/ 342900 h 720725"/>
                <a:gd name="connsiteX22" fmla="*/ 215899 w 1006475"/>
                <a:gd name="connsiteY22" fmla="*/ 346075 h 720725"/>
                <a:gd name="connsiteX23" fmla="*/ 212724 w 1006475"/>
                <a:gd name="connsiteY23" fmla="*/ 342900 h 720725"/>
                <a:gd name="connsiteX24" fmla="*/ 212724 w 1006475"/>
                <a:gd name="connsiteY24" fmla="*/ 339725 h 720725"/>
                <a:gd name="connsiteX25" fmla="*/ 215899 w 1006475"/>
                <a:gd name="connsiteY25" fmla="*/ 336550 h 720725"/>
                <a:gd name="connsiteX26" fmla="*/ 196849 w 1006475"/>
                <a:gd name="connsiteY26" fmla="*/ 311150 h 720725"/>
                <a:gd name="connsiteX27" fmla="*/ 200024 w 1006475"/>
                <a:gd name="connsiteY27" fmla="*/ 311150 h 720725"/>
                <a:gd name="connsiteX28" fmla="*/ 206374 w 1006475"/>
                <a:gd name="connsiteY28" fmla="*/ 311150 h 720725"/>
                <a:gd name="connsiteX29" fmla="*/ 203199 w 1006475"/>
                <a:gd name="connsiteY29" fmla="*/ 317500 h 720725"/>
                <a:gd name="connsiteX30" fmla="*/ 203199 w 1006475"/>
                <a:gd name="connsiteY30" fmla="*/ 327025 h 720725"/>
                <a:gd name="connsiteX31" fmla="*/ 203199 w 1006475"/>
                <a:gd name="connsiteY31" fmla="*/ 330200 h 720725"/>
                <a:gd name="connsiteX32" fmla="*/ 200024 w 1006475"/>
                <a:gd name="connsiteY32" fmla="*/ 333375 h 720725"/>
                <a:gd name="connsiteX33" fmla="*/ 196849 w 1006475"/>
                <a:gd name="connsiteY33" fmla="*/ 330200 h 720725"/>
                <a:gd name="connsiteX34" fmla="*/ 196849 w 1006475"/>
                <a:gd name="connsiteY34" fmla="*/ 317500 h 720725"/>
                <a:gd name="connsiteX35" fmla="*/ 196849 w 1006475"/>
                <a:gd name="connsiteY35" fmla="*/ 314325 h 720725"/>
                <a:gd name="connsiteX36" fmla="*/ 196849 w 1006475"/>
                <a:gd name="connsiteY36" fmla="*/ 311150 h 720725"/>
                <a:gd name="connsiteX37" fmla="*/ 263524 w 1006475"/>
                <a:gd name="connsiteY37" fmla="*/ 282575 h 720725"/>
                <a:gd name="connsiteX38" fmla="*/ 263524 w 1006475"/>
                <a:gd name="connsiteY38" fmla="*/ 285750 h 720725"/>
                <a:gd name="connsiteX39" fmla="*/ 263524 w 1006475"/>
                <a:gd name="connsiteY39" fmla="*/ 292100 h 720725"/>
                <a:gd name="connsiteX40" fmla="*/ 260349 w 1006475"/>
                <a:gd name="connsiteY40" fmla="*/ 301625 h 720725"/>
                <a:gd name="connsiteX41" fmla="*/ 263524 w 1006475"/>
                <a:gd name="connsiteY41" fmla="*/ 304800 h 720725"/>
                <a:gd name="connsiteX42" fmla="*/ 269874 w 1006475"/>
                <a:gd name="connsiteY42" fmla="*/ 307975 h 720725"/>
                <a:gd name="connsiteX43" fmla="*/ 266699 w 1006475"/>
                <a:gd name="connsiteY43" fmla="*/ 307975 h 720725"/>
                <a:gd name="connsiteX44" fmla="*/ 263524 w 1006475"/>
                <a:gd name="connsiteY44" fmla="*/ 307975 h 720725"/>
                <a:gd name="connsiteX45" fmla="*/ 260349 w 1006475"/>
                <a:gd name="connsiteY45" fmla="*/ 307975 h 720725"/>
                <a:gd name="connsiteX46" fmla="*/ 260349 w 1006475"/>
                <a:gd name="connsiteY46" fmla="*/ 311150 h 720725"/>
                <a:gd name="connsiteX47" fmla="*/ 257174 w 1006475"/>
                <a:gd name="connsiteY47" fmla="*/ 314325 h 720725"/>
                <a:gd name="connsiteX48" fmla="*/ 257174 w 1006475"/>
                <a:gd name="connsiteY48" fmla="*/ 307975 h 720725"/>
                <a:gd name="connsiteX49" fmla="*/ 253999 w 1006475"/>
                <a:gd name="connsiteY49" fmla="*/ 307975 h 720725"/>
                <a:gd name="connsiteX50" fmla="*/ 250824 w 1006475"/>
                <a:gd name="connsiteY50" fmla="*/ 314325 h 720725"/>
                <a:gd name="connsiteX51" fmla="*/ 247649 w 1006475"/>
                <a:gd name="connsiteY51" fmla="*/ 314325 h 720725"/>
                <a:gd name="connsiteX52" fmla="*/ 247649 w 1006475"/>
                <a:gd name="connsiteY52" fmla="*/ 311150 h 720725"/>
                <a:gd name="connsiteX53" fmla="*/ 250824 w 1006475"/>
                <a:gd name="connsiteY53" fmla="*/ 301625 h 720725"/>
                <a:gd name="connsiteX54" fmla="*/ 253999 w 1006475"/>
                <a:gd name="connsiteY54" fmla="*/ 295275 h 720725"/>
                <a:gd name="connsiteX55" fmla="*/ 257174 w 1006475"/>
                <a:gd name="connsiteY55" fmla="*/ 288925 h 720725"/>
                <a:gd name="connsiteX56" fmla="*/ 263524 w 1006475"/>
                <a:gd name="connsiteY56" fmla="*/ 282575 h 720725"/>
                <a:gd name="connsiteX57" fmla="*/ 266699 w 1006475"/>
                <a:gd name="connsiteY57" fmla="*/ 244475 h 720725"/>
                <a:gd name="connsiteX58" fmla="*/ 266699 w 1006475"/>
                <a:gd name="connsiteY58" fmla="*/ 247650 h 720725"/>
                <a:gd name="connsiteX59" fmla="*/ 266699 w 1006475"/>
                <a:gd name="connsiteY59" fmla="*/ 250825 h 720725"/>
                <a:gd name="connsiteX60" fmla="*/ 263524 w 1006475"/>
                <a:gd name="connsiteY60" fmla="*/ 254000 h 720725"/>
                <a:gd name="connsiteX61" fmla="*/ 266699 w 1006475"/>
                <a:gd name="connsiteY61" fmla="*/ 260350 h 720725"/>
                <a:gd name="connsiteX62" fmla="*/ 260349 w 1006475"/>
                <a:gd name="connsiteY62" fmla="*/ 266700 h 720725"/>
                <a:gd name="connsiteX63" fmla="*/ 263524 w 1006475"/>
                <a:gd name="connsiteY63" fmla="*/ 266700 h 720725"/>
                <a:gd name="connsiteX64" fmla="*/ 263524 w 1006475"/>
                <a:gd name="connsiteY64" fmla="*/ 269875 h 720725"/>
                <a:gd name="connsiteX65" fmla="*/ 260349 w 1006475"/>
                <a:gd name="connsiteY65" fmla="*/ 269875 h 720725"/>
                <a:gd name="connsiteX66" fmla="*/ 257174 w 1006475"/>
                <a:gd name="connsiteY66" fmla="*/ 269875 h 720725"/>
                <a:gd name="connsiteX67" fmla="*/ 257174 w 1006475"/>
                <a:gd name="connsiteY67" fmla="*/ 266700 h 720725"/>
                <a:gd name="connsiteX68" fmla="*/ 257174 w 1006475"/>
                <a:gd name="connsiteY68" fmla="*/ 263525 h 720725"/>
                <a:gd name="connsiteX69" fmla="*/ 253999 w 1006475"/>
                <a:gd name="connsiteY69" fmla="*/ 263525 h 720725"/>
                <a:gd name="connsiteX70" fmla="*/ 257174 w 1006475"/>
                <a:gd name="connsiteY70" fmla="*/ 254000 h 720725"/>
                <a:gd name="connsiteX71" fmla="*/ 253999 w 1006475"/>
                <a:gd name="connsiteY71" fmla="*/ 250825 h 720725"/>
                <a:gd name="connsiteX72" fmla="*/ 257174 w 1006475"/>
                <a:gd name="connsiteY72" fmla="*/ 247650 h 720725"/>
                <a:gd name="connsiteX73" fmla="*/ 257174 w 1006475"/>
                <a:gd name="connsiteY73" fmla="*/ 250825 h 720725"/>
                <a:gd name="connsiteX74" fmla="*/ 260349 w 1006475"/>
                <a:gd name="connsiteY74" fmla="*/ 250825 h 720725"/>
                <a:gd name="connsiteX75" fmla="*/ 260349 w 1006475"/>
                <a:gd name="connsiteY75" fmla="*/ 247650 h 720725"/>
                <a:gd name="connsiteX76" fmla="*/ 263524 w 1006475"/>
                <a:gd name="connsiteY76" fmla="*/ 247650 h 720725"/>
                <a:gd name="connsiteX77" fmla="*/ 266699 w 1006475"/>
                <a:gd name="connsiteY77" fmla="*/ 244475 h 720725"/>
                <a:gd name="connsiteX78" fmla="*/ 260349 w 1006475"/>
                <a:gd name="connsiteY78" fmla="*/ 241300 h 720725"/>
                <a:gd name="connsiteX79" fmla="*/ 263524 w 1006475"/>
                <a:gd name="connsiteY79" fmla="*/ 244475 h 720725"/>
                <a:gd name="connsiteX80" fmla="*/ 260349 w 1006475"/>
                <a:gd name="connsiteY80" fmla="*/ 244475 h 720725"/>
                <a:gd name="connsiteX81" fmla="*/ 260349 w 1006475"/>
                <a:gd name="connsiteY81" fmla="*/ 241300 h 720725"/>
                <a:gd name="connsiteX82" fmla="*/ 231774 w 1006475"/>
                <a:gd name="connsiteY82" fmla="*/ 231775 h 720725"/>
                <a:gd name="connsiteX83" fmla="*/ 231774 w 1006475"/>
                <a:gd name="connsiteY83" fmla="*/ 238125 h 720725"/>
                <a:gd name="connsiteX84" fmla="*/ 228599 w 1006475"/>
                <a:gd name="connsiteY84" fmla="*/ 241300 h 720725"/>
                <a:gd name="connsiteX85" fmla="*/ 225424 w 1006475"/>
                <a:gd name="connsiteY85" fmla="*/ 241300 h 720725"/>
                <a:gd name="connsiteX86" fmla="*/ 225424 w 1006475"/>
                <a:gd name="connsiteY86" fmla="*/ 238125 h 720725"/>
                <a:gd name="connsiteX87" fmla="*/ 225424 w 1006475"/>
                <a:gd name="connsiteY87" fmla="*/ 234950 h 720725"/>
                <a:gd name="connsiteX88" fmla="*/ 231774 w 1006475"/>
                <a:gd name="connsiteY88" fmla="*/ 231775 h 720725"/>
                <a:gd name="connsiteX89" fmla="*/ 282574 w 1006475"/>
                <a:gd name="connsiteY89" fmla="*/ 174625 h 720725"/>
                <a:gd name="connsiteX90" fmla="*/ 285749 w 1006475"/>
                <a:gd name="connsiteY90" fmla="*/ 174625 h 720725"/>
                <a:gd name="connsiteX91" fmla="*/ 288924 w 1006475"/>
                <a:gd name="connsiteY91" fmla="*/ 184150 h 720725"/>
                <a:gd name="connsiteX92" fmla="*/ 292099 w 1006475"/>
                <a:gd name="connsiteY92" fmla="*/ 187325 h 720725"/>
                <a:gd name="connsiteX93" fmla="*/ 295274 w 1006475"/>
                <a:gd name="connsiteY93" fmla="*/ 187325 h 720725"/>
                <a:gd name="connsiteX94" fmla="*/ 298449 w 1006475"/>
                <a:gd name="connsiteY94" fmla="*/ 190500 h 720725"/>
                <a:gd name="connsiteX95" fmla="*/ 298449 w 1006475"/>
                <a:gd name="connsiteY95" fmla="*/ 203200 h 720725"/>
                <a:gd name="connsiteX96" fmla="*/ 295274 w 1006475"/>
                <a:gd name="connsiteY96" fmla="*/ 209550 h 720725"/>
                <a:gd name="connsiteX97" fmla="*/ 292099 w 1006475"/>
                <a:gd name="connsiteY97" fmla="*/ 212725 h 720725"/>
                <a:gd name="connsiteX98" fmla="*/ 288924 w 1006475"/>
                <a:gd name="connsiteY98" fmla="*/ 212725 h 720725"/>
                <a:gd name="connsiteX99" fmla="*/ 285749 w 1006475"/>
                <a:gd name="connsiteY99" fmla="*/ 209550 h 720725"/>
                <a:gd name="connsiteX100" fmla="*/ 285749 w 1006475"/>
                <a:gd name="connsiteY100" fmla="*/ 206375 h 720725"/>
                <a:gd name="connsiteX101" fmla="*/ 285749 w 1006475"/>
                <a:gd name="connsiteY101" fmla="*/ 196850 h 720725"/>
                <a:gd name="connsiteX102" fmla="*/ 285749 w 1006475"/>
                <a:gd name="connsiteY102" fmla="*/ 193675 h 720725"/>
                <a:gd name="connsiteX103" fmla="*/ 282574 w 1006475"/>
                <a:gd name="connsiteY103" fmla="*/ 193675 h 720725"/>
                <a:gd name="connsiteX104" fmla="*/ 276224 w 1006475"/>
                <a:gd name="connsiteY104" fmla="*/ 196850 h 720725"/>
                <a:gd name="connsiteX105" fmla="*/ 273049 w 1006475"/>
                <a:gd name="connsiteY105" fmla="*/ 196850 h 720725"/>
                <a:gd name="connsiteX106" fmla="*/ 276224 w 1006475"/>
                <a:gd name="connsiteY106" fmla="*/ 190500 h 720725"/>
                <a:gd name="connsiteX107" fmla="*/ 276224 w 1006475"/>
                <a:gd name="connsiteY107" fmla="*/ 187325 h 720725"/>
                <a:gd name="connsiteX108" fmla="*/ 279399 w 1006475"/>
                <a:gd name="connsiteY108" fmla="*/ 187325 h 720725"/>
                <a:gd name="connsiteX109" fmla="*/ 282574 w 1006475"/>
                <a:gd name="connsiteY109" fmla="*/ 184150 h 720725"/>
                <a:gd name="connsiteX110" fmla="*/ 282574 w 1006475"/>
                <a:gd name="connsiteY110" fmla="*/ 174625 h 720725"/>
                <a:gd name="connsiteX111" fmla="*/ 253999 w 1006475"/>
                <a:gd name="connsiteY111" fmla="*/ 171450 h 720725"/>
                <a:gd name="connsiteX112" fmla="*/ 257174 w 1006475"/>
                <a:gd name="connsiteY112" fmla="*/ 171450 h 720725"/>
                <a:gd name="connsiteX113" fmla="*/ 257174 w 1006475"/>
                <a:gd name="connsiteY113" fmla="*/ 174625 h 720725"/>
                <a:gd name="connsiteX114" fmla="*/ 257174 w 1006475"/>
                <a:gd name="connsiteY114" fmla="*/ 177800 h 720725"/>
                <a:gd name="connsiteX115" fmla="*/ 257174 w 1006475"/>
                <a:gd name="connsiteY115" fmla="*/ 180975 h 720725"/>
                <a:gd name="connsiteX116" fmla="*/ 253999 w 1006475"/>
                <a:gd name="connsiteY116" fmla="*/ 174625 h 720725"/>
                <a:gd name="connsiteX117" fmla="*/ 253999 w 1006475"/>
                <a:gd name="connsiteY117" fmla="*/ 171450 h 720725"/>
                <a:gd name="connsiteX118" fmla="*/ 260349 w 1006475"/>
                <a:gd name="connsiteY118" fmla="*/ 168275 h 720725"/>
                <a:gd name="connsiteX119" fmla="*/ 263524 w 1006475"/>
                <a:gd name="connsiteY119" fmla="*/ 168275 h 720725"/>
                <a:gd name="connsiteX120" fmla="*/ 263524 w 1006475"/>
                <a:gd name="connsiteY120" fmla="*/ 180975 h 720725"/>
                <a:gd name="connsiteX121" fmla="*/ 260349 w 1006475"/>
                <a:gd name="connsiteY121" fmla="*/ 184150 h 720725"/>
                <a:gd name="connsiteX122" fmla="*/ 257174 w 1006475"/>
                <a:gd name="connsiteY122" fmla="*/ 184150 h 720725"/>
                <a:gd name="connsiteX123" fmla="*/ 257174 w 1006475"/>
                <a:gd name="connsiteY123" fmla="*/ 180975 h 720725"/>
                <a:gd name="connsiteX124" fmla="*/ 260349 w 1006475"/>
                <a:gd name="connsiteY124" fmla="*/ 180975 h 720725"/>
                <a:gd name="connsiteX125" fmla="*/ 260349 w 1006475"/>
                <a:gd name="connsiteY125" fmla="*/ 177800 h 720725"/>
                <a:gd name="connsiteX126" fmla="*/ 260349 w 1006475"/>
                <a:gd name="connsiteY126" fmla="*/ 174625 h 720725"/>
                <a:gd name="connsiteX127" fmla="*/ 260349 w 1006475"/>
                <a:gd name="connsiteY127" fmla="*/ 168275 h 720725"/>
                <a:gd name="connsiteX128" fmla="*/ 279399 w 1006475"/>
                <a:gd name="connsiteY128" fmla="*/ 114300 h 720725"/>
                <a:gd name="connsiteX129" fmla="*/ 282574 w 1006475"/>
                <a:gd name="connsiteY129" fmla="*/ 114300 h 720725"/>
                <a:gd name="connsiteX130" fmla="*/ 285749 w 1006475"/>
                <a:gd name="connsiteY130" fmla="*/ 123825 h 720725"/>
                <a:gd name="connsiteX131" fmla="*/ 292099 w 1006475"/>
                <a:gd name="connsiteY131" fmla="*/ 130175 h 720725"/>
                <a:gd name="connsiteX132" fmla="*/ 295274 w 1006475"/>
                <a:gd name="connsiteY132" fmla="*/ 136525 h 720725"/>
                <a:gd name="connsiteX133" fmla="*/ 292099 w 1006475"/>
                <a:gd name="connsiteY133" fmla="*/ 136525 h 720725"/>
                <a:gd name="connsiteX134" fmla="*/ 292099 w 1006475"/>
                <a:gd name="connsiteY134" fmla="*/ 139700 h 720725"/>
                <a:gd name="connsiteX135" fmla="*/ 288924 w 1006475"/>
                <a:gd name="connsiteY135" fmla="*/ 139700 h 720725"/>
                <a:gd name="connsiteX136" fmla="*/ 285749 w 1006475"/>
                <a:gd name="connsiteY136" fmla="*/ 139700 h 720725"/>
                <a:gd name="connsiteX137" fmla="*/ 285749 w 1006475"/>
                <a:gd name="connsiteY137" fmla="*/ 136525 h 720725"/>
                <a:gd name="connsiteX138" fmla="*/ 285749 w 1006475"/>
                <a:gd name="connsiteY138" fmla="*/ 133350 h 720725"/>
                <a:gd name="connsiteX139" fmla="*/ 279399 w 1006475"/>
                <a:gd name="connsiteY139" fmla="*/ 133350 h 720725"/>
                <a:gd name="connsiteX140" fmla="*/ 279399 w 1006475"/>
                <a:gd name="connsiteY140" fmla="*/ 136525 h 720725"/>
                <a:gd name="connsiteX141" fmla="*/ 279399 w 1006475"/>
                <a:gd name="connsiteY141" fmla="*/ 139700 h 720725"/>
                <a:gd name="connsiteX142" fmla="*/ 276224 w 1006475"/>
                <a:gd name="connsiteY142" fmla="*/ 136525 h 720725"/>
                <a:gd name="connsiteX143" fmla="*/ 273049 w 1006475"/>
                <a:gd name="connsiteY143" fmla="*/ 136525 h 720725"/>
                <a:gd name="connsiteX144" fmla="*/ 273049 w 1006475"/>
                <a:gd name="connsiteY144" fmla="*/ 142875 h 720725"/>
                <a:gd name="connsiteX145" fmla="*/ 269874 w 1006475"/>
                <a:gd name="connsiteY145" fmla="*/ 142875 h 720725"/>
                <a:gd name="connsiteX146" fmla="*/ 266699 w 1006475"/>
                <a:gd name="connsiteY146" fmla="*/ 142875 h 720725"/>
                <a:gd name="connsiteX147" fmla="*/ 263524 w 1006475"/>
                <a:gd name="connsiteY147" fmla="*/ 142875 h 720725"/>
                <a:gd name="connsiteX148" fmla="*/ 263524 w 1006475"/>
                <a:gd name="connsiteY148" fmla="*/ 146050 h 720725"/>
                <a:gd name="connsiteX149" fmla="*/ 273049 w 1006475"/>
                <a:gd name="connsiteY149" fmla="*/ 146050 h 720725"/>
                <a:gd name="connsiteX150" fmla="*/ 276224 w 1006475"/>
                <a:gd name="connsiteY150" fmla="*/ 149225 h 720725"/>
                <a:gd name="connsiteX151" fmla="*/ 279399 w 1006475"/>
                <a:gd name="connsiteY151" fmla="*/ 152400 h 720725"/>
                <a:gd name="connsiteX152" fmla="*/ 279399 w 1006475"/>
                <a:gd name="connsiteY152" fmla="*/ 158750 h 720725"/>
                <a:gd name="connsiteX153" fmla="*/ 279399 w 1006475"/>
                <a:gd name="connsiteY153" fmla="*/ 165100 h 720725"/>
                <a:gd name="connsiteX154" fmla="*/ 279399 w 1006475"/>
                <a:gd name="connsiteY154" fmla="*/ 168275 h 720725"/>
                <a:gd name="connsiteX155" fmla="*/ 276224 w 1006475"/>
                <a:gd name="connsiteY155" fmla="*/ 168275 h 720725"/>
                <a:gd name="connsiteX156" fmla="*/ 276224 w 1006475"/>
                <a:gd name="connsiteY156" fmla="*/ 171450 h 720725"/>
                <a:gd name="connsiteX157" fmla="*/ 279399 w 1006475"/>
                <a:gd name="connsiteY157" fmla="*/ 171450 h 720725"/>
                <a:gd name="connsiteX158" fmla="*/ 279399 w 1006475"/>
                <a:gd name="connsiteY158" fmla="*/ 174625 h 720725"/>
                <a:gd name="connsiteX159" fmla="*/ 279399 w 1006475"/>
                <a:gd name="connsiteY159" fmla="*/ 177800 h 720725"/>
                <a:gd name="connsiteX160" fmla="*/ 279399 w 1006475"/>
                <a:gd name="connsiteY160" fmla="*/ 184150 h 720725"/>
                <a:gd name="connsiteX161" fmla="*/ 276224 w 1006475"/>
                <a:gd name="connsiteY161" fmla="*/ 187325 h 720725"/>
                <a:gd name="connsiteX162" fmla="*/ 269874 w 1006475"/>
                <a:gd name="connsiteY162" fmla="*/ 184150 h 720725"/>
                <a:gd name="connsiteX163" fmla="*/ 269874 w 1006475"/>
                <a:gd name="connsiteY163" fmla="*/ 180975 h 720725"/>
                <a:gd name="connsiteX164" fmla="*/ 276224 w 1006475"/>
                <a:gd name="connsiteY164" fmla="*/ 161925 h 720725"/>
                <a:gd name="connsiteX165" fmla="*/ 273049 w 1006475"/>
                <a:gd name="connsiteY165" fmla="*/ 158750 h 720725"/>
                <a:gd name="connsiteX166" fmla="*/ 269874 w 1006475"/>
                <a:gd name="connsiteY166" fmla="*/ 155575 h 720725"/>
                <a:gd name="connsiteX167" fmla="*/ 269874 w 1006475"/>
                <a:gd name="connsiteY167" fmla="*/ 158750 h 720725"/>
                <a:gd name="connsiteX168" fmla="*/ 266699 w 1006475"/>
                <a:gd name="connsiteY168" fmla="*/ 158750 h 720725"/>
                <a:gd name="connsiteX169" fmla="*/ 266699 w 1006475"/>
                <a:gd name="connsiteY169" fmla="*/ 152400 h 720725"/>
                <a:gd name="connsiteX170" fmla="*/ 260349 w 1006475"/>
                <a:gd name="connsiteY170" fmla="*/ 149225 h 720725"/>
                <a:gd name="connsiteX171" fmla="*/ 257174 w 1006475"/>
                <a:gd name="connsiteY171" fmla="*/ 142875 h 720725"/>
                <a:gd name="connsiteX172" fmla="*/ 260349 w 1006475"/>
                <a:gd name="connsiteY172" fmla="*/ 139700 h 720725"/>
                <a:gd name="connsiteX173" fmla="*/ 263524 w 1006475"/>
                <a:gd name="connsiteY173" fmla="*/ 136525 h 720725"/>
                <a:gd name="connsiteX174" fmla="*/ 266699 w 1006475"/>
                <a:gd name="connsiteY174" fmla="*/ 133350 h 720725"/>
                <a:gd name="connsiteX175" fmla="*/ 266699 w 1006475"/>
                <a:gd name="connsiteY175" fmla="*/ 127000 h 720725"/>
                <a:gd name="connsiteX176" fmla="*/ 273049 w 1006475"/>
                <a:gd name="connsiteY176" fmla="*/ 117475 h 720725"/>
                <a:gd name="connsiteX177" fmla="*/ 279399 w 1006475"/>
                <a:gd name="connsiteY177" fmla="*/ 114300 h 720725"/>
                <a:gd name="connsiteX178" fmla="*/ 288924 w 1006475"/>
                <a:gd name="connsiteY178" fmla="*/ 79375 h 720725"/>
                <a:gd name="connsiteX179" fmla="*/ 292099 w 1006475"/>
                <a:gd name="connsiteY179" fmla="*/ 79375 h 720725"/>
                <a:gd name="connsiteX180" fmla="*/ 292099 w 1006475"/>
                <a:gd name="connsiteY180" fmla="*/ 85725 h 720725"/>
                <a:gd name="connsiteX181" fmla="*/ 295274 w 1006475"/>
                <a:gd name="connsiteY181" fmla="*/ 85725 h 720725"/>
                <a:gd name="connsiteX182" fmla="*/ 295274 w 1006475"/>
                <a:gd name="connsiteY182" fmla="*/ 88900 h 720725"/>
                <a:gd name="connsiteX183" fmla="*/ 295274 w 1006475"/>
                <a:gd name="connsiteY183" fmla="*/ 92075 h 720725"/>
                <a:gd name="connsiteX184" fmla="*/ 292099 w 1006475"/>
                <a:gd name="connsiteY184" fmla="*/ 88900 h 720725"/>
                <a:gd name="connsiteX185" fmla="*/ 285749 w 1006475"/>
                <a:gd name="connsiteY185" fmla="*/ 88900 h 720725"/>
                <a:gd name="connsiteX186" fmla="*/ 288924 w 1006475"/>
                <a:gd name="connsiteY186" fmla="*/ 85725 h 720725"/>
                <a:gd name="connsiteX187" fmla="*/ 288924 w 1006475"/>
                <a:gd name="connsiteY187" fmla="*/ 82550 h 720725"/>
                <a:gd name="connsiteX188" fmla="*/ 288924 w 1006475"/>
                <a:gd name="connsiteY188" fmla="*/ 79375 h 720725"/>
                <a:gd name="connsiteX189" fmla="*/ 257174 w 1006475"/>
                <a:gd name="connsiteY189" fmla="*/ 76200 h 720725"/>
                <a:gd name="connsiteX190" fmla="*/ 260349 w 1006475"/>
                <a:gd name="connsiteY190" fmla="*/ 76200 h 720725"/>
                <a:gd name="connsiteX191" fmla="*/ 260349 w 1006475"/>
                <a:gd name="connsiteY191" fmla="*/ 79375 h 720725"/>
                <a:gd name="connsiteX192" fmla="*/ 260349 w 1006475"/>
                <a:gd name="connsiteY192" fmla="*/ 82550 h 720725"/>
                <a:gd name="connsiteX193" fmla="*/ 263524 w 1006475"/>
                <a:gd name="connsiteY193" fmla="*/ 82550 h 720725"/>
                <a:gd name="connsiteX194" fmla="*/ 257174 w 1006475"/>
                <a:gd name="connsiteY194" fmla="*/ 88900 h 720725"/>
                <a:gd name="connsiteX195" fmla="*/ 257174 w 1006475"/>
                <a:gd name="connsiteY195" fmla="*/ 98425 h 720725"/>
                <a:gd name="connsiteX196" fmla="*/ 260349 w 1006475"/>
                <a:gd name="connsiteY196" fmla="*/ 98425 h 720725"/>
                <a:gd name="connsiteX197" fmla="*/ 260349 w 1006475"/>
                <a:gd name="connsiteY197" fmla="*/ 95250 h 720725"/>
                <a:gd name="connsiteX198" fmla="*/ 263524 w 1006475"/>
                <a:gd name="connsiteY198" fmla="*/ 95250 h 720725"/>
                <a:gd name="connsiteX199" fmla="*/ 263524 w 1006475"/>
                <a:gd name="connsiteY199" fmla="*/ 98425 h 720725"/>
                <a:gd name="connsiteX200" fmla="*/ 263524 w 1006475"/>
                <a:gd name="connsiteY200" fmla="*/ 101600 h 720725"/>
                <a:gd name="connsiteX201" fmla="*/ 260349 w 1006475"/>
                <a:gd name="connsiteY201" fmla="*/ 104775 h 720725"/>
                <a:gd name="connsiteX202" fmla="*/ 257174 w 1006475"/>
                <a:gd name="connsiteY202" fmla="*/ 101600 h 720725"/>
                <a:gd name="connsiteX203" fmla="*/ 250824 w 1006475"/>
                <a:gd name="connsiteY203" fmla="*/ 104775 h 720725"/>
                <a:gd name="connsiteX204" fmla="*/ 250824 w 1006475"/>
                <a:gd name="connsiteY204" fmla="*/ 101600 h 720725"/>
                <a:gd name="connsiteX205" fmla="*/ 253999 w 1006475"/>
                <a:gd name="connsiteY205" fmla="*/ 98425 h 720725"/>
                <a:gd name="connsiteX206" fmla="*/ 250824 w 1006475"/>
                <a:gd name="connsiteY206" fmla="*/ 95250 h 720725"/>
                <a:gd name="connsiteX207" fmla="*/ 247649 w 1006475"/>
                <a:gd name="connsiteY207" fmla="*/ 92075 h 720725"/>
                <a:gd name="connsiteX208" fmla="*/ 250824 w 1006475"/>
                <a:gd name="connsiteY208" fmla="*/ 85725 h 720725"/>
                <a:gd name="connsiteX209" fmla="*/ 253999 w 1006475"/>
                <a:gd name="connsiteY209" fmla="*/ 85725 h 720725"/>
                <a:gd name="connsiteX210" fmla="*/ 253999 w 1006475"/>
                <a:gd name="connsiteY210" fmla="*/ 82550 h 720725"/>
                <a:gd name="connsiteX211" fmla="*/ 253999 w 1006475"/>
                <a:gd name="connsiteY211" fmla="*/ 79375 h 720725"/>
                <a:gd name="connsiteX212" fmla="*/ 257174 w 1006475"/>
                <a:gd name="connsiteY212" fmla="*/ 76200 h 720725"/>
                <a:gd name="connsiteX213" fmla="*/ 536574 w 1006475"/>
                <a:gd name="connsiteY213" fmla="*/ 79375 h 720725"/>
                <a:gd name="connsiteX214" fmla="*/ 536574 w 1006475"/>
                <a:gd name="connsiteY214" fmla="*/ 76200 h 720725"/>
                <a:gd name="connsiteX215" fmla="*/ 536574 w 1006475"/>
                <a:gd name="connsiteY215" fmla="*/ 79375 h 720725"/>
                <a:gd name="connsiteX216" fmla="*/ 282574 w 1006475"/>
                <a:gd name="connsiteY216" fmla="*/ 73025 h 720725"/>
                <a:gd name="connsiteX217" fmla="*/ 282574 w 1006475"/>
                <a:gd name="connsiteY217" fmla="*/ 76200 h 720725"/>
                <a:gd name="connsiteX218" fmla="*/ 285749 w 1006475"/>
                <a:gd name="connsiteY218" fmla="*/ 82550 h 720725"/>
                <a:gd name="connsiteX219" fmla="*/ 282574 w 1006475"/>
                <a:gd name="connsiteY219" fmla="*/ 82550 h 720725"/>
                <a:gd name="connsiteX220" fmla="*/ 282574 w 1006475"/>
                <a:gd name="connsiteY220" fmla="*/ 85725 h 720725"/>
                <a:gd name="connsiteX221" fmla="*/ 279399 w 1006475"/>
                <a:gd name="connsiteY221" fmla="*/ 85725 h 720725"/>
                <a:gd name="connsiteX222" fmla="*/ 279399 w 1006475"/>
                <a:gd name="connsiteY222" fmla="*/ 82550 h 720725"/>
                <a:gd name="connsiteX223" fmla="*/ 279399 w 1006475"/>
                <a:gd name="connsiteY223" fmla="*/ 79375 h 720725"/>
                <a:gd name="connsiteX224" fmla="*/ 279399 w 1006475"/>
                <a:gd name="connsiteY224" fmla="*/ 76200 h 720725"/>
                <a:gd name="connsiteX225" fmla="*/ 282574 w 1006475"/>
                <a:gd name="connsiteY225" fmla="*/ 73025 h 720725"/>
                <a:gd name="connsiteX226" fmla="*/ 539749 w 1006475"/>
                <a:gd name="connsiteY226" fmla="*/ 66675 h 720725"/>
                <a:gd name="connsiteX227" fmla="*/ 539749 w 1006475"/>
                <a:gd name="connsiteY227" fmla="*/ 69850 h 720725"/>
                <a:gd name="connsiteX228" fmla="*/ 539750 w 1006475"/>
                <a:gd name="connsiteY228" fmla="*/ 66675 h 720725"/>
                <a:gd name="connsiteX229" fmla="*/ 539749 w 1006475"/>
                <a:gd name="connsiteY229" fmla="*/ 66675 h 720725"/>
                <a:gd name="connsiteX230" fmla="*/ 244474 w 1006475"/>
                <a:gd name="connsiteY230" fmla="*/ 66675 h 720725"/>
                <a:gd name="connsiteX231" fmla="*/ 250824 w 1006475"/>
                <a:gd name="connsiteY231" fmla="*/ 69850 h 720725"/>
                <a:gd name="connsiteX232" fmla="*/ 257174 w 1006475"/>
                <a:gd name="connsiteY232" fmla="*/ 73025 h 720725"/>
                <a:gd name="connsiteX233" fmla="*/ 250824 w 1006475"/>
                <a:gd name="connsiteY233" fmla="*/ 73025 h 720725"/>
                <a:gd name="connsiteX234" fmla="*/ 250824 w 1006475"/>
                <a:gd name="connsiteY234" fmla="*/ 76200 h 720725"/>
                <a:gd name="connsiteX235" fmla="*/ 247649 w 1006475"/>
                <a:gd name="connsiteY235" fmla="*/ 76200 h 720725"/>
                <a:gd name="connsiteX236" fmla="*/ 247649 w 1006475"/>
                <a:gd name="connsiteY236" fmla="*/ 73025 h 720725"/>
                <a:gd name="connsiteX237" fmla="*/ 244474 w 1006475"/>
                <a:gd name="connsiteY237" fmla="*/ 69850 h 720725"/>
                <a:gd name="connsiteX238" fmla="*/ 244474 w 1006475"/>
                <a:gd name="connsiteY238" fmla="*/ 66675 h 720725"/>
                <a:gd name="connsiteX239" fmla="*/ 530224 w 1006475"/>
                <a:gd name="connsiteY239" fmla="*/ 63500 h 720725"/>
                <a:gd name="connsiteX240" fmla="*/ 530224 w 1006475"/>
                <a:gd name="connsiteY240" fmla="*/ 66675 h 720725"/>
                <a:gd name="connsiteX241" fmla="*/ 530225 w 1006475"/>
                <a:gd name="connsiteY241" fmla="*/ 66675 h 720725"/>
                <a:gd name="connsiteX242" fmla="*/ 530225 w 1006475"/>
                <a:gd name="connsiteY242" fmla="*/ 63500 h 720725"/>
                <a:gd name="connsiteX243" fmla="*/ 530224 w 1006475"/>
                <a:gd name="connsiteY243" fmla="*/ 63500 h 720725"/>
                <a:gd name="connsiteX244" fmla="*/ 527049 w 1006475"/>
                <a:gd name="connsiteY244" fmla="*/ 60325 h 720725"/>
                <a:gd name="connsiteX245" fmla="*/ 527049 w 1006475"/>
                <a:gd name="connsiteY245" fmla="*/ 63500 h 720725"/>
                <a:gd name="connsiteX246" fmla="*/ 527050 w 1006475"/>
                <a:gd name="connsiteY246" fmla="*/ 63500 h 720725"/>
                <a:gd name="connsiteX247" fmla="*/ 527050 w 1006475"/>
                <a:gd name="connsiteY247" fmla="*/ 60325 h 720725"/>
                <a:gd name="connsiteX248" fmla="*/ 527049 w 1006475"/>
                <a:gd name="connsiteY248" fmla="*/ 60325 h 720725"/>
                <a:gd name="connsiteX249" fmla="*/ 228599 w 1006475"/>
                <a:gd name="connsiteY249" fmla="*/ 57150 h 720725"/>
                <a:gd name="connsiteX250" fmla="*/ 231774 w 1006475"/>
                <a:gd name="connsiteY250" fmla="*/ 57150 h 720725"/>
                <a:gd name="connsiteX251" fmla="*/ 234949 w 1006475"/>
                <a:gd name="connsiteY251" fmla="*/ 57150 h 720725"/>
                <a:gd name="connsiteX252" fmla="*/ 234949 w 1006475"/>
                <a:gd name="connsiteY252" fmla="*/ 60325 h 720725"/>
                <a:gd name="connsiteX253" fmla="*/ 234949 w 1006475"/>
                <a:gd name="connsiteY253" fmla="*/ 63500 h 720725"/>
                <a:gd name="connsiteX254" fmla="*/ 244474 w 1006475"/>
                <a:gd name="connsiteY254" fmla="*/ 73025 h 720725"/>
                <a:gd name="connsiteX255" fmla="*/ 244474 w 1006475"/>
                <a:gd name="connsiteY255" fmla="*/ 76200 h 720725"/>
                <a:gd name="connsiteX256" fmla="*/ 244474 w 1006475"/>
                <a:gd name="connsiteY256" fmla="*/ 79375 h 720725"/>
                <a:gd name="connsiteX257" fmla="*/ 247649 w 1006475"/>
                <a:gd name="connsiteY257" fmla="*/ 79375 h 720725"/>
                <a:gd name="connsiteX258" fmla="*/ 247649 w 1006475"/>
                <a:gd name="connsiteY258" fmla="*/ 82550 h 720725"/>
                <a:gd name="connsiteX259" fmla="*/ 244474 w 1006475"/>
                <a:gd name="connsiteY259" fmla="*/ 82550 h 720725"/>
                <a:gd name="connsiteX260" fmla="*/ 241299 w 1006475"/>
                <a:gd name="connsiteY260" fmla="*/ 79375 h 720725"/>
                <a:gd name="connsiteX261" fmla="*/ 238124 w 1006475"/>
                <a:gd name="connsiteY261" fmla="*/ 85725 h 720725"/>
                <a:gd name="connsiteX262" fmla="*/ 241299 w 1006475"/>
                <a:gd name="connsiteY262" fmla="*/ 88900 h 720725"/>
                <a:gd name="connsiteX263" fmla="*/ 244474 w 1006475"/>
                <a:gd name="connsiteY263" fmla="*/ 92075 h 720725"/>
                <a:gd name="connsiteX264" fmla="*/ 244474 w 1006475"/>
                <a:gd name="connsiteY264" fmla="*/ 95250 h 720725"/>
                <a:gd name="connsiteX265" fmla="*/ 241299 w 1006475"/>
                <a:gd name="connsiteY265" fmla="*/ 92075 h 720725"/>
                <a:gd name="connsiteX266" fmla="*/ 234949 w 1006475"/>
                <a:gd name="connsiteY266" fmla="*/ 88900 h 720725"/>
                <a:gd name="connsiteX267" fmla="*/ 231774 w 1006475"/>
                <a:gd name="connsiteY267" fmla="*/ 85725 h 720725"/>
                <a:gd name="connsiteX268" fmla="*/ 228599 w 1006475"/>
                <a:gd name="connsiteY268" fmla="*/ 82550 h 720725"/>
                <a:gd name="connsiteX269" fmla="*/ 225424 w 1006475"/>
                <a:gd name="connsiteY269" fmla="*/ 79375 h 720725"/>
                <a:gd name="connsiteX270" fmla="*/ 225424 w 1006475"/>
                <a:gd name="connsiteY270" fmla="*/ 76200 h 720725"/>
                <a:gd name="connsiteX271" fmla="*/ 222249 w 1006475"/>
                <a:gd name="connsiteY271" fmla="*/ 73025 h 720725"/>
                <a:gd name="connsiteX272" fmla="*/ 225424 w 1006475"/>
                <a:gd name="connsiteY272" fmla="*/ 66675 h 720725"/>
                <a:gd name="connsiteX273" fmla="*/ 225424 w 1006475"/>
                <a:gd name="connsiteY273" fmla="*/ 60325 h 720725"/>
                <a:gd name="connsiteX274" fmla="*/ 228599 w 1006475"/>
                <a:gd name="connsiteY274" fmla="*/ 57150 h 720725"/>
                <a:gd name="connsiteX275" fmla="*/ 260349 w 1006475"/>
                <a:gd name="connsiteY275" fmla="*/ 47625 h 720725"/>
                <a:gd name="connsiteX276" fmla="*/ 266699 w 1006475"/>
                <a:gd name="connsiteY276" fmla="*/ 47625 h 720725"/>
                <a:gd name="connsiteX277" fmla="*/ 269874 w 1006475"/>
                <a:gd name="connsiteY277" fmla="*/ 50800 h 720725"/>
                <a:gd name="connsiteX278" fmla="*/ 279399 w 1006475"/>
                <a:gd name="connsiteY278" fmla="*/ 60325 h 720725"/>
                <a:gd name="connsiteX279" fmla="*/ 279399 w 1006475"/>
                <a:gd name="connsiteY279" fmla="*/ 63500 h 720725"/>
                <a:gd name="connsiteX280" fmla="*/ 273049 w 1006475"/>
                <a:gd name="connsiteY280" fmla="*/ 66675 h 720725"/>
                <a:gd name="connsiteX281" fmla="*/ 269874 w 1006475"/>
                <a:gd name="connsiteY281" fmla="*/ 69850 h 720725"/>
                <a:gd name="connsiteX282" fmla="*/ 269874 w 1006475"/>
                <a:gd name="connsiteY282" fmla="*/ 73025 h 720725"/>
                <a:gd name="connsiteX283" fmla="*/ 266699 w 1006475"/>
                <a:gd name="connsiteY283" fmla="*/ 73025 h 720725"/>
                <a:gd name="connsiteX284" fmla="*/ 266699 w 1006475"/>
                <a:gd name="connsiteY284" fmla="*/ 69850 h 720725"/>
                <a:gd name="connsiteX285" fmla="*/ 263524 w 1006475"/>
                <a:gd name="connsiteY285" fmla="*/ 60325 h 720725"/>
                <a:gd name="connsiteX286" fmla="*/ 263524 w 1006475"/>
                <a:gd name="connsiteY286" fmla="*/ 53975 h 720725"/>
                <a:gd name="connsiteX287" fmla="*/ 260349 w 1006475"/>
                <a:gd name="connsiteY287" fmla="*/ 50800 h 720725"/>
                <a:gd name="connsiteX288" fmla="*/ 260349 w 1006475"/>
                <a:gd name="connsiteY288" fmla="*/ 53975 h 720725"/>
                <a:gd name="connsiteX289" fmla="*/ 263524 w 1006475"/>
                <a:gd name="connsiteY289" fmla="*/ 69850 h 720725"/>
                <a:gd name="connsiteX290" fmla="*/ 257174 w 1006475"/>
                <a:gd name="connsiteY290" fmla="*/ 69850 h 720725"/>
                <a:gd name="connsiteX291" fmla="*/ 253999 w 1006475"/>
                <a:gd name="connsiteY291" fmla="*/ 69850 h 720725"/>
                <a:gd name="connsiteX292" fmla="*/ 253999 w 1006475"/>
                <a:gd name="connsiteY292" fmla="*/ 60325 h 720725"/>
                <a:gd name="connsiteX293" fmla="*/ 250824 w 1006475"/>
                <a:gd name="connsiteY293" fmla="*/ 60325 h 720725"/>
                <a:gd name="connsiteX294" fmla="*/ 247649 w 1006475"/>
                <a:gd name="connsiteY294" fmla="*/ 66675 h 720725"/>
                <a:gd name="connsiteX295" fmla="*/ 244474 w 1006475"/>
                <a:gd name="connsiteY295" fmla="*/ 63500 h 720725"/>
                <a:gd name="connsiteX296" fmla="*/ 244474 w 1006475"/>
                <a:gd name="connsiteY296" fmla="*/ 60325 h 720725"/>
                <a:gd name="connsiteX297" fmla="*/ 260349 w 1006475"/>
                <a:gd name="connsiteY297" fmla="*/ 47625 h 720725"/>
                <a:gd name="connsiteX298" fmla="*/ 295274 w 1006475"/>
                <a:gd name="connsiteY298" fmla="*/ 0 h 720725"/>
                <a:gd name="connsiteX299" fmla="*/ 447674 w 1006475"/>
                <a:gd name="connsiteY299" fmla="*/ 38100 h 720725"/>
                <a:gd name="connsiteX300" fmla="*/ 530224 w 1006475"/>
                <a:gd name="connsiteY300" fmla="*/ 57150 h 720725"/>
                <a:gd name="connsiteX301" fmla="*/ 530224 w 1006475"/>
                <a:gd name="connsiteY301" fmla="*/ 60325 h 720725"/>
                <a:gd name="connsiteX302" fmla="*/ 530225 w 1006475"/>
                <a:gd name="connsiteY302" fmla="*/ 57150 h 720725"/>
                <a:gd name="connsiteX303" fmla="*/ 584200 w 1006475"/>
                <a:gd name="connsiteY303" fmla="*/ 69850 h 720725"/>
                <a:gd name="connsiteX304" fmla="*/ 647700 w 1006475"/>
                <a:gd name="connsiteY304" fmla="*/ 85725 h 720725"/>
                <a:gd name="connsiteX305" fmla="*/ 650875 w 1006475"/>
                <a:gd name="connsiteY305" fmla="*/ 85725 h 720725"/>
                <a:gd name="connsiteX306" fmla="*/ 781050 w 1006475"/>
                <a:gd name="connsiteY306" fmla="*/ 111125 h 720725"/>
                <a:gd name="connsiteX307" fmla="*/ 860425 w 1006475"/>
                <a:gd name="connsiteY307" fmla="*/ 127000 h 720725"/>
                <a:gd name="connsiteX308" fmla="*/ 955675 w 1006475"/>
                <a:gd name="connsiteY308" fmla="*/ 149225 h 720725"/>
                <a:gd name="connsiteX309" fmla="*/ 1006475 w 1006475"/>
                <a:gd name="connsiteY309" fmla="*/ 158750 h 720725"/>
                <a:gd name="connsiteX310" fmla="*/ 1006475 w 1006475"/>
                <a:gd name="connsiteY310" fmla="*/ 161925 h 720725"/>
                <a:gd name="connsiteX311" fmla="*/ 1003300 w 1006475"/>
                <a:gd name="connsiteY311" fmla="*/ 171450 h 720725"/>
                <a:gd name="connsiteX312" fmla="*/ 1000125 w 1006475"/>
                <a:gd name="connsiteY312" fmla="*/ 180975 h 720725"/>
                <a:gd name="connsiteX313" fmla="*/ 1000125 w 1006475"/>
                <a:gd name="connsiteY313" fmla="*/ 184150 h 720725"/>
                <a:gd name="connsiteX314" fmla="*/ 1000125 w 1006475"/>
                <a:gd name="connsiteY314" fmla="*/ 190500 h 720725"/>
                <a:gd name="connsiteX315" fmla="*/ 996950 w 1006475"/>
                <a:gd name="connsiteY315" fmla="*/ 203200 h 720725"/>
                <a:gd name="connsiteX316" fmla="*/ 990600 w 1006475"/>
                <a:gd name="connsiteY316" fmla="*/ 234950 h 720725"/>
                <a:gd name="connsiteX317" fmla="*/ 987425 w 1006475"/>
                <a:gd name="connsiteY317" fmla="*/ 250825 h 720725"/>
                <a:gd name="connsiteX318" fmla="*/ 987425 w 1006475"/>
                <a:gd name="connsiteY318" fmla="*/ 260350 h 720725"/>
                <a:gd name="connsiteX319" fmla="*/ 984250 w 1006475"/>
                <a:gd name="connsiteY319" fmla="*/ 263525 h 720725"/>
                <a:gd name="connsiteX320" fmla="*/ 977900 w 1006475"/>
                <a:gd name="connsiteY320" fmla="*/ 307975 h 720725"/>
                <a:gd name="connsiteX321" fmla="*/ 974725 w 1006475"/>
                <a:gd name="connsiteY321" fmla="*/ 317500 h 720725"/>
                <a:gd name="connsiteX322" fmla="*/ 974725 w 1006475"/>
                <a:gd name="connsiteY322" fmla="*/ 320675 h 720725"/>
                <a:gd name="connsiteX323" fmla="*/ 971550 w 1006475"/>
                <a:gd name="connsiteY323" fmla="*/ 330200 h 720725"/>
                <a:gd name="connsiteX324" fmla="*/ 971550 w 1006475"/>
                <a:gd name="connsiteY324" fmla="*/ 333375 h 720725"/>
                <a:gd name="connsiteX325" fmla="*/ 968375 w 1006475"/>
                <a:gd name="connsiteY325" fmla="*/ 346075 h 720725"/>
                <a:gd name="connsiteX326" fmla="*/ 968375 w 1006475"/>
                <a:gd name="connsiteY326" fmla="*/ 349250 h 720725"/>
                <a:gd name="connsiteX327" fmla="*/ 965200 w 1006475"/>
                <a:gd name="connsiteY327" fmla="*/ 361950 h 720725"/>
                <a:gd name="connsiteX328" fmla="*/ 965200 w 1006475"/>
                <a:gd name="connsiteY328" fmla="*/ 368300 h 720725"/>
                <a:gd name="connsiteX329" fmla="*/ 962025 w 1006475"/>
                <a:gd name="connsiteY329" fmla="*/ 384175 h 720725"/>
                <a:gd name="connsiteX330" fmla="*/ 958850 w 1006475"/>
                <a:gd name="connsiteY330" fmla="*/ 396875 h 720725"/>
                <a:gd name="connsiteX331" fmla="*/ 955675 w 1006475"/>
                <a:gd name="connsiteY331" fmla="*/ 422275 h 720725"/>
                <a:gd name="connsiteX332" fmla="*/ 952500 w 1006475"/>
                <a:gd name="connsiteY332" fmla="*/ 434975 h 720725"/>
                <a:gd name="connsiteX333" fmla="*/ 952500 w 1006475"/>
                <a:gd name="connsiteY333" fmla="*/ 438150 h 720725"/>
                <a:gd name="connsiteX334" fmla="*/ 949325 w 1006475"/>
                <a:gd name="connsiteY334" fmla="*/ 460375 h 720725"/>
                <a:gd name="connsiteX335" fmla="*/ 946150 w 1006475"/>
                <a:gd name="connsiteY335" fmla="*/ 460375 h 720725"/>
                <a:gd name="connsiteX336" fmla="*/ 946150 w 1006475"/>
                <a:gd name="connsiteY336" fmla="*/ 463550 h 720725"/>
                <a:gd name="connsiteX337" fmla="*/ 946150 w 1006475"/>
                <a:gd name="connsiteY337" fmla="*/ 469900 h 720725"/>
                <a:gd name="connsiteX338" fmla="*/ 942975 w 1006475"/>
                <a:gd name="connsiteY338" fmla="*/ 479425 h 720725"/>
                <a:gd name="connsiteX339" fmla="*/ 939800 w 1006475"/>
                <a:gd name="connsiteY339" fmla="*/ 498475 h 720725"/>
                <a:gd name="connsiteX340" fmla="*/ 939800 w 1006475"/>
                <a:gd name="connsiteY340" fmla="*/ 504825 h 720725"/>
                <a:gd name="connsiteX341" fmla="*/ 936625 w 1006475"/>
                <a:gd name="connsiteY341" fmla="*/ 511175 h 720725"/>
                <a:gd name="connsiteX342" fmla="*/ 933450 w 1006475"/>
                <a:gd name="connsiteY342" fmla="*/ 539750 h 720725"/>
                <a:gd name="connsiteX343" fmla="*/ 930275 w 1006475"/>
                <a:gd name="connsiteY343" fmla="*/ 542925 h 720725"/>
                <a:gd name="connsiteX344" fmla="*/ 930275 w 1006475"/>
                <a:gd name="connsiteY344" fmla="*/ 549275 h 720725"/>
                <a:gd name="connsiteX345" fmla="*/ 930275 w 1006475"/>
                <a:gd name="connsiteY345" fmla="*/ 552450 h 720725"/>
                <a:gd name="connsiteX346" fmla="*/ 927100 w 1006475"/>
                <a:gd name="connsiteY346" fmla="*/ 561975 h 720725"/>
                <a:gd name="connsiteX347" fmla="*/ 920750 w 1006475"/>
                <a:gd name="connsiteY347" fmla="*/ 600075 h 720725"/>
                <a:gd name="connsiteX348" fmla="*/ 917575 w 1006475"/>
                <a:gd name="connsiteY348" fmla="*/ 612775 h 720725"/>
                <a:gd name="connsiteX349" fmla="*/ 917575 w 1006475"/>
                <a:gd name="connsiteY349" fmla="*/ 615950 h 720725"/>
                <a:gd name="connsiteX350" fmla="*/ 917575 w 1006475"/>
                <a:gd name="connsiteY350" fmla="*/ 622300 h 720725"/>
                <a:gd name="connsiteX351" fmla="*/ 914400 w 1006475"/>
                <a:gd name="connsiteY351" fmla="*/ 635000 h 720725"/>
                <a:gd name="connsiteX352" fmla="*/ 914400 w 1006475"/>
                <a:gd name="connsiteY352" fmla="*/ 638175 h 720725"/>
                <a:gd name="connsiteX353" fmla="*/ 911225 w 1006475"/>
                <a:gd name="connsiteY353" fmla="*/ 641350 h 720725"/>
                <a:gd name="connsiteX354" fmla="*/ 911225 w 1006475"/>
                <a:gd name="connsiteY354" fmla="*/ 644525 h 720725"/>
                <a:gd name="connsiteX355" fmla="*/ 911225 w 1006475"/>
                <a:gd name="connsiteY355" fmla="*/ 650875 h 720725"/>
                <a:gd name="connsiteX356" fmla="*/ 914400 w 1006475"/>
                <a:gd name="connsiteY356" fmla="*/ 657225 h 720725"/>
                <a:gd name="connsiteX357" fmla="*/ 917575 w 1006475"/>
                <a:gd name="connsiteY357" fmla="*/ 666750 h 720725"/>
                <a:gd name="connsiteX358" fmla="*/ 917575 w 1006475"/>
                <a:gd name="connsiteY358" fmla="*/ 669925 h 720725"/>
                <a:gd name="connsiteX359" fmla="*/ 917575 w 1006475"/>
                <a:gd name="connsiteY359" fmla="*/ 673100 h 720725"/>
                <a:gd name="connsiteX360" fmla="*/ 920750 w 1006475"/>
                <a:gd name="connsiteY360" fmla="*/ 688975 h 720725"/>
                <a:gd name="connsiteX361" fmla="*/ 914400 w 1006475"/>
                <a:gd name="connsiteY361" fmla="*/ 698500 h 720725"/>
                <a:gd name="connsiteX362" fmla="*/ 911225 w 1006475"/>
                <a:gd name="connsiteY362" fmla="*/ 704850 h 720725"/>
                <a:gd name="connsiteX363" fmla="*/ 914400 w 1006475"/>
                <a:gd name="connsiteY363" fmla="*/ 704850 h 720725"/>
                <a:gd name="connsiteX364" fmla="*/ 914400 w 1006475"/>
                <a:gd name="connsiteY364" fmla="*/ 708025 h 720725"/>
                <a:gd name="connsiteX365" fmla="*/ 914400 w 1006475"/>
                <a:gd name="connsiteY365" fmla="*/ 717550 h 720725"/>
                <a:gd name="connsiteX366" fmla="*/ 914400 w 1006475"/>
                <a:gd name="connsiteY366" fmla="*/ 720725 h 720725"/>
                <a:gd name="connsiteX367" fmla="*/ 911225 w 1006475"/>
                <a:gd name="connsiteY367" fmla="*/ 717550 h 720725"/>
                <a:gd name="connsiteX368" fmla="*/ 908050 w 1006475"/>
                <a:gd name="connsiteY368" fmla="*/ 717550 h 720725"/>
                <a:gd name="connsiteX369" fmla="*/ 904875 w 1006475"/>
                <a:gd name="connsiteY369" fmla="*/ 717550 h 720725"/>
                <a:gd name="connsiteX370" fmla="*/ 876300 w 1006475"/>
                <a:gd name="connsiteY370" fmla="*/ 711200 h 720725"/>
                <a:gd name="connsiteX371" fmla="*/ 860425 w 1006475"/>
                <a:gd name="connsiteY371" fmla="*/ 708025 h 720725"/>
                <a:gd name="connsiteX372" fmla="*/ 847725 w 1006475"/>
                <a:gd name="connsiteY372" fmla="*/ 704850 h 720725"/>
                <a:gd name="connsiteX373" fmla="*/ 841375 w 1006475"/>
                <a:gd name="connsiteY373" fmla="*/ 704850 h 720725"/>
                <a:gd name="connsiteX374" fmla="*/ 835025 w 1006475"/>
                <a:gd name="connsiteY374" fmla="*/ 704850 h 720725"/>
                <a:gd name="connsiteX375" fmla="*/ 825500 w 1006475"/>
                <a:gd name="connsiteY375" fmla="*/ 701675 h 720725"/>
                <a:gd name="connsiteX376" fmla="*/ 819150 w 1006475"/>
                <a:gd name="connsiteY376" fmla="*/ 701675 h 720725"/>
                <a:gd name="connsiteX377" fmla="*/ 809625 w 1006475"/>
                <a:gd name="connsiteY377" fmla="*/ 698500 h 720725"/>
                <a:gd name="connsiteX378" fmla="*/ 803275 w 1006475"/>
                <a:gd name="connsiteY378" fmla="*/ 695325 h 720725"/>
                <a:gd name="connsiteX379" fmla="*/ 777875 w 1006475"/>
                <a:gd name="connsiteY379" fmla="*/ 692150 h 720725"/>
                <a:gd name="connsiteX380" fmla="*/ 774700 w 1006475"/>
                <a:gd name="connsiteY380" fmla="*/ 692150 h 720725"/>
                <a:gd name="connsiteX381" fmla="*/ 758825 w 1006475"/>
                <a:gd name="connsiteY381" fmla="*/ 688975 h 720725"/>
                <a:gd name="connsiteX382" fmla="*/ 746125 w 1006475"/>
                <a:gd name="connsiteY382" fmla="*/ 685800 h 720725"/>
                <a:gd name="connsiteX383" fmla="*/ 733425 w 1006475"/>
                <a:gd name="connsiteY383" fmla="*/ 682625 h 720725"/>
                <a:gd name="connsiteX384" fmla="*/ 717550 w 1006475"/>
                <a:gd name="connsiteY384" fmla="*/ 679450 h 720725"/>
                <a:gd name="connsiteX385" fmla="*/ 711200 w 1006475"/>
                <a:gd name="connsiteY385" fmla="*/ 679450 h 720725"/>
                <a:gd name="connsiteX386" fmla="*/ 704850 w 1006475"/>
                <a:gd name="connsiteY386" fmla="*/ 676275 h 720725"/>
                <a:gd name="connsiteX387" fmla="*/ 692150 w 1006475"/>
                <a:gd name="connsiteY387" fmla="*/ 673100 h 720725"/>
                <a:gd name="connsiteX388" fmla="*/ 676275 w 1006475"/>
                <a:gd name="connsiteY388" fmla="*/ 669925 h 720725"/>
                <a:gd name="connsiteX389" fmla="*/ 650875 w 1006475"/>
                <a:gd name="connsiteY389" fmla="*/ 666750 h 720725"/>
                <a:gd name="connsiteX390" fmla="*/ 647700 w 1006475"/>
                <a:gd name="connsiteY390" fmla="*/ 663575 h 720725"/>
                <a:gd name="connsiteX391" fmla="*/ 644525 w 1006475"/>
                <a:gd name="connsiteY391" fmla="*/ 663575 h 720725"/>
                <a:gd name="connsiteX392" fmla="*/ 641350 w 1006475"/>
                <a:gd name="connsiteY392" fmla="*/ 666750 h 720725"/>
                <a:gd name="connsiteX393" fmla="*/ 638175 w 1006475"/>
                <a:gd name="connsiteY393" fmla="*/ 669925 h 720725"/>
                <a:gd name="connsiteX394" fmla="*/ 628650 w 1006475"/>
                <a:gd name="connsiteY394" fmla="*/ 673100 h 720725"/>
                <a:gd name="connsiteX395" fmla="*/ 625475 w 1006475"/>
                <a:gd name="connsiteY395" fmla="*/ 673100 h 720725"/>
                <a:gd name="connsiteX396" fmla="*/ 622300 w 1006475"/>
                <a:gd name="connsiteY396" fmla="*/ 673100 h 720725"/>
                <a:gd name="connsiteX397" fmla="*/ 619125 w 1006475"/>
                <a:gd name="connsiteY397" fmla="*/ 673100 h 720725"/>
                <a:gd name="connsiteX398" fmla="*/ 615950 w 1006475"/>
                <a:gd name="connsiteY398" fmla="*/ 673100 h 720725"/>
                <a:gd name="connsiteX399" fmla="*/ 612775 w 1006475"/>
                <a:gd name="connsiteY399" fmla="*/ 669925 h 720725"/>
                <a:gd name="connsiteX400" fmla="*/ 609600 w 1006475"/>
                <a:gd name="connsiteY400" fmla="*/ 669925 h 720725"/>
                <a:gd name="connsiteX401" fmla="*/ 600075 w 1006475"/>
                <a:gd name="connsiteY401" fmla="*/ 666750 h 720725"/>
                <a:gd name="connsiteX402" fmla="*/ 593725 w 1006475"/>
                <a:gd name="connsiteY402" fmla="*/ 669925 h 720725"/>
                <a:gd name="connsiteX403" fmla="*/ 590550 w 1006475"/>
                <a:gd name="connsiteY403" fmla="*/ 669925 h 720725"/>
                <a:gd name="connsiteX404" fmla="*/ 584200 w 1006475"/>
                <a:gd name="connsiteY404" fmla="*/ 666750 h 720725"/>
                <a:gd name="connsiteX405" fmla="*/ 581025 w 1006475"/>
                <a:gd name="connsiteY405" fmla="*/ 666750 h 720725"/>
                <a:gd name="connsiteX406" fmla="*/ 577850 w 1006475"/>
                <a:gd name="connsiteY406" fmla="*/ 669925 h 720725"/>
                <a:gd name="connsiteX407" fmla="*/ 574675 w 1006475"/>
                <a:gd name="connsiteY407" fmla="*/ 666750 h 720725"/>
                <a:gd name="connsiteX408" fmla="*/ 571500 w 1006475"/>
                <a:gd name="connsiteY408" fmla="*/ 666750 h 720725"/>
                <a:gd name="connsiteX409" fmla="*/ 565150 w 1006475"/>
                <a:gd name="connsiteY409" fmla="*/ 663575 h 720725"/>
                <a:gd name="connsiteX410" fmla="*/ 561975 w 1006475"/>
                <a:gd name="connsiteY410" fmla="*/ 663575 h 720725"/>
                <a:gd name="connsiteX411" fmla="*/ 558800 w 1006475"/>
                <a:gd name="connsiteY411" fmla="*/ 663575 h 720725"/>
                <a:gd name="connsiteX412" fmla="*/ 552450 w 1006475"/>
                <a:gd name="connsiteY412" fmla="*/ 669925 h 720725"/>
                <a:gd name="connsiteX413" fmla="*/ 549275 w 1006475"/>
                <a:gd name="connsiteY413" fmla="*/ 673100 h 720725"/>
                <a:gd name="connsiteX414" fmla="*/ 542925 w 1006475"/>
                <a:gd name="connsiteY414" fmla="*/ 673100 h 720725"/>
                <a:gd name="connsiteX415" fmla="*/ 536575 w 1006475"/>
                <a:gd name="connsiteY415" fmla="*/ 673100 h 720725"/>
                <a:gd name="connsiteX416" fmla="*/ 533400 w 1006475"/>
                <a:gd name="connsiteY416" fmla="*/ 669925 h 720725"/>
                <a:gd name="connsiteX417" fmla="*/ 523875 w 1006475"/>
                <a:gd name="connsiteY417" fmla="*/ 669925 h 720725"/>
                <a:gd name="connsiteX418" fmla="*/ 517525 w 1006475"/>
                <a:gd name="connsiteY418" fmla="*/ 669925 h 720725"/>
                <a:gd name="connsiteX419" fmla="*/ 511175 w 1006475"/>
                <a:gd name="connsiteY419" fmla="*/ 669925 h 720725"/>
                <a:gd name="connsiteX420" fmla="*/ 504825 w 1006475"/>
                <a:gd name="connsiteY420" fmla="*/ 669925 h 720725"/>
                <a:gd name="connsiteX421" fmla="*/ 495300 w 1006475"/>
                <a:gd name="connsiteY421" fmla="*/ 673100 h 720725"/>
                <a:gd name="connsiteX422" fmla="*/ 485775 w 1006475"/>
                <a:gd name="connsiteY422" fmla="*/ 673100 h 720725"/>
                <a:gd name="connsiteX423" fmla="*/ 482600 w 1006475"/>
                <a:gd name="connsiteY423" fmla="*/ 676275 h 720725"/>
                <a:gd name="connsiteX424" fmla="*/ 479425 w 1006475"/>
                <a:gd name="connsiteY424" fmla="*/ 676275 h 720725"/>
                <a:gd name="connsiteX425" fmla="*/ 476250 w 1006475"/>
                <a:gd name="connsiteY425" fmla="*/ 682625 h 720725"/>
                <a:gd name="connsiteX426" fmla="*/ 447675 w 1006475"/>
                <a:gd name="connsiteY426" fmla="*/ 679450 h 720725"/>
                <a:gd name="connsiteX427" fmla="*/ 438150 w 1006475"/>
                <a:gd name="connsiteY427" fmla="*/ 679450 h 720725"/>
                <a:gd name="connsiteX428" fmla="*/ 434975 w 1006475"/>
                <a:gd name="connsiteY428" fmla="*/ 676275 h 720725"/>
                <a:gd name="connsiteX429" fmla="*/ 431800 w 1006475"/>
                <a:gd name="connsiteY429" fmla="*/ 673100 h 720725"/>
                <a:gd name="connsiteX430" fmla="*/ 428625 w 1006475"/>
                <a:gd name="connsiteY430" fmla="*/ 669925 h 720725"/>
                <a:gd name="connsiteX431" fmla="*/ 425450 w 1006475"/>
                <a:gd name="connsiteY431" fmla="*/ 666750 h 720725"/>
                <a:gd name="connsiteX432" fmla="*/ 422275 w 1006475"/>
                <a:gd name="connsiteY432" fmla="*/ 666750 h 720725"/>
                <a:gd name="connsiteX433" fmla="*/ 419100 w 1006475"/>
                <a:gd name="connsiteY433" fmla="*/ 666750 h 720725"/>
                <a:gd name="connsiteX434" fmla="*/ 415925 w 1006475"/>
                <a:gd name="connsiteY434" fmla="*/ 666750 h 720725"/>
                <a:gd name="connsiteX435" fmla="*/ 409575 w 1006475"/>
                <a:gd name="connsiteY435" fmla="*/ 669925 h 720725"/>
                <a:gd name="connsiteX436" fmla="*/ 396875 w 1006475"/>
                <a:gd name="connsiteY436" fmla="*/ 673100 h 720725"/>
                <a:gd name="connsiteX437" fmla="*/ 390525 w 1006475"/>
                <a:gd name="connsiteY437" fmla="*/ 673100 h 720725"/>
                <a:gd name="connsiteX438" fmla="*/ 384175 w 1006475"/>
                <a:gd name="connsiteY438" fmla="*/ 673100 h 720725"/>
                <a:gd name="connsiteX439" fmla="*/ 381000 w 1006475"/>
                <a:gd name="connsiteY439" fmla="*/ 676275 h 720725"/>
                <a:gd name="connsiteX440" fmla="*/ 377825 w 1006475"/>
                <a:gd name="connsiteY440" fmla="*/ 676275 h 720725"/>
                <a:gd name="connsiteX441" fmla="*/ 374650 w 1006475"/>
                <a:gd name="connsiteY441" fmla="*/ 673100 h 720725"/>
                <a:gd name="connsiteX442" fmla="*/ 361950 w 1006475"/>
                <a:gd name="connsiteY442" fmla="*/ 669925 h 720725"/>
                <a:gd name="connsiteX443" fmla="*/ 358775 w 1006475"/>
                <a:gd name="connsiteY443" fmla="*/ 669925 h 720725"/>
                <a:gd name="connsiteX444" fmla="*/ 352425 w 1006475"/>
                <a:gd name="connsiteY444" fmla="*/ 673100 h 720725"/>
                <a:gd name="connsiteX445" fmla="*/ 349250 w 1006475"/>
                <a:gd name="connsiteY445" fmla="*/ 676275 h 720725"/>
                <a:gd name="connsiteX446" fmla="*/ 346075 w 1006475"/>
                <a:gd name="connsiteY446" fmla="*/ 676275 h 720725"/>
                <a:gd name="connsiteX447" fmla="*/ 346075 w 1006475"/>
                <a:gd name="connsiteY447" fmla="*/ 673100 h 720725"/>
                <a:gd name="connsiteX448" fmla="*/ 342900 w 1006475"/>
                <a:gd name="connsiteY448" fmla="*/ 673100 h 720725"/>
                <a:gd name="connsiteX449" fmla="*/ 342900 w 1006475"/>
                <a:gd name="connsiteY449" fmla="*/ 669925 h 720725"/>
                <a:gd name="connsiteX450" fmla="*/ 342900 w 1006475"/>
                <a:gd name="connsiteY450" fmla="*/ 663575 h 720725"/>
                <a:gd name="connsiteX451" fmla="*/ 342900 w 1006475"/>
                <a:gd name="connsiteY451" fmla="*/ 660400 h 720725"/>
                <a:gd name="connsiteX452" fmla="*/ 330200 w 1006475"/>
                <a:gd name="connsiteY452" fmla="*/ 654050 h 720725"/>
                <a:gd name="connsiteX453" fmla="*/ 327025 w 1006475"/>
                <a:gd name="connsiteY453" fmla="*/ 650875 h 720725"/>
                <a:gd name="connsiteX454" fmla="*/ 323850 w 1006475"/>
                <a:gd name="connsiteY454" fmla="*/ 650875 h 720725"/>
                <a:gd name="connsiteX455" fmla="*/ 320675 w 1006475"/>
                <a:gd name="connsiteY455" fmla="*/ 650875 h 720725"/>
                <a:gd name="connsiteX456" fmla="*/ 317500 w 1006475"/>
                <a:gd name="connsiteY456" fmla="*/ 650875 h 720725"/>
                <a:gd name="connsiteX457" fmla="*/ 314325 w 1006475"/>
                <a:gd name="connsiteY457" fmla="*/ 650875 h 720725"/>
                <a:gd name="connsiteX458" fmla="*/ 311150 w 1006475"/>
                <a:gd name="connsiteY458" fmla="*/ 647700 h 720725"/>
                <a:gd name="connsiteX459" fmla="*/ 307975 w 1006475"/>
                <a:gd name="connsiteY459" fmla="*/ 644525 h 720725"/>
                <a:gd name="connsiteX460" fmla="*/ 304800 w 1006475"/>
                <a:gd name="connsiteY460" fmla="*/ 641350 h 720725"/>
                <a:gd name="connsiteX461" fmla="*/ 288925 w 1006475"/>
                <a:gd name="connsiteY461" fmla="*/ 641350 h 720725"/>
                <a:gd name="connsiteX462" fmla="*/ 279400 w 1006475"/>
                <a:gd name="connsiteY462" fmla="*/ 641350 h 720725"/>
                <a:gd name="connsiteX463" fmla="*/ 276225 w 1006475"/>
                <a:gd name="connsiteY463" fmla="*/ 641350 h 720725"/>
                <a:gd name="connsiteX464" fmla="*/ 273050 w 1006475"/>
                <a:gd name="connsiteY464" fmla="*/ 638175 h 720725"/>
                <a:gd name="connsiteX465" fmla="*/ 266700 w 1006475"/>
                <a:gd name="connsiteY465" fmla="*/ 635000 h 720725"/>
                <a:gd name="connsiteX466" fmla="*/ 257175 w 1006475"/>
                <a:gd name="connsiteY466" fmla="*/ 638175 h 720725"/>
                <a:gd name="connsiteX467" fmla="*/ 250825 w 1006475"/>
                <a:gd name="connsiteY467" fmla="*/ 641350 h 720725"/>
                <a:gd name="connsiteX468" fmla="*/ 247650 w 1006475"/>
                <a:gd name="connsiteY468" fmla="*/ 644525 h 720725"/>
                <a:gd name="connsiteX469" fmla="*/ 234950 w 1006475"/>
                <a:gd name="connsiteY469" fmla="*/ 647700 h 720725"/>
                <a:gd name="connsiteX470" fmla="*/ 219075 w 1006475"/>
                <a:gd name="connsiteY470" fmla="*/ 647700 h 720725"/>
                <a:gd name="connsiteX471" fmla="*/ 209550 w 1006475"/>
                <a:gd name="connsiteY471" fmla="*/ 650875 h 720725"/>
                <a:gd name="connsiteX472" fmla="*/ 203200 w 1006475"/>
                <a:gd name="connsiteY472" fmla="*/ 650875 h 720725"/>
                <a:gd name="connsiteX473" fmla="*/ 200025 w 1006475"/>
                <a:gd name="connsiteY473" fmla="*/ 650875 h 720725"/>
                <a:gd name="connsiteX474" fmla="*/ 193675 w 1006475"/>
                <a:gd name="connsiteY474" fmla="*/ 650875 h 720725"/>
                <a:gd name="connsiteX475" fmla="*/ 190500 w 1006475"/>
                <a:gd name="connsiteY475" fmla="*/ 647700 h 720725"/>
                <a:gd name="connsiteX476" fmla="*/ 190500 w 1006475"/>
                <a:gd name="connsiteY476" fmla="*/ 644525 h 720725"/>
                <a:gd name="connsiteX477" fmla="*/ 187325 w 1006475"/>
                <a:gd name="connsiteY477" fmla="*/ 641350 h 720725"/>
                <a:gd name="connsiteX478" fmla="*/ 171450 w 1006475"/>
                <a:gd name="connsiteY478" fmla="*/ 638175 h 720725"/>
                <a:gd name="connsiteX479" fmla="*/ 165100 w 1006475"/>
                <a:gd name="connsiteY479" fmla="*/ 631825 h 720725"/>
                <a:gd name="connsiteX480" fmla="*/ 161925 w 1006475"/>
                <a:gd name="connsiteY480" fmla="*/ 631825 h 720725"/>
                <a:gd name="connsiteX481" fmla="*/ 158750 w 1006475"/>
                <a:gd name="connsiteY481" fmla="*/ 628650 h 720725"/>
                <a:gd name="connsiteX482" fmla="*/ 152400 w 1006475"/>
                <a:gd name="connsiteY482" fmla="*/ 628650 h 720725"/>
                <a:gd name="connsiteX483" fmla="*/ 149225 w 1006475"/>
                <a:gd name="connsiteY483" fmla="*/ 625475 h 720725"/>
                <a:gd name="connsiteX484" fmla="*/ 142875 w 1006475"/>
                <a:gd name="connsiteY484" fmla="*/ 619125 h 720725"/>
                <a:gd name="connsiteX485" fmla="*/ 142875 w 1006475"/>
                <a:gd name="connsiteY485" fmla="*/ 615950 h 720725"/>
                <a:gd name="connsiteX486" fmla="*/ 139700 w 1006475"/>
                <a:gd name="connsiteY486" fmla="*/ 615950 h 720725"/>
                <a:gd name="connsiteX487" fmla="*/ 139700 w 1006475"/>
                <a:gd name="connsiteY487" fmla="*/ 609600 h 720725"/>
                <a:gd name="connsiteX488" fmla="*/ 139700 w 1006475"/>
                <a:gd name="connsiteY488" fmla="*/ 606425 h 720725"/>
                <a:gd name="connsiteX489" fmla="*/ 142875 w 1006475"/>
                <a:gd name="connsiteY489" fmla="*/ 603250 h 720725"/>
                <a:gd name="connsiteX490" fmla="*/ 142875 w 1006475"/>
                <a:gd name="connsiteY490" fmla="*/ 600075 h 720725"/>
                <a:gd name="connsiteX491" fmla="*/ 146050 w 1006475"/>
                <a:gd name="connsiteY491" fmla="*/ 596900 h 720725"/>
                <a:gd name="connsiteX492" fmla="*/ 146050 w 1006475"/>
                <a:gd name="connsiteY492" fmla="*/ 590550 h 720725"/>
                <a:gd name="connsiteX493" fmla="*/ 142875 w 1006475"/>
                <a:gd name="connsiteY493" fmla="*/ 587375 h 720725"/>
                <a:gd name="connsiteX494" fmla="*/ 142875 w 1006475"/>
                <a:gd name="connsiteY494" fmla="*/ 584200 h 720725"/>
                <a:gd name="connsiteX495" fmla="*/ 146050 w 1006475"/>
                <a:gd name="connsiteY495" fmla="*/ 577850 h 720725"/>
                <a:gd name="connsiteX496" fmla="*/ 146050 w 1006475"/>
                <a:gd name="connsiteY496" fmla="*/ 574675 h 720725"/>
                <a:gd name="connsiteX497" fmla="*/ 149225 w 1006475"/>
                <a:gd name="connsiteY497" fmla="*/ 558800 h 720725"/>
                <a:gd name="connsiteX498" fmla="*/ 142875 w 1006475"/>
                <a:gd name="connsiteY498" fmla="*/ 536575 h 720725"/>
                <a:gd name="connsiteX499" fmla="*/ 139700 w 1006475"/>
                <a:gd name="connsiteY499" fmla="*/ 533400 h 720725"/>
                <a:gd name="connsiteX500" fmla="*/ 120650 w 1006475"/>
                <a:gd name="connsiteY500" fmla="*/ 504825 h 720725"/>
                <a:gd name="connsiteX501" fmla="*/ 117475 w 1006475"/>
                <a:gd name="connsiteY501" fmla="*/ 504825 h 720725"/>
                <a:gd name="connsiteX502" fmla="*/ 111125 w 1006475"/>
                <a:gd name="connsiteY502" fmla="*/ 501650 h 720725"/>
                <a:gd name="connsiteX503" fmla="*/ 107950 w 1006475"/>
                <a:gd name="connsiteY503" fmla="*/ 503237 h 720725"/>
                <a:gd name="connsiteX504" fmla="*/ 107950 w 1006475"/>
                <a:gd name="connsiteY504" fmla="*/ 504825 h 720725"/>
                <a:gd name="connsiteX505" fmla="*/ 104775 w 1006475"/>
                <a:gd name="connsiteY505" fmla="*/ 504825 h 720725"/>
                <a:gd name="connsiteX506" fmla="*/ 101600 w 1006475"/>
                <a:gd name="connsiteY506" fmla="*/ 508000 h 720725"/>
                <a:gd name="connsiteX507" fmla="*/ 95250 w 1006475"/>
                <a:gd name="connsiteY507" fmla="*/ 508000 h 720725"/>
                <a:gd name="connsiteX508" fmla="*/ 82550 w 1006475"/>
                <a:gd name="connsiteY508" fmla="*/ 492125 h 720725"/>
                <a:gd name="connsiteX509" fmla="*/ 82550 w 1006475"/>
                <a:gd name="connsiteY509" fmla="*/ 482600 h 720725"/>
                <a:gd name="connsiteX510" fmla="*/ 76200 w 1006475"/>
                <a:gd name="connsiteY510" fmla="*/ 476250 h 720725"/>
                <a:gd name="connsiteX511" fmla="*/ 60325 w 1006475"/>
                <a:gd name="connsiteY511" fmla="*/ 476250 h 720725"/>
                <a:gd name="connsiteX512" fmla="*/ 53975 w 1006475"/>
                <a:gd name="connsiteY512" fmla="*/ 473075 h 720725"/>
                <a:gd name="connsiteX513" fmla="*/ 53975 w 1006475"/>
                <a:gd name="connsiteY513" fmla="*/ 463550 h 720725"/>
                <a:gd name="connsiteX514" fmla="*/ 50800 w 1006475"/>
                <a:gd name="connsiteY514" fmla="*/ 463550 h 720725"/>
                <a:gd name="connsiteX515" fmla="*/ 47625 w 1006475"/>
                <a:gd name="connsiteY515" fmla="*/ 466725 h 720725"/>
                <a:gd name="connsiteX516" fmla="*/ 44450 w 1006475"/>
                <a:gd name="connsiteY516" fmla="*/ 466725 h 720725"/>
                <a:gd name="connsiteX517" fmla="*/ 41275 w 1006475"/>
                <a:gd name="connsiteY517" fmla="*/ 466725 h 720725"/>
                <a:gd name="connsiteX518" fmla="*/ 38100 w 1006475"/>
                <a:gd name="connsiteY518" fmla="*/ 466725 h 720725"/>
                <a:gd name="connsiteX519" fmla="*/ 34925 w 1006475"/>
                <a:gd name="connsiteY519" fmla="*/ 463550 h 720725"/>
                <a:gd name="connsiteX520" fmla="*/ 31750 w 1006475"/>
                <a:gd name="connsiteY520" fmla="*/ 466725 h 720725"/>
                <a:gd name="connsiteX521" fmla="*/ 25400 w 1006475"/>
                <a:gd name="connsiteY521" fmla="*/ 466725 h 720725"/>
                <a:gd name="connsiteX522" fmla="*/ 22225 w 1006475"/>
                <a:gd name="connsiteY522" fmla="*/ 466725 h 720725"/>
                <a:gd name="connsiteX523" fmla="*/ 19050 w 1006475"/>
                <a:gd name="connsiteY523" fmla="*/ 463550 h 720725"/>
                <a:gd name="connsiteX524" fmla="*/ 15875 w 1006475"/>
                <a:gd name="connsiteY524" fmla="*/ 460375 h 720725"/>
                <a:gd name="connsiteX525" fmla="*/ 12700 w 1006475"/>
                <a:gd name="connsiteY525" fmla="*/ 457200 h 720725"/>
                <a:gd name="connsiteX526" fmla="*/ 12700 w 1006475"/>
                <a:gd name="connsiteY526" fmla="*/ 454025 h 720725"/>
                <a:gd name="connsiteX527" fmla="*/ 9525 w 1006475"/>
                <a:gd name="connsiteY527" fmla="*/ 454025 h 720725"/>
                <a:gd name="connsiteX528" fmla="*/ 6350 w 1006475"/>
                <a:gd name="connsiteY528" fmla="*/ 454025 h 720725"/>
                <a:gd name="connsiteX529" fmla="*/ 6350 w 1006475"/>
                <a:gd name="connsiteY529" fmla="*/ 457200 h 720725"/>
                <a:gd name="connsiteX530" fmla="*/ 6350 w 1006475"/>
                <a:gd name="connsiteY530" fmla="*/ 460375 h 720725"/>
                <a:gd name="connsiteX531" fmla="*/ 3175 w 1006475"/>
                <a:gd name="connsiteY531" fmla="*/ 460375 h 720725"/>
                <a:gd name="connsiteX532" fmla="*/ 0 w 1006475"/>
                <a:gd name="connsiteY532" fmla="*/ 457200 h 720725"/>
                <a:gd name="connsiteX533" fmla="*/ 0 w 1006475"/>
                <a:gd name="connsiteY533" fmla="*/ 454025 h 720725"/>
                <a:gd name="connsiteX534" fmla="*/ 3175 w 1006475"/>
                <a:gd name="connsiteY534" fmla="*/ 454025 h 720725"/>
                <a:gd name="connsiteX535" fmla="*/ 6350 w 1006475"/>
                <a:gd name="connsiteY535" fmla="*/ 450850 h 720725"/>
                <a:gd name="connsiteX536" fmla="*/ 12700 w 1006475"/>
                <a:gd name="connsiteY536" fmla="*/ 415925 h 720725"/>
                <a:gd name="connsiteX537" fmla="*/ 15875 w 1006475"/>
                <a:gd name="connsiteY537" fmla="*/ 403225 h 720725"/>
                <a:gd name="connsiteX538" fmla="*/ 19050 w 1006475"/>
                <a:gd name="connsiteY538" fmla="*/ 396875 h 720725"/>
                <a:gd name="connsiteX539" fmla="*/ 19050 w 1006475"/>
                <a:gd name="connsiteY539" fmla="*/ 393700 h 720725"/>
                <a:gd name="connsiteX540" fmla="*/ 19050 w 1006475"/>
                <a:gd name="connsiteY540" fmla="*/ 390525 h 720725"/>
                <a:gd name="connsiteX541" fmla="*/ 22225 w 1006475"/>
                <a:gd name="connsiteY541" fmla="*/ 390525 h 720725"/>
                <a:gd name="connsiteX542" fmla="*/ 22225 w 1006475"/>
                <a:gd name="connsiteY542" fmla="*/ 393700 h 720725"/>
                <a:gd name="connsiteX543" fmla="*/ 22225 w 1006475"/>
                <a:gd name="connsiteY543" fmla="*/ 403225 h 720725"/>
                <a:gd name="connsiteX544" fmla="*/ 19050 w 1006475"/>
                <a:gd name="connsiteY544" fmla="*/ 422275 h 720725"/>
                <a:gd name="connsiteX545" fmla="*/ 15875 w 1006475"/>
                <a:gd name="connsiteY545" fmla="*/ 438150 h 720725"/>
                <a:gd name="connsiteX546" fmla="*/ 15875 w 1006475"/>
                <a:gd name="connsiteY546" fmla="*/ 441325 h 720725"/>
                <a:gd name="connsiteX547" fmla="*/ 19050 w 1006475"/>
                <a:gd name="connsiteY547" fmla="*/ 444500 h 720725"/>
                <a:gd name="connsiteX548" fmla="*/ 22225 w 1006475"/>
                <a:gd name="connsiteY548" fmla="*/ 444500 h 720725"/>
                <a:gd name="connsiteX549" fmla="*/ 22225 w 1006475"/>
                <a:gd name="connsiteY549" fmla="*/ 441325 h 720725"/>
                <a:gd name="connsiteX550" fmla="*/ 25400 w 1006475"/>
                <a:gd name="connsiteY550" fmla="*/ 438150 h 720725"/>
                <a:gd name="connsiteX551" fmla="*/ 25400 w 1006475"/>
                <a:gd name="connsiteY551" fmla="*/ 434975 h 720725"/>
                <a:gd name="connsiteX552" fmla="*/ 28575 w 1006475"/>
                <a:gd name="connsiteY552" fmla="*/ 434975 h 720725"/>
                <a:gd name="connsiteX553" fmla="*/ 31750 w 1006475"/>
                <a:gd name="connsiteY553" fmla="*/ 438150 h 720725"/>
                <a:gd name="connsiteX554" fmla="*/ 34925 w 1006475"/>
                <a:gd name="connsiteY554" fmla="*/ 441325 h 720725"/>
                <a:gd name="connsiteX555" fmla="*/ 34925 w 1006475"/>
                <a:gd name="connsiteY555" fmla="*/ 438150 h 720725"/>
                <a:gd name="connsiteX556" fmla="*/ 31750 w 1006475"/>
                <a:gd name="connsiteY556" fmla="*/ 431800 h 720725"/>
                <a:gd name="connsiteX557" fmla="*/ 31750 w 1006475"/>
                <a:gd name="connsiteY557" fmla="*/ 428625 h 720725"/>
                <a:gd name="connsiteX558" fmla="*/ 28575 w 1006475"/>
                <a:gd name="connsiteY558" fmla="*/ 425450 h 720725"/>
                <a:gd name="connsiteX559" fmla="*/ 28575 w 1006475"/>
                <a:gd name="connsiteY559" fmla="*/ 422275 h 720725"/>
                <a:gd name="connsiteX560" fmla="*/ 31750 w 1006475"/>
                <a:gd name="connsiteY560" fmla="*/ 419100 h 720725"/>
                <a:gd name="connsiteX561" fmla="*/ 34925 w 1006475"/>
                <a:gd name="connsiteY561" fmla="*/ 419100 h 720725"/>
                <a:gd name="connsiteX562" fmla="*/ 34925 w 1006475"/>
                <a:gd name="connsiteY562" fmla="*/ 415925 h 720725"/>
                <a:gd name="connsiteX563" fmla="*/ 34925 w 1006475"/>
                <a:gd name="connsiteY563" fmla="*/ 412750 h 720725"/>
                <a:gd name="connsiteX564" fmla="*/ 31750 w 1006475"/>
                <a:gd name="connsiteY564" fmla="*/ 396875 h 720725"/>
                <a:gd name="connsiteX565" fmla="*/ 34925 w 1006475"/>
                <a:gd name="connsiteY565" fmla="*/ 396875 h 720725"/>
                <a:gd name="connsiteX566" fmla="*/ 34925 w 1006475"/>
                <a:gd name="connsiteY566" fmla="*/ 393700 h 720725"/>
                <a:gd name="connsiteX567" fmla="*/ 38100 w 1006475"/>
                <a:gd name="connsiteY567" fmla="*/ 390525 h 720725"/>
                <a:gd name="connsiteX568" fmla="*/ 38100 w 1006475"/>
                <a:gd name="connsiteY568" fmla="*/ 387350 h 720725"/>
                <a:gd name="connsiteX569" fmla="*/ 41275 w 1006475"/>
                <a:gd name="connsiteY569" fmla="*/ 387350 h 720725"/>
                <a:gd name="connsiteX570" fmla="*/ 44450 w 1006475"/>
                <a:gd name="connsiteY570" fmla="*/ 387350 h 720725"/>
                <a:gd name="connsiteX571" fmla="*/ 47625 w 1006475"/>
                <a:gd name="connsiteY571" fmla="*/ 387350 h 720725"/>
                <a:gd name="connsiteX572" fmla="*/ 50800 w 1006475"/>
                <a:gd name="connsiteY572" fmla="*/ 387350 h 720725"/>
                <a:gd name="connsiteX573" fmla="*/ 50800 w 1006475"/>
                <a:gd name="connsiteY573" fmla="*/ 390525 h 720725"/>
                <a:gd name="connsiteX574" fmla="*/ 53975 w 1006475"/>
                <a:gd name="connsiteY574" fmla="*/ 390525 h 720725"/>
                <a:gd name="connsiteX575" fmla="*/ 53975 w 1006475"/>
                <a:gd name="connsiteY575" fmla="*/ 387350 h 720725"/>
                <a:gd name="connsiteX576" fmla="*/ 53975 w 1006475"/>
                <a:gd name="connsiteY576" fmla="*/ 384175 h 720725"/>
                <a:gd name="connsiteX577" fmla="*/ 50800 w 1006475"/>
                <a:gd name="connsiteY577" fmla="*/ 384175 h 720725"/>
                <a:gd name="connsiteX578" fmla="*/ 50800 w 1006475"/>
                <a:gd name="connsiteY578" fmla="*/ 381000 h 720725"/>
                <a:gd name="connsiteX579" fmla="*/ 47625 w 1006475"/>
                <a:gd name="connsiteY579" fmla="*/ 377825 h 720725"/>
                <a:gd name="connsiteX580" fmla="*/ 47625 w 1006475"/>
                <a:gd name="connsiteY580" fmla="*/ 374650 h 720725"/>
                <a:gd name="connsiteX581" fmla="*/ 44450 w 1006475"/>
                <a:gd name="connsiteY581" fmla="*/ 374650 h 720725"/>
                <a:gd name="connsiteX582" fmla="*/ 44450 w 1006475"/>
                <a:gd name="connsiteY582" fmla="*/ 377825 h 720725"/>
                <a:gd name="connsiteX583" fmla="*/ 41275 w 1006475"/>
                <a:gd name="connsiteY583" fmla="*/ 381000 h 720725"/>
                <a:gd name="connsiteX584" fmla="*/ 41275 w 1006475"/>
                <a:gd name="connsiteY584" fmla="*/ 377825 h 720725"/>
                <a:gd name="connsiteX585" fmla="*/ 38100 w 1006475"/>
                <a:gd name="connsiteY585" fmla="*/ 377825 h 720725"/>
                <a:gd name="connsiteX586" fmla="*/ 38100 w 1006475"/>
                <a:gd name="connsiteY586" fmla="*/ 374650 h 720725"/>
                <a:gd name="connsiteX587" fmla="*/ 34925 w 1006475"/>
                <a:gd name="connsiteY587" fmla="*/ 374650 h 720725"/>
                <a:gd name="connsiteX588" fmla="*/ 34925 w 1006475"/>
                <a:gd name="connsiteY588" fmla="*/ 377825 h 720725"/>
                <a:gd name="connsiteX589" fmla="*/ 34925 w 1006475"/>
                <a:gd name="connsiteY589" fmla="*/ 381000 h 720725"/>
                <a:gd name="connsiteX590" fmla="*/ 34925 w 1006475"/>
                <a:gd name="connsiteY590" fmla="*/ 384175 h 720725"/>
                <a:gd name="connsiteX591" fmla="*/ 31750 w 1006475"/>
                <a:gd name="connsiteY591" fmla="*/ 381000 h 720725"/>
                <a:gd name="connsiteX592" fmla="*/ 28575 w 1006475"/>
                <a:gd name="connsiteY592" fmla="*/ 377825 h 720725"/>
                <a:gd name="connsiteX593" fmla="*/ 25400 w 1006475"/>
                <a:gd name="connsiteY593" fmla="*/ 377825 h 720725"/>
                <a:gd name="connsiteX594" fmla="*/ 22225 w 1006475"/>
                <a:gd name="connsiteY594" fmla="*/ 374650 h 720725"/>
                <a:gd name="connsiteX595" fmla="*/ 22225 w 1006475"/>
                <a:gd name="connsiteY595" fmla="*/ 371475 h 720725"/>
                <a:gd name="connsiteX596" fmla="*/ 19050 w 1006475"/>
                <a:gd name="connsiteY596" fmla="*/ 361950 h 720725"/>
                <a:gd name="connsiteX597" fmla="*/ 22225 w 1006475"/>
                <a:gd name="connsiteY597" fmla="*/ 361950 h 720725"/>
                <a:gd name="connsiteX598" fmla="*/ 22225 w 1006475"/>
                <a:gd name="connsiteY598" fmla="*/ 358776 h 720725"/>
                <a:gd name="connsiteX599" fmla="*/ 22224 w 1006475"/>
                <a:gd name="connsiteY599" fmla="*/ 358775 h 720725"/>
                <a:gd name="connsiteX600" fmla="*/ 22224 w 1006475"/>
                <a:gd name="connsiteY600" fmla="*/ 352425 h 720725"/>
                <a:gd name="connsiteX601" fmla="*/ 22224 w 1006475"/>
                <a:gd name="connsiteY601" fmla="*/ 346075 h 720725"/>
                <a:gd name="connsiteX602" fmla="*/ 22224 w 1006475"/>
                <a:gd name="connsiteY602" fmla="*/ 339725 h 720725"/>
                <a:gd name="connsiteX603" fmla="*/ 25399 w 1006475"/>
                <a:gd name="connsiteY603" fmla="*/ 339725 h 720725"/>
                <a:gd name="connsiteX604" fmla="*/ 28574 w 1006475"/>
                <a:gd name="connsiteY604" fmla="*/ 339725 h 720725"/>
                <a:gd name="connsiteX605" fmla="*/ 28574 w 1006475"/>
                <a:gd name="connsiteY605" fmla="*/ 349250 h 720725"/>
                <a:gd name="connsiteX606" fmla="*/ 28574 w 1006475"/>
                <a:gd name="connsiteY606" fmla="*/ 352425 h 720725"/>
                <a:gd name="connsiteX607" fmla="*/ 31749 w 1006475"/>
                <a:gd name="connsiteY607" fmla="*/ 352425 h 720725"/>
                <a:gd name="connsiteX608" fmla="*/ 31749 w 1006475"/>
                <a:gd name="connsiteY608" fmla="*/ 355600 h 720725"/>
                <a:gd name="connsiteX609" fmla="*/ 31749 w 1006475"/>
                <a:gd name="connsiteY609" fmla="*/ 358775 h 720725"/>
                <a:gd name="connsiteX610" fmla="*/ 34924 w 1006475"/>
                <a:gd name="connsiteY610" fmla="*/ 358775 h 720725"/>
                <a:gd name="connsiteX611" fmla="*/ 34924 w 1006475"/>
                <a:gd name="connsiteY611" fmla="*/ 355600 h 720725"/>
                <a:gd name="connsiteX612" fmla="*/ 34924 w 1006475"/>
                <a:gd name="connsiteY612" fmla="*/ 352425 h 720725"/>
                <a:gd name="connsiteX613" fmla="*/ 31749 w 1006475"/>
                <a:gd name="connsiteY613" fmla="*/ 349250 h 720725"/>
                <a:gd name="connsiteX614" fmla="*/ 31749 w 1006475"/>
                <a:gd name="connsiteY614" fmla="*/ 346075 h 720725"/>
                <a:gd name="connsiteX615" fmla="*/ 34924 w 1006475"/>
                <a:gd name="connsiteY615" fmla="*/ 346075 h 720725"/>
                <a:gd name="connsiteX616" fmla="*/ 38099 w 1006475"/>
                <a:gd name="connsiteY616" fmla="*/ 346075 h 720725"/>
                <a:gd name="connsiteX617" fmla="*/ 41274 w 1006475"/>
                <a:gd name="connsiteY617" fmla="*/ 346075 h 720725"/>
                <a:gd name="connsiteX618" fmla="*/ 41274 w 1006475"/>
                <a:gd name="connsiteY618" fmla="*/ 342900 h 720725"/>
                <a:gd name="connsiteX619" fmla="*/ 44449 w 1006475"/>
                <a:gd name="connsiteY619" fmla="*/ 342900 h 720725"/>
                <a:gd name="connsiteX620" fmla="*/ 53974 w 1006475"/>
                <a:gd name="connsiteY620" fmla="*/ 342900 h 720725"/>
                <a:gd name="connsiteX621" fmla="*/ 60324 w 1006475"/>
                <a:gd name="connsiteY621" fmla="*/ 342900 h 720725"/>
                <a:gd name="connsiteX622" fmla="*/ 63499 w 1006475"/>
                <a:gd name="connsiteY622" fmla="*/ 339725 h 720725"/>
                <a:gd name="connsiteX623" fmla="*/ 66674 w 1006475"/>
                <a:gd name="connsiteY623" fmla="*/ 339725 h 720725"/>
                <a:gd name="connsiteX624" fmla="*/ 66674 w 1006475"/>
                <a:gd name="connsiteY624" fmla="*/ 336550 h 720725"/>
                <a:gd name="connsiteX625" fmla="*/ 57149 w 1006475"/>
                <a:gd name="connsiteY625" fmla="*/ 336550 h 720725"/>
                <a:gd name="connsiteX626" fmla="*/ 53974 w 1006475"/>
                <a:gd name="connsiteY626" fmla="*/ 336550 h 720725"/>
                <a:gd name="connsiteX627" fmla="*/ 50799 w 1006475"/>
                <a:gd name="connsiteY627" fmla="*/ 336550 h 720725"/>
                <a:gd name="connsiteX628" fmla="*/ 50799 w 1006475"/>
                <a:gd name="connsiteY628" fmla="*/ 333375 h 720725"/>
                <a:gd name="connsiteX629" fmla="*/ 47624 w 1006475"/>
                <a:gd name="connsiteY629" fmla="*/ 330200 h 720725"/>
                <a:gd name="connsiteX630" fmla="*/ 44449 w 1006475"/>
                <a:gd name="connsiteY630" fmla="*/ 330200 h 720725"/>
                <a:gd name="connsiteX631" fmla="*/ 44449 w 1006475"/>
                <a:gd name="connsiteY631" fmla="*/ 323850 h 720725"/>
                <a:gd name="connsiteX632" fmla="*/ 41274 w 1006475"/>
                <a:gd name="connsiteY632" fmla="*/ 320675 h 720725"/>
                <a:gd name="connsiteX633" fmla="*/ 41274 w 1006475"/>
                <a:gd name="connsiteY633" fmla="*/ 317500 h 720725"/>
                <a:gd name="connsiteX634" fmla="*/ 38099 w 1006475"/>
                <a:gd name="connsiteY634" fmla="*/ 317500 h 720725"/>
                <a:gd name="connsiteX635" fmla="*/ 34924 w 1006475"/>
                <a:gd name="connsiteY635" fmla="*/ 314325 h 720725"/>
                <a:gd name="connsiteX636" fmla="*/ 28574 w 1006475"/>
                <a:gd name="connsiteY636" fmla="*/ 317500 h 720725"/>
                <a:gd name="connsiteX637" fmla="*/ 28574 w 1006475"/>
                <a:gd name="connsiteY637" fmla="*/ 323850 h 720725"/>
                <a:gd name="connsiteX638" fmla="*/ 28574 w 1006475"/>
                <a:gd name="connsiteY638" fmla="*/ 327025 h 720725"/>
                <a:gd name="connsiteX639" fmla="*/ 25399 w 1006475"/>
                <a:gd name="connsiteY639" fmla="*/ 330200 h 720725"/>
                <a:gd name="connsiteX640" fmla="*/ 22224 w 1006475"/>
                <a:gd name="connsiteY640" fmla="*/ 333375 h 720725"/>
                <a:gd name="connsiteX641" fmla="*/ 19049 w 1006475"/>
                <a:gd name="connsiteY641" fmla="*/ 333375 h 720725"/>
                <a:gd name="connsiteX642" fmla="*/ 19049 w 1006475"/>
                <a:gd name="connsiteY642" fmla="*/ 330200 h 720725"/>
                <a:gd name="connsiteX643" fmla="*/ 22224 w 1006475"/>
                <a:gd name="connsiteY643" fmla="*/ 327025 h 720725"/>
                <a:gd name="connsiteX644" fmla="*/ 22224 w 1006475"/>
                <a:gd name="connsiteY644" fmla="*/ 320675 h 720725"/>
                <a:gd name="connsiteX645" fmla="*/ 25399 w 1006475"/>
                <a:gd name="connsiteY645" fmla="*/ 317500 h 720725"/>
                <a:gd name="connsiteX646" fmla="*/ 28574 w 1006475"/>
                <a:gd name="connsiteY646" fmla="*/ 288925 h 720725"/>
                <a:gd name="connsiteX647" fmla="*/ 28574 w 1006475"/>
                <a:gd name="connsiteY647" fmla="*/ 276225 h 720725"/>
                <a:gd name="connsiteX648" fmla="*/ 28574 w 1006475"/>
                <a:gd name="connsiteY648" fmla="*/ 266700 h 720725"/>
                <a:gd name="connsiteX649" fmla="*/ 28574 w 1006475"/>
                <a:gd name="connsiteY649" fmla="*/ 263525 h 720725"/>
                <a:gd name="connsiteX650" fmla="*/ 25399 w 1006475"/>
                <a:gd name="connsiteY650" fmla="*/ 263525 h 720725"/>
                <a:gd name="connsiteX651" fmla="*/ 25399 w 1006475"/>
                <a:gd name="connsiteY651" fmla="*/ 257175 h 720725"/>
                <a:gd name="connsiteX652" fmla="*/ 25399 w 1006475"/>
                <a:gd name="connsiteY652" fmla="*/ 254000 h 720725"/>
                <a:gd name="connsiteX653" fmla="*/ 28574 w 1006475"/>
                <a:gd name="connsiteY653" fmla="*/ 254000 h 720725"/>
                <a:gd name="connsiteX654" fmla="*/ 25399 w 1006475"/>
                <a:gd name="connsiteY654" fmla="*/ 250825 h 720725"/>
                <a:gd name="connsiteX655" fmla="*/ 22224 w 1006475"/>
                <a:gd name="connsiteY655" fmla="*/ 250825 h 720725"/>
                <a:gd name="connsiteX656" fmla="*/ 25399 w 1006475"/>
                <a:gd name="connsiteY656" fmla="*/ 215900 h 720725"/>
                <a:gd name="connsiteX657" fmla="*/ 28574 w 1006475"/>
                <a:gd name="connsiteY657" fmla="*/ 200025 h 720725"/>
                <a:gd name="connsiteX658" fmla="*/ 28574 w 1006475"/>
                <a:gd name="connsiteY658" fmla="*/ 177800 h 720725"/>
                <a:gd name="connsiteX659" fmla="*/ 19049 w 1006475"/>
                <a:gd name="connsiteY659" fmla="*/ 149225 h 720725"/>
                <a:gd name="connsiteX660" fmla="*/ 15874 w 1006475"/>
                <a:gd name="connsiteY660" fmla="*/ 146050 h 720725"/>
                <a:gd name="connsiteX661" fmla="*/ 12699 w 1006475"/>
                <a:gd name="connsiteY661" fmla="*/ 149225 h 720725"/>
                <a:gd name="connsiteX662" fmla="*/ 9524 w 1006475"/>
                <a:gd name="connsiteY662" fmla="*/ 142875 h 720725"/>
                <a:gd name="connsiteX663" fmla="*/ 9524 w 1006475"/>
                <a:gd name="connsiteY663" fmla="*/ 127000 h 720725"/>
                <a:gd name="connsiteX664" fmla="*/ 12699 w 1006475"/>
                <a:gd name="connsiteY664" fmla="*/ 101600 h 720725"/>
                <a:gd name="connsiteX665" fmla="*/ 9524 w 1006475"/>
                <a:gd name="connsiteY665" fmla="*/ 92075 h 720725"/>
                <a:gd name="connsiteX666" fmla="*/ 15874 w 1006475"/>
                <a:gd name="connsiteY666" fmla="*/ 85725 h 720725"/>
                <a:gd name="connsiteX667" fmla="*/ 19049 w 1006475"/>
                <a:gd name="connsiteY667" fmla="*/ 76200 h 720725"/>
                <a:gd name="connsiteX668" fmla="*/ 22224 w 1006475"/>
                <a:gd name="connsiteY668" fmla="*/ 73025 h 720725"/>
                <a:gd name="connsiteX669" fmla="*/ 28574 w 1006475"/>
                <a:gd name="connsiteY669" fmla="*/ 63500 h 720725"/>
                <a:gd name="connsiteX670" fmla="*/ 25399 w 1006475"/>
                <a:gd name="connsiteY670" fmla="*/ 60325 h 720725"/>
                <a:gd name="connsiteX671" fmla="*/ 22224 w 1006475"/>
                <a:gd name="connsiteY671" fmla="*/ 57150 h 720725"/>
                <a:gd name="connsiteX672" fmla="*/ 22224 w 1006475"/>
                <a:gd name="connsiteY672" fmla="*/ 53975 h 720725"/>
                <a:gd name="connsiteX673" fmla="*/ 22224 w 1006475"/>
                <a:gd name="connsiteY673" fmla="*/ 50800 h 720725"/>
                <a:gd name="connsiteX674" fmla="*/ 25399 w 1006475"/>
                <a:gd name="connsiteY674" fmla="*/ 50800 h 720725"/>
                <a:gd name="connsiteX675" fmla="*/ 28574 w 1006475"/>
                <a:gd name="connsiteY675" fmla="*/ 50800 h 720725"/>
                <a:gd name="connsiteX676" fmla="*/ 31749 w 1006475"/>
                <a:gd name="connsiteY676" fmla="*/ 50800 h 720725"/>
                <a:gd name="connsiteX677" fmla="*/ 31749 w 1006475"/>
                <a:gd name="connsiteY677" fmla="*/ 53975 h 720725"/>
                <a:gd name="connsiteX678" fmla="*/ 34924 w 1006475"/>
                <a:gd name="connsiteY678" fmla="*/ 57150 h 720725"/>
                <a:gd name="connsiteX679" fmla="*/ 38099 w 1006475"/>
                <a:gd name="connsiteY679" fmla="*/ 57150 h 720725"/>
                <a:gd name="connsiteX680" fmla="*/ 41274 w 1006475"/>
                <a:gd name="connsiteY680" fmla="*/ 57150 h 720725"/>
                <a:gd name="connsiteX681" fmla="*/ 50799 w 1006475"/>
                <a:gd name="connsiteY681" fmla="*/ 66675 h 720725"/>
                <a:gd name="connsiteX682" fmla="*/ 60324 w 1006475"/>
                <a:gd name="connsiteY682" fmla="*/ 79375 h 720725"/>
                <a:gd name="connsiteX683" fmla="*/ 69849 w 1006475"/>
                <a:gd name="connsiteY683" fmla="*/ 88900 h 720725"/>
                <a:gd name="connsiteX684" fmla="*/ 76199 w 1006475"/>
                <a:gd name="connsiteY684" fmla="*/ 88900 h 720725"/>
                <a:gd name="connsiteX685" fmla="*/ 79374 w 1006475"/>
                <a:gd name="connsiteY685" fmla="*/ 88900 h 720725"/>
                <a:gd name="connsiteX686" fmla="*/ 92074 w 1006475"/>
                <a:gd name="connsiteY686" fmla="*/ 98425 h 720725"/>
                <a:gd name="connsiteX687" fmla="*/ 92074 w 1006475"/>
                <a:gd name="connsiteY687" fmla="*/ 101600 h 720725"/>
                <a:gd name="connsiteX688" fmla="*/ 88899 w 1006475"/>
                <a:gd name="connsiteY688" fmla="*/ 101600 h 720725"/>
                <a:gd name="connsiteX689" fmla="*/ 88899 w 1006475"/>
                <a:gd name="connsiteY689" fmla="*/ 104775 h 720725"/>
                <a:gd name="connsiteX690" fmla="*/ 101599 w 1006475"/>
                <a:gd name="connsiteY690" fmla="*/ 114300 h 720725"/>
                <a:gd name="connsiteX691" fmla="*/ 123824 w 1006475"/>
                <a:gd name="connsiteY691" fmla="*/ 123825 h 720725"/>
                <a:gd name="connsiteX692" fmla="*/ 139699 w 1006475"/>
                <a:gd name="connsiteY692" fmla="*/ 123825 h 720725"/>
                <a:gd name="connsiteX693" fmla="*/ 142874 w 1006475"/>
                <a:gd name="connsiteY693" fmla="*/ 130175 h 720725"/>
                <a:gd name="connsiteX694" fmla="*/ 146049 w 1006475"/>
                <a:gd name="connsiteY694" fmla="*/ 130175 h 720725"/>
                <a:gd name="connsiteX695" fmla="*/ 149224 w 1006475"/>
                <a:gd name="connsiteY695" fmla="*/ 130175 h 720725"/>
                <a:gd name="connsiteX696" fmla="*/ 155574 w 1006475"/>
                <a:gd name="connsiteY696" fmla="*/ 130175 h 720725"/>
                <a:gd name="connsiteX697" fmla="*/ 158749 w 1006475"/>
                <a:gd name="connsiteY697" fmla="*/ 133350 h 720725"/>
                <a:gd name="connsiteX698" fmla="*/ 161924 w 1006475"/>
                <a:gd name="connsiteY698" fmla="*/ 136525 h 720725"/>
                <a:gd name="connsiteX699" fmla="*/ 165099 w 1006475"/>
                <a:gd name="connsiteY699" fmla="*/ 136525 h 720725"/>
                <a:gd name="connsiteX700" fmla="*/ 168274 w 1006475"/>
                <a:gd name="connsiteY700" fmla="*/ 136525 h 720725"/>
                <a:gd name="connsiteX701" fmla="*/ 174624 w 1006475"/>
                <a:gd name="connsiteY701" fmla="*/ 142875 h 720725"/>
                <a:gd name="connsiteX702" fmla="*/ 180974 w 1006475"/>
                <a:gd name="connsiteY702" fmla="*/ 146050 h 720725"/>
                <a:gd name="connsiteX703" fmla="*/ 190499 w 1006475"/>
                <a:gd name="connsiteY703" fmla="*/ 146050 h 720725"/>
                <a:gd name="connsiteX704" fmla="*/ 193674 w 1006475"/>
                <a:gd name="connsiteY704" fmla="*/ 146050 h 720725"/>
                <a:gd name="connsiteX705" fmla="*/ 196849 w 1006475"/>
                <a:gd name="connsiteY705" fmla="*/ 146050 h 720725"/>
                <a:gd name="connsiteX706" fmla="*/ 203199 w 1006475"/>
                <a:gd name="connsiteY706" fmla="*/ 146050 h 720725"/>
                <a:gd name="connsiteX707" fmla="*/ 203199 w 1006475"/>
                <a:gd name="connsiteY707" fmla="*/ 142875 h 720725"/>
                <a:gd name="connsiteX708" fmla="*/ 209549 w 1006475"/>
                <a:gd name="connsiteY708" fmla="*/ 146050 h 720725"/>
                <a:gd name="connsiteX709" fmla="*/ 212724 w 1006475"/>
                <a:gd name="connsiteY709" fmla="*/ 146050 h 720725"/>
                <a:gd name="connsiteX710" fmla="*/ 215899 w 1006475"/>
                <a:gd name="connsiteY710" fmla="*/ 149225 h 720725"/>
                <a:gd name="connsiteX711" fmla="*/ 215899 w 1006475"/>
                <a:gd name="connsiteY711" fmla="*/ 152400 h 720725"/>
                <a:gd name="connsiteX712" fmla="*/ 215899 w 1006475"/>
                <a:gd name="connsiteY712" fmla="*/ 155575 h 720725"/>
                <a:gd name="connsiteX713" fmla="*/ 215899 w 1006475"/>
                <a:gd name="connsiteY713" fmla="*/ 165100 h 720725"/>
                <a:gd name="connsiteX714" fmla="*/ 219074 w 1006475"/>
                <a:gd name="connsiteY714" fmla="*/ 168275 h 720725"/>
                <a:gd name="connsiteX715" fmla="*/ 219074 w 1006475"/>
                <a:gd name="connsiteY715" fmla="*/ 171450 h 720725"/>
                <a:gd name="connsiteX716" fmla="*/ 222249 w 1006475"/>
                <a:gd name="connsiteY716" fmla="*/ 171450 h 720725"/>
                <a:gd name="connsiteX717" fmla="*/ 222249 w 1006475"/>
                <a:gd name="connsiteY717" fmla="*/ 168275 h 720725"/>
                <a:gd name="connsiteX718" fmla="*/ 219074 w 1006475"/>
                <a:gd name="connsiteY718" fmla="*/ 165100 h 720725"/>
                <a:gd name="connsiteX719" fmla="*/ 219074 w 1006475"/>
                <a:gd name="connsiteY719" fmla="*/ 161925 h 720725"/>
                <a:gd name="connsiteX720" fmla="*/ 222249 w 1006475"/>
                <a:gd name="connsiteY720" fmla="*/ 158750 h 720725"/>
                <a:gd name="connsiteX721" fmla="*/ 225424 w 1006475"/>
                <a:gd name="connsiteY721" fmla="*/ 158750 h 720725"/>
                <a:gd name="connsiteX722" fmla="*/ 231774 w 1006475"/>
                <a:gd name="connsiteY722" fmla="*/ 158750 h 720725"/>
                <a:gd name="connsiteX723" fmla="*/ 231774 w 1006475"/>
                <a:gd name="connsiteY723" fmla="*/ 161925 h 720725"/>
                <a:gd name="connsiteX724" fmla="*/ 231774 w 1006475"/>
                <a:gd name="connsiteY724" fmla="*/ 165100 h 720725"/>
                <a:gd name="connsiteX725" fmla="*/ 231774 w 1006475"/>
                <a:gd name="connsiteY725" fmla="*/ 168275 h 720725"/>
                <a:gd name="connsiteX726" fmla="*/ 238124 w 1006475"/>
                <a:gd name="connsiteY726" fmla="*/ 171450 h 720725"/>
                <a:gd name="connsiteX727" fmla="*/ 238124 w 1006475"/>
                <a:gd name="connsiteY727" fmla="*/ 174625 h 720725"/>
                <a:gd name="connsiteX728" fmla="*/ 238124 w 1006475"/>
                <a:gd name="connsiteY728" fmla="*/ 177800 h 720725"/>
                <a:gd name="connsiteX729" fmla="*/ 234949 w 1006475"/>
                <a:gd name="connsiteY729" fmla="*/ 177800 h 720725"/>
                <a:gd name="connsiteX730" fmla="*/ 234949 w 1006475"/>
                <a:gd name="connsiteY730" fmla="*/ 180975 h 720725"/>
                <a:gd name="connsiteX731" fmla="*/ 238124 w 1006475"/>
                <a:gd name="connsiteY731" fmla="*/ 180975 h 720725"/>
                <a:gd name="connsiteX732" fmla="*/ 241299 w 1006475"/>
                <a:gd name="connsiteY732" fmla="*/ 177800 h 720725"/>
                <a:gd name="connsiteX733" fmla="*/ 241299 w 1006475"/>
                <a:gd name="connsiteY733" fmla="*/ 174625 h 720725"/>
                <a:gd name="connsiteX734" fmla="*/ 241299 w 1006475"/>
                <a:gd name="connsiteY734" fmla="*/ 171450 h 720725"/>
                <a:gd name="connsiteX735" fmla="*/ 238124 w 1006475"/>
                <a:gd name="connsiteY735" fmla="*/ 168275 h 720725"/>
                <a:gd name="connsiteX736" fmla="*/ 238124 w 1006475"/>
                <a:gd name="connsiteY736" fmla="*/ 165100 h 720725"/>
                <a:gd name="connsiteX737" fmla="*/ 234949 w 1006475"/>
                <a:gd name="connsiteY737" fmla="*/ 165100 h 720725"/>
                <a:gd name="connsiteX738" fmla="*/ 238124 w 1006475"/>
                <a:gd name="connsiteY738" fmla="*/ 161925 h 720725"/>
                <a:gd name="connsiteX739" fmla="*/ 238124 w 1006475"/>
                <a:gd name="connsiteY739" fmla="*/ 158750 h 720725"/>
                <a:gd name="connsiteX740" fmla="*/ 241299 w 1006475"/>
                <a:gd name="connsiteY740" fmla="*/ 158750 h 720725"/>
                <a:gd name="connsiteX741" fmla="*/ 244474 w 1006475"/>
                <a:gd name="connsiteY741" fmla="*/ 155575 h 720725"/>
                <a:gd name="connsiteX742" fmla="*/ 253999 w 1006475"/>
                <a:gd name="connsiteY742" fmla="*/ 155575 h 720725"/>
                <a:gd name="connsiteX743" fmla="*/ 257174 w 1006475"/>
                <a:gd name="connsiteY743" fmla="*/ 158750 h 720725"/>
                <a:gd name="connsiteX744" fmla="*/ 257174 w 1006475"/>
                <a:gd name="connsiteY744" fmla="*/ 161925 h 720725"/>
                <a:gd name="connsiteX745" fmla="*/ 253999 w 1006475"/>
                <a:gd name="connsiteY745" fmla="*/ 161925 h 720725"/>
                <a:gd name="connsiteX746" fmla="*/ 250824 w 1006475"/>
                <a:gd name="connsiteY746" fmla="*/ 165100 h 720725"/>
                <a:gd name="connsiteX747" fmla="*/ 247649 w 1006475"/>
                <a:gd name="connsiteY747" fmla="*/ 165100 h 720725"/>
                <a:gd name="connsiteX748" fmla="*/ 247649 w 1006475"/>
                <a:gd name="connsiteY748" fmla="*/ 168275 h 720725"/>
                <a:gd name="connsiteX749" fmla="*/ 247649 w 1006475"/>
                <a:gd name="connsiteY749" fmla="*/ 171450 h 720725"/>
                <a:gd name="connsiteX750" fmla="*/ 250824 w 1006475"/>
                <a:gd name="connsiteY750" fmla="*/ 174625 h 720725"/>
                <a:gd name="connsiteX751" fmla="*/ 253999 w 1006475"/>
                <a:gd name="connsiteY751" fmla="*/ 174625 h 720725"/>
                <a:gd name="connsiteX752" fmla="*/ 253999 w 1006475"/>
                <a:gd name="connsiteY752" fmla="*/ 177800 h 720725"/>
                <a:gd name="connsiteX753" fmla="*/ 253999 w 1006475"/>
                <a:gd name="connsiteY753" fmla="*/ 180975 h 720725"/>
                <a:gd name="connsiteX754" fmla="*/ 250824 w 1006475"/>
                <a:gd name="connsiteY754" fmla="*/ 184150 h 720725"/>
                <a:gd name="connsiteX755" fmla="*/ 253999 w 1006475"/>
                <a:gd name="connsiteY755" fmla="*/ 187325 h 720725"/>
                <a:gd name="connsiteX756" fmla="*/ 257174 w 1006475"/>
                <a:gd name="connsiteY756" fmla="*/ 190500 h 720725"/>
                <a:gd name="connsiteX757" fmla="*/ 257174 w 1006475"/>
                <a:gd name="connsiteY757" fmla="*/ 193675 h 720725"/>
                <a:gd name="connsiteX758" fmla="*/ 253999 w 1006475"/>
                <a:gd name="connsiteY758" fmla="*/ 193675 h 720725"/>
                <a:gd name="connsiteX759" fmla="*/ 253999 w 1006475"/>
                <a:gd name="connsiteY759" fmla="*/ 200025 h 720725"/>
                <a:gd name="connsiteX760" fmla="*/ 253999 w 1006475"/>
                <a:gd name="connsiteY760" fmla="*/ 203200 h 720725"/>
                <a:gd name="connsiteX761" fmla="*/ 257174 w 1006475"/>
                <a:gd name="connsiteY761" fmla="*/ 203200 h 720725"/>
                <a:gd name="connsiteX762" fmla="*/ 257174 w 1006475"/>
                <a:gd name="connsiteY762" fmla="*/ 206375 h 720725"/>
                <a:gd name="connsiteX763" fmla="*/ 260349 w 1006475"/>
                <a:gd name="connsiteY763" fmla="*/ 206375 h 720725"/>
                <a:gd name="connsiteX764" fmla="*/ 260349 w 1006475"/>
                <a:gd name="connsiteY764" fmla="*/ 209550 h 720725"/>
                <a:gd name="connsiteX765" fmla="*/ 257174 w 1006475"/>
                <a:gd name="connsiteY765" fmla="*/ 212725 h 720725"/>
                <a:gd name="connsiteX766" fmla="*/ 253999 w 1006475"/>
                <a:gd name="connsiteY766" fmla="*/ 209550 h 720725"/>
                <a:gd name="connsiteX767" fmla="*/ 250824 w 1006475"/>
                <a:gd name="connsiteY767" fmla="*/ 209550 h 720725"/>
                <a:gd name="connsiteX768" fmla="*/ 250824 w 1006475"/>
                <a:gd name="connsiteY768" fmla="*/ 212725 h 720725"/>
                <a:gd name="connsiteX769" fmla="*/ 247649 w 1006475"/>
                <a:gd name="connsiteY769" fmla="*/ 215900 h 720725"/>
                <a:gd name="connsiteX770" fmla="*/ 244474 w 1006475"/>
                <a:gd name="connsiteY770" fmla="*/ 215900 h 720725"/>
                <a:gd name="connsiteX771" fmla="*/ 241299 w 1006475"/>
                <a:gd name="connsiteY771" fmla="*/ 219075 h 720725"/>
                <a:gd name="connsiteX772" fmla="*/ 241299 w 1006475"/>
                <a:gd name="connsiteY772" fmla="*/ 225425 h 720725"/>
                <a:gd name="connsiteX773" fmla="*/ 234949 w 1006475"/>
                <a:gd name="connsiteY773" fmla="*/ 231775 h 720725"/>
                <a:gd name="connsiteX774" fmla="*/ 231774 w 1006475"/>
                <a:gd name="connsiteY774" fmla="*/ 231775 h 720725"/>
                <a:gd name="connsiteX775" fmla="*/ 238124 w 1006475"/>
                <a:gd name="connsiteY775" fmla="*/ 215900 h 720725"/>
                <a:gd name="connsiteX776" fmla="*/ 234949 w 1006475"/>
                <a:gd name="connsiteY776" fmla="*/ 209550 h 720725"/>
                <a:gd name="connsiteX777" fmla="*/ 231774 w 1006475"/>
                <a:gd name="connsiteY777" fmla="*/ 219075 h 720725"/>
                <a:gd name="connsiteX778" fmla="*/ 228599 w 1006475"/>
                <a:gd name="connsiteY778" fmla="*/ 219075 h 720725"/>
                <a:gd name="connsiteX779" fmla="*/ 228599 w 1006475"/>
                <a:gd name="connsiteY779" fmla="*/ 212725 h 720725"/>
                <a:gd name="connsiteX780" fmla="*/ 225424 w 1006475"/>
                <a:gd name="connsiteY780" fmla="*/ 212725 h 720725"/>
                <a:gd name="connsiteX781" fmla="*/ 225424 w 1006475"/>
                <a:gd name="connsiteY781" fmla="*/ 215900 h 720725"/>
                <a:gd name="connsiteX782" fmla="*/ 225424 w 1006475"/>
                <a:gd name="connsiteY782" fmla="*/ 219075 h 720725"/>
                <a:gd name="connsiteX783" fmla="*/ 225424 w 1006475"/>
                <a:gd name="connsiteY783" fmla="*/ 222250 h 720725"/>
                <a:gd name="connsiteX784" fmla="*/ 225424 w 1006475"/>
                <a:gd name="connsiteY784" fmla="*/ 225425 h 720725"/>
                <a:gd name="connsiteX785" fmla="*/ 225424 w 1006475"/>
                <a:gd name="connsiteY785" fmla="*/ 228600 h 720725"/>
                <a:gd name="connsiteX786" fmla="*/ 212724 w 1006475"/>
                <a:gd name="connsiteY786" fmla="*/ 241300 h 720725"/>
                <a:gd name="connsiteX787" fmla="*/ 209549 w 1006475"/>
                <a:gd name="connsiteY787" fmla="*/ 241300 h 720725"/>
                <a:gd name="connsiteX788" fmla="*/ 203199 w 1006475"/>
                <a:gd name="connsiteY788" fmla="*/ 247650 h 720725"/>
                <a:gd name="connsiteX789" fmla="*/ 193674 w 1006475"/>
                <a:gd name="connsiteY789" fmla="*/ 257175 h 720725"/>
                <a:gd name="connsiteX790" fmla="*/ 187324 w 1006475"/>
                <a:gd name="connsiteY790" fmla="*/ 266700 h 720725"/>
                <a:gd name="connsiteX791" fmla="*/ 177799 w 1006475"/>
                <a:gd name="connsiteY791" fmla="*/ 273050 h 720725"/>
                <a:gd name="connsiteX792" fmla="*/ 174624 w 1006475"/>
                <a:gd name="connsiteY792" fmla="*/ 276225 h 720725"/>
                <a:gd name="connsiteX793" fmla="*/ 171449 w 1006475"/>
                <a:gd name="connsiteY793" fmla="*/ 285750 h 720725"/>
                <a:gd name="connsiteX794" fmla="*/ 168274 w 1006475"/>
                <a:gd name="connsiteY794" fmla="*/ 285750 h 720725"/>
                <a:gd name="connsiteX795" fmla="*/ 171449 w 1006475"/>
                <a:gd name="connsiteY795" fmla="*/ 292100 h 720725"/>
                <a:gd name="connsiteX796" fmla="*/ 171449 w 1006475"/>
                <a:gd name="connsiteY796" fmla="*/ 295275 h 720725"/>
                <a:gd name="connsiteX797" fmla="*/ 174624 w 1006475"/>
                <a:gd name="connsiteY797" fmla="*/ 292100 h 720725"/>
                <a:gd name="connsiteX798" fmla="*/ 180974 w 1006475"/>
                <a:gd name="connsiteY798" fmla="*/ 292100 h 720725"/>
                <a:gd name="connsiteX799" fmla="*/ 184149 w 1006475"/>
                <a:gd name="connsiteY799" fmla="*/ 295275 h 720725"/>
                <a:gd name="connsiteX800" fmla="*/ 187324 w 1006475"/>
                <a:gd name="connsiteY800" fmla="*/ 295275 h 720725"/>
                <a:gd name="connsiteX801" fmla="*/ 187324 w 1006475"/>
                <a:gd name="connsiteY801" fmla="*/ 292100 h 720725"/>
                <a:gd name="connsiteX802" fmla="*/ 184149 w 1006475"/>
                <a:gd name="connsiteY802" fmla="*/ 292100 h 720725"/>
                <a:gd name="connsiteX803" fmla="*/ 174624 w 1006475"/>
                <a:gd name="connsiteY803" fmla="*/ 285750 h 720725"/>
                <a:gd name="connsiteX804" fmla="*/ 174624 w 1006475"/>
                <a:gd name="connsiteY804" fmla="*/ 282575 h 720725"/>
                <a:gd name="connsiteX805" fmla="*/ 177799 w 1006475"/>
                <a:gd name="connsiteY805" fmla="*/ 282575 h 720725"/>
                <a:gd name="connsiteX806" fmla="*/ 180974 w 1006475"/>
                <a:gd name="connsiteY806" fmla="*/ 276225 h 720725"/>
                <a:gd name="connsiteX807" fmla="*/ 184149 w 1006475"/>
                <a:gd name="connsiteY807" fmla="*/ 276225 h 720725"/>
                <a:gd name="connsiteX808" fmla="*/ 187324 w 1006475"/>
                <a:gd name="connsiteY808" fmla="*/ 276225 h 720725"/>
                <a:gd name="connsiteX809" fmla="*/ 184149 w 1006475"/>
                <a:gd name="connsiteY809" fmla="*/ 273050 h 720725"/>
                <a:gd name="connsiteX810" fmla="*/ 187324 w 1006475"/>
                <a:gd name="connsiteY810" fmla="*/ 269875 h 720725"/>
                <a:gd name="connsiteX811" fmla="*/ 190499 w 1006475"/>
                <a:gd name="connsiteY811" fmla="*/ 269875 h 720725"/>
                <a:gd name="connsiteX812" fmla="*/ 193674 w 1006475"/>
                <a:gd name="connsiteY812" fmla="*/ 263525 h 720725"/>
                <a:gd name="connsiteX813" fmla="*/ 200024 w 1006475"/>
                <a:gd name="connsiteY813" fmla="*/ 257175 h 720725"/>
                <a:gd name="connsiteX814" fmla="*/ 203199 w 1006475"/>
                <a:gd name="connsiteY814" fmla="*/ 254000 h 720725"/>
                <a:gd name="connsiteX815" fmla="*/ 209549 w 1006475"/>
                <a:gd name="connsiteY815" fmla="*/ 250825 h 720725"/>
                <a:gd name="connsiteX816" fmla="*/ 219074 w 1006475"/>
                <a:gd name="connsiteY816" fmla="*/ 247650 h 720725"/>
                <a:gd name="connsiteX817" fmla="*/ 222249 w 1006475"/>
                <a:gd name="connsiteY817" fmla="*/ 247650 h 720725"/>
                <a:gd name="connsiteX818" fmla="*/ 225424 w 1006475"/>
                <a:gd name="connsiteY818" fmla="*/ 247650 h 720725"/>
                <a:gd name="connsiteX819" fmla="*/ 231774 w 1006475"/>
                <a:gd name="connsiteY819" fmla="*/ 247650 h 720725"/>
                <a:gd name="connsiteX820" fmla="*/ 234949 w 1006475"/>
                <a:gd name="connsiteY820" fmla="*/ 244475 h 720725"/>
                <a:gd name="connsiteX821" fmla="*/ 238124 w 1006475"/>
                <a:gd name="connsiteY821" fmla="*/ 241300 h 720725"/>
                <a:gd name="connsiteX822" fmla="*/ 238124 w 1006475"/>
                <a:gd name="connsiteY822" fmla="*/ 234950 h 720725"/>
                <a:gd name="connsiteX823" fmla="*/ 244474 w 1006475"/>
                <a:gd name="connsiteY823" fmla="*/ 228600 h 720725"/>
                <a:gd name="connsiteX824" fmla="*/ 250824 w 1006475"/>
                <a:gd name="connsiteY824" fmla="*/ 222250 h 720725"/>
                <a:gd name="connsiteX825" fmla="*/ 257174 w 1006475"/>
                <a:gd name="connsiteY825" fmla="*/ 219075 h 720725"/>
                <a:gd name="connsiteX826" fmla="*/ 260349 w 1006475"/>
                <a:gd name="connsiteY826" fmla="*/ 215900 h 720725"/>
                <a:gd name="connsiteX827" fmla="*/ 263524 w 1006475"/>
                <a:gd name="connsiteY827" fmla="*/ 215900 h 720725"/>
                <a:gd name="connsiteX828" fmla="*/ 263524 w 1006475"/>
                <a:gd name="connsiteY828" fmla="*/ 219075 h 720725"/>
                <a:gd name="connsiteX829" fmla="*/ 260349 w 1006475"/>
                <a:gd name="connsiteY829" fmla="*/ 222250 h 720725"/>
                <a:gd name="connsiteX830" fmla="*/ 263524 w 1006475"/>
                <a:gd name="connsiteY830" fmla="*/ 222250 h 720725"/>
                <a:gd name="connsiteX831" fmla="*/ 263524 w 1006475"/>
                <a:gd name="connsiteY831" fmla="*/ 225425 h 720725"/>
                <a:gd name="connsiteX832" fmla="*/ 266699 w 1006475"/>
                <a:gd name="connsiteY832" fmla="*/ 222250 h 720725"/>
                <a:gd name="connsiteX833" fmla="*/ 266699 w 1006475"/>
                <a:gd name="connsiteY833" fmla="*/ 206375 h 720725"/>
                <a:gd name="connsiteX834" fmla="*/ 266699 w 1006475"/>
                <a:gd name="connsiteY834" fmla="*/ 203200 h 720725"/>
                <a:gd name="connsiteX835" fmla="*/ 269874 w 1006475"/>
                <a:gd name="connsiteY835" fmla="*/ 203200 h 720725"/>
                <a:gd name="connsiteX836" fmla="*/ 273049 w 1006475"/>
                <a:gd name="connsiteY836" fmla="*/ 206375 h 720725"/>
                <a:gd name="connsiteX837" fmla="*/ 273049 w 1006475"/>
                <a:gd name="connsiteY837" fmla="*/ 222250 h 720725"/>
                <a:gd name="connsiteX838" fmla="*/ 273049 w 1006475"/>
                <a:gd name="connsiteY838" fmla="*/ 225425 h 720725"/>
                <a:gd name="connsiteX839" fmla="*/ 269874 w 1006475"/>
                <a:gd name="connsiteY839" fmla="*/ 225425 h 720725"/>
                <a:gd name="connsiteX840" fmla="*/ 269874 w 1006475"/>
                <a:gd name="connsiteY840" fmla="*/ 228600 h 720725"/>
                <a:gd name="connsiteX841" fmla="*/ 273049 w 1006475"/>
                <a:gd name="connsiteY841" fmla="*/ 234950 h 720725"/>
                <a:gd name="connsiteX842" fmla="*/ 273049 w 1006475"/>
                <a:gd name="connsiteY842" fmla="*/ 238125 h 720725"/>
                <a:gd name="connsiteX843" fmla="*/ 269874 w 1006475"/>
                <a:gd name="connsiteY843" fmla="*/ 238125 h 720725"/>
                <a:gd name="connsiteX844" fmla="*/ 266699 w 1006475"/>
                <a:gd name="connsiteY844" fmla="*/ 238125 h 720725"/>
                <a:gd name="connsiteX845" fmla="*/ 263524 w 1006475"/>
                <a:gd name="connsiteY845" fmla="*/ 234950 h 720725"/>
                <a:gd name="connsiteX846" fmla="*/ 263524 w 1006475"/>
                <a:gd name="connsiteY846" fmla="*/ 238125 h 720725"/>
                <a:gd name="connsiteX847" fmla="*/ 260349 w 1006475"/>
                <a:gd name="connsiteY847" fmla="*/ 241300 h 720725"/>
                <a:gd name="connsiteX848" fmla="*/ 257174 w 1006475"/>
                <a:gd name="connsiteY848" fmla="*/ 244475 h 720725"/>
                <a:gd name="connsiteX849" fmla="*/ 253999 w 1006475"/>
                <a:gd name="connsiteY849" fmla="*/ 241300 h 720725"/>
                <a:gd name="connsiteX850" fmla="*/ 250824 w 1006475"/>
                <a:gd name="connsiteY850" fmla="*/ 238125 h 720725"/>
                <a:gd name="connsiteX851" fmla="*/ 250824 w 1006475"/>
                <a:gd name="connsiteY851" fmla="*/ 234950 h 720725"/>
                <a:gd name="connsiteX852" fmla="*/ 247649 w 1006475"/>
                <a:gd name="connsiteY852" fmla="*/ 234950 h 720725"/>
                <a:gd name="connsiteX853" fmla="*/ 247649 w 1006475"/>
                <a:gd name="connsiteY853" fmla="*/ 238125 h 720725"/>
                <a:gd name="connsiteX854" fmla="*/ 247649 w 1006475"/>
                <a:gd name="connsiteY854" fmla="*/ 241300 h 720725"/>
                <a:gd name="connsiteX855" fmla="*/ 250824 w 1006475"/>
                <a:gd name="connsiteY855" fmla="*/ 241300 h 720725"/>
                <a:gd name="connsiteX856" fmla="*/ 250824 w 1006475"/>
                <a:gd name="connsiteY856" fmla="*/ 254000 h 720725"/>
                <a:gd name="connsiteX857" fmla="*/ 250824 w 1006475"/>
                <a:gd name="connsiteY857" fmla="*/ 263525 h 720725"/>
                <a:gd name="connsiteX858" fmla="*/ 247649 w 1006475"/>
                <a:gd name="connsiteY858" fmla="*/ 263525 h 720725"/>
                <a:gd name="connsiteX859" fmla="*/ 244474 w 1006475"/>
                <a:gd name="connsiteY859" fmla="*/ 263525 h 720725"/>
                <a:gd name="connsiteX860" fmla="*/ 241299 w 1006475"/>
                <a:gd name="connsiteY860" fmla="*/ 254000 h 720725"/>
                <a:gd name="connsiteX861" fmla="*/ 238124 w 1006475"/>
                <a:gd name="connsiteY861" fmla="*/ 254000 h 720725"/>
                <a:gd name="connsiteX862" fmla="*/ 238124 w 1006475"/>
                <a:gd name="connsiteY862" fmla="*/ 263525 h 720725"/>
                <a:gd name="connsiteX863" fmla="*/ 241299 w 1006475"/>
                <a:gd name="connsiteY863" fmla="*/ 263525 h 720725"/>
                <a:gd name="connsiteX864" fmla="*/ 244474 w 1006475"/>
                <a:gd name="connsiteY864" fmla="*/ 266700 h 720725"/>
                <a:gd name="connsiteX865" fmla="*/ 244474 w 1006475"/>
                <a:gd name="connsiteY865" fmla="*/ 269875 h 720725"/>
                <a:gd name="connsiteX866" fmla="*/ 238124 w 1006475"/>
                <a:gd name="connsiteY866" fmla="*/ 269875 h 720725"/>
                <a:gd name="connsiteX867" fmla="*/ 234949 w 1006475"/>
                <a:gd name="connsiteY867" fmla="*/ 269875 h 720725"/>
                <a:gd name="connsiteX868" fmla="*/ 234949 w 1006475"/>
                <a:gd name="connsiteY868" fmla="*/ 273050 h 720725"/>
                <a:gd name="connsiteX869" fmla="*/ 238124 w 1006475"/>
                <a:gd name="connsiteY869" fmla="*/ 273050 h 720725"/>
                <a:gd name="connsiteX870" fmla="*/ 247649 w 1006475"/>
                <a:gd name="connsiteY870" fmla="*/ 269875 h 720725"/>
                <a:gd name="connsiteX871" fmla="*/ 253999 w 1006475"/>
                <a:gd name="connsiteY871" fmla="*/ 266700 h 720725"/>
                <a:gd name="connsiteX872" fmla="*/ 257174 w 1006475"/>
                <a:gd name="connsiteY872" fmla="*/ 266700 h 720725"/>
                <a:gd name="connsiteX873" fmla="*/ 253999 w 1006475"/>
                <a:gd name="connsiteY873" fmla="*/ 276225 h 720725"/>
                <a:gd name="connsiteX874" fmla="*/ 253999 w 1006475"/>
                <a:gd name="connsiteY874" fmla="*/ 279400 h 720725"/>
                <a:gd name="connsiteX875" fmla="*/ 257174 w 1006475"/>
                <a:gd name="connsiteY875" fmla="*/ 279400 h 720725"/>
                <a:gd name="connsiteX876" fmla="*/ 257174 w 1006475"/>
                <a:gd name="connsiteY876" fmla="*/ 282575 h 720725"/>
                <a:gd name="connsiteX877" fmla="*/ 247649 w 1006475"/>
                <a:gd name="connsiteY877" fmla="*/ 295275 h 720725"/>
                <a:gd name="connsiteX878" fmla="*/ 247649 w 1006475"/>
                <a:gd name="connsiteY878" fmla="*/ 298450 h 720725"/>
                <a:gd name="connsiteX879" fmla="*/ 247649 w 1006475"/>
                <a:gd name="connsiteY879" fmla="*/ 304800 h 720725"/>
                <a:gd name="connsiteX880" fmla="*/ 244474 w 1006475"/>
                <a:gd name="connsiteY880" fmla="*/ 311150 h 720725"/>
                <a:gd name="connsiteX881" fmla="*/ 241299 w 1006475"/>
                <a:gd name="connsiteY881" fmla="*/ 311150 h 720725"/>
                <a:gd name="connsiteX882" fmla="*/ 241299 w 1006475"/>
                <a:gd name="connsiteY882" fmla="*/ 320675 h 720725"/>
                <a:gd name="connsiteX883" fmla="*/ 238124 w 1006475"/>
                <a:gd name="connsiteY883" fmla="*/ 327025 h 720725"/>
                <a:gd name="connsiteX884" fmla="*/ 234949 w 1006475"/>
                <a:gd name="connsiteY884" fmla="*/ 323850 h 720725"/>
                <a:gd name="connsiteX885" fmla="*/ 225424 w 1006475"/>
                <a:gd name="connsiteY885" fmla="*/ 317500 h 720725"/>
                <a:gd name="connsiteX886" fmla="*/ 225424 w 1006475"/>
                <a:gd name="connsiteY886" fmla="*/ 311150 h 720725"/>
                <a:gd name="connsiteX887" fmla="*/ 231774 w 1006475"/>
                <a:gd name="connsiteY887" fmla="*/ 311150 h 720725"/>
                <a:gd name="connsiteX888" fmla="*/ 231774 w 1006475"/>
                <a:gd name="connsiteY888" fmla="*/ 307975 h 720725"/>
                <a:gd name="connsiteX889" fmla="*/ 231774 w 1006475"/>
                <a:gd name="connsiteY889" fmla="*/ 304800 h 720725"/>
                <a:gd name="connsiteX890" fmla="*/ 234949 w 1006475"/>
                <a:gd name="connsiteY890" fmla="*/ 304800 h 720725"/>
                <a:gd name="connsiteX891" fmla="*/ 238124 w 1006475"/>
                <a:gd name="connsiteY891" fmla="*/ 304800 h 720725"/>
                <a:gd name="connsiteX892" fmla="*/ 238124 w 1006475"/>
                <a:gd name="connsiteY892" fmla="*/ 301625 h 720725"/>
                <a:gd name="connsiteX893" fmla="*/ 234949 w 1006475"/>
                <a:gd name="connsiteY893" fmla="*/ 301625 h 720725"/>
                <a:gd name="connsiteX894" fmla="*/ 222249 w 1006475"/>
                <a:gd name="connsiteY894" fmla="*/ 304800 h 720725"/>
                <a:gd name="connsiteX895" fmla="*/ 222249 w 1006475"/>
                <a:gd name="connsiteY895" fmla="*/ 307975 h 720725"/>
                <a:gd name="connsiteX896" fmla="*/ 215899 w 1006475"/>
                <a:gd name="connsiteY896" fmla="*/ 317500 h 720725"/>
                <a:gd name="connsiteX897" fmla="*/ 215899 w 1006475"/>
                <a:gd name="connsiteY897" fmla="*/ 320675 h 720725"/>
                <a:gd name="connsiteX898" fmla="*/ 219074 w 1006475"/>
                <a:gd name="connsiteY898" fmla="*/ 320675 h 720725"/>
                <a:gd name="connsiteX899" fmla="*/ 219074 w 1006475"/>
                <a:gd name="connsiteY899" fmla="*/ 327025 h 720725"/>
                <a:gd name="connsiteX900" fmla="*/ 215899 w 1006475"/>
                <a:gd name="connsiteY900" fmla="*/ 327025 h 720725"/>
                <a:gd name="connsiteX901" fmla="*/ 212724 w 1006475"/>
                <a:gd name="connsiteY901" fmla="*/ 330200 h 720725"/>
                <a:gd name="connsiteX902" fmla="*/ 215899 w 1006475"/>
                <a:gd name="connsiteY902" fmla="*/ 333375 h 720725"/>
                <a:gd name="connsiteX903" fmla="*/ 212724 w 1006475"/>
                <a:gd name="connsiteY903" fmla="*/ 333375 h 720725"/>
                <a:gd name="connsiteX904" fmla="*/ 209549 w 1006475"/>
                <a:gd name="connsiteY904" fmla="*/ 333375 h 720725"/>
                <a:gd name="connsiteX905" fmla="*/ 206374 w 1006475"/>
                <a:gd name="connsiteY905" fmla="*/ 323850 h 720725"/>
                <a:gd name="connsiteX906" fmla="*/ 206374 w 1006475"/>
                <a:gd name="connsiteY906" fmla="*/ 320675 h 720725"/>
                <a:gd name="connsiteX907" fmla="*/ 212724 w 1006475"/>
                <a:gd name="connsiteY907" fmla="*/ 311150 h 720725"/>
                <a:gd name="connsiteX908" fmla="*/ 212724 w 1006475"/>
                <a:gd name="connsiteY908" fmla="*/ 301625 h 720725"/>
                <a:gd name="connsiteX909" fmla="*/ 212724 w 1006475"/>
                <a:gd name="connsiteY909" fmla="*/ 298450 h 720725"/>
                <a:gd name="connsiteX910" fmla="*/ 212724 w 1006475"/>
                <a:gd name="connsiteY910" fmla="*/ 295275 h 720725"/>
                <a:gd name="connsiteX911" fmla="*/ 209549 w 1006475"/>
                <a:gd name="connsiteY911" fmla="*/ 295275 h 720725"/>
                <a:gd name="connsiteX912" fmla="*/ 209549 w 1006475"/>
                <a:gd name="connsiteY912" fmla="*/ 298450 h 720725"/>
                <a:gd name="connsiteX913" fmla="*/ 206374 w 1006475"/>
                <a:gd name="connsiteY913" fmla="*/ 304800 h 720725"/>
                <a:gd name="connsiteX914" fmla="*/ 206374 w 1006475"/>
                <a:gd name="connsiteY914" fmla="*/ 307975 h 720725"/>
                <a:gd name="connsiteX915" fmla="*/ 193674 w 1006475"/>
                <a:gd name="connsiteY915" fmla="*/ 307975 h 720725"/>
                <a:gd name="connsiteX916" fmla="*/ 193674 w 1006475"/>
                <a:gd name="connsiteY916" fmla="*/ 311150 h 720725"/>
                <a:gd name="connsiteX917" fmla="*/ 187324 w 1006475"/>
                <a:gd name="connsiteY917" fmla="*/ 320675 h 720725"/>
                <a:gd name="connsiteX918" fmla="*/ 184149 w 1006475"/>
                <a:gd name="connsiteY918" fmla="*/ 320675 h 720725"/>
                <a:gd name="connsiteX919" fmla="*/ 180974 w 1006475"/>
                <a:gd name="connsiteY919" fmla="*/ 320675 h 720725"/>
                <a:gd name="connsiteX920" fmla="*/ 177799 w 1006475"/>
                <a:gd name="connsiteY920" fmla="*/ 317500 h 720725"/>
                <a:gd name="connsiteX921" fmla="*/ 177799 w 1006475"/>
                <a:gd name="connsiteY921" fmla="*/ 314325 h 720725"/>
                <a:gd name="connsiteX922" fmla="*/ 174624 w 1006475"/>
                <a:gd name="connsiteY922" fmla="*/ 314325 h 720725"/>
                <a:gd name="connsiteX923" fmla="*/ 171449 w 1006475"/>
                <a:gd name="connsiteY923" fmla="*/ 317500 h 720725"/>
                <a:gd name="connsiteX924" fmla="*/ 168274 w 1006475"/>
                <a:gd name="connsiteY924" fmla="*/ 317500 h 720725"/>
                <a:gd name="connsiteX925" fmla="*/ 171449 w 1006475"/>
                <a:gd name="connsiteY925" fmla="*/ 320675 h 720725"/>
                <a:gd name="connsiteX926" fmla="*/ 177799 w 1006475"/>
                <a:gd name="connsiteY926" fmla="*/ 323850 h 720725"/>
                <a:gd name="connsiteX927" fmla="*/ 180974 w 1006475"/>
                <a:gd name="connsiteY927" fmla="*/ 323850 h 720725"/>
                <a:gd name="connsiteX928" fmla="*/ 187324 w 1006475"/>
                <a:gd name="connsiteY928" fmla="*/ 323850 h 720725"/>
                <a:gd name="connsiteX929" fmla="*/ 187324 w 1006475"/>
                <a:gd name="connsiteY929" fmla="*/ 327025 h 720725"/>
                <a:gd name="connsiteX930" fmla="*/ 184149 w 1006475"/>
                <a:gd name="connsiteY930" fmla="*/ 327025 h 720725"/>
                <a:gd name="connsiteX931" fmla="*/ 177799 w 1006475"/>
                <a:gd name="connsiteY931" fmla="*/ 333375 h 720725"/>
                <a:gd name="connsiteX932" fmla="*/ 174624 w 1006475"/>
                <a:gd name="connsiteY932" fmla="*/ 333375 h 720725"/>
                <a:gd name="connsiteX933" fmla="*/ 168274 w 1006475"/>
                <a:gd name="connsiteY933" fmla="*/ 336550 h 720725"/>
                <a:gd name="connsiteX934" fmla="*/ 165099 w 1006475"/>
                <a:gd name="connsiteY934" fmla="*/ 339725 h 720725"/>
                <a:gd name="connsiteX935" fmla="*/ 168274 w 1006475"/>
                <a:gd name="connsiteY935" fmla="*/ 339725 h 720725"/>
                <a:gd name="connsiteX936" fmla="*/ 171449 w 1006475"/>
                <a:gd name="connsiteY936" fmla="*/ 339725 h 720725"/>
                <a:gd name="connsiteX937" fmla="*/ 174624 w 1006475"/>
                <a:gd name="connsiteY937" fmla="*/ 339725 h 720725"/>
                <a:gd name="connsiteX938" fmla="*/ 174624 w 1006475"/>
                <a:gd name="connsiteY938" fmla="*/ 336550 h 720725"/>
                <a:gd name="connsiteX939" fmla="*/ 177799 w 1006475"/>
                <a:gd name="connsiteY939" fmla="*/ 333375 h 720725"/>
                <a:gd name="connsiteX940" fmla="*/ 180974 w 1006475"/>
                <a:gd name="connsiteY940" fmla="*/ 333375 h 720725"/>
                <a:gd name="connsiteX941" fmla="*/ 187324 w 1006475"/>
                <a:gd name="connsiteY941" fmla="*/ 330200 h 720725"/>
                <a:gd name="connsiteX942" fmla="*/ 187324 w 1006475"/>
                <a:gd name="connsiteY942" fmla="*/ 333375 h 720725"/>
                <a:gd name="connsiteX943" fmla="*/ 184149 w 1006475"/>
                <a:gd name="connsiteY943" fmla="*/ 336550 h 720725"/>
                <a:gd name="connsiteX944" fmla="*/ 180974 w 1006475"/>
                <a:gd name="connsiteY944" fmla="*/ 339725 h 720725"/>
                <a:gd name="connsiteX945" fmla="*/ 174624 w 1006475"/>
                <a:gd name="connsiteY945" fmla="*/ 342900 h 720725"/>
                <a:gd name="connsiteX946" fmla="*/ 174624 w 1006475"/>
                <a:gd name="connsiteY946" fmla="*/ 346075 h 720725"/>
                <a:gd name="connsiteX947" fmla="*/ 180974 w 1006475"/>
                <a:gd name="connsiteY947" fmla="*/ 342900 h 720725"/>
                <a:gd name="connsiteX948" fmla="*/ 184149 w 1006475"/>
                <a:gd name="connsiteY948" fmla="*/ 342900 h 720725"/>
                <a:gd name="connsiteX949" fmla="*/ 184149 w 1006475"/>
                <a:gd name="connsiteY949" fmla="*/ 352425 h 720725"/>
                <a:gd name="connsiteX950" fmla="*/ 187324 w 1006475"/>
                <a:gd name="connsiteY950" fmla="*/ 352425 h 720725"/>
                <a:gd name="connsiteX951" fmla="*/ 190499 w 1006475"/>
                <a:gd name="connsiteY951" fmla="*/ 336550 h 720725"/>
                <a:gd name="connsiteX952" fmla="*/ 196849 w 1006475"/>
                <a:gd name="connsiteY952" fmla="*/ 336550 h 720725"/>
                <a:gd name="connsiteX953" fmla="*/ 193674 w 1006475"/>
                <a:gd name="connsiteY953" fmla="*/ 339725 h 720725"/>
                <a:gd name="connsiteX954" fmla="*/ 193674 w 1006475"/>
                <a:gd name="connsiteY954" fmla="*/ 342900 h 720725"/>
                <a:gd name="connsiteX955" fmla="*/ 196849 w 1006475"/>
                <a:gd name="connsiteY955" fmla="*/ 342900 h 720725"/>
                <a:gd name="connsiteX956" fmla="*/ 196849 w 1006475"/>
                <a:gd name="connsiteY956" fmla="*/ 346075 h 720725"/>
                <a:gd name="connsiteX957" fmla="*/ 200024 w 1006475"/>
                <a:gd name="connsiteY957" fmla="*/ 349250 h 720725"/>
                <a:gd name="connsiteX958" fmla="*/ 200024 w 1006475"/>
                <a:gd name="connsiteY958" fmla="*/ 346075 h 720725"/>
                <a:gd name="connsiteX959" fmla="*/ 203199 w 1006475"/>
                <a:gd name="connsiteY959" fmla="*/ 336550 h 720725"/>
                <a:gd name="connsiteX960" fmla="*/ 209549 w 1006475"/>
                <a:gd name="connsiteY960" fmla="*/ 352425 h 720725"/>
                <a:gd name="connsiteX961" fmla="*/ 212724 w 1006475"/>
                <a:gd name="connsiteY961" fmla="*/ 352425 h 720725"/>
                <a:gd name="connsiteX962" fmla="*/ 212724 w 1006475"/>
                <a:gd name="connsiteY962" fmla="*/ 355600 h 720725"/>
                <a:gd name="connsiteX963" fmla="*/ 212724 w 1006475"/>
                <a:gd name="connsiteY963" fmla="*/ 358775 h 720725"/>
                <a:gd name="connsiteX964" fmla="*/ 212725 w 1006475"/>
                <a:gd name="connsiteY964" fmla="*/ 358775 h 720725"/>
                <a:gd name="connsiteX965" fmla="*/ 212725 w 1006475"/>
                <a:gd name="connsiteY965" fmla="*/ 355600 h 720725"/>
                <a:gd name="connsiteX966" fmla="*/ 212725 w 1006475"/>
                <a:gd name="connsiteY966" fmla="*/ 352425 h 720725"/>
                <a:gd name="connsiteX967" fmla="*/ 231775 w 1006475"/>
                <a:gd name="connsiteY967" fmla="*/ 339725 h 720725"/>
                <a:gd name="connsiteX968" fmla="*/ 238125 w 1006475"/>
                <a:gd name="connsiteY968" fmla="*/ 333375 h 720725"/>
                <a:gd name="connsiteX969" fmla="*/ 241300 w 1006475"/>
                <a:gd name="connsiteY969" fmla="*/ 327025 h 720725"/>
                <a:gd name="connsiteX970" fmla="*/ 244475 w 1006475"/>
                <a:gd name="connsiteY970" fmla="*/ 327025 h 720725"/>
                <a:gd name="connsiteX971" fmla="*/ 244475 w 1006475"/>
                <a:gd name="connsiteY971" fmla="*/ 323850 h 720725"/>
                <a:gd name="connsiteX972" fmla="*/ 244475 w 1006475"/>
                <a:gd name="connsiteY972" fmla="*/ 317500 h 720725"/>
                <a:gd name="connsiteX973" fmla="*/ 257175 w 1006475"/>
                <a:gd name="connsiteY973" fmla="*/ 330200 h 720725"/>
                <a:gd name="connsiteX974" fmla="*/ 260350 w 1006475"/>
                <a:gd name="connsiteY974" fmla="*/ 330200 h 720725"/>
                <a:gd name="connsiteX975" fmla="*/ 260350 w 1006475"/>
                <a:gd name="connsiteY975" fmla="*/ 327025 h 720725"/>
                <a:gd name="connsiteX976" fmla="*/ 257175 w 1006475"/>
                <a:gd name="connsiteY976" fmla="*/ 323850 h 720725"/>
                <a:gd name="connsiteX977" fmla="*/ 257175 w 1006475"/>
                <a:gd name="connsiteY977" fmla="*/ 320675 h 720725"/>
                <a:gd name="connsiteX978" fmla="*/ 260349 w 1006475"/>
                <a:gd name="connsiteY978" fmla="*/ 320675 h 720725"/>
                <a:gd name="connsiteX979" fmla="*/ 273049 w 1006475"/>
                <a:gd name="connsiteY979" fmla="*/ 317500 h 720725"/>
                <a:gd name="connsiteX980" fmla="*/ 276224 w 1006475"/>
                <a:gd name="connsiteY980" fmla="*/ 314325 h 720725"/>
                <a:gd name="connsiteX981" fmla="*/ 276224 w 1006475"/>
                <a:gd name="connsiteY981" fmla="*/ 311150 h 720725"/>
                <a:gd name="connsiteX982" fmla="*/ 276224 w 1006475"/>
                <a:gd name="connsiteY982" fmla="*/ 307975 h 720725"/>
                <a:gd name="connsiteX983" fmla="*/ 273049 w 1006475"/>
                <a:gd name="connsiteY983" fmla="*/ 304800 h 720725"/>
                <a:gd name="connsiteX984" fmla="*/ 273049 w 1006475"/>
                <a:gd name="connsiteY984" fmla="*/ 298450 h 720725"/>
                <a:gd name="connsiteX985" fmla="*/ 273049 w 1006475"/>
                <a:gd name="connsiteY985" fmla="*/ 295275 h 720725"/>
                <a:gd name="connsiteX986" fmla="*/ 276224 w 1006475"/>
                <a:gd name="connsiteY986" fmla="*/ 292100 h 720725"/>
                <a:gd name="connsiteX987" fmla="*/ 276224 w 1006475"/>
                <a:gd name="connsiteY987" fmla="*/ 288925 h 720725"/>
                <a:gd name="connsiteX988" fmla="*/ 273049 w 1006475"/>
                <a:gd name="connsiteY988" fmla="*/ 285750 h 720725"/>
                <a:gd name="connsiteX989" fmla="*/ 273049 w 1006475"/>
                <a:gd name="connsiteY989" fmla="*/ 279400 h 720725"/>
                <a:gd name="connsiteX990" fmla="*/ 273049 w 1006475"/>
                <a:gd name="connsiteY990" fmla="*/ 273050 h 720725"/>
                <a:gd name="connsiteX991" fmla="*/ 276224 w 1006475"/>
                <a:gd name="connsiteY991" fmla="*/ 273050 h 720725"/>
                <a:gd name="connsiteX992" fmla="*/ 276224 w 1006475"/>
                <a:gd name="connsiteY992" fmla="*/ 269875 h 720725"/>
                <a:gd name="connsiteX993" fmla="*/ 279399 w 1006475"/>
                <a:gd name="connsiteY993" fmla="*/ 269875 h 720725"/>
                <a:gd name="connsiteX994" fmla="*/ 279399 w 1006475"/>
                <a:gd name="connsiteY994" fmla="*/ 276225 h 720725"/>
                <a:gd name="connsiteX995" fmla="*/ 282574 w 1006475"/>
                <a:gd name="connsiteY995" fmla="*/ 276225 h 720725"/>
                <a:gd name="connsiteX996" fmla="*/ 282574 w 1006475"/>
                <a:gd name="connsiteY996" fmla="*/ 273050 h 720725"/>
                <a:gd name="connsiteX997" fmla="*/ 282574 w 1006475"/>
                <a:gd name="connsiteY997" fmla="*/ 269875 h 720725"/>
                <a:gd name="connsiteX998" fmla="*/ 282574 w 1006475"/>
                <a:gd name="connsiteY998" fmla="*/ 266700 h 720725"/>
                <a:gd name="connsiteX999" fmla="*/ 273049 w 1006475"/>
                <a:gd name="connsiteY999" fmla="*/ 257175 h 720725"/>
                <a:gd name="connsiteX1000" fmla="*/ 273049 w 1006475"/>
                <a:gd name="connsiteY1000" fmla="*/ 254000 h 720725"/>
                <a:gd name="connsiteX1001" fmla="*/ 276224 w 1006475"/>
                <a:gd name="connsiteY1001" fmla="*/ 254000 h 720725"/>
                <a:gd name="connsiteX1002" fmla="*/ 279399 w 1006475"/>
                <a:gd name="connsiteY1002" fmla="*/ 250825 h 720725"/>
                <a:gd name="connsiteX1003" fmla="*/ 285749 w 1006475"/>
                <a:gd name="connsiteY1003" fmla="*/ 247650 h 720725"/>
                <a:gd name="connsiteX1004" fmla="*/ 285749 w 1006475"/>
                <a:gd name="connsiteY1004" fmla="*/ 241300 h 720725"/>
                <a:gd name="connsiteX1005" fmla="*/ 285749 w 1006475"/>
                <a:gd name="connsiteY1005" fmla="*/ 238125 h 720725"/>
                <a:gd name="connsiteX1006" fmla="*/ 285749 w 1006475"/>
                <a:gd name="connsiteY1006" fmla="*/ 234950 h 720725"/>
                <a:gd name="connsiteX1007" fmla="*/ 285749 w 1006475"/>
                <a:gd name="connsiteY1007" fmla="*/ 231775 h 720725"/>
                <a:gd name="connsiteX1008" fmla="*/ 288924 w 1006475"/>
                <a:gd name="connsiteY1008" fmla="*/ 228600 h 720725"/>
                <a:gd name="connsiteX1009" fmla="*/ 295274 w 1006475"/>
                <a:gd name="connsiteY1009" fmla="*/ 225425 h 720725"/>
                <a:gd name="connsiteX1010" fmla="*/ 295274 w 1006475"/>
                <a:gd name="connsiteY1010" fmla="*/ 222250 h 720725"/>
                <a:gd name="connsiteX1011" fmla="*/ 298449 w 1006475"/>
                <a:gd name="connsiteY1011" fmla="*/ 219075 h 720725"/>
                <a:gd name="connsiteX1012" fmla="*/ 298449 w 1006475"/>
                <a:gd name="connsiteY1012" fmla="*/ 215900 h 720725"/>
                <a:gd name="connsiteX1013" fmla="*/ 301624 w 1006475"/>
                <a:gd name="connsiteY1013" fmla="*/ 209550 h 720725"/>
                <a:gd name="connsiteX1014" fmla="*/ 304799 w 1006475"/>
                <a:gd name="connsiteY1014" fmla="*/ 206375 h 720725"/>
                <a:gd name="connsiteX1015" fmla="*/ 307974 w 1006475"/>
                <a:gd name="connsiteY1015" fmla="*/ 206375 h 720725"/>
                <a:gd name="connsiteX1016" fmla="*/ 311149 w 1006475"/>
                <a:gd name="connsiteY1016" fmla="*/ 206375 h 720725"/>
                <a:gd name="connsiteX1017" fmla="*/ 314324 w 1006475"/>
                <a:gd name="connsiteY1017" fmla="*/ 206375 h 720725"/>
                <a:gd name="connsiteX1018" fmla="*/ 314324 w 1006475"/>
                <a:gd name="connsiteY1018" fmla="*/ 203200 h 720725"/>
                <a:gd name="connsiteX1019" fmla="*/ 317499 w 1006475"/>
                <a:gd name="connsiteY1019" fmla="*/ 200025 h 720725"/>
                <a:gd name="connsiteX1020" fmla="*/ 320674 w 1006475"/>
                <a:gd name="connsiteY1020" fmla="*/ 196850 h 720725"/>
                <a:gd name="connsiteX1021" fmla="*/ 323849 w 1006475"/>
                <a:gd name="connsiteY1021" fmla="*/ 196850 h 720725"/>
                <a:gd name="connsiteX1022" fmla="*/ 323849 w 1006475"/>
                <a:gd name="connsiteY1022" fmla="*/ 200025 h 720725"/>
                <a:gd name="connsiteX1023" fmla="*/ 327024 w 1006475"/>
                <a:gd name="connsiteY1023" fmla="*/ 200025 h 720725"/>
                <a:gd name="connsiteX1024" fmla="*/ 323849 w 1006475"/>
                <a:gd name="connsiteY1024" fmla="*/ 196850 h 720725"/>
                <a:gd name="connsiteX1025" fmla="*/ 323849 w 1006475"/>
                <a:gd name="connsiteY1025" fmla="*/ 193675 h 720725"/>
                <a:gd name="connsiteX1026" fmla="*/ 320674 w 1006475"/>
                <a:gd name="connsiteY1026" fmla="*/ 193675 h 720725"/>
                <a:gd name="connsiteX1027" fmla="*/ 320674 w 1006475"/>
                <a:gd name="connsiteY1027" fmla="*/ 190500 h 720725"/>
                <a:gd name="connsiteX1028" fmla="*/ 317499 w 1006475"/>
                <a:gd name="connsiteY1028" fmla="*/ 193675 h 720725"/>
                <a:gd name="connsiteX1029" fmla="*/ 314324 w 1006475"/>
                <a:gd name="connsiteY1029" fmla="*/ 193675 h 720725"/>
                <a:gd name="connsiteX1030" fmla="*/ 307974 w 1006475"/>
                <a:gd name="connsiteY1030" fmla="*/ 184150 h 720725"/>
                <a:gd name="connsiteX1031" fmla="*/ 304799 w 1006475"/>
                <a:gd name="connsiteY1031" fmla="*/ 171450 h 720725"/>
                <a:gd name="connsiteX1032" fmla="*/ 307974 w 1006475"/>
                <a:gd name="connsiteY1032" fmla="*/ 158750 h 720725"/>
                <a:gd name="connsiteX1033" fmla="*/ 307974 w 1006475"/>
                <a:gd name="connsiteY1033" fmla="*/ 155575 h 720725"/>
                <a:gd name="connsiteX1034" fmla="*/ 304799 w 1006475"/>
                <a:gd name="connsiteY1034" fmla="*/ 152400 h 720725"/>
                <a:gd name="connsiteX1035" fmla="*/ 301624 w 1006475"/>
                <a:gd name="connsiteY1035" fmla="*/ 152400 h 720725"/>
                <a:gd name="connsiteX1036" fmla="*/ 298449 w 1006475"/>
                <a:gd name="connsiteY1036" fmla="*/ 152400 h 720725"/>
                <a:gd name="connsiteX1037" fmla="*/ 298449 w 1006475"/>
                <a:gd name="connsiteY1037" fmla="*/ 155575 h 720725"/>
                <a:gd name="connsiteX1038" fmla="*/ 295274 w 1006475"/>
                <a:gd name="connsiteY1038" fmla="*/ 155575 h 720725"/>
                <a:gd name="connsiteX1039" fmla="*/ 295274 w 1006475"/>
                <a:gd name="connsiteY1039" fmla="*/ 158750 h 720725"/>
                <a:gd name="connsiteX1040" fmla="*/ 292099 w 1006475"/>
                <a:gd name="connsiteY1040" fmla="*/ 158750 h 720725"/>
                <a:gd name="connsiteX1041" fmla="*/ 288924 w 1006475"/>
                <a:gd name="connsiteY1041" fmla="*/ 158750 h 720725"/>
                <a:gd name="connsiteX1042" fmla="*/ 292099 w 1006475"/>
                <a:gd name="connsiteY1042" fmla="*/ 161925 h 720725"/>
                <a:gd name="connsiteX1043" fmla="*/ 292099 w 1006475"/>
                <a:gd name="connsiteY1043" fmla="*/ 168275 h 720725"/>
                <a:gd name="connsiteX1044" fmla="*/ 295274 w 1006475"/>
                <a:gd name="connsiteY1044" fmla="*/ 171450 h 720725"/>
                <a:gd name="connsiteX1045" fmla="*/ 301624 w 1006475"/>
                <a:gd name="connsiteY1045" fmla="*/ 180975 h 720725"/>
                <a:gd name="connsiteX1046" fmla="*/ 301624 w 1006475"/>
                <a:gd name="connsiteY1046" fmla="*/ 184150 h 720725"/>
                <a:gd name="connsiteX1047" fmla="*/ 301624 w 1006475"/>
                <a:gd name="connsiteY1047" fmla="*/ 187325 h 720725"/>
                <a:gd name="connsiteX1048" fmla="*/ 298449 w 1006475"/>
                <a:gd name="connsiteY1048" fmla="*/ 184150 h 720725"/>
                <a:gd name="connsiteX1049" fmla="*/ 295274 w 1006475"/>
                <a:gd name="connsiteY1049" fmla="*/ 184150 h 720725"/>
                <a:gd name="connsiteX1050" fmla="*/ 295274 w 1006475"/>
                <a:gd name="connsiteY1050" fmla="*/ 180975 h 720725"/>
                <a:gd name="connsiteX1051" fmla="*/ 295274 w 1006475"/>
                <a:gd name="connsiteY1051" fmla="*/ 177800 h 720725"/>
                <a:gd name="connsiteX1052" fmla="*/ 292099 w 1006475"/>
                <a:gd name="connsiteY1052" fmla="*/ 171450 h 720725"/>
                <a:gd name="connsiteX1053" fmla="*/ 288924 w 1006475"/>
                <a:gd name="connsiteY1053" fmla="*/ 171450 h 720725"/>
                <a:gd name="connsiteX1054" fmla="*/ 288924 w 1006475"/>
                <a:gd name="connsiteY1054" fmla="*/ 168275 h 720725"/>
                <a:gd name="connsiteX1055" fmla="*/ 285749 w 1006475"/>
                <a:gd name="connsiteY1055" fmla="*/ 168275 h 720725"/>
                <a:gd name="connsiteX1056" fmla="*/ 285749 w 1006475"/>
                <a:gd name="connsiteY1056" fmla="*/ 165100 h 720725"/>
                <a:gd name="connsiteX1057" fmla="*/ 285749 w 1006475"/>
                <a:gd name="connsiteY1057" fmla="*/ 149225 h 720725"/>
                <a:gd name="connsiteX1058" fmla="*/ 285749 w 1006475"/>
                <a:gd name="connsiteY1058" fmla="*/ 146050 h 720725"/>
                <a:gd name="connsiteX1059" fmla="*/ 288924 w 1006475"/>
                <a:gd name="connsiteY1059" fmla="*/ 146050 h 720725"/>
                <a:gd name="connsiteX1060" fmla="*/ 292099 w 1006475"/>
                <a:gd name="connsiteY1060" fmla="*/ 146050 h 720725"/>
                <a:gd name="connsiteX1061" fmla="*/ 295274 w 1006475"/>
                <a:gd name="connsiteY1061" fmla="*/ 146050 h 720725"/>
                <a:gd name="connsiteX1062" fmla="*/ 295274 w 1006475"/>
                <a:gd name="connsiteY1062" fmla="*/ 142875 h 720725"/>
                <a:gd name="connsiteX1063" fmla="*/ 298449 w 1006475"/>
                <a:gd name="connsiteY1063" fmla="*/ 146050 h 720725"/>
                <a:gd name="connsiteX1064" fmla="*/ 304799 w 1006475"/>
                <a:gd name="connsiteY1064" fmla="*/ 149225 h 720725"/>
                <a:gd name="connsiteX1065" fmla="*/ 307974 w 1006475"/>
                <a:gd name="connsiteY1065" fmla="*/ 146050 h 720725"/>
                <a:gd name="connsiteX1066" fmla="*/ 311149 w 1006475"/>
                <a:gd name="connsiteY1066" fmla="*/ 139700 h 720725"/>
                <a:gd name="connsiteX1067" fmla="*/ 311149 w 1006475"/>
                <a:gd name="connsiteY1067" fmla="*/ 136525 h 720725"/>
                <a:gd name="connsiteX1068" fmla="*/ 301624 w 1006475"/>
                <a:gd name="connsiteY1068" fmla="*/ 130175 h 720725"/>
                <a:gd name="connsiteX1069" fmla="*/ 298449 w 1006475"/>
                <a:gd name="connsiteY1069" fmla="*/ 123825 h 720725"/>
                <a:gd name="connsiteX1070" fmla="*/ 295274 w 1006475"/>
                <a:gd name="connsiteY1070" fmla="*/ 120650 h 720725"/>
                <a:gd name="connsiteX1071" fmla="*/ 292099 w 1006475"/>
                <a:gd name="connsiteY1071" fmla="*/ 114300 h 720725"/>
                <a:gd name="connsiteX1072" fmla="*/ 292099 w 1006475"/>
                <a:gd name="connsiteY1072" fmla="*/ 111125 h 720725"/>
                <a:gd name="connsiteX1073" fmla="*/ 285749 w 1006475"/>
                <a:gd name="connsiteY1073" fmla="*/ 111125 h 720725"/>
                <a:gd name="connsiteX1074" fmla="*/ 282574 w 1006475"/>
                <a:gd name="connsiteY1074" fmla="*/ 111125 h 720725"/>
                <a:gd name="connsiteX1075" fmla="*/ 279399 w 1006475"/>
                <a:gd name="connsiteY1075" fmla="*/ 111125 h 720725"/>
                <a:gd name="connsiteX1076" fmla="*/ 279399 w 1006475"/>
                <a:gd name="connsiteY1076" fmla="*/ 107950 h 720725"/>
                <a:gd name="connsiteX1077" fmla="*/ 279399 w 1006475"/>
                <a:gd name="connsiteY1077" fmla="*/ 101600 h 720725"/>
                <a:gd name="connsiteX1078" fmla="*/ 279399 w 1006475"/>
                <a:gd name="connsiteY1078" fmla="*/ 95250 h 720725"/>
                <a:gd name="connsiteX1079" fmla="*/ 282574 w 1006475"/>
                <a:gd name="connsiteY1079" fmla="*/ 95250 h 720725"/>
                <a:gd name="connsiteX1080" fmla="*/ 288924 w 1006475"/>
                <a:gd name="connsiteY1080" fmla="*/ 92075 h 720725"/>
                <a:gd name="connsiteX1081" fmla="*/ 292099 w 1006475"/>
                <a:gd name="connsiteY1081" fmla="*/ 92075 h 720725"/>
                <a:gd name="connsiteX1082" fmla="*/ 295274 w 1006475"/>
                <a:gd name="connsiteY1082" fmla="*/ 98425 h 720725"/>
                <a:gd name="connsiteX1083" fmla="*/ 298449 w 1006475"/>
                <a:gd name="connsiteY1083" fmla="*/ 104775 h 720725"/>
                <a:gd name="connsiteX1084" fmla="*/ 301624 w 1006475"/>
                <a:gd name="connsiteY1084" fmla="*/ 107950 h 720725"/>
                <a:gd name="connsiteX1085" fmla="*/ 304799 w 1006475"/>
                <a:gd name="connsiteY1085" fmla="*/ 107950 h 720725"/>
                <a:gd name="connsiteX1086" fmla="*/ 307974 w 1006475"/>
                <a:gd name="connsiteY1086" fmla="*/ 107950 h 720725"/>
                <a:gd name="connsiteX1087" fmla="*/ 304799 w 1006475"/>
                <a:gd name="connsiteY1087" fmla="*/ 88900 h 720725"/>
                <a:gd name="connsiteX1088" fmla="*/ 307974 w 1006475"/>
                <a:gd name="connsiteY1088" fmla="*/ 88900 h 720725"/>
                <a:gd name="connsiteX1089" fmla="*/ 311149 w 1006475"/>
                <a:gd name="connsiteY1089" fmla="*/ 88900 h 720725"/>
                <a:gd name="connsiteX1090" fmla="*/ 314324 w 1006475"/>
                <a:gd name="connsiteY1090" fmla="*/ 88900 h 720725"/>
                <a:gd name="connsiteX1091" fmla="*/ 317499 w 1006475"/>
                <a:gd name="connsiteY1091" fmla="*/ 85725 h 720725"/>
                <a:gd name="connsiteX1092" fmla="*/ 317499 w 1006475"/>
                <a:gd name="connsiteY1092" fmla="*/ 82550 h 720725"/>
                <a:gd name="connsiteX1093" fmla="*/ 314324 w 1006475"/>
                <a:gd name="connsiteY1093" fmla="*/ 76200 h 720725"/>
                <a:gd name="connsiteX1094" fmla="*/ 311149 w 1006475"/>
                <a:gd name="connsiteY1094" fmla="*/ 73025 h 720725"/>
                <a:gd name="connsiteX1095" fmla="*/ 311149 w 1006475"/>
                <a:gd name="connsiteY1095" fmla="*/ 69850 h 720725"/>
                <a:gd name="connsiteX1096" fmla="*/ 311149 w 1006475"/>
                <a:gd name="connsiteY1096" fmla="*/ 66675 h 720725"/>
                <a:gd name="connsiteX1097" fmla="*/ 311149 w 1006475"/>
                <a:gd name="connsiteY1097" fmla="*/ 60325 h 720725"/>
                <a:gd name="connsiteX1098" fmla="*/ 317499 w 1006475"/>
                <a:gd name="connsiteY1098" fmla="*/ 53975 h 720725"/>
                <a:gd name="connsiteX1099" fmla="*/ 311149 w 1006475"/>
                <a:gd name="connsiteY1099" fmla="*/ 47625 h 720725"/>
                <a:gd name="connsiteX1100" fmla="*/ 307974 w 1006475"/>
                <a:gd name="connsiteY1100" fmla="*/ 47625 h 720725"/>
                <a:gd name="connsiteX1101" fmla="*/ 295274 w 1006475"/>
                <a:gd name="connsiteY1101" fmla="*/ 53975 h 720725"/>
                <a:gd name="connsiteX1102" fmla="*/ 292893 w 1006475"/>
                <a:gd name="connsiteY1102" fmla="*/ 53975 h 720725"/>
                <a:gd name="connsiteX1103" fmla="*/ 295274 w 1006475"/>
                <a:gd name="connsiteY1103" fmla="*/ 63500 h 720725"/>
                <a:gd name="connsiteX1104" fmla="*/ 298449 w 1006475"/>
                <a:gd name="connsiteY1104" fmla="*/ 69850 h 720725"/>
                <a:gd name="connsiteX1105" fmla="*/ 295274 w 1006475"/>
                <a:gd name="connsiteY1105" fmla="*/ 69850 h 720725"/>
                <a:gd name="connsiteX1106" fmla="*/ 292099 w 1006475"/>
                <a:gd name="connsiteY1106" fmla="*/ 60325 h 720725"/>
                <a:gd name="connsiteX1107" fmla="*/ 285749 w 1006475"/>
                <a:gd name="connsiteY1107" fmla="*/ 53975 h 720725"/>
                <a:gd name="connsiteX1108" fmla="*/ 288924 w 1006475"/>
                <a:gd name="connsiteY1108" fmla="*/ 50800 h 720725"/>
                <a:gd name="connsiteX1109" fmla="*/ 292099 w 1006475"/>
                <a:gd name="connsiteY1109" fmla="*/ 50800 h 720725"/>
                <a:gd name="connsiteX1110" fmla="*/ 292734 w 1006475"/>
                <a:gd name="connsiteY1110" fmla="*/ 53340 h 720725"/>
                <a:gd name="connsiteX1111" fmla="*/ 295274 w 1006475"/>
                <a:gd name="connsiteY1111" fmla="*/ 50800 h 720725"/>
                <a:gd name="connsiteX1112" fmla="*/ 298449 w 1006475"/>
                <a:gd name="connsiteY1112" fmla="*/ 44450 h 720725"/>
                <a:gd name="connsiteX1113" fmla="*/ 298449 w 1006475"/>
                <a:gd name="connsiteY1113" fmla="*/ 41275 h 720725"/>
                <a:gd name="connsiteX1114" fmla="*/ 295274 w 1006475"/>
                <a:gd name="connsiteY1114" fmla="*/ 38100 h 720725"/>
                <a:gd name="connsiteX1115" fmla="*/ 292099 w 1006475"/>
                <a:gd name="connsiteY1115" fmla="*/ 38100 h 720725"/>
                <a:gd name="connsiteX1116" fmla="*/ 292099 w 1006475"/>
                <a:gd name="connsiteY1116" fmla="*/ 34925 h 720725"/>
                <a:gd name="connsiteX1117" fmla="*/ 292099 w 1006475"/>
                <a:gd name="connsiteY1117" fmla="*/ 31750 h 720725"/>
                <a:gd name="connsiteX1118" fmla="*/ 285749 w 1006475"/>
                <a:gd name="connsiteY1118" fmla="*/ 19050 h 720725"/>
                <a:gd name="connsiteX1119" fmla="*/ 288924 w 1006475"/>
                <a:gd name="connsiteY1119" fmla="*/ 15875 h 720725"/>
                <a:gd name="connsiteX1120" fmla="*/ 292099 w 1006475"/>
                <a:gd name="connsiteY1120" fmla="*/ 12700 h 720725"/>
                <a:gd name="connsiteX1121" fmla="*/ 288924 w 1006475"/>
                <a:gd name="connsiteY1121" fmla="*/ 12700 h 720725"/>
                <a:gd name="connsiteX1122" fmla="*/ 285749 w 1006475"/>
                <a:gd name="connsiteY1122" fmla="*/ 9525 h 720725"/>
                <a:gd name="connsiteX1123" fmla="*/ 285749 w 1006475"/>
                <a:gd name="connsiteY1123" fmla="*/ 6350 h 720725"/>
                <a:gd name="connsiteX1124" fmla="*/ 288924 w 1006475"/>
                <a:gd name="connsiteY1124" fmla="*/ 6350 h 720725"/>
                <a:gd name="connsiteX1125" fmla="*/ 288924 w 1006475"/>
                <a:gd name="connsiteY1125" fmla="*/ 3175 h 720725"/>
                <a:gd name="connsiteX1126" fmla="*/ 292099 w 1006475"/>
                <a:gd name="connsiteY1126" fmla="*/ 3175 h 720725"/>
                <a:gd name="connsiteX1127" fmla="*/ 292099 w 1006475"/>
                <a:gd name="connsiteY1127" fmla="*/ 6350 h 720725"/>
                <a:gd name="connsiteX1128" fmla="*/ 295274 w 1006475"/>
                <a:gd name="connsiteY1128" fmla="*/ 9525 h 720725"/>
                <a:gd name="connsiteX1129" fmla="*/ 295274 w 1006475"/>
                <a:gd name="connsiteY1129" fmla="*/ 6350 h 720725"/>
                <a:gd name="connsiteX1130" fmla="*/ 295274 w 1006475"/>
                <a:gd name="connsiteY1130" fmla="*/ 0 h 720725"/>
                <a:gd name="connsiteX0" fmla="*/ 57149 w 1006475"/>
                <a:gd name="connsiteY0" fmla="*/ 368300 h 720725"/>
                <a:gd name="connsiteX1" fmla="*/ 53975 w 1006475"/>
                <a:gd name="connsiteY1" fmla="*/ 371475 h 720725"/>
                <a:gd name="connsiteX2" fmla="*/ 57149 w 1006475"/>
                <a:gd name="connsiteY2" fmla="*/ 368301 h 720725"/>
                <a:gd name="connsiteX3" fmla="*/ 57149 w 1006475"/>
                <a:gd name="connsiteY3" fmla="*/ 368300 h 720725"/>
                <a:gd name="connsiteX4" fmla="*/ 212724 w 1006475"/>
                <a:gd name="connsiteY4" fmla="*/ 361950 h 720725"/>
                <a:gd name="connsiteX5" fmla="*/ 212724 w 1006475"/>
                <a:gd name="connsiteY5" fmla="*/ 365125 h 720725"/>
                <a:gd name="connsiteX6" fmla="*/ 212724 w 1006475"/>
                <a:gd name="connsiteY6" fmla="*/ 368300 h 720725"/>
                <a:gd name="connsiteX7" fmla="*/ 212725 w 1006475"/>
                <a:gd name="connsiteY7" fmla="*/ 368300 h 720725"/>
                <a:gd name="connsiteX8" fmla="*/ 212725 w 1006475"/>
                <a:gd name="connsiteY8" fmla="*/ 365125 h 720725"/>
                <a:gd name="connsiteX9" fmla="*/ 212725 w 1006475"/>
                <a:gd name="connsiteY9" fmla="*/ 361950 h 720725"/>
                <a:gd name="connsiteX10" fmla="*/ 212724 w 1006475"/>
                <a:gd name="connsiteY10" fmla="*/ 361950 h 720725"/>
                <a:gd name="connsiteX11" fmla="*/ 215899 w 1006475"/>
                <a:gd name="connsiteY11" fmla="*/ 358775 h 720725"/>
                <a:gd name="connsiteX12" fmla="*/ 215899 w 1006475"/>
                <a:gd name="connsiteY12" fmla="*/ 360362 h 720725"/>
                <a:gd name="connsiteX13" fmla="*/ 215900 w 1006475"/>
                <a:gd name="connsiteY13" fmla="*/ 360362 h 720725"/>
                <a:gd name="connsiteX14" fmla="*/ 215900 w 1006475"/>
                <a:gd name="connsiteY14" fmla="*/ 358775 h 720725"/>
                <a:gd name="connsiteX15" fmla="*/ 215899 w 1006475"/>
                <a:gd name="connsiteY15" fmla="*/ 358775 h 720725"/>
                <a:gd name="connsiteX16" fmla="*/ 215899 w 1006475"/>
                <a:gd name="connsiteY16" fmla="*/ 336550 h 720725"/>
                <a:gd name="connsiteX17" fmla="*/ 219074 w 1006475"/>
                <a:gd name="connsiteY17" fmla="*/ 336550 h 720725"/>
                <a:gd name="connsiteX18" fmla="*/ 222249 w 1006475"/>
                <a:gd name="connsiteY18" fmla="*/ 336550 h 720725"/>
                <a:gd name="connsiteX19" fmla="*/ 222249 w 1006475"/>
                <a:gd name="connsiteY19" fmla="*/ 339725 h 720725"/>
                <a:gd name="connsiteX20" fmla="*/ 219074 w 1006475"/>
                <a:gd name="connsiteY20" fmla="*/ 342900 h 720725"/>
                <a:gd name="connsiteX21" fmla="*/ 215899 w 1006475"/>
                <a:gd name="connsiteY21" fmla="*/ 342900 h 720725"/>
                <a:gd name="connsiteX22" fmla="*/ 215899 w 1006475"/>
                <a:gd name="connsiteY22" fmla="*/ 346075 h 720725"/>
                <a:gd name="connsiteX23" fmla="*/ 212724 w 1006475"/>
                <a:gd name="connsiteY23" fmla="*/ 342900 h 720725"/>
                <a:gd name="connsiteX24" fmla="*/ 212724 w 1006475"/>
                <a:gd name="connsiteY24" fmla="*/ 339725 h 720725"/>
                <a:gd name="connsiteX25" fmla="*/ 215899 w 1006475"/>
                <a:gd name="connsiteY25" fmla="*/ 336550 h 720725"/>
                <a:gd name="connsiteX26" fmla="*/ 196849 w 1006475"/>
                <a:gd name="connsiteY26" fmla="*/ 311150 h 720725"/>
                <a:gd name="connsiteX27" fmla="*/ 200024 w 1006475"/>
                <a:gd name="connsiteY27" fmla="*/ 311150 h 720725"/>
                <a:gd name="connsiteX28" fmla="*/ 206374 w 1006475"/>
                <a:gd name="connsiteY28" fmla="*/ 311150 h 720725"/>
                <a:gd name="connsiteX29" fmla="*/ 203199 w 1006475"/>
                <a:gd name="connsiteY29" fmla="*/ 317500 h 720725"/>
                <a:gd name="connsiteX30" fmla="*/ 203199 w 1006475"/>
                <a:gd name="connsiteY30" fmla="*/ 327025 h 720725"/>
                <a:gd name="connsiteX31" fmla="*/ 203199 w 1006475"/>
                <a:gd name="connsiteY31" fmla="*/ 330200 h 720725"/>
                <a:gd name="connsiteX32" fmla="*/ 200024 w 1006475"/>
                <a:gd name="connsiteY32" fmla="*/ 333375 h 720725"/>
                <a:gd name="connsiteX33" fmla="*/ 196849 w 1006475"/>
                <a:gd name="connsiteY33" fmla="*/ 330200 h 720725"/>
                <a:gd name="connsiteX34" fmla="*/ 196849 w 1006475"/>
                <a:gd name="connsiteY34" fmla="*/ 317500 h 720725"/>
                <a:gd name="connsiteX35" fmla="*/ 196849 w 1006475"/>
                <a:gd name="connsiteY35" fmla="*/ 314325 h 720725"/>
                <a:gd name="connsiteX36" fmla="*/ 196849 w 1006475"/>
                <a:gd name="connsiteY36" fmla="*/ 311150 h 720725"/>
                <a:gd name="connsiteX37" fmla="*/ 263524 w 1006475"/>
                <a:gd name="connsiteY37" fmla="*/ 282575 h 720725"/>
                <a:gd name="connsiteX38" fmla="*/ 263524 w 1006475"/>
                <a:gd name="connsiteY38" fmla="*/ 285750 h 720725"/>
                <a:gd name="connsiteX39" fmla="*/ 263524 w 1006475"/>
                <a:gd name="connsiteY39" fmla="*/ 292100 h 720725"/>
                <a:gd name="connsiteX40" fmla="*/ 260349 w 1006475"/>
                <a:gd name="connsiteY40" fmla="*/ 301625 h 720725"/>
                <a:gd name="connsiteX41" fmla="*/ 263524 w 1006475"/>
                <a:gd name="connsiteY41" fmla="*/ 304800 h 720725"/>
                <a:gd name="connsiteX42" fmla="*/ 269874 w 1006475"/>
                <a:gd name="connsiteY42" fmla="*/ 307975 h 720725"/>
                <a:gd name="connsiteX43" fmla="*/ 266699 w 1006475"/>
                <a:gd name="connsiteY43" fmla="*/ 307975 h 720725"/>
                <a:gd name="connsiteX44" fmla="*/ 263524 w 1006475"/>
                <a:gd name="connsiteY44" fmla="*/ 307975 h 720725"/>
                <a:gd name="connsiteX45" fmla="*/ 260349 w 1006475"/>
                <a:gd name="connsiteY45" fmla="*/ 307975 h 720725"/>
                <a:gd name="connsiteX46" fmla="*/ 260349 w 1006475"/>
                <a:gd name="connsiteY46" fmla="*/ 311150 h 720725"/>
                <a:gd name="connsiteX47" fmla="*/ 257174 w 1006475"/>
                <a:gd name="connsiteY47" fmla="*/ 314325 h 720725"/>
                <a:gd name="connsiteX48" fmla="*/ 257174 w 1006475"/>
                <a:gd name="connsiteY48" fmla="*/ 307975 h 720725"/>
                <a:gd name="connsiteX49" fmla="*/ 253999 w 1006475"/>
                <a:gd name="connsiteY49" fmla="*/ 307975 h 720725"/>
                <a:gd name="connsiteX50" fmla="*/ 250824 w 1006475"/>
                <a:gd name="connsiteY50" fmla="*/ 314325 h 720725"/>
                <a:gd name="connsiteX51" fmla="*/ 247649 w 1006475"/>
                <a:gd name="connsiteY51" fmla="*/ 314325 h 720725"/>
                <a:gd name="connsiteX52" fmla="*/ 247649 w 1006475"/>
                <a:gd name="connsiteY52" fmla="*/ 311150 h 720725"/>
                <a:gd name="connsiteX53" fmla="*/ 250824 w 1006475"/>
                <a:gd name="connsiteY53" fmla="*/ 301625 h 720725"/>
                <a:gd name="connsiteX54" fmla="*/ 253999 w 1006475"/>
                <a:gd name="connsiteY54" fmla="*/ 295275 h 720725"/>
                <a:gd name="connsiteX55" fmla="*/ 257174 w 1006475"/>
                <a:gd name="connsiteY55" fmla="*/ 288925 h 720725"/>
                <a:gd name="connsiteX56" fmla="*/ 263524 w 1006475"/>
                <a:gd name="connsiteY56" fmla="*/ 282575 h 720725"/>
                <a:gd name="connsiteX57" fmla="*/ 266699 w 1006475"/>
                <a:gd name="connsiteY57" fmla="*/ 244475 h 720725"/>
                <a:gd name="connsiteX58" fmla="*/ 266699 w 1006475"/>
                <a:gd name="connsiteY58" fmla="*/ 247650 h 720725"/>
                <a:gd name="connsiteX59" fmla="*/ 266699 w 1006475"/>
                <a:gd name="connsiteY59" fmla="*/ 250825 h 720725"/>
                <a:gd name="connsiteX60" fmla="*/ 263524 w 1006475"/>
                <a:gd name="connsiteY60" fmla="*/ 254000 h 720725"/>
                <a:gd name="connsiteX61" fmla="*/ 266699 w 1006475"/>
                <a:gd name="connsiteY61" fmla="*/ 260350 h 720725"/>
                <a:gd name="connsiteX62" fmla="*/ 260349 w 1006475"/>
                <a:gd name="connsiteY62" fmla="*/ 266700 h 720725"/>
                <a:gd name="connsiteX63" fmla="*/ 263524 w 1006475"/>
                <a:gd name="connsiteY63" fmla="*/ 266700 h 720725"/>
                <a:gd name="connsiteX64" fmla="*/ 263524 w 1006475"/>
                <a:gd name="connsiteY64" fmla="*/ 269875 h 720725"/>
                <a:gd name="connsiteX65" fmla="*/ 260349 w 1006475"/>
                <a:gd name="connsiteY65" fmla="*/ 269875 h 720725"/>
                <a:gd name="connsiteX66" fmla="*/ 257174 w 1006475"/>
                <a:gd name="connsiteY66" fmla="*/ 269875 h 720725"/>
                <a:gd name="connsiteX67" fmla="*/ 257174 w 1006475"/>
                <a:gd name="connsiteY67" fmla="*/ 266700 h 720725"/>
                <a:gd name="connsiteX68" fmla="*/ 257174 w 1006475"/>
                <a:gd name="connsiteY68" fmla="*/ 263525 h 720725"/>
                <a:gd name="connsiteX69" fmla="*/ 253999 w 1006475"/>
                <a:gd name="connsiteY69" fmla="*/ 263525 h 720725"/>
                <a:gd name="connsiteX70" fmla="*/ 257174 w 1006475"/>
                <a:gd name="connsiteY70" fmla="*/ 254000 h 720725"/>
                <a:gd name="connsiteX71" fmla="*/ 253999 w 1006475"/>
                <a:gd name="connsiteY71" fmla="*/ 250825 h 720725"/>
                <a:gd name="connsiteX72" fmla="*/ 257174 w 1006475"/>
                <a:gd name="connsiteY72" fmla="*/ 247650 h 720725"/>
                <a:gd name="connsiteX73" fmla="*/ 257174 w 1006475"/>
                <a:gd name="connsiteY73" fmla="*/ 250825 h 720725"/>
                <a:gd name="connsiteX74" fmla="*/ 260349 w 1006475"/>
                <a:gd name="connsiteY74" fmla="*/ 250825 h 720725"/>
                <a:gd name="connsiteX75" fmla="*/ 260349 w 1006475"/>
                <a:gd name="connsiteY75" fmla="*/ 247650 h 720725"/>
                <a:gd name="connsiteX76" fmla="*/ 263524 w 1006475"/>
                <a:gd name="connsiteY76" fmla="*/ 247650 h 720725"/>
                <a:gd name="connsiteX77" fmla="*/ 266699 w 1006475"/>
                <a:gd name="connsiteY77" fmla="*/ 244475 h 720725"/>
                <a:gd name="connsiteX78" fmla="*/ 260349 w 1006475"/>
                <a:gd name="connsiteY78" fmla="*/ 241300 h 720725"/>
                <a:gd name="connsiteX79" fmla="*/ 263524 w 1006475"/>
                <a:gd name="connsiteY79" fmla="*/ 244475 h 720725"/>
                <a:gd name="connsiteX80" fmla="*/ 260349 w 1006475"/>
                <a:gd name="connsiteY80" fmla="*/ 244475 h 720725"/>
                <a:gd name="connsiteX81" fmla="*/ 260349 w 1006475"/>
                <a:gd name="connsiteY81" fmla="*/ 241300 h 720725"/>
                <a:gd name="connsiteX82" fmla="*/ 231774 w 1006475"/>
                <a:gd name="connsiteY82" fmla="*/ 231775 h 720725"/>
                <a:gd name="connsiteX83" fmla="*/ 231774 w 1006475"/>
                <a:gd name="connsiteY83" fmla="*/ 238125 h 720725"/>
                <a:gd name="connsiteX84" fmla="*/ 228599 w 1006475"/>
                <a:gd name="connsiteY84" fmla="*/ 241300 h 720725"/>
                <a:gd name="connsiteX85" fmla="*/ 225424 w 1006475"/>
                <a:gd name="connsiteY85" fmla="*/ 241300 h 720725"/>
                <a:gd name="connsiteX86" fmla="*/ 225424 w 1006475"/>
                <a:gd name="connsiteY86" fmla="*/ 238125 h 720725"/>
                <a:gd name="connsiteX87" fmla="*/ 225424 w 1006475"/>
                <a:gd name="connsiteY87" fmla="*/ 234950 h 720725"/>
                <a:gd name="connsiteX88" fmla="*/ 231774 w 1006475"/>
                <a:gd name="connsiteY88" fmla="*/ 231775 h 720725"/>
                <a:gd name="connsiteX89" fmla="*/ 282574 w 1006475"/>
                <a:gd name="connsiteY89" fmla="*/ 174625 h 720725"/>
                <a:gd name="connsiteX90" fmla="*/ 285749 w 1006475"/>
                <a:gd name="connsiteY90" fmla="*/ 174625 h 720725"/>
                <a:gd name="connsiteX91" fmla="*/ 288924 w 1006475"/>
                <a:gd name="connsiteY91" fmla="*/ 184150 h 720725"/>
                <a:gd name="connsiteX92" fmla="*/ 292099 w 1006475"/>
                <a:gd name="connsiteY92" fmla="*/ 187325 h 720725"/>
                <a:gd name="connsiteX93" fmla="*/ 295274 w 1006475"/>
                <a:gd name="connsiteY93" fmla="*/ 187325 h 720725"/>
                <a:gd name="connsiteX94" fmla="*/ 298449 w 1006475"/>
                <a:gd name="connsiteY94" fmla="*/ 190500 h 720725"/>
                <a:gd name="connsiteX95" fmla="*/ 298449 w 1006475"/>
                <a:gd name="connsiteY95" fmla="*/ 203200 h 720725"/>
                <a:gd name="connsiteX96" fmla="*/ 295274 w 1006475"/>
                <a:gd name="connsiteY96" fmla="*/ 209550 h 720725"/>
                <a:gd name="connsiteX97" fmla="*/ 292099 w 1006475"/>
                <a:gd name="connsiteY97" fmla="*/ 212725 h 720725"/>
                <a:gd name="connsiteX98" fmla="*/ 288924 w 1006475"/>
                <a:gd name="connsiteY98" fmla="*/ 212725 h 720725"/>
                <a:gd name="connsiteX99" fmla="*/ 285749 w 1006475"/>
                <a:gd name="connsiteY99" fmla="*/ 209550 h 720725"/>
                <a:gd name="connsiteX100" fmla="*/ 285749 w 1006475"/>
                <a:gd name="connsiteY100" fmla="*/ 206375 h 720725"/>
                <a:gd name="connsiteX101" fmla="*/ 285749 w 1006475"/>
                <a:gd name="connsiteY101" fmla="*/ 196850 h 720725"/>
                <a:gd name="connsiteX102" fmla="*/ 285749 w 1006475"/>
                <a:gd name="connsiteY102" fmla="*/ 193675 h 720725"/>
                <a:gd name="connsiteX103" fmla="*/ 282574 w 1006475"/>
                <a:gd name="connsiteY103" fmla="*/ 193675 h 720725"/>
                <a:gd name="connsiteX104" fmla="*/ 276224 w 1006475"/>
                <a:gd name="connsiteY104" fmla="*/ 196850 h 720725"/>
                <a:gd name="connsiteX105" fmla="*/ 273049 w 1006475"/>
                <a:gd name="connsiteY105" fmla="*/ 196850 h 720725"/>
                <a:gd name="connsiteX106" fmla="*/ 276224 w 1006475"/>
                <a:gd name="connsiteY106" fmla="*/ 190500 h 720725"/>
                <a:gd name="connsiteX107" fmla="*/ 276224 w 1006475"/>
                <a:gd name="connsiteY107" fmla="*/ 187325 h 720725"/>
                <a:gd name="connsiteX108" fmla="*/ 279399 w 1006475"/>
                <a:gd name="connsiteY108" fmla="*/ 187325 h 720725"/>
                <a:gd name="connsiteX109" fmla="*/ 282574 w 1006475"/>
                <a:gd name="connsiteY109" fmla="*/ 184150 h 720725"/>
                <a:gd name="connsiteX110" fmla="*/ 282574 w 1006475"/>
                <a:gd name="connsiteY110" fmla="*/ 174625 h 720725"/>
                <a:gd name="connsiteX111" fmla="*/ 253999 w 1006475"/>
                <a:gd name="connsiteY111" fmla="*/ 171450 h 720725"/>
                <a:gd name="connsiteX112" fmla="*/ 257174 w 1006475"/>
                <a:gd name="connsiteY112" fmla="*/ 171450 h 720725"/>
                <a:gd name="connsiteX113" fmla="*/ 257174 w 1006475"/>
                <a:gd name="connsiteY113" fmla="*/ 174625 h 720725"/>
                <a:gd name="connsiteX114" fmla="*/ 257174 w 1006475"/>
                <a:gd name="connsiteY114" fmla="*/ 177800 h 720725"/>
                <a:gd name="connsiteX115" fmla="*/ 257174 w 1006475"/>
                <a:gd name="connsiteY115" fmla="*/ 180975 h 720725"/>
                <a:gd name="connsiteX116" fmla="*/ 253999 w 1006475"/>
                <a:gd name="connsiteY116" fmla="*/ 174625 h 720725"/>
                <a:gd name="connsiteX117" fmla="*/ 253999 w 1006475"/>
                <a:gd name="connsiteY117" fmla="*/ 171450 h 720725"/>
                <a:gd name="connsiteX118" fmla="*/ 260349 w 1006475"/>
                <a:gd name="connsiteY118" fmla="*/ 168275 h 720725"/>
                <a:gd name="connsiteX119" fmla="*/ 263524 w 1006475"/>
                <a:gd name="connsiteY119" fmla="*/ 168275 h 720725"/>
                <a:gd name="connsiteX120" fmla="*/ 263524 w 1006475"/>
                <a:gd name="connsiteY120" fmla="*/ 180975 h 720725"/>
                <a:gd name="connsiteX121" fmla="*/ 260349 w 1006475"/>
                <a:gd name="connsiteY121" fmla="*/ 184150 h 720725"/>
                <a:gd name="connsiteX122" fmla="*/ 257174 w 1006475"/>
                <a:gd name="connsiteY122" fmla="*/ 184150 h 720725"/>
                <a:gd name="connsiteX123" fmla="*/ 257174 w 1006475"/>
                <a:gd name="connsiteY123" fmla="*/ 180975 h 720725"/>
                <a:gd name="connsiteX124" fmla="*/ 260349 w 1006475"/>
                <a:gd name="connsiteY124" fmla="*/ 180975 h 720725"/>
                <a:gd name="connsiteX125" fmla="*/ 260349 w 1006475"/>
                <a:gd name="connsiteY125" fmla="*/ 177800 h 720725"/>
                <a:gd name="connsiteX126" fmla="*/ 260349 w 1006475"/>
                <a:gd name="connsiteY126" fmla="*/ 174625 h 720725"/>
                <a:gd name="connsiteX127" fmla="*/ 260349 w 1006475"/>
                <a:gd name="connsiteY127" fmla="*/ 168275 h 720725"/>
                <a:gd name="connsiteX128" fmla="*/ 279399 w 1006475"/>
                <a:gd name="connsiteY128" fmla="*/ 114300 h 720725"/>
                <a:gd name="connsiteX129" fmla="*/ 282574 w 1006475"/>
                <a:gd name="connsiteY129" fmla="*/ 114300 h 720725"/>
                <a:gd name="connsiteX130" fmla="*/ 285749 w 1006475"/>
                <a:gd name="connsiteY130" fmla="*/ 123825 h 720725"/>
                <a:gd name="connsiteX131" fmla="*/ 292099 w 1006475"/>
                <a:gd name="connsiteY131" fmla="*/ 130175 h 720725"/>
                <a:gd name="connsiteX132" fmla="*/ 295274 w 1006475"/>
                <a:gd name="connsiteY132" fmla="*/ 136525 h 720725"/>
                <a:gd name="connsiteX133" fmla="*/ 292099 w 1006475"/>
                <a:gd name="connsiteY133" fmla="*/ 136525 h 720725"/>
                <a:gd name="connsiteX134" fmla="*/ 292099 w 1006475"/>
                <a:gd name="connsiteY134" fmla="*/ 139700 h 720725"/>
                <a:gd name="connsiteX135" fmla="*/ 288924 w 1006475"/>
                <a:gd name="connsiteY135" fmla="*/ 139700 h 720725"/>
                <a:gd name="connsiteX136" fmla="*/ 285749 w 1006475"/>
                <a:gd name="connsiteY136" fmla="*/ 139700 h 720725"/>
                <a:gd name="connsiteX137" fmla="*/ 285749 w 1006475"/>
                <a:gd name="connsiteY137" fmla="*/ 136525 h 720725"/>
                <a:gd name="connsiteX138" fmla="*/ 285749 w 1006475"/>
                <a:gd name="connsiteY138" fmla="*/ 133350 h 720725"/>
                <a:gd name="connsiteX139" fmla="*/ 279399 w 1006475"/>
                <a:gd name="connsiteY139" fmla="*/ 133350 h 720725"/>
                <a:gd name="connsiteX140" fmla="*/ 279399 w 1006475"/>
                <a:gd name="connsiteY140" fmla="*/ 136525 h 720725"/>
                <a:gd name="connsiteX141" fmla="*/ 279399 w 1006475"/>
                <a:gd name="connsiteY141" fmla="*/ 139700 h 720725"/>
                <a:gd name="connsiteX142" fmla="*/ 276224 w 1006475"/>
                <a:gd name="connsiteY142" fmla="*/ 136525 h 720725"/>
                <a:gd name="connsiteX143" fmla="*/ 273049 w 1006475"/>
                <a:gd name="connsiteY143" fmla="*/ 136525 h 720725"/>
                <a:gd name="connsiteX144" fmla="*/ 273049 w 1006475"/>
                <a:gd name="connsiteY144" fmla="*/ 142875 h 720725"/>
                <a:gd name="connsiteX145" fmla="*/ 269874 w 1006475"/>
                <a:gd name="connsiteY145" fmla="*/ 142875 h 720725"/>
                <a:gd name="connsiteX146" fmla="*/ 266699 w 1006475"/>
                <a:gd name="connsiteY146" fmla="*/ 142875 h 720725"/>
                <a:gd name="connsiteX147" fmla="*/ 263524 w 1006475"/>
                <a:gd name="connsiteY147" fmla="*/ 142875 h 720725"/>
                <a:gd name="connsiteX148" fmla="*/ 263524 w 1006475"/>
                <a:gd name="connsiteY148" fmla="*/ 146050 h 720725"/>
                <a:gd name="connsiteX149" fmla="*/ 273049 w 1006475"/>
                <a:gd name="connsiteY149" fmla="*/ 146050 h 720725"/>
                <a:gd name="connsiteX150" fmla="*/ 276224 w 1006475"/>
                <a:gd name="connsiteY150" fmla="*/ 149225 h 720725"/>
                <a:gd name="connsiteX151" fmla="*/ 279399 w 1006475"/>
                <a:gd name="connsiteY151" fmla="*/ 152400 h 720725"/>
                <a:gd name="connsiteX152" fmla="*/ 279399 w 1006475"/>
                <a:gd name="connsiteY152" fmla="*/ 158750 h 720725"/>
                <a:gd name="connsiteX153" fmla="*/ 279399 w 1006475"/>
                <a:gd name="connsiteY153" fmla="*/ 165100 h 720725"/>
                <a:gd name="connsiteX154" fmla="*/ 279399 w 1006475"/>
                <a:gd name="connsiteY154" fmla="*/ 168275 h 720725"/>
                <a:gd name="connsiteX155" fmla="*/ 276224 w 1006475"/>
                <a:gd name="connsiteY155" fmla="*/ 168275 h 720725"/>
                <a:gd name="connsiteX156" fmla="*/ 276224 w 1006475"/>
                <a:gd name="connsiteY156" fmla="*/ 171450 h 720725"/>
                <a:gd name="connsiteX157" fmla="*/ 279399 w 1006475"/>
                <a:gd name="connsiteY157" fmla="*/ 171450 h 720725"/>
                <a:gd name="connsiteX158" fmla="*/ 279399 w 1006475"/>
                <a:gd name="connsiteY158" fmla="*/ 174625 h 720725"/>
                <a:gd name="connsiteX159" fmla="*/ 279399 w 1006475"/>
                <a:gd name="connsiteY159" fmla="*/ 177800 h 720725"/>
                <a:gd name="connsiteX160" fmla="*/ 279399 w 1006475"/>
                <a:gd name="connsiteY160" fmla="*/ 184150 h 720725"/>
                <a:gd name="connsiteX161" fmla="*/ 276224 w 1006475"/>
                <a:gd name="connsiteY161" fmla="*/ 187325 h 720725"/>
                <a:gd name="connsiteX162" fmla="*/ 269874 w 1006475"/>
                <a:gd name="connsiteY162" fmla="*/ 184150 h 720725"/>
                <a:gd name="connsiteX163" fmla="*/ 269874 w 1006475"/>
                <a:gd name="connsiteY163" fmla="*/ 180975 h 720725"/>
                <a:gd name="connsiteX164" fmla="*/ 276224 w 1006475"/>
                <a:gd name="connsiteY164" fmla="*/ 161925 h 720725"/>
                <a:gd name="connsiteX165" fmla="*/ 273049 w 1006475"/>
                <a:gd name="connsiteY165" fmla="*/ 158750 h 720725"/>
                <a:gd name="connsiteX166" fmla="*/ 269874 w 1006475"/>
                <a:gd name="connsiteY166" fmla="*/ 155575 h 720725"/>
                <a:gd name="connsiteX167" fmla="*/ 269874 w 1006475"/>
                <a:gd name="connsiteY167" fmla="*/ 158750 h 720725"/>
                <a:gd name="connsiteX168" fmla="*/ 266699 w 1006475"/>
                <a:gd name="connsiteY168" fmla="*/ 158750 h 720725"/>
                <a:gd name="connsiteX169" fmla="*/ 266699 w 1006475"/>
                <a:gd name="connsiteY169" fmla="*/ 152400 h 720725"/>
                <a:gd name="connsiteX170" fmla="*/ 260349 w 1006475"/>
                <a:gd name="connsiteY170" fmla="*/ 149225 h 720725"/>
                <a:gd name="connsiteX171" fmla="*/ 257174 w 1006475"/>
                <a:gd name="connsiteY171" fmla="*/ 142875 h 720725"/>
                <a:gd name="connsiteX172" fmla="*/ 260349 w 1006475"/>
                <a:gd name="connsiteY172" fmla="*/ 139700 h 720725"/>
                <a:gd name="connsiteX173" fmla="*/ 263524 w 1006475"/>
                <a:gd name="connsiteY173" fmla="*/ 136525 h 720725"/>
                <a:gd name="connsiteX174" fmla="*/ 266699 w 1006475"/>
                <a:gd name="connsiteY174" fmla="*/ 133350 h 720725"/>
                <a:gd name="connsiteX175" fmla="*/ 266699 w 1006475"/>
                <a:gd name="connsiteY175" fmla="*/ 127000 h 720725"/>
                <a:gd name="connsiteX176" fmla="*/ 273049 w 1006475"/>
                <a:gd name="connsiteY176" fmla="*/ 117475 h 720725"/>
                <a:gd name="connsiteX177" fmla="*/ 279399 w 1006475"/>
                <a:gd name="connsiteY177" fmla="*/ 114300 h 720725"/>
                <a:gd name="connsiteX178" fmla="*/ 288924 w 1006475"/>
                <a:gd name="connsiteY178" fmla="*/ 79375 h 720725"/>
                <a:gd name="connsiteX179" fmla="*/ 292099 w 1006475"/>
                <a:gd name="connsiteY179" fmla="*/ 79375 h 720725"/>
                <a:gd name="connsiteX180" fmla="*/ 292099 w 1006475"/>
                <a:gd name="connsiteY180" fmla="*/ 85725 h 720725"/>
                <a:gd name="connsiteX181" fmla="*/ 295274 w 1006475"/>
                <a:gd name="connsiteY181" fmla="*/ 85725 h 720725"/>
                <a:gd name="connsiteX182" fmla="*/ 295274 w 1006475"/>
                <a:gd name="connsiteY182" fmla="*/ 88900 h 720725"/>
                <a:gd name="connsiteX183" fmla="*/ 295274 w 1006475"/>
                <a:gd name="connsiteY183" fmla="*/ 92075 h 720725"/>
                <a:gd name="connsiteX184" fmla="*/ 292099 w 1006475"/>
                <a:gd name="connsiteY184" fmla="*/ 88900 h 720725"/>
                <a:gd name="connsiteX185" fmla="*/ 285749 w 1006475"/>
                <a:gd name="connsiteY185" fmla="*/ 88900 h 720725"/>
                <a:gd name="connsiteX186" fmla="*/ 288924 w 1006475"/>
                <a:gd name="connsiteY186" fmla="*/ 85725 h 720725"/>
                <a:gd name="connsiteX187" fmla="*/ 288924 w 1006475"/>
                <a:gd name="connsiteY187" fmla="*/ 82550 h 720725"/>
                <a:gd name="connsiteX188" fmla="*/ 288924 w 1006475"/>
                <a:gd name="connsiteY188" fmla="*/ 79375 h 720725"/>
                <a:gd name="connsiteX189" fmla="*/ 257174 w 1006475"/>
                <a:gd name="connsiteY189" fmla="*/ 76200 h 720725"/>
                <a:gd name="connsiteX190" fmla="*/ 260349 w 1006475"/>
                <a:gd name="connsiteY190" fmla="*/ 76200 h 720725"/>
                <a:gd name="connsiteX191" fmla="*/ 260349 w 1006475"/>
                <a:gd name="connsiteY191" fmla="*/ 79375 h 720725"/>
                <a:gd name="connsiteX192" fmla="*/ 260349 w 1006475"/>
                <a:gd name="connsiteY192" fmla="*/ 82550 h 720725"/>
                <a:gd name="connsiteX193" fmla="*/ 263524 w 1006475"/>
                <a:gd name="connsiteY193" fmla="*/ 82550 h 720725"/>
                <a:gd name="connsiteX194" fmla="*/ 257174 w 1006475"/>
                <a:gd name="connsiteY194" fmla="*/ 88900 h 720725"/>
                <a:gd name="connsiteX195" fmla="*/ 257174 w 1006475"/>
                <a:gd name="connsiteY195" fmla="*/ 98425 h 720725"/>
                <a:gd name="connsiteX196" fmla="*/ 260349 w 1006475"/>
                <a:gd name="connsiteY196" fmla="*/ 98425 h 720725"/>
                <a:gd name="connsiteX197" fmla="*/ 260349 w 1006475"/>
                <a:gd name="connsiteY197" fmla="*/ 95250 h 720725"/>
                <a:gd name="connsiteX198" fmla="*/ 263524 w 1006475"/>
                <a:gd name="connsiteY198" fmla="*/ 95250 h 720725"/>
                <a:gd name="connsiteX199" fmla="*/ 263524 w 1006475"/>
                <a:gd name="connsiteY199" fmla="*/ 98425 h 720725"/>
                <a:gd name="connsiteX200" fmla="*/ 263524 w 1006475"/>
                <a:gd name="connsiteY200" fmla="*/ 101600 h 720725"/>
                <a:gd name="connsiteX201" fmla="*/ 260349 w 1006475"/>
                <a:gd name="connsiteY201" fmla="*/ 104775 h 720725"/>
                <a:gd name="connsiteX202" fmla="*/ 257174 w 1006475"/>
                <a:gd name="connsiteY202" fmla="*/ 101600 h 720725"/>
                <a:gd name="connsiteX203" fmla="*/ 250824 w 1006475"/>
                <a:gd name="connsiteY203" fmla="*/ 104775 h 720725"/>
                <a:gd name="connsiteX204" fmla="*/ 250824 w 1006475"/>
                <a:gd name="connsiteY204" fmla="*/ 101600 h 720725"/>
                <a:gd name="connsiteX205" fmla="*/ 253999 w 1006475"/>
                <a:gd name="connsiteY205" fmla="*/ 98425 h 720725"/>
                <a:gd name="connsiteX206" fmla="*/ 250824 w 1006475"/>
                <a:gd name="connsiteY206" fmla="*/ 95250 h 720725"/>
                <a:gd name="connsiteX207" fmla="*/ 247649 w 1006475"/>
                <a:gd name="connsiteY207" fmla="*/ 92075 h 720725"/>
                <a:gd name="connsiteX208" fmla="*/ 250824 w 1006475"/>
                <a:gd name="connsiteY208" fmla="*/ 85725 h 720725"/>
                <a:gd name="connsiteX209" fmla="*/ 253999 w 1006475"/>
                <a:gd name="connsiteY209" fmla="*/ 85725 h 720725"/>
                <a:gd name="connsiteX210" fmla="*/ 253999 w 1006475"/>
                <a:gd name="connsiteY210" fmla="*/ 82550 h 720725"/>
                <a:gd name="connsiteX211" fmla="*/ 253999 w 1006475"/>
                <a:gd name="connsiteY211" fmla="*/ 79375 h 720725"/>
                <a:gd name="connsiteX212" fmla="*/ 257174 w 1006475"/>
                <a:gd name="connsiteY212" fmla="*/ 76200 h 720725"/>
                <a:gd name="connsiteX213" fmla="*/ 282574 w 1006475"/>
                <a:gd name="connsiteY213" fmla="*/ 73025 h 720725"/>
                <a:gd name="connsiteX214" fmla="*/ 282574 w 1006475"/>
                <a:gd name="connsiteY214" fmla="*/ 76200 h 720725"/>
                <a:gd name="connsiteX215" fmla="*/ 285749 w 1006475"/>
                <a:gd name="connsiteY215" fmla="*/ 82550 h 720725"/>
                <a:gd name="connsiteX216" fmla="*/ 282574 w 1006475"/>
                <a:gd name="connsiteY216" fmla="*/ 82550 h 720725"/>
                <a:gd name="connsiteX217" fmla="*/ 282574 w 1006475"/>
                <a:gd name="connsiteY217" fmla="*/ 85725 h 720725"/>
                <a:gd name="connsiteX218" fmla="*/ 279399 w 1006475"/>
                <a:gd name="connsiteY218" fmla="*/ 85725 h 720725"/>
                <a:gd name="connsiteX219" fmla="*/ 279399 w 1006475"/>
                <a:gd name="connsiteY219" fmla="*/ 82550 h 720725"/>
                <a:gd name="connsiteX220" fmla="*/ 279399 w 1006475"/>
                <a:gd name="connsiteY220" fmla="*/ 79375 h 720725"/>
                <a:gd name="connsiteX221" fmla="*/ 279399 w 1006475"/>
                <a:gd name="connsiteY221" fmla="*/ 76200 h 720725"/>
                <a:gd name="connsiteX222" fmla="*/ 282574 w 1006475"/>
                <a:gd name="connsiteY222" fmla="*/ 73025 h 720725"/>
                <a:gd name="connsiteX223" fmla="*/ 539749 w 1006475"/>
                <a:gd name="connsiteY223" fmla="*/ 66675 h 720725"/>
                <a:gd name="connsiteX224" fmla="*/ 539749 w 1006475"/>
                <a:gd name="connsiteY224" fmla="*/ 69850 h 720725"/>
                <a:gd name="connsiteX225" fmla="*/ 539750 w 1006475"/>
                <a:gd name="connsiteY225" fmla="*/ 66675 h 720725"/>
                <a:gd name="connsiteX226" fmla="*/ 539749 w 1006475"/>
                <a:gd name="connsiteY226" fmla="*/ 66675 h 720725"/>
                <a:gd name="connsiteX227" fmla="*/ 244474 w 1006475"/>
                <a:gd name="connsiteY227" fmla="*/ 66675 h 720725"/>
                <a:gd name="connsiteX228" fmla="*/ 250824 w 1006475"/>
                <a:gd name="connsiteY228" fmla="*/ 69850 h 720725"/>
                <a:gd name="connsiteX229" fmla="*/ 257174 w 1006475"/>
                <a:gd name="connsiteY229" fmla="*/ 73025 h 720725"/>
                <a:gd name="connsiteX230" fmla="*/ 250824 w 1006475"/>
                <a:gd name="connsiteY230" fmla="*/ 73025 h 720725"/>
                <a:gd name="connsiteX231" fmla="*/ 250824 w 1006475"/>
                <a:gd name="connsiteY231" fmla="*/ 76200 h 720725"/>
                <a:gd name="connsiteX232" fmla="*/ 247649 w 1006475"/>
                <a:gd name="connsiteY232" fmla="*/ 76200 h 720725"/>
                <a:gd name="connsiteX233" fmla="*/ 247649 w 1006475"/>
                <a:gd name="connsiteY233" fmla="*/ 73025 h 720725"/>
                <a:gd name="connsiteX234" fmla="*/ 244474 w 1006475"/>
                <a:gd name="connsiteY234" fmla="*/ 69850 h 720725"/>
                <a:gd name="connsiteX235" fmla="*/ 244474 w 1006475"/>
                <a:gd name="connsiteY235" fmla="*/ 66675 h 720725"/>
                <a:gd name="connsiteX236" fmla="*/ 530224 w 1006475"/>
                <a:gd name="connsiteY236" fmla="*/ 63500 h 720725"/>
                <a:gd name="connsiteX237" fmla="*/ 530224 w 1006475"/>
                <a:gd name="connsiteY237" fmla="*/ 66675 h 720725"/>
                <a:gd name="connsiteX238" fmla="*/ 530225 w 1006475"/>
                <a:gd name="connsiteY238" fmla="*/ 66675 h 720725"/>
                <a:gd name="connsiteX239" fmla="*/ 530225 w 1006475"/>
                <a:gd name="connsiteY239" fmla="*/ 63500 h 720725"/>
                <a:gd name="connsiteX240" fmla="*/ 530224 w 1006475"/>
                <a:gd name="connsiteY240" fmla="*/ 63500 h 720725"/>
                <a:gd name="connsiteX241" fmla="*/ 527049 w 1006475"/>
                <a:gd name="connsiteY241" fmla="*/ 60325 h 720725"/>
                <a:gd name="connsiteX242" fmla="*/ 527049 w 1006475"/>
                <a:gd name="connsiteY242" fmla="*/ 63500 h 720725"/>
                <a:gd name="connsiteX243" fmla="*/ 527050 w 1006475"/>
                <a:gd name="connsiteY243" fmla="*/ 63500 h 720725"/>
                <a:gd name="connsiteX244" fmla="*/ 527050 w 1006475"/>
                <a:gd name="connsiteY244" fmla="*/ 60325 h 720725"/>
                <a:gd name="connsiteX245" fmla="*/ 527049 w 1006475"/>
                <a:gd name="connsiteY245" fmla="*/ 60325 h 720725"/>
                <a:gd name="connsiteX246" fmla="*/ 228599 w 1006475"/>
                <a:gd name="connsiteY246" fmla="*/ 57150 h 720725"/>
                <a:gd name="connsiteX247" fmla="*/ 231774 w 1006475"/>
                <a:gd name="connsiteY247" fmla="*/ 57150 h 720725"/>
                <a:gd name="connsiteX248" fmla="*/ 234949 w 1006475"/>
                <a:gd name="connsiteY248" fmla="*/ 57150 h 720725"/>
                <a:gd name="connsiteX249" fmla="*/ 234949 w 1006475"/>
                <a:gd name="connsiteY249" fmla="*/ 60325 h 720725"/>
                <a:gd name="connsiteX250" fmla="*/ 234949 w 1006475"/>
                <a:gd name="connsiteY250" fmla="*/ 63500 h 720725"/>
                <a:gd name="connsiteX251" fmla="*/ 244474 w 1006475"/>
                <a:gd name="connsiteY251" fmla="*/ 73025 h 720725"/>
                <a:gd name="connsiteX252" fmla="*/ 244474 w 1006475"/>
                <a:gd name="connsiteY252" fmla="*/ 76200 h 720725"/>
                <a:gd name="connsiteX253" fmla="*/ 244474 w 1006475"/>
                <a:gd name="connsiteY253" fmla="*/ 79375 h 720725"/>
                <a:gd name="connsiteX254" fmla="*/ 247649 w 1006475"/>
                <a:gd name="connsiteY254" fmla="*/ 79375 h 720725"/>
                <a:gd name="connsiteX255" fmla="*/ 247649 w 1006475"/>
                <a:gd name="connsiteY255" fmla="*/ 82550 h 720725"/>
                <a:gd name="connsiteX256" fmla="*/ 244474 w 1006475"/>
                <a:gd name="connsiteY256" fmla="*/ 82550 h 720725"/>
                <a:gd name="connsiteX257" fmla="*/ 241299 w 1006475"/>
                <a:gd name="connsiteY257" fmla="*/ 79375 h 720725"/>
                <a:gd name="connsiteX258" fmla="*/ 238124 w 1006475"/>
                <a:gd name="connsiteY258" fmla="*/ 85725 h 720725"/>
                <a:gd name="connsiteX259" fmla="*/ 241299 w 1006475"/>
                <a:gd name="connsiteY259" fmla="*/ 88900 h 720725"/>
                <a:gd name="connsiteX260" fmla="*/ 244474 w 1006475"/>
                <a:gd name="connsiteY260" fmla="*/ 92075 h 720725"/>
                <a:gd name="connsiteX261" fmla="*/ 244474 w 1006475"/>
                <a:gd name="connsiteY261" fmla="*/ 95250 h 720725"/>
                <a:gd name="connsiteX262" fmla="*/ 241299 w 1006475"/>
                <a:gd name="connsiteY262" fmla="*/ 92075 h 720725"/>
                <a:gd name="connsiteX263" fmla="*/ 234949 w 1006475"/>
                <a:gd name="connsiteY263" fmla="*/ 88900 h 720725"/>
                <a:gd name="connsiteX264" fmla="*/ 231774 w 1006475"/>
                <a:gd name="connsiteY264" fmla="*/ 85725 h 720725"/>
                <a:gd name="connsiteX265" fmla="*/ 228599 w 1006475"/>
                <a:gd name="connsiteY265" fmla="*/ 82550 h 720725"/>
                <a:gd name="connsiteX266" fmla="*/ 225424 w 1006475"/>
                <a:gd name="connsiteY266" fmla="*/ 79375 h 720725"/>
                <a:gd name="connsiteX267" fmla="*/ 225424 w 1006475"/>
                <a:gd name="connsiteY267" fmla="*/ 76200 h 720725"/>
                <a:gd name="connsiteX268" fmla="*/ 222249 w 1006475"/>
                <a:gd name="connsiteY268" fmla="*/ 73025 h 720725"/>
                <a:gd name="connsiteX269" fmla="*/ 225424 w 1006475"/>
                <a:gd name="connsiteY269" fmla="*/ 66675 h 720725"/>
                <a:gd name="connsiteX270" fmla="*/ 225424 w 1006475"/>
                <a:gd name="connsiteY270" fmla="*/ 60325 h 720725"/>
                <a:gd name="connsiteX271" fmla="*/ 228599 w 1006475"/>
                <a:gd name="connsiteY271" fmla="*/ 57150 h 720725"/>
                <a:gd name="connsiteX272" fmla="*/ 260349 w 1006475"/>
                <a:gd name="connsiteY272" fmla="*/ 47625 h 720725"/>
                <a:gd name="connsiteX273" fmla="*/ 266699 w 1006475"/>
                <a:gd name="connsiteY273" fmla="*/ 47625 h 720725"/>
                <a:gd name="connsiteX274" fmla="*/ 269874 w 1006475"/>
                <a:gd name="connsiteY274" fmla="*/ 50800 h 720725"/>
                <a:gd name="connsiteX275" fmla="*/ 279399 w 1006475"/>
                <a:gd name="connsiteY275" fmla="*/ 60325 h 720725"/>
                <a:gd name="connsiteX276" fmla="*/ 279399 w 1006475"/>
                <a:gd name="connsiteY276" fmla="*/ 63500 h 720725"/>
                <a:gd name="connsiteX277" fmla="*/ 273049 w 1006475"/>
                <a:gd name="connsiteY277" fmla="*/ 66675 h 720725"/>
                <a:gd name="connsiteX278" fmla="*/ 269874 w 1006475"/>
                <a:gd name="connsiteY278" fmla="*/ 69850 h 720725"/>
                <a:gd name="connsiteX279" fmla="*/ 269874 w 1006475"/>
                <a:gd name="connsiteY279" fmla="*/ 73025 h 720725"/>
                <a:gd name="connsiteX280" fmla="*/ 266699 w 1006475"/>
                <a:gd name="connsiteY280" fmla="*/ 73025 h 720725"/>
                <a:gd name="connsiteX281" fmla="*/ 266699 w 1006475"/>
                <a:gd name="connsiteY281" fmla="*/ 69850 h 720725"/>
                <a:gd name="connsiteX282" fmla="*/ 263524 w 1006475"/>
                <a:gd name="connsiteY282" fmla="*/ 60325 h 720725"/>
                <a:gd name="connsiteX283" fmla="*/ 263524 w 1006475"/>
                <a:gd name="connsiteY283" fmla="*/ 53975 h 720725"/>
                <a:gd name="connsiteX284" fmla="*/ 260349 w 1006475"/>
                <a:gd name="connsiteY284" fmla="*/ 50800 h 720725"/>
                <a:gd name="connsiteX285" fmla="*/ 260349 w 1006475"/>
                <a:gd name="connsiteY285" fmla="*/ 53975 h 720725"/>
                <a:gd name="connsiteX286" fmla="*/ 263524 w 1006475"/>
                <a:gd name="connsiteY286" fmla="*/ 69850 h 720725"/>
                <a:gd name="connsiteX287" fmla="*/ 257174 w 1006475"/>
                <a:gd name="connsiteY287" fmla="*/ 69850 h 720725"/>
                <a:gd name="connsiteX288" fmla="*/ 253999 w 1006475"/>
                <a:gd name="connsiteY288" fmla="*/ 69850 h 720725"/>
                <a:gd name="connsiteX289" fmla="*/ 253999 w 1006475"/>
                <a:gd name="connsiteY289" fmla="*/ 60325 h 720725"/>
                <a:gd name="connsiteX290" fmla="*/ 250824 w 1006475"/>
                <a:gd name="connsiteY290" fmla="*/ 60325 h 720725"/>
                <a:gd name="connsiteX291" fmla="*/ 247649 w 1006475"/>
                <a:gd name="connsiteY291" fmla="*/ 66675 h 720725"/>
                <a:gd name="connsiteX292" fmla="*/ 244474 w 1006475"/>
                <a:gd name="connsiteY292" fmla="*/ 63500 h 720725"/>
                <a:gd name="connsiteX293" fmla="*/ 244474 w 1006475"/>
                <a:gd name="connsiteY293" fmla="*/ 60325 h 720725"/>
                <a:gd name="connsiteX294" fmla="*/ 260349 w 1006475"/>
                <a:gd name="connsiteY294" fmla="*/ 47625 h 720725"/>
                <a:gd name="connsiteX295" fmla="*/ 295274 w 1006475"/>
                <a:gd name="connsiteY295" fmla="*/ 0 h 720725"/>
                <a:gd name="connsiteX296" fmla="*/ 447674 w 1006475"/>
                <a:gd name="connsiteY296" fmla="*/ 38100 h 720725"/>
                <a:gd name="connsiteX297" fmla="*/ 530224 w 1006475"/>
                <a:gd name="connsiteY297" fmla="*/ 57150 h 720725"/>
                <a:gd name="connsiteX298" fmla="*/ 530224 w 1006475"/>
                <a:gd name="connsiteY298" fmla="*/ 60325 h 720725"/>
                <a:gd name="connsiteX299" fmla="*/ 530225 w 1006475"/>
                <a:gd name="connsiteY299" fmla="*/ 57150 h 720725"/>
                <a:gd name="connsiteX300" fmla="*/ 584200 w 1006475"/>
                <a:gd name="connsiteY300" fmla="*/ 69850 h 720725"/>
                <a:gd name="connsiteX301" fmla="*/ 647700 w 1006475"/>
                <a:gd name="connsiteY301" fmla="*/ 85725 h 720725"/>
                <a:gd name="connsiteX302" fmla="*/ 650875 w 1006475"/>
                <a:gd name="connsiteY302" fmla="*/ 85725 h 720725"/>
                <a:gd name="connsiteX303" fmla="*/ 781050 w 1006475"/>
                <a:gd name="connsiteY303" fmla="*/ 111125 h 720725"/>
                <a:gd name="connsiteX304" fmla="*/ 860425 w 1006475"/>
                <a:gd name="connsiteY304" fmla="*/ 127000 h 720725"/>
                <a:gd name="connsiteX305" fmla="*/ 955675 w 1006475"/>
                <a:gd name="connsiteY305" fmla="*/ 149225 h 720725"/>
                <a:gd name="connsiteX306" fmla="*/ 1006475 w 1006475"/>
                <a:gd name="connsiteY306" fmla="*/ 158750 h 720725"/>
                <a:gd name="connsiteX307" fmla="*/ 1006475 w 1006475"/>
                <a:gd name="connsiteY307" fmla="*/ 161925 h 720725"/>
                <a:gd name="connsiteX308" fmla="*/ 1003300 w 1006475"/>
                <a:gd name="connsiteY308" fmla="*/ 171450 h 720725"/>
                <a:gd name="connsiteX309" fmla="*/ 1000125 w 1006475"/>
                <a:gd name="connsiteY309" fmla="*/ 180975 h 720725"/>
                <a:gd name="connsiteX310" fmla="*/ 1000125 w 1006475"/>
                <a:gd name="connsiteY310" fmla="*/ 184150 h 720725"/>
                <a:gd name="connsiteX311" fmla="*/ 1000125 w 1006475"/>
                <a:gd name="connsiteY311" fmla="*/ 190500 h 720725"/>
                <a:gd name="connsiteX312" fmla="*/ 996950 w 1006475"/>
                <a:gd name="connsiteY312" fmla="*/ 203200 h 720725"/>
                <a:gd name="connsiteX313" fmla="*/ 990600 w 1006475"/>
                <a:gd name="connsiteY313" fmla="*/ 234950 h 720725"/>
                <a:gd name="connsiteX314" fmla="*/ 987425 w 1006475"/>
                <a:gd name="connsiteY314" fmla="*/ 250825 h 720725"/>
                <a:gd name="connsiteX315" fmla="*/ 987425 w 1006475"/>
                <a:gd name="connsiteY315" fmla="*/ 260350 h 720725"/>
                <a:gd name="connsiteX316" fmla="*/ 984250 w 1006475"/>
                <a:gd name="connsiteY316" fmla="*/ 263525 h 720725"/>
                <a:gd name="connsiteX317" fmla="*/ 977900 w 1006475"/>
                <a:gd name="connsiteY317" fmla="*/ 307975 h 720725"/>
                <a:gd name="connsiteX318" fmla="*/ 974725 w 1006475"/>
                <a:gd name="connsiteY318" fmla="*/ 317500 h 720725"/>
                <a:gd name="connsiteX319" fmla="*/ 974725 w 1006475"/>
                <a:gd name="connsiteY319" fmla="*/ 320675 h 720725"/>
                <a:gd name="connsiteX320" fmla="*/ 971550 w 1006475"/>
                <a:gd name="connsiteY320" fmla="*/ 330200 h 720725"/>
                <a:gd name="connsiteX321" fmla="*/ 971550 w 1006475"/>
                <a:gd name="connsiteY321" fmla="*/ 333375 h 720725"/>
                <a:gd name="connsiteX322" fmla="*/ 968375 w 1006475"/>
                <a:gd name="connsiteY322" fmla="*/ 346075 h 720725"/>
                <a:gd name="connsiteX323" fmla="*/ 968375 w 1006475"/>
                <a:gd name="connsiteY323" fmla="*/ 349250 h 720725"/>
                <a:gd name="connsiteX324" fmla="*/ 965200 w 1006475"/>
                <a:gd name="connsiteY324" fmla="*/ 361950 h 720725"/>
                <a:gd name="connsiteX325" fmla="*/ 965200 w 1006475"/>
                <a:gd name="connsiteY325" fmla="*/ 368300 h 720725"/>
                <a:gd name="connsiteX326" fmla="*/ 962025 w 1006475"/>
                <a:gd name="connsiteY326" fmla="*/ 384175 h 720725"/>
                <a:gd name="connsiteX327" fmla="*/ 958850 w 1006475"/>
                <a:gd name="connsiteY327" fmla="*/ 396875 h 720725"/>
                <a:gd name="connsiteX328" fmla="*/ 955675 w 1006475"/>
                <a:gd name="connsiteY328" fmla="*/ 422275 h 720725"/>
                <a:gd name="connsiteX329" fmla="*/ 952500 w 1006475"/>
                <a:gd name="connsiteY329" fmla="*/ 434975 h 720725"/>
                <a:gd name="connsiteX330" fmla="*/ 952500 w 1006475"/>
                <a:gd name="connsiteY330" fmla="*/ 438150 h 720725"/>
                <a:gd name="connsiteX331" fmla="*/ 949325 w 1006475"/>
                <a:gd name="connsiteY331" fmla="*/ 460375 h 720725"/>
                <a:gd name="connsiteX332" fmla="*/ 946150 w 1006475"/>
                <a:gd name="connsiteY332" fmla="*/ 460375 h 720725"/>
                <a:gd name="connsiteX333" fmla="*/ 946150 w 1006475"/>
                <a:gd name="connsiteY333" fmla="*/ 463550 h 720725"/>
                <a:gd name="connsiteX334" fmla="*/ 946150 w 1006475"/>
                <a:gd name="connsiteY334" fmla="*/ 469900 h 720725"/>
                <a:gd name="connsiteX335" fmla="*/ 942975 w 1006475"/>
                <a:gd name="connsiteY335" fmla="*/ 479425 h 720725"/>
                <a:gd name="connsiteX336" fmla="*/ 939800 w 1006475"/>
                <a:gd name="connsiteY336" fmla="*/ 498475 h 720725"/>
                <a:gd name="connsiteX337" fmla="*/ 939800 w 1006475"/>
                <a:gd name="connsiteY337" fmla="*/ 504825 h 720725"/>
                <a:gd name="connsiteX338" fmla="*/ 936625 w 1006475"/>
                <a:gd name="connsiteY338" fmla="*/ 511175 h 720725"/>
                <a:gd name="connsiteX339" fmla="*/ 933450 w 1006475"/>
                <a:gd name="connsiteY339" fmla="*/ 539750 h 720725"/>
                <a:gd name="connsiteX340" fmla="*/ 930275 w 1006475"/>
                <a:gd name="connsiteY340" fmla="*/ 542925 h 720725"/>
                <a:gd name="connsiteX341" fmla="*/ 930275 w 1006475"/>
                <a:gd name="connsiteY341" fmla="*/ 549275 h 720725"/>
                <a:gd name="connsiteX342" fmla="*/ 930275 w 1006475"/>
                <a:gd name="connsiteY342" fmla="*/ 552450 h 720725"/>
                <a:gd name="connsiteX343" fmla="*/ 927100 w 1006475"/>
                <a:gd name="connsiteY343" fmla="*/ 561975 h 720725"/>
                <a:gd name="connsiteX344" fmla="*/ 920750 w 1006475"/>
                <a:gd name="connsiteY344" fmla="*/ 600075 h 720725"/>
                <a:gd name="connsiteX345" fmla="*/ 917575 w 1006475"/>
                <a:gd name="connsiteY345" fmla="*/ 612775 h 720725"/>
                <a:gd name="connsiteX346" fmla="*/ 917575 w 1006475"/>
                <a:gd name="connsiteY346" fmla="*/ 615950 h 720725"/>
                <a:gd name="connsiteX347" fmla="*/ 917575 w 1006475"/>
                <a:gd name="connsiteY347" fmla="*/ 622300 h 720725"/>
                <a:gd name="connsiteX348" fmla="*/ 914400 w 1006475"/>
                <a:gd name="connsiteY348" fmla="*/ 635000 h 720725"/>
                <a:gd name="connsiteX349" fmla="*/ 914400 w 1006475"/>
                <a:gd name="connsiteY349" fmla="*/ 638175 h 720725"/>
                <a:gd name="connsiteX350" fmla="*/ 911225 w 1006475"/>
                <a:gd name="connsiteY350" fmla="*/ 641350 h 720725"/>
                <a:gd name="connsiteX351" fmla="*/ 911225 w 1006475"/>
                <a:gd name="connsiteY351" fmla="*/ 644525 h 720725"/>
                <a:gd name="connsiteX352" fmla="*/ 911225 w 1006475"/>
                <a:gd name="connsiteY352" fmla="*/ 650875 h 720725"/>
                <a:gd name="connsiteX353" fmla="*/ 914400 w 1006475"/>
                <a:gd name="connsiteY353" fmla="*/ 657225 h 720725"/>
                <a:gd name="connsiteX354" fmla="*/ 917575 w 1006475"/>
                <a:gd name="connsiteY354" fmla="*/ 666750 h 720725"/>
                <a:gd name="connsiteX355" fmla="*/ 917575 w 1006475"/>
                <a:gd name="connsiteY355" fmla="*/ 669925 h 720725"/>
                <a:gd name="connsiteX356" fmla="*/ 917575 w 1006475"/>
                <a:gd name="connsiteY356" fmla="*/ 673100 h 720725"/>
                <a:gd name="connsiteX357" fmla="*/ 920750 w 1006475"/>
                <a:gd name="connsiteY357" fmla="*/ 688975 h 720725"/>
                <a:gd name="connsiteX358" fmla="*/ 914400 w 1006475"/>
                <a:gd name="connsiteY358" fmla="*/ 698500 h 720725"/>
                <a:gd name="connsiteX359" fmla="*/ 911225 w 1006475"/>
                <a:gd name="connsiteY359" fmla="*/ 704850 h 720725"/>
                <a:gd name="connsiteX360" fmla="*/ 914400 w 1006475"/>
                <a:gd name="connsiteY360" fmla="*/ 704850 h 720725"/>
                <a:gd name="connsiteX361" fmla="*/ 914400 w 1006475"/>
                <a:gd name="connsiteY361" fmla="*/ 708025 h 720725"/>
                <a:gd name="connsiteX362" fmla="*/ 914400 w 1006475"/>
                <a:gd name="connsiteY362" fmla="*/ 717550 h 720725"/>
                <a:gd name="connsiteX363" fmla="*/ 914400 w 1006475"/>
                <a:gd name="connsiteY363" fmla="*/ 720725 h 720725"/>
                <a:gd name="connsiteX364" fmla="*/ 911225 w 1006475"/>
                <a:gd name="connsiteY364" fmla="*/ 717550 h 720725"/>
                <a:gd name="connsiteX365" fmla="*/ 908050 w 1006475"/>
                <a:gd name="connsiteY365" fmla="*/ 717550 h 720725"/>
                <a:gd name="connsiteX366" fmla="*/ 904875 w 1006475"/>
                <a:gd name="connsiteY366" fmla="*/ 717550 h 720725"/>
                <a:gd name="connsiteX367" fmla="*/ 876300 w 1006475"/>
                <a:gd name="connsiteY367" fmla="*/ 711200 h 720725"/>
                <a:gd name="connsiteX368" fmla="*/ 860425 w 1006475"/>
                <a:gd name="connsiteY368" fmla="*/ 708025 h 720725"/>
                <a:gd name="connsiteX369" fmla="*/ 847725 w 1006475"/>
                <a:gd name="connsiteY369" fmla="*/ 704850 h 720725"/>
                <a:gd name="connsiteX370" fmla="*/ 841375 w 1006475"/>
                <a:gd name="connsiteY370" fmla="*/ 704850 h 720725"/>
                <a:gd name="connsiteX371" fmla="*/ 835025 w 1006475"/>
                <a:gd name="connsiteY371" fmla="*/ 704850 h 720725"/>
                <a:gd name="connsiteX372" fmla="*/ 825500 w 1006475"/>
                <a:gd name="connsiteY372" fmla="*/ 701675 h 720725"/>
                <a:gd name="connsiteX373" fmla="*/ 819150 w 1006475"/>
                <a:gd name="connsiteY373" fmla="*/ 701675 h 720725"/>
                <a:gd name="connsiteX374" fmla="*/ 809625 w 1006475"/>
                <a:gd name="connsiteY374" fmla="*/ 698500 h 720725"/>
                <a:gd name="connsiteX375" fmla="*/ 803275 w 1006475"/>
                <a:gd name="connsiteY375" fmla="*/ 695325 h 720725"/>
                <a:gd name="connsiteX376" fmla="*/ 777875 w 1006475"/>
                <a:gd name="connsiteY376" fmla="*/ 692150 h 720725"/>
                <a:gd name="connsiteX377" fmla="*/ 774700 w 1006475"/>
                <a:gd name="connsiteY377" fmla="*/ 692150 h 720725"/>
                <a:gd name="connsiteX378" fmla="*/ 758825 w 1006475"/>
                <a:gd name="connsiteY378" fmla="*/ 688975 h 720725"/>
                <a:gd name="connsiteX379" fmla="*/ 746125 w 1006475"/>
                <a:gd name="connsiteY379" fmla="*/ 685800 h 720725"/>
                <a:gd name="connsiteX380" fmla="*/ 733425 w 1006475"/>
                <a:gd name="connsiteY380" fmla="*/ 682625 h 720725"/>
                <a:gd name="connsiteX381" fmla="*/ 717550 w 1006475"/>
                <a:gd name="connsiteY381" fmla="*/ 679450 h 720725"/>
                <a:gd name="connsiteX382" fmla="*/ 711200 w 1006475"/>
                <a:gd name="connsiteY382" fmla="*/ 679450 h 720725"/>
                <a:gd name="connsiteX383" fmla="*/ 704850 w 1006475"/>
                <a:gd name="connsiteY383" fmla="*/ 676275 h 720725"/>
                <a:gd name="connsiteX384" fmla="*/ 692150 w 1006475"/>
                <a:gd name="connsiteY384" fmla="*/ 673100 h 720725"/>
                <a:gd name="connsiteX385" fmla="*/ 676275 w 1006475"/>
                <a:gd name="connsiteY385" fmla="*/ 669925 h 720725"/>
                <a:gd name="connsiteX386" fmla="*/ 650875 w 1006475"/>
                <a:gd name="connsiteY386" fmla="*/ 666750 h 720725"/>
                <a:gd name="connsiteX387" fmla="*/ 647700 w 1006475"/>
                <a:gd name="connsiteY387" fmla="*/ 663575 h 720725"/>
                <a:gd name="connsiteX388" fmla="*/ 644525 w 1006475"/>
                <a:gd name="connsiteY388" fmla="*/ 663575 h 720725"/>
                <a:gd name="connsiteX389" fmla="*/ 641350 w 1006475"/>
                <a:gd name="connsiteY389" fmla="*/ 666750 h 720725"/>
                <a:gd name="connsiteX390" fmla="*/ 638175 w 1006475"/>
                <a:gd name="connsiteY390" fmla="*/ 669925 h 720725"/>
                <a:gd name="connsiteX391" fmla="*/ 628650 w 1006475"/>
                <a:gd name="connsiteY391" fmla="*/ 673100 h 720725"/>
                <a:gd name="connsiteX392" fmla="*/ 625475 w 1006475"/>
                <a:gd name="connsiteY392" fmla="*/ 673100 h 720725"/>
                <a:gd name="connsiteX393" fmla="*/ 622300 w 1006475"/>
                <a:gd name="connsiteY393" fmla="*/ 673100 h 720725"/>
                <a:gd name="connsiteX394" fmla="*/ 619125 w 1006475"/>
                <a:gd name="connsiteY394" fmla="*/ 673100 h 720725"/>
                <a:gd name="connsiteX395" fmla="*/ 615950 w 1006475"/>
                <a:gd name="connsiteY395" fmla="*/ 673100 h 720725"/>
                <a:gd name="connsiteX396" fmla="*/ 612775 w 1006475"/>
                <a:gd name="connsiteY396" fmla="*/ 669925 h 720725"/>
                <a:gd name="connsiteX397" fmla="*/ 609600 w 1006475"/>
                <a:gd name="connsiteY397" fmla="*/ 669925 h 720725"/>
                <a:gd name="connsiteX398" fmla="*/ 600075 w 1006475"/>
                <a:gd name="connsiteY398" fmla="*/ 666750 h 720725"/>
                <a:gd name="connsiteX399" fmla="*/ 593725 w 1006475"/>
                <a:gd name="connsiteY399" fmla="*/ 669925 h 720725"/>
                <a:gd name="connsiteX400" fmla="*/ 590550 w 1006475"/>
                <a:gd name="connsiteY400" fmla="*/ 669925 h 720725"/>
                <a:gd name="connsiteX401" fmla="*/ 584200 w 1006475"/>
                <a:gd name="connsiteY401" fmla="*/ 666750 h 720725"/>
                <a:gd name="connsiteX402" fmla="*/ 581025 w 1006475"/>
                <a:gd name="connsiteY402" fmla="*/ 666750 h 720725"/>
                <a:gd name="connsiteX403" fmla="*/ 577850 w 1006475"/>
                <a:gd name="connsiteY403" fmla="*/ 669925 h 720725"/>
                <a:gd name="connsiteX404" fmla="*/ 574675 w 1006475"/>
                <a:gd name="connsiteY404" fmla="*/ 666750 h 720725"/>
                <a:gd name="connsiteX405" fmla="*/ 571500 w 1006475"/>
                <a:gd name="connsiteY405" fmla="*/ 666750 h 720725"/>
                <a:gd name="connsiteX406" fmla="*/ 565150 w 1006475"/>
                <a:gd name="connsiteY406" fmla="*/ 663575 h 720725"/>
                <a:gd name="connsiteX407" fmla="*/ 561975 w 1006475"/>
                <a:gd name="connsiteY407" fmla="*/ 663575 h 720725"/>
                <a:gd name="connsiteX408" fmla="*/ 558800 w 1006475"/>
                <a:gd name="connsiteY408" fmla="*/ 663575 h 720725"/>
                <a:gd name="connsiteX409" fmla="*/ 552450 w 1006475"/>
                <a:gd name="connsiteY409" fmla="*/ 669925 h 720725"/>
                <a:gd name="connsiteX410" fmla="*/ 549275 w 1006475"/>
                <a:gd name="connsiteY410" fmla="*/ 673100 h 720725"/>
                <a:gd name="connsiteX411" fmla="*/ 542925 w 1006475"/>
                <a:gd name="connsiteY411" fmla="*/ 673100 h 720725"/>
                <a:gd name="connsiteX412" fmla="*/ 536575 w 1006475"/>
                <a:gd name="connsiteY412" fmla="*/ 673100 h 720725"/>
                <a:gd name="connsiteX413" fmla="*/ 533400 w 1006475"/>
                <a:gd name="connsiteY413" fmla="*/ 669925 h 720725"/>
                <a:gd name="connsiteX414" fmla="*/ 523875 w 1006475"/>
                <a:gd name="connsiteY414" fmla="*/ 669925 h 720725"/>
                <a:gd name="connsiteX415" fmla="*/ 517525 w 1006475"/>
                <a:gd name="connsiteY415" fmla="*/ 669925 h 720725"/>
                <a:gd name="connsiteX416" fmla="*/ 511175 w 1006475"/>
                <a:gd name="connsiteY416" fmla="*/ 669925 h 720725"/>
                <a:gd name="connsiteX417" fmla="*/ 504825 w 1006475"/>
                <a:gd name="connsiteY417" fmla="*/ 669925 h 720725"/>
                <a:gd name="connsiteX418" fmla="*/ 495300 w 1006475"/>
                <a:gd name="connsiteY418" fmla="*/ 673100 h 720725"/>
                <a:gd name="connsiteX419" fmla="*/ 485775 w 1006475"/>
                <a:gd name="connsiteY419" fmla="*/ 673100 h 720725"/>
                <a:gd name="connsiteX420" fmla="*/ 482600 w 1006475"/>
                <a:gd name="connsiteY420" fmla="*/ 676275 h 720725"/>
                <a:gd name="connsiteX421" fmla="*/ 479425 w 1006475"/>
                <a:gd name="connsiteY421" fmla="*/ 676275 h 720725"/>
                <a:gd name="connsiteX422" fmla="*/ 476250 w 1006475"/>
                <a:gd name="connsiteY422" fmla="*/ 682625 h 720725"/>
                <a:gd name="connsiteX423" fmla="*/ 447675 w 1006475"/>
                <a:gd name="connsiteY423" fmla="*/ 679450 h 720725"/>
                <a:gd name="connsiteX424" fmla="*/ 438150 w 1006475"/>
                <a:gd name="connsiteY424" fmla="*/ 679450 h 720725"/>
                <a:gd name="connsiteX425" fmla="*/ 434975 w 1006475"/>
                <a:gd name="connsiteY425" fmla="*/ 676275 h 720725"/>
                <a:gd name="connsiteX426" fmla="*/ 431800 w 1006475"/>
                <a:gd name="connsiteY426" fmla="*/ 673100 h 720725"/>
                <a:gd name="connsiteX427" fmla="*/ 428625 w 1006475"/>
                <a:gd name="connsiteY427" fmla="*/ 669925 h 720725"/>
                <a:gd name="connsiteX428" fmla="*/ 425450 w 1006475"/>
                <a:gd name="connsiteY428" fmla="*/ 666750 h 720725"/>
                <a:gd name="connsiteX429" fmla="*/ 422275 w 1006475"/>
                <a:gd name="connsiteY429" fmla="*/ 666750 h 720725"/>
                <a:gd name="connsiteX430" fmla="*/ 419100 w 1006475"/>
                <a:gd name="connsiteY430" fmla="*/ 666750 h 720725"/>
                <a:gd name="connsiteX431" fmla="*/ 415925 w 1006475"/>
                <a:gd name="connsiteY431" fmla="*/ 666750 h 720725"/>
                <a:gd name="connsiteX432" fmla="*/ 409575 w 1006475"/>
                <a:gd name="connsiteY432" fmla="*/ 669925 h 720725"/>
                <a:gd name="connsiteX433" fmla="*/ 396875 w 1006475"/>
                <a:gd name="connsiteY433" fmla="*/ 673100 h 720725"/>
                <a:gd name="connsiteX434" fmla="*/ 390525 w 1006475"/>
                <a:gd name="connsiteY434" fmla="*/ 673100 h 720725"/>
                <a:gd name="connsiteX435" fmla="*/ 384175 w 1006475"/>
                <a:gd name="connsiteY435" fmla="*/ 673100 h 720725"/>
                <a:gd name="connsiteX436" fmla="*/ 381000 w 1006475"/>
                <a:gd name="connsiteY436" fmla="*/ 676275 h 720725"/>
                <a:gd name="connsiteX437" fmla="*/ 377825 w 1006475"/>
                <a:gd name="connsiteY437" fmla="*/ 676275 h 720725"/>
                <a:gd name="connsiteX438" fmla="*/ 374650 w 1006475"/>
                <a:gd name="connsiteY438" fmla="*/ 673100 h 720725"/>
                <a:gd name="connsiteX439" fmla="*/ 361950 w 1006475"/>
                <a:gd name="connsiteY439" fmla="*/ 669925 h 720725"/>
                <a:gd name="connsiteX440" fmla="*/ 358775 w 1006475"/>
                <a:gd name="connsiteY440" fmla="*/ 669925 h 720725"/>
                <a:gd name="connsiteX441" fmla="*/ 352425 w 1006475"/>
                <a:gd name="connsiteY441" fmla="*/ 673100 h 720725"/>
                <a:gd name="connsiteX442" fmla="*/ 349250 w 1006475"/>
                <a:gd name="connsiteY442" fmla="*/ 676275 h 720725"/>
                <a:gd name="connsiteX443" fmla="*/ 346075 w 1006475"/>
                <a:gd name="connsiteY443" fmla="*/ 676275 h 720725"/>
                <a:gd name="connsiteX444" fmla="*/ 346075 w 1006475"/>
                <a:gd name="connsiteY444" fmla="*/ 673100 h 720725"/>
                <a:gd name="connsiteX445" fmla="*/ 342900 w 1006475"/>
                <a:gd name="connsiteY445" fmla="*/ 673100 h 720725"/>
                <a:gd name="connsiteX446" fmla="*/ 342900 w 1006475"/>
                <a:gd name="connsiteY446" fmla="*/ 669925 h 720725"/>
                <a:gd name="connsiteX447" fmla="*/ 342900 w 1006475"/>
                <a:gd name="connsiteY447" fmla="*/ 663575 h 720725"/>
                <a:gd name="connsiteX448" fmla="*/ 342900 w 1006475"/>
                <a:gd name="connsiteY448" fmla="*/ 660400 h 720725"/>
                <a:gd name="connsiteX449" fmla="*/ 330200 w 1006475"/>
                <a:gd name="connsiteY449" fmla="*/ 654050 h 720725"/>
                <a:gd name="connsiteX450" fmla="*/ 327025 w 1006475"/>
                <a:gd name="connsiteY450" fmla="*/ 650875 h 720725"/>
                <a:gd name="connsiteX451" fmla="*/ 323850 w 1006475"/>
                <a:gd name="connsiteY451" fmla="*/ 650875 h 720725"/>
                <a:gd name="connsiteX452" fmla="*/ 320675 w 1006475"/>
                <a:gd name="connsiteY452" fmla="*/ 650875 h 720725"/>
                <a:gd name="connsiteX453" fmla="*/ 317500 w 1006475"/>
                <a:gd name="connsiteY453" fmla="*/ 650875 h 720725"/>
                <a:gd name="connsiteX454" fmla="*/ 314325 w 1006475"/>
                <a:gd name="connsiteY454" fmla="*/ 650875 h 720725"/>
                <a:gd name="connsiteX455" fmla="*/ 311150 w 1006475"/>
                <a:gd name="connsiteY455" fmla="*/ 647700 h 720725"/>
                <a:gd name="connsiteX456" fmla="*/ 307975 w 1006475"/>
                <a:gd name="connsiteY456" fmla="*/ 644525 h 720725"/>
                <a:gd name="connsiteX457" fmla="*/ 304800 w 1006475"/>
                <a:gd name="connsiteY457" fmla="*/ 641350 h 720725"/>
                <a:gd name="connsiteX458" fmla="*/ 288925 w 1006475"/>
                <a:gd name="connsiteY458" fmla="*/ 641350 h 720725"/>
                <a:gd name="connsiteX459" fmla="*/ 279400 w 1006475"/>
                <a:gd name="connsiteY459" fmla="*/ 641350 h 720725"/>
                <a:gd name="connsiteX460" fmla="*/ 276225 w 1006475"/>
                <a:gd name="connsiteY460" fmla="*/ 641350 h 720725"/>
                <a:gd name="connsiteX461" fmla="*/ 273050 w 1006475"/>
                <a:gd name="connsiteY461" fmla="*/ 638175 h 720725"/>
                <a:gd name="connsiteX462" fmla="*/ 266700 w 1006475"/>
                <a:gd name="connsiteY462" fmla="*/ 635000 h 720725"/>
                <a:gd name="connsiteX463" fmla="*/ 257175 w 1006475"/>
                <a:gd name="connsiteY463" fmla="*/ 638175 h 720725"/>
                <a:gd name="connsiteX464" fmla="*/ 250825 w 1006475"/>
                <a:gd name="connsiteY464" fmla="*/ 641350 h 720725"/>
                <a:gd name="connsiteX465" fmla="*/ 247650 w 1006475"/>
                <a:gd name="connsiteY465" fmla="*/ 644525 h 720725"/>
                <a:gd name="connsiteX466" fmla="*/ 234950 w 1006475"/>
                <a:gd name="connsiteY466" fmla="*/ 647700 h 720725"/>
                <a:gd name="connsiteX467" fmla="*/ 219075 w 1006475"/>
                <a:gd name="connsiteY467" fmla="*/ 647700 h 720725"/>
                <a:gd name="connsiteX468" fmla="*/ 209550 w 1006475"/>
                <a:gd name="connsiteY468" fmla="*/ 650875 h 720725"/>
                <a:gd name="connsiteX469" fmla="*/ 203200 w 1006475"/>
                <a:gd name="connsiteY469" fmla="*/ 650875 h 720725"/>
                <a:gd name="connsiteX470" fmla="*/ 200025 w 1006475"/>
                <a:gd name="connsiteY470" fmla="*/ 650875 h 720725"/>
                <a:gd name="connsiteX471" fmla="*/ 193675 w 1006475"/>
                <a:gd name="connsiteY471" fmla="*/ 650875 h 720725"/>
                <a:gd name="connsiteX472" fmla="*/ 190500 w 1006475"/>
                <a:gd name="connsiteY472" fmla="*/ 647700 h 720725"/>
                <a:gd name="connsiteX473" fmla="*/ 190500 w 1006475"/>
                <a:gd name="connsiteY473" fmla="*/ 644525 h 720725"/>
                <a:gd name="connsiteX474" fmla="*/ 187325 w 1006475"/>
                <a:gd name="connsiteY474" fmla="*/ 641350 h 720725"/>
                <a:gd name="connsiteX475" fmla="*/ 171450 w 1006475"/>
                <a:gd name="connsiteY475" fmla="*/ 638175 h 720725"/>
                <a:gd name="connsiteX476" fmla="*/ 165100 w 1006475"/>
                <a:gd name="connsiteY476" fmla="*/ 631825 h 720725"/>
                <a:gd name="connsiteX477" fmla="*/ 161925 w 1006475"/>
                <a:gd name="connsiteY477" fmla="*/ 631825 h 720725"/>
                <a:gd name="connsiteX478" fmla="*/ 158750 w 1006475"/>
                <a:gd name="connsiteY478" fmla="*/ 628650 h 720725"/>
                <a:gd name="connsiteX479" fmla="*/ 152400 w 1006475"/>
                <a:gd name="connsiteY479" fmla="*/ 628650 h 720725"/>
                <a:gd name="connsiteX480" fmla="*/ 149225 w 1006475"/>
                <a:gd name="connsiteY480" fmla="*/ 625475 h 720725"/>
                <a:gd name="connsiteX481" fmla="*/ 142875 w 1006475"/>
                <a:gd name="connsiteY481" fmla="*/ 619125 h 720725"/>
                <a:gd name="connsiteX482" fmla="*/ 142875 w 1006475"/>
                <a:gd name="connsiteY482" fmla="*/ 615950 h 720725"/>
                <a:gd name="connsiteX483" fmla="*/ 139700 w 1006475"/>
                <a:gd name="connsiteY483" fmla="*/ 615950 h 720725"/>
                <a:gd name="connsiteX484" fmla="*/ 139700 w 1006475"/>
                <a:gd name="connsiteY484" fmla="*/ 609600 h 720725"/>
                <a:gd name="connsiteX485" fmla="*/ 139700 w 1006475"/>
                <a:gd name="connsiteY485" fmla="*/ 606425 h 720725"/>
                <a:gd name="connsiteX486" fmla="*/ 142875 w 1006475"/>
                <a:gd name="connsiteY486" fmla="*/ 603250 h 720725"/>
                <a:gd name="connsiteX487" fmla="*/ 142875 w 1006475"/>
                <a:gd name="connsiteY487" fmla="*/ 600075 h 720725"/>
                <a:gd name="connsiteX488" fmla="*/ 146050 w 1006475"/>
                <a:gd name="connsiteY488" fmla="*/ 596900 h 720725"/>
                <a:gd name="connsiteX489" fmla="*/ 146050 w 1006475"/>
                <a:gd name="connsiteY489" fmla="*/ 590550 h 720725"/>
                <a:gd name="connsiteX490" fmla="*/ 142875 w 1006475"/>
                <a:gd name="connsiteY490" fmla="*/ 587375 h 720725"/>
                <a:gd name="connsiteX491" fmla="*/ 142875 w 1006475"/>
                <a:gd name="connsiteY491" fmla="*/ 584200 h 720725"/>
                <a:gd name="connsiteX492" fmla="*/ 146050 w 1006475"/>
                <a:gd name="connsiteY492" fmla="*/ 577850 h 720725"/>
                <a:gd name="connsiteX493" fmla="*/ 146050 w 1006475"/>
                <a:gd name="connsiteY493" fmla="*/ 574675 h 720725"/>
                <a:gd name="connsiteX494" fmla="*/ 149225 w 1006475"/>
                <a:gd name="connsiteY494" fmla="*/ 558800 h 720725"/>
                <a:gd name="connsiteX495" fmla="*/ 142875 w 1006475"/>
                <a:gd name="connsiteY495" fmla="*/ 536575 h 720725"/>
                <a:gd name="connsiteX496" fmla="*/ 139700 w 1006475"/>
                <a:gd name="connsiteY496" fmla="*/ 533400 h 720725"/>
                <a:gd name="connsiteX497" fmla="*/ 120650 w 1006475"/>
                <a:gd name="connsiteY497" fmla="*/ 504825 h 720725"/>
                <a:gd name="connsiteX498" fmla="*/ 117475 w 1006475"/>
                <a:gd name="connsiteY498" fmla="*/ 504825 h 720725"/>
                <a:gd name="connsiteX499" fmla="*/ 111125 w 1006475"/>
                <a:gd name="connsiteY499" fmla="*/ 501650 h 720725"/>
                <a:gd name="connsiteX500" fmla="*/ 107950 w 1006475"/>
                <a:gd name="connsiteY500" fmla="*/ 503237 h 720725"/>
                <a:gd name="connsiteX501" fmla="*/ 107950 w 1006475"/>
                <a:gd name="connsiteY501" fmla="*/ 504825 h 720725"/>
                <a:gd name="connsiteX502" fmla="*/ 104775 w 1006475"/>
                <a:gd name="connsiteY502" fmla="*/ 504825 h 720725"/>
                <a:gd name="connsiteX503" fmla="*/ 101600 w 1006475"/>
                <a:gd name="connsiteY503" fmla="*/ 508000 h 720725"/>
                <a:gd name="connsiteX504" fmla="*/ 95250 w 1006475"/>
                <a:gd name="connsiteY504" fmla="*/ 508000 h 720725"/>
                <a:gd name="connsiteX505" fmla="*/ 82550 w 1006475"/>
                <a:gd name="connsiteY505" fmla="*/ 492125 h 720725"/>
                <a:gd name="connsiteX506" fmla="*/ 82550 w 1006475"/>
                <a:gd name="connsiteY506" fmla="*/ 482600 h 720725"/>
                <a:gd name="connsiteX507" fmla="*/ 76200 w 1006475"/>
                <a:gd name="connsiteY507" fmla="*/ 476250 h 720725"/>
                <a:gd name="connsiteX508" fmla="*/ 60325 w 1006475"/>
                <a:gd name="connsiteY508" fmla="*/ 476250 h 720725"/>
                <a:gd name="connsiteX509" fmla="*/ 53975 w 1006475"/>
                <a:gd name="connsiteY509" fmla="*/ 473075 h 720725"/>
                <a:gd name="connsiteX510" fmla="*/ 53975 w 1006475"/>
                <a:gd name="connsiteY510" fmla="*/ 463550 h 720725"/>
                <a:gd name="connsiteX511" fmla="*/ 50800 w 1006475"/>
                <a:gd name="connsiteY511" fmla="*/ 463550 h 720725"/>
                <a:gd name="connsiteX512" fmla="*/ 47625 w 1006475"/>
                <a:gd name="connsiteY512" fmla="*/ 466725 h 720725"/>
                <a:gd name="connsiteX513" fmla="*/ 44450 w 1006475"/>
                <a:gd name="connsiteY513" fmla="*/ 466725 h 720725"/>
                <a:gd name="connsiteX514" fmla="*/ 41275 w 1006475"/>
                <a:gd name="connsiteY514" fmla="*/ 466725 h 720725"/>
                <a:gd name="connsiteX515" fmla="*/ 38100 w 1006475"/>
                <a:gd name="connsiteY515" fmla="*/ 466725 h 720725"/>
                <a:gd name="connsiteX516" fmla="*/ 34925 w 1006475"/>
                <a:gd name="connsiteY516" fmla="*/ 463550 h 720725"/>
                <a:gd name="connsiteX517" fmla="*/ 31750 w 1006475"/>
                <a:gd name="connsiteY517" fmla="*/ 466725 h 720725"/>
                <a:gd name="connsiteX518" fmla="*/ 25400 w 1006475"/>
                <a:gd name="connsiteY518" fmla="*/ 466725 h 720725"/>
                <a:gd name="connsiteX519" fmla="*/ 22225 w 1006475"/>
                <a:gd name="connsiteY519" fmla="*/ 466725 h 720725"/>
                <a:gd name="connsiteX520" fmla="*/ 19050 w 1006475"/>
                <a:gd name="connsiteY520" fmla="*/ 463550 h 720725"/>
                <a:gd name="connsiteX521" fmla="*/ 15875 w 1006475"/>
                <a:gd name="connsiteY521" fmla="*/ 460375 h 720725"/>
                <a:gd name="connsiteX522" fmla="*/ 12700 w 1006475"/>
                <a:gd name="connsiteY522" fmla="*/ 457200 h 720725"/>
                <a:gd name="connsiteX523" fmla="*/ 12700 w 1006475"/>
                <a:gd name="connsiteY523" fmla="*/ 454025 h 720725"/>
                <a:gd name="connsiteX524" fmla="*/ 9525 w 1006475"/>
                <a:gd name="connsiteY524" fmla="*/ 454025 h 720725"/>
                <a:gd name="connsiteX525" fmla="*/ 6350 w 1006475"/>
                <a:gd name="connsiteY525" fmla="*/ 454025 h 720725"/>
                <a:gd name="connsiteX526" fmla="*/ 6350 w 1006475"/>
                <a:gd name="connsiteY526" fmla="*/ 457200 h 720725"/>
                <a:gd name="connsiteX527" fmla="*/ 6350 w 1006475"/>
                <a:gd name="connsiteY527" fmla="*/ 460375 h 720725"/>
                <a:gd name="connsiteX528" fmla="*/ 3175 w 1006475"/>
                <a:gd name="connsiteY528" fmla="*/ 460375 h 720725"/>
                <a:gd name="connsiteX529" fmla="*/ 0 w 1006475"/>
                <a:gd name="connsiteY529" fmla="*/ 457200 h 720725"/>
                <a:gd name="connsiteX530" fmla="*/ 0 w 1006475"/>
                <a:gd name="connsiteY530" fmla="*/ 454025 h 720725"/>
                <a:gd name="connsiteX531" fmla="*/ 3175 w 1006475"/>
                <a:gd name="connsiteY531" fmla="*/ 454025 h 720725"/>
                <a:gd name="connsiteX532" fmla="*/ 6350 w 1006475"/>
                <a:gd name="connsiteY532" fmla="*/ 450850 h 720725"/>
                <a:gd name="connsiteX533" fmla="*/ 12700 w 1006475"/>
                <a:gd name="connsiteY533" fmla="*/ 415925 h 720725"/>
                <a:gd name="connsiteX534" fmla="*/ 15875 w 1006475"/>
                <a:gd name="connsiteY534" fmla="*/ 403225 h 720725"/>
                <a:gd name="connsiteX535" fmla="*/ 19050 w 1006475"/>
                <a:gd name="connsiteY535" fmla="*/ 396875 h 720725"/>
                <a:gd name="connsiteX536" fmla="*/ 19050 w 1006475"/>
                <a:gd name="connsiteY536" fmla="*/ 393700 h 720725"/>
                <a:gd name="connsiteX537" fmla="*/ 19050 w 1006475"/>
                <a:gd name="connsiteY537" fmla="*/ 390525 h 720725"/>
                <a:gd name="connsiteX538" fmla="*/ 22225 w 1006475"/>
                <a:gd name="connsiteY538" fmla="*/ 390525 h 720725"/>
                <a:gd name="connsiteX539" fmla="*/ 22225 w 1006475"/>
                <a:gd name="connsiteY539" fmla="*/ 393700 h 720725"/>
                <a:gd name="connsiteX540" fmla="*/ 22225 w 1006475"/>
                <a:gd name="connsiteY540" fmla="*/ 403225 h 720725"/>
                <a:gd name="connsiteX541" fmla="*/ 19050 w 1006475"/>
                <a:gd name="connsiteY541" fmla="*/ 422275 h 720725"/>
                <a:gd name="connsiteX542" fmla="*/ 15875 w 1006475"/>
                <a:gd name="connsiteY542" fmla="*/ 438150 h 720725"/>
                <a:gd name="connsiteX543" fmla="*/ 15875 w 1006475"/>
                <a:gd name="connsiteY543" fmla="*/ 441325 h 720725"/>
                <a:gd name="connsiteX544" fmla="*/ 19050 w 1006475"/>
                <a:gd name="connsiteY544" fmla="*/ 444500 h 720725"/>
                <a:gd name="connsiteX545" fmla="*/ 22225 w 1006475"/>
                <a:gd name="connsiteY545" fmla="*/ 444500 h 720725"/>
                <a:gd name="connsiteX546" fmla="*/ 22225 w 1006475"/>
                <a:gd name="connsiteY546" fmla="*/ 441325 h 720725"/>
                <a:gd name="connsiteX547" fmla="*/ 25400 w 1006475"/>
                <a:gd name="connsiteY547" fmla="*/ 438150 h 720725"/>
                <a:gd name="connsiteX548" fmla="*/ 25400 w 1006475"/>
                <a:gd name="connsiteY548" fmla="*/ 434975 h 720725"/>
                <a:gd name="connsiteX549" fmla="*/ 28575 w 1006475"/>
                <a:gd name="connsiteY549" fmla="*/ 434975 h 720725"/>
                <a:gd name="connsiteX550" fmla="*/ 31750 w 1006475"/>
                <a:gd name="connsiteY550" fmla="*/ 438150 h 720725"/>
                <a:gd name="connsiteX551" fmla="*/ 34925 w 1006475"/>
                <a:gd name="connsiteY551" fmla="*/ 441325 h 720725"/>
                <a:gd name="connsiteX552" fmla="*/ 34925 w 1006475"/>
                <a:gd name="connsiteY552" fmla="*/ 438150 h 720725"/>
                <a:gd name="connsiteX553" fmla="*/ 31750 w 1006475"/>
                <a:gd name="connsiteY553" fmla="*/ 431800 h 720725"/>
                <a:gd name="connsiteX554" fmla="*/ 31750 w 1006475"/>
                <a:gd name="connsiteY554" fmla="*/ 428625 h 720725"/>
                <a:gd name="connsiteX555" fmla="*/ 28575 w 1006475"/>
                <a:gd name="connsiteY555" fmla="*/ 425450 h 720725"/>
                <a:gd name="connsiteX556" fmla="*/ 28575 w 1006475"/>
                <a:gd name="connsiteY556" fmla="*/ 422275 h 720725"/>
                <a:gd name="connsiteX557" fmla="*/ 31750 w 1006475"/>
                <a:gd name="connsiteY557" fmla="*/ 419100 h 720725"/>
                <a:gd name="connsiteX558" fmla="*/ 34925 w 1006475"/>
                <a:gd name="connsiteY558" fmla="*/ 419100 h 720725"/>
                <a:gd name="connsiteX559" fmla="*/ 34925 w 1006475"/>
                <a:gd name="connsiteY559" fmla="*/ 415925 h 720725"/>
                <a:gd name="connsiteX560" fmla="*/ 34925 w 1006475"/>
                <a:gd name="connsiteY560" fmla="*/ 412750 h 720725"/>
                <a:gd name="connsiteX561" fmla="*/ 31750 w 1006475"/>
                <a:gd name="connsiteY561" fmla="*/ 396875 h 720725"/>
                <a:gd name="connsiteX562" fmla="*/ 34925 w 1006475"/>
                <a:gd name="connsiteY562" fmla="*/ 396875 h 720725"/>
                <a:gd name="connsiteX563" fmla="*/ 34925 w 1006475"/>
                <a:gd name="connsiteY563" fmla="*/ 393700 h 720725"/>
                <a:gd name="connsiteX564" fmla="*/ 38100 w 1006475"/>
                <a:gd name="connsiteY564" fmla="*/ 390525 h 720725"/>
                <a:gd name="connsiteX565" fmla="*/ 38100 w 1006475"/>
                <a:gd name="connsiteY565" fmla="*/ 387350 h 720725"/>
                <a:gd name="connsiteX566" fmla="*/ 41275 w 1006475"/>
                <a:gd name="connsiteY566" fmla="*/ 387350 h 720725"/>
                <a:gd name="connsiteX567" fmla="*/ 44450 w 1006475"/>
                <a:gd name="connsiteY567" fmla="*/ 387350 h 720725"/>
                <a:gd name="connsiteX568" fmla="*/ 47625 w 1006475"/>
                <a:gd name="connsiteY568" fmla="*/ 387350 h 720725"/>
                <a:gd name="connsiteX569" fmla="*/ 50800 w 1006475"/>
                <a:gd name="connsiteY569" fmla="*/ 387350 h 720725"/>
                <a:gd name="connsiteX570" fmla="*/ 50800 w 1006475"/>
                <a:gd name="connsiteY570" fmla="*/ 390525 h 720725"/>
                <a:gd name="connsiteX571" fmla="*/ 53975 w 1006475"/>
                <a:gd name="connsiteY571" fmla="*/ 390525 h 720725"/>
                <a:gd name="connsiteX572" fmla="*/ 53975 w 1006475"/>
                <a:gd name="connsiteY572" fmla="*/ 387350 h 720725"/>
                <a:gd name="connsiteX573" fmla="*/ 53975 w 1006475"/>
                <a:gd name="connsiteY573" fmla="*/ 384175 h 720725"/>
                <a:gd name="connsiteX574" fmla="*/ 50800 w 1006475"/>
                <a:gd name="connsiteY574" fmla="*/ 384175 h 720725"/>
                <a:gd name="connsiteX575" fmla="*/ 50800 w 1006475"/>
                <a:gd name="connsiteY575" fmla="*/ 381000 h 720725"/>
                <a:gd name="connsiteX576" fmla="*/ 47625 w 1006475"/>
                <a:gd name="connsiteY576" fmla="*/ 377825 h 720725"/>
                <a:gd name="connsiteX577" fmla="*/ 47625 w 1006475"/>
                <a:gd name="connsiteY577" fmla="*/ 374650 h 720725"/>
                <a:gd name="connsiteX578" fmla="*/ 44450 w 1006475"/>
                <a:gd name="connsiteY578" fmla="*/ 374650 h 720725"/>
                <a:gd name="connsiteX579" fmla="*/ 44450 w 1006475"/>
                <a:gd name="connsiteY579" fmla="*/ 377825 h 720725"/>
                <a:gd name="connsiteX580" fmla="*/ 41275 w 1006475"/>
                <a:gd name="connsiteY580" fmla="*/ 381000 h 720725"/>
                <a:gd name="connsiteX581" fmla="*/ 41275 w 1006475"/>
                <a:gd name="connsiteY581" fmla="*/ 377825 h 720725"/>
                <a:gd name="connsiteX582" fmla="*/ 38100 w 1006475"/>
                <a:gd name="connsiteY582" fmla="*/ 377825 h 720725"/>
                <a:gd name="connsiteX583" fmla="*/ 38100 w 1006475"/>
                <a:gd name="connsiteY583" fmla="*/ 374650 h 720725"/>
                <a:gd name="connsiteX584" fmla="*/ 34925 w 1006475"/>
                <a:gd name="connsiteY584" fmla="*/ 374650 h 720725"/>
                <a:gd name="connsiteX585" fmla="*/ 34925 w 1006475"/>
                <a:gd name="connsiteY585" fmla="*/ 377825 h 720725"/>
                <a:gd name="connsiteX586" fmla="*/ 34925 w 1006475"/>
                <a:gd name="connsiteY586" fmla="*/ 381000 h 720725"/>
                <a:gd name="connsiteX587" fmla="*/ 34925 w 1006475"/>
                <a:gd name="connsiteY587" fmla="*/ 384175 h 720725"/>
                <a:gd name="connsiteX588" fmla="*/ 31750 w 1006475"/>
                <a:gd name="connsiteY588" fmla="*/ 381000 h 720725"/>
                <a:gd name="connsiteX589" fmla="*/ 28575 w 1006475"/>
                <a:gd name="connsiteY589" fmla="*/ 377825 h 720725"/>
                <a:gd name="connsiteX590" fmla="*/ 25400 w 1006475"/>
                <a:gd name="connsiteY590" fmla="*/ 377825 h 720725"/>
                <a:gd name="connsiteX591" fmla="*/ 22225 w 1006475"/>
                <a:gd name="connsiteY591" fmla="*/ 374650 h 720725"/>
                <a:gd name="connsiteX592" fmla="*/ 22225 w 1006475"/>
                <a:gd name="connsiteY592" fmla="*/ 371475 h 720725"/>
                <a:gd name="connsiteX593" fmla="*/ 19050 w 1006475"/>
                <a:gd name="connsiteY593" fmla="*/ 361950 h 720725"/>
                <a:gd name="connsiteX594" fmla="*/ 22225 w 1006475"/>
                <a:gd name="connsiteY594" fmla="*/ 361950 h 720725"/>
                <a:gd name="connsiteX595" fmla="*/ 22225 w 1006475"/>
                <a:gd name="connsiteY595" fmla="*/ 358776 h 720725"/>
                <a:gd name="connsiteX596" fmla="*/ 22224 w 1006475"/>
                <a:gd name="connsiteY596" fmla="*/ 358775 h 720725"/>
                <a:gd name="connsiteX597" fmla="*/ 22224 w 1006475"/>
                <a:gd name="connsiteY597" fmla="*/ 352425 h 720725"/>
                <a:gd name="connsiteX598" fmla="*/ 22224 w 1006475"/>
                <a:gd name="connsiteY598" fmla="*/ 346075 h 720725"/>
                <a:gd name="connsiteX599" fmla="*/ 22224 w 1006475"/>
                <a:gd name="connsiteY599" fmla="*/ 339725 h 720725"/>
                <a:gd name="connsiteX600" fmla="*/ 25399 w 1006475"/>
                <a:gd name="connsiteY600" fmla="*/ 339725 h 720725"/>
                <a:gd name="connsiteX601" fmla="*/ 28574 w 1006475"/>
                <a:gd name="connsiteY601" fmla="*/ 339725 h 720725"/>
                <a:gd name="connsiteX602" fmla="*/ 28574 w 1006475"/>
                <a:gd name="connsiteY602" fmla="*/ 349250 h 720725"/>
                <a:gd name="connsiteX603" fmla="*/ 28574 w 1006475"/>
                <a:gd name="connsiteY603" fmla="*/ 352425 h 720725"/>
                <a:gd name="connsiteX604" fmla="*/ 31749 w 1006475"/>
                <a:gd name="connsiteY604" fmla="*/ 352425 h 720725"/>
                <a:gd name="connsiteX605" fmla="*/ 31749 w 1006475"/>
                <a:gd name="connsiteY605" fmla="*/ 355600 h 720725"/>
                <a:gd name="connsiteX606" fmla="*/ 31749 w 1006475"/>
                <a:gd name="connsiteY606" fmla="*/ 358775 h 720725"/>
                <a:gd name="connsiteX607" fmla="*/ 34924 w 1006475"/>
                <a:gd name="connsiteY607" fmla="*/ 358775 h 720725"/>
                <a:gd name="connsiteX608" fmla="*/ 34924 w 1006475"/>
                <a:gd name="connsiteY608" fmla="*/ 355600 h 720725"/>
                <a:gd name="connsiteX609" fmla="*/ 34924 w 1006475"/>
                <a:gd name="connsiteY609" fmla="*/ 352425 h 720725"/>
                <a:gd name="connsiteX610" fmla="*/ 31749 w 1006475"/>
                <a:gd name="connsiteY610" fmla="*/ 349250 h 720725"/>
                <a:gd name="connsiteX611" fmla="*/ 31749 w 1006475"/>
                <a:gd name="connsiteY611" fmla="*/ 346075 h 720725"/>
                <a:gd name="connsiteX612" fmla="*/ 34924 w 1006475"/>
                <a:gd name="connsiteY612" fmla="*/ 346075 h 720725"/>
                <a:gd name="connsiteX613" fmla="*/ 38099 w 1006475"/>
                <a:gd name="connsiteY613" fmla="*/ 346075 h 720725"/>
                <a:gd name="connsiteX614" fmla="*/ 41274 w 1006475"/>
                <a:gd name="connsiteY614" fmla="*/ 346075 h 720725"/>
                <a:gd name="connsiteX615" fmla="*/ 41274 w 1006475"/>
                <a:gd name="connsiteY615" fmla="*/ 342900 h 720725"/>
                <a:gd name="connsiteX616" fmla="*/ 44449 w 1006475"/>
                <a:gd name="connsiteY616" fmla="*/ 342900 h 720725"/>
                <a:gd name="connsiteX617" fmla="*/ 53974 w 1006475"/>
                <a:gd name="connsiteY617" fmla="*/ 342900 h 720725"/>
                <a:gd name="connsiteX618" fmla="*/ 60324 w 1006475"/>
                <a:gd name="connsiteY618" fmla="*/ 342900 h 720725"/>
                <a:gd name="connsiteX619" fmla="*/ 63499 w 1006475"/>
                <a:gd name="connsiteY619" fmla="*/ 339725 h 720725"/>
                <a:gd name="connsiteX620" fmla="*/ 66674 w 1006475"/>
                <a:gd name="connsiteY620" fmla="*/ 339725 h 720725"/>
                <a:gd name="connsiteX621" fmla="*/ 66674 w 1006475"/>
                <a:gd name="connsiteY621" fmla="*/ 336550 h 720725"/>
                <a:gd name="connsiteX622" fmla="*/ 57149 w 1006475"/>
                <a:gd name="connsiteY622" fmla="*/ 336550 h 720725"/>
                <a:gd name="connsiteX623" fmla="*/ 53974 w 1006475"/>
                <a:gd name="connsiteY623" fmla="*/ 336550 h 720725"/>
                <a:gd name="connsiteX624" fmla="*/ 50799 w 1006475"/>
                <a:gd name="connsiteY624" fmla="*/ 336550 h 720725"/>
                <a:gd name="connsiteX625" fmla="*/ 50799 w 1006475"/>
                <a:gd name="connsiteY625" fmla="*/ 333375 h 720725"/>
                <a:gd name="connsiteX626" fmla="*/ 47624 w 1006475"/>
                <a:gd name="connsiteY626" fmla="*/ 330200 h 720725"/>
                <a:gd name="connsiteX627" fmla="*/ 44449 w 1006475"/>
                <a:gd name="connsiteY627" fmla="*/ 330200 h 720725"/>
                <a:gd name="connsiteX628" fmla="*/ 44449 w 1006475"/>
                <a:gd name="connsiteY628" fmla="*/ 323850 h 720725"/>
                <a:gd name="connsiteX629" fmla="*/ 41274 w 1006475"/>
                <a:gd name="connsiteY629" fmla="*/ 320675 h 720725"/>
                <a:gd name="connsiteX630" fmla="*/ 41274 w 1006475"/>
                <a:gd name="connsiteY630" fmla="*/ 317500 h 720725"/>
                <a:gd name="connsiteX631" fmla="*/ 38099 w 1006475"/>
                <a:gd name="connsiteY631" fmla="*/ 317500 h 720725"/>
                <a:gd name="connsiteX632" fmla="*/ 34924 w 1006475"/>
                <a:gd name="connsiteY632" fmla="*/ 314325 h 720725"/>
                <a:gd name="connsiteX633" fmla="*/ 28574 w 1006475"/>
                <a:gd name="connsiteY633" fmla="*/ 317500 h 720725"/>
                <a:gd name="connsiteX634" fmla="*/ 28574 w 1006475"/>
                <a:gd name="connsiteY634" fmla="*/ 323850 h 720725"/>
                <a:gd name="connsiteX635" fmla="*/ 28574 w 1006475"/>
                <a:gd name="connsiteY635" fmla="*/ 327025 h 720725"/>
                <a:gd name="connsiteX636" fmla="*/ 25399 w 1006475"/>
                <a:gd name="connsiteY636" fmla="*/ 330200 h 720725"/>
                <a:gd name="connsiteX637" fmla="*/ 22224 w 1006475"/>
                <a:gd name="connsiteY637" fmla="*/ 333375 h 720725"/>
                <a:gd name="connsiteX638" fmla="*/ 19049 w 1006475"/>
                <a:gd name="connsiteY638" fmla="*/ 333375 h 720725"/>
                <a:gd name="connsiteX639" fmla="*/ 19049 w 1006475"/>
                <a:gd name="connsiteY639" fmla="*/ 330200 h 720725"/>
                <a:gd name="connsiteX640" fmla="*/ 22224 w 1006475"/>
                <a:gd name="connsiteY640" fmla="*/ 327025 h 720725"/>
                <a:gd name="connsiteX641" fmla="*/ 22224 w 1006475"/>
                <a:gd name="connsiteY641" fmla="*/ 320675 h 720725"/>
                <a:gd name="connsiteX642" fmla="*/ 25399 w 1006475"/>
                <a:gd name="connsiteY642" fmla="*/ 317500 h 720725"/>
                <a:gd name="connsiteX643" fmla="*/ 28574 w 1006475"/>
                <a:gd name="connsiteY643" fmla="*/ 288925 h 720725"/>
                <a:gd name="connsiteX644" fmla="*/ 28574 w 1006475"/>
                <a:gd name="connsiteY644" fmla="*/ 276225 h 720725"/>
                <a:gd name="connsiteX645" fmla="*/ 28574 w 1006475"/>
                <a:gd name="connsiteY645" fmla="*/ 266700 h 720725"/>
                <a:gd name="connsiteX646" fmla="*/ 28574 w 1006475"/>
                <a:gd name="connsiteY646" fmla="*/ 263525 h 720725"/>
                <a:gd name="connsiteX647" fmla="*/ 25399 w 1006475"/>
                <a:gd name="connsiteY647" fmla="*/ 263525 h 720725"/>
                <a:gd name="connsiteX648" fmla="*/ 25399 w 1006475"/>
                <a:gd name="connsiteY648" fmla="*/ 257175 h 720725"/>
                <a:gd name="connsiteX649" fmla="*/ 25399 w 1006475"/>
                <a:gd name="connsiteY649" fmla="*/ 254000 h 720725"/>
                <a:gd name="connsiteX650" fmla="*/ 28574 w 1006475"/>
                <a:gd name="connsiteY650" fmla="*/ 254000 h 720725"/>
                <a:gd name="connsiteX651" fmla="*/ 25399 w 1006475"/>
                <a:gd name="connsiteY651" fmla="*/ 250825 h 720725"/>
                <a:gd name="connsiteX652" fmla="*/ 22224 w 1006475"/>
                <a:gd name="connsiteY652" fmla="*/ 250825 h 720725"/>
                <a:gd name="connsiteX653" fmla="*/ 25399 w 1006475"/>
                <a:gd name="connsiteY653" fmla="*/ 215900 h 720725"/>
                <a:gd name="connsiteX654" fmla="*/ 28574 w 1006475"/>
                <a:gd name="connsiteY654" fmla="*/ 200025 h 720725"/>
                <a:gd name="connsiteX655" fmla="*/ 28574 w 1006475"/>
                <a:gd name="connsiteY655" fmla="*/ 177800 h 720725"/>
                <a:gd name="connsiteX656" fmla="*/ 19049 w 1006475"/>
                <a:gd name="connsiteY656" fmla="*/ 149225 h 720725"/>
                <a:gd name="connsiteX657" fmla="*/ 15874 w 1006475"/>
                <a:gd name="connsiteY657" fmla="*/ 146050 h 720725"/>
                <a:gd name="connsiteX658" fmla="*/ 12699 w 1006475"/>
                <a:gd name="connsiteY658" fmla="*/ 149225 h 720725"/>
                <a:gd name="connsiteX659" fmla="*/ 9524 w 1006475"/>
                <a:gd name="connsiteY659" fmla="*/ 142875 h 720725"/>
                <a:gd name="connsiteX660" fmla="*/ 9524 w 1006475"/>
                <a:gd name="connsiteY660" fmla="*/ 127000 h 720725"/>
                <a:gd name="connsiteX661" fmla="*/ 12699 w 1006475"/>
                <a:gd name="connsiteY661" fmla="*/ 101600 h 720725"/>
                <a:gd name="connsiteX662" fmla="*/ 9524 w 1006475"/>
                <a:gd name="connsiteY662" fmla="*/ 92075 h 720725"/>
                <a:gd name="connsiteX663" fmla="*/ 15874 w 1006475"/>
                <a:gd name="connsiteY663" fmla="*/ 85725 h 720725"/>
                <a:gd name="connsiteX664" fmla="*/ 19049 w 1006475"/>
                <a:gd name="connsiteY664" fmla="*/ 76200 h 720725"/>
                <a:gd name="connsiteX665" fmla="*/ 22224 w 1006475"/>
                <a:gd name="connsiteY665" fmla="*/ 73025 h 720725"/>
                <a:gd name="connsiteX666" fmla="*/ 28574 w 1006475"/>
                <a:gd name="connsiteY666" fmla="*/ 63500 h 720725"/>
                <a:gd name="connsiteX667" fmla="*/ 25399 w 1006475"/>
                <a:gd name="connsiteY667" fmla="*/ 60325 h 720725"/>
                <a:gd name="connsiteX668" fmla="*/ 22224 w 1006475"/>
                <a:gd name="connsiteY668" fmla="*/ 57150 h 720725"/>
                <a:gd name="connsiteX669" fmla="*/ 22224 w 1006475"/>
                <a:gd name="connsiteY669" fmla="*/ 53975 h 720725"/>
                <a:gd name="connsiteX670" fmla="*/ 22224 w 1006475"/>
                <a:gd name="connsiteY670" fmla="*/ 50800 h 720725"/>
                <a:gd name="connsiteX671" fmla="*/ 25399 w 1006475"/>
                <a:gd name="connsiteY671" fmla="*/ 50800 h 720725"/>
                <a:gd name="connsiteX672" fmla="*/ 28574 w 1006475"/>
                <a:gd name="connsiteY672" fmla="*/ 50800 h 720725"/>
                <a:gd name="connsiteX673" fmla="*/ 31749 w 1006475"/>
                <a:gd name="connsiteY673" fmla="*/ 50800 h 720725"/>
                <a:gd name="connsiteX674" fmla="*/ 31749 w 1006475"/>
                <a:gd name="connsiteY674" fmla="*/ 53975 h 720725"/>
                <a:gd name="connsiteX675" fmla="*/ 34924 w 1006475"/>
                <a:gd name="connsiteY675" fmla="*/ 57150 h 720725"/>
                <a:gd name="connsiteX676" fmla="*/ 38099 w 1006475"/>
                <a:gd name="connsiteY676" fmla="*/ 57150 h 720725"/>
                <a:gd name="connsiteX677" fmla="*/ 41274 w 1006475"/>
                <a:gd name="connsiteY677" fmla="*/ 57150 h 720725"/>
                <a:gd name="connsiteX678" fmla="*/ 50799 w 1006475"/>
                <a:gd name="connsiteY678" fmla="*/ 66675 h 720725"/>
                <a:gd name="connsiteX679" fmla="*/ 60324 w 1006475"/>
                <a:gd name="connsiteY679" fmla="*/ 79375 h 720725"/>
                <a:gd name="connsiteX680" fmla="*/ 69849 w 1006475"/>
                <a:gd name="connsiteY680" fmla="*/ 88900 h 720725"/>
                <a:gd name="connsiteX681" fmla="*/ 76199 w 1006475"/>
                <a:gd name="connsiteY681" fmla="*/ 88900 h 720725"/>
                <a:gd name="connsiteX682" fmla="*/ 79374 w 1006475"/>
                <a:gd name="connsiteY682" fmla="*/ 88900 h 720725"/>
                <a:gd name="connsiteX683" fmla="*/ 92074 w 1006475"/>
                <a:gd name="connsiteY683" fmla="*/ 98425 h 720725"/>
                <a:gd name="connsiteX684" fmla="*/ 92074 w 1006475"/>
                <a:gd name="connsiteY684" fmla="*/ 101600 h 720725"/>
                <a:gd name="connsiteX685" fmla="*/ 88899 w 1006475"/>
                <a:gd name="connsiteY685" fmla="*/ 101600 h 720725"/>
                <a:gd name="connsiteX686" fmla="*/ 88899 w 1006475"/>
                <a:gd name="connsiteY686" fmla="*/ 104775 h 720725"/>
                <a:gd name="connsiteX687" fmla="*/ 101599 w 1006475"/>
                <a:gd name="connsiteY687" fmla="*/ 114300 h 720725"/>
                <a:gd name="connsiteX688" fmla="*/ 123824 w 1006475"/>
                <a:gd name="connsiteY688" fmla="*/ 123825 h 720725"/>
                <a:gd name="connsiteX689" fmla="*/ 139699 w 1006475"/>
                <a:gd name="connsiteY689" fmla="*/ 123825 h 720725"/>
                <a:gd name="connsiteX690" fmla="*/ 142874 w 1006475"/>
                <a:gd name="connsiteY690" fmla="*/ 130175 h 720725"/>
                <a:gd name="connsiteX691" fmla="*/ 146049 w 1006475"/>
                <a:gd name="connsiteY691" fmla="*/ 130175 h 720725"/>
                <a:gd name="connsiteX692" fmla="*/ 149224 w 1006475"/>
                <a:gd name="connsiteY692" fmla="*/ 130175 h 720725"/>
                <a:gd name="connsiteX693" fmla="*/ 155574 w 1006475"/>
                <a:gd name="connsiteY693" fmla="*/ 130175 h 720725"/>
                <a:gd name="connsiteX694" fmla="*/ 158749 w 1006475"/>
                <a:gd name="connsiteY694" fmla="*/ 133350 h 720725"/>
                <a:gd name="connsiteX695" fmla="*/ 161924 w 1006475"/>
                <a:gd name="connsiteY695" fmla="*/ 136525 h 720725"/>
                <a:gd name="connsiteX696" fmla="*/ 165099 w 1006475"/>
                <a:gd name="connsiteY696" fmla="*/ 136525 h 720725"/>
                <a:gd name="connsiteX697" fmla="*/ 168274 w 1006475"/>
                <a:gd name="connsiteY697" fmla="*/ 136525 h 720725"/>
                <a:gd name="connsiteX698" fmla="*/ 174624 w 1006475"/>
                <a:gd name="connsiteY698" fmla="*/ 142875 h 720725"/>
                <a:gd name="connsiteX699" fmla="*/ 180974 w 1006475"/>
                <a:gd name="connsiteY699" fmla="*/ 146050 h 720725"/>
                <a:gd name="connsiteX700" fmla="*/ 190499 w 1006475"/>
                <a:gd name="connsiteY700" fmla="*/ 146050 h 720725"/>
                <a:gd name="connsiteX701" fmla="*/ 193674 w 1006475"/>
                <a:gd name="connsiteY701" fmla="*/ 146050 h 720725"/>
                <a:gd name="connsiteX702" fmla="*/ 196849 w 1006475"/>
                <a:gd name="connsiteY702" fmla="*/ 146050 h 720725"/>
                <a:gd name="connsiteX703" fmla="*/ 203199 w 1006475"/>
                <a:gd name="connsiteY703" fmla="*/ 146050 h 720725"/>
                <a:gd name="connsiteX704" fmla="*/ 203199 w 1006475"/>
                <a:gd name="connsiteY704" fmla="*/ 142875 h 720725"/>
                <a:gd name="connsiteX705" fmla="*/ 209549 w 1006475"/>
                <a:gd name="connsiteY705" fmla="*/ 146050 h 720725"/>
                <a:gd name="connsiteX706" fmla="*/ 212724 w 1006475"/>
                <a:gd name="connsiteY706" fmla="*/ 146050 h 720725"/>
                <a:gd name="connsiteX707" fmla="*/ 215899 w 1006475"/>
                <a:gd name="connsiteY707" fmla="*/ 149225 h 720725"/>
                <a:gd name="connsiteX708" fmla="*/ 215899 w 1006475"/>
                <a:gd name="connsiteY708" fmla="*/ 152400 h 720725"/>
                <a:gd name="connsiteX709" fmla="*/ 215899 w 1006475"/>
                <a:gd name="connsiteY709" fmla="*/ 155575 h 720725"/>
                <a:gd name="connsiteX710" fmla="*/ 215899 w 1006475"/>
                <a:gd name="connsiteY710" fmla="*/ 165100 h 720725"/>
                <a:gd name="connsiteX711" fmla="*/ 219074 w 1006475"/>
                <a:gd name="connsiteY711" fmla="*/ 168275 h 720725"/>
                <a:gd name="connsiteX712" fmla="*/ 219074 w 1006475"/>
                <a:gd name="connsiteY712" fmla="*/ 171450 h 720725"/>
                <a:gd name="connsiteX713" fmla="*/ 222249 w 1006475"/>
                <a:gd name="connsiteY713" fmla="*/ 171450 h 720725"/>
                <a:gd name="connsiteX714" fmla="*/ 222249 w 1006475"/>
                <a:gd name="connsiteY714" fmla="*/ 168275 h 720725"/>
                <a:gd name="connsiteX715" fmla="*/ 219074 w 1006475"/>
                <a:gd name="connsiteY715" fmla="*/ 165100 h 720725"/>
                <a:gd name="connsiteX716" fmla="*/ 219074 w 1006475"/>
                <a:gd name="connsiteY716" fmla="*/ 161925 h 720725"/>
                <a:gd name="connsiteX717" fmla="*/ 222249 w 1006475"/>
                <a:gd name="connsiteY717" fmla="*/ 158750 h 720725"/>
                <a:gd name="connsiteX718" fmla="*/ 225424 w 1006475"/>
                <a:gd name="connsiteY718" fmla="*/ 158750 h 720725"/>
                <a:gd name="connsiteX719" fmla="*/ 231774 w 1006475"/>
                <a:gd name="connsiteY719" fmla="*/ 158750 h 720725"/>
                <a:gd name="connsiteX720" fmla="*/ 231774 w 1006475"/>
                <a:gd name="connsiteY720" fmla="*/ 161925 h 720725"/>
                <a:gd name="connsiteX721" fmla="*/ 231774 w 1006475"/>
                <a:gd name="connsiteY721" fmla="*/ 165100 h 720725"/>
                <a:gd name="connsiteX722" fmla="*/ 231774 w 1006475"/>
                <a:gd name="connsiteY722" fmla="*/ 168275 h 720725"/>
                <a:gd name="connsiteX723" fmla="*/ 238124 w 1006475"/>
                <a:gd name="connsiteY723" fmla="*/ 171450 h 720725"/>
                <a:gd name="connsiteX724" fmla="*/ 238124 w 1006475"/>
                <a:gd name="connsiteY724" fmla="*/ 174625 h 720725"/>
                <a:gd name="connsiteX725" fmla="*/ 238124 w 1006475"/>
                <a:gd name="connsiteY725" fmla="*/ 177800 h 720725"/>
                <a:gd name="connsiteX726" fmla="*/ 234949 w 1006475"/>
                <a:gd name="connsiteY726" fmla="*/ 177800 h 720725"/>
                <a:gd name="connsiteX727" fmla="*/ 234949 w 1006475"/>
                <a:gd name="connsiteY727" fmla="*/ 180975 h 720725"/>
                <a:gd name="connsiteX728" fmla="*/ 238124 w 1006475"/>
                <a:gd name="connsiteY728" fmla="*/ 180975 h 720725"/>
                <a:gd name="connsiteX729" fmla="*/ 241299 w 1006475"/>
                <a:gd name="connsiteY729" fmla="*/ 177800 h 720725"/>
                <a:gd name="connsiteX730" fmla="*/ 241299 w 1006475"/>
                <a:gd name="connsiteY730" fmla="*/ 174625 h 720725"/>
                <a:gd name="connsiteX731" fmla="*/ 241299 w 1006475"/>
                <a:gd name="connsiteY731" fmla="*/ 171450 h 720725"/>
                <a:gd name="connsiteX732" fmla="*/ 238124 w 1006475"/>
                <a:gd name="connsiteY732" fmla="*/ 168275 h 720725"/>
                <a:gd name="connsiteX733" fmla="*/ 238124 w 1006475"/>
                <a:gd name="connsiteY733" fmla="*/ 165100 h 720725"/>
                <a:gd name="connsiteX734" fmla="*/ 234949 w 1006475"/>
                <a:gd name="connsiteY734" fmla="*/ 165100 h 720725"/>
                <a:gd name="connsiteX735" fmla="*/ 238124 w 1006475"/>
                <a:gd name="connsiteY735" fmla="*/ 161925 h 720725"/>
                <a:gd name="connsiteX736" fmla="*/ 238124 w 1006475"/>
                <a:gd name="connsiteY736" fmla="*/ 158750 h 720725"/>
                <a:gd name="connsiteX737" fmla="*/ 241299 w 1006475"/>
                <a:gd name="connsiteY737" fmla="*/ 158750 h 720725"/>
                <a:gd name="connsiteX738" fmla="*/ 244474 w 1006475"/>
                <a:gd name="connsiteY738" fmla="*/ 155575 h 720725"/>
                <a:gd name="connsiteX739" fmla="*/ 253999 w 1006475"/>
                <a:gd name="connsiteY739" fmla="*/ 155575 h 720725"/>
                <a:gd name="connsiteX740" fmla="*/ 257174 w 1006475"/>
                <a:gd name="connsiteY740" fmla="*/ 158750 h 720725"/>
                <a:gd name="connsiteX741" fmla="*/ 257174 w 1006475"/>
                <a:gd name="connsiteY741" fmla="*/ 161925 h 720725"/>
                <a:gd name="connsiteX742" fmla="*/ 253999 w 1006475"/>
                <a:gd name="connsiteY742" fmla="*/ 161925 h 720725"/>
                <a:gd name="connsiteX743" fmla="*/ 250824 w 1006475"/>
                <a:gd name="connsiteY743" fmla="*/ 165100 h 720725"/>
                <a:gd name="connsiteX744" fmla="*/ 247649 w 1006475"/>
                <a:gd name="connsiteY744" fmla="*/ 165100 h 720725"/>
                <a:gd name="connsiteX745" fmla="*/ 247649 w 1006475"/>
                <a:gd name="connsiteY745" fmla="*/ 168275 h 720725"/>
                <a:gd name="connsiteX746" fmla="*/ 247649 w 1006475"/>
                <a:gd name="connsiteY746" fmla="*/ 171450 h 720725"/>
                <a:gd name="connsiteX747" fmla="*/ 250824 w 1006475"/>
                <a:gd name="connsiteY747" fmla="*/ 174625 h 720725"/>
                <a:gd name="connsiteX748" fmla="*/ 253999 w 1006475"/>
                <a:gd name="connsiteY748" fmla="*/ 174625 h 720725"/>
                <a:gd name="connsiteX749" fmla="*/ 253999 w 1006475"/>
                <a:gd name="connsiteY749" fmla="*/ 177800 h 720725"/>
                <a:gd name="connsiteX750" fmla="*/ 253999 w 1006475"/>
                <a:gd name="connsiteY750" fmla="*/ 180975 h 720725"/>
                <a:gd name="connsiteX751" fmla="*/ 250824 w 1006475"/>
                <a:gd name="connsiteY751" fmla="*/ 184150 h 720725"/>
                <a:gd name="connsiteX752" fmla="*/ 253999 w 1006475"/>
                <a:gd name="connsiteY752" fmla="*/ 187325 h 720725"/>
                <a:gd name="connsiteX753" fmla="*/ 257174 w 1006475"/>
                <a:gd name="connsiteY753" fmla="*/ 190500 h 720725"/>
                <a:gd name="connsiteX754" fmla="*/ 257174 w 1006475"/>
                <a:gd name="connsiteY754" fmla="*/ 193675 h 720725"/>
                <a:gd name="connsiteX755" fmla="*/ 253999 w 1006475"/>
                <a:gd name="connsiteY755" fmla="*/ 193675 h 720725"/>
                <a:gd name="connsiteX756" fmla="*/ 253999 w 1006475"/>
                <a:gd name="connsiteY756" fmla="*/ 200025 h 720725"/>
                <a:gd name="connsiteX757" fmla="*/ 253999 w 1006475"/>
                <a:gd name="connsiteY757" fmla="*/ 203200 h 720725"/>
                <a:gd name="connsiteX758" fmla="*/ 257174 w 1006475"/>
                <a:gd name="connsiteY758" fmla="*/ 203200 h 720725"/>
                <a:gd name="connsiteX759" fmla="*/ 257174 w 1006475"/>
                <a:gd name="connsiteY759" fmla="*/ 206375 h 720725"/>
                <a:gd name="connsiteX760" fmla="*/ 260349 w 1006475"/>
                <a:gd name="connsiteY760" fmla="*/ 206375 h 720725"/>
                <a:gd name="connsiteX761" fmla="*/ 260349 w 1006475"/>
                <a:gd name="connsiteY761" fmla="*/ 209550 h 720725"/>
                <a:gd name="connsiteX762" fmla="*/ 257174 w 1006475"/>
                <a:gd name="connsiteY762" fmla="*/ 212725 h 720725"/>
                <a:gd name="connsiteX763" fmla="*/ 253999 w 1006475"/>
                <a:gd name="connsiteY763" fmla="*/ 209550 h 720725"/>
                <a:gd name="connsiteX764" fmla="*/ 250824 w 1006475"/>
                <a:gd name="connsiteY764" fmla="*/ 209550 h 720725"/>
                <a:gd name="connsiteX765" fmla="*/ 250824 w 1006475"/>
                <a:gd name="connsiteY765" fmla="*/ 212725 h 720725"/>
                <a:gd name="connsiteX766" fmla="*/ 247649 w 1006475"/>
                <a:gd name="connsiteY766" fmla="*/ 215900 h 720725"/>
                <a:gd name="connsiteX767" fmla="*/ 244474 w 1006475"/>
                <a:gd name="connsiteY767" fmla="*/ 215900 h 720725"/>
                <a:gd name="connsiteX768" fmla="*/ 241299 w 1006475"/>
                <a:gd name="connsiteY768" fmla="*/ 219075 h 720725"/>
                <a:gd name="connsiteX769" fmla="*/ 241299 w 1006475"/>
                <a:gd name="connsiteY769" fmla="*/ 225425 h 720725"/>
                <a:gd name="connsiteX770" fmla="*/ 234949 w 1006475"/>
                <a:gd name="connsiteY770" fmla="*/ 231775 h 720725"/>
                <a:gd name="connsiteX771" fmla="*/ 231774 w 1006475"/>
                <a:gd name="connsiteY771" fmla="*/ 231775 h 720725"/>
                <a:gd name="connsiteX772" fmla="*/ 238124 w 1006475"/>
                <a:gd name="connsiteY772" fmla="*/ 215900 h 720725"/>
                <a:gd name="connsiteX773" fmla="*/ 234949 w 1006475"/>
                <a:gd name="connsiteY773" fmla="*/ 209550 h 720725"/>
                <a:gd name="connsiteX774" fmla="*/ 231774 w 1006475"/>
                <a:gd name="connsiteY774" fmla="*/ 219075 h 720725"/>
                <a:gd name="connsiteX775" fmla="*/ 228599 w 1006475"/>
                <a:gd name="connsiteY775" fmla="*/ 219075 h 720725"/>
                <a:gd name="connsiteX776" fmla="*/ 228599 w 1006475"/>
                <a:gd name="connsiteY776" fmla="*/ 212725 h 720725"/>
                <a:gd name="connsiteX777" fmla="*/ 225424 w 1006475"/>
                <a:gd name="connsiteY777" fmla="*/ 212725 h 720725"/>
                <a:gd name="connsiteX778" fmla="*/ 225424 w 1006475"/>
                <a:gd name="connsiteY778" fmla="*/ 215900 h 720725"/>
                <a:gd name="connsiteX779" fmla="*/ 225424 w 1006475"/>
                <a:gd name="connsiteY779" fmla="*/ 219075 h 720725"/>
                <a:gd name="connsiteX780" fmla="*/ 225424 w 1006475"/>
                <a:gd name="connsiteY780" fmla="*/ 222250 h 720725"/>
                <a:gd name="connsiteX781" fmla="*/ 225424 w 1006475"/>
                <a:gd name="connsiteY781" fmla="*/ 225425 h 720725"/>
                <a:gd name="connsiteX782" fmla="*/ 225424 w 1006475"/>
                <a:gd name="connsiteY782" fmla="*/ 228600 h 720725"/>
                <a:gd name="connsiteX783" fmla="*/ 212724 w 1006475"/>
                <a:gd name="connsiteY783" fmla="*/ 241300 h 720725"/>
                <a:gd name="connsiteX784" fmla="*/ 209549 w 1006475"/>
                <a:gd name="connsiteY784" fmla="*/ 241300 h 720725"/>
                <a:gd name="connsiteX785" fmla="*/ 203199 w 1006475"/>
                <a:gd name="connsiteY785" fmla="*/ 247650 h 720725"/>
                <a:gd name="connsiteX786" fmla="*/ 193674 w 1006475"/>
                <a:gd name="connsiteY786" fmla="*/ 257175 h 720725"/>
                <a:gd name="connsiteX787" fmla="*/ 187324 w 1006475"/>
                <a:gd name="connsiteY787" fmla="*/ 266700 h 720725"/>
                <a:gd name="connsiteX788" fmla="*/ 177799 w 1006475"/>
                <a:gd name="connsiteY788" fmla="*/ 273050 h 720725"/>
                <a:gd name="connsiteX789" fmla="*/ 174624 w 1006475"/>
                <a:gd name="connsiteY789" fmla="*/ 276225 h 720725"/>
                <a:gd name="connsiteX790" fmla="*/ 171449 w 1006475"/>
                <a:gd name="connsiteY790" fmla="*/ 285750 h 720725"/>
                <a:gd name="connsiteX791" fmla="*/ 168274 w 1006475"/>
                <a:gd name="connsiteY791" fmla="*/ 285750 h 720725"/>
                <a:gd name="connsiteX792" fmla="*/ 171449 w 1006475"/>
                <a:gd name="connsiteY792" fmla="*/ 292100 h 720725"/>
                <a:gd name="connsiteX793" fmla="*/ 171449 w 1006475"/>
                <a:gd name="connsiteY793" fmla="*/ 295275 h 720725"/>
                <a:gd name="connsiteX794" fmla="*/ 174624 w 1006475"/>
                <a:gd name="connsiteY794" fmla="*/ 292100 h 720725"/>
                <a:gd name="connsiteX795" fmla="*/ 180974 w 1006475"/>
                <a:gd name="connsiteY795" fmla="*/ 292100 h 720725"/>
                <a:gd name="connsiteX796" fmla="*/ 184149 w 1006475"/>
                <a:gd name="connsiteY796" fmla="*/ 295275 h 720725"/>
                <a:gd name="connsiteX797" fmla="*/ 187324 w 1006475"/>
                <a:gd name="connsiteY797" fmla="*/ 295275 h 720725"/>
                <a:gd name="connsiteX798" fmla="*/ 187324 w 1006475"/>
                <a:gd name="connsiteY798" fmla="*/ 292100 h 720725"/>
                <a:gd name="connsiteX799" fmla="*/ 184149 w 1006475"/>
                <a:gd name="connsiteY799" fmla="*/ 292100 h 720725"/>
                <a:gd name="connsiteX800" fmla="*/ 174624 w 1006475"/>
                <a:gd name="connsiteY800" fmla="*/ 285750 h 720725"/>
                <a:gd name="connsiteX801" fmla="*/ 174624 w 1006475"/>
                <a:gd name="connsiteY801" fmla="*/ 282575 h 720725"/>
                <a:gd name="connsiteX802" fmla="*/ 177799 w 1006475"/>
                <a:gd name="connsiteY802" fmla="*/ 282575 h 720725"/>
                <a:gd name="connsiteX803" fmla="*/ 180974 w 1006475"/>
                <a:gd name="connsiteY803" fmla="*/ 276225 h 720725"/>
                <a:gd name="connsiteX804" fmla="*/ 184149 w 1006475"/>
                <a:gd name="connsiteY804" fmla="*/ 276225 h 720725"/>
                <a:gd name="connsiteX805" fmla="*/ 187324 w 1006475"/>
                <a:gd name="connsiteY805" fmla="*/ 276225 h 720725"/>
                <a:gd name="connsiteX806" fmla="*/ 184149 w 1006475"/>
                <a:gd name="connsiteY806" fmla="*/ 273050 h 720725"/>
                <a:gd name="connsiteX807" fmla="*/ 187324 w 1006475"/>
                <a:gd name="connsiteY807" fmla="*/ 269875 h 720725"/>
                <a:gd name="connsiteX808" fmla="*/ 190499 w 1006475"/>
                <a:gd name="connsiteY808" fmla="*/ 269875 h 720725"/>
                <a:gd name="connsiteX809" fmla="*/ 193674 w 1006475"/>
                <a:gd name="connsiteY809" fmla="*/ 263525 h 720725"/>
                <a:gd name="connsiteX810" fmla="*/ 200024 w 1006475"/>
                <a:gd name="connsiteY810" fmla="*/ 257175 h 720725"/>
                <a:gd name="connsiteX811" fmla="*/ 203199 w 1006475"/>
                <a:gd name="connsiteY811" fmla="*/ 254000 h 720725"/>
                <a:gd name="connsiteX812" fmla="*/ 209549 w 1006475"/>
                <a:gd name="connsiteY812" fmla="*/ 250825 h 720725"/>
                <a:gd name="connsiteX813" fmla="*/ 219074 w 1006475"/>
                <a:gd name="connsiteY813" fmla="*/ 247650 h 720725"/>
                <a:gd name="connsiteX814" fmla="*/ 222249 w 1006475"/>
                <a:gd name="connsiteY814" fmla="*/ 247650 h 720725"/>
                <a:gd name="connsiteX815" fmla="*/ 225424 w 1006475"/>
                <a:gd name="connsiteY815" fmla="*/ 247650 h 720725"/>
                <a:gd name="connsiteX816" fmla="*/ 231774 w 1006475"/>
                <a:gd name="connsiteY816" fmla="*/ 247650 h 720725"/>
                <a:gd name="connsiteX817" fmla="*/ 234949 w 1006475"/>
                <a:gd name="connsiteY817" fmla="*/ 244475 h 720725"/>
                <a:gd name="connsiteX818" fmla="*/ 238124 w 1006475"/>
                <a:gd name="connsiteY818" fmla="*/ 241300 h 720725"/>
                <a:gd name="connsiteX819" fmla="*/ 238124 w 1006475"/>
                <a:gd name="connsiteY819" fmla="*/ 234950 h 720725"/>
                <a:gd name="connsiteX820" fmla="*/ 244474 w 1006475"/>
                <a:gd name="connsiteY820" fmla="*/ 228600 h 720725"/>
                <a:gd name="connsiteX821" fmla="*/ 250824 w 1006475"/>
                <a:gd name="connsiteY821" fmla="*/ 222250 h 720725"/>
                <a:gd name="connsiteX822" fmla="*/ 257174 w 1006475"/>
                <a:gd name="connsiteY822" fmla="*/ 219075 h 720725"/>
                <a:gd name="connsiteX823" fmla="*/ 260349 w 1006475"/>
                <a:gd name="connsiteY823" fmla="*/ 215900 h 720725"/>
                <a:gd name="connsiteX824" fmla="*/ 263524 w 1006475"/>
                <a:gd name="connsiteY824" fmla="*/ 215900 h 720725"/>
                <a:gd name="connsiteX825" fmla="*/ 263524 w 1006475"/>
                <a:gd name="connsiteY825" fmla="*/ 219075 h 720725"/>
                <a:gd name="connsiteX826" fmla="*/ 260349 w 1006475"/>
                <a:gd name="connsiteY826" fmla="*/ 222250 h 720725"/>
                <a:gd name="connsiteX827" fmla="*/ 263524 w 1006475"/>
                <a:gd name="connsiteY827" fmla="*/ 222250 h 720725"/>
                <a:gd name="connsiteX828" fmla="*/ 263524 w 1006475"/>
                <a:gd name="connsiteY828" fmla="*/ 225425 h 720725"/>
                <a:gd name="connsiteX829" fmla="*/ 266699 w 1006475"/>
                <a:gd name="connsiteY829" fmla="*/ 222250 h 720725"/>
                <a:gd name="connsiteX830" fmla="*/ 266699 w 1006475"/>
                <a:gd name="connsiteY830" fmla="*/ 206375 h 720725"/>
                <a:gd name="connsiteX831" fmla="*/ 266699 w 1006475"/>
                <a:gd name="connsiteY831" fmla="*/ 203200 h 720725"/>
                <a:gd name="connsiteX832" fmla="*/ 269874 w 1006475"/>
                <a:gd name="connsiteY832" fmla="*/ 203200 h 720725"/>
                <a:gd name="connsiteX833" fmla="*/ 273049 w 1006475"/>
                <a:gd name="connsiteY833" fmla="*/ 206375 h 720725"/>
                <a:gd name="connsiteX834" fmla="*/ 273049 w 1006475"/>
                <a:gd name="connsiteY834" fmla="*/ 222250 h 720725"/>
                <a:gd name="connsiteX835" fmla="*/ 273049 w 1006475"/>
                <a:gd name="connsiteY835" fmla="*/ 225425 h 720725"/>
                <a:gd name="connsiteX836" fmla="*/ 269874 w 1006475"/>
                <a:gd name="connsiteY836" fmla="*/ 225425 h 720725"/>
                <a:gd name="connsiteX837" fmla="*/ 269874 w 1006475"/>
                <a:gd name="connsiteY837" fmla="*/ 228600 h 720725"/>
                <a:gd name="connsiteX838" fmla="*/ 273049 w 1006475"/>
                <a:gd name="connsiteY838" fmla="*/ 234950 h 720725"/>
                <a:gd name="connsiteX839" fmla="*/ 273049 w 1006475"/>
                <a:gd name="connsiteY839" fmla="*/ 238125 h 720725"/>
                <a:gd name="connsiteX840" fmla="*/ 269874 w 1006475"/>
                <a:gd name="connsiteY840" fmla="*/ 238125 h 720725"/>
                <a:gd name="connsiteX841" fmla="*/ 266699 w 1006475"/>
                <a:gd name="connsiteY841" fmla="*/ 238125 h 720725"/>
                <a:gd name="connsiteX842" fmla="*/ 263524 w 1006475"/>
                <a:gd name="connsiteY842" fmla="*/ 234950 h 720725"/>
                <a:gd name="connsiteX843" fmla="*/ 263524 w 1006475"/>
                <a:gd name="connsiteY843" fmla="*/ 238125 h 720725"/>
                <a:gd name="connsiteX844" fmla="*/ 260349 w 1006475"/>
                <a:gd name="connsiteY844" fmla="*/ 241300 h 720725"/>
                <a:gd name="connsiteX845" fmla="*/ 257174 w 1006475"/>
                <a:gd name="connsiteY845" fmla="*/ 244475 h 720725"/>
                <a:gd name="connsiteX846" fmla="*/ 253999 w 1006475"/>
                <a:gd name="connsiteY846" fmla="*/ 241300 h 720725"/>
                <a:gd name="connsiteX847" fmla="*/ 250824 w 1006475"/>
                <a:gd name="connsiteY847" fmla="*/ 238125 h 720725"/>
                <a:gd name="connsiteX848" fmla="*/ 250824 w 1006475"/>
                <a:gd name="connsiteY848" fmla="*/ 234950 h 720725"/>
                <a:gd name="connsiteX849" fmla="*/ 247649 w 1006475"/>
                <a:gd name="connsiteY849" fmla="*/ 234950 h 720725"/>
                <a:gd name="connsiteX850" fmla="*/ 247649 w 1006475"/>
                <a:gd name="connsiteY850" fmla="*/ 238125 h 720725"/>
                <a:gd name="connsiteX851" fmla="*/ 247649 w 1006475"/>
                <a:gd name="connsiteY851" fmla="*/ 241300 h 720725"/>
                <a:gd name="connsiteX852" fmla="*/ 250824 w 1006475"/>
                <a:gd name="connsiteY852" fmla="*/ 241300 h 720725"/>
                <a:gd name="connsiteX853" fmla="*/ 250824 w 1006475"/>
                <a:gd name="connsiteY853" fmla="*/ 254000 h 720725"/>
                <a:gd name="connsiteX854" fmla="*/ 250824 w 1006475"/>
                <a:gd name="connsiteY854" fmla="*/ 263525 h 720725"/>
                <a:gd name="connsiteX855" fmla="*/ 247649 w 1006475"/>
                <a:gd name="connsiteY855" fmla="*/ 263525 h 720725"/>
                <a:gd name="connsiteX856" fmla="*/ 244474 w 1006475"/>
                <a:gd name="connsiteY856" fmla="*/ 263525 h 720725"/>
                <a:gd name="connsiteX857" fmla="*/ 241299 w 1006475"/>
                <a:gd name="connsiteY857" fmla="*/ 254000 h 720725"/>
                <a:gd name="connsiteX858" fmla="*/ 238124 w 1006475"/>
                <a:gd name="connsiteY858" fmla="*/ 254000 h 720725"/>
                <a:gd name="connsiteX859" fmla="*/ 238124 w 1006475"/>
                <a:gd name="connsiteY859" fmla="*/ 263525 h 720725"/>
                <a:gd name="connsiteX860" fmla="*/ 241299 w 1006475"/>
                <a:gd name="connsiteY860" fmla="*/ 263525 h 720725"/>
                <a:gd name="connsiteX861" fmla="*/ 244474 w 1006475"/>
                <a:gd name="connsiteY861" fmla="*/ 266700 h 720725"/>
                <a:gd name="connsiteX862" fmla="*/ 244474 w 1006475"/>
                <a:gd name="connsiteY862" fmla="*/ 269875 h 720725"/>
                <a:gd name="connsiteX863" fmla="*/ 238124 w 1006475"/>
                <a:gd name="connsiteY863" fmla="*/ 269875 h 720725"/>
                <a:gd name="connsiteX864" fmla="*/ 234949 w 1006475"/>
                <a:gd name="connsiteY864" fmla="*/ 269875 h 720725"/>
                <a:gd name="connsiteX865" fmla="*/ 234949 w 1006475"/>
                <a:gd name="connsiteY865" fmla="*/ 273050 h 720725"/>
                <a:gd name="connsiteX866" fmla="*/ 238124 w 1006475"/>
                <a:gd name="connsiteY866" fmla="*/ 273050 h 720725"/>
                <a:gd name="connsiteX867" fmla="*/ 247649 w 1006475"/>
                <a:gd name="connsiteY867" fmla="*/ 269875 h 720725"/>
                <a:gd name="connsiteX868" fmla="*/ 253999 w 1006475"/>
                <a:gd name="connsiteY868" fmla="*/ 266700 h 720725"/>
                <a:gd name="connsiteX869" fmla="*/ 257174 w 1006475"/>
                <a:gd name="connsiteY869" fmla="*/ 266700 h 720725"/>
                <a:gd name="connsiteX870" fmla="*/ 253999 w 1006475"/>
                <a:gd name="connsiteY870" fmla="*/ 276225 h 720725"/>
                <a:gd name="connsiteX871" fmla="*/ 253999 w 1006475"/>
                <a:gd name="connsiteY871" fmla="*/ 279400 h 720725"/>
                <a:gd name="connsiteX872" fmla="*/ 257174 w 1006475"/>
                <a:gd name="connsiteY872" fmla="*/ 279400 h 720725"/>
                <a:gd name="connsiteX873" fmla="*/ 257174 w 1006475"/>
                <a:gd name="connsiteY873" fmla="*/ 282575 h 720725"/>
                <a:gd name="connsiteX874" fmla="*/ 247649 w 1006475"/>
                <a:gd name="connsiteY874" fmla="*/ 295275 h 720725"/>
                <a:gd name="connsiteX875" fmla="*/ 247649 w 1006475"/>
                <a:gd name="connsiteY875" fmla="*/ 298450 h 720725"/>
                <a:gd name="connsiteX876" fmla="*/ 247649 w 1006475"/>
                <a:gd name="connsiteY876" fmla="*/ 304800 h 720725"/>
                <a:gd name="connsiteX877" fmla="*/ 244474 w 1006475"/>
                <a:gd name="connsiteY877" fmla="*/ 311150 h 720725"/>
                <a:gd name="connsiteX878" fmla="*/ 241299 w 1006475"/>
                <a:gd name="connsiteY878" fmla="*/ 311150 h 720725"/>
                <a:gd name="connsiteX879" fmla="*/ 241299 w 1006475"/>
                <a:gd name="connsiteY879" fmla="*/ 320675 h 720725"/>
                <a:gd name="connsiteX880" fmla="*/ 238124 w 1006475"/>
                <a:gd name="connsiteY880" fmla="*/ 327025 h 720725"/>
                <a:gd name="connsiteX881" fmla="*/ 234949 w 1006475"/>
                <a:gd name="connsiteY881" fmla="*/ 323850 h 720725"/>
                <a:gd name="connsiteX882" fmla="*/ 225424 w 1006475"/>
                <a:gd name="connsiteY882" fmla="*/ 317500 h 720725"/>
                <a:gd name="connsiteX883" fmla="*/ 225424 w 1006475"/>
                <a:gd name="connsiteY883" fmla="*/ 311150 h 720725"/>
                <a:gd name="connsiteX884" fmla="*/ 231774 w 1006475"/>
                <a:gd name="connsiteY884" fmla="*/ 311150 h 720725"/>
                <a:gd name="connsiteX885" fmla="*/ 231774 w 1006475"/>
                <a:gd name="connsiteY885" fmla="*/ 307975 h 720725"/>
                <a:gd name="connsiteX886" fmla="*/ 231774 w 1006475"/>
                <a:gd name="connsiteY886" fmla="*/ 304800 h 720725"/>
                <a:gd name="connsiteX887" fmla="*/ 234949 w 1006475"/>
                <a:gd name="connsiteY887" fmla="*/ 304800 h 720725"/>
                <a:gd name="connsiteX888" fmla="*/ 238124 w 1006475"/>
                <a:gd name="connsiteY888" fmla="*/ 304800 h 720725"/>
                <a:gd name="connsiteX889" fmla="*/ 238124 w 1006475"/>
                <a:gd name="connsiteY889" fmla="*/ 301625 h 720725"/>
                <a:gd name="connsiteX890" fmla="*/ 234949 w 1006475"/>
                <a:gd name="connsiteY890" fmla="*/ 301625 h 720725"/>
                <a:gd name="connsiteX891" fmla="*/ 222249 w 1006475"/>
                <a:gd name="connsiteY891" fmla="*/ 304800 h 720725"/>
                <a:gd name="connsiteX892" fmla="*/ 222249 w 1006475"/>
                <a:gd name="connsiteY892" fmla="*/ 307975 h 720725"/>
                <a:gd name="connsiteX893" fmla="*/ 215899 w 1006475"/>
                <a:gd name="connsiteY893" fmla="*/ 317500 h 720725"/>
                <a:gd name="connsiteX894" fmla="*/ 215899 w 1006475"/>
                <a:gd name="connsiteY894" fmla="*/ 320675 h 720725"/>
                <a:gd name="connsiteX895" fmla="*/ 219074 w 1006475"/>
                <a:gd name="connsiteY895" fmla="*/ 320675 h 720725"/>
                <a:gd name="connsiteX896" fmla="*/ 219074 w 1006475"/>
                <a:gd name="connsiteY896" fmla="*/ 327025 h 720725"/>
                <a:gd name="connsiteX897" fmla="*/ 215899 w 1006475"/>
                <a:gd name="connsiteY897" fmla="*/ 327025 h 720725"/>
                <a:gd name="connsiteX898" fmla="*/ 212724 w 1006475"/>
                <a:gd name="connsiteY898" fmla="*/ 330200 h 720725"/>
                <a:gd name="connsiteX899" fmla="*/ 215899 w 1006475"/>
                <a:gd name="connsiteY899" fmla="*/ 333375 h 720725"/>
                <a:gd name="connsiteX900" fmla="*/ 212724 w 1006475"/>
                <a:gd name="connsiteY900" fmla="*/ 333375 h 720725"/>
                <a:gd name="connsiteX901" fmla="*/ 209549 w 1006475"/>
                <a:gd name="connsiteY901" fmla="*/ 333375 h 720725"/>
                <a:gd name="connsiteX902" fmla="*/ 206374 w 1006475"/>
                <a:gd name="connsiteY902" fmla="*/ 323850 h 720725"/>
                <a:gd name="connsiteX903" fmla="*/ 206374 w 1006475"/>
                <a:gd name="connsiteY903" fmla="*/ 320675 h 720725"/>
                <a:gd name="connsiteX904" fmla="*/ 212724 w 1006475"/>
                <a:gd name="connsiteY904" fmla="*/ 311150 h 720725"/>
                <a:gd name="connsiteX905" fmla="*/ 212724 w 1006475"/>
                <a:gd name="connsiteY905" fmla="*/ 301625 h 720725"/>
                <a:gd name="connsiteX906" fmla="*/ 212724 w 1006475"/>
                <a:gd name="connsiteY906" fmla="*/ 298450 h 720725"/>
                <a:gd name="connsiteX907" fmla="*/ 212724 w 1006475"/>
                <a:gd name="connsiteY907" fmla="*/ 295275 h 720725"/>
                <a:gd name="connsiteX908" fmla="*/ 209549 w 1006475"/>
                <a:gd name="connsiteY908" fmla="*/ 295275 h 720725"/>
                <a:gd name="connsiteX909" fmla="*/ 209549 w 1006475"/>
                <a:gd name="connsiteY909" fmla="*/ 298450 h 720725"/>
                <a:gd name="connsiteX910" fmla="*/ 206374 w 1006475"/>
                <a:gd name="connsiteY910" fmla="*/ 304800 h 720725"/>
                <a:gd name="connsiteX911" fmla="*/ 206374 w 1006475"/>
                <a:gd name="connsiteY911" fmla="*/ 307975 h 720725"/>
                <a:gd name="connsiteX912" fmla="*/ 193674 w 1006475"/>
                <a:gd name="connsiteY912" fmla="*/ 307975 h 720725"/>
                <a:gd name="connsiteX913" fmla="*/ 193674 w 1006475"/>
                <a:gd name="connsiteY913" fmla="*/ 311150 h 720725"/>
                <a:gd name="connsiteX914" fmla="*/ 187324 w 1006475"/>
                <a:gd name="connsiteY914" fmla="*/ 320675 h 720725"/>
                <a:gd name="connsiteX915" fmla="*/ 184149 w 1006475"/>
                <a:gd name="connsiteY915" fmla="*/ 320675 h 720725"/>
                <a:gd name="connsiteX916" fmla="*/ 180974 w 1006475"/>
                <a:gd name="connsiteY916" fmla="*/ 320675 h 720725"/>
                <a:gd name="connsiteX917" fmla="*/ 177799 w 1006475"/>
                <a:gd name="connsiteY917" fmla="*/ 317500 h 720725"/>
                <a:gd name="connsiteX918" fmla="*/ 177799 w 1006475"/>
                <a:gd name="connsiteY918" fmla="*/ 314325 h 720725"/>
                <a:gd name="connsiteX919" fmla="*/ 174624 w 1006475"/>
                <a:gd name="connsiteY919" fmla="*/ 314325 h 720725"/>
                <a:gd name="connsiteX920" fmla="*/ 171449 w 1006475"/>
                <a:gd name="connsiteY920" fmla="*/ 317500 h 720725"/>
                <a:gd name="connsiteX921" fmla="*/ 168274 w 1006475"/>
                <a:gd name="connsiteY921" fmla="*/ 317500 h 720725"/>
                <a:gd name="connsiteX922" fmla="*/ 171449 w 1006475"/>
                <a:gd name="connsiteY922" fmla="*/ 320675 h 720725"/>
                <a:gd name="connsiteX923" fmla="*/ 177799 w 1006475"/>
                <a:gd name="connsiteY923" fmla="*/ 323850 h 720725"/>
                <a:gd name="connsiteX924" fmla="*/ 180974 w 1006475"/>
                <a:gd name="connsiteY924" fmla="*/ 323850 h 720725"/>
                <a:gd name="connsiteX925" fmla="*/ 187324 w 1006475"/>
                <a:gd name="connsiteY925" fmla="*/ 323850 h 720725"/>
                <a:gd name="connsiteX926" fmla="*/ 187324 w 1006475"/>
                <a:gd name="connsiteY926" fmla="*/ 327025 h 720725"/>
                <a:gd name="connsiteX927" fmla="*/ 184149 w 1006475"/>
                <a:gd name="connsiteY927" fmla="*/ 327025 h 720725"/>
                <a:gd name="connsiteX928" fmla="*/ 177799 w 1006475"/>
                <a:gd name="connsiteY928" fmla="*/ 333375 h 720725"/>
                <a:gd name="connsiteX929" fmla="*/ 174624 w 1006475"/>
                <a:gd name="connsiteY929" fmla="*/ 333375 h 720725"/>
                <a:gd name="connsiteX930" fmla="*/ 168274 w 1006475"/>
                <a:gd name="connsiteY930" fmla="*/ 336550 h 720725"/>
                <a:gd name="connsiteX931" fmla="*/ 165099 w 1006475"/>
                <a:gd name="connsiteY931" fmla="*/ 339725 h 720725"/>
                <a:gd name="connsiteX932" fmla="*/ 168274 w 1006475"/>
                <a:gd name="connsiteY932" fmla="*/ 339725 h 720725"/>
                <a:gd name="connsiteX933" fmla="*/ 171449 w 1006475"/>
                <a:gd name="connsiteY933" fmla="*/ 339725 h 720725"/>
                <a:gd name="connsiteX934" fmla="*/ 174624 w 1006475"/>
                <a:gd name="connsiteY934" fmla="*/ 339725 h 720725"/>
                <a:gd name="connsiteX935" fmla="*/ 174624 w 1006475"/>
                <a:gd name="connsiteY935" fmla="*/ 336550 h 720725"/>
                <a:gd name="connsiteX936" fmla="*/ 177799 w 1006475"/>
                <a:gd name="connsiteY936" fmla="*/ 333375 h 720725"/>
                <a:gd name="connsiteX937" fmla="*/ 180974 w 1006475"/>
                <a:gd name="connsiteY937" fmla="*/ 333375 h 720725"/>
                <a:gd name="connsiteX938" fmla="*/ 187324 w 1006475"/>
                <a:gd name="connsiteY938" fmla="*/ 330200 h 720725"/>
                <a:gd name="connsiteX939" fmla="*/ 187324 w 1006475"/>
                <a:gd name="connsiteY939" fmla="*/ 333375 h 720725"/>
                <a:gd name="connsiteX940" fmla="*/ 184149 w 1006475"/>
                <a:gd name="connsiteY940" fmla="*/ 336550 h 720725"/>
                <a:gd name="connsiteX941" fmla="*/ 180974 w 1006475"/>
                <a:gd name="connsiteY941" fmla="*/ 339725 h 720725"/>
                <a:gd name="connsiteX942" fmla="*/ 174624 w 1006475"/>
                <a:gd name="connsiteY942" fmla="*/ 342900 h 720725"/>
                <a:gd name="connsiteX943" fmla="*/ 174624 w 1006475"/>
                <a:gd name="connsiteY943" fmla="*/ 346075 h 720725"/>
                <a:gd name="connsiteX944" fmla="*/ 180974 w 1006475"/>
                <a:gd name="connsiteY944" fmla="*/ 342900 h 720725"/>
                <a:gd name="connsiteX945" fmla="*/ 184149 w 1006475"/>
                <a:gd name="connsiteY945" fmla="*/ 342900 h 720725"/>
                <a:gd name="connsiteX946" fmla="*/ 184149 w 1006475"/>
                <a:gd name="connsiteY946" fmla="*/ 352425 h 720725"/>
                <a:gd name="connsiteX947" fmla="*/ 187324 w 1006475"/>
                <a:gd name="connsiteY947" fmla="*/ 352425 h 720725"/>
                <a:gd name="connsiteX948" fmla="*/ 190499 w 1006475"/>
                <a:gd name="connsiteY948" fmla="*/ 336550 h 720725"/>
                <a:gd name="connsiteX949" fmla="*/ 196849 w 1006475"/>
                <a:gd name="connsiteY949" fmla="*/ 336550 h 720725"/>
                <a:gd name="connsiteX950" fmla="*/ 193674 w 1006475"/>
                <a:gd name="connsiteY950" fmla="*/ 339725 h 720725"/>
                <a:gd name="connsiteX951" fmla="*/ 193674 w 1006475"/>
                <a:gd name="connsiteY951" fmla="*/ 342900 h 720725"/>
                <a:gd name="connsiteX952" fmla="*/ 196849 w 1006475"/>
                <a:gd name="connsiteY952" fmla="*/ 342900 h 720725"/>
                <a:gd name="connsiteX953" fmla="*/ 196849 w 1006475"/>
                <a:gd name="connsiteY953" fmla="*/ 346075 h 720725"/>
                <a:gd name="connsiteX954" fmla="*/ 200024 w 1006475"/>
                <a:gd name="connsiteY954" fmla="*/ 349250 h 720725"/>
                <a:gd name="connsiteX955" fmla="*/ 200024 w 1006475"/>
                <a:gd name="connsiteY955" fmla="*/ 346075 h 720725"/>
                <a:gd name="connsiteX956" fmla="*/ 203199 w 1006475"/>
                <a:gd name="connsiteY956" fmla="*/ 336550 h 720725"/>
                <a:gd name="connsiteX957" fmla="*/ 209549 w 1006475"/>
                <a:gd name="connsiteY957" fmla="*/ 352425 h 720725"/>
                <a:gd name="connsiteX958" fmla="*/ 212724 w 1006475"/>
                <a:gd name="connsiteY958" fmla="*/ 352425 h 720725"/>
                <a:gd name="connsiteX959" fmla="*/ 212724 w 1006475"/>
                <a:gd name="connsiteY959" fmla="*/ 355600 h 720725"/>
                <a:gd name="connsiteX960" fmla="*/ 212724 w 1006475"/>
                <a:gd name="connsiteY960" fmla="*/ 358775 h 720725"/>
                <a:gd name="connsiteX961" fmla="*/ 212725 w 1006475"/>
                <a:gd name="connsiteY961" fmla="*/ 358775 h 720725"/>
                <a:gd name="connsiteX962" fmla="*/ 212725 w 1006475"/>
                <a:gd name="connsiteY962" fmla="*/ 355600 h 720725"/>
                <a:gd name="connsiteX963" fmla="*/ 212725 w 1006475"/>
                <a:gd name="connsiteY963" fmla="*/ 352425 h 720725"/>
                <a:gd name="connsiteX964" fmla="*/ 231775 w 1006475"/>
                <a:gd name="connsiteY964" fmla="*/ 339725 h 720725"/>
                <a:gd name="connsiteX965" fmla="*/ 238125 w 1006475"/>
                <a:gd name="connsiteY965" fmla="*/ 333375 h 720725"/>
                <a:gd name="connsiteX966" fmla="*/ 241300 w 1006475"/>
                <a:gd name="connsiteY966" fmla="*/ 327025 h 720725"/>
                <a:gd name="connsiteX967" fmla="*/ 244475 w 1006475"/>
                <a:gd name="connsiteY967" fmla="*/ 327025 h 720725"/>
                <a:gd name="connsiteX968" fmla="*/ 244475 w 1006475"/>
                <a:gd name="connsiteY968" fmla="*/ 323850 h 720725"/>
                <a:gd name="connsiteX969" fmla="*/ 244475 w 1006475"/>
                <a:gd name="connsiteY969" fmla="*/ 317500 h 720725"/>
                <a:gd name="connsiteX970" fmla="*/ 257175 w 1006475"/>
                <a:gd name="connsiteY970" fmla="*/ 330200 h 720725"/>
                <a:gd name="connsiteX971" fmla="*/ 260350 w 1006475"/>
                <a:gd name="connsiteY971" fmla="*/ 330200 h 720725"/>
                <a:gd name="connsiteX972" fmla="*/ 260350 w 1006475"/>
                <a:gd name="connsiteY972" fmla="*/ 327025 h 720725"/>
                <a:gd name="connsiteX973" fmla="*/ 257175 w 1006475"/>
                <a:gd name="connsiteY973" fmla="*/ 323850 h 720725"/>
                <a:gd name="connsiteX974" fmla="*/ 257175 w 1006475"/>
                <a:gd name="connsiteY974" fmla="*/ 320675 h 720725"/>
                <a:gd name="connsiteX975" fmla="*/ 260349 w 1006475"/>
                <a:gd name="connsiteY975" fmla="*/ 320675 h 720725"/>
                <a:gd name="connsiteX976" fmla="*/ 273049 w 1006475"/>
                <a:gd name="connsiteY976" fmla="*/ 317500 h 720725"/>
                <a:gd name="connsiteX977" fmla="*/ 276224 w 1006475"/>
                <a:gd name="connsiteY977" fmla="*/ 314325 h 720725"/>
                <a:gd name="connsiteX978" fmla="*/ 276224 w 1006475"/>
                <a:gd name="connsiteY978" fmla="*/ 311150 h 720725"/>
                <a:gd name="connsiteX979" fmla="*/ 276224 w 1006475"/>
                <a:gd name="connsiteY979" fmla="*/ 307975 h 720725"/>
                <a:gd name="connsiteX980" fmla="*/ 273049 w 1006475"/>
                <a:gd name="connsiteY980" fmla="*/ 304800 h 720725"/>
                <a:gd name="connsiteX981" fmla="*/ 273049 w 1006475"/>
                <a:gd name="connsiteY981" fmla="*/ 298450 h 720725"/>
                <a:gd name="connsiteX982" fmla="*/ 273049 w 1006475"/>
                <a:gd name="connsiteY982" fmla="*/ 295275 h 720725"/>
                <a:gd name="connsiteX983" fmla="*/ 276224 w 1006475"/>
                <a:gd name="connsiteY983" fmla="*/ 292100 h 720725"/>
                <a:gd name="connsiteX984" fmla="*/ 276224 w 1006475"/>
                <a:gd name="connsiteY984" fmla="*/ 288925 h 720725"/>
                <a:gd name="connsiteX985" fmla="*/ 273049 w 1006475"/>
                <a:gd name="connsiteY985" fmla="*/ 285750 h 720725"/>
                <a:gd name="connsiteX986" fmla="*/ 273049 w 1006475"/>
                <a:gd name="connsiteY986" fmla="*/ 279400 h 720725"/>
                <a:gd name="connsiteX987" fmla="*/ 273049 w 1006475"/>
                <a:gd name="connsiteY987" fmla="*/ 273050 h 720725"/>
                <a:gd name="connsiteX988" fmla="*/ 276224 w 1006475"/>
                <a:gd name="connsiteY988" fmla="*/ 273050 h 720725"/>
                <a:gd name="connsiteX989" fmla="*/ 276224 w 1006475"/>
                <a:gd name="connsiteY989" fmla="*/ 269875 h 720725"/>
                <a:gd name="connsiteX990" fmla="*/ 279399 w 1006475"/>
                <a:gd name="connsiteY990" fmla="*/ 269875 h 720725"/>
                <a:gd name="connsiteX991" fmla="*/ 279399 w 1006475"/>
                <a:gd name="connsiteY991" fmla="*/ 276225 h 720725"/>
                <a:gd name="connsiteX992" fmla="*/ 282574 w 1006475"/>
                <a:gd name="connsiteY992" fmla="*/ 276225 h 720725"/>
                <a:gd name="connsiteX993" fmla="*/ 282574 w 1006475"/>
                <a:gd name="connsiteY993" fmla="*/ 273050 h 720725"/>
                <a:gd name="connsiteX994" fmla="*/ 282574 w 1006475"/>
                <a:gd name="connsiteY994" fmla="*/ 269875 h 720725"/>
                <a:gd name="connsiteX995" fmla="*/ 282574 w 1006475"/>
                <a:gd name="connsiteY995" fmla="*/ 266700 h 720725"/>
                <a:gd name="connsiteX996" fmla="*/ 273049 w 1006475"/>
                <a:gd name="connsiteY996" fmla="*/ 257175 h 720725"/>
                <a:gd name="connsiteX997" fmla="*/ 273049 w 1006475"/>
                <a:gd name="connsiteY997" fmla="*/ 254000 h 720725"/>
                <a:gd name="connsiteX998" fmla="*/ 276224 w 1006475"/>
                <a:gd name="connsiteY998" fmla="*/ 254000 h 720725"/>
                <a:gd name="connsiteX999" fmla="*/ 279399 w 1006475"/>
                <a:gd name="connsiteY999" fmla="*/ 250825 h 720725"/>
                <a:gd name="connsiteX1000" fmla="*/ 285749 w 1006475"/>
                <a:gd name="connsiteY1000" fmla="*/ 247650 h 720725"/>
                <a:gd name="connsiteX1001" fmla="*/ 285749 w 1006475"/>
                <a:gd name="connsiteY1001" fmla="*/ 241300 h 720725"/>
                <a:gd name="connsiteX1002" fmla="*/ 285749 w 1006475"/>
                <a:gd name="connsiteY1002" fmla="*/ 238125 h 720725"/>
                <a:gd name="connsiteX1003" fmla="*/ 285749 w 1006475"/>
                <a:gd name="connsiteY1003" fmla="*/ 234950 h 720725"/>
                <a:gd name="connsiteX1004" fmla="*/ 285749 w 1006475"/>
                <a:gd name="connsiteY1004" fmla="*/ 231775 h 720725"/>
                <a:gd name="connsiteX1005" fmla="*/ 288924 w 1006475"/>
                <a:gd name="connsiteY1005" fmla="*/ 228600 h 720725"/>
                <a:gd name="connsiteX1006" fmla="*/ 295274 w 1006475"/>
                <a:gd name="connsiteY1006" fmla="*/ 225425 h 720725"/>
                <a:gd name="connsiteX1007" fmla="*/ 295274 w 1006475"/>
                <a:gd name="connsiteY1007" fmla="*/ 222250 h 720725"/>
                <a:gd name="connsiteX1008" fmla="*/ 298449 w 1006475"/>
                <a:gd name="connsiteY1008" fmla="*/ 219075 h 720725"/>
                <a:gd name="connsiteX1009" fmla="*/ 298449 w 1006475"/>
                <a:gd name="connsiteY1009" fmla="*/ 215900 h 720725"/>
                <a:gd name="connsiteX1010" fmla="*/ 301624 w 1006475"/>
                <a:gd name="connsiteY1010" fmla="*/ 209550 h 720725"/>
                <a:gd name="connsiteX1011" fmla="*/ 304799 w 1006475"/>
                <a:gd name="connsiteY1011" fmla="*/ 206375 h 720725"/>
                <a:gd name="connsiteX1012" fmla="*/ 307974 w 1006475"/>
                <a:gd name="connsiteY1012" fmla="*/ 206375 h 720725"/>
                <a:gd name="connsiteX1013" fmla="*/ 311149 w 1006475"/>
                <a:gd name="connsiteY1013" fmla="*/ 206375 h 720725"/>
                <a:gd name="connsiteX1014" fmla="*/ 314324 w 1006475"/>
                <a:gd name="connsiteY1014" fmla="*/ 206375 h 720725"/>
                <a:gd name="connsiteX1015" fmla="*/ 314324 w 1006475"/>
                <a:gd name="connsiteY1015" fmla="*/ 203200 h 720725"/>
                <a:gd name="connsiteX1016" fmla="*/ 317499 w 1006475"/>
                <a:gd name="connsiteY1016" fmla="*/ 200025 h 720725"/>
                <a:gd name="connsiteX1017" fmla="*/ 320674 w 1006475"/>
                <a:gd name="connsiteY1017" fmla="*/ 196850 h 720725"/>
                <a:gd name="connsiteX1018" fmla="*/ 323849 w 1006475"/>
                <a:gd name="connsiteY1018" fmla="*/ 196850 h 720725"/>
                <a:gd name="connsiteX1019" fmla="*/ 323849 w 1006475"/>
                <a:gd name="connsiteY1019" fmla="*/ 200025 h 720725"/>
                <a:gd name="connsiteX1020" fmla="*/ 327024 w 1006475"/>
                <a:gd name="connsiteY1020" fmla="*/ 200025 h 720725"/>
                <a:gd name="connsiteX1021" fmla="*/ 323849 w 1006475"/>
                <a:gd name="connsiteY1021" fmla="*/ 196850 h 720725"/>
                <a:gd name="connsiteX1022" fmla="*/ 323849 w 1006475"/>
                <a:gd name="connsiteY1022" fmla="*/ 193675 h 720725"/>
                <a:gd name="connsiteX1023" fmla="*/ 320674 w 1006475"/>
                <a:gd name="connsiteY1023" fmla="*/ 193675 h 720725"/>
                <a:gd name="connsiteX1024" fmla="*/ 320674 w 1006475"/>
                <a:gd name="connsiteY1024" fmla="*/ 190500 h 720725"/>
                <a:gd name="connsiteX1025" fmla="*/ 317499 w 1006475"/>
                <a:gd name="connsiteY1025" fmla="*/ 193675 h 720725"/>
                <a:gd name="connsiteX1026" fmla="*/ 314324 w 1006475"/>
                <a:gd name="connsiteY1026" fmla="*/ 193675 h 720725"/>
                <a:gd name="connsiteX1027" fmla="*/ 307974 w 1006475"/>
                <a:gd name="connsiteY1027" fmla="*/ 184150 h 720725"/>
                <a:gd name="connsiteX1028" fmla="*/ 304799 w 1006475"/>
                <a:gd name="connsiteY1028" fmla="*/ 171450 h 720725"/>
                <a:gd name="connsiteX1029" fmla="*/ 307974 w 1006475"/>
                <a:gd name="connsiteY1029" fmla="*/ 158750 h 720725"/>
                <a:gd name="connsiteX1030" fmla="*/ 307974 w 1006475"/>
                <a:gd name="connsiteY1030" fmla="*/ 155575 h 720725"/>
                <a:gd name="connsiteX1031" fmla="*/ 304799 w 1006475"/>
                <a:gd name="connsiteY1031" fmla="*/ 152400 h 720725"/>
                <a:gd name="connsiteX1032" fmla="*/ 301624 w 1006475"/>
                <a:gd name="connsiteY1032" fmla="*/ 152400 h 720725"/>
                <a:gd name="connsiteX1033" fmla="*/ 298449 w 1006475"/>
                <a:gd name="connsiteY1033" fmla="*/ 152400 h 720725"/>
                <a:gd name="connsiteX1034" fmla="*/ 298449 w 1006475"/>
                <a:gd name="connsiteY1034" fmla="*/ 155575 h 720725"/>
                <a:gd name="connsiteX1035" fmla="*/ 295274 w 1006475"/>
                <a:gd name="connsiteY1035" fmla="*/ 155575 h 720725"/>
                <a:gd name="connsiteX1036" fmla="*/ 295274 w 1006475"/>
                <a:gd name="connsiteY1036" fmla="*/ 158750 h 720725"/>
                <a:gd name="connsiteX1037" fmla="*/ 292099 w 1006475"/>
                <a:gd name="connsiteY1037" fmla="*/ 158750 h 720725"/>
                <a:gd name="connsiteX1038" fmla="*/ 288924 w 1006475"/>
                <a:gd name="connsiteY1038" fmla="*/ 158750 h 720725"/>
                <a:gd name="connsiteX1039" fmla="*/ 292099 w 1006475"/>
                <a:gd name="connsiteY1039" fmla="*/ 161925 h 720725"/>
                <a:gd name="connsiteX1040" fmla="*/ 292099 w 1006475"/>
                <a:gd name="connsiteY1040" fmla="*/ 168275 h 720725"/>
                <a:gd name="connsiteX1041" fmla="*/ 295274 w 1006475"/>
                <a:gd name="connsiteY1041" fmla="*/ 171450 h 720725"/>
                <a:gd name="connsiteX1042" fmla="*/ 301624 w 1006475"/>
                <a:gd name="connsiteY1042" fmla="*/ 180975 h 720725"/>
                <a:gd name="connsiteX1043" fmla="*/ 301624 w 1006475"/>
                <a:gd name="connsiteY1043" fmla="*/ 184150 h 720725"/>
                <a:gd name="connsiteX1044" fmla="*/ 301624 w 1006475"/>
                <a:gd name="connsiteY1044" fmla="*/ 187325 h 720725"/>
                <a:gd name="connsiteX1045" fmla="*/ 298449 w 1006475"/>
                <a:gd name="connsiteY1045" fmla="*/ 184150 h 720725"/>
                <a:gd name="connsiteX1046" fmla="*/ 295274 w 1006475"/>
                <a:gd name="connsiteY1046" fmla="*/ 184150 h 720725"/>
                <a:gd name="connsiteX1047" fmla="*/ 295274 w 1006475"/>
                <a:gd name="connsiteY1047" fmla="*/ 180975 h 720725"/>
                <a:gd name="connsiteX1048" fmla="*/ 295274 w 1006475"/>
                <a:gd name="connsiteY1048" fmla="*/ 177800 h 720725"/>
                <a:gd name="connsiteX1049" fmla="*/ 292099 w 1006475"/>
                <a:gd name="connsiteY1049" fmla="*/ 171450 h 720725"/>
                <a:gd name="connsiteX1050" fmla="*/ 288924 w 1006475"/>
                <a:gd name="connsiteY1050" fmla="*/ 171450 h 720725"/>
                <a:gd name="connsiteX1051" fmla="*/ 288924 w 1006475"/>
                <a:gd name="connsiteY1051" fmla="*/ 168275 h 720725"/>
                <a:gd name="connsiteX1052" fmla="*/ 285749 w 1006475"/>
                <a:gd name="connsiteY1052" fmla="*/ 168275 h 720725"/>
                <a:gd name="connsiteX1053" fmla="*/ 285749 w 1006475"/>
                <a:gd name="connsiteY1053" fmla="*/ 165100 h 720725"/>
                <a:gd name="connsiteX1054" fmla="*/ 285749 w 1006475"/>
                <a:gd name="connsiteY1054" fmla="*/ 149225 h 720725"/>
                <a:gd name="connsiteX1055" fmla="*/ 285749 w 1006475"/>
                <a:gd name="connsiteY1055" fmla="*/ 146050 h 720725"/>
                <a:gd name="connsiteX1056" fmla="*/ 288924 w 1006475"/>
                <a:gd name="connsiteY1056" fmla="*/ 146050 h 720725"/>
                <a:gd name="connsiteX1057" fmla="*/ 292099 w 1006475"/>
                <a:gd name="connsiteY1057" fmla="*/ 146050 h 720725"/>
                <a:gd name="connsiteX1058" fmla="*/ 295274 w 1006475"/>
                <a:gd name="connsiteY1058" fmla="*/ 146050 h 720725"/>
                <a:gd name="connsiteX1059" fmla="*/ 295274 w 1006475"/>
                <a:gd name="connsiteY1059" fmla="*/ 142875 h 720725"/>
                <a:gd name="connsiteX1060" fmla="*/ 298449 w 1006475"/>
                <a:gd name="connsiteY1060" fmla="*/ 146050 h 720725"/>
                <a:gd name="connsiteX1061" fmla="*/ 304799 w 1006475"/>
                <a:gd name="connsiteY1061" fmla="*/ 149225 h 720725"/>
                <a:gd name="connsiteX1062" fmla="*/ 307974 w 1006475"/>
                <a:gd name="connsiteY1062" fmla="*/ 146050 h 720725"/>
                <a:gd name="connsiteX1063" fmla="*/ 311149 w 1006475"/>
                <a:gd name="connsiteY1063" fmla="*/ 139700 h 720725"/>
                <a:gd name="connsiteX1064" fmla="*/ 311149 w 1006475"/>
                <a:gd name="connsiteY1064" fmla="*/ 136525 h 720725"/>
                <a:gd name="connsiteX1065" fmla="*/ 301624 w 1006475"/>
                <a:gd name="connsiteY1065" fmla="*/ 130175 h 720725"/>
                <a:gd name="connsiteX1066" fmla="*/ 298449 w 1006475"/>
                <a:gd name="connsiteY1066" fmla="*/ 123825 h 720725"/>
                <a:gd name="connsiteX1067" fmla="*/ 295274 w 1006475"/>
                <a:gd name="connsiteY1067" fmla="*/ 120650 h 720725"/>
                <a:gd name="connsiteX1068" fmla="*/ 292099 w 1006475"/>
                <a:gd name="connsiteY1068" fmla="*/ 114300 h 720725"/>
                <a:gd name="connsiteX1069" fmla="*/ 292099 w 1006475"/>
                <a:gd name="connsiteY1069" fmla="*/ 111125 h 720725"/>
                <a:gd name="connsiteX1070" fmla="*/ 285749 w 1006475"/>
                <a:gd name="connsiteY1070" fmla="*/ 111125 h 720725"/>
                <a:gd name="connsiteX1071" fmla="*/ 282574 w 1006475"/>
                <a:gd name="connsiteY1071" fmla="*/ 111125 h 720725"/>
                <a:gd name="connsiteX1072" fmla="*/ 279399 w 1006475"/>
                <a:gd name="connsiteY1072" fmla="*/ 111125 h 720725"/>
                <a:gd name="connsiteX1073" fmla="*/ 279399 w 1006475"/>
                <a:gd name="connsiteY1073" fmla="*/ 107950 h 720725"/>
                <a:gd name="connsiteX1074" fmla="*/ 279399 w 1006475"/>
                <a:gd name="connsiteY1074" fmla="*/ 101600 h 720725"/>
                <a:gd name="connsiteX1075" fmla="*/ 279399 w 1006475"/>
                <a:gd name="connsiteY1075" fmla="*/ 95250 h 720725"/>
                <a:gd name="connsiteX1076" fmla="*/ 282574 w 1006475"/>
                <a:gd name="connsiteY1076" fmla="*/ 95250 h 720725"/>
                <a:gd name="connsiteX1077" fmla="*/ 288924 w 1006475"/>
                <a:gd name="connsiteY1077" fmla="*/ 92075 h 720725"/>
                <a:gd name="connsiteX1078" fmla="*/ 292099 w 1006475"/>
                <a:gd name="connsiteY1078" fmla="*/ 92075 h 720725"/>
                <a:gd name="connsiteX1079" fmla="*/ 295274 w 1006475"/>
                <a:gd name="connsiteY1079" fmla="*/ 98425 h 720725"/>
                <a:gd name="connsiteX1080" fmla="*/ 298449 w 1006475"/>
                <a:gd name="connsiteY1080" fmla="*/ 104775 h 720725"/>
                <a:gd name="connsiteX1081" fmla="*/ 301624 w 1006475"/>
                <a:gd name="connsiteY1081" fmla="*/ 107950 h 720725"/>
                <a:gd name="connsiteX1082" fmla="*/ 304799 w 1006475"/>
                <a:gd name="connsiteY1082" fmla="*/ 107950 h 720725"/>
                <a:gd name="connsiteX1083" fmla="*/ 307974 w 1006475"/>
                <a:gd name="connsiteY1083" fmla="*/ 107950 h 720725"/>
                <a:gd name="connsiteX1084" fmla="*/ 304799 w 1006475"/>
                <a:gd name="connsiteY1084" fmla="*/ 88900 h 720725"/>
                <a:gd name="connsiteX1085" fmla="*/ 307974 w 1006475"/>
                <a:gd name="connsiteY1085" fmla="*/ 88900 h 720725"/>
                <a:gd name="connsiteX1086" fmla="*/ 311149 w 1006475"/>
                <a:gd name="connsiteY1086" fmla="*/ 88900 h 720725"/>
                <a:gd name="connsiteX1087" fmla="*/ 314324 w 1006475"/>
                <a:gd name="connsiteY1087" fmla="*/ 88900 h 720725"/>
                <a:gd name="connsiteX1088" fmla="*/ 317499 w 1006475"/>
                <a:gd name="connsiteY1088" fmla="*/ 85725 h 720725"/>
                <a:gd name="connsiteX1089" fmla="*/ 317499 w 1006475"/>
                <a:gd name="connsiteY1089" fmla="*/ 82550 h 720725"/>
                <a:gd name="connsiteX1090" fmla="*/ 314324 w 1006475"/>
                <a:gd name="connsiteY1090" fmla="*/ 76200 h 720725"/>
                <a:gd name="connsiteX1091" fmla="*/ 311149 w 1006475"/>
                <a:gd name="connsiteY1091" fmla="*/ 73025 h 720725"/>
                <a:gd name="connsiteX1092" fmla="*/ 311149 w 1006475"/>
                <a:gd name="connsiteY1092" fmla="*/ 69850 h 720725"/>
                <a:gd name="connsiteX1093" fmla="*/ 311149 w 1006475"/>
                <a:gd name="connsiteY1093" fmla="*/ 66675 h 720725"/>
                <a:gd name="connsiteX1094" fmla="*/ 311149 w 1006475"/>
                <a:gd name="connsiteY1094" fmla="*/ 60325 h 720725"/>
                <a:gd name="connsiteX1095" fmla="*/ 317499 w 1006475"/>
                <a:gd name="connsiteY1095" fmla="*/ 53975 h 720725"/>
                <a:gd name="connsiteX1096" fmla="*/ 311149 w 1006475"/>
                <a:gd name="connsiteY1096" fmla="*/ 47625 h 720725"/>
                <a:gd name="connsiteX1097" fmla="*/ 307974 w 1006475"/>
                <a:gd name="connsiteY1097" fmla="*/ 47625 h 720725"/>
                <a:gd name="connsiteX1098" fmla="*/ 295274 w 1006475"/>
                <a:gd name="connsiteY1098" fmla="*/ 53975 h 720725"/>
                <a:gd name="connsiteX1099" fmla="*/ 292893 w 1006475"/>
                <a:gd name="connsiteY1099" fmla="*/ 53975 h 720725"/>
                <a:gd name="connsiteX1100" fmla="*/ 295274 w 1006475"/>
                <a:gd name="connsiteY1100" fmla="*/ 63500 h 720725"/>
                <a:gd name="connsiteX1101" fmla="*/ 298449 w 1006475"/>
                <a:gd name="connsiteY1101" fmla="*/ 69850 h 720725"/>
                <a:gd name="connsiteX1102" fmla="*/ 295274 w 1006475"/>
                <a:gd name="connsiteY1102" fmla="*/ 69850 h 720725"/>
                <a:gd name="connsiteX1103" fmla="*/ 292099 w 1006475"/>
                <a:gd name="connsiteY1103" fmla="*/ 60325 h 720725"/>
                <a:gd name="connsiteX1104" fmla="*/ 285749 w 1006475"/>
                <a:gd name="connsiteY1104" fmla="*/ 53975 h 720725"/>
                <a:gd name="connsiteX1105" fmla="*/ 288924 w 1006475"/>
                <a:gd name="connsiteY1105" fmla="*/ 50800 h 720725"/>
                <a:gd name="connsiteX1106" fmla="*/ 292099 w 1006475"/>
                <a:gd name="connsiteY1106" fmla="*/ 50800 h 720725"/>
                <a:gd name="connsiteX1107" fmla="*/ 292734 w 1006475"/>
                <a:gd name="connsiteY1107" fmla="*/ 53340 h 720725"/>
                <a:gd name="connsiteX1108" fmla="*/ 295274 w 1006475"/>
                <a:gd name="connsiteY1108" fmla="*/ 50800 h 720725"/>
                <a:gd name="connsiteX1109" fmla="*/ 298449 w 1006475"/>
                <a:gd name="connsiteY1109" fmla="*/ 44450 h 720725"/>
                <a:gd name="connsiteX1110" fmla="*/ 298449 w 1006475"/>
                <a:gd name="connsiteY1110" fmla="*/ 41275 h 720725"/>
                <a:gd name="connsiteX1111" fmla="*/ 295274 w 1006475"/>
                <a:gd name="connsiteY1111" fmla="*/ 38100 h 720725"/>
                <a:gd name="connsiteX1112" fmla="*/ 292099 w 1006475"/>
                <a:gd name="connsiteY1112" fmla="*/ 38100 h 720725"/>
                <a:gd name="connsiteX1113" fmla="*/ 292099 w 1006475"/>
                <a:gd name="connsiteY1113" fmla="*/ 34925 h 720725"/>
                <a:gd name="connsiteX1114" fmla="*/ 292099 w 1006475"/>
                <a:gd name="connsiteY1114" fmla="*/ 31750 h 720725"/>
                <a:gd name="connsiteX1115" fmla="*/ 285749 w 1006475"/>
                <a:gd name="connsiteY1115" fmla="*/ 19050 h 720725"/>
                <a:gd name="connsiteX1116" fmla="*/ 288924 w 1006475"/>
                <a:gd name="connsiteY1116" fmla="*/ 15875 h 720725"/>
                <a:gd name="connsiteX1117" fmla="*/ 292099 w 1006475"/>
                <a:gd name="connsiteY1117" fmla="*/ 12700 h 720725"/>
                <a:gd name="connsiteX1118" fmla="*/ 288924 w 1006475"/>
                <a:gd name="connsiteY1118" fmla="*/ 12700 h 720725"/>
                <a:gd name="connsiteX1119" fmla="*/ 285749 w 1006475"/>
                <a:gd name="connsiteY1119" fmla="*/ 9525 h 720725"/>
                <a:gd name="connsiteX1120" fmla="*/ 285749 w 1006475"/>
                <a:gd name="connsiteY1120" fmla="*/ 6350 h 720725"/>
                <a:gd name="connsiteX1121" fmla="*/ 288924 w 1006475"/>
                <a:gd name="connsiteY1121" fmla="*/ 6350 h 720725"/>
                <a:gd name="connsiteX1122" fmla="*/ 288924 w 1006475"/>
                <a:gd name="connsiteY1122" fmla="*/ 3175 h 720725"/>
                <a:gd name="connsiteX1123" fmla="*/ 292099 w 1006475"/>
                <a:gd name="connsiteY1123" fmla="*/ 3175 h 720725"/>
                <a:gd name="connsiteX1124" fmla="*/ 292099 w 1006475"/>
                <a:gd name="connsiteY1124" fmla="*/ 6350 h 720725"/>
                <a:gd name="connsiteX1125" fmla="*/ 295274 w 1006475"/>
                <a:gd name="connsiteY1125" fmla="*/ 9525 h 720725"/>
                <a:gd name="connsiteX1126" fmla="*/ 295274 w 1006475"/>
                <a:gd name="connsiteY1126" fmla="*/ 6350 h 720725"/>
                <a:gd name="connsiteX1127" fmla="*/ 295274 w 1006475"/>
                <a:gd name="connsiteY1127" fmla="*/ 0 h 720725"/>
                <a:gd name="connsiteX0" fmla="*/ 57149 w 1006475"/>
                <a:gd name="connsiteY0" fmla="*/ 368300 h 720725"/>
                <a:gd name="connsiteX1" fmla="*/ 53975 w 1006475"/>
                <a:gd name="connsiteY1" fmla="*/ 371475 h 720725"/>
                <a:gd name="connsiteX2" fmla="*/ 57149 w 1006475"/>
                <a:gd name="connsiteY2" fmla="*/ 368301 h 720725"/>
                <a:gd name="connsiteX3" fmla="*/ 57149 w 1006475"/>
                <a:gd name="connsiteY3" fmla="*/ 368300 h 720725"/>
                <a:gd name="connsiteX4" fmla="*/ 212724 w 1006475"/>
                <a:gd name="connsiteY4" fmla="*/ 361950 h 720725"/>
                <a:gd name="connsiteX5" fmla="*/ 212724 w 1006475"/>
                <a:gd name="connsiteY5" fmla="*/ 365125 h 720725"/>
                <a:gd name="connsiteX6" fmla="*/ 212724 w 1006475"/>
                <a:gd name="connsiteY6" fmla="*/ 368300 h 720725"/>
                <a:gd name="connsiteX7" fmla="*/ 212725 w 1006475"/>
                <a:gd name="connsiteY7" fmla="*/ 368300 h 720725"/>
                <a:gd name="connsiteX8" fmla="*/ 212725 w 1006475"/>
                <a:gd name="connsiteY8" fmla="*/ 365125 h 720725"/>
                <a:gd name="connsiteX9" fmla="*/ 212725 w 1006475"/>
                <a:gd name="connsiteY9" fmla="*/ 361950 h 720725"/>
                <a:gd name="connsiteX10" fmla="*/ 212724 w 1006475"/>
                <a:gd name="connsiteY10" fmla="*/ 361950 h 720725"/>
                <a:gd name="connsiteX11" fmla="*/ 215899 w 1006475"/>
                <a:gd name="connsiteY11" fmla="*/ 358775 h 720725"/>
                <a:gd name="connsiteX12" fmla="*/ 215899 w 1006475"/>
                <a:gd name="connsiteY12" fmla="*/ 360362 h 720725"/>
                <a:gd name="connsiteX13" fmla="*/ 215900 w 1006475"/>
                <a:gd name="connsiteY13" fmla="*/ 360362 h 720725"/>
                <a:gd name="connsiteX14" fmla="*/ 215900 w 1006475"/>
                <a:gd name="connsiteY14" fmla="*/ 358775 h 720725"/>
                <a:gd name="connsiteX15" fmla="*/ 215899 w 1006475"/>
                <a:gd name="connsiteY15" fmla="*/ 358775 h 720725"/>
                <a:gd name="connsiteX16" fmla="*/ 215899 w 1006475"/>
                <a:gd name="connsiteY16" fmla="*/ 336550 h 720725"/>
                <a:gd name="connsiteX17" fmla="*/ 219074 w 1006475"/>
                <a:gd name="connsiteY17" fmla="*/ 336550 h 720725"/>
                <a:gd name="connsiteX18" fmla="*/ 222249 w 1006475"/>
                <a:gd name="connsiteY18" fmla="*/ 336550 h 720725"/>
                <a:gd name="connsiteX19" fmla="*/ 222249 w 1006475"/>
                <a:gd name="connsiteY19" fmla="*/ 339725 h 720725"/>
                <a:gd name="connsiteX20" fmla="*/ 219074 w 1006475"/>
                <a:gd name="connsiteY20" fmla="*/ 342900 h 720725"/>
                <a:gd name="connsiteX21" fmla="*/ 215899 w 1006475"/>
                <a:gd name="connsiteY21" fmla="*/ 342900 h 720725"/>
                <a:gd name="connsiteX22" fmla="*/ 215899 w 1006475"/>
                <a:gd name="connsiteY22" fmla="*/ 346075 h 720725"/>
                <a:gd name="connsiteX23" fmla="*/ 212724 w 1006475"/>
                <a:gd name="connsiteY23" fmla="*/ 342900 h 720725"/>
                <a:gd name="connsiteX24" fmla="*/ 212724 w 1006475"/>
                <a:gd name="connsiteY24" fmla="*/ 339725 h 720725"/>
                <a:gd name="connsiteX25" fmla="*/ 215899 w 1006475"/>
                <a:gd name="connsiteY25" fmla="*/ 336550 h 720725"/>
                <a:gd name="connsiteX26" fmla="*/ 196849 w 1006475"/>
                <a:gd name="connsiteY26" fmla="*/ 311150 h 720725"/>
                <a:gd name="connsiteX27" fmla="*/ 200024 w 1006475"/>
                <a:gd name="connsiteY27" fmla="*/ 311150 h 720725"/>
                <a:gd name="connsiteX28" fmla="*/ 206374 w 1006475"/>
                <a:gd name="connsiteY28" fmla="*/ 311150 h 720725"/>
                <a:gd name="connsiteX29" fmla="*/ 203199 w 1006475"/>
                <a:gd name="connsiteY29" fmla="*/ 317500 h 720725"/>
                <a:gd name="connsiteX30" fmla="*/ 203199 w 1006475"/>
                <a:gd name="connsiteY30" fmla="*/ 327025 h 720725"/>
                <a:gd name="connsiteX31" fmla="*/ 203199 w 1006475"/>
                <a:gd name="connsiteY31" fmla="*/ 330200 h 720725"/>
                <a:gd name="connsiteX32" fmla="*/ 200024 w 1006475"/>
                <a:gd name="connsiteY32" fmla="*/ 333375 h 720725"/>
                <a:gd name="connsiteX33" fmla="*/ 196849 w 1006475"/>
                <a:gd name="connsiteY33" fmla="*/ 330200 h 720725"/>
                <a:gd name="connsiteX34" fmla="*/ 196849 w 1006475"/>
                <a:gd name="connsiteY34" fmla="*/ 317500 h 720725"/>
                <a:gd name="connsiteX35" fmla="*/ 196849 w 1006475"/>
                <a:gd name="connsiteY35" fmla="*/ 314325 h 720725"/>
                <a:gd name="connsiteX36" fmla="*/ 196849 w 1006475"/>
                <a:gd name="connsiteY36" fmla="*/ 311150 h 720725"/>
                <a:gd name="connsiteX37" fmla="*/ 263524 w 1006475"/>
                <a:gd name="connsiteY37" fmla="*/ 282575 h 720725"/>
                <a:gd name="connsiteX38" fmla="*/ 263524 w 1006475"/>
                <a:gd name="connsiteY38" fmla="*/ 285750 h 720725"/>
                <a:gd name="connsiteX39" fmla="*/ 263524 w 1006475"/>
                <a:gd name="connsiteY39" fmla="*/ 292100 h 720725"/>
                <a:gd name="connsiteX40" fmla="*/ 260349 w 1006475"/>
                <a:gd name="connsiteY40" fmla="*/ 301625 h 720725"/>
                <a:gd name="connsiteX41" fmla="*/ 263524 w 1006475"/>
                <a:gd name="connsiteY41" fmla="*/ 304800 h 720725"/>
                <a:gd name="connsiteX42" fmla="*/ 269874 w 1006475"/>
                <a:gd name="connsiteY42" fmla="*/ 307975 h 720725"/>
                <a:gd name="connsiteX43" fmla="*/ 266699 w 1006475"/>
                <a:gd name="connsiteY43" fmla="*/ 307975 h 720725"/>
                <a:gd name="connsiteX44" fmla="*/ 263524 w 1006475"/>
                <a:gd name="connsiteY44" fmla="*/ 307975 h 720725"/>
                <a:gd name="connsiteX45" fmla="*/ 260349 w 1006475"/>
                <a:gd name="connsiteY45" fmla="*/ 307975 h 720725"/>
                <a:gd name="connsiteX46" fmla="*/ 260349 w 1006475"/>
                <a:gd name="connsiteY46" fmla="*/ 311150 h 720725"/>
                <a:gd name="connsiteX47" fmla="*/ 257174 w 1006475"/>
                <a:gd name="connsiteY47" fmla="*/ 314325 h 720725"/>
                <a:gd name="connsiteX48" fmla="*/ 257174 w 1006475"/>
                <a:gd name="connsiteY48" fmla="*/ 307975 h 720725"/>
                <a:gd name="connsiteX49" fmla="*/ 253999 w 1006475"/>
                <a:gd name="connsiteY49" fmla="*/ 307975 h 720725"/>
                <a:gd name="connsiteX50" fmla="*/ 250824 w 1006475"/>
                <a:gd name="connsiteY50" fmla="*/ 314325 h 720725"/>
                <a:gd name="connsiteX51" fmla="*/ 247649 w 1006475"/>
                <a:gd name="connsiteY51" fmla="*/ 314325 h 720725"/>
                <a:gd name="connsiteX52" fmla="*/ 247649 w 1006475"/>
                <a:gd name="connsiteY52" fmla="*/ 311150 h 720725"/>
                <a:gd name="connsiteX53" fmla="*/ 250824 w 1006475"/>
                <a:gd name="connsiteY53" fmla="*/ 301625 h 720725"/>
                <a:gd name="connsiteX54" fmla="*/ 253999 w 1006475"/>
                <a:gd name="connsiteY54" fmla="*/ 295275 h 720725"/>
                <a:gd name="connsiteX55" fmla="*/ 257174 w 1006475"/>
                <a:gd name="connsiteY55" fmla="*/ 288925 h 720725"/>
                <a:gd name="connsiteX56" fmla="*/ 263524 w 1006475"/>
                <a:gd name="connsiteY56" fmla="*/ 282575 h 720725"/>
                <a:gd name="connsiteX57" fmla="*/ 266699 w 1006475"/>
                <a:gd name="connsiteY57" fmla="*/ 244475 h 720725"/>
                <a:gd name="connsiteX58" fmla="*/ 266699 w 1006475"/>
                <a:gd name="connsiteY58" fmla="*/ 247650 h 720725"/>
                <a:gd name="connsiteX59" fmla="*/ 266699 w 1006475"/>
                <a:gd name="connsiteY59" fmla="*/ 250825 h 720725"/>
                <a:gd name="connsiteX60" fmla="*/ 263524 w 1006475"/>
                <a:gd name="connsiteY60" fmla="*/ 254000 h 720725"/>
                <a:gd name="connsiteX61" fmla="*/ 266699 w 1006475"/>
                <a:gd name="connsiteY61" fmla="*/ 260350 h 720725"/>
                <a:gd name="connsiteX62" fmla="*/ 260349 w 1006475"/>
                <a:gd name="connsiteY62" fmla="*/ 266700 h 720725"/>
                <a:gd name="connsiteX63" fmla="*/ 263524 w 1006475"/>
                <a:gd name="connsiteY63" fmla="*/ 266700 h 720725"/>
                <a:gd name="connsiteX64" fmla="*/ 263524 w 1006475"/>
                <a:gd name="connsiteY64" fmla="*/ 269875 h 720725"/>
                <a:gd name="connsiteX65" fmla="*/ 260349 w 1006475"/>
                <a:gd name="connsiteY65" fmla="*/ 269875 h 720725"/>
                <a:gd name="connsiteX66" fmla="*/ 257174 w 1006475"/>
                <a:gd name="connsiteY66" fmla="*/ 269875 h 720725"/>
                <a:gd name="connsiteX67" fmla="*/ 257174 w 1006475"/>
                <a:gd name="connsiteY67" fmla="*/ 266700 h 720725"/>
                <a:gd name="connsiteX68" fmla="*/ 257174 w 1006475"/>
                <a:gd name="connsiteY68" fmla="*/ 263525 h 720725"/>
                <a:gd name="connsiteX69" fmla="*/ 253999 w 1006475"/>
                <a:gd name="connsiteY69" fmla="*/ 263525 h 720725"/>
                <a:gd name="connsiteX70" fmla="*/ 257174 w 1006475"/>
                <a:gd name="connsiteY70" fmla="*/ 254000 h 720725"/>
                <a:gd name="connsiteX71" fmla="*/ 253999 w 1006475"/>
                <a:gd name="connsiteY71" fmla="*/ 250825 h 720725"/>
                <a:gd name="connsiteX72" fmla="*/ 257174 w 1006475"/>
                <a:gd name="connsiteY72" fmla="*/ 247650 h 720725"/>
                <a:gd name="connsiteX73" fmla="*/ 257174 w 1006475"/>
                <a:gd name="connsiteY73" fmla="*/ 250825 h 720725"/>
                <a:gd name="connsiteX74" fmla="*/ 260349 w 1006475"/>
                <a:gd name="connsiteY74" fmla="*/ 250825 h 720725"/>
                <a:gd name="connsiteX75" fmla="*/ 260349 w 1006475"/>
                <a:gd name="connsiteY75" fmla="*/ 247650 h 720725"/>
                <a:gd name="connsiteX76" fmla="*/ 263524 w 1006475"/>
                <a:gd name="connsiteY76" fmla="*/ 247650 h 720725"/>
                <a:gd name="connsiteX77" fmla="*/ 266699 w 1006475"/>
                <a:gd name="connsiteY77" fmla="*/ 244475 h 720725"/>
                <a:gd name="connsiteX78" fmla="*/ 260349 w 1006475"/>
                <a:gd name="connsiteY78" fmla="*/ 241300 h 720725"/>
                <a:gd name="connsiteX79" fmla="*/ 263524 w 1006475"/>
                <a:gd name="connsiteY79" fmla="*/ 244475 h 720725"/>
                <a:gd name="connsiteX80" fmla="*/ 260349 w 1006475"/>
                <a:gd name="connsiteY80" fmla="*/ 244475 h 720725"/>
                <a:gd name="connsiteX81" fmla="*/ 260349 w 1006475"/>
                <a:gd name="connsiteY81" fmla="*/ 241300 h 720725"/>
                <a:gd name="connsiteX82" fmla="*/ 231774 w 1006475"/>
                <a:gd name="connsiteY82" fmla="*/ 231775 h 720725"/>
                <a:gd name="connsiteX83" fmla="*/ 231774 w 1006475"/>
                <a:gd name="connsiteY83" fmla="*/ 238125 h 720725"/>
                <a:gd name="connsiteX84" fmla="*/ 228599 w 1006475"/>
                <a:gd name="connsiteY84" fmla="*/ 241300 h 720725"/>
                <a:gd name="connsiteX85" fmla="*/ 225424 w 1006475"/>
                <a:gd name="connsiteY85" fmla="*/ 241300 h 720725"/>
                <a:gd name="connsiteX86" fmla="*/ 225424 w 1006475"/>
                <a:gd name="connsiteY86" fmla="*/ 238125 h 720725"/>
                <a:gd name="connsiteX87" fmla="*/ 225424 w 1006475"/>
                <a:gd name="connsiteY87" fmla="*/ 234950 h 720725"/>
                <a:gd name="connsiteX88" fmla="*/ 231774 w 1006475"/>
                <a:gd name="connsiteY88" fmla="*/ 231775 h 720725"/>
                <a:gd name="connsiteX89" fmla="*/ 282574 w 1006475"/>
                <a:gd name="connsiteY89" fmla="*/ 174625 h 720725"/>
                <a:gd name="connsiteX90" fmla="*/ 285749 w 1006475"/>
                <a:gd name="connsiteY90" fmla="*/ 174625 h 720725"/>
                <a:gd name="connsiteX91" fmla="*/ 288924 w 1006475"/>
                <a:gd name="connsiteY91" fmla="*/ 184150 h 720725"/>
                <a:gd name="connsiteX92" fmla="*/ 292099 w 1006475"/>
                <a:gd name="connsiteY92" fmla="*/ 187325 h 720725"/>
                <a:gd name="connsiteX93" fmla="*/ 295274 w 1006475"/>
                <a:gd name="connsiteY93" fmla="*/ 187325 h 720725"/>
                <a:gd name="connsiteX94" fmla="*/ 298449 w 1006475"/>
                <a:gd name="connsiteY94" fmla="*/ 190500 h 720725"/>
                <a:gd name="connsiteX95" fmla="*/ 298449 w 1006475"/>
                <a:gd name="connsiteY95" fmla="*/ 203200 h 720725"/>
                <a:gd name="connsiteX96" fmla="*/ 295274 w 1006475"/>
                <a:gd name="connsiteY96" fmla="*/ 209550 h 720725"/>
                <a:gd name="connsiteX97" fmla="*/ 292099 w 1006475"/>
                <a:gd name="connsiteY97" fmla="*/ 212725 h 720725"/>
                <a:gd name="connsiteX98" fmla="*/ 288924 w 1006475"/>
                <a:gd name="connsiteY98" fmla="*/ 212725 h 720725"/>
                <a:gd name="connsiteX99" fmla="*/ 285749 w 1006475"/>
                <a:gd name="connsiteY99" fmla="*/ 209550 h 720725"/>
                <a:gd name="connsiteX100" fmla="*/ 285749 w 1006475"/>
                <a:gd name="connsiteY100" fmla="*/ 206375 h 720725"/>
                <a:gd name="connsiteX101" fmla="*/ 285749 w 1006475"/>
                <a:gd name="connsiteY101" fmla="*/ 196850 h 720725"/>
                <a:gd name="connsiteX102" fmla="*/ 285749 w 1006475"/>
                <a:gd name="connsiteY102" fmla="*/ 193675 h 720725"/>
                <a:gd name="connsiteX103" fmla="*/ 282574 w 1006475"/>
                <a:gd name="connsiteY103" fmla="*/ 193675 h 720725"/>
                <a:gd name="connsiteX104" fmla="*/ 276224 w 1006475"/>
                <a:gd name="connsiteY104" fmla="*/ 196850 h 720725"/>
                <a:gd name="connsiteX105" fmla="*/ 273049 w 1006475"/>
                <a:gd name="connsiteY105" fmla="*/ 196850 h 720725"/>
                <a:gd name="connsiteX106" fmla="*/ 276224 w 1006475"/>
                <a:gd name="connsiteY106" fmla="*/ 190500 h 720725"/>
                <a:gd name="connsiteX107" fmla="*/ 276224 w 1006475"/>
                <a:gd name="connsiteY107" fmla="*/ 187325 h 720725"/>
                <a:gd name="connsiteX108" fmla="*/ 279399 w 1006475"/>
                <a:gd name="connsiteY108" fmla="*/ 187325 h 720725"/>
                <a:gd name="connsiteX109" fmla="*/ 282574 w 1006475"/>
                <a:gd name="connsiteY109" fmla="*/ 184150 h 720725"/>
                <a:gd name="connsiteX110" fmla="*/ 282574 w 1006475"/>
                <a:gd name="connsiteY110" fmla="*/ 174625 h 720725"/>
                <a:gd name="connsiteX111" fmla="*/ 253999 w 1006475"/>
                <a:gd name="connsiteY111" fmla="*/ 171450 h 720725"/>
                <a:gd name="connsiteX112" fmla="*/ 257174 w 1006475"/>
                <a:gd name="connsiteY112" fmla="*/ 171450 h 720725"/>
                <a:gd name="connsiteX113" fmla="*/ 257174 w 1006475"/>
                <a:gd name="connsiteY113" fmla="*/ 174625 h 720725"/>
                <a:gd name="connsiteX114" fmla="*/ 257174 w 1006475"/>
                <a:gd name="connsiteY114" fmla="*/ 177800 h 720725"/>
                <a:gd name="connsiteX115" fmla="*/ 257174 w 1006475"/>
                <a:gd name="connsiteY115" fmla="*/ 180975 h 720725"/>
                <a:gd name="connsiteX116" fmla="*/ 253999 w 1006475"/>
                <a:gd name="connsiteY116" fmla="*/ 174625 h 720725"/>
                <a:gd name="connsiteX117" fmla="*/ 253999 w 1006475"/>
                <a:gd name="connsiteY117" fmla="*/ 171450 h 720725"/>
                <a:gd name="connsiteX118" fmla="*/ 260349 w 1006475"/>
                <a:gd name="connsiteY118" fmla="*/ 168275 h 720725"/>
                <a:gd name="connsiteX119" fmla="*/ 263524 w 1006475"/>
                <a:gd name="connsiteY119" fmla="*/ 168275 h 720725"/>
                <a:gd name="connsiteX120" fmla="*/ 263524 w 1006475"/>
                <a:gd name="connsiteY120" fmla="*/ 180975 h 720725"/>
                <a:gd name="connsiteX121" fmla="*/ 260349 w 1006475"/>
                <a:gd name="connsiteY121" fmla="*/ 184150 h 720725"/>
                <a:gd name="connsiteX122" fmla="*/ 257174 w 1006475"/>
                <a:gd name="connsiteY122" fmla="*/ 184150 h 720725"/>
                <a:gd name="connsiteX123" fmla="*/ 257174 w 1006475"/>
                <a:gd name="connsiteY123" fmla="*/ 180975 h 720725"/>
                <a:gd name="connsiteX124" fmla="*/ 260349 w 1006475"/>
                <a:gd name="connsiteY124" fmla="*/ 180975 h 720725"/>
                <a:gd name="connsiteX125" fmla="*/ 260349 w 1006475"/>
                <a:gd name="connsiteY125" fmla="*/ 177800 h 720725"/>
                <a:gd name="connsiteX126" fmla="*/ 260349 w 1006475"/>
                <a:gd name="connsiteY126" fmla="*/ 174625 h 720725"/>
                <a:gd name="connsiteX127" fmla="*/ 260349 w 1006475"/>
                <a:gd name="connsiteY127" fmla="*/ 168275 h 720725"/>
                <a:gd name="connsiteX128" fmla="*/ 279399 w 1006475"/>
                <a:gd name="connsiteY128" fmla="*/ 114300 h 720725"/>
                <a:gd name="connsiteX129" fmla="*/ 282574 w 1006475"/>
                <a:gd name="connsiteY129" fmla="*/ 114300 h 720725"/>
                <a:gd name="connsiteX130" fmla="*/ 285749 w 1006475"/>
                <a:gd name="connsiteY130" fmla="*/ 123825 h 720725"/>
                <a:gd name="connsiteX131" fmla="*/ 292099 w 1006475"/>
                <a:gd name="connsiteY131" fmla="*/ 130175 h 720725"/>
                <a:gd name="connsiteX132" fmla="*/ 295274 w 1006475"/>
                <a:gd name="connsiteY132" fmla="*/ 136525 h 720725"/>
                <a:gd name="connsiteX133" fmla="*/ 292099 w 1006475"/>
                <a:gd name="connsiteY133" fmla="*/ 136525 h 720725"/>
                <a:gd name="connsiteX134" fmla="*/ 292099 w 1006475"/>
                <a:gd name="connsiteY134" fmla="*/ 139700 h 720725"/>
                <a:gd name="connsiteX135" fmla="*/ 288924 w 1006475"/>
                <a:gd name="connsiteY135" fmla="*/ 139700 h 720725"/>
                <a:gd name="connsiteX136" fmla="*/ 285749 w 1006475"/>
                <a:gd name="connsiteY136" fmla="*/ 139700 h 720725"/>
                <a:gd name="connsiteX137" fmla="*/ 285749 w 1006475"/>
                <a:gd name="connsiteY137" fmla="*/ 136525 h 720725"/>
                <a:gd name="connsiteX138" fmla="*/ 285749 w 1006475"/>
                <a:gd name="connsiteY138" fmla="*/ 133350 h 720725"/>
                <a:gd name="connsiteX139" fmla="*/ 279399 w 1006475"/>
                <a:gd name="connsiteY139" fmla="*/ 133350 h 720725"/>
                <a:gd name="connsiteX140" fmla="*/ 279399 w 1006475"/>
                <a:gd name="connsiteY140" fmla="*/ 136525 h 720725"/>
                <a:gd name="connsiteX141" fmla="*/ 279399 w 1006475"/>
                <a:gd name="connsiteY141" fmla="*/ 139700 h 720725"/>
                <a:gd name="connsiteX142" fmla="*/ 276224 w 1006475"/>
                <a:gd name="connsiteY142" fmla="*/ 136525 h 720725"/>
                <a:gd name="connsiteX143" fmla="*/ 273049 w 1006475"/>
                <a:gd name="connsiteY143" fmla="*/ 136525 h 720725"/>
                <a:gd name="connsiteX144" fmla="*/ 273049 w 1006475"/>
                <a:gd name="connsiteY144" fmla="*/ 142875 h 720725"/>
                <a:gd name="connsiteX145" fmla="*/ 269874 w 1006475"/>
                <a:gd name="connsiteY145" fmla="*/ 142875 h 720725"/>
                <a:gd name="connsiteX146" fmla="*/ 266699 w 1006475"/>
                <a:gd name="connsiteY146" fmla="*/ 142875 h 720725"/>
                <a:gd name="connsiteX147" fmla="*/ 263524 w 1006475"/>
                <a:gd name="connsiteY147" fmla="*/ 142875 h 720725"/>
                <a:gd name="connsiteX148" fmla="*/ 263524 w 1006475"/>
                <a:gd name="connsiteY148" fmla="*/ 146050 h 720725"/>
                <a:gd name="connsiteX149" fmla="*/ 273049 w 1006475"/>
                <a:gd name="connsiteY149" fmla="*/ 146050 h 720725"/>
                <a:gd name="connsiteX150" fmla="*/ 276224 w 1006475"/>
                <a:gd name="connsiteY150" fmla="*/ 149225 h 720725"/>
                <a:gd name="connsiteX151" fmla="*/ 279399 w 1006475"/>
                <a:gd name="connsiteY151" fmla="*/ 152400 h 720725"/>
                <a:gd name="connsiteX152" fmla="*/ 279399 w 1006475"/>
                <a:gd name="connsiteY152" fmla="*/ 158750 h 720725"/>
                <a:gd name="connsiteX153" fmla="*/ 279399 w 1006475"/>
                <a:gd name="connsiteY153" fmla="*/ 165100 h 720725"/>
                <a:gd name="connsiteX154" fmla="*/ 279399 w 1006475"/>
                <a:gd name="connsiteY154" fmla="*/ 168275 h 720725"/>
                <a:gd name="connsiteX155" fmla="*/ 276224 w 1006475"/>
                <a:gd name="connsiteY155" fmla="*/ 168275 h 720725"/>
                <a:gd name="connsiteX156" fmla="*/ 276224 w 1006475"/>
                <a:gd name="connsiteY156" fmla="*/ 171450 h 720725"/>
                <a:gd name="connsiteX157" fmla="*/ 279399 w 1006475"/>
                <a:gd name="connsiteY157" fmla="*/ 171450 h 720725"/>
                <a:gd name="connsiteX158" fmla="*/ 279399 w 1006475"/>
                <a:gd name="connsiteY158" fmla="*/ 174625 h 720725"/>
                <a:gd name="connsiteX159" fmla="*/ 279399 w 1006475"/>
                <a:gd name="connsiteY159" fmla="*/ 177800 h 720725"/>
                <a:gd name="connsiteX160" fmla="*/ 279399 w 1006475"/>
                <a:gd name="connsiteY160" fmla="*/ 184150 h 720725"/>
                <a:gd name="connsiteX161" fmla="*/ 276224 w 1006475"/>
                <a:gd name="connsiteY161" fmla="*/ 187325 h 720725"/>
                <a:gd name="connsiteX162" fmla="*/ 269874 w 1006475"/>
                <a:gd name="connsiteY162" fmla="*/ 184150 h 720725"/>
                <a:gd name="connsiteX163" fmla="*/ 269874 w 1006475"/>
                <a:gd name="connsiteY163" fmla="*/ 180975 h 720725"/>
                <a:gd name="connsiteX164" fmla="*/ 276224 w 1006475"/>
                <a:gd name="connsiteY164" fmla="*/ 161925 h 720725"/>
                <a:gd name="connsiteX165" fmla="*/ 273049 w 1006475"/>
                <a:gd name="connsiteY165" fmla="*/ 158750 h 720725"/>
                <a:gd name="connsiteX166" fmla="*/ 269874 w 1006475"/>
                <a:gd name="connsiteY166" fmla="*/ 155575 h 720725"/>
                <a:gd name="connsiteX167" fmla="*/ 269874 w 1006475"/>
                <a:gd name="connsiteY167" fmla="*/ 158750 h 720725"/>
                <a:gd name="connsiteX168" fmla="*/ 266699 w 1006475"/>
                <a:gd name="connsiteY168" fmla="*/ 158750 h 720725"/>
                <a:gd name="connsiteX169" fmla="*/ 266699 w 1006475"/>
                <a:gd name="connsiteY169" fmla="*/ 152400 h 720725"/>
                <a:gd name="connsiteX170" fmla="*/ 260349 w 1006475"/>
                <a:gd name="connsiteY170" fmla="*/ 149225 h 720725"/>
                <a:gd name="connsiteX171" fmla="*/ 257174 w 1006475"/>
                <a:gd name="connsiteY171" fmla="*/ 142875 h 720725"/>
                <a:gd name="connsiteX172" fmla="*/ 260349 w 1006475"/>
                <a:gd name="connsiteY172" fmla="*/ 139700 h 720725"/>
                <a:gd name="connsiteX173" fmla="*/ 263524 w 1006475"/>
                <a:gd name="connsiteY173" fmla="*/ 136525 h 720725"/>
                <a:gd name="connsiteX174" fmla="*/ 266699 w 1006475"/>
                <a:gd name="connsiteY174" fmla="*/ 133350 h 720725"/>
                <a:gd name="connsiteX175" fmla="*/ 266699 w 1006475"/>
                <a:gd name="connsiteY175" fmla="*/ 127000 h 720725"/>
                <a:gd name="connsiteX176" fmla="*/ 273049 w 1006475"/>
                <a:gd name="connsiteY176" fmla="*/ 117475 h 720725"/>
                <a:gd name="connsiteX177" fmla="*/ 279399 w 1006475"/>
                <a:gd name="connsiteY177" fmla="*/ 114300 h 720725"/>
                <a:gd name="connsiteX178" fmla="*/ 288924 w 1006475"/>
                <a:gd name="connsiteY178" fmla="*/ 79375 h 720725"/>
                <a:gd name="connsiteX179" fmla="*/ 292099 w 1006475"/>
                <a:gd name="connsiteY179" fmla="*/ 79375 h 720725"/>
                <a:gd name="connsiteX180" fmla="*/ 292099 w 1006475"/>
                <a:gd name="connsiteY180" fmla="*/ 85725 h 720725"/>
                <a:gd name="connsiteX181" fmla="*/ 295274 w 1006475"/>
                <a:gd name="connsiteY181" fmla="*/ 85725 h 720725"/>
                <a:gd name="connsiteX182" fmla="*/ 295274 w 1006475"/>
                <a:gd name="connsiteY182" fmla="*/ 88900 h 720725"/>
                <a:gd name="connsiteX183" fmla="*/ 295274 w 1006475"/>
                <a:gd name="connsiteY183" fmla="*/ 92075 h 720725"/>
                <a:gd name="connsiteX184" fmla="*/ 292099 w 1006475"/>
                <a:gd name="connsiteY184" fmla="*/ 88900 h 720725"/>
                <a:gd name="connsiteX185" fmla="*/ 285749 w 1006475"/>
                <a:gd name="connsiteY185" fmla="*/ 88900 h 720725"/>
                <a:gd name="connsiteX186" fmla="*/ 288924 w 1006475"/>
                <a:gd name="connsiteY186" fmla="*/ 85725 h 720725"/>
                <a:gd name="connsiteX187" fmla="*/ 288924 w 1006475"/>
                <a:gd name="connsiteY187" fmla="*/ 82550 h 720725"/>
                <a:gd name="connsiteX188" fmla="*/ 288924 w 1006475"/>
                <a:gd name="connsiteY188" fmla="*/ 79375 h 720725"/>
                <a:gd name="connsiteX189" fmla="*/ 257174 w 1006475"/>
                <a:gd name="connsiteY189" fmla="*/ 76200 h 720725"/>
                <a:gd name="connsiteX190" fmla="*/ 260349 w 1006475"/>
                <a:gd name="connsiteY190" fmla="*/ 76200 h 720725"/>
                <a:gd name="connsiteX191" fmla="*/ 260349 w 1006475"/>
                <a:gd name="connsiteY191" fmla="*/ 79375 h 720725"/>
                <a:gd name="connsiteX192" fmla="*/ 260349 w 1006475"/>
                <a:gd name="connsiteY192" fmla="*/ 82550 h 720725"/>
                <a:gd name="connsiteX193" fmla="*/ 263524 w 1006475"/>
                <a:gd name="connsiteY193" fmla="*/ 82550 h 720725"/>
                <a:gd name="connsiteX194" fmla="*/ 257174 w 1006475"/>
                <a:gd name="connsiteY194" fmla="*/ 88900 h 720725"/>
                <a:gd name="connsiteX195" fmla="*/ 257174 w 1006475"/>
                <a:gd name="connsiteY195" fmla="*/ 98425 h 720725"/>
                <a:gd name="connsiteX196" fmla="*/ 260349 w 1006475"/>
                <a:gd name="connsiteY196" fmla="*/ 98425 h 720725"/>
                <a:gd name="connsiteX197" fmla="*/ 260349 w 1006475"/>
                <a:gd name="connsiteY197" fmla="*/ 95250 h 720725"/>
                <a:gd name="connsiteX198" fmla="*/ 263524 w 1006475"/>
                <a:gd name="connsiteY198" fmla="*/ 95250 h 720725"/>
                <a:gd name="connsiteX199" fmla="*/ 263524 w 1006475"/>
                <a:gd name="connsiteY199" fmla="*/ 98425 h 720725"/>
                <a:gd name="connsiteX200" fmla="*/ 263524 w 1006475"/>
                <a:gd name="connsiteY200" fmla="*/ 101600 h 720725"/>
                <a:gd name="connsiteX201" fmla="*/ 260349 w 1006475"/>
                <a:gd name="connsiteY201" fmla="*/ 104775 h 720725"/>
                <a:gd name="connsiteX202" fmla="*/ 257174 w 1006475"/>
                <a:gd name="connsiteY202" fmla="*/ 101600 h 720725"/>
                <a:gd name="connsiteX203" fmla="*/ 250824 w 1006475"/>
                <a:gd name="connsiteY203" fmla="*/ 104775 h 720725"/>
                <a:gd name="connsiteX204" fmla="*/ 250824 w 1006475"/>
                <a:gd name="connsiteY204" fmla="*/ 101600 h 720725"/>
                <a:gd name="connsiteX205" fmla="*/ 253999 w 1006475"/>
                <a:gd name="connsiteY205" fmla="*/ 98425 h 720725"/>
                <a:gd name="connsiteX206" fmla="*/ 250824 w 1006475"/>
                <a:gd name="connsiteY206" fmla="*/ 95250 h 720725"/>
                <a:gd name="connsiteX207" fmla="*/ 247649 w 1006475"/>
                <a:gd name="connsiteY207" fmla="*/ 92075 h 720725"/>
                <a:gd name="connsiteX208" fmla="*/ 250824 w 1006475"/>
                <a:gd name="connsiteY208" fmla="*/ 85725 h 720725"/>
                <a:gd name="connsiteX209" fmla="*/ 253999 w 1006475"/>
                <a:gd name="connsiteY209" fmla="*/ 85725 h 720725"/>
                <a:gd name="connsiteX210" fmla="*/ 253999 w 1006475"/>
                <a:gd name="connsiteY210" fmla="*/ 82550 h 720725"/>
                <a:gd name="connsiteX211" fmla="*/ 253999 w 1006475"/>
                <a:gd name="connsiteY211" fmla="*/ 79375 h 720725"/>
                <a:gd name="connsiteX212" fmla="*/ 257174 w 1006475"/>
                <a:gd name="connsiteY212" fmla="*/ 76200 h 720725"/>
                <a:gd name="connsiteX213" fmla="*/ 282574 w 1006475"/>
                <a:gd name="connsiteY213" fmla="*/ 73025 h 720725"/>
                <a:gd name="connsiteX214" fmla="*/ 282574 w 1006475"/>
                <a:gd name="connsiteY214" fmla="*/ 76200 h 720725"/>
                <a:gd name="connsiteX215" fmla="*/ 285749 w 1006475"/>
                <a:gd name="connsiteY215" fmla="*/ 82550 h 720725"/>
                <a:gd name="connsiteX216" fmla="*/ 282574 w 1006475"/>
                <a:gd name="connsiteY216" fmla="*/ 82550 h 720725"/>
                <a:gd name="connsiteX217" fmla="*/ 282574 w 1006475"/>
                <a:gd name="connsiteY217" fmla="*/ 85725 h 720725"/>
                <a:gd name="connsiteX218" fmla="*/ 279399 w 1006475"/>
                <a:gd name="connsiteY218" fmla="*/ 85725 h 720725"/>
                <a:gd name="connsiteX219" fmla="*/ 279399 w 1006475"/>
                <a:gd name="connsiteY219" fmla="*/ 82550 h 720725"/>
                <a:gd name="connsiteX220" fmla="*/ 279399 w 1006475"/>
                <a:gd name="connsiteY220" fmla="*/ 79375 h 720725"/>
                <a:gd name="connsiteX221" fmla="*/ 279399 w 1006475"/>
                <a:gd name="connsiteY221" fmla="*/ 76200 h 720725"/>
                <a:gd name="connsiteX222" fmla="*/ 282574 w 1006475"/>
                <a:gd name="connsiteY222" fmla="*/ 73025 h 720725"/>
                <a:gd name="connsiteX223" fmla="*/ 539750 w 1006475"/>
                <a:gd name="connsiteY223" fmla="*/ 66675 h 720725"/>
                <a:gd name="connsiteX224" fmla="*/ 539749 w 1006475"/>
                <a:gd name="connsiteY224" fmla="*/ 69850 h 720725"/>
                <a:gd name="connsiteX225" fmla="*/ 539750 w 1006475"/>
                <a:gd name="connsiteY225" fmla="*/ 66675 h 720725"/>
                <a:gd name="connsiteX226" fmla="*/ 244474 w 1006475"/>
                <a:gd name="connsiteY226" fmla="*/ 66675 h 720725"/>
                <a:gd name="connsiteX227" fmla="*/ 250824 w 1006475"/>
                <a:gd name="connsiteY227" fmla="*/ 69850 h 720725"/>
                <a:gd name="connsiteX228" fmla="*/ 257174 w 1006475"/>
                <a:gd name="connsiteY228" fmla="*/ 73025 h 720725"/>
                <a:gd name="connsiteX229" fmla="*/ 250824 w 1006475"/>
                <a:gd name="connsiteY229" fmla="*/ 73025 h 720725"/>
                <a:gd name="connsiteX230" fmla="*/ 250824 w 1006475"/>
                <a:gd name="connsiteY230" fmla="*/ 76200 h 720725"/>
                <a:gd name="connsiteX231" fmla="*/ 247649 w 1006475"/>
                <a:gd name="connsiteY231" fmla="*/ 76200 h 720725"/>
                <a:gd name="connsiteX232" fmla="*/ 247649 w 1006475"/>
                <a:gd name="connsiteY232" fmla="*/ 73025 h 720725"/>
                <a:gd name="connsiteX233" fmla="*/ 244474 w 1006475"/>
                <a:gd name="connsiteY233" fmla="*/ 69850 h 720725"/>
                <a:gd name="connsiteX234" fmla="*/ 244474 w 1006475"/>
                <a:gd name="connsiteY234" fmla="*/ 66675 h 720725"/>
                <a:gd name="connsiteX235" fmla="*/ 530224 w 1006475"/>
                <a:gd name="connsiteY235" fmla="*/ 63500 h 720725"/>
                <a:gd name="connsiteX236" fmla="*/ 530224 w 1006475"/>
                <a:gd name="connsiteY236" fmla="*/ 66675 h 720725"/>
                <a:gd name="connsiteX237" fmla="*/ 530225 w 1006475"/>
                <a:gd name="connsiteY237" fmla="*/ 66675 h 720725"/>
                <a:gd name="connsiteX238" fmla="*/ 530225 w 1006475"/>
                <a:gd name="connsiteY238" fmla="*/ 63500 h 720725"/>
                <a:gd name="connsiteX239" fmla="*/ 530224 w 1006475"/>
                <a:gd name="connsiteY239" fmla="*/ 63500 h 720725"/>
                <a:gd name="connsiteX240" fmla="*/ 527049 w 1006475"/>
                <a:gd name="connsiteY240" fmla="*/ 60325 h 720725"/>
                <a:gd name="connsiteX241" fmla="*/ 527049 w 1006475"/>
                <a:gd name="connsiteY241" fmla="*/ 63500 h 720725"/>
                <a:gd name="connsiteX242" fmla="*/ 527050 w 1006475"/>
                <a:gd name="connsiteY242" fmla="*/ 63500 h 720725"/>
                <a:gd name="connsiteX243" fmla="*/ 527050 w 1006475"/>
                <a:gd name="connsiteY243" fmla="*/ 60325 h 720725"/>
                <a:gd name="connsiteX244" fmla="*/ 527049 w 1006475"/>
                <a:gd name="connsiteY244" fmla="*/ 60325 h 720725"/>
                <a:gd name="connsiteX245" fmla="*/ 228599 w 1006475"/>
                <a:gd name="connsiteY245" fmla="*/ 57150 h 720725"/>
                <a:gd name="connsiteX246" fmla="*/ 231774 w 1006475"/>
                <a:gd name="connsiteY246" fmla="*/ 57150 h 720725"/>
                <a:gd name="connsiteX247" fmla="*/ 234949 w 1006475"/>
                <a:gd name="connsiteY247" fmla="*/ 57150 h 720725"/>
                <a:gd name="connsiteX248" fmla="*/ 234949 w 1006475"/>
                <a:gd name="connsiteY248" fmla="*/ 60325 h 720725"/>
                <a:gd name="connsiteX249" fmla="*/ 234949 w 1006475"/>
                <a:gd name="connsiteY249" fmla="*/ 63500 h 720725"/>
                <a:gd name="connsiteX250" fmla="*/ 244474 w 1006475"/>
                <a:gd name="connsiteY250" fmla="*/ 73025 h 720725"/>
                <a:gd name="connsiteX251" fmla="*/ 244474 w 1006475"/>
                <a:gd name="connsiteY251" fmla="*/ 76200 h 720725"/>
                <a:gd name="connsiteX252" fmla="*/ 244474 w 1006475"/>
                <a:gd name="connsiteY252" fmla="*/ 79375 h 720725"/>
                <a:gd name="connsiteX253" fmla="*/ 247649 w 1006475"/>
                <a:gd name="connsiteY253" fmla="*/ 79375 h 720725"/>
                <a:gd name="connsiteX254" fmla="*/ 247649 w 1006475"/>
                <a:gd name="connsiteY254" fmla="*/ 82550 h 720725"/>
                <a:gd name="connsiteX255" fmla="*/ 244474 w 1006475"/>
                <a:gd name="connsiteY255" fmla="*/ 82550 h 720725"/>
                <a:gd name="connsiteX256" fmla="*/ 241299 w 1006475"/>
                <a:gd name="connsiteY256" fmla="*/ 79375 h 720725"/>
                <a:gd name="connsiteX257" fmla="*/ 238124 w 1006475"/>
                <a:gd name="connsiteY257" fmla="*/ 85725 h 720725"/>
                <a:gd name="connsiteX258" fmla="*/ 241299 w 1006475"/>
                <a:gd name="connsiteY258" fmla="*/ 88900 h 720725"/>
                <a:gd name="connsiteX259" fmla="*/ 244474 w 1006475"/>
                <a:gd name="connsiteY259" fmla="*/ 92075 h 720725"/>
                <a:gd name="connsiteX260" fmla="*/ 244474 w 1006475"/>
                <a:gd name="connsiteY260" fmla="*/ 95250 h 720725"/>
                <a:gd name="connsiteX261" fmla="*/ 241299 w 1006475"/>
                <a:gd name="connsiteY261" fmla="*/ 92075 h 720725"/>
                <a:gd name="connsiteX262" fmla="*/ 234949 w 1006475"/>
                <a:gd name="connsiteY262" fmla="*/ 88900 h 720725"/>
                <a:gd name="connsiteX263" fmla="*/ 231774 w 1006475"/>
                <a:gd name="connsiteY263" fmla="*/ 85725 h 720725"/>
                <a:gd name="connsiteX264" fmla="*/ 228599 w 1006475"/>
                <a:gd name="connsiteY264" fmla="*/ 82550 h 720725"/>
                <a:gd name="connsiteX265" fmla="*/ 225424 w 1006475"/>
                <a:gd name="connsiteY265" fmla="*/ 79375 h 720725"/>
                <a:gd name="connsiteX266" fmla="*/ 225424 w 1006475"/>
                <a:gd name="connsiteY266" fmla="*/ 76200 h 720725"/>
                <a:gd name="connsiteX267" fmla="*/ 222249 w 1006475"/>
                <a:gd name="connsiteY267" fmla="*/ 73025 h 720725"/>
                <a:gd name="connsiteX268" fmla="*/ 225424 w 1006475"/>
                <a:gd name="connsiteY268" fmla="*/ 66675 h 720725"/>
                <a:gd name="connsiteX269" fmla="*/ 225424 w 1006475"/>
                <a:gd name="connsiteY269" fmla="*/ 60325 h 720725"/>
                <a:gd name="connsiteX270" fmla="*/ 228599 w 1006475"/>
                <a:gd name="connsiteY270" fmla="*/ 57150 h 720725"/>
                <a:gd name="connsiteX271" fmla="*/ 260349 w 1006475"/>
                <a:gd name="connsiteY271" fmla="*/ 47625 h 720725"/>
                <a:gd name="connsiteX272" fmla="*/ 266699 w 1006475"/>
                <a:gd name="connsiteY272" fmla="*/ 47625 h 720725"/>
                <a:gd name="connsiteX273" fmla="*/ 269874 w 1006475"/>
                <a:gd name="connsiteY273" fmla="*/ 50800 h 720725"/>
                <a:gd name="connsiteX274" fmla="*/ 279399 w 1006475"/>
                <a:gd name="connsiteY274" fmla="*/ 60325 h 720725"/>
                <a:gd name="connsiteX275" fmla="*/ 279399 w 1006475"/>
                <a:gd name="connsiteY275" fmla="*/ 63500 h 720725"/>
                <a:gd name="connsiteX276" fmla="*/ 273049 w 1006475"/>
                <a:gd name="connsiteY276" fmla="*/ 66675 h 720725"/>
                <a:gd name="connsiteX277" fmla="*/ 269874 w 1006475"/>
                <a:gd name="connsiteY277" fmla="*/ 69850 h 720725"/>
                <a:gd name="connsiteX278" fmla="*/ 269874 w 1006475"/>
                <a:gd name="connsiteY278" fmla="*/ 73025 h 720725"/>
                <a:gd name="connsiteX279" fmla="*/ 266699 w 1006475"/>
                <a:gd name="connsiteY279" fmla="*/ 73025 h 720725"/>
                <a:gd name="connsiteX280" fmla="*/ 266699 w 1006475"/>
                <a:gd name="connsiteY280" fmla="*/ 69850 h 720725"/>
                <a:gd name="connsiteX281" fmla="*/ 263524 w 1006475"/>
                <a:gd name="connsiteY281" fmla="*/ 60325 h 720725"/>
                <a:gd name="connsiteX282" fmla="*/ 263524 w 1006475"/>
                <a:gd name="connsiteY282" fmla="*/ 53975 h 720725"/>
                <a:gd name="connsiteX283" fmla="*/ 260349 w 1006475"/>
                <a:gd name="connsiteY283" fmla="*/ 50800 h 720725"/>
                <a:gd name="connsiteX284" fmla="*/ 260349 w 1006475"/>
                <a:gd name="connsiteY284" fmla="*/ 53975 h 720725"/>
                <a:gd name="connsiteX285" fmla="*/ 263524 w 1006475"/>
                <a:gd name="connsiteY285" fmla="*/ 69850 h 720725"/>
                <a:gd name="connsiteX286" fmla="*/ 257174 w 1006475"/>
                <a:gd name="connsiteY286" fmla="*/ 69850 h 720725"/>
                <a:gd name="connsiteX287" fmla="*/ 253999 w 1006475"/>
                <a:gd name="connsiteY287" fmla="*/ 69850 h 720725"/>
                <a:gd name="connsiteX288" fmla="*/ 253999 w 1006475"/>
                <a:gd name="connsiteY288" fmla="*/ 60325 h 720725"/>
                <a:gd name="connsiteX289" fmla="*/ 250824 w 1006475"/>
                <a:gd name="connsiteY289" fmla="*/ 60325 h 720725"/>
                <a:gd name="connsiteX290" fmla="*/ 247649 w 1006475"/>
                <a:gd name="connsiteY290" fmla="*/ 66675 h 720725"/>
                <a:gd name="connsiteX291" fmla="*/ 244474 w 1006475"/>
                <a:gd name="connsiteY291" fmla="*/ 63500 h 720725"/>
                <a:gd name="connsiteX292" fmla="*/ 244474 w 1006475"/>
                <a:gd name="connsiteY292" fmla="*/ 60325 h 720725"/>
                <a:gd name="connsiteX293" fmla="*/ 260349 w 1006475"/>
                <a:gd name="connsiteY293" fmla="*/ 47625 h 720725"/>
                <a:gd name="connsiteX294" fmla="*/ 295274 w 1006475"/>
                <a:gd name="connsiteY294" fmla="*/ 0 h 720725"/>
                <a:gd name="connsiteX295" fmla="*/ 447674 w 1006475"/>
                <a:gd name="connsiteY295" fmla="*/ 38100 h 720725"/>
                <a:gd name="connsiteX296" fmla="*/ 530224 w 1006475"/>
                <a:gd name="connsiteY296" fmla="*/ 57150 h 720725"/>
                <a:gd name="connsiteX297" fmla="*/ 530224 w 1006475"/>
                <a:gd name="connsiteY297" fmla="*/ 60325 h 720725"/>
                <a:gd name="connsiteX298" fmla="*/ 530225 w 1006475"/>
                <a:gd name="connsiteY298" fmla="*/ 57150 h 720725"/>
                <a:gd name="connsiteX299" fmla="*/ 584200 w 1006475"/>
                <a:gd name="connsiteY299" fmla="*/ 69850 h 720725"/>
                <a:gd name="connsiteX300" fmla="*/ 647700 w 1006475"/>
                <a:gd name="connsiteY300" fmla="*/ 85725 h 720725"/>
                <a:gd name="connsiteX301" fmla="*/ 650875 w 1006475"/>
                <a:gd name="connsiteY301" fmla="*/ 85725 h 720725"/>
                <a:gd name="connsiteX302" fmla="*/ 781050 w 1006475"/>
                <a:gd name="connsiteY302" fmla="*/ 111125 h 720725"/>
                <a:gd name="connsiteX303" fmla="*/ 860425 w 1006475"/>
                <a:gd name="connsiteY303" fmla="*/ 127000 h 720725"/>
                <a:gd name="connsiteX304" fmla="*/ 955675 w 1006475"/>
                <a:gd name="connsiteY304" fmla="*/ 149225 h 720725"/>
                <a:gd name="connsiteX305" fmla="*/ 1006475 w 1006475"/>
                <a:gd name="connsiteY305" fmla="*/ 158750 h 720725"/>
                <a:gd name="connsiteX306" fmla="*/ 1006475 w 1006475"/>
                <a:gd name="connsiteY306" fmla="*/ 161925 h 720725"/>
                <a:gd name="connsiteX307" fmla="*/ 1003300 w 1006475"/>
                <a:gd name="connsiteY307" fmla="*/ 171450 h 720725"/>
                <a:gd name="connsiteX308" fmla="*/ 1000125 w 1006475"/>
                <a:gd name="connsiteY308" fmla="*/ 180975 h 720725"/>
                <a:gd name="connsiteX309" fmla="*/ 1000125 w 1006475"/>
                <a:gd name="connsiteY309" fmla="*/ 184150 h 720725"/>
                <a:gd name="connsiteX310" fmla="*/ 1000125 w 1006475"/>
                <a:gd name="connsiteY310" fmla="*/ 190500 h 720725"/>
                <a:gd name="connsiteX311" fmla="*/ 996950 w 1006475"/>
                <a:gd name="connsiteY311" fmla="*/ 203200 h 720725"/>
                <a:gd name="connsiteX312" fmla="*/ 990600 w 1006475"/>
                <a:gd name="connsiteY312" fmla="*/ 234950 h 720725"/>
                <a:gd name="connsiteX313" fmla="*/ 987425 w 1006475"/>
                <a:gd name="connsiteY313" fmla="*/ 250825 h 720725"/>
                <a:gd name="connsiteX314" fmla="*/ 987425 w 1006475"/>
                <a:gd name="connsiteY314" fmla="*/ 260350 h 720725"/>
                <a:gd name="connsiteX315" fmla="*/ 984250 w 1006475"/>
                <a:gd name="connsiteY315" fmla="*/ 263525 h 720725"/>
                <a:gd name="connsiteX316" fmla="*/ 977900 w 1006475"/>
                <a:gd name="connsiteY316" fmla="*/ 307975 h 720725"/>
                <a:gd name="connsiteX317" fmla="*/ 974725 w 1006475"/>
                <a:gd name="connsiteY317" fmla="*/ 317500 h 720725"/>
                <a:gd name="connsiteX318" fmla="*/ 974725 w 1006475"/>
                <a:gd name="connsiteY318" fmla="*/ 320675 h 720725"/>
                <a:gd name="connsiteX319" fmla="*/ 971550 w 1006475"/>
                <a:gd name="connsiteY319" fmla="*/ 330200 h 720725"/>
                <a:gd name="connsiteX320" fmla="*/ 971550 w 1006475"/>
                <a:gd name="connsiteY320" fmla="*/ 333375 h 720725"/>
                <a:gd name="connsiteX321" fmla="*/ 968375 w 1006475"/>
                <a:gd name="connsiteY321" fmla="*/ 346075 h 720725"/>
                <a:gd name="connsiteX322" fmla="*/ 968375 w 1006475"/>
                <a:gd name="connsiteY322" fmla="*/ 349250 h 720725"/>
                <a:gd name="connsiteX323" fmla="*/ 965200 w 1006475"/>
                <a:gd name="connsiteY323" fmla="*/ 361950 h 720725"/>
                <a:gd name="connsiteX324" fmla="*/ 965200 w 1006475"/>
                <a:gd name="connsiteY324" fmla="*/ 368300 h 720725"/>
                <a:gd name="connsiteX325" fmla="*/ 962025 w 1006475"/>
                <a:gd name="connsiteY325" fmla="*/ 384175 h 720725"/>
                <a:gd name="connsiteX326" fmla="*/ 958850 w 1006475"/>
                <a:gd name="connsiteY326" fmla="*/ 396875 h 720725"/>
                <a:gd name="connsiteX327" fmla="*/ 955675 w 1006475"/>
                <a:gd name="connsiteY327" fmla="*/ 422275 h 720725"/>
                <a:gd name="connsiteX328" fmla="*/ 952500 w 1006475"/>
                <a:gd name="connsiteY328" fmla="*/ 434975 h 720725"/>
                <a:gd name="connsiteX329" fmla="*/ 952500 w 1006475"/>
                <a:gd name="connsiteY329" fmla="*/ 438150 h 720725"/>
                <a:gd name="connsiteX330" fmla="*/ 949325 w 1006475"/>
                <a:gd name="connsiteY330" fmla="*/ 460375 h 720725"/>
                <a:gd name="connsiteX331" fmla="*/ 946150 w 1006475"/>
                <a:gd name="connsiteY331" fmla="*/ 460375 h 720725"/>
                <a:gd name="connsiteX332" fmla="*/ 946150 w 1006475"/>
                <a:gd name="connsiteY332" fmla="*/ 463550 h 720725"/>
                <a:gd name="connsiteX333" fmla="*/ 946150 w 1006475"/>
                <a:gd name="connsiteY333" fmla="*/ 469900 h 720725"/>
                <a:gd name="connsiteX334" fmla="*/ 942975 w 1006475"/>
                <a:gd name="connsiteY334" fmla="*/ 479425 h 720725"/>
                <a:gd name="connsiteX335" fmla="*/ 939800 w 1006475"/>
                <a:gd name="connsiteY335" fmla="*/ 498475 h 720725"/>
                <a:gd name="connsiteX336" fmla="*/ 939800 w 1006475"/>
                <a:gd name="connsiteY336" fmla="*/ 504825 h 720725"/>
                <a:gd name="connsiteX337" fmla="*/ 936625 w 1006475"/>
                <a:gd name="connsiteY337" fmla="*/ 511175 h 720725"/>
                <a:gd name="connsiteX338" fmla="*/ 933450 w 1006475"/>
                <a:gd name="connsiteY338" fmla="*/ 539750 h 720725"/>
                <a:gd name="connsiteX339" fmla="*/ 930275 w 1006475"/>
                <a:gd name="connsiteY339" fmla="*/ 542925 h 720725"/>
                <a:gd name="connsiteX340" fmla="*/ 930275 w 1006475"/>
                <a:gd name="connsiteY340" fmla="*/ 549275 h 720725"/>
                <a:gd name="connsiteX341" fmla="*/ 930275 w 1006475"/>
                <a:gd name="connsiteY341" fmla="*/ 552450 h 720725"/>
                <a:gd name="connsiteX342" fmla="*/ 927100 w 1006475"/>
                <a:gd name="connsiteY342" fmla="*/ 561975 h 720725"/>
                <a:gd name="connsiteX343" fmla="*/ 920750 w 1006475"/>
                <a:gd name="connsiteY343" fmla="*/ 600075 h 720725"/>
                <a:gd name="connsiteX344" fmla="*/ 917575 w 1006475"/>
                <a:gd name="connsiteY344" fmla="*/ 612775 h 720725"/>
                <a:gd name="connsiteX345" fmla="*/ 917575 w 1006475"/>
                <a:gd name="connsiteY345" fmla="*/ 615950 h 720725"/>
                <a:gd name="connsiteX346" fmla="*/ 917575 w 1006475"/>
                <a:gd name="connsiteY346" fmla="*/ 622300 h 720725"/>
                <a:gd name="connsiteX347" fmla="*/ 914400 w 1006475"/>
                <a:gd name="connsiteY347" fmla="*/ 635000 h 720725"/>
                <a:gd name="connsiteX348" fmla="*/ 914400 w 1006475"/>
                <a:gd name="connsiteY348" fmla="*/ 638175 h 720725"/>
                <a:gd name="connsiteX349" fmla="*/ 911225 w 1006475"/>
                <a:gd name="connsiteY349" fmla="*/ 641350 h 720725"/>
                <a:gd name="connsiteX350" fmla="*/ 911225 w 1006475"/>
                <a:gd name="connsiteY350" fmla="*/ 644525 h 720725"/>
                <a:gd name="connsiteX351" fmla="*/ 911225 w 1006475"/>
                <a:gd name="connsiteY351" fmla="*/ 650875 h 720725"/>
                <a:gd name="connsiteX352" fmla="*/ 914400 w 1006475"/>
                <a:gd name="connsiteY352" fmla="*/ 657225 h 720725"/>
                <a:gd name="connsiteX353" fmla="*/ 917575 w 1006475"/>
                <a:gd name="connsiteY353" fmla="*/ 666750 h 720725"/>
                <a:gd name="connsiteX354" fmla="*/ 917575 w 1006475"/>
                <a:gd name="connsiteY354" fmla="*/ 669925 h 720725"/>
                <a:gd name="connsiteX355" fmla="*/ 917575 w 1006475"/>
                <a:gd name="connsiteY355" fmla="*/ 673100 h 720725"/>
                <a:gd name="connsiteX356" fmla="*/ 920750 w 1006475"/>
                <a:gd name="connsiteY356" fmla="*/ 688975 h 720725"/>
                <a:gd name="connsiteX357" fmla="*/ 914400 w 1006475"/>
                <a:gd name="connsiteY357" fmla="*/ 698500 h 720725"/>
                <a:gd name="connsiteX358" fmla="*/ 911225 w 1006475"/>
                <a:gd name="connsiteY358" fmla="*/ 704850 h 720725"/>
                <a:gd name="connsiteX359" fmla="*/ 914400 w 1006475"/>
                <a:gd name="connsiteY359" fmla="*/ 704850 h 720725"/>
                <a:gd name="connsiteX360" fmla="*/ 914400 w 1006475"/>
                <a:gd name="connsiteY360" fmla="*/ 708025 h 720725"/>
                <a:gd name="connsiteX361" fmla="*/ 914400 w 1006475"/>
                <a:gd name="connsiteY361" fmla="*/ 717550 h 720725"/>
                <a:gd name="connsiteX362" fmla="*/ 914400 w 1006475"/>
                <a:gd name="connsiteY362" fmla="*/ 720725 h 720725"/>
                <a:gd name="connsiteX363" fmla="*/ 911225 w 1006475"/>
                <a:gd name="connsiteY363" fmla="*/ 717550 h 720725"/>
                <a:gd name="connsiteX364" fmla="*/ 908050 w 1006475"/>
                <a:gd name="connsiteY364" fmla="*/ 717550 h 720725"/>
                <a:gd name="connsiteX365" fmla="*/ 904875 w 1006475"/>
                <a:gd name="connsiteY365" fmla="*/ 717550 h 720725"/>
                <a:gd name="connsiteX366" fmla="*/ 876300 w 1006475"/>
                <a:gd name="connsiteY366" fmla="*/ 711200 h 720725"/>
                <a:gd name="connsiteX367" fmla="*/ 860425 w 1006475"/>
                <a:gd name="connsiteY367" fmla="*/ 708025 h 720725"/>
                <a:gd name="connsiteX368" fmla="*/ 847725 w 1006475"/>
                <a:gd name="connsiteY368" fmla="*/ 704850 h 720725"/>
                <a:gd name="connsiteX369" fmla="*/ 841375 w 1006475"/>
                <a:gd name="connsiteY369" fmla="*/ 704850 h 720725"/>
                <a:gd name="connsiteX370" fmla="*/ 835025 w 1006475"/>
                <a:gd name="connsiteY370" fmla="*/ 704850 h 720725"/>
                <a:gd name="connsiteX371" fmla="*/ 825500 w 1006475"/>
                <a:gd name="connsiteY371" fmla="*/ 701675 h 720725"/>
                <a:gd name="connsiteX372" fmla="*/ 819150 w 1006475"/>
                <a:gd name="connsiteY372" fmla="*/ 701675 h 720725"/>
                <a:gd name="connsiteX373" fmla="*/ 809625 w 1006475"/>
                <a:gd name="connsiteY373" fmla="*/ 698500 h 720725"/>
                <a:gd name="connsiteX374" fmla="*/ 803275 w 1006475"/>
                <a:gd name="connsiteY374" fmla="*/ 695325 h 720725"/>
                <a:gd name="connsiteX375" fmla="*/ 777875 w 1006475"/>
                <a:gd name="connsiteY375" fmla="*/ 692150 h 720725"/>
                <a:gd name="connsiteX376" fmla="*/ 774700 w 1006475"/>
                <a:gd name="connsiteY376" fmla="*/ 692150 h 720725"/>
                <a:gd name="connsiteX377" fmla="*/ 758825 w 1006475"/>
                <a:gd name="connsiteY377" fmla="*/ 688975 h 720725"/>
                <a:gd name="connsiteX378" fmla="*/ 746125 w 1006475"/>
                <a:gd name="connsiteY378" fmla="*/ 685800 h 720725"/>
                <a:gd name="connsiteX379" fmla="*/ 733425 w 1006475"/>
                <a:gd name="connsiteY379" fmla="*/ 682625 h 720725"/>
                <a:gd name="connsiteX380" fmla="*/ 717550 w 1006475"/>
                <a:gd name="connsiteY380" fmla="*/ 679450 h 720725"/>
                <a:gd name="connsiteX381" fmla="*/ 711200 w 1006475"/>
                <a:gd name="connsiteY381" fmla="*/ 679450 h 720725"/>
                <a:gd name="connsiteX382" fmla="*/ 704850 w 1006475"/>
                <a:gd name="connsiteY382" fmla="*/ 676275 h 720725"/>
                <a:gd name="connsiteX383" fmla="*/ 692150 w 1006475"/>
                <a:gd name="connsiteY383" fmla="*/ 673100 h 720725"/>
                <a:gd name="connsiteX384" fmla="*/ 676275 w 1006475"/>
                <a:gd name="connsiteY384" fmla="*/ 669925 h 720725"/>
                <a:gd name="connsiteX385" fmla="*/ 650875 w 1006475"/>
                <a:gd name="connsiteY385" fmla="*/ 666750 h 720725"/>
                <a:gd name="connsiteX386" fmla="*/ 647700 w 1006475"/>
                <a:gd name="connsiteY386" fmla="*/ 663575 h 720725"/>
                <a:gd name="connsiteX387" fmla="*/ 644525 w 1006475"/>
                <a:gd name="connsiteY387" fmla="*/ 663575 h 720725"/>
                <a:gd name="connsiteX388" fmla="*/ 641350 w 1006475"/>
                <a:gd name="connsiteY388" fmla="*/ 666750 h 720725"/>
                <a:gd name="connsiteX389" fmla="*/ 638175 w 1006475"/>
                <a:gd name="connsiteY389" fmla="*/ 669925 h 720725"/>
                <a:gd name="connsiteX390" fmla="*/ 628650 w 1006475"/>
                <a:gd name="connsiteY390" fmla="*/ 673100 h 720725"/>
                <a:gd name="connsiteX391" fmla="*/ 625475 w 1006475"/>
                <a:gd name="connsiteY391" fmla="*/ 673100 h 720725"/>
                <a:gd name="connsiteX392" fmla="*/ 622300 w 1006475"/>
                <a:gd name="connsiteY392" fmla="*/ 673100 h 720725"/>
                <a:gd name="connsiteX393" fmla="*/ 619125 w 1006475"/>
                <a:gd name="connsiteY393" fmla="*/ 673100 h 720725"/>
                <a:gd name="connsiteX394" fmla="*/ 615950 w 1006475"/>
                <a:gd name="connsiteY394" fmla="*/ 673100 h 720725"/>
                <a:gd name="connsiteX395" fmla="*/ 612775 w 1006475"/>
                <a:gd name="connsiteY395" fmla="*/ 669925 h 720725"/>
                <a:gd name="connsiteX396" fmla="*/ 609600 w 1006475"/>
                <a:gd name="connsiteY396" fmla="*/ 669925 h 720725"/>
                <a:gd name="connsiteX397" fmla="*/ 600075 w 1006475"/>
                <a:gd name="connsiteY397" fmla="*/ 666750 h 720725"/>
                <a:gd name="connsiteX398" fmla="*/ 593725 w 1006475"/>
                <a:gd name="connsiteY398" fmla="*/ 669925 h 720725"/>
                <a:gd name="connsiteX399" fmla="*/ 590550 w 1006475"/>
                <a:gd name="connsiteY399" fmla="*/ 669925 h 720725"/>
                <a:gd name="connsiteX400" fmla="*/ 584200 w 1006475"/>
                <a:gd name="connsiteY400" fmla="*/ 666750 h 720725"/>
                <a:gd name="connsiteX401" fmla="*/ 581025 w 1006475"/>
                <a:gd name="connsiteY401" fmla="*/ 666750 h 720725"/>
                <a:gd name="connsiteX402" fmla="*/ 577850 w 1006475"/>
                <a:gd name="connsiteY402" fmla="*/ 669925 h 720725"/>
                <a:gd name="connsiteX403" fmla="*/ 574675 w 1006475"/>
                <a:gd name="connsiteY403" fmla="*/ 666750 h 720725"/>
                <a:gd name="connsiteX404" fmla="*/ 571500 w 1006475"/>
                <a:gd name="connsiteY404" fmla="*/ 666750 h 720725"/>
                <a:gd name="connsiteX405" fmla="*/ 565150 w 1006475"/>
                <a:gd name="connsiteY405" fmla="*/ 663575 h 720725"/>
                <a:gd name="connsiteX406" fmla="*/ 561975 w 1006475"/>
                <a:gd name="connsiteY406" fmla="*/ 663575 h 720725"/>
                <a:gd name="connsiteX407" fmla="*/ 558800 w 1006475"/>
                <a:gd name="connsiteY407" fmla="*/ 663575 h 720725"/>
                <a:gd name="connsiteX408" fmla="*/ 552450 w 1006475"/>
                <a:gd name="connsiteY408" fmla="*/ 669925 h 720725"/>
                <a:gd name="connsiteX409" fmla="*/ 549275 w 1006475"/>
                <a:gd name="connsiteY409" fmla="*/ 673100 h 720725"/>
                <a:gd name="connsiteX410" fmla="*/ 542925 w 1006475"/>
                <a:gd name="connsiteY410" fmla="*/ 673100 h 720725"/>
                <a:gd name="connsiteX411" fmla="*/ 536575 w 1006475"/>
                <a:gd name="connsiteY411" fmla="*/ 673100 h 720725"/>
                <a:gd name="connsiteX412" fmla="*/ 533400 w 1006475"/>
                <a:gd name="connsiteY412" fmla="*/ 669925 h 720725"/>
                <a:gd name="connsiteX413" fmla="*/ 523875 w 1006475"/>
                <a:gd name="connsiteY413" fmla="*/ 669925 h 720725"/>
                <a:gd name="connsiteX414" fmla="*/ 517525 w 1006475"/>
                <a:gd name="connsiteY414" fmla="*/ 669925 h 720725"/>
                <a:gd name="connsiteX415" fmla="*/ 511175 w 1006475"/>
                <a:gd name="connsiteY415" fmla="*/ 669925 h 720725"/>
                <a:gd name="connsiteX416" fmla="*/ 504825 w 1006475"/>
                <a:gd name="connsiteY416" fmla="*/ 669925 h 720725"/>
                <a:gd name="connsiteX417" fmla="*/ 495300 w 1006475"/>
                <a:gd name="connsiteY417" fmla="*/ 673100 h 720725"/>
                <a:gd name="connsiteX418" fmla="*/ 485775 w 1006475"/>
                <a:gd name="connsiteY418" fmla="*/ 673100 h 720725"/>
                <a:gd name="connsiteX419" fmla="*/ 482600 w 1006475"/>
                <a:gd name="connsiteY419" fmla="*/ 676275 h 720725"/>
                <a:gd name="connsiteX420" fmla="*/ 479425 w 1006475"/>
                <a:gd name="connsiteY420" fmla="*/ 676275 h 720725"/>
                <a:gd name="connsiteX421" fmla="*/ 476250 w 1006475"/>
                <a:gd name="connsiteY421" fmla="*/ 682625 h 720725"/>
                <a:gd name="connsiteX422" fmla="*/ 447675 w 1006475"/>
                <a:gd name="connsiteY422" fmla="*/ 679450 h 720725"/>
                <a:gd name="connsiteX423" fmla="*/ 438150 w 1006475"/>
                <a:gd name="connsiteY423" fmla="*/ 679450 h 720725"/>
                <a:gd name="connsiteX424" fmla="*/ 434975 w 1006475"/>
                <a:gd name="connsiteY424" fmla="*/ 676275 h 720725"/>
                <a:gd name="connsiteX425" fmla="*/ 431800 w 1006475"/>
                <a:gd name="connsiteY425" fmla="*/ 673100 h 720725"/>
                <a:gd name="connsiteX426" fmla="*/ 428625 w 1006475"/>
                <a:gd name="connsiteY426" fmla="*/ 669925 h 720725"/>
                <a:gd name="connsiteX427" fmla="*/ 425450 w 1006475"/>
                <a:gd name="connsiteY427" fmla="*/ 666750 h 720725"/>
                <a:gd name="connsiteX428" fmla="*/ 422275 w 1006475"/>
                <a:gd name="connsiteY428" fmla="*/ 666750 h 720725"/>
                <a:gd name="connsiteX429" fmla="*/ 419100 w 1006475"/>
                <a:gd name="connsiteY429" fmla="*/ 666750 h 720725"/>
                <a:gd name="connsiteX430" fmla="*/ 415925 w 1006475"/>
                <a:gd name="connsiteY430" fmla="*/ 666750 h 720725"/>
                <a:gd name="connsiteX431" fmla="*/ 409575 w 1006475"/>
                <a:gd name="connsiteY431" fmla="*/ 669925 h 720725"/>
                <a:gd name="connsiteX432" fmla="*/ 396875 w 1006475"/>
                <a:gd name="connsiteY432" fmla="*/ 673100 h 720725"/>
                <a:gd name="connsiteX433" fmla="*/ 390525 w 1006475"/>
                <a:gd name="connsiteY433" fmla="*/ 673100 h 720725"/>
                <a:gd name="connsiteX434" fmla="*/ 384175 w 1006475"/>
                <a:gd name="connsiteY434" fmla="*/ 673100 h 720725"/>
                <a:gd name="connsiteX435" fmla="*/ 381000 w 1006475"/>
                <a:gd name="connsiteY435" fmla="*/ 676275 h 720725"/>
                <a:gd name="connsiteX436" fmla="*/ 377825 w 1006475"/>
                <a:gd name="connsiteY436" fmla="*/ 676275 h 720725"/>
                <a:gd name="connsiteX437" fmla="*/ 374650 w 1006475"/>
                <a:gd name="connsiteY437" fmla="*/ 673100 h 720725"/>
                <a:gd name="connsiteX438" fmla="*/ 361950 w 1006475"/>
                <a:gd name="connsiteY438" fmla="*/ 669925 h 720725"/>
                <a:gd name="connsiteX439" fmla="*/ 358775 w 1006475"/>
                <a:gd name="connsiteY439" fmla="*/ 669925 h 720725"/>
                <a:gd name="connsiteX440" fmla="*/ 352425 w 1006475"/>
                <a:gd name="connsiteY440" fmla="*/ 673100 h 720725"/>
                <a:gd name="connsiteX441" fmla="*/ 349250 w 1006475"/>
                <a:gd name="connsiteY441" fmla="*/ 676275 h 720725"/>
                <a:gd name="connsiteX442" fmla="*/ 346075 w 1006475"/>
                <a:gd name="connsiteY442" fmla="*/ 676275 h 720725"/>
                <a:gd name="connsiteX443" fmla="*/ 346075 w 1006475"/>
                <a:gd name="connsiteY443" fmla="*/ 673100 h 720725"/>
                <a:gd name="connsiteX444" fmla="*/ 342900 w 1006475"/>
                <a:gd name="connsiteY444" fmla="*/ 673100 h 720725"/>
                <a:gd name="connsiteX445" fmla="*/ 342900 w 1006475"/>
                <a:gd name="connsiteY445" fmla="*/ 669925 h 720725"/>
                <a:gd name="connsiteX446" fmla="*/ 342900 w 1006475"/>
                <a:gd name="connsiteY446" fmla="*/ 663575 h 720725"/>
                <a:gd name="connsiteX447" fmla="*/ 342900 w 1006475"/>
                <a:gd name="connsiteY447" fmla="*/ 660400 h 720725"/>
                <a:gd name="connsiteX448" fmla="*/ 330200 w 1006475"/>
                <a:gd name="connsiteY448" fmla="*/ 654050 h 720725"/>
                <a:gd name="connsiteX449" fmla="*/ 327025 w 1006475"/>
                <a:gd name="connsiteY449" fmla="*/ 650875 h 720725"/>
                <a:gd name="connsiteX450" fmla="*/ 323850 w 1006475"/>
                <a:gd name="connsiteY450" fmla="*/ 650875 h 720725"/>
                <a:gd name="connsiteX451" fmla="*/ 320675 w 1006475"/>
                <a:gd name="connsiteY451" fmla="*/ 650875 h 720725"/>
                <a:gd name="connsiteX452" fmla="*/ 317500 w 1006475"/>
                <a:gd name="connsiteY452" fmla="*/ 650875 h 720725"/>
                <a:gd name="connsiteX453" fmla="*/ 314325 w 1006475"/>
                <a:gd name="connsiteY453" fmla="*/ 650875 h 720725"/>
                <a:gd name="connsiteX454" fmla="*/ 311150 w 1006475"/>
                <a:gd name="connsiteY454" fmla="*/ 647700 h 720725"/>
                <a:gd name="connsiteX455" fmla="*/ 307975 w 1006475"/>
                <a:gd name="connsiteY455" fmla="*/ 644525 h 720725"/>
                <a:gd name="connsiteX456" fmla="*/ 304800 w 1006475"/>
                <a:gd name="connsiteY456" fmla="*/ 641350 h 720725"/>
                <a:gd name="connsiteX457" fmla="*/ 288925 w 1006475"/>
                <a:gd name="connsiteY457" fmla="*/ 641350 h 720725"/>
                <a:gd name="connsiteX458" fmla="*/ 279400 w 1006475"/>
                <a:gd name="connsiteY458" fmla="*/ 641350 h 720725"/>
                <a:gd name="connsiteX459" fmla="*/ 276225 w 1006475"/>
                <a:gd name="connsiteY459" fmla="*/ 641350 h 720725"/>
                <a:gd name="connsiteX460" fmla="*/ 273050 w 1006475"/>
                <a:gd name="connsiteY460" fmla="*/ 638175 h 720725"/>
                <a:gd name="connsiteX461" fmla="*/ 266700 w 1006475"/>
                <a:gd name="connsiteY461" fmla="*/ 635000 h 720725"/>
                <a:gd name="connsiteX462" fmla="*/ 257175 w 1006475"/>
                <a:gd name="connsiteY462" fmla="*/ 638175 h 720725"/>
                <a:gd name="connsiteX463" fmla="*/ 250825 w 1006475"/>
                <a:gd name="connsiteY463" fmla="*/ 641350 h 720725"/>
                <a:gd name="connsiteX464" fmla="*/ 247650 w 1006475"/>
                <a:gd name="connsiteY464" fmla="*/ 644525 h 720725"/>
                <a:gd name="connsiteX465" fmla="*/ 234950 w 1006475"/>
                <a:gd name="connsiteY465" fmla="*/ 647700 h 720725"/>
                <a:gd name="connsiteX466" fmla="*/ 219075 w 1006475"/>
                <a:gd name="connsiteY466" fmla="*/ 647700 h 720725"/>
                <a:gd name="connsiteX467" fmla="*/ 209550 w 1006475"/>
                <a:gd name="connsiteY467" fmla="*/ 650875 h 720725"/>
                <a:gd name="connsiteX468" fmla="*/ 203200 w 1006475"/>
                <a:gd name="connsiteY468" fmla="*/ 650875 h 720725"/>
                <a:gd name="connsiteX469" fmla="*/ 200025 w 1006475"/>
                <a:gd name="connsiteY469" fmla="*/ 650875 h 720725"/>
                <a:gd name="connsiteX470" fmla="*/ 193675 w 1006475"/>
                <a:gd name="connsiteY470" fmla="*/ 650875 h 720725"/>
                <a:gd name="connsiteX471" fmla="*/ 190500 w 1006475"/>
                <a:gd name="connsiteY471" fmla="*/ 647700 h 720725"/>
                <a:gd name="connsiteX472" fmla="*/ 190500 w 1006475"/>
                <a:gd name="connsiteY472" fmla="*/ 644525 h 720725"/>
                <a:gd name="connsiteX473" fmla="*/ 187325 w 1006475"/>
                <a:gd name="connsiteY473" fmla="*/ 641350 h 720725"/>
                <a:gd name="connsiteX474" fmla="*/ 171450 w 1006475"/>
                <a:gd name="connsiteY474" fmla="*/ 638175 h 720725"/>
                <a:gd name="connsiteX475" fmla="*/ 165100 w 1006475"/>
                <a:gd name="connsiteY475" fmla="*/ 631825 h 720725"/>
                <a:gd name="connsiteX476" fmla="*/ 161925 w 1006475"/>
                <a:gd name="connsiteY476" fmla="*/ 631825 h 720725"/>
                <a:gd name="connsiteX477" fmla="*/ 158750 w 1006475"/>
                <a:gd name="connsiteY477" fmla="*/ 628650 h 720725"/>
                <a:gd name="connsiteX478" fmla="*/ 152400 w 1006475"/>
                <a:gd name="connsiteY478" fmla="*/ 628650 h 720725"/>
                <a:gd name="connsiteX479" fmla="*/ 149225 w 1006475"/>
                <a:gd name="connsiteY479" fmla="*/ 625475 h 720725"/>
                <a:gd name="connsiteX480" fmla="*/ 142875 w 1006475"/>
                <a:gd name="connsiteY480" fmla="*/ 619125 h 720725"/>
                <a:gd name="connsiteX481" fmla="*/ 142875 w 1006475"/>
                <a:gd name="connsiteY481" fmla="*/ 615950 h 720725"/>
                <a:gd name="connsiteX482" fmla="*/ 139700 w 1006475"/>
                <a:gd name="connsiteY482" fmla="*/ 615950 h 720725"/>
                <a:gd name="connsiteX483" fmla="*/ 139700 w 1006475"/>
                <a:gd name="connsiteY483" fmla="*/ 609600 h 720725"/>
                <a:gd name="connsiteX484" fmla="*/ 139700 w 1006475"/>
                <a:gd name="connsiteY484" fmla="*/ 606425 h 720725"/>
                <a:gd name="connsiteX485" fmla="*/ 142875 w 1006475"/>
                <a:gd name="connsiteY485" fmla="*/ 603250 h 720725"/>
                <a:gd name="connsiteX486" fmla="*/ 142875 w 1006475"/>
                <a:gd name="connsiteY486" fmla="*/ 600075 h 720725"/>
                <a:gd name="connsiteX487" fmla="*/ 146050 w 1006475"/>
                <a:gd name="connsiteY487" fmla="*/ 596900 h 720725"/>
                <a:gd name="connsiteX488" fmla="*/ 146050 w 1006475"/>
                <a:gd name="connsiteY488" fmla="*/ 590550 h 720725"/>
                <a:gd name="connsiteX489" fmla="*/ 142875 w 1006475"/>
                <a:gd name="connsiteY489" fmla="*/ 587375 h 720725"/>
                <a:gd name="connsiteX490" fmla="*/ 142875 w 1006475"/>
                <a:gd name="connsiteY490" fmla="*/ 584200 h 720725"/>
                <a:gd name="connsiteX491" fmla="*/ 146050 w 1006475"/>
                <a:gd name="connsiteY491" fmla="*/ 577850 h 720725"/>
                <a:gd name="connsiteX492" fmla="*/ 146050 w 1006475"/>
                <a:gd name="connsiteY492" fmla="*/ 574675 h 720725"/>
                <a:gd name="connsiteX493" fmla="*/ 149225 w 1006475"/>
                <a:gd name="connsiteY493" fmla="*/ 558800 h 720725"/>
                <a:gd name="connsiteX494" fmla="*/ 142875 w 1006475"/>
                <a:gd name="connsiteY494" fmla="*/ 536575 h 720725"/>
                <a:gd name="connsiteX495" fmla="*/ 139700 w 1006475"/>
                <a:gd name="connsiteY495" fmla="*/ 533400 h 720725"/>
                <a:gd name="connsiteX496" fmla="*/ 120650 w 1006475"/>
                <a:gd name="connsiteY496" fmla="*/ 504825 h 720725"/>
                <a:gd name="connsiteX497" fmla="*/ 117475 w 1006475"/>
                <a:gd name="connsiteY497" fmla="*/ 504825 h 720725"/>
                <a:gd name="connsiteX498" fmla="*/ 111125 w 1006475"/>
                <a:gd name="connsiteY498" fmla="*/ 501650 h 720725"/>
                <a:gd name="connsiteX499" fmla="*/ 107950 w 1006475"/>
                <a:gd name="connsiteY499" fmla="*/ 503237 h 720725"/>
                <a:gd name="connsiteX500" fmla="*/ 107950 w 1006475"/>
                <a:gd name="connsiteY500" fmla="*/ 504825 h 720725"/>
                <a:gd name="connsiteX501" fmla="*/ 104775 w 1006475"/>
                <a:gd name="connsiteY501" fmla="*/ 504825 h 720725"/>
                <a:gd name="connsiteX502" fmla="*/ 101600 w 1006475"/>
                <a:gd name="connsiteY502" fmla="*/ 508000 h 720725"/>
                <a:gd name="connsiteX503" fmla="*/ 95250 w 1006475"/>
                <a:gd name="connsiteY503" fmla="*/ 508000 h 720725"/>
                <a:gd name="connsiteX504" fmla="*/ 82550 w 1006475"/>
                <a:gd name="connsiteY504" fmla="*/ 492125 h 720725"/>
                <a:gd name="connsiteX505" fmla="*/ 82550 w 1006475"/>
                <a:gd name="connsiteY505" fmla="*/ 482600 h 720725"/>
                <a:gd name="connsiteX506" fmla="*/ 76200 w 1006475"/>
                <a:gd name="connsiteY506" fmla="*/ 476250 h 720725"/>
                <a:gd name="connsiteX507" fmla="*/ 60325 w 1006475"/>
                <a:gd name="connsiteY507" fmla="*/ 476250 h 720725"/>
                <a:gd name="connsiteX508" fmla="*/ 53975 w 1006475"/>
                <a:gd name="connsiteY508" fmla="*/ 473075 h 720725"/>
                <a:gd name="connsiteX509" fmla="*/ 53975 w 1006475"/>
                <a:gd name="connsiteY509" fmla="*/ 463550 h 720725"/>
                <a:gd name="connsiteX510" fmla="*/ 50800 w 1006475"/>
                <a:gd name="connsiteY510" fmla="*/ 463550 h 720725"/>
                <a:gd name="connsiteX511" fmla="*/ 47625 w 1006475"/>
                <a:gd name="connsiteY511" fmla="*/ 466725 h 720725"/>
                <a:gd name="connsiteX512" fmla="*/ 44450 w 1006475"/>
                <a:gd name="connsiteY512" fmla="*/ 466725 h 720725"/>
                <a:gd name="connsiteX513" fmla="*/ 41275 w 1006475"/>
                <a:gd name="connsiteY513" fmla="*/ 466725 h 720725"/>
                <a:gd name="connsiteX514" fmla="*/ 38100 w 1006475"/>
                <a:gd name="connsiteY514" fmla="*/ 466725 h 720725"/>
                <a:gd name="connsiteX515" fmla="*/ 34925 w 1006475"/>
                <a:gd name="connsiteY515" fmla="*/ 463550 h 720725"/>
                <a:gd name="connsiteX516" fmla="*/ 31750 w 1006475"/>
                <a:gd name="connsiteY516" fmla="*/ 466725 h 720725"/>
                <a:gd name="connsiteX517" fmla="*/ 25400 w 1006475"/>
                <a:gd name="connsiteY517" fmla="*/ 466725 h 720725"/>
                <a:gd name="connsiteX518" fmla="*/ 22225 w 1006475"/>
                <a:gd name="connsiteY518" fmla="*/ 466725 h 720725"/>
                <a:gd name="connsiteX519" fmla="*/ 19050 w 1006475"/>
                <a:gd name="connsiteY519" fmla="*/ 463550 h 720725"/>
                <a:gd name="connsiteX520" fmla="*/ 15875 w 1006475"/>
                <a:gd name="connsiteY520" fmla="*/ 460375 h 720725"/>
                <a:gd name="connsiteX521" fmla="*/ 12700 w 1006475"/>
                <a:gd name="connsiteY521" fmla="*/ 457200 h 720725"/>
                <a:gd name="connsiteX522" fmla="*/ 12700 w 1006475"/>
                <a:gd name="connsiteY522" fmla="*/ 454025 h 720725"/>
                <a:gd name="connsiteX523" fmla="*/ 9525 w 1006475"/>
                <a:gd name="connsiteY523" fmla="*/ 454025 h 720725"/>
                <a:gd name="connsiteX524" fmla="*/ 6350 w 1006475"/>
                <a:gd name="connsiteY524" fmla="*/ 454025 h 720725"/>
                <a:gd name="connsiteX525" fmla="*/ 6350 w 1006475"/>
                <a:gd name="connsiteY525" fmla="*/ 457200 h 720725"/>
                <a:gd name="connsiteX526" fmla="*/ 6350 w 1006475"/>
                <a:gd name="connsiteY526" fmla="*/ 460375 h 720725"/>
                <a:gd name="connsiteX527" fmla="*/ 3175 w 1006475"/>
                <a:gd name="connsiteY527" fmla="*/ 460375 h 720725"/>
                <a:gd name="connsiteX528" fmla="*/ 0 w 1006475"/>
                <a:gd name="connsiteY528" fmla="*/ 457200 h 720725"/>
                <a:gd name="connsiteX529" fmla="*/ 0 w 1006475"/>
                <a:gd name="connsiteY529" fmla="*/ 454025 h 720725"/>
                <a:gd name="connsiteX530" fmla="*/ 3175 w 1006475"/>
                <a:gd name="connsiteY530" fmla="*/ 454025 h 720725"/>
                <a:gd name="connsiteX531" fmla="*/ 6350 w 1006475"/>
                <a:gd name="connsiteY531" fmla="*/ 450850 h 720725"/>
                <a:gd name="connsiteX532" fmla="*/ 12700 w 1006475"/>
                <a:gd name="connsiteY532" fmla="*/ 415925 h 720725"/>
                <a:gd name="connsiteX533" fmla="*/ 15875 w 1006475"/>
                <a:gd name="connsiteY533" fmla="*/ 403225 h 720725"/>
                <a:gd name="connsiteX534" fmla="*/ 19050 w 1006475"/>
                <a:gd name="connsiteY534" fmla="*/ 396875 h 720725"/>
                <a:gd name="connsiteX535" fmla="*/ 19050 w 1006475"/>
                <a:gd name="connsiteY535" fmla="*/ 393700 h 720725"/>
                <a:gd name="connsiteX536" fmla="*/ 19050 w 1006475"/>
                <a:gd name="connsiteY536" fmla="*/ 390525 h 720725"/>
                <a:gd name="connsiteX537" fmla="*/ 22225 w 1006475"/>
                <a:gd name="connsiteY537" fmla="*/ 390525 h 720725"/>
                <a:gd name="connsiteX538" fmla="*/ 22225 w 1006475"/>
                <a:gd name="connsiteY538" fmla="*/ 393700 h 720725"/>
                <a:gd name="connsiteX539" fmla="*/ 22225 w 1006475"/>
                <a:gd name="connsiteY539" fmla="*/ 403225 h 720725"/>
                <a:gd name="connsiteX540" fmla="*/ 19050 w 1006475"/>
                <a:gd name="connsiteY540" fmla="*/ 422275 h 720725"/>
                <a:gd name="connsiteX541" fmla="*/ 15875 w 1006475"/>
                <a:gd name="connsiteY541" fmla="*/ 438150 h 720725"/>
                <a:gd name="connsiteX542" fmla="*/ 15875 w 1006475"/>
                <a:gd name="connsiteY542" fmla="*/ 441325 h 720725"/>
                <a:gd name="connsiteX543" fmla="*/ 19050 w 1006475"/>
                <a:gd name="connsiteY543" fmla="*/ 444500 h 720725"/>
                <a:gd name="connsiteX544" fmla="*/ 22225 w 1006475"/>
                <a:gd name="connsiteY544" fmla="*/ 444500 h 720725"/>
                <a:gd name="connsiteX545" fmla="*/ 22225 w 1006475"/>
                <a:gd name="connsiteY545" fmla="*/ 441325 h 720725"/>
                <a:gd name="connsiteX546" fmla="*/ 25400 w 1006475"/>
                <a:gd name="connsiteY546" fmla="*/ 438150 h 720725"/>
                <a:gd name="connsiteX547" fmla="*/ 25400 w 1006475"/>
                <a:gd name="connsiteY547" fmla="*/ 434975 h 720725"/>
                <a:gd name="connsiteX548" fmla="*/ 28575 w 1006475"/>
                <a:gd name="connsiteY548" fmla="*/ 434975 h 720725"/>
                <a:gd name="connsiteX549" fmla="*/ 31750 w 1006475"/>
                <a:gd name="connsiteY549" fmla="*/ 438150 h 720725"/>
                <a:gd name="connsiteX550" fmla="*/ 34925 w 1006475"/>
                <a:gd name="connsiteY550" fmla="*/ 441325 h 720725"/>
                <a:gd name="connsiteX551" fmla="*/ 34925 w 1006475"/>
                <a:gd name="connsiteY551" fmla="*/ 438150 h 720725"/>
                <a:gd name="connsiteX552" fmla="*/ 31750 w 1006475"/>
                <a:gd name="connsiteY552" fmla="*/ 431800 h 720725"/>
                <a:gd name="connsiteX553" fmla="*/ 31750 w 1006475"/>
                <a:gd name="connsiteY553" fmla="*/ 428625 h 720725"/>
                <a:gd name="connsiteX554" fmla="*/ 28575 w 1006475"/>
                <a:gd name="connsiteY554" fmla="*/ 425450 h 720725"/>
                <a:gd name="connsiteX555" fmla="*/ 28575 w 1006475"/>
                <a:gd name="connsiteY555" fmla="*/ 422275 h 720725"/>
                <a:gd name="connsiteX556" fmla="*/ 31750 w 1006475"/>
                <a:gd name="connsiteY556" fmla="*/ 419100 h 720725"/>
                <a:gd name="connsiteX557" fmla="*/ 34925 w 1006475"/>
                <a:gd name="connsiteY557" fmla="*/ 419100 h 720725"/>
                <a:gd name="connsiteX558" fmla="*/ 34925 w 1006475"/>
                <a:gd name="connsiteY558" fmla="*/ 415925 h 720725"/>
                <a:gd name="connsiteX559" fmla="*/ 34925 w 1006475"/>
                <a:gd name="connsiteY559" fmla="*/ 412750 h 720725"/>
                <a:gd name="connsiteX560" fmla="*/ 31750 w 1006475"/>
                <a:gd name="connsiteY560" fmla="*/ 396875 h 720725"/>
                <a:gd name="connsiteX561" fmla="*/ 34925 w 1006475"/>
                <a:gd name="connsiteY561" fmla="*/ 396875 h 720725"/>
                <a:gd name="connsiteX562" fmla="*/ 34925 w 1006475"/>
                <a:gd name="connsiteY562" fmla="*/ 393700 h 720725"/>
                <a:gd name="connsiteX563" fmla="*/ 38100 w 1006475"/>
                <a:gd name="connsiteY563" fmla="*/ 390525 h 720725"/>
                <a:gd name="connsiteX564" fmla="*/ 38100 w 1006475"/>
                <a:gd name="connsiteY564" fmla="*/ 387350 h 720725"/>
                <a:gd name="connsiteX565" fmla="*/ 41275 w 1006475"/>
                <a:gd name="connsiteY565" fmla="*/ 387350 h 720725"/>
                <a:gd name="connsiteX566" fmla="*/ 44450 w 1006475"/>
                <a:gd name="connsiteY566" fmla="*/ 387350 h 720725"/>
                <a:gd name="connsiteX567" fmla="*/ 47625 w 1006475"/>
                <a:gd name="connsiteY567" fmla="*/ 387350 h 720725"/>
                <a:gd name="connsiteX568" fmla="*/ 50800 w 1006475"/>
                <a:gd name="connsiteY568" fmla="*/ 387350 h 720725"/>
                <a:gd name="connsiteX569" fmla="*/ 50800 w 1006475"/>
                <a:gd name="connsiteY569" fmla="*/ 390525 h 720725"/>
                <a:gd name="connsiteX570" fmla="*/ 53975 w 1006475"/>
                <a:gd name="connsiteY570" fmla="*/ 390525 h 720725"/>
                <a:gd name="connsiteX571" fmla="*/ 53975 w 1006475"/>
                <a:gd name="connsiteY571" fmla="*/ 387350 h 720725"/>
                <a:gd name="connsiteX572" fmla="*/ 53975 w 1006475"/>
                <a:gd name="connsiteY572" fmla="*/ 384175 h 720725"/>
                <a:gd name="connsiteX573" fmla="*/ 50800 w 1006475"/>
                <a:gd name="connsiteY573" fmla="*/ 384175 h 720725"/>
                <a:gd name="connsiteX574" fmla="*/ 50800 w 1006475"/>
                <a:gd name="connsiteY574" fmla="*/ 381000 h 720725"/>
                <a:gd name="connsiteX575" fmla="*/ 47625 w 1006475"/>
                <a:gd name="connsiteY575" fmla="*/ 377825 h 720725"/>
                <a:gd name="connsiteX576" fmla="*/ 47625 w 1006475"/>
                <a:gd name="connsiteY576" fmla="*/ 374650 h 720725"/>
                <a:gd name="connsiteX577" fmla="*/ 44450 w 1006475"/>
                <a:gd name="connsiteY577" fmla="*/ 374650 h 720725"/>
                <a:gd name="connsiteX578" fmla="*/ 44450 w 1006475"/>
                <a:gd name="connsiteY578" fmla="*/ 377825 h 720725"/>
                <a:gd name="connsiteX579" fmla="*/ 41275 w 1006475"/>
                <a:gd name="connsiteY579" fmla="*/ 381000 h 720725"/>
                <a:gd name="connsiteX580" fmla="*/ 41275 w 1006475"/>
                <a:gd name="connsiteY580" fmla="*/ 377825 h 720725"/>
                <a:gd name="connsiteX581" fmla="*/ 38100 w 1006475"/>
                <a:gd name="connsiteY581" fmla="*/ 377825 h 720725"/>
                <a:gd name="connsiteX582" fmla="*/ 38100 w 1006475"/>
                <a:gd name="connsiteY582" fmla="*/ 374650 h 720725"/>
                <a:gd name="connsiteX583" fmla="*/ 34925 w 1006475"/>
                <a:gd name="connsiteY583" fmla="*/ 374650 h 720725"/>
                <a:gd name="connsiteX584" fmla="*/ 34925 w 1006475"/>
                <a:gd name="connsiteY584" fmla="*/ 377825 h 720725"/>
                <a:gd name="connsiteX585" fmla="*/ 34925 w 1006475"/>
                <a:gd name="connsiteY585" fmla="*/ 381000 h 720725"/>
                <a:gd name="connsiteX586" fmla="*/ 34925 w 1006475"/>
                <a:gd name="connsiteY586" fmla="*/ 384175 h 720725"/>
                <a:gd name="connsiteX587" fmla="*/ 31750 w 1006475"/>
                <a:gd name="connsiteY587" fmla="*/ 381000 h 720725"/>
                <a:gd name="connsiteX588" fmla="*/ 28575 w 1006475"/>
                <a:gd name="connsiteY588" fmla="*/ 377825 h 720725"/>
                <a:gd name="connsiteX589" fmla="*/ 25400 w 1006475"/>
                <a:gd name="connsiteY589" fmla="*/ 377825 h 720725"/>
                <a:gd name="connsiteX590" fmla="*/ 22225 w 1006475"/>
                <a:gd name="connsiteY590" fmla="*/ 374650 h 720725"/>
                <a:gd name="connsiteX591" fmla="*/ 22225 w 1006475"/>
                <a:gd name="connsiteY591" fmla="*/ 371475 h 720725"/>
                <a:gd name="connsiteX592" fmla="*/ 19050 w 1006475"/>
                <a:gd name="connsiteY592" fmla="*/ 361950 h 720725"/>
                <a:gd name="connsiteX593" fmla="*/ 22225 w 1006475"/>
                <a:gd name="connsiteY593" fmla="*/ 361950 h 720725"/>
                <a:gd name="connsiteX594" fmla="*/ 22225 w 1006475"/>
                <a:gd name="connsiteY594" fmla="*/ 358776 h 720725"/>
                <a:gd name="connsiteX595" fmla="*/ 22224 w 1006475"/>
                <a:gd name="connsiteY595" fmla="*/ 358775 h 720725"/>
                <a:gd name="connsiteX596" fmla="*/ 22224 w 1006475"/>
                <a:gd name="connsiteY596" fmla="*/ 352425 h 720725"/>
                <a:gd name="connsiteX597" fmla="*/ 22224 w 1006475"/>
                <a:gd name="connsiteY597" fmla="*/ 346075 h 720725"/>
                <a:gd name="connsiteX598" fmla="*/ 22224 w 1006475"/>
                <a:gd name="connsiteY598" fmla="*/ 339725 h 720725"/>
                <a:gd name="connsiteX599" fmla="*/ 25399 w 1006475"/>
                <a:gd name="connsiteY599" fmla="*/ 339725 h 720725"/>
                <a:gd name="connsiteX600" fmla="*/ 28574 w 1006475"/>
                <a:gd name="connsiteY600" fmla="*/ 339725 h 720725"/>
                <a:gd name="connsiteX601" fmla="*/ 28574 w 1006475"/>
                <a:gd name="connsiteY601" fmla="*/ 349250 h 720725"/>
                <a:gd name="connsiteX602" fmla="*/ 28574 w 1006475"/>
                <a:gd name="connsiteY602" fmla="*/ 352425 h 720725"/>
                <a:gd name="connsiteX603" fmla="*/ 31749 w 1006475"/>
                <a:gd name="connsiteY603" fmla="*/ 352425 h 720725"/>
                <a:gd name="connsiteX604" fmla="*/ 31749 w 1006475"/>
                <a:gd name="connsiteY604" fmla="*/ 355600 h 720725"/>
                <a:gd name="connsiteX605" fmla="*/ 31749 w 1006475"/>
                <a:gd name="connsiteY605" fmla="*/ 358775 h 720725"/>
                <a:gd name="connsiteX606" fmla="*/ 34924 w 1006475"/>
                <a:gd name="connsiteY606" fmla="*/ 358775 h 720725"/>
                <a:gd name="connsiteX607" fmla="*/ 34924 w 1006475"/>
                <a:gd name="connsiteY607" fmla="*/ 355600 h 720725"/>
                <a:gd name="connsiteX608" fmla="*/ 34924 w 1006475"/>
                <a:gd name="connsiteY608" fmla="*/ 352425 h 720725"/>
                <a:gd name="connsiteX609" fmla="*/ 31749 w 1006475"/>
                <a:gd name="connsiteY609" fmla="*/ 349250 h 720725"/>
                <a:gd name="connsiteX610" fmla="*/ 31749 w 1006475"/>
                <a:gd name="connsiteY610" fmla="*/ 346075 h 720725"/>
                <a:gd name="connsiteX611" fmla="*/ 34924 w 1006475"/>
                <a:gd name="connsiteY611" fmla="*/ 346075 h 720725"/>
                <a:gd name="connsiteX612" fmla="*/ 38099 w 1006475"/>
                <a:gd name="connsiteY612" fmla="*/ 346075 h 720725"/>
                <a:gd name="connsiteX613" fmla="*/ 41274 w 1006475"/>
                <a:gd name="connsiteY613" fmla="*/ 346075 h 720725"/>
                <a:gd name="connsiteX614" fmla="*/ 41274 w 1006475"/>
                <a:gd name="connsiteY614" fmla="*/ 342900 h 720725"/>
                <a:gd name="connsiteX615" fmla="*/ 44449 w 1006475"/>
                <a:gd name="connsiteY615" fmla="*/ 342900 h 720725"/>
                <a:gd name="connsiteX616" fmla="*/ 53974 w 1006475"/>
                <a:gd name="connsiteY616" fmla="*/ 342900 h 720725"/>
                <a:gd name="connsiteX617" fmla="*/ 60324 w 1006475"/>
                <a:gd name="connsiteY617" fmla="*/ 342900 h 720725"/>
                <a:gd name="connsiteX618" fmla="*/ 63499 w 1006475"/>
                <a:gd name="connsiteY618" fmla="*/ 339725 h 720725"/>
                <a:gd name="connsiteX619" fmla="*/ 66674 w 1006475"/>
                <a:gd name="connsiteY619" fmla="*/ 339725 h 720725"/>
                <a:gd name="connsiteX620" fmla="*/ 66674 w 1006475"/>
                <a:gd name="connsiteY620" fmla="*/ 336550 h 720725"/>
                <a:gd name="connsiteX621" fmla="*/ 57149 w 1006475"/>
                <a:gd name="connsiteY621" fmla="*/ 336550 h 720725"/>
                <a:gd name="connsiteX622" fmla="*/ 53974 w 1006475"/>
                <a:gd name="connsiteY622" fmla="*/ 336550 h 720725"/>
                <a:gd name="connsiteX623" fmla="*/ 50799 w 1006475"/>
                <a:gd name="connsiteY623" fmla="*/ 336550 h 720725"/>
                <a:gd name="connsiteX624" fmla="*/ 50799 w 1006475"/>
                <a:gd name="connsiteY624" fmla="*/ 333375 h 720725"/>
                <a:gd name="connsiteX625" fmla="*/ 47624 w 1006475"/>
                <a:gd name="connsiteY625" fmla="*/ 330200 h 720725"/>
                <a:gd name="connsiteX626" fmla="*/ 44449 w 1006475"/>
                <a:gd name="connsiteY626" fmla="*/ 330200 h 720725"/>
                <a:gd name="connsiteX627" fmla="*/ 44449 w 1006475"/>
                <a:gd name="connsiteY627" fmla="*/ 323850 h 720725"/>
                <a:gd name="connsiteX628" fmla="*/ 41274 w 1006475"/>
                <a:gd name="connsiteY628" fmla="*/ 320675 h 720725"/>
                <a:gd name="connsiteX629" fmla="*/ 41274 w 1006475"/>
                <a:gd name="connsiteY629" fmla="*/ 317500 h 720725"/>
                <a:gd name="connsiteX630" fmla="*/ 38099 w 1006475"/>
                <a:gd name="connsiteY630" fmla="*/ 317500 h 720725"/>
                <a:gd name="connsiteX631" fmla="*/ 34924 w 1006475"/>
                <a:gd name="connsiteY631" fmla="*/ 314325 h 720725"/>
                <a:gd name="connsiteX632" fmla="*/ 28574 w 1006475"/>
                <a:gd name="connsiteY632" fmla="*/ 317500 h 720725"/>
                <a:gd name="connsiteX633" fmla="*/ 28574 w 1006475"/>
                <a:gd name="connsiteY633" fmla="*/ 323850 h 720725"/>
                <a:gd name="connsiteX634" fmla="*/ 28574 w 1006475"/>
                <a:gd name="connsiteY634" fmla="*/ 327025 h 720725"/>
                <a:gd name="connsiteX635" fmla="*/ 25399 w 1006475"/>
                <a:gd name="connsiteY635" fmla="*/ 330200 h 720725"/>
                <a:gd name="connsiteX636" fmla="*/ 22224 w 1006475"/>
                <a:gd name="connsiteY636" fmla="*/ 333375 h 720725"/>
                <a:gd name="connsiteX637" fmla="*/ 19049 w 1006475"/>
                <a:gd name="connsiteY637" fmla="*/ 333375 h 720725"/>
                <a:gd name="connsiteX638" fmla="*/ 19049 w 1006475"/>
                <a:gd name="connsiteY638" fmla="*/ 330200 h 720725"/>
                <a:gd name="connsiteX639" fmla="*/ 22224 w 1006475"/>
                <a:gd name="connsiteY639" fmla="*/ 327025 h 720725"/>
                <a:gd name="connsiteX640" fmla="*/ 22224 w 1006475"/>
                <a:gd name="connsiteY640" fmla="*/ 320675 h 720725"/>
                <a:gd name="connsiteX641" fmla="*/ 25399 w 1006475"/>
                <a:gd name="connsiteY641" fmla="*/ 317500 h 720725"/>
                <a:gd name="connsiteX642" fmla="*/ 28574 w 1006475"/>
                <a:gd name="connsiteY642" fmla="*/ 288925 h 720725"/>
                <a:gd name="connsiteX643" fmla="*/ 28574 w 1006475"/>
                <a:gd name="connsiteY643" fmla="*/ 276225 h 720725"/>
                <a:gd name="connsiteX644" fmla="*/ 28574 w 1006475"/>
                <a:gd name="connsiteY644" fmla="*/ 266700 h 720725"/>
                <a:gd name="connsiteX645" fmla="*/ 28574 w 1006475"/>
                <a:gd name="connsiteY645" fmla="*/ 263525 h 720725"/>
                <a:gd name="connsiteX646" fmla="*/ 25399 w 1006475"/>
                <a:gd name="connsiteY646" fmla="*/ 263525 h 720725"/>
                <a:gd name="connsiteX647" fmla="*/ 25399 w 1006475"/>
                <a:gd name="connsiteY647" fmla="*/ 257175 h 720725"/>
                <a:gd name="connsiteX648" fmla="*/ 25399 w 1006475"/>
                <a:gd name="connsiteY648" fmla="*/ 254000 h 720725"/>
                <a:gd name="connsiteX649" fmla="*/ 28574 w 1006475"/>
                <a:gd name="connsiteY649" fmla="*/ 254000 h 720725"/>
                <a:gd name="connsiteX650" fmla="*/ 25399 w 1006475"/>
                <a:gd name="connsiteY650" fmla="*/ 250825 h 720725"/>
                <a:gd name="connsiteX651" fmla="*/ 22224 w 1006475"/>
                <a:gd name="connsiteY651" fmla="*/ 250825 h 720725"/>
                <a:gd name="connsiteX652" fmla="*/ 25399 w 1006475"/>
                <a:gd name="connsiteY652" fmla="*/ 215900 h 720725"/>
                <a:gd name="connsiteX653" fmla="*/ 28574 w 1006475"/>
                <a:gd name="connsiteY653" fmla="*/ 200025 h 720725"/>
                <a:gd name="connsiteX654" fmla="*/ 28574 w 1006475"/>
                <a:gd name="connsiteY654" fmla="*/ 177800 h 720725"/>
                <a:gd name="connsiteX655" fmla="*/ 19049 w 1006475"/>
                <a:gd name="connsiteY655" fmla="*/ 149225 h 720725"/>
                <a:gd name="connsiteX656" fmla="*/ 15874 w 1006475"/>
                <a:gd name="connsiteY656" fmla="*/ 146050 h 720725"/>
                <a:gd name="connsiteX657" fmla="*/ 12699 w 1006475"/>
                <a:gd name="connsiteY657" fmla="*/ 149225 h 720725"/>
                <a:gd name="connsiteX658" fmla="*/ 9524 w 1006475"/>
                <a:gd name="connsiteY658" fmla="*/ 142875 h 720725"/>
                <a:gd name="connsiteX659" fmla="*/ 9524 w 1006475"/>
                <a:gd name="connsiteY659" fmla="*/ 127000 h 720725"/>
                <a:gd name="connsiteX660" fmla="*/ 12699 w 1006475"/>
                <a:gd name="connsiteY660" fmla="*/ 101600 h 720725"/>
                <a:gd name="connsiteX661" fmla="*/ 9524 w 1006475"/>
                <a:gd name="connsiteY661" fmla="*/ 92075 h 720725"/>
                <a:gd name="connsiteX662" fmla="*/ 15874 w 1006475"/>
                <a:gd name="connsiteY662" fmla="*/ 85725 h 720725"/>
                <a:gd name="connsiteX663" fmla="*/ 19049 w 1006475"/>
                <a:gd name="connsiteY663" fmla="*/ 76200 h 720725"/>
                <a:gd name="connsiteX664" fmla="*/ 22224 w 1006475"/>
                <a:gd name="connsiteY664" fmla="*/ 73025 h 720725"/>
                <a:gd name="connsiteX665" fmla="*/ 28574 w 1006475"/>
                <a:gd name="connsiteY665" fmla="*/ 63500 h 720725"/>
                <a:gd name="connsiteX666" fmla="*/ 25399 w 1006475"/>
                <a:gd name="connsiteY666" fmla="*/ 60325 h 720725"/>
                <a:gd name="connsiteX667" fmla="*/ 22224 w 1006475"/>
                <a:gd name="connsiteY667" fmla="*/ 57150 h 720725"/>
                <a:gd name="connsiteX668" fmla="*/ 22224 w 1006475"/>
                <a:gd name="connsiteY668" fmla="*/ 53975 h 720725"/>
                <a:gd name="connsiteX669" fmla="*/ 22224 w 1006475"/>
                <a:gd name="connsiteY669" fmla="*/ 50800 h 720725"/>
                <a:gd name="connsiteX670" fmla="*/ 25399 w 1006475"/>
                <a:gd name="connsiteY670" fmla="*/ 50800 h 720725"/>
                <a:gd name="connsiteX671" fmla="*/ 28574 w 1006475"/>
                <a:gd name="connsiteY671" fmla="*/ 50800 h 720725"/>
                <a:gd name="connsiteX672" fmla="*/ 31749 w 1006475"/>
                <a:gd name="connsiteY672" fmla="*/ 50800 h 720725"/>
                <a:gd name="connsiteX673" fmla="*/ 31749 w 1006475"/>
                <a:gd name="connsiteY673" fmla="*/ 53975 h 720725"/>
                <a:gd name="connsiteX674" fmla="*/ 34924 w 1006475"/>
                <a:gd name="connsiteY674" fmla="*/ 57150 h 720725"/>
                <a:gd name="connsiteX675" fmla="*/ 38099 w 1006475"/>
                <a:gd name="connsiteY675" fmla="*/ 57150 h 720725"/>
                <a:gd name="connsiteX676" fmla="*/ 41274 w 1006475"/>
                <a:gd name="connsiteY676" fmla="*/ 57150 h 720725"/>
                <a:gd name="connsiteX677" fmla="*/ 50799 w 1006475"/>
                <a:gd name="connsiteY677" fmla="*/ 66675 h 720725"/>
                <a:gd name="connsiteX678" fmla="*/ 60324 w 1006475"/>
                <a:gd name="connsiteY678" fmla="*/ 79375 h 720725"/>
                <a:gd name="connsiteX679" fmla="*/ 69849 w 1006475"/>
                <a:gd name="connsiteY679" fmla="*/ 88900 h 720725"/>
                <a:gd name="connsiteX680" fmla="*/ 76199 w 1006475"/>
                <a:gd name="connsiteY680" fmla="*/ 88900 h 720725"/>
                <a:gd name="connsiteX681" fmla="*/ 79374 w 1006475"/>
                <a:gd name="connsiteY681" fmla="*/ 88900 h 720725"/>
                <a:gd name="connsiteX682" fmla="*/ 92074 w 1006475"/>
                <a:gd name="connsiteY682" fmla="*/ 98425 h 720725"/>
                <a:gd name="connsiteX683" fmla="*/ 92074 w 1006475"/>
                <a:gd name="connsiteY683" fmla="*/ 101600 h 720725"/>
                <a:gd name="connsiteX684" fmla="*/ 88899 w 1006475"/>
                <a:gd name="connsiteY684" fmla="*/ 101600 h 720725"/>
                <a:gd name="connsiteX685" fmla="*/ 88899 w 1006475"/>
                <a:gd name="connsiteY685" fmla="*/ 104775 h 720725"/>
                <a:gd name="connsiteX686" fmla="*/ 101599 w 1006475"/>
                <a:gd name="connsiteY686" fmla="*/ 114300 h 720725"/>
                <a:gd name="connsiteX687" fmla="*/ 123824 w 1006475"/>
                <a:gd name="connsiteY687" fmla="*/ 123825 h 720725"/>
                <a:gd name="connsiteX688" fmla="*/ 139699 w 1006475"/>
                <a:gd name="connsiteY688" fmla="*/ 123825 h 720725"/>
                <a:gd name="connsiteX689" fmla="*/ 142874 w 1006475"/>
                <a:gd name="connsiteY689" fmla="*/ 130175 h 720725"/>
                <a:gd name="connsiteX690" fmla="*/ 146049 w 1006475"/>
                <a:gd name="connsiteY690" fmla="*/ 130175 h 720725"/>
                <a:gd name="connsiteX691" fmla="*/ 149224 w 1006475"/>
                <a:gd name="connsiteY691" fmla="*/ 130175 h 720725"/>
                <a:gd name="connsiteX692" fmla="*/ 155574 w 1006475"/>
                <a:gd name="connsiteY692" fmla="*/ 130175 h 720725"/>
                <a:gd name="connsiteX693" fmla="*/ 158749 w 1006475"/>
                <a:gd name="connsiteY693" fmla="*/ 133350 h 720725"/>
                <a:gd name="connsiteX694" fmla="*/ 161924 w 1006475"/>
                <a:gd name="connsiteY694" fmla="*/ 136525 h 720725"/>
                <a:gd name="connsiteX695" fmla="*/ 165099 w 1006475"/>
                <a:gd name="connsiteY695" fmla="*/ 136525 h 720725"/>
                <a:gd name="connsiteX696" fmla="*/ 168274 w 1006475"/>
                <a:gd name="connsiteY696" fmla="*/ 136525 h 720725"/>
                <a:gd name="connsiteX697" fmla="*/ 174624 w 1006475"/>
                <a:gd name="connsiteY697" fmla="*/ 142875 h 720725"/>
                <a:gd name="connsiteX698" fmla="*/ 180974 w 1006475"/>
                <a:gd name="connsiteY698" fmla="*/ 146050 h 720725"/>
                <a:gd name="connsiteX699" fmla="*/ 190499 w 1006475"/>
                <a:gd name="connsiteY699" fmla="*/ 146050 h 720725"/>
                <a:gd name="connsiteX700" fmla="*/ 193674 w 1006475"/>
                <a:gd name="connsiteY700" fmla="*/ 146050 h 720725"/>
                <a:gd name="connsiteX701" fmla="*/ 196849 w 1006475"/>
                <a:gd name="connsiteY701" fmla="*/ 146050 h 720725"/>
                <a:gd name="connsiteX702" fmla="*/ 203199 w 1006475"/>
                <a:gd name="connsiteY702" fmla="*/ 146050 h 720725"/>
                <a:gd name="connsiteX703" fmla="*/ 203199 w 1006475"/>
                <a:gd name="connsiteY703" fmla="*/ 142875 h 720725"/>
                <a:gd name="connsiteX704" fmla="*/ 209549 w 1006475"/>
                <a:gd name="connsiteY704" fmla="*/ 146050 h 720725"/>
                <a:gd name="connsiteX705" fmla="*/ 212724 w 1006475"/>
                <a:gd name="connsiteY705" fmla="*/ 146050 h 720725"/>
                <a:gd name="connsiteX706" fmla="*/ 215899 w 1006475"/>
                <a:gd name="connsiteY706" fmla="*/ 149225 h 720725"/>
                <a:gd name="connsiteX707" fmla="*/ 215899 w 1006475"/>
                <a:gd name="connsiteY707" fmla="*/ 152400 h 720725"/>
                <a:gd name="connsiteX708" fmla="*/ 215899 w 1006475"/>
                <a:gd name="connsiteY708" fmla="*/ 155575 h 720725"/>
                <a:gd name="connsiteX709" fmla="*/ 215899 w 1006475"/>
                <a:gd name="connsiteY709" fmla="*/ 165100 h 720725"/>
                <a:gd name="connsiteX710" fmla="*/ 219074 w 1006475"/>
                <a:gd name="connsiteY710" fmla="*/ 168275 h 720725"/>
                <a:gd name="connsiteX711" fmla="*/ 219074 w 1006475"/>
                <a:gd name="connsiteY711" fmla="*/ 171450 h 720725"/>
                <a:gd name="connsiteX712" fmla="*/ 222249 w 1006475"/>
                <a:gd name="connsiteY712" fmla="*/ 171450 h 720725"/>
                <a:gd name="connsiteX713" fmla="*/ 222249 w 1006475"/>
                <a:gd name="connsiteY713" fmla="*/ 168275 h 720725"/>
                <a:gd name="connsiteX714" fmla="*/ 219074 w 1006475"/>
                <a:gd name="connsiteY714" fmla="*/ 165100 h 720725"/>
                <a:gd name="connsiteX715" fmla="*/ 219074 w 1006475"/>
                <a:gd name="connsiteY715" fmla="*/ 161925 h 720725"/>
                <a:gd name="connsiteX716" fmla="*/ 222249 w 1006475"/>
                <a:gd name="connsiteY716" fmla="*/ 158750 h 720725"/>
                <a:gd name="connsiteX717" fmla="*/ 225424 w 1006475"/>
                <a:gd name="connsiteY717" fmla="*/ 158750 h 720725"/>
                <a:gd name="connsiteX718" fmla="*/ 231774 w 1006475"/>
                <a:gd name="connsiteY718" fmla="*/ 158750 h 720725"/>
                <a:gd name="connsiteX719" fmla="*/ 231774 w 1006475"/>
                <a:gd name="connsiteY719" fmla="*/ 161925 h 720725"/>
                <a:gd name="connsiteX720" fmla="*/ 231774 w 1006475"/>
                <a:gd name="connsiteY720" fmla="*/ 165100 h 720725"/>
                <a:gd name="connsiteX721" fmla="*/ 231774 w 1006475"/>
                <a:gd name="connsiteY721" fmla="*/ 168275 h 720725"/>
                <a:gd name="connsiteX722" fmla="*/ 238124 w 1006475"/>
                <a:gd name="connsiteY722" fmla="*/ 171450 h 720725"/>
                <a:gd name="connsiteX723" fmla="*/ 238124 w 1006475"/>
                <a:gd name="connsiteY723" fmla="*/ 174625 h 720725"/>
                <a:gd name="connsiteX724" fmla="*/ 238124 w 1006475"/>
                <a:gd name="connsiteY724" fmla="*/ 177800 h 720725"/>
                <a:gd name="connsiteX725" fmla="*/ 234949 w 1006475"/>
                <a:gd name="connsiteY725" fmla="*/ 177800 h 720725"/>
                <a:gd name="connsiteX726" fmla="*/ 234949 w 1006475"/>
                <a:gd name="connsiteY726" fmla="*/ 180975 h 720725"/>
                <a:gd name="connsiteX727" fmla="*/ 238124 w 1006475"/>
                <a:gd name="connsiteY727" fmla="*/ 180975 h 720725"/>
                <a:gd name="connsiteX728" fmla="*/ 241299 w 1006475"/>
                <a:gd name="connsiteY728" fmla="*/ 177800 h 720725"/>
                <a:gd name="connsiteX729" fmla="*/ 241299 w 1006475"/>
                <a:gd name="connsiteY729" fmla="*/ 174625 h 720725"/>
                <a:gd name="connsiteX730" fmla="*/ 241299 w 1006475"/>
                <a:gd name="connsiteY730" fmla="*/ 171450 h 720725"/>
                <a:gd name="connsiteX731" fmla="*/ 238124 w 1006475"/>
                <a:gd name="connsiteY731" fmla="*/ 168275 h 720725"/>
                <a:gd name="connsiteX732" fmla="*/ 238124 w 1006475"/>
                <a:gd name="connsiteY732" fmla="*/ 165100 h 720725"/>
                <a:gd name="connsiteX733" fmla="*/ 234949 w 1006475"/>
                <a:gd name="connsiteY733" fmla="*/ 165100 h 720725"/>
                <a:gd name="connsiteX734" fmla="*/ 238124 w 1006475"/>
                <a:gd name="connsiteY734" fmla="*/ 161925 h 720725"/>
                <a:gd name="connsiteX735" fmla="*/ 238124 w 1006475"/>
                <a:gd name="connsiteY735" fmla="*/ 158750 h 720725"/>
                <a:gd name="connsiteX736" fmla="*/ 241299 w 1006475"/>
                <a:gd name="connsiteY736" fmla="*/ 158750 h 720725"/>
                <a:gd name="connsiteX737" fmla="*/ 244474 w 1006475"/>
                <a:gd name="connsiteY737" fmla="*/ 155575 h 720725"/>
                <a:gd name="connsiteX738" fmla="*/ 253999 w 1006475"/>
                <a:gd name="connsiteY738" fmla="*/ 155575 h 720725"/>
                <a:gd name="connsiteX739" fmla="*/ 257174 w 1006475"/>
                <a:gd name="connsiteY739" fmla="*/ 158750 h 720725"/>
                <a:gd name="connsiteX740" fmla="*/ 257174 w 1006475"/>
                <a:gd name="connsiteY740" fmla="*/ 161925 h 720725"/>
                <a:gd name="connsiteX741" fmla="*/ 253999 w 1006475"/>
                <a:gd name="connsiteY741" fmla="*/ 161925 h 720725"/>
                <a:gd name="connsiteX742" fmla="*/ 250824 w 1006475"/>
                <a:gd name="connsiteY742" fmla="*/ 165100 h 720725"/>
                <a:gd name="connsiteX743" fmla="*/ 247649 w 1006475"/>
                <a:gd name="connsiteY743" fmla="*/ 165100 h 720725"/>
                <a:gd name="connsiteX744" fmla="*/ 247649 w 1006475"/>
                <a:gd name="connsiteY744" fmla="*/ 168275 h 720725"/>
                <a:gd name="connsiteX745" fmla="*/ 247649 w 1006475"/>
                <a:gd name="connsiteY745" fmla="*/ 171450 h 720725"/>
                <a:gd name="connsiteX746" fmla="*/ 250824 w 1006475"/>
                <a:gd name="connsiteY746" fmla="*/ 174625 h 720725"/>
                <a:gd name="connsiteX747" fmla="*/ 253999 w 1006475"/>
                <a:gd name="connsiteY747" fmla="*/ 174625 h 720725"/>
                <a:gd name="connsiteX748" fmla="*/ 253999 w 1006475"/>
                <a:gd name="connsiteY748" fmla="*/ 177800 h 720725"/>
                <a:gd name="connsiteX749" fmla="*/ 253999 w 1006475"/>
                <a:gd name="connsiteY749" fmla="*/ 180975 h 720725"/>
                <a:gd name="connsiteX750" fmla="*/ 250824 w 1006475"/>
                <a:gd name="connsiteY750" fmla="*/ 184150 h 720725"/>
                <a:gd name="connsiteX751" fmla="*/ 253999 w 1006475"/>
                <a:gd name="connsiteY751" fmla="*/ 187325 h 720725"/>
                <a:gd name="connsiteX752" fmla="*/ 257174 w 1006475"/>
                <a:gd name="connsiteY752" fmla="*/ 190500 h 720725"/>
                <a:gd name="connsiteX753" fmla="*/ 257174 w 1006475"/>
                <a:gd name="connsiteY753" fmla="*/ 193675 h 720725"/>
                <a:gd name="connsiteX754" fmla="*/ 253999 w 1006475"/>
                <a:gd name="connsiteY754" fmla="*/ 193675 h 720725"/>
                <a:gd name="connsiteX755" fmla="*/ 253999 w 1006475"/>
                <a:gd name="connsiteY755" fmla="*/ 200025 h 720725"/>
                <a:gd name="connsiteX756" fmla="*/ 253999 w 1006475"/>
                <a:gd name="connsiteY756" fmla="*/ 203200 h 720725"/>
                <a:gd name="connsiteX757" fmla="*/ 257174 w 1006475"/>
                <a:gd name="connsiteY757" fmla="*/ 203200 h 720725"/>
                <a:gd name="connsiteX758" fmla="*/ 257174 w 1006475"/>
                <a:gd name="connsiteY758" fmla="*/ 206375 h 720725"/>
                <a:gd name="connsiteX759" fmla="*/ 260349 w 1006475"/>
                <a:gd name="connsiteY759" fmla="*/ 206375 h 720725"/>
                <a:gd name="connsiteX760" fmla="*/ 260349 w 1006475"/>
                <a:gd name="connsiteY760" fmla="*/ 209550 h 720725"/>
                <a:gd name="connsiteX761" fmla="*/ 257174 w 1006475"/>
                <a:gd name="connsiteY761" fmla="*/ 212725 h 720725"/>
                <a:gd name="connsiteX762" fmla="*/ 253999 w 1006475"/>
                <a:gd name="connsiteY762" fmla="*/ 209550 h 720725"/>
                <a:gd name="connsiteX763" fmla="*/ 250824 w 1006475"/>
                <a:gd name="connsiteY763" fmla="*/ 209550 h 720725"/>
                <a:gd name="connsiteX764" fmla="*/ 250824 w 1006475"/>
                <a:gd name="connsiteY764" fmla="*/ 212725 h 720725"/>
                <a:gd name="connsiteX765" fmla="*/ 247649 w 1006475"/>
                <a:gd name="connsiteY765" fmla="*/ 215900 h 720725"/>
                <a:gd name="connsiteX766" fmla="*/ 244474 w 1006475"/>
                <a:gd name="connsiteY766" fmla="*/ 215900 h 720725"/>
                <a:gd name="connsiteX767" fmla="*/ 241299 w 1006475"/>
                <a:gd name="connsiteY767" fmla="*/ 219075 h 720725"/>
                <a:gd name="connsiteX768" fmla="*/ 241299 w 1006475"/>
                <a:gd name="connsiteY768" fmla="*/ 225425 h 720725"/>
                <a:gd name="connsiteX769" fmla="*/ 234949 w 1006475"/>
                <a:gd name="connsiteY769" fmla="*/ 231775 h 720725"/>
                <a:gd name="connsiteX770" fmla="*/ 231774 w 1006475"/>
                <a:gd name="connsiteY770" fmla="*/ 231775 h 720725"/>
                <a:gd name="connsiteX771" fmla="*/ 238124 w 1006475"/>
                <a:gd name="connsiteY771" fmla="*/ 215900 h 720725"/>
                <a:gd name="connsiteX772" fmla="*/ 234949 w 1006475"/>
                <a:gd name="connsiteY772" fmla="*/ 209550 h 720725"/>
                <a:gd name="connsiteX773" fmla="*/ 231774 w 1006475"/>
                <a:gd name="connsiteY773" fmla="*/ 219075 h 720725"/>
                <a:gd name="connsiteX774" fmla="*/ 228599 w 1006475"/>
                <a:gd name="connsiteY774" fmla="*/ 219075 h 720725"/>
                <a:gd name="connsiteX775" fmla="*/ 228599 w 1006475"/>
                <a:gd name="connsiteY775" fmla="*/ 212725 h 720725"/>
                <a:gd name="connsiteX776" fmla="*/ 225424 w 1006475"/>
                <a:gd name="connsiteY776" fmla="*/ 212725 h 720725"/>
                <a:gd name="connsiteX777" fmla="*/ 225424 w 1006475"/>
                <a:gd name="connsiteY777" fmla="*/ 215900 h 720725"/>
                <a:gd name="connsiteX778" fmla="*/ 225424 w 1006475"/>
                <a:gd name="connsiteY778" fmla="*/ 219075 h 720725"/>
                <a:gd name="connsiteX779" fmla="*/ 225424 w 1006475"/>
                <a:gd name="connsiteY779" fmla="*/ 222250 h 720725"/>
                <a:gd name="connsiteX780" fmla="*/ 225424 w 1006475"/>
                <a:gd name="connsiteY780" fmla="*/ 225425 h 720725"/>
                <a:gd name="connsiteX781" fmla="*/ 225424 w 1006475"/>
                <a:gd name="connsiteY781" fmla="*/ 228600 h 720725"/>
                <a:gd name="connsiteX782" fmla="*/ 212724 w 1006475"/>
                <a:gd name="connsiteY782" fmla="*/ 241300 h 720725"/>
                <a:gd name="connsiteX783" fmla="*/ 209549 w 1006475"/>
                <a:gd name="connsiteY783" fmla="*/ 241300 h 720725"/>
                <a:gd name="connsiteX784" fmla="*/ 203199 w 1006475"/>
                <a:gd name="connsiteY784" fmla="*/ 247650 h 720725"/>
                <a:gd name="connsiteX785" fmla="*/ 193674 w 1006475"/>
                <a:gd name="connsiteY785" fmla="*/ 257175 h 720725"/>
                <a:gd name="connsiteX786" fmla="*/ 187324 w 1006475"/>
                <a:gd name="connsiteY786" fmla="*/ 266700 h 720725"/>
                <a:gd name="connsiteX787" fmla="*/ 177799 w 1006475"/>
                <a:gd name="connsiteY787" fmla="*/ 273050 h 720725"/>
                <a:gd name="connsiteX788" fmla="*/ 174624 w 1006475"/>
                <a:gd name="connsiteY788" fmla="*/ 276225 h 720725"/>
                <a:gd name="connsiteX789" fmla="*/ 171449 w 1006475"/>
                <a:gd name="connsiteY789" fmla="*/ 285750 h 720725"/>
                <a:gd name="connsiteX790" fmla="*/ 168274 w 1006475"/>
                <a:gd name="connsiteY790" fmla="*/ 285750 h 720725"/>
                <a:gd name="connsiteX791" fmla="*/ 171449 w 1006475"/>
                <a:gd name="connsiteY791" fmla="*/ 292100 h 720725"/>
                <a:gd name="connsiteX792" fmla="*/ 171449 w 1006475"/>
                <a:gd name="connsiteY792" fmla="*/ 295275 h 720725"/>
                <a:gd name="connsiteX793" fmla="*/ 174624 w 1006475"/>
                <a:gd name="connsiteY793" fmla="*/ 292100 h 720725"/>
                <a:gd name="connsiteX794" fmla="*/ 180974 w 1006475"/>
                <a:gd name="connsiteY794" fmla="*/ 292100 h 720725"/>
                <a:gd name="connsiteX795" fmla="*/ 184149 w 1006475"/>
                <a:gd name="connsiteY795" fmla="*/ 295275 h 720725"/>
                <a:gd name="connsiteX796" fmla="*/ 187324 w 1006475"/>
                <a:gd name="connsiteY796" fmla="*/ 295275 h 720725"/>
                <a:gd name="connsiteX797" fmla="*/ 187324 w 1006475"/>
                <a:gd name="connsiteY797" fmla="*/ 292100 h 720725"/>
                <a:gd name="connsiteX798" fmla="*/ 184149 w 1006475"/>
                <a:gd name="connsiteY798" fmla="*/ 292100 h 720725"/>
                <a:gd name="connsiteX799" fmla="*/ 174624 w 1006475"/>
                <a:gd name="connsiteY799" fmla="*/ 285750 h 720725"/>
                <a:gd name="connsiteX800" fmla="*/ 174624 w 1006475"/>
                <a:gd name="connsiteY800" fmla="*/ 282575 h 720725"/>
                <a:gd name="connsiteX801" fmla="*/ 177799 w 1006475"/>
                <a:gd name="connsiteY801" fmla="*/ 282575 h 720725"/>
                <a:gd name="connsiteX802" fmla="*/ 180974 w 1006475"/>
                <a:gd name="connsiteY802" fmla="*/ 276225 h 720725"/>
                <a:gd name="connsiteX803" fmla="*/ 184149 w 1006475"/>
                <a:gd name="connsiteY803" fmla="*/ 276225 h 720725"/>
                <a:gd name="connsiteX804" fmla="*/ 187324 w 1006475"/>
                <a:gd name="connsiteY804" fmla="*/ 276225 h 720725"/>
                <a:gd name="connsiteX805" fmla="*/ 184149 w 1006475"/>
                <a:gd name="connsiteY805" fmla="*/ 273050 h 720725"/>
                <a:gd name="connsiteX806" fmla="*/ 187324 w 1006475"/>
                <a:gd name="connsiteY806" fmla="*/ 269875 h 720725"/>
                <a:gd name="connsiteX807" fmla="*/ 190499 w 1006475"/>
                <a:gd name="connsiteY807" fmla="*/ 269875 h 720725"/>
                <a:gd name="connsiteX808" fmla="*/ 193674 w 1006475"/>
                <a:gd name="connsiteY808" fmla="*/ 263525 h 720725"/>
                <a:gd name="connsiteX809" fmla="*/ 200024 w 1006475"/>
                <a:gd name="connsiteY809" fmla="*/ 257175 h 720725"/>
                <a:gd name="connsiteX810" fmla="*/ 203199 w 1006475"/>
                <a:gd name="connsiteY810" fmla="*/ 254000 h 720725"/>
                <a:gd name="connsiteX811" fmla="*/ 209549 w 1006475"/>
                <a:gd name="connsiteY811" fmla="*/ 250825 h 720725"/>
                <a:gd name="connsiteX812" fmla="*/ 219074 w 1006475"/>
                <a:gd name="connsiteY812" fmla="*/ 247650 h 720725"/>
                <a:gd name="connsiteX813" fmla="*/ 222249 w 1006475"/>
                <a:gd name="connsiteY813" fmla="*/ 247650 h 720725"/>
                <a:gd name="connsiteX814" fmla="*/ 225424 w 1006475"/>
                <a:gd name="connsiteY814" fmla="*/ 247650 h 720725"/>
                <a:gd name="connsiteX815" fmla="*/ 231774 w 1006475"/>
                <a:gd name="connsiteY815" fmla="*/ 247650 h 720725"/>
                <a:gd name="connsiteX816" fmla="*/ 234949 w 1006475"/>
                <a:gd name="connsiteY816" fmla="*/ 244475 h 720725"/>
                <a:gd name="connsiteX817" fmla="*/ 238124 w 1006475"/>
                <a:gd name="connsiteY817" fmla="*/ 241300 h 720725"/>
                <a:gd name="connsiteX818" fmla="*/ 238124 w 1006475"/>
                <a:gd name="connsiteY818" fmla="*/ 234950 h 720725"/>
                <a:gd name="connsiteX819" fmla="*/ 244474 w 1006475"/>
                <a:gd name="connsiteY819" fmla="*/ 228600 h 720725"/>
                <a:gd name="connsiteX820" fmla="*/ 250824 w 1006475"/>
                <a:gd name="connsiteY820" fmla="*/ 222250 h 720725"/>
                <a:gd name="connsiteX821" fmla="*/ 257174 w 1006475"/>
                <a:gd name="connsiteY821" fmla="*/ 219075 h 720725"/>
                <a:gd name="connsiteX822" fmla="*/ 260349 w 1006475"/>
                <a:gd name="connsiteY822" fmla="*/ 215900 h 720725"/>
                <a:gd name="connsiteX823" fmla="*/ 263524 w 1006475"/>
                <a:gd name="connsiteY823" fmla="*/ 215900 h 720725"/>
                <a:gd name="connsiteX824" fmla="*/ 263524 w 1006475"/>
                <a:gd name="connsiteY824" fmla="*/ 219075 h 720725"/>
                <a:gd name="connsiteX825" fmla="*/ 260349 w 1006475"/>
                <a:gd name="connsiteY825" fmla="*/ 222250 h 720725"/>
                <a:gd name="connsiteX826" fmla="*/ 263524 w 1006475"/>
                <a:gd name="connsiteY826" fmla="*/ 222250 h 720725"/>
                <a:gd name="connsiteX827" fmla="*/ 263524 w 1006475"/>
                <a:gd name="connsiteY827" fmla="*/ 225425 h 720725"/>
                <a:gd name="connsiteX828" fmla="*/ 266699 w 1006475"/>
                <a:gd name="connsiteY828" fmla="*/ 222250 h 720725"/>
                <a:gd name="connsiteX829" fmla="*/ 266699 w 1006475"/>
                <a:gd name="connsiteY829" fmla="*/ 206375 h 720725"/>
                <a:gd name="connsiteX830" fmla="*/ 266699 w 1006475"/>
                <a:gd name="connsiteY830" fmla="*/ 203200 h 720725"/>
                <a:gd name="connsiteX831" fmla="*/ 269874 w 1006475"/>
                <a:gd name="connsiteY831" fmla="*/ 203200 h 720725"/>
                <a:gd name="connsiteX832" fmla="*/ 273049 w 1006475"/>
                <a:gd name="connsiteY832" fmla="*/ 206375 h 720725"/>
                <a:gd name="connsiteX833" fmla="*/ 273049 w 1006475"/>
                <a:gd name="connsiteY833" fmla="*/ 222250 h 720725"/>
                <a:gd name="connsiteX834" fmla="*/ 273049 w 1006475"/>
                <a:gd name="connsiteY834" fmla="*/ 225425 h 720725"/>
                <a:gd name="connsiteX835" fmla="*/ 269874 w 1006475"/>
                <a:gd name="connsiteY835" fmla="*/ 225425 h 720725"/>
                <a:gd name="connsiteX836" fmla="*/ 269874 w 1006475"/>
                <a:gd name="connsiteY836" fmla="*/ 228600 h 720725"/>
                <a:gd name="connsiteX837" fmla="*/ 273049 w 1006475"/>
                <a:gd name="connsiteY837" fmla="*/ 234950 h 720725"/>
                <a:gd name="connsiteX838" fmla="*/ 273049 w 1006475"/>
                <a:gd name="connsiteY838" fmla="*/ 238125 h 720725"/>
                <a:gd name="connsiteX839" fmla="*/ 269874 w 1006475"/>
                <a:gd name="connsiteY839" fmla="*/ 238125 h 720725"/>
                <a:gd name="connsiteX840" fmla="*/ 266699 w 1006475"/>
                <a:gd name="connsiteY840" fmla="*/ 238125 h 720725"/>
                <a:gd name="connsiteX841" fmla="*/ 263524 w 1006475"/>
                <a:gd name="connsiteY841" fmla="*/ 234950 h 720725"/>
                <a:gd name="connsiteX842" fmla="*/ 263524 w 1006475"/>
                <a:gd name="connsiteY842" fmla="*/ 238125 h 720725"/>
                <a:gd name="connsiteX843" fmla="*/ 260349 w 1006475"/>
                <a:gd name="connsiteY843" fmla="*/ 241300 h 720725"/>
                <a:gd name="connsiteX844" fmla="*/ 257174 w 1006475"/>
                <a:gd name="connsiteY844" fmla="*/ 244475 h 720725"/>
                <a:gd name="connsiteX845" fmla="*/ 253999 w 1006475"/>
                <a:gd name="connsiteY845" fmla="*/ 241300 h 720725"/>
                <a:gd name="connsiteX846" fmla="*/ 250824 w 1006475"/>
                <a:gd name="connsiteY846" fmla="*/ 238125 h 720725"/>
                <a:gd name="connsiteX847" fmla="*/ 250824 w 1006475"/>
                <a:gd name="connsiteY847" fmla="*/ 234950 h 720725"/>
                <a:gd name="connsiteX848" fmla="*/ 247649 w 1006475"/>
                <a:gd name="connsiteY848" fmla="*/ 234950 h 720725"/>
                <a:gd name="connsiteX849" fmla="*/ 247649 w 1006475"/>
                <a:gd name="connsiteY849" fmla="*/ 238125 h 720725"/>
                <a:gd name="connsiteX850" fmla="*/ 247649 w 1006475"/>
                <a:gd name="connsiteY850" fmla="*/ 241300 h 720725"/>
                <a:gd name="connsiteX851" fmla="*/ 250824 w 1006475"/>
                <a:gd name="connsiteY851" fmla="*/ 241300 h 720725"/>
                <a:gd name="connsiteX852" fmla="*/ 250824 w 1006475"/>
                <a:gd name="connsiteY852" fmla="*/ 254000 h 720725"/>
                <a:gd name="connsiteX853" fmla="*/ 250824 w 1006475"/>
                <a:gd name="connsiteY853" fmla="*/ 263525 h 720725"/>
                <a:gd name="connsiteX854" fmla="*/ 247649 w 1006475"/>
                <a:gd name="connsiteY854" fmla="*/ 263525 h 720725"/>
                <a:gd name="connsiteX855" fmla="*/ 244474 w 1006475"/>
                <a:gd name="connsiteY855" fmla="*/ 263525 h 720725"/>
                <a:gd name="connsiteX856" fmla="*/ 241299 w 1006475"/>
                <a:gd name="connsiteY856" fmla="*/ 254000 h 720725"/>
                <a:gd name="connsiteX857" fmla="*/ 238124 w 1006475"/>
                <a:gd name="connsiteY857" fmla="*/ 254000 h 720725"/>
                <a:gd name="connsiteX858" fmla="*/ 238124 w 1006475"/>
                <a:gd name="connsiteY858" fmla="*/ 263525 h 720725"/>
                <a:gd name="connsiteX859" fmla="*/ 241299 w 1006475"/>
                <a:gd name="connsiteY859" fmla="*/ 263525 h 720725"/>
                <a:gd name="connsiteX860" fmla="*/ 244474 w 1006475"/>
                <a:gd name="connsiteY860" fmla="*/ 266700 h 720725"/>
                <a:gd name="connsiteX861" fmla="*/ 244474 w 1006475"/>
                <a:gd name="connsiteY861" fmla="*/ 269875 h 720725"/>
                <a:gd name="connsiteX862" fmla="*/ 238124 w 1006475"/>
                <a:gd name="connsiteY862" fmla="*/ 269875 h 720725"/>
                <a:gd name="connsiteX863" fmla="*/ 234949 w 1006475"/>
                <a:gd name="connsiteY863" fmla="*/ 269875 h 720725"/>
                <a:gd name="connsiteX864" fmla="*/ 234949 w 1006475"/>
                <a:gd name="connsiteY864" fmla="*/ 273050 h 720725"/>
                <a:gd name="connsiteX865" fmla="*/ 238124 w 1006475"/>
                <a:gd name="connsiteY865" fmla="*/ 273050 h 720725"/>
                <a:gd name="connsiteX866" fmla="*/ 247649 w 1006475"/>
                <a:gd name="connsiteY866" fmla="*/ 269875 h 720725"/>
                <a:gd name="connsiteX867" fmla="*/ 253999 w 1006475"/>
                <a:gd name="connsiteY867" fmla="*/ 266700 h 720725"/>
                <a:gd name="connsiteX868" fmla="*/ 257174 w 1006475"/>
                <a:gd name="connsiteY868" fmla="*/ 266700 h 720725"/>
                <a:gd name="connsiteX869" fmla="*/ 253999 w 1006475"/>
                <a:gd name="connsiteY869" fmla="*/ 276225 h 720725"/>
                <a:gd name="connsiteX870" fmla="*/ 253999 w 1006475"/>
                <a:gd name="connsiteY870" fmla="*/ 279400 h 720725"/>
                <a:gd name="connsiteX871" fmla="*/ 257174 w 1006475"/>
                <a:gd name="connsiteY871" fmla="*/ 279400 h 720725"/>
                <a:gd name="connsiteX872" fmla="*/ 257174 w 1006475"/>
                <a:gd name="connsiteY872" fmla="*/ 282575 h 720725"/>
                <a:gd name="connsiteX873" fmla="*/ 247649 w 1006475"/>
                <a:gd name="connsiteY873" fmla="*/ 295275 h 720725"/>
                <a:gd name="connsiteX874" fmla="*/ 247649 w 1006475"/>
                <a:gd name="connsiteY874" fmla="*/ 298450 h 720725"/>
                <a:gd name="connsiteX875" fmla="*/ 247649 w 1006475"/>
                <a:gd name="connsiteY875" fmla="*/ 304800 h 720725"/>
                <a:gd name="connsiteX876" fmla="*/ 244474 w 1006475"/>
                <a:gd name="connsiteY876" fmla="*/ 311150 h 720725"/>
                <a:gd name="connsiteX877" fmla="*/ 241299 w 1006475"/>
                <a:gd name="connsiteY877" fmla="*/ 311150 h 720725"/>
                <a:gd name="connsiteX878" fmla="*/ 241299 w 1006475"/>
                <a:gd name="connsiteY878" fmla="*/ 320675 h 720725"/>
                <a:gd name="connsiteX879" fmla="*/ 238124 w 1006475"/>
                <a:gd name="connsiteY879" fmla="*/ 327025 h 720725"/>
                <a:gd name="connsiteX880" fmla="*/ 234949 w 1006475"/>
                <a:gd name="connsiteY880" fmla="*/ 323850 h 720725"/>
                <a:gd name="connsiteX881" fmla="*/ 225424 w 1006475"/>
                <a:gd name="connsiteY881" fmla="*/ 317500 h 720725"/>
                <a:gd name="connsiteX882" fmla="*/ 225424 w 1006475"/>
                <a:gd name="connsiteY882" fmla="*/ 311150 h 720725"/>
                <a:gd name="connsiteX883" fmla="*/ 231774 w 1006475"/>
                <a:gd name="connsiteY883" fmla="*/ 311150 h 720725"/>
                <a:gd name="connsiteX884" fmla="*/ 231774 w 1006475"/>
                <a:gd name="connsiteY884" fmla="*/ 307975 h 720725"/>
                <a:gd name="connsiteX885" fmla="*/ 231774 w 1006475"/>
                <a:gd name="connsiteY885" fmla="*/ 304800 h 720725"/>
                <a:gd name="connsiteX886" fmla="*/ 234949 w 1006475"/>
                <a:gd name="connsiteY886" fmla="*/ 304800 h 720725"/>
                <a:gd name="connsiteX887" fmla="*/ 238124 w 1006475"/>
                <a:gd name="connsiteY887" fmla="*/ 304800 h 720725"/>
                <a:gd name="connsiteX888" fmla="*/ 238124 w 1006475"/>
                <a:gd name="connsiteY888" fmla="*/ 301625 h 720725"/>
                <a:gd name="connsiteX889" fmla="*/ 234949 w 1006475"/>
                <a:gd name="connsiteY889" fmla="*/ 301625 h 720725"/>
                <a:gd name="connsiteX890" fmla="*/ 222249 w 1006475"/>
                <a:gd name="connsiteY890" fmla="*/ 304800 h 720725"/>
                <a:gd name="connsiteX891" fmla="*/ 222249 w 1006475"/>
                <a:gd name="connsiteY891" fmla="*/ 307975 h 720725"/>
                <a:gd name="connsiteX892" fmla="*/ 215899 w 1006475"/>
                <a:gd name="connsiteY892" fmla="*/ 317500 h 720725"/>
                <a:gd name="connsiteX893" fmla="*/ 215899 w 1006475"/>
                <a:gd name="connsiteY893" fmla="*/ 320675 h 720725"/>
                <a:gd name="connsiteX894" fmla="*/ 219074 w 1006475"/>
                <a:gd name="connsiteY894" fmla="*/ 320675 h 720725"/>
                <a:gd name="connsiteX895" fmla="*/ 219074 w 1006475"/>
                <a:gd name="connsiteY895" fmla="*/ 327025 h 720725"/>
                <a:gd name="connsiteX896" fmla="*/ 215899 w 1006475"/>
                <a:gd name="connsiteY896" fmla="*/ 327025 h 720725"/>
                <a:gd name="connsiteX897" fmla="*/ 212724 w 1006475"/>
                <a:gd name="connsiteY897" fmla="*/ 330200 h 720725"/>
                <a:gd name="connsiteX898" fmla="*/ 215899 w 1006475"/>
                <a:gd name="connsiteY898" fmla="*/ 333375 h 720725"/>
                <a:gd name="connsiteX899" fmla="*/ 212724 w 1006475"/>
                <a:gd name="connsiteY899" fmla="*/ 333375 h 720725"/>
                <a:gd name="connsiteX900" fmla="*/ 209549 w 1006475"/>
                <a:gd name="connsiteY900" fmla="*/ 333375 h 720725"/>
                <a:gd name="connsiteX901" fmla="*/ 206374 w 1006475"/>
                <a:gd name="connsiteY901" fmla="*/ 323850 h 720725"/>
                <a:gd name="connsiteX902" fmla="*/ 206374 w 1006475"/>
                <a:gd name="connsiteY902" fmla="*/ 320675 h 720725"/>
                <a:gd name="connsiteX903" fmla="*/ 212724 w 1006475"/>
                <a:gd name="connsiteY903" fmla="*/ 311150 h 720725"/>
                <a:gd name="connsiteX904" fmla="*/ 212724 w 1006475"/>
                <a:gd name="connsiteY904" fmla="*/ 301625 h 720725"/>
                <a:gd name="connsiteX905" fmla="*/ 212724 w 1006475"/>
                <a:gd name="connsiteY905" fmla="*/ 298450 h 720725"/>
                <a:gd name="connsiteX906" fmla="*/ 212724 w 1006475"/>
                <a:gd name="connsiteY906" fmla="*/ 295275 h 720725"/>
                <a:gd name="connsiteX907" fmla="*/ 209549 w 1006475"/>
                <a:gd name="connsiteY907" fmla="*/ 295275 h 720725"/>
                <a:gd name="connsiteX908" fmla="*/ 209549 w 1006475"/>
                <a:gd name="connsiteY908" fmla="*/ 298450 h 720725"/>
                <a:gd name="connsiteX909" fmla="*/ 206374 w 1006475"/>
                <a:gd name="connsiteY909" fmla="*/ 304800 h 720725"/>
                <a:gd name="connsiteX910" fmla="*/ 206374 w 1006475"/>
                <a:gd name="connsiteY910" fmla="*/ 307975 h 720725"/>
                <a:gd name="connsiteX911" fmla="*/ 193674 w 1006475"/>
                <a:gd name="connsiteY911" fmla="*/ 307975 h 720725"/>
                <a:gd name="connsiteX912" fmla="*/ 193674 w 1006475"/>
                <a:gd name="connsiteY912" fmla="*/ 311150 h 720725"/>
                <a:gd name="connsiteX913" fmla="*/ 187324 w 1006475"/>
                <a:gd name="connsiteY913" fmla="*/ 320675 h 720725"/>
                <a:gd name="connsiteX914" fmla="*/ 184149 w 1006475"/>
                <a:gd name="connsiteY914" fmla="*/ 320675 h 720725"/>
                <a:gd name="connsiteX915" fmla="*/ 180974 w 1006475"/>
                <a:gd name="connsiteY915" fmla="*/ 320675 h 720725"/>
                <a:gd name="connsiteX916" fmla="*/ 177799 w 1006475"/>
                <a:gd name="connsiteY916" fmla="*/ 317500 h 720725"/>
                <a:gd name="connsiteX917" fmla="*/ 177799 w 1006475"/>
                <a:gd name="connsiteY917" fmla="*/ 314325 h 720725"/>
                <a:gd name="connsiteX918" fmla="*/ 174624 w 1006475"/>
                <a:gd name="connsiteY918" fmla="*/ 314325 h 720725"/>
                <a:gd name="connsiteX919" fmla="*/ 171449 w 1006475"/>
                <a:gd name="connsiteY919" fmla="*/ 317500 h 720725"/>
                <a:gd name="connsiteX920" fmla="*/ 168274 w 1006475"/>
                <a:gd name="connsiteY920" fmla="*/ 317500 h 720725"/>
                <a:gd name="connsiteX921" fmla="*/ 171449 w 1006475"/>
                <a:gd name="connsiteY921" fmla="*/ 320675 h 720725"/>
                <a:gd name="connsiteX922" fmla="*/ 177799 w 1006475"/>
                <a:gd name="connsiteY922" fmla="*/ 323850 h 720725"/>
                <a:gd name="connsiteX923" fmla="*/ 180974 w 1006475"/>
                <a:gd name="connsiteY923" fmla="*/ 323850 h 720725"/>
                <a:gd name="connsiteX924" fmla="*/ 187324 w 1006475"/>
                <a:gd name="connsiteY924" fmla="*/ 323850 h 720725"/>
                <a:gd name="connsiteX925" fmla="*/ 187324 w 1006475"/>
                <a:gd name="connsiteY925" fmla="*/ 327025 h 720725"/>
                <a:gd name="connsiteX926" fmla="*/ 184149 w 1006475"/>
                <a:gd name="connsiteY926" fmla="*/ 327025 h 720725"/>
                <a:gd name="connsiteX927" fmla="*/ 177799 w 1006475"/>
                <a:gd name="connsiteY927" fmla="*/ 333375 h 720725"/>
                <a:gd name="connsiteX928" fmla="*/ 174624 w 1006475"/>
                <a:gd name="connsiteY928" fmla="*/ 333375 h 720725"/>
                <a:gd name="connsiteX929" fmla="*/ 168274 w 1006475"/>
                <a:gd name="connsiteY929" fmla="*/ 336550 h 720725"/>
                <a:gd name="connsiteX930" fmla="*/ 165099 w 1006475"/>
                <a:gd name="connsiteY930" fmla="*/ 339725 h 720725"/>
                <a:gd name="connsiteX931" fmla="*/ 168274 w 1006475"/>
                <a:gd name="connsiteY931" fmla="*/ 339725 h 720725"/>
                <a:gd name="connsiteX932" fmla="*/ 171449 w 1006475"/>
                <a:gd name="connsiteY932" fmla="*/ 339725 h 720725"/>
                <a:gd name="connsiteX933" fmla="*/ 174624 w 1006475"/>
                <a:gd name="connsiteY933" fmla="*/ 339725 h 720725"/>
                <a:gd name="connsiteX934" fmla="*/ 174624 w 1006475"/>
                <a:gd name="connsiteY934" fmla="*/ 336550 h 720725"/>
                <a:gd name="connsiteX935" fmla="*/ 177799 w 1006475"/>
                <a:gd name="connsiteY935" fmla="*/ 333375 h 720725"/>
                <a:gd name="connsiteX936" fmla="*/ 180974 w 1006475"/>
                <a:gd name="connsiteY936" fmla="*/ 333375 h 720725"/>
                <a:gd name="connsiteX937" fmla="*/ 187324 w 1006475"/>
                <a:gd name="connsiteY937" fmla="*/ 330200 h 720725"/>
                <a:gd name="connsiteX938" fmla="*/ 187324 w 1006475"/>
                <a:gd name="connsiteY938" fmla="*/ 333375 h 720725"/>
                <a:gd name="connsiteX939" fmla="*/ 184149 w 1006475"/>
                <a:gd name="connsiteY939" fmla="*/ 336550 h 720725"/>
                <a:gd name="connsiteX940" fmla="*/ 180974 w 1006475"/>
                <a:gd name="connsiteY940" fmla="*/ 339725 h 720725"/>
                <a:gd name="connsiteX941" fmla="*/ 174624 w 1006475"/>
                <a:gd name="connsiteY941" fmla="*/ 342900 h 720725"/>
                <a:gd name="connsiteX942" fmla="*/ 174624 w 1006475"/>
                <a:gd name="connsiteY942" fmla="*/ 346075 h 720725"/>
                <a:gd name="connsiteX943" fmla="*/ 180974 w 1006475"/>
                <a:gd name="connsiteY943" fmla="*/ 342900 h 720725"/>
                <a:gd name="connsiteX944" fmla="*/ 184149 w 1006475"/>
                <a:gd name="connsiteY944" fmla="*/ 342900 h 720725"/>
                <a:gd name="connsiteX945" fmla="*/ 184149 w 1006475"/>
                <a:gd name="connsiteY945" fmla="*/ 352425 h 720725"/>
                <a:gd name="connsiteX946" fmla="*/ 187324 w 1006475"/>
                <a:gd name="connsiteY946" fmla="*/ 352425 h 720725"/>
                <a:gd name="connsiteX947" fmla="*/ 190499 w 1006475"/>
                <a:gd name="connsiteY947" fmla="*/ 336550 h 720725"/>
                <a:gd name="connsiteX948" fmla="*/ 196849 w 1006475"/>
                <a:gd name="connsiteY948" fmla="*/ 336550 h 720725"/>
                <a:gd name="connsiteX949" fmla="*/ 193674 w 1006475"/>
                <a:gd name="connsiteY949" fmla="*/ 339725 h 720725"/>
                <a:gd name="connsiteX950" fmla="*/ 193674 w 1006475"/>
                <a:gd name="connsiteY950" fmla="*/ 342900 h 720725"/>
                <a:gd name="connsiteX951" fmla="*/ 196849 w 1006475"/>
                <a:gd name="connsiteY951" fmla="*/ 342900 h 720725"/>
                <a:gd name="connsiteX952" fmla="*/ 196849 w 1006475"/>
                <a:gd name="connsiteY952" fmla="*/ 346075 h 720725"/>
                <a:gd name="connsiteX953" fmla="*/ 200024 w 1006475"/>
                <a:gd name="connsiteY953" fmla="*/ 349250 h 720725"/>
                <a:gd name="connsiteX954" fmla="*/ 200024 w 1006475"/>
                <a:gd name="connsiteY954" fmla="*/ 346075 h 720725"/>
                <a:gd name="connsiteX955" fmla="*/ 203199 w 1006475"/>
                <a:gd name="connsiteY955" fmla="*/ 336550 h 720725"/>
                <a:gd name="connsiteX956" fmla="*/ 209549 w 1006475"/>
                <a:gd name="connsiteY956" fmla="*/ 352425 h 720725"/>
                <a:gd name="connsiteX957" fmla="*/ 212724 w 1006475"/>
                <a:gd name="connsiteY957" fmla="*/ 352425 h 720725"/>
                <a:gd name="connsiteX958" fmla="*/ 212724 w 1006475"/>
                <a:gd name="connsiteY958" fmla="*/ 355600 h 720725"/>
                <a:gd name="connsiteX959" fmla="*/ 212724 w 1006475"/>
                <a:gd name="connsiteY959" fmla="*/ 358775 h 720725"/>
                <a:gd name="connsiteX960" fmla="*/ 212725 w 1006475"/>
                <a:gd name="connsiteY960" fmla="*/ 358775 h 720725"/>
                <a:gd name="connsiteX961" fmla="*/ 212725 w 1006475"/>
                <a:gd name="connsiteY961" fmla="*/ 355600 h 720725"/>
                <a:gd name="connsiteX962" fmla="*/ 212725 w 1006475"/>
                <a:gd name="connsiteY962" fmla="*/ 352425 h 720725"/>
                <a:gd name="connsiteX963" fmla="*/ 231775 w 1006475"/>
                <a:gd name="connsiteY963" fmla="*/ 339725 h 720725"/>
                <a:gd name="connsiteX964" fmla="*/ 238125 w 1006475"/>
                <a:gd name="connsiteY964" fmla="*/ 333375 h 720725"/>
                <a:gd name="connsiteX965" fmla="*/ 241300 w 1006475"/>
                <a:gd name="connsiteY965" fmla="*/ 327025 h 720725"/>
                <a:gd name="connsiteX966" fmla="*/ 244475 w 1006475"/>
                <a:gd name="connsiteY966" fmla="*/ 327025 h 720725"/>
                <a:gd name="connsiteX967" fmla="*/ 244475 w 1006475"/>
                <a:gd name="connsiteY967" fmla="*/ 323850 h 720725"/>
                <a:gd name="connsiteX968" fmla="*/ 244475 w 1006475"/>
                <a:gd name="connsiteY968" fmla="*/ 317500 h 720725"/>
                <a:gd name="connsiteX969" fmla="*/ 257175 w 1006475"/>
                <a:gd name="connsiteY969" fmla="*/ 330200 h 720725"/>
                <a:gd name="connsiteX970" fmla="*/ 260350 w 1006475"/>
                <a:gd name="connsiteY970" fmla="*/ 330200 h 720725"/>
                <a:gd name="connsiteX971" fmla="*/ 260350 w 1006475"/>
                <a:gd name="connsiteY971" fmla="*/ 327025 h 720725"/>
                <a:gd name="connsiteX972" fmla="*/ 257175 w 1006475"/>
                <a:gd name="connsiteY972" fmla="*/ 323850 h 720725"/>
                <a:gd name="connsiteX973" fmla="*/ 257175 w 1006475"/>
                <a:gd name="connsiteY973" fmla="*/ 320675 h 720725"/>
                <a:gd name="connsiteX974" fmla="*/ 260349 w 1006475"/>
                <a:gd name="connsiteY974" fmla="*/ 320675 h 720725"/>
                <a:gd name="connsiteX975" fmla="*/ 273049 w 1006475"/>
                <a:gd name="connsiteY975" fmla="*/ 317500 h 720725"/>
                <a:gd name="connsiteX976" fmla="*/ 276224 w 1006475"/>
                <a:gd name="connsiteY976" fmla="*/ 314325 h 720725"/>
                <a:gd name="connsiteX977" fmla="*/ 276224 w 1006475"/>
                <a:gd name="connsiteY977" fmla="*/ 311150 h 720725"/>
                <a:gd name="connsiteX978" fmla="*/ 276224 w 1006475"/>
                <a:gd name="connsiteY978" fmla="*/ 307975 h 720725"/>
                <a:gd name="connsiteX979" fmla="*/ 273049 w 1006475"/>
                <a:gd name="connsiteY979" fmla="*/ 304800 h 720725"/>
                <a:gd name="connsiteX980" fmla="*/ 273049 w 1006475"/>
                <a:gd name="connsiteY980" fmla="*/ 298450 h 720725"/>
                <a:gd name="connsiteX981" fmla="*/ 273049 w 1006475"/>
                <a:gd name="connsiteY981" fmla="*/ 295275 h 720725"/>
                <a:gd name="connsiteX982" fmla="*/ 276224 w 1006475"/>
                <a:gd name="connsiteY982" fmla="*/ 292100 h 720725"/>
                <a:gd name="connsiteX983" fmla="*/ 276224 w 1006475"/>
                <a:gd name="connsiteY983" fmla="*/ 288925 h 720725"/>
                <a:gd name="connsiteX984" fmla="*/ 273049 w 1006475"/>
                <a:gd name="connsiteY984" fmla="*/ 285750 h 720725"/>
                <a:gd name="connsiteX985" fmla="*/ 273049 w 1006475"/>
                <a:gd name="connsiteY985" fmla="*/ 279400 h 720725"/>
                <a:gd name="connsiteX986" fmla="*/ 273049 w 1006475"/>
                <a:gd name="connsiteY986" fmla="*/ 273050 h 720725"/>
                <a:gd name="connsiteX987" fmla="*/ 276224 w 1006475"/>
                <a:gd name="connsiteY987" fmla="*/ 273050 h 720725"/>
                <a:gd name="connsiteX988" fmla="*/ 276224 w 1006475"/>
                <a:gd name="connsiteY988" fmla="*/ 269875 h 720725"/>
                <a:gd name="connsiteX989" fmla="*/ 279399 w 1006475"/>
                <a:gd name="connsiteY989" fmla="*/ 269875 h 720725"/>
                <a:gd name="connsiteX990" fmla="*/ 279399 w 1006475"/>
                <a:gd name="connsiteY990" fmla="*/ 276225 h 720725"/>
                <a:gd name="connsiteX991" fmla="*/ 282574 w 1006475"/>
                <a:gd name="connsiteY991" fmla="*/ 276225 h 720725"/>
                <a:gd name="connsiteX992" fmla="*/ 282574 w 1006475"/>
                <a:gd name="connsiteY992" fmla="*/ 273050 h 720725"/>
                <a:gd name="connsiteX993" fmla="*/ 282574 w 1006475"/>
                <a:gd name="connsiteY993" fmla="*/ 269875 h 720725"/>
                <a:gd name="connsiteX994" fmla="*/ 282574 w 1006475"/>
                <a:gd name="connsiteY994" fmla="*/ 266700 h 720725"/>
                <a:gd name="connsiteX995" fmla="*/ 273049 w 1006475"/>
                <a:gd name="connsiteY995" fmla="*/ 257175 h 720725"/>
                <a:gd name="connsiteX996" fmla="*/ 273049 w 1006475"/>
                <a:gd name="connsiteY996" fmla="*/ 254000 h 720725"/>
                <a:gd name="connsiteX997" fmla="*/ 276224 w 1006475"/>
                <a:gd name="connsiteY997" fmla="*/ 254000 h 720725"/>
                <a:gd name="connsiteX998" fmla="*/ 279399 w 1006475"/>
                <a:gd name="connsiteY998" fmla="*/ 250825 h 720725"/>
                <a:gd name="connsiteX999" fmla="*/ 285749 w 1006475"/>
                <a:gd name="connsiteY999" fmla="*/ 247650 h 720725"/>
                <a:gd name="connsiteX1000" fmla="*/ 285749 w 1006475"/>
                <a:gd name="connsiteY1000" fmla="*/ 241300 h 720725"/>
                <a:gd name="connsiteX1001" fmla="*/ 285749 w 1006475"/>
                <a:gd name="connsiteY1001" fmla="*/ 238125 h 720725"/>
                <a:gd name="connsiteX1002" fmla="*/ 285749 w 1006475"/>
                <a:gd name="connsiteY1002" fmla="*/ 234950 h 720725"/>
                <a:gd name="connsiteX1003" fmla="*/ 285749 w 1006475"/>
                <a:gd name="connsiteY1003" fmla="*/ 231775 h 720725"/>
                <a:gd name="connsiteX1004" fmla="*/ 288924 w 1006475"/>
                <a:gd name="connsiteY1004" fmla="*/ 228600 h 720725"/>
                <a:gd name="connsiteX1005" fmla="*/ 295274 w 1006475"/>
                <a:gd name="connsiteY1005" fmla="*/ 225425 h 720725"/>
                <a:gd name="connsiteX1006" fmla="*/ 295274 w 1006475"/>
                <a:gd name="connsiteY1006" fmla="*/ 222250 h 720725"/>
                <a:gd name="connsiteX1007" fmla="*/ 298449 w 1006475"/>
                <a:gd name="connsiteY1007" fmla="*/ 219075 h 720725"/>
                <a:gd name="connsiteX1008" fmla="*/ 298449 w 1006475"/>
                <a:gd name="connsiteY1008" fmla="*/ 215900 h 720725"/>
                <a:gd name="connsiteX1009" fmla="*/ 301624 w 1006475"/>
                <a:gd name="connsiteY1009" fmla="*/ 209550 h 720725"/>
                <a:gd name="connsiteX1010" fmla="*/ 304799 w 1006475"/>
                <a:gd name="connsiteY1010" fmla="*/ 206375 h 720725"/>
                <a:gd name="connsiteX1011" fmla="*/ 307974 w 1006475"/>
                <a:gd name="connsiteY1011" fmla="*/ 206375 h 720725"/>
                <a:gd name="connsiteX1012" fmla="*/ 311149 w 1006475"/>
                <a:gd name="connsiteY1012" fmla="*/ 206375 h 720725"/>
                <a:gd name="connsiteX1013" fmla="*/ 314324 w 1006475"/>
                <a:gd name="connsiteY1013" fmla="*/ 206375 h 720725"/>
                <a:gd name="connsiteX1014" fmla="*/ 314324 w 1006475"/>
                <a:gd name="connsiteY1014" fmla="*/ 203200 h 720725"/>
                <a:gd name="connsiteX1015" fmla="*/ 317499 w 1006475"/>
                <a:gd name="connsiteY1015" fmla="*/ 200025 h 720725"/>
                <a:gd name="connsiteX1016" fmla="*/ 320674 w 1006475"/>
                <a:gd name="connsiteY1016" fmla="*/ 196850 h 720725"/>
                <a:gd name="connsiteX1017" fmla="*/ 323849 w 1006475"/>
                <a:gd name="connsiteY1017" fmla="*/ 196850 h 720725"/>
                <a:gd name="connsiteX1018" fmla="*/ 323849 w 1006475"/>
                <a:gd name="connsiteY1018" fmla="*/ 200025 h 720725"/>
                <a:gd name="connsiteX1019" fmla="*/ 327024 w 1006475"/>
                <a:gd name="connsiteY1019" fmla="*/ 200025 h 720725"/>
                <a:gd name="connsiteX1020" fmla="*/ 323849 w 1006475"/>
                <a:gd name="connsiteY1020" fmla="*/ 196850 h 720725"/>
                <a:gd name="connsiteX1021" fmla="*/ 323849 w 1006475"/>
                <a:gd name="connsiteY1021" fmla="*/ 193675 h 720725"/>
                <a:gd name="connsiteX1022" fmla="*/ 320674 w 1006475"/>
                <a:gd name="connsiteY1022" fmla="*/ 193675 h 720725"/>
                <a:gd name="connsiteX1023" fmla="*/ 320674 w 1006475"/>
                <a:gd name="connsiteY1023" fmla="*/ 190500 h 720725"/>
                <a:gd name="connsiteX1024" fmla="*/ 317499 w 1006475"/>
                <a:gd name="connsiteY1024" fmla="*/ 193675 h 720725"/>
                <a:gd name="connsiteX1025" fmla="*/ 314324 w 1006475"/>
                <a:gd name="connsiteY1025" fmla="*/ 193675 h 720725"/>
                <a:gd name="connsiteX1026" fmla="*/ 307974 w 1006475"/>
                <a:gd name="connsiteY1026" fmla="*/ 184150 h 720725"/>
                <a:gd name="connsiteX1027" fmla="*/ 304799 w 1006475"/>
                <a:gd name="connsiteY1027" fmla="*/ 171450 h 720725"/>
                <a:gd name="connsiteX1028" fmla="*/ 307974 w 1006475"/>
                <a:gd name="connsiteY1028" fmla="*/ 158750 h 720725"/>
                <a:gd name="connsiteX1029" fmla="*/ 307974 w 1006475"/>
                <a:gd name="connsiteY1029" fmla="*/ 155575 h 720725"/>
                <a:gd name="connsiteX1030" fmla="*/ 304799 w 1006475"/>
                <a:gd name="connsiteY1030" fmla="*/ 152400 h 720725"/>
                <a:gd name="connsiteX1031" fmla="*/ 301624 w 1006475"/>
                <a:gd name="connsiteY1031" fmla="*/ 152400 h 720725"/>
                <a:gd name="connsiteX1032" fmla="*/ 298449 w 1006475"/>
                <a:gd name="connsiteY1032" fmla="*/ 152400 h 720725"/>
                <a:gd name="connsiteX1033" fmla="*/ 298449 w 1006475"/>
                <a:gd name="connsiteY1033" fmla="*/ 155575 h 720725"/>
                <a:gd name="connsiteX1034" fmla="*/ 295274 w 1006475"/>
                <a:gd name="connsiteY1034" fmla="*/ 155575 h 720725"/>
                <a:gd name="connsiteX1035" fmla="*/ 295274 w 1006475"/>
                <a:gd name="connsiteY1035" fmla="*/ 158750 h 720725"/>
                <a:gd name="connsiteX1036" fmla="*/ 292099 w 1006475"/>
                <a:gd name="connsiteY1036" fmla="*/ 158750 h 720725"/>
                <a:gd name="connsiteX1037" fmla="*/ 288924 w 1006475"/>
                <a:gd name="connsiteY1037" fmla="*/ 158750 h 720725"/>
                <a:gd name="connsiteX1038" fmla="*/ 292099 w 1006475"/>
                <a:gd name="connsiteY1038" fmla="*/ 161925 h 720725"/>
                <a:gd name="connsiteX1039" fmla="*/ 292099 w 1006475"/>
                <a:gd name="connsiteY1039" fmla="*/ 168275 h 720725"/>
                <a:gd name="connsiteX1040" fmla="*/ 295274 w 1006475"/>
                <a:gd name="connsiteY1040" fmla="*/ 171450 h 720725"/>
                <a:gd name="connsiteX1041" fmla="*/ 301624 w 1006475"/>
                <a:gd name="connsiteY1041" fmla="*/ 180975 h 720725"/>
                <a:gd name="connsiteX1042" fmla="*/ 301624 w 1006475"/>
                <a:gd name="connsiteY1042" fmla="*/ 184150 h 720725"/>
                <a:gd name="connsiteX1043" fmla="*/ 301624 w 1006475"/>
                <a:gd name="connsiteY1043" fmla="*/ 187325 h 720725"/>
                <a:gd name="connsiteX1044" fmla="*/ 298449 w 1006475"/>
                <a:gd name="connsiteY1044" fmla="*/ 184150 h 720725"/>
                <a:gd name="connsiteX1045" fmla="*/ 295274 w 1006475"/>
                <a:gd name="connsiteY1045" fmla="*/ 184150 h 720725"/>
                <a:gd name="connsiteX1046" fmla="*/ 295274 w 1006475"/>
                <a:gd name="connsiteY1046" fmla="*/ 180975 h 720725"/>
                <a:gd name="connsiteX1047" fmla="*/ 295274 w 1006475"/>
                <a:gd name="connsiteY1047" fmla="*/ 177800 h 720725"/>
                <a:gd name="connsiteX1048" fmla="*/ 292099 w 1006475"/>
                <a:gd name="connsiteY1048" fmla="*/ 171450 h 720725"/>
                <a:gd name="connsiteX1049" fmla="*/ 288924 w 1006475"/>
                <a:gd name="connsiteY1049" fmla="*/ 171450 h 720725"/>
                <a:gd name="connsiteX1050" fmla="*/ 288924 w 1006475"/>
                <a:gd name="connsiteY1050" fmla="*/ 168275 h 720725"/>
                <a:gd name="connsiteX1051" fmla="*/ 285749 w 1006475"/>
                <a:gd name="connsiteY1051" fmla="*/ 168275 h 720725"/>
                <a:gd name="connsiteX1052" fmla="*/ 285749 w 1006475"/>
                <a:gd name="connsiteY1052" fmla="*/ 165100 h 720725"/>
                <a:gd name="connsiteX1053" fmla="*/ 285749 w 1006475"/>
                <a:gd name="connsiteY1053" fmla="*/ 149225 h 720725"/>
                <a:gd name="connsiteX1054" fmla="*/ 285749 w 1006475"/>
                <a:gd name="connsiteY1054" fmla="*/ 146050 h 720725"/>
                <a:gd name="connsiteX1055" fmla="*/ 288924 w 1006475"/>
                <a:gd name="connsiteY1055" fmla="*/ 146050 h 720725"/>
                <a:gd name="connsiteX1056" fmla="*/ 292099 w 1006475"/>
                <a:gd name="connsiteY1056" fmla="*/ 146050 h 720725"/>
                <a:gd name="connsiteX1057" fmla="*/ 295274 w 1006475"/>
                <a:gd name="connsiteY1057" fmla="*/ 146050 h 720725"/>
                <a:gd name="connsiteX1058" fmla="*/ 295274 w 1006475"/>
                <a:gd name="connsiteY1058" fmla="*/ 142875 h 720725"/>
                <a:gd name="connsiteX1059" fmla="*/ 298449 w 1006475"/>
                <a:gd name="connsiteY1059" fmla="*/ 146050 h 720725"/>
                <a:gd name="connsiteX1060" fmla="*/ 304799 w 1006475"/>
                <a:gd name="connsiteY1060" fmla="*/ 149225 h 720725"/>
                <a:gd name="connsiteX1061" fmla="*/ 307974 w 1006475"/>
                <a:gd name="connsiteY1061" fmla="*/ 146050 h 720725"/>
                <a:gd name="connsiteX1062" fmla="*/ 311149 w 1006475"/>
                <a:gd name="connsiteY1062" fmla="*/ 139700 h 720725"/>
                <a:gd name="connsiteX1063" fmla="*/ 311149 w 1006475"/>
                <a:gd name="connsiteY1063" fmla="*/ 136525 h 720725"/>
                <a:gd name="connsiteX1064" fmla="*/ 301624 w 1006475"/>
                <a:gd name="connsiteY1064" fmla="*/ 130175 h 720725"/>
                <a:gd name="connsiteX1065" fmla="*/ 298449 w 1006475"/>
                <a:gd name="connsiteY1065" fmla="*/ 123825 h 720725"/>
                <a:gd name="connsiteX1066" fmla="*/ 295274 w 1006475"/>
                <a:gd name="connsiteY1066" fmla="*/ 120650 h 720725"/>
                <a:gd name="connsiteX1067" fmla="*/ 292099 w 1006475"/>
                <a:gd name="connsiteY1067" fmla="*/ 114300 h 720725"/>
                <a:gd name="connsiteX1068" fmla="*/ 292099 w 1006475"/>
                <a:gd name="connsiteY1068" fmla="*/ 111125 h 720725"/>
                <a:gd name="connsiteX1069" fmla="*/ 285749 w 1006475"/>
                <a:gd name="connsiteY1069" fmla="*/ 111125 h 720725"/>
                <a:gd name="connsiteX1070" fmla="*/ 282574 w 1006475"/>
                <a:gd name="connsiteY1070" fmla="*/ 111125 h 720725"/>
                <a:gd name="connsiteX1071" fmla="*/ 279399 w 1006475"/>
                <a:gd name="connsiteY1071" fmla="*/ 111125 h 720725"/>
                <a:gd name="connsiteX1072" fmla="*/ 279399 w 1006475"/>
                <a:gd name="connsiteY1072" fmla="*/ 107950 h 720725"/>
                <a:gd name="connsiteX1073" fmla="*/ 279399 w 1006475"/>
                <a:gd name="connsiteY1073" fmla="*/ 101600 h 720725"/>
                <a:gd name="connsiteX1074" fmla="*/ 279399 w 1006475"/>
                <a:gd name="connsiteY1074" fmla="*/ 95250 h 720725"/>
                <a:gd name="connsiteX1075" fmla="*/ 282574 w 1006475"/>
                <a:gd name="connsiteY1075" fmla="*/ 95250 h 720725"/>
                <a:gd name="connsiteX1076" fmla="*/ 288924 w 1006475"/>
                <a:gd name="connsiteY1076" fmla="*/ 92075 h 720725"/>
                <a:gd name="connsiteX1077" fmla="*/ 292099 w 1006475"/>
                <a:gd name="connsiteY1077" fmla="*/ 92075 h 720725"/>
                <a:gd name="connsiteX1078" fmla="*/ 295274 w 1006475"/>
                <a:gd name="connsiteY1078" fmla="*/ 98425 h 720725"/>
                <a:gd name="connsiteX1079" fmla="*/ 298449 w 1006475"/>
                <a:gd name="connsiteY1079" fmla="*/ 104775 h 720725"/>
                <a:gd name="connsiteX1080" fmla="*/ 301624 w 1006475"/>
                <a:gd name="connsiteY1080" fmla="*/ 107950 h 720725"/>
                <a:gd name="connsiteX1081" fmla="*/ 304799 w 1006475"/>
                <a:gd name="connsiteY1081" fmla="*/ 107950 h 720725"/>
                <a:gd name="connsiteX1082" fmla="*/ 307974 w 1006475"/>
                <a:gd name="connsiteY1082" fmla="*/ 107950 h 720725"/>
                <a:gd name="connsiteX1083" fmla="*/ 304799 w 1006475"/>
                <a:gd name="connsiteY1083" fmla="*/ 88900 h 720725"/>
                <a:gd name="connsiteX1084" fmla="*/ 307974 w 1006475"/>
                <a:gd name="connsiteY1084" fmla="*/ 88900 h 720725"/>
                <a:gd name="connsiteX1085" fmla="*/ 311149 w 1006475"/>
                <a:gd name="connsiteY1085" fmla="*/ 88900 h 720725"/>
                <a:gd name="connsiteX1086" fmla="*/ 314324 w 1006475"/>
                <a:gd name="connsiteY1086" fmla="*/ 88900 h 720725"/>
                <a:gd name="connsiteX1087" fmla="*/ 317499 w 1006475"/>
                <a:gd name="connsiteY1087" fmla="*/ 85725 h 720725"/>
                <a:gd name="connsiteX1088" fmla="*/ 317499 w 1006475"/>
                <a:gd name="connsiteY1088" fmla="*/ 82550 h 720725"/>
                <a:gd name="connsiteX1089" fmla="*/ 314324 w 1006475"/>
                <a:gd name="connsiteY1089" fmla="*/ 76200 h 720725"/>
                <a:gd name="connsiteX1090" fmla="*/ 311149 w 1006475"/>
                <a:gd name="connsiteY1090" fmla="*/ 73025 h 720725"/>
                <a:gd name="connsiteX1091" fmla="*/ 311149 w 1006475"/>
                <a:gd name="connsiteY1091" fmla="*/ 69850 h 720725"/>
                <a:gd name="connsiteX1092" fmla="*/ 311149 w 1006475"/>
                <a:gd name="connsiteY1092" fmla="*/ 66675 h 720725"/>
                <a:gd name="connsiteX1093" fmla="*/ 311149 w 1006475"/>
                <a:gd name="connsiteY1093" fmla="*/ 60325 h 720725"/>
                <a:gd name="connsiteX1094" fmla="*/ 317499 w 1006475"/>
                <a:gd name="connsiteY1094" fmla="*/ 53975 h 720725"/>
                <a:gd name="connsiteX1095" fmla="*/ 311149 w 1006475"/>
                <a:gd name="connsiteY1095" fmla="*/ 47625 h 720725"/>
                <a:gd name="connsiteX1096" fmla="*/ 307974 w 1006475"/>
                <a:gd name="connsiteY1096" fmla="*/ 47625 h 720725"/>
                <a:gd name="connsiteX1097" fmla="*/ 295274 w 1006475"/>
                <a:gd name="connsiteY1097" fmla="*/ 53975 h 720725"/>
                <a:gd name="connsiteX1098" fmla="*/ 292893 w 1006475"/>
                <a:gd name="connsiteY1098" fmla="*/ 53975 h 720725"/>
                <a:gd name="connsiteX1099" fmla="*/ 295274 w 1006475"/>
                <a:gd name="connsiteY1099" fmla="*/ 63500 h 720725"/>
                <a:gd name="connsiteX1100" fmla="*/ 298449 w 1006475"/>
                <a:gd name="connsiteY1100" fmla="*/ 69850 h 720725"/>
                <a:gd name="connsiteX1101" fmla="*/ 295274 w 1006475"/>
                <a:gd name="connsiteY1101" fmla="*/ 69850 h 720725"/>
                <a:gd name="connsiteX1102" fmla="*/ 292099 w 1006475"/>
                <a:gd name="connsiteY1102" fmla="*/ 60325 h 720725"/>
                <a:gd name="connsiteX1103" fmla="*/ 285749 w 1006475"/>
                <a:gd name="connsiteY1103" fmla="*/ 53975 h 720725"/>
                <a:gd name="connsiteX1104" fmla="*/ 288924 w 1006475"/>
                <a:gd name="connsiteY1104" fmla="*/ 50800 h 720725"/>
                <a:gd name="connsiteX1105" fmla="*/ 292099 w 1006475"/>
                <a:gd name="connsiteY1105" fmla="*/ 50800 h 720725"/>
                <a:gd name="connsiteX1106" fmla="*/ 292734 w 1006475"/>
                <a:gd name="connsiteY1106" fmla="*/ 53340 h 720725"/>
                <a:gd name="connsiteX1107" fmla="*/ 295274 w 1006475"/>
                <a:gd name="connsiteY1107" fmla="*/ 50800 h 720725"/>
                <a:gd name="connsiteX1108" fmla="*/ 298449 w 1006475"/>
                <a:gd name="connsiteY1108" fmla="*/ 44450 h 720725"/>
                <a:gd name="connsiteX1109" fmla="*/ 298449 w 1006475"/>
                <a:gd name="connsiteY1109" fmla="*/ 41275 h 720725"/>
                <a:gd name="connsiteX1110" fmla="*/ 295274 w 1006475"/>
                <a:gd name="connsiteY1110" fmla="*/ 38100 h 720725"/>
                <a:gd name="connsiteX1111" fmla="*/ 292099 w 1006475"/>
                <a:gd name="connsiteY1111" fmla="*/ 38100 h 720725"/>
                <a:gd name="connsiteX1112" fmla="*/ 292099 w 1006475"/>
                <a:gd name="connsiteY1112" fmla="*/ 34925 h 720725"/>
                <a:gd name="connsiteX1113" fmla="*/ 292099 w 1006475"/>
                <a:gd name="connsiteY1113" fmla="*/ 31750 h 720725"/>
                <a:gd name="connsiteX1114" fmla="*/ 285749 w 1006475"/>
                <a:gd name="connsiteY1114" fmla="*/ 19050 h 720725"/>
                <a:gd name="connsiteX1115" fmla="*/ 288924 w 1006475"/>
                <a:gd name="connsiteY1115" fmla="*/ 15875 h 720725"/>
                <a:gd name="connsiteX1116" fmla="*/ 292099 w 1006475"/>
                <a:gd name="connsiteY1116" fmla="*/ 12700 h 720725"/>
                <a:gd name="connsiteX1117" fmla="*/ 288924 w 1006475"/>
                <a:gd name="connsiteY1117" fmla="*/ 12700 h 720725"/>
                <a:gd name="connsiteX1118" fmla="*/ 285749 w 1006475"/>
                <a:gd name="connsiteY1118" fmla="*/ 9525 h 720725"/>
                <a:gd name="connsiteX1119" fmla="*/ 285749 w 1006475"/>
                <a:gd name="connsiteY1119" fmla="*/ 6350 h 720725"/>
                <a:gd name="connsiteX1120" fmla="*/ 288924 w 1006475"/>
                <a:gd name="connsiteY1120" fmla="*/ 6350 h 720725"/>
                <a:gd name="connsiteX1121" fmla="*/ 288924 w 1006475"/>
                <a:gd name="connsiteY1121" fmla="*/ 3175 h 720725"/>
                <a:gd name="connsiteX1122" fmla="*/ 292099 w 1006475"/>
                <a:gd name="connsiteY1122" fmla="*/ 3175 h 720725"/>
                <a:gd name="connsiteX1123" fmla="*/ 292099 w 1006475"/>
                <a:gd name="connsiteY1123" fmla="*/ 6350 h 720725"/>
                <a:gd name="connsiteX1124" fmla="*/ 295274 w 1006475"/>
                <a:gd name="connsiteY1124" fmla="*/ 9525 h 720725"/>
                <a:gd name="connsiteX1125" fmla="*/ 295274 w 1006475"/>
                <a:gd name="connsiteY1125" fmla="*/ 6350 h 720725"/>
                <a:gd name="connsiteX1126" fmla="*/ 295274 w 1006475"/>
                <a:gd name="connsiteY1126" fmla="*/ 0 h 720725"/>
                <a:gd name="connsiteX0" fmla="*/ 57149 w 1006475"/>
                <a:gd name="connsiteY0" fmla="*/ 368300 h 720725"/>
                <a:gd name="connsiteX1" fmla="*/ 53975 w 1006475"/>
                <a:gd name="connsiteY1" fmla="*/ 371475 h 720725"/>
                <a:gd name="connsiteX2" fmla="*/ 57149 w 1006475"/>
                <a:gd name="connsiteY2" fmla="*/ 368301 h 720725"/>
                <a:gd name="connsiteX3" fmla="*/ 57149 w 1006475"/>
                <a:gd name="connsiteY3" fmla="*/ 368300 h 720725"/>
                <a:gd name="connsiteX4" fmla="*/ 212724 w 1006475"/>
                <a:gd name="connsiteY4" fmla="*/ 361950 h 720725"/>
                <a:gd name="connsiteX5" fmla="*/ 212724 w 1006475"/>
                <a:gd name="connsiteY5" fmla="*/ 365125 h 720725"/>
                <a:gd name="connsiteX6" fmla="*/ 212724 w 1006475"/>
                <a:gd name="connsiteY6" fmla="*/ 368300 h 720725"/>
                <a:gd name="connsiteX7" fmla="*/ 212725 w 1006475"/>
                <a:gd name="connsiteY7" fmla="*/ 368300 h 720725"/>
                <a:gd name="connsiteX8" fmla="*/ 212725 w 1006475"/>
                <a:gd name="connsiteY8" fmla="*/ 365125 h 720725"/>
                <a:gd name="connsiteX9" fmla="*/ 212725 w 1006475"/>
                <a:gd name="connsiteY9" fmla="*/ 361950 h 720725"/>
                <a:gd name="connsiteX10" fmla="*/ 212724 w 1006475"/>
                <a:gd name="connsiteY10" fmla="*/ 361950 h 720725"/>
                <a:gd name="connsiteX11" fmla="*/ 215899 w 1006475"/>
                <a:gd name="connsiteY11" fmla="*/ 358775 h 720725"/>
                <a:gd name="connsiteX12" fmla="*/ 215899 w 1006475"/>
                <a:gd name="connsiteY12" fmla="*/ 360362 h 720725"/>
                <a:gd name="connsiteX13" fmla="*/ 215900 w 1006475"/>
                <a:gd name="connsiteY13" fmla="*/ 360362 h 720725"/>
                <a:gd name="connsiteX14" fmla="*/ 215900 w 1006475"/>
                <a:gd name="connsiteY14" fmla="*/ 358775 h 720725"/>
                <a:gd name="connsiteX15" fmla="*/ 215899 w 1006475"/>
                <a:gd name="connsiteY15" fmla="*/ 358775 h 720725"/>
                <a:gd name="connsiteX16" fmla="*/ 215899 w 1006475"/>
                <a:gd name="connsiteY16" fmla="*/ 336550 h 720725"/>
                <a:gd name="connsiteX17" fmla="*/ 219074 w 1006475"/>
                <a:gd name="connsiteY17" fmla="*/ 336550 h 720725"/>
                <a:gd name="connsiteX18" fmla="*/ 222249 w 1006475"/>
                <a:gd name="connsiteY18" fmla="*/ 336550 h 720725"/>
                <a:gd name="connsiteX19" fmla="*/ 222249 w 1006475"/>
                <a:gd name="connsiteY19" fmla="*/ 339725 h 720725"/>
                <a:gd name="connsiteX20" fmla="*/ 219074 w 1006475"/>
                <a:gd name="connsiteY20" fmla="*/ 342900 h 720725"/>
                <a:gd name="connsiteX21" fmla="*/ 215899 w 1006475"/>
                <a:gd name="connsiteY21" fmla="*/ 342900 h 720725"/>
                <a:gd name="connsiteX22" fmla="*/ 215899 w 1006475"/>
                <a:gd name="connsiteY22" fmla="*/ 346075 h 720725"/>
                <a:gd name="connsiteX23" fmla="*/ 212724 w 1006475"/>
                <a:gd name="connsiteY23" fmla="*/ 342900 h 720725"/>
                <a:gd name="connsiteX24" fmla="*/ 212724 w 1006475"/>
                <a:gd name="connsiteY24" fmla="*/ 339725 h 720725"/>
                <a:gd name="connsiteX25" fmla="*/ 215899 w 1006475"/>
                <a:gd name="connsiteY25" fmla="*/ 336550 h 720725"/>
                <a:gd name="connsiteX26" fmla="*/ 196849 w 1006475"/>
                <a:gd name="connsiteY26" fmla="*/ 311150 h 720725"/>
                <a:gd name="connsiteX27" fmla="*/ 200024 w 1006475"/>
                <a:gd name="connsiteY27" fmla="*/ 311150 h 720725"/>
                <a:gd name="connsiteX28" fmla="*/ 206374 w 1006475"/>
                <a:gd name="connsiteY28" fmla="*/ 311150 h 720725"/>
                <a:gd name="connsiteX29" fmla="*/ 203199 w 1006475"/>
                <a:gd name="connsiteY29" fmla="*/ 317500 h 720725"/>
                <a:gd name="connsiteX30" fmla="*/ 203199 w 1006475"/>
                <a:gd name="connsiteY30" fmla="*/ 327025 h 720725"/>
                <a:gd name="connsiteX31" fmla="*/ 203199 w 1006475"/>
                <a:gd name="connsiteY31" fmla="*/ 330200 h 720725"/>
                <a:gd name="connsiteX32" fmla="*/ 200024 w 1006475"/>
                <a:gd name="connsiteY32" fmla="*/ 333375 h 720725"/>
                <a:gd name="connsiteX33" fmla="*/ 196849 w 1006475"/>
                <a:gd name="connsiteY33" fmla="*/ 330200 h 720725"/>
                <a:gd name="connsiteX34" fmla="*/ 196849 w 1006475"/>
                <a:gd name="connsiteY34" fmla="*/ 317500 h 720725"/>
                <a:gd name="connsiteX35" fmla="*/ 196849 w 1006475"/>
                <a:gd name="connsiteY35" fmla="*/ 314325 h 720725"/>
                <a:gd name="connsiteX36" fmla="*/ 196849 w 1006475"/>
                <a:gd name="connsiteY36" fmla="*/ 311150 h 720725"/>
                <a:gd name="connsiteX37" fmla="*/ 263524 w 1006475"/>
                <a:gd name="connsiteY37" fmla="*/ 282575 h 720725"/>
                <a:gd name="connsiteX38" fmla="*/ 263524 w 1006475"/>
                <a:gd name="connsiteY38" fmla="*/ 285750 h 720725"/>
                <a:gd name="connsiteX39" fmla="*/ 263524 w 1006475"/>
                <a:gd name="connsiteY39" fmla="*/ 292100 h 720725"/>
                <a:gd name="connsiteX40" fmla="*/ 260349 w 1006475"/>
                <a:gd name="connsiteY40" fmla="*/ 301625 h 720725"/>
                <a:gd name="connsiteX41" fmla="*/ 263524 w 1006475"/>
                <a:gd name="connsiteY41" fmla="*/ 304800 h 720725"/>
                <a:gd name="connsiteX42" fmla="*/ 269874 w 1006475"/>
                <a:gd name="connsiteY42" fmla="*/ 307975 h 720725"/>
                <a:gd name="connsiteX43" fmla="*/ 266699 w 1006475"/>
                <a:gd name="connsiteY43" fmla="*/ 307975 h 720725"/>
                <a:gd name="connsiteX44" fmla="*/ 263524 w 1006475"/>
                <a:gd name="connsiteY44" fmla="*/ 307975 h 720725"/>
                <a:gd name="connsiteX45" fmla="*/ 260349 w 1006475"/>
                <a:gd name="connsiteY45" fmla="*/ 307975 h 720725"/>
                <a:gd name="connsiteX46" fmla="*/ 260349 w 1006475"/>
                <a:gd name="connsiteY46" fmla="*/ 311150 h 720725"/>
                <a:gd name="connsiteX47" fmla="*/ 257174 w 1006475"/>
                <a:gd name="connsiteY47" fmla="*/ 314325 h 720725"/>
                <a:gd name="connsiteX48" fmla="*/ 257174 w 1006475"/>
                <a:gd name="connsiteY48" fmla="*/ 307975 h 720725"/>
                <a:gd name="connsiteX49" fmla="*/ 253999 w 1006475"/>
                <a:gd name="connsiteY49" fmla="*/ 307975 h 720725"/>
                <a:gd name="connsiteX50" fmla="*/ 250824 w 1006475"/>
                <a:gd name="connsiteY50" fmla="*/ 314325 h 720725"/>
                <a:gd name="connsiteX51" fmla="*/ 247649 w 1006475"/>
                <a:gd name="connsiteY51" fmla="*/ 314325 h 720725"/>
                <a:gd name="connsiteX52" fmla="*/ 247649 w 1006475"/>
                <a:gd name="connsiteY52" fmla="*/ 311150 h 720725"/>
                <a:gd name="connsiteX53" fmla="*/ 250824 w 1006475"/>
                <a:gd name="connsiteY53" fmla="*/ 301625 h 720725"/>
                <a:gd name="connsiteX54" fmla="*/ 253999 w 1006475"/>
                <a:gd name="connsiteY54" fmla="*/ 295275 h 720725"/>
                <a:gd name="connsiteX55" fmla="*/ 257174 w 1006475"/>
                <a:gd name="connsiteY55" fmla="*/ 288925 h 720725"/>
                <a:gd name="connsiteX56" fmla="*/ 263524 w 1006475"/>
                <a:gd name="connsiteY56" fmla="*/ 282575 h 720725"/>
                <a:gd name="connsiteX57" fmla="*/ 266699 w 1006475"/>
                <a:gd name="connsiteY57" fmla="*/ 244475 h 720725"/>
                <a:gd name="connsiteX58" fmla="*/ 266699 w 1006475"/>
                <a:gd name="connsiteY58" fmla="*/ 247650 h 720725"/>
                <a:gd name="connsiteX59" fmla="*/ 266699 w 1006475"/>
                <a:gd name="connsiteY59" fmla="*/ 250825 h 720725"/>
                <a:gd name="connsiteX60" fmla="*/ 263524 w 1006475"/>
                <a:gd name="connsiteY60" fmla="*/ 254000 h 720725"/>
                <a:gd name="connsiteX61" fmla="*/ 266699 w 1006475"/>
                <a:gd name="connsiteY61" fmla="*/ 260350 h 720725"/>
                <a:gd name="connsiteX62" fmla="*/ 260349 w 1006475"/>
                <a:gd name="connsiteY62" fmla="*/ 266700 h 720725"/>
                <a:gd name="connsiteX63" fmla="*/ 263524 w 1006475"/>
                <a:gd name="connsiteY63" fmla="*/ 266700 h 720725"/>
                <a:gd name="connsiteX64" fmla="*/ 263524 w 1006475"/>
                <a:gd name="connsiteY64" fmla="*/ 269875 h 720725"/>
                <a:gd name="connsiteX65" fmla="*/ 260349 w 1006475"/>
                <a:gd name="connsiteY65" fmla="*/ 269875 h 720725"/>
                <a:gd name="connsiteX66" fmla="*/ 257174 w 1006475"/>
                <a:gd name="connsiteY66" fmla="*/ 269875 h 720725"/>
                <a:gd name="connsiteX67" fmla="*/ 257174 w 1006475"/>
                <a:gd name="connsiteY67" fmla="*/ 266700 h 720725"/>
                <a:gd name="connsiteX68" fmla="*/ 257174 w 1006475"/>
                <a:gd name="connsiteY68" fmla="*/ 263525 h 720725"/>
                <a:gd name="connsiteX69" fmla="*/ 253999 w 1006475"/>
                <a:gd name="connsiteY69" fmla="*/ 263525 h 720725"/>
                <a:gd name="connsiteX70" fmla="*/ 257174 w 1006475"/>
                <a:gd name="connsiteY70" fmla="*/ 254000 h 720725"/>
                <a:gd name="connsiteX71" fmla="*/ 253999 w 1006475"/>
                <a:gd name="connsiteY71" fmla="*/ 250825 h 720725"/>
                <a:gd name="connsiteX72" fmla="*/ 257174 w 1006475"/>
                <a:gd name="connsiteY72" fmla="*/ 247650 h 720725"/>
                <a:gd name="connsiteX73" fmla="*/ 257174 w 1006475"/>
                <a:gd name="connsiteY73" fmla="*/ 250825 h 720725"/>
                <a:gd name="connsiteX74" fmla="*/ 260349 w 1006475"/>
                <a:gd name="connsiteY74" fmla="*/ 250825 h 720725"/>
                <a:gd name="connsiteX75" fmla="*/ 260349 w 1006475"/>
                <a:gd name="connsiteY75" fmla="*/ 247650 h 720725"/>
                <a:gd name="connsiteX76" fmla="*/ 263524 w 1006475"/>
                <a:gd name="connsiteY76" fmla="*/ 247650 h 720725"/>
                <a:gd name="connsiteX77" fmla="*/ 266699 w 1006475"/>
                <a:gd name="connsiteY77" fmla="*/ 244475 h 720725"/>
                <a:gd name="connsiteX78" fmla="*/ 260349 w 1006475"/>
                <a:gd name="connsiteY78" fmla="*/ 241300 h 720725"/>
                <a:gd name="connsiteX79" fmla="*/ 263524 w 1006475"/>
                <a:gd name="connsiteY79" fmla="*/ 244475 h 720725"/>
                <a:gd name="connsiteX80" fmla="*/ 260349 w 1006475"/>
                <a:gd name="connsiteY80" fmla="*/ 244475 h 720725"/>
                <a:gd name="connsiteX81" fmla="*/ 260349 w 1006475"/>
                <a:gd name="connsiteY81" fmla="*/ 241300 h 720725"/>
                <a:gd name="connsiteX82" fmla="*/ 231774 w 1006475"/>
                <a:gd name="connsiteY82" fmla="*/ 231775 h 720725"/>
                <a:gd name="connsiteX83" fmla="*/ 231774 w 1006475"/>
                <a:gd name="connsiteY83" fmla="*/ 238125 h 720725"/>
                <a:gd name="connsiteX84" fmla="*/ 228599 w 1006475"/>
                <a:gd name="connsiteY84" fmla="*/ 241300 h 720725"/>
                <a:gd name="connsiteX85" fmla="*/ 225424 w 1006475"/>
                <a:gd name="connsiteY85" fmla="*/ 241300 h 720725"/>
                <a:gd name="connsiteX86" fmla="*/ 225424 w 1006475"/>
                <a:gd name="connsiteY86" fmla="*/ 238125 h 720725"/>
                <a:gd name="connsiteX87" fmla="*/ 225424 w 1006475"/>
                <a:gd name="connsiteY87" fmla="*/ 234950 h 720725"/>
                <a:gd name="connsiteX88" fmla="*/ 231774 w 1006475"/>
                <a:gd name="connsiteY88" fmla="*/ 231775 h 720725"/>
                <a:gd name="connsiteX89" fmla="*/ 282574 w 1006475"/>
                <a:gd name="connsiteY89" fmla="*/ 174625 h 720725"/>
                <a:gd name="connsiteX90" fmla="*/ 285749 w 1006475"/>
                <a:gd name="connsiteY90" fmla="*/ 174625 h 720725"/>
                <a:gd name="connsiteX91" fmla="*/ 288924 w 1006475"/>
                <a:gd name="connsiteY91" fmla="*/ 184150 h 720725"/>
                <a:gd name="connsiteX92" fmla="*/ 292099 w 1006475"/>
                <a:gd name="connsiteY92" fmla="*/ 187325 h 720725"/>
                <a:gd name="connsiteX93" fmla="*/ 295274 w 1006475"/>
                <a:gd name="connsiteY93" fmla="*/ 187325 h 720725"/>
                <a:gd name="connsiteX94" fmla="*/ 298449 w 1006475"/>
                <a:gd name="connsiteY94" fmla="*/ 190500 h 720725"/>
                <a:gd name="connsiteX95" fmla="*/ 298449 w 1006475"/>
                <a:gd name="connsiteY95" fmla="*/ 203200 h 720725"/>
                <a:gd name="connsiteX96" fmla="*/ 295274 w 1006475"/>
                <a:gd name="connsiteY96" fmla="*/ 209550 h 720725"/>
                <a:gd name="connsiteX97" fmla="*/ 292099 w 1006475"/>
                <a:gd name="connsiteY97" fmla="*/ 212725 h 720725"/>
                <a:gd name="connsiteX98" fmla="*/ 288924 w 1006475"/>
                <a:gd name="connsiteY98" fmla="*/ 212725 h 720725"/>
                <a:gd name="connsiteX99" fmla="*/ 285749 w 1006475"/>
                <a:gd name="connsiteY99" fmla="*/ 209550 h 720725"/>
                <a:gd name="connsiteX100" fmla="*/ 285749 w 1006475"/>
                <a:gd name="connsiteY100" fmla="*/ 206375 h 720725"/>
                <a:gd name="connsiteX101" fmla="*/ 285749 w 1006475"/>
                <a:gd name="connsiteY101" fmla="*/ 196850 h 720725"/>
                <a:gd name="connsiteX102" fmla="*/ 285749 w 1006475"/>
                <a:gd name="connsiteY102" fmla="*/ 193675 h 720725"/>
                <a:gd name="connsiteX103" fmla="*/ 282574 w 1006475"/>
                <a:gd name="connsiteY103" fmla="*/ 193675 h 720725"/>
                <a:gd name="connsiteX104" fmla="*/ 276224 w 1006475"/>
                <a:gd name="connsiteY104" fmla="*/ 196850 h 720725"/>
                <a:gd name="connsiteX105" fmla="*/ 273049 w 1006475"/>
                <a:gd name="connsiteY105" fmla="*/ 196850 h 720725"/>
                <a:gd name="connsiteX106" fmla="*/ 276224 w 1006475"/>
                <a:gd name="connsiteY106" fmla="*/ 190500 h 720725"/>
                <a:gd name="connsiteX107" fmla="*/ 276224 w 1006475"/>
                <a:gd name="connsiteY107" fmla="*/ 187325 h 720725"/>
                <a:gd name="connsiteX108" fmla="*/ 279399 w 1006475"/>
                <a:gd name="connsiteY108" fmla="*/ 187325 h 720725"/>
                <a:gd name="connsiteX109" fmla="*/ 282574 w 1006475"/>
                <a:gd name="connsiteY109" fmla="*/ 184150 h 720725"/>
                <a:gd name="connsiteX110" fmla="*/ 282574 w 1006475"/>
                <a:gd name="connsiteY110" fmla="*/ 174625 h 720725"/>
                <a:gd name="connsiteX111" fmla="*/ 253999 w 1006475"/>
                <a:gd name="connsiteY111" fmla="*/ 171450 h 720725"/>
                <a:gd name="connsiteX112" fmla="*/ 257174 w 1006475"/>
                <a:gd name="connsiteY112" fmla="*/ 171450 h 720725"/>
                <a:gd name="connsiteX113" fmla="*/ 257174 w 1006475"/>
                <a:gd name="connsiteY113" fmla="*/ 174625 h 720725"/>
                <a:gd name="connsiteX114" fmla="*/ 257174 w 1006475"/>
                <a:gd name="connsiteY114" fmla="*/ 177800 h 720725"/>
                <a:gd name="connsiteX115" fmla="*/ 257174 w 1006475"/>
                <a:gd name="connsiteY115" fmla="*/ 180975 h 720725"/>
                <a:gd name="connsiteX116" fmla="*/ 253999 w 1006475"/>
                <a:gd name="connsiteY116" fmla="*/ 174625 h 720725"/>
                <a:gd name="connsiteX117" fmla="*/ 253999 w 1006475"/>
                <a:gd name="connsiteY117" fmla="*/ 171450 h 720725"/>
                <a:gd name="connsiteX118" fmla="*/ 260349 w 1006475"/>
                <a:gd name="connsiteY118" fmla="*/ 168275 h 720725"/>
                <a:gd name="connsiteX119" fmla="*/ 263524 w 1006475"/>
                <a:gd name="connsiteY119" fmla="*/ 168275 h 720725"/>
                <a:gd name="connsiteX120" fmla="*/ 263524 w 1006475"/>
                <a:gd name="connsiteY120" fmla="*/ 180975 h 720725"/>
                <a:gd name="connsiteX121" fmla="*/ 260349 w 1006475"/>
                <a:gd name="connsiteY121" fmla="*/ 184150 h 720725"/>
                <a:gd name="connsiteX122" fmla="*/ 257174 w 1006475"/>
                <a:gd name="connsiteY122" fmla="*/ 184150 h 720725"/>
                <a:gd name="connsiteX123" fmla="*/ 257174 w 1006475"/>
                <a:gd name="connsiteY123" fmla="*/ 180975 h 720725"/>
                <a:gd name="connsiteX124" fmla="*/ 260349 w 1006475"/>
                <a:gd name="connsiteY124" fmla="*/ 180975 h 720725"/>
                <a:gd name="connsiteX125" fmla="*/ 260349 w 1006475"/>
                <a:gd name="connsiteY125" fmla="*/ 177800 h 720725"/>
                <a:gd name="connsiteX126" fmla="*/ 260349 w 1006475"/>
                <a:gd name="connsiteY126" fmla="*/ 174625 h 720725"/>
                <a:gd name="connsiteX127" fmla="*/ 260349 w 1006475"/>
                <a:gd name="connsiteY127" fmla="*/ 168275 h 720725"/>
                <a:gd name="connsiteX128" fmla="*/ 279399 w 1006475"/>
                <a:gd name="connsiteY128" fmla="*/ 114300 h 720725"/>
                <a:gd name="connsiteX129" fmla="*/ 282574 w 1006475"/>
                <a:gd name="connsiteY129" fmla="*/ 114300 h 720725"/>
                <a:gd name="connsiteX130" fmla="*/ 285749 w 1006475"/>
                <a:gd name="connsiteY130" fmla="*/ 123825 h 720725"/>
                <a:gd name="connsiteX131" fmla="*/ 292099 w 1006475"/>
                <a:gd name="connsiteY131" fmla="*/ 130175 h 720725"/>
                <a:gd name="connsiteX132" fmla="*/ 295274 w 1006475"/>
                <a:gd name="connsiteY132" fmla="*/ 136525 h 720725"/>
                <a:gd name="connsiteX133" fmla="*/ 292099 w 1006475"/>
                <a:gd name="connsiteY133" fmla="*/ 136525 h 720725"/>
                <a:gd name="connsiteX134" fmla="*/ 292099 w 1006475"/>
                <a:gd name="connsiteY134" fmla="*/ 139700 h 720725"/>
                <a:gd name="connsiteX135" fmla="*/ 288924 w 1006475"/>
                <a:gd name="connsiteY135" fmla="*/ 139700 h 720725"/>
                <a:gd name="connsiteX136" fmla="*/ 285749 w 1006475"/>
                <a:gd name="connsiteY136" fmla="*/ 139700 h 720725"/>
                <a:gd name="connsiteX137" fmla="*/ 285749 w 1006475"/>
                <a:gd name="connsiteY137" fmla="*/ 136525 h 720725"/>
                <a:gd name="connsiteX138" fmla="*/ 285749 w 1006475"/>
                <a:gd name="connsiteY138" fmla="*/ 133350 h 720725"/>
                <a:gd name="connsiteX139" fmla="*/ 279399 w 1006475"/>
                <a:gd name="connsiteY139" fmla="*/ 133350 h 720725"/>
                <a:gd name="connsiteX140" fmla="*/ 279399 w 1006475"/>
                <a:gd name="connsiteY140" fmla="*/ 136525 h 720725"/>
                <a:gd name="connsiteX141" fmla="*/ 279399 w 1006475"/>
                <a:gd name="connsiteY141" fmla="*/ 139700 h 720725"/>
                <a:gd name="connsiteX142" fmla="*/ 276224 w 1006475"/>
                <a:gd name="connsiteY142" fmla="*/ 136525 h 720725"/>
                <a:gd name="connsiteX143" fmla="*/ 273049 w 1006475"/>
                <a:gd name="connsiteY143" fmla="*/ 136525 h 720725"/>
                <a:gd name="connsiteX144" fmla="*/ 273049 w 1006475"/>
                <a:gd name="connsiteY144" fmla="*/ 142875 h 720725"/>
                <a:gd name="connsiteX145" fmla="*/ 269874 w 1006475"/>
                <a:gd name="connsiteY145" fmla="*/ 142875 h 720725"/>
                <a:gd name="connsiteX146" fmla="*/ 266699 w 1006475"/>
                <a:gd name="connsiteY146" fmla="*/ 142875 h 720725"/>
                <a:gd name="connsiteX147" fmla="*/ 263524 w 1006475"/>
                <a:gd name="connsiteY147" fmla="*/ 142875 h 720725"/>
                <a:gd name="connsiteX148" fmla="*/ 263524 w 1006475"/>
                <a:gd name="connsiteY148" fmla="*/ 146050 h 720725"/>
                <a:gd name="connsiteX149" fmla="*/ 273049 w 1006475"/>
                <a:gd name="connsiteY149" fmla="*/ 146050 h 720725"/>
                <a:gd name="connsiteX150" fmla="*/ 276224 w 1006475"/>
                <a:gd name="connsiteY150" fmla="*/ 149225 h 720725"/>
                <a:gd name="connsiteX151" fmla="*/ 279399 w 1006475"/>
                <a:gd name="connsiteY151" fmla="*/ 152400 h 720725"/>
                <a:gd name="connsiteX152" fmla="*/ 279399 w 1006475"/>
                <a:gd name="connsiteY152" fmla="*/ 158750 h 720725"/>
                <a:gd name="connsiteX153" fmla="*/ 279399 w 1006475"/>
                <a:gd name="connsiteY153" fmla="*/ 165100 h 720725"/>
                <a:gd name="connsiteX154" fmla="*/ 279399 w 1006475"/>
                <a:gd name="connsiteY154" fmla="*/ 168275 h 720725"/>
                <a:gd name="connsiteX155" fmla="*/ 276224 w 1006475"/>
                <a:gd name="connsiteY155" fmla="*/ 168275 h 720725"/>
                <a:gd name="connsiteX156" fmla="*/ 276224 w 1006475"/>
                <a:gd name="connsiteY156" fmla="*/ 171450 h 720725"/>
                <a:gd name="connsiteX157" fmla="*/ 279399 w 1006475"/>
                <a:gd name="connsiteY157" fmla="*/ 171450 h 720725"/>
                <a:gd name="connsiteX158" fmla="*/ 279399 w 1006475"/>
                <a:gd name="connsiteY158" fmla="*/ 174625 h 720725"/>
                <a:gd name="connsiteX159" fmla="*/ 279399 w 1006475"/>
                <a:gd name="connsiteY159" fmla="*/ 177800 h 720725"/>
                <a:gd name="connsiteX160" fmla="*/ 279399 w 1006475"/>
                <a:gd name="connsiteY160" fmla="*/ 184150 h 720725"/>
                <a:gd name="connsiteX161" fmla="*/ 276224 w 1006475"/>
                <a:gd name="connsiteY161" fmla="*/ 187325 h 720725"/>
                <a:gd name="connsiteX162" fmla="*/ 269874 w 1006475"/>
                <a:gd name="connsiteY162" fmla="*/ 184150 h 720725"/>
                <a:gd name="connsiteX163" fmla="*/ 269874 w 1006475"/>
                <a:gd name="connsiteY163" fmla="*/ 180975 h 720725"/>
                <a:gd name="connsiteX164" fmla="*/ 276224 w 1006475"/>
                <a:gd name="connsiteY164" fmla="*/ 161925 h 720725"/>
                <a:gd name="connsiteX165" fmla="*/ 273049 w 1006475"/>
                <a:gd name="connsiteY165" fmla="*/ 158750 h 720725"/>
                <a:gd name="connsiteX166" fmla="*/ 269874 w 1006475"/>
                <a:gd name="connsiteY166" fmla="*/ 155575 h 720725"/>
                <a:gd name="connsiteX167" fmla="*/ 269874 w 1006475"/>
                <a:gd name="connsiteY167" fmla="*/ 158750 h 720725"/>
                <a:gd name="connsiteX168" fmla="*/ 266699 w 1006475"/>
                <a:gd name="connsiteY168" fmla="*/ 158750 h 720725"/>
                <a:gd name="connsiteX169" fmla="*/ 266699 w 1006475"/>
                <a:gd name="connsiteY169" fmla="*/ 152400 h 720725"/>
                <a:gd name="connsiteX170" fmla="*/ 260349 w 1006475"/>
                <a:gd name="connsiteY170" fmla="*/ 149225 h 720725"/>
                <a:gd name="connsiteX171" fmla="*/ 257174 w 1006475"/>
                <a:gd name="connsiteY171" fmla="*/ 142875 h 720725"/>
                <a:gd name="connsiteX172" fmla="*/ 260349 w 1006475"/>
                <a:gd name="connsiteY172" fmla="*/ 139700 h 720725"/>
                <a:gd name="connsiteX173" fmla="*/ 263524 w 1006475"/>
                <a:gd name="connsiteY173" fmla="*/ 136525 h 720725"/>
                <a:gd name="connsiteX174" fmla="*/ 266699 w 1006475"/>
                <a:gd name="connsiteY174" fmla="*/ 133350 h 720725"/>
                <a:gd name="connsiteX175" fmla="*/ 266699 w 1006475"/>
                <a:gd name="connsiteY175" fmla="*/ 127000 h 720725"/>
                <a:gd name="connsiteX176" fmla="*/ 273049 w 1006475"/>
                <a:gd name="connsiteY176" fmla="*/ 117475 h 720725"/>
                <a:gd name="connsiteX177" fmla="*/ 279399 w 1006475"/>
                <a:gd name="connsiteY177" fmla="*/ 114300 h 720725"/>
                <a:gd name="connsiteX178" fmla="*/ 288924 w 1006475"/>
                <a:gd name="connsiteY178" fmla="*/ 79375 h 720725"/>
                <a:gd name="connsiteX179" fmla="*/ 292099 w 1006475"/>
                <a:gd name="connsiteY179" fmla="*/ 79375 h 720725"/>
                <a:gd name="connsiteX180" fmla="*/ 292099 w 1006475"/>
                <a:gd name="connsiteY180" fmla="*/ 85725 h 720725"/>
                <a:gd name="connsiteX181" fmla="*/ 295274 w 1006475"/>
                <a:gd name="connsiteY181" fmla="*/ 85725 h 720725"/>
                <a:gd name="connsiteX182" fmla="*/ 295274 w 1006475"/>
                <a:gd name="connsiteY182" fmla="*/ 88900 h 720725"/>
                <a:gd name="connsiteX183" fmla="*/ 295274 w 1006475"/>
                <a:gd name="connsiteY183" fmla="*/ 92075 h 720725"/>
                <a:gd name="connsiteX184" fmla="*/ 292099 w 1006475"/>
                <a:gd name="connsiteY184" fmla="*/ 88900 h 720725"/>
                <a:gd name="connsiteX185" fmla="*/ 285749 w 1006475"/>
                <a:gd name="connsiteY185" fmla="*/ 88900 h 720725"/>
                <a:gd name="connsiteX186" fmla="*/ 288924 w 1006475"/>
                <a:gd name="connsiteY186" fmla="*/ 85725 h 720725"/>
                <a:gd name="connsiteX187" fmla="*/ 288924 w 1006475"/>
                <a:gd name="connsiteY187" fmla="*/ 82550 h 720725"/>
                <a:gd name="connsiteX188" fmla="*/ 288924 w 1006475"/>
                <a:gd name="connsiteY188" fmla="*/ 79375 h 720725"/>
                <a:gd name="connsiteX189" fmla="*/ 257174 w 1006475"/>
                <a:gd name="connsiteY189" fmla="*/ 76200 h 720725"/>
                <a:gd name="connsiteX190" fmla="*/ 260349 w 1006475"/>
                <a:gd name="connsiteY190" fmla="*/ 76200 h 720725"/>
                <a:gd name="connsiteX191" fmla="*/ 260349 w 1006475"/>
                <a:gd name="connsiteY191" fmla="*/ 79375 h 720725"/>
                <a:gd name="connsiteX192" fmla="*/ 260349 w 1006475"/>
                <a:gd name="connsiteY192" fmla="*/ 82550 h 720725"/>
                <a:gd name="connsiteX193" fmla="*/ 263524 w 1006475"/>
                <a:gd name="connsiteY193" fmla="*/ 82550 h 720725"/>
                <a:gd name="connsiteX194" fmla="*/ 257174 w 1006475"/>
                <a:gd name="connsiteY194" fmla="*/ 88900 h 720725"/>
                <a:gd name="connsiteX195" fmla="*/ 257174 w 1006475"/>
                <a:gd name="connsiteY195" fmla="*/ 98425 h 720725"/>
                <a:gd name="connsiteX196" fmla="*/ 260349 w 1006475"/>
                <a:gd name="connsiteY196" fmla="*/ 98425 h 720725"/>
                <a:gd name="connsiteX197" fmla="*/ 260349 w 1006475"/>
                <a:gd name="connsiteY197" fmla="*/ 95250 h 720725"/>
                <a:gd name="connsiteX198" fmla="*/ 263524 w 1006475"/>
                <a:gd name="connsiteY198" fmla="*/ 95250 h 720725"/>
                <a:gd name="connsiteX199" fmla="*/ 263524 w 1006475"/>
                <a:gd name="connsiteY199" fmla="*/ 98425 h 720725"/>
                <a:gd name="connsiteX200" fmla="*/ 263524 w 1006475"/>
                <a:gd name="connsiteY200" fmla="*/ 101600 h 720725"/>
                <a:gd name="connsiteX201" fmla="*/ 260349 w 1006475"/>
                <a:gd name="connsiteY201" fmla="*/ 104775 h 720725"/>
                <a:gd name="connsiteX202" fmla="*/ 257174 w 1006475"/>
                <a:gd name="connsiteY202" fmla="*/ 101600 h 720725"/>
                <a:gd name="connsiteX203" fmla="*/ 250824 w 1006475"/>
                <a:gd name="connsiteY203" fmla="*/ 104775 h 720725"/>
                <a:gd name="connsiteX204" fmla="*/ 250824 w 1006475"/>
                <a:gd name="connsiteY204" fmla="*/ 101600 h 720725"/>
                <a:gd name="connsiteX205" fmla="*/ 253999 w 1006475"/>
                <a:gd name="connsiteY205" fmla="*/ 98425 h 720725"/>
                <a:gd name="connsiteX206" fmla="*/ 250824 w 1006475"/>
                <a:gd name="connsiteY206" fmla="*/ 95250 h 720725"/>
                <a:gd name="connsiteX207" fmla="*/ 247649 w 1006475"/>
                <a:gd name="connsiteY207" fmla="*/ 92075 h 720725"/>
                <a:gd name="connsiteX208" fmla="*/ 250824 w 1006475"/>
                <a:gd name="connsiteY208" fmla="*/ 85725 h 720725"/>
                <a:gd name="connsiteX209" fmla="*/ 253999 w 1006475"/>
                <a:gd name="connsiteY209" fmla="*/ 85725 h 720725"/>
                <a:gd name="connsiteX210" fmla="*/ 253999 w 1006475"/>
                <a:gd name="connsiteY210" fmla="*/ 82550 h 720725"/>
                <a:gd name="connsiteX211" fmla="*/ 253999 w 1006475"/>
                <a:gd name="connsiteY211" fmla="*/ 79375 h 720725"/>
                <a:gd name="connsiteX212" fmla="*/ 257174 w 1006475"/>
                <a:gd name="connsiteY212" fmla="*/ 76200 h 720725"/>
                <a:gd name="connsiteX213" fmla="*/ 282574 w 1006475"/>
                <a:gd name="connsiteY213" fmla="*/ 73025 h 720725"/>
                <a:gd name="connsiteX214" fmla="*/ 282574 w 1006475"/>
                <a:gd name="connsiteY214" fmla="*/ 76200 h 720725"/>
                <a:gd name="connsiteX215" fmla="*/ 285749 w 1006475"/>
                <a:gd name="connsiteY215" fmla="*/ 82550 h 720725"/>
                <a:gd name="connsiteX216" fmla="*/ 282574 w 1006475"/>
                <a:gd name="connsiteY216" fmla="*/ 82550 h 720725"/>
                <a:gd name="connsiteX217" fmla="*/ 282574 w 1006475"/>
                <a:gd name="connsiteY217" fmla="*/ 85725 h 720725"/>
                <a:gd name="connsiteX218" fmla="*/ 279399 w 1006475"/>
                <a:gd name="connsiteY218" fmla="*/ 85725 h 720725"/>
                <a:gd name="connsiteX219" fmla="*/ 279399 w 1006475"/>
                <a:gd name="connsiteY219" fmla="*/ 82550 h 720725"/>
                <a:gd name="connsiteX220" fmla="*/ 279399 w 1006475"/>
                <a:gd name="connsiteY220" fmla="*/ 79375 h 720725"/>
                <a:gd name="connsiteX221" fmla="*/ 279399 w 1006475"/>
                <a:gd name="connsiteY221" fmla="*/ 76200 h 720725"/>
                <a:gd name="connsiteX222" fmla="*/ 282574 w 1006475"/>
                <a:gd name="connsiteY222" fmla="*/ 73025 h 720725"/>
                <a:gd name="connsiteX223" fmla="*/ 539750 w 1006475"/>
                <a:gd name="connsiteY223" fmla="*/ 66675 h 720725"/>
                <a:gd name="connsiteX224" fmla="*/ 539749 w 1006475"/>
                <a:gd name="connsiteY224" fmla="*/ 69850 h 720725"/>
                <a:gd name="connsiteX225" fmla="*/ 539750 w 1006475"/>
                <a:gd name="connsiteY225" fmla="*/ 66675 h 720725"/>
                <a:gd name="connsiteX226" fmla="*/ 244474 w 1006475"/>
                <a:gd name="connsiteY226" fmla="*/ 66675 h 720725"/>
                <a:gd name="connsiteX227" fmla="*/ 250824 w 1006475"/>
                <a:gd name="connsiteY227" fmla="*/ 69850 h 720725"/>
                <a:gd name="connsiteX228" fmla="*/ 257174 w 1006475"/>
                <a:gd name="connsiteY228" fmla="*/ 73025 h 720725"/>
                <a:gd name="connsiteX229" fmla="*/ 250824 w 1006475"/>
                <a:gd name="connsiteY229" fmla="*/ 73025 h 720725"/>
                <a:gd name="connsiteX230" fmla="*/ 250824 w 1006475"/>
                <a:gd name="connsiteY230" fmla="*/ 76200 h 720725"/>
                <a:gd name="connsiteX231" fmla="*/ 247649 w 1006475"/>
                <a:gd name="connsiteY231" fmla="*/ 76200 h 720725"/>
                <a:gd name="connsiteX232" fmla="*/ 247649 w 1006475"/>
                <a:gd name="connsiteY232" fmla="*/ 73025 h 720725"/>
                <a:gd name="connsiteX233" fmla="*/ 244474 w 1006475"/>
                <a:gd name="connsiteY233" fmla="*/ 69850 h 720725"/>
                <a:gd name="connsiteX234" fmla="*/ 244474 w 1006475"/>
                <a:gd name="connsiteY234" fmla="*/ 66675 h 720725"/>
                <a:gd name="connsiteX235" fmla="*/ 530224 w 1006475"/>
                <a:gd name="connsiteY235" fmla="*/ 63500 h 720725"/>
                <a:gd name="connsiteX236" fmla="*/ 530224 w 1006475"/>
                <a:gd name="connsiteY236" fmla="*/ 66675 h 720725"/>
                <a:gd name="connsiteX237" fmla="*/ 530225 w 1006475"/>
                <a:gd name="connsiteY237" fmla="*/ 63500 h 720725"/>
                <a:gd name="connsiteX238" fmla="*/ 530224 w 1006475"/>
                <a:gd name="connsiteY238" fmla="*/ 63500 h 720725"/>
                <a:gd name="connsiteX239" fmla="*/ 527049 w 1006475"/>
                <a:gd name="connsiteY239" fmla="*/ 60325 h 720725"/>
                <a:gd name="connsiteX240" fmla="*/ 527049 w 1006475"/>
                <a:gd name="connsiteY240" fmla="*/ 63500 h 720725"/>
                <a:gd name="connsiteX241" fmla="*/ 527050 w 1006475"/>
                <a:gd name="connsiteY241" fmla="*/ 63500 h 720725"/>
                <a:gd name="connsiteX242" fmla="*/ 527050 w 1006475"/>
                <a:gd name="connsiteY242" fmla="*/ 60325 h 720725"/>
                <a:gd name="connsiteX243" fmla="*/ 527049 w 1006475"/>
                <a:gd name="connsiteY243" fmla="*/ 60325 h 720725"/>
                <a:gd name="connsiteX244" fmla="*/ 228599 w 1006475"/>
                <a:gd name="connsiteY244" fmla="*/ 57150 h 720725"/>
                <a:gd name="connsiteX245" fmla="*/ 231774 w 1006475"/>
                <a:gd name="connsiteY245" fmla="*/ 57150 h 720725"/>
                <a:gd name="connsiteX246" fmla="*/ 234949 w 1006475"/>
                <a:gd name="connsiteY246" fmla="*/ 57150 h 720725"/>
                <a:gd name="connsiteX247" fmla="*/ 234949 w 1006475"/>
                <a:gd name="connsiteY247" fmla="*/ 60325 h 720725"/>
                <a:gd name="connsiteX248" fmla="*/ 234949 w 1006475"/>
                <a:gd name="connsiteY248" fmla="*/ 63500 h 720725"/>
                <a:gd name="connsiteX249" fmla="*/ 244474 w 1006475"/>
                <a:gd name="connsiteY249" fmla="*/ 73025 h 720725"/>
                <a:gd name="connsiteX250" fmla="*/ 244474 w 1006475"/>
                <a:gd name="connsiteY250" fmla="*/ 76200 h 720725"/>
                <a:gd name="connsiteX251" fmla="*/ 244474 w 1006475"/>
                <a:gd name="connsiteY251" fmla="*/ 79375 h 720725"/>
                <a:gd name="connsiteX252" fmla="*/ 247649 w 1006475"/>
                <a:gd name="connsiteY252" fmla="*/ 79375 h 720725"/>
                <a:gd name="connsiteX253" fmla="*/ 247649 w 1006475"/>
                <a:gd name="connsiteY253" fmla="*/ 82550 h 720725"/>
                <a:gd name="connsiteX254" fmla="*/ 244474 w 1006475"/>
                <a:gd name="connsiteY254" fmla="*/ 82550 h 720725"/>
                <a:gd name="connsiteX255" fmla="*/ 241299 w 1006475"/>
                <a:gd name="connsiteY255" fmla="*/ 79375 h 720725"/>
                <a:gd name="connsiteX256" fmla="*/ 238124 w 1006475"/>
                <a:gd name="connsiteY256" fmla="*/ 85725 h 720725"/>
                <a:gd name="connsiteX257" fmla="*/ 241299 w 1006475"/>
                <a:gd name="connsiteY257" fmla="*/ 88900 h 720725"/>
                <a:gd name="connsiteX258" fmla="*/ 244474 w 1006475"/>
                <a:gd name="connsiteY258" fmla="*/ 92075 h 720725"/>
                <a:gd name="connsiteX259" fmla="*/ 244474 w 1006475"/>
                <a:gd name="connsiteY259" fmla="*/ 95250 h 720725"/>
                <a:gd name="connsiteX260" fmla="*/ 241299 w 1006475"/>
                <a:gd name="connsiteY260" fmla="*/ 92075 h 720725"/>
                <a:gd name="connsiteX261" fmla="*/ 234949 w 1006475"/>
                <a:gd name="connsiteY261" fmla="*/ 88900 h 720725"/>
                <a:gd name="connsiteX262" fmla="*/ 231774 w 1006475"/>
                <a:gd name="connsiteY262" fmla="*/ 85725 h 720725"/>
                <a:gd name="connsiteX263" fmla="*/ 228599 w 1006475"/>
                <a:gd name="connsiteY263" fmla="*/ 82550 h 720725"/>
                <a:gd name="connsiteX264" fmla="*/ 225424 w 1006475"/>
                <a:gd name="connsiteY264" fmla="*/ 79375 h 720725"/>
                <a:gd name="connsiteX265" fmla="*/ 225424 w 1006475"/>
                <a:gd name="connsiteY265" fmla="*/ 76200 h 720725"/>
                <a:gd name="connsiteX266" fmla="*/ 222249 w 1006475"/>
                <a:gd name="connsiteY266" fmla="*/ 73025 h 720725"/>
                <a:gd name="connsiteX267" fmla="*/ 225424 w 1006475"/>
                <a:gd name="connsiteY267" fmla="*/ 66675 h 720725"/>
                <a:gd name="connsiteX268" fmla="*/ 225424 w 1006475"/>
                <a:gd name="connsiteY268" fmla="*/ 60325 h 720725"/>
                <a:gd name="connsiteX269" fmla="*/ 228599 w 1006475"/>
                <a:gd name="connsiteY269" fmla="*/ 57150 h 720725"/>
                <a:gd name="connsiteX270" fmla="*/ 260349 w 1006475"/>
                <a:gd name="connsiteY270" fmla="*/ 47625 h 720725"/>
                <a:gd name="connsiteX271" fmla="*/ 266699 w 1006475"/>
                <a:gd name="connsiteY271" fmla="*/ 47625 h 720725"/>
                <a:gd name="connsiteX272" fmla="*/ 269874 w 1006475"/>
                <a:gd name="connsiteY272" fmla="*/ 50800 h 720725"/>
                <a:gd name="connsiteX273" fmla="*/ 279399 w 1006475"/>
                <a:gd name="connsiteY273" fmla="*/ 60325 h 720725"/>
                <a:gd name="connsiteX274" fmla="*/ 279399 w 1006475"/>
                <a:gd name="connsiteY274" fmla="*/ 63500 h 720725"/>
                <a:gd name="connsiteX275" fmla="*/ 273049 w 1006475"/>
                <a:gd name="connsiteY275" fmla="*/ 66675 h 720725"/>
                <a:gd name="connsiteX276" fmla="*/ 269874 w 1006475"/>
                <a:gd name="connsiteY276" fmla="*/ 69850 h 720725"/>
                <a:gd name="connsiteX277" fmla="*/ 269874 w 1006475"/>
                <a:gd name="connsiteY277" fmla="*/ 73025 h 720725"/>
                <a:gd name="connsiteX278" fmla="*/ 266699 w 1006475"/>
                <a:gd name="connsiteY278" fmla="*/ 73025 h 720725"/>
                <a:gd name="connsiteX279" fmla="*/ 266699 w 1006475"/>
                <a:gd name="connsiteY279" fmla="*/ 69850 h 720725"/>
                <a:gd name="connsiteX280" fmla="*/ 263524 w 1006475"/>
                <a:gd name="connsiteY280" fmla="*/ 60325 h 720725"/>
                <a:gd name="connsiteX281" fmla="*/ 263524 w 1006475"/>
                <a:gd name="connsiteY281" fmla="*/ 53975 h 720725"/>
                <a:gd name="connsiteX282" fmla="*/ 260349 w 1006475"/>
                <a:gd name="connsiteY282" fmla="*/ 50800 h 720725"/>
                <a:gd name="connsiteX283" fmla="*/ 260349 w 1006475"/>
                <a:gd name="connsiteY283" fmla="*/ 53975 h 720725"/>
                <a:gd name="connsiteX284" fmla="*/ 263524 w 1006475"/>
                <a:gd name="connsiteY284" fmla="*/ 69850 h 720725"/>
                <a:gd name="connsiteX285" fmla="*/ 257174 w 1006475"/>
                <a:gd name="connsiteY285" fmla="*/ 69850 h 720725"/>
                <a:gd name="connsiteX286" fmla="*/ 253999 w 1006475"/>
                <a:gd name="connsiteY286" fmla="*/ 69850 h 720725"/>
                <a:gd name="connsiteX287" fmla="*/ 253999 w 1006475"/>
                <a:gd name="connsiteY287" fmla="*/ 60325 h 720725"/>
                <a:gd name="connsiteX288" fmla="*/ 250824 w 1006475"/>
                <a:gd name="connsiteY288" fmla="*/ 60325 h 720725"/>
                <a:gd name="connsiteX289" fmla="*/ 247649 w 1006475"/>
                <a:gd name="connsiteY289" fmla="*/ 66675 h 720725"/>
                <a:gd name="connsiteX290" fmla="*/ 244474 w 1006475"/>
                <a:gd name="connsiteY290" fmla="*/ 63500 h 720725"/>
                <a:gd name="connsiteX291" fmla="*/ 244474 w 1006475"/>
                <a:gd name="connsiteY291" fmla="*/ 60325 h 720725"/>
                <a:gd name="connsiteX292" fmla="*/ 260349 w 1006475"/>
                <a:gd name="connsiteY292" fmla="*/ 47625 h 720725"/>
                <a:gd name="connsiteX293" fmla="*/ 295274 w 1006475"/>
                <a:gd name="connsiteY293" fmla="*/ 0 h 720725"/>
                <a:gd name="connsiteX294" fmla="*/ 447674 w 1006475"/>
                <a:gd name="connsiteY294" fmla="*/ 38100 h 720725"/>
                <a:gd name="connsiteX295" fmla="*/ 530224 w 1006475"/>
                <a:gd name="connsiteY295" fmla="*/ 57150 h 720725"/>
                <a:gd name="connsiteX296" fmla="*/ 530224 w 1006475"/>
                <a:gd name="connsiteY296" fmla="*/ 60325 h 720725"/>
                <a:gd name="connsiteX297" fmla="*/ 530225 w 1006475"/>
                <a:gd name="connsiteY297" fmla="*/ 57150 h 720725"/>
                <a:gd name="connsiteX298" fmla="*/ 584200 w 1006475"/>
                <a:gd name="connsiteY298" fmla="*/ 69850 h 720725"/>
                <a:gd name="connsiteX299" fmla="*/ 647700 w 1006475"/>
                <a:gd name="connsiteY299" fmla="*/ 85725 h 720725"/>
                <a:gd name="connsiteX300" fmla="*/ 650875 w 1006475"/>
                <a:gd name="connsiteY300" fmla="*/ 85725 h 720725"/>
                <a:gd name="connsiteX301" fmla="*/ 781050 w 1006475"/>
                <a:gd name="connsiteY301" fmla="*/ 111125 h 720725"/>
                <a:gd name="connsiteX302" fmla="*/ 860425 w 1006475"/>
                <a:gd name="connsiteY302" fmla="*/ 127000 h 720725"/>
                <a:gd name="connsiteX303" fmla="*/ 955675 w 1006475"/>
                <a:gd name="connsiteY303" fmla="*/ 149225 h 720725"/>
                <a:gd name="connsiteX304" fmla="*/ 1006475 w 1006475"/>
                <a:gd name="connsiteY304" fmla="*/ 158750 h 720725"/>
                <a:gd name="connsiteX305" fmla="*/ 1006475 w 1006475"/>
                <a:gd name="connsiteY305" fmla="*/ 161925 h 720725"/>
                <a:gd name="connsiteX306" fmla="*/ 1003300 w 1006475"/>
                <a:gd name="connsiteY306" fmla="*/ 171450 h 720725"/>
                <a:gd name="connsiteX307" fmla="*/ 1000125 w 1006475"/>
                <a:gd name="connsiteY307" fmla="*/ 180975 h 720725"/>
                <a:gd name="connsiteX308" fmla="*/ 1000125 w 1006475"/>
                <a:gd name="connsiteY308" fmla="*/ 184150 h 720725"/>
                <a:gd name="connsiteX309" fmla="*/ 1000125 w 1006475"/>
                <a:gd name="connsiteY309" fmla="*/ 190500 h 720725"/>
                <a:gd name="connsiteX310" fmla="*/ 996950 w 1006475"/>
                <a:gd name="connsiteY310" fmla="*/ 203200 h 720725"/>
                <a:gd name="connsiteX311" fmla="*/ 990600 w 1006475"/>
                <a:gd name="connsiteY311" fmla="*/ 234950 h 720725"/>
                <a:gd name="connsiteX312" fmla="*/ 987425 w 1006475"/>
                <a:gd name="connsiteY312" fmla="*/ 250825 h 720725"/>
                <a:gd name="connsiteX313" fmla="*/ 987425 w 1006475"/>
                <a:gd name="connsiteY313" fmla="*/ 260350 h 720725"/>
                <a:gd name="connsiteX314" fmla="*/ 984250 w 1006475"/>
                <a:gd name="connsiteY314" fmla="*/ 263525 h 720725"/>
                <a:gd name="connsiteX315" fmla="*/ 977900 w 1006475"/>
                <a:gd name="connsiteY315" fmla="*/ 307975 h 720725"/>
                <a:gd name="connsiteX316" fmla="*/ 974725 w 1006475"/>
                <a:gd name="connsiteY316" fmla="*/ 317500 h 720725"/>
                <a:gd name="connsiteX317" fmla="*/ 974725 w 1006475"/>
                <a:gd name="connsiteY317" fmla="*/ 320675 h 720725"/>
                <a:gd name="connsiteX318" fmla="*/ 971550 w 1006475"/>
                <a:gd name="connsiteY318" fmla="*/ 330200 h 720725"/>
                <a:gd name="connsiteX319" fmla="*/ 971550 w 1006475"/>
                <a:gd name="connsiteY319" fmla="*/ 333375 h 720725"/>
                <a:gd name="connsiteX320" fmla="*/ 968375 w 1006475"/>
                <a:gd name="connsiteY320" fmla="*/ 346075 h 720725"/>
                <a:gd name="connsiteX321" fmla="*/ 968375 w 1006475"/>
                <a:gd name="connsiteY321" fmla="*/ 349250 h 720725"/>
                <a:gd name="connsiteX322" fmla="*/ 965200 w 1006475"/>
                <a:gd name="connsiteY322" fmla="*/ 361950 h 720725"/>
                <a:gd name="connsiteX323" fmla="*/ 965200 w 1006475"/>
                <a:gd name="connsiteY323" fmla="*/ 368300 h 720725"/>
                <a:gd name="connsiteX324" fmla="*/ 962025 w 1006475"/>
                <a:gd name="connsiteY324" fmla="*/ 384175 h 720725"/>
                <a:gd name="connsiteX325" fmla="*/ 958850 w 1006475"/>
                <a:gd name="connsiteY325" fmla="*/ 396875 h 720725"/>
                <a:gd name="connsiteX326" fmla="*/ 955675 w 1006475"/>
                <a:gd name="connsiteY326" fmla="*/ 422275 h 720725"/>
                <a:gd name="connsiteX327" fmla="*/ 952500 w 1006475"/>
                <a:gd name="connsiteY327" fmla="*/ 434975 h 720725"/>
                <a:gd name="connsiteX328" fmla="*/ 952500 w 1006475"/>
                <a:gd name="connsiteY328" fmla="*/ 438150 h 720725"/>
                <a:gd name="connsiteX329" fmla="*/ 949325 w 1006475"/>
                <a:gd name="connsiteY329" fmla="*/ 460375 h 720725"/>
                <a:gd name="connsiteX330" fmla="*/ 946150 w 1006475"/>
                <a:gd name="connsiteY330" fmla="*/ 460375 h 720725"/>
                <a:gd name="connsiteX331" fmla="*/ 946150 w 1006475"/>
                <a:gd name="connsiteY331" fmla="*/ 463550 h 720725"/>
                <a:gd name="connsiteX332" fmla="*/ 946150 w 1006475"/>
                <a:gd name="connsiteY332" fmla="*/ 469900 h 720725"/>
                <a:gd name="connsiteX333" fmla="*/ 942975 w 1006475"/>
                <a:gd name="connsiteY333" fmla="*/ 479425 h 720725"/>
                <a:gd name="connsiteX334" fmla="*/ 939800 w 1006475"/>
                <a:gd name="connsiteY334" fmla="*/ 498475 h 720725"/>
                <a:gd name="connsiteX335" fmla="*/ 939800 w 1006475"/>
                <a:gd name="connsiteY335" fmla="*/ 504825 h 720725"/>
                <a:gd name="connsiteX336" fmla="*/ 936625 w 1006475"/>
                <a:gd name="connsiteY336" fmla="*/ 511175 h 720725"/>
                <a:gd name="connsiteX337" fmla="*/ 933450 w 1006475"/>
                <a:gd name="connsiteY337" fmla="*/ 539750 h 720725"/>
                <a:gd name="connsiteX338" fmla="*/ 930275 w 1006475"/>
                <a:gd name="connsiteY338" fmla="*/ 542925 h 720725"/>
                <a:gd name="connsiteX339" fmla="*/ 930275 w 1006475"/>
                <a:gd name="connsiteY339" fmla="*/ 549275 h 720725"/>
                <a:gd name="connsiteX340" fmla="*/ 930275 w 1006475"/>
                <a:gd name="connsiteY340" fmla="*/ 552450 h 720725"/>
                <a:gd name="connsiteX341" fmla="*/ 927100 w 1006475"/>
                <a:gd name="connsiteY341" fmla="*/ 561975 h 720725"/>
                <a:gd name="connsiteX342" fmla="*/ 920750 w 1006475"/>
                <a:gd name="connsiteY342" fmla="*/ 600075 h 720725"/>
                <a:gd name="connsiteX343" fmla="*/ 917575 w 1006475"/>
                <a:gd name="connsiteY343" fmla="*/ 612775 h 720725"/>
                <a:gd name="connsiteX344" fmla="*/ 917575 w 1006475"/>
                <a:gd name="connsiteY344" fmla="*/ 615950 h 720725"/>
                <a:gd name="connsiteX345" fmla="*/ 917575 w 1006475"/>
                <a:gd name="connsiteY345" fmla="*/ 622300 h 720725"/>
                <a:gd name="connsiteX346" fmla="*/ 914400 w 1006475"/>
                <a:gd name="connsiteY346" fmla="*/ 635000 h 720725"/>
                <a:gd name="connsiteX347" fmla="*/ 914400 w 1006475"/>
                <a:gd name="connsiteY347" fmla="*/ 638175 h 720725"/>
                <a:gd name="connsiteX348" fmla="*/ 911225 w 1006475"/>
                <a:gd name="connsiteY348" fmla="*/ 641350 h 720725"/>
                <a:gd name="connsiteX349" fmla="*/ 911225 w 1006475"/>
                <a:gd name="connsiteY349" fmla="*/ 644525 h 720725"/>
                <a:gd name="connsiteX350" fmla="*/ 911225 w 1006475"/>
                <a:gd name="connsiteY350" fmla="*/ 650875 h 720725"/>
                <a:gd name="connsiteX351" fmla="*/ 914400 w 1006475"/>
                <a:gd name="connsiteY351" fmla="*/ 657225 h 720725"/>
                <a:gd name="connsiteX352" fmla="*/ 917575 w 1006475"/>
                <a:gd name="connsiteY352" fmla="*/ 666750 h 720725"/>
                <a:gd name="connsiteX353" fmla="*/ 917575 w 1006475"/>
                <a:gd name="connsiteY353" fmla="*/ 669925 h 720725"/>
                <a:gd name="connsiteX354" fmla="*/ 917575 w 1006475"/>
                <a:gd name="connsiteY354" fmla="*/ 673100 h 720725"/>
                <a:gd name="connsiteX355" fmla="*/ 920750 w 1006475"/>
                <a:gd name="connsiteY355" fmla="*/ 688975 h 720725"/>
                <a:gd name="connsiteX356" fmla="*/ 914400 w 1006475"/>
                <a:gd name="connsiteY356" fmla="*/ 698500 h 720725"/>
                <a:gd name="connsiteX357" fmla="*/ 911225 w 1006475"/>
                <a:gd name="connsiteY357" fmla="*/ 704850 h 720725"/>
                <a:gd name="connsiteX358" fmla="*/ 914400 w 1006475"/>
                <a:gd name="connsiteY358" fmla="*/ 704850 h 720725"/>
                <a:gd name="connsiteX359" fmla="*/ 914400 w 1006475"/>
                <a:gd name="connsiteY359" fmla="*/ 708025 h 720725"/>
                <a:gd name="connsiteX360" fmla="*/ 914400 w 1006475"/>
                <a:gd name="connsiteY360" fmla="*/ 717550 h 720725"/>
                <a:gd name="connsiteX361" fmla="*/ 914400 w 1006475"/>
                <a:gd name="connsiteY361" fmla="*/ 720725 h 720725"/>
                <a:gd name="connsiteX362" fmla="*/ 911225 w 1006475"/>
                <a:gd name="connsiteY362" fmla="*/ 717550 h 720725"/>
                <a:gd name="connsiteX363" fmla="*/ 908050 w 1006475"/>
                <a:gd name="connsiteY363" fmla="*/ 717550 h 720725"/>
                <a:gd name="connsiteX364" fmla="*/ 904875 w 1006475"/>
                <a:gd name="connsiteY364" fmla="*/ 717550 h 720725"/>
                <a:gd name="connsiteX365" fmla="*/ 876300 w 1006475"/>
                <a:gd name="connsiteY365" fmla="*/ 711200 h 720725"/>
                <a:gd name="connsiteX366" fmla="*/ 860425 w 1006475"/>
                <a:gd name="connsiteY366" fmla="*/ 708025 h 720725"/>
                <a:gd name="connsiteX367" fmla="*/ 847725 w 1006475"/>
                <a:gd name="connsiteY367" fmla="*/ 704850 h 720725"/>
                <a:gd name="connsiteX368" fmla="*/ 841375 w 1006475"/>
                <a:gd name="connsiteY368" fmla="*/ 704850 h 720725"/>
                <a:gd name="connsiteX369" fmla="*/ 835025 w 1006475"/>
                <a:gd name="connsiteY369" fmla="*/ 704850 h 720725"/>
                <a:gd name="connsiteX370" fmla="*/ 825500 w 1006475"/>
                <a:gd name="connsiteY370" fmla="*/ 701675 h 720725"/>
                <a:gd name="connsiteX371" fmla="*/ 819150 w 1006475"/>
                <a:gd name="connsiteY371" fmla="*/ 701675 h 720725"/>
                <a:gd name="connsiteX372" fmla="*/ 809625 w 1006475"/>
                <a:gd name="connsiteY372" fmla="*/ 698500 h 720725"/>
                <a:gd name="connsiteX373" fmla="*/ 803275 w 1006475"/>
                <a:gd name="connsiteY373" fmla="*/ 695325 h 720725"/>
                <a:gd name="connsiteX374" fmla="*/ 777875 w 1006475"/>
                <a:gd name="connsiteY374" fmla="*/ 692150 h 720725"/>
                <a:gd name="connsiteX375" fmla="*/ 774700 w 1006475"/>
                <a:gd name="connsiteY375" fmla="*/ 692150 h 720725"/>
                <a:gd name="connsiteX376" fmla="*/ 758825 w 1006475"/>
                <a:gd name="connsiteY376" fmla="*/ 688975 h 720725"/>
                <a:gd name="connsiteX377" fmla="*/ 746125 w 1006475"/>
                <a:gd name="connsiteY377" fmla="*/ 685800 h 720725"/>
                <a:gd name="connsiteX378" fmla="*/ 733425 w 1006475"/>
                <a:gd name="connsiteY378" fmla="*/ 682625 h 720725"/>
                <a:gd name="connsiteX379" fmla="*/ 717550 w 1006475"/>
                <a:gd name="connsiteY379" fmla="*/ 679450 h 720725"/>
                <a:gd name="connsiteX380" fmla="*/ 711200 w 1006475"/>
                <a:gd name="connsiteY380" fmla="*/ 679450 h 720725"/>
                <a:gd name="connsiteX381" fmla="*/ 704850 w 1006475"/>
                <a:gd name="connsiteY381" fmla="*/ 676275 h 720725"/>
                <a:gd name="connsiteX382" fmla="*/ 692150 w 1006475"/>
                <a:gd name="connsiteY382" fmla="*/ 673100 h 720725"/>
                <a:gd name="connsiteX383" fmla="*/ 676275 w 1006475"/>
                <a:gd name="connsiteY383" fmla="*/ 669925 h 720725"/>
                <a:gd name="connsiteX384" fmla="*/ 650875 w 1006475"/>
                <a:gd name="connsiteY384" fmla="*/ 666750 h 720725"/>
                <a:gd name="connsiteX385" fmla="*/ 647700 w 1006475"/>
                <a:gd name="connsiteY385" fmla="*/ 663575 h 720725"/>
                <a:gd name="connsiteX386" fmla="*/ 644525 w 1006475"/>
                <a:gd name="connsiteY386" fmla="*/ 663575 h 720725"/>
                <a:gd name="connsiteX387" fmla="*/ 641350 w 1006475"/>
                <a:gd name="connsiteY387" fmla="*/ 666750 h 720725"/>
                <a:gd name="connsiteX388" fmla="*/ 638175 w 1006475"/>
                <a:gd name="connsiteY388" fmla="*/ 669925 h 720725"/>
                <a:gd name="connsiteX389" fmla="*/ 628650 w 1006475"/>
                <a:gd name="connsiteY389" fmla="*/ 673100 h 720725"/>
                <a:gd name="connsiteX390" fmla="*/ 625475 w 1006475"/>
                <a:gd name="connsiteY390" fmla="*/ 673100 h 720725"/>
                <a:gd name="connsiteX391" fmla="*/ 622300 w 1006475"/>
                <a:gd name="connsiteY391" fmla="*/ 673100 h 720725"/>
                <a:gd name="connsiteX392" fmla="*/ 619125 w 1006475"/>
                <a:gd name="connsiteY392" fmla="*/ 673100 h 720725"/>
                <a:gd name="connsiteX393" fmla="*/ 615950 w 1006475"/>
                <a:gd name="connsiteY393" fmla="*/ 673100 h 720725"/>
                <a:gd name="connsiteX394" fmla="*/ 612775 w 1006475"/>
                <a:gd name="connsiteY394" fmla="*/ 669925 h 720725"/>
                <a:gd name="connsiteX395" fmla="*/ 609600 w 1006475"/>
                <a:gd name="connsiteY395" fmla="*/ 669925 h 720725"/>
                <a:gd name="connsiteX396" fmla="*/ 600075 w 1006475"/>
                <a:gd name="connsiteY396" fmla="*/ 666750 h 720725"/>
                <a:gd name="connsiteX397" fmla="*/ 593725 w 1006475"/>
                <a:gd name="connsiteY397" fmla="*/ 669925 h 720725"/>
                <a:gd name="connsiteX398" fmla="*/ 590550 w 1006475"/>
                <a:gd name="connsiteY398" fmla="*/ 669925 h 720725"/>
                <a:gd name="connsiteX399" fmla="*/ 584200 w 1006475"/>
                <a:gd name="connsiteY399" fmla="*/ 666750 h 720725"/>
                <a:gd name="connsiteX400" fmla="*/ 581025 w 1006475"/>
                <a:gd name="connsiteY400" fmla="*/ 666750 h 720725"/>
                <a:gd name="connsiteX401" fmla="*/ 577850 w 1006475"/>
                <a:gd name="connsiteY401" fmla="*/ 669925 h 720725"/>
                <a:gd name="connsiteX402" fmla="*/ 574675 w 1006475"/>
                <a:gd name="connsiteY402" fmla="*/ 666750 h 720725"/>
                <a:gd name="connsiteX403" fmla="*/ 571500 w 1006475"/>
                <a:gd name="connsiteY403" fmla="*/ 666750 h 720725"/>
                <a:gd name="connsiteX404" fmla="*/ 565150 w 1006475"/>
                <a:gd name="connsiteY404" fmla="*/ 663575 h 720725"/>
                <a:gd name="connsiteX405" fmla="*/ 561975 w 1006475"/>
                <a:gd name="connsiteY405" fmla="*/ 663575 h 720725"/>
                <a:gd name="connsiteX406" fmla="*/ 558800 w 1006475"/>
                <a:gd name="connsiteY406" fmla="*/ 663575 h 720725"/>
                <a:gd name="connsiteX407" fmla="*/ 552450 w 1006475"/>
                <a:gd name="connsiteY407" fmla="*/ 669925 h 720725"/>
                <a:gd name="connsiteX408" fmla="*/ 549275 w 1006475"/>
                <a:gd name="connsiteY408" fmla="*/ 673100 h 720725"/>
                <a:gd name="connsiteX409" fmla="*/ 542925 w 1006475"/>
                <a:gd name="connsiteY409" fmla="*/ 673100 h 720725"/>
                <a:gd name="connsiteX410" fmla="*/ 536575 w 1006475"/>
                <a:gd name="connsiteY410" fmla="*/ 673100 h 720725"/>
                <a:gd name="connsiteX411" fmla="*/ 533400 w 1006475"/>
                <a:gd name="connsiteY411" fmla="*/ 669925 h 720725"/>
                <a:gd name="connsiteX412" fmla="*/ 523875 w 1006475"/>
                <a:gd name="connsiteY412" fmla="*/ 669925 h 720725"/>
                <a:gd name="connsiteX413" fmla="*/ 517525 w 1006475"/>
                <a:gd name="connsiteY413" fmla="*/ 669925 h 720725"/>
                <a:gd name="connsiteX414" fmla="*/ 511175 w 1006475"/>
                <a:gd name="connsiteY414" fmla="*/ 669925 h 720725"/>
                <a:gd name="connsiteX415" fmla="*/ 504825 w 1006475"/>
                <a:gd name="connsiteY415" fmla="*/ 669925 h 720725"/>
                <a:gd name="connsiteX416" fmla="*/ 495300 w 1006475"/>
                <a:gd name="connsiteY416" fmla="*/ 673100 h 720725"/>
                <a:gd name="connsiteX417" fmla="*/ 485775 w 1006475"/>
                <a:gd name="connsiteY417" fmla="*/ 673100 h 720725"/>
                <a:gd name="connsiteX418" fmla="*/ 482600 w 1006475"/>
                <a:gd name="connsiteY418" fmla="*/ 676275 h 720725"/>
                <a:gd name="connsiteX419" fmla="*/ 479425 w 1006475"/>
                <a:gd name="connsiteY419" fmla="*/ 676275 h 720725"/>
                <a:gd name="connsiteX420" fmla="*/ 476250 w 1006475"/>
                <a:gd name="connsiteY420" fmla="*/ 682625 h 720725"/>
                <a:gd name="connsiteX421" fmla="*/ 447675 w 1006475"/>
                <a:gd name="connsiteY421" fmla="*/ 679450 h 720725"/>
                <a:gd name="connsiteX422" fmla="*/ 438150 w 1006475"/>
                <a:gd name="connsiteY422" fmla="*/ 679450 h 720725"/>
                <a:gd name="connsiteX423" fmla="*/ 434975 w 1006475"/>
                <a:gd name="connsiteY423" fmla="*/ 676275 h 720725"/>
                <a:gd name="connsiteX424" fmla="*/ 431800 w 1006475"/>
                <a:gd name="connsiteY424" fmla="*/ 673100 h 720725"/>
                <a:gd name="connsiteX425" fmla="*/ 428625 w 1006475"/>
                <a:gd name="connsiteY425" fmla="*/ 669925 h 720725"/>
                <a:gd name="connsiteX426" fmla="*/ 425450 w 1006475"/>
                <a:gd name="connsiteY426" fmla="*/ 666750 h 720725"/>
                <a:gd name="connsiteX427" fmla="*/ 422275 w 1006475"/>
                <a:gd name="connsiteY427" fmla="*/ 666750 h 720725"/>
                <a:gd name="connsiteX428" fmla="*/ 419100 w 1006475"/>
                <a:gd name="connsiteY428" fmla="*/ 666750 h 720725"/>
                <a:gd name="connsiteX429" fmla="*/ 415925 w 1006475"/>
                <a:gd name="connsiteY429" fmla="*/ 666750 h 720725"/>
                <a:gd name="connsiteX430" fmla="*/ 409575 w 1006475"/>
                <a:gd name="connsiteY430" fmla="*/ 669925 h 720725"/>
                <a:gd name="connsiteX431" fmla="*/ 396875 w 1006475"/>
                <a:gd name="connsiteY431" fmla="*/ 673100 h 720725"/>
                <a:gd name="connsiteX432" fmla="*/ 390525 w 1006475"/>
                <a:gd name="connsiteY432" fmla="*/ 673100 h 720725"/>
                <a:gd name="connsiteX433" fmla="*/ 384175 w 1006475"/>
                <a:gd name="connsiteY433" fmla="*/ 673100 h 720725"/>
                <a:gd name="connsiteX434" fmla="*/ 381000 w 1006475"/>
                <a:gd name="connsiteY434" fmla="*/ 676275 h 720725"/>
                <a:gd name="connsiteX435" fmla="*/ 377825 w 1006475"/>
                <a:gd name="connsiteY435" fmla="*/ 676275 h 720725"/>
                <a:gd name="connsiteX436" fmla="*/ 374650 w 1006475"/>
                <a:gd name="connsiteY436" fmla="*/ 673100 h 720725"/>
                <a:gd name="connsiteX437" fmla="*/ 361950 w 1006475"/>
                <a:gd name="connsiteY437" fmla="*/ 669925 h 720725"/>
                <a:gd name="connsiteX438" fmla="*/ 358775 w 1006475"/>
                <a:gd name="connsiteY438" fmla="*/ 669925 h 720725"/>
                <a:gd name="connsiteX439" fmla="*/ 352425 w 1006475"/>
                <a:gd name="connsiteY439" fmla="*/ 673100 h 720725"/>
                <a:gd name="connsiteX440" fmla="*/ 349250 w 1006475"/>
                <a:gd name="connsiteY440" fmla="*/ 676275 h 720725"/>
                <a:gd name="connsiteX441" fmla="*/ 346075 w 1006475"/>
                <a:gd name="connsiteY441" fmla="*/ 676275 h 720725"/>
                <a:gd name="connsiteX442" fmla="*/ 346075 w 1006475"/>
                <a:gd name="connsiteY442" fmla="*/ 673100 h 720725"/>
                <a:gd name="connsiteX443" fmla="*/ 342900 w 1006475"/>
                <a:gd name="connsiteY443" fmla="*/ 673100 h 720725"/>
                <a:gd name="connsiteX444" fmla="*/ 342900 w 1006475"/>
                <a:gd name="connsiteY444" fmla="*/ 669925 h 720725"/>
                <a:gd name="connsiteX445" fmla="*/ 342900 w 1006475"/>
                <a:gd name="connsiteY445" fmla="*/ 663575 h 720725"/>
                <a:gd name="connsiteX446" fmla="*/ 342900 w 1006475"/>
                <a:gd name="connsiteY446" fmla="*/ 660400 h 720725"/>
                <a:gd name="connsiteX447" fmla="*/ 330200 w 1006475"/>
                <a:gd name="connsiteY447" fmla="*/ 654050 h 720725"/>
                <a:gd name="connsiteX448" fmla="*/ 327025 w 1006475"/>
                <a:gd name="connsiteY448" fmla="*/ 650875 h 720725"/>
                <a:gd name="connsiteX449" fmla="*/ 323850 w 1006475"/>
                <a:gd name="connsiteY449" fmla="*/ 650875 h 720725"/>
                <a:gd name="connsiteX450" fmla="*/ 320675 w 1006475"/>
                <a:gd name="connsiteY450" fmla="*/ 650875 h 720725"/>
                <a:gd name="connsiteX451" fmla="*/ 317500 w 1006475"/>
                <a:gd name="connsiteY451" fmla="*/ 650875 h 720725"/>
                <a:gd name="connsiteX452" fmla="*/ 314325 w 1006475"/>
                <a:gd name="connsiteY452" fmla="*/ 650875 h 720725"/>
                <a:gd name="connsiteX453" fmla="*/ 311150 w 1006475"/>
                <a:gd name="connsiteY453" fmla="*/ 647700 h 720725"/>
                <a:gd name="connsiteX454" fmla="*/ 307975 w 1006475"/>
                <a:gd name="connsiteY454" fmla="*/ 644525 h 720725"/>
                <a:gd name="connsiteX455" fmla="*/ 304800 w 1006475"/>
                <a:gd name="connsiteY455" fmla="*/ 641350 h 720725"/>
                <a:gd name="connsiteX456" fmla="*/ 288925 w 1006475"/>
                <a:gd name="connsiteY456" fmla="*/ 641350 h 720725"/>
                <a:gd name="connsiteX457" fmla="*/ 279400 w 1006475"/>
                <a:gd name="connsiteY457" fmla="*/ 641350 h 720725"/>
                <a:gd name="connsiteX458" fmla="*/ 276225 w 1006475"/>
                <a:gd name="connsiteY458" fmla="*/ 641350 h 720725"/>
                <a:gd name="connsiteX459" fmla="*/ 273050 w 1006475"/>
                <a:gd name="connsiteY459" fmla="*/ 638175 h 720725"/>
                <a:gd name="connsiteX460" fmla="*/ 266700 w 1006475"/>
                <a:gd name="connsiteY460" fmla="*/ 635000 h 720725"/>
                <a:gd name="connsiteX461" fmla="*/ 257175 w 1006475"/>
                <a:gd name="connsiteY461" fmla="*/ 638175 h 720725"/>
                <a:gd name="connsiteX462" fmla="*/ 250825 w 1006475"/>
                <a:gd name="connsiteY462" fmla="*/ 641350 h 720725"/>
                <a:gd name="connsiteX463" fmla="*/ 247650 w 1006475"/>
                <a:gd name="connsiteY463" fmla="*/ 644525 h 720725"/>
                <a:gd name="connsiteX464" fmla="*/ 234950 w 1006475"/>
                <a:gd name="connsiteY464" fmla="*/ 647700 h 720725"/>
                <a:gd name="connsiteX465" fmla="*/ 219075 w 1006475"/>
                <a:gd name="connsiteY465" fmla="*/ 647700 h 720725"/>
                <a:gd name="connsiteX466" fmla="*/ 209550 w 1006475"/>
                <a:gd name="connsiteY466" fmla="*/ 650875 h 720725"/>
                <a:gd name="connsiteX467" fmla="*/ 203200 w 1006475"/>
                <a:gd name="connsiteY467" fmla="*/ 650875 h 720725"/>
                <a:gd name="connsiteX468" fmla="*/ 200025 w 1006475"/>
                <a:gd name="connsiteY468" fmla="*/ 650875 h 720725"/>
                <a:gd name="connsiteX469" fmla="*/ 193675 w 1006475"/>
                <a:gd name="connsiteY469" fmla="*/ 650875 h 720725"/>
                <a:gd name="connsiteX470" fmla="*/ 190500 w 1006475"/>
                <a:gd name="connsiteY470" fmla="*/ 647700 h 720725"/>
                <a:gd name="connsiteX471" fmla="*/ 190500 w 1006475"/>
                <a:gd name="connsiteY471" fmla="*/ 644525 h 720725"/>
                <a:gd name="connsiteX472" fmla="*/ 187325 w 1006475"/>
                <a:gd name="connsiteY472" fmla="*/ 641350 h 720725"/>
                <a:gd name="connsiteX473" fmla="*/ 171450 w 1006475"/>
                <a:gd name="connsiteY473" fmla="*/ 638175 h 720725"/>
                <a:gd name="connsiteX474" fmla="*/ 165100 w 1006475"/>
                <a:gd name="connsiteY474" fmla="*/ 631825 h 720725"/>
                <a:gd name="connsiteX475" fmla="*/ 161925 w 1006475"/>
                <a:gd name="connsiteY475" fmla="*/ 631825 h 720725"/>
                <a:gd name="connsiteX476" fmla="*/ 158750 w 1006475"/>
                <a:gd name="connsiteY476" fmla="*/ 628650 h 720725"/>
                <a:gd name="connsiteX477" fmla="*/ 152400 w 1006475"/>
                <a:gd name="connsiteY477" fmla="*/ 628650 h 720725"/>
                <a:gd name="connsiteX478" fmla="*/ 149225 w 1006475"/>
                <a:gd name="connsiteY478" fmla="*/ 625475 h 720725"/>
                <a:gd name="connsiteX479" fmla="*/ 142875 w 1006475"/>
                <a:gd name="connsiteY479" fmla="*/ 619125 h 720725"/>
                <a:gd name="connsiteX480" fmla="*/ 142875 w 1006475"/>
                <a:gd name="connsiteY480" fmla="*/ 615950 h 720725"/>
                <a:gd name="connsiteX481" fmla="*/ 139700 w 1006475"/>
                <a:gd name="connsiteY481" fmla="*/ 615950 h 720725"/>
                <a:gd name="connsiteX482" fmla="*/ 139700 w 1006475"/>
                <a:gd name="connsiteY482" fmla="*/ 609600 h 720725"/>
                <a:gd name="connsiteX483" fmla="*/ 139700 w 1006475"/>
                <a:gd name="connsiteY483" fmla="*/ 606425 h 720725"/>
                <a:gd name="connsiteX484" fmla="*/ 142875 w 1006475"/>
                <a:gd name="connsiteY484" fmla="*/ 603250 h 720725"/>
                <a:gd name="connsiteX485" fmla="*/ 142875 w 1006475"/>
                <a:gd name="connsiteY485" fmla="*/ 600075 h 720725"/>
                <a:gd name="connsiteX486" fmla="*/ 146050 w 1006475"/>
                <a:gd name="connsiteY486" fmla="*/ 596900 h 720725"/>
                <a:gd name="connsiteX487" fmla="*/ 146050 w 1006475"/>
                <a:gd name="connsiteY487" fmla="*/ 590550 h 720725"/>
                <a:gd name="connsiteX488" fmla="*/ 142875 w 1006475"/>
                <a:gd name="connsiteY488" fmla="*/ 587375 h 720725"/>
                <a:gd name="connsiteX489" fmla="*/ 142875 w 1006475"/>
                <a:gd name="connsiteY489" fmla="*/ 584200 h 720725"/>
                <a:gd name="connsiteX490" fmla="*/ 146050 w 1006475"/>
                <a:gd name="connsiteY490" fmla="*/ 577850 h 720725"/>
                <a:gd name="connsiteX491" fmla="*/ 146050 w 1006475"/>
                <a:gd name="connsiteY491" fmla="*/ 574675 h 720725"/>
                <a:gd name="connsiteX492" fmla="*/ 149225 w 1006475"/>
                <a:gd name="connsiteY492" fmla="*/ 558800 h 720725"/>
                <a:gd name="connsiteX493" fmla="*/ 142875 w 1006475"/>
                <a:gd name="connsiteY493" fmla="*/ 536575 h 720725"/>
                <a:gd name="connsiteX494" fmla="*/ 139700 w 1006475"/>
                <a:gd name="connsiteY494" fmla="*/ 533400 h 720725"/>
                <a:gd name="connsiteX495" fmla="*/ 120650 w 1006475"/>
                <a:gd name="connsiteY495" fmla="*/ 504825 h 720725"/>
                <a:gd name="connsiteX496" fmla="*/ 117475 w 1006475"/>
                <a:gd name="connsiteY496" fmla="*/ 504825 h 720725"/>
                <a:gd name="connsiteX497" fmla="*/ 111125 w 1006475"/>
                <a:gd name="connsiteY497" fmla="*/ 501650 h 720725"/>
                <a:gd name="connsiteX498" fmla="*/ 107950 w 1006475"/>
                <a:gd name="connsiteY498" fmla="*/ 503237 h 720725"/>
                <a:gd name="connsiteX499" fmla="*/ 107950 w 1006475"/>
                <a:gd name="connsiteY499" fmla="*/ 504825 h 720725"/>
                <a:gd name="connsiteX500" fmla="*/ 104775 w 1006475"/>
                <a:gd name="connsiteY500" fmla="*/ 504825 h 720725"/>
                <a:gd name="connsiteX501" fmla="*/ 101600 w 1006475"/>
                <a:gd name="connsiteY501" fmla="*/ 508000 h 720725"/>
                <a:gd name="connsiteX502" fmla="*/ 95250 w 1006475"/>
                <a:gd name="connsiteY502" fmla="*/ 508000 h 720725"/>
                <a:gd name="connsiteX503" fmla="*/ 82550 w 1006475"/>
                <a:gd name="connsiteY503" fmla="*/ 492125 h 720725"/>
                <a:gd name="connsiteX504" fmla="*/ 82550 w 1006475"/>
                <a:gd name="connsiteY504" fmla="*/ 482600 h 720725"/>
                <a:gd name="connsiteX505" fmla="*/ 76200 w 1006475"/>
                <a:gd name="connsiteY505" fmla="*/ 476250 h 720725"/>
                <a:gd name="connsiteX506" fmla="*/ 60325 w 1006475"/>
                <a:gd name="connsiteY506" fmla="*/ 476250 h 720725"/>
                <a:gd name="connsiteX507" fmla="*/ 53975 w 1006475"/>
                <a:gd name="connsiteY507" fmla="*/ 473075 h 720725"/>
                <a:gd name="connsiteX508" fmla="*/ 53975 w 1006475"/>
                <a:gd name="connsiteY508" fmla="*/ 463550 h 720725"/>
                <a:gd name="connsiteX509" fmla="*/ 50800 w 1006475"/>
                <a:gd name="connsiteY509" fmla="*/ 463550 h 720725"/>
                <a:gd name="connsiteX510" fmla="*/ 47625 w 1006475"/>
                <a:gd name="connsiteY510" fmla="*/ 466725 h 720725"/>
                <a:gd name="connsiteX511" fmla="*/ 44450 w 1006475"/>
                <a:gd name="connsiteY511" fmla="*/ 466725 h 720725"/>
                <a:gd name="connsiteX512" fmla="*/ 41275 w 1006475"/>
                <a:gd name="connsiteY512" fmla="*/ 466725 h 720725"/>
                <a:gd name="connsiteX513" fmla="*/ 38100 w 1006475"/>
                <a:gd name="connsiteY513" fmla="*/ 466725 h 720725"/>
                <a:gd name="connsiteX514" fmla="*/ 34925 w 1006475"/>
                <a:gd name="connsiteY514" fmla="*/ 463550 h 720725"/>
                <a:gd name="connsiteX515" fmla="*/ 31750 w 1006475"/>
                <a:gd name="connsiteY515" fmla="*/ 466725 h 720725"/>
                <a:gd name="connsiteX516" fmla="*/ 25400 w 1006475"/>
                <a:gd name="connsiteY516" fmla="*/ 466725 h 720725"/>
                <a:gd name="connsiteX517" fmla="*/ 22225 w 1006475"/>
                <a:gd name="connsiteY517" fmla="*/ 466725 h 720725"/>
                <a:gd name="connsiteX518" fmla="*/ 19050 w 1006475"/>
                <a:gd name="connsiteY518" fmla="*/ 463550 h 720725"/>
                <a:gd name="connsiteX519" fmla="*/ 15875 w 1006475"/>
                <a:gd name="connsiteY519" fmla="*/ 460375 h 720725"/>
                <a:gd name="connsiteX520" fmla="*/ 12700 w 1006475"/>
                <a:gd name="connsiteY520" fmla="*/ 457200 h 720725"/>
                <a:gd name="connsiteX521" fmla="*/ 12700 w 1006475"/>
                <a:gd name="connsiteY521" fmla="*/ 454025 h 720725"/>
                <a:gd name="connsiteX522" fmla="*/ 9525 w 1006475"/>
                <a:gd name="connsiteY522" fmla="*/ 454025 h 720725"/>
                <a:gd name="connsiteX523" fmla="*/ 6350 w 1006475"/>
                <a:gd name="connsiteY523" fmla="*/ 454025 h 720725"/>
                <a:gd name="connsiteX524" fmla="*/ 6350 w 1006475"/>
                <a:gd name="connsiteY524" fmla="*/ 457200 h 720725"/>
                <a:gd name="connsiteX525" fmla="*/ 6350 w 1006475"/>
                <a:gd name="connsiteY525" fmla="*/ 460375 h 720725"/>
                <a:gd name="connsiteX526" fmla="*/ 3175 w 1006475"/>
                <a:gd name="connsiteY526" fmla="*/ 460375 h 720725"/>
                <a:gd name="connsiteX527" fmla="*/ 0 w 1006475"/>
                <a:gd name="connsiteY527" fmla="*/ 457200 h 720725"/>
                <a:gd name="connsiteX528" fmla="*/ 0 w 1006475"/>
                <a:gd name="connsiteY528" fmla="*/ 454025 h 720725"/>
                <a:gd name="connsiteX529" fmla="*/ 3175 w 1006475"/>
                <a:gd name="connsiteY529" fmla="*/ 454025 h 720725"/>
                <a:gd name="connsiteX530" fmla="*/ 6350 w 1006475"/>
                <a:gd name="connsiteY530" fmla="*/ 450850 h 720725"/>
                <a:gd name="connsiteX531" fmla="*/ 12700 w 1006475"/>
                <a:gd name="connsiteY531" fmla="*/ 415925 h 720725"/>
                <a:gd name="connsiteX532" fmla="*/ 15875 w 1006475"/>
                <a:gd name="connsiteY532" fmla="*/ 403225 h 720725"/>
                <a:gd name="connsiteX533" fmla="*/ 19050 w 1006475"/>
                <a:gd name="connsiteY533" fmla="*/ 396875 h 720725"/>
                <a:gd name="connsiteX534" fmla="*/ 19050 w 1006475"/>
                <a:gd name="connsiteY534" fmla="*/ 393700 h 720725"/>
                <a:gd name="connsiteX535" fmla="*/ 19050 w 1006475"/>
                <a:gd name="connsiteY535" fmla="*/ 390525 h 720725"/>
                <a:gd name="connsiteX536" fmla="*/ 22225 w 1006475"/>
                <a:gd name="connsiteY536" fmla="*/ 390525 h 720725"/>
                <a:gd name="connsiteX537" fmla="*/ 22225 w 1006475"/>
                <a:gd name="connsiteY537" fmla="*/ 393700 h 720725"/>
                <a:gd name="connsiteX538" fmla="*/ 22225 w 1006475"/>
                <a:gd name="connsiteY538" fmla="*/ 403225 h 720725"/>
                <a:gd name="connsiteX539" fmla="*/ 19050 w 1006475"/>
                <a:gd name="connsiteY539" fmla="*/ 422275 h 720725"/>
                <a:gd name="connsiteX540" fmla="*/ 15875 w 1006475"/>
                <a:gd name="connsiteY540" fmla="*/ 438150 h 720725"/>
                <a:gd name="connsiteX541" fmla="*/ 15875 w 1006475"/>
                <a:gd name="connsiteY541" fmla="*/ 441325 h 720725"/>
                <a:gd name="connsiteX542" fmla="*/ 19050 w 1006475"/>
                <a:gd name="connsiteY542" fmla="*/ 444500 h 720725"/>
                <a:gd name="connsiteX543" fmla="*/ 22225 w 1006475"/>
                <a:gd name="connsiteY543" fmla="*/ 444500 h 720725"/>
                <a:gd name="connsiteX544" fmla="*/ 22225 w 1006475"/>
                <a:gd name="connsiteY544" fmla="*/ 441325 h 720725"/>
                <a:gd name="connsiteX545" fmla="*/ 25400 w 1006475"/>
                <a:gd name="connsiteY545" fmla="*/ 438150 h 720725"/>
                <a:gd name="connsiteX546" fmla="*/ 25400 w 1006475"/>
                <a:gd name="connsiteY546" fmla="*/ 434975 h 720725"/>
                <a:gd name="connsiteX547" fmla="*/ 28575 w 1006475"/>
                <a:gd name="connsiteY547" fmla="*/ 434975 h 720725"/>
                <a:gd name="connsiteX548" fmla="*/ 31750 w 1006475"/>
                <a:gd name="connsiteY548" fmla="*/ 438150 h 720725"/>
                <a:gd name="connsiteX549" fmla="*/ 34925 w 1006475"/>
                <a:gd name="connsiteY549" fmla="*/ 441325 h 720725"/>
                <a:gd name="connsiteX550" fmla="*/ 34925 w 1006475"/>
                <a:gd name="connsiteY550" fmla="*/ 438150 h 720725"/>
                <a:gd name="connsiteX551" fmla="*/ 31750 w 1006475"/>
                <a:gd name="connsiteY551" fmla="*/ 431800 h 720725"/>
                <a:gd name="connsiteX552" fmla="*/ 31750 w 1006475"/>
                <a:gd name="connsiteY552" fmla="*/ 428625 h 720725"/>
                <a:gd name="connsiteX553" fmla="*/ 28575 w 1006475"/>
                <a:gd name="connsiteY553" fmla="*/ 425450 h 720725"/>
                <a:gd name="connsiteX554" fmla="*/ 28575 w 1006475"/>
                <a:gd name="connsiteY554" fmla="*/ 422275 h 720725"/>
                <a:gd name="connsiteX555" fmla="*/ 31750 w 1006475"/>
                <a:gd name="connsiteY555" fmla="*/ 419100 h 720725"/>
                <a:gd name="connsiteX556" fmla="*/ 34925 w 1006475"/>
                <a:gd name="connsiteY556" fmla="*/ 419100 h 720725"/>
                <a:gd name="connsiteX557" fmla="*/ 34925 w 1006475"/>
                <a:gd name="connsiteY557" fmla="*/ 415925 h 720725"/>
                <a:gd name="connsiteX558" fmla="*/ 34925 w 1006475"/>
                <a:gd name="connsiteY558" fmla="*/ 412750 h 720725"/>
                <a:gd name="connsiteX559" fmla="*/ 31750 w 1006475"/>
                <a:gd name="connsiteY559" fmla="*/ 396875 h 720725"/>
                <a:gd name="connsiteX560" fmla="*/ 34925 w 1006475"/>
                <a:gd name="connsiteY560" fmla="*/ 396875 h 720725"/>
                <a:gd name="connsiteX561" fmla="*/ 34925 w 1006475"/>
                <a:gd name="connsiteY561" fmla="*/ 393700 h 720725"/>
                <a:gd name="connsiteX562" fmla="*/ 38100 w 1006475"/>
                <a:gd name="connsiteY562" fmla="*/ 390525 h 720725"/>
                <a:gd name="connsiteX563" fmla="*/ 38100 w 1006475"/>
                <a:gd name="connsiteY563" fmla="*/ 387350 h 720725"/>
                <a:gd name="connsiteX564" fmla="*/ 41275 w 1006475"/>
                <a:gd name="connsiteY564" fmla="*/ 387350 h 720725"/>
                <a:gd name="connsiteX565" fmla="*/ 44450 w 1006475"/>
                <a:gd name="connsiteY565" fmla="*/ 387350 h 720725"/>
                <a:gd name="connsiteX566" fmla="*/ 47625 w 1006475"/>
                <a:gd name="connsiteY566" fmla="*/ 387350 h 720725"/>
                <a:gd name="connsiteX567" fmla="*/ 50800 w 1006475"/>
                <a:gd name="connsiteY567" fmla="*/ 387350 h 720725"/>
                <a:gd name="connsiteX568" fmla="*/ 50800 w 1006475"/>
                <a:gd name="connsiteY568" fmla="*/ 390525 h 720725"/>
                <a:gd name="connsiteX569" fmla="*/ 53975 w 1006475"/>
                <a:gd name="connsiteY569" fmla="*/ 390525 h 720725"/>
                <a:gd name="connsiteX570" fmla="*/ 53975 w 1006475"/>
                <a:gd name="connsiteY570" fmla="*/ 387350 h 720725"/>
                <a:gd name="connsiteX571" fmla="*/ 53975 w 1006475"/>
                <a:gd name="connsiteY571" fmla="*/ 384175 h 720725"/>
                <a:gd name="connsiteX572" fmla="*/ 50800 w 1006475"/>
                <a:gd name="connsiteY572" fmla="*/ 384175 h 720725"/>
                <a:gd name="connsiteX573" fmla="*/ 50800 w 1006475"/>
                <a:gd name="connsiteY573" fmla="*/ 381000 h 720725"/>
                <a:gd name="connsiteX574" fmla="*/ 47625 w 1006475"/>
                <a:gd name="connsiteY574" fmla="*/ 377825 h 720725"/>
                <a:gd name="connsiteX575" fmla="*/ 47625 w 1006475"/>
                <a:gd name="connsiteY575" fmla="*/ 374650 h 720725"/>
                <a:gd name="connsiteX576" fmla="*/ 44450 w 1006475"/>
                <a:gd name="connsiteY576" fmla="*/ 374650 h 720725"/>
                <a:gd name="connsiteX577" fmla="*/ 44450 w 1006475"/>
                <a:gd name="connsiteY577" fmla="*/ 377825 h 720725"/>
                <a:gd name="connsiteX578" fmla="*/ 41275 w 1006475"/>
                <a:gd name="connsiteY578" fmla="*/ 381000 h 720725"/>
                <a:gd name="connsiteX579" fmla="*/ 41275 w 1006475"/>
                <a:gd name="connsiteY579" fmla="*/ 377825 h 720725"/>
                <a:gd name="connsiteX580" fmla="*/ 38100 w 1006475"/>
                <a:gd name="connsiteY580" fmla="*/ 377825 h 720725"/>
                <a:gd name="connsiteX581" fmla="*/ 38100 w 1006475"/>
                <a:gd name="connsiteY581" fmla="*/ 374650 h 720725"/>
                <a:gd name="connsiteX582" fmla="*/ 34925 w 1006475"/>
                <a:gd name="connsiteY582" fmla="*/ 374650 h 720725"/>
                <a:gd name="connsiteX583" fmla="*/ 34925 w 1006475"/>
                <a:gd name="connsiteY583" fmla="*/ 377825 h 720725"/>
                <a:gd name="connsiteX584" fmla="*/ 34925 w 1006475"/>
                <a:gd name="connsiteY584" fmla="*/ 381000 h 720725"/>
                <a:gd name="connsiteX585" fmla="*/ 34925 w 1006475"/>
                <a:gd name="connsiteY585" fmla="*/ 384175 h 720725"/>
                <a:gd name="connsiteX586" fmla="*/ 31750 w 1006475"/>
                <a:gd name="connsiteY586" fmla="*/ 381000 h 720725"/>
                <a:gd name="connsiteX587" fmla="*/ 28575 w 1006475"/>
                <a:gd name="connsiteY587" fmla="*/ 377825 h 720725"/>
                <a:gd name="connsiteX588" fmla="*/ 25400 w 1006475"/>
                <a:gd name="connsiteY588" fmla="*/ 377825 h 720725"/>
                <a:gd name="connsiteX589" fmla="*/ 22225 w 1006475"/>
                <a:gd name="connsiteY589" fmla="*/ 374650 h 720725"/>
                <a:gd name="connsiteX590" fmla="*/ 22225 w 1006475"/>
                <a:gd name="connsiteY590" fmla="*/ 371475 h 720725"/>
                <a:gd name="connsiteX591" fmla="*/ 19050 w 1006475"/>
                <a:gd name="connsiteY591" fmla="*/ 361950 h 720725"/>
                <a:gd name="connsiteX592" fmla="*/ 22225 w 1006475"/>
                <a:gd name="connsiteY592" fmla="*/ 361950 h 720725"/>
                <a:gd name="connsiteX593" fmla="*/ 22225 w 1006475"/>
                <a:gd name="connsiteY593" fmla="*/ 358776 h 720725"/>
                <a:gd name="connsiteX594" fmla="*/ 22224 w 1006475"/>
                <a:gd name="connsiteY594" fmla="*/ 358775 h 720725"/>
                <a:gd name="connsiteX595" fmla="*/ 22224 w 1006475"/>
                <a:gd name="connsiteY595" fmla="*/ 352425 h 720725"/>
                <a:gd name="connsiteX596" fmla="*/ 22224 w 1006475"/>
                <a:gd name="connsiteY596" fmla="*/ 346075 h 720725"/>
                <a:gd name="connsiteX597" fmla="*/ 22224 w 1006475"/>
                <a:gd name="connsiteY597" fmla="*/ 339725 h 720725"/>
                <a:gd name="connsiteX598" fmla="*/ 25399 w 1006475"/>
                <a:gd name="connsiteY598" fmla="*/ 339725 h 720725"/>
                <a:gd name="connsiteX599" fmla="*/ 28574 w 1006475"/>
                <a:gd name="connsiteY599" fmla="*/ 339725 h 720725"/>
                <a:gd name="connsiteX600" fmla="*/ 28574 w 1006475"/>
                <a:gd name="connsiteY600" fmla="*/ 349250 h 720725"/>
                <a:gd name="connsiteX601" fmla="*/ 28574 w 1006475"/>
                <a:gd name="connsiteY601" fmla="*/ 352425 h 720725"/>
                <a:gd name="connsiteX602" fmla="*/ 31749 w 1006475"/>
                <a:gd name="connsiteY602" fmla="*/ 352425 h 720725"/>
                <a:gd name="connsiteX603" fmla="*/ 31749 w 1006475"/>
                <a:gd name="connsiteY603" fmla="*/ 355600 h 720725"/>
                <a:gd name="connsiteX604" fmla="*/ 31749 w 1006475"/>
                <a:gd name="connsiteY604" fmla="*/ 358775 h 720725"/>
                <a:gd name="connsiteX605" fmla="*/ 34924 w 1006475"/>
                <a:gd name="connsiteY605" fmla="*/ 358775 h 720725"/>
                <a:gd name="connsiteX606" fmla="*/ 34924 w 1006475"/>
                <a:gd name="connsiteY606" fmla="*/ 355600 h 720725"/>
                <a:gd name="connsiteX607" fmla="*/ 34924 w 1006475"/>
                <a:gd name="connsiteY607" fmla="*/ 352425 h 720725"/>
                <a:gd name="connsiteX608" fmla="*/ 31749 w 1006475"/>
                <a:gd name="connsiteY608" fmla="*/ 349250 h 720725"/>
                <a:gd name="connsiteX609" fmla="*/ 31749 w 1006475"/>
                <a:gd name="connsiteY609" fmla="*/ 346075 h 720725"/>
                <a:gd name="connsiteX610" fmla="*/ 34924 w 1006475"/>
                <a:gd name="connsiteY610" fmla="*/ 346075 h 720725"/>
                <a:gd name="connsiteX611" fmla="*/ 38099 w 1006475"/>
                <a:gd name="connsiteY611" fmla="*/ 346075 h 720725"/>
                <a:gd name="connsiteX612" fmla="*/ 41274 w 1006475"/>
                <a:gd name="connsiteY612" fmla="*/ 346075 h 720725"/>
                <a:gd name="connsiteX613" fmla="*/ 41274 w 1006475"/>
                <a:gd name="connsiteY613" fmla="*/ 342900 h 720725"/>
                <a:gd name="connsiteX614" fmla="*/ 44449 w 1006475"/>
                <a:gd name="connsiteY614" fmla="*/ 342900 h 720725"/>
                <a:gd name="connsiteX615" fmla="*/ 53974 w 1006475"/>
                <a:gd name="connsiteY615" fmla="*/ 342900 h 720725"/>
                <a:gd name="connsiteX616" fmla="*/ 60324 w 1006475"/>
                <a:gd name="connsiteY616" fmla="*/ 342900 h 720725"/>
                <a:gd name="connsiteX617" fmla="*/ 63499 w 1006475"/>
                <a:gd name="connsiteY617" fmla="*/ 339725 h 720725"/>
                <a:gd name="connsiteX618" fmla="*/ 66674 w 1006475"/>
                <a:gd name="connsiteY618" fmla="*/ 339725 h 720725"/>
                <a:gd name="connsiteX619" fmla="*/ 66674 w 1006475"/>
                <a:gd name="connsiteY619" fmla="*/ 336550 h 720725"/>
                <a:gd name="connsiteX620" fmla="*/ 57149 w 1006475"/>
                <a:gd name="connsiteY620" fmla="*/ 336550 h 720725"/>
                <a:gd name="connsiteX621" fmla="*/ 53974 w 1006475"/>
                <a:gd name="connsiteY621" fmla="*/ 336550 h 720725"/>
                <a:gd name="connsiteX622" fmla="*/ 50799 w 1006475"/>
                <a:gd name="connsiteY622" fmla="*/ 336550 h 720725"/>
                <a:gd name="connsiteX623" fmla="*/ 50799 w 1006475"/>
                <a:gd name="connsiteY623" fmla="*/ 333375 h 720725"/>
                <a:gd name="connsiteX624" fmla="*/ 47624 w 1006475"/>
                <a:gd name="connsiteY624" fmla="*/ 330200 h 720725"/>
                <a:gd name="connsiteX625" fmla="*/ 44449 w 1006475"/>
                <a:gd name="connsiteY625" fmla="*/ 330200 h 720725"/>
                <a:gd name="connsiteX626" fmla="*/ 44449 w 1006475"/>
                <a:gd name="connsiteY626" fmla="*/ 323850 h 720725"/>
                <a:gd name="connsiteX627" fmla="*/ 41274 w 1006475"/>
                <a:gd name="connsiteY627" fmla="*/ 320675 h 720725"/>
                <a:gd name="connsiteX628" fmla="*/ 41274 w 1006475"/>
                <a:gd name="connsiteY628" fmla="*/ 317500 h 720725"/>
                <a:gd name="connsiteX629" fmla="*/ 38099 w 1006475"/>
                <a:gd name="connsiteY629" fmla="*/ 317500 h 720725"/>
                <a:gd name="connsiteX630" fmla="*/ 34924 w 1006475"/>
                <a:gd name="connsiteY630" fmla="*/ 314325 h 720725"/>
                <a:gd name="connsiteX631" fmla="*/ 28574 w 1006475"/>
                <a:gd name="connsiteY631" fmla="*/ 317500 h 720725"/>
                <a:gd name="connsiteX632" fmla="*/ 28574 w 1006475"/>
                <a:gd name="connsiteY632" fmla="*/ 323850 h 720725"/>
                <a:gd name="connsiteX633" fmla="*/ 28574 w 1006475"/>
                <a:gd name="connsiteY633" fmla="*/ 327025 h 720725"/>
                <a:gd name="connsiteX634" fmla="*/ 25399 w 1006475"/>
                <a:gd name="connsiteY634" fmla="*/ 330200 h 720725"/>
                <a:gd name="connsiteX635" fmla="*/ 22224 w 1006475"/>
                <a:gd name="connsiteY635" fmla="*/ 333375 h 720725"/>
                <a:gd name="connsiteX636" fmla="*/ 19049 w 1006475"/>
                <a:gd name="connsiteY636" fmla="*/ 333375 h 720725"/>
                <a:gd name="connsiteX637" fmla="*/ 19049 w 1006475"/>
                <a:gd name="connsiteY637" fmla="*/ 330200 h 720725"/>
                <a:gd name="connsiteX638" fmla="*/ 22224 w 1006475"/>
                <a:gd name="connsiteY638" fmla="*/ 327025 h 720725"/>
                <a:gd name="connsiteX639" fmla="*/ 22224 w 1006475"/>
                <a:gd name="connsiteY639" fmla="*/ 320675 h 720725"/>
                <a:gd name="connsiteX640" fmla="*/ 25399 w 1006475"/>
                <a:gd name="connsiteY640" fmla="*/ 317500 h 720725"/>
                <a:gd name="connsiteX641" fmla="*/ 28574 w 1006475"/>
                <a:gd name="connsiteY641" fmla="*/ 288925 h 720725"/>
                <a:gd name="connsiteX642" fmla="*/ 28574 w 1006475"/>
                <a:gd name="connsiteY642" fmla="*/ 276225 h 720725"/>
                <a:gd name="connsiteX643" fmla="*/ 28574 w 1006475"/>
                <a:gd name="connsiteY643" fmla="*/ 266700 h 720725"/>
                <a:gd name="connsiteX644" fmla="*/ 28574 w 1006475"/>
                <a:gd name="connsiteY644" fmla="*/ 263525 h 720725"/>
                <a:gd name="connsiteX645" fmla="*/ 25399 w 1006475"/>
                <a:gd name="connsiteY645" fmla="*/ 263525 h 720725"/>
                <a:gd name="connsiteX646" fmla="*/ 25399 w 1006475"/>
                <a:gd name="connsiteY646" fmla="*/ 257175 h 720725"/>
                <a:gd name="connsiteX647" fmla="*/ 25399 w 1006475"/>
                <a:gd name="connsiteY647" fmla="*/ 254000 h 720725"/>
                <a:gd name="connsiteX648" fmla="*/ 28574 w 1006475"/>
                <a:gd name="connsiteY648" fmla="*/ 254000 h 720725"/>
                <a:gd name="connsiteX649" fmla="*/ 25399 w 1006475"/>
                <a:gd name="connsiteY649" fmla="*/ 250825 h 720725"/>
                <a:gd name="connsiteX650" fmla="*/ 22224 w 1006475"/>
                <a:gd name="connsiteY650" fmla="*/ 250825 h 720725"/>
                <a:gd name="connsiteX651" fmla="*/ 25399 w 1006475"/>
                <a:gd name="connsiteY651" fmla="*/ 215900 h 720725"/>
                <a:gd name="connsiteX652" fmla="*/ 28574 w 1006475"/>
                <a:gd name="connsiteY652" fmla="*/ 200025 h 720725"/>
                <a:gd name="connsiteX653" fmla="*/ 28574 w 1006475"/>
                <a:gd name="connsiteY653" fmla="*/ 177800 h 720725"/>
                <a:gd name="connsiteX654" fmla="*/ 19049 w 1006475"/>
                <a:gd name="connsiteY654" fmla="*/ 149225 h 720725"/>
                <a:gd name="connsiteX655" fmla="*/ 15874 w 1006475"/>
                <a:gd name="connsiteY655" fmla="*/ 146050 h 720725"/>
                <a:gd name="connsiteX656" fmla="*/ 12699 w 1006475"/>
                <a:gd name="connsiteY656" fmla="*/ 149225 h 720725"/>
                <a:gd name="connsiteX657" fmla="*/ 9524 w 1006475"/>
                <a:gd name="connsiteY657" fmla="*/ 142875 h 720725"/>
                <a:gd name="connsiteX658" fmla="*/ 9524 w 1006475"/>
                <a:gd name="connsiteY658" fmla="*/ 127000 h 720725"/>
                <a:gd name="connsiteX659" fmla="*/ 12699 w 1006475"/>
                <a:gd name="connsiteY659" fmla="*/ 101600 h 720725"/>
                <a:gd name="connsiteX660" fmla="*/ 9524 w 1006475"/>
                <a:gd name="connsiteY660" fmla="*/ 92075 h 720725"/>
                <a:gd name="connsiteX661" fmla="*/ 15874 w 1006475"/>
                <a:gd name="connsiteY661" fmla="*/ 85725 h 720725"/>
                <a:gd name="connsiteX662" fmla="*/ 19049 w 1006475"/>
                <a:gd name="connsiteY662" fmla="*/ 76200 h 720725"/>
                <a:gd name="connsiteX663" fmla="*/ 22224 w 1006475"/>
                <a:gd name="connsiteY663" fmla="*/ 73025 h 720725"/>
                <a:gd name="connsiteX664" fmla="*/ 28574 w 1006475"/>
                <a:gd name="connsiteY664" fmla="*/ 63500 h 720725"/>
                <a:gd name="connsiteX665" fmla="*/ 25399 w 1006475"/>
                <a:gd name="connsiteY665" fmla="*/ 60325 h 720725"/>
                <a:gd name="connsiteX666" fmla="*/ 22224 w 1006475"/>
                <a:gd name="connsiteY666" fmla="*/ 57150 h 720725"/>
                <a:gd name="connsiteX667" fmla="*/ 22224 w 1006475"/>
                <a:gd name="connsiteY667" fmla="*/ 53975 h 720725"/>
                <a:gd name="connsiteX668" fmla="*/ 22224 w 1006475"/>
                <a:gd name="connsiteY668" fmla="*/ 50800 h 720725"/>
                <a:gd name="connsiteX669" fmla="*/ 25399 w 1006475"/>
                <a:gd name="connsiteY669" fmla="*/ 50800 h 720725"/>
                <a:gd name="connsiteX670" fmla="*/ 28574 w 1006475"/>
                <a:gd name="connsiteY670" fmla="*/ 50800 h 720725"/>
                <a:gd name="connsiteX671" fmla="*/ 31749 w 1006475"/>
                <a:gd name="connsiteY671" fmla="*/ 50800 h 720725"/>
                <a:gd name="connsiteX672" fmla="*/ 31749 w 1006475"/>
                <a:gd name="connsiteY672" fmla="*/ 53975 h 720725"/>
                <a:gd name="connsiteX673" fmla="*/ 34924 w 1006475"/>
                <a:gd name="connsiteY673" fmla="*/ 57150 h 720725"/>
                <a:gd name="connsiteX674" fmla="*/ 38099 w 1006475"/>
                <a:gd name="connsiteY674" fmla="*/ 57150 h 720725"/>
                <a:gd name="connsiteX675" fmla="*/ 41274 w 1006475"/>
                <a:gd name="connsiteY675" fmla="*/ 57150 h 720725"/>
                <a:gd name="connsiteX676" fmla="*/ 50799 w 1006475"/>
                <a:gd name="connsiteY676" fmla="*/ 66675 h 720725"/>
                <a:gd name="connsiteX677" fmla="*/ 60324 w 1006475"/>
                <a:gd name="connsiteY677" fmla="*/ 79375 h 720725"/>
                <a:gd name="connsiteX678" fmla="*/ 69849 w 1006475"/>
                <a:gd name="connsiteY678" fmla="*/ 88900 h 720725"/>
                <a:gd name="connsiteX679" fmla="*/ 76199 w 1006475"/>
                <a:gd name="connsiteY679" fmla="*/ 88900 h 720725"/>
                <a:gd name="connsiteX680" fmla="*/ 79374 w 1006475"/>
                <a:gd name="connsiteY680" fmla="*/ 88900 h 720725"/>
                <a:gd name="connsiteX681" fmla="*/ 92074 w 1006475"/>
                <a:gd name="connsiteY681" fmla="*/ 98425 h 720725"/>
                <a:gd name="connsiteX682" fmla="*/ 92074 w 1006475"/>
                <a:gd name="connsiteY682" fmla="*/ 101600 h 720725"/>
                <a:gd name="connsiteX683" fmla="*/ 88899 w 1006475"/>
                <a:gd name="connsiteY683" fmla="*/ 101600 h 720725"/>
                <a:gd name="connsiteX684" fmla="*/ 88899 w 1006475"/>
                <a:gd name="connsiteY684" fmla="*/ 104775 h 720725"/>
                <a:gd name="connsiteX685" fmla="*/ 101599 w 1006475"/>
                <a:gd name="connsiteY685" fmla="*/ 114300 h 720725"/>
                <a:gd name="connsiteX686" fmla="*/ 123824 w 1006475"/>
                <a:gd name="connsiteY686" fmla="*/ 123825 h 720725"/>
                <a:gd name="connsiteX687" fmla="*/ 139699 w 1006475"/>
                <a:gd name="connsiteY687" fmla="*/ 123825 h 720725"/>
                <a:gd name="connsiteX688" fmla="*/ 142874 w 1006475"/>
                <a:gd name="connsiteY688" fmla="*/ 130175 h 720725"/>
                <a:gd name="connsiteX689" fmla="*/ 146049 w 1006475"/>
                <a:gd name="connsiteY689" fmla="*/ 130175 h 720725"/>
                <a:gd name="connsiteX690" fmla="*/ 149224 w 1006475"/>
                <a:gd name="connsiteY690" fmla="*/ 130175 h 720725"/>
                <a:gd name="connsiteX691" fmla="*/ 155574 w 1006475"/>
                <a:gd name="connsiteY691" fmla="*/ 130175 h 720725"/>
                <a:gd name="connsiteX692" fmla="*/ 158749 w 1006475"/>
                <a:gd name="connsiteY692" fmla="*/ 133350 h 720725"/>
                <a:gd name="connsiteX693" fmla="*/ 161924 w 1006475"/>
                <a:gd name="connsiteY693" fmla="*/ 136525 h 720725"/>
                <a:gd name="connsiteX694" fmla="*/ 165099 w 1006475"/>
                <a:gd name="connsiteY694" fmla="*/ 136525 h 720725"/>
                <a:gd name="connsiteX695" fmla="*/ 168274 w 1006475"/>
                <a:gd name="connsiteY695" fmla="*/ 136525 h 720725"/>
                <a:gd name="connsiteX696" fmla="*/ 174624 w 1006475"/>
                <a:gd name="connsiteY696" fmla="*/ 142875 h 720725"/>
                <a:gd name="connsiteX697" fmla="*/ 180974 w 1006475"/>
                <a:gd name="connsiteY697" fmla="*/ 146050 h 720725"/>
                <a:gd name="connsiteX698" fmla="*/ 190499 w 1006475"/>
                <a:gd name="connsiteY698" fmla="*/ 146050 h 720725"/>
                <a:gd name="connsiteX699" fmla="*/ 193674 w 1006475"/>
                <a:gd name="connsiteY699" fmla="*/ 146050 h 720725"/>
                <a:gd name="connsiteX700" fmla="*/ 196849 w 1006475"/>
                <a:gd name="connsiteY700" fmla="*/ 146050 h 720725"/>
                <a:gd name="connsiteX701" fmla="*/ 203199 w 1006475"/>
                <a:gd name="connsiteY701" fmla="*/ 146050 h 720725"/>
                <a:gd name="connsiteX702" fmla="*/ 203199 w 1006475"/>
                <a:gd name="connsiteY702" fmla="*/ 142875 h 720725"/>
                <a:gd name="connsiteX703" fmla="*/ 209549 w 1006475"/>
                <a:gd name="connsiteY703" fmla="*/ 146050 h 720725"/>
                <a:gd name="connsiteX704" fmla="*/ 212724 w 1006475"/>
                <a:gd name="connsiteY704" fmla="*/ 146050 h 720725"/>
                <a:gd name="connsiteX705" fmla="*/ 215899 w 1006475"/>
                <a:gd name="connsiteY705" fmla="*/ 149225 h 720725"/>
                <a:gd name="connsiteX706" fmla="*/ 215899 w 1006475"/>
                <a:gd name="connsiteY706" fmla="*/ 152400 h 720725"/>
                <a:gd name="connsiteX707" fmla="*/ 215899 w 1006475"/>
                <a:gd name="connsiteY707" fmla="*/ 155575 h 720725"/>
                <a:gd name="connsiteX708" fmla="*/ 215899 w 1006475"/>
                <a:gd name="connsiteY708" fmla="*/ 165100 h 720725"/>
                <a:gd name="connsiteX709" fmla="*/ 219074 w 1006475"/>
                <a:gd name="connsiteY709" fmla="*/ 168275 h 720725"/>
                <a:gd name="connsiteX710" fmla="*/ 219074 w 1006475"/>
                <a:gd name="connsiteY710" fmla="*/ 171450 h 720725"/>
                <a:gd name="connsiteX711" fmla="*/ 222249 w 1006475"/>
                <a:gd name="connsiteY711" fmla="*/ 171450 h 720725"/>
                <a:gd name="connsiteX712" fmla="*/ 222249 w 1006475"/>
                <a:gd name="connsiteY712" fmla="*/ 168275 h 720725"/>
                <a:gd name="connsiteX713" fmla="*/ 219074 w 1006475"/>
                <a:gd name="connsiteY713" fmla="*/ 165100 h 720725"/>
                <a:gd name="connsiteX714" fmla="*/ 219074 w 1006475"/>
                <a:gd name="connsiteY714" fmla="*/ 161925 h 720725"/>
                <a:gd name="connsiteX715" fmla="*/ 222249 w 1006475"/>
                <a:gd name="connsiteY715" fmla="*/ 158750 h 720725"/>
                <a:gd name="connsiteX716" fmla="*/ 225424 w 1006475"/>
                <a:gd name="connsiteY716" fmla="*/ 158750 h 720725"/>
                <a:gd name="connsiteX717" fmla="*/ 231774 w 1006475"/>
                <a:gd name="connsiteY717" fmla="*/ 158750 h 720725"/>
                <a:gd name="connsiteX718" fmla="*/ 231774 w 1006475"/>
                <a:gd name="connsiteY718" fmla="*/ 161925 h 720725"/>
                <a:gd name="connsiteX719" fmla="*/ 231774 w 1006475"/>
                <a:gd name="connsiteY719" fmla="*/ 165100 h 720725"/>
                <a:gd name="connsiteX720" fmla="*/ 231774 w 1006475"/>
                <a:gd name="connsiteY720" fmla="*/ 168275 h 720725"/>
                <a:gd name="connsiteX721" fmla="*/ 238124 w 1006475"/>
                <a:gd name="connsiteY721" fmla="*/ 171450 h 720725"/>
                <a:gd name="connsiteX722" fmla="*/ 238124 w 1006475"/>
                <a:gd name="connsiteY722" fmla="*/ 174625 h 720725"/>
                <a:gd name="connsiteX723" fmla="*/ 238124 w 1006475"/>
                <a:gd name="connsiteY723" fmla="*/ 177800 h 720725"/>
                <a:gd name="connsiteX724" fmla="*/ 234949 w 1006475"/>
                <a:gd name="connsiteY724" fmla="*/ 177800 h 720725"/>
                <a:gd name="connsiteX725" fmla="*/ 234949 w 1006475"/>
                <a:gd name="connsiteY725" fmla="*/ 180975 h 720725"/>
                <a:gd name="connsiteX726" fmla="*/ 238124 w 1006475"/>
                <a:gd name="connsiteY726" fmla="*/ 180975 h 720725"/>
                <a:gd name="connsiteX727" fmla="*/ 241299 w 1006475"/>
                <a:gd name="connsiteY727" fmla="*/ 177800 h 720725"/>
                <a:gd name="connsiteX728" fmla="*/ 241299 w 1006475"/>
                <a:gd name="connsiteY728" fmla="*/ 174625 h 720725"/>
                <a:gd name="connsiteX729" fmla="*/ 241299 w 1006475"/>
                <a:gd name="connsiteY729" fmla="*/ 171450 h 720725"/>
                <a:gd name="connsiteX730" fmla="*/ 238124 w 1006475"/>
                <a:gd name="connsiteY730" fmla="*/ 168275 h 720725"/>
                <a:gd name="connsiteX731" fmla="*/ 238124 w 1006475"/>
                <a:gd name="connsiteY731" fmla="*/ 165100 h 720725"/>
                <a:gd name="connsiteX732" fmla="*/ 234949 w 1006475"/>
                <a:gd name="connsiteY732" fmla="*/ 165100 h 720725"/>
                <a:gd name="connsiteX733" fmla="*/ 238124 w 1006475"/>
                <a:gd name="connsiteY733" fmla="*/ 161925 h 720725"/>
                <a:gd name="connsiteX734" fmla="*/ 238124 w 1006475"/>
                <a:gd name="connsiteY734" fmla="*/ 158750 h 720725"/>
                <a:gd name="connsiteX735" fmla="*/ 241299 w 1006475"/>
                <a:gd name="connsiteY735" fmla="*/ 158750 h 720725"/>
                <a:gd name="connsiteX736" fmla="*/ 244474 w 1006475"/>
                <a:gd name="connsiteY736" fmla="*/ 155575 h 720725"/>
                <a:gd name="connsiteX737" fmla="*/ 253999 w 1006475"/>
                <a:gd name="connsiteY737" fmla="*/ 155575 h 720725"/>
                <a:gd name="connsiteX738" fmla="*/ 257174 w 1006475"/>
                <a:gd name="connsiteY738" fmla="*/ 158750 h 720725"/>
                <a:gd name="connsiteX739" fmla="*/ 257174 w 1006475"/>
                <a:gd name="connsiteY739" fmla="*/ 161925 h 720725"/>
                <a:gd name="connsiteX740" fmla="*/ 253999 w 1006475"/>
                <a:gd name="connsiteY740" fmla="*/ 161925 h 720725"/>
                <a:gd name="connsiteX741" fmla="*/ 250824 w 1006475"/>
                <a:gd name="connsiteY741" fmla="*/ 165100 h 720725"/>
                <a:gd name="connsiteX742" fmla="*/ 247649 w 1006475"/>
                <a:gd name="connsiteY742" fmla="*/ 165100 h 720725"/>
                <a:gd name="connsiteX743" fmla="*/ 247649 w 1006475"/>
                <a:gd name="connsiteY743" fmla="*/ 168275 h 720725"/>
                <a:gd name="connsiteX744" fmla="*/ 247649 w 1006475"/>
                <a:gd name="connsiteY744" fmla="*/ 171450 h 720725"/>
                <a:gd name="connsiteX745" fmla="*/ 250824 w 1006475"/>
                <a:gd name="connsiteY745" fmla="*/ 174625 h 720725"/>
                <a:gd name="connsiteX746" fmla="*/ 253999 w 1006475"/>
                <a:gd name="connsiteY746" fmla="*/ 174625 h 720725"/>
                <a:gd name="connsiteX747" fmla="*/ 253999 w 1006475"/>
                <a:gd name="connsiteY747" fmla="*/ 177800 h 720725"/>
                <a:gd name="connsiteX748" fmla="*/ 253999 w 1006475"/>
                <a:gd name="connsiteY748" fmla="*/ 180975 h 720725"/>
                <a:gd name="connsiteX749" fmla="*/ 250824 w 1006475"/>
                <a:gd name="connsiteY749" fmla="*/ 184150 h 720725"/>
                <a:gd name="connsiteX750" fmla="*/ 253999 w 1006475"/>
                <a:gd name="connsiteY750" fmla="*/ 187325 h 720725"/>
                <a:gd name="connsiteX751" fmla="*/ 257174 w 1006475"/>
                <a:gd name="connsiteY751" fmla="*/ 190500 h 720725"/>
                <a:gd name="connsiteX752" fmla="*/ 257174 w 1006475"/>
                <a:gd name="connsiteY752" fmla="*/ 193675 h 720725"/>
                <a:gd name="connsiteX753" fmla="*/ 253999 w 1006475"/>
                <a:gd name="connsiteY753" fmla="*/ 193675 h 720725"/>
                <a:gd name="connsiteX754" fmla="*/ 253999 w 1006475"/>
                <a:gd name="connsiteY754" fmla="*/ 200025 h 720725"/>
                <a:gd name="connsiteX755" fmla="*/ 253999 w 1006475"/>
                <a:gd name="connsiteY755" fmla="*/ 203200 h 720725"/>
                <a:gd name="connsiteX756" fmla="*/ 257174 w 1006475"/>
                <a:gd name="connsiteY756" fmla="*/ 203200 h 720725"/>
                <a:gd name="connsiteX757" fmla="*/ 257174 w 1006475"/>
                <a:gd name="connsiteY757" fmla="*/ 206375 h 720725"/>
                <a:gd name="connsiteX758" fmla="*/ 260349 w 1006475"/>
                <a:gd name="connsiteY758" fmla="*/ 206375 h 720725"/>
                <a:gd name="connsiteX759" fmla="*/ 260349 w 1006475"/>
                <a:gd name="connsiteY759" fmla="*/ 209550 h 720725"/>
                <a:gd name="connsiteX760" fmla="*/ 257174 w 1006475"/>
                <a:gd name="connsiteY760" fmla="*/ 212725 h 720725"/>
                <a:gd name="connsiteX761" fmla="*/ 253999 w 1006475"/>
                <a:gd name="connsiteY761" fmla="*/ 209550 h 720725"/>
                <a:gd name="connsiteX762" fmla="*/ 250824 w 1006475"/>
                <a:gd name="connsiteY762" fmla="*/ 209550 h 720725"/>
                <a:gd name="connsiteX763" fmla="*/ 250824 w 1006475"/>
                <a:gd name="connsiteY763" fmla="*/ 212725 h 720725"/>
                <a:gd name="connsiteX764" fmla="*/ 247649 w 1006475"/>
                <a:gd name="connsiteY764" fmla="*/ 215900 h 720725"/>
                <a:gd name="connsiteX765" fmla="*/ 244474 w 1006475"/>
                <a:gd name="connsiteY765" fmla="*/ 215900 h 720725"/>
                <a:gd name="connsiteX766" fmla="*/ 241299 w 1006475"/>
                <a:gd name="connsiteY766" fmla="*/ 219075 h 720725"/>
                <a:gd name="connsiteX767" fmla="*/ 241299 w 1006475"/>
                <a:gd name="connsiteY767" fmla="*/ 225425 h 720725"/>
                <a:gd name="connsiteX768" fmla="*/ 234949 w 1006475"/>
                <a:gd name="connsiteY768" fmla="*/ 231775 h 720725"/>
                <a:gd name="connsiteX769" fmla="*/ 231774 w 1006475"/>
                <a:gd name="connsiteY769" fmla="*/ 231775 h 720725"/>
                <a:gd name="connsiteX770" fmla="*/ 238124 w 1006475"/>
                <a:gd name="connsiteY770" fmla="*/ 215900 h 720725"/>
                <a:gd name="connsiteX771" fmla="*/ 234949 w 1006475"/>
                <a:gd name="connsiteY771" fmla="*/ 209550 h 720725"/>
                <a:gd name="connsiteX772" fmla="*/ 231774 w 1006475"/>
                <a:gd name="connsiteY772" fmla="*/ 219075 h 720725"/>
                <a:gd name="connsiteX773" fmla="*/ 228599 w 1006475"/>
                <a:gd name="connsiteY773" fmla="*/ 219075 h 720725"/>
                <a:gd name="connsiteX774" fmla="*/ 228599 w 1006475"/>
                <a:gd name="connsiteY774" fmla="*/ 212725 h 720725"/>
                <a:gd name="connsiteX775" fmla="*/ 225424 w 1006475"/>
                <a:gd name="connsiteY775" fmla="*/ 212725 h 720725"/>
                <a:gd name="connsiteX776" fmla="*/ 225424 w 1006475"/>
                <a:gd name="connsiteY776" fmla="*/ 215900 h 720725"/>
                <a:gd name="connsiteX777" fmla="*/ 225424 w 1006475"/>
                <a:gd name="connsiteY777" fmla="*/ 219075 h 720725"/>
                <a:gd name="connsiteX778" fmla="*/ 225424 w 1006475"/>
                <a:gd name="connsiteY778" fmla="*/ 222250 h 720725"/>
                <a:gd name="connsiteX779" fmla="*/ 225424 w 1006475"/>
                <a:gd name="connsiteY779" fmla="*/ 225425 h 720725"/>
                <a:gd name="connsiteX780" fmla="*/ 225424 w 1006475"/>
                <a:gd name="connsiteY780" fmla="*/ 228600 h 720725"/>
                <a:gd name="connsiteX781" fmla="*/ 212724 w 1006475"/>
                <a:gd name="connsiteY781" fmla="*/ 241300 h 720725"/>
                <a:gd name="connsiteX782" fmla="*/ 209549 w 1006475"/>
                <a:gd name="connsiteY782" fmla="*/ 241300 h 720725"/>
                <a:gd name="connsiteX783" fmla="*/ 203199 w 1006475"/>
                <a:gd name="connsiteY783" fmla="*/ 247650 h 720725"/>
                <a:gd name="connsiteX784" fmla="*/ 193674 w 1006475"/>
                <a:gd name="connsiteY784" fmla="*/ 257175 h 720725"/>
                <a:gd name="connsiteX785" fmla="*/ 187324 w 1006475"/>
                <a:gd name="connsiteY785" fmla="*/ 266700 h 720725"/>
                <a:gd name="connsiteX786" fmla="*/ 177799 w 1006475"/>
                <a:gd name="connsiteY786" fmla="*/ 273050 h 720725"/>
                <a:gd name="connsiteX787" fmla="*/ 174624 w 1006475"/>
                <a:gd name="connsiteY787" fmla="*/ 276225 h 720725"/>
                <a:gd name="connsiteX788" fmla="*/ 171449 w 1006475"/>
                <a:gd name="connsiteY788" fmla="*/ 285750 h 720725"/>
                <a:gd name="connsiteX789" fmla="*/ 168274 w 1006475"/>
                <a:gd name="connsiteY789" fmla="*/ 285750 h 720725"/>
                <a:gd name="connsiteX790" fmla="*/ 171449 w 1006475"/>
                <a:gd name="connsiteY790" fmla="*/ 292100 h 720725"/>
                <a:gd name="connsiteX791" fmla="*/ 171449 w 1006475"/>
                <a:gd name="connsiteY791" fmla="*/ 295275 h 720725"/>
                <a:gd name="connsiteX792" fmla="*/ 174624 w 1006475"/>
                <a:gd name="connsiteY792" fmla="*/ 292100 h 720725"/>
                <a:gd name="connsiteX793" fmla="*/ 180974 w 1006475"/>
                <a:gd name="connsiteY793" fmla="*/ 292100 h 720725"/>
                <a:gd name="connsiteX794" fmla="*/ 184149 w 1006475"/>
                <a:gd name="connsiteY794" fmla="*/ 295275 h 720725"/>
                <a:gd name="connsiteX795" fmla="*/ 187324 w 1006475"/>
                <a:gd name="connsiteY795" fmla="*/ 295275 h 720725"/>
                <a:gd name="connsiteX796" fmla="*/ 187324 w 1006475"/>
                <a:gd name="connsiteY796" fmla="*/ 292100 h 720725"/>
                <a:gd name="connsiteX797" fmla="*/ 184149 w 1006475"/>
                <a:gd name="connsiteY797" fmla="*/ 292100 h 720725"/>
                <a:gd name="connsiteX798" fmla="*/ 174624 w 1006475"/>
                <a:gd name="connsiteY798" fmla="*/ 285750 h 720725"/>
                <a:gd name="connsiteX799" fmla="*/ 174624 w 1006475"/>
                <a:gd name="connsiteY799" fmla="*/ 282575 h 720725"/>
                <a:gd name="connsiteX800" fmla="*/ 177799 w 1006475"/>
                <a:gd name="connsiteY800" fmla="*/ 282575 h 720725"/>
                <a:gd name="connsiteX801" fmla="*/ 180974 w 1006475"/>
                <a:gd name="connsiteY801" fmla="*/ 276225 h 720725"/>
                <a:gd name="connsiteX802" fmla="*/ 184149 w 1006475"/>
                <a:gd name="connsiteY802" fmla="*/ 276225 h 720725"/>
                <a:gd name="connsiteX803" fmla="*/ 187324 w 1006475"/>
                <a:gd name="connsiteY803" fmla="*/ 276225 h 720725"/>
                <a:gd name="connsiteX804" fmla="*/ 184149 w 1006475"/>
                <a:gd name="connsiteY804" fmla="*/ 273050 h 720725"/>
                <a:gd name="connsiteX805" fmla="*/ 187324 w 1006475"/>
                <a:gd name="connsiteY805" fmla="*/ 269875 h 720725"/>
                <a:gd name="connsiteX806" fmla="*/ 190499 w 1006475"/>
                <a:gd name="connsiteY806" fmla="*/ 269875 h 720725"/>
                <a:gd name="connsiteX807" fmla="*/ 193674 w 1006475"/>
                <a:gd name="connsiteY807" fmla="*/ 263525 h 720725"/>
                <a:gd name="connsiteX808" fmla="*/ 200024 w 1006475"/>
                <a:gd name="connsiteY808" fmla="*/ 257175 h 720725"/>
                <a:gd name="connsiteX809" fmla="*/ 203199 w 1006475"/>
                <a:gd name="connsiteY809" fmla="*/ 254000 h 720725"/>
                <a:gd name="connsiteX810" fmla="*/ 209549 w 1006475"/>
                <a:gd name="connsiteY810" fmla="*/ 250825 h 720725"/>
                <a:gd name="connsiteX811" fmla="*/ 219074 w 1006475"/>
                <a:gd name="connsiteY811" fmla="*/ 247650 h 720725"/>
                <a:gd name="connsiteX812" fmla="*/ 222249 w 1006475"/>
                <a:gd name="connsiteY812" fmla="*/ 247650 h 720725"/>
                <a:gd name="connsiteX813" fmla="*/ 225424 w 1006475"/>
                <a:gd name="connsiteY813" fmla="*/ 247650 h 720725"/>
                <a:gd name="connsiteX814" fmla="*/ 231774 w 1006475"/>
                <a:gd name="connsiteY814" fmla="*/ 247650 h 720725"/>
                <a:gd name="connsiteX815" fmla="*/ 234949 w 1006475"/>
                <a:gd name="connsiteY815" fmla="*/ 244475 h 720725"/>
                <a:gd name="connsiteX816" fmla="*/ 238124 w 1006475"/>
                <a:gd name="connsiteY816" fmla="*/ 241300 h 720725"/>
                <a:gd name="connsiteX817" fmla="*/ 238124 w 1006475"/>
                <a:gd name="connsiteY817" fmla="*/ 234950 h 720725"/>
                <a:gd name="connsiteX818" fmla="*/ 244474 w 1006475"/>
                <a:gd name="connsiteY818" fmla="*/ 228600 h 720725"/>
                <a:gd name="connsiteX819" fmla="*/ 250824 w 1006475"/>
                <a:gd name="connsiteY819" fmla="*/ 222250 h 720725"/>
                <a:gd name="connsiteX820" fmla="*/ 257174 w 1006475"/>
                <a:gd name="connsiteY820" fmla="*/ 219075 h 720725"/>
                <a:gd name="connsiteX821" fmla="*/ 260349 w 1006475"/>
                <a:gd name="connsiteY821" fmla="*/ 215900 h 720725"/>
                <a:gd name="connsiteX822" fmla="*/ 263524 w 1006475"/>
                <a:gd name="connsiteY822" fmla="*/ 215900 h 720725"/>
                <a:gd name="connsiteX823" fmla="*/ 263524 w 1006475"/>
                <a:gd name="connsiteY823" fmla="*/ 219075 h 720725"/>
                <a:gd name="connsiteX824" fmla="*/ 260349 w 1006475"/>
                <a:gd name="connsiteY824" fmla="*/ 222250 h 720725"/>
                <a:gd name="connsiteX825" fmla="*/ 263524 w 1006475"/>
                <a:gd name="connsiteY825" fmla="*/ 222250 h 720725"/>
                <a:gd name="connsiteX826" fmla="*/ 263524 w 1006475"/>
                <a:gd name="connsiteY826" fmla="*/ 225425 h 720725"/>
                <a:gd name="connsiteX827" fmla="*/ 266699 w 1006475"/>
                <a:gd name="connsiteY827" fmla="*/ 222250 h 720725"/>
                <a:gd name="connsiteX828" fmla="*/ 266699 w 1006475"/>
                <a:gd name="connsiteY828" fmla="*/ 206375 h 720725"/>
                <a:gd name="connsiteX829" fmla="*/ 266699 w 1006475"/>
                <a:gd name="connsiteY829" fmla="*/ 203200 h 720725"/>
                <a:gd name="connsiteX830" fmla="*/ 269874 w 1006475"/>
                <a:gd name="connsiteY830" fmla="*/ 203200 h 720725"/>
                <a:gd name="connsiteX831" fmla="*/ 273049 w 1006475"/>
                <a:gd name="connsiteY831" fmla="*/ 206375 h 720725"/>
                <a:gd name="connsiteX832" fmla="*/ 273049 w 1006475"/>
                <a:gd name="connsiteY832" fmla="*/ 222250 h 720725"/>
                <a:gd name="connsiteX833" fmla="*/ 273049 w 1006475"/>
                <a:gd name="connsiteY833" fmla="*/ 225425 h 720725"/>
                <a:gd name="connsiteX834" fmla="*/ 269874 w 1006475"/>
                <a:gd name="connsiteY834" fmla="*/ 225425 h 720725"/>
                <a:gd name="connsiteX835" fmla="*/ 269874 w 1006475"/>
                <a:gd name="connsiteY835" fmla="*/ 228600 h 720725"/>
                <a:gd name="connsiteX836" fmla="*/ 273049 w 1006475"/>
                <a:gd name="connsiteY836" fmla="*/ 234950 h 720725"/>
                <a:gd name="connsiteX837" fmla="*/ 273049 w 1006475"/>
                <a:gd name="connsiteY837" fmla="*/ 238125 h 720725"/>
                <a:gd name="connsiteX838" fmla="*/ 269874 w 1006475"/>
                <a:gd name="connsiteY838" fmla="*/ 238125 h 720725"/>
                <a:gd name="connsiteX839" fmla="*/ 266699 w 1006475"/>
                <a:gd name="connsiteY839" fmla="*/ 238125 h 720725"/>
                <a:gd name="connsiteX840" fmla="*/ 263524 w 1006475"/>
                <a:gd name="connsiteY840" fmla="*/ 234950 h 720725"/>
                <a:gd name="connsiteX841" fmla="*/ 263524 w 1006475"/>
                <a:gd name="connsiteY841" fmla="*/ 238125 h 720725"/>
                <a:gd name="connsiteX842" fmla="*/ 260349 w 1006475"/>
                <a:gd name="connsiteY842" fmla="*/ 241300 h 720725"/>
                <a:gd name="connsiteX843" fmla="*/ 257174 w 1006475"/>
                <a:gd name="connsiteY843" fmla="*/ 244475 h 720725"/>
                <a:gd name="connsiteX844" fmla="*/ 253999 w 1006475"/>
                <a:gd name="connsiteY844" fmla="*/ 241300 h 720725"/>
                <a:gd name="connsiteX845" fmla="*/ 250824 w 1006475"/>
                <a:gd name="connsiteY845" fmla="*/ 238125 h 720725"/>
                <a:gd name="connsiteX846" fmla="*/ 250824 w 1006475"/>
                <a:gd name="connsiteY846" fmla="*/ 234950 h 720725"/>
                <a:gd name="connsiteX847" fmla="*/ 247649 w 1006475"/>
                <a:gd name="connsiteY847" fmla="*/ 234950 h 720725"/>
                <a:gd name="connsiteX848" fmla="*/ 247649 w 1006475"/>
                <a:gd name="connsiteY848" fmla="*/ 238125 h 720725"/>
                <a:gd name="connsiteX849" fmla="*/ 247649 w 1006475"/>
                <a:gd name="connsiteY849" fmla="*/ 241300 h 720725"/>
                <a:gd name="connsiteX850" fmla="*/ 250824 w 1006475"/>
                <a:gd name="connsiteY850" fmla="*/ 241300 h 720725"/>
                <a:gd name="connsiteX851" fmla="*/ 250824 w 1006475"/>
                <a:gd name="connsiteY851" fmla="*/ 254000 h 720725"/>
                <a:gd name="connsiteX852" fmla="*/ 250824 w 1006475"/>
                <a:gd name="connsiteY852" fmla="*/ 263525 h 720725"/>
                <a:gd name="connsiteX853" fmla="*/ 247649 w 1006475"/>
                <a:gd name="connsiteY853" fmla="*/ 263525 h 720725"/>
                <a:gd name="connsiteX854" fmla="*/ 244474 w 1006475"/>
                <a:gd name="connsiteY854" fmla="*/ 263525 h 720725"/>
                <a:gd name="connsiteX855" fmla="*/ 241299 w 1006475"/>
                <a:gd name="connsiteY855" fmla="*/ 254000 h 720725"/>
                <a:gd name="connsiteX856" fmla="*/ 238124 w 1006475"/>
                <a:gd name="connsiteY856" fmla="*/ 254000 h 720725"/>
                <a:gd name="connsiteX857" fmla="*/ 238124 w 1006475"/>
                <a:gd name="connsiteY857" fmla="*/ 263525 h 720725"/>
                <a:gd name="connsiteX858" fmla="*/ 241299 w 1006475"/>
                <a:gd name="connsiteY858" fmla="*/ 263525 h 720725"/>
                <a:gd name="connsiteX859" fmla="*/ 244474 w 1006475"/>
                <a:gd name="connsiteY859" fmla="*/ 266700 h 720725"/>
                <a:gd name="connsiteX860" fmla="*/ 244474 w 1006475"/>
                <a:gd name="connsiteY860" fmla="*/ 269875 h 720725"/>
                <a:gd name="connsiteX861" fmla="*/ 238124 w 1006475"/>
                <a:gd name="connsiteY861" fmla="*/ 269875 h 720725"/>
                <a:gd name="connsiteX862" fmla="*/ 234949 w 1006475"/>
                <a:gd name="connsiteY862" fmla="*/ 269875 h 720725"/>
                <a:gd name="connsiteX863" fmla="*/ 234949 w 1006475"/>
                <a:gd name="connsiteY863" fmla="*/ 273050 h 720725"/>
                <a:gd name="connsiteX864" fmla="*/ 238124 w 1006475"/>
                <a:gd name="connsiteY864" fmla="*/ 273050 h 720725"/>
                <a:gd name="connsiteX865" fmla="*/ 247649 w 1006475"/>
                <a:gd name="connsiteY865" fmla="*/ 269875 h 720725"/>
                <a:gd name="connsiteX866" fmla="*/ 253999 w 1006475"/>
                <a:gd name="connsiteY866" fmla="*/ 266700 h 720725"/>
                <a:gd name="connsiteX867" fmla="*/ 257174 w 1006475"/>
                <a:gd name="connsiteY867" fmla="*/ 266700 h 720725"/>
                <a:gd name="connsiteX868" fmla="*/ 253999 w 1006475"/>
                <a:gd name="connsiteY868" fmla="*/ 276225 h 720725"/>
                <a:gd name="connsiteX869" fmla="*/ 253999 w 1006475"/>
                <a:gd name="connsiteY869" fmla="*/ 279400 h 720725"/>
                <a:gd name="connsiteX870" fmla="*/ 257174 w 1006475"/>
                <a:gd name="connsiteY870" fmla="*/ 279400 h 720725"/>
                <a:gd name="connsiteX871" fmla="*/ 257174 w 1006475"/>
                <a:gd name="connsiteY871" fmla="*/ 282575 h 720725"/>
                <a:gd name="connsiteX872" fmla="*/ 247649 w 1006475"/>
                <a:gd name="connsiteY872" fmla="*/ 295275 h 720725"/>
                <a:gd name="connsiteX873" fmla="*/ 247649 w 1006475"/>
                <a:gd name="connsiteY873" fmla="*/ 298450 h 720725"/>
                <a:gd name="connsiteX874" fmla="*/ 247649 w 1006475"/>
                <a:gd name="connsiteY874" fmla="*/ 304800 h 720725"/>
                <a:gd name="connsiteX875" fmla="*/ 244474 w 1006475"/>
                <a:gd name="connsiteY875" fmla="*/ 311150 h 720725"/>
                <a:gd name="connsiteX876" fmla="*/ 241299 w 1006475"/>
                <a:gd name="connsiteY876" fmla="*/ 311150 h 720725"/>
                <a:gd name="connsiteX877" fmla="*/ 241299 w 1006475"/>
                <a:gd name="connsiteY877" fmla="*/ 320675 h 720725"/>
                <a:gd name="connsiteX878" fmla="*/ 238124 w 1006475"/>
                <a:gd name="connsiteY878" fmla="*/ 327025 h 720725"/>
                <a:gd name="connsiteX879" fmla="*/ 234949 w 1006475"/>
                <a:gd name="connsiteY879" fmla="*/ 323850 h 720725"/>
                <a:gd name="connsiteX880" fmla="*/ 225424 w 1006475"/>
                <a:gd name="connsiteY880" fmla="*/ 317500 h 720725"/>
                <a:gd name="connsiteX881" fmla="*/ 225424 w 1006475"/>
                <a:gd name="connsiteY881" fmla="*/ 311150 h 720725"/>
                <a:gd name="connsiteX882" fmla="*/ 231774 w 1006475"/>
                <a:gd name="connsiteY882" fmla="*/ 311150 h 720725"/>
                <a:gd name="connsiteX883" fmla="*/ 231774 w 1006475"/>
                <a:gd name="connsiteY883" fmla="*/ 307975 h 720725"/>
                <a:gd name="connsiteX884" fmla="*/ 231774 w 1006475"/>
                <a:gd name="connsiteY884" fmla="*/ 304800 h 720725"/>
                <a:gd name="connsiteX885" fmla="*/ 234949 w 1006475"/>
                <a:gd name="connsiteY885" fmla="*/ 304800 h 720725"/>
                <a:gd name="connsiteX886" fmla="*/ 238124 w 1006475"/>
                <a:gd name="connsiteY886" fmla="*/ 304800 h 720725"/>
                <a:gd name="connsiteX887" fmla="*/ 238124 w 1006475"/>
                <a:gd name="connsiteY887" fmla="*/ 301625 h 720725"/>
                <a:gd name="connsiteX888" fmla="*/ 234949 w 1006475"/>
                <a:gd name="connsiteY888" fmla="*/ 301625 h 720725"/>
                <a:gd name="connsiteX889" fmla="*/ 222249 w 1006475"/>
                <a:gd name="connsiteY889" fmla="*/ 304800 h 720725"/>
                <a:gd name="connsiteX890" fmla="*/ 222249 w 1006475"/>
                <a:gd name="connsiteY890" fmla="*/ 307975 h 720725"/>
                <a:gd name="connsiteX891" fmla="*/ 215899 w 1006475"/>
                <a:gd name="connsiteY891" fmla="*/ 317500 h 720725"/>
                <a:gd name="connsiteX892" fmla="*/ 215899 w 1006475"/>
                <a:gd name="connsiteY892" fmla="*/ 320675 h 720725"/>
                <a:gd name="connsiteX893" fmla="*/ 219074 w 1006475"/>
                <a:gd name="connsiteY893" fmla="*/ 320675 h 720725"/>
                <a:gd name="connsiteX894" fmla="*/ 219074 w 1006475"/>
                <a:gd name="connsiteY894" fmla="*/ 327025 h 720725"/>
                <a:gd name="connsiteX895" fmla="*/ 215899 w 1006475"/>
                <a:gd name="connsiteY895" fmla="*/ 327025 h 720725"/>
                <a:gd name="connsiteX896" fmla="*/ 212724 w 1006475"/>
                <a:gd name="connsiteY896" fmla="*/ 330200 h 720725"/>
                <a:gd name="connsiteX897" fmla="*/ 215899 w 1006475"/>
                <a:gd name="connsiteY897" fmla="*/ 333375 h 720725"/>
                <a:gd name="connsiteX898" fmla="*/ 212724 w 1006475"/>
                <a:gd name="connsiteY898" fmla="*/ 333375 h 720725"/>
                <a:gd name="connsiteX899" fmla="*/ 209549 w 1006475"/>
                <a:gd name="connsiteY899" fmla="*/ 333375 h 720725"/>
                <a:gd name="connsiteX900" fmla="*/ 206374 w 1006475"/>
                <a:gd name="connsiteY900" fmla="*/ 323850 h 720725"/>
                <a:gd name="connsiteX901" fmla="*/ 206374 w 1006475"/>
                <a:gd name="connsiteY901" fmla="*/ 320675 h 720725"/>
                <a:gd name="connsiteX902" fmla="*/ 212724 w 1006475"/>
                <a:gd name="connsiteY902" fmla="*/ 311150 h 720725"/>
                <a:gd name="connsiteX903" fmla="*/ 212724 w 1006475"/>
                <a:gd name="connsiteY903" fmla="*/ 301625 h 720725"/>
                <a:gd name="connsiteX904" fmla="*/ 212724 w 1006475"/>
                <a:gd name="connsiteY904" fmla="*/ 298450 h 720725"/>
                <a:gd name="connsiteX905" fmla="*/ 212724 w 1006475"/>
                <a:gd name="connsiteY905" fmla="*/ 295275 h 720725"/>
                <a:gd name="connsiteX906" fmla="*/ 209549 w 1006475"/>
                <a:gd name="connsiteY906" fmla="*/ 295275 h 720725"/>
                <a:gd name="connsiteX907" fmla="*/ 209549 w 1006475"/>
                <a:gd name="connsiteY907" fmla="*/ 298450 h 720725"/>
                <a:gd name="connsiteX908" fmla="*/ 206374 w 1006475"/>
                <a:gd name="connsiteY908" fmla="*/ 304800 h 720725"/>
                <a:gd name="connsiteX909" fmla="*/ 206374 w 1006475"/>
                <a:gd name="connsiteY909" fmla="*/ 307975 h 720725"/>
                <a:gd name="connsiteX910" fmla="*/ 193674 w 1006475"/>
                <a:gd name="connsiteY910" fmla="*/ 307975 h 720725"/>
                <a:gd name="connsiteX911" fmla="*/ 193674 w 1006475"/>
                <a:gd name="connsiteY911" fmla="*/ 311150 h 720725"/>
                <a:gd name="connsiteX912" fmla="*/ 187324 w 1006475"/>
                <a:gd name="connsiteY912" fmla="*/ 320675 h 720725"/>
                <a:gd name="connsiteX913" fmla="*/ 184149 w 1006475"/>
                <a:gd name="connsiteY913" fmla="*/ 320675 h 720725"/>
                <a:gd name="connsiteX914" fmla="*/ 180974 w 1006475"/>
                <a:gd name="connsiteY914" fmla="*/ 320675 h 720725"/>
                <a:gd name="connsiteX915" fmla="*/ 177799 w 1006475"/>
                <a:gd name="connsiteY915" fmla="*/ 317500 h 720725"/>
                <a:gd name="connsiteX916" fmla="*/ 177799 w 1006475"/>
                <a:gd name="connsiteY916" fmla="*/ 314325 h 720725"/>
                <a:gd name="connsiteX917" fmla="*/ 174624 w 1006475"/>
                <a:gd name="connsiteY917" fmla="*/ 314325 h 720725"/>
                <a:gd name="connsiteX918" fmla="*/ 171449 w 1006475"/>
                <a:gd name="connsiteY918" fmla="*/ 317500 h 720725"/>
                <a:gd name="connsiteX919" fmla="*/ 168274 w 1006475"/>
                <a:gd name="connsiteY919" fmla="*/ 317500 h 720725"/>
                <a:gd name="connsiteX920" fmla="*/ 171449 w 1006475"/>
                <a:gd name="connsiteY920" fmla="*/ 320675 h 720725"/>
                <a:gd name="connsiteX921" fmla="*/ 177799 w 1006475"/>
                <a:gd name="connsiteY921" fmla="*/ 323850 h 720725"/>
                <a:gd name="connsiteX922" fmla="*/ 180974 w 1006475"/>
                <a:gd name="connsiteY922" fmla="*/ 323850 h 720725"/>
                <a:gd name="connsiteX923" fmla="*/ 187324 w 1006475"/>
                <a:gd name="connsiteY923" fmla="*/ 323850 h 720725"/>
                <a:gd name="connsiteX924" fmla="*/ 187324 w 1006475"/>
                <a:gd name="connsiteY924" fmla="*/ 327025 h 720725"/>
                <a:gd name="connsiteX925" fmla="*/ 184149 w 1006475"/>
                <a:gd name="connsiteY925" fmla="*/ 327025 h 720725"/>
                <a:gd name="connsiteX926" fmla="*/ 177799 w 1006475"/>
                <a:gd name="connsiteY926" fmla="*/ 333375 h 720725"/>
                <a:gd name="connsiteX927" fmla="*/ 174624 w 1006475"/>
                <a:gd name="connsiteY927" fmla="*/ 333375 h 720725"/>
                <a:gd name="connsiteX928" fmla="*/ 168274 w 1006475"/>
                <a:gd name="connsiteY928" fmla="*/ 336550 h 720725"/>
                <a:gd name="connsiteX929" fmla="*/ 165099 w 1006475"/>
                <a:gd name="connsiteY929" fmla="*/ 339725 h 720725"/>
                <a:gd name="connsiteX930" fmla="*/ 168274 w 1006475"/>
                <a:gd name="connsiteY930" fmla="*/ 339725 h 720725"/>
                <a:gd name="connsiteX931" fmla="*/ 171449 w 1006475"/>
                <a:gd name="connsiteY931" fmla="*/ 339725 h 720725"/>
                <a:gd name="connsiteX932" fmla="*/ 174624 w 1006475"/>
                <a:gd name="connsiteY932" fmla="*/ 339725 h 720725"/>
                <a:gd name="connsiteX933" fmla="*/ 174624 w 1006475"/>
                <a:gd name="connsiteY933" fmla="*/ 336550 h 720725"/>
                <a:gd name="connsiteX934" fmla="*/ 177799 w 1006475"/>
                <a:gd name="connsiteY934" fmla="*/ 333375 h 720725"/>
                <a:gd name="connsiteX935" fmla="*/ 180974 w 1006475"/>
                <a:gd name="connsiteY935" fmla="*/ 333375 h 720725"/>
                <a:gd name="connsiteX936" fmla="*/ 187324 w 1006475"/>
                <a:gd name="connsiteY936" fmla="*/ 330200 h 720725"/>
                <a:gd name="connsiteX937" fmla="*/ 187324 w 1006475"/>
                <a:gd name="connsiteY937" fmla="*/ 333375 h 720725"/>
                <a:gd name="connsiteX938" fmla="*/ 184149 w 1006475"/>
                <a:gd name="connsiteY938" fmla="*/ 336550 h 720725"/>
                <a:gd name="connsiteX939" fmla="*/ 180974 w 1006475"/>
                <a:gd name="connsiteY939" fmla="*/ 339725 h 720725"/>
                <a:gd name="connsiteX940" fmla="*/ 174624 w 1006475"/>
                <a:gd name="connsiteY940" fmla="*/ 342900 h 720725"/>
                <a:gd name="connsiteX941" fmla="*/ 174624 w 1006475"/>
                <a:gd name="connsiteY941" fmla="*/ 346075 h 720725"/>
                <a:gd name="connsiteX942" fmla="*/ 180974 w 1006475"/>
                <a:gd name="connsiteY942" fmla="*/ 342900 h 720725"/>
                <a:gd name="connsiteX943" fmla="*/ 184149 w 1006475"/>
                <a:gd name="connsiteY943" fmla="*/ 342900 h 720725"/>
                <a:gd name="connsiteX944" fmla="*/ 184149 w 1006475"/>
                <a:gd name="connsiteY944" fmla="*/ 352425 h 720725"/>
                <a:gd name="connsiteX945" fmla="*/ 187324 w 1006475"/>
                <a:gd name="connsiteY945" fmla="*/ 352425 h 720725"/>
                <a:gd name="connsiteX946" fmla="*/ 190499 w 1006475"/>
                <a:gd name="connsiteY946" fmla="*/ 336550 h 720725"/>
                <a:gd name="connsiteX947" fmla="*/ 196849 w 1006475"/>
                <a:gd name="connsiteY947" fmla="*/ 336550 h 720725"/>
                <a:gd name="connsiteX948" fmla="*/ 193674 w 1006475"/>
                <a:gd name="connsiteY948" fmla="*/ 339725 h 720725"/>
                <a:gd name="connsiteX949" fmla="*/ 193674 w 1006475"/>
                <a:gd name="connsiteY949" fmla="*/ 342900 h 720725"/>
                <a:gd name="connsiteX950" fmla="*/ 196849 w 1006475"/>
                <a:gd name="connsiteY950" fmla="*/ 342900 h 720725"/>
                <a:gd name="connsiteX951" fmla="*/ 196849 w 1006475"/>
                <a:gd name="connsiteY951" fmla="*/ 346075 h 720725"/>
                <a:gd name="connsiteX952" fmla="*/ 200024 w 1006475"/>
                <a:gd name="connsiteY952" fmla="*/ 349250 h 720725"/>
                <a:gd name="connsiteX953" fmla="*/ 200024 w 1006475"/>
                <a:gd name="connsiteY953" fmla="*/ 346075 h 720725"/>
                <a:gd name="connsiteX954" fmla="*/ 203199 w 1006475"/>
                <a:gd name="connsiteY954" fmla="*/ 336550 h 720725"/>
                <a:gd name="connsiteX955" fmla="*/ 209549 w 1006475"/>
                <a:gd name="connsiteY955" fmla="*/ 352425 h 720725"/>
                <a:gd name="connsiteX956" fmla="*/ 212724 w 1006475"/>
                <a:gd name="connsiteY956" fmla="*/ 352425 h 720725"/>
                <a:gd name="connsiteX957" fmla="*/ 212724 w 1006475"/>
                <a:gd name="connsiteY957" fmla="*/ 355600 h 720725"/>
                <a:gd name="connsiteX958" fmla="*/ 212724 w 1006475"/>
                <a:gd name="connsiteY958" fmla="*/ 358775 h 720725"/>
                <a:gd name="connsiteX959" fmla="*/ 212725 w 1006475"/>
                <a:gd name="connsiteY959" fmla="*/ 358775 h 720725"/>
                <a:gd name="connsiteX960" fmla="*/ 212725 w 1006475"/>
                <a:gd name="connsiteY960" fmla="*/ 355600 h 720725"/>
                <a:gd name="connsiteX961" fmla="*/ 212725 w 1006475"/>
                <a:gd name="connsiteY961" fmla="*/ 352425 h 720725"/>
                <a:gd name="connsiteX962" fmla="*/ 231775 w 1006475"/>
                <a:gd name="connsiteY962" fmla="*/ 339725 h 720725"/>
                <a:gd name="connsiteX963" fmla="*/ 238125 w 1006475"/>
                <a:gd name="connsiteY963" fmla="*/ 333375 h 720725"/>
                <a:gd name="connsiteX964" fmla="*/ 241300 w 1006475"/>
                <a:gd name="connsiteY964" fmla="*/ 327025 h 720725"/>
                <a:gd name="connsiteX965" fmla="*/ 244475 w 1006475"/>
                <a:gd name="connsiteY965" fmla="*/ 327025 h 720725"/>
                <a:gd name="connsiteX966" fmla="*/ 244475 w 1006475"/>
                <a:gd name="connsiteY966" fmla="*/ 323850 h 720725"/>
                <a:gd name="connsiteX967" fmla="*/ 244475 w 1006475"/>
                <a:gd name="connsiteY967" fmla="*/ 317500 h 720725"/>
                <a:gd name="connsiteX968" fmla="*/ 257175 w 1006475"/>
                <a:gd name="connsiteY968" fmla="*/ 330200 h 720725"/>
                <a:gd name="connsiteX969" fmla="*/ 260350 w 1006475"/>
                <a:gd name="connsiteY969" fmla="*/ 330200 h 720725"/>
                <a:gd name="connsiteX970" fmla="*/ 260350 w 1006475"/>
                <a:gd name="connsiteY970" fmla="*/ 327025 h 720725"/>
                <a:gd name="connsiteX971" fmla="*/ 257175 w 1006475"/>
                <a:gd name="connsiteY971" fmla="*/ 323850 h 720725"/>
                <a:gd name="connsiteX972" fmla="*/ 257175 w 1006475"/>
                <a:gd name="connsiteY972" fmla="*/ 320675 h 720725"/>
                <a:gd name="connsiteX973" fmla="*/ 260349 w 1006475"/>
                <a:gd name="connsiteY973" fmla="*/ 320675 h 720725"/>
                <a:gd name="connsiteX974" fmla="*/ 273049 w 1006475"/>
                <a:gd name="connsiteY974" fmla="*/ 317500 h 720725"/>
                <a:gd name="connsiteX975" fmla="*/ 276224 w 1006475"/>
                <a:gd name="connsiteY975" fmla="*/ 314325 h 720725"/>
                <a:gd name="connsiteX976" fmla="*/ 276224 w 1006475"/>
                <a:gd name="connsiteY976" fmla="*/ 311150 h 720725"/>
                <a:gd name="connsiteX977" fmla="*/ 276224 w 1006475"/>
                <a:gd name="connsiteY977" fmla="*/ 307975 h 720725"/>
                <a:gd name="connsiteX978" fmla="*/ 273049 w 1006475"/>
                <a:gd name="connsiteY978" fmla="*/ 304800 h 720725"/>
                <a:gd name="connsiteX979" fmla="*/ 273049 w 1006475"/>
                <a:gd name="connsiteY979" fmla="*/ 298450 h 720725"/>
                <a:gd name="connsiteX980" fmla="*/ 273049 w 1006475"/>
                <a:gd name="connsiteY980" fmla="*/ 295275 h 720725"/>
                <a:gd name="connsiteX981" fmla="*/ 276224 w 1006475"/>
                <a:gd name="connsiteY981" fmla="*/ 292100 h 720725"/>
                <a:gd name="connsiteX982" fmla="*/ 276224 w 1006475"/>
                <a:gd name="connsiteY982" fmla="*/ 288925 h 720725"/>
                <a:gd name="connsiteX983" fmla="*/ 273049 w 1006475"/>
                <a:gd name="connsiteY983" fmla="*/ 285750 h 720725"/>
                <a:gd name="connsiteX984" fmla="*/ 273049 w 1006475"/>
                <a:gd name="connsiteY984" fmla="*/ 279400 h 720725"/>
                <a:gd name="connsiteX985" fmla="*/ 273049 w 1006475"/>
                <a:gd name="connsiteY985" fmla="*/ 273050 h 720725"/>
                <a:gd name="connsiteX986" fmla="*/ 276224 w 1006475"/>
                <a:gd name="connsiteY986" fmla="*/ 273050 h 720725"/>
                <a:gd name="connsiteX987" fmla="*/ 276224 w 1006475"/>
                <a:gd name="connsiteY987" fmla="*/ 269875 h 720725"/>
                <a:gd name="connsiteX988" fmla="*/ 279399 w 1006475"/>
                <a:gd name="connsiteY988" fmla="*/ 269875 h 720725"/>
                <a:gd name="connsiteX989" fmla="*/ 279399 w 1006475"/>
                <a:gd name="connsiteY989" fmla="*/ 276225 h 720725"/>
                <a:gd name="connsiteX990" fmla="*/ 282574 w 1006475"/>
                <a:gd name="connsiteY990" fmla="*/ 276225 h 720725"/>
                <a:gd name="connsiteX991" fmla="*/ 282574 w 1006475"/>
                <a:gd name="connsiteY991" fmla="*/ 273050 h 720725"/>
                <a:gd name="connsiteX992" fmla="*/ 282574 w 1006475"/>
                <a:gd name="connsiteY992" fmla="*/ 269875 h 720725"/>
                <a:gd name="connsiteX993" fmla="*/ 282574 w 1006475"/>
                <a:gd name="connsiteY993" fmla="*/ 266700 h 720725"/>
                <a:gd name="connsiteX994" fmla="*/ 273049 w 1006475"/>
                <a:gd name="connsiteY994" fmla="*/ 257175 h 720725"/>
                <a:gd name="connsiteX995" fmla="*/ 273049 w 1006475"/>
                <a:gd name="connsiteY995" fmla="*/ 254000 h 720725"/>
                <a:gd name="connsiteX996" fmla="*/ 276224 w 1006475"/>
                <a:gd name="connsiteY996" fmla="*/ 254000 h 720725"/>
                <a:gd name="connsiteX997" fmla="*/ 279399 w 1006475"/>
                <a:gd name="connsiteY997" fmla="*/ 250825 h 720725"/>
                <a:gd name="connsiteX998" fmla="*/ 285749 w 1006475"/>
                <a:gd name="connsiteY998" fmla="*/ 247650 h 720725"/>
                <a:gd name="connsiteX999" fmla="*/ 285749 w 1006475"/>
                <a:gd name="connsiteY999" fmla="*/ 241300 h 720725"/>
                <a:gd name="connsiteX1000" fmla="*/ 285749 w 1006475"/>
                <a:gd name="connsiteY1000" fmla="*/ 238125 h 720725"/>
                <a:gd name="connsiteX1001" fmla="*/ 285749 w 1006475"/>
                <a:gd name="connsiteY1001" fmla="*/ 234950 h 720725"/>
                <a:gd name="connsiteX1002" fmla="*/ 285749 w 1006475"/>
                <a:gd name="connsiteY1002" fmla="*/ 231775 h 720725"/>
                <a:gd name="connsiteX1003" fmla="*/ 288924 w 1006475"/>
                <a:gd name="connsiteY1003" fmla="*/ 228600 h 720725"/>
                <a:gd name="connsiteX1004" fmla="*/ 295274 w 1006475"/>
                <a:gd name="connsiteY1004" fmla="*/ 225425 h 720725"/>
                <a:gd name="connsiteX1005" fmla="*/ 295274 w 1006475"/>
                <a:gd name="connsiteY1005" fmla="*/ 222250 h 720725"/>
                <a:gd name="connsiteX1006" fmla="*/ 298449 w 1006475"/>
                <a:gd name="connsiteY1006" fmla="*/ 219075 h 720725"/>
                <a:gd name="connsiteX1007" fmla="*/ 298449 w 1006475"/>
                <a:gd name="connsiteY1007" fmla="*/ 215900 h 720725"/>
                <a:gd name="connsiteX1008" fmla="*/ 301624 w 1006475"/>
                <a:gd name="connsiteY1008" fmla="*/ 209550 h 720725"/>
                <a:gd name="connsiteX1009" fmla="*/ 304799 w 1006475"/>
                <a:gd name="connsiteY1009" fmla="*/ 206375 h 720725"/>
                <a:gd name="connsiteX1010" fmla="*/ 307974 w 1006475"/>
                <a:gd name="connsiteY1010" fmla="*/ 206375 h 720725"/>
                <a:gd name="connsiteX1011" fmla="*/ 311149 w 1006475"/>
                <a:gd name="connsiteY1011" fmla="*/ 206375 h 720725"/>
                <a:gd name="connsiteX1012" fmla="*/ 314324 w 1006475"/>
                <a:gd name="connsiteY1012" fmla="*/ 206375 h 720725"/>
                <a:gd name="connsiteX1013" fmla="*/ 314324 w 1006475"/>
                <a:gd name="connsiteY1013" fmla="*/ 203200 h 720725"/>
                <a:gd name="connsiteX1014" fmla="*/ 317499 w 1006475"/>
                <a:gd name="connsiteY1014" fmla="*/ 200025 h 720725"/>
                <a:gd name="connsiteX1015" fmla="*/ 320674 w 1006475"/>
                <a:gd name="connsiteY1015" fmla="*/ 196850 h 720725"/>
                <a:gd name="connsiteX1016" fmla="*/ 323849 w 1006475"/>
                <a:gd name="connsiteY1016" fmla="*/ 196850 h 720725"/>
                <a:gd name="connsiteX1017" fmla="*/ 323849 w 1006475"/>
                <a:gd name="connsiteY1017" fmla="*/ 200025 h 720725"/>
                <a:gd name="connsiteX1018" fmla="*/ 327024 w 1006475"/>
                <a:gd name="connsiteY1018" fmla="*/ 200025 h 720725"/>
                <a:gd name="connsiteX1019" fmla="*/ 323849 w 1006475"/>
                <a:gd name="connsiteY1019" fmla="*/ 196850 h 720725"/>
                <a:gd name="connsiteX1020" fmla="*/ 323849 w 1006475"/>
                <a:gd name="connsiteY1020" fmla="*/ 193675 h 720725"/>
                <a:gd name="connsiteX1021" fmla="*/ 320674 w 1006475"/>
                <a:gd name="connsiteY1021" fmla="*/ 193675 h 720725"/>
                <a:gd name="connsiteX1022" fmla="*/ 320674 w 1006475"/>
                <a:gd name="connsiteY1022" fmla="*/ 190500 h 720725"/>
                <a:gd name="connsiteX1023" fmla="*/ 317499 w 1006475"/>
                <a:gd name="connsiteY1023" fmla="*/ 193675 h 720725"/>
                <a:gd name="connsiteX1024" fmla="*/ 314324 w 1006475"/>
                <a:gd name="connsiteY1024" fmla="*/ 193675 h 720725"/>
                <a:gd name="connsiteX1025" fmla="*/ 307974 w 1006475"/>
                <a:gd name="connsiteY1025" fmla="*/ 184150 h 720725"/>
                <a:gd name="connsiteX1026" fmla="*/ 304799 w 1006475"/>
                <a:gd name="connsiteY1026" fmla="*/ 171450 h 720725"/>
                <a:gd name="connsiteX1027" fmla="*/ 307974 w 1006475"/>
                <a:gd name="connsiteY1027" fmla="*/ 158750 h 720725"/>
                <a:gd name="connsiteX1028" fmla="*/ 307974 w 1006475"/>
                <a:gd name="connsiteY1028" fmla="*/ 155575 h 720725"/>
                <a:gd name="connsiteX1029" fmla="*/ 304799 w 1006475"/>
                <a:gd name="connsiteY1029" fmla="*/ 152400 h 720725"/>
                <a:gd name="connsiteX1030" fmla="*/ 301624 w 1006475"/>
                <a:gd name="connsiteY1030" fmla="*/ 152400 h 720725"/>
                <a:gd name="connsiteX1031" fmla="*/ 298449 w 1006475"/>
                <a:gd name="connsiteY1031" fmla="*/ 152400 h 720725"/>
                <a:gd name="connsiteX1032" fmla="*/ 298449 w 1006475"/>
                <a:gd name="connsiteY1032" fmla="*/ 155575 h 720725"/>
                <a:gd name="connsiteX1033" fmla="*/ 295274 w 1006475"/>
                <a:gd name="connsiteY1033" fmla="*/ 155575 h 720725"/>
                <a:gd name="connsiteX1034" fmla="*/ 295274 w 1006475"/>
                <a:gd name="connsiteY1034" fmla="*/ 158750 h 720725"/>
                <a:gd name="connsiteX1035" fmla="*/ 292099 w 1006475"/>
                <a:gd name="connsiteY1035" fmla="*/ 158750 h 720725"/>
                <a:gd name="connsiteX1036" fmla="*/ 288924 w 1006475"/>
                <a:gd name="connsiteY1036" fmla="*/ 158750 h 720725"/>
                <a:gd name="connsiteX1037" fmla="*/ 292099 w 1006475"/>
                <a:gd name="connsiteY1037" fmla="*/ 161925 h 720725"/>
                <a:gd name="connsiteX1038" fmla="*/ 292099 w 1006475"/>
                <a:gd name="connsiteY1038" fmla="*/ 168275 h 720725"/>
                <a:gd name="connsiteX1039" fmla="*/ 295274 w 1006475"/>
                <a:gd name="connsiteY1039" fmla="*/ 171450 h 720725"/>
                <a:gd name="connsiteX1040" fmla="*/ 301624 w 1006475"/>
                <a:gd name="connsiteY1040" fmla="*/ 180975 h 720725"/>
                <a:gd name="connsiteX1041" fmla="*/ 301624 w 1006475"/>
                <a:gd name="connsiteY1041" fmla="*/ 184150 h 720725"/>
                <a:gd name="connsiteX1042" fmla="*/ 301624 w 1006475"/>
                <a:gd name="connsiteY1042" fmla="*/ 187325 h 720725"/>
                <a:gd name="connsiteX1043" fmla="*/ 298449 w 1006475"/>
                <a:gd name="connsiteY1043" fmla="*/ 184150 h 720725"/>
                <a:gd name="connsiteX1044" fmla="*/ 295274 w 1006475"/>
                <a:gd name="connsiteY1044" fmla="*/ 184150 h 720725"/>
                <a:gd name="connsiteX1045" fmla="*/ 295274 w 1006475"/>
                <a:gd name="connsiteY1045" fmla="*/ 180975 h 720725"/>
                <a:gd name="connsiteX1046" fmla="*/ 295274 w 1006475"/>
                <a:gd name="connsiteY1046" fmla="*/ 177800 h 720725"/>
                <a:gd name="connsiteX1047" fmla="*/ 292099 w 1006475"/>
                <a:gd name="connsiteY1047" fmla="*/ 171450 h 720725"/>
                <a:gd name="connsiteX1048" fmla="*/ 288924 w 1006475"/>
                <a:gd name="connsiteY1048" fmla="*/ 171450 h 720725"/>
                <a:gd name="connsiteX1049" fmla="*/ 288924 w 1006475"/>
                <a:gd name="connsiteY1049" fmla="*/ 168275 h 720725"/>
                <a:gd name="connsiteX1050" fmla="*/ 285749 w 1006475"/>
                <a:gd name="connsiteY1050" fmla="*/ 168275 h 720725"/>
                <a:gd name="connsiteX1051" fmla="*/ 285749 w 1006475"/>
                <a:gd name="connsiteY1051" fmla="*/ 165100 h 720725"/>
                <a:gd name="connsiteX1052" fmla="*/ 285749 w 1006475"/>
                <a:gd name="connsiteY1052" fmla="*/ 149225 h 720725"/>
                <a:gd name="connsiteX1053" fmla="*/ 285749 w 1006475"/>
                <a:gd name="connsiteY1053" fmla="*/ 146050 h 720725"/>
                <a:gd name="connsiteX1054" fmla="*/ 288924 w 1006475"/>
                <a:gd name="connsiteY1054" fmla="*/ 146050 h 720725"/>
                <a:gd name="connsiteX1055" fmla="*/ 292099 w 1006475"/>
                <a:gd name="connsiteY1055" fmla="*/ 146050 h 720725"/>
                <a:gd name="connsiteX1056" fmla="*/ 295274 w 1006475"/>
                <a:gd name="connsiteY1056" fmla="*/ 146050 h 720725"/>
                <a:gd name="connsiteX1057" fmla="*/ 295274 w 1006475"/>
                <a:gd name="connsiteY1057" fmla="*/ 142875 h 720725"/>
                <a:gd name="connsiteX1058" fmla="*/ 298449 w 1006475"/>
                <a:gd name="connsiteY1058" fmla="*/ 146050 h 720725"/>
                <a:gd name="connsiteX1059" fmla="*/ 304799 w 1006475"/>
                <a:gd name="connsiteY1059" fmla="*/ 149225 h 720725"/>
                <a:gd name="connsiteX1060" fmla="*/ 307974 w 1006475"/>
                <a:gd name="connsiteY1060" fmla="*/ 146050 h 720725"/>
                <a:gd name="connsiteX1061" fmla="*/ 311149 w 1006475"/>
                <a:gd name="connsiteY1061" fmla="*/ 139700 h 720725"/>
                <a:gd name="connsiteX1062" fmla="*/ 311149 w 1006475"/>
                <a:gd name="connsiteY1062" fmla="*/ 136525 h 720725"/>
                <a:gd name="connsiteX1063" fmla="*/ 301624 w 1006475"/>
                <a:gd name="connsiteY1063" fmla="*/ 130175 h 720725"/>
                <a:gd name="connsiteX1064" fmla="*/ 298449 w 1006475"/>
                <a:gd name="connsiteY1064" fmla="*/ 123825 h 720725"/>
                <a:gd name="connsiteX1065" fmla="*/ 295274 w 1006475"/>
                <a:gd name="connsiteY1065" fmla="*/ 120650 h 720725"/>
                <a:gd name="connsiteX1066" fmla="*/ 292099 w 1006475"/>
                <a:gd name="connsiteY1066" fmla="*/ 114300 h 720725"/>
                <a:gd name="connsiteX1067" fmla="*/ 292099 w 1006475"/>
                <a:gd name="connsiteY1067" fmla="*/ 111125 h 720725"/>
                <a:gd name="connsiteX1068" fmla="*/ 285749 w 1006475"/>
                <a:gd name="connsiteY1068" fmla="*/ 111125 h 720725"/>
                <a:gd name="connsiteX1069" fmla="*/ 282574 w 1006475"/>
                <a:gd name="connsiteY1069" fmla="*/ 111125 h 720725"/>
                <a:gd name="connsiteX1070" fmla="*/ 279399 w 1006475"/>
                <a:gd name="connsiteY1070" fmla="*/ 111125 h 720725"/>
                <a:gd name="connsiteX1071" fmla="*/ 279399 w 1006475"/>
                <a:gd name="connsiteY1071" fmla="*/ 107950 h 720725"/>
                <a:gd name="connsiteX1072" fmla="*/ 279399 w 1006475"/>
                <a:gd name="connsiteY1072" fmla="*/ 101600 h 720725"/>
                <a:gd name="connsiteX1073" fmla="*/ 279399 w 1006475"/>
                <a:gd name="connsiteY1073" fmla="*/ 95250 h 720725"/>
                <a:gd name="connsiteX1074" fmla="*/ 282574 w 1006475"/>
                <a:gd name="connsiteY1074" fmla="*/ 95250 h 720725"/>
                <a:gd name="connsiteX1075" fmla="*/ 288924 w 1006475"/>
                <a:gd name="connsiteY1075" fmla="*/ 92075 h 720725"/>
                <a:gd name="connsiteX1076" fmla="*/ 292099 w 1006475"/>
                <a:gd name="connsiteY1076" fmla="*/ 92075 h 720725"/>
                <a:gd name="connsiteX1077" fmla="*/ 295274 w 1006475"/>
                <a:gd name="connsiteY1077" fmla="*/ 98425 h 720725"/>
                <a:gd name="connsiteX1078" fmla="*/ 298449 w 1006475"/>
                <a:gd name="connsiteY1078" fmla="*/ 104775 h 720725"/>
                <a:gd name="connsiteX1079" fmla="*/ 301624 w 1006475"/>
                <a:gd name="connsiteY1079" fmla="*/ 107950 h 720725"/>
                <a:gd name="connsiteX1080" fmla="*/ 304799 w 1006475"/>
                <a:gd name="connsiteY1080" fmla="*/ 107950 h 720725"/>
                <a:gd name="connsiteX1081" fmla="*/ 307974 w 1006475"/>
                <a:gd name="connsiteY1081" fmla="*/ 107950 h 720725"/>
                <a:gd name="connsiteX1082" fmla="*/ 304799 w 1006475"/>
                <a:gd name="connsiteY1082" fmla="*/ 88900 h 720725"/>
                <a:gd name="connsiteX1083" fmla="*/ 307974 w 1006475"/>
                <a:gd name="connsiteY1083" fmla="*/ 88900 h 720725"/>
                <a:gd name="connsiteX1084" fmla="*/ 311149 w 1006475"/>
                <a:gd name="connsiteY1084" fmla="*/ 88900 h 720725"/>
                <a:gd name="connsiteX1085" fmla="*/ 314324 w 1006475"/>
                <a:gd name="connsiteY1085" fmla="*/ 88900 h 720725"/>
                <a:gd name="connsiteX1086" fmla="*/ 317499 w 1006475"/>
                <a:gd name="connsiteY1086" fmla="*/ 85725 h 720725"/>
                <a:gd name="connsiteX1087" fmla="*/ 317499 w 1006475"/>
                <a:gd name="connsiteY1087" fmla="*/ 82550 h 720725"/>
                <a:gd name="connsiteX1088" fmla="*/ 314324 w 1006475"/>
                <a:gd name="connsiteY1088" fmla="*/ 76200 h 720725"/>
                <a:gd name="connsiteX1089" fmla="*/ 311149 w 1006475"/>
                <a:gd name="connsiteY1089" fmla="*/ 73025 h 720725"/>
                <a:gd name="connsiteX1090" fmla="*/ 311149 w 1006475"/>
                <a:gd name="connsiteY1090" fmla="*/ 69850 h 720725"/>
                <a:gd name="connsiteX1091" fmla="*/ 311149 w 1006475"/>
                <a:gd name="connsiteY1091" fmla="*/ 66675 h 720725"/>
                <a:gd name="connsiteX1092" fmla="*/ 311149 w 1006475"/>
                <a:gd name="connsiteY1092" fmla="*/ 60325 h 720725"/>
                <a:gd name="connsiteX1093" fmla="*/ 317499 w 1006475"/>
                <a:gd name="connsiteY1093" fmla="*/ 53975 h 720725"/>
                <a:gd name="connsiteX1094" fmla="*/ 311149 w 1006475"/>
                <a:gd name="connsiteY1094" fmla="*/ 47625 h 720725"/>
                <a:gd name="connsiteX1095" fmla="*/ 307974 w 1006475"/>
                <a:gd name="connsiteY1095" fmla="*/ 47625 h 720725"/>
                <a:gd name="connsiteX1096" fmla="*/ 295274 w 1006475"/>
                <a:gd name="connsiteY1096" fmla="*/ 53975 h 720725"/>
                <a:gd name="connsiteX1097" fmla="*/ 292893 w 1006475"/>
                <a:gd name="connsiteY1097" fmla="*/ 53975 h 720725"/>
                <a:gd name="connsiteX1098" fmla="*/ 295274 w 1006475"/>
                <a:gd name="connsiteY1098" fmla="*/ 63500 h 720725"/>
                <a:gd name="connsiteX1099" fmla="*/ 298449 w 1006475"/>
                <a:gd name="connsiteY1099" fmla="*/ 69850 h 720725"/>
                <a:gd name="connsiteX1100" fmla="*/ 295274 w 1006475"/>
                <a:gd name="connsiteY1100" fmla="*/ 69850 h 720725"/>
                <a:gd name="connsiteX1101" fmla="*/ 292099 w 1006475"/>
                <a:gd name="connsiteY1101" fmla="*/ 60325 h 720725"/>
                <a:gd name="connsiteX1102" fmla="*/ 285749 w 1006475"/>
                <a:gd name="connsiteY1102" fmla="*/ 53975 h 720725"/>
                <a:gd name="connsiteX1103" fmla="*/ 288924 w 1006475"/>
                <a:gd name="connsiteY1103" fmla="*/ 50800 h 720725"/>
                <a:gd name="connsiteX1104" fmla="*/ 292099 w 1006475"/>
                <a:gd name="connsiteY1104" fmla="*/ 50800 h 720725"/>
                <a:gd name="connsiteX1105" fmla="*/ 292734 w 1006475"/>
                <a:gd name="connsiteY1105" fmla="*/ 53340 h 720725"/>
                <a:gd name="connsiteX1106" fmla="*/ 295274 w 1006475"/>
                <a:gd name="connsiteY1106" fmla="*/ 50800 h 720725"/>
                <a:gd name="connsiteX1107" fmla="*/ 298449 w 1006475"/>
                <a:gd name="connsiteY1107" fmla="*/ 44450 h 720725"/>
                <a:gd name="connsiteX1108" fmla="*/ 298449 w 1006475"/>
                <a:gd name="connsiteY1108" fmla="*/ 41275 h 720725"/>
                <a:gd name="connsiteX1109" fmla="*/ 295274 w 1006475"/>
                <a:gd name="connsiteY1109" fmla="*/ 38100 h 720725"/>
                <a:gd name="connsiteX1110" fmla="*/ 292099 w 1006475"/>
                <a:gd name="connsiteY1110" fmla="*/ 38100 h 720725"/>
                <a:gd name="connsiteX1111" fmla="*/ 292099 w 1006475"/>
                <a:gd name="connsiteY1111" fmla="*/ 34925 h 720725"/>
                <a:gd name="connsiteX1112" fmla="*/ 292099 w 1006475"/>
                <a:gd name="connsiteY1112" fmla="*/ 31750 h 720725"/>
                <a:gd name="connsiteX1113" fmla="*/ 285749 w 1006475"/>
                <a:gd name="connsiteY1113" fmla="*/ 19050 h 720725"/>
                <a:gd name="connsiteX1114" fmla="*/ 288924 w 1006475"/>
                <a:gd name="connsiteY1114" fmla="*/ 15875 h 720725"/>
                <a:gd name="connsiteX1115" fmla="*/ 292099 w 1006475"/>
                <a:gd name="connsiteY1115" fmla="*/ 12700 h 720725"/>
                <a:gd name="connsiteX1116" fmla="*/ 288924 w 1006475"/>
                <a:gd name="connsiteY1116" fmla="*/ 12700 h 720725"/>
                <a:gd name="connsiteX1117" fmla="*/ 285749 w 1006475"/>
                <a:gd name="connsiteY1117" fmla="*/ 9525 h 720725"/>
                <a:gd name="connsiteX1118" fmla="*/ 285749 w 1006475"/>
                <a:gd name="connsiteY1118" fmla="*/ 6350 h 720725"/>
                <a:gd name="connsiteX1119" fmla="*/ 288924 w 1006475"/>
                <a:gd name="connsiteY1119" fmla="*/ 6350 h 720725"/>
                <a:gd name="connsiteX1120" fmla="*/ 288924 w 1006475"/>
                <a:gd name="connsiteY1120" fmla="*/ 3175 h 720725"/>
                <a:gd name="connsiteX1121" fmla="*/ 292099 w 1006475"/>
                <a:gd name="connsiteY1121" fmla="*/ 3175 h 720725"/>
                <a:gd name="connsiteX1122" fmla="*/ 292099 w 1006475"/>
                <a:gd name="connsiteY1122" fmla="*/ 6350 h 720725"/>
                <a:gd name="connsiteX1123" fmla="*/ 295274 w 1006475"/>
                <a:gd name="connsiteY1123" fmla="*/ 9525 h 720725"/>
                <a:gd name="connsiteX1124" fmla="*/ 295274 w 1006475"/>
                <a:gd name="connsiteY1124" fmla="*/ 6350 h 720725"/>
                <a:gd name="connsiteX1125" fmla="*/ 295274 w 1006475"/>
                <a:gd name="connsiteY1125" fmla="*/ 0 h 720725"/>
                <a:gd name="connsiteX0" fmla="*/ 57149 w 1006475"/>
                <a:gd name="connsiteY0" fmla="*/ 368300 h 720725"/>
                <a:gd name="connsiteX1" fmla="*/ 53975 w 1006475"/>
                <a:gd name="connsiteY1" fmla="*/ 371475 h 720725"/>
                <a:gd name="connsiteX2" fmla="*/ 57149 w 1006475"/>
                <a:gd name="connsiteY2" fmla="*/ 368301 h 720725"/>
                <a:gd name="connsiteX3" fmla="*/ 57149 w 1006475"/>
                <a:gd name="connsiteY3" fmla="*/ 368300 h 720725"/>
                <a:gd name="connsiteX4" fmla="*/ 212724 w 1006475"/>
                <a:gd name="connsiteY4" fmla="*/ 361950 h 720725"/>
                <a:gd name="connsiteX5" fmla="*/ 212724 w 1006475"/>
                <a:gd name="connsiteY5" fmla="*/ 365125 h 720725"/>
                <a:gd name="connsiteX6" fmla="*/ 212724 w 1006475"/>
                <a:gd name="connsiteY6" fmla="*/ 368300 h 720725"/>
                <a:gd name="connsiteX7" fmla="*/ 212725 w 1006475"/>
                <a:gd name="connsiteY7" fmla="*/ 368300 h 720725"/>
                <a:gd name="connsiteX8" fmla="*/ 212725 w 1006475"/>
                <a:gd name="connsiteY8" fmla="*/ 365125 h 720725"/>
                <a:gd name="connsiteX9" fmla="*/ 212725 w 1006475"/>
                <a:gd name="connsiteY9" fmla="*/ 361950 h 720725"/>
                <a:gd name="connsiteX10" fmla="*/ 212724 w 1006475"/>
                <a:gd name="connsiteY10" fmla="*/ 361950 h 720725"/>
                <a:gd name="connsiteX11" fmla="*/ 215899 w 1006475"/>
                <a:gd name="connsiteY11" fmla="*/ 358775 h 720725"/>
                <a:gd name="connsiteX12" fmla="*/ 215899 w 1006475"/>
                <a:gd name="connsiteY12" fmla="*/ 360362 h 720725"/>
                <a:gd name="connsiteX13" fmla="*/ 215900 w 1006475"/>
                <a:gd name="connsiteY13" fmla="*/ 360362 h 720725"/>
                <a:gd name="connsiteX14" fmla="*/ 215900 w 1006475"/>
                <a:gd name="connsiteY14" fmla="*/ 358775 h 720725"/>
                <a:gd name="connsiteX15" fmla="*/ 215899 w 1006475"/>
                <a:gd name="connsiteY15" fmla="*/ 358775 h 720725"/>
                <a:gd name="connsiteX16" fmla="*/ 215899 w 1006475"/>
                <a:gd name="connsiteY16" fmla="*/ 336550 h 720725"/>
                <a:gd name="connsiteX17" fmla="*/ 219074 w 1006475"/>
                <a:gd name="connsiteY17" fmla="*/ 336550 h 720725"/>
                <a:gd name="connsiteX18" fmla="*/ 222249 w 1006475"/>
                <a:gd name="connsiteY18" fmla="*/ 336550 h 720725"/>
                <a:gd name="connsiteX19" fmla="*/ 222249 w 1006475"/>
                <a:gd name="connsiteY19" fmla="*/ 339725 h 720725"/>
                <a:gd name="connsiteX20" fmla="*/ 219074 w 1006475"/>
                <a:gd name="connsiteY20" fmla="*/ 342900 h 720725"/>
                <a:gd name="connsiteX21" fmla="*/ 215899 w 1006475"/>
                <a:gd name="connsiteY21" fmla="*/ 342900 h 720725"/>
                <a:gd name="connsiteX22" fmla="*/ 215899 w 1006475"/>
                <a:gd name="connsiteY22" fmla="*/ 346075 h 720725"/>
                <a:gd name="connsiteX23" fmla="*/ 212724 w 1006475"/>
                <a:gd name="connsiteY23" fmla="*/ 342900 h 720725"/>
                <a:gd name="connsiteX24" fmla="*/ 212724 w 1006475"/>
                <a:gd name="connsiteY24" fmla="*/ 339725 h 720725"/>
                <a:gd name="connsiteX25" fmla="*/ 215899 w 1006475"/>
                <a:gd name="connsiteY25" fmla="*/ 336550 h 720725"/>
                <a:gd name="connsiteX26" fmla="*/ 196849 w 1006475"/>
                <a:gd name="connsiteY26" fmla="*/ 311150 h 720725"/>
                <a:gd name="connsiteX27" fmla="*/ 200024 w 1006475"/>
                <a:gd name="connsiteY27" fmla="*/ 311150 h 720725"/>
                <a:gd name="connsiteX28" fmla="*/ 206374 w 1006475"/>
                <a:gd name="connsiteY28" fmla="*/ 311150 h 720725"/>
                <a:gd name="connsiteX29" fmla="*/ 203199 w 1006475"/>
                <a:gd name="connsiteY29" fmla="*/ 317500 h 720725"/>
                <a:gd name="connsiteX30" fmla="*/ 203199 w 1006475"/>
                <a:gd name="connsiteY30" fmla="*/ 327025 h 720725"/>
                <a:gd name="connsiteX31" fmla="*/ 203199 w 1006475"/>
                <a:gd name="connsiteY31" fmla="*/ 330200 h 720725"/>
                <a:gd name="connsiteX32" fmla="*/ 200024 w 1006475"/>
                <a:gd name="connsiteY32" fmla="*/ 333375 h 720725"/>
                <a:gd name="connsiteX33" fmla="*/ 196849 w 1006475"/>
                <a:gd name="connsiteY33" fmla="*/ 330200 h 720725"/>
                <a:gd name="connsiteX34" fmla="*/ 196849 w 1006475"/>
                <a:gd name="connsiteY34" fmla="*/ 317500 h 720725"/>
                <a:gd name="connsiteX35" fmla="*/ 196849 w 1006475"/>
                <a:gd name="connsiteY35" fmla="*/ 314325 h 720725"/>
                <a:gd name="connsiteX36" fmla="*/ 196849 w 1006475"/>
                <a:gd name="connsiteY36" fmla="*/ 311150 h 720725"/>
                <a:gd name="connsiteX37" fmla="*/ 263524 w 1006475"/>
                <a:gd name="connsiteY37" fmla="*/ 282575 h 720725"/>
                <a:gd name="connsiteX38" fmla="*/ 263524 w 1006475"/>
                <a:gd name="connsiteY38" fmla="*/ 285750 h 720725"/>
                <a:gd name="connsiteX39" fmla="*/ 263524 w 1006475"/>
                <a:gd name="connsiteY39" fmla="*/ 292100 h 720725"/>
                <a:gd name="connsiteX40" fmla="*/ 260349 w 1006475"/>
                <a:gd name="connsiteY40" fmla="*/ 301625 h 720725"/>
                <a:gd name="connsiteX41" fmla="*/ 263524 w 1006475"/>
                <a:gd name="connsiteY41" fmla="*/ 304800 h 720725"/>
                <a:gd name="connsiteX42" fmla="*/ 269874 w 1006475"/>
                <a:gd name="connsiteY42" fmla="*/ 307975 h 720725"/>
                <a:gd name="connsiteX43" fmla="*/ 266699 w 1006475"/>
                <a:gd name="connsiteY43" fmla="*/ 307975 h 720725"/>
                <a:gd name="connsiteX44" fmla="*/ 263524 w 1006475"/>
                <a:gd name="connsiteY44" fmla="*/ 307975 h 720725"/>
                <a:gd name="connsiteX45" fmla="*/ 260349 w 1006475"/>
                <a:gd name="connsiteY45" fmla="*/ 307975 h 720725"/>
                <a:gd name="connsiteX46" fmla="*/ 260349 w 1006475"/>
                <a:gd name="connsiteY46" fmla="*/ 311150 h 720725"/>
                <a:gd name="connsiteX47" fmla="*/ 257174 w 1006475"/>
                <a:gd name="connsiteY47" fmla="*/ 314325 h 720725"/>
                <a:gd name="connsiteX48" fmla="*/ 257174 w 1006475"/>
                <a:gd name="connsiteY48" fmla="*/ 307975 h 720725"/>
                <a:gd name="connsiteX49" fmla="*/ 253999 w 1006475"/>
                <a:gd name="connsiteY49" fmla="*/ 307975 h 720725"/>
                <a:gd name="connsiteX50" fmla="*/ 250824 w 1006475"/>
                <a:gd name="connsiteY50" fmla="*/ 314325 h 720725"/>
                <a:gd name="connsiteX51" fmla="*/ 247649 w 1006475"/>
                <a:gd name="connsiteY51" fmla="*/ 314325 h 720725"/>
                <a:gd name="connsiteX52" fmla="*/ 247649 w 1006475"/>
                <a:gd name="connsiteY52" fmla="*/ 311150 h 720725"/>
                <a:gd name="connsiteX53" fmla="*/ 250824 w 1006475"/>
                <a:gd name="connsiteY53" fmla="*/ 301625 h 720725"/>
                <a:gd name="connsiteX54" fmla="*/ 253999 w 1006475"/>
                <a:gd name="connsiteY54" fmla="*/ 295275 h 720725"/>
                <a:gd name="connsiteX55" fmla="*/ 257174 w 1006475"/>
                <a:gd name="connsiteY55" fmla="*/ 288925 h 720725"/>
                <a:gd name="connsiteX56" fmla="*/ 263524 w 1006475"/>
                <a:gd name="connsiteY56" fmla="*/ 282575 h 720725"/>
                <a:gd name="connsiteX57" fmla="*/ 266699 w 1006475"/>
                <a:gd name="connsiteY57" fmla="*/ 244475 h 720725"/>
                <a:gd name="connsiteX58" fmla="*/ 266699 w 1006475"/>
                <a:gd name="connsiteY58" fmla="*/ 247650 h 720725"/>
                <a:gd name="connsiteX59" fmla="*/ 266699 w 1006475"/>
                <a:gd name="connsiteY59" fmla="*/ 250825 h 720725"/>
                <a:gd name="connsiteX60" fmla="*/ 263524 w 1006475"/>
                <a:gd name="connsiteY60" fmla="*/ 254000 h 720725"/>
                <a:gd name="connsiteX61" fmla="*/ 266699 w 1006475"/>
                <a:gd name="connsiteY61" fmla="*/ 260350 h 720725"/>
                <a:gd name="connsiteX62" fmla="*/ 260349 w 1006475"/>
                <a:gd name="connsiteY62" fmla="*/ 266700 h 720725"/>
                <a:gd name="connsiteX63" fmla="*/ 263524 w 1006475"/>
                <a:gd name="connsiteY63" fmla="*/ 266700 h 720725"/>
                <a:gd name="connsiteX64" fmla="*/ 263524 w 1006475"/>
                <a:gd name="connsiteY64" fmla="*/ 269875 h 720725"/>
                <a:gd name="connsiteX65" fmla="*/ 260349 w 1006475"/>
                <a:gd name="connsiteY65" fmla="*/ 269875 h 720725"/>
                <a:gd name="connsiteX66" fmla="*/ 257174 w 1006475"/>
                <a:gd name="connsiteY66" fmla="*/ 269875 h 720725"/>
                <a:gd name="connsiteX67" fmla="*/ 257174 w 1006475"/>
                <a:gd name="connsiteY67" fmla="*/ 266700 h 720725"/>
                <a:gd name="connsiteX68" fmla="*/ 257174 w 1006475"/>
                <a:gd name="connsiteY68" fmla="*/ 263525 h 720725"/>
                <a:gd name="connsiteX69" fmla="*/ 253999 w 1006475"/>
                <a:gd name="connsiteY69" fmla="*/ 263525 h 720725"/>
                <a:gd name="connsiteX70" fmla="*/ 257174 w 1006475"/>
                <a:gd name="connsiteY70" fmla="*/ 254000 h 720725"/>
                <a:gd name="connsiteX71" fmla="*/ 253999 w 1006475"/>
                <a:gd name="connsiteY71" fmla="*/ 250825 h 720725"/>
                <a:gd name="connsiteX72" fmla="*/ 257174 w 1006475"/>
                <a:gd name="connsiteY72" fmla="*/ 247650 h 720725"/>
                <a:gd name="connsiteX73" fmla="*/ 257174 w 1006475"/>
                <a:gd name="connsiteY73" fmla="*/ 250825 h 720725"/>
                <a:gd name="connsiteX74" fmla="*/ 260349 w 1006475"/>
                <a:gd name="connsiteY74" fmla="*/ 250825 h 720725"/>
                <a:gd name="connsiteX75" fmla="*/ 260349 w 1006475"/>
                <a:gd name="connsiteY75" fmla="*/ 247650 h 720725"/>
                <a:gd name="connsiteX76" fmla="*/ 263524 w 1006475"/>
                <a:gd name="connsiteY76" fmla="*/ 247650 h 720725"/>
                <a:gd name="connsiteX77" fmla="*/ 266699 w 1006475"/>
                <a:gd name="connsiteY77" fmla="*/ 244475 h 720725"/>
                <a:gd name="connsiteX78" fmla="*/ 260349 w 1006475"/>
                <a:gd name="connsiteY78" fmla="*/ 241300 h 720725"/>
                <a:gd name="connsiteX79" fmla="*/ 263524 w 1006475"/>
                <a:gd name="connsiteY79" fmla="*/ 244475 h 720725"/>
                <a:gd name="connsiteX80" fmla="*/ 260349 w 1006475"/>
                <a:gd name="connsiteY80" fmla="*/ 244475 h 720725"/>
                <a:gd name="connsiteX81" fmla="*/ 260349 w 1006475"/>
                <a:gd name="connsiteY81" fmla="*/ 241300 h 720725"/>
                <a:gd name="connsiteX82" fmla="*/ 231774 w 1006475"/>
                <a:gd name="connsiteY82" fmla="*/ 231775 h 720725"/>
                <a:gd name="connsiteX83" fmla="*/ 231774 w 1006475"/>
                <a:gd name="connsiteY83" fmla="*/ 238125 h 720725"/>
                <a:gd name="connsiteX84" fmla="*/ 228599 w 1006475"/>
                <a:gd name="connsiteY84" fmla="*/ 241300 h 720725"/>
                <a:gd name="connsiteX85" fmla="*/ 225424 w 1006475"/>
                <a:gd name="connsiteY85" fmla="*/ 241300 h 720725"/>
                <a:gd name="connsiteX86" fmla="*/ 225424 w 1006475"/>
                <a:gd name="connsiteY86" fmla="*/ 238125 h 720725"/>
                <a:gd name="connsiteX87" fmla="*/ 225424 w 1006475"/>
                <a:gd name="connsiteY87" fmla="*/ 234950 h 720725"/>
                <a:gd name="connsiteX88" fmla="*/ 231774 w 1006475"/>
                <a:gd name="connsiteY88" fmla="*/ 231775 h 720725"/>
                <a:gd name="connsiteX89" fmla="*/ 282574 w 1006475"/>
                <a:gd name="connsiteY89" fmla="*/ 174625 h 720725"/>
                <a:gd name="connsiteX90" fmla="*/ 285749 w 1006475"/>
                <a:gd name="connsiteY90" fmla="*/ 174625 h 720725"/>
                <a:gd name="connsiteX91" fmla="*/ 288924 w 1006475"/>
                <a:gd name="connsiteY91" fmla="*/ 184150 h 720725"/>
                <a:gd name="connsiteX92" fmla="*/ 292099 w 1006475"/>
                <a:gd name="connsiteY92" fmla="*/ 187325 h 720725"/>
                <a:gd name="connsiteX93" fmla="*/ 295274 w 1006475"/>
                <a:gd name="connsiteY93" fmla="*/ 187325 h 720725"/>
                <a:gd name="connsiteX94" fmla="*/ 298449 w 1006475"/>
                <a:gd name="connsiteY94" fmla="*/ 190500 h 720725"/>
                <a:gd name="connsiteX95" fmla="*/ 298449 w 1006475"/>
                <a:gd name="connsiteY95" fmla="*/ 203200 h 720725"/>
                <a:gd name="connsiteX96" fmla="*/ 295274 w 1006475"/>
                <a:gd name="connsiteY96" fmla="*/ 209550 h 720725"/>
                <a:gd name="connsiteX97" fmla="*/ 292099 w 1006475"/>
                <a:gd name="connsiteY97" fmla="*/ 212725 h 720725"/>
                <a:gd name="connsiteX98" fmla="*/ 288924 w 1006475"/>
                <a:gd name="connsiteY98" fmla="*/ 212725 h 720725"/>
                <a:gd name="connsiteX99" fmla="*/ 285749 w 1006475"/>
                <a:gd name="connsiteY99" fmla="*/ 209550 h 720725"/>
                <a:gd name="connsiteX100" fmla="*/ 285749 w 1006475"/>
                <a:gd name="connsiteY100" fmla="*/ 206375 h 720725"/>
                <a:gd name="connsiteX101" fmla="*/ 285749 w 1006475"/>
                <a:gd name="connsiteY101" fmla="*/ 196850 h 720725"/>
                <a:gd name="connsiteX102" fmla="*/ 285749 w 1006475"/>
                <a:gd name="connsiteY102" fmla="*/ 193675 h 720725"/>
                <a:gd name="connsiteX103" fmla="*/ 282574 w 1006475"/>
                <a:gd name="connsiteY103" fmla="*/ 193675 h 720725"/>
                <a:gd name="connsiteX104" fmla="*/ 276224 w 1006475"/>
                <a:gd name="connsiteY104" fmla="*/ 196850 h 720725"/>
                <a:gd name="connsiteX105" fmla="*/ 273049 w 1006475"/>
                <a:gd name="connsiteY105" fmla="*/ 196850 h 720725"/>
                <a:gd name="connsiteX106" fmla="*/ 276224 w 1006475"/>
                <a:gd name="connsiteY106" fmla="*/ 190500 h 720725"/>
                <a:gd name="connsiteX107" fmla="*/ 276224 w 1006475"/>
                <a:gd name="connsiteY107" fmla="*/ 187325 h 720725"/>
                <a:gd name="connsiteX108" fmla="*/ 279399 w 1006475"/>
                <a:gd name="connsiteY108" fmla="*/ 187325 h 720725"/>
                <a:gd name="connsiteX109" fmla="*/ 282574 w 1006475"/>
                <a:gd name="connsiteY109" fmla="*/ 184150 h 720725"/>
                <a:gd name="connsiteX110" fmla="*/ 282574 w 1006475"/>
                <a:gd name="connsiteY110" fmla="*/ 174625 h 720725"/>
                <a:gd name="connsiteX111" fmla="*/ 253999 w 1006475"/>
                <a:gd name="connsiteY111" fmla="*/ 171450 h 720725"/>
                <a:gd name="connsiteX112" fmla="*/ 257174 w 1006475"/>
                <a:gd name="connsiteY112" fmla="*/ 171450 h 720725"/>
                <a:gd name="connsiteX113" fmla="*/ 257174 w 1006475"/>
                <a:gd name="connsiteY113" fmla="*/ 174625 h 720725"/>
                <a:gd name="connsiteX114" fmla="*/ 257174 w 1006475"/>
                <a:gd name="connsiteY114" fmla="*/ 177800 h 720725"/>
                <a:gd name="connsiteX115" fmla="*/ 257174 w 1006475"/>
                <a:gd name="connsiteY115" fmla="*/ 180975 h 720725"/>
                <a:gd name="connsiteX116" fmla="*/ 253999 w 1006475"/>
                <a:gd name="connsiteY116" fmla="*/ 174625 h 720725"/>
                <a:gd name="connsiteX117" fmla="*/ 253999 w 1006475"/>
                <a:gd name="connsiteY117" fmla="*/ 171450 h 720725"/>
                <a:gd name="connsiteX118" fmla="*/ 260349 w 1006475"/>
                <a:gd name="connsiteY118" fmla="*/ 168275 h 720725"/>
                <a:gd name="connsiteX119" fmla="*/ 263524 w 1006475"/>
                <a:gd name="connsiteY119" fmla="*/ 168275 h 720725"/>
                <a:gd name="connsiteX120" fmla="*/ 263524 w 1006475"/>
                <a:gd name="connsiteY120" fmla="*/ 180975 h 720725"/>
                <a:gd name="connsiteX121" fmla="*/ 260349 w 1006475"/>
                <a:gd name="connsiteY121" fmla="*/ 184150 h 720725"/>
                <a:gd name="connsiteX122" fmla="*/ 257174 w 1006475"/>
                <a:gd name="connsiteY122" fmla="*/ 184150 h 720725"/>
                <a:gd name="connsiteX123" fmla="*/ 257174 w 1006475"/>
                <a:gd name="connsiteY123" fmla="*/ 180975 h 720725"/>
                <a:gd name="connsiteX124" fmla="*/ 260349 w 1006475"/>
                <a:gd name="connsiteY124" fmla="*/ 180975 h 720725"/>
                <a:gd name="connsiteX125" fmla="*/ 260349 w 1006475"/>
                <a:gd name="connsiteY125" fmla="*/ 177800 h 720725"/>
                <a:gd name="connsiteX126" fmla="*/ 260349 w 1006475"/>
                <a:gd name="connsiteY126" fmla="*/ 174625 h 720725"/>
                <a:gd name="connsiteX127" fmla="*/ 260349 w 1006475"/>
                <a:gd name="connsiteY127" fmla="*/ 168275 h 720725"/>
                <a:gd name="connsiteX128" fmla="*/ 279399 w 1006475"/>
                <a:gd name="connsiteY128" fmla="*/ 114300 h 720725"/>
                <a:gd name="connsiteX129" fmla="*/ 282574 w 1006475"/>
                <a:gd name="connsiteY129" fmla="*/ 114300 h 720725"/>
                <a:gd name="connsiteX130" fmla="*/ 285749 w 1006475"/>
                <a:gd name="connsiteY130" fmla="*/ 123825 h 720725"/>
                <a:gd name="connsiteX131" fmla="*/ 292099 w 1006475"/>
                <a:gd name="connsiteY131" fmla="*/ 130175 h 720725"/>
                <a:gd name="connsiteX132" fmla="*/ 295274 w 1006475"/>
                <a:gd name="connsiteY132" fmla="*/ 136525 h 720725"/>
                <a:gd name="connsiteX133" fmla="*/ 292099 w 1006475"/>
                <a:gd name="connsiteY133" fmla="*/ 136525 h 720725"/>
                <a:gd name="connsiteX134" fmla="*/ 292099 w 1006475"/>
                <a:gd name="connsiteY134" fmla="*/ 139700 h 720725"/>
                <a:gd name="connsiteX135" fmla="*/ 288924 w 1006475"/>
                <a:gd name="connsiteY135" fmla="*/ 139700 h 720725"/>
                <a:gd name="connsiteX136" fmla="*/ 285749 w 1006475"/>
                <a:gd name="connsiteY136" fmla="*/ 139700 h 720725"/>
                <a:gd name="connsiteX137" fmla="*/ 285749 w 1006475"/>
                <a:gd name="connsiteY137" fmla="*/ 136525 h 720725"/>
                <a:gd name="connsiteX138" fmla="*/ 285749 w 1006475"/>
                <a:gd name="connsiteY138" fmla="*/ 133350 h 720725"/>
                <a:gd name="connsiteX139" fmla="*/ 279399 w 1006475"/>
                <a:gd name="connsiteY139" fmla="*/ 133350 h 720725"/>
                <a:gd name="connsiteX140" fmla="*/ 279399 w 1006475"/>
                <a:gd name="connsiteY140" fmla="*/ 136525 h 720725"/>
                <a:gd name="connsiteX141" fmla="*/ 279399 w 1006475"/>
                <a:gd name="connsiteY141" fmla="*/ 139700 h 720725"/>
                <a:gd name="connsiteX142" fmla="*/ 276224 w 1006475"/>
                <a:gd name="connsiteY142" fmla="*/ 136525 h 720725"/>
                <a:gd name="connsiteX143" fmla="*/ 273049 w 1006475"/>
                <a:gd name="connsiteY143" fmla="*/ 136525 h 720725"/>
                <a:gd name="connsiteX144" fmla="*/ 273049 w 1006475"/>
                <a:gd name="connsiteY144" fmla="*/ 142875 h 720725"/>
                <a:gd name="connsiteX145" fmla="*/ 269874 w 1006475"/>
                <a:gd name="connsiteY145" fmla="*/ 142875 h 720725"/>
                <a:gd name="connsiteX146" fmla="*/ 266699 w 1006475"/>
                <a:gd name="connsiteY146" fmla="*/ 142875 h 720725"/>
                <a:gd name="connsiteX147" fmla="*/ 263524 w 1006475"/>
                <a:gd name="connsiteY147" fmla="*/ 142875 h 720725"/>
                <a:gd name="connsiteX148" fmla="*/ 263524 w 1006475"/>
                <a:gd name="connsiteY148" fmla="*/ 146050 h 720725"/>
                <a:gd name="connsiteX149" fmla="*/ 273049 w 1006475"/>
                <a:gd name="connsiteY149" fmla="*/ 146050 h 720725"/>
                <a:gd name="connsiteX150" fmla="*/ 276224 w 1006475"/>
                <a:gd name="connsiteY150" fmla="*/ 149225 h 720725"/>
                <a:gd name="connsiteX151" fmla="*/ 279399 w 1006475"/>
                <a:gd name="connsiteY151" fmla="*/ 152400 h 720725"/>
                <a:gd name="connsiteX152" fmla="*/ 279399 w 1006475"/>
                <a:gd name="connsiteY152" fmla="*/ 158750 h 720725"/>
                <a:gd name="connsiteX153" fmla="*/ 279399 w 1006475"/>
                <a:gd name="connsiteY153" fmla="*/ 165100 h 720725"/>
                <a:gd name="connsiteX154" fmla="*/ 279399 w 1006475"/>
                <a:gd name="connsiteY154" fmla="*/ 168275 h 720725"/>
                <a:gd name="connsiteX155" fmla="*/ 276224 w 1006475"/>
                <a:gd name="connsiteY155" fmla="*/ 168275 h 720725"/>
                <a:gd name="connsiteX156" fmla="*/ 276224 w 1006475"/>
                <a:gd name="connsiteY156" fmla="*/ 171450 h 720725"/>
                <a:gd name="connsiteX157" fmla="*/ 279399 w 1006475"/>
                <a:gd name="connsiteY157" fmla="*/ 171450 h 720725"/>
                <a:gd name="connsiteX158" fmla="*/ 279399 w 1006475"/>
                <a:gd name="connsiteY158" fmla="*/ 174625 h 720725"/>
                <a:gd name="connsiteX159" fmla="*/ 279399 w 1006475"/>
                <a:gd name="connsiteY159" fmla="*/ 177800 h 720725"/>
                <a:gd name="connsiteX160" fmla="*/ 279399 w 1006475"/>
                <a:gd name="connsiteY160" fmla="*/ 184150 h 720725"/>
                <a:gd name="connsiteX161" fmla="*/ 276224 w 1006475"/>
                <a:gd name="connsiteY161" fmla="*/ 187325 h 720725"/>
                <a:gd name="connsiteX162" fmla="*/ 269874 w 1006475"/>
                <a:gd name="connsiteY162" fmla="*/ 184150 h 720725"/>
                <a:gd name="connsiteX163" fmla="*/ 269874 w 1006475"/>
                <a:gd name="connsiteY163" fmla="*/ 180975 h 720725"/>
                <a:gd name="connsiteX164" fmla="*/ 276224 w 1006475"/>
                <a:gd name="connsiteY164" fmla="*/ 161925 h 720725"/>
                <a:gd name="connsiteX165" fmla="*/ 273049 w 1006475"/>
                <a:gd name="connsiteY165" fmla="*/ 158750 h 720725"/>
                <a:gd name="connsiteX166" fmla="*/ 269874 w 1006475"/>
                <a:gd name="connsiteY166" fmla="*/ 155575 h 720725"/>
                <a:gd name="connsiteX167" fmla="*/ 269874 w 1006475"/>
                <a:gd name="connsiteY167" fmla="*/ 158750 h 720725"/>
                <a:gd name="connsiteX168" fmla="*/ 266699 w 1006475"/>
                <a:gd name="connsiteY168" fmla="*/ 158750 h 720725"/>
                <a:gd name="connsiteX169" fmla="*/ 266699 w 1006475"/>
                <a:gd name="connsiteY169" fmla="*/ 152400 h 720725"/>
                <a:gd name="connsiteX170" fmla="*/ 260349 w 1006475"/>
                <a:gd name="connsiteY170" fmla="*/ 149225 h 720725"/>
                <a:gd name="connsiteX171" fmla="*/ 257174 w 1006475"/>
                <a:gd name="connsiteY171" fmla="*/ 142875 h 720725"/>
                <a:gd name="connsiteX172" fmla="*/ 260349 w 1006475"/>
                <a:gd name="connsiteY172" fmla="*/ 139700 h 720725"/>
                <a:gd name="connsiteX173" fmla="*/ 263524 w 1006475"/>
                <a:gd name="connsiteY173" fmla="*/ 136525 h 720725"/>
                <a:gd name="connsiteX174" fmla="*/ 266699 w 1006475"/>
                <a:gd name="connsiteY174" fmla="*/ 133350 h 720725"/>
                <a:gd name="connsiteX175" fmla="*/ 266699 w 1006475"/>
                <a:gd name="connsiteY175" fmla="*/ 127000 h 720725"/>
                <a:gd name="connsiteX176" fmla="*/ 273049 w 1006475"/>
                <a:gd name="connsiteY176" fmla="*/ 117475 h 720725"/>
                <a:gd name="connsiteX177" fmla="*/ 279399 w 1006475"/>
                <a:gd name="connsiteY177" fmla="*/ 114300 h 720725"/>
                <a:gd name="connsiteX178" fmla="*/ 288924 w 1006475"/>
                <a:gd name="connsiteY178" fmla="*/ 79375 h 720725"/>
                <a:gd name="connsiteX179" fmla="*/ 292099 w 1006475"/>
                <a:gd name="connsiteY179" fmla="*/ 79375 h 720725"/>
                <a:gd name="connsiteX180" fmla="*/ 292099 w 1006475"/>
                <a:gd name="connsiteY180" fmla="*/ 85725 h 720725"/>
                <a:gd name="connsiteX181" fmla="*/ 295274 w 1006475"/>
                <a:gd name="connsiteY181" fmla="*/ 85725 h 720725"/>
                <a:gd name="connsiteX182" fmla="*/ 295274 w 1006475"/>
                <a:gd name="connsiteY182" fmla="*/ 88900 h 720725"/>
                <a:gd name="connsiteX183" fmla="*/ 295274 w 1006475"/>
                <a:gd name="connsiteY183" fmla="*/ 92075 h 720725"/>
                <a:gd name="connsiteX184" fmla="*/ 292099 w 1006475"/>
                <a:gd name="connsiteY184" fmla="*/ 88900 h 720725"/>
                <a:gd name="connsiteX185" fmla="*/ 285749 w 1006475"/>
                <a:gd name="connsiteY185" fmla="*/ 88900 h 720725"/>
                <a:gd name="connsiteX186" fmla="*/ 288924 w 1006475"/>
                <a:gd name="connsiteY186" fmla="*/ 85725 h 720725"/>
                <a:gd name="connsiteX187" fmla="*/ 288924 w 1006475"/>
                <a:gd name="connsiteY187" fmla="*/ 82550 h 720725"/>
                <a:gd name="connsiteX188" fmla="*/ 288924 w 1006475"/>
                <a:gd name="connsiteY188" fmla="*/ 79375 h 720725"/>
                <a:gd name="connsiteX189" fmla="*/ 257174 w 1006475"/>
                <a:gd name="connsiteY189" fmla="*/ 76200 h 720725"/>
                <a:gd name="connsiteX190" fmla="*/ 260349 w 1006475"/>
                <a:gd name="connsiteY190" fmla="*/ 76200 h 720725"/>
                <a:gd name="connsiteX191" fmla="*/ 260349 w 1006475"/>
                <a:gd name="connsiteY191" fmla="*/ 79375 h 720725"/>
                <a:gd name="connsiteX192" fmla="*/ 260349 w 1006475"/>
                <a:gd name="connsiteY192" fmla="*/ 82550 h 720725"/>
                <a:gd name="connsiteX193" fmla="*/ 263524 w 1006475"/>
                <a:gd name="connsiteY193" fmla="*/ 82550 h 720725"/>
                <a:gd name="connsiteX194" fmla="*/ 257174 w 1006475"/>
                <a:gd name="connsiteY194" fmla="*/ 88900 h 720725"/>
                <a:gd name="connsiteX195" fmla="*/ 257174 w 1006475"/>
                <a:gd name="connsiteY195" fmla="*/ 98425 h 720725"/>
                <a:gd name="connsiteX196" fmla="*/ 260349 w 1006475"/>
                <a:gd name="connsiteY196" fmla="*/ 98425 h 720725"/>
                <a:gd name="connsiteX197" fmla="*/ 260349 w 1006475"/>
                <a:gd name="connsiteY197" fmla="*/ 95250 h 720725"/>
                <a:gd name="connsiteX198" fmla="*/ 263524 w 1006475"/>
                <a:gd name="connsiteY198" fmla="*/ 95250 h 720725"/>
                <a:gd name="connsiteX199" fmla="*/ 263524 w 1006475"/>
                <a:gd name="connsiteY199" fmla="*/ 98425 h 720725"/>
                <a:gd name="connsiteX200" fmla="*/ 263524 w 1006475"/>
                <a:gd name="connsiteY200" fmla="*/ 101600 h 720725"/>
                <a:gd name="connsiteX201" fmla="*/ 260349 w 1006475"/>
                <a:gd name="connsiteY201" fmla="*/ 104775 h 720725"/>
                <a:gd name="connsiteX202" fmla="*/ 257174 w 1006475"/>
                <a:gd name="connsiteY202" fmla="*/ 101600 h 720725"/>
                <a:gd name="connsiteX203" fmla="*/ 250824 w 1006475"/>
                <a:gd name="connsiteY203" fmla="*/ 104775 h 720725"/>
                <a:gd name="connsiteX204" fmla="*/ 250824 w 1006475"/>
                <a:gd name="connsiteY204" fmla="*/ 101600 h 720725"/>
                <a:gd name="connsiteX205" fmla="*/ 253999 w 1006475"/>
                <a:gd name="connsiteY205" fmla="*/ 98425 h 720725"/>
                <a:gd name="connsiteX206" fmla="*/ 250824 w 1006475"/>
                <a:gd name="connsiteY206" fmla="*/ 95250 h 720725"/>
                <a:gd name="connsiteX207" fmla="*/ 247649 w 1006475"/>
                <a:gd name="connsiteY207" fmla="*/ 92075 h 720725"/>
                <a:gd name="connsiteX208" fmla="*/ 250824 w 1006475"/>
                <a:gd name="connsiteY208" fmla="*/ 85725 h 720725"/>
                <a:gd name="connsiteX209" fmla="*/ 253999 w 1006475"/>
                <a:gd name="connsiteY209" fmla="*/ 85725 h 720725"/>
                <a:gd name="connsiteX210" fmla="*/ 253999 w 1006475"/>
                <a:gd name="connsiteY210" fmla="*/ 82550 h 720725"/>
                <a:gd name="connsiteX211" fmla="*/ 253999 w 1006475"/>
                <a:gd name="connsiteY211" fmla="*/ 79375 h 720725"/>
                <a:gd name="connsiteX212" fmla="*/ 257174 w 1006475"/>
                <a:gd name="connsiteY212" fmla="*/ 76200 h 720725"/>
                <a:gd name="connsiteX213" fmla="*/ 282574 w 1006475"/>
                <a:gd name="connsiteY213" fmla="*/ 73025 h 720725"/>
                <a:gd name="connsiteX214" fmla="*/ 282574 w 1006475"/>
                <a:gd name="connsiteY214" fmla="*/ 76200 h 720725"/>
                <a:gd name="connsiteX215" fmla="*/ 285749 w 1006475"/>
                <a:gd name="connsiteY215" fmla="*/ 82550 h 720725"/>
                <a:gd name="connsiteX216" fmla="*/ 282574 w 1006475"/>
                <a:gd name="connsiteY216" fmla="*/ 82550 h 720725"/>
                <a:gd name="connsiteX217" fmla="*/ 282574 w 1006475"/>
                <a:gd name="connsiteY217" fmla="*/ 85725 h 720725"/>
                <a:gd name="connsiteX218" fmla="*/ 279399 w 1006475"/>
                <a:gd name="connsiteY218" fmla="*/ 85725 h 720725"/>
                <a:gd name="connsiteX219" fmla="*/ 279399 w 1006475"/>
                <a:gd name="connsiteY219" fmla="*/ 82550 h 720725"/>
                <a:gd name="connsiteX220" fmla="*/ 279399 w 1006475"/>
                <a:gd name="connsiteY220" fmla="*/ 79375 h 720725"/>
                <a:gd name="connsiteX221" fmla="*/ 279399 w 1006475"/>
                <a:gd name="connsiteY221" fmla="*/ 76200 h 720725"/>
                <a:gd name="connsiteX222" fmla="*/ 282574 w 1006475"/>
                <a:gd name="connsiteY222" fmla="*/ 73025 h 720725"/>
                <a:gd name="connsiteX223" fmla="*/ 539750 w 1006475"/>
                <a:gd name="connsiteY223" fmla="*/ 66675 h 720725"/>
                <a:gd name="connsiteX224" fmla="*/ 539749 w 1006475"/>
                <a:gd name="connsiteY224" fmla="*/ 69850 h 720725"/>
                <a:gd name="connsiteX225" fmla="*/ 539750 w 1006475"/>
                <a:gd name="connsiteY225" fmla="*/ 66675 h 720725"/>
                <a:gd name="connsiteX226" fmla="*/ 244474 w 1006475"/>
                <a:gd name="connsiteY226" fmla="*/ 66675 h 720725"/>
                <a:gd name="connsiteX227" fmla="*/ 250824 w 1006475"/>
                <a:gd name="connsiteY227" fmla="*/ 69850 h 720725"/>
                <a:gd name="connsiteX228" fmla="*/ 257174 w 1006475"/>
                <a:gd name="connsiteY228" fmla="*/ 73025 h 720725"/>
                <a:gd name="connsiteX229" fmla="*/ 250824 w 1006475"/>
                <a:gd name="connsiteY229" fmla="*/ 73025 h 720725"/>
                <a:gd name="connsiteX230" fmla="*/ 250824 w 1006475"/>
                <a:gd name="connsiteY230" fmla="*/ 76200 h 720725"/>
                <a:gd name="connsiteX231" fmla="*/ 247649 w 1006475"/>
                <a:gd name="connsiteY231" fmla="*/ 76200 h 720725"/>
                <a:gd name="connsiteX232" fmla="*/ 247649 w 1006475"/>
                <a:gd name="connsiteY232" fmla="*/ 73025 h 720725"/>
                <a:gd name="connsiteX233" fmla="*/ 244474 w 1006475"/>
                <a:gd name="connsiteY233" fmla="*/ 69850 h 720725"/>
                <a:gd name="connsiteX234" fmla="*/ 244474 w 1006475"/>
                <a:gd name="connsiteY234" fmla="*/ 66675 h 720725"/>
                <a:gd name="connsiteX235" fmla="*/ 530224 w 1006475"/>
                <a:gd name="connsiteY235" fmla="*/ 63500 h 720725"/>
                <a:gd name="connsiteX236" fmla="*/ 530224 w 1006475"/>
                <a:gd name="connsiteY236" fmla="*/ 66675 h 720725"/>
                <a:gd name="connsiteX237" fmla="*/ 530225 w 1006475"/>
                <a:gd name="connsiteY237" fmla="*/ 63500 h 720725"/>
                <a:gd name="connsiteX238" fmla="*/ 530224 w 1006475"/>
                <a:gd name="connsiteY238" fmla="*/ 63500 h 720725"/>
                <a:gd name="connsiteX239" fmla="*/ 527049 w 1006475"/>
                <a:gd name="connsiteY239" fmla="*/ 60325 h 720725"/>
                <a:gd name="connsiteX240" fmla="*/ 527049 w 1006475"/>
                <a:gd name="connsiteY240" fmla="*/ 63500 h 720725"/>
                <a:gd name="connsiteX241" fmla="*/ 527050 w 1006475"/>
                <a:gd name="connsiteY241" fmla="*/ 63500 h 720725"/>
                <a:gd name="connsiteX242" fmla="*/ 527050 w 1006475"/>
                <a:gd name="connsiteY242" fmla="*/ 60325 h 720725"/>
                <a:gd name="connsiteX243" fmla="*/ 527049 w 1006475"/>
                <a:gd name="connsiteY243" fmla="*/ 60325 h 720725"/>
                <a:gd name="connsiteX244" fmla="*/ 228599 w 1006475"/>
                <a:gd name="connsiteY244" fmla="*/ 57150 h 720725"/>
                <a:gd name="connsiteX245" fmla="*/ 231774 w 1006475"/>
                <a:gd name="connsiteY245" fmla="*/ 57150 h 720725"/>
                <a:gd name="connsiteX246" fmla="*/ 234949 w 1006475"/>
                <a:gd name="connsiteY246" fmla="*/ 57150 h 720725"/>
                <a:gd name="connsiteX247" fmla="*/ 234949 w 1006475"/>
                <a:gd name="connsiteY247" fmla="*/ 60325 h 720725"/>
                <a:gd name="connsiteX248" fmla="*/ 234949 w 1006475"/>
                <a:gd name="connsiteY248" fmla="*/ 63500 h 720725"/>
                <a:gd name="connsiteX249" fmla="*/ 244474 w 1006475"/>
                <a:gd name="connsiteY249" fmla="*/ 73025 h 720725"/>
                <a:gd name="connsiteX250" fmla="*/ 244474 w 1006475"/>
                <a:gd name="connsiteY250" fmla="*/ 76200 h 720725"/>
                <a:gd name="connsiteX251" fmla="*/ 244474 w 1006475"/>
                <a:gd name="connsiteY251" fmla="*/ 79375 h 720725"/>
                <a:gd name="connsiteX252" fmla="*/ 247649 w 1006475"/>
                <a:gd name="connsiteY252" fmla="*/ 79375 h 720725"/>
                <a:gd name="connsiteX253" fmla="*/ 247649 w 1006475"/>
                <a:gd name="connsiteY253" fmla="*/ 82550 h 720725"/>
                <a:gd name="connsiteX254" fmla="*/ 244474 w 1006475"/>
                <a:gd name="connsiteY254" fmla="*/ 82550 h 720725"/>
                <a:gd name="connsiteX255" fmla="*/ 241299 w 1006475"/>
                <a:gd name="connsiteY255" fmla="*/ 79375 h 720725"/>
                <a:gd name="connsiteX256" fmla="*/ 238124 w 1006475"/>
                <a:gd name="connsiteY256" fmla="*/ 85725 h 720725"/>
                <a:gd name="connsiteX257" fmla="*/ 241299 w 1006475"/>
                <a:gd name="connsiteY257" fmla="*/ 88900 h 720725"/>
                <a:gd name="connsiteX258" fmla="*/ 244474 w 1006475"/>
                <a:gd name="connsiteY258" fmla="*/ 92075 h 720725"/>
                <a:gd name="connsiteX259" fmla="*/ 244474 w 1006475"/>
                <a:gd name="connsiteY259" fmla="*/ 95250 h 720725"/>
                <a:gd name="connsiteX260" fmla="*/ 241299 w 1006475"/>
                <a:gd name="connsiteY260" fmla="*/ 92075 h 720725"/>
                <a:gd name="connsiteX261" fmla="*/ 234949 w 1006475"/>
                <a:gd name="connsiteY261" fmla="*/ 88900 h 720725"/>
                <a:gd name="connsiteX262" fmla="*/ 231774 w 1006475"/>
                <a:gd name="connsiteY262" fmla="*/ 85725 h 720725"/>
                <a:gd name="connsiteX263" fmla="*/ 228599 w 1006475"/>
                <a:gd name="connsiteY263" fmla="*/ 82550 h 720725"/>
                <a:gd name="connsiteX264" fmla="*/ 225424 w 1006475"/>
                <a:gd name="connsiteY264" fmla="*/ 79375 h 720725"/>
                <a:gd name="connsiteX265" fmla="*/ 225424 w 1006475"/>
                <a:gd name="connsiteY265" fmla="*/ 76200 h 720725"/>
                <a:gd name="connsiteX266" fmla="*/ 222249 w 1006475"/>
                <a:gd name="connsiteY266" fmla="*/ 73025 h 720725"/>
                <a:gd name="connsiteX267" fmla="*/ 225424 w 1006475"/>
                <a:gd name="connsiteY267" fmla="*/ 66675 h 720725"/>
                <a:gd name="connsiteX268" fmla="*/ 225424 w 1006475"/>
                <a:gd name="connsiteY268" fmla="*/ 60325 h 720725"/>
                <a:gd name="connsiteX269" fmla="*/ 228599 w 1006475"/>
                <a:gd name="connsiteY269" fmla="*/ 57150 h 720725"/>
                <a:gd name="connsiteX270" fmla="*/ 260349 w 1006475"/>
                <a:gd name="connsiteY270" fmla="*/ 47625 h 720725"/>
                <a:gd name="connsiteX271" fmla="*/ 266699 w 1006475"/>
                <a:gd name="connsiteY271" fmla="*/ 47625 h 720725"/>
                <a:gd name="connsiteX272" fmla="*/ 269874 w 1006475"/>
                <a:gd name="connsiteY272" fmla="*/ 50800 h 720725"/>
                <a:gd name="connsiteX273" fmla="*/ 279399 w 1006475"/>
                <a:gd name="connsiteY273" fmla="*/ 60325 h 720725"/>
                <a:gd name="connsiteX274" fmla="*/ 279399 w 1006475"/>
                <a:gd name="connsiteY274" fmla="*/ 63500 h 720725"/>
                <a:gd name="connsiteX275" fmla="*/ 273049 w 1006475"/>
                <a:gd name="connsiteY275" fmla="*/ 66675 h 720725"/>
                <a:gd name="connsiteX276" fmla="*/ 269874 w 1006475"/>
                <a:gd name="connsiteY276" fmla="*/ 69850 h 720725"/>
                <a:gd name="connsiteX277" fmla="*/ 269874 w 1006475"/>
                <a:gd name="connsiteY277" fmla="*/ 73025 h 720725"/>
                <a:gd name="connsiteX278" fmla="*/ 266699 w 1006475"/>
                <a:gd name="connsiteY278" fmla="*/ 73025 h 720725"/>
                <a:gd name="connsiteX279" fmla="*/ 266699 w 1006475"/>
                <a:gd name="connsiteY279" fmla="*/ 69850 h 720725"/>
                <a:gd name="connsiteX280" fmla="*/ 263524 w 1006475"/>
                <a:gd name="connsiteY280" fmla="*/ 60325 h 720725"/>
                <a:gd name="connsiteX281" fmla="*/ 263524 w 1006475"/>
                <a:gd name="connsiteY281" fmla="*/ 53975 h 720725"/>
                <a:gd name="connsiteX282" fmla="*/ 260349 w 1006475"/>
                <a:gd name="connsiteY282" fmla="*/ 50800 h 720725"/>
                <a:gd name="connsiteX283" fmla="*/ 260349 w 1006475"/>
                <a:gd name="connsiteY283" fmla="*/ 53975 h 720725"/>
                <a:gd name="connsiteX284" fmla="*/ 263524 w 1006475"/>
                <a:gd name="connsiteY284" fmla="*/ 69850 h 720725"/>
                <a:gd name="connsiteX285" fmla="*/ 257174 w 1006475"/>
                <a:gd name="connsiteY285" fmla="*/ 69850 h 720725"/>
                <a:gd name="connsiteX286" fmla="*/ 253999 w 1006475"/>
                <a:gd name="connsiteY286" fmla="*/ 69850 h 720725"/>
                <a:gd name="connsiteX287" fmla="*/ 253999 w 1006475"/>
                <a:gd name="connsiteY287" fmla="*/ 60325 h 720725"/>
                <a:gd name="connsiteX288" fmla="*/ 250824 w 1006475"/>
                <a:gd name="connsiteY288" fmla="*/ 60325 h 720725"/>
                <a:gd name="connsiteX289" fmla="*/ 247649 w 1006475"/>
                <a:gd name="connsiteY289" fmla="*/ 66675 h 720725"/>
                <a:gd name="connsiteX290" fmla="*/ 244474 w 1006475"/>
                <a:gd name="connsiteY290" fmla="*/ 63500 h 720725"/>
                <a:gd name="connsiteX291" fmla="*/ 244474 w 1006475"/>
                <a:gd name="connsiteY291" fmla="*/ 60325 h 720725"/>
                <a:gd name="connsiteX292" fmla="*/ 260349 w 1006475"/>
                <a:gd name="connsiteY292" fmla="*/ 47625 h 720725"/>
                <a:gd name="connsiteX293" fmla="*/ 295274 w 1006475"/>
                <a:gd name="connsiteY293" fmla="*/ 0 h 720725"/>
                <a:gd name="connsiteX294" fmla="*/ 447674 w 1006475"/>
                <a:gd name="connsiteY294" fmla="*/ 38100 h 720725"/>
                <a:gd name="connsiteX295" fmla="*/ 530224 w 1006475"/>
                <a:gd name="connsiteY295" fmla="*/ 57150 h 720725"/>
                <a:gd name="connsiteX296" fmla="*/ 530225 w 1006475"/>
                <a:gd name="connsiteY296" fmla="*/ 57150 h 720725"/>
                <a:gd name="connsiteX297" fmla="*/ 584200 w 1006475"/>
                <a:gd name="connsiteY297" fmla="*/ 69850 h 720725"/>
                <a:gd name="connsiteX298" fmla="*/ 647700 w 1006475"/>
                <a:gd name="connsiteY298" fmla="*/ 85725 h 720725"/>
                <a:gd name="connsiteX299" fmla="*/ 650875 w 1006475"/>
                <a:gd name="connsiteY299" fmla="*/ 85725 h 720725"/>
                <a:gd name="connsiteX300" fmla="*/ 781050 w 1006475"/>
                <a:gd name="connsiteY300" fmla="*/ 111125 h 720725"/>
                <a:gd name="connsiteX301" fmla="*/ 860425 w 1006475"/>
                <a:gd name="connsiteY301" fmla="*/ 127000 h 720725"/>
                <a:gd name="connsiteX302" fmla="*/ 955675 w 1006475"/>
                <a:gd name="connsiteY302" fmla="*/ 149225 h 720725"/>
                <a:gd name="connsiteX303" fmla="*/ 1006475 w 1006475"/>
                <a:gd name="connsiteY303" fmla="*/ 158750 h 720725"/>
                <a:gd name="connsiteX304" fmla="*/ 1006475 w 1006475"/>
                <a:gd name="connsiteY304" fmla="*/ 161925 h 720725"/>
                <a:gd name="connsiteX305" fmla="*/ 1003300 w 1006475"/>
                <a:gd name="connsiteY305" fmla="*/ 171450 h 720725"/>
                <a:gd name="connsiteX306" fmla="*/ 1000125 w 1006475"/>
                <a:gd name="connsiteY306" fmla="*/ 180975 h 720725"/>
                <a:gd name="connsiteX307" fmla="*/ 1000125 w 1006475"/>
                <a:gd name="connsiteY307" fmla="*/ 184150 h 720725"/>
                <a:gd name="connsiteX308" fmla="*/ 1000125 w 1006475"/>
                <a:gd name="connsiteY308" fmla="*/ 190500 h 720725"/>
                <a:gd name="connsiteX309" fmla="*/ 996950 w 1006475"/>
                <a:gd name="connsiteY309" fmla="*/ 203200 h 720725"/>
                <a:gd name="connsiteX310" fmla="*/ 990600 w 1006475"/>
                <a:gd name="connsiteY310" fmla="*/ 234950 h 720725"/>
                <a:gd name="connsiteX311" fmla="*/ 987425 w 1006475"/>
                <a:gd name="connsiteY311" fmla="*/ 250825 h 720725"/>
                <a:gd name="connsiteX312" fmla="*/ 987425 w 1006475"/>
                <a:gd name="connsiteY312" fmla="*/ 260350 h 720725"/>
                <a:gd name="connsiteX313" fmla="*/ 984250 w 1006475"/>
                <a:gd name="connsiteY313" fmla="*/ 263525 h 720725"/>
                <a:gd name="connsiteX314" fmla="*/ 977900 w 1006475"/>
                <a:gd name="connsiteY314" fmla="*/ 307975 h 720725"/>
                <a:gd name="connsiteX315" fmla="*/ 974725 w 1006475"/>
                <a:gd name="connsiteY315" fmla="*/ 317500 h 720725"/>
                <a:gd name="connsiteX316" fmla="*/ 974725 w 1006475"/>
                <a:gd name="connsiteY316" fmla="*/ 320675 h 720725"/>
                <a:gd name="connsiteX317" fmla="*/ 971550 w 1006475"/>
                <a:gd name="connsiteY317" fmla="*/ 330200 h 720725"/>
                <a:gd name="connsiteX318" fmla="*/ 971550 w 1006475"/>
                <a:gd name="connsiteY318" fmla="*/ 333375 h 720725"/>
                <a:gd name="connsiteX319" fmla="*/ 968375 w 1006475"/>
                <a:gd name="connsiteY319" fmla="*/ 346075 h 720725"/>
                <a:gd name="connsiteX320" fmla="*/ 968375 w 1006475"/>
                <a:gd name="connsiteY320" fmla="*/ 349250 h 720725"/>
                <a:gd name="connsiteX321" fmla="*/ 965200 w 1006475"/>
                <a:gd name="connsiteY321" fmla="*/ 361950 h 720725"/>
                <a:gd name="connsiteX322" fmla="*/ 965200 w 1006475"/>
                <a:gd name="connsiteY322" fmla="*/ 368300 h 720725"/>
                <a:gd name="connsiteX323" fmla="*/ 962025 w 1006475"/>
                <a:gd name="connsiteY323" fmla="*/ 384175 h 720725"/>
                <a:gd name="connsiteX324" fmla="*/ 958850 w 1006475"/>
                <a:gd name="connsiteY324" fmla="*/ 396875 h 720725"/>
                <a:gd name="connsiteX325" fmla="*/ 955675 w 1006475"/>
                <a:gd name="connsiteY325" fmla="*/ 422275 h 720725"/>
                <a:gd name="connsiteX326" fmla="*/ 952500 w 1006475"/>
                <a:gd name="connsiteY326" fmla="*/ 434975 h 720725"/>
                <a:gd name="connsiteX327" fmla="*/ 952500 w 1006475"/>
                <a:gd name="connsiteY327" fmla="*/ 438150 h 720725"/>
                <a:gd name="connsiteX328" fmla="*/ 949325 w 1006475"/>
                <a:gd name="connsiteY328" fmla="*/ 460375 h 720725"/>
                <a:gd name="connsiteX329" fmla="*/ 946150 w 1006475"/>
                <a:gd name="connsiteY329" fmla="*/ 460375 h 720725"/>
                <a:gd name="connsiteX330" fmla="*/ 946150 w 1006475"/>
                <a:gd name="connsiteY330" fmla="*/ 463550 h 720725"/>
                <a:gd name="connsiteX331" fmla="*/ 946150 w 1006475"/>
                <a:gd name="connsiteY331" fmla="*/ 469900 h 720725"/>
                <a:gd name="connsiteX332" fmla="*/ 942975 w 1006475"/>
                <a:gd name="connsiteY332" fmla="*/ 479425 h 720725"/>
                <a:gd name="connsiteX333" fmla="*/ 939800 w 1006475"/>
                <a:gd name="connsiteY333" fmla="*/ 498475 h 720725"/>
                <a:gd name="connsiteX334" fmla="*/ 939800 w 1006475"/>
                <a:gd name="connsiteY334" fmla="*/ 504825 h 720725"/>
                <a:gd name="connsiteX335" fmla="*/ 936625 w 1006475"/>
                <a:gd name="connsiteY335" fmla="*/ 511175 h 720725"/>
                <a:gd name="connsiteX336" fmla="*/ 933450 w 1006475"/>
                <a:gd name="connsiteY336" fmla="*/ 539750 h 720725"/>
                <a:gd name="connsiteX337" fmla="*/ 930275 w 1006475"/>
                <a:gd name="connsiteY337" fmla="*/ 542925 h 720725"/>
                <a:gd name="connsiteX338" fmla="*/ 930275 w 1006475"/>
                <a:gd name="connsiteY338" fmla="*/ 549275 h 720725"/>
                <a:gd name="connsiteX339" fmla="*/ 930275 w 1006475"/>
                <a:gd name="connsiteY339" fmla="*/ 552450 h 720725"/>
                <a:gd name="connsiteX340" fmla="*/ 927100 w 1006475"/>
                <a:gd name="connsiteY340" fmla="*/ 561975 h 720725"/>
                <a:gd name="connsiteX341" fmla="*/ 920750 w 1006475"/>
                <a:gd name="connsiteY341" fmla="*/ 600075 h 720725"/>
                <a:gd name="connsiteX342" fmla="*/ 917575 w 1006475"/>
                <a:gd name="connsiteY342" fmla="*/ 612775 h 720725"/>
                <a:gd name="connsiteX343" fmla="*/ 917575 w 1006475"/>
                <a:gd name="connsiteY343" fmla="*/ 615950 h 720725"/>
                <a:gd name="connsiteX344" fmla="*/ 917575 w 1006475"/>
                <a:gd name="connsiteY344" fmla="*/ 622300 h 720725"/>
                <a:gd name="connsiteX345" fmla="*/ 914400 w 1006475"/>
                <a:gd name="connsiteY345" fmla="*/ 635000 h 720725"/>
                <a:gd name="connsiteX346" fmla="*/ 914400 w 1006475"/>
                <a:gd name="connsiteY346" fmla="*/ 638175 h 720725"/>
                <a:gd name="connsiteX347" fmla="*/ 911225 w 1006475"/>
                <a:gd name="connsiteY347" fmla="*/ 641350 h 720725"/>
                <a:gd name="connsiteX348" fmla="*/ 911225 w 1006475"/>
                <a:gd name="connsiteY348" fmla="*/ 644525 h 720725"/>
                <a:gd name="connsiteX349" fmla="*/ 911225 w 1006475"/>
                <a:gd name="connsiteY349" fmla="*/ 650875 h 720725"/>
                <a:gd name="connsiteX350" fmla="*/ 914400 w 1006475"/>
                <a:gd name="connsiteY350" fmla="*/ 657225 h 720725"/>
                <a:gd name="connsiteX351" fmla="*/ 917575 w 1006475"/>
                <a:gd name="connsiteY351" fmla="*/ 666750 h 720725"/>
                <a:gd name="connsiteX352" fmla="*/ 917575 w 1006475"/>
                <a:gd name="connsiteY352" fmla="*/ 669925 h 720725"/>
                <a:gd name="connsiteX353" fmla="*/ 917575 w 1006475"/>
                <a:gd name="connsiteY353" fmla="*/ 673100 h 720725"/>
                <a:gd name="connsiteX354" fmla="*/ 920750 w 1006475"/>
                <a:gd name="connsiteY354" fmla="*/ 688975 h 720725"/>
                <a:gd name="connsiteX355" fmla="*/ 914400 w 1006475"/>
                <a:gd name="connsiteY355" fmla="*/ 698500 h 720725"/>
                <a:gd name="connsiteX356" fmla="*/ 911225 w 1006475"/>
                <a:gd name="connsiteY356" fmla="*/ 704850 h 720725"/>
                <a:gd name="connsiteX357" fmla="*/ 914400 w 1006475"/>
                <a:gd name="connsiteY357" fmla="*/ 704850 h 720725"/>
                <a:gd name="connsiteX358" fmla="*/ 914400 w 1006475"/>
                <a:gd name="connsiteY358" fmla="*/ 708025 h 720725"/>
                <a:gd name="connsiteX359" fmla="*/ 914400 w 1006475"/>
                <a:gd name="connsiteY359" fmla="*/ 717550 h 720725"/>
                <a:gd name="connsiteX360" fmla="*/ 914400 w 1006475"/>
                <a:gd name="connsiteY360" fmla="*/ 720725 h 720725"/>
                <a:gd name="connsiteX361" fmla="*/ 911225 w 1006475"/>
                <a:gd name="connsiteY361" fmla="*/ 717550 h 720725"/>
                <a:gd name="connsiteX362" fmla="*/ 908050 w 1006475"/>
                <a:gd name="connsiteY362" fmla="*/ 717550 h 720725"/>
                <a:gd name="connsiteX363" fmla="*/ 904875 w 1006475"/>
                <a:gd name="connsiteY363" fmla="*/ 717550 h 720725"/>
                <a:gd name="connsiteX364" fmla="*/ 876300 w 1006475"/>
                <a:gd name="connsiteY364" fmla="*/ 711200 h 720725"/>
                <a:gd name="connsiteX365" fmla="*/ 860425 w 1006475"/>
                <a:gd name="connsiteY365" fmla="*/ 708025 h 720725"/>
                <a:gd name="connsiteX366" fmla="*/ 847725 w 1006475"/>
                <a:gd name="connsiteY366" fmla="*/ 704850 h 720725"/>
                <a:gd name="connsiteX367" fmla="*/ 841375 w 1006475"/>
                <a:gd name="connsiteY367" fmla="*/ 704850 h 720725"/>
                <a:gd name="connsiteX368" fmla="*/ 835025 w 1006475"/>
                <a:gd name="connsiteY368" fmla="*/ 704850 h 720725"/>
                <a:gd name="connsiteX369" fmla="*/ 825500 w 1006475"/>
                <a:gd name="connsiteY369" fmla="*/ 701675 h 720725"/>
                <a:gd name="connsiteX370" fmla="*/ 819150 w 1006475"/>
                <a:gd name="connsiteY370" fmla="*/ 701675 h 720725"/>
                <a:gd name="connsiteX371" fmla="*/ 809625 w 1006475"/>
                <a:gd name="connsiteY371" fmla="*/ 698500 h 720725"/>
                <a:gd name="connsiteX372" fmla="*/ 803275 w 1006475"/>
                <a:gd name="connsiteY372" fmla="*/ 695325 h 720725"/>
                <a:gd name="connsiteX373" fmla="*/ 777875 w 1006475"/>
                <a:gd name="connsiteY373" fmla="*/ 692150 h 720725"/>
                <a:gd name="connsiteX374" fmla="*/ 774700 w 1006475"/>
                <a:gd name="connsiteY374" fmla="*/ 692150 h 720725"/>
                <a:gd name="connsiteX375" fmla="*/ 758825 w 1006475"/>
                <a:gd name="connsiteY375" fmla="*/ 688975 h 720725"/>
                <a:gd name="connsiteX376" fmla="*/ 746125 w 1006475"/>
                <a:gd name="connsiteY376" fmla="*/ 685800 h 720725"/>
                <a:gd name="connsiteX377" fmla="*/ 733425 w 1006475"/>
                <a:gd name="connsiteY377" fmla="*/ 682625 h 720725"/>
                <a:gd name="connsiteX378" fmla="*/ 717550 w 1006475"/>
                <a:gd name="connsiteY378" fmla="*/ 679450 h 720725"/>
                <a:gd name="connsiteX379" fmla="*/ 711200 w 1006475"/>
                <a:gd name="connsiteY379" fmla="*/ 679450 h 720725"/>
                <a:gd name="connsiteX380" fmla="*/ 704850 w 1006475"/>
                <a:gd name="connsiteY380" fmla="*/ 676275 h 720725"/>
                <a:gd name="connsiteX381" fmla="*/ 692150 w 1006475"/>
                <a:gd name="connsiteY381" fmla="*/ 673100 h 720725"/>
                <a:gd name="connsiteX382" fmla="*/ 676275 w 1006475"/>
                <a:gd name="connsiteY382" fmla="*/ 669925 h 720725"/>
                <a:gd name="connsiteX383" fmla="*/ 650875 w 1006475"/>
                <a:gd name="connsiteY383" fmla="*/ 666750 h 720725"/>
                <a:gd name="connsiteX384" fmla="*/ 647700 w 1006475"/>
                <a:gd name="connsiteY384" fmla="*/ 663575 h 720725"/>
                <a:gd name="connsiteX385" fmla="*/ 644525 w 1006475"/>
                <a:gd name="connsiteY385" fmla="*/ 663575 h 720725"/>
                <a:gd name="connsiteX386" fmla="*/ 641350 w 1006475"/>
                <a:gd name="connsiteY386" fmla="*/ 666750 h 720725"/>
                <a:gd name="connsiteX387" fmla="*/ 638175 w 1006475"/>
                <a:gd name="connsiteY387" fmla="*/ 669925 h 720725"/>
                <a:gd name="connsiteX388" fmla="*/ 628650 w 1006475"/>
                <a:gd name="connsiteY388" fmla="*/ 673100 h 720725"/>
                <a:gd name="connsiteX389" fmla="*/ 625475 w 1006475"/>
                <a:gd name="connsiteY389" fmla="*/ 673100 h 720725"/>
                <a:gd name="connsiteX390" fmla="*/ 622300 w 1006475"/>
                <a:gd name="connsiteY390" fmla="*/ 673100 h 720725"/>
                <a:gd name="connsiteX391" fmla="*/ 619125 w 1006475"/>
                <a:gd name="connsiteY391" fmla="*/ 673100 h 720725"/>
                <a:gd name="connsiteX392" fmla="*/ 615950 w 1006475"/>
                <a:gd name="connsiteY392" fmla="*/ 673100 h 720725"/>
                <a:gd name="connsiteX393" fmla="*/ 612775 w 1006475"/>
                <a:gd name="connsiteY393" fmla="*/ 669925 h 720725"/>
                <a:gd name="connsiteX394" fmla="*/ 609600 w 1006475"/>
                <a:gd name="connsiteY394" fmla="*/ 669925 h 720725"/>
                <a:gd name="connsiteX395" fmla="*/ 600075 w 1006475"/>
                <a:gd name="connsiteY395" fmla="*/ 666750 h 720725"/>
                <a:gd name="connsiteX396" fmla="*/ 593725 w 1006475"/>
                <a:gd name="connsiteY396" fmla="*/ 669925 h 720725"/>
                <a:gd name="connsiteX397" fmla="*/ 590550 w 1006475"/>
                <a:gd name="connsiteY397" fmla="*/ 669925 h 720725"/>
                <a:gd name="connsiteX398" fmla="*/ 584200 w 1006475"/>
                <a:gd name="connsiteY398" fmla="*/ 666750 h 720725"/>
                <a:gd name="connsiteX399" fmla="*/ 581025 w 1006475"/>
                <a:gd name="connsiteY399" fmla="*/ 666750 h 720725"/>
                <a:gd name="connsiteX400" fmla="*/ 577850 w 1006475"/>
                <a:gd name="connsiteY400" fmla="*/ 669925 h 720725"/>
                <a:gd name="connsiteX401" fmla="*/ 574675 w 1006475"/>
                <a:gd name="connsiteY401" fmla="*/ 666750 h 720725"/>
                <a:gd name="connsiteX402" fmla="*/ 571500 w 1006475"/>
                <a:gd name="connsiteY402" fmla="*/ 666750 h 720725"/>
                <a:gd name="connsiteX403" fmla="*/ 565150 w 1006475"/>
                <a:gd name="connsiteY403" fmla="*/ 663575 h 720725"/>
                <a:gd name="connsiteX404" fmla="*/ 561975 w 1006475"/>
                <a:gd name="connsiteY404" fmla="*/ 663575 h 720725"/>
                <a:gd name="connsiteX405" fmla="*/ 558800 w 1006475"/>
                <a:gd name="connsiteY405" fmla="*/ 663575 h 720725"/>
                <a:gd name="connsiteX406" fmla="*/ 552450 w 1006475"/>
                <a:gd name="connsiteY406" fmla="*/ 669925 h 720725"/>
                <a:gd name="connsiteX407" fmla="*/ 549275 w 1006475"/>
                <a:gd name="connsiteY407" fmla="*/ 673100 h 720725"/>
                <a:gd name="connsiteX408" fmla="*/ 542925 w 1006475"/>
                <a:gd name="connsiteY408" fmla="*/ 673100 h 720725"/>
                <a:gd name="connsiteX409" fmla="*/ 536575 w 1006475"/>
                <a:gd name="connsiteY409" fmla="*/ 673100 h 720725"/>
                <a:gd name="connsiteX410" fmla="*/ 533400 w 1006475"/>
                <a:gd name="connsiteY410" fmla="*/ 669925 h 720725"/>
                <a:gd name="connsiteX411" fmla="*/ 523875 w 1006475"/>
                <a:gd name="connsiteY411" fmla="*/ 669925 h 720725"/>
                <a:gd name="connsiteX412" fmla="*/ 517525 w 1006475"/>
                <a:gd name="connsiteY412" fmla="*/ 669925 h 720725"/>
                <a:gd name="connsiteX413" fmla="*/ 511175 w 1006475"/>
                <a:gd name="connsiteY413" fmla="*/ 669925 h 720725"/>
                <a:gd name="connsiteX414" fmla="*/ 504825 w 1006475"/>
                <a:gd name="connsiteY414" fmla="*/ 669925 h 720725"/>
                <a:gd name="connsiteX415" fmla="*/ 495300 w 1006475"/>
                <a:gd name="connsiteY415" fmla="*/ 673100 h 720725"/>
                <a:gd name="connsiteX416" fmla="*/ 485775 w 1006475"/>
                <a:gd name="connsiteY416" fmla="*/ 673100 h 720725"/>
                <a:gd name="connsiteX417" fmla="*/ 482600 w 1006475"/>
                <a:gd name="connsiteY417" fmla="*/ 676275 h 720725"/>
                <a:gd name="connsiteX418" fmla="*/ 479425 w 1006475"/>
                <a:gd name="connsiteY418" fmla="*/ 676275 h 720725"/>
                <a:gd name="connsiteX419" fmla="*/ 476250 w 1006475"/>
                <a:gd name="connsiteY419" fmla="*/ 682625 h 720725"/>
                <a:gd name="connsiteX420" fmla="*/ 447675 w 1006475"/>
                <a:gd name="connsiteY420" fmla="*/ 679450 h 720725"/>
                <a:gd name="connsiteX421" fmla="*/ 438150 w 1006475"/>
                <a:gd name="connsiteY421" fmla="*/ 679450 h 720725"/>
                <a:gd name="connsiteX422" fmla="*/ 434975 w 1006475"/>
                <a:gd name="connsiteY422" fmla="*/ 676275 h 720725"/>
                <a:gd name="connsiteX423" fmla="*/ 431800 w 1006475"/>
                <a:gd name="connsiteY423" fmla="*/ 673100 h 720725"/>
                <a:gd name="connsiteX424" fmla="*/ 428625 w 1006475"/>
                <a:gd name="connsiteY424" fmla="*/ 669925 h 720725"/>
                <a:gd name="connsiteX425" fmla="*/ 425450 w 1006475"/>
                <a:gd name="connsiteY425" fmla="*/ 666750 h 720725"/>
                <a:gd name="connsiteX426" fmla="*/ 422275 w 1006475"/>
                <a:gd name="connsiteY426" fmla="*/ 666750 h 720725"/>
                <a:gd name="connsiteX427" fmla="*/ 419100 w 1006475"/>
                <a:gd name="connsiteY427" fmla="*/ 666750 h 720725"/>
                <a:gd name="connsiteX428" fmla="*/ 415925 w 1006475"/>
                <a:gd name="connsiteY428" fmla="*/ 666750 h 720725"/>
                <a:gd name="connsiteX429" fmla="*/ 409575 w 1006475"/>
                <a:gd name="connsiteY429" fmla="*/ 669925 h 720725"/>
                <a:gd name="connsiteX430" fmla="*/ 396875 w 1006475"/>
                <a:gd name="connsiteY430" fmla="*/ 673100 h 720725"/>
                <a:gd name="connsiteX431" fmla="*/ 390525 w 1006475"/>
                <a:gd name="connsiteY431" fmla="*/ 673100 h 720725"/>
                <a:gd name="connsiteX432" fmla="*/ 384175 w 1006475"/>
                <a:gd name="connsiteY432" fmla="*/ 673100 h 720725"/>
                <a:gd name="connsiteX433" fmla="*/ 381000 w 1006475"/>
                <a:gd name="connsiteY433" fmla="*/ 676275 h 720725"/>
                <a:gd name="connsiteX434" fmla="*/ 377825 w 1006475"/>
                <a:gd name="connsiteY434" fmla="*/ 676275 h 720725"/>
                <a:gd name="connsiteX435" fmla="*/ 374650 w 1006475"/>
                <a:gd name="connsiteY435" fmla="*/ 673100 h 720725"/>
                <a:gd name="connsiteX436" fmla="*/ 361950 w 1006475"/>
                <a:gd name="connsiteY436" fmla="*/ 669925 h 720725"/>
                <a:gd name="connsiteX437" fmla="*/ 358775 w 1006475"/>
                <a:gd name="connsiteY437" fmla="*/ 669925 h 720725"/>
                <a:gd name="connsiteX438" fmla="*/ 352425 w 1006475"/>
                <a:gd name="connsiteY438" fmla="*/ 673100 h 720725"/>
                <a:gd name="connsiteX439" fmla="*/ 349250 w 1006475"/>
                <a:gd name="connsiteY439" fmla="*/ 676275 h 720725"/>
                <a:gd name="connsiteX440" fmla="*/ 346075 w 1006475"/>
                <a:gd name="connsiteY440" fmla="*/ 676275 h 720725"/>
                <a:gd name="connsiteX441" fmla="*/ 346075 w 1006475"/>
                <a:gd name="connsiteY441" fmla="*/ 673100 h 720725"/>
                <a:gd name="connsiteX442" fmla="*/ 342900 w 1006475"/>
                <a:gd name="connsiteY442" fmla="*/ 673100 h 720725"/>
                <a:gd name="connsiteX443" fmla="*/ 342900 w 1006475"/>
                <a:gd name="connsiteY443" fmla="*/ 669925 h 720725"/>
                <a:gd name="connsiteX444" fmla="*/ 342900 w 1006475"/>
                <a:gd name="connsiteY444" fmla="*/ 663575 h 720725"/>
                <a:gd name="connsiteX445" fmla="*/ 342900 w 1006475"/>
                <a:gd name="connsiteY445" fmla="*/ 660400 h 720725"/>
                <a:gd name="connsiteX446" fmla="*/ 330200 w 1006475"/>
                <a:gd name="connsiteY446" fmla="*/ 654050 h 720725"/>
                <a:gd name="connsiteX447" fmla="*/ 327025 w 1006475"/>
                <a:gd name="connsiteY447" fmla="*/ 650875 h 720725"/>
                <a:gd name="connsiteX448" fmla="*/ 323850 w 1006475"/>
                <a:gd name="connsiteY448" fmla="*/ 650875 h 720725"/>
                <a:gd name="connsiteX449" fmla="*/ 320675 w 1006475"/>
                <a:gd name="connsiteY449" fmla="*/ 650875 h 720725"/>
                <a:gd name="connsiteX450" fmla="*/ 317500 w 1006475"/>
                <a:gd name="connsiteY450" fmla="*/ 650875 h 720725"/>
                <a:gd name="connsiteX451" fmla="*/ 314325 w 1006475"/>
                <a:gd name="connsiteY451" fmla="*/ 650875 h 720725"/>
                <a:gd name="connsiteX452" fmla="*/ 311150 w 1006475"/>
                <a:gd name="connsiteY452" fmla="*/ 647700 h 720725"/>
                <a:gd name="connsiteX453" fmla="*/ 307975 w 1006475"/>
                <a:gd name="connsiteY453" fmla="*/ 644525 h 720725"/>
                <a:gd name="connsiteX454" fmla="*/ 304800 w 1006475"/>
                <a:gd name="connsiteY454" fmla="*/ 641350 h 720725"/>
                <a:gd name="connsiteX455" fmla="*/ 288925 w 1006475"/>
                <a:gd name="connsiteY455" fmla="*/ 641350 h 720725"/>
                <a:gd name="connsiteX456" fmla="*/ 279400 w 1006475"/>
                <a:gd name="connsiteY456" fmla="*/ 641350 h 720725"/>
                <a:gd name="connsiteX457" fmla="*/ 276225 w 1006475"/>
                <a:gd name="connsiteY457" fmla="*/ 641350 h 720725"/>
                <a:gd name="connsiteX458" fmla="*/ 273050 w 1006475"/>
                <a:gd name="connsiteY458" fmla="*/ 638175 h 720725"/>
                <a:gd name="connsiteX459" fmla="*/ 266700 w 1006475"/>
                <a:gd name="connsiteY459" fmla="*/ 635000 h 720725"/>
                <a:gd name="connsiteX460" fmla="*/ 257175 w 1006475"/>
                <a:gd name="connsiteY460" fmla="*/ 638175 h 720725"/>
                <a:gd name="connsiteX461" fmla="*/ 250825 w 1006475"/>
                <a:gd name="connsiteY461" fmla="*/ 641350 h 720725"/>
                <a:gd name="connsiteX462" fmla="*/ 247650 w 1006475"/>
                <a:gd name="connsiteY462" fmla="*/ 644525 h 720725"/>
                <a:gd name="connsiteX463" fmla="*/ 234950 w 1006475"/>
                <a:gd name="connsiteY463" fmla="*/ 647700 h 720725"/>
                <a:gd name="connsiteX464" fmla="*/ 219075 w 1006475"/>
                <a:gd name="connsiteY464" fmla="*/ 647700 h 720725"/>
                <a:gd name="connsiteX465" fmla="*/ 209550 w 1006475"/>
                <a:gd name="connsiteY465" fmla="*/ 650875 h 720725"/>
                <a:gd name="connsiteX466" fmla="*/ 203200 w 1006475"/>
                <a:gd name="connsiteY466" fmla="*/ 650875 h 720725"/>
                <a:gd name="connsiteX467" fmla="*/ 200025 w 1006475"/>
                <a:gd name="connsiteY467" fmla="*/ 650875 h 720725"/>
                <a:gd name="connsiteX468" fmla="*/ 193675 w 1006475"/>
                <a:gd name="connsiteY468" fmla="*/ 650875 h 720725"/>
                <a:gd name="connsiteX469" fmla="*/ 190500 w 1006475"/>
                <a:gd name="connsiteY469" fmla="*/ 647700 h 720725"/>
                <a:gd name="connsiteX470" fmla="*/ 190500 w 1006475"/>
                <a:gd name="connsiteY470" fmla="*/ 644525 h 720725"/>
                <a:gd name="connsiteX471" fmla="*/ 187325 w 1006475"/>
                <a:gd name="connsiteY471" fmla="*/ 641350 h 720725"/>
                <a:gd name="connsiteX472" fmla="*/ 171450 w 1006475"/>
                <a:gd name="connsiteY472" fmla="*/ 638175 h 720725"/>
                <a:gd name="connsiteX473" fmla="*/ 165100 w 1006475"/>
                <a:gd name="connsiteY473" fmla="*/ 631825 h 720725"/>
                <a:gd name="connsiteX474" fmla="*/ 161925 w 1006475"/>
                <a:gd name="connsiteY474" fmla="*/ 631825 h 720725"/>
                <a:gd name="connsiteX475" fmla="*/ 158750 w 1006475"/>
                <a:gd name="connsiteY475" fmla="*/ 628650 h 720725"/>
                <a:gd name="connsiteX476" fmla="*/ 152400 w 1006475"/>
                <a:gd name="connsiteY476" fmla="*/ 628650 h 720725"/>
                <a:gd name="connsiteX477" fmla="*/ 149225 w 1006475"/>
                <a:gd name="connsiteY477" fmla="*/ 625475 h 720725"/>
                <a:gd name="connsiteX478" fmla="*/ 142875 w 1006475"/>
                <a:gd name="connsiteY478" fmla="*/ 619125 h 720725"/>
                <a:gd name="connsiteX479" fmla="*/ 142875 w 1006475"/>
                <a:gd name="connsiteY479" fmla="*/ 615950 h 720725"/>
                <a:gd name="connsiteX480" fmla="*/ 139700 w 1006475"/>
                <a:gd name="connsiteY480" fmla="*/ 615950 h 720725"/>
                <a:gd name="connsiteX481" fmla="*/ 139700 w 1006475"/>
                <a:gd name="connsiteY481" fmla="*/ 609600 h 720725"/>
                <a:gd name="connsiteX482" fmla="*/ 139700 w 1006475"/>
                <a:gd name="connsiteY482" fmla="*/ 606425 h 720725"/>
                <a:gd name="connsiteX483" fmla="*/ 142875 w 1006475"/>
                <a:gd name="connsiteY483" fmla="*/ 603250 h 720725"/>
                <a:gd name="connsiteX484" fmla="*/ 142875 w 1006475"/>
                <a:gd name="connsiteY484" fmla="*/ 600075 h 720725"/>
                <a:gd name="connsiteX485" fmla="*/ 146050 w 1006475"/>
                <a:gd name="connsiteY485" fmla="*/ 596900 h 720725"/>
                <a:gd name="connsiteX486" fmla="*/ 146050 w 1006475"/>
                <a:gd name="connsiteY486" fmla="*/ 590550 h 720725"/>
                <a:gd name="connsiteX487" fmla="*/ 142875 w 1006475"/>
                <a:gd name="connsiteY487" fmla="*/ 587375 h 720725"/>
                <a:gd name="connsiteX488" fmla="*/ 142875 w 1006475"/>
                <a:gd name="connsiteY488" fmla="*/ 584200 h 720725"/>
                <a:gd name="connsiteX489" fmla="*/ 146050 w 1006475"/>
                <a:gd name="connsiteY489" fmla="*/ 577850 h 720725"/>
                <a:gd name="connsiteX490" fmla="*/ 146050 w 1006475"/>
                <a:gd name="connsiteY490" fmla="*/ 574675 h 720725"/>
                <a:gd name="connsiteX491" fmla="*/ 149225 w 1006475"/>
                <a:gd name="connsiteY491" fmla="*/ 558800 h 720725"/>
                <a:gd name="connsiteX492" fmla="*/ 142875 w 1006475"/>
                <a:gd name="connsiteY492" fmla="*/ 536575 h 720725"/>
                <a:gd name="connsiteX493" fmla="*/ 139700 w 1006475"/>
                <a:gd name="connsiteY493" fmla="*/ 533400 h 720725"/>
                <a:gd name="connsiteX494" fmla="*/ 120650 w 1006475"/>
                <a:gd name="connsiteY494" fmla="*/ 504825 h 720725"/>
                <a:gd name="connsiteX495" fmla="*/ 117475 w 1006475"/>
                <a:gd name="connsiteY495" fmla="*/ 504825 h 720725"/>
                <a:gd name="connsiteX496" fmla="*/ 111125 w 1006475"/>
                <a:gd name="connsiteY496" fmla="*/ 501650 h 720725"/>
                <a:gd name="connsiteX497" fmla="*/ 107950 w 1006475"/>
                <a:gd name="connsiteY497" fmla="*/ 503237 h 720725"/>
                <a:gd name="connsiteX498" fmla="*/ 107950 w 1006475"/>
                <a:gd name="connsiteY498" fmla="*/ 504825 h 720725"/>
                <a:gd name="connsiteX499" fmla="*/ 104775 w 1006475"/>
                <a:gd name="connsiteY499" fmla="*/ 504825 h 720725"/>
                <a:gd name="connsiteX500" fmla="*/ 101600 w 1006475"/>
                <a:gd name="connsiteY500" fmla="*/ 508000 h 720725"/>
                <a:gd name="connsiteX501" fmla="*/ 95250 w 1006475"/>
                <a:gd name="connsiteY501" fmla="*/ 508000 h 720725"/>
                <a:gd name="connsiteX502" fmla="*/ 82550 w 1006475"/>
                <a:gd name="connsiteY502" fmla="*/ 492125 h 720725"/>
                <a:gd name="connsiteX503" fmla="*/ 82550 w 1006475"/>
                <a:gd name="connsiteY503" fmla="*/ 482600 h 720725"/>
                <a:gd name="connsiteX504" fmla="*/ 76200 w 1006475"/>
                <a:gd name="connsiteY504" fmla="*/ 476250 h 720725"/>
                <a:gd name="connsiteX505" fmla="*/ 60325 w 1006475"/>
                <a:gd name="connsiteY505" fmla="*/ 476250 h 720725"/>
                <a:gd name="connsiteX506" fmla="*/ 53975 w 1006475"/>
                <a:gd name="connsiteY506" fmla="*/ 473075 h 720725"/>
                <a:gd name="connsiteX507" fmla="*/ 53975 w 1006475"/>
                <a:gd name="connsiteY507" fmla="*/ 463550 h 720725"/>
                <a:gd name="connsiteX508" fmla="*/ 50800 w 1006475"/>
                <a:gd name="connsiteY508" fmla="*/ 463550 h 720725"/>
                <a:gd name="connsiteX509" fmla="*/ 47625 w 1006475"/>
                <a:gd name="connsiteY509" fmla="*/ 466725 h 720725"/>
                <a:gd name="connsiteX510" fmla="*/ 44450 w 1006475"/>
                <a:gd name="connsiteY510" fmla="*/ 466725 h 720725"/>
                <a:gd name="connsiteX511" fmla="*/ 41275 w 1006475"/>
                <a:gd name="connsiteY511" fmla="*/ 466725 h 720725"/>
                <a:gd name="connsiteX512" fmla="*/ 38100 w 1006475"/>
                <a:gd name="connsiteY512" fmla="*/ 466725 h 720725"/>
                <a:gd name="connsiteX513" fmla="*/ 34925 w 1006475"/>
                <a:gd name="connsiteY513" fmla="*/ 463550 h 720725"/>
                <a:gd name="connsiteX514" fmla="*/ 31750 w 1006475"/>
                <a:gd name="connsiteY514" fmla="*/ 466725 h 720725"/>
                <a:gd name="connsiteX515" fmla="*/ 25400 w 1006475"/>
                <a:gd name="connsiteY515" fmla="*/ 466725 h 720725"/>
                <a:gd name="connsiteX516" fmla="*/ 22225 w 1006475"/>
                <a:gd name="connsiteY516" fmla="*/ 466725 h 720725"/>
                <a:gd name="connsiteX517" fmla="*/ 19050 w 1006475"/>
                <a:gd name="connsiteY517" fmla="*/ 463550 h 720725"/>
                <a:gd name="connsiteX518" fmla="*/ 15875 w 1006475"/>
                <a:gd name="connsiteY518" fmla="*/ 460375 h 720725"/>
                <a:gd name="connsiteX519" fmla="*/ 12700 w 1006475"/>
                <a:gd name="connsiteY519" fmla="*/ 457200 h 720725"/>
                <a:gd name="connsiteX520" fmla="*/ 12700 w 1006475"/>
                <a:gd name="connsiteY520" fmla="*/ 454025 h 720725"/>
                <a:gd name="connsiteX521" fmla="*/ 9525 w 1006475"/>
                <a:gd name="connsiteY521" fmla="*/ 454025 h 720725"/>
                <a:gd name="connsiteX522" fmla="*/ 6350 w 1006475"/>
                <a:gd name="connsiteY522" fmla="*/ 454025 h 720725"/>
                <a:gd name="connsiteX523" fmla="*/ 6350 w 1006475"/>
                <a:gd name="connsiteY523" fmla="*/ 457200 h 720725"/>
                <a:gd name="connsiteX524" fmla="*/ 6350 w 1006475"/>
                <a:gd name="connsiteY524" fmla="*/ 460375 h 720725"/>
                <a:gd name="connsiteX525" fmla="*/ 3175 w 1006475"/>
                <a:gd name="connsiteY525" fmla="*/ 460375 h 720725"/>
                <a:gd name="connsiteX526" fmla="*/ 0 w 1006475"/>
                <a:gd name="connsiteY526" fmla="*/ 457200 h 720725"/>
                <a:gd name="connsiteX527" fmla="*/ 0 w 1006475"/>
                <a:gd name="connsiteY527" fmla="*/ 454025 h 720725"/>
                <a:gd name="connsiteX528" fmla="*/ 3175 w 1006475"/>
                <a:gd name="connsiteY528" fmla="*/ 454025 h 720725"/>
                <a:gd name="connsiteX529" fmla="*/ 6350 w 1006475"/>
                <a:gd name="connsiteY529" fmla="*/ 450850 h 720725"/>
                <a:gd name="connsiteX530" fmla="*/ 12700 w 1006475"/>
                <a:gd name="connsiteY530" fmla="*/ 415925 h 720725"/>
                <a:gd name="connsiteX531" fmla="*/ 15875 w 1006475"/>
                <a:gd name="connsiteY531" fmla="*/ 403225 h 720725"/>
                <a:gd name="connsiteX532" fmla="*/ 19050 w 1006475"/>
                <a:gd name="connsiteY532" fmla="*/ 396875 h 720725"/>
                <a:gd name="connsiteX533" fmla="*/ 19050 w 1006475"/>
                <a:gd name="connsiteY533" fmla="*/ 393700 h 720725"/>
                <a:gd name="connsiteX534" fmla="*/ 19050 w 1006475"/>
                <a:gd name="connsiteY534" fmla="*/ 390525 h 720725"/>
                <a:gd name="connsiteX535" fmla="*/ 22225 w 1006475"/>
                <a:gd name="connsiteY535" fmla="*/ 390525 h 720725"/>
                <a:gd name="connsiteX536" fmla="*/ 22225 w 1006475"/>
                <a:gd name="connsiteY536" fmla="*/ 393700 h 720725"/>
                <a:gd name="connsiteX537" fmla="*/ 22225 w 1006475"/>
                <a:gd name="connsiteY537" fmla="*/ 403225 h 720725"/>
                <a:gd name="connsiteX538" fmla="*/ 19050 w 1006475"/>
                <a:gd name="connsiteY538" fmla="*/ 422275 h 720725"/>
                <a:gd name="connsiteX539" fmla="*/ 15875 w 1006475"/>
                <a:gd name="connsiteY539" fmla="*/ 438150 h 720725"/>
                <a:gd name="connsiteX540" fmla="*/ 15875 w 1006475"/>
                <a:gd name="connsiteY540" fmla="*/ 441325 h 720725"/>
                <a:gd name="connsiteX541" fmla="*/ 19050 w 1006475"/>
                <a:gd name="connsiteY541" fmla="*/ 444500 h 720725"/>
                <a:gd name="connsiteX542" fmla="*/ 22225 w 1006475"/>
                <a:gd name="connsiteY542" fmla="*/ 444500 h 720725"/>
                <a:gd name="connsiteX543" fmla="*/ 22225 w 1006475"/>
                <a:gd name="connsiteY543" fmla="*/ 441325 h 720725"/>
                <a:gd name="connsiteX544" fmla="*/ 25400 w 1006475"/>
                <a:gd name="connsiteY544" fmla="*/ 438150 h 720725"/>
                <a:gd name="connsiteX545" fmla="*/ 25400 w 1006475"/>
                <a:gd name="connsiteY545" fmla="*/ 434975 h 720725"/>
                <a:gd name="connsiteX546" fmla="*/ 28575 w 1006475"/>
                <a:gd name="connsiteY546" fmla="*/ 434975 h 720725"/>
                <a:gd name="connsiteX547" fmla="*/ 31750 w 1006475"/>
                <a:gd name="connsiteY547" fmla="*/ 438150 h 720725"/>
                <a:gd name="connsiteX548" fmla="*/ 34925 w 1006475"/>
                <a:gd name="connsiteY548" fmla="*/ 441325 h 720725"/>
                <a:gd name="connsiteX549" fmla="*/ 34925 w 1006475"/>
                <a:gd name="connsiteY549" fmla="*/ 438150 h 720725"/>
                <a:gd name="connsiteX550" fmla="*/ 31750 w 1006475"/>
                <a:gd name="connsiteY550" fmla="*/ 431800 h 720725"/>
                <a:gd name="connsiteX551" fmla="*/ 31750 w 1006475"/>
                <a:gd name="connsiteY551" fmla="*/ 428625 h 720725"/>
                <a:gd name="connsiteX552" fmla="*/ 28575 w 1006475"/>
                <a:gd name="connsiteY552" fmla="*/ 425450 h 720725"/>
                <a:gd name="connsiteX553" fmla="*/ 28575 w 1006475"/>
                <a:gd name="connsiteY553" fmla="*/ 422275 h 720725"/>
                <a:gd name="connsiteX554" fmla="*/ 31750 w 1006475"/>
                <a:gd name="connsiteY554" fmla="*/ 419100 h 720725"/>
                <a:gd name="connsiteX555" fmla="*/ 34925 w 1006475"/>
                <a:gd name="connsiteY555" fmla="*/ 419100 h 720725"/>
                <a:gd name="connsiteX556" fmla="*/ 34925 w 1006475"/>
                <a:gd name="connsiteY556" fmla="*/ 415925 h 720725"/>
                <a:gd name="connsiteX557" fmla="*/ 34925 w 1006475"/>
                <a:gd name="connsiteY557" fmla="*/ 412750 h 720725"/>
                <a:gd name="connsiteX558" fmla="*/ 31750 w 1006475"/>
                <a:gd name="connsiteY558" fmla="*/ 396875 h 720725"/>
                <a:gd name="connsiteX559" fmla="*/ 34925 w 1006475"/>
                <a:gd name="connsiteY559" fmla="*/ 396875 h 720725"/>
                <a:gd name="connsiteX560" fmla="*/ 34925 w 1006475"/>
                <a:gd name="connsiteY560" fmla="*/ 393700 h 720725"/>
                <a:gd name="connsiteX561" fmla="*/ 38100 w 1006475"/>
                <a:gd name="connsiteY561" fmla="*/ 390525 h 720725"/>
                <a:gd name="connsiteX562" fmla="*/ 38100 w 1006475"/>
                <a:gd name="connsiteY562" fmla="*/ 387350 h 720725"/>
                <a:gd name="connsiteX563" fmla="*/ 41275 w 1006475"/>
                <a:gd name="connsiteY563" fmla="*/ 387350 h 720725"/>
                <a:gd name="connsiteX564" fmla="*/ 44450 w 1006475"/>
                <a:gd name="connsiteY564" fmla="*/ 387350 h 720725"/>
                <a:gd name="connsiteX565" fmla="*/ 47625 w 1006475"/>
                <a:gd name="connsiteY565" fmla="*/ 387350 h 720725"/>
                <a:gd name="connsiteX566" fmla="*/ 50800 w 1006475"/>
                <a:gd name="connsiteY566" fmla="*/ 387350 h 720725"/>
                <a:gd name="connsiteX567" fmla="*/ 50800 w 1006475"/>
                <a:gd name="connsiteY567" fmla="*/ 390525 h 720725"/>
                <a:gd name="connsiteX568" fmla="*/ 53975 w 1006475"/>
                <a:gd name="connsiteY568" fmla="*/ 390525 h 720725"/>
                <a:gd name="connsiteX569" fmla="*/ 53975 w 1006475"/>
                <a:gd name="connsiteY569" fmla="*/ 387350 h 720725"/>
                <a:gd name="connsiteX570" fmla="*/ 53975 w 1006475"/>
                <a:gd name="connsiteY570" fmla="*/ 384175 h 720725"/>
                <a:gd name="connsiteX571" fmla="*/ 50800 w 1006475"/>
                <a:gd name="connsiteY571" fmla="*/ 384175 h 720725"/>
                <a:gd name="connsiteX572" fmla="*/ 50800 w 1006475"/>
                <a:gd name="connsiteY572" fmla="*/ 381000 h 720725"/>
                <a:gd name="connsiteX573" fmla="*/ 47625 w 1006475"/>
                <a:gd name="connsiteY573" fmla="*/ 377825 h 720725"/>
                <a:gd name="connsiteX574" fmla="*/ 47625 w 1006475"/>
                <a:gd name="connsiteY574" fmla="*/ 374650 h 720725"/>
                <a:gd name="connsiteX575" fmla="*/ 44450 w 1006475"/>
                <a:gd name="connsiteY575" fmla="*/ 374650 h 720725"/>
                <a:gd name="connsiteX576" fmla="*/ 44450 w 1006475"/>
                <a:gd name="connsiteY576" fmla="*/ 377825 h 720725"/>
                <a:gd name="connsiteX577" fmla="*/ 41275 w 1006475"/>
                <a:gd name="connsiteY577" fmla="*/ 381000 h 720725"/>
                <a:gd name="connsiteX578" fmla="*/ 41275 w 1006475"/>
                <a:gd name="connsiteY578" fmla="*/ 377825 h 720725"/>
                <a:gd name="connsiteX579" fmla="*/ 38100 w 1006475"/>
                <a:gd name="connsiteY579" fmla="*/ 377825 h 720725"/>
                <a:gd name="connsiteX580" fmla="*/ 38100 w 1006475"/>
                <a:gd name="connsiteY580" fmla="*/ 374650 h 720725"/>
                <a:gd name="connsiteX581" fmla="*/ 34925 w 1006475"/>
                <a:gd name="connsiteY581" fmla="*/ 374650 h 720725"/>
                <a:gd name="connsiteX582" fmla="*/ 34925 w 1006475"/>
                <a:gd name="connsiteY582" fmla="*/ 377825 h 720725"/>
                <a:gd name="connsiteX583" fmla="*/ 34925 w 1006475"/>
                <a:gd name="connsiteY583" fmla="*/ 381000 h 720725"/>
                <a:gd name="connsiteX584" fmla="*/ 34925 w 1006475"/>
                <a:gd name="connsiteY584" fmla="*/ 384175 h 720725"/>
                <a:gd name="connsiteX585" fmla="*/ 31750 w 1006475"/>
                <a:gd name="connsiteY585" fmla="*/ 381000 h 720725"/>
                <a:gd name="connsiteX586" fmla="*/ 28575 w 1006475"/>
                <a:gd name="connsiteY586" fmla="*/ 377825 h 720725"/>
                <a:gd name="connsiteX587" fmla="*/ 25400 w 1006475"/>
                <a:gd name="connsiteY587" fmla="*/ 377825 h 720725"/>
                <a:gd name="connsiteX588" fmla="*/ 22225 w 1006475"/>
                <a:gd name="connsiteY588" fmla="*/ 374650 h 720725"/>
                <a:gd name="connsiteX589" fmla="*/ 22225 w 1006475"/>
                <a:gd name="connsiteY589" fmla="*/ 371475 h 720725"/>
                <a:gd name="connsiteX590" fmla="*/ 19050 w 1006475"/>
                <a:gd name="connsiteY590" fmla="*/ 361950 h 720725"/>
                <a:gd name="connsiteX591" fmla="*/ 22225 w 1006475"/>
                <a:gd name="connsiteY591" fmla="*/ 361950 h 720725"/>
                <a:gd name="connsiteX592" fmla="*/ 22225 w 1006475"/>
                <a:gd name="connsiteY592" fmla="*/ 358776 h 720725"/>
                <a:gd name="connsiteX593" fmla="*/ 22224 w 1006475"/>
                <a:gd name="connsiteY593" fmla="*/ 358775 h 720725"/>
                <a:gd name="connsiteX594" fmla="*/ 22224 w 1006475"/>
                <a:gd name="connsiteY594" fmla="*/ 352425 h 720725"/>
                <a:gd name="connsiteX595" fmla="*/ 22224 w 1006475"/>
                <a:gd name="connsiteY595" fmla="*/ 346075 h 720725"/>
                <a:gd name="connsiteX596" fmla="*/ 22224 w 1006475"/>
                <a:gd name="connsiteY596" fmla="*/ 339725 h 720725"/>
                <a:gd name="connsiteX597" fmla="*/ 25399 w 1006475"/>
                <a:gd name="connsiteY597" fmla="*/ 339725 h 720725"/>
                <a:gd name="connsiteX598" fmla="*/ 28574 w 1006475"/>
                <a:gd name="connsiteY598" fmla="*/ 339725 h 720725"/>
                <a:gd name="connsiteX599" fmla="*/ 28574 w 1006475"/>
                <a:gd name="connsiteY599" fmla="*/ 349250 h 720725"/>
                <a:gd name="connsiteX600" fmla="*/ 28574 w 1006475"/>
                <a:gd name="connsiteY600" fmla="*/ 352425 h 720725"/>
                <a:gd name="connsiteX601" fmla="*/ 31749 w 1006475"/>
                <a:gd name="connsiteY601" fmla="*/ 352425 h 720725"/>
                <a:gd name="connsiteX602" fmla="*/ 31749 w 1006475"/>
                <a:gd name="connsiteY602" fmla="*/ 355600 h 720725"/>
                <a:gd name="connsiteX603" fmla="*/ 31749 w 1006475"/>
                <a:gd name="connsiteY603" fmla="*/ 358775 h 720725"/>
                <a:gd name="connsiteX604" fmla="*/ 34924 w 1006475"/>
                <a:gd name="connsiteY604" fmla="*/ 358775 h 720725"/>
                <a:gd name="connsiteX605" fmla="*/ 34924 w 1006475"/>
                <a:gd name="connsiteY605" fmla="*/ 355600 h 720725"/>
                <a:gd name="connsiteX606" fmla="*/ 34924 w 1006475"/>
                <a:gd name="connsiteY606" fmla="*/ 352425 h 720725"/>
                <a:gd name="connsiteX607" fmla="*/ 31749 w 1006475"/>
                <a:gd name="connsiteY607" fmla="*/ 349250 h 720725"/>
                <a:gd name="connsiteX608" fmla="*/ 31749 w 1006475"/>
                <a:gd name="connsiteY608" fmla="*/ 346075 h 720725"/>
                <a:gd name="connsiteX609" fmla="*/ 34924 w 1006475"/>
                <a:gd name="connsiteY609" fmla="*/ 346075 h 720725"/>
                <a:gd name="connsiteX610" fmla="*/ 38099 w 1006475"/>
                <a:gd name="connsiteY610" fmla="*/ 346075 h 720725"/>
                <a:gd name="connsiteX611" fmla="*/ 41274 w 1006475"/>
                <a:gd name="connsiteY611" fmla="*/ 346075 h 720725"/>
                <a:gd name="connsiteX612" fmla="*/ 41274 w 1006475"/>
                <a:gd name="connsiteY612" fmla="*/ 342900 h 720725"/>
                <a:gd name="connsiteX613" fmla="*/ 44449 w 1006475"/>
                <a:gd name="connsiteY613" fmla="*/ 342900 h 720725"/>
                <a:gd name="connsiteX614" fmla="*/ 53974 w 1006475"/>
                <a:gd name="connsiteY614" fmla="*/ 342900 h 720725"/>
                <a:gd name="connsiteX615" fmla="*/ 60324 w 1006475"/>
                <a:gd name="connsiteY615" fmla="*/ 342900 h 720725"/>
                <a:gd name="connsiteX616" fmla="*/ 63499 w 1006475"/>
                <a:gd name="connsiteY616" fmla="*/ 339725 h 720725"/>
                <a:gd name="connsiteX617" fmla="*/ 66674 w 1006475"/>
                <a:gd name="connsiteY617" fmla="*/ 339725 h 720725"/>
                <a:gd name="connsiteX618" fmla="*/ 66674 w 1006475"/>
                <a:gd name="connsiteY618" fmla="*/ 336550 h 720725"/>
                <a:gd name="connsiteX619" fmla="*/ 57149 w 1006475"/>
                <a:gd name="connsiteY619" fmla="*/ 336550 h 720725"/>
                <a:gd name="connsiteX620" fmla="*/ 53974 w 1006475"/>
                <a:gd name="connsiteY620" fmla="*/ 336550 h 720725"/>
                <a:gd name="connsiteX621" fmla="*/ 50799 w 1006475"/>
                <a:gd name="connsiteY621" fmla="*/ 336550 h 720725"/>
                <a:gd name="connsiteX622" fmla="*/ 50799 w 1006475"/>
                <a:gd name="connsiteY622" fmla="*/ 333375 h 720725"/>
                <a:gd name="connsiteX623" fmla="*/ 47624 w 1006475"/>
                <a:gd name="connsiteY623" fmla="*/ 330200 h 720725"/>
                <a:gd name="connsiteX624" fmla="*/ 44449 w 1006475"/>
                <a:gd name="connsiteY624" fmla="*/ 330200 h 720725"/>
                <a:gd name="connsiteX625" fmla="*/ 44449 w 1006475"/>
                <a:gd name="connsiteY625" fmla="*/ 323850 h 720725"/>
                <a:gd name="connsiteX626" fmla="*/ 41274 w 1006475"/>
                <a:gd name="connsiteY626" fmla="*/ 320675 h 720725"/>
                <a:gd name="connsiteX627" fmla="*/ 41274 w 1006475"/>
                <a:gd name="connsiteY627" fmla="*/ 317500 h 720725"/>
                <a:gd name="connsiteX628" fmla="*/ 38099 w 1006475"/>
                <a:gd name="connsiteY628" fmla="*/ 317500 h 720725"/>
                <a:gd name="connsiteX629" fmla="*/ 34924 w 1006475"/>
                <a:gd name="connsiteY629" fmla="*/ 314325 h 720725"/>
                <a:gd name="connsiteX630" fmla="*/ 28574 w 1006475"/>
                <a:gd name="connsiteY630" fmla="*/ 317500 h 720725"/>
                <a:gd name="connsiteX631" fmla="*/ 28574 w 1006475"/>
                <a:gd name="connsiteY631" fmla="*/ 323850 h 720725"/>
                <a:gd name="connsiteX632" fmla="*/ 28574 w 1006475"/>
                <a:gd name="connsiteY632" fmla="*/ 327025 h 720725"/>
                <a:gd name="connsiteX633" fmla="*/ 25399 w 1006475"/>
                <a:gd name="connsiteY633" fmla="*/ 330200 h 720725"/>
                <a:gd name="connsiteX634" fmla="*/ 22224 w 1006475"/>
                <a:gd name="connsiteY634" fmla="*/ 333375 h 720725"/>
                <a:gd name="connsiteX635" fmla="*/ 19049 w 1006475"/>
                <a:gd name="connsiteY635" fmla="*/ 333375 h 720725"/>
                <a:gd name="connsiteX636" fmla="*/ 19049 w 1006475"/>
                <a:gd name="connsiteY636" fmla="*/ 330200 h 720725"/>
                <a:gd name="connsiteX637" fmla="*/ 22224 w 1006475"/>
                <a:gd name="connsiteY637" fmla="*/ 327025 h 720725"/>
                <a:gd name="connsiteX638" fmla="*/ 22224 w 1006475"/>
                <a:gd name="connsiteY638" fmla="*/ 320675 h 720725"/>
                <a:gd name="connsiteX639" fmla="*/ 25399 w 1006475"/>
                <a:gd name="connsiteY639" fmla="*/ 317500 h 720725"/>
                <a:gd name="connsiteX640" fmla="*/ 28574 w 1006475"/>
                <a:gd name="connsiteY640" fmla="*/ 288925 h 720725"/>
                <a:gd name="connsiteX641" fmla="*/ 28574 w 1006475"/>
                <a:gd name="connsiteY641" fmla="*/ 276225 h 720725"/>
                <a:gd name="connsiteX642" fmla="*/ 28574 w 1006475"/>
                <a:gd name="connsiteY642" fmla="*/ 266700 h 720725"/>
                <a:gd name="connsiteX643" fmla="*/ 28574 w 1006475"/>
                <a:gd name="connsiteY643" fmla="*/ 263525 h 720725"/>
                <a:gd name="connsiteX644" fmla="*/ 25399 w 1006475"/>
                <a:gd name="connsiteY644" fmla="*/ 263525 h 720725"/>
                <a:gd name="connsiteX645" fmla="*/ 25399 w 1006475"/>
                <a:gd name="connsiteY645" fmla="*/ 257175 h 720725"/>
                <a:gd name="connsiteX646" fmla="*/ 25399 w 1006475"/>
                <a:gd name="connsiteY646" fmla="*/ 254000 h 720725"/>
                <a:gd name="connsiteX647" fmla="*/ 28574 w 1006475"/>
                <a:gd name="connsiteY647" fmla="*/ 254000 h 720725"/>
                <a:gd name="connsiteX648" fmla="*/ 25399 w 1006475"/>
                <a:gd name="connsiteY648" fmla="*/ 250825 h 720725"/>
                <a:gd name="connsiteX649" fmla="*/ 22224 w 1006475"/>
                <a:gd name="connsiteY649" fmla="*/ 250825 h 720725"/>
                <a:gd name="connsiteX650" fmla="*/ 25399 w 1006475"/>
                <a:gd name="connsiteY650" fmla="*/ 215900 h 720725"/>
                <a:gd name="connsiteX651" fmla="*/ 28574 w 1006475"/>
                <a:gd name="connsiteY651" fmla="*/ 200025 h 720725"/>
                <a:gd name="connsiteX652" fmla="*/ 28574 w 1006475"/>
                <a:gd name="connsiteY652" fmla="*/ 177800 h 720725"/>
                <a:gd name="connsiteX653" fmla="*/ 19049 w 1006475"/>
                <a:gd name="connsiteY653" fmla="*/ 149225 h 720725"/>
                <a:gd name="connsiteX654" fmla="*/ 15874 w 1006475"/>
                <a:gd name="connsiteY654" fmla="*/ 146050 h 720725"/>
                <a:gd name="connsiteX655" fmla="*/ 12699 w 1006475"/>
                <a:gd name="connsiteY655" fmla="*/ 149225 h 720725"/>
                <a:gd name="connsiteX656" fmla="*/ 9524 w 1006475"/>
                <a:gd name="connsiteY656" fmla="*/ 142875 h 720725"/>
                <a:gd name="connsiteX657" fmla="*/ 9524 w 1006475"/>
                <a:gd name="connsiteY657" fmla="*/ 127000 h 720725"/>
                <a:gd name="connsiteX658" fmla="*/ 12699 w 1006475"/>
                <a:gd name="connsiteY658" fmla="*/ 101600 h 720725"/>
                <a:gd name="connsiteX659" fmla="*/ 9524 w 1006475"/>
                <a:gd name="connsiteY659" fmla="*/ 92075 h 720725"/>
                <a:gd name="connsiteX660" fmla="*/ 15874 w 1006475"/>
                <a:gd name="connsiteY660" fmla="*/ 85725 h 720725"/>
                <a:gd name="connsiteX661" fmla="*/ 19049 w 1006475"/>
                <a:gd name="connsiteY661" fmla="*/ 76200 h 720725"/>
                <a:gd name="connsiteX662" fmla="*/ 22224 w 1006475"/>
                <a:gd name="connsiteY662" fmla="*/ 73025 h 720725"/>
                <a:gd name="connsiteX663" fmla="*/ 28574 w 1006475"/>
                <a:gd name="connsiteY663" fmla="*/ 63500 h 720725"/>
                <a:gd name="connsiteX664" fmla="*/ 25399 w 1006475"/>
                <a:gd name="connsiteY664" fmla="*/ 60325 h 720725"/>
                <a:gd name="connsiteX665" fmla="*/ 22224 w 1006475"/>
                <a:gd name="connsiteY665" fmla="*/ 57150 h 720725"/>
                <a:gd name="connsiteX666" fmla="*/ 22224 w 1006475"/>
                <a:gd name="connsiteY666" fmla="*/ 53975 h 720725"/>
                <a:gd name="connsiteX667" fmla="*/ 22224 w 1006475"/>
                <a:gd name="connsiteY667" fmla="*/ 50800 h 720725"/>
                <a:gd name="connsiteX668" fmla="*/ 25399 w 1006475"/>
                <a:gd name="connsiteY668" fmla="*/ 50800 h 720725"/>
                <a:gd name="connsiteX669" fmla="*/ 28574 w 1006475"/>
                <a:gd name="connsiteY669" fmla="*/ 50800 h 720725"/>
                <a:gd name="connsiteX670" fmla="*/ 31749 w 1006475"/>
                <a:gd name="connsiteY670" fmla="*/ 50800 h 720725"/>
                <a:gd name="connsiteX671" fmla="*/ 31749 w 1006475"/>
                <a:gd name="connsiteY671" fmla="*/ 53975 h 720725"/>
                <a:gd name="connsiteX672" fmla="*/ 34924 w 1006475"/>
                <a:gd name="connsiteY672" fmla="*/ 57150 h 720725"/>
                <a:gd name="connsiteX673" fmla="*/ 38099 w 1006475"/>
                <a:gd name="connsiteY673" fmla="*/ 57150 h 720725"/>
                <a:gd name="connsiteX674" fmla="*/ 41274 w 1006475"/>
                <a:gd name="connsiteY674" fmla="*/ 57150 h 720725"/>
                <a:gd name="connsiteX675" fmla="*/ 50799 w 1006475"/>
                <a:gd name="connsiteY675" fmla="*/ 66675 h 720725"/>
                <a:gd name="connsiteX676" fmla="*/ 60324 w 1006475"/>
                <a:gd name="connsiteY676" fmla="*/ 79375 h 720725"/>
                <a:gd name="connsiteX677" fmla="*/ 69849 w 1006475"/>
                <a:gd name="connsiteY677" fmla="*/ 88900 h 720725"/>
                <a:gd name="connsiteX678" fmla="*/ 76199 w 1006475"/>
                <a:gd name="connsiteY678" fmla="*/ 88900 h 720725"/>
                <a:gd name="connsiteX679" fmla="*/ 79374 w 1006475"/>
                <a:gd name="connsiteY679" fmla="*/ 88900 h 720725"/>
                <a:gd name="connsiteX680" fmla="*/ 92074 w 1006475"/>
                <a:gd name="connsiteY680" fmla="*/ 98425 h 720725"/>
                <a:gd name="connsiteX681" fmla="*/ 92074 w 1006475"/>
                <a:gd name="connsiteY681" fmla="*/ 101600 h 720725"/>
                <a:gd name="connsiteX682" fmla="*/ 88899 w 1006475"/>
                <a:gd name="connsiteY682" fmla="*/ 101600 h 720725"/>
                <a:gd name="connsiteX683" fmla="*/ 88899 w 1006475"/>
                <a:gd name="connsiteY683" fmla="*/ 104775 h 720725"/>
                <a:gd name="connsiteX684" fmla="*/ 101599 w 1006475"/>
                <a:gd name="connsiteY684" fmla="*/ 114300 h 720725"/>
                <a:gd name="connsiteX685" fmla="*/ 123824 w 1006475"/>
                <a:gd name="connsiteY685" fmla="*/ 123825 h 720725"/>
                <a:gd name="connsiteX686" fmla="*/ 139699 w 1006475"/>
                <a:gd name="connsiteY686" fmla="*/ 123825 h 720725"/>
                <a:gd name="connsiteX687" fmla="*/ 142874 w 1006475"/>
                <a:gd name="connsiteY687" fmla="*/ 130175 h 720725"/>
                <a:gd name="connsiteX688" fmla="*/ 146049 w 1006475"/>
                <a:gd name="connsiteY688" fmla="*/ 130175 h 720725"/>
                <a:gd name="connsiteX689" fmla="*/ 149224 w 1006475"/>
                <a:gd name="connsiteY689" fmla="*/ 130175 h 720725"/>
                <a:gd name="connsiteX690" fmla="*/ 155574 w 1006475"/>
                <a:gd name="connsiteY690" fmla="*/ 130175 h 720725"/>
                <a:gd name="connsiteX691" fmla="*/ 158749 w 1006475"/>
                <a:gd name="connsiteY691" fmla="*/ 133350 h 720725"/>
                <a:gd name="connsiteX692" fmla="*/ 161924 w 1006475"/>
                <a:gd name="connsiteY692" fmla="*/ 136525 h 720725"/>
                <a:gd name="connsiteX693" fmla="*/ 165099 w 1006475"/>
                <a:gd name="connsiteY693" fmla="*/ 136525 h 720725"/>
                <a:gd name="connsiteX694" fmla="*/ 168274 w 1006475"/>
                <a:gd name="connsiteY694" fmla="*/ 136525 h 720725"/>
                <a:gd name="connsiteX695" fmla="*/ 174624 w 1006475"/>
                <a:gd name="connsiteY695" fmla="*/ 142875 h 720725"/>
                <a:gd name="connsiteX696" fmla="*/ 180974 w 1006475"/>
                <a:gd name="connsiteY696" fmla="*/ 146050 h 720725"/>
                <a:gd name="connsiteX697" fmla="*/ 190499 w 1006475"/>
                <a:gd name="connsiteY697" fmla="*/ 146050 h 720725"/>
                <a:gd name="connsiteX698" fmla="*/ 193674 w 1006475"/>
                <a:gd name="connsiteY698" fmla="*/ 146050 h 720725"/>
                <a:gd name="connsiteX699" fmla="*/ 196849 w 1006475"/>
                <a:gd name="connsiteY699" fmla="*/ 146050 h 720725"/>
                <a:gd name="connsiteX700" fmla="*/ 203199 w 1006475"/>
                <a:gd name="connsiteY700" fmla="*/ 146050 h 720725"/>
                <a:gd name="connsiteX701" fmla="*/ 203199 w 1006475"/>
                <a:gd name="connsiteY701" fmla="*/ 142875 h 720725"/>
                <a:gd name="connsiteX702" fmla="*/ 209549 w 1006475"/>
                <a:gd name="connsiteY702" fmla="*/ 146050 h 720725"/>
                <a:gd name="connsiteX703" fmla="*/ 212724 w 1006475"/>
                <a:gd name="connsiteY703" fmla="*/ 146050 h 720725"/>
                <a:gd name="connsiteX704" fmla="*/ 215899 w 1006475"/>
                <a:gd name="connsiteY704" fmla="*/ 149225 h 720725"/>
                <a:gd name="connsiteX705" fmla="*/ 215899 w 1006475"/>
                <a:gd name="connsiteY705" fmla="*/ 152400 h 720725"/>
                <a:gd name="connsiteX706" fmla="*/ 215899 w 1006475"/>
                <a:gd name="connsiteY706" fmla="*/ 155575 h 720725"/>
                <a:gd name="connsiteX707" fmla="*/ 215899 w 1006475"/>
                <a:gd name="connsiteY707" fmla="*/ 165100 h 720725"/>
                <a:gd name="connsiteX708" fmla="*/ 219074 w 1006475"/>
                <a:gd name="connsiteY708" fmla="*/ 168275 h 720725"/>
                <a:gd name="connsiteX709" fmla="*/ 219074 w 1006475"/>
                <a:gd name="connsiteY709" fmla="*/ 171450 h 720725"/>
                <a:gd name="connsiteX710" fmla="*/ 222249 w 1006475"/>
                <a:gd name="connsiteY710" fmla="*/ 171450 h 720725"/>
                <a:gd name="connsiteX711" fmla="*/ 222249 w 1006475"/>
                <a:gd name="connsiteY711" fmla="*/ 168275 h 720725"/>
                <a:gd name="connsiteX712" fmla="*/ 219074 w 1006475"/>
                <a:gd name="connsiteY712" fmla="*/ 165100 h 720725"/>
                <a:gd name="connsiteX713" fmla="*/ 219074 w 1006475"/>
                <a:gd name="connsiteY713" fmla="*/ 161925 h 720725"/>
                <a:gd name="connsiteX714" fmla="*/ 222249 w 1006475"/>
                <a:gd name="connsiteY714" fmla="*/ 158750 h 720725"/>
                <a:gd name="connsiteX715" fmla="*/ 225424 w 1006475"/>
                <a:gd name="connsiteY715" fmla="*/ 158750 h 720725"/>
                <a:gd name="connsiteX716" fmla="*/ 231774 w 1006475"/>
                <a:gd name="connsiteY716" fmla="*/ 158750 h 720725"/>
                <a:gd name="connsiteX717" fmla="*/ 231774 w 1006475"/>
                <a:gd name="connsiteY717" fmla="*/ 161925 h 720725"/>
                <a:gd name="connsiteX718" fmla="*/ 231774 w 1006475"/>
                <a:gd name="connsiteY718" fmla="*/ 165100 h 720725"/>
                <a:gd name="connsiteX719" fmla="*/ 231774 w 1006475"/>
                <a:gd name="connsiteY719" fmla="*/ 168275 h 720725"/>
                <a:gd name="connsiteX720" fmla="*/ 238124 w 1006475"/>
                <a:gd name="connsiteY720" fmla="*/ 171450 h 720725"/>
                <a:gd name="connsiteX721" fmla="*/ 238124 w 1006475"/>
                <a:gd name="connsiteY721" fmla="*/ 174625 h 720725"/>
                <a:gd name="connsiteX722" fmla="*/ 238124 w 1006475"/>
                <a:gd name="connsiteY722" fmla="*/ 177800 h 720725"/>
                <a:gd name="connsiteX723" fmla="*/ 234949 w 1006475"/>
                <a:gd name="connsiteY723" fmla="*/ 177800 h 720725"/>
                <a:gd name="connsiteX724" fmla="*/ 234949 w 1006475"/>
                <a:gd name="connsiteY724" fmla="*/ 180975 h 720725"/>
                <a:gd name="connsiteX725" fmla="*/ 238124 w 1006475"/>
                <a:gd name="connsiteY725" fmla="*/ 180975 h 720725"/>
                <a:gd name="connsiteX726" fmla="*/ 241299 w 1006475"/>
                <a:gd name="connsiteY726" fmla="*/ 177800 h 720725"/>
                <a:gd name="connsiteX727" fmla="*/ 241299 w 1006475"/>
                <a:gd name="connsiteY727" fmla="*/ 174625 h 720725"/>
                <a:gd name="connsiteX728" fmla="*/ 241299 w 1006475"/>
                <a:gd name="connsiteY728" fmla="*/ 171450 h 720725"/>
                <a:gd name="connsiteX729" fmla="*/ 238124 w 1006475"/>
                <a:gd name="connsiteY729" fmla="*/ 168275 h 720725"/>
                <a:gd name="connsiteX730" fmla="*/ 238124 w 1006475"/>
                <a:gd name="connsiteY730" fmla="*/ 165100 h 720725"/>
                <a:gd name="connsiteX731" fmla="*/ 234949 w 1006475"/>
                <a:gd name="connsiteY731" fmla="*/ 165100 h 720725"/>
                <a:gd name="connsiteX732" fmla="*/ 238124 w 1006475"/>
                <a:gd name="connsiteY732" fmla="*/ 161925 h 720725"/>
                <a:gd name="connsiteX733" fmla="*/ 238124 w 1006475"/>
                <a:gd name="connsiteY733" fmla="*/ 158750 h 720725"/>
                <a:gd name="connsiteX734" fmla="*/ 241299 w 1006475"/>
                <a:gd name="connsiteY734" fmla="*/ 158750 h 720725"/>
                <a:gd name="connsiteX735" fmla="*/ 244474 w 1006475"/>
                <a:gd name="connsiteY735" fmla="*/ 155575 h 720725"/>
                <a:gd name="connsiteX736" fmla="*/ 253999 w 1006475"/>
                <a:gd name="connsiteY736" fmla="*/ 155575 h 720725"/>
                <a:gd name="connsiteX737" fmla="*/ 257174 w 1006475"/>
                <a:gd name="connsiteY737" fmla="*/ 158750 h 720725"/>
                <a:gd name="connsiteX738" fmla="*/ 257174 w 1006475"/>
                <a:gd name="connsiteY738" fmla="*/ 161925 h 720725"/>
                <a:gd name="connsiteX739" fmla="*/ 253999 w 1006475"/>
                <a:gd name="connsiteY739" fmla="*/ 161925 h 720725"/>
                <a:gd name="connsiteX740" fmla="*/ 250824 w 1006475"/>
                <a:gd name="connsiteY740" fmla="*/ 165100 h 720725"/>
                <a:gd name="connsiteX741" fmla="*/ 247649 w 1006475"/>
                <a:gd name="connsiteY741" fmla="*/ 165100 h 720725"/>
                <a:gd name="connsiteX742" fmla="*/ 247649 w 1006475"/>
                <a:gd name="connsiteY742" fmla="*/ 168275 h 720725"/>
                <a:gd name="connsiteX743" fmla="*/ 247649 w 1006475"/>
                <a:gd name="connsiteY743" fmla="*/ 171450 h 720725"/>
                <a:gd name="connsiteX744" fmla="*/ 250824 w 1006475"/>
                <a:gd name="connsiteY744" fmla="*/ 174625 h 720725"/>
                <a:gd name="connsiteX745" fmla="*/ 253999 w 1006475"/>
                <a:gd name="connsiteY745" fmla="*/ 174625 h 720725"/>
                <a:gd name="connsiteX746" fmla="*/ 253999 w 1006475"/>
                <a:gd name="connsiteY746" fmla="*/ 177800 h 720725"/>
                <a:gd name="connsiteX747" fmla="*/ 253999 w 1006475"/>
                <a:gd name="connsiteY747" fmla="*/ 180975 h 720725"/>
                <a:gd name="connsiteX748" fmla="*/ 250824 w 1006475"/>
                <a:gd name="connsiteY748" fmla="*/ 184150 h 720725"/>
                <a:gd name="connsiteX749" fmla="*/ 253999 w 1006475"/>
                <a:gd name="connsiteY749" fmla="*/ 187325 h 720725"/>
                <a:gd name="connsiteX750" fmla="*/ 257174 w 1006475"/>
                <a:gd name="connsiteY750" fmla="*/ 190500 h 720725"/>
                <a:gd name="connsiteX751" fmla="*/ 257174 w 1006475"/>
                <a:gd name="connsiteY751" fmla="*/ 193675 h 720725"/>
                <a:gd name="connsiteX752" fmla="*/ 253999 w 1006475"/>
                <a:gd name="connsiteY752" fmla="*/ 193675 h 720725"/>
                <a:gd name="connsiteX753" fmla="*/ 253999 w 1006475"/>
                <a:gd name="connsiteY753" fmla="*/ 200025 h 720725"/>
                <a:gd name="connsiteX754" fmla="*/ 253999 w 1006475"/>
                <a:gd name="connsiteY754" fmla="*/ 203200 h 720725"/>
                <a:gd name="connsiteX755" fmla="*/ 257174 w 1006475"/>
                <a:gd name="connsiteY755" fmla="*/ 203200 h 720725"/>
                <a:gd name="connsiteX756" fmla="*/ 257174 w 1006475"/>
                <a:gd name="connsiteY756" fmla="*/ 206375 h 720725"/>
                <a:gd name="connsiteX757" fmla="*/ 260349 w 1006475"/>
                <a:gd name="connsiteY757" fmla="*/ 206375 h 720725"/>
                <a:gd name="connsiteX758" fmla="*/ 260349 w 1006475"/>
                <a:gd name="connsiteY758" fmla="*/ 209550 h 720725"/>
                <a:gd name="connsiteX759" fmla="*/ 257174 w 1006475"/>
                <a:gd name="connsiteY759" fmla="*/ 212725 h 720725"/>
                <a:gd name="connsiteX760" fmla="*/ 253999 w 1006475"/>
                <a:gd name="connsiteY760" fmla="*/ 209550 h 720725"/>
                <a:gd name="connsiteX761" fmla="*/ 250824 w 1006475"/>
                <a:gd name="connsiteY761" fmla="*/ 209550 h 720725"/>
                <a:gd name="connsiteX762" fmla="*/ 250824 w 1006475"/>
                <a:gd name="connsiteY762" fmla="*/ 212725 h 720725"/>
                <a:gd name="connsiteX763" fmla="*/ 247649 w 1006475"/>
                <a:gd name="connsiteY763" fmla="*/ 215900 h 720725"/>
                <a:gd name="connsiteX764" fmla="*/ 244474 w 1006475"/>
                <a:gd name="connsiteY764" fmla="*/ 215900 h 720725"/>
                <a:gd name="connsiteX765" fmla="*/ 241299 w 1006475"/>
                <a:gd name="connsiteY765" fmla="*/ 219075 h 720725"/>
                <a:gd name="connsiteX766" fmla="*/ 241299 w 1006475"/>
                <a:gd name="connsiteY766" fmla="*/ 225425 h 720725"/>
                <a:gd name="connsiteX767" fmla="*/ 234949 w 1006475"/>
                <a:gd name="connsiteY767" fmla="*/ 231775 h 720725"/>
                <a:gd name="connsiteX768" fmla="*/ 231774 w 1006475"/>
                <a:gd name="connsiteY768" fmla="*/ 231775 h 720725"/>
                <a:gd name="connsiteX769" fmla="*/ 238124 w 1006475"/>
                <a:gd name="connsiteY769" fmla="*/ 215900 h 720725"/>
                <a:gd name="connsiteX770" fmla="*/ 234949 w 1006475"/>
                <a:gd name="connsiteY770" fmla="*/ 209550 h 720725"/>
                <a:gd name="connsiteX771" fmla="*/ 231774 w 1006475"/>
                <a:gd name="connsiteY771" fmla="*/ 219075 h 720725"/>
                <a:gd name="connsiteX772" fmla="*/ 228599 w 1006475"/>
                <a:gd name="connsiteY772" fmla="*/ 219075 h 720725"/>
                <a:gd name="connsiteX773" fmla="*/ 228599 w 1006475"/>
                <a:gd name="connsiteY773" fmla="*/ 212725 h 720725"/>
                <a:gd name="connsiteX774" fmla="*/ 225424 w 1006475"/>
                <a:gd name="connsiteY774" fmla="*/ 212725 h 720725"/>
                <a:gd name="connsiteX775" fmla="*/ 225424 w 1006475"/>
                <a:gd name="connsiteY775" fmla="*/ 215900 h 720725"/>
                <a:gd name="connsiteX776" fmla="*/ 225424 w 1006475"/>
                <a:gd name="connsiteY776" fmla="*/ 219075 h 720725"/>
                <a:gd name="connsiteX777" fmla="*/ 225424 w 1006475"/>
                <a:gd name="connsiteY777" fmla="*/ 222250 h 720725"/>
                <a:gd name="connsiteX778" fmla="*/ 225424 w 1006475"/>
                <a:gd name="connsiteY778" fmla="*/ 225425 h 720725"/>
                <a:gd name="connsiteX779" fmla="*/ 225424 w 1006475"/>
                <a:gd name="connsiteY779" fmla="*/ 228600 h 720725"/>
                <a:gd name="connsiteX780" fmla="*/ 212724 w 1006475"/>
                <a:gd name="connsiteY780" fmla="*/ 241300 h 720725"/>
                <a:gd name="connsiteX781" fmla="*/ 209549 w 1006475"/>
                <a:gd name="connsiteY781" fmla="*/ 241300 h 720725"/>
                <a:gd name="connsiteX782" fmla="*/ 203199 w 1006475"/>
                <a:gd name="connsiteY782" fmla="*/ 247650 h 720725"/>
                <a:gd name="connsiteX783" fmla="*/ 193674 w 1006475"/>
                <a:gd name="connsiteY783" fmla="*/ 257175 h 720725"/>
                <a:gd name="connsiteX784" fmla="*/ 187324 w 1006475"/>
                <a:gd name="connsiteY784" fmla="*/ 266700 h 720725"/>
                <a:gd name="connsiteX785" fmla="*/ 177799 w 1006475"/>
                <a:gd name="connsiteY785" fmla="*/ 273050 h 720725"/>
                <a:gd name="connsiteX786" fmla="*/ 174624 w 1006475"/>
                <a:gd name="connsiteY786" fmla="*/ 276225 h 720725"/>
                <a:gd name="connsiteX787" fmla="*/ 171449 w 1006475"/>
                <a:gd name="connsiteY787" fmla="*/ 285750 h 720725"/>
                <a:gd name="connsiteX788" fmla="*/ 168274 w 1006475"/>
                <a:gd name="connsiteY788" fmla="*/ 285750 h 720725"/>
                <a:gd name="connsiteX789" fmla="*/ 171449 w 1006475"/>
                <a:gd name="connsiteY789" fmla="*/ 292100 h 720725"/>
                <a:gd name="connsiteX790" fmla="*/ 171449 w 1006475"/>
                <a:gd name="connsiteY790" fmla="*/ 295275 h 720725"/>
                <a:gd name="connsiteX791" fmla="*/ 174624 w 1006475"/>
                <a:gd name="connsiteY791" fmla="*/ 292100 h 720725"/>
                <a:gd name="connsiteX792" fmla="*/ 180974 w 1006475"/>
                <a:gd name="connsiteY792" fmla="*/ 292100 h 720725"/>
                <a:gd name="connsiteX793" fmla="*/ 184149 w 1006475"/>
                <a:gd name="connsiteY793" fmla="*/ 295275 h 720725"/>
                <a:gd name="connsiteX794" fmla="*/ 187324 w 1006475"/>
                <a:gd name="connsiteY794" fmla="*/ 295275 h 720725"/>
                <a:gd name="connsiteX795" fmla="*/ 187324 w 1006475"/>
                <a:gd name="connsiteY795" fmla="*/ 292100 h 720725"/>
                <a:gd name="connsiteX796" fmla="*/ 184149 w 1006475"/>
                <a:gd name="connsiteY796" fmla="*/ 292100 h 720725"/>
                <a:gd name="connsiteX797" fmla="*/ 174624 w 1006475"/>
                <a:gd name="connsiteY797" fmla="*/ 285750 h 720725"/>
                <a:gd name="connsiteX798" fmla="*/ 174624 w 1006475"/>
                <a:gd name="connsiteY798" fmla="*/ 282575 h 720725"/>
                <a:gd name="connsiteX799" fmla="*/ 177799 w 1006475"/>
                <a:gd name="connsiteY799" fmla="*/ 282575 h 720725"/>
                <a:gd name="connsiteX800" fmla="*/ 180974 w 1006475"/>
                <a:gd name="connsiteY800" fmla="*/ 276225 h 720725"/>
                <a:gd name="connsiteX801" fmla="*/ 184149 w 1006475"/>
                <a:gd name="connsiteY801" fmla="*/ 276225 h 720725"/>
                <a:gd name="connsiteX802" fmla="*/ 187324 w 1006475"/>
                <a:gd name="connsiteY802" fmla="*/ 276225 h 720725"/>
                <a:gd name="connsiteX803" fmla="*/ 184149 w 1006475"/>
                <a:gd name="connsiteY803" fmla="*/ 273050 h 720725"/>
                <a:gd name="connsiteX804" fmla="*/ 187324 w 1006475"/>
                <a:gd name="connsiteY804" fmla="*/ 269875 h 720725"/>
                <a:gd name="connsiteX805" fmla="*/ 190499 w 1006475"/>
                <a:gd name="connsiteY805" fmla="*/ 269875 h 720725"/>
                <a:gd name="connsiteX806" fmla="*/ 193674 w 1006475"/>
                <a:gd name="connsiteY806" fmla="*/ 263525 h 720725"/>
                <a:gd name="connsiteX807" fmla="*/ 200024 w 1006475"/>
                <a:gd name="connsiteY807" fmla="*/ 257175 h 720725"/>
                <a:gd name="connsiteX808" fmla="*/ 203199 w 1006475"/>
                <a:gd name="connsiteY808" fmla="*/ 254000 h 720725"/>
                <a:gd name="connsiteX809" fmla="*/ 209549 w 1006475"/>
                <a:gd name="connsiteY809" fmla="*/ 250825 h 720725"/>
                <a:gd name="connsiteX810" fmla="*/ 219074 w 1006475"/>
                <a:gd name="connsiteY810" fmla="*/ 247650 h 720725"/>
                <a:gd name="connsiteX811" fmla="*/ 222249 w 1006475"/>
                <a:gd name="connsiteY811" fmla="*/ 247650 h 720725"/>
                <a:gd name="connsiteX812" fmla="*/ 225424 w 1006475"/>
                <a:gd name="connsiteY812" fmla="*/ 247650 h 720725"/>
                <a:gd name="connsiteX813" fmla="*/ 231774 w 1006475"/>
                <a:gd name="connsiteY813" fmla="*/ 247650 h 720725"/>
                <a:gd name="connsiteX814" fmla="*/ 234949 w 1006475"/>
                <a:gd name="connsiteY814" fmla="*/ 244475 h 720725"/>
                <a:gd name="connsiteX815" fmla="*/ 238124 w 1006475"/>
                <a:gd name="connsiteY815" fmla="*/ 241300 h 720725"/>
                <a:gd name="connsiteX816" fmla="*/ 238124 w 1006475"/>
                <a:gd name="connsiteY816" fmla="*/ 234950 h 720725"/>
                <a:gd name="connsiteX817" fmla="*/ 244474 w 1006475"/>
                <a:gd name="connsiteY817" fmla="*/ 228600 h 720725"/>
                <a:gd name="connsiteX818" fmla="*/ 250824 w 1006475"/>
                <a:gd name="connsiteY818" fmla="*/ 222250 h 720725"/>
                <a:gd name="connsiteX819" fmla="*/ 257174 w 1006475"/>
                <a:gd name="connsiteY819" fmla="*/ 219075 h 720725"/>
                <a:gd name="connsiteX820" fmla="*/ 260349 w 1006475"/>
                <a:gd name="connsiteY820" fmla="*/ 215900 h 720725"/>
                <a:gd name="connsiteX821" fmla="*/ 263524 w 1006475"/>
                <a:gd name="connsiteY821" fmla="*/ 215900 h 720725"/>
                <a:gd name="connsiteX822" fmla="*/ 263524 w 1006475"/>
                <a:gd name="connsiteY822" fmla="*/ 219075 h 720725"/>
                <a:gd name="connsiteX823" fmla="*/ 260349 w 1006475"/>
                <a:gd name="connsiteY823" fmla="*/ 222250 h 720725"/>
                <a:gd name="connsiteX824" fmla="*/ 263524 w 1006475"/>
                <a:gd name="connsiteY824" fmla="*/ 222250 h 720725"/>
                <a:gd name="connsiteX825" fmla="*/ 263524 w 1006475"/>
                <a:gd name="connsiteY825" fmla="*/ 225425 h 720725"/>
                <a:gd name="connsiteX826" fmla="*/ 266699 w 1006475"/>
                <a:gd name="connsiteY826" fmla="*/ 222250 h 720725"/>
                <a:gd name="connsiteX827" fmla="*/ 266699 w 1006475"/>
                <a:gd name="connsiteY827" fmla="*/ 206375 h 720725"/>
                <a:gd name="connsiteX828" fmla="*/ 266699 w 1006475"/>
                <a:gd name="connsiteY828" fmla="*/ 203200 h 720725"/>
                <a:gd name="connsiteX829" fmla="*/ 269874 w 1006475"/>
                <a:gd name="connsiteY829" fmla="*/ 203200 h 720725"/>
                <a:gd name="connsiteX830" fmla="*/ 273049 w 1006475"/>
                <a:gd name="connsiteY830" fmla="*/ 206375 h 720725"/>
                <a:gd name="connsiteX831" fmla="*/ 273049 w 1006475"/>
                <a:gd name="connsiteY831" fmla="*/ 222250 h 720725"/>
                <a:gd name="connsiteX832" fmla="*/ 273049 w 1006475"/>
                <a:gd name="connsiteY832" fmla="*/ 225425 h 720725"/>
                <a:gd name="connsiteX833" fmla="*/ 269874 w 1006475"/>
                <a:gd name="connsiteY833" fmla="*/ 225425 h 720725"/>
                <a:gd name="connsiteX834" fmla="*/ 269874 w 1006475"/>
                <a:gd name="connsiteY834" fmla="*/ 228600 h 720725"/>
                <a:gd name="connsiteX835" fmla="*/ 273049 w 1006475"/>
                <a:gd name="connsiteY835" fmla="*/ 234950 h 720725"/>
                <a:gd name="connsiteX836" fmla="*/ 273049 w 1006475"/>
                <a:gd name="connsiteY836" fmla="*/ 238125 h 720725"/>
                <a:gd name="connsiteX837" fmla="*/ 269874 w 1006475"/>
                <a:gd name="connsiteY837" fmla="*/ 238125 h 720725"/>
                <a:gd name="connsiteX838" fmla="*/ 266699 w 1006475"/>
                <a:gd name="connsiteY838" fmla="*/ 238125 h 720725"/>
                <a:gd name="connsiteX839" fmla="*/ 263524 w 1006475"/>
                <a:gd name="connsiteY839" fmla="*/ 234950 h 720725"/>
                <a:gd name="connsiteX840" fmla="*/ 263524 w 1006475"/>
                <a:gd name="connsiteY840" fmla="*/ 238125 h 720725"/>
                <a:gd name="connsiteX841" fmla="*/ 260349 w 1006475"/>
                <a:gd name="connsiteY841" fmla="*/ 241300 h 720725"/>
                <a:gd name="connsiteX842" fmla="*/ 257174 w 1006475"/>
                <a:gd name="connsiteY842" fmla="*/ 244475 h 720725"/>
                <a:gd name="connsiteX843" fmla="*/ 253999 w 1006475"/>
                <a:gd name="connsiteY843" fmla="*/ 241300 h 720725"/>
                <a:gd name="connsiteX844" fmla="*/ 250824 w 1006475"/>
                <a:gd name="connsiteY844" fmla="*/ 238125 h 720725"/>
                <a:gd name="connsiteX845" fmla="*/ 250824 w 1006475"/>
                <a:gd name="connsiteY845" fmla="*/ 234950 h 720725"/>
                <a:gd name="connsiteX846" fmla="*/ 247649 w 1006475"/>
                <a:gd name="connsiteY846" fmla="*/ 234950 h 720725"/>
                <a:gd name="connsiteX847" fmla="*/ 247649 w 1006475"/>
                <a:gd name="connsiteY847" fmla="*/ 238125 h 720725"/>
                <a:gd name="connsiteX848" fmla="*/ 247649 w 1006475"/>
                <a:gd name="connsiteY848" fmla="*/ 241300 h 720725"/>
                <a:gd name="connsiteX849" fmla="*/ 250824 w 1006475"/>
                <a:gd name="connsiteY849" fmla="*/ 241300 h 720725"/>
                <a:gd name="connsiteX850" fmla="*/ 250824 w 1006475"/>
                <a:gd name="connsiteY850" fmla="*/ 254000 h 720725"/>
                <a:gd name="connsiteX851" fmla="*/ 250824 w 1006475"/>
                <a:gd name="connsiteY851" fmla="*/ 263525 h 720725"/>
                <a:gd name="connsiteX852" fmla="*/ 247649 w 1006475"/>
                <a:gd name="connsiteY852" fmla="*/ 263525 h 720725"/>
                <a:gd name="connsiteX853" fmla="*/ 244474 w 1006475"/>
                <a:gd name="connsiteY853" fmla="*/ 263525 h 720725"/>
                <a:gd name="connsiteX854" fmla="*/ 241299 w 1006475"/>
                <a:gd name="connsiteY854" fmla="*/ 254000 h 720725"/>
                <a:gd name="connsiteX855" fmla="*/ 238124 w 1006475"/>
                <a:gd name="connsiteY855" fmla="*/ 254000 h 720725"/>
                <a:gd name="connsiteX856" fmla="*/ 238124 w 1006475"/>
                <a:gd name="connsiteY856" fmla="*/ 263525 h 720725"/>
                <a:gd name="connsiteX857" fmla="*/ 241299 w 1006475"/>
                <a:gd name="connsiteY857" fmla="*/ 263525 h 720725"/>
                <a:gd name="connsiteX858" fmla="*/ 244474 w 1006475"/>
                <a:gd name="connsiteY858" fmla="*/ 266700 h 720725"/>
                <a:gd name="connsiteX859" fmla="*/ 244474 w 1006475"/>
                <a:gd name="connsiteY859" fmla="*/ 269875 h 720725"/>
                <a:gd name="connsiteX860" fmla="*/ 238124 w 1006475"/>
                <a:gd name="connsiteY860" fmla="*/ 269875 h 720725"/>
                <a:gd name="connsiteX861" fmla="*/ 234949 w 1006475"/>
                <a:gd name="connsiteY861" fmla="*/ 269875 h 720725"/>
                <a:gd name="connsiteX862" fmla="*/ 234949 w 1006475"/>
                <a:gd name="connsiteY862" fmla="*/ 273050 h 720725"/>
                <a:gd name="connsiteX863" fmla="*/ 238124 w 1006475"/>
                <a:gd name="connsiteY863" fmla="*/ 273050 h 720725"/>
                <a:gd name="connsiteX864" fmla="*/ 247649 w 1006475"/>
                <a:gd name="connsiteY864" fmla="*/ 269875 h 720725"/>
                <a:gd name="connsiteX865" fmla="*/ 253999 w 1006475"/>
                <a:gd name="connsiteY865" fmla="*/ 266700 h 720725"/>
                <a:gd name="connsiteX866" fmla="*/ 257174 w 1006475"/>
                <a:gd name="connsiteY866" fmla="*/ 266700 h 720725"/>
                <a:gd name="connsiteX867" fmla="*/ 253999 w 1006475"/>
                <a:gd name="connsiteY867" fmla="*/ 276225 h 720725"/>
                <a:gd name="connsiteX868" fmla="*/ 253999 w 1006475"/>
                <a:gd name="connsiteY868" fmla="*/ 279400 h 720725"/>
                <a:gd name="connsiteX869" fmla="*/ 257174 w 1006475"/>
                <a:gd name="connsiteY869" fmla="*/ 279400 h 720725"/>
                <a:gd name="connsiteX870" fmla="*/ 257174 w 1006475"/>
                <a:gd name="connsiteY870" fmla="*/ 282575 h 720725"/>
                <a:gd name="connsiteX871" fmla="*/ 247649 w 1006475"/>
                <a:gd name="connsiteY871" fmla="*/ 295275 h 720725"/>
                <a:gd name="connsiteX872" fmla="*/ 247649 w 1006475"/>
                <a:gd name="connsiteY872" fmla="*/ 298450 h 720725"/>
                <a:gd name="connsiteX873" fmla="*/ 247649 w 1006475"/>
                <a:gd name="connsiteY873" fmla="*/ 304800 h 720725"/>
                <a:gd name="connsiteX874" fmla="*/ 244474 w 1006475"/>
                <a:gd name="connsiteY874" fmla="*/ 311150 h 720725"/>
                <a:gd name="connsiteX875" fmla="*/ 241299 w 1006475"/>
                <a:gd name="connsiteY875" fmla="*/ 311150 h 720725"/>
                <a:gd name="connsiteX876" fmla="*/ 241299 w 1006475"/>
                <a:gd name="connsiteY876" fmla="*/ 320675 h 720725"/>
                <a:gd name="connsiteX877" fmla="*/ 238124 w 1006475"/>
                <a:gd name="connsiteY877" fmla="*/ 327025 h 720725"/>
                <a:gd name="connsiteX878" fmla="*/ 234949 w 1006475"/>
                <a:gd name="connsiteY878" fmla="*/ 323850 h 720725"/>
                <a:gd name="connsiteX879" fmla="*/ 225424 w 1006475"/>
                <a:gd name="connsiteY879" fmla="*/ 317500 h 720725"/>
                <a:gd name="connsiteX880" fmla="*/ 225424 w 1006475"/>
                <a:gd name="connsiteY880" fmla="*/ 311150 h 720725"/>
                <a:gd name="connsiteX881" fmla="*/ 231774 w 1006475"/>
                <a:gd name="connsiteY881" fmla="*/ 311150 h 720725"/>
                <a:gd name="connsiteX882" fmla="*/ 231774 w 1006475"/>
                <a:gd name="connsiteY882" fmla="*/ 307975 h 720725"/>
                <a:gd name="connsiteX883" fmla="*/ 231774 w 1006475"/>
                <a:gd name="connsiteY883" fmla="*/ 304800 h 720725"/>
                <a:gd name="connsiteX884" fmla="*/ 234949 w 1006475"/>
                <a:gd name="connsiteY884" fmla="*/ 304800 h 720725"/>
                <a:gd name="connsiteX885" fmla="*/ 238124 w 1006475"/>
                <a:gd name="connsiteY885" fmla="*/ 304800 h 720725"/>
                <a:gd name="connsiteX886" fmla="*/ 238124 w 1006475"/>
                <a:gd name="connsiteY886" fmla="*/ 301625 h 720725"/>
                <a:gd name="connsiteX887" fmla="*/ 234949 w 1006475"/>
                <a:gd name="connsiteY887" fmla="*/ 301625 h 720725"/>
                <a:gd name="connsiteX888" fmla="*/ 222249 w 1006475"/>
                <a:gd name="connsiteY888" fmla="*/ 304800 h 720725"/>
                <a:gd name="connsiteX889" fmla="*/ 222249 w 1006475"/>
                <a:gd name="connsiteY889" fmla="*/ 307975 h 720725"/>
                <a:gd name="connsiteX890" fmla="*/ 215899 w 1006475"/>
                <a:gd name="connsiteY890" fmla="*/ 317500 h 720725"/>
                <a:gd name="connsiteX891" fmla="*/ 215899 w 1006475"/>
                <a:gd name="connsiteY891" fmla="*/ 320675 h 720725"/>
                <a:gd name="connsiteX892" fmla="*/ 219074 w 1006475"/>
                <a:gd name="connsiteY892" fmla="*/ 320675 h 720725"/>
                <a:gd name="connsiteX893" fmla="*/ 219074 w 1006475"/>
                <a:gd name="connsiteY893" fmla="*/ 327025 h 720725"/>
                <a:gd name="connsiteX894" fmla="*/ 215899 w 1006475"/>
                <a:gd name="connsiteY894" fmla="*/ 327025 h 720725"/>
                <a:gd name="connsiteX895" fmla="*/ 212724 w 1006475"/>
                <a:gd name="connsiteY895" fmla="*/ 330200 h 720725"/>
                <a:gd name="connsiteX896" fmla="*/ 215899 w 1006475"/>
                <a:gd name="connsiteY896" fmla="*/ 333375 h 720725"/>
                <a:gd name="connsiteX897" fmla="*/ 212724 w 1006475"/>
                <a:gd name="connsiteY897" fmla="*/ 333375 h 720725"/>
                <a:gd name="connsiteX898" fmla="*/ 209549 w 1006475"/>
                <a:gd name="connsiteY898" fmla="*/ 333375 h 720725"/>
                <a:gd name="connsiteX899" fmla="*/ 206374 w 1006475"/>
                <a:gd name="connsiteY899" fmla="*/ 323850 h 720725"/>
                <a:gd name="connsiteX900" fmla="*/ 206374 w 1006475"/>
                <a:gd name="connsiteY900" fmla="*/ 320675 h 720725"/>
                <a:gd name="connsiteX901" fmla="*/ 212724 w 1006475"/>
                <a:gd name="connsiteY901" fmla="*/ 311150 h 720725"/>
                <a:gd name="connsiteX902" fmla="*/ 212724 w 1006475"/>
                <a:gd name="connsiteY902" fmla="*/ 301625 h 720725"/>
                <a:gd name="connsiteX903" fmla="*/ 212724 w 1006475"/>
                <a:gd name="connsiteY903" fmla="*/ 298450 h 720725"/>
                <a:gd name="connsiteX904" fmla="*/ 212724 w 1006475"/>
                <a:gd name="connsiteY904" fmla="*/ 295275 h 720725"/>
                <a:gd name="connsiteX905" fmla="*/ 209549 w 1006475"/>
                <a:gd name="connsiteY905" fmla="*/ 295275 h 720725"/>
                <a:gd name="connsiteX906" fmla="*/ 209549 w 1006475"/>
                <a:gd name="connsiteY906" fmla="*/ 298450 h 720725"/>
                <a:gd name="connsiteX907" fmla="*/ 206374 w 1006475"/>
                <a:gd name="connsiteY907" fmla="*/ 304800 h 720725"/>
                <a:gd name="connsiteX908" fmla="*/ 206374 w 1006475"/>
                <a:gd name="connsiteY908" fmla="*/ 307975 h 720725"/>
                <a:gd name="connsiteX909" fmla="*/ 193674 w 1006475"/>
                <a:gd name="connsiteY909" fmla="*/ 307975 h 720725"/>
                <a:gd name="connsiteX910" fmla="*/ 193674 w 1006475"/>
                <a:gd name="connsiteY910" fmla="*/ 311150 h 720725"/>
                <a:gd name="connsiteX911" fmla="*/ 187324 w 1006475"/>
                <a:gd name="connsiteY911" fmla="*/ 320675 h 720725"/>
                <a:gd name="connsiteX912" fmla="*/ 184149 w 1006475"/>
                <a:gd name="connsiteY912" fmla="*/ 320675 h 720725"/>
                <a:gd name="connsiteX913" fmla="*/ 180974 w 1006475"/>
                <a:gd name="connsiteY913" fmla="*/ 320675 h 720725"/>
                <a:gd name="connsiteX914" fmla="*/ 177799 w 1006475"/>
                <a:gd name="connsiteY914" fmla="*/ 317500 h 720725"/>
                <a:gd name="connsiteX915" fmla="*/ 177799 w 1006475"/>
                <a:gd name="connsiteY915" fmla="*/ 314325 h 720725"/>
                <a:gd name="connsiteX916" fmla="*/ 174624 w 1006475"/>
                <a:gd name="connsiteY916" fmla="*/ 314325 h 720725"/>
                <a:gd name="connsiteX917" fmla="*/ 171449 w 1006475"/>
                <a:gd name="connsiteY917" fmla="*/ 317500 h 720725"/>
                <a:gd name="connsiteX918" fmla="*/ 168274 w 1006475"/>
                <a:gd name="connsiteY918" fmla="*/ 317500 h 720725"/>
                <a:gd name="connsiteX919" fmla="*/ 171449 w 1006475"/>
                <a:gd name="connsiteY919" fmla="*/ 320675 h 720725"/>
                <a:gd name="connsiteX920" fmla="*/ 177799 w 1006475"/>
                <a:gd name="connsiteY920" fmla="*/ 323850 h 720725"/>
                <a:gd name="connsiteX921" fmla="*/ 180974 w 1006475"/>
                <a:gd name="connsiteY921" fmla="*/ 323850 h 720725"/>
                <a:gd name="connsiteX922" fmla="*/ 187324 w 1006475"/>
                <a:gd name="connsiteY922" fmla="*/ 323850 h 720725"/>
                <a:gd name="connsiteX923" fmla="*/ 187324 w 1006475"/>
                <a:gd name="connsiteY923" fmla="*/ 327025 h 720725"/>
                <a:gd name="connsiteX924" fmla="*/ 184149 w 1006475"/>
                <a:gd name="connsiteY924" fmla="*/ 327025 h 720725"/>
                <a:gd name="connsiteX925" fmla="*/ 177799 w 1006475"/>
                <a:gd name="connsiteY925" fmla="*/ 333375 h 720725"/>
                <a:gd name="connsiteX926" fmla="*/ 174624 w 1006475"/>
                <a:gd name="connsiteY926" fmla="*/ 333375 h 720725"/>
                <a:gd name="connsiteX927" fmla="*/ 168274 w 1006475"/>
                <a:gd name="connsiteY927" fmla="*/ 336550 h 720725"/>
                <a:gd name="connsiteX928" fmla="*/ 165099 w 1006475"/>
                <a:gd name="connsiteY928" fmla="*/ 339725 h 720725"/>
                <a:gd name="connsiteX929" fmla="*/ 168274 w 1006475"/>
                <a:gd name="connsiteY929" fmla="*/ 339725 h 720725"/>
                <a:gd name="connsiteX930" fmla="*/ 171449 w 1006475"/>
                <a:gd name="connsiteY930" fmla="*/ 339725 h 720725"/>
                <a:gd name="connsiteX931" fmla="*/ 174624 w 1006475"/>
                <a:gd name="connsiteY931" fmla="*/ 339725 h 720725"/>
                <a:gd name="connsiteX932" fmla="*/ 174624 w 1006475"/>
                <a:gd name="connsiteY932" fmla="*/ 336550 h 720725"/>
                <a:gd name="connsiteX933" fmla="*/ 177799 w 1006475"/>
                <a:gd name="connsiteY933" fmla="*/ 333375 h 720725"/>
                <a:gd name="connsiteX934" fmla="*/ 180974 w 1006475"/>
                <a:gd name="connsiteY934" fmla="*/ 333375 h 720725"/>
                <a:gd name="connsiteX935" fmla="*/ 187324 w 1006475"/>
                <a:gd name="connsiteY935" fmla="*/ 330200 h 720725"/>
                <a:gd name="connsiteX936" fmla="*/ 187324 w 1006475"/>
                <a:gd name="connsiteY936" fmla="*/ 333375 h 720725"/>
                <a:gd name="connsiteX937" fmla="*/ 184149 w 1006475"/>
                <a:gd name="connsiteY937" fmla="*/ 336550 h 720725"/>
                <a:gd name="connsiteX938" fmla="*/ 180974 w 1006475"/>
                <a:gd name="connsiteY938" fmla="*/ 339725 h 720725"/>
                <a:gd name="connsiteX939" fmla="*/ 174624 w 1006475"/>
                <a:gd name="connsiteY939" fmla="*/ 342900 h 720725"/>
                <a:gd name="connsiteX940" fmla="*/ 174624 w 1006475"/>
                <a:gd name="connsiteY940" fmla="*/ 346075 h 720725"/>
                <a:gd name="connsiteX941" fmla="*/ 180974 w 1006475"/>
                <a:gd name="connsiteY941" fmla="*/ 342900 h 720725"/>
                <a:gd name="connsiteX942" fmla="*/ 184149 w 1006475"/>
                <a:gd name="connsiteY942" fmla="*/ 342900 h 720725"/>
                <a:gd name="connsiteX943" fmla="*/ 184149 w 1006475"/>
                <a:gd name="connsiteY943" fmla="*/ 352425 h 720725"/>
                <a:gd name="connsiteX944" fmla="*/ 187324 w 1006475"/>
                <a:gd name="connsiteY944" fmla="*/ 352425 h 720725"/>
                <a:gd name="connsiteX945" fmla="*/ 190499 w 1006475"/>
                <a:gd name="connsiteY945" fmla="*/ 336550 h 720725"/>
                <a:gd name="connsiteX946" fmla="*/ 196849 w 1006475"/>
                <a:gd name="connsiteY946" fmla="*/ 336550 h 720725"/>
                <a:gd name="connsiteX947" fmla="*/ 193674 w 1006475"/>
                <a:gd name="connsiteY947" fmla="*/ 339725 h 720725"/>
                <a:gd name="connsiteX948" fmla="*/ 193674 w 1006475"/>
                <a:gd name="connsiteY948" fmla="*/ 342900 h 720725"/>
                <a:gd name="connsiteX949" fmla="*/ 196849 w 1006475"/>
                <a:gd name="connsiteY949" fmla="*/ 342900 h 720725"/>
                <a:gd name="connsiteX950" fmla="*/ 196849 w 1006475"/>
                <a:gd name="connsiteY950" fmla="*/ 346075 h 720725"/>
                <a:gd name="connsiteX951" fmla="*/ 200024 w 1006475"/>
                <a:gd name="connsiteY951" fmla="*/ 349250 h 720725"/>
                <a:gd name="connsiteX952" fmla="*/ 200024 w 1006475"/>
                <a:gd name="connsiteY952" fmla="*/ 346075 h 720725"/>
                <a:gd name="connsiteX953" fmla="*/ 203199 w 1006475"/>
                <a:gd name="connsiteY953" fmla="*/ 336550 h 720725"/>
                <a:gd name="connsiteX954" fmla="*/ 209549 w 1006475"/>
                <a:gd name="connsiteY954" fmla="*/ 352425 h 720725"/>
                <a:gd name="connsiteX955" fmla="*/ 212724 w 1006475"/>
                <a:gd name="connsiteY955" fmla="*/ 352425 h 720725"/>
                <a:gd name="connsiteX956" fmla="*/ 212724 w 1006475"/>
                <a:gd name="connsiteY956" fmla="*/ 355600 h 720725"/>
                <a:gd name="connsiteX957" fmla="*/ 212724 w 1006475"/>
                <a:gd name="connsiteY957" fmla="*/ 358775 h 720725"/>
                <a:gd name="connsiteX958" fmla="*/ 212725 w 1006475"/>
                <a:gd name="connsiteY958" fmla="*/ 358775 h 720725"/>
                <a:gd name="connsiteX959" fmla="*/ 212725 w 1006475"/>
                <a:gd name="connsiteY959" fmla="*/ 355600 h 720725"/>
                <a:gd name="connsiteX960" fmla="*/ 212725 w 1006475"/>
                <a:gd name="connsiteY960" fmla="*/ 352425 h 720725"/>
                <a:gd name="connsiteX961" fmla="*/ 231775 w 1006475"/>
                <a:gd name="connsiteY961" fmla="*/ 339725 h 720725"/>
                <a:gd name="connsiteX962" fmla="*/ 238125 w 1006475"/>
                <a:gd name="connsiteY962" fmla="*/ 333375 h 720725"/>
                <a:gd name="connsiteX963" fmla="*/ 241300 w 1006475"/>
                <a:gd name="connsiteY963" fmla="*/ 327025 h 720725"/>
                <a:gd name="connsiteX964" fmla="*/ 244475 w 1006475"/>
                <a:gd name="connsiteY964" fmla="*/ 327025 h 720725"/>
                <a:gd name="connsiteX965" fmla="*/ 244475 w 1006475"/>
                <a:gd name="connsiteY965" fmla="*/ 323850 h 720725"/>
                <a:gd name="connsiteX966" fmla="*/ 244475 w 1006475"/>
                <a:gd name="connsiteY966" fmla="*/ 317500 h 720725"/>
                <a:gd name="connsiteX967" fmla="*/ 257175 w 1006475"/>
                <a:gd name="connsiteY967" fmla="*/ 330200 h 720725"/>
                <a:gd name="connsiteX968" fmla="*/ 260350 w 1006475"/>
                <a:gd name="connsiteY968" fmla="*/ 330200 h 720725"/>
                <a:gd name="connsiteX969" fmla="*/ 260350 w 1006475"/>
                <a:gd name="connsiteY969" fmla="*/ 327025 h 720725"/>
                <a:gd name="connsiteX970" fmla="*/ 257175 w 1006475"/>
                <a:gd name="connsiteY970" fmla="*/ 323850 h 720725"/>
                <a:gd name="connsiteX971" fmla="*/ 257175 w 1006475"/>
                <a:gd name="connsiteY971" fmla="*/ 320675 h 720725"/>
                <a:gd name="connsiteX972" fmla="*/ 260349 w 1006475"/>
                <a:gd name="connsiteY972" fmla="*/ 320675 h 720725"/>
                <a:gd name="connsiteX973" fmla="*/ 273049 w 1006475"/>
                <a:gd name="connsiteY973" fmla="*/ 317500 h 720725"/>
                <a:gd name="connsiteX974" fmla="*/ 276224 w 1006475"/>
                <a:gd name="connsiteY974" fmla="*/ 314325 h 720725"/>
                <a:gd name="connsiteX975" fmla="*/ 276224 w 1006475"/>
                <a:gd name="connsiteY975" fmla="*/ 311150 h 720725"/>
                <a:gd name="connsiteX976" fmla="*/ 276224 w 1006475"/>
                <a:gd name="connsiteY976" fmla="*/ 307975 h 720725"/>
                <a:gd name="connsiteX977" fmla="*/ 273049 w 1006475"/>
                <a:gd name="connsiteY977" fmla="*/ 304800 h 720725"/>
                <a:gd name="connsiteX978" fmla="*/ 273049 w 1006475"/>
                <a:gd name="connsiteY978" fmla="*/ 298450 h 720725"/>
                <a:gd name="connsiteX979" fmla="*/ 273049 w 1006475"/>
                <a:gd name="connsiteY979" fmla="*/ 295275 h 720725"/>
                <a:gd name="connsiteX980" fmla="*/ 276224 w 1006475"/>
                <a:gd name="connsiteY980" fmla="*/ 292100 h 720725"/>
                <a:gd name="connsiteX981" fmla="*/ 276224 w 1006475"/>
                <a:gd name="connsiteY981" fmla="*/ 288925 h 720725"/>
                <a:gd name="connsiteX982" fmla="*/ 273049 w 1006475"/>
                <a:gd name="connsiteY982" fmla="*/ 285750 h 720725"/>
                <a:gd name="connsiteX983" fmla="*/ 273049 w 1006475"/>
                <a:gd name="connsiteY983" fmla="*/ 279400 h 720725"/>
                <a:gd name="connsiteX984" fmla="*/ 273049 w 1006475"/>
                <a:gd name="connsiteY984" fmla="*/ 273050 h 720725"/>
                <a:gd name="connsiteX985" fmla="*/ 276224 w 1006475"/>
                <a:gd name="connsiteY985" fmla="*/ 273050 h 720725"/>
                <a:gd name="connsiteX986" fmla="*/ 276224 w 1006475"/>
                <a:gd name="connsiteY986" fmla="*/ 269875 h 720725"/>
                <a:gd name="connsiteX987" fmla="*/ 279399 w 1006475"/>
                <a:gd name="connsiteY987" fmla="*/ 269875 h 720725"/>
                <a:gd name="connsiteX988" fmla="*/ 279399 w 1006475"/>
                <a:gd name="connsiteY988" fmla="*/ 276225 h 720725"/>
                <a:gd name="connsiteX989" fmla="*/ 282574 w 1006475"/>
                <a:gd name="connsiteY989" fmla="*/ 276225 h 720725"/>
                <a:gd name="connsiteX990" fmla="*/ 282574 w 1006475"/>
                <a:gd name="connsiteY990" fmla="*/ 273050 h 720725"/>
                <a:gd name="connsiteX991" fmla="*/ 282574 w 1006475"/>
                <a:gd name="connsiteY991" fmla="*/ 269875 h 720725"/>
                <a:gd name="connsiteX992" fmla="*/ 282574 w 1006475"/>
                <a:gd name="connsiteY992" fmla="*/ 266700 h 720725"/>
                <a:gd name="connsiteX993" fmla="*/ 273049 w 1006475"/>
                <a:gd name="connsiteY993" fmla="*/ 257175 h 720725"/>
                <a:gd name="connsiteX994" fmla="*/ 273049 w 1006475"/>
                <a:gd name="connsiteY994" fmla="*/ 254000 h 720725"/>
                <a:gd name="connsiteX995" fmla="*/ 276224 w 1006475"/>
                <a:gd name="connsiteY995" fmla="*/ 254000 h 720725"/>
                <a:gd name="connsiteX996" fmla="*/ 279399 w 1006475"/>
                <a:gd name="connsiteY996" fmla="*/ 250825 h 720725"/>
                <a:gd name="connsiteX997" fmla="*/ 285749 w 1006475"/>
                <a:gd name="connsiteY997" fmla="*/ 247650 h 720725"/>
                <a:gd name="connsiteX998" fmla="*/ 285749 w 1006475"/>
                <a:gd name="connsiteY998" fmla="*/ 241300 h 720725"/>
                <a:gd name="connsiteX999" fmla="*/ 285749 w 1006475"/>
                <a:gd name="connsiteY999" fmla="*/ 238125 h 720725"/>
                <a:gd name="connsiteX1000" fmla="*/ 285749 w 1006475"/>
                <a:gd name="connsiteY1000" fmla="*/ 234950 h 720725"/>
                <a:gd name="connsiteX1001" fmla="*/ 285749 w 1006475"/>
                <a:gd name="connsiteY1001" fmla="*/ 231775 h 720725"/>
                <a:gd name="connsiteX1002" fmla="*/ 288924 w 1006475"/>
                <a:gd name="connsiteY1002" fmla="*/ 228600 h 720725"/>
                <a:gd name="connsiteX1003" fmla="*/ 295274 w 1006475"/>
                <a:gd name="connsiteY1003" fmla="*/ 225425 h 720725"/>
                <a:gd name="connsiteX1004" fmla="*/ 295274 w 1006475"/>
                <a:gd name="connsiteY1004" fmla="*/ 222250 h 720725"/>
                <a:gd name="connsiteX1005" fmla="*/ 298449 w 1006475"/>
                <a:gd name="connsiteY1005" fmla="*/ 219075 h 720725"/>
                <a:gd name="connsiteX1006" fmla="*/ 298449 w 1006475"/>
                <a:gd name="connsiteY1006" fmla="*/ 215900 h 720725"/>
                <a:gd name="connsiteX1007" fmla="*/ 301624 w 1006475"/>
                <a:gd name="connsiteY1007" fmla="*/ 209550 h 720725"/>
                <a:gd name="connsiteX1008" fmla="*/ 304799 w 1006475"/>
                <a:gd name="connsiteY1008" fmla="*/ 206375 h 720725"/>
                <a:gd name="connsiteX1009" fmla="*/ 307974 w 1006475"/>
                <a:gd name="connsiteY1009" fmla="*/ 206375 h 720725"/>
                <a:gd name="connsiteX1010" fmla="*/ 311149 w 1006475"/>
                <a:gd name="connsiteY1010" fmla="*/ 206375 h 720725"/>
                <a:gd name="connsiteX1011" fmla="*/ 314324 w 1006475"/>
                <a:gd name="connsiteY1011" fmla="*/ 206375 h 720725"/>
                <a:gd name="connsiteX1012" fmla="*/ 314324 w 1006475"/>
                <a:gd name="connsiteY1012" fmla="*/ 203200 h 720725"/>
                <a:gd name="connsiteX1013" fmla="*/ 317499 w 1006475"/>
                <a:gd name="connsiteY1013" fmla="*/ 200025 h 720725"/>
                <a:gd name="connsiteX1014" fmla="*/ 320674 w 1006475"/>
                <a:gd name="connsiteY1014" fmla="*/ 196850 h 720725"/>
                <a:gd name="connsiteX1015" fmla="*/ 323849 w 1006475"/>
                <a:gd name="connsiteY1015" fmla="*/ 196850 h 720725"/>
                <a:gd name="connsiteX1016" fmla="*/ 323849 w 1006475"/>
                <a:gd name="connsiteY1016" fmla="*/ 200025 h 720725"/>
                <a:gd name="connsiteX1017" fmla="*/ 327024 w 1006475"/>
                <a:gd name="connsiteY1017" fmla="*/ 200025 h 720725"/>
                <a:gd name="connsiteX1018" fmla="*/ 323849 w 1006475"/>
                <a:gd name="connsiteY1018" fmla="*/ 196850 h 720725"/>
                <a:gd name="connsiteX1019" fmla="*/ 323849 w 1006475"/>
                <a:gd name="connsiteY1019" fmla="*/ 193675 h 720725"/>
                <a:gd name="connsiteX1020" fmla="*/ 320674 w 1006475"/>
                <a:gd name="connsiteY1020" fmla="*/ 193675 h 720725"/>
                <a:gd name="connsiteX1021" fmla="*/ 320674 w 1006475"/>
                <a:gd name="connsiteY1021" fmla="*/ 190500 h 720725"/>
                <a:gd name="connsiteX1022" fmla="*/ 317499 w 1006475"/>
                <a:gd name="connsiteY1022" fmla="*/ 193675 h 720725"/>
                <a:gd name="connsiteX1023" fmla="*/ 314324 w 1006475"/>
                <a:gd name="connsiteY1023" fmla="*/ 193675 h 720725"/>
                <a:gd name="connsiteX1024" fmla="*/ 307974 w 1006475"/>
                <a:gd name="connsiteY1024" fmla="*/ 184150 h 720725"/>
                <a:gd name="connsiteX1025" fmla="*/ 304799 w 1006475"/>
                <a:gd name="connsiteY1025" fmla="*/ 171450 h 720725"/>
                <a:gd name="connsiteX1026" fmla="*/ 307974 w 1006475"/>
                <a:gd name="connsiteY1026" fmla="*/ 158750 h 720725"/>
                <a:gd name="connsiteX1027" fmla="*/ 307974 w 1006475"/>
                <a:gd name="connsiteY1027" fmla="*/ 155575 h 720725"/>
                <a:gd name="connsiteX1028" fmla="*/ 304799 w 1006475"/>
                <a:gd name="connsiteY1028" fmla="*/ 152400 h 720725"/>
                <a:gd name="connsiteX1029" fmla="*/ 301624 w 1006475"/>
                <a:gd name="connsiteY1029" fmla="*/ 152400 h 720725"/>
                <a:gd name="connsiteX1030" fmla="*/ 298449 w 1006475"/>
                <a:gd name="connsiteY1030" fmla="*/ 152400 h 720725"/>
                <a:gd name="connsiteX1031" fmla="*/ 298449 w 1006475"/>
                <a:gd name="connsiteY1031" fmla="*/ 155575 h 720725"/>
                <a:gd name="connsiteX1032" fmla="*/ 295274 w 1006475"/>
                <a:gd name="connsiteY1032" fmla="*/ 155575 h 720725"/>
                <a:gd name="connsiteX1033" fmla="*/ 295274 w 1006475"/>
                <a:gd name="connsiteY1033" fmla="*/ 158750 h 720725"/>
                <a:gd name="connsiteX1034" fmla="*/ 292099 w 1006475"/>
                <a:gd name="connsiteY1034" fmla="*/ 158750 h 720725"/>
                <a:gd name="connsiteX1035" fmla="*/ 288924 w 1006475"/>
                <a:gd name="connsiteY1035" fmla="*/ 158750 h 720725"/>
                <a:gd name="connsiteX1036" fmla="*/ 292099 w 1006475"/>
                <a:gd name="connsiteY1036" fmla="*/ 161925 h 720725"/>
                <a:gd name="connsiteX1037" fmla="*/ 292099 w 1006475"/>
                <a:gd name="connsiteY1037" fmla="*/ 168275 h 720725"/>
                <a:gd name="connsiteX1038" fmla="*/ 295274 w 1006475"/>
                <a:gd name="connsiteY1038" fmla="*/ 171450 h 720725"/>
                <a:gd name="connsiteX1039" fmla="*/ 301624 w 1006475"/>
                <a:gd name="connsiteY1039" fmla="*/ 180975 h 720725"/>
                <a:gd name="connsiteX1040" fmla="*/ 301624 w 1006475"/>
                <a:gd name="connsiteY1040" fmla="*/ 184150 h 720725"/>
                <a:gd name="connsiteX1041" fmla="*/ 301624 w 1006475"/>
                <a:gd name="connsiteY1041" fmla="*/ 187325 h 720725"/>
                <a:gd name="connsiteX1042" fmla="*/ 298449 w 1006475"/>
                <a:gd name="connsiteY1042" fmla="*/ 184150 h 720725"/>
                <a:gd name="connsiteX1043" fmla="*/ 295274 w 1006475"/>
                <a:gd name="connsiteY1043" fmla="*/ 184150 h 720725"/>
                <a:gd name="connsiteX1044" fmla="*/ 295274 w 1006475"/>
                <a:gd name="connsiteY1044" fmla="*/ 180975 h 720725"/>
                <a:gd name="connsiteX1045" fmla="*/ 295274 w 1006475"/>
                <a:gd name="connsiteY1045" fmla="*/ 177800 h 720725"/>
                <a:gd name="connsiteX1046" fmla="*/ 292099 w 1006475"/>
                <a:gd name="connsiteY1046" fmla="*/ 171450 h 720725"/>
                <a:gd name="connsiteX1047" fmla="*/ 288924 w 1006475"/>
                <a:gd name="connsiteY1047" fmla="*/ 171450 h 720725"/>
                <a:gd name="connsiteX1048" fmla="*/ 288924 w 1006475"/>
                <a:gd name="connsiteY1048" fmla="*/ 168275 h 720725"/>
                <a:gd name="connsiteX1049" fmla="*/ 285749 w 1006475"/>
                <a:gd name="connsiteY1049" fmla="*/ 168275 h 720725"/>
                <a:gd name="connsiteX1050" fmla="*/ 285749 w 1006475"/>
                <a:gd name="connsiteY1050" fmla="*/ 165100 h 720725"/>
                <a:gd name="connsiteX1051" fmla="*/ 285749 w 1006475"/>
                <a:gd name="connsiteY1051" fmla="*/ 149225 h 720725"/>
                <a:gd name="connsiteX1052" fmla="*/ 285749 w 1006475"/>
                <a:gd name="connsiteY1052" fmla="*/ 146050 h 720725"/>
                <a:gd name="connsiteX1053" fmla="*/ 288924 w 1006475"/>
                <a:gd name="connsiteY1053" fmla="*/ 146050 h 720725"/>
                <a:gd name="connsiteX1054" fmla="*/ 292099 w 1006475"/>
                <a:gd name="connsiteY1054" fmla="*/ 146050 h 720725"/>
                <a:gd name="connsiteX1055" fmla="*/ 295274 w 1006475"/>
                <a:gd name="connsiteY1055" fmla="*/ 146050 h 720725"/>
                <a:gd name="connsiteX1056" fmla="*/ 295274 w 1006475"/>
                <a:gd name="connsiteY1056" fmla="*/ 142875 h 720725"/>
                <a:gd name="connsiteX1057" fmla="*/ 298449 w 1006475"/>
                <a:gd name="connsiteY1057" fmla="*/ 146050 h 720725"/>
                <a:gd name="connsiteX1058" fmla="*/ 304799 w 1006475"/>
                <a:gd name="connsiteY1058" fmla="*/ 149225 h 720725"/>
                <a:gd name="connsiteX1059" fmla="*/ 307974 w 1006475"/>
                <a:gd name="connsiteY1059" fmla="*/ 146050 h 720725"/>
                <a:gd name="connsiteX1060" fmla="*/ 311149 w 1006475"/>
                <a:gd name="connsiteY1060" fmla="*/ 139700 h 720725"/>
                <a:gd name="connsiteX1061" fmla="*/ 311149 w 1006475"/>
                <a:gd name="connsiteY1061" fmla="*/ 136525 h 720725"/>
                <a:gd name="connsiteX1062" fmla="*/ 301624 w 1006475"/>
                <a:gd name="connsiteY1062" fmla="*/ 130175 h 720725"/>
                <a:gd name="connsiteX1063" fmla="*/ 298449 w 1006475"/>
                <a:gd name="connsiteY1063" fmla="*/ 123825 h 720725"/>
                <a:gd name="connsiteX1064" fmla="*/ 295274 w 1006475"/>
                <a:gd name="connsiteY1064" fmla="*/ 120650 h 720725"/>
                <a:gd name="connsiteX1065" fmla="*/ 292099 w 1006475"/>
                <a:gd name="connsiteY1065" fmla="*/ 114300 h 720725"/>
                <a:gd name="connsiteX1066" fmla="*/ 292099 w 1006475"/>
                <a:gd name="connsiteY1066" fmla="*/ 111125 h 720725"/>
                <a:gd name="connsiteX1067" fmla="*/ 285749 w 1006475"/>
                <a:gd name="connsiteY1067" fmla="*/ 111125 h 720725"/>
                <a:gd name="connsiteX1068" fmla="*/ 282574 w 1006475"/>
                <a:gd name="connsiteY1068" fmla="*/ 111125 h 720725"/>
                <a:gd name="connsiteX1069" fmla="*/ 279399 w 1006475"/>
                <a:gd name="connsiteY1069" fmla="*/ 111125 h 720725"/>
                <a:gd name="connsiteX1070" fmla="*/ 279399 w 1006475"/>
                <a:gd name="connsiteY1070" fmla="*/ 107950 h 720725"/>
                <a:gd name="connsiteX1071" fmla="*/ 279399 w 1006475"/>
                <a:gd name="connsiteY1071" fmla="*/ 101600 h 720725"/>
                <a:gd name="connsiteX1072" fmla="*/ 279399 w 1006475"/>
                <a:gd name="connsiteY1072" fmla="*/ 95250 h 720725"/>
                <a:gd name="connsiteX1073" fmla="*/ 282574 w 1006475"/>
                <a:gd name="connsiteY1073" fmla="*/ 95250 h 720725"/>
                <a:gd name="connsiteX1074" fmla="*/ 288924 w 1006475"/>
                <a:gd name="connsiteY1074" fmla="*/ 92075 h 720725"/>
                <a:gd name="connsiteX1075" fmla="*/ 292099 w 1006475"/>
                <a:gd name="connsiteY1075" fmla="*/ 92075 h 720725"/>
                <a:gd name="connsiteX1076" fmla="*/ 295274 w 1006475"/>
                <a:gd name="connsiteY1076" fmla="*/ 98425 h 720725"/>
                <a:gd name="connsiteX1077" fmla="*/ 298449 w 1006475"/>
                <a:gd name="connsiteY1077" fmla="*/ 104775 h 720725"/>
                <a:gd name="connsiteX1078" fmla="*/ 301624 w 1006475"/>
                <a:gd name="connsiteY1078" fmla="*/ 107950 h 720725"/>
                <a:gd name="connsiteX1079" fmla="*/ 304799 w 1006475"/>
                <a:gd name="connsiteY1079" fmla="*/ 107950 h 720725"/>
                <a:gd name="connsiteX1080" fmla="*/ 307974 w 1006475"/>
                <a:gd name="connsiteY1080" fmla="*/ 107950 h 720725"/>
                <a:gd name="connsiteX1081" fmla="*/ 304799 w 1006475"/>
                <a:gd name="connsiteY1081" fmla="*/ 88900 h 720725"/>
                <a:gd name="connsiteX1082" fmla="*/ 307974 w 1006475"/>
                <a:gd name="connsiteY1082" fmla="*/ 88900 h 720725"/>
                <a:gd name="connsiteX1083" fmla="*/ 311149 w 1006475"/>
                <a:gd name="connsiteY1083" fmla="*/ 88900 h 720725"/>
                <a:gd name="connsiteX1084" fmla="*/ 314324 w 1006475"/>
                <a:gd name="connsiteY1084" fmla="*/ 88900 h 720725"/>
                <a:gd name="connsiteX1085" fmla="*/ 317499 w 1006475"/>
                <a:gd name="connsiteY1085" fmla="*/ 85725 h 720725"/>
                <a:gd name="connsiteX1086" fmla="*/ 317499 w 1006475"/>
                <a:gd name="connsiteY1086" fmla="*/ 82550 h 720725"/>
                <a:gd name="connsiteX1087" fmla="*/ 314324 w 1006475"/>
                <a:gd name="connsiteY1087" fmla="*/ 76200 h 720725"/>
                <a:gd name="connsiteX1088" fmla="*/ 311149 w 1006475"/>
                <a:gd name="connsiteY1088" fmla="*/ 73025 h 720725"/>
                <a:gd name="connsiteX1089" fmla="*/ 311149 w 1006475"/>
                <a:gd name="connsiteY1089" fmla="*/ 69850 h 720725"/>
                <a:gd name="connsiteX1090" fmla="*/ 311149 w 1006475"/>
                <a:gd name="connsiteY1090" fmla="*/ 66675 h 720725"/>
                <a:gd name="connsiteX1091" fmla="*/ 311149 w 1006475"/>
                <a:gd name="connsiteY1091" fmla="*/ 60325 h 720725"/>
                <a:gd name="connsiteX1092" fmla="*/ 317499 w 1006475"/>
                <a:gd name="connsiteY1092" fmla="*/ 53975 h 720725"/>
                <a:gd name="connsiteX1093" fmla="*/ 311149 w 1006475"/>
                <a:gd name="connsiteY1093" fmla="*/ 47625 h 720725"/>
                <a:gd name="connsiteX1094" fmla="*/ 307974 w 1006475"/>
                <a:gd name="connsiteY1094" fmla="*/ 47625 h 720725"/>
                <a:gd name="connsiteX1095" fmla="*/ 295274 w 1006475"/>
                <a:gd name="connsiteY1095" fmla="*/ 53975 h 720725"/>
                <a:gd name="connsiteX1096" fmla="*/ 292893 w 1006475"/>
                <a:gd name="connsiteY1096" fmla="*/ 53975 h 720725"/>
                <a:gd name="connsiteX1097" fmla="*/ 295274 w 1006475"/>
                <a:gd name="connsiteY1097" fmla="*/ 63500 h 720725"/>
                <a:gd name="connsiteX1098" fmla="*/ 298449 w 1006475"/>
                <a:gd name="connsiteY1098" fmla="*/ 69850 h 720725"/>
                <a:gd name="connsiteX1099" fmla="*/ 295274 w 1006475"/>
                <a:gd name="connsiteY1099" fmla="*/ 69850 h 720725"/>
                <a:gd name="connsiteX1100" fmla="*/ 292099 w 1006475"/>
                <a:gd name="connsiteY1100" fmla="*/ 60325 h 720725"/>
                <a:gd name="connsiteX1101" fmla="*/ 285749 w 1006475"/>
                <a:gd name="connsiteY1101" fmla="*/ 53975 h 720725"/>
                <a:gd name="connsiteX1102" fmla="*/ 288924 w 1006475"/>
                <a:gd name="connsiteY1102" fmla="*/ 50800 h 720725"/>
                <a:gd name="connsiteX1103" fmla="*/ 292099 w 1006475"/>
                <a:gd name="connsiteY1103" fmla="*/ 50800 h 720725"/>
                <a:gd name="connsiteX1104" fmla="*/ 292734 w 1006475"/>
                <a:gd name="connsiteY1104" fmla="*/ 53340 h 720725"/>
                <a:gd name="connsiteX1105" fmla="*/ 295274 w 1006475"/>
                <a:gd name="connsiteY1105" fmla="*/ 50800 h 720725"/>
                <a:gd name="connsiteX1106" fmla="*/ 298449 w 1006475"/>
                <a:gd name="connsiteY1106" fmla="*/ 44450 h 720725"/>
                <a:gd name="connsiteX1107" fmla="*/ 298449 w 1006475"/>
                <a:gd name="connsiteY1107" fmla="*/ 41275 h 720725"/>
                <a:gd name="connsiteX1108" fmla="*/ 295274 w 1006475"/>
                <a:gd name="connsiteY1108" fmla="*/ 38100 h 720725"/>
                <a:gd name="connsiteX1109" fmla="*/ 292099 w 1006475"/>
                <a:gd name="connsiteY1109" fmla="*/ 38100 h 720725"/>
                <a:gd name="connsiteX1110" fmla="*/ 292099 w 1006475"/>
                <a:gd name="connsiteY1110" fmla="*/ 34925 h 720725"/>
                <a:gd name="connsiteX1111" fmla="*/ 292099 w 1006475"/>
                <a:gd name="connsiteY1111" fmla="*/ 31750 h 720725"/>
                <a:gd name="connsiteX1112" fmla="*/ 285749 w 1006475"/>
                <a:gd name="connsiteY1112" fmla="*/ 19050 h 720725"/>
                <a:gd name="connsiteX1113" fmla="*/ 288924 w 1006475"/>
                <a:gd name="connsiteY1113" fmla="*/ 15875 h 720725"/>
                <a:gd name="connsiteX1114" fmla="*/ 292099 w 1006475"/>
                <a:gd name="connsiteY1114" fmla="*/ 12700 h 720725"/>
                <a:gd name="connsiteX1115" fmla="*/ 288924 w 1006475"/>
                <a:gd name="connsiteY1115" fmla="*/ 12700 h 720725"/>
                <a:gd name="connsiteX1116" fmla="*/ 285749 w 1006475"/>
                <a:gd name="connsiteY1116" fmla="*/ 9525 h 720725"/>
                <a:gd name="connsiteX1117" fmla="*/ 285749 w 1006475"/>
                <a:gd name="connsiteY1117" fmla="*/ 6350 h 720725"/>
                <a:gd name="connsiteX1118" fmla="*/ 288924 w 1006475"/>
                <a:gd name="connsiteY1118" fmla="*/ 6350 h 720725"/>
                <a:gd name="connsiteX1119" fmla="*/ 288924 w 1006475"/>
                <a:gd name="connsiteY1119" fmla="*/ 3175 h 720725"/>
                <a:gd name="connsiteX1120" fmla="*/ 292099 w 1006475"/>
                <a:gd name="connsiteY1120" fmla="*/ 3175 h 720725"/>
                <a:gd name="connsiteX1121" fmla="*/ 292099 w 1006475"/>
                <a:gd name="connsiteY1121" fmla="*/ 6350 h 720725"/>
                <a:gd name="connsiteX1122" fmla="*/ 295274 w 1006475"/>
                <a:gd name="connsiteY1122" fmla="*/ 9525 h 720725"/>
                <a:gd name="connsiteX1123" fmla="*/ 295274 w 1006475"/>
                <a:gd name="connsiteY1123" fmla="*/ 6350 h 720725"/>
                <a:gd name="connsiteX1124" fmla="*/ 295274 w 1006475"/>
                <a:gd name="connsiteY1124" fmla="*/ 0 h 720725"/>
                <a:gd name="connsiteX0" fmla="*/ 57149 w 1006475"/>
                <a:gd name="connsiteY0" fmla="*/ 368300 h 720725"/>
                <a:gd name="connsiteX1" fmla="*/ 53975 w 1006475"/>
                <a:gd name="connsiteY1" fmla="*/ 371475 h 720725"/>
                <a:gd name="connsiteX2" fmla="*/ 57149 w 1006475"/>
                <a:gd name="connsiteY2" fmla="*/ 368301 h 720725"/>
                <a:gd name="connsiteX3" fmla="*/ 57149 w 1006475"/>
                <a:gd name="connsiteY3" fmla="*/ 368300 h 720725"/>
                <a:gd name="connsiteX4" fmla="*/ 212724 w 1006475"/>
                <a:gd name="connsiteY4" fmla="*/ 361950 h 720725"/>
                <a:gd name="connsiteX5" fmla="*/ 212724 w 1006475"/>
                <a:gd name="connsiteY5" fmla="*/ 365125 h 720725"/>
                <a:gd name="connsiteX6" fmla="*/ 212724 w 1006475"/>
                <a:gd name="connsiteY6" fmla="*/ 368300 h 720725"/>
                <a:gd name="connsiteX7" fmla="*/ 212725 w 1006475"/>
                <a:gd name="connsiteY7" fmla="*/ 368300 h 720725"/>
                <a:gd name="connsiteX8" fmla="*/ 212725 w 1006475"/>
                <a:gd name="connsiteY8" fmla="*/ 365125 h 720725"/>
                <a:gd name="connsiteX9" fmla="*/ 212725 w 1006475"/>
                <a:gd name="connsiteY9" fmla="*/ 361950 h 720725"/>
                <a:gd name="connsiteX10" fmla="*/ 212724 w 1006475"/>
                <a:gd name="connsiteY10" fmla="*/ 361950 h 720725"/>
                <a:gd name="connsiteX11" fmla="*/ 215899 w 1006475"/>
                <a:gd name="connsiteY11" fmla="*/ 358775 h 720725"/>
                <a:gd name="connsiteX12" fmla="*/ 215899 w 1006475"/>
                <a:gd name="connsiteY12" fmla="*/ 360362 h 720725"/>
                <a:gd name="connsiteX13" fmla="*/ 215900 w 1006475"/>
                <a:gd name="connsiteY13" fmla="*/ 360362 h 720725"/>
                <a:gd name="connsiteX14" fmla="*/ 215900 w 1006475"/>
                <a:gd name="connsiteY14" fmla="*/ 358775 h 720725"/>
                <a:gd name="connsiteX15" fmla="*/ 215899 w 1006475"/>
                <a:gd name="connsiteY15" fmla="*/ 358775 h 720725"/>
                <a:gd name="connsiteX16" fmla="*/ 215899 w 1006475"/>
                <a:gd name="connsiteY16" fmla="*/ 336550 h 720725"/>
                <a:gd name="connsiteX17" fmla="*/ 219074 w 1006475"/>
                <a:gd name="connsiteY17" fmla="*/ 336550 h 720725"/>
                <a:gd name="connsiteX18" fmla="*/ 222249 w 1006475"/>
                <a:gd name="connsiteY18" fmla="*/ 336550 h 720725"/>
                <a:gd name="connsiteX19" fmla="*/ 222249 w 1006475"/>
                <a:gd name="connsiteY19" fmla="*/ 339725 h 720725"/>
                <a:gd name="connsiteX20" fmla="*/ 219074 w 1006475"/>
                <a:gd name="connsiteY20" fmla="*/ 342900 h 720725"/>
                <a:gd name="connsiteX21" fmla="*/ 215899 w 1006475"/>
                <a:gd name="connsiteY21" fmla="*/ 342900 h 720725"/>
                <a:gd name="connsiteX22" fmla="*/ 215899 w 1006475"/>
                <a:gd name="connsiteY22" fmla="*/ 346075 h 720725"/>
                <a:gd name="connsiteX23" fmla="*/ 212724 w 1006475"/>
                <a:gd name="connsiteY23" fmla="*/ 342900 h 720725"/>
                <a:gd name="connsiteX24" fmla="*/ 212724 w 1006475"/>
                <a:gd name="connsiteY24" fmla="*/ 339725 h 720725"/>
                <a:gd name="connsiteX25" fmla="*/ 215899 w 1006475"/>
                <a:gd name="connsiteY25" fmla="*/ 336550 h 720725"/>
                <a:gd name="connsiteX26" fmla="*/ 196849 w 1006475"/>
                <a:gd name="connsiteY26" fmla="*/ 311150 h 720725"/>
                <a:gd name="connsiteX27" fmla="*/ 200024 w 1006475"/>
                <a:gd name="connsiteY27" fmla="*/ 311150 h 720725"/>
                <a:gd name="connsiteX28" fmla="*/ 206374 w 1006475"/>
                <a:gd name="connsiteY28" fmla="*/ 311150 h 720725"/>
                <a:gd name="connsiteX29" fmla="*/ 203199 w 1006475"/>
                <a:gd name="connsiteY29" fmla="*/ 317500 h 720725"/>
                <a:gd name="connsiteX30" fmla="*/ 203199 w 1006475"/>
                <a:gd name="connsiteY30" fmla="*/ 327025 h 720725"/>
                <a:gd name="connsiteX31" fmla="*/ 203199 w 1006475"/>
                <a:gd name="connsiteY31" fmla="*/ 330200 h 720725"/>
                <a:gd name="connsiteX32" fmla="*/ 200024 w 1006475"/>
                <a:gd name="connsiteY32" fmla="*/ 333375 h 720725"/>
                <a:gd name="connsiteX33" fmla="*/ 196849 w 1006475"/>
                <a:gd name="connsiteY33" fmla="*/ 330200 h 720725"/>
                <a:gd name="connsiteX34" fmla="*/ 196849 w 1006475"/>
                <a:gd name="connsiteY34" fmla="*/ 317500 h 720725"/>
                <a:gd name="connsiteX35" fmla="*/ 196849 w 1006475"/>
                <a:gd name="connsiteY35" fmla="*/ 314325 h 720725"/>
                <a:gd name="connsiteX36" fmla="*/ 196849 w 1006475"/>
                <a:gd name="connsiteY36" fmla="*/ 311150 h 720725"/>
                <a:gd name="connsiteX37" fmla="*/ 263524 w 1006475"/>
                <a:gd name="connsiteY37" fmla="*/ 282575 h 720725"/>
                <a:gd name="connsiteX38" fmla="*/ 263524 w 1006475"/>
                <a:gd name="connsiteY38" fmla="*/ 285750 h 720725"/>
                <a:gd name="connsiteX39" fmla="*/ 263524 w 1006475"/>
                <a:gd name="connsiteY39" fmla="*/ 292100 h 720725"/>
                <a:gd name="connsiteX40" fmla="*/ 260349 w 1006475"/>
                <a:gd name="connsiteY40" fmla="*/ 301625 h 720725"/>
                <a:gd name="connsiteX41" fmla="*/ 263524 w 1006475"/>
                <a:gd name="connsiteY41" fmla="*/ 304800 h 720725"/>
                <a:gd name="connsiteX42" fmla="*/ 269874 w 1006475"/>
                <a:gd name="connsiteY42" fmla="*/ 307975 h 720725"/>
                <a:gd name="connsiteX43" fmla="*/ 266699 w 1006475"/>
                <a:gd name="connsiteY43" fmla="*/ 307975 h 720725"/>
                <a:gd name="connsiteX44" fmla="*/ 263524 w 1006475"/>
                <a:gd name="connsiteY44" fmla="*/ 307975 h 720725"/>
                <a:gd name="connsiteX45" fmla="*/ 260349 w 1006475"/>
                <a:gd name="connsiteY45" fmla="*/ 307975 h 720725"/>
                <a:gd name="connsiteX46" fmla="*/ 260349 w 1006475"/>
                <a:gd name="connsiteY46" fmla="*/ 311150 h 720725"/>
                <a:gd name="connsiteX47" fmla="*/ 257174 w 1006475"/>
                <a:gd name="connsiteY47" fmla="*/ 314325 h 720725"/>
                <a:gd name="connsiteX48" fmla="*/ 257174 w 1006475"/>
                <a:gd name="connsiteY48" fmla="*/ 307975 h 720725"/>
                <a:gd name="connsiteX49" fmla="*/ 253999 w 1006475"/>
                <a:gd name="connsiteY49" fmla="*/ 307975 h 720725"/>
                <a:gd name="connsiteX50" fmla="*/ 250824 w 1006475"/>
                <a:gd name="connsiteY50" fmla="*/ 314325 h 720725"/>
                <a:gd name="connsiteX51" fmla="*/ 247649 w 1006475"/>
                <a:gd name="connsiteY51" fmla="*/ 314325 h 720725"/>
                <a:gd name="connsiteX52" fmla="*/ 247649 w 1006475"/>
                <a:gd name="connsiteY52" fmla="*/ 311150 h 720725"/>
                <a:gd name="connsiteX53" fmla="*/ 250824 w 1006475"/>
                <a:gd name="connsiteY53" fmla="*/ 301625 h 720725"/>
                <a:gd name="connsiteX54" fmla="*/ 253999 w 1006475"/>
                <a:gd name="connsiteY54" fmla="*/ 295275 h 720725"/>
                <a:gd name="connsiteX55" fmla="*/ 257174 w 1006475"/>
                <a:gd name="connsiteY55" fmla="*/ 288925 h 720725"/>
                <a:gd name="connsiteX56" fmla="*/ 263524 w 1006475"/>
                <a:gd name="connsiteY56" fmla="*/ 282575 h 720725"/>
                <a:gd name="connsiteX57" fmla="*/ 266699 w 1006475"/>
                <a:gd name="connsiteY57" fmla="*/ 244475 h 720725"/>
                <a:gd name="connsiteX58" fmla="*/ 266699 w 1006475"/>
                <a:gd name="connsiteY58" fmla="*/ 247650 h 720725"/>
                <a:gd name="connsiteX59" fmla="*/ 266699 w 1006475"/>
                <a:gd name="connsiteY59" fmla="*/ 250825 h 720725"/>
                <a:gd name="connsiteX60" fmla="*/ 263524 w 1006475"/>
                <a:gd name="connsiteY60" fmla="*/ 254000 h 720725"/>
                <a:gd name="connsiteX61" fmla="*/ 266699 w 1006475"/>
                <a:gd name="connsiteY61" fmla="*/ 260350 h 720725"/>
                <a:gd name="connsiteX62" fmla="*/ 260349 w 1006475"/>
                <a:gd name="connsiteY62" fmla="*/ 266700 h 720725"/>
                <a:gd name="connsiteX63" fmla="*/ 263524 w 1006475"/>
                <a:gd name="connsiteY63" fmla="*/ 266700 h 720725"/>
                <a:gd name="connsiteX64" fmla="*/ 263524 w 1006475"/>
                <a:gd name="connsiteY64" fmla="*/ 269875 h 720725"/>
                <a:gd name="connsiteX65" fmla="*/ 260349 w 1006475"/>
                <a:gd name="connsiteY65" fmla="*/ 269875 h 720725"/>
                <a:gd name="connsiteX66" fmla="*/ 257174 w 1006475"/>
                <a:gd name="connsiteY66" fmla="*/ 269875 h 720725"/>
                <a:gd name="connsiteX67" fmla="*/ 257174 w 1006475"/>
                <a:gd name="connsiteY67" fmla="*/ 266700 h 720725"/>
                <a:gd name="connsiteX68" fmla="*/ 257174 w 1006475"/>
                <a:gd name="connsiteY68" fmla="*/ 263525 h 720725"/>
                <a:gd name="connsiteX69" fmla="*/ 253999 w 1006475"/>
                <a:gd name="connsiteY69" fmla="*/ 263525 h 720725"/>
                <a:gd name="connsiteX70" fmla="*/ 257174 w 1006475"/>
                <a:gd name="connsiteY70" fmla="*/ 254000 h 720725"/>
                <a:gd name="connsiteX71" fmla="*/ 253999 w 1006475"/>
                <a:gd name="connsiteY71" fmla="*/ 250825 h 720725"/>
                <a:gd name="connsiteX72" fmla="*/ 257174 w 1006475"/>
                <a:gd name="connsiteY72" fmla="*/ 247650 h 720725"/>
                <a:gd name="connsiteX73" fmla="*/ 257174 w 1006475"/>
                <a:gd name="connsiteY73" fmla="*/ 250825 h 720725"/>
                <a:gd name="connsiteX74" fmla="*/ 260349 w 1006475"/>
                <a:gd name="connsiteY74" fmla="*/ 250825 h 720725"/>
                <a:gd name="connsiteX75" fmla="*/ 260349 w 1006475"/>
                <a:gd name="connsiteY75" fmla="*/ 247650 h 720725"/>
                <a:gd name="connsiteX76" fmla="*/ 263524 w 1006475"/>
                <a:gd name="connsiteY76" fmla="*/ 247650 h 720725"/>
                <a:gd name="connsiteX77" fmla="*/ 266699 w 1006475"/>
                <a:gd name="connsiteY77" fmla="*/ 244475 h 720725"/>
                <a:gd name="connsiteX78" fmla="*/ 260349 w 1006475"/>
                <a:gd name="connsiteY78" fmla="*/ 241300 h 720725"/>
                <a:gd name="connsiteX79" fmla="*/ 263524 w 1006475"/>
                <a:gd name="connsiteY79" fmla="*/ 244475 h 720725"/>
                <a:gd name="connsiteX80" fmla="*/ 260349 w 1006475"/>
                <a:gd name="connsiteY80" fmla="*/ 244475 h 720725"/>
                <a:gd name="connsiteX81" fmla="*/ 260349 w 1006475"/>
                <a:gd name="connsiteY81" fmla="*/ 241300 h 720725"/>
                <a:gd name="connsiteX82" fmla="*/ 231774 w 1006475"/>
                <a:gd name="connsiteY82" fmla="*/ 231775 h 720725"/>
                <a:gd name="connsiteX83" fmla="*/ 231774 w 1006475"/>
                <a:gd name="connsiteY83" fmla="*/ 238125 h 720725"/>
                <a:gd name="connsiteX84" fmla="*/ 228599 w 1006475"/>
                <a:gd name="connsiteY84" fmla="*/ 241300 h 720725"/>
                <a:gd name="connsiteX85" fmla="*/ 225424 w 1006475"/>
                <a:gd name="connsiteY85" fmla="*/ 241300 h 720725"/>
                <a:gd name="connsiteX86" fmla="*/ 225424 w 1006475"/>
                <a:gd name="connsiteY86" fmla="*/ 238125 h 720725"/>
                <a:gd name="connsiteX87" fmla="*/ 225424 w 1006475"/>
                <a:gd name="connsiteY87" fmla="*/ 234950 h 720725"/>
                <a:gd name="connsiteX88" fmla="*/ 231774 w 1006475"/>
                <a:gd name="connsiteY88" fmla="*/ 231775 h 720725"/>
                <a:gd name="connsiteX89" fmla="*/ 282574 w 1006475"/>
                <a:gd name="connsiteY89" fmla="*/ 174625 h 720725"/>
                <a:gd name="connsiteX90" fmla="*/ 285749 w 1006475"/>
                <a:gd name="connsiteY90" fmla="*/ 174625 h 720725"/>
                <a:gd name="connsiteX91" fmla="*/ 288924 w 1006475"/>
                <a:gd name="connsiteY91" fmla="*/ 184150 h 720725"/>
                <a:gd name="connsiteX92" fmla="*/ 292099 w 1006475"/>
                <a:gd name="connsiteY92" fmla="*/ 187325 h 720725"/>
                <a:gd name="connsiteX93" fmla="*/ 295274 w 1006475"/>
                <a:gd name="connsiteY93" fmla="*/ 187325 h 720725"/>
                <a:gd name="connsiteX94" fmla="*/ 298449 w 1006475"/>
                <a:gd name="connsiteY94" fmla="*/ 190500 h 720725"/>
                <a:gd name="connsiteX95" fmla="*/ 298449 w 1006475"/>
                <a:gd name="connsiteY95" fmla="*/ 203200 h 720725"/>
                <a:gd name="connsiteX96" fmla="*/ 295274 w 1006475"/>
                <a:gd name="connsiteY96" fmla="*/ 209550 h 720725"/>
                <a:gd name="connsiteX97" fmla="*/ 292099 w 1006475"/>
                <a:gd name="connsiteY97" fmla="*/ 212725 h 720725"/>
                <a:gd name="connsiteX98" fmla="*/ 288924 w 1006475"/>
                <a:gd name="connsiteY98" fmla="*/ 212725 h 720725"/>
                <a:gd name="connsiteX99" fmla="*/ 285749 w 1006475"/>
                <a:gd name="connsiteY99" fmla="*/ 209550 h 720725"/>
                <a:gd name="connsiteX100" fmla="*/ 285749 w 1006475"/>
                <a:gd name="connsiteY100" fmla="*/ 206375 h 720725"/>
                <a:gd name="connsiteX101" fmla="*/ 285749 w 1006475"/>
                <a:gd name="connsiteY101" fmla="*/ 196850 h 720725"/>
                <a:gd name="connsiteX102" fmla="*/ 285749 w 1006475"/>
                <a:gd name="connsiteY102" fmla="*/ 193675 h 720725"/>
                <a:gd name="connsiteX103" fmla="*/ 282574 w 1006475"/>
                <a:gd name="connsiteY103" fmla="*/ 193675 h 720725"/>
                <a:gd name="connsiteX104" fmla="*/ 276224 w 1006475"/>
                <a:gd name="connsiteY104" fmla="*/ 196850 h 720725"/>
                <a:gd name="connsiteX105" fmla="*/ 273049 w 1006475"/>
                <a:gd name="connsiteY105" fmla="*/ 196850 h 720725"/>
                <a:gd name="connsiteX106" fmla="*/ 276224 w 1006475"/>
                <a:gd name="connsiteY106" fmla="*/ 190500 h 720725"/>
                <a:gd name="connsiteX107" fmla="*/ 276224 w 1006475"/>
                <a:gd name="connsiteY107" fmla="*/ 187325 h 720725"/>
                <a:gd name="connsiteX108" fmla="*/ 279399 w 1006475"/>
                <a:gd name="connsiteY108" fmla="*/ 187325 h 720725"/>
                <a:gd name="connsiteX109" fmla="*/ 282574 w 1006475"/>
                <a:gd name="connsiteY109" fmla="*/ 184150 h 720725"/>
                <a:gd name="connsiteX110" fmla="*/ 282574 w 1006475"/>
                <a:gd name="connsiteY110" fmla="*/ 174625 h 720725"/>
                <a:gd name="connsiteX111" fmla="*/ 253999 w 1006475"/>
                <a:gd name="connsiteY111" fmla="*/ 171450 h 720725"/>
                <a:gd name="connsiteX112" fmla="*/ 257174 w 1006475"/>
                <a:gd name="connsiteY112" fmla="*/ 171450 h 720725"/>
                <a:gd name="connsiteX113" fmla="*/ 257174 w 1006475"/>
                <a:gd name="connsiteY113" fmla="*/ 174625 h 720725"/>
                <a:gd name="connsiteX114" fmla="*/ 257174 w 1006475"/>
                <a:gd name="connsiteY114" fmla="*/ 177800 h 720725"/>
                <a:gd name="connsiteX115" fmla="*/ 257174 w 1006475"/>
                <a:gd name="connsiteY115" fmla="*/ 180975 h 720725"/>
                <a:gd name="connsiteX116" fmla="*/ 253999 w 1006475"/>
                <a:gd name="connsiteY116" fmla="*/ 174625 h 720725"/>
                <a:gd name="connsiteX117" fmla="*/ 253999 w 1006475"/>
                <a:gd name="connsiteY117" fmla="*/ 171450 h 720725"/>
                <a:gd name="connsiteX118" fmla="*/ 260349 w 1006475"/>
                <a:gd name="connsiteY118" fmla="*/ 168275 h 720725"/>
                <a:gd name="connsiteX119" fmla="*/ 263524 w 1006475"/>
                <a:gd name="connsiteY119" fmla="*/ 168275 h 720725"/>
                <a:gd name="connsiteX120" fmla="*/ 263524 w 1006475"/>
                <a:gd name="connsiteY120" fmla="*/ 180975 h 720725"/>
                <a:gd name="connsiteX121" fmla="*/ 260349 w 1006475"/>
                <a:gd name="connsiteY121" fmla="*/ 184150 h 720725"/>
                <a:gd name="connsiteX122" fmla="*/ 257174 w 1006475"/>
                <a:gd name="connsiteY122" fmla="*/ 184150 h 720725"/>
                <a:gd name="connsiteX123" fmla="*/ 257174 w 1006475"/>
                <a:gd name="connsiteY123" fmla="*/ 180975 h 720725"/>
                <a:gd name="connsiteX124" fmla="*/ 260349 w 1006475"/>
                <a:gd name="connsiteY124" fmla="*/ 180975 h 720725"/>
                <a:gd name="connsiteX125" fmla="*/ 260349 w 1006475"/>
                <a:gd name="connsiteY125" fmla="*/ 177800 h 720725"/>
                <a:gd name="connsiteX126" fmla="*/ 260349 w 1006475"/>
                <a:gd name="connsiteY126" fmla="*/ 174625 h 720725"/>
                <a:gd name="connsiteX127" fmla="*/ 260349 w 1006475"/>
                <a:gd name="connsiteY127" fmla="*/ 168275 h 720725"/>
                <a:gd name="connsiteX128" fmla="*/ 279399 w 1006475"/>
                <a:gd name="connsiteY128" fmla="*/ 114300 h 720725"/>
                <a:gd name="connsiteX129" fmla="*/ 282574 w 1006475"/>
                <a:gd name="connsiteY129" fmla="*/ 114300 h 720725"/>
                <a:gd name="connsiteX130" fmla="*/ 285749 w 1006475"/>
                <a:gd name="connsiteY130" fmla="*/ 123825 h 720725"/>
                <a:gd name="connsiteX131" fmla="*/ 292099 w 1006475"/>
                <a:gd name="connsiteY131" fmla="*/ 130175 h 720725"/>
                <a:gd name="connsiteX132" fmla="*/ 295274 w 1006475"/>
                <a:gd name="connsiteY132" fmla="*/ 136525 h 720725"/>
                <a:gd name="connsiteX133" fmla="*/ 292099 w 1006475"/>
                <a:gd name="connsiteY133" fmla="*/ 136525 h 720725"/>
                <a:gd name="connsiteX134" fmla="*/ 292099 w 1006475"/>
                <a:gd name="connsiteY134" fmla="*/ 139700 h 720725"/>
                <a:gd name="connsiteX135" fmla="*/ 288924 w 1006475"/>
                <a:gd name="connsiteY135" fmla="*/ 139700 h 720725"/>
                <a:gd name="connsiteX136" fmla="*/ 285749 w 1006475"/>
                <a:gd name="connsiteY136" fmla="*/ 139700 h 720725"/>
                <a:gd name="connsiteX137" fmla="*/ 285749 w 1006475"/>
                <a:gd name="connsiteY137" fmla="*/ 136525 h 720725"/>
                <a:gd name="connsiteX138" fmla="*/ 285749 w 1006475"/>
                <a:gd name="connsiteY138" fmla="*/ 133350 h 720725"/>
                <a:gd name="connsiteX139" fmla="*/ 279399 w 1006475"/>
                <a:gd name="connsiteY139" fmla="*/ 133350 h 720725"/>
                <a:gd name="connsiteX140" fmla="*/ 279399 w 1006475"/>
                <a:gd name="connsiteY140" fmla="*/ 136525 h 720725"/>
                <a:gd name="connsiteX141" fmla="*/ 279399 w 1006475"/>
                <a:gd name="connsiteY141" fmla="*/ 139700 h 720725"/>
                <a:gd name="connsiteX142" fmla="*/ 276224 w 1006475"/>
                <a:gd name="connsiteY142" fmla="*/ 136525 h 720725"/>
                <a:gd name="connsiteX143" fmla="*/ 273049 w 1006475"/>
                <a:gd name="connsiteY143" fmla="*/ 136525 h 720725"/>
                <a:gd name="connsiteX144" fmla="*/ 273049 w 1006475"/>
                <a:gd name="connsiteY144" fmla="*/ 142875 h 720725"/>
                <a:gd name="connsiteX145" fmla="*/ 269874 w 1006475"/>
                <a:gd name="connsiteY145" fmla="*/ 142875 h 720725"/>
                <a:gd name="connsiteX146" fmla="*/ 266699 w 1006475"/>
                <a:gd name="connsiteY146" fmla="*/ 142875 h 720725"/>
                <a:gd name="connsiteX147" fmla="*/ 263524 w 1006475"/>
                <a:gd name="connsiteY147" fmla="*/ 142875 h 720725"/>
                <a:gd name="connsiteX148" fmla="*/ 263524 w 1006475"/>
                <a:gd name="connsiteY148" fmla="*/ 146050 h 720725"/>
                <a:gd name="connsiteX149" fmla="*/ 273049 w 1006475"/>
                <a:gd name="connsiteY149" fmla="*/ 146050 h 720725"/>
                <a:gd name="connsiteX150" fmla="*/ 276224 w 1006475"/>
                <a:gd name="connsiteY150" fmla="*/ 149225 h 720725"/>
                <a:gd name="connsiteX151" fmla="*/ 279399 w 1006475"/>
                <a:gd name="connsiteY151" fmla="*/ 152400 h 720725"/>
                <a:gd name="connsiteX152" fmla="*/ 279399 w 1006475"/>
                <a:gd name="connsiteY152" fmla="*/ 158750 h 720725"/>
                <a:gd name="connsiteX153" fmla="*/ 279399 w 1006475"/>
                <a:gd name="connsiteY153" fmla="*/ 165100 h 720725"/>
                <a:gd name="connsiteX154" fmla="*/ 279399 w 1006475"/>
                <a:gd name="connsiteY154" fmla="*/ 168275 h 720725"/>
                <a:gd name="connsiteX155" fmla="*/ 276224 w 1006475"/>
                <a:gd name="connsiteY155" fmla="*/ 168275 h 720725"/>
                <a:gd name="connsiteX156" fmla="*/ 276224 w 1006475"/>
                <a:gd name="connsiteY156" fmla="*/ 171450 h 720725"/>
                <a:gd name="connsiteX157" fmla="*/ 279399 w 1006475"/>
                <a:gd name="connsiteY157" fmla="*/ 171450 h 720725"/>
                <a:gd name="connsiteX158" fmla="*/ 279399 w 1006475"/>
                <a:gd name="connsiteY158" fmla="*/ 174625 h 720725"/>
                <a:gd name="connsiteX159" fmla="*/ 279399 w 1006475"/>
                <a:gd name="connsiteY159" fmla="*/ 177800 h 720725"/>
                <a:gd name="connsiteX160" fmla="*/ 279399 w 1006475"/>
                <a:gd name="connsiteY160" fmla="*/ 184150 h 720725"/>
                <a:gd name="connsiteX161" fmla="*/ 276224 w 1006475"/>
                <a:gd name="connsiteY161" fmla="*/ 187325 h 720725"/>
                <a:gd name="connsiteX162" fmla="*/ 269874 w 1006475"/>
                <a:gd name="connsiteY162" fmla="*/ 184150 h 720725"/>
                <a:gd name="connsiteX163" fmla="*/ 269874 w 1006475"/>
                <a:gd name="connsiteY163" fmla="*/ 180975 h 720725"/>
                <a:gd name="connsiteX164" fmla="*/ 276224 w 1006475"/>
                <a:gd name="connsiteY164" fmla="*/ 161925 h 720725"/>
                <a:gd name="connsiteX165" fmla="*/ 273049 w 1006475"/>
                <a:gd name="connsiteY165" fmla="*/ 158750 h 720725"/>
                <a:gd name="connsiteX166" fmla="*/ 269874 w 1006475"/>
                <a:gd name="connsiteY166" fmla="*/ 155575 h 720725"/>
                <a:gd name="connsiteX167" fmla="*/ 269874 w 1006475"/>
                <a:gd name="connsiteY167" fmla="*/ 158750 h 720725"/>
                <a:gd name="connsiteX168" fmla="*/ 266699 w 1006475"/>
                <a:gd name="connsiteY168" fmla="*/ 158750 h 720725"/>
                <a:gd name="connsiteX169" fmla="*/ 266699 w 1006475"/>
                <a:gd name="connsiteY169" fmla="*/ 152400 h 720725"/>
                <a:gd name="connsiteX170" fmla="*/ 260349 w 1006475"/>
                <a:gd name="connsiteY170" fmla="*/ 149225 h 720725"/>
                <a:gd name="connsiteX171" fmla="*/ 257174 w 1006475"/>
                <a:gd name="connsiteY171" fmla="*/ 142875 h 720725"/>
                <a:gd name="connsiteX172" fmla="*/ 260349 w 1006475"/>
                <a:gd name="connsiteY172" fmla="*/ 139700 h 720725"/>
                <a:gd name="connsiteX173" fmla="*/ 263524 w 1006475"/>
                <a:gd name="connsiteY173" fmla="*/ 136525 h 720725"/>
                <a:gd name="connsiteX174" fmla="*/ 266699 w 1006475"/>
                <a:gd name="connsiteY174" fmla="*/ 133350 h 720725"/>
                <a:gd name="connsiteX175" fmla="*/ 266699 w 1006475"/>
                <a:gd name="connsiteY175" fmla="*/ 127000 h 720725"/>
                <a:gd name="connsiteX176" fmla="*/ 273049 w 1006475"/>
                <a:gd name="connsiteY176" fmla="*/ 117475 h 720725"/>
                <a:gd name="connsiteX177" fmla="*/ 279399 w 1006475"/>
                <a:gd name="connsiteY177" fmla="*/ 114300 h 720725"/>
                <a:gd name="connsiteX178" fmla="*/ 288924 w 1006475"/>
                <a:gd name="connsiteY178" fmla="*/ 79375 h 720725"/>
                <a:gd name="connsiteX179" fmla="*/ 292099 w 1006475"/>
                <a:gd name="connsiteY179" fmla="*/ 79375 h 720725"/>
                <a:gd name="connsiteX180" fmla="*/ 292099 w 1006475"/>
                <a:gd name="connsiteY180" fmla="*/ 85725 h 720725"/>
                <a:gd name="connsiteX181" fmla="*/ 295274 w 1006475"/>
                <a:gd name="connsiteY181" fmla="*/ 85725 h 720725"/>
                <a:gd name="connsiteX182" fmla="*/ 295274 w 1006475"/>
                <a:gd name="connsiteY182" fmla="*/ 88900 h 720725"/>
                <a:gd name="connsiteX183" fmla="*/ 295274 w 1006475"/>
                <a:gd name="connsiteY183" fmla="*/ 92075 h 720725"/>
                <a:gd name="connsiteX184" fmla="*/ 292099 w 1006475"/>
                <a:gd name="connsiteY184" fmla="*/ 88900 h 720725"/>
                <a:gd name="connsiteX185" fmla="*/ 285749 w 1006475"/>
                <a:gd name="connsiteY185" fmla="*/ 88900 h 720725"/>
                <a:gd name="connsiteX186" fmla="*/ 288924 w 1006475"/>
                <a:gd name="connsiteY186" fmla="*/ 85725 h 720725"/>
                <a:gd name="connsiteX187" fmla="*/ 288924 w 1006475"/>
                <a:gd name="connsiteY187" fmla="*/ 82550 h 720725"/>
                <a:gd name="connsiteX188" fmla="*/ 288924 w 1006475"/>
                <a:gd name="connsiteY188" fmla="*/ 79375 h 720725"/>
                <a:gd name="connsiteX189" fmla="*/ 257174 w 1006475"/>
                <a:gd name="connsiteY189" fmla="*/ 76200 h 720725"/>
                <a:gd name="connsiteX190" fmla="*/ 260349 w 1006475"/>
                <a:gd name="connsiteY190" fmla="*/ 76200 h 720725"/>
                <a:gd name="connsiteX191" fmla="*/ 260349 w 1006475"/>
                <a:gd name="connsiteY191" fmla="*/ 79375 h 720725"/>
                <a:gd name="connsiteX192" fmla="*/ 260349 w 1006475"/>
                <a:gd name="connsiteY192" fmla="*/ 82550 h 720725"/>
                <a:gd name="connsiteX193" fmla="*/ 263524 w 1006475"/>
                <a:gd name="connsiteY193" fmla="*/ 82550 h 720725"/>
                <a:gd name="connsiteX194" fmla="*/ 257174 w 1006475"/>
                <a:gd name="connsiteY194" fmla="*/ 88900 h 720725"/>
                <a:gd name="connsiteX195" fmla="*/ 257174 w 1006475"/>
                <a:gd name="connsiteY195" fmla="*/ 98425 h 720725"/>
                <a:gd name="connsiteX196" fmla="*/ 260349 w 1006475"/>
                <a:gd name="connsiteY196" fmla="*/ 98425 h 720725"/>
                <a:gd name="connsiteX197" fmla="*/ 260349 w 1006475"/>
                <a:gd name="connsiteY197" fmla="*/ 95250 h 720725"/>
                <a:gd name="connsiteX198" fmla="*/ 263524 w 1006475"/>
                <a:gd name="connsiteY198" fmla="*/ 95250 h 720725"/>
                <a:gd name="connsiteX199" fmla="*/ 263524 w 1006475"/>
                <a:gd name="connsiteY199" fmla="*/ 98425 h 720725"/>
                <a:gd name="connsiteX200" fmla="*/ 263524 w 1006475"/>
                <a:gd name="connsiteY200" fmla="*/ 101600 h 720725"/>
                <a:gd name="connsiteX201" fmla="*/ 260349 w 1006475"/>
                <a:gd name="connsiteY201" fmla="*/ 104775 h 720725"/>
                <a:gd name="connsiteX202" fmla="*/ 257174 w 1006475"/>
                <a:gd name="connsiteY202" fmla="*/ 101600 h 720725"/>
                <a:gd name="connsiteX203" fmla="*/ 250824 w 1006475"/>
                <a:gd name="connsiteY203" fmla="*/ 104775 h 720725"/>
                <a:gd name="connsiteX204" fmla="*/ 250824 w 1006475"/>
                <a:gd name="connsiteY204" fmla="*/ 101600 h 720725"/>
                <a:gd name="connsiteX205" fmla="*/ 253999 w 1006475"/>
                <a:gd name="connsiteY205" fmla="*/ 98425 h 720725"/>
                <a:gd name="connsiteX206" fmla="*/ 250824 w 1006475"/>
                <a:gd name="connsiteY206" fmla="*/ 95250 h 720725"/>
                <a:gd name="connsiteX207" fmla="*/ 247649 w 1006475"/>
                <a:gd name="connsiteY207" fmla="*/ 92075 h 720725"/>
                <a:gd name="connsiteX208" fmla="*/ 250824 w 1006475"/>
                <a:gd name="connsiteY208" fmla="*/ 85725 h 720725"/>
                <a:gd name="connsiteX209" fmla="*/ 253999 w 1006475"/>
                <a:gd name="connsiteY209" fmla="*/ 85725 h 720725"/>
                <a:gd name="connsiteX210" fmla="*/ 253999 w 1006475"/>
                <a:gd name="connsiteY210" fmla="*/ 82550 h 720725"/>
                <a:gd name="connsiteX211" fmla="*/ 253999 w 1006475"/>
                <a:gd name="connsiteY211" fmla="*/ 79375 h 720725"/>
                <a:gd name="connsiteX212" fmla="*/ 257174 w 1006475"/>
                <a:gd name="connsiteY212" fmla="*/ 76200 h 720725"/>
                <a:gd name="connsiteX213" fmla="*/ 282574 w 1006475"/>
                <a:gd name="connsiteY213" fmla="*/ 73025 h 720725"/>
                <a:gd name="connsiteX214" fmla="*/ 282574 w 1006475"/>
                <a:gd name="connsiteY214" fmla="*/ 76200 h 720725"/>
                <a:gd name="connsiteX215" fmla="*/ 285749 w 1006475"/>
                <a:gd name="connsiteY215" fmla="*/ 82550 h 720725"/>
                <a:gd name="connsiteX216" fmla="*/ 282574 w 1006475"/>
                <a:gd name="connsiteY216" fmla="*/ 82550 h 720725"/>
                <a:gd name="connsiteX217" fmla="*/ 282574 w 1006475"/>
                <a:gd name="connsiteY217" fmla="*/ 85725 h 720725"/>
                <a:gd name="connsiteX218" fmla="*/ 279399 w 1006475"/>
                <a:gd name="connsiteY218" fmla="*/ 85725 h 720725"/>
                <a:gd name="connsiteX219" fmla="*/ 279399 w 1006475"/>
                <a:gd name="connsiteY219" fmla="*/ 82550 h 720725"/>
                <a:gd name="connsiteX220" fmla="*/ 279399 w 1006475"/>
                <a:gd name="connsiteY220" fmla="*/ 79375 h 720725"/>
                <a:gd name="connsiteX221" fmla="*/ 279399 w 1006475"/>
                <a:gd name="connsiteY221" fmla="*/ 76200 h 720725"/>
                <a:gd name="connsiteX222" fmla="*/ 282574 w 1006475"/>
                <a:gd name="connsiteY222" fmla="*/ 73025 h 720725"/>
                <a:gd name="connsiteX223" fmla="*/ 244474 w 1006475"/>
                <a:gd name="connsiteY223" fmla="*/ 66675 h 720725"/>
                <a:gd name="connsiteX224" fmla="*/ 250824 w 1006475"/>
                <a:gd name="connsiteY224" fmla="*/ 69850 h 720725"/>
                <a:gd name="connsiteX225" fmla="*/ 257174 w 1006475"/>
                <a:gd name="connsiteY225" fmla="*/ 73025 h 720725"/>
                <a:gd name="connsiteX226" fmla="*/ 250824 w 1006475"/>
                <a:gd name="connsiteY226" fmla="*/ 73025 h 720725"/>
                <a:gd name="connsiteX227" fmla="*/ 250824 w 1006475"/>
                <a:gd name="connsiteY227" fmla="*/ 76200 h 720725"/>
                <a:gd name="connsiteX228" fmla="*/ 247649 w 1006475"/>
                <a:gd name="connsiteY228" fmla="*/ 76200 h 720725"/>
                <a:gd name="connsiteX229" fmla="*/ 247649 w 1006475"/>
                <a:gd name="connsiteY229" fmla="*/ 73025 h 720725"/>
                <a:gd name="connsiteX230" fmla="*/ 244474 w 1006475"/>
                <a:gd name="connsiteY230" fmla="*/ 69850 h 720725"/>
                <a:gd name="connsiteX231" fmla="*/ 244474 w 1006475"/>
                <a:gd name="connsiteY231" fmla="*/ 66675 h 720725"/>
                <a:gd name="connsiteX232" fmla="*/ 530224 w 1006475"/>
                <a:gd name="connsiteY232" fmla="*/ 63500 h 720725"/>
                <a:gd name="connsiteX233" fmla="*/ 530224 w 1006475"/>
                <a:gd name="connsiteY233" fmla="*/ 66675 h 720725"/>
                <a:gd name="connsiteX234" fmla="*/ 530225 w 1006475"/>
                <a:gd name="connsiteY234" fmla="*/ 63500 h 720725"/>
                <a:gd name="connsiteX235" fmla="*/ 530224 w 1006475"/>
                <a:gd name="connsiteY235" fmla="*/ 63500 h 720725"/>
                <a:gd name="connsiteX236" fmla="*/ 527049 w 1006475"/>
                <a:gd name="connsiteY236" fmla="*/ 60325 h 720725"/>
                <a:gd name="connsiteX237" fmla="*/ 527049 w 1006475"/>
                <a:gd name="connsiteY237" fmla="*/ 63500 h 720725"/>
                <a:gd name="connsiteX238" fmla="*/ 527050 w 1006475"/>
                <a:gd name="connsiteY238" fmla="*/ 63500 h 720725"/>
                <a:gd name="connsiteX239" fmla="*/ 527050 w 1006475"/>
                <a:gd name="connsiteY239" fmla="*/ 60325 h 720725"/>
                <a:gd name="connsiteX240" fmla="*/ 527049 w 1006475"/>
                <a:gd name="connsiteY240" fmla="*/ 60325 h 720725"/>
                <a:gd name="connsiteX241" fmla="*/ 228599 w 1006475"/>
                <a:gd name="connsiteY241" fmla="*/ 57150 h 720725"/>
                <a:gd name="connsiteX242" fmla="*/ 231774 w 1006475"/>
                <a:gd name="connsiteY242" fmla="*/ 57150 h 720725"/>
                <a:gd name="connsiteX243" fmla="*/ 234949 w 1006475"/>
                <a:gd name="connsiteY243" fmla="*/ 57150 h 720725"/>
                <a:gd name="connsiteX244" fmla="*/ 234949 w 1006475"/>
                <a:gd name="connsiteY244" fmla="*/ 60325 h 720725"/>
                <a:gd name="connsiteX245" fmla="*/ 234949 w 1006475"/>
                <a:gd name="connsiteY245" fmla="*/ 63500 h 720725"/>
                <a:gd name="connsiteX246" fmla="*/ 244474 w 1006475"/>
                <a:gd name="connsiteY246" fmla="*/ 73025 h 720725"/>
                <a:gd name="connsiteX247" fmla="*/ 244474 w 1006475"/>
                <a:gd name="connsiteY247" fmla="*/ 76200 h 720725"/>
                <a:gd name="connsiteX248" fmla="*/ 244474 w 1006475"/>
                <a:gd name="connsiteY248" fmla="*/ 79375 h 720725"/>
                <a:gd name="connsiteX249" fmla="*/ 247649 w 1006475"/>
                <a:gd name="connsiteY249" fmla="*/ 79375 h 720725"/>
                <a:gd name="connsiteX250" fmla="*/ 247649 w 1006475"/>
                <a:gd name="connsiteY250" fmla="*/ 82550 h 720725"/>
                <a:gd name="connsiteX251" fmla="*/ 244474 w 1006475"/>
                <a:gd name="connsiteY251" fmla="*/ 82550 h 720725"/>
                <a:gd name="connsiteX252" fmla="*/ 241299 w 1006475"/>
                <a:gd name="connsiteY252" fmla="*/ 79375 h 720725"/>
                <a:gd name="connsiteX253" fmla="*/ 238124 w 1006475"/>
                <a:gd name="connsiteY253" fmla="*/ 85725 h 720725"/>
                <a:gd name="connsiteX254" fmla="*/ 241299 w 1006475"/>
                <a:gd name="connsiteY254" fmla="*/ 88900 h 720725"/>
                <a:gd name="connsiteX255" fmla="*/ 244474 w 1006475"/>
                <a:gd name="connsiteY255" fmla="*/ 92075 h 720725"/>
                <a:gd name="connsiteX256" fmla="*/ 244474 w 1006475"/>
                <a:gd name="connsiteY256" fmla="*/ 95250 h 720725"/>
                <a:gd name="connsiteX257" fmla="*/ 241299 w 1006475"/>
                <a:gd name="connsiteY257" fmla="*/ 92075 h 720725"/>
                <a:gd name="connsiteX258" fmla="*/ 234949 w 1006475"/>
                <a:gd name="connsiteY258" fmla="*/ 88900 h 720725"/>
                <a:gd name="connsiteX259" fmla="*/ 231774 w 1006475"/>
                <a:gd name="connsiteY259" fmla="*/ 85725 h 720725"/>
                <a:gd name="connsiteX260" fmla="*/ 228599 w 1006475"/>
                <a:gd name="connsiteY260" fmla="*/ 82550 h 720725"/>
                <a:gd name="connsiteX261" fmla="*/ 225424 w 1006475"/>
                <a:gd name="connsiteY261" fmla="*/ 79375 h 720725"/>
                <a:gd name="connsiteX262" fmla="*/ 225424 w 1006475"/>
                <a:gd name="connsiteY262" fmla="*/ 76200 h 720725"/>
                <a:gd name="connsiteX263" fmla="*/ 222249 w 1006475"/>
                <a:gd name="connsiteY263" fmla="*/ 73025 h 720725"/>
                <a:gd name="connsiteX264" fmla="*/ 225424 w 1006475"/>
                <a:gd name="connsiteY264" fmla="*/ 66675 h 720725"/>
                <a:gd name="connsiteX265" fmla="*/ 225424 w 1006475"/>
                <a:gd name="connsiteY265" fmla="*/ 60325 h 720725"/>
                <a:gd name="connsiteX266" fmla="*/ 228599 w 1006475"/>
                <a:gd name="connsiteY266" fmla="*/ 57150 h 720725"/>
                <a:gd name="connsiteX267" fmla="*/ 260349 w 1006475"/>
                <a:gd name="connsiteY267" fmla="*/ 47625 h 720725"/>
                <a:gd name="connsiteX268" fmla="*/ 266699 w 1006475"/>
                <a:gd name="connsiteY268" fmla="*/ 47625 h 720725"/>
                <a:gd name="connsiteX269" fmla="*/ 269874 w 1006475"/>
                <a:gd name="connsiteY269" fmla="*/ 50800 h 720725"/>
                <a:gd name="connsiteX270" fmla="*/ 279399 w 1006475"/>
                <a:gd name="connsiteY270" fmla="*/ 60325 h 720725"/>
                <a:gd name="connsiteX271" fmla="*/ 279399 w 1006475"/>
                <a:gd name="connsiteY271" fmla="*/ 63500 h 720725"/>
                <a:gd name="connsiteX272" fmla="*/ 273049 w 1006475"/>
                <a:gd name="connsiteY272" fmla="*/ 66675 h 720725"/>
                <a:gd name="connsiteX273" fmla="*/ 269874 w 1006475"/>
                <a:gd name="connsiteY273" fmla="*/ 69850 h 720725"/>
                <a:gd name="connsiteX274" fmla="*/ 269874 w 1006475"/>
                <a:gd name="connsiteY274" fmla="*/ 73025 h 720725"/>
                <a:gd name="connsiteX275" fmla="*/ 266699 w 1006475"/>
                <a:gd name="connsiteY275" fmla="*/ 73025 h 720725"/>
                <a:gd name="connsiteX276" fmla="*/ 266699 w 1006475"/>
                <a:gd name="connsiteY276" fmla="*/ 69850 h 720725"/>
                <a:gd name="connsiteX277" fmla="*/ 263524 w 1006475"/>
                <a:gd name="connsiteY277" fmla="*/ 60325 h 720725"/>
                <a:gd name="connsiteX278" fmla="*/ 263524 w 1006475"/>
                <a:gd name="connsiteY278" fmla="*/ 53975 h 720725"/>
                <a:gd name="connsiteX279" fmla="*/ 260349 w 1006475"/>
                <a:gd name="connsiteY279" fmla="*/ 50800 h 720725"/>
                <a:gd name="connsiteX280" fmla="*/ 260349 w 1006475"/>
                <a:gd name="connsiteY280" fmla="*/ 53975 h 720725"/>
                <a:gd name="connsiteX281" fmla="*/ 263524 w 1006475"/>
                <a:gd name="connsiteY281" fmla="*/ 69850 h 720725"/>
                <a:gd name="connsiteX282" fmla="*/ 257174 w 1006475"/>
                <a:gd name="connsiteY282" fmla="*/ 69850 h 720725"/>
                <a:gd name="connsiteX283" fmla="*/ 253999 w 1006475"/>
                <a:gd name="connsiteY283" fmla="*/ 69850 h 720725"/>
                <a:gd name="connsiteX284" fmla="*/ 253999 w 1006475"/>
                <a:gd name="connsiteY284" fmla="*/ 60325 h 720725"/>
                <a:gd name="connsiteX285" fmla="*/ 250824 w 1006475"/>
                <a:gd name="connsiteY285" fmla="*/ 60325 h 720725"/>
                <a:gd name="connsiteX286" fmla="*/ 247649 w 1006475"/>
                <a:gd name="connsiteY286" fmla="*/ 66675 h 720725"/>
                <a:gd name="connsiteX287" fmla="*/ 244474 w 1006475"/>
                <a:gd name="connsiteY287" fmla="*/ 63500 h 720725"/>
                <a:gd name="connsiteX288" fmla="*/ 244474 w 1006475"/>
                <a:gd name="connsiteY288" fmla="*/ 60325 h 720725"/>
                <a:gd name="connsiteX289" fmla="*/ 260349 w 1006475"/>
                <a:gd name="connsiteY289" fmla="*/ 47625 h 720725"/>
                <a:gd name="connsiteX290" fmla="*/ 295274 w 1006475"/>
                <a:gd name="connsiteY290" fmla="*/ 0 h 720725"/>
                <a:gd name="connsiteX291" fmla="*/ 447674 w 1006475"/>
                <a:gd name="connsiteY291" fmla="*/ 38100 h 720725"/>
                <a:gd name="connsiteX292" fmla="*/ 530224 w 1006475"/>
                <a:gd name="connsiteY292" fmla="*/ 57150 h 720725"/>
                <a:gd name="connsiteX293" fmla="*/ 530225 w 1006475"/>
                <a:gd name="connsiteY293" fmla="*/ 57150 h 720725"/>
                <a:gd name="connsiteX294" fmla="*/ 584200 w 1006475"/>
                <a:gd name="connsiteY294" fmla="*/ 69850 h 720725"/>
                <a:gd name="connsiteX295" fmla="*/ 647700 w 1006475"/>
                <a:gd name="connsiteY295" fmla="*/ 85725 h 720725"/>
                <a:gd name="connsiteX296" fmla="*/ 650875 w 1006475"/>
                <a:gd name="connsiteY296" fmla="*/ 85725 h 720725"/>
                <a:gd name="connsiteX297" fmla="*/ 781050 w 1006475"/>
                <a:gd name="connsiteY297" fmla="*/ 111125 h 720725"/>
                <a:gd name="connsiteX298" fmla="*/ 860425 w 1006475"/>
                <a:gd name="connsiteY298" fmla="*/ 127000 h 720725"/>
                <a:gd name="connsiteX299" fmla="*/ 955675 w 1006475"/>
                <a:gd name="connsiteY299" fmla="*/ 149225 h 720725"/>
                <a:gd name="connsiteX300" fmla="*/ 1006475 w 1006475"/>
                <a:gd name="connsiteY300" fmla="*/ 158750 h 720725"/>
                <a:gd name="connsiteX301" fmla="*/ 1006475 w 1006475"/>
                <a:gd name="connsiteY301" fmla="*/ 161925 h 720725"/>
                <a:gd name="connsiteX302" fmla="*/ 1003300 w 1006475"/>
                <a:gd name="connsiteY302" fmla="*/ 171450 h 720725"/>
                <a:gd name="connsiteX303" fmla="*/ 1000125 w 1006475"/>
                <a:gd name="connsiteY303" fmla="*/ 180975 h 720725"/>
                <a:gd name="connsiteX304" fmla="*/ 1000125 w 1006475"/>
                <a:gd name="connsiteY304" fmla="*/ 184150 h 720725"/>
                <a:gd name="connsiteX305" fmla="*/ 1000125 w 1006475"/>
                <a:gd name="connsiteY305" fmla="*/ 190500 h 720725"/>
                <a:gd name="connsiteX306" fmla="*/ 996950 w 1006475"/>
                <a:gd name="connsiteY306" fmla="*/ 203200 h 720725"/>
                <a:gd name="connsiteX307" fmla="*/ 990600 w 1006475"/>
                <a:gd name="connsiteY307" fmla="*/ 234950 h 720725"/>
                <a:gd name="connsiteX308" fmla="*/ 987425 w 1006475"/>
                <a:gd name="connsiteY308" fmla="*/ 250825 h 720725"/>
                <a:gd name="connsiteX309" fmla="*/ 987425 w 1006475"/>
                <a:gd name="connsiteY309" fmla="*/ 260350 h 720725"/>
                <a:gd name="connsiteX310" fmla="*/ 984250 w 1006475"/>
                <a:gd name="connsiteY310" fmla="*/ 263525 h 720725"/>
                <a:gd name="connsiteX311" fmla="*/ 977900 w 1006475"/>
                <a:gd name="connsiteY311" fmla="*/ 307975 h 720725"/>
                <a:gd name="connsiteX312" fmla="*/ 974725 w 1006475"/>
                <a:gd name="connsiteY312" fmla="*/ 317500 h 720725"/>
                <a:gd name="connsiteX313" fmla="*/ 974725 w 1006475"/>
                <a:gd name="connsiteY313" fmla="*/ 320675 h 720725"/>
                <a:gd name="connsiteX314" fmla="*/ 971550 w 1006475"/>
                <a:gd name="connsiteY314" fmla="*/ 330200 h 720725"/>
                <a:gd name="connsiteX315" fmla="*/ 971550 w 1006475"/>
                <a:gd name="connsiteY315" fmla="*/ 333375 h 720725"/>
                <a:gd name="connsiteX316" fmla="*/ 968375 w 1006475"/>
                <a:gd name="connsiteY316" fmla="*/ 346075 h 720725"/>
                <a:gd name="connsiteX317" fmla="*/ 968375 w 1006475"/>
                <a:gd name="connsiteY317" fmla="*/ 349250 h 720725"/>
                <a:gd name="connsiteX318" fmla="*/ 965200 w 1006475"/>
                <a:gd name="connsiteY318" fmla="*/ 361950 h 720725"/>
                <a:gd name="connsiteX319" fmla="*/ 965200 w 1006475"/>
                <a:gd name="connsiteY319" fmla="*/ 368300 h 720725"/>
                <a:gd name="connsiteX320" fmla="*/ 962025 w 1006475"/>
                <a:gd name="connsiteY320" fmla="*/ 384175 h 720725"/>
                <a:gd name="connsiteX321" fmla="*/ 958850 w 1006475"/>
                <a:gd name="connsiteY321" fmla="*/ 396875 h 720725"/>
                <a:gd name="connsiteX322" fmla="*/ 955675 w 1006475"/>
                <a:gd name="connsiteY322" fmla="*/ 422275 h 720725"/>
                <a:gd name="connsiteX323" fmla="*/ 952500 w 1006475"/>
                <a:gd name="connsiteY323" fmla="*/ 434975 h 720725"/>
                <a:gd name="connsiteX324" fmla="*/ 952500 w 1006475"/>
                <a:gd name="connsiteY324" fmla="*/ 438150 h 720725"/>
                <a:gd name="connsiteX325" fmla="*/ 949325 w 1006475"/>
                <a:gd name="connsiteY325" fmla="*/ 460375 h 720725"/>
                <a:gd name="connsiteX326" fmla="*/ 946150 w 1006475"/>
                <a:gd name="connsiteY326" fmla="*/ 460375 h 720725"/>
                <a:gd name="connsiteX327" fmla="*/ 946150 w 1006475"/>
                <a:gd name="connsiteY327" fmla="*/ 463550 h 720725"/>
                <a:gd name="connsiteX328" fmla="*/ 946150 w 1006475"/>
                <a:gd name="connsiteY328" fmla="*/ 469900 h 720725"/>
                <a:gd name="connsiteX329" fmla="*/ 942975 w 1006475"/>
                <a:gd name="connsiteY329" fmla="*/ 479425 h 720725"/>
                <a:gd name="connsiteX330" fmla="*/ 939800 w 1006475"/>
                <a:gd name="connsiteY330" fmla="*/ 498475 h 720725"/>
                <a:gd name="connsiteX331" fmla="*/ 939800 w 1006475"/>
                <a:gd name="connsiteY331" fmla="*/ 504825 h 720725"/>
                <a:gd name="connsiteX332" fmla="*/ 936625 w 1006475"/>
                <a:gd name="connsiteY332" fmla="*/ 511175 h 720725"/>
                <a:gd name="connsiteX333" fmla="*/ 933450 w 1006475"/>
                <a:gd name="connsiteY333" fmla="*/ 539750 h 720725"/>
                <a:gd name="connsiteX334" fmla="*/ 930275 w 1006475"/>
                <a:gd name="connsiteY334" fmla="*/ 542925 h 720725"/>
                <a:gd name="connsiteX335" fmla="*/ 930275 w 1006475"/>
                <a:gd name="connsiteY335" fmla="*/ 549275 h 720725"/>
                <a:gd name="connsiteX336" fmla="*/ 930275 w 1006475"/>
                <a:gd name="connsiteY336" fmla="*/ 552450 h 720725"/>
                <a:gd name="connsiteX337" fmla="*/ 927100 w 1006475"/>
                <a:gd name="connsiteY337" fmla="*/ 561975 h 720725"/>
                <a:gd name="connsiteX338" fmla="*/ 920750 w 1006475"/>
                <a:gd name="connsiteY338" fmla="*/ 600075 h 720725"/>
                <a:gd name="connsiteX339" fmla="*/ 917575 w 1006475"/>
                <a:gd name="connsiteY339" fmla="*/ 612775 h 720725"/>
                <a:gd name="connsiteX340" fmla="*/ 917575 w 1006475"/>
                <a:gd name="connsiteY340" fmla="*/ 615950 h 720725"/>
                <a:gd name="connsiteX341" fmla="*/ 917575 w 1006475"/>
                <a:gd name="connsiteY341" fmla="*/ 622300 h 720725"/>
                <a:gd name="connsiteX342" fmla="*/ 914400 w 1006475"/>
                <a:gd name="connsiteY342" fmla="*/ 635000 h 720725"/>
                <a:gd name="connsiteX343" fmla="*/ 914400 w 1006475"/>
                <a:gd name="connsiteY343" fmla="*/ 638175 h 720725"/>
                <a:gd name="connsiteX344" fmla="*/ 911225 w 1006475"/>
                <a:gd name="connsiteY344" fmla="*/ 641350 h 720725"/>
                <a:gd name="connsiteX345" fmla="*/ 911225 w 1006475"/>
                <a:gd name="connsiteY345" fmla="*/ 644525 h 720725"/>
                <a:gd name="connsiteX346" fmla="*/ 911225 w 1006475"/>
                <a:gd name="connsiteY346" fmla="*/ 650875 h 720725"/>
                <a:gd name="connsiteX347" fmla="*/ 914400 w 1006475"/>
                <a:gd name="connsiteY347" fmla="*/ 657225 h 720725"/>
                <a:gd name="connsiteX348" fmla="*/ 917575 w 1006475"/>
                <a:gd name="connsiteY348" fmla="*/ 666750 h 720725"/>
                <a:gd name="connsiteX349" fmla="*/ 917575 w 1006475"/>
                <a:gd name="connsiteY349" fmla="*/ 669925 h 720725"/>
                <a:gd name="connsiteX350" fmla="*/ 917575 w 1006475"/>
                <a:gd name="connsiteY350" fmla="*/ 673100 h 720725"/>
                <a:gd name="connsiteX351" fmla="*/ 920750 w 1006475"/>
                <a:gd name="connsiteY351" fmla="*/ 688975 h 720725"/>
                <a:gd name="connsiteX352" fmla="*/ 914400 w 1006475"/>
                <a:gd name="connsiteY352" fmla="*/ 698500 h 720725"/>
                <a:gd name="connsiteX353" fmla="*/ 911225 w 1006475"/>
                <a:gd name="connsiteY353" fmla="*/ 704850 h 720725"/>
                <a:gd name="connsiteX354" fmla="*/ 914400 w 1006475"/>
                <a:gd name="connsiteY354" fmla="*/ 704850 h 720725"/>
                <a:gd name="connsiteX355" fmla="*/ 914400 w 1006475"/>
                <a:gd name="connsiteY355" fmla="*/ 708025 h 720725"/>
                <a:gd name="connsiteX356" fmla="*/ 914400 w 1006475"/>
                <a:gd name="connsiteY356" fmla="*/ 717550 h 720725"/>
                <a:gd name="connsiteX357" fmla="*/ 914400 w 1006475"/>
                <a:gd name="connsiteY357" fmla="*/ 720725 h 720725"/>
                <a:gd name="connsiteX358" fmla="*/ 911225 w 1006475"/>
                <a:gd name="connsiteY358" fmla="*/ 717550 h 720725"/>
                <a:gd name="connsiteX359" fmla="*/ 908050 w 1006475"/>
                <a:gd name="connsiteY359" fmla="*/ 717550 h 720725"/>
                <a:gd name="connsiteX360" fmla="*/ 904875 w 1006475"/>
                <a:gd name="connsiteY360" fmla="*/ 717550 h 720725"/>
                <a:gd name="connsiteX361" fmla="*/ 876300 w 1006475"/>
                <a:gd name="connsiteY361" fmla="*/ 711200 h 720725"/>
                <a:gd name="connsiteX362" fmla="*/ 860425 w 1006475"/>
                <a:gd name="connsiteY362" fmla="*/ 708025 h 720725"/>
                <a:gd name="connsiteX363" fmla="*/ 847725 w 1006475"/>
                <a:gd name="connsiteY363" fmla="*/ 704850 h 720725"/>
                <a:gd name="connsiteX364" fmla="*/ 841375 w 1006475"/>
                <a:gd name="connsiteY364" fmla="*/ 704850 h 720725"/>
                <a:gd name="connsiteX365" fmla="*/ 835025 w 1006475"/>
                <a:gd name="connsiteY365" fmla="*/ 704850 h 720725"/>
                <a:gd name="connsiteX366" fmla="*/ 825500 w 1006475"/>
                <a:gd name="connsiteY366" fmla="*/ 701675 h 720725"/>
                <a:gd name="connsiteX367" fmla="*/ 819150 w 1006475"/>
                <a:gd name="connsiteY367" fmla="*/ 701675 h 720725"/>
                <a:gd name="connsiteX368" fmla="*/ 809625 w 1006475"/>
                <a:gd name="connsiteY368" fmla="*/ 698500 h 720725"/>
                <a:gd name="connsiteX369" fmla="*/ 803275 w 1006475"/>
                <a:gd name="connsiteY369" fmla="*/ 695325 h 720725"/>
                <a:gd name="connsiteX370" fmla="*/ 777875 w 1006475"/>
                <a:gd name="connsiteY370" fmla="*/ 692150 h 720725"/>
                <a:gd name="connsiteX371" fmla="*/ 774700 w 1006475"/>
                <a:gd name="connsiteY371" fmla="*/ 692150 h 720725"/>
                <a:gd name="connsiteX372" fmla="*/ 758825 w 1006475"/>
                <a:gd name="connsiteY372" fmla="*/ 688975 h 720725"/>
                <a:gd name="connsiteX373" fmla="*/ 746125 w 1006475"/>
                <a:gd name="connsiteY373" fmla="*/ 685800 h 720725"/>
                <a:gd name="connsiteX374" fmla="*/ 733425 w 1006475"/>
                <a:gd name="connsiteY374" fmla="*/ 682625 h 720725"/>
                <a:gd name="connsiteX375" fmla="*/ 717550 w 1006475"/>
                <a:gd name="connsiteY375" fmla="*/ 679450 h 720725"/>
                <a:gd name="connsiteX376" fmla="*/ 711200 w 1006475"/>
                <a:gd name="connsiteY376" fmla="*/ 679450 h 720725"/>
                <a:gd name="connsiteX377" fmla="*/ 704850 w 1006475"/>
                <a:gd name="connsiteY377" fmla="*/ 676275 h 720725"/>
                <a:gd name="connsiteX378" fmla="*/ 692150 w 1006475"/>
                <a:gd name="connsiteY378" fmla="*/ 673100 h 720725"/>
                <a:gd name="connsiteX379" fmla="*/ 676275 w 1006475"/>
                <a:gd name="connsiteY379" fmla="*/ 669925 h 720725"/>
                <a:gd name="connsiteX380" fmla="*/ 650875 w 1006475"/>
                <a:gd name="connsiteY380" fmla="*/ 666750 h 720725"/>
                <a:gd name="connsiteX381" fmla="*/ 647700 w 1006475"/>
                <a:gd name="connsiteY381" fmla="*/ 663575 h 720725"/>
                <a:gd name="connsiteX382" fmla="*/ 644525 w 1006475"/>
                <a:gd name="connsiteY382" fmla="*/ 663575 h 720725"/>
                <a:gd name="connsiteX383" fmla="*/ 641350 w 1006475"/>
                <a:gd name="connsiteY383" fmla="*/ 666750 h 720725"/>
                <a:gd name="connsiteX384" fmla="*/ 638175 w 1006475"/>
                <a:gd name="connsiteY384" fmla="*/ 669925 h 720725"/>
                <a:gd name="connsiteX385" fmla="*/ 628650 w 1006475"/>
                <a:gd name="connsiteY385" fmla="*/ 673100 h 720725"/>
                <a:gd name="connsiteX386" fmla="*/ 625475 w 1006475"/>
                <a:gd name="connsiteY386" fmla="*/ 673100 h 720725"/>
                <a:gd name="connsiteX387" fmla="*/ 622300 w 1006475"/>
                <a:gd name="connsiteY387" fmla="*/ 673100 h 720725"/>
                <a:gd name="connsiteX388" fmla="*/ 619125 w 1006475"/>
                <a:gd name="connsiteY388" fmla="*/ 673100 h 720725"/>
                <a:gd name="connsiteX389" fmla="*/ 615950 w 1006475"/>
                <a:gd name="connsiteY389" fmla="*/ 673100 h 720725"/>
                <a:gd name="connsiteX390" fmla="*/ 612775 w 1006475"/>
                <a:gd name="connsiteY390" fmla="*/ 669925 h 720725"/>
                <a:gd name="connsiteX391" fmla="*/ 609600 w 1006475"/>
                <a:gd name="connsiteY391" fmla="*/ 669925 h 720725"/>
                <a:gd name="connsiteX392" fmla="*/ 600075 w 1006475"/>
                <a:gd name="connsiteY392" fmla="*/ 666750 h 720725"/>
                <a:gd name="connsiteX393" fmla="*/ 593725 w 1006475"/>
                <a:gd name="connsiteY393" fmla="*/ 669925 h 720725"/>
                <a:gd name="connsiteX394" fmla="*/ 590550 w 1006475"/>
                <a:gd name="connsiteY394" fmla="*/ 669925 h 720725"/>
                <a:gd name="connsiteX395" fmla="*/ 584200 w 1006475"/>
                <a:gd name="connsiteY395" fmla="*/ 666750 h 720725"/>
                <a:gd name="connsiteX396" fmla="*/ 581025 w 1006475"/>
                <a:gd name="connsiteY396" fmla="*/ 666750 h 720725"/>
                <a:gd name="connsiteX397" fmla="*/ 577850 w 1006475"/>
                <a:gd name="connsiteY397" fmla="*/ 669925 h 720725"/>
                <a:gd name="connsiteX398" fmla="*/ 574675 w 1006475"/>
                <a:gd name="connsiteY398" fmla="*/ 666750 h 720725"/>
                <a:gd name="connsiteX399" fmla="*/ 571500 w 1006475"/>
                <a:gd name="connsiteY399" fmla="*/ 666750 h 720725"/>
                <a:gd name="connsiteX400" fmla="*/ 565150 w 1006475"/>
                <a:gd name="connsiteY400" fmla="*/ 663575 h 720725"/>
                <a:gd name="connsiteX401" fmla="*/ 561975 w 1006475"/>
                <a:gd name="connsiteY401" fmla="*/ 663575 h 720725"/>
                <a:gd name="connsiteX402" fmla="*/ 558800 w 1006475"/>
                <a:gd name="connsiteY402" fmla="*/ 663575 h 720725"/>
                <a:gd name="connsiteX403" fmla="*/ 552450 w 1006475"/>
                <a:gd name="connsiteY403" fmla="*/ 669925 h 720725"/>
                <a:gd name="connsiteX404" fmla="*/ 549275 w 1006475"/>
                <a:gd name="connsiteY404" fmla="*/ 673100 h 720725"/>
                <a:gd name="connsiteX405" fmla="*/ 542925 w 1006475"/>
                <a:gd name="connsiteY405" fmla="*/ 673100 h 720725"/>
                <a:gd name="connsiteX406" fmla="*/ 536575 w 1006475"/>
                <a:gd name="connsiteY406" fmla="*/ 673100 h 720725"/>
                <a:gd name="connsiteX407" fmla="*/ 533400 w 1006475"/>
                <a:gd name="connsiteY407" fmla="*/ 669925 h 720725"/>
                <a:gd name="connsiteX408" fmla="*/ 523875 w 1006475"/>
                <a:gd name="connsiteY408" fmla="*/ 669925 h 720725"/>
                <a:gd name="connsiteX409" fmla="*/ 517525 w 1006475"/>
                <a:gd name="connsiteY409" fmla="*/ 669925 h 720725"/>
                <a:gd name="connsiteX410" fmla="*/ 511175 w 1006475"/>
                <a:gd name="connsiteY410" fmla="*/ 669925 h 720725"/>
                <a:gd name="connsiteX411" fmla="*/ 504825 w 1006475"/>
                <a:gd name="connsiteY411" fmla="*/ 669925 h 720725"/>
                <a:gd name="connsiteX412" fmla="*/ 495300 w 1006475"/>
                <a:gd name="connsiteY412" fmla="*/ 673100 h 720725"/>
                <a:gd name="connsiteX413" fmla="*/ 485775 w 1006475"/>
                <a:gd name="connsiteY413" fmla="*/ 673100 h 720725"/>
                <a:gd name="connsiteX414" fmla="*/ 482600 w 1006475"/>
                <a:gd name="connsiteY414" fmla="*/ 676275 h 720725"/>
                <a:gd name="connsiteX415" fmla="*/ 479425 w 1006475"/>
                <a:gd name="connsiteY415" fmla="*/ 676275 h 720725"/>
                <a:gd name="connsiteX416" fmla="*/ 476250 w 1006475"/>
                <a:gd name="connsiteY416" fmla="*/ 682625 h 720725"/>
                <a:gd name="connsiteX417" fmla="*/ 447675 w 1006475"/>
                <a:gd name="connsiteY417" fmla="*/ 679450 h 720725"/>
                <a:gd name="connsiteX418" fmla="*/ 438150 w 1006475"/>
                <a:gd name="connsiteY418" fmla="*/ 679450 h 720725"/>
                <a:gd name="connsiteX419" fmla="*/ 434975 w 1006475"/>
                <a:gd name="connsiteY419" fmla="*/ 676275 h 720725"/>
                <a:gd name="connsiteX420" fmla="*/ 431800 w 1006475"/>
                <a:gd name="connsiteY420" fmla="*/ 673100 h 720725"/>
                <a:gd name="connsiteX421" fmla="*/ 428625 w 1006475"/>
                <a:gd name="connsiteY421" fmla="*/ 669925 h 720725"/>
                <a:gd name="connsiteX422" fmla="*/ 425450 w 1006475"/>
                <a:gd name="connsiteY422" fmla="*/ 666750 h 720725"/>
                <a:gd name="connsiteX423" fmla="*/ 422275 w 1006475"/>
                <a:gd name="connsiteY423" fmla="*/ 666750 h 720725"/>
                <a:gd name="connsiteX424" fmla="*/ 419100 w 1006475"/>
                <a:gd name="connsiteY424" fmla="*/ 666750 h 720725"/>
                <a:gd name="connsiteX425" fmla="*/ 415925 w 1006475"/>
                <a:gd name="connsiteY425" fmla="*/ 666750 h 720725"/>
                <a:gd name="connsiteX426" fmla="*/ 409575 w 1006475"/>
                <a:gd name="connsiteY426" fmla="*/ 669925 h 720725"/>
                <a:gd name="connsiteX427" fmla="*/ 396875 w 1006475"/>
                <a:gd name="connsiteY427" fmla="*/ 673100 h 720725"/>
                <a:gd name="connsiteX428" fmla="*/ 390525 w 1006475"/>
                <a:gd name="connsiteY428" fmla="*/ 673100 h 720725"/>
                <a:gd name="connsiteX429" fmla="*/ 384175 w 1006475"/>
                <a:gd name="connsiteY429" fmla="*/ 673100 h 720725"/>
                <a:gd name="connsiteX430" fmla="*/ 381000 w 1006475"/>
                <a:gd name="connsiteY430" fmla="*/ 676275 h 720725"/>
                <a:gd name="connsiteX431" fmla="*/ 377825 w 1006475"/>
                <a:gd name="connsiteY431" fmla="*/ 676275 h 720725"/>
                <a:gd name="connsiteX432" fmla="*/ 374650 w 1006475"/>
                <a:gd name="connsiteY432" fmla="*/ 673100 h 720725"/>
                <a:gd name="connsiteX433" fmla="*/ 361950 w 1006475"/>
                <a:gd name="connsiteY433" fmla="*/ 669925 h 720725"/>
                <a:gd name="connsiteX434" fmla="*/ 358775 w 1006475"/>
                <a:gd name="connsiteY434" fmla="*/ 669925 h 720725"/>
                <a:gd name="connsiteX435" fmla="*/ 352425 w 1006475"/>
                <a:gd name="connsiteY435" fmla="*/ 673100 h 720725"/>
                <a:gd name="connsiteX436" fmla="*/ 349250 w 1006475"/>
                <a:gd name="connsiteY436" fmla="*/ 676275 h 720725"/>
                <a:gd name="connsiteX437" fmla="*/ 346075 w 1006475"/>
                <a:gd name="connsiteY437" fmla="*/ 676275 h 720725"/>
                <a:gd name="connsiteX438" fmla="*/ 346075 w 1006475"/>
                <a:gd name="connsiteY438" fmla="*/ 673100 h 720725"/>
                <a:gd name="connsiteX439" fmla="*/ 342900 w 1006475"/>
                <a:gd name="connsiteY439" fmla="*/ 673100 h 720725"/>
                <a:gd name="connsiteX440" fmla="*/ 342900 w 1006475"/>
                <a:gd name="connsiteY440" fmla="*/ 669925 h 720725"/>
                <a:gd name="connsiteX441" fmla="*/ 342900 w 1006475"/>
                <a:gd name="connsiteY441" fmla="*/ 663575 h 720725"/>
                <a:gd name="connsiteX442" fmla="*/ 342900 w 1006475"/>
                <a:gd name="connsiteY442" fmla="*/ 660400 h 720725"/>
                <a:gd name="connsiteX443" fmla="*/ 330200 w 1006475"/>
                <a:gd name="connsiteY443" fmla="*/ 654050 h 720725"/>
                <a:gd name="connsiteX444" fmla="*/ 327025 w 1006475"/>
                <a:gd name="connsiteY444" fmla="*/ 650875 h 720725"/>
                <a:gd name="connsiteX445" fmla="*/ 323850 w 1006475"/>
                <a:gd name="connsiteY445" fmla="*/ 650875 h 720725"/>
                <a:gd name="connsiteX446" fmla="*/ 320675 w 1006475"/>
                <a:gd name="connsiteY446" fmla="*/ 650875 h 720725"/>
                <a:gd name="connsiteX447" fmla="*/ 317500 w 1006475"/>
                <a:gd name="connsiteY447" fmla="*/ 650875 h 720725"/>
                <a:gd name="connsiteX448" fmla="*/ 314325 w 1006475"/>
                <a:gd name="connsiteY448" fmla="*/ 650875 h 720725"/>
                <a:gd name="connsiteX449" fmla="*/ 311150 w 1006475"/>
                <a:gd name="connsiteY449" fmla="*/ 647700 h 720725"/>
                <a:gd name="connsiteX450" fmla="*/ 307975 w 1006475"/>
                <a:gd name="connsiteY450" fmla="*/ 644525 h 720725"/>
                <a:gd name="connsiteX451" fmla="*/ 304800 w 1006475"/>
                <a:gd name="connsiteY451" fmla="*/ 641350 h 720725"/>
                <a:gd name="connsiteX452" fmla="*/ 288925 w 1006475"/>
                <a:gd name="connsiteY452" fmla="*/ 641350 h 720725"/>
                <a:gd name="connsiteX453" fmla="*/ 279400 w 1006475"/>
                <a:gd name="connsiteY453" fmla="*/ 641350 h 720725"/>
                <a:gd name="connsiteX454" fmla="*/ 276225 w 1006475"/>
                <a:gd name="connsiteY454" fmla="*/ 641350 h 720725"/>
                <a:gd name="connsiteX455" fmla="*/ 273050 w 1006475"/>
                <a:gd name="connsiteY455" fmla="*/ 638175 h 720725"/>
                <a:gd name="connsiteX456" fmla="*/ 266700 w 1006475"/>
                <a:gd name="connsiteY456" fmla="*/ 635000 h 720725"/>
                <a:gd name="connsiteX457" fmla="*/ 257175 w 1006475"/>
                <a:gd name="connsiteY457" fmla="*/ 638175 h 720725"/>
                <a:gd name="connsiteX458" fmla="*/ 250825 w 1006475"/>
                <a:gd name="connsiteY458" fmla="*/ 641350 h 720725"/>
                <a:gd name="connsiteX459" fmla="*/ 247650 w 1006475"/>
                <a:gd name="connsiteY459" fmla="*/ 644525 h 720725"/>
                <a:gd name="connsiteX460" fmla="*/ 234950 w 1006475"/>
                <a:gd name="connsiteY460" fmla="*/ 647700 h 720725"/>
                <a:gd name="connsiteX461" fmla="*/ 219075 w 1006475"/>
                <a:gd name="connsiteY461" fmla="*/ 647700 h 720725"/>
                <a:gd name="connsiteX462" fmla="*/ 209550 w 1006475"/>
                <a:gd name="connsiteY462" fmla="*/ 650875 h 720725"/>
                <a:gd name="connsiteX463" fmla="*/ 203200 w 1006475"/>
                <a:gd name="connsiteY463" fmla="*/ 650875 h 720725"/>
                <a:gd name="connsiteX464" fmla="*/ 200025 w 1006475"/>
                <a:gd name="connsiteY464" fmla="*/ 650875 h 720725"/>
                <a:gd name="connsiteX465" fmla="*/ 193675 w 1006475"/>
                <a:gd name="connsiteY465" fmla="*/ 650875 h 720725"/>
                <a:gd name="connsiteX466" fmla="*/ 190500 w 1006475"/>
                <a:gd name="connsiteY466" fmla="*/ 647700 h 720725"/>
                <a:gd name="connsiteX467" fmla="*/ 190500 w 1006475"/>
                <a:gd name="connsiteY467" fmla="*/ 644525 h 720725"/>
                <a:gd name="connsiteX468" fmla="*/ 187325 w 1006475"/>
                <a:gd name="connsiteY468" fmla="*/ 641350 h 720725"/>
                <a:gd name="connsiteX469" fmla="*/ 171450 w 1006475"/>
                <a:gd name="connsiteY469" fmla="*/ 638175 h 720725"/>
                <a:gd name="connsiteX470" fmla="*/ 165100 w 1006475"/>
                <a:gd name="connsiteY470" fmla="*/ 631825 h 720725"/>
                <a:gd name="connsiteX471" fmla="*/ 161925 w 1006475"/>
                <a:gd name="connsiteY471" fmla="*/ 631825 h 720725"/>
                <a:gd name="connsiteX472" fmla="*/ 158750 w 1006475"/>
                <a:gd name="connsiteY472" fmla="*/ 628650 h 720725"/>
                <a:gd name="connsiteX473" fmla="*/ 152400 w 1006475"/>
                <a:gd name="connsiteY473" fmla="*/ 628650 h 720725"/>
                <a:gd name="connsiteX474" fmla="*/ 149225 w 1006475"/>
                <a:gd name="connsiteY474" fmla="*/ 625475 h 720725"/>
                <a:gd name="connsiteX475" fmla="*/ 142875 w 1006475"/>
                <a:gd name="connsiteY475" fmla="*/ 619125 h 720725"/>
                <a:gd name="connsiteX476" fmla="*/ 142875 w 1006475"/>
                <a:gd name="connsiteY476" fmla="*/ 615950 h 720725"/>
                <a:gd name="connsiteX477" fmla="*/ 139700 w 1006475"/>
                <a:gd name="connsiteY477" fmla="*/ 615950 h 720725"/>
                <a:gd name="connsiteX478" fmla="*/ 139700 w 1006475"/>
                <a:gd name="connsiteY478" fmla="*/ 609600 h 720725"/>
                <a:gd name="connsiteX479" fmla="*/ 139700 w 1006475"/>
                <a:gd name="connsiteY479" fmla="*/ 606425 h 720725"/>
                <a:gd name="connsiteX480" fmla="*/ 142875 w 1006475"/>
                <a:gd name="connsiteY480" fmla="*/ 603250 h 720725"/>
                <a:gd name="connsiteX481" fmla="*/ 142875 w 1006475"/>
                <a:gd name="connsiteY481" fmla="*/ 600075 h 720725"/>
                <a:gd name="connsiteX482" fmla="*/ 146050 w 1006475"/>
                <a:gd name="connsiteY482" fmla="*/ 596900 h 720725"/>
                <a:gd name="connsiteX483" fmla="*/ 146050 w 1006475"/>
                <a:gd name="connsiteY483" fmla="*/ 590550 h 720725"/>
                <a:gd name="connsiteX484" fmla="*/ 142875 w 1006475"/>
                <a:gd name="connsiteY484" fmla="*/ 587375 h 720725"/>
                <a:gd name="connsiteX485" fmla="*/ 142875 w 1006475"/>
                <a:gd name="connsiteY485" fmla="*/ 584200 h 720725"/>
                <a:gd name="connsiteX486" fmla="*/ 146050 w 1006475"/>
                <a:gd name="connsiteY486" fmla="*/ 577850 h 720725"/>
                <a:gd name="connsiteX487" fmla="*/ 146050 w 1006475"/>
                <a:gd name="connsiteY487" fmla="*/ 574675 h 720725"/>
                <a:gd name="connsiteX488" fmla="*/ 149225 w 1006475"/>
                <a:gd name="connsiteY488" fmla="*/ 558800 h 720725"/>
                <a:gd name="connsiteX489" fmla="*/ 142875 w 1006475"/>
                <a:gd name="connsiteY489" fmla="*/ 536575 h 720725"/>
                <a:gd name="connsiteX490" fmla="*/ 139700 w 1006475"/>
                <a:gd name="connsiteY490" fmla="*/ 533400 h 720725"/>
                <a:gd name="connsiteX491" fmla="*/ 120650 w 1006475"/>
                <a:gd name="connsiteY491" fmla="*/ 504825 h 720725"/>
                <a:gd name="connsiteX492" fmla="*/ 117475 w 1006475"/>
                <a:gd name="connsiteY492" fmla="*/ 504825 h 720725"/>
                <a:gd name="connsiteX493" fmla="*/ 111125 w 1006475"/>
                <a:gd name="connsiteY493" fmla="*/ 501650 h 720725"/>
                <a:gd name="connsiteX494" fmla="*/ 107950 w 1006475"/>
                <a:gd name="connsiteY494" fmla="*/ 503237 h 720725"/>
                <a:gd name="connsiteX495" fmla="*/ 107950 w 1006475"/>
                <a:gd name="connsiteY495" fmla="*/ 504825 h 720725"/>
                <a:gd name="connsiteX496" fmla="*/ 104775 w 1006475"/>
                <a:gd name="connsiteY496" fmla="*/ 504825 h 720725"/>
                <a:gd name="connsiteX497" fmla="*/ 101600 w 1006475"/>
                <a:gd name="connsiteY497" fmla="*/ 508000 h 720725"/>
                <a:gd name="connsiteX498" fmla="*/ 95250 w 1006475"/>
                <a:gd name="connsiteY498" fmla="*/ 508000 h 720725"/>
                <a:gd name="connsiteX499" fmla="*/ 82550 w 1006475"/>
                <a:gd name="connsiteY499" fmla="*/ 492125 h 720725"/>
                <a:gd name="connsiteX500" fmla="*/ 82550 w 1006475"/>
                <a:gd name="connsiteY500" fmla="*/ 482600 h 720725"/>
                <a:gd name="connsiteX501" fmla="*/ 76200 w 1006475"/>
                <a:gd name="connsiteY501" fmla="*/ 476250 h 720725"/>
                <a:gd name="connsiteX502" fmla="*/ 60325 w 1006475"/>
                <a:gd name="connsiteY502" fmla="*/ 476250 h 720725"/>
                <a:gd name="connsiteX503" fmla="*/ 53975 w 1006475"/>
                <a:gd name="connsiteY503" fmla="*/ 473075 h 720725"/>
                <a:gd name="connsiteX504" fmla="*/ 53975 w 1006475"/>
                <a:gd name="connsiteY504" fmla="*/ 463550 h 720725"/>
                <a:gd name="connsiteX505" fmla="*/ 50800 w 1006475"/>
                <a:gd name="connsiteY505" fmla="*/ 463550 h 720725"/>
                <a:gd name="connsiteX506" fmla="*/ 47625 w 1006475"/>
                <a:gd name="connsiteY506" fmla="*/ 466725 h 720725"/>
                <a:gd name="connsiteX507" fmla="*/ 44450 w 1006475"/>
                <a:gd name="connsiteY507" fmla="*/ 466725 h 720725"/>
                <a:gd name="connsiteX508" fmla="*/ 41275 w 1006475"/>
                <a:gd name="connsiteY508" fmla="*/ 466725 h 720725"/>
                <a:gd name="connsiteX509" fmla="*/ 38100 w 1006475"/>
                <a:gd name="connsiteY509" fmla="*/ 466725 h 720725"/>
                <a:gd name="connsiteX510" fmla="*/ 34925 w 1006475"/>
                <a:gd name="connsiteY510" fmla="*/ 463550 h 720725"/>
                <a:gd name="connsiteX511" fmla="*/ 31750 w 1006475"/>
                <a:gd name="connsiteY511" fmla="*/ 466725 h 720725"/>
                <a:gd name="connsiteX512" fmla="*/ 25400 w 1006475"/>
                <a:gd name="connsiteY512" fmla="*/ 466725 h 720725"/>
                <a:gd name="connsiteX513" fmla="*/ 22225 w 1006475"/>
                <a:gd name="connsiteY513" fmla="*/ 466725 h 720725"/>
                <a:gd name="connsiteX514" fmla="*/ 19050 w 1006475"/>
                <a:gd name="connsiteY514" fmla="*/ 463550 h 720725"/>
                <a:gd name="connsiteX515" fmla="*/ 15875 w 1006475"/>
                <a:gd name="connsiteY515" fmla="*/ 460375 h 720725"/>
                <a:gd name="connsiteX516" fmla="*/ 12700 w 1006475"/>
                <a:gd name="connsiteY516" fmla="*/ 457200 h 720725"/>
                <a:gd name="connsiteX517" fmla="*/ 12700 w 1006475"/>
                <a:gd name="connsiteY517" fmla="*/ 454025 h 720725"/>
                <a:gd name="connsiteX518" fmla="*/ 9525 w 1006475"/>
                <a:gd name="connsiteY518" fmla="*/ 454025 h 720725"/>
                <a:gd name="connsiteX519" fmla="*/ 6350 w 1006475"/>
                <a:gd name="connsiteY519" fmla="*/ 454025 h 720725"/>
                <a:gd name="connsiteX520" fmla="*/ 6350 w 1006475"/>
                <a:gd name="connsiteY520" fmla="*/ 457200 h 720725"/>
                <a:gd name="connsiteX521" fmla="*/ 6350 w 1006475"/>
                <a:gd name="connsiteY521" fmla="*/ 460375 h 720725"/>
                <a:gd name="connsiteX522" fmla="*/ 3175 w 1006475"/>
                <a:gd name="connsiteY522" fmla="*/ 460375 h 720725"/>
                <a:gd name="connsiteX523" fmla="*/ 0 w 1006475"/>
                <a:gd name="connsiteY523" fmla="*/ 457200 h 720725"/>
                <a:gd name="connsiteX524" fmla="*/ 0 w 1006475"/>
                <a:gd name="connsiteY524" fmla="*/ 454025 h 720725"/>
                <a:gd name="connsiteX525" fmla="*/ 3175 w 1006475"/>
                <a:gd name="connsiteY525" fmla="*/ 454025 h 720725"/>
                <a:gd name="connsiteX526" fmla="*/ 6350 w 1006475"/>
                <a:gd name="connsiteY526" fmla="*/ 450850 h 720725"/>
                <a:gd name="connsiteX527" fmla="*/ 12700 w 1006475"/>
                <a:gd name="connsiteY527" fmla="*/ 415925 h 720725"/>
                <a:gd name="connsiteX528" fmla="*/ 15875 w 1006475"/>
                <a:gd name="connsiteY528" fmla="*/ 403225 h 720725"/>
                <a:gd name="connsiteX529" fmla="*/ 19050 w 1006475"/>
                <a:gd name="connsiteY529" fmla="*/ 396875 h 720725"/>
                <a:gd name="connsiteX530" fmla="*/ 19050 w 1006475"/>
                <a:gd name="connsiteY530" fmla="*/ 393700 h 720725"/>
                <a:gd name="connsiteX531" fmla="*/ 19050 w 1006475"/>
                <a:gd name="connsiteY531" fmla="*/ 390525 h 720725"/>
                <a:gd name="connsiteX532" fmla="*/ 22225 w 1006475"/>
                <a:gd name="connsiteY532" fmla="*/ 390525 h 720725"/>
                <a:gd name="connsiteX533" fmla="*/ 22225 w 1006475"/>
                <a:gd name="connsiteY533" fmla="*/ 393700 h 720725"/>
                <a:gd name="connsiteX534" fmla="*/ 22225 w 1006475"/>
                <a:gd name="connsiteY534" fmla="*/ 403225 h 720725"/>
                <a:gd name="connsiteX535" fmla="*/ 19050 w 1006475"/>
                <a:gd name="connsiteY535" fmla="*/ 422275 h 720725"/>
                <a:gd name="connsiteX536" fmla="*/ 15875 w 1006475"/>
                <a:gd name="connsiteY536" fmla="*/ 438150 h 720725"/>
                <a:gd name="connsiteX537" fmla="*/ 15875 w 1006475"/>
                <a:gd name="connsiteY537" fmla="*/ 441325 h 720725"/>
                <a:gd name="connsiteX538" fmla="*/ 19050 w 1006475"/>
                <a:gd name="connsiteY538" fmla="*/ 444500 h 720725"/>
                <a:gd name="connsiteX539" fmla="*/ 22225 w 1006475"/>
                <a:gd name="connsiteY539" fmla="*/ 444500 h 720725"/>
                <a:gd name="connsiteX540" fmla="*/ 22225 w 1006475"/>
                <a:gd name="connsiteY540" fmla="*/ 441325 h 720725"/>
                <a:gd name="connsiteX541" fmla="*/ 25400 w 1006475"/>
                <a:gd name="connsiteY541" fmla="*/ 438150 h 720725"/>
                <a:gd name="connsiteX542" fmla="*/ 25400 w 1006475"/>
                <a:gd name="connsiteY542" fmla="*/ 434975 h 720725"/>
                <a:gd name="connsiteX543" fmla="*/ 28575 w 1006475"/>
                <a:gd name="connsiteY543" fmla="*/ 434975 h 720725"/>
                <a:gd name="connsiteX544" fmla="*/ 31750 w 1006475"/>
                <a:gd name="connsiteY544" fmla="*/ 438150 h 720725"/>
                <a:gd name="connsiteX545" fmla="*/ 34925 w 1006475"/>
                <a:gd name="connsiteY545" fmla="*/ 441325 h 720725"/>
                <a:gd name="connsiteX546" fmla="*/ 34925 w 1006475"/>
                <a:gd name="connsiteY546" fmla="*/ 438150 h 720725"/>
                <a:gd name="connsiteX547" fmla="*/ 31750 w 1006475"/>
                <a:gd name="connsiteY547" fmla="*/ 431800 h 720725"/>
                <a:gd name="connsiteX548" fmla="*/ 31750 w 1006475"/>
                <a:gd name="connsiteY548" fmla="*/ 428625 h 720725"/>
                <a:gd name="connsiteX549" fmla="*/ 28575 w 1006475"/>
                <a:gd name="connsiteY549" fmla="*/ 425450 h 720725"/>
                <a:gd name="connsiteX550" fmla="*/ 28575 w 1006475"/>
                <a:gd name="connsiteY550" fmla="*/ 422275 h 720725"/>
                <a:gd name="connsiteX551" fmla="*/ 31750 w 1006475"/>
                <a:gd name="connsiteY551" fmla="*/ 419100 h 720725"/>
                <a:gd name="connsiteX552" fmla="*/ 34925 w 1006475"/>
                <a:gd name="connsiteY552" fmla="*/ 419100 h 720725"/>
                <a:gd name="connsiteX553" fmla="*/ 34925 w 1006475"/>
                <a:gd name="connsiteY553" fmla="*/ 415925 h 720725"/>
                <a:gd name="connsiteX554" fmla="*/ 34925 w 1006475"/>
                <a:gd name="connsiteY554" fmla="*/ 412750 h 720725"/>
                <a:gd name="connsiteX555" fmla="*/ 31750 w 1006475"/>
                <a:gd name="connsiteY555" fmla="*/ 396875 h 720725"/>
                <a:gd name="connsiteX556" fmla="*/ 34925 w 1006475"/>
                <a:gd name="connsiteY556" fmla="*/ 396875 h 720725"/>
                <a:gd name="connsiteX557" fmla="*/ 34925 w 1006475"/>
                <a:gd name="connsiteY557" fmla="*/ 393700 h 720725"/>
                <a:gd name="connsiteX558" fmla="*/ 38100 w 1006475"/>
                <a:gd name="connsiteY558" fmla="*/ 390525 h 720725"/>
                <a:gd name="connsiteX559" fmla="*/ 38100 w 1006475"/>
                <a:gd name="connsiteY559" fmla="*/ 387350 h 720725"/>
                <a:gd name="connsiteX560" fmla="*/ 41275 w 1006475"/>
                <a:gd name="connsiteY560" fmla="*/ 387350 h 720725"/>
                <a:gd name="connsiteX561" fmla="*/ 44450 w 1006475"/>
                <a:gd name="connsiteY561" fmla="*/ 387350 h 720725"/>
                <a:gd name="connsiteX562" fmla="*/ 47625 w 1006475"/>
                <a:gd name="connsiteY562" fmla="*/ 387350 h 720725"/>
                <a:gd name="connsiteX563" fmla="*/ 50800 w 1006475"/>
                <a:gd name="connsiteY563" fmla="*/ 387350 h 720725"/>
                <a:gd name="connsiteX564" fmla="*/ 50800 w 1006475"/>
                <a:gd name="connsiteY564" fmla="*/ 390525 h 720725"/>
                <a:gd name="connsiteX565" fmla="*/ 53975 w 1006475"/>
                <a:gd name="connsiteY565" fmla="*/ 390525 h 720725"/>
                <a:gd name="connsiteX566" fmla="*/ 53975 w 1006475"/>
                <a:gd name="connsiteY566" fmla="*/ 387350 h 720725"/>
                <a:gd name="connsiteX567" fmla="*/ 53975 w 1006475"/>
                <a:gd name="connsiteY567" fmla="*/ 384175 h 720725"/>
                <a:gd name="connsiteX568" fmla="*/ 50800 w 1006475"/>
                <a:gd name="connsiteY568" fmla="*/ 384175 h 720725"/>
                <a:gd name="connsiteX569" fmla="*/ 50800 w 1006475"/>
                <a:gd name="connsiteY569" fmla="*/ 381000 h 720725"/>
                <a:gd name="connsiteX570" fmla="*/ 47625 w 1006475"/>
                <a:gd name="connsiteY570" fmla="*/ 377825 h 720725"/>
                <a:gd name="connsiteX571" fmla="*/ 47625 w 1006475"/>
                <a:gd name="connsiteY571" fmla="*/ 374650 h 720725"/>
                <a:gd name="connsiteX572" fmla="*/ 44450 w 1006475"/>
                <a:gd name="connsiteY572" fmla="*/ 374650 h 720725"/>
                <a:gd name="connsiteX573" fmla="*/ 44450 w 1006475"/>
                <a:gd name="connsiteY573" fmla="*/ 377825 h 720725"/>
                <a:gd name="connsiteX574" fmla="*/ 41275 w 1006475"/>
                <a:gd name="connsiteY574" fmla="*/ 381000 h 720725"/>
                <a:gd name="connsiteX575" fmla="*/ 41275 w 1006475"/>
                <a:gd name="connsiteY575" fmla="*/ 377825 h 720725"/>
                <a:gd name="connsiteX576" fmla="*/ 38100 w 1006475"/>
                <a:gd name="connsiteY576" fmla="*/ 377825 h 720725"/>
                <a:gd name="connsiteX577" fmla="*/ 38100 w 1006475"/>
                <a:gd name="connsiteY577" fmla="*/ 374650 h 720725"/>
                <a:gd name="connsiteX578" fmla="*/ 34925 w 1006475"/>
                <a:gd name="connsiteY578" fmla="*/ 374650 h 720725"/>
                <a:gd name="connsiteX579" fmla="*/ 34925 w 1006475"/>
                <a:gd name="connsiteY579" fmla="*/ 377825 h 720725"/>
                <a:gd name="connsiteX580" fmla="*/ 34925 w 1006475"/>
                <a:gd name="connsiteY580" fmla="*/ 381000 h 720725"/>
                <a:gd name="connsiteX581" fmla="*/ 34925 w 1006475"/>
                <a:gd name="connsiteY581" fmla="*/ 384175 h 720725"/>
                <a:gd name="connsiteX582" fmla="*/ 31750 w 1006475"/>
                <a:gd name="connsiteY582" fmla="*/ 381000 h 720725"/>
                <a:gd name="connsiteX583" fmla="*/ 28575 w 1006475"/>
                <a:gd name="connsiteY583" fmla="*/ 377825 h 720725"/>
                <a:gd name="connsiteX584" fmla="*/ 25400 w 1006475"/>
                <a:gd name="connsiteY584" fmla="*/ 377825 h 720725"/>
                <a:gd name="connsiteX585" fmla="*/ 22225 w 1006475"/>
                <a:gd name="connsiteY585" fmla="*/ 374650 h 720725"/>
                <a:gd name="connsiteX586" fmla="*/ 22225 w 1006475"/>
                <a:gd name="connsiteY586" fmla="*/ 371475 h 720725"/>
                <a:gd name="connsiteX587" fmla="*/ 19050 w 1006475"/>
                <a:gd name="connsiteY587" fmla="*/ 361950 h 720725"/>
                <a:gd name="connsiteX588" fmla="*/ 22225 w 1006475"/>
                <a:gd name="connsiteY588" fmla="*/ 361950 h 720725"/>
                <a:gd name="connsiteX589" fmla="*/ 22225 w 1006475"/>
                <a:gd name="connsiteY589" fmla="*/ 358776 h 720725"/>
                <a:gd name="connsiteX590" fmla="*/ 22224 w 1006475"/>
                <a:gd name="connsiteY590" fmla="*/ 358775 h 720725"/>
                <a:gd name="connsiteX591" fmla="*/ 22224 w 1006475"/>
                <a:gd name="connsiteY591" fmla="*/ 352425 h 720725"/>
                <a:gd name="connsiteX592" fmla="*/ 22224 w 1006475"/>
                <a:gd name="connsiteY592" fmla="*/ 346075 h 720725"/>
                <a:gd name="connsiteX593" fmla="*/ 22224 w 1006475"/>
                <a:gd name="connsiteY593" fmla="*/ 339725 h 720725"/>
                <a:gd name="connsiteX594" fmla="*/ 25399 w 1006475"/>
                <a:gd name="connsiteY594" fmla="*/ 339725 h 720725"/>
                <a:gd name="connsiteX595" fmla="*/ 28574 w 1006475"/>
                <a:gd name="connsiteY595" fmla="*/ 339725 h 720725"/>
                <a:gd name="connsiteX596" fmla="*/ 28574 w 1006475"/>
                <a:gd name="connsiteY596" fmla="*/ 349250 h 720725"/>
                <a:gd name="connsiteX597" fmla="*/ 28574 w 1006475"/>
                <a:gd name="connsiteY597" fmla="*/ 352425 h 720725"/>
                <a:gd name="connsiteX598" fmla="*/ 31749 w 1006475"/>
                <a:gd name="connsiteY598" fmla="*/ 352425 h 720725"/>
                <a:gd name="connsiteX599" fmla="*/ 31749 w 1006475"/>
                <a:gd name="connsiteY599" fmla="*/ 355600 h 720725"/>
                <a:gd name="connsiteX600" fmla="*/ 31749 w 1006475"/>
                <a:gd name="connsiteY600" fmla="*/ 358775 h 720725"/>
                <a:gd name="connsiteX601" fmla="*/ 34924 w 1006475"/>
                <a:gd name="connsiteY601" fmla="*/ 358775 h 720725"/>
                <a:gd name="connsiteX602" fmla="*/ 34924 w 1006475"/>
                <a:gd name="connsiteY602" fmla="*/ 355600 h 720725"/>
                <a:gd name="connsiteX603" fmla="*/ 34924 w 1006475"/>
                <a:gd name="connsiteY603" fmla="*/ 352425 h 720725"/>
                <a:gd name="connsiteX604" fmla="*/ 31749 w 1006475"/>
                <a:gd name="connsiteY604" fmla="*/ 349250 h 720725"/>
                <a:gd name="connsiteX605" fmla="*/ 31749 w 1006475"/>
                <a:gd name="connsiteY605" fmla="*/ 346075 h 720725"/>
                <a:gd name="connsiteX606" fmla="*/ 34924 w 1006475"/>
                <a:gd name="connsiteY606" fmla="*/ 346075 h 720725"/>
                <a:gd name="connsiteX607" fmla="*/ 38099 w 1006475"/>
                <a:gd name="connsiteY607" fmla="*/ 346075 h 720725"/>
                <a:gd name="connsiteX608" fmla="*/ 41274 w 1006475"/>
                <a:gd name="connsiteY608" fmla="*/ 346075 h 720725"/>
                <a:gd name="connsiteX609" fmla="*/ 41274 w 1006475"/>
                <a:gd name="connsiteY609" fmla="*/ 342900 h 720725"/>
                <a:gd name="connsiteX610" fmla="*/ 44449 w 1006475"/>
                <a:gd name="connsiteY610" fmla="*/ 342900 h 720725"/>
                <a:gd name="connsiteX611" fmla="*/ 53974 w 1006475"/>
                <a:gd name="connsiteY611" fmla="*/ 342900 h 720725"/>
                <a:gd name="connsiteX612" fmla="*/ 60324 w 1006475"/>
                <a:gd name="connsiteY612" fmla="*/ 342900 h 720725"/>
                <a:gd name="connsiteX613" fmla="*/ 63499 w 1006475"/>
                <a:gd name="connsiteY613" fmla="*/ 339725 h 720725"/>
                <a:gd name="connsiteX614" fmla="*/ 66674 w 1006475"/>
                <a:gd name="connsiteY614" fmla="*/ 339725 h 720725"/>
                <a:gd name="connsiteX615" fmla="*/ 66674 w 1006475"/>
                <a:gd name="connsiteY615" fmla="*/ 336550 h 720725"/>
                <a:gd name="connsiteX616" fmla="*/ 57149 w 1006475"/>
                <a:gd name="connsiteY616" fmla="*/ 336550 h 720725"/>
                <a:gd name="connsiteX617" fmla="*/ 53974 w 1006475"/>
                <a:gd name="connsiteY617" fmla="*/ 336550 h 720725"/>
                <a:gd name="connsiteX618" fmla="*/ 50799 w 1006475"/>
                <a:gd name="connsiteY618" fmla="*/ 336550 h 720725"/>
                <a:gd name="connsiteX619" fmla="*/ 50799 w 1006475"/>
                <a:gd name="connsiteY619" fmla="*/ 333375 h 720725"/>
                <a:gd name="connsiteX620" fmla="*/ 47624 w 1006475"/>
                <a:gd name="connsiteY620" fmla="*/ 330200 h 720725"/>
                <a:gd name="connsiteX621" fmla="*/ 44449 w 1006475"/>
                <a:gd name="connsiteY621" fmla="*/ 330200 h 720725"/>
                <a:gd name="connsiteX622" fmla="*/ 44449 w 1006475"/>
                <a:gd name="connsiteY622" fmla="*/ 323850 h 720725"/>
                <a:gd name="connsiteX623" fmla="*/ 41274 w 1006475"/>
                <a:gd name="connsiteY623" fmla="*/ 320675 h 720725"/>
                <a:gd name="connsiteX624" fmla="*/ 41274 w 1006475"/>
                <a:gd name="connsiteY624" fmla="*/ 317500 h 720725"/>
                <a:gd name="connsiteX625" fmla="*/ 38099 w 1006475"/>
                <a:gd name="connsiteY625" fmla="*/ 317500 h 720725"/>
                <a:gd name="connsiteX626" fmla="*/ 34924 w 1006475"/>
                <a:gd name="connsiteY626" fmla="*/ 314325 h 720725"/>
                <a:gd name="connsiteX627" fmla="*/ 28574 w 1006475"/>
                <a:gd name="connsiteY627" fmla="*/ 317500 h 720725"/>
                <a:gd name="connsiteX628" fmla="*/ 28574 w 1006475"/>
                <a:gd name="connsiteY628" fmla="*/ 323850 h 720725"/>
                <a:gd name="connsiteX629" fmla="*/ 28574 w 1006475"/>
                <a:gd name="connsiteY629" fmla="*/ 327025 h 720725"/>
                <a:gd name="connsiteX630" fmla="*/ 25399 w 1006475"/>
                <a:gd name="connsiteY630" fmla="*/ 330200 h 720725"/>
                <a:gd name="connsiteX631" fmla="*/ 22224 w 1006475"/>
                <a:gd name="connsiteY631" fmla="*/ 333375 h 720725"/>
                <a:gd name="connsiteX632" fmla="*/ 19049 w 1006475"/>
                <a:gd name="connsiteY632" fmla="*/ 333375 h 720725"/>
                <a:gd name="connsiteX633" fmla="*/ 19049 w 1006475"/>
                <a:gd name="connsiteY633" fmla="*/ 330200 h 720725"/>
                <a:gd name="connsiteX634" fmla="*/ 22224 w 1006475"/>
                <a:gd name="connsiteY634" fmla="*/ 327025 h 720725"/>
                <a:gd name="connsiteX635" fmla="*/ 22224 w 1006475"/>
                <a:gd name="connsiteY635" fmla="*/ 320675 h 720725"/>
                <a:gd name="connsiteX636" fmla="*/ 25399 w 1006475"/>
                <a:gd name="connsiteY636" fmla="*/ 317500 h 720725"/>
                <a:gd name="connsiteX637" fmla="*/ 28574 w 1006475"/>
                <a:gd name="connsiteY637" fmla="*/ 288925 h 720725"/>
                <a:gd name="connsiteX638" fmla="*/ 28574 w 1006475"/>
                <a:gd name="connsiteY638" fmla="*/ 276225 h 720725"/>
                <a:gd name="connsiteX639" fmla="*/ 28574 w 1006475"/>
                <a:gd name="connsiteY639" fmla="*/ 266700 h 720725"/>
                <a:gd name="connsiteX640" fmla="*/ 28574 w 1006475"/>
                <a:gd name="connsiteY640" fmla="*/ 263525 h 720725"/>
                <a:gd name="connsiteX641" fmla="*/ 25399 w 1006475"/>
                <a:gd name="connsiteY641" fmla="*/ 263525 h 720725"/>
                <a:gd name="connsiteX642" fmla="*/ 25399 w 1006475"/>
                <a:gd name="connsiteY642" fmla="*/ 257175 h 720725"/>
                <a:gd name="connsiteX643" fmla="*/ 25399 w 1006475"/>
                <a:gd name="connsiteY643" fmla="*/ 254000 h 720725"/>
                <a:gd name="connsiteX644" fmla="*/ 28574 w 1006475"/>
                <a:gd name="connsiteY644" fmla="*/ 254000 h 720725"/>
                <a:gd name="connsiteX645" fmla="*/ 25399 w 1006475"/>
                <a:gd name="connsiteY645" fmla="*/ 250825 h 720725"/>
                <a:gd name="connsiteX646" fmla="*/ 22224 w 1006475"/>
                <a:gd name="connsiteY646" fmla="*/ 250825 h 720725"/>
                <a:gd name="connsiteX647" fmla="*/ 25399 w 1006475"/>
                <a:gd name="connsiteY647" fmla="*/ 215900 h 720725"/>
                <a:gd name="connsiteX648" fmla="*/ 28574 w 1006475"/>
                <a:gd name="connsiteY648" fmla="*/ 200025 h 720725"/>
                <a:gd name="connsiteX649" fmla="*/ 28574 w 1006475"/>
                <a:gd name="connsiteY649" fmla="*/ 177800 h 720725"/>
                <a:gd name="connsiteX650" fmla="*/ 19049 w 1006475"/>
                <a:gd name="connsiteY650" fmla="*/ 149225 h 720725"/>
                <a:gd name="connsiteX651" fmla="*/ 15874 w 1006475"/>
                <a:gd name="connsiteY651" fmla="*/ 146050 h 720725"/>
                <a:gd name="connsiteX652" fmla="*/ 12699 w 1006475"/>
                <a:gd name="connsiteY652" fmla="*/ 149225 h 720725"/>
                <a:gd name="connsiteX653" fmla="*/ 9524 w 1006475"/>
                <a:gd name="connsiteY653" fmla="*/ 142875 h 720725"/>
                <a:gd name="connsiteX654" fmla="*/ 9524 w 1006475"/>
                <a:gd name="connsiteY654" fmla="*/ 127000 h 720725"/>
                <a:gd name="connsiteX655" fmla="*/ 12699 w 1006475"/>
                <a:gd name="connsiteY655" fmla="*/ 101600 h 720725"/>
                <a:gd name="connsiteX656" fmla="*/ 9524 w 1006475"/>
                <a:gd name="connsiteY656" fmla="*/ 92075 h 720725"/>
                <a:gd name="connsiteX657" fmla="*/ 15874 w 1006475"/>
                <a:gd name="connsiteY657" fmla="*/ 85725 h 720725"/>
                <a:gd name="connsiteX658" fmla="*/ 19049 w 1006475"/>
                <a:gd name="connsiteY658" fmla="*/ 76200 h 720725"/>
                <a:gd name="connsiteX659" fmla="*/ 22224 w 1006475"/>
                <a:gd name="connsiteY659" fmla="*/ 73025 h 720725"/>
                <a:gd name="connsiteX660" fmla="*/ 28574 w 1006475"/>
                <a:gd name="connsiteY660" fmla="*/ 63500 h 720725"/>
                <a:gd name="connsiteX661" fmla="*/ 25399 w 1006475"/>
                <a:gd name="connsiteY661" fmla="*/ 60325 h 720725"/>
                <a:gd name="connsiteX662" fmla="*/ 22224 w 1006475"/>
                <a:gd name="connsiteY662" fmla="*/ 57150 h 720725"/>
                <a:gd name="connsiteX663" fmla="*/ 22224 w 1006475"/>
                <a:gd name="connsiteY663" fmla="*/ 53975 h 720725"/>
                <a:gd name="connsiteX664" fmla="*/ 22224 w 1006475"/>
                <a:gd name="connsiteY664" fmla="*/ 50800 h 720725"/>
                <a:gd name="connsiteX665" fmla="*/ 25399 w 1006475"/>
                <a:gd name="connsiteY665" fmla="*/ 50800 h 720725"/>
                <a:gd name="connsiteX666" fmla="*/ 28574 w 1006475"/>
                <a:gd name="connsiteY666" fmla="*/ 50800 h 720725"/>
                <a:gd name="connsiteX667" fmla="*/ 31749 w 1006475"/>
                <a:gd name="connsiteY667" fmla="*/ 50800 h 720725"/>
                <a:gd name="connsiteX668" fmla="*/ 31749 w 1006475"/>
                <a:gd name="connsiteY668" fmla="*/ 53975 h 720725"/>
                <a:gd name="connsiteX669" fmla="*/ 34924 w 1006475"/>
                <a:gd name="connsiteY669" fmla="*/ 57150 h 720725"/>
                <a:gd name="connsiteX670" fmla="*/ 38099 w 1006475"/>
                <a:gd name="connsiteY670" fmla="*/ 57150 h 720725"/>
                <a:gd name="connsiteX671" fmla="*/ 41274 w 1006475"/>
                <a:gd name="connsiteY671" fmla="*/ 57150 h 720725"/>
                <a:gd name="connsiteX672" fmla="*/ 50799 w 1006475"/>
                <a:gd name="connsiteY672" fmla="*/ 66675 h 720725"/>
                <a:gd name="connsiteX673" fmla="*/ 60324 w 1006475"/>
                <a:gd name="connsiteY673" fmla="*/ 79375 h 720725"/>
                <a:gd name="connsiteX674" fmla="*/ 69849 w 1006475"/>
                <a:gd name="connsiteY674" fmla="*/ 88900 h 720725"/>
                <a:gd name="connsiteX675" fmla="*/ 76199 w 1006475"/>
                <a:gd name="connsiteY675" fmla="*/ 88900 h 720725"/>
                <a:gd name="connsiteX676" fmla="*/ 79374 w 1006475"/>
                <a:gd name="connsiteY676" fmla="*/ 88900 h 720725"/>
                <a:gd name="connsiteX677" fmla="*/ 92074 w 1006475"/>
                <a:gd name="connsiteY677" fmla="*/ 98425 h 720725"/>
                <a:gd name="connsiteX678" fmla="*/ 92074 w 1006475"/>
                <a:gd name="connsiteY678" fmla="*/ 101600 h 720725"/>
                <a:gd name="connsiteX679" fmla="*/ 88899 w 1006475"/>
                <a:gd name="connsiteY679" fmla="*/ 101600 h 720725"/>
                <a:gd name="connsiteX680" fmla="*/ 88899 w 1006475"/>
                <a:gd name="connsiteY680" fmla="*/ 104775 h 720725"/>
                <a:gd name="connsiteX681" fmla="*/ 101599 w 1006475"/>
                <a:gd name="connsiteY681" fmla="*/ 114300 h 720725"/>
                <a:gd name="connsiteX682" fmla="*/ 123824 w 1006475"/>
                <a:gd name="connsiteY682" fmla="*/ 123825 h 720725"/>
                <a:gd name="connsiteX683" fmla="*/ 139699 w 1006475"/>
                <a:gd name="connsiteY683" fmla="*/ 123825 h 720725"/>
                <a:gd name="connsiteX684" fmla="*/ 142874 w 1006475"/>
                <a:gd name="connsiteY684" fmla="*/ 130175 h 720725"/>
                <a:gd name="connsiteX685" fmla="*/ 146049 w 1006475"/>
                <a:gd name="connsiteY685" fmla="*/ 130175 h 720725"/>
                <a:gd name="connsiteX686" fmla="*/ 149224 w 1006475"/>
                <a:gd name="connsiteY686" fmla="*/ 130175 h 720725"/>
                <a:gd name="connsiteX687" fmla="*/ 155574 w 1006475"/>
                <a:gd name="connsiteY687" fmla="*/ 130175 h 720725"/>
                <a:gd name="connsiteX688" fmla="*/ 158749 w 1006475"/>
                <a:gd name="connsiteY688" fmla="*/ 133350 h 720725"/>
                <a:gd name="connsiteX689" fmla="*/ 161924 w 1006475"/>
                <a:gd name="connsiteY689" fmla="*/ 136525 h 720725"/>
                <a:gd name="connsiteX690" fmla="*/ 165099 w 1006475"/>
                <a:gd name="connsiteY690" fmla="*/ 136525 h 720725"/>
                <a:gd name="connsiteX691" fmla="*/ 168274 w 1006475"/>
                <a:gd name="connsiteY691" fmla="*/ 136525 h 720725"/>
                <a:gd name="connsiteX692" fmla="*/ 174624 w 1006475"/>
                <a:gd name="connsiteY692" fmla="*/ 142875 h 720725"/>
                <a:gd name="connsiteX693" fmla="*/ 180974 w 1006475"/>
                <a:gd name="connsiteY693" fmla="*/ 146050 h 720725"/>
                <a:gd name="connsiteX694" fmla="*/ 190499 w 1006475"/>
                <a:gd name="connsiteY694" fmla="*/ 146050 h 720725"/>
                <a:gd name="connsiteX695" fmla="*/ 193674 w 1006475"/>
                <a:gd name="connsiteY695" fmla="*/ 146050 h 720725"/>
                <a:gd name="connsiteX696" fmla="*/ 196849 w 1006475"/>
                <a:gd name="connsiteY696" fmla="*/ 146050 h 720725"/>
                <a:gd name="connsiteX697" fmla="*/ 203199 w 1006475"/>
                <a:gd name="connsiteY697" fmla="*/ 146050 h 720725"/>
                <a:gd name="connsiteX698" fmla="*/ 203199 w 1006475"/>
                <a:gd name="connsiteY698" fmla="*/ 142875 h 720725"/>
                <a:gd name="connsiteX699" fmla="*/ 209549 w 1006475"/>
                <a:gd name="connsiteY699" fmla="*/ 146050 h 720725"/>
                <a:gd name="connsiteX700" fmla="*/ 212724 w 1006475"/>
                <a:gd name="connsiteY700" fmla="*/ 146050 h 720725"/>
                <a:gd name="connsiteX701" fmla="*/ 215899 w 1006475"/>
                <a:gd name="connsiteY701" fmla="*/ 149225 h 720725"/>
                <a:gd name="connsiteX702" fmla="*/ 215899 w 1006475"/>
                <a:gd name="connsiteY702" fmla="*/ 152400 h 720725"/>
                <a:gd name="connsiteX703" fmla="*/ 215899 w 1006475"/>
                <a:gd name="connsiteY703" fmla="*/ 155575 h 720725"/>
                <a:gd name="connsiteX704" fmla="*/ 215899 w 1006475"/>
                <a:gd name="connsiteY704" fmla="*/ 165100 h 720725"/>
                <a:gd name="connsiteX705" fmla="*/ 219074 w 1006475"/>
                <a:gd name="connsiteY705" fmla="*/ 168275 h 720725"/>
                <a:gd name="connsiteX706" fmla="*/ 219074 w 1006475"/>
                <a:gd name="connsiteY706" fmla="*/ 171450 h 720725"/>
                <a:gd name="connsiteX707" fmla="*/ 222249 w 1006475"/>
                <a:gd name="connsiteY707" fmla="*/ 171450 h 720725"/>
                <a:gd name="connsiteX708" fmla="*/ 222249 w 1006475"/>
                <a:gd name="connsiteY708" fmla="*/ 168275 h 720725"/>
                <a:gd name="connsiteX709" fmla="*/ 219074 w 1006475"/>
                <a:gd name="connsiteY709" fmla="*/ 165100 h 720725"/>
                <a:gd name="connsiteX710" fmla="*/ 219074 w 1006475"/>
                <a:gd name="connsiteY710" fmla="*/ 161925 h 720725"/>
                <a:gd name="connsiteX711" fmla="*/ 222249 w 1006475"/>
                <a:gd name="connsiteY711" fmla="*/ 158750 h 720725"/>
                <a:gd name="connsiteX712" fmla="*/ 225424 w 1006475"/>
                <a:gd name="connsiteY712" fmla="*/ 158750 h 720725"/>
                <a:gd name="connsiteX713" fmla="*/ 231774 w 1006475"/>
                <a:gd name="connsiteY713" fmla="*/ 158750 h 720725"/>
                <a:gd name="connsiteX714" fmla="*/ 231774 w 1006475"/>
                <a:gd name="connsiteY714" fmla="*/ 161925 h 720725"/>
                <a:gd name="connsiteX715" fmla="*/ 231774 w 1006475"/>
                <a:gd name="connsiteY715" fmla="*/ 165100 h 720725"/>
                <a:gd name="connsiteX716" fmla="*/ 231774 w 1006475"/>
                <a:gd name="connsiteY716" fmla="*/ 168275 h 720725"/>
                <a:gd name="connsiteX717" fmla="*/ 238124 w 1006475"/>
                <a:gd name="connsiteY717" fmla="*/ 171450 h 720725"/>
                <a:gd name="connsiteX718" fmla="*/ 238124 w 1006475"/>
                <a:gd name="connsiteY718" fmla="*/ 174625 h 720725"/>
                <a:gd name="connsiteX719" fmla="*/ 238124 w 1006475"/>
                <a:gd name="connsiteY719" fmla="*/ 177800 h 720725"/>
                <a:gd name="connsiteX720" fmla="*/ 234949 w 1006475"/>
                <a:gd name="connsiteY720" fmla="*/ 177800 h 720725"/>
                <a:gd name="connsiteX721" fmla="*/ 234949 w 1006475"/>
                <a:gd name="connsiteY721" fmla="*/ 180975 h 720725"/>
                <a:gd name="connsiteX722" fmla="*/ 238124 w 1006475"/>
                <a:gd name="connsiteY722" fmla="*/ 180975 h 720725"/>
                <a:gd name="connsiteX723" fmla="*/ 241299 w 1006475"/>
                <a:gd name="connsiteY723" fmla="*/ 177800 h 720725"/>
                <a:gd name="connsiteX724" fmla="*/ 241299 w 1006475"/>
                <a:gd name="connsiteY724" fmla="*/ 174625 h 720725"/>
                <a:gd name="connsiteX725" fmla="*/ 241299 w 1006475"/>
                <a:gd name="connsiteY725" fmla="*/ 171450 h 720725"/>
                <a:gd name="connsiteX726" fmla="*/ 238124 w 1006475"/>
                <a:gd name="connsiteY726" fmla="*/ 168275 h 720725"/>
                <a:gd name="connsiteX727" fmla="*/ 238124 w 1006475"/>
                <a:gd name="connsiteY727" fmla="*/ 165100 h 720725"/>
                <a:gd name="connsiteX728" fmla="*/ 234949 w 1006475"/>
                <a:gd name="connsiteY728" fmla="*/ 165100 h 720725"/>
                <a:gd name="connsiteX729" fmla="*/ 238124 w 1006475"/>
                <a:gd name="connsiteY729" fmla="*/ 161925 h 720725"/>
                <a:gd name="connsiteX730" fmla="*/ 238124 w 1006475"/>
                <a:gd name="connsiteY730" fmla="*/ 158750 h 720725"/>
                <a:gd name="connsiteX731" fmla="*/ 241299 w 1006475"/>
                <a:gd name="connsiteY731" fmla="*/ 158750 h 720725"/>
                <a:gd name="connsiteX732" fmla="*/ 244474 w 1006475"/>
                <a:gd name="connsiteY732" fmla="*/ 155575 h 720725"/>
                <a:gd name="connsiteX733" fmla="*/ 253999 w 1006475"/>
                <a:gd name="connsiteY733" fmla="*/ 155575 h 720725"/>
                <a:gd name="connsiteX734" fmla="*/ 257174 w 1006475"/>
                <a:gd name="connsiteY734" fmla="*/ 158750 h 720725"/>
                <a:gd name="connsiteX735" fmla="*/ 257174 w 1006475"/>
                <a:gd name="connsiteY735" fmla="*/ 161925 h 720725"/>
                <a:gd name="connsiteX736" fmla="*/ 253999 w 1006475"/>
                <a:gd name="connsiteY736" fmla="*/ 161925 h 720725"/>
                <a:gd name="connsiteX737" fmla="*/ 250824 w 1006475"/>
                <a:gd name="connsiteY737" fmla="*/ 165100 h 720725"/>
                <a:gd name="connsiteX738" fmla="*/ 247649 w 1006475"/>
                <a:gd name="connsiteY738" fmla="*/ 165100 h 720725"/>
                <a:gd name="connsiteX739" fmla="*/ 247649 w 1006475"/>
                <a:gd name="connsiteY739" fmla="*/ 168275 h 720725"/>
                <a:gd name="connsiteX740" fmla="*/ 247649 w 1006475"/>
                <a:gd name="connsiteY740" fmla="*/ 171450 h 720725"/>
                <a:gd name="connsiteX741" fmla="*/ 250824 w 1006475"/>
                <a:gd name="connsiteY741" fmla="*/ 174625 h 720725"/>
                <a:gd name="connsiteX742" fmla="*/ 253999 w 1006475"/>
                <a:gd name="connsiteY742" fmla="*/ 174625 h 720725"/>
                <a:gd name="connsiteX743" fmla="*/ 253999 w 1006475"/>
                <a:gd name="connsiteY743" fmla="*/ 177800 h 720725"/>
                <a:gd name="connsiteX744" fmla="*/ 253999 w 1006475"/>
                <a:gd name="connsiteY744" fmla="*/ 180975 h 720725"/>
                <a:gd name="connsiteX745" fmla="*/ 250824 w 1006475"/>
                <a:gd name="connsiteY745" fmla="*/ 184150 h 720725"/>
                <a:gd name="connsiteX746" fmla="*/ 253999 w 1006475"/>
                <a:gd name="connsiteY746" fmla="*/ 187325 h 720725"/>
                <a:gd name="connsiteX747" fmla="*/ 257174 w 1006475"/>
                <a:gd name="connsiteY747" fmla="*/ 190500 h 720725"/>
                <a:gd name="connsiteX748" fmla="*/ 257174 w 1006475"/>
                <a:gd name="connsiteY748" fmla="*/ 193675 h 720725"/>
                <a:gd name="connsiteX749" fmla="*/ 253999 w 1006475"/>
                <a:gd name="connsiteY749" fmla="*/ 193675 h 720725"/>
                <a:gd name="connsiteX750" fmla="*/ 253999 w 1006475"/>
                <a:gd name="connsiteY750" fmla="*/ 200025 h 720725"/>
                <a:gd name="connsiteX751" fmla="*/ 253999 w 1006475"/>
                <a:gd name="connsiteY751" fmla="*/ 203200 h 720725"/>
                <a:gd name="connsiteX752" fmla="*/ 257174 w 1006475"/>
                <a:gd name="connsiteY752" fmla="*/ 203200 h 720725"/>
                <a:gd name="connsiteX753" fmla="*/ 257174 w 1006475"/>
                <a:gd name="connsiteY753" fmla="*/ 206375 h 720725"/>
                <a:gd name="connsiteX754" fmla="*/ 260349 w 1006475"/>
                <a:gd name="connsiteY754" fmla="*/ 206375 h 720725"/>
                <a:gd name="connsiteX755" fmla="*/ 260349 w 1006475"/>
                <a:gd name="connsiteY755" fmla="*/ 209550 h 720725"/>
                <a:gd name="connsiteX756" fmla="*/ 257174 w 1006475"/>
                <a:gd name="connsiteY756" fmla="*/ 212725 h 720725"/>
                <a:gd name="connsiteX757" fmla="*/ 253999 w 1006475"/>
                <a:gd name="connsiteY757" fmla="*/ 209550 h 720725"/>
                <a:gd name="connsiteX758" fmla="*/ 250824 w 1006475"/>
                <a:gd name="connsiteY758" fmla="*/ 209550 h 720725"/>
                <a:gd name="connsiteX759" fmla="*/ 250824 w 1006475"/>
                <a:gd name="connsiteY759" fmla="*/ 212725 h 720725"/>
                <a:gd name="connsiteX760" fmla="*/ 247649 w 1006475"/>
                <a:gd name="connsiteY760" fmla="*/ 215900 h 720725"/>
                <a:gd name="connsiteX761" fmla="*/ 244474 w 1006475"/>
                <a:gd name="connsiteY761" fmla="*/ 215900 h 720725"/>
                <a:gd name="connsiteX762" fmla="*/ 241299 w 1006475"/>
                <a:gd name="connsiteY762" fmla="*/ 219075 h 720725"/>
                <a:gd name="connsiteX763" fmla="*/ 241299 w 1006475"/>
                <a:gd name="connsiteY763" fmla="*/ 225425 h 720725"/>
                <a:gd name="connsiteX764" fmla="*/ 234949 w 1006475"/>
                <a:gd name="connsiteY764" fmla="*/ 231775 h 720725"/>
                <a:gd name="connsiteX765" fmla="*/ 231774 w 1006475"/>
                <a:gd name="connsiteY765" fmla="*/ 231775 h 720725"/>
                <a:gd name="connsiteX766" fmla="*/ 238124 w 1006475"/>
                <a:gd name="connsiteY766" fmla="*/ 215900 h 720725"/>
                <a:gd name="connsiteX767" fmla="*/ 234949 w 1006475"/>
                <a:gd name="connsiteY767" fmla="*/ 209550 h 720725"/>
                <a:gd name="connsiteX768" fmla="*/ 231774 w 1006475"/>
                <a:gd name="connsiteY768" fmla="*/ 219075 h 720725"/>
                <a:gd name="connsiteX769" fmla="*/ 228599 w 1006475"/>
                <a:gd name="connsiteY769" fmla="*/ 219075 h 720725"/>
                <a:gd name="connsiteX770" fmla="*/ 228599 w 1006475"/>
                <a:gd name="connsiteY770" fmla="*/ 212725 h 720725"/>
                <a:gd name="connsiteX771" fmla="*/ 225424 w 1006475"/>
                <a:gd name="connsiteY771" fmla="*/ 212725 h 720725"/>
                <a:gd name="connsiteX772" fmla="*/ 225424 w 1006475"/>
                <a:gd name="connsiteY772" fmla="*/ 215900 h 720725"/>
                <a:gd name="connsiteX773" fmla="*/ 225424 w 1006475"/>
                <a:gd name="connsiteY773" fmla="*/ 219075 h 720725"/>
                <a:gd name="connsiteX774" fmla="*/ 225424 w 1006475"/>
                <a:gd name="connsiteY774" fmla="*/ 222250 h 720725"/>
                <a:gd name="connsiteX775" fmla="*/ 225424 w 1006475"/>
                <a:gd name="connsiteY775" fmla="*/ 225425 h 720725"/>
                <a:gd name="connsiteX776" fmla="*/ 225424 w 1006475"/>
                <a:gd name="connsiteY776" fmla="*/ 228600 h 720725"/>
                <a:gd name="connsiteX777" fmla="*/ 212724 w 1006475"/>
                <a:gd name="connsiteY777" fmla="*/ 241300 h 720725"/>
                <a:gd name="connsiteX778" fmla="*/ 209549 w 1006475"/>
                <a:gd name="connsiteY778" fmla="*/ 241300 h 720725"/>
                <a:gd name="connsiteX779" fmla="*/ 203199 w 1006475"/>
                <a:gd name="connsiteY779" fmla="*/ 247650 h 720725"/>
                <a:gd name="connsiteX780" fmla="*/ 193674 w 1006475"/>
                <a:gd name="connsiteY780" fmla="*/ 257175 h 720725"/>
                <a:gd name="connsiteX781" fmla="*/ 187324 w 1006475"/>
                <a:gd name="connsiteY781" fmla="*/ 266700 h 720725"/>
                <a:gd name="connsiteX782" fmla="*/ 177799 w 1006475"/>
                <a:gd name="connsiteY782" fmla="*/ 273050 h 720725"/>
                <a:gd name="connsiteX783" fmla="*/ 174624 w 1006475"/>
                <a:gd name="connsiteY783" fmla="*/ 276225 h 720725"/>
                <a:gd name="connsiteX784" fmla="*/ 171449 w 1006475"/>
                <a:gd name="connsiteY784" fmla="*/ 285750 h 720725"/>
                <a:gd name="connsiteX785" fmla="*/ 168274 w 1006475"/>
                <a:gd name="connsiteY785" fmla="*/ 285750 h 720725"/>
                <a:gd name="connsiteX786" fmla="*/ 171449 w 1006475"/>
                <a:gd name="connsiteY786" fmla="*/ 292100 h 720725"/>
                <a:gd name="connsiteX787" fmla="*/ 171449 w 1006475"/>
                <a:gd name="connsiteY787" fmla="*/ 295275 h 720725"/>
                <a:gd name="connsiteX788" fmla="*/ 174624 w 1006475"/>
                <a:gd name="connsiteY788" fmla="*/ 292100 h 720725"/>
                <a:gd name="connsiteX789" fmla="*/ 180974 w 1006475"/>
                <a:gd name="connsiteY789" fmla="*/ 292100 h 720725"/>
                <a:gd name="connsiteX790" fmla="*/ 184149 w 1006475"/>
                <a:gd name="connsiteY790" fmla="*/ 295275 h 720725"/>
                <a:gd name="connsiteX791" fmla="*/ 187324 w 1006475"/>
                <a:gd name="connsiteY791" fmla="*/ 295275 h 720725"/>
                <a:gd name="connsiteX792" fmla="*/ 187324 w 1006475"/>
                <a:gd name="connsiteY792" fmla="*/ 292100 h 720725"/>
                <a:gd name="connsiteX793" fmla="*/ 184149 w 1006475"/>
                <a:gd name="connsiteY793" fmla="*/ 292100 h 720725"/>
                <a:gd name="connsiteX794" fmla="*/ 174624 w 1006475"/>
                <a:gd name="connsiteY794" fmla="*/ 285750 h 720725"/>
                <a:gd name="connsiteX795" fmla="*/ 174624 w 1006475"/>
                <a:gd name="connsiteY795" fmla="*/ 282575 h 720725"/>
                <a:gd name="connsiteX796" fmla="*/ 177799 w 1006475"/>
                <a:gd name="connsiteY796" fmla="*/ 282575 h 720725"/>
                <a:gd name="connsiteX797" fmla="*/ 180974 w 1006475"/>
                <a:gd name="connsiteY797" fmla="*/ 276225 h 720725"/>
                <a:gd name="connsiteX798" fmla="*/ 184149 w 1006475"/>
                <a:gd name="connsiteY798" fmla="*/ 276225 h 720725"/>
                <a:gd name="connsiteX799" fmla="*/ 187324 w 1006475"/>
                <a:gd name="connsiteY799" fmla="*/ 276225 h 720725"/>
                <a:gd name="connsiteX800" fmla="*/ 184149 w 1006475"/>
                <a:gd name="connsiteY800" fmla="*/ 273050 h 720725"/>
                <a:gd name="connsiteX801" fmla="*/ 187324 w 1006475"/>
                <a:gd name="connsiteY801" fmla="*/ 269875 h 720725"/>
                <a:gd name="connsiteX802" fmla="*/ 190499 w 1006475"/>
                <a:gd name="connsiteY802" fmla="*/ 269875 h 720725"/>
                <a:gd name="connsiteX803" fmla="*/ 193674 w 1006475"/>
                <a:gd name="connsiteY803" fmla="*/ 263525 h 720725"/>
                <a:gd name="connsiteX804" fmla="*/ 200024 w 1006475"/>
                <a:gd name="connsiteY804" fmla="*/ 257175 h 720725"/>
                <a:gd name="connsiteX805" fmla="*/ 203199 w 1006475"/>
                <a:gd name="connsiteY805" fmla="*/ 254000 h 720725"/>
                <a:gd name="connsiteX806" fmla="*/ 209549 w 1006475"/>
                <a:gd name="connsiteY806" fmla="*/ 250825 h 720725"/>
                <a:gd name="connsiteX807" fmla="*/ 219074 w 1006475"/>
                <a:gd name="connsiteY807" fmla="*/ 247650 h 720725"/>
                <a:gd name="connsiteX808" fmla="*/ 222249 w 1006475"/>
                <a:gd name="connsiteY808" fmla="*/ 247650 h 720725"/>
                <a:gd name="connsiteX809" fmla="*/ 225424 w 1006475"/>
                <a:gd name="connsiteY809" fmla="*/ 247650 h 720725"/>
                <a:gd name="connsiteX810" fmla="*/ 231774 w 1006475"/>
                <a:gd name="connsiteY810" fmla="*/ 247650 h 720725"/>
                <a:gd name="connsiteX811" fmla="*/ 234949 w 1006475"/>
                <a:gd name="connsiteY811" fmla="*/ 244475 h 720725"/>
                <a:gd name="connsiteX812" fmla="*/ 238124 w 1006475"/>
                <a:gd name="connsiteY812" fmla="*/ 241300 h 720725"/>
                <a:gd name="connsiteX813" fmla="*/ 238124 w 1006475"/>
                <a:gd name="connsiteY813" fmla="*/ 234950 h 720725"/>
                <a:gd name="connsiteX814" fmla="*/ 244474 w 1006475"/>
                <a:gd name="connsiteY814" fmla="*/ 228600 h 720725"/>
                <a:gd name="connsiteX815" fmla="*/ 250824 w 1006475"/>
                <a:gd name="connsiteY815" fmla="*/ 222250 h 720725"/>
                <a:gd name="connsiteX816" fmla="*/ 257174 w 1006475"/>
                <a:gd name="connsiteY816" fmla="*/ 219075 h 720725"/>
                <a:gd name="connsiteX817" fmla="*/ 260349 w 1006475"/>
                <a:gd name="connsiteY817" fmla="*/ 215900 h 720725"/>
                <a:gd name="connsiteX818" fmla="*/ 263524 w 1006475"/>
                <a:gd name="connsiteY818" fmla="*/ 215900 h 720725"/>
                <a:gd name="connsiteX819" fmla="*/ 263524 w 1006475"/>
                <a:gd name="connsiteY819" fmla="*/ 219075 h 720725"/>
                <a:gd name="connsiteX820" fmla="*/ 260349 w 1006475"/>
                <a:gd name="connsiteY820" fmla="*/ 222250 h 720725"/>
                <a:gd name="connsiteX821" fmla="*/ 263524 w 1006475"/>
                <a:gd name="connsiteY821" fmla="*/ 222250 h 720725"/>
                <a:gd name="connsiteX822" fmla="*/ 263524 w 1006475"/>
                <a:gd name="connsiteY822" fmla="*/ 225425 h 720725"/>
                <a:gd name="connsiteX823" fmla="*/ 266699 w 1006475"/>
                <a:gd name="connsiteY823" fmla="*/ 222250 h 720725"/>
                <a:gd name="connsiteX824" fmla="*/ 266699 w 1006475"/>
                <a:gd name="connsiteY824" fmla="*/ 206375 h 720725"/>
                <a:gd name="connsiteX825" fmla="*/ 266699 w 1006475"/>
                <a:gd name="connsiteY825" fmla="*/ 203200 h 720725"/>
                <a:gd name="connsiteX826" fmla="*/ 269874 w 1006475"/>
                <a:gd name="connsiteY826" fmla="*/ 203200 h 720725"/>
                <a:gd name="connsiteX827" fmla="*/ 273049 w 1006475"/>
                <a:gd name="connsiteY827" fmla="*/ 206375 h 720725"/>
                <a:gd name="connsiteX828" fmla="*/ 273049 w 1006475"/>
                <a:gd name="connsiteY828" fmla="*/ 222250 h 720725"/>
                <a:gd name="connsiteX829" fmla="*/ 273049 w 1006475"/>
                <a:gd name="connsiteY829" fmla="*/ 225425 h 720725"/>
                <a:gd name="connsiteX830" fmla="*/ 269874 w 1006475"/>
                <a:gd name="connsiteY830" fmla="*/ 225425 h 720725"/>
                <a:gd name="connsiteX831" fmla="*/ 269874 w 1006475"/>
                <a:gd name="connsiteY831" fmla="*/ 228600 h 720725"/>
                <a:gd name="connsiteX832" fmla="*/ 273049 w 1006475"/>
                <a:gd name="connsiteY832" fmla="*/ 234950 h 720725"/>
                <a:gd name="connsiteX833" fmla="*/ 273049 w 1006475"/>
                <a:gd name="connsiteY833" fmla="*/ 238125 h 720725"/>
                <a:gd name="connsiteX834" fmla="*/ 269874 w 1006475"/>
                <a:gd name="connsiteY834" fmla="*/ 238125 h 720725"/>
                <a:gd name="connsiteX835" fmla="*/ 266699 w 1006475"/>
                <a:gd name="connsiteY835" fmla="*/ 238125 h 720725"/>
                <a:gd name="connsiteX836" fmla="*/ 263524 w 1006475"/>
                <a:gd name="connsiteY836" fmla="*/ 234950 h 720725"/>
                <a:gd name="connsiteX837" fmla="*/ 263524 w 1006475"/>
                <a:gd name="connsiteY837" fmla="*/ 238125 h 720725"/>
                <a:gd name="connsiteX838" fmla="*/ 260349 w 1006475"/>
                <a:gd name="connsiteY838" fmla="*/ 241300 h 720725"/>
                <a:gd name="connsiteX839" fmla="*/ 257174 w 1006475"/>
                <a:gd name="connsiteY839" fmla="*/ 244475 h 720725"/>
                <a:gd name="connsiteX840" fmla="*/ 253999 w 1006475"/>
                <a:gd name="connsiteY840" fmla="*/ 241300 h 720725"/>
                <a:gd name="connsiteX841" fmla="*/ 250824 w 1006475"/>
                <a:gd name="connsiteY841" fmla="*/ 238125 h 720725"/>
                <a:gd name="connsiteX842" fmla="*/ 250824 w 1006475"/>
                <a:gd name="connsiteY842" fmla="*/ 234950 h 720725"/>
                <a:gd name="connsiteX843" fmla="*/ 247649 w 1006475"/>
                <a:gd name="connsiteY843" fmla="*/ 234950 h 720725"/>
                <a:gd name="connsiteX844" fmla="*/ 247649 w 1006475"/>
                <a:gd name="connsiteY844" fmla="*/ 238125 h 720725"/>
                <a:gd name="connsiteX845" fmla="*/ 247649 w 1006475"/>
                <a:gd name="connsiteY845" fmla="*/ 241300 h 720725"/>
                <a:gd name="connsiteX846" fmla="*/ 250824 w 1006475"/>
                <a:gd name="connsiteY846" fmla="*/ 241300 h 720725"/>
                <a:gd name="connsiteX847" fmla="*/ 250824 w 1006475"/>
                <a:gd name="connsiteY847" fmla="*/ 254000 h 720725"/>
                <a:gd name="connsiteX848" fmla="*/ 250824 w 1006475"/>
                <a:gd name="connsiteY848" fmla="*/ 263525 h 720725"/>
                <a:gd name="connsiteX849" fmla="*/ 247649 w 1006475"/>
                <a:gd name="connsiteY849" fmla="*/ 263525 h 720725"/>
                <a:gd name="connsiteX850" fmla="*/ 244474 w 1006475"/>
                <a:gd name="connsiteY850" fmla="*/ 263525 h 720725"/>
                <a:gd name="connsiteX851" fmla="*/ 241299 w 1006475"/>
                <a:gd name="connsiteY851" fmla="*/ 254000 h 720725"/>
                <a:gd name="connsiteX852" fmla="*/ 238124 w 1006475"/>
                <a:gd name="connsiteY852" fmla="*/ 254000 h 720725"/>
                <a:gd name="connsiteX853" fmla="*/ 238124 w 1006475"/>
                <a:gd name="connsiteY853" fmla="*/ 263525 h 720725"/>
                <a:gd name="connsiteX854" fmla="*/ 241299 w 1006475"/>
                <a:gd name="connsiteY854" fmla="*/ 263525 h 720725"/>
                <a:gd name="connsiteX855" fmla="*/ 244474 w 1006475"/>
                <a:gd name="connsiteY855" fmla="*/ 266700 h 720725"/>
                <a:gd name="connsiteX856" fmla="*/ 244474 w 1006475"/>
                <a:gd name="connsiteY856" fmla="*/ 269875 h 720725"/>
                <a:gd name="connsiteX857" fmla="*/ 238124 w 1006475"/>
                <a:gd name="connsiteY857" fmla="*/ 269875 h 720725"/>
                <a:gd name="connsiteX858" fmla="*/ 234949 w 1006475"/>
                <a:gd name="connsiteY858" fmla="*/ 269875 h 720725"/>
                <a:gd name="connsiteX859" fmla="*/ 234949 w 1006475"/>
                <a:gd name="connsiteY859" fmla="*/ 273050 h 720725"/>
                <a:gd name="connsiteX860" fmla="*/ 238124 w 1006475"/>
                <a:gd name="connsiteY860" fmla="*/ 273050 h 720725"/>
                <a:gd name="connsiteX861" fmla="*/ 247649 w 1006475"/>
                <a:gd name="connsiteY861" fmla="*/ 269875 h 720725"/>
                <a:gd name="connsiteX862" fmla="*/ 253999 w 1006475"/>
                <a:gd name="connsiteY862" fmla="*/ 266700 h 720725"/>
                <a:gd name="connsiteX863" fmla="*/ 257174 w 1006475"/>
                <a:gd name="connsiteY863" fmla="*/ 266700 h 720725"/>
                <a:gd name="connsiteX864" fmla="*/ 253999 w 1006475"/>
                <a:gd name="connsiteY864" fmla="*/ 276225 h 720725"/>
                <a:gd name="connsiteX865" fmla="*/ 253999 w 1006475"/>
                <a:gd name="connsiteY865" fmla="*/ 279400 h 720725"/>
                <a:gd name="connsiteX866" fmla="*/ 257174 w 1006475"/>
                <a:gd name="connsiteY866" fmla="*/ 279400 h 720725"/>
                <a:gd name="connsiteX867" fmla="*/ 257174 w 1006475"/>
                <a:gd name="connsiteY867" fmla="*/ 282575 h 720725"/>
                <a:gd name="connsiteX868" fmla="*/ 247649 w 1006475"/>
                <a:gd name="connsiteY868" fmla="*/ 295275 h 720725"/>
                <a:gd name="connsiteX869" fmla="*/ 247649 w 1006475"/>
                <a:gd name="connsiteY869" fmla="*/ 298450 h 720725"/>
                <a:gd name="connsiteX870" fmla="*/ 247649 w 1006475"/>
                <a:gd name="connsiteY870" fmla="*/ 304800 h 720725"/>
                <a:gd name="connsiteX871" fmla="*/ 244474 w 1006475"/>
                <a:gd name="connsiteY871" fmla="*/ 311150 h 720725"/>
                <a:gd name="connsiteX872" fmla="*/ 241299 w 1006475"/>
                <a:gd name="connsiteY872" fmla="*/ 311150 h 720725"/>
                <a:gd name="connsiteX873" fmla="*/ 241299 w 1006475"/>
                <a:gd name="connsiteY873" fmla="*/ 320675 h 720725"/>
                <a:gd name="connsiteX874" fmla="*/ 238124 w 1006475"/>
                <a:gd name="connsiteY874" fmla="*/ 327025 h 720725"/>
                <a:gd name="connsiteX875" fmla="*/ 234949 w 1006475"/>
                <a:gd name="connsiteY875" fmla="*/ 323850 h 720725"/>
                <a:gd name="connsiteX876" fmla="*/ 225424 w 1006475"/>
                <a:gd name="connsiteY876" fmla="*/ 317500 h 720725"/>
                <a:gd name="connsiteX877" fmla="*/ 225424 w 1006475"/>
                <a:gd name="connsiteY877" fmla="*/ 311150 h 720725"/>
                <a:gd name="connsiteX878" fmla="*/ 231774 w 1006475"/>
                <a:gd name="connsiteY878" fmla="*/ 311150 h 720725"/>
                <a:gd name="connsiteX879" fmla="*/ 231774 w 1006475"/>
                <a:gd name="connsiteY879" fmla="*/ 307975 h 720725"/>
                <a:gd name="connsiteX880" fmla="*/ 231774 w 1006475"/>
                <a:gd name="connsiteY880" fmla="*/ 304800 h 720725"/>
                <a:gd name="connsiteX881" fmla="*/ 234949 w 1006475"/>
                <a:gd name="connsiteY881" fmla="*/ 304800 h 720725"/>
                <a:gd name="connsiteX882" fmla="*/ 238124 w 1006475"/>
                <a:gd name="connsiteY882" fmla="*/ 304800 h 720725"/>
                <a:gd name="connsiteX883" fmla="*/ 238124 w 1006475"/>
                <a:gd name="connsiteY883" fmla="*/ 301625 h 720725"/>
                <a:gd name="connsiteX884" fmla="*/ 234949 w 1006475"/>
                <a:gd name="connsiteY884" fmla="*/ 301625 h 720725"/>
                <a:gd name="connsiteX885" fmla="*/ 222249 w 1006475"/>
                <a:gd name="connsiteY885" fmla="*/ 304800 h 720725"/>
                <a:gd name="connsiteX886" fmla="*/ 222249 w 1006475"/>
                <a:gd name="connsiteY886" fmla="*/ 307975 h 720725"/>
                <a:gd name="connsiteX887" fmla="*/ 215899 w 1006475"/>
                <a:gd name="connsiteY887" fmla="*/ 317500 h 720725"/>
                <a:gd name="connsiteX888" fmla="*/ 215899 w 1006475"/>
                <a:gd name="connsiteY888" fmla="*/ 320675 h 720725"/>
                <a:gd name="connsiteX889" fmla="*/ 219074 w 1006475"/>
                <a:gd name="connsiteY889" fmla="*/ 320675 h 720725"/>
                <a:gd name="connsiteX890" fmla="*/ 219074 w 1006475"/>
                <a:gd name="connsiteY890" fmla="*/ 327025 h 720725"/>
                <a:gd name="connsiteX891" fmla="*/ 215899 w 1006475"/>
                <a:gd name="connsiteY891" fmla="*/ 327025 h 720725"/>
                <a:gd name="connsiteX892" fmla="*/ 212724 w 1006475"/>
                <a:gd name="connsiteY892" fmla="*/ 330200 h 720725"/>
                <a:gd name="connsiteX893" fmla="*/ 215899 w 1006475"/>
                <a:gd name="connsiteY893" fmla="*/ 333375 h 720725"/>
                <a:gd name="connsiteX894" fmla="*/ 212724 w 1006475"/>
                <a:gd name="connsiteY894" fmla="*/ 333375 h 720725"/>
                <a:gd name="connsiteX895" fmla="*/ 209549 w 1006475"/>
                <a:gd name="connsiteY895" fmla="*/ 333375 h 720725"/>
                <a:gd name="connsiteX896" fmla="*/ 206374 w 1006475"/>
                <a:gd name="connsiteY896" fmla="*/ 323850 h 720725"/>
                <a:gd name="connsiteX897" fmla="*/ 206374 w 1006475"/>
                <a:gd name="connsiteY897" fmla="*/ 320675 h 720725"/>
                <a:gd name="connsiteX898" fmla="*/ 212724 w 1006475"/>
                <a:gd name="connsiteY898" fmla="*/ 311150 h 720725"/>
                <a:gd name="connsiteX899" fmla="*/ 212724 w 1006475"/>
                <a:gd name="connsiteY899" fmla="*/ 301625 h 720725"/>
                <a:gd name="connsiteX900" fmla="*/ 212724 w 1006475"/>
                <a:gd name="connsiteY900" fmla="*/ 298450 h 720725"/>
                <a:gd name="connsiteX901" fmla="*/ 212724 w 1006475"/>
                <a:gd name="connsiteY901" fmla="*/ 295275 h 720725"/>
                <a:gd name="connsiteX902" fmla="*/ 209549 w 1006475"/>
                <a:gd name="connsiteY902" fmla="*/ 295275 h 720725"/>
                <a:gd name="connsiteX903" fmla="*/ 209549 w 1006475"/>
                <a:gd name="connsiteY903" fmla="*/ 298450 h 720725"/>
                <a:gd name="connsiteX904" fmla="*/ 206374 w 1006475"/>
                <a:gd name="connsiteY904" fmla="*/ 304800 h 720725"/>
                <a:gd name="connsiteX905" fmla="*/ 206374 w 1006475"/>
                <a:gd name="connsiteY905" fmla="*/ 307975 h 720725"/>
                <a:gd name="connsiteX906" fmla="*/ 193674 w 1006475"/>
                <a:gd name="connsiteY906" fmla="*/ 307975 h 720725"/>
                <a:gd name="connsiteX907" fmla="*/ 193674 w 1006475"/>
                <a:gd name="connsiteY907" fmla="*/ 311150 h 720725"/>
                <a:gd name="connsiteX908" fmla="*/ 187324 w 1006475"/>
                <a:gd name="connsiteY908" fmla="*/ 320675 h 720725"/>
                <a:gd name="connsiteX909" fmla="*/ 184149 w 1006475"/>
                <a:gd name="connsiteY909" fmla="*/ 320675 h 720725"/>
                <a:gd name="connsiteX910" fmla="*/ 180974 w 1006475"/>
                <a:gd name="connsiteY910" fmla="*/ 320675 h 720725"/>
                <a:gd name="connsiteX911" fmla="*/ 177799 w 1006475"/>
                <a:gd name="connsiteY911" fmla="*/ 317500 h 720725"/>
                <a:gd name="connsiteX912" fmla="*/ 177799 w 1006475"/>
                <a:gd name="connsiteY912" fmla="*/ 314325 h 720725"/>
                <a:gd name="connsiteX913" fmla="*/ 174624 w 1006475"/>
                <a:gd name="connsiteY913" fmla="*/ 314325 h 720725"/>
                <a:gd name="connsiteX914" fmla="*/ 171449 w 1006475"/>
                <a:gd name="connsiteY914" fmla="*/ 317500 h 720725"/>
                <a:gd name="connsiteX915" fmla="*/ 168274 w 1006475"/>
                <a:gd name="connsiteY915" fmla="*/ 317500 h 720725"/>
                <a:gd name="connsiteX916" fmla="*/ 171449 w 1006475"/>
                <a:gd name="connsiteY916" fmla="*/ 320675 h 720725"/>
                <a:gd name="connsiteX917" fmla="*/ 177799 w 1006475"/>
                <a:gd name="connsiteY917" fmla="*/ 323850 h 720725"/>
                <a:gd name="connsiteX918" fmla="*/ 180974 w 1006475"/>
                <a:gd name="connsiteY918" fmla="*/ 323850 h 720725"/>
                <a:gd name="connsiteX919" fmla="*/ 187324 w 1006475"/>
                <a:gd name="connsiteY919" fmla="*/ 323850 h 720725"/>
                <a:gd name="connsiteX920" fmla="*/ 187324 w 1006475"/>
                <a:gd name="connsiteY920" fmla="*/ 327025 h 720725"/>
                <a:gd name="connsiteX921" fmla="*/ 184149 w 1006475"/>
                <a:gd name="connsiteY921" fmla="*/ 327025 h 720725"/>
                <a:gd name="connsiteX922" fmla="*/ 177799 w 1006475"/>
                <a:gd name="connsiteY922" fmla="*/ 333375 h 720725"/>
                <a:gd name="connsiteX923" fmla="*/ 174624 w 1006475"/>
                <a:gd name="connsiteY923" fmla="*/ 333375 h 720725"/>
                <a:gd name="connsiteX924" fmla="*/ 168274 w 1006475"/>
                <a:gd name="connsiteY924" fmla="*/ 336550 h 720725"/>
                <a:gd name="connsiteX925" fmla="*/ 165099 w 1006475"/>
                <a:gd name="connsiteY925" fmla="*/ 339725 h 720725"/>
                <a:gd name="connsiteX926" fmla="*/ 168274 w 1006475"/>
                <a:gd name="connsiteY926" fmla="*/ 339725 h 720725"/>
                <a:gd name="connsiteX927" fmla="*/ 171449 w 1006475"/>
                <a:gd name="connsiteY927" fmla="*/ 339725 h 720725"/>
                <a:gd name="connsiteX928" fmla="*/ 174624 w 1006475"/>
                <a:gd name="connsiteY928" fmla="*/ 339725 h 720725"/>
                <a:gd name="connsiteX929" fmla="*/ 174624 w 1006475"/>
                <a:gd name="connsiteY929" fmla="*/ 336550 h 720725"/>
                <a:gd name="connsiteX930" fmla="*/ 177799 w 1006475"/>
                <a:gd name="connsiteY930" fmla="*/ 333375 h 720725"/>
                <a:gd name="connsiteX931" fmla="*/ 180974 w 1006475"/>
                <a:gd name="connsiteY931" fmla="*/ 333375 h 720725"/>
                <a:gd name="connsiteX932" fmla="*/ 187324 w 1006475"/>
                <a:gd name="connsiteY932" fmla="*/ 330200 h 720725"/>
                <a:gd name="connsiteX933" fmla="*/ 187324 w 1006475"/>
                <a:gd name="connsiteY933" fmla="*/ 333375 h 720725"/>
                <a:gd name="connsiteX934" fmla="*/ 184149 w 1006475"/>
                <a:gd name="connsiteY934" fmla="*/ 336550 h 720725"/>
                <a:gd name="connsiteX935" fmla="*/ 180974 w 1006475"/>
                <a:gd name="connsiteY935" fmla="*/ 339725 h 720725"/>
                <a:gd name="connsiteX936" fmla="*/ 174624 w 1006475"/>
                <a:gd name="connsiteY936" fmla="*/ 342900 h 720725"/>
                <a:gd name="connsiteX937" fmla="*/ 174624 w 1006475"/>
                <a:gd name="connsiteY937" fmla="*/ 346075 h 720725"/>
                <a:gd name="connsiteX938" fmla="*/ 180974 w 1006475"/>
                <a:gd name="connsiteY938" fmla="*/ 342900 h 720725"/>
                <a:gd name="connsiteX939" fmla="*/ 184149 w 1006475"/>
                <a:gd name="connsiteY939" fmla="*/ 342900 h 720725"/>
                <a:gd name="connsiteX940" fmla="*/ 184149 w 1006475"/>
                <a:gd name="connsiteY940" fmla="*/ 352425 h 720725"/>
                <a:gd name="connsiteX941" fmla="*/ 187324 w 1006475"/>
                <a:gd name="connsiteY941" fmla="*/ 352425 h 720725"/>
                <a:gd name="connsiteX942" fmla="*/ 190499 w 1006475"/>
                <a:gd name="connsiteY942" fmla="*/ 336550 h 720725"/>
                <a:gd name="connsiteX943" fmla="*/ 196849 w 1006475"/>
                <a:gd name="connsiteY943" fmla="*/ 336550 h 720725"/>
                <a:gd name="connsiteX944" fmla="*/ 193674 w 1006475"/>
                <a:gd name="connsiteY944" fmla="*/ 339725 h 720725"/>
                <a:gd name="connsiteX945" fmla="*/ 193674 w 1006475"/>
                <a:gd name="connsiteY945" fmla="*/ 342900 h 720725"/>
                <a:gd name="connsiteX946" fmla="*/ 196849 w 1006475"/>
                <a:gd name="connsiteY946" fmla="*/ 342900 h 720725"/>
                <a:gd name="connsiteX947" fmla="*/ 196849 w 1006475"/>
                <a:gd name="connsiteY947" fmla="*/ 346075 h 720725"/>
                <a:gd name="connsiteX948" fmla="*/ 200024 w 1006475"/>
                <a:gd name="connsiteY948" fmla="*/ 349250 h 720725"/>
                <a:gd name="connsiteX949" fmla="*/ 200024 w 1006475"/>
                <a:gd name="connsiteY949" fmla="*/ 346075 h 720725"/>
                <a:gd name="connsiteX950" fmla="*/ 203199 w 1006475"/>
                <a:gd name="connsiteY950" fmla="*/ 336550 h 720725"/>
                <a:gd name="connsiteX951" fmla="*/ 209549 w 1006475"/>
                <a:gd name="connsiteY951" fmla="*/ 352425 h 720725"/>
                <a:gd name="connsiteX952" fmla="*/ 212724 w 1006475"/>
                <a:gd name="connsiteY952" fmla="*/ 352425 h 720725"/>
                <a:gd name="connsiteX953" fmla="*/ 212724 w 1006475"/>
                <a:gd name="connsiteY953" fmla="*/ 355600 h 720725"/>
                <a:gd name="connsiteX954" fmla="*/ 212724 w 1006475"/>
                <a:gd name="connsiteY954" fmla="*/ 358775 h 720725"/>
                <a:gd name="connsiteX955" fmla="*/ 212725 w 1006475"/>
                <a:gd name="connsiteY955" fmla="*/ 358775 h 720725"/>
                <a:gd name="connsiteX956" fmla="*/ 212725 w 1006475"/>
                <a:gd name="connsiteY956" fmla="*/ 355600 h 720725"/>
                <a:gd name="connsiteX957" fmla="*/ 212725 w 1006475"/>
                <a:gd name="connsiteY957" fmla="*/ 352425 h 720725"/>
                <a:gd name="connsiteX958" fmla="*/ 231775 w 1006475"/>
                <a:gd name="connsiteY958" fmla="*/ 339725 h 720725"/>
                <a:gd name="connsiteX959" fmla="*/ 238125 w 1006475"/>
                <a:gd name="connsiteY959" fmla="*/ 333375 h 720725"/>
                <a:gd name="connsiteX960" fmla="*/ 241300 w 1006475"/>
                <a:gd name="connsiteY960" fmla="*/ 327025 h 720725"/>
                <a:gd name="connsiteX961" fmla="*/ 244475 w 1006475"/>
                <a:gd name="connsiteY961" fmla="*/ 327025 h 720725"/>
                <a:gd name="connsiteX962" fmla="*/ 244475 w 1006475"/>
                <a:gd name="connsiteY962" fmla="*/ 323850 h 720725"/>
                <a:gd name="connsiteX963" fmla="*/ 244475 w 1006475"/>
                <a:gd name="connsiteY963" fmla="*/ 317500 h 720725"/>
                <a:gd name="connsiteX964" fmla="*/ 257175 w 1006475"/>
                <a:gd name="connsiteY964" fmla="*/ 330200 h 720725"/>
                <a:gd name="connsiteX965" fmla="*/ 260350 w 1006475"/>
                <a:gd name="connsiteY965" fmla="*/ 330200 h 720725"/>
                <a:gd name="connsiteX966" fmla="*/ 260350 w 1006475"/>
                <a:gd name="connsiteY966" fmla="*/ 327025 h 720725"/>
                <a:gd name="connsiteX967" fmla="*/ 257175 w 1006475"/>
                <a:gd name="connsiteY967" fmla="*/ 323850 h 720725"/>
                <a:gd name="connsiteX968" fmla="*/ 257175 w 1006475"/>
                <a:gd name="connsiteY968" fmla="*/ 320675 h 720725"/>
                <a:gd name="connsiteX969" fmla="*/ 260349 w 1006475"/>
                <a:gd name="connsiteY969" fmla="*/ 320675 h 720725"/>
                <a:gd name="connsiteX970" fmla="*/ 273049 w 1006475"/>
                <a:gd name="connsiteY970" fmla="*/ 317500 h 720725"/>
                <a:gd name="connsiteX971" fmla="*/ 276224 w 1006475"/>
                <a:gd name="connsiteY971" fmla="*/ 314325 h 720725"/>
                <a:gd name="connsiteX972" fmla="*/ 276224 w 1006475"/>
                <a:gd name="connsiteY972" fmla="*/ 311150 h 720725"/>
                <a:gd name="connsiteX973" fmla="*/ 276224 w 1006475"/>
                <a:gd name="connsiteY973" fmla="*/ 307975 h 720725"/>
                <a:gd name="connsiteX974" fmla="*/ 273049 w 1006475"/>
                <a:gd name="connsiteY974" fmla="*/ 304800 h 720725"/>
                <a:gd name="connsiteX975" fmla="*/ 273049 w 1006475"/>
                <a:gd name="connsiteY975" fmla="*/ 298450 h 720725"/>
                <a:gd name="connsiteX976" fmla="*/ 273049 w 1006475"/>
                <a:gd name="connsiteY976" fmla="*/ 295275 h 720725"/>
                <a:gd name="connsiteX977" fmla="*/ 276224 w 1006475"/>
                <a:gd name="connsiteY977" fmla="*/ 292100 h 720725"/>
                <a:gd name="connsiteX978" fmla="*/ 276224 w 1006475"/>
                <a:gd name="connsiteY978" fmla="*/ 288925 h 720725"/>
                <a:gd name="connsiteX979" fmla="*/ 273049 w 1006475"/>
                <a:gd name="connsiteY979" fmla="*/ 285750 h 720725"/>
                <a:gd name="connsiteX980" fmla="*/ 273049 w 1006475"/>
                <a:gd name="connsiteY980" fmla="*/ 279400 h 720725"/>
                <a:gd name="connsiteX981" fmla="*/ 273049 w 1006475"/>
                <a:gd name="connsiteY981" fmla="*/ 273050 h 720725"/>
                <a:gd name="connsiteX982" fmla="*/ 276224 w 1006475"/>
                <a:gd name="connsiteY982" fmla="*/ 273050 h 720725"/>
                <a:gd name="connsiteX983" fmla="*/ 276224 w 1006475"/>
                <a:gd name="connsiteY983" fmla="*/ 269875 h 720725"/>
                <a:gd name="connsiteX984" fmla="*/ 279399 w 1006475"/>
                <a:gd name="connsiteY984" fmla="*/ 269875 h 720725"/>
                <a:gd name="connsiteX985" fmla="*/ 279399 w 1006475"/>
                <a:gd name="connsiteY985" fmla="*/ 276225 h 720725"/>
                <a:gd name="connsiteX986" fmla="*/ 282574 w 1006475"/>
                <a:gd name="connsiteY986" fmla="*/ 276225 h 720725"/>
                <a:gd name="connsiteX987" fmla="*/ 282574 w 1006475"/>
                <a:gd name="connsiteY987" fmla="*/ 273050 h 720725"/>
                <a:gd name="connsiteX988" fmla="*/ 282574 w 1006475"/>
                <a:gd name="connsiteY988" fmla="*/ 269875 h 720725"/>
                <a:gd name="connsiteX989" fmla="*/ 282574 w 1006475"/>
                <a:gd name="connsiteY989" fmla="*/ 266700 h 720725"/>
                <a:gd name="connsiteX990" fmla="*/ 273049 w 1006475"/>
                <a:gd name="connsiteY990" fmla="*/ 257175 h 720725"/>
                <a:gd name="connsiteX991" fmla="*/ 273049 w 1006475"/>
                <a:gd name="connsiteY991" fmla="*/ 254000 h 720725"/>
                <a:gd name="connsiteX992" fmla="*/ 276224 w 1006475"/>
                <a:gd name="connsiteY992" fmla="*/ 254000 h 720725"/>
                <a:gd name="connsiteX993" fmla="*/ 279399 w 1006475"/>
                <a:gd name="connsiteY993" fmla="*/ 250825 h 720725"/>
                <a:gd name="connsiteX994" fmla="*/ 285749 w 1006475"/>
                <a:gd name="connsiteY994" fmla="*/ 247650 h 720725"/>
                <a:gd name="connsiteX995" fmla="*/ 285749 w 1006475"/>
                <a:gd name="connsiteY995" fmla="*/ 241300 h 720725"/>
                <a:gd name="connsiteX996" fmla="*/ 285749 w 1006475"/>
                <a:gd name="connsiteY996" fmla="*/ 238125 h 720725"/>
                <a:gd name="connsiteX997" fmla="*/ 285749 w 1006475"/>
                <a:gd name="connsiteY997" fmla="*/ 234950 h 720725"/>
                <a:gd name="connsiteX998" fmla="*/ 285749 w 1006475"/>
                <a:gd name="connsiteY998" fmla="*/ 231775 h 720725"/>
                <a:gd name="connsiteX999" fmla="*/ 288924 w 1006475"/>
                <a:gd name="connsiteY999" fmla="*/ 228600 h 720725"/>
                <a:gd name="connsiteX1000" fmla="*/ 295274 w 1006475"/>
                <a:gd name="connsiteY1000" fmla="*/ 225425 h 720725"/>
                <a:gd name="connsiteX1001" fmla="*/ 295274 w 1006475"/>
                <a:gd name="connsiteY1001" fmla="*/ 222250 h 720725"/>
                <a:gd name="connsiteX1002" fmla="*/ 298449 w 1006475"/>
                <a:gd name="connsiteY1002" fmla="*/ 219075 h 720725"/>
                <a:gd name="connsiteX1003" fmla="*/ 298449 w 1006475"/>
                <a:gd name="connsiteY1003" fmla="*/ 215900 h 720725"/>
                <a:gd name="connsiteX1004" fmla="*/ 301624 w 1006475"/>
                <a:gd name="connsiteY1004" fmla="*/ 209550 h 720725"/>
                <a:gd name="connsiteX1005" fmla="*/ 304799 w 1006475"/>
                <a:gd name="connsiteY1005" fmla="*/ 206375 h 720725"/>
                <a:gd name="connsiteX1006" fmla="*/ 307974 w 1006475"/>
                <a:gd name="connsiteY1006" fmla="*/ 206375 h 720725"/>
                <a:gd name="connsiteX1007" fmla="*/ 311149 w 1006475"/>
                <a:gd name="connsiteY1007" fmla="*/ 206375 h 720725"/>
                <a:gd name="connsiteX1008" fmla="*/ 314324 w 1006475"/>
                <a:gd name="connsiteY1008" fmla="*/ 206375 h 720725"/>
                <a:gd name="connsiteX1009" fmla="*/ 314324 w 1006475"/>
                <a:gd name="connsiteY1009" fmla="*/ 203200 h 720725"/>
                <a:gd name="connsiteX1010" fmla="*/ 317499 w 1006475"/>
                <a:gd name="connsiteY1010" fmla="*/ 200025 h 720725"/>
                <a:gd name="connsiteX1011" fmla="*/ 320674 w 1006475"/>
                <a:gd name="connsiteY1011" fmla="*/ 196850 h 720725"/>
                <a:gd name="connsiteX1012" fmla="*/ 323849 w 1006475"/>
                <a:gd name="connsiteY1012" fmla="*/ 196850 h 720725"/>
                <a:gd name="connsiteX1013" fmla="*/ 323849 w 1006475"/>
                <a:gd name="connsiteY1013" fmla="*/ 200025 h 720725"/>
                <a:gd name="connsiteX1014" fmla="*/ 327024 w 1006475"/>
                <a:gd name="connsiteY1014" fmla="*/ 200025 h 720725"/>
                <a:gd name="connsiteX1015" fmla="*/ 323849 w 1006475"/>
                <a:gd name="connsiteY1015" fmla="*/ 196850 h 720725"/>
                <a:gd name="connsiteX1016" fmla="*/ 323849 w 1006475"/>
                <a:gd name="connsiteY1016" fmla="*/ 193675 h 720725"/>
                <a:gd name="connsiteX1017" fmla="*/ 320674 w 1006475"/>
                <a:gd name="connsiteY1017" fmla="*/ 193675 h 720725"/>
                <a:gd name="connsiteX1018" fmla="*/ 320674 w 1006475"/>
                <a:gd name="connsiteY1018" fmla="*/ 190500 h 720725"/>
                <a:gd name="connsiteX1019" fmla="*/ 317499 w 1006475"/>
                <a:gd name="connsiteY1019" fmla="*/ 193675 h 720725"/>
                <a:gd name="connsiteX1020" fmla="*/ 314324 w 1006475"/>
                <a:gd name="connsiteY1020" fmla="*/ 193675 h 720725"/>
                <a:gd name="connsiteX1021" fmla="*/ 307974 w 1006475"/>
                <a:gd name="connsiteY1021" fmla="*/ 184150 h 720725"/>
                <a:gd name="connsiteX1022" fmla="*/ 304799 w 1006475"/>
                <a:gd name="connsiteY1022" fmla="*/ 171450 h 720725"/>
                <a:gd name="connsiteX1023" fmla="*/ 307974 w 1006475"/>
                <a:gd name="connsiteY1023" fmla="*/ 158750 h 720725"/>
                <a:gd name="connsiteX1024" fmla="*/ 307974 w 1006475"/>
                <a:gd name="connsiteY1024" fmla="*/ 155575 h 720725"/>
                <a:gd name="connsiteX1025" fmla="*/ 304799 w 1006475"/>
                <a:gd name="connsiteY1025" fmla="*/ 152400 h 720725"/>
                <a:gd name="connsiteX1026" fmla="*/ 301624 w 1006475"/>
                <a:gd name="connsiteY1026" fmla="*/ 152400 h 720725"/>
                <a:gd name="connsiteX1027" fmla="*/ 298449 w 1006475"/>
                <a:gd name="connsiteY1027" fmla="*/ 152400 h 720725"/>
                <a:gd name="connsiteX1028" fmla="*/ 298449 w 1006475"/>
                <a:gd name="connsiteY1028" fmla="*/ 155575 h 720725"/>
                <a:gd name="connsiteX1029" fmla="*/ 295274 w 1006475"/>
                <a:gd name="connsiteY1029" fmla="*/ 155575 h 720725"/>
                <a:gd name="connsiteX1030" fmla="*/ 295274 w 1006475"/>
                <a:gd name="connsiteY1030" fmla="*/ 158750 h 720725"/>
                <a:gd name="connsiteX1031" fmla="*/ 292099 w 1006475"/>
                <a:gd name="connsiteY1031" fmla="*/ 158750 h 720725"/>
                <a:gd name="connsiteX1032" fmla="*/ 288924 w 1006475"/>
                <a:gd name="connsiteY1032" fmla="*/ 158750 h 720725"/>
                <a:gd name="connsiteX1033" fmla="*/ 292099 w 1006475"/>
                <a:gd name="connsiteY1033" fmla="*/ 161925 h 720725"/>
                <a:gd name="connsiteX1034" fmla="*/ 292099 w 1006475"/>
                <a:gd name="connsiteY1034" fmla="*/ 168275 h 720725"/>
                <a:gd name="connsiteX1035" fmla="*/ 295274 w 1006475"/>
                <a:gd name="connsiteY1035" fmla="*/ 171450 h 720725"/>
                <a:gd name="connsiteX1036" fmla="*/ 301624 w 1006475"/>
                <a:gd name="connsiteY1036" fmla="*/ 180975 h 720725"/>
                <a:gd name="connsiteX1037" fmla="*/ 301624 w 1006475"/>
                <a:gd name="connsiteY1037" fmla="*/ 184150 h 720725"/>
                <a:gd name="connsiteX1038" fmla="*/ 301624 w 1006475"/>
                <a:gd name="connsiteY1038" fmla="*/ 187325 h 720725"/>
                <a:gd name="connsiteX1039" fmla="*/ 298449 w 1006475"/>
                <a:gd name="connsiteY1039" fmla="*/ 184150 h 720725"/>
                <a:gd name="connsiteX1040" fmla="*/ 295274 w 1006475"/>
                <a:gd name="connsiteY1040" fmla="*/ 184150 h 720725"/>
                <a:gd name="connsiteX1041" fmla="*/ 295274 w 1006475"/>
                <a:gd name="connsiteY1041" fmla="*/ 180975 h 720725"/>
                <a:gd name="connsiteX1042" fmla="*/ 295274 w 1006475"/>
                <a:gd name="connsiteY1042" fmla="*/ 177800 h 720725"/>
                <a:gd name="connsiteX1043" fmla="*/ 292099 w 1006475"/>
                <a:gd name="connsiteY1043" fmla="*/ 171450 h 720725"/>
                <a:gd name="connsiteX1044" fmla="*/ 288924 w 1006475"/>
                <a:gd name="connsiteY1044" fmla="*/ 171450 h 720725"/>
                <a:gd name="connsiteX1045" fmla="*/ 288924 w 1006475"/>
                <a:gd name="connsiteY1045" fmla="*/ 168275 h 720725"/>
                <a:gd name="connsiteX1046" fmla="*/ 285749 w 1006475"/>
                <a:gd name="connsiteY1046" fmla="*/ 168275 h 720725"/>
                <a:gd name="connsiteX1047" fmla="*/ 285749 w 1006475"/>
                <a:gd name="connsiteY1047" fmla="*/ 165100 h 720725"/>
                <a:gd name="connsiteX1048" fmla="*/ 285749 w 1006475"/>
                <a:gd name="connsiteY1048" fmla="*/ 149225 h 720725"/>
                <a:gd name="connsiteX1049" fmla="*/ 285749 w 1006475"/>
                <a:gd name="connsiteY1049" fmla="*/ 146050 h 720725"/>
                <a:gd name="connsiteX1050" fmla="*/ 288924 w 1006475"/>
                <a:gd name="connsiteY1050" fmla="*/ 146050 h 720725"/>
                <a:gd name="connsiteX1051" fmla="*/ 292099 w 1006475"/>
                <a:gd name="connsiteY1051" fmla="*/ 146050 h 720725"/>
                <a:gd name="connsiteX1052" fmla="*/ 295274 w 1006475"/>
                <a:gd name="connsiteY1052" fmla="*/ 146050 h 720725"/>
                <a:gd name="connsiteX1053" fmla="*/ 295274 w 1006475"/>
                <a:gd name="connsiteY1053" fmla="*/ 142875 h 720725"/>
                <a:gd name="connsiteX1054" fmla="*/ 298449 w 1006475"/>
                <a:gd name="connsiteY1054" fmla="*/ 146050 h 720725"/>
                <a:gd name="connsiteX1055" fmla="*/ 304799 w 1006475"/>
                <a:gd name="connsiteY1055" fmla="*/ 149225 h 720725"/>
                <a:gd name="connsiteX1056" fmla="*/ 307974 w 1006475"/>
                <a:gd name="connsiteY1056" fmla="*/ 146050 h 720725"/>
                <a:gd name="connsiteX1057" fmla="*/ 311149 w 1006475"/>
                <a:gd name="connsiteY1057" fmla="*/ 139700 h 720725"/>
                <a:gd name="connsiteX1058" fmla="*/ 311149 w 1006475"/>
                <a:gd name="connsiteY1058" fmla="*/ 136525 h 720725"/>
                <a:gd name="connsiteX1059" fmla="*/ 301624 w 1006475"/>
                <a:gd name="connsiteY1059" fmla="*/ 130175 h 720725"/>
                <a:gd name="connsiteX1060" fmla="*/ 298449 w 1006475"/>
                <a:gd name="connsiteY1060" fmla="*/ 123825 h 720725"/>
                <a:gd name="connsiteX1061" fmla="*/ 295274 w 1006475"/>
                <a:gd name="connsiteY1061" fmla="*/ 120650 h 720725"/>
                <a:gd name="connsiteX1062" fmla="*/ 292099 w 1006475"/>
                <a:gd name="connsiteY1062" fmla="*/ 114300 h 720725"/>
                <a:gd name="connsiteX1063" fmla="*/ 292099 w 1006475"/>
                <a:gd name="connsiteY1063" fmla="*/ 111125 h 720725"/>
                <a:gd name="connsiteX1064" fmla="*/ 285749 w 1006475"/>
                <a:gd name="connsiteY1064" fmla="*/ 111125 h 720725"/>
                <a:gd name="connsiteX1065" fmla="*/ 282574 w 1006475"/>
                <a:gd name="connsiteY1065" fmla="*/ 111125 h 720725"/>
                <a:gd name="connsiteX1066" fmla="*/ 279399 w 1006475"/>
                <a:gd name="connsiteY1066" fmla="*/ 111125 h 720725"/>
                <a:gd name="connsiteX1067" fmla="*/ 279399 w 1006475"/>
                <a:gd name="connsiteY1067" fmla="*/ 107950 h 720725"/>
                <a:gd name="connsiteX1068" fmla="*/ 279399 w 1006475"/>
                <a:gd name="connsiteY1068" fmla="*/ 101600 h 720725"/>
                <a:gd name="connsiteX1069" fmla="*/ 279399 w 1006475"/>
                <a:gd name="connsiteY1069" fmla="*/ 95250 h 720725"/>
                <a:gd name="connsiteX1070" fmla="*/ 282574 w 1006475"/>
                <a:gd name="connsiteY1070" fmla="*/ 95250 h 720725"/>
                <a:gd name="connsiteX1071" fmla="*/ 288924 w 1006475"/>
                <a:gd name="connsiteY1071" fmla="*/ 92075 h 720725"/>
                <a:gd name="connsiteX1072" fmla="*/ 292099 w 1006475"/>
                <a:gd name="connsiteY1072" fmla="*/ 92075 h 720725"/>
                <a:gd name="connsiteX1073" fmla="*/ 295274 w 1006475"/>
                <a:gd name="connsiteY1073" fmla="*/ 98425 h 720725"/>
                <a:gd name="connsiteX1074" fmla="*/ 298449 w 1006475"/>
                <a:gd name="connsiteY1074" fmla="*/ 104775 h 720725"/>
                <a:gd name="connsiteX1075" fmla="*/ 301624 w 1006475"/>
                <a:gd name="connsiteY1075" fmla="*/ 107950 h 720725"/>
                <a:gd name="connsiteX1076" fmla="*/ 304799 w 1006475"/>
                <a:gd name="connsiteY1076" fmla="*/ 107950 h 720725"/>
                <a:gd name="connsiteX1077" fmla="*/ 307974 w 1006475"/>
                <a:gd name="connsiteY1077" fmla="*/ 107950 h 720725"/>
                <a:gd name="connsiteX1078" fmla="*/ 304799 w 1006475"/>
                <a:gd name="connsiteY1078" fmla="*/ 88900 h 720725"/>
                <a:gd name="connsiteX1079" fmla="*/ 307974 w 1006475"/>
                <a:gd name="connsiteY1079" fmla="*/ 88900 h 720725"/>
                <a:gd name="connsiteX1080" fmla="*/ 311149 w 1006475"/>
                <a:gd name="connsiteY1080" fmla="*/ 88900 h 720725"/>
                <a:gd name="connsiteX1081" fmla="*/ 314324 w 1006475"/>
                <a:gd name="connsiteY1081" fmla="*/ 88900 h 720725"/>
                <a:gd name="connsiteX1082" fmla="*/ 317499 w 1006475"/>
                <a:gd name="connsiteY1082" fmla="*/ 85725 h 720725"/>
                <a:gd name="connsiteX1083" fmla="*/ 317499 w 1006475"/>
                <a:gd name="connsiteY1083" fmla="*/ 82550 h 720725"/>
                <a:gd name="connsiteX1084" fmla="*/ 314324 w 1006475"/>
                <a:gd name="connsiteY1084" fmla="*/ 76200 h 720725"/>
                <a:gd name="connsiteX1085" fmla="*/ 311149 w 1006475"/>
                <a:gd name="connsiteY1085" fmla="*/ 73025 h 720725"/>
                <a:gd name="connsiteX1086" fmla="*/ 311149 w 1006475"/>
                <a:gd name="connsiteY1086" fmla="*/ 69850 h 720725"/>
                <a:gd name="connsiteX1087" fmla="*/ 311149 w 1006475"/>
                <a:gd name="connsiteY1087" fmla="*/ 66675 h 720725"/>
                <a:gd name="connsiteX1088" fmla="*/ 311149 w 1006475"/>
                <a:gd name="connsiteY1088" fmla="*/ 60325 h 720725"/>
                <a:gd name="connsiteX1089" fmla="*/ 317499 w 1006475"/>
                <a:gd name="connsiteY1089" fmla="*/ 53975 h 720725"/>
                <a:gd name="connsiteX1090" fmla="*/ 311149 w 1006475"/>
                <a:gd name="connsiteY1090" fmla="*/ 47625 h 720725"/>
                <a:gd name="connsiteX1091" fmla="*/ 307974 w 1006475"/>
                <a:gd name="connsiteY1091" fmla="*/ 47625 h 720725"/>
                <a:gd name="connsiteX1092" fmla="*/ 295274 w 1006475"/>
                <a:gd name="connsiteY1092" fmla="*/ 53975 h 720725"/>
                <a:gd name="connsiteX1093" fmla="*/ 292893 w 1006475"/>
                <a:gd name="connsiteY1093" fmla="*/ 53975 h 720725"/>
                <a:gd name="connsiteX1094" fmla="*/ 295274 w 1006475"/>
                <a:gd name="connsiteY1094" fmla="*/ 63500 h 720725"/>
                <a:gd name="connsiteX1095" fmla="*/ 298449 w 1006475"/>
                <a:gd name="connsiteY1095" fmla="*/ 69850 h 720725"/>
                <a:gd name="connsiteX1096" fmla="*/ 295274 w 1006475"/>
                <a:gd name="connsiteY1096" fmla="*/ 69850 h 720725"/>
                <a:gd name="connsiteX1097" fmla="*/ 292099 w 1006475"/>
                <a:gd name="connsiteY1097" fmla="*/ 60325 h 720725"/>
                <a:gd name="connsiteX1098" fmla="*/ 285749 w 1006475"/>
                <a:gd name="connsiteY1098" fmla="*/ 53975 h 720725"/>
                <a:gd name="connsiteX1099" fmla="*/ 288924 w 1006475"/>
                <a:gd name="connsiteY1099" fmla="*/ 50800 h 720725"/>
                <a:gd name="connsiteX1100" fmla="*/ 292099 w 1006475"/>
                <a:gd name="connsiteY1100" fmla="*/ 50800 h 720725"/>
                <a:gd name="connsiteX1101" fmla="*/ 292734 w 1006475"/>
                <a:gd name="connsiteY1101" fmla="*/ 53340 h 720725"/>
                <a:gd name="connsiteX1102" fmla="*/ 295274 w 1006475"/>
                <a:gd name="connsiteY1102" fmla="*/ 50800 h 720725"/>
                <a:gd name="connsiteX1103" fmla="*/ 298449 w 1006475"/>
                <a:gd name="connsiteY1103" fmla="*/ 44450 h 720725"/>
                <a:gd name="connsiteX1104" fmla="*/ 298449 w 1006475"/>
                <a:gd name="connsiteY1104" fmla="*/ 41275 h 720725"/>
                <a:gd name="connsiteX1105" fmla="*/ 295274 w 1006475"/>
                <a:gd name="connsiteY1105" fmla="*/ 38100 h 720725"/>
                <a:gd name="connsiteX1106" fmla="*/ 292099 w 1006475"/>
                <a:gd name="connsiteY1106" fmla="*/ 38100 h 720725"/>
                <a:gd name="connsiteX1107" fmla="*/ 292099 w 1006475"/>
                <a:gd name="connsiteY1107" fmla="*/ 34925 h 720725"/>
                <a:gd name="connsiteX1108" fmla="*/ 292099 w 1006475"/>
                <a:gd name="connsiteY1108" fmla="*/ 31750 h 720725"/>
                <a:gd name="connsiteX1109" fmla="*/ 285749 w 1006475"/>
                <a:gd name="connsiteY1109" fmla="*/ 19050 h 720725"/>
                <a:gd name="connsiteX1110" fmla="*/ 288924 w 1006475"/>
                <a:gd name="connsiteY1110" fmla="*/ 15875 h 720725"/>
                <a:gd name="connsiteX1111" fmla="*/ 292099 w 1006475"/>
                <a:gd name="connsiteY1111" fmla="*/ 12700 h 720725"/>
                <a:gd name="connsiteX1112" fmla="*/ 288924 w 1006475"/>
                <a:gd name="connsiteY1112" fmla="*/ 12700 h 720725"/>
                <a:gd name="connsiteX1113" fmla="*/ 285749 w 1006475"/>
                <a:gd name="connsiteY1113" fmla="*/ 9525 h 720725"/>
                <a:gd name="connsiteX1114" fmla="*/ 285749 w 1006475"/>
                <a:gd name="connsiteY1114" fmla="*/ 6350 h 720725"/>
                <a:gd name="connsiteX1115" fmla="*/ 288924 w 1006475"/>
                <a:gd name="connsiteY1115" fmla="*/ 6350 h 720725"/>
                <a:gd name="connsiteX1116" fmla="*/ 288924 w 1006475"/>
                <a:gd name="connsiteY1116" fmla="*/ 3175 h 720725"/>
                <a:gd name="connsiteX1117" fmla="*/ 292099 w 1006475"/>
                <a:gd name="connsiteY1117" fmla="*/ 3175 h 720725"/>
                <a:gd name="connsiteX1118" fmla="*/ 292099 w 1006475"/>
                <a:gd name="connsiteY1118" fmla="*/ 6350 h 720725"/>
                <a:gd name="connsiteX1119" fmla="*/ 295274 w 1006475"/>
                <a:gd name="connsiteY1119" fmla="*/ 9525 h 720725"/>
                <a:gd name="connsiteX1120" fmla="*/ 295274 w 1006475"/>
                <a:gd name="connsiteY1120" fmla="*/ 6350 h 720725"/>
                <a:gd name="connsiteX1121" fmla="*/ 295274 w 1006475"/>
                <a:gd name="connsiteY1121" fmla="*/ 0 h 7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Lst>
              <a:rect l="l" t="t" r="r" b="b"/>
              <a:pathLst>
                <a:path w="1006475" h="720725">
                  <a:moveTo>
                    <a:pt x="57149" y="368300"/>
                  </a:moveTo>
                  <a:lnTo>
                    <a:pt x="53975" y="371475"/>
                  </a:lnTo>
                  <a:lnTo>
                    <a:pt x="57149" y="368301"/>
                  </a:lnTo>
                  <a:lnTo>
                    <a:pt x="57149" y="368300"/>
                  </a:lnTo>
                  <a:close/>
                  <a:moveTo>
                    <a:pt x="212724" y="361950"/>
                  </a:moveTo>
                  <a:lnTo>
                    <a:pt x="212724" y="365125"/>
                  </a:lnTo>
                  <a:lnTo>
                    <a:pt x="212724" y="368300"/>
                  </a:lnTo>
                  <a:lnTo>
                    <a:pt x="212725" y="368300"/>
                  </a:lnTo>
                  <a:lnTo>
                    <a:pt x="212725" y="365125"/>
                  </a:lnTo>
                  <a:lnTo>
                    <a:pt x="212725" y="361950"/>
                  </a:lnTo>
                  <a:lnTo>
                    <a:pt x="212724" y="361950"/>
                  </a:lnTo>
                  <a:close/>
                  <a:moveTo>
                    <a:pt x="215899" y="358775"/>
                  </a:moveTo>
                  <a:lnTo>
                    <a:pt x="215899" y="360362"/>
                  </a:lnTo>
                  <a:lnTo>
                    <a:pt x="215900" y="360362"/>
                  </a:lnTo>
                  <a:lnTo>
                    <a:pt x="215900" y="358775"/>
                  </a:lnTo>
                  <a:lnTo>
                    <a:pt x="215899" y="358775"/>
                  </a:lnTo>
                  <a:close/>
                  <a:moveTo>
                    <a:pt x="215899" y="336550"/>
                  </a:moveTo>
                  <a:lnTo>
                    <a:pt x="219074" y="336550"/>
                  </a:lnTo>
                  <a:lnTo>
                    <a:pt x="222249" y="336550"/>
                  </a:lnTo>
                  <a:lnTo>
                    <a:pt x="222249" y="339725"/>
                  </a:lnTo>
                  <a:lnTo>
                    <a:pt x="219074" y="342900"/>
                  </a:lnTo>
                  <a:lnTo>
                    <a:pt x="215899" y="342900"/>
                  </a:lnTo>
                  <a:lnTo>
                    <a:pt x="215899" y="346075"/>
                  </a:lnTo>
                  <a:lnTo>
                    <a:pt x="212724" y="342900"/>
                  </a:lnTo>
                  <a:lnTo>
                    <a:pt x="212724" y="339725"/>
                  </a:lnTo>
                  <a:lnTo>
                    <a:pt x="215899" y="336550"/>
                  </a:lnTo>
                  <a:close/>
                  <a:moveTo>
                    <a:pt x="196849" y="311150"/>
                  </a:moveTo>
                  <a:lnTo>
                    <a:pt x="200024" y="311150"/>
                  </a:lnTo>
                  <a:lnTo>
                    <a:pt x="206374" y="311150"/>
                  </a:lnTo>
                  <a:lnTo>
                    <a:pt x="203199" y="317500"/>
                  </a:lnTo>
                  <a:lnTo>
                    <a:pt x="203199" y="327025"/>
                  </a:lnTo>
                  <a:lnTo>
                    <a:pt x="203199" y="330200"/>
                  </a:lnTo>
                  <a:lnTo>
                    <a:pt x="200024" y="333375"/>
                  </a:lnTo>
                  <a:lnTo>
                    <a:pt x="196849" y="330200"/>
                  </a:lnTo>
                  <a:lnTo>
                    <a:pt x="196849" y="317500"/>
                  </a:lnTo>
                  <a:lnTo>
                    <a:pt x="196849" y="314325"/>
                  </a:lnTo>
                  <a:lnTo>
                    <a:pt x="196849" y="311150"/>
                  </a:lnTo>
                  <a:close/>
                  <a:moveTo>
                    <a:pt x="263524" y="282575"/>
                  </a:moveTo>
                  <a:lnTo>
                    <a:pt x="263524" y="285750"/>
                  </a:lnTo>
                  <a:lnTo>
                    <a:pt x="263524" y="292100"/>
                  </a:lnTo>
                  <a:lnTo>
                    <a:pt x="260349" y="301625"/>
                  </a:lnTo>
                  <a:lnTo>
                    <a:pt x="263524" y="304800"/>
                  </a:lnTo>
                  <a:lnTo>
                    <a:pt x="269874" y="307975"/>
                  </a:lnTo>
                  <a:lnTo>
                    <a:pt x="266699" y="307975"/>
                  </a:lnTo>
                  <a:lnTo>
                    <a:pt x="263524" y="307975"/>
                  </a:lnTo>
                  <a:lnTo>
                    <a:pt x="260349" y="307975"/>
                  </a:lnTo>
                  <a:lnTo>
                    <a:pt x="260349" y="311150"/>
                  </a:lnTo>
                  <a:lnTo>
                    <a:pt x="257174" y="314325"/>
                  </a:lnTo>
                  <a:lnTo>
                    <a:pt x="257174" y="307975"/>
                  </a:lnTo>
                  <a:lnTo>
                    <a:pt x="253999" y="307975"/>
                  </a:lnTo>
                  <a:lnTo>
                    <a:pt x="250824" y="314325"/>
                  </a:lnTo>
                  <a:lnTo>
                    <a:pt x="247649" y="314325"/>
                  </a:lnTo>
                  <a:lnTo>
                    <a:pt x="247649" y="311150"/>
                  </a:lnTo>
                  <a:lnTo>
                    <a:pt x="250824" y="301625"/>
                  </a:lnTo>
                  <a:lnTo>
                    <a:pt x="253999" y="295275"/>
                  </a:lnTo>
                  <a:lnTo>
                    <a:pt x="257174" y="288925"/>
                  </a:lnTo>
                  <a:lnTo>
                    <a:pt x="263524" y="282575"/>
                  </a:lnTo>
                  <a:close/>
                  <a:moveTo>
                    <a:pt x="266699" y="244475"/>
                  </a:moveTo>
                  <a:lnTo>
                    <a:pt x="266699" y="247650"/>
                  </a:lnTo>
                  <a:lnTo>
                    <a:pt x="266699" y="250825"/>
                  </a:lnTo>
                  <a:lnTo>
                    <a:pt x="263524" y="254000"/>
                  </a:lnTo>
                  <a:lnTo>
                    <a:pt x="266699" y="260350"/>
                  </a:lnTo>
                  <a:lnTo>
                    <a:pt x="260349" y="266700"/>
                  </a:lnTo>
                  <a:lnTo>
                    <a:pt x="263524" y="266700"/>
                  </a:lnTo>
                  <a:lnTo>
                    <a:pt x="263524" y="269875"/>
                  </a:lnTo>
                  <a:lnTo>
                    <a:pt x="260349" y="269875"/>
                  </a:lnTo>
                  <a:lnTo>
                    <a:pt x="257174" y="269875"/>
                  </a:lnTo>
                  <a:lnTo>
                    <a:pt x="257174" y="266700"/>
                  </a:lnTo>
                  <a:lnTo>
                    <a:pt x="257174" y="263525"/>
                  </a:lnTo>
                  <a:lnTo>
                    <a:pt x="253999" y="263525"/>
                  </a:lnTo>
                  <a:lnTo>
                    <a:pt x="257174" y="254000"/>
                  </a:lnTo>
                  <a:lnTo>
                    <a:pt x="253999" y="250825"/>
                  </a:lnTo>
                  <a:lnTo>
                    <a:pt x="257174" y="247650"/>
                  </a:lnTo>
                  <a:lnTo>
                    <a:pt x="257174" y="250825"/>
                  </a:lnTo>
                  <a:lnTo>
                    <a:pt x="260349" y="250825"/>
                  </a:lnTo>
                  <a:lnTo>
                    <a:pt x="260349" y="247650"/>
                  </a:lnTo>
                  <a:lnTo>
                    <a:pt x="263524" y="247650"/>
                  </a:lnTo>
                  <a:lnTo>
                    <a:pt x="266699" y="244475"/>
                  </a:lnTo>
                  <a:close/>
                  <a:moveTo>
                    <a:pt x="260349" y="241300"/>
                  </a:moveTo>
                  <a:lnTo>
                    <a:pt x="263524" y="244475"/>
                  </a:lnTo>
                  <a:lnTo>
                    <a:pt x="260349" y="244475"/>
                  </a:lnTo>
                  <a:lnTo>
                    <a:pt x="260349" y="241300"/>
                  </a:lnTo>
                  <a:close/>
                  <a:moveTo>
                    <a:pt x="231774" y="231775"/>
                  </a:moveTo>
                  <a:lnTo>
                    <a:pt x="231774" y="238125"/>
                  </a:lnTo>
                  <a:lnTo>
                    <a:pt x="228599" y="241300"/>
                  </a:lnTo>
                  <a:lnTo>
                    <a:pt x="225424" y="241300"/>
                  </a:lnTo>
                  <a:lnTo>
                    <a:pt x="225424" y="238125"/>
                  </a:lnTo>
                  <a:lnTo>
                    <a:pt x="225424" y="234950"/>
                  </a:lnTo>
                  <a:lnTo>
                    <a:pt x="231774" y="231775"/>
                  </a:lnTo>
                  <a:close/>
                  <a:moveTo>
                    <a:pt x="282574" y="174625"/>
                  </a:moveTo>
                  <a:lnTo>
                    <a:pt x="285749" y="174625"/>
                  </a:lnTo>
                  <a:lnTo>
                    <a:pt x="288924" y="184150"/>
                  </a:lnTo>
                  <a:lnTo>
                    <a:pt x="292099" y="187325"/>
                  </a:lnTo>
                  <a:lnTo>
                    <a:pt x="295274" y="187325"/>
                  </a:lnTo>
                  <a:lnTo>
                    <a:pt x="298449" y="190500"/>
                  </a:lnTo>
                  <a:lnTo>
                    <a:pt x="298449" y="203200"/>
                  </a:lnTo>
                  <a:lnTo>
                    <a:pt x="295274" y="209550"/>
                  </a:lnTo>
                  <a:lnTo>
                    <a:pt x="292099" y="212725"/>
                  </a:lnTo>
                  <a:lnTo>
                    <a:pt x="288924" y="212725"/>
                  </a:lnTo>
                  <a:lnTo>
                    <a:pt x="285749" y="209550"/>
                  </a:lnTo>
                  <a:lnTo>
                    <a:pt x="285749" y="206375"/>
                  </a:lnTo>
                  <a:lnTo>
                    <a:pt x="285749" y="196850"/>
                  </a:lnTo>
                  <a:lnTo>
                    <a:pt x="285749" y="193675"/>
                  </a:lnTo>
                  <a:lnTo>
                    <a:pt x="282574" y="193675"/>
                  </a:lnTo>
                  <a:lnTo>
                    <a:pt x="276224" y="196850"/>
                  </a:lnTo>
                  <a:lnTo>
                    <a:pt x="273049" y="196850"/>
                  </a:lnTo>
                  <a:lnTo>
                    <a:pt x="276224" y="190500"/>
                  </a:lnTo>
                  <a:lnTo>
                    <a:pt x="276224" y="187325"/>
                  </a:lnTo>
                  <a:lnTo>
                    <a:pt x="279399" y="187325"/>
                  </a:lnTo>
                  <a:lnTo>
                    <a:pt x="282574" y="184150"/>
                  </a:lnTo>
                  <a:lnTo>
                    <a:pt x="282574" y="174625"/>
                  </a:lnTo>
                  <a:close/>
                  <a:moveTo>
                    <a:pt x="253999" y="171450"/>
                  </a:moveTo>
                  <a:lnTo>
                    <a:pt x="257174" y="171450"/>
                  </a:lnTo>
                  <a:lnTo>
                    <a:pt x="257174" y="174625"/>
                  </a:lnTo>
                  <a:lnTo>
                    <a:pt x="257174" y="177800"/>
                  </a:lnTo>
                  <a:lnTo>
                    <a:pt x="257174" y="180975"/>
                  </a:lnTo>
                  <a:lnTo>
                    <a:pt x="253999" y="174625"/>
                  </a:lnTo>
                  <a:lnTo>
                    <a:pt x="253999" y="171450"/>
                  </a:lnTo>
                  <a:close/>
                  <a:moveTo>
                    <a:pt x="260349" y="168275"/>
                  </a:moveTo>
                  <a:lnTo>
                    <a:pt x="263524" y="168275"/>
                  </a:lnTo>
                  <a:lnTo>
                    <a:pt x="263524" y="180975"/>
                  </a:lnTo>
                  <a:lnTo>
                    <a:pt x="260349" y="184150"/>
                  </a:lnTo>
                  <a:lnTo>
                    <a:pt x="257174" y="184150"/>
                  </a:lnTo>
                  <a:lnTo>
                    <a:pt x="257174" y="180975"/>
                  </a:lnTo>
                  <a:lnTo>
                    <a:pt x="260349" y="180975"/>
                  </a:lnTo>
                  <a:lnTo>
                    <a:pt x="260349" y="177800"/>
                  </a:lnTo>
                  <a:lnTo>
                    <a:pt x="260349" y="174625"/>
                  </a:lnTo>
                  <a:lnTo>
                    <a:pt x="260349" y="168275"/>
                  </a:lnTo>
                  <a:close/>
                  <a:moveTo>
                    <a:pt x="279399" y="114300"/>
                  </a:moveTo>
                  <a:lnTo>
                    <a:pt x="282574" y="114300"/>
                  </a:lnTo>
                  <a:lnTo>
                    <a:pt x="285749" y="123825"/>
                  </a:lnTo>
                  <a:lnTo>
                    <a:pt x="292099" y="130175"/>
                  </a:lnTo>
                  <a:lnTo>
                    <a:pt x="295274" y="136525"/>
                  </a:lnTo>
                  <a:lnTo>
                    <a:pt x="292099" y="136525"/>
                  </a:lnTo>
                  <a:lnTo>
                    <a:pt x="292099" y="139700"/>
                  </a:lnTo>
                  <a:lnTo>
                    <a:pt x="288924" y="139700"/>
                  </a:lnTo>
                  <a:lnTo>
                    <a:pt x="285749" y="139700"/>
                  </a:lnTo>
                  <a:lnTo>
                    <a:pt x="285749" y="136525"/>
                  </a:lnTo>
                  <a:lnTo>
                    <a:pt x="285749" y="133350"/>
                  </a:lnTo>
                  <a:lnTo>
                    <a:pt x="279399" y="133350"/>
                  </a:lnTo>
                  <a:lnTo>
                    <a:pt x="279399" y="136525"/>
                  </a:lnTo>
                  <a:lnTo>
                    <a:pt x="279399" y="139700"/>
                  </a:lnTo>
                  <a:lnTo>
                    <a:pt x="276224" y="136525"/>
                  </a:lnTo>
                  <a:lnTo>
                    <a:pt x="273049" y="136525"/>
                  </a:lnTo>
                  <a:lnTo>
                    <a:pt x="273049" y="142875"/>
                  </a:lnTo>
                  <a:lnTo>
                    <a:pt x="269874" y="142875"/>
                  </a:lnTo>
                  <a:lnTo>
                    <a:pt x="266699" y="142875"/>
                  </a:lnTo>
                  <a:lnTo>
                    <a:pt x="263524" y="142875"/>
                  </a:lnTo>
                  <a:lnTo>
                    <a:pt x="263524" y="146050"/>
                  </a:lnTo>
                  <a:lnTo>
                    <a:pt x="273049" y="146050"/>
                  </a:lnTo>
                  <a:lnTo>
                    <a:pt x="276224" y="149225"/>
                  </a:lnTo>
                  <a:lnTo>
                    <a:pt x="279399" y="152400"/>
                  </a:lnTo>
                  <a:lnTo>
                    <a:pt x="279399" y="158750"/>
                  </a:lnTo>
                  <a:lnTo>
                    <a:pt x="279399" y="165100"/>
                  </a:lnTo>
                  <a:lnTo>
                    <a:pt x="279399" y="168275"/>
                  </a:lnTo>
                  <a:lnTo>
                    <a:pt x="276224" y="168275"/>
                  </a:lnTo>
                  <a:lnTo>
                    <a:pt x="276224" y="171450"/>
                  </a:lnTo>
                  <a:lnTo>
                    <a:pt x="279399" y="171450"/>
                  </a:lnTo>
                  <a:lnTo>
                    <a:pt x="279399" y="174625"/>
                  </a:lnTo>
                  <a:lnTo>
                    <a:pt x="279399" y="177800"/>
                  </a:lnTo>
                  <a:lnTo>
                    <a:pt x="279399" y="184150"/>
                  </a:lnTo>
                  <a:lnTo>
                    <a:pt x="276224" y="187325"/>
                  </a:lnTo>
                  <a:lnTo>
                    <a:pt x="269874" y="184150"/>
                  </a:lnTo>
                  <a:lnTo>
                    <a:pt x="269874" y="180975"/>
                  </a:lnTo>
                  <a:lnTo>
                    <a:pt x="276224" y="161925"/>
                  </a:lnTo>
                  <a:lnTo>
                    <a:pt x="273049" y="158750"/>
                  </a:lnTo>
                  <a:lnTo>
                    <a:pt x="269874" y="155575"/>
                  </a:lnTo>
                  <a:lnTo>
                    <a:pt x="269874" y="158750"/>
                  </a:lnTo>
                  <a:lnTo>
                    <a:pt x="266699" y="158750"/>
                  </a:lnTo>
                  <a:lnTo>
                    <a:pt x="266699" y="152400"/>
                  </a:lnTo>
                  <a:lnTo>
                    <a:pt x="260349" y="149225"/>
                  </a:lnTo>
                  <a:lnTo>
                    <a:pt x="257174" y="142875"/>
                  </a:lnTo>
                  <a:lnTo>
                    <a:pt x="260349" y="139700"/>
                  </a:lnTo>
                  <a:lnTo>
                    <a:pt x="263524" y="136525"/>
                  </a:lnTo>
                  <a:lnTo>
                    <a:pt x="266699" y="133350"/>
                  </a:lnTo>
                  <a:lnTo>
                    <a:pt x="266699" y="127000"/>
                  </a:lnTo>
                  <a:lnTo>
                    <a:pt x="273049" y="117475"/>
                  </a:lnTo>
                  <a:lnTo>
                    <a:pt x="279399" y="114300"/>
                  </a:lnTo>
                  <a:close/>
                  <a:moveTo>
                    <a:pt x="288924" y="79375"/>
                  </a:moveTo>
                  <a:lnTo>
                    <a:pt x="292099" y="79375"/>
                  </a:lnTo>
                  <a:lnTo>
                    <a:pt x="292099" y="85725"/>
                  </a:lnTo>
                  <a:lnTo>
                    <a:pt x="295274" y="85725"/>
                  </a:lnTo>
                  <a:lnTo>
                    <a:pt x="295274" y="88900"/>
                  </a:lnTo>
                  <a:lnTo>
                    <a:pt x="295274" y="92075"/>
                  </a:lnTo>
                  <a:lnTo>
                    <a:pt x="292099" y="88900"/>
                  </a:lnTo>
                  <a:lnTo>
                    <a:pt x="285749" y="88900"/>
                  </a:lnTo>
                  <a:lnTo>
                    <a:pt x="288924" y="85725"/>
                  </a:lnTo>
                  <a:lnTo>
                    <a:pt x="288924" y="82550"/>
                  </a:lnTo>
                  <a:lnTo>
                    <a:pt x="288924" y="79375"/>
                  </a:lnTo>
                  <a:close/>
                  <a:moveTo>
                    <a:pt x="257174" y="76200"/>
                  </a:moveTo>
                  <a:lnTo>
                    <a:pt x="260349" y="76200"/>
                  </a:lnTo>
                  <a:lnTo>
                    <a:pt x="260349" y="79375"/>
                  </a:lnTo>
                  <a:lnTo>
                    <a:pt x="260349" y="82550"/>
                  </a:lnTo>
                  <a:lnTo>
                    <a:pt x="263524" y="82550"/>
                  </a:lnTo>
                  <a:lnTo>
                    <a:pt x="257174" y="88900"/>
                  </a:lnTo>
                  <a:lnTo>
                    <a:pt x="257174" y="98425"/>
                  </a:lnTo>
                  <a:lnTo>
                    <a:pt x="260349" y="98425"/>
                  </a:lnTo>
                  <a:lnTo>
                    <a:pt x="260349" y="95250"/>
                  </a:lnTo>
                  <a:lnTo>
                    <a:pt x="263524" y="95250"/>
                  </a:lnTo>
                  <a:lnTo>
                    <a:pt x="263524" y="98425"/>
                  </a:lnTo>
                  <a:lnTo>
                    <a:pt x="263524" y="101600"/>
                  </a:lnTo>
                  <a:lnTo>
                    <a:pt x="260349" y="104775"/>
                  </a:lnTo>
                  <a:lnTo>
                    <a:pt x="257174" y="101600"/>
                  </a:lnTo>
                  <a:lnTo>
                    <a:pt x="250824" y="104775"/>
                  </a:lnTo>
                  <a:lnTo>
                    <a:pt x="250824" y="101600"/>
                  </a:lnTo>
                  <a:lnTo>
                    <a:pt x="253999" y="98425"/>
                  </a:lnTo>
                  <a:lnTo>
                    <a:pt x="250824" y="95250"/>
                  </a:lnTo>
                  <a:lnTo>
                    <a:pt x="247649" y="92075"/>
                  </a:lnTo>
                  <a:lnTo>
                    <a:pt x="250824" y="85725"/>
                  </a:lnTo>
                  <a:lnTo>
                    <a:pt x="253999" y="85725"/>
                  </a:lnTo>
                  <a:lnTo>
                    <a:pt x="253999" y="82550"/>
                  </a:lnTo>
                  <a:lnTo>
                    <a:pt x="253999" y="79375"/>
                  </a:lnTo>
                  <a:lnTo>
                    <a:pt x="257174" y="76200"/>
                  </a:lnTo>
                  <a:close/>
                  <a:moveTo>
                    <a:pt x="282574" y="73025"/>
                  </a:moveTo>
                  <a:lnTo>
                    <a:pt x="282574" y="76200"/>
                  </a:lnTo>
                  <a:lnTo>
                    <a:pt x="285749" y="82550"/>
                  </a:lnTo>
                  <a:lnTo>
                    <a:pt x="282574" y="82550"/>
                  </a:lnTo>
                  <a:lnTo>
                    <a:pt x="282574" y="85725"/>
                  </a:lnTo>
                  <a:lnTo>
                    <a:pt x="279399" y="85725"/>
                  </a:lnTo>
                  <a:lnTo>
                    <a:pt x="279399" y="82550"/>
                  </a:lnTo>
                  <a:lnTo>
                    <a:pt x="279399" y="79375"/>
                  </a:lnTo>
                  <a:lnTo>
                    <a:pt x="279399" y="76200"/>
                  </a:lnTo>
                  <a:lnTo>
                    <a:pt x="282574" y="73025"/>
                  </a:lnTo>
                  <a:close/>
                  <a:moveTo>
                    <a:pt x="244474" y="66675"/>
                  </a:moveTo>
                  <a:lnTo>
                    <a:pt x="250824" y="69850"/>
                  </a:lnTo>
                  <a:lnTo>
                    <a:pt x="257174" y="73025"/>
                  </a:lnTo>
                  <a:lnTo>
                    <a:pt x="250824" y="73025"/>
                  </a:lnTo>
                  <a:lnTo>
                    <a:pt x="250824" y="76200"/>
                  </a:lnTo>
                  <a:lnTo>
                    <a:pt x="247649" y="76200"/>
                  </a:lnTo>
                  <a:lnTo>
                    <a:pt x="247649" y="73025"/>
                  </a:lnTo>
                  <a:lnTo>
                    <a:pt x="244474" y="69850"/>
                  </a:lnTo>
                  <a:lnTo>
                    <a:pt x="244474" y="66675"/>
                  </a:lnTo>
                  <a:close/>
                  <a:moveTo>
                    <a:pt x="530224" y="63500"/>
                  </a:moveTo>
                  <a:lnTo>
                    <a:pt x="530224" y="66675"/>
                  </a:lnTo>
                  <a:cubicBezTo>
                    <a:pt x="530224" y="65617"/>
                    <a:pt x="530225" y="64558"/>
                    <a:pt x="530225" y="63500"/>
                  </a:cubicBezTo>
                  <a:lnTo>
                    <a:pt x="530224" y="63500"/>
                  </a:lnTo>
                  <a:close/>
                  <a:moveTo>
                    <a:pt x="527049" y="60325"/>
                  </a:moveTo>
                  <a:lnTo>
                    <a:pt x="527049" y="63500"/>
                  </a:lnTo>
                  <a:lnTo>
                    <a:pt x="527050" y="63500"/>
                  </a:lnTo>
                  <a:lnTo>
                    <a:pt x="527050" y="60325"/>
                  </a:lnTo>
                  <a:lnTo>
                    <a:pt x="527049" y="60325"/>
                  </a:lnTo>
                  <a:close/>
                  <a:moveTo>
                    <a:pt x="228599" y="57150"/>
                  </a:moveTo>
                  <a:lnTo>
                    <a:pt x="231774" y="57150"/>
                  </a:lnTo>
                  <a:lnTo>
                    <a:pt x="234949" y="57150"/>
                  </a:lnTo>
                  <a:lnTo>
                    <a:pt x="234949" y="60325"/>
                  </a:lnTo>
                  <a:lnTo>
                    <a:pt x="234949" y="63500"/>
                  </a:lnTo>
                  <a:lnTo>
                    <a:pt x="244474" y="73025"/>
                  </a:lnTo>
                  <a:lnTo>
                    <a:pt x="244474" y="76200"/>
                  </a:lnTo>
                  <a:lnTo>
                    <a:pt x="244474" y="79375"/>
                  </a:lnTo>
                  <a:lnTo>
                    <a:pt x="247649" y="79375"/>
                  </a:lnTo>
                  <a:lnTo>
                    <a:pt x="247649" y="82550"/>
                  </a:lnTo>
                  <a:lnTo>
                    <a:pt x="244474" y="82550"/>
                  </a:lnTo>
                  <a:lnTo>
                    <a:pt x="241299" y="79375"/>
                  </a:lnTo>
                  <a:lnTo>
                    <a:pt x="238124" y="85725"/>
                  </a:lnTo>
                  <a:lnTo>
                    <a:pt x="241299" y="88900"/>
                  </a:lnTo>
                  <a:lnTo>
                    <a:pt x="244474" y="92075"/>
                  </a:lnTo>
                  <a:lnTo>
                    <a:pt x="244474" y="95250"/>
                  </a:lnTo>
                  <a:lnTo>
                    <a:pt x="241299" y="92075"/>
                  </a:lnTo>
                  <a:lnTo>
                    <a:pt x="234949" y="88900"/>
                  </a:lnTo>
                  <a:lnTo>
                    <a:pt x="231774" y="85725"/>
                  </a:lnTo>
                  <a:lnTo>
                    <a:pt x="228599" y="82550"/>
                  </a:lnTo>
                  <a:lnTo>
                    <a:pt x="225424" y="79375"/>
                  </a:lnTo>
                  <a:lnTo>
                    <a:pt x="225424" y="76200"/>
                  </a:lnTo>
                  <a:lnTo>
                    <a:pt x="222249" y="73025"/>
                  </a:lnTo>
                  <a:lnTo>
                    <a:pt x="225424" y="66675"/>
                  </a:lnTo>
                  <a:lnTo>
                    <a:pt x="225424" y="60325"/>
                  </a:lnTo>
                  <a:lnTo>
                    <a:pt x="228599" y="57150"/>
                  </a:lnTo>
                  <a:close/>
                  <a:moveTo>
                    <a:pt x="260349" y="47625"/>
                  </a:moveTo>
                  <a:lnTo>
                    <a:pt x="266699" y="47625"/>
                  </a:lnTo>
                  <a:lnTo>
                    <a:pt x="269874" y="50800"/>
                  </a:lnTo>
                  <a:lnTo>
                    <a:pt x="279399" y="60325"/>
                  </a:lnTo>
                  <a:lnTo>
                    <a:pt x="279399" y="63500"/>
                  </a:lnTo>
                  <a:lnTo>
                    <a:pt x="273049" y="66675"/>
                  </a:lnTo>
                  <a:lnTo>
                    <a:pt x="269874" y="69850"/>
                  </a:lnTo>
                  <a:lnTo>
                    <a:pt x="269874" y="73025"/>
                  </a:lnTo>
                  <a:lnTo>
                    <a:pt x="266699" y="73025"/>
                  </a:lnTo>
                  <a:lnTo>
                    <a:pt x="266699" y="69850"/>
                  </a:lnTo>
                  <a:lnTo>
                    <a:pt x="263524" y="60325"/>
                  </a:lnTo>
                  <a:lnTo>
                    <a:pt x="263524" y="53975"/>
                  </a:lnTo>
                  <a:lnTo>
                    <a:pt x="260349" y="50800"/>
                  </a:lnTo>
                  <a:lnTo>
                    <a:pt x="260349" y="53975"/>
                  </a:lnTo>
                  <a:lnTo>
                    <a:pt x="263524" y="69850"/>
                  </a:lnTo>
                  <a:lnTo>
                    <a:pt x="257174" y="69850"/>
                  </a:lnTo>
                  <a:lnTo>
                    <a:pt x="253999" y="69850"/>
                  </a:lnTo>
                  <a:lnTo>
                    <a:pt x="253999" y="60325"/>
                  </a:lnTo>
                  <a:lnTo>
                    <a:pt x="250824" y="60325"/>
                  </a:lnTo>
                  <a:lnTo>
                    <a:pt x="247649" y="66675"/>
                  </a:lnTo>
                  <a:lnTo>
                    <a:pt x="244474" y="63500"/>
                  </a:lnTo>
                  <a:lnTo>
                    <a:pt x="244474" y="60325"/>
                  </a:lnTo>
                  <a:lnTo>
                    <a:pt x="260349" y="47625"/>
                  </a:lnTo>
                  <a:close/>
                  <a:moveTo>
                    <a:pt x="295274" y="0"/>
                  </a:moveTo>
                  <a:lnTo>
                    <a:pt x="447674" y="38100"/>
                  </a:lnTo>
                  <a:lnTo>
                    <a:pt x="530224" y="57150"/>
                  </a:lnTo>
                  <a:lnTo>
                    <a:pt x="530225" y="57150"/>
                  </a:lnTo>
                  <a:lnTo>
                    <a:pt x="584200" y="69850"/>
                  </a:lnTo>
                  <a:lnTo>
                    <a:pt x="647700" y="85725"/>
                  </a:lnTo>
                  <a:lnTo>
                    <a:pt x="650875" y="85725"/>
                  </a:lnTo>
                  <a:lnTo>
                    <a:pt x="781050" y="111125"/>
                  </a:lnTo>
                  <a:lnTo>
                    <a:pt x="860425" y="127000"/>
                  </a:lnTo>
                  <a:lnTo>
                    <a:pt x="955675" y="149225"/>
                  </a:lnTo>
                  <a:lnTo>
                    <a:pt x="1006475" y="158750"/>
                  </a:lnTo>
                  <a:lnTo>
                    <a:pt x="1006475" y="161925"/>
                  </a:lnTo>
                  <a:lnTo>
                    <a:pt x="1003300" y="171450"/>
                  </a:lnTo>
                  <a:lnTo>
                    <a:pt x="1000125" y="180975"/>
                  </a:lnTo>
                  <a:lnTo>
                    <a:pt x="1000125" y="184150"/>
                  </a:lnTo>
                  <a:lnTo>
                    <a:pt x="1000125" y="190500"/>
                  </a:lnTo>
                  <a:lnTo>
                    <a:pt x="996950" y="203200"/>
                  </a:lnTo>
                  <a:lnTo>
                    <a:pt x="990600" y="234950"/>
                  </a:lnTo>
                  <a:lnTo>
                    <a:pt x="987425" y="250825"/>
                  </a:lnTo>
                  <a:lnTo>
                    <a:pt x="987425" y="260350"/>
                  </a:lnTo>
                  <a:lnTo>
                    <a:pt x="984250" y="263525"/>
                  </a:lnTo>
                  <a:lnTo>
                    <a:pt x="977900" y="307975"/>
                  </a:lnTo>
                  <a:lnTo>
                    <a:pt x="974725" y="317500"/>
                  </a:lnTo>
                  <a:lnTo>
                    <a:pt x="974725" y="320675"/>
                  </a:lnTo>
                  <a:lnTo>
                    <a:pt x="971550" y="330200"/>
                  </a:lnTo>
                  <a:lnTo>
                    <a:pt x="971550" y="333375"/>
                  </a:lnTo>
                  <a:lnTo>
                    <a:pt x="968375" y="346075"/>
                  </a:lnTo>
                  <a:lnTo>
                    <a:pt x="968375" y="349250"/>
                  </a:lnTo>
                  <a:lnTo>
                    <a:pt x="965200" y="361950"/>
                  </a:lnTo>
                  <a:lnTo>
                    <a:pt x="965200" y="368300"/>
                  </a:lnTo>
                  <a:lnTo>
                    <a:pt x="962025" y="384175"/>
                  </a:lnTo>
                  <a:lnTo>
                    <a:pt x="958850" y="396875"/>
                  </a:lnTo>
                  <a:lnTo>
                    <a:pt x="955675" y="422275"/>
                  </a:lnTo>
                  <a:lnTo>
                    <a:pt x="952500" y="434975"/>
                  </a:lnTo>
                  <a:lnTo>
                    <a:pt x="952500" y="438150"/>
                  </a:lnTo>
                  <a:lnTo>
                    <a:pt x="949325" y="460375"/>
                  </a:lnTo>
                  <a:lnTo>
                    <a:pt x="946150" y="460375"/>
                  </a:lnTo>
                  <a:lnTo>
                    <a:pt x="946150" y="463550"/>
                  </a:lnTo>
                  <a:lnTo>
                    <a:pt x="946150" y="469900"/>
                  </a:lnTo>
                  <a:lnTo>
                    <a:pt x="942975" y="479425"/>
                  </a:lnTo>
                  <a:lnTo>
                    <a:pt x="939800" y="498475"/>
                  </a:lnTo>
                  <a:lnTo>
                    <a:pt x="939800" y="504825"/>
                  </a:lnTo>
                  <a:lnTo>
                    <a:pt x="936625" y="511175"/>
                  </a:lnTo>
                  <a:lnTo>
                    <a:pt x="933450" y="539750"/>
                  </a:lnTo>
                  <a:lnTo>
                    <a:pt x="930275" y="542925"/>
                  </a:lnTo>
                  <a:lnTo>
                    <a:pt x="930275" y="549275"/>
                  </a:lnTo>
                  <a:lnTo>
                    <a:pt x="930275" y="552450"/>
                  </a:lnTo>
                  <a:lnTo>
                    <a:pt x="927100" y="561975"/>
                  </a:lnTo>
                  <a:lnTo>
                    <a:pt x="920750" y="600075"/>
                  </a:lnTo>
                  <a:lnTo>
                    <a:pt x="917575" y="612775"/>
                  </a:lnTo>
                  <a:lnTo>
                    <a:pt x="917575" y="615950"/>
                  </a:lnTo>
                  <a:lnTo>
                    <a:pt x="917575" y="622300"/>
                  </a:lnTo>
                  <a:lnTo>
                    <a:pt x="914400" y="635000"/>
                  </a:lnTo>
                  <a:lnTo>
                    <a:pt x="914400" y="638175"/>
                  </a:lnTo>
                  <a:lnTo>
                    <a:pt x="911225" y="641350"/>
                  </a:lnTo>
                  <a:lnTo>
                    <a:pt x="911225" y="644525"/>
                  </a:lnTo>
                  <a:lnTo>
                    <a:pt x="911225" y="650875"/>
                  </a:lnTo>
                  <a:lnTo>
                    <a:pt x="914400" y="657225"/>
                  </a:lnTo>
                  <a:lnTo>
                    <a:pt x="917575" y="666750"/>
                  </a:lnTo>
                  <a:lnTo>
                    <a:pt x="917575" y="669925"/>
                  </a:lnTo>
                  <a:lnTo>
                    <a:pt x="917575" y="673100"/>
                  </a:lnTo>
                  <a:lnTo>
                    <a:pt x="920750" y="688975"/>
                  </a:lnTo>
                  <a:lnTo>
                    <a:pt x="914400" y="698500"/>
                  </a:lnTo>
                  <a:lnTo>
                    <a:pt x="911225" y="704850"/>
                  </a:lnTo>
                  <a:lnTo>
                    <a:pt x="914400" y="704850"/>
                  </a:lnTo>
                  <a:lnTo>
                    <a:pt x="914400" y="708025"/>
                  </a:lnTo>
                  <a:lnTo>
                    <a:pt x="914400" y="717550"/>
                  </a:lnTo>
                  <a:lnTo>
                    <a:pt x="914400" y="720725"/>
                  </a:lnTo>
                  <a:lnTo>
                    <a:pt x="911225" y="717550"/>
                  </a:lnTo>
                  <a:lnTo>
                    <a:pt x="908050" y="717550"/>
                  </a:lnTo>
                  <a:lnTo>
                    <a:pt x="904875" y="717550"/>
                  </a:lnTo>
                  <a:lnTo>
                    <a:pt x="876300" y="711200"/>
                  </a:lnTo>
                  <a:lnTo>
                    <a:pt x="860425" y="708025"/>
                  </a:lnTo>
                  <a:lnTo>
                    <a:pt x="847725" y="704850"/>
                  </a:lnTo>
                  <a:lnTo>
                    <a:pt x="841375" y="704850"/>
                  </a:lnTo>
                  <a:lnTo>
                    <a:pt x="835025" y="704850"/>
                  </a:lnTo>
                  <a:lnTo>
                    <a:pt x="825500" y="701675"/>
                  </a:lnTo>
                  <a:lnTo>
                    <a:pt x="819150" y="701675"/>
                  </a:lnTo>
                  <a:lnTo>
                    <a:pt x="809625" y="698500"/>
                  </a:lnTo>
                  <a:lnTo>
                    <a:pt x="803275" y="695325"/>
                  </a:lnTo>
                  <a:lnTo>
                    <a:pt x="777875" y="692150"/>
                  </a:lnTo>
                  <a:lnTo>
                    <a:pt x="774700" y="692150"/>
                  </a:lnTo>
                  <a:lnTo>
                    <a:pt x="758825" y="688975"/>
                  </a:lnTo>
                  <a:lnTo>
                    <a:pt x="746125" y="685800"/>
                  </a:lnTo>
                  <a:lnTo>
                    <a:pt x="733425" y="682625"/>
                  </a:lnTo>
                  <a:lnTo>
                    <a:pt x="717550" y="679450"/>
                  </a:lnTo>
                  <a:lnTo>
                    <a:pt x="711200" y="679450"/>
                  </a:lnTo>
                  <a:lnTo>
                    <a:pt x="704850" y="676275"/>
                  </a:lnTo>
                  <a:lnTo>
                    <a:pt x="692150" y="673100"/>
                  </a:lnTo>
                  <a:lnTo>
                    <a:pt x="676275" y="669925"/>
                  </a:lnTo>
                  <a:lnTo>
                    <a:pt x="650875" y="666750"/>
                  </a:lnTo>
                  <a:lnTo>
                    <a:pt x="647700" y="663575"/>
                  </a:lnTo>
                  <a:lnTo>
                    <a:pt x="644525" y="663575"/>
                  </a:lnTo>
                  <a:lnTo>
                    <a:pt x="641350" y="666750"/>
                  </a:lnTo>
                  <a:lnTo>
                    <a:pt x="638175" y="669925"/>
                  </a:lnTo>
                  <a:lnTo>
                    <a:pt x="628650" y="673100"/>
                  </a:lnTo>
                  <a:lnTo>
                    <a:pt x="625475" y="673100"/>
                  </a:lnTo>
                  <a:lnTo>
                    <a:pt x="622300" y="673100"/>
                  </a:lnTo>
                  <a:lnTo>
                    <a:pt x="619125" y="673100"/>
                  </a:lnTo>
                  <a:lnTo>
                    <a:pt x="615950" y="673100"/>
                  </a:lnTo>
                  <a:lnTo>
                    <a:pt x="612775" y="669925"/>
                  </a:lnTo>
                  <a:lnTo>
                    <a:pt x="609600" y="669925"/>
                  </a:lnTo>
                  <a:lnTo>
                    <a:pt x="600075" y="666750"/>
                  </a:lnTo>
                  <a:lnTo>
                    <a:pt x="593725" y="669925"/>
                  </a:lnTo>
                  <a:lnTo>
                    <a:pt x="590550" y="669925"/>
                  </a:lnTo>
                  <a:lnTo>
                    <a:pt x="584200" y="666750"/>
                  </a:lnTo>
                  <a:lnTo>
                    <a:pt x="581025" y="666750"/>
                  </a:lnTo>
                  <a:lnTo>
                    <a:pt x="577850" y="669925"/>
                  </a:lnTo>
                  <a:lnTo>
                    <a:pt x="574675" y="666750"/>
                  </a:lnTo>
                  <a:lnTo>
                    <a:pt x="571500" y="666750"/>
                  </a:lnTo>
                  <a:lnTo>
                    <a:pt x="565150" y="663575"/>
                  </a:lnTo>
                  <a:lnTo>
                    <a:pt x="561975" y="663575"/>
                  </a:lnTo>
                  <a:lnTo>
                    <a:pt x="558800" y="663575"/>
                  </a:lnTo>
                  <a:lnTo>
                    <a:pt x="552450" y="669925"/>
                  </a:lnTo>
                  <a:lnTo>
                    <a:pt x="549275" y="673100"/>
                  </a:lnTo>
                  <a:lnTo>
                    <a:pt x="542925" y="673100"/>
                  </a:lnTo>
                  <a:lnTo>
                    <a:pt x="536575" y="673100"/>
                  </a:lnTo>
                  <a:lnTo>
                    <a:pt x="533400" y="669925"/>
                  </a:lnTo>
                  <a:lnTo>
                    <a:pt x="523875" y="669925"/>
                  </a:lnTo>
                  <a:lnTo>
                    <a:pt x="517525" y="669925"/>
                  </a:lnTo>
                  <a:lnTo>
                    <a:pt x="511175" y="669925"/>
                  </a:lnTo>
                  <a:lnTo>
                    <a:pt x="504825" y="669925"/>
                  </a:lnTo>
                  <a:lnTo>
                    <a:pt x="495300" y="673100"/>
                  </a:lnTo>
                  <a:lnTo>
                    <a:pt x="485775" y="673100"/>
                  </a:lnTo>
                  <a:lnTo>
                    <a:pt x="482600" y="676275"/>
                  </a:lnTo>
                  <a:lnTo>
                    <a:pt x="479425" y="676275"/>
                  </a:lnTo>
                  <a:lnTo>
                    <a:pt x="476250" y="682625"/>
                  </a:lnTo>
                  <a:lnTo>
                    <a:pt x="447675" y="679450"/>
                  </a:lnTo>
                  <a:lnTo>
                    <a:pt x="438150" y="679450"/>
                  </a:lnTo>
                  <a:lnTo>
                    <a:pt x="434975" y="676275"/>
                  </a:lnTo>
                  <a:lnTo>
                    <a:pt x="431800" y="673100"/>
                  </a:lnTo>
                  <a:lnTo>
                    <a:pt x="428625" y="669925"/>
                  </a:lnTo>
                  <a:lnTo>
                    <a:pt x="425450" y="666750"/>
                  </a:lnTo>
                  <a:lnTo>
                    <a:pt x="422275" y="666750"/>
                  </a:lnTo>
                  <a:lnTo>
                    <a:pt x="419100" y="666750"/>
                  </a:lnTo>
                  <a:lnTo>
                    <a:pt x="415925" y="666750"/>
                  </a:lnTo>
                  <a:lnTo>
                    <a:pt x="409575" y="669925"/>
                  </a:lnTo>
                  <a:lnTo>
                    <a:pt x="396875" y="673100"/>
                  </a:lnTo>
                  <a:lnTo>
                    <a:pt x="390525" y="673100"/>
                  </a:lnTo>
                  <a:lnTo>
                    <a:pt x="384175" y="673100"/>
                  </a:lnTo>
                  <a:lnTo>
                    <a:pt x="381000" y="676275"/>
                  </a:lnTo>
                  <a:lnTo>
                    <a:pt x="377825" y="676275"/>
                  </a:lnTo>
                  <a:lnTo>
                    <a:pt x="374650" y="673100"/>
                  </a:lnTo>
                  <a:lnTo>
                    <a:pt x="361950" y="669925"/>
                  </a:lnTo>
                  <a:lnTo>
                    <a:pt x="358775" y="669925"/>
                  </a:lnTo>
                  <a:lnTo>
                    <a:pt x="352425" y="673100"/>
                  </a:lnTo>
                  <a:lnTo>
                    <a:pt x="349250" y="676275"/>
                  </a:lnTo>
                  <a:lnTo>
                    <a:pt x="346075" y="676275"/>
                  </a:lnTo>
                  <a:lnTo>
                    <a:pt x="346075" y="673100"/>
                  </a:lnTo>
                  <a:lnTo>
                    <a:pt x="342900" y="673100"/>
                  </a:lnTo>
                  <a:lnTo>
                    <a:pt x="342900" y="669925"/>
                  </a:lnTo>
                  <a:lnTo>
                    <a:pt x="342900" y="663575"/>
                  </a:lnTo>
                  <a:lnTo>
                    <a:pt x="342900" y="660400"/>
                  </a:lnTo>
                  <a:lnTo>
                    <a:pt x="330200" y="654050"/>
                  </a:lnTo>
                  <a:lnTo>
                    <a:pt x="327025" y="650875"/>
                  </a:lnTo>
                  <a:lnTo>
                    <a:pt x="323850" y="650875"/>
                  </a:lnTo>
                  <a:lnTo>
                    <a:pt x="320675" y="650875"/>
                  </a:lnTo>
                  <a:lnTo>
                    <a:pt x="317500" y="650875"/>
                  </a:lnTo>
                  <a:lnTo>
                    <a:pt x="314325" y="650875"/>
                  </a:lnTo>
                  <a:lnTo>
                    <a:pt x="311150" y="647700"/>
                  </a:lnTo>
                  <a:lnTo>
                    <a:pt x="307975" y="644525"/>
                  </a:lnTo>
                  <a:lnTo>
                    <a:pt x="304800" y="641350"/>
                  </a:lnTo>
                  <a:lnTo>
                    <a:pt x="288925" y="641350"/>
                  </a:lnTo>
                  <a:lnTo>
                    <a:pt x="279400" y="641350"/>
                  </a:lnTo>
                  <a:lnTo>
                    <a:pt x="276225" y="641350"/>
                  </a:lnTo>
                  <a:lnTo>
                    <a:pt x="273050" y="638175"/>
                  </a:lnTo>
                  <a:lnTo>
                    <a:pt x="266700" y="635000"/>
                  </a:lnTo>
                  <a:lnTo>
                    <a:pt x="257175" y="638175"/>
                  </a:lnTo>
                  <a:lnTo>
                    <a:pt x="250825" y="641350"/>
                  </a:lnTo>
                  <a:lnTo>
                    <a:pt x="247650" y="644525"/>
                  </a:lnTo>
                  <a:lnTo>
                    <a:pt x="234950" y="647700"/>
                  </a:lnTo>
                  <a:lnTo>
                    <a:pt x="219075" y="647700"/>
                  </a:lnTo>
                  <a:lnTo>
                    <a:pt x="209550" y="650875"/>
                  </a:lnTo>
                  <a:lnTo>
                    <a:pt x="203200" y="650875"/>
                  </a:lnTo>
                  <a:lnTo>
                    <a:pt x="200025" y="650875"/>
                  </a:lnTo>
                  <a:lnTo>
                    <a:pt x="193675" y="650875"/>
                  </a:lnTo>
                  <a:lnTo>
                    <a:pt x="190500" y="647700"/>
                  </a:lnTo>
                  <a:lnTo>
                    <a:pt x="190500" y="644525"/>
                  </a:lnTo>
                  <a:lnTo>
                    <a:pt x="187325" y="641350"/>
                  </a:lnTo>
                  <a:lnTo>
                    <a:pt x="171450" y="638175"/>
                  </a:lnTo>
                  <a:lnTo>
                    <a:pt x="165100" y="631825"/>
                  </a:lnTo>
                  <a:lnTo>
                    <a:pt x="161925" y="631825"/>
                  </a:lnTo>
                  <a:lnTo>
                    <a:pt x="158750" y="628650"/>
                  </a:lnTo>
                  <a:lnTo>
                    <a:pt x="152400" y="628650"/>
                  </a:lnTo>
                  <a:lnTo>
                    <a:pt x="149225" y="625475"/>
                  </a:lnTo>
                  <a:lnTo>
                    <a:pt x="142875" y="619125"/>
                  </a:lnTo>
                  <a:lnTo>
                    <a:pt x="142875" y="615950"/>
                  </a:lnTo>
                  <a:lnTo>
                    <a:pt x="139700" y="615950"/>
                  </a:lnTo>
                  <a:lnTo>
                    <a:pt x="139700" y="609600"/>
                  </a:lnTo>
                  <a:lnTo>
                    <a:pt x="139700" y="606425"/>
                  </a:lnTo>
                  <a:lnTo>
                    <a:pt x="142875" y="603250"/>
                  </a:lnTo>
                  <a:lnTo>
                    <a:pt x="142875" y="600075"/>
                  </a:lnTo>
                  <a:lnTo>
                    <a:pt x="146050" y="596900"/>
                  </a:lnTo>
                  <a:lnTo>
                    <a:pt x="146050" y="590550"/>
                  </a:lnTo>
                  <a:lnTo>
                    <a:pt x="142875" y="587375"/>
                  </a:lnTo>
                  <a:lnTo>
                    <a:pt x="142875" y="584200"/>
                  </a:lnTo>
                  <a:lnTo>
                    <a:pt x="146050" y="577850"/>
                  </a:lnTo>
                  <a:lnTo>
                    <a:pt x="146050" y="574675"/>
                  </a:lnTo>
                  <a:lnTo>
                    <a:pt x="149225" y="558800"/>
                  </a:lnTo>
                  <a:lnTo>
                    <a:pt x="142875" y="536575"/>
                  </a:lnTo>
                  <a:lnTo>
                    <a:pt x="139700" y="533400"/>
                  </a:lnTo>
                  <a:lnTo>
                    <a:pt x="120650" y="504825"/>
                  </a:lnTo>
                  <a:lnTo>
                    <a:pt x="117475" y="504825"/>
                  </a:lnTo>
                  <a:lnTo>
                    <a:pt x="111125" y="501650"/>
                  </a:lnTo>
                  <a:lnTo>
                    <a:pt x="107950" y="503237"/>
                  </a:lnTo>
                  <a:lnTo>
                    <a:pt x="107950" y="504825"/>
                  </a:lnTo>
                  <a:lnTo>
                    <a:pt x="104775" y="504825"/>
                  </a:lnTo>
                  <a:lnTo>
                    <a:pt x="101600" y="508000"/>
                  </a:lnTo>
                  <a:lnTo>
                    <a:pt x="95250" y="508000"/>
                  </a:lnTo>
                  <a:lnTo>
                    <a:pt x="82550" y="492125"/>
                  </a:lnTo>
                  <a:lnTo>
                    <a:pt x="82550" y="482600"/>
                  </a:lnTo>
                  <a:lnTo>
                    <a:pt x="76200" y="476250"/>
                  </a:lnTo>
                  <a:lnTo>
                    <a:pt x="60325" y="476250"/>
                  </a:lnTo>
                  <a:lnTo>
                    <a:pt x="53975" y="473075"/>
                  </a:lnTo>
                  <a:lnTo>
                    <a:pt x="53975" y="463550"/>
                  </a:lnTo>
                  <a:lnTo>
                    <a:pt x="50800" y="463550"/>
                  </a:lnTo>
                  <a:lnTo>
                    <a:pt x="47625" y="466725"/>
                  </a:lnTo>
                  <a:lnTo>
                    <a:pt x="44450" y="466725"/>
                  </a:lnTo>
                  <a:lnTo>
                    <a:pt x="41275" y="466725"/>
                  </a:lnTo>
                  <a:lnTo>
                    <a:pt x="38100" y="466725"/>
                  </a:lnTo>
                  <a:lnTo>
                    <a:pt x="34925" y="463550"/>
                  </a:lnTo>
                  <a:lnTo>
                    <a:pt x="31750" y="466725"/>
                  </a:lnTo>
                  <a:lnTo>
                    <a:pt x="25400" y="466725"/>
                  </a:lnTo>
                  <a:lnTo>
                    <a:pt x="22225" y="466725"/>
                  </a:lnTo>
                  <a:lnTo>
                    <a:pt x="19050" y="463550"/>
                  </a:lnTo>
                  <a:lnTo>
                    <a:pt x="15875" y="460375"/>
                  </a:lnTo>
                  <a:lnTo>
                    <a:pt x="12700" y="457200"/>
                  </a:lnTo>
                  <a:lnTo>
                    <a:pt x="12700" y="454025"/>
                  </a:lnTo>
                  <a:lnTo>
                    <a:pt x="9525" y="454025"/>
                  </a:lnTo>
                  <a:lnTo>
                    <a:pt x="6350" y="454025"/>
                  </a:lnTo>
                  <a:lnTo>
                    <a:pt x="6350" y="457200"/>
                  </a:lnTo>
                  <a:lnTo>
                    <a:pt x="6350" y="460375"/>
                  </a:lnTo>
                  <a:lnTo>
                    <a:pt x="3175" y="460375"/>
                  </a:lnTo>
                  <a:lnTo>
                    <a:pt x="0" y="457200"/>
                  </a:lnTo>
                  <a:lnTo>
                    <a:pt x="0" y="454025"/>
                  </a:lnTo>
                  <a:lnTo>
                    <a:pt x="3175" y="454025"/>
                  </a:lnTo>
                  <a:lnTo>
                    <a:pt x="6350" y="450850"/>
                  </a:lnTo>
                  <a:lnTo>
                    <a:pt x="12700" y="415925"/>
                  </a:lnTo>
                  <a:lnTo>
                    <a:pt x="15875" y="403225"/>
                  </a:lnTo>
                  <a:lnTo>
                    <a:pt x="19050" y="396875"/>
                  </a:lnTo>
                  <a:lnTo>
                    <a:pt x="19050" y="393700"/>
                  </a:lnTo>
                  <a:lnTo>
                    <a:pt x="19050" y="390525"/>
                  </a:lnTo>
                  <a:lnTo>
                    <a:pt x="22225" y="390525"/>
                  </a:lnTo>
                  <a:lnTo>
                    <a:pt x="22225" y="393700"/>
                  </a:lnTo>
                  <a:lnTo>
                    <a:pt x="22225" y="403225"/>
                  </a:lnTo>
                  <a:lnTo>
                    <a:pt x="19050" y="422275"/>
                  </a:lnTo>
                  <a:lnTo>
                    <a:pt x="15875" y="438150"/>
                  </a:lnTo>
                  <a:lnTo>
                    <a:pt x="15875" y="441325"/>
                  </a:lnTo>
                  <a:lnTo>
                    <a:pt x="19050" y="444500"/>
                  </a:lnTo>
                  <a:lnTo>
                    <a:pt x="22225" y="444500"/>
                  </a:lnTo>
                  <a:lnTo>
                    <a:pt x="22225" y="441325"/>
                  </a:lnTo>
                  <a:lnTo>
                    <a:pt x="25400" y="438150"/>
                  </a:lnTo>
                  <a:lnTo>
                    <a:pt x="25400" y="434975"/>
                  </a:lnTo>
                  <a:lnTo>
                    <a:pt x="28575" y="434975"/>
                  </a:lnTo>
                  <a:lnTo>
                    <a:pt x="31750" y="438150"/>
                  </a:lnTo>
                  <a:lnTo>
                    <a:pt x="34925" y="441325"/>
                  </a:lnTo>
                  <a:lnTo>
                    <a:pt x="34925" y="438150"/>
                  </a:lnTo>
                  <a:lnTo>
                    <a:pt x="31750" y="431800"/>
                  </a:lnTo>
                  <a:lnTo>
                    <a:pt x="31750" y="428625"/>
                  </a:lnTo>
                  <a:lnTo>
                    <a:pt x="28575" y="425450"/>
                  </a:lnTo>
                  <a:lnTo>
                    <a:pt x="28575" y="422275"/>
                  </a:lnTo>
                  <a:lnTo>
                    <a:pt x="31750" y="419100"/>
                  </a:lnTo>
                  <a:lnTo>
                    <a:pt x="34925" y="419100"/>
                  </a:lnTo>
                  <a:lnTo>
                    <a:pt x="34925" y="415925"/>
                  </a:lnTo>
                  <a:lnTo>
                    <a:pt x="34925" y="412750"/>
                  </a:lnTo>
                  <a:lnTo>
                    <a:pt x="31750" y="396875"/>
                  </a:lnTo>
                  <a:lnTo>
                    <a:pt x="34925" y="396875"/>
                  </a:lnTo>
                  <a:lnTo>
                    <a:pt x="34925" y="393700"/>
                  </a:lnTo>
                  <a:lnTo>
                    <a:pt x="38100" y="390525"/>
                  </a:lnTo>
                  <a:lnTo>
                    <a:pt x="38100" y="387350"/>
                  </a:lnTo>
                  <a:lnTo>
                    <a:pt x="41275" y="387350"/>
                  </a:lnTo>
                  <a:lnTo>
                    <a:pt x="44450" y="387350"/>
                  </a:lnTo>
                  <a:lnTo>
                    <a:pt x="47625" y="387350"/>
                  </a:lnTo>
                  <a:lnTo>
                    <a:pt x="50800" y="387350"/>
                  </a:lnTo>
                  <a:lnTo>
                    <a:pt x="50800" y="390525"/>
                  </a:lnTo>
                  <a:lnTo>
                    <a:pt x="53975" y="390525"/>
                  </a:lnTo>
                  <a:lnTo>
                    <a:pt x="53975" y="387350"/>
                  </a:lnTo>
                  <a:lnTo>
                    <a:pt x="53975" y="384175"/>
                  </a:lnTo>
                  <a:lnTo>
                    <a:pt x="50800" y="384175"/>
                  </a:lnTo>
                  <a:lnTo>
                    <a:pt x="50800" y="381000"/>
                  </a:lnTo>
                  <a:lnTo>
                    <a:pt x="47625" y="377825"/>
                  </a:lnTo>
                  <a:lnTo>
                    <a:pt x="47625" y="374650"/>
                  </a:lnTo>
                  <a:lnTo>
                    <a:pt x="44450" y="374650"/>
                  </a:lnTo>
                  <a:lnTo>
                    <a:pt x="44450" y="377825"/>
                  </a:lnTo>
                  <a:lnTo>
                    <a:pt x="41275" y="381000"/>
                  </a:lnTo>
                  <a:lnTo>
                    <a:pt x="41275" y="377825"/>
                  </a:lnTo>
                  <a:lnTo>
                    <a:pt x="38100" y="377825"/>
                  </a:lnTo>
                  <a:lnTo>
                    <a:pt x="38100" y="374650"/>
                  </a:lnTo>
                  <a:lnTo>
                    <a:pt x="34925" y="374650"/>
                  </a:lnTo>
                  <a:lnTo>
                    <a:pt x="34925" y="377825"/>
                  </a:lnTo>
                  <a:lnTo>
                    <a:pt x="34925" y="381000"/>
                  </a:lnTo>
                  <a:lnTo>
                    <a:pt x="34925" y="384175"/>
                  </a:lnTo>
                  <a:lnTo>
                    <a:pt x="31750" y="381000"/>
                  </a:lnTo>
                  <a:lnTo>
                    <a:pt x="28575" y="377825"/>
                  </a:lnTo>
                  <a:lnTo>
                    <a:pt x="25400" y="377825"/>
                  </a:lnTo>
                  <a:lnTo>
                    <a:pt x="22225" y="374650"/>
                  </a:lnTo>
                  <a:lnTo>
                    <a:pt x="22225" y="371475"/>
                  </a:lnTo>
                  <a:lnTo>
                    <a:pt x="19050" y="361950"/>
                  </a:lnTo>
                  <a:lnTo>
                    <a:pt x="22225" y="361950"/>
                  </a:lnTo>
                  <a:lnTo>
                    <a:pt x="22225" y="358776"/>
                  </a:lnTo>
                  <a:lnTo>
                    <a:pt x="22224" y="358775"/>
                  </a:lnTo>
                  <a:lnTo>
                    <a:pt x="22224" y="352425"/>
                  </a:lnTo>
                  <a:lnTo>
                    <a:pt x="22224" y="346075"/>
                  </a:lnTo>
                  <a:lnTo>
                    <a:pt x="22224" y="339725"/>
                  </a:lnTo>
                  <a:lnTo>
                    <a:pt x="25399" y="339725"/>
                  </a:lnTo>
                  <a:lnTo>
                    <a:pt x="28574" y="339725"/>
                  </a:lnTo>
                  <a:lnTo>
                    <a:pt x="28574" y="349250"/>
                  </a:lnTo>
                  <a:lnTo>
                    <a:pt x="28574" y="352425"/>
                  </a:lnTo>
                  <a:lnTo>
                    <a:pt x="31749" y="352425"/>
                  </a:lnTo>
                  <a:lnTo>
                    <a:pt x="31749" y="355600"/>
                  </a:lnTo>
                  <a:lnTo>
                    <a:pt x="31749" y="358775"/>
                  </a:lnTo>
                  <a:lnTo>
                    <a:pt x="34924" y="358775"/>
                  </a:lnTo>
                  <a:lnTo>
                    <a:pt x="34924" y="355600"/>
                  </a:lnTo>
                  <a:lnTo>
                    <a:pt x="34924" y="352425"/>
                  </a:lnTo>
                  <a:lnTo>
                    <a:pt x="31749" y="349250"/>
                  </a:lnTo>
                  <a:lnTo>
                    <a:pt x="31749" y="346075"/>
                  </a:lnTo>
                  <a:lnTo>
                    <a:pt x="34924" y="346075"/>
                  </a:lnTo>
                  <a:lnTo>
                    <a:pt x="38099" y="346075"/>
                  </a:lnTo>
                  <a:lnTo>
                    <a:pt x="41274" y="346075"/>
                  </a:lnTo>
                  <a:lnTo>
                    <a:pt x="41274" y="342900"/>
                  </a:lnTo>
                  <a:lnTo>
                    <a:pt x="44449" y="342900"/>
                  </a:lnTo>
                  <a:lnTo>
                    <a:pt x="53974" y="342900"/>
                  </a:lnTo>
                  <a:lnTo>
                    <a:pt x="60324" y="342900"/>
                  </a:lnTo>
                  <a:lnTo>
                    <a:pt x="63499" y="339725"/>
                  </a:lnTo>
                  <a:lnTo>
                    <a:pt x="66674" y="339725"/>
                  </a:lnTo>
                  <a:lnTo>
                    <a:pt x="66674" y="336550"/>
                  </a:lnTo>
                  <a:lnTo>
                    <a:pt x="57149" y="336550"/>
                  </a:lnTo>
                  <a:lnTo>
                    <a:pt x="53974" y="336550"/>
                  </a:lnTo>
                  <a:lnTo>
                    <a:pt x="50799" y="336550"/>
                  </a:lnTo>
                  <a:lnTo>
                    <a:pt x="50799" y="333375"/>
                  </a:lnTo>
                  <a:lnTo>
                    <a:pt x="47624" y="330200"/>
                  </a:lnTo>
                  <a:lnTo>
                    <a:pt x="44449" y="330200"/>
                  </a:lnTo>
                  <a:lnTo>
                    <a:pt x="44449" y="323850"/>
                  </a:lnTo>
                  <a:lnTo>
                    <a:pt x="41274" y="320675"/>
                  </a:lnTo>
                  <a:lnTo>
                    <a:pt x="41274" y="317500"/>
                  </a:lnTo>
                  <a:lnTo>
                    <a:pt x="38099" y="317500"/>
                  </a:lnTo>
                  <a:lnTo>
                    <a:pt x="34924" y="314325"/>
                  </a:lnTo>
                  <a:lnTo>
                    <a:pt x="28574" y="317500"/>
                  </a:lnTo>
                  <a:lnTo>
                    <a:pt x="28574" y="323850"/>
                  </a:lnTo>
                  <a:lnTo>
                    <a:pt x="28574" y="327025"/>
                  </a:lnTo>
                  <a:lnTo>
                    <a:pt x="25399" y="330200"/>
                  </a:lnTo>
                  <a:lnTo>
                    <a:pt x="22224" y="333375"/>
                  </a:lnTo>
                  <a:lnTo>
                    <a:pt x="19049" y="333375"/>
                  </a:lnTo>
                  <a:lnTo>
                    <a:pt x="19049" y="330200"/>
                  </a:lnTo>
                  <a:lnTo>
                    <a:pt x="22224" y="327025"/>
                  </a:lnTo>
                  <a:lnTo>
                    <a:pt x="22224" y="320675"/>
                  </a:lnTo>
                  <a:lnTo>
                    <a:pt x="25399" y="317500"/>
                  </a:lnTo>
                  <a:lnTo>
                    <a:pt x="28574" y="288925"/>
                  </a:lnTo>
                  <a:lnTo>
                    <a:pt x="28574" y="276225"/>
                  </a:lnTo>
                  <a:lnTo>
                    <a:pt x="28574" y="266700"/>
                  </a:lnTo>
                  <a:lnTo>
                    <a:pt x="28574" y="263525"/>
                  </a:lnTo>
                  <a:lnTo>
                    <a:pt x="25399" y="263525"/>
                  </a:lnTo>
                  <a:lnTo>
                    <a:pt x="25399" y="257175"/>
                  </a:lnTo>
                  <a:lnTo>
                    <a:pt x="25399" y="254000"/>
                  </a:lnTo>
                  <a:lnTo>
                    <a:pt x="28574" y="254000"/>
                  </a:lnTo>
                  <a:lnTo>
                    <a:pt x="25399" y="250825"/>
                  </a:lnTo>
                  <a:lnTo>
                    <a:pt x="22224" y="250825"/>
                  </a:lnTo>
                  <a:lnTo>
                    <a:pt x="25399" y="215900"/>
                  </a:lnTo>
                  <a:lnTo>
                    <a:pt x="28574" y="200025"/>
                  </a:lnTo>
                  <a:lnTo>
                    <a:pt x="28574" y="177800"/>
                  </a:lnTo>
                  <a:lnTo>
                    <a:pt x="19049" y="149225"/>
                  </a:lnTo>
                  <a:lnTo>
                    <a:pt x="15874" y="146050"/>
                  </a:lnTo>
                  <a:lnTo>
                    <a:pt x="12699" y="149225"/>
                  </a:lnTo>
                  <a:lnTo>
                    <a:pt x="9524" y="142875"/>
                  </a:lnTo>
                  <a:lnTo>
                    <a:pt x="9524" y="127000"/>
                  </a:lnTo>
                  <a:lnTo>
                    <a:pt x="12699" y="101600"/>
                  </a:lnTo>
                  <a:lnTo>
                    <a:pt x="9524" y="92075"/>
                  </a:lnTo>
                  <a:lnTo>
                    <a:pt x="15874" y="85725"/>
                  </a:lnTo>
                  <a:lnTo>
                    <a:pt x="19049" y="76200"/>
                  </a:lnTo>
                  <a:lnTo>
                    <a:pt x="22224" y="73025"/>
                  </a:lnTo>
                  <a:lnTo>
                    <a:pt x="28574" y="63500"/>
                  </a:lnTo>
                  <a:lnTo>
                    <a:pt x="25399" y="60325"/>
                  </a:lnTo>
                  <a:lnTo>
                    <a:pt x="22224" y="57150"/>
                  </a:lnTo>
                  <a:lnTo>
                    <a:pt x="22224" y="53975"/>
                  </a:lnTo>
                  <a:lnTo>
                    <a:pt x="22224" y="50800"/>
                  </a:lnTo>
                  <a:lnTo>
                    <a:pt x="25399" y="50800"/>
                  </a:lnTo>
                  <a:lnTo>
                    <a:pt x="28574" y="50800"/>
                  </a:lnTo>
                  <a:lnTo>
                    <a:pt x="31749" y="50800"/>
                  </a:lnTo>
                  <a:lnTo>
                    <a:pt x="31749" y="53975"/>
                  </a:lnTo>
                  <a:lnTo>
                    <a:pt x="34924" y="57150"/>
                  </a:lnTo>
                  <a:lnTo>
                    <a:pt x="38099" y="57150"/>
                  </a:lnTo>
                  <a:lnTo>
                    <a:pt x="41274" y="57150"/>
                  </a:lnTo>
                  <a:lnTo>
                    <a:pt x="50799" y="66675"/>
                  </a:lnTo>
                  <a:lnTo>
                    <a:pt x="60324" y="79375"/>
                  </a:lnTo>
                  <a:lnTo>
                    <a:pt x="69849" y="88900"/>
                  </a:lnTo>
                  <a:lnTo>
                    <a:pt x="76199" y="88900"/>
                  </a:lnTo>
                  <a:lnTo>
                    <a:pt x="79374" y="88900"/>
                  </a:lnTo>
                  <a:lnTo>
                    <a:pt x="92074" y="98425"/>
                  </a:lnTo>
                  <a:lnTo>
                    <a:pt x="92074" y="101600"/>
                  </a:lnTo>
                  <a:lnTo>
                    <a:pt x="88899" y="101600"/>
                  </a:lnTo>
                  <a:lnTo>
                    <a:pt x="88899" y="104775"/>
                  </a:lnTo>
                  <a:lnTo>
                    <a:pt x="101599" y="114300"/>
                  </a:lnTo>
                  <a:lnTo>
                    <a:pt x="123824" y="123825"/>
                  </a:lnTo>
                  <a:lnTo>
                    <a:pt x="139699" y="123825"/>
                  </a:lnTo>
                  <a:lnTo>
                    <a:pt x="142874" y="130175"/>
                  </a:lnTo>
                  <a:lnTo>
                    <a:pt x="146049" y="130175"/>
                  </a:lnTo>
                  <a:lnTo>
                    <a:pt x="149224" y="130175"/>
                  </a:lnTo>
                  <a:lnTo>
                    <a:pt x="155574" y="130175"/>
                  </a:lnTo>
                  <a:lnTo>
                    <a:pt x="158749" y="133350"/>
                  </a:lnTo>
                  <a:lnTo>
                    <a:pt x="161924" y="136525"/>
                  </a:lnTo>
                  <a:lnTo>
                    <a:pt x="165099" y="136525"/>
                  </a:lnTo>
                  <a:lnTo>
                    <a:pt x="168274" y="136525"/>
                  </a:lnTo>
                  <a:lnTo>
                    <a:pt x="174624" y="142875"/>
                  </a:lnTo>
                  <a:lnTo>
                    <a:pt x="180974" y="146050"/>
                  </a:lnTo>
                  <a:lnTo>
                    <a:pt x="190499" y="146050"/>
                  </a:lnTo>
                  <a:lnTo>
                    <a:pt x="193674" y="146050"/>
                  </a:lnTo>
                  <a:lnTo>
                    <a:pt x="196849" y="146050"/>
                  </a:lnTo>
                  <a:lnTo>
                    <a:pt x="203199" y="146050"/>
                  </a:lnTo>
                  <a:lnTo>
                    <a:pt x="203199" y="142875"/>
                  </a:lnTo>
                  <a:lnTo>
                    <a:pt x="209549" y="146050"/>
                  </a:lnTo>
                  <a:lnTo>
                    <a:pt x="212724" y="146050"/>
                  </a:lnTo>
                  <a:lnTo>
                    <a:pt x="215899" y="149225"/>
                  </a:lnTo>
                  <a:lnTo>
                    <a:pt x="215899" y="152400"/>
                  </a:lnTo>
                  <a:lnTo>
                    <a:pt x="215899" y="155575"/>
                  </a:lnTo>
                  <a:lnTo>
                    <a:pt x="215899" y="165100"/>
                  </a:lnTo>
                  <a:lnTo>
                    <a:pt x="219074" y="168275"/>
                  </a:lnTo>
                  <a:lnTo>
                    <a:pt x="219074" y="171450"/>
                  </a:lnTo>
                  <a:lnTo>
                    <a:pt x="222249" y="171450"/>
                  </a:lnTo>
                  <a:lnTo>
                    <a:pt x="222249" y="168275"/>
                  </a:lnTo>
                  <a:lnTo>
                    <a:pt x="219074" y="165100"/>
                  </a:lnTo>
                  <a:lnTo>
                    <a:pt x="219074" y="161925"/>
                  </a:lnTo>
                  <a:lnTo>
                    <a:pt x="222249" y="158750"/>
                  </a:lnTo>
                  <a:lnTo>
                    <a:pt x="225424" y="158750"/>
                  </a:lnTo>
                  <a:lnTo>
                    <a:pt x="231774" y="158750"/>
                  </a:lnTo>
                  <a:lnTo>
                    <a:pt x="231774" y="161925"/>
                  </a:lnTo>
                  <a:lnTo>
                    <a:pt x="231774" y="165100"/>
                  </a:lnTo>
                  <a:lnTo>
                    <a:pt x="231774" y="168275"/>
                  </a:lnTo>
                  <a:lnTo>
                    <a:pt x="238124" y="171450"/>
                  </a:lnTo>
                  <a:lnTo>
                    <a:pt x="238124" y="174625"/>
                  </a:lnTo>
                  <a:lnTo>
                    <a:pt x="238124" y="177800"/>
                  </a:lnTo>
                  <a:lnTo>
                    <a:pt x="234949" y="177800"/>
                  </a:lnTo>
                  <a:lnTo>
                    <a:pt x="234949" y="180975"/>
                  </a:lnTo>
                  <a:lnTo>
                    <a:pt x="238124" y="180975"/>
                  </a:lnTo>
                  <a:lnTo>
                    <a:pt x="241299" y="177800"/>
                  </a:lnTo>
                  <a:lnTo>
                    <a:pt x="241299" y="174625"/>
                  </a:lnTo>
                  <a:lnTo>
                    <a:pt x="241299" y="171450"/>
                  </a:lnTo>
                  <a:lnTo>
                    <a:pt x="238124" y="168275"/>
                  </a:lnTo>
                  <a:lnTo>
                    <a:pt x="238124" y="165100"/>
                  </a:lnTo>
                  <a:lnTo>
                    <a:pt x="234949" y="165100"/>
                  </a:lnTo>
                  <a:lnTo>
                    <a:pt x="238124" y="161925"/>
                  </a:lnTo>
                  <a:lnTo>
                    <a:pt x="238124" y="158750"/>
                  </a:lnTo>
                  <a:lnTo>
                    <a:pt x="241299" y="158750"/>
                  </a:lnTo>
                  <a:lnTo>
                    <a:pt x="244474" y="155575"/>
                  </a:lnTo>
                  <a:lnTo>
                    <a:pt x="253999" y="155575"/>
                  </a:lnTo>
                  <a:lnTo>
                    <a:pt x="257174" y="158750"/>
                  </a:lnTo>
                  <a:lnTo>
                    <a:pt x="257174" y="161925"/>
                  </a:lnTo>
                  <a:lnTo>
                    <a:pt x="253999" y="161925"/>
                  </a:lnTo>
                  <a:lnTo>
                    <a:pt x="250824" y="165100"/>
                  </a:lnTo>
                  <a:lnTo>
                    <a:pt x="247649" y="165100"/>
                  </a:lnTo>
                  <a:lnTo>
                    <a:pt x="247649" y="168275"/>
                  </a:lnTo>
                  <a:lnTo>
                    <a:pt x="247649" y="171450"/>
                  </a:lnTo>
                  <a:lnTo>
                    <a:pt x="250824" y="174625"/>
                  </a:lnTo>
                  <a:lnTo>
                    <a:pt x="253999" y="174625"/>
                  </a:lnTo>
                  <a:lnTo>
                    <a:pt x="253999" y="177800"/>
                  </a:lnTo>
                  <a:lnTo>
                    <a:pt x="253999" y="180975"/>
                  </a:lnTo>
                  <a:lnTo>
                    <a:pt x="250824" y="184150"/>
                  </a:lnTo>
                  <a:lnTo>
                    <a:pt x="253999" y="187325"/>
                  </a:lnTo>
                  <a:lnTo>
                    <a:pt x="257174" y="190500"/>
                  </a:lnTo>
                  <a:lnTo>
                    <a:pt x="257174" y="193675"/>
                  </a:lnTo>
                  <a:lnTo>
                    <a:pt x="253999" y="193675"/>
                  </a:lnTo>
                  <a:lnTo>
                    <a:pt x="253999" y="200025"/>
                  </a:lnTo>
                  <a:lnTo>
                    <a:pt x="253999" y="203200"/>
                  </a:lnTo>
                  <a:lnTo>
                    <a:pt x="257174" y="203200"/>
                  </a:lnTo>
                  <a:lnTo>
                    <a:pt x="257174" y="206375"/>
                  </a:lnTo>
                  <a:lnTo>
                    <a:pt x="260349" y="206375"/>
                  </a:lnTo>
                  <a:lnTo>
                    <a:pt x="260349" y="209550"/>
                  </a:lnTo>
                  <a:lnTo>
                    <a:pt x="257174" y="212725"/>
                  </a:lnTo>
                  <a:lnTo>
                    <a:pt x="253999" y="209550"/>
                  </a:lnTo>
                  <a:lnTo>
                    <a:pt x="250824" y="209550"/>
                  </a:lnTo>
                  <a:lnTo>
                    <a:pt x="250824" y="212725"/>
                  </a:lnTo>
                  <a:lnTo>
                    <a:pt x="247649" y="215900"/>
                  </a:lnTo>
                  <a:lnTo>
                    <a:pt x="244474" y="215900"/>
                  </a:lnTo>
                  <a:lnTo>
                    <a:pt x="241299" y="219075"/>
                  </a:lnTo>
                  <a:lnTo>
                    <a:pt x="241299" y="225425"/>
                  </a:lnTo>
                  <a:lnTo>
                    <a:pt x="234949" y="231775"/>
                  </a:lnTo>
                  <a:lnTo>
                    <a:pt x="231774" y="231775"/>
                  </a:lnTo>
                  <a:lnTo>
                    <a:pt x="238124" y="215900"/>
                  </a:lnTo>
                  <a:lnTo>
                    <a:pt x="234949" y="209550"/>
                  </a:lnTo>
                  <a:lnTo>
                    <a:pt x="231774" y="219075"/>
                  </a:lnTo>
                  <a:lnTo>
                    <a:pt x="228599" y="219075"/>
                  </a:lnTo>
                  <a:lnTo>
                    <a:pt x="228599" y="212725"/>
                  </a:lnTo>
                  <a:lnTo>
                    <a:pt x="225424" y="212725"/>
                  </a:lnTo>
                  <a:lnTo>
                    <a:pt x="225424" y="215900"/>
                  </a:lnTo>
                  <a:lnTo>
                    <a:pt x="225424" y="219075"/>
                  </a:lnTo>
                  <a:lnTo>
                    <a:pt x="225424" y="222250"/>
                  </a:lnTo>
                  <a:lnTo>
                    <a:pt x="225424" y="225425"/>
                  </a:lnTo>
                  <a:lnTo>
                    <a:pt x="225424" y="228600"/>
                  </a:lnTo>
                  <a:lnTo>
                    <a:pt x="212724" y="241300"/>
                  </a:lnTo>
                  <a:lnTo>
                    <a:pt x="209549" y="241300"/>
                  </a:lnTo>
                  <a:lnTo>
                    <a:pt x="203199" y="247650"/>
                  </a:lnTo>
                  <a:lnTo>
                    <a:pt x="193674" y="257175"/>
                  </a:lnTo>
                  <a:lnTo>
                    <a:pt x="187324" y="266700"/>
                  </a:lnTo>
                  <a:lnTo>
                    <a:pt x="177799" y="273050"/>
                  </a:lnTo>
                  <a:lnTo>
                    <a:pt x="174624" y="276225"/>
                  </a:lnTo>
                  <a:lnTo>
                    <a:pt x="171449" y="285750"/>
                  </a:lnTo>
                  <a:lnTo>
                    <a:pt x="168274" y="285750"/>
                  </a:lnTo>
                  <a:lnTo>
                    <a:pt x="171449" y="292100"/>
                  </a:lnTo>
                  <a:lnTo>
                    <a:pt x="171449" y="295275"/>
                  </a:lnTo>
                  <a:lnTo>
                    <a:pt x="174624" y="292100"/>
                  </a:lnTo>
                  <a:lnTo>
                    <a:pt x="180974" y="292100"/>
                  </a:lnTo>
                  <a:lnTo>
                    <a:pt x="184149" y="295275"/>
                  </a:lnTo>
                  <a:lnTo>
                    <a:pt x="187324" y="295275"/>
                  </a:lnTo>
                  <a:lnTo>
                    <a:pt x="187324" y="292100"/>
                  </a:lnTo>
                  <a:lnTo>
                    <a:pt x="184149" y="292100"/>
                  </a:lnTo>
                  <a:lnTo>
                    <a:pt x="174624" y="285750"/>
                  </a:lnTo>
                  <a:lnTo>
                    <a:pt x="174624" y="282575"/>
                  </a:lnTo>
                  <a:lnTo>
                    <a:pt x="177799" y="282575"/>
                  </a:lnTo>
                  <a:lnTo>
                    <a:pt x="180974" y="276225"/>
                  </a:lnTo>
                  <a:lnTo>
                    <a:pt x="184149" y="276225"/>
                  </a:lnTo>
                  <a:lnTo>
                    <a:pt x="187324" y="276225"/>
                  </a:lnTo>
                  <a:lnTo>
                    <a:pt x="184149" y="273050"/>
                  </a:lnTo>
                  <a:lnTo>
                    <a:pt x="187324" y="269875"/>
                  </a:lnTo>
                  <a:lnTo>
                    <a:pt x="190499" y="269875"/>
                  </a:lnTo>
                  <a:lnTo>
                    <a:pt x="193674" y="263525"/>
                  </a:lnTo>
                  <a:lnTo>
                    <a:pt x="200024" y="257175"/>
                  </a:lnTo>
                  <a:lnTo>
                    <a:pt x="203199" y="254000"/>
                  </a:lnTo>
                  <a:lnTo>
                    <a:pt x="209549" y="250825"/>
                  </a:lnTo>
                  <a:lnTo>
                    <a:pt x="219074" y="247650"/>
                  </a:lnTo>
                  <a:lnTo>
                    <a:pt x="222249" y="247650"/>
                  </a:lnTo>
                  <a:lnTo>
                    <a:pt x="225424" y="247650"/>
                  </a:lnTo>
                  <a:lnTo>
                    <a:pt x="231774" y="247650"/>
                  </a:lnTo>
                  <a:lnTo>
                    <a:pt x="234949" y="244475"/>
                  </a:lnTo>
                  <a:lnTo>
                    <a:pt x="238124" y="241300"/>
                  </a:lnTo>
                  <a:lnTo>
                    <a:pt x="238124" y="234950"/>
                  </a:lnTo>
                  <a:lnTo>
                    <a:pt x="244474" y="228600"/>
                  </a:lnTo>
                  <a:lnTo>
                    <a:pt x="250824" y="222250"/>
                  </a:lnTo>
                  <a:lnTo>
                    <a:pt x="257174" y="219075"/>
                  </a:lnTo>
                  <a:lnTo>
                    <a:pt x="260349" y="215900"/>
                  </a:lnTo>
                  <a:lnTo>
                    <a:pt x="263524" y="215900"/>
                  </a:lnTo>
                  <a:lnTo>
                    <a:pt x="263524" y="219075"/>
                  </a:lnTo>
                  <a:lnTo>
                    <a:pt x="260349" y="222250"/>
                  </a:lnTo>
                  <a:lnTo>
                    <a:pt x="263524" y="222250"/>
                  </a:lnTo>
                  <a:lnTo>
                    <a:pt x="263524" y="225425"/>
                  </a:lnTo>
                  <a:lnTo>
                    <a:pt x="266699" y="222250"/>
                  </a:lnTo>
                  <a:lnTo>
                    <a:pt x="266699" y="206375"/>
                  </a:lnTo>
                  <a:lnTo>
                    <a:pt x="266699" y="203200"/>
                  </a:lnTo>
                  <a:lnTo>
                    <a:pt x="269874" y="203200"/>
                  </a:lnTo>
                  <a:lnTo>
                    <a:pt x="273049" y="206375"/>
                  </a:lnTo>
                  <a:lnTo>
                    <a:pt x="273049" y="222250"/>
                  </a:lnTo>
                  <a:lnTo>
                    <a:pt x="273049" y="225425"/>
                  </a:lnTo>
                  <a:lnTo>
                    <a:pt x="269874" y="225425"/>
                  </a:lnTo>
                  <a:lnTo>
                    <a:pt x="269874" y="228600"/>
                  </a:lnTo>
                  <a:lnTo>
                    <a:pt x="273049" y="234950"/>
                  </a:lnTo>
                  <a:lnTo>
                    <a:pt x="273049" y="238125"/>
                  </a:lnTo>
                  <a:lnTo>
                    <a:pt x="269874" y="238125"/>
                  </a:lnTo>
                  <a:lnTo>
                    <a:pt x="266699" y="238125"/>
                  </a:lnTo>
                  <a:lnTo>
                    <a:pt x="263524" y="234950"/>
                  </a:lnTo>
                  <a:lnTo>
                    <a:pt x="263524" y="238125"/>
                  </a:lnTo>
                  <a:lnTo>
                    <a:pt x="260349" y="241300"/>
                  </a:lnTo>
                  <a:lnTo>
                    <a:pt x="257174" y="244475"/>
                  </a:lnTo>
                  <a:lnTo>
                    <a:pt x="253999" y="241300"/>
                  </a:lnTo>
                  <a:lnTo>
                    <a:pt x="250824" y="238125"/>
                  </a:lnTo>
                  <a:lnTo>
                    <a:pt x="250824" y="234950"/>
                  </a:lnTo>
                  <a:lnTo>
                    <a:pt x="247649" y="234950"/>
                  </a:lnTo>
                  <a:lnTo>
                    <a:pt x="247649" y="238125"/>
                  </a:lnTo>
                  <a:lnTo>
                    <a:pt x="247649" y="241300"/>
                  </a:lnTo>
                  <a:lnTo>
                    <a:pt x="250824" y="241300"/>
                  </a:lnTo>
                  <a:lnTo>
                    <a:pt x="250824" y="254000"/>
                  </a:lnTo>
                  <a:lnTo>
                    <a:pt x="250824" y="263525"/>
                  </a:lnTo>
                  <a:lnTo>
                    <a:pt x="247649" y="263525"/>
                  </a:lnTo>
                  <a:lnTo>
                    <a:pt x="244474" y="263525"/>
                  </a:lnTo>
                  <a:lnTo>
                    <a:pt x="241299" y="254000"/>
                  </a:lnTo>
                  <a:lnTo>
                    <a:pt x="238124" y="254000"/>
                  </a:lnTo>
                  <a:lnTo>
                    <a:pt x="238124" y="263525"/>
                  </a:lnTo>
                  <a:lnTo>
                    <a:pt x="241299" y="263525"/>
                  </a:lnTo>
                  <a:lnTo>
                    <a:pt x="244474" y="266700"/>
                  </a:lnTo>
                  <a:lnTo>
                    <a:pt x="244474" y="269875"/>
                  </a:lnTo>
                  <a:lnTo>
                    <a:pt x="238124" y="269875"/>
                  </a:lnTo>
                  <a:lnTo>
                    <a:pt x="234949" y="269875"/>
                  </a:lnTo>
                  <a:lnTo>
                    <a:pt x="234949" y="273050"/>
                  </a:lnTo>
                  <a:lnTo>
                    <a:pt x="238124" y="273050"/>
                  </a:lnTo>
                  <a:lnTo>
                    <a:pt x="247649" y="269875"/>
                  </a:lnTo>
                  <a:lnTo>
                    <a:pt x="253999" y="266700"/>
                  </a:lnTo>
                  <a:lnTo>
                    <a:pt x="257174" y="266700"/>
                  </a:lnTo>
                  <a:lnTo>
                    <a:pt x="253999" y="276225"/>
                  </a:lnTo>
                  <a:lnTo>
                    <a:pt x="253999" y="279400"/>
                  </a:lnTo>
                  <a:lnTo>
                    <a:pt x="257174" y="279400"/>
                  </a:lnTo>
                  <a:lnTo>
                    <a:pt x="257174" y="282575"/>
                  </a:lnTo>
                  <a:lnTo>
                    <a:pt x="247649" y="295275"/>
                  </a:lnTo>
                  <a:lnTo>
                    <a:pt x="247649" y="298450"/>
                  </a:lnTo>
                  <a:lnTo>
                    <a:pt x="247649" y="304800"/>
                  </a:lnTo>
                  <a:lnTo>
                    <a:pt x="244474" y="311150"/>
                  </a:lnTo>
                  <a:lnTo>
                    <a:pt x="241299" y="311150"/>
                  </a:lnTo>
                  <a:lnTo>
                    <a:pt x="241299" y="320675"/>
                  </a:lnTo>
                  <a:lnTo>
                    <a:pt x="238124" y="327025"/>
                  </a:lnTo>
                  <a:lnTo>
                    <a:pt x="234949" y="323850"/>
                  </a:lnTo>
                  <a:lnTo>
                    <a:pt x="225424" y="317500"/>
                  </a:lnTo>
                  <a:lnTo>
                    <a:pt x="225424" y="311150"/>
                  </a:lnTo>
                  <a:lnTo>
                    <a:pt x="231774" y="311150"/>
                  </a:lnTo>
                  <a:lnTo>
                    <a:pt x="231774" y="307975"/>
                  </a:lnTo>
                  <a:lnTo>
                    <a:pt x="231774" y="304800"/>
                  </a:lnTo>
                  <a:lnTo>
                    <a:pt x="234949" y="304800"/>
                  </a:lnTo>
                  <a:lnTo>
                    <a:pt x="238124" y="304800"/>
                  </a:lnTo>
                  <a:lnTo>
                    <a:pt x="238124" y="301625"/>
                  </a:lnTo>
                  <a:lnTo>
                    <a:pt x="234949" y="301625"/>
                  </a:lnTo>
                  <a:lnTo>
                    <a:pt x="222249" y="304800"/>
                  </a:lnTo>
                  <a:lnTo>
                    <a:pt x="222249" y="307975"/>
                  </a:lnTo>
                  <a:lnTo>
                    <a:pt x="215899" y="317500"/>
                  </a:lnTo>
                  <a:lnTo>
                    <a:pt x="215899" y="320675"/>
                  </a:lnTo>
                  <a:lnTo>
                    <a:pt x="219074" y="320675"/>
                  </a:lnTo>
                  <a:lnTo>
                    <a:pt x="219074" y="327025"/>
                  </a:lnTo>
                  <a:lnTo>
                    <a:pt x="215899" y="327025"/>
                  </a:lnTo>
                  <a:lnTo>
                    <a:pt x="212724" y="330200"/>
                  </a:lnTo>
                  <a:lnTo>
                    <a:pt x="215899" y="333375"/>
                  </a:lnTo>
                  <a:lnTo>
                    <a:pt x="212724" y="333375"/>
                  </a:lnTo>
                  <a:lnTo>
                    <a:pt x="209549" y="333375"/>
                  </a:lnTo>
                  <a:lnTo>
                    <a:pt x="206374" y="323850"/>
                  </a:lnTo>
                  <a:lnTo>
                    <a:pt x="206374" y="320675"/>
                  </a:lnTo>
                  <a:lnTo>
                    <a:pt x="212724" y="311150"/>
                  </a:lnTo>
                  <a:lnTo>
                    <a:pt x="212724" y="301625"/>
                  </a:lnTo>
                  <a:lnTo>
                    <a:pt x="212724" y="298450"/>
                  </a:lnTo>
                  <a:lnTo>
                    <a:pt x="212724" y="295275"/>
                  </a:lnTo>
                  <a:lnTo>
                    <a:pt x="209549" y="295275"/>
                  </a:lnTo>
                  <a:lnTo>
                    <a:pt x="209549" y="298450"/>
                  </a:lnTo>
                  <a:lnTo>
                    <a:pt x="206374" y="304800"/>
                  </a:lnTo>
                  <a:lnTo>
                    <a:pt x="206374" y="307975"/>
                  </a:lnTo>
                  <a:lnTo>
                    <a:pt x="193674" y="307975"/>
                  </a:lnTo>
                  <a:lnTo>
                    <a:pt x="193674" y="311150"/>
                  </a:lnTo>
                  <a:lnTo>
                    <a:pt x="187324" y="320675"/>
                  </a:lnTo>
                  <a:lnTo>
                    <a:pt x="184149" y="320675"/>
                  </a:lnTo>
                  <a:lnTo>
                    <a:pt x="180974" y="320675"/>
                  </a:lnTo>
                  <a:lnTo>
                    <a:pt x="177799" y="317500"/>
                  </a:lnTo>
                  <a:lnTo>
                    <a:pt x="177799" y="314325"/>
                  </a:lnTo>
                  <a:lnTo>
                    <a:pt x="174624" y="314325"/>
                  </a:lnTo>
                  <a:lnTo>
                    <a:pt x="171449" y="317500"/>
                  </a:lnTo>
                  <a:lnTo>
                    <a:pt x="168274" y="317500"/>
                  </a:lnTo>
                  <a:lnTo>
                    <a:pt x="171449" y="320675"/>
                  </a:lnTo>
                  <a:lnTo>
                    <a:pt x="177799" y="323850"/>
                  </a:lnTo>
                  <a:lnTo>
                    <a:pt x="180974" y="323850"/>
                  </a:lnTo>
                  <a:lnTo>
                    <a:pt x="187324" y="323850"/>
                  </a:lnTo>
                  <a:lnTo>
                    <a:pt x="187324" y="327025"/>
                  </a:lnTo>
                  <a:lnTo>
                    <a:pt x="184149" y="327025"/>
                  </a:lnTo>
                  <a:lnTo>
                    <a:pt x="177799" y="333375"/>
                  </a:lnTo>
                  <a:lnTo>
                    <a:pt x="174624" y="333375"/>
                  </a:lnTo>
                  <a:lnTo>
                    <a:pt x="168274" y="336550"/>
                  </a:lnTo>
                  <a:lnTo>
                    <a:pt x="165099" y="339725"/>
                  </a:lnTo>
                  <a:lnTo>
                    <a:pt x="168274" y="339725"/>
                  </a:lnTo>
                  <a:lnTo>
                    <a:pt x="171449" y="339725"/>
                  </a:lnTo>
                  <a:lnTo>
                    <a:pt x="174624" y="339725"/>
                  </a:lnTo>
                  <a:lnTo>
                    <a:pt x="174624" y="336550"/>
                  </a:lnTo>
                  <a:lnTo>
                    <a:pt x="177799" y="333375"/>
                  </a:lnTo>
                  <a:lnTo>
                    <a:pt x="180974" y="333375"/>
                  </a:lnTo>
                  <a:lnTo>
                    <a:pt x="187324" y="330200"/>
                  </a:lnTo>
                  <a:lnTo>
                    <a:pt x="187324" y="333375"/>
                  </a:lnTo>
                  <a:lnTo>
                    <a:pt x="184149" y="336550"/>
                  </a:lnTo>
                  <a:lnTo>
                    <a:pt x="180974" y="339725"/>
                  </a:lnTo>
                  <a:lnTo>
                    <a:pt x="174624" y="342900"/>
                  </a:lnTo>
                  <a:lnTo>
                    <a:pt x="174624" y="346075"/>
                  </a:lnTo>
                  <a:lnTo>
                    <a:pt x="180974" y="342900"/>
                  </a:lnTo>
                  <a:lnTo>
                    <a:pt x="184149" y="342900"/>
                  </a:lnTo>
                  <a:lnTo>
                    <a:pt x="184149" y="352425"/>
                  </a:lnTo>
                  <a:lnTo>
                    <a:pt x="187324" y="352425"/>
                  </a:lnTo>
                  <a:lnTo>
                    <a:pt x="190499" y="336550"/>
                  </a:lnTo>
                  <a:lnTo>
                    <a:pt x="196849" y="336550"/>
                  </a:lnTo>
                  <a:lnTo>
                    <a:pt x="193674" y="339725"/>
                  </a:lnTo>
                  <a:lnTo>
                    <a:pt x="193674" y="342900"/>
                  </a:lnTo>
                  <a:lnTo>
                    <a:pt x="196849" y="342900"/>
                  </a:lnTo>
                  <a:lnTo>
                    <a:pt x="196849" y="346075"/>
                  </a:lnTo>
                  <a:lnTo>
                    <a:pt x="200024" y="349250"/>
                  </a:lnTo>
                  <a:lnTo>
                    <a:pt x="200024" y="346075"/>
                  </a:lnTo>
                  <a:lnTo>
                    <a:pt x="203199" y="336550"/>
                  </a:lnTo>
                  <a:lnTo>
                    <a:pt x="209549" y="352425"/>
                  </a:lnTo>
                  <a:lnTo>
                    <a:pt x="212724" y="352425"/>
                  </a:lnTo>
                  <a:lnTo>
                    <a:pt x="212724" y="355600"/>
                  </a:lnTo>
                  <a:lnTo>
                    <a:pt x="212724" y="358775"/>
                  </a:lnTo>
                  <a:lnTo>
                    <a:pt x="212725" y="358775"/>
                  </a:lnTo>
                  <a:lnTo>
                    <a:pt x="212725" y="355600"/>
                  </a:lnTo>
                  <a:lnTo>
                    <a:pt x="212725" y="352425"/>
                  </a:lnTo>
                  <a:lnTo>
                    <a:pt x="231775" y="339725"/>
                  </a:lnTo>
                  <a:lnTo>
                    <a:pt x="238125" y="333375"/>
                  </a:lnTo>
                  <a:lnTo>
                    <a:pt x="241300" y="327025"/>
                  </a:lnTo>
                  <a:lnTo>
                    <a:pt x="244475" y="327025"/>
                  </a:lnTo>
                  <a:lnTo>
                    <a:pt x="244475" y="323850"/>
                  </a:lnTo>
                  <a:lnTo>
                    <a:pt x="244475" y="317500"/>
                  </a:lnTo>
                  <a:lnTo>
                    <a:pt x="257175" y="330200"/>
                  </a:lnTo>
                  <a:lnTo>
                    <a:pt x="260350" y="330200"/>
                  </a:lnTo>
                  <a:lnTo>
                    <a:pt x="260350" y="327025"/>
                  </a:lnTo>
                  <a:lnTo>
                    <a:pt x="257175" y="323850"/>
                  </a:lnTo>
                  <a:lnTo>
                    <a:pt x="257175" y="320675"/>
                  </a:lnTo>
                  <a:lnTo>
                    <a:pt x="260349" y="320675"/>
                  </a:lnTo>
                  <a:lnTo>
                    <a:pt x="273049" y="317500"/>
                  </a:lnTo>
                  <a:lnTo>
                    <a:pt x="276224" y="314325"/>
                  </a:lnTo>
                  <a:lnTo>
                    <a:pt x="276224" y="311150"/>
                  </a:lnTo>
                  <a:lnTo>
                    <a:pt x="276224" y="307975"/>
                  </a:lnTo>
                  <a:lnTo>
                    <a:pt x="273049" y="304800"/>
                  </a:lnTo>
                  <a:lnTo>
                    <a:pt x="273049" y="298450"/>
                  </a:lnTo>
                  <a:lnTo>
                    <a:pt x="273049" y="295275"/>
                  </a:lnTo>
                  <a:lnTo>
                    <a:pt x="276224" y="292100"/>
                  </a:lnTo>
                  <a:lnTo>
                    <a:pt x="276224" y="288925"/>
                  </a:lnTo>
                  <a:lnTo>
                    <a:pt x="273049" y="285750"/>
                  </a:lnTo>
                  <a:lnTo>
                    <a:pt x="273049" y="279400"/>
                  </a:lnTo>
                  <a:lnTo>
                    <a:pt x="273049" y="273050"/>
                  </a:lnTo>
                  <a:lnTo>
                    <a:pt x="276224" y="273050"/>
                  </a:lnTo>
                  <a:lnTo>
                    <a:pt x="276224" y="269875"/>
                  </a:lnTo>
                  <a:lnTo>
                    <a:pt x="279399" y="269875"/>
                  </a:lnTo>
                  <a:lnTo>
                    <a:pt x="279399" y="276225"/>
                  </a:lnTo>
                  <a:lnTo>
                    <a:pt x="282574" y="276225"/>
                  </a:lnTo>
                  <a:lnTo>
                    <a:pt x="282574" y="273050"/>
                  </a:lnTo>
                  <a:lnTo>
                    <a:pt x="282574" y="269875"/>
                  </a:lnTo>
                  <a:lnTo>
                    <a:pt x="282574" y="266700"/>
                  </a:lnTo>
                  <a:lnTo>
                    <a:pt x="273049" y="257175"/>
                  </a:lnTo>
                  <a:lnTo>
                    <a:pt x="273049" y="254000"/>
                  </a:lnTo>
                  <a:lnTo>
                    <a:pt x="276224" y="254000"/>
                  </a:lnTo>
                  <a:lnTo>
                    <a:pt x="279399" y="250825"/>
                  </a:lnTo>
                  <a:lnTo>
                    <a:pt x="285749" y="247650"/>
                  </a:lnTo>
                  <a:lnTo>
                    <a:pt x="285749" y="241300"/>
                  </a:lnTo>
                  <a:lnTo>
                    <a:pt x="285749" y="238125"/>
                  </a:lnTo>
                  <a:lnTo>
                    <a:pt x="285749" y="234950"/>
                  </a:lnTo>
                  <a:lnTo>
                    <a:pt x="285749" y="231775"/>
                  </a:lnTo>
                  <a:lnTo>
                    <a:pt x="288924" y="228600"/>
                  </a:lnTo>
                  <a:lnTo>
                    <a:pt x="295274" y="225425"/>
                  </a:lnTo>
                  <a:lnTo>
                    <a:pt x="295274" y="222250"/>
                  </a:lnTo>
                  <a:lnTo>
                    <a:pt x="298449" y="219075"/>
                  </a:lnTo>
                  <a:lnTo>
                    <a:pt x="298449" y="215900"/>
                  </a:lnTo>
                  <a:lnTo>
                    <a:pt x="301624" y="209550"/>
                  </a:lnTo>
                  <a:lnTo>
                    <a:pt x="304799" y="206375"/>
                  </a:lnTo>
                  <a:lnTo>
                    <a:pt x="307974" y="206375"/>
                  </a:lnTo>
                  <a:lnTo>
                    <a:pt x="311149" y="206375"/>
                  </a:lnTo>
                  <a:lnTo>
                    <a:pt x="314324" y="206375"/>
                  </a:lnTo>
                  <a:lnTo>
                    <a:pt x="314324" y="203200"/>
                  </a:lnTo>
                  <a:lnTo>
                    <a:pt x="317499" y="200025"/>
                  </a:lnTo>
                  <a:lnTo>
                    <a:pt x="320674" y="196850"/>
                  </a:lnTo>
                  <a:lnTo>
                    <a:pt x="323849" y="196850"/>
                  </a:lnTo>
                  <a:lnTo>
                    <a:pt x="323849" y="200025"/>
                  </a:lnTo>
                  <a:lnTo>
                    <a:pt x="327024" y="200025"/>
                  </a:lnTo>
                  <a:lnTo>
                    <a:pt x="323849" y="196850"/>
                  </a:lnTo>
                  <a:lnTo>
                    <a:pt x="323849" y="193675"/>
                  </a:lnTo>
                  <a:lnTo>
                    <a:pt x="320674" y="193675"/>
                  </a:lnTo>
                  <a:lnTo>
                    <a:pt x="320674" y="190500"/>
                  </a:lnTo>
                  <a:lnTo>
                    <a:pt x="317499" y="193675"/>
                  </a:lnTo>
                  <a:lnTo>
                    <a:pt x="314324" y="193675"/>
                  </a:lnTo>
                  <a:lnTo>
                    <a:pt x="307974" y="184150"/>
                  </a:lnTo>
                  <a:lnTo>
                    <a:pt x="304799" y="171450"/>
                  </a:lnTo>
                  <a:lnTo>
                    <a:pt x="307974" y="158750"/>
                  </a:lnTo>
                  <a:lnTo>
                    <a:pt x="307974" y="155575"/>
                  </a:lnTo>
                  <a:lnTo>
                    <a:pt x="304799" y="152400"/>
                  </a:lnTo>
                  <a:lnTo>
                    <a:pt x="301624" y="152400"/>
                  </a:lnTo>
                  <a:lnTo>
                    <a:pt x="298449" y="152400"/>
                  </a:lnTo>
                  <a:lnTo>
                    <a:pt x="298449" y="155575"/>
                  </a:lnTo>
                  <a:lnTo>
                    <a:pt x="295274" y="155575"/>
                  </a:lnTo>
                  <a:lnTo>
                    <a:pt x="295274" y="158750"/>
                  </a:lnTo>
                  <a:lnTo>
                    <a:pt x="292099" y="158750"/>
                  </a:lnTo>
                  <a:lnTo>
                    <a:pt x="288924" y="158750"/>
                  </a:lnTo>
                  <a:lnTo>
                    <a:pt x="292099" y="161925"/>
                  </a:lnTo>
                  <a:lnTo>
                    <a:pt x="292099" y="168275"/>
                  </a:lnTo>
                  <a:lnTo>
                    <a:pt x="295274" y="171450"/>
                  </a:lnTo>
                  <a:lnTo>
                    <a:pt x="301624" y="180975"/>
                  </a:lnTo>
                  <a:lnTo>
                    <a:pt x="301624" y="184150"/>
                  </a:lnTo>
                  <a:lnTo>
                    <a:pt x="301624" y="187325"/>
                  </a:lnTo>
                  <a:lnTo>
                    <a:pt x="298449" y="184150"/>
                  </a:lnTo>
                  <a:lnTo>
                    <a:pt x="295274" y="184150"/>
                  </a:lnTo>
                  <a:lnTo>
                    <a:pt x="295274" y="180975"/>
                  </a:lnTo>
                  <a:lnTo>
                    <a:pt x="295274" y="177800"/>
                  </a:lnTo>
                  <a:lnTo>
                    <a:pt x="292099" y="171450"/>
                  </a:lnTo>
                  <a:lnTo>
                    <a:pt x="288924" y="171450"/>
                  </a:lnTo>
                  <a:lnTo>
                    <a:pt x="288924" y="168275"/>
                  </a:lnTo>
                  <a:lnTo>
                    <a:pt x="285749" y="168275"/>
                  </a:lnTo>
                  <a:lnTo>
                    <a:pt x="285749" y="165100"/>
                  </a:lnTo>
                  <a:lnTo>
                    <a:pt x="285749" y="149225"/>
                  </a:lnTo>
                  <a:lnTo>
                    <a:pt x="285749" y="146050"/>
                  </a:lnTo>
                  <a:lnTo>
                    <a:pt x="288924" y="146050"/>
                  </a:lnTo>
                  <a:lnTo>
                    <a:pt x="292099" y="146050"/>
                  </a:lnTo>
                  <a:lnTo>
                    <a:pt x="295274" y="146050"/>
                  </a:lnTo>
                  <a:lnTo>
                    <a:pt x="295274" y="142875"/>
                  </a:lnTo>
                  <a:lnTo>
                    <a:pt x="298449" y="146050"/>
                  </a:lnTo>
                  <a:lnTo>
                    <a:pt x="304799" y="149225"/>
                  </a:lnTo>
                  <a:lnTo>
                    <a:pt x="307974" y="146050"/>
                  </a:lnTo>
                  <a:lnTo>
                    <a:pt x="311149" y="139700"/>
                  </a:lnTo>
                  <a:lnTo>
                    <a:pt x="311149" y="136525"/>
                  </a:lnTo>
                  <a:lnTo>
                    <a:pt x="301624" y="130175"/>
                  </a:lnTo>
                  <a:lnTo>
                    <a:pt x="298449" y="123825"/>
                  </a:lnTo>
                  <a:lnTo>
                    <a:pt x="295274" y="120650"/>
                  </a:lnTo>
                  <a:lnTo>
                    <a:pt x="292099" y="114300"/>
                  </a:lnTo>
                  <a:lnTo>
                    <a:pt x="292099" y="111125"/>
                  </a:lnTo>
                  <a:lnTo>
                    <a:pt x="285749" y="111125"/>
                  </a:lnTo>
                  <a:lnTo>
                    <a:pt x="282574" y="111125"/>
                  </a:lnTo>
                  <a:lnTo>
                    <a:pt x="279399" y="111125"/>
                  </a:lnTo>
                  <a:lnTo>
                    <a:pt x="279399" y="107950"/>
                  </a:lnTo>
                  <a:lnTo>
                    <a:pt x="279399" y="101600"/>
                  </a:lnTo>
                  <a:lnTo>
                    <a:pt x="279399" y="95250"/>
                  </a:lnTo>
                  <a:lnTo>
                    <a:pt x="282574" y="95250"/>
                  </a:lnTo>
                  <a:lnTo>
                    <a:pt x="288924" y="92075"/>
                  </a:lnTo>
                  <a:lnTo>
                    <a:pt x="292099" y="92075"/>
                  </a:lnTo>
                  <a:lnTo>
                    <a:pt x="295274" y="98425"/>
                  </a:lnTo>
                  <a:lnTo>
                    <a:pt x="298449" y="104775"/>
                  </a:lnTo>
                  <a:lnTo>
                    <a:pt x="301624" y="107950"/>
                  </a:lnTo>
                  <a:lnTo>
                    <a:pt x="304799" y="107950"/>
                  </a:lnTo>
                  <a:lnTo>
                    <a:pt x="307974" y="107950"/>
                  </a:lnTo>
                  <a:lnTo>
                    <a:pt x="304799" y="88900"/>
                  </a:lnTo>
                  <a:lnTo>
                    <a:pt x="307974" y="88900"/>
                  </a:lnTo>
                  <a:lnTo>
                    <a:pt x="311149" y="88900"/>
                  </a:lnTo>
                  <a:lnTo>
                    <a:pt x="314324" y="88900"/>
                  </a:lnTo>
                  <a:lnTo>
                    <a:pt x="317499" y="85725"/>
                  </a:lnTo>
                  <a:lnTo>
                    <a:pt x="317499" y="82550"/>
                  </a:lnTo>
                  <a:lnTo>
                    <a:pt x="314324" y="76200"/>
                  </a:lnTo>
                  <a:lnTo>
                    <a:pt x="311149" y="73025"/>
                  </a:lnTo>
                  <a:lnTo>
                    <a:pt x="311149" y="69850"/>
                  </a:lnTo>
                  <a:lnTo>
                    <a:pt x="311149" y="66675"/>
                  </a:lnTo>
                  <a:lnTo>
                    <a:pt x="311149" y="60325"/>
                  </a:lnTo>
                  <a:lnTo>
                    <a:pt x="317499" y="53975"/>
                  </a:lnTo>
                  <a:lnTo>
                    <a:pt x="311149" y="47625"/>
                  </a:lnTo>
                  <a:lnTo>
                    <a:pt x="307974" y="47625"/>
                  </a:lnTo>
                  <a:lnTo>
                    <a:pt x="295274" y="53975"/>
                  </a:lnTo>
                  <a:lnTo>
                    <a:pt x="292893" y="53975"/>
                  </a:lnTo>
                  <a:lnTo>
                    <a:pt x="295274" y="63500"/>
                  </a:lnTo>
                  <a:lnTo>
                    <a:pt x="298449" y="69850"/>
                  </a:lnTo>
                  <a:lnTo>
                    <a:pt x="295274" y="69850"/>
                  </a:lnTo>
                  <a:lnTo>
                    <a:pt x="292099" y="60325"/>
                  </a:lnTo>
                  <a:lnTo>
                    <a:pt x="285749" y="53975"/>
                  </a:lnTo>
                  <a:lnTo>
                    <a:pt x="288924" y="50800"/>
                  </a:lnTo>
                  <a:lnTo>
                    <a:pt x="292099" y="50800"/>
                  </a:lnTo>
                  <a:lnTo>
                    <a:pt x="292734" y="53340"/>
                  </a:lnTo>
                  <a:lnTo>
                    <a:pt x="295274" y="50800"/>
                  </a:lnTo>
                  <a:lnTo>
                    <a:pt x="298449" y="44450"/>
                  </a:lnTo>
                  <a:lnTo>
                    <a:pt x="298449" y="41275"/>
                  </a:lnTo>
                  <a:lnTo>
                    <a:pt x="295274" y="38100"/>
                  </a:lnTo>
                  <a:lnTo>
                    <a:pt x="292099" y="38100"/>
                  </a:lnTo>
                  <a:lnTo>
                    <a:pt x="292099" y="34925"/>
                  </a:lnTo>
                  <a:lnTo>
                    <a:pt x="292099" y="31750"/>
                  </a:lnTo>
                  <a:lnTo>
                    <a:pt x="285749" y="19050"/>
                  </a:lnTo>
                  <a:lnTo>
                    <a:pt x="288924" y="15875"/>
                  </a:lnTo>
                  <a:lnTo>
                    <a:pt x="292099" y="12700"/>
                  </a:lnTo>
                  <a:lnTo>
                    <a:pt x="288924" y="12700"/>
                  </a:lnTo>
                  <a:lnTo>
                    <a:pt x="285749" y="9525"/>
                  </a:lnTo>
                  <a:lnTo>
                    <a:pt x="285749" y="6350"/>
                  </a:lnTo>
                  <a:lnTo>
                    <a:pt x="288924" y="6350"/>
                  </a:lnTo>
                  <a:lnTo>
                    <a:pt x="288924" y="3175"/>
                  </a:lnTo>
                  <a:lnTo>
                    <a:pt x="292099" y="3175"/>
                  </a:lnTo>
                  <a:lnTo>
                    <a:pt x="292099" y="6350"/>
                  </a:lnTo>
                  <a:lnTo>
                    <a:pt x="295274" y="9525"/>
                  </a:lnTo>
                  <a:lnTo>
                    <a:pt x="295274" y="6350"/>
                  </a:lnTo>
                  <a:lnTo>
                    <a:pt x="295274" y="0"/>
                  </a:lnTo>
                  <a:close/>
                </a:path>
              </a:pathLst>
            </a:custGeom>
            <a:grp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1" hangingPunct="1">
                <a:defRPr/>
              </a:pPr>
              <a:endParaRPr lang="en-US"/>
            </a:p>
          </p:txBody>
        </p:sp>
        <p:sp>
          <p:nvSpPr>
            <p:cNvPr id="1893" name="Freeform 736">
              <a:extLst>
                <a:ext uri="{FF2B5EF4-FFF2-40B4-BE49-F238E27FC236}">
                  <a16:creationId xmlns:a16="http://schemas.microsoft.com/office/drawing/2014/main" xmlns="" id="{00000000-0008-0000-0000-0000E1020000}"/>
                </a:ext>
              </a:extLst>
            </p:cNvPr>
            <p:cNvSpPr/>
            <p:nvPr/>
          </p:nvSpPr>
          <p:spPr>
            <a:xfrm>
              <a:off x="2004383" y="777037"/>
              <a:ext cx="1209376" cy="987964"/>
            </a:xfrm>
            <a:custGeom>
              <a:avLst/>
              <a:gdLst>
                <a:gd name="connsiteX0" fmla="*/ 247652 w 1206500"/>
                <a:gd name="connsiteY0" fmla="*/ 85725 h 996950"/>
                <a:gd name="connsiteX1" fmla="*/ 247652 w 1206500"/>
                <a:gd name="connsiteY1" fmla="*/ 85727 h 996950"/>
                <a:gd name="connsiteX2" fmla="*/ 249239 w 1206500"/>
                <a:gd name="connsiteY2" fmla="*/ 85727 h 996950"/>
                <a:gd name="connsiteX3" fmla="*/ 249239 w 1206500"/>
                <a:gd name="connsiteY3" fmla="*/ 85725 h 996950"/>
                <a:gd name="connsiteX4" fmla="*/ 247650 w 1206500"/>
                <a:gd name="connsiteY4" fmla="*/ 82550 h 996950"/>
                <a:gd name="connsiteX5" fmla="*/ 244475 w 1206500"/>
                <a:gd name="connsiteY5" fmla="*/ 85725 h 996950"/>
                <a:gd name="connsiteX6" fmla="*/ 244477 w 1206500"/>
                <a:gd name="connsiteY6" fmla="*/ 85727 h 996950"/>
                <a:gd name="connsiteX7" fmla="*/ 247650 w 1206500"/>
                <a:gd name="connsiteY7" fmla="*/ 82554 h 996950"/>
                <a:gd name="connsiteX8" fmla="*/ 250825 w 1206500"/>
                <a:gd name="connsiteY8" fmla="*/ 0 h 996950"/>
                <a:gd name="connsiteX9" fmla="*/ 254000 w 1206500"/>
                <a:gd name="connsiteY9" fmla="*/ 0 h 996950"/>
                <a:gd name="connsiteX10" fmla="*/ 254000 w 1206500"/>
                <a:gd name="connsiteY10" fmla="*/ 3175 h 996950"/>
                <a:gd name="connsiteX11" fmla="*/ 257175 w 1206500"/>
                <a:gd name="connsiteY11" fmla="*/ 6350 h 996950"/>
                <a:gd name="connsiteX12" fmla="*/ 260350 w 1206500"/>
                <a:gd name="connsiteY12" fmla="*/ 9525 h 996950"/>
                <a:gd name="connsiteX13" fmla="*/ 266700 w 1206500"/>
                <a:gd name="connsiteY13" fmla="*/ 15875 h 996950"/>
                <a:gd name="connsiteX14" fmla="*/ 266700 w 1206500"/>
                <a:gd name="connsiteY14" fmla="*/ 19050 h 996950"/>
                <a:gd name="connsiteX15" fmla="*/ 269875 w 1206500"/>
                <a:gd name="connsiteY15" fmla="*/ 19050 h 996950"/>
                <a:gd name="connsiteX16" fmla="*/ 269875 w 1206500"/>
                <a:gd name="connsiteY16" fmla="*/ 22225 h 996950"/>
                <a:gd name="connsiteX17" fmla="*/ 269875 w 1206500"/>
                <a:gd name="connsiteY17" fmla="*/ 25400 h 996950"/>
                <a:gd name="connsiteX18" fmla="*/ 273050 w 1206500"/>
                <a:gd name="connsiteY18" fmla="*/ 25400 h 996950"/>
                <a:gd name="connsiteX19" fmla="*/ 273050 w 1206500"/>
                <a:gd name="connsiteY19" fmla="*/ 22225 h 996950"/>
                <a:gd name="connsiteX20" fmla="*/ 276225 w 1206500"/>
                <a:gd name="connsiteY20" fmla="*/ 22225 h 996950"/>
                <a:gd name="connsiteX21" fmla="*/ 273050 w 1206500"/>
                <a:gd name="connsiteY21" fmla="*/ 15875 h 996950"/>
                <a:gd name="connsiteX22" fmla="*/ 269875 w 1206500"/>
                <a:gd name="connsiteY22" fmla="*/ 9525 h 996950"/>
                <a:gd name="connsiteX23" fmla="*/ 279400 w 1206500"/>
                <a:gd name="connsiteY23" fmla="*/ 9525 h 996950"/>
                <a:gd name="connsiteX24" fmla="*/ 282575 w 1206500"/>
                <a:gd name="connsiteY24" fmla="*/ 9525 h 996950"/>
                <a:gd name="connsiteX25" fmla="*/ 285750 w 1206500"/>
                <a:gd name="connsiteY25" fmla="*/ 19050 h 996950"/>
                <a:gd name="connsiteX26" fmla="*/ 292100 w 1206500"/>
                <a:gd name="connsiteY26" fmla="*/ 19050 h 996950"/>
                <a:gd name="connsiteX27" fmla="*/ 301625 w 1206500"/>
                <a:gd name="connsiteY27" fmla="*/ 19050 h 996950"/>
                <a:gd name="connsiteX28" fmla="*/ 298450 w 1206500"/>
                <a:gd name="connsiteY28" fmla="*/ 15875 h 996950"/>
                <a:gd name="connsiteX29" fmla="*/ 304800 w 1206500"/>
                <a:gd name="connsiteY29" fmla="*/ 19050 h 996950"/>
                <a:gd name="connsiteX30" fmla="*/ 314325 w 1206500"/>
                <a:gd name="connsiteY30" fmla="*/ 12700 h 996950"/>
                <a:gd name="connsiteX31" fmla="*/ 320675 w 1206500"/>
                <a:gd name="connsiteY31" fmla="*/ 22225 h 996950"/>
                <a:gd name="connsiteX32" fmla="*/ 323850 w 1206500"/>
                <a:gd name="connsiteY32" fmla="*/ 25400 h 996950"/>
                <a:gd name="connsiteX33" fmla="*/ 327025 w 1206500"/>
                <a:gd name="connsiteY33" fmla="*/ 34925 h 996950"/>
                <a:gd name="connsiteX34" fmla="*/ 330200 w 1206500"/>
                <a:gd name="connsiteY34" fmla="*/ 34925 h 996950"/>
                <a:gd name="connsiteX35" fmla="*/ 333375 w 1206500"/>
                <a:gd name="connsiteY35" fmla="*/ 34925 h 996950"/>
                <a:gd name="connsiteX36" fmla="*/ 336550 w 1206500"/>
                <a:gd name="connsiteY36" fmla="*/ 38100 h 996950"/>
                <a:gd name="connsiteX37" fmla="*/ 339725 w 1206500"/>
                <a:gd name="connsiteY37" fmla="*/ 38100 h 996950"/>
                <a:gd name="connsiteX38" fmla="*/ 346075 w 1206500"/>
                <a:gd name="connsiteY38" fmla="*/ 38100 h 996950"/>
                <a:gd name="connsiteX39" fmla="*/ 349250 w 1206500"/>
                <a:gd name="connsiteY39" fmla="*/ 34925 h 996950"/>
                <a:gd name="connsiteX40" fmla="*/ 355600 w 1206500"/>
                <a:gd name="connsiteY40" fmla="*/ 31750 h 996950"/>
                <a:gd name="connsiteX41" fmla="*/ 361950 w 1206500"/>
                <a:gd name="connsiteY41" fmla="*/ 34925 h 996950"/>
                <a:gd name="connsiteX42" fmla="*/ 365125 w 1206500"/>
                <a:gd name="connsiteY42" fmla="*/ 34925 h 996950"/>
                <a:gd name="connsiteX43" fmla="*/ 384175 w 1206500"/>
                <a:gd name="connsiteY43" fmla="*/ 63500 h 996950"/>
                <a:gd name="connsiteX44" fmla="*/ 387350 w 1206500"/>
                <a:gd name="connsiteY44" fmla="*/ 66675 h 996950"/>
                <a:gd name="connsiteX45" fmla="*/ 393700 w 1206500"/>
                <a:gd name="connsiteY45" fmla="*/ 88900 h 996950"/>
                <a:gd name="connsiteX46" fmla="*/ 390525 w 1206500"/>
                <a:gd name="connsiteY46" fmla="*/ 104775 h 996950"/>
                <a:gd name="connsiteX47" fmla="*/ 390525 w 1206500"/>
                <a:gd name="connsiteY47" fmla="*/ 107950 h 996950"/>
                <a:gd name="connsiteX48" fmla="*/ 387350 w 1206500"/>
                <a:gd name="connsiteY48" fmla="*/ 114300 h 996950"/>
                <a:gd name="connsiteX49" fmla="*/ 387350 w 1206500"/>
                <a:gd name="connsiteY49" fmla="*/ 117475 h 996950"/>
                <a:gd name="connsiteX50" fmla="*/ 390525 w 1206500"/>
                <a:gd name="connsiteY50" fmla="*/ 120650 h 996950"/>
                <a:gd name="connsiteX51" fmla="*/ 390525 w 1206500"/>
                <a:gd name="connsiteY51" fmla="*/ 127000 h 996950"/>
                <a:gd name="connsiteX52" fmla="*/ 387350 w 1206500"/>
                <a:gd name="connsiteY52" fmla="*/ 130175 h 996950"/>
                <a:gd name="connsiteX53" fmla="*/ 387350 w 1206500"/>
                <a:gd name="connsiteY53" fmla="*/ 133350 h 996950"/>
                <a:gd name="connsiteX54" fmla="*/ 384175 w 1206500"/>
                <a:gd name="connsiteY54" fmla="*/ 136525 h 996950"/>
                <a:gd name="connsiteX55" fmla="*/ 384175 w 1206500"/>
                <a:gd name="connsiteY55" fmla="*/ 139700 h 996950"/>
                <a:gd name="connsiteX56" fmla="*/ 384175 w 1206500"/>
                <a:gd name="connsiteY56" fmla="*/ 146050 h 996950"/>
                <a:gd name="connsiteX57" fmla="*/ 387350 w 1206500"/>
                <a:gd name="connsiteY57" fmla="*/ 146050 h 996950"/>
                <a:gd name="connsiteX58" fmla="*/ 387350 w 1206500"/>
                <a:gd name="connsiteY58" fmla="*/ 149225 h 996950"/>
                <a:gd name="connsiteX59" fmla="*/ 393700 w 1206500"/>
                <a:gd name="connsiteY59" fmla="*/ 155575 h 996950"/>
                <a:gd name="connsiteX60" fmla="*/ 396875 w 1206500"/>
                <a:gd name="connsiteY60" fmla="*/ 158750 h 996950"/>
                <a:gd name="connsiteX61" fmla="*/ 403225 w 1206500"/>
                <a:gd name="connsiteY61" fmla="*/ 158750 h 996950"/>
                <a:gd name="connsiteX62" fmla="*/ 406400 w 1206500"/>
                <a:gd name="connsiteY62" fmla="*/ 161925 h 996950"/>
                <a:gd name="connsiteX63" fmla="*/ 409575 w 1206500"/>
                <a:gd name="connsiteY63" fmla="*/ 161925 h 996950"/>
                <a:gd name="connsiteX64" fmla="*/ 415925 w 1206500"/>
                <a:gd name="connsiteY64" fmla="*/ 168275 h 996950"/>
                <a:gd name="connsiteX65" fmla="*/ 431800 w 1206500"/>
                <a:gd name="connsiteY65" fmla="*/ 171450 h 996950"/>
                <a:gd name="connsiteX66" fmla="*/ 434975 w 1206500"/>
                <a:gd name="connsiteY66" fmla="*/ 174625 h 996950"/>
                <a:gd name="connsiteX67" fmla="*/ 434975 w 1206500"/>
                <a:gd name="connsiteY67" fmla="*/ 177800 h 996950"/>
                <a:gd name="connsiteX68" fmla="*/ 441325 w 1206500"/>
                <a:gd name="connsiteY68" fmla="*/ 180975 h 996950"/>
                <a:gd name="connsiteX69" fmla="*/ 444500 w 1206500"/>
                <a:gd name="connsiteY69" fmla="*/ 180975 h 996950"/>
                <a:gd name="connsiteX70" fmla="*/ 447675 w 1206500"/>
                <a:gd name="connsiteY70" fmla="*/ 180975 h 996950"/>
                <a:gd name="connsiteX71" fmla="*/ 454025 w 1206500"/>
                <a:gd name="connsiteY71" fmla="*/ 180975 h 996950"/>
                <a:gd name="connsiteX72" fmla="*/ 463550 w 1206500"/>
                <a:gd name="connsiteY72" fmla="*/ 177800 h 996950"/>
                <a:gd name="connsiteX73" fmla="*/ 479425 w 1206500"/>
                <a:gd name="connsiteY73" fmla="*/ 177800 h 996950"/>
                <a:gd name="connsiteX74" fmla="*/ 492125 w 1206500"/>
                <a:gd name="connsiteY74" fmla="*/ 174625 h 996950"/>
                <a:gd name="connsiteX75" fmla="*/ 495300 w 1206500"/>
                <a:gd name="connsiteY75" fmla="*/ 171450 h 996950"/>
                <a:gd name="connsiteX76" fmla="*/ 501650 w 1206500"/>
                <a:gd name="connsiteY76" fmla="*/ 168275 h 996950"/>
                <a:gd name="connsiteX77" fmla="*/ 511175 w 1206500"/>
                <a:gd name="connsiteY77" fmla="*/ 165100 h 996950"/>
                <a:gd name="connsiteX78" fmla="*/ 517525 w 1206500"/>
                <a:gd name="connsiteY78" fmla="*/ 168275 h 996950"/>
                <a:gd name="connsiteX79" fmla="*/ 520700 w 1206500"/>
                <a:gd name="connsiteY79" fmla="*/ 171450 h 996950"/>
                <a:gd name="connsiteX80" fmla="*/ 523875 w 1206500"/>
                <a:gd name="connsiteY80" fmla="*/ 171450 h 996950"/>
                <a:gd name="connsiteX81" fmla="*/ 533400 w 1206500"/>
                <a:gd name="connsiteY81" fmla="*/ 171450 h 996950"/>
                <a:gd name="connsiteX82" fmla="*/ 549275 w 1206500"/>
                <a:gd name="connsiteY82" fmla="*/ 171450 h 996950"/>
                <a:gd name="connsiteX83" fmla="*/ 552450 w 1206500"/>
                <a:gd name="connsiteY83" fmla="*/ 174625 h 996950"/>
                <a:gd name="connsiteX84" fmla="*/ 555625 w 1206500"/>
                <a:gd name="connsiteY84" fmla="*/ 177800 h 996950"/>
                <a:gd name="connsiteX85" fmla="*/ 558800 w 1206500"/>
                <a:gd name="connsiteY85" fmla="*/ 180975 h 996950"/>
                <a:gd name="connsiteX86" fmla="*/ 555625 w 1206500"/>
                <a:gd name="connsiteY86" fmla="*/ 184150 h 996950"/>
                <a:gd name="connsiteX87" fmla="*/ 555625 w 1206500"/>
                <a:gd name="connsiteY87" fmla="*/ 187325 h 996950"/>
                <a:gd name="connsiteX88" fmla="*/ 555625 w 1206500"/>
                <a:gd name="connsiteY88" fmla="*/ 189327 h 996950"/>
                <a:gd name="connsiteX89" fmla="*/ 555628 w 1206500"/>
                <a:gd name="connsiteY89" fmla="*/ 189327 h 996950"/>
                <a:gd name="connsiteX90" fmla="*/ 555628 w 1206500"/>
                <a:gd name="connsiteY90" fmla="*/ 187329 h 996950"/>
                <a:gd name="connsiteX91" fmla="*/ 555628 w 1206500"/>
                <a:gd name="connsiteY91" fmla="*/ 184154 h 996950"/>
                <a:gd name="connsiteX92" fmla="*/ 558803 w 1206500"/>
                <a:gd name="connsiteY92" fmla="*/ 180979 h 996950"/>
                <a:gd name="connsiteX93" fmla="*/ 561978 w 1206500"/>
                <a:gd name="connsiteY93" fmla="*/ 180979 h 996950"/>
                <a:gd name="connsiteX94" fmla="*/ 565153 w 1206500"/>
                <a:gd name="connsiteY94" fmla="*/ 180979 h 996950"/>
                <a:gd name="connsiteX95" fmla="*/ 568328 w 1206500"/>
                <a:gd name="connsiteY95" fmla="*/ 180979 h 996950"/>
                <a:gd name="connsiteX96" fmla="*/ 571503 w 1206500"/>
                <a:gd name="connsiteY96" fmla="*/ 180979 h 996950"/>
                <a:gd name="connsiteX97" fmla="*/ 574678 w 1206500"/>
                <a:gd name="connsiteY97" fmla="*/ 184154 h 996950"/>
                <a:gd name="connsiteX98" fmla="*/ 587378 w 1206500"/>
                <a:gd name="connsiteY98" fmla="*/ 190504 h 996950"/>
                <a:gd name="connsiteX99" fmla="*/ 587378 w 1206500"/>
                <a:gd name="connsiteY99" fmla="*/ 193679 h 996950"/>
                <a:gd name="connsiteX100" fmla="*/ 587378 w 1206500"/>
                <a:gd name="connsiteY100" fmla="*/ 200029 h 996950"/>
                <a:gd name="connsiteX101" fmla="*/ 587378 w 1206500"/>
                <a:gd name="connsiteY101" fmla="*/ 203204 h 996950"/>
                <a:gd name="connsiteX102" fmla="*/ 590553 w 1206500"/>
                <a:gd name="connsiteY102" fmla="*/ 203204 h 996950"/>
                <a:gd name="connsiteX103" fmla="*/ 590553 w 1206500"/>
                <a:gd name="connsiteY103" fmla="*/ 206379 h 996950"/>
                <a:gd name="connsiteX104" fmla="*/ 593728 w 1206500"/>
                <a:gd name="connsiteY104" fmla="*/ 206379 h 996950"/>
                <a:gd name="connsiteX105" fmla="*/ 596903 w 1206500"/>
                <a:gd name="connsiteY105" fmla="*/ 203204 h 996950"/>
                <a:gd name="connsiteX106" fmla="*/ 603253 w 1206500"/>
                <a:gd name="connsiteY106" fmla="*/ 200029 h 996950"/>
                <a:gd name="connsiteX107" fmla="*/ 606428 w 1206500"/>
                <a:gd name="connsiteY107" fmla="*/ 200029 h 996950"/>
                <a:gd name="connsiteX108" fmla="*/ 619128 w 1206500"/>
                <a:gd name="connsiteY108" fmla="*/ 203204 h 996950"/>
                <a:gd name="connsiteX109" fmla="*/ 622303 w 1206500"/>
                <a:gd name="connsiteY109" fmla="*/ 206379 h 996950"/>
                <a:gd name="connsiteX110" fmla="*/ 622303 w 1206500"/>
                <a:gd name="connsiteY110" fmla="*/ 209554 h 996950"/>
                <a:gd name="connsiteX111" fmla="*/ 625478 w 1206500"/>
                <a:gd name="connsiteY111" fmla="*/ 209554 h 996950"/>
                <a:gd name="connsiteX112" fmla="*/ 625478 w 1206500"/>
                <a:gd name="connsiteY112" fmla="*/ 209974 h 996950"/>
                <a:gd name="connsiteX113" fmla="*/ 633261 w 1206500"/>
                <a:gd name="connsiteY113" fmla="*/ 207456 h 996950"/>
                <a:gd name="connsiteX114" fmla="*/ 644937 w 1206500"/>
                <a:gd name="connsiteY114" fmla="*/ 203461 h 996950"/>
                <a:gd name="connsiteX115" fmla="*/ 654770 w 1206500"/>
                <a:gd name="connsiteY115" fmla="*/ 198544 h 996950"/>
                <a:gd name="connsiteX116" fmla="*/ 691641 w 1206500"/>
                <a:gd name="connsiteY116" fmla="*/ 213293 h 996950"/>
                <a:gd name="connsiteX117" fmla="*/ 706389 w 1206500"/>
                <a:gd name="connsiteY117" fmla="*/ 215751 h 996950"/>
                <a:gd name="connsiteX118" fmla="*/ 735886 w 1206500"/>
                <a:gd name="connsiteY118" fmla="*/ 208377 h 996950"/>
                <a:gd name="connsiteX119" fmla="*/ 743018 w 1206500"/>
                <a:gd name="connsiteY119" fmla="*/ 203580 h 996950"/>
                <a:gd name="connsiteX120" fmla="*/ 749300 w 1206500"/>
                <a:gd name="connsiteY120" fmla="*/ 201454 h 996950"/>
                <a:gd name="connsiteX121" fmla="*/ 749300 w 1206500"/>
                <a:gd name="connsiteY121" fmla="*/ 200025 h 996950"/>
                <a:gd name="connsiteX122" fmla="*/ 755650 w 1206500"/>
                <a:gd name="connsiteY122" fmla="*/ 200025 h 996950"/>
                <a:gd name="connsiteX123" fmla="*/ 762000 w 1206500"/>
                <a:gd name="connsiteY123" fmla="*/ 200025 h 996950"/>
                <a:gd name="connsiteX124" fmla="*/ 777875 w 1206500"/>
                <a:gd name="connsiteY124" fmla="*/ 200025 h 996950"/>
                <a:gd name="connsiteX125" fmla="*/ 781050 w 1206500"/>
                <a:gd name="connsiteY125" fmla="*/ 203200 h 996950"/>
                <a:gd name="connsiteX126" fmla="*/ 787400 w 1206500"/>
                <a:gd name="connsiteY126" fmla="*/ 203200 h 996950"/>
                <a:gd name="connsiteX127" fmla="*/ 793750 w 1206500"/>
                <a:gd name="connsiteY127" fmla="*/ 203200 h 996950"/>
                <a:gd name="connsiteX128" fmla="*/ 796925 w 1206500"/>
                <a:gd name="connsiteY128" fmla="*/ 200025 h 996950"/>
                <a:gd name="connsiteX129" fmla="*/ 803275 w 1206500"/>
                <a:gd name="connsiteY129" fmla="*/ 193675 h 996950"/>
                <a:gd name="connsiteX130" fmla="*/ 806450 w 1206500"/>
                <a:gd name="connsiteY130" fmla="*/ 193675 h 996950"/>
                <a:gd name="connsiteX131" fmla="*/ 809625 w 1206500"/>
                <a:gd name="connsiteY131" fmla="*/ 193675 h 996950"/>
                <a:gd name="connsiteX132" fmla="*/ 815975 w 1206500"/>
                <a:gd name="connsiteY132" fmla="*/ 196850 h 996950"/>
                <a:gd name="connsiteX133" fmla="*/ 819150 w 1206500"/>
                <a:gd name="connsiteY133" fmla="*/ 196850 h 996950"/>
                <a:gd name="connsiteX134" fmla="*/ 822325 w 1206500"/>
                <a:gd name="connsiteY134" fmla="*/ 200025 h 996950"/>
                <a:gd name="connsiteX135" fmla="*/ 825500 w 1206500"/>
                <a:gd name="connsiteY135" fmla="*/ 196850 h 996950"/>
                <a:gd name="connsiteX136" fmla="*/ 828675 w 1206500"/>
                <a:gd name="connsiteY136" fmla="*/ 196850 h 996950"/>
                <a:gd name="connsiteX137" fmla="*/ 835025 w 1206500"/>
                <a:gd name="connsiteY137" fmla="*/ 200025 h 996950"/>
                <a:gd name="connsiteX138" fmla="*/ 838200 w 1206500"/>
                <a:gd name="connsiteY138" fmla="*/ 200025 h 996950"/>
                <a:gd name="connsiteX139" fmla="*/ 844550 w 1206500"/>
                <a:gd name="connsiteY139" fmla="*/ 196850 h 996950"/>
                <a:gd name="connsiteX140" fmla="*/ 854075 w 1206500"/>
                <a:gd name="connsiteY140" fmla="*/ 200025 h 996950"/>
                <a:gd name="connsiteX141" fmla="*/ 857250 w 1206500"/>
                <a:gd name="connsiteY141" fmla="*/ 200025 h 996950"/>
                <a:gd name="connsiteX142" fmla="*/ 860425 w 1206500"/>
                <a:gd name="connsiteY142" fmla="*/ 203200 h 996950"/>
                <a:gd name="connsiteX143" fmla="*/ 863600 w 1206500"/>
                <a:gd name="connsiteY143" fmla="*/ 203200 h 996950"/>
                <a:gd name="connsiteX144" fmla="*/ 866775 w 1206500"/>
                <a:gd name="connsiteY144" fmla="*/ 203200 h 996950"/>
                <a:gd name="connsiteX145" fmla="*/ 869950 w 1206500"/>
                <a:gd name="connsiteY145" fmla="*/ 203200 h 996950"/>
                <a:gd name="connsiteX146" fmla="*/ 873125 w 1206500"/>
                <a:gd name="connsiteY146" fmla="*/ 203200 h 996950"/>
                <a:gd name="connsiteX147" fmla="*/ 882650 w 1206500"/>
                <a:gd name="connsiteY147" fmla="*/ 200025 h 996950"/>
                <a:gd name="connsiteX148" fmla="*/ 885825 w 1206500"/>
                <a:gd name="connsiteY148" fmla="*/ 196850 h 996950"/>
                <a:gd name="connsiteX149" fmla="*/ 889000 w 1206500"/>
                <a:gd name="connsiteY149" fmla="*/ 193675 h 996950"/>
                <a:gd name="connsiteX150" fmla="*/ 892175 w 1206500"/>
                <a:gd name="connsiteY150" fmla="*/ 193675 h 996950"/>
                <a:gd name="connsiteX151" fmla="*/ 895350 w 1206500"/>
                <a:gd name="connsiteY151" fmla="*/ 196850 h 996950"/>
                <a:gd name="connsiteX152" fmla="*/ 920750 w 1206500"/>
                <a:gd name="connsiteY152" fmla="*/ 200025 h 996950"/>
                <a:gd name="connsiteX153" fmla="*/ 936625 w 1206500"/>
                <a:gd name="connsiteY153" fmla="*/ 203200 h 996950"/>
                <a:gd name="connsiteX154" fmla="*/ 949325 w 1206500"/>
                <a:gd name="connsiteY154" fmla="*/ 206375 h 996950"/>
                <a:gd name="connsiteX155" fmla="*/ 955675 w 1206500"/>
                <a:gd name="connsiteY155" fmla="*/ 209550 h 996950"/>
                <a:gd name="connsiteX156" fmla="*/ 962025 w 1206500"/>
                <a:gd name="connsiteY156" fmla="*/ 209550 h 996950"/>
                <a:gd name="connsiteX157" fmla="*/ 977900 w 1206500"/>
                <a:gd name="connsiteY157" fmla="*/ 212725 h 996950"/>
                <a:gd name="connsiteX158" fmla="*/ 990600 w 1206500"/>
                <a:gd name="connsiteY158" fmla="*/ 215900 h 996950"/>
                <a:gd name="connsiteX159" fmla="*/ 1003300 w 1206500"/>
                <a:gd name="connsiteY159" fmla="*/ 219075 h 996950"/>
                <a:gd name="connsiteX160" fmla="*/ 1019175 w 1206500"/>
                <a:gd name="connsiteY160" fmla="*/ 222250 h 996950"/>
                <a:gd name="connsiteX161" fmla="*/ 1022350 w 1206500"/>
                <a:gd name="connsiteY161" fmla="*/ 222250 h 996950"/>
                <a:gd name="connsiteX162" fmla="*/ 1047750 w 1206500"/>
                <a:gd name="connsiteY162" fmla="*/ 225425 h 996950"/>
                <a:gd name="connsiteX163" fmla="*/ 1054100 w 1206500"/>
                <a:gd name="connsiteY163" fmla="*/ 228600 h 996950"/>
                <a:gd name="connsiteX164" fmla="*/ 1063625 w 1206500"/>
                <a:gd name="connsiteY164" fmla="*/ 231775 h 996950"/>
                <a:gd name="connsiteX165" fmla="*/ 1069975 w 1206500"/>
                <a:gd name="connsiteY165" fmla="*/ 231775 h 996950"/>
                <a:gd name="connsiteX166" fmla="*/ 1079500 w 1206500"/>
                <a:gd name="connsiteY166" fmla="*/ 234950 h 996950"/>
                <a:gd name="connsiteX167" fmla="*/ 1085850 w 1206500"/>
                <a:gd name="connsiteY167" fmla="*/ 234950 h 996950"/>
                <a:gd name="connsiteX168" fmla="*/ 1092200 w 1206500"/>
                <a:gd name="connsiteY168" fmla="*/ 234950 h 996950"/>
                <a:gd name="connsiteX169" fmla="*/ 1104900 w 1206500"/>
                <a:gd name="connsiteY169" fmla="*/ 238125 h 996950"/>
                <a:gd name="connsiteX170" fmla="*/ 1120775 w 1206500"/>
                <a:gd name="connsiteY170" fmla="*/ 241300 h 996950"/>
                <a:gd name="connsiteX171" fmla="*/ 1149350 w 1206500"/>
                <a:gd name="connsiteY171" fmla="*/ 247650 h 996950"/>
                <a:gd name="connsiteX172" fmla="*/ 1152525 w 1206500"/>
                <a:gd name="connsiteY172" fmla="*/ 247650 h 996950"/>
                <a:gd name="connsiteX173" fmla="*/ 1155700 w 1206500"/>
                <a:gd name="connsiteY173" fmla="*/ 247650 h 996950"/>
                <a:gd name="connsiteX174" fmla="*/ 1158875 w 1206500"/>
                <a:gd name="connsiteY174" fmla="*/ 250825 h 996950"/>
                <a:gd name="connsiteX175" fmla="*/ 1162050 w 1206500"/>
                <a:gd name="connsiteY175" fmla="*/ 250825 h 996950"/>
                <a:gd name="connsiteX176" fmla="*/ 1162050 w 1206500"/>
                <a:gd name="connsiteY176" fmla="*/ 260350 h 996950"/>
                <a:gd name="connsiteX177" fmla="*/ 1165225 w 1206500"/>
                <a:gd name="connsiteY177" fmla="*/ 266700 h 996950"/>
                <a:gd name="connsiteX178" fmla="*/ 1165225 w 1206500"/>
                <a:gd name="connsiteY178" fmla="*/ 269875 h 996950"/>
                <a:gd name="connsiteX179" fmla="*/ 1168400 w 1206500"/>
                <a:gd name="connsiteY179" fmla="*/ 273050 h 996950"/>
                <a:gd name="connsiteX180" fmla="*/ 1168400 w 1206500"/>
                <a:gd name="connsiteY180" fmla="*/ 276225 h 996950"/>
                <a:gd name="connsiteX181" fmla="*/ 1171575 w 1206500"/>
                <a:gd name="connsiteY181" fmla="*/ 279400 h 996950"/>
                <a:gd name="connsiteX182" fmla="*/ 1171575 w 1206500"/>
                <a:gd name="connsiteY182" fmla="*/ 285750 h 996950"/>
                <a:gd name="connsiteX183" fmla="*/ 1174750 w 1206500"/>
                <a:gd name="connsiteY183" fmla="*/ 285750 h 996950"/>
                <a:gd name="connsiteX184" fmla="*/ 1181100 w 1206500"/>
                <a:gd name="connsiteY184" fmla="*/ 285750 h 996950"/>
                <a:gd name="connsiteX185" fmla="*/ 1193800 w 1206500"/>
                <a:gd name="connsiteY185" fmla="*/ 298450 h 996950"/>
                <a:gd name="connsiteX186" fmla="*/ 1200150 w 1206500"/>
                <a:gd name="connsiteY186" fmla="*/ 304800 h 996950"/>
                <a:gd name="connsiteX187" fmla="*/ 1200150 w 1206500"/>
                <a:gd name="connsiteY187" fmla="*/ 320675 h 996950"/>
                <a:gd name="connsiteX188" fmla="*/ 1203325 w 1206500"/>
                <a:gd name="connsiteY188" fmla="*/ 323850 h 996950"/>
                <a:gd name="connsiteX189" fmla="*/ 1206500 w 1206500"/>
                <a:gd name="connsiteY189" fmla="*/ 330200 h 996950"/>
                <a:gd name="connsiteX190" fmla="*/ 1206500 w 1206500"/>
                <a:gd name="connsiteY190" fmla="*/ 333375 h 996950"/>
                <a:gd name="connsiteX191" fmla="*/ 1206500 w 1206500"/>
                <a:gd name="connsiteY191" fmla="*/ 336550 h 996950"/>
                <a:gd name="connsiteX192" fmla="*/ 1203325 w 1206500"/>
                <a:gd name="connsiteY192" fmla="*/ 336550 h 996950"/>
                <a:gd name="connsiteX193" fmla="*/ 1200150 w 1206500"/>
                <a:gd name="connsiteY193" fmla="*/ 339725 h 996950"/>
                <a:gd name="connsiteX194" fmla="*/ 1196975 w 1206500"/>
                <a:gd name="connsiteY194" fmla="*/ 342900 h 996950"/>
                <a:gd name="connsiteX195" fmla="*/ 1184275 w 1206500"/>
                <a:gd name="connsiteY195" fmla="*/ 361950 h 996950"/>
                <a:gd name="connsiteX196" fmla="*/ 1168400 w 1206500"/>
                <a:gd name="connsiteY196" fmla="*/ 381000 h 996950"/>
                <a:gd name="connsiteX197" fmla="*/ 1168400 w 1206500"/>
                <a:gd name="connsiteY197" fmla="*/ 387350 h 996950"/>
                <a:gd name="connsiteX198" fmla="*/ 1168400 w 1206500"/>
                <a:gd name="connsiteY198" fmla="*/ 390525 h 996950"/>
                <a:gd name="connsiteX199" fmla="*/ 1165225 w 1206500"/>
                <a:gd name="connsiteY199" fmla="*/ 390525 h 996950"/>
                <a:gd name="connsiteX200" fmla="*/ 1162050 w 1206500"/>
                <a:gd name="connsiteY200" fmla="*/ 393700 h 996950"/>
                <a:gd name="connsiteX201" fmla="*/ 1162050 w 1206500"/>
                <a:gd name="connsiteY201" fmla="*/ 396875 h 996950"/>
                <a:gd name="connsiteX202" fmla="*/ 1158875 w 1206500"/>
                <a:gd name="connsiteY202" fmla="*/ 400050 h 996950"/>
                <a:gd name="connsiteX203" fmla="*/ 1158875 w 1206500"/>
                <a:gd name="connsiteY203" fmla="*/ 406400 h 996950"/>
                <a:gd name="connsiteX204" fmla="*/ 1155700 w 1206500"/>
                <a:gd name="connsiteY204" fmla="*/ 412750 h 996950"/>
                <a:gd name="connsiteX205" fmla="*/ 1155700 w 1206500"/>
                <a:gd name="connsiteY205" fmla="*/ 415925 h 996950"/>
                <a:gd name="connsiteX206" fmla="*/ 1149350 w 1206500"/>
                <a:gd name="connsiteY206" fmla="*/ 419100 h 996950"/>
                <a:gd name="connsiteX207" fmla="*/ 1146175 w 1206500"/>
                <a:gd name="connsiteY207" fmla="*/ 419100 h 996950"/>
                <a:gd name="connsiteX208" fmla="*/ 1146175 w 1206500"/>
                <a:gd name="connsiteY208" fmla="*/ 422275 h 996950"/>
                <a:gd name="connsiteX209" fmla="*/ 1146175 w 1206500"/>
                <a:gd name="connsiteY209" fmla="*/ 425450 h 996950"/>
                <a:gd name="connsiteX210" fmla="*/ 1143000 w 1206500"/>
                <a:gd name="connsiteY210" fmla="*/ 428625 h 996950"/>
                <a:gd name="connsiteX211" fmla="*/ 1139825 w 1206500"/>
                <a:gd name="connsiteY211" fmla="*/ 428625 h 996950"/>
                <a:gd name="connsiteX212" fmla="*/ 1136650 w 1206500"/>
                <a:gd name="connsiteY212" fmla="*/ 431800 h 996950"/>
                <a:gd name="connsiteX213" fmla="*/ 1133475 w 1206500"/>
                <a:gd name="connsiteY213" fmla="*/ 444500 h 996950"/>
                <a:gd name="connsiteX214" fmla="*/ 1133475 w 1206500"/>
                <a:gd name="connsiteY214" fmla="*/ 450850 h 996950"/>
                <a:gd name="connsiteX215" fmla="*/ 1130300 w 1206500"/>
                <a:gd name="connsiteY215" fmla="*/ 457200 h 996950"/>
                <a:gd name="connsiteX216" fmla="*/ 1127125 w 1206500"/>
                <a:gd name="connsiteY216" fmla="*/ 460375 h 996950"/>
                <a:gd name="connsiteX217" fmla="*/ 1120775 w 1206500"/>
                <a:gd name="connsiteY217" fmla="*/ 466725 h 996950"/>
                <a:gd name="connsiteX218" fmla="*/ 1117600 w 1206500"/>
                <a:gd name="connsiteY218" fmla="*/ 473075 h 996950"/>
                <a:gd name="connsiteX219" fmla="*/ 1095375 w 1206500"/>
                <a:gd name="connsiteY219" fmla="*/ 485775 h 996950"/>
                <a:gd name="connsiteX220" fmla="*/ 1089025 w 1206500"/>
                <a:gd name="connsiteY220" fmla="*/ 495300 h 996950"/>
                <a:gd name="connsiteX221" fmla="*/ 1082675 w 1206500"/>
                <a:gd name="connsiteY221" fmla="*/ 504825 h 996950"/>
                <a:gd name="connsiteX222" fmla="*/ 1082675 w 1206500"/>
                <a:gd name="connsiteY222" fmla="*/ 508000 h 996950"/>
                <a:gd name="connsiteX223" fmla="*/ 1079500 w 1206500"/>
                <a:gd name="connsiteY223" fmla="*/ 517525 h 996950"/>
                <a:gd name="connsiteX224" fmla="*/ 1076325 w 1206500"/>
                <a:gd name="connsiteY224" fmla="*/ 517525 h 996950"/>
                <a:gd name="connsiteX225" fmla="*/ 1073150 w 1206500"/>
                <a:gd name="connsiteY225" fmla="*/ 517525 h 996950"/>
                <a:gd name="connsiteX226" fmla="*/ 1069975 w 1206500"/>
                <a:gd name="connsiteY226" fmla="*/ 520700 h 996950"/>
                <a:gd name="connsiteX227" fmla="*/ 1066800 w 1206500"/>
                <a:gd name="connsiteY227" fmla="*/ 523875 h 996950"/>
                <a:gd name="connsiteX228" fmla="*/ 1066800 w 1206500"/>
                <a:gd name="connsiteY228" fmla="*/ 527050 h 996950"/>
                <a:gd name="connsiteX229" fmla="*/ 1063625 w 1206500"/>
                <a:gd name="connsiteY229" fmla="*/ 539750 h 996950"/>
                <a:gd name="connsiteX230" fmla="*/ 1063625 w 1206500"/>
                <a:gd name="connsiteY230" fmla="*/ 552450 h 996950"/>
                <a:gd name="connsiteX231" fmla="*/ 1063625 w 1206500"/>
                <a:gd name="connsiteY231" fmla="*/ 555625 h 996950"/>
                <a:gd name="connsiteX232" fmla="*/ 1063625 w 1206500"/>
                <a:gd name="connsiteY232" fmla="*/ 558800 h 996950"/>
                <a:gd name="connsiteX233" fmla="*/ 1060450 w 1206500"/>
                <a:gd name="connsiteY233" fmla="*/ 558800 h 996950"/>
                <a:gd name="connsiteX234" fmla="*/ 1057275 w 1206500"/>
                <a:gd name="connsiteY234" fmla="*/ 558800 h 996950"/>
                <a:gd name="connsiteX235" fmla="*/ 1057275 w 1206500"/>
                <a:gd name="connsiteY235" fmla="*/ 561975 h 996950"/>
                <a:gd name="connsiteX236" fmla="*/ 1060450 w 1206500"/>
                <a:gd name="connsiteY236" fmla="*/ 561975 h 996950"/>
                <a:gd name="connsiteX237" fmla="*/ 1060450 w 1206500"/>
                <a:gd name="connsiteY237" fmla="*/ 565150 h 996950"/>
                <a:gd name="connsiteX238" fmla="*/ 1063625 w 1206500"/>
                <a:gd name="connsiteY238" fmla="*/ 568325 h 996950"/>
                <a:gd name="connsiteX239" fmla="*/ 1066800 w 1206500"/>
                <a:gd name="connsiteY239" fmla="*/ 568325 h 996950"/>
                <a:gd name="connsiteX240" fmla="*/ 1066800 w 1206500"/>
                <a:gd name="connsiteY240" fmla="*/ 571500 h 996950"/>
                <a:gd name="connsiteX241" fmla="*/ 1069975 w 1206500"/>
                <a:gd name="connsiteY241" fmla="*/ 571500 h 996950"/>
                <a:gd name="connsiteX242" fmla="*/ 1069975 w 1206500"/>
                <a:gd name="connsiteY242" fmla="*/ 568325 h 996950"/>
                <a:gd name="connsiteX243" fmla="*/ 1089025 w 1206500"/>
                <a:gd name="connsiteY243" fmla="*/ 574675 h 996950"/>
                <a:gd name="connsiteX244" fmla="*/ 1089025 w 1206500"/>
                <a:gd name="connsiteY244" fmla="*/ 577850 h 996950"/>
                <a:gd name="connsiteX245" fmla="*/ 1098550 w 1206500"/>
                <a:gd name="connsiteY245" fmla="*/ 590550 h 996950"/>
                <a:gd name="connsiteX246" fmla="*/ 1098550 w 1206500"/>
                <a:gd name="connsiteY246" fmla="*/ 593725 h 996950"/>
                <a:gd name="connsiteX247" fmla="*/ 1098550 w 1206500"/>
                <a:gd name="connsiteY247" fmla="*/ 596900 h 996950"/>
                <a:gd name="connsiteX248" fmla="*/ 1089025 w 1206500"/>
                <a:gd name="connsiteY248" fmla="*/ 606425 h 996950"/>
                <a:gd name="connsiteX249" fmla="*/ 1089025 w 1206500"/>
                <a:gd name="connsiteY249" fmla="*/ 615950 h 996950"/>
                <a:gd name="connsiteX250" fmla="*/ 1089025 w 1206500"/>
                <a:gd name="connsiteY250" fmla="*/ 619125 h 996950"/>
                <a:gd name="connsiteX251" fmla="*/ 1085850 w 1206500"/>
                <a:gd name="connsiteY251" fmla="*/ 625475 h 996950"/>
                <a:gd name="connsiteX252" fmla="*/ 1079500 w 1206500"/>
                <a:gd name="connsiteY252" fmla="*/ 638175 h 996950"/>
                <a:gd name="connsiteX253" fmla="*/ 1076325 w 1206500"/>
                <a:gd name="connsiteY253" fmla="*/ 644525 h 996950"/>
                <a:gd name="connsiteX254" fmla="*/ 1069975 w 1206500"/>
                <a:gd name="connsiteY254" fmla="*/ 647700 h 996950"/>
                <a:gd name="connsiteX255" fmla="*/ 1066800 w 1206500"/>
                <a:gd name="connsiteY255" fmla="*/ 654050 h 996950"/>
                <a:gd name="connsiteX256" fmla="*/ 1066800 w 1206500"/>
                <a:gd name="connsiteY256" fmla="*/ 660400 h 996950"/>
                <a:gd name="connsiteX257" fmla="*/ 1063625 w 1206500"/>
                <a:gd name="connsiteY257" fmla="*/ 676275 h 996950"/>
                <a:gd name="connsiteX258" fmla="*/ 1063625 w 1206500"/>
                <a:gd name="connsiteY258" fmla="*/ 679450 h 996950"/>
                <a:gd name="connsiteX259" fmla="*/ 1063625 w 1206500"/>
                <a:gd name="connsiteY259" fmla="*/ 682625 h 996950"/>
                <a:gd name="connsiteX260" fmla="*/ 1063625 w 1206500"/>
                <a:gd name="connsiteY260" fmla="*/ 685800 h 996950"/>
                <a:gd name="connsiteX261" fmla="*/ 1060450 w 1206500"/>
                <a:gd name="connsiteY261" fmla="*/ 701675 h 996950"/>
                <a:gd name="connsiteX262" fmla="*/ 1057275 w 1206500"/>
                <a:gd name="connsiteY262" fmla="*/ 711200 h 996950"/>
                <a:gd name="connsiteX263" fmla="*/ 1057275 w 1206500"/>
                <a:gd name="connsiteY263" fmla="*/ 717550 h 996950"/>
                <a:gd name="connsiteX264" fmla="*/ 1054100 w 1206500"/>
                <a:gd name="connsiteY264" fmla="*/ 736600 h 996950"/>
                <a:gd name="connsiteX265" fmla="*/ 1047750 w 1206500"/>
                <a:gd name="connsiteY265" fmla="*/ 758825 h 996950"/>
                <a:gd name="connsiteX266" fmla="*/ 1047750 w 1206500"/>
                <a:gd name="connsiteY266" fmla="*/ 762000 h 996950"/>
                <a:gd name="connsiteX267" fmla="*/ 1047750 w 1206500"/>
                <a:gd name="connsiteY267" fmla="*/ 765175 h 996950"/>
                <a:gd name="connsiteX268" fmla="*/ 1044575 w 1206500"/>
                <a:gd name="connsiteY268" fmla="*/ 781050 h 996950"/>
                <a:gd name="connsiteX269" fmla="*/ 1044575 w 1206500"/>
                <a:gd name="connsiteY269" fmla="*/ 787400 h 996950"/>
                <a:gd name="connsiteX270" fmla="*/ 1041400 w 1206500"/>
                <a:gd name="connsiteY270" fmla="*/ 800100 h 996950"/>
                <a:gd name="connsiteX271" fmla="*/ 1038225 w 1206500"/>
                <a:gd name="connsiteY271" fmla="*/ 809625 h 996950"/>
                <a:gd name="connsiteX272" fmla="*/ 1028700 w 1206500"/>
                <a:gd name="connsiteY272" fmla="*/ 863600 h 996950"/>
                <a:gd name="connsiteX273" fmla="*/ 1019175 w 1206500"/>
                <a:gd name="connsiteY273" fmla="*/ 911225 h 996950"/>
                <a:gd name="connsiteX274" fmla="*/ 1009650 w 1206500"/>
                <a:gd name="connsiteY274" fmla="*/ 965200 h 996950"/>
                <a:gd name="connsiteX275" fmla="*/ 1003300 w 1206500"/>
                <a:gd name="connsiteY275" fmla="*/ 996950 h 996950"/>
                <a:gd name="connsiteX276" fmla="*/ 971550 w 1206500"/>
                <a:gd name="connsiteY276" fmla="*/ 990600 h 996950"/>
                <a:gd name="connsiteX277" fmla="*/ 952500 w 1206500"/>
                <a:gd name="connsiteY277" fmla="*/ 987425 h 996950"/>
                <a:gd name="connsiteX278" fmla="*/ 927100 w 1206500"/>
                <a:gd name="connsiteY278" fmla="*/ 984250 h 996950"/>
                <a:gd name="connsiteX279" fmla="*/ 901700 w 1206500"/>
                <a:gd name="connsiteY279" fmla="*/ 977900 h 996950"/>
                <a:gd name="connsiteX280" fmla="*/ 873125 w 1206500"/>
                <a:gd name="connsiteY280" fmla="*/ 971550 h 996950"/>
                <a:gd name="connsiteX281" fmla="*/ 863600 w 1206500"/>
                <a:gd name="connsiteY281" fmla="*/ 971550 h 996950"/>
                <a:gd name="connsiteX282" fmla="*/ 841375 w 1206500"/>
                <a:gd name="connsiteY282" fmla="*/ 965200 h 996950"/>
                <a:gd name="connsiteX283" fmla="*/ 835025 w 1206500"/>
                <a:gd name="connsiteY283" fmla="*/ 965200 h 996950"/>
                <a:gd name="connsiteX284" fmla="*/ 831850 w 1206500"/>
                <a:gd name="connsiteY284" fmla="*/ 965200 h 996950"/>
                <a:gd name="connsiteX285" fmla="*/ 806450 w 1206500"/>
                <a:gd name="connsiteY285" fmla="*/ 958850 h 996950"/>
                <a:gd name="connsiteX286" fmla="*/ 793750 w 1206500"/>
                <a:gd name="connsiteY286" fmla="*/ 958850 h 996950"/>
                <a:gd name="connsiteX287" fmla="*/ 784225 w 1206500"/>
                <a:gd name="connsiteY287" fmla="*/ 955675 h 996950"/>
                <a:gd name="connsiteX288" fmla="*/ 781050 w 1206500"/>
                <a:gd name="connsiteY288" fmla="*/ 955675 h 996950"/>
                <a:gd name="connsiteX289" fmla="*/ 768350 w 1206500"/>
                <a:gd name="connsiteY289" fmla="*/ 952500 h 996950"/>
                <a:gd name="connsiteX290" fmla="*/ 758825 w 1206500"/>
                <a:gd name="connsiteY290" fmla="*/ 952500 h 996950"/>
                <a:gd name="connsiteX291" fmla="*/ 717550 w 1206500"/>
                <a:gd name="connsiteY291" fmla="*/ 942975 h 996950"/>
                <a:gd name="connsiteX292" fmla="*/ 695325 w 1206500"/>
                <a:gd name="connsiteY292" fmla="*/ 936625 h 996950"/>
                <a:gd name="connsiteX293" fmla="*/ 685800 w 1206500"/>
                <a:gd name="connsiteY293" fmla="*/ 936625 h 996950"/>
                <a:gd name="connsiteX294" fmla="*/ 679450 w 1206500"/>
                <a:gd name="connsiteY294" fmla="*/ 933450 h 996950"/>
                <a:gd name="connsiteX295" fmla="*/ 673100 w 1206500"/>
                <a:gd name="connsiteY295" fmla="*/ 933450 h 996950"/>
                <a:gd name="connsiteX296" fmla="*/ 663575 w 1206500"/>
                <a:gd name="connsiteY296" fmla="*/ 930275 h 996950"/>
                <a:gd name="connsiteX297" fmla="*/ 657225 w 1206500"/>
                <a:gd name="connsiteY297" fmla="*/ 930275 h 996950"/>
                <a:gd name="connsiteX298" fmla="*/ 654050 w 1206500"/>
                <a:gd name="connsiteY298" fmla="*/ 927100 h 996950"/>
                <a:gd name="connsiteX299" fmla="*/ 644525 w 1206500"/>
                <a:gd name="connsiteY299" fmla="*/ 927100 h 996950"/>
                <a:gd name="connsiteX300" fmla="*/ 644525 w 1206500"/>
                <a:gd name="connsiteY300" fmla="*/ 923925 h 996950"/>
                <a:gd name="connsiteX301" fmla="*/ 628650 w 1206500"/>
                <a:gd name="connsiteY301" fmla="*/ 923925 h 996950"/>
                <a:gd name="connsiteX302" fmla="*/ 628650 w 1206500"/>
                <a:gd name="connsiteY302" fmla="*/ 920750 h 996950"/>
                <a:gd name="connsiteX303" fmla="*/ 622300 w 1206500"/>
                <a:gd name="connsiteY303" fmla="*/ 920750 h 996950"/>
                <a:gd name="connsiteX304" fmla="*/ 619125 w 1206500"/>
                <a:gd name="connsiteY304" fmla="*/ 920750 h 996950"/>
                <a:gd name="connsiteX305" fmla="*/ 612775 w 1206500"/>
                <a:gd name="connsiteY305" fmla="*/ 917575 h 996950"/>
                <a:gd name="connsiteX306" fmla="*/ 609600 w 1206500"/>
                <a:gd name="connsiteY306" fmla="*/ 917575 h 996950"/>
                <a:gd name="connsiteX307" fmla="*/ 606425 w 1206500"/>
                <a:gd name="connsiteY307" fmla="*/ 917575 h 996950"/>
                <a:gd name="connsiteX308" fmla="*/ 593725 w 1206500"/>
                <a:gd name="connsiteY308" fmla="*/ 914400 h 996950"/>
                <a:gd name="connsiteX309" fmla="*/ 587375 w 1206500"/>
                <a:gd name="connsiteY309" fmla="*/ 914400 h 996950"/>
                <a:gd name="connsiteX310" fmla="*/ 571500 w 1206500"/>
                <a:gd name="connsiteY310" fmla="*/ 911225 h 996950"/>
                <a:gd name="connsiteX311" fmla="*/ 561975 w 1206500"/>
                <a:gd name="connsiteY311" fmla="*/ 908050 h 996950"/>
                <a:gd name="connsiteX312" fmla="*/ 539750 w 1206500"/>
                <a:gd name="connsiteY312" fmla="*/ 901700 h 996950"/>
                <a:gd name="connsiteX313" fmla="*/ 517525 w 1206500"/>
                <a:gd name="connsiteY313" fmla="*/ 898525 h 996950"/>
                <a:gd name="connsiteX314" fmla="*/ 495300 w 1206500"/>
                <a:gd name="connsiteY314" fmla="*/ 892175 h 996950"/>
                <a:gd name="connsiteX315" fmla="*/ 485775 w 1206500"/>
                <a:gd name="connsiteY315" fmla="*/ 892175 h 996950"/>
                <a:gd name="connsiteX316" fmla="*/ 476250 w 1206500"/>
                <a:gd name="connsiteY316" fmla="*/ 889000 h 996950"/>
                <a:gd name="connsiteX317" fmla="*/ 473075 w 1206500"/>
                <a:gd name="connsiteY317" fmla="*/ 885825 h 996950"/>
                <a:gd name="connsiteX318" fmla="*/ 469900 w 1206500"/>
                <a:gd name="connsiteY318" fmla="*/ 885825 h 996950"/>
                <a:gd name="connsiteX319" fmla="*/ 466725 w 1206500"/>
                <a:gd name="connsiteY319" fmla="*/ 885825 h 996950"/>
                <a:gd name="connsiteX320" fmla="*/ 463550 w 1206500"/>
                <a:gd name="connsiteY320" fmla="*/ 885825 h 996950"/>
                <a:gd name="connsiteX321" fmla="*/ 460375 w 1206500"/>
                <a:gd name="connsiteY321" fmla="*/ 885825 h 996950"/>
                <a:gd name="connsiteX322" fmla="*/ 457200 w 1206500"/>
                <a:gd name="connsiteY322" fmla="*/ 882650 h 996950"/>
                <a:gd name="connsiteX323" fmla="*/ 454025 w 1206500"/>
                <a:gd name="connsiteY323" fmla="*/ 882650 h 996950"/>
                <a:gd name="connsiteX324" fmla="*/ 450850 w 1206500"/>
                <a:gd name="connsiteY324" fmla="*/ 882650 h 996950"/>
                <a:gd name="connsiteX325" fmla="*/ 441325 w 1206500"/>
                <a:gd name="connsiteY325" fmla="*/ 879475 h 996950"/>
                <a:gd name="connsiteX326" fmla="*/ 438150 w 1206500"/>
                <a:gd name="connsiteY326" fmla="*/ 879475 h 996950"/>
                <a:gd name="connsiteX327" fmla="*/ 434975 w 1206500"/>
                <a:gd name="connsiteY327" fmla="*/ 879475 h 996950"/>
                <a:gd name="connsiteX328" fmla="*/ 419100 w 1206500"/>
                <a:gd name="connsiteY328" fmla="*/ 873125 h 996950"/>
                <a:gd name="connsiteX329" fmla="*/ 412750 w 1206500"/>
                <a:gd name="connsiteY329" fmla="*/ 873125 h 996950"/>
                <a:gd name="connsiteX330" fmla="*/ 409575 w 1206500"/>
                <a:gd name="connsiteY330" fmla="*/ 873125 h 996950"/>
                <a:gd name="connsiteX331" fmla="*/ 396875 w 1206500"/>
                <a:gd name="connsiteY331" fmla="*/ 869950 h 996950"/>
                <a:gd name="connsiteX332" fmla="*/ 393700 w 1206500"/>
                <a:gd name="connsiteY332" fmla="*/ 869950 h 996950"/>
                <a:gd name="connsiteX333" fmla="*/ 384175 w 1206500"/>
                <a:gd name="connsiteY333" fmla="*/ 866775 h 996950"/>
                <a:gd name="connsiteX334" fmla="*/ 371475 w 1206500"/>
                <a:gd name="connsiteY334" fmla="*/ 863600 h 996950"/>
                <a:gd name="connsiteX335" fmla="*/ 304800 w 1206500"/>
                <a:gd name="connsiteY335" fmla="*/ 844550 h 996950"/>
                <a:gd name="connsiteX336" fmla="*/ 282575 w 1206500"/>
                <a:gd name="connsiteY336" fmla="*/ 838200 h 996950"/>
                <a:gd name="connsiteX337" fmla="*/ 279401 w 1206500"/>
                <a:gd name="connsiteY337" fmla="*/ 838200 h 996950"/>
                <a:gd name="connsiteX338" fmla="*/ 279401 w 1206500"/>
                <a:gd name="connsiteY338" fmla="*/ 838201 h 996950"/>
                <a:gd name="connsiteX339" fmla="*/ 276226 w 1206500"/>
                <a:gd name="connsiteY339" fmla="*/ 838201 h 996950"/>
                <a:gd name="connsiteX340" fmla="*/ 266701 w 1206500"/>
                <a:gd name="connsiteY340" fmla="*/ 835026 h 996950"/>
                <a:gd name="connsiteX341" fmla="*/ 257176 w 1206500"/>
                <a:gd name="connsiteY341" fmla="*/ 831851 h 996950"/>
                <a:gd name="connsiteX342" fmla="*/ 238126 w 1206500"/>
                <a:gd name="connsiteY342" fmla="*/ 828676 h 996950"/>
                <a:gd name="connsiteX343" fmla="*/ 231776 w 1206500"/>
                <a:gd name="connsiteY343" fmla="*/ 828676 h 996950"/>
                <a:gd name="connsiteX344" fmla="*/ 219076 w 1206500"/>
                <a:gd name="connsiteY344" fmla="*/ 825501 h 996950"/>
                <a:gd name="connsiteX345" fmla="*/ 193676 w 1206500"/>
                <a:gd name="connsiteY345" fmla="*/ 819151 h 996950"/>
                <a:gd name="connsiteX346" fmla="*/ 180976 w 1206500"/>
                <a:gd name="connsiteY346" fmla="*/ 815976 h 996950"/>
                <a:gd name="connsiteX347" fmla="*/ 174626 w 1206500"/>
                <a:gd name="connsiteY347" fmla="*/ 812801 h 996950"/>
                <a:gd name="connsiteX348" fmla="*/ 158751 w 1206500"/>
                <a:gd name="connsiteY348" fmla="*/ 809626 h 996950"/>
                <a:gd name="connsiteX349" fmla="*/ 149226 w 1206500"/>
                <a:gd name="connsiteY349" fmla="*/ 806451 h 996950"/>
                <a:gd name="connsiteX350" fmla="*/ 149226 w 1206500"/>
                <a:gd name="connsiteY350" fmla="*/ 806450 h 996950"/>
                <a:gd name="connsiteX351" fmla="*/ 149225 w 1206500"/>
                <a:gd name="connsiteY351" fmla="*/ 806450 h 996950"/>
                <a:gd name="connsiteX352" fmla="*/ 142875 w 1206500"/>
                <a:gd name="connsiteY352" fmla="*/ 806450 h 996950"/>
                <a:gd name="connsiteX353" fmla="*/ 139700 w 1206500"/>
                <a:gd name="connsiteY353" fmla="*/ 803275 h 996950"/>
                <a:gd name="connsiteX354" fmla="*/ 136525 w 1206500"/>
                <a:gd name="connsiteY354" fmla="*/ 803275 h 996950"/>
                <a:gd name="connsiteX355" fmla="*/ 133350 w 1206500"/>
                <a:gd name="connsiteY355" fmla="*/ 803275 h 996950"/>
                <a:gd name="connsiteX356" fmla="*/ 130175 w 1206500"/>
                <a:gd name="connsiteY356" fmla="*/ 803275 h 996950"/>
                <a:gd name="connsiteX357" fmla="*/ 127000 w 1206500"/>
                <a:gd name="connsiteY357" fmla="*/ 803275 h 996950"/>
                <a:gd name="connsiteX358" fmla="*/ 127000 w 1206500"/>
                <a:gd name="connsiteY358" fmla="*/ 800100 h 996950"/>
                <a:gd name="connsiteX359" fmla="*/ 114300 w 1206500"/>
                <a:gd name="connsiteY359" fmla="*/ 800100 h 996950"/>
                <a:gd name="connsiteX360" fmla="*/ 111125 w 1206500"/>
                <a:gd name="connsiteY360" fmla="*/ 796925 h 996950"/>
                <a:gd name="connsiteX361" fmla="*/ 101600 w 1206500"/>
                <a:gd name="connsiteY361" fmla="*/ 793750 h 996950"/>
                <a:gd name="connsiteX362" fmla="*/ 92075 w 1206500"/>
                <a:gd name="connsiteY362" fmla="*/ 793750 h 996950"/>
                <a:gd name="connsiteX363" fmla="*/ 73025 w 1206500"/>
                <a:gd name="connsiteY363" fmla="*/ 787400 h 996950"/>
                <a:gd name="connsiteX364" fmla="*/ 69850 w 1206500"/>
                <a:gd name="connsiteY364" fmla="*/ 787400 h 996950"/>
                <a:gd name="connsiteX365" fmla="*/ 66675 w 1206500"/>
                <a:gd name="connsiteY365" fmla="*/ 787400 h 996950"/>
                <a:gd name="connsiteX366" fmla="*/ 57150 w 1206500"/>
                <a:gd name="connsiteY366" fmla="*/ 784225 h 996950"/>
                <a:gd name="connsiteX367" fmla="*/ 47625 w 1206500"/>
                <a:gd name="connsiteY367" fmla="*/ 781050 h 996950"/>
                <a:gd name="connsiteX368" fmla="*/ 44450 w 1206500"/>
                <a:gd name="connsiteY368" fmla="*/ 781050 h 996950"/>
                <a:gd name="connsiteX369" fmla="*/ 34925 w 1206500"/>
                <a:gd name="connsiteY369" fmla="*/ 777875 h 996950"/>
                <a:gd name="connsiteX370" fmla="*/ 25400 w 1206500"/>
                <a:gd name="connsiteY370" fmla="*/ 774700 h 996950"/>
                <a:gd name="connsiteX371" fmla="*/ 19050 w 1206500"/>
                <a:gd name="connsiteY371" fmla="*/ 774700 h 996950"/>
                <a:gd name="connsiteX372" fmla="*/ 15875 w 1206500"/>
                <a:gd name="connsiteY372" fmla="*/ 771525 h 996950"/>
                <a:gd name="connsiteX373" fmla="*/ 6350 w 1206500"/>
                <a:gd name="connsiteY373" fmla="*/ 758825 h 996950"/>
                <a:gd name="connsiteX374" fmla="*/ 3175 w 1206500"/>
                <a:gd name="connsiteY374" fmla="*/ 749300 h 996950"/>
                <a:gd name="connsiteX375" fmla="*/ 3175 w 1206500"/>
                <a:gd name="connsiteY375" fmla="*/ 730250 h 996950"/>
                <a:gd name="connsiteX376" fmla="*/ 3175 w 1206500"/>
                <a:gd name="connsiteY376" fmla="*/ 720725 h 996950"/>
                <a:gd name="connsiteX377" fmla="*/ 3175 w 1206500"/>
                <a:gd name="connsiteY377" fmla="*/ 711200 h 996950"/>
                <a:gd name="connsiteX378" fmla="*/ 0 w 1206500"/>
                <a:gd name="connsiteY378" fmla="*/ 704850 h 996950"/>
                <a:gd name="connsiteX379" fmla="*/ 6350 w 1206500"/>
                <a:gd name="connsiteY379" fmla="*/ 688975 h 996950"/>
                <a:gd name="connsiteX380" fmla="*/ 9525 w 1206500"/>
                <a:gd name="connsiteY380" fmla="*/ 685800 h 996950"/>
                <a:gd name="connsiteX381" fmla="*/ 6350 w 1206500"/>
                <a:gd name="connsiteY381" fmla="*/ 685800 h 996950"/>
                <a:gd name="connsiteX382" fmla="*/ 19050 w 1206500"/>
                <a:gd name="connsiteY382" fmla="*/ 663575 h 996950"/>
                <a:gd name="connsiteX383" fmla="*/ 19050 w 1206500"/>
                <a:gd name="connsiteY383" fmla="*/ 650875 h 996950"/>
                <a:gd name="connsiteX384" fmla="*/ 22225 w 1206500"/>
                <a:gd name="connsiteY384" fmla="*/ 641350 h 996950"/>
                <a:gd name="connsiteX385" fmla="*/ 15875 w 1206500"/>
                <a:gd name="connsiteY385" fmla="*/ 638175 h 996950"/>
                <a:gd name="connsiteX386" fmla="*/ 15875 w 1206500"/>
                <a:gd name="connsiteY386" fmla="*/ 631825 h 996950"/>
                <a:gd name="connsiteX387" fmla="*/ 15875 w 1206500"/>
                <a:gd name="connsiteY387" fmla="*/ 628650 h 996950"/>
                <a:gd name="connsiteX388" fmla="*/ 12700 w 1206500"/>
                <a:gd name="connsiteY388" fmla="*/ 625475 h 996950"/>
                <a:gd name="connsiteX389" fmla="*/ 12700 w 1206500"/>
                <a:gd name="connsiteY389" fmla="*/ 622300 h 996950"/>
                <a:gd name="connsiteX390" fmla="*/ 12700 w 1206500"/>
                <a:gd name="connsiteY390" fmla="*/ 619125 h 996950"/>
                <a:gd name="connsiteX391" fmla="*/ 12700 w 1206500"/>
                <a:gd name="connsiteY391" fmla="*/ 615950 h 996950"/>
                <a:gd name="connsiteX392" fmla="*/ 12700 w 1206500"/>
                <a:gd name="connsiteY392" fmla="*/ 609600 h 996950"/>
                <a:gd name="connsiteX393" fmla="*/ 9525 w 1206500"/>
                <a:gd name="connsiteY393" fmla="*/ 603250 h 996950"/>
                <a:gd name="connsiteX394" fmla="*/ 12700 w 1206500"/>
                <a:gd name="connsiteY394" fmla="*/ 603250 h 996950"/>
                <a:gd name="connsiteX395" fmla="*/ 19050 w 1206500"/>
                <a:gd name="connsiteY395" fmla="*/ 593725 h 996950"/>
                <a:gd name="connsiteX396" fmla="*/ 22225 w 1206500"/>
                <a:gd name="connsiteY396" fmla="*/ 587375 h 996950"/>
                <a:gd name="connsiteX397" fmla="*/ 25400 w 1206500"/>
                <a:gd name="connsiteY397" fmla="*/ 584200 h 996950"/>
                <a:gd name="connsiteX398" fmla="*/ 34925 w 1206500"/>
                <a:gd name="connsiteY398" fmla="*/ 571500 h 996950"/>
                <a:gd name="connsiteX399" fmla="*/ 47625 w 1206500"/>
                <a:gd name="connsiteY399" fmla="*/ 549275 h 996950"/>
                <a:gd name="connsiteX400" fmla="*/ 53975 w 1206500"/>
                <a:gd name="connsiteY400" fmla="*/ 533400 h 996950"/>
                <a:gd name="connsiteX401" fmla="*/ 53975 w 1206500"/>
                <a:gd name="connsiteY401" fmla="*/ 527050 h 996950"/>
                <a:gd name="connsiteX402" fmla="*/ 53975 w 1206500"/>
                <a:gd name="connsiteY402" fmla="*/ 523875 h 996950"/>
                <a:gd name="connsiteX403" fmla="*/ 57150 w 1206500"/>
                <a:gd name="connsiteY403" fmla="*/ 520700 h 996950"/>
                <a:gd name="connsiteX404" fmla="*/ 60325 w 1206500"/>
                <a:gd name="connsiteY404" fmla="*/ 517525 h 996950"/>
                <a:gd name="connsiteX405" fmla="*/ 63500 w 1206500"/>
                <a:gd name="connsiteY405" fmla="*/ 517525 h 996950"/>
                <a:gd name="connsiteX406" fmla="*/ 63500 w 1206500"/>
                <a:gd name="connsiteY406" fmla="*/ 520700 h 996950"/>
                <a:gd name="connsiteX407" fmla="*/ 63500 w 1206500"/>
                <a:gd name="connsiteY407" fmla="*/ 523875 h 996950"/>
                <a:gd name="connsiteX408" fmla="*/ 63500 w 1206500"/>
                <a:gd name="connsiteY408" fmla="*/ 530225 h 996950"/>
                <a:gd name="connsiteX409" fmla="*/ 66675 w 1206500"/>
                <a:gd name="connsiteY409" fmla="*/ 530225 h 996950"/>
                <a:gd name="connsiteX410" fmla="*/ 69850 w 1206500"/>
                <a:gd name="connsiteY410" fmla="*/ 527050 h 996950"/>
                <a:gd name="connsiteX411" fmla="*/ 66675 w 1206500"/>
                <a:gd name="connsiteY411" fmla="*/ 523875 h 996950"/>
                <a:gd name="connsiteX412" fmla="*/ 69850 w 1206500"/>
                <a:gd name="connsiteY412" fmla="*/ 520700 h 996950"/>
                <a:gd name="connsiteX413" fmla="*/ 73025 w 1206500"/>
                <a:gd name="connsiteY413" fmla="*/ 517525 h 996950"/>
                <a:gd name="connsiteX414" fmla="*/ 76200 w 1206500"/>
                <a:gd name="connsiteY414" fmla="*/ 517525 h 996950"/>
                <a:gd name="connsiteX415" fmla="*/ 79375 w 1206500"/>
                <a:gd name="connsiteY415" fmla="*/ 514350 h 996950"/>
                <a:gd name="connsiteX416" fmla="*/ 79375 w 1206500"/>
                <a:gd name="connsiteY416" fmla="*/ 511175 h 996950"/>
                <a:gd name="connsiteX417" fmla="*/ 82550 w 1206500"/>
                <a:gd name="connsiteY417" fmla="*/ 511175 h 996950"/>
                <a:gd name="connsiteX418" fmla="*/ 85725 w 1206500"/>
                <a:gd name="connsiteY418" fmla="*/ 511175 h 996950"/>
                <a:gd name="connsiteX419" fmla="*/ 82550 w 1206500"/>
                <a:gd name="connsiteY419" fmla="*/ 514350 h 996950"/>
                <a:gd name="connsiteX420" fmla="*/ 82550 w 1206500"/>
                <a:gd name="connsiteY420" fmla="*/ 517525 h 996950"/>
                <a:gd name="connsiteX421" fmla="*/ 85725 w 1206500"/>
                <a:gd name="connsiteY421" fmla="*/ 520700 h 996950"/>
                <a:gd name="connsiteX422" fmla="*/ 85725 w 1206500"/>
                <a:gd name="connsiteY422" fmla="*/ 523875 h 996950"/>
                <a:gd name="connsiteX423" fmla="*/ 88900 w 1206500"/>
                <a:gd name="connsiteY423" fmla="*/ 523875 h 996950"/>
                <a:gd name="connsiteX424" fmla="*/ 88900 w 1206500"/>
                <a:gd name="connsiteY424" fmla="*/ 520700 h 996950"/>
                <a:gd name="connsiteX425" fmla="*/ 92075 w 1206500"/>
                <a:gd name="connsiteY425" fmla="*/ 520700 h 996950"/>
                <a:gd name="connsiteX426" fmla="*/ 92075 w 1206500"/>
                <a:gd name="connsiteY426" fmla="*/ 514350 h 996950"/>
                <a:gd name="connsiteX427" fmla="*/ 88900 w 1206500"/>
                <a:gd name="connsiteY427" fmla="*/ 508000 h 996950"/>
                <a:gd name="connsiteX428" fmla="*/ 88900 w 1206500"/>
                <a:gd name="connsiteY428" fmla="*/ 504825 h 996950"/>
                <a:gd name="connsiteX429" fmla="*/ 92075 w 1206500"/>
                <a:gd name="connsiteY429" fmla="*/ 501650 h 996950"/>
                <a:gd name="connsiteX430" fmla="*/ 88900 w 1206500"/>
                <a:gd name="connsiteY430" fmla="*/ 501650 h 996950"/>
                <a:gd name="connsiteX431" fmla="*/ 85725 w 1206500"/>
                <a:gd name="connsiteY431" fmla="*/ 498475 h 996950"/>
                <a:gd name="connsiteX432" fmla="*/ 85725 w 1206500"/>
                <a:gd name="connsiteY432" fmla="*/ 501650 h 996950"/>
                <a:gd name="connsiteX433" fmla="*/ 82550 w 1206500"/>
                <a:gd name="connsiteY433" fmla="*/ 504825 h 996950"/>
                <a:gd name="connsiteX434" fmla="*/ 79375 w 1206500"/>
                <a:gd name="connsiteY434" fmla="*/ 508000 h 996950"/>
                <a:gd name="connsiteX435" fmla="*/ 76200 w 1206500"/>
                <a:gd name="connsiteY435" fmla="*/ 511175 h 996950"/>
                <a:gd name="connsiteX436" fmla="*/ 69850 w 1206500"/>
                <a:gd name="connsiteY436" fmla="*/ 514350 h 996950"/>
                <a:gd name="connsiteX437" fmla="*/ 66675 w 1206500"/>
                <a:gd name="connsiteY437" fmla="*/ 514350 h 996950"/>
                <a:gd name="connsiteX438" fmla="*/ 66675 w 1206500"/>
                <a:gd name="connsiteY438" fmla="*/ 511175 h 996950"/>
                <a:gd name="connsiteX439" fmla="*/ 69850 w 1206500"/>
                <a:gd name="connsiteY439" fmla="*/ 508000 h 996950"/>
                <a:gd name="connsiteX440" fmla="*/ 73025 w 1206500"/>
                <a:gd name="connsiteY440" fmla="*/ 508000 h 996950"/>
                <a:gd name="connsiteX441" fmla="*/ 76200 w 1206500"/>
                <a:gd name="connsiteY441" fmla="*/ 504825 h 996950"/>
                <a:gd name="connsiteX442" fmla="*/ 79375 w 1206500"/>
                <a:gd name="connsiteY442" fmla="*/ 498475 h 996950"/>
                <a:gd name="connsiteX443" fmla="*/ 95250 w 1206500"/>
                <a:gd name="connsiteY443" fmla="*/ 473075 h 996950"/>
                <a:gd name="connsiteX444" fmla="*/ 98425 w 1206500"/>
                <a:gd name="connsiteY444" fmla="*/ 466725 h 996950"/>
                <a:gd name="connsiteX445" fmla="*/ 104775 w 1206500"/>
                <a:gd name="connsiteY445" fmla="*/ 466725 h 996950"/>
                <a:gd name="connsiteX446" fmla="*/ 104775 w 1206500"/>
                <a:gd name="connsiteY446" fmla="*/ 463550 h 996950"/>
                <a:gd name="connsiteX447" fmla="*/ 107950 w 1206500"/>
                <a:gd name="connsiteY447" fmla="*/ 460375 h 996950"/>
                <a:gd name="connsiteX448" fmla="*/ 111125 w 1206500"/>
                <a:gd name="connsiteY448" fmla="*/ 460375 h 996950"/>
                <a:gd name="connsiteX449" fmla="*/ 114300 w 1206500"/>
                <a:gd name="connsiteY449" fmla="*/ 463550 h 996950"/>
                <a:gd name="connsiteX450" fmla="*/ 123825 w 1206500"/>
                <a:gd name="connsiteY450" fmla="*/ 466725 h 996950"/>
                <a:gd name="connsiteX451" fmla="*/ 127000 w 1206500"/>
                <a:gd name="connsiteY451" fmla="*/ 469900 h 996950"/>
                <a:gd name="connsiteX452" fmla="*/ 130175 w 1206500"/>
                <a:gd name="connsiteY452" fmla="*/ 473075 h 996950"/>
                <a:gd name="connsiteX453" fmla="*/ 136525 w 1206500"/>
                <a:gd name="connsiteY453" fmla="*/ 473075 h 996950"/>
                <a:gd name="connsiteX454" fmla="*/ 133350 w 1206500"/>
                <a:gd name="connsiteY454" fmla="*/ 466725 h 996950"/>
                <a:gd name="connsiteX455" fmla="*/ 120650 w 1206500"/>
                <a:gd name="connsiteY455" fmla="*/ 460375 h 996950"/>
                <a:gd name="connsiteX456" fmla="*/ 117475 w 1206500"/>
                <a:gd name="connsiteY456" fmla="*/ 460375 h 996950"/>
                <a:gd name="connsiteX457" fmla="*/ 117475 w 1206500"/>
                <a:gd name="connsiteY457" fmla="*/ 457200 h 996950"/>
                <a:gd name="connsiteX458" fmla="*/ 114300 w 1206500"/>
                <a:gd name="connsiteY458" fmla="*/ 450850 h 996950"/>
                <a:gd name="connsiteX459" fmla="*/ 111125 w 1206500"/>
                <a:gd name="connsiteY459" fmla="*/ 450850 h 996950"/>
                <a:gd name="connsiteX460" fmla="*/ 107950 w 1206500"/>
                <a:gd name="connsiteY460" fmla="*/ 450850 h 996950"/>
                <a:gd name="connsiteX461" fmla="*/ 104775 w 1206500"/>
                <a:gd name="connsiteY461" fmla="*/ 460375 h 996950"/>
                <a:gd name="connsiteX462" fmla="*/ 101600 w 1206500"/>
                <a:gd name="connsiteY462" fmla="*/ 460375 h 996950"/>
                <a:gd name="connsiteX463" fmla="*/ 111125 w 1206500"/>
                <a:gd name="connsiteY463" fmla="*/ 441325 h 996950"/>
                <a:gd name="connsiteX464" fmla="*/ 114300 w 1206500"/>
                <a:gd name="connsiteY464" fmla="*/ 428625 h 996950"/>
                <a:gd name="connsiteX465" fmla="*/ 123825 w 1206500"/>
                <a:gd name="connsiteY465" fmla="*/ 403225 h 996950"/>
                <a:gd name="connsiteX466" fmla="*/ 127000 w 1206500"/>
                <a:gd name="connsiteY466" fmla="*/ 412750 h 996950"/>
                <a:gd name="connsiteX467" fmla="*/ 133350 w 1206500"/>
                <a:gd name="connsiteY467" fmla="*/ 412750 h 996950"/>
                <a:gd name="connsiteX468" fmla="*/ 136525 w 1206500"/>
                <a:gd name="connsiteY468" fmla="*/ 409575 h 996950"/>
                <a:gd name="connsiteX469" fmla="*/ 133350 w 1206500"/>
                <a:gd name="connsiteY469" fmla="*/ 409575 h 996950"/>
                <a:gd name="connsiteX470" fmla="*/ 127000 w 1206500"/>
                <a:gd name="connsiteY470" fmla="*/ 409575 h 996950"/>
                <a:gd name="connsiteX471" fmla="*/ 127000 w 1206500"/>
                <a:gd name="connsiteY471" fmla="*/ 400050 h 996950"/>
                <a:gd name="connsiteX472" fmla="*/ 139700 w 1206500"/>
                <a:gd name="connsiteY472" fmla="*/ 355600 h 996950"/>
                <a:gd name="connsiteX473" fmla="*/ 139703 w 1206500"/>
                <a:gd name="connsiteY473" fmla="*/ 355600 h 996950"/>
                <a:gd name="connsiteX474" fmla="*/ 142877 w 1206500"/>
                <a:gd name="connsiteY474" fmla="*/ 346078 h 996950"/>
                <a:gd name="connsiteX475" fmla="*/ 152402 w 1206500"/>
                <a:gd name="connsiteY475" fmla="*/ 330203 h 996950"/>
                <a:gd name="connsiteX476" fmla="*/ 155577 w 1206500"/>
                <a:gd name="connsiteY476" fmla="*/ 330203 h 996950"/>
                <a:gd name="connsiteX477" fmla="*/ 158752 w 1206500"/>
                <a:gd name="connsiteY477" fmla="*/ 333378 h 996950"/>
                <a:gd name="connsiteX478" fmla="*/ 158752 w 1206500"/>
                <a:gd name="connsiteY478" fmla="*/ 330203 h 996950"/>
                <a:gd name="connsiteX479" fmla="*/ 158752 w 1206500"/>
                <a:gd name="connsiteY479" fmla="*/ 327028 h 996950"/>
                <a:gd name="connsiteX480" fmla="*/ 152402 w 1206500"/>
                <a:gd name="connsiteY480" fmla="*/ 327028 h 996950"/>
                <a:gd name="connsiteX481" fmla="*/ 165102 w 1206500"/>
                <a:gd name="connsiteY481" fmla="*/ 295278 h 996950"/>
                <a:gd name="connsiteX482" fmla="*/ 168277 w 1206500"/>
                <a:gd name="connsiteY482" fmla="*/ 295278 h 996950"/>
                <a:gd name="connsiteX483" fmla="*/ 168277 w 1206500"/>
                <a:gd name="connsiteY483" fmla="*/ 298453 h 996950"/>
                <a:gd name="connsiteX484" fmla="*/ 168277 w 1206500"/>
                <a:gd name="connsiteY484" fmla="*/ 301628 h 996950"/>
                <a:gd name="connsiteX485" fmla="*/ 171452 w 1206500"/>
                <a:gd name="connsiteY485" fmla="*/ 304803 h 996950"/>
                <a:gd name="connsiteX486" fmla="*/ 174627 w 1206500"/>
                <a:gd name="connsiteY486" fmla="*/ 304803 h 996950"/>
                <a:gd name="connsiteX487" fmla="*/ 177802 w 1206500"/>
                <a:gd name="connsiteY487" fmla="*/ 304803 h 996950"/>
                <a:gd name="connsiteX488" fmla="*/ 179783 w 1206500"/>
                <a:gd name="connsiteY488" fmla="*/ 304803 h 996950"/>
                <a:gd name="connsiteX489" fmla="*/ 179783 w 1206500"/>
                <a:gd name="connsiteY489" fmla="*/ 301628 h 996950"/>
                <a:gd name="connsiteX490" fmla="*/ 177802 w 1206500"/>
                <a:gd name="connsiteY490" fmla="*/ 301628 h 996950"/>
                <a:gd name="connsiteX491" fmla="*/ 174627 w 1206500"/>
                <a:gd name="connsiteY491" fmla="*/ 301628 h 996950"/>
                <a:gd name="connsiteX492" fmla="*/ 171452 w 1206500"/>
                <a:gd name="connsiteY492" fmla="*/ 301628 h 996950"/>
                <a:gd name="connsiteX493" fmla="*/ 171452 w 1206500"/>
                <a:gd name="connsiteY493" fmla="*/ 295278 h 996950"/>
                <a:gd name="connsiteX494" fmla="*/ 171452 w 1206500"/>
                <a:gd name="connsiteY494" fmla="*/ 292103 h 996950"/>
                <a:gd name="connsiteX495" fmla="*/ 168277 w 1206500"/>
                <a:gd name="connsiteY495" fmla="*/ 292103 h 996950"/>
                <a:gd name="connsiteX496" fmla="*/ 165102 w 1206500"/>
                <a:gd name="connsiteY496" fmla="*/ 292103 h 996950"/>
                <a:gd name="connsiteX497" fmla="*/ 165102 w 1206500"/>
                <a:gd name="connsiteY497" fmla="*/ 288928 h 996950"/>
                <a:gd name="connsiteX498" fmla="*/ 168277 w 1206500"/>
                <a:gd name="connsiteY498" fmla="*/ 285753 h 996950"/>
                <a:gd name="connsiteX499" fmla="*/ 168277 w 1206500"/>
                <a:gd name="connsiteY499" fmla="*/ 282578 h 996950"/>
                <a:gd name="connsiteX500" fmla="*/ 165102 w 1206500"/>
                <a:gd name="connsiteY500" fmla="*/ 282578 h 996950"/>
                <a:gd name="connsiteX501" fmla="*/ 171452 w 1206500"/>
                <a:gd name="connsiteY501" fmla="*/ 273053 h 996950"/>
                <a:gd name="connsiteX502" fmla="*/ 171452 w 1206500"/>
                <a:gd name="connsiteY502" fmla="*/ 257178 h 996950"/>
                <a:gd name="connsiteX503" fmla="*/ 177802 w 1206500"/>
                <a:gd name="connsiteY503" fmla="*/ 247653 h 996950"/>
                <a:gd name="connsiteX504" fmla="*/ 180977 w 1206500"/>
                <a:gd name="connsiteY504" fmla="*/ 241303 h 996950"/>
                <a:gd name="connsiteX505" fmla="*/ 184152 w 1206500"/>
                <a:gd name="connsiteY505" fmla="*/ 241303 h 996950"/>
                <a:gd name="connsiteX506" fmla="*/ 187327 w 1206500"/>
                <a:gd name="connsiteY506" fmla="*/ 241303 h 996950"/>
                <a:gd name="connsiteX507" fmla="*/ 187327 w 1206500"/>
                <a:gd name="connsiteY507" fmla="*/ 238128 h 996950"/>
                <a:gd name="connsiteX508" fmla="*/ 184152 w 1206500"/>
                <a:gd name="connsiteY508" fmla="*/ 238128 h 996950"/>
                <a:gd name="connsiteX509" fmla="*/ 184152 w 1206500"/>
                <a:gd name="connsiteY509" fmla="*/ 234953 h 996950"/>
                <a:gd name="connsiteX510" fmla="*/ 193677 w 1206500"/>
                <a:gd name="connsiteY510" fmla="*/ 215903 h 996950"/>
                <a:gd name="connsiteX511" fmla="*/ 196852 w 1206500"/>
                <a:gd name="connsiteY511" fmla="*/ 215903 h 996950"/>
                <a:gd name="connsiteX512" fmla="*/ 200027 w 1206500"/>
                <a:gd name="connsiteY512" fmla="*/ 219078 h 996950"/>
                <a:gd name="connsiteX513" fmla="*/ 202802 w 1206500"/>
                <a:gd name="connsiteY513" fmla="*/ 219078 h 996950"/>
                <a:gd name="connsiteX514" fmla="*/ 202802 w 1206500"/>
                <a:gd name="connsiteY514" fmla="*/ 219077 h 996950"/>
                <a:gd name="connsiteX515" fmla="*/ 200027 w 1206500"/>
                <a:gd name="connsiteY515" fmla="*/ 219077 h 996950"/>
                <a:gd name="connsiteX516" fmla="*/ 196852 w 1206500"/>
                <a:gd name="connsiteY516" fmla="*/ 215902 h 996950"/>
                <a:gd name="connsiteX517" fmla="*/ 193677 w 1206500"/>
                <a:gd name="connsiteY517" fmla="*/ 215902 h 996950"/>
                <a:gd name="connsiteX518" fmla="*/ 193677 w 1206500"/>
                <a:gd name="connsiteY518" fmla="*/ 209552 h 996950"/>
                <a:gd name="connsiteX519" fmla="*/ 206377 w 1206500"/>
                <a:gd name="connsiteY519" fmla="*/ 196852 h 996950"/>
                <a:gd name="connsiteX520" fmla="*/ 209552 w 1206500"/>
                <a:gd name="connsiteY520" fmla="*/ 196852 h 996950"/>
                <a:gd name="connsiteX521" fmla="*/ 206377 w 1206500"/>
                <a:gd name="connsiteY521" fmla="*/ 190502 h 996950"/>
                <a:gd name="connsiteX522" fmla="*/ 206377 w 1206500"/>
                <a:gd name="connsiteY522" fmla="*/ 184152 h 996950"/>
                <a:gd name="connsiteX523" fmla="*/ 212727 w 1206500"/>
                <a:gd name="connsiteY523" fmla="*/ 177802 h 996950"/>
                <a:gd name="connsiteX524" fmla="*/ 212727 w 1206500"/>
                <a:gd name="connsiteY524" fmla="*/ 174627 h 996950"/>
                <a:gd name="connsiteX525" fmla="*/ 209552 w 1206500"/>
                <a:gd name="connsiteY525" fmla="*/ 174627 h 996950"/>
                <a:gd name="connsiteX526" fmla="*/ 212727 w 1206500"/>
                <a:gd name="connsiteY526" fmla="*/ 171452 h 996950"/>
                <a:gd name="connsiteX527" fmla="*/ 212727 w 1206500"/>
                <a:gd name="connsiteY527" fmla="*/ 165102 h 996950"/>
                <a:gd name="connsiteX528" fmla="*/ 212727 w 1206500"/>
                <a:gd name="connsiteY528" fmla="*/ 161927 h 996950"/>
                <a:gd name="connsiteX529" fmla="*/ 212727 w 1206500"/>
                <a:gd name="connsiteY529" fmla="*/ 158752 h 996950"/>
                <a:gd name="connsiteX530" fmla="*/ 215902 w 1206500"/>
                <a:gd name="connsiteY530" fmla="*/ 155577 h 996950"/>
                <a:gd name="connsiteX531" fmla="*/ 219077 w 1206500"/>
                <a:gd name="connsiteY531" fmla="*/ 155577 h 996950"/>
                <a:gd name="connsiteX532" fmla="*/ 222252 w 1206500"/>
                <a:gd name="connsiteY532" fmla="*/ 152402 h 996950"/>
                <a:gd name="connsiteX533" fmla="*/ 219077 w 1206500"/>
                <a:gd name="connsiteY533" fmla="*/ 146052 h 996950"/>
                <a:gd name="connsiteX534" fmla="*/ 219077 w 1206500"/>
                <a:gd name="connsiteY534" fmla="*/ 142877 h 996950"/>
                <a:gd name="connsiteX535" fmla="*/ 219077 w 1206500"/>
                <a:gd name="connsiteY535" fmla="*/ 136527 h 996950"/>
                <a:gd name="connsiteX536" fmla="*/ 219077 w 1206500"/>
                <a:gd name="connsiteY536" fmla="*/ 133352 h 996950"/>
                <a:gd name="connsiteX537" fmla="*/ 225427 w 1206500"/>
                <a:gd name="connsiteY537" fmla="*/ 133352 h 996950"/>
                <a:gd name="connsiteX538" fmla="*/ 228602 w 1206500"/>
                <a:gd name="connsiteY538" fmla="*/ 136527 h 996950"/>
                <a:gd name="connsiteX539" fmla="*/ 228602 w 1206500"/>
                <a:gd name="connsiteY539" fmla="*/ 139702 h 996950"/>
                <a:gd name="connsiteX540" fmla="*/ 231777 w 1206500"/>
                <a:gd name="connsiteY540" fmla="*/ 139702 h 996950"/>
                <a:gd name="connsiteX541" fmla="*/ 231777 w 1206500"/>
                <a:gd name="connsiteY541" fmla="*/ 136527 h 996950"/>
                <a:gd name="connsiteX542" fmla="*/ 231777 w 1206500"/>
                <a:gd name="connsiteY542" fmla="*/ 130177 h 996950"/>
                <a:gd name="connsiteX543" fmla="*/ 231777 w 1206500"/>
                <a:gd name="connsiteY543" fmla="*/ 127002 h 996950"/>
                <a:gd name="connsiteX544" fmla="*/ 231777 w 1206500"/>
                <a:gd name="connsiteY544" fmla="*/ 123827 h 996950"/>
                <a:gd name="connsiteX545" fmla="*/ 225427 w 1206500"/>
                <a:gd name="connsiteY545" fmla="*/ 120652 h 996950"/>
                <a:gd name="connsiteX546" fmla="*/ 228602 w 1206500"/>
                <a:gd name="connsiteY546" fmla="*/ 117477 h 996950"/>
                <a:gd name="connsiteX547" fmla="*/ 238127 w 1206500"/>
                <a:gd name="connsiteY547" fmla="*/ 101602 h 996950"/>
                <a:gd name="connsiteX548" fmla="*/ 241302 w 1206500"/>
                <a:gd name="connsiteY548" fmla="*/ 101602 h 996950"/>
                <a:gd name="connsiteX549" fmla="*/ 241302 w 1206500"/>
                <a:gd name="connsiteY549" fmla="*/ 98427 h 996950"/>
                <a:gd name="connsiteX550" fmla="*/ 238127 w 1206500"/>
                <a:gd name="connsiteY550" fmla="*/ 98427 h 996950"/>
                <a:gd name="connsiteX551" fmla="*/ 234952 w 1206500"/>
                <a:gd name="connsiteY551" fmla="*/ 98427 h 996950"/>
                <a:gd name="connsiteX552" fmla="*/ 234952 w 1206500"/>
                <a:gd name="connsiteY552" fmla="*/ 95252 h 996950"/>
                <a:gd name="connsiteX553" fmla="*/ 234952 w 1206500"/>
                <a:gd name="connsiteY553" fmla="*/ 92077 h 996950"/>
                <a:gd name="connsiteX554" fmla="*/ 234952 w 1206500"/>
                <a:gd name="connsiteY554" fmla="*/ 82552 h 996950"/>
                <a:gd name="connsiteX555" fmla="*/ 238127 w 1206500"/>
                <a:gd name="connsiteY555" fmla="*/ 82552 h 996950"/>
                <a:gd name="connsiteX556" fmla="*/ 241302 w 1206500"/>
                <a:gd name="connsiteY556" fmla="*/ 82552 h 996950"/>
                <a:gd name="connsiteX557" fmla="*/ 241300 w 1206500"/>
                <a:gd name="connsiteY557" fmla="*/ 82550 h 996950"/>
                <a:gd name="connsiteX558" fmla="*/ 238125 w 1206500"/>
                <a:gd name="connsiteY558" fmla="*/ 82550 h 996950"/>
                <a:gd name="connsiteX559" fmla="*/ 234950 w 1206500"/>
                <a:gd name="connsiteY559" fmla="*/ 82550 h 996950"/>
                <a:gd name="connsiteX560" fmla="*/ 238125 w 1206500"/>
                <a:gd name="connsiteY560" fmla="*/ 76200 h 996950"/>
                <a:gd name="connsiteX561" fmla="*/ 241300 w 1206500"/>
                <a:gd name="connsiteY561" fmla="*/ 60325 h 996950"/>
                <a:gd name="connsiteX562" fmla="*/ 238125 w 1206500"/>
                <a:gd name="connsiteY562" fmla="*/ 53975 h 996950"/>
                <a:gd name="connsiteX563" fmla="*/ 238125 w 1206500"/>
                <a:gd name="connsiteY563" fmla="*/ 50800 h 996950"/>
                <a:gd name="connsiteX564" fmla="*/ 247650 w 1206500"/>
                <a:gd name="connsiteY564" fmla="*/ 47625 h 996950"/>
                <a:gd name="connsiteX565" fmla="*/ 250825 w 1206500"/>
                <a:gd name="connsiteY565" fmla="*/ 41275 h 996950"/>
                <a:gd name="connsiteX566" fmla="*/ 254000 w 1206500"/>
                <a:gd name="connsiteY566" fmla="*/ 15875 h 996950"/>
                <a:gd name="connsiteX567" fmla="*/ 250825 w 1206500"/>
                <a:gd name="connsiteY567" fmla="*/ 6350 h 99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Lst>
              <a:rect l="l" t="t" r="r" b="b"/>
              <a:pathLst>
                <a:path w="1206500" h="996950">
                  <a:moveTo>
                    <a:pt x="247652" y="85725"/>
                  </a:moveTo>
                  <a:lnTo>
                    <a:pt x="247652" y="85727"/>
                  </a:lnTo>
                  <a:lnTo>
                    <a:pt x="249239" y="85727"/>
                  </a:lnTo>
                  <a:lnTo>
                    <a:pt x="249239" y="85725"/>
                  </a:lnTo>
                  <a:close/>
                  <a:moveTo>
                    <a:pt x="247650" y="82550"/>
                  </a:moveTo>
                  <a:lnTo>
                    <a:pt x="244475" y="85725"/>
                  </a:lnTo>
                  <a:lnTo>
                    <a:pt x="244477" y="85727"/>
                  </a:lnTo>
                  <a:lnTo>
                    <a:pt x="247650" y="82554"/>
                  </a:lnTo>
                  <a:close/>
                  <a:moveTo>
                    <a:pt x="250825" y="0"/>
                  </a:moveTo>
                  <a:lnTo>
                    <a:pt x="254000" y="0"/>
                  </a:lnTo>
                  <a:lnTo>
                    <a:pt x="254000" y="3175"/>
                  </a:lnTo>
                  <a:lnTo>
                    <a:pt x="257175" y="6350"/>
                  </a:lnTo>
                  <a:lnTo>
                    <a:pt x="260350" y="9525"/>
                  </a:lnTo>
                  <a:lnTo>
                    <a:pt x="266700" y="15875"/>
                  </a:lnTo>
                  <a:lnTo>
                    <a:pt x="266700" y="19050"/>
                  </a:lnTo>
                  <a:lnTo>
                    <a:pt x="269875" y="19050"/>
                  </a:lnTo>
                  <a:lnTo>
                    <a:pt x="269875" y="22225"/>
                  </a:lnTo>
                  <a:lnTo>
                    <a:pt x="269875" y="25400"/>
                  </a:lnTo>
                  <a:lnTo>
                    <a:pt x="273050" y="25400"/>
                  </a:lnTo>
                  <a:lnTo>
                    <a:pt x="273050" y="22225"/>
                  </a:lnTo>
                  <a:lnTo>
                    <a:pt x="276225" y="22225"/>
                  </a:lnTo>
                  <a:lnTo>
                    <a:pt x="273050" y="15875"/>
                  </a:lnTo>
                  <a:lnTo>
                    <a:pt x="269875" y="9525"/>
                  </a:lnTo>
                  <a:lnTo>
                    <a:pt x="279400" y="9525"/>
                  </a:lnTo>
                  <a:lnTo>
                    <a:pt x="282575" y="9525"/>
                  </a:lnTo>
                  <a:lnTo>
                    <a:pt x="285750" y="19050"/>
                  </a:lnTo>
                  <a:lnTo>
                    <a:pt x="292100" y="19050"/>
                  </a:lnTo>
                  <a:lnTo>
                    <a:pt x="301625" y="19050"/>
                  </a:lnTo>
                  <a:lnTo>
                    <a:pt x="298450" y="15875"/>
                  </a:lnTo>
                  <a:lnTo>
                    <a:pt x="304800" y="19050"/>
                  </a:lnTo>
                  <a:lnTo>
                    <a:pt x="314325" y="12700"/>
                  </a:lnTo>
                  <a:lnTo>
                    <a:pt x="320675" y="22225"/>
                  </a:lnTo>
                  <a:lnTo>
                    <a:pt x="323850" y="25400"/>
                  </a:lnTo>
                  <a:lnTo>
                    <a:pt x="327025" y="34925"/>
                  </a:lnTo>
                  <a:lnTo>
                    <a:pt x="330200" y="34925"/>
                  </a:lnTo>
                  <a:lnTo>
                    <a:pt x="333375" y="34925"/>
                  </a:lnTo>
                  <a:lnTo>
                    <a:pt x="336550" y="38100"/>
                  </a:lnTo>
                  <a:lnTo>
                    <a:pt x="339725" y="38100"/>
                  </a:lnTo>
                  <a:lnTo>
                    <a:pt x="346075" y="38100"/>
                  </a:lnTo>
                  <a:lnTo>
                    <a:pt x="349250" y="34925"/>
                  </a:lnTo>
                  <a:lnTo>
                    <a:pt x="355600" y="31750"/>
                  </a:lnTo>
                  <a:lnTo>
                    <a:pt x="361950" y="34925"/>
                  </a:lnTo>
                  <a:lnTo>
                    <a:pt x="365125" y="34925"/>
                  </a:lnTo>
                  <a:lnTo>
                    <a:pt x="384175" y="63500"/>
                  </a:lnTo>
                  <a:lnTo>
                    <a:pt x="387350" y="66675"/>
                  </a:lnTo>
                  <a:lnTo>
                    <a:pt x="393700" y="88900"/>
                  </a:lnTo>
                  <a:lnTo>
                    <a:pt x="390525" y="104775"/>
                  </a:lnTo>
                  <a:lnTo>
                    <a:pt x="390525" y="107950"/>
                  </a:lnTo>
                  <a:lnTo>
                    <a:pt x="387350" y="114300"/>
                  </a:lnTo>
                  <a:lnTo>
                    <a:pt x="387350" y="117475"/>
                  </a:lnTo>
                  <a:lnTo>
                    <a:pt x="390525" y="120650"/>
                  </a:lnTo>
                  <a:lnTo>
                    <a:pt x="390525" y="127000"/>
                  </a:lnTo>
                  <a:lnTo>
                    <a:pt x="387350" y="130175"/>
                  </a:lnTo>
                  <a:lnTo>
                    <a:pt x="387350" y="133350"/>
                  </a:lnTo>
                  <a:lnTo>
                    <a:pt x="384175" y="136525"/>
                  </a:lnTo>
                  <a:lnTo>
                    <a:pt x="384175" y="139700"/>
                  </a:lnTo>
                  <a:lnTo>
                    <a:pt x="384175" y="146050"/>
                  </a:lnTo>
                  <a:lnTo>
                    <a:pt x="387350" y="146050"/>
                  </a:lnTo>
                  <a:lnTo>
                    <a:pt x="387350" y="149225"/>
                  </a:lnTo>
                  <a:lnTo>
                    <a:pt x="393700" y="155575"/>
                  </a:lnTo>
                  <a:lnTo>
                    <a:pt x="396875" y="158750"/>
                  </a:lnTo>
                  <a:lnTo>
                    <a:pt x="403225" y="158750"/>
                  </a:lnTo>
                  <a:lnTo>
                    <a:pt x="406400" y="161925"/>
                  </a:lnTo>
                  <a:lnTo>
                    <a:pt x="409575" y="161925"/>
                  </a:lnTo>
                  <a:lnTo>
                    <a:pt x="415925" y="168275"/>
                  </a:lnTo>
                  <a:lnTo>
                    <a:pt x="431800" y="171450"/>
                  </a:lnTo>
                  <a:lnTo>
                    <a:pt x="434975" y="174625"/>
                  </a:lnTo>
                  <a:lnTo>
                    <a:pt x="434975" y="177800"/>
                  </a:lnTo>
                  <a:lnTo>
                    <a:pt x="441325" y="180975"/>
                  </a:lnTo>
                  <a:lnTo>
                    <a:pt x="444500" y="180975"/>
                  </a:lnTo>
                  <a:lnTo>
                    <a:pt x="447675" y="180975"/>
                  </a:lnTo>
                  <a:lnTo>
                    <a:pt x="454025" y="180975"/>
                  </a:lnTo>
                  <a:lnTo>
                    <a:pt x="463550" y="177800"/>
                  </a:lnTo>
                  <a:lnTo>
                    <a:pt x="479425" y="177800"/>
                  </a:lnTo>
                  <a:lnTo>
                    <a:pt x="492125" y="174625"/>
                  </a:lnTo>
                  <a:lnTo>
                    <a:pt x="495300" y="171450"/>
                  </a:lnTo>
                  <a:lnTo>
                    <a:pt x="501650" y="168275"/>
                  </a:lnTo>
                  <a:lnTo>
                    <a:pt x="511175" y="165100"/>
                  </a:lnTo>
                  <a:lnTo>
                    <a:pt x="517525" y="168275"/>
                  </a:lnTo>
                  <a:lnTo>
                    <a:pt x="520700" y="171450"/>
                  </a:lnTo>
                  <a:lnTo>
                    <a:pt x="523875" y="171450"/>
                  </a:lnTo>
                  <a:lnTo>
                    <a:pt x="533400" y="171450"/>
                  </a:lnTo>
                  <a:lnTo>
                    <a:pt x="549275" y="171450"/>
                  </a:lnTo>
                  <a:lnTo>
                    <a:pt x="552450" y="174625"/>
                  </a:lnTo>
                  <a:lnTo>
                    <a:pt x="555625" y="177800"/>
                  </a:lnTo>
                  <a:lnTo>
                    <a:pt x="558800" y="180975"/>
                  </a:lnTo>
                  <a:lnTo>
                    <a:pt x="555625" y="184150"/>
                  </a:lnTo>
                  <a:lnTo>
                    <a:pt x="555625" y="187325"/>
                  </a:lnTo>
                  <a:lnTo>
                    <a:pt x="555625" y="189327"/>
                  </a:lnTo>
                  <a:lnTo>
                    <a:pt x="555628" y="189327"/>
                  </a:lnTo>
                  <a:lnTo>
                    <a:pt x="555628" y="187329"/>
                  </a:lnTo>
                  <a:lnTo>
                    <a:pt x="555628" y="184154"/>
                  </a:lnTo>
                  <a:lnTo>
                    <a:pt x="558803" y="180979"/>
                  </a:lnTo>
                  <a:lnTo>
                    <a:pt x="561978" y="180979"/>
                  </a:lnTo>
                  <a:lnTo>
                    <a:pt x="565153" y="180979"/>
                  </a:lnTo>
                  <a:lnTo>
                    <a:pt x="568328" y="180979"/>
                  </a:lnTo>
                  <a:lnTo>
                    <a:pt x="571503" y="180979"/>
                  </a:lnTo>
                  <a:lnTo>
                    <a:pt x="574678" y="184154"/>
                  </a:lnTo>
                  <a:lnTo>
                    <a:pt x="587378" y="190504"/>
                  </a:lnTo>
                  <a:lnTo>
                    <a:pt x="587378" y="193679"/>
                  </a:lnTo>
                  <a:lnTo>
                    <a:pt x="587378" y="200029"/>
                  </a:lnTo>
                  <a:lnTo>
                    <a:pt x="587378" y="203204"/>
                  </a:lnTo>
                  <a:lnTo>
                    <a:pt x="590553" y="203204"/>
                  </a:lnTo>
                  <a:lnTo>
                    <a:pt x="590553" y="206379"/>
                  </a:lnTo>
                  <a:lnTo>
                    <a:pt x="593728" y="206379"/>
                  </a:lnTo>
                  <a:lnTo>
                    <a:pt x="596903" y="203204"/>
                  </a:lnTo>
                  <a:lnTo>
                    <a:pt x="603253" y="200029"/>
                  </a:lnTo>
                  <a:lnTo>
                    <a:pt x="606428" y="200029"/>
                  </a:lnTo>
                  <a:lnTo>
                    <a:pt x="619128" y="203204"/>
                  </a:lnTo>
                  <a:lnTo>
                    <a:pt x="622303" y="206379"/>
                  </a:lnTo>
                  <a:lnTo>
                    <a:pt x="622303" y="209554"/>
                  </a:lnTo>
                  <a:lnTo>
                    <a:pt x="625478" y="209554"/>
                  </a:lnTo>
                  <a:lnTo>
                    <a:pt x="625478" y="209974"/>
                  </a:lnTo>
                  <a:lnTo>
                    <a:pt x="633261" y="207456"/>
                  </a:lnTo>
                  <a:cubicBezTo>
                    <a:pt x="637665" y="206022"/>
                    <a:pt x="642274" y="204486"/>
                    <a:pt x="644937" y="203461"/>
                  </a:cubicBezTo>
                  <a:cubicBezTo>
                    <a:pt x="650263" y="201413"/>
                    <a:pt x="646986" y="196905"/>
                    <a:pt x="654770" y="198544"/>
                  </a:cubicBezTo>
                  <a:cubicBezTo>
                    <a:pt x="662554" y="200183"/>
                    <a:pt x="683038" y="210425"/>
                    <a:pt x="691641" y="213293"/>
                  </a:cubicBezTo>
                  <a:cubicBezTo>
                    <a:pt x="700244" y="216161"/>
                    <a:pt x="701473" y="214932"/>
                    <a:pt x="706389" y="215751"/>
                  </a:cubicBezTo>
                  <a:cubicBezTo>
                    <a:pt x="713761" y="214522"/>
                    <a:pt x="729394" y="212705"/>
                    <a:pt x="735886" y="208377"/>
                  </a:cubicBezTo>
                  <a:cubicBezTo>
                    <a:pt x="740651" y="205201"/>
                    <a:pt x="741794" y="204205"/>
                    <a:pt x="743018" y="203580"/>
                  </a:cubicBezTo>
                  <a:lnTo>
                    <a:pt x="749300" y="201454"/>
                  </a:lnTo>
                  <a:lnTo>
                    <a:pt x="749300" y="200025"/>
                  </a:lnTo>
                  <a:lnTo>
                    <a:pt x="755650" y="200025"/>
                  </a:lnTo>
                  <a:lnTo>
                    <a:pt x="762000" y="200025"/>
                  </a:lnTo>
                  <a:lnTo>
                    <a:pt x="777875" y="200025"/>
                  </a:lnTo>
                  <a:lnTo>
                    <a:pt x="781050" y="203200"/>
                  </a:lnTo>
                  <a:lnTo>
                    <a:pt x="787400" y="203200"/>
                  </a:lnTo>
                  <a:lnTo>
                    <a:pt x="793750" y="203200"/>
                  </a:lnTo>
                  <a:lnTo>
                    <a:pt x="796925" y="200025"/>
                  </a:lnTo>
                  <a:lnTo>
                    <a:pt x="803275" y="193675"/>
                  </a:lnTo>
                  <a:lnTo>
                    <a:pt x="806450" y="193675"/>
                  </a:lnTo>
                  <a:lnTo>
                    <a:pt x="809625" y="193675"/>
                  </a:lnTo>
                  <a:lnTo>
                    <a:pt x="815975" y="196850"/>
                  </a:lnTo>
                  <a:lnTo>
                    <a:pt x="819150" y="196850"/>
                  </a:lnTo>
                  <a:lnTo>
                    <a:pt x="822325" y="200025"/>
                  </a:lnTo>
                  <a:lnTo>
                    <a:pt x="825500" y="196850"/>
                  </a:lnTo>
                  <a:lnTo>
                    <a:pt x="828675" y="196850"/>
                  </a:lnTo>
                  <a:lnTo>
                    <a:pt x="835025" y="200025"/>
                  </a:lnTo>
                  <a:lnTo>
                    <a:pt x="838200" y="200025"/>
                  </a:lnTo>
                  <a:lnTo>
                    <a:pt x="844550" y="196850"/>
                  </a:lnTo>
                  <a:lnTo>
                    <a:pt x="854075" y="200025"/>
                  </a:lnTo>
                  <a:lnTo>
                    <a:pt x="857250" y="200025"/>
                  </a:lnTo>
                  <a:lnTo>
                    <a:pt x="860425" y="203200"/>
                  </a:lnTo>
                  <a:lnTo>
                    <a:pt x="863600" y="203200"/>
                  </a:lnTo>
                  <a:lnTo>
                    <a:pt x="866775" y="203200"/>
                  </a:lnTo>
                  <a:lnTo>
                    <a:pt x="869950" y="203200"/>
                  </a:lnTo>
                  <a:lnTo>
                    <a:pt x="873125" y="203200"/>
                  </a:lnTo>
                  <a:lnTo>
                    <a:pt x="882650" y="200025"/>
                  </a:lnTo>
                  <a:lnTo>
                    <a:pt x="885825" y="196850"/>
                  </a:lnTo>
                  <a:lnTo>
                    <a:pt x="889000" y="193675"/>
                  </a:lnTo>
                  <a:lnTo>
                    <a:pt x="892175" y="193675"/>
                  </a:lnTo>
                  <a:lnTo>
                    <a:pt x="895350" y="196850"/>
                  </a:lnTo>
                  <a:lnTo>
                    <a:pt x="920750" y="200025"/>
                  </a:lnTo>
                  <a:lnTo>
                    <a:pt x="936625" y="203200"/>
                  </a:lnTo>
                  <a:lnTo>
                    <a:pt x="949325" y="206375"/>
                  </a:lnTo>
                  <a:lnTo>
                    <a:pt x="955675" y="209550"/>
                  </a:lnTo>
                  <a:lnTo>
                    <a:pt x="962025" y="209550"/>
                  </a:lnTo>
                  <a:lnTo>
                    <a:pt x="977900" y="212725"/>
                  </a:lnTo>
                  <a:lnTo>
                    <a:pt x="990600" y="215900"/>
                  </a:lnTo>
                  <a:lnTo>
                    <a:pt x="1003300" y="219075"/>
                  </a:lnTo>
                  <a:lnTo>
                    <a:pt x="1019175" y="222250"/>
                  </a:lnTo>
                  <a:lnTo>
                    <a:pt x="1022350" y="222250"/>
                  </a:lnTo>
                  <a:lnTo>
                    <a:pt x="1047750" y="225425"/>
                  </a:lnTo>
                  <a:lnTo>
                    <a:pt x="1054100" y="228600"/>
                  </a:lnTo>
                  <a:lnTo>
                    <a:pt x="1063625" y="231775"/>
                  </a:lnTo>
                  <a:lnTo>
                    <a:pt x="1069975" y="231775"/>
                  </a:lnTo>
                  <a:lnTo>
                    <a:pt x="1079500" y="234950"/>
                  </a:lnTo>
                  <a:lnTo>
                    <a:pt x="1085850" y="234950"/>
                  </a:lnTo>
                  <a:lnTo>
                    <a:pt x="1092200" y="234950"/>
                  </a:lnTo>
                  <a:lnTo>
                    <a:pt x="1104900" y="238125"/>
                  </a:lnTo>
                  <a:lnTo>
                    <a:pt x="1120775" y="241300"/>
                  </a:lnTo>
                  <a:lnTo>
                    <a:pt x="1149350" y="247650"/>
                  </a:lnTo>
                  <a:lnTo>
                    <a:pt x="1152525" y="247650"/>
                  </a:lnTo>
                  <a:lnTo>
                    <a:pt x="1155700" y="247650"/>
                  </a:lnTo>
                  <a:lnTo>
                    <a:pt x="1158875" y="250825"/>
                  </a:lnTo>
                  <a:lnTo>
                    <a:pt x="1162050" y="250825"/>
                  </a:lnTo>
                  <a:lnTo>
                    <a:pt x="1162050" y="260350"/>
                  </a:lnTo>
                  <a:lnTo>
                    <a:pt x="1165225" y="266700"/>
                  </a:lnTo>
                  <a:lnTo>
                    <a:pt x="1165225" y="269875"/>
                  </a:lnTo>
                  <a:lnTo>
                    <a:pt x="1168400" y="273050"/>
                  </a:lnTo>
                  <a:lnTo>
                    <a:pt x="1168400" y="276225"/>
                  </a:lnTo>
                  <a:lnTo>
                    <a:pt x="1171575" y="279400"/>
                  </a:lnTo>
                  <a:lnTo>
                    <a:pt x="1171575" y="285750"/>
                  </a:lnTo>
                  <a:lnTo>
                    <a:pt x="1174750" y="285750"/>
                  </a:lnTo>
                  <a:lnTo>
                    <a:pt x="1181100" y="285750"/>
                  </a:lnTo>
                  <a:lnTo>
                    <a:pt x="1193800" y="298450"/>
                  </a:lnTo>
                  <a:lnTo>
                    <a:pt x="1200150" y="304800"/>
                  </a:lnTo>
                  <a:lnTo>
                    <a:pt x="1200150" y="320675"/>
                  </a:lnTo>
                  <a:lnTo>
                    <a:pt x="1203325" y="323850"/>
                  </a:lnTo>
                  <a:lnTo>
                    <a:pt x="1206500" y="330200"/>
                  </a:lnTo>
                  <a:lnTo>
                    <a:pt x="1206500" y="333375"/>
                  </a:lnTo>
                  <a:lnTo>
                    <a:pt x="1206500" y="336550"/>
                  </a:lnTo>
                  <a:lnTo>
                    <a:pt x="1203325" y="336550"/>
                  </a:lnTo>
                  <a:lnTo>
                    <a:pt x="1200150" y="339725"/>
                  </a:lnTo>
                  <a:lnTo>
                    <a:pt x="1196975" y="342900"/>
                  </a:lnTo>
                  <a:lnTo>
                    <a:pt x="1184275" y="361950"/>
                  </a:lnTo>
                  <a:lnTo>
                    <a:pt x="1168400" y="381000"/>
                  </a:lnTo>
                  <a:lnTo>
                    <a:pt x="1168400" y="387350"/>
                  </a:lnTo>
                  <a:lnTo>
                    <a:pt x="1168400" y="390525"/>
                  </a:lnTo>
                  <a:lnTo>
                    <a:pt x="1165225" y="390525"/>
                  </a:lnTo>
                  <a:lnTo>
                    <a:pt x="1162050" y="393700"/>
                  </a:lnTo>
                  <a:lnTo>
                    <a:pt x="1162050" y="396875"/>
                  </a:lnTo>
                  <a:lnTo>
                    <a:pt x="1158875" y="400050"/>
                  </a:lnTo>
                  <a:lnTo>
                    <a:pt x="1158875" y="406400"/>
                  </a:lnTo>
                  <a:lnTo>
                    <a:pt x="1155700" y="412750"/>
                  </a:lnTo>
                  <a:lnTo>
                    <a:pt x="1155700" y="415925"/>
                  </a:lnTo>
                  <a:lnTo>
                    <a:pt x="1149350" y="419100"/>
                  </a:lnTo>
                  <a:lnTo>
                    <a:pt x="1146175" y="419100"/>
                  </a:lnTo>
                  <a:lnTo>
                    <a:pt x="1146175" y="422275"/>
                  </a:lnTo>
                  <a:lnTo>
                    <a:pt x="1146175" y="425450"/>
                  </a:lnTo>
                  <a:lnTo>
                    <a:pt x="1143000" y="428625"/>
                  </a:lnTo>
                  <a:lnTo>
                    <a:pt x="1139825" y="428625"/>
                  </a:lnTo>
                  <a:lnTo>
                    <a:pt x="1136650" y="431800"/>
                  </a:lnTo>
                  <a:lnTo>
                    <a:pt x="1133475" y="444500"/>
                  </a:lnTo>
                  <a:lnTo>
                    <a:pt x="1133475" y="450850"/>
                  </a:lnTo>
                  <a:lnTo>
                    <a:pt x="1130300" y="457200"/>
                  </a:lnTo>
                  <a:lnTo>
                    <a:pt x="1127125" y="460375"/>
                  </a:lnTo>
                  <a:lnTo>
                    <a:pt x="1120775" y="466725"/>
                  </a:lnTo>
                  <a:lnTo>
                    <a:pt x="1117600" y="473075"/>
                  </a:lnTo>
                  <a:lnTo>
                    <a:pt x="1095375" y="485775"/>
                  </a:lnTo>
                  <a:lnTo>
                    <a:pt x="1089025" y="495300"/>
                  </a:lnTo>
                  <a:lnTo>
                    <a:pt x="1082675" y="504825"/>
                  </a:lnTo>
                  <a:lnTo>
                    <a:pt x="1082675" y="508000"/>
                  </a:lnTo>
                  <a:lnTo>
                    <a:pt x="1079500" y="517525"/>
                  </a:lnTo>
                  <a:lnTo>
                    <a:pt x="1076325" y="517525"/>
                  </a:lnTo>
                  <a:lnTo>
                    <a:pt x="1073150" y="517525"/>
                  </a:lnTo>
                  <a:lnTo>
                    <a:pt x="1069975" y="520700"/>
                  </a:lnTo>
                  <a:lnTo>
                    <a:pt x="1066800" y="523875"/>
                  </a:lnTo>
                  <a:lnTo>
                    <a:pt x="1066800" y="527050"/>
                  </a:lnTo>
                  <a:lnTo>
                    <a:pt x="1063625" y="539750"/>
                  </a:lnTo>
                  <a:lnTo>
                    <a:pt x="1063625" y="552450"/>
                  </a:lnTo>
                  <a:lnTo>
                    <a:pt x="1063625" y="555625"/>
                  </a:lnTo>
                  <a:lnTo>
                    <a:pt x="1063625" y="558800"/>
                  </a:lnTo>
                  <a:lnTo>
                    <a:pt x="1060450" y="558800"/>
                  </a:lnTo>
                  <a:lnTo>
                    <a:pt x="1057275" y="558800"/>
                  </a:lnTo>
                  <a:lnTo>
                    <a:pt x="1057275" y="561975"/>
                  </a:lnTo>
                  <a:lnTo>
                    <a:pt x="1060450" y="561975"/>
                  </a:lnTo>
                  <a:lnTo>
                    <a:pt x="1060450" y="565150"/>
                  </a:lnTo>
                  <a:lnTo>
                    <a:pt x="1063625" y="568325"/>
                  </a:lnTo>
                  <a:lnTo>
                    <a:pt x="1066800" y="568325"/>
                  </a:lnTo>
                  <a:lnTo>
                    <a:pt x="1066800" y="571500"/>
                  </a:lnTo>
                  <a:lnTo>
                    <a:pt x="1069975" y="571500"/>
                  </a:lnTo>
                  <a:lnTo>
                    <a:pt x="1069975" y="568325"/>
                  </a:lnTo>
                  <a:lnTo>
                    <a:pt x="1089025" y="574675"/>
                  </a:lnTo>
                  <a:lnTo>
                    <a:pt x="1089025" y="577850"/>
                  </a:lnTo>
                  <a:lnTo>
                    <a:pt x="1098550" y="590550"/>
                  </a:lnTo>
                  <a:lnTo>
                    <a:pt x="1098550" y="593725"/>
                  </a:lnTo>
                  <a:lnTo>
                    <a:pt x="1098550" y="596900"/>
                  </a:lnTo>
                  <a:lnTo>
                    <a:pt x="1089025" y="606425"/>
                  </a:lnTo>
                  <a:lnTo>
                    <a:pt x="1089025" y="615950"/>
                  </a:lnTo>
                  <a:lnTo>
                    <a:pt x="1089025" y="619125"/>
                  </a:lnTo>
                  <a:lnTo>
                    <a:pt x="1085850" y="625475"/>
                  </a:lnTo>
                  <a:lnTo>
                    <a:pt x="1079500" y="638175"/>
                  </a:lnTo>
                  <a:lnTo>
                    <a:pt x="1076325" y="644525"/>
                  </a:lnTo>
                  <a:lnTo>
                    <a:pt x="1069975" y="647700"/>
                  </a:lnTo>
                  <a:lnTo>
                    <a:pt x="1066800" y="654050"/>
                  </a:lnTo>
                  <a:lnTo>
                    <a:pt x="1066800" y="660400"/>
                  </a:lnTo>
                  <a:lnTo>
                    <a:pt x="1063625" y="676275"/>
                  </a:lnTo>
                  <a:lnTo>
                    <a:pt x="1063625" y="679450"/>
                  </a:lnTo>
                  <a:lnTo>
                    <a:pt x="1063625" y="682625"/>
                  </a:lnTo>
                  <a:lnTo>
                    <a:pt x="1063625" y="685800"/>
                  </a:lnTo>
                  <a:lnTo>
                    <a:pt x="1060450" y="701675"/>
                  </a:lnTo>
                  <a:lnTo>
                    <a:pt x="1057275" y="711200"/>
                  </a:lnTo>
                  <a:lnTo>
                    <a:pt x="1057275" y="717550"/>
                  </a:lnTo>
                  <a:lnTo>
                    <a:pt x="1054100" y="736600"/>
                  </a:lnTo>
                  <a:lnTo>
                    <a:pt x="1047750" y="758825"/>
                  </a:lnTo>
                  <a:lnTo>
                    <a:pt x="1047750" y="762000"/>
                  </a:lnTo>
                  <a:lnTo>
                    <a:pt x="1047750" y="765175"/>
                  </a:lnTo>
                  <a:lnTo>
                    <a:pt x="1044575" y="781050"/>
                  </a:lnTo>
                  <a:lnTo>
                    <a:pt x="1044575" y="787400"/>
                  </a:lnTo>
                  <a:lnTo>
                    <a:pt x="1041400" y="800100"/>
                  </a:lnTo>
                  <a:lnTo>
                    <a:pt x="1038225" y="809625"/>
                  </a:lnTo>
                  <a:lnTo>
                    <a:pt x="1028700" y="863600"/>
                  </a:lnTo>
                  <a:lnTo>
                    <a:pt x="1019175" y="911225"/>
                  </a:lnTo>
                  <a:lnTo>
                    <a:pt x="1009650" y="965200"/>
                  </a:lnTo>
                  <a:lnTo>
                    <a:pt x="1003300" y="996950"/>
                  </a:lnTo>
                  <a:lnTo>
                    <a:pt x="971550" y="990600"/>
                  </a:lnTo>
                  <a:lnTo>
                    <a:pt x="952500" y="987425"/>
                  </a:lnTo>
                  <a:lnTo>
                    <a:pt x="927100" y="984250"/>
                  </a:lnTo>
                  <a:lnTo>
                    <a:pt x="901700" y="977900"/>
                  </a:lnTo>
                  <a:lnTo>
                    <a:pt x="873125" y="971550"/>
                  </a:lnTo>
                  <a:lnTo>
                    <a:pt x="863600" y="971550"/>
                  </a:lnTo>
                  <a:lnTo>
                    <a:pt x="841375" y="965200"/>
                  </a:lnTo>
                  <a:lnTo>
                    <a:pt x="835025" y="965200"/>
                  </a:lnTo>
                  <a:lnTo>
                    <a:pt x="831850" y="965200"/>
                  </a:lnTo>
                  <a:lnTo>
                    <a:pt x="806450" y="958850"/>
                  </a:lnTo>
                  <a:lnTo>
                    <a:pt x="793750" y="958850"/>
                  </a:lnTo>
                  <a:lnTo>
                    <a:pt x="784225" y="955675"/>
                  </a:lnTo>
                  <a:lnTo>
                    <a:pt x="781050" y="955675"/>
                  </a:lnTo>
                  <a:lnTo>
                    <a:pt x="768350" y="952500"/>
                  </a:lnTo>
                  <a:lnTo>
                    <a:pt x="758825" y="952500"/>
                  </a:lnTo>
                  <a:lnTo>
                    <a:pt x="717550" y="942975"/>
                  </a:lnTo>
                  <a:lnTo>
                    <a:pt x="695325" y="936625"/>
                  </a:lnTo>
                  <a:lnTo>
                    <a:pt x="685800" y="936625"/>
                  </a:lnTo>
                  <a:lnTo>
                    <a:pt x="679450" y="933450"/>
                  </a:lnTo>
                  <a:lnTo>
                    <a:pt x="673100" y="933450"/>
                  </a:lnTo>
                  <a:lnTo>
                    <a:pt x="663575" y="930275"/>
                  </a:lnTo>
                  <a:lnTo>
                    <a:pt x="657225" y="930275"/>
                  </a:lnTo>
                  <a:lnTo>
                    <a:pt x="654050" y="927100"/>
                  </a:lnTo>
                  <a:lnTo>
                    <a:pt x="644525" y="927100"/>
                  </a:lnTo>
                  <a:lnTo>
                    <a:pt x="644525" y="923925"/>
                  </a:lnTo>
                  <a:lnTo>
                    <a:pt x="628650" y="923925"/>
                  </a:lnTo>
                  <a:lnTo>
                    <a:pt x="628650" y="920750"/>
                  </a:lnTo>
                  <a:lnTo>
                    <a:pt x="622300" y="920750"/>
                  </a:lnTo>
                  <a:lnTo>
                    <a:pt x="619125" y="920750"/>
                  </a:lnTo>
                  <a:lnTo>
                    <a:pt x="612775" y="917575"/>
                  </a:lnTo>
                  <a:lnTo>
                    <a:pt x="609600" y="917575"/>
                  </a:lnTo>
                  <a:lnTo>
                    <a:pt x="606425" y="917575"/>
                  </a:lnTo>
                  <a:lnTo>
                    <a:pt x="593725" y="914400"/>
                  </a:lnTo>
                  <a:lnTo>
                    <a:pt x="587375" y="914400"/>
                  </a:lnTo>
                  <a:lnTo>
                    <a:pt x="571500" y="911225"/>
                  </a:lnTo>
                  <a:lnTo>
                    <a:pt x="561975" y="908050"/>
                  </a:lnTo>
                  <a:lnTo>
                    <a:pt x="539750" y="901700"/>
                  </a:lnTo>
                  <a:lnTo>
                    <a:pt x="517525" y="898525"/>
                  </a:lnTo>
                  <a:lnTo>
                    <a:pt x="495300" y="892175"/>
                  </a:lnTo>
                  <a:lnTo>
                    <a:pt x="485775" y="892175"/>
                  </a:lnTo>
                  <a:lnTo>
                    <a:pt x="476250" y="889000"/>
                  </a:lnTo>
                  <a:lnTo>
                    <a:pt x="473075" y="885825"/>
                  </a:lnTo>
                  <a:lnTo>
                    <a:pt x="469900" y="885825"/>
                  </a:lnTo>
                  <a:lnTo>
                    <a:pt x="466725" y="885825"/>
                  </a:lnTo>
                  <a:lnTo>
                    <a:pt x="463550" y="885825"/>
                  </a:lnTo>
                  <a:lnTo>
                    <a:pt x="460375" y="885825"/>
                  </a:lnTo>
                  <a:lnTo>
                    <a:pt x="457200" y="882650"/>
                  </a:lnTo>
                  <a:lnTo>
                    <a:pt x="454025" y="882650"/>
                  </a:lnTo>
                  <a:lnTo>
                    <a:pt x="450850" y="882650"/>
                  </a:lnTo>
                  <a:lnTo>
                    <a:pt x="441325" y="879475"/>
                  </a:lnTo>
                  <a:lnTo>
                    <a:pt x="438150" y="879475"/>
                  </a:lnTo>
                  <a:lnTo>
                    <a:pt x="434975" y="879475"/>
                  </a:lnTo>
                  <a:lnTo>
                    <a:pt x="419100" y="873125"/>
                  </a:lnTo>
                  <a:lnTo>
                    <a:pt x="412750" y="873125"/>
                  </a:lnTo>
                  <a:lnTo>
                    <a:pt x="409575" y="873125"/>
                  </a:lnTo>
                  <a:lnTo>
                    <a:pt x="396875" y="869950"/>
                  </a:lnTo>
                  <a:lnTo>
                    <a:pt x="393700" y="869950"/>
                  </a:lnTo>
                  <a:lnTo>
                    <a:pt x="384175" y="866775"/>
                  </a:lnTo>
                  <a:lnTo>
                    <a:pt x="371475" y="863600"/>
                  </a:lnTo>
                  <a:lnTo>
                    <a:pt x="304800" y="844550"/>
                  </a:lnTo>
                  <a:lnTo>
                    <a:pt x="282575" y="838200"/>
                  </a:lnTo>
                  <a:lnTo>
                    <a:pt x="279401" y="838200"/>
                  </a:lnTo>
                  <a:lnTo>
                    <a:pt x="279401" y="838201"/>
                  </a:lnTo>
                  <a:lnTo>
                    <a:pt x="276226" y="838201"/>
                  </a:lnTo>
                  <a:lnTo>
                    <a:pt x="266701" y="835026"/>
                  </a:lnTo>
                  <a:lnTo>
                    <a:pt x="257176" y="831851"/>
                  </a:lnTo>
                  <a:lnTo>
                    <a:pt x="238126" y="828676"/>
                  </a:lnTo>
                  <a:lnTo>
                    <a:pt x="231776" y="828676"/>
                  </a:lnTo>
                  <a:lnTo>
                    <a:pt x="219076" y="825501"/>
                  </a:lnTo>
                  <a:lnTo>
                    <a:pt x="193676" y="819151"/>
                  </a:lnTo>
                  <a:lnTo>
                    <a:pt x="180976" y="815976"/>
                  </a:lnTo>
                  <a:lnTo>
                    <a:pt x="174626" y="812801"/>
                  </a:lnTo>
                  <a:lnTo>
                    <a:pt x="158751" y="809626"/>
                  </a:lnTo>
                  <a:lnTo>
                    <a:pt x="149226" y="806451"/>
                  </a:lnTo>
                  <a:lnTo>
                    <a:pt x="149226" y="806450"/>
                  </a:lnTo>
                  <a:lnTo>
                    <a:pt x="149225" y="806450"/>
                  </a:lnTo>
                  <a:lnTo>
                    <a:pt x="142875" y="806450"/>
                  </a:lnTo>
                  <a:lnTo>
                    <a:pt x="139700" y="803275"/>
                  </a:lnTo>
                  <a:lnTo>
                    <a:pt x="136525" y="803275"/>
                  </a:lnTo>
                  <a:lnTo>
                    <a:pt x="133350" y="803275"/>
                  </a:lnTo>
                  <a:lnTo>
                    <a:pt x="130175" y="803275"/>
                  </a:lnTo>
                  <a:lnTo>
                    <a:pt x="127000" y="803275"/>
                  </a:lnTo>
                  <a:lnTo>
                    <a:pt x="127000" y="800100"/>
                  </a:lnTo>
                  <a:lnTo>
                    <a:pt x="114300" y="800100"/>
                  </a:lnTo>
                  <a:lnTo>
                    <a:pt x="111125" y="796925"/>
                  </a:lnTo>
                  <a:lnTo>
                    <a:pt x="101600" y="793750"/>
                  </a:lnTo>
                  <a:lnTo>
                    <a:pt x="92075" y="793750"/>
                  </a:lnTo>
                  <a:lnTo>
                    <a:pt x="73025" y="787400"/>
                  </a:lnTo>
                  <a:lnTo>
                    <a:pt x="69850" y="787400"/>
                  </a:lnTo>
                  <a:lnTo>
                    <a:pt x="66675" y="787400"/>
                  </a:lnTo>
                  <a:lnTo>
                    <a:pt x="57150" y="784225"/>
                  </a:lnTo>
                  <a:lnTo>
                    <a:pt x="47625" y="781050"/>
                  </a:lnTo>
                  <a:lnTo>
                    <a:pt x="44450" y="781050"/>
                  </a:lnTo>
                  <a:lnTo>
                    <a:pt x="34925" y="777875"/>
                  </a:lnTo>
                  <a:lnTo>
                    <a:pt x="25400" y="774700"/>
                  </a:lnTo>
                  <a:lnTo>
                    <a:pt x="19050" y="774700"/>
                  </a:lnTo>
                  <a:lnTo>
                    <a:pt x="15875" y="771525"/>
                  </a:lnTo>
                  <a:lnTo>
                    <a:pt x="6350" y="758825"/>
                  </a:lnTo>
                  <a:lnTo>
                    <a:pt x="3175" y="749300"/>
                  </a:lnTo>
                  <a:lnTo>
                    <a:pt x="3175" y="730250"/>
                  </a:lnTo>
                  <a:lnTo>
                    <a:pt x="3175" y="720725"/>
                  </a:lnTo>
                  <a:lnTo>
                    <a:pt x="3175" y="711200"/>
                  </a:lnTo>
                  <a:lnTo>
                    <a:pt x="0" y="704850"/>
                  </a:lnTo>
                  <a:lnTo>
                    <a:pt x="6350" y="688975"/>
                  </a:lnTo>
                  <a:lnTo>
                    <a:pt x="9525" y="685800"/>
                  </a:lnTo>
                  <a:lnTo>
                    <a:pt x="6350" y="685800"/>
                  </a:lnTo>
                  <a:lnTo>
                    <a:pt x="19050" y="663575"/>
                  </a:lnTo>
                  <a:lnTo>
                    <a:pt x="19050" y="650875"/>
                  </a:lnTo>
                  <a:lnTo>
                    <a:pt x="22225" y="641350"/>
                  </a:lnTo>
                  <a:lnTo>
                    <a:pt x="15875" y="638175"/>
                  </a:lnTo>
                  <a:lnTo>
                    <a:pt x="15875" y="631825"/>
                  </a:lnTo>
                  <a:lnTo>
                    <a:pt x="15875" y="628650"/>
                  </a:lnTo>
                  <a:lnTo>
                    <a:pt x="12700" y="625475"/>
                  </a:lnTo>
                  <a:lnTo>
                    <a:pt x="12700" y="622300"/>
                  </a:lnTo>
                  <a:lnTo>
                    <a:pt x="12700" y="619125"/>
                  </a:lnTo>
                  <a:lnTo>
                    <a:pt x="12700" y="615950"/>
                  </a:lnTo>
                  <a:lnTo>
                    <a:pt x="12700" y="609600"/>
                  </a:lnTo>
                  <a:lnTo>
                    <a:pt x="9525" y="603250"/>
                  </a:lnTo>
                  <a:lnTo>
                    <a:pt x="12700" y="603250"/>
                  </a:lnTo>
                  <a:lnTo>
                    <a:pt x="19050" y="593725"/>
                  </a:lnTo>
                  <a:lnTo>
                    <a:pt x="22225" y="587375"/>
                  </a:lnTo>
                  <a:lnTo>
                    <a:pt x="25400" y="584200"/>
                  </a:lnTo>
                  <a:lnTo>
                    <a:pt x="34925" y="571500"/>
                  </a:lnTo>
                  <a:lnTo>
                    <a:pt x="47625" y="549275"/>
                  </a:lnTo>
                  <a:lnTo>
                    <a:pt x="53975" y="533400"/>
                  </a:lnTo>
                  <a:lnTo>
                    <a:pt x="53975" y="527050"/>
                  </a:lnTo>
                  <a:lnTo>
                    <a:pt x="53975" y="523875"/>
                  </a:lnTo>
                  <a:lnTo>
                    <a:pt x="57150" y="520700"/>
                  </a:lnTo>
                  <a:lnTo>
                    <a:pt x="60325" y="517525"/>
                  </a:lnTo>
                  <a:lnTo>
                    <a:pt x="63500" y="517525"/>
                  </a:lnTo>
                  <a:lnTo>
                    <a:pt x="63500" y="520700"/>
                  </a:lnTo>
                  <a:lnTo>
                    <a:pt x="63500" y="523875"/>
                  </a:lnTo>
                  <a:lnTo>
                    <a:pt x="63500" y="530225"/>
                  </a:lnTo>
                  <a:lnTo>
                    <a:pt x="66675" y="530225"/>
                  </a:lnTo>
                  <a:lnTo>
                    <a:pt x="69850" y="527050"/>
                  </a:lnTo>
                  <a:lnTo>
                    <a:pt x="66675" y="523875"/>
                  </a:lnTo>
                  <a:lnTo>
                    <a:pt x="69850" y="520700"/>
                  </a:lnTo>
                  <a:lnTo>
                    <a:pt x="73025" y="517525"/>
                  </a:lnTo>
                  <a:lnTo>
                    <a:pt x="76200" y="517525"/>
                  </a:lnTo>
                  <a:lnTo>
                    <a:pt x="79375" y="514350"/>
                  </a:lnTo>
                  <a:lnTo>
                    <a:pt x="79375" y="511175"/>
                  </a:lnTo>
                  <a:lnTo>
                    <a:pt x="82550" y="511175"/>
                  </a:lnTo>
                  <a:lnTo>
                    <a:pt x="85725" y="511175"/>
                  </a:lnTo>
                  <a:lnTo>
                    <a:pt x="82550" y="514350"/>
                  </a:lnTo>
                  <a:lnTo>
                    <a:pt x="82550" y="517525"/>
                  </a:lnTo>
                  <a:lnTo>
                    <a:pt x="85725" y="520700"/>
                  </a:lnTo>
                  <a:lnTo>
                    <a:pt x="85725" y="523875"/>
                  </a:lnTo>
                  <a:lnTo>
                    <a:pt x="88900" y="523875"/>
                  </a:lnTo>
                  <a:lnTo>
                    <a:pt x="88900" y="520700"/>
                  </a:lnTo>
                  <a:lnTo>
                    <a:pt x="92075" y="520700"/>
                  </a:lnTo>
                  <a:lnTo>
                    <a:pt x="92075" y="514350"/>
                  </a:lnTo>
                  <a:lnTo>
                    <a:pt x="88900" y="508000"/>
                  </a:lnTo>
                  <a:lnTo>
                    <a:pt x="88900" y="504825"/>
                  </a:lnTo>
                  <a:lnTo>
                    <a:pt x="92075" y="501650"/>
                  </a:lnTo>
                  <a:lnTo>
                    <a:pt x="88900" y="501650"/>
                  </a:lnTo>
                  <a:lnTo>
                    <a:pt x="85725" y="498475"/>
                  </a:lnTo>
                  <a:lnTo>
                    <a:pt x="85725" y="501650"/>
                  </a:lnTo>
                  <a:lnTo>
                    <a:pt x="82550" y="504825"/>
                  </a:lnTo>
                  <a:lnTo>
                    <a:pt x="79375" y="508000"/>
                  </a:lnTo>
                  <a:lnTo>
                    <a:pt x="76200" y="511175"/>
                  </a:lnTo>
                  <a:lnTo>
                    <a:pt x="69850" y="514350"/>
                  </a:lnTo>
                  <a:lnTo>
                    <a:pt x="66675" y="514350"/>
                  </a:lnTo>
                  <a:lnTo>
                    <a:pt x="66675" y="511175"/>
                  </a:lnTo>
                  <a:lnTo>
                    <a:pt x="69850" y="508000"/>
                  </a:lnTo>
                  <a:lnTo>
                    <a:pt x="73025" y="508000"/>
                  </a:lnTo>
                  <a:lnTo>
                    <a:pt x="76200" y="504825"/>
                  </a:lnTo>
                  <a:lnTo>
                    <a:pt x="79375" y="498475"/>
                  </a:lnTo>
                  <a:lnTo>
                    <a:pt x="95250" y="473075"/>
                  </a:lnTo>
                  <a:lnTo>
                    <a:pt x="98425" y="466725"/>
                  </a:lnTo>
                  <a:lnTo>
                    <a:pt x="104775" y="466725"/>
                  </a:lnTo>
                  <a:lnTo>
                    <a:pt x="104775" y="463550"/>
                  </a:lnTo>
                  <a:lnTo>
                    <a:pt x="107950" y="460375"/>
                  </a:lnTo>
                  <a:lnTo>
                    <a:pt x="111125" y="460375"/>
                  </a:lnTo>
                  <a:lnTo>
                    <a:pt x="114300" y="463550"/>
                  </a:lnTo>
                  <a:lnTo>
                    <a:pt x="123825" y="466725"/>
                  </a:lnTo>
                  <a:lnTo>
                    <a:pt x="127000" y="469900"/>
                  </a:lnTo>
                  <a:lnTo>
                    <a:pt x="130175" y="473075"/>
                  </a:lnTo>
                  <a:lnTo>
                    <a:pt x="136525" y="473075"/>
                  </a:lnTo>
                  <a:lnTo>
                    <a:pt x="133350" y="466725"/>
                  </a:lnTo>
                  <a:lnTo>
                    <a:pt x="120650" y="460375"/>
                  </a:lnTo>
                  <a:lnTo>
                    <a:pt x="117475" y="460375"/>
                  </a:lnTo>
                  <a:lnTo>
                    <a:pt x="117475" y="457200"/>
                  </a:lnTo>
                  <a:lnTo>
                    <a:pt x="114300" y="450850"/>
                  </a:lnTo>
                  <a:lnTo>
                    <a:pt x="111125" y="450850"/>
                  </a:lnTo>
                  <a:lnTo>
                    <a:pt x="107950" y="450850"/>
                  </a:lnTo>
                  <a:lnTo>
                    <a:pt x="104775" y="460375"/>
                  </a:lnTo>
                  <a:lnTo>
                    <a:pt x="101600" y="460375"/>
                  </a:lnTo>
                  <a:lnTo>
                    <a:pt x="111125" y="441325"/>
                  </a:lnTo>
                  <a:lnTo>
                    <a:pt x="114300" y="428625"/>
                  </a:lnTo>
                  <a:lnTo>
                    <a:pt x="123825" y="403225"/>
                  </a:lnTo>
                  <a:lnTo>
                    <a:pt x="127000" y="412750"/>
                  </a:lnTo>
                  <a:lnTo>
                    <a:pt x="133350" y="412750"/>
                  </a:lnTo>
                  <a:lnTo>
                    <a:pt x="136525" y="409575"/>
                  </a:lnTo>
                  <a:lnTo>
                    <a:pt x="133350" y="409575"/>
                  </a:lnTo>
                  <a:lnTo>
                    <a:pt x="127000" y="409575"/>
                  </a:lnTo>
                  <a:lnTo>
                    <a:pt x="127000" y="400050"/>
                  </a:lnTo>
                  <a:lnTo>
                    <a:pt x="139700" y="355600"/>
                  </a:lnTo>
                  <a:lnTo>
                    <a:pt x="139703" y="355600"/>
                  </a:lnTo>
                  <a:lnTo>
                    <a:pt x="142877" y="346078"/>
                  </a:lnTo>
                  <a:lnTo>
                    <a:pt x="152402" y="330203"/>
                  </a:lnTo>
                  <a:lnTo>
                    <a:pt x="155577" y="330203"/>
                  </a:lnTo>
                  <a:lnTo>
                    <a:pt x="158752" y="333378"/>
                  </a:lnTo>
                  <a:lnTo>
                    <a:pt x="158752" y="330203"/>
                  </a:lnTo>
                  <a:lnTo>
                    <a:pt x="158752" y="327028"/>
                  </a:lnTo>
                  <a:lnTo>
                    <a:pt x="152402" y="327028"/>
                  </a:lnTo>
                  <a:lnTo>
                    <a:pt x="165102" y="295278"/>
                  </a:lnTo>
                  <a:lnTo>
                    <a:pt x="168277" y="295278"/>
                  </a:lnTo>
                  <a:lnTo>
                    <a:pt x="168277" y="298453"/>
                  </a:lnTo>
                  <a:lnTo>
                    <a:pt x="168277" y="301628"/>
                  </a:lnTo>
                  <a:lnTo>
                    <a:pt x="171452" y="304803"/>
                  </a:lnTo>
                  <a:lnTo>
                    <a:pt x="174627" y="304803"/>
                  </a:lnTo>
                  <a:lnTo>
                    <a:pt x="177802" y="304803"/>
                  </a:lnTo>
                  <a:lnTo>
                    <a:pt x="179783" y="304803"/>
                  </a:lnTo>
                  <a:lnTo>
                    <a:pt x="179783" y="301628"/>
                  </a:lnTo>
                  <a:lnTo>
                    <a:pt x="177802" y="301628"/>
                  </a:lnTo>
                  <a:lnTo>
                    <a:pt x="174627" y="301628"/>
                  </a:lnTo>
                  <a:lnTo>
                    <a:pt x="171452" y="301628"/>
                  </a:lnTo>
                  <a:lnTo>
                    <a:pt x="171452" y="295278"/>
                  </a:lnTo>
                  <a:lnTo>
                    <a:pt x="171452" y="292103"/>
                  </a:lnTo>
                  <a:lnTo>
                    <a:pt x="168277" y="292103"/>
                  </a:lnTo>
                  <a:lnTo>
                    <a:pt x="165102" y="292103"/>
                  </a:lnTo>
                  <a:lnTo>
                    <a:pt x="165102" y="288928"/>
                  </a:lnTo>
                  <a:lnTo>
                    <a:pt x="168277" y="285753"/>
                  </a:lnTo>
                  <a:lnTo>
                    <a:pt x="168277" y="282578"/>
                  </a:lnTo>
                  <a:lnTo>
                    <a:pt x="165102" y="282578"/>
                  </a:lnTo>
                  <a:lnTo>
                    <a:pt x="171452" y="273053"/>
                  </a:lnTo>
                  <a:lnTo>
                    <a:pt x="171452" y="257178"/>
                  </a:lnTo>
                  <a:lnTo>
                    <a:pt x="177802" y="247653"/>
                  </a:lnTo>
                  <a:lnTo>
                    <a:pt x="180977" y="241303"/>
                  </a:lnTo>
                  <a:lnTo>
                    <a:pt x="184152" y="241303"/>
                  </a:lnTo>
                  <a:lnTo>
                    <a:pt x="187327" y="241303"/>
                  </a:lnTo>
                  <a:lnTo>
                    <a:pt x="187327" y="238128"/>
                  </a:lnTo>
                  <a:lnTo>
                    <a:pt x="184152" y="238128"/>
                  </a:lnTo>
                  <a:lnTo>
                    <a:pt x="184152" y="234953"/>
                  </a:lnTo>
                  <a:lnTo>
                    <a:pt x="193677" y="215903"/>
                  </a:lnTo>
                  <a:lnTo>
                    <a:pt x="196852" y="215903"/>
                  </a:lnTo>
                  <a:lnTo>
                    <a:pt x="200027" y="219078"/>
                  </a:lnTo>
                  <a:lnTo>
                    <a:pt x="202802" y="219078"/>
                  </a:lnTo>
                  <a:lnTo>
                    <a:pt x="202802" y="219077"/>
                  </a:lnTo>
                  <a:lnTo>
                    <a:pt x="200027" y="219077"/>
                  </a:lnTo>
                  <a:lnTo>
                    <a:pt x="196852" y="215902"/>
                  </a:lnTo>
                  <a:lnTo>
                    <a:pt x="193677" y="215902"/>
                  </a:lnTo>
                  <a:lnTo>
                    <a:pt x="193677" y="209552"/>
                  </a:lnTo>
                  <a:lnTo>
                    <a:pt x="206377" y="196852"/>
                  </a:lnTo>
                  <a:lnTo>
                    <a:pt x="209552" y="196852"/>
                  </a:lnTo>
                  <a:lnTo>
                    <a:pt x="206377" y="190502"/>
                  </a:lnTo>
                  <a:lnTo>
                    <a:pt x="206377" y="184152"/>
                  </a:lnTo>
                  <a:lnTo>
                    <a:pt x="212727" y="177802"/>
                  </a:lnTo>
                  <a:lnTo>
                    <a:pt x="212727" y="174627"/>
                  </a:lnTo>
                  <a:lnTo>
                    <a:pt x="209552" y="174627"/>
                  </a:lnTo>
                  <a:lnTo>
                    <a:pt x="212727" y="171452"/>
                  </a:lnTo>
                  <a:lnTo>
                    <a:pt x="212727" y="165102"/>
                  </a:lnTo>
                  <a:lnTo>
                    <a:pt x="212727" y="161927"/>
                  </a:lnTo>
                  <a:lnTo>
                    <a:pt x="212727" y="158752"/>
                  </a:lnTo>
                  <a:lnTo>
                    <a:pt x="215902" y="155577"/>
                  </a:lnTo>
                  <a:lnTo>
                    <a:pt x="219077" y="155577"/>
                  </a:lnTo>
                  <a:lnTo>
                    <a:pt x="222252" y="152402"/>
                  </a:lnTo>
                  <a:lnTo>
                    <a:pt x="219077" y="146052"/>
                  </a:lnTo>
                  <a:lnTo>
                    <a:pt x="219077" y="142877"/>
                  </a:lnTo>
                  <a:lnTo>
                    <a:pt x="219077" y="136527"/>
                  </a:lnTo>
                  <a:lnTo>
                    <a:pt x="219077" y="133352"/>
                  </a:lnTo>
                  <a:lnTo>
                    <a:pt x="225427" y="133352"/>
                  </a:lnTo>
                  <a:lnTo>
                    <a:pt x="228602" y="136527"/>
                  </a:lnTo>
                  <a:lnTo>
                    <a:pt x="228602" y="139702"/>
                  </a:lnTo>
                  <a:lnTo>
                    <a:pt x="231777" y="139702"/>
                  </a:lnTo>
                  <a:lnTo>
                    <a:pt x="231777" y="136527"/>
                  </a:lnTo>
                  <a:lnTo>
                    <a:pt x="231777" y="130177"/>
                  </a:lnTo>
                  <a:lnTo>
                    <a:pt x="231777" y="127002"/>
                  </a:lnTo>
                  <a:lnTo>
                    <a:pt x="231777" y="123827"/>
                  </a:lnTo>
                  <a:lnTo>
                    <a:pt x="225427" y="120652"/>
                  </a:lnTo>
                  <a:lnTo>
                    <a:pt x="228602" y="117477"/>
                  </a:lnTo>
                  <a:lnTo>
                    <a:pt x="238127" y="101602"/>
                  </a:lnTo>
                  <a:lnTo>
                    <a:pt x="241302" y="101602"/>
                  </a:lnTo>
                  <a:lnTo>
                    <a:pt x="241302" y="98427"/>
                  </a:lnTo>
                  <a:lnTo>
                    <a:pt x="238127" y="98427"/>
                  </a:lnTo>
                  <a:lnTo>
                    <a:pt x="234952" y="98427"/>
                  </a:lnTo>
                  <a:lnTo>
                    <a:pt x="234952" y="95252"/>
                  </a:lnTo>
                  <a:lnTo>
                    <a:pt x="234952" y="92077"/>
                  </a:lnTo>
                  <a:lnTo>
                    <a:pt x="234952" y="82552"/>
                  </a:lnTo>
                  <a:lnTo>
                    <a:pt x="238127" y="82552"/>
                  </a:lnTo>
                  <a:lnTo>
                    <a:pt x="241302" y="82552"/>
                  </a:lnTo>
                  <a:lnTo>
                    <a:pt x="241300" y="82550"/>
                  </a:lnTo>
                  <a:lnTo>
                    <a:pt x="238125" y="82550"/>
                  </a:lnTo>
                  <a:lnTo>
                    <a:pt x="234950" y="82550"/>
                  </a:lnTo>
                  <a:lnTo>
                    <a:pt x="238125" y="76200"/>
                  </a:lnTo>
                  <a:lnTo>
                    <a:pt x="241300" y="60325"/>
                  </a:lnTo>
                  <a:lnTo>
                    <a:pt x="238125" y="53975"/>
                  </a:lnTo>
                  <a:lnTo>
                    <a:pt x="238125" y="50800"/>
                  </a:lnTo>
                  <a:lnTo>
                    <a:pt x="247650" y="47625"/>
                  </a:lnTo>
                  <a:lnTo>
                    <a:pt x="250825" y="41275"/>
                  </a:lnTo>
                  <a:lnTo>
                    <a:pt x="254000" y="15875"/>
                  </a:lnTo>
                  <a:lnTo>
                    <a:pt x="250825" y="6350"/>
                  </a:lnTo>
                  <a:close/>
                </a:path>
              </a:pathLst>
            </a:custGeom>
            <a:grp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1" hangingPunct="1">
                <a:defRPr/>
              </a:pPr>
              <a:endParaRPr lang="en-US">
                <a:ln w="3175">
                  <a:solidFill>
                    <a:schemeClr val="tx1"/>
                  </a:solidFill>
                </a:ln>
              </a:endParaRPr>
            </a:p>
          </p:txBody>
        </p:sp>
        <p:sp>
          <p:nvSpPr>
            <p:cNvPr id="1894" name="Freeform 758">
              <a:extLst>
                <a:ext uri="{FF2B5EF4-FFF2-40B4-BE49-F238E27FC236}">
                  <a16:creationId xmlns:a16="http://schemas.microsoft.com/office/drawing/2014/main" xmlns="" id="{00000000-0008-0000-0000-0000F7020000}"/>
                </a:ext>
              </a:extLst>
            </p:cNvPr>
            <p:cNvSpPr/>
            <p:nvPr/>
          </p:nvSpPr>
          <p:spPr>
            <a:xfrm>
              <a:off x="3923072" y="2871818"/>
              <a:ext cx="1023788" cy="1081417"/>
            </a:xfrm>
            <a:custGeom>
              <a:avLst/>
              <a:gdLst>
                <a:gd name="connsiteX0" fmla="*/ 111125 w 1022350"/>
                <a:gd name="connsiteY0" fmla="*/ 0 h 1092200"/>
                <a:gd name="connsiteX1" fmla="*/ 114300 w 1022350"/>
                <a:gd name="connsiteY1" fmla="*/ 0 h 1092200"/>
                <a:gd name="connsiteX2" fmla="*/ 117475 w 1022350"/>
                <a:gd name="connsiteY2" fmla="*/ 0 h 1092200"/>
                <a:gd name="connsiteX3" fmla="*/ 130175 w 1022350"/>
                <a:gd name="connsiteY3" fmla="*/ 0 h 1092200"/>
                <a:gd name="connsiteX4" fmla="*/ 133350 w 1022350"/>
                <a:gd name="connsiteY4" fmla="*/ 3175 h 1092200"/>
                <a:gd name="connsiteX5" fmla="*/ 136525 w 1022350"/>
                <a:gd name="connsiteY5" fmla="*/ 3175 h 1092200"/>
                <a:gd name="connsiteX6" fmla="*/ 155575 w 1022350"/>
                <a:gd name="connsiteY6" fmla="*/ 3175 h 1092200"/>
                <a:gd name="connsiteX7" fmla="*/ 165100 w 1022350"/>
                <a:gd name="connsiteY7" fmla="*/ 6350 h 1092200"/>
                <a:gd name="connsiteX8" fmla="*/ 193675 w 1022350"/>
                <a:gd name="connsiteY8" fmla="*/ 6350 h 1092200"/>
                <a:gd name="connsiteX9" fmla="*/ 200025 w 1022350"/>
                <a:gd name="connsiteY9" fmla="*/ 9525 h 1092200"/>
                <a:gd name="connsiteX10" fmla="*/ 209550 w 1022350"/>
                <a:gd name="connsiteY10" fmla="*/ 9525 h 1092200"/>
                <a:gd name="connsiteX11" fmla="*/ 231775 w 1022350"/>
                <a:gd name="connsiteY11" fmla="*/ 12700 h 1092200"/>
                <a:gd name="connsiteX12" fmla="*/ 304800 w 1022350"/>
                <a:gd name="connsiteY12" fmla="*/ 19050 h 1092200"/>
                <a:gd name="connsiteX13" fmla="*/ 311150 w 1022350"/>
                <a:gd name="connsiteY13" fmla="*/ 19050 h 1092200"/>
                <a:gd name="connsiteX14" fmla="*/ 314325 w 1022350"/>
                <a:gd name="connsiteY14" fmla="*/ 19050 h 1092200"/>
                <a:gd name="connsiteX15" fmla="*/ 317500 w 1022350"/>
                <a:gd name="connsiteY15" fmla="*/ 19050 h 1092200"/>
                <a:gd name="connsiteX16" fmla="*/ 323850 w 1022350"/>
                <a:gd name="connsiteY16" fmla="*/ 19050 h 1092200"/>
                <a:gd name="connsiteX17" fmla="*/ 327025 w 1022350"/>
                <a:gd name="connsiteY17" fmla="*/ 19050 h 1092200"/>
                <a:gd name="connsiteX18" fmla="*/ 330200 w 1022350"/>
                <a:gd name="connsiteY18" fmla="*/ 19050 h 1092200"/>
                <a:gd name="connsiteX19" fmla="*/ 333375 w 1022350"/>
                <a:gd name="connsiteY19" fmla="*/ 19050 h 1092200"/>
                <a:gd name="connsiteX20" fmla="*/ 336550 w 1022350"/>
                <a:gd name="connsiteY20" fmla="*/ 22225 h 1092200"/>
                <a:gd name="connsiteX21" fmla="*/ 342900 w 1022350"/>
                <a:gd name="connsiteY21" fmla="*/ 22225 h 1092200"/>
                <a:gd name="connsiteX22" fmla="*/ 346075 w 1022350"/>
                <a:gd name="connsiteY22" fmla="*/ 22225 h 1092200"/>
                <a:gd name="connsiteX23" fmla="*/ 352425 w 1022350"/>
                <a:gd name="connsiteY23" fmla="*/ 22225 h 1092200"/>
                <a:gd name="connsiteX24" fmla="*/ 355600 w 1022350"/>
                <a:gd name="connsiteY24" fmla="*/ 22225 h 1092200"/>
                <a:gd name="connsiteX25" fmla="*/ 358775 w 1022350"/>
                <a:gd name="connsiteY25" fmla="*/ 22225 h 1092200"/>
                <a:gd name="connsiteX26" fmla="*/ 361950 w 1022350"/>
                <a:gd name="connsiteY26" fmla="*/ 22225 h 1092200"/>
                <a:gd name="connsiteX27" fmla="*/ 365125 w 1022350"/>
                <a:gd name="connsiteY27" fmla="*/ 22225 h 1092200"/>
                <a:gd name="connsiteX28" fmla="*/ 368300 w 1022350"/>
                <a:gd name="connsiteY28" fmla="*/ 22225 h 1092200"/>
                <a:gd name="connsiteX29" fmla="*/ 371475 w 1022350"/>
                <a:gd name="connsiteY29" fmla="*/ 22225 h 1092200"/>
                <a:gd name="connsiteX30" fmla="*/ 374650 w 1022350"/>
                <a:gd name="connsiteY30" fmla="*/ 25400 h 1092200"/>
                <a:gd name="connsiteX31" fmla="*/ 381000 w 1022350"/>
                <a:gd name="connsiteY31" fmla="*/ 25400 h 1092200"/>
                <a:gd name="connsiteX32" fmla="*/ 384175 w 1022350"/>
                <a:gd name="connsiteY32" fmla="*/ 25400 h 1092200"/>
                <a:gd name="connsiteX33" fmla="*/ 390525 w 1022350"/>
                <a:gd name="connsiteY33" fmla="*/ 25400 h 1092200"/>
                <a:gd name="connsiteX34" fmla="*/ 393700 w 1022350"/>
                <a:gd name="connsiteY34" fmla="*/ 25400 h 1092200"/>
                <a:gd name="connsiteX35" fmla="*/ 400050 w 1022350"/>
                <a:gd name="connsiteY35" fmla="*/ 25400 h 1092200"/>
                <a:gd name="connsiteX36" fmla="*/ 409575 w 1022350"/>
                <a:gd name="connsiteY36" fmla="*/ 28575 h 1092200"/>
                <a:gd name="connsiteX37" fmla="*/ 415925 w 1022350"/>
                <a:gd name="connsiteY37" fmla="*/ 25400 h 1092200"/>
                <a:gd name="connsiteX38" fmla="*/ 415925 w 1022350"/>
                <a:gd name="connsiteY38" fmla="*/ 28575 h 1092200"/>
                <a:gd name="connsiteX39" fmla="*/ 425450 w 1022350"/>
                <a:gd name="connsiteY39" fmla="*/ 28575 h 1092200"/>
                <a:gd name="connsiteX40" fmla="*/ 434975 w 1022350"/>
                <a:gd name="connsiteY40" fmla="*/ 28575 h 1092200"/>
                <a:gd name="connsiteX41" fmla="*/ 438150 w 1022350"/>
                <a:gd name="connsiteY41" fmla="*/ 28575 h 1092200"/>
                <a:gd name="connsiteX42" fmla="*/ 438150 w 1022350"/>
                <a:gd name="connsiteY42" fmla="*/ 31750 h 1092200"/>
                <a:gd name="connsiteX43" fmla="*/ 441325 w 1022350"/>
                <a:gd name="connsiteY43" fmla="*/ 31750 h 1092200"/>
                <a:gd name="connsiteX44" fmla="*/ 454025 w 1022350"/>
                <a:gd name="connsiteY44" fmla="*/ 31750 h 1092200"/>
                <a:gd name="connsiteX45" fmla="*/ 460375 w 1022350"/>
                <a:gd name="connsiteY45" fmla="*/ 31750 h 1092200"/>
                <a:gd name="connsiteX46" fmla="*/ 463550 w 1022350"/>
                <a:gd name="connsiteY46" fmla="*/ 31750 h 1092200"/>
                <a:gd name="connsiteX47" fmla="*/ 469900 w 1022350"/>
                <a:gd name="connsiteY47" fmla="*/ 31750 h 1092200"/>
                <a:gd name="connsiteX48" fmla="*/ 492125 w 1022350"/>
                <a:gd name="connsiteY48" fmla="*/ 34925 h 1092200"/>
                <a:gd name="connsiteX49" fmla="*/ 495300 w 1022350"/>
                <a:gd name="connsiteY49" fmla="*/ 34925 h 1092200"/>
                <a:gd name="connsiteX50" fmla="*/ 511175 w 1022350"/>
                <a:gd name="connsiteY50" fmla="*/ 34925 h 1092200"/>
                <a:gd name="connsiteX51" fmla="*/ 523875 w 1022350"/>
                <a:gd name="connsiteY51" fmla="*/ 38100 h 1092200"/>
                <a:gd name="connsiteX52" fmla="*/ 539750 w 1022350"/>
                <a:gd name="connsiteY52" fmla="*/ 38100 h 1092200"/>
                <a:gd name="connsiteX53" fmla="*/ 542925 w 1022350"/>
                <a:gd name="connsiteY53" fmla="*/ 38100 h 1092200"/>
                <a:gd name="connsiteX54" fmla="*/ 558800 w 1022350"/>
                <a:gd name="connsiteY54" fmla="*/ 38100 h 1092200"/>
                <a:gd name="connsiteX55" fmla="*/ 565150 w 1022350"/>
                <a:gd name="connsiteY55" fmla="*/ 41275 h 1092200"/>
                <a:gd name="connsiteX56" fmla="*/ 568325 w 1022350"/>
                <a:gd name="connsiteY56" fmla="*/ 41275 h 1092200"/>
                <a:gd name="connsiteX57" fmla="*/ 584200 w 1022350"/>
                <a:gd name="connsiteY57" fmla="*/ 41275 h 1092200"/>
                <a:gd name="connsiteX58" fmla="*/ 587375 w 1022350"/>
                <a:gd name="connsiteY58" fmla="*/ 41275 h 1092200"/>
                <a:gd name="connsiteX59" fmla="*/ 606425 w 1022350"/>
                <a:gd name="connsiteY59" fmla="*/ 41275 h 1092200"/>
                <a:gd name="connsiteX60" fmla="*/ 609600 w 1022350"/>
                <a:gd name="connsiteY60" fmla="*/ 41275 h 1092200"/>
                <a:gd name="connsiteX61" fmla="*/ 612775 w 1022350"/>
                <a:gd name="connsiteY61" fmla="*/ 44450 h 1092200"/>
                <a:gd name="connsiteX62" fmla="*/ 615950 w 1022350"/>
                <a:gd name="connsiteY62" fmla="*/ 44450 h 1092200"/>
                <a:gd name="connsiteX63" fmla="*/ 625475 w 1022350"/>
                <a:gd name="connsiteY63" fmla="*/ 44450 h 1092200"/>
                <a:gd name="connsiteX64" fmla="*/ 638175 w 1022350"/>
                <a:gd name="connsiteY64" fmla="*/ 44450 h 1092200"/>
                <a:gd name="connsiteX65" fmla="*/ 644525 w 1022350"/>
                <a:gd name="connsiteY65" fmla="*/ 44450 h 1092200"/>
                <a:gd name="connsiteX66" fmla="*/ 657225 w 1022350"/>
                <a:gd name="connsiteY66" fmla="*/ 44450 h 1092200"/>
                <a:gd name="connsiteX67" fmla="*/ 676275 w 1022350"/>
                <a:gd name="connsiteY67" fmla="*/ 47625 h 1092200"/>
                <a:gd name="connsiteX68" fmla="*/ 685800 w 1022350"/>
                <a:gd name="connsiteY68" fmla="*/ 47625 h 1092200"/>
                <a:gd name="connsiteX69" fmla="*/ 688975 w 1022350"/>
                <a:gd name="connsiteY69" fmla="*/ 47625 h 1092200"/>
                <a:gd name="connsiteX70" fmla="*/ 698500 w 1022350"/>
                <a:gd name="connsiteY70" fmla="*/ 47625 h 1092200"/>
                <a:gd name="connsiteX71" fmla="*/ 711200 w 1022350"/>
                <a:gd name="connsiteY71" fmla="*/ 50800 h 1092200"/>
                <a:gd name="connsiteX72" fmla="*/ 720725 w 1022350"/>
                <a:gd name="connsiteY72" fmla="*/ 50800 h 1092200"/>
                <a:gd name="connsiteX73" fmla="*/ 736600 w 1022350"/>
                <a:gd name="connsiteY73" fmla="*/ 50800 h 1092200"/>
                <a:gd name="connsiteX74" fmla="*/ 742950 w 1022350"/>
                <a:gd name="connsiteY74" fmla="*/ 50800 h 1092200"/>
                <a:gd name="connsiteX75" fmla="*/ 765175 w 1022350"/>
                <a:gd name="connsiteY75" fmla="*/ 53975 h 1092200"/>
                <a:gd name="connsiteX76" fmla="*/ 781050 w 1022350"/>
                <a:gd name="connsiteY76" fmla="*/ 53975 h 1092200"/>
                <a:gd name="connsiteX77" fmla="*/ 784225 w 1022350"/>
                <a:gd name="connsiteY77" fmla="*/ 53975 h 1092200"/>
                <a:gd name="connsiteX78" fmla="*/ 803275 w 1022350"/>
                <a:gd name="connsiteY78" fmla="*/ 53975 h 1092200"/>
                <a:gd name="connsiteX79" fmla="*/ 806450 w 1022350"/>
                <a:gd name="connsiteY79" fmla="*/ 53975 h 1092200"/>
                <a:gd name="connsiteX80" fmla="*/ 809625 w 1022350"/>
                <a:gd name="connsiteY80" fmla="*/ 53975 h 1092200"/>
                <a:gd name="connsiteX81" fmla="*/ 815975 w 1022350"/>
                <a:gd name="connsiteY81" fmla="*/ 53975 h 1092200"/>
                <a:gd name="connsiteX82" fmla="*/ 819150 w 1022350"/>
                <a:gd name="connsiteY82" fmla="*/ 57150 h 1092200"/>
                <a:gd name="connsiteX83" fmla="*/ 869950 w 1022350"/>
                <a:gd name="connsiteY83" fmla="*/ 57150 h 1092200"/>
                <a:gd name="connsiteX84" fmla="*/ 889000 w 1022350"/>
                <a:gd name="connsiteY84" fmla="*/ 57150 h 1092200"/>
                <a:gd name="connsiteX85" fmla="*/ 911225 w 1022350"/>
                <a:gd name="connsiteY85" fmla="*/ 60325 h 1092200"/>
                <a:gd name="connsiteX86" fmla="*/ 920750 w 1022350"/>
                <a:gd name="connsiteY86" fmla="*/ 60325 h 1092200"/>
                <a:gd name="connsiteX87" fmla="*/ 949325 w 1022350"/>
                <a:gd name="connsiteY87" fmla="*/ 60325 h 1092200"/>
                <a:gd name="connsiteX88" fmla="*/ 958850 w 1022350"/>
                <a:gd name="connsiteY88" fmla="*/ 60325 h 1092200"/>
                <a:gd name="connsiteX89" fmla="*/ 971550 w 1022350"/>
                <a:gd name="connsiteY89" fmla="*/ 63500 h 1092200"/>
                <a:gd name="connsiteX90" fmla="*/ 977900 w 1022350"/>
                <a:gd name="connsiteY90" fmla="*/ 63500 h 1092200"/>
                <a:gd name="connsiteX91" fmla="*/ 1000125 w 1022350"/>
                <a:gd name="connsiteY91" fmla="*/ 63500 h 1092200"/>
                <a:gd name="connsiteX92" fmla="*/ 1009650 w 1022350"/>
                <a:gd name="connsiteY92" fmla="*/ 63500 h 1092200"/>
                <a:gd name="connsiteX93" fmla="*/ 1022350 w 1022350"/>
                <a:gd name="connsiteY93" fmla="*/ 63500 h 1092200"/>
                <a:gd name="connsiteX94" fmla="*/ 1022350 w 1022350"/>
                <a:gd name="connsiteY94" fmla="*/ 98425 h 1092200"/>
                <a:gd name="connsiteX95" fmla="*/ 1022350 w 1022350"/>
                <a:gd name="connsiteY95" fmla="*/ 107950 h 1092200"/>
                <a:gd name="connsiteX96" fmla="*/ 1019175 w 1022350"/>
                <a:gd name="connsiteY96" fmla="*/ 130175 h 1092200"/>
                <a:gd name="connsiteX97" fmla="*/ 1019175 w 1022350"/>
                <a:gd name="connsiteY97" fmla="*/ 139700 h 1092200"/>
                <a:gd name="connsiteX98" fmla="*/ 1019175 w 1022350"/>
                <a:gd name="connsiteY98" fmla="*/ 152400 h 1092200"/>
                <a:gd name="connsiteX99" fmla="*/ 1019175 w 1022350"/>
                <a:gd name="connsiteY99" fmla="*/ 158750 h 1092200"/>
                <a:gd name="connsiteX100" fmla="*/ 1012825 w 1022350"/>
                <a:gd name="connsiteY100" fmla="*/ 158750 h 1092200"/>
                <a:gd name="connsiteX101" fmla="*/ 1012825 w 1022350"/>
                <a:gd name="connsiteY101" fmla="*/ 200025 h 1092200"/>
                <a:gd name="connsiteX102" fmla="*/ 1009650 w 1022350"/>
                <a:gd name="connsiteY102" fmla="*/ 219075 h 1092200"/>
                <a:gd name="connsiteX103" fmla="*/ 1009650 w 1022350"/>
                <a:gd name="connsiteY103" fmla="*/ 234950 h 1092200"/>
                <a:gd name="connsiteX104" fmla="*/ 1009650 w 1022350"/>
                <a:gd name="connsiteY104" fmla="*/ 244475 h 1092200"/>
                <a:gd name="connsiteX105" fmla="*/ 1009650 w 1022350"/>
                <a:gd name="connsiteY105" fmla="*/ 250825 h 1092200"/>
                <a:gd name="connsiteX106" fmla="*/ 1009650 w 1022350"/>
                <a:gd name="connsiteY106" fmla="*/ 279400 h 1092200"/>
                <a:gd name="connsiteX107" fmla="*/ 1009650 w 1022350"/>
                <a:gd name="connsiteY107" fmla="*/ 301625 h 1092200"/>
                <a:gd name="connsiteX108" fmla="*/ 1006475 w 1022350"/>
                <a:gd name="connsiteY108" fmla="*/ 304800 h 1092200"/>
                <a:gd name="connsiteX109" fmla="*/ 1006475 w 1022350"/>
                <a:gd name="connsiteY109" fmla="*/ 311150 h 1092200"/>
                <a:gd name="connsiteX110" fmla="*/ 1006475 w 1022350"/>
                <a:gd name="connsiteY110" fmla="*/ 327025 h 1092200"/>
                <a:gd name="connsiteX111" fmla="*/ 1006475 w 1022350"/>
                <a:gd name="connsiteY111" fmla="*/ 330200 h 1092200"/>
                <a:gd name="connsiteX112" fmla="*/ 1006475 w 1022350"/>
                <a:gd name="connsiteY112" fmla="*/ 352425 h 1092200"/>
                <a:gd name="connsiteX113" fmla="*/ 1003300 w 1022350"/>
                <a:gd name="connsiteY113" fmla="*/ 384175 h 1092200"/>
                <a:gd name="connsiteX114" fmla="*/ 1003300 w 1022350"/>
                <a:gd name="connsiteY114" fmla="*/ 403225 h 1092200"/>
                <a:gd name="connsiteX115" fmla="*/ 1003300 w 1022350"/>
                <a:gd name="connsiteY115" fmla="*/ 412750 h 1092200"/>
                <a:gd name="connsiteX116" fmla="*/ 1003300 w 1022350"/>
                <a:gd name="connsiteY116" fmla="*/ 415925 h 1092200"/>
                <a:gd name="connsiteX117" fmla="*/ 1003300 w 1022350"/>
                <a:gd name="connsiteY117" fmla="*/ 425450 h 1092200"/>
                <a:gd name="connsiteX118" fmla="*/ 1003300 w 1022350"/>
                <a:gd name="connsiteY118" fmla="*/ 438150 h 1092200"/>
                <a:gd name="connsiteX119" fmla="*/ 1003300 w 1022350"/>
                <a:gd name="connsiteY119" fmla="*/ 457200 h 1092200"/>
                <a:gd name="connsiteX120" fmla="*/ 1003300 w 1022350"/>
                <a:gd name="connsiteY120" fmla="*/ 473075 h 1092200"/>
                <a:gd name="connsiteX121" fmla="*/ 1003300 w 1022350"/>
                <a:gd name="connsiteY121" fmla="*/ 485775 h 1092200"/>
                <a:gd name="connsiteX122" fmla="*/ 1003300 w 1022350"/>
                <a:gd name="connsiteY122" fmla="*/ 488950 h 1092200"/>
                <a:gd name="connsiteX123" fmla="*/ 1003300 w 1022350"/>
                <a:gd name="connsiteY123" fmla="*/ 495300 h 1092200"/>
                <a:gd name="connsiteX124" fmla="*/ 1003300 w 1022350"/>
                <a:gd name="connsiteY124" fmla="*/ 508000 h 1092200"/>
                <a:gd name="connsiteX125" fmla="*/ 1000125 w 1022350"/>
                <a:gd name="connsiteY125" fmla="*/ 565150 h 1092200"/>
                <a:gd name="connsiteX126" fmla="*/ 1000125 w 1022350"/>
                <a:gd name="connsiteY126" fmla="*/ 574675 h 1092200"/>
                <a:gd name="connsiteX127" fmla="*/ 1000125 w 1022350"/>
                <a:gd name="connsiteY127" fmla="*/ 581024 h 1092200"/>
                <a:gd name="connsiteX128" fmla="*/ 1003300 w 1022350"/>
                <a:gd name="connsiteY128" fmla="*/ 581024 h 1092200"/>
                <a:gd name="connsiteX129" fmla="*/ 1003300 w 1022350"/>
                <a:gd name="connsiteY129" fmla="*/ 584199 h 1092200"/>
                <a:gd name="connsiteX130" fmla="*/ 1000125 w 1022350"/>
                <a:gd name="connsiteY130" fmla="*/ 587374 h 1092200"/>
                <a:gd name="connsiteX131" fmla="*/ 1000125 w 1022350"/>
                <a:gd name="connsiteY131" fmla="*/ 634999 h 1092200"/>
                <a:gd name="connsiteX132" fmla="*/ 1000125 w 1022350"/>
                <a:gd name="connsiteY132" fmla="*/ 638174 h 1092200"/>
                <a:gd name="connsiteX133" fmla="*/ 1000125 w 1022350"/>
                <a:gd name="connsiteY133" fmla="*/ 647699 h 1092200"/>
                <a:gd name="connsiteX134" fmla="*/ 996950 w 1022350"/>
                <a:gd name="connsiteY134" fmla="*/ 660399 h 1092200"/>
                <a:gd name="connsiteX135" fmla="*/ 996950 w 1022350"/>
                <a:gd name="connsiteY135" fmla="*/ 673099 h 1092200"/>
                <a:gd name="connsiteX136" fmla="*/ 1000125 w 1022350"/>
                <a:gd name="connsiteY136" fmla="*/ 688974 h 1092200"/>
                <a:gd name="connsiteX137" fmla="*/ 996950 w 1022350"/>
                <a:gd name="connsiteY137" fmla="*/ 704849 h 1092200"/>
                <a:gd name="connsiteX138" fmla="*/ 996950 w 1022350"/>
                <a:gd name="connsiteY138" fmla="*/ 714374 h 1092200"/>
                <a:gd name="connsiteX139" fmla="*/ 996950 w 1022350"/>
                <a:gd name="connsiteY139" fmla="*/ 720724 h 1092200"/>
                <a:gd name="connsiteX140" fmla="*/ 993775 w 1022350"/>
                <a:gd name="connsiteY140" fmla="*/ 720724 h 1092200"/>
                <a:gd name="connsiteX141" fmla="*/ 993775 w 1022350"/>
                <a:gd name="connsiteY141" fmla="*/ 723899 h 1092200"/>
                <a:gd name="connsiteX142" fmla="*/ 993775 w 1022350"/>
                <a:gd name="connsiteY142" fmla="*/ 752474 h 1092200"/>
                <a:gd name="connsiteX143" fmla="*/ 993775 w 1022350"/>
                <a:gd name="connsiteY143" fmla="*/ 761999 h 1092200"/>
                <a:gd name="connsiteX144" fmla="*/ 993775 w 1022350"/>
                <a:gd name="connsiteY144" fmla="*/ 768349 h 1092200"/>
                <a:gd name="connsiteX145" fmla="*/ 990600 w 1022350"/>
                <a:gd name="connsiteY145" fmla="*/ 790574 h 1092200"/>
                <a:gd name="connsiteX146" fmla="*/ 990600 w 1022350"/>
                <a:gd name="connsiteY146" fmla="*/ 822324 h 1092200"/>
                <a:gd name="connsiteX147" fmla="*/ 987425 w 1022350"/>
                <a:gd name="connsiteY147" fmla="*/ 828674 h 1092200"/>
                <a:gd name="connsiteX148" fmla="*/ 987425 w 1022350"/>
                <a:gd name="connsiteY148" fmla="*/ 835024 h 1092200"/>
                <a:gd name="connsiteX149" fmla="*/ 987425 w 1022350"/>
                <a:gd name="connsiteY149" fmla="*/ 838199 h 1092200"/>
                <a:gd name="connsiteX150" fmla="*/ 987425 w 1022350"/>
                <a:gd name="connsiteY150" fmla="*/ 854074 h 1092200"/>
                <a:gd name="connsiteX151" fmla="*/ 987425 w 1022350"/>
                <a:gd name="connsiteY151" fmla="*/ 857249 h 1092200"/>
                <a:gd name="connsiteX152" fmla="*/ 987425 w 1022350"/>
                <a:gd name="connsiteY152" fmla="*/ 869949 h 1092200"/>
                <a:gd name="connsiteX153" fmla="*/ 984250 w 1022350"/>
                <a:gd name="connsiteY153" fmla="*/ 904874 h 1092200"/>
                <a:gd name="connsiteX154" fmla="*/ 984250 w 1022350"/>
                <a:gd name="connsiteY154" fmla="*/ 920749 h 1092200"/>
                <a:gd name="connsiteX155" fmla="*/ 984250 w 1022350"/>
                <a:gd name="connsiteY155" fmla="*/ 939799 h 1092200"/>
                <a:gd name="connsiteX156" fmla="*/ 981075 w 1022350"/>
                <a:gd name="connsiteY156" fmla="*/ 981074 h 1092200"/>
                <a:gd name="connsiteX157" fmla="*/ 981075 w 1022350"/>
                <a:gd name="connsiteY157" fmla="*/ 1003299 h 1092200"/>
                <a:gd name="connsiteX158" fmla="*/ 981075 w 1022350"/>
                <a:gd name="connsiteY158" fmla="*/ 1012824 h 1092200"/>
                <a:gd name="connsiteX159" fmla="*/ 981075 w 1022350"/>
                <a:gd name="connsiteY159" fmla="*/ 1019174 h 1092200"/>
                <a:gd name="connsiteX160" fmla="*/ 974725 w 1022350"/>
                <a:gd name="connsiteY160" fmla="*/ 1019174 h 1092200"/>
                <a:gd name="connsiteX161" fmla="*/ 968375 w 1022350"/>
                <a:gd name="connsiteY161" fmla="*/ 1015999 h 1092200"/>
                <a:gd name="connsiteX162" fmla="*/ 958850 w 1022350"/>
                <a:gd name="connsiteY162" fmla="*/ 1019174 h 1092200"/>
                <a:gd name="connsiteX163" fmla="*/ 936625 w 1022350"/>
                <a:gd name="connsiteY163" fmla="*/ 1015999 h 1092200"/>
                <a:gd name="connsiteX164" fmla="*/ 930275 w 1022350"/>
                <a:gd name="connsiteY164" fmla="*/ 1015999 h 1092200"/>
                <a:gd name="connsiteX165" fmla="*/ 923925 w 1022350"/>
                <a:gd name="connsiteY165" fmla="*/ 1015999 h 1092200"/>
                <a:gd name="connsiteX166" fmla="*/ 917575 w 1022350"/>
                <a:gd name="connsiteY166" fmla="*/ 1015999 h 1092200"/>
                <a:gd name="connsiteX167" fmla="*/ 885825 w 1022350"/>
                <a:gd name="connsiteY167" fmla="*/ 1015999 h 1092200"/>
                <a:gd name="connsiteX168" fmla="*/ 879475 w 1022350"/>
                <a:gd name="connsiteY168" fmla="*/ 1015999 h 1092200"/>
                <a:gd name="connsiteX169" fmla="*/ 869950 w 1022350"/>
                <a:gd name="connsiteY169" fmla="*/ 1012824 h 1092200"/>
                <a:gd name="connsiteX170" fmla="*/ 869950 w 1022350"/>
                <a:gd name="connsiteY170" fmla="*/ 1019174 h 1092200"/>
                <a:gd name="connsiteX171" fmla="*/ 857250 w 1022350"/>
                <a:gd name="connsiteY171" fmla="*/ 1015999 h 1092200"/>
                <a:gd name="connsiteX172" fmla="*/ 844550 w 1022350"/>
                <a:gd name="connsiteY172" fmla="*/ 1015999 h 1092200"/>
                <a:gd name="connsiteX173" fmla="*/ 828675 w 1022350"/>
                <a:gd name="connsiteY173" fmla="*/ 1015999 h 1092200"/>
                <a:gd name="connsiteX174" fmla="*/ 819150 w 1022350"/>
                <a:gd name="connsiteY174" fmla="*/ 1015999 h 1092200"/>
                <a:gd name="connsiteX175" fmla="*/ 809625 w 1022350"/>
                <a:gd name="connsiteY175" fmla="*/ 1012824 h 1092200"/>
                <a:gd name="connsiteX176" fmla="*/ 806450 w 1022350"/>
                <a:gd name="connsiteY176" fmla="*/ 1012824 h 1092200"/>
                <a:gd name="connsiteX177" fmla="*/ 796925 w 1022350"/>
                <a:gd name="connsiteY177" fmla="*/ 1012824 h 1092200"/>
                <a:gd name="connsiteX178" fmla="*/ 793750 w 1022350"/>
                <a:gd name="connsiteY178" fmla="*/ 1012824 h 1092200"/>
                <a:gd name="connsiteX179" fmla="*/ 784225 w 1022350"/>
                <a:gd name="connsiteY179" fmla="*/ 1012824 h 1092200"/>
                <a:gd name="connsiteX180" fmla="*/ 774700 w 1022350"/>
                <a:gd name="connsiteY180" fmla="*/ 1012824 h 1092200"/>
                <a:gd name="connsiteX181" fmla="*/ 749300 w 1022350"/>
                <a:gd name="connsiteY181" fmla="*/ 1012824 h 1092200"/>
                <a:gd name="connsiteX182" fmla="*/ 742950 w 1022350"/>
                <a:gd name="connsiteY182" fmla="*/ 1009649 h 1092200"/>
                <a:gd name="connsiteX183" fmla="*/ 739775 w 1022350"/>
                <a:gd name="connsiteY183" fmla="*/ 1009649 h 1092200"/>
                <a:gd name="connsiteX184" fmla="*/ 730250 w 1022350"/>
                <a:gd name="connsiteY184" fmla="*/ 1009649 h 1092200"/>
                <a:gd name="connsiteX185" fmla="*/ 701675 w 1022350"/>
                <a:gd name="connsiteY185" fmla="*/ 1009649 h 1092200"/>
                <a:gd name="connsiteX186" fmla="*/ 685801 w 1022350"/>
                <a:gd name="connsiteY186" fmla="*/ 1006474 h 1092200"/>
                <a:gd name="connsiteX187" fmla="*/ 685800 w 1022350"/>
                <a:gd name="connsiteY187" fmla="*/ 1006475 h 1092200"/>
                <a:gd name="connsiteX188" fmla="*/ 682625 w 1022350"/>
                <a:gd name="connsiteY188" fmla="*/ 1006475 h 1092200"/>
                <a:gd name="connsiteX189" fmla="*/ 676275 w 1022350"/>
                <a:gd name="connsiteY189" fmla="*/ 1006475 h 1092200"/>
                <a:gd name="connsiteX190" fmla="*/ 666750 w 1022350"/>
                <a:gd name="connsiteY190" fmla="*/ 1006475 h 1092200"/>
                <a:gd name="connsiteX191" fmla="*/ 635000 w 1022350"/>
                <a:gd name="connsiteY191" fmla="*/ 1003300 h 1092200"/>
                <a:gd name="connsiteX192" fmla="*/ 631825 w 1022350"/>
                <a:gd name="connsiteY192" fmla="*/ 1003300 h 1092200"/>
                <a:gd name="connsiteX193" fmla="*/ 622300 w 1022350"/>
                <a:gd name="connsiteY193" fmla="*/ 1003300 h 1092200"/>
                <a:gd name="connsiteX194" fmla="*/ 593725 w 1022350"/>
                <a:gd name="connsiteY194" fmla="*/ 1003300 h 1092200"/>
                <a:gd name="connsiteX195" fmla="*/ 577850 w 1022350"/>
                <a:gd name="connsiteY195" fmla="*/ 1000125 h 1092200"/>
                <a:gd name="connsiteX196" fmla="*/ 571500 w 1022350"/>
                <a:gd name="connsiteY196" fmla="*/ 1000125 h 1092200"/>
                <a:gd name="connsiteX197" fmla="*/ 561975 w 1022350"/>
                <a:gd name="connsiteY197" fmla="*/ 1000125 h 1092200"/>
                <a:gd name="connsiteX198" fmla="*/ 558800 w 1022350"/>
                <a:gd name="connsiteY198" fmla="*/ 1000125 h 1092200"/>
                <a:gd name="connsiteX199" fmla="*/ 552450 w 1022350"/>
                <a:gd name="connsiteY199" fmla="*/ 1000125 h 1092200"/>
                <a:gd name="connsiteX200" fmla="*/ 546100 w 1022350"/>
                <a:gd name="connsiteY200" fmla="*/ 996950 h 1092200"/>
                <a:gd name="connsiteX201" fmla="*/ 514350 w 1022350"/>
                <a:gd name="connsiteY201" fmla="*/ 996950 h 1092200"/>
                <a:gd name="connsiteX202" fmla="*/ 511175 w 1022350"/>
                <a:gd name="connsiteY202" fmla="*/ 996950 h 1092200"/>
                <a:gd name="connsiteX203" fmla="*/ 504825 w 1022350"/>
                <a:gd name="connsiteY203" fmla="*/ 996950 h 1092200"/>
                <a:gd name="connsiteX204" fmla="*/ 501650 w 1022350"/>
                <a:gd name="connsiteY204" fmla="*/ 996950 h 1092200"/>
                <a:gd name="connsiteX205" fmla="*/ 488950 w 1022350"/>
                <a:gd name="connsiteY205" fmla="*/ 993775 h 1092200"/>
                <a:gd name="connsiteX206" fmla="*/ 473075 w 1022350"/>
                <a:gd name="connsiteY206" fmla="*/ 993775 h 1092200"/>
                <a:gd name="connsiteX207" fmla="*/ 447675 w 1022350"/>
                <a:gd name="connsiteY207" fmla="*/ 990600 h 1092200"/>
                <a:gd name="connsiteX208" fmla="*/ 441325 w 1022350"/>
                <a:gd name="connsiteY208" fmla="*/ 990600 h 1092200"/>
                <a:gd name="connsiteX209" fmla="*/ 431800 w 1022350"/>
                <a:gd name="connsiteY209" fmla="*/ 990600 h 1092200"/>
                <a:gd name="connsiteX210" fmla="*/ 406400 w 1022350"/>
                <a:gd name="connsiteY210" fmla="*/ 987425 h 1092200"/>
                <a:gd name="connsiteX211" fmla="*/ 403225 w 1022350"/>
                <a:gd name="connsiteY211" fmla="*/ 987425 h 1092200"/>
                <a:gd name="connsiteX212" fmla="*/ 400050 w 1022350"/>
                <a:gd name="connsiteY212" fmla="*/ 990600 h 1092200"/>
                <a:gd name="connsiteX213" fmla="*/ 400050 w 1022350"/>
                <a:gd name="connsiteY213" fmla="*/ 993775 h 1092200"/>
                <a:gd name="connsiteX214" fmla="*/ 403225 w 1022350"/>
                <a:gd name="connsiteY214" fmla="*/ 996950 h 1092200"/>
                <a:gd name="connsiteX215" fmla="*/ 400050 w 1022350"/>
                <a:gd name="connsiteY215" fmla="*/ 1003300 h 1092200"/>
                <a:gd name="connsiteX216" fmla="*/ 400050 w 1022350"/>
                <a:gd name="connsiteY216" fmla="*/ 1006475 h 1092200"/>
                <a:gd name="connsiteX217" fmla="*/ 396875 w 1022350"/>
                <a:gd name="connsiteY217" fmla="*/ 1006475 h 1092200"/>
                <a:gd name="connsiteX218" fmla="*/ 396875 w 1022350"/>
                <a:gd name="connsiteY218" fmla="*/ 1009650 h 1092200"/>
                <a:gd name="connsiteX219" fmla="*/ 396875 w 1022350"/>
                <a:gd name="connsiteY219" fmla="*/ 1012825 h 1092200"/>
                <a:gd name="connsiteX220" fmla="*/ 403225 w 1022350"/>
                <a:gd name="connsiteY220" fmla="*/ 1022350 h 1092200"/>
                <a:gd name="connsiteX221" fmla="*/ 406400 w 1022350"/>
                <a:gd name="connsiteY221" fmla="*/ 1025525 h 1092200"/>
                <a:gd name="connsiteX222" fmla="*/ 409575 w 1022350"/>
                <a:gd name="connsiteY222" fmla="*/ 1025525 h 1092200"/>
                <a:gd name="connsiteX223" fmla="*/ 412750 w 1022350"/>
                <a:gd name="connsiteY223" fmla="*/ 1028700 h 1092200"/>
                <a:gd name="connsiteX224" fmla="*/ 288925 w 1022350"/>
                <a:gd name="connsiteY224" fmla="*/ 1019175 h 1092200"/>
                <a:gd name="connsiteX225" fmla="*/ 292100 w 1022350"/>
                <a:gd name="connsiteY225" fmla="*/ 1016000 h 1092200"/>
                <a:gd name="connsiteX226" fmla="*/ 288925 w 1022350"/>
                <a:gd name="connsiteY226" fmla="*/ 1012825 h 1092200"/>
                <a:gd name="connsiteX227" fmla="*/ 288925 w 1022350"/>
                <a:gd name="connsiteY227" fmla="*/ 1016000 h 1092200"/>
                <a:gd name="connsiteX228" fmla="*/ 288925 w 1022350"/>
                <a:gd name="connsiteY228" fmla="*/ 1019175 h 1092200"/>
                <a:gd name="connsiteX229" fmla="*/ 142875 w 1022350"/>
                <a:gd name="connsiteY229" fmla="*/ 1006475 h 1092200"/>
                <a:gd name="connsiteX230" fmla="*/ 133350 w 1022350"/>
                <a:gd name="connsiteY230" fmla="*/ 1092200 h 1092200"/>
                <a:gd name="connsiteX231" fmla="*/ 0 w 1022350"/>
                <a:gd name="connsiteY231" fmla="*/ 1079500 h 1092200"/>
                <a:gd name="connsiteX232" fmla="*/ 0 w 1022350"/>
                <a:gd name="connsiteY232" fmla="*/ 1076325 h 1092200"/>
                <a:gd name="connsiteX233" fmla="*/ 0 w 1022350"/>
                <a:gd name="connsiteY233" fmla="*/ 1073150 h 1092200"/>
                <a:gd name="connsiteX234" fmla="*/ 0 w 1022350"/>
                <a:gd name="connsiteY234" fmla="*/ 1054100 h 1092200"/>
                <a:gd name="connsiteX235" fmla="*/ 3175 w 1022350"/>
                <a:gd name="connsiteY235" fmla="*/ 1044575 h 1092200"/>
                <a:gd name="connsiteX236" fmla="*/ 3175 w 1022350"/>
                <a:gd name="connsiteY236" fmla="*/ 1041400 h 1092200"/>
                <a:gd name="connsiteX237" fmla="*/ 3175 w 1022350"/>
                <a:gd name="connsiteY237" fmla="*/ 1038225 h 1092200"/>
                <a:gd name="connsiteX238" fmla="*/ 6350 w 1022350"/>
                <a:gd name="connsiteY238" fmla="*/ 1025525 h 1092200"/>
                <a:gd name="connsiteX239" fmla="*/ 9525 w 1022350"/>
                <a:gd name="connsiteY239" fmla="*/ 971550 h 1092200"/>
                <a:gd name="connsiteX240" fmla="*/ 19050 w 1022350"/>
                <a:gd name="connsiteY240" fmla="*/ 901700 h 1092200"/>
                <a:gd name="connsiteX241" fmla="*/ 22225 w 1022350"/>
                <a:gd name="connsiteY241" fmla="*/ 873125 h 1092200"/>
                <a:gd name="connsiteX242" fmla="*/ 22225 w 1022350"/>
                <a:gd name="connsiteY242" fmla="*/ 857250 h 1092200"/>
                <a:gd name="connsiteX243" fmla="*/ 22225 w 1022350"/>
                <a:gd name="connsiteY243" fmla="*/ 854075 h 1092200"/>
                <a:gd name="connsiteX244" fmla="*/ 22225 w 1022350"/>
                <a:gd name="connsiteY244" fmla="*/ 838200 h 1092200"/>
                <a:gd name="connsiteX245" fmla="*/ 25400 w 1022350"/>
                <a:gd name="connsiteY245" fmla="*/ 819150 h 1092200"/>
                <a:gd name="connsiteX246" fmla="*/ 25400 w 1022350"/>
                <a:gd name="connsiteY246" fmla="*/ 815975 h 1092200"/>
                <a:gd name="connsiteX247" fmla="*/ 28575 w 1022350"/>
                <a:gd name="connsiteY247" fmla="*/ 809625 h 1092200"/>
                <a:gd name="connsiteX248" fmla="*/ 28575 w 1022350"/>
                <a:gd name="connsiteY248" fmla="*/ 806450 h 1092200"/>
                <a:gd name="connsiteX249" fmla="*/ 31750 w 1022350"/>
                <a:gd name="connsiteY249" fmla="*/ 781050 h 1092200"/>
                <a:gd name="connsiteX250" fmla="*/ 34925 w 1022350"/>
                <a:gd name="connsiteY250" fmla="*/ 742950 h 1092200"/>
                <a:gd name="connsiteX251" fmla="*/ 34925 w 1022350"/>
                <a:gd name="connsiteY251" fmla="*/ 733425 h 1092200"/>
                <a:gd name="connsiteX252" fmla="*/ 34925 w 1022350"/>
                <a:gd name="connsiteY252" fmla="*/ 723900 h 1092200"/>
                <a:gd name="connsiteX253" fmla="*/ 38100 w 1022350"/>
                <a:gd name="connsiteY253" fmla="*/ 695325 h 1092200"/>
                <a:gd name="connsiteX254" fmla="*/ 41275 w 1022350"/>
                <a:gd name="connsiteY254" fmla="*/ 666750 h 1092200"/>
                <a:gd name="connsiteX255" fmla="*/ 44450 w 1022350"/>
                <a:gd name="connsiteY255" fmla="*/ 641350 h 1092200"/>
                <a:gd name="connsiteX256" fmla="*/ 47625 w 1022350"/>
                <a:gd name="connsiteY256" fmla="*/ 615950 h 1092200"/>
                <a:gd name="connsiteX257" fmla="*/ 47625 w 1022350"/>
                <a:gd name="connsiteY257" fmla="*/ 606425 h 1092200"/>
                <a:gd name="connsiteX258" fmla="*/ 50800 w 1022350"/>
                <a:gd name="connsiteY258" fmla="*/ 581025 h 1092200"/>
                <a:gd name="connsiteX259" fmla="*/ 50800 w 1022350"/>
                <a:gd name="connsiteY259" fmla="*/ 574675 h 1092200"/>
                <a:gd name="connsiteX260" fmla="*/ 50800 w 1022350"/>
                <a:gd name="connsiteY260" fmla="*/ 571500 h 1092200"/>
                <a:gd name="connsiteX261" fmla="*/ 53975 w 1022350"/>
                <a:gd name="connsiteY261" fmla="*/ 558800 h 1092200"/>
                <a:gd name="connsiteX262" fmla="*/ 53975 w 1022350"/>
                <a:gd name="connsiteY262" fmla="*/ 552450 h 1092200"/>
                <a:gd name="connsiteX263" fmla="*/ 57150 w 1022350"/>
                <a:gd name="connsiteY263" fmla="*/ 533400 h 1092200"/>
                <a:gd name="connsiteX264" fmla="*/ 57150 w 1022350"/>
                <a:gd name="connsiteY264" fmla="*/ 523875 h 1092200"/>
                <a:gd name="connsiteX265" fmla="*/ 57150 w 1022350"/>
                <a:gd name="connsiteY265" fmla="*/ 517525 h 1092200"/>
                <a:gd name="connsiteX266" fmla="*/ 57150 w 1022350"/>
                <a:gd name="connsiteY266" fmla="*/ 511175 h 1092200"/>
                <a:gd name="connsiteX267" fmla="*/ 60325 w 1022350"/>
                <a:gd name="connsiteY267" fmla="*/ 476250 h 1092200"/>
                <a:gd name="connsiteX268" fmla="*/ 63500 w 1022350"/>
                <a:gd name="connsiteY268" fmla="*/ 460375 h 1092200"/>
                <a:gd name="connsiteX269" fmla="*/ 66675 w 1022350"/>
                <a:gd name="connsiteY269" fmla="*/ 431800 h 1092200"/>
                <a:gd name="connsiteX270" fmla="*/ 69850 w 1022350"/>
                <a:gd name="connsiteY270" fmla="*/ 412750 h 1092200"/>
                <a:gd name="connsiteX271" fmla="*/ 69850 w 1022350"/>
                <a:gd name="connsiteY271" fmla="*/ 390525 h 1092200"/>
                <a:gd name="connsiteX272" fmla="*/ 69850 w 1022350"/>
                <a:gd name="connsiteY272" fmla="*/ 381000 h 1092200"/>
                <a:gd name="connsiteX273" fmla="*/ 73025 w 1022350"/>
                <a:gd name="connsiteY273" fmla="*/ 377825 h 1092200"/>
                <a:gd name="connsiteX274" fmla="*/ 73025 w 1022350"/>
                <a:gd name="connsiteY274" fmla="*/ 371475 h 1092200"/>
                <a:gd name="connsiteX275" fmla="*/ 73025 w 1022350"/>
                <a:gd name="connsiteY275" fmla="*/ 358775 h 1092200"/>
                <a:gd name="connsiteX276" fmla="*/ 76200 w 1022350"/>
                <a:gd name="connsiteY276" fmla="*/ 317500 h 1092200"/>
                <a:gd name="connsiteX277" fmla="*/ 79375 w 1022350"/>
                <a:gd name="connsiteY277" fmla="*/ 288925 h 1092200"/>
                <a:gd name="connsiteX278" fmla="*/ 82550 w 1022350"/>
                <a:gd name="connsiteY278" fmla="*/ 266700 h 1092200"/>
                <a:gd name="connsiteX279" fmla="*/ 88900 w 1022350"/>
                <a:gd name="connsiteY279" fmla="*/ 225425 h 1092200"/>
                <a:gd name="connsiteX280" fmla="*/ 88900 w 1022350"/>
                <a:gd name="connsiteY280" fmla="*/ 206375 h 1092200"/>
                <a:gd name="connsiteX281" fmla="*/ 92075 w 1022350"/>
                <a:gd name="connsiteY281" fmla="*/ 190500 h 1092200"/>
                <a:gd name="connsiteX282" fmla="*/ 92075 w 1022350"/>
                <a:gd name="connsiteY282" fmla="*/ 187325 h 1092200"/>
                <a:gd name="connsiteX283" fmla="*/ 92075 w 1022350"/>
                <a:gd name="connsiteY283" fmla="*/ 184150 h 1092200"/>
                <a:gd name="connsiteX284" fmla="*/ 95250 w 1022350"/>
                <a:gd name="connsiteY284" fmla="*/ 139700 h 1092200"/>
                <a:gd name="connsiteX285" fmla="*/ 111125 w 1022350"/>
                <a:gd name="connsiteY285" fmla="*/ 6350 h 1092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Lst>
              <a:rect l="l" t="t" r="r" b="b"/>
              <a:pathLst>
                <a:path w="1022350" h="1092200">
                  <a:moveTo>
                    <a:pt x="111125" y="0"/>
                  </a:moveTo>
                  <a:lnTo>
                    <a:pt x="114300" y="0"/>
                  </a:lnTo>
                  <a:lnTo>
                    <a:pt x="117475" y="0"/>
                  </a:lnTo>
                  <a:lnTo>
                    <a:pt x="130175" y="0"/>
                  </a:lnTo>
                  <a:lnTo>
                    <a:pt x="133350" y="3175"/>
                  </a:lnTo>
                  <a:lnTo>
                    <a:pt x="136525" y="3175"/>
                  </a:lnTo>
                  <a:lnTo>
                    <a:pt x="155575" y="3175"/>
                  </a:lnTo>
                  <a:lnTo>
                    <a:pt x="165100" y="6350"/>
                  </a:lnTo>
                  <a:lnTo>
                    <a:pt x="193675" y="6350"/>
                  </a:lnTo>
                  <a:lnTo>
                    <a:pt x="200025" y="9525"/>
                  </a:lnTo>
                  <a:lnTo>
                    <a:pt x="209550" y="9525"/>
                  </a:lnTo>
                  <a:lnTo>
                    <a:pt x="231775" y="12700"/>
                  </a:lnTo>
                  <a:lnTo>
                    <a:pt x="304800" y="19050"/>
                  </a:lnTo>
                  <a:lnTo>
                    <a:pt x="311150" y="19050"/>
                  </a:lnTo>
                  <a:lnTo>
                    <a:pt x="314325" y="19050"/>
                  </a:lnTo>
                  <a:lnTo>
                    <a:pt x="317500" y="19050"/>
                  </a:lnTo>
                  <a:lnTo>
                    <a:pt x="323850" y="19050"/>
                  </a:lnTo>
                  <a:lnTo>
                    <a:pt x="327025" y="19050"/>
                  </a:lnTo>
                  <a:lnTo>
                    <a:pt x="330200" y="19050"/>
                  </a:lnTo>
                  <a:lnTo>
                    <a:pt x="333375" y="19050"/>
                  </a:lnTo>
                  <a:lnTo>
                    <a:pt x="336550" y="22225"/>
                  </a:lnTo>
                  <a:lnTo>
                    <a:pt x="342900" y="22225"/>
                  </a:lnTo>
                  <a:lnTo>
                    <a:pt x="346075" y="22225"/>
                  </a:lnTo>
                  <a:lnTo>
                    <a:pt x="352425" y="22225"/>
                  </a:lnTo>
                  <a:lnTo>
                    <a:pt x="355600" y="22225"/>
                  </a:lnTo>
                  <a:lnTo>
                    <a:pt x="358775" y="22225"/>
                  </a:lnTo>
                  <a:lnTo>
                    <a:pt x="361950" y="22225"/>
                  </a:lnTo>
                  <a:lnTo>
                    <a:pt x="365125" y="22225"/>
                  </a:lnTo>
                  <a:lnTo>
                    <a:pt x="368300" y="22225"/>
                  </a:lnTo>
                  <a:lnTo>
                    <a:pt x="371475" y="22225"/>
                  </a:lnTo>
                  <a:lnTo>
                    <a:pt x="374650" y="25400"/>
                  </a:lnTo>
                  <a:lnTo>
                    <a:pt x="381000" y="25400"/>
                  </a:lnTo>
                  <a:lnTo>
                    <a:pt x="384175" y="25400"/>
                  </a:lnTo>
                  <a:lnTo>
                    <a:pt x="390525" y="25400"/>
                  </a:lnTo>
                  <a:lnTo>
                    <a:pt x="393700" y="25400"/>
                  </a:lnTo>
                  <a:lnTo>
                    <a:pt x="400050" y="25400"/>
                  </a:lnTo>
                  <a:lnTo>
                    <a:pt x="409575" y="28575"/>
                  </a:lnTo>
                  <a:lnTo>
                    <a:pt x="415925" y="25400"/>
                  </a:lnTo>
                  <a:lnTo>
                    <a:pt x="415925" y="28575"/>
                  </a:lnTo>
                  <a:lnTo>
                    <a:pt x="425450" y="28575"/>
                  </a:lnTo>
                  <a:lnTo>
                    <a:pt x="434975" y="28575"/>
                  </a:lnTo>
                  <a:lnTo>
                    <a:pt x="438150" y="28575"/>
                  </a:lnTo>
                  <a:lnTo>
                    <a:pt x="438150" y="31750"/>
                  </a:lnTo>
                  <a:lnTo>
                    <a:pt x="441325" y="31750"/>
                  </a:lnTo>
                  <a:lnTo>
                    <a:pt x="454025" y="31750"/>
                  </a:lnTo>
                  <a:lnTo>
                    <a:pt x="460375" y="31750"/>
                  </a:lnTo>
                  <a:lnTo>
                    <a:pt x="463550" y="31750"/>
                  </a:lnTo>
                  <a:lnTo>
                    <a:pt x="469900" y="31750"/>
                  </a:lnTo>
                  <a:lnTo>
                    <a:pt x="492125" y="34925"/>
                  </a:lnTo>
                  <a:lnTo>
                    <a:pt x="495300" y="34925"/>
                  </a:lnTo>
                  <a:lnTo>
                    <a:pt x="511175" y="34925"/>
                  </a:lnTo>
                  <a:lnTo>
                    <a:pt x="523875" y="38100"/>
                  </a:lnTo>
                  <a:lnTo>
                    <a:pt x="539750" y="38100"/>
                  </a:lnTo>
                  <a:lnTo>
                    <a:pt x="542925" y="38100"/>
                  </a:lnTo>
                  <a:lnTo>
                    <a:pt x="558800" y="38100"/>
                  </a:lnTo>
                  <a:lnTo>
                    <a:pt x="565150" y="41275"/>
                  </a:lnTo>
                  <a:lnTo>
                    <a:pt x="568325" y="41275"/>
                  </a:lnTo>
                  <a:lnTo>
                    <a:pt x="584200" y="41275"/>
                  </a:lnTo>
                  <a:lnTo>
                    <a:pt x="587375" y="41275"/>
                  </a:lnTo>
                  <a:lnTo>
                    <a:pt x="606425" y="41275"/>
                  </a:lnTo>
                  <a:lnTo>
                    <a:pt x="609600" y="41275"/>
                  </a:lnTo>
                  <a:lnTo>
                    <a:pt x="612775" y="44450"/>
                  </a:lnTo>
                  <a:lnTo>
                    <a:pt x="615950" y="44450"/>
                  </a:lnTo>
                  <a:lnTo>
                    <a:pt x="625475" y="44450"/>
                  </a:lnTo>
                  <a:lnTo>
                    <a:pt x="638175" y="44450"/>
                  </a:lnTo>
                  <a:lnTo>
                    <a:pt x="644525" y="44450"/>
                  </a:lnTo>
                  <a:lnTo>
                    <a:pt x="657225" y="44450"/>
                  </a:lnTo>
                  <a:lnTo>
                    <a:pt x="676275" y="47625"/>
                  </a:lnTo>
                  <a:lnTo>
                    <a:pt x="685800" y="47625"/>
                  </a:lnTo>
                  <a:lnTo>
                    <a:pt x="688975" y="47625"/>
                  </a:lnTo>
                  <a:lnTo>
                    <a:pt x="698500" y="47625"/>
                  </a:lnTo>
                  <a:lnTo>
                    <a:pt x="711200" y="50800"/>
                  </a:lnTo>
                  <a:lnTo>
                    <a:pt x="720725" y="50800"/>
                  </a:lnTo>
                  <a:lnTo>
                    <a:pt x="736600" y="50800"/>
                  </a:lnTo>
                  <a:lnTo>
                    <a:pt x="742950" y="50800"/>
                  </a:lnTo>
                  <a:lnTo>
                    <a:pt x="765175" y="53975"/>
                  </a:lnTo>
                  <a:lnTo>
                    <a:pt x="781050" y="53975"/>
                  </a:lnTo>
                  <a:lnTo>
                    <a:pt x="784225" y="53975"/>
                  </a:lnTo>
                  <a:lnTo>
                    <a:pt x="803275" y="53975"/>
                  </a:lnTo>
                  <a:lnTo>
                    <a:pt x="806450" y="53975"/>
                  </a:lnTo>
                  <a:lnTo>
                    <a:pt x="809625" y="53975"/>
                  </a:lnTo>
                  <a:lnTo>
                    <a:pt x="815975" y="53975"/>
                  </a:lnTo>
                  <a:lnTo>
                    <a:pt x="819150" y="57150"/>
                  </a:lnTo>
                  <a:lnTo>
                    <a:pt x="869950" y="57150"/>
                  </a:lnTo>
                  <a:lnTo>
                    <a:pt x="889000" y="57150"/>
                  </a:lnTo>
                  <a:lnTo>
                    <a:pt x="911225" y="60325"/>
                  </a:lnTo>
                  <a:lnTo>
                    <a:pt x="920750" y="60325"/>
                  </a:lnTo>
                  <a:lnTo>
                    <a:pt x="949325" y="60325"/>
                  </a:lnTo>
                  <a:lnTo>
                    <a:pt x="958850" y="60325"/>
                  </a:lnTo>
                  <a:lnTo>
                    <a:pt x="971550" y="63500"/>
                  </a:lnTo>
                  <a:lnTo>
                    <a:pt x="977900" y="63500"/>
                  </a:lnTo>
                  <a:lnTo>
                    <a:pt x="1000125" y="63500"/>
                  </a:lnTo>
                  <a:lnTo>
                    <a:pt x="1009650" y="63500"/>
                  </a:lnTo>
                  <a:lnTo>
                    <a:pt x="1022350" y="63500"/>
                  </a:lnTo>
                  <a:lnTo>
                    <a:pt x="1022350" y="98425"/>
                  </a:lnTo>
                  <a:lnTo>
                    <a:pt x="1022350" y="107950"/>
                  </a:lnTo>
                  <a:lnTo>
                    <a:pt x="1019175" y="130175"/>
                  </a:lnTo>
                  <a:lnTo>
                    <a:pt x="1019175" y="139700"/>
                  </a:lnTo>
                  <a:lnTo>
                    <a:pt x="1019175" y="152400"/>
                  </a:lnTo>
                  <a:lnTo>
                    <a:pt x="1019175" y="158750"/>
                  </a:lnTo>
                  <a:lnTo>
                    <a:pt x="1012825" y="158750"/>
                  </a:lnTo>
                  <a:lnTo>
                    <a:pt x="1012825" y="200025"/>
                  </a:lnTo>
                  <a:lnTo>
                    <a:pt x="1009650" y="219075"/>
                  </a:lnTo>
                  <a:lnTo>
                    <a:pt x="1009650" y="234950"/>
                  </a:lnTo>
                  <a:lnTo>
                    <a:pt x="1009650" y="244475"/>
                  </a:lnTo>
                  <a:lnTo>
                    <a:pt x="1009650" y="250825"/>
                  </a:lnTo>
                  <a:lnTo>
                    <a:pt x="1009650" y="279400"/>
                  </a:lnTo>
                  <a:lnTo>
                    <a:pt x="1009650" y="301625"/>
                  </a:lnTo>
                  <a:lnTo>
                    <a:pt x="1006475" y="304800"/>
                  </a:lnTo>
                  <a:lnTo>
                    <a:pt x="1006475" y="311150"/>
                  </a:lnTo>
                  <a:lnTo>
                    <a:pt x="1006475" y="327025"/>
                  </a:lnTo>
                  <a:lnTo>
                    <a:pt x="1006475" y="330200"/>
                  </a:lnTo>
                  <a:lnTo>
                    <a:pt x="1006475" y="352425"/>
                  </a:lnTo>
                  <a:lnTo>
                    <a:pt x="1003300" y="384175"/>
                  </a:lnTo>
                  <a:lnTo>
                    <a:pt x="1003300" y="403225"/>
                  </a:lnTo>
                  <a:lnTo>
                    <a:pt x="1003300" y="412750"/>
                  </a:lnTo>
                  <a:lnTo>
                    <a:pt x="1003300" y="415925"/>
                  </a:lnTo>
                  <a:lnTo>
                    <a:pt x="1003300" y="425450"/>
                  </a:lnTo>
                  <a:lnTo>
                    <a:pt x="1003300" y="438150"/>
                  </a:lnTo>
                  <a:lnTo>
                    <a:pt x="1003300" y="457200"/>
                  </a:lnTo>
                  <a:lnTo>
                    <a:pt x="1003300" y="473075"/>
                  </a:lnTo>
                  <a:lnTo>
                    <a:pt x="1003300" y="485775"/>
                  </a:lnTo>
                  <a:lnTo>
                    <a:pt x="1003300" y="488950"/>
                  </a:lnTo>
                  <a:lnTo>
                    <a:pt x="1003300" y="495300"/>
                  </a:lnTo>
                  <a:lnTo>
                    <a:pt x="1003300" y="508000"/>
                  </a:lnTo>
                  <a:lnTo>
                    <a:pt x="1000125" y="565150"/>
                  </a:lnTo>
                  <a:lnTo>
                    <a:pt x="1000125" y="574675"/>
                  </a:lnTo>
                  <a:lnTo>
                    <a:pt x="1000125" y="581024"/>
                  </a:lnTo>
                  <a:lnTo>
                    <a:pt x="1003300" y="581024"/>
                  </a:lnTo>
                  <a:lnTo>
                    <a:pt x="1003300" y="584199"/>
                  </a:lnTo>
                  <a:lnTo>
                    <a:pt x="1000125" y="587374"/>
                  </a:lnTo>
                  <a:lnTo>
                    <a:pt x="1000125" y="634999"/>
                  </a:lnTo>
                  <a:lnTo>
                    <a:pt x="1000125" y="638174"/>
                  </a:lnTo>
                  <a:lnTo>
                    <a:pt x="1000125" y="647699"/>
                  </a:lnTo>
                  <a:lnTo>
                    <a:pt x="996950" y="660399"/>
                  </a:lnTo>
                  <a:lnTo>
                    <a:pt x="996950" y="673099"/>
                  </a:lnTo>
                  <a:lnTo>
                    <a:pt x="1000125" y="688974"/>
                  </a:lnTo>
                  <a:lnTo>
                    <a:pt x="996950" y="704849"/>
                  </a:lnTo>
                  <a:lnTo>
                    <a:pt x="996950" y="714374"/>
                  </a:lnTo>
                  <a:lnTo>
                    <a:pt x="996950" y="720724"/>
                  </a:lnTo>
                  <a:lnTo>
                    <a:pt x="993775" y="720724"/>
                  </a:lnTo>
                  <a:lnTo>
                    <a:pt x="993775" y="723899"/>
                  </a:lnTo>
                  <a:lnTo>
                    <a:pt x="993775" y="752474"/>
                  </a:lnTo>
                  <a:lnTo>
                    <a:pt x="993775" y="761999"/>
                  </a:lnTo>
                  <a:lnTo>
                    <a:pt x="993775" y="768349"/>
                  </a:lnTo>
                  <a:lnTo>
                    <a:pt x="990600" y="790574"/>
                  </a:lnTo>
                  <a:lnTo>
                    <a:pt x="990600" y="822324"/>
                  </a:lnTo>
                  <a:lnTo>
                    <a:pt x="987425" y="828674"/>
                  </a:lnTo>
                  <a:lnTo>
                    <a:pt x="987425" y="835024"/>
                  </a:lnTo>
                  <a:lnTo>
                    <a:pt x="987425" y="838199"/>
                  </a:lnTo>
                  <a:lnTo>
                    <a:pt x="987425" y="854074"/>
                  </a:lnTo>
                  <a:lnTo>
                    <a:pt x="987425" y="857249"/>
                  </a:lnTo>
                  <a:lnTo>
                    <a:pt x="987425" y="869949"/>
                  </a:lnTo>
                  <a:lnTo>
                    <a:pt x="984250" y="904874"/>
                  </a:lnTo>
                  <a:lnTo>
                    <a:pt x="984250" y="920749"/>
                  </a:lnTo>
                  <a:lnTo>
                    <a:pt x="984250" y="939799"/>
                  </a:lnTo>
                  <a:lnTo>
                    <a:pt x="981075" y="981074"/>
                  </a:lnTo>
                  <a:lnTo>
                    <a:pt x="981075" y="1003299"/>
                  </a:lnTo>
                  <a:lnTo>
                    <a:pt x="981075" y="1012824"/>
                  </a:lnTo>
                  <a:lnTo>
                    <a:pt x="981075" y="1019174"/>
                  </a:lnTo>
                  <a:lnTo>
                    <a:pt x="974725" y="1019174"/>
                  </a:lnTo>
                  <a:lnTo>
                    <a:pt x="968375" y="1015999"/>
                  </a:lnTo>
                  <a:lnTo>
                    <a:pt x="958850" y="1019174"/>
                  </a:lnTo>
                  <a:lnTo>
                    <a:pt x="936625" y="1015999"/>
                  </a:lnTo>
                  <a:lnTo>
                    <a:pt x="930275" y="1015999"/>
                  </a:lnTo>
                  <a:lnTo>
                    <a:pt x="923925" y="1015999"/>
                  </a:lnTo>
                  <a:lnTo>
                    <a:pt x="917575" y="1015999"/>
                  </a:lnTo>
                  <a:lnTo>
                    <a:pt x="885825" y="1015999"/>
                  </a:lnTo>
                  <a:lnTo>
                    <a:pt x="879475" y="1015999"/>
                  </a:lnTo>
                  <a:lnTo>
                    <a:pt x="869950" y="1012824"/>
                  </a:lnTo>
                  <a:lnTo>
                    <a:pt x="869950" y="1019174"/>
                  </a:lnTo>
                  <a:lnTo>
                    <a:pt x="857250" y="1015999"/>
                  </a:lnTo>
                  <a:lnTo>
                    <a:pt x="844550" y="1015999"/>
                  </a:lnTo>
                  <a:lnTo>
                    <a:pt x="828675" y="1015999"/>
                  </a:lnTo>
                  <a:lnTo>
                    <a:pt x="819150" y="1015999"/>
                  </a:lnTo>
                  <a:lnTo>
                    <a:pt x="809625" y="1012824"/>
                  </a:lnTo>
                  <a:lnTo>
                    <a:pt x="806450" y="1012824"/>
                  </a:lnTo>
                  <a:lnTo>
                    <a:pt x="796925" y="1012824"/>
                  </a:lnTo>
                  <a:lnTo>
                    <a:pt x="793750" y="1012824"/>
                  </a:lnTo>
                  <a:lnTo>
                    <a:pt x="784225" y="1012824"/>
                  </a:lnTo>
                  <a:lnTo>
                    <a:pt x="774700" y="1012824"/>
                  </a:lnTo>
                  <a:lnTo>
                    <a:pt x="749300" y="1012824"/>
                  </a:lnTo>
                  <a:lnTo>
                    <a:pt x="742950" y="1009649"/>
                  </a:lnTo>
                  <a:lnTo>
                    <a:pt x="739775" y="1009649"/>
                  </a:lnTo>
                  <a:lnTo>
                    <a:pt x="730250" y="1009649"/>
                  </a:lnTo>
                  <a:lnTo>
                    <a:pt x="701675" y="1009649"/>
                  </a:lnTo>
                  <a:lnTo>
                    <a:pt x="685801" y="1006474"/>
                  </a:lnTo>
                  <a:lnTo>
                    <a:pt x="685800" y="1006475"/>
                  </a:lnTo>
                  <a:lnTo>
                    <a:pt x="682625" y="1006475"/>
                  </a:lnTo>
                  <a:lnTo>
                    <a:pt x="676275" y="1006475"/>
                  </a:lnTo>
                  <a:lnTo>
                    <a:pt x="666750" y="1006475"/>
                  </a:lnTo>
                  <a:lnTo>
                    <a:pt x="635000" y="1003300"/>
                  </a:lnTo>
                  <a:lnTo>
                    <a:pt x="631825" y="1003300"/>
                  </a:lnTo>
                  <a:lnTo>
                    <a:pt x="622300" y="1003300"/>
                  </a:lnTo>
                  <a:lnTo>
                    <a:pt x="593725" y="1003300"/>
                  </a:lnTo>
                  <a:lnTo>
                    <a:pt x="577850" y="1000125"/>
                  </a:lnTo>
                  <a:lnTo>
                    <a:pt x="571500" y="1000125"/>
                  </a:lnTo>
                  <a:lnTo>
                    <a:pt x="561975" y="1000125"/>
                  </a:lnTo>
                  <a:lnTo>
                    <a:pt x="558800" y="1000125"/>
                  </a:lnTo>
                  <a:lnTo>
                    <a:pt x="552450" y="1000125"/>
                  </a:lnTo>
                  <a:lnTo>
                    <a:pt x="546100" y="996950"/>
                  </a:lnTo>
                  <a:lnTo>
                    <a:pt x="514350" y="996950"/>
                  </a:lnTo>
                  <a:lnTo>
                    <a:pt x="511175" y="996950"/>
                  </a:lnTo>
                  <a:lnTo>
                    <a:pt x="504825" y="996950"/>
                  </a:lnTo>
                  <a:lnTo>
                    <a:pt x="501650" y="996950"/>
                  </a:lnTo>
                  <a:lnTo>
                    <a:pt x="488950" y="993775"/>
                  </a:lnTo>
                  <a:lnTo>
                    <a:pt x="473075" y="993775"/>
                  </a:lnTo>
                  <a:lnTo>
                    <a:pt x="447675" y="990600"/>
                  </a:lnTo>
                  <a:lnTo>
                    <a:pt x="441325" y="990600"/>
                  </a:lnTo>
                  <a:lnTo>
                    <a:pt x="431800" y="990600"/>
                  </a:lnTo>
                  <a:lnTo>
                    <a:pt x="406400" y="987425"/>
                  </a:lnTo>
                  <a:lnTo>
                    <a:pt x="403225" y="987425"/>
                  </a:lnTo>
                  <a:lnTo>
                    <a:pt x="400050" y="990600"/>
                  </a:lnTo>
                  <a:lnTo>
                    <a:pt x="400050" y="993775"/>
                  </a:lnTo>
                  <a:lnTo>
                    <a:pt x="403225" y="996950"/>
                  </a:lnTo>
                  <a:lnTo>
                    <a:pt x="400050" y="1003300"/>
                  </a:lnTo>
                  <a:lnTo>
                    <a:pt x="400050" y="1006475"/>
                  </a:lnTo>
                  <a:lnTo>
                    <a:pt x="396875" y="1006475"/>
                  </a:lnTo>
                  <a:lnTo>
                    <a:pt x="396875" y="1009650"/>
                  </a:lnTo>
                  <a:lnTo>
                    <a:pt x="396875" y="1012825"/>
                  </a:lnTo>
                  <a:lnTo>
                    <a:pt x="403225" y="1022350"/>
                  </a:lnTo>
                  <a:lnTo>
                    <a:pt x="406400" y="1025525"/>
                  </a:lnTo>
                  <a:lnTo>
                    <a:pt x="409575" y="1025525"/>
                  </a:lnTo>
                  <a:lnTo>
                    <a:pt x="412750" y="1028700"/>
                  </a:lnTo>
                  <a:lnTo>
                    <a:pt x="288925" y="1019175"/>
                  </a:lnTo>
                  <a:lnTo>
                    <a:pt x="292100" y="1016000"/>
                  </a:lnTo>
                  <a:lnTo>
                    <a:pt x="288925" y="1012825"/>
                  </a:lnTo>
                  <a:lnTo>
                    <a:pt x="288925" y="1016000"/>
                  </a:lnTo>
                  <a:lnTo>
                    <a:pt x="288925" y="1019175"/>
                  </a:lnTo>
                  <a:lnTo>
                    <a:pt x="142875" y="1006475"/>
                  </a:lnTo>
                  <a:lnTo>
                    <a:pt x="133350" y="1092200"/>
                  </a:lnTo>
                  <a:lnTo>
                    <a:pt x="0" y="1079500"/>
                  </a:lnTo>
                  <a:lnTo>
                    <a:pt x="0" y="1076325"/>
                  </a:lnTo>
                  <a:lnTo>
                    <a:pt x="0" y="1073150"/>
                  </a:lnTo>
                  <a:lnTo>
                    <a:pt x="0" y="1054100"/>
                  </a:lnTo>
                  <a:lnTo>
                    <a:pt x="3175" y="1044575"/>
                  </a:lnTo>
                  <a:lnTo>
                    <a:pt x="3175" y="1041400"/>
                  </a:lnTo>
                  <a:lnTo>
                    <a:pt x="3175" y="1038225"/>
                  </a:lnTo>
                  <a:lnTo>
                    <a:pt x="6350" y="1025525"/>
                  </a:lnTo>
                  <a:lnTo>
                    <a:pt x="9525" y="971550"/>
                  </a:lnTo>
                  <a:lnTo>
                    <a:pt x="19050" y="901700"/>
                  </a:lnTo>
                  <a:lnTo>
                    <a:pt x="22225" y="873125"/>
                  </a:lnTo>
                  <a:lnTo>
                    <a:pt x="22225" y="857250"/>
                  </a:lnTo>
                  <a:lnTo>
                    <a:pt x="22225" y="854075"/>
                  </a:lnTo>
                  <a:lnTo>
                    <a:pt x="22225" y="838200"/>
                  </a:lnTo>
                  <a:lnTo>
                    <a:pt x="25400" y="819150"/>
                  </a:lnTo>
                  <a:lnTo>
                    <a:pt x="25400" y="815975"/>
                  </a:lnTo>
                  <a:lnTo>
                    <a:pt x="28575" y="809625"/>
                  </a:lnTo>
                  <a:lnTo>
                    <a:pt x="28575" y="806450"/>
                  </a:lnTo>
                  <a:lnTo>
                    <a:pt x="31750" y="781050"/>
                  </a:lnTo>
                  <a:lnTo>
                    <a:pt x="34925" y="742950"/>
                  </a:lnTo>
                  <a:lnTo>
                    <a:pt x="34925" y="733425"/>
                  </a:lnTo>
                  <a:lnTo>
                    <a:pt x="34925" y="723900"/>
                  </a:lnTo>
                  <a:lnTo>
                    <a:pt x="38100" y="695325"/>
                  </a:lnTo>
                  <a:lnTo>
                    <a:pt x="41275" y="666750"/>
                  </a:lnTo>
                  <a:lnTo>
                    <a:pt x="44450" y="641350"/>
                  </a:lnTo>
                  <a:lnTo>
                    <a:pt x="47625" y="615950"/>
                  </a:lnTo>
                  <a:lnTo>
                    <a:pt x="47625" y="606425"/>
                  </a:lnTo>
                  <a:lnTo>
                    <a:pt x="50800" y="581025"/>
                  </a:lnTo>
                  <a:lnTo>
                    <a:pt x="50800" y="574675"/>
                  </a:lnTo>
                  <a:lnTo>
                    <a:pt x="50800" y="571500"/>
                  </a:lnTo>
                  <a:lnTo>
                    <a:pt x="53975" y="558800"/>
                  </a:lnTo>
                  <a:lnTo>
                    <a:pt x="53975" y="552450"/>
                  </a:lnTo>
                  <a:lnTo>
                    <a:pt x="57150" y="533400"/>
                  </a:lnTo>
                  <a:lnTo>
                    <a:pt x="57150" y="523875"/>
                  </a:lnTo>
                  <a:lnTo>
                    <a:pt x="57150" y="517525"/>
                  </a:lnTo>
                  <a:lnTo>
                    <a:pt x="57150" y="511175"/>
                  </a:lnTo>
                  <a:lnTo>
                    <a:pt x="60325" y="476250"/>
                  </a:lnTo>
                  <a:lnTo>
                    <a:pt x="63500" y="460375"/>
                  </a:lnTo>
                  <a:lnTo>
                    <a:pt x="66675" y="431800"/>
                  </a:lnTo>
                  <a:lnTo>
                    <a:pt x="69850" y="412750"/>
                  </a:lnTo>
                  <a:lnTo>
                    <a:pt x="69850" y="390525"/>
                  </a:lnTo>
                  <a:lnTo>
                    <a:pt x="69850" y="381000"/>
                  </a:lnTo>
                  <a:lnTo>
                    <a:pt x="73025" y="377825"/>
                  </a:lnTo>
                  <a:lnTo>
                    <a:pt x="73025" y="371475"/>
                  </a:lnTo>
                  <a:lnTo>
                    <a:pt x="73025" y="358775"/>
                  </a:lnTo>
                  <a:lnTo>
                    <a:pt x="76200" y="317500"/>
                  </a:lnTo>
                  <a:lnTo>
                    <a:pt x="79375" y="288925"/>
                  </a:lnTo>
                  <a:lnTo>
                    <a:pt x="82550" y="266700"/>
                  </a:lnTo>
                  <a:lnTo>
                    <a:pt x="88900" y="225425"/>
                  </a:lnTo>
                  <a:lnTo>
                    <a:pt x="88900" y="206375"/>
                  </a:lnTo>
                  <a:lnTo>
                    <a:pt x="92075" y="190500"/>
                  </a:lnTo>
                  <a:lnTo>
                    <a:pt x="92075" y="187325"/>
                  </a:lnTo>
                  <a:lnTo>
                    <a:pt x="92075" y="184150"/>
                  </a:lnTo>
                  <a:lnTo>
                    <a:pt x="95250" y="139700"/>
                  </a:lnTo>
                  <a:lnTo>
                    <a:pt x="111125" y="6350"/>
                  </a:lnTo>
                  <a:close/>
                </a:path>
              </a:pathLst>
            </a:custGeom>
            <a:grp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1" hangingPunct="1">
                <a:defRPr/>
              </a:pPr>
              <a:endParaRPr lang="en-US"/>
            </a:p>
          </p:txBody>
        </p:sp>
        <p:sp>
          <p:nvSpPr>
            <p:cNvPr id="1895" name="Freeform 1615">
              <a:extLst>
                <a:ext uri="{FF2B5EF4-FFF2-40B4-BE49-F238E27FC236}">
                  <a16:creationId xmlns:a16="http://schemas.microsoft.com/office/drawing/2014/main" xmlns="" id="{00000000-0008-0000-0000-000050060000}"/>
                </a:ext>
              </a:extLst>
            </p:cNvPr>
            <p:cNvSpPr>
              <a:spLocks/>
            </p:cNvSpPr>
            <p:nvPr/>
          </p:nvSpPr>
          <p:spPr bwMode="auto">
            <a:xfrm>
              <a:off x="4845379" y="1241594"/>
              <a:ext cx="1075169" cy="647825"/>
            </a:xfrm>
            <a:custGeom>
              <a:avLst/>
              <a:gdLst>
                <a:gd name="connsiteX0" fmla="*/ 168275 w 1073150"/>
                <a:gd name="connsiteY0" fmla="*/ 438150 h 663575"/>
                <a:gd name="connsiteX1" fmla="*/ 161925 w 1073150"/>
                <a:gd name="connsiteY1" fmla="*/ 447675 h 663575"/>
                <a:gd name="connsiteX2" fmla="*/ 152400 w 1073150"/>
                <a:gd name="connsiteY2" fmla="*/ 450850 h 663575"/>
                <a:gd name="connsiteX3" fmla="*/ 165100 w 1073150"/>
                <a:gd name="connsiteY3" fmla="*/ 447675 h 663575"/>
                <a:gd name="connsiteX4" fmla="*/ 292100 w 1073150"/>
                <a:gd name="connsiteY4" fmla="*/ 381000 h 663575"/>
                <a:gd name="connsiteX5" fmla="*/ 288925 w 1073150"/>
                <a:gd name="connsiteY5" fmla="*/ 434975 h 663575"/>
                <a:gd name="connsiteX6" fmla="*/ 273050 w 1073150"/>
                <a:gd name="connsiteY6" fmla="*/ 438150 h 663575"/>
                <a:gd name="connsiteX7" fmla="*/ 292100 w 1073150"/>
                <a:gd name="connsiteY7" fmla="*/ 434975 h 663575"/>
                <a:gd name="connsiteX8" fmla="*/ 82550 w 1073150"/>
                <a:gd name="connsiteY8" fmla="*/ 257175 h 663575"/>
                <a:gd name="connsiteX9" fmla="*/ 76200 w 1073150"/>
                <a:gd name="connsiteY9" fmla="*/ 323850 h 663575"/>
                <a:gd name="connsiteX10" fmla="*/ 79375 w 1073150"/>
                <a:gd name="connsiteY10" fmla="*/ 323850 h 663575"/>
                <a:gd name="connsiteX11" fmla="*/ 85714 w 1073150"/>
                <a:gd name="connsiteY11" fmla="*/ 257297 h 663575"/>
                <a:gd name="connsiteX12" fmla="*/ 28575 w 1073150"/>
                <a:gd name="connsiteY12" fmla="*/ 0 h 663575"/>
                <a:gd name="connsiteX13" fmla="*/ 171450 w 1073150"/>
                <a:gd name="connsiteY13" fmla="*/ 3175 h 663575"/>
                <a:gd name="connsiteX14" fmla="*/ 177800 w 1073150"/>
                <a:gd name="connsiteY14" fmla="*/ 3175 h 663575"/>
                <a:gd name="connsiteX15" fmla="*/ 304800 w 1073150"/>
                <a:gd name="connsiteY15" fmla="*/ 9525 h 663575"/>
                <a:gd name="connsiteX16" fmla="*/ 501650 w 1073150"/>
                <a:gd name="connsiteY16" fmla="*/ 12700 h 663575"/>
                <a:gd name="connsiteX17" fmla="*/ 606425 w 1073150"/>
                <a:gd name="connsiteY17" fmla="*/ 12700 h 663575"/>
                <a:gd name="connsiteX18" fmla="*/ 739775 w 1073150"/>
                <a:gd name="connsiteY18" fmla="*/ 12700 h 663575"/>
                <a:gd name="connsiteX19" fmla="*/ 835025 w 1073150"/>
                <a:gd name="connsiteY19" fmla="*/ 9525 h 663575"/>
                <a:gd name="connsiteX20" fmla="*/ 838200 w 1073150"/>
                <a:gd name="connsiteY20" fmla="*/ 9525 h 663575"/>
                <a:gd name="connsiteX21" fmla="*/ 936625 w 1073150"/>
                <a:gd name="connsiteY21" fmla="*/ 6350 h 663575"/>
                <a:gd name="connsiteX22" fmla="*/ 1028700 w 1073150"/>
                <a:gd name="connsiteY22" fmla="*/ 3175 h 663575"/>
                <a:gd name="connsiteX23" fmla="*/ 1025525 w 1073150"/>
                <a:gd name="connsiteY23" fmla="*/ 22225 h 663575"/>
                <a:gd name="connsiteX24" fmla="*/ 1016000 w 1073150"/>
                <a:gd name="connsiteY24" fmla="*/ 41275 h 663575"/>
                <a:gd name="connsiteX25" fmla="*/ 993775 w 1073150"/>
                <a:gd name="connsiteY25" fmla="*/ 60325 h 663575"/>
                <a:gd name="connsiteX26" fmla="*/ 993775 w 1073150"/>
                <a:gd name="connsiteY26" fmla="*/ 73025 h 663575"/>
                <a:gd name="connsiteX27" fmla="*/ 1016000 w 1073150"/>
                <a:gd name="connsiteY27" fmla="*/ 101600 h 663575"/>
                <a:gd name="connsiteX28" fmla="*/ 1038225 w 1073150"/>
                <a:gd name="connsiteY28" fmla="*/ 111125 h 663575"/>
                <a:gd name="connsiteX29" fmla="*/ 1044575 w 1073150"/>
                <a:gd name="connsiteY29" fmla="*/ 120650 h 663575"/>
                <a:gd name="connsiteX30" fmla="*/ 1047750 w 1073150"/>
                <a:gd name="connsiteY30" fmla="*/ 127000 h 663575"/>
                <a:gd name="connsiteX31" fmla="*/ 1050925 w 1073150"/>
                <a:gd name="connsiteY31" fmla="*/ 184150 h 663575"/>
                <a:gd name="connsiteX32" fmla="*/ 1050925 w 1073150"/>
                <a:gd name="connsiteY32" fmla="*/ 219075 h 663575"/>
                <a:gd name="connsiteX33" fmla="*/ 1054100 w 1073150"/>
                <a:gd name="connsiteY33" fmla="*/ 250825 h 663575"/>
                <a:gd name="connsiteX34" fmla="*/ 1054100 w 1073150"/>
                <a:gd name="connsiteY34" fmla="*/ 269875 h 663575"/>
                <a:gd name="connsiteX35" fmla="*/ 1057275 w 1073150"/>
                <a:gd name="connsiteY35" fmla="*/ 336550 h 663575"/>
                <a:gd name="connsiteX36" fmla="*/ 1060450 w 1073150"/>
                <a:gd name="connsiteY36" fmla="*/ 403225 h 663575"/>
                <a:gd name="connsiteX37" fmla="*/ 1060450 w 1073150"/>
                <a:gd name="connsiteY37" fmla="*/ 466725 h 663575"/>
                <a:gd name="connsiteX38" fmla="*/ 1041400 w 1073150"/>
                <a:gd name="connsiteY38" fmla="*/ 469900 h 663575"/>
                <a:gd name="connsiteX39" fmla="*/ 1041400 w 1073150"/>
                <a:gd name="connsiteY39" fmla="*/ 482600 h 663575"/>
                <a:gd name="connsiteX40" fmla="*/ 1054100 w 1073150"/>
                <a:gd name="connsiteY40" fmla="*/ 488950 h 663575"/>
                <a:gd name="connsiteX41" fmla="*/ 1054100 w 1073150"/>
                <a:gd name="connsiteY41" fmla="*/ 508000 h 663575"/>
                <a:gd name="connsiteX42" fmla="*/ 1044575 w 1073150"/>
                <a:gd name="connsiteY42" fmla="*/ 508000 h 663575"/>
                <a:gd name="connsiteX43" fmla="*/ 1050925 w 1073150"/>
                <a:gd name="connsiteY43" fmla="*/ 514350 h 663575"/>
                <a:gd name="connsiteX44" fmla="*/ 1050925 w 1073150"/>
                <a:gd name="connsiteY44" fmla="*/ 523875 h 663575"/>
                <a:gd name="connsiteX45" fmla="*/ 1060450 w 1073150"/>
                <a:gd name="connsiteY45" fmla="*/ 523875 h 663575"/>
                <a:gd name="connsiteX46" fmla="*/ 1066800 w 1073150"/>
                <a:gd name="connsiteY46" fmla="*/ 549275 h 663575"/>
                <a:gd name="connsiteX47" fmla="*/ 1057275 w 1073150"/>
                <a:gd name="connsiteY47" fmla="*/ 555625 h 663575"/>
                <a:gd name="connsiteX48" fmla="*/ 1060450 w 1073150"/>
                <a:gd name="connsiteY48" fmla="*/ 565150 h 663575"/>
                <a:gd name="connsiteX49" fmla="*/ 1057275 w 1073150"/>
                <a:gd name="connsiteY49" fmla="*/ 581025 h 663575"/>
                <a:gd name="connsiteX50" fmla="*/ 1057275 w 1073150"/>
                <a:gd name="connsiteY50" fmla="*/ 593725 h 663575"/>
                <a:gd name="connsiteX51" fmla="*/ 1041400 w 1073150"/>
                <a:gd name="connsiteY51" fmla="*/ 615950 h 663575"/>
                <a:gd name="connsiteX52" fmla="*/ 1057275 w 1073150"/>
                <a:gd name="connsiteY52" fmla="*/ 628650 h 663575"/>
                <a:gd name="connsiteX53" fmla="*/ 1063625 w 1073150"/>
                <a:gd name="connsiteY53" fmla="*/ 650875 h 663575"/>
                <a:gd name="connsiteX54" fmla="*/ 1073150 w 1073150"/>
                <a:gd name="connsiteY54" fmla="*/ 663575 h 663575"/>
                <a:gd name="connsiteX55" fmla="*/ 1063625 w 1073150"/>
                <a:gd name="connsiteY55" fmla="*/ 663575 h 663575"/>
                <a:gd name="connsiteX56" fmla="*/ 1057275 w 1073150"/>
                <a:gd name="connsiteY56" fmla="*/ 657225 h 663575"/>
                <a:gd name="connsiteX57" fmla="*/ 1047750 w 1073150"/>
                <a:gd name="connsiteY57" fmla="*/ 660400 h 663575"/>
                <a:gd name="connsiteX58" fmla="*/ 1047750 w 1073150"/>
                <a:gd name="connsiteY58" fmla="*/ 654050 h 663575"/>
                <a:gd name="connsiteX59" fmla="*/ 1035050 w 1073150"/>
                <a:gd name="connsiteY59" fmla="*/ 641350 h 663575"/>
                <a:gd name="connsiteX60" fmla="*/ 1035050 w 1073150"/>
                <a:gd name="connsiteY60" fmla="*/ 631825 h 663575"/>
                <a:gd name="connsiteX61" fmla="*/ 1022350 w 1073150"/>
                <a:gd name="connsiteY61" fmla="*/ 628650 h 663575"/>
                <a:gd name="connsiteX62" fmla="*/ 1019175 w 1073150"/>
                <a:gd name="connsiteY62" fmla="*/ 625475 h 663575"/>
                <a:gd name="connsiteX63" fmla="*/ 1006475 w 1073150"/>
                <a:gd name="connsiteY63" fmla="*/ 619125 h 663575"/>
                <a:gd name="connsiteX64" fmla="*/ 996950 w 1073150"/>
                <a:gd name="connsiteY64" fmla="*/ 622300 h 663575"/>
                <a:gd name="connsiteX65" fmla="*/ 990600 w 1073150"/>
                <a:gd name="connsiteY65" fmla="*/ 612775 h 663575"/>
                <a:gd name="connsiteX66" fmla="*/ 968375 w 1073150"/>
                <a:gd name="connsiteY66" fmla="*/ 606425 h 663575"/>
                <a:gd name="connsiteX67" fmla="*/ 962025 w 1073150"/>
                <a:gd name="connsiteY67" fmla="*/ 606425 h 663575"/>
                <a:gd name="connsiteX68" fmla="*/ 958850 w 1073150"/>
                <a:gd name="connsiteY68" fmla="*/ 596900 h 663575"/>
                <a:gd name="connsiteX69" fmla="*/ 923925 w 1073150"/>
                <a:gd name="connsiteY69" fmla="*/ 596900 h 663575"/>
                <a:gd name="connsiteX70" fmla="*/ 901700 w 1073150"/>
                <a:gd name="connsiteY70" fmla="*/ 596900 h 663575"/>
                <a:gd name="connsiteX71" fmla="*/ 898525 w 1073150"/>
                <a:gd name="connsiteY71" fmla="*/ 603250 h 663575"/>
                <a:gd name="connsiteX72" fmla="*/ 892175 w 1073150"/>
                <a:gd name="connsiteY72" fmla="*/ 596900 h 663575"/>
                <a:gd name="connsiteX73" fmla="*/ 882650 w 1073150"/>
                <a:gd name="connsiteY73" fmla="*/ 603250 h 663575"/>
                <a:gd name="connsiteX74" fmla="*/ 873125 w 1073150"/>
                <a:gd name="connsiteY74" fmla="*/ 596900 h 663575"/>
                <a:gd name="connsiteX75" fmla="*/ 860425 w 1073150"/>
                <a:gd name="connsiteY75" fmla="*/ 612775 h 663575"/>
                <a:gd name="connsiteX76" fmla="*/ 850900 w 1073150"/>
                <a:gd name="connsiteY76" fmla="*/ 615950 h 663575"/>
                <a:gd name="connsiteX77" fmla="*/ 831850 w 1073150"/>
                <a:gd name="connsiteY77" fmla="*/ 603250 h 663575"/>
                <a:gd name="connsiteX78" fmla="*/ 806450 w 1073150"/>
                <a:gd name="connsiteY78" fmla="*/ 593725 h 663575"/>
                <a:gd name="connsiteX79" fmla="*/ 787400 w 1073150"/>
                <a:gd name="connsiteY79" fmla="*/ 587375 h 663575"/>
                <a:gd name="connsiteX80" fmla="*/ 781050 w 1073150"/>
                <a:gd name="connsiteY80" fmla="*/ 574675 h 663575"/>
                <a:gd name="connsiteX81" fmla="*/ 673100 w 1073150"/>
                <a:gd name="connsiteY81" fmla="*/ 574675 h 663575"/>
                <a:gd name="connsiteX82" fmla="*/ 635000 w 1073150"/>
                <a:gd name="connsiteY82" fmla="*/ 574675 h 663575"/>
                <a:gd name="connsiteX83" fmla="*/ 542925 w 1073150"/>
                <a:gd name="connsiteY83" fmla="*/ 574675 h 663575"/>
                <a:gd name="connsiteX84" fmla="*/ 396875 w 1073150"/>
                <a:gd name="connsiteY84" fmla="*/ 574675 h 663575"/>
                <a:gd name="connsiteX85" fmla="*/ 279400 w 1073150"/>
                <a:gd name="connsiteY85" fmla="*/ 571500 h 663575"/>
                <a:gd name="connsiteX86" fmla="*/ 180975 w 1073150"/>
                <a:gd name="connsiteY86" fmla="*/ 568325 h 663575"/>
                <a:gd name="connsiteX87" fmla="*/ 149225 w 1073150"/>
                <a:gd name="connsiteY87" fmla="*/ 568325 h 663575"/>
                <a:gd name="connsiteX88" fmla="*/ 76200 w 1073150"/>
                <a:gd name="connsiteY88" fmla="*/ 565150 h 663575"/>
                <a:gd name="connsiteX89" fmla="*/ 0 w 1073150"/>
                <a:gd name="connsiteY89" fmla="*/ 561975 h 663575"/>
                <a:gd name="connsiteX90" fmla="*/ 3175 w 1073150"/>
                <a:gd name="connsiteY90" fmla="*/ 469900 h 663575"/>
                <a:gd name="connsiteX91" fmla="*/ 3175 w 1073150"/>
                <a:gd name="connsiteY91" fmla="*/ 466725 h 663575"/>
                <a:gd name="connsiteX92" fmla="*/ 6350 w 1073150"/>
                <a:gd name="connsiteY92" fmla="*/ 396875 h 663575"/>
                <a:gd name="connsiteX93" fmla="*/ 9525 w 1073150"/>
                <a:gd name="connsiteY93" fmla="*/ 342900 h 663575"/>
                <a:gd name="connsiteX94" fmla="*/ 9525 w 1073150"/>
                <a:gd name="connsiteY94" fmla="*/ 336550 h 663575"/>
                <a:gd name="connsiteX95" fmla="*/ 12700 w 1073150"/>
                <a:gd name="connsiteY95" fmla="*/ 260350 h 663575"/>
                <a:gd name="connsiteX96" fmla="*/ 19050 w 1073150"/>
                <a:gd name="connsiteY96" fmla="*/ 177800 h 663575"/>
                <a:gd name="connsiteX97" fmla="*/ 22225 w 1073150"/>
                <a:gd name="connsiteY97" fmla="*/ 136525 h 663575"/>
                <a:gd name="connsiteX98" fmla="*/ 28575 w 1073150"/>
                <a:gd name="connsiteY98" fmla="*/ 9525 h 663575"/>
                <a:gd name="connsiteX0" fmla="*/ 168275 w 1073150"/>
                <a:gd name="connsiteY0" fmla="*/ 438150 h 663575"/>
                <a:gd name="connsiteX1" fmla="*/ 161925 w 1073150"/>
                <a:gd name="connsiteY1" fmla="*/ 447675 h 663575"/>
                <a:gd name="connsiteX2" fmla="*/ 152400 w 1073150"/>
                <a:gd name="connsiteY2" fmla="*/ 450850 h 663575"/>
                <a:gd name="connsiteX3" fmla="*/ 165100 w 1073150"/>
                <a:gd name="connsiteY3" fmla="*/ 447675 h 663575"/>
                <a:gd name="connsiteX4" fmla="*/ 168275 w 1073150"/>
                <a:gd name="connsiteY4" fmla="*/ 438150 h 663575"/>
                <a:gd name="connsiteX5" fmla="*/ 292100 w 1073150"/>
                <a:gd name="connsiteY5" fmla="*/ 381000 h 663575"/>
                <a:gd name="connsiteX6" fmla="*/ 288925 w 1073150"/>
                <a:gd name="connsiteY6" fmla="*/ 434975 h 663575"/>
                <a:gd name="connsiteX7" fmla="*/ 273050 w 1073150"/>
                <a:gd name="connsiteY7" fmla="*/ 438150 h 663575"/>
                <a:gd name="connsiteX8" fmla="*/ 292100 w 1073150"/>
                <a:gd name="connsiteY8" fmla="*/ 434975 h 663575"/>
                <a:gd name="connsiteX9" fmla="*/ 292100 w 1073150"/>
                <a:gd name="connsiteY9" fmla="*/ 381000 h 663575"/>
                <a:gd name="connsiteX10" fmla="*/ 85714 w 1073150"/>
                <a:gd name="connsiteY10" fmla="*/ 257297 h 663575"/>
                <a:gd name="connsiteX11" fmla="*/ 76200 w 1073150"/>
                <a:gd name="connsiteY11" fmla="*/ 323850 h 663575"/>
                <a:gd name="connsiteX12" fmla="*/ 79375 w 1073150"/>
                <a:gd name="connsiteY12" fmla="*/ 323850 h 663575"/>
                <a:gd name="connsiteX13" fmla="*/ 85714 w 1073150"/>
                <a:gd name="connsiteY13" fmla="*/ 257297 h 663575"/>
                <a:gd name="connsiteX14" fmla="*/ 28575 w 1073150"/>
                <a:gd name="connsiteY14" fmla="*/ 0 h 663575"/>
                <a:gd name="connsiteX15" fmla="*/ 171450 w 1073150"/>
                <a:gd name="connsiteY15" fmla="*/ 3175 h 663575"/>
                <a:gd name="connsiteX16" fmla="*/ 177800 w 1073150"/>
                <a:gd name="connsiteY16" fmla="*/ 3175 h 663575"/>
                <a:gd name="connsiteX17" fmla="*/ 304800 w 1073150"/>
                <a:gd name="connsiteY17" fmla="*/ 9525 h 663575"/>
                <a:gd name="connsiteX18" fmla="*/ 501650 w 1073150"/>
                <a:gd name="connsiteY18" fmla="*/ 12700 h 663575"/>
                <a:gd name="connsiteX19" fmla="*/ 606425 w 1073150"/>
                <a:gd name="connsiteY19" fmla="*/ 12700 h 663575"/>
                <a:gd name="connsiteX20" fmla="*/ 739775 w 1073150"/>
                <a:gd name="connsiteY20" fmla="*/ 12700 h 663575"/>
                <a:gd name="connsiteX21" fmla="*/ 835025 w 1073150"/>
                <a:gd name="connsiteY21" fmla="*/ 9525 h 663575"/>
                <a:gd name="connsiteX22" fmla="*/ 838200 w 1073150"/>
                <a:gd name="connsiteY22" fmla="*/ 9525 h 663575"/>
                <a:gd name="connsiteX23" fmla="*/ 936625 w 1073150"/>
                <a:gd name="connsiteY23" fmla="*/ 6350 h 663575"/>
                <a:gd name="connsiteX24" fmla="*/ 1028700 w 1073150"/>
                <a:gd name="connsiteY24" fmla="*/ 3175 h 663575"/>
                <a:gd name="connsiteX25" fmla="*/ 1025525 w 1073150"/>
                <a:gd name="connsiteY25" fmla="*/ 22225 h 663575"/>
                <a:gd name="connsiteX26" fmla="*/ 1016000 w 1073150"/>
                <a:gd name="connsiteY26" fmla="*/ 41275 h 663575"/>
                <a:gd name="connsiteX27" fmla="*/ 993775 w 1073150"/>
                <a:gd name="connsiteY27" fmla="*/ 60325 h 663575"/>
                <a:gd name="connsiteX28" fmla="*/ 993775 w 1073150"/>
                <a:gd name="connsiteY28" fmla="*/ 73025 h 663575"/>
                <a:gd name="connsiteX29" fmla="*/ 1016000 w 1073150"/>
                <a:gd name="connsiteY29" fmla="*/ 101600 h 663575"/>
                <a:gd name="connsiteX30" fmla="*/ 1038225 w 1073150"/>
                <a:gd name="connsiteY30" fmla="*/ 111125 h 663575"/>
                <a:gd name="connsiteX31" fmla="*/ 1044575 w 1073150"/>
                <a:gd name="connsiteY31" fmla="*/ 120650 h 663575"/>
                <a:gd name="connsiteX32" fmla="*/ 1047750 w 1073150"/>
                <a:gd name="connsiteY32" fmla="*/ 127000 h 663575"/>
                <a:gd name="connsiteX33" fmla="*/ 1050925 w 1073150"/>
                <a:gd name="connsiteY33" fmla="*/ 184150 h 663575"/>
                <a:gd name="connsiteX34" fmla="*/ 1050925 w 1073150"/>
                <a:gd name="connsiteY34" fmla="*/ 219075 h 663575"/>
                <a:gd name="connsiteX35" fmla="*/ 1054100 w 1073150"/>
                <a:gd name="connsiteY35" fmla="*/ 250825 h 663575"/>
                <a:gd name="connsiteX36" fmla="*/ 1054100 w 1073150"/>
                <a:gd name="connsiteY36" fmla="*/ 269875 h 663575"/>
                <a:gd name="connsiteX37" fmla="*/ 1057275 w 1073150"/>
                <a:gd name="connsiteY37" fmla="*/ 336550 h 663575"/>
                <a:gd name="connsiteX38" fmla="*/ 1060450 w 1073150"/>
                <a:gd name="connsiteY38" fmla="*/ 403225 h 663575"/>
                <a:gd name="connsiteX39" fmla="*/ 1060450 w 1073150"/>
                <a:gd name="connsiteY39" fmla="*/ 466725 h 663575"/>
                <a:gd name="connsiteX40" fmla="*/ 1041400 w 1073150"/>
                <a:gd name="connsiteY40" fmla="*/ 469900 h 663575"/>
                <a:gd name="connsiteX41" fmla="*/ 1041400 w 1073150"/>
                <a:gd name="connsiteY41" fmla="*/ 482600 h 663575"/>
                <a:gd name="connsiteX42" fmla="*/ 1054100 w 1073150"/>
                <a:gd name="connsiteY42" fmla="*/ 488950 h 663575"/>
                <a:gd name="connsiteX43" fmla="*/ 1054100 w 1073150"/>
                <a:gd name="connsiteY43" fmla="*/ 508000 h 663575"/>
                <a:gd name="connsiteX44" fmla="*/ 1044575 w 1073150"/>
                <a:gd name="connsiteY44" fmla="*/ 508000 h 663575"/>
                <a:gd name="connsiteX45" fmla="*/ 1050925 w 1073150"/>
                <a:gd name="connsiteY45" fmla="*/ 514350 h 663575"/>
                <a:gd name="connsiteX46" fmla="*/ 1050925 w 1073150"/>
                <a:gd name="connsiteY46" fmla="*/ 523875 h 663575"/>
                <a:gd name="connsiteX47" fmla="*/ 1060450 w 1073150"/>
                <a:gd name="connsiteY47" fmla="*/ 523875 h 663575"/>
                <a:gd name="connsiteX48" fmla="*/ 1066800 w 1073150"/>
                <a:gd name="connsiteY48" fmla="*/ 549275 h 663575"/>
                <a:gd name="connsiteX49" fmla="*/ 1057275 w 1073150"/>
                <a:gd name="connsiteY49" fmla="*/ 555625 h 663575"/>
                <a:gd name="connsiteX50" fmla="*/ 1060450 w 1073150"/>
                <a:gd name="connsiteY50" fmla="*/ 565150 h 663575"/>
                <a:gd name="connsiteX51" fmla="*/ 1057275 w 1073150"/>
                <a:gd name="connsiteY51" fmla="*/ 581025 h 663575"/>
                <a:gd name="connsiteX52" fmla="*/ 1057275 w 1073150"/>
                <a:gd name="connsiteY52" fmla="*/ 593725 h 663575"/>
                <a:gd name="connsiteX53" fmla="*/ 1041400 w 1073150"/>
                <a:gd name="connsiteY53" fmla="*/ 615950 h 663575"/>
                <a:gd name="connsiteX54" fmla="*/ 1057275 w 1073150"/>
                <a:gd name="connsiteY54" fmla="*/ 628650 h 663575"/>
                <a:gd name="connsiteX55" fmla="*/ 1063625 w 1073150"/>
                <a:gd name="connsiteY55" fmla="*/ 650875 h 663575"/>
                <a:gd name="connsiteX56" fmla="*/ 1073150 w 1073150"/>
                <a:gd name="connsiteY56" fmla="*/ 663575 h 663575"/>
                <a:gd name="connsiteX57" fmla="*/ 1063625 w 1073150"/>
                <a:gd name="connsiteY57" fmla="*/ 663575 h 663575"/>
                <a:gd name="connsiteX58" fmla="*/ 1057275 w 1073150"/>
                <a:gd name="connsiteY58" fmla="*/ 657225 h 663575"/>
                <a:gd name="connsiteX59" fmla="*/ 1047750 w 1073150"/>
                <a:gd name="connsiteY59" fmla="*/ 660400 h 663575"/>
                <a:gd name="connsiteX60" fmla="*/ 1047750 w 1073150"/>
                <a:gd name="connsiteY60" fmla="*/ 654050 h 663575"/>
                <a:gd name="connsiteX61" fmla="*/ 1035050 w 1073150"/>
                <a:gd name="connsiteY61" fmla="*/ 641350 h 663575"/>
                <a:gd name="connsiteX62" fmla="*/ 1035050 w 1073150"/>
                <a:gd name="connsiteY62" fmla="*/ 631825 h 663575"/>
                <a:gd name="connsiteX63" fmla="*/ 1022350 w 1073150"/>
                <a:gd name="connsiteY63" fmla="*/ 628650 h 663575"/>
                <a:gd name="connsiteX64" fmla="*/ 1019175 w 1073150"/>
                <a:gd name="connsiteY64" fmla="*/ 625475 h 663575"/>
                <a:gd name="connsiteX65" fmla="*/ 1006475 w 1073150"/>
                <a:gd name="connsiteY65" fmla="*/ 619125 h 663575"/>
                <a:gd name="connsiteX66" fmla="*/ 996950 w 1073150"/>
                <a:gd name="connsiteY66" fmla="*/ 622300 h 663575"/>
                <a:gd name="connsiteX67" fmla="*/ 990600 w 1073150"/>
                <a:gd name="connsiteY67" fmla="*/ 612775 h 663575"/>
                <a:gd name="connsiteX68" fmla="*/ 968375 w 1073150"/>
                <a:gd name="connsiteY68" fmla="*/ 606425 h 663575"/>
                <a:gd name="connsiteX69" fmla="*/ 962025 w 1073150"/>
                <a:gd name="connsiteY69" fmla="*/ 606425 h 663575"/>
                <a:gd name="connsiteX70" fmla="*/ 958850 w 1073150"/>
                <a:gd name="connsiteY70" fmla="*/ 596900 h 663575"/>
                <a:gd name="connsiteX71" fmla="*/ 923925 w 1073150"/>
                <a:gd name="connsiteY71" fmla="*/ 596900 h 663575"/>
                <a:gd name="connsiteX72" fmla="*/ 901700 w 1073150"/>
                <a:gd name="connsiteY72" fmla="*/ 596900 h 663575"/>
                <a:gd name="connsiteX73" fmla="*/ 898525 w 1073150"/>
                <a:gd name="connsiteY73" fmla="*/ 603250 h 663575"/>
                <a:gd name="connsiteX74" fmla="*/ 892175 w 1073150"/>
                <a:gd name="connsiteY74" fmla="*/ 596900 h 663575"/>
                <a:gd name="connsiteX75" fmla="*/ 882650 w 1073150"/>
                <a:gd name="connsiteY75" fmla="*/ 603250 h 663575"/>
                <a:gd name="connsiteX76" fmla="*/ 873125 w 1073150"/>
                <a:gd name="connsiteY76" fmla="*/ 596900 h 663575"/>
                <a:gd name="connsiteX77" fmla="*/ 860425 w 1073150"/>
                <a:gd name="connsiteY77" fmla="*/ 612775 h 663575"/>
                <a:gd name="connsiteX78" fmla="*/ 850900 w 1073150"/>
                <a:gd name="connsiteY78" fmla="*/ 615950 h 663575"/>
                <a:gd name="connsiteX79" fmla="*/ 831850 w 1073150"/>
                <a:gd name="connsiteY79" fmla="*/ 603250 h 663575"/>
                <a:gd name="connsiteX80" fmla="*/ 806450 w 1073150"/>
                <a:gd name="connsiteY80" fmla="*/ 593725 h 663575"/>
                <a:gd name="connsiteX81" fmla="*/ 787400 w 1073150"/>
                <a:gd name="connsiteY81" fmla="*/ 587375 h 663575"/>
                <a:gd name="connsiteX82" fmla="*/ 781050 w 1073150"/>
                <a:gd name="connsiteY82" fmla="*/ 574675 h 663575"/>
                <a:gd name="connsiteX83" fmla="*/ 673100 w 1073150"/>
                <a:gd name="connsiteY83" fmla="*/ 574675 h 663575"/>
                <a:gd name="connsiteX84" fmla="*/ 635000 w 1073150"/>
                <a:gd name="connsiteY84" fmla="*/ 574675 h 663575"/>
                <a:gd name="connsiteX85" fmla="*/ 542925 w 1073150"/>
                <a:gd name="connsiteY85" fmla="*/ 574675 h 663575"/>
                <a:gd name="connsiteX86" fmla="*/ 396875 w 1073150"/>
                <a:gd name="connsiteY86" fmla="*/ 574675 h 663575"/>
                <a:gd name="connsiteX87" fmla="*/ 279400 w 1073150"/>
                <a:gd name="connsiteY87" fmla="*/ 571500 h 663575"/>
                <a:gd name="connsiteX88" fmla="*/ 180975 w 1073150"/>
                <a:gd name="connsiteY88" fmla="*/ 568325 h 663575"/>
                <a:gd name="connsiteX89" fmla="*/ 149225 w 1073150"/>
                <a:gd name="connsiteY89" fmla="*/ 568325 h 663575"/>
                <a:gd name="connsiteX90" fmla="*/ 76200 w 1073150"/>
                <a:gd name="connsiteY90" fmla="*/ 565150 h 663575"/>
                <a:gd name="connsiteX91" fmla="*/ 0 w 1073150"/>
                <a:gd name="connsiteY91" fmla="*/ 561975 h 663575"/>
                <a:gd name="connsiteX92" fmla="*/ 3175 w 1073150"/>
                <a:gd name="connsiteY92" fmla="*/ 469900 h 663575"/>
                <a:gd name="connsiteX93" fmla="*/ 3175 w 1073150"/>
                <a:gd name="connsiteY93" fmla="*/ 466725 h 663575"/>
                <a:gd name="connsiteX94" fmla="*/ 6350 w 1073150"/>
                <a:gd name="connsiteY94" fmla="*/ 396875 h 663575"/>
                <a:gd name="connsiteX95" fmla="*/ 9525 w 1073150"/>
                <a:gd name="connsiteY95" fmla="*/ 342900 h 663575"/>
                <a:gd name="connsiteX96" fmla="*/ 9525 w 1073150"/>
                <a:gd name="connsiteY96" fmla="*/ 336550 h 663575"/>
                <a:gd name="connsiteX97" fmla="*/ 12700 w 1073150"/>
                <a:gd name="connsiteY97" fmla="*/ 260350 h 663575"/>
                <a:gd name="connsiteX98" fmla="*/ 19050 w 1073150"/>
                <a:gd name="connsiteY98" fmla="*/ 177800 h 663575"/>
                <a:gd name="connsiteX99" fmla="*/ 22225 w 1073150"/>
                <a:gd name="connsiteY99" fmla="*/ 136525 h 663575"/>
                <a:gd name="connsiteX100" fmla="*/ 28575 w 1073150"/>
                <a:gd name="connsiteY100" fmla="*/ 9525 h 663575"/>
                <a:gd name="connsiteX101" fmla="*/ 28575 w 1073150"/>
                <a:gd name="connsiteY101" fmla="*/ 0 h 663575"/>
                <a:gd name="connsiteX0" fmla="*/ 168275 w 1073150"/>
                <a:gd name="connsiteY0" fmla="*/ 438150 h 663575"/>
                <a:gd name="connsiteX1" fmla="*/ 161925 w 1073150"/>
                <a:gd name="connsiteY1" fmla="*/ 447675 h 663575"/>
                <a:gd name="connsiteX2" fmla="*/ 152400 w 1073150"/>
                <a:gd name="connsiteY2" fmla="*/ 450850 h 663575"/>
                <a:gd name="connsiteX3" fmla="*/ 165100 w 1073150"/>
                <a:gd name="connsiteY3" fmla="*/ 447675 h 663575"/>
                <a:gd name="connsiteX4" fmla="*/ 168275 w 1073150"/>
                <a:gd name="connsiteY4" fmla="*/ 438150 h 663575"/>
                <a:gd name="connsiteX5" fmla="*/ 292100 w 1073150"/>
                <a:gd name="connsiteY5" fmla="*/ 381000 h 663575"/>
                <a:gd name="connsiteX6" fmla="*/ 288925 w 1073150"/>
                <a:gd name="connsiteY6" fmla="*/ 434975 h 663575"/>
                <a:gd name="connsiteX7" fmla="*/ 273050 w 1073150"/>
                <a:gd name="connsiteY7" fmla="*/ 438150 h 663575"/>
                <a:gd name="connsiteX8" fmla="*/ 292100 w 1073150"/>
                <a:gd name="connsiteY8" fmla="*/ 434975 h 663575"/>
                <a:gd name="connsiteX9" fmla="*/ 292100 w 1073150"/>
                <a:gd name="connsiteY9" fmla="*/ 381000 h 663575"/>
                <a:gd name="connsiteX10" fmla="*/ 79375 w 1073150"/>
                <a:gd name="connsiteY10" fmla="*/ 323850 h 663575"/>
                <a:gd name="connsiteX11" fmla="*/ 76200 w 1073150"/>
                <a:gd name="connsiteY11" fmla="*/ 323850 h 663575"/>
                <a:gd name="connsiteX12" fmla="*/ 79375 w 1073150"/>
                <a:gd name="connsiteY12" fmla="*/ 323850 h 663575"/>
                <a:gd name="connsiteX13" fmla="*/ 28575 w 1073150"/>
                <a:gd name="connsiteY13" fmla="*/ 0 h 663575"/>
                <a:gd name="connsiteX14" fmla="*/ 171450 w 1073150"/>
                <a:gd name="connsiteY14" fmla="*/ 3175 h 663575"/>
                <a:gd name="connsiteX15" fmla="*/ 177800 w 1073150"/>
                <a:gd name="connsiteY15" fmla="*/ 3175 h 663575"/>
                <a:gd name="connsiteX16" fmla="*/ 304800 w 1073150"/>
                <a:gd name="connsiteY16" fmla="*/ 9525 h 663575"/>
                <a:gd name="connsiteX17" fmla="*/ 501650 w 1073150"/>
                <a:gd name="connsiteY17" fmla="*/ 12700 h 663575"/>
                <a:gd name="connsiteX18" fmla="*/ 606425 w 1073150"/>
                <a:gd name="connsiteY18" fmla="*/ 12700 h 663575"/>
                <a:gd name="connsiteX19" fmla="*/ 739775 w 1073150"/>
                <a:gd name="connsiteY19" fmla="*/ 12700 h 663575"/>
                <a:gd name="connsiteX20" fmla="*/ 835025 w 1073150"/>
                <a:gd name="connsiteY20" fmla="*/ 9525 h 663575"/>
                <a:gd name="connsiteX21" fmla="*/ 838200 w 1073150"/>
                <a:gd name="connsiteY21" fmla="*/ 9525 h 663575"/>
                <a:gd name="connsiteX22" fmla="*/ 936625 w 1073150"/>
                <a:gd name="connsiteY22" fmla="*/ 6350 h 663575"/>
                <a:gd name="connsiteX23" fmla="*/ 1028700 w 1073150"/>
                <a:gd name="connsiteY23" fmla="*/ 3175 h 663575"/>
                <a:gd name="connsiteX24" fmla="*/ 1025525 w 1073150"/>
                <a:gd name="connsiteY24" fmla="*/ 22225 h 663575"/>
                <a:gd name="connsiteX25" fmla="*/ 1016000 w 1073150"/>
                <a:gd name="connsiteY25" fmla="*/ 41275 h 663575"/>
                <a:gd name="connsiteX26" fmla="*/ 993775 w 1073150"/>
                <a:gd name="connsiteY26" fmla="*/ 60325 h 663575"/>
                <a:gd name="connsiteX27" fmla="*/ 993775 w 1073150"/>
                <a:gd name="connsiteY27" fmla="*/ 73025 h 663575"/>
                <a:gd name="connsiteX28" fmla="*/ 1016000 w 1073150"/>
                <a:gd name="connsiteY28" fmla="*/ 101600 h 663575"/>
                <a:gd name="connsiteX29" fmla="*/ 1038225 w 1073150"/>
                <a:gd name="connsiteY29" fmla="*/ 111125 h 663575"/>
                <a:gd name="connsiteX30" fmla="*/ 1044575 w 1073150"/>
                <a:gd name="connsiteY30" fmla="*/ 120650 h 663575"/>
                <a:gd name="connsiteX31" fmla="*/ 1047750 w 1073150"/>
                <a:gd name="connsiteY31" fmla="*/ 127000 h 663575"/>
                <a:gd name="connsiteX32" fmla="*/ 1050925 w 1073150"/>
                <a:gd name="connsiteY32" fmla="*/ 184150 h 663575"/>
                <a:gd name="connsiteX33" fmla="*/ 1050925 w 1073150"/>
                <a:gd name="connsiteY33" fmla="*/ 219075 h 663575"/>
                <a:gd name="connsiteX34" fmla="*/ 1054100 w 1073150"/>
                <a:gd name="connsiteY34" fmla="*/ 250825 h 663575"/>
                <a:gd name="connsiteX35" fmla="*/ 1054100 w 1073150"/>
                <a:gd name="connsiteY35" fmla="*/ 269875 h 663575"/>
                <a:gd name="connsiteX36" fmla="*/ 1057275 w 1073150"/>
                <a:gd name="connsiteY36" fmla="*/ 336550 h 663575"/>
                <a:gd name="connsiteX37" fmla="*/ 1060450 w 1073150"/>
                <a:gd name="connsiteY37" fmla="*/ 403225 h 663575"/>
                <a:gd name="connsiteX38" fmla="*/ 1060450 w 1073150"/>
                <a:gd name="connsiteY38" fmla="*/ 466725 h 663575"/>
                <a:gd name="connsiteX39" fmla="*/ 1041400 w 1073150"/>
                <a:gd name="connsiteY39" fmla="*/ 469900 h 663575"/>
                <a:gd name="connsiteX40" fmla="*/ 1041400 w 1073150"/>
                <a:gd name="connsiteY40" fmla="*/ 482600 h 663575"/>
                <a:gd name="connsiteX41" fmla="*/ 1054100 w 1073150"/>
                <a:gd name="connsiteY41" fmla="*/ 488950 h 663575"/>
                <a:gd name="connsiteX42" fmla="*/ 1054100 w 1073150"/>
                <a:gd name="connsiteY42" fmla="*/ 508000 h 663575"/>
                <a:gd name="connsiteX43" fmla="*/ 1044575 w 1073150"/>
                <a:gd name="connsiteY43" fmla="*/ 508000 h 663575"/>
                <a:gd name="connsiteX44" fmla="*/ 1050925 w 1073150"/>
                <a:gd name="connsiteY44" fmla="*/ 514350 h 663575"/>
                <a:gd name="connsiteX45" fmla="*/ 1050925 w 1073150"/>
                <a:gd name="connsiteY45" fmla="*/ 523875 h 663575"/>
                <a:gd name="connsiteX46" fmla="*/ 1060450 w 1073150"/>
                <a:gd name="connsiteY46" fmla="*/ 523875 h 663575"/>
                <a:gd name="connsiteX47" fmla="*/ 1066800 w 1073150"/>
                <a:gd name="connsiteY47" fmla="*/ 549275 h 663575"/>
                <a:gd name="connsiteX48" fmla="*/ 1057275 w 1073150"/>
                <a:gd name="connsiteY48" fmla="*/ 555625 h 663575"/>
                <a:gd name="connsiteX49" fmla="*/ 1060450 w 1073150"/>
                <a:gd name="connsiteY49" fmla="*/ 565150 h 663575"/>
                <a:gd name="connsiteX50" fmla="*/ 1057275 w 1073150"/>
                <a:gd name="connsiteY50" fmla="*/ 581025 h 663575"/>
                <a:gd name="connsiteX51" fmla="*/ 1057275 w 1073150"/>
                <a:gd name="connsiteY51" fmla="*/ 593725 h 663575"/>
                <a:gd name="connsiteX52" fmla="*/ 1041400 w 1073150"/>
                <a:gd name="connsiteY52" fmla="*/ 615950 h 663575"/>
                <a:gd name="connsiteX53" fmla="*/ 1057275 w 1073150"/>
                <a:gd name="connsiteY53" fmla="*/ 628650 h 663575"/>
                <a:gd name="connsiteX54" fmla="*/ 1063625 w 1073150"/>
                <a:gd name="connsiteY54" fmla="*/ 650875 h 663575"/>
                <a:gd name="connsiteX55" fmla="*/ 1073150 w 1073150"/>
                <a:gd name="connsiteY55" fmla="*/ 663575 h 663575"/>
                <a:gd name="connsiteX56" fmla="*/ 1063625 w 1073150"/>
                <a:gd name="connsiteY56" fmla="*/ 663575 h 663575"/>
                <a:gd name="connsiteX57" fmla="*/ 1057275 w 1073150"/>
                <a:gd name="connsiteY57" fmla="*/ 657225 h 663575"/>
                <a:gd name="connsiteX58" fmla="*/ 1047750 w 1073150"/>
                <a:gd name="connsiteY58" fmla="*/ 660400 h 663575"/>
                <a:gd name="connsiteX59" fmla="*/ 1047750 w 1073150"/>
                <a:gd name="connsiteY59" fmla="*/ 654050 h 663575"/>
                <a:gd name="connsiteX60" fmla="*/ 1035050 w 1073150"/>
                <a:gd name="connsiteY60" fmla="*/ 641350 h 663575"/>
                <a:gd name="connsiteX61" fmla="*/ 1035050 w 1073150"/>
                <a:gd name="connsiteY61" fmla="*/ 631825 h 663575"/>
                <a:gd name="connsiteX62" fmla="*/ 1022350 w 1073150"/>
                <a:gd name="connsiteY62" fmla="*/ 628650 h 663575"/>
                <a:gd name="connsiteX63" fmla="*/ 1019175 w 1073150"/>
                <a:gd name="connsiteY63" fmla="*/ 625475 h 663575"/>
                <a:gd name="connsiteX64" fmla="*/ 1006475 w 1073150"/>
                <a:gd name="connsiteY64" fmla="*/ 619125 h 663575"/>
                <a:gd name="connsiteX65" fmla="*/ 996950 w 1073150"/>
                <a:gd name="connsiteY65" fmla="*/ 622300 h 663575"/>
                <a:gd name="connsiteX66" fmla="*/ 990600 w 1073150"/>
                <a:gd name="connsiteY66" fmla="*/ 612775 h 663575"/>
                <a:gd name="connsiteX67" fmla="*/ 968375 w 1073150"/>
                <a:gd name="connsiteY67" fmla="*/ 606425 h 663575"/>
                <a:gd name="connsiteX68" fmla="*/ 962025 w 1073150"/>
                <a:gd name="connsiteY68" fmla="*/ 606425 h 663575"/>
                <a:gd name="connsiteX69" fmla="*/ 958850 w 1073150"/>
                <a:gd name="connsiteY69" fmla="*/ 596900 h 663575"/>
                <a:gd name="connsiteX70" fmla="*/ 923925 w 1073150"/>
                <a:gd name="connsiteY70" fmla="*/ 596900 h 663575"/>
                <a:gd name="connsiteX71" fmla="*/ 901700 w 1073150"/>
                <a:gd name="connsiteY71" fmla="*/ 596900 h 663575"/>
                <a:gd name="connsiteX72" fmla="*/ 898525 w 1073150"/>
                <a:gd name="connsiteY72" fmla="*/ 603250 h 663575"/>
                <a:gd name="connsiteX73" fmla="*/ 892175 w 1073150"/>
                <a:gd name="connsiteY73" fmla="*/ 596900 h 663575"/>
                <a:gd name="connsiteX74" fmla="*/ 882650 w 1073150"/>
                <a:gd name="connsiteY74" fmla="*/ 603250 h 663575"/>
                <a:gd name="connsiteX75" fmla="*/ 873125 w 1073150"/>
                <a:gd name="connsiteY75" fmla="*/ 596900 h 663575"/>
                <a:gd name="connsiteX76" fmla="*/ 860425 w 1073150"/>
                <a:gd name="connsiteY76" fmla="*/ 612775 h 663575"/>
                <a:gd name="connsiteX77" fmla="*/ 850900 w 1073150"/>
                <a:gd name="connsiteY77" fmla="*/ 615950 h 663575"/>
                <a:gd name="connsiteX78" fmla="*/ 831850 w 1073150"/>
                <a:gd name="connsiteY78" fmla="*/ 603250 h 663575"/>
                <a:gd name="connsiteX79" fmla="*/ 806450 w 1073150"/>
                <a:gd name="connsiteY79" fmla="*/ 593725 h 663575"/>
                <a:gd name="connsiteX80" fmla="*/ 787400 w 1073150"/>
                <a:gd name="connsiteY80" fmla="*/ 587375 h 663575"/>
                <a:gd name="connsiteX81" fmla="*/ 781050 w 1073150"/>
                <a:gd name="connsiteY81" fmla="*/ 574675 h 663575"/>
                <a:gd name="connsiteX82" fmla="*/ 673100 w 1073150"/>
                <a:gd name="connsiteY82" fmla="*/ 574675 h 663575"/>
                <a:gd name="connsiteX83" fmla="*/ 635000 w 1073150"/>
                <a:gd name="connsiteY83" fmla="*/ 574675 h 663575"/>
                <a:gd name="connsiteX84" fmla="*/ 542925 w 1073150"/>
                <a:gd name="connsiteY84" fmla="*/ 574675 h 663575"/>
                <a:gd name="connsiteX85" fmla="*/ 396875 w 1073150"/>
                <a:gd name="connsiteY85" fmla="*/ 574675 h 663575"/>
                <a:gd name="connsiteX86" fmla="*/ 279400 w 1073150"/>
                <a:gd name="connsiteY86" fmla="*/ 571500 h 663575"/>
                <a:gd name="connsiteX87" fmla="*/ 180975 w 1073150"/>
                <a:gd name="connsiteY87" fmla="*/ 568325 h 663575"/>
                <a:gd name="connsiteX88" fmla="*/ 149225 w 1073150"/>
                <a:gd name="connsiteY88" fmla="*/ 568325 h 663575"/>
                <a:gd name="connsiteX89" fmla="*/ 76200 w 1073150"/>
                <a:gd name="connsiteY89" fmla="*/ 565150 h 663575"/>
                <a:gd name="connsiteX90" fmla="*/ 0 w 1073150"/>
                <a:gd name="connsiteY90" fmla="*/ 561975 h 663575"/>
                <a:gd name="connsiteX91" fmla="*/ 3175 w 1073150"/>
                <a:gd name="connsiteY91" fmla="*/ 469900 h 663575"/>
                <a:gd name="connsiteX92" fmla="*/ 3175 w 1073150"/>
                <a:gd name="connsiteY92" fmla="*/ 466725 h 663575"/>
                <a:gd name="connsiteX93" fmla="*/ 6350 w 1073150"/>
                <a:gd name="connsiteY93" fmla="*/ 396875 h 663575"/>
                <a:gd name="connsiteX94" fmla="*/ 9525 w 1073150"/>
                <a:gd name="connsiteY94" fmla="*/ 342900 h 663575"/>
                <a:gd name="connsiteX95" fmla="*/ 9525 w 1073150"/>
                <a:gd name="connsiteY95" fmla="*/ 336550 h 663575"/>
                <a:gd name="connsiteX96" fmla="*/ 12700 w 1073150"/>
                <a:gd name="connsiteY96" fmla="*/ 260350 h 663575"/>
                <a:gd name="connsiteX97" fmla="*/ 19050 w 1073150"/>
                <a:gd name="connsiteY97" fmla="*/ 177800 h 663575"/>
                <a:gd name="connsiteX98" fmla="*/ 22225 w 1073150"/>
                <a:gd name="connsiteY98" fmla="*/ 136525 h 663575"/>
                <a:gd name="connsiteX99" fmla="*/ 28575 w 1073150"/>
                <a:gd name="connsiteY99" fmla="*/ 9525 h 663575"/>
                <a:gd name="connsiteX100" fmla="*/ 28575 w 1073150"/>
                <a:gd name="connsiteY100" fmla="*/ 0 h 663575"/>
                <a:gd name="connsiteX0" fmla="*/ 168275 w 1073150"/>
                <a:gd name="connsiteY0" fmla="*/ 438150 h 663575"/>
                <a:gd name="connsiteX1" fmla="*/ 161925 w 1073150"/>
                <a:gd name="connsiteY1" fmla="*/ 447675 h 663575"/>
                <a:gd name="connsiteX2" fmla="*/ 152400 w 1073150"/>
                <a:gd name="connsiteY2" fmla="*/ 450850 h 663575"/>
                <a:gd name="connsiteX3" fmla="*/ 165100 w 1073150"/>
                <a:gd name="connsiteY3" fmla="*/ 447675 h 663575"/>
                <a:gd name="connsiteX4" fmla="*/ 168275 w 1073150"/>
                <a:gd name="connsiteY4" fmla="*/ 438150 h 663575"/>
                <a:gd name="connsiteX5" fmla="*/ 292100 w 1073150"/>
                <a:gd name="connsiteY5" fmla="*/ 381000 h 663575"/>
                <a:gd name="connsiteX6" fmla="*/ 288925 w 1073150"/>
                <a:gd name="connsiteY6" fmla="*/ 434975 h 663575"/>
                <a:gd name="connsiteX7" fmla="*/ 273050 w 1073150"/>
                <a:gd name="connsiteY7" fmla="*/ 438150 h 663575"/>
                <a:gd name="connsiteX8" fmla="*/ 292100 w 1073150"/>
                <a:gd name="connsiteY8" fmla="*/ 434975 h 663575"/>
                <a:gd name="connsiteX9" fmla="*/ 292100 w 1073150"/>
                <a:gd name="connsiteY9" fmla="*/ 381000 h 663575"/>
                <a:gd name="connsiteX10" fmla="*/ 28575 w 1073150"/>
                <a:gd name="connsiteY10" fmla="*/ 0 h 663575"/>
                <a:gd name="connsiteX11" fmla="*/ 171450 w 1073150"/>
                <a:gd name="connsiteY11" fmla="*/ 3175 h 663575"/>
                <a:gd name="connsiteX12" fmla="*/ 177800 w 1073150"/>
                <a:gd name="connsiteY12" fmla="*/ 3175 h 663575"/>
                <a:gd name="connsiteX13" fmla="*/ 304800 w 1073150"/>
                <a:gd name="connsiteY13" fmla="*/ 9525 h 663575"/>
                <a:gd name="connsiteX14" fmla="*/ 501650 w 1073150"/>
                <a:gd name="connsiteY14" fmla="*/ 12700 h 663575"/>
                <a:gd name="connsiteX15" fmla="*/ 606425 w 1073150"/>
                <a:gd name="connsiteY15" fmla="*/ 12700 h 663575"/>
                <a:gd name="connsiteX16" fmla="*/ 739775 w 1073150"/>
                <a:gd name="connsiteY16" fmla="*/ 12700 h 663575"/>
                <a:gd name="connsiteX17" fmla="*/ 835025 w 1073150"/>
                <a:gd name="connsiteY17" fmla="*/ 9525 h 663575"/>
                <a:gd name="connsiteX18" fmla="*/ 838200 w 1073150"/>
                <a:gd name="connsiteY18" fmla="*/ 9525 h 663575"/>
                <a:gd name="connsiteX19" fmla="*/ 936625 w 1073150"/>
                <a:gd name="connsiteY19" fmla="*/ 6350 h 663575"/>
                <a:gd name="connsiteX20" fmla="*/ 1028700 w 1073150"/>
                <a:gd name="connsiteY20" fmla="*/ 3175 h 663575"/>
                <a:gd name="connsiteX21" fmla="*/ 1025525 w 1073150"/>
                <a:gd name="connsiteY21" fmla="*/ 22225 h 663575"/>
                <a:gd name="connsiteX22" fmla="*/ 1016000 w 1073150"/>
                <a:gd name="connsiteY22" fmla="*/ 41275 h 663575"/>
                <a:gd name="connsiteX23" fmla="*/ 993775 w 1073150"/>
                <a:gd name="connsiteY23" fmla="*/ 60325 h 663575"/>
                <a:gd name="connsiteX24" fmla="*/ 993775 w 1073150"/>
                <a:gd name="connsiteY24" fmla="*/ 73025 h 663575"/>
                <a:gd name="connsiteX25" fmla="*/ 1016000 w 1073150"/>
                <a:gd name="connsiteY25" fmla="*/ 101600 h 663575"/>
                <a:gd name="connsiteX26" fmla="*/ 1038225 w 1073150"/>
                <a:gd name="connsiteY26" fmla="*/ 111125 h 663575"/>
                <a:gd name="connsiteX27" fmla="*/ 1044575 w 1073150"/>
                <a:gd name="connsiteY27" fmla="*/ 120650 h 663575"/>
                <a:gd name="connsiteX28" fmla="*/ 1047750 w 1073150"/>
                <a:gd name="connsiteY28" fmla="*/ 127000 h 663575"/>
                <a:gd name="connsiteX29" fmla="*/ 1050925 w 1073150"/>
                <a:gd name="connsiteY29" fmla="*/ 184150 h 663575"/>
                <a:gd name="connsiteX30" fmla="*/ 1050925 w 1073150"/>
                <a:gd name="connsiteY30" fmla="*/ 219075 h 663575"/>
                <a:gd name="connsiteX31" fmla="*/ 1054100 w 1073150"/>
                <a:gd name="connsiteY31" fmla="*/ 250825 h 663575"/>
                <a:gd name="connsiteX32" fmla="*/ 1054100 w 1073150"/>
                <a:gd name="connsiteY32" fmla="*/ 269875 h 663575"/>
                <a:gd name="connsiteX33" fmla="*/ 1057275 w 1073150"/>
                <a:gd name="connsiteY33" fmla="*/ 336550 h 663575"/>
                <a:gd name="connsiteX34" fmla="*/ 1060450 w 1073150"/>
                <a:gd name="connsiteY34" fmla="*/ 403225 h 663575"/>
                <a:gd name="connsiteX35" fmla="*/ 1060450 w 1073150"/>
                <a:gd name="connsiteY35" fmla="*/ 466725 h 663575"/>
                <a:gd name="connsiteX36" fmla="*/ 1041400 w 1073150"/>
                <a:gd name="connsiteY36" fmla="*/ 469900 h 663575"/>
                <a:gd name="connsiteX37" fmla="*/ 1041400 w 1073150"/>
                <a:gd name="connsiteY37" fmla="*/ 482600 h 663575"/>
                <a:gd name="connsiteX38" fmla="*/ 1054100 w 1073150"/>
                <a:gd name="connsiteY38" fmla="*/ 488950 h 663575"/>
                <a:gd name="connsiteX39" fmla="*/ 1054100 w 1073150"/>
                <a:gd name="connsiteY39" fmla="*/ 508000 h 663575"/>
                <a:gd name="connsiteX40" fmla="*/ 1044575 w 1073150"/>
                <a:gd name="connsiteY40" fmla="*/ 508000 h 663575"/>
                <a:gd name="connsiteX41" fmla="*/ 1050925 w 1073150"/>
                <a:gd name="connsiteY41" fmla="*/ 514350 h 663575"/>
                <a:gd name="connsiteX42" fmla="*/ 1050925 w 1073150"/>
                <a:gd name="connsiteY42" fmla="*/ 523875 h 663575"/>
                <a:gd name="connsiteX43" fmla="*/ 1060450 w 1073150"/>
                <a:gd name="connsiteY43" fmla="*/ 523875 h 663575"/>
                <a:gd name="connsiteX44" fmla="*/ 1066800 w 1073150"/>
                <a:gd name="connsiteY44" fmla="*/ 549275 h 663575"/>
                <a:gd name="connsiteX45" fmla="*/ 1057275 w 1073150"/>
                <a:gd name="connsiteY45" fmla="*/ 555625 h 663575"/>
                <a:gd name="connsiteX46" fmla="*/ 1060450 w 1073150"/>
                <a:gd name="connsiteY46" fmla="*/ 565150 h 663575"/>
                <a:gd name="connsiteX47" fmla="*/ 1057275 w 1073150"/>
                <a:gd name="connsiteY47" fmla="*/ 581025 h 663575"/>
                <a:gd name="connsiteX48" fmla="*/ 1057275 w 1073150"/>
                <a:gd name="connsiteY48" fmla="*/ 593725 h 663575"/>
                <a:gd name="connsiteX49" fmla="*/ 1041400 w 1073150"/>
                <a:gd name="connsiteY49" fmla="*/ 615950 h 663575"/>
                <a:gd name="connsiteX50" fmla="*/ 1057275 w 1073150"/>
                <a:gd name="connsiteY50" fmla="*/ 628650 h 663575"/>
                <a:gd name="connsiteX51" fmla="*/ 1063625 w 1073150"/>
                <a:gd name="connsiteY51" fmla="*/ 650875 h 663575"/>
                <a:gd name="connsiteX52" fmla="*/ 1073150 w 1073150"/>
                <a:gd name="connsiteY52" fmla="*/ 663575 h 663575"/>
                <a:gd name="connsiteX53" fmla="*/ 1063625 w 1073150"/>
                <a:gd name="connsiteY53" fmla="*/ 663575 h 663575"/>
                <a:gd name="connsiteX54" fmla="*/ 1057275 w 1073150"/>
                <a:gd name="connsiteY54" fmla="*/ 657225 h 663575"/>
                <a:gd name="connsiteX55" fmla="*/ 1047750 w 1073150"/>
                <a:gd name="connsiteY55" fmla="*/ 660400 h 663575"/>
                <a:gd name="connsiteX56" fmla="*/ 1047750 w 1073150"/>
                <a:gd name="connsiteY56" fmla="*/ 654050 h 663575"/>
                <a:gd name="connsiteX57" fmla="*/ 1035050 w 1073150"/>
                <a:gd name="connsiteY57" fmla="*/ 641350 h 663575"/>
                <a:gd name="connsiteX58" fmla="*/ 1035050 w 1073150"/>
                <a:gd name="connsiteY58" fmla="*/ 631825 h 663575"/>
                <a:gd name="connsiteX59" fmla="*/ 1022350 w 1073150"/>
                <a:gd name="connsiteY59" fmla="*/ 628650 h 663575"/>
                <a:gd name="connsiteX60" fmla="*/ 1019175 w 1073150"/>
                <a:gd name="connsiteY60" fmla="*/ 625475 h 663575"/>
                <a:gd name="connsiteX61" fmla="*/ 1006475 w 1073150"/>
                <a:gd name="connsiteY61" fmla="*/ 619125 h 663575"/>
                <a:gd name="connsiteX62" fmla="*/ 996950 w 1073150"/>
                <a:gd name="connsiteY62" fmla="*/ 622300 h 663575"/>
                <a:gd name="connsiteX63" fmla="*/ 990600 w 1073150"/>
                <a:gd name="connsiteY63" fmla="*/ 612775 h 663575"/>
                <a:gd name="connsiteX64" fmla="*/ 968375 w 1073150"/>
                <a:gd name="connsiteY64" fmla="*/ 606425 h 663575"/>
                <a:gd name="connsiteX65" fmla="*/ 962025 w 1073150"/>
                <a:gd name="connsiteY65" fmla="*/ 606425 h 663575"/>
                <a:gd name="connsiteX66" fmla="*/ 958850 w 1073150"/>
                <a:gd name="connsiteY66" fmla="*/ 596900 h 663575"/>
                <a:gd name="connsiteX67" fmla="*/ 923925 w 1073150"/>
                <a:gd name="connsiteY67" fmla="*/ 596900 h 663575"/>
                <a:gd name="connsiteX68" fmla="*/ 901700 w 1073150"/>
                <a:gd name="connsiteY68" fmla="*/ 596900 h 663575"/>
                <a:gd name="connsiteX69" fmla="*/ 898525 w 1073150"/>
                <a:gd name="connsiteY69" fmla="*/ 603250 h 663575"/>
                <a:gd name="connsiteX70" fmla="*/ 892175 w 1073150"/>
                <a:gd name="connsiteY70" fmla="*/ 596900 h 663575"/>
                <a:gd name="connsiteX71" fmla="*/ 882650 w 1073150"/>
                <a:gd name="connsiteY71" fmla="*/ 603250 h 663575"/>
                <a:gd name="connsiteX72" fmla="*/ 873125 w 1073150"/>
                <a:gd name="connsiteY72" fmla="*/ 596900 h 663575"/>
                <a:gd name="connsiteX73" fmla="*/ 860425 w 1073150"/>
                <a:gd name="connsiteY73" fmla="*/ 612775 h 663575"/>
                <a:gd name="connsiteX74" fmla="*/ 850900 w 1073150"/>
                <a:gd name="connsiteY74" fmla="*/ 615950 h 663575"/>
                <a:gd name="connsiteX75" fmla="*/ 831850 w 1073150"/>
                <a:gd name="connsiteY75" fmla="*/ 603250 h 663575"/>
                <a:gd name="connsiteX76" fmla="*/ 806450 w 1073150"/>
                <a:gd name="connsiteY76" fmla="*/ 593725 h 663575"/>
                <a:gd name="connsiteX77" fmla="*/ 787400 w 1073150"/>
                <a:gd name="connsiteY77" fmla="*/ 587375 h 663575"/>
                <a:gd name="connsiteX78" fmla="*/ 781050 w 1073150"/>
                <a:gd name="connsiteY78" fmla="*/ 574675 h 663575"/>
                <a:gd name="connsiteX79" fmla="*/ 673100 w 1073150"/>
                <a:gd name="connsiteY79" fmla="*/ 574675 h 663575"/>
                <a:gd name="connsiteX80" fmla="*/ 635000 w 1073150"/>
                <a:gd name="connsiteY80" fmla="*/ 574675 h 663575"/>
                <a:gd name="connsiteX81" fmla="*/ 542925 w 1073150"/>
                <a:gd name="connsiteY81" fmla="*/ 574675 h 663575"/>
                <a:gd name="connsiteX82" fmla="*/ 396875 w 1073150"/>
                <a:gd name="connsiteY82" fmla="*/ 574675 h 663575"/>
                <a:gd name="connsiteX83" fmla="*/ 279400 w 1073150"/>
                <a:gd name="connsiteY83" fmla="*/ 571500 h 663575"/>
                <a:gd name="connsiteX84" fmla="*/ 180975 w 1073150"/>
                <a:gd name="connsiteY84" fmla="*/ 568325 h 663575"/>
                <a:gd name="connsiteX85" fmla="*/ 149225 w 1073150"/>
                <a:gd name="connsiteY85" fmla="*/ 568325 h 663575"/>
                <a:gd name="connsiteX86" fmla="*/ 76200 w 1073150"/>
                <a:gd name="connsiteY86" fmla="*/ 565150 h 663575"/>
                <a:gd name="connsiteX87" fmla="*/ 0 w 1073150"/>
                <a:gd name="connsiteY87" fmla="*/ 561975 h 663575"/>
                <a:gd name="connsiteX88" fmla="*/ 3175 w 1073150"/>
                <a:gd name="connsiteY88" fmla="*/ 469900 h 663575"/>
                <a:gd name="connsiteX89" fmla="*/ 3175 w 1073150"/>
                <a:gd name="connsiteY89" fmla="*/ 466725 h 663575"/>
                <a:gd name="connsiteX90" fmla="*/ 6350 w 1073150"/>
                <a:gd name="connsiteY90" fmla="*/ 396875 h 663575"/>
                <a:gd name="connsiteX91" fmla="*/ 9525 w 1073150"/>
                <a:gd name="connsiteY91" fmla="*/ 342900 h 663575"/>
                <a:gd name="connsiteX92" fmla="*/ 9525 w 1073150"/>
                <a:gd name="connsiteY92" fmla="*/ 336550 h 663575"/>
                <a:gd name="connsiteX93" fmla="*/ 12700 w 1073150"/>
                <a:gd name="connsiteY93" fmla="*/ 260350 h 663575"/>
                <a:gd name="connsiteX94" fmla="*/ 19050 w 1073150"/>
                <a:gd name="connsiteY94" fmla="*/ 177800 h 663575"/>
                <a:gd name="connsiteX95" fmla="*/ 22225 w 1073150"/>
                <a:gd name="connsiteY95" fmla="*/ 136525 h 663575"/>
                <a:gd name="connsiteX96" fmla="*/ 28575 w 1073150"/>
                <a:gd name="connsiteY96" fmla="*/ 9525 h 663575"/>
                <a:gd name="connsiteX97" fmla="*/ 28575 w 1073150"/>
                <a:gd name="connsiteY97" fmla="*/ 0 h 663575"/>
                <a:gd name="connsiteX0" fmla="*/ 165100 w 1073150"/>
                <a:gd name="connsiteY0" fmla="*/ 447675 h 663575"/>
                <a:gd name="connsiteX1" fmla="*/ 161925 w 1073150"/>
                <a:gd name="connsiteY1" fmla="*/ 447675 h 663575"/>
                <a:gd name="connsiteX2" fmla="*/ 152400 w 1073150"/>
                <a:gd name="connsiteY2" fmla="*/ 450850 h 663575"/>
                <a:gd name="connsiteX3" fmla="*/ 165100 w 1073150"/>
                <a:gd name="connsiteY3" fmla="*/ 447675 h 663575"/>
                <a:gd name="connsiteX4" fmla="*/ 292100 w 1073150"/>
                <a:gd name="connsiteY4" fmla="*/ 381000 h 663575"/>
                <a:gd name="connsiteX5" fmla="*/ 288925 w 1073150"/>
                <a:gd name="connsiteY5" fmla="*/ 434975 h 663575"/>
                <a:gd name="connsiteX6" fmla="*/ 273050 w 1073150"/>
                <a:gd name="connsiteY6" fmla="*/ 438150 h 663575"/>
                <a:gd name="connsiteX7" fmla="*/ 292100 w 1073150"/>
                <a:gd name="connsiteY7" fmla="*/ 434975 h 663575"/>
                <a:gd name="connsiteX8" fmla="*/ 292100 w 1073150"/>
                <a:gd name="connsiteY8" fmla="*/ 381000 h 663575"/>
                <a:gd name="connsiteX9" fmla="*/ 28575 w 1073150"/>
                <a:gd name="connsiteY9" fmla="*/ 0 h 663575"/>
                <a:gd name="connsiteX10" fmla="*/ 171450 w 1073150"/>
                <a:gd name="connsiteY10" fmla="*/ 3175 h 663575"/>
                <a:gd name="connsiteX11" fmla="*/ 177800 w 1073150"/>
                <a:gd name="connsiteY11" fmla="*/ 3175 h 663575"/>
                <a:gd name="connsiteX12" fmla="*/ 304800 w 1073150"/>
                <a:gd name="connsiteY12" fmla="*/ 9525 h 663575"/>
                <a:gd name="connsiteX13" fmla="*/ 501650 w 1073150"/>
                <a:gd name="connsiteY13" fmla="*/ 12700 h 663575"/>
                <a:gd name="connsiteX14" fmla="*/ 606425 w 1073150"/>
                <a:gd name="connsiteY14" fmla="*/ 12700 h 663575"/>
                <a:gd name="connsiteX15" fmla="*/ 739775 w 1073150"/>
                <a:gd name="connsiteY15" fmla="*/ 12700 h 663575"/>
                <a:gd name="connsiteX16" fmla="*/ 835025 w 1073150"/>
                <a:gd name="connsiteY16" fmla="*/ 9525 h 663575"/>
                <a:gd name="connsiteX17" fmla="*/ 838200 w 1073150"/>
                <a:gd name="connsiteY17" fmla="*/ 9525 h 663575"/>
                <a:gd name="connsiteX18" fmla="*/ 936625 w 1073150"/>
                <a:gd name="connsiteY18" fmla="*/ 6350 h 663575"/>
                <a:gd name="connsiteX19" fmla="*/ 1028700 w 1073150"/>
                <a:gd name="connsiteY19" fmla="*/ 3175 h 663575"/>
                <a:gd name="connsiteX20" fmla="*/ 1025525 w 1073150"/>
                <a:gd name="connsiteY20" fmla="*/ 22225 h 663575"/>
                <a:gd name="connsiteX21" fmla="*/ 1016000 w 1073150"/>
                <a:gd name="connsiteY21" fmla="*/ 41275 h 663575"/>
                <a:gd name="connsiteX22" fmla="*/ 993775 w 1073150"/>
                <a:gd name="connsiteY22" fmla="*/ 60325 h 663575"/>
                <a:gd name="connsiteX23" fmla="*/ 993775 w 1073150"/>
                <a:gd name="connsiteY23" fmla="*/ 73025 h 663575"/>
                <a:gd name="connsiteX24" fmla="*/ 1016000 w 1073150"/>
                <a:gd name="connsiteY24" fmla="*/ 101600 h 663575"/>
                <a:gd name="connsiteX25" fmla="*/ 1038225 w 1073150"/>
                <a:gd name="connsiteY25" fmla="*/ 111125 h 663575"/>
                <a:gd name="connsiteX26" fmla="*/ 1044575 w 1073150"/>
                <a:gd name="connsiteY26" fmla="*/ 120650 h 663575"/>
                <a:gd name="connsiteX27" fmla="*/ 1047750 w 1073150"/>
                <a:gd name="connsiteY27" fmla="*/ 127000 h 663575"/>
                <a:gd name="connsiteX28" fmla="*/ 1050925 w 1073150"/>
                <a:gd name="connsiteY28" fmla="*/ 184150 h 663575"/>
                <a:gd name="connsiteX29" fmla="*/ 1050925 w 1073150"/>
                <a:gd name="connsiteY29" fmla="*/ 219075 h 663575"/>
                <a:gd name="connsiteX30" fmla="*/ 1054100 w 1073150"/>
                <a:gd name="connsiteY30" fmla="*/ 250825 h 663575"/>
                <a:gd name="connsiteX31" fmla="*/ 1054100 w 1073150"/>
                <a:gd name="connsiteY31" fmla="*/ 269875 h 663575"/>
                <a:gd name="connsiteX32" fmla="*/ 1057275 w 1073150"/>
                <a:gd name="connsiteY32" fmla="*/ 336550 h 663575"/>
                <a:gd name="connsiteX33" fmla="*/ 1060450 w 1073150"/>
                <a:gd name="connsiteY33" fmla="*/ 403225 h 663575"/>
                <a:gd name="connsiteX34" fmla="*/ 1060450 w 1073150"/>
                <a:gd name="connsiteY34" fmla="*/ 466725 h 663575"/>
                <a:gd name="connsiteX35" fmla="*/ 1041400 w 1073150"/>
                <a:gd name="connsiteY35" fmla="*/ 469900 h 663575"/>
                <a:gd name="connsiteX36" fmla="*/ 1041400 w 1073150"/>
                <a:gd name="connsiteY36" fmla="*/ 482600 h 663575"/>
                <a:gd name="connsiteX37" fmla="*/ 1054100 w 1073150"/>
                <a:gd name="connsiteY37" fmla="*/ 488950 h 663575"/>
                <a:gd name="connsiteX38" fmla="*/ 1054100 w 1073150"/>
                <a:gd name="connsiteY38" fmla="*/ 508000 h 663575"/>
                <a:gd name="connsiteX39" fmla="*/ 1044575 w 1073150"/>
                <a:gd name="connsiteY39" fmla="*/ 508000 h 663575"/>
                <a:gd name="connsiteX40" fmla="*/ 1050925 w 1073150"/>
                <a:gd name="connsiteY40" fmla="*/ 514350 h 663575"/>
                <a:gd name="connsiteX41" fmla="*/ 1050925 w 1073150"/>
                <a:gd name="connsiteY41" fmla="*/ 523875 h 663575"/>
                <a:gd name="connsiteX42" fmla="*/ 1060450 w 1073150"/>
                <a:gd name="connsiteY42" fmla="*/ 523875 h 663575"/>
                <a:gd name="connsiteX43" fmla="*/ 1066800 w 1073150"/>
                <a:gd name="connsiteY43" fmla="*/ 549275 h 663575"/>
                <a:gd name="connsiteX44" fmla="*/ 1057275 w 1073150"/>
                <a:gd name="connsiteY44" fmla="*/ 555625 h 663575"/>
                <a:gd name="connsiteX45" fmla="*/ 1060450 w 1073150"/>
                <a:gd name="connsiteY45" fmla="*/ 565150 h 663575"/>
                <a:gd name="connsiteX46" fmla="*/ 1057275 w 1073150"/>
                <a:gd name="connsiteY46" fmla="*/ 581025 h 663575"/>
                <a:gd name="connsiteX47" fmla="*/ 1057275 w 1073150"/>
                <a:gd name="connsiteY47" fmla="*/ 593725 h 663575"/>
                <a:gd name="connsiteX48" fmla="*/ 1041400 w 1073150"/>
                <a:gd name="connsiteY48" fmla="*/ 615950 h 663575"/>
                <a:gd name="connsiteX49" fmla="*/ 1057275 w 1073150"/>
                <a:gd name="connsiteY49" fmla="*/ 628650 h 663575"/>
                <a:gd name="connsiteX50" fmla="*/ 1063625 w 1073150"/>
                <a:gd name="connsiteY50" fmla="*/ 650875 h 663575"/>
                <a:gd name="connsiteX51" fmla="*/ 1073150 w 1073150"/>
                <a:gd name="connsiteY51" fmla="*/ 663575 h 663575"/>
                <a:gd name="connsiteX52" fmla="*/ 1063625 w 1073150"/>
                <a:gd name="connsiteY52" fmla="*/ 663575 h 663575"/>
                <a:gd name="connsiteX53" fmla="*/ 1057275 w 1073150"/>
                <a:gd name="connsiteY53" fmla="*/ 657225 h 663575"/>
                <a:gd name="connsiteX54" fmla="*/ 1047750 w 1073150"/>
                <a:gd name="connsiteY54" fmla="*/ 660400 h 663575"/>
                <a:gd name="connsiteX55" fmla="*/ 1047750 w 1073150"/>
                <a:gd name="connsiteY55" fmla="*/ 654050 h 663575"/>
                <a:gd name="connsiteX56" fmla="*/ 1035050 w 1073150"/>
                <a:gd name="connsiteY56" fmla="*/ 641350 h 663575"/>
                <a:gd name="connsiteX57" fmla="*/ 1035050 w 1073150"/>
                <a:gd name="connsiteY57" fmla="*/ 631825 h 663575"/>
                <a:gd name="connsiteX58" fmla="*/ 1022350 w 1073150"/>
                <a:gd name="connsiteY58" fmla="*/ 628650 h 663575"/>
                <a:gd name="connsiteX59" fmla="*/ 1019175 w 1073150"/>
                <a:gd name="connsiteY59" fmla="*/ 625475 h 663575"/>
                <a:gd name="connsiteX60" fmla="*/ 1006475 w 1073150"/>
                <a:gd name="connsiteY60" fmla="*/ 619125 h 663575"/>
                <a:gd name="connsiteX61" fmla="*/ 996950 w 1073150"/>
                <a:gd name="connsiteY61" fmla="*/ 622300 h 663575"/>
                <a:gd name="connsiteX62" fmla="*/ 990600 w 1073150"/>
                <a:gd name="connsiteY62" fmla="*/ 612775 h 663575"/>
                <a:gd name="connsiteX63" fmla="*/ 968375 w 1073150"/>
                <a:gd name="connsiteY63" fmla="*/ 606425 h 663575"/>
                <a:gd name="connsiteX64" fmla="*/ 962025 w 1073150"/>
                <a:gd name="connsiteY64" fmla="*/ 606425 h 663575"/>
                <a:gd name="connsiteX65" fmla="*/ 958850 w 1073150"/>
                <a:gd name="connsiteY65" fmla="*/ 596900 h 663575"/>
                <a:gd name="connsiteX66" fmla="*/ 923925 w 1073150"/>
                <a:gd name="connsiteY66" fmla="*/ 596900 h 663575"/>
                <a:gd name="connsiteX67" fmla="*/ 901700 w 1073150"/>
                <a:gd name="connsiteY67" fmla="*/ 596900 h 663575"/>
                <a:gd name="connsiteX68" fmla="*/ 898525 w 1073150"/>
                <a:gd name="connsiteY68" fmla="*/ 603250 h 663575"/>
                <a:gd name="connsiteX69" fmla="*/ 892175 w 1073150"/>
                <a:gd name="connsiteY69" fmla="*/ 596900 h 663575"/>
                <a:gd name="connsiteX70" fmla="*/ 882650 w 1073150"/>
                <a:gd name="connsiteY70" fmla="*/ 603250 h 663575"/>
                <a:gd name="connsiteX71" fmla="*/ 873125 w 1073150"/>
                <a:gd name="connsiteY71" fmla="*/ 596900 h 663575"/>
                <a:gd name="connsiteX72" fmla="*/ 860425 w 1073150"/>
                <a:gd name="connsiteY72" fmla="*/ 612775 h 663575"/>
                <a:gd name="connsiteX73" fmla="*/ 850900 w 1073150"/>
                <a:gd name="connsiteY73" fmla="*/ 615950 h 663575"/>
                <a:gd name="connsiteX74" fmla="*/ 831850 w 1073150"/>
                <a:gd name="connsiteY74" fmla="*/ 603250 h 663575"/>
                <a:gd name="connsiteX75" fmla="*/ 806450 w 1073150"/>
                <a:gd name="connsiteY75" fmla="*/ 593725 h 663575"/>
                <a:gd name="connsiteX76" fmla="*/ 787400 w 1073150"/>
                <a:gd name="connsiteY76" fmla="*/ 587375 h 663575"/>
                <a:gd name="connsiteX77" fmla="*/ 781050 w 1073150"/>
                <a:gd name="connsiteY77" fmla="*/ 574675 h 663575"/>
                <a:gd name="connsiteX78" fmla="*/ 673100 w 1073150"/>
                <a:gd name="connsiteY78" fmla="*/ 574675 h 663575"/>
                <a:gd name="connsiteX79" fmla="*/ 635000 w 1073150"/>
                <a:gd name="connsiteY79" fmla="*/ 574675 h 663575"/>
                <a:gd name="connsiteX80" fmla="*/ 542925 w 1073150"/>
                <a:gd name="connsiteY80" fmla="*/ 574675 h 663575"/>
                <a:gd name="connsiteX81" fmla="*/ 396875 w 1073150"/>
                <a:gd name="connsiteY81" fmla="*/ 574675 h 663575"/>
                <a:gd name="connsiteX82" fmla="*/ 279400 w 1073150"/>
                <a:gd name="connsiteY82" fmla="*/ 571500 h 663575"/>
                <a:gd name="connsiteX83" fmla="*/ 180975 w 1073150"/>
                <a:gd name="connsiteY83" fmla="*/ 568325 h 663575"/>
                <a:gd name="connsiteX84" fmla="*/ 149225 w 1073150"/>
                <a:gd name="connsiteY84" fmla="*/ 568325 h 663575"/>
                <a:gd name="connsiteX85" fmla="*/ 76200 w 1073150"/>
                <a:gd name="connsiteY85" fmla="*/ 565150 h 663575"/>
                <a:gd name="connsiteX86" fmla="*/ 0 w 1073150"/>
                <a:gd name="connsiteY86" fmla="*/ 561975 h 663575"/>
                <a:gd name="connsiteX87" fmla="*/ 3175 w 1073150"/>
                <a:gd name="connsiteY87" fmla="*/ 469900 h 663575"/>
                <a:gd name="connsiteX88" fmla="*/ 3175 w 1073150"/>
                <a:gd name="connsiteY88" fmla="*/ 466725 h 663575"/>
                <a:gd name="connsiteX89" fmla="*/ 6350 w 1073150"/>
                <a:gd name="connsiteY89" fmla="*/ 396875 h 663575"/>
                <a:gd name="connsiteX90" fmla="*/ 9525 w 1073150"/>
                <a:gd name="connsiteY90" fmla="*/ 342900 h 663575"/>
                <a:gd name="connsiteX91" fmla="*/ 9525 w 1073150"/>
                <a:gd name="connsiteY91" fmla="*/ 336550 h 663575"/>
                <a:gd name="connsiteX92" fmla="*/ 12700 w 1073150"/>
                <a:gd name="connsiteY92" fmla="*/ 260350 h 663575"/>
                <a:gd name="connsiteX93" fmla="*/ 19050 w 1073150"/>
                <a:gd name="connsiteY93" fmla="*/ 177800 h 663575"/>
                <a:gd name="connsiteX94" fmla="*/ 22225 w 1073150"/>
                <a:gd name="connsiteY94" fmla="*/ 136525 h 663575"/>
                <a:gd name="connsiteX95" fmla="*/ 28575 w 1073150"/>
                <a:gd name="connsiteY95" fmla="*/ 9525 h 663575"/>
                <a:gd name="connsiteX96" fmla="*/ 28575 w 1073150"/>
                <a:gd name="connsiteY96" fmla="*/ 0 h 663575"/>
                <a:gd name="connsiteX0" fmla="*/ 152400 w 1073150"/>
                <a:gd name="connsiteY0" fmla="*/ 450850 h 663575"/>
                <a:gd name="connsiteX1" fmla="*/ 161925 w 1073150"/>
                <a:gd name="connsiteY1" fmla="*/ 447675 h 663575"/>
                <a:gd name="connsiteX2" fmla="*/ 152400 w 1073150"/>
                <a:gd name="connsiteY2" fmla="*/ 450850 h 663575"/>
                <a:gd name="connsiteX3" fmla="*/ 292100 w 1073150"/>
                <a:gd name="connsiteY3" fmla="*/ 381000 h 663575"/>
                <a:gd name="connsiteX4" fmla="*/ 288925 w 1073150"/>
                <a:gd name="connsiteY4" fmla="*/ 434975 h 663575"/>
                <a:gd name="connsiteX5" fmla="*/ 273050 w 1073150"/>
                <a:gd name="connsiteY5" fmla="*/ 438150 h 663575"/>
                <a:gd name="connsiteX6" fmla="*/ 292100 w 1073150"/>
                <a:gd name="connsiteY6" fmla="*/ 434975 h 663575"/>
                <a:gd name="connsiteX7" fmla="*/ 292100 w 1073150"/>
                <a:gd name="connsiteY7" fmla="*/ 381000 h 663575"/>
                <a:gd name="connsiteX8" fmla="*/ 28575 w 1073150"/>
                <a:gd name="connsiteY8" fmla="*/ 0 h 663575"/>
                <a:gd name="connsiteX9" fmla="*/ 171450 w 1073150"/>
                <a:gd name="connsiteY9" fmla="*/ 3175 h 663575"/>
                <a:gd name="connsiteX10" fmla="*/ 177800 w 1073150"/>
                <a:gd name="connsiteY10" fmla="*/ 3175 h 663575"/>
                <a:gd name="connsiteX11" fmla="*/ 304800 w 1073150"/>
                <a:gd name="connsiteY11" fmla="*/ 9525 h 663575"/>
                <a:gd name="connsiteX12" fmla="*/ 501650 w 1073150"/>
                <a:gd name="connsiteY12" fmla="*/ 12700 h 663575"/>
                <a:gd name="connsiteX13" fmla="*/ 606425 w 1073150"/>
                <a:gd name="connsiteY13" fmla="*/ 12700 h 663575"/>
                <a:gd name="connsiteX14" fmla="*/ 739775 w 1073150"/>
                <a:gd name="connsiteY14" fmla="*/ 12700 h 663575"/>
                <a:gd name="connsiteX15" fmla="*/ 835025 w 1073150"/>
                <a:gd name="connsiteY15" fmla="*/ 9525 h 663575"/>
                <a:gd name="connsiteX16" fmla="*/ 838200 w 1073150"/>
                <a:gd name="connsiteY16" fmla="*/ 9525 h 663575"/>
                <a:gd name="connsiteX17" fmla="*/ 936625 w 1073150"/>
                <a:gd name="connsiteY17" fmla="*/ 6350 h 663575"/>
                <a:gd name="connsiteX18" fmla="*/ 1028700 w 1073150"/>
                <a:gd name="connsiteY18" fmla="*/ 3175 h 663575"/>
                <a:gd name="connsiteX19" fmla="*/ 1025525 w 1073150"/>
                <a:gd name="connsiteY19" fmla="*/ 22225 h 663575"/>
                <a:gd name="connsiteX20" fmla="*/ 1016000 w 1073150"/>
                <a:gd name="connsiteY20" fmla="*/ 41275 h 663575"/>
                <a:gd name="connsiteX21" fmla="*/ 993775 w 1073150"/>
                <a:gd name="connsiteY21" fmla="*/ 60325 h 663575"/>
                <a:gd name="connsiteX22" fmla="*/ 993775 w 1073150"/>
                <a:gd name="connsiteY22" fmla="*/ 73025 h 663575"/>
                <a:gd name="connsiteX23" fmla="*/ 1016000 w 1073150"/>
                <a:gd name="connsiteY23" fmla="*/ 101600 h 663575"/>
                <a:gd name="connsiteX24" fmla="*/ 1038225 w 1073150"/>
                <a:gd name="connsiteY24" fmla="*/ 111125 h 663575"/>
                <a:gd name="connsiteX25" fmla="*/ 1044575 w 1073150"/>
                <a:gd name="connsiteY25" fmla="*/ 120650 h 663575"/>
                <a:gd name="connsiteX26" fmla="*/ 1047750 w 1073150"/>
                <a:gd name="connsiteY26" fmla="*/ 127000 h 663575"/>
                <a:gd name="connsiteX27" fmla="*/ 1050925 w 1073150"/>
                <a:gd name="connsiteY27" fmla="*/ 184150 h 663575"/>
                <a:gd name="connsiteX28" fmla="*/ 1050925 w 1073150"/>
                <a:gd name="connsiteY28" fmla="*/ 219075 h 663575"/>
                <a:gd name="connsiteX29" fmla="*/ 1054100 w 1073150"/>
                <a:gd name="connsiteY29" fmla="*/ 250825 h 663575"/>
                <a:gd name="connsiteX30" fmla="*/ 1054100 w 1073150"/>
                <a:gd name="connsiteY30" fmla="*/ 269875 h 663575"/>
                <a:gd name="connsiteX31" fmla="*/ 1057275 w 1073150"/>
                <a:gd name="connsiteY31" fmla="*/ 336550 h 663575"/>
                <a:gd name="connsiteX32" fmla="*/ 1060450 w 1073150"/>
                <a:gd name="connsiteY32" fmla="*/ 403225 h 663575"/>
                <a:gd name="connsiteX33" fmla="*/ 1060450 w 1073150"/>
                <a:gd name="connsiteY33" fmla="*/ 466725 h 663575"/>
                <a:gd name="connsiteX34" fmla="*/ 1041400 w 1073150"/>
                <a:gd name="connsiteY34" fmla="*/ 469900 h 663575"/>
                <a:gd name="connsiteX35" fmla="*/ 1041400 w 1073150"/>
                <a:gd name="connsiteY35" fmla="*/ 482600 h 663575"/>
                <a:gd name="connsiteX36" fmla="*/ 1054100 w 1073150"/>
                <a:gd name="connsiteY36" fmla="*/ 488950 h 663575"/>
                <a:gd name="connsiteX37" fmla="*/ 1054100 w 1073150"/>
                <a:gd name="connsiteY37" fmla="*/ 508000 h 663575"/>
                <a:gd name="connsiteX38" fmla="*/ 1044575 w 1073150"/>
                <a:gd name="connsiteY38" fmla="*/ 508000 h 663575"/>
                <a:gd name="connsiteX39" fmla="*/ 1050925 w 1073150"/>
                <a:gd name="connsiteY39" fmla="*/ 514350 h 663575"/>
                <a:gd name="connsiteX40" fmla="*/ 1050925 w 1073150"/>
                <a:gd name="connsiteY40" fmla="*/ 523875 h 663575"/>
                <a:gd name="connsiteX41" fmla="*/ 1060450 w 1073150"/>
                <a:gd name="connsiteY41" fmla="*/ 523875 h 663575"/>
                <a:gd name="connsiteX42" fmla="*/ 1066800 w 1073150"/>
                <a:gd name="connsiteY42" fmla="*/ 549275 h 663575"/>
                <a:gd name="connsiteX43" fmla="*/ 1057275 w 1073150"/>
                <a:gd name="connsiteY43" fmla="*/ 555625 h 663575"/>
                <a:gd name="connsiteX44" fmla="*/ 1060450 w 1073150"/>
                <a:gd name="connsiteY44" fmla="*/ 565150 h 663575"/>
                <a:gd name="connsiteX45" fmla="*/ 1057275 w 1073150"/>
                <a:gd name="connsiteY45" fmla="*/ 581025 h 663575"/>
                <a:gd name="connsiteX46" fmla="*/ 1057275 w 1073150"/>
                <a:gd name="connsiteY46" fmla="*/ 593725 h 663575"/>
                <a:gd name="connsiteX47" fmla="*/ 1041400 w 1073150"/>
                <a:gd name="connsiteY47" fmla="*/ 615950 h 663575"/>
                <a:gd name="connsiteX48" fmla="*/ 1057275 w 1073150"/>
                <a:gd name="connsiteY48" fmla="*/ 628650 h 663575"/>
                <a:gd name="connsiteX49" fmla="*/ 1063625 w 1073150"/>
                <a:gd name="connsiteY49" fmla="*/ 650875 h 663575"/>
                <a:gd name="connsiteX50" fmla="*/ 1073150 w 1073150"/>
                <a:gd name="connsiteY50" fmla="*/ 663575 h 663575"/>
                <a:gd name="connsiteX51" fmla="*/ 1063625 w 1073150"/>
                <a:gd name="connsiteY51" fmla="*/ 663575 h 663575"/>
                <a:gd name="connsiteX52" fmla="*/ 1057275 w 1073150"/>
                <a:gd name="connsiteY52" fmla="*/ 657225 h 663575"/>
                <a:gd name="connsiteX53" fmla="*/ 1047750 w 1073150"/>
                <a:gd name="connsiteY53" fmla="*/ 660400 h 663575"/>
                <a:gd name="connsiteX54" fmla="*/ 1047750 w 1073150"/>
                <a:gd name="connsiteY54" fmla="*/ 654050 h 663575"/>
                <a:gd name="connsiteX55" fmla="*/ 1035050 w 1073150"/>
                <a:gd name="connsiteY55" fmla="*/ 641350 h 663575"/>
                <a:gd name="connsiteX56" fmla="*/ 1035050 w 1073150"/>
                <a:gd name="connsiteY56" fmla="*/ 631825 h 663575"/>
                <a:gd name="connsiteX57" fmla="*/ 1022350 w 1073150"/>
                <a:gd name="connsiteY57" fmla="*/ 628650 h 663575"/>
                <a:gd name="connsiteX58" fmla="*/ 1019175 w 1073150"/>
                <a:gd name="connsiteY58" fmla="*/ 625475 h 663575"/>
                <a:gd name="connsiteX59" fmla="*/ 1006475 w 1073150"/>
                <a:gd name="connsiteY59" fmla="*/ 619125 h 663575"/>
                <a:gd name="connsiteX60" fmla="*/ 996950 w 1073150"/>
                <a:gd name="connsiteY60" fmla="*/ 622300 h 663575"/>
                <a:gd name="connsiteX61" fmla="*/ 990600 w 1073150"/>
                <a:gd name="connsiteY61" fmla="*/ 612775 h 663575"/>
                <a:gd name="connsiteX62" fmla="*/ 968375 w 1073150"/>
                <a:gd name="connsiteY62" fmla="*/ 606425 h 663575"/>
                <a:gd name="connsiteX63" fmla="*/ 962025 w 1073150"/>
                <a:gd name="connsiteY63" fmla="*/ 606425 h 663575"/>
                <a:gd name="connsiteX64" fmla="*/ 958850 w 1073150"/>
                <a:gd name="connsiteY64" fmla="*/ 596900 h 663575"/>
                <a:gd name="connsiteX65" fmla="*/ 923925 w 1073150"/>
                <a:gd name="connsiteY65" fmla="*/ 596900 h 663575"/>
                <a:gd name="connsiteX66" fmla="*/ 901700 w 1073150"/>
                <a:gd name="connsiteY66" fmla="*/ 596900 h 663575"/>
                <a:gd name="connsiteX67" fmla="*/ 898525 w 1073150"/>
                <a:gd name="connsiteY67" fmla="*/ 603250 h 663575"/>
                <a:gd name="connsiteX68" fmla="*/ 892175 w 1073150"/>
                <a:gd name="connsiteY68" fmla="*/ 596900 h 663575"/>
                <a:gd name="connsiteX69" fmla="*/ 882650 w 1073150"/>
                <a:gd name="connsiteY69" fmla="*/ 603250 h 663575"/>
                <a:gd name="connsiteX70" fmla="*/ 873125 w 1073150"/>
                <a:gd name="connsiteY70" fmla="*/ 596900 h 663575"/>
                <a:gd name="connsiteX71" fmla="*/ 860425 w 1073150"/>
                <a:gd name="connsiteY71" fmla="*/ 612775 h 663575"/>
                <a:gd name="connsiteX72" fmla="*/ 850900 w 1073150"/>
                <a:gd name="connsiteY72" fmla="*/ 615950 h 663575"/>
                <a:gd name="connsiteX73" fmla="*/ 831850 w 1073150"/>
                <a:gd name="connsiteY73" fmla="*/ 603250 h 663575"/>
                <a:gd name="connsiteX74" fmla="*/ 806450 w 1073150"/>
                <a:gd name="connsiteY74" fmla="*/ 593725 h 663575"/>
                <a:gd name="connsiteX75" fmla="*/ 787400 w 1073150"/>
                <a:gd name="connsiteY75" fmla="*/ 587375 h 663575"/>
                <a:gd name="connsiteX76" fmla="*/ 781050 w 1073150"/>
                <a:gd name="connsiteY76" fmla="*/ 574675 h 663575"/>
                <a:gd name="connsiteX77" fmla="*/ 673100 w 1073150"/>
                <a:gd name="connsiteY77" fmla="*/ 574675 h 663575"/>
                <a:gd name="connsiteX78" fmla="*/ 635000 w 1073150"/>
                <a:gd name="connsiteY78" fmla="*/ 574675 h 663575"/>
                <a:gd name="connsiteX79" fmla="*/ 542925 w 1073150"/>
                <a:gd name="connsiteY79" fmla="*/ 574675 h 663575"/>
                <a:gd name="connsiteX80" fmla="*/ 396875 w 1073150"/>
                <a:gd name="connsiteY80" fmla="*/ 574675 h 663575"/>
                <a:gd name="connsiteX81" fmla="*/ 279400 w 1073150"/>
                <a:gd name="connsiteY81" fmla="*/ 571500 h 663575"/>
                <a:gd name="connsiteX82" fmla="*/ 180975 w 1073150"/>
                <a:gd name="connsiteY82" fmla="*/ 568325 h 663575"/>
                <a:gd name="connsiteX83" fmla="*/ 149225 w 1073150"/>
                <a:gd name="connsiteY83" fmla="*/ 568325 h 663575"/>
                <a:gd name="connsiteX84" fmla="*/ 76200 w 1073150"/>
                <a:gd name="connsiteY84" fmla="*/ 565150 h 663575"/>
                <a:gd name="connsiteX85" fmla="*/ 0 w 1073150"/>
                <a:gd name="connsiteY85" fmla="*/ 561975 h 663575"/>
                <a:gd name="connsiteX86" fmla="*/ 3175 w 1073150"/>
                <a:gd name="connsiteY86" fmla="*/ 469900 h 663575"/>
                <a:gd name="connsiteX87" fmla="*/ 3175 w 1073150"/>
                <a:gd name="connsiteY87" fmla="*/ 466725 h 663575"/>
                <a:gd name="connsiteX88" fmla="*/ 6350 w 1073150"/>
                <a:gd name="connsiteY88" fmla="*/ 396875 h 663575"/>
                <a:gd name="connsiteX89" fmla="*/ 9525 w 1073150"/>
                <a:gd name="connsiteY89" fmla="*/ 342900 h 663575"/>
                <a:gd name="connsiteX90" fmla="*/ 9525 w 1073150"/>
                <a:gd name="connsiteY90" fmla="*/ 336550 h 663575"/>
                <a:gd name="connsiteX91" fmla="*/ 12700 w 1073150"/>
                <a:gd name="connsiteY91" fmla="*/ 260350 h 663575"/>
                <a:gd name="connsiteX92" fmla="*/ 19050 w 1073150"/>
                <a:gd name="connsiteY92" fmla="*/ 177800 h 663575"/>
                <a:gd name="connsiteX93" fmla="*/ 22225 w 1073150"/>
                <a:gd name="connsiteY93" fmla="*/ 136525 h 663575"/>
                <a:gd name="connsiteX94" fmla="*/ 28575 w 1073150"/>
                <a:gd name="connsiteY94" fmla="*/ 9525 h 663575"/>
                <a:gd name="connsiteX95" fmla="*/ 28575 w 1073150"/>
                <a:gd name="connsiteY95" fmla="*/ 0 h 663575"/>
                <a:gd name="connsiteX0" fmla="*/ 292100 w 1073150"/>
                <a:gd name="connsiteY0" fmla="*/ 381000 h 663575"/>
                <a:gd name="connsiteX1" fmla="*/ 288925 w 1073150"/>
                <a:gd name="connsiteY1" fmla="*/ 434975 h 663575"/>
                <a:gd name="connsiteX2" fmla="*/ 273050 w 1073150"/>
                <a:gd name="connsiteY2" fmla="*/ 438150 h 663575"/>
                <a:gd name="connsiteX3" fmla="*/ 292100 w 1073150"/>
                <a:gd name="connsiteY3" fmla="*/ 434975 h 663575"/>
                <a:gd name="connsiteX4" fmla="*/ 292100 w 1073150"/>
                <a:gd name="connsiteY4" fmla="*/ 381000 h 663575"/>
                <a:gd name="connsiteX5" fmla="*/ 28575 w 1073150"/>
                <a:gd name="connsiteY5" fmla="*/ 0 h 663575"/>
                <a:gd name="connsiteX6" fmla="*/ 171450 w 1073150"/>
                <a:gd name="connsiteY6" fmla="*/ 3175 h 663575"/>
                <a:gd name="connsiteX7" fmla="*/ 177800 w 1073150"/>
                <a:gd name="connsiteY7" fmla="*/ 3175 h 663575"/>
                <a:gd name="connsiteX8" fmla="*/ 304800 w 1073150"/>
                <a:gd name="connsiteY8" fmla="*/ 9525 h 663575"/>
                <a:gd name="connsiteX9" fmla="*/ 501650 w 1073150"/>
                <a:gd name="connsiteY9" fmla="*/ 12700 h 663575"/>
                <a:gd name="connsiteX10" fmla="*/ 606425 w 1073150"/>
                <a:gd name="connsiteY10" fmla="*/ 12700 h 663575"/>
                <a:gd name="connsiteX11" fmla="*/ 739775 w 1073150"/>
                <a:gd name="connsiteY11" fmla="*/ 12700 h 663575"/>
                <a:gd name="connsiteX12" fmla="*/ 835025 w 1073150"/>
                <a:gd name="connsiteY12" fmla="*/ 9525 h 663575"/>
                <a:gd name="connsiteX13" fmla="*/ 838200 w 1073150"/>
                <a:gd name="connsiteY13" fmla="*/ 9525 h 663575"/>
                <a:gd name="connsiteX14" fmla="*/ 936625 w 1073150"/>
                <a:gd name="connsiteY14" fmla="*/ 6350 h 663575"/>
                <a:gd name="connsiteX15" fmla="*/ 1028700 w 1073150"/>
                <a:gd name="connsiteY15" fmla="*/ 3175 h 663575"/>
                <a:gd name="connsiteX16" fmla="*/ 1025525 w 1073150"/>
                <a:gd name="connsiteY16" fmla="*/ 22225 h 663575"/>
                <a:gd name="connsiteX17" fmla="*/ 1016000 w 1073150"/>
                <a:gd name="connsiteY17" fmla="*/ 41275 h 663575"/>
                <a:gd name="connsiteX18" fmla="*/ 993775 w 1073150"/>
                <a:gd name="connsiteY18" fmla="*/ 60325 h 663575"/>
                <a:gd name="connsiteX19" fmla="*/ 993775 w 1073150"/>
                <a:gd name="connsiteY19" fmla="*/ 73025 h 663575"/>
                <a:gd name="connsiteX20" fmla="*/ 1016000 w 1073150"/>
                <a:gd name="connsiteY20" fmla="*/ 101600 h 663575"/>
                <a:gd name="connsiteX21" fmla="*/ 1038225 w 1073150"/>
                <a:gd name="connsiteY21" fmla="*/ 111125 h 663575"/>
                <a:gd name="connsiteX22" fmla="*/ 1044575 w 1073150"/>
                <a:gd name="connsiteY22" fmla="*/ 120650 h 663575"/>
                <a:gd name="connsiteX23" fmla="*/ 1047750 w 1073150"/>
                <a:gd name="connsiteY23" fmla="*/ 127000 h 663575"/>
                <a:gd name="connsiteX24" fmla="*/ 1050925 w 1073150"/>
                <a:gd name="connsiteY24" fmla="*/ 184150 h 663575"/>
                <a:gd name="connsiteX25" fmla="*/ 1050925 w 1073150"/>
                <a:gd name="connsiteY25" fmla="*/ 219075 h 663575"/>
                <a:gd name="connsiteX26" fmla="*/ 1054100 w 1073150"/>
                <a:gd name="connsiteY26" fmla="*/ 250825 h 663575"/>
                <a:gd name="connsiteX27" fmla="*/ 1054100 w 1073150"/>
                <a:gd name="connsiteY27" fmla="*/ 269875 h 663575"/>
                <a:gd name="connsiteX28" fmla="*/ 1057275 w 1073150"/>
                <a:gd name="connsiteY28" fmla="*/ 336550 h 663575"/>
                <a:gd name="connsiteX29" fmla="*/ 1060450 w 1073150"/>
                <a:gd name="connsiteY29" fmla="*/ 403225 h 663575"/>
                <a:gd name="connsiteX30" fmla="*/ 1060450 w 1073150"/>
                <a:gd name="connsiteY30" fmla="*/ 466725 h 663575"/>
                <a:gd name="connsiteX31" fmla="*/ 1041400 w 1073150"/>
                <a:gd name="connsiteY31" fmla="*/ 469900 h 663575"/>
                <a:gd name="connsiteX32" fmla="*/ 1041400 w 1073150"/>
                <a:gd name="connsiteY32" fmla="*/ 482600 h 663575"/>
                <a:gd name="connsiteX33" fmla="*/ 1054100 w 1073150"/>
                <a:gd name="connsiteY33" fmla="*/ 488950 h 663575"/>
                <a:gd name="connsiteX34" fmla="*/ 1054100 w 1073150"/>
                <a:gd name="connsiteY34" fmla="*/ 508000 h 663575"/>
                <a:gd name="connsiteX35" fmla="*/ 1044575 w 1073150"/>
                <a:gd name="connsiteY35" fmla="*/ 508000 h 663575"/>
                <a:gd name="connsiteX36" fmla="*/ 1050925 w 1073150"/>
                <a:gd name="connsiteY36" fmla="*/ 514350 h 663575"/>
                <a:gd name="connsiteX37" fmla="*/ 1050925 w 1073150"/>
                <a:gd name="connsiteY37" fmla="*/ 523875 h 663575"/>
                <a:gd name="connsiteX38" fmla="*/ 1060450 w 1073150"/>
                <a:gd name="connsiteY38" fmla="*/ 523875 h 663575"/>
                <a:gd name="connsiteX39" fmla="*/ 1066800 w 1073150"/>
                <a:gd name="connsiteY39" fmla="*/ 549275 h 663575"/>
                <a:gd name="connsiteX40" fmla="*/ 1057275 w 1073150"/>
                <a:gd name="connsiteY40" fmla="*/ 555625 h 663575"/>
                <a:gd name="connsiteX41" fmla="*/ 1060450 w 1073150"/>
                <a:gd name="connsiteY41" fmla="*/ 565150 h 663575"/>
                <a:gd name="connsiteX42" fmla="*/ 1057275 w 1073150"/>
                <a:gd name="connsiteY42" fmla="*/ 581025 h 663575"/>
                <a:gd name="connsiteX43" fmla="*/ 1057275 w 1073150"/>
                <a:gd name="connsiteY43" fmla="*/ 593725 h 663575"/>
                <a:gd name="connsiteX44" fmla="*/ 1041400 w 1073150"/>
                <a:gd name="connsiteY44" fmla="*/ 615950 h 663575"/>
                <a:gd name="connsiteX45" fmla="*/ 1057275 w 1073150"/>
                <a:gd name="connsiteY45" fmla="*/ 628650 h 663575"/>
                <a:gd name="connsiteX46" fmla="*/ 1063625 w 1073150"/>
                <a:gd name="connsiteY46" fmla="*/ 650875 h 663575"/>
                <a:gd name="connsiteX47" fmla="*/ 1073150 w 1073150"/>
                <a:gd name="connsiteY47" fmla="*/ 663575 h 663575"/>
                <a:gd name="connsiteX48" fmla="*/ 1063625 w 1073150"/>
                <a:gd name="connsiteY48" fmla="*/ 663575 h 663575"/>
                <a:gd name="connsiteX49" fmla="*/ 1057275 w 1073150"/>
                <a:gd name="connsiteY49" fmla="*/ 657225 h 663575"/>
                <a:gd name="connsiteX50" fmla="*/ 1047750 w 1073150"/>
                <a:gd name="connsiteY50" fmla="*/ 660400 h 663575"/>
                <a:gd name="connsiteX51" fmla="*/ 1047750 w 1073150"/>
                <a:gd name="connsiteY51" fmla="*/ 654050 h 663575"/>
                <a:gd name="connsiteX52" fmla="*/ 1035050 w 1073150"/>
                <a:gd name="connsiteY52" fmla="*/ 641350 h 663575"/>
                <a:gd name="connsiteX53" fmla="*/ 1035050 w 1073150"/>
                <a:gd name="connsiteY53" fmla="*/ 631825 h 663575"/>
                <a:gd name="connsiteX54" fmla="*/ 1022350 w 1073150"/>
                <a:gd name="connsiteY54" fmla="*/ 628650 h 663575"/>
                <a:gd name="connsiteX55" fmla="*/ 1019175 w 1073150"/>
                <a:gd name="connsiteY55" fmla="*/ 625475 h 663575"/>
                <a:gd name="connsiteX56" fmla="*/ 1006475 w 1073150"/>
                <a:gd name="connsiteY56" fmla="*/ 619125 h 663575"/>
                <a:gd name="connsiteX57" fmla="*/ 996950 w 1073150"/>
                <a:gd name="connsiteY57" fmla="*/ 622300 h 663575"/>
                <a:gd name="connsiteX58" fmla="*/ 990600 w 1073150"/>
                <a:gd name="connsiteY58" fmla="*/ 612775 h 663575"/>
                <a:gd name="connsiteX59" fmla="*/ 968375 w 1073150"/>
                <a:gd name="connsiteY59" fmla="*/ 606425 h 663575"/>
                <a:gd name="connsiteX60" fmla="*/ 962025 w 1073150"/>
                <a:gd name="connsiteY60" fmla="*/ 606425 h 663575"/>
                <a:gd name="connsiteX61" fmla="*/ 958850 w 1073150"/>
                <a:gd name="connsiteY61" fmla="*/ 596900 h 663575"/>
                <a:gd name="connsiteX62" fmla="*/ 923925 w 1073150"/>
                <a:gd name="connsiteY62" fmla="*/ 596900 h 663575"/>
                <a:gd name="connsiteX63" fmla="*/ 901700 w 1073150"/>
                <a:gd name="connsiteY63" fmla="*/ 596900 h 663575"/>
                <a:gd name="connsiteX64" fmla="*/ 898525 w 1073150"/>
                <a:gd name="connsiteY64" fmla="*/ 603250 h 663575"/>
                <a:gd name="connsiteX65" fmla="*/ 892175 w 1073150"/>
                <a:gd name="connsiteY65" fmla="*/ 596900 h 663575"/>
                <a:gd name="connsiteX66" fmla="*/ 882650 w 1073150"/>
                <a:gd name="connsiteY66" fmla="*/ 603250 h 663575"/>
                <a:gd name="connsiteX67" fmla="*/ 873125 w 1073150"/>
                <a:gd name="connsiteY67" fmla="*/ 596900 h 663575"/>
                <a:gd name="connsiteX68" fmla="*/ 860425 w 1073150"/>
                <a:gd name="connsiteY68" fmla="*/ 612775 h 663575"/>
                <a:gd name="connsiteX69" fmla="*/ 850900 w 1073150"/>
                <a:gd name="connsiteY69" fmla="*/ 615950 h 663575"/>
                <a:gd name="connsiteX70" fmla="*/ 831850 w 1073150"/>
                <a:gd name="connsiteY70" fmla="*/ 603250 h 663575"/>
                <a:gd name="connsiteX71" fmla="*/ 806450 w 1073150"/>
                <a:gd name="connsiteY71" fmla="*/ 593725 h 663575"/>
                <a:gd name="connsiteX72" fmla="*/ 787400 w 1073150"/>
                <a:gd name="connsiteY72" fmla="*/ 587375 h 663575"/>
                <a:gd name="connsiteX73" fmla="*/ 781050 w 1073150"/>
                <a:gd name="connsiteY73" fmla="*/ 574675 h 663575"/>
                <a:gd name="connsiteX74" fmla="*/ 673100 w 1073150"/>
                <a:gd name="connsiteY74" fmla="*/ 574675 h 663575"/>
                <a:gd name="connsiteX75" fmla="*/ 635000 w 1073150"/>
                <a:gd name="connsiteY75" fmla="*/ 574675 h 663575"/>
                <a:gd name="connsiteX76" fmla="*/ 542925 w 1073150"/>
                <a:gd name="connsiteY76" fmla="*/ 574675 h 663575"/>
                <a:gd name="connsiteX77" fmla="*/ 396875 w 1073150"/>
                <a:gd name="connsiteY77" fmla="*/ 574675 h 663575"/>
                <a:gd name="connsiteX78" fmla="*/ 279400 w 1073150"/>
                <a:gd name="connsiteY78" fmla="*/ 571500 h 663575"/>
                <a:gd name="connsiteX79" fmla="*/ 180975 w 1073150"/>
                <a:gd name="connsiteY79" fmla="*/ 568325 h 663575"/>
                <a:gd name="connsiteX80" fmla="*/ 149225 w 1073150"/>
                <a:gd name="connsiteY80" fmla="*/ 568325 h 663575"/>
                <a:gd name="connsiteX81" fmla="*/ 76200 w 1073150"/>
                <a:gd name="connsiteY81" fmla="*/ 565150 h 663575"/>
                <a:gd name="connsiteX82" fmla="*/ 0 w 1073150"/>
                <a:gd name="connsiteY82" fmla="*/ 561975 h 663575"/>
                <a:gd name="connsiteX83" fmla="*/ 3175 w 1073150"/>
                <a:gd name="connsiteY83" fmla="*/ 469900 h 663575"/>
                <a:gd name="connsiteX84" fmla="*/ 3175 w 1073150"/>
                <a:gd name="connsiteY84" fmla="*/ 466725 h 663575"/>
                <a:gd name="connsiteX85" fmla="*/ 6350 w 1073150"/>
                <a:gd name="connsiteY85" fmla="*/ 396875 h 663575"/>
                <a:gd name="connsiteX86" fmla="*/ 9525 w 1073150"/>
                <a:gd name="connsiteY86" fmla="*/ 342900 h 663575"/>
                <a:gd name="connsiteX87" fmla="*/ 9525 w 1073150"/>
                <a:gd name="connsiteY87" fmla="*/ 336550 h 663575"/>
                <a:gd name="connsiteX88" fmla="*/ 12700 w 1073150"/>
                <a:gd name="connsiteY88" fmla="*/ 260350 h 663575"/>
                <a:gd name="connsiteX89" fmla="*/ 19050 w 1073150"/>
                <a:gd name="connsiteY89" fmla="*/ 177800 h 663575"/>
                <a:gd name="connsiteX90" fmla="*/ 22225 w 1073150"/>
                <a:gd name="connsiteY90" fmla="*/ 136525 h 663575"/>
                <a:gd name="connsiteX91" fmla="*/ 28575 w 1073150"/>
                <a:gd name="connsiteY91" fmla="*/ 9525 h 663575"/>
                <a:gd name="connsiteX92" fmla="*/ 28575 w 1073150"/>
                <a:gd name="connsiteY92" fmla="*/ 0 h 663575"/>
                <a:gd name="connsiteX0" fmla="*/ 292100 w 1073150"/>
                <a:gd name="connsiteY0" fmla="*/ 434975 h 663575"/>
                <a:gd name="connsiteX1" fmla="*/ 288925 w 1073150"/>
                <a:gd name="connsiteY1" fmla="*/ 434975 h 663575"/>
                <a:gd name="connsiteX2" fmla="*/ 273050 w 1073150"/>
                <a:gd name="connsiteY2" fmla="*/ 438150 h 663575"/>
                <a:gd name="connsiteX3" fmla="*/ 292100 w 1073150"/>
                <a:gd name="connsiteY3" fmla="*/ 434975 h 663575"/>
                <a:gd name="connsiteX4" fmla="*/ 28575 w 1073150"/>
                <a:gd name="connsiteY4" fmla="*/ 0 h 663575"/>
                <a:gd name="connsiteX5" fmla="*/ 171450 w 1073150"/>
                <a:gd name="connsiteY5" fmla="*/ 3175 h 663575"/>
                <a:gd name="connsiteX6" fmla="*/ 177800 w 1073150"/>
                <a:gd name="connsiteY6" fmla="*/ 3175 h 663575"/>
                <a:gd name="connsiteX7" fmla="*/ 304800 w 1073150"/>
                <a:gd name="connsiteY7" fmla="*/ 9525 h 663575"/>
                <a:gd name="connsiteX8" fmla="*/ 501650 w 1073150"/>
                <a:gd name="connsiteY8" fmla="*/ 12700 h 663575"/>
                <a:gd name="connsiteX9" fmla="*/ 606425 w 1073150"/>
                <a:gd name="connsiteY9" fmla="*/ 12700 h 663575"/>
                <a:gd name="connsiteX10" fmla="*/ 739775 w 1073150"/>
                <a:gd name="connsiteY10" fmla="*/ 12700 h 663575"/>
                <a:gd name="connsiteX11" fmla="*/ 835025 w 1073150"/>
                <a:gd name="connsiteY11" fmla="*/ 9525 h 663575"/>
                <a:gd name="connsiteX12" fmla="*/ 838200 w 1073150"/>
                <a:gd name="connsiteY12" fmla="*/ 9525 h 663575"/>
                <a:gd name="connsiteX13" fmla="*/ 936625 w 1073150"/>
                <a:gd name="connsiteY13" fmla="*/ 6350 h 663575"/>
                <a:gd name="connsiteX14" fmla="*/ 1028700 w 1073150"/>
                <a:gd name="connsiteY14" fmla="*/ 3175 h 663575"/>
                <a:gd name="connsiteX15" fmla="*/ 1025525 w 1073150"/>
                <a:gd name="connsiteY15" fmla="*/ 22225 h 663575"/>
                <a:gd name="connsiteX16" fmla="*/ 1016000 w 1073150"/>
                <a:gd name="connsiteY16" fmla="*/ 41275 h 663575"/>
                <a:gd name="connsiteX17" fmla="*/ 993775 w 1073150"/>
                <a:gd name="connsiteY17" fmla="*/ 60325 h 663575"/>
                <a:gd name="connsiteX18" fmla="*/ 993775 w 1073150"/>
                <a:gd name="connsiteY18" fmla="*/ 73025 h 663575"/>
                <a:gd name="connsiteX19" fmla="*/ 1016000 w 1073150"/>
                <a:gd name="connsiteY19" fmla="*/ 101600 h 663575"/>
                <a:gd name="connsiteX20" fmla="*/ 1038225 w 1073150"/>
                <a:gd name="connsiteY20" fmla="*/ 111125 h 663575"/>
                <a:gd name="connsiteX21" fmla="*/ 1044575 w 1073150"/>
                <a:gd name="connsiteY21" fmla="*/ 120650 h 663575"/>
                <a:gd name="connsiteX22" fmla="*/ 1047750 w 1073150"/>
                <a:gd name="connsiteY22" fmla="*/ 127000 h 663575"/>
                <a:gd name="connsiteX23" fmla="*/ 1050925 w 1073150"/>
                <a:gd name="connsiteY23" fmla="*/ 184150 h 663575"/>
                <a:gd name="connsiteX24" fmla="*/ 1050925 w 1073150"/>
                <a:gd name="connsiteY24" fmla="*/ 219075 h 663575"/>
                <a:gd name="connsiteX25" fmla="*/ 1054100 w 1073150"/>
                <a:gd name="connsiteY25" fmla="*/ 250825 h 663575"/>
                <a:gd name="connsiteX26" fmla="*/ 1054100 w 1073150"/>
                <a:gd name="connsiteY26" fmla="*/ 269875 h 663575"/>
                <a:gd name="connsiteX27" fmla="*/ 1057275 w 1073150"/>
                <a:gd name="connsiteY27" fmla="*/ 336550 h 663575"/>
                <a:gd name="connsiteX28" fmla="*/ 1060450 w 1073150"/>
                <a:gd name="connsiteY28" fmla="*/ 403225 h 663575"/>
                <a:gd name="connsiteX29" fmla="*/ 1060450 w 1073150"/>
                <a:gd name="connsiteY29" fmla="*/ 466725 h 663575"/>
                <a:gd name="connsiteX30" fmla="*/ 1041400 w 1073150"/>
                <a:gd name="connsiteY30" fmla="*/ 469900 h 663575"/>
                <a:gd name="connsiteX31" fmla="*/ 1041400 w 1073150"/>
                <a:gd name="connsiteY31" fmla="*/ 482600 h 663575"/>
                <a:gd name="connsiteX32" fmla="*/ 1054100 w 1073150"/>
                <a:gd name="connsiteY32" fmla="*/ 488950 h 663575"/>
                <a:gd name="connsiteX33" fmla="*/ 1054100 w 1073150"/>
                <a:gd name="connsiteY33" fmla="*/ 508000 h 663575"/>
                <a:gd name="connsiteX34" fmla="*/ 1044575 w 1073150"/>
                <a:gd name="connsiteY34" fmla="*/ 508000 h 663575"/>
                <a:gd name="connsiteX35" fmla="*/ 1050925 w 1073150"/>
                <a:gd name="connsiteY35" fmla="*/ 514350 h 663575"/>
                <a:gd name="connsiteX36" fmla="*/ 1050925 w 1073150"/>
                <a:gd name="connsiteY36" fmla="*/ 523875 h 663575"/>
                <a:gd name="connsiteX37" fmla="*/ 1060450 w 1073150"/>
                <a:gd name="connsiteY37" fmla="*/ 523875 h 663575"/>
                <a:gd name="connsiteX38" fmla="*/ 1066800 w 1073150"/>
                <a:gd name="connsiteY38" fmla="*/ 549275 h 663575"/>
                <a:gd name="connsiteX39" fmla="*/ 1057275 w 1073150"/>
                <a:gd name="connsiteY39" fmla="*/ 555625 h 663575"/>
                <a:gd name="connsiteX40" fmla="*/ 1060450 w 1073150"/>
                <a:gd name="connsiteY40" fmla="*/ 565150 h 663575"/>
                <a:gd name="connsiteX41" fmla="*/ 1057275 w 1073150"/>
                <a:gd name="connsiteY41" fmla="*/ 581025 h 663575"/>
                <a:gd name="connsiteX42" fmla="*/ 1057275 w 1073150"/>
                <a:gd name="connsiteY42" fmla="*/ 593725 h 663575"/>
                <a:gd name="connsiteX43" fmla="*/ 1041400 w 1073150"/>
                <a:gd name="connsiteY43" fmla="*/ 615950 h 663575"/>
                <a:gd name="connsiteX44" fmla="*/ 1057275 w 1073150"/>
                <a:gd name="connsiteY44" fmla="*/ 628650 h 663575"/>
                <a:gd name="connsiteX45" fmla="*/ 1063625 w 1073150"/>
                <a:gd name="connsiteY45" fmla="*/ 650875 h 663575"/>
                <a:gd name="connsiteX46" fmla="*/ 1073150 w 1073150"/>
                <a:gd name="connsiteY46" fmla="*/ 663575 h 663575"/>
                <a:gd name="connsiteX47" fmla="*/ 1063625 w 1073150"/>
                <a:gd name="connsiteY47" fmla="*/ 663575 h 663575"/>
                <a:gd name="connsiteX48" fmla="*/ 1057275 w 1073150"/>
                <a:gd name="connsiteY48" fmla="*/ 657225 h 663575"/>
                <a:gd name="connsiteX49" fmla="*/ 1047750 w 1073150"/>
                <a:gd name="connsiteY49" fmla="*/ 660400 h 663575"/>
                <a:gd name="connsiteX50" fmla="*/ 1047750 w 1073150"/>
                <a:gd name="connsiteY50" fmla="*/ 654050 h 663575"/>
                <a:gd name="connsiteX51" fmla="*/ 1035050 w 1073150"/>
                <a:gd name="connsiteY51" fmla="*/ 641350 h 663575"/>
                <a:gd name="connsiteX52" fmla="*/ 1035050 w 1073150"/>
                <a:gd name="connsiteY52" fmla="*/ 631825 h 663575"/>
                <a:gd name="connsiteX53" fmla="*/ 1022350 w 1073150"/>
                <a:gd name="connsiteY53" fmla="*/ 628650 h 663575"/>
                <a:gd name="connsiteX54" fmla="*/ 1019175 w 1073150"/>
                <a:gd name="connsiteY54" fmla="*/ 625475 h 663575"/>
                <a:gd name="connsiteX55" fmla="*/ 1006475 w 1073150"/>
                <a:gd name="connsiteY55" fmla="*/ 619125 h 663575"/>
                <a:gd name="connsiteX56" fmla="*/ 996950 w 1073150"/>
                <a:gd name="connsiteY56" fmla="*/ 622300 h 663575"/>
                <a:gd name="connsiteX57" fmla="*/ 990600 w 1073150"/>
                <a:gd name="connsiteY57" fmla="*/ 612775 h 663575"/>
                <a:gd name="connsiteX58" fmla="*/ 968375 w 1073150"/>
                <a:gd name="connsiteY58" fmla="*/ 606425 h 663575"/>
                <a:gd name="connsiteX59" fmla="*/ 962025 w 1073150"/>
                <a:gd name="connsiteY59" fmla="*/ 606425 h 663575"/>
                <a:gd name="connsiteX60" fmla="*/ 958850 w 1073150"/>
                <a:gd name="connsiteY60" fmla="*/ 596900 h 663575"/>
                <a:gd name="connsiteX61" fmla="*/ 923925 w 1073150"/>
                <a:gd name="connsiteY61" fmla="*/ 596900 h 663575"/>
                <a:gd name="connsiteX62" fmla="*/ 901700 w 1073150"/>
                <a:gd name="connsiteY62" fmla="*/ 596900 h 663575"/>
                <a:gd name="connsiteX63" fmla="*/ 898525 w 1073150"/>
                <a:gd name="connsiteY63" fmla="*/ 603250 h 663575"/>
                <a:gd name="connsiteX64" fmla="*/ 892175 w 1073150"/>
                <a:gd name="connsiteY64" fmla="*/ 596900 h 663575"/>
                <a:gd name="connsiteX65" fmla="*/ 882650 w 1073150"/>
                <a:gd name="connsiteY65" fmla="*/ 603250 h 663575"/>
                <a:gd name="connsiteX66" fmla="*/ 873125 w 1073150"/>
                <a:gd name="connsiteY66" fmla="*/ 596900 h 663575"/>
                <a:gd name="connsiteX67" fmla="*/ 860425 w 1073150"/>
                <a:gd name="connsiteY67" fmla="*/ 612775 h 663575"/>
                <a:gd name="connsiteX68" fmla="*/ 850900 w 1073150"/>
                <a:gd name="connsiteY68" fmla="*/ 615950 h 663575"/>
                <a:gd name="connsiteX69" fmla="*/ 831850 w 1073150"/>
                <a:gd name="connsiteY69" fmla="*/ 603250 h 663575"/>
                <a:gd name="connsiteX70" fmla="*/ 806450 w 1073150"/>
                <a:gd name="connsiteY70" fmla="*/ 593725 h 663575"/>
                <a:gd name="connsiteX71" fmla="*/ 787400 w 1073150"/>
                <a:gd name="connsiteY71" fmla="*/ 587375 h 663575"/>
                <a:gd name="connsiteX72" fmla="*/ 781050 w 1073150"/>
                <a:gd name="connsiteY72" fmla="*/ 574675 h 663575"/>
                <a:gd name="connsiteX73" fmla="*/ 673100 w 1073150"/>
                <a:gd name="connsiteY73" fmla="*/ 574675 h 663575"/>
                <a:gd name="connsiteX74" fmla="*/ 635000 w 1073150"/>
                <a:gd name="connsiteY74" fmla="*/ 574675 h 663575"/>
                <a:gd name="connsiteX75" fmla="*/ 542925 w 1073150"/>
                <a:gd name="connsiteY75" fmla="*/ 574675 h 663575"/>
                <a:gd name="connsiteX76" fmla="*/ 396875 w 1073150"/>
                <a:gd name="connsiteY76" fmla="*/ 574675 h 663575"/>
                <a:gd name="connsiteX77" fmla="*/ 279400 w 1073150"/>
                <a:gd name="connsiteY77" fmla="*/ 571500 h 663575"/>
                <a:gd name="connsiteX78" fmla="*/ 180975 w 1073150"/>
                <a:gd name="connsiteY78" fmla="*/ 568325 h 663575"/>
                <a:gd name="connsiteX79" fmla="*/ 149225 w 1073150"/>
                <a:gd name="connsiteY79" fmla="*/ 568325 h 663575"/>
                <a:gd name="connsiteX80" fmla="*/ 76200 w 1073150"/>
                <a:gd name="connsiteY80" fmla="*/ 565150 h 663575"/>
                <a:gd name="connsiteX81" fmla="*/ 0 w 1073150"/>
                <a:gd name="connsiteY81" fmla="*/ 561975 h 663575"/>
                <a:gd name="connsiteX82" fmla="*/ 3175 w 1073150"/>
                <a:gd name="connsiteY82" fmla="*/ 469900 h 663575"/>
                <a:gd name="connsiteX83" fmla="*/ 3175 w 1073150"/>
                <a:gd name="connsiteY83" fmla="*/ 466725 h 663575"/>
                <a:gd name="connsiteX84" fmla="*/ 6350 w 1073150"/>
                <a:gd name="connsiteY84" fmla="*/ 396875 h 663575"/>
                <a:gd name="connsiteX85" fmla="*/ 9525 w 1073150"/>
                <a:gd name="connsiteY85" fmla="*/ 342900 h 663575"/>
                <a:gd name="connsiteX86" fmla="*/ 9525 w 1073150"/>
                <a:gd name="connsiteY86" fmla="*/ 336550 h 663575"/>
                <a:gd name="connsiteX87" fmla="*/ 12700 w 1073150"/>
                <a:gd name="connsiteY87" fmla="*/ 260350 h 663575"/>
                <a:gd name="connsiteX88" fmla="*/ 19050 w 1073150"/>
                <a:gd name="connsiteY88" fmla="*/ 177800 h 663575"/>
                <a:gd name="connsiteX89" fmla="*/ 22225 w 1073150"/>
                <a:gd name="connsiteY89" fmla="*/ 136525 h 663575"/>
                <a:gd name="connsiteX90" fmla="*/ 28575 w 1073150"/>
                <a:gd name="connsiteY90" fmla="*/ 9525 h 663575"/>
                <a:gd name="connsiteX91" fmla="*/ 28575 w 1073150"/>
                <a:gd name="connsiteY91" fmla="*/ 0 h 663575"/>
                <a:gd name="connsiteX0" fmla="*/ 273050 w 1073150"/>
                <a:gd name="connsiteY0" fmla="*/ 438150 h 663575"/>
                <a:gd name="connsiteX1" fmla="*/ 288925 w 1073150"/>
                <a:gd name="connsiteY1" fmla="*/ 434975 h 663575"/>
                <a:gd name="connsiteX2" fmla="*/ 273050 w 1073150"/>
                <a:gd name="connsiteY2" fmla="*/ 438150 h 663575"/>
                <a:gd name="connsiteX3" fmla="*/ 28575 w 1073150"/>
                <a:gd name="connsiteY3" fmla="*/ 0 h 663575"/>
                <a:gd name="connsiteX4" fmla="*/ 171450 w 1073150"/>
                <a:gd name="connsiteY4" fmla="*/ 3175 h 663575"/>
                <a:gd name="connsiteX5" fmla="*/ 177800 w 1073150"/>
                <a:gd name="connsiteY5" fmla="*/ 3175 h 663575"/>
                <a:gd name="connsiteX6" fmla="*/ 304800 w 1073150"/>
                <a:gd name="connsiteY6" fmla="*/ 9525 h 663575"/>
                <a:gd name="connsiteX7" fmla="*/ 501650 w 1073150"/>
                <a:gd name="connsiteY7" fmla="*/ 12700 h 663575"/>
                <a:gd name="connsiteX8" fmla="*/ 606425 w 1073150"/>
                <a:gd name="connsiteY8" fmla="*/ 12700 h 663575"/>
                <a:gd name="connsiteX9" fmla="*/ 739775 w 1073150"/>
                <a:gd name="connsiteY9" fmla="*/ 12700 h 663575"/>
                <a:gd name="connsiteX10" fmla="*/ 835025 w 1073150"/>
                <a:gd name="connsiteY10" fmla="*/ 9525 h 663575"/>
                <a:gd name="connsiteX11" fmla="*/ 838200 w 1073150"/>
                <a:gd name="connsiteY11" fmla="*/ 9525 h 663575"/>
                <a:gd name="connsiteX12" fmla="*/ 936625 w 1073150"/>
                <a:gd name="connsiteY12" fmla="*/ 6350 h 663575"/>
                <a:gd name="connsiteX13" fmla="*/ 1028700 w 1073150"/>
                <a:gd name="connsiteY13" fmla="*/ 3175 h 663575"/>
                <a:gd name="connsiteX14" fmla="*/ 1025525 w 1073150"/>
                <a:gd name="connsiteY14" fmla="*/ 22225 h 663575"/>
                <a:gd name="connsiteX15" fmla="*/ 1016000 w 1073150"/>
                <a:gd name="connsiteY15" fmla="*/ 41275 h 663575"/>
                <a:gd name="connsiteX16" fmla="*/ 993775 w 1073150"/>
                <a:gd name="connsiteY16" fmla="*/ 60325 h 663575"/>
                <a:gd name="connsiteX17" fmla="*/ 993775 w 1073150"/>
                <a:gd name="connsiteY17" fmla="*/ 73025 h 663575"/>
                <a:gd name="connsiteX18" fmla="*/ 1016000 w 1073150"/>
                <a:gd name="connsiteY18" fmla="*/ 101600 h 663575"/>
                <a:gd name="connsiteX19" fmla="*/ 1038225 w 1073150"/>
                <a:gd name="connsiteY19" fmla="*/ 111125 h 663575"/>
                <a:gd name="connsiteX20" fmla="*/ 1044575 w 1073150"/>
                <a:gd name="connsiteY20" fmla="*/ 120650 h 663575"/>
                <a:gd name="connsiteX21" fmla="*/ 1047750 w 1073150"/>
                <a:gd name="connsiteY21" fmla="*/ 127000 h 663575"/>
                <a:gd name="connsiteX22" fmla="*/ 1050925 w 1073150"/>
                <a:gd name="connsiteY22" fmla="*/ 184150 h 663575"/>
                <a:gd name="connsiteX23" fmla="*/ 1050925 w 1073150"/>
                <a:gd name="connsiteY23" fmla="*/ 219075 h 663575"/>
                <a:gd name="connsiteX24" fmla="*/ 1054100 w 1073150"/>
                <a:gd name="connsiteY24" fmla="*/ 250825 h 663575"/>
                <a:gd name="connsiteX25" fmla="*/ 1054100 w 1073150"/>
                <a:gd name="connsiteY25" fmla="*/ 269875 h 663575"/>
                <a:gd name="connsiteX26" fmla="*/ 1057275 w 1073150"/>
                <a:gd name="connsiteY26" fmla="*/ 336550 h 663575"/>
                <a:gd name="connsiteX27" fmla="*/ 1060450 w 1073150"/>
                <a:gd name="connsiteY27" fmla="*/ 403225 h 663575"/>
                <a:gd name="connsiteX28" fmla="*/ 1060450 w 1073150"/>
                <a:gd name="connsiteY28" fmla="*/ 466725 h 663575"/>
                <a:gd name="connsiteX29" fmla="*/ 1041400 w 1073150"/>
                <a:gd name="connsiteY29" fmla="*/ 469900 h 663575"/>
                <a:gd name="connsiteX30" fmla="*/ 1041400 w 1073150"/>
                <a:gd name="connsiteY30" fmla="*/ 482600 h 663575"/>
                <a:gd name="connsiteX31" fmla="*/ 1054100 w 1073150"/>
                <a:gd name="connsiteY31" fmla="*/ 488950 h 663575"/>
                <a:gd name="connsiteX32" fmla="*/ 1054100 w 1073150"/>
                <a:gd name="connsiteY32" fmla="*/ 508000 h 663575"/>
                <a:gd name="connsiteX33" fmla="*/ 1044575 w 1073150"/>
                <a:gd name="connsiteY33" fmla="*/ 508000 h 663575"/>
                <a:gd name="connsiteX34" fmla="*/ 1050925 w 1073150"/>
                <a:gd name="connsiteY34" fmla="*/ 514350 h 663575"/>
                <a:gd name="connsiteX35" fmla="*/ 1050925 w 1073150"/>
                <a:gd name="connsiteY35" fmla="*/ 523875 h 663575"/>
                <a:gd name="connsiteX36" fmla="*/ 1060450 w 1073150"/>
                <a:gd name="connsiteY36" fmla="*/ 523875 h 663575"/>
                <a:gd name="connsiteX37" fmla="*/ 1066800 w 1073150"/>
                <a:gd name="connsiteY37" fmla="*/ 549275 h 663575"/>
                <a:gd name="connsiteX38" fmla="*/ 1057275 w 1073150"/>
                <a:gd name="connsiteY38" fmla="*/ 555625 h 663575"/>
                <a:gd name="connsiteX39" fmla="*/ 1060450 w 1073150"/>
                <a:gd name="connsiteY39" fmla="*/ 565150 h 663575"/>
                <a:gd name="connsiteX40" fmla="*/ 1057275 w 1073150"/>
                <a:gd name="connsiteY40" fmla="*/ 581025 h 663575"/>
                <a:gd name="connsiteX41" fmla="*/ 1057275 w 1073150"/>
                <a:gd name="connsiteY41" fmla="*/ 593725 h 663575"/>
                <a:gd name="connsiteX42" fmla="*/ 1041400 w 1073150"/>
                <a:gd name="connsiteY42" fmla="*/ 615950 h 663575"/>
                <a:gd name="connsiteX43" fmla="*/ 1057275 w 1073150"/>
                <a:gd name="connsiteY43" fmla="*/ 628650 h 663575"/>
                <a:gd name="connsiteX44" fmla="*/ 1063625 w 1073150"/>
                <a:gd name="connsiteY44" fmla="*/ 650875 h 663575"/>
                <a:gd name="connsiteX45" fmla="*/ 1073150 w 1073150"/>
                <a:gd name="connsiteY45" fmla="*/ 663575 h 663575"/>
                <a:gd name="connsiteX46" fmla="*/ 1063625 w 1073150"/>
                <a:gd name="connsiteY46" fmla="*/ 663575 h 663575"/>
                <a:gd name="connsiteX47" fmla="*/ 1057275 w 1073150"/>
                <a:gd name="connsiteY47" fmla="*/ 657225 h 663575"/>
                <a:gd name="connsiteX48" fmla="*/ 1047750 w 1073150"/>
                <a:gd name="connsiteY48" fmla="*/ 660400 h 663575"/>
                <a:gd name="connsiteX49" fmla="*/ 1047750 w 1073150"/>
                <a:gd name="connsiteY49" fmla="*/ 654050 h 663575"/>
                <a:gd name="connsiteX50" fmla="*/ 1035050 w 1073150"/>
                <a:gd name="connsiteY50" fmla="*/ 641350 h 663575"/>
                <a:gd name="connsiteX51" fmla="*/ 1035050 w 1073150"/>
                <a:gd name="connsiteY51" fmla="*/ 631825 h 663575"/>
                <a:gd name="connsiteX52" fmla="*/ 1022350 w 1073150"/>
                <a:gd name="connsiteY52" fmla="*/ 628650 h 663575"/>
                <a:gd name="connsiteX53" fmla="*/ 1019175 w 1073150"/>
                <a:gd name="connsiteY53" fmla="*/ 625475 h 663575"/>
                <a:gd name="connsiteX54" fmla="*/ 1006475 w 1073150"/>
                <a:gd name="connsiteY54" fmla="*/ 619125 h 663575"/>
                <a:gd name="connsiteX55" fmla="*/ 996950 w 1073150"/>
                <a:gd name="connsiteY55" fmla="*/ 622300 h 663575"/>
                <a:gd name="connsiteX56" fmla="*/ 990600 w 1073150"/>
                <a:gd name="connsiteY56" fmla="*/ 612775 h 663575"/>
                <a:gd name="connsiteX57" fmla="*/ 968375 w 1073150"/>
                <a:gd name="connsiteY57" fmla="*/ 606425 h 663575"/>
                <a:gd name="connsiteX58" fmla="*/ 962025 w 1073150"/>
                <a:gd name="connsiteY58" fmla="*/ 606425 h 663575"/>
                <a:gd name="connsiteX59" fmla="*/ 958850 w 1073150"/>
                <a:gd name="connsiteY59" fmla="*/ 596900 h 663575"/>
                <a:gd name="connsiteX60" fmla="*/ 923925 w 1073150"/>
                <a:gd name="connsiteY60" fmla="*/ 596900 h 663575"/>
                <a:gd name="connsiteX61" fmla="*/ 901700 w 1073150"/>
                <a:gd name="connsiteY61" fmla="*/ 596900 h 663575"/>
                <a:gd name="connsiteX62" fmla="*/ 898525 w 1073150"/>
                <a:gd name="connsiteY62" fmla="*/ 603250 h 663575"/>
                <a:gd name="connsiteX63" fmla="*/ 892175 w 1073150"/>
                <a:gd name="connsiteY63" fmla="*/ 596900 h 663575"/>
                <a:gd name="connsiteX64" fmla="*/ 882650 w 1073150"/>
                <a:gd name="connsiteY64" fmla="*/ 603250 h 663575"/>
                <a:gd name="connsiteX65" fmla="*/ 873125 w 1073150"/>
                <a:gd name="connsiteY65" fmla="*/ 596900 h 663575"/>
                <a:gd name="connsiteX66" fmla="*/ 860425 w 1073150"/>
                <a:gd name="connsiteY66" fmla="*/ 612775 h 663575"/>
                <a:gd name="connsiteX67" fmla="*/ 850900 w 1073150"/>
                <a:gd name="connsiteY67" fmla="*/ 615950 h 663575"/>
                <a:gd name="connsiteX68" fmla="*/ 831850 w 1073150"/>
                <a:gd name="connsiteY68" fmla="*/ 603250 h 663575"/>
                <a:gd name="connsiteX69" fmla="*/ 806450 w 1073150"/>
                <a:gd name="connsiteY69" fmla="*/ 593725 h 663575"/>
                <a:gd name="connsiteX70" fmla="*/ 787400 w 1073150"/>
                <a:gd name="connsiteY70" fmla="*/ 587375 h 663575"/>
                <a:gd name="connsiteX71" fmla="*/ 781050 w 1073150"/>
                <a:gd name="connsiteY71" fmla="*/ 574675 h 663575"/>
                <a:gd name="connsiteX72" fmla="*/ 673100 w 1073150"/>
                <a:gd name="connsiteY72" fmla="*/ 574675 h 663575"/>
                <a:gd name="connsiteX73" fmla="*/ 635000 w 1073150"/>
                <a:gd name="connsiteY73" fmla="*/ 574675 h 663575"/>
                <a:gd name="connsiteX74" fmla="*/ 542925 w 1073150"/>
                <a:gd name="connsiteY74" fmla="*/ 574675 h 663575"/>
                <a:gd name="connsiteX75" fmla="*/ 396875 w 1073150"/>
                <a:gd name="connsiteY75" fmla="*/ 574675 h 663575"/>
                <a:gd name="connsiteX76" fmla="*/ 279400 w 1073150"/>
                <a:gd name="connsiteY76" fmla="*/ 571500 h 663575"/>
                <a:gd name="connsiteX77" fmla="*/ 180975 w 1073150"/>
                <a:gd name="connsiteY77" fmla="*/ 568325 h 663575"/>
                <a:gd name="connsiteX78" fmla="*/ 149225 w 1073150"/>
                <a:gd name="connsiteY78" fmla="*/ 568325 h 663575"/>
                <a:gd name="connsiteX79" fmla="*/ 76200 w 1073150"/>
                <a:gd name="connsiteY79" fmla="*/ 565150 h 663575"/>
                <a:gd name="connsiteX80" fmla="*/ 0 w 1073150"/>
                <a:gd name="connsiteY80" fmla="*/ 561975 h 663575"/>
                <a:gd name="connsiteX81" fmla="*/ 3175 w 1073150"/>
                <a:gd name="connsiteY81" fmla="*/ 469900 h 663575"/>
                <a:gd name="connsiteX82" fmla="*/ 3175 w 1073150"/>
                <a:gd name="connsiteY82" fmla="*/ 466725 h 663575"/>
                <a:gd name="connsiteX83" fmla="*/ 6350 w 1073150"/>
                <a:gd name="connsiteY83" fmla="*/ 396875 h 663575"/>
                <a:gd name="connsiteX84" fmla="*/ 9525 w 1073150"/>
                <a:gd name="connsiteY84" fmla="*/ 342900 h 663575"/>
                <a:gd name="connsiteX85" fmla="*/ 9525 w 1073150"/>
                <a:gd name="connsiteY85" fmla="*/ 336550 h 663575"/>
                <a:gd name="connsiteX86" fmla="*/ 12700 w 1073150"/>
                <a:gd name="connsiteY86" fmla="*/ 260350 h 663575"/>
                <a:gd name="connsiteX87" fmla="*/ 19050 w 1073150"/>
                <a:gd name="connsiteY87" fmla="*/ 177800 h 663575"/>
                <a:gd name="connsiteX88" fmla="*/ 22225 w 1073150"/>
                <a:gd name="connsiteY88" fmla="*/ 136525 h 663575"/>
                <a:gd name="connsiteX89" fmla="*/ 28575 w 1073150"/>
                <a:gd name="connsiteY89" fmla="*/ 9525 h 663575"/>
                <a:gd name="connsiteX90" fmla="*/ 28575 w 1073150"/>
                <a:gd name="connsiteY90" fmla="*/ 0 h 663575"/>
                <a:gd name="connsiteX0" fmla="*/ 28575 w 1073150"/>
                <a:gd name="connsiteY0" fmla="*/ 0 h 663575"/>
                <a:gd name="connsiteX1" fmla="*/ 171450 w 1073150"/>
                <a:gd name="connsiteY1" fmla="*/ 3175 h 663575"/>
                <a:gd name="connsiteX2" fmla="*/ 177800 w 1073150"/>
                <a:gd name="connsiteY2" fmla="*/ 3175 h 663575"/>
                <a:gd name="connsiteX3" fmla="*/ 304800 w 1073150"/>
                <a:gd name="connsiteY3" fmla="*/ 9525 h 663575"/>
                <a:gd name="connsiteX4" fmla="*/ 501650 w 1073150"/>
                <a:gd name="connsiteY4" fmla="*/ 12700 h 663575"/>
                <a:gd name="connsiteX5" fmla="*/ 606425 w 1073150"/>
                <a:gd name="connsiteY5" fmla="*/ 12700 h 663575"/>
                <a:gd name="connsiteX6" fmla="*/ 739775 w 1073150"/>
                <a:gd name="connsiteY6" fmla="*/ 12700 h 663575"/>
                <a:gd name="connsiteX7" fmla="*/ 835025 w 1073150"/>
                <a:gd name="connsiteY7" fmla="*/ 9525 h 663575"/>
                <a:gd name="connsiteX8" fmla="*/ 838200 w 1073150"/>
                <a:gd name="connsiteY8" fmla="*/ 9525 h 663575"/>
                <a:gd name="connsiteX9" fmla="*/ 936625 w 1073150"/>
                <a:gd name="connsiteY9" fmla="*/ 6350 h 663575"/>
                <a:gd name="connsiteX10" fmla="*/ 1028700 w 1073150"/>
                <a:gd name="connsiteY10" fmla="*/ 3175 h 663575"/>
                <a:gd name="connsiteX11" fmla="*/ 1025525 w 1073150"/>
                <a:gd name="connsiteY11" fmla="*/ 22225 h 663575"/>
                <a:gd name="connsiteX12" fmla="*/ 1016000 w 1073150"/>
                <a:gd name="connsiteY12" fmla="*/ 41275 h 663575"/>
                <a:gd name="connsiteX13" fmla="*/ 993775 w 1073150"/>
                <a:gd name="connsiteY13" fmla="*/ 60325 h 663575"/>
                <a:gd name="connsiteX14" fmla="*/ 993775 w 1073150"/>
                <a:gd name="connsiteY14" fmla="*/ 73025 h 663575"/>
                <a:gd name="connsiteX15" fmla="*/ 1016000 w 1073150"/>
                <a:gd name="connsiteY15" fmla="*/ 101600 h 663575"/>
                <a:gd name="connsiteX16" fmla="*/ 1038225 w 1073150"/>
                <a:gd name="connsiteY16" fmla="*/ 111125 h 663575"/>
                <a:gd name="connsiteX17" fmla="*/ 1044575 w 1073150"/>
                <a:gd name="connsiteY17" fmla="*/ 120650 h 663575"/>
                <a:gd name="connsiteX18" fmla="*/ 1047750 w 1073150"/>
                <a:gd name="connsiteY18" fmla="*/ 127000 h 663575"/>
                <a:gd name="connsiteX19" fmla="*/ 1050925 w 1073150"/>
                <a:gd name="connsiteY19" fmla="*/ 184150 h 663575"/>
                <a:gd name="connsiteX20" fmla="*/ 1050925 w 1073150"/>
                <a:gd name="connsiteY20" fmla="*/ 219075 h 663575"/>
                <a:gd name="connsiteX21" fmla="*/ 1054100 w 1073150"/>
                <a:gd name="connsiteY21" fmla="*/ 250825 h 663575"/>
                <a:gd name="connsiteX22" fmla="*/ 1054100 w 1073150"/>
                <a:gd name="connsiteY22" fmla="*/ 269875 h 663575"/>
                <a:gd name="connsiteX23" fmla="*/ 1057275 w 1073150"/>
                <a:gd name="connsiteY23" fmla="*/ 336550 h 663575"/>
                <a:gd name="connsiteX24" fmla="*/ 1060450 w 1073150"/>
                <a:gd name="connsiteY24" fmla="*/ 403225 h 663575"/>
                <a:gd name="connsiteX25" fmla="*/ 1060450 w 1073150"/>
                <a:gd name="connsiteY25" fmla="*/ 466725 h 663575"/>
                <a:gd name="connsiteX26" fmla="*/ 1041400 w 1073150"/>
                <a:gd name="connsiteY26" fmla="*/ 469900 h 663575"/>
                <a:gd name="connsiteX27" fmla="*/ 1041400 w 1073150"/>
                <a:gd name="connsiteY27" fmla="*/ 482600 h 663575"/>
                <a:gd name="connsiteX28" fmla="*/ 1054100 w 1073150"/>
                <a:gd name="connsiteY28" fmla="*/ 488950 h 663575"/>
                <a:gd name="connsiteX29" fmla="*/ 1054100 w 1073150"/>
                <a:gd name="connsiteY29" fmla="*/ 508000 h 663575"/>
                <a:gd name="connsiteX30" fmla="*/ 1044575 w 1073150"/>
                <a:gd name="connsiteY30" fmla="*/ 508000 h 663575"/>
                <a:gd name="connsiteX31" fmla="*/ 1050925 w 1073150"/>
                <a:gd name="connsiteY31" fmla="*/ 514350 h 663575"/>
                <a:gd name="connsiteX32" fmla="*/ 1050925 w 1073150"/>
                <a:gd name="connsiteY32" fmla="*/ 523875 h 663575"/>
                <a:gd name="connsiteX33" fmla="*/ 1060450 w 1073150"/>
                <a:gd name="connsiteY33" fmla="*/ 523875 h 663575"/>
                <a:gd name="connsiteX34" fmla="*/ 1066800 w 1073150"/>
                <a:gd name="connsiteY34" fmla="*/ 549275 h 663575"/>
                <a:gd name="connsiteX35" fmla="*/ 1057275 w 1073150"/>
                <a:gd name="connsiteY35" fmla="*/ 555625 h 663575"/>
                <a:gd name="connsiteX36" fmla="*/ 1060450 w 1073150"/>
                <a:gd name="connsiteY36" fmla="*/ 565150 h 663575"/>
                <a:gd name="connsiteX37" fmla="*/ 1057275 w 1073150"/>
                <a:gd name="connsiteY37" fmla="*/ 581025 h 663575"/>
                <a:gd name="connsiteX38" fmla="*/ 1057275 w 1073150"/>
                <a:gd name="connsiteY38" fmla="*/ 593725 h 663575"/>
                <a:gd name="connsiteX39" fmla="*/ 1041400 w 1073150"/>
                <a:gd name="connsiteY39" fmla="*/ 615950 h 663575"/>
                <a:gd name="connsiteX40" fmla="*/ 1057275 w 1073150"/>
                <a:gd name="connsiteY40" fmla="*/ 628650 h 663575"/>
                <a:gd name="connsiteX41" fmla="*/ 1063625 w 1073150"/>
                <a:gd name="connsiteY41" fmla="*/ 650875 h 663575"/>
                <a:gd name="connsiteX42" fmla="*/ 1073150 w 1073150"/>
                <a:gd name="connsiteY42" fmla="*/ 663575 h 663575"/>
                <a:gd name="connsiteX43" fmla="*/ 1063625 w 1073150"/>
                <a:gd name="connsiteY43" fmla="*/ 663575 h 663575"/>
                <a:gd name="connsiteX44" fmla="*/ 1057275 w 1073150"/>
                <a:gd name="connsiteY44" fmla="*/ 657225 h 663575"/>
                <a:gd name="connsiteX45" fmla="*/ 1047750 w 1073150"/>
                <a:gd name="connsiteY45" fmla="*/ 660400 h 663575"/>
                <a:gd name="connsiteX46" fmla="*/ 1047750 w 1073150"/>
                <a:gd name="connsiteY46" fmla="*/ 654050 h 663575"/>
                <a:gd name="connsiteX47" fmla="*/ 1035050 w 1073150"/>
                <a:gd name="connsiteY47" fmla="*/ 641350 h 663575"/>
                <a:gd name="connsiteX48" fmla="*/ 1035050 w 1073150"/>
                <a:gd name="connsiteY48" fmla="*/ 631825 h 663575"/>
                <a:gd name="connsiteX49" fmla="*/ 1022350 w 1073150"/>
                <a:gd name="connsiteY49" fmla="*/ 628650 h 663575"/>
                <a:gd name="connsiteX50" fmla="*/ 1019175 w 1073150"/>
                <a:gd name="connsiteY50" fmla="*/ 625475 h 663575"/>
                <a:gd name="connsiteX51" fmla="*/ 1006475 w 1073150"/>
                <a:gd name="connsiteY51" fmla="*/ 619125 h 663575"/>
                <a:gd name="connsiteX52" fmla="*/ 996950 w 1073150"/>
                <a:gd name="connsiteY52" fmla="*/ 622300 h 663575"/>
                <a:gd name="connsiteX53" fmla="*/ 990600 w 1073150"/>
                <a:gd name="connsiteY53" fmla="*/ 612775 h 663575"/>
                <a:gd name="connsiteX54" fmla="*/ 968375 w 1073150"/>
                <a:gd name="connsiteY54" fmla="*/ 606425 h 663575"/>
                <a:gd name="connsiteX55" fmla="*/ 962025 w 1073150"/>
                <a:gd name="connsiteY55" fmla="*/ 606425 h 663575"/>
                <a:gd name="connsiteX56" fmla="*/ 958850 w 1073150"/>
                <a:gd name="connsiteY56" fmla="*/ 596900 h 663575"/>
                <a:gd name="connsiteX57" fmla="*/ 923925 w 1073150"/>
                <a:gd name="connsiteY57" fmla="*/ 596900 h 663575"/>
                <a:gd name="connsiteX58" fmla="*/ 901700 w 1073150"/>
                <a:gd name="connsiteY58" fmla="*/ 596900 h 663575"/>
                <a:gd name="connsiteX59" fmla="*/ 898525 w 1073150"/>
                <a:gd name="connsiteY59" fmla="*/ 603250 h 663575"/>
                <a:gd name="connsiteX60" fmla="*/ 892175 w 1073150"/>
                <a:gd name="connsiteY60" fmla="*/ 596900 h 663575"/>
                <a:gd name="connsiteX61" fmla="*/ 882650 w 1073150"/>
                <a:gd name="connsiteY61" fmla="*/ 603250 h 663575"/>
                <a:gd name="connsiteX62" fmla="*/ 873125 w 1073150"/>
                <a:gd name="connsiteY62" fmla="*/ 596900 h 663575"/>
                <a:gd name="connsiteX63" fmla="*/ 860425 w 1073150"/>
                <a:gd name="connsiteY63" fmla="*/ 612775 h 663575"/>
                <a:gd name="connsiteX64" fmla="*/ 850900 w 1073150"/>
                <a:gd name="connsiteY64" fmla="*/ 615950 h 663575"/>
                <a:gd name="connsiteX65" fmla="*/ 831850 w 1073150"/>
                <a:gd name="connsiteY65" fmla="*/ 603250 h 663575"/>
                <a:gd name="connsiteX66" fmla="*/ 806450 w 1073150"/>
                <a:gd name="connsiteY66" fmla="*/ 593725 h 663575"/>
                <a:gd name="connsiteX67" fmla="*/ 787400 w 1073150"/>
                <a:gd name="connsiteY67" fmla="*/ 587375 h 663575"/>
                <a:gd name="connsiteX68" fmla="*/ 781050 w 1073150"/>
                <a:gd name="connsiteY68" fmla="*/ 574675 h 663575"/>
                <a:gd name="connsiteX69" fmla="*/ 673100 w 1073150"/>
                <a:gd name="connsiteY69" fmla="*/ 574675 h 663575"/>
                <a:gd name="connsiteX70" fmla="*/ 635000 w 1073150"/>
                <a:gd name="connsiteY70" fmla="*/ 574675 h 663575"/>
                <a:gd name="connsiteX71" fmla="*/ 542925 w 1073150"/>
                <a:gd name="connsiteY71" fmla="*/ 574675 h 663575"/>
                <a:gd name="connsiteX72" fmla="*/ 396875 w 1073150"/>
                <a:gd name="connsiteY72" fmla="*/ 574675 h 663575"/>
                <a:gd name="connsiteX73" fmla="*/ 279400 w 1073150"/>
                <a:gd name="connsiteY73" fmla="*/ 571500 h 663575"/>
                <a:gd name="connsiteX74" fmla="*/ 180975 w 1073150"/>
                <a:gd name="connsiteY74" fmla="*/ 568325 h 663575"/>
                <a:gd name="connsiteX75" fmla="*/ 149225 w 1073150"/>
                <a:gd name="connsiteY75" fmla="*/ 568325 h 663575"/>
                <a:gd name="connsiteX76" fmla="*/ 76200 w 1073150"/>
                <a:gd name="connsiteY76" fmla="*/ 565150 h 663575"/>
                <a:gd name="connsiteX77" fmla="*/ 0 w 1073150"/>
                <a:gd name="connsiteY77" fmla="*/ 561975 h 663575"/>
                <a:gd name="connsiteX78" fmla="*/ 3175 w 1073150"/>
                <a:gd name="connsiteY78" fmla="*/ 469900 h 663575"/>
                <a:gd name="connsiteX79" fmla="*/ 3175 w 1073150"/>
                <a:gd name="connsiteY79" fmla="*/ 466725 h 663575"/>
                <a:gd name="connsiteX80" fmla="*/ 6350 w 1073150"/>
                <a:gd name="connsiteY80" fmla="*/ 396875 h 663575"/>
                <a:gd name="connsiteX81" fmla="*/ 9525 w 1073150"/>
                <a:gd name="connsiteY81" fmla="*/ 342900 h 663575"/>
                <a:gd name="connsiteX82" fmla="*/ 9525 w 1073150"/>
                <a:gd name="connsiteY82" fmla="*/ 336550 h 663575"/>
                <a:gd name="connsiteX83" fmla="*/ 12700 w 1073150"/>
                <a:gd name="connsiteY83" fmla="*/ 260350 h 663575"/>
                <a:gd name="connsiteX84" fmla="*/ 19050 w 1073150"/>
                <a:gd name="connsiteY84" fmla="*/ 177800 h 663575"/>
                <a:gd name="connsiteX85" fmla="*/ 22225 w 1073150"/>
                <a:gd name="connsiteY85" fmla="*/ 136525 h 663575"/>
                <a:gd name="connsiteX86" fmla="*/ 28575 w 1073150"/>
                <a:gd name="connsiteY86" fmla="*/ 9525 h 663575"/>
                <a:gd name="connsiteX87" fmla="*/ 28575 w 1073150"/>
                <a:gd name="connsiteY87" fmla="*/ 0 h 663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1073150" h="663575">
                  <a:moveTo>
                    <a:pt x="28575" y="0"/>
                  </a:moveTo>
                  <a:lnTo>
                    <a:pt x="171450" y="3175"/>
                  </a:lnTo>
                  <a:lnTo>
                    <a:pt x="177800" y="3175"/>
                  </a:lnTo>
                  <a:lnTo>
                    <a:pt x="304800" y="9525"/>
                  </a:lnTo>
                  <a:lnTo>
                    <a:pt x="501650" y="12700"/>
                  </a:lnTo>
                  <a:lnTo>
                    <a:pt x="606425" y="12700"/>
                  </a:lnTo>
                  <a:lnTo>
                    <a:pt x="739775" y="12700"/>
                  </a:lnTo>
                  <a:lnTo>
                    <a:pt x="835025" y="9525"/>
                  </a:lnTo>
                  <a:lnTo>
                    <a:pt x="838200" y="9525"/>
                  </a:lnTo>
                  <a:lnTo>
                    <a:pt x="936625" y="6350"/>
                  </a:lnTo>
                  <a:lnTo>
                    <a:pt x="1028700" y="3175"/>
                  </a:lnTo>
                  <a:lnTo>
                    <a:pt x="1025525" y="22225"/>
                  </a:lnTo>
                  <a:lnTo>
                    <a:pt x="1016000" y="41275"/>
                  </a:lnTo>
                  <a:lnTo>
                    <a:pt x="993775" y="60325"/>
                  </a:lnTo>
                  <a:lnTo>
                    <a:pt x="993775" y="73025"/>
                  </a:lnTo>
                  <a:lnTo>
                    <a:pt x="1016000" y="101600"/>
                  </a:lnTo>
                  <a:lnTo>
                    <a:pt x="1038225" y="111125"/>
                  </a:lnTo>
                  <a:lnTo>
                    <a:pt x="1044575" y="120650"/>
                  </a:lnTo>
                  <a:lnTo>
                    <a:pt x="1047750" y="127000"/>
                  </a:lnTo>
                  <a:lnTo>
                    <a:pt x="1050925" y="184150"/>
                  </a:lnTo>
                  <a:lnTo>
                    <a:pt x="1050925" y="219075"/>
                  </a:lnTo>
                  <a:lnTo>
                    <a:pt x="1054100" y="250825"/>
                  </a:lnTo>
                  <a:lnTo>
                    <a:pt x="1054100" y="269875"/>
                  </a:lnTo>
                  <a:lnTo>
                    <a:pt x="1057275" y="336550"/>
                  </a:lnTo>
                  <a:lnTo>
                    <a:pt x="1060450" y="403225"/>
                  </a:lnTo>
                  <a:lnTo>
                    <a:pt x="1060450" y="466725"/>
                  </a:lnTo>
                  <a:lnTo>
                    <a:pt x="1041400" y="469900"/>
                  </a:lnTo>
                  <a:lnTo>
                    <a:pt x="1041400" y="482600"/>
                  </a:lnTo>
                  <a:lnTo>
                    <a:pt x="1054100" y="488950"/>
                  </a:lnTo>
                  <a:lnTo>
                    <a:pt x="1054100" y="508000"/>
                  </a:lnTo>
                  <a:lnTo>
                    <a:pt x="1044575" y="508000"/>
                  </a:lnTo>
                  <a:lnTo>
                    <a:pt x="1050925" y="514350"/>
                  </a:lnTo>
                  <a:lnTo>
                    <a:pt x="1050925" y="523875"/>
                  </a:lnTo>
                  <a:lnTo>
                    <a:pt x="1060450" y="523875"/>
                  </a:lnTo>
                  <a:lnTo>
                    <a:pt x="1066800" y="549275"/>
                  </a:lnTo>
                  <a:lnTo>
                    <a:pt x="1057275" y="555625"/>
                  </a:lnTo>
                  <a:lnTo>
                    <a:pt x="1060450" y="565150"/>
                  </a:lnTo>
                  <a:lnTo>
                    <a:pt x="1057275" y="581025"/>
                  </a:lnTo>
                  <a:lnTo>
                    <a:pt x="1057275" y="593725"/>
                  </a:lnTo>
                  <a:lnTo>
                    <a:pt x="1041400" y="615950"/>
                  </a:lnTo>
                  <a:lnTo>
                    <a:pt x="1057275" y="628650"/>
                  </a:lnTo>
                  <a:lnTo>
                    <a:pt x="1063625" y="650875"/>
                  </a:lnTo>
                  <a:lnTo>
                    <a:pt x="1073150" y="663575"/>
                  </a:lnTo>
                  <a:lnTo>
                    <a:pt x="1063625" y="663575"/>
                  </a:lnTo>
                  <a:lnTo>
                    <a:pt x="1057275" y="657225"/>
                  </a:lnTo>
                  <a:lnTo>
                    <a:pt x="1047750" y="660400"/>
                  </a:lnTo>
                  <a:lnTo>
                    <a:pt x="1047750" y="654050"/>
                  </a:lnTo>
                  <a:lnTo>
                    <a:pt x="1035050" y="641350"/>
                  </a:lnTo>
                  <a:lnTo>
                    <a:pt x="1035050" y="631825"/>
                  </a:lnTo>
                  <a:lnTo>
                    <a:pt x="1022350" y="628650"/>
                  </a:lnTo>
                  <a:lnTo>
                    <a:pt x="1019175" y="625475"/>
                  </a:lnTo>
                  <a:lnTo>
                    <a:pt x="1006475" y="619125"/>
                  </a:lnTo>
                  <a:lnTo>
                    <a:pt x="996950" y="622300"/>
                  </a:lnTo>
                  <a:lnTo>
                    <a:pt x="990600" y="612775"/>
                  </a:lnTo>
                  <a:lnTo>
                    <a:pt x="968375" y="606425"/>
                  </a:lnTo>
                  <a:lnTo>
                    <a:pt x="962025" y="606425"/>
                  </a:lnTo>
                  <a:lnTo>
                    <a:pt x="958850" y="596900"/>
                  </a:lnTo>
                  <a:lnTo>
                    <a:pt x="923925" y="596900"/>
                  </a:lnTo>
                  <a:lnTo>
                    <a:pt x="901700" y="596900"/>
                  </a:lnTo>
                  <a:lnTo>
                    <a:pt x="898525" y="603250"/>
                  </a:lnTo>
                  <a:lnTo>
                    <a:pt x="892175" y="596900"/>
                  </a:lnTo>
                  <a:lnTo>
                    <a:pt x="882650" y="603250"/>
                  </a:lnTo>
                  <a:lnTo>
                    <a:pt x="873125" y="596900"/>
                  </a:lnTo>
                  <a:lnTo>
                    <a:pt x="860425" y="612775"/>
                  </a:lnTo>
                  <a:lnTo>
                    <a:pt x="850900" y="615950"/>
                  </a:lnTo>
                  <a:lnTo>
                    <a:pt x="831850" y="603250"/>
                  </a:lnTo>
                  <a:lnTo>
                    <a:pt x="806450" y="593725"/>
                  </a:lnTo>
                  <a:lnTo>
                    <a:pt x="787400" y="587375"/>
                  </a:lnTo>
                  <a:lnTo>
                    <a:pt x="781050" y="574675"/>
                  </a:lnTo>
                  <a:lnTo>
                    <a:pt x="673100" y="574675"/>
                  </a:lnTo>
                  <a:lnTo>
                    <a:pt x="635000" y="574675"/>
                  </a:lnTo>
                  <a:lnTo>
                    <a:pt x="542925" y="574675"/>
                  </a:lnTo>
                  <a:lnTo>
                    <a:pt x="396875" y="574675"/>
                  </a:lnTo>
                  <a:lnTo>
                    <a:pt x="279400" y="571500"/>
                  </a:lnTo>
                  <a:lnTo>
                    <a:pt x="180975" y="568325"/>
                  </a:lnTo>
                  <a:lnTo>
                    <a:pt x="149225" y="568325"/>
                  </a:lnTo>
                  <a:lnTo>
                    <a:pt x="76200" y="565150"/>
                  </a:lnTo>
                  <a:lnTo>
                    <a:pt x="0" y="561975"/>
                  </a:lnTo>
                  <a:lnTo>
                    <a:pt x="3175" y="469900"/>
                  </a:lnTo>
                  <a:lnTo>
                    <a:pt x="3175" y="466725"/>
                  </a:lnTo>
                  <a:lnTo>
                    <a:pt x="6350" y="396875"/>
                  </a:lnTo>
                  <a:lnTo>
                    <a:pt x="9525" y="342900"/>
                  </a:lnTo>
                  <a:lnTo>
                    <a:pt x="9525" y="336550"/>
                  </a:lnTo>
                  <a:lnTo>
                    <a:pt x="12700" y="260350"/>
                  </a:lnTo>
                  <a:lnTo>
                    <a:pt x="19050" y="177800"/>
                  </a:lnTo>
                  <a:lnTo>
                    <a:pt x="22225" y="136525"/>
                  </a:lnTo>
                  <a:lnTo>
                    <a:pt x="28575" y="9525"/>
                  </a:lnTo>
                  <a:lnTo>
                    <a:pt x="28575" y="0"/>
                  </a:lnTo>
                  <a:close/>
                </a:path>
              </a:pathLst>
            </a:custGeom>
            <a:grpFill/>
            <a:ln w="6350">
              <a:solidFill>
                <a:schemeClr val="tx1"/>
              </a:solidFill>
              <a:round/>
              <a:headEnd/>
              <a:tailEnd/>
            </a:ln>
          </p:spPr>
          <p:txBody>
            <a:bodyPr wrap="square">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896" name="Freeform 1616">
              <a:extLst>
                <a:ext uri="{FF2B5EF4-FFF2-40B4-BE49-F238E27FC236}">
                  <a16:creationId xmlns:a16="http://schemas.microsoft.com/office/drawing/2014/main" xmlns="" id="{00000000-0008-0000-0000-000051060000}"/>
                </a:ext>
              </a:extLst>
            </p:cNvPr>
            <p:cNvSpPr>
              <a:spLocks/>
            </p:cNvSpPr>
            <p:nvPr/>
          </p:nvSpPr>
          <p:spPr bwMode="auto">
            <a:xfrm>
              <a:off x="4945915" y="2920788"/>
              <a:ext cx="1351394" cy="632711"/>
            </a:xfrm>
            <a:custGeom>
              <a:avLst/>
              <a:gdLst>
                <a:gd name="connsiteX0" fmla="*/ 1292225 w 1349375"/>
                <a:gd name="connsiteY0" fmla="*/ 0 h 644525"/>
                <a:gd name="connsiteX1" fmla="*/ 1295400 w 1349375"/>
                <a:gd name="connsiteY1" fmla="*/ 44450 h 644525"/>
                <a:gd name="connsiteX2" fmla="*/ 1295400 w 1349375"/>
                <a:gd name="connsiteY2" fmla="*/ 63500 h 644525"/>
                <a:gd name="connsiteX3" fmla="*/ 1298575 w 1349375"/>
                <a:gd name="connsiteY3" fmla="*/ 98425 h 644525"/>
                <a:gd name="connsiteX4" fmla="*/ 1311275 w 1349375"/>
                <a:gd name="connsiteY4" fmla="*/ 158750 h 644525"/>
                <a:gd name="connsiteX5" fmla="*/ 1311275 w 1349375"/>
                <a:gd name="connsiteY5" fmla="*/ 171450 h 644525"/>
                <a:gd name="connsiteX6" fmla="*/ 1323975 w 1349375"/>
                <a:gd name="connsiteY6" fmla="*/ 234950 h 644525"/>
                <a:gd name="connsiteX7" fmla="*/ 1330325 w 1349375"/>
                <a:gd name="connsiteY7" fmla="*/ 260350 h 644525"/>
                <a:gd name="connsiteX8" fmla="*/ 1339850 w 1349375"/>
                <a:gd name="connsiteY8" fmla="*/ 301625 h 644525"/>
                <a:gd name="connsiteX9" fmla="*/ 1339850 w 1349375"/>
                <a:gd name="connsiteY9" fmla="*/ 307975 h 644525"/>
                <a:gd name="connsiteX10" fmla="*/ 1343025 w 1349375"/>
                <a:gd name="connsiteY10" fmla="*/ 393700 h 644525"/>
                <a:gd name="connsiteX11" fmla="*/ 1343025 w 1349375"/>
                <a:gd name="connsiteY11" fmla="*/ 431800 h 644525"/>
                <a:gd name="connsiteX12" fmla="*/ 1343025 w 1349375"/>
                <a:gd name="connsiteY12" fmla="*/ 473075 h 644525"/>
                <a:gd name="connsiteX13" fmla="*/ 1346200 w 1349375"/>
                <a:gd name="connsiteY13" fmla="*/ 533400 h 644525"/>
                <a:gd name="connsiteX14" fmla="*/ 1346200 w 1349375"/>
                <a:gd name="connsiteY14" fmla="*/ 584200 h 644525"/>
                <a:gd name="connsiteX15" fmla="*/ 1349375 w 1349375"/>
                <a:gd name="connsiteY15" fmla="*/ 638175 h 644525"/>
                <a:gd name="connsiteX16" fmla="*/ 1336675 w 1349375"/>
                <a:gd name="connsiteY16" fmla="*/ 644525 h 644525"/>
                <a:gd name="connsiteX17" fmla="*/ 1339850 w 1349375"/>
                <a:gd name="connsiteY17" fmla="*/ 638175 h 644525"/>
                <a:gd name="connsiteX18" fmla="*/ 1333500 w 1349375"/>
                <a:gd name="connsiteY18" fmla="*/ 641350 h 644525"/>
                <a:gd name="connsiteX19" fmla="*/ 1333500 w 1349375"/>
                <a:gd name="connsiteY19" fmla="*/ 631825 h 644525"/>
                <a:gd name="connsiteX20" fmla="*/ 1320800 w 1349375"/>
                <a:gd name="connsiteY20" fmla="*/ 638175 h 644525"/>
                <a:gd name="connsiteX21" fmla="*/ 1323975 w 1349375"/>
                <a:gd name="connsiteY21" fmla="*/ 631825 h 644525"/>
                <a:gd name="connsiteX22" fmla="*/ 1311275 w 1349375"/>
                <a:gd name="connsiteY22" fmla="*/ 631825 h 644525"/>
                <a:gd name="connsiteX23" fmla="*/ 1308100 w 1349375"/>
                <a:gd name="connsiteY23" fmla="*/ 625475 h 644525"/>
                <a:gd name="connsiteX24" fmla="*/ 1301750 w 1349375"/>
                <a:gd name="connsiteY24" fmla="*/ 625475 h 644525"/>
                <a:gd name="connsiteX25" fmla="*/ 1304925 w 1349375"/>
                <a:gd name="connsiteY25" fmla="*/ 619125 h 644525"/>
                <a:gd name="connsiteX26" fmla="*/ 1298575 w 1349375"/>
                <a:gd name="connsiteY26" fmla="*/ 625475 h 644525"/>
                <a:gd name="connsiteX27" fmla="*/ 1289050 w 1349375"/>
                <a:gd name="connsiteY27" fmla="*/ 625475 h 644525"/>
                <a:gd name="connsiteX28" fmla="*/ 1279525 w 1349375"/>
                <a:gd name="connsiteY28" fmla="*/ 609600 h 644525"/>
                <a:gd name="connsiteX29" fmla="*/ 1273175 w 1349375"/>
                <a:gd name="connsiteY29" fmla="*/ 612775 h 644525"/>
                <a:gd name="connsiteX30" fmla="*/ 1270000 w 1349375"/>
                <a:gd name="connsiteY30" fmla="*/ 603250 h 644525"/>
                <a:gd name="connsiteX31" fmla="*/ 1260475 w 1349375"/>
                <a:gd name="connsiteY31" fmla="*/ 603250 h 644525"/>
                <a:gd name="connsiteX32" fmla="*/ 1254125 w 1349375"/>
                <a:gd name="connsiteY32" fmla="*/ 593725 h 644525"/>
                <a:gd name="connsiteX33" fmla="*/ 1250950 w 1349375"/>
                <a:gd name="connsiteY33" fmla="*/ 600075 h 644525"/>
                <a:gd name="connsiteX34" fmla="*/ 1250950 w 1349375"/>
                <a:gd name="connsiteY34" fmla="*/ 590550 h 644525"/>
                <a:gd name="connsiteX35" fmla="*/ 1244600 w 1349375"/>
                <a:gd name="connsiteY35" fmla="*/ 593725 h 644525"/>
                <a:gd name="connsiteX36" fmla="*/ 1241425 w 1349375"/>
                <a:gd name="connsiteY36" fmla="*/ 590550 h 644525"/>
                <a:gd name="connsiteX37" fmla="*/ 1228725 w 1349375"/>
                <a:gd name="connsiteY37" fmla="*/ 584200 h 644525"/>
                <a:gd name="connsiteX38" fmla="*/ 1225550 w 1349375"/>
                <a:gd name="connsiteY38" fmla="*/ 600075 h 644525"/>
                <a:gd name="connsiteX39" fmla="*/ 1222375 w 1349375"/>
                <a:gd name="connsiteY39" fmla="*/ 596900 h 644525"/>
                <a:gd name="connsiteX40" fmla="*/ 1222375 w 1349375"/>
                <a:gd name="connsiteY40" fmla="*/ 603250 h 644525"/>
                <a:gd name="connsiteX41" fmla="*/ 1216025 w 1349375"/>
                <a:gd name="connsiteY41" fmla="*/ 603250 h 644525"/>
                <a:gd name="connsiteX42" fmla="*/ 1181100 w 1349375"/>
                <a:gd name="connsiteY42" fmla="*/ 603250 h 644525"/>
                <a:gd name="connsiteX43" fmla="*/ 1174750 w 1349375"/>
                <a:gd name="connsiteY43" fmla="*/ 593725 h 644525"/>
                <a:gd name="connsiteX44" fmla="*/ 1168400 w 1349375"/>
                <a:gd name="connsiteY44" fmla="*/ 593725 h 644525"/>
                <a:gd name="connsiteX45" fmla="*/ 1143000 w 1349375"/>
                <a:gd name="connsiteY45" fmla="*/ 606425 h 644525"/>
                <a:gd name="connsiteX46" fmla="*/ 1143000 w 1349375"/>
                <a:gd name="connsiteY46" fmla="*/ 612775 h 644525"/>
                <a:gd name="connsiteX47" fmla="*/ 1130300 w 1349375"/>
                <a:gd name="connsiteY47" fmla="*/ 612775 h 644525"/>
                <a:gd name="connsiteX48" fmla="*/ 1114425 w 1349375"/>
                <a:gd name="connsiteY48" fmla="*/ 606425 h 644525"/>
                <a:gd name="connsiteX49" fmla="*/ 1114425 w 1349375"/>
                <a:gd name="connsiteY49" fmla="*/ 609600 h 644525"/>
                <a:gd name="connsiteX50" fmla="*/ 1085850 w 1349375"/>
                <a:gd name="connsiteY50" fmla="*/ 615950 h 644525"/>
                <a:gd name="connsiteX51" fmla="*/ 1076325 w 1349375"/>
                <a:gd name="connsiteY51" fmla="*/ 631825 h 644525"/>
                <a:gd name="connsiteX52" fmla="*/ 1060450 w 1349375"/>
                <a:gd name="connsiteY52" fmla="*/ 631825 h 644525"/>
                <a:gd name="connsiteX53" fmla="*/ 1057275 w 1349375"/>
                <a:gd name="connsiteY53" fmla="*/ 644525 h 644525"/>
                <a:gd name="connsiteX54" fmla="*/ 1050925 w 1349375"/>
                <a:gd name="connsiteY54" fmla="*/ 644525 h 644525"/>
                <a:gd name="connsiteX55" fmla="*/ 1047750 w 1349375"/>
                <a:gd name="connsiteY55" fmla="*/ 638175 h 644525"/>
                <a:gd name="connsiteX56" fmla="*/ 1038225 w 1349375"/>
                <a:gd name="connsiteY56" fmla="*/ 628650 h 644525"/>
                <a:gd name="connsiteX57" fmla="*/ 1025525 w 1349375"/>
                <a:gd name="connsiteY57" fmla="*/ 631825 h 644525"/>
                <a:gd name="connsiteX58" fmla="*/ 1022350 w 1349375"/>
                <a:gd name="connsiteY58" fmla="*/ 622300 h 644525"/>
                <a:gd name="connsiteX59" fmla="*/ 1006475 w 1349375"/>
                <a:gd name="connsiteY59" fmla="*/ 619125 h 644525"/>
                <a:gd name="connsiteX60" fmla="*/ 1012825 w 1349375"/>
                <a:gd name="connsiteY60" fmla="*/ 606425 h 644525"/>
                <a:gd name="connsiteX61" fmla="*/ 1000125 w 1349375"/>
                <a:gd name="connsiteY61" fmla="*/ 603250 h 644525"/>
                <a:gd name="connsiteX62" fmla="*/ 993775 w 1349375"/>
                <a:gd name="connsiteY62" fmla="*/ 619125 h 644525"/>
                <a:gd name="connsiteX63" fmla="*/ 984250 w 1349375"/>
                <a:gd name="connsiteY63" fmla="*/ 622300 h 644525"/>
                <a:gd name="connsiteX64" fmla="*/ 981075 w 1349375"/>
                <a:gd name="connsiteY64" fmla="*/ 615950 h 644525"/>
                <a:gd name="connsiteX65" fmla="*/ 968375 w 1349375"/>
                <a:gd name="connsiteY65" fmla="*/ 619125 h 644525"/>
                <a:gd name="connsiteX66" fmla="*/ 955675 w 1349375"/>
                <a:gd name="connsiteY66" fmla="*/ 600075 h 644525"/>
                <a:gd name="connsiteX67" fmla="*/ 946150 w 1349375"/>
                <a:gd name="connsiteY67" fmla="*/ 600075 h 644525"/>
                <a:gd name="connsiteX68" fmla="*/ 949325 w 1349375"/>
                <a:gd name="connsiteY68" fmla="*/ 609600 h 644525"/>
                <a:gd name="connsiteX69" fmla="*/ 942975 w 1349375"/>
                <a:gd name="connsiteY69" fmla="*/ 622300 h 644525"/>
                <a:gd name="connsiteX70" fmla="*/ 933450 w 1349375"/>
                <a:gd name="connsiteY70" fmla="*/ 622300 h 644525"/>
                <a:gd name="connsiteX71" fmla="*/ 939800 w 1349375"/>
                <a:gd name="connsiteY71" fmla="*/ 625475 h 644525"/>
                <a:gd name="connsiteX72" fmla="*/ 933450 w 1349375"/>
                <a:gd name="connsiteY72" fmla="*/ 628650 h 644525"/>
                <a:gd name="connsiteX73" fmla="*/ 933450 w 1349375"/>
                <a:gd name="connsiteY73" fmla="*/ 641350 h 644525"/>
                <a:gd name="connsiteX74" fmla="*/ 927100 w 1349375"/>
                <a:gd name="connsiteY74" fmla="*/ 644525 h 644525"/>
                <a:gd name="connsiteX75" fmla="*/ 917575 w 1349375"/>
                <a:gd name="connsiteY75" fmla="*/ 635000 h 644525"/>
                <a:gd name="connsiteX76" fmla="*/ 914400 w 1349375"/>
                <a:gd name="connsiteY76" fmla="*/ 625475 h 644525"/>
                <a:gd name="connsiteX77" fmla="*/ 920750 w 1349375"/>
                <a:gd name="connsiteY77" fmla="*/ 619125 h 644525"/>
                <a:gd name="connsiteX78" fmla="*/ 914400 w 1349375"/>
                <a:gd name="connsiteY78" fmla="*/ 609600 h 644525"/>
                <a:gd name="connsiteX79" fmla="*/ 908050 w 1349375"/>
                <a:gd name="connsiteY79" fmla="*/ 609600 h 644525"/>
                <a:gd name="connsiteX80" fmla="*/ 904875 w 1349375"/>
                <a:gd name="connsiteY80" fmla="*/ 619125 h 644525"/>
                <a:gd name="connsiteX81" fmla="*/ 898525 w 1349375"/>
                <a:gd name="connsiteY81" fmla="*/ 612775 h 644525"/>
                <a:gd name="connsiteX82" fmla="*/ 885825 w 1349375"/>
                <a:gd name="connsiteY82" fmla="*/ 625475 h 644525"/>
                <a:gd name="connsiteX83" fmla="*/ 879475 w 1349375"/>
                <a:gd name="connsiteY83" fmla="*/ 628650 h 644525"/>
                <a:gd name="connsiteX84" fmla="*/ 873125 w 1349375"/>
                <a:gd name="connsiteY84" fmla="*/ 625475 h 644525"/>
                <a:gd name="connsiteX85" fmla="*/ 869950 w 1349375"/>
                <a:gd name="connsiteY85" fmla="*/ 609600 h 644525"/>
                <a:gd name="connsiteX86" fmla="*/ 857250 w 1349375"/>
                <a:gd name="connsiteY86" fmla="*/ 612775 h 644525"/>
                <a:gd name="connsiteX87" fmla="*/ 850900 w 1349375"/>
                <a:gd name="connsiteY87" fmla="*/ 600075 h 644525"/>
                <a:gd name="connsiteX88" fmla="*/ 838200 w 1349375"/>
                <a:gd name="connsiteY88" fmla="*/ 596900 h 644525"/>
                <a:gd name="connsiteX89" fmla="*/ 812800 w 1349375"/>
                <a:gd name="connsiteY89" fmla="*/ 622300 h 644525"/>
                <a:gd name="connsiteX90" fmla="*/ 790575 w 1349375"/>
                <a:gd name="connsiteY90" fmla="*/ 615950 h 644525"/>
                <a:gd name="connsiteX91" fmla="*/ 793750 w 1349375"/>
                <a:gd name="connsiteY91" fmla="*/ 596900 h 644525"/>
                <a:gd name="connsiteX92" fmla="*/ 771525 w 1349375"/>
                <a:gd name="connsiteY92" fmla="*/ 593725 h 644525"/>
                <a:gd name="connsiteX93" fmla="*/ 768350 w 1349375"/>
                <a:gd name="connsiteY93" fmla="*/ 581025 h 644525"/>
                <a:gd name="connsiteX94" fmla="*/ 771525 w 1349375"/>
                <a:gd name="connsiteY94" fmla="*/ 571500 h 644525"/>
                <a:gd name="connsiteX95" fmla="*/ 768350 w 1349375"/>
                <a:gd name="connsiteY95" fmla="*/ 565150 h 644525"/>
                <a:gd name="connsiteX96" fmla="*/ 762000 w 1349375"/>
                <a:gd name="connsiteY96" fmla="*/ 568325 h 644525"/>
                <a:gd name="connsiteX97" fmla="*/ 755650 w 1349375"/>
                <a:gd name="connsiteY97" fmla="*/ 574675 h 644525"/>
                <a:gd name="connsiteX98" fmla="*/ 730250 w 1349375"/>
                <a:gd name="connsiteY98" fmla="*/ 568325 h 644525"/>
                <a:gd name="connsiteX99" fmla="*/ 717550 w 1349375"/>
                <a:gd name="connsiteY99" fmla="*/ 584200 h 644525"/>
                <a:gd name="connsiteX100" fmla="*/ 708025 w 1349375"/>
                <a:gd name="connsiteY100" fmla="*/ 584200 h 644525"/>
                <a:gd name="connsiteX101" fmla="*/ 688975 w 1349375"/>
                <a:gd name="connsiteY101" fmla="*/ 568325 h 644525"/>
                <a:gd name="connsiteX102" fmla="*/ 666750 w 1349375"/>
                <a:gd name="connsiteY102" fmla="*/ 574675 h 644525"/>
                <a:gd name="connsiteX103" fmla="*/ 641350 w 1349375"/>
                <a:gd name="connsiteY103" fmla="*/ 568325 h 644525"/>
                <a:gd name="connsiteX104" fmla="*/ 635000 w 1349375"/>
                <a:gd name="connsiteY104" fmla="*/ 561975 h 644525"/>
                <a:gd name="connsiteX105" fmla="*/ 596900 w 1349375"/>
                <a:gd name="connsiteY105" fmla="*/ 555625 h 644525"/>
                <a:gd name="connsiteX106" fmla="*/ 593725 w 1349375"/>
                <a:gd name="connsiteY106" fmla="*/ 536575 h 644525"/>
                <a:gd name="connsiteX107" fmla="*/ 568325 w 1349375"/>
                <a:gd name="connsiteY107" fmla="*/ 511175 h 644525"/>
                <a:gd name="connsiteX108" fmla="*/ 561975 w 1349375"/>
                <a:gd name="connsiteY108" fmla="*/ 527050 h 644525"/>
                <a:gd name="connsiteX109" fmla="*/ 552450 w 1349375"/>
                <a:gd name="connsiteY109" fmla="*/ 523875 h 644525"/>
                <a:gd name="connsiteX110" fmla="*/ 536575 w 1349375"/>
                <a:gd name="connsiteY110" fmla="*/ 520700 h 644525"/>
                <a:gd name="connsiteX111" fmla="*/ 530225 w 1349375"/>
                <a:gd name="connsiteY111" fmla="*/ 527050 h 644525"/>
                <a:gd name="connsiteX112" fmla="*/ 514350 w 1349375"/>
                <a:gd name="connsiteY112" fmla="*/ 527050 h 644525"/>
                <a:gd name="connsiteX113" fmla="*/ 492125 w 1349375"/>
                <a:gd name="connsiteY113" fmla="*/ 501650 h 644525"/>
                <a:gd name="connsiteX114" fmla="*/ 476250 w 1349375"/>
                <a:gd name="connsiteY114" fmla="*/ 488950 h 644525"/>
                <a:gd name="connsiteX115" fmla="*/ 466725 w 1349375"/>
                <a:gd name="connsiteY115" fmla="*/ 492125 h 644525"/>
                <a:gd name="connsiteX116" fmla="*/ 466725 w 1349375"/>
                <a:gd name="connsiteY116" fmla="*/ 403225 h 644525"/>
                <a:gd name="connsiteX117" fmla="*/ 466725 w 1349375"/>
                <a:gd name="connsiteY117" fmla="*/ 327025 h 644525"/>
                <a:gd name="connsiteX118" fmla="*/ 466725 w 1349375"/>
                <a:gd name="connsiteY118" fmla="*/ 241300 h 644525"/>
                <a:gd name="connsiteX119" fmla="*/ 466725 w 1349375"/>
                <a:gd name="connsiteY119" fmla="*/ 120650 h 644525"/>
                <a:gd name="connsiteX120" fmla="*/ 320675 w 1349375"/>
                <a:gd name="connsiteY120" fmla="*/ 120650 h 644525"/>
                <a:gd name="connsiteX121" fmla="*/ 298450 w 1349375"/>
                <a:gd name="connsiteY121" fmla="*/ 120650 h 644525"/>
                <a:gd name="connsiteX122" fmla="*/ 215900 w 1349375"/>
                <a:gd name="connsiteY122" fmla="*/ 117475 h 644525"/>
                <a:gd name="connsiteX123" fmla="*/ 177800 w 1349375"/>
                <a:gd name="connsiteY123" fmla="*/ 117475 h 644525"/>
                <a:gd name="connsiteX124" fmla="*/ 152400 w 1349375"/>
                <a:gd name="connsiteY124" fmla="*/ 117475 h 644525"/>
                <a:gd name="connsiteX125" fmla="*/ 130175 w 1349375"/>
                <a:gd name="connsiteY125" fmla="*/ 117475 h 644525"/>
                <a:gd name="connsiteX126" fmla="*/ 0 w 1349375"/>
                <a:gd name="connsiteY126" fmla="*/ 114300 h 644525"/>
                <a:gd name="connsiteX127" fmla="*/ 6350 w 1349375"/>
                <a:gd name="connsiteY127" fmla="*/ 19050 h 644525"/>
                <a:gd name="connsiteX128" fmla="*/ 152400 w 1349375"/>
                <a:gd name="connsiteY128" fmla="*/ 25400 h 644525"/>
                <a:gd name="connsiteX129" fmla="*/ 155575 w 1349375"/>
                <a:gd name="connsiteY129" fmla="*/ 25400 h 644525"/>
                <a:gd name="connsiteX130" fmla="*/ 228600 w 1349375"/>
                <a:gd name="connsiteY130" fmla="*/ 25400 h 644525"/>
                <a:gd name="connsiteX131" fmla="*/ 323850 w 1349375"/>
                <a:gd name="connsiteY131" fmla="*/ 25400 h 644525"/>
                <a:gd name="connsiteX132" fmla="*/ 371475 w 1349375"/>
                <a:gd name="connsiteY132" fmla="*/ 25400 h 644525"/>
                <a:gd name="connsiteX133" fmla="*/ 454025 w 1349375"/>
                <a:gd name="connsiteY133" fmla="*/ 28575 h 644525"/>
                <a:gd name="connsiteX134" fmla="*/ 466725 w 1349375"/>
                <a:gd name="connsiteY134" fmla="*/ 28575 h 644525"/>
                <a:gd name="connsiteX135" fmla="*/ 536575 w 1349375"/>
                <a:gd name="connsiteY135" fmla="*/ 25400 h 644525"/>
                <a:gd name="connsiteX136" fmla="*/ 552450 w 1349375"/>
                <a:gd name="connsiteY136" fmla="*/ 25400 h 644525"/>
                <a:gd name="connsiteX137" fmla="*/ 619125 w 1349375"/>
                <a:gd name="connsiteY137" fmla="*/ 25400 h 644525"/>
                <a:gd name="connsiteX138" fmla="*/ 688975 w 1349375"/>
                <a:gd name="connsiteY138" fmla="*/ 25400 h 644525"/>
                <a:gd name="connsiteX139" fmla="*/ 720725 w 1349375"/>
                <a:gd name="connsiteY139" fmla="*/ 25400 h 644525"/>
                <a:gd name="connsiteX140" fmla="*/ 755650 w 1349375"/>
                <a:gd name="connsiteY140" fmla="*/ 22225 h 644525"/>
                <a:gd name="connsiteX141" fmla="*/ 803275 w 1349375"/>
                <a:gd name="connsiteY141" fmla="*/ 22225 h 644525"/>
                <a:gd name="connsiteX142" fmla="*/ 857250 w 1349375"/>
                <a:gd name="connsiteY142" fmla="*/ 19050 h 644525"/>
                <a:gd name="connsiteX143" fmla="*/ 904875 w 1349375"/>
                <a:gd name="connsiteY143" fmla="*/ 19050 h 644525"/>
                <a:gd name="connsiteX144" fmla="*/ 965200 w 1349375"/>
                <a:gd name="connsiteY144" fmla="*/ 19050 h 644525"/>
                <a:gd name="connsiteX145" fmla="*/ 1000125 w 1349375"/>
                <a:gd name="connsiteY145" fmla="*/ 15875 h 644525"/>
                <a:gd name="connsiteX146" fmla="*/ 1079500 w 1349375"/>
                <a:gd name="connsiteY146" fmla="*/ 12700 h 644525"/>
                <a:gd name="connsiteX147" fmla="*/ 1085850 w 1349375"/>
                <a:gd name="connsiteY147" fmla="*/ 12700 h 644525"/>
                <a:gd name="connsiteX148" fmla="*/ 1111250 w 1349375"/>
                <a:gd name="connsiteY148" fmla="*/ 9525 h 644525"/>
                <a:gd name="connsiteX149" fmla="*/ 1152525 w 1349375"/>
                <a:gd name="connsiteY149" fmla="*/ 9525 h 644525"/>
                <a:gd name="connsiteX150" fmla="*/ 1171575 w 1349375"/>
                <a:gd name="connsiteY150" fmla="*/ 6350 h 644525"/>
                <a:gd name="connsiteX151" fmla="*/ 1222375 w 1349375"/>
                <a:gd name="connsiteY151" fmla="*/ 6350 h 644525"/>
                <a:gd name="connsiteX152" fmla="*/ 1228725 w 1349375"/>
                <a:gd name="connsiteY152" fmla="*/ 3175 h 64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1349375" h="644525">
                  <a:moveTo>
                    <a:pt x="1292225" y="0"/>
                  </a:moveTo>
                  <a:lnTo>
                    <a:pt x="1295400" y="44450"/>
                  </a:lnTo>
                  <a:lnTo>
                    <a:pt x="1295400" y="63500"/>
                  </a:lnTo>
                  <a:lnTo>
                    <a:pt x="1298575" y="98425"/>
                  </a:lnTo>
                  <a:lnTo>
                    <a:pt x="1311275" y="158750"/>
                  </a:lnTo>
                  <a:lnTo>
                    <a:pt x="1311275" y="171450"/>
                  </a:lnTo>
                  <a:lnTo>
                    <a:pt x="1323975" y="234950"/>
                  </a:lnTo>
                  <a:lnTo>
                    <a:pt x="1330325" y="260350"/>
                  </a:lnTo>
                  <a:lnTo>
                    <a:pt x="1339850" y="301625"/>
                  </a:lnTo>
                  <a:lnTo>
                    <a:pt x="1339850" y="307975"/>
                  </a:lnTo>
                  <a:lnTo>
                    <a:pt x="1343025" y="393700"/>
                  </a:lnTo>
                  <a:lnTo>
                    <a:pt x="1343025" y="431800"/>
                  </a:lnTo>
                  <a:lnTo>
                    <a:pt x="1343025" y="473075"/>
                  </a:lnTo>
                  <a:lnTo>
                    <a:pt x="1346200" y="533400"/>
                  </a:lnTo>
                  <a:lnTo>
                    <a:pt x="1346200" y="584200"/>
                  </a:lnTo>
                  <a:lnTo>
                    <a:pt x="1349375" y="638175"/>
                  </a:lnTo>
                  <a:lnTo>
                    <a:pt x="1336675" y="644525"/>
                  </a:lnTo>
                  <a:lnTo>
                    <a:pt x="1339850" y="638175"/>
                  </a:lnTo>
                  <a:lnTo>
                    <a:pt x="1333500" y="641350"/>
                  </a:lnTo>
                  <a:lnTo>
                    <a:pt x="1333500" y="631825"/>
                  </a:lnTo>
                  <a:lnTo>
                    <a:pt x="1320800" y="638175"/>
                  </a:lnTo>
                  <a:lnTo>
                    <a:pt x="1323975" y="631825"/>
                  </a:lnTo>
                  <a:lnTo>
                    <a:pt x="1311275" y="631825"/>
                  </a:lnTo>
                  <a:lnTo>
                    <a:pt x="1308100" y="625475"/>
                  </a:lnTo>
                  <a:lnTo>
                    <a:pt x="1301750" y="625475"/>
                  </a:lnTo>
                  <a:lnTo>
                    <a:pt x="1304925" y="619125"/>
                  </a:lnTo>
                  <a:lnTo>
                    <a:pt x="1298575" y="625475"/>
                  </a:lnTo>
                  <a:lnTo>
                    <a:pt x="1289050" y="625475"/>
                  </a:lnTo>
                  <a:lnTo>
                    <a:pt x="1279525" y="609600"/>
                  </a:lnTo>
                  <a:lnTo>
                    <a:pt x="1273175" y="612775"/>
                  </a:lnTo>
                  <a:lnTo>
                    <a:pt x="1270000" y="603250"/>
                  </a:lnTo>
                  <a:lnTo>
                    <a:pt x="1260475" y="603250"/>
                  </a:lnTo>
                  <a:lnTo>
                    <a:pt x="1254125" y="593725"/>
                  </a:lnTo>
                  <a:lnTo>
                    <a:pt x="1250950" y="600075"/>
                  </a:lnTo>
                  <a:lnTo>
                    <a:pt x="1250950" y="590550"/>
                  </a:lnTo>
                  <a:lnTo>
                    <a:pt x="1244600" y="593725"/>
                  </a:lnTo>
                  <a:lnTo>
                    <a:pt x="1241425" y="590550"/>
                  </a:lnTo>
                  <a:lnTo>
                    <a:pt x="1228725" y="584200"/>
                  </a:lnTo>
                  <a:lnTo>
                    <a:pt x="1225550" y="600075"/>
                  </a:lnTo>
                  <a:lnTo>
                    <a:pt x="1222375" y="596900"/>
                  </a:lnTo>
                  <a:lnTo>
                    <a:pt x="1222375" y="603250"/>
                  </a:lnTo>
                  <a:lnTo>
                    <a:pt x="1216025" y="603250"/>
                  </a:lnTo>
                  <a:lnTo>
                    <a:pt x="1181100" y="603250"/>
                  </a:lnTo>
                  <a:lnTo>
                    <a:pt x="1174750" y="593725"/>
                  </a:lnTo>
                  <a:lnTo>
                    <a:pt x="1168400" y="593725"/>
                  </a:lnTo>
                  <a:lnTo>
                    <a:pt x="1143000" y="606425"/>
                  </a:lnTo>
                  <a:lnTo>
                    <a:pt x="1143000" y="612775"/>
                  </a:lnTo>
                  <a:lnTo>
                    <a:pt x="1130300" y="612775"/>
                  </a:lnTo>
                  <a:lnTo>
                    <a:pt x="1114425" y="606425"/>
                  </a:lnTo>
                  <a:lnTo>
                    <a:pt x="1114425" y="609600"/>
                  </a:lnTo>
                  <a:lnTo>
                    <a:pt x="1085850" y="615950"/>
                  </a:lnTo>
                  <a:lnTo>
                    <a:pt x="1076325" y="631825"/>
                  </a:lnTo>
                  <a:lnTo>
                    <a:pt x="1060450" y="631825"/>
                  </a:lnTo>
                  <a:lnTo>
                    <a:pt x="1057275" y="644525"/>
                  </a:lnTo>
                  <a:lnTo>
                    <a:pt x="1050925" y="644525"/>
                  </a:lnTo>
                  <a:lnTo>
                    <a:pt x="1047750" y="638175"/>
                  </a:lnTo>
                  <a:lnTo>
                    <a:pt x="1038225" y="628650"/>
                  </a:lnTo>
                  <a:lnTo>
                    <a:pt x="1025525" y="631825"/>
                  </a:lnTo>
                  <a:lnTo>
                    <a:pt x="1022350" y="622300"/>
                  </a:lnTo>
                  <a:lnTo>
                    <a:pt x="1006475" y="619125"/>
                  </a:lnTo>
                  <a:lnTo>
                    <a:pt x="1012825" y="606425"/>
                  </a:lnTo>
                  <a:lnTo>
                    <a:pt x="1000125" y="603250"/>
                  </a:lnTo>
                  <a:lnTo>
                    <a:pt x="993775" y="619125"/>
                  </a:lnTo>
                  <a:lnTo>
                    <a:pt x="984250" y="622300"/>
                  </a:lnTo>
                  <a:lnTo>
                    <a:pt x="981075" y="615950"/>
                  </a:lnTo>
                  <a:lnTo>
                    <a:pt x="968375" y="619125"/>
                  </a:lnTo>
                  <a:lnTo>
                    <a:pt x="955675" y="600075"/>
                  </a:lnTo>
                  <a:lnTo>
                    <a:pt x="946150" y="600075"/>
                  </a:lnTo>
                  <a:lnTo>
                    <a:pt x="949325" y="609600"/>
                  </a:lnTo>
                  <a:lnTo>
                    <a:pt x="942975" y="622300"/>
                  </a:lnTo>
                  <a:lnTo>
                    <a:pt x="933450" y="622300"/>
                  </a:lnTo>
                  <a:lnTo>
                    <a:pt x="939800" y="625475"/>
                  </a:lnTo>
                  <a:lnTo>
                    <a:pt x="933450" y="628650"/>
                  </a:lnTo>
                  <a:lnTo>
                    <a:pt x="933450" y="641350"/>
                  </a:lnTo>
                  <a:lnTo>
                    <a:pt x="927100" y="644525"/>
                  </a:lnTo>
                  <a:lnTo>
                    <a:pt x="917575" y="635000"/>
                  </a:lnTo>
                  <a:lnTo>
                    <a:pt x="914400" y="625475"/>
                  </a:lnTo>
                  <a:lnTo>
                    <a:pt x="920750" y="619125"/>
                  </a:lnTo>
                  <a:lnTo>
                    <a:pt x="914400" y="609600"/>
                  </a:lnTo>
                  <a:lnTo>
                    <a:pt x="908050" y="609600"/>
                  </a:lnTo>
                  <a:lnTo>
                    <a:pt x="904875" y="619125"/>
                  </a:lnTo>
                  <a:lnTo>
                    <a:pt x="898525" y="612775"/>
                  </a:lnTo>
                  <a:lnTo>
                    <a:pt x="885825" y="625475"/>
                  </a:lnTo>
                  <a:lnTo>
                    <a:pt x="879475" y="628650"/>
                  </a:lnTo>
                  <a:lnTo>
                    <a:pt x="873125" y="625475"/>
                  </a:lnTo>
                  <a:lnTo>
                    <a:pt x="869950" y="609600"/>
                  </a:lnTo>
                  <a:lnTo>
                    <a:pt x="857250" y="612775"/>
                  </a:lnTo>
                  <a:lnTo>
                    <a:pt x="850900" y="600075"/>
                  </a:lnTo>
                  <a:lnTo>
                    <a:pt x="838200" y="596900"/>
                  </a:lnTo>
                  <a:lnTo>
                    <a:pt x="812800" y="622300"/>
                  </a:lnTo>
                  <a:lnTo>
                    <a:pt x="790575" y="615950"/>
                  </a:lnTo>
                  <a:lnTo>
                    <a:pt x="793750" y="596900"/>
                  </a:lnTo>
                  <a:lnTo>
                    <a:pt x="771525" y="593725"/>
                  </a:lnTo>
                  <a:lnTo>
                    <a:pt x="768350" y="581025"/>
                  </a:lnTo>
                  <a:lnTo>
                    <a:pt x="771525" y="571500"/>
                  </a:lnTo>
                  <a:lnTo>
                    <a:pt x="768350" y="565150"/>
                  </a:lnTo>
                  <a:lnTo>
                    <a:pt x="762000" y="568325"/>
                  </a:lnTo>
                  <a:lnTo>
                    <a:pt x="755650" y="574675"/>
                  </a:lnTo>
                  <a:lnTo>
                    <a:pt x="730250" y="568325"/>
                  </a:lnTo>
                  <a:lnTo>
                    <a:pt x="717550" y="584200"/>
                  </a:lnTo>
                  <a:lnTo>
                    <a:pt x="708025" y="584200"/>
                  </a:lnTo>
                  <a:lnTo>
                    <a:pt x="688975" y="568325"/>
                  </a:lnTo>
                  <a:lnTo>
                    <a:pt x="666750" y="574675"/>
                  </a:lnTo>
                  <a:lnTo>
                    <a:pt x="641350" y="568325"/>
                  </a:lnTo>
                  <a:lnTo>
                    <a:pt x="635000" y="561975"/>
                  </a:lnTo>
                  <a:lnTo>
                    <a:pt x="596900" y="555625"/>
                  </a:lnTo>
                  <a:lnTo>
                    <a:pt x="593725" y="536575"/>
                  </a:lnTo>
                  <a:lnTo>
                    <a:pt x="568325" y="511175"/>
                  </a:lnTo>
                  <a:lnTo>
                    <a:pt x="561975" y="527050"/>
                  </a:lnTo>
                  <a:lnTo>
                    <a:pt x="552450" y="523875"/>
                  </a:lnTo>
                  <a:lnTo>
                    <a:pt x="536575" y="520700"/>
                  </a:lnTo>
                  <a:lnTo>
                    <a:pt x="530225" y="527050"/>
                  </a:lnTo>
                  <a:lnTo>
                    <a:pt x="514350" y="527050"/>
                  </a:lnTo>
                  <a:lnTo>
                    <a:pt x="492125" y="501650"/>
                  </a:lnTo>
                  <a:lnTo>
                    <a:pt x="476250" y="488950"/>
                  </a:lnTo>
                  <a:lnTo>
                    <a:pt x="466725" y="492125"/>
                  </a:lnTo>
                  <a:lnTo>
                    <a:pt x="466725" y="403225"/>
                  </a:lnTo>
                  <a:lnTo>
                    <a:pt x="466725" y="327025"/>
                  </a:lnTo>
                  <a:lnTo>
                    <a:pt x="466725" y="241300"/>
                  </a:lnTo>
                  <a:lnTo>
                    <a:pt x="466725" y="120650"/>
                  </a:lnTo>
                  <a:lnTo>
                    <a:pt x="320675" y="120650"/>
                  </a:lnTo>
                  <a:lnTo>
                    <a:pt x="298450" y="120650"/>
                  </a:lnTo>
                  <a:lnTo>
                    <a:pt x="215900" y="117475"/>
                  </a:lnTo>
                  <a:lnTo>
                    <a:pt x="177800" y="117475"/>
                  </a:lnTo>
                  <a:lnTo>
                    <a:pt x="152400" y="117475"/>
                  </a:lnTo>
                  <a:lnTo>
                    <a:pt x="130175" y="117475"/>
                  </a:lnTo>
                  <a:lnTo>
                    <a:pt x="0" y="114300"/>
                  </a:lnTo>
                  <a:lnTo>
                    <a:pt x="6350" y="19050"/>
                  </a:lnTo>
                  <a:lnTo>
                    <a:pt x="152400" y="25400"/>
                  </a:lnTo>
                  <a:lnTo>
                    <a:pt x="155575" y="25400"/>
                  </a:lnTo>
                  <a:lnTo>
                    <a:pt x="228600" y="25400"/>
                  </a:lnTo>
                  <a:lnTo>
                    <a:pt x="323850" y="25400"/>
                  </a:lnTo>
                  <a:lnTo>
                    <a:pt x="371475" y="25400"/>
                  </a:lnTo>
                  <a:lnTo>
                    <a:pt x="454025" y="28575"/>
                  </a:lnTo>
                  <a:lnTo>
                    <a:pt x="466725" y="28575"/>
                  </a:lnTo>
                  <a:lnTo>
                    <a:pt x="536575" y="25400"/>
                  </a:lnTo>
                  <a:lnTo>
                    <a:pt x="552450" y="25400"/>
                  </a:lnTo>
                  <a:lnTo>
                    <a:pt x="619125" y="25400"/>
                  </a:lnTo>
                  <a:lnTo>
                    <a:pt x="688975" y="25400"/>
                  </a:lnTo>
                  <a:lnTo>
                    <a:pt x="720725" y="25400"/>
                  </a:lnTo>
                  <a:lnTo>
                    <a:pt x="755650" y="22225"/>
                  </a:lnTo>
                  <a:lnTo>
                    <a:pt x="803275" y="22225"/>
                  </a:lnTo>
                  <a:lnTo>
                    <a:pt x="857250" y="19050"/>
                  </a:lnTo>
                  <a:lnTo>
                    <a:pt x="904875" y="19050"/>
                  </a:lnTo>
                  <a:lnTo>
                    <a:pt x="965200" y="19050"/>
                  </a:lnTo>
                  <a:lnTo>
                    <a:pt x="1000125" y="15875"/>
                  </a:lnTo>
                  <a:lnTo>
                    <a:pt x="1079500" y="12700"/>
                  </a:lnTo>
                  <a:lnTo>
                    <a:pt x="1085850" y="12700"/>
                  </a:lnTo>
                  <a:lnTo>
                    <a:pt x="1111250" y="9525"/>
                  </a:lnTo>
                  <a:lnTo>
                    <a:pt x="1152525" y="9525"/>
                  </a:lnTo>
                  <a:lnTo>
                    <a:pt x="1171575" y="6350"/>
                  </a:lnTo>
                  <a:lnTo>
                    <a:pt x="1222375" y="6350"/>
                  </a:lnTo>
                  <a:lnTo>
                    <a:pt x="1228725" y="3175"/>
                  </a:lnTo>
                  <a:close/>
                </a:path>
              </a:pathLst>
            </a:custGeom>
            <a:grpFill/>
            <a:ln w="6350">
              <a:solidFill>
                <a:schemeClr val="tx1"/>
              </a:solidFill>
              <a:round/>
              <a:headEnd/>
              <a:tailEnd/>
            </a:ln>
          </p:spPr>
          <p:txBody>
            <a:bodyPr wrap="square">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897" name="Freeform 764">
              <a:extLst>
                <a:ext uri="{FF2B5EF4-FFF2-40B4-BE49-F238E27FC236}">
                  <a16:creationId xmlns:a16="http://schemas.microsoft.com/office/drawing/2014/main" xmlns="" id="{00000000-0008-0000-0000-0000FD020000}"/>
                </a:ext>
              </a:extLst>
            </p:cNvPr>
            <p:cNvSpPr/>
            <p:nvPr/>
          </p:nvSpPr>
          <p:spPr>
            <a:xfrm>
              <a:off x="6033997" y="2205907"/>
              <a:ext cx="1053801" cy="845089"/>
            </a:xfrm>
            <a:custGeom>
              <a:avLst/>
              <a:gdLst>
                <a:gd name="connsiteX0" fmla="*/ 555625 w 1050925"/>
                <a:gd name="connsiteY0" fmla="*/ 0 h 854075"/>
                <a:gd name="connsiteX1" fmla="*/ 587375 w 1050925"/>
                <a:gd name="connsiteY1" fmla="*/ 0 h 854075"/>
                <a:gd name="connsiteX2" fmla="*/ 609600 w 1050925"/>
                <a:gd name="connsiteY2" fmla="*/ 22225 h 854075"/>
                <a:gd name="connsiteX3" fmla="*/ 619125 w 1050925"/>
                <a:gd name="connsiteY3" fmla="*/ 22225 h 854075"/>
                <a:gd name="connsiteX4" fmla="*/ 619125 w 1050925"/>
                <a:gd name="connsiteY4" fmla="*/ 31750 h 854075"/>
                <a:gd name="connsiteX5" fmla="*/ 635000 w 1050925"/>
                <a:gd name="connsiteY5" fmla="*/ 38100 h 854075"/>
                <a:gd name="connsiteX6" fmla="*/ 625475 w 1050925"/>
                <a:gd name="connsiteY6" fmla="*/ 63500 h 854075"/>
                <a:gd name="connsiteX7" fmla="*/ 625475 w 1050925"/>
                <a:gd name="connsiteY7" fmla="*/ 73025 h 854075"/>
                <a:gd name="connsiteX8" fmla="*/ 628650 w 1050925"/>
                <a:gd name="connsiteY8" fmla="*/ 104775 h 854075"/>
                <a:gd name="connsiteX9" fmla="*/ 641350 w 1050925"/>
                <a:gd name="connsiteY9" fmla="*/ 117475 h 854075"/>
                <a:gd name="connsiteX10" fmla="*/ 641350 w 1050925"/>
                <a:gd name="connsiteY10" fmla="*/ 133350 h 854075"/>
                <a:gd name="connsiteX11" fmla="*/ 654050 w 1050925"/>
                <a:gd name="connsiteY11" fmla="*/ 152400 h 854075"/>
                <a:gd name="connsiteX12" fmla="*/ 663575 w 1050925"/>
                <a:gd name="connsiteY12" fmla="*/ 168275 h 854075"/>
                <a:gd name="connsiteX13" fmla="*/ 685800 w 1050925"/>
                <a:gd name="connsiteY13" fmla="*/ 180975 h 854075"/>
                <a:gd name="connsiteX14" fmla="*/ 708025 w 1050925"/>
                <a:gd name="connsiteY14" fmla="*/ 209550 h 854075"/>
                <a:gd name="connsiteX15" fmla="*/ 723900 w 1050925"/>
                <a:gd name="connsiteY15" fmla="*/ 215900 h 854075"/>
                <a:gd name="connsiteX16" fmla="*/ 758825 w 1050925"/>
                <a:gd name="connsiteY16" fmla="*/ 244475 h 854075"/>
                <a:gd name="connsiteX17" fmla="*/ 768350 w 1050925"/>
                <a:gd name="connsiteY17" fmla="*/ 269875 h 854075"/>
                <a:gd name="connsiteX18" fmla="*/ 765175 w 1050925"/>
                <a:gd name="connsiteY18" fmla="*/ 279400 h 854075"/>
                <a:gd name="connsiteX19" fmla="*/ 774700 w 1050925"/>
                <a:gd name="connsiteY19" fmla="*/ 298450 h 854075"/>
                <a:gd name="connsiteX20" fmla="*/ 787400 w 1050925"/>
                <a:gd name="connsiteY20" fmla="*/ 311150 h 854075"/>
                <a:gd name="connsiteX21" fmla="*/ 806450 w 1050925"/>
                <a:gd name="connsiteY21" fmla="*/ 288925 h 854075"/>
                <a:gd name="connsiteX22" fmla="*/ 831850 w 1050925"/>
                <a:gd name="connsiteY22" fmla="*/ 295275 h 854075"/>
                <a:gd name="connsiteX23" fmla="*/ 857250 w 1050925"/>
                <a:gd name="connsiteY23" fmla="*/ 307975 h 854075"/>
                <a:gd name="connsiteX24" fmla="*/ 857250 w 1050925"/>
                <a:gd name="connsiteY24" fmla="*/ 314325 h 854075"/>
                <a:gd name="connsiteX25" fmla="*/ 850900 w 1050925"/>
                <a:gd name="connsiteY25" fmla="*/ 320675 h 854075"/>
                <a:gd name="connsiteX26" fmla="*/ 844550 w 1050925"/>
                <a:gd name="connsiteY26" fmla="*/ 333375 h 854075"/>
                <a:gd name="connsiteX27" fmla="*/ 850900 w 1050925"/>
                <a:gd name="connsiteY27" fmla="*/ 342900 h 854075"/>
                <a:gd name="connsiteX28" fmla="*/ 841375 w 1050925"/>
                <a:gd name="connsiteY28" fmla="*/ 371475 h 854075"/>
                <a:gd name="connsiteX29" fmla="*/ 831850 w 1050925"/>
                <a:gd name="connsiteY29" fmla="*/ 396875 h 854075"/>
                <a:gd name="connsiteX30" fmla="*/ 831850 w 1050925"/>
                <a:gd name="connsiteY30" fmla="*/ 428625 h 854075"/>
                <a:gd name="connsiteX31" fmla="*/ 850900 w 1050925"/>
                <a:gd name="connsiteY31" fmla="*/ 447675 h 854075"/>
                <a:gd name="connsiteX32" fmla="*/ 860425 w 1050925"/>
                <a:gd name="connsiteY32" fmla="*/ 454025 h 854075"/>
                <a:gd name="connsiteX33" fmla="*/ 901700 w 1050925"/>
                <a:gd name="connsiteY33" fmla="*/ 473075 h 854075"/>
                <a:gd name="connsiteX34" fmla="*/ 898525 w 1050925"/>
                <a:gd name="connsiteY34" fmla="*/ 479425 h 854075"/>
                <a:gd name="connsiteX35" fmla="*/ 904875 w 1050925"/>
                <a:gd name="connsiteY35" fmla="*/ 488950 h 854075"/>
                <a:gd name="connsiteX36" fmla="*/ 917575 w 1050925"/>
                <a:gd name="connsiteY36" fmla="*/ 482600 h 854075"/>
                <a:gd name="connsiteX37" fmla="*/ 946150 w 1050925"/>
                <a:gd name="connsiteY37" fmla="*/ 495300 h 854075"/>
                <a:gd name="connsiteX38" fmla="*/ 949325 w 1050925"/>
                <a:gd name="connsiteY38" fmla="*/ 508000 h 854075"/>
                <a:gd name="connsiteX39" fmla="*/ 971550 w 1050925"/>
                <a:gd name="connsiteY39" fmla="*/ 517525 h 854075"/>
                <a:gd name="connsiteX40" fmla="*/ 981075 w 1050925"/>
                <a:gd name="connsiteY40" fmla="*/ 536575 h 854075"/>
                <a:gd name="connsiteX41" fmla="*/ 971550 w 1050925"/>
                <a:gd name="connsiteY41" fmla="*/ 536575 h 854075"/>
                <a:gd name="connsiteX42" fmla="*/ 971550 w 1050925"/>
                <a:gd name="connsiteY42" fmla="*/ 539750 h 854075"/>
                <a:gd name="connsiteX43" fmla="*/ 990600 w 1050925"/>
                <a:gd name="connsiteY43" fmla="*/ 571500 h 854075"/>
                <a:gd name="connsiteX44" fmla="*/ 990600 w 1050925"/>
                <a:gd name="connsiteY44" fmla="*/ 577850 h 854075"/>
                <a:gd name="connsiteX45" fmla="*/ 984250 w 1050925"/>
                <a:gd name="connsiteY45" fmla="*/ 581025 h 854075"/>
                <a:gd name="connsiteX46" fmla="*/ 981075 w 1050925"/>
                <a:gd name="connsiteY46" fmla="*/ 593725 h 854075"/>
                <a:gd name="connsiteX47" fmla="*/ 987425 w 1050925"/>
                <a:gd name="connsiteY47" fmla="*/ 596900 h 854075"/>
                <a:gd name="connsiteX48" fmla="*/ 1006475 w 1050925"/>
                <a:gd name="connsiteY48" fmla="*/ 628650 h 854075"/>
                <a:gd name="connsiteX49" fmla="*/ 1006475 w 1050925"/>
                <a:gd name="connsiteY49" fmla="*/ 638175 h 854075"/>
                <a:gd name="connsiteX50" fmla="*/ 1016000 w 1050925"/>
                <a:gd name="connsiteY50" fmla="*/ 641350 h 854075"/>
                <a:gd name="connsiteX51" fmla="*/ 1022350 w 1050925"/>
                <a:gd name="connsiteY51" fmla="*/ 644525 h 854075"/>
                <a:gd name="connsiteX52" fmla="*/ 1025525 w 1050925"/>
                <a:gd name="connsiteY52" fmla="*/ 641350 h 854075"/>
                <a:gd name="connsiteX53" fmla="*/ 1016000 w 1050925"/>
                <a:gd name="connsiteY53" fmla="*/ 631825 h 854075"/>
                <a:gd name="connsiteX54" fmla="*/ 1025525 w 1050925"/>
                <a:gd name="connsiteY54" fmla="*/ 631825 h 854075"/>
                <a:gd name="connsiteX55" fmla="*/ 1038225 w 1050925"/>
                <a:gd name="connsiteY55" fmla="*/ 644525 h 854075"/>
                <a:gd name="connsiteX56" fmla="*/ 1044575 w 1050925"/>
                <a:gd name="connsiteY56" fmla="*/ 641350 h 854075"/>
                <a:gd name="connsiteX57" fmla="*/ 1050925 w 1050925"/>
                <a:gd name="connsiteY57" fmla="*/ 650875 h 854075"/>
                <a:gd name="connsiteX58" fmla="*/ 1047750 w 1050925"/>
                <a:gd name="connsiteY58" fmla="*/ 666750 h 854075"/>
                <a:gd name="connsiteX59" fmla="*/ 1041400 w 1050925"/>
                <a:gd name="connsiteY59" fmla="*/ 673100 h 854075"/>
                <a:gd name="connsiteX60" fmla="*/ 1050925 w 1050925"/>
                <a:gd name="connsiteY60" fmla="*/ 679450 h 854075"/>
                <a:gd name="connsiteX61" fmla="*/ 1050925 w 1050925"/>
                <a:gd name="connsiteY61" fmla="*/ 685800 h 854075"/>
                <a:gd name="connsiteX62" fmla="*/ 1041400 w 1050925"/>
                <a:gd name="connsiteY62" fmla="*/ 692150 h 854075"/>
                <a:gd name="connsiteX63" fmla="*/ 1047750 w 1050925"/>
                <a:gd name="connsiteY63" fmla="*/ 708025 h 854075"/>
                <a:gd name="connsiteX64" fmla="*/ 1038225 w 1050925"/>
                <a:gd name="connsiteY64" fmla="*/ 723900 h 854075"/>
                <a:gd name="connsiteX65" fmla="*/ 1022350 w 1050925"/>
                <a:gd name="connsiteY65" fmla="*/ 714375 h 854075"/>
                <a:gd name="connsiteX66" fmla="*/ 1016000 w 1050925"/>
                <a:gd name="connsiteY66" fmla="*/ 717550 h 854075"/>
                <a:gd name="connsiteX67" fmla="*/ 1012825 w 1050925"/>
                <a:gd name="connsiteY67" fmla="*/ 739775 h 854075"/>
                <a:gd name="connsiteX68" fmla="*/ 1006475 w 1050925"/>
                <a:gd name="connsiteY68" fmla="*/ 749300 h 854075"/>
                <a:gd name="connsiteX69" fmla="*/ 1003300 w 1050925"/>
                <a:gd name="connsiteY69" fmla="*/ 742950 h 854075"/>
                <a:gd name="connsiteX70" fmla="*/ 993775 w 1050925"/>
                <a:gd name="connsiteY70" fmla="*/ 742950 h 854075"/>
                <a:gd name="connsiteX71" fmla="*/ 1000125 w 1050925"/>
                <a:gd name="connsiteY71" fmla="*/ 765175 h 854075"/>
                <a:gd name="connsiteX72" fmla="*/ 996950 w 1050925"/>
                <a:gd name="connsiteY72" fmla="*/ 774700 h 854075"/>
                <a:gd name="connsiteX73" fmla="*/ 987425 w 1050925"/>
                <a:gd name="connsiteY73" fmla="*/ 777875 h 854075"/>
                <a:gd name="connsiteX74" fmla="*/ 1000125 w 1050925"/>
                <a:gd name="connsiteY74" fmla="*/ 784225 h 854075"/>
                <a:gd name="connsiteX75" fmla="*/ 996950 w 1050925"/>
                <a:gd name="connsiteY75" fmla="*/ 790575 h 854075"/>
                <a:gd name="connsiteX76" fmla="*/ 974725 w 1050925"/>
                <a:gd name="connsiteY76" fmla="*/ 793750 h 854075"/>
                <a:gd name="connsiteX77" fmla="*/ 987425 w 1050925"/>
                <a:gd name="connsiteY77" fmla="*/ 803275 h 854075"/>
                <a:gd name="connsiteX78" fmla="*/ 993775 w 1050925"/>
                <a:gd name="connsiteY78" fmla="*/ 815975 h 854075"/>
                <a:gd name="connsiteX79" fmla="*/ 984250 w 1050925"/>
                <a:gd name="connsiteY79" fmla="*/ 822325 h 854075"/>
                <a:gd name="connsiteX80" fmla="*/ 977900 w 1050925"/>
                <a:gd name="connsiteY80" fmla="*/ 841375 h 854075"/>
                <a:gd name="connsiteX81" fmla="*/ 939800 w 1050925"/>
                <a:gd name="connsiteY81" fmla="*/ 844550 h 854075"/>
                <a:gd name="connsiteX82" fmla="*/ 889000 w 1050925"/>
                <a:gd name="connsiteY82" fmla="*/ 854075 h 854075"/>
                <a:gd name="connsiteX83" fmla="*/ 876300 w 1050925"/>
                <a:gd name="connsiteY83" fmla="*/ 854075 h 854075"/>
                <a:gd name="connsiteX84" fmla="*/ 901700 w 1050925"/>
                <a:gd name="connsiteY84" fmla="*/ 812800 h 854075"/>
                <a:gd name="connsiteX85" fmla="*/ 914400 w 1050925"/>
                <a:gd name="connsiteY85" fmla="*/ 796925 h 854075"/>
                <a:gd name="connsiteX86" fmla="*/ 914400 w 1050925"/>
                <a:gd name="connsiteY86" fmla="*/ 774700 h 854075"/>
                <a:gd name="connsiteX87" fmla="*/ 904875 w 1050925"/>
                <a:gd name="connsiteY87" fmla="*/ 768350 h 854075"/>
                <a:gd name="connsiteX88" fmla="*/ 901700 w 1050925"/>
                <a:gd name="connsiteY88" fmla="*/ 755650 h 854075"/>
                <a:gd name="connsiteX89" fmla="*/ 889000 w 1050925"/>
                <a:gd name="connsiteY89" fmla="*/ 755650 h 854075"/>
                <a:gd name="connsiteX90" fmla="*/ 835025 w 1050925"/>
                <a:gd name="connsiteY90" fmla="*/ 762000 h 854075"/>
                <a:gd name="connsiteX91" fmla="*/ 803275 w 1050925"/>
                <a:gd name="connsiteY91" fmla="*/ 765175 h 854075"/>
                <a:gd name="connsiteX92" fmla="*/ 749300 w 1050925"/>
                <a:gd name="connsiteY92" fmla="*/ 771525 h 854075"/>
                <a:gd name="connsiteX93" fmla="*/ 708025 w 1050925"/>
                <a:gd name="connsiteY93" fmla="*/ 777875 h 854075"/>
                <a:gd name="connsiteX94" fmla="*/ 701675 w 1050925"/>
                <a:gd name="connsiteY94" fmla="*/ 777875 h 854075"/>
                <a:gd name="connsiteX95" fmla="*/ 666750 w 1050925"/>
                <a:gd name="connsiteY95" fmla="*/ 781050 h 854075"/>
                <a:gd name="connsiteX96" fmla="*/ 600075 w 1050925"/>
                <a:gd name="connsiteY96" fmla="*/ 787400 h 854075"/>
                <a:gd name="connsiteX97" fmla="*/ 593725 w 1050925"/>
                <a:gd name="connsiteY97" fmla="*/ 787400 h 854075"/>
                <a:gd name="connsiteX98" fmla="*/ 536575 w 1050925"/>
                <a:gd name="connsiteY98" fmla="*/ 793750 h 854075"/>
                <a:gd name="connsiteX99" fmla="*/ 498475 w 1050925"/>
                <a:gd name="connsiteY99" fmla="*/ 796925 h 854075"/>
                <a:gd name="connsiteX100" fmla="*/ 485775 w 1050925"/>
                <a:gd name="connsiteY100" fmla="*/ 796925 h 854075"/>
                <a:gd name="connsiteX101" fmla="*/ 419100 w 1050925"/>
                <a:gd name="connsiteY101" fmla="*/ 803275 h 854075"/>
                <a:gd name="connsiteX102" fmla="*/ 415925 w 1050925"/>
                <a:gd name="connsiteY102" fmla="*/ 803275 h 854075"/>
                <a:gd name="connsiteX103" fmla="*/ 374650 w 1050925"/>
                <a:gd name="connsiteY103" fmla="*/ 806450 h 854075"/>
                <a:gd name="connsiteX104" fmla="*/ 330200 w 1050925"/>
                <a:gd name="connsiteY104" fmla="*/ 809625 h 854075"/>
                <a:gd name="connsiteX105" fmla="*/ 298450 w 1050925"/>
                <a:gd name="connsiteY105" fmla="*/ 812800 h 854075"/>
                <a:gd name="connsiteX106" fmla="*/ 215900 w 1050925"/>
                <a:gd name="connsiteY106" fmla="*/ 819150 h 854075"/>
                <a:gd name="connsiteX107" fmla="*/ 212725 w 1050925"/>
                <a:gd name="connsiteY107" fmla="*/ 784225 h 854075"/>
                <a:gd name="connsiteX108" fmla="*/ 212725 w 1050925"/>
                <a:gd name="connsiteY108" fmla="*/ 765175 h 854075"/>
                <a:gd name="connsiteX109" fmla="*/ 209550 w 1050925"/>
                <a:gd name="connsiteY109" fmla="*/ 720725 h 854075"/>
                <a:gd name="connsiteX110" fmla="*/ 209550 w 1050925"/>
                <a:gd name="connsiteY110" fmla="*/ 711200 h 854075"/>
                <a:gd name="connsiteX111" fmla="*/ 203200 w 1050925"/>
                <a:gd name="connsiteY111" fmla="*/ 657225 h 854075"/>
                <a:gd name="connsiteX112" fmla="*/ 203200 w 1050925"/>
                <a:gd name="connsiteY112" fmla="*/ 650875 h 854075"/>
                <a:gd name="connsiteX113" fmla="*/ 200025 w 1050925"/>
                <a:gd name="connsiteY113" fmla="*/ 596900 h 854075"/>
                <a:gd name="connsiteX114" fmla="*/ 200025 w 1050925"/>
                <a:gd name="connsiteY114" fmla="*/ 593725 h 854075"/>
                <a:gd name="connsiteX115" fmla="*/ 196850 w 1050925"/>
                <a:gd name="connsiteY115" fmla="*/ 523875 h 854075"/>
                <a:gd name="connsiteX116" fmla="*/ 196850 w 1050925"/>
                <a:gd name="connsiteY116" fmla="*/ 517525 h 854075"/>
                <a:gd name="connsiteX117" fmla="*/ 193675 w 1050925"/>
                <a:gd name="connsiteY117" fmla="*/ 457200 h 854075"/>
                <a:gd name="connsiteX118" fmla="*/ 193675 w 1050925"/>
                <a:gd name="connsiteY118" fmla="*/ 438150 h 854075"/>
                <a:gd name="connsiteX119" fmla="*/ 190500 w 1050925"/>
                <a:gd name="connsiteY119" fmla="*/ 390525 h 854075"/>
                <a:gd name="connsiteX120" fmla="*/ 190500 w 1050925"/>
                <a:gd name="connsiteY120" fmla="*/ 368300 h 854075"/>
                <a:gd name="connsiteX121" fmla="*/ 187325 w 1050925"/>
                <a:gd name="connsiteY121" fmla="*/ 330200 h 854075"/>
                <a:gd name="connsiteX122" fmla="*/ 184150 w 1050925"/>
                <a:gd name="connsiteY122" fmla="*/ 317500 h 854075"/>
                <a:gd name="connsiteX123" fmla="*/ 184150 w 1050925"/>
                <a:gd name="connsiteY123" fmla="*/ 307975 h 854075"/>
                <a:gd name="connsiteX124" fmla="*/ 165100 w 1050925"/>
                <a:gd name="connsiteY124" fmla="*/ 307975 h 854075"/>
                <a:gd name="connsiteX125" fmla="*/ 158750 w 1050925"/>
                <a:gd name="connsiteY125" fmla="*/ 301625 h 854075"/>
                <a:gd name="connsiteX126" fmla="*/ 152400 w 1050925"/>
                <a:gd name="connsiteY126" fmla="*/ 298450 h 854075"/>
                <a:gd name="connsiteX127" fmla="*/ 152400 w 1050925"/>
                <a:gd name="connsiteY127" fmla="*/ 292100 h 854075"/>
                <a:gd name="connsiteX128" fmla="*/ 139700 w 1050925"/>
                <a:gd name="connsiteY128" fmla="*/ 282575 h 854075"/>
                <a:gd name="connsiteX129" fmla="*/ 139700 w 1050925"/>
                <a:gd name="connsiteY129" fmla="*/ 266700 h 854075"/>
                <a:gd name="connsiteX130" fmla="*/ 130175 w 1050925"/>
                <a:gd name="connsiteY130" fmla="*/ 263525 h 854075"/>
                <a:gd name="connsiteX131" fmla="*/ 107950 w 1050925"/>
                <a:gd name="connsiteY131" fmla="*/ 241300 h 854075"/>
                <a:gd name="connsiteX132" fmla="*/ 104775 w 1050925"/>
                <a:gd name="connsiteY132" fmla="*/ 234950 h 854075"/>
                <a:gd name="connsiteX133" fmla="*/ 114300 w 1050925"/>
                <a:gd name="connsiteY133" fmla="*/ 231775 h 854075"/>
                <a:gd name="connsiteX134" fmla="*/ 114300 w 1050925"/>
                <a:gd name="connsiteY134" fmla="*/ 225425 h 854075"/>
                <a:gd name="connsiteX135" fmla="*/ 123825 w 1050925"/>
                <a:gd name="connsiteY135" fmla="*/ 212725 h 854075"/>
                <a:gd name="connsiteX136" fmla="*/ 127000 w 1050925"/>
                <a:gd name="connsiteY136" fmla="*/ 200025 h 854075"/>
                <a:gd name="connsiteX137" fmla="*/ 139700 w 1050925"/>
                <a:gd name="connsiteY137" fmla="*/ 200025 h 854075"/>
                <a:gd name="connsiteX138" fmla="*/ 139700 w 1050925"/>
                <a:gd name="connsiteY138" fmla="*/ 193675 h 854075"/>
                <a:gd name="connsiteX139" fmla="*/ 130175 w 1050925"/>
                <a:gd name="connsiteY139" fmla="*/ 193675 h 854075"/>
                <a:gd name="connsiteX140" fmla="*/ 139700 w 1050925"/>
                <a:gd name="connsiteY140" fmla="*/ 184150 h 854075"/>
                <a:gd name="connsiteX141" fmla="*/ 130175 w 1050925"/>
                <a:gd name="connsiteY141" fmla="*/ 180975 h 854075"/>
                <a:gd name="connsiteX142" fmla="*/ 130175 w 1050925"/>
                <a:gd name="connsiteY142" fmla="*/ 171450 h 854075"/>
                <a:gd name="connsiteX143" fmla="*/ 120650 w 1050925"/>
                <a:gd name="connsiteY143" fmla="*/ 171450 h 854075"/>
                <a:gd name="connsiteX144" fmla="*/ 104775 w 1050925"/>
                <a:gd name="connsiteY144" fmla="*/ 177800 h 854075"/>
                <a:gd name="connsiteX145" fmla="*/ 98425 w 1050925"/>
                <a:gd name="connsiteY145" fmla="*/ 171450 h 854075"/>
                <a:gd name="connsiteX146" fmla="*/ 88900 w 1050925"/>
                <a:gd name="connsiteY146" fmla="*/ 171450 h 854075"/>
                <a:gd name="connsiteX147" fmla="*/ 88900 w 1050925"/>
                <a:gd name="connsiteY147" fmla="*/ 165100 h 854075"/>
                <a:gd name="connsiteX148" fmla="*/ 73025 w 1050925"/>
                <a:gd name="connsiteY148" fmla="*/ 152400 h 854075"/>
                <a:gd name="connsiteX149" fmla="*/ 57150 w 1050925"/>
                <a:gd name="connsiteY149" fmla="*/ 149225 h 854075"/>
                <a:gd name="connsiteX150" fmla="*/ 57150 w 1050925"/>
                <a:gd name="connsiteY150" fmla="*/ 133350 h 854075"/>
                <a:gd name="connsiteX151" fmla="*/ 44450 w 1050925"/>
                <a:gd name="connsiteY151" fmla="*/ 120650 h 854075"/>
                <a:gd name="connsiteX152" fmla="*/ 44450 w 1050925"/>
                <a:gd name="connsiteY152" fmla="*/ 111125 h 854075"/>
                <a:gd name="connsiteX153" fmla="*/ 34925 w 1050925"/>
                <a:gd name="connsiteY153" fmla="*/ 107950 h 854075"/>
                <a:gd name="connsiteX154" fmla="*/ 31750 w 1050925"/>
                <a:gd name="connsiteY154" fmla="*/ 98425 h 854075"/>
                <a:gd name="connsiteX155" fmla="*/ 19050 w 1050925"/>
                <a:gd name="connsiteY155" fmla="*/ 98425 h 854075"/>
                <a:gd name="connsiteX156" fmla="*/ 22225 w 1050925"/>
                <a:gd name="connsiteY156" fmla="*/ 92075 h 854075"/>
                <a:gd name="connsiteX157" fmla="*/ 12700 w 1050925"/>
                <a:gd name="connsiteY157" fmla="*/ 66675 h 854075"/>
                <a:gd name="connsiteX158" fmla="*/ 19050 w 1050925"/>
                <a:gd name="connsiteY158" fmla="*/ 53975 h 854075"/>
                <a:gd name="connsiteX159" fmla="*/ 12700 w 1050925"/>
                <a:gd name="connsiteY159" fmla="*/ 50800 h 854075"/>
                <a:gd name="connsiteX160" fmla="*/ 9525 w 1050925"/>
                <a:gd name="connsiteY160" fmla="*/ 57150 h 854075"/>
                <a:gd name="connsiteX161" fmla="*/ 0 w 1050925"/>
                <a:gd name="connsiteY161" fmla="*/ 53975 h 854075"/>
                <a:gd name="connsiteX162" fmla="*/ 0 w 1050925"/>
                <a:gd name="connsiteY162" fmla="*/ 47625 h 854075"/>
                <a:gd name="connsiteX163" fmla="*/ 57150 w 1050925"/>
                <a:gd name="connsiteY163" fmla="*/ 44450 h 854075"/>
                <a:gd name="connsiteX164" fmla="*/ 82550 w 1050925"/>
                <a:gd name="connsiteY164" fmla="*/ 44450 h 854075"/>
                <a:gd name="connsiteX165" fmla="*/ 123825 w 1050925"/>
                <a:gd name="connsiteY165" fmla="*/ 41275 h 854075"/>
                <a:gd name="connsiteX166" fmla="*/ 165100 w 1050925"/>
                <a:gd name="connsiteY166" fmla="*/ 38100 h 854075"/>
                <a:gd name="connsiteX167" fmla="*/ 187325 w 1050925"/>
                <a:gd name="connsiteY167" fmla="*/ 38100 h 854075"/>
                <a:gd name="connsiteX168" fmla="*/ 222250 w 1050925"/>
                <a:gd name="connsiteY168" fmla="*/ 34925 h 854075"/>
                <a:gd name="connsiteX169" fmla="*/ 254000 w 1050925"/>
                <a:gd name="connsiteY169" fmla="*/ 31750 h 854075"/>
                <a:gd name="connsiteX170" fmla="*/ 288925 w 1050925"/>
                <a:gd name="connsiteY170" fmla="*/ 31750 h 854075"/>
                <a:gd name="connsiteX171" fmla="*/ 320675 w 1050925"/>
                <a:gd name="connsiteY171" fmla="*/ 28575 h 854075"/>
                <a:gd name="connsiteX172" fmla="*/ 346075 w 1050925"/>
                <a:gd name="connsiteY172" fmla="*/ 25400 h 854075"/>
                <a:gd name="connsiteX173" fmla="*/ 387350 w 1050925"/>
                <a:gd name="connsiteY173" fmla="*/ 19050 h 854075"/>
                <a:gd name="connsiteX174" fmla="*/ 441325 w 1050925"/>
                <a:gd name="connsiteY174" fmla="*/ 12700 h 854075"/>
                <a:gd name="connsiteX175" fmla="*/ 454025 w 1050925"/>
                <a:gd name="connsiteY175" fmla="*/ 12700 h 854075"/>
                <a:gd name="connsiteX176" fmla="*/ 495300 w 1050925"/>
                <a:gd name="connsiteY176" fmla="*/ 9525 h 854075"/>
                <a:gd name="connsiteX177" fmla="*/ 520700 w 1050925"/>
                <a:gd name="connsiteY177" fmla="*/ 6350 h 854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Lst>
              <a:rect l="l" t="t" r="r" b="b"/>
              <a:pathLst>
                <a:path w="1050925" h="854075">
                  <a:moveTo>
                    <a:pt x="555625" y="0"/>
                  </a:moveTo>
                  <a:lnTo>
                    <a:pt x="587375" y="0"/>
                  </a:lnTo>
                  <a:lnTo>
                    <a:pt x="609600" y="22225"/>
                  </a:lnTo>
                  <a:lnTo>
                    <a:pt x="619125" y="22225"/>
                  </a:lnTo>
                  <a:lnTo>
                    <a:pt x="619125" y="31750"/>
                  </a:lnTo>
                  <a:lnTo>
                    <a:pt x="635000" y="38100"/>
                  </a:lnTo>
                  <a:lnTo>
                    <a:pt x="625475" y="63500"/>
                  </a:lnTo>
                  <a:lnTo>
                    <a:pt x="625475" y="73025"/>
                  </a:lnTo>
                  <a:lnTo>
                    <a:pt x="628650" y="104775"/>
                  </a:lnTo>
                  <a:lnTo>
                    <a:pt x="641350" y="117475"/>
                  </a:lnTo>
                  <a:lnTo>
                    <a:pt x="641350" y="133350"/>
                  </a:lnTo>
                  <a:lnTo>
                    <a:pt x="654050" y="152400"/>
                  </a:lnTo>
                  <a:lnTo>
                    <a:pt x="663575" y="168275"/>
                  </a:lnTo>
                  <a:lnTo>
                    <a:pt x="685800" y="180975"/>
                  </a:lnTo>
                  <a:lnTo>
                    <a:pt x="708025" y="209550"/>
                  </a:lnTo>
                  <a:lnTo>
                    <a:pt x="723900" y="215900"/>
                  </a:lnTo>
                  <a:lnTo>
                    <a:pt x="758825" y="244475"/>
                  </a:lnTo>
                  <a:lnTo>
                    <a:pt x="768350" y="269875"/>
                  </a:lnTo>
                  <a:lnTo>
                    <a:pt x="765175" y="279400"/>
                  </a:lnTo>
                  <a:lnTo>
                    <a:pt x="774700" y="298450"/>
                  </a:lnTo>
                  <a:lnTo>
                    <a:pt x="787400" y="311150"/>
                  </a:lnTo>
                  <a:lnTo>
                    <a:pt x="806450" y="288925"/>
                  </a:lnTo>
                  <a:lnTo>
                    <a:pt x="831850" y="295275"/>
                  </a:lnTo>
                  <a:lnTo>
                    <a:pt x="857250" y="307975"/>
                  </a:lnTo>
                  <a:lnTo>
                    <a:pt x="857250" y="314325"/>
                  </a:lnTo>
                  <a:lnTo>
                    <a:pt x="850900" y="320675"/>
                  </a:lnTo>
                  <a:lnTo>
                    <a:pt x="844550" y="333375"/>
                  </a:lnTo>
                  <a:lnTo>
                    <a:pt x="850900" y="342900"/>
                  </a:lnTo>
                  <a:lnTo>
                    <a:pt x="841375" y="371475"/>
                  </a:lnTo>
                  <a:lnTo>
                    <a:pt x="831850" y="396875"/>
                  </a:lnTo>
                  <a:lnTo>
                    <a:pt x="831850" y="428625"/>
                  </a:lnTo>
                  <a:lnTo>
                    <a:pt x="850900" y="447675"/>
                  </a:lnTo>
                  <a:lnTo>
                    <a:pt x="860425" y="454025"/>
                  </a:lnTo>
                  <a:lnTo>
                    <a:pt x="901700" y="473075"/>
                  </a:lnTo>
                  <a:lnTo>
                    <a:pt x="898525" y="479425"/>
                  </a:lnTo>
                  <a:lnTo>
                    <a:pt x="904875" y="488950"/>
                  </a:lnTo>
                  <a:lnTo>
                    <a:pt x="917575" y="482600"/>
                  </a:lnTo>
                  <a:lnTo>
                    <a:pt x="946150" y="495300"/>
                  </a:lnTo>
                  <a:lnTo>
                    <a:pt x="949325" y="508000"/>
                  </a:lnTo>
                  <a:lnTo>
                    <a:pt x="971550" y="517525"/>
                  </a:lnTo>
                  <a:lnTo>
                    <a:pt x="981075" y="536575"/>
                  </a:lnTo>
                  <a:lnTo>
                    <a:pt x="971550" y="536575"/>
                  </a:lnTo>
                  <a:lnTo>
                    <a:pt x="971550" y="539750"/>
                  </a:lnTo>
                  <a:lnTo>
                    <a:pt x="990600" y="571500"/>
                  </a:lnTo>
                  <a:lnTo>
                    <a:pt x="990600" y="577850"/>
                  </a:lnTo>
                  <a:lnTo>
                    <a:pt x="984250" y="581025"/>
                  </a:lnTo>
                  <a:lnTo>
                    <a:pt x="981075" y="593725"/>
                  </a:lnTo>
                  <a:lnTo>
                    <a:pt x="987425" y="596900"/>
                  </a:lnTo>
                  <a:lnTo>
                    <a:pt x="1006475" y="628650"/>
                  </a:lnTo>
                  <a:lnTo>
                    <a:pt x="1006475" y="638175"/>
                  </a:lnTo>
                  <a:lnTo>
                    <a:pt x="1016000" y="641350"/>
                  </a:lnTo>
                  <a:lnTo>
                    <a:pt x="1022350" y="644525"/>
                  </a:lnTo>
                  <a:lnTo>
                    <a:pt x="1025525" y="641350"/>
                  </a:lnTo>
                  <a:lnTo>
                    <a:pt x="1016000" y="631825"/>
                  </a:lnTo>
                  <a:lnTo>
                    <a:pt x="1025525" y="631825"/>
                  </a:lnTo>
                  <a:lnTo>
                    <a:pt x="1038225" y="644525"/>
                  </a:lnTo>
                  <a:lnTo>
                    <a:pt x="1044575" y="641350"/>
                  </a:lnTo>
                  <a:lnTo>
                    <a:pt x="1050925" y="650875"/>
                  </a:lnTo>
                  <a:lnTo>
                    <a:pt x="1047750" y="666750"/>
                  </a:lnTo>
                  <a:lnTo>
                    <a:pt x="1041400" y="673100"/>
                  </a:lnTo>
                  <a:lnTo>
                    <a:pt x="1050925" y="679450"/>
                  </a:lnTo>
                  <a:lnTo>
                    <a:pt x="1050925" y="685800"/>
                  </a:lnTo>
                  <a:lnTo>
                    <a:pt x="1041400" y="692150"/>
                  </a:lnTo>
                  <a:lnTo>
                    <a:pt x="1047750" y="708025"/>
                  </a:lnTo>
                  <a:lnTo>
                    <a:pt x="1038225" y="723900"/>
                  </a:lnTo>
                  <a:lnTo>
                    <a:pt x="1022350" y="714375"/>
                  </a:lnTo>
                  <a:lnTo>
                    <a:pt x="1016000" y="717550"/>
                  </a:lnTo>
                  <a:lnTo>
                    <a:pt x="1012825" y="739775"/>
                  </a:lnTo>
                  <a:lnTo>
                    <a:pt x="1006475" y="749300"/>
                  </a:lnTo>
                  <a:lnTo>
                    <a:pt x="1003300" y="742950"/>
                  </a:lnTo>
                  <a:lnTo>
                    <a:pt x="993775" y="742950"/>
                  </a:lnTo>
                  <a:lnTo>
                    <a:pt x="1000125" y="765175"/>
                  </a:lnTo>
                  <a:lnTo>
                    <a:pt x="996950" y="774700"/>
                  </a:lnTo>
                  <a:lnTo>
                    <a:pt x="987425" y="777875"/>
                  </a:lnTo>
                  <a:lnTo>
                    <a:pt x="1000125" y="784225"/>
                  </a:lnTo>
                  <a:lnTo>
                    <a:pt x="996950" y="790575"/>
                  </a:lnTo>
                  <a:lnTo>
                    <a:pt x="974725" y="793750"/>
                  </a:lnTo>
                  <a:lnTo>
                    <a:pt x="987425" y="803275"/>
                  </a:lnTo>
                  <a:lnTo>
                    <a:pt x="993775" y="815975"/>
                  </a:lnTo>
                  <a:lnTo>
                    <a:pt x="984250" y="822325"/>
                  </a:lnTo>
                  <a:lnTo>
                    <a:pt x="977900" y="841375"/>
                  </a:lnTo>
                  <a:lnTo>
                    <a:pt x="939800" y="844550"/>
                  </a:lnTo>
                  <a:lnTo>
                    <a:pt x="889000" y="854075"/>
                  </a:lnTo>
                  <a:lnTo>
                    <a:pt x="876300" y="854075"/>
                  </a:lnTo>
                  <a:lnTo>
                    <a:pt x="901700" y="812800"/>
                  </a:lnTo>
                  <a:lnTo>
                    <a:pt x="914400" y="796925"/>
                  </a:lnTo>
                  <a:lnTo>
                    <a:pt x="914400" y="774700"/>
                  </a:lnTo>
                  <a:lnTo>
                    <a:pt x="904875" y="768350"/>
                  </a:lnTo>
                  <a:lnTo>
                    <a:pt x="901700" y="755650"/>
                  </a:lnTo>
                  <a:lnTo>
                    <a:pt x="889000" y="755650"/>
                  </a:lnTo>
                  <a:lnTo>
                    <a:pt x="835025" y="762000"/>
                  </a:lnTo>
                  <a:lnTo>
                    <a:pt x="803275" y="765175"/>
                  </a:lnTo>
                  <a:lnTo>
                    <a:pt x="749300" y="771525"/>
                  </a:lnTo>
                  <a:lnTo>
                    <a:pt x="708025" y="777875"/>
                  </a:lnTo>
                  <a:lnTo>
                    <a:pt x="701675" y="777875"/>
                  </a:lnTo>
                  <a:lnTo>
                    <a:pt x="666750" y="781050"/>
                  </a:lnTo>
                  <a:lnTo>
                    <a:pt x="600075" y="787400"/>
                  </a:lnTo>
                  <a:lnTo>
                    <a:pt x="593725" y="787400"/>
                  </a:lnTo>
                  <a:lnTo>
                    <a:pt x="536575" y="793750"/>
                  </a:lnTo>
                  <a:lnTo>
                    <a:pt x="498475" y="796925"/>
                  </a:lnTo>
                  <a:lnTo>
                    <a:pt x="485775" y="796925"/>
                  </a:lnTo>
                  <a:lnTo>
                    <a:pt x="419100" y="803275"/>
                  </a:lnTo>
                  <a:lnTo>
                    <a:pt x="415925" y="803275"/>
                  </a:lnTo>
                  <a:lnTo>
                    <a:pt x="374650" y="806450"/>
                  </a:lnTo>
                  <a:lnTo>
                    <a:pt x="330200" y="809625"/>
                  </a:lnTo>
                  <a:lnTo>
                    <a:pt x="298450" y="812800"/>
                  </a:lnTo>
                  <a:lnTo>
                    <a:pt x="215900" y="819150"/>
                  </a:lnTo>
                  <a:lnTo>
                    <a:pt x="212725" y="784225"/>
                  </a:lnTo>
                  <a:lnTo>
                    <a:pt x="212725" y="765175"/>
                  </a:lnTo>
                  <a:lnTo>
                    <a:pt x="209550" y="720725"/>
                  </a:lnTo>
                  <a:lnTo>
                    <a:pt x="209550" y="711200"/>
                  </a:lnTo>
                  <a:lnTo>
                    <a:pt x="203200" y="657225"/>
                  </a:lnTo>
                  <a:lnTo>
                    <a:pt x="203200" y="650875"/>
                  </a:lnTo>
                  <a:lnTo>
                    <a:pt x="200025" y="596900"/>
                  </a:lnTo>
                  <a:lnTo>
                    <a:pt x="200025" y="593725"/>
                  </a:lnTo>
                  <a:lnTo>
                    <a:pt x="196850" y="523875"/>
                  </a:lnTo>
                  <a:lnTo>
                    <a:pt x="196850" y="517525"/>
                  </a:lnTo>
                  <a:lnTo>
                    <a:pt x="193675" y="457200"/>
                  </a:lnTo>
                  <a:lnTo>
                    <a:pt x="193675" y="438150"/>
                  </a:lnTo>
                  <a:lnTo>
                    <a:pt x="190500" y="390525"/>
                  </a:lnTo>
                  <a:lnTo>
                    <a:pt x="190500" y="368300"/>
                  </a:lnTo>
                  <a:lnTo>
                    <a:pt x="187325" y="330200"/>
                  </a:lnTo>
                  <a:lnTo>
                    <a:pt x="184150" y="317500"/>
                  </a:lnTo>
                  <a:lnTo>
                    <a:pt x="184150" y="307975"/>
                  </a:lnTo>
                  <a:lnTo>
                    <a:pt x="165100" y="307975"/>
                  </a:lnTo>
                  <a:lnTo>
                    <a:pt x="158750" y="301625"/>
                  </a:lnTo>
                  <a:lnTo>
                    <a:pt x="152400" y="298450"/>
                  </a:lnTo>
                  <a:lnTo>
                    <a:pt x="152400" y="292100"/>
                  </a:lnTo>
                  <a:lnTo>
                    <a:pt x="139700" y="282575"/>
                  </a:lnTo>
                  <a:lnTo>
                    <a:pt x="139700" y="266700"/>
                  </a:lnTo>
                  <a:lnTo>
                    <a:pt x="130175" y="263525"/>
                  </a:lnTo>
                  <a:lnTo>
                    <a:pt x="107950" y="241300"/>
                  </a:lnTo>
                  <a:lnTo>
                    <a:pt x="104775" y="234950"/>
                  </a:lnTo>
                  <a:lnTo>
                    <a:pt x="114300" y="231775"/>
                  </a:lnTo>
                  <a:lnTo>
                    <a:pt x="114300" y="225425"/>
                  </a:lnTo>
                  <a:lnTo>
                    <a:pt x="123825" y="212725"/>
                  </a:lnTo>
                  <a:lnTo>
                    <a:pt x="127000" y="200025"/>
                  </a:lnTo>
                  <a:lnTo>
                    <a:pt x="139700" y="200025"/>
                  </a:lnTo>
                  <a:lnTo>
                    <a:pt x="139700" y="193675"/>
                  </a:lnTo>
                  <a:lnTo>
                    <a:pt x="130175" y="193675"/>
                  </a:lnTo>
                  <a:lnTo>
                    <a:pt x="139700" y="184150"/>
                  </a:lnTo>
                  <a:lnTo>
                    <a:pt x="130175" y="180975"/>
                  </a:lnTo>
                  <a:lnTo>
                    <a:pt x="130175" y="171450"/>
                  </a:lnTo>
                  <a:lnTo>
                    <a:pt x="120650" y="171450"/>
                  </a:lnTo>
                  <a:lnTo>
                    <a:pt x="104775" y="177800"/>
                  </a:lnTo>
                  <a:lnTo>
                    <a:pt x="98425" y="171450"/>
                  </a:lnTo>
                  <a:lnTo>
                    <a:pt x="88900" y="171450"/>
                  </a:lnTo>
                  <a:lnTo>
                    <a:pt x="88900" y="165100"/>
                  </a:lnTo>
                  <a:lnTo>
                    <a:pt x="73025" y="152400"/>
                  </a:lnTo>
                  <a:lnTo>
                    <a:pt x="57150" y="149225"/>
                  </a:lnTo>
                  <a:lnTo>
                    <a:pt x="57150" y="133350"/>
                  </a:lnTo>
                  <a:lnTo>
                    <a:pt x="44450" y="120650"/>
                  </a:lnTo>
                  <a:lnTo>
                    <a:pt x="44450" y="111125"/>
                  </a:lnTo>
                  <a:lnTo>
                    <a:pt x="34925" y="107950"/>
                  </a:lnTo>
                  <a:lnTo>
                    <a:pt x="31750" y="98425"/>
                  </a:lnTo>
                  <a:lnTo>
                    <a:pt x="19050" y="98425"/>
                  </a:lnTo>
                  <a:lnTo>
                    <a:pt x="22225" y="92075"/>
                  </a:lnTo>
                  <a:lnTo>
                    <a:pt x="12700" y="66675"/>
                  </a:lnTo>
                  <a:lnTo>
                    <a:pt x="19050" y="53975"/>
                  </a:lnTo>
                  <a:lnTo>
                    <a:pt x="12700" y="50800"/>
                  </a:lnTo>
                  <a:lnTo>
                    <a:pt x="9525" y="57150"/>
                  </a:lnTo>
                  <a:lnTo>
                    <a:pt x="0" y="53975"/>
                  </a:lnTo>
                  <a:lnTo>
                    <a:pt x="0" y="47625"/>
                  </a:lnTo>
                  <a:lnTo>
                    <a:pt x="57150" y="44450"/>
                  </a:lnTo>
                  <a:lnTo>
                    <a:pt x="82550" y="44450"/>
                  </a:lnTo>
                  <a:lnTo>
                    <a:pt x="123825" y="41275"/>
                  </a:lnTo>
                  <a:lnTo>
                    <a:pt x="165100" y="38100"/>
                  </a:lnTo>
                  <a:lnTo>
                    <a:pt x="187325" y="38100"/>
                  </a:lnTo>
                  <a:lnTo>
                    <a:pt x="222250" y="34925"/>
                  </a:lnTo>
                  <a:lnTo>
                    <a:pt x="254000" y="31750"/>
                  </a:lnTo>
                  <a:lnTo>
                    <a:pt x="288925" y="31750"/>
                  </a:lnTo>
                  <a:lnTo>
                    <a:pt x="320675" y="28575"/>
                  </a:lnTo>
                  <a:lnTo>
                    <a:pt x="346075" y="25400"/>
                  </a:lnTo>
                  <a:lnTo>
                    <a:pt x="387350" y="19050"/>
                  </a:lnTo>
                  <a:lnTo>
                    <a:pt x="441325" y="12700"/>
                  </a:lnTo>
                  <a:lnTo>
                    <a:pt x="454025" y="12700"/>
                  </a:lnTo>
                  <a:lnTo>
                    <a:pt x="495300" y="9525"/>
                  </a:lnTo>
                  <a:lnTo>
                    <a:pt x="520700" y="6350"/>
                  </a:lnTo>
                  <a:close/>
                </a:path>
              </a:pathLst>
            </a:custGeom>
            <a:grp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en-US"/>
            </a:p>
          </p:txBody>
        </p:sp>
        <p:sp>
          <p:nvSpPr>
            <p:cNvPr id="1898" name="Freeform 767">
              <a:extLst>
                <a:ext uri="{FF2B5EF4-FFF2-40B4-BE49-F238E27FC236}">
                  <a16:creationId xmlns:a16="http://schemas.microsoft.com/office/drawing/2014/main" xmlns="" id="{00000000-0008-0000-0000-000000030000}"/>
                </a:ext>
              </a:extLst>
            </p:cNvPr>
            <p:cNvSpPr/>
            <p:nvPr/>
          </p:nvSpPr>
          <p:spPr>
            <a:xfrm>
              <a:off x="4326297" y="3030358"/>
              <a:ext cx="2161576" cy="2007678"/>
            </a:xfrm>
            <a:custGeom>
              <a:avLst/>
              <a:gdLst>
                <a:gd name="connsiteX0" fmla="*/ 1577975 w 2155825"/>
                <a:gd name="connsiteY0" fmla="*/ 1984375 h 2025650"/>
                <a:gd name="connsiteX1" fmla="*/ 1581150 w 2155825"/>
                <a:gd name="connsiteY1" fmla="*/ 2003425 h 2025650"/>
                <a:gd name="connsiteX2" fmla="*/ 1562100 w 2155825"/>
                <a:gd name="connsiteY2" fmla="*/ 2003425 h 2025650"/>
                <a:gd name="connsiteX3" fmla="*/ 1571625 w 2155825"/>
                <a:gd name="connsiteY3" fmla="*/ 2000250 h 2025650"/>
                <a:gd name="connsiteX4" fmla="*/ 1577975 w 2155825"/>
                <a:gd name="connsiteY4" fmla="*/ 1993900 h 2025650"/>
                <a:gd name="connsiteX5" fmla="*/ 1552575 w 2155825"/>
                <a:gd name="connsiteY5" fmla="*/ 1882775 h 2025650"/>
                <a:gd name="connsiteX6" fmla="*/ 1565275 w 2155825"/>
                <a:gd name="connsiteY6" fmla="*/ 1917700 h 2025650"/>
                <a:gd name="connsiteX7" fmla="*/ 1577975 w 2155825"/>
                <a:gd name="connsiteY7" fmla="*/ 1984375 h 2025650"/>
                <a:gd name="connsiteX8" fmla="*/ 1562100 w 2155825"/>
                <a:gd name="connsiteY8" fmla="*/ 1917700 h 2025650"/>
                <a:gd name="connsiteX9" fmla="*/ 1549124 w 2155825"/>
                <a:gd name="connsiteY9" fmla="*/ 1870351 h 2025650"/>
                <a:gd name="connsiteX10" fmla="*/ 1552575 w 2155825"/>
                <a:gd name="connsiteY10" fmla="*/ 1882775 h 2025650"/>
                <a:gd name="connsiteX11" fmla="*/ 1549400 w 2155825"/>
                <a:gd name="connsiteY11" fmla="*/ 1873250 h 2025650"/>
                <a:gd name="connsiteX12" fmla="*/ 1546225 w 2155825"/>
                <a:gd name="connsiteY12" fmla="*/ 1879600 h 2025650"/>
                <a:gd name="connsiteX13" fmla="*/ 1543050 w 2155825"/>
                <a:gd name="connsiteY13" fmla="*/ 1876425 h 2025650"/>
                <a:gd name="connsiteX14" fmla="*/ 1548459 w 2155825"/>
                <a:gd name="connsiteY14" fmla="*/ 1867958 h 2025650"/>
                <a:gd name="connsiteX15" fmla="*/ 1549400 w 2155825"/>
                <a:gd name="connsiteY15" fmla="*/ 1870075 h 2025650"/>
                <a:gd name="connsiteX16" fmla="*/ 1549124 w 2155825"/>
                <a:gd name="connsiteY16" fmla="*/ 1870351 h 2025650"/>
                <a:gd name="connsiteX17" fmla="*/ 1548825 w 2155825"/>
                <a:gd name="connsiteY17" fmla="*/ 1869278 h 2025650"/>
                <a:gd name="connsiteX18" fmla="*/ 1536700 w 2155825"/>
                <a:gd name="connsiteY18" fmla="*/ 1825625 h 2025650"/>
                <a:gd name="connsiteX19" fmla="*/ 1548459 w 2155825"/>
                <a:gd name="connsiteY19" fmla="*/ 1867958 h 2025650"/>
                <a:gd name="connsiteX20" fmla="*/ 1536700 w 2155825"/>
                <a:gd name="connsiteY20" fmla="*/ 1841500 h 2025650"/>
                <a:gd name="connsiteX21" fmla="*/ 1577975 w 2155825"/>
                <a:gd name="connsiteY21" fmla="*/ 1647825 h 2025650"/>
                <a:gd name="connsiteX22" fmla="*/ 1587500 w 2155825"/>
                <a:gd name="connsiteY22" fmla="*/ 1647825 h 2025650"/>
                <a:gd name="connsiteX23" fmla="*/ 1558925 w 2155825"/>
                <a:gd name="connsiteY23" fmla="*/ 1698625 h 2025650"/>
                <a:gd name="connsiteX24" fmla="*/ 1539875 w 2155825"/>
                <a:gd name="connsiteY24" fmla="*/ 1755775 h 2025650"/>
                <a:gd name="connsiteX25" fmla="*/ 1536700 w 2155825"/>
                <a:gd name="connsiteY25" fmla="*/ 1768475 h 2025650"/>
                <a:gd name="connsiteX26" fmla="*/ 1536700 w 2155825"/>
                <a:gd name="connsiteY26" fmla="*/ 1755775 h 2025650"/>
                <a:gd name="connsiteX27" fmla="*/ 1536700 w 2155825"/>
                <a:gd name="connsiteY27" fmla="*/ 1743075 h 2025650"/>
                <a:gd name="connsiteX28" fmla="*/ 1555750 w 2155825"/>
                <a:gd name="connsiteY28" fmla="*/ 1695450 h 2025650"/>
                <a:gd name="connsiteX29" fmla="*/ 1555750 w 2155825"/>
                <a:gd name="connsiteY29" fmla="*/ 1682750 h 2025650"/>
                <a:gd name="connsiteX30" fmla="*/ 1562100 w 2155825"/>
                <a:gd name="connsiteY30" fmla="*/ 1692275 h 2025650"/>
                <a:gd name="connsiteX31" fmla="*/ 1584325 w 2155825"/>
                <a:gd name="connsiteY31" fmla="*/ 1651000 h 2025650"/>
                <a:gd name="connsiteX32" fmla="*/ 1692275 w 2155825"/>
                <a:gd name="connsiteY32" fmla="*/ 1539875 h 2025650"/>
                <a:gd name="connsiteX33" fmla="*/ 1695450 w 2155825"/>
                <a:gd name="connsiteY33" fmla="*/ 1546225 h 2025650"/>
                <a:gd name="connsiteX34" fmla="*/ 1654175 w 2155825"/>
                <a:gd name="connsiteY34" fmla="*/ 1574800 h 2025650"/>
                <a:gd name="connsiteX35" fmla="*/ 1619250 w 2155825"/>
                <a:gd name="connsiteY35" fmla="*/ 1603375 h 2025650"/>
                <a:gd name="connsiteX36" fmla="*/ 1590675 w 2155825"/>
                <a:gd name="connsiteY36" fmla="*/ 1641475 h 2025650"/>
                <a:gd name="connsiteX37" fmla="*/ 1603375 w 2155825"/>
                <a:gd name="connsiteY37" fmla="*/ 1619250 h 2025650"/>
                <a:gd name="connsiteX38" fmla="*/ 1600200 w 2155825"/>
                <a:gd name="connsiteY38" fmla="*/ 1616075 h 2025650"/>
                <a:gd name="connsiteX39" fmla="*/ 1606550 w 2155825"/>
                <a:gd name="connsiteY39" fmla="*/ 1600200 h 2025650"/>
                <a:gd name="connsiteX40" fmla="*/ 1616075 w 2155825"/>
                <a:gd name="connsiteY40" fmla="*/ 1590675 h 2025650"/>
                <a:gd name="connsiteX41" fmla="*/ 1622425 w 2155825"/>
                <a:gd name="connsiteY41" fmla="*/ 1593850 h 2025650"/>
                <a:gd name="connsiteX42" fmla="*/ 1625600 w 2155825"/>
                <a:gd name="connsiteY42" fmla="*/ 1581150 h 2025650"/>
                <a:gd name="connsiteX43" fmla="*/ 1628775 w 2155825"/>
                <a:gd name="connsiteY43" fmla="*/ 1581150 h 2025650"/>
                <a:gd name="connsiteX44" fmla="*/ 1631950 w 2155825"/>
                <a:gd name="connsiteY44" fmla="*/ 1587500 h 2025650"/>
                <a:gd name="connsiteX45" fmla="*/ 1635125 w 2155825"/>
                <a:gd name="connsiteY45" fmla="*/ 1587500 h 2025650"/>
                <a:gd name="connsiteX46" fmla="*/ 1635125 w 2155825"/>
                <a:gd name="connsiteY46" fmla="*/ 1581150 h 2025650"/>
                <a:gd name="connsiteX47" fmla="*/ 1660525 w 2155825"/>
                <a:gd name="connsiteY47" fmla="*/ 1558925 h 2025650"/>
                <a:gd name="connsiteX48" fmla="*/ 1689100 w 2155825"/>
                <a:gd name="connsiteY48" fmla="*/ 1549400 h 2025650"/>
                <a:gd name="connsiteX49" fmla="*/ 1962150 w 2155825"/>
                <a:gd name="connsiteY49" fmla="*/ 1346200 h 2025650"/>
                <a:gd name="connsiteX50" fmla="*/ 1971675 w 2155825"/>
                <a:gd name="connsiteY50" fmla="*/ 1346200 h 2025650"/>
                <a:gd name="connsiteX51" fmla="*/ 1958975 w 2155825"/>
                <a:gd name="connsiteY51" fmla="*/ 1355725 h 2025650"/>
                <a:gd name="connsiteX52" fmla="*/ 1908175 w 2155825"/>
                <a:gd name="connsiteY52" fmla="*/ 1397000 h 2025650"/>
                <a:gd name="connsiteX53" fmla="*/ 1939925 w 2155825"/>
                <a:gd name="connsiteY53" fmla="*/ 1362075 h 2025650"/>
                <a:gd name="connsiteX54" fmla="*/ 1952625 w 2155825"/>
                <a:gd name="connsiteY54" fmla="*/ 1358900 h 2025650"/>
                <a:gd name="connsiteX55" fmla="*/ 1946275 w 2155825"/>
                <a:gd name="connsiteY55" fmla="*/ 1355725 h 2025650"/>
                <a:gd name="connsiteX56" fmla="*/ 1952625 w 2155825"/>
                <a:gd name="connsiteY56" fmla="*/ 1343025 h 2025650"/>
                <a:gd name="connsiteX57" fmla="*/ 1955800 w 2155825"/>
                <a:gd name="connsiteY57" fmla="*/ 1343025 h 2025650"/>
                <a:gd name="connsiteX58" fmla="*/ 1962150 w 2155825"/>
                <a:gd name="connsiteY58" fmla="*/ 1346200 h 2025650"/>
                <a:gd name="connsiteX59" fmla="*/ 1955800 w 2155825"/>
                <a:gd name="connsiteY59" fmla="*/ 1349375 h 2025650"/>
                <a:gd name="connsiteX60" fmla="*/ 612775 w 2155825"/>
                <a:gd name="connsiteY60" fmla="*/ 0 h 2025650"/>
                <a:gd name="connsiteX61" fmla="*/ 615950 w 2155825"/>
                <a:gd name="connsiteY61" fmla="*/ 0 h 2025650"/>
                <a:gd name="connsiteX62" fmla="*/ 746125 w 2155825"/>
                <a:gd name="connsiteY62" fmla="*/ 3175 h 2025650"/>
                <a:gd name="connsiteX63" fmla="*/ 793750 w 2155825"/>
                <a:gd name="connsiteY63" fmla="*/ 3175 h 2025650"/>
                <a:gd name="connsiteX64" fmla="*/ 831850 w 2155825"/>
                <a:gd name="connsiteY64" fmla="*/ 3175 h 2025650"/>
                <a:gd name="connsiteX65" fmla="*/ 914400 w 2155825"/>
                <a:gd name="connsiteY65" fmla="*/ 6350 h 2025650"/>
                <a:gd name="connsiteX66" fmla="*/ 936625 w 2155825"/>
                <a:gd name="connsiteY66" fmla="*/ 6350 h 2025650"/>
                <a:gd name="connsiteX67" fmla="*/ 1000125 w 2155825"/>
                <a:gd name="connsiteY67" fmla="*/ 6350 h 2025650"/>
                <a:gd name="connsiteX68" fmla="*/ 1082675 w 2155825"/>
                <a:gd name="connsiteY68" fmla="*/ 6350 h 2025650"/>
                <a:gd name="connsiteX69" fmla="*/ 1082675 w 2155825"/>
                <a:gd name="connsiteY69" fmla="*/ 92075 h 2025650"/>
                <a:gd name="connsiteX70" fmla="*/ 1082675 w 2155825"/>
                <a:gd name="connsiteY70" fmla="*/ 174625 h 2025650"/>
                <a:gd name="connsiteX71" fmla="*/ 1082675 w 2155825"/>
                <a:gd name="connsiteY71" fmla="*/ 260350 h 2025650"/>
                <a:gd name="connsiteX72" fmla="*/ 1082675 w 2155825"/>
                <a:gd name="connsiteY72" fmla="*/ 342900 h 2025650"/>
                <a:gd name="connsiteX73" fmla="*/ 1082675 w 2155825"/>
                <a:gd name="connsiteY73" fmla="*/ 377825 h 2025650"/>
                <a:gd name="connsiteX74" fmla="*/ 1092200 w 2155825"/>
                <a:gd name="connsiteY74" fmla="*/ 374650 h 2025650"/>
                <a:gd name="connsiteX75" fmla="*/ 1108075 w 2155825"/>
                <a:gd name="connsiteY75" fmla="*/ 387350 h 2025650"/>
                <a:gd name="connsiteX76" fmla="*/ 1130300 w 2155825"/>
                <a:gd name="connsiteY76" fmla="*/ 412750 h 2025650"/>
                <a:gd name="connsiteX77" fmla="*/ 1146175 w 2155825"/>
                <a:gd name="connsiteY77" fmla="*/ 412750 h 2025650"/>
                <a:gd name="connsiteX78" fmla="*/ 1152525 w 2155825"/>
                <a:gd name="connsiteY78" fmla="*/ 406400 h 2025650"/>
                <a:gd name="connsiteX79" fmla="*/ 1168400 w 2155825"/>
                <a:gd name="connsiteY79" fmla="*/ 409575 h 2025650"/>
                <a:gd name="connsiteX80" fmla="*/ 1177925 w 2155825"/>
                <a:gd name="connsiteY80" fmla="*/ 412750 h 2025650"/>
                <a:gd name="connsiteX81" fmla="*/ 1184275 w 2155825"/>
                <a:gd name="connsiteY81" fmla="*/ 396875 h 2025650"/>
                <a:gd name="connsiteX82" fmla="*/ 1209675 w 2155825"/>
                <a:gd name="connsiteY82" fmla="*/ 422275 h 2025650"/>
                <a:gd name="connsiteX83" fmla="*/ 1212850 w 2155825"/>
                <a:gd name="connsiteY83" fmla="*/ 441325 h 2025650"/>
                <a:gd name="connsiteX84" fmla="*/ 1250950 w 2155825"/>
                <a:gd name="connsiteY84" fmla="*/ 447675 h 2025650"/>
                <a:gd name="connsiteX85" fmla="*/ 1257300 w 2155825"/>
                <a:gd name="connsiteY85" fmla="*/ 454025 h 2025650"/>
                <a:gd name="connsiteX86" fmla="*/ 1282700 w 2155825"/>
                <a:gd name="connsiteY86" fmla="*/ 460375 h 2025650"/>
                <a:gd name="connsiteX87" fmla="*/ 1304925 w 2155825"/>
                <a:gd name="connsiteY87" fmla="*/ 454025 h 2025650"/>
                <a:gd name="connsiteX88" fmla="*/ 1323975 w 2155825"/>
                <a:gd name="connsiteY88" fmla="*/ 469900 h 2025650"/>
                <a:gd name="connsiteX89" fmla="*/ 1333500 w 2155825"/>
                <a:gd name="connsiteY89" fmla="*/ 469900 h 2025650"/>
                <a:gd name="connsiteX90" fmla="*/ 1346200 w 2155825"/>
                <a:gd name="connsiteY90" fmla="*/ 454025 h 2025650"/>
                <a:gd name="connsiteX91" fmla="*/ 1371600 w 2155825"/>
                <a:gd name="connsiteY91" fmla="*/ 460375 h 2025650"/>
                <a:gd name="connsiteX92" fmla="*/ 1377950 w 2155825"/>
                <a:gd name="connsiteY92" fmla="*/ 454025 h 2025650"/>
                <a:gd name="connsiteX93" fmla="*/ 1384300 w 2155825"/>
                <a:gd name="connsiteY93" fmla="*/ 450850 h 2025650"/>
                <a:gd name="connsiteX94" fmla="*/ 1387475 w 2155825"/>
                <a:gd name="connsiteY94" fmla="*/ 457200 h 2025650"/>
                <a:gd name="connsiteX95" fmla="*/ 1384300 w 2155825"/>
                <a:gd name="connsiteY95" fmla="*/ 466725 h 2025650"/>
                <a:gd name="connsiteX96" fmla="*/ 1387475 w 2155825"/>
                <a:gd name="connsiteY96" fmla="*/ 479425 h 2025650"/>
                <a:gd name="connsiteX97" fmla="*/ 1409700 w 2155825"/>
                <a:gd name="connsiteY97" fmla="*/ 482600 h 2025650"/>
                <a:gd name="connsiteX98" fmla="*/ 1406525 w 2155825"/>
                <a:gd name="connsiteY98" fmla="*/ 501650 h 2025650"/>
                <a:gd name="connsiteX99" fmla="*/ 1428750 w 2155825"/>
                <a:gd name="connsiteY99" fmla="*/ 508000 h 2025650"/>
                <a:gd name="connsiteX100" fmla="*/ 1454150 w 2155825"/>
                <a:gd name="connsiteY100" fmla="*/ 482600 h 2025650"/>
                <a:gd name="connsiteX101" fmla="*/ 1466850 w 2155825"/>
                <a:gd name="connsiteY101" fmla="*/ 485775 h 2025650"/>
                <a:gd name="connsiteX102" fmla="*/ 1473200 w 2155825"/>
                <a:gd name="connsiteY102" fmla="*/ 498475 h 2025650"/>
                <a:gd name="connsiteX103" fmla="*/ 1485900 w 2155825"/>
                <a:gd name="connsiteY103" fmla="*/ 495300 h 2025650"/>
                <a:gd name="connsiteX104" fmla="*/ 1489075 w 2155825"/>
                <a:gd name="connsiteY104" fmla="*/ 511175 h 2025650"/>
                <a:gd name="connsiteX105" fmla="*/ 1495425 w 2155825"/>
                <a:gd name="connsiteY105" fmla="*/ 514350 h 2025650"/>
                <a:gd name="connsiteX106" fmla="*/ 1501775 w 2155825"/>
                <a:gd name="connsiteY106" fmla="*/ 511175 h 2025650"/>
                <a:gd name="connsiteX107" fmla="*/ 1514475 w 2155825"/>
                <a:gd name="connsiteY107" fmla="*/ 498475 h 2025650"/>
                <a:gd name="connsiteX108" fmla="*/ 1520825 w 2155825"/>
                <a:gd name="connsiteY108" fmla="*/ 504825 h 2025650"/>
                <a:gd name="connsiteX109" fmla="*/ 1524000 w 2155825"/>
                <a:gd name="connsiteY109" fmla="*/ 495300 h 2025650"/>
                <a:gd name="connsiteX110" fmla="*/ 1530350 w 2155825"/>
                <a:gd name="connsiteY110" fmla="*/ 495300 h 2025650"/>
                <a:gd name="connsiteX111" fmla="*/ 1536700 w 2155825"/>
                <a:gd name="connsiteY111" fmla="*/ 504825 h 2025650"/>
                <a:gd name="connsiteX112" fmla="*/ 1530350 w 2155825"/>
                <a:gd name="connsiteY112" fmla="*/ 511175 h 2025650"/>
                <a:gd name="connsiteX113" fmla="*/ 1533525 w 2155825"/>
                <a:gd name="connsiteY113" fmla="*/ 520700 h 2025650"/>
                <a:gd name="connsiteX114" fmla="*/ 1543050 w 2155825"/>
                <a:gd name="connsiteY114" fmla="*/ 530225 h 2025650"/>
                <a:gd name="connsiteX115" fmla="*/ 1549400 w 2155825"/>
                <a:gd name="connsiteY115" fmla="*/ 527050 h 2025650"/>
                <a:gd name="connsiteX116" fmla="*/ 1549400 w 2155825"/>
                <a:gd name="connsiteY116" fmla="*/ 514350 h 2025650"/>
                <a:gd name="connsiteX117" fmla="*/ 1555750 w 2155825"/>
                <a:gd name="connsiteY117" fmla="*/ 511175 h 2025650"/>
                <a:gd name="connsiteX118" fmla="*/ 1549400 w 2155825"/>
                <a:gd name="connsiteY118" fmla="*/ 508000 h 2025650"/>
                <a:gd name="connsiteX119" fmla="*/ 1558925 w 2155825"/>
                <a:gd name="connsiteY119" fmla="*/ 508000 h 2025650"/>
                <a:gd name="connsiteX120" fmla="*/ 1565275 w 2155825"/>
                <a:gd name="connsiteY120" fmla="*/ 495300 h 2025650"/>
                <a:gd name="connsiteX121" fmla="*/ 1562100 w 2155825"/>
                <a:gd name="connsiteY121" fmla="*/ 485775 h 2025650"/>
                <a:gd name="connsiteX122" fmla="*/ 1571625 w 2155825"/>
                <a:gd name="connsiteY122" fmla="*/ 485775 h 2025650"/>
                <a:gd name="connsiteX123" fmla="*/ 1584325 w 2155825"/>
                <a:gd name="connsiteY123" fmla="*/ 504825 h 2025650"/>
                <a:gd name="connsiteX124" fmla="*/ 1597025 w 2155825"/>
                <a:gd name="connsiteY124" fmla="*/ 501650 h 2025650"/>
                <a:gd name="connsiteX125" fmla="*/ 1600200 w 2155825"/>
                <a:gd name="connsiteY125" fmla="*/ 508000 h 2025650"/>
                <a:gd name="connsiteX126" fmla="*/ 1609725 w 2155825"/>
                <a:gd name="connsiteY126" fmla="*/ 504825 h 2025650"/>
                <a:gd name="connsiteX127" fmla="*/ 1616075 w 2155825"/>
                <a:gd name="connsiteY127" fmla="*/ 488950 h 2025650"/>
                <a:gd name="connsiteX128" fmla="*/ 1628775 w 2155825"/>
                <a:gd name="connsiteY128" fmla="*/ 492125 h 2025650"/>
                <a:gd name="connsiteX129" fmla="*/ 1622425 w 2155825"/>
                <a:gd name="connsiteY129" fmla="*/ 504825 h 2025650"/>
                <a:gd name="connsiteX130" fmla="*/ 1638300 w 2155825"/>
                <a:gd name="connsiteY130" fmla="*/ 508000 h 2025650"/>
                <a:gd name="connsiteX131" fmla="*/ 1641475 w 2155825"/>
                <a:gd name="connsiteY131" fmla="*/ 517525 h 2025650"/>
                <a:gd name="connsiteX132" fmla="*/ 1654175 w 2155825"/>
                <a:gd name="connsiteY132" fmla="*/ 514350 h 2025650"/>
                <a:gd name="connsiteX133" fmla="*/ 1663700 w 2155825"/>
                <a:gd name="connsiteY133" fmla="*/ 523875 h 2025650"/>
                <a:gd name="connsiteX134" fmla="*/ 1666875 w 2155825"/>
                <a:gd name="connsiteY134" fmla="*/ 530225 h 2025650"/>
                <a:gd name="connsiteX135" fmla="*/ 1673225 w 2155825"/>
                <a:gd name="connsiteY135" fmla="*/ 530225 h 2025650"/>
                <a:gd name="connsiteX136" fmla="*/ 1676400 w 2155825"/>
                <a:gd name="connsiteY136" fmla="*/ 517525 h 2025650"/>
                <a:gd name="connsiteX137" fmla="*/ 1692275 w 2155825"/>
                <a:gd name="connsiteY137" fmla="*/ 517525 h 2025650"/>
                <a:gd name="connsiteX138" fmla="*/ 1701800 w 2155825"/>
                <a:gd name="connsiteY138" fmla="*/ 501650 h 2025650"/>
                <a:gd name="connsiteX139" fmla="*/ 1730375 w 2155825"/>
                <a:gd name="connsiteY139" fmla="*/ 495300 h 2025650"/>
                <a:gd name="connsiteX140" fmla="*/ 1730375 w 2155825"/>
                <a:gd name="connsiteY140" fmla="*/ 492125 h 2025650"/>
                <a:gd name="connsiteX141" fmla="*/ 1746250 w 2155825"/>
                <a:gd name="connsiteY141" fmla="*/ 498475 h 2025650"/>
                <a:gd name="connsiteX142" fmla="*/ 1758950 w 2155825"/>
                <a:gd name="connsiteY142" fmla="*/ 498475 h 2025650"/>
                <a:gd name="connsiteX143" fmla="*/ 1758950 w 2155825"/>
                <a:gd name="connsiteY143" fmla="*/ 492125 h 2025650"/>
                <a:gd name="connsiteX144" fmla="*/ 1784350 w 2155825"/>
                <a:gd name="connsiteY144" fmla="*/ 479425 h 2025650"/>
                <a:gd name="connsiteX145" fmla="*/ 1790700 w 2155825"/>
                <a:gd name="connsiteY145" fmla="*/ 479425 h 2025650"/>
                <a:gd name="connsiteX146" fmla="*/ 1797050 w 2155825"/>
                <a:gd name="connsiteY146" fmla="*/ 488950 h 2025650"/>
                <a:gd name="connsiteX147" fmla="*/ 1831975 w 2155825"/>
                <a:gd name="connsiteY147" fmla="*/ 488950 h 2025650"/>
                <a:gd name="connsiteX148" fmla="*/ 1838325 w 2155825"/>
                <a:gd name="connsiteY148" fmla="*/ 488950 h 2025650"/>
                <a:gd name="connsiteX149" fmla="*/ 1838325 w 2155825"/>
                <a:gd name="connsiteY149" fmla="*/ 482600 h 2025650"/>
                <a:gd name="connsiteX150" fmla="*/ 1841500 w 2155825"/>
                <a:gd name="connsiteY150" fmla="*/ 485775 h 2025650"/>
                <a:gd name="connsiteX151" fmla="*/ 1844675 w 2155825"/>
                <a:gd name="connsiteY151" fmla="*/ 469900 h 2025650"/>
                <a:gd name="connsiteX152" fmla="*/ 1857375 w 2155825"/>
                <a:gd name="connsiteY152" fmla="*/ 476250 h 2025650"/>
                <a:gd name="connsiteX153" fmla="*/ 1860550 w 2155825"/>
                <a:gd name="connsiteY153" fmla="*/ 479425 h 2025650"/>
                <a:gd name="connsiteX154" fmla="*/ 1866900 w 2155825"/>
                <a:gd name="connsiteY154" fmla="*/ 476250 h 2025650"/>
                <a:gd name="connsiteX155" fmla="*/ 1866900 w 2155825"/>
                <a:gd name="connsiteY155" fmla="*/ 485775 h 2025650"/>
                <a:gd name="connsiteX156" fmla="*/ 1870075 w 2155825"/>
                <a:gd name="connsiteY156" fmla="*/ 479425 h 2025650"/>
                <a:gd name="connsiteX157" fmla="*/ 1876425 w 2155825"/>
                <a:gd name="connsiteY157" fmla="*/ 488950 h 2025650"/>
                <a:gd name="connsiteX158" fmla="*/ 1885950 w 2155825"/>
                <a:gd name="connsiteY158" fmla="*/ 488950 h 2025650"/>
                <a:gd name="connsiteX159" fmla="*/ 1889125 w 2155825"/>
                <a:gd name="connsiteY159" fmla="*/ 498475 h 2025650"/>
                <a:gd name="connsiteX160" fmla="*/ 1895475 w 2155825"/>
                <a:gd name="connsiteY160" fmla="*/ 495300 h 2025650"/>
                <a:gd name="connsiteX161" fmla="*/ 1905000 w 2155825"/>
                <a:gd name="connsiteY161" fmla="*/ 511175 h 2025650"/>
                <a:gd name="connsiteX162" fmla="*/ 1914525 w 2155825"/>
                <a:gd name="connsiteY162" fmla="*/ 511175 h 2025650"/>
                <a:gd name="connsiteX163" fmla="*/ 1920875 w 2155825"/>
                <a:gd name="connsiteY163" fmla="*/ 504825 h 2025650"/>
                <a:gd name="connsiteX164" fmla="*/ 1917700 w 2155825"/>
                <a:gd name="connsiteY164" fmla="*/ 511175 h 2025650"/>
                <a:gd name="connsiteX165" fmla="*/ 1924050 w 2155825"/>
                <a:gd name="connsiteY165" fmla="*/ 511175 h 2025650"/>
                <a:gd name="connsiteX166" fmla="*/ 1927225 w 2155825"/>
                <a:gd name="connsiteY166" fmla="*/ 517525 h 2025650"/>
                <a:gd name="connsiteX167" fmla="*/ 1939925 w 2155825"/>
                <a:gd name="connsiteY167" fmla="*/ 517525 h 2025650"/>
                <a:gd name="connsiteX168" fmla="*/ 1936750 w 2155825"/>
                <a:gd name="connsiteY168" fmla="*/ 523875 h 2025650"/>
                <a:gd name="connsiteX169" fmla="*/ 1949450 w 2155825"/>
                <a:gd name="connsiteY169" fmla="*/ 517525 h 2025650"/>
                <a:gd name="connsiteX170" fmla="*/ 1949450 w 2155825"/>
                <a:gd name="connsiteY170" fmla="*/ 527050 h 2025650"/>
                <a:gd name="connsiteX171" fmla="*/ 1955800 w 2155825"/>
                <a:gd name="connsiteY171" fmla="*/ 523875 h 2025650"/>
                <a:gd name="connsiteX172" fmla="*/ 1952625 w 2155825"/>
                <a:gd name="connsiteY172" fmla="*/ 530225 h 2025650"/>
                <a:gd name="connsiteX173" fmla="*/ 1965325 w 2155825"/>
                <a:gd name="connsiteY173" fmla="*/ 523875 h 2025650"/>
                <a:gd name="connsiteX174" fmla="*/ 1971675 w 2155825"/>
                <a:gd name="connsiteY174" fmla="*/ 523875 h 2025650"/>
                <a:gd name="connsiteX175" fmla="*/ 1968500 w 2155825"/>
                <a:gd name="connsiteY175" fmla="*/ 533400 h 2025650"/>
                <a:gd name="connsiteX176" fmla="*/ 1978025 w 2155825"/>
                <a:gd name="connsiteY176" fmla="*/ 536575 h 2025650"/>
                <a:gd name="connsiteX177" fmla="*/ 1984375 w 2155825"/>
                <a:gd name="connsiteY177" fmla="*/ 533400 h 2025650"/>
                <a:gd name="connsiteX178" fmla="*/ 1981200 w 2155825"/>
                <a:gd name="connsiteY178" fmla="*/ 542925 h 2025650"/>
                <a:gd name="connsiteX179" fmla="*/ 2000250 w 2155825"/>
                <a:gd name="connsiteY179" fmla="*/ 533400 h 2025650"/>
                <a:gd name="connsiteX180" fmla="*/ 2000250 w 2155825"/>
                <a:gd name="connsiteY180" fmla="*/ 539750 h 2025650"/>
                <a:gd name="connsiteX181" fmla="*/ 2003425 w 2155825"/>
                <a:gd name="connsiteY181" fmla="*/ 530225 h 2025650"/>
                <a:gd name="connsiteX182" fmla="*/ 2006600 w 2155825"/>
                <a:gd name="connsiteY182" fmla="*/ 539750 h 2025650"/>
                <a:gd name="connsiteX183" fmla="*/ 2016125 w 2155825"/>
                <a:gd name="connsiteY183" fmla="*/ 530225 h 2025650"/>
                <a:gd name="connsiteX184" fmla="*/ 2022475 w 2155825"/>
                <a:gd name="connsiteY184" fmla="*/ 536575 h 2025650"/>
                <a:gd name="connsiteX185" fmla="*/ 2032000 w 2155825"/>
                <a:gd name="connsiteY185" fmla="*/ 533400 h 2025650"/>
                <a:gd name="connsiteX186" fmla="*/ 2038350 w 2155825"/>
                <a:gd name="connsiteY186" fmla="*/ 536575 h 2025650"/>
                <a:gd name="connsiteX187" fmla="*/ 2041525 w 2155825"/>
                <a:gd name="connsiteY187" fmla="*/ 590550 h 2025650"/>
                <a:gd name="connsiteX188" fmla="*/ 2041525 w 2155825"/>
                <a:gd name="connsiteY188" fmla="*/ 638175 h 2025650"/>
                <a:gd name="connsiteX189" fmla="*/ 2044700 w 2155825"/>
                <a:gd name="connsiteY189" fmla="*/ 666750 h 2025650"/>
                <a:gd name="connsiteX190" fmla="*/ 2047875 w 2155825"/>
                <a:gd name="connsiteY190" fmla="*/ 701675 h 2025650"/>
                <a:gd name="connsiteX191" fmla="*/ 2051050 w 2155825"/>
                <a:gd name="connsiteY191" fmla="*/ 758825 h 2025650"/>
                <a:gd name="connsiteX192" fmla="*/ 2054225 w 2155825"/>
                <a:gd name="connsiteY192" fmla="*/ 793750 h 2025650"/>
                <a:gd name="connsiteX193" fmla="*/ 2057400 w 2155825"/>
                <a:gd name="connsiteY193" fmla="*/ 831850 h 2025650"/>
                <a:gd name="connsiteX194" fmla="*/ 2060575 w 2155825"/>
                <a:gd name="connsiteY194" fmla="*/ 835025 h 2025650"/>
                <a:gd name="connsiteX195" fmla="*/ 2076450 w 2155825"/>
                <a:gd name="connsiteY195" fmla="*/ 854075 h 2025650"/>
                <a:gd name="connsiteX196" fmla="*/ 2079625 w 2155825"/>
                <a:gd name="connsiteY196" fmla="*/ 850900 h 2025650"/>
                <a:gd name="connsiteX197" fmla="*/ 2082800 w 2155825"/>
                <a:gd name="connsiteY197" fmla="*/ 860425 h 2025650"/>
                <a:gd name="connsiteX198" fmla="*/ 2101850 w 2155825"/>
                <a:gd name="connsiteY198" fmla="*/ 885825 h 2025650"/>
                <a:gd name="connsiteX199" fmla="*/ 2095500 w 2155825"/>
                <a:gd name="connsiteY199" fmla="*/ 908050 h 2025650"/>
                <a:gd name="connsiteX200" fmla="*/ 2101850 w 2155825"/>
                <a:gd name="connsiteY200" fmla="*/ 917575 h 2025650"/>
                <a:gd name="connsiteX201" fmla="*/ 2114550 w 2155825"/>
                <a:gd name="connsiteY201" fmla="*/ 920750 h 2025650"/>
                <a:gd name="connsiteX202" fmla="*/ 2111375 w 2155825"/>
                <a:gd name="connsiteY202" fmla="*/ 930275 h 2025650"/>
                <a:gd name="connsiteX203" fmla="*/ 2117725 w 2155825"/>
                <a:gd name="connsiteY203" fmla="*/ 933450 h 2025650"/>
                <a:gd name="connsiteX204" fmla="*/ 2124075 w 2155825"/>
                <a:gd name="connsiteY204" fmla="*/ 949325 h 2025650"/>
                <a:gd name="connsiteX205" fmla="*/ 2130425 w 2155825"/>
                <a:gd name="connsiteY205" fmla="*/ 946150 h 2025650"/>
                <a:gd name="connsiteX206" fmla="*/ 2120900 w 2155825"/>
                <a:gd name="connsiteY206" fmla="*/ 958850 h 2025650"/>
                <a:gd name="connsiteX207" fmla="*/ 2133600 w 2155825"/>
                <a:gd name="connsiteY207" fmla="*/ 968375 h 2025650"/>
                <a:gd name="connsiteX208" fmla="*/ 2139950 w 2155825"/>
                <a:gd name="connsiteY208" fmla="*/ 981075 h 2025650"/>
                <a:gd name="connsiteX209" fmla="*/ 2146300 w 2155825"/>
                <a:gd name="connsiteY209" fmla="*/ 981075 h 2025650"/>
                <a:gd name="connsiteX210" fmla="*/ 2143125 w 2155825"/>
                <a:gd name="connsiteY210" fmla="*/ 996950 h 2025650"/>
                <a:gd name="connsiteX211" fmla="*/ 2155825 w 2155825"/>
                <a:gd name="connsiteY211" fmla="*/ 1009650 h 2025650"/>
                <a:gd name="connsiteX212" fmla="*/ 2143125 w 2155825"/>
                <a:gd name="connsiteY212" fmla="*/ 1016000 h 2025650"/>
                <a:gd name="connsiteX213" fmla="*/ 2152650 w 2155825"/>
                <a:gd name="connsiteY213" fmla="*/ 1028700 h 2025650"/>
                <a:gd name="connsiteX214" fmla="*/ 2149475 w 2155825"/>
                <a:gd name="connsiteY214" fmla="*/ 1041400 h 2025650"/>
                <a:gd name="connsiteX215" fmla="*/ 2139950 w 2155825"/>
                <a:gd name="connsiteY215" fmla="*/ 1076325 h 2025650"/>
                <a:gd name="connsiteX216" fmla="*/ 2124075 w 2155825"/>
                <a:gd name="connsiteY216" fmla="*/ 1098550 h 2025650"/>
                <a:gd name="connsiteX217" fmla="*/ 2130425 w 2155825"/>
                <a:gd name="connsiteY217" fmla="*/ 1123950 h 2025650"/>
                <a:gd name="connsiteX218" fmla="*/ 2124075 w 2155825"/>
                <a:gd name="connsiteY218" fmla="*/ 1133475 h 2025650"/>
                <a:gd name="connsiteX219" fmla="*/ 2120900 w 2155825"/>
                <a:gd name="connsiteY219" fmla="*/ 1146175 h 2025650"/>
                <a:gd name="connsiteX220" fmla="*/ 2130425 w 2155825"/>
                <a:gd name="connsiteY220" fmla="*/ 1152525 h 2025650"/>
                <a:gd name="connsiteX221" fmla="*/ 2130425 w 2155825"/>
                <a:gd name="connsiteY221" fmla="*/ 1162050 h 2025650"/>
                <a:gd name="connsiteX222" fmla="*/ 2136775 w 2155825"/>
                <a:gd name="connsiteY222" fmla="*/ 1181100 h 2025650"/>
                <a:gd name="connsiteX223" fmla="*/ 2127250 w 2155825"/>
                <a:gd name="connsiteY223" fmla="*/ 1190625 h 2025650"/>
                <a:gd name="connsiteX224" fmla="*/ 2136775 w 2155825"/>
                <a:gd name="connsiteY224" fmla="*/ 1196975 h 2025650"/>
                <a:gd name="connsiteX225" fmla="*/ 2130425 w 2155825"/>
                <a:gd name="connsiteY225" fmla="*/ 1196975 h 2025650"/>
                <a:gd name="connsiteX226" fmla="*/ 2114550 w 2155825"/>
                <a:gd name="connsiteY226" fmla="*/ 1231900 h 2025650"/>
                <a:gd name="connsiteX227" fmla="*/ 2098675 w 2155825"/>
                <a:gd name="connsiteY227" fmla="*/ 1247775 h 2025650"/>
                <a:gd name="connsiteX228" fmla="*/ 2117725 w 2155825"/>
                <a:gd name="connsiteY228" fmla="*/ 1270000 h 2025650"/>
                <a:gd name="connsiteX229" fmla="*/ 2079625 w 2155825"/>
                <a:gd name="connsiteY229" fmla="*/ 1273175 h 2025650"/>
                <a:gd name="connsiteX230" fmla="*/ 2032000 w 2155825"/>
                <a:gd name="connsiteY230" fmla="*/ 1298575 h 2025650"/>
                <a:gd name="connsiteX231" fmla="*/ 2028825 w 2155825"/>
                <a:gd name="connsiteY231" fmla="*/ 1298575 h 2025650"/>
                <a:gd name="connsiteX232" fmla="*/ 1962150 w 2155825"/>
                <a:gd name="connsiteY232" fmla="*/ 1339850 h 2025650"/>
                <a:gd name="connsiteX233" fmla="*/ 1978025 w 2155825"/>
                <a:gd name="connsiteY233" fmla="*/ 1317625 h 2025650"/>
                <a:gd name="connsiteX234" fmla="*/ 1993900 w 2155825"/>
                <a:gd name="connsiteY234" fmla="*/ 1308100 h 2025650"/>
                <a:gd name="connsiteX235" fmla="*/ 2009775 w 2155825"/>
                <a:gd name="connsiteY235" fmla="*/ 1308100 h 2025650"/>
                <a:gd name="connsiteX236" fmla="*/ 2012950 w 2155825"/>
                <a:gd name="connsiteY236" fmla="*/ 1298575 h 2025650"/>
                <a:gd name="connsiteX237" fmla="*/ 2003425 w 2155825"/>
                <a:gd name="connsiteY237" fmla="*/ 1304925 h 2025650"/>
                <a:gd name="connsiteX238" fmla="*/ 1997075 w 2155825"/>
                <a:gd name="connsiteY238" fmla="*/ 1298575 h 2025650"/>
                <a:gd name="connsiteX239" fmla="*/ 1958975 w 2155825"/>
                <a:gd name="connsiteY239" fmla="*/ 1308100 h 2025650"/>
                <a:gd name="connsiteX240" fmla="*/ 1971675 w 2155825"/>
                <a:gd name="connsiteY240" fmla="*/ 1285875 h 2025650"/>
                <a:gd name="connsiteX241" fmla="*/ 1974850 w 2155825"/>
                <a:gd name="connsiteY241" fmla="*/ 1263650 h 2025650"/>
                <a:gd name="connsiteX242" fmla="*/ 1968500 w 2155825"/>
                <a:gd name="connsiteY242" fmla="*/ 1263650 h 2025650"/>
                <a:gd name="connsiteX243" fmla="*/ 1965325 w 2155825"/>
                <a:gd name="connsiteY243" fmla="*/ 1260475 h 2025650"/>
                <a:gd name="connsiteX244" fmla="*/ 1952625 w 2155825"/>
                <a:gd name="connsiteY244" fmla="*/ 1266825 h 2025650"/>
                <a:gd name="connsiteX245" fmla="*/ 1939925 w 2155825"/>
                <a:gd name="connsiteY245" fmla="*/ 1285875 h 2025650"/>
                <a:gd name="connsiteX246" fmla="*/ 1933575 w 2155825"/>
                <a:gd name="connsiteY246" fmla="*/ 1282700 h 2025650"/>
                <a:gd name="connsiteX247" fmla="*/ 1927225 w 2155825"/>
                <a:gd name="connsiteY247" fmla="*/ 1276350 h 2025650"/>
                <a:gd name="connsiteX248" fmla="*/ 1920875 w 2155825"/>
                <a:gd name="connsiteY248" fmla="*/ 1289050 h 2025650"/>
                <a:gd name="connsiteX249" fmla="*/ 1924050 w 2155825"/>
                <a:gd name="connsiteY249" fmla="*/ 1298575 h 2025650"/>
                <a:gd name="connsiteX250" fmla="*/ 1920875 w 2155825"/>
                <a:gd name="connsiteY250" fmla="*/ 1308100 h 2025650"/>
                <a:gd name="connsiteX251" fmla="*/ 1939925 w 2155825"/>
                <a:gd name="connsiteY251" fmla="*/ 1317625 h 2025650"/>
                <a:gd name="connsiteX252" fmla="*/ 1927225 w 2155825"/>
                <a:gd name="connsiteY252" fmla="*/ 1323975 h 2025650"/>
                <a:gd name="connsiteX253" fmla="*/ 1933575 w 2155825"/>
                <a:gd name="connsiteY253" fmla="*/ 1323975 h 2025650"/>
                <a:gd name="connsiteX254" fmla="*/ 1933575 w 2155825"/>
                <a:gd name="connsiteY254" fmla="*/ 1330325 h 2025650"/>
                <a:gd name="connsiteX255" fmla="*/ 1939925 w 2155825"/>
                <a:gd name="connsiteY255" fmla="*/ 1330325 h 2025650"/>
                <a:gd name="connsiteX256" fmla="*/ 1939925 w 2155825"/>
                <a:gd name="connsiteY256" fmla="*/ 1327150 h 2025650"/>
                <a:gd name="connsiteX257" fmla="*/ 1943100 w 2155825"/>
                <a:gd name="connsiteY257" fmla="*/ 1336675 h 2025650"/>
                <a:gd name="connsiteX258" fmla="*/ 1943100 w 2155825"/>
                <a:gd name="connsiteY258" fmla="*/ 1352550 h 2025650"/>
                <a:gd name="connsiteX259" fmla="*/ 1933575 w 2155825"/>
                <a:gd name="connsiteY259" fmla="*/ 1349375 h 2025650"/>
                <a:gd name="connsiteX260" fmla="*/ 1917700 w 2155825"/>
                <a:gd name="connsiteY260" fmla="*/ 1374775 h 2025650"/>
                <a:gd name="connsiteX261" fmla="*/ 1908175 w 2155825"/>
                <a:gd name="connsiteY261" fmla="*/ 1377950 h 2025650"/>
                <a:gd name="connsiteX262" fmla="*/ 1905000 w 2155825"/>
                <a:gd name="connsiteY262" fmla="*/ 1374775 h 2025650"/>
                <a:gd name="connsiteX263" fmla="*/ 1889125 w 2155825"/>
                <a:gd name="connsiteY263" fmla="*/ 1371600 h 2025650"/>
                <a:gd name="connsiteX264" fmla="*/ 1901825 w 2155825"/>
                <a:gd name="connsiteY264" fmla="*/ 1377950 h 2025650"/>
                <a:gd name="connsiteX265" fmla="*/ 1901825 w 2155825"/>
                <a:gd name="connsiteY265" fmla="*/ 1400175 h 2025650"/>
                <a:gd name="connsiteX266" fmla="*/ 1895475 w 2155825"/>
                <a:gd name="connsiteY266" fmla="*/ 1390650 h 2025650"/>
                <a:gd name="connsiteX267" fmla="*/ 1889125 w 2155825"/>
                <a:gd name="connsiteY267" fmla="*/ 1400175 h 2025650"/>
                <a:gd name="connsiteX268" fmla="*/ 1895475 w 2155825"/>
                <a:gd name="connsiteY268" fmla="*/ 1393825 h 2025650"/>
                <a:gd name="connsiteX269" fmla="*/ 1895475 w 2155825"/>
                <a:gd name="connsiteY269" fmla="*/ 1400175 h 2025650"/>
                <a:gd name="connsiteX270" fmla="*/ 1885950 w 2155825"/>
                <a:gd name="connsiteY270" fmla="*/ 1412875 h 2025650"/>
                <a:gd name="connsiteX271" fmla="*/ 1905000 w 2155825"/>
                <a:gd name="connsiteY271" fmla="*/ 1400175 h 2025650"/>
                <a:gd name="connsiteX272" fmla="*/ 1863725 w 2155825"/>
                <a:gd name="connsiteY272" fmla="*/ 1438275 h 2025650"/>
                <a:gd name="connsiteX273" fmla="*/ 1844675 w 2155825"/>
                <a:gd name="connsiteY273" fmla="*/ 1450975 h 2025650"/>
                <a:gd name="connsiteX274" fmla="*/ 1816100 w 2155825"/>
                <a:gd name="connsiteY274" fmla="*/ 1470025 h 2025650"/>
                <a:gd name="connsiteX275" fmla="*/ 1819275 w 2155825"/>
                <a:gd name="connsiteY275" fmla="*/ 1463675 h 2025650"/>
                <a:gd name="connsiteX276" fmla="*/ 1771650 w 2155825"/>
                <a:gd name="connsiteY276" fmla="*/ 1479550 h 2025650"/>
                <a:gd name="connsiteX277" fmla="*/ 1768475 w 2155825"/>
                <a:gd name="connsiteY277" fmla="*/ 1489075 h 2025650"/>
                <a:gd name="connsiteX278" fmla="*/ 1812925 w 2155825"/>
                <a:gd name="connsiteY278" fmla="*/ 1470025 h 2025650"/>
                <a:gd name="connsiteX279" fmla="*/ 1701800 w 2155825"/>
                <a:gd name="connsiteY279" fmla="*/ 1536700 h 2025650"/>
                <a:gd name="connsiteX280" fmla="*/ 1765300 w 2155825"/>
                <a:gd name="connsiteY280" fmla="*/ 1495425 h 2025650"/>
                <a:gd name="connsiteX281" fmla="*/ 1762125 w 2155825"/>
                <a:gd name="connsiteY281" fmla="*/ 1482725 h 2025650"/>
                <a:gd name="connsiteX282" fmla="*/ 1724025 w 2155825"/>
                <a:gd name="connsiteY282" fmla="*/ 1501775 h 2025650"/>
                <a:gd name="connsiteX283" fmla="*/ 1724025 w 2155825"/>
                <a:gd name="connsiteY283" fmla="*/ 1492250 h 2025650"/>
                <a:gd name="connsiteX284" fmla="*/ 1714500 w 2155825"/>
                <a:gd name="connsiteY284" fmla="*/ 1485900 h 2025650"/>
                <a:gd name="connsiteX285" fmla="*/ 1708150 w 2155825"/>
                <a:gd name="connsiteY285" fmla="*/ 1492250 h 2025650"/>
                <a:gd name="connsiteX286" fmla="*/ 1673225 w 2155825"/>
                <a:gd name="connsiteY286" fmla="*/ 1508125 h 2025650"/>
                <a:gd name="connsiteX287" fmla="*/ 1695450 w 2155825"/>
                <a:gd name="connsiteY287" fmla="*/ 1530350 h 2025650"/>
                <a:gd name="connsiteX288" fmla="*/ 1651000 w 2155825"/>
                <a:gd name="connsiteY288" fmla="*/ 1555750 h 2025650"/>
                <a:gd name="connsiteX289" fmla="*/ 1654175 w 2155825"/>
                <a:gd name="connsiteY289" fmla="*/ 1549400 h 2025650"/>
                <a:gd name="connsiteX290" fmla="*/ 1644650 w 2155825"/>
                <a:gd name="connsiteY290" fmla="*/ 1549400 h 2025650"/>
                <a:gd name="connsiteX291" fmla="*/ 1641475 w 2155825"/>
                <a:gd name="connsiteY291" fmla="*/ 1539875 h 2025650"/>
                <a:gd name="connsiteX292" fmla="*/ 1635125 w 2155825"/>
                <a:gd name="connsiteY292" fmla="*/ 1536700 h 2025650"/>
                <a:gd name="connsiteX293" fmla="*/ 1628775 w 2155825"/>
                <a:gd name="connsiteY293" fmla="*/ 1555750 h 2025650"/>
                <a:gd name="connsiteX294" fmla="*/ 1628775 w 2155825"/>
                <a:gd name="connsiteY294" fmla="*/ 1562100 h 2025650"/>
                <a:gd name="connsiteX295" fmla="*/ 1631950 w 2155825"/>
                <a:gd name="connsiteY295" fmla="*/ 1571625 h 2025650"/>
                <a:gd name="connsiteX296" fmla="*/ 1628775 w 2155825"/>
                <a:gd name="connsiteY296" fmla="*/ 1574800 h 2025650"/>
                <a:gd name="connsiteX297" fmla="*/ 1612900 w 2155825"/>
                <a:gd name="connsiteY297" fmla="*/ 1590675 h 2025650"/>
                <a:gd name="connsiteX298" fmla="*/ 1593850 w 2155825"/>
                <a:gd name="connsiteY298" fmla="*/ 1590675 h 2025650"/>
                <a:gd name="connsiteX299" fmla="*/ 1590675 w 2155825"/>
                <a:gd name="connsiteY299" fmla="*/ 1609725 h 2025650"/>
                <a:gd name="connsiteX300" fmla="*/ 1574800 w 2155825"/>
                <a:gd name="connsiteY300" fmla="*/ 1635125 h 2025650"/>
                <a:gd name="connsiteX301" fmla="*/ 1562100 w 2155825"/>
                <a:gd name="connsiteY301" fmla="*/ 1651000 h 2025650"/>
                <a:gd name="connsiteX302" fmla="*/ 1555750 w 2155825"/>
                <a:gd name="connsiteY302" fmla="*/ 1647825 h 2025650"/>
                <a:gd name="connsiteX303" fmla="*/ 1558925 w 2155825"/>
                <a:gd name="connsiteY303" fmla="*/ 1644650 h 2025650"/>
                <a:gd name="connsiteX304" fmla="*/ 1552575 w 2155825"/>
                <a:gd name="connsiteY304" fmla="*/ 1641475 h 2025650"/>
                <a:gd name="connsiteX305" fmla="*/ 1536700 w 2155825"/>
                <a:gd name="connsiteY305" fmla="*/ 1644650 h 2025650"/>
                <a:gd name="connsiteX306" fmla="*/ 1530350 w 2155825"/>
                <a:gd name="connsiteY306" fmla="*/ 1660525 h 2025650"/>
                <a:gd name="connsiteX307" fmla="*/ 1555750 w 2155825"/>
                <a:gd name="connsiteY307" fmla="*/ 1676400 h 2025650"/>
                <a:gd name="connsiteX308" fmla="*/ 1543050 w 2155825"/>
                <a:gd name="connsiteY308" fmla="*/ 1701800 h 2025650"/>
                <a:gd name="connsiteX309" fmla="*/ 1527175 w 2155825"/>
                <a:gd name="connsiteY309" fmla="*/ 1755775 h 2025650"/>
                <a:gd name="connsiteX310" fmla="*/ 1524000 w 2155825"/>
                <a:gd name="connsiteY310" fmla="*/ 1784350 h 2025650"/>
                <a:gd name="connsiteX311" fmla="*/ 1514475 w 2155825"/>
                <a:gd name="connsiteY311" fmla="*/ 1793875 h 2025650"/>
                <a:gd name="connsiteX312" fmla="*/ 1517650 w 2155825"/>
                <a:gd name="connsiteY312" fmla="*/ 1809750 h 2025650"/>
                <a:gd name="connsiteX313" fmla="*/ 1504950 w 2155825"/>
                <a:gd name="connsiteY313" fmla="*/ 1806575 h 2025650"/>
                <a:gd name="connsiteX314" fmla="*/ 1504950 w 2155825"/>
                <a:gd name="connsiteY314" fmla="*/ 1816100 h 2025650"/>
                <a:gd name="connsiteX315" fmla="*/ 1511300 w 2155825"/>
                <a:gd name="connsiteY315" fmla="*/ 1828800 h 2025650"/>
                <a:gd name="connsiteX316" fmla="*/ 1520825 w 2155825"/>
                <a:gd name="connsiteY316" fmla="*/ 1831975 h 2025650"/>
                <a:gd name="connsiteX317" fmla="*/ 1517650 w 2155825"/>
                <a:gd name="connsiteY317" fmla="*/ 1838325 h 2025650"/>
                <a:gd name="connsiteX318" fmla="*/ 1508125 w 2155825"/>
                <a:gd name="connsiteY318" fmla="*/ 1825625 h 2025650"/>
                <a:gd name="connsiteX319" fmla="*/ 1504950 w 2155825"/>
                <a:gd name="connsiteY319" fmla="*/ 1838325 h 2025650"/>
                <a:gd name="connsiteX320" fmla="*/ 1517650 w 2155825"/>
                <a:gd name="connsiteY320" fmla="*/ 1844675 h 2025650"/>
                <a:gd name="connsiteX321" fmla="*/ 1527175 w 2155825"/>
                <a:gd name="connsiteY321" fmla="*/ 1882775 h 2025650"/>
                <a:gd name="connsiteX322" fmla="*/ 1533525 w 2155825"/>
                <a:gd name="connsiteY322" fmla="*/ 1905000 h 2025650"/>
                <a:gd name="connsiteX323" fmla="*/ 1527175 w 2155825"/>
                <a:gd name="connsiteY323" fmla="*/ 1892300 h 2025650"/>
                <a:gd name="connsiteX324" fmla="*/ 1530350 w 2155825"/>
                <a:gd name="connsiteY324" fmla="*/ 1905000 h 2025650"/>
                <a:gd name="connsiteX325" fmla="*/ 1527175 w 2155825"/>
                <a:gd name="connsiteY325" fmla="*/ 1911350 h 2025650"/>
                <a:gd name="connsiteX326" fmla="*/ 1530350 w 2155825"/>
                <a:gd name="connsiteY326" fmla="*/ 1911350 h 2025650"/>
                <a:gd name="connsiteX327" fmla="*/ 1524000 w 2155825"/>
                <a:gd name="connsiteY327" fmla="*/ 1920875 h 2025650"/>
                <a:gd name="connsiteX328" fmla="*/ 1536700 w 2155825"/>
                <a:gd name="connsiteY328" fmla="*/ 1917700 h 2025650"/>
                <a:gd name="connsiteX329" fmla="*/ 1530350 w 2155825"/>
                <a:gd name="connsiteY329" fmla="*/ 1924050 h 2025650"/>
                <a:gd name="connsiteX330" fmla="*/ 1536700 w 2155825"/>
                <a:gd name="connsiteY330" fmla="*/ 1924050 h 2025650"/>
                <a:gd name="connsiteX331" fmla="*/ 1533525 w 2155825"/>
                <a:gd name="connsiteY331" fmla="*/ 1930400 h 2025650"/>
                <a:gd name="connsiteX332" fmla="*/ 1543050 w 2155825"/>
                <a:gd name="connsiteY332" fmla="*/ 1927225 h 2025650"/>
                <a:gd name="connsiteX333" fmla="*/ 1543050 w 2155825"/>
                <a:gd name="connsiteY333" fmla="*/ 1936750 h 2025650"/>
                <a:gd name="connsiteX334" fmla="*/ 1546225 w 2155825"/>
                <a:gd name="connsiteY334" fmla="*/ 1930400 h 2025650"/>
                <a:gd name="connsiteX335" fmla="*/ 1546225 w 2155825"/>
                <a:gd name="connsiteY335" fmla="*/ 1946275 h 2025650"/>
                <a:gd name="connsiteX336" fmla="*/ 1552575 w 2155825"/>
                <a:gd name="connsiteY336" fmla="*/ 1946275 h 2025650"/>
                <a:gd name="connsiteX337" fmla="*/ 1543050 w 2155825"/>
                <a:gd name="connsiteY337" fmla="*/ 1958975 h 2025650"/>
                <a:gd name="connsiteX338" fmla="*/ 1546225 w 2155825"/>
                <a:gd name="connsiteY338" fmla="*/ 1962150 h 2025650"/>
                <a:gd name="connsiteX339" fmla="*/ 1549400 w 2155825"/>
                <a:gd name="connsiteY339" fmla="*/ 1952625 h 2025650"/>
                <a:gd name="connsiteX340" fmla="*/ 1555750 w 2155825"/>
                <a:gd name="connsiteY340" fmla="*/ 1958975 h 2025650"/>
                <a:gd name="connsiteX341" fmla="*/ 1555750 w 2155825"/>
                <a:gd name="connsiteY341" fmla="*/ 1973792 h 2025650"/>
                <a:gd name="connsiteX342" fmla="*/ 1552575 w 2155825"/>
                <a:gd name="connsiteY342" fmla="*/ 1971675 h 2025650"/>
                <a:gd name="connsiteX343" fmla="*/ 1555750 w 2155825"/>
                <a:gd name="connsiteY343" fmla="*/ 1974850 h 2025650"/>
                <a:gd name="connsiteX344" fmla="*/ 1555750 w 2155825"/>
                <a:gd name="connsiteY344" fmla="*/ 1973792 h 2025650"/>
                <a:gd name="connsiteX345" fmla="*/ 1571625 w 2155825"/>
                <a:gd name="connsiteY345" fmla="*/ 1984375 h 2025650"/>
                <a:gd name="connsiteX346" fmla="*/ 1565275 w 2155825"/>
                <a:gd name="connsiteY346" fmla="*/ 1984375 h 2025650"/>
                <a:gd name="connsiteX347" fmla="*/ 1565275 w 2155825"/>
                <a:gd name="connsiteY347" fmla="*/ 1987550 h 2025650"/>
                <a:gd name="connsiteX348" fmla="*/ 1549400 w 2155825"/>
                <a:gd name="connsiteY348" fmla="*/ 2003425 h 2025650"/>
                <a:gd name="connsiteX349" fmla="*/ 1562100 w 2155825"/>
                <a:gd name="connsiteY349" fmla="*/ 1993900 h 2025650"/>
                <a:gd name="connsiteX350" fmla="*/ 1562100 w 2155825"/>
                <a:gd name="connsiteY350" fmla="*/ 2003425 h 2025650"/>
                <a:gd name="connsiteX351" fmla="*/ 1555750 w 2155825"/>
                <a:gd name="connsiteY351" fmla="*/ 2003425 h 2025650"/>
                <a:gd name="connsiteX352" fmla="*/ 1558925 w 2155825"/>
                <a:gd name="connsiteY352" fmla="*/ 2006600 h 2025650"/>
                <a:gd name="connsiteX353" fmla="*/ 1555750 w 2155825"/>
                <a:gd name="connsiteY353" fmla="*/ 2006600 h 2025650"/>
                <a:gd name="connsiteX354" fmla="*/ 1543050 w 2155825"/>
                <a:gd name="connsiteY354" fmla="*/ 2012950 h 2025650"/>
                <a:gd name="connsiteX355" fmla="*/ 1539875 w 2155825"/>
                <a:gd name="connsiteY355" fmla="*/ 2025650 h 2025650"/>
                <a:gd name="connsiteX356" fmla="*/ 1536700 w 2155825"/>
                <a:gd name="connsiteY356" fmla="*/ 2022475 h 2025650"/>
                <a:gd name="connsiteX357" fmla="*/ 1533525 w 2155825"/>
                <a:gd name="connsiteY357" fmla="*/ 2025650 h 2025650"/>
                <a:gd name="connsiteX358" fmla="*/ 1527175 w 2155825"/>
                <a:gd name="connsiteY358" fmla="*/ 2019300 h 2025650"/>
                <a:gd name="connsiteX359" fmla="*/ 1514475 w 2155825"/>
                <a:gd name="connsiteY359" fmla="*/ 2019300 h 2025650"/>
                <a:gd name="connsiteX360" fmla="*/ 1514475 w 2155825"/>
                <a:gd name="connsiteY360" fmla="*/ 2009775 h 2025650"/>
                <a:gd name="connsiteX361" fmla="*/ 1504950 w 2155825"/>
                <a:gd name="connsiteY361" fmla="*/ 2009775 h 2025650"/>
                <a:gd name="connsiteX362" fmla="*/ 1508125 w 2155825"/>
                <a:gd name="connsiteY362" fmla="*/ 2006600 h 2025650"/>
                <a:gd name="connsiteX363" fmla="*/ 1498600 w 2155825"/>
                <a:gd name="connsiteY363" fmla="*/ 2006600 h 2025650"/>
                <a:gd name="connsiteX364" fmla="*/ 1495425 w 2155825"/>
                <a:gd name="connsiteY364" fmla="*/ 1993900 h 2025650"/>
                <a:gd name="connsiteX365" fmla="*/ 1473200 w 2155825"/>
                <a:gd name="connsiteY365" fmla="*/ 1993900 h 2025650"/>
                <a:gd name="connsiteX366" fmla="*/ 1454150 w 2155825"/>
                <a:gd name="connsiteY366" fmla="*/ 1987550 h 2025650"/>
                <a:gd name="connsiteX367" fmla="*/ 1425575 w 2155825"/>
                <a:gd name="connsiteY367" fmla="*/ 1987550 h 2025650"/>
                <a:gd name="connsiteX368" fmla="*/ 1419225 w 2155825"/>
                <a:gd name="connsiteY368" fmla="*/ 1993900 h 2025650"/>
                <a:gd name="connsiteX369" fmla="*/ 1416050 w 2155825"/>
                <a:gd name="connsiteY369" fmla="*/ 1984375 h 2025650"/>
                <a:gd name="connsiteX370" fmla="*/ 1397000 w 2155825"/>
                <a:gd name="connsiteY370" fmla="*/ 1990725 h 2025650"/>
                <a:gd name="connsiteX371" fmla="*/ 1381125 w 2155825"/>
                <a:gd name="connsiteY371" fmla="*/ 1981200 h 2025650"/>
                <a:gd name="connsiteX372" fmla="*/ 1381125 w 2155825"/>
                <a:gd name="connsiteY372" fmla="*/ 1978025 h 2025650"/>
                <a:gd name="connsiteX373" fmla="*/ 1377950 w 2155825"/>
                <a:gd name="connsiteY373" fmla="*/ 1981200 h 2025650"/>
                <a:gd name="connsiteX374" fmla="*/ 1374775 w 2155825"/>
                <a:gd name="connsiteY374" fmla="*/ 1968500 h 2025650"/>
                <a:gd name="connsiteX375" fmla="*/ 1365250 w 2155825"/>
                <a:gd name="connsiteY375" fmla="*/ 1971675 h 2025650"/>
                <a:gd name="connsiteX376" fmla="*/ 1352550 w 2155825"/>
                <a:gd name="connsiteY376" fmla="*/ 1958975 h 2025650"/>
                <a:gd name="connsiteX377" fmla="*/ 1343025 w 2155825"/>
                <a:gd name="connsiteY377" fmla="*/ 1962150 h 2025650"/>
                <a:gd name="connsiteX378" fmla="*/ 1330325 w 2155825"/>
                <a:gd name="connsiteY378" fmla="*/ 1952625 h 2025650"/>
                <a:gd name="connsiteX379" fmla="*/ 1314450 w 2155825"/>
                <a:gd name="connsiteY379" fmla="*/ 1955800 h 2025650"/>
                <a:gd name="connsiteX380" fmla="*/ 1292225 w 2155825"/>
                <a:gd name="connsiteY380" fmla="*/ 1933575 h 2025650"/>
                <a:gd name="connsiteX381" fmla="*/ 1273175 w 2155825"/>
                <a:gd name="connsiteY381" fmla="*/ 1936750 h 2025650"/>
                <a:gd name="connsiteX382" fmla="*/ 1270000 w 2155825"/>
                <a:gd name="connsiteY382" fmla="*/ 1927225 h 2025650"/>
                <a:gd name="connsiteX383" fmla="*/ 1266825 w 2155825"/>
                <a:gd name="connsiteY383" fmla="*/ 1933575 h 2025650"/>
                <a:gd name="connsiteX384" fmla="*/ 1250950 w 2155825"/>
                <a:gd name="connsiteY384" fmla="*/ 1924050 h 2025650"/>
                <a:gd name="connsiteX385" fmla="*/ 1244600 w 2155825"/>
                <a:gd name="connsiteY385" fmla="*/ 1927225 h 2025650"/>
                <a:gd name="connsiteX386" fmla="*/ 1238250 w 2155825"/>
                <a:gd name="connsiteY386" fmla="*/ 1920875 h 2025650"/>
                <a:gd name="connsiteX387" fmla="*/ 1238250 w 2155825"/>
                <a:gd name="connsiteY387" fmla="*/ 1911350 h 2025650"/>
                <a:gd name="connsiteX388" fmla="*/ 1228725 w 2155825"/>
                <a:gd name="connsiteY388" fmla="*/ 1901825 h 2025650"/>
                <a:gd name="connsiteX389" fmla="*/ 1228725 w 2155825"/>
                <a:gd name="connsiteY389" fmla="*/ 1892300 h 2025650"/>
                <a:gd name="connsiteX390" fmla="*/ 1209675 w 2155825"/>
                <a:gd name="connsiteY390" fmla="*/ 1844675 h 2025650"/>
                <a:gd name="connsiteX391" fmla="*/ 1177925 w 2155825"/>
                <a:gd name="connsiteY391" fmla="*/ 1809750 h 2025650"/>
                <a:gd name="connsiteX392" fmla="*/ 1181100 w 2155825"/>
                <a:gd name="connsiteY392" fmla="*/ 1781175 h 2025650"/>
                <a:gd name="connsiteX393" fmla="*/ 1174750 w 2155825"/>
                <a:gd name="connsiteY393" fmla="*/ 1762125 h 2025650"/>
                <a:gd name="connsiteX394" fmla="*/ 1171575 w 2155825"/>
                <a:gd name="connsiteY394" fmla="*/ 1765300 h 2025650"/>
                <a:gd name="connsiteX395" fmla="*/ 1171575 w 2155825"/>
                <a:gd name="connsiteY395" fmla="*/ 1755775 h 2025650"/>
                <a:gd name="connsiteX396" fmla="*/ 1162050 w 2155825"/>
                <a:gd name="connsiteY396" fmla="*/ 1755775 h 2025650"/>
                <a:gd name="connsiteX397" fmla="*/ 1168400 w 2155825"/>
                <a:gd name="connsiteY397" fmla="*/ 1749425 h 2025650"/>
                <a:gd name="connsiteX398" fmla="*/ 1171575 w 2155825"/>
                <a:gd name="connsiteY398" fmla="*/ 1724025 h 2025650"/>
                <a:gd name="connsiteX399" fmla="*/ 1165225 w 2155825"/>
                <a:gd name="connsiteY399" fmla="*/ 1720850 h 2025650"/>
                <a:gd name="connsiteX400" fmla="*/ 1168400 w 2155825"/>
                <a:gd name="connsiteY400" fmla="*/ 1708150 h 2025650"/>
                <a:gd name="connsiteX401" fmla="*/ 1162050 w 2155825"/>
                <a:gd name="connsiteY401" fmla="*/ 1701800 h 2025650"/>
                <a:gd name="connsiteX402" fmla="*/ 1130300 w 2155825"/>
                <a:gd name="connsiteY402" fmla="*/ 1689100 h 2025650"/>
                <a:gd name="connsiteX403" fmla="*/ 1114425 w 2155825"/>
                <a:gd name="connsiteY403" fmla="*/ 1666875 h 2025650"/>
                <a:gd name="connsiteX404" fmla="*/ 1111250 w 2155825"/>
                <a:gd name="connsiteY404" fmla="*/ 1670050 h 2025650"/>
                <a:gd name="connsiteX405" fmla="*/ 1092200 w 2155825"/>
                <a:gd name="connsiteY405" fmla="*/ 1628775 h 2025650"/>
                <a:gd name="connsiteX406" fmla="*/ 1085850 w 2155825"/>
                <a:gd name="connsiteY406" fmla="*/ 1625600 h 2025650"/>
                <a:gd name="connsiteX407" fmla="*/ 1069975 w 2155825"/>
                <a:gd name="connsiteY407" fmla="*/ 1597025 h 2025650"/>
                <a:gd name="connsiteX408" fmla="*/ 1047750 w 2155825"/>
                <a:gd name="connsiteY408" fmla="*/ 1587500 h 2025650"/>
                <a:gd name="connsiteX409" fmla="*/ 1031875 w 2155825"/>
                <a:gd name="connsiteY409" fmla="*/ 1571625 h 2025650"/>
                <a:gd name="connsiteX410" fmla="*/ 1025525 w 2155825"/>
                <a:gd name="connsiteY410" fmla="*/ 1549400 h 2025650"/>
                <a:gd name="connsiteX411" fmla="*/ 1019175 w 2155825"/>
                <a:gd name="connsiteY411" fmla="*/ 1536700 h 2025650"/>
                <a:gd name="connsiteX412" fmla="*/ 1025525 w 2155825"/>
                <a:gd name="connsiteY412" fmla="*/ 1530350 h 2025650"/>
                <a:gd name="connsiteX413" fmla="*/ 1016000 w 2155825"/>
                <a:gd name="connsiteY413" fmla="*/ 1527175 h 2025650"/>
                <a:gd name="connsiteX414" fmla="*/ 1016000 w 2155825"/>
                <a:gd name="connsiteY414" fmla="*/ 1514475 h 2025650"/>
                <a:gd name="connsiteX415" fmla="*/ 996950 w 2155825"/>
                <a:gd name="connsiteY415" fmla="*/ 1498600 h 2025650"/>
                <a:gd name="connsiteX416" fmla="*/ 990600 w 2155825"/>
                <a:gd name="connsiteY416" fmla="*/ 1473200 h 2025650"/>
                <a:gd name="connsiteX417" fmla="*/ 974725 w 2155825"/>
                <a:gd name="connsiteY417" fmla="*/ 1450975 h 2025650"/>
                <a:gd name="connsiteX418" fmla="*/ 968375 w 2155825"/>
                <a:gd name="connsiteY418" fmla="*/ 1419225 h 2025650"/>
                <a:gd name="connsiteX419" fmla="*/ 952500 w 2155825"/>
                <a:gd name="connsiteY419" fmla="*/ 1403350 h 2025650"/>
                <a:gd name="connsiteX420" fmla="*/ 949325 w 2155825"/>
                <a:gd name="connsiteY420" fmla="*/ 1390650 h 2025650"/>
                <a:gd name="connsiteX421" fmla="*/ 914400 w 2155825"/>
                <a:gd name="connsiteY421" fmla="*/ 1365250 h 2025650"/>
                <a:gd name="connsiteX422" fmla="*/ 904875 w 2155825"/>
                <a:gd name="connsiteY422" fmla="*/ 1346200 h 2025650"/>
                <a:gd name="connsiteX423" fmla="*/ 869950 w 2155825"/>
                <a:gd name="connsiteY423" fmla="*/ 1336675 h 2025650"/>
                <a:gd name="connsiteX424" fmla="*/ 873125 w 2155825"/>
                <a:gd name="connsiteY424" fmla="*/ 1317625 h 2025650"/>
                <a:gd name="connsiteX425" fmla="*/ 863600 w 2155825"/>
                <a:gd name="connsiteY425" fmla="*/ 1323975 h 2025650"/>
                <a:gd name="connsiteX426" fmla="*/ 863600 w 2155825"/>
                <a:gd name="connsiteY426" fmla="*/ 1311275 h 2025650"/>
                <a:gd name="connsiteX427" fmla="*/ 854075 w 2155825"/>
                <a:gd name="connsiteY427" fmla="*/ 1311275 h 2025650"/>
                <a:gd name="connsiteX428" fmla="*/ 844550 w 2155825"/>
                <a:gd name="connsiteY428" fmla="*/ 1292225 h 2025650"/>
                <a:gd name="connsiteX429" fmla="*/ 847725 w 2155825"/>
                <a:gd name="connsiteY429" fmla="*/ 1289050 h 2025650"/>
                <a:gd name="connsiteX430" fmla="*/ 841375 w 2155825"/>
                <a:gd name="connsiteY430" fmla="*/ 1292225 h 2025650"/>
                <a:gd name="connsiteX431" fmla="*/ 838200 w 2155825"/>
                <a:gd name="connsiteY431" fmla="*/ 1282700 h 2025650"/>
                <a:gd name="connsiteX432" fmla="*/ 825500 w 2155825"/>
                <a:gd name="connsiteY432" fmla="*/ 1289050 h 2025650"/>
                <a:gd name="connsiteX433" fmla="*/ 825500 w 2155825"/>
                <a:gd name="connsiteY433" fmla="*/ 1279525 h 2025650"/>
                <a:gd name="connsiteX434" fmla="*/ 819150 w 2155825"/>
                <a:gd name="connsiteY434" fmla="*/ 1285875 h 2025650"/>
                <a:gd name="connsiteX435" fmla="*/ 806450 w 2155825"/>
                <a:gd name="connsiteY435" fmla="*/ 1289050 h 2025650"/>
                <a:gd name="connsiteX436" fmla="*/ 787400 w 2155825"/>
                <a:gd name="connsiteY436" fmla="*/ 1285875 h 2025650"/>
                <a:gd name="connsiteX437" fmla="*/ 781050 w 2155825"/>
                <a:gd name="connsiteY437" fmla="*/ 1285875 h 2025650"/>
                <a:gd name="connsiteX438" fmla="*/ 777875 w 2155825"/>
                <a:gd name="connsiteY438" fmla="*/ 1279525 h 2025650"/>
                <a:gd name="connsiteX439" fmla="*/ 777875 w 2155825"/>
                <a:gd name="connsiteY439" fmla="*/ 1282700 h 2025650"/>
                <a:gd name="connsiteX440" fmla="*/ 771525 w 2155825"/>
                <a:gd name="connsiteY440" fmla="*/ 1279525 h 2025650"/>
                <a:gd name="connsiteX441" fmla="*/ 758825 w 2155825"/>
                <a:gd name="connsiteY441" fmla="*/ 1282700 h 2025650"/>
                <a:gd name="connsiteX442" fmla="*/ 752475 w 2155825"/>
                <a:gd name="connsiteY442" fmla="*/ 1276350 h 2025650"/>
                <a:gd name="connsiteX443" fmla="*/ 727075 w 2155825"/>
                <a:gd name="connsiteY443" fmla="*/ 1279525 h 2025650"/>
                <a:gd name="connsiteX444" fmla="*/ 717550 w 2155825"/>
                <a:gd name="connsiteY444" fmla="*/ 1270000 h 2025650"/>
                <a:gd name="connsiteX445" fmla="*/ 695325 w 2155825"/>
                <a:gd name="connsiteY445" fmla="*/ 1263650 h 2025650"/>
                <a:gd name="connsiteX446" fmla="*/ 685800 w 2155825"/>
                <a:gd name="connsiteY446" fmla="*/ 1270000 h 2025650"/>
                <a:gd name="connsiteX447" fmla="*/ 682625 w 2155825"/>
                <a:gd name="connsiteY447" fmla="*/ 1285875 h 2025650"/>
                <a:gd name="connsiteX448" fmla="*/ 663575 w 2155825"/>
                <a:gd name="connsiteY448" fmla="*/ 1279525 h 2025650"/>
                <a:gd name="connsiteX449" fmla="*/ 657225 w 2155825"/>
                <a:gd name="connsiteY449" fmla="*/ 1289050 h 2025650"/>
                <a:gd name="connsiteX450" fmla="*/ 654050 w 2155825"/>
                <a:gd name="connsiteY450" fmla="*/ 1282700 h 2025650"/>
                <a:gd name="connsiteX451" fmla="*/ 635000 w 2155825"/>
                <a:gd name="connsiteY451" fmla="*/ 1289050 h 2025650"/>
                <a:gd name="connsiteX452" fmla="*/ 609600 w 2155825"/>
                <a:gd name="connsiteY452" fmla="*/ 1330325 h 2025650"/>
                <a:gd name="connsiteX453" fmla="*/ 609600 w 2155825"/>
                <a:gd name="connsiteY453" fmla="*/ 1352550 h 2025650"/>
                <a:gd name="connsiteX454" fmla="*/ 596900 w 2155825"/>
                <a:gd name="connsiteY454" fmla="*/ 1362075 h 2025650"/>
                <a:gd name="connsiteX455" fmla="*/ 593725 w 2155825"/>
                <a:gd name="connsiteY455" fmla="*/ 1377950 h 2025650"/>
                <a:gd name="connsiteX456" fmla="*/ 600075 w 2155825"/>
                <a:gd name="connsiteY456" fmla="*/ 1384300 h 2025650"/>
                <a:gd name="connsiteX457" fmla="*/ 577850 w 2155825"/>
                <a:gd name="connsiteY457" fmla="*/ 1393825 h 2025650"/>
                <a:gd name="connsiteX458" fmla="*/ 555625 w 2155825"/>
                <a:gd name="connsiteY458" fmla="*/ 1425575 h 2025650"/>
                <a:gd name="connsiteX459" fmla="*/ 549275 w 2155825"/>
                <a:gd name="connsiteY459" fmla="*/ 1431925 h 2025650"/>
                <a:gd name="connsiteX460" fmla="*/ 527050 w 2155825"/>
                <a:gd name="connsiteY460" fmla="*/ 1428750 h 2025650"/>
                <a:gd name="connsiteX461" fmla="*/ 520700 w 2155825"/>
                <a:gd name="connsiteY461" fmla="*/ 1419225 h 2025650"/>
                <a:gd name="connsiteX462" fmla="*/ 514350 w 2155825"/>
                <a:gd name="connsiteY462" fmla="*/ 1419225 h 2025650"/>
                <a:gd name="connsiteX463" fmla="*/ 495300 w 2155825"/>
                <a:gd name="connsiteY463" fmla="*/ 1412875 h 2025650"/>
                <a:gd name="connsiteX464" fmla="*/ 482600 w 2155825"/>
                <a:gd name="connsiteY464" fmla="*/ 1393825 h 2025650"/>
                <a:gd name="connsiteX465" fmla="*/ 457200 w 2155825"/>
                <a:gd name="connsiteY465" fmla="*/ 1387475 h 2025650"/>
                <a:gd name="connsiteX466" fmla="*/ 444500 w 2155825"/>
                <a:gd name="connsiteY466" fmla="*/ 1371600 h 2025650"/>
                <a:gd name="connsiteX467" fmla="*/ 403225 w 2155825"/>
                <a:gd name="connsiteY467" fmla="*/ 1358900 h 2025650"/>
                <a:gd name="connsiteX468" fmla="*/ 384175 w 2155825"/>
                <a:gd name="connsiteY468" fmla="*/ 1343025 h 2025650"/>
                <a:gd name="connsiteX469" fmla="*/ 374650 w 2155825"/>
                <a:gd name="connsiteY469" fmla="*/ 1327150 h 2025650"/>
                <a:gd name="connsiteX470" fmla="*/ 346075 w 2155825"/>
                <a:gd name="connsiteY470" fmla="*/ 1314450 h 2025650"/>
                <a:gd name="connsiteX471" fmla="*/ 323850 w 2155825"/>
                <a:gd name="connsiteY471" fmla="*/ 1295400 h 2025650"/>
                <a:gd name="connsiteX472" fmla="*/ 317500 w 2155825"/>
                <a:gd name="connsiteY472" fmla="*/ 1266825 h 2025650"/>
                <a:gd name="connsiteX473" fmla="*/ 298450 w 2155825"/>
                <a:gd name="connsiteY473" fmla="*/ 1238250 h 2025650"/>
                <a:gd name="connsiteX474" fmla="*/ 301625 w 2155825"/>
                <a:gd name="connsiteY474" fmla="*/ 1206500 h 2025650"/>
                <a:gd name="connsiteX475" fmla="*/ 298450 w 2155825"/>
                <a:gd name="connsiteY475" fmla="*/ 1177925 h 2025650"/>
                <a:gd name="connsiteX476" fmla="*/ 276225 w 2155825"/>
                <a:gd name="connsiteY476" fmla="*/ 1149350 h 2025650"/>
                <a:gd name="connsiteX477" fmla="*/ 269875 w 2155825"/>
                <a:gd name="connsiteY477" fmla="*/ 1117600 h 2025650"/>
                <a:gd name="connsiteX478" fmla="*/ 257175 w 2155825"/>
                <a:gd name="connsiteY478" fmla="*/ 1101725 h 2025650"/>
                <a:gd name="connsiteX479" fmla="*/ 254000 w 2155825"/>
                <a:gd name="connsiteY479" fmla="*/ 1092200 h 2025650"/>
                <a:gd name="connsiteX480" fmla="*/ 241300 w 2155825"/>
                <a:gd name="connsiteY480" fmla="*/ 1092200 h 2025650"/>
                <a:gd name="connsiteX481" fmla="*/ 219075 w 2155825"/>
                <a:gd name="connsiteY481" fmla="*/ 1066800 h 2025650"/>
                <a:gd name="connsiteX482" fmla="*/ 190500 w 2155825"/>
                <a:gd name="connsiteY482" fmla="*/ 1057275 h 2025650"/>
                <a:gd name="connsiteX483" fmla="*/ 190500 w 2155825"/>
                <a:gd name="connsiteY483" fmla="*/ 1050925 h 2025650"/>
                <a:gd name="connsiteX484" fmla="*/ 165100 w 2155825"/>
                <a:gd name="connsiteY484" fmla="*/ 1028700 h 2025650"/>
                <a:gd name="connsiteX485" fmla="*/ 158750 w 2155825"/>
                <a:gd name="connsiteY485" fmla="*/ 1009650 h 2025650"/>
                <a:gd name="connsiteX486" fmla="*/ 130175 w 2155825"/>
                <a:gd name="connsiteY486" fmla="*/ 993775 h 2025650"/>
                <a:gd name="connsiteX487" fmla="*/ 98425 w 2155825"/>
                <a:gd name="connsiteY487" fmla="*/ 949325 h 2025650"/>
                <a:gd name="connsiteX488" fmla="*/ 63500 w 2155825"/>
                <a:gd name="connsiteY488" fmla="*/ 930275 h 2025650"/>
                <a:gd name="connsiteX489" fmla="*/ 38100 w 2155825"/>
                <a:gd name="connsiteY489" fmla="*/ 876300 h 2025650"/>
                <a:gd name="connsiteX490" fmla="*/ 19050 w 2155825"/>
                <a:gd name="connsiteY490" fmla="*/ 873125 h 2025650"/>
                <a:gd name="connsiteX491" fmla="*/ 15875 w 2155825"/>
                <a:gd name="connsiteY491" fmla="*/ 866775 h 2025650"/>
                <a:gd name="connsiteX492" fmla="*/ 0 w 2155825"/>
                <a:gd name="connsiteY492" fmla="*/ 850900 h 2025650"/>
                <a:gd name="connsiteX493" fmla="*/ 0 w 2155825"/>
                <a:gd name="connsiteY493" fmla="*/ 825500 h 2025650"/>
                <a:gd name="connsiteX494" fmla="*/ 41275 w 2155825"/>
                <a:gd name="connsiteY494" fmla="*/ 828675 h 2025650"/>
                <a:gd name="connsiteX495" fmla="*/ 104775 w 2155825"/>
                <a:gd name="connsiteY495" fmla="*/ 831850 h 2025650"/>
                <a:gd name="connsiteX496" fmla="*/ 279400 w 2155825"/>
                <a:gd name="connsiteY496" fmla="*/ 841375 h 2025650"/>
                <a:gd name="connsiteX497" fmla="*/ 292100 w 2155825"/>
                <a:gd name="connsiteY497" fmla="*/ 844550 h 2025650"/>
                <a:gd name="connsiteX498" fmla="*/ 425450 w 2155825"/>
                <a:gd name="connsiteY498" fmla="*/ 850900 h 2025650"/>
                <a:gd name="connsiteX499" fmla="*/ 434975 w 2155825"/>
                <a:gd name="connsiteY499" fmla="*/ 850900 h 2025650"/>
                <a:gd name="connsiteX500" fmla="*/ 476250 w 2155825"/>
                <a:gd name="connsiteY500" fmla="*/ 854075 h 2025650"/>
                <a:gd name="connsiteX501" fmla="*/ 536575 w 2155825"/>
                <a:gd name="connsiteY501" fmla="*/ 854075 h 2025650"/>
                <a:gd name="connsiteX502" fmla="*/ 577850 w 2155825"/>
                <a:gd name="connsiteY502" fmla="*/ 860425 h 2025650"/>
                <a:gd name="connsiteX503" fmla="*/ 581025 w 2155825"/>
                <a:gd name="connsiteY503" fmla="*/ 841375 h 2025650"/>
                <a:gd name="connsiteX504" fmla="*/ 584200 w 2155825"/>
                <a:gd name="connsiteY504" fmla="*/ 758825 h 2025650"/>
                <a:gd name="connsiteX505" fmla="*/ 587375 w 2155825"/>
                <a:gd name="connsiteY505" fmla="*/ 673100 h 2025650"/>
                <a:gd name="connsiteX506" fmla="*/ 590550 w 2155825"/>
                <a:gd name="connsiteY506" fmla="*/ 590550 h 2025650"/>
                <a:gd name="connsiteX507" fmla="*/ 593725 w 2155825"/>
                <a:gd name="connsiteY507" fmla="*/ 558800 h 2025650"/>
                <a:gd name="connsiteX508" fmla="*/ 593725 w 2155825"/>
                <a:gd name="connsiteY508" fmla="*/ 511175 h 2025650"/>
                <a:gd name="connsiteX509" fmla="*/ 596900 w 2155825"/>
                <a:gd name="connsiteY509" fmla="*/ 419100 h 2025650"/>
                <a:gd name="connsiteX510" fmla="*/ 596900 w 2155825"/>
                <a:gd name="connsiteY510" fmla="*/ 415925 h 2025650"/>
                <a:gd name="connsiteX511" fmla="*/ 600075 w 2155825"/>
                <a:gd name="connsiteY511" fmla="*/ 333375 h 2025650"/>
                <a:gd name="connsiteX512" fmla="*/ 600075 w 2155825"/>
                <a:gd name="connsiteY512" fmla="*/ 295275 h 2025650"/>
                <a:gd name="connsiteX513" fmla="*/ 603250 w 2155825"/>
                <a:gd name="connsiteY513" fmla="*/ 250825 h 2025650"/>
                <a:gd name="connsiteX514" fmla="*/ 606425 w 2155825"/>
                <a:gd name="connsiteY514" fmla="*/ 168275 h 2025650"/>
                <a:gd name="connsiteX515" fmla="*/ 606425 w 2155825"/>
                <a:gd name="connsiteY515" fmla="*/ 146050 h 2025650"/>
                <a:gd name="connsiteX516" fmla="*/ 609600 w 2155825"/>
                <a:gd name="connsiteY516" fmla="*/ 85725 h 2025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Lst>
              <a:rect l="l" t="t" r="r" b="b"/>
              <a:pathLst>
                <a:path w="2155825" h="2025650">
                  <a:moveTo>
                    <a:pt x="1577975" y="1984375"/>
                  </a:moveTo>
                  <a:lnTo>
                    <a:pt x="1581150" y="2003425"/>
                  </a:lnTo>
                  <a:lnTo>
                    <a:pt x="1562100" y="2003425"/>
                  </a:lnTo>
                  <a:lnTo>
                    <a:pt x="1571625" y="2000250"/>
                  </a:lnTo>
                  <a:lnTo>
                    <a:pt x="1577975" y="1993900"/>
                  </a:lnTo>
                  <a:close/>
                  <a:moveTo>
                    <a:pt x="1552575" y="1882775"/>
                  </a:moveTo>
                  <a:lnTo>
                    <a:pt x="1565275" y="1917700"/>
                  </a:lnTo>
                  <a:lnTo>
                    <a:pt x="1577975" y="1984375"/>
                  </a:lnTo>
                  <a:lnTo>
                    <a:pt x="1562100" y="1917700"/>
                  </a:lnTo>
                  <a:close/>
                  <a:moveTo>
                    <a:pt x="1549124" y="1870351"/>
                  </a:moveTo>
                  <a:lnTo>
                    <a:pt x="1552575" y="1882775"/>
                  </a:lnTo>
                  <a:lnTo>
                    <a:pt x="1549400" y="1873250"/>
                  </a:lnTo>
                  <a:lnTo>
                    <a:pt x="1546225" y="1879600"/>
                  </a:lnTo>
                  <a:lnTo>
                    <a:pt x="1543050" y="1876425"/>
                  </a:lnTo>
                  <a:close/>
                  <a:moveTo>
                    <a:pt x="1548459" y="1867958"/>
                  </a:moveTo>
                  <a:lnTo>
                    <a:pt x="1549400" y="1870075"/>
                  </a:lnTo>
                  <a:lnTo>
                    <a:pt x="1549124" y="1870351"/>
                  </a:lnTo>
                  <a:lnTo>
                    <a:pt x="1548825" y="1869278"/>
                  </a:lnTo>
                  <a:close/>
                  <a:moveTo>
                    <a:pt x="1536700" y="1825625"/>
                  </a:moveTo>
                  <a:lnTo>
                    <a:pt x="1548459" y="1867958"/>
                  </a:lnTo>
                  <a:lnTo>
                    <a:pt x="1536700" y="1841500"/>
                  </a:lnTo>
                  <a:close/>
                  <a:moveTo>
                    <a:pt x="1577975" y="1647825"/>
                  </a:moveTo>
                  <a:lnTo>
                    <a:pt x="1587500" y="1647825"/>
                  </a:lnTo>
                  <a:lnTo>
                    <a:pt x="1558925" y="1698625"/>
                  </a:lnTo>
                  <a:lnTo>
                    <a:pt x="1539875" y="1755775"/>
                  </a:lnTo>
                  <a:lnTo>
                    <a:pt x="1536700" y="1768475"/>
                  </a:lnTo>
                  <a:lnTo>
                    <a:pt x="1536700" y="1755775"/>
                  </a:lnTo>
                  <a:lnTo>
                    <a:pt x="1536700" y="1743075"/>
                  </a:lnTo>
                  <a:lnTo>
                    <a:pt x="1555750" y="1695450"/>
                  </a:lnTo>
                  <a:lnTo>
                    <a:pt x="1555750" y="1682750"/>
                  </a:lnTo>
                  <a:lnTo>
                    <a:pt x="1562100" y="1692275"/>
                  </a:lnTo>
                  <a:lnTo>
                    <a:pt x="1584325" y="1651000"/>
                  </a:lnTo>
                  <a:close/>
                  <a:moveTo>
                    <a:pt x="1692275" y="1539875"/>
                  </a:moveTo>
                  <a:lnTo>
                    <a:pt x="1695450" y="1546225"/>
                  </a:lnTo>
                  <a:lnTo>
                    <a:pt x="1654175" y="1574800"/>
                  </a:lnTo>
                  <a:lnTo>
                    <a:pt x="1619250" y="1603375"/>
                  </a:lnTo>
                  <a:lnTo>
                    <a:pt x="1590675" y="1641475"/>
                  </a:lnTo>
                  <a:lnTo>
                    <a:pt x="1603375" y="1619250"/>
                  </a:lnTo>
                  <a:lnTo>
                    <a:pt x="1600200" y="1616075"/>
                  </a:lnTo>
                  <a:lnTo>
                    <a:pt x="1606550" y="1600200"/>
                  </a:lnTo>
                  <a:lnTo>
                    <a:pt x="1616075" y="1590675"/>
                  </a:lnTo>
                  <a:lnTo>
                    <a:pt x="1622425" y="1593850"/>
                  </a:lnTo>
                  <a:lnTo>
                    <a:pt x="1625600" y="1581150"/>
                  </a:lnTo>
                  <a:lnTo>
                    <a:pt x="1628775" y="1581150"/>
                  </a:lnTo>
                  <a:lnTo>
                    <a:pt x="1631950" y="1587500"/>
                  </a:lnTo>
                  <a:lnTo>
                    <a:pt x="1635125" y="1587500"/>
                  </a:lnTo>
                  <a:lnTo>
                    <a:pt x="1635125" y="1581150"/>
                  </a:lnTo>
                  <a:lnTo>
                    <a:pt x="1660525" y="1558925"/>
                  </a:lnTo>
                  <a:lnTo>
                    <a:pt x="1689100" y="1549400"/>
                  </a:lnTo>
                  <a:close/>
                  <a:moveTo>
                    <a:pt x="1962150" y="1346200"/>
                  </a:moveTo>
                  <a:lnTo>
                    <a:pt x="1971675" y="1346200"/>
                  </a:lnTo>
                  <a:lnTo>
                    <a:pt x="1958975" y="1355725"/>
                  </a:lnTo>
                  <a:lnTo>
                    <a:pt x="1908175" y="1397000"/>
                  </a:lnTo>
                  <a:lnTo>
                    <a:pt x="1939925" y="1362075"/>
                  </a:lnTo>
                  <a:lnTo>
                    <a:pt x="1952625" y="1358900"/>
                  </a:lnTo>
                  <a:lnTo>
                    <a:pt x="1946275" y="1355725"/>
                  </a:lnTo>
                  <a:close/>
                  <a:moveTo>
                    <a:pt x="1952625" y="1343025"/>
                  </a:moveTo>
                  <a:lnTo>
                    <a:pt x="1955800" y="1343025"/>
                  </a:lnTo>
                  <a:lnTo>
                    <a:pt x="1962150" y="1346200"/>
                  </a:lnTo>
                  <a:lnTo>
                    <a:pt x="1955800" y="1349375"/>
                  </a:lnTo>
                  <a:close/>
                  <a:moveTo>
                    <a:pt x="612775" y="0"/>
                  </a:moveTo>
                  <a:lnTo>
                    <a:pt x="615950" y="0"/>
                  </a:lnTo>
                  <a:lnTo>
                    <a:pt x="746125" y="3175"/>
                  </a:lnTo>
                  <a:lnTo>
                    <a:pt x="793750" y="3175"/>
                  </a:lnTo>
                  <a:lnTo>
                    <a:pt x="831850" y="3175"/>
                  </a:lnTo>
                  <a:lnTo>
                    <a:pt x="914400" y="6350"/>
                  </a:lnTo>
                  <a:lnTo>
                    <a:pt x="936625" y="6350"/>
                  </a:lnTo>
                  <a:lnTo>
                    <a:pt x="1000125" y="6350"/>
                  </a:lnTo>
                  <a:lnTo>
                    <a:pt x="1082675" y="6350"/>
                  </a:lnTo>
                  <a:lnTo>
                    <a:pt x="1082675" y="92075"/>
                  </a:lnTo>
                  <a:lnTo>
                    <a:pt x="1082675" y="174625"/>
                  </a:lnTo>
                  <a:lnTo>
                    <a:pt x="1082675" y="260350"/>
                  </a:lnTo>
                  <a:lnTo>
                    <a:pt x="1082675" y="342900"/>
                  </a:lnTo>
                  <a:lnTo>
                    <a:pt x="1082675" y="377825"/>
                  </a:lnTo>
                  <a:lnTo>
                    <a:pt x="1092200" y="374650"/>
                  </a:lnTo>
                  <a:lnTo>
                    <a:pt x="1108075" y="387350"/>
                  </a:lnTo>
                  <a:lnTo>
                    <a:pt x="1130300" y="412750"/>
                  </a:lnTo>
                  <a:lnTo>
                    <a:pt x="1146175" y="412750"/>
                  </a:lnTo>
                  <a:lnTo>
                    <a:pt x="1152525" y="406400"/>
                  </a:lnTo>
                  <a:lnTo>
                    <a:pt x="1168400" y="409575"/>
                  </a:lnTo>
                  <a:lnTo>
                    <a:pt x="1177925" y="412750"/>
                  </a:lnTo>
                  <a:lnTo>
                    <a:pt x="1184275" y="396875"/>
                  </a:lnTo>
                  <a:lnTo>
                    <a:pt x="1209675" y="422275"/>
                  </a:lnTo>
                  <a:lnTo>
                    <a:pt x="1212850" y="441325"/>
                  </a:lnTo>
                  <a:lnTo>
                    <a:pt x="1250950" y="447675"/>
                  </a:lnTo>
                  <a:lnTo>
                    <a:pt x="1257300" y="454025"/>
                  </a:lnTo>
                  <a:lnTo>
                    <a:pt x="1282700" y="460375"/>
                  </a:lnTo>
                  <a:lnTo>
                    <a:pt x="1304925" y="454025"/>
                  </a:lnTo>
                  <a:lnTo>
                    <a:pt x="1323975" y="469900"/>
                  </a:lnTo>
                  <a:lnTo>
                    <a:pt x="1333500" y="469900"/>
                  </a:lnTo>
                  <a:lnTo>
                    <a:pt x="1346200" y="454025"/>
                  </a:lnTo>
                  <a:lnTo>
                    <a:pt x="1371600" y="460375"/>
                  </a:lnTo>
                  <a:lnTo>
                    <a:pt x="1377950" y="454025"/>
                  </a:lnTo>
                  <a:lnTo>
                    <a:pt x="1384300" y="450850"/>
                  </a:lnTo>
                  <a:lnTo>
                    <a:pt x="1387475" y="457200"/>
                  </a:lnTo>
                  <a:lnTo>
                    <a:pt x="1384300" y="466725"/>
                  </a:lnTo>
                  <a:lnTo>
                    <a:pt x="1387475" y="479425"/>
                  </a:lnTo>
                  <a:lnTo>
                    <a:pt x="1409700" y="482600"/>
                  </a:lnTo>
                  <a:lnTo>
                    <a:pt x="1406525" y="501650"/>
                  </a:lnTo>
                  <a:lnTo>
                    <a:pt x="1428750" y="508000"/>
                  </a:lnTo>
                  <a:lnTo>
                    <a:pt x="1454150" y="482600"/>
                  </a:lnTo>
                  <a:lnTo>
                    <a:pt x="1466850" y="485775"/>
                  </a:lnTo>
                  <a:lnTo>
                    <a:pt x="1473200" y="498475"/>
                  </a:lnTo>
                  <a:lnTo>
                    <a:pt x="1485900" y="495300"/>
                  </a:lnTo>
                  <a:lnTo>
                    <a:pt x="1489075" y="511175"/>
                  </a:lnTo>
                  <a:lnTo>
                    <a:pt x="1495425" y="514350"/>
                  </a:lnTo>
                  <a:lnTo>
                    <a:pt x="1501775" y="511175"/>
                  </a:lnTo>
                  <a:lnTo>
                    <a:pt x="1514475" y="498475"/>
                  </a:lnTo>
                  <a:lnTo>
                    <a:pt x="1520825" y="504825"/>
                  </a:lnTo>
                  <a:lnTo>
                    <a:pt x="1524000" y="495300"/>
                  </a:lnTo>
                  <a:lnTo>
                    <a:pt x="1530350" y="495300"/>
                  </a:lnTo>
                  <a:lnTo>
                    <a:pt x="1536700" y="504825"/>
                  </a:lnTo>
                  <a:lnTo>
                    <a:pt x="1530350" y="511175"/>
                  </a:lnTo>
                  <a:lnTo>
                    <a:pt x="1533525" y="520700"/>
                  </a:lnTo>
                  <a:lnTo>
                    <a:pt x="1543050" y="530225"/>
                  </a:lnTo>
                  <a:lnTo>
                    <a:pt x="1549400" y="527050"/>
                  </a:lnTo>
                  <a:lnTo>
                    <a:pt x="1549400" y="514350"/>
                  </a:lnTo>
                  <a:lnTo>
                    <a:pt x="1555750" y="511175"/>
                  </a:lnTo>
                  <a:lnTo>
                    <a:pt x="1549400" y="508000"/>
                  </a:lnTo>
                  <a:lnTo>
                    <a:pt x="1558925" y="508000"/>
                  </a:lnTo>
                  <a:lnTo>
                    <a:pt x="1565275" y="495300"/>
                  </a:lnTo>
                  <a:lnTo>
                    <a:pt x="1562100" y="485775"/>
                  </a:lnTo>
                  <a:lnTo>
                    <a:pt x="1571625" y="485775"/>
                  </a:lnTo>
                  <a:lnTo>
                    <a:pt x="1584325" y="504825"/>
                  </a:lnTo>
                  <a:lnTo>
                    <a:pt x="1597025" y="501650"/>
                  </a:lnTo>
                  <a:lnTo>
                    <a:pt x="1600200" y="508000"/>
                  </a:lnTo>
                  <a:lnTo>
                    <a:pt x="1609725" y="504825"/>
                  </a:lnTo>
                  <a:lnTo>
                    <a:pt x="1616075" y="488950"/>
                  </a:lnTo>
                  <a:lnTo>
                    <a:pt x="1628775" y="492125"/>
                  </a:lnTo>
                  <a:lnTo>
                    <a:pt x="1622425" y="504825"/>
                  </a:lnTo>
                  <a:lnTo>
                    <a:pt x="1638300" y="508000"/>
                  </a:lnTo>
                  <a:lnTo>
                    <a:pt x="1641475" y="517525"/>
                  </a:lnTo>
                  <a:lnTo>
                    <a:pt x="1654175" y="514350"/>
                  </a:lnTo>
                  <a:lnTo>
                    <a:pt x="1663700" y="523875"/>
                  </a:lnTo>
                  <a:lnTo>
                    <a:pt x="1666875" y="530225"/>
                  </a:lnTo>
                  <a:lnTo>
                    <a:pt x="1673225" y="530225"/>
                  </a:lnTo>
                  <a:lnTo>
                    <a:pt x="1676400" y="517525"/>
                  </a:lnTo>
                  <a:lnTo>
                    <a:pt x="1692275" y="517525"/>
                  </a:lnTo>
                  <a:lnTo>
                    <a:pt x="1701800" y="501650"/>
                  </a:lnTo>
                  <a:lnTo>
                    <a:pt x="1730375" y="495300"/>
                  </a:lnTo>
                  <a:lnTo>
                    <a:pt x="1730375" y="492125"/>
                  </a:lnTo>
                  <a:lnTo>
                    <a:pt x="1746250" y="498475"/>
                  </a:lnTo>
                  <a:lnTo>
                    <a:pt x="1758950" y="498475"/>
                  </a:lnTo>
                  <a:lnTo>
                    <a:pt x="1758950" y="492125"/>
                  </a:lnTo>
                  <a:lnTo>
                    <a:pt x="1784350" y="479425"/>
                  </a:lnTo>
                  <a:lnTo>
                    <a:pt x="1790700" y="479425"/>
                  </a:lnTo>
                  <a:lnTo>
                    <a:pt x="1797050" y="488950"/>
                  </a:lnTo>
                  <a:lnTo>
                    <a:pt x="1831975" y="488950"/>
                  </a:lnTo>
                  <a:lnTo>
                    <a:pt x="1838325" y="488950"/>
                  </a:lnTo>
                  <a:lnTo>
                    <a:pt x="1838325" y="482600"/>
                  </a:lnTo>
                  <a:lnTo>
                    <a:pt x="1841500" y="485775"/>
                  </a:lnTo>
                  <a:lnTo>
                    <a:pt x="1844675" y="469900"/>
                  </a:lnTo>
                  <a:lnTo>
                    <a:pt x="1857375" y="476250"/>
                  </a:lnTo>
                  <a:lnTo>
                    <a:pt x="1860550" y="479425"/>
                  </a:lnTo>
                  <a:lnTo>
                    <a:pt x="1866900" y="476250"/>
                  </a:lnTo>
                  <a:lnTo>
                    <a:pt x="1866900" y="485775"/>
                  </a:lnTo>
                  <a:lnTo>
                    <a:pt x="1870075" y="479425"/>
                  </a:lnTo>
                  <a:lnTo>
                    <a:pt x="1876425" y="488950"/>
                  </a:lnTo>
                  <a:lnTo>
                    <a:pt x="1885950" y="488950"/>
                  </a:lnTo>
                  <a:lnTo>
                    <a:pt x="1889125" y="498475"/>
                  </a:lnTo>
                  <a:lnTo>
                    <a:pt x="1895475" y="495300"/>
                  </a:lnTo>
                  <a:lnTo>
                    <a:pt x="1905000" y="511175"/>
                  </a:lnTo>
                  <a:lnTo>
                    <a:pt x="1914525" y="511175"/>
                  </a:lnTo>
                  <a:lnTo>
                    <a:pt x="1920875" y="504825"/>
                  </a:lnTo>
                  <a:lnTo>
                    <a:pt x="1917700" y="511175"/>
                  </a:lnTo>
                  <a:lnTo>
                    <a:pt x="1924050" y="511175"/>
                  </a:lnTo>
                  <a:lnTo>
                    <a:pt x="1927225" y="517525"/>
                  </a:lnTo>
                  <a:lnTo>
                    <a:pt x="1939925" y="517525"/>
                  </a:lnTo>
                  <a:lnTo>
                    <a:pt x="1936750" y="523875"/>
                  </a:lnTo>
                  <a:lnTo>
                    <a:pt x="1949450" y="517525"/>
                  </a:lnTo>
                  <a:lnTo>
                    <a:pt x="1949450" y="527050"/>
                  </a:lnTo>
                  <a:lnTo>
                    <a:pt x="1955800" y="523875"/>
                  </a:lnTo>
                  <a:lnTo>
                    <a:pt x="1952625" y="530225"/>
                  </a:lnTo>
                  <a:lnTo>
                    <a:pt x="1965325" y="523875"/>
                  </a:lnTo>
                  <a:lnTo>
                    <a:pt x="1971675" y="523875"/>
                  </a:lnTo>
                  <a:lnTo>
                    <a:pt x="1968500" y="533400"/>
                  </a:lnTo>
                  <a:lnTo>
                    <a:pt x="1978025" y="536575"/>
                  </a:lnTo>
                  <a:lnTo>
                    <a:pt x="1984375" y="533400"/>
                  </a:lnTo>
                  <a:lnTo>
                    <a:pt x="1981200" y="542925"/>
                  </a:lnTo>
                  <a:lnTo>
                    <a:pt x="2000250" y="533400"/>
                  </a:lnTo>
                  <a:lnTo>
                    <a:pt x="2000250" y="539750"/>
                  </a:lnTo>
                  <a:lnTo>
                    <a:pt x="2003425" y="530225"/>
                  </a:lnTo>
                  <a:lnTo>
                    <a:pt x="2006600" y="539750"/>
                  </a:lnTo>
                  <a:lnTo>
                    <a:pt x="2016125" y="530225"/>
                  </a:lnTo>
                  <a:lnTo>
                    <a:pt x="2022475" y="536575"/>
                  </a:lnTo>
                  <a:lnTo>
                    <a:pt x="2032000" y="533400"/>
                  </a:lnTo>
                  <a:lnTo>
                    <a:pt x="2038350" y="536575"/>
                  </a:lnTo>
                  <a:lnTo>
                    <a:pt x="2041525" y="590550"/>
                  </a:lnTo>
                  <a:lnTo>
                    <a:pt x="2041525" y="638175"/>
                  </a:lnTo>
                  <a:lnTo>
                    <a:pt x="2044700" y="666750"/>
                  </a:lnTo>
                  <a:lnTo>
                    <a:pt x="2047875" y="701675"/>
                  </a:lnTo>
                  <a:lnTo>
                    <a:pt x="2051050" y="758825"/>
                  </a:lnTo>
                  <a:lnTo>
                    <a:pt x="2054225" y="793750"/>
                  </a:lnTo>
                  <a:lnTo>
                    <a:pt x="2057400" y="831850"/>
                  </a:lnTo>
                  <a:lnTo>
                    <a:pt x="2060575" y="835025"/>
                  </a:lnTo>
                  <a:lnTo>
                    <a:pt x="2076450" y="854075"/>
                  </a:lnTo>
                  <a:lnTo>
                    <a:pt x="2079625" y="850900"/>
                  </a:lnTo>
                  <a:lnTo>
                    <a:pt x="2082800" y="860425"/>
                  </a:lnTo>
                  <a:lnTo>
                    <a:pt x="2101850" y="885825"/>
                  </a:lnTo>
                  <a:lnTo>
                    <a:pt x="2095500" y="908050"/>
                  </a:lnTo>
                  <a:lnTo>
                    <a:pt x="2101850" y="917575"/>
                  </a:lnTo>
                  <a:lnTo>
                    <a:pt x="2114550" y="920750"/>
                  </a:lnTo>
                  <a:lnTo>
                    <a:pt x="2111375" y="930275"/>
                  </a:lnTo>
                  <a:lnTo>
                    <a:pt x="2117725" y="933450"/>
                  </a:lnTo>
                  <a:lnTo>
                    <a:pt x="2124075" y="949325"/>
                  </a:lnTo>
                  <a:lnTo>
                    <a:pt x="2130425" y="946150"/>
                  </a:lnTo>
                  <a:lnTo>
                    <a:pt x="2120900" y="958850"/>
                  </a:lnTo>
                  <a:lnTo>
                    <a:pt x="2133600" y="968375"/>
                  </a:lnTo>
                  <a:lnTo>
                    <a:pt x="2139950" y="981075"/>
                  </a:lnTo>
                  <a:lnTo>
                    <a:pt x="2146300" y="981075"/>
                  </a:lnTo>
                  <a:lnTo>
                    <a:pt x="2143125" y="996950"/>
                  </a:lnTo>
                  <a:lnTo>
                    <a:pt x="2155825" y="1009650"/>
                  </a:lnTo>
                  <a:lnTo>
                    <a:pt x="2143125" y="1016000"/>
                  </a:lnTo>
                  <a:lnTo>
                    <a:pt x="2152650" y="1028700"/>
                  </a:lnTo>
                  <a:lnTo>
                    <a:pt x="2149475" y="1041400"/>
                  </a:lnTo>
                  <a:lnTo>
                    <a:pt x="2139950" y="1076325"/>
                  </a:lnTo>
                  <a:lnTo>
                    <a:pt x="2124075" y="1098550"/>
                  </a:lnTo>
                  <a:lnTo>
                    <a:pt x="2130425" y="1123950"/>
                  </a:lnTo>
                  <a:lnTo>
                    <a:pt x="2124075" y="1133475"/>
                  </a:lnTo>
                  <a:lnTo>
                    <a:pt x="2120900" y="1146175"/>
                  </a:lnTo>
                  <a:lnTo>
                    <a:pt x="2130425" y="1152525"/>
                  </a:lnTo>
                  <a:lnTo>
                    <a:pt x="2130425" y="1162050"/>
                  </a:lnTo>
                  <a:lnTo>
                    <a:pt x="2136775" y="1181100"/>
                  </a:lnTo>
                  <a:lnTo>
                    <a:pt x="2127250" y="1190625"/>
                  </a:lnTo>
                  <a:lnTo>
                    <a:pt x="2136775" y="1196975"/>
                  </a:lnTo>
                  <a:lnTo>
                    <a:pt x="2130425" y="1196975"/>
                  </a:lnTo>
                  <a:lnTo>
                    <a:pt x="2114550" y="1231900"/>
                  </a:lnTo>
                  <a:lnTo>
                    <a:pt x="2098675" y="1247775"/>
                  </a:lnTo>
                  <a:lnTo>
                    <a:pt x="2117725" y="1270000"/>
                  </a:lnTo>
                  <a:lnTo>
                    <a:pt x="2079625" y="1273175"/>
                  </a:lnTo>
                  <a:lnTo>
                    <a:pt x="2032000" y="1298575"/>
                  </a:lnTo>
                  <a:lnTo>
                    <a:pt x="2028825" y="1298575"/>
                  </a:lnTo>
                  <a:lnTo>
                    <a:pt x="1962150" y="1339850"/>
                  </a:lnTo>
                  <a:lnTo>
                    <a:pt x="1978025" y="1317625"/>
                  </a:lnTo>
                  <a:lnTo>
                    <a:pt x="1993900" y="1308100"/>
                  </a:lnTo>
                  <a:lnTo>
                    <a:pt x="2009775" y="1308100"/>
                  </a:lnTo>
                  <a:lnTo>
                    <a:pt x="2012950" y="1298575"/>
                  </a:lnTo>
                  <a:lnTo>
                    <a:pt x="2003425" y="1304925"/>
                  </a:lnTo>
                  <a:lnTo>
                    <a:pt x="1997075" y="1298575"/>
                  </a:lnTo>
                  <a:lnTo>
                    <a:pt x="1958975" y="1308100"/>
                  </a:lnTo>
                  <a:lnTo>
                    <a:pt x="1971675" y="1285875"/>
                  </a:lnTo>
                  <a:lnTo>
                    <a:pt x="1974850" y="1263650"/>
                  </a:lnTo>
                  <a:lnTo>
                    <a:pt x="1968500" y="1263650"/>
                  </a:lnTo>
                  <a:lnTo>
                    <a:pt x="1965325" y="1260475"/>
                  </a:lnTo>
                  <a:lnTo>
                    <a:pt x="1952625" y="1266825"/>
                  </a:lnTo>
                  <a:lnTo>
                    <a:pt x="1939925" y="1285875"/>
                  </a:lnTo>
                  <a:lnTo>
                    <a:pt x="1933575" y="1282700"/>
                  </a:lnTo>
                  <a:lnTo>
                    <a:pt x="1927225" y="1276350"/>
                  </a:lnTo>
                  <a:lnTo>
                    <a:pt x="1920875" y="1289050"/>
                  </a:lnTo>
                  <a:lnTo>
                    <a:pt x="1924050" y="1298575"/>
                  </a:lnTo>
                  <a:lnTo>
                    <a:pt x="1920875" y="1308100"/>
                  </a:lnTo>
                  <a:lnTo>
                    <a:pt x="1939925" y="1317625"/>
                  </a:lnTo>
                  <a:lnTo>
                    <a:pt x="1927225" y="1323975"/>
                  </a:lnTo>
                  <a:lnTo>
                    <a:pt x="1933575" y="1323975"/>
                  </a:lnTo>
                  <a:lnTo>
                    <a:pt x="1933575" y="1330325"/>
                  </a:lnTo>
                  <a:lnTo>
                    <a:pt x="1939925" y="1330325"/>
                  </a:lnTo>
                  <a:lnTo>
                    <a:pt x="1939925" y="1327150"/>
                  </a:lnTo>
                  <a:lnTo>
                    <a:pt x="1943100" y="1336675"/>
                  </a:lnTo>
                  <a:lnTo>
                    <a:pt x="1943100" y="1352550"/>
                  </a:lnTo>
                  <a:lnTo>
                    <a:pt x="1933575" y="1349375"/>
                  </a:lnTo>
                  <a:lnTo>
                    <a:pt x="1917700" y="1374775"/>
                  </a:lnTo>
                  <a:lnTo>
                    <a:pt x="1908175" y="1377950"/>
                  </a:lnTo>
                  <a:lnTo>
                    <a:pt x="1905000" y="1374775"/>
                  </a:lnTo>
                  <a:lnTo>
                    <a:pt x="1889125" y="1371600"/>
                  </a:lnTo>
                  <a:lnTo>
                    <a:pt x="1901825" y="1377950"/>
                  </a:lnTo>
                  <a:lnTo>
                    <a:pt x="1901825" y="1400175"/>
                  </a:lnTo>
                  <a:lnTo>
                    <a:pt x="1895475" y="1390650"/>
                  </a:lnTo>
                  <a:lnTo>
                    <a:pt x="1889125" y="1400175"/>
                  </a:lnTo>
                  <a:lnTo>
                    <a:pt x="1895475" y="1393825"/>
                  </a:lnTo>
                  <a:lnTo>
                    <a:pt x="1895475" y="1400175"/>
                  </a:lnTo>
                  <a:lnTo>
                    <a:pt x="1885950" y="1412875"/>
                  </a:lnTo>
                  <a:lnTo>
                    <a:pt x="1905000" y="1400175"/>
                  </a:lnTo>
                  <a:lnTo>
                    <a:pt x="1863725" y="1438275"/>
                  </a:lnTo>
                  <a:lnTo>
                    <a:pt x="1844675" y="1450975"/>
                  </a:lnTo>
                  <a:lnTo>
                    <a:pt x="1816100" y="1470025"/>
                  </a:lnTo>
                  <a:lnTo>
                    <a:pt x="1819275" y="1463675"/>
                  </a:lnTo>
                  <a:lnTo>
                    <a:pt x="1771650" y="1479550"/>
                  </a:lnTo>
                  <a:lnTo>
                    <a:pt x="1768475" y="1489075"/>
                  </a:lnTo>
                  <a:lnTo>
                    <a:pt x="1812925" y="1470025"/>
                  </a:lnTo>
                  <a:lnTo>
                    <a:pt x="1701800" y="1536700"/>
                  </a:lnTo>
                  <a:lnTo>
                    <a:pt x="1765300" y="1495425"/>
                  </a:lnTo>
                  <a:lnTo>
                    <a:pt x="1762125" y="1482725"/>
                  </a:lnTo>
                  <a:lnTo>
                    <a:pt x="1724025" y="1501775"/>
                  </a:lnTo>
                  <a:lnTo>
                    <a:pt x="1724025" y="1492250"/>
                  </a:lnTo>
                  <a:lnTo>
                    <a:pt x="1714500" y="1485900"/>
                  </a:lnTo>
                  <a:lnTo>
                    <a:pt x="1708150" y="1492250"/>
                  </a:lnTo>
                  <a:lnTo>
                    <a:pt x="1673225" y="1508125"/>
                  </a:lnTo>
                  <a:lnTo>
                    <a:pt x="1695450" y="1530350"/>
                  </a:lnTo>
                  <a:lnTo>
                    <a:pt x="1651000" y="1555750"/>
                  </a:lnTo>
                  <a:lnTo>
                    <a:pt x="1654175" y="1549400"/>
                  </a:lnTo>
                  <a:lnTo>
                    <a:pt x="1644650" y="1549400"/>
                  </a:lnTo>
                  <a:lnTo>
                    <a:pt x="1641475" y="1539875"/>
                  </a:lnTo>
                  <a:lnTo>
                    <a:pt x="1635125" y="1536700"/>
                  </a:lnTo>
                  <a:lnTo>
                    <a:pt x="1628775" y="1555750"/>
                  </a:lnTo>
                  <a:lnTo>
                    <a:pt x="1628775" y="1562100"/>
                  </a:lnTo>
                  <a:lnTo>
                    <a:pt x="1631950" y="1571625"/>
                  </a:lnTo>
                  <a:lnTo>
                    <a:pt x="1628775" y="1574800"/>
                  </a:lnTo>
                  <a:lnTo>
                    <a:pt x="1612900" y="1590675"/>
                  </a:lnTo>
                  <a:lnTo>
                    <a:pt x="1593850" y="1590675"/>
                  </a:lnTo>
                  <a:lnTo>
                    <a:pt x="1590675" y="1609725"/>
                  </a:lnTo>
                  <a:lnTo>
                    <a:pt x="1574800" y="1635125"/>
                  </a:lnTo>
                  <a:lnTo>
                    <a:pt x="1562100" y="1651000"/>
                  </a:lnTo>
                  <a:lnTo>
                    <a:pt x="1555750" y="1647825"/>
                  </a:lnTo>
                  <a:lnTo>
                    <a:pt x="1558925" y="1644650"/>
                  </a:lnTo>
                  <a:lnTo>
                    <a:pt x="1552575" y="1641475"/>
                  </a:lnTo>
                  <a:lnTo>
                    <a:pt x="1536700" y="1644650"/>
                  </a:lnTo>
                  <a:lnTo>
                    <a:pt x="1530350" y="1660525"/>
                  </a:lnTo>
                  <a:lnTo>
                    <a:pt x="1555750" y="1676400"/>
                  </a:lnTo>
                  <a:lnTo>
                    <a:pt x="1543050" y="1701800"/>
                  </a:lnTo>
                  <a:lnTo>
                    <a:pt x="1527175" y="1755775"/>
                  </a:lnTo>
                  <a:lnTo>
                    <a:pt x="1524000" y="1784350"/>
                  </a:lnTo>
                  <a:lnTo>
                    <a:pt x="1514475" y="1793875"/>
                  </a:lnTo>
                  <a:lnTo>
                    <a:pt x="1517650" y="1809750"/>
                  </a:lnTo>
                  <a:lnTo>
                    <a:pt x="1504950" y="1806575"/>
                  </a:lnTo>
                  <a:lnTo>
                    <a:pt x="1504950" y="1816100"/>
                  </a:lnTo>
                  <a:lnTo>
                    <a:pt x="1511300" y="1828800"/>
                  </a:lnTo>
                  <a:lnTo>
                    <a:pt x="1520825" y="1831975"/>
                  </a:lnTo>
                  <a:lnTo>
                    <a:pt x="1517650" y="1838325"/>
                  </a:lnTo>
                  <a:lnTo>
                    <a:pt x="1508125" y="1825625"/>
                  </a:lnTo>
                  <a:lnTo>
                    <a:pt x="1504950" y="1838325"/>
                  </a:lnTo>
                  <a:lnTo>
                    <a:pt x="1517650" y="1844675"/>
                  </a:lnTo>
                  <a:lnTo>
                    <a:pt x="1527175" y="1882775"/>
                  </a:lnTo>
                  <a:lnTo>
                    <a:pt x="1533525" y="1905000"/>
                  </a:lnTo>
                  <a:lnTo>
                    <a:pt x="1527175" y="1892300"/>
                  </a:lnTo>
                  <a:lnTo>
                    <a:pt x="1530350" y="1905000"/>
                  </a:lnTo>
                  <a:lnTo>
                    <a:pt x="1527175" y="1911350"/>
                  </a:lnTo>
                  <a:lnTo>
                    <a:pt x="1530350" y="1911350"/>
                  </a:lnTo>
                  <a:lnTo>
                    <a:pt x="1524000" y="1920875"/>
                  </a:lnTo>
                  <a:lnTo>
                    <a:pt x="1536700" y="1917700"/>
                  </a:lnTo>
                  <a:lnTo>
                    <a:pt x="1530350" y="1924050"/>
                  </a:lnTo>
                  <a:lnTo>
                    <a:pt x="1536700" y="1924050"/>
                  </a:lnTo>
                  <a:lnTo>
                    <a:pt x="1533525" y="1930400"/>
                  </a:lnTo>
                  <a:lnTo>
                    <a:pt x="1543050" y="1927225"/>
                  </a:lnTo>
                  <a:lnTo>
                    <a:pt x="1543050" y="1936750"/>
                  </a:lnTo>
                  <a:lnTo>
                    <a:pt x="1546225" y="1930400"/>
                  </a:lnTo>
                  <a:lnTo>
                    <a:pt x="1546225" y="1946275"/>
                  </a:lnTo>
                  <a:lnTo>
                    <a:pt x="1552575" y="1946275"/>
                  </a:lnTo>
                  <a:lnTo>
                    <a:pt x="1543050" y="1958975"/>
                  </a:lnTo>
                  <a:lnTo>
                    <a:pt x="1546225" y="1962150"/>
                  </a:lnTo>
                  <a:lnTo>
                    <a:pt x="1549400" y="1952625"/>
                  </a:lnTo>
                  <a:lnTo>
                    <a:pt x="1555750" y="1958975"/>
                  </a:lnTo>
                  <a:lnTo>
                    <a:pt x="1555750" y="1973792"/>
                  </a:lnTo>
                  <a:lnTo>
                    <a:pt x="1552575" y="1971675"/>
                  </a:lnTo>
                  <a:lnTo>
                    <a:pt x="1555750" y="1974850"/>
                  </a:lnTo>
                  <a:lnTo>
                    <a:pt x="1555750" y="1973792"/>
                  </a:lnTo>
                  <a:lnTo>
                    <a:pt x="1571625" y="1984375"/>
                  </a:lnTo>
                  <a:lnTo>
                    <a:pt x="1565275" y="1984375"/>
                  </a:lnTo>
                  <a:lnTo>
                    <a:pt x="1565275" y="1987550"/>
                  </a:lnTo>
                  <a:lnTo>
                    <a:pt x="1549400" y="2003425"/>
                  </a:lnTo>
                  <a:lnTo>
                    <a:pt x="1562100" y="1993900"/>
                  </a:lnTo>
                  <a:lnTo>
                    <a:pt x="1562100" y="2003425"/>
                  </a:lnTo>
                  <a:lnTo>
                    <a:pt x="1555750" y="2003425"/>
                  </a:lnTo>
                  <a:lnTo>
                    <a:pt x="1558925" y="2006600"/>
                  </a:lnTo>
                  <a:lnTo>
                    <a:pt x="1555750" y="2006600"/>
                  </a:lnTo>
                  <a:lnTo>
                    <a:pt x="1543050" y="2012950"/>
                  </a:lnTo>
                  <a:lnTo>
                    <a:pt x="1539875" y="2025650"/>
                  </a:lnTo>
                  <a:lnTo>
                    <a:pt x="1536700" y="2022475"/>
                  </a:lnTo>
                  <a:lnTo>
                    <a:pt x="1533525" y="2025650"/>
                  </a:lnTo>
                  <a:lnTo>
                    <a:pt x="1527175" y="2019300"/>
                  </a:lnTo>
                  <a:lnTo>
                    <a:pt x="1514475" y="2019300"/>
                  </a:lnTo>
                  <a:lnTo>
                    <a:pt x="1514475" y="2009775"/>
                  </a:lnTo>
                  <a:lnTo>
                    <a:pt x="1504950" y="2009775"/>
                  </a:lnTo>
                  <a:lnTo>
                    <a:pt x="1508125" y="2006600"/>
                  </a:lnTo>
                  <a:lnTo>
                    <a:pt x="1498600" y="2006600"/>
                  </a:lnTo>
                  <a:lnTo>
                    <a:pt x="1495425" y="1993900"/>
                  </a:lnTo>
                  <a:lnTo>
                    <a:pt x="1473200" y="1993900"/>
                  </a:lnTo>
                  <a:lnTo>
                    <a:pt x="1454150" y="1987550"/>
                  </a:lnTo>
                  <a:lnTo>
                    <a:pt x="1425575" y="1987550"/>
                  </a:lnTo>
                  <a:lnTo>
                    <a:pt x="1419225" y="1993900"/>
                  </a:lnTo>
                  <a:lnTo>
                    <a:pt x="1416050" y="1984375"/>
                  </a:lnTo>
                  <a:lnTo>
                    <a:pt x="1397000" y="1990725"/>
                  </a:lnTo>
                  <a:lnTo>
                    <a:pt x="1381125" y="1981200"/>
                  </a:lnTo>
                  <a:lnTo>
                    <a:pt x="1381125" y="1978025"/>
                  </a:lnTo>
                  <a:lnTo>
                    <a:pt x="1377950" y="1981200"/>
                  </a:lnTo>
                  <a:lnTo>
                    <a:pt x="1374775" y="1968500"/>
                  </a:lnTo>
                  <a:lnTo>
                    <a:pt x="1365250" y="1971675"/>
                  </a:lnTo>
                  <a:lnTo>
                    <a:pt x="1352550" y="1958975"/>
                  </a:lnTo>
                  <a:lnTo>
                    <a:pt x="1343025" y="1962150"/>
                  </a:lnTo>
                  <a:lnTo>
                    <a:pt x="1330325" y="1952625"/>
                  </a:lnTo>
                  <a:lnTo>
                    <a:pt x="1314450" y="1955800"/>
                  </a:lnTo>
                  <a:lnTo>
                    <a:pt x="1292225" y="1933575"/>
                  </a:lnTo>
                  <a:lnTo>
                    <a:pt x="1273175" y="1936750"/>
                  </a:lnTo>
                  <a:lnTo>
                    <a:pt x="1270000" y="1927225"/>
                  </a:lnTo>
                  <a:lnTo>
                    <a:pt x="1266825" y="1933575"/>
                  </a:lnTo>
                  <a:lnTo>
                    <a:pt x="1250950" y="1924050"/>
                  </a:lnTo>
                  <a:lnTo>
                    <a:pt x="1244600" y="1927225"/>
                  </a:lnTo>
                  <a:lnTo>
                    <a:pt x="1238250" y="1920875"/>
                  </a:lnTo>
                  <a:lnTo>
                    <a:pt x="1238250" y="1911350"/>
                  </a:lnTo>
                  <a:lnTo>
                    <a:pt x="1228725" y="1901825"/>
                  </a:lnTo>
                  <a:lnTo>
                    <a:pt x="1228725" y="1892300"/>
                  </a:lnTo>
                  <a:lnTo>
                    <a:pt x="1209675" y="1844675"/>
                  </a:lnTo>
                  <a:lnTo>
                    <a:pt x="1177925" y="1809750"/>
                  </a:lnTo>
                  <a:lnTo>
                    <a:pt x="1181100" y="1781175"/>
                  </a:lnTo>
                  <a:lnTo>
                    <a:pt x="1174750" y="1762125"/>
                  </a:lnTo>
                  <a:lnTo>
                    <a:pt x="1171575" y="1765300"/>
                  </a:lnTo>
                  <a:lnTo>
                    <a:pt x="1171575" y="1755775"/>
                  </a:lnTo>
                  <a:lnTo>
                    <a:pt x="1162050" y="1755775"/>
                  </a:lnTo>
                  <a:lnTo>
                    <a:pt x="1168400" y="1749425"/>
                  </a:lnTo>
                  <a:lnTo>
                    <a:pt x="1171575" y="1724025"/>
                  </a:lnTo>
                  <a:lnTo>
                    <a:pt x="1165225" y="1720850"/>
                  </a:lnTo>
                  <a:lnTo>
                    <a:pt x="1168400" y="1708150"/>
                  </a:lnTo>
                  <a:lnTo>
                    <a:pt x="1162050" y="1701800"/>
                  </a:lnTo>
                  <a:lnTo>
                    <a:pt x="1130300" y="1689100"/>
                  </a:lnTo>
                  <a:lnTo>
                    <a:pt x="1114425" y="1666875"/>
                  </a:lnTo>
                  <a:lnTo>
                    <a:pt x="1111250" y="1670050"/>
                  </a:lnTo>
                  <a:lnTo>
                    <a:pt x="1092200" y="1628775"/>
                  </a:lnTo>
                  <a:lnTo>
                    <a:pt x="1085850" y="1625600"/>
                  </a:lnTo>
                  <a:lnTo>
                    <a:pt x="1069975" y="1597025"/>
                  </a:lnTo>
                  <a:lnTo>
                    <a:pt x="1047750" y="1587500"/>
                  </a:lnTo>
                  <a:lnTo>
                    <a:pt x="1031875" y="1571625"/>
                  </a:lnTo>
                  <a:lnTo>
                    <a:pt x="1025525" y="1549400"/>
                  </a:lnTo>
                  <a:lnTo>
                    <a:pt x="1019175" y="1536700"/>
                  </a:lnTo>
                  <a:lnTo>
                    <a:pt x="1025525" y="1530350"/>
                  </a:lnTo>
                  <a:lnTo>
                    <a:pt x="1016000" y="1527175"/>
                  </a:lnTo>
                  <a:lnTo>
                    <a:pt x="1016000" y="1514475"/>
                  </a:lnTo>
                  <a:lnTo>
                    <a:pt x="996950" y="1498600"/>
                  </a:lnTo>
                  <a:lnTo>
                    <a:pt x="990600" y="1473200"/>
                  </a:lnTo>
                  <a:lnTo>
                    <a:pt x="974725" y="1450975"/>
                  </a:lnTo>
                  <a:lnTo>
                    <a:pt x="968375" y="1419225"/>
                  </a:lnTo>
                  <a:lnTo>
                    <a:pt x="952500" y="1403350"/>
                  </a:lnTo>
                  <a:lnTo>
                    <a:pt x="949325" y="1390650"/>
                  </a:lnTo>
                  <a:lnTo>
                    <a:pt x="914400" y="1365250"/>
                  </a:lnTo>
                  <a:lnTo>
                    <a:pt x="904875" y="1346200"/>
                  </a:lnTo>
                  <a:lnTo>
                    <a:pt x="869950" y="1336675"/>
                  </a:lnTo>
                  <a:lnTo>
                    <a:pt x="873125" y="1317625"/>
                  </a:lnTo>
                  <a:lnTo>
                    <a:pt x="863600" y="1323975"/>
                  </a:lnTo>
                  <a:lnTo>
                    <a:pt x="863600" y="1311275"/>
                  </a:lnTo>
                  <a:lnTo>
                    <a:pt x="854075" y="1311275"/>
                  </a:lnTo>
                  <a:lnTo>
                    <a:pt x="844550" y="1292225"/>
                  </a:lnTo>
                  <a:lnTo>
                    <a:pt x="847725" y="1289050"/>
                  </a:lnTo>
                  <a:lnTo>
                    <a:pt x="841375" y="1292225"/>
                  </a:lnTo>
                  <a:lnTo>
                    <a:pt x="838200" y="1282700"/>
                  </a:lnTo>
                  <a:lnTo>
                    <a:pt x="825500" y="1289050"/>
                  </a:lnTo>
                  <a:lnTo>
                    <a:pt x="825500" y="1279525"/>
                  </a:lnTo>
                  <a:lnTo>
                    <a:pt x="819150" y="1285875"/>
                  </a:lnTo>
                  <a:lnTo>
                    <a:pt x="806450" y="1289050"/>
                  </a:lnTo>
                  <a:lnTo>
                    <a:pt x="787400" y="1285875"/>
                  </a:lnTo>
                  <a:lnTo>
                    <a:pt x="781050" y="1285875"/>
                  </a:lnTo>
                  <a:lnTo>
                    <a:pt x="777875" y="1279525"/>
                  </a:lnTo>
                  <a:lnTo>
                    <a:pt x="777875" y="1282700"/>
                  </a:lnTo>
                  <a:lnTo>
                    <a:pt x="771525" y="1279525"/>
                  </a:lnTo>
                  <a:lnTo>
                    <a:pt x="758825" y="1282700"/>
                  </a:lnTo>
                  <a:lnTo>
                    <a:pt x="752475" y="1276350"/>
                  </a:lnTo>
                  <a:lnTo>
                    <a:pt x="727075" y="1279525"/>
                  </a:lnTo>
                  <a:lnTo>
                    <a:pt x="717550" y="1270000"/>
                  </a:lnTo>
                  <a:lnTo>
                    <a:pt x="695325" y="1263650"/>
                  </a:lnTo>
                  <a:lnTo>
                    <a:pt x="685800" y="1270000"/>
                  </a:lnTo>
                  <a:lnTo>
                    <a:pt x="682625" y="1285875"/>
                  </a:lnTo>
                  <a:lnTo>
                    <a:pt x="663575" y="1279525"/>
                  </a:lnTo>
                  <a:lnTo>
                    <a:pt x="657225" y="1289050"/>
                  </a:lnTo>
                  <a:lnTo>
                    <a:pt x="654050" y="1282700"/>
                  </a:lnTo>
                  <a:lnTo>
                    <a:pt x="635000" y="1289050"/>
                  </a:lnTo>
                  <a:lnTo>
                    <a:pt x="609600" y="1330325"/>
                  </a:lnTo>
                  <a:lnTo>
                    <a:pt x="609600" y="1352550"/>
                  </a:lnTo>
                  <a:lnTo>
                    <a:pt x="596900" y="1362075"/>
                  </a:lnTo>
                  <a:lnTo>
                    <a:pt x="593725" y="1377950"/>
                  </a:lnTo>
                  <a:lnTo>
                    <a:pt x="600075" y="1384300"/>
                  </a:lnTo>
                  <a:lnTo>
                    <a:pt x="577850" y="1393825"/>
                  </a:lnTo>
                  <a:lnTo>
                    <a:pt x="555625" y="1425575"/>
                  </a:lnTo>
                  <a:lnTo>
                    <a:pt x="549275" y="1431925"/>
                  </a:lnTo>
                  <a:lnTo>
                    <a:pt x="527050" y="1428750"/>
                  </a:lnTo>
                  <a:lnTo>
                    <a:pt x="520700" y="1419225"/>
                  </a:lnTo>
                  <a:lnTo>
                    <a:pt x="514350" y="1419225"/>
                  </a:lnTo>
                  <a:lnTo>
                    <a:pt x="495300" y="1412875"/>
                  </a:lnTo>
                  <a:lnTo>
                    <a:pt x="482600" y="1393825"/>
                  </a:lnTo>
                  <a:lnTo>
                    <a:pt x="457200" y="1387475"/>
                  </a:lnTo>
                  <a:lnTo>
                    <a:pt x="444500" y="1371600"/>
                  </a:lnTo>
                  <a:lnTo>
                    <a:pt x="403225" y="1358900"/>
                  </a:lnTo>
                  <a:lnTo>
                    <a:pt x="384175" y="1343025"/>
                  </a:lnTo>
                  <a:lnTo>
                    <a:pt x="374650" y="1327150"/>
                  </a:lnTo>
                  <a:lnTo>
                    <a:pt x="346075" y="1314450"/>
                  </a:lnTo>
                  <a:lnTo>
                    <a:pt x="323850" y="1295400"/>
                  </a:lnTo>
                  <a:lnTo>
                    <a:pt x="317500" y="1266825"/>
                  </a:lnTo>
                  <a:lnTo>
                    <a:pt x="298450" y="1238250"/>
                  </a:lnTo>
                  <a:lnTo>
                    <a:pt x="301625" y="1206500"/>
                  </a:lnTo>
                  <a:lnTo>
                    <a:pt x="298450" y="1177925"/>
                  </a:lnTo>
                  <a:lnTo>
                    <a:pt x="276225" y="1149350"/>
                  </a:lnTo>
                  <a:lnTo>
                    <a:pt x="269875" y="1117600"/>
                  </a:lnTo>
                  <a:lnTo>
                    <a:pt x="257175" y="1101725"/>
                  </a:lnTo>
                  <a:lnTo>
                    <a:pt x="254000" y="1092200"/>
                  </a:lnTo>
                  <a:lnTo>
                    <a:pt x="241300" y="1092200"/>
                  </a:lnTo>
                  <a:lnTo>
                    <a:pt x="219075" y="1066800"/>
                  </a:lnTo>
                  <a:lnTo>
                    <a:pt x="190500" y="1057275"/>
                  </a:lnTo>
                  <a:lnTo>
                    <a:pt x="190500" y="1050925"/>
                  </a:lnTo>
                  <a:lnTo>
                    <a:pt x="165100" y="1028700"/>
                  </a:lnTo>
                  <a:lnTo>
                    <a:pt x="158750" y="1009650"/>
                  </a:lnTo>
                  <a:lnTo>
                    <a:pt x="130175" y="993775"/>
                  </a:lnTo>
                  <a:lnTo>
                    <a:pt x="98425" y="949325"/>
                  </a:lnTo>
                  <a:lnTo>
                    <a:pt x="63500" y="930275"/>
                  </a:lnTo>
                  <a:lnTo>
                    <a:pt x="38100" y="876300"/>
                  </a:lnTo>
                  <a:lnTo>
                    <a:pt x="19050" y="873125"/>
                  </a:lnTo>
                  <a:lnTo>
                    <a:pt x="15875" y="866775"/>
                  </a:lnTo>
                  <a:lnTo>
                    <a:pt x="0" y="850900"/>
                  </a:lnTo>
                  <a:lnTo>
                    <a:pt x="0" y="825500"/>
                  </a:lnTo>
                  <a:lnTo>
                    <a:pt x="41275" y="828675"/>
                  </a:lnTo>
                  <a:lnTo>
                    <a:pt x="104775" y="831850"/>
                  </a:lnTo>
                  <a:lnTo>
                    <a:pt x="279400" y="841375"/>
                  </a:lnTo>
                  <a:lnTo>
                    <a:pt x="292100" y="844550"/>
                  </a:lnTo>
                  <a:lnTo>
                    <a:pt x="425450" y="850900"/>
                  </a:lnTo>
                  <a:lnTo>
                    <a:pt x="434975" y="850900"/>
                  </a:lnTo>
                  <a:lnTo>
                    <a:pt x="476250" y="854075"/>
                  </a:lnTo>
                  <a:lnTo>
                    <a:pt x="536575" y="854075"/>
                  </a:lnTo>
                  <a:lnTo>
                    <a:pt x="577850" y="860425"/>
                  </a:lnTo>
                  <a:lnTo>
                    <a:pt x="581025" y="841375"/>
                  </a:lnTo>
                  <a:lnTo>
                    <a:pt x="584200" y="758825"/>
                  </a:lnTo>
                  <a:lnTo>
                    <a:pt x="587375" y="673100"/>
                  </a:lnTo>
                  <a:lnTo>
                    <a:pt x="590550" y="590550"/>
                  </a:lnTo>
                  <a:lnTo>
                    <a:pt x="593725" y="558800"/>
                  </a:lnTo>
                  <a:lnTo>
                    <a:pt x="593725" y="511175"/>
                  </a:lnTo>
                  <a:lnTo>
                    <a:pt x="596900" y="419100"/>
                  </a:lnTo>
                  <a:lnTo>
                    <a:pt x="596900" y="415925"/>
                  </a:lnTo>
                  <a:lnTo>
                    <a:pt x="600075" y="333375"/>
                  </a:lnTo>
                  <a:lnTo>
                    <a:pt x="600075" y="295275"/>
                  </a:lnTo>
                  <a:lnTo>
                    <a:pt x="603250" y="250825"/>
                  </a:lnTo>
                  <a:lnTo>
                    <a:pt x="606425" y="168275"/>
                  </a:lnTo>
                  <a:lnTo>
                    <a:pt x="606425" y="146050"/>
                  </a:lnTo>
                  <a:lnTo>
                    <a:pt x="609600" y="85725"/>
                  </a:lnTo>
                  <a:close/>
                </a:path>
              </a:pathLst>
            </a:custGeom>
            <a:grp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en-US"/>
            </a:p>
          </p:txBody>
        </p:sp>
        <p:sp>
          <p:nvSpPr>
            <p:cNvPr id="1899" name="Freeform 252">
              <a:extLst>
                <a:ext uri="{FF2B5EF4-FFF2-40B4-BE49-F238E27FC236}">
                  <a16:creationId xmlns:a16="http://schemas.microsoft.com/office/drawing/2014/main" xmlns="" id="{00000000-0008-0000-0000-0000FD000000}"/>
                </a:ext>
              </a:extLst>
            </p:cNvPr>
            <p:cNvSpPr/>
            <p:nvPr/>
          </p:nvSpPr>
          <p:spPr>
            <a:xfrm>
              <a:off x="2472546" y="1685626"/>
              <a:ext cx="955375" cy="1457445"/>
            </a:xfrm>
            <a:custGeom>
              <a:avLst/>
              <a:gdLst>
                <a:gd name="connsiteX0" fmla="*/ 104775 w 952500"/>
                <a:gd name="connsiteY0" fmla="*/ 698500 h 1470025"/>
                <a:gd name="connsiteX1" fmla="*/ 104775 w 952500"/>
                <a:gd name="connsiteY1" fmla="*/ 701675 h 1470025"/>
                <a:gd name="connsiteX2" fmla="*/ 104776 w 952500"/>
                <a:gd name="connsiteY2" fmla="*/ 701675 h 1470025"/>
                <a:gd name="connsiteX3" fmla="*/ 104776 w 952500"/>
                <a:gd name="connsiteY3" fmla="*/ 698500 h 1470025"/>
                <a:gd name="connsiteX4" fmla="*/ 76200 w 952500"/>
                <a:gd name="connsiteY4" fmla="*/ 629443 h 1470025"/>
                <a:gd name="connsiteX5" fmla="*/ 76200 w 952500"/>
                <a:gd name="connsiteY5" fmla="*/ 631825 h 1470025"/>
                <a:gd name="connsiteX6" fmla="*/ 76201 w 952500"/>
                <a:gd name="connsiteY6" fmla="*/ 631825 h 1470025"/>
                <a:gd name="connsiteX7" fmla="*/ 76201 w 952500"/>
                <a:gd name="connsiteY7" fmla="*/ 629443 h 1470025"/>
                <a:gd name="connsiteX8" fmla="*/ 127000 w 952500"/>
                <a:gd name="connsiteY8" fmla="*/ 0 h 1470025"/>
                <a:gd name="connsiteX9" fmla="*/ 139700 w 952500"/>
                <a:gd name="connsiteY9" fmla="*/ 3175 h 1470025"/>
                <a:gd name="connsiteX10" fmla="*/ 142875 w 952500"/>
                <a:gd name="connsiteY10" fmla="*/ 3175 h 1470025"/>
                <a:gd name="connsiteX11" fmla="*/ 146050 w 952500"/>
                <a:gd name="connsiteY11" fmla="*/ 3175 h 1470025"/>
                <a:gd name="connsiteX12" fmla="*/ 152400 w 952500"/>
                <a:gd name="connsiteY12" fmla="*/ 6350 h 1470025"/>
                <a:gd name="connsiteX13" fmla="*/ 155575 w 952500"/>
                <a:gd name="connsiteY13" fmla="*/ 6350 h 1470025"/>
                <a:gd name="connsiteX14" fmla="*/ 161925 w 952500"/>
                <a:gd name="connsiteY14" fmla="*/ 6350 h 1470025"/>
                <a:gd name="connsiteX15" fmla="*/ 161925 w 952500"/>
                <a:gd name="connsiteY15" fmla="*/ 9525 h 1470025"/>
                <a:gd name="connsiteX16" fmla="*/ 177800 w 952500"/>
                <a:gd name="connsiteY16" fmla="*/ 9525 h 1470025"/>
                <a:gd name="connsiteX17" fmla="*/ 177800 w 952500"/>
                <a:gd name="connsiteY17" fmla="*/ 12700 h 1470025"/>
                <a:gd name="connsiteX18" fmla="*/ 187325 w 952500"/>
                <a:gd name="connsiteY18" fmla="*/ 12700 h 1470025"/>
                <a:gd name="connsiteX19" fmla="*/ 190500 w 952500"/>
                <a:gd name="connsiteY19" fmla="*/ 15875 h 1470025"/>
                <a:gd name="connsiteX20" fmla="*/ 196850 w 952500"/>
                <a:gd name="connsiteY20" fmla="*/ 15875 h 1470025"/>
                <a:gd name="connsiteX21" fmla="*/ 206375 w 952500"/>
                <a:gd name="connsiteY21" fmla="*/ 19050 h 1470025"/>
                <a:gd name="connsiteX22" fmla="*/ 212725 w 952500"/>
                <a:gd name="connsiteY22" fmla="*/ 19050 h 1470025"/>
                <a:gd name="connsiteX23" fmla="*/ 219075 w 952500"/>
                <a:gd name="connsiteY23" fmla="*/ 22225 h 1470025"/>
                <a:gd name="connsiteX24" fmla="*/ 228600 w 952500"/>
                <a:gd name="connsiteY24" fmla="*/ 22225 h 1470025"/>
                <a:gd name="connsiteX25" fmla="*/ 250825 w 952500"/>
                <a:gd name="connsiteY25" fmla="*/ 28575 h 1470025"/>
                <a:gd name="connsiteX26" fmla="*/ 292100 w 952500"/>
                <a:gd name="connsiteY26" fmla="*/ 38100 h 1470025"/>
                <a:gd name="connsiteX27" fmla="*/ 301625 w 952500"/>
                <a:gd name="connsiteY27" fmla="*/ 38100 h 1470025"/>
                <a:gd name="connsiteX28" fmla="*/ 314325 w 952500"/>
                <a:gd name="connsiteY28" fmla="*/ 41275 h 1470025"/>
                <a:gd name="connsiteX29" fmla="*/ 317500 w 952500"/>
                <a:gd name="connsiteY29" fmla="*/ 41275 h 1470025"/>
                <a:gd name="connsiteX30" fmla="*/ 327025 w 952500"/>
                <a:gd name="connsiteY30" fmla="*/ 44450 h 1470025"/>
                <a:gd name="connsiteX31" fmla="*/ 339725 w 952500"/>
                <a:gd name="connsiteY31" fmla="*/ 44450 h 1470025"/>
                <a:gd name="connsiteX32" fmla="*/ 365125 w 952500"/>
                <a:gd name="connsiteY32" fmla="*/ 50800 h 1470025"/>
                <a:gd name="connsiteX33" fmla="*/ 368300 w 952500"/>
                <a:gd name="connsiteY33" fmla="*/ 50800 h 1470025"/>
                <a:gd name="connsiteX34" fmla="*/ 374650 w 952500"/>
                <a:gd name="connsiteY34" fmla="*/ 50800 h 1470025"/>
                <a:gd name="connsiteX35" fmla="*/ 396875 w 952500"/>
                <a:gd name="connsiteY35" fmla="*/ 57150 h 1470025"/>
                <a:gd name="connsiteX36" fmla="*/ 406400 w 952500"/>
                <a:gd name="connsiteY36" fmla="*/ 57150 h 1470025"/>
                <a:gd name="connsiteX37" fmla="*/ 434975 w 952500"/>
                <a:gd name="connsiteY37" fmla="*/ 63500 h 1470025"/>
                <a:gd name="connsiteX38" fmla="*/ 460375 w 952500"/>
                <a:gd name="connsiteY38" fmla="*/ 69850 h 1470025"/>
                <a:gd name="connsiteX39" fmla="*/ 485775 w 952500"/>
                <a:gd name="connsiteY39" fmla="*/ 73025 h 1470025"/>
                <a:gd name="connsiteX40" fmla="*/ 504825 w 952500"/>
                <a:gd name="connsiteY40" fmla="*/ 76200 h 1470025"/>
                <a:gd name="connsiteX41" fmla="*/ 536575 w 952500"/>
                <a:gd name="connsiteY41" fmla="*/ 82550 h 1470025"/>
                <a:gd name="connsiteX42" fmla="*/ 549275 w 952500"/>
                <a:gd name="connsiteY42" fmla="*/ 85725 h 1470025"/>
                <a:gd name="connsiteX43" fmla="*/ 571500 w 952500"/>
                <a:gd name="connsiteY43" fmla="*/ 88900 h 1470025"/>
                <a:gd name="connsiteX44" fmla="*/ 609600 w 952500"/>
                <a:gd name="connsiteY44" fmla="*/ 98425 h 1470025"/>
                <a:gd name="connsiteX45" fmla="*/ 615950 w 952500"/>
                <a:gd name="connsiteY45" fmla="*/ 98425 h 1470025"/>
                <a:gd name="connsiteX46" fmla="*/ 625475 w 952500"/>
                <a:gd name="connsiteY46" fmla="*/ 101600 h 1470025"/>
                <a:gd name="connsiteX47" fmla="*/ 628650 w 952500"/>
                <a:gd name="connsiteY47" fmla="*/ 101600 h 1470025"/>
                <a:gd name="connsiteX48" fmla="*/ 650875 w 952500"/>
                <a:gd name="connsiteY48" fmla="*/ 104775 h 1470025"/>
                <a:gd name="connsiteX49" fmla="*/ 679450 w 952500"/>
                <a:gd name="connsiteY49" fmla="*/ 111125 h 1470025"/>
                <a:gd name="connsiteX50" fmla="*/ 688975 w 952500"/>
                <a:gd name="connsiteY50" fmla="*/ 111125 h 1470025"/>
                <a:gd name="connsiteX51" fmla="*/ 692150 w 952500"/>
                <a:gd name="connsiteY51" fmla="*/ 111125 h 1470025"/>
                <a:gd name="connsiteX52" fmla="*/ 695325 w 952500"/>
                <a:gd name="connsiteY52" fmla="*/ 114300 h 1470025"/>
                <a:gd name="connsiteX53" fmla="*/ 723900 w 952500"/>
                <a:gd name="connsiteY53" fmla="*/ 117475 h 1470025"/>
                <a:gd name="connsiteX54" fmla="*/ 768350 w 952500"/>
                <a:gd name="connsiteY54" fmla="*/ 127000 h 1470025"/>
                <a:gd name="connsiteX55" fmla="*/ 774700 w 952500"/>
                <a:gd name="connsiteY55" fmla="*/ 127000 h 1470025"/>
                <a:gd name="connsiteX56" fmla="*/ 796925 w 952500"/>
                <a:gd name="connsiteY56" fmla="*/ 130175 h 1470025"/>
                <a:gd name="connsiteX57" fmla="*/ 800100 w 952500"/>
                <a:gd name="connsiteY57" fmla="*/ 130175 h 1470025"/>
                <a:gd name="connsiteX58" fmla="*/ 803275 w 952500"/>
                <a:gd name="connsiteY58" fmla="*/ 133350 h 1470025"/>
                <a:gd name="connsiteX59" fmla="*/ 809625 w 952500"/>
                <a:gd name="connsiteY59" fmla="*/ 133350 h 1470025"/>
                <a:gd name="connsiteX60" fmla="*/ 812800 w 952500"/>
                <a:gd name="connsiteY60" fmla="*/ 133350 h 1470025"/>
                <a:gd name="connsiteX61" fmla="*/ 819150 w 952500"/>
                <a:gd name="connsiteY61" fmla="*/ 133350 h 1470025"/>
                <a:gd name="connsiteX62" fmla="*/ 828675 w 952500"/>
                <a:gd name="connsiteY62" fmla="*/ 136525 h 1470025"/>
                <a:gd name="connsiteX63" fmla="*/ 847725 w 952500"/>
                <a:gd name="connsiteY63" fmla="*/ 139700 h 1470025"/>
                <a:gd name="connsiteX64" fmla="*/ 850900 w 952500"/>
                <a:gd name="connsiteY64" fmla="*/ 139700 h 1470025"/>
                <a:gd name="connsiteX65" fmla="*/ 857250 w 952500"/>
                <a:gd name="connsiteY65" fmla="*/ 139700 h 1470025"/>
                <a:gd name="connsiteX66" fmla="*/ 873125 w 952500"/>
                <a:gd name="connsiteY66" fmla="*/ 142875 h 1470025"/>
                <a:gd name="connsiteX67" fmla="*/ 882650 w 952500"/>
                <a:gd name="connsiteY67" fmla="*/ 146050 h 1470025"/>
                <a:gd name="connsiteX68" fmla="*/ 885825 w 952500"/>
                <a:gd name="connsiteY68" fmla="*/ 146050 h 1470025"/>
                <a:gd name="connsiteX69" fmla="*/ 889000 w 952500"/>
                <a:gd name="connsiteY69" fmla="*/ 146050 h 1470025"/>
                <a:gd name="connsiteX70" fmla="*/ 892175 w 952500"/>
                <a:gd name="connsiteY70" fmla="*/ 146050 h 1470025"/>
                <a:gd name="connsiteX71" fmla="*/ 904875 w 952500"/>
                <a:gd name="connsiteY71" fmla="*/ 149225 h 1470025"/>
                <a:gd name="connsiteX72" fmla="*/ 917575 w 952500"/>
                <a:gd name="connsiteY72" fmla="*/ 152400 h 1470025"/>
                <a:gd name="connsiteX73" fmla="*/ 936625 w 952500"/>
                <a:gd name="connsiteY73" fmla="*/ 152400 h 1470025"/>
                <a:gd name="connsiteX74" fmla="*/ 952500 w 952500"/>
                <a:gd name="connsiteY74" fmla="*/ 155575 h 1470025"/>
                <a:gd name="connsiteX75" fmla="*/ 952500 w 952500"/>
                <a:gd name="connsiteY75" fmla="*/ 158750 h 1470025"/>
                <a:gd name="connsiteX76" fmla="*/ 952500 w 952500"/>
                <a:gd name="connsiteY76" fmla="*/ 161925 h 1470025"/>
                <a:gd name="connsiteX77" fmla="*/ 949325 w 952500"/>
                <a:gd name="connsiteY77" fmla="*/ 165100 h 1470025"/>
                <a:gd name="connsiteX78" fmla="*/ 949325 w 952500"/>
                <a:gd name="connsiteY78" fmla="*/ 168275 h 1470025"/>
                <a:gd name="connsiteX79" fmla="*/ 949325 w 952500"/>
                <a:gd name="connsiteY79" fmla="*/ 177800 h 1470025"/>
                <a:gd name="connsiteX80" fmla="*/ 936625 w 952500"/>
                <a:gd name="connsiteY80" fmla="*/ 250825 h 1470025"/>
                <a:gd name="connsiteX81" fmla="*/ 936625 w 952500"/>
                <a:gd name="connsiteY81" fmla="*/ 254000 h 1470025"/>
                <a:gd name="connsiteX82" fmla="*/ 933450 w 952500"/>
                <a:gd name="connsiteY82" fmla="*/ 273050 h 1470025"/>
                <a:gd name="connsiteX83" fmla="*/ 933450 w 952500"/>
                <a:gd name="connsiteY83" fmla="*/ 276225 h 1470025"/>
                <a:gd name="connsiteX84" fmla="*/ 933450 w 952500"/>
                <a:gd name="connsiteY84" fmla="*/ 282575 h 1470025"/>
                <a:gd name="connsiteX85" fmla="*/ 930275 w 952500"/>
                <a:gd name="connsiteY85" fmla="*/ 295275 h 1470025"/>
                <a:gd name="connsiteX86" fmla="*/ 923925 w 952500"/>
                <a:gd name="connsiteY86" fmla="*/ 323850 h 1470025"/>
                <a:gd name="connsiteX87" fmla="*/ 923925 w 952500"/>
                <a:gd name="connsiteY87" fmla="*/ 333375 h 1470025"/>
                <a:gd name="connsiteX88" fmla="*/ 920750 w 952500"/>
                <a:gd name="connsiteY88" fmla="*/ 346075 h 1470025"/>
                <a:gd name="connsiteX89" fmla="*/ 917575 w 952500"/>
                <a:gd name="connsiteY89" fmla="*/ 365125 h 1470025"/>
                <a:gd name="connsiteX90" fmla="*/ 908050 w 952500"/>
                <a:gd name="connsiteY90" fmla="*/ 438150 h 1470025"/>
                <a:gd name="connsiteX91" fmla="*/ 904875 w 952500"/>
                <a:gd name="connsiteY91" fmla="*/ 454025 h 1470025"/>
                <a:gd name="connsiteX92" fmla="*/ 901700 w 952500"/>
                <a:gd name="connsiteY92" fmla="*/ 469900 h 1470025"/>
                <a:gd name="connsiteX93" fmla="*/ 898525 w 952500"/>
                <a:gd name="connsiteY93" fmla="*/ 488950 h 1470025"/>
                <a:gd name="connsiteX94" fmla="*/ 895350 w 952500"/>
                <a:gd name="connsiteY94" fmla="*/ 508000 h 1470025"/>
                <a:gd name="connsiteX95" fmla="*/ 895350 w 952500"/>
                <a:gd name="connsiteY95" fmla="*/ 511175 h 1470025"/>
                <a:gd name="connsiteX96" fmla="*/ 895350 w 952500"/>
                <a:gd name="connsiteY96" fmla="*/ 514350 h 1470025"/>
                <a:gd name="connsiteX97" fmla="*/ 892175 w 952500"/>
                <a:gd name="connsiteY97" fmla="*/ 533400 h 1470025"/>
                <a:gd name="connsiteX98" fmla="*/ 889000 w 952500"/>
                <a:gd name="connsiteY98" fmla="*/ 552450 h 1470025"/>
                <a:gd name="connsiteX99" fmla="*/ 889000 w 952500"/>
                <a:gd name="connsiteY99" fmla="*/ 558800 h 1470025"/>
                <a:gd name="connsiteX100" fmla="*/ 885825 w 952500"/>
                <a:gd name="connsiteY100" fmla="*/ 581025 h 1470025"/>
                <a:gd name="connsiteX101" fmla="*/ 882650 w 952500"/>
                <a:gd name="connsiteY101" fmla="*/ 590550 h 1470025"/>
                <a:gd name="connsiteX102" fmla="*/ 879475 w 952500"/>
                <a:gd name="connsiteY102" fmla="*/ 622300 h 1470025"/>
                <a:gd name="connsiteX103" fmla="*/ 876300 w 952500"/>
                <a:gd name="connsiteY103" fmla="*/ 628650 h 1470025"/>
                <a:gd name="connsiteX104" fmla="*/ 876300 w 952500"/>
                <a:gd name="connsiteY104" fmla="*/ 631825 h 1470025"/>
                <a:gd name="connsiteX105" fmla="*/ 876300 w 952500"/>
                <a:gd name="connsiteY105" fmla="*/ 641350 h 1470025"/>
                <a:gd name="connsiteX106" fmla="*/ 873125 w 952500"/>
                <a:gd name="connsiteY106" fmla="*/ 650875 h 1470025"/>
                <a:gd name="connsiteX107" fmla="*/ 873125 w 952500"/>
                <a:gd name="connsiteY107" fmla="*/ 660400 h 1470025"/>
                <a:gd name="connsiteX108" fmla="*/ 869950 w 952500"/>
                <a:gd name="connsiteY108" fmla="*/ 669925 h 1470025"/>
                <a:gd name="connsiteX109" fmla="*/ 869950 w 952500"/>
                <a:gd name="connsiteY109" fmla="*/ 676275 h 1470025"/>
                <a:gd name="connsiteX110" fmla="*/ 869950 w 952500"/>
                <a:gd name="connsiteY110" fmla="*/ 679450 h 1470025"/>
                <a:gd name="connsiteX111" fmla="*/ 866775 w 952500"/>
                <a:gd name="connsiteY111" fmla="*/ 688975 h 1470025"/>
                <a:gd name="connsiteX112" fmla="*/ 863600 w 952500"/>
                <a:gd name="connsiteY112" fmla="*/ 720725 h 1470025"/>
                <a:gd name="connsiteX113" fmla="*/ 863600 w 952500"/>
                <a:gd name="connsiteY113" fmla="*/ 723900 h 1470025"/>
                <a:gd name="connsiteX114" fmla="*/ 860425 w 952500"/>
                <a:gd name="connsiteY114" fmla="*/ 723900 h 1470025"/>
                <a:gd name="connsiteX115" fmla="*/ 860425 w 952500"/>
                <a:gd name="connsiteY115" fmla="*/ 727075 h 1470025"/>
                <a:gd name="connsiteX116" fmla="*/ 860425 w 952500"/>
                <a:gd name="connsiteY116" fmla="*/ 736600 h 1470025"/>
                <a:gd name="connsiteX117" fmla="*/ 857250 w 952500"/>
                <a:gd name="connsiteY117" fmla="*/ 765175 h 1470025"/>
                <a:gd name="connsiteX118" fmla="*/ 854075 w 952500"/>
                <a:gd name="connsiteY118" fmla="*/ 777875 h 1470025"/>
                <a:gd name="connsiteX119" fmla="*/ 850900 w 952500"/>
                <a:gd name="connsiteY119" fmla="*/ 787400 h 1470025"/>
                <a:gd name="connsiteX120" fmla="*/ 850900 w 952500"/>
                <a:gd name="connsiteY120" fmla="*/ 790575 h 1470025"/>
                <a:gd name="connsiteX121" fmla="*/ 850900 w 952500"/>
                <a:gd name="connsiteY121" fmla="*/ 793750 h 1470025"/>
                <a:gd name="connsiteX122" fmla="*/ 850900 w 952500"/>
                <a:gd name="connsiteY122" fmla="*/ 796925 h 1470025"/>
                <a:gd name="connsiteX123" fmla="*/ 847725 w 952500"/>
                <a:gd name="connsiteY123" fmla="*/ 803275 h 1470025"/>
                <a:gd name="connsiteX124" fmla="*/ 847725 w 952500"/>
                <a:gd name="connsiteY124" fmla="*/ 806450 h 1470025"/>
                <a:gd name="connsiteX125" fmla="*/ 847725 w 952500"/>
                <a:gd name="connsiteY125" fmla="*/ 815975 h 1470025"/>
                <a:gd name="connsiteX126" fmla="*/ 847725 w 952500"/>
                <a:gd name="connsiteY126" fmla="*/ 819150 h 1470025"/>
                <a:gd name="connsiteX127" fmla="*/ 844550 w 952500"/>
                <a:gd name="connsiteY127" fmla="*/ 828675 h 1470025"/>
                <a:gd name="connsiteX128" fmla="*/ 835025 w 952500"/>
                <a:gd name="connsiteY128" fmla="*/ 885825 h 1470025"/>
                <a:gd name="connsiteX129" fmla="*/ 835025 w 952500"/>
                <a:gd name="connsiteY129" fmla="*/ 889000 h 1470025"/>
                <a:gd name="connsiteX130" fmla="*/ 835025 w 952500"/>
                <a:gd name="connsiteY130" fmla="*/ 892175 h 1470025"/>
                <a:gd name="connsiteX131" fmla="*/ 831850 w 952500"/>
                <a:gd name="connsiteY131" fmla="*/ 914400 h 1470025"/>
                <a:gd name="connsiteX132" fmla="*/ 828675 w 952500"/>
                <a:gd name="connsiteY132" fmla="*/ 942975 h 1470025"/>
                <a:gd name="connsiteX133" fmla="*/ 825500 w 952500"/>
                <a:gd name="connsiteY133" fmla="*/ 962025 h 1470025"/>
                <a:gd name="connsiteX134" fmla="*/ 822325 w 952500"/>
                <a:gd name="connsiteY134" fmla="*/ 965200 h 1470025"/>
                <a:gd name="connsiteX135" fmla="*/ 822325 w 952500"/>
                <a:gd name="connsiteY135" fmla="*/ 974725 h 1470025"/>
                <a:gd name="connsiteX136" fmla="*/ 819150 w 952500"/>
                <a:gd name="connsiteY136" fmla="*/ 984250 h 1470025"/>
                <a:gd name="connsiteX137" fmla="*/ 819150 w 952500"/>
                <a:gd name="connsiteY137" fmla="*/ 987425 h 1470025"/>
                <a:gd name="connsiteX138" fmla="*/ 819150 w 952500"/>
                <a:gd name="connsiteY138" fmla="*/ 990600 h 1470025"/>
                <a:gd name="connsiteX139" fmla="*/ 819150 w 952500"/>
                <a:gd name="connsiteY139" fmla="*/ 993775 h 1470025"/>
                <a:gd name="connsiteX140" fmla="*/ 819150 w 952500"/>
                <a:gd name="connsiteY140" fmla="*/ 1000125 h 1470025"/>
                <a:gd name="connsiteX141" fmla="*/ 815975 w 952500"/>
                <a:gd name="connsiteY141" fmla="*/ 1019175 h 1470025"/>
                <a:gd name="connsiteX142" fmla="*/ 812800 w 952500"/>
                <a:gd name="connsiteY142" fmla="*/ 1022350 h 1470025"/>
                <a:gd name="connsiteX143" fmla="*/ 812800 w 952500"/>
                <a:gd name="connsiteY143" fmla="*/ 1025525 h 1470025"/>
                <a:gd name="connsiteX144" fmla="*/ 812800 w 952500"/>
                <a:gd name="connsiteY144" fmla="*/ 1035050 h 1470025"/>
                <a:gd name="connsiteX145" fmla="*/ 809625 w 952500"/>
                <a:gd name="connsiteY145" fmla="*/ 1047750 h 1470025"/>
                <a:gd name="connsiteX146" fmla="*/ 809625 w 952500"/>
                <a:gd name="connsiteY146" fmla="*/ 1060450 h 1470025"/>
                <a:gd name="connsiteX147" fmla="*/ 803275 w 952500"/>
                <a:gd name="connsiteY147" fmla="*/ 1089025 h 1470025"/>
                <a:gd name="connsiteX148" fmla="*/ 800100 w 952500"/>
                <a:gd name="connsiteY148" fmla="*/ 1104900 h 1470025"/>
                <a:gd name="connsiteX149" fmla="*/ 800100 w 952500"/>
                <a:gd name="connsiteY149" fmla="*/ 1114425 h 1470025"/>
                <a:gd name="connsiteX150" fmla="*/ 800100 w 952500"/>
                <a:gd name="connsiteY150" fmla="*/ 1127125 h 1470025"/>
                <a:gd name="connsiteX151" fmla="*/ 796925 w 952500"/>
                <a:gd name="connsiteY151" fmla="*/ 1133475 h 1470025"/>
                <a:gd name="connsiteX152" fmla="*/ 796925 w 952500"/>
                <a:gd name="connsiteY152" fmla="*/ 1139825 h 1470025"/>
                <a:gd name="connsiteX153" fmla="*/ 793750 w 952500"/>
                <a:gd name="connsiteY153" fmla="*/ 1152525 h 1470025"/>
                <a:gd name="connsiteX154" fmla="*/ 793750 w 952500"/>
                <a:gd name="connsiteY154" fmla="*/ 1162050 h 1470025"/>
                <a:gd name="connsiteX155" fmla="*/ 793750 w 952500"/>
                <a:gd name="connsiteY155" fmla="*/ 1165225 h 1470025"/>
                <a:gd name="connsiteX156" fmla="*/ 793750 w 952500"/>
                <a:gd name="connsiteY156" fmla="*/ 1168400 h 1470025"/>
                <a:gd name="connsiteX157" fmla="*/ 790575 w 952500"/>
                <a:gd name="connsiteY157" fmla="*/ 1171575 h 1470025"/>
                <a:gd name="connsiteX158" fmla="*/ 790575 w 952500"/>
                <a:gd name="connsiteY158" fmla="*/ 1174750 h 1470025"/>
                <a:gd name="connsiteX159" fmla="*/ 787400 w 952500"/>
                <a:gd name="connsiteY159" fmla="*/ 1193800 h 1470025"/>
                <a:gd name="connsiteX160" fmla="*/ 787400 w 952500"/>
                <a:gd name="connsiteY160" fmla="*/ 1203325 h 1470025"/>
                <a:gd name="connsiteX161" fmla="*/ 784225 w 952500"/>
                <a:gd name="connsiteY161" fmla="*/ 1225550 h 1470025"/>
                <a:gd name="connsiteX162" fmla="*/ 781050 w 952500"/>
                <a:gd name="connsiteY162" fmla="*/ 1247775 h 1470025"/>
                <a:gd name="connsiteX163" fmla="*/ 774700 w 952500"/>
                <a:gd name="connsiteY163" fmla="*/ 1260475 h 1470025"/>
                <a:gd name="connsiteX164" fmla="*/ 768350 w 952500"/>
                <a:gd name="connsiteY164" fmla="*/ 1270000 h 1470025"/>
                <a:gd name="connsiteX165" fmla="*/ 765175 w 952500"/>
                <a:gd name="connsiteY165" fmla="*/ 1273175 h 1470025"/>
                <a:gd name="connsiteX166" fmla="*/ 762000 w 952500"/>
                <a:gd name="connsiteY166" fmla="*/ 1282700 h 1470025"/>
                <a:gd name="connsiteX167" fmla="*/ 762000 w 952500"/>
                <a:gd name="connsiteY167" fmla="*/ 1285875 h 1470025"/>
                <a:gd name="connsiteX168" fmla="*/ 758825 w 952500"/>
                <a:gd name="connsiteY168" fmla="*/ 1285875 h 1470025"/>
                <a:gd name="connsiteX169" fmla="*/ 742950 w 952500"/>
                <a:gd name="connsiteY169" fmla="*/ 1289050 h 1470025"/>
                <a:gd name="connsiteX170" fmla="*/ 742950 w 952500"/>
                <a:gd name="connsiteY170" fmla="*/ 1285875 h 1470025"/>
                <a:gd name="connsiteX171" fmla="*/ 739775 w 952500"/>
                <a:gd name="connsiteY171" fmla="*/ 1285875 h 1470025"/>
                <a:gd name="connsiteX172" fmla="*/ 736600 w 952500"/>
                <a:gd name="connsiteY172" fmla="*/ 1279525 h 1470025"/>
                <a:gd name="connsiteX173" fmla="*/ 736600 w 952500"/>
                <a:gd name="connsiteY173" fmla="*/ 1273175 h 1470025"/>
                <a:gd name="connsiteX174" fmla="*/ 733425 w 952500"/>
                <a:gd name="connsiteY174" fmla="*/ 1266825 h 1470025"/>
                <a:gd name="connsiteX175" fmla="*/ 727075 w 952500"/>
                <a:gd name="connsiteY175" fmla="*/ 1260475 h 1470025"/>
                <a:gd name="connsiteX176" fmla="*/ 723900 w 952500"/>
                <a:gd name="connsiteY176" fmla="*/ 1257300 h 1470025"/>
                <a:gd name="connsiteX177" fmla="*/ 720725 w 952500"/>
                <a:gd name="connsiteY177" fmla="*/ 1257300 h 1470025"/>
                <a:gd name="connsiteX178" fmla="*/ 714375 w 952500"/>
                <a:gd name="connsiteY178" fmla="*/ 1260475 h 1470025"/>
                <a:gd name="connsiteX179" fmla="*/ 708025 w 952500"/>
                <a:gd name="connsiteY179" fmla="*/ 1260475 h 1470025"/>
                <a:gd name="connsiteX180" fmla="*/ 704850 w 952500"/>
                <a:gd name="connsiteY180" fmla="*/ 1260475 h 1470025"/>
                <a:gd name="connsiteX181" fmla="*/ 704850 w 952500"/>
                <a:gd name="connsiteY181" fmla="*/ 1257300 h 1470025"/>
                <a:gd name="connsiteX182" fmla="*/ 708025 w 952500"/>
                <a:gd name="connsiteY182" fmla="*/ 1257300 h 1470025"/>
                <a:gd name="connsiteX183" fmla="*/ 708025 w 952500"/>
                <a:gd name="connsiteY183" fmla="*/ 1254125 h 1470025"/>
                <a:gd name="connsiteX184" fmla="*/ 701675 w 952500"/>
                <a:gd name="connsiteY184" fmla="*/ 1254125 h 1470025"/>
                <a:gd name="connsiteX185" fmla="*/ 688975 w 952500"/>
                <a:gd name="connsiteY185" fmla="*/ 1254125 h 1470025"/>
                <a:gd name="connsiteX186" fmla="*/ 682625 w 952500"/>
                <a:gd name="connsiteY186" fmla="*/ 1257300 h 1470025"/>
                <a:gd name="connsiteX187" fmla="*/ 673100 w 952500"/>
                <a:gd name="connsiteY187" fmla="*/ 1257300 h 1470025"/>
                <a:gd name="connsiteX188" fmla="*/ 669925 w 952500"/>
                <a:gd name="connsiteY188" fmla="*/ 1260475 h 1470025"/>
                <a:gd name="connsiteX189" fmla="*/ 666750 w 952500"/>
                <a:gd name="connsiteY189" fmla="*/ 1260475 h 1470025"/>
                <a:gd name="connsiteX190" fmla="*/ 666750 w 952500"/>
                <a:gd name="connsiteY190" fmla="*/ 1263650 h 1470025"/>
                <a:gd name="connsiteX191" fmla="*/ 669925 w 952500"/>
                <a:gd name="connsiteY191" fmla="*/ 1263650 h 1470025"/>
                <a:gd name="connsiteX192" fmla="*/ 669925 w 952500"/>
                <a:gd name="connsiteY192" fmla="*/ 1273175 h 1470025"/>
                <a:gd name="connsiteX193" fmla="*/ 669925 w 952500"/>
                <a:gd name="connsiteY193" fmla="*/ 1276350 h 1470025"/>
                <a:gd name="connsiteX194" fmla="*/ 666750 w 952500"/>
                <a:gd name="connsiteY194" fmla="*/ 1276350 h 1470025"/>
                <a:gd name="connsiteX195" fmla="*/ 666750 w 952500"/>
                <a:gd name="connsiteY195" fmla="*/ 1279525 h 1470025"/>
                <a:gd name="connsiteX196" fmla="*/ 666750 w 952500"/>
                <a:gd name="connsiteY196" fmla="*/ 1289050 h 1470025"/>
                <a:gd name="connsiteX197" fmla="*/ 669925 w 952500"/>
                <a:gd name="connsiteY197" fmla="*/ 1295400 h 1470025"/>
                <a:gd name="connsiteX198" fmla="*/ 669925 w 952500"/>
                <a:gd name="connsiteY198" fmla="*/ 1304925 h 1470025"/>
                <a:gd name="connsiteX199" fmla="*/ 669925 w 952500"/>
                <a:gd name="connsiteY199" fmla="*/ 1308100 h 1470025"/>
                <a:gd name="connsiteX200" fmla="*/ 669925 w 952500"/>
                <a:gd name="connsiteY200" fmla="*/ 1311275 h 1470025"/>
                <a:gd name="connsiteX201" fmla="*/ 666750 w 952500"/>
                <a:gd name="connsiteY201" fmla="*/ 1314450 h 1470025"/>
                <a:gd name="connsiteX202" fmla="*/ 663575 w 952500"/>
                <a:gd name="connsiteY202" fmla="*/ 1333500 h 1470025"/>
                <a:gd name="connsiteX203" fmla="*/ 663575 w 952500"/>
                <a:gd name="connsiteY203" fmla="*/ 1343025 h 1470025"/>
                <a:gd name="connsiteX204" fmla="*/ 666750 w 952500"/>
                <a:gd name="connsiteY204" fmla="*/ 1349375 h 1470025"/>
                <a:gd name="connsiteX205" fmla="*/ 666750 w 952500"/>
                <a:gd name="connsiteY205" fmla="*/ 1352550 h 1470025"/>
                <a:gd name="connsiteX206" fmla="*/ 669925 w 952500"/>
                <a:gd name="connsiteY206" fmla="*/ 1352550 h 1470025"/>
                <a:gd name="connsiteX207" fmla="*/ 669925 w 952500"/>
                <a:gd name="connsiteY207" fmla="*/ 1355725 h 1470025"/>
                <a:gd name="connsiteX208" fmla="*/ 666750 w 952500"/>
                <a:gd name="connsiteY208" fmla="*/ 1358900 h 1470025"/>
                <a:gd name="connsiteX209" fmla="*/ 666750 w 952500"/>
                <a:gd name="connsiteY209" fmla="*/ 1362075 h 1470025"/>
                <a:gd name="connsiteX210" fmla="*/ 663575 w 952500"/>
                <a:gd name="connsiteY210" fmla="*/ 1371600 h 1470025"/>
                <a:gd name="connsiteX211" fmla="*/ 663575 w 952500"/>
                <a:gd name="connsiteY211" fmla="*/ 1374775 h 1470025"/>
                <a:gd name="connsiteX212" fmla="*/ 660400 w 952500"/>
                <a:gd name="connsiteY212" fmla="*/ 1374775 h 1470025"/>
                <a:gd name="connsiteX213" fmla="*/ 663575 w 952500"/>
                <a:gd name="connsiteY213" fmla="*/ 1384300 h 1470025"/>
                <a:gd name="connsiteX214" fmla="*/ 663575 w 952500"/>
                <a:gd name="connsiteY214" fmla="*/ 1387475 h 1470025"/>
                <a:gd name="connsiteX215" fmla="*/ 666750 w 952500"/>
                <a:gd name="connsiteY215" fmla="*/ 1390650 h 1470025"/>
                <a:gd name="connsiteX216" fmla="*/ 666750 w 952500"/>
                <a:gd name="connsiteY216" fmla="*/ 1393825 h 1470025"/>
                <a:gd name="connsiteX217" fmla="*/ 666750 w 952500"/>
                <a:gd name="connsiteY217" fmla="*/ 1403350 h 1470025"/>
                <a:gd name="connsiteX218" fmla="*/ 669925 w 952500"/>
                <a:gd name="connsiteY218" fmla="*/ 1406525 h 1470025"/>
                <a:gd name="connsiteX219" fmla="*/ 669925 w 952500"/>
                <a:gd name="connsiteY219" fmla="*/ 1409700 h 1470025"/>
                <a:gd name="connsiteX220" fmla="*/ 669925 w 952500"/>
                <a:gd name="connsiteY220" fmla="*/ 1412875 h 1470025"/>
                <a:gd name="connsiteX221" fmla="*/ 666750 w 952500"/>
                <a:gd name="connsiteY221" fmla="*/ 1419225 h 1470025"/>
                <a:gd name="connsiteX222" fmla="*/ 669925 w 952500"/>
                <a:gd name="connsiteY222" fmla="*/ 1441450 h 1470025"/>
                <a:gd name="connsiteX223" fmla="*/ 666750 w 952500"/>
                <a:gd name="connsiteY223" fmla="*/ 1441450 h 1470025"/>
                <a:gd name="connsiteX224" fmla="*/ 666750 w 952500"/>
                <a:gd name="connsiteY224" fmla="*/ 1444625 h 1470025"/>
                <a:gd name="connsiteX225" fmla="*/ 666750 w 952500"/>
                <a:gd name="connsiteY225" fmla="*/ 1447800 h 1470025"/>
                <a:gd name="connsiteX226" fmla="*/ 663575 w 952500"/>
                <a:gd name="connsiteY226" fmla="*/ 1447800 h 1470025"/>
                <a:gd name="connsiteX227" fmla="*/ 660400 w 952500"/>
                <a:gd name="connsiteY227" fmla="*/ 1447800 h 1470025"/>
                <a:gd name="connsiteX228" fmla="*/ 657225 w 952500"/>
                <a:gd name="connsiteY228" fmla="*/ 1454150 h 1470025"/>
                <a:gd name="connsiteX229" fmla="*/ 654050 w 952500"/>
                <a:gd name="connsiteY229" fmla="*/ 1463675 h 1470025"/>
                <a:gd name="connsiteX230" fmla="*/ 654050 w 952500"/>
                <a:gd name="connsiteY230" fmla="*/ 1470025 h 1470025"/>
                <a:gd name="connsiteX231" fmla="*/ 650875 w 952500"/>
                <a:gd name="connsiteY231" fmla="*/ 1470025 h 1470025"/>
                <a:gd name="connsiteX232" fmla="*/ 650875 w 952500"/>
                <a:gd name="connsiteY232" fmla="*/ 1466850 h 1470025"/>
                <a:gd name="connsiteX233" fmla="*/ 631825 w 952500"/>
                <a:gd name="connsiteY233" fmla="*/ 1441450 h 1470025"/>
                <a:gd name="connsiteX234" fmla="*/ 625475 w 952500"/>
                <a:gd name="connsiteY234" fmla="*/ 1431925 h 1470025"/>
                <a:gd name="connsiteX235" fmla="*/ 622300 w 952500"/>
                <a:gd name="connsiteY235" fmla="*/ 1428750 h 1470025"/>
                <a:gd name="connsiteX236" fmla="*/ 615950 w 952500"/>
                <a:gd name="connsiteY236" fmla="*/ 1419225 h 1470025"/>
                <a:gd name="connsiteX237" fmla="*/ 600075 w 952500"/>
                <a:gd name="connsiteY237" fmla="*/ 1397000 h 1470025"/>
                <a:gd name="connsiteX238" fmla="*/ 593725 w 952500"/>
                <a:gd name="connsiteY238" fmla="*/ 1387475 h 1470025"/>
                <a:gd name="connsiteX239" fmla="*/ 577850 w 952500"/>
                <a:gd name="connsiteY239" fmla="*/ 1365250 h 1470025"/>
                <a:gd name="connsiteX240" fmla="*/ 558800 w 952500"/>
                <a:gd name="connsiteY240" fmla="*/ 1336675 h 1470025"/>
                <a:gd name="connsiteX241" fmla="*/ 542925 w 952500"/>
                <a:gd name="connsiteY241" fmla="*/ 1317625 h 1470025"/>
                <a:gd name="connsiteX242" fmla="*/ 542925 w 952500"/>
                <a:gd name="connsiteY242" fmla="*/ 1314450 h 1470025"/>
                <a:gd name="connsiteX243" fmla="*/ 536575 w 952500"/>
                <a:gd name="connsiteY243" fmla="*/ 1308100 h 1470025"/>
                <a:gd name="connsiteX244" fmla="*/ 523875 w 952500"/>
                <a:gd name="connsiteY244" fmla="*/ 1289050 h 1470025"/>
                <a:gd name="connsiteX245" fmla="*/ 517525 w 952500"/>
                <a:gd name="connsiteY245" fmla="*/ 1282700 h 1470025"/>
                <a:gd name="connsiteX246" fmla="*/ 501650 w 952500"/>
                <a:gd name="connsiteY246" fmla="*/ 1260475 h 1470025"/>
                <a:gd name="connsiteX247" fmla="*/ 498475 w 952500"/>
                <a:gd name="connsiteY247" fmla="*/ 1254125 h 1470025"/>
                <a:gd name="connsiteX248" fmla="*/ 495300 w 952500"/>
                <a:gd name="connsiteY248" fmla="*/ 1250950 h 1470025"/>
                <a:gd name="connsiteX249" fmla="*/ 492125 w 952500"/>
                <a:gd name="connsiteY249" fmla="*/ 1247775 h 1470025"/>
                <a:gd name="connsiteX250" fmla="*/ 492125 w 952500"/>
                <a:gd name="connsiteY250" fmla="*/ 1244600 h 1470025"/>
                <a:gd name="connsiteX251" fmla="*/ 488950 w 952500"/>
                <a:gd name="connsiteY251" fmla="*/ 1241425 h 1470025"/>
                <a:gd name="connsiteX252" fmla="*/ 485775 w 952500"/>
                <a:gd name="connsiteY252" fmla="*/ 1235075 h 1470025"/>
                <a:gd name="connsiteX253" fmla="*/ 482600 w 952500"/>
                <a:gd name="connsiteY253" fmla="*/ 1231900 h 1470025"/>
                <a:gd name="connsiteX254" fmla="*/ 479425 w 952500"/>
                <a:gd name="connsiteY254" fmla="*/ 1231900 h 1470025"/>
                <a:gd name="connsiteX255" fmla="*/ 476250 w 952500"/>
                <a:gd name="connsiteY255" fmla="*/ 1222375 h 1470025"/>
                <a:gd name="connsiteX256" fmla="*/ 469900 w 952500"/>
                <a:gd name="connsiteY256" fmla="*/ 1216025 h 1470025"/>
                <a:gd name="connsiteX257" fmla="*/ 469900 w 952500"/>
                <a:gd name="connsiteY257" fmla="*/ 1212850 h 1470025"/>
                <a:gd name="connsiteX258" fmla="*/ 454025 w 952500"/>
                <a:gd name="connsiteY258" fmla="*/ 1193800 h 1470025"/>
                <a:gd name="connsiteX259" fmla="*/ 422275 w 952500"/>
                <a:gd name="connsiteY259" fmla="*/ 1149350 h 1470025"/>
                <a:gd name="connsiteX260" fmla="*/ 403225 w 952500"/>
                <a:gd name="connsiteY260" fmla="*/ 1120775 h 1470025"/>
                <a:gd name="connsiteX261" fmla="*/ 374650 w 952500"/>
                <a:gd name="connsiteY261" fmla="*/ 1085850 h 1470025"/>
                <a:gd name="connsiteX262" fmla="*/ 352425 w 952500"/>
                <a:gd name="connsiteY262" fmla="*/ 1050925 h 1470025"/>
                <a:gd name="connsiteX263" fmla="*/ 349250 w 952500"/>
                <a:gd name="connsiteY263" fmla="*/ 1047750 h 1470025"/>
                <a:gd name="connsiteX264" fmla="*/ 339725 w 952500"/>
                <a:gd name="connsiteY264" fmla="*/ 1031875 h 1470025"/>
                <a:gd name="connsiteX265" fmla="*/ 336550 w 952500"/>
                <a:gd name="connsiteY265" fmla="*/ 1028700 h 1470025"/>
                <a:gd name="connsiteX266" fmla="*/ 333375 w 952500"/>
                <a:gd name="connsiteY266" fmla="*/ 1025525 h 1470025"/>
                <a:gd name="connsiteX267" fmla="*/ 327025 w 952500"/>
                <a:gd name="connsiteY267" fmla="*/ 1016000 h 1470025"/>
                <a:gd name="connsiteX268" fmla="*/ 311150 w 952500"/>
                <a:gd name="connsiteY268" fmla="*/ 993775 h 1470025"/>
                <a:gd name="connsiteX269" fmla="*/ 295275 w 952500"/>
                <a:gd name="connsiteY269" fmla="*/ 974725 h 1470025"/>
                <a:gd name="connsiteX270" fmla="*/ 285750 w 952500"/>
                <a:gd name="connsiteY270" fmla="*/ 958850 h 1470025"/>
                <a:gd name="connsiteX271" fmla="*/ 269875 w 952500"/>
                <a:gd name="connsiteY271" fmla="*/ 936625 h 1470025"/>
                <a:gd name="connsiteX272" fmla="*/ 266700 w 952500"/>
                <a:gd name="connsiteY272" fmla="*/ 930275 h 1470025"/>
                <a:gd name="connsiteX273" fmla="*/ 257175 w 952500"/>
                <a:gd name="connsiteY273" fmla="*/ 917575 h 1470025"/>
                <a:gd name="connsiteX274" fmla="*/ 250825 w 952500"/>
                <a:gd name="connsiteY274" fmla="*/ 908050 h 1470025"/>
                <a:gd name="connsiteX275" fmla="*/ 234950 w 952500"/>
                <a:gd name="connsiteY275" fmla="*/ 885825 h 1470025"/>
                <a:gd name="connsiteX276" fmla="*/ 190500 w 952500"/>
                <a:gd name="connsiteY276" fmla="*/ 828675 h 1470025"/>
                <a:gd name="connsiteX277" fmla="*/ 184150 w 952500"/>
                <a:gd name="connsiteY277" fmla="*/ 819150 h 1470025"/>
                <a:gd name="connsiteX278" fmla="*/ 184150 w 952500"/>
                <a:gd name="connsiteY278" fmla="*/ 815975 h 1470025"/>
                <a:gd name="connsiteX279" fmla="*/ 180975 w 952500"/>
                <a:gd name="connsiteY279" fmla="*/ 812800 h 1470025"/>
                <a:gd name="connsiteX280" fmla="*/ 180975 w 952500"/>
                <a:gd name="connsiteY280" fmla="*/ 809625 h 1470025"/>
                <a:gd name="connsiteX281" fmla="*/ 177800 w 952500"/>
                <a:gd name="connsiteY281" fmla="*/ 806450 h 1470025"/>
                <a:gd name="connsiteX282" fmla="*/ 168275 w 952500"/>
                <a:gd name="connsiteY282" fmla="*/ 793750 h 1470025"/>
                <a:gd name="connsiteX283" fmla="*/ 146050 w 952500"/>
                <a:gd name="connsiteY283" fmla="*/ 765175 h 1470025"/>
                <a:gd name="connsiteX284" fmla="*/ 127000 w 952500"/>
                <a:gd name="connsiteY284" fmla="*/ 736600 h 1470025"/>
                <a:gd name="connsiteX285" fmla="*/ 123825 w 952500"/>
                <a:gd name="connsiteY285" fmla="*/ 733425 h 1470025"/>
                <a:gd name="connsiteX286" fmla="*/ 117475 w 952500"/>
                <a:gd name="connsiteY286" fmla="*/ 723900 h 1470025"/>
                <a:gd name="connsiteX287" fmla="*/ 107950 w 952500"/>
                <a:gd name="connsiteY287" fmla="*/ 711200 h 1470025"/>
                <a:gd name="connsiteX288" fmla="*/ 104775 w 952500"/>
                <a:gd name="connsiteY288" fmla="*/ 708025 h 1470025"/>
                <a:gd name="connsiteX289" fmla="*/ 101600 w 952500"/>
                <a:gd name="connsiteY289" fmla="*/ 704850 h 1470025"/>
                <a:gd name="connsiteX290" fmla="*/ 101600 w 952500"/>
                <a:gd name="connsiteY290" fmla="*/ 698500 h 1470025"/>
                <a:gd name="connsiteX291" fmla="*/ 98426 w 952500"/>
                <a:gd name="connsiteY291" fmla="*/ 698500 h 1470025"/>
                <a:gd name="connsiteX292" fmla="*/ 92076 w 952500"/>
                <a:gd name="connsiteY292" fmla="*/ 688975 h 1470025"/>
                <a:gd name="connsiteX293" fmla="*/ 88901 w 952500"/>
                <a:gd name="connsiteY293" fmla="*/ 685800 h 1470025"/>
                <a:gd name="connsiteX294" fmla="*/ 82551 w 952500"/>
                <a:gd name="connsiteY294" fmla="*/ 676275 h 1470025"/>
                <a:gd name="connsiteX295" fmla="*/ 79376 w 952500"/>
                <a:gd name="connsiteY295" fmla="*/ 669925 h 1470025"/>
                <a:gd name="connsiteX296" fmla="*/ 79376 w 952500"/>
                <a:gd name="connsiteY296" fmla="*/ 664368 h 1470025"/>
                <a:gd name="connsiteX297" fmla="*/ 79375 w 952500"/>
                <a:gd name="connsiteY297" fmla="*/ 664368 h 1470025"/>
                <a:gd name="connsiteX298" fmla="*/ 79375 w 952500"/>
                <a:gd name="connsiteY298" fmla="*/ 669925 h 1470025"/>
                <a:gd name="connsiteX299" fmla="*/ 73025 w 952500"/>
                <a:gd name="connsiteY299" fmla="*/ 663575 h 1470025"/>
                <a:gd name="connsiteX300" fmla="*/ 69850 w 952500"/>
                <a:gd name="connsiteY300" fmla="*/ 660400 h 1470025"/>
                <a:gd name="connsiteX301" fmla="*/ 47625 w 952500"/>
                <a:gd name="connsiteY301" fmla="*/ 628650 h 1470025"/>
                <a:gd name="connsiteX302" fmla="*/ 38100 w 952500"/>
                <a:gd name="connsiteY302" fmla="*/ 612775 h 1470025"/>
                <a:gd name="connsiteX303" fmla="*/ 22225 w 952500"/>
                <a:gd name="connsiteY303" fmla="*/ 593725 h 1470025"/>
                <a:gd name="connsiteX304" fmla="*/ 6350 w 952500"/>
                <a:gd name="connsiteY304" fmla="*/ 571500 h 1470025"/>
                <a:gd name="connsiteX305" fmla="*/ 6350 w 952500"/>
                <a:gd name="connsiteY305" fmla="*/ 568325 h 1470025"/>
                <a:gd name="connsiteX306" fmla="*/ 3175 w 952500"/>
                <a:gd name="connsiteY306" fmla="*/ 565150 h 1470025"/>
                <a:gd name="connsiteX307" fmla="*/ 0 w 952500"/>
                <a:gd name="connsiteY307" fmla="*/ 561975 h 1470025"/>
                <a:gd name="connsiteX308" fmla="*/ 3175 w 952500"/>
                <a:gd name="connsiteY308" fmla="*/ 549275 h 1470025"/>
                <a:gd name="connsiteX309" fmla="*/ 6350 w 952500"/>
                <a:gd name="connsiteY309" fmla="*/ 539750 h 1470025"/>
                <a:gd name="connsiteX310" fmla="*/ 6350 w 952500"/>
                <a:gd name="connsiteY310" fmla="*/ 536575 h 1470025"/>
                <a:gd name="connsiteX311" fmla="*/ 9525 w 952500"/>
                <a:gd name="connsiteY311" fmla="*/ 530225 h 1470025"/>
                <a:gd name="connsiteX312" fmla="*/ 9525 w 952500"/>
                <a:gd name="connsiteY312" fmla="*/ 523875 h 1470025"/>
                <a:gd name="connsiteX313" fmla="*/ 12700 w 952500"/>
                <a:gd name="connsiteY313" fmla="*/ 514350 h 1470025"/>
                <a:gd name="connsiteX314" fmla="*/ 12700 w 952500"/>
                <a:gd name="connsiteY314" fmla="*/ 501650 h 1470025"/>
                <a:gd name="connsiteX315" fmla="*/ 15875 w 952500"/>
                <a:gd name="connsiteY315" fmla="*/ 495300 h 1470025"/>
                <a:gd name="connsiteX316" fmla="*/ 19050 w 952500"/>
                <a:gd name="connsiteY316" fmla="*/ 479425 h 1470025"/>
                <a:gd name="connsiteX317" fmla="*/ 19050 w 952500"/>
                <a:gd name="connsiteY317" fmla="*/ 476250 h 1470025"/>
                <a:gd name="connsiteX318" fmla="*/ 22225 w 952500"/>
                <a:gd name="connsiteY318" fmla="*/ 469900 h 1470025"/>
                <a:gd name="connsiteX319" fmla="*/ 31750 w 952500"/>
                <a:gd name="connsiteY319" fmla="*/ 431800 h 1470025"/>
                <a:gd name="connsiteX320" fmla="*/ 31750 w 952500"/>
                <a:gd name="connsiteY320" fmla="*/ 425450 h 1470025"/>
                <a:gd name="connsiteX321" fmla="*/ 44450 w 952500"/>
                <a:gd name="connsiteY321" fmla="*/ 368300 h 1470025"/>
                <a:gd name="connsiteX322" fmla="*/ 50800 w 952500"/>
                <a:gd name="connsiteY322" fmla="*/ 333375 h 1470025"/>
                <a:gd name="connsiteX323" fmla="*/ 57150 w 952500"/>
                <a:gd name="connsiteY323" fmla="*/ 314325 h 1470025"/>
                <a:gd name="connsiteX324" fmla="*/ 63500 w 952500"/>
                <a:gd name="connsiteY324" fmla="*/ 292100 h 1470025"/>
                <a:gd name="connsiteX325" fmla="*/ 66675 w 952500"/>
                <a:gd name="connsiteY325" fmla="*/ 276225 h 1470025"/>
                <a:gd name="connsiteX326" fmla="*/ 73025 w 952500"/>
                <a:gd name="connsiteY326" fmla="*/ 244475 h 1470025"/>
                <a:gd name="connsiteX327" fmla="*/ 73025 w 952500"/>
                <a:gd name="connsiteY327" fmla="*/ 238125 h 1470025"/>
                <a:gd name="connsiteX328" fmla="*/ 73025 w 952500"/>
                <a:gd name="connsiteY328" fmla="*/ 231775 h 1470025"/>
                <a:gd name="connsiteX329" fmla="*/ 76200 w 952500"/>
                <a:gd name="connsiteY329" fmla="*/ 222250 h 1470025"/>
                <a:gd name="connsiteX330" fmla="*/ 79375 w 952500"/>
                <a:gd name="connsiteY330" fmla="*/ 209550 h 1470025"/>
                <a:gd name="connsiteX331" fmla="*/ 85725 w 952500"/>
                <a:gd name="connsiteY331" fmla="*/ 187325 h 1470025"/>
                <a:gd name="connsiteX332" fmla="*/ 88900 w 952500"/>
                <a:gd name="connsiteY332" fmla="*/ 165100 h 1470025"/>
                <a:gd name="connsiteX333" fmla="*/ 92075 w 952500"/>
                <a:gd name="connsiteY333" fmla="*/ 155575 h 1470025"/>
                <a:gd name="connsiteX334" fmla="*/ 92075 w 952500"/>
                <a:gd name="connsiteY334" fmla="*/ 152400 h 1470025"/>
                <a:gd name="connsiteX335" fmla="*/ 95250 w 952500"/>
                <a:gd name="connsiteY335" fmla="*/ 130175 h 1470025"/>
                <a:gd name="connsiteX336" fmla="*/ 104775 w 952500"/>
                <a:gd name="connsiteY336" fmla="*/ 98425 h 1470025"/>
                <a:gd name="connsiteX337" fmla="*/ 104775 w 952500"/>
                <a:gd name="connsiteY337" fmla="*/ 92075 h 1470025"/>
                <a:gd name="connsiteX338" fmla="*/ 111125 w 952500"/>
                <a:gd name="connsiteY338" fmla="*/ 63500 h 1470025"/>
                <a:gd name="connsiteX339" fmla="*/ 111125 w 952500"/>
                <a:gd name="connsiteY339" fmla="*/ 60325 h 1470025"/>
                <a:gd name="connsiteX340" fmla="*/ 117475 w 952500"/>
                <a:gd name="connsiteY340" fmla="*/ 44450 h 1470025"/>
                <a:gd name="connsiteX341" fmla="*/ 120650 w 952500"/>
                <a:gd name="connsiteY341" fmla="*/ 31750 h 1470025"/>
                <a:gd name="connsiteX342" fmla="*/ 120650 w 952500"/>
                <a:gd name="connsiteY342" fmla="*/ 22225 h 1470025"/>
                <a:gd name="connsiteX343" fmla="*/ 120650 w 952500"/>
                <a:gd name="connsiteY343" fmla="*/ 19050 h 1470025"/>
                <a:gd name="connsiteX344" fmla="*/ 123825 w 952500"/>
                <a:gd name="connsiteY344" fmla="*/ 12700 h 1470025"/>
                <a:gd name="connsiteX0" fmla="*/ 104775 w 952500"/>
                <a:gd name="connsiteY0" fmla="*/ 698500 h 1470025"/>
                <a:gd name="connsiteX1" fmla="*/ 104775 w 952500"/>
                <a:gd name="connsiteY1" fmla="*/ 701675 h 1470025"/>
                <a:gd name="connsiteX2" fmla="*/ 104776 w 952500"/>
                <a:gd name="connsiteY2" fmla="*/ 701675 h 1470025"/>
                <a:gd name="connsiteX3" fmla="*/ 104776 w 952500"/>
                <a:gd name="connsiteY3" fmla="*/ 698500 h 1470025"/>
                <a:gd name="connsiteX4" fmla="*/ 104775 w 952500"/>
                <a:gd name="connsiteY4" fmla="*/ 698500 h 1470025"/>
                <a:gd name="connsiteX5" fmla="*/ 76201 w 952500"/>
                <a:gd name="connsiteY5" fmla="*/ 629443 h 1470025"/>
                <a:gd name="connsiteX6" fmla="*/ 76200 w 952500"/>
                <a:gd name="connsiteY6" fmla="*/ 631825 h 1470025"/>
                <a:gd name="connsiteX7" fmla="*/ 76201 w 952500"/>
                <a:gd name="connsiteY7" fmla="*/ 631825 h 1470025"/>
                <a:gd name="connsiteX8" fmla="*/ 76201 w 952500"/>
                <a:gd name="connsiteY8" fmla="*/ 629443 h 1470025"/>
                <a:gd name="connsiteX9" fmla="*/ 127000 w 952500"/>
                <a:gd name="connsiteY9" fmla="*/ 0 h 1470025"/>
                <a:gd name="connsiteX10" fmla="*/ 139700 w 952500"/>
                <a:gd name="connsiteY10" fmla="*/ 3175 h 1470025"/>
                <a:gd name="connsiteX11" fmla="*/ 142875 w 952500"/>
                <a:gd name="connsiteY11" fmla="*/ 3175 h 1470025"/>
                <a:gd name="connsiteX12" fmla="*/ 146050 w 952500"/>
                <a:gd name="connsiteY12" fmla="*/ 3175 h 1470025"/>
                <a:gd name="connsiteX13" fmla="*/ 152400 w 952500"/>
                <a:gd name="connsiteY13" fmla="*/ 6350 h 1470025"/>
                <a:gd name="connsiteX14" fmla="*/ 155575 w 952500"/>
                <a:gd name="connsiteY14" fmla="*/ 6350 h 1470025"/>
                <a:gd name="connsiteX15" fmla="*/ 161925 w 952500"/>
                <a:gd name="connsiteY15" fmla="*/ 6350 h 1470025"/>
                <a:gd name="connsiteX16" fmla="*/ 161925 w 952500"/>
                <a:gd name="connsiteY16" fmla="*/ 9525 h 1470025"/>
                <a:gd name="connsiteX17" fmla="*/ 177800 w 952500"/>
                <a:gd name="connsiteY17" fmla="*/ 9525 h 1470025"/>
                <a:gd name="connsiteX18" fmla="*/ 177800 w 952500"/>
                <a:gd name="connsiteY18" fmla="*/ 12700 h 1470025"/>
                <a:gd name="connsiteX19" fmla="*/ 187325 w 952500"/>
                <a:gd name="connsiteY19" fmla="*/ 12700 h 1470025"/>
                <a:gd name="connsiteX20" fmla="*/ 190500 w 952500"/>
                <a:gd name="connsiteY20" fmla="*/ 15875 h 1470025"/>
                <a:gd name="connsiteX21" fmla="*/ 196850 w 952500"/>
                <a:gd name="connsiteY21" fmla="*/ 15875 h 1470025"/>
                <a:gd name="connsiteX22" fmla="*/ 206375 w 952500"/>
                <a:gd name="connsiteY22" fmla="*/ 19050 h 1470025"/>
                <a:gd name="connsiteX23" fmla="*/ 212725 w 952500"/>
                <a:gd name="connsiteY23" fmla="*/ 19050 h 1470025"/>
                <a:gd name="connsiteX24" fmla="*/ 219075 w 952500"/>
                <a:gd name="connsiteY24" fmla="*/ 22225 h 1470025"/>
                <a:gd name="connsiteX25" fmla="*/ 228600 w 952500"/>
                <a:gd name="connsiteY25" fmla="*/ 22225 h 1470025"/>
                <a:gd name="connsiteX26" fmla="*/ 250825 w 952500"/>
                <a:gd name="connsiteY26" fmla="*/ 28575 h 1470025"/>
                <a:gd name="connsiteX27" fmla="*/ 292100 w 952500"/>
                <a:gd name="connsiteY27" fmla="*/ 38100 h 1470025"/>
                <a:gd name="connsiteX28" fmla="*/ 301625 w 952500"/>
                <a:gd name="connsiteY28" fmla="*/ 38100 h 1470025"/>
                <a:gd name="connsiteX29" fmla="*/ 314325 w 952500"/>
                <a:gd name="connsiteY29" fmla="*/ 41275 h 1470025"/>
                <a:gd name="connsiteX30" fmla="*/ 317500 w 952500"/>
                <a:gd name="connsiteY30" fmla="*/ 41275 h 1470025"/>
                <a:gd name="connsiteX31" fmla="*/ 327025 w 952500"/>
                <a:gd name="connsiteY31" fmla="*/ 44450 h 1470025"/>
                <a:gd name="connsiteX32" fmla="*/ 339725 w 952500"/>
                <a:gd name="connsiteY32" fmla="*/ 44450 h 1470025"/>
                <a:gd name="connsiteX33" fmla="*/ 365125 w 952500"/>
                <a:gd name="connsiteY33" fmla="*/ 50800 h 1470025"/>
                <a:gd name="connsiteX34" fmla="*/ 368300 w 952500"/>
                <a:gd name="connsiteY34" fmla="*/ 50800 h 1470025"/>
                <a:gd name="connsiteX35" fmla="*/ 374650 w 952500"/>
                <a:gd name="connsiteY35" fmla="*/ 50800 h 1470025"/>
                <a:gd name="connsiteX36" fmla="*/ 396875 w 952500"/>
                <a:gd name="connsiteY36" fmla="*/ 57150 h 1470025"/>
                <a:gd name="connsiteX37" fmla="*/ 406400 w 952500"/>
                <a:gd name="connsiteY37" fmla="*/ 57150 h 1470025"/>
                <a:gd name="connsiteX38" fmla="*/ 434975 w 952500"/>
                <a:gd name="connsiteY38" fmla="*/ 63500 h 1470025"/>
                <a:gd name="connsiteX39" fmla="*/ 460375 w 952500"/>
                <a:gd name="connsiteY39" fmla="*/ 69850 h 1470025"/>
                <a:gd name="connsiteX40" fmla="*/ 485775 w 952500"/>
                <a:gd name="connsiteY40" fmla="*/ 73025 h 1470025"/>
                <a:gd name="connsiteX41" fmla="*/ 504825 w 952500"/>
                <a:gd name="connsiteY41" fmla="*/ 76200 h 1470025"/>
                <a:gd name="connsiteX42" fmla="*/ 536575 w 952500"/>
                <a:gd name="connsiteY42" fmla="*/ 82550 h 1470025"/>
                <a:gd name="connsiteX43" fmla="*/ 549275 w 952500"/>
                <a:gd name="connsiteY43" fmla="*/ 85725 h 1470025"/>
                <a:gd name="connsiteX44" fmla="*/ 571500 w 952500"/>
                <a:gd name="connsiteY44" fmla="*/ 88900 h 1470025"/>
                <a:gd name="connsiteX45" fmla="*/ 609600 w 952500"/>
                <a:gd name="connsiteY45" fmla="*/ 98425 h 1470025"/>
                <a:gd name="connsiteX46" fmla="*/ 615950 w 952500"/>
                <a:gd name="connsiteY46" fmla="*/ 98425 h 1470025"/>
                <a:gd name="connsiteX47" fmla="*/ 625475 w 952500"/>
                <a:gd name="connsiteY47" fmla="*/ 101600 h 1470025"/>
                <a:gd name="connsiteX48" fmla="*/ 628650 w 952500"/>
                <a:gd name="connsiteY48" fmla="*/ 101600 h 1470025"/>
                <a:gd name="connsiteX49" fmla="*/ 650875 w 952500"/>
                <a:gd name="connsiteY49" fmla="*/ 104775 h 1470025"/>
                <a:gd name="connsiteX50" fmla="*/ 679450 w 952500"/>
                <a:gd name="connsiteY50" fmla="*/ 111125 h 1470025"/>
                <a:gd name="connsiteX51" fmla="*/ 688975 w 952500"/>
                <a:gd name="connsiteY51" fmla="*/ 111125 h 1470025"/>
                <a:gd name="connsiteX52" fmla="*/ 692150 w 952500"/>
                <a:gd name="connsiteY52" fmla="*/ 111125 h 1470025"/>
                <a:gd name="connsiteX53" fmla="*/ 695325 w 952500"/>
                <a:gd name="connsiteY53" fmla="*/ 114300 h 1470025"/>
                <a:gd name="connsiteX54" fmla="*/ 723900 w 952500"/>
                <a:gd name="connsiteY54" fmla="*/ 117475 h 1470025"/>
                <a:gd name="connsiteX55" fmla="*/ 768350 w 952500"/>
                <a:gd name="connsiteY55" fmla="*/ 127000 h 1470025"/>
                <a:gd name="connsiteX56" fmla="*/ 774700 w 952500"/>
                <a:gd name="connsiteY56" fmla="*/ 127000 h 1470025"/>
                <a:gd name="connsiteX57" fmla="*/ 796925 w 952500"/>
                <a:gd name="connsiteY57" fmla="*/ 130175 h 1470025"/>
                <a:gd name="connsiteX58" fmla="*/ 800100 w 952500"/>
                <a:gd name="connsiteY58" fmla="*/ 130175 h 1470025"/>
                <a:gd name="connsiteX59" fmla="*/ 803275 w 952500"/>
                <a:gd name="connsiteY59" fmla="*/ 133350 h 1470025"/>
                <a:gd name="connsiteX60" fmla="*/ 809625 w 952500"/>
                <a:gd name="connsiteY60" fmla="*/ 133350 h 1470025"/>
                <a:gd name="connsiteX61" fmla="*/ 812800 w 952500"/>
                <a:gd name="connsiteY61" fmla="*/ 133350 h 1470025"/>
                <a:gd name="connsiteX62" fmla="*/ 819150 w 952500"/>
                <a:gd name="connsiteY62" fmla="*/ 133350 h 1470025"/>
                <a:gd name="connsiteX63" fmla="*/ 828675 w 952500"/>
                <a:gd name="connsiteY63" fmla="*/ 136525 h 1470025"/>
                <a:gd name="connsiteX64" fmla="*/ 847725 w 952500"/>
                <a:gd name="connsiteY64" fmla="*/ 139700 h 1470025"/>
                <a:gd name="connsiteX65" fmla="*/ 850900 w 952500"/>
                <a:gd name="connsiteY65" fmla="*/ 139700 h 1470025"/>
                <a:gd name="connsiteX66" fmla="*/ 857250 w 952500"/>
                <a:gd name="connsiteY66" fmla="*/ 139700 h 1470025"/>
                <a:gd name="connsiteX67" fmla="*/ 873125 w 952500"/>
                <a:gd name="connsiteY67" fmla="*/ 142875 h 1470025"/>
                <a:gd name="connsiteX68" fmla="*/ 882650 w 952500"/>
                <a:gd name="connsiteY68" fmla="*/ 146050 h 1470025"/>
                <a:gd name="connsiteX69" fmla="*/ 885825 w 952500"/>
                <a:gd name="connsiteY69" fmla="*/ 146050 h 1470025"/>
                <a:gd name="connsiteX70" fmla="*/ 889000 w 952500"/>
                <a:gd name="connsiteY70" fmla="*/ 146050 h 1470025"/>
                <a:gd name="connsiteX71" fmla="*/ 892175 w 952500"/>
                <a:gd name="connsiteY71" fmla="*/ 146050 h 1470025"/>
                <a:gd name="connsiteX72" fmla="*/ 904875 w 952500"/>
                <a:gd name="connsiteY72" fmla="*/ 149225 h 1470025"/>
                <a:gd name="connsiteX73" fmla="*/ 917575 w 952500"/>
                <a:gd name="connsiteY73" fmla="*/ 152400 h 1470025"/>
                <a:gd name="connsiteX74" fmla="*/ 936625 w 952500"/>
                <a:gd name="connsiteY74" fmla="*/ 152400 h 1470025"/>
                <a:gd name="connsiteX75" fmla="*/ 952500 w 952500"/>
                <a:gd name="connsiteY75" fmla="*/ 155575 h 1470025"/>
                <a:gd name="connsiteX76" fmla="*/ 952500 w 952500"/>
                <a:gd name="connsiteY76" fmla="*/ 158750 h 1470025"/>
                <a:gd name="connsiteX77" fmla="*/ 952500 w 952500"/>
                <a:gd name="connsiteY77" fmla="*/ 161925 h 1470025"/>
                <a:gd name="connsiteX78" fmla="*/ 949325 w 952500"/>
                <a:gd name="connsiteY78" fmla="*/ 165100 h 1470025"/>
                <a:gd name="connsiteX79" fmla="*/ 949325 w 952500"/>
                <a:gd name="connsiteY79" fmla="*/ 168275 h 1470025"/>
                <a:gd name="connsiteX80" fmla="*/ 949325 w 952500"/>
                <a:gd name="connsiteY80" fmla="*/ 177800 h 1470025"/>
                <a:gd name="connsiteX81" fmla="*/ 936625 w 952500"/>
                <a:gd name="connsiteY81" fmla="*/ 250825 h 1470025"/>
                <a:gd name="connsiteX82" fmla="*/ 936625 w 952500"/>
                <a:gd name="connsiteY82" fmla="*/ 254000 h 1470025"/>
                <a:gd name="connsiteX83" fmla="*/ 933450 w 952500"/>
                <a:gd name="connsiteY83" fmla="*/ 273050 h 1470025"/>
                <a:gd name="connsiteX84" fmla="*/ 933450 w 952500"/>
                <a:gd name="connsiteY84" fmla="*/ 276225 h 1470025"/>
                <a:gd name="connsiteX85" fmla="*/ 933450 w 952500"/>
                <a:gd name="connsiteY85" fmla="*/ 282575 h 1470025"/>
                <a:gd name="connsiteX86" fmla="*/ 930275 w 952500"/>
                <a:gd name="connsiteY86" fmla="*/ 295275 h 1470025"/>
                <a:gd name="connsiteX87" fmla="*/ 923925 w 952500"/>
                <a:gd name="connsiteY87" fmla="*/ 323850 h 1470025"/>
                <a:gd name="connsiteX88" fmla="*/ 923925 w 952500"/>
                <a:gd name="connsiteY88" fmla="*/ 333375 h 1470025"/>
                <a:gd name="connsiteX89" fmla="*/ 920750 w 952500"/>
                <a:gd name="connsiteY89" fmla="*/ 346075 h 1470025"/>
                <a:gd name="connsiteX90" fmla="*/ 917575 w 952500"/>
                <a:gd name="connsiteY90" fmla="*/ 365125 h 1470025"/>
                <a:gd name="connsiteX91" fmla="*/ 908050 w 952500"/>
                <a:gd name="connsiteY91" fmla="*/ 438150 h 1470025"/>
                <a:gd name="connsiteX92" fmla="*/ 904875 w 952500"/>
                <a:gd name="connsiteY92" fmla="*/ 454025 h 1470025"/>
                <a:gd name="connsiteX93" fmla="*/ 901700 w 952500"/>
                <a:gd name="connsiteY93" fmla="*/ 469900 h 1470025"/>
                <a:gd name="connsiteX94" fmla="*/ 898525 w 952500"/>
                <a:gd name="connsiteY94" fmla="*/ 488950 h 1470025"/>
                <a:gd name="connsiteX95" fmla="*/ 895350 w 952500"/>
                <a:gd name="connsiteY95" fmla="*/ 508000 h 1470025"/>
                <a:gd name="connsiteX96" fmla="*/ 895350 w 952500"/>
                <a:gd name="connsiteY96" fmla="*/ 511175 h 1470025"/>
                <a:gd name="connsiteX97" fmla="*/ 895350 w 952500"/>
                <a:gd name="connsiteY97" fmla="*/ 514350 h 1470025"/>
                <a:gd name="connsiteX98" fmla="*/ 892175 w 952500"/>
                <a:gd name="connsiteY98" fmla="*/ 533400 h 1470025"/>
                <a:gd name="connsiteX99" fmla="*/ 889000 w 952500"/>
                <a:gd name="connsiteY99" fmla="*/ 552450 h 1470025"/>
                <a:gd name="connsiteX100" fmla="*/ 889000 w 952500"/>
                <a:gd name="connsiteY100" fmla="*/ 558800 h 1470025"/>
                <a:gd name="connsiteX101" fmla="*/ 885825 w 952500"/>
                <a:gd name="connsiteY101" fmla="*/ 581025 h 1470025"/>
                <a:gd name="connsiteX102" fmla="*/ 882650 w 952500"/>
                <a:gd name="connsiteY102" fmla="*/ 590550 h 1470025"/>
                <a:gd name="connsiteX103" fmla="*/ 879475 w 952500"/>
                <a:gd name="connsiteY103" fmla="*/ 622300 h 1470025"/>
                <a:gd name="connsiteX104" fmla="*/ 876300 w 952500"/>
                <a:gd name="connsiteY104" fmla="*/ 628650 h 1470025"/>
                <a:gd name="connsiteX105" fmla="*/ 876300 w 952500"/>
                <a:gd name="connsiteY105" fmla="*/ 631825 h 1470025"/>
                <a:gd name="connsiteX106" fmla="*/ 876300 w 952500"/>
                <a:gd name="connsiteY106" fmla="*/ 641350 h 1470025"/>
                <a:gd name="connsiteX107" fmla="*/ 873125 w 952500"/>
                <a:gd name="connsiteY107" fmla="*/ 650875 h 1470025"/>
                <a:gd name="connsiteX108" fmla="*/ 873125 w 952500"/>
                <a:gd name="connsiteY108" fmla="*/ 660400 h 1470025"/>
                <a:gd name="connsiteX109" fmla="*/ 869950 w 952500"/>
                <a:gd name="connsiteY109" fmla="*/ 669925 h 1470025"/>
                <a:gd name="connsiteX110" fmla="*/ 869950 w 952500"/>
                <a:gd name="connsiteY110" fmla="*/ 676275 h 1470025"/>
                <a:gd name="connsiteX111" fmla="*/ 869950 w 952500"/>
                <a:gd name="connsiteY111" fmla="*/ 679450 h 1470025"/>
                <a:gd name="connsiteX112" fmla="*/ 866775 w 952500"/>
                <a:gd name="connsiteY112" fmla="*/ 688975 h 1470025"/>
                <a:gd name="connsiteX113" fmla="*/ 863600 w 952500"/>
                <a:gd name="connsiteY113" fmla="*/ 720725 h 1470025"/>
                <a:gd name="connsiteX114" fmla="*/ 863600 w 952500"/>
                <a:gd name="connsiteY114" fmla="*/ 723900 h 1470025"/>
                <a:gd name="connsiteX115" fmla="*/ 860425 w 952500"/>
                <a:gd name="connsiteY115" fmla="*/ 723900 h 1470025"/>
                <a:gd name="connsiteX116" fmla="*/ 860425 w 952500"/>
                <a:gd name="connsiteY116" fmla="*/ 727075 h 1470025"/>
                <a:gd name="connsiteX117" fmla="*/ 860425 w 952500"/>
                <a:gd name="connsiteY117" fmla="*/ 736600 h 1470025"/>
                <a:gd name="connsiteX118" fmla="*/ 857250 w 952500"/>
                <a:gd name="connsiteY118" fmla="*/ 765175 h 1470025"/>
                <a:gd name="connsiteX119" fmla="*/ 854075 w 952500"/>
                <a:gd name="connsiteY119" fmla="*/ 777875 h 1470025"/>
                <a:gd name="connsiteX120" fmla="*/ 850900 w 952500"/>
                <a:gd name="connsiteY120" fmla="*/ 787400 h 1470025"/>
                <a:gd name="connsiteX121" fmla="*/ 850900 w 952500"/>
                <a:gd name="connsiteY121" fmla="*/ 790575 h 1470025"/>
                <a:gd name="connsiteX122" fmla="*/ 850900 w 952500"/>
                <a:gd name="connsiteY122" fmla="*/ 793750 h 1470025"/>
                <a:gd name="connsiteX123" fmla="*/ 850900 w 952500"/>
                <a:gd name="connsiteY123" fmla="*/ 796925 h 1470025"/>
                <a:gd name="connsiteX124" fmla="*/ 847725 w 952500"/>
                <a:gd name="connsiteY124" fmla="*/ 803275 h 1470025"/>
                <a:gd name="connsiteX125" fmla="*/ 847725 w 952500"/>
                <a:gd name="connsiteY125" fmla="*/ 806450 h 1470025"/>
                <a:gd name="connsiteX126" fmla="*/ 847725 w 952500"/>
                <a:gd name="connsiteY126" fmla="*/ 815975 h 1470025"/>
                <a:gd name="connsiteX127" fmla="*/ 847725 w 952500"/>
                <a:gd name="connsiteY127" fmla="*/ 819150 h 1470025"/>
                <a:gd name="connsiteX128" fmla="*/ 844550 w 952500"/>
                <a:gd name="connsiteY128" fmla="*/ 828675 h 1470025"/>
                <a:gd name="connsiteX129" fmla="*/ 835025 w 952500"/>
                <a:gd name="connsiteY129" fmla="*/ 885825 h 1470025"/>
                <a:gd name="connsiteX130" fmla="*/ 835025 w 952500"/>
                <a:gd name="connsiteY130" fmla="*/ 889000 h 1470025"/>
                <a:gd name="connsiteX131" fmla="*/ 835025 w 952500"/>
                <a:gd name="connsiteY131" fmla="*/ 892175 h 1470025"/>
                <a:gd name="connsiteX132" fmla="*/ 831850 w 952500"/>
                <a:gd name="connsiteY132" fmla="*/ 914400 h 1470025"/>
                <a:gd name="connsiteX133" fmla="*/ 828675 w 952500"/>
                <a:gd name="connsiteY133" fmla="*/ 942975 h 1470025"/>
                <a:gd name="connsiteX134" fmla="*/ 825500 w 952500"/>
                <a:gd name="connsiteY134" fmla="*/ 962025 h 1470025"/>
                <a:gd name="connsiteX135" fmla="*/ 822325 w 952500"/>
                <a:gd name="connsiteY135" fmla="*/ 965200 h 1470025"/>
                <a:gd name="connsiteX136" fmla="*/ 822325 w 952500"/>
                <a:gd name="connsiteY136" fmla="*/ 974725 h 1470025"/>
                <a:gd name="connsiteX137" fmla="*/ 819150 w 952500"/>
                <a:gd name="connsiteY137" fmla="*/ 984250 h 1470025"/>
                <a:gd name="connsiteX138" fmla="*/ 819150 w 952500"/>
                <a:gd name="connsiteY138" fmla="*/ 987425 h 1470025"/>
                <a:gd name="connsiteX139" fmla="*/ 819150 w 952500"/>
                <a:gd name="connsiteY139" fmla="*/ 990600 h 1470025"/>
                <a:gd name="connsiteX140" fmla="*/ 819150 w 952500"/>
                <a:gd name="connsiteY140" fmla="*/ 993775 h 1470025"/>
                <a:gd name="connsiteX141" fmla="*/ 819150 w 952500"/>
                <a:gd name="connsiteY141" fmla="*/ 1000125 h 1470025"/>
                <a:gd name="connsiteX142" fmla="*/ 815975 w 952500"/>
                <a:gd name="connsiteY142" fmla="*/ 1019175 h 1470025"/>
                <a:gd name="connsiteX143" fmla="*/ 812800 w 952500"/>
                <a:gd name="connsiteY143" fmla="*/ 1022350 h 1470025"/>
                <a:gd name="connsiteX144" fmla="*/ 812800 w 952500"/>
                <a:gd name="connsiteY144" fmla="*/ 1025525 h 1470025"/>
                <a:gd name="connsiteX145" fmla="*/ 812800 w 952500"/>
                <a:gd name="connsiteY145" fmla="*/ 1035050 h 1470025"/>
                <a:gd name="connsiteX146" fmla="*/ 809625 w 952500"/>
                <a:gd name="connsiteY146" fmla="*/ 1047750 h 1470025"/>
                <a:gd name="connsiteX147" fmla="*/ 809625 w 952500"/>
                <a:gd name="connsiteY147" fmla="*/ 1060450 h 1470025"/>
                <a:gd name="connsiteX148" fmla="*/ 803275 w 952500"/>
                <a:gd name="connsiteY148" fmla="*/ 1089025 h 1470025"/>
                <a:gd name="connsiteX149" fmla="*/ 800100 w 952500"/>
                <a:gd name="connsiteY149" fmla="*/ 1104900 h 1470025"/>
                <a:gd name="connsiteX150" fmla="*/ 800100 w 952500"/>
                <a:gd name="connsiteY150" fmla="*/ 1114425 h 1470025"/>
                <a:gd name="connsiteX151" fmla="*/ 800100 w 952500"/>
                <a:gd name="connsiteY151" fmla="*/ 1127125 h 1470025"/>
                <a:gd name="connsiteX152" fmla="*/ 796925 w 952500"/>
                <a:gd name="connsiteY152" fmla="*/ 1133475 h 1470025"/>
                <a:gd name="connsiteX153" fmla="*/ 796925 w 952500"/>
                <a:gd name="connsiteY153" fmla="*/ 1139825 h 1470025"/>
                <a:gd name="connsiteX154" fmla="*/ 793750 w 952500"/>
                <a:gd name="connsiteY154" fmla="*/ 1152525 h 1470025"/>
                <a:gd name="connsiteX155" fmla="*/ 793750 w 952500"/>
                <a:gd name="connsiteY155" fmla="*/ 1162050 h 1470025"/>
                <a:gd name="connsiteX156" fmla="*/ 793750 w 952500"/>
                <a:gd name="connsiteY156" fmla="*/ 1165225 h 1470025"/>
                <a:gd name="connsiteX157" fmla="*/ 793750 w 952500"/>
                <a:gd name="connsiteY157" fmla="*/ 1168400 h 1470025"/>
                <a:gd name="connsiteX158" fmla="*/ 790575 w 952500"/>
                <a:gd name="connsiteY158" fmla="*/ 1171575 h 1470025"/>
                <a:gd name="connsiteX159" fmla="*/ 790575 w 952500"/>
                <a:gd name="connsiteY159" fmla="*/ 1174750 h 1470025"/>
                <a:gd name="connsiteX160" fmla="*/ 787400 w 952500"/>
                <a:gd name="connsiteY160" fmla="*/ 1193800 h 1470025"/>
                <a:gd name="connsiteX161" fmla="*/ 787400 w 952500"/>
                <a:gd name="connsiteY161" fmla="*/ 1203325 h 1470025"/>
                <a:gd name="connsiteX162" fmla="*/ 784225 w 952500"/>
                <a:gd name="connsiteY162" fmla="*/ 1225550 h 1470025"/>
                <a:gd name="connsiteX163" fmla="*/ 781050 w 952500"/>
                <a:gd name="connsiteY163" fmla="*/ 1247775 h 1470025"/>
                <a:gd name="connsiteX164" fmla="*/ 774700 w 952500"/>
                <a:gd name="connsiteY164" fmla="*/ 1260475 h 1470025"/>
                <a:gd name="connsiteX165" fmla="*/ 768350 w 952500"/>
                <a:gd name="connsiteY165" fmla="*/ 1270000 h 1470025"/>
                <a:gd name="connsiteX166" fmla="*/ 765175 w 952500"/>
                <a:gd name="connsiteY166" fmla="*/ 1273175 h 1470025"/>
                <a:gd name="connsiteX167" fmla="*/ 762000 w 952500"/>
                <a:gd name="connsiteY167" fmla="*/ 1282700 h 1470025"/>
                <a:gd name="connsiteX168" fmla="*/ 762000 w 952500"/>
                <a:gd name="connsiteY168" fmla="*/ 1285875 h 1470025"/>
                <a:gd name="connsiteX169" fmla="*/ 758825 w 952500"/>
                <a:gd name="connsiteY169" fmla="*/ 1285875 h 1470025"/>
                <a:gd name="connsiteX170" fmla="*/ 742950 w 952500"/>
                <a:gd name="connsiteY170" fmla="*/ 1289050 h 1470025"/>
                <a:gd name="connsiteX171" fmla="*/ 742950 w 952500"/>
                <a:gd name="connsiteY171" fmla="*/ 1285875 h 1470025"/>
                <a:gd name="connsiteX172" fmla="*/ 739775 w 952500"/>
                <a:gd name="connsiteY172" fmla="*/ 1285875 h 1470025"/>
                <a:gd name="connsiteX173" fmla="*/ 736600 w 952500"/>
                <a:gd name="connsiteY173" fmla="*/ 1279525 h 1470025"/>
                <a:gd name="connsiteX174" fmla="*/ 736600 w 952500"/>
                <a:gd name="connsiteY174" fmla="*/ 1273175 h 1470025"/>
                <a:gd name="connsiteX175" fmla="*/ 733425 w 952500"/>
                <a:gd name="connsiteY175" fmla="*/ 1266825 h 1470025"/>
                <a:gd name="connsiteX176" fmla="*/ 727075 w 952500"/>
                <a:gd name="connsiteY176" fmla="*/ 1260475 h 1470025"/>
                <a:gd name="connsiteX177" fmla="*/ 723900 w 952500"/>
                <a:gd name="connsiteY177" fmla="*/ 1257300 h 1470025"/>
                <a:gd name="connsiteX178" fmla="*/ 720725 w 952500"/>
                <a:gd name="connsiteY178" fmla="*/ 1257300 h 1470025"/>
                <a:gd name="connsiteX179" fmla="*/ 714375 w 952500"/>
                <a:gd name="connsiteY179" fmla="*/ 1260475 h 1470025"/>
                <a:gd name="connsiteX180" fmla="*/ 708025 w 952500"/>
                <a:gd name="connsiteY180" fmla="*/ 1260475 h 1470025"/>
                <a:gd name="connsiteX181" fmla="*/ 704850 w 952500"/>
                <a:gd name="connsiteY181" fmla="*/ 1260475 h 1470025"/>
                <a:gd name="connsiteX182" fmla="*/ 704850 w 952500"/>
                <a:gd name="connsiteY182" fmla="*/ 1257300 h 1470025"/>
                <a:gd name="connsiteX183" fmla="*/ 708025 w 952500"/>
                <a:gd name="connsiteY183" fmla="*/ 1257300 h 1470025"/>
                <a:gd name="connsiteX184" fmla="*/ 708025 w 952500"/>
                <a:gd name="connsiteY184" fmla="*/ 1254125 h 1470025"/>
                <a:gd name="connsiteX185" fmla="*/ 701675 w 952500"/>
                <a:gd name="connsiteY185" fmla="*/ 1254125 h 1470025"/>
                <a:gd name="connsiteX186" fmla="*/ 688975 w 952500"/>
                <a:gd name="connsiteY186" fmla="*/ 1254125 h 1470025"/>
                <a:gd name="connsiteX187" fmla="*/ 682625 w 952500"/>
                <a:gd name="connsiteY187" fmla="*/ 1257300 h 1470025"/>
                <a:gd name="connsiteX188" fmla="*/ 673100 w 952500"/>
                <a:gd name="connsiteY188" fmla="*/ 1257300 h 1470025"/>
                <a:gd name="connsiteX189" fmla="*/ 669925 w 952500"/>
                <a:gd name="connsiteY189" fmla="*/ 1260475 h 1470025"/>
                <a:gd name="connsiteX190" fmla="*/ 666750 w 952500"/>
                <a:gd name="connsiteY190" fmla="*/ 1260475 h 1470025"/>
                <a:gd name="connsiteX191" fmla="*/ 666750 w 952500"/>
                <a:gd name="connsiteY191" fmla="*/ 1263650 h 1470025"/>
                <a:gd name="connsiteX192" fmla="*/ 669925 w 952500"/>
                <a:gd name="connsiteY192" fmla="*/ 1263650 h 1470025"/>
                <a:gd name="connsiteX193" fmla="*/ 669925 w 952500"/>
                <a:gd name="connsiteY193" fmla="*/ 1273175 h 1470025"/>
                <a:gd name="connsiteX194" fmla="*/ 669925 w 952500"/>
                <a:gd name="connsiteY194" fmla="*/ 1276350 h 1470025"/>
                <a:gd name="connsiteX195" fmla="*/ 666750 w 952500"/>
                <a:gd name="connsiteY195" fmla="*/ 1276350 h 1470025"/>
                <a:gd name="connsiteX196" fmla="*/ 666750 w 952500"/>
                <a:gd name="connsiteY196" fmla="*/ 1279525 h 1470025"/>
                <a:gd name="connsiteX197" fmla="*/ 666750 w 952500"/>
                <a:gd name="connsiteY197" fmla="*/ 1289050 h 1470025"/>
                <a:gd name="connsiteX198" fmla="*/ 669925 w 952500"/>
                <a:gd name="connsiteY198" fmla="*/ 1295400 h 1470025"/>
                <a:gd name="connsiteX199" fmla="*/ 669925 w 952500"/>
                <a:gd name="connsiteY199" fmla="*/ 1304925 h 1470025"/>
                <a:gd name="connsiteX200" fmla="*/ 669925 w 952500"/>
                <a:gd name="connsiteY200" fmla="*/ 1308100 h 1470025"/>
                <a:gd name="connsiteX201" fmla="*/ 669925 w 952500"/>
                <a:gd name="connsiteY201" fmla="*/ 1311275 h 1470025"/>
                <a:gd name="connsiteX202" fmla="*/ 666750 w 952500"/>
                <a:gd name="connsiteY202" fmla="*/ 1314450 h 1470025"/>
                <a:gd name="connsiteX203" fmla="*/ 663575 w 952500"/>
                <a:gd name="connsiteY203" fmla="*/ 1333500 h 1470025"/>
                <a:gd name="connsiteX204" fmla="*/ 663575 w 952500"/>
                <a:gd name="connsiteY204" fmla="*/ 1343025 h 1470025"/>
                <a:gd name="connsiteX205" fmla="*/ 666750 w 952500"/>
                <a:gd name="connsiteY205" fmla="*/ 1349375 h 1470025"/>
                <a:gd name="connsiteX206" fmla="*/ 666750 w 952500"/>
                <a:gd name="connsiteY206" fmla="*/ 1352550 h 1470025"/>
                <a:gd name="connsiteX207" fmla="*/ 669925 w 952500"/>
                <a:gd name="connsiteY207" fmla="*/ 1352550 h 1470025"/>
                <a:gd name="connsiteX208" fmla="*/ 669925 w 952500"/>
                <a:gd name="connsiteY208" fmla="*/ 1355725 h 1470025"/>
                <a:gd name="connsiteX209" fmla="*/ 666750 w 952500"/>
                <a:gd name="connsiteY209" fmla="*/ 1358900 h 1470025"/>
                <a:gd name="connsiteX210" fmla="*/ 666750 w 952500"/>
                <a:gd name="connsiteY210" fmla="*/ 1362075 h 1470025"/>
                <a:gd name="connsiteX211" fmla="*/ 663575 w 952500"/>
                <a:gd name="connsiteY211" fmla="*/ 1371600 h 1470025"/>
                <a:gd name="connsiteX212" fmla="*/ 663575 w 952500"/>
                <a:gd name="connsiteY212" fmla="*/ 1374775 h 1470025"/>
                <a:gd name="connsiteX213" fmla="*/ 660400 w 952500"/>
                <a:gd name="connsiteY213" fmla="*/ 1374775 h 1470025"/>
                <a:gd name="connsiteX214" fmla="*/ 663575 w 952500"/>
                <a:gd name="connsiteY214" fmla="*/ 1384300 h 1470025"/>
                <a:gd name="connsiteX215" fmla="*/ 663575 w 952500"/>
                <a:gd name="connsiteY215" fmla="*/ 1387475 h 1470025"/>
                <a:gd name="connsiteX216" fmla="*/ 666750 w 952500"/>
                <a:gd name="connsiteY216" fmla="*/ 1390650 h 1470025"/>
                <a:gd name="connsiteX217" fmla="*/ 666750 w 952500"/>
                <a:gd name="connsiteY217" fmla="*/ 1393825 h 1470025"/>
                <a:gd name="connsiteX218" fmla="*/ 666750 w 952500"/>
                <a:gd name="connsiteY218" fmla="*/ 1403350 h 1470025"/>
                <a:gd name="connsiteX219" fmla="*/ 669925 w 952500"/>
                <a:gd name="connsiteY219" fmla="*/ 1406525 h 1470025"/>
                <a:gd name="connsiteX220" fmla="*/ 669925 w 952500"/>
                <a:gd name="connsiteY220" fmla="*/ 1409700 h 1470025"/>
                <a:gd name="connsiteX221" fmla="*/ 669925 w 952500"/>
                <a:gd name="connsiteY221" fmla="*/ 1412875 h 1470025"/>
                <a:gd name="connsiteX222" fmla="*/ 666750 w 952500"/>
                <a:gd name="connsiteY222" fmla="*/ 1419225 h 1470025"/>
                <a:gd name="connsiteX223" fmla="*/ 669925 w 952500"/>
                <a:gd name="connsiteY223" fmla="*/ 1441450 h 1470025"/>
                <a:gd name="connsiteX224" fmla="*/ 666750 w 952500"/>
                <a:gd name="connsiteY224" fmla="*/ 1441450 h 1470025"/>
                <a:gd name="connsiteX225" fmla="*/ 666750 w 952500"/>
                <a:gd name="connsiteY225" fmla="*/ 1444625 h 1470025"/>
                <a:gd name="connsiteX226" fmla="*/ 666750 w 952500"/>
                <a:gd name="connsiteY226" fmla="*/ 1447800 h 1470025"/>
                <a:gd name="connsiteX227" fmla="*/ 663575 w 952500"/>
                <a:gd name="connsiteY227" fmla="*/ 1447800 h 1470025"/>
                <a:gd name="connsiteX228" fmla="*/ 660400 w 952500"/>
                <a:gd name="connsiteY228" fmla="*/ 1447800 h 1470025"/>
                <a:gd name="connsiteX229" fmla="*/ 657225 w 952500"/>
                <a:gd name="connsiteY229" fmla="*/ 1454150 h 1470025"/>
                <a:gd name="connsiteX230" fmla="*/ 654050 w 952500"/>
                <a:gd name="connsiteY230" fmla="*/ 1463675 h 1470025"/>
                <a:gd name="connsiteX231" fmla="*/ 654050 w 952500"/>
                <a:gd name="connsiteY231" fmla="*/ 1470025 h 1470025"/>
                <a:gd name="connsiteX232" fmla="*/ 650875 w 952500"/>
                <a:gd name="connsiteY232" fmla="*/ 1470025 h 1470025"/>
                <a:gd name="connsiteX233" fmla="*/ 650875 w 952500"/>
                <a:gd name="connsiteY233" fmla="*/ 1466850 h 1470025"/>
                <a:gd name="connsiteX234" fmla="*/ 631825 w 952500"/>
                <a:gd name="connsiteY234" fmla="*/ 1441450 h 1470025"/>
                <a:gd name="connsiteX235" fmla="*/ 625475 w 952500"/>
                <a:gd name="connsiteY235" fmla="*/ 1431925 h 1470025"/>
                <a:gd name="connsiteX236" fmla="*/ 622300 w 952500"/>
                <a:gd name="connsiteY236" fmla="*/ 1428750 h 1470025"/>
                <a:gd name="connsiteX237" fmla="*/ 615950 w 952500"/>
                <a:gd name="connsiteY237" fmla="*/ 1419225 h 1470025"/>
                <a:gd name="connsiteX238" fmla="*/ 600075 w 952500"/>
                <a:gd name="connsiteY238" fmla="*/ 1397000 h 1470025"/>
                <a:gd name="connsiteX239" fmla="*/ 593725 w 952500"/>
                <a:gd name="connsiteY239" fmla="*/ 1387475 h 1470025"/>
                <a:gd name="connsiteX240" fmla="*/ 577850 w 952500"/>
                <a:gd name="connsiteY240" fmla="*/ 1365250 h 1470025"/>
                <a:gd name="connsiteX241" fmla="*/ 558800 w 952500"/>
                <a:gd name="connsiteY241" fmla="*/ 1336675 h 1470025"/>
                <a:gd name="connsiteX242" fmla="*/ 542925 w 952500"/>
                <a:gd name="connsiteY242" fmla="*/ 1317625 h 1470025"/>
                <a:gd name="connsiteX243" fmla="*/ 542925 w 952500"/>
                <a:gd name="connsiteY243" fmla="*/ 1314450 h 1470025"/>
                <a:gd name="connsiteX244" fmla="*/ 536575 w 952500"/>
                <a:gd name="connsiteY244" fmla="*/ 1308100 h 1470025"/>
                <a:gd name="connsiteX245" fmla="*/ 523875 w 952500"/>
                <a:gd name="connsiteY245" fmla="*/ 1289050 h 1470025"/>
                <a:gd name="connsiteX246" fmla="*/ 517525 w 952500"/>
                <a:gd name="connsiteY246" fmla="*/ 1282700 h 1470025"/>
                <a:gd name="connsiteX247" fmla="*/ 501650 w 952500"/>
                <a:gd name="connsiteY247" fmla="*/ 1260475 h 1470025"/>
                <a:gd name="connsiteX248" fmla="*/ 498475 w 952500"/>
                <a:gd name="connsiteY248" fmla="*/ 1254125 h 1470025"/>
                <a:gd name="connsiteX249" fmla="*/ 495300 w 952500"/>
                <a:gd name="connsiteY249" fmla="*/ 1250950 h 1470025"/>
                <a:gd name="connsiteX250" fmla="*/ 492125 w 952500"/>
                <a:gd name="connsiteY250" fmla="*/ 1247775 h 1470025"/>
                <a:gd name="connsiteX251" fmla="*/ 492125 w 952500"/>
                <a:gd name="connsiteY251" fmla="*/ 1244600 h 1470025"/>
                <a:gd name="connsiteX252" fmla="*/ 488950 w 952500"/>
                <a:gd name="connsiteY252" fmla="*/ 1241425 h 1470025"/>
                <a:gd name="connsiteX253" fmla="*/ 485775 w 952500"/>
                <a:gd name="connsiteY253" fmla="*/ 1235075 h 1470025"/>
                <a:gd name="connsiteX254" fmla="*/ 482600 w 952500"/>
                <a:gd name="connsiteY254" fmla="*/ 1231900 h 1470025"/>
                <a:gd name="connsiteX255" fmla="*/ 479425 w 952500"/>
                <a:gd name="connsiteY255" fmla="*/ 1231900 h 1470025"/>
                <a:gd name="connsiteX256" fmla="*/ 476250 w 952500"/>
                <a:gd name="connsiteY256" fmla="*/ 1222375 h 1470025"/>
                <a:gd name="connsiteX257" fmla="*/ 469900 w 952500"/>
                <a:gd name="connsiteY257" fmla="*/ 1216025 h 1470025"/>
                <a:gd name="connsiteX258" fmla="*/ 469900 w 952500"/>
                <a:gd name="connsiteY258" fmla="*/ 1212850 h 1470025"/>
                <a:gd name="connsiteX259" fmla="*/ 454025 w 952500"/>
                <a:gd name="connsiteY259" fmla="*/ 1193800 h 1470025"/>
                <a:gd name="connsiteX260" fmla="*/ 422275 w 952500"/>
                <a:gd name="connsiteY260" fmla="*/ 1149350 h 1470025"/>
                <a:gd name="connsiteX261" fmla="*/ 403225 w 952500"/>
                <a:gd name="connsiteY261" fmla="*/ 1120775 h 1470025"/>
                <a:gd name="connsiteX262" fmla="*/ 374650 w 952500"/>
                <a:gd name="connsiteY262" fmla="*/ 1085850 h 1470025"/>
                <a:gd name="connsiteX263" fmla="*/ 352425 w 952500"/>
                <a:gd name="connsiteY263" fmla="*/ 1050925 h 1470025"/>
                <a:gd name="connsiteX264" fmla="*/ 349250 w 952500"/>
                <a:gd name="connsiteY264" fmla="*/ 1047750 h 1470025"/>
                <a:gd name="connsiteX265" fmla="*/ 339725 w 952500"/>
                <a:gd name="connsiteY265" fmla="*/ 1031875 h 1470025"/>
                <a:gd name="connsiteX266" fmla="*/ 336550 w 952500"/>
                <a:gd name="connsiteY266" fmla="*/ 1028700 h 1470025"/>
                <a:gd name="connsiteX267" fmla="*/ 333375 w 952500"/>
                <a:gd name="connsiteY267" fmla="*/ 1025525 h 1470025"/>
                <a:gd name="connsiteX268" fmla="*/ 327025 w 952500"/>
                <a:gd name="connsiteY268" fmla="*/ 1016000 h 1470025"/>
                <a:gd name="connsiteX269" fmla="*/ 311150 w 952500"/>
                <a:gd name="connsiteY269" fmla="*/ 993775 h 1470025"/>
                <a:gd name="connsiteX270" fmla="*/ 295275 w 952500"/>
                <a:gd name="connsiteY270" fmla="*/ 974725 h 1470025"/>
                <a:gd name="connsiteX271" fmla="*/ 285750 w 952500"/>
                <a:gd name="connsiteY271" fmla="*/ 958850 h 1470025"/>
                <a:gd name="connsiteX272" fmla="*/ 269875 w 952500"/>
                <a:gd name="connsiteY272" fmla="*/ 936625 h 1470025"/>
                <a:gd name="connsiteX273" fmla="*/ 266700 w 952500"/>
                <a:gd name="connsiteY273" fmla="*/ 930275 h 1470025"/>
                <a:gd name="connsiteX274" fmla="*/ 257175 w 952500"/>
                <a:gd name="connsiteY274" fmla="*/ 917575 h 1470025"/>
                <a:gd name="connsiteX275" fmla="*/ 250825 w 952500"/>
                <a:gd name="connsiteY275" fmla="*/ 908050 h 1470025"/>
                <a:gd name="connsiteX276" fmla="*/ 234950 w 952500"/>
                <a:gd name="connsiteY276" fmla="*/ 885825 h 1470025"/>
                <a:gd name="connsiteX277" fmla="*/ 190500 w 952500"/>
                <a:gd name="connsiteY277" fmla="*/ 828675 h 1470025"/>
                <a:gd name="connsiteX278" fmla="*/ 184150 w 952500"/>
                <a:gd name="connsiteY278" fmla="*/ 819150 h 1470025"/>
                <a:gd name="connsiteX279" fmla="*/ 184150 w 952500"/>
                <a:gd name="connsiteY279" fmla="*/ 815975 h 1470025"/>
                <a:gd name="connsiteX280" fmla="*/ 180975 w 952500"/>
                <a:gd name="connsiteY280" fmla="*/ 812800 h 1470025"/>
                <a:gd name="connsiteX281" fmla="*/ 180975 w 952500"/>
                <a:gd name="connsiteY281" fmla="*/ 809625 h 1470025"/>
                <a:gd name="connsiteX282" fmla="*/ 177800 w 952500"/>
                <a:gd name="connsiteY282" fmla="*/ 806450 h 1470025"/>
                <a:gd name="connsiteX283" fmla="*/ 168275 w 952500"/>
                <a:gd name="connsiteY283" fmla="*/ 793750 h 1470025"/>
                <a:gd name="connsiteX284" fmla="*/ 146050 w 952500"/>
                <a:gd name="connsiteY284" fmla="*/ 765175 h 1470025"/>
                <a:gd name="connsiteX285" fmla="*/ 127000 w 952500"/>
                <a:gd name="connsiteY285" fmla="*/ 736600 h 1470025"/>
                <a:gd name="connsiteX286" fmla="*/ 123825 w 952500"/>
                <a:gd name="connsiteY286" fmla="*/ 733425 h 1470025"/>
                <a:gd name="connsiteX287" fmla="*/ 117475 w 952500"/>
                <a:gd name="connsiteY287" fmla="*/ 723900 h 1470025"/>
                <a:gd name="connsiteX288" fmla="*/ 107950 w 952500"/>
                <a:gd name="connsiteY288" fmla="*/ 711200 h 1470025"/>
                <a:gd name="connsiteX289" fmla="*/ 104775 w 952500"/>
                <a:gd name="connsiteY289" fmla="*/ 708025 h 1470025"/>
                <a:gd name="connsiteX290" fmla="*/ 101600 w 952500"/>
                <a:gd name="connsiteY290" fmla="*/ 704850 h 1470025"/>
                <a:gd name="connsiteX291" fmla="*/ 101600 w 952500"/>
                <a:gd name="connsiteY291" fmla="*/ 698500 h 1470025"/>
                <a:gd name="connsiteX292" fmla="*/ 98426 w 952500"/>
                <a:gd name="connsiteY292" fmla="*/ 698500 h 1470025"/>
                <a:gd name="connsiteX293" fmla="*/ 92076 w 952500"/>
                <a:gd name="connsiteY293" fmla="*/ 688975 h 1470025"/>
                <a:gd name="connsiteX294" fmla="*/ 88901 w 952500"/>
                <a:gd name="connsiteY294" fmla="*/ 685800 h 1470025"/>
                <a:gd name="connsiteX295" fmla="*/ 82551 w 952500"/>
                <a:gd name="connsiteY295" fmla="*/ 676275 h 1470025"/>
                <a:gd name="connsiteX296" fmla="*/ 79376 w 952500"/>
                <a:gd name="connsiteY296" fmla="*/ 669925 h 1470025"/>
                <a:gd name="connsiteX297" fmla="*/ 79376 w 952500"/>
                <a:gd name="connsiteY297" fmla="*/ 664368 h 1470025"/>
                <a:gd name="connsiteX298" fmla="*/ 79375 w 952500"/>
                <a:gd name="connsiteY298" fmla="*/ 664368 h 1470025"/>
                <a:gd name="connsiteX299" fmla="*/ 79375 w 952500"/>
                <a:gd name="connsiteY299" fmla="*/ 669925 h 1470025"/>
                <a:gd name="connsiteX300" fmla="*/ 73025 w 952500"/>
                <a:gd name="connsiteY300" fmla="*/ 663575 h 1470025"/>
                <a:gd name="connsiteX301" fmla="*/ 69850 w 952500"/>
                <a:gd name="connsiteY301" fmla="*/ 660400 h 1470025"/>
                <a:gd name="connsiteX302" fmla="*/ 47625 w 952500"/>
                <a:gd name="connsiteY302" fmla="*/ 628650 h 1470025"/>
                <a:gd name="connsiteX303" fmla="*/ 38100 w 952500"/>
                <a:gd name="connsiteY303" fmla="*/ 612775 h 1470025"/>
                <a:gd name="connsiteX304" fmla="*/ 22225 w 952500"/>
                <a:gd name="connsiteY304" fmla="*/ 593725 h 1470025"/>
                <a:gd name="connsiteX305" fmla="*/ 6350 w 952500"/>
                <a:gd name="connsiteY305" fmla="*/ 571500 h 1470025"/>
                <a:gd name="connsiteX306" fmla="*/ 6350 w 952500"/>
                <a:gd name="connsiteY306" fmla="*/ 568325 h 1470025"/>
                <a:gd name="connsiteX307" fmla="*/ 3175 w 952500"/>
                <a:gd name="connsiteY307" fmla="*/ 565150 h 1470025"/>
                <a:gd name="connsiteX308" fmla="*/ 0 w 952500"/>
                <a:gd name="connsiteY308" fmla="*/ 561975 h 1470025"/>
                <a:gd name="connsiteX309" fmla="*/ 3175 w 952500"/>
                <a:gd name="connsiteY309" fmla="*/ 549275 h 1470025"/>
                <a:gd name="connsiteX310" fmla="*/ 6350 w 952500"/>
                <a:gd name="connsiteY310" fmla="*/ 539750 h 1470025"/>
                <a:gd name="connsiteX311" fmla="*/ 6350 w 952500"/>
                <a:gd name="connsiteY311" fmla="*/ 536575 h 1470025"/>
                <a:gd name="connsiteX312" fmla="*/ 9525 w 952500"/>
                <a:gd name="connsiteY312" fmla="*/ 530225 h 1470025"/>
                <a:gd name="connsiteX313" fmla="*/ 9525 w 952500"/>
                <a:gd name="connsiteY313" fmla="*/ 523875 h 1470025"/>
                <a:gd name="connsiteX314" fmla="*/ 12700 w 952500"/>
                <a:gd name="connsiteY314" fmla="*/ 514350 h 1470025"/>
                <a:gd name="connsiteX315" fmla="*/ 12700 w 952500"/>
                <a:gd name="connsiteY315" fmla="*/ 501650 h 1470025"/>
                <a:gd name="connsiteX316" fmla="*/ 15875 w 952500"/>
                <a:gd name="connsiteY316" fmla="*/ 495300 h 1470025"/>
                <a:gd name="connsiteX317" fmla="*/ 19050 w 952500"/>
                <a:gd name="connsiteY317" fmla="*/ 479425 h 1470025"/>
                <a:gd name="connsiteX318" fmla="*/ 19050 w 952500"/>
                <a:gd name="connsiteY318" fmla="*/ 476250 h 1470025"/>
                <a:gd name="connsiteX319" fmla="*/ 22225 w 952500"/>
                <a:gd name="connsiteY319" fmla="*/ 469900 h 1470025"/>
                <a:gd name="connsiteX320" fmla="*/ 31750 w 952500"/>
                <a:gd name="connsiteY320" fmla="*/ 431800 h 1470025"/>
                <a:gd name="connsiteX321" fmla="*/ 31750 w 952500"/>
                <a:gd name="connsiteY321" fmla="*/ 425450 h 1470025"/>
                <a:gd name="connsiteX322" fmla="*/ 44450 w 952500"/>
                <a:gd name="connsiteY322" fmla="*/ 368300 h 1470025"/>
                <a:gd name="connsiteX323" fmla="*/ 50800 w 952500"/>
                <a:gd name="connsiteY323" fmla="*/ 333375 h 1470025"/>
                <a:gd name="connsiteX324" fmla="*/ 57150 w 952500"/>
                <a:gd name="connsiteY324" fmla="*/ 314325 h 1470025"/>
                <a:gd name="connsiteX325" fmla="*/ 63500 w 952500"/>
                <a:gd name="connsiteY325" fmla="*/ 292100 h 1470025"/>
                <a:gd name="connsiteX326" fmla="*/ 66675 w 952500"/>
                <a:gd name="connsiteY326" fmla="*/ 276225 h 1470025"/>
                <a:gd name="connsiteX327" fmla="*/ 73025 w 952500"/>
                <a:gd name="connsiteY327" fmla="*/ 244475 h 1470025"/>
                <a:gd name="connsiteX328" fmla="*/ 73025 w 952500"/>
                <a:gd name="connsiteY328" fmla="*/ 238125 h 1470025"/>
                <a:gd name="connsiteX329" fmla="*/ 73025 w 952500"/>
                <a:gd name="connsiteY329" fmla="*/ 231775 h 1470025"/>
                <a:gd name="connsiteX330" fmla="*/ 76200 w 952500"/>
                <a:gd name="connsiteY330" fmla="*/ 222250 h 1470025"/>
                <a:gd name="connsiteX331" fmla="*/ 79375 w 952500"/>
                <a:gd name="connsiteY331" fmla="*/ 209550 h 1470025"/>
                <a:gd name="connsiteX332" fmla="*/ 85725 w 952500"/>
                <a:gd name="connsiteY332" fmla="*/ 187325 h 1470025"/>
                <a:gd name="connsiteX333" fmla="*/ 88900 w 952500"/>
                <a:gd name="connsiteY333" fmla="*/ 165100 h 1470025"/>
                <a:gd name="connsiteX334" fmla="*/ 92075 w 952500"/>
                <a:gd name="connsiteY334" fmla="*/ 155575 h 1470025"/>
                <a:gd name="connsiteX335" fmla="*/ 92075 w 952500"/>
                <a:gd name="connsiteY335" fmla="*/ 152400 h 1470025"/>
                <a:gd name="connsiteX336" fmla="*/ 95250 w 952500"/>
                <a:gd name="connsiteY336" fmla="*/ 130175 h 1470025"/>
                <a:gd name="connsiteX337" fmla="*/ 104775 w 952500"/>
                <a:gd name="connsiteY337" fmla="*/ 98425 h 1470025"/>
                <a:gd name="connsiteX338" fmla="*/ 104775 w 952500"/>
                <a:gd name="connsiteY338" fmla="*/ 92075 h 1470025"/>
                <a:gd name="connsiteX339" fmla="*/ 111125 w 952500"/>
                <a:gd name="connsiteY339" fmla="*/ 63500 h 1470025"/>
                <a:gd name="connsiteX340" fmla="*/ 111125 w 952500"/>
                <a:gd name="connsiteY340" fmla="*/ 60325 h 1470025"/>
                <a:gd name="connsiteX341" fmla="*/ 117475 w 952500"/>
                <a:gd name="connsiteY341" fmla="*/ 44450 h 1470025"/>
                <a:gd name="connsiteX342" fmla="*/ 120650 w 952500"/>
                <a:gd name="connsiteY342" fmla="*/ 31750 h 1470025"/>
                <a:gd name="connsiteX343" fmla="*/ 120650 w 952500"/>
                <a:gd name="connsiteY343" fmla="*/ 22225 h 1470025"/>
                <a:gd name="connsiteX344" fmla="*/ 120650 w 952500"/>
                <a:gd name="connsiteY344" fmla="*/ 19050 h 1470025"/>
                <a:gd name="connsiteX345" fmla="*/ 123825 w 952500"/>
                <a:gd name="connsiteY345" fmla="*/ 12700 h 1470025"/>
                <a:gd name="connsiteX346" fmla="*/ 127000 w 952500"/>
                <a:gd name="connsiteY346" fmla="*/ 0 h 1470025"/>
                <a:gd name="connsiteX0" fmla="*/ 104775 w 952500"/>
                <a:gd name="connsiteY0" fmla="*/ 698500 h 1470025"/>
                <a:gd name="connsiteX1" fmla="*/ 104775 w 952500"/>
                <a:gd name="connsiteY1" fmla="*/ 701675 h 1470025"/>
                <a:gd name="connsiteX2" fmla="*/ 104776 w 952500"/>
                <a:gd name="connsiteY2" fmla="*/ 701675 h 1470025"/>
                <a:gd name="connsiteX3" fmla="*/ 104776 w 952500"/>
                <a:gd name="connsiteY3" fmla="*/ 698500 h 1470025"/>
                <a:gd name="connsiteX4" fmla="*/ 104775 w 952500"/>
                <a:gd name="connsiteY4" fmla="*/ 698500 h 1470025"/>
                <a:gd name="connsiteX5" fmla="*/ 76201 w 952500"/>
                <a:gd name="connsiteY5" fmla="*/ 631825 h 1470025"/>
                <a:gd name="connsiteX6" fmla="*/ 76200 w 952500"/>
                <a:gd name="connsiteY6" fmla="*/ 631825 h 1470025"/>
                <a:gd name="connsiteX7" fmla="*/ 76201 w 952500"/>
                <a:gd name="connsiteY7" fmla="*/ 631825 h 1470025"/>
                <a:gd name="connsiteX8" fmla="*/ 127000 w 952500"/>
                <a:gd name="connsiteY8" fmla="*/ 0 h 1470025"/>
                <a:gd name="connsiteX9" fmla="*/ 139700 w 952500"/>
                <a:gd name="connsiteY9" fmla="*/ 3175 h 1470025"/>
                <a:gd name="connsiteX10" fmla="*/ 142875 w 952500"/>
                <a:gd name="connsiteY10" fmla="*/ 3175 h 1470025"/>
                <a:gd name="connsiteX11" fmla="*/ 146050 w 952500"/>
                <a:gd name="connsiteY11" fmla="*/ 3175 h 1470025"/>
                <a:gd name="connsiteX12" fmla="*/ 152400 w 952500"/>
                <a:gd name="connsiteY12" fmla="*/ 6350 h 1470025"/>
                <a:gd name="connsiteX13" fmla="*/ 155575 w 952500"/>
                <a:gd name="connsiteY13" fmla="*/ 6350 h 1470025"/>
                <a:gd name="connsiteX14" fmla="*/ 161925 w 952500"/>
                <a:gd name="connsiteY14" fmla="*/ 6350 h 1470025"/>
                <a:gd name="connsiteX15" fmla="*/ 161925 w 952500"/>
                <a:gd name="connsiteY15" fmla="*/ 9525 h 1470025"/>
                <a:gd name="connsiteX16" fmla="*/ 177800 w 952500"/>
                <a:gd name="connsiteY16" fmla="*/ 9525 h 1470025"/>
                <a:gd name="connsiteX17" fmla="*/ 177800 w 952500"/>
                <a:gd name="connsiteY17" fmla="*/ 12700 h 1470025"/>
                <a:gd name="connsiteX18" fmla="*/ 187325 w 952500"/>
                <a:gd name="connsiteY18" fmla="*/ 12700 h 1470025"/>
                <a:gd name="connsiteX19" fmla="*/ 190500 w 952500"/>
                <a:gd name="connsiteY19" fmla="*/ 15875 h 1470025"/>
                <a:gd name="connsiteX20" fmla="*/ 196850 w 952500"/>
                <a:gd name="connsiteY20" fmla="*/ 15875 h 1470025"/>
                <a:gd name="connsiteX21" fmla="*/ 206375 w 952500"/>
                <a:gd name="connsiteY21" fmla="*/ 19050 h 1470025"/>
                <a:gd name="connsiteX22" fmla="*/ 212725 w 952500"/>
                <a:gd name="connsiteY22" fmla="*/ 19050 h 1470025"/>
                <a:gd name="connsiteX23" fmla="*/ 219075 w 952500"/>
                <a:gd name="connsiteY23" fmla="*/ 22225 h 1470025"/>
                <a:gd name="connsiteX24" fmla="*/ 228600 w 952500"/>
                <a:gd name="connsiteY24" fmla="*/ 22225 h 1470025"/>
                <a:gd name="connsiteX25" fmla="*/ 250825 w 952500"/>
                <a:gd name="connsiteY25" fmla="*/ 28575 h 1470025"/>
                <a:gd name="connsiteX26" fmla="*/ 292100 w 952500"/>
                <a:gd name="connsiteY26" fmla="*/ 38100 h 1470025"/>
                <a:gd name="connsiteX27" fmla="*/ 301625 w 952500"/>
                <a:gd name="connsiteY27" fmla="*/ 38100 h 1470025"/>
                <a:gd name="connsiteX28" fmla="*/ 314325 w 952500"/>
                <a:gd name="connsiteY28" fmla="*/ 41275 h 1470025"/>
                <a:gd name="connsiteX29" fmla="*/ 317500 w 952500"/>
                <a:gd name="connsiteY29" fmla="*/ 41275 h 1470025"/>
                <a:gd name="connsiteX30" fmla="*/ 327025 w 952500"/>
                <a:gd name="connsiteY30" fmla="*/ 44450 h 1470025"/>
                <a:gd name="connsiteX31" fmla="*/ 339725 w 952500"/>
                <a:gd name="connsiteY31" fmla="*/ 44450 h 1470025"/>
                <a:gd name="connsiteX32" fmla="*/ 365125 w 952500"/>
                <a:gd name="connsiteY32" fmla="*/ 50800 h 1470025"/>
                <a:gd name="connsiteX33" fmla="*/ 368300 w 952500"/>
                <a:gd name="connsiteY33" fmla="*/ 50800 h 1470025"/>
                <a:gd name="connsiteX34" fmla="*/ 374650 w 952500"/>
                <a:gd name="connsiteY34" fmla="*/ 50800 h 1470025"/>
                <a:gd name="connsiteX35" fmla="*/ 396875 w 952500"/>
                <a:gd name="connsiteY35" fmla="*/ 57150 h 1470025"/>
                <a:gd name="connsiteX36" fmla="*/ 406400 w 952500"/>
                <a:gd name="connsiteY36" fmla="*/ 57150 h 1470025"/>
                <a:gd name="connsiteX37" fmla="*/ 434975 w 952500"/>
                <a:gd name="connsiteY37" fmla="*/ 63500 h 1470025"/>
                <a:gd name="connsiteX38" fmla="*/ 460375 w 952500"/>
                <a:gd name="connsiteY38" fmla="*/ 69850 h 1470025"/>
                <a:gd name="connsiteX39" fmla="*/ 485775 w 952500"/>
                <a:gd name="connsiteY39" fmla="*/ 73025 h 1470025"/>
                <a:gd name="connsiteX40" fmla="*/ 504825 w 952500"/>
                <a:gd name="connsiteY40" fmla="*/ 76200 h 1470025"/>
                <a:gd name="connsiteX41" fmla="*/ 536575 w 952500"/>
                <a:gd name="connsiteY41" fmla="*/ 82550 h 1470025"/>
                <a:gd name="connsiteX42" fmla="*/ 549275 w 952500"/>
                <a:gd name="connsiteY42" fmla="*/ 85725 h 1470025"/>
                <a:gd name="connsiteX43" fmla="*/ 571500 w 952500"/>
                <a:gd name="connsiteY43" fmla="*/ 88900 h 1470025"/>
                <a:gd name="connsiteX44" fmla="*/ 609600 w 952500"/>
                <a:gd name="connsiteY44" fmla="*/ 98425 h 1470025"/>
                <a:gd name="connsiteX45" fmla="*/ 615950 w 952500"/>
                <a:gd name="connsiteY45" fmla="*/ 98425 h 1470025"/>
                <a:gd name="connsiteX46" fmla="*/ 625475 w 952500"/>
                <a:gd name="connsiteY46" fmla="*/ 101600 h 1470025"/>
                <a:gd name="connsiteX47" fmla="*/ 628650 w 952500"/>
                <a:gd name="connsiteY47" fmla="*/ 101600 h 1470025"/>
                <a:gd name="connsiteX48" fmla="*/ 650875 w 952500"/>
                <a:gd name="connsiteY48" fmla="*/ 104775 h 1470025"/>
                <a:gd name="connsiteX49" fmla="*/ 679450 w 952500"/>
                <a:gd name="connsiteY49" fmla="*/ 111125 h 1470025"/>
                <a:gd name="connsiteX50" fmla="*/ 688975 w 952500"/>
                <a:gd name="connsiteY50" fmla="*/ 111125 h 1470025"/>
                <a:gd name="connsiteX51" fmla="*/ 692150 w 952500"/>
                <a:gd name="connsiteY51" fmla="*/ 111125 h 1470025"/>
                <a:gd name="connsiteX52" fmla="*/ 695325 w 952500"/>
                <a:gd name="connsiteY52" fmla="*/ 114300 h 1470025"/>
                <a:gd name="connsiteX53" fmla="*/ 723900 w 952500"/>
                <a:gd name="connsiteY53" fmla="*/ 117475 h 1470025"/>
                <a:gd name="connsiteX54" fmla="*/ 768350 w 952500"/>
                <a:gd name="connsiteY54" fmla="*/ 127000 h 1470025"/>
                <a:gd name="connsiteX55" fmla="*/ 774700 w 952500"/>
                <a:gd name="connsiteY55" fmla="*/ 127000 h 1470025"/>
                <a:gd name="connsiteX56" fmla="*/ 796925 w 952500"/>
                <a:gd name="connsiteY56" fmla="*/ 130175 h 1470025"/>
                <a:gd name="connsiteX57" fmla="*/ 800100 w 952500"/>
                <a:gd name="connsiteY57" fmla="*/ 130175 h 1470025"/>
                <a:gd name="connsiteX58" fmla="*/ 803275 w 952500"/>
                <a:gd name="connsiteY58" fmla="*/ 133350 h 1470025"/>
                <a:gd name="connsiteX59" fmla="*/ 809625 w 952500"/>
                <a:gd name="connsiteY59" fmla="*/ 133350 h 1470025"/>
                <a:gd name="connsiteX60" fmla="*/ 812800 w 952500"/>
                <a:gd name="connsiteY60" fmla="*/ 133350 h 1470025"/>
                <a:gd name="connsiteX61" fmla="*/ 819150 w 952500"/>
                <a:gd name="connsiteY61" fmla="*/ 133350 h 1470025"/>
                <a:gd name="connsiteX62" fmla="*/ 828675 w 952500"/>
                <a:gd name="connsiteY62" fmla="*/ 136525 h 1470025"/>
                <a:gd name="connsiteX63" fmla="*/ 847725 w 952500"/>
                <a:gd name="connsiteY63" fmla="*/ 139700 h 1470025"/>
                <a:gd name="connsiteX64" fmla="*/ 850900 w 952500"/>
                <a:gd name="connsiteY64" fmla="*/ 139700 h 1470025"/>
                <a:gd name="connsiteX65" fmla="*/ 857250 w 952500"/>
                <a:gd name="connsiteY65" fmla="*/ 139700 h 1470025"/>
                <a:gd name="connsiteX66" fmla="*/ 873125 w 952500"/>
                <a:gd name="connsiteY66" fmla="*/ 142875 h 1470025"/>
                <a:gd name="connsiteX67" fmla="*/ 882650 w 952500"/>
                <a:gd name="connsiteY67" fmla="*/ 146050 h 1470025"/>
                <a:gd name="connsiteX68" fmla="*/ 885825 w 952500"/>
                <a:gd name="connsiteY68" fmla="*/ 146050 h 1470025"/>
                <a:gd name="connsiteX69" fmla="*/ 889000 w 952500"/>
                <a:gd name="connsiteY69" fmla="*/ 146050 h 1470025"/>
                <a:gd name="connsiteX70" fmla="*/ 892175 w 952500"/>
                <a:gd name="connsiteY70" fmla="*/ 146050 h 1470025"/>
                <a:gd name="connsiteX71" fmla="*/ 904875 w 952500"/>
                <a:gd name="connsiteY71" fmla="*/ 149225 h 1470025"/>
                <a:gd name="connsiteX72" fmla="*/ 917575 w 952500"/>
                <a:gd name="connsiteY72" fmla="*/ 152400 h 1470025"/>
                <a:gd name="connsiteX73" fmla="*/ 936625 w 952500"/>
                <a:gd name="connsiteY73" fmla="*/ 152400 h 1470025"/>
                <a:gd name="connsiteX74" fmla="*/ 952500 w 952500"/>
                <a:gd name="connsiteY74" fmla="*/ 155575 h 1470025"/>
                <a:gd name="connsiteX75" fmla="*/ 952500 w 952500"/>
                <a:gd name="connsiteY75" fmla="*/ 158750 h 1470025"/>
                <a:gd name="connsiteX76" fmla="*/ 952500 w 952500"/>
                <a:gd name="connsiteY76" fmla="*/ 161925 h 1470025"/>
                <a:gd name="connsiteX77" fmla="*/ 949325 w 952500"/>
                <a:gd name="connsiteY77" fmla="*/ 165100 h 1470025"/>
                <a:gd name="connsiteX78" fmla="*/ 949325 w 952500"/>
                <a:gd name="connsiteY78" fmla="*/ 168275 h 1470025"/>
                <a:gd name="connsiteX79" fmla="*/ 949325 w 952500"/>
                <a:gd name="connsiteY79" fmla="*/ 177800 h 1470025"/>
                <a:gd name="connsiteX80" fmla="*/ 936625 w 952500"/>
                <a:gd name="connsiteY80" fmla="*/ 250825 h 1470025"/>
                <a:gd name="connsiteX81" fmla="*/ 936625 w 952500"/>
                <a:gd name="connsiteY81" fmla="*/ 254000 h 1470025"/>
                <a:gd name="connsiteX82" fmla="*/ 933450 w 952500"/>
                <a:gd name="connsiteY82" fmla="*/ 273050 h 1470025"/>
                <a:gd name="connsiteX83" fmla="*/ 933450 w 952500"/>
                <a:gd name="connsiteY83" fmla="*/ 276225 h 1470025"/>
                <a:gd name="connsiteX84" fmla="*/ 933450 w 952500"/>
                <a:gd name="connsiteY84" fmla="*/ 282575 h 1470025"/>
                <a:gd name="connsiteX85" fmla="*/ 930275 w 952500"/>
                <a:gd name="connsiteY85" fmla="*/ 295275 h 1470025"/>
                <a:gd name="connsiteX86" fmla="*/ 923925 w 952500"/>
                <a:gd name="connsiteY86" fmla="*/ 323850 h 1470025"/>
                <a:gd name="connsiteX87" fmla="*/ 923925 w 952500"/>
                <a:gd name="connsiteY87" fmla="*/ 333375 h 1470025"/>
                <a:gd name="connsiteX88" fmla="*/ 920750 w 952500"/>
                <a:gd name="connsiteY88" fmla="*/ 346075 h 1470025"/>
                <a:gd name="connsiteX89" fmla="*/ 917575 w 952500"/>
                <a:gd name="connsiteY89" fmla="*/ 365125 h 1470025"/>
                <a:gd name="connsiteX90" fmla="*/ 908050 w 952500"/>
                <a:gd name="connsiteY90" fmla="*/ 438150 h 1470025"/>
                <a:gd name="connsiteX91" fmla="*/ 904875 w 952500"/>
                <a:gd name="connsiteY91" fmla="*/ 454025 h 1470025"/>
                <a:gd name="connsiteX92" fmla="*/ 901700 w 952500"/>
                <a:gd name="connsiteY92" fmla="*/ 469900 h 1470025"/>
                <a:gd name="connsiteX93" fmla="*/ 898525 w 952500"/>
                <a:gd name="connsiteY93" fmla="*/ 488950 h 1470025"/>
                <a:gd name="connsiteX94" fmla="*/ 895350 w 952500"/>
                <a:gd name="connsiteY94" fmla="*/ 508000 h 1470025"/>
                <a:gd name="connsiteX95" fmla="*/ 895350 w 952500"/>
                <a:gd name="connsiteY95" fmla="*/ 511175 h 1470025"/>
                <a:gd name="connsiteX96" fmla="*/ 895350 w 952500"/>
                <a:gd name="connsiteY96" fmla="*/ 514350 h 1470025"/>
                <a:gd name="connsiteX97" fmla="*/ 892175 w 952500"/>
                <a:gd name="connsiteY97" fmla="*/ 533400 h 1470025"/>
                <a:gd name="connsiteX98" fmla="*/ 889000 w 952500"/>
                <a:gd name="connsiteY98" fmla="*/ 552450 h 1470025"/>
                <a:gd name="connsiteX99" fmla="*/ 889000 w 952500"/>
                <a:gd name="connsiteY99" fmla="*/ 558800 h 1470025"/>
                <a:gd name="connsiteX100" fmla="*/ 885825 w 952500"/>
                <a:gd name="connsiteY100" fmla="*/ 581025 h 1470025"/>
                <a:gd name="connsiteX101" fmla="*/ 882650 w 952500"/>
                <a:gd name="connsiteY101" fmla="*/ 590550 h 1470025"/>
                <a:gd name="connsiteX102" fmla="*/ 879475 w 952500"/>
                <a:gd name="connsiteY102" fmla="*/ 622300 h 1470025"/>
                <a:gd name="connsiteX103" fmla="*/ 876300 w 952500"/>
                <a:gd name="connsiteY103" fmla="*/ 628650 h 1470025"/>
                <a:gd name="connsiteX104" fmla="*/ 876300 w 952500"/>
                <a:gd name="connsiteY104" fmla="*/ 631825 h 1470025"/>
                <a:gd name="connsiteX105" fmla="*/ 876300 w 952500"/>
                <a:gd name="connsiteY105" fmla="*/ 641350 h 1470025"/>
                <a:gd name="connsiteX106" fmla="*/ 873125 w 952500"/>
                <a:gd name="connsiteY106" fmla="*/ 650875 h 1470025"/>
                <a:gd name="connsiteX107" fmla="*/ 873125 w 952500"/>
                <a:gd name="connsiteY107" fmla="*/ 660400 h 1470025"/>
                <a:gd name="connsiteX108" fmla="*/ 869950 w 952500"/>
                <a:gd name="connsiteY108" fmla="*/ 669925 h 1470025"/>
                <a:gd name="connsiteX109" fmla="*/ 869950 w 952500"/>
                <a:gd name="connsiteY109" fmla="*/ 676275 h 1470025"/>
                <a:gd name="connsiteX110" fmla="*/ 869950 w 952500"/>
                <a:gd name="connsiteY110" fmla="*/ 679450 h 1470025"/>
                <a:gd name="connsiteX111" fmla="*/ 866775 w 952500"/>
                <a:gd name="connsiteY111" fmla="*/ 688975 h 1470025"/>
                <a:gd name="connsiteX112" fmla="*/ 863600 w 952500"/>
                <a:gd name="connsiteY112" fmla="*/ 720725 h 1470025"/>
                <a:gd name="connsiteX113" fmla="*/ 863600 w 952500"/>
                <a:gd name="connsiteY113" fmla="*/ 723900 h 1470025"/>
                <a:gd name="connsiteX114" fmla="*/ 860425 w 952500"/>
                <a:gd name="connsiteY114" fmla="*/ 723900 h 1470025"/>
                <a:gd name="connsiteX115" fmla="*/ 860425 w 952500"/>
                <a:gd name="connsiteY115" fmla="*/ 727075 h 1470025"/>
                <a:gd name="connsiteX116" fmla="*/ 860425 w 952500"/>
                <a:gd name="connsiteY116" fmla="*/ 736600 h 1470025"/>
                <a:gd name="connsiteX117" fmla="*/ 857250 w 952500"/>
                <a:gd name="connsiteY117" fmla="*/ 765175 h 1470025"/>
                <a:gd name="connsiteX118" fmla="*/ 854075 w 952500"/>
                <a:gd name="connsiteY118" fmla="*/ 777875 h 1470025"/>
                <a:gd name="connsiteX119" fmla="*/ 850900 w 952500"/>
                <a:gd name="connsiteY119" fmla="*/ 787400 h 1470025"/>
                <a:gd name="connsiteX120" fmla="*/ 850900 w 952500"/>
                <a:gd name="connsiteY120" fmla="*/ 790575 h 1470025"/>
                <a:gd name="connsiteX121" fmla="*/ 850900 w 952500"/>
                <a:gd name="connsiteY121" fmla="*/ 793750 h 1470025"/>
                <a:gd name="connsiteX122" fmla="*/ 850900 w 952500"/>
                <a:gd name="connsiteY122" fmla="*/ 796925 h 1470025"/>
                <a:gd name="connsiteX123" fmla="*/ 847725 w 952500"/>
                <a:gd name="connsiteY123" fmla="*/ 803275 h 1470025"/>
                <a:gd name="connsiteX124" fmla="*/ 847725 w 952500"/>
                <a:gd name="connsiteY124" fmla="*/ 806450 h 1470025"/>
                <a:gd name="connsiteX125" fmla="*/ 847725 w 952500"/>
                <a:gd name="connsiteY125" fmla="*/ 815975 h 1470025"/>
                <a:gd name="connsiteX126" fmla="*/ 847725 w 952500"/>
                <a:gd name="connsiteY126" fmla="*/ 819150 h 1470025"/>
                <a:gd name="connsiteX127" fmla="*/ 844550 w 952500"/>
                <a:gd name="connsiteY127" fmla="*/ 828675 h 1470025"/>
                <a:gd name="connsiteX128" fmla="*/ 835025 w 952500"/>
                <a:gd name="connsiteY128" fmla="*/ 885825 h 1470025"/>
                <a:gd name="connsiteX129" fmla="*/ 835025 w 952500"/>
                <a:gd name="connsiteY129" fmla="*/ 889000 h 1470025"/>
                <a:gd name="connsiteX130" fmla="*/ 835025 w 952500"/>
                <a:gd name="connsiteY130" fmla="*/ 892175 h 1470025"/>
                <a:gd name="connsiteX131" fmla="*/ 831850 w 952500"/>
                <a:gd name="connsiteY131" fmla="*/ 914400 h 1470025"/>
                <a:gd name="connsiteX132" fmla="*/ 828675 w 952500"/>
                <a:gd name="connsiteY132" fmla="*/ 942975 h 1470025"/>
                <a:gd name="connsiteX133" fmla="*/ 825500 w 952500"/>
                <a:gd name="connsiteY133" fmla="*/ 962025 h 1470025"/>
                <a:gd name="connsiteX134" fmla="*/ 822325 w 952500"/>
                <a:gd name="connsiteY134" fmla="*/ 965200 h 1470025"/>
                <a:gd name="connsiteX135" fmla="*/ 822325 w 952500"/>
                <a:gd name="connsiteY135" fmla="*/ 974725 h 1470025"/>
                <a:gd name="connsiteX136" fmla="*/ 819150 w 952500"/>
                <a:gd name="connsiteY136" fmla="*/ 984250 h 1470025"/>
                <a:gd name="connsiteX137" fmla="*/ 819150 w 952500"/>
                <a:gd name="connsiteY137" fmla="*/ 987425 h 1470025"/>
                <a:gd name="connsiteX138" fmla="*/ 819150 w 952500"/>
                <a:gd name="connsiteY138" fmla="*/ 990600 h 1470025"/>
                <a:gd name="connsiteX139" fmla="*/ 819150 w 952500"/>
                <a:gd name="connsiteY139" fmla="*/ 993775 h 1470025"/>
                <a:gd name="connsiteX140" fmla="*/ 819150 w 952500"/>
                <a:gd name="connsiteY140" fmla="*/ 1000125 h 1470025"/>
                <a:gd name="connsiteX141" fmla="*/ 815975 w 952500"/>
                <a:gd name="connsiteY141" fmla="*/ 1019175 h 1470025"/>
                <a:gd name="connsiteX142" fmla="*/ 812800 w 952500"/>
                <a:gd name="connsiteY142" fmla="*/ 1022350 h 1470025"/>
                <a:gd name="connsiteX143" fmla="*/ 812800 w 952500"/>
                <a:gd name="connsiteY143" fmla="*/ 1025525 h 1470025"/>
                <a:gd name="connsiteX144" fmla="*/ 812800 w 952500"/>
                <a:gd name="connsiteY144" fmla="*/ 1035050 h 1470025"/>
                <a:gd name="connsiteX145" fmla="*/ 809625 w 952500"/>
                <a:gd name="connsiteY145" fmla="*/ 1047750 h 1470025"/>
                <a:gd name="connsiteX146" fmla="*/ 809625 w 952500"/>
                <a:gd name="connsiteY146" fmla="*/ 1060450 h 1470025"/>
                <a:gd name="connsiteX147" fmla="*/ 803275 w 952500"/>
                <a:gd name="connsiteY147" fmla="*/ 1089025 h 1470025"/>
                <a:gd name="connsiteX148" fmla="*/ 800100 w 952500"/>
                <a:gd name="connsiteY148" fmla="*/ 1104900 h 1470025"/>
                <a:gd name="connsiteX149" fmla="*/ 800100 w 952500"/>
                <a:gd name="connsiteY149" fmla="*/ 1114425 h 1470025"/>
                <a:gd name="connsiteX150" fmla="*/ 800100 w 952500"/>
                <a:gd name="connsiteY150" fmla="*/ 1127125 h 1470025"/>
                <a:gd name="connsiteX151" fmla="*/ 796925 w 952500"/>
                <a:gd name="connsiteY151" fmla="*/ 1133475 h 1470025"/>
                <a:gd name="connsiteX152" fmla="*/ 796925 w 952500"/>
                <a:gd name="connsiteY152" fmla="*/ 1139825 h 1470025"/>
                <a:gd name="connsiteX153" fmla="*/ 793750 w 952500"/>
                <a:gd name="connsiteY153" fmla="*/ 1152525 h 1470025"/>
                <a:gd name="connsiteX154" fmla="*/ 793750 w 952500"/>
                <a:gd name="connsiteY154" fmla="*/ 1162050 h 1470025"/>
                <a:gd name="connsiteX155" fmla="*/ 793750 w 952500"/>
                <a:gd name="connsiteY155" fmla="*/ 1165225 h 1470025"/>
                <a:gd name="connsiteX156" fmla="*/ 793750 w 952500"/>
                <a:gd name="connsiteY156" fmla="*/ 1168400 h 1470025"/>
                <a:gd name="connsiteX157" fmla="*/ 790575 w 952500"/>
                <a:gd name="connsiteY157" fmla="*/ 1171575 h 1470025"/>
                <a:gd name="connsiteX158" fmla="*/ 790575 w 952500"/>
                <a:gd name="connsiteY158" fmla="*/ 1174750 h 1470025"/>
                <a:gd name="connsiteX159" fmla="*/ 787400 w 952500"/>
                <a:gd name="connsiteY159" fmla="*/ 1193800 h 1470025"/>
                <a:gd name="connsiteX160" fmla="*/ 787400 w 952500"/>
                <a:gd name="connsiteY160" fmla="*/ 1203325 h 1470025"/>
                <a:gd name="connsiteX161" fmla="*/ 784225 w 952500"/>
                <a:gd name="connsiteY161" fmla="*/ 1225550 h 1470025"/>
                <a:gd name="connsiteX162" fmla="*/ 781050 w 952500"/>
                <a:gd name="connsiteY162" fmla="*/ 1247775 h 1470025"/>
                <a:gd name="connsiteX163" fmla="*/ 774700 w 952500"/>
                <a:gd name="connsiteY163" fmla="*/ 1260475 h 1470025"/>
                <a:gd name="connsiteX164" fmla="*/ 768350 w 952500"/>
                <a:gd name="connsiteY164" fmla="*/ 1270000 h 1470025"/>
                <a:gd name="connsiteX165" fmla="*/ 765175 w 952500"/>
                <a:gd name="connsiteY165" fmla="*/ 1273175 h 1470025"/>
                <a:gd name="connsiteX166" fmla="*/ 762000 w 952500"/>
                <a:gd name="connsiteY166" fmla="*/ 1282700 h 1470025"/>
                <a:gd name="connsiteX167" fmla="*/ 762000 w 952500"/>
                <a:gd name="connsiteY167" fmla="*/ 1285875 h 1470025"/>
                <a:gd name="connsiteX168" fmla="*/ 758825 w 952500"/>
                <a:gd name="connsiteY168" fmla="*/ 1285875 h 1470025"/>
                <a:gd name="connsiteX169" fmla="*/ 742950 w 952500"/>
                <a:gd name="connsiteY169" fmla="*/ 1289050 h 1470025"/>
                <a:gd name="connsiteX170" fmla="*/ 742950 w 952500"/>
                <a:gd name="connsiteY170" fmla="*/ 1285875 h 1470025"/>
                <a:gd name="connsiteX171" fmla="*/ 739775 w 952500"/>
                <a:gd name="connsiteY171" fmla="*/ 1285875 h 1470025"/>
                <a:gd name="connsiteX172" fmla="*/ 736600 w 952500"/>
                <a:gd name="connsiteY172" fmla="*/ 1279525 h 1470025"/>
                <a:gd name="connsiteX173" fmla="*/ 736600 w 952500"/>
                <a:gd name="connsiteY173" fmla="*/ 1273175 h 1470025"/>
                <a:gd name="connsiteX174" fmla="*/ 733425 w 952500"/>
                <a:gd name="connsiteY174" fmla="*/ 1266825 h 1470025"/>
                <a:gd name="connsiteX175" fmla="*/ 727075 w 952500"/>
                <a:gd name="connsiteY175" fmla="*/ 1260475 h 1470025"/>
                <a:gd name="connsiteX176" fmla="*/ 723900 w 952500"/>
                <a:gd name="connsiteY176" fmla="*/ 1257300 h 1470025"/>
                <a:gd name="connsiteX177" fmla="*/ 720725 w 952500"/>
                <a:gd name="connsiteY177" fmla="*/ 1257300 h 1470025"/>
                <a:gd name="connsiteX178" fmla="*/ 714375 w 952500"/>
                <a:gd name="connsiteY178" fmla="*/ 1260475 h 1470025"/>
                <a:gd name="connsiteX179" fmla="*/ 708025 w 952500"/>
                <a:gd name="connsiteY179" fmla="*/ 1260475 h 1470025"/>
                <a:gd name="connsiteX180" fmla="*/ 704850 w 952500"/>
                <a:gd name="connsiteY180" fmla="*/ 1260475 h 1470025"/>
                <a:gd name="connsiteX181" fmla="*/ 704850 w 952500"/>
                <a:gd name="connsiteY181" fmla="*/ 1257300 h 1470025"/>
                <a:gd name="connsiteX182" fmla="*/ 708025 w 952500"/>
                <a:gd name="connsiteY182" fmla="*/ 1257300 h 1470025"/>
                <a:gd name="connsiteX183" fmla="*/ 708025 w 952500"/>
                <a:gd name="connsiteY183" fmla="*/ 1254125 h 1470025"/>
                <a:gd name="connsiteX184" fmla="*/ 701675 w 952500"/>
                <a:gd name="connsiteY184" fmla="*/ 1254125 h 1470025"/>
                <a:gd name="connsiteX185" fmla="*/ 688975 w 952500"/>
                <a:gd name="connsiteY185" fmla="*/ 1254125 h 1470025"/>
                <a:gd name="connsiteX186" fmla="*/ 682625 w 952500"/>
                <a:gd name="connsiteY186" fmla="*/ 1257300 h 1470025"/>
                <a:gd name="connsiteX187" fmla="*/ 673100 w 952500"/>
                <a:gd name="connsiteY187" fmla="*/ 1257300 h 1470025"/>
                <a:gd name="connsiteX188" fmla="*/ 669925 w 952500"/>
                <a:gd name="connsiteY188" fmla="*/ 1260475 h 1470025"/>
                <a:gd name="connsiteX189" fmla="*/ 666750 w 952500"/>
                <a:gd name="connsiteY189" fmla="*/ 1260475 h 1470025"/>
                <a:gd name="connsiteX190" fmla="*/ 666750 w 952500"/>
                <a:gd name="connsiteY190" fmla="*/ 1263650 h 1470025"/>
                <a:gd name="connsiteX191" fmla="*/ 669925 w 952500"/>
                <a:gd name="connsiteY191" fmla="*/ 1263650 h 1470025"/>
                <a:gd name="connsiteX192" fmla="*/ 669925 w 952500"/>
                <a:gd name="connsiteY192" fmla="*/ 1273175 h 1470025"/>
                <a:gd name="connsiteX193" fmla="*/ 669925 w 952500"/>
                <a:gd name="connsiteY193" fmla="*/ 1276350 h 1470025"/>
                <a:gd name="connsiteX194" fmla="*/ 666750 w 952500"/>
                <a:gd name="connsiteY194" fmla="*/ 1276350 h 1470025"/>
                <a:gd name="connsiteX195" fmla="*/ 666750 w 952500"/>
                <a:gd name="connsiteY195" fmla="*/ 1279525 h 1470025"/>
                <a:gd name="connsiteX196" fmla="*/ 666750 w 952500"/>
                <a:gd name="connsiteY196" fmla="*/ 1289050 h 1470025"/>
                <a:gd name="connsiteX197" fmla="*/ 669925 w 952500"/>
                <a:gd name="connsiteY197" fmla="*/ 1295400 h 1470025"/>
                <a:gd name="connsiteX198" fmla="*/ 669925 w 952500"/>
                <a:gd name="connsiteY198" fmla="*/ 1304925 h 1470025"/>
                <a:gd name="connsiteX199" fmla="*/ 669925 w 952500"/>
                <a:gd name="connsiteY199" fmla="*/ 1308100 h 1470025"/>
                <a:gd name="connsiteX200" fmla="*/ 669925 w 952500"/>
                <a:gd name="connsiteY200" fmla="*/ 1311275 h 1470025"/>
                <a:gd name="connsiteX201" fmla="*/ 666750 w 952500"/>
                <a:gd name="connsiteY201" fmla="*/ 1314450 h 1470025"/>
                <a:gd name="connsiteX202" fmla="*/ 663575 w 952500"/>
                <a:gd name="connsiteY202" fmla="*/ 1333500 h 1470025"/>
                <a:gd name="connsiteX203" fmla="*/ 663575 w 952500"/>
                <a:gd name="connsiteY203" fmla="*/ 1343025 h 1470025"/>
                <a:gd name="connsiteX204" fmla="*/ 666750 w 952500"/>
                <a:gd name="connsiteY204" fmla="*/ 1349375 h 1470025"/>
                <a:gd name="connsiteX205" fmla="*/ 666750 w 952500"/>
                <a:gd name="connsiteY205" fmla="*/ 1352550 h 1470025"/>
                <a:gd name="connsiteX206" fmla="*/ 669925 w 952500"/>
                <a:gd name="connsiteY206" fmla="*/ 1352550 h 1470025"/>
                <a:gd name="connsiteX207" fmla="*/ 669925 w 952500"/>
                <a:gd name="connsiteY207" fmla="*/ 1355725 h 1470025"/>
                <a:gd name="connsiteX208" fmla="*/ 666750 w 952500"/>
                <a:gd name="connsiteY208" fmla="*/ 1358900 h 1470025"/>
                <a:gd name="connsiteX209" fmla="*/ 666750 w 952500"/>
                <a:gd name="connsiteY209" fmla="*/ 1362075 h 1470025"/>
                <a:gd name="connsiteX210" fmla="*/ 663575 w 952500"/>
                <a:gd name="connsiteY210" fmla="*/ 1371600 h 1470025"/>
                <a:gd name="connsiteX211" fmla="*/ 663575 w 952500"/>
                <a:gd name="connsiteY211" fmla="*/ 1374775 h 1470025"/>
                <a:gd name="connsiteX212" fmla="*/ 660400 w 952500"/>
                <a:gd name="connsiteY212" fmla="*/ 1374775 h 1470025"/>
                <a:gd name="connsiteX213" fmla="*/ 663575 w 952500"/>
                <a:gd name="connsiteY213" fmla="*/ 1384300 h 1470025"/>
                <a:gd name="connsiteX214" fmla="*/ 663575 w 952500"/>
                <a:gd name="connsiteY214" fmla="*/ 1387475 h 1470025"/>
                <a:gd name="connsiteX215" fmla="*/ 666750 w 952500"/>
                <a:gd name="connsiteY215" fmla="*/ 1390650 h 1470025"/>
                <a:gd name="connsiteX216" fmla="*/ 666750 w 952500"/>
                <a:gd name="connsiteY216" fmla="*/ 1393825 h 1470025"/>
                <a:gd name="connsiteX217" fmla="*/ 666750 w 952500"/>
                <a:gd name="connsiteY217" fmla="*/ 1403350 h 1470025"/>
                <a:gd name="connsiteX218" fmla="*/ 669925 w 952500"/>
                <a:gd name="connsiteY218" fmla="*/ 1406525 h 1470025"/>
                <a:gd name="connsiteX219" fmla="*/ 669925 w 952500"/>
                <a:gd name="connsiteY219" fmla="*/ 1409700 h 1470025"/>
                <a:gd name="connsiteX220" fmla="*/ 669925 w 952500"/>
                <a:gd name="connsiteY220" fmla="*/ 1412875 h 1470025"/>
                <a:gd name="connsiteX221" fmla="*/ 666750 w 952500"/>
                <a:gd name="connsiteY221" fmla="*/ 1419225 h 1470025"/>
                <a:gd name="connsiteX222" fmla="*/ 669925 w 952500"/>
                <a:gd name="connsiteY222" fmla="*/ 1441450 h 1470025"/>
                <a:gd name="connsiteX223" fmla="*/ 666750 w 952500"/>
                <a:gd name="connsiteY223" fmla="*/ 1441450 h 1470025"/>
                <a:gd name="connsiteX224" fmla="*/ 666750 w 952500"/>
                <a:gd name="connsiteY224" fmla="*/ 1444625 h 1470025"/>
                <a:gd name="connsiteX225" fmla="*/ 666750 w 952500"/>
                <a:gd name="connsiteY225" fmla="*/ 1447800 h 1470025"/>
                <a:gd name="connsiteX226" fmla="*/ 663575 w 952500"/>
                <a:gd name="connsiteY226" fmla="*/ 1447800 h 1470025"/>
                <a:gd name="connsiteX227" fmla="*/ 660400 w 952500"/>
                <a:gd name="connsiteY227" fmla="*/ 1447800 h 1470025"/>
                <a:gd name="connsiteX228" fmla="*/ 657225 w 952500"/>
                <a:gd name="connsiteY228" fmla="*/ 1454150 h 1470025"/>
                <a:gd name="connsiteX229" fmla="*/ 654050 w 952500"/>
                <a:gd name="connsiteY229" fmla="*/ 1463675 h 1470025"/>
                <a:gd name="connsiteX230" fmla="*/ 654050 w 952500"/>
                <a:gd name="connsiteY230" fmla="*/ 1470025 h 1470025"/>
                <a:gd name="connsiteX231" fmla="*/ 650875 w 952500"/>
                <a:gd name="connsiteY231" fmla="*/ 1470025 h 1470025"/>
                <a:gd name="connsiteX232" fmla="*/ 650875 w 952500"/>
                <a:gd name="connsiteY232" fmla="*/ 1466850 h 1470025"/>
                <a:gd name="connsiteX233" fmla="*/ 631825 w 952500"/>
                <a:gd name="connsiteY233" fmla="*/ 1441450 h 1470025"/>
                <a:gd name="connsiteX234" fmla="*/ 625475 w 952500"/>
                <a:gd name="connsiteY234" fmla="*/ 1431925 h 1470025"/>
                <a:gd name="connsiteX235" fmla="*/ 622300 w 952500"/>
                <a:gd name="connsiteY235" fmla="*/ 1428750 h 1470025"/>
                <a:gd name="connsiteX236" fmla="*/ 615950 w 952500"/>
                <a:gd name="connsiteY236" fmla="*/ 1419225 h 1470025"/>
                <a:gd name="connsiteX237" fmla="*/ 600075 w 952500"/>
                <a:gd name="connsiteY237" fmla="*/ 1397000 h 1470025"/>
                <a:gd name="connsiteX238" fmla="*/ 593725 w 952500"/>
                <a:gd name="connsiteY238" fmla="*/ 1387475 h 1470025"/>
                <a:gd name="connsiteX239" fmla="*/ 577850 w 952500"/>
                <a:gd name="connsiteY239" fmla="*/ 1365250 h 1470025"/>
                <a:gd name="connsiteX240" fmla="*/ 558800 w 952500"/>
                <a:gd name="connsiteY240" fmla="*/ 1336675 h 1470025"/>
                <a:gd name="connsiteX241" fmla="*/ 542925 w 952500"/>
                <a:gd name="connsiteY241" fmla="*/ 1317625 h 1470025"/>
                <a:gd name="connsiteX242" fmla="*/ 542925 w 952500"/>
                <a:gd name="connsiteY242" fmla="*/ 1314450 h 1470025"/>
                <a:gd name="connsiteX243" fmla="*/ 536575 w 952500"/>
                <a:gd name="connsiteY243" fmla="*/ 1308100 h 1470025"/>
                <a:gd name="connsiteX244" fmla="*/ 523875 w 952500"/>
                <a:gd name="connsiteY244" fmla="*/ 1289050 h 1470025"/>
                <a:gd name="connsiteX245" fmla="*/ 517525 w 952500"/>
                <a:gd name="connsiteY245" fmla="*/ 1282700 h 1470025"/>
                <a:gd name="connsiteX246" fmla="*/ 501650 w 952500"/>
                <a:gd name="connsiteY246" fmla="*/ 1260475 h 1470025"/>
                <a:gd name="connsiteX247" fmla="*/ 498475 w 952500"/>
                <a:gd name="connsiteY247" fmla="*/ 1254125 h 1470025"/>
                <a:gd name="connsiteX248" fmla="*/ 495300 w 952500"/>
                <a:gd name="connsiteY248" fmla="*/ 1250950 h 1470025"/>
                <a:gd name="connsiteX249" fmla="*/ 492125 w 952500"/>
                <a:gd name="connsiteY249" fmla="*/ 1247775 h 1470025"/>
                <a:gd name="connsiteX250" fmla="*/ 492125 w 952500"/>
                <a:gd name="connsiteY250" fmla="*/ 1244600 h 1470025"/>
                <a:gd name="connsiteX251" fmla="*/ 488950 w 952500"/>
                <a:gd name="connsiteY251" fmla="*/ 1241425 h 1470025"/>
                <a:gd name="connsiteX252" fmla="*/ 485775 w 952500"/>
                <a:gd name="connsiteY252" fmla="*/ 1235075 h 1470025"/>
                <a:gd name="connsiteX253" fmla="*/ 482600 w 952500"/>
                <a:gd name="connsiteY253" fmla="*/ 1231900 h 1470025"/>
                <a:gd name="connsiteX254" fmla="*/ 479425 w 952500"/>
                <a:gd name="connsiteY254" fmla="*/ 1231900 h 1470025"/>
                <a:gd name="connsiteX255" fmla="*/ 476250 w 952500"/>
                <a:gd name="connsiteY255" fmla="*/ 1222375 h 1470025"/>
                <a:gd name="connsiteX256" fmla="*/ 469900 w 952500"/>
                <a:gd name="connsiteY256" fmla="*/ 1216025 h 1470025"/>
                <a:gd name="connsiteX257" fmla="*/ 469900 w 952500"/>
                <a:gd name="connsiteY257" fmla="*/ 1212850 h 1470025"/>
                <a:gd name="connsiteX258" fmla="*/ 454025 w 952500"/>
                <a:gd name="connsiteY258" fmla="*/ 1193800 h 1470025"/>
                <a:gd name="connsiteX259" fmla="*/ 422275 w 952500"/>
                <a:gd name="connsiteY259" fmla="*/ 1149350 h 1470025"/>
                <a:gd name="connsiteX260" fmla="*/ 403225 w 952500"/>
                <a:gd name="connsiteY260" fmla="*/ 1120775 h 1470025"/>
                <a:gd name="connsiteX261" fmla="*/ 374650 w 952500"/>
                <a:gd name="connsiteY261" fmla="*/ 1085850 h 1470025"/>
                <a:gd name="connsiteX262" fmla="*/ 352425 w 952500"/>
                <a:gd name="connsiteY262" fmla="*/ 1050925 h 1470025"/>
                <a:gd name="connsiteX263" fmla="*/ 349250 w 952500"/>
                <a:gd name="connsiteY263" fmla="*/ 1047750 h 1470025"/>
                <a:gd name="connsiteX264" fmla="*/ 339725 w 952500"/>
                <a:gd name="connsiteY264" fmla="*/ 1031875 h 1470025"/>
                <a:gd name="connsiteX265" fmla="*/ 336550 w 952500"/>
                <a:gd name="connsiteY265" fmla="*/ 1028700 h 1470025"/>
                <a:gd name="connsiteX266" fmla="*/ 333375 w 952500"/>
                <a:gd name="connsiteY266" fmla="*/ 1025525 h 1470025"/>
                <a:gd name="connsiteX267" fmla="*/ 327025 w 952500"/>
                <a:gd name="connsiteY267" fmla="*/ 1016000 h 1470025"/>
                <a:gd name="connsiteX268" fmla="*/ 311150 w 952500"/>
                <a:gd name="connsiteY268" fmla="*/ 993775 h 1470025"/>
                <a:gd name="connsiteX269" fmla="*/ 295275 w 952500"/>
                <a:gd name="connsiteY269" fmla="*/ 974725 h 1470025"/>
                <a:gd name="connsiteX270" fmla="*/ 285750 w 952500"/>
                <a:gd name="connsiteY270" fmla="*/ 958850 h 1470025"/>
                <a:gd name="connsiteX271" fmla="*/ 269875 w 952500"/>
                <a:gd name="connsiteY271" fmla="*/ 936625 h 1470025"/>
                <a:gd name="connsiteX272" fmla="*/ 266700 w 952500"/>
                <a:gd name="connsiteY272" fmla="*/ 930275 h 1470025"/>
                <a:gd name="connsiteX273" fmla="*/ 257175 w 952500"/>
                <a:gd name="connsiteY273" fmla="*/ 917575 h 1470025"/>
                <a:gd name="connsiteX274" fmla="*/ 250825 w 952500"/>
                <a:gd name="connsiteY274" fmla="*/ 908050 h 1470025"/>
                <a:gd name="connsiteX275" fmla="*/ 234950 w 952500"/>
                <a:gd name="connsiteY275" fmla="*/ 885825 h 1470025"/>
                <a:gd name="connsiteX276" fmla="*/ 190500 w 952500"/>
                <a:gd name="connsiteY276" fmla="*/ 828675 h 1470025"/>
                <a:gd name="connsiteX277" fmla="*/ 184150 w 952500"/>
                <a:gd name="connsiteY277" fmla="*/ 819150 h 1470025"/>
                <a:gd name="connsiteX278" fmla="*/ 184150 w 952500"/>
                <a:gd name="connsiteY278" fmla="*/ 815975 h 1470025"/>
                <a:gd name="connsiteX279" fmla="*/ 180975 w 952500"/>
                <a:gd name="connsiteY279" fmla="*/ 812800 h 1470025"/>
                <a:gd name="connsiteX280" fmla="*/ 180975 w 952500"/>
                <a:gd name="connsiteY280" fmla="*/ 809625 h 1470025"/>
                <a:gd name="connsiteX281" fmla="*/ 177800 w 952500"/>
                <a:gd name="connsiteY281" fmla="*/ 806450 h 1470025"/>
                <a:gd name="connsiteX282" fmla="*/ 168275 w 952500"/>
                <a:gd name="connsiteY282" fmla="*/ 793750 h 1470025"/>
                <a:gd name="connsiteX283" fmla="*/ 146050 w 952500"/>
                <a:gd name="connsiteY283" fmla="*/ 765175 h 1470025"/>
                <a:gd name="connsiteX284" fmla="*/ 127000 w 952500"/>
                <a:gd name="connsiteY284" fmla="*/ 736600 h 1470025"/>
                <a:gd name="connsiteX285" fmla="*/ 123825 w 952500"/>
                <a:gd name="connsiteY285" fmla="*/ 733425 h 1470025"/>
                <a:gd name="connsiteX286" fmla="*/ 117475 w 952500"/>
                <a:gd name="connsiteY286" fmla="*/ 723900 h 1470025"/>
                <a:gd name="connsiteX287" fmla="*/ 107950 w 952500"/>
                <a:gd name="connsiteY287" fmla="*/ 711200 h 1470025"/>
                <a:gd name="connsiteX288" fmla="*/ 104775 w 952500"/>
                <a:gd name="connsiteY288" fmla="*/ 708025 h 1470025"/>
                <a:gd name="connsiteX289" fmla="*/ 101600 w 952500"/>
                <a:gd name="connsiteY289" fmla="*/ 704850 h 1470025"/>
                <a:gd name="connsiteX290" fmla="*/ 101600 w 952500"/>
                <a:gd name="connsiteY290" fmla="*/ 698500 h 1470025"/>
                <a:gd name="connsiteX291" fmla="*/ 98426 w 952500"/>
                <a:gd name="connsiteY291" fmla="*/ 698500 h 1470025"/>
                <a:gd name="connsiteX292" fmla="*/ 92076 w 952500"/>
                <a:gd name="connsiteY292" fmla="*/ 688975 h 1470025"/>
                <a:gd name="connsiteX293" fmla="*/ 88901 w 952500"/>
                <a:gd name="connsiteY293" fmla="*/ 685800 h 1470025"/>
                <a:gd name="connsiteX294" fmla="*/ 82551 w 952500"/>
                <a:gd name="connsiteY294" fmla="*/ 676275 h 1470025"/>
                <a:gd name="connsiteX295" fmla="*/ 79376 w 952500"/>
                <a:gd name="connsiteY295" fmla="*/ 669925 h 1470025"/>
                <a:gd name="connsiteX296" fmla="*/ 79376 w 952500"/>
                <a:gd name="connsiteY296" fmla="*/ 664368 h 1470025"/>
                <a:gd name="connsiteX297" fmla="*/ 79375 w 952500"/>
                <a:gd name="connsiteY297" fmla="*/ 664368 h 1470025"/>
                <a:gd name="connsiteX298" fmla="*/ 79375 w 952500"/>
                <a:gd name="connsiteY298" fmla="*/ 669925 h 1470025"/>
                <a:gd name="connsiteX299" fmla="*/ 73025 w 952500"/>
                <a:gd name="connsiteY299" fmla="*/ 663575 h 1470025"/>
                <a:gd name="connsiteX300" fmla="*/ 69850 w 952500"/>
                <a:gd name="connsiteY300" fmla="*/ 660400 h 1470025"/>
                <a:gd name="connsiteX301" fmla="*/ 47625 w 952500"/>
                <a:gd name="connsiteY301" fmla="*/ 628650 h 1470025"/>
                <a:gd name="connsiteX302" fmla="*/ 38100 w 952500"/>
                <a:gd name="connsiteY302" fmla="*/ 612775 h 1470025"/>
                <a:gd name="connsiteX303" fmla="*/ 22225 w 952500"/>
                <a:gd name="connsiteY303" fmla="*/ 593725 h 1470025"/>
                <a:gd name="connsiteX304" fmla="*/ 6350 w 952500"/>
                <a:gd name="connsiteY304" fmla="*/ 571500 h 1470025"/>
                <a:gd name="connsiteX305" fmla="*/ 6350 w 952500"/>
                <a:gd name="connsiteY305" fmla="*/ 568325 h 1470025"/>
                <a:gd name="connsiteX306" fmla="*/ 3175 w 952500"/>
                <a:gd name="connsiteY306" fmla="*/ 565150 h 1470025"/>
                <a:gd name="connsiteX307" fmla="*/ 0 w 952500"/>
                <a:gd name="connsiteY307" fmla="*/ 561975 h 1470025"/>
                <a:gd name="connsiteX308" fmla="*/ 3175 w 952500"/>
                <a:gd name="connsiteY308" fmla="*/ 549275 h 1470025"/>
                <a:gd name="connsiteX309" fmla="*/ 6350 w 952500"/>
                <a:gd name="connsiteY309" fmla="*/ 539750 h 1470025"/>
                <a:gd name="connsiteX310" fmla="*/ 6350 w 952500"/>
                <a:gd name="connsiteY310" fmla="*/ 536575 h 1470025"/>
                <a:gd name="connsiteX311" fmla="*/ 9525 w 952500"/>
                <a:gd name="connsiteY311" fmla="*/ 530225 h 1470025"/>
                <a:gd name="connsiteX312" fmla="*/ 9525 w 952500"/>
                <a:gd name="connsiteY312" fmla="*/ 523875 h 1470025"/>
                <a:gd name="connsiteX313" fmla="*/ 12700 w 952500"/>
                <a:gd name="connsiteY313" fmla="*/ 514350 h 1470025"/>
                <a:gd name="connsiteX314" fmla="*/ 12700 w 952500"/>
                <a:gd name="connsiteY314" fmla="*/ 501650 h 1470025"/>
                <a:gd name="connsiteX315" fmla="*/ 15875 w 952500"/>
                <a:gd name="connsiteY315" fmla="*/ 495300 h 1470025"/>
                <a:gd name="connsiteX316" fmla="*/ 19050 w 952500"/>
                <a:gd name="connsiteY316" fmla="*/ 479425 h 1470025"/>
                <a:gd name="connsiteX317" fmla="*/ 19050 w 952500"/>
                <a:gd name="connsiteY317" fmla="*/ 476250 h 1470025"/>
                <a:gd name="connsiteX318" fmla="*/ 22225 w 952500"/>
                <a:gd name="connsiteY318" fmla="*/ 469900 h 1470025"/>
                <a:gd name="connsiteX319" fmla="*/ 31750 w 952500"/>
                <a:gd name="connsiteY319" fmla="*/ 431800 h 1470025"/>
                <a:gd name="connsiteX320" fmla="*/ 31750 w 952500"/>
                <a:gd name="connsiteY320" fmla="*/ 425450 h 1470025"/>
                <a:gd name="connsiteX321" fmla="*/ 44450 w 952500"/>
                <a:gd name="connsiteY321" fmla="*/ 368300 h 1470025"/>
                <a:gd name="connsiteX322" fmla="*/ 50800 w 952500"/>
                <a:gd name="connsiteY322" fmla="*/ 333375 h 1470025"/>
                <a:gd name="connsiteX323" fmla="*/ 57150 w 952500"/>
                <a:gd name="connsiteY323" fmla="*/ 314325 h 1470025"/>
                <a:gd name="connsiteX324" fmla="*/ 63500 w 952500"/>
                <a:gd name="connsiteY324" fmla="*/ 292100 h 1470025"/>
                <a:gd name="connsiteX325" fmla="*/ 66675 w 952500"/>
                <a:gd name="connsiteY325" fmla="*/ 276225 h 1470025"/>
                <a:gd name="connsiteX326" fmla="*/ 73025 w 952500"/>
                <a:gd name="connsiteY326" fmla="*/ 244475 h 1470025"/>
                <a:gd name="connsiteX327" fmla="*/ 73025 w 952500"/>
                <a:gd name="connsiteY327" fmla="*/ 238125 h 1470025"/>
                <a:gd name="connsiteX328" fmla="*/ 73025 w 952500"/>
                <a:gd name="connsiteY328" fmla="*/ 231775 h 1470025"/>
                <a:gd name="connsiteX329" fmla="*/ 76200 w 952500"/>
                <a:gd name="connsiteY329" fmla="*/ 222250 h 1470025"/>
                <a:gd name="connsiteX330" fmla="*/ 79375 w 952500"/>
                <a:gd name="connsiteY330" fmla="*/ 209550 h 1470025"/>
                <a:gd name="connsiteX331" fmla="*/ 85725 w 952500"/>
                <a:gd name="connsiteY331" fmla="*/ 187325 h 1470025"/>
                <a:gd name="connsiteX332" fmla="*/ 88900 w 952500"/>
                <a:gd name="connsiteY332" fmla="*/ 165100 h 1470025"/>
                <a:gd name="connsiteX333" fmla="*/ 92075 w 952500"/>
                <a:gd name="connsiteY333" fmla="*/ 155575 h 1470025"/>
                <a:gd name="connsiteX334" fmla="*/ 92075 w 952500"/>
                <a:gd name="connsiteY334" fmla="*/ 152400 h 1470025"/>
                <a:gd name="connsiteX335" fmla="*/ 95250 w 952500"/>
                <a:gd name="connsiteY335" fmla="*/ 130175 h 1470025"/>
                <a:gd name="connsiteX336" fmla="*/ 104775 w 952500"/>
                <a:gd name="connsiteY336" fmla="*/ 98425 h 1470025"/>
                <a:gd name="connsiteX337" fmla="*/ 104775 w 952500"/>
                <a:gd name="connsiteY337" fmla="*/ 92075 h 1470025"/>
                <a:gd name="connsiteX338" fmla="*/ 111125 w 952500"/>
                <a:gd name="connsiteY338" fmla="*/ 63500 h 1470025"/>
                <a:gd name="connsiteX339" fmla="*/ 111125 w 952500"/>
                <a:gd name="connsiteY339" fmla="*/ 60325 h 1470025"/>
                <a:gd name="connsiteX340" fmla="*/ 117475 w 952500"/>
                <a:gd name="connsiteY340" fmla="*/ 44450 h 1470025"/>
                <a:gd name="connsiteX341" fmla="*/ 120650 w 952500"/>
                <a:gd name="connsiteY341" fmla="*/ 31750 h 1470025"/>
                <a:gd name="connsiteX342" fmla="*/ 120650 w 952500"/>
                <a:gd name="connsiteY342" fmla="*/ 22225 h 1470025"/>
                <a:gd name="connsiteX343" fmla="*/ 120650 w 952500"/>
                <a:gd name="connsiteY343" fmla="*/ 19050 h 1470025"/>
                <a:gd name="connsiteX344" fmla="*/ 123825 w 952500"/>
                <a:gd name="connsiteY344" fmla="*/ 12700 h 1470025"/>
                <a:gd name="connsiteX345" fmla="*/ 127000 w 952500"/>
                <a:gd name="connsiteY345" fmla="*/ 0 h 1470025"/>
                <a:gd name="connsiteX0" fmla="*/ 104775 w 952500"/>
                <a:gd name="connsiteY0" fmla="*/ 698500 h 1470025"/>
                <a:gd name="connsiteX1" fmla="*/ 104775 w 952500"/>
                <a:gd name="connsiteY1" fmla="*/ 701675 h 1470025"/>
                <a:gd name="connsiteX2" fmla="*/ 104776 w 952500"/>
                <a:gd name="connsiteY2" fmla="*/ 701675 h 1470025"/>
                <a:gd name="connsiteX3" fmla="*/ 104776 w 952500"/>
                <a:gd name="connsiteY3" fmla="*/ 698500 h 1470025"/>
                <a:gd name="connsiteX4" fmla="*/ 104775 w 952500"/>
                <a:gd name="connsiteY4" fmla="*/ 698500 h 1470025"/>
                <a:gd name="connsiteX5" fmla="*/ 127000 w 952500"/>
                <a:gd name="connsiteY5" fmla="*/ 0 h 1470025"/>
                <a:gd name="connsiteX6" fmla="*/ 139700 w 952500"/>
                <a:gd name="connsiteY6" fmla="*/ 3175 h 1470025"/>
                <a:gd name="connsiteX7" fmla="*/ 142875 w 952500"/>
                <a:gd name="connsiteY7" fmla="*/ 3175 h 1470025"/>
                <a:gd name="connsiteX8" fmla="*/ 146050 w 952500"/>
                <a:gd name="connsiteY8" fmla="*/ 3175 h 1470025"/>
                <a:gd name="connsiteX9" fmla="*/ 152400 w 952500"/>
                <a:gd name="connsiteY9" fmla="*/ 6350 h 1470025"/>
                <a:gd name="connsiteX10" fmla="*/ 155575 w 952500"/>
                <a:gd name="connsiteY10" fmla="*/ 6350 h 1470025"/>
                <a:gd name="connsiteX11" fmla="*/ 161925 w 952500"/>
                <a:gd name="connsiteY11" fmla="*/ 6350 h 1470025"/>
                <a:gd name="connsiteX12" fmla="*/ 161925 w 952500"/>
                <a:gd name="connsiteY12" fmla="*/ 9525 h 1470025"/>
                <a:gd name="connsiteX13" fmla="*/ 177800 w 952500"/>
                <a:gd name="connsiteY13" fmla="*/ 9525 h 1470025"/>
                <a:gd name="connsiteX14" fmla="*/ 177800 w 952500"/>
                <a:gd name="connsiteY14" fmla="*/ 12700 h 1470025"/>
                <a:gd name="connsiteX15" fmla="*/ 187325 w 952500"/>
                <a:gd name="connsiteY15" fmla="*/ 12700 h 1470025"/>
                <a:gd name="connsiteX16" fmla="*/ 190500 w 952500"/>
                <a:gd name="connsiteY16" fmla="*/ 15875 h 1470025"/>
                <a:gd name="connsiteX17" fmla="*/ 196850 w 952500"/>
                <a:gd name="connsiteY17" fmla="*/ 15875 h 1470025"/>
                <a:gd name="connsiteX18" fmla="*/ 206375 w 952500"/>
                <a:gd name="connsiteY18" fmla="*/ 19050 h 1470025"/>
                <a:gd name="connsiteX19" fmla="*/ 212725 w 952500"/>
                <a:gd name="connsiteY19" fmla="*/ 19050 h 1470025"/>
                <a:gd name="connsiteX20" fmla="*/ 219075 w 952500"/>
                <a:gd name="connsiteY20" fmla="*/ 22225 h 1470025"/>
                <a:gd name="connsiteX21" fmla="*/ 228600 w 952500"/>
                <a:gd name="connsiteY21" fmla="*/ 22225 h 1470025"/>
                <a:gd name="connsiteX22" fmla="*/ 250825 w 952500"/>
                <a:gd name="connsiteY22" fmla="*/ 28575 h 1470025"/>
                <a:gd name="connsiteX23" fmla="*/ 292100 w 952500"/>
                <a:gd name="connsiteY23" fmla="*/ 38100 h 1470025"/>
                <a:gd name="connsiteX24" fmla="*/ 301625 w 952500"/>
                <a:gd name="connsiteY24" fmla="*/ 38100 h 1470025"/>
                <a:gd name="connsiteX25" fmla="*/ 314325 w 952500"/>
                <a:gd name="connsiteY25" fmla="*/ 41275 h 1470025"/>
                <a:gd name="connsiteX26" fmla="*/ 317500 w 952500"/>
                <a:gd name="connsiteY26" fmla="*/ 41275 h 1470025"/>
                <a:gd name="connsiteX27" fmla="*/ 327025 w 952500"/>
                <a:gd name="connsiteY27" fmla="*/ 44450 h 1470025"/>
                <a:gd name="connsiteX28" fmla="*/ 339725 w 952500"/>
                <a:gd name="connsiteY28" fmla="*/ 44450 h 1470025"/>
                <a:gd name="connsiteX29" fmla="*/ 365125 w 952500"/>
                <a:gd name="connsiteY29" fmla="*/ 50800 h 1470025"/>
                <a:gd name="connsiteX30" fmla="*/ 368300 w 952500"/>
                <a:gd name="connsiteY30" fmla="*/ 50800 h 1470025"/>
                <a:gd name="connsiteX31" fmla="*/ 374650 w 952500"/>
                <a:gd name="connsiteY31" fmla="*/ 50800 h 1470025"/>
                <a:gd name="connsiteX32" fmla="*/ 396875 w 952500"/>
                <a:gd name="connsiteY32" fmla="*/ 57150 h 1470025"/>
                <a:gd name="connsiteX33" fmla="*/ 406400 w 952500"/>
                <a:gd name="connsiteY33" fmla="*/ 57150 h 1470025"/>
                <a:gd name="connsiteX34" fmla="*/ 434975 w 952500"/>
                <a:gd name="connsiteY34" fmla="*/ 63500 h 1470025"/>
                <a:gd name="connsiteX35" fmla="*/ 460375 w 952500"/>
                <a:gd name="connsiteY35" fmla="*/ 69850 h 1470025"/>
                <a:gd name="connsiteX36" fmla="*/ 485775 w 952500"/>
                <a:gd name="connsiteY36" fmla="*/ 73025 h 1470025"/>
                <a:gd name="connsiteX37" fmla="*/ 504825 w 952500"/>
                <a:gd name="connsiteY37" fmla="*/ 76200 h 1470025"/>
                <a:gd name="connsiteX38" fmla="*/ 536575 w 952500"/>
                <a:gd name="connsiteY38" fmla="*/ 82550 h 1470025"/>
                <a:gd name="connsiteX39" fmla="*/ 549275 w 952500"/>
                <a:gd name="connsiteY39" fmla="*/ 85725 h 1470025"/>
                <a:gd name="connsiteX40" fmla="*/ 571500 w 952500"/>
                <a:gd name="connsiteY40" fmla="*/ 88900 h 1470025"/>
                <a:gd name="connsiteX41" fmla="*/ 609600 w 952500"/>
                <a:gd name="connsiteY41" fmla="*/ 98425 h 1470025"/>
                <a:gd name="connsiteX42" fmla="*/ 615950 w 952500"/>
                <a:gd name="connsiteY42" fmla="*/ 98425 h 1470025"/>
                <a:gd name="connsiteX43" fmla="*/ 625475 w 952500"/>
                <a:gd name="connsiteY43" fmla="*/ 101600 h 1470025"/>
                <a:gd name="connsiteX44" fmla="*/ 628650 w 952500"/>
                <a:gd name="connsiteY44" fmla="*/ 101600 h 1470025"/>
                <a:gd name="connsiteX45" fmla="*/ 650875 w 952500"/>
                <a:gd name="connsiteY45" fmla="*/ 104775 h 1470025"/>
                <a:gd name="connsiteX46" fmla="*/ 679450 w 952500"/>
                <a:gd name="connsiteY46" fmla="*/ 111125 h 1470025"/>
                <a:gd name="connsiteX47" fmla="*/ 688975 w 952500"/>
                <a:gd name="connsiteY47" fmla="*/ 111125 h 1470025"/>
                <a:gd name="connsiteX48" fmla="*/ 692150 w 952500"/>
                <a:gd name="connsiteY48" fmla="*/ 111125 h 1470025"/>
                <a:gd name="connsiteX49" fmla="*/ 695325 w 952500"/>
                <a:gd name="connsiteY49" fmla="*/ 114300 h 1470025"/>
                <a:gd name="connsiteX50" fmla="*/ 723900 w 952500"/>
                <a:gd name="connsiteY50" fmla="*/ 117475 h 1470025"/>
                <a:gd name="connsiteX51" fmla="*/ 768350 w 952500"/>
                <a:gd name="connsiteY51" fmla="*/ 127000 h 1470025"/>
                <a:gd name="connsiteX52" fmla="*/ 774700 w 952500"/>
                <a:gd name="connsiteY52" fmla="*/ 127000 h 1470025"/>
                <a:gd name="connsiteX53" fmla="*/ 796925 w 952500"/>
                <a:gd name="connsiteY53" fmla="*/ 130175 h 1470025"/>
                <a:gd name="connsiteX54" fmla="*/ 800100 w 952500"/>
                <a:gd name="connsiteY54" fmla="*/ 130175 h 1470025"/>
                <a:gd name="connsiteX55" fmla="*/ 803275 w 952500"/>
                <a:gd name="connsiteY55" fmla="*/ 133350 h 1470025"/>
                <a:gd name="connsiteX56" fmla="*/ 809625 w 952500"/>
                <a:gd name="connsiteY56" fmla="*/ 133350 h 1470025"/>
                <a:gd name="connsiteX57" fmla="*/ 812800 w 952500"/>
                <a:gd name="connsiteY57" fmla="*/ 133350 h 1470025"/>
                <a:gd name="connsiteX58" fmla="*/ 819150 w 952500"/>
                <a:gd name="connsiteY58" fmla="*/ 133350 h 1470025"/>
                <a:gd name="connsiteX59" fmla="*/ 828675 w 952500"/>
                <a:gd name="connsiteY59" fmla="*/ 136525 h 1470025"/>
                <a:gd name="connsiteX60" fmla="*/ 847725 w 952500"/>
                <a:gd name="connsiteY60" fmla="*/ 139700 h 1470025"/>
                <a:gd name="connsiteX61" fmla="*/ 850900 w 952500"/>
                <a:gd name="connsiteY61" fmla="*/ 139700 h 1470025"/>
                <a:gd name="connsiteX62" fmla="*/ 857250 w 952500"/>
                <a:gd name="connsiteY62" fmla="*/ 139700 h 1470025"/>
                <a:gd name="connsiteX63" fmla="*/ 873125 w 952500"/>
                <a:gd name="connsiteY63" fmla="*/ 142875 h 1470025"/>
                <a:gd name="connsiteX64" fmla="*/ 882650 w 952500"/>
                <a:gd name="connsiteY64" fmla="*/ 146050 h 1470025"/>
                <a:gd name="connsiteX65" fmla="*/ 885825 w 952500"/>
                <a:gd name="connsiteY65" fmla="*/ 146050 h 1470025"/>
                <a:gd name="connsiteX66" fmla="*/ 889000 w 952500"/>
                <a:gd name="connsiteY66" fmla="*/ 146050 h 1470025"/>
                <a:gd name="connsiteX67" fmla="*/ 892175 w 952500"/>
                <a:gd name="connsiteY67" fmla="*/ 146050 h 1470025"/>
                <a:gd name="connsiteX68" fmla="*/ 904875 w 952500"/>
                <a:gd name="connsiteY68" fmla="*/ 149225 h 1470025"/>
                <a:gd name="connsiteX69" fmla="*/ 917575 w 952500"/>
                <a:gd name="connsiteY69" fmla="*/ 152400 h 1470025"/>
                <a:gd name="connsiteX70" fmla="*/ 936625 w 952500"/>
                <a:gd name="connsiteY70" fmla="*/ 152400 h 1470025"/>
                <a:gd name="connsiteX71" fmla="*/ 952500 w 952500"/>
                <a:gd name="connsiteY71" fmla="*/ 155575 h 1470025"/>
                <a:gd name="connsiteX72" fmla="*/ 952500 w 952500"/>
                <a:gd name="connsiteY72" fmla="*/ 158750 h 1470025"/>
                <a:gd name="connsiteX73" fmla="*/ 952500 w 952500"/>
                <a:gd name="connsiteY73" fmla="*/ 161925 h 1470025"/>
                <a:gd name="connsiteX74" fmla="*/ 949325 w 952500"/>
                <a:gd name="connsiteY74" fmla="*/ 165100 h 1470025"/>
                <a:gd name="connsiteX75" fmla="*/ 949325 w 952500"/>
                <a:gd name="connsiteY75" fmla="*/ 168275 h 1470025"/>
                <a:gd name="connsiteX76" fmla="*/ 949325 w 952500"/>
                <a:gd name="connsiteY76" fmla="*/ 177800 h 1470025"/>
                <a:gd name="connsiteX77" fmla="*/ 936625 w 952500"/>
                <a:gd name="connsiteY77" fmla="*/ 250825 h 1470025"/>
                <a:gd name="connsiteX78" fmla="*/ 936625 w 952500"/>
                <a:gd name="connsiteY78" fmla="*/ 254000 h 1470025"/>
                <a:gd name="connsiteX79" fmla="*/ 933450 w 952500"/>
                <a:gd name="connsiteY79" fmla="*/ 273050 h 1470025"/>
                <a:gd name="connsiteX80" fmla="*/ 933450 w 952500"/>
                <a:gd name="connsiteY80" fmla="*/ 276225 h 1470025"/>
                <a:gd name="connsiteX81" fmla="*/ 933450 w 952500"/>
                <a:gd name="connsiteY81" fmla="*/ 282575 h 1470025"/>
                <a:gd name="connsiteX82" fmla="*/ 930275 w 952500"/>
                <a:gd name="connsiteY82" fmla="*/ 295275 h 1470025"/>
                <a:gd name="connsiteX83" fmla="*/ 923925 w 952500"/>
                <a:gd name="connsiteY83" fmla="*/ 323850 h 1470025"/>
                <a:gd name="connsiteX84" fmla="*/ 923925 w 952500"/>
                <a:gd name="connsiteY84" fmla="*/ 333375 h 1470025"/>
                <a:gd name="connsiteX85" fmla="*/ 920750 w 952500"/>
                <a:gd name="connsiteY85" fmla="*/ 346075 h 1470025"/>
                <a:gd name="connsiteX86" fmla="*/ 917575 w 952500"/>
                <a:gd name="connsiteY86" fmla="*/ 365125 h 1470025"/>
                <a:gd name="connsiteX87" fmla="*/ 908050 w 952500"/>
                <a:gd name="connsiteY87" fmla="*/ 438150 h 1470025"/>
                <a:gd name="connsiteX88" fmla="*/ 904875 w 952500"/>
                <a:gd name="connsiteY88" fmla="*/ 454025 h 1470025"/>
                <a:gd name="connsiteX89" fmla="*/ 901700 w 952500"/>
                <a:gd name="connsiteY89" fmla="*/ 469900 h 1470025"/>
                <a:gd name="connsiteX90" fmla="*/ 898525 w 952500"/>
                <a:gd name="connsiteY90" fmla="*/ 488950 h 1470025"/>
                <a:gd name="connsiteX91" fmla="*/ 895350 w 952500"/>
                <a:gd name="connsiteY91" fmla="*/ 508000 h 1470025"/>
                <a:gd name="connsiteX92" fmla="*/ 895350 w 952500"/>
                <a:gd name="connsiteY92" fmla="*/ 511175 h 1470025"/>
                <a:gd name="connsiteX93" fmla="*/ 895350 w 952500"/>
                <a:gd name="connsiteY93" fmla="*/ 514350 h 1470025"/>
                <a:gd name="connsiteX94" fmla="*/ 892175 w 952500"/>
                <a:gd name="connsiteY94" fmla="*/ 533400 h 1470025"/>
                <a:gd name="connsiteX95" fmla="*/ 889000 w 952500"/>
                <a:gd name="connsiteY95" fmla="*/ 552450 h 1470025"/>
                <a:gd name="connsiteX96" fmla="*/ 889000 w 952500"/>
                <a:gd name="connsiteY96" fmla="*/ 558800 h 1470025"/>
                <a:gd name="connsiteX97" fmla="*/ 885825 w 952500"/>
                <a:gd name="connsiteY97" fmla="*/ 581025 h 1470025"/>
                <a:gd name="connsiteX98" fmla="*/ 882650 w 952500"/>
                <a:gd name="connsiteY98" fmla="*/ 590550 h 1470025"/>
                <a:gd name="connsiteX99" fmla="*/ 879475 w 952500"/>
                <a:gd name="connsiteY99" fmla="*/ 622300 h 1470025"/>
                <a:gd name="connsiteX100" fmla="*/ 876300 w 952500"/>
                <a:gd name="connsiteY100" fmla="*/ 628650 h 1470025"/>
                <a:gd name="connsiteX101" fmla="*/ 876300 w 952500"/>
                <a:gd name="connsiteY101" fmla="*/ 631825 h 1470025"/>
                <a:gd name="connsiteX102" fmla="*/ 876300 w 952500"/>
                <a:gd name="connsiteY102" fmla="*/ 641350 h 1470025"/>
                <a:gd name="connsiteX103" fmla="*/ 873125 w 952500"/>
                <a:gd name="connsiteY103" fmla="*/ 650875 h 1470025"/>
                <a:gd name="connsiteX104" fmla="*/ 873125 w 952500"/>
                <a:gd name="connsiteY104" fmla="*/ 660400 h 1470025"/>
                <a:gd name="connsiteX105" fmla="*/ 869950 w 952500"/>
                <a:gd name="connsiteY105" fmla="*/ 669925 h 1470025"/>
                <a:gd name="connsiteX106" fmla="*/ 869950 w 952500"/>
                <a:gd name="connsiteY106" fmla="*/ 676275 h 1470025"/>
                <a:gd name="connsiteX107" fmla="*/ 869950 w 952500"/>
                <a:gd name="connsiteY107" fmla="*/ 679450 h 1470025"/>
                <a:gd name="connsiteX108" fmla="*/ 866775 w 952500"/>
                <a:gd name="connsiteY108" fmla="*/ 688975 h 1470025"/>
                <a:gd name="connsiteX109" fmla="*/ 863600 w 952500"/>
                <a:gd name="connsiteY109" fmla="*/ 720725 h 1470025"/>
                <a:gd name="connsiteX110" fmla="*/ 863600 w 952500"/>
                <a:gd name="connsiteY110" fmla="*/ 723900 h 1470025"/>
                <a:gd name="connsiteX111" fmla="*/ 860425 w 952500"/>
                <a:gd name="connsiteY111" fmla="*/ 723900 h 1470025"/>
                <a:gd name="connsiteX112" fmla="*/ 860425 w 952500"/>
                <a:gd name="connsiteY112" fmla="*/ 727075 h 1470025"/>
                <a:gd name="connsiteX113" fmla="*/ 860425 w 952500"/>
                <a:gd name="connsiteY113" fmla="*/ 736600 h 1470025"/>
                <a:gd name="connsiteX114" fmla="*/ 857250 w 952500"/>
                <a:gd name="connsiteY114" fmla="*/ 765175 h 1470025"/>
                <a:gd name="connsiteX115" fmla="*/ 854075 w 952500"/>
                <a:gd name="connsiteY115" fmla="*/ 777875 h 1470025"/>
                <a:gd name="connsiteX116" fmla="*/ 850900 w 952500"/>
                <a:gd name="connsiteY116" fmla="*/ 787400 h 1470025"/>
                <a:gd name="connsiteX117" fmla="*/ 850900 w 952500"/>
                <a:gd name="connsiteY117" fmla="*/ 790575 h 1470025"/>
                <a:gd name="connsiteX118" fmla="*/ 850900 w 952500"/>
                <a:gd name="connsiteY118" fmla="*/ 793750 h 1470025"/>
                <a:gd name="connsiteX119" fmla="*/ 850900 w 952500"/>
                <a:gd name="connsiteY119" fmla="*/ 796925 h 1470025"/>
                <a:gd name="connsiteX120" fmla="*/ 847725 w 952500"/>
                <a:gd name="connsiteY120" fmla="*/ 803275 h 1470025"/>
                <a:gd name="connsiteX121" fmla="*/ 847725 w 952500"/>
                <a:gd name="connsiteY121" fmla="*/ 806450 h 1470025"/>
                <a:gd name="connsiteX122" fmla="*/ 847725 w 952500"/>
                <a:gd name="connsiteY122" fmla="*/ 815975 h 1470025"/>
                <a:gd name="connsiteX123" fmla="*/ 847725 w 952500"/>
                <a:gd name="connsiteY123" fmla="*/ 819150 h 1470025"/>
                <a:gd name="connsiteX124" fmla="*/ 844550 w 952500"/>
                <a:gd name="connsiteY124" fmla="*/ 828675 h 1470025"/>
                <a:gd name="connsiteX125" fmla="*/ 835025 w 952500"/>
                <a:gd name="connsiteY125" fmla="*/ 885825 h 1470025"/>
                <a:gd name="connsiteX126" fmla="*/ 835025 w 952500"/>
                <a:gd name="connsiteY126" fmla="*/ 889000 h 1470025"/>
                <a:gd name="connsiteX127" fmla="*/ 835025 w 952500"/>
                <a:gd name="connsiteY127" fmla="*/ 892175 h 1470025"/>
                <a:gd name="connsiteX128" fmla="*/ 831850 w 952500"/>
                <a:gd name="connsiteY128" fmla="*/ 914400 h 1470025"/>
                <a:gd name="connsiteX129" fmla="*/ 828675 w 952500"/>
                <a:gd name="connsiteY129" fmla="*/ 942975 h 1470025"/>
                <a:gd name="connsiteX130" fmla="*/ 825500 w 952500"/>
                <a:gd name="connsiteY130" fmla="*/ 962025 h 1470025"/>
                <a:gd name="connsiteX131" fmla="*/ 822325 w 952500"/>
                <a:gd name="connsiteY131" fmla="*/ 965200 h 1470025"/>
                <a:gd name="connsiteX132" fmla="*/ 822325 w 952500"/>
                <a:gd name="connsiteY132" fmla="*/ 974725 h 1470025"/>
                <a:gd name="connsiteX133" fmla="*/ 819150 w 952500"/>
                <a:gd name="connsiteY133" fmla="*/ 984250 h 1470025"/>
                <a:gd name="connsiteX134" fmla="*/ 819150 w 952500"/>
                <a:gd name="connsiteY134" fmla="*/ 987425 h 1470025"/>
                <a:gd name="connsiteX135" fmla="*/ 819150 w 952500"/>
                <a:gd name="connsiteY135" fmla="*/ 990600 h 1470025"/>
                <a:gd name="connsiteX136" fmla="*/ 819150 w 952500"/>
                <a:gd name="connsiteY136" fmla="*/ 993775 h 1470025"/>
                <a:gd name="connsiteX137" fmla="*/ 819150 w 952500"/>
                <a:gd name="connsiteY137" fmla="*/ 1000125 h 1470025"/>
                <a:gd name="connsiteX138" fmla="*/ 815975 w 952500"/>
                <a:gd name="connsiteY138" fmla="*/ 1019175 h 1470025"/>
                <a:gd name="connsiteX139" fmla="*/ 812800 w 952500"/>
                <a:gd name="connsiteY139" fmla="*/ 1022350 h 1470025"/>
                <a:gd name="connsiteX140" fmla="*/ 812800 w 952500"/>
                <a:gd name="connsiteY140" fmla="*/ 1025525 h 1470025"/>
                <a:gd name="connsiteX141" fmla="*/ 812800 w 952500"/>
                <a:gd name="connsiteY141" fmla="*/ 1035050 h 1470025"/>
                <a:gd name="connsiteX142" fmla="*/ 809625 w 952500"/>
                <a:gd name="connsiteY142" fmla="*/ 1047750 h 1470025"/>
                <a:gd name="connsiteX143" fmla="*/ 809625 w 952500"/>
                <a:gd name="connsiteY143" fmla="*/ 1060450 h 1470025"/>
                <a:gd name="connsiteX144" fmla="*/ 803275 w 952500"/>
                <a:gd name="connsiteY144" fmla="*/ 1089025 h 1470025"/>
                <a:gd name="connsiteX145" fmla="*/ 800100 w 952500"/>
                <a:gd name="connsiteY145" fmla="*/ 1104900 h 1470025"/>
                <a:gd name="connsiteX146" fmla="*/ 800100 w 952500"/>
                <a:gd name="connsiteY146" fmla="*/ 1114425 h 1470025"/>
                <a:gd name="connsiteX147" fmla="*/ 800100 w 952500"/>
                <a:gd name="connsiteY147" fmla="*/ 1127125 h 1470025"/>
                <a:gd name="connsiteX148" fmla="*/ 796925 w 952500"/>
                <a:gd name="connsiteY148" fmla="*/ 1133475 h 1470025"/>
                <a:gd name="connsiteX149" fmla="*/ 796925 w 952500"/>
                <a:gd name="connsiteY149" fmla="*/ 1139825 h 1470025"/>
                <a:gd name="connsiteX150" fmla="*/ 793750 w 952500"/>
                <a:gd name="connsiteY150" fmla="*/ 1152525 h 1470025"/>
                <a:gd name="connsiteX151" fmla="*/ 793750 w 952500"/>
                <a:gd name="connsiteY151" fmla="*/ 1162050 h 1470025"/>
                <a:gd name="connsiteX152" fmla="*/ 793750 w 952500"/>
                <a:gd name="connsiteY152" fmla="*/ 1165225 h 1470025"/>
                <a:gd name="connsiteX153" fmla="*/ 793750 w 952500"/>
                <a:gd name="connsiteY153" fmla="*/ 1168400 h 1470025"/>
                <a:gd name="connsiteX154" fmla="*/ 790575 w 952500"/>
                <a:gd name="connsiteY154" fmla="*/ 1171575 h 1470025"/>
                <a:gd name="connsiteX155" fmla="*/ 790575 w 952500"/>
                <a:gd name="connsiteY155" fmla="*/ 1174750 h 1470025"/>
                <a:gd name="connsiteX156" fmla="*/ 787400 w 952500"/>
                <a:gd name="connsiteY156" fmla="*/ 1193800 h 1470025"/>
                <a:gd name="connsiteX157" fmla="*/ 787400 w 952500"/>
                <a:gd name="connsiteY157" fmla="*/ 1203325 h 1470025"/>
                <a:gd name="connsiteX158" fmla="*/ 784225 w 952500"/>
                <a:gd name="connsiteY158" fmla="*/ 1225550 h 1470025"/>
                <a:gd name="connsiteX159" fmla="*/ 781050 w 952500"/>
                <a:gd name="connsiteY159" fmla="*/ 1247775 h 1470025"/>
                <a:gd name="connsiteX160" fmla="*/ 774700 w 952500"/>
                <a:gd name="connsiteY160" fmla="*/ 1260475 h 1470025"/>
                <a:gd name="connsiteX161" fmla="*/ 768350 w 952500"/>
                <a:gd name="connsiteY161" fmla="*/ 1270000 h 1470025"/>
                <a:gd name="connsiteX162" fmla="*/ 765175 w 952500"/>
                <a:gd name="connsiteY162" fmla="*/ 1273175 h 1470025"/>
                <a:gd name="connsiteX163" fmla="*/ 762000 w 952500"/>
                <a:gd name="connsiteY163" fmla="*/ 1282700 h 1470025"/>
                <a:gd name="connsiteX164" fmla="*/ 762000 w 952500"/>
                <a:gd name="connsiteY164" fmla="*/ 1285875 h 1470025"/>
                <a:gd name="connsiteX165" fmla="*/ 758825 w 952500"/>
                <a:gd name="connsiteY165" fmla="*/ 1285875 h 1470025"/>
                <a:gd name="connsiteX166" fmla="*/ 742950 w 952500"/>
                <a:gd name="connsiteY166" fmla="*/ 1289050 h 1470025"/>
                <a:gd name="connsiteX167" fmla="*/ 742950 w 952500"/>
                <a:gd name="connsiteY167" fmla="*/ 1285875 h 1470025"/>
                <a:gd name="connsiteX168" fmla="*/ 739775 w 952500"/>
                <a:gd name="connsiteY168" fmla="*/ 1285875 h 1470025"/>
                <a:gd name="connsiteX169" fmla="*/ 736600 w 952500"/>
                <a:gd name="connsiteY169" fmla="*/ 1279525 h 1470025"/>
                <a:gd name="connsiteX170" fmla="*/ 736600 w 952500"/>
                <a:gd name="connsiteY170" fmla="*/ 1273175 h 1470025"/>
                <a:gd name="connsiteX171" fmla="*/ 733425 w 952500"/>
                <a:gd name="connsiteY171" fmla="*/ 1266825 h 1470025"/>
                <a:gd name="connsiteX172" fmla="*/ 727075 w 952500"/>
                <a:gd name="connsiteY172" fmla="*/ 1260475 h 1470025"/>
                <a:gd name="connsiteX173" fmla="*/ 723900 w 952500"/>
                <a:gd name="connsiteY173" fmla="*/ 1257300 h 1470025"/>
                <a:gd name="connsiteX174" fmla="*/ 720725 w 952500"/>
                <a:gd name="connsiteY174" fmla="*/ 1257300 h 1470025"/>
                <a:gd name="connsiteX175" fmla="*/ 714375 w 952500"/>
                <a:gd name="connsiteY175" fmla="*/ 1260475 h 1470025"/>
                <a:gd name="connsiteX176" fmla="*/ 708025 w 952500"/>
                <a:gd name="connsiteY176" fmla="*/ 1260475 h 1470025"/>
                <a:gd name="connsiteX177" fmla="*/ 704850 w 952500"/>
                <a:gd name="connsiteY177" fmla="*/ 1260475 h 1470025"/>
                <a:gd name="connsiteX178" fmla="*/ 704850 w 952500"/>
                <a:gd name="connsiteY178" fmla="*/ 1257300 h 1470025"/>
                <a:gd name="connsiteX179" fmla="*/ 708025 w 952500"/>
                <a:gd name="connsiteY179" fmla="*/ 1257300 h 1470025"/>
                <a:gd name="connsiteX180" fmla="*/ 708025 w 952500"/>
                <a:gd name="connsiteY180" fmla="*/ 1254125 h 1470025"/>
                <a:gd name="connsiteX181" fmla="*/ 701675 w 952500"/>
                <a:gd name="connsiteY181" fmla="*/ 1254125 h 1470025"/>
                <a:gd name="connsiteX182" fmla="*/ 688975 w 952500"/>
                <a:gd name="connsiteY182" fmla="*/ 1254125 h 1470025"/>
                <a:gd name="connsiteX183" fmla="*/ 682625 w 952500"/>
                <a:gd name="connsiteY183" fmla="*/ 1257300 h 1470025"/>
                <a:gd name="connsiteX184" fmla="*/ 673100 w 952500"/>
                <a:gd name="connsiteY184" fmla="*/ 1257300 h 1470025"/>
                <a:gd name="connsiteX185" fmla="*/ 669925 w 952500"/>
                <a:gd name="connsiteY185" fmla="*/ 1260475 h 1470025"/>
                <a:gd name="connsiteX186" fmla="*/ 666750 w 952500"/>
                <a:gd name="connsiteY186" fmla="*/ 1260475 h 1470025"/>
                <a:gd name="connsiteX187" fmla="*/ 666750 w 952500"/>
                <a:gd name="connsiteY187" fmla="*/ 1263650 h 1470025"/>
                <a:gd name="connsiteX188" fmla="*/ 669925 w 952500"/>
                <a:gd name="connsiteY188" fmla="*/ 1263650 h 1470025"/>
                <a:gd name="connsiteX189" fmla="*/ 669925 w 952500"/>
                <a:gd name="connsiteY189" fmla="*/ 1273175 h 1470025"/>
                <a:gd name="connsiteX190" fmla="*/ 669925 w 952500"/>
                <a:gd name="connsiteY190" fmla="*/ 1276350 h 1470025"/>
                <a:gd name="connsiteX191" fmla="*/ 666750 w 952500"/>
                <a:gd name="connsiteY191" fmla="*/ 1276350 h 1470025"/>
                <a:gd name="connsiteX192" fmla="*/ 666750 w 952500"/>
                <a:gd name="connsiteY192" fmla="*/ 1279525 h 1470025"/>
                <a:gd name="connsiteX193" fmla="*/ 666750 w 952500"/>
                <a:gd name="connsiteY193" fmla="*/ 1289050 h 1470025"/>
                <a:gd name="connsiteX194" fmla="*/ 669925 w 952500"/>
                <a:gd name="connsiteY194" fmla="*/ 1295400 h 1470025"/>
                <a:gd name="connsiteX195" fmla="*/ 669925 w 952500"/>
                <a:gd name="connsiteY195" fmla="*/ 1304925 h 1470025"/>
                <a:gd name="connsiteX196" fmla="*/ 669925 w 952500"/>
                <a:gd name="connsiteY196" fmla="*/ 1308100 h 1470025"/>
                <a:gd name="connsiteX197" fmla="*/ 669925 w 952500"/>
                <a:gd name="connsiteY197" fmla="*/ 1311275 h 1470025"/>
                <a:gd name="connsiteX198" fmla="*/ 666750 w 952500"/>
                <a:gd name="connsiteY198" fmla="*/ 1314450 h 1470025"/>
                <a:gd name="connsiteX199" fmla="*/ 663575 w 952500"/>
                <a:gd name="connsiteY199" fmla="*/ 1333500 h 1470025"/>
                <a:gd name="connsiteX200" fmla="*/ 663575 w 952500"/>
                <a:gd name="connsiteY200" fmla="*/ 1343025 h 1470025"/>
                <a:gd name="connsiteX201" fmla="*/ 666750 w 952500"/>
                <a:gd name="connsiteY201" fmla="*/ 1349375 h 1470025"/>
                <a:gd name="connsiteX202" fmla="*/ 666750 w 952500"/>
                <a:gd name="connsiteY202" fmla="*/ 1352550 h 1470025"/>
                <a:gd name="connsiteX203" fmla="*/ 669925 w 952500"/>
                <a:gd name="connsiteY203" fmla="*/ 1352550 h 1470025"/>
                <a:gd name="connsiteX204" fmla="*/ 669925 w 952500"/>
                <a:gd name="connsiteY204" fmla="*/ 1355725 h 1470025"/>
                <a:gd name="connsiteX205" fmla="*/ 666750 w 952500"/>
                <a:gd name="connsiteY205" fmla="*/ 1358900 h 1470025"/>
                <a:gd name="connsiteX206" fmla="*/ 666750 w 952500"/>
                <a:gd name="connsiteY206" fmla="*/ 1362075 h 1470025"/>
                <a:gd name="connsiteX207" fmla="*/ 663575 w 952500"/>
                <a:gd name="connsiteY207" fmla="*/ 1371600 h 1470025"/>
                <a:gd name="connsiteX208" fmla="*/ 663575 w 952500"/>
                <a:gd name="connsiteY208" fmla="*/ 1374775 h 1470025"/>
                <a:gd name="connsiteX209" fmla="*/ 660400 w 952500"/>
                <a:gd name="connsiteY209" fmla="*/ 1374775 h 1470025"/>
                <a:gd name="connsiteX210" fmla="*/ 663575 w 952500"/>
                <a:gd name="connsiteY210" fmla="*/ 1384300 h 1470025"/>
                <a:gd name="connsiteX211" fmla="*/ 663575 w 952500"/>
                <a:gd name="connsiteY211" fmla="*/ 1387475 h 1470025"/>
                <a:gd name="connsiteX212" fmla="*/ 666750 w 952500"/>
                <a:gd name="connsiteY212" fmla="*/ 1390650 h 1470025"/>
                <a:gd name="connsiteX213" fmla="*/ 666750 w 952500"/>
                <a:gd name="connsiteY213" fmla="*/ 1393825 h 1470025"/>
                <a:gd name="connsiteX214" fmla="*/ 666750 w 952500"/>
                <a:gd name="connsiteY214" fmla="*/ 1403350 h 1470025"/>
                <a:gd name="connsiteX215" fmla="*/ 669925 w 952500"/>
                <a:gd name="connsiteY215" fmla="*/ 1406525 h 1470025"/>
                <a:gd name="connsiteX216" fmla="*/ 669925 w 952500"/>
                <a:gd name="connsiteY216" fmla="*/ 1409700 h 1470025"/>
                <a:gd name="connsiteX217" fmla="*/ 669925 w 952500"/>
                <a:gd name="connsiteY217" fmla="*/ 1412875 h 1470025"/>
                <a:gd name="connsiteX218" fmla="*/ 666750 w 952500"/>
                <a:gd name="connsiteY218" fmla="*/ 1419225 h 1470025"/>
                <a:gd name="connsiteX219" fmla="*/ 669925 w 952500"/>
                <a:gd name="connsiteY219" fmla="*/ 1441450 h 1470025"/>
                <a:gd name="connsiteX220" fmla="*/ 666750 w 952500"/>
                <a:gd name="connsiteY220" fmla="*/ 1441450 h 1470025"/>
                <a:gd name="connsiteX221" fmla="*/ 666750 w 952500"/>
                <a:gd name="connsiteY221" fmla="*/ 1444625 h 1470025"/>
                <a:gd name="connsiteX222" fmla="*/ 666750 w 952500"/>
                <a:gd name="connsiteY222" fmla="*/ 1447800 h 1470025"/>
                <a:gd name="connsiteX223" fmla="*/ 663575 w 952500"/>
                <a:gd name="connsiteY223" fmla="*/ 1447800 h 1470025"/>
                <a:gd name="connsiteX224" fmla="*/ 660400 w 952500"/>
                <a:gd name="connsiteY224" fmla="*/ 1447800 h 1470025"/>
                <a:gd name="connsiteX225" fmla="*/ 657225 w 952500"/>
                <a:gd name="connsiteY225" fmla="*/ 1454150 h 1470025"/>
                <a:gd name="connsiteX226" fmla="*/ 654050 w 952500"/>
                <a:gd name="connsiteY226" fmla="*/ 1463675 h 1470025"/>
                <a:gd name="connsiteX227" fmla="*/ 654050 w 952500"/>
                <a:gd name="connsiteY227" fmla="*/ 1470025 h 1470025"/>
                <a:gd name="connsiteX228" fmla="*/ 650875 w 952500"/>
                <a:gd name="connsiteY228" fmla="*/ 1470025 h 1470025"/>
                <a:gd name="connsiteX229" fmla="*/ 650875 w 952500"/>
                <a:gd name="connsiteY229" fmla="*/ 1466850 h 1470025"/>
                <a:gd name="connsiteX230" fmla="*/ 631825 w 952500"/>
                <a:gd name="connsiteY230" fmla="*/ 1441450 h 1470025"/>
                <a:gd name="connsiteX231" fmla="*/ 625475 w 952500"/>
                <a:gd name="connsiteY231" fmla="*/ 1431925 h 1470025"/>
                <a:gd name="connsiteX232" fmla="*/ 622300 w 952500"/>
                <a:gd name="connsiteY232" fmla="*/ 1428750 h 1470025"/>
                <a:gd name="connsiteX233" fmla="*/ 615950 w 952500"/>
                <a:gd name="connsiteY233" fmla="*/ 1419225 h 1470025"/>
                <a:gd name="connsiteX234" fmla="*/ 600075 w 952500"/>
                <a:gd name="connsiteY234" fmla="*/ 1397000 h 1470025"/>
                <a:gd name="connsiteX235" fmla="*/ 593725 w 952500"/>
                <a:gd name="connsiteY235" fmla="*/ 1387475 h 1470025"/>
                <a:gd name="connsiteX236" fmla="*/ 577850 w 952500"/>
                <a:gd name="connsiteY236" fmla="*/ 1365250 h 1470025"/>
                <a:gd name="connsiteX237" fmla="*/ 558800 w 952500"/>
                <a:gd name="connsiteY237" fmla="*/ 1336675 h 1470025"/>
                <a:gd name="connsiteX238" fmla="*/ 542925 w 952500"/>
                <a:gd name="connsiteY238" fmla="*/ 1317625 h 1470025"/>
                <a:gd name="connsiteX239" fmla="*/ 542925 w 952500"/>
                <a:gd name="connsiteY239" fmla="*/ 1314450 h 1470025"/>
                <a:gd name="connsiteX240" fmla="*/ 536575 w 952500"/>
                <a:gd name="connsiteY240" fmla="*/ 1308100 h 1470025"/>
                <a:gd name="connsiteX241" fmla="*/ 523875 w 952500"/>
                <a:gd name="connsiteY241" fmla="*/ 1289050 h 1470025"/>
                <a:gd name="connsiteX242" fmla="*/ 517525 w 952500"/>
                <a:gd name="connsiteY242" fmla="*/ 1282700 h 1470025"/>
                <a:gd name="connsiteX243" fmla="*/ 501650 w 952500"/>
                <a:gd name="connsiteY243" fmla="*/ 1260475 h 1470025"/>
                <a:gd name="connsiteX244" fmla="*/ 498475 w 952500"/>
                <a:gd name="connsiteY244" fmla="*/ 1254125 h 1470025"/>
                <a:gd name="connsiteX245" fmla="*/ 495300 w 952500"/>
                <a:gd name="connsiteY245" fmla="*/ 1250950 h 1470025"/>
                <a:gd name="connsiteX246" fmla="*/ 492125 w 952500"/>
                <a:gd name="connsiteY246" fmla="*/ 1247775 h 1470025"/>
                <a:gd name="connsiteX247" fmla="*/ 492125 w 952500"/>
                <a:gd name="connsiteY247" fmla="*/ 1244600 h 1470025"/>
                <a:gd name="connsiteX248" fmla="*/ 488950 w 952500"/>
                <a:gd name="connsiteY248" fmla="*/ 1241425 h 1470025"/>
                <a:gd name="connsiteX249" fmla="*/ 485775 w 952500"/>
                <a:gd name="connsiteY249" fmla="*/ 1235075 h 1470025"/>
                <a:gd name="connsiteX250" fmla="*/ 482600 w 952500"/>
                <a:gd name="connsiteY250" fmla="*/ 1231900 h 1470025"/>
                <a:gd name="connsiteX251" fmla="*/ 479425 w 952500"/>
                <a:gd name="connsiteY251" fmla="*/ 1231900 h 1470025"/>
                <a:gd name="connsiteX252" fmla="*/ 476250 w 952500"/>
                <a:gd name="connsiteY252" fmla="*/ 1222375 h 1470025"/>
                <a:gd name="connsiteX253" fmla="*/ 469900 w 952500"/>
                <a:gd name="connsiteY253" fmla="*/ 1216025 h 1470025"/>
                <a:gd name="connsiteX254" fmla="*/ 469900 w 952500"/>
                <a:gd name="connsiteY254" fmla="*/ 1212850 h 1470025"/>
                <a:gd name="connsiteX255" fmla="*/ 454025 w 952500"/>
                <a:gd name="connsiteY255" fmla="*/ 1193800 h 1470025"/>
                <a:gd name="connsiteX256" fmla="*/ 422275 w 952500"/>
                <a:gd name="connsiteY256" fmla="*/ 1149350 h 1470025"/>
                <a:gd name="connsiteX257" fmla="*/ 403225 w 952500"/>
                <a:gd name="connsiteY257" fmla="*/ 1120775 h 1470025"/>
                <a:gd name="connsiteX258" fmla="*/ 374650 w 952500"/>
                <a:gd name="connsiteY258" fmla="*/ 1085850 h 1470025"/>
                <a:gd name="connsiteX259" fmla="*/ 352425 w 952500"/>
                <a:gd name="connsiteY259" fmla="*/ 1050925 h 1470025"/>
                <a:gd name="connsiteX260" fmla="*/ 349250 w 952500"/>
                <a:gd name="connsiteY260" fmla="*/ 1047750 h 1470025"/>
                <a:gd name="connsiteX261" fmla="*/ 339725 w 952500"/>
                <a:gd name="connsiteY261" fmla="*/ 1031875 h 1470025"/>
                <a:gd name="connsiteX262" fmla="*/ 336550 w 952500"/>
                <a:gd name="connsiteY262" fmla="*/ 1028700 h 1470025"/>
                <a:gd name="connsiteX263" fmla="*/ 333375 w 952500"/>
                <a:gd name="connsiteY263" fmla="*/ 1025525 h 1470025"/>
                <a:gd name="connsiteX264" fmla="*/ 327025 w 952500"/>
                <a:gd name="connsiteY264" fmla="*/ 1016000 h 1470025"/>
                <a:gd name="connsiteX265" fmla="*/ 311150 w 952500"/>
                <a:gd name="connsiteY265" fmla="*/ 993775 h 1470025"/>
                <a:gd name="connsiteX266" fmla="*/ 295275 w 952500"/>
                <a:gd name="connsiteY266" fmla="*/ 974725 h 1470025"/>
                <a:gd name="connsiteX267" fmla="*/ 285750 w 952500"/>
                <a:gd name="connsiteY267" fmla="*/ 958850 h 1470025"/>
                <a:gd name="connsiteX268" fmla="*/ 269875 w 952500"/>
                <a:gd name="connsiteY268" fmla="*/ 936625 h 1470025"/>
                <a:gd name="connsiteX269" fmla="*/ 266700 w 952500"/>
                <a:gd name="connsiteY269" fmla="*/ 930275 h 1470025"/>
                <a:gd name="connsiteX270" fmla="*/ 257175 w 952500"/>
                <a:gd name="connsiteY270" fmla="*/ 917575 h 1470025"/>
                <a:gd name="connsiteX271" fmla="*/ 250825 w 952500"/>
                <a:gd name="connsiteY271" fmla="*/ 908050 h 1470025"/>
                <a:gd name="connsiteX272" fmla="*/ 234950 w 952500"/>
                <a:gd name="connsiteY272" fmla="*/ 885825 h 1470025"/>
                <a:gd name="connsiteX273" fmla="*/ 190500 w 952500"/>
                <a:gd name="connsiteY273" fmla="*/ 828675 h 1470025"/>
                <a:gd name="connsiteX274" fmla="*/ 184150 w 952500"/>
                <a:gd name="connsiteY274" fmla="*/ 819150 h 1470025"/>
                <a:gd name="connsiteX275" fmla="*/ 184150 w 952500"/>
                <a:gd name="connsiteY275" fmla="*/ 815975 h 1470025"/>
                <a:gd name="connsiteX276" fmla="*/ 180975 w 952500"/>
                <a:gd name="connsiteY276" fmla="*/ 812800 h 1470025"/>
                <a:gd name="connsiteX277" fmla="*/ 180975 w 952500"/>
                <a:gd name="connsiteY277" fmla="*/ 809625 h 1470025"/>
                <a:gd name="connsiteX278" fmla="*/ 177800 w 952500"/>
                <a:gd name="connsiteY278" fmla="*/ 806450 h 1470025"/>
                <a:gd name="connsiteX279" fmla="*/ 168275 w 952500"/>
                <a:gd name="connsiteY279" fmla="*/ 793750 h 1470025"/>
                <a:gd name="connsiteX280" fmla="*/ 146050 w 952500"/>
                <a:gd name="connsiteY280" fmla="*/ 765175 h 1470025"/>
                <a:gd name="connsiteX281" fmla="*/ 127000 w 952500"/>
                <a:gd name="connsiteY281" fmla="*/ 736600 h 1470025"/>
                <a:gd name="connsiteX282" fmla="*/ 123825 w 952500"/>
                <a:gd name="connsiteY282" fmla="*/ 733425 h 1470025"/>
                <a:gd name="connsiteX283" fmla="*/ 117475 w 952500"/>
                <a:gd name="connsiteY283" fmla="*/ 723900 h 1470025"/>
                <a:gd name="connsiteX284" fmla="*/ 107950 w 952500"/>
                <a:gd name="connsiteY284" fmla="*/ 711200 h 1470025"/>
                <a:gd name="connsiteX285" fmla="*/ 104775 w 952500"/>
                <a:gd name="connsiteY285" fmla="*/ 708025 h 1470025"/>
                <a:gd name="connsiteX286" fmla="*/ 101600 w 952500"/>
                <a:gd name="connsiteY286" fmla="*/ 704850 h 1470025"/>
                <a:gd name="connsiteX287" fmla="*/ 101600 w 952500"/>
                <a:gd name="connsiteY287" fmla="*/ 698500 h 1470025"/>
                <a:gd name="connsiteX288" fmla="*/ 98426 w 952500"/>
                <a:gd name="connsiteY288" fmla="*/ 698500 h 1470025"/>
                <a:gd name="connsiteX289" fmla="*/ 92076 w 952500"/>
                <a:gd name="connsiteY289" fmla="*/ 688975 h 1470025"/>
                <a:gd name="connsiteX290" fmla="*/ 88901 w 952500"/>
                <a:gd name="connsiteY290" fmla="*/ 685800 h 1470025"/>
                <a:gd name="connsiteX291" fmla="*/ 82551 w 952500"/>
                <a:gd name="connsiteY291" fmla="*/ 676275 h 1470025"/>
                <a:gd name="connsiteX292" fmla="*/ 79376 w 952500"/>
                <a:gd name="connsiteY292" fmla="*/ 669925 h 1470025"/>
                <a:gd name="connsiteX293" fmla="*/ 79376 w 952500"/>
                <a:gd name="connsiteY293" fmla="*/ 664368 h 1470025"/>
                <a:gd name="connsiteX294" fmla="*/ 79375 w 952500"/>
                <a:gd name="connsiteY294" fmla="*/ 664368 h 1470025"/>
                <a:gd name="connsiteX295" fmla="*/ 79375 w 952500"/>
                <a:gd name="connsiteY295" fmla="*/ 669925 h 1470025"/>
                <a:gd name="connsiteX296" fmla="*/ 73025 w 952500"/>
                <a:gd name="connsiteY296" fmla="*/ 663575 h 1470025"/>
                <a:gd name="connsiteX297" fmla="*/ 69850 w 952500"/>
                <a:gd name="connsiteY297" fmla="*/ 660400 h 1470025"/>
                <a:gd name="connsiteX298" fmla="*/ 47625 w 952500"/>
                <a:gd name="connsiteY298" fmla="*/ 628650 h 1470025"/>
                <a:gd name="connsiteX299" fmla="*/ 38100 w 952500"/>
                <a:gd name="connsiteY299" fmla="*/ 612775 h 1470025"/>
                <a:gd name="connsiteX300" fmla="*/ 22225 w 952500"/>
                <a:gd name="connsiteY300" fmla="*/ 593725 h 1470025"/>
                <a:gd name="connsiteX301" fmla="*/ 6350 w 952500"/>
                <a:gd name="connsiteY301" fmla="*/ 571500 h 1470025"/>
                <a:gd name="connsiteX302" fmla="*/ 6350 w 952500"/>
                <a:gd name="connsiteY302" fmla="*/ 568325 h 1470025"/>
                <a:gd name="connsiteX303" fmla="*/ 3175 w 952500"/>
                <a:gd name="connsiteY303" fmla="*/ 565150 h 1470025"/>
                <a:gd name="connsiteX304" fmla="*/ 0 w 952500"/>
                <a:gd name="connsiteY304" fmla="*/ 561975 h 1470025"/>
                <a:gd name="connsiteX305" fmla="*/ 3175 w 952500"/>
                <a:gd name="connsiteY305" fmla="*/ 549275 h 1470025"/>
                <a:gd name="connsiteX306" fmla="*/ 6350 w 952500"/>
                <a:gd name="connsiteY306" fmla="*/ 539750 h 1470025"/>
                <a:gd name="connsiteX307" fmla="*/ 6350 w 952500"/>
                <a:gd name="connsiteY307" fmla="*/ 536575 h 1470025"/>
                <a:gd name="connsiteX308" fmla="*/ 9525 w 952500"/>
                <a:gd name="connsiteY308" fmla="*/ 530225 h 1470025"/>
                <a:gd name="connsiteX309" fmla="*/ 9525 w 952500"/>
                <a:gd name="connsiteY309" fmla="*/ 523875 h 1470025"/>
                <a:gd name="connsiteX310" fmla="*/ 12700 w 952500"/>
                <a:gd name="connsiteY310" fmla="*/ 514350 h 1470025"/>
                <a:gd name="connsiteX311" fmla="*/ 12700 w 952500"/>
                <a:gd name="connsiteY311" fmla="*/ 501650 h 1470025"/>
                <a:gd name="connsiteX312" fmla="*/ 15875 w 952500"/>
                <a:gd name="connsiteY312" fmla="*/ 495300 h 1470025"/>
                <a:gd name="connsiteX313" fmla="*/ 19050 w 952500"/>
                <a:gd name="connsiteY313" fmla="*/ 479425 h 1470025"/>
                <a:gd name="connsiteX314" fmla="*/ 19050 w 952500"/>
                <a:gd name="connsiteY314" fmla="*/ 476250 h 1470025"/>
                <a:gd name="connsiteX315" fmla="*/ 22225 w 952500"/>
                <a:gd name="connsiteY315" fmla="*/ 469900 h 1470025"/>
                <a:gd name="connsiteX316" fmla="*/ 31750 w 952500"/>
                <a:gd name="connsiteY316" fmla="*/ 431800 h 1470025"/>
                <a:gd name="connsiteX317" fmla="*/ 31750 w 952500"/>
                <a:gd name="connsiteY317" fmla="*/ 425450 h 1470025"/>
                <a:gd name="connsiteX318" fmla="*/ 44450 w 952500"/>
                <a:gd name="connsiteY318" fmla="*/ 368300 h 1470025"/>
                <a:gd name="connsiteX319" fmla="*/ 50800 w 952500"/>
                <a:gd name="connsiteY319" fmla="*/ 333375 h 1470025"/>
                <a:gd name="connsiteX320" fmla="*/ 57150 w 952500"/>
                <a:gd name="connsiteY320" fmla="*/ 314325 h 1470025"/>
                <a:gd name="connsiteX321" fmla="*/ 63500 w 952500"/>
                <a:gd name="connsiteY321" fmla="*/ 292100 h 1470025"/>
                <a:gd name="connsiteX322" fmla="*/ 66675 w 952500"/>
                <a:gd name="connsiteY322" fmla="*/ 276225 h 1470025"/>
                <a:gd name="connsiteX323" fmla="*/ 73025 w 952500"/>
                <a:gd name="connsiteY323" fmla="*/ 244475 h 1470025"/>
                <a:gd name="connsiteX324" fmla="*/ 73025 w 952500"/>
                <a:gd name="connsiteY324" fmla="*/ 238125 h 1470025"/>
                <a:gd name="connsiteX325" fmla="*/ 73025 w 952500"/>
                <a:gd name="connsiteY325" fmla="*/ 231775 h 1470025"/>
                <a:gd name="connsiteX326" fmla="*/ 76200 w 952500"/>
                <a:gd name="connsiteY326" fmla="*/ 222250 h 1470025"/>
                <a:gd name="connsiteX327" fmla="*/ 79375 w 952500"/>
                <a:gd name="connsiteY327" fmla="*/ 209550 h 1470025"/>
                <a:gd name="connsiteX328" fmla="*/ 85725 w 952500"/>
                <a:gd name="connsiteY328" fmla="*/ 187325 h 1470025"/>
                <a:gd name="connsiteX329" fmla="*/ 88900 w 952500"/>
                <a:gd name="connsiteY329" fmla="*/ 165100 h 1470025"/>
                <a:gd name="connsiteX330" fmla="*/ 92075 w 952500"/>
                <a:gd name="connsiteY330" fmla="*/ 155575 h 1470025"/>
                <a:gd name="connsiteX331" fmla="*/ 92075 w 952500"/>
                <a:gd name="connsiteY331" fmla="*/ 152400 h 1470025"/>
                <a:gd name="connsiteX332" fmla="*/ 95250 w 952500"/>
                <a:gd name="connsiteY332" fmla="*/ 130175 h 1470025"/>
                <a:gd name="connsiteX333" fmla="*/ 104775 w 952500"/>
                <a:gd name="connsiteY333" fmla="*/ 98425 h 1470025"/>
                <a:gd name="connsiteX334" fmla="*/ 104775 w 952500"/>
                <a:gd name="connsiteY334" fmla="*/ 92075 h 1470025"/>
                <a:gd name="connsiteX335" fmla="*/ 111125 w 952500"/>
                <a:gd name="connsiteY335" fmla="*/ 63500 h 1470025"/>
                <a:gd name="connsiteX336" fmla="*/ 111125 w 952500"/>
                <a:gd name="connsiteY336" fmla="*/ 60325 h 1470025"/>
                <a:gd name="connsiteX337" fmla="*/ 117475 w 952500"/>
                <a:gd name="connsiteY337" fmla="*/ 44450 h 1470025"/>
                <a:gd name="connsiteX338" fmla="*/ 120650 w 952500"/>
                <a:gd name="connsiteY338" fmla="*/ 31750 h 1470025"/>
                <a:gd name="connsiteX339" fmla="*/ 120650 w 952500"/>
                <a:gd name="connsiteY339" fmla="*/ 22225 h 1470025"/>
                <a:gd name="connsiteX340" fmla="*/ 120650 w 952500"/>
                <a:gd name="connsiteY340" fmla="*/ 19050 h 1470025"/>
                <a:gd name="connsiteX341" fmla="*/ 123825 w 952500"/>
                <a:gd name="connsiteY341" fmla="*/ 12700 h 1470025"/>
                <a:gd name="connsiteX342" fmla="*/ 127000 w 952500"/>
                <a:gd name="connsiteY342" fmla="*/ 0 h 147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Lst>
              <a:rect l="l" t="t" r="r" b="b"/>
              <a:pathLst>
                <a:path w="952500" h="1470025">
                  <a:moveTo>
                    <a:pt x="104775" y="698500"/>
                  </a:moveTo>
                  <a:lnTo>
                    <a:pt x="104775" y="701675"/>
                  </a:lnTo>
                  <a:lnTo>
                    <a:pt x="104776" y="701675"/>
                  </a:lnTo>
                  <a:lnTo>
                    <a:pt x="104776" y="698500"/>
                  </a:lnTo>
                  <a:lnTo>
                    <a:pt x="104775" y="698500"/>
                  </a:lnTo>
                  <a:close/>
                  <a:moveTo>
                    <a:pt x="127000" y="0"/>
                  </a:moveTo>
                  <a:lnTo>
                    <a:pt x="139700" y="3175"/>
                  </a:lnTo>
                  <a:lnTo>
                    <a:pt x="142875" y="3175"/>
                  </a:lnTo>
                  <a:lnTo>
                    <a:pt x="146050" y="3175"/>
                  </a:lnTo>
                  <a:lnTo>
                    <a:pt x="152400" y="6350"/>
                  </a:lnTo>
                  <a:lnTo>
                    <a:pt x="155575" y="6350"/>
                  </a:lnTo>
                  <a:lnTo>
                    <a:pt x="161925" y="6350"/>
                  </a:lnTo>
                  <a:lnTo>
                    <a:pt x="161925" y="9525"/>
                  </a:lnTo>
                  <a:lnTo>
                    <a:pt x="177800" y="9525"/>
                  </a:lnTo>
                  <a:lnTo>
                    <a:pt x="177800" y="12700"/>
                  </a:lnTo>
                  <a:lnTo>
                    <a:pt x="187325" y="12700"/>
                  </a:lnTo>
                  <a:lnTo>
                    <a:pt x="190500" y="15875"/>
                  </a:lnTo>
                  <a:lnTo>
                    <a:pt x="196850" y="15875"/>
                  </a:lnTo>
                  <a:lnTo>
                    <a:pt x="206375" y="19050"/>
                  </a:lnTo>
                  <a:lnTo>
                    <a:pt x="212725" y="19050"/>
                  </a:lnTo>
                  <a:lnTo>
                    <a:pt x="219075" y="22225"/>
                  </a:lnTo>
                  <a:lnTo>
                    <a:pt x="228600" y="22225"/>
                  </a:lnTo>
                  <a:lnTo>
                    <a:pt x="250825" y="28575"/>
                  </a:lnTo>
                  <a:lnTo>
                    <a:pt x="292100" y="38100"/>
                  </a:lnTo>
                  <a:lnTo>
                    <a:pt x="301625" y="38100"/>
                  </a:lnTo>
                  <a:lnTo>
                    <a:pt x="314325" y="41275"/>
                  </a:lnTo>
                  <a:lnTo>
                    <a:pt x="317500" y="41275"/>
                  </a:lnTo>
                  <a:lnTo>
                    <a:pt x="327025" y="44450"/>
                  </a:lnTo>
                  <a:lnTo>
                    <a:pt x="339725" y="44450"/>
                  </a:lnTo>
                  <a:lnTo>
                    <a:pt x="365125" y="50800"/>
                  </a:lnTo>
                  <a:lnTo>
                    <a:pt x="368300" y="50800"/>
                  </a:lnTo>
                  <a:lnTo>
                    <a:pt x="374650" y="50800"/>
                  </a:lnTo>
                  <a:lnTo>
                    <a:pt x="396875" y="57150"/>
                  </a:lnTo>
                  <a:lnTo>
                    <a:pt x="406400" y="57150"/>
                  </a:lnTo>
                  <a:lnTo>
                    <a:pt x="434975" y="63500"/>
                  </a:lnTo>
                  <a:lnTo>
                    <a:pt x="460375" y="69850"/>
                  </a:lnTo>
                  <a:lnTo>
                    <a:pt x="485775" y="73025"/>
                  </a:lnTo>
                  <a:lnTo>
                    <a:pt x="504825" y="76200"/>
                  </a:lnTo>
                  <a:lnTo>
                    <a:pt x="536575" y="82550"/>
                  </a:lnTo>
                  <a:lnTo>
                    <a:pt x="549275" y="85725"/>
                  </a:lnTo>
                  <a:lnTo>
                    <a:pt x="571500" y="88900"/>
                  </a:lnTo>
                  <a:lnTo>
                    <a:pt x="609600" y="98425"/>
                  </a:lnTo>
                  <a:lnTo>
                    <a:pt x="615950" y="98425"/>
                  </a:lnTo>
                  <a:lnTo>
                    <a:pt x="625475" y="101600"/>
                  </a:lnTo>
                  <a:lnTo>
                    <a:pt x="628650" y="101600"/>
                  </a:lnTo>
                  <a:lnTo>
                    <a:pt x="650875" y="104775"/>
                  </a:lnTo>
                  <a:lnTo>
                    <a:pt x="679450" y="111125"/>
                  </a:lnTo>
                  <a:lnTo>
                    <a:pt x="688975" y="111125"/>
                  </a:lnTo>
                  <a:lnTo>
                    <a:pt x="692150" y="111125"/>
                  </a:lnTo>
                  <a:lnTo>
                    <a:pt x="695325" y="114300"/>
                  </a:lnTo>
                  <a:lnTo>
                    <a:pt x="723900" y="117475"/>
                  </a:lnTo>
                  <a:lnTo>
                    <a:pt x="768350" y="127000"/>
                  </a:lnTo>
                  <a:lnTo>
                    <a:pt x="774700" y="127000"/>
                  </a:lnTo>
                  <a:lnTo>
                    <a:pt x="796925" y="130175"/>
                  </a:lnTo>
                  <a:lnTo>
                    <a:pt x="800100" y="130175"/>
                  </a:lnTo>
                  <a:lnTo>
                    <a:pt x="803275" y="133350"/>
                  </a:lnTo>
                  <a:lnTo>
                    <a:pt x="809625" y="133350"/>
                  </a:lnTo>
                  <a:lnTo>
                    <a:pt x="812800" y="133350"/>
                  </a:lnTo>
                  <a:lnTo>
                    <a:pt x="819150" y="133350"/>
                  </a:lnTo>
                  <a:lnTo>
                    <a:pt x="828675" y="136525"/>
                  </a:lnTo>
                  <a:lnTo>
                    <a:pt x="847725" y="139700"/>
                  </a:lnTo>
                  <a:lnTo>
                    <a:pt x="850900" y="139700"/>
                  </a:lnTo>
                  <a:lnTo>
                    <a:pt x="857250" y="139700"/>
                  </a:lnTo>
                  <a:lnTo>
                    <a:pt x="873125" y="142875"/>
                  </a:lnTo>
                  <a:lnTo>
                    <a:pt x="882650" y="146050"/>
                  </a:lnTo>
                  <a:lnTo>
                    <a:pt x="885825" y="146050"/>
                  </a:lnTo>
                  <a:lnTo>
                    <a:pt x="889000" y="146050"/>
                  </a:lnTo>
                  <a:lnTo>
                    <a:pt x="892175" y="146050"/>
                  </a:lnTo>
                  <a:lnTo>
                    <a:pt x="904875" y="149225"/>
                  </a:lnTo>
                  <a:lnTo>
                    <a:pt x="917575" y="152400"/>
                  </a:lnTo>
                  <a:lnTo>
                    <a:pt x="936625" y="152400"/>
                  </a:lnTo>
                  <a:lnTo>
                    <a:pt x="952500" y="155575"/>
                  </a:lnTo>
                  <a:lnTo>
                    <a:pt x="952500" y="158750"/>
                  </a:lnTo>
                  <a:lnTo>
                    <a:pt x="952500" y="161925"/>
                  </a:lnTo>
                  <a:lnTo>
                    <a:pt x="949325" y="165100"/>
                  </a:lnTo>
                  <a:lnTo>
                    <a:pt x="949325" y="168275"/>
                  </a:lnTo>
                  <a:lnTo>
                    <a:pt x="949325" y="177800"/>
                  </a:lnTo>
                  <a:lnTo>
                    <a:pt x="936625" y="250825"/>
                  </a:lnTo>
                  <a:lnTo>
                    <a:pt x="936625" y="254000"/>
                  </a:lnTo>
                  <a:lnTo>
                    <a:pt x="933450" y="273050"/>
                  </a:lnTo>
                  <a:lnTo>
                    <a:pt x="933450" y="276225"/>
                  </a:lnTo>
                  <a:lnTo>
                    <a:pt x="933450" y="282575"/>
                  </a:lnTo>
                  <a:lnTo>
                    <a:pt x="930275" y="295275"/>
                  </a:lnTo>
                  <a:lnTo>
                    <a:pt x="923925" y="323850"/>
                  </a:lnTo>
                  <a:lnTo>
                    <a:pt x="923925" y="333375"/>
                  </a:lnTo>
                  <a:lnTo>
                    <a:pt x="920750" y="346075"/>
                  </a:lnTo>
                  <a:lnTo>
                    <a:pt x="917575" y="365125"/>
                  </a:lnTo>
                  <a:lnTo>
                    <a:pt x="908050" y="438150"/>
                  </a:lnTo>
                  <a:lnTo>
                    <a:pt x="904875" y="454025"/>
                  </a:lnTo>
                  <a:lnTo>
                    <a:pt x="901700" y="469900"/>
                  </a:lnTo>
                  <a:lnTo>
                    <a:pt x="898525" y="488950"/>
                  </a:lnTo>
                  <a:lnTo>
                    <a:pt x="895350" y="508000"/>
                  </a:lnTo>
                  <a:lnTo>
                    <a:pt x="895350" y="511175"/>
                  </a:lnTo>
                  <a:lnTo>
                    <a:pt x="895350" y="514350"/>
                  </a:lnTo>
                  <a:lnTo>
                    <a:pt x="892175" y="533400"/>
                  </a:lnTo>
                  <a:lnTo>
                    <a:pt x="889000" y="552450"/>
                  </a:lnTo>
                  <a:lnTo>
                    <a:pt x="889000" y="558800"/>
                  </a:lnTo>
                  <a:lnTo>
                    <a:pt x="885825" y="581025"/>
                  </a:lnTo>
                  <a:lnTo>
                    <a:pt x="882650" y="590550"/>
                  </a:lnTo>
                  <a:lnTo>
                    <a:pt x="879475" y="622300"/>
                  </a:lnTo>
                  <a:lnTo>
                    <a:pt x="876300" y="628650"/>
                  </a:lnTo>
                  <a:lnTo>
                    <a:pt x="876300" y="631825"/>
                  </a:lnTo>
                  <a:lnTo>
                    <a:pt x="876300" y="641350"/>
                  </a:lnTo>
                  <a:lnTo>
                    <a:pt x="873125" y="650875"/>
                  </a:lnTo>
                  <a:lnTo>
                    <a:pt x="873125" y="660400"/>
                  </a:lnTo>
                  <a:lnTo>
                    <a:pt x="869950" y="669925"/>
                  </a:lnTo>
                  <a:lnTo>
                    <a:pt x="869950" y="676275"/>
                  </a:lnTo>
                  <a:lnTo>
                    <a:pt x="869950" y="679450"/>
                  </a:lnTo>
                  <a:lnTo>
                    <a:pt x="866775" y="688975"/>
                  </a:lnTo>
                  <a:lnTo>
                    <a:pt x="863600" y="720725"/>
                  </a:lnTo>
                  <a:lnTo>
                    <a:pt x="863600" y="723900"/>
                  </a:lnTo>
                  <a:lnTo>
                    <a:pt x="860425" y="723900"/>
                  </a:lnTo>
                  <a:lnTo>
                    <a:pt x="860425" y="727075"/>
                  </a:lnTo>
                  <a:lnTo>
                    <a:pt x="860425" y="736600"/>
                  </a:lnTo>
                  <a:lnTo>
                    <a:pt x="857250" y="765175"/>
                  </a:lnTo>
                  <a:lnTo>
                    <a:pt x="854075" y="777875"/>
                  </a:lnTo>
                  <a:lnTo>
                    <a:pt x="850900" y="787400"/>
                  </a:lnTo>
                  <a:lnTo>
                    <a:pt x="850900" y="790575"/>
                  </a:lnTo>
                  <a:lnTo>
                    <a:pt x="850900" y="793750"/>
                  </a:lnTo>
                  <a:lnTo>
                    <a:pt x="850900" y="796925"/>
                  </a:lnTo>
                  <a:lnTo>
                    <a:pt x="847725" y="803275"/>
                  </a:lnTo>
                  <a:lnTo>
                    <a:pt x="847725" y="806450"/>
                  </a:lnTo>
                  <a:lnTo>
                    <a:pt x="847725" y="815975"/>
                  </a:lnTo>
                  <a:lnTo>
                    <a:pt x="847725" y="819150"/>
                  </a:lnTo>
                  <a:lnTo>
                    <a:pt x="844550" y="828675"/>
                  </a:lnTo>
                  <a:lnTo>
                    <a:pt x="835025" y="885825"/>
                  </a:lnTo>
                  <a:lnTo>
                    <a:pt x="835025" y="889000"/>
                  </a:lnTo>
                  <a:lnTo>
                    <a:pt x="835025" y="892175"/>
                  </a:lnTo>
                  <a:lnTo>
                    <a:pt x="831850" y="914400"/>
                  </a:lnTo>
                  <a:lnTo>
                    <a:pt x="828675" y="942975"/>
                  </a:lnTo>
                  <a:lnTo>
                    <a:pt x="825500" y="962025"/>
                  </a:lnTo>
                  <a:lnTo>
                    <a:pt x="822325" y="965200"/>
                  </a:lnTo>
                  <a:lnTo>
                    <a:pt x="822325" y="974725"/>
                  </a:lnTo>
                  <a:lnTo>
                    <a:pt x="819150" y="984250"/>
                  </a:lnTo>
                  <a:lnTo>
                    <a:pt x="819150" y="987425"/>
                  </a:lnTo>
                  <a:lnTo>
                    <a:pt x="819150" y="990600"/>
                  </a:lnTo>
                  <a:lnTo>
                    <a:pt x="819150" y="993775"/>
                  </a:lnTo>
                  <a:lnTo>
                    <a:pt x="819150" y="1000125"/>
                  </a:lnTo>
                  <a:lnTo>
                    <a:pt x="815975" y="1019175"/>
                  </a:lnTo>
                  <a:lnTo>
                    <a:pt x="812800" y="1022350"/>
                  </a:lnTo>
                  <a:lnTo>
                    <a:pt x="812800" y="1025525"/>
                  </a:lnTo>
                  <a:lnTo>
                    <a:pt x="812800" y="1035050"/>
                  </a:lnTo>
                  <a:lnTo>
                    <a:pt x="809625" y="1047750"/>
                  </a:lnTo>
                  <a:lnTo>
                    <a:pt x="809625" y="1060450"/>
                  </a:lnTo>
                  <a:lnTo>
                    <a:pt x="803275" y="1089025"/>
                  </a:lnTo>
                  <a:lnTo>
                    <a:pt x="800100" y="1104900"/>
                  </a:lnTo>
                  <a:lnTo>
                    <a:pt x="800100" y="1114425"/>
                  </a:lnTo>
                  <a:lnTo>
                    <a:pt x="800100" y="1127125"/>
                  </a:lnTo>
                  <a:lnTo>
                    <a:pt x="796925" y="1133475"/>
                  </a:lnTo>
                  <a:lnTo>
                    <a:pt x="796925" y="1139825"/>
                  </a:lnTo>
                  <a:lnTo>
                    <a:pt x="793750" y="1152525"/>
                  </a:lnTo>
                  <a:lnTo>
                    <a:pt x="793750" y="1162050"/>
                  </a:lnTo>
                  <a:lnTo>
                    <a:pt x="793750" y="1165225"/>
                  </a:lnTo>
                  <a:lnTo>
                    <a:pt x="793750" y="1168400"/>
                  </a:lnTo>
                  <a:lnTo>
                    <a:pt x="790575" y="1171575"/>
                  </a:lnTo>
                  <a:lnTo>
                    <a:pt x="790575" y="1174750"/>
                  </a:lnTo>
                  <a:lnTo>
                    <a:pt x="787400" y="1193800"/>
                  </a:lnTo>
                  <a:lnTo>
                    <a:pt x="787400" y="1203325"/>
                  </a:lnTo>
                  <a:lnTo>
                    <a:pt x="784225" y="1225550"/>
                  </a:lnTo>
                  <a:lnTo>
                    <a:pt x="781050" y="1247775"/>
                  </a:lnTo>
                  <a:lnTo>
                    <a:pt x="774700" y="1260475"/>
                  </a:lnTo>
                  <a:lnTo>
                    <a:pt x="768350" y="1270000"/>
                  </a:lnTo>
                  <a:lnTo>
                    <a:pt x="765175" y="1273175"/>
                  </a:lnTo>
                  <a:lnTo>
                    <a:pt x="762000" y="1282700"/>
                  </a:lnTo>
                  <a:lnTo>
                    <a:pt x="762000" y="1285875"/>
                  </a:lnTo>
                  <a:lnTo>
                    <a:pt x="758825" y="1285875"/>
                  </a:lnTo>
                  <a:lnTo>
                    <a:pt x="742950" y="1289050"/>
                  </a:lnTo>
                  <a:lnTo>
                    <a:pt x="742950" y="1285875"/>
                  </a:lnTo>
                  <a:lnTo>
                    <a:pt x="739775" y="1285875"/>
                  </a:lnTo>
                  <a:lnTo>
                    <a:pt x="736600" y="1279525"/>
                  </a:lnTo>
                  <a:lnTo>
                    <a:pt x="736600" y="1273175"/>
                  </a:lnTo>
                  <a:lnTo>
                    <a:pt x="733425" y="1266825"/>
                  </a:lnTo>
                  <a:lnTo>
                    <a:pt x="727075" y="1260475"/>
                  </a:lnTo>
                  <a:lnTo>
                    <a:pt x="723900" y="1257300"/>
                  </a:lnTo>
                  <a:lnTo>
                    <a:pt x="720725" y="1257300"/>
                  </a:lnTo>
                  <a:lnTo>
                    <a:pt x="714375" y="1260475"/>
                  </a:lnTo>
                  <a:lnTo>
                    <a:pt x="708025" y="1260475"/>
                  </a:lnTo>
                  <a:lnTo>
                    <a:pt x="704850" y="1260475"/>
                  </a:lnTo>
                  <a:lnTo>
                    <a:pt x="704850" y="1257300"/>
                  </a:lnTo>
                  <a:lnTo>
                    <a:pt x="708025" y="1257300"/>
                  </a:lnTo>
                  <a:lnTo>
                    <a:pt x="708025" y="1254125"/>
                  </a:lnTo>
                  <a:lnTo>
                    <a:pt x="701675" y="1254125"/>
                  </a:lnTo>
                  <a:lnTo>
                    <a:pt x="688975" y="1254125"/>
                  </a:lnTo>
                  <a:lnTo>
                    <a:pt x="682625" y="1257300"/>
                  </a:lnTo>
                  <a:lnTo>
                    <a:pt x="673100" y="1257300"/>
                  </a:lnTo>
                  <a:lnTo>
                    <a:pt x="669925" y="1260475"/>
                  </a:lnTo>
                  <a:lnTo>
                    <a:pt x="666750" y="1260475"/>
                  </a:lnTo>
                  <a:lnTo>
                    <a:pt x="666750" y="1263650"/>
                  </a:lnTo>
                  <a:lnTo>
                    <a:pt x="669925" y="1263650"/>
                  </a:lnTo>
                  <a:lnTo>
                    <a:pt x="669925" y="1273175"/>
                  </a:lnTo>
                  <a:lnTo>
                    <a:pt x="669925" y="1276350"/>
                  </a:lnTo>
                  <a:lnTo>
                    <a:pt x="666750" y="1276350"/>
                  </a:lnTo>
                  <a:lnTo>
                    <a:pt x="666750" y="1279525"/>
                  </a:lnTo>
                  <a:lnTo>
                    <a:pt x="666750" y="1289050"/>
                  </a:lnTo>
                  <a:lnTo>
                    <a:pt x="669925" y="1295400"/>
                  </a:lnTo>
                  <a:lnTo>
                    <a:pt x="669925" y="1304925"/>
                  </a:lnTo>
                  <a:lnTo>
                    <a:pt x="669925" y="1308100"/>
                  </a:lnTo>
                  <a:lnTo>
                    <a:pt x="669925" y="1311275"/>
                  </a:lnTo>
                  <a:lnTo>
                    <a:pt x="666750" y="1314450"/>
                  </a:lnTo>
                  <a:lnTo>
                    <a:pt x="663575" y="1333500"/>
                  </a:lnTo>
                  <a:lnTo>
                    <a:pt x="663575" y="1343025"/>
                  </a:lnTo>
                  <a:lnTo>
                    <a:pt x="666750" y="1349375"/>
                  </a:lnTo>
                  <a:lnTo>
                    <a:pt x="666750" y="1352550"/>
                  </a:lnTo>
                  <a:lnTo>
                    <a:pt x="669925" y="1352550"/>
                  </a:lnTo>
                  <a:lnTo>
                    <a:pt x="669925" y="1355725"/>
                  </a:lnTo>
                  <a:lnTo>
                    <a:pt x="666750" y="1358900"/>
                  </a:lnTo>
                  <a:lnTo>
                    <a:pt x="666750" y="1362075"/>
                  </a:lnTo>
                  <a:lnTo>
                    <a:pt x="663575" y="1371600"/>
                  </a:lnTo>
                  <a:lnTo>
                    <a:pt x="663575" y="1374775"/>
                  </a:lnTo>
                  <a:lnTo>
                    <a:pt x="660400" y="1374775"/>
                  </a:lnTo>
                  <a:lnTo>
                    <a:pt x="663575" y="1384300"/>
                  </a:lnTo>
                  <a:lnTo>
                    <a:pt x="663575" y="1387475"/>
                  </a:lnTo>
                  <a:lnTo>
                    <a:pt x="666750" y="1390650"/>
                  </a:lnTo>
                  <a:lnTo>
                    <a:pt x="666750" y="1393825"/>
                  </a:lnTo>
                  <a:lnTo>
                    <a:pt x="666750" y="1403350"/>
                  </a:lnTo>
                  <a:lnTo>
                    <a:pt x="669925" y="1406525"/>
                  </a:lnTo>
                  <a:lnTo>
                    <a:pt x="669925" y="1409700"/>
                  </a:lnTo>
                  <a:lnTo>
                    <a:pt x="669925" y="1412875"/>
                  </a:lnTo>
                  <a:lnTo>
                    <a:pt x="666750" y="1419225"/>
                  </a:lnTo>
                  <a:lnTo>
                    <a:pt x="669925" y="1441450"/>
                  </a:lnTo>
                  <a:lnTo>
                    <a:pt x="666750" y="1441450"/>
                  </a:lnTo>
                  <a:lnTo>
                    <a:pt x="666750" y="1444625"/>
                  </a:lnTo>
                  <a:lnTo>
                    <a:pt x="666750" y="1447800"/>
                  </a:lnTo>
                  <a:lnTo>
                    <a:pt x="663575" y="1447800"/>
                  </a:lnTo>
                  <a:lnTo>
                    <a:pt x="660400" y="1447800"/>
                  </a:lnTo>
                  <a:lnTo>
                    <a:pt x="657225" y="1454150"/>
                  </a:lnTo>
                  <a:lnTo>
                    <a:pt x="654050" y="1463675"/>
                  </a:lnTo>
                  <a:lnTo>
                    <a:pt x="654050" y="1470025"/>
                  </a:lnTo>
                  <a:lnTo>
                    <a:pt x="650875" y="1470025"/>
                  </a:lnTo>
                  <a:lnTo>
                    <a:pt x="650875" y="1466850"/>
                  </a:lnTo>
                  <a:lnTo>
                    <a:pt x="631825" y="1441450"/>
                  </a:lnTo>
                  <a:lnTo>
                    <a:pt x="625475" y="1431925"/>
                  </a:lnTo>
                  <a:lnTo>
                    <a:pt x="622300" y="1428750"/>
                  </a:lnTo>
                  <a:lnTo>
                    <a:pt x="615950" y="1419225"/>
                  </a:lnTo>
                  <a:lnTo>
                    <a:pt x="600075" y="1397000"/>
                  </a:lnTo>
                  <a:lnTo>
                    <a:pt x="593725" y="1387475"/>
                  </a:lnTo>
                  <a:lnTo>
                    <a:pt x="577850" y="1365250"/>
                  </a:lnTo>
                  <a:lnTo>
                    <a:pt x="558800" y="1336675"/>
                  </a:lnTo>
                  <a:lnTo>
                    <a:pt x="542925" y="1317625"/>
                  </a:lnTo>
                  <a:lnTo>
                    <a:pt x="542925" y="1314450"/>
                  </a:lnTo>
                  <a:lnTo>
                    <a:pt x="536575" y="1308100"/>
                  </a:lnTo>
                  <a:lnTo>
                    <a:pt x="523875" y="1289050"/>
                  </a:lnTo>
                  <a:lnTo>
                    <a:pt x="517525" y="1282700"/>
                  </a:lnTo>
                  <a:lnTo>
                    <a:pt x="501650" y="1260475"/>
                  </a:lnTo>
                  <a:lnTo>
                    <a:pt x="498475" y="1254125"/>
                  </a:lnTo>
                  <a:lnTo>
                    <a:pt x="495300" y="1250950"/>
                  </a:lnTo>
                  <a:lnTo>
                    <a:pt x="492125" y="1247775"/>
                  </a:lnTo>
                  <a:lnTo>
                    <a:pt x="492125" y="1244600"/>
                  </a:lnTo>
                  <a:lnTo>
                    <a:pt x="488950" y="1241425"/>
                  </a:lnTo>
                  <a:lnTo>
                    <a:pt x="485775" y="1235075"/>
                  </a:lnTo>
                  <a:lnTo>
                    <a:pt x="482600" y="1231900"/>
                  </a:lnTo>
                  <a:lnTo>
                    <a:pt x="479425" y="1231900"/>
                  </a:lnTo>
                  <a:lnTo>
                    <a:pt x="476250" y="1222375"/>
                  </a:lnTo>
                  <a:lnTo>
                    <a:pt x="469900" y="1216025"/>
                  </a:lnTo>
                  <a:lnTo>
                    <a:pt x="469900" y="1212850"/>
                  </a:lnTo>
                  <a:lnTo>
                    <a:pt x="454025" y="1193800"/>
                  </a:lnTo>
                  <a:lnTo>
                    <a:pt x="422275" y="1149350"/>
                  </a:lnTo>
                  <a:lnTo>
                    <a:pt x="403225" y="1120775"/>
                  </a:lnTo>
                  <a:lnTo>
                    <a:pt x="374650" y="1085850"/>
                  </a:lnTo>
                  <a:lnTo>
                    <a:pt x="352425" y="1050925"/>
                  </a:lnTo>
                  <a:lnTo>
                    <a:pt x="349250" y="1047750"/>
                  </a:lnTo>
                  <a:lnTo>
                    <a:pt x="339725" y="1031875"/>
                  </a:lnTo>
                  <a:lnTo>
                    <a:pt x="336550" y="1028700"/>
                  </a:lnTo>
                  <a:lnTo>
                    <a:pt x="333375" y="1025525"/>
                  </a:lnTo>
                  <a:lnTo>
                    <a:pt x="327025" y="1016000"/>
                  </a:lnTo>
                  <a:lnTo>
                    <a:pt x="311150" y="993775"/>
                  </a:lnTo>
                  <a:lnTo>
                    <a:pt x="295275" y="974725"/>
                  </a:lnTo>
                  <a:lnTo>
                    <a:pt x="285750" y="958850"/>
                  </a:lnTo>
                  <a:lnTo>
                    <a:pt x="269875" y="936625"/>
                  </a:lnTo>
                  <a:lnTo>
                    <a:pt x="266700" y="930275"/>
                  </a:lnTo>
                  <a:lnTo>
                    <a:pt x="257175" y="917575"/>
                  </a:lnTo>
                  <a:lnTo>
                    <a:pt x="250825" y="908050"/>
                  </a:lnTo>
                  <a:lnTo>
                    <a:pt x="234950" y="885825"/>
                  </a:lnTo>
                  <a:lnTo>
                    <a:pt x="190500" y="828675"/>
                  </a:lnTo>
                  <a:lnTo>
                    <a:pt x="184150" y="819150"/>
                  </a:lnTo>
                  <a:lnTo>
                    <a:pt x="184150" y="815975"/>
                  </a:lnTo>
                  <a:lnTo>
                    <a:pt x="180975" y="812800"/>
                  </a:lnTo>
                  <a:lnTo>
                    <a:pt x="180975" y="809625"/>
                  </a:lnTo>
                  <a:lnTo>
                    <a:pt x="177800" y="806450"/>
                  </a:lnTo>
                  <a:lnTo>
                    <a:pt x="168275" y="793750"/>
                  </a:lnTo>
                  <a:lnTo>
                    <a:pt x="146050" y="765175"/>
                  </a:lnTo>
                  <a:lnTo>
                    <a:pt x="127000" y="736600"/>
                  </a:lnTo>
                  <a:lnTo>
                    <a:pt x="123825" y="733425"/>
                  </a:lnTo>
                  <a:lnTo>
                    <a:pt x="117475" y="723900"/>
                  </a:lnTo>
                  <a:lnTo>
                    <a:pt x="107950" y="711200"/>
                  </a:lnTo>
                  <a:lnTo>
                    <a:pt x="104775" y="708025"/>
                  </a:lnTo>
                  <a:lnTo>
                    <a:pt x="101600" y="704850"/>
                  </a:lnTo>
                  <a:lnTo>
                    <a:pt x="101600" y="698500"/>
                  </a:lnTo>
                  <a:lnTo>
                    <a:pt x="98426" y="698500"/>
                  </a:lnTo>
                  <a:lnTo>
                    <a:pt x="92076" y="688975"/>
                  </a:lnTo>
                  <a:lnTo>
                    <a:pt x="88901" y="685800"/>
                  </a:lnTo>
                  <a:lnTo>
                    <a:pt x="82551" y="676275"/>
                  </a:lnTo>
                  <a:lnTo>
                    <a:pt x="79376" y="669925"/>
                  </a:lnTo>
                  <a:lnTo>
                    <a:pt x="79376" y="664368"/>
                  </a:lnTo>
                  <a:lnTo>
                    <a:pt x="79375" y="664368"/>
                  </a:lnTo>
                  <a:lnTo>
                    <a:pt x="79375" y="669925"/>
                  </a:lnTo>
                  <a:lnTo>
                    <a:pt x="73025" y="663575"/>
                  </a:lnTo>
                  <a:lnTo>
                    <a:pt x="69850" y="660400"/>
                  </a:lnTo>
                  <a:lnTo>
                    <a:pt x="47625" y="628650"/>
                  </a:lnTo>
                  <a:lnTo>
                    <a:pt x="38100" y="612775"/>
                  </a:lnTo>
                  <a:lnTo>
                    <a:pt x="22225" y="593725"/>
                  </a:lnTo>
                  <a:lnTo>
                    <a:pt x="6350" y="571500"/>
                  </a:lnTo>
                  <a:lnTo>
                    <a:pt x="6350" y="568325"/>
                  </a:lnTo>
                  <a:lnTo>
                    <a:pt x="3175" y="565150"/>
                  </a:lnTo>
                  <a:lnTo>
                    <a:pt x="0" y="561975"/>
                  </a:lnTo>
                  <a:lnTo>
                    <a:pt x="3175" y="549275"/>
                  </a:lnTo>
                  <a:lnTo>
                    <a:pt x="6350" y="539750"/>
                  </a:lnTo>
                  <a:lnTo>
                    <a:pt x="6350" y="536575"/>
                  </a:lnTo>
                  <a:lnTo>
                    <a:pt x="9525" y="530225"/>
                  </a:lnTo>
                  <a:lnTo>
                    <a:pt x="9525" y="523875"/>
                  </a:lnTo>
                  <a:lnTo>
                    <a:pt x="12700" y="514350"/>
                  </a:lnTo>
                  <a:lnTo>
                    <a:pt x="12700" y="501650"/>
                  </a:lnTo>
                  <a:lnTo>
                    <a:pt x="15875" y="495300"/>
                  </a:lnTo>
                  <a:lnTo>
                    <a:pt x="19050" y="479425"/>
                  </a:lnTo>
                  <a:lnTo>
                    <a:pt x="19050" y="476250"/>
                  </a:lnTo>
                  <a:lnTo>
                    <a:pt x="22225" y="469900"/>
                  </a:lnTo>
                  <a:lnTo>
                    <a:pt x="31750" y="431800"/>
                  </a:lnTo>
                  <a:lnTo>
                    <a:pt x="31750" y="425450"/>
                  </a:lnTo>
                  <a:lnTo>
                    <a:pt x="44450" y="368300"/>
                  </a:lnTo>
                  <a:lnTo>
                    <a:pt x="50800" y="333375"/>
                  </a:lnTo>
                  <a:lnTo>
                    <a:pt x="57150" y="314325"/>
                  </a:lnTo>
                  <a:lnTo>
                    <a:pt x="63500" y="292100"/>
                  </a:lnTo>
                  <a:lnTo>
                    <a:pt x="66675" y="276225"/>
                  </a:lnTo>
                  <a:lnTo>
                    <a:pt x="73025" y="244475"/>
                  </a:lnTo>
                  <a:lnTo>
                    <a:pt x="73025" y="238125"/>
                  </a:lnTo>
                  <a:lnTo>
                    <a:pt x="73025" y="231775"/>
                  </a:lnTo>
                  <a:lnTo>
                    <a:pt x="76200" y="222250"/>
                  </a:lnTo>
                  <a:lnTo>
                    <a:pt x="79375" y="209550"/>
                  </a:lnTo>
                  <a:lnTo>
                    <a:pt x="85725" y="187325"/>
                  </a:lnTo>
                  <a:lnTo>
                    <a:pt x="88900" y="165100"/>
                  </a:lnTo>
                  <a:lnTo>
                    <a:pt x="92075" y="155575"/>
                  </a:lnTo>
                  <a:lnTo>
                    <a:pt x="92075" y="152400"/>
                  </a:lnTo>
                  <a:lnTo>
                    <a:pt x="95250" y="130175"/>
                  </a:lnTo>
                  <a:lnTo>
                    <a:pt x="104775" y="98425"/>
                  </a:lnTo>
                  <a:lnTo>
                    <a:pt x="104775" y="92075"/>
                  </a:lnTo>
                  <a:lnTo>
                    <a:pt x="111125" y="63500"/>
                  </a:lnTo>
                  <a:lnTo>
                    <a:pt x="111125" y="60325"/>
                  </a:lnTo>
                  <a:lnTo>
                    <a:pt x="117475" y="44450"/>
                  </a:lnTo>
                  <a:lnTo>
                    <a:pt x="120650" y="31750"/>
                  </a:lnTo>
                  <a:lnTo>
                    <a:pt x="120650" y="22225"/>
                  </a:lnTo>
                  <a:lnTo>
                    <a:pt x="120650" y="19050"/>
                  </a:lnTo>
                  <a:lnTo>
                    <a:pt x="123825" y="12700"/>
                  </a:lnTo>
                  <a:lnTo>
                    <a:pt x="127000" y="0"/>
                  </a:lnTo>
                  <a:close/>
                </a:path>
              </a:pathLst>
            </a:custGeom>
            <a:grp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1" hangingPunct="1">
                <a:defRPr/>
              </a:pPr>
              <a:endParaRPr lang="en-US"/>
            </a:p>
          </p:txBody>
        </p:sp>
        <p:sp>
          <p:nvSpPr>
            <p:cNvPr id="1900" name="Freeform 257">
              <a:extLst>
                <a:ext uri="{FF2B5EF4-FFF2-40B4-BE49-F238E27FC236}">
                  <a16:creationId xmlns:a16="http://schemas.microsoft.com/office/drawing/2014/main" xmlns="" id="{00000000-0008-0000-0000-000002010000}"/>
                </a:ext>
              </a:extLst>
            </p:cNvPr>
            <p:cNvSpPr/>
            <p:nvPr/>
          </p:nvSpPr>
          <p:spPr>
            <a:xfrm>
              <a:off x="3275672" y="1838026"/>
              <a:ext cx="831550" cy="1036967"/>
            </a:xfrm>
            <a:custGeom>
              <a:avLst/>
              <a:gdLst>
                <a:gd name="connsiteX0" fmla="*/ 152400 w 828675"/>
                <a:gd name="connsiteY0" fmla="*/ 0 h 1047750"/>
                <a:gd name="connsiteX1" fmla="*/ 161925 w 828675"/>
                <a:gd name="connsiteY1" fmla="*/ 3175 h 1047750"/>
                <a:gd name="connsiteX2" fmla="*/ 171450 w 828675"/>
                <a:gd name="connsiteY2" fmla="*/ 3175 h 1047750"/>
                <a:gd name="connsiteX3" fmla="*/ 171450 w 828675"/>
                <a:gd name="connsiteY3" fmla="*/ 6350 h 1047750"/>
                <a:gd name="connsiteX4" fmla="*/ 174625 w 828675"/>
                <a:gd name="connsiteY4" fmla="*/ 6350 h 1047750"/>
                <a:gd name="connsiteX5" fmla="*/ 180975 w 828675"/>
                <a:gd name="connsiteY5" fmla="*/ 6350 h 1047750"/>
                <a:gd name="connsiteX6" fmla="*/ 244475 w 828675"/>
                <a:gd name="connsiteY6" fmla="*/ 15875 h 1047750"/>
                <a:gd name="connsiteX7" fmla="*/ 266700 w 828675"/>
                <a:gd name="connsiteY7" fmla="*/ 19050 h 1047750"/>
                <a:gd name="connsiteX8" fmla="*/ 276225 w 828675"/>
                <a:gd name="connsiteY8" fmla="*/ 19050 h 1047750"/>
                <a:gd name="connsiteX9" fmla="*/ 288925 w 828675"/>
                <a:gd name="connsiteY9" fmla="*/ 22225 h 1047750"/>
                <a:gd name="connsiteX10" fmla="*/ 295275 w 828675"/>
                <a:gd name="connsiteY10" fmla="*/ 22225 h 1047750"/>
                <a:gd name="connsiteX11" fmla="*/ 301625 w 828675"/>
                <a:gd name="connsiteY11" fmla="*/ 22225 h 1047750"/>
                <a:gd name="connsiteX12" fmla="*/ 323850 w 828675"/>
                <a:gd name="connsiteY12" fmla="*/ 25400 h 1047750"/>
                <a:gd name="connsiteX13" fmla="*/ 368300 w 828675"/>
                <a:gd name="connsiteY13" fmla="*/ 31750 h 1047750"/>
                <a:gd name="connsiteX14" fmla="*/ 387350 w 828675"/>
                <a:gd name="connsiteY14" fmla="*/ 34925 h 1047750"/>
                <a:gd name="connsiteX15" fmla="*/ 406400 w 828675"/>
                <a:gd name="connsiteY15" fmla="*/ 38100 h 1047750"/>
                <a:gd name="connsiteX16" fmla="*/ 409575 w 828675"/>
                <a:gd name="connsiteY16" fmla="*/ 38100 h 1047750"/>
                <a:gd name="connsiteX17" fmla="*/ 412750 w 828675"/>
                <a:gd name="connsiteY17" fmla="*/ 38100 h 1047750"/>
                <a:gd name="connsiteX18" fmla="*/ 422275 w 828675"/>
                <a:gd name="connsiteY18" fmla="*/ 41275 h 1047750"/>
                <a:gd name="connsiteX19" fmla="*/ 428625 w 828675"/>
                <a:gd name="connsiteY19" fmla="*/ 41275 h 1047750"/>
                <a:gd name="connsiteX20" fmla="*/ 466725 w 828675"/>
                <a:gd name="connsiteY20" fmla="*/ 47625 h 1047750"/>
                <a:gd name="connsiteX21" fmla="*/ 504825 w 828675"/>
                <a:gd name="connsiteY21" fmla="*/ 50800 h 1047750"/>
                <a:gd name="connsiteX22" fmla="*/ 517525 w 828675"/>
                <a:gd name="connsiteY22" fmla="*/ 50800 h 1047750"/>
                <a:gd name="connsiteX23" fmla="*/ 539750 w 828675"/>
                <a:gd name="connsiteY23" fmla="*/ 53975 h 1047750"/>
                <a:gd name="connsiteX24" fmla="*/ 558800 w 828675"/>
                <a:gd name="connsiteY24" fmla="*/ 57150 h 1047750"/>
                <a:gd name="connsiteX25" fmla="*/ 571500 w 828675"/>
                <a:gd name="connsiteY25" fmla="*/ 57150 h 1047750"/>
                <a:gd name="connsiteX26" fmla="*/ 571500 w 828675"/>
                <a:gd name="connsiteY26" fmla="*/ 60325 h 1047750"/>
                <a:gd name="connsiteX27" fmla="*/ 561975 w 828675"/>
                <a:gd name="connsiteY27" fmla="*/ 120650 h 1047750"/>
                <a:gd name="connsiteX28" fmla="*/ 561975 w 828675"/>
                <a:gd name="connsiteY28" fmla="*/ 133350 h 1047750"/>
                <a:gd name="connsiteX29" fmla="*/ 561975 w 828675"/>
                <a:gd name="connsiteY29" fmla="*/ 139700 h 1047750"/>
                <a:gd name="connsiteX30" fmla="*/ 558800 w 828675"/>
                <a:gd name="connsiteY30" fmla="*/ 142875 h 1047750"/>
                <a:gd name="connsiteX31" fmla="*/ 558800 w 828675"/>
                <a:gd name="connsiteY31" fmla="*/ 155575 h 1047750"/>
                <a:gd name="connsiteX32" fmla="*/ 558800 w 828675"/>
                <a:gd name="connsiteY32" fmla="*/ 158750 h 1047750"/>
                <a:gd name="connsiteX33" fmla="*/ 555625 w 828675"/>
                <a:gd name="connsiteY33" fmla="*/ 171450 h 1047750"/>
                <a:gd name="connsiteX34" fmla="*/ 555625 w 828675"/>
                <a:gd name="connsiteY34" fmla="*/ 177800 h 1047750"/>
                <a:gd name="connsiteX35" fmla="*/ 555625 w 828675"/>
                <a:gd name="connsiteY35" fmla="*/ 180975 h 1047750"/>
                <a:gd name="connsiteX36" fmla="*/ 552450 w 828675"/>
                <a:gd name="connsiteY36" fmla="*/ 190500 h 1047750"/>
                <a:gd name="connsiteX37" fmla="*/ 552450 w 828675"/>
                <a:gd name="connsiteY37" fmla="*/ 200025 h 1047750"/>
                <a:gd name="connsiteX38" fmla="*/ 549275 w 828675"/>
                <a:gd name="connsiteY38" fmla="*/ 200025 h 1047750"/>
                <a:gd name="connsiteX39" fmla="*/ 549275 w 828675"/>
                <a:gd name="connsiteY39" fmla="*/ 203200 h 1047750"/>
                <a:gd name="connsiteX40" fmla="*/ 549275 w 828675"/>
                <a:gd name="connsiteY40" fmla="*/ 206375 h 1047750"/>
                <a:gd name="connsiteX41" fmla="*/ 549275 w 828675"/>
                <a:gd name="connsiteY41" fmla="*/ 225425 h 1047750"/>
                <a:gd name="connsiteX42" fmla="*/ 546100 w 828675"/>
                <a:gd name="connsiteY42" fmla="*/ 231775 h 1047750"/>
                <a:gd name="connsiteX43" fmla="*/ 546100 w 828675"/>
                <a:gd name="connsiteY43" fmla="*/ 247650 h 1047750"/>
                <a:gd name="connsiteX44" fmla="*/ 546100 w 828675"/>
                <a:gd name="connsiteY44" fmla="*/ 250825 h 1047750"/>
                <a:gd name="connsiteX45" fmla="*/ 574675 w 828675"/>
                <a:gd name="connsiteY45" fmla="*/ 254000 h 1047750"/>
                <a:gd name="connsiteX46" fmla="*/ 590550 w 828675"/>
                <a:gd name="connsiteY46" fmla="*/ 254000 h 1047750"/>
                <a:gd name="connsiteX47" fmla="*/ 622300 w 828675"/>
                <a:gd name="connsiteY47" fmla="*/ 260350 h 1047750"/>
                <a:gd name="connsiteX48" fmla="*/ 625475 w 828675"/>
                <a:gd name="connsiteY48" fmla="*/ 260350 h 1047750"/>
                <a:gd name="connsiteX49" fmla="*/ 631825 w 828675"/>
                <a:gd name="connsiteY49" fmla="*/ 260350 h 1047750"/>
                <a:gd name="connsiteX50" fmla="*/ 635000 w 828675"/>
                <a:gd name="connsiteY50" fmla="*/ 260350 h 1047750"/>
                <a:gd name="connsiteX51" fmla="*/ 638175 w 828675"/>
                <a:gd name="connsiteY51" fmla="*/ 260350 h 1047750"/>
                <a:gd name="connsiteX52" fmla="*/ 641350 w 828675"/>
                <a:gd name="connsiteY52" fmla="*/ 260350 h 1047750"/>
                <a:gd name="connsiteX53" fmla="*/ 660400 w 828675"/>
                <a:gd name="connsiteY53" fmla="*/ 263525 h 1047750"/>
                <a:gd name="connsiteX54" fmla="*/ 666750 w 828675"/>
                <a:gd name="connsiteY54" fmla="*/ 263525 h 1047750"/>
                <a:gd name="connsiteX55" fmla="*/ 669925 w 828675"/>
                <a:gd name="connsiteY55" fmla="*/ 263525 h 1047750"/>
                <a:gd name="connsiteX56" fmla="*/ 673100 w 828675"/>
                <a:gd name="connsiteY56" fmla="*/ 266700 h 1047750"/>
                <a:gd name="connsiteX57" fmla="*/ 676275 w 828675"/>
                <a:gd name="connsiteY57" fmla="*/ 266700 h 1047750"/>
                <a:gd name="connsiteX58" fmla="*/ 685800 w 828675"/>
                <a:gd name="connsiteY58" fmla="*/ 266700 h 1047750"/>
                <a:gd name="connsiteX59" fmla="*/ 692150 w 828675"/>
                <a:gd name="connsiteY59" fmla="*/ 266700 h 1047750"/>
                <a:gd name="connsiteX60" fmla="*/ 695325 w 828675"/>
                <a:gd name="connsiteY60" fmla="*/ 266700 h 1047750"/>
                <a:gd name="connsiteX61" fmla="*/ 693737 w 828675"/>
                <a:gd name="connsiteY61" fmla="*/ 269876 h 1047750"/>
                <a:gd name="connsiteX62" fmla="*/ 695324 w 828675"/>
                <a:gd name="connsiteY62" fmla="*/ 269876 h 1047750"/>
                <a:gd name="connsiteX63" fmla="*/ 695324 w 828675"/>
                <a:gd name="connsiteY63" fmla="*/ 273051 h 1047750"/>
                <a:gd name="connsiteX64" fmla="*/ 695325 w 828675"/>
                <a:gd name="connsiteY64" fmla="*/ 273050 h 1047750"/>
                <a:gd name="connsiteX65" fmla="*/ 695325 w 828675"/>
                <a:gd name="connsiteY65" fmla="*/ 266700 h 1047750"/>
                <a:gd name="connsiteX66" fmla="*/ 730250 w 828675"/>
                <a:gd name="connsiteY66" fmla="*/ 269875 h 1047750"/>
                <a:gd name="connsiteX67" fmla="*/ 758825 w 828675"/>
                <a:gd name="connsiteY67" fmla="*/ 273050 h 1047750"/>
                <a:gd name="connsiteX68" fmla="*/ 774700 w 828675"/>
                <a:gd name="connsiteY68" fmla="*/ 276225 h 1047750"/>
                <a:gd name="connsiteX69" fmla="*/ 796925 w 828675"/>
                <a:gd name="connsiteY69" fmla="*/ 279400 h 1047750"/>
                <a:gd name="connsiteX70" fmla="*/ 809625 w 828675"/>
                <a:gd name="connsiteY70" fmla="*/ 279400 h 1047750"/>
                <a:gd name="connsiteX71" fmla="*/ 828675 w 828675"/>
                <a:gd name="connsiteY71" fmla="*/ 282575 h 1047750"/>
                <a:gd name="connsiteX72" fmla="*/ 828675 w 828675"/>
                <a:gd name="connsiteY72" fmla="*/ 314325 h 1047750"/>
                <a:gd name="connsiteX73" fmla="*/ 825500 w 828675"/>
                <a:gd name="connsiteY73" fmla="*/ 327025 h 1047750"/>
                <a:gd name="connsiteX74" fmla="*/ 825500 w 828675"/>
                <a:gd name="connsiteY74" fmla="*/ 330200 h 1047750"/>
                <a:gd name="connsiteX75" fmla="*/ 825500 w 828675"/>
                <a:gd name="connsiteY75" fmla="*/ 336550 h 1047750"/>
                <a:gd name="connsiteX76" fmla="*/ 825500 w 828675"/>
                <a:gd name="connsiteY76" fmla="*/ 342900 h 1047750"/>
                <a:gd name="connsiteX77" fmla="*/ 822325 w 828675"/>
                <a:gd name="connsiteY77" fmla="*/ 346075 h 1047750"/>
                <a:gd name="connsiteX78" fmla="*/ 822325 w 828675"/>
                <a:gd name="connsiteY78" fmla="*/ 349250 h 1047750"/>
                <a:gd name="connsiteX79" fmla="*/ 822325 w 828675"/>
                <a:gd name="connsiteY79" fmla="*/ 352425 h 1047750"/>
                <a:gd name="connsiteX80" fmla="*/ 822325 w 828675"/>
                <a:gd name="connsiteY80" fmla="*/ 355600 h 1047750"/>
                <a:gd name="connsiteX81" fmla="*/ 822325 w 828675"/>
                <a:gd name="connsiteY81" fmla="*/ 358775 h 1047750"/>
                <a:gd name="connsiteX82" fmla="*/ 822325 w 828675"/>
                <a:gd name="connsiteY82" fmla="*/ 361950 h 1047750"/>
                <a:gd name="connsiteX83" fmla="*/ 822325 w 828675"/>
                <a:gd name="connsiteY83" fmla="*/ 365125 h 1047750"/>
                <a:gd name="connsiteX84" fmla="*/ 822325 w 828675"/>
                <a:gd name="connsiteY84" fmla="*/ 368300 h 1047750"/>
                <a:gd name="connsiteX85" fmla="*/ 822325 w 828675"/>
                <a:gd name="connsiteY85" fmla="*/ 374650 h 1047750"/>
                <a:gd name="connsiteX86" fmla="*/ 819150 w 828675"/>
                <a:gd name="connsiteY86" fmla="*/ 387350 h 1047750"/>
                <a:gd name="connsiteX87" fmla="*/ 815975 w 828675"/>
                <a:gd name="connsiteY87" fmla="*/ 425450 h 1047750"/>
                <a:gd name="connsiteX88" fmla="*/ 815975 w 828675"/>
                <a:gd name="connsiteY88" fmla="*/ 431800 h 1047750"/>
                <a:gd name="connsiteX89" fmla="*/ 812800 w 828675"/>
                <a:gd name="connsiteY89" fmla="*/ 434975 h 1047750"/>
                <a:gd name="connsiteX90" fmla="*/ 812800 w 828675"/>
                <a:gd name="connsiteY90" fmla="*/ 438150 h 1047750"/>
                <a:gd name="connsiteX91" fmla="*/ 812800 w 828675"/>
                <a:gd name="connsiteY91" fmla="*/ 447675 h 1047750"/>
                <a:gd name="connsiteX92" fmla="*/ 812800 w 828675"/>
                <a:gd name="connsiteY92" fmla="*/ 466725 h 1047750"/>
                <a:gd name="connsiteX93" fmla="*/ 809625 w 828675"/>
                <a:gd name="connsiteY93" fmla="*/ 479425 h 1047750"/>
                <a:gd name="connsiteX94" fmla="*/ 809625 w 828675"/>
                <a:gd name="connsiteY94" fmla="*/ 485775 h 1047750"/>
                <a:gd name="connsiteX95" fmla="*/ 809625 w 828675"/>
                <a:gd name="connsiteY95" fmla="*/ 492125 h 1047750"/>
                <a:gd name="connsiteX96" fmla="*/ 809625 w 828675"/>
                <a:gd name="connsiteY96" fmla="*/ 495300 h 1047750"/>
                <a:gd name="connsiteX97" fmla="*/ 806450 w 828675"/>
                <a:gd name="connsiteY97" fmla="*/ 498475 h 1047750"/>
                <a:gd name="connsiteX98" fmla="*/ 806450 w 828675"/>
                <a:gd name="connsiteY98" fmla="*/ 504825 h 1047750"/>
                <a:gd name="connsiteX99" fmla="*/ 806450 w 828675"/>
                <a:gd name="connsiteY99" fmla="*/ 517525 h 1047750"/>
                <a:gd name="connsiteX100" fmla="*/ 806450 w 828675"/>
                <a:gd name="connsiteY100" fmla="*/ 523875 h 1047750"/>
                <a:gd name="connsiteX101" fmla="*/ 803275 w 828675"/>
                <a:gd name="connsiteY101" fmla="*/ 536575 h 1047750"/>
                <a:gd name="connsiteX102" fmla="*/ 803275 w 828675"/>
                <a:gd name="connsiteY102" fmla="*/ 542925 h 1047750"/>
                <a:gd name="connsiteX103" fmla="*/ 803275 w 828675"/>
                <a:gd name="connsiteY103" fmla="*/ 546100 h 1047750"/>
                <a:gd name="connsiteX104" fmla="*/ 800100 w 828675"/>
                <a:gd name="connsiteY104" fmla="*/ 565150 h 1047750"/>
                <a:gd name="connsiteX105" fmla="*/ 800100 w 828675"/>
                <a:gd name="connsiteY105" fmla="*/ 568325 h 1047750"/>
                <a:gd name="connsiteX106" fmla="*/ 800100 w 828675"/>
                <a:gd name="connsiteY106" fmla="*/ 574675 h 1047750"/>
                <a:gd name="connsiteX107" fmla="*/ 800100 w 828675"/>
                <a:gd name="connsiteY107" fmla="*/ 593725 h 1047750"/>
                <a:gd name="connsiteX108" fmla="*/ 796925 w 828675"/>
                <a:gd name="connsiteY108" fmla="*/ 593725 h 1047750"/>
                <a:gd name="connsiteX109" fmla="*/ 796925 w 828675"/>
                <a:gd name="connsiteY109" fmla="*/ 615950 h 1047750"/>
                <a:gd name="connsiteX110" fmla="*/ 793750 w 828675"/>
                <a:gd name="connsiteY110" fmla="*/ 641350 h 1047750"/>
                <a:gd name="connsiteX111" fmla="*/ 790575 w 828675"/>
                <a:gd name="connsiteY111" fmla="*/ 657225 h 1047750"/>
                <a:gd name="connsiteX112" fmla="*/ 790575 w 828675"/>
                <a:gd name="connsiteY112" fmla="*/ 663575 h 1047750"/>
                <a:gd name="connsiteX113" fmla="*/ 790575 w 828675"/>
                <a:gd name="connsiteY113" fmla="*/ 666750 h 1047750"/>
                <a:gd name="connsiteX114" fmla="*/ 790575 w 828675"/>
                <a:gd name="connsiteY114" fmla="*/ 669925 h 1047750"/>
                <a:gd name="connsiteX115" fmla="*/ 787400 w 828675"/>
                <a:gd name="connsiteY115" fmla="*/ 688975 h 1047750"/>
                <a:gd name="connsiteX116" fmla="*/ 787400 w 828675"/>
                <a:gd name="connsiteY116" fmla="*/ 695325 h 1047750"/>
                <a:gd name="connsiteX117" fmla="*/ 787400 w 828675"/>
                <a:gd name="connsiteY117" fmla="*/ 698500 h 1047750"/>
                <a:gd name="connsiteX118" fmla="*/ 787400 w 828675"/>
                <a:gd name="connsiteY118" fmla="*/ 701675 h 1047750"/>
                <a:gd name="connsiteX119" fmla="*/ 784225 w 828675"/>
                <a:gd name="connsiteY119" fmla="*/ 711200 h 1047750"/>
                <a:gd name="connsiteX120" fmla="*/ 784225 w 828675"/>
                <a:gd name="connsiteY120" fmla="*/ 717550 h 1047750"/>
                <a:gd name="connsiteX121" fmla="*/ 784225 w 828675"/>
                <a:gd name="connsiteY121" fmla="*/ 727075 h 1047750"/>
                <a:gd name="connsiteX122" fmla="*/ 781050 w 828675"/>
                <a:gd name="connsiteY122" fmla="*/ 739775 h 1047750"/>
                <a:gd name="connsiteX123" fmla="*/ 781050 w 828675"/>
                <a:gd name="connsiteY123" fmla="*/ 752475 h 1047750"/>
                <a:gd name="connsiteX124" fmla="*/ 777875 w 828675"/>
                <a:gd name="connsiteY124" fmla="*/ 758825 h 1047750"/>
                <a:gd name="connsiteX125" fmla="*/ 777875 w 828675"/>
                <a:gd name="connsiteY125" fmla="*/ 762000 h 1047750"/>
                <a:gd name="connsiteX126" fmla="*/ 774700 w 828675"/>
                <a:gd name="connsiteY126" fmla="*/ 793750 h 1047750"/>
                <a:gd name="connsiteX127" fmla="*/ 774700 w 828675"/>
                <a:gd name="connsiteY127" fmla="*/ 803275 h 1047750"/>
                <a:gd name="connsiteX128" fmla="*/ 774700 w 828675"/>
                <a:gd name="connsiteY128" fmla="*/ 825500 h 1047750"/>
                <a:gd name="connsiteX129" fmla="*/ 771525 w 828675"/>
                <a:gd name="connsiteY129" fmla="*/ 850900 h 1047750"/>
                <a:gd name="connsiteX130" fmla="*/ 771525 w 828675"/>
                <a:gd name="connsiteY130" fmla="*/ 866775 h 1047750"/>
                <a:gd name="connsiteX131" fmla="*/ 771525 w 828675"/>
                <a:gd name="connsiteY131" fmla="*/ 879475 h 1047750"/>
                <a:gd name="connsiteX132" fmla="*/ 771525 w 828675"/>
                <a:gd name="connsiteY132" fmla="*/ 882650 h 1047750"/>
                <a:gd name="connsiteX133" fmla="*/ 765175 w 828675"/>
                <a:gd name="connsiteY133" fmla="*/ 914400 h 1047750"/>
                <a:gd name="connsiteX134" fmla="*/ 765175 w 828675"/>
                <a:gd name="connsiteY134" fmla="*/ 930275 h 1047750"/>
                <a:gd name="connsiteX135" fmla="*/ 765175 w 828675"/>
                <a:gd name="connsiteY135" fmla="*/ 942975 h 1047750"/>
                <a:gd name="connsiteX136" fmla="*/ 762000 w 828675"/>
                <a:gd name="connsiteY136" fmla="*/ 946150 h 1047750"/>
                <a:gd name="connsiteX137" fmla="*/ 762000 w 828675"/>
                <a:gd name="connsiteY137" fmla="*/ 955675 h 1047750"/>
                <a:gd name="connsiteX138" fmla="*/ 762000 w 828675"/>
                <a:gd name="connsiteY138" fmla="*/ 965200 h 1047750"/>
                <a:gd name="connsiteX139" fmla="*/ 758825 w 828675"/>
                <a:gd name="connsiteY139" fmla="*/ 974725 h 1047750"/>
                <a:gd name="connsiteX140" fmla="*/ 758825 w 828675"/>
                <a:gd name="connsiteY140" fmla="*/ 996950 h 1047750"/>
                <a:gd name="connsiteX141" fmla="*/ 755650 w 828675"/>
                <a:gd name="connsiteY141" fmla="*/ 1006475 h 1047750"/>
                <a:gd name="connsiteX142" fmla="*/ 752475 w 828675"/>
                <a:gd name="connsiteY142" fmla="*/ 1025525 h 1047750"/>
                <a:gd name="connsiteX143" fmla="*/ 755650 w 828675"/>
                <a:gd name="connsiteY143" fmla="*/ 1028700 h 1047750"/>
                <a:gd name="connsiteX144" fmla="*/ 752475 w 828675"/>
                <a:gd name="connsiteY144" fmla="*/ 1041400 h 1047750"/>
                <a:gd name="connsiteX145" fmla="*/ 752475 w 828675"/>
                <a:gd name="connsiteY145" fmla="*/ 1047750 h 1047750"/>
                <a:gd name="connsiteX146" fmla="*/ 739775 w 828675"/>
                <a:gd name="connsiteY146" fmla="*/ 1047750 h 1047750"/>
                <a:gd name="connsiteX147" fmla="*/ 704850 w 828675"/>
                <a:gd name="connsiteY147" fmla="*/ 1041400 h 1047750"/>
                <a:gd name="connsiteX148" fmla="*/ 679450 w 828675"/>
                <a:gd name="connsiteY148" fmla="*/ 1038225 h 1047750"/>
                <a:gd name="connsiteX149" fmla="*/ 673100 w 828675"/>
                <a:gd name="connsiteY149" fmla="*/ 1038225 h 1047750"/>
                <a:gd name="connsiteX150" fmla="*/ 666750 w 828675"/>
                <a:gd name="connsiteY150" fmla="*/ 1038225 h 1047750"/>
                <a:gd name="connsiteX151" fmla="*/ 644525 w 828675"/>
                <a:gd name="connsiteY151" fmla="*/ 1035050 h 1047750"/>
                <a:gd name="connsiteX152" fmla="*/ 641350 w 828675"/>
                <a:gd name="connsiteY152" fmla="*/ 1035050 h 1047750"/>
                <a:gd name="connsiteX153" fmla="*/ 638175 w 828675"/>
                <a:gd name="connsiteY153" fmla="*/ 1035050 h 1047750"/>
                <a:gd name="connsiteX154" fmla="*/ 635000 w 828675"/>
                <a:gd name="connsiteY154" fmla="*/ 1035050 h 1047750"/>
                <a:gd name="connsiteX155" fmla="*/ 615950 w 828675"/>
                <a:gd name="connsiteY155" fmla="*/ 1031875 h 1047750"/>
                <a:gd name="connsiteX156" fmla="*/ 609600 w 828675"/>
                <a:gd name="connsiteY156" fmla="*/ 1031875 h 1047750"/>
                <a:gd name="connsiteX157" fmla="*/ 593725 w 828675"/>
                <a:gd name="connsiteY157" fmla="*/ 1028700 h 1047750"/>
                <a:gd name="connsiteX158" fmla="*/ 581025 w 828675"/>
                <a:gd name="connsiteY158" fmla="*/ 1028700 h 1047750"/>
                <a:gd name="connsiteX159" fmla="*/ 577850 w 828675"/>
                <a:gd name="connsiteY159" fmla="*/ 1028700 h 1047750"/>
                <a:gd name="connsiteX160" fmla="*/ 574675 w 828675"/>
                <a:gd name="connsiteY160" fmla="*/ 1028700 h 1047750"/>
                <a:gd name="connsiteX161" fmla="*/ 571500 w 828675"/>
                <a:gd name="connsiteY161" fmla="*/ 1028700 h 1047750"/>
                <a:gd name="connsiteX162" fmla="*/ 568325 w 828675"/>
                <a:gd name="connsiteY162" fmla="*/ 1028700 h 1047750"/>
                <a:gd name="connsiteX163" fmla="*/ 552450 w 828675"/>
                <a:gd name="connsiteY163" fmla="*/ 1025525 h 1047750"/>
                <a:gd name="connsiteX164" fmla="*/ 549275 w 828675"/>
                <a:gd name="connsiteY164" fmla="*/ 1025525 h 1047750"/>
                <a:gd name="connsiteX165" fmla="*/ 542925 w 828675"/>
                <a:gd name="connsiteY165" fmla="*/ 1025525 h 1047750"/>
                <a:gd name="connsiteX166" fmla="*/ 539750 w 828675"/>
                <a:gd name="connsiteY166" fmla="*/ 1022350 h 1047750"/>
                <a:gd name="connsiteX167" fmla="*/ 517525 w 828675"/>
                <a:gd name="connsiteY167" fmla="*/ 1019175 h 1047750"/>
                <a:gd name="connsiteX168" fmla="*/ 495300 w 828675"/>
                <a:gd name="connsiteY168" fmla="*/ 1016000 h 1047750"/>
                <a:gd name="connsiteX169" fmla="*/ 473075 w 828675"/>
                <a:gd name="connsiteY169" fmla="*/ 1012825 h 1047750"/>
                <a:gd name="connsiteX170" fmla="*/ 438150 w 828675"/>
                <a:gd name="connsiteY170" fmla="*/ 1009650 h 1047750"/>
                <a:gd name="connsiteX171" fmla="*/ 434975 w 828675"/>
                <a:gd name="connsiteY171" fmla="*/ 1009650 h 1047750"/>
                <a:gd name="connsiteX172" fmla="*/ 409575 w 828675"/>
                <a:gd name="connsiteY172" fmla="*/ 1006475 h 1047750"/>
                <a:gd name="connsiteX173" fmla="*/ 406400 w 828675"/>
                <a:gd name="connsiteY173" fmla="*/ 1006475 h 1047750"/>
                <a:gd name="connsiteX174" fmla="*/ 403225 w 828675"/>
                <a:gd name="connsiteY174" fmla="*/ 1006475 h 1047750"/>
                <a:gd name="connsiteX175" fmla="*/ 400050 w 828675"/>
                <a:gd name="connsiteY175" fmla="*/ 1006475 h 1047750"/>
                <a:gd name="connsiteX176" fmla="*/ 396875 w 828675"/>
                <a:gd name="connsiteY176" fmla="*/ 1006475 h 1047750"/>
                <a:gd name="connsiteX177" fmla="*/ 393700 w 828675"/>
                <a:gd name="connsiteY177" fmla="*/ 1006475 h 1047750"/>
                <a:gd name="connsiteX178" fmla="*/ 384175 w 828675"/>
                <a:gd name="connsiteY178" fmla="*/ 1003300 h 1047750"/>
                <a:gd name="connsiteX179" fmla="*/ 377825 w 828675"/>
                <a:gd name="connsiteY179" fmla="*/ 1003300 h 1047750"/>
                <a:gd name="connsiteX180" fmla="*/ 368300 w 828675"/>
                <a:gd name="connsiteY180" fmla="*/ 1000125 h 1047750"/>
                <a:gd name="connsiteX181" fmla="*/ 361950 w 828675"/>
                <a:gd name="connsiteY181" fmla="*/ 1000125 h 1047750"/>
                <a:gd name="connsiteX182" fmla="*/ 346075 w 828675"/>
                <a:gd name="connsiteY182" fmla="*/ 996950 h 1047750"/>
                <a:gd name="connsiteX183" fmla="*/ 342900 w 828675"/>
                <a:gd name="connsiteY183" fmla="*/ 1000125 h 1047750"/>
                <a:gd name="connsiteX184" fmla="*/ 307975 w 828675"/>
                <a:gd name="connsiteY184" fmla="*/ 993775 h 1047750"/>
                <a:gd name="connsiteX185" fmla="*/ 269875 w 828675"/>
                <a:gd name="connsiteY185" fmla="*/ 987425 h 1047750"/>
                <a:gd name="connsiteX186" fmla="*/ 260350 w 828675"/>
                <a:gd name="connsiteY186" fmla="*/ 987425 h 1047750"/>
                <a:gd name="connsiteX187" fmla="*/ 228600 w 828675"/>
                <a:gd name="connsiteY187" fmla="*/ 981075 h 1047750"/>
                <a:gd name="connsiteX188" fmla="*/ 215900 w 828675"/>
                <a:gd name="connsiteY188" fmla="*/ 981075 h 1047750"/>
                <a:gd name="connsiteX189" fmla="*/ 196850 w 828675"/>
                <a:gd name="connsiteY189" fmla="*/ 977900 h 1047750"/>
                <a:gd name="connsiteX190" fmla="*/ 174625 w 828675"/>
                <a:gd name="connsiteY190" fmla="*/ 974725 h 1047750"/>
                <a:gd name="connsiteX191" fmla="*/ 158750 w 828675"/>
                <a:gd name="connsiteY191" fmla="*/ 974725 h 1047750"/>
                <a:gd name="connsiteX192" fmla="*/ 155575 w 828675"/>
                <a:gd name="connsiteY192" fmla="*/ 971550 h 1047750"/>
                <a:gd name="connsiteX193" fmla="*/ 152400 w 828675"/>
                <a:gd name="connsiteY193" fmla="*/ 971550 h 1047750"/>
                <a:gd name="connsiteX194" fmla="*/ 146050 w 828675"/>
                <a:gd name="connsiteY194" fmla="*/ 971550 h 1047750"/>
                <a:gd name="connsiteX195" fmla="*/ 139700 w 828675"/>
                <a:gd name="connsiteY195" fmla="*/ 971550 h 1047750"/>
                <a:gd name="connsiteX196" fmla="*/ 136525 w 828675"/>
                <a:gd name="connsiteY196" fmla="*/ 968375 h 1047750"/>
                <a:gd name="connsiteX197" fmla="*/ 130175 w 828675"/>
                <a:gd name="connsiteY197" fmla="*/ 968375 h 1047750"/>
                <a:gd name="connsiteX198" fmla="*/ 123825 w 828675"/>
                <a:gd name="connsiteY198" fmla="*/ 968375 h 1047750"/>
                <a:gd name="connsiteX199" fmla="*/ 120650 w 828675"/>
                <a:gd name="connsiteY199" fmla="*/ 968375 h 1047750"/>
                <a:gd name="connsiteX200" fmla="*/ 117475 w 828675"/>
                <a:gd name="connsiteY200" fmla="*/ 968375 h 1047750"/>
                <a:gd name="connsiteX201" fmla="*/ 114300 w 828675"/>
                <a:gd name="connsiteY201" fmla="*/ 968375 h 1047750"/>
                <a:gd name="connsiteX202" fmla="*/ 114300 w 828675"/>
                <a:gd name="connsiteY202" fmla="*/ 965200 h 1047750"/>
                <a:gd name="connsiteX203" fmla="*/ 107950 w 828675"/>
                <a:gd name="connsiteY203" fmla="*/ 965200 h 1047750"/>
                <a:gd name="connsiteX204" fmla="*/ 104775 w 828675"/>
                <a:gd name="connsiteY204" fmla="*/ 965200 h 1047750"/>
                <a:gd name="connsiteX205" fmla="*/ 98425 w 828675"/>
                <a:gd name="connsiteY205" fmla="*/ 965200 h 1047750"/>
                <a:gd name="connsiteX206" fmla="*/ 92075 w 828675"/>
                <a:gd name="connsiteY206" fmla="*/ 962025 h 1047750"/>
                <a:gd name="connsiteX207" fmla="*/ 88900 w 828675"/>
                <a:gd name="connsiteY207" fmla="*/ 962025 h 1047750"/>
                <a:gd name="connsiteX208" fmla="*/ 85725 w 828675"/>
                <a:gd name="connsiteY208" fmla="*/ 962025 h 1047750"/>
                <a:gd name="connsiteX209" fmla="*/ 79375 w 828675"/>
                <a:gd name="connsiteY209" fmla="*/ 962025 h 1047750"/>
                <a:gd name="connsiteX210" fmla="*/ 76200 w 828675"/>
                <a:gd name="connsiteY210" fmla="*/ 962025 h 1047750"/>
                <a:gd name="connsiteX211" fmla="*/ 73025 w 828675"/>
                <a:gd name="connsiteY211" fmla="*/ 962025 h 1047750"/>
                <a:gd name="connsiteX212" fmla="*/ 73025 w 828675"/>
                <a:gd name="connsiteY212" fmla="*/ 958850 h 1047750"/>
                <a:gd name="connsiteX213" fmla="*/ 69850 w 828675"/>
                <a:gd name="connsiteY213" fmla="*/ 958850 h 1047750"/>
                <a:gd name="connsiteX214" fmla="*/ 66675 w 828675"/>
                <a:gd name="connsiteY214" fmla="*/ 958850 h 1047750"/>
                <a:gd name="connsiteX215" fmla="*/ 60325 w 828675"/>
                <a:gd name="connsiteY215" fmla="*/ 958850 h 1047750"/>
                <a:gd name="connsiteX216" fmla="*/ 57150 w 828675"/>
                <a:gd name="connsiteY216" fmla="*/ 958850 h 1047750"/>
                <a:gd name="connsiteX217" fmla="*/ 53975 w 828675"/>
                <a:gd name="connsiteY217" fmla="*/ 958850 h 1047750"/>
                <a:gd name="connsiteX218" fmla="*/ 47625 w 828675"/>
                <a:gd name="connsiteY218" fmla="*/ 955675 h 1047750"/>
                <a:gd name="connsiteX219" fmla="*/ 44450 w 828675"/>
                <a:gd name="connsiteY219" fmla="*/ 955675 h 1047750"/>
                <a:gd name="connsiteX220" fmla="*/ 41275 w 828675"/>
                <a:gd name="connsiteY220" fmla="*/ 955675 h 1047750"/>
                <a:gd name="connsiteX221" fmla="*/ 31750 w 828675"/>
                <a:gd name="connsiteY221" fmla="*/ 955675 h 1047750"/>
                <a:gd name="connsiteX222" fmla="*/ 28575 w 828675"/>
                <a:gd name="connsiteY222" fmla="*/ 952500 h 1047750"/>
                <a:gd name="connsiteX223" fmla="*/ 25400 w 828675"/>
                <a:gd name="connsiteY223" fmla="*/ 952500 h 1047750"/>
                <a:gd name="connsiteX224" fmla="*/ 22225 w 828675"/>
                <a:gd name="connsiteY224" fmla="*/ 952500 h 1047750"/>
                <a:gd name="connsiteX225" fmla="*/ 19050 w 828675"/>
                <a:gd name="connsiteY225" fmla="*/ 952500 h 1047750"/>
                <a:gd name="connsiteX226" fmla="*/ 15875 w 828675"/>
                <a:gd name="connsiteY226" fmla="*/ 952500 h 1047750"/>
                <a:gd name="connsiteX227" fmla="*/ 0 w 828675"/>
                <a:gd name="connsiteY227" fmla="*/ 949325 h 1047750"/>
                <a:gd name="connsiteX228" fmla="*/ 3175 w 828675"/>
                <a:gd name="connsiteY228" fmla="*/ 933450 h 1047750"/>
                <a:gd name="connsiteX229" fmla="*/ 9525 w 828675"/>
                <a:gd name="connsiteY229" fmla="*/ 904875 h 1047750"/>
                <a:gd name="connsiteX230" fmla="*/ 9525 w 828675"/>
                <a:gd name="connsiteY230" fmla="*/ 892175 h 1047750"/>
                <a:gd name="connsiteX231" fmla="*/ 12700 w 828675"/>
                <a:gd name="connsiteY231" fmla="*/ 879475 h 1047750"/>
                <a:gd name="connsiteX232" fmla="*/ 12700 w 828675"/>
                <a:gd name="connsiteY232" fmla="*/ 869950 h 1047750"/>
                <a:gd name="connsiteX233" fmla="*/ 12700 w 828675"/>
                <a:gd name="connsiteY233" fmla="*/ 866775 h 1047750"/>
                <a:gd name="connsiteX234" fmla="*/ 15875 w 828675"/>
                <a:gd name="connsiteY234" fmla="*/ 863600 h 1047750"/>
                <a:gd name="connsiteX235" fmla="*/ 19050 w 828675"/>
                <a:gd name="connsiteY235" fmla="*/ 844550 h 1047750"/>
                <a:gd name="connsiteX236" fmla="*/ 19050 w 828675"/>
                <a:gd name="connsiteY236" fmla="*/ 838200 h 1047750"/>
                <a:gd name="connsiteX237" fmla="*/ 19050 w 828675"/>
                <a:gd name="connsiteY237" fmla="*/ 835025 h 1047750"/>
                <a:gd name="connsiteX238" fmla="*/ 19050 w 828675"/>
                <a:gd name="connsiteY238" fmla="*/ 831850 h 1047750"/>
                <a:gd name="connsiteX239" fmla="*/ 19050 w 828675"/>
                <a:gd name="connsiteY239" fmla="*/ 828675 h 1047750"/>
                <a:gd name="connsiteX240" fmla="*/ 22225 w 828675"/>
                <a:gd name="connsiteY240" fmla="*/ 819150 h 1047750"/>
                <a:gd name="connsiteX241" fmla="*/ 22225 w 828675"/>
                <a:gd name="connsiteY241" fmla="*/ 809625 h 1047750"/>
                <a:gd name="connsiteX242" fmla="*/ 25400 w 828675"/>
                <a:gd name="connsiteY242" fmla="*/ 806450 h 1047750"/>
                <a:gd name="connsiteX243" fmla="*/ 28575 w 828675"/>
                <a:gd name="connsiteY243" fmla="*/ 787400 h 1047750"/>
                <a:gd name="connsiteX244" fmla="*/ 31750 w 828675"/>
                <a:gd name="connsiteY244" fmla="*/ 758825 h 1047750"/>
                <a:gd name="connsiteX245" fmla="*/ 34925 w 828675"/>
                <a:gd name="connsiteY245" fmla="*/ 736600 h 1047750"/>
                <a:gd name="connsiteX246" fmla="*/ 34925 w 828675"/>
                <a:gd name="connsiteY246" fmla="*/ 733425 h 1047750"/>
                <a:gd name="connsiteX247" fmla="*/ 34925 w 828675"/>
                <a:gd name="connsiteY247" fmla="*/ 730250 h 1047750"/>
                <a:gd name="connsiteX248" fmla="*/ 44450 w 828675"/>
                <a:gd name="connsiteY248" fmla="*/ 673100 h 1047750"/>
                <a:gd name="connsiteX249" fmla="*/ 47625 w 828675"/>
                <a:gd name="connsiteY249" fmla="*/ 663575 h 1047750"/>
                <a:gd name="connsiteX250" fmla="*/ 47625 w 828675"/>
                <a:gd name="connsiteY250" fmla="*/ 660400 h 1047750"/>
                <a:gd name="connsiteX251" fmla="*/ 47625 w 828675"/>
                <a:gd name="connsiteY251" fmla="*/ 650875 h 1047750"/>
                <a:gd name="connsiteX252" fmla="*/ 47625 w 828675"/>
                <a:gd name="connsiteY252" fmla="*/ 647700 h 1047750"/>
                <a:gd name="connsiteX253" fmla="*/ 50800 w 828675"/>
                <a:gd name="connsiteY253" fmla="*/ 641350 h 1047750"/>
                <a:gd name="connsiteX254" fmla="*/ 50800 w 828675"/>
                <a:gd name="connsiteY254" fmla="*/ 638175 h 1047750"/>
                <a:gd name="connsiteX255" fmla="*/ 50800 w 828675"/>
                <a:gd name="connsiteY255" fmla="*/ 635000 h 1047750"/>
                <a:gd name="connsiteX256" fmla="*/ 50800 w 828675"/>
                <a:gd name="connsiteY256" fmla="*/ 631825 h 1047750"/>
                <a:gd name="connsiteX257" fmla="*/ 53975 w 828675"/>
                <a:gd name="connsiteY257" fmla="*/ 622300 h 1047750"/>
                <a:gd name="connsiteX258" fmla="*/ 57150 w 828675"/>
                <a:gd name="connsiteY258" fmla="*/ 609600 h 1047750"/>
                <a:gd name="connsiteX259" fmla="*/ 60325 w 828675"/>
                <a:gd name="connsiteY259" fmla="*/ 581025 h 1047750"/>
                <a:gd name="connsiteX260" fmla="*/ 60325 w 828675"/>
                <a:gd name="connsiteY260" fmla="*/ 571500 h 1047750"/>
                <a:gd name="connsiteX261" fmla="*/ 60325 w 828675"/>
                <a:gd name="connsiteY261" fmla="*/ 568325 h 1047750"/>
                <a:gd name="connsiteX262" fmla="*/ 63500 w 828675"/>
                <a:gd name="connsiteY262" fmla="*/ 568325 h 1047750"/>
                <a:gd name="connsiteX263" fmla="*/ 63500 w 828675"/>
                <a:gd name="connsiteY263" fmla="*/ 565150 h 1047750"/>
                <a:gd name="connsiteX264" fmla="*/ 66675 w 828675"/>
                <a:gd name="connsiteY264" fmla="*/ 533400 h 1047750"/>
                <a:gd name="connsiteX265" fmla="*/ 69850 w 828675"/>
                <a:gd name="connsiteY265" fmla="*/ 523875 h 1047750"/>
                <a:gd name="connsiteX266" fmla="*/ 69850 w 828675"/>
                <a:gd name="connsiteY266" fmla="*/ 520700 h 1047750"/>
                <a:gd name="connsiteX267" fmla="*/ 69850 w 828675"/>
                <a:gd name="connsiteY267" fmla="*/ 514350 h 1047750"/>
                <a:gd name="connsiteX268" fmla="*/ 73025 w 828675"/>
                <a:gd name="connsiteY268" fmla="*/ 504825 h 1047750"/>
                <a:gd name="connsiteX269" fmla="*/ 73025 w 828675"/>
                <a:gd name="connsiteY269" fmla="*/ 495300 h 1047750"/>
                <a:gd name="connsiteX270" fmla="*/ 76200 w 828675"/>
                <a:gd name="connsiteY270" fmla="*/ 485775 h 1047750"/>
                <a:gd name="connsiteX271" fmla="*/ 76200 w 828675"/>
                <a:gd name="connsiteY271" fmla="*/ 476250 h 1047750"/>
                <a:gd name="connsiteX272" fmla="*/ 76200 w 828675"/>
                <a:gd name="connsiteY272" fmla="*/ 473075 h 1047750"/>
                <a:gd name="connsiteX273" fmla="*/ 79375 w 828675"/>
                <a:gd name="connsiteY273" fmla="*/ 466725 h 1047750"/>
                <a:gd name="connsiteX274" fmla="*/ 82550 w 828675"/>
                <a:gd name="connsiteY274" fmla="*/ 434975 h 1047750"/>
                <a:gd name="connsiteX275" fmla="*/ 85725 w 828675"/>
                <a:gd name="connsiteY275" fmla="*/ 425450 h 1047750"/>
                <a:gd name="connsiteX276" fmla="*/ 88900 w 828675"/>
                <a:gd name="connsiteY276" fmla="*/ 403225 h 1047750"/>
                <a:gd name="connsiteX277" fmla="*/ 88900 w 828675"/>
                <a:gd name="connsiteY277" fmla="*/ 396875 h 1047750"/>
                <a:gd name="connsiteX278" fmla="*/ 92075 w 828675"/>
                <a:gd name="connsiteY278" fmla="*/ 377825 h 1047750"/>
                <a:gd name="connsiteX279" fmla="*/ 95250 w 828675"/>
                <a:gd name="connsiteY279" fmla="*/ 358775 h 1047750"/>
                <a:gd name="connsiteX280" fmla="*/ 95250 w 828675"/>
                <a:gd name="connsiteY280" fmla="*/ 352425 h 1047750"/>
                <a:gd name="connsiteX281" fmla="*/ 98425 w 828675"/>
                <a:gd name="connsiteY281" fmla="*/ 333375 h 1047750"/>
                <a:gd name="connsiteX282" fmla="*/ 101600 w 828675"/>
                <a:gd name="connsiteY282" fmla="*/ 314325 h 1047750"/>
                <a:gd name="connsiteX283" fmla="*/ 104775 w 828675"/>
                <a:gd name="connsiteY283" fmla="*/ 298450 h 1047750"/>
                <a:gd name="connsiteX284" fmla="*/ 107950 w 828675"/>
                <a:gd name="connsiteY284" fmla="*/ 282575 h 1047750"/>
                <a:gd name="connsiteX285" fmla="*/ 117475 w 828675"/>
                <a:gd name="connsiteY285" fmla="*/ 209550 h 1047750"/>
                <a:gd name="connsiteX286" fmla="*/ 120650 w 828675"/>
                <a:gd name="connsiteY286" fmla="*/ 190500 h 1047750"/>
                <a:gd name="connsiteX287" fmla="*/ 123825 w 828675"/>
                <a:gd name="connsiteY287" fmla="*/ 177800 h 1047750"/>
                <a:gd name="connsiteX288" fmla="*/ 123825 w 828675"/>
                <a:gd name="connsiteY288" fmla="*/ 168275 h 1047750"/>
                <a:gd name="connsiteX289" fmla="*/ 130175 w 828675"/>
                <a:gd name="connsiteY289" fmla="*/ 139700 h 1047750"/>
                <a:gd name="connsiteX290" fmla="*/ 133350 w 828675"/>
                <a:gd name="connsiteY290" fmla="*/ 127000 h 1047750"/>
                <a:gd name="connsiteX291" fmla="*/ 133350 w 828675"/>
                <a:gd name="connsiteY291" fmla="*/ 120650 h 1047750"/>
                <a:gd name="connsiteX292" fmla="*/ 133350 w 828675"/>
                <a:gd name="connsiteY292" fmla="*/ 117475 h 1047750"/>
                <a:gd name="connsiteX293" fmla="*/ 136525 w 828675"/>
                <a:gd name="connsiteY293" fmla="*/ 98425 h 1047750"/>
                <a:gd name="connsiteX294" fmla="*/ 136525 w 828675"/>
                <a:gd name="connsiteY294" fmla="*/ 95250 h 1047750"/>
                <a:gd name="connsiteX295" fmla="*/ 149225 w 828675"/>
                <a:gd name="connsiteY295" fmla="*/ 22225 h 1047750"/>
                <a:gd name="connsiteX296" fmla="*/ 149225 w 828675"/>
                <a:gd name="connsiteY296" fmla="*/ 12700 h 1047750"/>
                <a:gd name="connsiteX297" fmla="*/ 149225 w 828675"/>
                <a:gd name="connsiteY297" fmla="*/ 9525 h 1047750"/>
                <a:gd name="connsiteX298" fmla="*/ 152400 w 828675"/>
                <a:gd name="connsiteY298" fmla="*/ 6350 h 1047750"/>
                <a:gd name="connsiteX299" fmla="*/ 152400 w 828675"/>
                <a:gd name="connsiteY299" fmla="*/ 3175 h 104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Lst>
              <a:rect l="l" t="t" r="r" b="b"/>
              <a:pathLst>
                <a:path w="828675" h="1047750">
                  <a:moveTo>
                    <a:pt x="152400" y="0"/>
                  </a:moveTo>
                  <a:lnTo>
                    <a:pt x="161925" y="3175"/>
                  </a:lnTo>
                  <a:lnTo>
                    <a:pt x="171450" y="3175"/>
                  </a:lnTo>
                  <a:lnTo>
                    <a:pt x="171450" y="6350"/>
                  </a:lnTo>
                  <a:lnTo>
                    <a:pt x="174625" y="6350"/>
                  </a:lnTo>
                  <a:lnTo>
                    <a:pt x="180975" y="6350"/>
                  </a:lnTo>
                  <a:lnTo>
                    <a:pt x="244475" y="15875"/>
                  </a:lnTo>
                  <a:lnTo>
                    <a:pt x="266700" y="19050"/>
                  </a:lnTo>
                  <a:lnTo>
                    <a:pt x="276225" y="19050"/>
                  </a:lnTo>
                  <a:lnTo>
                    <a:pt x="288925" y="22225"/>
                  </a:lnTo>
                  <a:lnTo>
                    <a:pt x="295275" y="22225"/>
                  </a:lnTo>
                  <a:lnTo>
                    <a:pt x="301625" y="22225"/>
                  </a:lnTo>
                  <a:lnTo>
                    <a:pt x="323850" y="25400"/>
                  </a:lnTo>
                  <a:lnTo>
                    <a:pt x="368300" y="31750"/>
                  </a:lnTo>
                  <a:lnTo>
                    <a:pt x="387350" y="34925"/>
                  </a:lnTo>
                  <a:lnTo>
                    <a:pt x="406400" y="38100"/>
                  </a:lnTo>
                  <a:lnTo>
                    <a:pt x="409575" y="38100"/>
                  </a:lnTo>
                  <a:lnTo>
                    <a:pt x="412750" y="38100"/>
                  </a:lnTo>
                  <a:lnTo>
                    <a:pt x="422275" y="41275"/>
                  </a:lnTo>
                  <a:lnTo>
                    <a:pt x="428625" y="41275"/>
                  </a:lnTo>
                  <a:lnTo>
                    <a:pt x="466725" y="47625"/>
                  </a:lnTo>
                  <a:lnTo>
                    <a:pt x="504825" y="50800"/>
                  </a:lnTo>
                  <a:lnTo>
                    <a:pt x="517525" y="50800"/>
                  </a:lnTo>
                  <a:lnTo>
                    <a:pt x="539750" y="53975"/>
                  </a:lnTo>
                  <a:lnTo>
                    <a:pt x="558800" y="57150"/>
                  </a:lnTo>
                  <a:lnTo>
                    <a:pt x="571500" y="57150"/>
                  </a:lnTo>
                  <a:lnTo>
                    <a:pt x="571500" y="60325"/>
                  </a:lnTo>
                  <a:lnTo>
                    <a:pt x="561975" y="120650"/>
                  </a:lnTo>
                  <a:lnTo>
                    <a:pt x="561975" y="133350"/>
                  </a:lnTo>
                  <a:lnTo>
                    <a:pt x="561975" y="139700"/>
                  </a:lnTo>
                  <a:lnTo>
                    <a:pt x="558800" y="142875"/>
                  </a:lnTo>
                  <a:lnTo>
                    <a:pt x="558800" y="155575"/>
                  </a:lnTo>
                  <a:lnTo>
                    <a:pt x="558800" y="158750"/>
                  </a:lnTo>
                  <a:lnTo>
                    <a:pt x="555625" y="171450"/>
                  </a:lnTo>
                  <a:lnTo>
                    <a:pt x="555625" y="177800"/>
                  </a:lnTo>
                  <a:lnTo>
                    <a:pt x="555625" y="180975"/>
                  </a:lnTo>
                  <a:lnTo>
                    <a:pt x="552450" y="190500"/>
                  </a:lnTo>
                  <a:lnTo>
                    <a:pt x="552450" y="200025"/>
                  </a:lnTo>
                  <a:lnTo>
                    <a:pt x="549275" y="200025"/>
                  </a:lnTo>
                  <a:lnTo>
                    <a:pt x="549275" y="203200"/>
                  </a:lnTo>
                  <a:lnTo>
                    <a:pt x="549275" y="206375"/>
                  </a:lnTo>
                  <a:lnTo>
                    <a:pt x="549275" y="225425"/>
                  </a:lnTo>
                  <a:lnTo>
                    <a:pt x="546100" y="231775"/>
                  </a:lnTo>
                  <a:lnTo>
                    <a:pt x="546100" y="247650"/>
                  </a:lnTo>
                  <a:lnTo>
                    <a:pt x="546100" y="250825"/>
                  </a:lnTo>
                  <a:lnTo>
                    <a:pt x="574675" y="254000"/>
                  </a:lnTo>
                  <a:lnTo>
                    <a:pt x="590550" y="254000"/>
                  </a:lnTo>
                  <a:lnTo>
                    <a:pt x="622300" y="260350"/>
                  </a:lnTo>
                  <a:lnTo>
                    <a:pt x="625475" y="260350"/>
                  </a:lnTo>
                  <a:lnTo>
                    <a:pt x="631825" y="260350"/>
                  </a:lnTo>
                  <a:lnTo>
                    <a:pt x="635000" y="260350"/>
                  </a:lnTo>
                  <a:lnTo>
                    <a:pt x="638175" y="260350"/>
                  </a:lnTo>
                  <a:lnTo>
                    <a:pt x="641350" y="260350"/>
                  </a:lnTo>
                  <a:lnTo>
                    <a:pt x="660400" y="263525"/>
                  </a:lnTo>
                  <a:lnTo>
                    <a:pt x="666750" y="263525"/>
                  </a:lnTo>
                  <a:lnTo>
                    <a:pt x="669925" y="263525"/>
                  </a:lnTo>
                  <a:lnTo>
                    <a:pt x="673100" y="266700"/>
                  </a:lnTo>
                  <a:lnTo>
                    <a:pt x="676275" y="266700"/>
                  </a:lnTo>
                  <a:lnTo>
                    <a:pt x="685800" y="266700"/>
                  </a:lnTo>
                  <a:lnTo>
                    <a:pt x="692150" y="266700"/>
                  </a:lnTo>
                  <a:lnTo>
                    <a:pt x="695325" y="266700"/>
                  </a:lnTo>
                  <a:lnTo>
                    <a:pt x="693737" y="269876"/>
                  </a:lnTo>
                  <a:lnTo>
                    <a:pt x="695324" y="269876"/>
                  </a:lnTo>
                  <a:lnTo>
                    <a:pt x="695324" y="273051"/>
                  </a:lnTo>
                  <a:lnTo>
                    <a:pt x="695325" y="273050"/>
                  </a:lnTo>
                  <a:lnTo>
                    <a:pt x="695325" y="266700"/>
                  </a:lnTo>
                  <a:lnTo>
                    <a:pt x="730250" y="269875"/>
                  </a:lnTo>
                  <a:lnTo>
                    <a:pt x="758825" y="273050"/>
                  </a:lnTo>
                  <a:lnTo>
                    <a:pt x="774700" y="276225"/>
                  </a:lnTo>
                  <a:lnTo>
                    <a:pt x="796925" y="279400"/>
                  </a:lnTo>
                  <a:lnTo>
                    <a:pt x="809625" y="279400"/>
                  </a:lnTo>
                  <a:lnTo>
                    <a:pt x="828675" y="282575"/>
                  </a:lnTo>
                  <a:lnTo>
                    <a:pt x="828675" y="314325"/>
                  </a:lnTo>
                  <a:lnTo>
                    <a:pt x="825500" y="327025"/>
                  </a:lnTo>
                  <a:lnTo>
                    <a:pt x="825500" y="330200"/>
                  </a:lnTo>
                  <a:lnTo>
                    <a:pt x="825500" y="336550"/>
                  </a:lnTo>
                  <a:lnTo>
                    <a:pt x="825500" y="342900"/>
                  </a:lnTo>
                  <a:lnTo>
                    <a:pt x="822325" y="346075"/>
                  </a:lnTo>
                  <a:lnTo>
                    <a:pt x="822325" y="349250"/>
                  </a:lnTo>
                  <a:lnTo>
                    <a:pt x="822325" y="352425"/>
                  </a:lnTo>
                  <a:lnTo>
                    <a:pt x="822325" y="355600"/>
                  </a:lnTo>
                  <a:lnTo>
                    <a:pt x="822325" y="358775"/>
                  </a:lnTo>
                  <a:lnTo>
                    <a:pt x="822325" y="361950"/>
                  </a:lnTo>
                  <a:lnTo>
                    <a:pt x="822325" y="365125"/>
                  </a:lnTo>
                  <a:lnTo>
                    <a:pt x="822325" y="368300"/>
                  </a:lnTo>
                  <a:lnTo>
                    <a:pt x="822325" y="374650"/>
                  </a:lnTo>
                  <a:lnTo>
                    <a:pt x="819150" y="387350"/>
                  </a:lnTo>
                  <a:lnTo>
                    <a:pt x="815975" y="425450"/>
                  </a:lnTo>
                  <a:lnTo>
                    <a:pt x="815975" y="431800"/>
                  </a:lnTo>
                  <a:lnTo>
                    <a:pt x="812800" y="434975"/>
                  </a:lnTo>
                  <a:lnTo>
                    <a:pt x="812800" y="438150"/>
                  </a:lnTo>
                  <a:lnTo>
                    <a:pt x="812800" y="447675"/>
                  </a:lnTo>
                  <a:lnTo>
                    <a:pt x="812800" y="466725"/>
                  </a:lnTo>
                  <a:lnTo>
                    <a:pt x="809625" y="479425"/>
                  </a:lnTo>
                  <a:lnTo>
                    <a:pt x="809625" y="485775"/>
                  </a:lnTo>
                  <a:lnTo>
                    <a:pt x="809625" y="492125"/>
                  </a:lnTo>
                  <a:lnTo>
                    <a:pt x="809625" y="495300"/>
                  </a:lnTo>
                  <a:lnTo>
                    <a:pt x="806450" y="498475"/>
                  </a:lnTo>
                  <a:lnTo>
                    <a:pt x="806450" y="504825"/>
                  </a:lnTo>
                  <a:lnTo>
                    <a:pt x="806450" y="517525"/>
                  </a:lnTo>
                  <a:lnTo>
                    <a:pt x="806450" y="523875"/>
                  </a:lnTo>
                  <a:lnTo>
                    <a:pt x="803275" y="536575"/>
                  </a:lnTo>
                  <a:lnTo>
                    <a:pt x="803275" y="542925"/>
                  </a:lnTo>
                  <a:lnTo>
                    <a:pt x="803275" y="546100"/>
                  </a:lnTo>
                  <a:lnTo>
                    <a:pt x="800100" y="565150"/>
                  </a:lnTo>
                  <a:lnTo>
                    <a:pt x="800100" y="568325"/>
                  </a:lnTo>
                  <a:lnTo>
                    <a:pt x="800100" y="574675"/>
                  </a:lnTo>
                  <a:lnTo>
                    <a:pt x="800100" y="593725"/>
                  </a:lnTo>
                  <a:lnTo>
                    <a:pt x="796925" y="593725"/>
                  </a:lnTo>
                  <a:lnTo>
                    <a:pt x="796925" y="615950"/>
                  </a:lnTo>
                  <a:lnTo>
                    <a:pt x="793750" y="641350"/>
                  </a:lnTo>
                  <a:lnTo>
                    <a:pt x="790575" y="657225"/>
                  </a:lnTo>
                  <a:lnTo>
                    <a:pt x="790575" y="663575"/>
                  </a:lnTo>
                  <a:lnTo>
                    <a:pt x="790575" y="666750"/>
                  </a:lnTo>
                  <a:lnTo>
                    <a:pt x="790575" y="669925"/>
                  </a:lnTo>
                  <a:lnTo>
                    <a:pt x="787400" y="688975"/>
                  </a:lnTo>
                  <a:lnTo>
                    <a:pt x="787400" y="695325"/>
                  </a:lnTo>
                  <a:lnTo>
                    <a:pt x="787400" y="698500"/>
                  </a:lnTo>
                  <a:lnTo>
                    <a:pt x="787400" y="701675"/>
                  </a:lnTo>
                  <a:lnTo>
                    <a:pt x="784225" y="711200"/>
                  </a:lnTo>
                  <a:lnTo>
                    <a:pt x="784225" y="717550"/>
                  </a:lnTo>
                  <a:lnTo>
                    <a:pt x="784225" y="727075"/>
                  </a:lnTo>
                  <a:lnTo>
                    <a:pt x="781050" y="739775"/>
                  </a:lnTo>
                  <a:lnTo>
                    <a:pt x="781050" y="752475"/>
                  </a:lnTo>
                  <a:lnTo>
                    <a:pt x="777875" y="758825"/>
                  </a:lnTo>
                  <a:lnTo>
                    <a:pt x="777875" y="762000"/>
                  </a:lnTo>
                  <a:lnTo>
                    <a:pt x="774700" y="793750"/>
                  </a:lnTo>
                  <a:lnTo>
                    <a:pt x="774700" y="803275"/>
                  </a:lnTo>
                  <a:lnTo>
                    <a:pt x="774700" y="825500"/>
                  </a:lnTo>
                  <a:lnTo>
                    <a:pt x="771525" y="850900"/>
                  </a:lnTo>
                  <a:lnTo>
                    <a:pt x="771525" y="866775"/>
                  </a:lnTo>
                  <a:lnTo>
                    <a:pt x="771525" y="879475"/>
                  </a:lnTo>
                  <a:lnTo>
                    <a:pt x="771525" y="882650"/>
                  </a:lnTo>
                  <a:lnTo>
                    <a:pt x="765175" y="914400"/>
                  </a:lnTo>
                  <a:lnTo>
                    <a:pt x="765175" y="930275"/>
                  </a:lnTo>
                  <a:lnTo>
                    <a:pt x="765175" y="942975"/>
                  </a:lnTo>
                  <a:lnTo>
                    <a:pt x="762000" y="946150"/>
                  </a:lnTo>
                  <a:lnTo>
                    <a:pt x="762000" y="955675"/>
                  </a:lnTo>
                  <a:lnTo>
                    <a:pt x="762000" y="965200"/>
                  </a:lnTo>
                  <a:lnTo>
                    <a:pt x="758825" y="974725"/>
                  </a:lnTo>
                  <a:lnTo>
                    <a:pt x="758825" y="996950"/>
                  </a:lnTo>
                  <a:lnTo>
                    <a:pt x="755650" y="1006475"/>
                  </a:lnTo>
                  <a:lnTo>
                    <a:pt x="752475" y="1025525"/>
                  </a:lnTo>
                  <a:lnTo>
                    <a:pt x="755650" y="1028700"/>
                  </a:lnTo>
                  <a:lnTo>
                    <a:pt x="752475" y="1041400"/>
                  </a:lnTo>
                  <a:lnTo>
                    <a:pt x="752475" y="1047750"/>
                  </a:lnTo>
                  <a:lnTo>
                    <a:pt x="739775" y="1047750"/>
                  </a:lnTo>
                  <a:lnTo>
                    <a:pt x="704850" y="1041400"/>
                  </a:lnTo>
                  <a:lnTo>
                    <a:pt x="679450" y="1038225"/>
                  </a:lnTo>
                  <a:lnTo>
                    <a:pt x="673100" y="1038225"/>
                  </a:lnTo>
                  <a:lnTo>
                    <a:pt x="666750" y="1038225"/>
                  </a:lnTo>
                  <a:lnTo>
                    <a:pt x="644525" y="1035050"/>
                  </a:lnTo>
                  <a:lnTo>
                    <a:pt x="641350" y="1035050"/>
                  </a:lnTo>
                  <a:lnTo>
                    <a:pt x="638175" y="1035050"/>
                  </a:lnTo>
                  <a:lnTo>
                    <a:pt x="635000" y="1035050"/>
                  </a:lnTo>
                  <a:lnTo>
                    <a:pt x="615950" y="1031875"/>
                  </a:lnTo>
                  <a:lnTo>
                    <a:pt x="609600" y="1031875"/>
                  </a:lnTo>
                  <a:lnTo>
                    <a:pt x="593725" y="1028700"/>
                  </a:lnTo>
                  <a:lnTo>
                    <a:pt x="581025" y="1028700"/>
                  </a:lnTo>
                  <a:lnTo>
                    <a:pt x="577850" y="1028700"/>
                  </a:lnTo>
                  <a:lnTo>
                    <a:pt x="574675" y="1028700"/>
                  </a:lnTo>
                  <a:lnTo>
                    <a:pt x="571500" y="1028700"/>
                  </a:lnTo>
                  <a:lnTo>
                    <a:pt x="568325" y="1028700"/>
                  </a:lnTo>
                  <a:lnTo>
                    <a:pt x="552450" y="1025525"/>
                  </a:lnTo>
                  <a:lnTo>
                    <a:pt x="549275" y="1025525"/>
                  </a:lnTo>
                  <a:lnTo>
                    <a:pt x="542925" y="1025525"/>
                  </a:lnTo>
                  <a:lnTo>
                    <a:pt x="539750" y="1022350"/>
                  </a:lnTo>
                  <a:lnTo>
                    <a:pt x="517525" y="1019175"/>
                  </a:lnTo>
                  <a:lnTo>
                    <a:pt x="495300" y="1016000"/>
                  </a:lnTo>
                  <a:lnTo>
                    <a:pt x="473075" y="1012825"/>
                  </a:lnTo>
                  <a:lnTo>
                    <a:pt x="438150" y="1009650"/>
                  </a:lnTo>
                  <a:lnTo>
                    <a:pt x="434975" y="1009650"/>
                  </a:lnTo>
                  <a:lnTo>
                    <a:pt x="409575" y="1006475"/>
                  </a:lnTo>
                  <a:lnTo>
                    <a:pt x="406400" y="1006475"/>
                  </a:lnTo>
                  <a:lnTo>
                    <a:pt x="403225" y="1006475"/>
                  </a:lnTo>
                  <a:lnTo>
                    <a:pt x="400050" y="1006475"/>
                  </a:lnTo>
                  <a:lnTo>
                    <a:pt x="396875" y="1006475"/>
                  </a:lnTo>
                  <a:lnTo>
                    <a:pt x="393700" y="1006475"/>
                  </a:lnTo>
                  <a:lnTo>
                    <a:pt x="384175" y="1003300"/>
                  </a:lnTo>
                  <a:lnTo>
                    <a:pt x="377825" y="1003300"/>
                  </a:lnTo>
                  <a:lnTo>
                    <a:pt x="368300" y="1000125"/>
                  </a:lnTo>
                  <a:lnTo>
                    <a:pt x="361950" y="1000125"/>
                  </a:lnTo>
                  <a:lnTo>
                    <a:pt x="346075" y="996950"/>
                  </a:lnTo>
                  <a:lnTo>
                    <a:pt x="342900" y="1000125"/>
                  </a:lnTo>
                  <a:lnTo>
                    <a:pt x="307975" y="993775"/>
                  </a:lnTo>
                  <a:lnTo>
                    <a:pt x="269875" y="987425"/>
                  </a:lnTo>
                  <a:lnTo>
                    <a:pt x="260350" y="987425"/>
                  </a:lnTo>
                  <a:lnTo>
                    <a:pt x="228600" y="981075"/>
                  </a:lnTo>
                  <a:lnTo>
                    <a:pt x="215900" y="981075"/>
                  </a:lnTo>
                  <a:lnTo>
                    <a:pt x="196850" y="977900"/>
                  </a:lnTo>
                  <a:lnTo>
                    <a:pt x="174625" y="974725"/>
                  </a:lnTo>
                  <a:lnTo>
                    <a:pt x="158750" y="974725"/>
                  </a:lnTo>
                  <a:lnTo>
                    <a:pt x="155575" y="971550"/>
                  </a:lnTo>
                  <a:lnTo>
                    <a:pt x="152400" y="971550"/>
                  </a:lnTo>
                  <a:lnTo>
                    <a:pt x="146050" y="971550"/>
                  </a:lnTo>
                  <a:lnTo>
                    <a:pt x="139700" y="971550"/>
                  </a:lnTo>
                  <a:lnTo>
                    <a:pt x="136525" y="968375"/>
                  </a:lnTo>
                  <a:lnTo>
                    <a:pt x="130175" y="968375"/>
                  </a:lnTo>
                  <a:lnTo>
                    <a:pt x="123825" y="968375"/>
                  </a:lnTo>
                  <a:lnTo>
                    <a:pt x="120650" y="968375"/>
                  </a:lnTo>
                  <a:lnTo>
                    <a:pt x="117475" y="968375"/>
                  </a:lnTo>
                  <a:lnTo>
                    <a:pt x="114300" y="968375"/>
                  </a:lnTo>
                  <a:lnTo>
                    <a:pt x="114300" y="965200"/>
                  </a:lnTo>
                  <a:lnTo>
                    <a:pt x="107950" y="965200"/>
                  </a:lnTo>
                  <a:lnTo>
                    <a:pt x="104775" y="965200"/>
                  </a:lnTo>
                  <a:lnTo>
                    <a:pt x="98425" y="965200"/>
                  </a:lnTo>
                  <a:lnTo>
                    <a:pt x="92075" y="962025"/>
                  </a:lnTo>
                  <a:lnTo>
                    <a:pt x="88900" y="962025"/>
                  </a:lnTo>
                  <a:lnTo>
                    <a:pt x="85725" y="962025"/>
                  </a:lnTo>
                  <a:lnTo>
                    <a:pt x="79375" y="962025"/>
                  </a:lnTo>
                  <a:lnTo>
                    <a:pt x="76200" y="962025"/>
                  </a:lnTo>
                  <a:lnTo>
                    <a:pt x="73025" y="962025"/>
                  </a:lnTo>
                  <a:lnTo>
                    <a:pt x="73025" y="958850"/>
                  </a:lnTo>
                  <a:lnTo>
                    <a:pt x="69850" y="958850"/>
                  </a:lnTo>
                  <a:lnTo>
                    <a:pt x="66675" y="958850"/>
                  </a:lnTo>
                  <a:lnTo>
                    <a:pt x="60325" y="958850"/>
                  </a:lnTo>
                  <a:lnTo>
                    <a:pt x="57150" y="958850"/>
                  </a:lnTo>
                  <a:lnTo>
                    <a:pt x="53975" y="958850"/>
                  </a:lnTo>
                  <a:lnTo>
                    <a:pt x="47625" y="955675"/>
                  </a:lnTo>
                  <a:lnTo>
                    <a:pt x="44450" y="955675"/>
                  </a:lnTo>
                  <a:lnTo>
                    <a:pt x="41275" y="955675"/>
                  </a:lnTo>
                  <a:lnTo>
                    <a:pt x="31750" y="955675"/>
                  </a:lnTo>
                  <a:lnTo>
                    <a:pt x="28575" y="952500"/>
                  </a:lnTo>
                  <a:lnTo>
                    <a:pt x="25400" y="952500"/>
                  </a:lnTo>
                  <a:lnTo>
                    <a:pt x="22225" y="952500"/>
                  </a:lnTo>
                  <a:lnTo>
                    <a:pt x="19050" y="952500"/>
                  </a:lnTo>
                  <a:lnTo>
                    <a:pt x="15875" y="952500"/>
                  </a:lnTo>
                  <a:lnTo>
                    <a:pt x="0" y="949325"/>
                  </a:lnTo>
                  <a:lnTo>
                    <a:pt x="3175" y="933450"/>
                  </a:lnTo>
                  <a:lnTo>
                    <a:pt x="9525" y="904875"/>
                  </a:lnTo>
                  <a:lnTo>
                    <a:pt x="9525" y="892175"/>
                  </a:lnTo>
                  <a:lnTo>
                    <a:pt x="12700" y="879475"/>
                  </a:lnTo>
                  <a:lnTo>
                    <a:pt x="12700" y="869950"/>
                  </a:lnTo>
                  <a:lnTo>
                    <a:pt x="12700" y="866775"/>
                  </a:lnTo>
                  <a:lnTo>
                    <a:pt x="15875" y="863600"/>
                  </a:lnTo>
                  <a:lnTo>
                    <a:pt x="19050" y="844550"/>
                  </a:lnTo>
                  <a:lnTo>
                    <a:pt x="19050" y="838200"/>
                  </a:lnTo>
                  <a:lnTo>
                    <a:pt x="19050" y="835025"/>
                  </a:lnTo>
                  <a:lnTo>
                    <a:pt x="19050" y="831850"/>
                  </a:lnTo>
                  <a:lnTo>
                    <a:pt x="19050" y="828675"/>
                  </a:lnTo>
                  <a:lnTo>
                    <a:pt x="22225" y="819150"/>
                  </a:lnTo>
                  <a:lnTo>
                    <a:pt x="22225" y="809625"/>
                  </a:lnTo>
                  <a:lnTo>
                    <a:pt x="25400" y="806450"/>
                  </a:lnTo>
                  <a:lnTo>
                    <a:pt x="28575" y="787400"/>
                  </a:lnTo>
                  <a:lnTo>
                    <a:pt x="31750" y="758825"/>
                  </a:lnTo>
                  <a:lnTo>
                    <a:pt x="34925" y="736600"/>
                  </a:lnTo>
                  <a:lnTo>
                    <a:pt x="34925" y="733425"/>
                  </a:lnTo>
                  <a:lnTo>
                    <a:pt x="34925" y="730250"/>
                  </a:lnTo>
                  <a:lnTo>
                    <a:pt x="44450" y="673100"/>
                  </a:lnTo>
                  <a:lnTo>
                    <a:pt x="47625" y="663575"/>
                  </a:lnTo>
                  <a:lnTo>
                    <a:pt x="47625" y="660400"/>
                  </a:lnTo>
                  <a:lnTo>
                    <a:pt x="47625" y="650875"/>
                  </a:lnTo>
                  <a:lnTo>
                    <a:pt x="47625" y="647700"/>
                  </a:lnTo>
                  <a:lnTo>
                    <a:pt x="50800" y="641350"/>
                  </a:lnTo>
                  <a:lnTo>
                    <a:pt x="50800" y="638175"/>
                  </a:lnTo>
                  <a:lnTo>
                    <a:pt x="50800" y="635000"/>
                  </a:lnTo>
                  <a:lnTo>
                    <a:pt x="50800" y="631825"/>
                  </a:lnTo>
                  <a:lnTo>
                    <a:pt x="53975" y="622300"/>
                  </a:lnTo>
                  <a:lnTo>
                    <a:pt x="57150" y="609600"/>
                  </a:lnTo>
                  <a:lnTo>
                    <a:pt x="60325" y="581025"/>
                  </a:lnTo>
                  <a:lnTo>
                    <a:pt x="60325" y="571500"/>
                  </a:lnTo>
                  <a:lnTo>
                    <a:pt x="60325" y="568325"/>
                  </a:lnTo>
                  <a:lnTo>
                    <a:pt x="63500" y="568325"/>
                  </a:lnTo>
                  <a:lnTo>
                    <a:pt x="63500" y="565150"/>
                  </a:lnTo>
                  <a:lnTo>
                    <a:pt x="66675" y="533400"/>
                  </a:lnTo>
                  <a:lnTo>
                    <a:pt x="69850" y="523875"/>
                  </a:lnTo>
                  <a:lnTo>
                    <a:pt x="69850" y="520700"/>
                  </a:lnTo>
                  <a:lnTo>
                    <a:pt x="69850" y="514350"/>
                  </a:lnTo>
                  <a:lnTo>
                    <a:pt x="73025" y="504825"/>
                  </a:lnTo>
                  <a:lnTo>
                    <a:pt x="73025" y="495300"/>
                  </a:lnTo>
                  <a:lnTo>
                    <a:pt x="76200" y="485775"/>
                  </a:lnTo>
                  <a:lnTo>
                    <a:pt x="76200" y="476250"/>
                  </a:lnTo>
                  <a:lnTo>
                    <a:pt x="76200" y="473075"/>
                  </a:lnTo>
                  <a:lnTo>
                    <a:pt x="79375" y="466725"/>
                  </a:lnTo>
                  <a:lnTo>
                    <a:pt x="82550" y="434975"/>
                  </a:lnTo>
                  <a:lnTo>
                    <a:pt x="85725" y="425450"/>
                  </a:lnTo>
                  <a:lnTo>
                    <a:pt x="88900" y="403225"/>
                  </a:lnTo>
                  <a:lnTo>
                    <a:pt x="88900" y="396875"/>
                  </a:lnTo>
                  <a:lnTo>
                    <a:pt x="92075" y="377825"/>
                  </a:lnTo>
                  <a:lnTo>
                    <a:pt x="95250" y="358775"/>
                  </a:lnTo>
                  <a:lnTo>
                    <a:pt x="95250" y="352425"/>
                  </a:lnTo>
                  <a:lnTo>
                    <a:pt x="98425" y="333375"/>
                  </a:lnTo>
                  <a:lnTo>
                    <a:pt x="101600" y="314325"/>
                  </a:lnTo>
                  <a:lnTo>
                    <a:pt x="104775" y="298450"/>
                  </a:lnTo>
                  <a:lnTo>
                    <a:pt x="107950" y="282575"/>
                  </a:lnTo>
                  <a:lnTo>
                    <a:pt x="117475" y="209550"/>
                  </a:lnTo>
                  <a:lnTo>
                    <a:pt x="120650" y="190500"/>
                  </a:lnTo>
                  <a:lnTo>
                    <a:pt x="123825" y="177800"/>
                  </a:lnTo>
                  <a:lnTo>
                    <a:pt x="123825" y="168275"/>
                  </a:lnTo>
                  <a:lnTo>
                    <a:pt x="130175" y="139700"/>
                  </a:lnTo>
                  <a:lnTo>
                    <a:pt x="133350" y="127000"/>
                  </a:lnTo>
                  <a:lnTo>
                    <a:pt x="133350" y="120650"/>
                  </a:lnTo>
                  <a:lnTo>
                    <a:pt x="133350" y="117475"/>
                  </a:lnTo>
                  <a:lnTo>
                    <a:pt x="136525" y="98425"/>
                  </a:lnTo>
                  <a:lnTo>
                    <a:pt x="136525" y="95250"/>
                  </a:lnTo>
                  <a:lnTo>
                    <a:pt x="149225" y="22225"/>
                  </a:lnTo>
                  <a:lnTo>
                    <a:pt x="149225" y="12700"/>
                  </a:lnTo>
                  <a:lnTo>
                    <a:pt x="149225" y="9525"/>
                  </a:lnTo>
                  <a:lnTo>
                    <a:pt x="152400" y="6350"/>
                  </a:lnTo>
                  <a:lnTo>
                    <a:pt x="152400" y="3175"/>
                  </a:lnTo>
                  <a:close/>
                </a:path>
              </a:pathLst>
            </a:custGeom>
            <a:grp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1" hangingPunct="1">
                <a:defRPr/>
              </a:pPr>
              <a:endParaRPr lang="en-US"/>
            </a:p>
          </p:txBody>
        </p:sp>
        <p:sp>
          <p:nvSpPr>
            <p:cNvPr id="1901" name="Freeform 753">
              <a:extLst>
                <a:ext uri="{FF2B5EF4-FFF2-40B4-BE49-F238E27FC236}">
                  <a16:creationId xmlns:a16="http://schemas.microsoft.com/office/drawing/2014/main" xmlns="" id="{00000000-0008-0000-0000-0000F2020000}"/>
                </a:ext>
              </a:extLst>
            </p:cNvPr>
            <p:cNvSpPr/>
            <p:nvPr/>
          </p:nvSpPr>
          <p:spPr>
            <a:xfrm>
              <a:off x="1917071" y="1542960"/>
              <a:ext cx="1266526" cy="2024931"/>
            </a:xfrm>
            <a:custGeom>
              <a:avLst/>
              <a:gdLst>
                <a:gd name="connsiteX0" fmla="*/ 527050 w 1263650"/>
                <a:gd name="connsiteY0" fmla="*/ 1870074 h 2044699"/>
                <a:gd name="connsiteX1" fmla="*/ 530225 w 1263650"/>
                <a:gd name="connsiteY1" fmla="*/ 1870074 h 2044699"/>
                <a:gd name="connsiteX2" fmla="*/ 533400 w 1263650"/>
                <a:gd name="connsiteY2" fmla="*/ 1870074 h 2044699"/>
                <a:gd name="connsiteX3" fmla="*/ 533400 w 1263650"/>
                <a:gd name="connsiteY3" fmla="*/ 1873249 h 2044699"/>
                <a:gd name="connsiteX4" fmla="*/ 536575 w 1263650"/>
                <a:gd name="connsiteY4" fmla="*/ 1879599 h 2044699"/>
                <a:gd name="connsiteX5" fmla="*/ 539750 w 1263650"/>
                <a:gd name="connsiteY5" fmla="*/ 1889124 h 2044699"/>
                <a:gd name="connsiteX6" fmla="*/ 539750 w 1263650"/>
                <a:gd name="connsiteY6" fmla="*/ 1892299 h 2044699"/>
                <a:gd name="connsiteX7" fmla="*/ 546100 w 1263650"/>
                <a:gd name="connsiteY7" fmla="*/ 1895474 h 2044699"/>
                <a:gd name="connsiteX8" fmla="*/ 552450 w 1263650"/>
                <a:gd name="connsiteY8" fmla="*/ 1908174 h 2044699"/>
                <a:gd name="connsiteX9" fmla="*/ 558800 w 1263650"/>
                <a:gd name="connsiteY9" fmla="*/ 1914524 h 2044699"/>
                <a:gd name="connsiteX10" fmla="*/ 558800 w 1263650"/>
                <a:gd name="connsiteY10" fmla="*/ 1917699 h 2044699"/>
                <a:gd name="connsiteX11" fmla="*/ 555625 w 1263650"/>
                <a:gd name="connsiteY11" fmla="*/ 1920874 h 2044699"/>
                <a:gd name="connsiteX12" fmla="*/ 555625 w 1263650"/>
                <a:gd name="connsiteY12" fmla="*/ 1917699 h 2044699"/>
                <a:gd name="connsiteX13" fmla="*/ 552450 w 1263650"/>
                <a:gd name="connsiteY13" fmla="*/ 1917699 h 2044699"/>
                <a:gd name="connsiteX14" fmla="*/ 549275 w 1263650"/>
                <a:gd name="connsiteY14" fmla="*/ 1917699 h 2044699"/>
                <a:gd name="connsiteX15" fmla="*/ 546100 w 1263650"/>
                <a:gd name="connsiteY15" fmla="*/ 1917699 h 2044699"/>
                <a:gd name="connsiteX16" fmla="*/ 536575 w 1263650"/>
                <a:gd name="connsiteY16" fmla="*/ 1904999 h 2044699"/>
                <a:gd name="connsiteX17" fmla="*/ 533400 w 1263650"/>
                <a:gd name="connsiteY17" fmla="*/ 1898649 h 2044699"/>
                <a:gd name="connsiteX18" fmla="*/ 530225 w 1263650"/>
                <a:gd name="connsiteY18" fmla="*/ 1892299 h 2044699"/>
                <a:gd name="connsiteX19" fmla="*/ 530225 w 1263650"/>
                <a:gd name="connsiteY19" fmla="*/ 1885949 h 2044699"/>
                <a:gd name="connsiteX20" fmla="*/ 530225 w 1263650"/>
                <a:gd name="connsiteY20" fmla="*/ 1882774 h 2044699"/>
                <a:gd name="connsiteX21" fmla="*/ 530225 w 1263650"/>
                <a:gd name="connsiteY21" fmla="*/ 1879599 h 2044699"/>
                <a:gd name="connsiteX22" fmla="*/ 530225 w 1263650"/>
                <a:gd name="connsiteY22" fmla="*/ 1876424 h 2044699"/>
                <a:gd name="connsiteX23" fmla="*/ 530225 w 1263650"/>
                <a:gd name="connsiteY23" fmla="*/ 1873249 h 2044699"/>
                <a:gd name="connsiteX24" fmla="*/ 527050 w 1263650"/>
                <a:gd name="connsiteY24" fmla="*/ 1873249 h 2044699"/>
                <a:gd name="connsiteX25" fmla="*/ 558800 w 1263650"/>
                <a:gd name="connsiteY25" fmla="*/ 1797049 h 2044699"/>
                <a:gd name="connsiteX26" fmla="*/ 561975 w 1263650"/>
                <a:gd name="connsiteY26" fmla="*/ 1797049 h 2044699"/>
                <a:gd name="connsiteX27" fmla="*/ 565150 w 1263650"/>
                <a:gd name="connsiteY27" fmla="*/ 1797049 h 2044699"/>
                <a:gd name="connsiteX28" fmla="*/ 568325 w 1263650"/>
                <a:gd name="connsiteY28" fmla="*/ 1797049 h 2044699"/>
                <a:gd name="connsiteX29" fmla="*/ 571500 w 1263650"/>
                <a:gd name="connsiteY29" fmla="*/ 1803399 h 2044699"/>
                <a:gd name="connsiteX30" fmla="*/ 577850 w 1263650"/>
                <a:gd name="connsiteY30" fmla="*/ 1806574 h 2044699"/>
                <a:gd name="connsiteX31" fmla="*/ 577850 w 1263650"/>
                <a:gd name="connsiteY31" fmla="*/ 1809749 h 2044699"/>
                <a:gd name="connsiteX32" fmla="*/ 581025 w 1263650"/>
                <a:gd name="connsiteY32" fmla="*/ 1816099 h 2044699"/>
                <a:gd name="connsiteX33" fmla="*/ 584200 w 1263650"/>
                <a:gd name="connsiteY33" fmla="*/ 1822449 h 2044699"/>
                <a:gd name="connsiteX34" fmla="*/ 587375 w 1263650"/>
                <a:gd name="connsiteY34" fmla="*/ 1822449 h 2044699"/>
                <a:gd name="connsiteX35" fmla="*/ 587375 w 1263650"/>
                <a:gd name="connsiteY35" fmla="*/ 1825624 h 2044699"/>
                <a:gd name="connsiteX36" fmla="*/ 587375 w 1263650"/>
                <a:gd name="connsiteY36" fmla="*/ 1828799 h 2044699"/>
                <a:gd name="connsiteX37" fmla="*/ 584200 w 1263650"/>
                <a:gd name="connsiteY37" fmla="*/ 1828799 h 2044699"/>
                <a:gd name="connsiteX38" fmla="*/ 581025 w 1263650"/>
                <a:gd name="connsiteY38" fmla="*/ 1828799 h 2044699"/>
                <a:gd name="connsiteX39" fmla="*/ 574675 w 1263650"/>
                <a:gd name="connsiteY39" fmla="*/ 1828799 h 2044699"/>
                <a:gd name="connsiteX40" fmla="*/ 571500 w 1263650"/>
                <a:gd name="connsiteY40" fmla="*/ 1825624 h 2044699"/>
                <a:gd name="connsiteX41" fmla="*/ 565150 w 1263650"/>
                <a:gd name="connsiteY41" fmla="*/ 1822449 h 2044699"/>
                <a:gd name="connsiteX42" fmla="*/ 561975 w 1263650"/>
                <a:gd name="connsiteY42" fmla="*/ 1819274 h 2044699"/>
                <a:gd name="connsiteX43" fmla="*/ 558800 w 1263650"/>
                <a:gd name="connsiteY43" fmla="*/ 1822449 h 2044699"/>
                <a:gd name="connsiteX44" fmla="*/ 558800 w 1263650"/>
                <a:gd name="connsiteY44" fmla="*/ 1819274 h 2044699"/>
                <a:gd name="connsiteX45" fmla="*/ 558800 w 1263650"/>
                <a:gd name="connsiteY45" fmla="*/ 1812924 h 2044699"/>
                <a:gd name="connsiteX46" fmla="*/ 561975 w 1263650"/>
                <a:gd name="connsiteY46" fmla="*/ 1809749 h 2044699"/>
                <a:gd name="connsiteX47" fmla="*/ 561975 w 1263650"/>
                <a:gd name="connsiteY47" fmla="*/ 1803399 h 2044699"/>
                <a:gd name="connsiteX48" fmla="*/ 546100 w 1263650"/>
                <a:gd name="connsiteY48" fmla="*/ 1787524 h 2044699"/>
                <a:gd name="connsiteX49" fmla="*/ 549275 w 1263650"/>
                <a:gd name="connsiteY49" fmla="*/ 1787524 h 2044699"/>
                <a:gd name="connsiteX50" fmla="*/ 552450 w 1263650"/>
                <a:gd name="connsiteY50" fmla="*/ 1787524 h 2044699"/>
                <a:gd name="connsiteX51" fmla="*/ 555625 w 1263650"/>
                <a:gd name="connsiteY51" fmla="*/ 1790699 h 2044699"/>
                <a:gd name="connsiteX52" fmla="*/ 558800 w 1263650"/>
                <a:gd name="connsiteY52" fmla="*/ 1790699 h 2044699"/>
                <a:gd name="connsiteX53" fmla="*/ 558800 w 1263650"/>
                <a:gd name="connsiteY53" fmla="*/ 1797049 h 2044699"/>
                <a:gd name="connsiteX54" fmla="*/ 555625 w 1263650"/>
                <a:gd name="connsiteY54" fmla="*/ 1797049 h 2044699"/>
                <a:gd name="connsiteX55" fmla="*/ 552450 w 1263650"/>
                <a:gd name="connsiteY55" fmla="*/ 1797049 h 2044699"/>
                <a:gd name="connsiteX56" fmla="*/ 549275 w 1263650"/>
                <a:gd name="connsiteY56" fmla="*/ 1797049 h 2044699"/>
                <a:gd name="connsiteX57" fmla="*/ 549275 w 1263650"/>
                <a:gd name="connsiteY57" fmla="*/ 1793874 h 2044699"/>
                <a:gd name="connsiteX58" fmla="*/ 546100 w 1263650"/>
                <a:gd name="connsiteY58" fmla="*/ 1793874 h 2044699"/>
                <a:gd name="connsiteX59" fmla="*/ 546100 w 1263650"/>
                <a:gd name="connsiteY59" fmla="*/ 1790699 h 2044699"/>
                <a:gd name="connsiteX60" fmla="*/ 654050 w 1263650"/>
                <a:gd name="connsiteY60" fmla="*/ 1784349 h 2044699"/>
                <a:gd name="connsiteX61" fmla="*/ 657225 w 1263650"/>
                <a:gd name="connsiteY61" fmla="*/ 1784349 h 2044699"/>
                <a:gd name="connsiteX62" fmla="*/ 657225 w 1263650"/>
                <a:gd name="connsiteY62" fmla="*/ 1787524 h 2044699"/>
                <a:gd name="connsiteX63" fmla="*/ 654050 w 1263650"/>
                <a:gd name="connsiteY63" fmla="*/ 1787524 h 2044699"/>
                <a:gd name="connsiteX64" fmla="*/ 320675 w 1263650"/>
                <a:gd name="connsiteY64" fmla="*/ 1441449 h 2044699"/>
                <a:gd name="connsiteX65" fmla="*/ 320678 w 1263650"/>
                <a:gd name="connsiteY65" fmla="*/ 1441452 h 2044699"/>
                <a:gd name="connsiteX66" fmla="*/ 320678 w 1263650"/>
                <a:gd name="connsiteY66" fmla="*/ 1441449 h 2044699"/>
                <a:gd name="connsiteX67" fmla="*/ 200026 w 1263650"/>
                <a:gd name="connsiteY67" fmla="*/ 857250 h 2044699"/>
                <a:gd name="connsiteX68" fmla="*/ 202410 w 1263650"/>
                <a:gd name="connsiteY68" fmla="*/ 859634 h 2044699"/>
                <a:gd name="connsiteX69" fmla="*/ 202410 w 1263650"/>
                <a:gd name="connsiteY69" fmla="*/ 859633 h 2044699"/>
                <a:gd name="connsiteX70" fmla="*/ 200027 w 1263650"/>
                <a:gd name="connsiteY70" fmla="*/ 857250 h 2044699"/>
                <a:gd name="connsiteX71" fmla="*/ 193676 w 1263650"/>
                <a:gd name="connsiteY71" fmla="*/ 854075 h 2044699"/>
                <a:gd name="connsiteX72" fmla="*/ 193676 w 1263650"/>
                <a:gd name="connsiteY72" fmla="*/ 857250 h 2044699"/>
                <a:gd name="connsiteX73" fmla="*/ 193677 w 1263650"/>
                <a:gd name="connsiteY73" fmla="*/ 857250 h 2044699"/>
                <a:gd name="connsiteX74" fmla="*/ 193677 w 1263650"/>
                <a:gd name="connsiteY74" fmla="*/ 854075 h 2044699"/>
                <a:gd name="connsiteX75" fmla="*/ 190501 w 1263650"/>
                <a:gd name="connsiteY75" fmla="*/ 847724 h 2044699"/>
                <a:gd name="connsiteX76" fmla="*/ 190501 w 1263650"/>
                <a:gd name="connsiteY76" fmla="*/ 847725 h 2044699"/>
                <a:gd name="connsiteX77" fmla="*/ 190501 w 1263650"/>
                <a:gd name="connsiteY77" fmla="*/ 850900 h 2044699"/>
                <a:gd name="connsiteX78" fmla="*/ 190501 w 1263650"/>
                <a:gd name="connsiteY78" fmla="*/ 854075 h 2044699"/>
                <a:gd name="connsiteX79" fmla="*/ 190502 w 1263650"/>
                <a:gd name="connsiteY79" fmla="*/ 854075 h 2044699"/>
                <a:gd name="connsiteX80" fmla="*/ 190502 w 1263650"/>
                <a:gd name="connsiteY80" fmla="*/ 850900 h 2044699"/>
                <a:gd name="connsiteX81" fmla="*/ 190502 w 1263650"/>
                <a:gd name="connsiteY81" fmla="*/ 847725 h 2044699"/>
                <a:gd name="connsiteX82" fmla="*/ 187326 w 1263650"/>
                <a:gd name="connsiteY82" fmla="*/ 838200 h 2044699"/>
                <a:gd name="connsiteX83" fmla="*/ 187326 w 1263650"/>
                <a:gd name="connsiteY83" fmla="*/ 841375 h 2044699"/>
                <a:gd name="connsiteX84" fmla="*/ 187326 w 1263650"/>
                <a:gd name="connsiteY84" fmla="*/ 844550 h 2044699"/>
                <a:gd name="connsiteX85" fmla="*/ 187327 w 1263650"/>
                <a:gd name="connsiteY85" fmla="*/ 844550 h 2044699"/>
                <a:gd name="connsiteX86" fmla="*/ 187327 w 1263650"/>
                <a:gd name="connsiteY86" fmla="*/ 841375 h 2044699"/>
                <a:gd name="connsiteX87" fmla="*/ 187327 w 1263650"/>
                <a:gd name="connsiteY87" fmla="*/ 838200 h 2044699"/>
                <a:gd name="connsiteX88" fmla="*/ 184151 w 1263650"/>
                <a:gd name="connsiteY88" fmla="*/ 835025 h 2044699"/>
                <a:gd name="connsiteX89" fmla="*/ 184151 w 1263650"/>
                <a:gd name="connsiteY89" fmla="*/ 838200 h 2044699"/>
                <a:gd name="connsiteX90" fmla="*/ 184152 w 1263650"/>
                <a:gd name="connsiteY90" fmla="*/ 838200 h 2044699"/>
                <a:gd name="connsiteX91" fmla="*/ 184152 w 1263650"/>
                <a:gd name="connsiteY91" fmla="*/ 835025 h 2044699"/>
                <a:gd name="connsiteX92" fmla="*/ 177801 w 1263650"/>
                <a:gd name="connsiteY92" fmla="*/ 831850 h 2044699"/>
                <a:gd name="connsiteX93" fmla="*/ 177801 w 1263650"/>
                <a:gd name="connsiteY93" fmla="*/ 835025 h 2044699"/>
                <a:gd name="connsiteX94" fmla="*/ 177802 w 1263650"/>
                <a:gd name="connsiteY94" fmla="*/ 835025 h 2044699"/>
                <a:gd name="connsiteX95" fmla="*/ 177802 w 1263650"/>
                <a:gd name="connsiteY95" fmla="*/ 831850 h 2044699"/>
                <a:gd name="connsiteX96" fmla="*/ 187325 w 1263650"/>
                <a:gd name="connsiteY96" fmla="*/ 784225 h 2044699"/>
                <a:gd name="connsiteX97" fmla="*/ 187325 w 1263650"/>
                <a:gd name="connsiteY97" fmla="*/ 787400 h 2044699"/>
                <a:gd name="connsiteX98" fmla="*/ 187326 w 1263650"/>
                <a:gd name="connsiteY98" fmla="*/ 787400 h 2044699"/>
                <a:gd name="connsiteX99" fmla="*/ 187326 w 1263650"/>
                <a:gd name="connsiteY99" fmla="*/ 784225 h 2044699"/>
                <a:gd name="connsiteX100" fmla="*/ 92075 w 1263650"/>
                <a:gd name="connsiteY100" fmla="*/ 784225 h 2044699"/>
                <a:gd name="connsiteX101" fmla="*/ 92075 w 1263650"/>
                <a:gd name="connsiteY101" fmla="*/ 787400 h 2044699"/>
                <a:gd name="connsiteX102" fmla="*/ 90805 w 1263650"/>
                <a:gd name="connsiteY102" fmla="*/ 784860 h 2044699"/>
                <a:gd name="connsiteX103" fmla="*/ 180975 w 1263650"/>
                <a:gd name="connsiteY103" fmla="*/ 774700 h 2044699"/>
                <a:gd name="connsiteX104" fmla="*/ 180976 w 1263650"/>
                <a:gd name="connsiteY104" fmla="*/ 774700 h 2044699"/>
                <a:gd name="connsiteX105" fmla="*/ 180976 w 1263650"/>
                <a:gd name="connsiteY105" fmla="*/ 774701 h 2044699"/>
                <a:gd name="connsiteX106" fmla="*/ 184150 w 1263650"/>
                <a:gd name="connsiteY106" fmla="*/ 769937 h 2044699"/>
                <a:gd name="connsiteX107" fmla="*/ 184150 w 1263650"/>
                <a:gd name="connsiteY107" fmla="*/ 771525 h 2044699"/>
                <a:gd name="connsiteX108" fmla="*/ 184151 w 1263650"/>
                <a:gd name="connsiteY108" fmla="*/ 771525 h 2044699"/>
                <a:gd name="connsiteX109" fmla="*/ 184151 w 1263650"/>
                <a:gd name="connsiteY109" fmla="*/ 769937 h 2044699"/>
                <a:gd name="connsiteX110" fmla="*/ 555625 w 1263650"/>
                <a:gd name="connsiteY110" fmla="*/ 641350 h 2044699"/>
                <a:gd name="connsiteX111" fmla="*/ 561975 w 1263650"/>
                <a:gd name="connsiteY111" fmla="*/ 644525 h 2044699"/>
                <a:gd name="connsiteX112" fmla="*/ 561976 w 1263650"/>
                <a:gd name="connsiteY112" fmla="*/ 644525 h 2044699"/>
                <a:gd name="connsiteX113" fmla="*/ 555626 w 1263650"/>
                <a:gd name="connsiteY113" fmla="*/ 641350 h 2044699"/>
                <a:gd name="connsiteX114" fmla="*/ 104775 w 1263650"/>
                <a:gd name="connsiteY114" fmla="*/ 0 h 2044699"/>
                <a:gd name="connsiteX115" fmla="*/ 107950 w 1263650"/>
                <a:gd name="connsiteY115" fmla="*/ 3175 h 2044699"/>
                <a:gd name="connsiteX116" fmla="*/ 114300 w 1263650"/>
                <a:gd name="connsiteY116" fmla="*/ 3175 h 2044699"/>
                <a:gd name="connsiteX117" fmla="*/ 123825 w 1263650"/>
                <a:gd name="connsiteY117" fmla="*/ 6350 h 2044699"/>
                <a:gd name="connsiteX118" fmla="*/ 133350 w 1263650"/>
                <a:gd name="connsiteY118" fmla="*/ 9525 h 2044699"/>
                <a:gd name="connsiteX119" fmla="*/ 136525 w 1263650"/>
                <a:gd name="connsiteY119" fmla="*/ 9525 h 2044699"/>
                <a:gd name="connsiteX120" fmla="*/ 146050 w 1263650"/>
                <a:gd name="connsiteY120" fmla="*/ 12700 h 2044699"/>
                <a:gd name="connsiteX121" fmla="*/ 155575 w 1263650"/>
                <a:gd name="connsiteY121" fmla="*/ 15875 h 2044699"/>
                <a:gd name="connsiteX122" fmla="*/ 158750 w 1263650"/>
                <a:gd name="connsiteY122" fmla="*/ 15875 h 2044699"/>
                <a:gd name="connsiteX123" fmla="*/ 161925 w 1263650"/>
                <a:gd name="connsiteY123" fmla="*/ 15875 h 2044699"/>
                <a:gd name="connsiteX124" fmla="*/ 180975 w 1263650"/>
                <a:gd name="connsiteY124" fmla="*/ 22225 h 2044699"/>
                <a:gd name="connsiteX125" fmla="*/ 190500 w 1263650"/>
                <a:gd name="connsiteY125" fmla="*/ 22225 h 2044699"/>
                <a:gd name="connsiteX126" fmla="*/ 200025 w 1263650"/>
                <a:gd name="connsiteY126" fmla="*/ 25400 h 2044699"/>
                <a:gd name="connsiteX127" fmla="*/ 203200 w 1263650"/>
                <a:gd name="connsiteY127" fmla="*/ 28575 h 2044699"/>
                <a:gd name="connsiteX128" fmla="*/ 215900 w 1263650"/>
                <a:gd name="connsiteY128" fmla="*/ 28575 h 2044699"/>
                <a:gd name="connsiteX129" fmla="*/ 215900 w 1263650"/>
                <a:gd name="connsiteY129" fmla="*/ 31750 h 2044699"/>
                <a:gd name="connsiteX130" fmla="*/ 219075 w 1263650"/>
                <a:gd name="connsiteY130" fmla="*/ 31750 h 2044699"/>
                <a:gd name="connsiteX131" fmla="*/ 222250 w 1263650"/>
                <a:gd name="connsiteY131" fmla="*/ 31750 h 2044699"/>
                <a:gd name="connsiteX132" fmla="*/ 225425 w 1263650"/>
                <a:gd name="connsiteY132" fmla="*/ 31750 h 2044699"/>
                <a:gd name="connsiteX133" fmla="*/ 228600 w 1263650"/>
                <a:gd name="connsiteY133" fmla="*/ 31750 h 2044699"/>
                <a:gd name="connsiteX134" fmla="*/ 231775 w 1263650"/>
                <a:gd name="connsiteY134" fmla="*/ 34925 h 2044699"/>
                <a:gd name="connsiteX135" fmla="*/ 238125 w 1263650"/>
                <a:gd name="connsiteY135" fmla="*/ 34925 h 2044699"/>
                <a:gd name="connsiteX136" fmla="*/ 247650 w 1263650"/>
                <a:gd name="connsiteY136" fmla="*/ 38100 h 2044699"/>
                <a:gd name="connsiteX137" fmla="*/ 263525 w 1263650"/>
                <a:gd name="connsiteY137" fmla="*/ 41275 h 2044699"/>
                <a:gd name="connsiteX138" fmla="*/ 269875 w 1263650"/>
                <a:gd name="connsiteY138" fmla="*/ 44450 h 2044699"/>
                <a:gd name="connsiteX139" fmla="*/ 282575 w 1263650"/>
                <a:gd name="connsiteY139" fmla="*/ 47625 h 2044699"/>
                <a:gd name="connsiteX140" fmla="*/ 307975 w 1263650"/>
                <a:gd name="connsiteY140" fmla="*/ 53975 h 2044699"/>
                <a:gd name="connsiteX141" fmla="*/ 314325 w 1263650"/>
                <a:gd name="connsiteY141" fmla="*/ 53975 h 2044699"/>
                <a:gd name="connsiteX142" fmla="*/ 320675 w 1263650"/>
                <a:gd name="connsiteY142" fmla="*/ 57150 h 2044699"/>
                <a:gd name="connsiteX143" fmla="*/ 327025 w 1263650"/>
                <a:gd name="connsiteY143" fmla="*/ 57150 h 2044699"/>
                <a:gd name="connsiteX144" fmla="*/ 346075 w 1263650"/>
                <a:gd name="connsiteY144" fmla="*/ 60325 h 2044699"/>
                <a:gd name="connsiteX145" fmla="*/ 355600 w 1263650"/>
                <a:gd name="connsiteY145" fmla="*/ 63500 h 2044699"/>
                <a:gd name="connsiteX146" fmla="*/ 365125 w 1263650"/>
                <a:gd name="connsiteY146" fmla="*/ 66675 h 2044699"/>
                <a:gd name="connsiteX147" fmla="*/ 368300 w 1263650"/>
                <a:gd name="connsiteY147" fmla="*/ 66675 h 2044699"/>
                <a:gd name="connsiteX148" fmla="*/ 371475 w 1263650"/>
                <a:gd name="connsiteY148" fmla="*/ 66675 h 2044699"/>
                <a:gd name="connsiteX149" fmla="*/ 393700 w 1263650"/>
                <a:gd name="connsiteY149" fmla="*/ 73025 h 2044699"/>
                <a:gd name="connsiteX150" fmla="*/ 460375 w 1263650"/>
                <a:gd name="connsiteY150" fmla="*/ 92075 h 2044699"/>
                <a:gd name="connsiteX151" fmla="*/ 473075 w 1263650"/>
                <a:gd name="connsiteY151" fmla="*/ 95250 h 2044699"/>
                <a:gd name="connsiteX152" fmla="*/ 482600 w 1263650"/>
                <a:gd name="connsiteY152" fmla="*/ 98425 h 2044699"/>
                <a:gd name="connsiteX153" fmla="*/ 485775 w 1263650"/>
                <a:gd name="connsiteY153" fmla="*/ 98425 h 2044699"/>
                <a:gd name="connsiteX154" fmla="*/ 498475 w 1263650"/>
                <a:gd name="connsiteY154" fmla="*/ 101600 h 2044699"/>
                <a:gd name="connsiteX155" fmla="*/ 501650 w 1263650"/>
                <a:gd name="connsiteY155" fmla="*/ 101600 h 2044699"/>
                <a:gd name="connsiteX156" fmla="*/ 508000 w 1263650"/>
                <a:gd name="connsiteY156" fmla="*/ 101600 h 2044699"/>
                <a:gd name="connsiteX157" fmla="*/ 523875 w 1263650"/>
                <a:gd name="connsiteY157" fmla="*/ 107950 h 2044699"/>
                <a:gd name="connsiteX158" fmla="*/ 527050 w 1263650"/>
                <a:gd name="connsiteY158" fmla="*/ 107950 h 2044699"/>
                <a:gd name="connsiteX159" fmla="*/ 530225 w 1263650"/>
                <a:gd name="connsiteY159" fmla="*/ 107950 h 2044699"/>
                <a:gd name="connsiteX160" fmla="*/ 539750 w 1263650"/>
                <a:gd name="connsiteY160" fmla="*/ 111125 h 2044699"/>
                <a:gd name="connsiteX161" fmla="*/ 542925 w 1263650"/>
                <a:gd name="connsiteY161" fmla="*/ 111125 h 2044699"/>
                <a:gd name="connsiteX162" fmla="*/ 546100 w 1263650"/>
                <a:gd name="connsiteY162" fmla="*/ 111125 h 2044699"/>
                <a:gd name="connsiteX163" fmla="*/ 549275 w 1263650"/>
                <a:gd name="connsiteY163" fmla="*/ 114300 h 2044699"/>
                <a:gd name="connsiteX164" fmla="*/ 552450 w 1263650"/>
                <a:gd name="connsiteY164" fmla="*/ 114300 h 2044699"/>
                <a:gd name="connsiteX165" fmla="*/ 555625 w 1263650"/>
                <a:gd name="connsiteY165" fmla="*/ 114300 h 2044699"/>
                <a:gd name="connsiteX166" fmla="*/ 558800 w 1263650"/>
                <a:gd name="connsiteY166" fmla="*/ 114300 h 2044699"/>
                <a:gd name="connsiteX167" fmla="*/ 561975 w 1263650"/>
                <a:gd name="connsiteY167" fmla="*/ 114300 h 2044699"/>
                <a:gd name="connsiteX168" fmla="*/ 565150 w 1263650"/>
                <a:gd name="connsiteY168" fmla="*/ 117475 h 2044699"/>
                <a:gd name="connsiteX169" fmla="*/ 574675 w 1263650"/>
                <a:gd name="connsiteY169" fmla="*/ 120650 h 2044699"/>
                <a:gd name="connsiteX170" fmla="*/ 584200 w 1263650"/>
                <a:gd name="connsiteY170" fmla="*/ 120650 h 2044699"/>
                <a:gd name="connsiteX171" fmla="*/ 606425 w 1263650"/>
                <a:gd name="connsiteY171" fmla="*/ 127000 h 2044699"/>
                <a:gd name="connsiteX172" fmla="*/ 628650 w 1263650"/>
                <a:gd name="connsiteY172" fmla="*/ 130175 h 2044699"/>
                <a:gd name="connsiteX173" fmla="*/ 650875 w 1263650"/>
                <a:gd name="connsiteY173" fmla="*/ 136525 h 2044699"/>
                <a:gd name="connsiteX174" fmla="*/ 660400 w 1263650"/>
                <a:gd name="connsiteY174" fmla="*/ 139700 h 2044699"/>
                <a:gd name="connsiteX175" fmla="*/ 676275 w 1263650"/>
                <a:gd name="connsiteY175" fmla="*/ 142875 h 2044699"/>
                <a:gd name="connsiteX176" fmla="*/ 682625 w 1263650"/>
                <a:gd name="connsiteY176" fmla="*/ 142875 h 2044699"/>
                <a:gd name="connsiteX177" fmla="*/ 679450 w 1263650"/>
                <a:gd name="connsiteY177" fmla="*/ 155575 h 2044699"/>
                <a:gd name="connsiteX178" fmla="*/ 676275 w 1263650"/>
                <a:gd name="connsiteY178" fmla="*/ 161925 h 2044699"/>
                <a:gd name="connsiteX179" fmla="*/ 676275 w 1263650"/>
                <a:gd name="connsiteY179" fmla="*/ 165100 h 2044699"/>
                <a:gd name="connsiteX180" fmla="*/ 676275 w 1263650"/>
                <a:gd name="connsiteY180" fmla="*/ 174625 h 2044699"/>
                <a:gd name="connsiteX181" fmla="*/ 673100 w 1263650"/>
                <a:gd name="connsiteY181" fmla="*/ 187325 h 2044699"/>
                <a:gd name="connsiteX182" fmla="*/ 666750 w 1263650"/>
                <a:gd name="connsiteY182" fmla="*/ 203200 h 2044699"/>
                <a:gd name="connsiteX183" fmla="*/ 666750 w 1263650"/>
                <a:gd name="connsiteY183" fmla="*/ 206375 h 2044699"/>
                <a:gd name="connsiteX184" fmla="*/ 660400 w 1263650"/>
                <a:gd name="connsiteY184" fmla="*/ 234950 h 2044699"/>
                <a:gd name="connsiteX185" fmla="*/ 660400 w 1263650"/>
                <a:gd name="connsiteY185" fmla="*/ 241300 h 2044699"/>
                <a:gd name="connsiteX186" fmla="*/ 650875 w 1263650"/>
                <a:gd name="connsiteY186" fmla="*/ 273050 h 2044699"/>
                <a:gd name="connsiteX187" fmla="*/ 647700 w 1263650"/>
                <a:gd name="connsiteY187" fmla="*/ 295275 h 2044699"/>
                <a:gd name="connsiteX188" fmla="*/ 647700 w 1263650"/>
                <a:gd name="connsiteY188" fmla="*/ 298450 h 2044699"/>
                <a:gd name="connsiteX189" fmla="*/ 644525 w 1263650"/>
                <a:gd name="connsiteY189" fmla="*/ 307975 h 2044699"/>
                <a:gd name="connsiteX190" fmla="*/ 641350 w 1263650"/>
                <a:gd name="connsiteY190" fmla="*/ 330200 h 2044699"/>
                <a:gd name="connsiteX191" fmla="*/ 635000 w 1263650"/>
                <a:gd name="connsiteY191" fmla="*/ 352425 h 2044699"/>
                <a:gd name="connsiteX192" fmla="*/ 631825 w 1263650"/>
                <a:gd name="connsiteY192" fmla="*/ 365125 h 2044699"/>
                <a:gd name="connsiteX193" fmla="*/ 628650 w 1263650"/>
                <a:gd name="connsiteY193" fmla="*/ 374650 h 2044699"/>
                <a:gd name="connsiteX194" fmla="*/ 628650 w 1263650"/>
                <a:gd name="connsiteY194" fmla="*/ 381000 h 2044699"/>
                <a:gd name="connsiteX195" fmla="*/ 628650 w 1263650"/>
                <a:gd name="connsiteY195" fmla="*/ 387350 h 2044699"/>
                <a:gd name="connsiteX196" fmla="*/ 622300 w 1263650"/>
                <a:gd name="connsiteY196" fmla="*/ 419100 h 2044699"/>
                <a:gd name="connsiteX197" fmla="*/ 619125 w 1263650"/>
                <a:gd name="connsiteY197" fmla="*/ 434975 h 2044699"/>
                <a:gd name="connsiteX198" fmla="*/ 612775 w 1263650"/>
                <a:gd name="connsiteY198" fmla="*/ 457200 h 2044699"/>
                <a:gd name="connsiteX199" fmla="*/ 606425 w 1263650"/>
                <a:gd name="connsiteY199" fmla="*/ 476250 h 2044699"/>
                <a:gd name="connsiteX200" fmla="*/ 600075 w 1263650"/>
                <a:gd name="connsiteY200" fmla="*/ 511175 h 2044699"/>
                <a:gd name="connsiteX201" fmla="*/ 587375 w 1263650"/>
                <a:gd name="connsiteY201" fmla="*/ 568325 h 2044699"/>
                <a:gd name="connsiteX202" fmla="*/ 587375 w 1263650"/>
                <a:gd name="connsiteY202" fmla="*/ 574675 h 2044699"/>
                <a:gd name="connsiteX203" fmla="*/ 577850 w 1263650"/>
                <a:gd name="connsiteY203" fmla="*/ 612775 h 2044699"/>
                <a:gd name="connsiteX204" fmla="*/ 574675 w 1263650"/>
                <a:gd name="connsiteY204" fmla="*/ 619125 h 2044699"/>
                <a:gd name="connsiteX205" fmla="*/ 574675 w 1263650"/>
                <a:gd name="connsiteY205" fmla="*/ 622300 h 2044699"/>
                <a:gd name="connsiteX206" fmla="*/ 574676 w 1263650"/>
                <a:gd name="connsiteY206" fmla="*/ 622300 h 2044699"/>
                <a:gd name="connsiteX207" fmla="*/ 573884 w 1263650"/>
                <a:gd name="connsiteY207" fmla="*/ 626260 h 2044699"/>
                <a:gd name="connsiteX208" fmla="*/ 573884 w 1263650"/>
                <a:gd name="connsiteY208" fmla="*/ 629444 h 2044699"/>
                <a:gd name="connsiteX209" fmla="*/ 573247 w 1263650"/>
                <a:gd name="connsiteY209" fmla="*/ 629444 h 2044699"/>
                <a:gd name="connsiteX210" fmla="*/ 571501 w 1263650"/>
                <a:gd name="connsiteY210" fmla="*/ 638175 h 2044699"/>
                <a:gd name="connsiteX211" fmla="*/ 568326 w 1263650"/>
                <a:gd name="connsiteY211" fmla="*/ 644525 h 2044699"/>
                <a:gd name="connsiteX212" fmla="*/ 568325 w 1263650"/>
                <a:gd name="connsiteY212" fmla="*/ 644525 h 2044699"/>
                <a:gd name="connsiteX213" fmla="*/ 568325 w 1263650"/>
                <a:gd name="connsiteY213" fmla="*/ 657225 h 2044699"/>
                <a:gd name="connsiteX214" fmla="*/ 565150 w 1263650"/>
                <a:gd name="connsiteY214" fmla="*/ 666750 h 2044699"/>
                <a:gd name="connsiteX215" fmla="*/ 565150 w 1263650"/>
                <a:gd name="connsiteY215" fmla="*/ 673100 h 2044699"/>
                <a:gd name="connsiteX216" fmla="*/ 561975 w 1263650"/>
                <a:gd name="connsiteY216" fmla="*/ 679450 h 2044699"/>
                <a:gd name="connsiteX217" fmla="*/ 561975 w 1263650"/>
                <a:gd name="connsiteY217" fmla="*/ 682625 h 2044699"/>
                <a:gd name="connsiteX218" fmla="*/ 558800 w 1263650"/>
                <a:gd name="connsiteY218" fmla="*/ 692150 h 2044699"/>
                <a:gd name="connsiteX219" fmla="*/ 558801 w 1263650"/>
                <a:gd name="connsiteY219" fmla="*/ 692150 h 2044699"/>
                <a:gd name="connsiteX220" fmla="*/ 558801 w 1263650"/>
                <a:gd name="connsiteY220" fmla="*/ 704850 h 2044699"/>
                <a:gd name="connsiteX221" fmla="*/ 558801 w 1263650"/>
                <a:gd name="connsiteY221" fmla="*/ 708025 h 2044699"/>
                <a:gd name="connsiteX222" fmla="*/ 561976 w 1263650"/>
                <a:gd name="connsiteY222" fmla="*/ 708025 h 2044699"/>
                <a:gd name="connsiteX223" fmla="*/ 561976 w 1263650"/>
                <a:gd name="connsiteY223" fmla="*/ 711200 h 2044699"/>
                <a:gd name="connsiteX224" fmla="*/ 561976 w 1263650"/>
                <a:gd name="connsiteY224" fmla="*/ 714375 h 2044699"/>
                <a:gd name="connsiteX225" fmla="*/ 568326 w 1263650"/>
                <a:gd name="connsiteY225" fmla="*/ 720725 h 2044699"/>
                <a:gd name="connsiteX226" fmla="*/ 570231 w 1263650"/>
                <a:gd name="connsiteY226" fmla="*/ 723900 h 2044699"/>
                <a:gd name="connsiteX227" fmla="*/ 571501 w 1263650"/>
                <a:gd name="connsiteY227" fmla="*/ 726017 h 2044699"/>
                <a:gd name="connsiteX228" fmla="*/ 577851 w 1263650"/>
                <a:gd name="connsiteY228" fmla="*/ 736600 h 2044699"/>
                <a:gd name="connsiteX229" fmla="*/ 593726 w 1263650"/>
                <a:gd name="connsiteY229" fmla="*/ 755650 h 2044699"/>
                <a:gd name="connsiteX230" fmla="*/ 603251 w 1263650"/>
                <a:gd name="connsiteY230" fmla="*/ 771525 h 2044699"/>
                <a:gd name="connsiteX231" fmla="*/ 606426 w 1263650"/>
                <a:gd name="connsiteY231" fmla="*/ 771525 h 2044699"/>
                <a:gd name="connsiteX232" fmla="*/ 606426 w 1263650"/>
                <a:gd name="connsiteY232" fmla="*/ 774700 h 2044699"/>
                <a:gd name="connsiteX233" fmla="*/ 606425 w 1263650"/>
                <a:gd name="connsiteY233" fmla="*/ 774700 h 2044699"/>
                <a:gd name="connsiteX234" fmla="*/ 625475 w 1263650"/>
                <a:gd name="connsiteY234" fmla="*/ 803275 h 2044699"/>
                <a:gd name="connsiteX235" fmla="*/ 628650 w 1263650"/>
                <a:gd name="connsiteY235" fmla="*/ 806450 h 2044699"/>
                <a:gd name="connsiteX236" fmla="*/ 635000 w 1263650"/>
                <a:gd name="connsiteY236" fmla="*/ 812800 h 2044699"/>
                <a:gd name="connsiteX237" fmla="*/ 638175 w 1263650"/>
                <a:gd name="connsiteY237" fmla="*/ 819150 h 2044699"/>
                <a:gd name="connsiteX238" fmla="*/ 644525 w 1263650"/>
                <a:gd name="connsiteY238" fmla="*/ 828675 h 2044699"/>
                <a:gd name="connsiteX239" fmla="*/ 647700 w 1263650"/>
                <a:gd name="connsiteY239" fmla="*/ 831850 h 2044699"/>
                <a:gd name="connsiteX240" fmla="*/ 654050 w 1263650"/>
                <a:gd name="connsiteY240" fmla="*/ 841375 h 2044699"/>
                <a:gd name="connsiteX241" fmla="*/ 657225 w 1263650"/>
                <a:gd name="connsiteY241" fmla="*/ 841375 h 2044699"/>
                <a:gd name="connsiteX242" fmla="*/ 657225 w 1263650"/>
                <a:gd name="connsiteY242" fmla="*/ 847725 h 2044699"/>
                <a:gd name="connsiteX243" fmla="*/ 660400 w 1263650"/>
                <a:gd name="connsiteY243" fmla="*/ 850900 h 2044699"/>
                <a:gd name="connsiteX244" fmla="*/ 663575 w 1263650"/>
                <a:gd name="connsiteY244" fmla="*/ 854075 h 2044699"/>
                <a:gd name="connsiteX245" fmla="*/ 673100 w 1263650"/>
                <a:gd name="connsiteY245" fmla="*/ 866775 h 2044699"/>
                <a:gd name="connsiteX246" fmla="*/ 679450 w 1263650"/>
                <a:gd name="connsiteY246" fmla="*/ 876300 h 2044699"/>
                <a:gd name="connsiteX247" fmla="*/ 682625 w 1263650"/>
                <a:gd name="connsiteY247" fmla="*/ 879475 h 2044699"/>
                <a:gd name="connsiteX248" fmla="*/ 701675 w 1263650"/>
                <a:gd name="connsiteY248" fmla="*/ 908050 h 2044699"/>
                <a:gd name="connsiteX249" fmla="*/ 708025 w 1263650"/>
                <a:gd name="connsiteY249" fmla="*/ 914400 h 2044699"/>
                <a:gd name="connsiteX250" fmla="*/ 723900 w 1263650"/>
                <a:gd name="connsiteY250" fmla="*/ 936625 h 2044699"/>
                <a:gd name="connsiteX251" fmla="*/ 733425 w 1263650"/>
                <a:gd name="connsiteY251" fmla="*/ 949325 h 2044699"/>
                <a:gd name="connsiteX252" fmla="*/ 736600 w 1263650"/>
                <a:gd name="connsiteY252" fmla="*/ 952500 h 2044699"/>
                <a:gd name="connsiteX253" fmla="*/ 736600 w 1263650"/>
                <a:gd name="connsiteY253" fmla="*/ 955675 h 2044699"/>
                <a:gd name="connsiteX254" fmla="*/ 739775 w 1263650"/>
                <a:gd name="connsiteY254" fmla="*/ 958850 h 2044699"/>
                <a:gd name="connsiteX255" fmla="*/ 739775 w 1263650"/>
                <a:gd name="connsiteY255" fmla="*/ 962025 h 2044699"/>
                <a:gd name="connsiteX256" fmla="*/ 746125 w 1263650"/>
                <a:gd name="connsiteY256" fmla="*/ 971550 h 2044699"/>
                <a:gd name="connsiteX257" fmla="*/ 790575 w 1263650"/>
                <a:gd name="connsiteY257" fmla="*/ 1028700 h 2044699"/>
                <a:gd name="connsiteX258" fmla="*/ 806450 w 1263650"/>
                <a:gd name="connsiteY258" fmla="*/ 1050925 h 2044699"/>
                <a:gd name="connsiteX259" fmla="*/ 812800 w 1263650"/>
                <a:gd name="connsiteY259" fmla="*/ 1060450 h 2044699"/>
                <a:gd name="connsiteX260" fmla="*/ 822325 w 1263650"/>
                <a:gd name="connsiteY260" fmla="*/ 1073150 h 2044699"/>
                <a:gd name="connsiteX261" fmla="*/ 825500 w 1263650"/>
                <a:gd name="connsiteY261" fmla="*/ 1079500 h 2044699"/>
                <a:gd name="connsiteX262" fmla="*/ 841375 w 1263650"/>
                <a:gd name="connsiteY262" fmla="*/ 1104900 h 2044699"/>
                <a:gd name="connsiteX263" fmla="*/ 854075 w 1263650"/>
                <a:gd name="connsiteY263" fmla="*/ 1117600 h 2044699"/>
                <a:gd name="connsiteX264" fmla="*/ 860425 w 1263650"/>
                <a:gd name="connsiteY264" fmla="*/ 1130300 h 2044699"/>
                <a:gd name="connsiteX265" fmla="*/ 866775 w 1263650"/>
                <a:gd name="connsiteY265" fmla="*/ 1136650 h 2044699"/>
                <a:gd name="connsiteX266" fmla="*/ 869950 w 1263650"/>
                <a:gd name="connsiteY266" fmla="*/ 1143000 h 2044699"/>
                <a:gd name="connsiteX267" fmla="*/ 882650 w 1263650"/>
                <a:gd name="connsiteY267" fmla="*/ 1162050 h 2044699"/>
                <a:gd name="connsiteX268" fmla="*/ 892175 w 1263650"/>
                <a:gd name="connsiteY268" fmla="*/ 1168400 h 2044699"/>
                <a:gd name="connsiteX269" fmla="*/ 892175 w 1263650"/>
                <a:gd name="connsiteY269" fmla="*/ 1171575 h 2044699"/>
                <a:gd name="connsiteX270" fmla="*/ 895350 w 1263650"/>
                <a:gd name="connsiteY270" fmla="*/ 1174750 h 2044699"/>
                <a:gd name="connsiteX271" fmla="*/ 904875 w 1263650"/>
                <a:gd name="connsiteY271" fmla="*/ 1190625 h 2044699"/>
                <a:gd name="connsiteX272" fmla="*/ 908050 w 1263650"/>
                <a:gd name="connsiteY272" fmla="*/ 1193800 h 2044699"/>
                <a:gd name="connsiteX273" fmla="*/ 933450 w 1263650"/>
                <a:gd name="connsiteY273" fmla="*/ 1228725 h 2044699"/>
                <a:gd name="connsiteX274" fmla="*/ 933450 w 1263650"/>
                <a:gd name="connsiteY274" fmla="*/ 1231900 h 2044699"/>
                <a:gd name="connsiteX275" fmla="*/ 958850 w 1263650"/>
                <a:gd name="connsiteY275" fmla="*/ 1263650 h 2044699"/>
                <a:gd name="connsiteX276" fmla="*/ 977900 w 1263650"/>
                <a:gd name="connsiteY276" fmla="*/ 1292225 h 2044699"/>
                <a:gd name="connsiteX277" fmla="*/ 1005680 w 1263650"/>
                <a:gd name="connsiteY277" fmla="*/ 1331117 h 2044699"/>
                <a:gd name="connsiteX278" fmla="*/ 1006478 w 1263650"/>
                <a:gd name="connsiteY278" fmla="*/ 1331117 h 2044699"/>
                <a:gd name="connsiteX279" fmla="*/ 1006478 w 1263650"/>
                <a:gd name="connsiteY279" fmla="*/ 1332234 h 2044699"/>
                <a:gd name="connsiteX280" fmla="*/ 1009650 w 1263650"/>
                <a:gd name="connsiteY280" fmla="*/ 1336675 h 2044699"/>
                <a:gd name="connsiteX281" fmla="*/ 1025525 w 1263650"/>
                <a:gd name="connsiteY281" fmla="*/ 1355725 h 2044699"/>
                <a:gd name="connsiteX282" fmla="*/ 1025525 w 1263650"/>
                <a:gd name="connsiteY282" fmla="*/ 1358900 h 2044699"/>
                <a:gd name="connsiteX283" fmla="*/ 1031875 w 1263650"/>
                <a:gd name="connsiteY283" fmla="*/ 1365250 h 2044699"/>
                <a:gd name="connsiteX284" fmla="*/ 1035050 w 1263650"/>
                <a:gd name="connsiteY284" fmla="*/ 1374775 h 2044699"/>
                <a:gd name="connsiteX285" fmla="*/ 1038225 w 1263650"/>
                <a:gd name="connsiteY285" fmla="*/ 1374775 h 2044699"/>
                <a:gd name="connsiteX286" fmla="*/ 1041400 w 1263650"/>
                <a:gd name="connsiteY286" fmla="*/ 1377950 h 2044699"/>
                <a:gd name="connsiteX287" fmla="*/ 1044575 w 1263650"/>
                <a:gd name="connsiteY287" fmla="*/ 1384300 h 2044699"/>
                <a:gd name="connsiteX288" fmla="*/ 1047750 w 1263650"/>
                <a:gd name="connsiteY288" fmla="*/ 1387475 h 2044699"/>
                <a:gd name="connsiteX289" fmla="*/ 1047750 w 1263650"/>
                <a:gd name="connsiteY289" fmla="*/ 1390650 h 2044699"/>
                <a:gd name="connsiteX290" fmla="*/ 1050925 w 1263650"/>
                <a:gd name="connsiteY290" fmla="*/ 1393825 h 2044699"/>
                <a:gd name="connsiteX291" fmla="*/ 1054100 w 1263650"/>
                <a:gd name="connsiteY291" fmla="*/ 1397000 h 2044699"/>
                <a:gd name="connsiteX292" fmla="*/ 1057275 w 1263650"/>
                <a:gd name="connsiteY292" fmla="*/ 1403350 h 2044699"/>
                <a:gd name="connsiteX293" fmla="*/ 1073150 w 1263650"/>
                <a:gd name="connsiteY293" fmla="*/ 1425575 h 2044699"/>
                <a:gd name="connsiteX294" fmla="*/ 1079500 w 1263650"/>
                <a:gd name="connsiteY294" fmla="*/ 1431925 h 2044699"/>
                <a:gd name="connsiteX295" fmla="*/ 1079500 w 1263650"/>
                <a:gd name="connsiteY295" fmla="*/ 1431924 h 2044699"/>
                <a:gd name="connsiteX296" fmla="*/ 1092200 w 1263650"/>
                <a:gd name="connsiteY296" fmla="*/ 1450974 h 2044699"/>
                <a:gd name="connsiteX297" fmla="*/ 1098550 w 1263650"/>
                <a:gd name="connsiteY297" fmla="*/ 1457324 h 2044699"/>
                <a:gd name="connsiteX298" fmla="*/ 1098550 w 1263650"/>
                <a:gd name="connsiteY298" fmla="*/ 1460499 h 2044699"/>
                <a:gd name="connsiteX299" fmla="*/ 1114425 w 1263650"/>
                <a:gd name="connsiteY299" fmla="*/ 1479549 h 2044699"/>
                <a:gd name="connsiteX300" fmla="*/ 1133475 w 1263650"/>
                <a:gd name="connsiteY300" fmla="*/ 1508124 h 2044699"/>
                <a:gd name="connsiteX301" fmla="*/ 1149350 w 1263650"/>
                <a:gd name="connsiteY301" fmla="*/ 1530349 h 2044699"/>
                <a:gd name="connsiteX302" fmla="*/ 1155700 w 1263650"/>
                <a:gd name="connsiteY302" fmla="*/ 1539874 h 2044699"/>
                <a:gd name="connsiteX303" fmla="*/ 1171575 w 1263650"/>
                <a:gd name="connsiteY303" fmla="*/ 1562099 h 2044699"/>
                <a:gd name="connsiteX304" fmla="*/ 1177925 w 1263650"/>
                <a:gd name="connsiteY304" fmla="*/ 1571624 h 2044699"/>
                <a:gd name="connsiteX305" fmla="*/ 1181100 w 1263650"/>
                <a:gd name="connsiteY305" fmla="*/ 1574799 h 2044699"/>
                <a:gd name="connsiteX306" fmla="*/ 1187450 w 1263650"/>
                <a:gd name="connsiteY306" fmla="*/ 1584324 h 2044699"/>
                <a:gd name="connsiteX307" fmla="*/ 1206500 w 1263650"/>
                <a:gd name="connsiteY307" fmla="*/ 1609724 h 2044699"/>
                <a:gd name="connsiteX308" fmla="*/ 1206500 w 1263650"/>
                <a:gd name="connsiteY308" fmla="*/ 1612899 h 2044699"/>
                <a:gd name="connsiteX309" fmla="*/ 1209675 w 1263650"/>
                <a:gd name="connsiteY309" fmla="*/ 1612899 h 2044699"/>
                <a:gd name="connsiteX310" fmla="*/ 1209675 w 1263650"/>
                <a:gd name="connsiteY310" fmla="*/ 1616074 h 2044699"/>
                <a:gd name="connsiteX311" fmla="*/ 1206500 w 1263650"/>
                <a:gd name="connsiteY311" fmla="*/ 1625599 h 2044699"/>
                <a:gd name="connsiteX312" fmla="*/ 1206500 w 1263650"/>
                <a:gd name="connsiteY312" fmla="*/ 1628774 h 2044699"/>
                <a:gd name="connsiteX313" fmla="*/ 1206500 w 1263650"/>
                <a:gd name="connsiteY313" fmla="*/ 1631949 h 2044699"/>
                <a:gd name="connsiteX314" fmla="*/ 1203325 w 1263650"/>
                <a:gd name="connsiteY314" fmla="*/ 1635124 h 2044699"/>
                <a:gd name="connsiteX315" fmla="*/ 1203325 w 1263650"/>
                <a:gd name="connsiteY315" fmla="*/ 1638299 h 2044699"/>
                <a:gd name="connsiteX316" fmla="*/ 1212850 w 1263650"/>
                <a:gd name="connsiteY316" fmla="*/ 1657349 h 2044699"/>
                <a:gd name="connsiteX317" fmla="*/ 1212850 w 1263650"/>
                <a:gd name="connsiteY317" fmla="*/ 1660524 h 2044699"/>
                <a:gd name="connsiteX318" fmla="*/ 1219200 w 1263650"/>
                <a:gd name="connsiteY318" fmla="*/ 1666874 h 2044699"/>
                <a:gd name="connsiteX319" fmla="*/ 1222375 w 1263650"/>
                <a:gd name="connsiteY319" fmla="*/ 1670049 h 2044699"/>
                <a:gd name="connsiteX320" fmla="*/ 1225550 w 1263650"/>
                <a:gd name="connsiteY320" fmla="*/ 1670049 h 2044699"/>
                <a:gd name="connsiteX321" fmla="*/ 1225550 w 1263650"/>
                <a:gd name="connsiteY321" fmla="*/ 1673224 h 2044699"/>
                <a:gd name="connsiteX322" fmla="*/ 1225550 w 1263650"/>
                <a:gd name="connsiteY322" fmla="*/ 1679574 h 2044699"/>
                <a:gd name="connsiteX323" fmla="*/ 1225550 w 1263650"/>
                <a:gd name="connsiteY323" fmla="*/ 1682749 h 2044699"/>
                <a:gd name="connsiteX324" fmla="*/ 1228725 w 1263650"/>
                <a:gd name="connsiteY324" fmla="*/ 1695449 h 2044699"/>
                <a:gd name="connsiteX325" fmla="*/ 1231900 w 1263650"/>
                <a:gd name="connsiteY325" fmla="*/ 1708149 h 2044699"/>
                <a:gd name="connsiteX326" fmla="*/ 1231900 w 1263650"/>
                <a:gd name="connsiteY326" fmla="*/ 1714499 h 2044699"/>
                <a:gd name="connsiteX327" fmla="*/ 1231900 w 1263650"/>
                <a:gd name="connsiteY327" fmla="*/ 1717674 h 2044699"/>
                <a:gd name="connsiteX328" fmla="*/ 1228725 w 1263650"/>
                <a:gd name="connsiteY328" fmla="*/ 1720849 h 2044699"/>
                <a:gd name="connsiteX329" fmla="*/ 1231900 w 1263650"/>
                <a:gd name="connsiteY329" fmla="*/ 1724024 h 2044699"/>
                <a:gd name="connsiteX330" fmla="*/ 1238250 w 1263650"/>
                <a:gd name="connsiteY330" fmla="*/ 1724024 h 2044699"/>
                <a:gd name="connsiteX331" fmla="*/ 1257300 w 1263650"/>
                <a:gd name="connsiteY331" fmla="*/ 1746249 h 2044699"/>
                <a:gd name="connsiteX332" fmla="*/ 1260475 w 1263650"/>
                <a:gd name="connsiteY332" fmla="*/ 1749424 h 2044699"/>
                <a:gd name="connsiteX333" fmla="*/ 1263650 w 1263650"/>
                <a:gd name="connsiteY333" fmla="*/ 1755774 h 2044699"/>
                <a:gd name="connsiteX334" fmla="*/ 1263650 w 1263650"/>
                <a:gd name="connsiteY334" fmla="*/ 1762124 h 2044699"/>
                <a:gd name="connsiteX335" fmla="*/ 1254125 w 1263650"/>
                <a:gd name="connsiteY335" fmla="*/ 1768474 h 2044699"/>
                <a:gd name="connsiteX336" fmla="*/ 1247775 w 1263650"/>
                <a:gd name="connsiteY336" fmla="*/ 1774824 h 2044699"/>
                <a:gd name="connsiteX337" fmla="*/ 1247775 w 1263650"/>
                <a:gd name="connsiteY337" fmla="*/ 1777999 h 2044699"/>
                <a:gd name="connsiteX338" fmla="*/ 1244600 w 1263650"/>
                <a:gd name="connsiteY338" fmla="*/ 1777999 h 2044699"/>
                <a:gd name="connsiteX339" fmla="*/ 1241425 w 1263650"/>
                <a:gd name="connsiteY339" fmla="*/ 1777999 h 2044699"/>
                <a:gd name="connsiteX340" fmla="*/ 1228725 w 1263650"/>
                <a:gd name="connsiteY340" fmla="*/ 1784349 h 2044699"/>
                <a:gd name="connsiteX341" fmla="*/ 1222375 w 1263650"/>
                <a:gd name="connsiteY341" fmla="*/ 1787524 h 2044699"/>
                <a:gd name="connsiteX342" fmla="*/ 1216025 w 1263650"/>
                <a:gd name="connsiteY342" fmla="*/ 1787524 h 2044699"/>
                <a:gd name="connsiteX343" fmla="*/ 1212850 w 1263650"/>
                <a:gd name="connsiteY343" fmla="*/ 1787524 h 2044699"/>
                <a:gd name="connsiteX344" fmla="*/ 1212850 w 1263650"/>
                <a:gd name="connsiteY344" fmla="*/ 1790699 h 2044699"/>
                <a:gd name="connsiteX345" fmla="*/ 1209675 w 1263650"/>
                <a:gd name="connsiteY345" fmla="*/ 1790699 h 2044699"/>
                <a:gd name="connsiteX346" fmla="*/ 1209675 w 1263650"/>
                <a:gd name="connsiteY346" fmla="*/ 1793874 h 2044699"/>
                <a:gd name="connsiteX347" fmla="*/ 1209675 w 1263650"/>
                <a:gd name="connsiteY347" fmla="*/ 1797049 h 2044699"/>
                <a:gd name="connsiteX348" fmla="*/ 1206500 w 1263650"/>
                <a:gd name="connsiteY348" fmla="*/ 1806574 h 2044699"/>
                <a:gd name="connsiteX349" fmla="*/ 1200150 w 1263650"/>
                <a:gd name="connsiteY349" fmla="*/ 1809749 h 2044699"/>
                <a:gd name="connsiteX350" fmla="*/ 1193800 w 1263650"/>
                <a:gd name="connsiteY350" fmla="*/ 1812924 h 2044699"/>
                <a:gd name="connsiteX351" fmla="*/ 1190625 w 1263650"/>
                <a:gd name="connsiteY351" fmla="*/ 1819274 h 2044699"/>
                <a:gd name="connsiteX352" fmla="*/ 1193800 w 1263650"/>
                <a:gd name="connsiteY352" fmla="*/ 1819274 h 2044699"/>
                <a:gd name="connsiteX353" fmla="*/ 1193800 w 1263650"/>
                <a:gd name="connsiteY353" fmla="*/ 1822449 h 2044699"/>
                <a:gd name="connsiteX354" fmla="*/ 1193800 w 1263650"/>
                <a:gd name="connsiteY354" fmla="*/ 1831974 h 2044699"/>
                <a:gd name="connsiteX355" fmla="*/ 1190625 w 1263650"/>
                <a:gd name="connsiteY355" fmla="*/ 1831974 h 2044699"/>
                <a:gd name="connsiteX356" fmla="*/ 1190625 w 1263650"/>
                <a:gd name="connsiteY356" fmla="*/ 1835149 h 2044699"/>
                <a:gd name="connsiteX357" fmla="*/ 1187450 w 1263650"/>
                <a:gd name="connsiteY357" fmla="*/ 1841499 h 2044699"/>
                <a:gd name="connsiteX358" fmla="*/ 1190625 w 1263650"/>
                <a:gd name="connsiteY358" fmla="*/ 1847849 h 2044699"/>
                <a:gd name="connsiteX359" fmla="*/ 1190625 w 1263650"/>
                <a:gd name="connsiteY359" fmla="*/ 1860549 h 2044699"/>
                <a:gd name="connsiteX360" fmla="*/ 1190625 w 1263650"/>
                <a:gd name="connsiteY360" fmla="*/ 1863724 h 2044699"/>
                <a:gd name="connsiteX361" fmla="*/ 1187450 w 1263650"/>
                <a:gd name="connsiteY361" fmla="*/ 1863724 h 2044699"/>
                <a:gd name="connsiteX362" fmla="*/ 1184275 w 1263650"/>
                <a:gd name="connsiteY362" fmla="*/ 1863724 h 2044699"/>
                <a:gd name="connsiteX363" fmla="*/ 1184275 w 1263650"/>
                <a:gd name="connsiteY363" fmla="*/ 1866899 h 2044699"/>
                <a:gd name="connsiteX364" fmla="*/ 1184275 w 1263650"/>
                <a:gd name="connsiteY364" fmla="*/ 1870074 h 2044699"/>
                <a:gd name="connsiteX365" fmla="*/ 1181100 w 1263650"/>
                <a:gd name="connsiteY365" fmla="*/ 1879599 h 2044699"/>
                <a:gd name="connsiteX366" fmla="*/ 1181100 w 1263650"/>
                <a:gd name="connsiteY366" fmla="*/ 1885949 h 2044699"/>
                <a:gd name="connsiteX367" fmla="*/ 1174750 w 1263650"/>
                <a:gd name="connsiteY367" fmla="*/ 1892299 h 2044699"/>
                <a:gd name="connsiteX368" fmla="*/ 1168400 w 1263650"/>
                <a:gd name="connsiteY368" fmla="*/ 1898649 h 2044699"/>
                <a:gd name="connsiteX369" fmla="*/ 1162050 w 1263650"/>
                <a:gd name="connsiteY369" fmla="*/ 1904999 h 2044699"/>
                <a:gd name="connsiteX370" fmla="*/ 1162050 w 1263650"/>
                <a:gd name="connsiteY370" fmla="*/ 1908174 h 2044699"/>
                <a:gd name="connsiteX371" fmla="*/ 1162050 w 1263650"/>
                <a:gd name="connsiteY371" fmla="*/ 1911349 h 2044699"/>
                <a:gd name="connsiteX372" fmla="*/ 1158875 w 1263650"/>
                <a:gd name="connsiteY372" fmla="*/ 1911349 h 2044699"/>
                <a:gd name="connsiteX373" fmla="*/ 1158875 w 1263650"/>
                <a:gd name="connsiteY373" fmla="*/ 1914524 h 2044699"/>
                <a:gd name="connsiteX374" fmla="*/ 1155700 w 1263650"/>
                <a:gd name="connsiteY374" fmla="*/ 1914524 h 2044699"/>
                <a:gd name="connsiteX375" fmla="*/ 1155700 w 1263650"/>
                <a:gd name="connsiteY375" fmla="*/ 1911349 h 2044699"/>
                <a:gd name="connsiteX376" fmla="*/ 1146175 w 1263650"/>
                <a:gd name="connsiteY376" fmla="*/ 1917699 h 2044699"/>
                <a:gd name="connsiteX377" fmla="*/ 1146175 w 1263650"/>
                <a:gd name="connsiteY377" fmla="*/ 1927224 h 2044699"/>
                <a:gd name="connsiteX378" fmla="*/ 1149350 w 1263650"/>
                <a:gd name="connsiteY378" fmla="*/ 1943099 h 2044699"/>
                <a:gd name="connsiteX379" fmla="*/ 1146175 w 1263650"/>
                <a:gd name="connsiteY379" fmla="*/ 1949449 h 2044699"/>
                <a:gd name="connsiteX380" fmla="*/ 1146175 w 1263650"/>
                <a:gd name="connsiteY380" fmla="*/ 1955799 h 2044699"/>
                <a:gd name="connsiteX381" fmla="*/ 1146175 w 1263650"/>
                <a:gd name="connsiteY381" fmla="*/ 1958974 h 2044699"/>
                <a:gd name="connsiteX382" fmla="*/ 1146175 w 1263650"/>
                <a:gd name="connsiteY382" fmla="*/ 1962149 h 2044699"/>
                <a:gd name="connsiteX383" fmla="*/ 1143000 w 1263650"/>
                <a:gd name="connsiteY383" fmla="*/ 1965324 h 2044699"/>
                <a:gd name="connsiteX384" fmla="*/ 1139825 w 1263650"/>
                <a:gd name="connsiteY384" fmla="*/ 1968499 h 2044699"/>
                <a:gd name="connsiteX385" fmla="*/ 1139825 w 1263650"/>
                <a:gd name="connsiteY385" fmla="*/ 1971674 h 2044699"/>
                <a:gd name="connsiteX386" fmla="*/ 1136650 w 1263650"/>
                <a:gd name="connsiteY386" fmla="*/ 1971674 h 2044699"/>
                <a:gd name="connsiteX387" fmla="*/ 1139825 w 1263650"/>
                <a:gd name="connsiteY387" fmla="*/ 1974849 h 2044699"/>
                <a:gd name="connsiteX388" fmla="*/ 1143000 w 1263650"/>
                <a:gd name="connsiteY388" fmla="*/ 1981199 h 2044699"/>
                <a:gd name="connsiteX389" fmla="*/ 1143000 w 1263650"/>
                <a:gd name="connsiteY389" fmla="*/ 1984374 h 2044699"/>
                <a:gd name="connsiteX390" fmla="*/ 1149350 w 1263650"/>
                <a:gd name="connsiteY390" fmla="*/ 1987549 h 2044699"/>
                <a:gd name="connsiteX391" fmla="*/ 1152525 w 1263650"/>
                <a:gd name="connsiteY391" fmla="*/ 1987549 h 2044699"/>
                <a:gd name="connsiteX392" fmla="*/ 1155700 w 1263650"/>
                <a:gd name="connsiteY392" fmla="*/ 1987549 h 2044699"/>
                <a:gd name="connsiteX393" fmla="*/ 1158875 w 1263650"/>
                <a:gd name="connsiteY393" fmla="*/ 1987549 h 2044699"/>
                <a:gd name="connsiteX394" fmla="*/ 1162050 w 1263650"/>
                <a:gd name="connsiteY394" fmla="*/ 1987549 h 2044699"/>
                <a:gd name="connsiteX395" fmla="*/ 1165225 w 1263650"/>
                <a:gd name="connsiteY395" fmla="*/ 1987549 h 2044699"/>
                <a:gd name="connsiteX396" fmla="*/ 1165225 w 1263650"/>
                <a:gd name="connsiteY396" fmla="*/ 1990724 h 2044699"/>
                <a:gd name="connsiteX397" fmla="*/ 1171575 w 1263650"/>
                <a:gd name="connsiteY397" fmla="*/ 2000249 h 2044699"/>
                <a:gd name="connsiteX398" fmla="*/ 1171575 w 1263650"/>
                <a:gd name="connsiteY398" fmla="*/ 2003424 h 2044699"/>
                <a:gd name="connsiteX399" fmla="*/ 1171575 w 1263650"/>
                <a:gd name="connsiteY399" fmla="*/ 2012949 h 2044699"/>
                <a:gd name="connsiteX400" fmla="*/ 1171575 w 1263650"/>
                <a:gd name="connsiteY400" fmla="*/ 2016124 h 2044699"/>
                <a:gd name="connsiteX401" fmla="*/ 1171575 w 1263650"/>
                <a:gd name="connsiteY401" fmla="*/ 2019299 h 2044699"/>
                <a:gd name="connsiteX402" fmla="*/ 1168400 w 1263650"/>
                <a:gd name="connsiteY402" fmla="*/ 2025649 h 2044699"/>
                <a:gd name="connsiteX403" fmla="*/ 1165225 w 1263650"/>
                <a:gd name="connsiteY403" fmla="*/ 2028824 h 2044699"/>
                <a:gd name="connsiteX404" fmla="*/ 1155700 w 1263650"/>
                <a:gd name="connsiteY404" fmla="*/ 2038349 h 2044699"/>
                <a:gd name="connsiteX405" fmla="*/ 1155700 w 1263650"/>
                <a:gd name="connsiteY405" fmla="*/ 2041524 h 2044699"/>
                <a:gd name="connsiteX406" fmla="*/ 1146175 w 1263650"/>
                <a:gd name="connsiteY406" fmla="*/ 2044699 h 2044699"/>
                <a:gd name="connsiteX407" fmla="*/ 1139825 w 1263650"/>
                <a:gd name="connsiteY407" fmla="*/ 2044699 h 2044699"/>
                <a:gd name="connsiteX408" fmla="*/ 1133475 w 1263650"/>
                <a:gd name="connsiteY408" fmla="*/ 2041524 h 2044699"/>
                <a:gd name="connsiteX409" fmla="*/ 1130300 w 1263650"/>
                <a:gd name="connsiteY409" fmla="*/ 2041524 h 2044699"/>
                <a:gd name="connsiteX410" fmla="*/ 1130300 w 1263650"/>
                <a:gd name="connsiteY410" fmla="*/ 2038349 h 2044699"/>
                <a:gd name="connsiteX411" fmla="*/ 1127125 w 1263650"/>
                <a:gd name="connsiteY411" fmla="*/ 2038349 h 2044699"/>
                <a:gd name="connsiteX412" fmla="*/ 1127125 w 1263650"/>
                <a:gd name="connsiteY412" fmla="*/ 2041524 h 2044699"/>
                <a:gd name="connsiteX413" fmla="*/ 1123950 w 1263650"/>
                <a:gd name="connsiteY413" fmla="*/ 2041524 h 2044699"/>
                <a:gd name="connsiteX414" fmla="*/ 901700 w 1263650"/>
                <a:gd name="connsiteY414" fmla="*/ 2022474 h 2044699"/>
                <a:gd name="connsiteX415" fmla="*/ 739775 w 1263650"/>
                <a:gd name="connsiteY415" fmla="*/ 2009774 h 2044699"/>
                <a:gd name="connsiteX416" fmla="*/ 736600 w 1263650"/>
                <a:gd name="connsiteY416" fmla="*/ 1990724 h 2044699"/>
                <a:gd name="connsiteX417" fmla="*/ 733425 w 1263650"/>
                <a:gd name="connsiteY417" fmla="*/ 1981199 h 2044699"/>
                <a:gd name="connsiteX418" fmla="*/ 730250 w 1263650"/>
                <a:gd name="connsiteY418" fmla="*/ 1981199 h 2044699"/>
                <a:gd name="connsiteX419" fmla="*/ 730250 w 1263650"/>
                <a:gd name="connsiteY419" fmla="*/ 1978024 h 2044699"/>
                <a:gd name="connsiteX420" fmla="*/ 733425 w 1263650"/>
                <a:gd name="connsiteY420" fmla="*/ 1974849 h 2044699"/>
                <a:gd name="connsiteX421" fmla="*/ 736600 w 1263650"/>
                <a:gd name="connsiteY421" fmla="*/ 1974849 h 2044699"/>
                <a:gd name="connsiteX422" fmla="*/ 736600 w 1263650"/>
                <a:gd name="connsiteY422" fmla="*/ 1978024 h 2044699"/>
                <a:gd name="connsiteX423" fmla="*/ 736600 w 1263650"/>
                <a:gd name="connsiteY423" fmla="*/ 1981199 h 2044699"/>
                <a:gd name="connsiteX424" fmla="*/ 739775 w 1263650"/>
                <a:gd name="connsiteY424" fmla="*/ 1990724 h 2044699"/>
                <a:gd name="connsiteX425" fmla="*/ 742950 w 1263650"/>
                <a:gd name="connsiteY425" fmla="*/ 1993899 h 2044699"/>
                <a:gd name="connsiteX426" fmla="*/ 742950 w 1263650"/>
                <a:gd name="connsiteY426" fmla="*/ 2000249 h 2044699"/>
                <a:gd name="connsiteX427" fmla="*/ 746125 w 1263650"/>
                <a:gd name="connsiteY427" fmla="*/ 2000249 h 2044699"/>
                <a:gd name="connsiteX428" fmla="*/ 746125 w 1263650"/>
                <a:gd name="connsiteY428" fmla="*/ 1997074 h 2044699"/>
                <a:gd name="connsiteX429" fmla="*/ 746125 w 1263650"/>
                <a:gd name="connsiteY429" fmla="*/ 1987549 h 2044699"/>
                <a:gd name="connsiteX430" fmla="*/ 746125 w 1263650"/>
                <a:gd name="connsiteY430" fmla="*/ 1984374 h 2044699"/>
                <a:gd name="connsiteX431" fmla="*/ 746125 w 1263650"/>
                <a:gd name="connsiteY431" fmla="*/ 1981199 h 2044699"/>
                <a:gd name="connsiteX432" fmla="*/ 742950 w 1263650"/>
                <a:gd name="connsiteY432" fmla="*/ 1974849 h 2044699"/>
                <a:gd name="connsiteX433" fmla="*/ 739775 w 1263650"/>
                <a:gd name="connsiteY433" fmla="*/ 1971674 h 2044699"/>
                <a:gd name="connsiteX434" fmla="*/ 736600 w 1263650"/>
                <a:gd name="connsiteY434" fmla="*/ 1968499 h 2044699"/>
                <a:gd name="connsiteX435" fmla="*/ 733425 w 1263650"/>
                <a:gd name="connsiteY435" fmla="*/ 1971674 h 2044699"/>
                <a:gd name="connsiteX436" fmla="*/ 730250 w 1263650"/>
                <a:gd name="connsiteY436" fmla="*/ 1971674 h 2044699"/>
                <a:gd name="connsiteX437" fmla="*/ 730250 w 1263650"/>
                <a:gd name="connsiteY437" fmla="*/ 1974849 h 2044699"/>
                <a:gd name="connsiteX438" fmla="*/ 727075 w 1263650"/>
                <a:gd name="connsiteY438" fmla="*/ 1974849 h 2044699"/>
                <a:gd name="connsiteX439" fmla="*/ 723900 w 1263650"/>
                <a:gd name="connsiteY439" fmla="*/ 1971674 h 2044699"/>
                <a:gd name="connsiteX440" fmla="*/ 727075 w 1263650"/>
                <a:gd name="connsiteY440" fmla="*/ 1968499 h 2044699"/>
                <a:gd name="connsiteX441" fmla="*/ 727075 w 1263650"/>
                <a:gd name="connsiteY441" fmla="*/ 1965324 h 2044699"/>
                <a:gd name="connsiteX442" fmla="*/ 730250 w 1263650"/>
                <a:gd name="connsiteY442" fmla="*/ 1965324 h 2044699"/>
                <a:gd name="connsiteX443" fmla="*/ 730250 w 1263650"/>
                <a:gd name="connsiteY443" fmla="*/ 1962149 h 2044699"/>
                <a:gd name="connsiteX444" fmla="*/ 733425 w 1263650"/>
                <a:gd name="connsiteY444" fmla="*/ 1962149 h 2044699"/>
                <a:gd name="connsiteX445" fmla="*/ 733425 w 1263650"/>
                <a:gd name="connsiteY445" fmla="*/ 1958974 h 2044699"/>
                <a:gd name="connsiteX446" fmla="*/ 730250 w 1263650"/>
                <a:gd name="connsiteY446" fmla="*/ 1955799 h 2044699"/>
                <a:gd name="connsiteX447" fmla="*/ 730250 w 1263650"/>
                <a:gd name="connsiteY447" fmla="*/ 1958974 h 2044699"/>
                <a:gd name="connsiteX448" fmla="*/ 730250 w 1263650"/>
                <a:gd name="connsiteY448" fmla="*/ 1962149 h 2044699"/>
                <a:gd name="connsiteX449" fmla="*/ 727075 w 1263650"/>
                <a:gd name="connsiteY449" fmla="*/ 1962149 h 2044699"/>
                <a:gd name="connsiteX450" fmla="*/ 727075 w 1263650"/>
                <a:gd name="connsiteY450" fmla="*/ 1958974 h 2044699"/>
                <a:gd name="connsiteX451" fmla="*/ 723900 w 1263650"/>
                <a:gd name="connsiteY451" fmla="*/ 1955799 h 2044699"/>
                <a:gd name="connsiteX452" fmla="*/ 723900 w 1263650"/>
                <a:gd name="connsiteY452" fmla="*/ 1949449 h 2044699"/>
                <a:gd name="connsiteX453" fmla="*/ 723900 w 1263650"/>
                <a:gd name="connsiteY453" fmla="*/ 1946274 h 2044699"/>
                <a:gd name="connsiteX454" fmla="*/ 733425 w 1263650"/>
                <a:gd name="connsiteY454" fmla="*/ 1943099 h 2044699"/>
                <a:gd name="connsiteX455" fmla="*/ 733425 w 1263650"/>
                <a:gd name="connsiteY455" fmla="*/ 1917699 h 2044699"/>
                <a:gd name="connsiteX456" fmla="*/ 727075 w 1263650"/>
                <a:gd name="connsiteY456" fmla="*/ 1895474 h 2044699"/>
                <a:gd name="connsiteX457" fmla="*/ 720725 w 1263650"/>
                <a:gd name="connsiteY457" fmla="*/ 1870074 h 2044699"/>
                <a:gd name="connsiteX458" fmla="*/ 698500 w 1263650"/>
                <a:gd name="connsiteY458" fmla="*/ 1831974 h 2044699"/>
                <a:gd name="connsiteX459" fmla="*/ 695325 w 1263650"/>
                <a:gd name="connsiteY459" fmla="*/ 1828799 h 2044699"/>
                <a:gd name="connsiteX460" fmla="*/ 682625 w 1263650"/>
                <a:gd name="connsiteY460" fmla="*/ 1816099 h 2044699"/>
                <a:gd name="connsiteX461" fmla="*/ 673100 w 1263650"/>
                <a:gd name="connsiteY461" fmla="*/ 1800224 h 2044699"/>
                <a:gd name="connsiteX462" fmla="*/ 660400 w 1263650"/>
                <a:gd name="connsiteY462" fmla="*/ 1787524 h 2044699"/>
                <a:gd name="connsiteX463" fmla="*/ 660400 w 1263650"/>
                <a:gd name="connsiteY463" fmla="*/ 1784349 h 2044699"/>
                <a:gd name="connsiteX464" fmla="*/ 657225 w 1263650"/>
                <a:gd name="connsiteY464" fmla="*/ 1784349 h 2044699"/>
                <a:gd name="connsiteX465" fmla="*/ 654050 w 1263650"/>
                <a:gd name="connsiteY465" fmla="*/ 1781174 h 2044699"/>
                <a:gd name="connsiteX466" fmla="*/ 654050 w 1263650"/>
                <a:gd name="connsiteY466" fmla="*/ 1784349 h 2044699"/>
                <a:gd name="connsiteX467" fmla="*/ 641350 w 1263650"/>
                <a:gd name="connsiteY467" fmla="*/ 1771649 h 2044699"/>
                <a:gd name="connsiteX468" fmla="*/ 635000 w 1263650"/>
                <a:gd name="connsiteY468" fmla="*/ 1758949 h 2044699"/>
                <a:gd name="connsiteX469" fmla="*/ 628650 w 1263650"/>
                <a:gd name="connsiteY469" fmla="*/ 1752599 h 2044699"/>
                <a:gd name="connsiteX470" fmla="*/ 622300 w 1263650"/>
                <a:gd name="connsiteY470" fmla="*/ 1746249 h 2044699"/>
                <a:gd name="connsiteX471" fmla="*/ 615950 w 1263650"/>
                <a:gd name="connsiteY471" fmla="*/ 1749424 h 2044699"/>
                <a:gd name="connsiteX472" fmla="*/ 615950 w 1263650"/>
                <a:gd name="connsiteY472" fmla="*/ 1746249 h 2044699"/>
                <a:gd name="connsiteX473" fmla="*/ 615950 w 1263650"/>
                <a:gd name="connsiteY473" fmla="*/ 1743074 h 2044699"/>
                <a:gd name="connsiteX474" fmla="*/ 612775 w 1263650"/>
                <a:gd name="connsiteY474" fmla="*/ 1743074 h 2044699"/>
                <a:gd name="connsiteX475" fmla="*/ 609600 w 1263650"/>
                <a:gd name="connsiteY475" fmla="*/ 1743074 h 2044699"/>
                <a:gd name="connsiteX476" fmla="*/ 606425 w 1263650"/>
                <a:gd name="connsiteY476" fmla="*/ 1743074 h 2044699"/>
                <a:gd name="connsiteX477" fmla="*/ 606425 w 1263650"/>
                <a:gd name="connsiteY477" fmla="*/ 1746249 h 2044699"/>
                <a:gd name="connsiteX478" fmla="*/ 603250 w 1263650"/>
                <a:gd name="connsiteY478" fmla="*/ 1752599 h 2044699"/>
                <a:gd name="connsiteX479" fmla="*/ 603250 w 1263650"/>
                <a:gd name="connsiteY479" fmla="*/ 1755774 h 2044699"/>
                <a:gd name="connsiteX480" fmla="*/ 600075 w 1263650"/>
                <a:gd name="connsiteY480" fmla="*/ 1755774 h 2044699"/>
                <a:gd name="connsiteX481" fmla="*/ 593725 w 1263650"/>
                <a:gd name="connsiteY481" fmla="*/ 1749424 h 2044699"/>
                <a:gd name="connsiteX482" fmla="*/ 593725 w 1263650"/>
                <a:gd name="connsiteY482" fmla="*/ 1746249 h 2044699"/>
                <a:gd name="connsiteX483" fmla="*/ 584200 w 1263650"/>
                <a:gd name="connsiteY483" fmla="*/ 1743074 h 2044699"/>
                <a:gd name="connsiteX484" fmla="*/ 581025 w 1263650"/>
                <a:gd name="connsiteY484" fmla="*/ 1739899 h 2044699"/>
                <a:gd name="connsiteX485" fmla="*/ 581025 w 1263650"/>
                <a:gd name="connsiteY485" fmla="*/ 1736724 h 2044699"/>
                <a:gd name="connsiteX486" fmla="*/ 587375 w 1263650"/>
                <a:gd name="connsiteY486" fmla="*/ 1736724 h 2044699"/>
                <a:gd name="connsiteX487" fmla="*/ 590550 w 1263650"/>
                <a:gd name="connsiteY487" fmla="*/ 1730374 h 2044699"/>
                <a:gd name="connsiteX488" fmla="*/ 590550 w 1263650"/>
                <a:gd name="connsiteY488" fmla="*/ 1724024 h 2044699"/>
                <a:gd name="connsiteX489" fmla="*/ 587375 w 1263650"/>
                <a:gd name="connsiteY489" fmla="*/ 1704974 h 2044699"/>
                <a:gd name="connsiteX490" fmla="*/ 581025 w 1263650"/>
                <a:gd name="connsiteY490" fmla="*/ 1689099 h 2044699"/>
                <a:gd name="connsiteX491" fmla="*/ 574675 w 1263650"/>
                <a:gd name="connsiteY491" fmla="*/ 1682749 h 2044699"/>
                <a:gd name="connsiteX492" fmla="*/ 555625 w 1263650"/>
                <a:gd name="connsiteY492" fmla="*/ 1679574 h 2044699"/>
                <a:gd name="connsiteX493" fmla="*/ 536575 w 1263650"/>
                <a:gd name="connsiteY493" fmla="*/ 1679574 h 2044699"/>
                <a:gd name="connsiteX494" fmla="*/ 533400 w 1263650"/>
                <a:gd name="connsiteY494" fmla="*/ 1682749 h 2044699"/>
                <a:gd name="connsiteX495" fmla="*/ 527050 w 1263650"/>
                <a:gd name="connsiteY495" fmla="*/ 1676399 h 2044699"/>
                <a:gd name="connsiteX496" fmla="*/ 514350 w 1263650"/>
                <a:gd name="connsiteY496" fmla="*/ 1670049 h 2044699"/>
                <a:gd name="connsiteX497" fmla="*/ 511175 w 1263650"/>
                <a:gd name="connsiteY497" fmla="*/ 1670049 h 2044699"/>
                <a:gd name="connsiteX498" fmla="*/ 492125 w 1263650"/>
                <a:gd name="connsiteY498" fmla="*/ 1654174 h 2044699"/>
                <a:gd name="connsiteX499" fmla="*/ 485775 w 1263650"/>
                <a:gd name="connsiteY499" fmla="*/ 1654174 h 2044699"/>
                <a:gd name="connsiteX500" fmla="*/ 479425 w 1263650"/>
                <a:gd name="connsiteY500" fmla="*/ 1641474 h 2044699"/>
                <a:gd name="connsiteX501" fmla="*/ 476250 w 1263650"/>
                <a:gd name="connsiteY501" fmla="*/ 1641474 h 2044699"/>
                <a:gd name="connsiteX502" fmla="*/ 473075 w 1263650"/>
                <a:gd name="connsiteY502" fmla="*/ 1638299 h 2044699"/>
                <a:gd name="connsiteX503" fmla="*/ 473075 w 1263650"/>
                <a:gd name="connsiteY503" fmla="*/ 1631949 h 2044699"/>
                <a:gd name="connsiteX504" fmla="*/ 473075 w 1263650"/>
                <a:gd name="connsiteY504" fmla="*/ 1625599 h 2044699"/>
                <a:gd name="connsiteX505" fmla="*/ 473075 w 1263650"/>
                <a:gd name="connsiteY505" fmla="*/ 1622424 h 2044699"/>
                <a:gd name="connsiteX506" fmla="*/ 473075 w 1263650"/>
                <a:gd name="connsiteY506" fmla="*/ 1619249 h 2044699"/>
                <a:gd name="connsiteX507" fmla="*/ 473075 w 1263650"/>
                <a:gd name="connsiteY507" fmla="*/ 1616074 h 2044699"/>
                <a:gd name="connsiteX508" fmla="*/ 469900 w 1263650"/>
                <a:gd name="connsiteY508" fmla="*/ 1616074 h 2044699"/>
                <a:gd name="connsiteX509" fmla="*/ 463550 w 1263650"/>
                <a:gd name="connsiteY509" fmla="*/ 1612899 h 2044699"/>
                <a:gd name="connsiteX510" fmla="*/ 460375 w 1263650"/>
                <a:gd name="connsiteY510" fmla="*/ 1609724 h 2044699"/>
                <a:gd name="connsiteX511" fmla="*/ 460375 w 1263650"/>
                <a:gd name="connsiteY511" fmla="*/ 1606549 h 2044699"/>
                <a:gd name="connsiteX512" fmla="*/ 457200 w 1263650"/>
                <a:gd name="connsiteY512" fmla="*/ 1603374 h 2044699"/>
                <a:gd name="connsiteX513" fmla="*/ 450850 w 1263650"/>
                <a:gd name="connsiteY513" fmla="*/ 1597024 h 2044699"/>
                <a:gd name="connsiteX514" fmla="*/ 447675 w 1263650"/>
                <a:gd name="connsiteY514" fmla="*/ 1593849 h 2044699"/>
                <a:gd name="connsiteX515" fmla="*/ 444500 w 1263650"/>
                <a:gd name="connsiteY515" fmla="*/ 1590674 h 2044699"/>
                <a:gd name="connsiteX516" fmla="*/ 434975 w 1263650"/>
                <a:gd name="connsiteY516" fmla="*/ 1581149 h 2044699"/>
                <a:gd name="connsiteX517" fmla="*/ 422275 w 1263650"/>
                <a:gd name="connsiteY517" fmla="*/ 1577974 h 2044699"/>
                <a:gd name="connsiteX518" fmla="*/ 409575 w 1263650"/>
                <a:gd name="connsiteY518" fmla="*/ 1577974 h 2044699"/>
                <a:gd name="connsiteX519" fmla="*/ 396875 w 1263650"/>
                <a:gd name="connsiteY519" fmla="*/ 1571624 h 2044699"/>
                <a:gd name="connsiteX520" fmla="*/ 384175 w 1263650"/>
                <a:gd name="connsiteY520" fmla="*/ 1568449 h 2044699"/>
                <a:gd name="connsiteX521" fmla="*/ 374650 w 1263650"/>
                <a:gd name="connsiteY521" fmla="*/ 1562099 h 2044699"/>
                <a:gd name="connsiteX522" fmla="*/ 368300 w 1263650"/>
                <a:gd name="connsiteY522" fmla="*/ 1555749 h 2044699"/>
                <a:gd name="connsiteX523" fmla="*/ 355600 w 1263650"/>
                <a:gd name="connsiteY523" fmla="*/ 1555749 h 2044699"/>
                <a:gd name="connsiteX524" fmla="*/ 346075 w 1263650"/>
                <a:gd name="connsiteY524" fmla="*/ 1549399 h 2044699"/>
                <a:gd name="connsiteX525" fmla="*/ 336550 w 1263650"/>
                <a:gd name="connsiteY525" fmla="*/ 1549399 h 2044699"/>
                <a:gd name="connsiteX526" fmla="*/ 330200 w 1263650"/>
                <a:gd name="connsiteY526" fmla="*/ 1546224 h 2044699"/>
                <a:gd name="connsiteX527" fmla="*/ 323850 w 1263650"/>
                <a:gd name="connsiteY527" fmla="*/ 1546224 h 2044699"/>
                <a:gd name="connsiteX528" fmla="*/ 307975 w 1263650"/>
                <a:gd name="connsiteY528" fmla="*/ 1546224 h 2044699"/>
                <a:gd name="connsiteX529" fmla="*/ 298450 w 1263650"/>
                <a:gd name="connsiteY529" fmla="*/ 1546224 h 2044699"/>
                <a:gd name="connsiteX530" fmla="*/ 295275 w 1263650"/>
                <a:gd name="connsiteY530" fmla="*/ 1543049 h 2044699"/>
                <a:gd name="connsiteX531" fmla="*/ 292100 w 1263650"/>
                <a:gd name="connsiteY531" fmla="*/ 1527174 h 2044699"/>
                <a:gd name="connsiteX532" fmla="*/ 288925 w 1263650"/>
                <a:gd name="connsiteY532" fmla="*/ 1520824 h 2044699"/>
                <a:gd name="connsiteX533" fmla="*/ 282575 w 1263650"/>
                <a:gd name="connsiteY533" fmla="*/ 1517649 h 2044699"/>
                <a:gd name="connsiteX534" fmla="*/ 279400 w 1263650"/>
                <a:gd name="connsiteY534" fmla="*/ 1517649 h 2044699"/>
                <a:gd name="connsiteX535" fmla="*/ 276225 w 1263650"/>
                <a:gd name="connsiteY535" fmla="*/ 1517649 h 2044699"/>
                <a:gd name="connsiteX536" fmla="*/ 276225 w 1263650"/>
                <a:gd name="connsiteY536" fmla="*/ 1514474 h 2044699"/>
                <a:gd name="connsiteX537" fmla="*/ 276225 w 1263650"/>
                <a:gd name="connsiteY537" fmla="*/ 1511299 h 2044699"/>
                <a:gd name="connsiteX538" fmla="*/ 276225 w 1263650"/>
                <a:gd name="connsiteY538" fmla="*/ 1508124 h 2044699"/>
                <a:gd name="connsiteX539" fmla="*/ 279400 w 1263650"/>
                <a:gd name="connsiteY539" fmla="*/ 1501774 h 2044699"/>
                <a:gd name="connsiteX540" fmla="*/ 285750 w 1263650"/>
                <a:gd name="connsiteY540" fmla="*/ 1492249 h 2044699"/>
                <a:gd name="connsiteX541" fmla="*/ 285750 w 1263650"/>
                <a:gd name="connsiteY541" fmla="*/ 1485899 h 2044699"/>
                <a:gd name="connsiteX542" fmla="*/ 285750 w 1263650"/>
                <a:gd name="connsiteY542" fmla="*/ 1479549 h 2044699"/>
                <a:gd name="connsiteX543" fmla="*/ 288925 w 1263650"/>
                <a:gd name="connsiteY543" fmla="*/ 1470024 h 2044699"/>
                <a:gd name="connsiteX544" fmla="*/ 292100 w 1263650"/>
                <a:gd name="connsiteY544" fmla="*/ 1463674 h 2044699"/>
                <a:gd name="connsiteX545" fmla="*/ 288925 w 1263650"/>
                <a:gd name="connsiteY545" fmla="*/ 1457324 h 2044699"/>
                <a:gd name="connsiteX546" fmla="*/ 285750 w 1263650"/>
                <a:gd name="connsiteY546" fmla="*/ 1450974 h 2044699"/>
                <a:gd name="connsiteX547" fmla="*/ 285750 w 1263650"/>
                <a:gd name="connsiteY547" fmla="*/ 1444624 h 2044699"/>
                <a:gd name="connsiteX548" fmla="*/ 292100 w 1263650"/>
                <a:gd name="connsiteY548" fmla="*/ 1438274 h 2044699"/>
                <a:gd name="connsiteX549" fmla="*/ 292100 w 1263650"/>
                <a:gd name="connsiteY549" fmla="*/ 1435099 h 2044699"/>
                <a:gd name="connsiteX550" fmla="*/ 295275 w 1263650"/>
                <a:gd name="connsiteY550" fmla="*/ 1428749 h 2044699"/>
                <a:gd name="connsiteX551" fmla="*/ 301625 w 1263650"/>
                <a:gd name="connsiteY551" fmla="*/ 1422399 h 2044699"/>
                <a:gd name="connsiteX552" fmla="*/ 301625 w 1263650"/>
                <a:gd name="connsiteY552" fmla="*/ 1419224 h 2044699"/>
                <a:gd name="connsiteX553" fmla="*/ 301625 w 1263650"/>
                <a:gd name="connsiteY553" fmla="*/ 1416049 h 2044699"/>
                <a:gd name="connsiteX554" fmla="*/ 301625 w 1263650"/>
                <a:gd name="connsiteY554" fmla="*/ 1406524 h 2044699"/>
                <a:gd name="connsiteX555" fmla="*/ 288925 w 1263650"/>
                <a:gd name="connsiteY555" fmla="*/ 1396999 h 2044699"/>
                <a:gd name="connsiteX556" fmla="*/ 285750 w 1263650"/>
                <a:gd name="connsiteY556" fmla="*/ 1400174 h 2044699"/>
                <a:gd name="connsiteX557" fmla="*/ 269875 w 1263650"/>
                <a:gd name="connsiteY557" fmla="*/ 1387474 h 2044699"/>
                <a:gd name="connsiteX558" fmla="*/ 269875 w 1263650"/>
                <a:gd name="connsiteY558" fmla="*/ 1377949 h 2044699"/>
                <a:gd name="connsiteX559" fmla="*/ 273050 w 1263650"/>
                <a:gd name="connsiteY559" fmla="*/ 1371599 h 2044699"/>
                <a:gd name="connsiteX560" fmla="*/ 276225 w 1263650"/>
                <a:gd name="connsiteY560" fmla="*/ 1368424 h 2044699"/>
                <a:gd name="connsiteX561" fmla="*/ 282575 w 1263650"/>
                <a:gd name="connsiteY561" fmla="*/ 1365249 h 2044699"/>
                <a:gd name="connsiteX562" fmla="*/ 282575 w 1263650"/>
                <a:gd name="connsiteY562" fmla="*/ 1362074 h 2044699"/>
                <a:gd name="connsiteX563" fmla="*/ 282575 w 1263650"/>
                <a:gd name="connsiteY563" fmla="*/ 1355724 h 2044699"/>
                <a:gd name="connsiteX564" fmla="*/ 279400 w 1263650"/>
                <a:gd name="connsiteY564" fmla="*/ 1349374 h 2044699"/>
                <a:gd name="connsiteX565" fmla="*/ 279400 w 1263650"/>
                <a:gd name="connsiteY565" fmla="*/ 1346199 h 2044699"/>
                <a:gd name="connsiteX566" fmla="*/ 269875 w 1263650"/>
                <a:gd name="connsiteY566" fmla="*/ 1343024 h 2044699"/>
                <a:gd name="connsiteX567" fmla="*/ 260350 w 1263650"/>
                <a:gd name="connsiteY567" fmla="*/ 1336674 h 2044699"/>
                <a:gd name="connsiteX568" fmla="*/ 254000 w 1263650"/>
                <a:gd name="connsiteY568" fmla="*/ 1327149 h 2044699"/>
                <a:gd name="connsiteX569" fmla="*/ 250825 w 1263650"/>
                <a:gd name="connsiteY569" fmla="*/ 1317624 h 2044699"/>
                <a:gd name="connsiteX570" fmla="*/ 247650 w 1263650"/>
                <a:gd name="connsiteY570" fmla="*/ 1308099 h 2044699"/>
                <a:gd name="connsiteX571" fmla="*/ 244475 w 1263650"/>
                <a:gd name="connsiteY571" fmla="*/ 1298574 h 2044699"/>
                <a:gd name="connsiteX572" fmla="*/ 238125 w 1263650"/>
                <a:gd name="connsiteY572" fmla="*/ 1295399 h 2044699"/>
                <a:gd name="connsiteX573" fmla="*/ 228600 w 1263650"/>
                <a:gd name="connsiteY573" fmla="*/ 1289049 h 2044699"/>
                <a:gd name="connsiteX574" fmla="*/ 225425 w 1263650"/>
                <a:gd name="connsiteY574" fmla="*/ 1282699 h 2044699"/>
                <a:gd name="connsiteX575" fmla="*/ 225425 w 1263650"/>
                <a:gd name="connsiteY575" fmla="*/ 1273174 h 2044699"/>
                <a:gd name="connsiteX576" fmla="*/ 228600 w 1263650"/>
                <a:gd name="connsiteY576" fmla="*/ 1269999 h 2044699"/>
                <a:gd name="connsiteX577" fmla="*/ 228600 w 1263650"/>
                <a:gd name="connsiteY577" fmla="*/ 1266824 h 2044699"/>
                <a:gd name="connsiteX578" fmla="*/ 225425 w 1263650"/>
                <a:gd name="connsiteY578" fmla="*/ 1263649 h 2044699"/>
                <a:gd name="connsiteX579" fmla="*/ 225425 w 1263650"/>
                <a:gd name="connsiteY579" fmla="*/ 1260474 h 2044699"/>
                <a:gd name="connsiteX580" fmla="*/ 212725 w 1263650"/>
                <a:gd name="connsiteY580" fmla="*/ 1244599 h 2044699"/>
                <a:gd name="connsiteX581" fmla="*/ 209550 w 1263650"/>
                <a:gd name="connsiteY581" fmla="*/ 1219199 h 2044699"/>
                <a:gd name="connsiteX582" fmla="*/ 200025 w 1263650"/>
                <a:gd name="connsiteY582" fmla="*/ 1212849 h 2044699"/>
                <a:gd name="connsiteX583" fmla="*/ 196850 w 1263650"/>
                <a:gd name="connsiteY583" fmla="*/ 1193799 h 2044699"/>
                <a:gd name="connsiteX584" fmla="*/ 187325 w 1263650"/>
                <a:gd name="connsiteY584" fmla="*/ 1177924 h 2044699"/>
                <a:gd name="connsiteX585" fmla="*/ 187325 w 1263650"/>
                <a:gd name="connsiteY585" fmla="*/ 1171574 h 2044699"/>
                <a:gd name="connsiteX586" fmla="*/ 177800 w 1263650"/>
                <a:gd name="connsiteY586" fmla="*/ 1162049 h 2044699"/>
                <a:gd name="connsiteX587" fmla="*/ 171450 w 1263650"/>
                <a:gd name="connsiteY587" fmla="*/ 1162049 h 2044699"/>
                <a:gd name="connsiteX588" fmla="*/ 171450 w 1263650"/>
                <a:gd name="connsiteY588" fmla="*/ 1158874 h 2044699"/>
                <a:gd name="connsiteX589" fmla="*/ 171450 w 1263650"/>
                <a:gd name="connsiteY589" fmla="*/ 1152524 h 2044699"/>
                <a:gd name="connsiteX590" fmla="*/ 165100 w 1263650"/>
                <a:gd name="connsiteY590" fmla="*/ 1146174 h 2044699"/>
                <a:gd name="connsiteX591" fmla="*/ 165100 w 1263650"/>
                <a:gd name="connsiteY591" fmla="*/ 1142999 h 2044699"/>
                <a:gd name="connsiteX592" fmla="*/ 165100 w 1263650"/>
                <a:gd name="connsiteY592" fmla="*/ 1136649 h 2044699"/>
                <a:gd name="connsiteX593" fmla="*/ 168275 w 1263650"/>
                <a:gd name="connsiteY593" fmla="*/ 1133474 h 2044699"/>
                <a:gd name="connsiteX594" fmla="*/ 168275 w 1263650"/>
                <a:gd name="connsiteY594" fmla="*/ 1130299 h 2044699"/>
                <a:gd name="connsiteX595" fmla="*/ 168275 w 1263650"/>
                <a:gd name="connsiteY595" fmla="*/ 1117599 h 2044699"/>
                <a:gd name="connsiteX596" fmla="*/ 168275 w 1263650"/>
                <a:gd name="connsiteY596" fmla="*/ 1104899 h 2044699"/>
                <a:gd name="connsiteX597" fmla="*/ 171450 w 1263650"/>
                <a:gd name="connsiteY597" fmla="*/ 1101724 h 2044699"/>
                <a:gd name="connsiteX598" fmla="*/ 171450 w 1263650"/>
                <a:gd name="connsiteY598" fmla="*/ 1098549 h 2044699"/>
                <a:gd name="connsiteX599" fmla="*/ 168275 w 1263650"/>
                <a:gd name="connsiteY599" fmla="*/ 1092199 h 2044699"/>
                <a:gd name="connsiteX600" fmla="*/ 165100 w 1263650"/>
                <a:gd name="connsiteY600" fmla="*/ 1092199 h 2044699"/>
                <a:gd name="connsiteX601" fmla="*/ 168275 w 1263650"/>
                <a:gd name="connsiteY601" fmla="*/ 1089024 h 2044699"/>
                <a:gd name="connsiteX602" fmla="*/ 171450 w 1263650"/>
                <a:gd name="connsiteY602" fmla="*/ 1085849 h 2044699"/>
                <a:gd name="connsiteX603" fmla="*/ 174625 w 1263650"/>
                <a:gd name="connsiteY603" fmla="*/ 1082674 h 2044699"/>
                <a:gd name="connsiteX604" fmla="*/ 177800 w 1263650"/>
                <a:gd name="connsiteY604" fmla="*/ 1082674 h 2044699"/>
                <a:gd name="connsiteX605" fmla="*/ 180975 w 1263650"/>
                <a:gd name="connsiteY605" fmla="*/ 1089024 h 2044699"/>
                <a:gd name="connsiteX606" fmla="*/ 184150 w 1263650"/>
                <a:gd name="connsiteY606" fmla="*/ 1089024 h 2044699"/>
                <a:gd name="connsiteX607" fmla="*/ 190500 w 1263650"/>
                <a:gd name="connsiteY607" fmla="*/ 1085849 h 2044699"/>
                <a:gd name="connsiteX608" fmla="*/ 200025 w 1263650"/>
                <a:gd name="connsiteY608" fmla="*/ 1066799 h 2044699"/>
                <a:gd name="connsiteX609" fmla="*/ 200025 w 1263650"/>
                <a:gd name="connsiteY609" fmla="*/ 1073149 h 2044699"/>
                <a:gd name="connsiteX610" fmla="*/ 203200 w 1263650"/>
                <a:gd name="connsiteY610" fmla="*/ 1073149 h 2044699"/>
                <a:gd name="connsiteX611" fmla="*/ 203200 w 1263650"/>
                <a:gd name="connsiteY611" fmla="*/ 1066799 h 2044699"/>
                <a:gd name="connsiteX612" fmla="*/ 200025 w 1263650"/>
                <a:gd name="connsiteY612" fmla="*/ 1066799 h 2044699"/>
                <a:gd name="connsiteX613" fmla="*/ 200025 w 1263650"/>
                <a:gd name="connsiteY613" fmla="*/ 1063624 h 2044699"/>
                <a:gd name="connsiteX614" fmla="*/ 203200 w 1263650"/>
                <a:gd name="connsiteY614" fmla="*/ 1054099 h 2044699"/>
                <a:gd name="connsiteX615" fmla="*/ 203200 w 1263650"/>
                <a:gd name="connsiteY615" fmla="*/ 1044574 h 2044699"/>
                <a:gd name="connsiteX616" fmla="*/ 203200 w 1263650"/>
                <a:gd name="connsiteY616" fmla="*/ 1041400 h 2044699"/>
                <a:gd name="connsiteX617" fmla="*/ 200025 w 1263650"/>
                <a:gd name="connsiteY617" fmla="*/ 1031875 h 2044699"/>
                <a:gd name="connsiteX618" fmla="*/ 196850 w 1263650"/>
                <a:gd name="connsiteY618" fmla="*/ 1025525 h 2044699"/>
                <a:gd name="connsiteX619" fmla="*/ 190500 w 1263650"/>
                <a:gd name="connsiteY619" fmla="*/ 1019175 h 2044699"/>
                <a:gd name="connsiteX620" fmla="*/ 187325 w 1263650"/>
                <a:gd name="connsiteY620" fmla="*/ 1019175 h 2044699"/>
                <a:gd name="connsiteX621" fmla="*/ 184150 w 1263650"/>
                <a:gd name="connsiteY621" fmla="*/ 1022350 h 2044699"/>
                <a:gd name="connsiteX622" fmla="*/ 180975 w 1263650"/>
                <a:gd name="connsiteY622" fmla="*/ 1022350 h 2044699"/>
                <a:gd name="connsiteX623" fmla="*/ 180975 w 1263650"/>
                <a:gd name="connsiteY623" fmla="*/ 1019175 h 2044699"/>
                <a:gd name="connsiteX624" fmla="*/ 174625 w 1263650"/>
                <a:gd name="connsiteY624" fmla="*/ 1019175 h 2044699"/>
                <a:gd name="connsiteX625" fmla="*/ 171450 w 1263650"/>
                <a:gd name="connsiteY625" fmla="*/ 1019175 h 2044699"/>
                <a:gd name="connsiteX626" fmla="*/ 161925 w 1263650"/>
                <a:gd name="connsiteY626" fmla="*/ 1016000 h 2044699"/>
                <a:gd name="connsiteX627" fmla="*/ 155575 w 1263650"/>
                <a:gd name="connsiteY627" fmla="*/ 1009650 h 2044699"/>
                <a:gd name="connsiteX628" fmla="*/ 149225 w 1263650"/>
                <a:gd name="connsiteY628" fmla="*/ 996950 h 2044699"/>
                <a:gd name="connsiteX629" fmla="*/ 146050 w 1263650"/>
                <a:gd name="connsiteY629" fmla="*/ 984250 h 2044699"/>
                <a:gd name="connsiteX630" fmla="*/ 142875 w 1263650"/>
                <a:gd name="connsiteY630" fmla="*/ 981075 h 2044699"/>
                <a:gd name="connsiteX631" fmla="*/ 139700 w 1263650"/>
                <a:gd name="connsiteY631" fmla="*/ 977900 h 2044699"/>
                <a:gd name="connsiteX632" fmla="*/ 136525 w 1263650"/>
                <a:gd name="connsiteY632" fmla="*/ 968375 h 2044699"/>
                <a:gd name="connsiteX633" fmla="*/ 130175 w 1263650"/>
                <a:gd name="connsiteY633" fmla="*/ 962025 h 2044699"/>
                <a:gd name="connsiteX634" fmla="*/ 130175 w 1263650"/>
                <a:gd name="connsiteY634" fmla="*/ 952500 h 2044699"/>
                <a:gd name="connsiteX635" fmla="*/ 139700 w 1263650"/>
                <a:gd name="connsiteY635" fmla="*/ 933450 h 2044699"/>
                <a:gd name="connsiteX636" fmla="*/ 136525 w 1263650"/>
                <a:gd name="connsiteY636" fmla="*/ 908050 h 2044699"/>
                <a:gd name="connsiteX637" fmla="*/ 133350 w 1263650"/>
                <a:gd name="connsiteY637" fmla="*/ 901700 h 2044699"/>
                <a:gd name="connsiteX638" fmla="*/ 130175 w 1263650"/>
                <a:gd name="connsiteY638" fmla="*/ 901700 h 2044699"/>
                <a:gd name="connsiteX639" fmla="*/ 130175 w 1263650"/>
                <a:gd name="connsiteY639" fmla="*/ 895350 h 2044699"/>
                <a:gd name="connsiteX640" fmla="*/ 133350 w 1263650"/>
                <a:gd name="connsiteY640" fmla="*/ 882650 h 2044699"/>
                <a:gd name="connsiteX641" fmla="*/ 136525 w 1263650"/>
                <a:gd name="connsiteY641" fmla="*/ 882650 h 2044699"/>
                <a:gd name="connsiteX642" fmla="*/ 139700 w 1263650"/>
                <a:gd name="connsiteY642" fmla="*/ 876300 h 2044699"/>
                <a:gd name="connsiteX643" fmla="*/ 139700 w 1263650"/>
                <a:gd name="connsiteY643" fmla="*/ 863600 h 2044699"/>
                <a:gd name="connsiteX644" fmla="*/ 142875 w 1263650"/>
                <a:gd name="connsiteY644" fmla="*/ 847725 h 2044699"/>
                <a:gd name="connsiteX645" fmla="*/ 146050 w 1263650"/>
                <a:gd name="connsiteY645" fmla="*/ 847725 h 2044699"/>
                <a:gd name="connsiteX646" fmla="*/ 149225 w 1263650"/>
                <a:gd name="connsiteY646" fmla="*/ 844550 h 2044699"/>
                <a:gd name="connsiteX647" fmla="*/ 161925 w 1263650"/>
                <a:gd name="connsiteY647" fmla="*/ 847725 h 2044699"/>
                <a:gd name="connsiteX648" fmla="*/ 158750 w 1263650"/>
                <a:gd name="connsiteY648" fmla="*/ 860425 h 2044699"/>
                <a:gd name="connsiteX649" fmla="*/ 158750 w 1263650"/>
                <a:gd name="connsiteY649" fmla="*/ 863600 h 2044699"/>
                <a:gd name="connsiteX650" fmla="*/ 158750 w 1263650"/>
                <a:gd name="connsiteY650" fmla="*/ 866775 h 2044699"/>
                <a:gd name="connsiteX651" fmla="*/ 155575 w 1263650"/>
                <a:gd name="connsiteY651" fmla="*/ 876300 h 2044699"/>
                <a:gd name="connsiteX652" fmla="*/ 155575 w 1263650"/>
                <a:gd name="connsiteY652" fmla="*/ 879475 h 2044699"/>
                <a:gd name="connsiteX653" fmla="*/ 155575 w 1263650"/>
                <a:gd name="connsiteY653" fmla="*/ 885825 h 2044699"/>
                <a:gd name="connsiteX654" fmla="*/ 161925 w 1263650"/>
                <a:gd name="connsiteY654" fmla="*/ 895350 h 2044699"/>
                <a:gd name="connsiteX655" fmla="*/ 168275 w 1263650"/>
                <a:gd name="connsiteY655" fmla="*/ 895350 h 2044699"/>
                <a:gd name="connsiteX656" fmla="*/ 168275 w 1263650"/>
                <a:gd name="connsiteY656" fmla="*/ 901700 h 2044699"/>
                <a:gd name="connsiteX657" fmla="*/ 174625 w 1263650"/>
                <a:gd name="connsiteY657" fmla="*/ 904875 h 2044699"/>
                <a:gd name="connsiteX658" fmla="*/ 177800 w 1263650"/>
                <a:gd name="connsiteY658" fmla="*/ 908050 h 2044699"/>
                <a:gd name="connsiteX659" fmla="*/ 180975 w 1263650"/>
                <a:gd name="connsiteY659" fmla="*/ 914400 h 2044699"/>
                <a:gd name="connsiteX660" fmla="*/ 184150 w 1263650"/>
                <a:gd name="connsiteY660" fmla="*/ 914400 h 2044699"/>
                <a:gd name="connsiteX661" fmla="*/ 184150 w 1263650"/>
                <a:gd name="connsiteY661" fmla="*/ 920750 h 2044699"/>
                <a:gd name="connsiteX662" fmla="*/ 187325 w 1263650"/>
                <a:gd name="connsiteY662" fmla="*/ 923925 h 2044699"/>
                <a:gd name="connsiteX663" fmla="*/ 190500 w 1263650"/>
                <a:gd name="connsiteY663" fmla="*/ 927100 h 2044699"/>
                <a:gd name="connsiteX664" fmla="*/ 196850 w 1263650"/>
                <a:gd name="connsiteY664" fmla="*/ 927100 h 2044699"/>
                <a:gd name="connsiteX665" fmla="*/ 200025 w 1263650"/>
                <a:gd name="connsiteY665" fmla="*/ 930275 h 2044699"/>
                <a:gd name="connsiteX666" fmla="*/ 202410 w 1263650"/>
                <a:gd name="connsiteY666" fmla="*/ 927890 h 2044699"/>
                <a:gd name="connsiteX667" fmla="*/ 202410 w 1263650"/>
                <a:gd name="connsiteY667" fmla="*/ 926309 h 2044699"/>
                <a:gd name="connsiteX668" fmla="*/ 200026 w 1263650"/>
                <a:gd name="connsiteY668" fmla="*/ 923925 h 2044699"/>
                <a:gd name="connsiteX669" fmla="*/ 196851 w 1263650"/>
                <a:gd name="connsiteY669" fmla="*/ 920750 h 2044699"/>
                <a:gd name="connsiteX670" fmla="*/ 193676 w 1263650"/>
                <a:gd name="connsiteY670" fmla="*/ 917575 h 2044699"/>
                <a:gd name="connsiteX671" fmla="*/ 193676 w 1263650"/>
                <a:gd name="connsiteY671" fmla="*/ 914400 h 2044699"/>
                <a:gd name="connsiteX672" fmla="*/ 190501 w 1263650"/>
                <a:gd name="connsiteY672" fmla="*/ 914400 h 2044699"/>
                <a:gd name="connsiteX673" fmla="*/ 187326 w 1263650"/>
                <a:gd name="connsiteY673" fmla="*/ 904875 h 2044699"/>
                <a:gd name="connsiteX674" fmla="*/ 187326 w 1263650"/>
                <a:gd name="connsiteY674" fmla="*/ 898525 h 2044699"/>
                <a:gd name="connsiteX675" fmla="*/ 187326 w 1263650"/>
                <a:gd name="connsiteY675" fmla="*/ 889000 h 2044699"/>
                <a:gd name="connsiteX676" fmla="*/ 187326 w 1263650"/>
                <a:gd name="connsiteY676" fmla="*/ 882650 h 2044699"/>
                <a:gd name="connsiteX677" fmla="*/ 187326 w 1263650"/>
                <a:gd name="connsiteY677" fmla="*/ 876300 h 2044699"/>
                <a:gd name="connsiteX678" fmla="*/ 184151 w 1263650"/>
                <a:gd name="connsiteY678" fmla="*/ 873125 h 2044699"/>
                <a:gd name="connsiteX679" fmla="*/ 180976 w 1263650"/>
                <a:gd name="connsiteY679" fmla="*/ 869950 h 2044699"/>
                <a:gd name="connsiteX680" fmla="*/ 177801 w 1263650"/>
                <a:gd name="connsiteY680" fmla="*/ 866775 h 2044699"/>
                <a:gd name="connsiteX681" fmla="*/ 180976 w 1263650"/>
                <a:gd name="connsiteY681" fmla="*/ 866775 h 2044699"/>
                <a:gd name="connsiteX682" fmla="*/ 184151 w 1263650"/>
                <a:gd name="connsiteY682" fmla="*/ 866775 h 2044699"/>
                <a:gd name="connsiteX683" fmla="*/ 184151 w 1263650"/>
                <a:gd name="connsiteY683" fmla="*/ 863600 h 2044699"/>
                <a:gd name="connsiteX684" fmla="*/ 174626 w 1263650"/>
                <a:gd name="connsiteY684" fmla="*/ 860425 h 2044699"/>
                <a:gd name="connsiteX685" fmla="*/ 168276 w 1263650"/>
                <a:gd name="connsiteY685" fmla="*/ 854075 h 2044699"/>
                <a:gd name="connsiteX686" fmla="*/ 168276 w 1263650"/>
                <a:gd name="connsiteY686" fmla="*/ 850900 h 2044699"/>
                <a:gd name="connsiteX687" fmla="*/ 171451 w 1263650"/>
                <a:gd name="connsiteY687" fmla="*/ 847725 h 2044699"/>
                <a:gd name="connsiteX688" fmla="*/ 174626 w 1263650"/>
                <a:gd name="connsiteY688" fmla="*/ 844550 h 2044699"/>
                <a:gd name="connsiteX689" fmla="*/ 177801 w 1263650"/>
                <a:gd name="connsiteY689" fmla="*/ 841375 h 2044699"/>
                <a:gd name="connsiteX690" fmla="*/ 174626 w 1263650"/>
                <a:gd name="connsiteY690" fmla="*/ 835025 h 2044699"/>
                <a:gd name="connsiteX691" fmla="*/ 174626 w 1263650"/>
                <a:gd name="connsiteY691" fmla="*/ 831850 h 2044699"/>
                <a:gd name="connsiteX692" fmla="*/ 174627 w 1263650"/>
                <a:gd name="connsiteY692" fmla="*/ 831850 h 2044699"/>
                <a:gd name="connsiteX693" fmla="*/ 171452 w 1263650"/>
                <a:gd name="connsiteY693" fmla="*/ 828675 h 2044699"/>
                <a:gd name="connsiteX694" fmla="*/ 168277 w 1263650"/>
                <a:gd name="connsiteY694" fmla="*/ 828675 h 2044699"/>
                <a:gd name="connsiteX695" fmla="*/ 165102 w 1263650"/>
                <a:gd name="connsiteY695" fmla="*/ 828675 h 2044699"/>
                <a:gd name="connsiteX696" fmla="*/ 165102 w 1263650"/>
                <a:gd name="connsiteY696" fmla="*/ 825500 h 2044699"/>
                <a:gd name="connsiteX697" fmla="*/ 165102 w 1263650"/>
                <a:gd name="connsiteY697" fmla="*/ 822325 h 2044699"/>
                <a:gd name="connsiteX698" fmla="*/ 165102 w 1263650"/>
                <a:gd name="connsiteY698" fmla="*/ 819150 h 2044699"/>
                <a:gd name="connsiteX699" fmla="*/ 168277 w 1263650"/>
                <a:gd name="connsiteY699" fmla="*/ 819150 h 2044699"/>
                <a:gd name="connsiteX700" fmla="*/ 171452 w 1263650"/>
                <a:gd name="connsiteY700" fmla="*/ 815975 h 2044699"/>
                <a:gd name="connsiteX701" fmla="*/ 174627 w 1263650"/>
                <a:gd name="connsiteY701" fmla="*/ 812800 h 2044699"/>
                <a:gd name="connsiteX702" fmla="*/ 174627 w 1263650"/>
                <a:gd name="connsiteY702" fmla="*/ 809625 h 2044699"/>
                <a:gd name="connsiteX703" fmla="*/ 177802 w 1263650"/>
                <a:gd name="connsiteY703" fmla="*/ 812800 h 2044699"/>
                <a:gd name="connsiteX704" fmla="*/ 184152 w 1263650"/>
                <a:gd name="connsiteY704" fmla="*/ 812800 h 2044699"/>
                <a:gd name="connsiteX705" fmla="*/ 187327 w 1263650"/>
                <a:gd name="connsiteY705" fmla="*/ 809625 h 2044699"/>
                <a:gd name="connsiteX706" fmla="*/ 193677 w 1263650"/>
                <a:gd name="connsiteY706" fmla="*/ 806450 h 2044699"/>
                <a:gd name="connsiteX707" fmla="*/ 196852 w 1263650"/>
                <a:gd name="connsiteY707" fmla="*/ 809625 h 2044699"/>
                <a:gd name="connsiteX708" fmla="*/ 200027 w 1263650"/>
                <a:gd name="connsiteY708" fmla="*/ 812800 h 2044699"/>
                <a:gd name="connsiteX709" fmla="*/ 202410 w 1263650"/>
                <a:gd name="connsiteY709" fmla="*/ 812800 h 2044699"/>
                <a:gd name="connsiteX710" fmla="*/ 202410 w 1263650"/>
                <a:gd name="connsiteY710" fmla="*/ 808043 h 2044699"/>
                <a:gd name="connsiteX711" fmla="*/ 200026 w 1263650"/>
                <a:gd name="connsiteY711" fmla="*/ 803275 h 2044699"/>
                <a:gd name="connsiteX712" fmla="*/ 196851 w 1263650"/>
                <a:gd name="connsiteY712" fmla="*/ 803275 h 2044699"/>
                <a:gd name="connsiteX713" fmla="*/ 193676 w 1263650"/>
                <a:gd name="connsiteY713" fmla="*/ 803275 h 2044699"/>
                <a:gd name="connsiteX714" fmla="*/ 193676 w 1263650"/>
                <a:gd name="connsiteY714" fmla="*/ 800100 h 2044699"/>
                <a:gd name="connsiteX715" fmla="*/ 193676 w 1263650"/>
                <a:gd name="connsiteY715" fmla="*/ 793750 h 2044699"/>
                <a:gd name="connsiteX716" fmla="*/ 193676 w 1263650"/>
                <a:gd name="connsiteY716" fmla="*/ 787400 h 2044699"/>
                <a:gd name="connsiteX717" fmla="*/ 193676 w 1263650"/>
                <a:gd name="connsiteY717" fmla="*/ 784225 h 2044699"/>
                <a:gd name="connsiteX718" fmla="*/ 193676 w 1263650"/>
                <a:gd name="connsiteY718" fmla="*/ 781050 h 2044699"/>
                <a:gd name="connsiteX719" fmla="*/ 190501 w 1263650"/>
                <a:gd name="connsiteY719" fmla="*/ 777875 h 2044699"/>
                <a:gd name="connsiteX720" fmla="*/ 190501 w 1263650"/>
                <a:gd name="connsiteY720" fmla="*/ 774700 h 2044699"/>
                <a:gd name="connsiteX721" fmla="*/ 187326 w 1263650"/>
                <a:gd name="connsiteY721" fmla="*/ 774700 h 2044699"/>
                <a:gd name="connsiteX722" fmla="*/ 184151 w 1263650"/>
                <a:gd name="connsiteY722" fmla="*/ 777875 h 2044699"/>
                <a:gd name="connsiteX723" fmla="*/ 184151 w 1263650"/>
                <a:gd name="connsiteY723" fmla="*/ 774700 h 2044699"/>
                <a:gd name="connsiteX724" fmla="*/ 184150 w 1263650"/>
                <a:gd name="connsiteY724" fmla="*/ 774700 h 2044699"/>
                <a:gd name="connsiteX725" fmla="*/ 184150 w 1263650"/>
                <a:gd name="connsiteY725" fmla="*/ 777874 h 2044699"/>
                <a:gd name="connsiteX726" fmla="*/ 180976 w 1263650"/>
                <a:gd name="connsiteY726" fmla="*/ 774700 h 2044699"/>
                <a:gd name="connsiteX727" fmla="*/ 180976 w 1263650"/>
                <a:gd name="connsiteY727" fmla="*/ 771525 h 2044699"/>
                <a:gd name="connsiteX728" fmla="*/ 180975 w 1263650"/>
                <a:gd name="connsiteY728" fmla="*/ 771525 h 2044699"/>
                <a:gd name="connsiteX729" fmla="*/ 180975 w 1263650"/>
                <a:gd name="connsiteY729" fmla="*/ 774700 h 2044699"/>
                <a:gd name="connsiteX730" fmla="*/ 180975 w 1263650"/>
                <a:gd name="connsiteY730" fmla="*/ 777875 h 2044699"/>
                <a:gd name="connsiteX731" fmla="*/ 180975 w 1263650"/>
                <a:gd name="connsiteY731" fmla="*/ 781050 h 2044699"/>
                <a:gd name="connsiteX732" fmla="*/ 180976 w 1263650"/>
                <a:gd name="connsiteY732" fmla="*/ 781050 h 2044699"/>
                <a:gd name="connsiteX733" fmla="*/ 180976 w 1263650"/>
                <a:gd name="connsiteY733" fmla="*/ 777875 h 2044699"/>
                <a:gd name="connsiteX734" fmla="*/ 180976 w 1263650"/>
                <a:gd name="connsiteY734" fmla="*/ 774701 h 2044699"/>
                <a:gd name="connsiteX735" fmla="*/ 184150 w 1263650"/>
                <a:gd name="connsiteY735" fmla="*/ 777875 h 2044699"/>
                <a:gd name="connsiteX736" fmla="*/ 184150 w 1263650"/>
                <a:gd name="connsiteY736" fmla="*/ 777874 h 2044699"/>
                <a:gd name="connsiteX737" fmla="*/ 184151 w 1263650"/>
                <a:gd name="connsiteY737" fmla="*/ 777875 h 2044699"/>
                <a:gd name="connsiteX738" fmla="*/ 187326 w 1263650"/>
                <a:gd name="connsiteY738" fmla="*/ 781050 h 2044699"/>
                <a:gd name="connsiteX739" fmla="*/ 190501 w 1263650"/>
                <a:gd name="connsiteY739" fmla="*/ 784225 h 2044699"/>
                <a:gd name="connsiteX740" fmla="*/ 190501 w 1263650"/>
                <a:gd name="connsiteY740" fmla="*/ 787400 h 2044699"/>
                <a:gd name="connsiteX741" fmla="*/ 190500 w 1263650"/>
                <a:gd name="connsiteY741" fmla="*/ 787400 h 2044699"/>
                <a:gd name="connsiteX742" fmla="*/ 190500 w 1263650"/>
                <a:gd name="connsiteY742" fmla="*/ 790575 h 2044699"/>
                <a:gd name="connsiteX743" fmla="*/ 190500 w 1263650"/>
                <a:gd name="connsiteY743" fmla="*/ 796925 h 2044699"/>
                <a:gd name="connsiteX744" fmla="*/ 187325 w 1263650"/>
                <a:gd name="connsiteY744" fmla="*/ 793750 h 2044699"/>
                <a:gd name="connsiteX745" fmla="*/ 180975 w 1263650"/>
                <a:gd name="connsiteY745" fmla="*/ 787400 h 2044699"/>
                <a:gd name="connsiteX746" fmla="*/ 177800 w 1263650"/>
                <a:gd name="connsiteY746" fmla="*/ 784225 h 2044699"/>
                <a:gd name="connsiteX747" fmla="*/ 177800 w 1263650"/>
                <a:gd name="connsiteY747" fmla="*/ 781050 h 2044699"/>
                <a:gd name="connsiteX748" fmla="*/ 184150 w 1263650"/>
                <a:gd name="connsiteY748" fmla="*/ 784225 h 2044699"/>
                <a:gd name="connsiteX749" fmla="*/ 184151 w 1263650"/>
                <a:gd name="connsiteY749" fmla="*/ 784225 h 2044699"/>
                <a:gd name="connsiteX750" fmla="*/ 177801 w 1263650"/>
                <a:gd name="connsiteY750" fmla="*/ 781050 h 2044699"/>
                <a:gd name="connsiteX751" fmla="*/ 177800 w 1263650"/>
                <a:gd name="connsiteY751" fmla="*/ 781050 h 2044699"/>
                <a:gd name="connsiteX752" fmla="*/ 174625 w 1263650"/>
                <a:gd name="connsiteY752" fmla="*/ 781050 h 2044699"/>
                <a:gd name="connsiteX753" fmla="*/ 171450 w 1263650"/>
                <a:gd name="connsiteY753" fmla="*/ 781050 h 2044699"/>
                <a:gd name="connsiteX754" fmla="*/ 171450 w 1263650"/>
                <a:gd name="connsiteY754" fmla="*/ 784225 h 2044699"/>
                <a:gd name="connsiteX755" fmla="*/ 168275 w 1263650"/>
                <a:gd name="connsiteY755" fmla="*/ 787400 h 2044699"/>
                <a:gd name="connsiteX756" fmla="*/ 165100 w 1263650"/>
                <a:gd name="connsiteY756" fmla="*/ 787400 h 2044699"/>
                <a:gd name="connsiteX757" fmla="*/ 161925 w 1263650"/>
                <a:gd name="connsiteY757" fmla="*/ 784225 h 2044699"/>
                <a:gd name="connsiteX758" fmla="*/ 158750 w 1263650"/>
                <a:gd name="connsiteY758" fmla="*/ 787400 h 2044699"/>
                <a:gd name="connsiteX759" fmla="*/ 158750 w 1263650"/>
                <a:gd name="connsiteY759" fmla="*/ 793750 h 2044699"/>
                <a:gd name="connsiteX760" fmla="*/ 161925 w 1263650"/>
                <a:gd name="connsiteY760" fmla="*/ 793750 h 2044699"/>
                <a:gd name="connsiteX761" fmla="*/ 158750 w 1263650"/>
                <a:gd name="connsiteY761" fmla="*/ 800100 h 2044699"/>
                <a:gd name="connsiteX762" fmla="*/ 155575 w 1263650"/>
                <a:gd name="connsiteY762" fmla="*/ 803275 h 2044699"/>
                <a:gd name="connsiteX763" fmla="*/ 155575 w 1263650"/>
                <a:gd name="connsiteY763" fmla="*/ 806450 h 2044699"/>
                <a:gd name="connsiteX764" fmla="*/ 161925 w 1263650"/>
                <a:gd name="connsiteY764" fmla="*/ 809625 h 2044699"/>
                <a:gd name="connsiteX765" fmla="*/ 161925 w 1263650"/>
                <a:gd name="connsiteY765" fmla="*/ 812800 h 2044699"/>
                <a:gd name="connsiteX766" fmla="*/ 158750 w 1263650"/>
                <a:gd name="connsiteY766" fmla="*/ 812800 h 2044699"/>
                <a:gd name="connsiteX767" fmla="*/ 152400 w 1263650"/>
                <a:gd name="connsiteY767" fmla="*/ 812800 h 2044699"/>
                <a:gd name="connsiteX768" fmla="*/ 152400 w 1263650"/>
                <a:gd name="connsiteY768" fmla="*/ 815975 h 2044699"/>
                <a:gd name="connsiteX769" fmla="*/ 152400 w 1263650"/>
                <a:gd name="connsiteY769" fmla="*/ 819150 h 2044699"/>
                <a:gd name="connsiteX770" fmla="*/ 149225 w 1263650"/>
                <a:gd name="connsiteY770" fmla="*/ 822325 h 2044699"/>
                <a:gd name="connsiteX771" fmla="*/ 152400 w 1263650"/>
                <a:gd name="connsiteY771" fmla="*/ 822325 h 2044699"/>
                <a:gd name="connsiteX772" fmla="*/ 155575 w 1263650"/>
                <a:gd name="connsiteY772" fmla="*/ 825500 h 2044699"/>
                <a:gd name="connsiteX773" fmla="*/ 155575 w 1263650"/>
                <a:gd name="connsiteY773" fmla="*/ 828675 h 2044699"/>
                <a:gd name="connsiteX774" fmla="*/ 158750 w 1263650"/>
                <a:gd name="connsiteY774" fmla="*/ 831850 h 2044699"/>
                <a:gd name="connsiteX775" fmla="*/ 155575 w 1263650"/>
                <a:gd name="connsiteY775" fmla="*/ 831850 h 2044699"/>
                <a:gd name="connsiteX776" fmla="*/ 155575 w 1263650"/>
                <a:gd name="connsiteY776" fmla="*/ 835025 h 2044699"/>
                <a:gd name="connsiteX777" fmla="*/ 152400 w 1263650"/>
                <a:gd name="connsiteY777" fmla="*/ 835025 h 2044699"/>
                <a:gd name="connsiteX778" fmla="*/ 152400 w 1263650"/>
                <a:gd name="connsiteY778" fmla="*/ 828675 h 2044699"/>
                <a:gd name="connsiteX779" fmla="*/ 149225 w 1263650"/>
                <a:gd name="connsiteY779" fmla="*/ 828675 h 2044699"/>
                <a:gd name="connsiteX780" fmla="*/ 149225 w 1263650"/>
                <a:gd name="connsiteY780" fmla="*/ 838200 h 2044699"/>
                <a:gd name="connsiteX781" fmla="*/ 149225 w 1263650"/>
                <a:gd name="connsiteY781" fmla="*/ 841375 h 2044699"/>
                <a:gd name="connsiteX782" fmla="*/ 146050 w 1263650"/>
                <a:gd name="connsiteY782" fmla="*/ 841375 h 2044699"/>
                <a:gd name="connsiteX783" fmla="*/ 142875 w 1263650"/>
                <a:gd name="connsiteY783" fmla="*/ 841375 h 2044699"/>
                <a:gd name="connsiteX784" fmla="*/ 142875 w 1263650"/>
                <a:gd name="connsiteY784" fmla="*/ 838200 h 2044699"/>
                <a:gd name="connsiteX785" fmla="*/ 127000 w 1263650"/>
                <a:gd name="connsiteY785" fmla="*/ 819150 h 2044699"/>
                <a:gd name="connsiteX786" fmla="*/ 123825 w 1263650"/>
                <a:gd name="connsiteY786" fmla="*/ 815975 h 2044699"/>
                <a:gd name="connsiteX787" fmla="*/ 123825 w 1263650"/>
                <a:gd name="connsiteY787" fmla="*/ 819150 h 2044699"/>
                <a:gd name="connsiteX788" fmla="*/ 120650 w 1263650"/>
                <a:gd name="connsiteY788" fmla="*/ 819150 h 2044699"/>
                <a:gd name="connsiteX789" fmla="*/ 111125 w 1263650"/>
                <a:gd name="connsiteY789" fmla="*/ 806450 h 2044699"/>
                <a:gd name="connsiteX790" fmla="*/ 107950 w 1263650"/>
                <a:gd name="connsiteY790" fmla="*/ 793750 h 2044699"/>
                <a:gd name="connsiteX791" fmla="*/ 95250 w 1263650"/>
                <a:gd name="connsiteY791" fmla="*/ 787400 h 2044699"/>
                <a:gd name="connsiteX792" fmla="*/ 95250 w 1263650"/>
                <a:gd name="connsiteY792" fmla="*/ 781050 h 2044699"/>
                <a:gd name="connsiteX793" fmla="*/ 95250 w 1263650"/>
                <a:gd name="connsiteY793" fmla="*/ 777875 h 2044699"/>
                <a:gd name="connsiteX794" fmla="*/ 88900 w 1263650"/>
                <a:gd name="connsiteY794" fmla="*/ 781050 h 2044699"/>
                <a:gd name="connsiteX795" fmla="*/ 90805 w 1263650"/>
                <a:gd name="connsiteY795" fmla="*/ 784860 h 2044699"/>
                <a:gd name="connsiteX796" fmla="*/ 85725 w 1263650"/>
                <a:gd name="connsiteY796" fmla="*/ 787400 h 2044699"/>
                <a:gd name="connsiteX797" fmla="*/ 85725 w 1263650"/>
                <a:gd name="connsiteY797" fmla="*/ 793750 h 2044699"/>
                <a:gd name="connsiteX798" fmla="*/ 79375 w 1263650"/>
                <a:gd name="connsiteY798" fmla="*/ 790575 h 2044699"/>
                <a:gd name="connsiteX799" fmla="*/ 95250 w 1263650"/>
                <a:gd name="connsiteY799" fmla="*/ 762000 h 2044699"/>
                <a:gd name="connsiteX800" fmla="*/ 95250 w 1263650"/>
                <a:gd name="connsiteY800" fmla="*/ 746125 h 2044699"/>
                <a:gd name="connsiteX801" fmla="*/ 104775 w 1263650"/>
                <a:gd name="connsiteY801" fmla="*/ 771525 h 2044699"/>
                <a:gd name="connsiteX802" fmla="*/ 111125 w 1263650"/>
                <a:gd name="connsiteY802" fmla="*/ 781050 h 2044699"/>
                <a:gd name="connsiteX803" fmla="*/ 101600 w 1263650"/>
                <a:gd name="connsiteY803" fmla="*/ 752475 h 2044699"/>
                <a:gd name="connsiteX804" fmla="*/ 98425 w 1263650"/>
                <a:gd name="connsiteY804" fmla="*/ 746125 h 2044699"/>
                <a:gd name="connsiteX805" fmla="*/ 95250 w 1263650"/>
                <a:gd name="connsiteY805" fmla="*/ 733425 h 2044699"/>
                <a:gd name="connsiteX806" fmla="*/ 92075 w 1263650"/>
                <a:gd name="connsiteY806" fmla="*/ 730250 h 2044699"/>
                <a:gd name="connsiteX807" fmla="*/ 88900 w 1263650"/>
                <a:gd name="connsiteY807" fmla="*/ 730250 h 2044699"/>
                <a:gd name="connsiteX808" fmla="*/ 85725 w 1263650"/>
                <a:gd name="connsiteY808" fmla="*/ 733425 h 2044699"/>
                <a:gd name="connsiteX809" fmla="*/ 85725 w 1263650"/>
                <a:gd name="connsiteY809" fmla="*/ 730250 h 2044699"/>
                <a:gd name="connsiteX810" fmla="*/ 85725 w 1263650"/>
                <a:gd name="connsiteY810" fmla="*/ 727075 h 2044699"/>
                <a:gd name="connsiteX811" fmla="*/ 85725 w 1263650"/>
                <a:gd name="connsiteY811" fmla="*/ 717550 h 2044699"/>
                <a:gd name="connsiteX812" fmla="*/ 85725 w 1263650"/>
                <a:gd name="connsiteY812" fmla="*/ 708025 h 2044699"/>
                <a:gd name="connsiteX813" fmla="*/ 82550 w 1263650"/>
                <a:gd name="connsiteY813" fmla="*/ 704850 h 2044699"/>
                <a:gd name="connsiteX814" fmla="*/ 82550 w 1263650"/>
                <a:gd name="connsiteY814" fmla="*/ 701675 h 2044699"/>
                <a:gd name="connsiteX815" fmla="*/ 60325 w 1263650"/>
                <a:gd name="connsiteY815" fmla="*/ 673100 h 2044699"/>
                <a:gd name="connsiteX816" fmla="*/ 50800 w 1263650"/>
                <a:gd name="connsiteY816" fmla="*/ 641350 h 2044699"/>
                <a:gd name="connsiteX817" fmla="*/ 38100 w 1263650"/>
                <a:gd name="connsiteY817" fmla="*/ 625475 h 2044699"/>
                <a:gd name="connsiteX818" fmla="*/ 31750 w 1263650"/>
                <a:gd name="connsiteY818" fmla="*/ 615950 h 2044699"/>
                <a:gd name="connsiteX819" fmla="*/ 22225 w 1263650"/>
                <a:gd name="connsiteY819" fmla="*/ 590550 h 2044699"/>
                <a:gd name="connsiteX820" fmla="*/ 22225 w 1263650"/>
                <a:gd name="connsiteY820" fmla="*/ 584200 h 2044699"/>
                <a:gd name="connsiteX821" fmla="*/ 28575 w 1263650"/>
                <a:gd name="connsiteY821" fmla="*/ 581025 h 2044699"/>
                <a:gd name="connsiteX822" fmla="*/ 31750 w 1263650"/>
                <a:gd name="connsiteY822" fmla="*/ 568325 h 2044699"/>
                <a:gd name="connsiteX823" fmla="*/ 31750 w 1263650"/>
                <a:gd name="connsiteY823" fmla="*/ 552450 h 2044699"/>
                <a:gd name="connsiteX824" fmla="*/ 28575 w 1263650"/>
                <a:gd name="connsiteY824" fmla="*/ 536575 h 2044699"/>
                <a:gd name="connsiteX825" fmla="*/ 28575 w 1263650"/>
                <a:gd name="connsiteY825" fmla="*/ 508000 h 2044699"/>
                <a:gd name="connsiteX826" fmla="*/ 38100 w 1263650"/>
                <a:gd name="connsiteY826" fmla="*/ 482600 h 2044699"/>
                <a:gd name="connsiteX827" fmla="*/ 47625 w 1263650"/>
                <a:gd name="connsiteY827" fmla="*/ 473075 h 2044699"/>
                <a:gd name="connsiteX828" fmla="*/ 47625 w 1263650"/>
                <a:gd name="connsiteY828" fmla="*/ 463550 h 2044699"/>
                <a:gd name="connsiteX829" fmla="*/ 50800 w 1263650"/>
                <a:gd name="connsiteY829" fmla="*/ 447675 h 2044699"/>
                <a:gd name="connsiteX830" fmla="*/ 47625 w 1263650"/>
                <a:gd name="connsiteY830" fmla="*/ 438150 h 2044699"/>
                <a:gd name="connsiteX831" fmla="*/ 47625 w 1263650"/>
                <a:gd name="connsiteY831" fmla="*/ 419100 h 2044699"/>
                <a:gd name="connsiteX832" fmla="*/ 44450 w 1263650"/>
                <a:gd name="connsiteY832" fmla="*/ 409575 h 2044699"/>
                <a:gd name="connsiteX833" fmla="*/ 41275 w 1263650"/>
                <a:gd name="connsiteY833" fmla="*/ 400050 h 2044699"/>
                <a:gd name="connsiteX834" fmla="*/ 34925 w 1263650"/>
                <a:gd name="connsiteY834" fmla="*/ 381000 h 2044699"/>
                <a:gd name="connsiteX835" fmla="*/ 31750 w 1263650"/>
                <a:gd name="connsiteY835" fmla="*/ 381000 h 2044699"/>
                <a:gd name="connsiteX836" fmla="*/ 31750 w 1263650"/>
                <a:gd name="connsiteY836" fmla="*/ 374650 h 2044699"/>
                <a:gd name="connsiteX837" fmla="*/ 25400 w 1263650"/>
                <a:gd name="connsiteY837" fmla="*/ 374650 h 2044699"/>
                <a:gd name="connsiteX838" fmla="*/ 28575 w 1263650"/>
                <a:gd name="connsiteY838" fmla="*/ 361950 h 2044699"/>
                <a:gd name="connsiteX839" fmla="*/ 25400 w 1263650"/>
                <a:gd name="connsiteY839" fmla="*/ 358775 h 2044699"/>
                <a:gd name="connsiteX840" fmla="*/ 19050 w 1263650"/>
                <a:gd name="connsiteY840" fmla="*/ 352425 h 2044699"/>
                <a:gd name="connsiteX841" fmla="*/ 0 w 1263650"/>
                <a:gd name="connsiteY841" fmla="*/ 320675 h 2044699"/>
                <a:gd name="connsiteX842" fmla="*/ 3175 w 1263650"/>
                <a:gd name="connsiteY842" fmla="*/ 307975 h 2044699"/>
                <a:gd name="connsiteX843" fmla="*/ 3175 w 1263650"/>
                <a:gd name="connsiteY843" fmla="*/ 282575 h 2044699"/>
                <a:gd name="connsiteX844" fmla="*/ 12700 w 1263650"/>
                <a:gd name="connsiteY844" fmla="*/ 263525 h 2044699"/>
                <a:gd name="connsiteX845" fmla="*/ 22225 w 1263650"/>
                <a:gd name="connsiteY845" fmla="*/ 254000 h 2044699"/>
                <a:gd name="connsiteX846" fmla="*/ 22225 w 1263650"/>
                <a:gd name="connsiteY846" fmla="*/ 250825 h 2044699"/>
                <a:gd name="connsiteX847" fmla="*/ 25400 w 1263650"/>
                <a:gd name="connsiteY847" fmla="*/ 250825 h 2044699"/>
                <a:gd name="connsiteX848" fmla="*/ 34925 w 1263650"/>
                <a:gd name="connsiteY848" fmla="*/ 234950 h 2044699"/>
                <a:gd name="connsiteX849" fmla="*/ 38100 w 1263650"/>
                <a:gd name="connsiteY849" fmla="*/ 231775 h 2044699"/>
                <a:gd name="connsiteX850" fmla="*/ 41275 w 1263650"/>
                <a:gd name="connsiteY850" fmla="*/ 231775 h 2044699"/>
                <a:gd name="connsiteX851" fmla="*/ 41275 w 1263650"/>
                <a:gd name="connsiteY851" fmla="*/ 234950 h 2044699"/>
                <a:gd name="connsiteX852" fmla="*/ 38100 w 1263650"/>
                <a:gd name="connsiteY852" fmla="*/ 238125 h 2044699"/>
                <a:gd name="connsiteX853" fmla="*/ 34925 w 1263650"/>
                <a:gd name="connsiteY853" fmla="*/ 238125 h 2044699"/>
                <a:gd name="connsiteX854" fmla="*/ 34925 w 1263650"/>
                <a:gd name="connsiteY854" fmla="*/ 241300 h 2044699"/>
                <a:gd name="connsiteX855" fmla="*/ 38100 w 1263650"/>
                <a:gd name="connsiteY855" fmla="*/ 244475 h 2044699"/>
                <a:gd name="connsiteX856" fmla="*/ 41275 w 1263650"/>
                <a:gd name="connsiteY856" fmla="*/ 244475 h 2044699"/>
                <a:gd name="connsiteX857" fmla="*/ 41275 w 1263650"/>
                <a:gd name="connsiteY857" fmla="*/ 241300 h 2044699"/>
                <a:gd name="connsiteX858" fmla="*/ 44450 w 1263650"/>
                <a:gd name="connsiteY858" fmla="*/ 238125 h 2044699"/>
                <a:gd name="connsiteX859" fmla="*/ 44450 w 1263650"/>
                <a:gd name="connsiteY859" fmla="*/ 234950 h 2044699"/>
                <a:gd name="connsiteX860" fmla="*/ 47625 w 1263650"/>
                <a:gd name="connsiteY860" fmla="*/ 231775 h 2044699"/>
                <a:gd name="connsiteX861" fmla="*/ 50800 w 1263650"/>
                <a:gd name="connsiteY861" fmla="*/ 228600 h 2044699"/>
                <a:gd name="connsiteX862" fmla="*/ 53975 w 1263650"/>
                <a:gd name="connsiteY862" fmla="*/ 228600 h 2044699"/>
                <a:gd name="connsiteX863" fmla="*/ 57150 w 1263650"/>
                <a:gd name="connsiteY863" fmla="*/ 225425 h 2044699"/>
                <a:gd name="connsiteX864" fmla="*/ 60325 w 1263650"/>
                <a:gd name="connsiteY864" fmla="*/ 225425 h 2044699"/>
                <a:gd name="connsiteX865" fmla="*/ 63500 w 1263650"/>
                <a:gd name="connsiteY865" fmla="*/ 222250 h 2044699"/>
                <a:gd name="connsiteX866" fmla="*/ 66675 w 1263650"/>
                <a:gd name="connsiteY866" fmla="*/ 222250 h 2044699"/>
                <a:gd name="connsiteX867" fmla="*/ 66675 w 1263650"/>
                <a:gd name="connsiteY867" fmla="*/ 219075 h 2044699"/>
                <a:gd name="connsiteX868" fmla="*/ 63500 w 1263650"/>
                <a:gd name="connsiteY868" fmla="*/ 219075 h 2044699"/>
                <a:gd name="connsiteX869" fmla="*/ 63500 w 1263650"/>
                <a:gd name="connsiteY869" fmla="*/ 215900 h 2044699"/>
                <a:gd name="connsiteX870" fmla="*/ 57150 w 1263650"/>
                <a:gd name="connsiteY870" fmla="*/ 215900 h 2044699"/>
                <a:gd name="connsiteX871" fmla="*/ 57150 w 1263650"/>
                <a:gd name="connsiteY871" fmla="*/ 219075 h 2044699"/>
                <a:gd name="connsiteX872" fmla="*/ 53975 w 1263650"/>
                <a:gd name="connsiteY872" fmla="*/ 219075 h 2044699"/>
                <a:gd name="connsiteX873" fmla="*/ 47625 w 1263650"/>
                <a:gd name="connsiteY873" fmla="*/ 228600 h 2044699"/>
                <a:gd name="connsiteX874" fmla="*/ 44450 w 1263650"/>
                <a:gd name="connsiteY874" fmla="*/ 228600 h 2044699"/>
                <a:gd name="connsiteX875" fmla="*/ 41275 w 1263650"/>
                <a:gd name="connsiteY875" fmla="*/ 225425 h 2044699"/>
                <a:gd name="connsiteX876" fmla="*/ 44450 w 1263650"/>
                <a:gd name="connsiteY876" fmla="*/ 222250 h 2044699"/>
                <a:gd name="connsiteX877" fmla="*/ 47625 w 1263650"/>
                <a:gd name="connsiteY877" fmla="*/ 215900 h 2044699"/>
                <a:gd name="connsiteX878" fmla="*/ 66675 w 1263650"/>
                <a:gd name="connsiteY878" fmla="*/ 193675 h 2044699"/>
                <a:gd name="connsiteX879" fmla="*/ 69850 w 1263650"/>
                <a:gd name="connsiteY879" fmla="*/ 184150 h 2044699"/>
                <a:gd name="connsiteX880" fmla="*/ 69850 w 1263650"/>
                <a:gd name="connsiteY880" fmla="*/ 177800 h 2044699"/>
                <a:gd name="connsiteX881" fmla="*/ 73025 w 1263650"/>
                <a:gd name="connsiteY881" fmla="*/ 165100 h 2044699"/>
                <a:gd name="connsiteX882" fmla="*/ 76200 w 1263650"/>
                <a:gd name="connsiteY882" fmla="*/ 155575 h 2044699"/>
                <a:gd name="connsiteX883" fmla="*/ 95250 w 1263650"/>
                <a:gd name="connsiteY883" fmla="*/ 120650 h 2044699"/>
                <a:gd name="connsiteX884" fmla="*/ 98425 w 1263650"/>
                <a:gd name="connsiteY884" fmla="*/ 104775 h 2044699"/>
                <a:gd name="connsiteX885" fmla="*/ 98425 w 1263650"/>
                <a:gd name="connsiteY885" fmla="*/ 92075 h 2044699"/>
                <a:gd name="connsiteX886" fmla="*/ 104775 w 1263650"/>
                <a:gd name="connsiteY886" fmla="*/ 92075 h 2044699"/>
                <a:gd name="connsiteX887" fmla="*/ 98425 w 1263650"/>
                <a:gd name="connsiteY887" fmla="*/ 88900 h 2044699"/>
                <a:gd name="connsiteX888" fmla="*/ 101600 w 1263650"/>
                <a:gd name="connsiteY888" fmla="*/ 53975 h 2044699"/>
                <a:gd name="connsiteX889" fmla="*/ 92075 w 1263650"/>
                <a:gd name="connsiteY889" fmla="*/ 50800 h 2044699"/>
                <a:gd name="connsiteX890" fmla="*/ 88900 w 1263650"/>
                <a:gd name="connsiteY890" fmla="*/ 41275 h 2044699"/>
                <a:gd name="connsiteX891" fmla="*/ 98425 w 1263650"/>
                <a:gd name="connsiteY891" fmla="*/ 28575 h 2044699"/>
                <a:gd name="connsiteX892" fmla="*/ 104775 w 1263650"/>
                <a:gd name="connsiteY892" fmla="*/ 15875 h 2044699"/>
                <a:gd name="connsiteX893" fmla="*/ 104775 w 1263650"/>
                <a:gd name="connsiteY893" fmla="*/ 12700 h 2044699"/>
                <a:gd name="connsiteX0" fmla="*/ 527050 w 1263650"/>
                <a:gd name="connsiteY0" fmla="*/ 1870074 h 2044699"/>
                <a:gd name="connsiteX1" fmla="*/ 530225 w 1263650"/>
                <a:gd name="connsiteY1" fmla="*/ 1870074 h 2044699"/>
                <a:gd name="connsiteX2" fmla="*/ 533400 w 1263650"/>
                <a:gd name="connsiteY2" fmla="*/ 1870074 h 2044699"/>
                <a:gd name="connsiteX3" fmla="*/ 533400 w 1263650"/>
                <a:gd name="connsiteY3" fmla="*/ 1873249 h 2044699"/>
                <a:gd name="connsiteX4" fmla="*/ 536575 w 1263650"/>
                <a:gd name="connsiteY4" fmla="*/ 1879599 h 2044699"/>
                <a:gd name="connsiteX5" fmla="*/ 539750 w 1263650"/>
                <a:gd name="connsiteY5" fmla="*/ 1889124 h 2044699"/>
                <a:gd name="connsiteX6" fmla="*/ 539750 w 1263650"/>
                <a:gd name="connsiteY6" fmla="*/ 1892299 h 2044699"/>
                <a:gd name="connsiteX7" fmla="*/ 546100 w 1263650"/>
                <a:gd name="connsiteY7" fmla="*/ 1895474 h 2044699"/>
                <a:gd name="connsiteX8" fmla="*/ 552450 w 1263650"/>
                <a:gd name="connsiteY8" fmla="*/ 1908174 h 2044699"/>
                <a:gd name="connsiteX9" fmla="*/ 558800 w 1263650"/>
                <a:gd name="connsiteY9" fmla="*/ 1914524 h 2044699"/>
                <a:gd name="connsiteX10" fmla="*/ 558800 w 1263650"/>
                <a:gd name="connsiteY10" fmla="*/ 1917699 h 2044699"/>
                <a:gd name="connsiteX11" fmla="*/ 555625 w 1263650"/>
                <a:gd name="connsiteY11" fmla="*/ 1920874 h 2044699"/>
                <a:gd name="connsiteX12" fmla="*/ 555625 w 1263650"/>
                <a:gd name="connsiteY12" fmla="*/ 1917699 h 2044699"/>
                <a:gd name="connsiteX13" fmla="*/ 552450 w 1263650"/>
                <a:gd name="connsiteY13" fmla="*/ 1917699 h 2044699"/>
                <a:gd name="connsiteX14" fmla="*/ 549275 w 1263650"/>
                <a:gd name="connsiteY14" fmla="*/ 1917699 h 2044699"/>
                <a:gd name="connsiteX15" fmla="*/ 546100 w 1263650"/>
                <a:gd name="connsiteY15" fmla="*/ 1917699 h 2044699"/>
                <a:gd name="connsiteX16" fmla="*/ 536575 w 1263650"/>
                <a:gd name="connsiteY16" fmla="*/ 1904999 h 2044699"/>
                <a:gd name="connsiteX17" fmla="*/ 533400 w 1263650"/>
                <a:gd name="connsiteY17" fmla="*/ 1898649 h 2044699"/>
                <a:gd name="connsiteX18" fmla="*/ 530225 w 1263650"/>
                <a:gd name="connsiteY18" fmla="*/ 1892299 h 2044699"/>
                <a:gd name="connsiteX19" fmla="*/ 530225 w 1263650"/>
                <a:gd name="connsiteY19" fmla="*/ 1885949 h 2044699"/>
                <a:gd name="connsiteX20" fmla="*/ 530225 w 1263650"/>
                <a:gd name="connsiteY20" fmla="*/ 1882774 h 2044699"/>
                <a:gd name="connsiteX21" fmla="*/ 530225 w 1263650"/>
                <a:gd name="connsiteY21" fmla="*/ 1879599 h 2044699"/>
                <a:gd name="connsiteX22" fmla="*/ 530225 w 1263650"/>
                <a:gd name="connsiteY22" fmla="*/ 1876424 h 2044699"/>
                <a:gd name="connsiteX23" fmla="*/ 530225 w 1263650"/>
                <a:gd name="connsiteY23" fmla="*/ 1873249 h 2044699"/>
                <a:gd name="connsiteX24" fmla="*/ 527050 w 1263650"/>
                <a:gd name="connsiteY24" fmla="*/ 1873249 h 2044699"/>
                <a:gd name="connsiteX25" fmla="*/ 527050 w 1263650"/>
                <a:gd name="connsiteY25" fmla="*/ 1870074 h 2044699"/>
                <a:gd name="connsiteX26" fmla="*/ 558800 w 1263650"/>
                <a:gd name="connsiteY26" fmla="*/ 1797049 h 2044699"/>
                <a:gd name="connsiteX27" fmla="*/ 561975 w 1263650"/>
                <a:gd name="connsiteY27" fmla="*/ 1797049 h 2044699"/>
                <a:gd name="connsiteX28" fmla="*/ 565150 w 1263650"/>
                <a:gd name="connsiteY28" fmla="*/ 1797049 h 2044699"/>
                <a:gd name="connsiteX29" fmla="*/ 568325 w 1263650"/>
                <a:gd name="connsiteY29" fmla="*/ 1797049 h 2044699"/>
                <a:gd name="connsiteX30" fmla="*/ 571500 w 1263650"/>
                <a:gd name="connsiteY30" fmla="*/ 1803399 h 2044699"/>
                <a:gd name="connsiteX31" fmla="*/ 577850 w 1263650"/>
                <a:gd name="connsiteY31" fmla="*/ 1806574 h 2044699"/>
                <a:gd name="connsiteX32" fmla="*/ 577850 w 1263650"/>
                <a:gd name="connsiteY32" fmla="*/ 1809749 h 2044699"/>
                <a:gd name="connsiteX33" fmla="*/ 581025 w 1263650"/>
                <a:gd name="connsiteY33" fmla="*/ 1816099 h 2044699"/>
                <a:gd name="connsiteX34" fmla="*/ 584200 w 1263650"/>
                <a:gd name="connsiteY34" fmla="*/ 1822449 h 2044699"/>
                <a:gd name="connsiteX35" fmla="*/ 587375 w 1263650"/>
                <a:gd name="connsiteY35" fmla="*/ 1822449 h 2044699"/>
                <a:gd name="connsiteX36" fmla="*/ 587375 w 1263650"/>
                <a:gd name="connsiteY36" fmla="*/ 1825624 h 2044699"/>
                <a:gd name="connsiteX37" fmla="*/ 587375 w 1263650"/>
                <a:gd name="connsiteY37" fmla="*/ 1828799 h 2044699"/>
                <a:gd name="connsiteX38" fmla="*/ 584200 w 1263650"/>
                <a:gd name="connsiteY38" fmla="*/ 1828799 h 2044699"/>
                <a:gd name="connsiteX39" fmla="*/ 581025 w 1263650"/>
                <a:gd name="connsiteY39" fmla="*/ 1828799 h 2044699"/>
                <a:gd name="connsiteX40" fmla="*/ 574675 w 1263650"/>
                <a:gd name="connsiteY40" fmla="*/ 1828799 h 2044699"/>
                <a:gd name="connsiteX41" fmla="*/ 571500 w 1263650"/>
                <a:gd name="connsiteY41" fmla="*/ 1825624 h 2044699"/>
                <a:gd name="connsiteX42" fmla="*/ 565150 w 1263650"/>
                <a:gd name="connsiteY42" fmla="*/ 1822449 h 2044699"/>
                <a:gd name="connsiteX43" fmla="*/ 561975 w 1263650"/>
                <a:gd name="connsiteY43" fmla="*/ 1819274 h 2044699"/>
                <a:gd name="connsiteX44" fmla="*/ 558800 w 1263650"/>
                <a:gd name="connsiteY44" fmla="*/ 1822449 h 2044699"/>
                <a:gd name="connsiteX45" fmla="*/ 558800 w 1263650"/>
                <a:gd name="connsiteY45" fmla="*/ 1819274 h 2044699"/>
                <a:gd name="connsiteX46" fmla="*/ 558800 w 1263650"/>
                <a:gd name="connsiteY46" fmla="*/ 1812924 h 2044699"/>
                <a:gd name="connsiteX47" fmla="*/ 561975 w 1263650"/>
                <a:gd name="connsiteY47" fmla="*/ 1809749 h 2044699"/>
                <a:gd name="connsiteX48" fmla="*/ 561975 w 1263650"/>
                <a:gd name="connsiteY48" fmla="*/ 1803399 h 2044699"/>
                <a:gd name="connsiteX49" fmla="*/ 558800 w 1263650"/>
                <a:gd name="connsiteY49" fmla="*/ 1797049 h 2044699"/>
                <a:gd name="connsiteX50" fmla="*/ 546100 w 1263650"/>
                <a:gd name="connsiteY50" fmla="*/ 1790699 h 2044699"/>
                <a:gd name="connsiteX51" fmla="*/ 549275 w 1263650"/>
                <a:gd name="connsiteY51" fmla="*/ 1787524 h 2044699"/>
                <a:gd name="connsiteX52" fmla="*/ 552450 w 1263650"/>
                <a:gd name="connsiteY52" fmla="*/ 1787524 h 2044699"/>
                <a:gd name="connsiteX53" fmla="*/ 555625 w 1263650"/>
                <a:gd name="connsiteY53" fmla="*/ 1790699 h 2044699"/>
                <a:gd name="connsiteX54" fmla="*/ 558800 w 1263650"/>
                <a:gd name="connsiteY54" fmla="*/ 1790699 h 2044699"/>
                <a:gd name="connsiteX55" fmla="*/ 558800 w 1263650"/>
                <a:gd name="connsiteY55" fmla="*/ 1797049 h 2044699"/>
                <a:gd name="connsiteX56" fmla="*/ 555625 w 1263650"/>
                <a:gd name="connsiteY56" fmla="*/ 1797049 h 2044699"/>
                <a:gd name="connsiteX57" fmla="*/ 552450 w 1263650"/>
                <a:gd name="connsiteY57" fmla="*/ 1797049 h 2044699"/>
                <a:gd name="connsiteX58" fmla="*/ 549275 w 1263650"/>
                <a:gd name="connsiteY58" fmla="*/ 1797049 h 2044699"/>
                <a:gd name="connsiteX59" fmla="*/ 549275 w 1263650"/>
                <a:gd name="connsiteY59" fmla="*/ 1793874 h 2044699"/>
                <a:gd name="connsiteX60" fmla="*/ 546100 w 1263650"/>
                <a:gd name="connsiteY60" fmla="*/ 1793874 h 2044699"/>
                <a:gd name="connsiteX61" fmla="*/ 546100 w 1263650"/>
                <a:gd name="connsiteY61" fmla="*/ 1790699 h 2044699"/>
                <a:gd name="connsiteX62" fmla="*/ 654050 w 1263650"/>
                <a:gd name="connsiteY62" fmla="*/ 1784349 h 2044699"/>
                <a:gd name="connsiteX63" fmla="*/ 657225 w 1263650"/>
                <a:gd name="connsiteY63" fmla="*/ 1784349 h 2044699"/>
                <a:gd name="connsiteX64" fmla="*/ 657225 w 1263650"/>
                <a:gd name="connsiteY64" fmla="*/ 1787524 h 2044699"/>
                <a:gd name="connsiteX65" fmla="*/ 654050 w 1263650"/>
                <a:gd name="connsiteY65" fmla="*/ 1787524 h 2044699"/>
                <a:gd name="connsiteX66" fmla="*/ 654050 w 1263650"/>
                <a:gd name="connsiteY66" fmla="*/ 1784349 h 2044699"/>
                <a:gd name="connsiteX67" fmla="*/ 320675 w 1263650"/>
                <a:gd name="connsiteY67" fmla="*/ 1441449 h 2044699"/>
                <a:gd name="connsiteX68" fmla="*/ 320678 w 1263650"/>
                <a:gd name="connsiteY68" fmla="*/ 1441452 h 2044699"/>
                <a:gd name="connsiteX69" fmla="*/ 320678 w 1263650"/>
                <a:gd name="connsiteY69" fmla="*/ 1441449 h 2044699"/>
                <a:gd name="connsiteX70" fmla="*/ 320675 w 1263650"/>
                <a:gd name="connsiteY70" fmla="*/ 1441449 h 2044699"/>
                <a:gd name="connsiteX71" fmla="*/ 200026 w 1263650"/>
                <a:gd name="connsiteY71" fmla="*/ 857250 h 2044699"/>
                <a:gd name="connsiteX72" fmla="*/ 202410 w 1263650"/>
                <a:gd name="connsiteY72" fmla="*/ 859634 h 2044699"/>
                <a:gd name="connsiteX73" fmla="*/ 202410 w 1263650"/>
                <a:gd name="connsiteY73" fmla="*/ 859633 h 2044699"/>
                <a:gd name="connsiteX74" fmla="*/ 200027 w 1263650"/>
                <a:gd name="connsiteY74" fmla="*/ 857250 h 2044699"/>
                <a:gd name="connsiteX75" fmla="*/ 200026 w 1263650"/>
                <a:gd name="connsiteY75" fmla="*/ 857250 h 2044699"/>
                <a:gd name="connsiteX76" fmla="*/ 193676 w 1263650"/>
                <a:gd name="connsiteY76" fmla="*/ 854075 h 2044699"/>
                <a:gd name="connsiteX77" fmla="*/ 193676 w 1263650"/>
                <a:gd name="connsiteY77" fmla="*/ 857250 h 2044699"/>
                <a:gd name="connsiteX78" fmla="*/ 193677 w 1263650"/>
                <a:gd name="connsiteY78" fmla="*/ 857250 h 2044699"/>
                <a:gd name="connsiteX79" fmla="*/ 193677 w 1263650"/>
                <a:gd name="connsiteY79" fmla="*/ 854075 h 2044699"/>
                <a:gd name="connsiteX80" fmla="*/ 193676 w 1263650"/>
                <a:gd name="connsiteY80" fmla="*/ 854075 h 2044699"/>
                <a:gd name="connsiteX81" fmla="*/ 190501 w 1263650"/>
                <a:gd name="connsiteY81" fmla="*/ 847724 h 2044699"/>
                <a:gd name="connsiteX82" fmla="*/ 190501 w 1263650"/>
                <a:gd name="connsiteY82" fmla="*/ 847725 h 2044699"/>
                <a:gd name="connsiteX83" fmla="*/ 190501 w 1263650"/>
                <a:gd name="connsiteY83" fmla="*/ 850900 h 2044699"/>
                <a:gd name="connsiteX84" fmla="*/ 190501 w 1263650"/>
                <a:gd name="connsiteY84" fmla="*/ 854075 h 2044699"/>
                <a:gd name="connsiteX85" fmla="*/ 190502 w 1263650"/>
                <a:gd name="connsiteY85" fmla="*/ 854075 h 2044699"/>
                <a:gd name="connsiteX86" fmla="*/ 190502 w 1263650"/>
                <a:gd name="connsiteY86" fmla="*/ 850900 h 2044699"/>
                <a:gd name="connsiteX87" fmla="*/ 190502 w 1263650"/>
                <a:gd name="connsiteY87" fmla="*/ 847725 h 2044699"/>
                <a:gd name="connsiteX88" fmla="*/ 190501 w 1263650"/>
                <a:gd name="connsiteY88" fmla="*/ 847724 h 2044699"/>
                <a:gd name="connsiteX89" fmla="*/ 187326 w 1263650"/>
                <a:gd name="connsiteY89" fmla="*/ 838200 h 2044699"/>
                <a:gd name="connsiteX90" fmla="*/ 187326 w 1263650"/>
                <a:gd name="connsiteY90" fmla="*/ 841375 h 2044699"/>
                <a:gd name="connsiteX91" fmla="*/ 187326 w 1263650"/>
                <a:gd name="connsiteY91" fmla="*/ 844550 h 2044699"/>
                <a:gd name="connsiteX92" fmla="*/ 187327 w 1263650"/>
                <a:gd name="connsiteY92" fmla="*/ 844550 h 2044699"/>
                <a:gd name="connsiteX93" fmla="*/ 187327 w 1263650"/>
                <a:gd name="connsiteY93" fmla="*/ 841375 h 2044699"/>
                <a:gd name="connsiteX94" fmla="*/ 187327 w 1263650"/>
                <a:gd name="connsiteY94" fmla="*/ 838200 h 2044699"/>
                <a:gd name="connsiteX95" fmla="*/ 187326 w 1263650"/>
                <a:gd name="connsiteY95" fmla="*/ 838200 h 2044699"/>
                <a:gd name="connsiteX96" fmla="*/ 184151 w 1263650"/>
                <a:gd name="connsiteY96" fmla="*/ 835025 h 2044699"/>
                <a:gd name="connsiteX97" fmla="*/ 184151 w 1263650"/>
                <a:gd name="connsiteY97" fmla="*/ 838200 h 2044699"/>
                <a:gd name="connsiteX98" fmla="*/ 184152 w 1263650"/>
                <a:gd name="connsiteY98" fmla="*/ 838200 h 2044699"/>
                <a:gd name="connsiteX99" fmla="*/ 184152 w 1263650"/>
                <a:gd name="connsiteY99" fmla="*/ 835025 h 2044699"/>
                <a:gd name="connsiteX100" fmla="*/ 184151 w 1263650"/>
                <a:gd name="connsiteY100" fmla="*/ 835025 h 2044699"/>
                <a:gd name="connsiteX101" fmla="*/ 177801 w 1263650"/>
                <a:gd name="connsiteY101" fmla="*/ 831850 h 2044699"/>
                <a:gd name="connsiteX102" fmla="*/ 177801 w 1263650"/>
                <a:gd name="connsiteY102" fmla="*/ 835025 h 2044699"/>
                <a:gd name="connsiteX103" fmla="*/ 177802 w 1263650"/>
                <a:gd name="connsiteY103" fmla="*/ 835025 h 2044699"/>
                <a:gd name="connsiteX104" fmla="*/ 177802 w 1263650"/>
                <a:gd name="connsiteY104" fmla="*/ 831850 h 2044699"/>
                <a:gd name="connsiteX105" fmla="*/ 177801 w 1263650"/>
                <a:gd name="connsiteY105" fmla="*/ 831850 h 2044699"/>
                <a:gd name="connsiteX106" fmla="*/ 187325 w 1263650"/>
                <a:gd name="connsiteY106" fmla="*/ 784225 h 2044699"/>
                <a:gd name="connsiteX107" fmla="*/ 187325 w 1263650"/>
                <a:gd name="connsiteY107" fmla="*/ 787400 h 2044699"/>
                <a:gd name="connsiteX108" fmla="*/ 187326 w 1263650"/>
                <a:gd name="connsiteY108" fmla="*/ 787400 h 2044699"/>
                <a:gd name="connsiteX109" fmla="*/ 187326 w 1263650"/>
                <a:gd name="connsiteY109" fmla="*/ 784225 h 2044699"/>
                <a:gd name="connsiteX110" fmla="*/ 187325 w 1263650"/>
                <a:gd name="connsiteY110" fmla="*/ 784225 h 2044699"/>
                <a:gd name="connsiteX111" fmla="*/ 92075 w 1263650"/>
                <a:gd name="connsiteY111" fmla="*/ 784225 h 2044699"/>
                <a:gd name="connsiteX112" fmla="*/ 92075 w 1263650"/>
                <a:gd name="connsiteY112" fmla="*/ 787400 h 2044699"/>
                <a:gd name="connsiteX113" fmla="*/ 90805 w 1263650"/>
                <a:gd name="connsiteY113" fmla="*/ 784860 h 2044699"/>
                <a:gd name="connsiteX114" fmla="*/ 92075 w 1263650"/>
                <a:gd name="connsiteY114" fmla="*/ 784225 h 2044699"/>
                <a:gd name="connsiteX115" fmla="*/ 180975 w 1263650"/>
                <a:gd name="connsiteY115" fmla="*/ 774700 h 2044699"/>
                <a:gd name="connsiteX116" fmla="*/ 180976 w 1263650"/>
                <a:gd name="connsiteY116" fmla="*/ 774700 h 2044699"/>
                <a:gd name="connsiteX117" fmla="*/ 180976 w 1263650"/>
                <a:gd name="connsiteY117" fmla="*/ 774701 h 2044699"/>
                <a:gd name="connsiteX118" fmla="*/ 180975 w 1263650"/>
                <a:gd name="connsiteY118" fmla="*/ 774700 h 2044699"/>
                <a:gd name="connsiteX119" fmla="*/ 184150 w 1263650"/>
                <a:gd name="connsiteY119" fmla="*/ 769937 h 2044699"/>
                <a:gd name="connsiteX120" fmla="*/ 184150 w 1263650"/>
                <a:gd name="connsiteY120" fmla="*/ 771525 h 2044699"/>
                <a:gd name="connsiteX121" fmla="*/ 184151 w 1263650"/>
                <a:gd name="connsiteY121" fmla="*/ 771525 h 2044699"/>
                <a:gd name="connsiteX122" fmla="*/ 184151 w 1263650"/>
                <a:gd name="connsiteY122" fmla="*/ 769937 h 2044699"/>
                <a:gd name="connsiteX123" fmla="*/ 184150 w 1263650"/>
                <a:gd name="connsiteY123" fmla="*/ 769937 h 2044699"/>
                <a:gd name="connsiteX124" fmla="*/ 555625 w 1263650"/>
                <a:gd name="connsiteY124" fmla="*/ 641350 h 2044699"/>
                <a:gd name="connsiteX125" fmla="*/ 561975 w 1263650"/>
                <a:gd name="connsiteY125" fmla="*/ 644525 h 2044699"/>
                <a:gd name="connsiteX126" fmla="*/ 561976 w 1263650"/>
                <a:gd name="connsiteY126" fmla="*/ 644525 h 2044699"/>
                <a:gd name="connsiteX127" fmla="*/ 555626 w 1263650"/>
                <a:gd name="connsiteY127" fmla="*/ 641350 h 2044699"/>
                <a:gd name="connsiteX128" fmla="*/ 555625 w 1263650"/>
                <a:gd name="connsiteY128" fmla="*/ 641350 h 2044699"/>
                <a:gd name="connsiteX129" fmla="*/ 104775 w 1263650"/>
                <a:gd name="connsiteY129" fmla="*/ 0 h 2044699"/>
                <a:gd name="connsiteX130" fmla="*/ 107950 w 1263650"/>
                <a:gd name="connsiteY130" fmla="*/ 3175 h 2044699"/>
                <a:gd name="connsiteX131" fmla="*/ 114300 w 1263650"/>
                <a:gd name="connsiteY131" fmla="*/ 3175 h 2044699"/>
                <a:gd name="connsiteX132" fmla="*/ 123825 w 1263650"/>
                <a:gd name="connsiteY132" fmla="*/ 6350 h 2044699"/>
                <a:gd name="connsiteX133" fmla="*/ 133350 w 1263650"/>
                <a:gd name="connsiteY133" fmla="*/ 9525 h 2044699"/>
                <a:gd name="connsiteX134" fmla="*/ 136525 w 1263650"/>
                <a:gd name="connsiteY134" fmla="*/ 9525 h 2044699"/>
                <a:gd name="connsiteX135" fmla="*/ 146050 w 1263650"/>
                <a:gd name="connsiteY135" fmla="*/ 12700 h 2044699"/>
                <a:gd name="connsiteX136" fmla="*/ 155575 w 1263650"/>
                <a:gd name="connsiteY136" fmla="*/ 15875 h 2044699"/>
                <a:gd name="connsiteX137" fmla="*/ 158750 w 1263650"/>
                <a:gd name="connsiteY137" fmla="*/ 15875 h 2044699"/>
                <a:gd name="connsiteX138" fmla="*/ 161925 w 1263650"/>
                <a:gd name="connsiteY138" fmla="*/ 15875 h 2044699"/>
                <a:gd name="connsiteX139" fmla="*/ 180975 w 1263650"/>
                <a:gd name="connsiteY139" fmla="*/ 22225 h 2044699"/>
                <a:gd name="connsiteX140" fmla="*/ 190500 w 1263650"/>
                <a:gd name="connsiteY140" fmla="*/ 22225 h 2044699"/>
                <a:gd name="connsiteX141" fmla="*/ 200025 w 1263650"/>
                <a:gd name="connsiteY141" fmla="*/ 25400 h 2044699"/>
                <a:gd name="connsiteX142" fmla="*/ 203200 w 1263650"/>
                <a:gd name="connsiteY142" fmla="*/ 28575 h 2044699"/>
                <a:gd name="connsiteX143" fmla="*/ 215900 w 1263650"/>
                <a:gd name="connsiteY143" fmla="*/ 28575 h 2044699"/>
                <a:gd name="connsiteX144" fmla="*/ 215900 w 1263650"/>
                <a:gd name="connsiteY144" fmla="*/ 31750 h 2044699"/>
                <a:gd name="connsiteX145" fmla="*/ 219075 w 1263650"/>
                <a:gd name="connsiteY145" fmla="*/ 31750 h 2044699"/>
                <a:gd name="connsiteX146" fmla="*/ 222250 w 1263650"/>
                <a:gd name="connsiteY146" fmla="*/ 31750 h 2044699"/>
                <a:gd name="connsiteX147" fmla="*/ 225425 w 1263650"/>
                <a:gd name="connsiteY147" fmla="*/ 31750 h 2044699"/>
                <a:gd name="connsiteX148" fmla="*/ 228600 w 1263650"/>
                <a:gd name="connsiteY148" fmla="*/ 31750 h 2044699"/>
                <a:gd name="connsiteX149" fmla="*/ 231775 w 1263650"/>
                <a:gd name="connsiteY149" fmla="*/ 34925 h 2044699"/>
                <a:gd name="connsiteX150" fmla="*/ 238125 w 1263650"/>
                <a:gd name="connsiteY150" fmla="*/ 34925 h 2044699"/>
                <a:gd name="connsiteX151" fmla="*/ 247650 w 1263650"/>
                <a:gd name="connsiteY151" fmla="*/ 38100 h 2044699"/>
                <a:gd name="connsiteX152" fmla="*/ 263525 w 1263650"/>
                <a:gd name="connsiteY152" fmla="*/ 41275 h 2044699"/>
                <a:gd name="connsiteX153" fmla="*/ 269875 w 1263650"/>
                <a:gd name="connsiteY153" fmla="*/ 44450 h 2044699"/>
                <a:gd name="connsiteX154" fmla="*/ 282575 w 1263650"/>
                <a:gd name="connsiteY154" fmla="*/ 47625 h 2044699"/>
                <a:gd name="connsiteX155" fmla="*/ 307975 w 1263650"/>
                <a:gd name="connsiteY155" fmla="*/ 53975 h 2044699"/>
                <a:gd name="connsiteX156" fmla="*/ 314325 w 1263650"/>
                <a:gd name="connsiteY156" fmla="*/ 53975 h 2044699"/>
                <a:gd name="connsiteX157" fmla="*/ 320675 w 1263650"/>
                <a:gd name="connsiteY157" fmla="*/ 57150 h 2044699"/>
                <a:gd name="connsiteX158" fmla="*/ 327025 w 1263650"/>
                <a:gd name="connsiteY158" fmla="*/ 57150 h 2044699"/>
                <a:gd name="connsiteX159" fmla="*/ 346075 w 1263650"/>
                <a:gd name="connsiteY159" fmla="*/ 60325 h 2044699"/>
                <a:gd name="connsiteX160" fmla="*/ 355600 w 1263650"/>
                <a:gd name="connsiteY160" fmla="*/ 63500 h 2044699"/>
                <a:gd name="connsiteX161" fmla="*/ 365125 w 1263650"/>
                <a:gd name="connsiteY161" fmla="*/ 66675 h 2044699"/>
                <a:gd name="connsiteX162" fmla="*/ 368300 w 1263650"/>
                <a:gd name="connsiteY162" fmla="*/ 66675 h 2044699"/>
                <a:gd name="connsiteX163" fmla="*/ 371475 w 1263650"/>
                <a:gd name="connsiteY163" fmla="*/ 66675 h 2044699"/>
                <a:gd name="connsiteX164" fmla="*/ 393700 w 1263650"/>
                <a:gd name="connsiteY164" fmla="*/ 73025 h 2044699"/>
                <a:gd name="connsiteX165" fmla="*/ 460375 w 1263650"/>
                <a:gd name="connsiteY165" fmla="*/ 92075 h 2044699"/>
                <a:gd name="connsiteX166" fmla="*/ 473075 w 1263650"/>
                <a:gd name="connsiteY166" fmla="*/ 95250 h 2044699"/>
                <a:gd name="connsiteX167" fmla="*/ 482600 w 1263650"/>
                <a:gd name="connsiteY167" fmla="*/ 98425 h 2044699"/>
                <a:gd name="connsiteX168" fmla="*/ 485775 w 1263650"/>
                <a:gd name="connsiteY168" fmla="*/ 98425 h 2044699"/>
                <a:gd name="connsiteX169" fmla="*/ 498475 w 1263650"/>
                <a:gd name="connsiteY169" fmla="*/ 101600 h 2044699"/>
                <a:gd name="connsiteX170" fmla="*/ 501650 w 1263650"/>
                <a:gd name="connsiteY170" fmla="*/ 101600 h 2044699"/>
                <a:gd name="connsiteX171" fmla="*/ 508000 w 1263650"/>
                <a:gd name="connsiteY171" fmla="*/ 101600 h 2044699"/>
                <a:gd name="connsiteX172" fmla="*/ 523875 w 1263650"/>
                <a:gd name="connsiteY172" fmla="*/ 107950 h 2044699"/>
                <a:gd name="connsiteX173" fmla="*/ 527050 w 1263650"/>
                <a:gd name="connsiteY173" fmla="*/ 107950 h 2044699"/>
                <a:gd name="connsiteX174" fmla="*/ 530225 w 1263650"/>
                <a:gd name="connsiteY174" fmla="*/ 107950 h 2044699"/>
                <a:gd name="connsiteX175" fmla="*/ 539750 w 1263650"/>
                <a:gd name="connsiteY175" fmla="*/ 111125 h 2044699"/>
                <a:gd name="connsiteX176" fmla="*/ 542925 w 1263650"/>
                <a:gd name="connsiteY176" fmla="*/ 111125 h 2044699"/>
                <a:gd name="connsiteX177" fmla="*/ 546100 w 1263650"/>
                <a:gd name="connsiteY177" fmla="*/ 111125 h 2044699"/>
                <a:gd name="connsiteX178" fmla="*/ 549275 w 1263650"/>
                <a:gd name="connsiteY178" fmla="*/ 114300 h 2044699"/>
                <a:gd name="connsiteX179" fmla="*/ 552450 w 1263650"/>
                <a:gd name="connsiteY179" fmla="*/ 114300 h 2044699"/>
                <a:gd name="connsiteX180" fmla="*/ 555625 w 1263650"/>
                <a:gd name="connsiteY180" fmla="*/ 114300 h 2044699"/>
                <a:gd name="connsiteX181" fmla="*/ 558800 w 1263650"/>
                <a:gd name="connsiteY181" fmla="*/ 114300 h 2044699"/>
                <a:gd name="connsiteX182" fmla="*/ 561975 w 1263650"/>
                <a:gd name="connsiteY182" fmla="*/ 114300 h 2044699"/>
                <a:gd name="connsiteX183" fmla="*/ 565150 w 1263650"/>
                <a:gd name="connsiteY183" fmla="*/ 117475 h 2044699"/>
                <a:gd name="connsiteX184" fmla="*/ 574675 w 1263650"/>
                <a:gd name="connsiteY184" fmla="*/ 120650 h 2044699"/>
                <a:gd name="connsiteX185" fmla="*/ 584200 w 1263650"/>
                <a:gd name="connsiteY185" fmla="*/ 120650 h 2044699"/>
                <a:gd name="connsiteX186" fmla="*/ 606425 w 1263650"/>
                <a:gd name="connsiteY186" fmla="*/ 127000 h 2044699"/>
                <a:gd name="connsiteX187" fmla="*/ 628650 w 1263650"/>
                <a:gd name="connsiteY187" fmla="*/ 130175 h 2044699"/>
                <a:gd name="connsiteX188" fmla="*/ 650875 w 1263650"/>
                <a:gd name="connsiteY188" fmla="*/ 136525 h 2044699"/>
                <a:gd name="connsiteX189" fmla="*/ 660400 w 1263650"/>
                <a:gd name="connsiteY189" fmla="*/ 139700 h 2044699"/>
                <a:gd name="connsiteX190" fmla="*/ 676275 w 1263650"/>
                <a:gd name="connsiteY190" fmla="*/ 142875 h 2044699"/>
                <a:gd name="connsiteX191" fmla="*/ 682625 w 1263650"/>
                <a:gd name="connsiteY191" fmla="*/ 142875 h 2044699"/>
                <a:gd name="connsiteX192" fmla="*/ 679450 w 1263650"/>
                <a:gd name="connsiteY192" fmla="*/ 155575 h 2044699"/>
                <a:gd name="connsiteX193" fmla="*/ 676275 w 1263650"/>
                <a:gd name="connsiteY193" fmla="*/ 161925 h 2044699"/>
                <a:gd name="connsiteX194" fmla="*/ 676275 w 1263650"/>
                <a:gd name="connsiteY194" fmla="*/ 165100 h 2044699"/>
                <a:gd name="connsiteX195" fmla="*/ 676275 w 1263650"/>
                <a:gd name="connsiteY195" fmla="*/ 174625 h 2044699"/>
                <a:gd name="connsiteX196" fmla="*/ 673100 w 1263650"/>
                <a:gd name="connsiteY196" fmla="*/ 187325 h 2044699"/>
                <a:gd name="connsiteX197" fmla="*/ 666750 w 1263650"/>
                <a:gd name="connsiteY197" fmla="*/ 203200 h 2044699"/>
                <a:gd name="connsiteX198" fmla="*/ 666750 w 1263650"/>
                <a:gd name="connsiteY198" fmla="*/ 206375 h 2044699"/>
                <a:gd name="connsiteX199" fmla="*/ 660400 w 1263650"/>
                <a:gd name="connsiteY199" fmla="*/ 234950 h 2044699"/>
                <a:gd name="connsiteX200" fmla="*/ 660400 w 1263650"/>
                <a:gd name="connsiteY200" fmla="*/ 241300 h 2044699"/>
                <a:gd name="connsiteX201" fmla="*/ 650875 w 1263650"/>
                <a:gd name="connsiteY201" fmla="*/ 273050 h 2044699"/>
                <a:gd name="connsiteX202" fmla="*/ 647700 w 1263650"/>
                <a:gd name="connsiteY202" fmla="*/ 295275 h 2044699"/>
                <a:gd name="connsiteX203" fmla="*/ 647700 w 1263650"/>
                <a:gd name="connsiteY203" fmla="*/ 298450 h 2044699"/>
                <a:gd name="connsiteX204" fmla="*/ 644525 w 1263650"/>
                <a:gd name="connsiteY204" fmla="*/ 307975 h 2044699"/>
                <a:gd name="connsiteX205" fmla="*/ 641350 w 1263650"/>
                <a:gd name="connsiteY205" fmla="*/ 330200 h 2044699"/>
                <a:gd name="connsiteX206" fmla="*/ 635000 w 1263650"/>
                <a:gd name="connsiteY206" fmla="*/ 352425 h 2044699"/>
                <a:gd name="connsiteX207" fmla="*/ 631825 w 1263650"/>
                <a:gd name="connsiteY207" fmla="*/ 365125 h 2044699"/>
                <a:gd name="connsiteX208" fmla="*/ 628650 w 1263650"/>
                <a:gd name="connsiteY208" fmla="*/ 374650 h 2044699"/>
                <a:gd name="connsiteX209" fmla="*/ 628650 w 1263650"/>
                <a:gd name="connsiteY209" fmla="*/ 381000 h 2044699"/>
                <a:gd name="connsiteX210" fmla="*/ 628650 w 1263650"/>
                <a:gd name="connsiteY210" fmla="*/ 387350 h 2044699"/>
                <a:gd name="connsiteX211" fmla="*/ 622300 w 1263650"/>
                <a:gd name="connsiteY211" fmla="*/ 419100 h 2044699"/>
                <a:gd name="connsiteX212" fmla="*/ 619125 w 1263650"/>
                <a:gd name="connsiteY212" fmla="*/ 434975 h 2044699"/>
                <a:gd name="connsiteX213" fmla="*/ 612775 w 1263650"/>
                <a:gd name="connsiteY213" fmla="*/ 457200 h 2044699"/>
                <a:gd name="connsiteX214" fmla="*/ 606425 w 1263650"/>
                <a:gd name="connsiteY214" fmla="*/ 476250 h 2044699"/>
                <a:gd name="connsiteX215" fmla="*/ 600075 w 1263650"/>
                <a:gd name="connsiteY215" fmla="*/ 511175 h 2044699"/>
                <a:gd name="connsiteX216" fmla="*/ 587375 w 1263650"/>
                <a:gd name="connsiteY216" fmla="*/ 568325 h 2044699"/>
                <a:gd name="connsiteX217" fmla="*/ 587375 w 1263650"/>
                <a:gd name="connsiteY217" fmla="*/ 574675 h 2044699"/>
                <a:gd name="connsiteX218" fmla="*/ 577850 w 1263650"/>
                <a:gd name="connsiteY218" fmla="*/ 612775 h 2044699"/>
                <a:gd name="connsiteX219" fmla="*/ 574675 w 1263650"/>
                <a:gd name="connsiteY219" fmla="*/ 619125 h 2044699"/>
                <a:gd name="connsiteX220" fmla="*/ 574675 w 1263650"/>
                <a:gd name="connsiteY220" fmla="*/ 622300 h 2044699"/>
                <a:gd name="connsiteX221" fmla="*/ 574676 w 1263650"/>
                <a:gd name="connsiteY221" fmla="*/ 622300 h 2044699"/>
                <a:gd name="connsiteX222" fmla="*/ 573884 w 1263650"/>
                <a:gd name="connsiteY222" fmla="*/ 626260 h 2044699"/>
                <a:gd name="connsiteX223" fmla="*/ 573884 w 1263650"/>
                <a:gd name="connsiteY223" fmla="*/ 629444 h 2044699"/>
                <a:gd name="connsiteX224" fmla="*/ 573247 w 1263650"/>
                <a:gd name="connsiteY224" fmla="*/ 629444 h 2044699"/>
                <a:gd name="connsiteX225" fmla="*/ 571501 w 1263650"/>
                <a:gd name="connsiteY225" fmla="*/ 638175 h 2044699"/>
                <a:gd name="connsiteX226" fmla="*/ 568326 w 1263650"/>
                <a:gd name="connsiteY226" fmla="*/ 644525 h 2044699"/>
                <a:gd name="connsiteX227" fmla="*/ 568325 w 1263650"/>
                <a:gd name="connsiteY227" fmla="*/ 644525 h 2044699"/>
                <a:gd name="connsiteX228" fmla="*/ 568325 w 1263650"/>
                <a:gd name="connsiteY228" fmla="*/ 657225 h 2044699"/>
                <a:gd name="connsiteX229" fmla="*/ 565150 w 1263650"/>
                <a:gd name="connsiteY229" fmla="*/ 666750 h 2044699"/>
                <a:gd name="connsiteX230" fmla="*/ 565150 w 1263650"/>
                <a:gd name="connsiteY230" fmla="*/ 673100 h 2044699"/>
                <a:gd name="connsiteX231" fmla="*/ 561975 w 1263650"/>
                <a:gd name="connsiteY231" fmla="*/ 679450 h 2044699"/>
                <a:gd name="connsiteX232" fmla="*/ 561975 w 1263650"/>
                <a:gd name="connsiteY232" fmla="*/ 682625 h 2044699"/>
                <a:gd name="connsiteX233" fmla="*/ 558800 w 1263650"/>
                <a:gd name="connsiteY233" fmla="*/ 692150 h 2044699"/>
                <a:gd name="connsiteX234" fmla="*/ 558801 w 1263650"/>
                <a:gd name="connsiteY234" fmla="*/ 692150 h 2044699"/>
                <a:gd name="connsiteX235" fmla="*/ 558801 w 1263650"/>
                <a:gd name="connsiteY235" fmla="*/ 704850 h 2044699"/>
                <a:gd name="connsiteX236" fmla="*/ 558801 w 1263650"/>
                <a:gd name="connsiteY236" fmla="*/ 708025 h 2044699"/>
                <a:gd name="connsiteX237" fmla="*/ 561976 w 1263650"/>
                <a:gd name="connsiteY237" fmla="*/ 708025 h 2044699"/>
                <a:gd name="connsiteX238" fmla="*/ 561976 w 1263650"/>
                <a:gd name="connsiteY238" fmla="*/ 711200 h 2044699"/>
                <a:gd name="connsiteX239" fmla="*/ 561976 w 1263650"/>
                <a:gd name="connsiteY239" fmla="*/ 714375 h 2044699"/>
                <a:gd name="connsiteX240" fmla="*/ 568326 w 1263650"/>
                <a:gd name="connsiteY240" fmla="*/ 720725 h 2044699"/>
                <a:gd name="connsiteX241" fmla="*/ 570231 w 1263650"/>
                <a:gd name="connsiteY241" fmla="*/ 723900 h 2044699"/>
                <a:gd name="connsiteX242" fmla="*/ 571501 w 1263650"/>
                <a:gd name="connsiteY242" fmla="*/ 726017 h 2044699"/>
                <a:gd name="connsiteX243" fmla="*/ 577851 w 1263650"/>
                <a:gd name="connsiteY243" fmla="*/ 736600 h 2044699"/>
                <a:gd name="connsiteX244" fmla="*/ 593726 w 1263650"/>
                <a:gd name="connsiteY244" fmla="*/ 755650 h 2044699"/>
                <a:gd name="connsiteX245" fmla="*/ 603251 w 1263650"/>
                <a:gd name="connsiteY245" fmla="*/ 771525 h 2044699"/>
                <a:gd name="connsiteX246" fmla="*/ 606426 w 1263650"/>
                <a:gd name="connsiteY246" fmla="*/ 771525 h 2044699"/>
                <a:gd name="connsiteX247" fmla="*/ 606426 w 1263650"/>
                <a:gd name="connsiteY247" fmla="*/ 774700 h 2044699"/>
                <a:gd name="connsiteX248" fmla="*/ 606425 w 1263650"/>
                <a:gd name="connsiteY248" fmla="*/ 774700 h 2044699"/>
                <a:gd name="connsiteX249" fmla="*/ 625475 w 1263650"/>
                <a:gd name="connsiteY249" fmla="*/ 803275 h 2044699"/>
                <a:gd name="connsiteX250" fmla="*/ 628650 w 1263650"/>
                <a:gd name="connsiteY250" fmla="*/ 806450 h 2044699"/>
                <a:gd name="connsiteX251" fmla="*/ 635000 w 1263650"/>
                <a:gd name="connsiteY251" fmla="*/ 812800 h 2044699"/>
                <a:gd name="connsiteX252" fmla="*/ 638175 w 1263650"/>
                <a:gd name="connsiteY252" fmla="*/ 819150 h 2044699"/>
                <a:gd name="connsiteX253" fmla="*/ 644525 w 1263650"/>
                <a:gd name="connsiteY253" fmla="*/ 828675 h 2044699"/>
                <a:gd name="connsiteX254" fmla="*/ 647700 w 1263650"/>
                <a:gd name="connsiteY254" fmla="*/ 831850 h 2044699"/>
                <a:gd name="connsiteX255" fmla="*/ 654050 w 1263650"/>
                <a:gd name="connsiteY255" fmla="*/ 841375 h 2044699"/>
                <a:gd name="connsiteX256" fmla="*/ 657225 w 1263650"/>
                <a:gd name="connsiteY256" fmla="*/ 841375 h 2044699"/>
                <a:gd name="connsiteX257" fmla="*/ 657225 w 1263650"/>
                <a:gd name="connsiteY257" fmla="*/ 847725 h 2044699"/>
                <a:gd name="connsiteX258" fmla="*/ 660400 w 1263650"/>
                <a:gd name="connsiteY258" fmla="*/ 850900 h 2044699"/>
                <a:gd name="connsiteX259" fmla="*/ 663575 w 1263650"/>
                <a:gd name="connsiteY259" fmla="*/ 854075 h 2044699"/>
                <a:gd name="connsiteX260" fmla="*/ 673100 w 1263650"/>
                <a:gd name="connsiteY260" fmla="*/ 866775 h 2044699"/>
                <a:gd name="connsiteX261" fmla="*/ 679450 w 1263650"/>
                <a:gd name="connsiteY261" fmla="*/ 876300 h 2044699"/>
                <a:gd name="connsiteX262" fmla="*/ 682625 w 1263650"/>
                <a:gd name="connsiteY262" fmla="*/ 879475 h 2044699"/>
                <a:gd name="connsiteX263" fmla="*/ 701675 w 1263650"/>
                <a:gd name="connsiteY263" fmla="*/ 908050 h 2044699"/>
                <a:gd name="connsiteX264" fmla="*/ 708025 w 1263650"/>
                <a:gd name="connsiteY264" fmla="*/ 914400 h 2044699"/>
                <a:gd name="connsiteX265" fmla="*/ 723900 w 1263650"/>
                <a:gd name="connsiteY265" fmla="*/ 936625 h 2044699"/>
                <a:gd name="connsiteX266" fmla="*/ 733425 w 1263650"/>
                <a:gd name="connsiteY266" fmla="*/ 949325 h 2044699"/>
                <a:gd name="connsiteX267" fmla="*/ 736600 w 1263650"/>
                <a:gd name="connsiteY267" fmla="*/ 952500 h 2044699"/>
                <a:gd name="connsiteX268" fmla="*/ 736600 w 1263650"/>
                <a:gd name="connsiteY268" fmla="*/ 955675 h 2044699"/>
                <a:gd name="connsiteX269" fmla="*/ 739775 w 1263650"/>
                <a:gd name="connsiteY269" fmla="*/ 958850 h 2044699"/>
                <a:gd name="connsiteX270" fmla="*/ 739775 w 1263650"/>
                <a:gd name="connsiteY270" fmla="*/ 962025 h 2044699"/>
                <a:gd name="connsiteX271" fmla="*/ 746125 w 1263650"/>
                <a:gd name="connsiteY271" fmla="*/ 971550 h 2044699"/>
                <a:gd name="connsiteX272" fmla="*/ 790575 w 1263650"/>
                <a:gd name="connsiteY272" fmla="*/ 1028700 h 2044699"/>
                <a:gd name="connsiteX273" fmla="*/ 806450 w 1263650"/>
                <a:gd name="connsiteY273" fmla="*/ 1050925 h 2044699"/>
                <a:gd name="connsiteX274" fmla="*/ 812800 w 1263650"/>
                <a:gd name="connsiteY274" fmla="*/ 1060450 h 2044699"/>
                <a:gd name="connsiteX275" fmla="*/ 822325 w 1263650"/>
                <a:gd name="connsiteY275" fmla="*/ 1073150 h 2044699"/>
                <a:gd name="connsiteX276" fmla="*/ 825500 w 1263650"/>
                <a:gd name="connsiteY276" fmla="*/ 1079500 h 2044699"/>
                <a:gd name="connsiteX277" fmla="*/ 841375 w 1263650"/>
                <a:gd name="connsiteY277" fmla="*/ 1104900 h 2044699"/>
                <a:gd name="connsiteX278" fmla="*/ 854075 w 1263650"/>
                <a:gd name="connsiteY278" fmla="*/ 1117600 h 2044699"/>
                <a:gd name="connsiteX279" fmla="*/ 860425 w 1263650"/>
                <a:gd name="connsiteY279" fmla="*/ 1130300 h 2044699"/>
                <a:gd name="connsiteX280" fmla="*/ 866775 w 1263650"/>
                <a:gd name="connsiteY280" fmla="*/ 1136650 h 2044699"/>
                <a:gd name="connsiteX281" fmla="*/ 869950 w 1263650"/>
                <a:gd name="connsiteY281" fmla="*/ 1143000 h 2044699"/>
                <a:gd name="connsiteX282" fmla="*/ 882650 w 1263650"/>
                <a:gd name="connsiteY282" fmla="*/ 1162050 h 2044699"/>
                <a:gd name="connsiteX283" fmla="*/ 892175 w 1263650"/>
                <a:gd name="connsiteY283" fmla="*/ 1168400 h 2044699"/>
                <a:gd name="connsiteX284" fmla="*/ 892175 w 1263650"/>
                <a:gd name="connsiteY284" fmla="*/ 1171575 h 2044699"/>
                <a:gd name="connsiteX285" fmla="*/ 895350 w 1263650"/>
                <a:gd name="connsiteY285" fmla="*/ 1174750 h 2044699"/>
                <a:gd name="connsiteX286" fmla="*/ 904875 w 1263650"/>
                <a:gd name="connsiteY286" fmla="*/ 1190625 h 2044699"/>
                <a:gd name="connsiteX287" fmla="*/ 908050 w 1263650"/>
                <a:gd name="connsiteY287" fmla="*/ 1193800 h 2044699"/>
                <a:gd name="connsiteX288" fmla="*/ 933450 w 1263650"/>
                <a:gd name="connsiteY288" fmla="*/ 1228725 h 2044699"/>
                <a:gd name="connsiteX289" fmla="*/ 933450 w 1263650"/>
                <a:gd name="connsiteY289" fmla="*/ 1231900 h 2044699"/>
                <a:gd name="connsiteX290" fmla="*/ 958850 w 1263650"/>
                <a:gd name="connsiteY290" fmla="*/ 1263650 h 2044699"/>
                <a:gd name="connsiteX291" fmla="*/ 977900 w 1263650"/>
                <a:gd name="connsiteY291" fmla="*/ 1292225 h 2044699"/>
                <a:gd name="connsiteX292" fmla="*/ 1005680 w 1263650"/>
                <a:gd name="connsiteY292" fmla="*/ 1331117 h 2044699"/>
                <a:gd name="connsiteX293" fmla="*/ 1006478 w 1263650"/>
                <a:gd name="connsiteY293" fmla="*/ 1331117 h 2044699"/>
                <a:gd name="connsiteX294" fmla="*/ 1006478 w 1263650"/>
                <a:gd name="connsiteY294" fmla="*/ 1332234 h 2044699"/>
                <a:gd name="connsiteX295" fmla="*/ 1009650 w 1263650"/>
                <a:gd name="connsiteY295" fmla="*/ 1336675 h 2044699"/>
                <a:gd name="connsiteX296" fmla="*/ 1025525 w 1263650"/>
                <a:gd name="connsiteY296" fmla="*/ 1355725 h 2044699"/>
                <a:gd name="connsiteX297" fmla="*/ 1025525 w 1263650"/>
                <a:gd name="connsiteY297" fmla="*/ 1358900 h 2044699"/>
                <a:gd name="connsiteX298" fmla="*/ 1031875 w 1263650"/>
                <a:gd name="connsiteY298" fmla="*/ 1365250 h 2044699"/>
                <a:gd name="connsiteX299" fmla="*/ 1035050 w 1263650"/>
                <a:gd name="connsiteY299" fmla="*/ 1374775 h 2044699"/>
                <a:gd name="connsiteX300" fmla="*/ 1038225 w 1263650"/>
                <a:gd name="connsiteY300" fmla="*/ 1374775 h 2044699"/>
                <a:gd name="connsiteX301" fmla="*/ 1041400 w 1263650"/>
                <a:gd name="connsiteY301" fmla="*/ 1377950 h 2044699"/>
                <a:gd name="connsiteX302" fmla="*/ 1044575 w 1263650"/>
                <a:gd name="connsiteY302" fmla="*/ 1384300 h 2044699"/>
                <a:gd name="connsiteX303" fmla="*/ 1047750 w 1263650"/>
                <a:gd name="connsiteY303" fmla="*/ 1387475 h 2044699"/>
                <a:gd name="connsiteX304" fmla="*/ 1047750 w 1263650"/>
                <a:gd name="connsiteY304" fmla="*/ 1390650 h 2044699"/>
                <a:gd name="connsiteX305" fmla="*/ 1050925 w 1263650"/>
                <a:gd name="connsiteY305" fmla="*/ 1393825 h 2044699"/>
                <a:gd name="connsiteX306" fmla="*/ 1054100 w 1263650"/>
                <a:gd name="connsiteY306" fmla="*/ 1397000 h 2044699"/>
                <a:gd name="connsiteX307" fmla="*/ 1057275 w 1263650"/>
                <a:gd name="connsiteY307" fmla="*/ 1403350 h 2044699"/>
                <a:gd name="connsiteX308" fmla="*/ 1073150 w 1263650"/>
                <a:gd name="connsiteY308" fmla="*/ 1425575 h 2044699"/>
                <a:gd name="connsiteX309" fmla="*/ 1079500 w 1263650"/>
                <a:gd name="connsiteY309" fmla="*/ 1431925 h 2044699"/>
                <a:gd name="connsiteX310" fmla="*/ 1079500 w 1263650"/>
                <a:gd name="connsiteY310" fmla="*/ 1431924 h 2044699"/>
                <a:gd name="connsiteX311" fmla="*/ 1092200 w 1263650"/>
                <a:gd name="connsiteY311" fmla="*/ 1450974 h 2044699"/>
                <a:gd name="connsiteX312" fmla="*/ 1098550 w 1263650"/>
                <a:gd name="connsiteY312" fmla="*/ 1457324 h 2044699"/>
                <a:gd name="connsiteX313" fmla="*/ 1098550 w 1263650"/>
                <a:gd name="connsiteY313" fmla="*/ 1460499 h 2044699"/>
                <a:gd name="connsiteX314" fmla="*/ 1114425 w 1263650"/>
                <a:gd name="connsiteY314" fmla="*/ 1479549 h 2044699"/>
                <a:gd name="connsiteX315" fmla="*/ 1133475 w 1263650"/>
                <a:gd name="connsiteY315" fmla="*/ 1508124 h 2044699"/>
                <a:gd name="connsiteX316" fmla="*/ 1149350 w 1263650"/>
                <a:gd name="connsiteY316" fmla="*/ 1530349 h 2044699"/>
                <a:gd name="connsiteX317" fmla="*/ 1155700 w 1263650"/>
                <a:gd name="connsiteY317" fmla="*/ 1539874 h 2044699"/>
                <a:gd name="connsiteX318" fmla="*/ 1171575 w 1263650"/>
                <a:gd name="connsiteY318" fmla="*/ 1562099 h 2044699"/>
                <a:gd name="connsiteX319" fmla="*/ 1177925 w 1263650"/>
                <a:gd name="connsiteY319" fmla="*/ 1571624 h 2044699"/>
                <a:gd name="connsiteX320" fmla="*/ 1181100 w 1263650"/>
                <a:gd name="connsiteY320" fmla="*/ 1574799 h 2044699"/>
                <a:gd name="connsiteX321" fmla="*/ 1187450 w 1263650"/>
                <a:gd name="connsiteY321" fmla="*/ 1584324 h 2044699"/>
                <a:gd name="connsiteX322" fmla="*/ 1206500 w 1263650"/>
                <a:gd name="connsiteY322" fmla="*/ 1609724 h 2044699"/>
                <a:gd name="connsiteX323" fmla="*/ 1206500 w 1263650"/>
                <a:gd name="connsiteY323" fmla="*/ 1612899 h 2044699"/>
                <a:gd name="connsiteX324" fmla="*/ 1209675 w 1263650"/>
                <a:gd name="connsiteY324" fmla="*/ 1612899 h 2044699"/>
                <a:gd name="connsiteX325" fmla="*/ 1209675 w 1263650"/>
                <a:gd name="connsiteY325" fmla="*/ 1616074 h 2044699"/>
                <a:gd name="connsiteX326" fmla="*/ 1206500 w 1263650"/>
                <a:gd name="connsiteY326" fmla="*/ 1625599 h 2044699"/>
                <a:gd name="connsiteX327" fmla="*/ 1206500 w 1263650"/>
                <a:gd name="connsiteY327" fmla="*/ 1628774 h 2044699"/>
                <a:gd name="connsiteX328" fmla="*/ 1206500 w 1263650"/>
                <a:gd name="connsiteY328" fmla="*/ 1631949 h 2044699"/>
                <a:gd name="connsiteX329" fmla="*/ 1203325 w 1263650"/>
                <a:gd name="connsiteY329" fmla="*/ 1635124 h 2044699"/>
                <a:gd name="connsiteX330" fmla="*/ 1203325 w 1263650"/>
                <a:gd name="connsiteY330" fmla="*/ 1638299 h 2044699"/>
                <a:gd name="connsiteX331" fmla="*/ 1212850 w 1263650"/>
                <a:gd name="connsiteY331" fmla="*/ 1657349 h 2044699"/>
                <a:gd name="connsiteX332" fmla="*/ 1212850 w 1263650"/>
                <a:gd name="connsiteY332" fmla="*/ 1660524 h 2044699"/>
                <a:gd name="connsiteX333" fmla="*/ 1219200 w 1263650"/>
                <a:gd name="connsiteY333" fmla="*/ 1666874 h 2044699"/>
                <a:gd name="connsiteX334" fmla="*/ 1222375 w 1263650"/>
                <a:gd name="connsiteY334" fmla="*/ 1670049 h 2044699"/>
                <a:gd name="connsiteX335" fmla="*/ 1225550 w 1263650"/>
                <a:gd name="connsiteY335" fmla="*/ 1670049 h 2044699"/>
                <a:gd name="connsiteX336" fmla="*/ 1225550 w 1263650"/>
                <a:gd name="connsiteY336" fmla="*/ 1673224 h 2044699"/>
                <a:gd name="connsiteX337" fmla="*/ 1225550 w 1263650"/>
                <a:gd name="connsiteY337" fmla="*/ 1679574 h 2044699"/>
                <a:gd name="connsiteX338" fmla="*/ 1225550 w 1263650"/>
                <a:gd name="connsiteY338" fmla="*/ 1682749 h 2044699"/>
                <a:gd name="connsiteX339" fmla="*/ 1228725 w 1263650"/>
                <a:gd name="connsiteY339" fmla="*/ 1695449 h 2044699"/>
                <a:gd name="connsiteX340" fmla="*/ 1231900 w 1263650"/>
                <a:gd name="connsiteY340" fmla="*/ 1708149 h 2044699"/>
                <a:gd name="connsiteX341" fmla="*/ 1231900 w 1263650"/>
                <a:gd name="connsiteY341" fmla="*/ 1714499 h 2044699"/>
                <a:gd name="connsiteX342" fmla="*/ 1231900 w 1263650"/>
                <a:gd name="connsiteY342" fmla="*/ 1717674 h 2044699"/>
                <a:gd name="connsiteX343" fmla="*/ 1228725 w 1263650"/>
                <a:gd name="connsiteY343" fmla="*/ 1720849 h 2044699"/>
                <a:gd name="connsiteX344" fmla="*/ 1231900 w 1263650"/>
                <a:gd name="connsiteY344" fmla="*/ 1724024 h 2044699"/>
                <a:gd name="connsiteX345" fmla="*/ 1238250 w 1263650"/>
                <a:gd name="connsiteY345" fmla="*/ 1724024 h 2044699"/>
                <a:gd name="connsiteX346" fmla="*/ 1257300 w 1263650"/>
                <a:gd name="connsiteY346" fmla="*/ 1746249 h 2044699"/>
                <a:gd name="connsiteX347" fmla="*/ 1260475 w 1263650"/>
                <a:gd name="connsiteY347" fmla="*/ 1749424 h 2044699"/>
                <a:gd name="connsiteX348" fmla="*/ 1263650 w 1263650"/>
                <a:gd name="connsiteY348" fmla="*/ 1755774 h 2044699"/>
                <a:gd name="connsiteX349" fmla="*/ 1263650 w 1263650"/>
                <a:gd name="connsiteY349" fmla="*/ 1762124 h 2044699"/>
                <a:gd name="connsiteX350" fmla="*/ 1254125 w 1263650"/>
                <a:gd name="connsiteY350" fmla="*/ 1768474 h 2044699"/>
                <a:gd name="connsiteX351" fmla="*/ 1247775 w 1263650"/>
                <a:gd name="connsiteY351" fmla="*/ 1774824 h 2044699"/>
                <a:gd name="connsiteX352" fmla="*/ 1247775 w 1263650"/>
                <a:gd name="connsiteY352" fmla="*/ 1777999 h 2044699"/>
                <a:gd name="connsiteX353" fmla="*/ 1244600 w 1263650"/>
                <a:gd name="connsiteY353" fmla="*/ 1777999 h 2044699"/>
                <a:gd name="connsiteX354" fmla="*/ 1241425 w 1263650"/>
                <a:gd name="connsiteY354" fmla="*/ 1777999 h 2044699"/>
                <a:gd name="connsiteX355" fmla="*/ 1228725 w 1263650"/>
                <a:gd name="connsiteY355" fmla="*/ 1784349 h 2044699"/>
                <a:gd name="connsiteX356" fmla="*/ 1222375 w 1263650"/>
                <a:gd name="connsiteY356" fmla="*/ 1787524 h 2044699"/>
                <a:gd name="connsiteX357" fmla="*/ 1216025 w 1263650"/>
                <a:gd name="connsiteY357" fmla="*/ 1787524 h 2044699"/>
                <a:gd name="connsiteX358" fmla="*/ 1212850 w 1263650"/>
                <a:gd name="connsiteY358" fmla="*/ 1787524 h 2044699"/>
                <a:gd name="connsiteX359" fmla="*/ 1212850 w 1263650"/>
                <a:gd name="connsiteY359" fmla="*/ 1790699 h 2044699"/>
                <a:gd name="connsiteX360" fmla="*/ 1209675 w 1263650"/>
                <a:gd name="connsiteY360" fmla="*/ 1790699 h 2044699"/>
                <a:gd name="connsiteX361" fmla="*/ 1209675 w 1263650"/>
                <a:gd name="connsiteY361" fmla="*/ 1793874 h 2044699"/>
                <a:gd name="connsiteX362" fmla="*/ 1209675 w 1263650"/>
                <a:gd name="connsiteY362" fmla="*/ 1797049 h 2044699"/>
                <a:gd name="connsiteX363" fmla="*/ 1206500 w 1263650"/>
                <a:gd name="connsiteY363" fmla="*/ 1806574 h 2044699"/>
                <a:gd name="connsiteX364" fmla="*/ 1200150 w 1263650"/>
                <a:gd name="connsiteY364" fmla="*/ 1809749 h 2044699"/>
                <a:gd name="connsiteX365" fmla="*/ 1193800 w 1263650"/>
                <a:gd name="connsiteY365" fmla="*/ 1812924 h 2044699"/>
                <a:gd name="connsiteX366" fmla="*/ 1190625 w 1263650"/>
                <a:gd name="connsiteY366" fmla="*/ 1819274 h 2044699"/>
                <a:gd name="connsiteX367" fmla="*/ 1193800 w 1263650"/>
                <a:gd name="connsiteY367" fmla="*/ 1819274 h 2044699"/>
                <a:gd name="connsiteX368" fmla="*/ 1193800 w 1263650"/>
                <a:gd name="connsiteY368" fmla="*/ 1822449 h 2044699"/>
                <a:gd name="connsiteX369" fmla="*/ 1193800 w 1263650"/>
                <a:gd name="connsiteY369" fmla="*/ 1831974 h 2044699"/>
                <a:gd name="connsiteX370" fmla="*/ 1190625 w 1263650"/>
                <a:gd name="connsiteY370" fmla="*/ 1831974 h 2044699"/>
                <a:gd name="connsiteX371" fmla="*/ 1190625 w 1263650"/>
                <a:gd name="connsiteY371" fmla="*/ 1835149 h 2044699"/>
                <a:gd name="connsiteX372" fmla="*/ 1187450 w 1263650"/>
                <a:gd name="connsiteY372" fmla="*/ 1841499 h 2044699"/>
                <a:gd name="connsiteX373" fmla="*/ 1190625 w 1263650"/>
                <a:gd name="connsiteY373" fmla="*/ 1847849 h 2044699"/>
                <a:gd name="connsiteX374" fmla="*/ 1190625 w 1263650"/>
                <a:gd name="connsiteY374" fmla="*/ 1860549 h 2044699"/>
                <a:gd name="connsiteX375" fmla="*/ 1190625 w 1263650"/>
                <a:gd name="connsiteY375" fmla="*/ 1863724 h 2044699"/>
                <a:gd name="connsiteX376" fmla="*/ 1187450 w 1263650"/>
                <a:gd name="connsiteY376" fmla="*/ 1863724 h 2044699"/>
                <a:gd name="connsiteX377" fmla="*/ 1184275 w 1263650"/>
                <a:gd name="connsiteY377" fmla="*/ 1863724 h 2044699"/>
                <a:gd name="connsiteX378" fmla="*/ 1184275 w 1263650"/>
                <a:gd name="connsiteY378" fmla="*/ 1866899 h 2044699"/>
                <a:gd name="connsiteX379" fmla="*/ 1184275 w 1263650"/>
                <a:gd name="connsiteY379" fmla="*/ 1870074 h 2044699"/>
                <a:gd name="connsiteX380" fmla="*/ 1181100 w 1263650"/>
                <a:gd name="connsiteY380" fmla="*/ 1879599 h 2044699"/>
                <a:gd name="connsiteX381" fmla="*/ 1181100 w 1263650"/>
                <a:gd name="connsiteY381" fmla="*/ 1885949 h 2044699"/>
                <a:gd name="connsiteX382" fmla="*/ 1174750 w 1263650"/>
                <a:gd name="connsiteY382" fmla="*/ 1892299 h 2044699"/>
                <a:gd name="connsiteX383" fmla="*/ 1168400 w 1263650"/>
                <a:gd name="connsiteY383" fmla="*/ 1898649 h 2044699"/>
                <a:gd name="connsiteX384" fmla="*/ 1162050 w 1263650"/>
                <a:gd name="connsiteY384" fmla="*/ 1904999 h 2044699"/>
                <a:gd name="connsiteX385" fmla="*/ 1162050 w 1263650"/>
                <a:gd name="connsiteY385" fmla="*/ 1908174 h 2044699"/>
                <a:gd name="connsiteX386" fmla="*/ 1162050 w 1263650"/>
                <a:gd name="connsiteY386" fmla="*/ 1911349 h 2044699"/>
                <a:gd name="connsiteX387" fmla="*/ 1158875 w 1263650"/>
                <a:gd name="connsiteY387" fmla="*/ 1911349 h 2044699"/>
                <a:gd name="connsiteX388" fmla="*/ 1158875 w 1263650"/>
                <a:gd name="connsiteY388" fmla="*/ 1914524 h 2044699"/>
                <a:gd name="connsiteX389" fmla="*/ 1155700 w 1263650"/>
                <a:gd name="connsiteY389" fmla="*/ 1914524 h 2044699"/>
                <a:gd name="connsiteX390" fmla="*/ 1155700 w 1263650"/>
                <a:gd name="connsiteY390" fmla="*/ 1911349 h 2044699"/>
                <a:gd name="connsiteX391" fmla="*/ 1146175 w 1263650"/>
                <a:gd name="connsiteY391" fmla="*/ 1917699 h 2044699"/>
                <a:gd name="connsiteX392" fmla="*/ 1146175 w 1263650"/>
                <a:gd name="connsiteY392" fmla="*/ 1927224 h 2044699"/>
                <a:gd name="connsiteX393" fmla="*/ 1149350 w 1263650"/>
                <a:gd name="connsiteY393" fmla="*/ 1943099 h 2044699"/>
                <a:gd name="connsiteX394" fmla="*/ 1146175 w 1263650"/>
                <a:gd name="connsiteY394" fmla="*/ 1949449 h 2044699"/>
                <a:gd name="connsiteX395" fmla="*/ 1146175 w 1263650"/>
                <a:gd name="connsiteY395" fmla="*/ 1955799 h 2044699"/>
                <a:gd name="connsiteX396" fmla="*/ 1146175 w 1263650"/>
                <a:gd name="connsiteY396" fmla="*/ 1958974 h 2044699"/>
                <a:gd name="connsiteX397" fmla="*/ 1146175 w 1263650"/>
                <a:gd name="connsiteY397" fmla="*/ 1962149 h 2044699"/>
                <a:gd name="connsiteX398" fmla="*/ 1143000 w 1263650"/>
                <a:gd name="connsiteY398" fmla="*/ 1965324 h 2044699"/>
                <a:gd name="connsiteX399" fmla="*/ 1139825 w 1263650"/>
                <a:gd name="connsiteY399" fmla="*/ 1968499 h 2044699"/>
                <a:gd name="connsiteX400" fmla="*/ 1139825 w 1263650"/>
                <a:gd name="connsiteY400" fmla="*/ 1971674 h 2044699"/>
                <a:gd name="connsiteX401" fmla="*/ 1136650 w 1263650"/>
                <a:gd name="connsiteY401" fmla="*/ 1971674 h 2044699"/>
                <a:gd name="connsiteX402" fmla="*/ 1139825 w 1263650"/>
                <a:gd name="connsiteY402" fmla="*/ 1974849 h 2044699"/>
                <a:gd name="connsiteX403" fmla="*/ 1143000 w 1263650"/>
                <a:gd name="connsiteY403" fmla="*/ 1981199 h 2044699"/>
                <a:gd name="connsiteX404" fmla="*/ 1143000 w 1263650"/>
                <a:gd name="connsiteY404" fmla="*/ 1984374 h 2044699"/>
                <a:gd name="connsiteX405" fmla="*/ 1149350 w 1263650"/>
                <a:gd name="connsiteY405" fmla="*/ 1987549 h 2044699"/>
                <a:gd name="connsiteX406" fmla="*/ 1152525 w 1263650"/>
                <a:gd name="connsiteY406" fmla="*/ 1987549 h 2044699"/>
                <a:gd name="connsiteX407" fmla="*/ 1155700 w 1263650"/>
                <a:gd name="connsiteY407" fmla="*/ 1987549 h 2044699"/>
                <a:gd name="connsiteX408" fmla="*/ 1158875 w 1263650"/>
                <a:gd name="connsiteY408" fmla="*/ 1987549 h 2044699"/>
                <a:gd name="connsiteX409" fmla="*/ 1162050 w 1263650"/>
                <a:gd name="connsiteY409" fmla="*/ 1987549 h 2044699"/>
                <a:gd name="connsiteX410" fmla="*/ 1165225 w 1263650"/>
                <a:gd name="connsiteY410" fmla="*/ 1987549 h 2044699"/>
                <a:gd name="connsiteX411" fmla="*/ 1165225 w 1263650"/>
                <a:gd name="connsiteY411" fmla="*/ 1990724 h 2044699"/>
                <a:gd name="connsiteX412" fmla="*/ 1171575 w 1263650"/>
                <a:gd name="connsiteY412" fmla="*/ 2000249 h 2044699"/>
                <a:gd name="connsiteX413" fmla="*/ 1171575 w 1263650"/>
                <a:gd name="connsiteY413" fmla="*/ 2003424 h 2044699"/>
                <a:gd name="connsiteX414" fmla="*/ 1171575 w 1263650"/>
                <a:gd name="connsiteY414" fmla="*/ 2012949 h 2044699"/>
                <a:gd name="connsiteX415" fmla="*/ 1171575 w 1263650"/>
                <a:gd name="connsiteY415" fmla="*/ 2016124 h 2044699"/>
                <a:gd name="connsiteX416" fmla="*/ 1171575 w 1263650"/>
                <a:gd name="connsiteY416" fmla="*/ 2019299 h 2044699"/>
                <a:gd name="connsiteX417" fmla="*/ 1168400 w 1263650"/>
                <a:gd name="connsiteY417" fmla="*/ 2025649 h 2044699"/>
                <a:gd name="connsiteX418" fmla="*/ 1165225 w 1263650"/>
                <a:gd name="connsiteY418" fmla="*/ 2028824 h 2044699"/>
                <a:gd name="connsiteX419" fmla="*/ 1155700 w 1263650"/>
                <a:gd name="connsiteY419" fmla="*/ 2038349 h 2044699"/>
                <a:gd name="connsiteX420" fmla="*/ 1155700 w 1263650"/>
                <a:gd name="connsiteY420" fmla="*/ 2041524 h 2044699"/>
                <a:gd name="connsiteX421" fmla="*/ 1146175 w 1263650"/>
                <a:gd name="connsiteY421" fmla="*/ 2044699 h 2044699"/>
                <a:gd name="connsiteX422" fmla="*/ 1139825 w 1263650"/>
                <a:gd name="connsiteY422" fmla="*/ 2044699 h 2044699"/>
                <a:gd name="connsiteX423" fmla="*/ 1133475 w 1263650"/>
                <a:gd name="connsiteY423" fmla="*/ 2041524 h 2044699"/>
                <a:gd name="connsiteX424" fmla="*/ 1130300 w 1263650"/>
                <a:gd name="connsiteY424" fmla="*/ 2041524 h 2044699"/>
                <a:gd name="connsiteX425" fmla="*/ 1130300 w 1263650"/>
                <a:gd name="connsiteY425" fmla="*/ 2038349 h 2044699"/>
                <a:gd name="connsiteX426" fmla="*/ 1127125 w 1263650"/>
                <a:gd name="connsiteY426" fmla="*/ 2038349 h 2044699"/>
                <a:gd name="connsiteX427" fmla="*/ 1127125 w 1263650"/>
                <a:gd name="connsiteY427" fmla="*/ 2041524 h 2044699"/>
                <a:gd name="connsiteX428" fmla="*/ 1123950 w 1263650"/>
                <a:gd name="connsiteY428" fmla="*/ 2041524 h 2044699"/>
                <a:gd name="connsiteX429" fmla="*/ 901700 w 1263650"/>
                <a:gd name="connsiteY429" fmla="*/ 2022474 h 2044699"/>
                <a:gd name="connsiteX430" fmla="*/ 739775 w 1263650"/>
                <a:gd name="connsiteY430" fmla="*/ 2009774 h 2044699"/>
                <a:gd name="connsiteX431" fmla="*/ 736600 w 1263650"/>
                <a:gd name="connsiteY431" fmla="*/ 1990724 h 2044699"/>
                <a:gd name="connsiteX432" fmla="*/ 733425 w 1263650"/>
                <a:gd name="connsiteY432" fmla="*/ 1981199 h 2044699"/>
                <a:gd name="connsiteX433" fmla="*/ 730250 w 1263650"/>
                <a:gd name="connsiteY433" fmla="*/ 1981199 h 2044699"/>
                <a:gd name="connsiteX434" fmla="*/ 730250 w 1263650"/>
                <a:gd name="connsiteY434" fmla="*/ 1978024 h 2044699"/>
                <a:gd name="connsiteX435" fmla="*/ 733425 w 1263650"/>
                <a:gd name="connsiteY435" fmla="*/ 1974849 h 2044699"/>
                <a:gd name="connsiteX436" fmla="*/ 736600 w 1263650"/>
                <a:gd name="connsiteY436" fmla="*/ 1974849 h 2044699"/>
                <a:gd name="connsiteX437" fmla="*/ 736600 w 1263650"/>
                <a:gd name="connsiteY437" fmla="*/ 1978024 h 2044699"/>
                <a:gd name="connsiteX438" fmla="*/ 736600 w 1263650"/>
                <a:gd name="connsiteY438" fmla="*/ 1981199 h 2044699"/>
                <a:gd name="connsiteX439" fmla="*/ 739775 w 1263650"/>
                <a:gd name="connsiteY439" fmla="*/ 1990724 h 2044699"/>
                <a:gd name="connsiteX440" fmla="*/ 742950 w 1263650"/>
                <a:gd name="connsiteY440" fmla="*/ 1993899 h 2044699"/>
                <a:gd name="connsiteX441" fmla="*/ 742950 w 1263650"/>
                <a:gd name="connsiteY441" fmla="*/ 2000249 h 2044699"/>
                <a:gd name="connsiteX442" fmla="*/ 746125 w 1263650"/>
                <a:gd name="connsiteY442" fmla="*/ 2000249 h 2044699"/>
                <a:gd name="connsiteX443" fmla="*/ 746125 w 1263650"/>
                <a:gd name="connsiteY443" fmla="*/ 1997074 h 2044699"/>
                <a:gd name="connsiteX444" fmla="*/ 746125 w 1263650"/>
                <a:gd name="connsiteY444" fmla="*/ 1987549 h 2044699"/>
                <a:gd name="connsiteX445" fmla="*/ 746125 w 1263650"/>
                <a:gd name="connsiteY445" fmla="*/ 1984374 h 2044699"/>
                <a:gd name="connsiteX446" fmla="*/ 746125 w 1263650"/>
                <a:gd name="connsiteY446" fmla="*/ 1981199 h 2044699"/>
                <a:gd name="connsiteX447" fmla="*/ 742950 w 1263650"/>
                <a:gd name="connsiteY447" fmla="*/ 1974849 h 2044699"/>
                <a:gd name="connsiteX448" fmla="*/ 739775 w 1263650"/>
                <a:gd name="connsiteY448" fmla="*/ 1971674 h 2044699"/>
                <a:gd name="connsiteX449" fmla="*/ 736600 w 1263650"/>
                <a:gd name="connsiteY449" fmla="*/ 1968499 h 2044699"/>
                <a:gd name="connsiteX450" fmla="*/ 733425 w 1263650"/>
                <a:gd name="connsiteY450" fmla="*/ 1971674 h 2044699"/>
                <a:gd name="connsiteX451" fmla="*/ 730250 w 1263650"/>
                <a:gd name="connsiteY451" fmla="*/ 1971674 h 2044699"/>
                <a:gd name="connsiteX452" fmla="*/ 730250 w 1263650"/>
                <a:gd name="connsiteY452" fmla="*/ 1974849 h 2044699"/>
                <a:gd name="connsiteX453" fmla="*/ 727075 w 1263650"/>
                <a:gd name="connsiteY453" fmla="*/ 1974849 h 2044699"/>
                <a:gd name="connsiteX454" fmla="*/ 723900 w 1263650"/>
                <a:gd name="connsiteY454" fmla="*/ 1971674 h 2044699"/>
                <a:gd name="connsiteX455" fmla="*/ 727075 w 1263650"/>
                <a:gd name="connsiteY455" fmla="*/ 1968499 h 2044699"/>
                <a:gd name="connsiteX456" fmla="*/ 727075 w 1263650"/>
                <a:gd name="connsiteY456" fmla="*/ 1965324 h 2044699"/>
                <a:gd name="connsiteX457" fmla="*/ 730250 w 1263650"/>
                <a:gd name="connsiteY457" fmla="*/ 1965324 h 2044699"/>
                <a:gd name="connsiteX458" fmla="*/ 730250 w 1263650"/>
                <a:gd name="connsiteY458" fmla="*/ 1962149 h 2044699"/>
                <a:gd name="connsiteX459" fmla="*/ 733425 w 1263650"/>
                <a:gd name="connsiteY459" fmla="*/ 1962149 h 2044699"/>
                <a:gd name="connsiteX460" fmla="*/ 733425 w 1263650"/>
                <a:gd name="connsiteY460" fmla="*/ 1958974 h 2044699"/>
                <a:gd name="connsiteX461" fmla="*/ 730250 w 1263650"/>
                <a:gd name="connsiteY461" fmla="*/ 1955799 h 2044699"/>
                <a:gd name="connsiteX462" fmla="*/ 730250 w 1263650"/>
                <a:gd name="connsiteY462" fmla="*/ 1958974 h 2044699"/>
                <a:gd name="connsiteX463" fmla="*/ 730250 w 1263650"/>
                <a:gd name="connsiteY463" fmla="*/ 1962149 h 2044699"/>
                <a:gd name="connsiteX464" fmla="*/ 727075 w 1263650"/>
                <a:gd name="connsiteY464" fmla="*/ 1962149 h 2044699"/>
                <a:gd name="connsiteX465" fmla="*/ 727075 w 1263650"/>
                <a:gd name="connsiteY465" fmla="*/ 1958974 h 2044699"/>
                <a:gd name="connsiteX466" fmla="*/ 723900 w 1263650"/>
                <a:gd name="connsiteY466" fmla="*/ 1955799 h 2044699"/>
                <a:gd name="connsiteX467" fmla="*/ 723900 w 1263650"/>
                <a:gd name="connsiteY467" fmla="*/ 1949449 h 2044699"/>
                <a:gd name="connsiteX468" fmla="*/ 723900 w 1263650"/>
                <a:gd name="connsiteY468" fmla="*/ 1946274 h 2044699"/>
                <a:gd name="connsiteX469" fmla="*/ 733425 w 1263650"/>
                <a:gd name="connsiteY469" fmla="*/ 1943099 h 2044699"/>
                <a:gd name="connsiteX470" fmla="*/ 733425 w 1263650"/>
                <a:gd name="connsiteY470" fmla="*/ 1917699 h 2044699"/>
                <a:gd name="connsiteX471" fmla="*/ 727075 w 1263650"/>
                <a:gd name="connsiteY471" fmla="*/ 1895474 h 2044699"/>
                <a:gd name="connsiteX472" fmla="*/ 720725 w 1263650"/>
                <a:gd name="connsiteY472" fmla="*/ 1870074 h 2044699"/>
                <a:gd name="connsiteX473" fmla="*/ 698500 w 1263650"/>
                <a:gd name="connsiteY473" fmla="*/ 1831974 h 2044699"/>
                <a:gd name="connsiteX474" fmla="*/ 695325 w 1263650"/>
                <a:gd name="connsiteY474" fmla="*/ 1828799 h 2044699"/>
                <a:gd name="connsiteX475" fmla="*/ 682625 w 1263650"/>
                <a:gd name="connsiteY475" fmla="*/ 1816099 h 2044699"/>
                <a:gd name="connsiteX476" fmla="*/ 673100 w 1263650"/>
                <a:gd name="connsiteY476" fmla="*/ 1800224 h 2044699"/>
                <a:gd name="connsiteX477" fmla="*/ 660400 w 1263650"/>
                <a:gd name="connsiteY477" fmla="*/ 1787524 h 2044699"/>
                <a:gd name="connsiteX478" fmla="*/ 660400 w 1263650"/>
                <a:gd name="connsiteY478" fmla="*/ 1784349 h 2044699"/>
                <a:gd name="connsiteX479" fmla="*/ 657225 w 1263650"/>
                <a:gd name="connsiteY479" fmla="*/ 1784349 h 2044699"/>
                <a:gd name="connsiteX480" fmla="*/ 654050 w 1263650"/>
                <a:gd name="connsiteY480" fmla="*/ 1781174 h 2044699"/>
                <a:gd name="connsiteX481" fmla="*/ 654050 w 1263650"/>
                <a:gd name="connsiteY481" fmla="*/ 1784349 h 2044699"/>
                <a:gd name="connsiteX482" fmla="*/ 641350 w 1263650"/>
                <a:gd name="connsiteY482" fmla="*/ 1771649 h 2044699"/>
                <a:gd name="connsiteX483" fmla="*/ 635000 w 1263650"/>
                <a:gd name="connsiteY483" fmla="*/ 1758949 h 2044699"/>
                <a:gd name="connsiteX484" fmla="*/ 628650 w 1263650"/>
                <a:gd name="connsiteY484" fmla="*/ 1752599 h 2044699"/>
                <a:gd name="connsiteX485" fmla="*/ 622300 w 1263650"/>
                <a:gd name="connsiteY485" fmla="*/ 1746249 h 2044699"/>
                <a:gd name="connsiteX486" fmla="*/ 615950 w 1263650"/>
                <a:gd name="connsiteY486" fmla="*/ 1749424 h 2044699"/>
                <a:gd name="connsiteX487" fmla="*/ 615950 w 1263650"/>
                <a:gd name="connsiteY487" fmla="*/ 1746249 h 2044699"/>
                <a:gd name="connsiteX488" fmla="*/ 615950 w 1263650"/>
                <a:gd name="connsiteY488" fmla="*/ 1743074 h 2044699"/>
                <a:gd name="connsiteX489" fmla="*/ 612775 w 1263650"/>
                <a:gd name="connsiteY489" fmla="*/ 1743074 h 2044699"/>
                <a:gd name="connsiteX490" fmla="*/ 609600 w 1263650"/>
                <a:gd name="connsiteY490" fmla="*/ 1743074 h 2044699"/>
                <a:gd name="connsiteX491" fmla="*/ 606425 w 1263650"/>
                <a:gd name="connsiteY491" fmla="*/ 1743074 h 2044699"/>
                <a:gd name="connsiteX492" fmla="*/ 606425 w 1263650"/>
                <a:gd name="connsiteY492" fmla="*/ 1746249 h 2044699"/>
                <a:gd name="connsiteX493" fmla="*/ 603250 w 1263650"/>
                <a:gd name="connsiteY493" fmla="*/ 1752599 h 2044699"/>
                <a:gd name="connsiteX494" fmla="*/ 603250 w 1263650"/>
                <a:gd name="connsiteY494" fmla="*/ 1755774 h 2044699"/>
                <a:gd name="connsiteX495" fmla="*/ 600075 w 1263650"/>
                <a:gd name="connsiteY495" fmla="*/ 1755774 h 2044699"/>
                <a:gd name="connsiteX496" fmla="*/ 593725 w 1263650"/>
                <a:gd name="connsiteY496" fmla="*/ 1749424 h 2044699"/>
                <a:gd name="connsiteX497" fmla="*/ 593725 w 1263650"/>
                <a:gd name="connsiteY497" fmla="*/ 1746249 h 2044699"/>
                <a:gd name="connsiteX498" fmla="*/ 584200 w 1263650"/>
                <a:gd name="connsiteY498" fmla="*/ 1743074 h 2044699"/>
                <a:gd name="connsiteX499" fmla="*/ 581025 w 1263650"/>
                <a:gd name="connsiteY499" fmla="*/ 1739899 h 2044699"/>
                <a:gd name="connsiteX500" fmla="*/ 581025 w 1263650"/>
                <a:gd name="connsiteY500" fmla="*/ 1736724 h 2044699"/>
                <a:gd name="connsiteX501" fmla="*/ 587375 w 1263650"/>
                <a:gd name="connsiteY501" fmla="*/ 1736724 h 2044699"/>
                <a:gd name="connsiteX502" fmla="*/ 590550 w 1263650"/>
                <a:gd name="connsiteY502" fmla="*/ 1730374 h 2044699"/>
                <a:gd name="connsiteX503" fmla="*/ 590550 w 1263650"/>
                <a:gd name="connsiteY503" fmla="*/ 1724024 h 2044699"/>
                <a:gd name="connsiteX504" fmla="*/ 587375 w 1263650"/>
                <a:gd name="connsiteY504" fmla="*/ 1704974 h 2044699"/>
                <a:gd name="connsiteX505" fmla="*/ 581025 w 1263650"/>
                <a:gd name="connsiteY505" fmla="*/ 1689099 h 2044699"/>
                <a:gd name="connsiteX506" fmla="*/ 574675 w 1263650"/>
                <a:gd name="connsiteY506" fmla="*/ 1682749 h 2044699"/>
                <a:gd name="connsiteX507" fmla="*/ 555625 w 1263650"/>
                <a:gd name="connsiteY507" fmla="*/ 1679574 h 2044699"/>
                <a:gd name="connsiteX508" fmla="*/ 536575 w 1263650"/>
                <a:gd name="connsiteY508" fmla="*/ 1679574 h 2044699"/>
                <a:gd name="connsiteX509" fmla="*/ 533400 w 1263650"/>
                <a:gd name="connsiteY509" fmla="*/ 1682749 h 2044699"/>
                <a:gd name="connsiteX510" fmla="*/ 527050 w 1263650"/>
                <a:gd name="connsiteY510" fmla="*/ 1676399 h 2044699"/>
                <a:gd name="connsiteX511" fmla="*/ 514350 w 1263650"/>
                <a:gd name="connsiteY511" fmla="*/ 1670049 h 2044699"/>
                <a:gd name="connsiteX512" fmla="*/ 511175 w 1263650"/>
                <a:gd name="connsiteY512" fmla="*/ 1670049 h 2044699"/>
                <a:gd name="connsiteX513" fmla="*/ 492125 w 1263650"/>
                <a:gd name="connsiteY513" fmla="*/ 1654174 h 2044699"/>
                <a:gd name="connsiteX514" fmla="*/ 485775 w 1263650"/>
                <a:gd name="connsiteY514" fmla="*/ 1654174 h 2044699"/>
                <a:gd name="connsiteX515" fmla="*/ 479425 w 1263650"/>
                <a:gd name="connsiteY515" fmla="*/ 1641474 h 2044699"/>
                <a:gd name="connsiteX516" fmla="*/ 476250 w 1263650"/>
                <a:gd name="connsiteY516" fmla="*/ 1641474 h 2044699"/>
                <a:gd name="connsiteX517" fmla="*/ 473075 w 1263650"/>
                <a:gd name="connsiteY517" fmla="*/ 1638299 h 2044699"/>
                <a:gd name="connsiteX518" fmla="*/ 473075 w 1263650"/>
                <a:gd name="connsiteY518" fmla="*/ 1631949 h 2044699"/>
                <a:gd name="connsiteX519" fmla="*/ 473075 w 1263650"/>
                <a:gd name="connsiteY519" fmla="*/ 1625599 h 2044699"/>
                <a:gd name="connsiteX520" fmla="*/ 473075 w 1263650"/>
                <a:gd name="connsiteY520" fmla="*/ 1622424 h 2044699"/>
                <a:gd name="connsiteX521" fmla="*/ 473075 w 1263650"/>
                <a:gd name="connsiteY521" fmla="*/ 1619249 h 2044699"/>
                <a:gd name="connsiteX522" fmla="*/ 473075 w 1263650"/>
                <a:gd name="connsiteY522" fmla="*/ 1616074 h 2044699"/>
                <a:gd name="connsiteX523" fmla="*/ 469900 w 1263650"/>
                <a:gd name="connsiteY523" fmla="*/ 1616074 h 2044699"/>
                <a:gd name="connsiteX524" fmla="*/ 463550 w 1263650"/>
                <a:gd name="connsiteY524" fmla="*/ 1612899 h 2044699"/>
                <a:gd name="connsiteX525" fmla="*/ 460375 w 1263650"/>
                <a:gd name="connsiteY525" fmla="*/ 1609724 h 2044699"/>
                <a:gd name="connsiteX526" fmla="*/ 460375 w 1263650"/>
                <a:gd name="connsiteY526" fmla="*/ 1606549 h 2044699"/>
                <a:gd name="connsiteX527" fmla="*/ 457200 w 1263650"/>
                <a:gd name="connsiteY527" fmla="*/ 1603374 h 2044699"/>
                <a:gd name="connsiteX528" fmla="*/ 450850 w 1263650"/>
                <a:gd name="connsiteY528" fmla="*/ 1597024 h 2044699"/>
                <a:gd name="connsiteX529" fmla="*/ 447675 w 1263650"/>
                <a:gd name="connsiteY529" fmla="*/ 1593849 h 2044699"/>
                <a:gd name="connsiteX530" fmla="*/ 444500 w 1263650"/>
                <a:gd name="connsiteY530" fmla="*/ 1590674 h 2044699"/>
                <a:gd name="connsiteX531" fmla="*/ 434975 w 1263650"/>
                <a:gd name="connsiteY531" fmla="*/ 1581149 h 2044699"/>
                <a:gd name="connsiteX532" fmla="*/ 422275 w 1263650"/>
                <a:gd name="connsiteY532" fmla="*/ 1577974 h 2044699"/>
                <a:gd name="connsiteX533" fmla="*/ 409575 w 1263650"/>
                <a:gd name="connsiteY533" fmla="*/ 1577974 h 2044699"/>
                <a:gd name="connsiteX534" fmla="*/ 396875 w 1263650"/>
                <a:gd name="connsiteY534" fmla="*/ 1571624 h 2044699"/>
                <a:gd name="connsiteX535" fmla="*/ 384175 w 1263650"/>
                <a:gd name="connsiteY535" fmla="*/ 1568449 h 2044699"/>
                <a:gd name="connsiteX536" fmla="*/ 374650 w 1263650"/>
                <a:gd name="connsiteY536" fmla="*/ 1562099 h 2044699"/>
                <a:gd name="connsiteX537" fmla="*/ 368300 w 1263650"/>
                <a:gd name="connsiteY537" fmla="*/ 1555749 h 2044699"/>
                <a:gd name="connsiteX538" fmla="*/ 355600 w 1263650"/>
                <a:gd name="connsiteY538" fmla="*/ 1555749 h 2044699"/>
                <a:gd name="connsiteX539" fmla="*/ 346075 w 1263650"/>
                <a:gd name="connsiteY539" fmla="*/ 1549399 h 2044699"/>
                <a:gd name="connsiteX540" fmla="*/ 336550 w 1263650"/>
                <a:gd name="connsiteY540" fmla="*/ 1549399 h 2044699"/>
                <a:gd name="connsiteX541" fmla="*/ 330200 w 1263650"/>
                <a:gd name="connsiteY541" fmla="*/ 1546224 h 2044699"/>
                <a:gd name="connsiteX542" fmla="*/ 323850 w 1263650"/>
                <a:gd name="connsiteY542" fmla="*/ 1546224 h 2044699"/>
                <a:gd name="connsiteX543" fmla="*/ 307975 w 1263650"/>
                <a:gd name="connsiteY543" fmla="*/ 1546224 h 2044699"/>
                <a:gd name="connsiteX544" fmla="*/ 298450 w 1263650"/>
                <a:gd name="connsiteY544" fmla="*/ 1546224 h 2044699"/>
                <a:gd name="connsiteX545" fmla="*/ 295275 w 1263650"/>
                <a:gd name="connsiteY545" fmla="*/ 1543049 h 2044699"/>
                <a:gd name="connsiteX546" fmla="*/ 292100 w 1263650"/>
                <a:gd name="connsiteY546" fmla="*/ 1527174 h 2044699"/>
                <a:gd name="connsiteX547" fmla="*/ 288925 w 1263650"/>
                <a:gd name="connsiteY547" fmla="*/ 1520824 h 2044699"/>
                <a:gd name="connsiteX548" fmla="*/ 282575 w 1263650"/>
                <a:gd name="connsiteY548" fmla="*/ 1517649 h 2044699"/>
                <a:gd name="connsiteX549" fmla="*/ 279400 w 1263650"/>
                <a:gd name="connsiteY549" fmla="*/ 1517649 h 2044699"/>
                <a:gd name="connsiteX550" fmla="*/ 276225 w 1263650"/>
                <a:gd name="connsiteY550" fmla="*/ 1517649 h 2044699"/>
                <a:gd name="connsiteX551" fmla="*/ 276225 w 1263650"/>
                <a:gd name="connsiteY551" fmla="*/ 1514474 h 2044699"/>
                <a:gd name="connsiteX552" fmla="*/ 276225 w 1263650"/>
                <a:gd name="connsiteY552" fmla="*/ 1511299 h 2044699"/>
                <a:gd name="connsiteX553" fmla="*/ 276225 w 1263650"/>
                <a:gd name="connsiteY553" fmla="*/ 1508124 h 2044699"/>
                <a:gd name="connsiteX554" fmla="*/ 279400 w 1263650"/>
                <a:gd name="connsiteY554" fmla="*/ 1501774 h 2044699"/>
                <a:gd name="connsiteX555" fmla="*/ 285750 w 1263650"/>
                <a:gd name="connsiteY555" fmla="*/ 1492249 h 2044699"/>
                <a:gd name="connsiteX556" fmla="*/ 285750 w 1263650"/>
                <a:gd name="connsiteY556" fmla="*/ 1485899 h 2044699"/>
                <a:gd name="connsiteX557" fmla="*/ 285750 w 1263650"/>
                <a:gd name="connsiteY557" fmla="*/ 1479549 h 2044699"/>
                <a:gd name="connsiteX558" fmla="*/ 288925 w 1263650"/>
                <a:gd name="connsiteY558" fmla="*/ 1470024 h 2044699"/>
                <a:gd name="connsiteX559" fmla="*/ 292100 w 1263650"/>
                <a:gd name="connsiteY559" fmla="*/ 1463674 h 2044699"/>
                <a:gd name="connsiteX560" fmla="*/ 288925 w 1263650"/>
                <a:gd name="connsiteY560" fmla="*/ 1457324 h 2044699"/>
                <a:gd name="connsiteX561" fmla="*/ 285750 w 1263650"/>
                <a:gd name="connsiteY561" fmla="*/ 1450974 h 2044699"/>
                <a:gd name="connsiteX562" fmla="*/ 285750 w 1263650"/>
                <a:gd name="connsiteY562" fmla="*/ 1444624 h 2044699"/>
                <a:gd name="connsiteX563" fmla="*/ 292100 w 1263650"/>
                <a:gd name="connsiteY563" fmla="*/ 1438274 h 2044699"/>
                <a:gd name="connsiteX564" fmla="*/ 292100 w 1263650"/>
                <a:gd name="connsiteY564" fmla="*/ 1435099 h 2044699"/>
                <a:gd name="connsiteX565" fmla="*/ 295275 w 1263650"/>
                <a:gd name="connsiteY565" fmla="*/ 1428749 h 2044699"/>
                <a:gd name="connsiteX566" fmla="*/ 301625 w 1263650"/>
                <a:gd name="connsiteY566" fmla="*/ 1422399 h 2044699"/>
                <a:gd name="connsiteX567" fmla="*/ 301625 w 1263650"/>
                <a:gd name="connsiteY567" fmla="*/ 1419224 h 2044699"/>
                <a:gd name="connsiteX568" fmla="*/ 301625 w 1263650"/>
                <a:gd name="connsiteY568" fmla="*/ 1416049 h 2044699"/>
                <a:gd name="connsiteX569" fmla="*/ 301625 w 1263650"/>
                <a:gd name="connsiteY569" fmla="*/ 1406524 h 2044699"/>
                <a:gd name="connsiteX570" fmla="*/ 288925 w 1263650"/>
                <a:gd name="connsiteY570" fmla="*/ 1396999 h 2044699"/>
                <a:gd name="connsiteX571" fmla="*/ 285750 w 1263650"/>
                <a:gd name="connsiteY571" fmla="*/ 1400174 h 2044699"/>
                <a:gd name="connsiteX572" fmla="*/ 269875 w 1263650"/>
                <a:gd name="connsiteY572" fmla="*/ 1387474 h 2044699"/>
                <a:gd name="connsiteX573" fmla="*/ 269875 w 1263650"/>
                <a:gd name="connsiteY573" fmla="*/ 1377949 h 2044699"/>
                <a:gd name="connsiteX574" fmla="*/ 273050 w 1263650"/>
                <a:gd name="connsiteY574" fmla="*/ 1371599 h 2044699"/>
                <a:gd name="connsiteX575" fmla="*/ 276225 w 1263650"/>
                <a:gd name="connsiteY575" fmla="*/ 1368424 h 2044699"/>
                <a:gd name="connsiteX576" fmla="*/ 282575 w 1263650"/>
                <a:gd name="connsiteY576" fmla="*/ 1365249 h 2044699"/>
                <a:gd name="connsiteX577" fmla="*/ 282575 w 1263650"/>
                <a:gd name="connsiteY577" fmla="*/ 1362074 h 2044699"/>
                <a:gd name="connsiteX578" fmla="*/ 282575 w 1263650"/>
                <a:gd name="connsiteY578" fmla="*/ 1355724 h 2044699"/>
                <a:gd name="connsiteX579" fmla="*/ 279400 w 1263650"/>
                <a:gd name="connsiteY579" fmla="*/ 1349374 h 2044699"/>
                <a:gd name="connsiteX580" fmla="*/ 279400 w 1263650"/>
                <a:gd name="connsiteY580" fmla="*/ 1346199 h 2044699"/>
                <a:gd name="connsiteX581" fmla="*/ 269875 w 1263650"/>
                <a:gd name="connsiteY581" fmla="*/ 1343024 h 2044699"/>
                <a:gd name="connsiteX582" fmla="*/ 260350 w 1263650"/>
                <a:gd name="connsiteY582" fmla="*/ 1336674 h 2044699"/>
                <a:gd name="connsiteX583" fmla="*/ 254000 w 1263650"/>
                <a:gd name="connsiteY583" fmla="*/ 1327149 h 2044699"/>
                <a:gd name="connsiteX584" fmla="*/ 250825 w 1263650"/>
                <a:gd name="connsiteY584" fmla="*/ 1317624 h 2044699"/>
                <a:gd name="connsiteX585" fmla="*/ 247650 w 1263650"/>
                <a:gd name="connsiteY585" fmla="*/ 1308099 h 2044699"/>
                <a:gd name="connsiteX586" fmla="*/ 244475 w 1263650"/>
                <a:gd name="connsiteY586" fmla="*/ 1298574 h 2044699"/>
                <a:gd name="connsiteX587" fmla="*/ 238125 w 1263650"/>
                <a:gd name="connsiteY587" fmla="*/ 1295399 h 2044699"/>
                <a:gd name="connsiteX588" fmla="*/ 228600 w 1263650"/>
                <a:gd name="connsiteY588" fmla="*/ 1289049 h 2044699"/>
                <a:gd name="connsiteX589" fmla="*/ 225425 w 1263650"/>
                <a:gd name="connsiteY589" fmla="*/ 1282699 h 2044699"/>
                <a:gd name="connsiteX590" fmla="*/ 225425 w 1263650"/>
                <a:gd name="connsiteY590" fmla="*/ 1273174 h 2044699"/>
                <a:gd name="connsiteX591" fmla="*/ 228600 w 1263650"/>
                <a:gd name="connsiteY591" fmla="*/ 1269999 h 2044699"/>
                <a:gd name="connsiteX592" fmla="*/ 228600 w 1263650"/>
                <a:gd name="connsiteY592" fmla="*/ 1266824 h 2044699"/>
                <a:gd name="connsiteX593" fmla="*/ 225425 w 1263650"/>
                <a:gd name="connsiteY593" fmla="*/ 1263649 h 2044699"/>
                <a:gd name="connsiteX594" fmla="*/ 225425 w 1263650"/>
                <a:gd name="connsiteY594" fmla="*/ 1260474 h 2044699"/>
                <a:gd name="connsiteX595" fmla="*/ 212725 w 1263650"/>
                <a:gd name="connsiteY595" fmla="*/ 1244599 h 2044699"/>
                <a:gd name="connsiteX596" fmla="*/ 209550 w 1263650"/>
                <a:gd name="connsiteY596" fmla="*/ 1219199 h 2044699"/>
                <a:gd name="connsiteX597" fmla="*/ 200025 w 1263650"/>
                <a:gd name="connsiteY597" fmla="*/ 1212849 h 2044699"/>
                <a:gd name="connsiteX598" fmla="*/ 196850 w 1263650"/>
                <a:gd name="connsiteY598" fmla="*/ 1193799 h 2044699"/>
                <a:gd name="connsiteX599" fmla="*/ 187325 w 1263650"/>
                <a:gd name="connsiteY599" fmla="*/ 1177924 h 2044699"/>
                <a:gd name="connsiteX600" fmla="*/ 187325 w 1263650"/>
                <a:gd name="connsiteY600" fmla="*/ 1171574 h 2044699"/>
                <a:gd name="connsiteX601" fmla="*/ 177800 w 1263650"/>
                <a:gd name="connsiteY601" fmla="*/ 1162049 h 2044699"/>
                <a:gd name="connsiteX602" fmla="*/ 171450 w 1263650"/>
                <a:gd name="connsiteY602" fmla="*/ 1162049 h 2044699"/>
                <a:gd name="connsiteX603" fmla="*/ 171450 w 1263650"/>
                <a:gd name="connsiteY603" fmla="*/ 1158874 h 2044699"/>
                <a:gd name="connsiteX604" fmla="*/ 171450 w 1263650"/>
                <a:gd name="connsiteY604" fmla="*/ 1152524 h 2044699"/>
                <a:gd name="connsiteX605" fmla="*/ 165100 w 1263650"/>
                <a:gd name="connsiteY605" fmla="*/ 1146174 h 2044699"/>
                <a:gd name="connsiteX606" fmla="*/ 165100 w 1263650"/>
                <a:gd name="connsiteY606" fmla="*/ 1142999 h 2044699"/>
                <a:gd name="connsiteX607" fmla="*/ 165100 w 1263650"/>
                <a:gd name="connsiteY607" fmla="*/ 1136649 h 2044699"/>
                <a:gd name="connsiteX608" fmla="*/ 168275 w 1263650"/>
                <a:gd name="connsiteY608" fmla="*/ 1133474 h 2044699"/>
                <a:gd name="connsiteX609" fmla="*/ 168275 w 1263650"/>
                <a:gd name="connsiteY609" fmla="*/ 1130299 h 2044699"/>
                <a:gd name="connsiteX610" fmla="*/ 168275 w 1263650"/>
                <a:gd name="connsiteY610" fmla="*/ 1117599 h 2044699"/>
                <a:gd name="connsiteX611" fmla="*/ 168275 w 1263650"/>
                <a:gd name="connsiteY611" fmla="*/ 1104899 h 2044699"/>
                <a:gd name="connsiteX612" fmla="*/ 171450 w 1263650"/>
                <a:gd name="connsiteY612" fmla="*/ 1101724 h 2044699"/>
                <a:gd name="connsiteX613" fmla="*/ 171450 w 1263650"/>
                <a:gd name="connsiteY613" fmla="*/ 1098549 h 2044699"/>
                <a:gd name="connsiteX614" fmla="*/ 168275 w 1263650"/>
                <a:gd name="connsiteY614" fmla="*/ 1092199 h 2044699"/>
                <a:gd name="connsiteX615" fmla="*/ 165100 w 1263650"/>
                <a:gd name="connsiteY615" fmla="*/ 1092199 h 2044699"/>
                <a:gd name="connsiteX616" fmla="*/ 168275 w 1263650"/>
                <a:gd name="connsiteY616" fmla="*/ 1089024 h 2044699"/>
                <a:gd name="connsiteX617" fmla="*/ 171450 w 1263650"/>
                <a:gd name="connsiteY617" fmla="*/ 1085849 h 2044699"/>
                <a:gd name="connsiteX618" fmla="*/ 174625 w 1263650"/>
                <a:gd name="connsiteY618" fmla="*/ 1082674 h 2044699"/>
                <a:gd name="connsiteX619" fmla="*/ 177800 w 1263650"/>
                <a:gd name="connsiteY619" fmla="*/ 1082674 h 2044699"/>
                <a:gd name="connsiteX620" fmla="*/ 180975 w 1263650"/>
                <a:gd name="connsiteY620" fmla="*/ 1089024 h 2044699"/>
                <a:gd name="connsiteX621" fmla="*/ 184150 w 1263650"/>
                <a:gd name="connsiteY621" fmla="*/ 1089024 h 2044699"/>
                <a:gd name="connsiteX622" fmla="*/ 190500 w 1263650"/>
                <a:gd name="connsiteY622" fmla="*/ 1085849 h 2044699"/>
                <a:gd name="connsiteX623" fmla="*/ 200025 w 1263650"/>
                <a:gd name="connsiteY623" fmla="*/ 1066799 h 2044699"/>
                <a:gd name="connsiteX624" fmla="*/ 200025 w 1263650"/>
                <a:gd name="connsiteY624" fmla="*/ 1073149 h 2044699"/>
                <a:gd name="connsiteX625" fmla="*/ 203200 w 1263650"/>
                <a:gd name="connsiteY625" fmla="*/ 1073149 h 2044699"/>
                <a:gd name="connsiteX626" fmla="*/ 203200 w 1263650"/>
                <a:gd name="connsiteY626" fmla="*/ 1066799 h 2044699"/>
                <a:gd name="connsiteX627" fmla="*/ 200025 w 1263650"/>
                <a:gd name="connsiteY627" fmla="*/ 1066799 h 2044699"/>
                <a:gd name="connsiteX628" fmla="*/ 200025 w 1263650"/>
                <a:gd name="connsiteY628" fmla="*/ 1063624 h 2044699"/>
                <a:gd name="connsiteX629" fmla="*/ 203200 w 1263650"/>
                <a:gd name="connsiteY629" fmla="*/ 1054099 h 2044699"/>
                <a:gd name="connsiteX630" fmla="*/ 203200 w 1263650"/>
                <a:gd name="connsiteY630" fmla="*/ 1044574 h 2044699"/>
                <a:gd name="connsiteX631" fmla="*/ 203200 w 1263650"/>
                <a:gd name="connsiteY631" fmla="*/ 1041400 h 2044699"/>
                <a:gd name="connsiteX632" fmla="*/ 200025 w 1263650"/>
                <a:gd name="connsiteY632" fmla="*/ 1031875 h 2044699"/>
                <a:gd name="connsiteX633" fmla="*/ 196850 w 1263650"/>
                <a:gd name="connsiteY633" fmla="*/ 1025525 h 2044699"/>
                <a:gd name="connsiteX634" fmla="*/ 190500 w 1263650"/>
                <a:gd name="connsiteY634" fmla="*/ 1019175 h 2044699"/>
                <a:gd name="connsiteX635" fmla="*/ 187325 w 1263650"/>
                <a:gd name="connsiteY635" fmla="*/ 1019175 h 2044699"/>
                <a:gd name="connsiteX636" fmla="*/ 184150 w 1263650"/>
                <a:gd name="connsiteY636" fmla="*/ 1022350 h 2044699"/>
                <a:gd name="connsiteX637" fmla="*/ 180975 w 1263650"/>
                <a:gd name="connsiteY637" fmla="*/ 1022350 h 2044699"/>
                <a:gd name="connsiteX638" fmla="*/ 180975 w 1263650"/>
                <a:gd name="connsiteY638" fmla="*/ 1019175 h 2044699"/>
                <a:gd name="connsiteX639" fmla="*/ 174625 w 1263650"/>
                <a:gd name="connsiteY639" fmla="*/ 1019175 h 2044699"/>
                <a:gd name="connsiteX640" fmla="*/ 171450 w 1263650"/>
                <a:gd name="connsiteY640" fmla="*/ 1019175 h 2044699"/>
                <a:gd name="connsiteX641" fmla="*/ 161925 w 1263650"/>
                <a:gd name="connsiteY641" fmla="*/ 1016000 h 2044699"/>
                <a:gd name="connsiteX642" fmla="*/ 155575 w 1263650"/>
                <a:gd name="connsiteY642" fmla="*/ 1009650 h 2044699"/>
                <a:gd name="connsiteX643" fmla="*/ 149225 w 1263650"/>
                <a:gd name="connsiteY643" fmla="*/ 996950 h 2044699"/>
                <a:gd name="connsiteX644" fmla="*/ 146050 w 1263650"/>
                <a:gd name="connsiteY644" fmla="*/ 984250 h 2044699"/>
                <a:gd name="connsiteX645" fmla="*/ 142875 w 1263650"/>
                <a:gd name="connsiteY645" fmla="*/ 981075 h 2044699"/>
                <a:gd name="connsiteX646" fmla="*/ 139700 w 1263650"/>
                <a:gd name="connsiteY646" fmla="*/ 977900 h 2044699"/>
                <a:gd name="connsiteX647" fmla="*/ 136525 w 1263650"/>
                <a:gd name="connsiteY647" fmla="*/ 968375 h 2044699"/>
                <a:gd name="connsiteX648" fmla="*/ 130175 w 1263650"/>
                <a:gd name="connsiteY648" fmla="*/ 962025 h 2044699"/>
                <a:gd name="connsiteX649" fmla="*/ 130175 w 1263650"/>
                <a:gd name="connsiteY649" fmla="*/ 952500 h 2044699"/>
                <a:gd name="connsiteX650" fmla="*/ 139700 w 1263650"/>
                <a:gd name="connsiteY650" fmla="*/ 933450 h 2044699"/>
                <a:gd name="connsiteX651" fmla="*/ 136525 w 1263650"/>
                <a:gd name="connsiteY651" fmla="*/ 908050 h 2044699"/>
                <a:gd name="connsiteX652" fmla="*/ 133350 w 1263650"/>
                <a:gd name="connsiteY652" fmla="*/ 901700 h 2044699"/>
                <a:gd name="connsiteX653" fmla="*/ 130175 w 1263650"/>
                <a:gd name="connsiteY653" fmla="*/ 901700 h 2044699"/>
                <a:gd name="connsiteX654" fmla="*/ 130175 w 1263650"/>
                <a:gd name="connsiteY654" fmla="*/ 895350 h 2044699"/>
                <a:gd name="connsiteX655" fmla="*/ 133350 w 1263650"/>
                <a:gd name="connsiteY655" fmla="*/ 882650 h 2044699"/>
                <a:gd name="connsiteX656" fmla="*/ 136525 w 1263650"/>
                <a:gd name="connsiteY656" fmla="*/ 882650 h 2044699"/>
                <a:gd name="connsiteX657" fmla="*/ 139700 w 1263650"/>
                <a:gd name="connsiteY657" fmla="*/ 876300 h 2044699"/>
                <a:gd name="connsiteX658" fmla="*/ 139700 w 1263650"/>
                <a:gd name="connsiteY658" fmla="*/ 863600 h 2044699"/>
                <a:gd name="connsiteX659" fmla="*/ 142875 w 1263650"/>
                <a:gd name="connsiteY659" fmla="*/ 847725 h 2044699"/>
                <a:gd name="connsiteX660" fmla="*/ 146050 w 1263650"/>
                <a:gd name="connsiteY660" fmla="*/ 847725 h 2044699"/>
                <a:gd name="connsiteX661" fmla="*/ 149225 w 1263650"/>
                <a:gd name="connsiteY661" fmla="*/ 844550 h 2044699"/>
                <a:gd name="connsiteX662" fmla="*/ 161925 w 1263650"/>
                <a:gd name="connsiteY662" fmla="*/ 847725 h 2044699"/>
                <a:gd name="connsiteX663" fmla="*/ 158750 w 1263650"/>
                <a:gd name="connsiteY663" fmla="*/ 860425 h 2044699"/>
                <a:gd name="connsiteX664" fmla="*/ 158750 w 1263650"/>
                <a:gd name="connsiteY664" fmla="*/ 863600 h 2044699"/>
                <a:gd name="connsiteX665" fmla="*/ 158750 w 1263650"/>
                <a:gd name="connsiteY665" fmla="*/ 866775 h 2044699"/>
                <a:gd name="connsiteX666" fmla="*/ 155575 w 1263650"/>
                <a:gd name="connsiteY666" fmla="*/ 876300 h 2044699"/>
                <a:gd name="connsiteX667" fmla="*/ 155575 w 1263650"/>
                <a:gd name="connsiteY667" fmla="*/ 879475 h 2044699"/>
                <a:gd name="connsiteX668" fmla="*/ 155575 w 1263650"/>
                <a:gd name="connsiteY668" fmla="*/ 885825 h 2044699"/>
                <a:gd name="connsiteX669" fmla="*/ 161925 w 1263650"/>
                <a:gd name="connsiteY669" fmla="*/ 895350 h 2044699"/>
                <a:gd name="connsiteX670" fmla="*/ 168275 w 1263650"/>
                <a:gd name="connsiteY670" fmla="*/ 895350 h 2044699"/>
                <a:gd name="connsiteX671" fmla="*/ 168275 w 1263650"/>
                <a:gd name="connsiteY671" fmla="*/ 901700 h 2044699"/>
                <a:gd name="connsiteX672" fmla="*/ 174625 w 1263650"/>
                <a:gd name="connsiteY672" fmla="*/ 904875 h 2044699"/>
                <a:gd name="connsiteX673" fmla="*/ 177800 w 1263650"/>
                <a:gd name="connsiteY673" fmla="*/ 908050 h 2044699"/>
                <a:gd name="connsiteX674" fmla="*/ 180975 w 1263650"/>
                <a:gd name="connsiteY674" fmla="*/ 914400 h 2044699"/>
                <a:gd name="connsiteX675" fmla="*/ 184150 w 1263650"/>
                <a:gd name="connsiteY675" fmla="*/ 914400 h 2044699"/>
                <a:gd name="connsiteX676" fmla="*/ 184150 w 1263650"/>
                <a:gd name="connsiteY676" fmla="*/ 920750 h 2044699"/>
                <a:gd name="connsiteX677" fmla="*/ 187325 w 1263650"/>
                <a:gd name="connsiteY677" fmla="*/ 923925 h 2044699"/>
                <a:gd name="connsiteX678" fmla="*/ 190500 w 1263650"/>
                <a:gd name="connsiteY678" fmla="*/ 927100 h 2044699"/>
                <a:gd name="connsiteX679" fmla="*/ 196850 w 1263650"/>
                <a:gd name="connsiteY679" fmla="*/ 927100 h 2044699"/>
                <a:gd name="connsiteX680" fmla="*/ 200025 w 1263650"/>
                <a:gd name="connsiteY680" fmla="*/ 930275 h 2044699"/>
                <a:gd name="connsiteX681" fmla="*/ 202410 w 1263650"/>
                <a:gd name="connsiteY681" fmla="*/ 927890 h 2044699"/>
                <a:gd name="connsiteX682" fmla="*/ 202410 w 1263650"/>
                <a:gd name="connsiteY682" fmla="*/ 926309 h 2044699"/>
                <a:gd name="connsiteX683" fmla="*/ 200026 w 1263650"/>
                <a:gd name="connsiteY683" fmla="*/ 923925 h 2044699"/>
                <a:gd name="connsiteX684" fmla="*/ 196851 w 1263650"/>
                <a:gd name="connsiteY684" fmla="*/ 920750 h 2044699"/>
                <a:gd name="connsiteX685" fmla="*/ 193676 w 1263650"/>
                <a:gd name="connsiteY685" fmla="*/ 917575 h 2044699"/>
                <a:gd name="connsiteX686" fmla="*/ 193676 w 1263650"/>
                <a:gd name="connsiteY686" fmla="*/ 914400 h 2044699"/>
                <a:gd name="connsiteX687" fmla="*/ 190501 w 1263650"/>
                <a:gd name="connsiteY687" fmla="*/ 914400 h 2044699"/>
                <a:gd name="connsiteX688" fmla="*/ 187326 w 1263650"/>
                <a:gd name="connsiteY688" fmla="*/ 904875 h 2044699"/>
                <a:gd name="connsiteX689" fmla="*/ 187326 w 1263650"/>
                <a:gd name="connsiteY689" fmla="*/ 898525 h 2044699"/>
                <a:gd name="connsiteX690" fmla="*/ 187326 w 1263650"/>
                <a:gd name="connsiteY690" fmla="*/ 889000 h 2044699"/>
                <a:gd name="connsiteX691" fmla="*/ 187326 w 1263650"/>
                <a:gd name="connsiteY691" fmla="*/ 882650 h 2044699"/>
                <a:gd name="connsiteX692" fmla="*/ 187326 w 1263650"/>
                <a:gd name="connsiteY692" fmla="*/ 876300 h 2044699"/>
                <a:gd name="connsiteX693" fmla="*/ 184151 w 1263650"/>
                <a:gd name="connsiteY693" fmla="*/ 873125 h 2044699"/>
                <a:gd name="connsiteX694" fmla="*/ 180976 w 1263650"/>
                <a:gd name="connsiteY694" fmla="*/ 869950 h 2044699"/>
                <a:gd name="connsiteX695" fmla="*/ 177801 w 1263650"/>
                <a:gd name="connsiteY695" fmla="*/ 866775 h 2044699"/>
                <a:gd name="connsiteX696" fmla="*/ 180976 w 1263650"/>
                <a:gd name="connsiteY696" fmla="*/ 866775 h 2044699"/>
                <a:gd name="connsiteX697" fmla="*/ 184151 w 1263650"/>
                <a:gd name="connsiteY697" fmla="*/ 866775 h 2044699"/>
                <a:gd name="connsiteX698" fmla="*/ 184151 w 1263650"/>
                <a:gd name="connsiteY698" fmla="*/ 863600 h 2044699"/>
                <a:gd name="connsiteX699" fmla="*/ 174626 w 1263650"/>
                <a:gd name="connsiteY699" fmla="*/ 860425 h 2044699"/>
                <a:gd name="connsiteX700" fmla="*/ 168276 w 1263650"/>
                <a:gd name="connsiteY700" fmla="*/ 854075 h 2044699"/>
                <a:gd name="connsiteX701" fmla="*/ 168276 w 1263650"/>
                <a:gd name="connsiteY701" fmla="*/ 850900 h 2044699"/>
                <a:gd name="connsiteX702" fmla="*/ 171451 w 1263650"/>
                <a:gd name="connsiteY702" fmla="*/ 847725 h 2044699"/>
                <a:gd name="connsiteX703" fmla="*/ 174626 w 1263650"/>
                <a:gd name="connsiteY703" fmla="*/ 844550 h 2044699"/>
                <a:gd name="connsiteX704" fmla="*/ 177801 w 1263650"/>
                <a:gd name="connsiteY704" fmla="*/ 841375 h 2044699"/>
                <a:gd name="connsiteX705" fmla="*/ 174626 w 1263650"/>
                <a:gd name="connsiteY705" fmla="*/ 835025 h 2044699"/>
                <a:gd name="connsiteX706" fmla="*/ 174626 w 1263650"/>
                <a:gd name="connsiteY706" fmla="*/ 831850 h 2044699"/>
                <a:gd name="connsiteX707" fmla="*/ 174627 w 1263650"/>
                <a:gd name="connsiteY707" fmla="*/ 831850 h 2044699"/>
                <a:gd name="connsiteX708" fmla="*/ 171452 w 1263650"/>
                <a:gd name="connsiteY708" fmla="*/ 828675 h 2044699"/>
                <a:gd name="connsiteX709" fmla="*/ 168277 w 1263650"/>
                <a:gd name="connsiteY709" fmla="*/ 828675 h 2044699"/>
                <a:gd name="connsiteX710" fmla="*/ 165102 w 1263650"/>
                <a:gd name="connsiteY710" fmla="*/ 828675 h 2044699"/>
                <a:gd name="connsiteX711" fmla="*/ 165102 w 1263650"/>
                <a:gd name="connsiteY711" fmla="*/ 825500 h 2044699"/>
                <a:gd name="connsiteX712" fmla="*/ 165102 w 1263650"/>
                <a:gd name="connsiteY712" fmla="*/ 822325 h 2044699"/>
                <a:gd name="connsiteX713" fmla="*/ 165102 w 1263650"/>
                <a:gd name="connsiteY713" fmla="*/ 819150 h 2044699"/>
                <a:gd name="connsiteX714" fmla="*/ 168277 w 1263650"/>
                <a:gd name="connsiteY714" fmla="*/ 819150 h 2044699"/>
                <a:gd name="connsiteX715" fmla="*/ 171452 w 1263650"/>
                <a:gd name="connsiteY715" fmla="*/ 815975 h 2044699"/>
                <a:gd name="connsiteX716" fmla="*/ 174627 w 1263650"/>
                <a:gd name="connsiteY716" fmla="*/ 812800 h 2044699"/>
                <a:gd name="connsiteX717" fmla="*/ 174627 w 1263650"/>
                <a:gd name="connsiteY717" fmla="*/ 809625 h 2044699"/>
                <a:gd name="connsiteX718" fmla="*/ 177802 w 1263650"/>
                <a:gd name="connsiteY718" fmla="*/ 812800 h 2044699"/>
                <a:gd name="connsiteX719" fmla="*/ 184152 w 1263650"/>
                <a:gd name="connsiteY719" fmla="*/ 812800 h 2044699"/>
                <a:gd name="connsiteX720" fmla="*/ 187327 w 1263650"/>
                <a:gd name="connsiteY720" fmla="*/ 809625 h 2044699"/>
                <a:gd name="connsiteX721" fmla="*/ 193677 w 1263650"/>
                <a:gd name="connsiteY721" fmla="*/ 806450 h 2044699"/>
                <a:gd name="connsiteX722" fmla="*/ 196852 w 1263650"/>
                <a:gd name="connsiteY722" fmla="*/ 809625 h 2044699"/>
                <a:gd name="connsiteX723" fmla="*/ 200027 w 1263650"/>
                <a:gd name="connsiteY723" fmla="*/ 812800 h 2044699"/>
                <a:gd name="connsiteX724" fmla="*/ 202410 w 1263650"/>
                <a:gd name="connsiteY724" fmla="*/ 812800 h 2044699"/>
                <a:gd name="connsiteX725" fmla="*/ 202410 w 1263650"/>
                <a:gd name="connsiteY725" fmla="*/ 808043 h 2044699"/>
                <a:gd name="connsiteX726" fmla="*/ 200026 w 1263650"/>
                <a:gd name="connsiteY726" fmla="*/ 803275 h 2044699"/>
                <a:gd name="connsiteX727" fmla="*/ 196851 w 1263650"/>
                <a:gd name="connsiteY727" fmla="*/ 803275 h 2044699"/>
                <a:gd name="connsiteX728" fmla="*/ 193676 w 1263650"/>
                <a:gd name="connsiteY728" fmla="*/ 803275 h 2044699"/>
                <a:gd name="connsiteX729" fmla="*/ 193676 w 1263650"/>
                <a:gd name="connsiteY729" fmla="*/ 800100 h 2044699"/>
                <a:gd name="connsiteX730" fmla="*/ 193676 w 1263650"/>
                <a:gd name="connsiteY730" fmla="*/ 793750 h 2044699"/>
                <a:gd name="connsiteX731" fmla="*/ 193676 w 1263650"/>
                <a:gd name="connsiteY731" fmla="*/ 787400 h 2044699"/>
                <a:gd name="connsiteX732" fmla="*/ 193676 w 1263650"/>
                <a:gd name="connsiteY732" fmla="*/ 784225 h 2044699"/>
                <a:gd name="connsiteX733" fmla="*/ 193676 w 1263650"/>
                <a:gd name="connsiteY733" fmla="*/ 781050 h 2044699"/>
                <a:gd name="connsiteX734" fmla="*/ 190501 w 1263650"/>
                <a:gd name="connsiteY734" fmla="*/ 777875 h 2044699"/>
                <a:gd name="connsiteX735" fmla="*/ 190501 w 1263650"/>
                <a:gd name="connsiteY735" fmla="*/ 774700 h 2044699"/>
                <a:gd name="connsiteX736" fmla="*/ 187326 w 1263650"/>
                <a:gd name="connsiteY736" fmla="*/ 774700 h 2044699"/>
                <a:gd name="connsiteX737" fmla="*/ 184151 w 1263650"/>
                <a:gd name="connsiteY737" fmla="*/ 777875 h 2044699"/>
                <a:gd name="connsiteX738" fmla="*/ 184151 w 1263650"/>
                <a:gd name="connsiteY738" fmla="*/ 774700 h 2044699"/>
                <a:gd name="connsiteX739" fmla="*/ 184150 w 1263650"/>
                <a:gd name="connsiteY739" fmla="*/ 774700 h 2044699"/>
                <a:gd name="connsiteX740" fmla="*/ 184150 w 1263650"/>
                <a:gd name="connsiteY740" fmla="*/ 777874 h 2044699"/>
                <a:gd name="connsiteX741" fmla="*/ 180976 w 1263650"/>
                <a:gd name="connsiteY741" fmla="*/ 774700 h 2044699"/>
                <a:gd name="connsiteX742" fmla="*/ 180976 w 1263650"/>
                <a:gd name="connsiteY742" fmla="*/ 771525 h 2044699"/>
                <a:gd name="connsiteX743" fmla="*/ 180975 w 1263650"/>
                <a:gd name="connsiteY743" fmla="*/ 771525 h 2044699"/>
                <a:gd name="connsiteX744" fmla="*/ 180975 w 1263650"/>
                <a:gd name="connsiteY744" fmla="*/ 774700 h 2044699"/>
                <a:gd name="connsiteX745" fmla="*/ 180975 w 1263650"/>
                <a:gd name="connsiteY745" fmla="*/ 777875 h 2044699"/>
                <a:gd name="connsiteX746" fmla="*/ 180975 w 1263650"/>
                <a:gd name="connsiteY746" fmla="*/ 781050 h 2044699"/>
                <a:gd name="connsiteX747" fmla="*/ 180976 w 1263650"/>
                <a:gd name="connsiteY747" fmla="*/ 781050 h 2044699"/>
                <a:gd name="connsiteX748" fmla="*/ 180976 w 1263650"/>
                <a:gd name="connsiteY748" fmla="*/ 777875 h 2044699"/>
                <a:gd name="connsiteX749" fmla="*/ 180976 w 1263650"/>
                <a:gd name="connsiteY749" fmla="*/ 774701 h 2044699"/>
                <a:gd name="connsiteX750" fmla="*/ 184150 w 1263650"/>
                <a:gd name="connsiteY750" fmla="*/ 777875 h 2044699"/>
                <a:gd name="connsiteX751" fmla="*/ 184150 w 1263650"/>
                <a:gd name="connsiteY751" fmla="*/ 777874 h 2044699"/>
                <a:gd name="connsiteX752" fmla="*/ 184151 w 1263650"/>
                <a:gd name="connsiteY752" fmla="*/ 777875 h 2044699"/>
                <a:gd name="connsiteX753" fmla="*/ 187326 w 1263650"/>
                <a:gd name="connsiteY753" fmla="*/ 781050 h 2044699"/>
                <a:gd name="connsiteX754" fmla="*/ 190501 w 1263650"/>
                <a:gd name="connsiteY754" fmla="*/ 784225 h 2044699"/>
                <a:gd name="connsiteX755" fmla="*/ 190501 w 1263650"/>
                <a:gd name="connsiteY755" fmla="*/ 787400 h 2044699"/>
                <a:gd name="connsiteX756" fmla="*/ 190500 w 1263650"/>
                <a:gd name="connsiteY756" fmla="*/ 787400 h 2044699"/>
                <a:gd name="connsiteX757" fmla="*/ 190500 w 1263650"/>
                <a:gd name="connsiteY757" fmla="*/ 790575 h 2044699"/>
                <a:gd name="connsiteX758" fmla="*/ 190500 w 1263650"/>
                <a:gd name="connsiteY758" fmla="*/ 796925 h 2044699"/>
                <a:gd name="connsiteX759" fmla="*/ 187325 w 1263650"/>
                <a:gd name="connsiteY759" fmla="*/ 793750 h 2044699"/>
                <a:gd name="connsiteX760" fmla="*/ 180975 w 1263650"/>
                <a:gd name="connsiteY760" fmla="*/ 787400 h 2044699"/>
                <a:gd name="connsiteX761" fmla="*/ 177800 w 1263650"/>
                <a:gd name="connsiteY761" fmla="*/ 784225 h 2044699"/>
                <a:gd name="connsiteX762" fmla="*/ 177800 w 1263650"/>
                <a:gd name="connsiteY762" fmla="*/ 781050 h 2044699"/>
                <a:gd name="connsiteX763" fmla="*/ 184150 w 1263650"/>
                <a:gd name="connsiteY763" fmla="*/ 784225 h 2044699"/>
                <a:gd name="connsiteX764" fmla="*/ 184151 w 1263650"/>
                <a:gd name="connsiteY764" fmla="*/ 784225 h 2044699"/>
                <a:gd name="connsiteX765" fmla="*/ 177801 w 1263650"/>
                <a:gd name="connsiteY765" fmla="*/ 781050 h 2044699"/>
                <a:gd name="connsiteX766" fmla="*/ 177800 w 1263650"/>
                <a:gd name="connsiteY766" fmla="*/ 781050 h 2044699"/>
                <a:gd name="connsiteX767" fmla="*/ 174625 w 1263650"/>
                <a:gd name="connsiteY767" fmla="*/ 781050 h 2044699"/>
                <a:gd name="connsiteX768" fmla="*/ 171450 w 1263650"/>
                <a:gd name="connsiteY768" fmla="*/ 781050 h 2044699"/>
                <a:gd name="connsiteX769" fmla="*/ 171450 w 1263650"/>
                <a:gd name="connsiteY769" fmla="*/ 784225 h 2044699"/>
                <a:gd name="connsiteX770" fmla="*/ 168275 w 1263650"/>
                <a:gd name="connsiteY770" fmla="*/ 787400 h 2044699"/>
                <a:gd name="connsiteX771" fmla="*/ 165100 w 1263650"/>
                <a:gd name="connsiteY771" fmla="*/ 787400 h 2044699"/>
                <a:gd name="connsiteX772" fmla="*/ 161925 w 1263650"/>
                <a:gd name="connsiteY772" fmla="*/ 784225 h 2044699"/>
                <a:gd name="connsiteX773" fmla="*/ 158750 w 1263650"/>
                <a:gd name="connsiteY773" fmla="*/ 787400 h 2044699"/>
                <a:gd name="connsiteX774" fmla="*/ 158750 w 1263650"/>
                <a:gd name="connsiteY774" fmla="*/ 793750 h 2044699"/>
                <a:gd name="connsiteX775" fmla="*/ 161925 w 1263650"/>
                <a:gd name="connsiteY775" fmla="*/ 793750 h 2044699"/>
                <a:gd name="connsiteX776" fmla="*/ 158750 w 1263650"/>
                <a:gd name="connsiteY776" fmla="*/ 800100 h 2044699"/>
                <a:gd name="connsiteX777" fmla="*/ 155575 w 1263650"/>
                <a:gd name="connsiteY777" fmla="*/ 803275 h 2044699"/>
                <a:gd name="connsiteX778" fmla="*/ 155575 w 1263650"/>
                <a:gd name="connsiteY778" fmla="*/ 806450 h 2044699"/>
                <a:gd name="connsiteX779" fmla="*/ 161925 w 1263650"/>
                <a:gd name="connsiteY779" fmla="*/ 809625 h 2044699"/>
                <a:gd name="connsiteX780" fmla="*/ 161925 w 1263650"/>
                <a:gd name="connsiteY780" fmla="*/ 812800 h 2044699"/>
                <a:gd name="connsiteX781" fmla="*/ 158750 w 1263650"/>
                <a:gd name="connsiteY781" fmla="*/ 812800 h 2044699"/>
                <a:gd name="connsiteX782" fmla="*/ 152400 w 1263650"/>
                <a:gd name="connsiteY782" fmla="*/ 812800 h 2044699"/>
                <a:gd name="connsiteX783" fmla="*/ 152400 w 1263650"/>
                <a:gd name="connsiteY783" fmla="*/ 815975 h 2044699"/>
                <a:gd name="connsiteX784" fmla="*/ 152400 w 1263650"/>
                <a:gd name="connsiteY784" fmla="*/ 819150 h 2044699"/>
                <a:gd name="connsiteX785" fmla="*/ 149225 w 1263650"/>
                <a:gd name="connsiteY785" fmla="*/ 822325 h 2044699"/>
                <a:gd name="connsiteX786" fmla="*/ 152400 w 1263650"/>
                <a:gd name="connsiteY786" fmla="*/ 822325 h 2044699"/>
                <a:gd name="connsiteX787" fmla="*/ 155575 w 1263650"/>
                <a:gd name="connsiteY787" fmla="*/ 825500 h 2044699"/>
                <a:gd name="connsiteX788" fmla="*/ 155575 w 1263650"/>
                <a:gd name="connsiteY788" fmla="*/ 828675 h 2044699"/>
                <a:gd name="connsiteX789" fmla="*/ 158750 w 1263650"/>
                <a:gd name="connsiteY789" fmla="*/ 831850 h 2044699"/>
                <a:gd name="connsiteX790" fmla="*/ 155575 w 1263650"/>
                <a:gd name="connsiteY790" fmla="*/ 831850 h 2044699"/>
                <a:gd name="connsiteX791" fmla="*/ 155575 w 1263650"/>
                <a:gd name="connsiteY791" fmla="*/ 835025 h 2044699"/>
                <a:gd name="connsiteX792" fmla="*/ 152400 w 1263650"/>
                <a:gd name="connsiteY792" fmla="*/ 835025 h 2044699"/>
                <a:gd name="connsiteX793" fmla="*/ 152400 w 1263650"/>
                <a:gd name="connsiteY793" fmla="*/ 828675 h 2044699"/>
                <a:gd name="connsiteX794" fmla="*/ 149225 w 1263650"/>
                <a:gd name="connsiteY794" fmla="*/ 828675 h 2044699"/>
                <a:gd name="connsiteX795" fmla="*/ 149225 w 1263650"/>
                <a:gd name="connsiteY795" fmla="*/ 838200 h 2044699"/>
                <a:gd name="connsiteX796" fmla="*/ 149225 w 1263650"/>
                <a:gd name="connsiteY796" fmla="*/ 841375 h 2044699"/>
                <a:gd name="connsiteX797" fmla="*/ 146050 w 1263650"/>
                <a:gd name="connsiteY797" fmla="*/ 841375 h 2044699"/>
                <a:gd name="connsiteX798" fmla="*/ 142875 w 1263650"/>
                <a:gd name="connsiteY798" fmla="*/ 841375 h 2044699"/>
                <a:gd name="connsiteX799" fmla="*/ 142875 w 1263650"/>
                <a:gd name="connsiteY799" fmla="*/ 838200 h 2044699"/>
                <a:gd name="connsiteX800" fmla="*/ 127000 w 1263650"/>
                <a:gd name="connsiteY800" fmla="*/ 819150 h 2044699"/>
                <a:gd name="connsiteX801" fmla="*/ 123825 w 1263650"/>
                <a:gd name="connsiteY801" fmla="*/ 815975 h 2044699"/>
                <a:gd name="connsiteX802" fmla="*/ 123825 w 1263650"/>
                <a:gd name="connsiteY802" fmla="*/ 819150 h 2044699"/>
                <a:gd name="connsiteX803" fmla="*/ 120650 w 1263650"/>
                <a:gd name="connsiteY803" fmla="*/ 819150 h 2044699"/>
                <a:gd name="connsiteX804" fmla="*/ 111125 w 1263650"/>
                <a:gd name="connsiteY804" fmla="*/ 806450 h 2044699"/>
                <a:gd name="connsiteX805" fmla="*/ 107950 w 1263650"/>
                <a:gd name="connsiteY805" fmla="*/ 793750 h 2044699"/>
                <a:gd name="connsiteX806" fmla="*/ 95250 w 1263650"/>
                <a:gd name="connsiteY806" fmla="*/ 787400 h 2044699"/>
                <a:gd name="connsiteX807" fmla="*/ 95250 w 1263650"/>
                <a:gd name="connsiteY807" fmla="*/ 781050 h 2044699"/>
                <a:gd name="connsiteX808" fmla="*/ 95250 w 1263650"/>
                <a:gd name="connsiteY808" fmla="*/ 777875 h 2044699"/>
                <a:gd name="connsiteX809" fmla="*/ 88900 w 1263650"/>
                <a:gd name="connsiteY809" fmla="*/ 781050 h 2044699"/>
                <a:gd name="connsiteX810" fmla="*/ 90805 w 1263650"/>
                <a:gd name="connsiteY810" fmla="*/ 784860 h 2044699"/>
                <a:gd name="connsiteX811" fmla="*/ 85725 w 1263650"/>
                <a:gd name="connsiteY811" fmla="*/ 787400 h 2044699"/>
                <a:gd name="connsiteX812" fmla="*/ 85725 w 1263650"/>
                <a:gd name="connsiteY812" fmla="*/ 793750 h 2044699"/>
                <a:gd name="connsiteX813" fmla="*/ 79375 w 1263650"/>
                <a:gd name="connsiteY813" fmla="*/ 790575 h 2044699"/>
                <a:gd name="connsiteX814" fmla="*/ 95250 w 1263650"/>
                <a:gd name="connsiteY814" fmla="*/ 762000 h 2044699"/>
                <a:gd name="connsiteX815" fmla="*/ 95250 w 1263650"/>
                <a:gd name="connsiteY815" fmla="*/ 746125 h 2044699"/>
                <a:gd name="connsiteX816" fmla="*/ 104775 w 1263650"/>
                <a:gd name="connsiteY816" fmla="*/ 771525 h 2044699"/>
                <a:gd name="connsiteX817" fmla="*/ 111125 w 1263650"/>
                <a:gd name="connsiteY817" fmla="*/ 781050 h 2044699"/>
                <a:gd name="connsiteX818" fmla="*/ 101600 w 1263650"/>
                <a:gd name="connsiteY818" fmla="*/ 752475 h 2044699"/>
                <a:gd name="connsiteX819" fmla="*/ 98425 w 1263650"/>
                <a:gd name="connsiteY819" fmla="*/ 746125 h 2044699"/>
                <a:gd name="connsiteX820" fmla="*/ 95250 w 1263650"/>
                <a:gd name="connsiteY820" fmla="*/ 733425 h 2044699"/>
                <a:gd name="connsiteX821" fmla="*/ 92075 w 1263650"/>
                <a:gd name="connsiteY821" fmla="*/ 730250 h 2044699"/>
                <a:gd name="connsiteX822" fmla="*/ 88900 w 1263650"/>
                <a:gd name="connsiteY822" fmla="*/ 730250 h 2044699"/>
                <a:gd name="connsiteX823" fmla="*/ 85725 w 1263650"/>
                <a:gd name="connsiteY823" fmla="*/ 733425 h 2044699"/>
                <a:gd name="connsiteX824" fmla="*/ 85725 w 1263650"/>
                <a:gd name="connsiteY824" fmla="*/ 730250 h 2044699"/>
                <a:gd name="connsiteX825" fmla="*/ 85725 w 1263650"/>
                <a:gd name="connsiteY825" fmla="*/ 727075 h 2044699"/>
                <a:gd name="connsiteX826" fmla="*/ 85725 w 1263650"/>
                <a:gd name="connsiteY826" fmla="*/ 717550 h 2044699"/>
                <a:gd name="connsiteX827" fmla="*/ 85725 w 1263650"/>
                <a:gd name="connsiteY827" fmla="*/ 708025 h 2044699"/>
                <a:gd name="connsiteX828" fmla="*/ 82550 w 1263650"/>
                <a:gd name="connsiteY828" fmla="*/ 704850 h 2044699"/>
                <a:gd name="connsiteX829" fmla="*/ 82550 w 1263650"/>
                <a:gd name="connsiteY829" fmla="*/ 701675 h 2044699"/>
                <a:gd name="connsiteX830" fmla="*/ 60325 w 1263650"/>
                <a:gd name="connsiteY830" fmla="*/ 673100 h 2044699"/>
                <a:gd name="connsiteX831" fmla="*/ 50800 w 1263650"/>
                <a:gd name="connsiteY831" fmla="*/ 641350 h 2044699"/>
                <a:gd name="connsiteX832" fmla="*/ 38100 w 1263650"/>
                <a:gd name="connsiteY832" fmla="*/ 625475 h 2044699"/>
                <a:gd name="connsiteX833" fmla="*/ 31750 w 1263650"/>
                <a:gd name="connsiteY833" fmla="*/ 615950 h 2044699"/>
                <a:gd name="connsiteX834" fmla="*/ 22225 w 1263650"/>
                <a:gd name="connsiteY834" fmla="*/ 590550 h 2044699"/>
                <a:gd name="connsiteX835" fmla="*/ 22225 w 1263650"/>
                <a:gd name="connsiteY835" fmla="*/ 584200 h 2044699"/>
                <a:gd name="connsiteX836" fmla="*/ 28575 w 1263650"/>
                <a:gd name="connsiteY836" fmla="*/ 581025 h 2044699"/>
                <a:gd name="connsiteX837" fmla="*/ 31750 w 1263650"/>
                <a:gd name="connsiteY837" fmla="*/ 568325 h 2044699"/>
                <a:gd name="connsiteX838" fmla="*/ 31750 w 1263650"/>
                <a:gd name="connsiteY838" fmla="*/ 552450 h 2044699"/>
                <a:gd name="connsiteX839" fmla="*/ 28575 w 1263650"/>
                <a:gd name="connsiteY839" fmla="*/ 536575 h 2044699"/>
                <a:gd name="connsiteX840" fmla="*/ 28575 w 1263650"/>
                <a:gd name="connsiteY840" fmla="*/ 508000 h 2044699"/>
                <a:gd name="connsiteX841" fmla="*/ 38100 w 1263650"/>
                <a:gd name="connsiteY841" fmla="*/ 482600 h 2044699"/>
                <a:gd name="connsiteX842" fmla="*/ 47625 w 1263650"/>
                <a:gd name="connsiteY842" fmla="*/ 473075 h 2044699"/>
                <a:gd name="connsiteX843" fmla="*/ 47625 w 1263650"/>
                <a:gd name="connsiteY843" fmla="*/ 463550 h 2044699"/>
                <a:gd name="connsiteX844" fmla="*/ 50800 w 1263650"/>
                <a:gd name="connsiteY844" fmla="*/ 447675 h 2044699"/>
                <a:gd name="connsiteX845" fmla="*/ 47625 w 1263650"/>
                <a:gd name="connsiteY845" fmla="*/ 438150 h 2044699"/>
                <a:gd name="connsiteX846" fmla="*/ 47625 w 1263650"/>
                <a:gd name="connsiteY846" fmla="*/ 419100 h 2044699"/>
                <a:gd name="connsiteX847" fmla="*/ 44450 w 1263650"/>
                <a:gd name="connsiteY847" fmla="*/ 409575 h 2044699"/>
                <a:gd name="connsiteX848" fmla="*/ 41275 w 1263650"/>
                <a:gd name="connsiteY848" fmla="*/ 400050 h 2044699"/>
                <a:gd name="connsiteX849" fmla="*/ 34925 w 1263650"/>
                <a:gd name="connsiteY849" fmla="*/ 381000 h 2044699"/>
                <a:gd name="connsiteX850" fmla="*/ 31750 w 1263650"/>
                <a:gd name="connsiteY850" fmla="*/ 381000 h 2044699"/>
                <a:gd name="connsiteX851" fmla="*/ 31750 w 1263650"/>
                <a:gd name="connsiteY851" fmla="*/ 374650 h 2044699"/>
                <a:gd name="connsiteX852" fmla="*/ 25400 w 1263650"/>
                <a:gd name="connsiteY852" fmla="*/ 374650 h 2044699"/>
                <a:gd name="connsiteX853" fmla="*/ 28575 w 1263650"/>
                <a:gd name="connsiteY853" fmla="*/ 361950 h 2044699"/>
                <a:gd name="connsiteX854" fmla="*/ 25400 w 1263650"/>
                <a:gd name="connsiteY854" fmla="*/ 358775 h 2044699"/>
                <a:gd name="connsiteX855" fmla="*/ 19050 w 1263650"/>
                <a:gd name="connsiteY855" fmla="*/ 352425 h 2044699"/>
                <a:gd name="connsiteX856" fmla="*/ 0 w 1263650"/>
                <a:gd name="connsiteY856" fmla="*/ 320675 h 2044699"/>
                <a:gd name="connsiteX857" fmla="*/ 3175 w 1263650"/>
                <a:gd name="connsiteY857" fmla="*/ 307975 h 2044699"/>
                <a:gd name="connsiteX858" fmla="*/ 3175 w 1263650"/>
                <a:gd name="connsiteY858" fmla="*/ 282575 h 2044699"/>
                <a:gd name="connsiteX859" fmla="*/ 12700 w 1263650"/>
                <a:gd name="connsiteY859" fmla="*/ 263525 h 2044699"/>
                <a:gd name="connsiteX860" fmla="*/ 22225 w 1263650"/>
                <a:gd name="connsiteY860" fmla="*/ 254000 h 2044699"/>
                <a:gd name="connsiteX861" fmla="*/ 22225 w 1263650"/>
                <a:gd name="connsiteY861" fmla="*/ 250825 h 2044699"/>
                <a:gd name="connsiteX862" fmla="*/ 25400 w 1263650"/>
                <a:gd name="connsiteY862" fmla="*/ 250825 h 2044699"/>
                <a:gd name="connsiteX863" fmla="*/ 34925 w 1263650"/>
                <a:gd name="connsiteY863" fmla="*/ 234950 h 2044699"/>
                <a:gd name="connsiteX864" fmla="*/ 38100 w 1263650"/>
                <a:gd name="connsiteY864" fmla="*/ 231775 h 2044699"/>
                <a:gd name="connsiteX865" fmla="*/ 41275 w 1263650"/>
                <a:gd name="connsiteY865" fmla="*/ 231775 h 2044699"/>
                <a:gd name="connsiteX866" fmla="*/ 41275 w 1263650"/>
                <a:gd name="connsiteY866" fmla="*/ 234950 h 2044699"/>
                <a:gd name="connsiteX867" fmla="*/ 38100 w 1263650"/>
                <a:gd name="connsiteY867" fmla="*/ 238125 h 2044699"/>
                <a:gd name="connsiteX868" fmla="*/ 34925 w 1263650"/>
                <a:gd name="connsiteY868" fmla="*/ 238125 h 2044699"/>
                <a:gd name="connsiteX869" fmla="*/ 34925 w 1263650"/>
                <a:gd name="connsiteY869" fmla="*/ 241300 h 2044699"/>
                <a:gd name="connsiteX870" fmla="*/ 38100 w 1263650"/>
                <a:gd name="connsiteY870" fmla="*/ 244475 h 2044699"/>
                <a:gd name="connsiteX871" fmla="*/ 41275 w 1263650"/>
                <a:gd name="connsiteY871" fmla="*/ 244475 h 2044699"/>
                <a:gd name="connsiteX872" fmla="*/ 41275 w 1263650"/>
                <a:gd name="connsiteY872" fmla="*/ 241300 h 2044699"/>
                <a:gd name="connsiteX873" fmla="*/ 44450 w 1263650"/>
                <a:gd name="connsiteY873" fmla="*/ 238125 h 2044699"/>
                <a:gd name="connsiteX874" fmla="*/ 44450 w 1263650"/>
                <a:gd name="connsiteY874" fmla="*/ 234950 h 2044699"/>
                <a:gd name="connsiteX875" fmla="*/ 47625 w 1263650"/>
                <a:gd name="connsiteY875" fmla="*/ 231775 h 2044699"/>
                <a:gd name="connsiteX876" fmla="*/ 50800 w 1263650"/>
                <a:gd name="connsiteY876" fmla="*/ 228600 h 2044699"/>
                <a:gd name="connsiteX877" fmla="*/ 53975 w 1263650"/>
                <a:gd name="connsiteY877" fmla="*/ 228600 h 2044699"/>
                <a:gd name="connsiteX878" fmla="*/ 57150 w 1263650"/>
                <a:gd name="connsiteY878" fmla="*/ 225425 h 2044699"/>
                <a:gd name="connsiteX879" fmla="*/ 60325 w 1263650"/>
                <a:gd name="connsiteY879" fmla="*/ 225425 h 2044699"/>
                <a:gd name="connsiteX880" fmla="*/ 63500 w 1263650"/>
                <a:gd name="connsiteY880" fmla="*/ 222250 h 2044699"/>
                <a:gd name="connsiteX881" fmla="*/ 66675 w 1263650"/>
                <a:gd name="connsiteY881" fmla="*/ 222250 h 2044699"/>
                <a:gd name="connsiteX882" fmla="*/ 66675 w 1263650"/>
                <a:gd name="connsiteY882" fmla="*/ 219075 h 2044699"/>
                <a:gd name="connsiteX883" fmla="*/ 63500 w 1263650"/>
                <a:gd name="connsiteY883" fmla="*/ 219075 h 2044699"/>
                <a:gd name="connsiteX884" fmla="*/ 63500 w 1263650"/>
                <a:gd name="connsiteY884" fmla="*/ 215900 h 2044699"/>
                <a:gd name="connsiteX885" fmla="*/ 57150 w 1263650"/>
                <a:gd name="connsiteY885" fmla="*/ 215900 h 2044699"/>
                <a:gd name="connsiteX886" fmla="*/ 57150 w 1263650"/>
                <a:gd name="connsiteY886" fmla="*/ 219075 h 2044699"/>
                <a:gd name="connsiteX887" fmla="*/ 53975 w 1263650"/>
                <a:gd name="connsiteY887" fmla="*/ 219075 h 2044699"/>
                <a:gd name="connsiteX888" fmla="*/ 47625 w 1263650"/>
                <a:gd name="connsiteY888" fmla="*/ 228600 h 2044699"/>
                <a:gd name="connsiteX889" fmla="*/ 44450 w 1263650"/>
                <a:gd name="connsiteY889" fmla="*/ 228600 h 2044699"/>
                <a:gd name="connsiteX890" fmla="*/ 41275 w 1263650"/>
                <a:gd name="connsiteY890" fmla="*/ 225425 h 2044699"/>
                <a:gd name="connsiteX891" fmla="*/ 44450 w 1263650"/>
                <a:gd name="connsiteY891" fmla="*/ 222250 h 2044699"/>
                <a:gd name="connsiteX892" fmla="*/ 47625 w 1263650"/>
                <a:gd name="connsiteY892" fmla="*/ 215900 h 2044699"/>
                <a:gd name="connsiteX893" fmla="*/ 66675 w 1263650"/>
                <a:gd name="connsiteY893" fmla="*/ 193675 h 2044699"/>
                <a:gd name="connsiteX894" fmla="*/ 69850 w 1263650"/>
                <a:gd name="connsiteY894" fmla="*/ 184150 h 2044699"/>
                <a:gd name="connsiteX895" fmla="*/ 69850 w 1263650"/>
                <a:gd name="connsiteY895" fmla="*/ 177800 h 2044699"/>
                <a:gd name="connsiteX896" fmla="*/ 73025 w 1263650"/>
                <a:gd name="connsiteY896" fmla="*/ 165100 h 2044699"/>
                <a:gd name="connsiteX897" fmla="*/ 76200 w 1263650"/>
                <a:gd name="connsiteY897" fmla="*/ 155575 h 2044699"/>
                <a:gd name="connsiteX898" fmla="*/ 95250 w 1263650"/>
                <a:gd name="connsiteY898" fmla="*/ 120650 h 2044699"/>
                <a:gd name="connsiteX899" fmla="*/ 98425 w 1263650"/>
                <a:gd name="connsiteY899" fmla="*/ 104775 h 2044699"/>
                <a:gd name="connsiteX900" fmla="*/ 98425 w 1263650"/>
                <a:gd name="connsiteY900" fmla="*/ 92075 h 2044699"/>
                <a:gd name="connsiteX901" fmla="*/ 104775 w 1263650"/>
                <a:gd name="connsiteY901" fmla="*/ 92075 h 2044699"/>
                <a:gd name="connsiteX902" fmla="*/ 98425 w 1263650"/>
                <a:gd name="connsiteY902" fmla="*/ 88900 h 2044699"/>
                <a:gd name="connsiteX903" fmla="*/ 101600 w 1263650"/>
                <a:gd name="connsiteY903" fmla="*/ 53975 h 2044699"/>
                <a:gd name="connsiteX904" fmla="*/ 92075 w 1263650"/>
                <a:gd name="connsiteY904" fmla="*/ 50800 h 2044699"/>
                <a:gd name="connsiteX905" fmla="*/ 88900 w 1263650"/>
                <a:gd name="connsiteY905" fmla="*/ 41275 h 2044699"/>
                <a:gd name="connsiteX906" fmla="*/ 98425 w 1263650"/>
                <a:gd name="connsiteY906" fmla="*/ 28575 h 2044699"/>
                <a:gd name="connsiteX907" fmla="*/ 104775 w 1263650"/>
                <a:gd name="connsiteY907" fmla="*/ 15875 h 2044699"/>
                <a:gd name="connsiteX908" fmla="*/ 104775 w 1263650"/>
                <a:gd name="connsiteY908" fmla="*/ 12700 h 2044699"/>
                <a:gd name="connsiteX909" fmla="*/ 104775 w 1263650"/>
                <a:gd name="connsiteY909" fmla="*/ 0 h 2044699"/>
                <a:gd name="connsiteX0" fmla="*/ 527050 w 1263650"/>
                <a:gd name="connsiteY0" fmla="*/ 1870074 h 2044699"/>
                <a:gd name="connsiteX1" fmla="*/ 530225 w 1263650"/>
                <a:gd name="connsiteY1" fmla="*/ 1870074 h 2044699"/>
                <a:gd name="connsiteX2" fmla="*/ 533400 w 1263650"/>
                <a:gd name="connsiteY2" fmla="*/ 1870074 h 2044699"/>
                <a:gd name="connsiteX3" fmla="*/ 533400 w 1263650"/>
                <a:gd name="connsiteY3" fmla="*/ 1873249 h 2044699"/>
                <a:gd name="connsiteX4" fmla="*/ 536575 w 1263650"/>
                <a:gd name="connsiteY4" fmla="*/ 1879599 h 2044699"/>
                <a:gd name="connsiteX5" fmla="*/ 539750 w 1263650"/>
                <a:gd name="connsiteY5" fmla="*/ 1889124 h 2044699"/>
                <a:gd name="connsiteX6" fmla="*/ 539750 w 1263650"/>
                <a:gd name="connsiteY6" fmla="*/ 1892299 h 2044699"/>
                <a:gd name="connsiteX7" fmla="*/ 546100 w 1263650"/>
                <a:gd name="connsiteY7" fmla="*/ 1895474 h 2044699"/>
                <a:gd name="connsiteX8" fmla="*/ 552450 w 1263650"/>
                <a:gd name="connsiteY8" fmla="*/ 1908174 h 2044699"/>
                <a:gd name="connsiteX9" fmla="*/ 558800 w 1263650"/>
                <a:gd name="connsiteY9" fmla="*/ 1914524 h 2044699"/>
                <a:gd name="connsiteX10" fmla="*/ 558800 w 1263650"/>
                <a:gd name="connsiteY10" fmla="*/ 1917699 h 2044699"/>
                <a:gd name="connsiteX11" fmla="*/ 555625 w 1263650"/>
                <a:gd name="connsiteY11" fmla="*/ 1920874 h 2044699"/>
                <a:gd name="connsiteX12" fmla="*/ 555625 w 1263650"/>
                <a:gd name="connsiteY12" fmla="*/ 1917699 h 2044699"/>
                <a:gd name="connsiteX13" fmla="*/ 552450 w 1263650"/>
                <a:gd name="connsiteY13" fmla="*/ 1917699 h 2044699"/>
                <a:gd name="connsiteX14" fmla="*/ 549275 w 1263650"/>
                <a:gd name="connsiteY14" fmla="*/ 1917699 h 2044699"/>
                <a:gd name="connsiteX15" fmla="*/ 546100 w 1263650"/>
                <a:gd name="connsiteY15" fmla="*/ 1917699 h 2044699"/>
                <a:gd name="connsiteX16" fmla="*/ 536575 w 1263650"/>
                <a:gd name="connsiteY16" fmla="*/ 1904999 h 2044699"/>
                <a:gd name="connsiteX17" fmla="*/ 533400 w 1263650"/>
                <a:gd name="connsiteY17" fmla="*/ 1898649 h 2044699"/>
                <a:gd name="connsiteX18" fmla="*/ 530225 w 1263650"/>
                <a:gd name="connsiteY18" fmla="*/ 1892299 h 2044699"/>
                <a:gd name="connsiteX19" fmla="*/ 530225 w 1263650"/>
                <a:gd name="connsiteY19" fmla="*/ 1885949 h 2044699"/>
                <a:gd name="connsiteX20" fmla="*/ 530225 w 1263650"/>
                <a:gd name="connsiteY20" fmla="*/ 1882774 h 2044699"/>
                <a:gd name="connsiteX21" fmla="*/ 530225 w 1263650"/>
                <a:gd name="connsiteY21" fmla="*/ 1879599 h 2044699"/>
                <a:gd name="connsiteX22" fmla="*/ 530225 w 1263650"/>
                <a:gd name="connsiteY22" fmla="*/ 1876424 h 2044699"/>
                <a:gd name="connsiteX23" fmla="*/ 530225 w 1263650"/>
                <a:gd name="connsiteY23" fmla="*/ 1873249 h 2044699"/>
                <a:gd name="connsiteX24" fmla="*/ 527050 w 1263650"/>
                <a:gd name="connsiteY24" fmla="*/ 1873249 h 2044699"/>
                <a:gd name="connsiteX25" fmla="*/ 527050 w 1263650"/>
                <a:gd name="connsiteY25" fmla="*/ 1870074 h 2044699"/>
                <a:gd name="connsiteX26" fmla="*/ 558800 w 1263650"/>
                <a:gd name="connsiteY26" fmla="*/ 1797049 h 2044699"/>
                <a:gd name="connsiteX27" fmla="*/ 561975 w 1263650"/>
                <a:gd name="connsiteY27" fmla="*/ 1797049 h 2044699"/>
                <a:gd name="connsiteX28" fmla="*/ 565150 w 1263650"/>
                <a:gd name="connsiteY28" fmla="*/ 1797049 h 2044699"/>
                <a:gd name="connsiteX29" fmla="*/ 568325 w 1263650"/>
                <a:gd name="connsiteY29" fmla="*/ 1797049 h 2044699"/>
                <a:gd name="connsiteX30" fmla="*/ 571500 w 1263650"/>
                <a:gd name="connsiteY30" fmla="*/ 1803399 h 2044699"/>
                <a:gd name="connsiteX31" fmla="*/ 577850 w 1263650"/>
                <a:gd name="connsiteY31" fmla="*/ 1806574 h 2044699"/>
                <a:gd name="connsiteX32" fmla="*/ 577850 w 1263650"/>
                <a:gd name="connsiteY32" fmla="*/ 1809749 h 2044699"/>
                <a:gd name="connsiteX33" fmla="*/ 581025 w 1263650"/>
                <a:gd name="connsiteY33" fmla="*/ 1816099 h 2044699"/>
                <a:gd name="connsiteX34" fmla="*/ 584200 w 1263650"/>
                <a:gd name="connsiteY34" fmla="*/ 1822449 h 2044699"/>
                <a:gd name="connsiteX35" fmla="*/ 587375 w 1263650"/>
                <a:gd name="connsiteY35" fmla="*/ 1822449 h 2044699"/>
                <a:gd name="connsiteX36" fmla="*/ 587375 w 1263650"/>
                <a:gd name="connsiteY36" fmla="*/ 1825624 h 2044699"/>
                <a:gd name="connsiteX37" fmla="*/ 587375 w 1263650"/>
                <a:gd name="connsiteY37" fmla="*/ 1828799 h 2044699"/>
                <a:gd name="connsiteX38" fmla="*/ 584200 w 1263650"/>
                <a:gd name="connsiteY38" fmla="*/ 1828799 h 2044699"/>
                <a:gd name="connsiteX39" fmla="*/ 581025 w 1263650"/>
                <a:gd name="connsiteY39" fmla="*/ 1828799 h 2044699"/>
                <a:gd name="connsiteX40" fmla="*/ 574675 w 1263650"/>
                <a:gd name="connsiteY40" fmla="*/ 1828799 h 2044699"/>
                <a:gd name="connsiteX41" fmla="*/ 571500 w 1263650"/>
                <a:gd name="connsiteY41" fmla="*/ 1825624 h 2044699"/>
                <a:gd name="connsiteX42" fmla="*/ 565150 w 1263650"/>
                <a:gd name="connsiteY42" fmla="*/ 1822449 h 2044699"/>
                <a:gd name="connsiteX43" fmla="*/ 561975 w 1263650"/>
                <a:gd name="connsiteY43" fmla="*/ 1819274 h 2044699"/>
                <a:gd name="connsiteX44" fmla="*/ 558800 w 1263650"/>
                <a:gd name="connsiteY44" fmla="*/ 1822449 h 2044699"/>
                <a:gd name="connsiteX45" fmla="*/ 558800 w 1263650"/>
                <a:gd name="connsiteY45" fmla="*/ 1819274 h 2044699"/>
                <a:gd name="connsiteX46" fmla="*/ 558800 w 1263650"/>
                <a:gd name="connsiteY46" fmla="*/ 1812924 h 2044699"/>
                <a:gd name="connsiteX47" fmla="*/ 561975 w 1263650"/>
                <a:gd name="connsiteY47" fmla="*/ 1809749 h 2044699"/>
                <a:gd name="connsiteX48" fmla="*/ 561975 w 1263650"/>
                <a:gd name="connsiteY48" fmla="*/ 1803399 h 2044699"/>
                <a:gd name="connsiteX49" fmla="*/ 558800 w 1263650"/>
                <a:gd name="connsiteY49" fmla="*/ 1797049 h 2044699"/>
                <a:gd name="connsiteX50" fmla="*/ 546100 w 1263650"/>
                <a:gd name="connsiteY50" fmla="*/ 1793874 h 2044699"/>
                <a:gd name="connsiteX51" fmla="*/ 549275 w 1263650"/>
                <a:gd name="connsiteY51" fmla="*/ 1787524 h 2044699"/>
                <a:gd name="connsiteX52" fmla="*/ 552450 w 1263650"/>
                <a:gd name="connsiteY52" fmla="*/ 1787524 h 2044699"/>
                <a:gd name="connsiteX53" fmla="*/ 555625 w 1263650"/>
                <a:gd name="connsiteY53" fmla="*/ 1790699 h 2044699"/>
                <a:gd name="connsiteX54" fmla="*/ 558800 w 1263650"/>
                <a:gd name="connsiteY54" fmla="*/ 1790699 h 2044699"/>
                <a:gd name="connsiteX55" fmla="*/ 558800 w 1263650"/>
                <a:gd name="connsiteY55" fmla="*/ 1797049 h 2044699"/>
                <a:gd name="connsiteX56" fmla="*/ 555625 w 1263650"/>
                <a:gd name="connsiteY56" fmla="*/ 1797049 h 2044699"/>
                <a:gd name="connsiteX57" fmla="*/ 552450 w 1263650"/>
                <a:gd name="connsiteY57" fmla="*/ 1797049 h 2044699"/>
                <a:gd name="connsiteX58" fmla="*/ 549275 w 1263650"/>
                <a:gd name="connsiteY58" fmla="*/ 1797049 h 2044699"/>
                <a:gd name="connsiteX59" fmla="*/ 549275 w 1263650"/>
                <a:gd name="connsiteY59" fmla="*/ 1793874 h 2044699"/>
                <a:gd name="connsiteX60" fmla="*/ 546100 w 1263650"/>
                <a:gd name="connsiteY60" fmla="*/ 1793874 h 2044699"/>
                <a:gd name="connsiteX61" fmla="*/ 654050 w 1263650"/>
                <a:gd name="connsiteY61" fmla="*/ 1784349 h 2044699"/>
                <a:gd name="connsiteX62" fmla="*/ 657225 w 1263650"/>
                <a:gd name="connsiteY62" fmla="*/ 1784349 h 2044699"/>
                <a:gd name="connsiteX63" fmla="*/ 657225 w 1263650"/>
                <a:gd name="connsiteY63" fmla="*/ 1787524 h 2044699"/>
                <a:gd name="connsiteX64" fmla="*/ 654050 w 1263650"/>
                <a:gd name="connsiteY64" fmla="*/ 1787524 h 2044699"/>
                <a:gd name="connsiteX65" fmla="*/ 654050 w 1263650"/>
                <a:gd name="connsiteY65" fmla="*/ 1784349 h 2044699"/>
                <a:gd name="connsiteX66" fmla="*/ 320675 w 1263650"/>
                <a:gd name="connsiteY66" fmla="*/ 1441449 h 2044699"/>
                <a:gd name="connsiteX67" fmla="*/ 320678 w 1263650"/>
                <a:gd name="connsiteY67" fmla="*/ 1441452 h 2044699"/>
                <a:gd name="connsiteX68" fmla="*/ 320678 w 1263650"/>
                <a:gd name="connsiteY68" fmla="*/ 1441449 h 2044699"/>
                <a:gd name="connsiteX69" fmla="*/ 320675 w 1263650"/>
                <a:gd name="connsiteY69" fmla="*/ 1441449 h 2044699"/>
                <a:gd name="connsiteX70" fmla="*/ 200026 w 1263650"/>
                <a:gd name="connsiteY70" fmla="*/ 857250 h 2044699"/>
                <a:gd name="connsiteX71" fmla="*/ 202410 w 1263650"/>
                <a:gd name="connsiteY71" fmla="*/ 859634 h 2044699"/>
                <a:gd name="connsiteX72" fmla="*/ 202410 w 1263650"/>
                <a:gd name="connsiteY72" fmla="*/ 859633 h 2044699"/>
                <a:gd name="connsiteX73" fmla="*/ 200027 w 1263650"/>
                <a:gd name="connsiteY73" fmla="*/ 857250 h 2044699"/>
                <a:gd name="connsiteX74" fmla="*/ 200026 w 1263650"/>
                <a:gd name="connsiteY74" fmla="*/ 857250 h 2044699"/>
                <a:gd name="connsiteX75" fmla="*/ 193676 w 1263650"/>
                <a:gd name="connsiteY75" fmla="*/ 854075 h 2044699"/>
                <a:gd name="connsiteX76" fmla="*/ 193676 w 1263650"/>
                <a:gd name="connsiteY76" fmla="*/ 857250 h 2044699"/>
                <a:gd name="connsiteX77" fmla="*/ 193677 w 1263650"/>
                <a:gd name="connsiteY77" fmla="*/ 857250 h 2044699"/>
                <a:gd name="connsiteX78" fmla="*/ 193677 w 1263650"/>
                <a:gd name="connsiteY78" fmla="*/ 854075 h 2044699"/>
                <a:gd name="connsiteX79" fmla="*/ 193676 w 1263650"/>
                <a:gd name="connsiteY79" fmla="*/ 854075 h 2044699"/>
                <a:gd name="connsiteX80" fmla="*/ 190501 w 1263650"/>
                <a:gd name="connsiteY80" fmla="*/ 847724 h 2044699"/>
                <a:gd name="connsiteX81" fmla="*/ 190501 w 1263650"/>
                <a:gd name="connsiteY81" fmla="*/ 847725 h 2044699"/>
                <a:gd name="connsiteX82" fmla="*/ 190501 w 1263650"/>
                <a:gd name="connsiteY82" fmla="*/ 850900 h 2044699"/>
                <a:gd name="connsiteX83" fmla="*/ 190501 w 1263650"/>
                <a:gd name="connsiteY83" fmla="*/ 854075 h 2044699"/>
                <a:gd name="connsiteX84" fmla="*/ 190502 w 1263650"/>
                <a:gd name="connsiteY84" fmla="*/ 854075 h 2044699"/>
                <a:gd name="connsiteX85" fmla="*/ 190502 w 1263650"/>
                <a:gd name="connsiteY85" fmla="*/ 850900 h 2044699"/>
                <a:gd name="connsiteX86" fmla="*/ 190502 w 1263650"/>
                <a:gd name="connsiteY86" fmla="*/ 847725 h 2044699"/>
                <a:gd name="connsiteX87" fmla="*/ 190501 w 1263650"/>
                <a:gd name="connsiteY87" fmla="*/ 847724 h 2044699"/>
                <a:gd name="connsiteX88" fmla="*/ 187326 w 1263650"/>
                <a:gd name="connsiteY88" fmla="*/ 838200 h 2044699"/>
                <a:gd name="connsiteX89" fmla="*/ 187326 w 1263650"/>
                <a:gd name="connsiteY89" fmla="*/ 841375 h 2044699"/>
                <a:gd name="connsiteX90" fmla="*/ 187326 w 1263650"/>
                <a:gd name="connsiteY90" fmla="*/ 844550 h 2044699"/>
                <a:gd name="connsiteX91" fmla="*/ 187327 w 1263650"/>
                <a:gd name="connsiteY91" fmla="*/ 844550 h 2044699"/>
                <a:gd name="connsiteX92" fmla="*/ 187327 w 1263650"/>
                <a:gd name="connsiteY92" fmla="*/ 841375 h 2044699"/>
                <a:gd name="connsiteX93" fmla="*/ 187327 w 1263650"/>
                <a:gd name="connsiteY93" fmla="*/ 838200 h 2044699"/>
                <a:gd name="connsiteX94" fmla="*/ 187326 w 1263650"/>
                <a:gd name="connsiteY94" fmla="*/ 838200 h 2044699"/>
                <a:gd name="connsiteX95" fmla="*/ 184151 w 1263650"/>
                <a:gd name="connsiteY95" fmla="*/ 835025 h 2044699"/>
                <a:gd name="connsiteX96" fmla="*/ 184151 w 1263650"/>
                <a:gd name="connsiteY96" fmla="*/ 838200 h 2044699"/>
                <a:gd name="connsiteX97" fmla="*/ 184152 w 1263650"/>
                <a:gd name="connsiteY97" fmla="*/ 838200 h 2044699"/>
                <a:gd name="connsiteX98" fmla="*/ 184152 w 1263650"/>
                <a:gd name="connsiteY98" fmla="*/ 835025 h 2044699"/>
                <a:gd name="connsiteX99" fmla="*/ 184151 w 1263650"/>
                <a:gd name="connsiteY99" fmla="*/ 835025 h 2044699"/>
                <a:gd name="connsiteX100" fmla="*/ 177801 w 1263650"/>
                <a:gd name="connsiteY100" fmla="*/ 831850 h 2044699"/>
                <a:gd name="connsiteX101" fmla="*/ 177801 w 1263650"/>
                <a:gd name="connsiteY101" fmla="*/ 835025 h 2044699"/>
                <a:gd name="connsiteX102" fmla="*/ 177802 w 1263650"/>
                <a:gd name="connsiteY102" fmla="*/ 835025 h 2044699"/>
                <a:gd name="connsiteX103" fmla="*/ 177802 w 1263650"/>
                <a:gd name="connsiteY103" fmla="*/ 831850 h 2044699"/>
                <a:gd name="connsiteX104" fmla="*/ 177801 w 1263650"/>
                <a:gd name="connsiteY104" fmla="*/ 831850 h 2044699"/>
                <a:gd name="connsiteX105" fmla="*/ 187325 w 1263650"/>
                <a:gd name="connsiteY105" fmla="*/ 784225 h 2044699"/>
                <a:gd name="connsiteX106" fmla="*/ 187325 w 1263650"/>
                <a:gd name="connsiteY106" fmla="*/ 787400 h 2044699"/>
                <a:gd name="connsiteX107" fmla="*/ 187326 w 1263650"/>
                <a:gd name="connsiteY107" fmla="*/ 787400 h 2044699"/>
                <a:gd name="connsiteX108" fmla="*/ 187326 w 1263650"/>
                <a:gd name="connsiteY108" fmla="*/ 784225 h 2044699"/>
                <a:gd name="connsiteX109" fmla="*/ 187325 w 1263650"/>
                <a:gd name="connsiteY109" fmla="*/ 784225 h 2044699"/>
                <a:gd name="connsiteX110" fmla="*/ 92075 w 1263650"/>
                <a:gd name="connsiteY110" fmla="*/ 784225 h 2044699"/>
                <a:gd name="connsiteX111" fmla="*/ 92075 w 1263650"/>
                <a:gd name="connsiteY111" fmla="*/ 787400 h 2044699"/>
                <a:gd name="connsiteX112" fmla="*/ 90805 w 1263650"/>
                <a:gd name="connsiteY112" fmla="*/ 784860 h 2044699"/>
                <a:gd name="connsiteX113" fmla="*/ 92075 w 1263650"/>
                <a:gd name="connsiteY113" fmla="*/ 784225 h 2044699"/>
                <a:gd name="connsiteX114" fmla="*/ 180975 w 1263650"/>
                <a:gd name="connsiteY114" fmla="*/ 774700 h 2044699"/>
                <a:gd name="connsiteX115" fmla="*/ 180976 w 1263650"/>
                <a:gd name="connsiteY115" fmla="*/ 774700 h 2044699"/>
                <a:gd name="connsiteX116" fmla="*/ 180976 w 1263650"/>
                <a:gd name="connsiteY116" fmla="*/ 774701 h 2044699"/>
                <a:gd name="connsiteX117" fmla="*/ 180975 w 1263650"/>
                <a:gd name="connsiteY117" fmla="*/ 774700 h 2044699"/>
                <a:gd name="connsiteX118" fmla="*/ 184150 w 1263650"/>
                <a:gd name="connsiteY118" fmla="*/ 769937 h 2044699"/>
                <a:gd name="connsiteX119" fmla="*/ 184150 w 1263650"/>
                <a:gd name="connsiteY119" fmla="*/ 771525 h 2044699"/>
                <a:gd name="connsiteX120" fmla="*/ 184151 w 1263650"/>
                <a:gd name="connsiteY120" fmla="*/ 771525 h 2044699"/>
                <a:gd name="connsiteX121" fmla="*/ 184151 w 1263650"/>
                <a:gd name="connsiteY121" fmla="*/ 769937 h 2044699"/>
                <a:gd name="connsiteX122" fmla="*/ 184150 w 1263650"/>
                <a:gd name="connsiteY122" fmla="*/ 769937 h 2044699"/>
                <a:gd name="connsiteX123" fmla="*/ 555625 w 1263650"/>
                <a:gd name="connsiteY123" fmla="*/ 641350 h 2044699"/>
                <a:gd name="connsiteX124" fmla="*/ 561975 w 1263650"/>
                <a:gd name="connsiteY124" fmla="*/ 644525 h 2044699"/>
                <a:gd name="connsiteX125" fmla="*/ 561976 w 1263650"/>
                <a:gd name="connsiteY125" fmla="*/ 644525 h 2044699"/>
                <a:gd name="connsiteX126" fmla="*/ 555626 w 1263650"/>
                <a:gd name="connsiteY126" fmla="*/ 641350 h 2044699"/>
                <a:gd name="connsiteX127" fmla="*/ 555625 w 1263650"/>
                <a:gd name="connsiteY127" fmla="*/ 641350 h 2044699"/>
                <a:gd name="connsiteX128" fmla="*/ 104775 w 1263650"/>
                <a:gd name="connsiteY128" fmla="*/ 0 h 2044699"/>
                <a:gd name="connsiteX129" fmla="*/ 107950 w 1263650"/>
                <a:gd name="connsiteY129" fmla="*/ 3175 h 2044699"/>
                <a:gd name="connsiteX130" fmla="*/ 114300 w 1263650"/>
                <a:gd name="connsiteY130" fmla="*/ 3175 h 2044699"/>
                <a:gd name="connsiteX131" fmla="*/ 123825 w 1263650"/>
                <a:gd name="connsiteY131" fmla="*/ 6350 h 2044699"/>
                <a:gd name="connsiteX132" fmla="*/ 133350 w 1263650"/>
                <a:gd name="connsiteY132" fmla="*/ 9525 h 2044699"/>
                <a:gd name="connsiteX133" fmla="*/ 136525 w 1263650"/>
                <a:gd name="connsiteY133" fmla="*/ 9525 h 2044699"/>
                <a:gd name="connsiteX134" fmla="*/ 146050 w 1263650"/>
                <a:gd name="connsiteY134" fmla="*/ 12700 h 2044699"/>
                <a:gd name="connsiteX135" fmla="*/ 155575 w 1263650"/>
                <a:gd name="connsiteY135" fmla="*/ 15875 h 2044699"/>
                <a:gd name="connsiteX136" fmla="*/ 158750 w 1263650"/>
                <a:gd name="connsiteY136" fmla="*/ 15875 h 2044699"/>
                <a:gd name="connsiteX137" fmla="*/ 161925 w 1263650"/>
                <a:gd name="connsiteY137" fmla="*/ 15875 h 2044699"/>
                <a:gd name="connsiteX138" fmla="*/ 180975 w 1263650"/>
                <a:gd name="connsiteY138" fmla="*/ 22225 h 2044699"/>
                <a:gd name="connsiteX139" fmla="*/ 190500 w 1263650"/>
                <a:gd name="connsiteY139" fmla="*/ 22225 h 2044699"/>
                <a:gd name="connsiteX140" fmla="*/ 200025 w 1263650"/>
                <a:gd name="connsiteY140" fmla="*/ 25400 h 2044699"/>
                <a:gd name="connsiteX141" fmla="*/ 203200 w 1263650"/>
                <a:gd name="connsiteY141" fmla="*/ 28575 h 2044699"/>
                <a:gd name="connsiteX142" fmla="*/ 215900 w 1263650"/>
                <a:gd name="connsiteY142" fmla="*/ 28575 h 2044699"/>
                <a:gd name="connsiteX143" fmla="*/ 215900 w 1263650"/>
                <a:gd name="connsiteY143" fmla="*/ 31750 h 2044699"/>
                <a:gd name="connsiteX144" fmla="*/ 219075 w 1263650"/>
                <a:gd name="connsiteY144" fmla="*/ 31750 h 2044699"/>
                <a:gd name="connsiteX145" fmla="*/ 222250 w 1263650"/>
                <a:gd name="connsiteY145" fmla="*/ 31750 h 2044699"/>
                <a:gd name="connsiteX146" fmla="*/ 225425 w 1263650"/>
                <a:gd name="connsiteY146" fmla="*/ 31750 h 2044699"/>
                <a:gd name="connsiteX147" fmla="*/ 228600 w 1263650"/>
                <a:gd name="connsiteY147" fmla="*/ 31750 h 2044699"/>
                <a:gd name="connsiteX148" fmla="*/ 231775 w 1263650"/>
                <a:gd name="connsiteY148" fmla="*/ 34925 h 2044699"/>
                <a:gd name="connsiteX149" fmla="*/ 238125 w 1263650"/>
                <a:gd name="connsiteY149" fmla="*/ 34925 h 2044699"/>
                <a:gd name="connsiteX150" fmla="*/ 247650 w 1263650"/>
                <a:gd name="connsiteY150" fmla="*/ 38100 h 2044699"/>
                <a:gd name="connsiteX151" fmla="*/ 263525 w 1263650"/>
                <a:gd name="connsiteY151" fmla="*/ 41275 h 2044699"/>
                <a:gd name="connsiteX152" fmla="*/ 269875 w 1263650"/>
                <a:gd name="connsiteY152" fmla="*/ 44450 h 2044699"/>
                <a:gd name="connsiteX153" fmla="*/ 282575 w 1263650"/>
                <a:gd name="connsiteY153" fmla="*/ 47625 h 2044699"/>
                <a:gd name="connsiteX154" fmla="*/ 307975 w 1263650"/>
                <a:gd name="connsiteY154" fmla="*/ 53975 h 2044699"/>
                <a:gd name="connsiteX155" fmla="*/ 314325 w 1263650"/>
                <a:gd name="connsiteY155" fmla="*/ 53975 h 2044699"/>
                <a:gd name="connsiteX156" fmla="*/ 320675 w 1263650"/>
                <a:gd name="connsiteY156" fmla="*/ 57150 h 2044699"/>
                <a:gd name="connsiteX157" fmla="*/ 327025 w 1263650"/>
                <a:gd name="connsiteY157" fmla="*/ 57150 h 2044699"/>
                <a:gd name="connsiteX158" fmla="*/ 346075 w 1263650"/>
                <a:gd name="connsiteY158" fmla="*/ 60325 h 2044699"/>
                <a:gd name="connsiteX159" fmla="*/ 355600 w 1263650"/>
                <a:gd name="connsiteY159" fmla="*/ 63500 h 2044699"/>
                <a:gd name="connsiteX160" fmla="*/ 365125 w 1263650"/>
                <a:gd name="connsiteY160" fmla="*/ 66675 h 2044699"/>
                <a:gd name="connsiteX161" fmla="*/ 368300 w 1263650"/>
                <a:gd name="connsiteY161" fmla="*/ 66675 h 2044699"/>
                <a:gd name="connsiteX162" fmla="*/ 371475 w 1263650"/>
                <a:gd name="connsiteY162" fmla="*/ 66675 h 2044699"/>
                <a:gd name="connsiteX163" fmla="*/ 393700 w 1263650"/>
                <a:gd name="connsiteY163" fmla="*/ 73025 h 2044699"/>
                <a:gd name="connsiteX164" fmla="*/ 460375 w 1263650"/>
                <a:gd name="connsiteY164" fmla="*/ 92075 h 2044699"/>
                <a:gd name="connsiteX165" fmla="*/ 473075 w 1263650"/>
                <a:gd name="connsiteY165" fmla="*/ 95250 h 2044699"/>
                <a:gd name="connsiteX166" fmla="*/ 482600 w 1263650"/>
                <a:gd name="connsiteY166" fmla="*/ 98425 h 2044699"/>
                <a:gd name="connsiteX167" fmla="*/ 485775 w 1263650"/>
                <a:gd name="connsiteY167" fmla="*/ 98425 h 2044699"/>
                <a:gd name="connsiteX168" fmla="*/ 498475 w 1263650"/>
                <a:gd name="connsiteY168" fmla="*/ 101600 h 2044699"/>
                <a:gd name="connsiteX169" fmla="*/ 501650 w 1263650"/>
                <a:gd name="connsiteY169" fmla="*/ 101600 h 2044699"/>
                <a:gd name="connsiteX170" fmla="*/ 508000 w 1263650"/>
                <a:gd name="connsiteY170" fmla="*/ 101600 h 2044699"/>
                <a:gd name="connsiteX171" fmla="*/ 523875 w 1263650"/>
                <a:gd name="connsiteY171" fmla="*/ 107950 h 2044699"/>
                <a:gd name="connsiteX172" fmla="*/ 527050 w 1263650"/>
                <a:gd name="connsiteY172" fmla="*/ 107950 h 2044699"/>
                <a:gd name="connsiteX173" fmla="*/ 530225 w 1263650"/>
                <a:gd name="connsiteY173" fmla="*/ 107950 h 2044699"/>
                <a:gd name="connsiteX174" fmla="*/ 539750 w 1263650"/>
                <a:gd name="connsiteY174" fmla="*/ 111125 h 2044699"/>
                <a:gd name="connsiteX175" fmla="*/ 542925 w 1263650"/>
                <a:gd name="connsiteY175" fmla="*/ 111125 h 2044699"/>
                <a:gd name="connsiteX176" fmla="*/ 546100 w 1263650"/>
                <a:gd name="connsiteY176" fmla="*/ 111125 h 2044699"/>
                <a:gd name="connsiteX177" fmla="*/ 549275 w 1263650"/>
                <a:gd name="connsiteY177" fmla="*/ 114300 h 2044699"/>
                <a:gd name="connsiteX178" fmla="*/ 552450 w 1263650"/>
                <a:gd name="connsiteY178" fmla="*/ 114300 h 2044699"/>
                <a:gd name="connsiteX179" fmla="*/ 555625 w 1263650"/>
                <a:gd name="connsiteY179" fmla="*/ 114300 h 2044699"/>
                <a:gd name="connsiteX180" fmla="*/ 558800 w 1263650"/>
                <a:gd name="connsiteY180" fmla="*/ 114300 h 2044699"/>
                <a:gd name="connsiteX181" fmla="*/ 561975 w 1263650"/>
                <a:gd name="connsiteY181" fmla="*/ 114300 h 2044699"/>
                <a:gd name="connsiteX182" fmla="*/ 565150 w 1263650"/>
                <a:gd name="connsiteY182" fmla="*/ 117475 h 2044699"/>
                <a:gd name="connsiteX183" fmla="*/ 574675 w 1263650"/>
                <a:gd name="connsiteY183" fmla="*/ 120650 h 2044699"/>
                <a:gd name="connsiteX184" fmla="*/ 584200 w 1263650"/>
                <a:gd name="connsiteY184" fmla="*/ 120650 h 2044699"/>
                <a:gd name="connsiteX185" fmla="*/ 606425 w 1263650"/>
                <a:gd name="connsiteY185" fmla="*/ 127000 h 2044699"/>
                <a:gd name="connsiteX186" fmla="*/ 628650 w 1263650"/>
                <a:gd name="connsiteY186" fmla="*/ 130175 h 2044699"/>
                <a:gd name="connsiteX187" fmla="*/ 650875 w 1263650"/>
                <a:gd name="connsiteY187" fmla="*/ 136525 h 2044699"/>
                <a:gd name="connsiteX188" fmla="*/ 660400 w 1263650"/>
                <a:gd name="connsiteY188" fmla="*/ 139700 h 2044699"/>
                <a:gd name="connsiteX189" fmla="*/ 676275 w 1263650"/>
                <a:gd name="connsiteY189" fmla="*/ 142875 h 2044699"/>
                <a:gd name="connsiteX190" fmla="*/ 682625 w 1263650"/>
                <a:gd name="connsiteY190" fmla="*/ 142875 h 2044699"/>
                <a:gd name="connsiteX191" fmla="*/ 679450 w 1263650"/>
                <a:gd name="connsiteY191" fmla="*/ 155575 h 2044699"/>
                <a:gd name="connsiteX192" fmla="*/ 676275 w 1263650"/>
                <a:gd name="connsiteY192" fmla="*/ 161925 h 2044699"/>
                <a:gd name="connsiteX193" fmla="*/ 676275 w 1263650"/>
                <a:gd name="connsiteY193" fmla="*/ 165100 h 2044699"/>
                <a:gd name="connsiteX194" fmla="*/ 676275 w 1263650"/>
                <a:gd name="connsiteY194" fmla="*/ 174625 h 2044699"/>
                <a:gd name="connsiteX195" fmla="*/ 673100 w 1263650"/>
                <a:gd name="connsiteY195" fmla="*/ 187325 h 2044699"/>
                <a:gd name="connsiteX196" fmla="*/ 666750 w 1263650"/>
                <a:gd name="connsiteY196" fmla="*/ 203200 h 2044699"/>
                <a:gd name="connsiteX197" fmla="*/ 666750 w 1263650"/>
                <a:gd name="connsiteY197" fmla="*/ 206375 h 2044699"/>
                <a:gd name="connsiteX198" fmla="*/ 660400 w 1263650"/>
                <a:gd name="connsiteY198" fmla="*/ 234950 h 2044699"/>
                <a:gd name="connsiteX199" fmla="*/ 660400 w 1263650"/>
                <a:gd name="connsiteY199" fmla="*/ 241300 h 2044699"/>
                <a:gd name="connsiteX200" fmla="*/ 650875 w 1263650"/>
                <a:gd name="connsiteY200" fmla="*/ 273050 h 2044699"/>
                <a:gd name="connsiteX201" fmla="*/ 647700 w 1263650"/>
                <a:gd name="connsiteY201" fmla="*/ 295275 h 2044699"/>
                <a:gd name="connsiteX202" fmla="*/ 647700 w 1263650"/>
                <a:gd name="connsiteY202" fmla="*/ 298450 h 2044699"/>
                <a:gd name="connsiteX203" fmla="*/ 644525 w 1263650"/>
                <a:gd name="connsiteY203" fmla="*/ 307975 h 2044699"/>
                <a:gd name="connsiteX204" fmla="*/ 641350 w 1263650"/>
                <a:gd name="connsiteY204" fmla="*/ 330200 h 2044699"/>
                <a:gd name="connsiteX205" fmla="*/ 635000 w 1263650"/>
                <a:gd name="connsiteY205" fmla="*/ 352425 h 2044699"/>
                <a:gd name="connsiteX206" fmla="*/ 631825 w 1263650"/>
                <a:gd name="connsiteY206" fmla="*/ 365125 h 2044699"/>
                <a:gd name="connsiteX207" fmla="*/ 628650 w 1263650"/>
                <a:gd name="connsiteY207" fmla="*/ 374650 h 2044699"/>
                <a:gd name="connsiteX208" fmla="*/ 628650 w 1263650"/>
                <a:gd name="connsiteY208" fmla="*/ 381000 h 2044699"/>
                <a:gd name="connsiteX209" fmla="*/ 628650 w 1263650"/>
                <a:gd name="connsiteY209" fmla="*/ 387350 h 2044699"/>
                <a:gd name="connsiteX210" fmla="*/ 622300 w 1263650"/>
                <a:gd name="connsiteY210" fmla="*/ 419100 h 2044699"/>
                <a:gd name="connsiteX211" fmla="*/ 619125 w 1263650"/>
                <a:gd name="connsiteY211" fmla="*/ 434975 h 2044699"/>
                <a:gd name="connsiteX212" fmla="*/ 612775 w 1263650"/>
                <a:gd name="connsiteY212" fmla="*/ 457200 h 2044699"/>
                <a:gd name="connsiteX213" fmla="*/ 606425 w 1263650"/>
                <a:gd name="connsiteY213" fmla="*/ 476250 h 2044699"/>
                <a:gd name="connsiteX214" fmla="*/ 600075 w 1263650"/>
                <a:gd name="connsiteY214" fmla="*/ 511175 h 2044699"/>
                <a:gd name="connsiteX215" fmla="*/ 587375 w 1263650"/>
                <a:gd name="connsiteY215" fmla="*/ 568325 h 2044699"/>
                <a:gd name="connsiteX216" fmla="*/ 587375 w 1263650"/>
                <a:gd name="connsiteY216" fmla="*/ 574675 h 2044699"/>
                <a:gd name="connsiteX217" fmla="*/ 577850 w 1263650"/>
                <a:gd name="connsiteY217" fmla="*/ 612775 h 2044699"/>
                <a:gd name="connsiteX218" fmla="*/ 574675 w 1263650"/>
                <a:gd name="connsiteY218" fmla="*/ 619125 h 2044699"/>
                <a:gd name="connsiteX219" fmla="*/ 574675 w 1263650"/>
                <a:gd name="connsiteY219" fmla="*/ 622300 h 2044699"/>
                <a:gd name="connsiteX220" fmla="*/ 574676 w 1263650"/>
                <a:gd name="connsiteY220" fmla="*/ 622300 h 2044699"/>
                <a:gd name="connsiteX221" fmla="*/ 573884 w 1263650"/>
                <a:gd name="connsiteY221" fmla="*/ 626260 h 2044699"/>
                <a:gd name="connsiteX222" fmla="*/ 573884 w 1263650"/>
                <a:gd name="connsiteY222" fmla="*/ 629444 h 2044699"/>
                <a:gd name="connsiteX223" fmla="*/ 573247 w 1263650"/>
                <a:gd name="connsiteY223" fmla="*/ 629444 h 2044699"/>
                <a:gd name="connsiteX224" fmla="*/ 571501 w 1263650"/>
                <a:gd name="connsiteY224" fmla="*/ 638175 h 2044699"/>
                <a:gd name="connsiteX225" fmla="*/ 568326 w 1263650"/>
                <a:gd name="connsiteY225" fmla="*/ 644525 h 2044699"/>
                <a:gd name="connsiteX226" fmla="*/ 568325 w 1263650"/>
                <a:gd name="connsiteY226" fmla="*/ 644525 h 2044699"/>
                <a:gd name="connsiteX227" fmla="*/ 568325 w 1263650"/>
                <a:gd name="connsiteY227" fmla="*/ 657225 h 2044699"/>
                <a:gd name="connsiteX228" fmla="*/ 565150 w 1263650"/>
                <a:gd name="connsiteY228" fmla="*/ 666750 h 2044699"/>
                <a:gd name="connsiteX229" fmla="*/ 565150 w 1263650"/>
                <a:gd name="connsiteY229" fmla="*/ 673100 h 2044699"/>
                <a:gd name="connsiteX230" fmla="*/ 561975 w 1263650"/>
                <a:gd name="connsiteY230" fmla="*/ 679450 h 2044699"/>
                <a:gd name="connsiteX231" fmla="*/ 561975 w 1263650"/>
                <a:gd name="connsiteY231" fmla="*/ 682625 h 2044699"/>
                <a:gd name="connsiteX232" fmla="*/ 558800 w 1263650"/>
                <a:gd name="connsiteY232" fmla="*/ 692150 h 2044699"/>
                <a:gd name="connsiteX233" fmla="*/ 558801 w 1263650"/>
                <a:gd name="connsiteY233" fmla="*/ 692150 h 2044699"/>
                <a:gd name="connsiteX234" fmla="*/ 558801 w 1263650"/>
                <a:gd name="connsiteY234" fmla="*/ 704850 h 2044699"/>
                <a:gd name="connsiteX235" fmla="*/ 558801 w 1263650"/>
                <a:gd name="connsiteY235" fmla="*/ 708025 h 2044699"/>
                <a:gd name="connsiteX236" fmla="*/ 561976 w 1263650"/>
                <a:gd name="connsiteY236" fmla="*/ 708025 h 2044699"/>
                <a:gd name="connsiteX237" fmla="*/ 561976 w 1263650"/>
                <a:gd name="connsiteY237" fmla="*/ 711200 h 2044699"/>
                <a:gd name="connsiteX238" fmla="*/ 561976 w 1263650"/>
                <a:gd name="connsiteY238" fmla="*/ 714375 h 2044699"/>
                <a:gd name="connsiteX239" fmla="*/ 568326 w 1263650"/>
                <a:gd name="connsiteY239" fmla="*/ 720725 h 2044699"/>
                <a:gd name="connsiteX240" fmla="*/ 570231 w 1263650"/>
                <a:gd name="connsiteY240" fmla="*/ 723900 h 2044699"/>
                <a:gd name="connsiteX241" fmla="*/ 571501 w 1263650"/>
                <a:gd name="connsiteY241" fmla="*/ 726017 h 2044699"/>
                <a:gd name="connsiteX242" fmla="*/ 577851 w 1263650"/>
                <a:gd name="connsiteY242" fmla="*/ 736600 h 2044699"/>
                <a:gd name="connsiteX243" fmla="*/ 593726 w 1263650"/>
                <a:gd name="connsiteY243" fmla="*/ 755650 h 2044699"/>
                <a:gd name="connsiteX244" fmla="*/ 603251 w 1263650"/>
                <a:gd name="connsiteY244" fmla="*/ 771525 h 2044699"/>
                <a:gd name="connsiteX245" fmla="*/ 606426 w 1263650"/>
                <a:gd name="connsiteY245" fmla="*/ 771525 h 2044699"/>
                <a:gd name="connsiteX246" fmla="*/ 606426 w 1263650"/>
                <a:gd name="connsiteY246" fmla="*/ 774700 h 2044699"/>
                <a:gd name="connsiteX247" fmla="*/ 606425 w 1263650"/>
                <a:gd name="connsiteY247" fmla="*/ 774700 h 2044699"/>
                <a:gd name="connsiteX248" fmla="*/ 625475 w 1263650"/>
                <a:gd name="connsiteY248" fmla="*/ 803275 h 2044699"/>
                <a:gd name="connsiteX249" fmla="*/ 628650 w 1263650"/>
                <a:gd name="connsiteY249" fmla="*/ 806450 h 2044699"/>
                <a:gd name="connsiteX250" fmla="*/ 635000 w 1263650"/>
                <a:gd name="connsiteY250" fmla="*/ 812800 h 2044699"/>
                <a:gd name="connsiteX251" fmla="*/ 638175 w 1263650"/>
                <a:gd name="connsiteY251" fmla="*/ 819150 h 2044699"/>
                <a:gd name="connsiteX252" fmla="*/ 644525 w 1263650"/>
                <a:gd name="connsiteY252" fmla="*/ 828675 h 2044699"/>
                <a:gd name="connsiteX253" fmla="*/ 647700 w 1263650"/>
                <a:gd name="connsiteY253" fmla="*/ 831850 h 2044699"/>
                <a:gd name="connsiteX254" fmla="*/ 654050 w 1263650"/>
                <a:gd name="connsiteY254" fmla="*/ 841375 h 2044699"/>
                <a:gd name="connsiteX255" fmla="*/ 657225 w 1263650"/>
                <a:gd name="connsiteY255" fmla="*/ 841375 h 2044699"/>
                <a:gd name="connsiteX256" fmla="*/ 657225 w 1263650"/>
                <a:gd name="connsiteY256" fmla="*/ 847725 h 2044699"/>
                <a:gd name="connsiteX257" fmla="*/ 660400 w 1263650"/>
                <a:gd name="connsiteY257" fmla="*/ 850900 h 2044699"/>
                <a:gd name="connsiteX258" fmla="*/ 663575 w 1263650"/>
                <a:gd name="connsiteY258" fmla="*/ 854075 h 2044699"/>
                <a:gd name="connsiteX259" fmla="*/ 673100 w 1263650"/>
                <a:gd name="connsiteY259" fmla="*/ 866775 h 2044699"/>
                <a:gd name="connsiteX260" fmla="*/ 679450 w 1263650"/>
                <a:gd name="connsiteY260" fmla="*/ 876300 h 2044699"/>
                <a:gd name="connsiteX261" fmla="*/ 682625 w 1263650"/>
                <a:gd name="connsiteY261" fmla="*/ 879475 h 2044699"/>
                <a:gd name="connsiteX262" fmla="*/ 701675 w 1263650"/>
                <a:gd name="connsiteY262" fmla="*/ 908050 h 2044699"/>
                <a:gd name="connsiteX263" fmla="*/ 708025 w 1263650"/>
                <a:gd name="connsiteY263" fmla="*/ 914400 h 2044699"/>
                <a:gd name="connsiteX264" fmla="*/ 723900 w 1263650"/>
                <a:gd name="connsiteY264" fmla="*/ 936625 h 2044699"/>
                <a:gd name="connsiteX265" fmla="*/ 733425 w 1263650"/>
                <a:gd name="connsiteY265" fmla="*/ 949325 h 2044699"/>
                <a:gd name="connsiteX266" fmla="*/ 736600 w 1263650"/>
                <a:gd name="connsiteY266" fmla="*/ 952500 h 2044699"/>
                <a:gd name="connsiteX267" fmla="*/ 736600 w 1263650"/>
                <a:gd name="connsiteY267" fmla="*/ 955675 h 2044699"/>
                <a:gd name="connsiteX268" fmla="*/ 739775 w 1263650"/>
                <a:gd name="connsiteY268" fmla="*/ 958850 h 2044699"/>
                <a:gd name="connsiteX269" fmla="*/ 739775 w 1263650"/>
                <a:gd name="connsiteY269" fmla="*/ 962025 h 2044699"/>
                <a:gd name="connsiteX270" fmla="*/ 746125 w 1263650"/>
                <a:gd name="connsiteY270" fmla="*/ 971550 h 2044699"/>
                <a:gd name="connsiteX271" fmla="*/ 790575 w 1263650"/>
                <a:gd name="connsiteY271" fmla="*/ 1028700 h 2044699"/>
                <a:gd name="connsiteX272" fmla="*/ 806450 w 1263650"/>
                <a:gd name="connsiteY272" fmla="*/ 1050925 h 2044699"/>
                <a:gd name="connsiteX273" fmla="*/ 812800 w 1263650"/>
                <a:gd name="connsiteY273" fmla="*/ 1060450 h 2044699"/>
                <a:gd name="connsiteX274" fmla="*/ 822325 w 1263650"/>
                <a:gd name="connsiteY274" fmla="*/ 1073150 h 2044699"/>
                <a:gd name="connsiteX275" fmla="*/ 825500 w 1263650"/>
                <a:gd name="connsiteY275" fmla="*/ 1079500 h 2044699"/>
                <a:gd name="connsiteX276" fmla="*/ 841375 w 1263650"/>
                <a:gd name="connsiteY276" fmla="*/ 1104900 h 2044699"/>
                <a:gd name="connsiteX277" fmla="*/ 854075 w 1263650"/>
                <a:gd name="connsiteY277" fmla="*/ 1117600 h 2044699"/>
                <a:gd name="connsiteX278" fmla="*/ 860425 w 1263650"/>
                <a:gd name="connsiteY278" fmla="*/ 1130300 h 2044699"/>
                <a:gd name="connsiteX279" fmla="*/ 866775 w 1263650"/>
                <a:gd name="connsiteY279" fmla="*/ 1136650 h 2044699"/>
                <a:gd name="connsiteX280" fmla="*/ 869950 w 1263650"/>
                <a:gd name="connsiteY280" fmla="*/ 1143000 h 2044699"/>
                <a:gd name="connsiteX281" fmla="*/ 882650 w 1263650"/>
                <a:gd name="connsiteY281" fmla="*/ 1162050 h 2044699"/>
                <a:gd name="connsiteX282" fmla="*/ 892175 w 1263650"/>
                <a:gd name="connsiteY282" fmla="*/ 1168400 h 2044699"/>
                <a:gd name="connsiteX283" fmla="*/ 892175 w 1263650"/>
                <a:gd name="connsiteY283" fmla="*/ 1171575 h 2044699"/>
                <a:gd name="connsiteX284" fmla="*/ 895350 w 1263650"/>
                <a:gd name="connsiteY284" fmla="*/ 1174750 h 2044699"/>
                <a:gd name="connsiteX285" fmla="*/ 904875 w 1263650"/>
                <a:gd name="connsiteY285" fmla="*/ 1190625 h 2044699"/>
                <a:gd name="connsiteX286" fmla="*/ 908050 w 1263650"/>
                <a:gd name="connsiteY286" fmla="*/ 1193800 h 2044699"/>
                <a:gd name="connsiteX287" fmla="*/ 933450 w 1263650"/>
                <a:gd name="connsiteY287" fmla="*/ 1228725 h 2044699"/>
                <a:gd name="connsiteX288" fmla="*/ 933450 w 1263650"/>
                <a:gd name="connsiteY288" fmla="*/ 1231900 h 2044699"/>
                <a:gd name="connsiteX289" fmla="*/ 958850 w 1263650"/>
                <a:gd name="connsiteY289" fmla="*/ 1263650 h 2044699"/>
                <a:gd name="connsiteX290" fmla="*/ 977900 w 1263650"/>
                <a:gd name="connsiteY290" fmla="*/ 1292225 h 2044699"/>
                <a:gd name="connsiteX291" fmla="*/ 1005680 w 1263650"/>
                <a:gd name="connsiteY291" fmla="*/ 1331117 h 2044699"/>
                <a:gd name="connsiteX292" fmla="*/ 1006478 w 1263650"/>
                <a:gd name="connsiteY292" fmla="*/ 1331117 h 2044699"/>
                <a:gd name="connsiteX293" fmla="*/ 1006478 w 1263650"/>
                <a:gd name="connsiteY293" fmla="*/ 1332234 h 2044699"/>
                <a:gd name="connsiteX294" fmla="*/ 1009650 w 1263650"/>
                <a:gd name="connsiteY294" fmla="*/ 1336675 h 2044699"/>
                <a:gd name="connsiteX295" fmla="*/ 1025525 w 1263650"/>
                <a:gd name="connsiteY295" fmla="*/ 1355725 h 2044699"/>
                <a:gd name="connsiteX296" fmla="*/ 1025525 w 1263650"/>
                <a:gd name="connsiteY296" fmla="*/ 1358900 h 2044699"/>
                <a:gd name="connsiteX297" fmla="*/ 1031875 w 1263650"/>
                <a:gd name="connsiteY297" fmla="*/ 1365250 h 2044699"/>
                <a:gd name="connsiteX298" fmla="*/ 1035050 w 1263650"/>
                <a:gd name="connsiteY298" fmla="*/ 1374775 h 2044699"/>
                <a:gd name="connsiteX299" fmla="*/ 1038225 w 1263650"/>
                <a:gd name="connsiteY299" fmla="*/ 1374775 h 2044699"/>
                <a:gd name="connsiteX300" fmla="*/ 1041400 w 1263650"/>
                <a:gd name="connsiteY300" fmla="*/ 1377950 h 2044699"/>
                <a:gd name="connsiteX301" fmla="*/ 1044575 w 1263650"/>
                <a:gd name="connsiteY301" fmla="*/ 1384300 h 2044699"/>
                <a:gd name="connsiteX302" fmla="*/ 1047750 w 1263650"/>
                <a:gd name="connsiteY302" fmla="*/ 1387475 h 2044699"/>
                <a:gd name="connsiteX303" fmla="*/ 1047750 w 1263650"/>
                <a:gd name="connsiteY303" fmla="*/ 1390650 h 2044699"/>
                <a:gd name="connsiteX304" fmla="*/ 1050925 w 1263650"/>
                <a:gd name="connsiteY304" fmla="*/ 1393825 h 2044699"/>
                <a:gd name="connsiteX305" fmla="*/ 1054100 w 1263650"/>
                <a:gd name="connsiteY305" fmla="*/ 1397000 h 2044699"/>
                <a:gd name="connsiteX306" fmla="*/ 1057275 w 1263650"/>
                <a:gd name="connsiteY306" fmla="*/ 1403350 h 2044699"/>
                <a:gd name="connsiteX307" fmla="*/ 1073150 w 1263650"/>
                <a:gd name="connsiteY307" fmla="*/ 1425575 h 2044699"/>
                <a:gd name="connsiteX308" fmla="*/ 1079500 w 1263650"/>
                <a:gd name="connsiteY308" fmla="*/ 1431925 h 2044699"/>
                <a:gd name="connsiteX309" fmla="*/ 1079500 w 1263650"/>
                <a:gd name="connsiteY309" fmla="*/ 1431924 h 2044699"/>
                <a:gd name="connsiteX310" fmla="*/ 1092200 w 1263650"/>
                <a:gd name="connsiteY310" fmla="*/ 1450974 h 2044699"/>
                <a:gd name="connsiteX311" fmla="*/ 1098550 w 1263650"/>
                <a:gd name="connsiteY311" fmla="*/ 1457324 h 2044699"/>
                <a:gd name="connsiteX312" fmla="*/ 1098550 w 1263650"/>
                <a:gd name="connsiteY312" fmla="*/ 1460499 h 2044699"/>
                <a:gd name="connsiteX313" fmla="*/ 1114425 w 1263650"/>
                <a:gd name="connsiteY313" fmla="*/ 1479549 h 2044699"/>
                <a:gd name="connsiteX314" fmla="*/ 1133475 w 1263650"/>
                <a:gd name="connsiteY314" fmla="*/ 1508124 h 2044699"/>
                <a:gd name="connsiteX315" fmla="*/ 1149350 w 1263650"/>
                <a:gd name="connsiteY315" fmla="*/ 1530349 h 2044699"/>
                <a:gd name="connsiteX316" fmla="*/ 1155700 w 1263650"/>
                <a:gd name="connsiteY316" fmla="*/ 1539874 h 2044699"/>
                <a:gd name="connsiteX317" fmla="*/ 1171575 w 1263650"/>
                <a:gd name="connsiteY317" fmla="*/ 1562099 h 2044699"/>
                <a:gd name="connsiteX318" fmla="*/ 1177925 w 1263650"/>
                <a:gd name="connsiteY318" fmla="*/ 1571624 h 2044699"/>
                <a:gd name="connsiteX319" fmla="*/ 1181100 w 1263650"/>
                <a:gd name="connsiteY319" fmla="*/ 1574799 h 2044699"/>
                <a:gd name="connsiteX320" fmla="*/ 1187450 w 1263650"/>
                <a:gd name="connsiteY320" fmla="*/ 1584324 h 2044699"/>
                <a:gd name="connsiteX321" fmla="*/ 1206500 w 1263650"/>
                <a:gd name="connsiteY321" fmla="*/ 1609724 h 2044699"/>
                <a:gd name="connsiteX322" fmla="*/ 1206500 w 1263650"/>
                <a:gd name="connsiteY322" fmla="*/ 1612899 h 2044699"/>
                <a:gd name="connsiteX323" fmla="*/ 1209675 w 1263650"/>
                <a:gd name="connsiteY323" fmla="*/ 1612899 h 2044699"/>
                <a:gd name="connsiteX324" fmla="*/ 1209675 w 1263650"/>
                <a:gd name="connsiteY324" fmla="*/ 1616074 h 2044699"/>
                <a:gd name="connsiteX325" fmla="*/ 1206500 w 1263650"/>
                <a:gd name="connsiteY325" fmla="*/ 1625599 h 2044699"/>
                <a:gd name="connsiteX326" fmla="*/ 1206500 w 1263650"/>
                <a:gd name="connsiteY326" fmla="*/ 1628774 h 2044699"/>
                <a:gd name="connsiteX327" fmla="*/ 1206500 w 1263650"/>
                <a:gd name="connsiteY327" fmla="*/ 1631949 h 2044699"/>
                <a:gd name="connsiteX328" fmla="*/ 1203325 w 1263650"/>
                <a:gd name="connsiteY328" fmla="*/ 1635124 h 2044699"/>
                <a:gd name="connsiteX329" fmla="*/ 1203325 w 1263650"/>
                <a:gd name="connsiteY329" fmla="*/ 1638299 h 2044699"/>
                <a:gd name="connsiteX330" fmla="*/ 1212850 w 1263650"/>
                <a:gd name="connsiteY330" fmla="*/ 1657349 h 2044699"/>
                <a:gd name="connsiteX331" fmla="*/ 1212850 w 1263650"/>
                <a:gd name="connsiteY331" fmla="*/ 1660524 h 2044699"/>
                <a:gd name="connsiteX332" fmla="*/ 1219200 w 1263650"/>
                <a:gd name="connsiteY332" fmla="*/ 1666874 h 2044699"/>
                <a:gd name="connsiteX333" fmla="*/ 1222375 w 1263650"/>
                <a:gd name="connsiteY333" fmla="*/ 1670049 h 2044699"/>
                <a:gd name="connsiteX334" fmla="*/ 1225550 w 1263650"/>
                <a:gd name="connsiteY334" fmla="*/ 1670049 h 2044699"/>
                <a:gd name="connsiteX335" fmla="*/ 1225550 w 1263650"/>
                <a:gd name="connsiteY335" fmla="*/ 1673224 h 2044699"/>
                <a:gd name="connsiteX336" fmla="*/ 1225550 w 1263650"/>
                <a:gd name="connsiteY336" fmla="*/ 1679574 h 2044699"/>
                <a:gd name="connsiteX337" fmla="*/ 1225550 w 1263650"/>
                <a:gd name="connsiteY337" fmla="*/ 1682749 h 2044699"/>
                <a:gd name="connsiteX338" fmla="*/ 1228725 w 1263650"/>
                <a:gd name="connsiteY338" fmla="*/ 1695449 h 2044699"/>
                <a:gd name="connsiteX339" fmla="*/ 1231900 w 1263650"/>
                <a:gd name="connsiteY339" fmla="*/ 1708149 h 2044699"/>
                <a:gd name="connsiteX340" fmla="*/ 1231900 w 1263650"/>
                <a:gd name="connsiteY340" fmla="*/ 1714499 h 2044699"/>
                <a:gd name="connsiteX341" fmla="*/ 1231900 w 1263650"/>
                <a:gd name="connsiteY341" fmla="*/ 1717674 h 2044699"/>
                <a:gd name="connsiteX342" fmla="*/ 1228725 w 1263650"/>
                <a:gd name="connsiteY342" fmla="*/ 1720849 h 2044699"/>
                <a:gd name="connsiteX343" fmla="*/ 1231900 w 1263650"/>
                <a:gd name="connsiteY343" fmla="*/ 1724024 h 2044699"/>
                <a:gd name="connsiteX344" fmla="*/ 1238250 w 1263650"/>
                <a:gd name="connsiteY344" fmla="*/ 1724024 h 2044699"/>
                <a:gd name="connsiteX345" fmla="*/ 1257300 w 1263650"/>
                <a:gd name="connsiteY345" fmla="*/ 1746249 h 2044699"/>
                <a:gd name="connsiteX346" fmla="*/ 1260475 w 1263650"/>
                <a:gd name="connsiteY346" fmla="*/ 1749424 h 2044699"/>
                <a:gd name="connsiteX347" fmla="*/ 1263650 w 1263650"/>
                <a:gd name="connsiteY347" fmla="*/ 1755774 h 2044699"/>
                <a:gd name="connsiteX348" fmla="*/ 1263650 w 1263650"/>
                <a:gd name="connsiteY348" fmla="*/ 1762124 h 2044699"/>
                <a:gd name="connsiteX349" fmla="*/ 1254125 w 1263650"/>
                <a:gd name="connsiteY349" fmla="*/ 1768474 h 2044699"/>
                <a:gd name="connsiteX350" fmla="*/ 1247775 w 1263650"/>
                <a:gd name="connsiteY350" fmla="*/ 1774824 h 2044699"/>
                <a:gd name="connsiteX351" fmla="*/ 1247775 w 1263650"/>
                <a:gd name="connsiteY351" fmla="*/ 1777999 h 2044699"/>
                <a:gd name="connsiteX352" fmla="*/ 1244600 w 1263650"/>
                <a:gd name="connsiteY352" fmla="*/ 1777999 h 2044699"/>
                <a:gd name="connsiteX353" fmla="*/ 1241425 w 1263650"/>
                <a:gd name="connsiteY353" fmla="*/ 1777999 h 2044699"/>
                <a:gd name="connsiteX354" fmla="*/ 1228725 w 1263650"/>
                <a:gd name="connsiteY354" fmla="*/ 1784349 h 2044699"/>
                <a:gd name="connsiteX355" fmla="*/ 1222375 w 1263650"/>
                <a:gd name="connsiteY355" fmla="*/ 1787524 h 2044699"/>
                <a:gd name="connsiteX356" fmla="*/ 1216025 w 1263650"/>
                <a:gd name="connsiteY356" fmla="*/ 1787524 h 2044699"/>
                <a:gd name="connsiteX357" fmla="*/ 1212850 w 1263650"/>
                <a:gd name="connsiteY357" fmla="*/ 1787524 h 2044699"/>
                <a:gd name="connsiteX358" fmla="*/ 1212850 w 1263650"/>
                <a:gd name="connsiteY358" fmla="*/ 1790699 h 2044699"/>
                <a:gd name="connsiteX359" fmla="*/ 1209675 w 1263650"/>
                <a:gd name="connsiteY359" fmla="*/ 1790699 h 2044699"/>
                <a:gd name="connsiteX360" fmla="*/ 1209675 w 1263650"/>
                <a:gd name="connsiteY360" fmla="*/ 1793874 h 2044699"/>
                <a:gd name="connsiteX361" fmla="*/ 1209675 w 1263650"/>
                <a:gd name="connsiteY361" fmla="*/ 1797049 h 2044699"/>
                <a:gd name="connsiteX362" fmla="*/ 1206500 w 1263650"/>
                <a:gd name="connsiteY362" fmla="*/ 1806574 h 2044699"/>
                <a:gd name="connsiteX363" fmla="*/ 1200150 w 1263650"/>
                <a:gd name="connsiteY363" fmla="*/ 1809749 h 2044699"/>
                <a:gd name="connsiteX364" fmla="*/ 1193800 w 1263650"/>
                <a:gd name="connsiteY364" fmla="*/ 1812924 h 2044699"/>
                <a:gd name="connsiteX365" fmla="*/ 1190625 w 1263650"/>
                <a:gd name="connsiteY365" fmla="*/ 1819274 h 2044699"/>
                <a:gd name="connsiteX366" fmla="*/ 1193800 w 1263650"/>
                <a:gd name="connsiteY366" fmla="*/ 1819274 h 2044699"/>
                <a:gd name="connsiteX367" fmla="*/ 1193800 w 1263650"/>
                <a:gd name="connsiteY367" fmla="*/ 1822449 h 2044699"/>
                <a:gd name="connsiteX368" fmla="*/ 1193800 w 1263650"/>
                <a:gd name="connsiteY368" fmla="*/ 1831974 h 2044699"/>
                <a:gd name="connsiteX369" fmla="*/ 1190625 w 1263650"/>
                <a:gd name="connsiteY369" fmla="*/ 1831974 h 2044699"/>
                <a:gd name="connsiteX370" fmla="*/ 1190625 w 1263650"/>
                <a:gd name="connsiteY370" fmla="*/ 1835149 h 2044699"/>
                <a:gd name="connsiteX371" fmla="*/ 1187450 w 1263650"/>
                <a:gd name="connsiteY371" fmla="*/ 1841499 h 2044699"/>
                <a:gd name="connsiteX372" fmla="*/ 1190625 w 1263650"/>
                <a:gd name="connsiteY372" fmla="*/ 1847849 h 2044699"/>
                <a:gd name="connsiteX373" fmla="*/ 1190625 w 1263650"/>
                <a:gd name="connsiteY373" fmla="*/ 1860549 h 2044699"/>
                <a:gd name="connsiteX374" fmla="*/ 1190625 w 1263650"/>
                <a:gd name="connsiteY374" fmla="*/ 1863724 h 2044699"/>
                <a:gd name="connsiteX375" fmla="*/ 1187450 w 1263650"/>
                <a:gd name="connsiteY375" fmla="*/ 1863724 h 2044699"/>
                <a:gd name="connsiteX376" fmla="*/ 1184275 w 1263650"/>
                <a:gd name="connsiteY376" fmla="*/ 1863724 h 2044699"/>
                <a:gd name="connsiteX377" fmla="*/ 1184275 w 1263650"/>
                <a:gd name="connsiteY377" fmla="*/ 1866899 h 2044699"/>
                <a:gd name="connsiteX378" fmla="*/ 1184275 w 1263650"/>
                <a:gd name="connsiteY378" fmla="*/ 1870074 h 2044699"/>
                <a:gd name="connsiteX379" fmla="*/ 1181100 w 1263650"/>
                <a:gd name="connsiteY379" fmla="*/ 1879599 h 2044699"/>
                <a:gd name="connsiteX380" fmla="*/ 1181100 w 1263650"/>
                <a:gd name="connsiteY380" fmla="*/ 1885949 h 2044699"/>
                <a:gd name="connsiteX381" fmla="*/ 1174750 w 1263650"/>
                <a:gd name="connsiteY381" fmla="*/ 1892299 h 2044699"/>
                <a:gd name="connsiteX382" fmla="*/ 1168400 w 1263650"/>
                <a:gd name="connsiteY382" fmla="*/ 1898649 h 2044699"/>
                <a:gd name="connsiteX383" fmla="*/ 1162050 w 1263650"/>
                <a:gd name="connsiteY383" fmla="*/ 1904999 h 2044699"/>
                <a:gd name="connsiteX384" fmla="*/ 1162050 w 1263650"/>
                <a:gd name="connsiteY384" fmla="*/ 1908174 h 2044699"/>
                <a:gd name="connsiteX385" fmla="*/ 1162050 w 1263650"/>
                <a:gd name="connsiteY385" fmla="*/ 1911349 h 2044699"/>
                <a:gd name="connsiteX386" fmla="*/ 1158875 w 1263650"/>
                <a:gd name="connsiteY386" fmla="*/ 1911349 h 2044699"/>
                <a:gd name="connsiteX387" fmla="*/ 1158875 w 1263650"/>
                <a:gd name="connsiteY387" fmla="*/ 1914524 h 2044699"/>
                <a:gd name="connsiteX388" fmla="*/ 1155700 w 1263650"/>
                <a:gd name="connsiteY388" fmla="*/ 1914524 h 2044699"/>
                <a:gd name="connsiteX389" fmla="*/ 1155700 w 1263650"/>
                <a:gd name="connsiteY389" fmla="*/ 1911349 h 2044699"/>
                <a:gd name="connsiteX390" fmla="*/ 1146175 w 1263650"/>
                <a:gd name="connsiteY390" fmla="*/ 1917699 h 2044699"/>
                <a:gd name="connsiteX391" fmla="*/ 1146175 w 1263650"/>
                <a:gd name="connsiteY391" fmla="*/ 1927224 h 2044699"/>
                <a:gd name="connsiteX392" fmla="*/ 1149350 w 1263650"/>
                <a:gd name="connsiteY392" fmla="*/ 1943099 h 2044699"/>
                <a:gd name="connsiteX393" fmla="*/ 1146175 w 1263650"/>
                <a:gd name="connsiteY393" fmla="*/ 1949449 h 2044699"/>
                <a:gd name="connsiteX394" fmla="*/ 1146175 w 1263650"/>
                <a:gd name="connsiteY394" fmla="*/ 1955799 h 2044699"/>
                <a:gd name="connsiteX395" fmla="*/ 1146175 w 1263650"/>
                <a:gd name="connsiteY395" fmla="*/ 1958974 h 2044699"/>
                <a:gd name="connsiteX396" fmla="*/ 1146175 w 1263650"/>
                <a:gd name="connsiteY396" fmla="*/ 1962149 h 2044699"/>
                <a:gd name="connsiteX397" fmla="*/ 1143000 w 1263650"/>
                <a:gd name="connsiteY397" fmla="*/ 1965324 h 2044699"/>
                <a:gd name="connsiteX398" fmla="*/ 1139825 w 1263650"/>
                <a:gd name="connsiteY398" fmla="*/ 1968499 h 2044699"/>
                <a:gd name="connsiteX399" fmla="*/ 1139825 w 1263650"/>
                <a:gd name="connsiteY399" fmla="*/ 1971674 h 2044699"/>
                <a:gd name="connsiteX400" fmla="*/ 1136650 w 1263650"/>
                <a:gd name="connsiteY400" fmla="*/ 1971674 h 2044699"/>
                <a:gd name="connsiteX401" fmla="*/ 1139825 w 1263650"/>
                <a:gd name="connsiteY401" fmla="*/ 1974849 h 2044699"/>
                <a:gd name="connsiteX402" fmla="*/ 1143000 w 1263650"/>
                <a:gd name="connsiteY402" fmla="*/ 1981199 h 2044699"/>
                <a:gd name="connsiteX403" fmla="*/ 1143000 w 1263650"/>
                <a:gd name="connsiteY403" fmla="*/ 1984374 h 2044699"/>
                <a:gd name="connsiteX404" fmla="*/ 1149350 w 1263650"/>
                <a:gd name="connsiteY404" fmla="*/ 1987549 h 2044699"/>
                <a:gd name="connsiteX405" fmla="*/ 1152525 w 1263650"/>
                <a:gd name="connsiteY405" fmla="*/ 1987549 h 2044699"/>
                <a:gd name="connsiteX406" fmla="*/ 1155700 w 1263650"/>
                <a:gd name="connsiteY406" fmla="*/ 1987549 h 2044699"/>
                <a:gd name="connsiteX407" fmla="*/ 1158875 w 1263650"/>
                <a:gd name="connsiteY407" fmla="*/ 1987549 h 2044699"/>
                <a:gd name="connsiteX408" fmla="*/ 1162050 w 1263650"/>
                <a:gd name="connsiteY408" fmla="*/ 1987549 h 2044699"/>
                <a:gd name="connsiteX409" fmla="*/ 1165225 w 1263650"/>
                <a:gd name="connsiteY409" fmla="*/ 1987549 h 2044699"/>
                <a:gd name="connsiteX410" fmla="*/ 1165225 w 1263650"/>
                <a:gd name="connsiteY410" fmla="*/ 1990724 h 2044699"/>
                <a:gd name="connsiteX411" fmla="*/ 1171575 w 1263650"/>
                <a:gd name="connsiteY411" fmla="*/ 2000249 h 2044699"/>
                <a:gd name="connsiteX412" fmla="*/ 1171575 w 1263650"/>
                <a:gd name="connsiteY412" fmla="*/ 2003424 h 2044699"/>
                <a:gd name="connsiteX413" fmla="*/ 1171575 w 1263650"/>
                <a:gd name="connsiteY413" fmla="*/ 2012949 h 2044699"/>
                <a:gd name="connsiteX414" fmla="*/ 1171575 w 1263650"/>
                <a:gd name="connsiteY414" fmla="*/ 2016124 h 2044699"/>
                <a:gd name="connsiteX415" fmla="*/ 1171575 w 1263650"/>
                <a:gd name="connsiteY415" fmla="*/ 2019299 h 2044699"/>
                <a:gd name="connsiteX416" fmla="*/ 1168400 w 1263650"/>
                <a:gd name="connsiteY416" fmla="*/ 2025649 h 2044699"/>
                <a:gd name="connsiteX417" fmla="*/ 1165225 w 1263650"/>
                <a:gd name="connsiteY417" fmla="*/ 2028824 h 2044699"/>
                <a:gd name="connsiteX418" fmla="*/ 1155700 w 1263650"/>
                <a:gd name="connsiteY418" fmla="*/ 2038349 h 2044699"/>
                <a:gd name="connsiteX419" fmla="*/ 1155700 w 1263650"/>
                <a:gd name="connsiteY419" fmla="*/ 2041524 h 2044699"/>
                <a:gd name="connsiteX420" fmla="*/ 1146175 w 1263650"/>
                <a:gd name="connsiteY420" fmla="*/ 2044699 h 2044699"/>
                <a:gd name="connsiteX421" fmla="*/ 1139825 w 1263650"/>
                <a:gd name="connsiteY421" fmla="*/ 2044699 h 2044699"/>
                <a:gd name="connsiteX422" fmla="*/ 1133475 w 1263650"/>
                <a:gd name="connsiteY422" fmla="*/ 2041524 h 2044699"/>
                <a:gd name="connsiteX423" fmla="*/ 1130300 w 1263650"/>
                <a:gd name="connsiteY423" fmla="*/ 2041524 h 2044699"/>
                <a:gd name="connsiteX424" fmla="*/ 1130300 w 1263650"/>
                <a:gd name="connsiteY424" fmla="*/ 2038349 h 2044699"/>
                <a:gd name="connsiteX425" fmla="*/ 1127125 w 1263650"/>
                <a:gd name="connsiteY425" fmla="*/ 2038349 h 2044699"/>
                <a:gd name="connsiteX426" fmla="*/ 1127125 w 1263650"/>
                <a:gd name="connsiteY426" fmla="*/ 2041524 h 2044699"/>
                <a:gd name="connsiteX427" fmla="*/ 1123950 w 1263650"/>
                <a:gd name="connsiteY427" fmla="*/ 2041524 h 2044699"/>
                <a:gd name="connsiteX428" fmla="*/ 901700 w 1263650"/>
                <a:gd name="connsiteY428" fmla="*/ 2022474 h 2044699"/>
                <a:gd name="connsiteX429" fmla="*/ 739775 w 1263650"/>
                <a:gd name="connsiteY429" fmla="*/ 2009774 h 2044699"/>
                <a:gd name="connsiteX430" fmla="*/ 736600 w 1263650"/>
                <a:gd name="connsiteY430" fmla="*/ 1990724 h 2044699"/>
                <a:gd name="connsiteX431" fmla="*/ 733425 w 1263650"/>
                <a:gd name="connsiteY431" fmla="*/ 1981199 h 2044699"/>
                <a:gd name="connsiteX432" fmla="*/ 730250 w 1263650"/>
                <a:gd name="connsiteY432" fmla="*/ 1981199 h 2044699"/>
                <a:gd name="connsiteX433" fmla="*/ 730250 w 1263650"/>
                <a:gd name="connsiteY433" fmla="*/ 1978024 h 2044699"/>
                <a:gd name="connsiteX434" fmla="*/ 733425 w 1263650"/>
                <a:gd name="connsiteY434" fmla="*/ 1974849 h 2044699"/>
                <a:gd name="connsiteX435" fmla="*/ 736600 w 1263650"/>
                <a:gd name="connsiteY435" fmla="*/ 1974849 h 2044699"/>
                <a:gd name="connsiteX436" fmla="*/ 736600 w 1263650"/>
                <a:gd name="connsiteY436" fmla="*/ 1978024 h 2044699"/>
                <a:gd name="connsiteX437" fmla="*/ 736600 w 1263650"/>
                <a:gd name="connsiteY437" fmla="*/ 1981199 h 2044699"/>
                <a:gd name="connsiteX438" fmla="*/ 739775 w 1263650"/>
                <a:gd name="connsiteY438" fmla="*/ 1990724 h 2044699"/>
                <a:gd name="connsiteX439" fmla="*/ 742950 w 1263650"/>
                <a:gd name="connsiteY439" fmla="*/ 1993899 h 2044699"/>
                <a:gd name="connsiteX440" fmla="*/ 742950 w 1263650"/>
                <a:gd name="connsiteY440" fmla="*/ 2000249 h 2044699"/>
                <a:gd name="connsiteX441" fmla="*/ 746125 w 1263650"/>
                <a:gd name="connsiteY441" fmla="*/ 2000249 h 2044699"/>
                <a:gd name="connsiteX442" fmla="*/ 746125 w 1263650"/>
                <a:gd name="connsiteY442" fmla="*/ 1997074 h 2044699"/>
                <a:gd name="connsiteX443" fmla="*/ 746125 w 1263650"/>
                <a:gd name="connsiteY443" fmla="*/ 1987549 h 2044699"/>
                <a:gd name="connsiteX444" fmla="*/ 746125 w 1263650"/>
                <a:gd name="connsiteY444" fmla="*/ 1984374 h 2044699"/>
                <a:gd name="connsiteX445" fmla="*/ 746125 w 1263650"/>
                <a:gd name="connsiteY445" fmla="*/ 1981199 h 2044699"/>
                <a:gd name="connsiteX446" fmla="*/ 742950 w 1263650"/>
                <a:gd name="connsiteY446" fmla="*/ 1974849 h 2044699"/>
                <a:gd name="connsiteX447" fmla="*/ 739775 w 1263650"/>
                <a:gd name="connsiteY447" fmla="*/ 1971674 h 2044699"/>
                <a:gd name="connsiteX448" fmla="*/ 736600 w 1263650"/>
                <a:gd name="connsiteY448" fmla="*/ 1968499 h 2044699"/>
                <a:gd name="connsiteX449" fmla="*/ 733425 w 1263650"/>
                <a:gd name="connsiteY449" fmla="*/ 1971674 h 2044699"/>
                <a:gd name="connsiteX450" fmla="*/ 730250 w 1263650"/>
                <a:gd name="connsiteY450" fmla="*/ 1971674 h 2044699"/>
                <a:gd name="connsiteX451" fmla="*/ 730250 w 1263650"/>
                <a:gd name="connsiteY451" fmla="*/ 1974849 h 2044699"/>
                <a:gd name="connsiteX452" fmla="*/ 727075 w 1263650"/>
                <a:gd name="connsiteY452" fmla="*/ 1974849 h 2044699"/>
                <a:gd name="connsiteX453" fmla="*/ 723900 w 1263650"/>
                <a:gd name="connsiteY453" fmla="*/ 1971674 h 2044699"/>
                <a:gd name="connsiteX454" fmla="*/ 727075 w 1263650"/>
                <a:gd name="connsiteY454" fmla="*/ 1968499 h 2044699"/>
                <a:gd name="connsiteX455" fmla="*/ 727075 w 1263650"/>
                <a:gd name="connsiteY455" fmla="*/ 1965324 h 2044699"/>
                <a:gd name="connsiteX456" fmla="*/ 730250 w 1263650"/>
                <a:gd name="connsiteY456" fmla="*/ 1965324 h 2044699"/>
                <a:gd name="connsiteX457" fmla="*/ 730250 w 1263650"/>
                <a:gd name="connsiteY457" fmla="*/ 1962149 h 2044699"/>
                <a:gd name="connsiteX458" fmla="*/ 733425 w 1263650"/>
                <a:gd name="connsiteY458" fmla="*/ 1962149 h 2044699"/>
                <a:gd name="connsiteX459" fmla="*/ 733425 w 1263650"/>
                <a:gd name="connsiteY459" fmla="*/ 1958974 h 2044699"/>
                <a:gd name="connsiteX460" fmla="*/ 730250 w 1263650"/>
                <a:gd name="connsiteY460" fmla="*/ 1955799 h 2044699"/>
                <a:gd name="connsiteX461" fmla="*/ 730250 w 1263650"/>
                <a:gd name="connsiteY461" fmla="*/ 1958974 h 2044699"/>
                <a:gd name="connsiteX462" fmla="*/ 730250 w 1263650"/>
                <a:gd name="connsiteY462" fmla="*/ 1962149 h 2044699"/>
                <a:gd name="connsiteX463" fmla="*/ 727075 w 1263650"/>
                <a:gd name="connsiteY463" fmla="*/ 1962149 h 2044699"/>
                <a:gd name="connsiteX464" fmla="*/ 727075 w 1263650"/>
                <a:gd name="connsiteY464" fmla="*/ 1958974 h 2044699"/>
                <a:gd name="connsiteX465" fmla="*/ 723900 w 1263650"/>
                <a:gd name="connsiteY465" fmla="*/ 1955799 h 2044699"/>
                <a:gd name="connsiteX466" fmla="*/ 723900 w 1263650"/>
                <a:gd name="connsiteY466" fmla="*/ 1949449 h 2044699"/>
                <a:gd name="connsiteX467" fmla="*/ 723900 w 1263650"/>
                <a:gd name="connsiteY467" fmla="*/ 1946274 h 2044699"/>
                <a:gd name="connsiteX468" fmla="*/ 733425 w 1263650"/>
                <a:gd name="connsiteY468" fmla="*/ 1943099 h 2044699"/>
                <a:gd name="connsiteX469" fmla="*/ 733425 w 1263650"/>
                <a:gd name="connsiteY469" fmla="*/ 1917699 h 2044699"/>
                <a:gd name="connsiteX470" fmla="*/ 727075 w 1263650"/>
                <a:gd name="connsiteY470" fmla="*/ 1895474 h 2044699"/>
                <a:gd name="connsiteX471" fmla="*/ 720725 w 1263650"/>
                <a:gd name="connsiteY471" fmla="*/ 1870074 h 2044699"/>
                <a:gd name="connsiteX472" fmla="*/ 698500 w 1263650"/>
                <a:gd name="connsiteY472" fmla="*/ 1831974 h 2044699"/>
                <a:gd name="connsiteX473" fmla="*/ 695325 w 1263650"/>
                <a:gd name="connsiteY473" fmla="*/ 1828799 h 2044699"/>
                <a:gd name="connsiteX474" fmla="*/ 682625 w 1263650"/>
                <a:gd name="connsiteY474" fmla="*/ 1816099 h 2044699"/>
                <a:gd name="connsiteX475" fmla="*/ 673100 w 1263650"/>
                <a:gd name="connsiteY475" fmla="*/ 1800224 h 2044699"/>
                <a:gd name="connsiteX476" fmla="*/ 660400 w 1263650"/>
                <a:gd name="connsiteY476" fmla="*/ 1787524 h 2044699"/>
                <a:gd name="connsiteX477" fmla="*/ 660400 w 1263650"/>
                <a:gd name="connsiteY477" fmla="*/ 1784349 h 2044699"/>
                <a:gd name="connsiteX478" fmla="*/ 657225 w 1263650"/>
                <a:gd name="connsiteY478" fmla="*/ 1784349 h 2044699"/>
                <a:gd name="connsiteX479" fmla="*/ 654050 w 1263650"/>
                <a:gd name="connsiteY479" fmla="*/ 1781174 h 2044699"/>
                <a:gd name="connsiteX480" fmla="*/ 654050 w 1263650"/>
                <a:gd name="connsiteY480" fmla="*/ 1784349 h 2044699"/>
                <a:gd name="connsiteX481" fmla="*/ 641350 w 1263650"/>
                <a:gd name="connsiteY481" fmla="*/ 1771649 h 2044699"/>
                <a:gd name="connsiteX482" fmla="*/ 635000 w 1263650"/>
                <a:gd name="connsiteY482" fmla="*/ 1758949 h 2044699"/>
                <a:gd name="connsiteX483" fmla="*/ 628650 w 1263650"/>
                <a:gd name="connsiteY483" fmla="*/ 1752599 h 2044699"/>
                <a:gd name="connsiteX484" fmla="*/ 622300 w 1263650"/>
                <a:gd name="connsiteY484" fmla="*/ 1746249 h 2044699"/>
                <a:gd name="connsiteX485" fmla="*/ 615950 w 1263650"/>
                <a:gd name="connsiteY485" fmla="*/ 1749424 h 2044699"/>
                <a:gd name="connsiteX486" fmla="*/ 615950 w 1263650"/>
                <a:gd name="connsiteY486" fmla="*/ 1746249 h 2044699"/>
                <a:gd name="connsiteX487" fmla="*/ 615950 w 1263650"/>
                <a:gd name="connsiteY487" fmla="*/ 1743074 h 2044699"/>
                <a:gd name="connsiteX488" fmla="*/ 612775 w 1263650"/>
                <a:gd name="connsiteY488" fmla="*/ 1743074 h 2044699"/>
                <a:gd name="connsiteX489" fmla="*/ 609600 w 1263650"/>
                <a:gd name="connsiteY489" fmla="*/ 1743074 h 2044699"/>
                <a:gd name="connsiteX490" fmla="*/ 606425 w 1263650"/>
                <a:gd name="connsiteY490" fmla="*/ 1743074 h 2044699"/>
                <a:gd name="connsiteX491" fmla="*/ 606425 w 1263650"/>
                <a:gd name="connsiteY491" fmla="*/ 1746249 h 2044699"/>
                <a:gd name="connsiteX492" fmla="*/ 603250 w 1263650"/>
                <a:gd name="connsiteY492" fmla="*/ 1752599 h 2044699"/>
                <a:gd name="connsiteX493" fmla="*/ 603250 w 1263650"/>
                <a:gd name="connsiteY493" fmla="*/ 1755774 h 2044699"/>
                <a:gd name="connsiteX494" fmla="*/ 600075 w 1263650"/>
                <a:gd name="connsiteY494" fmla="*/ 1755774 h 2044699"/>
                <a:gd name="connsiteX495" fmla="*/ 593725 w 1263650"/>
                <a:gd name="connsiteY495" fmla="*/ 1749424 h 2044699"/>
                <a:gd name="connsiteX496" fmla="*/ 593725 w 1263650"/>
                <a:gd name="connsiteY496" fmla="*/ 1746249 h 2044699"/>
                <a:gd name="connsiteX497" fmla="*/ 584200 w 1263650"/>
                <a:gd name="connsiteY497" fmla="*/ 1743074 h 2044699"/>
                <a:gd name="connsiteX498" fmla="*/ 581025 w 1263650"/>
                <a:gd name="connsiteY498" fmla="*/ 1739899 h 2044699"/>
                <a:gd name="connsiteX499" fmla="*/ 581025 w 1263650"/>
                <a:gd name="connsiteY499" fmla="*/ 1736724 h 2044699"/>
                <a:gd name="connsiteX500" fmla="*/ 587375 w 1263650"/>
                <a:gd name="connsiteY500" fmla="*/ 1736724 h 2044699"/>
                <a:gd name="connsiteX501" fmla="*/ 590550 w 1263650"/>
                <a:gd name="connsiteY501" fmla="*/ 1730374 h 2044699"/>
                <a:gd name="connsiteX502" fmla="*/ 590550 w 1263650"/>
                <a:gd name="connsiteY502" fmla="*/ 1724024 h 2044699"/>
                <a:gd name="connsiteX503" fmla="*/ 587375 w 1263650"/>
                <a:gd name="connsiteY503" fmla="*/ 1704974 h 2044699"/>
                <a:gd name="connsiteX504" fmla="*/ 581025 w 1263650"/>
                <a:gd name="connsiteY504" fmla="*/ 1689099 h 2044699"/>
                <a:gd name="connsiteX505" fmla="*/ 574675 w 1263650"/>
                <a:gd name="connsiteY505" fmla="*/ 1682749 h 2044699"/>
                <a:gd name="connsiteX506" fmla="*/ 555625 w 1263650"/>
                <a:gd name="connsiteY506" fmla="*/ 1679574 h 2044699"/>
                <a:gd name="connsiteX507" fmla="*/ 536575 w 1263650"/>
                <a:gd name="connsiteY507" fmla="*/ 1679574 h 2044699"/>
                <a:gd name="connsiteX508" fmla="*/ 533400 w 1263650"/>
                <a:gd name="connsiteY508" fmla="*/ 1682749 h 2044699"/>
                <a:gd name="connsiteX509" fmla="*/ 527050 w 1263650"/>
                <a:gd name="connsiteY509" fmla="*/ 1676399 h 2044699"/>
                <a:gd name="connsiteX510" fmla="*/ 514350 w 1263650"/>
                <a:gd name="connsiteY510" fmla="*/ 1670049 h 2044699"/>
                <a:gd name="connsiteX511" fmla="*/ 511175 w 1263650"/>
                <a:gd name="connsiteY511" fmla="*/ 1670049 h 2044699"/>
                <a:gd name="connsiteX512" fmla="*/ 492125 w 1263650"/>
                <a:gd name="connsiteY512" fmla="*/ 1654174 h 2044699"/>
                <a:gd name="connsiteX513" fmla="*/ 485775 w 1263650"/>
                <a:gd name="connsiteY513" fmla="*/ 1654174 h 2044699"/>
                <a:gd name="connsiteX514" fmla="*/ 479425 w 1263650"/>
                <a:gd name="connsiteY514" fmla="*/ 1641474 h 2044699"/>
                <a:gd name="connsiteX515" fmla="*/ 476250 w 1263650"/>
                <a:gd name="connsiteY515" fmla="*/ 1641474 h 2044699"/>
                <a:gd name="connsiteX516" fmla="*/ 473075 w 1263650"/>
                <a:gd name="connsiteY516" fmla="*/ 1638299 h 2044699"/>
                <a:gd name="connsiteX517" fmla="*/ 473075 w 1263650"/>
                <a:gd name="connsiteY517" fmla="*/ 1631949 h 2044699"/>
                <a:gd name="connsiteX518" fmla="*/ 473075 w 1263650"/>
                <a:gd name="connsiteY518" fmla="*/ 1625599 h 2044699"/>
                <a:gd name="connsiteX519" fmla="*/ 473075 w 1263650"/>
                <a:gd name="connsiteY519" fmla="*/ 1622424 h 2044699"/>
                <a:gd name="connsiteX520" fmla="*/ 473075 w 1263650"/>
                <a:gd name="connsiteY520" fmla="*/ 1619249 h 2044699"/>
                <a:gd name="connsiteX521" fmla="*/ 473075 w 1263650"/>
                <a:gd name="connsiteY521" fmla="*/ 1616074 h 2044699"/>
                <a:gd name="connsiteX522" fmla="*/ 469900 w 1263650"/>
                <a:gd name="connsiteY522" fmla="*/ 1616074 h 2044699"/>
                <a:gd name="connsiteX523" fmla="*/ 463550 w 1263650"/>
                <a:gd name="connsiteY523" fmla="*/ 1612899 h 2044699"/>
                <a:gd name="connsiteX524" fmla="*/ 460375 w 1263650"/>
                <a:gd name="connsiteY524" fmla="*/ 1609724 h 2044699"/>
                <a:gd name="connsiteX525" fmla="*/ 460375 w 1263650"/>
                <a:gd name="connsiteY525" fmla="*/ 1606549 h 2044699"/>
                <a:gd name="connsiteX526" fmla="*/ 457200 w 1263650"/>
                <a:gd name="connsiteY526" fmla="*/ 1603374 h 2044699"/>
                <a:gd name="connsiteX527" fmla="*/ 450850 w 1263650"/>
                <a:gd name="connsiteY527" fmla="*/ 1597024 h 2044699"/>
                <a:gd name="connsiteX528" fmla="*/ 447675 w 1263650"/>
                <a:gd name="connsiteY528" fmla="*/ 1593849 h 2044699"/>
                <a:gd name="connsiteX529" fmla="*/ 444500 w 1263650"/>
                <a:gd name="connsiteY529" fmla="*/ 1590674 h 2044699"/>
                <a:gd name="connsiteX530" fmla="*/ 434975 w 1263650"/>
                <a:gd name="connsiteY530" fmla="*/ 1581149 h 2044699"/>
                <a:gd name="connsiteX531" fmla="*/ 422275 w 1263650"/>
                <a:gd name="connsiteY531" fmla="*/ 1577974 h 2044699"/>
                <a:gd name="connsiteX532" fmla="*/ 409575 w 1263650"/>
                <a:gd name="connsiteY532" fmla="*/ 1577974 h 2044699"/>
                <a:gd name="connsiteX533" fmla="*/ 396875 w 1263650"/>
                <a:gd name="connsiteY533" fmla="*/ 1571624 h 2044699"/>
                <a:gd name="connsiteX534" fmla="*/ 384175 w 1263650"/>
                <a:gd name="connsiteY534" fmla="*/ 1568449 h 2044699"/>
                <a:gd name="connsiteX535" fmla="*/ 374650 w 1263650"/>
                <a:gd name="connsiteY535" fmla="*/ 1562099 h 2044699"/>
                <a:gd name="connsiteX536" fmla="*/ 368300 w 1263650"/>
                <a:gd name="connsiteY536" fmla="*/ 1555749 h 2044699"/>
                <a:gd name="connsiteX537" fmla="*/ 355600 w 1263650"/>
                <a:gd name="connsiteY537" fmla="*/ 1555749 h 2044699"/>
                <a:gd name="connsiteX538" fmla="*/ 346075 w 1263650"/>
                <a:gd name="connsiteY538" fmla="*/ 1549399 h 2044699"/>
                <a:gd name="connsiteX539" fmla="*/ 336550 w 1263650"/>
                <a:gd name="connsiteY539" fmla="*/ 1549399 h 2044699"/>
                <a:gd name="connsiteX540" fmla="*/ 330200 w 1263650"/>
                <a:gd name="connsiteY540" fmla="*/ 1546224 h 2044699"/>
                <a:gd name="connsiteX541" fmla="*/ 323850 w 1263650"/>
                <a:gd name="connsiteY541" fmla="*/ 1546224 h 2044699"/>
                <a:gd name="connsiteX542" fmla="*/ 307975 w 1263650"/>
                <a:gd name="connsiteY542" fmla="*/ 1546224 h 2044699"/>
                <a:gd name="connsiteX543" fmla="*/ 298450 w 1263650"/>
                <a:gd name="connsiteY543" fmla="*/ 1546224 h 2044699"/>
                <a:gd name="connsiteX544" fmla="*/ 295275 w 1263650"/>
                <a:gd name="connsiteY544" fmla="*/ 1543049 h 2044699"/>
                <a:gd name="connsiteX545" fmla="*/ 292100 w 1263650"/>
                <a:gd name="connsiteY545" fmla="*/ 1527174 h 2044699"/>
                <a:gd name="connsiteX546" fmla="*/ 288925 w 1263650"/>
                <a:gd name="connsiteY546" fmla="*/ 1520824 h 2044699"/>
                <a:gd name="connsiteX547" fmla="*/ 282575 w 1263650"/>
                <a:gd name="connsiteY547" fmla="*/ 1517649 h 2044699"/>
                <a:gd name="connsiteX548" fmla="*/ 279400 w 1263650"/>
                <a:gd name="connsiteY548" fmla="*/ 1517649 h 2044699"/>
                <a:gd name="connsiteX549" fmla="*/ 276225 w 1263650"/>
                <a:gd name="connsiteY549" fmla="*/ 1517649 h 2044699"/>
                <a:gd name="connsiteX550" fmla="*/ 276225 w 1263650"/>
                <a:gd name="connsiteY550" fmla="*/ 1514474 h 2044699"/>
                <a:gd name="connsiteX551" fmla="*/ 276225 w 1263650"/>
                <a:gd name="connsiteY551" fmla="*/ 1511299 h 2044699"/>
                <a:gd name="connsiteX552" fmla="*/ 276225 w 1263650"/>
                <a:gd name="connsiteY552" fmla="*/ 1508124 h 2044699"/>
                <a:gd name="connsiteX553" fmla="*/ 279400 w 1263650"/>
                <a:gd name="connsiteY553" fmla="*/ 1501774 h 2044699"/>
                <a:gd name="connsiteX554" fmla="*/ 285750 w 1263650"/>
                <a:gd name="connsiteY554" fmla="*/ 1492249 h 2044699"/>
                <a:gd name="connsiteX555" fmla="*/ 285750 w 1263650"/>
                <a:gd name="connsiteY555" fmla="*/ 1485899 h 2044699"/>
                <a:gd name="connsiteX556" fmla="*/ 285750 w 1263650"/>
                <a:gd name="connsiteY556" fmla="*/ 1479549 h 2044699"/>
                <a:gd name="connsiteX557" fmla="*/ 288925 w 1263650"/>
                <a:gd name="connsiteY557" fmla="*/ 1470024 h 2044699"/>
                <a:gd name="connsiteX558" fmla="*/ 292100 w 1263650"/>
                <a:gd name="connsiteY558" fmla="*/ 1463674 h 2044699"/>
                <a:gd name="connsiteX559" fmla="*/ 288925 w 1263650"/>
                <a:gd name="connsiteY559" fmla="*/ 1457324 h 2044699"/>
                <a:gd name="connsiteX560" fmla="*/ 285750 w 1263650"/>
                <a:gd name="connsiteY560" fmla="*/ 1450974 h 2044699"/>
                <a:gd name="connsiteX561" fmla="*/ 285750 w 1263650"/>
                <a:gd name="connsiteY561" fmla="*/ 1444624 h 2044699"/>
                <a:gd name="connsiteX562" fmla="*/ 292100 w 1263650"/>
                <a:gd name="connsiteY562" fmla="*/ 1438274 h 2044699"/>
                <a:gd name="connsiteX563" fmla="*/ 292100 w 1263650"/>
                <a:gd name="connsiteY563" fmla="*/ 1435099 h 2044699"/>
                <a:gd name="connsiteX564" fmla="*/ 295275 w 1263650"/>
                <a:gd name="connsiteY564" fmla="*/ 1428749 h 2044699"/>
                <a:gd name="connsiteX565" fmla="*/ 301625 w 1263650"/>
                <a:gd name="connsiteY565" fmla="*/ 1422399 h 2044699"/>
                <a:gd name="connsiteX566" fmla="*/ 301625 w 1263650"/>
                <a:gd name="connsiteY566" fmla="*/ 1419224 h 2044699"/>
                <a:gd name="connsiteX567" fmla="*/ 301625 w 1263650"/>
                <a:gd name="connsiteY567" fmla="*/ 1416049 h 2044699"/>
                <a:gd name="connsiteX568" fmla="*/ 301625 w 1263650"/>
                <a:gd name="connsiteY568" fmla="*/ 1406524 h 2044699"/>
                <a:gd name="connsiteX569" fmla="*/ 288925 w 1263650"/>
                <a:gd name="connsiteY569" fmla="*/ 1396999 h 2044699"/>
                <a:gd name="connsiteX570" fmla="*/ 285750 w 1263650"/>
                <a:gd name="connsiteY570" fmla="*/ 1400174 h 2044699"/>
                <a:gd name="connsiteX571" fmla="*/ 269875 w 1263650"/>
                <a:gd name="connsiteY571" fmla="*/ 1387474 h 2044699"/>
                <a:gd name="connsiteX572" fmla="*/ 269875 w 1263650"/>
                <a:gd name="connsiteY572" fmla="*/ 1377949 h 2044699"/>
                <a:gd name="connsiteX573" fmla="*/ 273050 w 1263650"/>
                <a:gd name="connsiteY573" fmla="*/ 1371599 h 2044699"/>
                <a:gd name="connsiteX574" fmla="*/ 276225 w 1263650"/>
                <a:gd name="connsiteY574" fmla="*/ 1368424 h 2044699"/>
                <a:gd name="connsiteX575" fmla="*/ 282575 w 1263650"/>
                <a:gd name="connsiteY575" fmla="*/ 1365249 h 2044699"/>
                <a:gd name="connsiteX576" fmla="*/ 282575 w 1263650"/>
                <a:gd name="connsiteY576" fmla="*/ 1362074 h 2044699"/>
                <a:gd name="connsiteX577" fmla="*/ 282575 w 1263650"/>
                <a:gd name="connsiteY577" fmla="*/ 1355724 h 2044699"/>
                <a:gd name="connsiteX578" fmla="*/ 279400 w 1263650"/>
                <a:gd name="connsiteY578" fmla="*/ 1349374 h 2044699"/>
                <a:gd name="connsiteX579" fmla="*/ 279400 w 1263650"/>
                <a:gd name="connsiteY579" fmla="*/ 1346199 h 2044699"/>
                <a:gd name="connsiteX580" fmla="*/ 269875 w 1263650"/>
                <a:gd name="connsiteY580" fmla="*/ 1343024 h 2044699"/>
                <a:gd name="connsiteX581" fmla="*/ 260350 w 1263650"/>
                <a:gd name="connsiteY581" fmla="*/ 1336674 h 2044699"/>
                <a:gd name="connsiteX582" fmla="*/ 254000 w 1263650"/>
                <a:gd name="connsiteY582" fmla="*/ 1327149 h 2044699"/>
                <a:gd name="connsiteX583" fmla="*/ 250825 w 1263650"/>
                <a:gd name="connsiteY583" fmla="*/ 1317624 h 2044699"/>
                <a:gd name="connsiteX584" fmla="*/ 247650 w 1263650"/>
                <a:gd name="connsiteY584" fmla="*/ 1308099 h 2044699"/>
                <a:gd name="connsiteX585" fmla="*/ 244475 w 1263650"/>
                <a:gd name="connsiteY585" fmla="*/ 1298574 h 2044699"/>
                <a:gd name="connsiteX586" fmla="*/ 238125 w 1263650"/>
                <a:gd name="connsiteY586" fmla="*/ 1295399 h 2044699"/>
                <a:gd name="connsiteX587" fmla="*/ 228600 w 1263650"/>
                <a:gd name="connsiteY587" fmla="*/ 1289049 h 2044699"/>
                <a:gd name="connsiteX588" fmla="*/ 225425 w 1263650"/>
                <a:gd name="connsiteY588" fmla="*/ 1282699 h 2044699"/>
                <a:gd name="connsiteX589" fmla="*/ 225425 w 1263650"/>
                <a:gd name="connsiteY589" fmla="*/ 1273174 h 2044699"/>
                <a:gd name="connsiteX590" fmla="*/ 228600 w 1263650"/>
                <a:gd name="connsiteY590" fmla="*/ 1269999 h 2044699"/>
                <a:gd name="connsiteX591" fmla="*/ 228600 w 1263650"/>
                <a:gd name="connsiteY591" fmla="*/ 1266824 h 2044699"/>
                <a:gd name="connsiteX592" fmla="*/ 225425 w 1263650"/>
                <a:gd name="connsiteY592" fmla="*/ 1263649 h 2044699"/>
                <a:gd name="connsiteX593" fmla="*/ 225425 w 1263650"/>
                <a:gd name="connsiteY593" fmla="*/ 1260474 h 2044699"/>
                <a:gd name="connsiteX594" fmla="*/ 212725 w 1263650"/>
                <a:gd name="connsiteY594" fmla="*/ 1244599 h 2044699"/>
                <a:gd name="connsiteX595" fmla="*/ 209550 w 1263650"/>
                <a:gd name="connsiteY595" fmla="*/ 1219199 h 2044699"/>
                <a:gd name="connsiteX596" fmla="*/ 200025 w 1263650"/>
                <a:gd name="connsiteY596" fmla="*/ 1212849 h 2044699"/>
                <a:gd name="connsiteX597" fmla="*/ 196850 w 1263650"/>
                <a:gd name="connsiteY597" fmla="*/ 1193799 h 2044699"/>
                <a:gd name="connsiteX598" fmla="*/ 187325 w 1263650"/>
                <a:gd name="connsiteY598" fmla="*/ 1177924 h 2044699"/>
                <a:gd name="connsiteX599" fmla="*/ 187325 w 1263650"/>
                <a:gd name="connsiteY599" fmla="*/ 1171574 h 2044699"/>
                <a:gd name="connsiteX600" fmla="*/ 177800 w 1263650"/>
                <a:gd name="connsiteY600" fmla="*/ 1162049 h 2044699"/>
                <a:gd name="connsiteX601" fmla="*/ 171450 w 1263650"/>
                <a:gd name="connsiteY601" fmla="*/ 1162049 h 2044699"/>
                <a:gd name="connsiteX602" fmla="*/ 171450 w 1263650"/>
                <a:gd name="connsiteY602" fmla="*/ 1158874 h 2044699"/>
                <a:gd name="connsiteX603" fmla="*/ 171450 w 1263650"/>
                <a:gd name="connsiteY603" fmla="*/ 1152524 h 2044699"/>
                <a:gd name="connsiteX604" fmla="*/ 165100 w 1263650"/>
                <a:gd name="connsiteY604" fmla="*/ 1146174 h 2044699"/>
                <a:gd name="connsiteX605" fmla="*/ 165100 w 1263650"/>
                <a:gd name="connsiteY605" fmla="*/ 1142999 h 2044699"/>
                <a:gd name="connsiteX606" fmla="*/ 165100 w 1263650"/>
                <a:gd name="connsiteY606" fmla="*/ 1136649 h 2044699"/>
                <a:gd name="connsiteX607" fmla="*/ 168275 w 1263650"/>
                <a:gd name="connsiteY607" fmla="*/ 1133474 h 2044699"/>
                <a:gd name="connsiteX608" fmla="*/ 168275 w 1263650"/>
                <a:gd name="connsiteY608" fmla="*/ 1130299 h 2044699"/>
                <a:gd name="connsiteX609" fmla="*/ 168275 w 1263650"/>
                <a:gd name="connsiteY609" fmla="*/ 1117599 h 2044699"/>
                <a:gd name="connsiteX610" fmla="*/ 168275 w 1263650"/>
                <a:gd name="connsiteY610" fmla="*/ 1104899 h 2044699"/>
                <a:gd name="connsiteX611" fmla="*/ 171450 w 1263650"/>
                <a:gd name="connsiteY611" fmla="*/ 1101724 h 2044699"/>
                <a:gd name="connsiteX612" fmla="*/ 171450 w 1263650"/>
                <a:gd name="connsiteY612" fmla="*/ 1098549 h 2044699"/>
                <a:gd name="connsiteX613" fmla="*/ 168275 w 1263650"/>
                <a:gd name="connsiteY613" fmla="*/ 1092199 h 2044699"/>
                <a:gd name="connsiteX614" fmla="*/ 165100 w 1263650"/>
                <a:gd name="connsiteY614" fmla="*/ 1092199 h 2044699"/>
                <a:gd name="connsiteX615" fmla="*/ 168275 w 1263650"/>
                <a:gd name="connsiteY615" fmla="*/ 1089024 h 2044699"/>
                <a:gd name="connsiteX616" fmla="*/ 171450 w 1263650"/>
                <a:gd name="connsiteY616" fmla="*/ 1085849 h 2044699"/>
                <a:gd name="connsiteX617" fmla="*/ 174625 w 1263650"/>
                <a:gd name="connsiteY617" fmla="*/ 1082674 h 2044699"/>
                <a:gd name="connsiteX618" fmla="*/ 177800 w 1263650"/>
                <a:gd name="connsiteY618" fmla="*/ 1082674 h 2044699"/>
                <a:gd name="connsiteX619" fmla="*/ 180975 w 1263650"/>
                <a:gd name="connsiteY619" fmla="*/ 1089024 h 2044699"/>
                <a:gd name="connsiteX620" fmla="*/ 184150 w 1263650"/>
                <a:gd name="connsiteY620" fmla="*/ 1089024 h 2044699"/>
                <a:gd name="connsiteX621" fmla="*/ 190500 w 1263650"/>
                <a:gd name="connsiteY621" fmla="*/ 1085849 h 2044699"/>
                <a:gd name="connsiteX622" fmla="*/ 200025 w 1263650"/>
                <a:gd name="connsiteY622" fmla="*/ 1066799 h 2044699"/>
                <a:gd name="connsiteX623" fmla="*/ 200025 w 1263650"/>
                <a:gd name="connsiteY623" fmla="*/ 1073149 h 2044699"/>
                <a:gd name="connsiteX624" fmla="*/ 203200 w 1263650"/>
                <a:gd name="connsiteY624" fmla="*/ 1073149 h 2044699"/>
                <a:gd name="connsiteX625" fmla="*/ 203200 w 1263650"/>
                <a:gd name="connsiteY625" fmla="*/ 1066799 h 2044699"/>
                <a:gd name="connsiteX626" fmla="*/ 200025 w 1263650"/>
                <a:gd name="connsiteY626" fmla="*/ 1066799 h 2044699"/>
                <a:gd name="connsiteX627" fmla="*/ 200025 w 1263650"/>
                <a:gd name="connsiteY627" fmla="*/ 1063624 h 2044699"/>
                <a:gd name="connsiteX628" fmla="*/ 203200 w 1263650"/>
                <a:gd name="connsiteY628" fmla="*/ 1054099 h 2044699"/>
                <a:gd name="connsiteX629" fmla="*/ 203200 w 1263650"/>
                <a:gd name="connsiteY629" fmla="*/ 1044574 h 2044699"/>
                <a:gd name="connsiteX630" fmla="*/ 203200 w 1263650"/>
                <a:gd name="connsiteY630" fmla="*/ 1041400 h 2044699"/>
                <a:gd name="connsiteX631" fmla="*/ 200025 w 1263650"/>
                <a:gd name="connsiteY631" fmla="*/ 1031875 h 2044699"/>
                <a:gd name="connsiteX632" fmla="*/ 196850 w 1263650"/>
                <a:gd name="connsiteY632" fmla="*/ 1025525 h 2044699"/>
                <a:gd name="connsiteX633" fmla="*/ 190500 w 1263650"/>
                <a:gd name="connsiteY633" fmla="*/ 1019175 h 2044699"/>
                <a:gd name="connsiteX634" fmla="*/ 187325 w 1263650"/>
                <a:gd name="connsiteY634" fmla="*/ 1019175 h 2044699"/>
                <a:gd name="connsiteX635" fmla="*/ 184150 w 1263650"/>
                <a:gd name="connsiteY635" fmla="*/ 1022350 h 2044699"/>
                <a:gd name="connsiteX636" fmla="*/ 180975 w 1263650"/>
                <a:gd name="connsiteY636" fmla="*/ 1022350 h 2044699"/>
                <a:gd name="connsiteX637" fmla="*/ 180975 w 1263650"/>
                <a:gd name="connsiteY637" fmla="*/ 1019175 h 2044699"/>
                <a:gd name="connsiteX638" fmla="*/ 174625 w 1263650"/>
                <a:gd name="connsiteY638" fmla="*/ 1019175 h 2044699"/>
                <a:gd name="connsiteX639" fmla="*/ 171450 w 1263650"/>
                <a:gd name="connsiteY639" fmla="*/ 1019175 h 2044699"/>
                <a:gd name="connsiteX640" fmla="*/ 161925 w 1263650"/>
                <a:gd name="connsiteY640" fmla="*/ 1016000 h 2044699"/>
                <a:gd name="connsiteX641" fmla="*/ 155575 w 1263650"/>
                <a:gd name="connsiteY641" fmla="*/ 1009650 h 2044699"/>
                <a:gd name="connsiteX642" fmla="*/ 149225 w 1263650"/>
                <a:gd name="connsiteY642" fmla="*/ 996950 h 2044699"/>
                <a:gd name="connsiteX643" fmla="*/ 146050 w 1263650"/>
                <a:gd name="connsiteY643" fmla="*/ 984250 h 2044699"/>
                <a:gd name="connsiteX644" fmla="*/ 142875 w 1263650"/>
                <a:gd name="connsiteY644" fmla="*/ 981075 h 2044699"/>
                <a:gd name="connsiteX645" fmla="*/ 139700 w 1263650"/>
                <a:gd name="connsiteY645" fmla="*/ 977900 h 2044699"/>
                <a:gd name="connsiteX646" fmla="*/ 136525 w 1263650"/>
                <a:gd name="connsiteY646" fmla="*/ 968375 h 2044699"/>
                <a:gd name="connsiteX647" fmla="*/ 130175 w 1263650"/>
                <a:gd name="connsiteY647" fmla="*/ 962025 h 2044699"/>
                <a:gd name="connsiteX648" fmla="*/ 130175 w 1263650"/>
                <a:gd name="connsiteY648" fmla="*/ 952500 h 2044699"/>
                <a:gd name="connsiteX649" fmla="*/ 139700 w 1263650"/>
                <a:gd name="connsiteY649" fmla="*/ 933450 h 2044699"/>
                <a:gd name="connsiteX650" fmla="*/ 136525 w 1263650"/>
                <a:gd name="connsiteY650" fmla="*/ 908050 h 2044699"/>
                <a:gd name="connsiteX651" fmla="*/ 133350 w 1263650"/>
                <a:gd name="connsiteY651" fmla="*/ 901700 h 2044699"/>
                <a:gd name="connsiteX652" fmla="*/ 130175 w 1263650"/>
                <a:gd name="connsiteY652" fmla="*/ 901700 h 2044699"/>
                <a:gd name="connsiteX653" fmla="*/ 130175 w 1263650"/>
                <a:gd name="connsiteY653" fmla="*/ 895350 h 2044699"/>
                <a:gd name="connsiteX654" fmla="*/ 133350 w 1263650"/>
                <a:gd name="connsiteY654" fmla="*/ 882650 h 2044699"/>
                <a:gd name="connsiteX655" fmla="*/ 136525 w 1263650"/>
                <a:gd name="connsiteY655" fmla="*/ 882650 h 2044699"/>
                <a:gd name="connsiteX656" fmla="*/ 139700 w 1263650"/>
                <a:gd name="connsiteY656" fmla="*/ 876300 h 2044699"/>
                <a:gd name="connsiteX657" fmla="*/ 139700 w 1263650"/>
                <a:gd name="connsiteY657" fmla="*/ 863600 h 2044699"/>
                <a:gd name="connsiteX658" fmla="*/ 142875 w 1263650"/>
                <a:gd name="connsiteY658" fmla="*/ 847725 h 2044699"/>
                <a:gd name="connsiteX659" fmla="*/ 146050 w 1263650"/>
                <a:gd name="connsiteY659" fmla="*/ 847725 h 2044699"/>
                <a:gd name="connsiteX660" fmla="*/ 149225 w 1263650"/>
                <a:gd name="connsiteY660" fmla="*/ 844550 h 2044699"/>
                <a:gd name="connsiteX661" fmla="*/ 161925 w 1263650"/>
                <a:gd name="connsiteY661" fmla="*/ 847725 h 2044699"/>
                <a:gd name="connsiteX662" fmla="*/ 158750 w 1263650"/>
                <a:gd name="connsiteY662" fmla="*/ 860425 h 2044699"/>
                <a:gd name="connsiteX663" fmla="*/ 158750 w 1263650"/>
                <a:gd name="connsiteY663" fmla="*/ 863600 h 2044699"/>
                <a:gd name="connsiteX664" fmla="*/ 158750 w 1263650"/>
                <a:gd name="connsiteY664" fmla="*/ 866775 h 2044699"/>
                <a:gd name="connsiteX665" fmla="*/ 155575 w 1263650"/>
                <a:gd name="connsiteY665" fmla="*/ 876300 h 2044699"/>
                <a:gd name="connsiteX666" fmla="*/ 155575 w 1263650"/>
                <a:gd name="connsiteY666" fmla="*/ 879475 h 2044699"/>
                <a:gd name="connsiteX667" fmla="*/ 155575 w 1263650"/>
                <a:gd name="connsiteY667" fmla="*/ 885825 h 2044699"/>
                <a:gd name="connsiteX668" fmla="*/ 161925 w 1263650"/>
                <a:gd name="connsiteY668" fmla="*/ 895350 h 2044699"/>
                <a:gd name="connsiteX669" fmla="*/ 168275 w 1263650"/>
                <a:gd name="connsiteY669" fmla="*/ 895350 h 2044699"/>
                <a:gd name="connsiteX670" fmla="*/ 168275 w 1263650"/>
                <a:gd name="connsiteY670" fmla="*/ 901700 h 2044699"/>
                <a:gd name="connsiteX671" fmla="*/ 174625 w 1263650"/>
                <a:gd name="connsiteY671" fmla="*/ 904875 h 2044699"/>
                <a:gd name="connsiteX672" fmla="*/ 177800 w 1263650"/>
                <a:gd name="connsiteY672" fmla="*/ 908050 h 2044699"/>
                <a:gd name="connsiteX673" fmla="*/ 180975 w 1263650"/>
                <a:gd name="connsiteY673" fmla="*/ 914400 h 2044699"/>
                <a:gd name="connsiteX674" fmla="*/ 184150 w 1263650"/>
                <a:gd name="connsiteY674" fmla="*/ 914400 h 2044699"/>
                <a:gd name="connsiteX675" fmla="*/ 184150 w 1263650"/>
                <a:gd name="connsiteY675" fmla="*/ 920750 h 2044699"/>
                <a:gd name="connsiteX676" fmla="*/ 187325 w 1263650"/>
                <a:gd name="connsiteY676" fmla="*/ 923925 h 2044699"/>
                <a:gd name="connsiteX677" fmla="*/ 190500 w 1263650"/>
                <a:gd name="connsiteY677" fmla="*/ 927100 h 2044699"/>
                <a:gd name="connsiteX678" fmla="*/ 196850 w 1263650"/>
                <a:gd name="connsiteY678" fmla="*/ 927100 h 2044699"/>
                <a:gd name="connsiteX679" fmla="*/ 200025 w 1263650"/>
                <a:gd name="connsiteY679" fmla="*/ 930275 h 2044699"/>
                <a:gd name="connsiteX680" fmla="*/ 202410 w 1263650"/>
                <a:gd name="connsiteY680" fmla="*/ 927890 h 2044699"/>
                <a:gd name="connsiteX681" fmla="*/ 202410 w 1263650"/>
                <a:gd name="connsiteY681" fmla="*/ 926309 h 2044699"/>
                <a:gd name="connsiteX682" fmla="*/ 200026 w 1263650"/>
                <a:gd name="connsiteY682" fmla="*/ 923925 h 2044699"/>
                <a:gd name="connsiteX683" fmla="*/ 196851 w 1263650"/>
                <a:gd name="connsiteY683" fmla="*/ 920750 h 2044699"/>
                <a:gd name="connsiteX684" fmla="*/ 193676 w 1263650"/>
                <a:gd name="connsiteY684" fmla="*/ 917575 h 2044699"/>
                <a:gd name="connsiteX685" fmla="*/ 193676 w 1263650"/>
                <a:gd name="connsiteY685" fmla="*/ 914400 h 2044699"/>
                <a:gd name="connsiteX686" fmla="*/ 190501 w 1263650"/>
                <a:gd name="connsiteY686" fmla="*/ 914400 h 2044699"/>
                <a:gd name="connsiteX687" fmla="*/ 187326 w 1263650"/>
                <a:gd name="connsiteY687" fmla="*/ 904875 h 2044699"/>
                <a:gd name="connsiteX688" fmla="*/ 187326 w 1263650"/>
                <a:gd name="connsiteY688" fmla="*/ 898525 h 2044699"/>
                <a:gd name="connsiteX689" fmla="*/ 187326 w 1263650"/>
                <a:gd name="connsiteY689" fmla="*/ 889000 h 2044699"/>
                <a:gd name="connsiteX690" fmla="*/ 187326 w 1263650"/>
                <a:gd name="connsiteY690" fmla="*/ 882650 h 2044699"/>
                <a:gd name="connsiteX691" fmla="*/ 187326 w 1263650"/>
                <a:gd name="connsiteY691" fmla="*/ 876300 h 2044699"/>
                <a:gd name="connsiteX692" fmla="*/ 184151 w 1263650"/>
                <a:gd name="connsiteY692" fmla="*/ 873125 h 2044699"/>
                <a:gd name="connsiteX693" fmla="*/ 180976 w 1263650"/>
                <a:gd name="connsiteY693" fmla="*/ 869950 h 2044699"/>
                <a:gd name="connsiteX694" fmla="*/ 177801 w 1263650"/>
                <a:gd name="connsiteY694" fmla="*/ 866775 h 2044699"/>
                <a:gd name="connsiteX695" fmla="*/ 180976 w 1263650"/>
                <a:gd name="connsiteY695" fmla="*/ 866775 h 2044699"/>
                <a:gd name="connsiteX696" fmla="*/ 184151 w 1263650"/>
                <a:gd name="connsiteY696" fmla="*/ 866775 h 2044699"/>
                <a:gd name="connsiteX697" fmla="*/ 184151 w 1263650"/>
                <a:gd name="connsiteY697" fmla="*/ 863600 h 2044699"/>
                <a:gd name="connsiteX698" fmla="*/ 174626 w 1263650"/>
                <a:gd name="connsiteY698" fmla="*/ 860425 h 2044699"/>
                <a:gd name="connsiteX699" fmla="*/ 168276 w 1263650"/>
                <a:gd name="connsiteY699" fmla="*/ 854075 h 2044699"/>
                <a:gd name="connsiteX700" fmla="*/ 168276 w 1263650"/>
                <a:gd name="connsiteY700" fmla="*/ 850900 h 2044699"/>
                <a:gd name="connsiteX701" fmla="*/ 171451 w 1263650"/>
                <a:gd name="connsiteY701" fmla="*/ 847725 h 2044699"/>
                <a:gd name="connsiteX702" fmla="*/ 174626 w 1263650"/>
                <a:gd name="connsiteY702" fmla="*/ 844550 h 2044699"/>
                <a:gd name="connsiteX703" fmla="*/ 177801 w 1263650"/>
                <a:gd name="connsiteY703" fmla="*/ 841375 h 2044699"/>
                <a:gd name="connsiteX704" fmla="*/ 174626 w 1263650"/>
                <a:gd name="connsiteY704" fmla="*/ 835025 h 2044699"/>
                <a:gd name="connsiteX705" fmla="*/ 174626 w 1263650"/>
                <a:gd name="connsiteY705" fmla="*/ 831850 h 2044699"/>
                <a:gd name="connsiteX706" fmla="*/ 174627 w 1263650"/>
                <a:gd name="connsiteY706" fmla="*/ 831850 h 2044699"/>
                <a:gd name="connsiteX707" fmla="*/ 171452 w 1263650"/>
                <a:gd name="connsiteY707" fmla="*/ 828675 h 2044699"/>
                <a:gd name="connsiteX708" fmla="*/ 168277 w 1263650"/>
                <a:gd name="connsiteY708" fmla="*/ 828675 h 2044699"/>
                <a:gd name="connsiteX709" fmla="*/ 165102 w 1263650"/>
                <a:gd name="connsiteY709" fmla="*/ 828675 h 2044699"/>
                <a:gd name="connsiteX710" fmla="*/ 165102 w 1263650"/>
                <a:gd name="connsiteY710" fmla="*/ 825500 h 2044699"/>
                <a:gd name="connsiteX711" fmla="*/ 165102 w 1263650"/>
                <a:gd name="connsiteY711" fmla="*/ 822325 h 2044699"/>
                <a:gd name="connsiteX712" fmla="*/ 165102 w 1263650"/>
                <a:gd name="connsiteY712" fmla="*/ 819150 h 2044699"/>
                <a:gd name="connsiteX713" fmla="*/ 168277 w 1263650"/>
                <a:gd name="connsiteY713" fmla="*/ 819150 h 2044699"/>
                <a:gd name="connsiteX714" fmla="*/ 171452 w 1263650"/>
                <a:gd name="connsiteY714" fmla="*/ 815975 h 2044699"/>
                <a:gd name="connsiteX715" fmla="*/ 174627 w 1263650"/>
                <a:gd name="connsiteY715" fmla="*/ 812800 h 2044699"/>
                <a:gd name="connsiteX716" fmla="*/ 174627 w 1263650"/>
                <a:gd name="connsiteY716" fmla="*/ 809625 h 2044699"/>
                <a:gd name="connsiteX717" fmla="*/ 177802 w 1263650"/>
                <a:gd name="connsiteY717" fmla="*/ 812800 h 2044699"/>
                <a:gd name="connsiteX718" fmla="*/ 184152 w 1263650"/>
                <a:gd name="connsiteY718" fmla="*/ 812800 h 2044699"/>
                <a:gd name="connsiteX719" fmla="*/ 187327 w 1263650"/>
                <a:gd name="connsiteY719" fmla="*/ 809625 h 2044699"/>
                <a:gd name="connsiteX720" fmla="*/ 193677 w 1263650"/>
                <a:gd name="connsiteY720" fmla="*/ 806450 h 2044699"/>
                <a:gd name="connsiteX721" fmla="*/ 196852 w 1263650"/>
                <a:gd name="connsiteY721" fmla="*/ 809625 h 2044699"/>
                <a:gd name="connsiteX722" fmla="*/ 200027 w 1263650"/>
                <a:gd name="connsiteY722" fmla="*/ 812800 h 2044699"/>
                <a:gd name="connsiteX723" fmla="*/ 202410 w 1263650"/>
                <a:gd name="connsiteY723" fmla="*/ 812800 h 2044699"/>
                <a:gd name="connsiteX724" fmla="*/ 202410 w 1263650"/>
                <a:gd name="connsiteY724" fmla="*/ 808043 h 2044699"/>
                <a:gd name="connsiteX725" fmla="*/ 200026 w 1263650"/>
                <a:gd name="connsiteY725" fmla="*/ 803275 h 2044699"/>
                <a:gd name="connsiteX726" fmla="*/ 196851 w 1263650"/>
                <a:gd name="connsiteY726" fmla="*/ 803275 h 2044699"/>
                <a:gd name="connsiteX727" fmla="*/ 193676 w 1263650"/>
                <a:gd name="connsiteY727" fmla="*/ 803275 h 2044699"/>
                <a:gd name="connsiteX728" fmla="*/ 193676 w 1263650"/>
                <a:gd name="connsiteY728" fmla="*/ 800100 h 2044699"/>
                <a:gd name="connsiteX729" fmla="*/ 193676 w 1263650"/>
                <a:gd name="connsiteY729" fmla="*/ 793750 h 2044699"/>
                <a:gd name="connsiteX730" fmla="*/ 193676 w 1263650"/>
                <a:gd name="connsiteY730" fmla="*/ 787400 h 2044699"/>
                <a:gd name="connsiteX731" fmla="*/ 193676 w 1263650"/>
                <a:gd name="connsiteY731" fmla="*/ 784225 h 2044699"/>
                <a:gd name="connsiteX732" fmla="*/ 193676 w 1263650"/>
                <a:gd name="connsiteY732" fmla="*/ 781050 h 2044699"/>
                <a:gd name="connsiteX733" fmla="*/ 190501 w 1263650"/>
                <a:gd name="connsiteY733" fmla="*/ 777875 h 2044699"/>
                <a:gd name="connsiteX734" fmla="*/ 190501 w 1263650"/>
                <a:gd name="connsiteY734" fmla="*/ 774700 h 2044699"/>
                <a:gd name="connsiteX735" fmla="*/ 187326 w 1263650"/>
                <a:gd name="connsiteY735" fmla="*/ 774700 h 2044699"/>
                <a:gd name="connsiteX736" fmla="*/ 184151 w 1263650"/>
                <a:gd name="connsiteY736" fmla="*/ 777875 h 2044699"/>
                <a:gd name="connsiteX737" fmla="*/ 184151 w 1263650"/>
                <a:gd name="connsiteY737" fmla="*/ 774700 h 2044699"/>
                <a:gd name="connsiteX738" fmla="*/ 184150 w 1263650"/>
                <a:gd name="connsiteY738" fmla="*/ 774700 h 2044699"/>
                <a:gd name="connsiteX739" fmla="*/ 184150 w 1263650"/>
                <a:gd name="connsiteY739" fmla="*/ 777874 h 2044699"/>
                <a:gd name="connsiteX740" fmla="*/ 180976 w 1263650"/>
                <a:gd name="connsiteY740" fmla="*/ 774700 h 2044699"/>
                <a:gd name="connsiteX741" fmla="*/ 180976 w 1263650"/>
                <a:gd name="connsiteY741" fmla="*/ 771525 h 2044699"/>
                <a:gd name="connsiteX742" fmla="*/ 180975 w 1263650"/>
                <a:gd name="connsiteY742" fmla="*/ 771525 h 2044699"/>
                <a:gd name="connsiteX743" fmla="*/ 180975 w 1263650"/>
                <a:gd name="connsiteY743" fmla="*/ 774700 h 2044699"/>
                <a:gd name="connsiteX744" fmla="*/ 180975 w 1263650"/>
                <a:gd name="connsiteY744" fmla="*/ 777875 h 2044699"/>
                <a:gd name="connsiteX745" fmla="*/ 180975 w 1263650"/>
                <a:gd name="connsiteY745" fmla="*/ 781050 h 2044699"/>
                <a:gd name="connsiteX746" fmla="*/ 180976 w 1263650"/>
                <a:gd name="connsiteY746" fmla="*/ 781050 h 2044699"/>
                <a:gd name="connsiteX747" fmla="*/ 180976 w 1263650"/>
                <a:gd name="connsiteY747" fmla="*/ 777875 h 2044699"/>
                <a:gd name="connsiteX748" fmla="*/ 180976 w 1263650"/>
                <a:gd name="connsiteY748" fmla="*/ 774701 h 2044699"/>
                <a:gd name="connsiteX749" fmla="*/ 184150 w 1263650"/>
                <a:gd name="connsiteY749" fmla="*/ 777875 h 2044699"/>
                <a:gd name="connsiteX750" fmla="*/ 184150 w 1263650"/>
                <a:gd name="connsiteY750" fmla="*/ 777874 h 2044699"/>
                <a:gd name="connsiteX751" fmla="*/ 184151 w 1263650"/>
                <a:gd name="connsiteY751" fmla="*/ 777875 h 2044699"/>
                <a:gd name="connsiteX752" fmla="*/ 187326 w 1263650"/>
                <a:gd name="connsiteY752" fmla="*/ 781050 h 2044699"/>
                <a:gd name="connsiteX753" fmla="*/ 190501 w 1263650"/>
                <a:gd name="connsiteY753" fmla="*/ 784225 h 2044699"/>
                <a:gd name="connsiteX754" fmla="*/ 190501 w 1263650"/>
                <a:gd name="connsiteY754" fmla="*/ 787400 h 2044699"/>
                <a:gd name="connsiteX755" fmla="*/ 190500 w 1263650"/>
                <a:gd name="connsiteY755" fmla="*/ 787400 h 2044699"/>
                <a:gd name="connsiteX756" fmla="*/ 190500 w 1263650"/>
                <a:gd name="connsiteY756" fmla="*/ 790575 h 2044699"/>
                <a:gd name="connsiteX757" fmla="*/ 190500 w 1263650"/>
                <a:gd name="connsiteY757" fmla="*/ 796925 h 2044699"/>
                <a:gd name="connsiteX758" fmla="*/ 187325 w 1263650"/>
                <a:gd name="connsiteY758" fmla="*/ 793750 h 2044699"/>
                <a:gd name="connsiteX759" fmla="*/ 180975 w 1263650"/>
                <a:gd name="connsiteY759" fmla="*/ 787400 h 2044699"/>
                <a:gd name="connsiteX760" fmla="*/ 177800 w 1263650"/>
                <a:gd name="connsiteY760" fmla="*/ 784225 h 2044699"/>
                <a:gd name="connsiteX761" fmla="*/ 177800 w 1263650"/>
                <a:gd name="connsiteY761" fmla="*/ 781050 h 2044699"/>
                <a:gd name="connsiteX762" fmla="*/ 184150 w 1263650"/>
                <a:gd name="connsiteY762" fmla="*/ 784225 h 2044699"/>
                <a:gd name="connsiteX763" fmla="*/ 184151 w 1263650"/>
                <a:gd name="connsiteY763" fmla="*/ 784225 h 2044699"/>
                <a:gd name="connsiteX764" fmla="*/ 177801 w 1263650"/>
                <a:gd name="connsiteY764" fmla="*/ 781050 h 2044699"/>
                <a:gd name="connsiteX765" fmla="*/ 177800 w 1263650"/>
                <a:gd name="connsiteY765" fmla="*/ 781050 h 2044699"/>
                <a:gd name="connsiteX766" fmla="*/ 174625 w 1263650"/>
                <a:gd name="connsiteY766" fmla="*/ 781050 h 2044699"/>
                <a:gd name="connsiteX767" fmla="*/ 171450 w 1263650"/>
                <a:gd name="connsiteY767" fmla="*/ 781050 h 2044699"/>
                <a:gd name="connsiteX768" fmla="*/ 171450 w 1263650"/>
                <a:gd name="connsiteY768" fmla="*/ 784225 h 2044699"/>
                <a:gd name="connsiteX769" fmla="*/ 168275 w 1263650"/>
                <a:gd name="connsiteY769" fmla="*/ 787400 h 2044699"/>
                <a:gd name="connsiteX770" fmla="*/ 165100 w 1263650"/>
                <a:gd name="connsiteY770" fmla="*/ 787400 h 2044699"/>
                <a:gd name="connsiteX771" fmla="*/ 161925 w 1263650"/>
                <a:gd name="connsiteY771" fmla="*/ 784225 h 2044699"/>
                <a:gd name="connsiteX772" fmla="*/ 158750 w 1263650"/>
                <a:gd name="connsiteY772" fmla="*/ 787400 h 2044699"/>
                <a:gd name="connsiteX773" fmla="*/ 158750 w 1263650"/>
                <a:gd name="connsiteY773" fmla="*/ 793750 h 2044699"/>
                <a:gd name="connsiteX774" fmla="*/ 161925 w 1263650"/>
                <a:gd name="connsiteY774" fmla="*/ 793750 h 2044699"/>
                <a:gd name="connsiteX775" fmla="*/ 158750 w 1263650"/>
                <a:gd name="connsiteY775" fmla="*/ 800100 h 2044699"/>
                <a:gd name="connsiteX776" fmla="*/ 155575 w 1263650"/>
                <a:gd name="connsiteY776" fmla="*/ 803275 h 2044699"/>
                <a:gd name="connsiteX777" fmla="*/ 155575 w 1263650"/>
                <a:gd name="connsiteY777" fmla="*/ 806450 h 2044699"/>
                <a:gd name="connsiteX778" fmla="*/ 161925 w 1263650"/>
                <a:gd name="connsiteY778" fmla="*/ 809625 h 2044699"/>
                <a:gd name="connsiteX779" fmla="*/ 161925 w 1263650"/>
                <a:gd name="connsiteY779" fmla="*/ 812800 h 2044699"/>
                <a:gd name="connsiteX780" fmla="*/ 158750 w 1263650"/>
                <a:gd name="connsiteY780" fmla="*/ 812800 h 2044699"/>
                <a:gd name="connsiteX781" fmla="*/ 152400 w 1263650"/>
                <a:gd name="connsiteY781" fmla="*/ 812800 h 2044699"/>
                <a:gd name="connsiteX782" fmla="*/ 152400 w 1263650"/>
                <a:gd name="connsiteY782" fmla="*/ 815975 h 2044699"/>
                <a:gd name="connsiteX783" fmla="*/ 152400 w 1263650"/>
                <a:gd name="connsiteY783" fmla="*/ 819150 h 2044699"/>
                <a:gd name="connsiteX784" fmla="*/ 149225 w 1263650"/>
                <a:gd name="connsiteY784" fmla="*/ 822325 h 2044699"/>
                <a:gd name="connsiteX785" fmla="*/ 152400 w 1263650"/>
                <a:gd name="connsiteY785" fmla="*/ 822325 h 2044699"/>
                <a:gd name="connsiteX786" fmla="*/ 155575 w 1263650"/>
                <a:gd name="connsiteY786" fmla="*/ 825500 h 2044699"/>
                <a:gd name="connsiteX787" fmla="*/ 155575 w 1263650"/>
                <a:gd name="connsiteY787" fmla="*/ 828675 h 2044699"/>
                <a:gd name="connsiteX788" fmla="*/ 158750 w 1263650"/>
                <a:gd name="connsiteY788" fmla="*/ 831850 h 2044699"/>
                <a:gd name="connsiteX789" fmla="*/ 155575 w 1263650"/>
                <a:gd name="connsiteY789" fmla="*/ 831850 h 2044699"/>
                <a:gd name="connsiteX790" fmla="*/ 155575 w 1263650"/>
                <a:gd name="connsiteY790" fmla="*/ 835025 h 2044699"/>
                <a:gd name="connsiteX791" fmla="*/ 152400 w 1263650"/>
                <a:gd name="connsiteY791" fmla="*/ 835025 h 2044699"/>
                <a:gd name="connsiteX792" fmla="*/ 152400 w 1263650"/>
                <a:gd name="connsiteY792" fmla="*/ 828675 h 2044699"/>
                <a:gd name="connsiteX793" fmla="*/ 149225 w 1263650"/>
                <a:gd name="connsiteY793" fmla="*/ 828675 h 2044699"/>
                <a:gd name="connsiteX794" fmla="*/ 149225 w 1263650"/>
                <a:gd name="connsiteY794" fmla="*/ 838200 h 2044699"/>
                <a:gd name="connsiteX795" fmla="*/ 149225 w 1263650"/>
                <a:gd name="connsiteY795" fmla="*/ 841375 h 2044699"/>
                <a:gd name="connsiteX796" fmla="*/ 146050 w 1263650"/>
                <a:gd name="connsiteY796" fmla="*/ 841375 h 2044699"/>
                <a:gd name="connsiteX797" fmla="*/ 142875 w 1263650"/>
                <a:gd name="connsiteY797" fmla="*/ 841375 h 2044699"/>
                <a:gd name="connsiteX798" fmla="*/ 142875 w 1263650"/>
                <a:gd name="connsiteY798" fmla="*/ 838200 h 2044699"/>
                <a:gd name="connsiteX799" fmla="*/ 127000 w 1263650"/>
                <a:gd name="connsiteY799" fmla="*/ 819150 h 2044699"/>
                <a:gd name="connsiteX800" fmla="*/ 123825 w 1263650"/>
                <a:gd name="connsiteY800" fmla="*/ 815975 h 2044699"/>
                <a:gd name="connsiteX801" fmla="*/ 123825 w 1263650"/>
                <a:gd name="connsiteY801" fmla="*/ 819150 h 2044699"/>
                <a:gd name="connsiteX802" fmla="*/ 120650 w 1263650"/>
                <a:gd name="connsiteY802" fmla="*/ 819150 h 2044699"/>
                <a:gd name="connsiteX803" fmla="*/ 111125 w 1263650"/>
                <a:gd name="connsiteY803" fmla="*/ 806450 h 2044699"/>
                <a:gd name="connsiteX804" fmla="*/ 107950 w 1263650"/>
                <a:gd name="connsiteY804" fmla="*/ 793750 h 2044699"/>
                <a:gd name="connsiteX805" fmla="*/ 95250 w 1263650"/>
                <a:gd name="connsiteY805" fmla="*/ 787400 h 2044699"/>
                <a:gd name="connsiteX806" fmla="*/ 95250 w 1263650"/>
                <a:gd name="connsiteY806" fmla="*/ 781050 h 2044699"/>
                <a:gd name="connsiteX807" fmla="*/ 95250 w 1263650"/>
                <a:gd name="connsiteY807" fmla="*/ 777875 h 2044699"/>
                <a:gd name="connsiteX808" fmla="*/ 88900 w 1263650"/>
                <a:gd name="connsiteY808" fmla="*/ 781050 h 2044699"/>
                <a:gd name="connsiteX809" fmla="*/ 90805 w 1263650"/>
                <a:gd name="connsiteY809" fmla="*/ 784860 h 2044699"/>
                <a:gd name="connsiteX810" fmla="*/ 85725 w 1263650"/>
                <a:gd name="connsiteY810" fmla="*/ 787400 h 2044699"/>
                <a:gd name="connsiteX811" fmla="*/ 85725 w 1263650"/>
                <a:gd name="connsiteY811" fmla="*/ 793750 h 2044699"/>
                <a:gd name="connsiteX812" fmla="*/ 79375 w 1263650"/>
                <a:gd name="connsiteY812" fmla="*/ 790575 h 2044699"/>
                <a:gd name="connsiteX813" fmla="*/ 95250 w 1263650"/>
                <a:gd name="connsiteY813" fmla="*/ 762000 h 2044699"/>
                <a:gd name="connsiteX814" fmla="*/ 95250 w 1263650"/>
                <a:gd name="connsiteY814" fmla="*/ 746125 h 2044699"/>
                <a:gd name="connsiteX815" fmla="*/ 104775 w 1263650"/>
                <a:gd name="connsiteY815" fmla="*/ 771525 h 2044699"/>
                <a:gd name="connsiteX816" fmla="*/ 111125 w 1263650"/>
                <a:gd name="connsiteY816" fmla="*/ 781050 h 2044699"/>
                <a:gd name="connsiteX817" fmla="*/ 101600 w 1263650"/>
                <a:gd name="connsiteY817" fmla="*/ 752475 h 2044699"/>
                <a:gd name="connsiteX818" fmla="*/ 98425 w 1263650"/>
                <a:gd name="connsiteY818" fmla="*/ 746125 h 2044699"/>
                <a:gd name="connsiteX819" fmla="*/ 95250 w 1263650"/>
                <a:gd name="connsiteY819" fmla="*/ 733425 h 2044699"/>
                <a:gd name="connsiteX820" fmla="*/ 92075 w 1263650"/>
                <a:gd name="connsiteY820" fmla="*/ 730250 h 2044699"/>
                <a:gd name="connsiteX821" fmla="*/ 88900 w 1263650"/>
                <a:gd name="connsiteY821" fmla="*/ 730250 h 2044699"/>
                <a:gd name="connsiteX822" fmla="*/ 85725 w 1263650"/>
                <a:gd name="connsiteY822" fmla="*/ 733425 h 2044699"/>
                <a:gd name="connsiteX823" fmla="*/ 85725 w 1263650"/>
                <a:gd name="connsiteY823" fmla="*/ 730250 h 2044699"/>
                <a:gd name="connsiteX824" fmla="*/ 85725 w 1263650"/>
                <a:gd name="connsiteY824" fmla="*/ 727075 h 2044699"/>
                <a:gd name="connsiteX825" fmla="*/ 85725 w 1263650"/>
                <a:gd name="connsiteY825" fmla="*/ 717550 h 2044699"/>
                <a:gd name="connsiteX826" fmla="*/ 85725 w 1263650"/>
                <a:gd name="connsiteY826" fmla="*/ 708025 h 2044699"/>
                <a:gd name="connsiteX827" fmla="*/ 82550 w 1263650"/>
                <a:gd name="connsiteY827" fmla="*/ 704850 h 2044699"/>
                <a:gd name="connsiteX828" fmla="*/ 82550 w 1263650"/>
                <a:gd name="connsiteY828" fmla="*/ 701675 h 2044699"/>
                <a:gd name="connsiteX829" fmla="*/ 60325 w 1263650"/>
                <a:gd name="connsiteY829" fmla="*/ 673100 h 2044699"/>
                <a:gd name="connsiteX830" fmla="*/ 50800 w 1263650"/>
                <a:gd name="connsiteY830" fmla="*/ 641350 h 2044699"/>
                <a:gd name="connsiteX831" fmla="*/ 38100 w 1263650"/>
                <a:gd name="connsiteY831" fmla="*/ 625475 h 2044699"/>
                <a:gd name="connsiteX832" fmla="*/ 31750 w 1263650"/>
                <a:gd name="connsiteY832" fmla="*/ 615950 h 2044699"/>
                <a:gd name="connsiteX833" fmla="*/ 22225 w 1263650"/>
                <a:gd name="connsiteY833" fmla="*/ 590550 h 2044699"/>
                <a:gd name="connsiteX834" fmla="*/ 22225 w 1263650"/>
                <a:gd name="connsiteY834" fmla="*/ 584200 h 2044699"/>
                <a:gd name="connsiteX835" fmla="*/ 28575 w 1263650"/>
                <a:gd name="connsiteY835" fmla="*/ 581025 h 2044699"/>
                <a:gd name="connsiteX836" fmla="*/ 31750 w 1263650"/>
                <a:gd name="connsiteY836" fmla="*/ 568325 h 2044699"/>
                <a:gd name="connsiteX837" fmla="*/ 31750 w 1263650"/>
                <a:gd name="connsiteY837" fmla="*/ 552450 h 2044699"/>
                <a:gd name="connsiteX838" fmla="*/ 28575 w 1263650"/>
                <a:gd name="connsiteY838" fmla="*/ 536575 h 2044699"/>
                <a:gd name="connsiteX839" fmla="*/ 28575 w 1263650"/>
                <a:gd name="connsiteY839" fmla="*/ 508000 h 2044699"/>
                <a:gd name="connsiteX840" fmla="*/ 38100 w 1263650"/>
                <a:gd name="connsiteY840" fmla="*/ 482600 h 2044699"/>
                <a:gd name="connsiteX841" fmla="*/ 47625 w 1263650"/>
                <a:gd name="connsiteY841" fmla="*/ 473075 h 2044699"/>
                <a:gd name="connsiteX842" fmla="*/ 47625 w 1263650"/>
                <a:gd name="connsiteY842" fmla="*/ 463550 h 2044699"/>
                <a:gd name="connsiteX843" fmla="*/ 50800 w 1263650"/>
                <a:gd name="connsiteY843" fmla="*/ 447675 h 2044699"/>
                <a:gd name="connsiteX844" fmla="*/ 47625 w 1263650"/>
                <a:gd name="connsiteY844" fmla="*/ 438150 h 2044699"/>
                <a:gd name="connsiteX845" fmla="*/ 47625 w 1263650"/>
                <a:gd name="connsiteY845" fmla="*/ 419100 h 2044699"/>
                <a:gd name="connsiteX846" fmla="*/ 44450 w 1263650"/>
                <a:gd name="connsiteY846" fmla="*/ 409575 h 2044699"/>
                <a:gd name="connsiteX847" fmla="*/ 41275 w 1263650"/>
                <a:gd name="connsiteY847" fmla="*/ 400050 h 2044699"/>
                <a:gd name="connsiteX848" fmla="*/ 34925 w 1263650"/>
                <a:gd name="connsiteY848" fmla="*/ 381000 h 2044699"/>
                <a:gd name="connsiteX849" fmla="*/ 31750 w 1263650"/>
                <a:gd name="connsiteY849" fmla="*/ 381000 h 2044699"/>
                <a:gd name="connsiteX850" fmla="*/ 31750 w 1263650"/>
                <a:gd name="connsiteY850" fmla="*/ 374650 h 2044699"/>
                <a:gd name="connsiteX851" fmla="*/ 25400 w 1263650"/>
                <a:gd name="connsiteY851" fmla="*/ 374650 h 2044699"/>
                <a:gd name="connsiteX852" fmla="*/ 28575 w 1263650"/>
                <a:gd name="connsiteY852" fmla="*/ 361950 h 2044699"/>
                <a:gd name="connsiteX853" fmla="*/ 25400 w 1263650"/>
                <a:gd name="connsiteY853" fmla="*/ 358775 h 2044699"/>
                <a:gd name="connsiteX854" fmla="*/ 19050 w 1263650"/>
                <a:gd name="connsiteY854" fmla="*/ 352425 h 2044699"/>
                <a:gd name="connsiteX855" fmla="*/ 0 w 1263650"/>
                <a:gd name="connsiteY855" fmla="*/ 320675 h 2044699"/>
                <a:gd name="connsiteX856" fmla="*/ 3175 w 1263650"/>
                <a:gd name="connsiteY856" fmla="*/ 307975 h 2044699"/>
                <a:gd name="connsiteX857" fmla="*/ 3175 w 1263650"/>
                <a:gd name="connsiteY857" fmla="*/ 282575 h 2044699"/>
                <a:gd name="connsiteX858" fmla="*/ 12700 w 1263650"/>
                <a:gd name="connsiteY858" fmla="*/ 263525 h 2044699"/>
                <a:gd name="connsiteX859" fmla="*/ 22225 w 1263650"/>
                <a:gd name="connsiteY859" fmla="*/ 254000 h 2044699"/>
                <a:gd name="connsiteX860" fmla="*/ 22225 w 1263650"/>
                <a:gd name="connsiteY860" fmla="*/ 250825 h 2044699"/>
                <a:gd name="connsiteX861" fmla="*/ 25400 w 1263650"/>
                <a:gd name="connsiteY861" fmla="*/ 250825 h 2044699"/>
                <a:gd name="connsiteX862" fmla="*/ 34925 w 1263650"/>
                <a:gd name="connsiteY862" fmla="*/ 234950 h 2044699"/>
                <a:gd name="connsiteX863" fmla="*/ 38100 w 1263650"/>
                <a:gd name="connsiteY863" fmla="*/ 231775 h 2044699"/>
                <a:gd name="connsiteX864" fmla="*/ 41275 w 1263650"/>
                <a:gd name="connsiteY864" fmla="*/ 231775 h 2044699"/>
                <a:gd name="connsiteX865" fmla="*/ 41275 w 1263650"/>
                <a:gd name="connsiteY865" fmla="*/ 234950 h 2044699"/>
                <a:gd name="connsiteX866" fmla="*/ 38100 w 1263650"/>
                <a:gd name="connsiteY866" fmla="*/ 238125 h 2044699"/>
                <a:gd name="connsiteX867" fmla="*/ 34925 w 1263650"/>
                <a:gd name="connsiteY867" fmla="*/ 238125 h 2044699"/>
                <a:gd name="connsiteX868" fmla="*/ 34925 w 1263650"/>
                <a:gd name="connsiteY868" fmla="*/ 241300 h 2044699"/>
                <a:gd name="connsiteX869" fmla="*/ 38100 w 1263650"/>
                <a:gd name="connsiteY869" fmla="*/ 244475 h 2044699"/>
                <a:gd name="connsiteX870" fmla="*/ 41275 w 1263650"/>
                <a:gd name="connsiteY870" fmla="*/ 244475 h 2044699"/>
                <a:gd name="connsiteX871" fmla="*/ 41275 w 1263650"/>
                <a:gd name="connsiteY871" fmla="*/ 241300 h 2044699"/>
                <a:gd name="connsiteX872" fmla="*/ 44450 w 1263650"/>
                <a:gd name="connsiteY872" fmla="*/ 238125 h 2044699"/>
                <a:gd name="connsiteX873" fmla="*/ 44450 w 1263650"/>
                <a:gd name="connsiteY873" fmla="*/ 234950 h 2044699"/>
                <a:gd name="connsiteX874" fmla="*/ 47625 w 1263650"/>
                <a:gd name="connsiteY874" fmla="*/ 231775 h 2044699"/>
                <a:gd name="connsiteX875" fmla="*/ 50800 w 1263650"/>
                <a:gd name="connsiteY875" fmla="*/ 228600 h 2044699"/>
                <a:gd name="connsiteX876" fmla="*/ 53975 w 1263650"/>
                <a:gd name="connsiteY876" fmla="*/ 228600 h 2044699"/>
                <a:gd name="connsiteX877" fmla="*/ 57150 w 1263650"/>
                <a:gd name="connsiteY877" fmla="*/ 225425 h 2044699"/>
                <a:gd name="connsiteX878" fmla="*/ 60325 w 1263650"/>
                <a:gd name="connsiteY878" fmla="*/ 225425 h 2044699"/>
                <a:gd name="connsiteX879" fmla="*/ 63500 w 1263650"/>
                <a:gd name="connsiteY879" fmla="*/ 222250 h 2044699"/>
                <a:gd name="connsiteX880" fmla="*/ 66675 w 1263650"/>
                <a:gd name="connsiteY880" fmla="*/ 222250 h 2044699"/>
                <a:gd name="connsiteX881" fmla="*/ 66675 w 1263650"/>
                <a:gd name="connsiteY881" fmla="*/ 219075 h 2044699"/>
                <a:gd name="connsiteX882" fmla="*/ 63500 w 1263650"/>
                <a:gd name="connsiteY882" fmla="*/ 219075 h 2044699"/>
                <a:gd name="connsiteX883" fmla="*/ 63500 w 1263650"/>
                <a:gd name="connsiteY883" fmla="*/ 215900 h 2044699"/>
                <a:gd name="connsiteX884" fmla="*/ 57150 w 1263650"/>
                <a:gd name="connsiteY884" fmla="*/ 215900 h 2044699"/>
                <a:gd name="connsiteX885" fmla="*/ 57150 w 1263650"/>
                <a:gd name="connsiteY885" fmla="*/ 219075 h 2044699"/>
                <a:gd name="connsiteX886" fmla="*/ 53975 w 1263650"/>
                <a:gd name="connsiteY886" fmla="*/ 219075 h 2044699"/>
                <a:gd name="connsiteX887" fmla="*/ 47625 w 1263650"/>
                <a:gd name="connsiteY887" fmla="*/ 228600 h 2044699"/>
                <a:gd name="connsiteX888" fmla="*/ 44450 w 1263650"/>
                <a:gd name="connsiteY888" fmla="*/ 228600 h 2044699"/>
                <a:gd name="connsiteX889" fmla="*/ 41275 w 1263650"/>
                <a:gd name="connsiteY889" fmla="*/ 225425 h 2044699"/>
                <a:gd name="connsiteX890" fmla="*/ 44450 w 1263650"/>
                <a:gd name="connsiteY890" fmla="*/ 222250 h 2044699"/>
                <a:gd name="connsiteX891" fmla="*/ 47625 w 1263650"/>
                <a:gd name="connsiteY891" fmla="*/ 215900 h 2044699"/>
                <a:gd name="connsiteX892" fmla="*/ 66675 w 1263650"/>
                <a:gd name="connsiteY892" fmla="*/ 193675 h 2044699"/>
                <a:gd name="connsiteX893" fmla="*/ 69850 w 1263650"/>
                <a:gd name="connsiteY893" fmla="*/ 184150 h 2044699"/>
                <a:gd name="connsiteX894" fmla="*/ 69850 w 1263650"/>
                <a:gd name="connsiteY894" fmla="*/ 177800 h 2044699"/>
                <a:gd name="connsiteX895" fmla="*/ 73025 w 1263650"/>
                <a:gd name="connsiteY895" fmla="*/ 165100 h 2044699"/>
                <a:gd name="connsiteX896" fmla="*/ 76200 w 1263650"/>
                <a:gd name="connsiteY896" fmla="*/ 155575 h 2044699"/>
                <a:gd name="connsiteX897" fmla="*/ 95250 w 1263650"/>
                <a:gd name="connsiteY897" fmla="*/ 120650 h 2044699"/>
                <a:gd name="connsiteX898" fmla="*/ 98425 w 1263650"/>
                <a:gd name="connsiteY898" fmla="*/ 104775 h 2044699"/>
                <a:gd name="connsiteX899" fmla="*/ 98425 w 1263650"/>
                <a:gd name="connsiteY899" fmla="*/ 92075 h 2044699"/>
                <a:gd name="connsiteX900" fmla="*/ 104775 w 1263650"/>
                <a:gd name="connsiteY900" fmla="*/ 92075 h 2044699"/>
                <a:gd name="connsiteX901" fmla="*/ 98425 w 1263650"/>
                <a:gd name="connsiteY901" fmla="*/ 88900 h 2044699"/>
                <a:gd name="connsiteX902" fmla="*/ 101600 w 1263650"/>
                <a:gd name="connsiteY902" fmla="*/ 53975 h 2044699"/>
                <a:gd name="connsiteX903" fmla="*/ 92075 w 1263650"/>
                <a:gd name="connsiteY903" fmla="*/ 50800 h 2044699"/>
                <a:gd name="connsiteX904" fmla="*/ 88900 w 1263650"/>
                <a:gd name="connsiteY904" fmla="*/ 41275 h 2044699"/>
                <a:gd name="connsiteX905" fmla="*/ 98425 w 1263650"/>
                <a:gd name="connsiteY905" fmla="*/ 28575 h 2044699"/>
                <a:gd name="connsiteX906" fmla="*/ 104775 w 1263650"/>
                <a:gd name="connsiteY906" fmla="*/ 15875 h 2044699"/>
                <a:gd name="connsiteX907" fmla="*/ 104775 w 1263650"/>
                <a:gd name="connsiteY907" fmla="*/ 12700 h 2044699"/>
                <a:gd name="connsiteX908" fmla="*/ 104775 w 1263650"/>
                <a:gd name="connsiteY908" fmla="*/ 0 h 2044699"/>
                <a:gd name="connsiteX0" fmla="*/ 527050 w 1263650"/>
                <a:gd name="connsiteY0" fmla="*/ 1870074 h 2044699"/>
                <a:gd name="connsiteX1" fmla="*/ 530225 w 1263650"/>
                <a:gd name="connsiteY1" fmla="*/ 1870074 h 2044699"/>
                <a:gd name="connsiteX2" fmla="*/ 533400 w 1263650"/>
                <a:gd name="connsiteY2" fmla="*/ 1870074 h 2044699"/>
                <a:gd name="connsiteX3" fmla="*/ 533400 w 1263650"/>
                <a:gd name="connsiteY3" fmla="*/ 1873249 h 2044699"/>
                <a:gd name="connsiteX4" fmla="*/ 536575 w 1263650"/>
                <a:gd name="connsiteY4" fmla="*/ 1879599 h 2044699"/>
                <a:gd name="connsiteX5" fmla="*/ 539750 w 1263650"/>
                <a:gd name="connsiteY5" fmla="*/ 1889124 h 2044699"/>
                <a:gd name="connsiteX6" fmla="*/ 539750 w 1263650"/>
                <a:gd name="connsiteY6" fmla="*/ 1892299 h 2044699"/>
                <a:gd name="connsiteX7" fmla="*/ 546100 w 1263650"/>
                <a:gd name="connsiteY7" fmla="*/ 1895474 h 2044699"/>
                <a:gd name="connsiteX8" fmla="*/ 552450 w 1263650"/>
                <a:gd name="connsiteY8" fmla="*/ 1908174 h 2044699"/>
                <a:gd name="connsiteX9" fmla="*/ 558800 w 1263650"/>
                <a:gd name="connsiteY9" fmla="*/ 1914524 h 2044699"/>
                <a:gd name="connsiteX10" fmla="*/ 558800 w 1263650"/>
                <a:gd name="connsiteY10" fmla="*/ 1917699 h 2044699"/>
                <a:gd name="connsiteX11" fmla="*/ 555625 w 1263650"/>
                <a:gd name="connsiteY11" fmla="*/ 1920874 h 2044699"/>
                <a:gd name="connsiteX12" fmla="*/ 555625 w 1263650"/>
                <a:gd name="connsiteY12" fmla="*/ 1917699 h 2044699"/>
                <a:gd name="connsiteX13" fmla="*/ 552450 w 1263650"/>
                <a:gd name="connsiteY13" fmla="*/ 1917699 h 2044699"/>
                <a:gd name="connsiteX14" fmla="*/ 549275 w 1263650"/>
                <a:gd name="connsiteY14" fmla="*/ 1917699 h 2044699"/>
                <a:gd name="connsiteX15" fmla="*/ 546100 w 1263650"/>
                <a:gd name="connsiteY15" fmla="*/ 1917699 h 2044699"/>
                <a:gd name="connsiteX16" fmla="*/ 536575 w 1263650"/>
                <a:gd name="connsiteY16" fmla="*/ 1904999 h 2044699"/>
                <a:gd name="connsiteX17" fmla="*/ 533400 w 1263650"/>
                <a:gd name="connsiteY17" fmla="*/ 1898649 h 2044699"/>
                <a:gd name="connsiteX18" fmla="*/ 530225 w 1263650"/>
                <a:gd name="connsiteY18" fmla="*/ 1892299 h 2044699"/>
                <a:gd name="connsiteX19" fmla="*/ 530225 w 1263650"/>
                <a:gd name="connsiteY19" fmla="*/ 1885949 h 2044699"/>
                <a:gd name="connsiteX20" fmla="*/ 530225 w 1263650"/>
                <a:gd name="connsiteY20" fmla="*/ 1882774 h 2044699"/>
                <a:gd name="connsiteX21" fmla="*/ 530225 w 1263650"/>
                <a:gd name="connsiteY21" fmla="*/ 1879599 h 2044699"/>
                <a:gd name="connsiteX22" fmla="*/ 530225 w 1263650"/>
                <a:gd name="connsiteY22" fmla="*/ 1876424 h 2044699"/>
                <a:gd name="connsiteX23" fmla="*/ 530225 w 1263650"/>
                <a:gd name="connsiteY23" fmla="*/ 1873249 h 2044699"/>
                <a:gd name="connsiteX24" fmla="*/ 527050 w 1263650"/>
                <a:gd name="connsiteY24" fmla="*/ 1873249 h 2044699"/>
                <a:gd name="connsiteX25" fmla="*/ 527050 w 1263650"/>
                <a:gd name="connsiteY25" fmla="*/ 1870074 h 2044699"/>
                <a:gd name="connsiteX26" fmla="*/ 558800 w 1263650"/>
                <a:gd name="connsiteY26" fmla="*/ 1797049 h 2044699"/>
                <a:gd name="connsiteX27" fmla="*/ 561975 w 1263650"/>
                <a:gd name="connsiteY27" fmla="*/ 1797049 h 2044699"/>
                <a:gd name="connsiteX28" fmla="*/ 565150 w 1263650"/>
                <a:gd name="connsiteY28" fmla="*/ 1797049 h 2044699"/>
                <a:gd name="connsiteX29" fmla="*/ 568325 w 1263650"/>
                <a:gd name="connsiteY29" fmla="*/ 1797049 h 2044699"/>
                <a:gd name="connsiteX30" fmla="*/ 571500 w 1263650"/>
                <a:gd name="connsiteY30" fmla="*/ 1803399 h 2044699"/>
                <a:gd name="connsiteX31" fmla="*/ 577850 w 1263650"/>
                <a:gd name="connsiteY31" fmla="*/ 1806574 h 2044699"/>
                <a:gd name="connsiteX32" fmla="*/ 577850 w 1263650"/>
                <a:gd name="connsiteY32" fmla="*/ 1809749 h 2044699"/>
                <a:gd name="connsiteX33" fmla="*/ 581025 w 1263650"/>
                <a:gd name="connsiteY33" fmla="*/ 1816099 h 2044699"/>
                <a:gd name="connsiteX34" fmla="*/ 584200 w 1263650"/>
                <a:gd name="connsiteY34" fmla="*/ 1822449 h 2044699"/>
                <a:gd name="connsiteX35" fmla="*/ 587375 w 1263650"/>
                <a:gd name="connsiteY35" fmla="*/ 1822449 h 2044699"/>
                <a:gd name="connsiteX36" fmla="*/ 587375 w 1263650"/>
                <a:gd name="connsiteY36" fmla="*/ 1825624 h 2044699"/>
                <a:gd name="connsiteX37" fmla="*/ 587375 w 1263650"/>
                <a:gd name="connsiteY37" fmla="*/ 1828799 h 2044699"/>
                <a:gd name="connsiteX38" fmla="*/ 584200 w 1263650"/>
                <a:gd name="connsiteY38" fmla="*/ 1828799 h 2044699"/>
                <a:gd name="connsiteX39" fmla="*/ 581025 w 1263650"/>
                <a:gd name="connsiteY39" fmla="*/ 1828799 h 2044699"/>
                <a:gd name="connsiteX40" fmla="*/ 574675 w 1263650"/>
                <a:gd name="connsiteY40" fmla="*/ 1828799 h 2044699"/>
                <a:gd name="connsiteX41" fmla="*/ 571500 w 1263650"/>
                <a:gd name="connsiteY41" fmla="*/ 1825624 h 2044699"/>
                <a:gd name="connsiteX42" fmla="*/ 565150 w 1263650"/>
                <a:gd name="connsiteY42" fmla="*/ 1822449 h 2044699"/>
                <a:gd name="connsiteX43" fmla="*/ 561975 w 1263650"/>
                <a:gd name="connsiteY43" fmla="*/ 1819274 h 2044699"/>
                <a:gd name="connsiteX44" fmla="*/ 558800 w 1263650"/>
                <a:gd name="connsiteY44" fmla="*/ 1822449 h 2044699"/>
                <a:gd name="connsiteX45" fmla="*/ 558800 w 1263650"/>
                <a:gd name="connsiteY45" fmla="*/ 1819274 h 2044699"/>
                <a:gd name="connsiteX46" fmla="*/ 558800 w 1263650"/>
                <a:gd name="connsiteY46" fmla="*/ 1812924 h 2044699"/>
                <a:gd name="connsiteX47" fmla="*/ 561975 w 1263650"/>
                <a:gd name="connsiteY47" fmla="*/ 1809749 h 2044699"/>
                <a:gd name="connsiteX48" fmla="*/ 561975 w 1263650"/>
                <a:gd name="connsiteY48" fmla="*/ 1803399 h 2044699"/>
                <a:gd name="connsiteX49" fmla="*/ 558800 w 1263650"/>
                <a:gd name="connsiteY49" fmla="*/ 1797049 h 2044699"/>
                <a:gd name="connsiteX50" fmla="*/ 546100 w 1263650"/>
                <a:gd name="connsiteY50" fmla="*/ 1793874 h 2044699"/>
                <a:gd name="connsiteX51" fmla="*/ 549275 w 1263650"/>
                <a:gd name="connsiteY51" fmla="*/ 1787524 h 2044699"/>
                <a:gd name="connsiteX52" fmla="*/ 552450 w 1263650"/>
                <a:gd name="connsiteY52" fmla="*/ 1787524 h 2044699"/>
                <a:gd name="connsiteX53" fmla="*/ 555625 w 1263650"/>
                <a:gd name="connsiteY53" fmla="*/ 1790699 h 2044699"/>
                <a:gd name="connsiteX54" fmla="*/ 558800 w 1263650"/>
                <a:gd name="connsiteY54" fmla="*/ 1790699 h 2044699"/>
                <a:gd name="connsiteX55" fmla="*/ 558800 w 1263650"/>
                <a:gd name="connsiteY55" fmla="*/ 1797049 h 2044699"/>
                <a:gd name="connsiteX56" fmla="*/ 555625 w 1263650"/>
                <a:gd name="connsiteY56" fmla="*/ 1797049 h 2044699"/>
                <a:gd name="connsiteX57" fmla="*/ 552450 w 1263650"/>
                <a:gd name="connsiteY57" fmla="*/ 1797049 h 2044699"/>
                <a:gd name="connsiteX58" fmla="*/ 549275 w 1263650"/>
                <a:gd name="connsiteY58" fmla="*/ 1797049 h 2044699"/>
                <a:gd name="connsiteX59" fmla="*/ 546100 w 1263650"/>
                <a:gd name="connsiteY59" fmla="*/ 1793874 h 2044699"/>
                <a:gd name="connsiteX60" fmla="*/ 654050 w 1263650"/>
                <a:gd name="connsiteY60" fmla="*/ 1784349 h 2044699"/>
                <a:gd name="connsiteX61" fmla="*/ 657225 w 1263650"/>
                <a:gd name="connsiteY61" fmla="*/ 1784349 h 2044699"/>
                <a:gd name="connsiteX62" fmla="*/ 657225 w 1263650"/>
                <a:gd name="connsiteY62" fmla="*/ 1787524 h 2044699"/>
                <a:gd name="connsiteX63" fmla="*/ 654050 w 1263650"/>
                <a:gd name="connsiteY63" fmla="*/ 1787524 h 2044699"/>
                <a:gd name="connsiteX64" fmla="*/ 654050 w 1263650"/>
                <a:gd name="connsiteY64" fmla="*/ 1784349 h 2044699"/>
                <a:gd name="connsiteX65" fmla="*/ 320675 w 1263650"/>
                <a:gd name="connsiteY65" fmla="*/ 1441449 h 2044699"/>
                <a:gd name="connsiteX66" fmla="*/ 320678 w 1263650"/>
                <a:gd name="connsiteY66" fmla="*/ 1441452 h 2044699"/>
                <a:gd name="connsiteX67" fmla="*/ 320678 w 1263650"/>
                <a:gd name="connsiteY67" fmla="*/ 1441449 h 2044699"/>
                <a:gd name="connsiteX68" fmla="*/ 320675 w 1263650"/>
                <a:gd name="connsiteY68" fmla="*/ 1441449 h 2044699"/>
                <a:gd name="connsiteX69" fmla="*/ 200026 w 1263650"/>
                <a:gd name="connsiteY69" fmla="*/ 857250 h 2044699"/>
                <a:gd name="connsiteX70" fmla="*/ 202410 w 1263650"/>
                <a:gd name="connsiteY70" fmla="*/ 859634 h 2044699"/>
                <a:gd name="connsiteX71" fmla="*/ 202410 w 1263650"/>
                <a:gd name="connsiteY71" fmla="*/ 859633 h 2044699"/>
                <a:gd name="connsiteX72" fmla="*/ 200027 w 1263650"/>
                <a:gd name="connsiteY72" fmla="*/ 857250 h 2044699"/>
                <a:gd name="connsiteX73" fmla="*/ 200026 w 1263650"/>
                <a:gd name="connsiteY73" fmla="*/ 857250 h 2044699"/>
                <a:gd name="connsiteX74" fmla="*/ 193676 w 1263650"/>
                <a:gd name="connsiteY74" fmla="*/ 854075 h 2044699"/>
                <a:gd name="connsiteX75" fmla="*/ 193676 w 1263650"/>
                <a:gd name="connsiteY75" fmla="*/ 857250 h 2044699"/>
                <a:gd name="connsiteX76" fmla="*/ 193677 w 1263650"/>
                <a:gd name="connsiteY76" fmla="*/ 857250 h 2044699"/>
                <a:gd name="connsiteX77" fmla="*/ 193677 w 1263650"/>
                <a:gd name="connsiteY77" fmla="*/ 854075 h 2044699"/>
                <a:gd name="connsiteX78" fmla="*/ 193676 w 1263650"/>
                <a:gd name="connsiteY78" fmla="*/ 854075 h 2044699"/>
                <a:gd name="connsiteX79" fmla="*/ 190501 w 1263650"/>
                <a:gd name="connsiteY79" fmla="*/ 847724 h 2044699"/>
                <a:gd name="connsiteX80" fmla="*/ 190501 w 1263650"/>
                <a:gd name="connsiteY80" fmla="*/ 847725 h 2044699"/>
                <a:gd name="connsiteX81" fmla="*/ 190501 w 1263650"/>
                <a:gd name="connsiteY81" fmla="*/ 850900 h 2044699"/>
                <a:gd name="connsiteX82" fmla="*/ 190501 w 1263650"/>
                <a:gd name="connsiteY82" fmla="*/ 854075 h 2044699"/>
                <a:gd name="connsiteX83" fmla="*/ 190502 w 1263650"/>
                <a:gd name="connsiteY83" fmla="*/ 854075 h 2044699"/>
                <a:gd name="connsiteX84" fmla="*/ 190502 w 1263650"/>
                <a:gd name="connsiteY84" fmla="*/ 850900 h 2044699"/>
                <a:gd name="connsiteX85" fmla="*/ 190502 w 1263650"/>
                <a:gd name="connsiteY85" fmla="*/ 847725 h 2044699"/>
                <a:gd name="connsiteX86" fmla="*/ 190501 w 1263650"/>
                <a:gd name="connsiteY86" fmla="*/ 847724 h 2044699"/>
                <a:gd name="connsiteX87" fmla="*/ 187326 w 1263650"/>
                <a:gd name="connsiteY87" fmla="*/ 838200 h 2044699"/>
                <a:gd name="connsiteX88" fmla="*/ 187326 w 1263650"/>
                <a:gd name="connsiteY88" fmla="*/ 841375 h 2044699"/>
                <a:gd name="connsiteX89" fmla="*/ 187326 w 1263650"/>
                <a:gd name="connsiteY89" fmla="*/ 844550 h 2044699"/>
                <a:gd name="connsiteX90" fmla="*/ 187327 w 1263650"/>
                <a:gd name="connsiteY90" fmla="*/ 844550 h 2044699"/>
                <a:gd name="connsiteX91" fmla="*/ 187327 w 1263650"/>
                <a:gd name="connsiteY91" fmla="*/ 841375 h 2044699"/>
                <a:gd name="connsiteX92" fmla="*/ 187327 w 1263650"/>
                <a:gd name="connsiteY92" fmla="*/ 838200 h 2044699"/>
                <a:gd name="connsiteX93" fmla="*/ 187326 w 1263650"/>
                <a:gd name="connsiteY93" fmla="*/ 838200 h 2044699"/>
                <a:gd name="connsiteX94" fmla="*/ 184151 w 1263650"/>
                <a:gd name="connsiteY94" fmla="*/ 835025 h 2044699"/>
                <a:gd name="connsiteX95" fmla="*/ 184151 w 1263650"/>
                <a:gd name="connsiteY95" fmla="*/ 838200 h 2044699"/>
                <a:gd name="connsiteX96" fmla="*/ 184152 w 1263650"/>
                <a:gd name="connsiteY96" fmla="*/ 838200 h 2044699"/>
                <a:gd name="connsiteX97" fmla="*/ 184152 w 1263650"/>
                <a:gd name="connsiteY97" fmla="*/ 835025 h 2044699"/>
                <a:gd name="connsiteX98" fmla="*/ 184151 w 1263650"/>
                <a:gd name="connsiteY98" fmla="*/ 835025 h 2044699"/>
                <a:gd name="connsiteX99" fmla="*/ 177801 w 1263650"/>
                <a:gd name="connsiteY99" fmla="*/ 831850 h 2044699"/>
                <a:gd name="connsiteX100" fmla="*/ 177801 w 1263650"/>
                <a:gd name="connsiteY100" fmla="*/ 835025 h 2044699"/>
                <a:gd name="connsiteX101" fmla="*/ 177802 w 1263650"/>
                <a:gd name="connsiteY101" fmla="*/ 835025 h 2044699"/>
                <a:gd name="connsiteX102" fmla="*/ 177802 w 1263650"/>
                <a:gd name="connsiteY102" fmla="*/ 831850 h 2044699"/>
                <a:gd name="connsiteX103" fmla="*/ 177801 w 1263650"/>
                <a:gd name="connsiteY103" fmla="*/ 831850 h 2044699"/>
                <a:gd name="connsiteX104" fmla="*/ 187325 w 1263650"/>
                <a:gd name="connsiteY104" fmla="*/ 784225 h 2044699"/>
                <a:gd name="connsiteX105" fmla="*/ 187325 w 1263650"/>
                <a:gd name="connsiteY105" fmla="*/ 787400 h 2044699"/>
                <a:gd name="connsiteX106" fmla="*/ 187326 w 1263650"/>
                <a:gd name="connsiteY106" fmla="*/ 787400 h 2044699"/>
                <a:gd name="connsiteX107" fmla="*/ 187326 w 1263650"/>
                <a:gd name="connsiteY107" fmla="*/ 784225 h 2044699"/>
                <a:gd name="connsiteX108" fmla="*/ 187325 w 1263650"/>
                <a:gd name="connsiteY108" fmla="*/ 784225 h 2044699"/>
                <a:gd name="connsiteX109" fmla="*/ 92075 w 1263650"/>
                <a:gd name="connsiteY109" fmla="*/ 784225 h 2044699"/>
                <a:gd name="connsiteX110" fmla="*/ 92075 w 1263650"/>
                <a:gd name="connsiteY110" fmla="*/ 787400 h 2044699"/>
                <a:gd name="connsiteX111" fmla="*/ 90805 w 1263650"/>
                <a:gd name="connsiteY111" fmla="*/ 784860 h 2044699"/>
                <a:gd name="connsiteX112" fmla="*/ 92075 w 1263650"/>
                <a:gd name="connsiteY112" fmla="*/ 784225 h 2044699"/>
                <a:gd name="connsiteX113" fmla="*/ 180975 w 1263650"/>
                <a:gd name="connsiteY113" fmla="*/ 774700 h 2044699"/>
                <a:gd name="connsiteX114" fmla="*/ 180976 w 1263650"/>
                <a:gd name="connsiteY114" fmla="*/ 774700 h 2044699"/>
                <a:gd name="connsiteX115" fmla="*/ 180976 w 1263650"/>
                <a:gd name="connsiteY115" fmla="*/ 774701 h 2044699"/>
                <a:gd name="connsiteX116" fmla="*/ 180975 w 1263650"/>
                <a:gd name="connsiteY116" fmla="*/ 774700 h 2044699"/>
                <a:gd name="connsiteX117" fmla="*/ 184150 w 1263650"/>
                <a:gd name="connsiteY117" fmla="*/ 769937 h 2044699"/>
                <a:gd name="connsiteX118" fmla="*/ 184150 w 1263650"/>
                <a:gd name="connsiteY118" fmla="*/ 771525 h 2044699"/>
                <a:gd name="connsiteX119" fmla="*/ 184151 w 1263650"/>
                <a:gd name="connsiteY119" fmla="*/ 771525 h 2044699"/>
                <a:gd name="connsiteX120" fmla="*/ 184151 w 1263650"/>
                <a:gd name="connsiteY120" fmla="*/ 769937 h 2044699"/>
                <a:gd name="connsiteX121" fmla="*/ 184150 w 1263650"/>
                <a:gd name="connsiteY121" fmla="*/ 769937 h 2044699"/>
                <a:gd name="connsiteX122" fmla="*/ 555625 w 1263650"/>
                <a:gd name="connsiteY122" fmla="*/ 641350 h 2044699"/>
                <a:gd name="connsiteX123" fmla="*/ 561975 w 1263650"/>
                <a:gd name="connsiteY123" fmla="*/ 644525 h 2044699"/>
                <a:gd name="connsiteX124" fmla="*/ 561976 w 1263650"/>
                <a:gd name="connsiteY124" fmla="*/ 644525 h 2044699"/>
                <a:gd name="connsiteX125" fmla="*/ 555626 w 1263650"/>
                <a:gd name="connsiteY125" fmla="*/ 641350 h 2044699"/>
                <a:gd name="connsiteX126" fmla="*/ 555625 w 1263650"/>
                <a:gd name="connsiteY126" fmla="*/ 641350 h 2044699"/>
                <a:gd name="connsiteX127" fmla="*/ 104775 w 1263650"/>
                <a:gd name="connsiteY127" fmla="*/ 0 h 2044699"/>
                <a:gd name="connsiteX128" fmla="*/ 107950 w 1263650"/>
                <a:gd name="connsiteY128" fmla="*/ 3175 h 2044699"/>
                <a:gd name="connsiteX129" fmla="*/ 114300 w 1263650"/>
                <a:gd name="connsiteY129" fmla="*/ 3175 h 2044699"/>
                <a:gd name="connsiteX130" fmla="*/ 123825 w 1263650"/>
                <a:gd name="connsiteY130" fmla="*/ 6350 h 2044699"/>
                <a:gd name="connsiteX131" fmla="*/ 133350 w 1263650"/>
                <a:gd name="connsiteY131" fmla="*/ 9525 h 2044699"/>
                <a:gd name="connsiteX132" fmla="*/ 136525 w 1263650"/>
                <a:gd name="connsiteY132" fmla="*/ 9525 h 2044699"/>
                <a:gd name="connsiteX133" fmla="*/ 146050 w 1263650"/>
                <a:gd name="connsiteY133" fmla="*/ 12700 h 2044699"/>
                <a:gd name="connsiteX134" fmla="*/ 155575 w 1263650"/>
                <a:gd name="connsiteY134" fmla="*/ 15875 h 2044699"/>
                <a:gd name="connsiteX135" fmla="*/ 158750 w 1263650"/>
                <a:gd name="connsiteY135" fmla="*/ 15875 h 2044699"/>
                <a:gd name="connsiteX136" fmla="*/ 161925 w 1263650"/>
                <a:gd name="connsiteY136" fmla="*/ 15875 h 2044699"/>
                <a:gd name="connsiteX137" fmla="*/ 180975 w 1263650"/>
                <a:gd name="connsiteY137" fmla="*/ 22225 h 2044699"/>
                <a:gd name="connsiteX138" fmla="*/ 190500 w 1263650"/>
                <a:gd name="connsiteY138" fmla="*/ 22225 h 2044699"/>
                <a:gd name="connsiteX139" fmla="*/ 200025 w 1263650"/>
                <a:gd name="connsiteY139" fmla="*/ 25400 h 2044699"/>
                <a:gd name="connsiteX140" fmla="*/ 203200 w 1263650"/>
                <a:gd name="connsiteY140" fmla="*/ 28575 h 2044699"/>
                <a:gd name="connsiteX141" fmla="*/ 215900 w 1263650"/>
                <a:gd name="connsiteY141" fmla="*/ 28575 h 2044699"/>
                <a:gd name="connsiteX142" fmla="*/ 215900 w 1263650"/>
                <a:gd name="connsiteY142" fmla="*/ 31750 h 2044699"/>
                <a:gd name="connsiteX143" fmla="*/ 219075 w 1263650"/>
                <a:gd name="connsiteY143" fmla="*/ 31750 h 2044699"/>
                <a:gd name="connsiteX144" fmla="*/ 222250 w 1263650"/>
                <a:gd name="connsiteY144" fmla="*/ 31750 h 2044699"/>
                <a:gd name="connsiteX145" fmla="*/ 225425 w 1263650"/>
                <a:gd name="connsiteY145" fmla="*/ 31750 h 2044699"/>
                <a:gd name="connsiteX146" fmla="*/ 228600 w 1263650"/>
                <a:gd name="connsiteY146" fmla="*/ 31750 h 2044699"/>
                <a:gd name="connsiteX147" fmla="*/ 231775 w 1263650"/>
                <a:gd name="connsiteY147" fmla="*/ 34925 h 2044699"/>
                <a:gd name="connsiteX148" fmla="*/ 238125 w 1263650"/>
                <a:gd name="connsiteY148" fmla="*/ 34925 h 2044699"/>
                <a:gd name="connsiteX149" fmla="*/ 247650 w 1263650"/>
                <a:gd name="connsiteY149" fmla="*/ 38100 h 2044699"/>
                <a:gd name="connsiteX150" fmla="*/ 263525 w 1263650"/>
                <a:gd name="connsiteY150" fmla="*/ 41275 h 2044699"/>
                <a:gd name="connsiteX151" fmla="*/ 269875 w 1263650"/>
                <a:gd name="connsiteY151" fmla="*/ 44450 h 2044699"/>
                <a:gd name="connsiteX152" fmla="*/ 282575 w 1263650"/>
                <a:gd name="connsiteY152" fmla="*/ 47625 h 2044699"/>
                <a:gd name="connsiteX153" fmla="*/ 307975 w 1263650"/>
                <a:gd name="connsiteY153" fmla="*/ 53975 h 2044699"/>
                <a:gd name="connsiteX154" fmla="*/ 314325 w 1263650"/>
                <a:gd name="connsiteY154" fmla="*/ 53975 h 2044699"/>
                <a:gd name="connsiteX155" fmla="*/ 320675 w 1263650"/>
                <a:gd name="connsiteY155" fmla="*/ 57150 h 2044699"/>
                <a:gd name="connsiteX156" fmla="*/ 327025 w 1263650"/>
                <a:gd name="connsiteY156" fmla="*/ 57150 h 2044699"/>
                <a:gd name="connsiteX157" fmla="*/ 346075 w 1263650"/>
                <a:gd name="connsiteY157" fmla="*/ 60325 h 2044699"/>
                <a:gd name="connsiteX158" fmla="*/ 355600 w 1263650"/>
                <a:gd name="connsiteY158" fmla="*/ 63500 h 2044699"/>
                <a:gd name="connsiteX159" fmla="*/ 365125 w 1263650"/>
                <a:gd name="connsiteY159" fmla="*/ 66675 h 2044699"/>
                <a:gd name="connsiteX160" fmla="*/ 368300 w 1263650"/>
                <a:gd name="connsiteY160" fmla="*/ 66675 h 2044699"/>
                <a:gd name="connsiteX161" fmla="*/ 371475 w 1263650"/>
                <a:gd name="connsiteY161" fmla="*/ 66675 h 2044699"/>
                <a:gd name="connsiteX162" fmla="*/ 393700 w 1263650"/>
                <a:gd name="connsiteY162" fmla="*/ 73025 h 2044699"/>
                <a:gd name="connsiteX163" fmla="*/ 460375 w 1263650"/>
                <a:gd name="connsiteY163" fmla="*/ 92075 h 2044699"/>
                <a:gd name="connsiteX164" fmla="*/ 473075 w 1263650"/>
                <a:gd name="connsiteY164" fmla="*/ 95250 h 2044699"/>
                <a:gd name="connsiteX165" fmla="*/ 482600 w 1263650"/>
                <a:gd name="connsiteY165" fmla="*/ 98425 h 2044699"/>
                <a:gd name="connsiteX166" fmla="*/ 485775 w 1263650"/>
                <a:gd name="connsiteY166" fmla="*/ 98425 h 2044699"/>
                <a:gd name="connsiteX167" fmla="*/ 498475 w 1263650"/>
                <a:gd name="connsiteY167" fmla="*/ 101600 h 2044699"/>
                <a:gd name="connsiteX168" fmla="*/ 501650 w 1263650"/>
                <a:gd name="connsiteY168" fmla="*/ 101600 h 2044699"/>
                <a:gd name="connsiteX169" fmla="*/ 508000 w 1263650"/>
                <a:gd name="connsiteY169" fmla="*/ 101600 h 2044699"/>
                <a:gd name="connsiteX170" fmla="*/ 523875 w 1263650"/>
                <a:gd name="connsiteY170" fmla="*/ 107950 h 2044699"/>
                <a:gd name="connsiteX171" fmla="*/ 527050 w 1263650"/>
                <a:gd name="connsiteY171" fmla="*/ 107950 h 2044699"/>
                <a:gd name="connsiteX172" fmla="*/ 530225 w 1263650"/>
                <a:gd name="connsiteY172" fmla="*/ 107950 h 2044699"/>
                <a:gd name="connsiteX173" fmla="*/ 539750 w 1263650"/>
                <a:gd name="connsiteY173" fmla="*/ 111125 h 2044699"/>
                <a:gd name="connsiteX174" fmla="*/ 542925 w 1263650"/>
                <a:gd name="connsiteY174" fmla="*/ 111125 h 2044699"/>
                <a:gd name="connsiteX175" fmla="*/ 546100 w 1263650"/>
                <a:gd name="connsiteY175" fmla="*/ 111125 h 2044699"/>
                <a:gd name="connsiteX176" fmla="*/ 549275 w 1263650"/>
                <a:gd name="connsiteY176" fmla="*/ 114300 h 2044699"/>
                <a:gd name="connsiteX177" fmla="*/ 552450 w 1263650"/>
                <a:gd name="connsiteY177" fmla="*/ 114300 h 2044699"/>
                <a:gd name="connsiteX178" fmla="*/ 555625 w 1263650"/>
                <a:gd name="connsiteY178" fmla="*/ 114300 h 2044699"/>
                <a:gd name="connsiteX179" fmla="*/ 558800 w 1263650"/>
                <a:gd name="connsiteY179" fmla="*/ 114300 h 2044699"/>
                <a:gd name="connsiteX180" fmla="*/ 561975 w 1263650"/>
                <a:gd name="connsiteY180" fmla="*/ 114300 h 2044699"/>
                <a:gd name="connsiteX181" fmla="*/ 565150 w 1263650"/>
                <a:gd name="connsiteY181" fmla="*/ 117475 h 2044699"/>
                <a:gd name="connsiteX182" fmla="*/ 574675 w 1263650"/>
                <a:gd name="connsiteY182" fmla="*/ 120650 h 2044699"/>
                <a:gd name="connsiteX183" fmla="*/ 584200 w 1263650"/>
                <a:gd name="connsiteY183" fmla="*/ 120650 h 2044699"/>
                <a:gd name="connsiteX184" fmla="*/ 606425 w 1263650"/>
                <a:gd name="connsiteY184" fmla="*/ 127000 h 2044699"/>
                <a:gd name="connsiteX185" fmla="*/ 628650 w 1263650"/>
                <a:gd name="connsiteY185" fmla="*/ 130175 h 2044699"/>
                <a:gd name="connsiteX186" fmla="*/ 650875 w 1263650"/>
                <a:gd name="connsiteY186" fmla="*/ 136525 h 2044699"/>
                <a:gd name="connsiteX187" fmla="*/ 660400 w 1263650"/>
                <a:gd name="connsiteY187" fmla="*/ 139700 h 2044699"/>
                <a:gd name="connsiteX188" fmla="*/ 676275 w 1263650"/>
                <a:gd name="connsiteY188" fmla="*/ 142875 h 2044699"/>
                <a:gd name="connsiteX189" fmla="*/ 682625 w 1263650"/>
                <a:gd name="connsiteY189" fmla="*/ 142875 h 2044699"/>
                <a:gd name="connsiteX190" fmla="*/ 679450 w 1263650"/>
                <a:gd name="connsiteY190" fmla="*/ 155575 h 2044699"/>
                <a:gd name="connsiteX191" fmla="*/ 676275 w 1263650"/>
                <a:gd name="connsiteY191" fmla="*/ 161925 h 2044699"/>
                <a:gd name="connsiteX192" fmla="*/ 676275 w 1263650"/>
                <a:gd name="connsiteY192" fmla="*/ 165100 h 2044699"/>
                <a:gd name="connsiteX193" fmla="*/ 676275 w 1263650"/>
                <a:gd name="connsiteY193" fmla="*/ 174625 h 2044699"/>
                <a:gd name="connsiteX194" fmla="*/ 673100 w 1263650"/>
                <a:gd name="connsiteY194" fmla="*/ 187325 h 2044699"/>
                <a:gd name="connsiteX195" fmla="*/ 666750 w 1263650"/>
                <a:gd name="connsiteY195" fmla="*/ 203200 h 2044699"/>
                <a:gd name="connsiteX196" fmla="*/ 666750 w 1263650"/>
                <a:gd name="connsiteY196" fmla="*/ 206375 h 2044699"/>
                <a:gd name="connsiteX197" fmla="*/ 660400 w 1263650"/>
                <a:gd name="connsiteY197" fmla="*/ 234950 h 2044699"/>
                <a:gd name="connsiteX198" fmla="*/ 660400 w 1263650"/>
                <a:gd name="connsiteY198" fmla="*/ 241300 h 2044699"/>
                <a:gd name="connsiteX199" fmla="*/ 650875 w 1263650"/>
                <a:gd name="connsiteY199" fmla="*/ 273050 h 2044699"/>
                <a:gd name="connsiteX200" fmla="*/ 647700 w 1263650"/>
                <a:gd name="connsiteY200" fmla="*/ 295275 h 2044699"/>
                <a:gd name="connsiteX201" fmla="*/ 647700 w 1263650"/>
                <a:gd name="connsiteY201" fmla="*/ 298450 h 2044699"/>
                <a:gd name="connsiteX202" fmla="*/ 644525 w 1263650"/>
                <a:gd name="connsiteY202" fmla="*/ 307975 h 2044699"/>
                <a:gd name="connsiteX203" fmla="*/ 641350 w 1263650"/>
                <a:gd name="connsiteY203" fmla="*/ 330200 h 2044699"/>
                <a:gd name="connsiteX204" fmla="*/ 635000 w 1263650"/>
                <a:gd name="connsiteY204" fmla="*/ 352425 h 2044699"/>
                <a:gd name="connsiteX205" fmla="*/ 631825 w 1263650"/>
                <a:gd name="connsiteY205" fmla="*/ 365125 h 2044699"/>
                <a:gd name="connsiteX206" fmla="*/ 628650 w 1263650"/>
                <a:gd name="connsiteY206" fmla="*/ 374650 h 2044699"/>
                <a:gd name="connsiteX207" fmla="*/ 628650 w 1263650"/>
                <a:gd name="connsiteY207" fmla="*/ 381000 h 2044699"/>
                <a:gd name="connsiteX208" fmla="*/ 628650 w 1263650"/>
                <a:gd name="connsiteY208" fmla="*/ 387350 h 2044699"/>
                <a:gd name="connsiteX209" fmla="*/ 622300 w 1263650"/>
                <a:gd name="connsiteY209" fmla="*/ 419100 h 2044699"/>
                <a:gd name="connsiteX210" fmla="*/ 619125 w 1263650"/>
                <a:gd name="connsiteY210" fmla="*/ 434975 h 2044699"/>
                <a:gd name="connsiteX211" fmla="*/ 612775 w 1263650"/>
                <a:gd name="connsiteY211" fmla="*/ 457200 h 2044699"/>
                <a:gd name="connsiteX212" fmla="*/ 606425 w 1263650"/>
                <a:gd name="connsiteY212" fmla="*/ 476250 h 2044699"/>
                <a:gd name="connsiteX213" fmla="*/ 600075 w 1263650"/>
                <a:gd name="connsiteY213" fmla="*/ 511175 h 2044699"/>
                <a:gd name="connsiteX214" fmla="*/ 587375 w 1263650"/>
                <a:gd name="connsiteY214" fmla="*/ 568325 h 2044699"/>
                <a:gd name="connsiteX215" fmla="*/ 587375 w 1263650"/>
                <a:gd name="connsiteY215" fmla="*/ 574675 h 2044699"/>
                <a:gd name="connsiteX216" fmla="*/ 577850 w 1263650"/>
                <a:gd name="connsiteY216" fmla="*/ 612775 h 2044699"/>
                <a:gd name="connsiteX217" fmla="*/ 574675 w 1263650"/>
                <a:gd name="connsiteY217" fmla="*/ 619125 h 2044699"/>
                <a:gd name="connsiteX218" fmla="*/ 574675 w 1263650"/>
                <a:gd name="connsiteY218" fmla="*/ 622300 h 2044699"/>
                <a:gd name="connsiteX219" fmla="*/ 574676 w 1263650"/>
                <a:gd name="connsiteY219" fmla="*/ 622300 h 2044699"/>
                <a:gd name="connsiteX220" fmla="*/ 573884 w 1263650"/>
                <a:gd name="connsiteY220" fmla="*/ 626260 h 2044699"/>
                <a:gd name="connsiteX221" fmla="*/ 573884 w 1263650"/>
                <a:gd name="connsiteY221" fmla="*/ 629444 h 2044699"/>
                <a:gd name="connsiteX222" fmla="*/ 573247 w 1263650"/>
                <a:gd name="connsiteY222" fmla="*/ 629444 h 2044699"/>
                <a:gd name="connsiteX223" fmla="*/ 571501 w 1263650"/>
                <a:gd name="connsiteY223" fmla="*/ 638175 h 2044699"/>
                <a:gd name="connsiteX224" fmla="*/ 568326 w 1263650"/>
                <a:gd name="connsiteY224" fmla="*/ 644525 h 2044699"/>
                <a:gd name="connsiteX225" fmla="*/ 568325 w 1263650"/>
                <a:gd name="connsiteY225" fmla="*/ 644525 h 2044699"/>
                <a:gd name="connsiteX226" fmla="*/ 568325 w 1263650"/>
                <a:gd name="connsiteY226" fmla="*/ 657225 h 2044699"/>
                <a:gd name="connsiteX227" fmla="*/ 565150 w 1263650"/>
                <a:gd name="connsiteY227" fmla="*/ 666750 h 2044699"/>
                <a:gd name="connsiteX228" fmla="*/ 565150 w 1263650"/>
                <a:gd name="connsiteY228" fmla="*/ 673100 h 2044699"/>
                <a:gd name="connsiteX229" fmla="*/ 561975 w 1263650"/>
                <a:gd name="connsiteY229" fmla="*/ 679450 h 2044699"/>
                <a:gd name="connsiteX230" fmla="*/ 561975 w 1263650"/>
                <a:gd name="connsiteY230" fmla="*/ 682625 h 2044699"/>
                <a:gd name="connsiteX231" fmla="*/ 558800 w 1263650"/>
                <a:gd name="connsiteY231" fmla="*/ 692150 h 2044699"/>
                <a:gd name="connsiteX232" fmla="*/ 558801 w 1263650"/>
                <a:gd name="connsiteY232" fmla="*/ 692150 h 2044699"/>
                <a:gd name="connsiteX233" fmla="*/ 558801 w 1263650"/>
                <a:gd name="connsiteY233" fmla="*/ 704850 h 2044699"/>
                <a:gd name="connsiteX234" fmla="*/ 558801 w 1263650"/>
                <a:gd name="connsiteY234" fmla="*/ 708025 h 2044699"/>
                <a:gd name="connsiteX235" fmla="*/ 561976 w 1263650"/>
                <a:gd name="connsiteY235" fmla="*/ 708025 h 2044699"/>
                <a:gd name="connsiteX236" fmla="*/ 561976 w 1263650"/>
                <a:gd name="connsiteY236" fmla="*/ 711200 h 2044699"/>
                <a:gd name="connsiteX237" fmla="*/ 561976 w 1263650"/>
                <a:gd name="connsiteY237" fmla="*/ 714375 h 2044699"/>
                <a:gd name="connsiteX238" fmla="*/ 568326 w 1263650"/>
                <a:gd name="connsiteY238" fmla="*/ 720725 h 2044699"/>
                <a:gd name="connsiteX239" fmla="*/ 570231 w 1263650"/>
                <a:gd name="connsiteY239" fmla="*/ 723900 h 2044699"/>
                <a:gd name="connsiteX240" fmla="*/ 571501 w 1263650"/>
                <a:gd name="connsiteY240" fmla="*/ 726017 h 2044699"/>
                <a:gd name="connsiteX241" fmla="*/ 577851 w 1263650"/>
                <a:gd name="connsiteY241" fmla="*/ 736600 h 2044699"/>
                <a:gd name="connsiteX242" fmla="*/ 593726 w 1263650"/>
                <a:gd name="connsiteY242" fmla="*/ 755650 h 2044699"/>
                <a:gd name="connsiteX243" fmla="*/ 603251 w 1263650"/>
                <a:gd name="connsiteY243" fmla="*/ 771525 h 2044699"/>
                <a:gd name="connsiteX244" fmla="*/ 606426 w 1263650"/>
                <a:gd name="connsiteY244" fmla="*/ 771525 h 2044699"/>
                <a:gd name="connsiteX245" fmla="*/ 606426 w 1263650"/>
                <a:gd name="connsiteY245" fmla="*/ 774700 h 2044699"/>
                <a:gd name="connsiteX246" fmla="*/ 606425 w 1263650"/>
                <a:gd name="connsiteY246" fmla="*/ 774700 h 2044699"/>
                <a:gd name="connsiteX247" fmla="*/ 625475 w 1263650"/>
                <a:gd name="connsiteY247" fmla="*/ 803275 h 2044699"/>
                <a:gd name="connsiteX248" fmla="*/ 628650 w 1263650"/>
                <a:gd name="connsiteY248" fmla="*/ 806450 h 2044699"/>
                <a:gd name="connsiteX249" fmla="*/ 635000 w 1263650"/>
                <a:gd name="connsiteY249" fmla="*/ 812800 h 2044699"/>
                <a:gd name="connsiteX250" fmla="*/ 638175 w 1263650"/>
                <a:gd name="connsiteY250" fmla="*/ 819150 h 2044699"/>
                <a:gd name="connsiteX251" fmla="*/ 644525 w 1263650"/>
                <a:gd name="connsiteY251" fmla="*/ 828675 h 2044699"/>
                <a:gd name="connsiteX252" fmla="*/ 647700 w 1263650"/>
                <a:gd name="connsiteY252" fmla="*/ 831850 h 2044699"/>
                <a:gd name="connsiteX253" fmla="*/ 654050 w 1263650"/>
                <a:gd name="connsiteY253" fmla="*/ 841375 h 2044699"/>
                <a:gd name="connsiteX254" fmla="*/ 657225 w 1263650"/>
                <a:gd name="connsiteY254" fmla="*/ 841375 h 2044699"/>
                <a:gd name="connsiteX255" fmla="*/ 657225 w 1263650"/>
                <a:gd name="connsiteY255" fmla="*/ 847725 h 2044699"/>
                <a:gd name="connsiteX256" fmla="*/ 660400 w 1263650"/>
                <a:gd name="connsiteY256" fmla="*/ 850900 h 2044699"/>
                <a:gd name="connsiteX257" fmla="*/ 663575 w 1263650"/>
                <a:gd name="connsiteY257" fmla="*/ 854075 h 2044699"/>
                <a:gd name="connsiteX258" fmla="*/ 673100 w 1263650"/>
                <a:gd name="connsiteY258" fmla="*/ 866775 h 2044699"/>
                <a:gd name="connsiteX259" fmla="*/ 679450 w 1263650"/>
                <a:gd name="connsiteY259" fmla="*/ 876300 h 2044699"/>
                <a:gd name="connsiteX260" fmla="*/ 682625 w 1263650"/>
                <a:gd name="connsiteY260" fmla="*/ 879475 h 2044699"/>
                <a:gd name="connsiteX261" fmla="*/ 701675 w 1263650"/>
                <a:gd name="connsiteY261" fmla="*/ 908050 h 2044699"/>
                <a:gd name="connsiteX262" fmla="*/ 708025 w 1263650"/>
                <a:gd name="connsiteY262" fmla="*/ 914400 h 2044699"/>
                <a:gd name="connsiteX263" fmla="*/ 723900 w 1263650"/>
                <a:gd name="connsiteY263" fmla="*/ 936625 h 2044699"/>
                <a:gd name="connsiteX264" fmla="*/ 733425 w 1263650"/>
                <a:gd name="connsiteY264" fmla="*/ 949325 h 2044699"/>
                <a:gd name="connsiteX265" fmla="*/ 736600 w 1263650"/>
                <a:gd name="connsiteY265" fmla="*/ 952500 h 2044699"/>
                <a:gd name="connsiteX266" fmla="*/ 736600 w 1263650"/>
                <a:gd name="connsiteY266" fmla="*/ 955675 h 2044699"/>
                <a:gd name="connsiteX267" fmla="*/ 739775 w 1263650"/>
                <a:gd name="connsiteY267" fmla="*/ 958850 h 2044699"/>
                <a:gd name="connsiteX268" fmla="*/ 739775 w 1263650"/>
                <a:gd name="connsiteY268" fmla="*/ 962025 h 2044699"/>
                <a:gd name="connsiteX269" fmla="*/ 746125 w 1263650"/>
                <a:gd name="connsiteY269" fmla="*/ 971550 h 2044699"/>
                <a:gd name="connsiteX270" fmla="*/ 790575 w 1263650"/>
                <a:gd name="connsiteY270" fmla="*/ 1028700 h 2044699"/>
                <a:gd name="connsiteX271" fmla="*/ 806450 w 1263650"/>
                <a:gd name="connsiteY271" fmla="*/ 1050925 h 2044699"/>
                <a:gd name="connsiteX272" fmla="*/ 812800 w 1263650"/>
                <a:gd name="connsiteY272" fmla="*/ 1060450 h 2044699"/>
                <a:gd name="connsiteX273" fmla="*/ 822325 w 1263650"/>
                <a:gd name="connsiteY273" fmla="*/ 1073150 h 2044699"/>
                <a:gd name="connsiteX274" fmla="*/ 825500 w 1263650"/>
                <a:gd name="connsiteY274" fmla="*/ 1079500 h 2044699"/>
                <a:gd name="connsiteX275" fmla="*/ 841375 w 1263650"/>
                <a:gd name="connsiteY275" fmla="*/ 1104900 h 2044699"/>
                <a:gd name="connsiteX276" fmla="*/ 854075 w 1263650"/>
                <a:gd name="connsiteY276" fmla="*/ 1117600 h 2044699"/>
                <a:gd name="connsiteX277" fmla="*/ 860425 w 1263650"/>
                <a:gd name="connsiteY277" fmla="*/ 1130300 h 2044699"/>
                <a:gd name="connsiteX278" fmla="*/ 866775 w 1263650"/>
                <a:gd name="connsiteY278" fmla="*/ 1136650 h 2044699"/>
                <a:gd name="connsiteX279" fmla="*/ 869950 w 1263650"/>
                <a:gd name="connsiteY279" fmla="*/ 1143000 h 2044699"/>
                <a:gd name="connsiteX280" fmla="*/ 882650 w 1263650"/>
                <a:gd name="connsiteY280" fmla="*/ 1162050 h 2044699"/>
                <a:gd name="connsiteX281" fmla="*/ 892175 w 1263650"/>
                <a:gd name="connsiteY281" fmla="*/ 1168400 h 2044699"/>
                <a:gd name="connsiteX282" fmla="*/ 892175 w 1263650"/>
                <a:gd name="connsiteY282" fmla="*/ 1171575 h 2044699"/>
                <a:gd name="connsiteX283" fmla="*/ 895350 w 1263650"/>
                <a:gd name="connsiteY283" fmla="*/ 1174750 h 2044699"/>
                <a:gd name="connsiteX284" fmla="*/ 904875 w 1263650"/>
                <a:gd name="connsiteY284" fmla="*/ 1190625 h 2044699"/>
                <a:gd name="connsiteX285" fmla="*/ 908050 w 1263650"/>
                <a:gd name="connsiteY285" fmla="*/ 1193800 h 2044699"/>
                <a:gd name="connsiteX286" fmla="*/ 933450 w 1263650"/>
                <a:gd name="connsiteY286" fmla="*/ 1228725 h 2044699"/>
                <a:gd name="connsiteX287" fmla="*/ 933450 w 1263650"/>
                <a:gd name="connsiteY287" fmla="*/ 1231900 h 2044699"/>
                <a:gd name="connsiteX288" fmla="*/ 958850 w 1263650"/>
                <a:gd name="connsiteY288" fmla="*/ 1263650 h 2044699"/>
                <a:gd name="connsiteX289" fmla="*/ 977900 w 1263650"/>
                <a:gd name="connsiteY289" fmla="*/ 1292225 h 2044699"/>
                <a:gd name="connsiteX290" fmla="*/ 1005680 w 1263650"/>
                <a:gd name="connsiteY290" fmla="*/ 1331117 h 2044699"/>
                <a:gd name="connsiteX291" fmla="*/ 1006478 w 1263650"/>
                <a:gd name="connsiteY291" fmla="*/ 1331117 h 2044699"/>
                <a:gd name="connsiteX292" fmla="*/ 1006478 w 1263650"/>
                <a:gd name="connsiteY292" fmla="*/ 1332234 h 2044699"/>
                <a:gd name="connsiteX293" fmla="*/ 1009650 w 1263650"/>
                <a:gd name="connsiteY293" fmla="*/ 1336675 h 2044699"/>
                <a:gd name="connsiteX294" fmla="*/ 1025525 w 1263650"/>
                <a:gd name="connsiteY294" fmla="*/ 1355725 h 2044699"/>
                <a:gd name="connsiteX295" fmla="*/ 1025525 w 1263650"/>
                <a:gd name="connsiteY295" fmla="*/ 1358900 h 2044699"/>
                <a:gd name="connsiteX296" fmla="*/ 1031875 w 1263650"/>
                <a:gd name="connsiteY296" fmla="*/ 1365250 h 2044699"/>
                <a:gd name="connsiteX297" fmla="*/ 1035050 w 1263650"/>
                <a:gd name="connsiteY297" fmla="*/ 1374775 h 2044699"/>
                <a:gd name="connsiteX298" fmla="*/ 1038225 w 1263650"/>
                <a:gd name="connsiteY298" fmla="*/ 1374775 h 2044699"/>
                <a:gd name="connsiteX299" fmla="*/ 1041400 w 1263650"/>
                <a:gd name="connsiteY299" fmla="*/ 1377950 h 2044699"/>
                <a:gd name="connsiteX300" fmla="*/ 1044575 w 1263650"/>
                <a:gd name="connsiteY300" fmla="*/ 1384300 h 2044699"/>
                <a:gd name="connsiteX301" fmla="*/ 1047750 w 1263650"/>
                <a:gd name="connsiteY301" fmla="*/ 1387475 h 2044699"/>
                <a:gd name="connsiteX302" fmla="*/ 1047750 w 1263650"/>
                <a:gd name="connsiteY302" fmla="*/ 1390650 h 2044699"/>
                <a:gd name="connsiteX303" fmla="*/ 1050925 w 1263650"/>
                <a:gd name="connsiteY303" fmla="*/ 1393825 h 2044699"/>
                <a:gd name="connsiteX304" fmla="*/ 1054100 w 1263650"/>
                <a:gd name="connsiteY304" fmla="*/ 1397000 h 2044699"/>
                <a:gd name="connsiteX305" fmla="*/ 1057275 w 1263650"/>
                <a:gd name="connsiteY305" fmla="*/ 1403350 h 2044699"/>
                <a:gd name="connsiteX306" fmla="*/ 1073150 w 1263650"/>
                <a:gd name="connsiteY306" fmla="*/ 1425575 h 2044699"/>
                <a:gd name="connsiteX307" fmla="*/ 1079500 w 1263650"/>
                <a:gd name="connsiteY307" fmla="*/ 1431925 h 2044699"/>
                <a:gd name="connsiteX308" fmla="*/ 1079500 w 1263650"/>
                <a:gd name="connsiteY308" fmla="*/ 1431924 h 2044699"/>
                <a:gd name="connsiteX309" fmla="*/ 1092200 w 1263650"/>
                <a:gd name="connsiteY309" fmla="*/ 1450974 h 2044699"/>
                <a:gd name="connsiteX310" fmla="*/ 1098550 w 1263650"/>
                <a:gd name="connsiteY310" fmla="*/ 1457324 h 2044699"/>
                <a:gd name="connsiteX311" fmla="*/ 1098550 w 1263650"/>
                <a:gd name="connsiteY311" fmla="*/ 1460499 h 2044699"/>
                <a:gd name="connsiteX312" fmla="*/ 1114425 w 1263650"/>
                <a:gd name="connsiteY312" fmla="*/ 1479549 h 2044699"/>
                <a:gd name="connsiteX313" fmla="*/ 1133475 w 1263650"/>
                <a:gd name="connsiteY313" fmla="*/ 1508124 h 2044699"/>
                <a:gd name="connsiteX314" fmla="*/ 1149350 w 1263650"/>
                <a:gd name="connsiteY314" fmla="*/ 1530349 h 2044699"/>
                <a:gd name="connsiteX315" fmla="*/ 1155700 w 1263650"/>
                <a:gd name="connsiteY315" fmla="*/ 1539874 h 2044699"/>
                <a:gd name="connsiteX316" fmla="*/ 1171575 w 1263650"/>
                <a:gd name="connsiteY316" fmla="*/ 1562099 h 2044699"/>
                <a:gd name="connsiteX317" fmla="*/ 1177925 w 1263650"/>
                <a:gd name="connsiteY317" fmla="*/ 1571624 h 2044699"/>
                <a:gd name="connsiteX318" fmla="*/ 1181100 w 1263650"/>
                <a:gd name="connsiteY318" fmla="*/ 1574799 h 2044699"/>
                <a:gd name="connsiteX319" fmla="*/ 1187450 w 1263650"/>
                <a:gd name="connsiteY319" fmla="*/ 1584324 h 2044699"/>
                <a:gd name="connsiteX320" fmla="*/ 1206500 w 1263650"/>
                <a:gd name="connsiteY320" fmla="*/ 1609724 h 2044699"/>
                <a:gd name="connsiteX321" fmla="*/ 1206500 w 1263650"/>
                <a:gd name="connsiteY321" fmla="*/ 1612899 h 2044699"/>
                <a:gd name="connsiteX322" fmla="*/ 1209675 w 1263650"/>
                <a:gd name="connsiteY322" fmla="*/ 1612899 h 2044699"/>
                <a:gd name="connsiteX323" fmla="*/ 1209675 w 1263650"/>
                <a:gd name="connsiteY323" fmla="*/ 1616074 h 2044699"/>
                <a:gd name="connsiteX324" fmla="*/ 1206500 w 1263650"/>
                <a:gd name="connsiteY324" fmla="*/ 1625599 h 2044699"/>
                <a:gd name="connsiteX325" fmla="*/ 1206500 w 1263650"/>
                <a:gd name="connsiteY325" fmla="*/ 1628774 h 2044699"/>
                <a:gd name="connsiteX326" fmla="*/ 1206500 w 1263650"/>
                <a:gd name="connsiteY326" fmla="*/ 1631949 h 2044699"/>
                <a:gd name="connsiteX327" fmla="*/ 1203325 w 1263650"/>
                <a:gd name="connsiteY327" fmla="*/ 1635124 h 2044699"/>
                <a:gd name="connsiteX328" fmla="*/ 1203325 w 1263650"/>
                <a:gd name="connsiteY328" fmla="*/ 1638299 h 2044699"/>
                <a:gd name="connsiteX329" fmla="*/ 1212850 w 1263650"/>
                <a:gd name="connsiteY329" fmla="*/ 1657349 h 2044699"/>
                <a:gd name="connsiteX330" fmla="*/ 1212850 w 1263650"/>
                <a:gd name="connsiteY330" fmla="*/ 1660524 h 2044699"/>
                <a:gd name="connsiteX331" fmla="*/ 1219200 w 1263650"/>
                <a:gd name="connsiteY331" fmla="*/ 1666874 h 2044699"/>
                <a:gd name="connsiteX332" fmla="*/ 1222375 w 1263650"/>
                <a:gd name="connsiteY332" fmla="*/ 1670049 h 2044699"/>
                <a:gd name="connsiteX333" fmla="*/ 1225550 w 1263650"/>
                <a:gd name="connsiteY333" fmla="*/ 1670049 h 2044699"/>
                <a:gd name="connsiteX334" fmla="*/ 1225550 w 1263650"/>
                <a:gd name="connsiteY334" fmla="*/ 1673224 h 2044699"/>
                <a:gd name="connsiteX335" fmla="*/ 1225550 w 1263650"/>
                <a:gd name="connsiteY335" fmla="*/ 1679574 h 2044699"/>
                <a:gd name="connsiteX336" fmla="*/ 1225550 w 1263650"/>
                <a:gd name="connsiteY336" fmla="*/ 1682749 h 2044699"/>
                <a:gd name="connsiteX337" fmla="*/ 1228725 w 1263650"/>
                <a:gd name="connsiteY337" fmla="*/ 1695449 h 2044699"/>
                <a:gd name="connsiteX338" fmla="*/ 1231900 w 1263650"/>
                <a:gd name="connsiteY338" fmla="*/ 1708149 h 2044699"/>
                <a:gd name="connsiteX339" fmla="*/ 1231900 w 1263650"/>
                <a:gd name="connsiteY339" fmla="*/ 1714499 h 2044699"/>
                <a:gd name="connsiteX340" fmla="*/ 1231900 w 1263650"/>
                <a:gd name="connsiteY340" fmla="*/ 1717674 h 2044699"/>
                <a:gd name="connsiteX341" fmla="*/ 1228725 w 1263650"/>
                <a:gd name="connsiteY341" fmla="*/ 1720849 h 2044699"/>
                <a:gd name="connsiteX342" fmla="*/ 1231900 w 1263650"/>
                <a:gd name="connsiteY342" fmla="*/ 1724024 h 2044699"/>
                <a:gd name="connsiteX343" fmla="*/ 1238250 w 1263650"/>
                <a:gd name="connsiteY343" fmla="*/ 1724024 h 2044699"/>
                <a:gd name="connsiteX344" fmla="*/ 1257300 w 1263650"/>
                <a:gd name="connsiteY344" fmla="*/ 1746249 h 2044699"/>
                <a:gd name="connsiteX345" fmla="*/ 1260475 w 1263650"/>
                <a:gd name="connsiteY345" fmla="*/ 1749424 h 2044699"/>
                <a:gd name="connsiteX346" fmla="*/ 1263650 w 1263650"/>
                <a:gd name="connsiteY346" fmla="*/ 1755774 h 2044699"/>
                <a:gd name="connsiteX347" fmla="*/ 1263650 w 1263650"/>
                <a:gd name="connsiteY347" fmla="*/ 1762124 h 2044699"/>
                <a:gd name="connsiteX348" fmla="*/ 1254125 w 1263650"/>
                <a:gd name="connsiteY348" fmla="*/ 1768474 h 2044699"/>
                <a:gd name="connsiteX349" fmla="*/ 1247775 w 1263650"/>
                <a:gd name="connsiteY349" fmla="*/ 1774824 h 2044699"/>
                <a:gd name="connsiteX350" fmla="*/ 1247775 w 1263650"/>
                <a:gd name="connsiteY350" fmla="*/ 1777999 h 2044699"/>
                <a:gd name="connsiteX351" fmla="*/ 1244600 w 1263650"/>
                <a:gd name="connsiteY351" fmla="*/ 1777999 h 2044699"/>
                <a:gd name="connsiteX352" fmla="*/ 1241425 w 1263650"/>
                <a:gd name="connsiteY352" fmla="*/ 1777999 h 2044699"/>
                <a:gd name="connsiteX353" fmla="*/ 1228725 w 1263650"/>
                <a:gd name="connsiteY353" fmla="*/ 1784349 h 2044699"/>
                <a:gd name="connsiteX354" fmla="*/ 1222375 w 1263650"/>
                <a:gd name="connsiteY354" fmla="*/ 1787524 h 2044699"/>
                <a:gd name="connsiteX355" fmla="*/ 1216025 w 1263650"/>
                <a:gd name="connsiteY355" fmla="*/ 1787524 h 2044699"/>
                <a:gd name="connsiteX356" fmla="*/ 1212850 w 1263650"/>
                <a:gd name="connsiteY356" fmla="*/ 1787524 h 2044699"/>
                <a:gd name="connsiteX357" fmla="*/ 1212850 w 1263650"/>
                <a:gd name="connsiteY357" fmla="*/ 1790699 h 2044699"/>
                <a:gd name="connsiteX358" fmla="*/ 1209675 w 1263650"/>
                <a:gd name="connsiteY358" fmla="*/ 1790699 h 2044699"/>
                <a:gd name="connsiteX359" fmla="*/ 1209675 w 1263650"/>
                <a:gd name="connsiteY359" fmla="*/ 1793874 h 2044699"/>
                <a:gd name="connsiteX360" fmla="*/ 1209675 w 1263650"/>
                <a:gd name="connsiteY360" fmla="*/ 1797049 h 2044699"/>
                <a:gd name="connsiteX361" fmla="*/ 1206500 w 1263650"/>
                <a:gd name="connsiteY361" fmla="*/ 1806574 h 2044699"/>
                <a:gd name="connsiteX362" fmla="*/ 1200150 w 1263650"/>
                <a:gd name="connsiteY362" fmla="*/ 1809749 h 2044699"/>
                <a:gd name="connsiteX363" fmla="*/ 1193800 w 1263650"/>
                <a:gd name="connsiteY363" fmla="*/ 1812924 h 2044699"/>
                <a:gd name="connsiteX364" fmla="*/ 1190625 w 1263650"/>
                <a:gd name="connsiteY364" fmla="*/ 1819274 h 2044699"/>
                <a:gd name="connsiteX365" fmla="*/ 1193800 w 1263650"/>
                <a:gd name="connsiteY365" fmla="*/ 1819274 h 2044699"/>
                <a:gd name="connsiteX366" fmla="*/ 1193800 w 1263650"/>
                <a:gd name="connsiteY366" fmla="*/ 1822449 h 2044699"/>
                <a:gd name="connsiteX367" fmla="*/ 1193800 w 1263650"/>
                <a:gd name="connsiteY367" fmla="*/ 1831974 h 2044699"/>
                <a:gd name="connsiteX368" fmla="*/ 1190625 w 1263650"/>
                <a:gd name="connsiteY368" fmla="*/ 1831974 h 2044699"/>
                <a:gd name="connsiteX369" fmla="*/ 1190625 w 1263650"/>
                <a:gd name="connsiteY369" fmla="*/ 1835149 h 2044699"/>
                <a:gd name="connsiteX370" fmla="*/ 1187450 w 1263650"/>
                <a:gd name="connsiteY370" fmla="*/ 1841499 h 2044699"/>
                <a:gd name="connsiteX371" fmla="*/ 1190625 w 1263650"/>
                <a:gd name="connsiteY371" fmla="*/ 1847849 h 2044699"/>
                <a:gd name="connsiteX372" fmla="*/ 1190625 w 1263650"/>
                <a:gd name="connsiteY372" fmla="*/ 1860549 h 2044699"/>
                <a:gd name="connsiteX373" fmla="*/ 1190625 w 1263650"/>
                <a:gd name="connsiteY373" fmla="*/ 1863724 h 2044699"/>
                <a:gd name="connsiteX374" fmla="*/ 1187450 w 1263650"/>
                <a:gd name="connsiteY374" fmla="*/ 1863724 h 2044699"/>
                <a:gd name="connsiteX375" fmla="*/ 1184275 w 1263650"/>
                <a:gd name="connsiteY375" fmla="*/ 1863724 h 2044699"/>
                <a:gd name="connsiteX376" fmla="*/ 1184275 w 1263650"/>
                <a:gd name="connsiteY376" fmla="*/ 1866899 h 2044699"/>
                <a:gd name="connsiteX377" fmla="*/ 1184275 w 1263650"/>
                <a:gd name="connsiteY377" fmla="*/ 1870074 h 2044699"/>
                <a:gd name="connsiteX378" fmla="*/ 1181100 w 1263650"/>
                <a:gd name="connsiteY378" fmla="*/ 1879599 h 2044699"/>
                <a:gd name="connsiteX379" fmla="*/ 1181100 w 1263650"/>
                <a:gd name="connsiteY379" fmla="*/ 1885949 h 2044699"/>
                <a:gd name="connsiteX380" fmla="*/ 1174750 w 1263650"/>
                <a:gd name="connsiteY380" fmla="*/ 1892299 h 2044699"/>
                <a:gd name="connsiteX381" fmla="*/ 1168400 w 1263650"/>
                <a:gd name="connsiteY381" fmla="*/ 1898649 h 2044699"/>
                <a:gd name="connsiteX382" fmla="*/ 1162050 w 1263650"/>
                <a:gd name="connsiteY382" fmla="*/ 1904999 h 2044699"/>
                <a:gd name="connsiteX383" fmla="*/ 1162050 w 1263650"/>
                <a:gd name="connsiteY383" fmla="*/ 1908174 h 2044699"/>
                <a:gd name="connsiteX384" fmla="*/ 1162050 w 1263650"/>
                <a:gd name="connsiteY384" fmla="*/ 1911349 h 2044699"/>
                <a:gd name="connsiteX385" fmla="*/ 1158875 w 1263650"/>
                <a:gd name="connsiteY385" fmla="*/ 1911349 h 2044699"/>
                <a:gd name="connsiteX386" fmla="*/ 1158875 w 1263650"/>
                <a:gd name="connsiteY386" fmla="*/ 1914524 h 2044699"/>
                <a:gd name="connsiteX387" fmla="*/ 1155700 w 1263650"/>
                <a:gd name="connsiteY387" fmla="*/ 1914524 h 2044699"/>
                <a:gd name="connsiteX388" fmla="*/ 1155700 w 1263650"/>
                <a:gd name="connsiteY388" fmla="*/ 1911349 h 2044699"/>
                <a:gd name="connsiteX389" fmla="*/ 1146175 w 1263650"/>
                <a:gd name="connsiteY389" fmla="*/ 1917699 h 2044699"/>
                <a:gd name="connsiteX390" fmla="*/ 1146175 w 1263650"/>
                <a:gd name="connsiteY390" fmla="*/ 1927224 h 2044699"/>
                <a:gd name="connsiteX391" fmla="*/ 1149350 w 1263650"/>
                <a:gd name="connsiteY391" fmla="*/ 1943099 h 2044699"/>
                <a:gd name="connsiteX392" fmla="*/ 1146175 w 1263650"/>
                <a:gd name="connsiteY392" fmla="*/ 1949449 h 2044699"/>
                <a:gd name="connsiteX393" fmla="*/ 1146175 w 1263650"/>
                <a:gd name="connsiteY393" fmla="*/ 1955799 h 2044699"/>
                <a:gd name="connsiteX394" fmla="*/ 1146175 w 1263650"/>
                <a:gd name="connsiteY394" fmla="*/ 1958974 h 2044699"/>
                <a:gd name="connsiteX395" fmla="*/ 1146175 w 1263650"/>
                <a:gd name="connsiteY395" fmla="*/ 1962149 h 2044699"/>
                <a:gd name="connsiteX396" fmla="*/ 1143000 w 1263650"/>
                <a:gd name="connsiteY396" fmla="*/ 1965324 h 2044699"/>
                <a:gd name="connsiteX397" fmla="*/ 1139825 w 1263650"/>
                <a:gd name="connsiteY397" fmla="*/ 1968499 h 2044699"/>
                <a:gd name="connsiteX398" fmla="*/ 1139825 w 1263650"/>
                <a:gd name="connsiteY398" fmla="*/ 1971674 h 2044699"/>
                <a:gd name="connsiteX399" fmla="*/ 1136650 w 1263650"/>
                <a:gd name="connsiteY399" fmla="*/ 1971674 h 2044699"/>
                <a:gd name="connsiteX400" fmla="*/ 1139825 w 1263650"/>
                <a:gd name="connsiteY400" fmla="*/ 1974849 h 2044699"/>
                <a:gd name="connsiteX401" fmla="*/ 1143000 w 1263650"/>
                <a:gd name="connsiteY401" fmla="*/ 1981199 h 2044699"/>
                <a:gd name="connsiteX402" fmla="*/ 1143000 w 1263650"/>
                <a:gd name="connsiteY402" fmla="*/ 1984374 h 2044699"/>
                <a:gd name="connsiteX403" fmla="*/ 1149350 w 1263650"/>
                <a:gd name="connsiteY403" fmla="*/ 1987549 h 2044699"/>
                <a:gd name="connsiteX404" fmla="*/ 1152525 w 1263650"/>
                <a:gd name="connsiteY404" fmla="*/ 1987549 h 2044699"/>
                <a:gd name="connsiteX405" fmla="*/ 1155700 w 1263650"/>
                <a:gd name="connsiteY405" fmla="*/ 1987549 h 2044699"/>
                <a:gd name="connsiteX406" fmla="*/ 1158875 w 1263650"/>
                <a:gd name="connsiteY406" fmla="*/ 1987549 h 2044699"/>
                <a:gd name="connsiteX407" fmla="*/ 1162050 w 1263650"/>
                <a:gd name="connsiteY407" fmla="*/ 1987549 h 2044699"/>
                <a:gd name="connsiteX408" fmla="*/ 1165225 w 1263650"/>
                <a:gd name="connsiteY408" fmla="*/ 1987549 h 2044699"/>
                <a:gd name="connsiteX409" fmla="*/ 1165225 w 1263650"/>
                <a:gd name="connsiteY409" fmla="*/ 1990724 h 2044699"/>
                <a:gd name="connsiteX410" fmla="*/ 1171575 w 1263650"/>
                <a:gd name="connsiteY410" fmla="*/ 2000249 h 2044699"/>
                <a:gd name="connsiteX411" fmla="*/ 1171575 w 1263650"/>
                <a:gd name="connsiteY411" fmla="*/ 2003424 h 2044699"/>
                <a:gd name="connsiteX412" fmla="*/ 1171575 w 1263650"/>
                <a:gd name="connsiteY412" fmla="*/ 2012949 h 2044699"/>
                <a:gd name="connsiteX413" fmla="*/ 1171575 w 1263650"/>
                <a:gd name="connsiteY413" fmla="*/ 2016124 h 2044699"/>
                <a:gd name="connsiteX414" fmla="*/ 1171575 w 1263650"/>
                <a:gd name="connsiteY414" fmla="*/ 2019299 h 2044699"/>
                <a:gd name="connsiteX415" fmla="*/ 1168400 w 1263650"/>
                <a:gd name="connsiteY415" fmla="*/ 2025649 h 2044699"/>
                <a:gd name="connsiteX416" fmla="*/ 1165225 w 1263650"/>
                <a:gd name="connsiteY416" fmla="*/ 2028824 h 2044699"/>
                <a:gd name="connsiteX417" fmla="*/ 1155700 w 1263650"/>
                <a:gd name="connsiteY417" fmla="*/ 2038349 h 2044699"/>
                <a:gd name="connsiteX418" fmla="*/ 1155700 w 1263650"/>
                <a:gd name="connsiteY418" fmla="*/ 2041524 h 2044699"/>
                <a:gd name="connsiteX419" fmla="*/ 1146175 w 1263650"/>
                <a:gd name="connsiteY419" fmla="*/ 2044699 h 2044699"/>
                <a:gd name="connsiteX420" fmla="*/ 1139825 w 1263650"/>
                <a:gd name="connsiteY420" fmla="*/ 2044699 h 2044699"/>
                <a:gd name="connsiteX421" fmla="*/ 1133475 w 1263650"/>
                <a:gd name="connsiteY421" fmla="*/ 2041524 h 2044699"/>
                <a:gd name="connsiteX422" fmla="*/ 1130300 w 1263650"/>
                <a:gd name="connsiteY422" fmla="*/ 2041524 h 2044699"/>
                <a:gd name="connsiteX423" fmla="*/ 1130300 w 1263650"/>
                <a:gd name="connsiteY423" fmla="*/ 2038349 h 2044699"/>
                <a:gd name="connsiteX424" fmla="*/ 1127125 w 1263650"/>
                <a:gd name="connsiteY424" fmla="*/ 2038349 h 2044699"/>
                <a:gd name="connsiteX425" fmla="*/ 1127125 w 1263650"/>
                <a:gd name="connsiteY425" fmla="*/ 2041524 h 2044699"/>
                <a:gd name="connsiteX426" fmla="*/ 1123950 w 1263650"/>
                <a:gd name="connsiteY426" fmla="*/ 2041524 h 2044699"/>
                <a:gd name="connsiteX427" fmla="*/ 901700 w 1263650"/>
                <a:gd name="connsiteY427" fmla="*/ 2022474 h 2044699"/>
                <a:gd name="connsiteX428" fmla="*/ 739775 w 1263650"/>
                <a:gd name="connsiteY428" fmla="*/ 2009774 h 2044699"/>
                <a:gd name="connsiteX429" fmla="*/ 736600 w 1263650"/>
                <a:gd name="connsiteY429" fmla="*/ 1990724 h 2044699"/>
                <a:gd name="connsiteX430" fmla="*/ 733425 w 1263650"/>
                <a:gd name="connsiteY430" fmla="*/ 1981199 h 2044699"/>
                <a:gd name="connsiteX431" fmla="*/ 730250 w 1263650"/>
                <a:gd name="connsiteY431" fmla="*/ 1981199 h 2044699"/>
                <a:gd name="connsiteX432" fmla="*/ 730250 w 1263650"/>
                <a:gd name="connsiteY432" fmla="*/ 1978024 h 2044699"/>
                <a:gd name="connsiteX433" fmla="*/ 733425 w 1263650"/>
                <a:gd name="connsiteY433" fmla="*/ 1974849 h 2044699"/>
                <a:gd name="connsiteX434" fmla="*/ 736600 w 1263650"/>
                <a:gd name="connsiteY434" fmla="*/ 1974849 h 2044699"/>
                <a:gd name="connsiteX435" fmla="*/ 736600 w 1263650"/>
                <a:gd name="connsiteY435" fmla="*/ 1978024 h 2044699"/>
                <a:gd name="connsiteX436" fmla="*/ 736600 w 1263650"/>
                <a:gd name="connsiteY436" fmla="*/ 1981199 h 2044699"/>
                <a:gd name="connsiteX437" fmla="*/ 739775 w 1263650"/>
                <a:gd name="connsiteY437" fmla="*/ 1990724 h 2044699"/>
                <a:gd name="connsiteX438" fmla="*/ 742950 w 1263650"/>
                <a:gd name="connsiteY438" fmla="*/ 1993899 h 2044699"/>
                <a:gd name="connsiteX439" fmla="*/ 742950 w 1263650"/>
                <a:gd name="connsiteY439" fmla="*/ 2000249 h 2044699"/>
                <a:gd name="connsiteX440" fmla="*/ 746125 w 1263650"/>
                <a:gd name="connsiteY440" fmla="*/ 2000249 h 2044699"/>
                <a:gd name="connsiteX441" fmla="*/ 746125 w 1263650"/>
                <a:gd name="connsiteY441" fmla="*/ 1997074 h 2044699"/>
                <a:gd name="connsiteX442" fmla="*/ 746125 w 1263650"/>
                <a:gd name="connsiteY442" fmla="*/ 1987549 h 2044699"/>
                <a:gd name="connsiteX443" fmla="*/ 746125 w 1263650"/>
                <a:gd name="connsiteY443" fmla="*/ 1984374 h 2044699"/>
                <a:gd name="connsiteX444" fmla="*/ 746125 w 1263650"/>
                <a:gd name="connsiteY444" fmla="*/ 1981199 h 2044699"/>
                <a:gd name="connsiteX445" fmla="*/ 742950 w 1263650"/>
                <a:gd name="connsiteY445" fmla="*/ 1974849 h 2044699"/>
                <a:gd name="connsiteX446" fmla="*/ 739775 w 1263650"/>
                <a:gd name="connsiteY446" fmla="*/ 1971674 h 2044699"/>
                <a:gd name="connsiteX447" fmla="*/ 736600 w 1263650"/>
                <a:gd name="connsiteY447" fmla="*/ 1968499 h 2044699"/>
                <a:gd name="connsiteX448" fmla="*/ 733425 w 1263650"/>
                <a:gd name="connsiteY448" fmla="*/ 1971674 h 2044699"/>
                <a:gd name="connsiteX449" fmla="*/ 730250 w 1263650"/>
                <a:gd name="connsiteY449" fmla="*/ 1971674 h 2044699"/>
                <a:gd name="connsiteX450" fmla="*/ 730250 w 1263650"/>
                <a:gd name="connsiteY450" fmla="*/ 1974849 h 2044699"/>
                <a:gd name="connsiteX451" fmla="*/ 727075 w 1263650"/>
                <a:gd name="connsiteY451" fmla="*/ 1974849 h 2044699"/>
                <a:gd name="connsiteX452" fmla="*/ 723900 w 1263650"/>
                <a:gd name="connsiteY452" fmla="*/ 1971674 h 2044699"/>
                <a:gd name="connsiteX453" fmla="*/ 727075 w 1263650"/>
                <a:gd name="connsiteY453" fmla="*/ 1968499 h 2044699"/>
                <a:gd name="connsiteX454" fmla="*/ 727075 w 1263650"/>
                <a:gd name="connsiteY454" fmla="*/ 1965324 h 2044699"/>
                <a:gd name="connsiteX455" fmla="*/ 730250 w 1263650"/>
                <a:gd name="connsiteY455" fmla="*/ 1965324 h 2044699"/>
                <a:gd name="connsiteX456" fmla="*/ 730250 w 1263650"/>
                <a:gd name="connsiteY456" fmla="*/ 1962149 h 2044699"/>
                <a:gd name="connsiteX457" fmla="*/ 733425 w 1263650"/>
                <a:gd name="connsiteY457" fmla="*/ 1962149 h 2044699"/>
                <a:gd name="connsiteX458" fmla="*/ 733425 w 1263650"/>
                <a:gd name="connsiteY458" fmla="*/ 1958974 h 2044699"/>
                <a:gd name="connsiteX459" fmla="*/ 730250 w 1263650"/>
                <a:gd name="connsiteY459" fmla="*/ 1955799 h 2044699"/>
                <a:gd name="connsiteX460" fmla="*/ 730250 w 1263650"/>
                <a:gd name="connsiteY460" fmla="*/ 1958974 h 2044699"/>
                <a:gd name="connsiteX461" fmla="*/ 730250 w 1263650"/>
                <a:gd name="connsiteY461" fmla="*/ 1962149 h 2044699"/>
                <a:gd name="connsiteX462" fmla="*/ 727075 w 1263650"/>
                <a:gd name="connsiteY462" fmla="*/ 1962149 h 2044699"/>
                <a:gd name="connsiteX463" fmla="*/ 727075 w 1263650"/>
                <a:gd name="connsiteY463" fmla="*/ 1958974 h 2044699"/>
                <a:gd name="connsiteX464" fmla="*/ 723900 w 1263650"/>
                <a:gd name="connsiteY464" fmla="*/ 1955799 h 2044699"/>
                <a:gd name="connsiteX465" fmla="*/ 723900 w 1263650"/>
                <a:gd name="connsiteY465" fmla="*/ 1949449 h 2044699"/>
                <a:gd name="connsiteX466" fmla="*/ 723900 w 1263650"/>
                <a:gd name="connsiteY466" fmla="*/ 1946274 h 2044699"/>
                <a:gd name="connsiteX467" fmla="*/ 733425 w 1263650"/>
                <a:gd name="connsiteY467" fmla="*/ 1943099 h 2044699"/>
                <a:gd name="connsiteX468" fmla="*/ 733425 w 1263650"/>
                <a:gd name="connsiteY468" fmla="*/ 1917699 h 2044699"/>
                <a:gd name="connsiteX469" fmla="*/ 727075 w 1263650"/>
                <a:gd name="connsiteY469" fmla="*/ 1895474 h 2044699"/>
                <a:gd name="connsiteX470" fmla="*/ 720725 w 1263650"/>
                <a:gd name="connsiteY470" fmla="*/ 1870074 h 2044699"/>
                <a:gd name="connsiteX471" fmla="*/ 698500 w 1263650"/>
                <a:gd name="connsiteY471" fmla="*/ 1831974 h 2044699"/>
                <a:gd name="connsiteX472" fmla="*/ 695325 w 1263650"/>
                <a:gd name="connsiteY472" fmla="*/ 1828799 h 2044699"/>
                <a:gd name="connsiteX473" fmla="*/ 682625 w 1263650"/>
                <a:gd name="connsiteY473" fmla="*/ 1816099 h 2044699"/>
                <a:gd name="connsiteX474" fmla="*/ 673100 w 1263650"/>
                <a:gd name="connsiteY474" fmla="*/ 1800224 h 2044699"/>
                <a:gd name="connsiteX475" fmla="*/ 660400 w 1263650"/>
                <a:gd name="connsiteY475" fmla="*/ 1787524 h 2044699"/>
                <a:gd name="connsiteX476" fmla="*/ 660400 w 1263650"/>
                <a:gd name="connsiteY476" fmla="*/ 1784349 h 2044699"/>
                <a:gd name="connsiteX477" fmla="*/ 657225 w 1263650"/>
                <a:gd name="connsiteY477" fmla="*/ 1784349 h 2044699"/>
                <a:gd name="connsiteX478" fmla="*/ 654050 w 1263650"/>
                <a:gd name="connsiteY478" fmla="*/ 1781174 h 2044699"/>
                <a:gd name="connsiteX479" fmla="*/ 654050 w 1263650"/>
                <a:gd name="connsiteY479" fmla="*/ 1784349 h 2044699"/>
                <a:gd name="connsiteX480" fmla="*/ 641350 w 1263650"/>
                <a:gd name="connsiteY480" fmla="*/ 1771649 h 2044699"/>
                <a:gd name="connsiteX481" fmla="*/ 635000 w 1263650"/>
                <a:gd name="connsiteY481" fmla="*/ 1758949 h 2044699"/>
                <a:gd name="connsiteX482" fmla="*/ 628650 w 1263650"/>
                <a:gd name="connsiteY482" fmla="*/ 1752599 h 2044699"/>
                <a:gd name="connsiteX483" fmla="*/ 622300 w 1263650"/>
                <a:gd name="connsiteY483" fmla="*/ 1746249 h 2044699"/>
                <a:gd name="connsiteX484" fmla="*/ 615950 w 1263650"/>
                <a:gd name="connsiteY484" fmla="*/ 1749424 h 2044699"/>
                <a:gd name="connsiteX485" fmla="*/ 615950 w 1263650"/>
                <a:gd name="connsiteY485" fmla="*/ 1746249 h 2044699"/>
                <a:gd name="connsiteX486" fmla="*/ 615950 w 1263650"/>
                <a:gd name="connsiteY486" fmla="*/ 1743074 h 2044699"/>
                <a:gd name="connsiteX487" fmla="*/ 612775 w 1263650"/>
                <a:gd name="connsiteY487" fmla="*/ 1743074 h 2044699"/>
                <a:gd name="connsiteX488" fmla="*/ 609600 w 1263650"/>
                <a:gd name="connsiteY488" fmla="*/ 1743074 h 2044699"/>
                <a:gd name="connsiteX489" fmla="*/ 606425 w 1263650"/>
                <a:gd name="connsiteY489" fmla="*/ 1743074 h 2044699"/>
                <a:gd name="connsiteX490" fmla="*/ 606425 w 1263650"/>
                <a:gd name="connsiteY490" fmla="*/ 1746249 h 2044699"/>
                <a:gd name="connsiteX491" fmla="*/ 603250 w 1263650"/>
                <a:gd name="connsiteY491" fmla="*/ 1752599 h 2044699"/>
                <a:gd name="connsiteX492" fmla="*/ 603250 w 1263650"/>
                <a:gd name="connsiteY492" fmla="*/ 1755774 h 2044699"/>
                <a:gd name="connsiteX493" fmla="*/ 600075 w 1263650"/>
                <a:gd name="connsiteY493" fmla="*/ 1755774 h 2044699"/>
                <a:gd name="connsiteX494" fmla="*/ 593725 w 1263650"/>
                <a:gd name="connsiteY494" fmla="*/ 1749424 h 2044699"/>
                <a:gd name="connsiteX495" fmla="*/ 593725 w 1263650"/>
                <a:gd name="connsiteY495" fmla="*/ 1746249 h 2044699"/>
                <a:gd name="connsiteX496" fmla="*/ 584200 w 1263650"/>
                <a:gd name="connsiteY496" fmla="*/ 1743074 h 2044699"/>
                <a:gd name="connsiteX497" fmla="*/ 581025 w 1263650"/>
                <a:gd name="connsiteY497" fmla="*/ 1739899 h 2044699"/>
                <a:gd name="connsiteX498" fmla="*/ 581025 w 1263650"/>
                <a:gd name="connsiteY498" fmla="*/ 1736724 h 2044699"/>
                <a:gd name="connsiteX499" fmla="*/ 587375 w 1263650"/>
                <a:gd name="connsiteY499" fmla="*/ 1736724 h 2044699"/>
                <a:gd name="connsiteX500" fmla="*/ 590550 w 1263650"/>
                <a:gd name="connsiteY500" fmla="*/ 1730374 h 2044699"/>
                <a:gd name="connsiteX501" fmla="*/ 590550 w 1263650"/>
                <a:gd name="connsiteY501" fmla="*/ 1724024 h 2044699"/>
                <a:gd name="connsiteX502" fmla="*/ 587375 w 1263650"/>
                <a:gd name="connsiteY502" fmla="*/ 1704974 h 2044699"/>
                <a:gd name="connsiteX503" fmla="*/ 581025 w 1263650"/>
                <a:gd name="connsiteY503" fmla="*/ 1689099 h 2044699"/>
                <a:gd name="connsiteX504" fmla="*/ 574675 w 1263650"/>
                <a:gd name="connsiteY504" fmla="*/ 1682749 h 2044699"/>
                <a:gd name="connsiteX505" fmla="*/ 555625 w 1263650"/>
                <a:gd name="connsiteY505" fmla="*/ 1679574 h 2044699"/>
                <a:gd name="connsiteX506" fmla="*/ 536575 w 1263650"/>
                <a:gd name="connsiteY506" fmla="*/ 1679574 h 2044699"/>
                <a:gd name="connsiteX507" fmla="*/ 533400 w 1263650"/>
                <a:gd name="connsiteY507" fmla="*/ 1682749 h 2044699"/>
                <a:gd name="connsiteX508" fmla="*/ 527050 w 1263650"/>
                <a:gd name="connsiteY508" fmla="*/ 1676399 h 2044699"/>
                <a:gd name="connsiteX509" fmla="*/ 514350 w 1263650"/>
                <a:gd name="connsiteY509" fmla="*/ 1670049 h 2044699"/>
                <a:gd name="connsiteX510" fmla="*/ 511175 w 1263650"/>
                <a:gd name="connsiteY510" fmla="*/ 1670049 h 2044699"/>
                <a:gd name="connsiteX511" fmla="*/ 492125 w 1263650"/>
                <a:gd name="connsiteY511" fmla="*/ 1654174 h 2044699"/>
                <a:gd name="connsiteX512" fmla="*/ 485775 w 1263650"/>
                <a:gd name="connsiteY512" fmla="*/ 1654174 h 2044699"/>
                <a:gd name="connsiteX513" fmla="*/ 479425 w 1263650"/>
                <a:gd name="connsiteY513" fmla="*/ 1641474 h 2044699"/>
                <a:gd name="connsiteX514" fmla="*/ 476250 w 1263650"/>
                <a:gd name="connsiteY514" fmla="*/ 1641474 h 2044699"/>
                <a:gd name="connsiteX515" fmla="*/ 473075 w 1263650"/>
                <a:gd name="connsiteY515" fmla="*/ 1638299 h 2044699"/>
                <a:gd name="connsiteX516" fmla="*/ 473075 w 1263650"/>
                <a:gd name="connsiteY516" fmla="*/ 1631949 h 2044699"/>
                <a:gd name="connsiteX517" fmla="*/ 473075 w 1263650"/>
                <a:gd name="connsiteY517" fmla="*/ 1625599 h 2044699"/>
                <a:gd name="connsiteX518" fmla="*/ 473075 w 1263650"/>
                <a:gd name="connsiteY518" fmla="*/ 1622424 h 2044699"/>
                <a:gd name="connsiteX519" fmla="*/ 473075 w 1263650"/>
                <a:gd name="connsiteY519" fmla="*/ 1619249 h 2044699"/>
                <a:gd name="connsiteX520" fmla="*/ 473075 w 1263650"/>
                <a:gd name="connsiteY520" fmla="*/ 1616074 h 2044699"/>
                <a:gd name="connsiteX521" fmla="*/ 469900 w 1263650"/>
                <a:gd name="connsiteY521" fmla="*/ 1616074 h 2044699"/>
                <a:gd name="connsiteX522" fmla="*/ 463550 w 1263650"/>
                <a:gd name="connsiteY522" fmla="*/ 1612899 h 2044699"/>
                <a:gd name="connsiteX523" fmla="*/ 460375 w 1263650"/>
                <a:gd name="connsiteY523" fmla="*/ 1609724 h 2044699"/>
                <a:gd name="connsiteX524" fmla="*/ 460375 w 1263650"/>
                <a:gd name="connsiteY524" fmla="*/ 1606549 h 2044699"/>
                <a:gd name="connsiteX525" fmla="*/ 457200 w 1263650"/>
                <a:gd name="connsiteY525" fmla="*/ 1603374 h 2044699"/>
                <a:gd name="connsiteX526" fmla="*/ 450850 w 1263650"/>
                <a:gd name="connsiteY526" fmla="*/ 1597024 h 2044699"/>
                <a:gd name="connsiteX527" fmla="*/ 447675 w 1263650"/>
                <a:gd name="connsiteY527" fmla="*/ 1593849 h 2044699"/>
                <a:gd name="connsiteX528" fmla="*/ 444500 w 1263650"/>
                <a:gd name="connsiteY528" fmla="*/ 1590674 h 2044699"/>
                <a:gd name="connsiteX529" fmla="*/ 434975 w 1263650"/>
                <a:gd name="connsiteY529" fmla="*/ 1581149 h 2044699"/>
                <a:gd name="connsiteX530" fmla="*/ 422275 w 1263650"/>
                <a:gd name="connsiteY530" fmla="*/ 1577974 h 2044699"/>
                <a:gd name="connsiteX531" fmla="*/ 409575 w 1263650"/>
                <a:gd name="connsiteY531" fmla="*/ 1577974 h 2044699"/>
                <a:gd name="connsiteX532" fmla="*/ 396875 w 1263650"/>
                <a:gd name="connsiteY532" fmla="*/ 1571624 h 2044699"/>
                <a:gd name="connsiteX533" fmla="*/ 384175 w 1263650"/>
                <a:gd name="connsiteY533" fmla="*/ 1568449 h 2044699"/>
                <a:gd name="connsiteX534" fmla="*/ 374650 w 1263650"/>
                <a:gd name="connsiteY534" fmla="*/ 1562099 h 2044699"/>
                <a:gd name="connsiteX535" fmla="*/ 368300 w 1263650"/>
                <a:gd name="connsiteY535" fmla="*/ 1555749 h 2044699"/>
                <a:gd name="connsiteX536" fmla="*/ 355600 w 1263650"/>
                <a:gd name="connsiteY536" fmla="*/ 1555749 h 2044699"/>
                <a:gd name="connsiteX537" fmla="*/ 346075 w 1263650"/>
                <a:gd name="connsiteY537" fmla="*/ 1549399 h 2044699"/>
                <a:gd name="connsiteX538" fmla="*/ 336550 w 1263650"/>
                <a:gd name="connsiteY538" fmla="*/ 1549399 h 2044699"/>
                <a:gd name="connsiteX539" fmla="*/ 330200 w 1263650"/>
                <a:gd name="connsiteY539" fmla="*/ 1546224 h 2044699"/>
                <a:gd name="connsiteX540" fmla="*/ 323850 w 1263650"/>
                <a:gd name="connsiteY540" fmla="*/ 1546224 h 2044699"/>
                <a:gd name="connsiteX541" fmla="*/ 307975 w 1263650"/>
                <a:gd name="connsiteY541" fmla="*/ 1546224 h 2044699"/>
                <a:gd name="connsiteX542" fmla="*/ 298450 w 1263650"/>
                <a:gd name="connsiteY542" fmla="*/ 1546224 h 2044699"/>
                <a:gd name="connsiteX543" fmla="*/ 295275 w 1263650"/>
                <a:gd name="connsiteY543" fmla="*/ 1543049 h 2044699"/>
                <a:gd name="connsiteX544" fmla="*/ 292100 w 1263650"/>
                <a:gd name="connsiteY544" fmla="*/ 1527174 h 2044699"/>
                <a:gd name="connsiteX545" fmla="*/ 288925 w 1263650"/>
                <a:gd name="connsiteY545" fmla="*/ 1520824 h 2044699"/>
                <a:gd name="connsiteX546" fmla="*/ 282575 w 1263650"/>
                <a:gd name="connsiteY546" fmla="*/ 1517649 h 2044699"/>
                <a:gd name="connsiteX547" fmla="*/ 279400 w 1263650"/>
                <a:gd name="connsiteY547" fmla="*/ 1517649 h 2044699"/>
                <a:gd name="connsiteX548" fmla="*/ 276225 w 1263650"/>
                <a:gd name="connsiteY548" fmla="*/ 1517649 h 2044699"/>
                <a:gd name="connsiteX549" fmla="*/ 276225 w 1263650"/>
                <a:gd name="connsiteY549" fmla="*/ 1514474 h 2044699"/>
                <a:gd name="connsiteX550" fmla="*/ 276225 w 1263650"/>
                <a:gd name="connsiteY550" fmla="*/ 1511299 h 2044699"/>
                <a:gd name="connsiteX551" fmla="*/ 276225 w 1263650"/>
                <a:gd name="connsiteY551" fmla="*/ 1508124 h 2044699"/>
                <a:gd name="connsiteX552" fmla="*/ 279400 w 1263650"/>
                <a:gd name="connsiteY552" fmla="*/ 1501774 h 2044699"/>
                <a:gd name="connsiteX553" fmla="*/ 285750 w 1263650"/>
                <a:gd name="connsiteY553" fmla="*/ 1492249 h 2044699"/>
                <a:gd name="connsiteX554" fmla="*/ 285750 w 1263650"/>
                <a:gd name="connsiteY554" fmla="*/ 1485899 h 2044699"/>
                <a:gd name="connsiteX555" fmla="*/ 285750 w 1263650"/>
                <a:gd name="connsiteY555" fmla="*/ 1479549 h 2044699"/>
                <a:gd name="connsiteX556" fmla="*/ 288925 w 1263650"/>
                <a:gd name="connsiteY556" fmla="*/ 1470024 h 2044699"/>
                <a:gd name="connsiteX557" fmla="*/ 292100 w 1263650"/>
                <a:gd name="connsiteY557" fmla="*/ 1463674 h 2044699"/>
                <a:gd name="connsiteX558" fmla="*/ 288925 w 1263650"/>
                <a:gd name="connsiteY558" fmla="*/ 1457324 h 2044699"/>
                <a:gd name="connsiteX559" fmla="*/ 285750 w 1263650"/>
                <a:gd name="connsiteY559" fmla="*/ 1450974 h 2044699"/>
                <a:gd name="connsiteX560" fmla="*/ 285750 w 1263650"/>
                <a:gd name="connsiteY560" fmla="*/ 1444624 h 2044699"/>
                <a:gd name="connsiteX561" fmla="*/ 292100 w 1263650"/>
                <a:gd name="connsiteY561" fmla="*/ 1438274 h 2044699"/>
                <a:gd name="connsiteX562" fmla="*/ 292100 w 1263650"/>
                <a:gd name="connsiteY562" fmla="*/ 1435099 h 2044699"/>
                <a:gd name="connsiteX563" fmla="*/ 295275 w 1263650"/>
                <a:gd name="connsiteY563" fmla="*/ 1428749 h 2044699"/>
                <a:gd name="connsiteX564" fmla="*/ 301625 w 1263650"/>
                <a:gd name="connsiteY564" fmla="*/ 1422399 h 2044699"/>
                <a:gd name="connsiteX565" fmla="*/ 301625 w 1263650"/>
                <a:gd name="connsiteY565" fmla="*/ 1419224 h 2044699"/>
                <a:gd name="connsiteX566" fmla="*/ 301625 w 1263650"/>
                <a:gd name="connsiteY566" fmla="*/ 1416049 h 2044699"/>
                <a:gd name="connsiteX567" fmla="*/ 301625 w 1263650"/>
                <a:gd name="connsiteY567" fmla="*/ 1406524 h 2044699"/>
                <a:gd name="connsiteX568" fmla="*/ 288925 w 1263650"/>
                <a:gd name="connsiteY568" fmla="*/ 1396999 h 2044699"/>
                <a:gd name="connsiteX569" fmla="*/ 285750 w 1263650"/>
                <a:gd name="connsiteY569" fmla="*/ 1400174 h 2044699"/>
                <a:gd name="connsiteX570" fmla="*/ 269875 w 1263650"/>
                <a:gd name="connsiteY570" fmla="*/ 1387474 h 2044699"/>
                <a:gd name="connsiteX571" fmla="*/ 269875 w 1263650"/>
                <a:gd name="connsiteY571" fmla="*/ 1377949 h 2044699"/>
                <a:gd name="connsiteX572" fmla="*/ 273050 w 1263650"/>
                <a:gd name="connsiteY572" fmla="*/ 1371599 h 2044699"/>
                <a:gd name="connsiteX573" fmla="*/ 276225 w 1263650"/>
                <a:gd name="connsiteY573" fmla="*/ 1368424 h 2044699"/>
                <a:gd name="connsiteX574" fmla="*/ 282575 w 1263650"/>
                <a:gd name="connsiteY574" fmla="*/ 1365249 h 2044699"/>
                <a:gd name="connsiteX575" fmla="*/ 282575 w 1263650"/>
                <a:gd name="connsiteY575" fmla="*/ 1362074 h 2044699"/>
                <a:gd name="connsiteX576" fmla="*/ 282575 w 1263650"/>
                <a:gd name="connsiteY576" fmla="*/ 1355724 h 2044699"/>
                <a:gd name="connsiteX577" fmla="*/ 279400 w 1263650"/>
                <a:gd name="connsiteY577" fmla="*/ 1349374 h 2044699"/>
                <a:gd name="connsiteX578" fmla="*/ 279400 w 1263650"/>
                <a:gd name="connsiteY578" fmla="*/ 1346199 h 2044699"/>
                <a:gd name="connsiteX579" fmla="*/ 269875 w 1263650"/>
                <a:gd name="connsiteY579" fmla="*/ 1343024 h 2044699"/>
                <a:gd name="connsiteX580" fmla="*/ 260350 w 1263650"/>
                <a:gd name="connsiteY580" fmla="*/ 1336674 h 2044699"/>
                <a:gd name="connsiteX581" fmla="*/ 254000 w 1263650"/>
                <a:gd name="connsiteY581" fmla="*/ 1327149 h 2044699"/>
                <a:gd name="connsiteX582" fmla="*/ 250825 w 1263650"/>
                <a:gd name="connsiteY582" fmla="*/ 1317624 h 2044699"/>
                <a:gd name="connsiteX583" fmla="*/ 247650 w 1263650"/>
                <a:gd name="connsiteY583" fmla="*/ 1308099 h 2044699"/>
                <a:gd name="connsiteX584" fmla="*/ 244475 w 1263650"/>
                <a:gd name="connsiteY584" fmla="*/ 1298574 h 2044699"/>
                <a:gd name="connsiteX585" fmla="*/ 238125 w 1263650"/>
                <a:gd name="connsiteY585" fmla="*/ 1295399 h 2044699"/>
                <a:gd name="connsiteX586" fmla="*/ 228600 w 1263650"/>
                <a:gd name="connsiteY586" fmla="*/ 1289049 h 2044699"/>
                <a:gd name="connsiteX587" fmla="*/ 225425 w 1263650"/>
                <a:gd name="connsiteY587" fmla="*/ 1282699 h 2044699"/>
                <a:gd name="connsiteX588" fmla="*/ 225425 w 1263650"/>
                <a:gd name="connsiteY588" fmla="*/ 1273174 h 2044699"/>
                <a:gd name="connsiteX589" fmla="*/ 228600 w 1263650"/>
                <a:gd name="connsiteY589" fmla="*/ 1269999 h 2044699"/>
                <a:gd name="connsiteX590" fmla="*/ 228600 w 1263650"/>
                <a:gd name="connsiteY590" fmla="*/ 1266824 h 2044699"/>
                <a:gd name="connsiteX591" fmla="*/ 225425 w 1263650"/>
                <a:gd name="connsiteY591" fmla="*/ 1263649 h 2044699"/>
                <a:gd name="connsiteX592" fmla="*/ 225425 w 1263650"/>
                <a:gd name="connsiteY592" fmla="*/ 1260474 h 2044699"/>
                <a:gd name="connsiteX593" fmla="*/ 212725 w 1263650"/>
                <a:gd name="connsiteY593" fmla="*/ 1244599 h 2044699"/>
                <a:gd name="connsiteX594" fmla="*/ 209550 w 1263650"/>
                <a:gd name="connsiteY594" fmla="*/ 1219199 h 2044699"/>
                <a:gd name="connsiteX595" fmla="*/ 200025 w 1263650"/>
                <a:gd name="connsiteY595" fmla="*/ 1212849 h 2044699"/>
                <a:gd name="connsiteX596" fmla="*/ 196850 w 1263650"/>
                <a:gd name="connsiteY596" fmla="*/ 1193799 h 2044699"/>
                <a:gd name="connsiteX597" fmla="*/ 187325 w 1263650"/>
                <a:gd name="connsiteY597" fmla="*/ 1177924 h 2044699"/>
                <a:gd name="connsiteX598" fmla="*/ 187325 w 1263650"/>
                <a:gd name="connsiteY598" fmla="*/ 1171574 h 2044699"/>
                <a:gd name="connsiteX599" fmla="*/ 177800 w 1263650"/>
                <a:gd name="connsiteY599" fmla="*/ 1162049 h 2044699"/>
                <a:gd name="connsiteX600" fmla="*/ 171450 w 1263650"/>
                <a:gd name="connsiteY600" fmla="*/ 1162049 h 2044699"/>
                <a:gd name="connsiteX601" fmla="*/ 171450 w 1263650"/>
                <a:gd name="connsiteY601" fmla="*/ 1158874 h 2044699"/>
                <a:gd name="connsiteX602" fmla="*/ 171450 w 1263650"/>
                <a:gd name="connsiteY602" fmla="*/ 1152524 h 2044699"/>
                <a:gd name="connsiteX603" fmla="*/ 165100 w 1263650"/>
                <a:gd name="connsiteY603" fmla="*/ 1146174 h 2044699"/>
                <a:gd name="connsiteX604" fmla="*/ 165100 w 1263650"/>
                <a:gd name="connsiteY604" fmla="*/ 1142999 h 2044699"/>
                <a:gd name="connsiteX605" fmla="*/ 165100 w 1263650"/>
                <a:gd name="connsiteY605" fmla="*/ 1136649 h 2044699"/>
                <a:gd name="connsiteX606" fmla="*/ 168275 w 1263650"/>
                <a:gd name="connsiteY606" fmla="*/ 1133474 h 2044699"/>
                <a:gd name="connsiteX607" fmla="*/ 168275 w 1263650"/>
                <a:gd name="connsiteY607" fmla="*/ 1130299 h 2044699"/>
                <a:gd name="connsiteX608" fmla="*/ 168275 w 1263650"/>
                <a:gd name="connsiteY608" fmla="*/ 1117599 h 2044699"/>
                <a:gd name="connsiteX609" fmla="*/ 168275 w 1263650"/>
                <a:gd name="connsiteY609" fmla="*/ 1104899 h 2044699"/>
                <a:gd name="connsiteX610" fmla="*/ 171450 w 1263650"/>
                <a:gd name="connsiteY610" fmla="*/ 1101724 h 2044699"/>
                <a:gd name="connsiteX611" fmla="*/ 171450 w 1263650"/>
                <a:gd name="connsiteY611" fmla="*/ 1098549 h 2044699"/>
                <a:gd name="connsiteX612" fmla="*/ 168275 w 1263650"/>
                <a:gd name="connsiteY612" fmla="*/ 1092199 h 2044699"/>
                <a:gd name="connsiteX613" fmla="*/ 165100 w 1263650"/>
                <a:gd name="connsiteY613" fmla="*/ 1092199 h 2044699"/>
                <a:gd name="connsiteX614" fmla="*/ 168275 w 1263650"/>
                <a:gd name="connsiteY614" fmla="*/ 1089024 h 2044699"/>
                <a:gd name="connsiteX615" fmla="*/ 171450 w 1263650"/>
                <a:gd name="connsiteY615" fmla="*/ 1085849 h 2044699"/>
                <a:gd name="connsiteX616" fmla="*/ 174625 w 1263650"/>
                <a:gd name="connsiteY616" fmla="*/ 1082674 h 2044699"/>
                <a:gd name="connsiteX617" fmla="*/ 177800 w 1263650"/>
                <a:gd name="connsiteY617" fmla="*/ 1082674 h 2044699"/>
                <a:gd name="connsiteX618" fmla="*/ 180975 w 1263650"/>
                <a:gd name="connsiteY618" fmla="*/ 1089024 h 2044699"/>
                <a:gd name="connsiteX619" fmla="*/ 184150 w 1263650"/>
                <a:gd name="connsiteY619" fmla="*/ 1089024 h 2044699"/>
                <a:gd name="connsiteX620" fmla="*/ 190500 w 1263650"/>
                <a:gd name="connsiteY620" fmla="*/ 1085849 h 2044699"/>
                <a:gd name="connsiteX621" fmla="*/ 200025 w 1263650"/>
                <a:gd name="connsiteY621" fmla="*/ 1066799 h 2044699"/>
                <a:gd name="connsiteX622" fmla="*/ 200025 w 1263650"/>
                <a:gd name="connsiteY622" fmla="*/ 1073149 h 2044699"/>
                <a:gd name="connsiteX623" fmla="*/ 203200 w 1263650"/>
                <a:gd name="connsiteY623" fmla="*/ 1073149 h 2044699"/>
                <a:gd name="connsiteX624" fmla="*/ 203200 w 1263650"/>
                <a:gd name="connsiteY624" fmla="*/ 1066799 h 2044699"/>
                <a:gd name="connsiteX625" fmla="*/ 200025 w 1263650"/>
                <a:gd name="connsiteY625" fmla="*/ 1066799 h 2044699"/>
                <a:gd name="connsiteX626" fmla="*/ 200025 w 1263650"/>
                <a:gd name="connsiteY626" fmla="*/ 1063624 h 2044699"/>
                <a:gd name="connsiteX627" fmla="*/ 203200 w 1263650"/>
                <a:gd name="connsiteY627" fmla="*/ 1054099 h 2044699"/>
                <a:gd name="connsiteX628" fmla="*/ 203200 w 1263650"/>
                <a:gd name="connsiteY628" fmla="*/ 1044574 h 2044699"/>
                <a:gd name="connsiteX629" fmla="*/ 203200 w 1263650"/>
                <a:gd name="connsiteY629" fmla="*/ 1041400 h 2044699"/>
                <a:gd name="connsiteX630" fmla="*/ 200025 w 1263650"/>
                <a:gd name="connsiteY630" fmla="*/ 1031875 h 2044699"/>
                <a:gd name="connsiteX631" fmla="*/ 196850 w 1263650"/>
                <a:gd name="connsiteY631" fmla="*/ 1025525 h 2044699"/>
                <a:gd name="connsiteX632" fmla="*/ 190500 w 1263650"/>
                <a:gd name="connsiteY632" fmla="*/ 1019175 h 2044699"/>
                <a:gd name="connsiteX633" fmla="*/ 187325 w 1263650"/>
                <a:gd name="connsiteY633" fmla="*/ 1019175 h 2044699"/>
                <a:gd name="connsiteX634" fmla="*/ 184150 w 1263650"/>
                <a:gd name="connsiteY634" fmla="*/ 1022350 h 2044699"/>
                <a:gd name="connsiteX635" fmla="*/ 180975 w 1263650"/>
                <a:gd name="connsiteY635" fmla="*/ 1022350 h 2044699"/>
                <a:gd name="connsiteX636" fmla="*/ 180975 w 1263650"/>
                <a:gd name="connsiteY636" fmla="*/ 1019175 h 2044699"/>
                <a:gd name="connsiteX637" fmla="*/ 174625 w 1263650"/>
                <a:gd name="connsiteY637" fmla="*/ 1019175 h 2044699"/>
                <a:gd name="connsiteX638" fmla="*/ 171450 w 1263650"/>
                <a:gd name="connsiteY638" fmla="*/ 1019175 h 2044699"/>
                <a:gd name="connsiteX639" fmla="*/ 161925 w 1263650"/>
                <a:gd name="connsiteY639" fmla="*/ 1016000 h 2044699"/>
                <a:gd name="connsiteX640" fmla="*/ 155575 w 1263650"/>
                <a:gd name="connsiteY640" fmla="*/ 1009650 h 2044699"/>
                <a:gd name="connsiteX641" fmla="*/ 149225 w 1263650"/>
                <a:gd name="connsiteY641" fmla="*/ 996950 h 2044699"/>
                <a:gd name="connsiteX642" fmla="*/ 146050 w 1263650"/>
                <a:gd name="connsiteY642" fmla="*/ 984250 h 2044699"/>
                <a:gd name="connsiteX643" fmla="*/ 142875 w 1263650"/>
                <a:gd name="connsiteY643" fmla="*/ 981075 h 2044699"/>
                <a:gd name="connsiteX644" fmla="*/ 139700 w 1263650"/>
                <a:gd name="connsiteY644" fmla="*/ 977900 h 2044699"/>
                <a:gd name="connsiteX645" fmla="*/ 136525 w 1263650"/>
                <a:gd name="connsiteY645" fmla="*/ 968375 h 2044699"/>
                <a:gd name="connsiteX646" fmla="*/ 130175 w 1263650"/>
                <a:gd name="connsiteY646" fmla="*/ 962025 h 2044699"/>
                <a:gd name="connsiteX647" fmla="*/ 130175 w 1263650"/>
                <a:gd name="connsiteY647" fmla="*/ 952500 h 2044699"/>
                <a:gd name="connsiteX648" fmla="*/ 139700 w 1263650"/>
                <a:gd name="connsiteY648" fmla="*/ 933450 h 2044699"/>
                <a:gd name="connsiteX649" fmla="*/ 136525 w 1263650"/>
                <a:gd name="connsiteY649" fmla="*/ 908050 h 2044699"/>
                <a:gd name="connsiteX650" fmla="*/ 133350 w 1263650"/>
                <a:gd name="connsiteY650" fmla="*/ 901700 h 2044699"/>
                <a:gd name="connsiteX651" fmla="*/ 130175 w 1263650"/>
                <a:gd name="connsiteY651" fmla="*/ 901700 h 2044699"/>
                <a:gd name="connsiteX652" fmla="*/ 130175 w 1263650"/>
                <a:gd name="connsiteY652" fmla="*/ 895350 h 2044699"/>
                <a:gd name="connsiteX653" fmla="*/ 133350 w 1263650"/>
                <a:gd name="connsiteY653" fmla="*/ 882650 h 2044699"/>
                <a:gd name="connsiteX654" fmla="*/ 136525 w 1263650"/>
                <a:gd name="connsiteY654" fmla="*/ 882650 h 2044699"/>
                <a:gd name="connsiteX655" fmla="*/ 139700 w 1263650"/>
                <a:gd name="connsiteY655" fmla="*/ 876300 h 2044699"/>
                <a:gd name="connsiteX656" fmla="*/ 139700 w 1263650"/>
                <a:gd name="connsiteY656" fmla="*/ 863600 h 2044699"/>
                <a:gd name="connsiteX657" fmla="*/ 142875 w 1263650"/>
                <a:gd name="connsiteY657" fmla="*/ 847725 h 2044699"/>
                <a:gd name="connsiteX658" fmla="*/ 146050 w 1263650"/>
                <a:gd name="connsiteY658" fmla="*/ 847725 h 2044699"/>
                <a:gd name="connsiteX659" fmla="*/ 149225 w 1263650"/>
                <a:gd name="connsiteY659" fmla="*/ 844550 h 2044699"/>
                <a:gd name="connsiteX660" fmla="*/ 161925 w 1263650"/>
                <a:gd name="connsiteY660" fmla="*/ 847725 h 2044699"/>
                <a:gd name="connsiteX661" fmla="*/ 158750 w 1263650"/>
                <a:gd name="connsiteY661" fmla="*/ 860425 h 2044699"/>
                <a:gd name="connsiteX662" fmla="*/ 158750 w 1263650"/>
                <a:gd name="connsiteY662" fmla="*/ 863600 h 2044699"/>
                <a:gd name="connsiteX663" fmla="*/ 158750 w 1263650"/>
                <a:gd name="connsiteY663" fmla="*/ 866775 h 2044699"/>
                <a:gd name="connsiteX664" fmla="*/ 155575 w 1263650"/>
                <a:gd name="connsiteY664" fmla="*/ 876300 h 2044699"/>
                <a:gd name="connsiteX665" fmla="*/ 155575 w 1263650"/>
                <a:gd name="connsiteY665" fmla="*/ 879475 h 2044699"/>
                <a:gd name="connsiteX666" fmla="*/ 155575 w 1263650"/>
                <a:gd name="connsiteY666" fmla="*/ 885825 h 2044699"/>
                <a:gd name="connsiteX667" fmla="*/ 161925 w 1263650"/>
                <a:gd name="connsiteY667" fmla="*/ 895350 h 2044699"/>
                <a:gd name="connsiteX668" fmla="*/ 168275 w 1263650"/>
                <a:gd name="connsiteY668" fmla="*/ 895350 h 2044699"/>
                <a:gd name="connsiteX669" fmla="*/ 168275 w 1263650"/>
                <a:gd name="connsiteY669" fmla="*/ 901700 h 2044699"/>
                <a:gd name="connsiteX670" fmla="*/ 174625 w 1263650"/>
                <a:gd name="connsiteY670" fmla="*/ 904875 h 2044699"/>
                <a:gd name="connsiteX671" fmla="*/ 177800 w 1263650"/>
                <a:gd name="connsiteY671" fmla="*/ 908050 h 2044699"/>
                <a:gd name="connsiteX672" fmla="*/ 180975 w 1263650"/>
                <a:gd name="connsiteY672" fmla="*/ 914400 h 2044699"/>
                <a:gd name="connsiteX673" fmla="*/ 184150 w 1263650"/>
                <a:gd name="connsiteY673" fmla="*/ 914400 h 2044699"/>
                <a:gd name="connsiteX674" fmla="*/ 184150 w 1263650"/>
                <a:gd name="connsiteY674" fmla="*/ 920750 h 2044699"/>
                <a:gd name="connsiteX675" fmla="*/ 187325 w 1263650"/>
                <a:gd name="connsiteY675" fmla="*/ 923925 h 2044699"/>
                <a:gd name="connsiteX676" fmla="*/ 190500 w 1263650"/>
                <a:gd name="connsiteY676" fmla="*/ 927100 h 2044699"/>
                <a:gd name="connsiteX677" fmla="*/ 196850 w 1263650"/>
                <a:gd name="connsiteY677" fmla="*/ 927100 h 2044699"/>
                <a:gd name="connsiteX678" fmla="*/ 200025 w 1263650"/>
                <a:gd name="connsiteY678" fmla="*/ 930275 h 2044699"/>
                <a:gd name="connsiteX679" fmla="*/ 202410 w 1263650"/>
                <a:gd name="connsiteY679" fmla="*/ 927890 h 2044699"/>
                <a:gd name="connsiteX680" fmla="*/ 202410 w 1263650"/>
                <a:gd name="connsiteY680" fmla="*/ 926309 h 2044699"/>
                <a:gd name="connsiteX681" fmla="*/ 200026 w 1263650"/>
                <a:gd name="connsiteY681" fmla="*/ 923925 h 2044699"/>
                <a:gd name="connsiteX682" fmla="*/ 196851 w 1263650"/>
                <a:gd name="connsiteY682" fmla="*/ 920750 h 2044699"/>
                <a:gd name="connsiteX683" fmla="*/ 193676 w 1263650"/>
                <a:gd name="connsiteY683" fmla="*/ 917575 h 2044699"/>
                <a:gd name="connsiteX684" fmla="*/ 193676 w 1263650"/>
                <a:gd name="connsiteY684" fmla="*/ 914400 h 2044699"/>
                <a:gd name="connsiteX685" fmla="*/ 190501 w 1263650"/>
                <a:gd name="connsiteY685" fmla="*/ 914400 h 2044699"/>
                <a:gd name="connsiteX686" fmla="*/ 187326 w 1263650"/>
                <a:gd name="connsiteY686" fmla="*/ 904875 h 2044699"/>
                <a:gd name="connsiteX687" fmla="*/ 187326 w 1263650"/>
                <a:gd name="connsiteY687" fmla="*/ 898525 h 2044699"/>
                <a:gd name="connsiteX688" fmla="*/ 187326 w 1263650"/>
                <a:gd name="connsiteY688" fmla="*/ 889000 h 2044699"/>
                <a:gd name="connsiteX689" fmla="*/ 187326 w 1263650"/>
                <a:gd name="connsiteY689" fmla="*/ 882650 h 2044699"/>
                <a:gd name="connsiteX690" fmla="*/ 187326 w 1263650"/>
                <a:gd name="connsiteY690" fmla="*/ 876300 h 2044699"/>
                <a:gd name="connsiteX691" fmla="*/ 184151 w 1263650"/>
                <a:gd name="connsiteY691" fmla="*/ 873125 h 2044699"/>
                <a:gd name="connsiteX692" fmla="*/ 180976 w 1263650"/>
                <a:gd name="connsiteY692" fmla="*/ 869950 h 2044699"/>
                <a:gd name="connsiteX693" fmla="*/ 177801 w 1263650"/>
                <a:gd name="connsiteY693" fmla="*/ 866775 h 2044699"/>
                <a:gd name="connsiteX694" fmla="*/ 180976 w 1263650"/>
                <a:gd name="connsiteY694" fmla="*/ 866775 h 2044699"/>
                <a:gd name="connsiteX695" fmla="*/ 184151 w 1263650"/>
                <a:gd name="connsiteY695" fmla="*/ 866775 h 2044699"/>
                <a:gd name="connsiteX696" fmla="*/ 184151 w 1263650"/>
                <a:gd name="connsiteY696" fmla="*/ 863600 h 2044699"/>
                <a:gd name="connsiteX697" fmla="*/ 174626 w 1263650"/>
                <a:gd name="connsiteY697" fmla="*/ 860425 h 2044699"/>
                <a:gd name="connsiteX698" fmla="*/ 168276 w 1263650"/>
                <a:gd name="connsiteY698" fmla="*/ 854075 h 2044699"/>
                <a:gd name="connsiteX699" fmla="*/ 168276 w 1263650"/>
                <a:gd name="connsiteY699" fmla="*/ 850900 h 2044699"/>
                <a:gd name="connsiteX700" fmla="*/ 171451 w 1263650"/>
                <a:gd name="connsiteY700" fmla="*/ 847725 h 2044699"/>
                <a:gd name="connsiteX701" fmla="*/ 174626 w 1263650"/>
                <a:gd name="connsiteY701" fmla="*/ 844550 h 2044699"/>
                <a:gd name="connsiteX702" fmla="*/ 177801 w 1263650"/>
                <a:gd name="connsiteY702" fmla="*/ 841375 h 2044699"/>
                <a:gd name="connsiteX703" fmla="*/ 174626 w 1263650"/>
                <a:gd name="connsiteY703" fmla="*/ 835025 h 2044699"/>
                <a:gd name="connsiteX704" fmla="*/ 174626 w 1263650"/>
                <a:gd name="connsiteY704" fmla="*/ 831850 h 2044699"/>
                <a:gd name="connsiteX705" fmla="*/ 174627 w 1263650"/>
                <a:gd name="connsiteY705" fmla="*/ 831850 h 2044699"/>
                <a:gd name="connsiteX706" fmla="*/ 171452 w 1263650"/>
                <a:gd name="connsiteY706" fmla="*/ 828675 h 2044699"/>
                <a:gd name="connsiteX707" fmla="*/ 168277 w 1263650"/>
                <a:gd name="connsiteY707" fmla="*/ 828675 h 2044699"/>
                <a:gd name="connsiteX708" fmla="*/ 165102 w 1263650"/>
                <a:gd name="connsiteY708" fmla="*/ 828675 h 2044699"/>
                <a:gd name="connsiteX709" fmla="*/ 165102 w 1263650"/>
                <a:gd name="connsiteY709" fmla="*/ 825500 h 2044699"/>
                <a:gd name="connsiteX710" fmla="*/ 165102 w 1263650"/>
                <a:gd name="connsiteY710" fmla="*/ 822325 h 2044699"/>
                <a:gd name="connsiteX711" fmla="*/ 165102 w 1263650"/>
                <a:gd name="connsiteY711" fmla="*/ 819150 h 2044699"/>
                <a:gd name="connsiteX712" fmla="*/ 168277 w 1263650"/>
                <a:gd name="connsiteY712" fmla="*/ 819150 h 2044699"/>
                <a:gd name="connsiteX713" fmla="*/ 171452 w 1263650"/>
                <a:gd name="connsiteY713" fmla="*/ 815975 h 2044699"/>
                <a:gd name="connsiteX714" fmla="*/ 174627 w 1263650"/>
                <a:gd name="connsiteY714" fmla="*/ 812800 h 2044699"/>
                <a:gd name="connsiteX715" fmla="*/ 174627 w 1263650"/>
                <a:gd name="connsiteY715" fmla="*/ 809625 h 2044699"/>
                <a:gd name="connsiteX716" fmla="*/ 177802 w 1263650"/>
                <a:gd name="connsiteY716" fmla="*/ 812800 h 2044699"/>
                <a:gd name="connsiteX717" fmla="*/ 184152 w 1263650"/>
                <a:gd name="connsiteY717" fmla="*/ 812800 h 2044699"/>
                <a:gd name="connsiteX718" fmla="*/ 187327 w 1263650"/>
                <a:gd name="connsiteY718" fmla="*/ 809625 h 2044699"/>
                <a:gd name="connsiteX719" fmla="*/ 193677 w 1263650"/>
                <a:gd name="connsiteY719" fmla="*/ 806450 h 2044699"/>
                <a:gd name="connsiteX720" fmla="*/ 196852 w 1263650"/>
                <a:gd name="connsiteY720" fmla="*/ 809625 h 2044699"/>
                <a:gd name="connsiteX721" fmla="*/ 200027 w 1263650"/>
                <a:gd name="connsiteY721" fmla="*/ 812800 h 2044699"/>
                <a:gd name="connsiteX722" fmla="*/ 202410 w 1263650"/>
                <a:gd name="connsiteY722" fmla="*/ 812800 h 2044699"/>
                <a:gd name="connsiteX723" fmla="*/ 202410 w 1263650"/>
                <a:gd name="connsiteY723" fmla="*/ 808043 h 2044699"/>
                <a:gd name="connsiteX724" fmla="*/ 200026 w 1263650"/>
                <a:gd name="connsiteY724" fmla="*/ 803275 h 2044699"/>
                <a:gd name="connsiteX725" fmla="*/ 196851 w 1263650"/>
                <a:gd name="connsiteY725" fmla="*/ 803275 h 2044699"/>
                <a:gd name="connsiteX726" fmla="*/ 193676 w 1263650"/>
                <a:gd name="connsiteY726" fmla="*/ 803275 h 2044699"/>
                <a:gd name="connsiteX727" fmla="*/ 193676 w 1263650"/>
                <a:gd name="connsiteY727" fmla="*/ 800100 h 2044699"/>
                <a:gd name="connsiteX728" fmla="*/ 193676 w 1263650"/>
                <a:gd name="connsiteY728" fmla="*/ 793750 h 2044699"/>
                <a:gd name="connsiteX729" fmla="*/ 193676 w 1263650"/>
                <a:gd name="connsiteY729" fmla="*/ 787400 h 2044699"/>
                <a:gd name="connsiteX730" fmla="*/ 193676 w 1263650"/>
                <a:gd name="connsiteY730" fmla="*/ 784225 h 2044699"/>
                <a:gd name="connsiteX731" fmla="*/ 193676 w 1263650"/>
                <a:gd name="connsiteY731" fmla="*/ 781050 h 2044699"/>
                <a:gd name="connsiteX732" fmla="*/ 190501 w 1263650"/>
                <a:gd name="connsiteY732" fmla="*/ 777875 h 2044699"/>
                <a:gd name="connsiteX733" fmla="*/ 190501 w 1263650"/>
                <a:gd name="connsiteY733" fmla="*/ 774700 h 2044699"/>
                <a:gd name="connsiteX734" fmla="*/ 187326 w 1263650"/>
                <a:gd name="connsiteY734" fmla="*/ 774700 h 2044699"/>
                <a:gd name="connsiteX735" fmla="*/ 184151 w 1263650"/>
                <a:gd name="connsiteY735" fmla="*/ 777875 h 2044699"/>
                <a:gd name="connsiteX736" fmla="*/ 184151 w 1263650"/>
                <a:gd name="connsiteY736" fmla="*/ 774700 h 2044699"/>
                <a:gd name="connsiteX737" fmla="*/ 184150 w 1263650"/>
                <a:gd name="connsiteY737" fmla="*/ 774700 h 2044699"/>
                <a:gd name="connsiteX738" fmla="*/ 184150 w 1263650"/>
                <a:gd name="connsiteY738" fmla="*/ 777874 h 2044699"/>
                <a:gd name="connsiteX739" fmla="*/ 180976 w 1263650"/>
                <a:gd name="connsiteY739" fmla="*/ 774700 h 2044699"/>
                <a:gd name="connsiteX740" fmla="*/ 180976 w 1263650"/>
                <a:gd name="connsiteY740" fmla="*/ 771525 h 2044699"/>
                <a:gd name="connsiteX741" fmla="*/ 180975 w 1263650"/>
                <a:gd name="connsiteY741" fmla="*/ 771525 h 2044699"/>
                <a:gd name="connsiteX742" fmla="*/ 180975 w 1263650"/>
                <a:gd name="connsiteY742" fmla="*/ 774700 h 2044699"/>
                <a:gd name="connsiteX743" fmla="*/ 180975 w 1263650"/>
                <a:gd name="connsiteY743" fmla="*/ 777875 h 2044699"/>
                <a:gd name="connsiteX744" fmla="*/ 180975 w 1263650"/>
                <a:gd name="connsiteY744" fmla="*/ 781050 h 2044699"/>
                <a:gd name="connsiteX745" fmla="*/ 180976 w 1263650"/>
                <a:gd name="connsiteY745" fmla="*/ 781050 h 2044699"/>
                <a:gd name="connsiteX746" fmla="*/ 180976 w 1263650"/>
                <a:gd name="connsiteY746" fmla="*/ 777875 h 2044699"/>
                <a:gd name="connsiteX747" fmla="*/ 180976 w 1263650"/>
                <a:gd name="connsiteY747" fmla="*/ 774701 h 2044699"/>
                <a:gd name="connsiteX748" fmla="*/ 184150 w 1263650"/>
                <a:gd name="connsiteY748" fmla="*/ 777875 h 2044699"/>
                <a:gd name="connsiteX749" fmla="*/ 184150 w 1263650"/>
                <a:gd name="connsiteY749" fmla="*/ 777874 h 2044699"/>
                <a:gd name="connsiteX750" fmla="*/ 184151 w 1263650"/>
                <a:gd name="connsiteY750" fmla="*/ 777875 h 2044699"/>
                <a:gd name="connsiteX751" fmla="*/ 187326 w 1263650"/>
                <a:gd name="connsiteY751" fmla="*/ 781050 h 2044699"/>
                <a:gd name="connsiteX752" fmla="*/ 190501 w 1263650"/>
                <a:gd name="connsiteY752" fmla="*/ 784225 h 2044699"/>
                <a:gd name="connsiteX753" fmla="*/ 190501 w 1263650"/>
                <a:gd name="connsiteY753" fmla="*/ 787400 h 2044699"/>
                <a:gd name="connsiteX754" fmla="*/ 190500 w 1263650"/>
                <a:gd name="connsiteY754" fmla="*/ 787400 h 2044699"/>
                <a:gd name="connsiteX755" fmla="*/ 190500 w 1263650"/>
                <a:gd name="connsiteY755" fmla="*/ 790575 h 2044699"/>
                <a:gd name="connsiteX756" fmla="*/ 190500 w 1263650"/>
                <a:gd name="connsiteY756" fmla="*/ 796925 h 2044699"/>
                <a:gd name="connsiteX757" fmla="*/ 187325 w 1263650"/>
                <a:gd name="connsiteY757" fmla="*/ 793750 h 2044699"/>
                <a:gd name="connsiteX758" fmla="*/ 180975 w 1263650"/>
                <a:gd name="connsiteY758" fmla="*/ 787400 h 2044699"/>
                <a:gd name="connsiteX759" fmla="*/ 177800 w 1263650"/>
                <a:gd name="connsiteY759" fmla="*/ 784225 h 2044699"/>
                <a:gd name="connsiteX760" fmla="*/ 177800 w 1263650"/>
                <a:gd name="connsiteY760" fmla="*/ 781050 h 2044699"/>
                <a:gd name="connsiteX761" fmla="*/ 184150 w 1263650"/>
                <a:gd name="connsiteY761" fmla="*/ 784225 h 2044699"/>
                <a:gd name="connsiteX762" fmla="*/ 184151 w 1263650"/>
                <a:gd name="connsiteY762" fmla="*/ 784225 h 2044699"/>
                <a:gd name="connsiteX763" fmla="*/ 177801 w 1263650"/>
                <a:gd name="connsiteY763" fmla="*/ 781050 h 2044699"/>
                <a:gd name="connsiteX764" fmla="*/ 177800 w 1263650"/>
                <a:gd name="connsiteY764" fmla="*/ 781050 h 2044699"/>
                <a:gd name="connsiteX765" fmla="*/ 174625 w 1263650"/>
                <a:gd name="connsiteY765" fmla="*/ 781050 h 2044699"/>
                <a:gd name="connsiteX766" fmla="*/ 171450 w 1263650"/>
                <a:gd name="connsiteY766" fmla="*/ 781050 h 2044699"/>
                <a:gd name="connsiteX767" fmla="*/ 171450 w 1263650"/>
                <a:gd name="connsiteY767" fmla="*/ 784225 h 2044699"/>
                <a:gd name="connsiteX768" fmla="*/ 168275 w 1263650"/>
                <a:gd name="connsiteY768" fmla="*/ 787400 h 2044699"/>
                <a:gd name="connsiteX769" fmla="*/ 165100 w 1263650"/>
                <a:gd name="connsiteY769" fmla="*/ 787400 h 2044699"/>
                <a:gd name="connsiteX770" fmla="*/ 161925 w 1263650"/>
                <a:gd name="connsiteY770" fmla="*/ 784225 h 2044699"/>
                <a:gd name="connsiteX771" fmla="*/ 158750 w 1263650"/>
                <a:gd name="connsiteY771" fmla="*/ 787400 h 2044699"/>
                <a:gd name="connsiteX772" fmla="*/ 158750 w 1263650"/>
                <a:gd name="connsiteY772" fmla="*/ 793750 h 2044699"/>
                <a:gd name="connsiteX773" fmla="*/ 161925 w 1263650"/>
                <a:gd name="connsiteY773" fmla="*/ 793750 h 2044699"/>
                <a:gd name="connsiteX774" fmla="*/ 158750 w 1263650"/>
                <a:gd name="connsiteY774" fmla="*/ 800100 h 2044699"/>
                <a:gd name="connsiteX775" fmla="*/ 155575 w 1263650"/>
                <a:gd name="connsiteY775" fmla="*/ 803275 h 2044699"/>
                <a:gd name="connsiteX776" fmla="*/ 155575 w 1263650"/>
                <a:gd name="connsiteY776" fmla="*/ 806450 h 2044699"/>
                <a:gd name="connsiteX777" fmla="*/ 161925 w 1263650"/>
                <a:gd name="connsiteY777" fmla="*/ 809625 h 2044699"/>
                <a:gd name="connsiteX778" fmla="*/ 161925 w 1263650"/>
                <a:gd name="connsiteY778" fmla="*/ 812800 h 2044699"/>
                <a:gd name="connsiteX779" fmla="*/ 158750 w 1263650"/>
                <a:gd name="connsiteY779" fmla="*/ 812800 h 2044699"/>
                <a:gd name="connsiteX780" fmla="*/ 152400 w 1263650"/>
                <a:gd name="connsiteY780" fmla="*/ 812800 h 2044699"/>
                <a:gd name="connsiteX781" fmla="*/ 152400 w 1263650"/>
                <a:gd name="connsiteY781" fmla="*/ 815975 h 2044699"/>
                <a:gd name="connsiteX782" fmla="*/ 152400 w 1263650"/>
                <a:gd name="connsiteY782" fmla="*/ 819150 h 2044699"/>
                <a:gd name="connsiteX783" fmla="*/ 149225 w 1263650"/>
                <a:gd name="connsiteY783" fmla="*/ 822325 h 2044699"/>
                <a:gd name="connsiteX784" fmla="*/ 152400 w 1263650"/>
                <a:gd name="connsiteY784" fmla="*/ 822325 h 2044699"/>
                <a:gd name="connsiteX785" fmla="*/ 155575 w 1263650"/>
                <a:gd name="connsiteY785" fmla="*/ 825500 h 2044699"/>
                <a:gd name="connsiteX786" fmla="*/ 155575 w 1263650"/>
                <a:gd name="connsiteY786" fmla="*/ 828675 h 2044699"/>
                <a:gd name="connsiteX787" fmla="*/ 158750 w 1263650"/>
                <a:gd name="connsiteY787" fmla="*/ 831850 h 2044699"/>
                <a:gd name="connsiteX788" fmla="*/ 155575 w 1263650"/>
                <a:gd name="connsiteY788" fmla="*/ 831850 h 2044699"/>
                <a:gd name="connsiteX789" fmla="*/ 155575 w 1263650"/>
                <a:gd name="connsiteY789" fmla="*/ 835025 h 2044699"/>
                <a:gd name="connsiteX790" fmla="*/ 152400 w 1263650"/>
                <a:gd name="connsiteY790" fmla="*/ 835025 h 2044699"/>
                <a:gd name="connsiteX791" fmla="*/ 152400 w 1263650"/>
                <a:gd name="connsiteY791" fmla="*/ 828675 h 2044699"/>
                <a:gd name="connsiteX792" fmla="*/ 149225 w 1263650"/>
                <a:gd name="connsiteY792" fmla="*/ 828675 h 2044699"/>
                <a:gd name="connsiteX793" fmla="*/ 149225 w 1263650"/>
                <a:gd name="connsiteY793" fmla="*/ 838200 h 2044699"/>
                <a:gd name="connsiteX794" fmla="*/ 149225 w 1263650"/>
                <a:gd name="connsiteY794" fmla="*/ 841375 h 2044699"/>
                <a:gd name="connsiteX795" fmla="*/ 146050 w 1263650"/>
                <a:gd name="connsiteY795" fmla="*/ 841375 h 2044699"/>
                <a:gd name="connsiteX796" fmla="*/ 142875 w 1263650"/>
                <a:gd name="connsiteY796" fmla="*/ 841375 h 2044699"/>
                <a:gd name="connsiteX797" fmla="*/ 142875 w 1263650"/>
                <a:gd name="connsiteY797" fmla="*/ 838200 h 2044699"/>
                <a:gd name="connsiteX798" fmla="*/ 127000 w 1263650"/>
                <a:gd name="connsiteY798" fmla="*/ 819150 h 2044699"/>
                <a:gd name="connsiteX799" fmla="*/ 123825 w 1263650"/>
                <a:gd name="connsiteY799" fmla="*/ 815975 h 2044699"/>
                <a:gd name="connsiteX800" fmla="*/ 123825 w 1263650"/>
                <a:gd name="connsiteY800" fmla="*/ 819150 h 2044699"/>
                <a:gd name="connsiteX801" fmla="*/ 120650 w 1263650"/>
                <a:gd name="connsiteY801" fmla="*/ 819150 h 2044699"/>
                <a:gd name="connsiteX802" fmla="*/ 111125 w 1263650"/>
                <a:gd name="connsiteY802" fmla="*/ 806450 h 2044699"/>
                <a:gd name="connsiteX803" fmla="*/ 107950 w 1263650"/>
                <a:gd name="connsiteY803" fmla="*/ 793750 h 2044699"/>
                <a:gd name="connsiteX804" fmla="*/ 95250 w 1263650"/>
                <a:gd name="connsiteY804" fmla="*/ 787400 h 2044699"/>
                <a:gd name="connsiteX805" fmla="*/ 95250 w 1263650"/>
                <a:gd name="connsiteY805" fmla="*/ 781050 h 2044699"/>
                <a:gd name="connsiteX806" fmla="*/ 95250 w 1263650"/>
                <a:gd name="connsiteY806" fmla="*/ 777875 h 2044699"/>
                <a:gd name="connsiteX807" fmla="*/ 88900 w 1263650"/>
                <a:gd name="connsiteY807" fmla="*/ 781050 h 2044699"/>
                <a:gd name="connsiteX808" fmla="*/ 90805 w 1263650"/>
                <a:gd name="connsiteY808" fmla="*/ 784860 h 2044699"/>
                <a:gd name="connsiteX809" fmla="*/ 85725 w 1263650"/>
                <a:gd name="connsiteY809" fmla="*/ 787400 h 2044699"/>
                <a:gd name="connsiteX810" fmla="*/ 85725 w 1263650"/>
                <a:gd name="connsiteY810" fmla="*/ 793750 h 2044699"/>
                <a:gd name="connsiteX811" fmla="*/ 79375 w 1263650"/>
                <a:gd name="connsiteY811" fmla="*/ 790575 h 2044699"/>
                <a:gd name="connsiteX812" fmla="*/ 95250 w 1263650"/>
                <a:gd name="connsiteY812" fmla="*/ 762000 h 2044699"/>
                <a:gd name="connsiteX813" fmla="*/ 95250 w 1263650"/>
                <a:gd name="connsiteY813" fmla="*/ 746125 h 2044699"/>
                <a:gd name="connsiteX814" fmla="*/ 104775 w 1263650"/>
                <a:gd name="connsiteY814" fmla="*/ 771525 h 2044699"/>
                <a:gd name="connsiteX815" fmla="*/ 111125 w 1263650"/>
                <a:gd name="connsiteY815" fmla="*/ 781050 h 2044699"/>
                <a:gd name="connsiteX816" fmla="*/ 101600 w 1263650"/>
                <a:gd name="connsiteY816" fmla="*/ 752475 h 2044699"/>
                <a:gd name="connsiteX817" fmla="*/ 98425 w 1263650"/>
                <a:gd name="connsiteY817" fmla="*/ 746125 h 2044699"/>
                <a:gd name="connsiteX818" fmla="*/ 95250 w 1263650"/>
                <a:gd name="connsiteY818" fmla="*/ 733425 h 2044699"/>
                <a:gd name="connsiteX819" fmla="*/ 92075 w 1263650"/>
                <a:gd name="connsiteY819" fmla="*/ 730250 h 2044699"/>
                <a:gd name="connsiteX820" fmla="*/ 88900 w 1263650"/>
                <a:gd name="connsiteY820" fmla="*/ 730250 h 2044699"/>
                <a:gd name="connsiteX821" fmla="*/ 85725 w 1263650"/>
                <a:gd name="connsiteY821" fmla="*/ 733425 h 2044699"/>
                <a:gd name="connsiteX822" fmla="*/ 85725 w 1263650"/>
                <a:gd name="connsiteY822" fmla="*/ 730250 h 2044699"/>
                <a:gd name="connsiteX823" fmla="*/ 85725 w 1263650"/>
                <a:gd name="connsiteY823" fmla="*/ 727075 h 2044699"/>
                <a:gd name="connsiteX824" fmla="*/ 85725 w 1263650"/>
                <a:gd name="connsiteY824" fmla="*/ 717550 h 2044699"/>
                <a:gd name="connsiteX825" fmla="*/ 85725 w 1263650"/>
                <a:gd name="connsiteY825" fmla="*/ 708025 h 2044699"/>
                <a:gd name="connsiteX826" fmla="*/ 82550 w 1263650"/>
                <a:gd name="connsiteY826" fmla="*/ 704850 h 2044699"/>
                <a:gd name="connsiteX827" fmla="*/ 82550 w 1263650"/>
                <a:gd name="connsiteY827" fmla="*/ 701675 h 2044699"/>
                <a:gd name="connsiteX828" fmla="*/ 60325 w 1263650"/>
                <a:gd name="connsiteY828" fmla="*/ 673100 h 2044699"/>
                <a:gd name="connsiteX829" fmla="*/ 50800 w 1263650"/>
                <a:gd name="connsiteY829" fmla="*/ 641350 h 2044699"/>
                <a:gd name="connsiteX830" fmla="*/ 38100 w 1263650"/>
                <a:gd name="connsiteY830" fmla="*/ 625475 h 2044699"/>
                <a:gd name="connsiteX831" fmla="*/ 31750 w 1263650"/>
                <a:gd name="connsiteY831" fmla="*/ 615950 h 2044699"/>
                <a:gd name="connsiteX832" fmla="*/ 22225 w 1263650"/>
                <a:gd name="connsiteY832" fmla="*/ 590550 h 2044699"/>
                <a:gd name="connsiteX833" fmla="*/ 22225 w 1263650"/>
                <a:gd name="connsiteY833" fmla="*/ 584200 h 2044699"/>
                <a:gd name="connsiteX834" fmla="*/ 28575 w 1263650"/>
                <a:gd name="connsiteY834" fmla="*/ 581025 h 2044699"/>
                <a:gd name="connsiteX835" fmla="*/ 31750 w 1263650"/>
                <a:gd name="connsiteY835" fmla="*/ 568325 h 2044699"/>
                <a:gd name="connsiteX836" fmla="*/ 31750 w 1263650"/>
                <a:gd name="connsiteY836" fmla="*/ 552450 h 2044699"/>
                <a:gd name="connsiteX837" fmla="*/ 28575 w 1263650"/>
                <a:gd name="connsiteY837" fmla="*/ 536575 h 2044699"/>
                <a:gd name="connsiteX838" fmla="*/ 28575 w 1263650"/>
                <a:gd name="connsiteY838" fmla="*/ 508000 h 2044699"/>
                <a:gd name="connsiteX839" fmla="*/ 38100 w 1263650"/>
                <a:gd name="connsiteY839" fmla="*/ 482600 h 2044699"/>
                <a:gd name="connsiteX840" fmla="*/ 47625 w 1263650"/>
                <a:gd name="connsiteY840" fmla="*/ 473075 h 2044699"/>
                <a:gd name="connsiteX841" fmla="*/ 47625 w 1263650"/>
                <a:gd name="connsiteY841" fmla="*/ 463550 h 2044699"/>
                <a:gd name="connsiteX842" fmla="*/ 50800 w 1263650"/>
                <a:gd name="connsiteY842" fmla="*/ 447675 h 2044699"/>
                <a:gd name="connsiteX843" fmla="*/ 47625 w 1263650"/>
                <a:gd name="connsiteY843" fmla="*/ 438150 h 2044699"/>
                <a:gd name="connsiteX844" fmla="*/ 47625 w 1263650"/>
                <a:gd name="connsiteY844" fmla="*/ 419100 h 2044699"/>
                <a:gd name="connsiteX845" fmla="*/ 44450 w 1263650"/>
                <a:gd name="connsiteY845" fmla="*/ 409575 h 2044699"/>
                <a:gd name="connsiteX846" fmla="*/ 41275 w 1263650"/>
                <a:gd name="connsiteY846" fmla="*/ 400050 h 2044699"/>
                <a:gd name="connsiteX847" fmla="*/ 34925 w 1263650"/>
                <a:gd name="connsiteY847" fmla="*/ 381000 h 2044699"/>
                <a:gd name="connsiteX848" fmla="*/ 31750 w 1263650"/>
                <a:gd name="connsiteY848" fmla="*/ 381000 h 2044699"/>
                <a:gd name="connsiteX849" fmla="*/ 31750 w 1263650"/>
                <a:gd name="connsiteY849" fmla="*/ 374650 h 2044699"/>
                <a:gd name="connsiteX850" fmla="*/ 25400 w 1263650"/>
                <a:gd name="connsiteY850" fmla="*/ 374650 h 2044699"/>
                <a:gd name="connsiteX851" fmla="*/ 28575 w 1263650"/>
                <a:gd name="connsiteY851" fmla="*/ 361950 h 2044699"/>
                <a:gd name="connsiteX852" fmla="*/ 25400 w 1263650"/>
                <a:gd name="connsiteY852" fmla="*/ 358775 h 2044699"/>
                <a:gd name="connsiteX853" fmla="*/ 19050 w 1263650"/>
                <a:gd name="connsiteY853" fmla="*/ 352425 h 2044699"/>
                <a:gd name="connsiteX854" fmla="*/ 0 w 1263650"/>
                <a:gd name="connsiteY854" fmla="*/ 320675 h 2044699"/>
                <a:gd name="connsiteX855" fmla="*/ 3175 w 1263650"/>
                <a:gd name="connsiteY855" fmla="*/ 307975 h 2044699"/>
                <a:gd name="connsiteX856" fmla="*/ 3175 w 1263650"/>
                <a:gd name="connsiteY856" fmla="*/ 282575 h 2044699"/>
                <a:gd name="connsiteX857" fmla="*/ 12700 w 1263650"/>
                <a:gd name="connsiteY857" fmla="*/ 263525 h 2044699"/>
                <a:gd name="connsiteX858" fmla="*/ 22225 w 1263650"/>
                <a:gd name="connsiteY858" fmla="*/ 254000 h 2044699"/>
                <a:gd name="connsiteX859" fmla="*/ 22225 w 1263650"/>
                <a:gd name="connsiteY859" fmla="*/ 250825 h 2044699"/>
                <a:gd name="connsiteX860" fmla="*/ 25400 w 1263650"/>
                <a:gd name="connsiteY860" fmla="*/ 250825 h 2044699"/>
                <a:gd name="connsiteX861" fmla="*/ 34925 w 1263650"/>
                <a:gd name="connsiteY861" fmla="*/ 234950 h 2044699"/>
                <a:gd name="connsiteX862" fmla="*/ 38100 w 1263650"/>
                <a:gd name="connsiteY862" fmla="*/ 231775 h 2044699"/>
                <a:gd name="connsiteX863" fmla="*/ 41275 w 1263650"/>
                <a:gd name="connsiteY863" fmla="*/ 231775 h 2044699"/>
                <a:gd name="connsiteX864" fmla="*/ 41275 w 1263650"/>
                <a:gd name="connsiteY864" fmla="*/ 234950 h 2044699"/>
                <a:gd name="connsiteX865" fmla="*/ 38100 w 1263650"/>
                <a:gd name="connsiteY865" fmla="*/ 238125 h 2044699"/>
                <a:gd name="connsiteX866" fmla="*/ 34925 w 1263650"/>
                <a:gd name="connsiteY866" fmla="*/ 238125 h 2044699"/>
                <a:gd name="connsiteX867" fmla="*/ 34925 w 1263650"/>
                <a:gd name="connsiteY867" fmla="*/ 241300 h 2044699"/>
                <a:gd name="connsiteX868" fmla="*/ 38100 w 1263650"/>
                <a:gd name="connsiteY868" fmla="*/ 244475 h 2044699"/>
                <a:gd name="connsiteX869" fmla="*/ 41275 w 1263650"/>
                <a:gd name="connsiteY869" fmla="*/ 244475 h 2044699"/>
                <a:gd name="connsiteX870" fmla="*/ 41275 w 1263650"/>
                <a:gd name="connsiteY870" fmla="*/ 241300 h 2044699"/>
                <a:gd name="connsiteX871" fmla="*/ 44450 w 1263650"/>
                <a:gd name="connsiteY871" fmla="*/ 238125 h 2044699"/>
                <a:gd name="connsiteX872" fmla="*/ 44450 w 1263650"/>
                <a:gd name="connsiteY872" fmla="*/ 234950 h 2044699"/>
                <a:gd name="connsiteX873" fmla="*/ 47625 w 1263650"/>
                <a:gd name="connsiteY873" fmla="*/ 231775 h 2044699"/>
                <a:gd name="connsiteX874" fmla="*/ 50800 w 1263650"/>
                <a:gd name="connsiteY874" fmla="*/ 228600 h 2044699"/>
                <a:gd name="connsiteX875" fmla="*/ 53975 w 1263650"/>
                <a:gd name="connsiteY875" fmla="*/ 228600 h 2044699"/>
                <a:gd name="connsiteX876" fmla="*/ 57150 w 1263650"/>
                <a:gd name="connsiteY876" fmla="*/ 225425 h 2044699"/>
                <a:gd name="connsiteX877" fmla="*/ 60325 w 1263650"/>
                <a:gd name="connsiteY877" fmla="*/ 225425 h 2044699"/>
                <a:gd name="connsiteX878" fmla="*/ 63500 w 1263650"/>
                <a:gd name="connsiteY878" fmla="*/ 222250 h 2044699"/>
                <a:gd name="connsiteX879" fmla="*/ 66675 w 1263650"/>
                <a:gd name="connsiteY879" fmla="*/ 222250 h 2044699"/>
                <a:gd name="connsiteX880" fmla="*/ 66675 w 1263650"/>
                <a:gd name="connsiteY880" fmla="*/ 219075 h 2044699"/>
                <a:gd name="connsiteX881" fmla="*/ 63500 w 1263650"/>
                <a:gd name="connsiteY881" fmla="*/ 219075 h 2044699"/>
                <a:gd name="connsiteX882" fmla="*/ 63500 w 1263650"/>
                <a:gd name="connsiteY882" fmla="*/ 215900 h 2044699"/>
                <a:gd name="connsiteX883" fmla="*/ 57150 w 1263650"/>
                <a:gd name="connsiteY883" fmla="*/ 215900 h 2044699"/>
                <a:gd name="connsiteX884" fmla="*/ 57150 w 1263650"/>
                <a:gd name="connsiteY884" fmla="*/ 219075 h 2044699"/>
                <a:gd name="connsiteX885" fmla="*/ 53975 w 1263650"/>
                <a:gd name="connsiteY885" fmla="*/ 219075 h 2044699"/>
                <a:gd name="connsiteX886" fmla="*/ 47625 w 1263650"/>
                <a:gd name="connsiteY886" fmla="*/ 228600 h 2044699"/>
                <a:gd name="connsiteX887" fmla="*/ 44450 w 1263650"/>
                <a:gd name="connsiteY887" fmla="*/ 228600 h 2044699"/>
                <a:gd name="connsiteX888" fmla="*/ 41275 w 1263650"/>
                <a:gd name="connsiteY888" fmla="*/ 225425 h 2044699"/>
                <a:gd name="connsiteX889" fmla="*/ 44450 w 1263650"/>
                <a:gd name="connsiteY889" fmla="*/ 222250 h 2044699"/>
                <a:gd name="connsiteX890" fmla="*/ 47625 w 1263650"/>
                <a:gd name="connsiteY890" fmla="*/ 215900 h 2044699"/>
                <a:gd name="connsiteX891" fmla="*/ 66675 w 1263650"/>
                <a:gd name="connsiteY891" fmla="*/ 193675 h 2044699"/>
                <a:gd name="connsiteX892" fmla="*/ 69850 w 1263650"/>
                <a:gd name="connsiteY892" fmla="*/ 184150 h 2044699"/>
                <a:gd name="connsiteX893" fmla="*/ 69850 w 1263650"/>
                <a:gd name="connsiteY893" fmla="*/ 177800 h 2044699"/>
                <a:gd name="connsiteX894" fmla="*/ 73025 w 1263650"/>
                <a:gd name="connsiteY894" fmla="*/ 165100 h 2044699"/>
                <a:gd name="connsiteX895" fmla="*/ 76200 w 1263650"/>
                <a:gd name="connsiteY895" fmla="*/ 155575 h 2044699"/>
                <a:gd name="connsiteX896" fmla="*/ 95250 w 1263650"/>
                <a:gd name="connsiteY896" fmla="*/ 120650 h 2044699"/>
                <a:gd name="connsiteX897" fmla="*/ 98425 w 1263650"/>
                <a:gd name="connsiteY897" fmla="*/ 104775 h 2044699"/>
                <a:gd name="connsiteX898" fmla="*/ 98425 w 1263650"/>
                <a:gd name="connsiteY898" fmla="*/ 92075 h 2044699"/>
                <a:gd name="connsiteX899" fmla="*/ 104775 w 1263650"/>
                <a:gd name="connsiteY899" fmla="*/ 92075 h 2044699"/>
                <a:gd name="connsiteX900" fmla="*/ 98425 w 1263650"/>
                <a:gd name="connsiteY900" fmla="*/ 88900 h 2044699"/>
                <a:gd name="connsiteX901" fmla="*/ 101600 w 1263650"/>
                <a:gd name="connsiteY901" fmla="*/ 53975 h 2044699"/>
                <a:gd name="connsiteX902" fmla="*/ 92075 w 1263650"/>
                <a:gd name="connsiteY902" fmla="*/ 50800 h 2044699"/>
                <a:gd name="connsiteX903" fmla="*/ 88900 w 1263650"/>
                <a:gd name="connsiteY903" fmla="*/ 41275 h 2044699"/>
                <a:gd name="connsiteX904" fmla="*/ 98425 w 1263650"/>
                <a:gd name="connsiteY904" fmla="*/ 28575 h 2044699"/>
                <a:gd name="connsiteX905" fmla="*/ 104775 w 1263650"/>
                <a:gd name="connsiteY905" fmla="*/ 15875 h 2044699"/>
                <a:gd name="connsiteX906" fmla="*/ 104775 w 1263650"/>
                <a:gd name="connsiteY906" fmla="*/ 12700 h 2044699"/>
                <a:gd name="connsiteX907" fmla="*/ 104775 w 1263650"/>
                <a:gd name="connsiteY907" fmla="*/ 0 h 2044699"/>
                <a:gd name="connsiteX0" fmla="*/ 527050 w 1263650"/>
                <a:gd name="connsiteY0" fmla="*/ 1873249 h 2044699"/>
                <a:gd name="connsiteX1" fmla="*/ 530225 w 1263650"/>
                <a:gd name="connsiteY1" fmla="*/ 1870074 h 2044699"/>
                <a:gd name="connsiteX2" fmla="*/ 533400 w 1263650"/>
                <a:gd name="connsiteY2" fmla="*/ 1870074 h 2044699"/>
                <a:gd name="connsiteX3" fmla="*/ 533400 w 1263650"/>
                <a:gd name="connsiteY3" fmla="*/ 1873249 h 2044699"/>
                <a:gd name="connsiteX4" fmla="*/ 536575 w 1263650"/>
                <a:gd name="connsiteY4" fmla="*/ 1879599 h 2044699"/>
                <a:gd name="connsiteX5" fmla="*/ 539750 w 1263650"/>
                <a:gd name="connsiteY5" fmla="*/ 1889124 h 2044699"/>
                <a:gd name="connsiteX6" fmla="*/ 539750 w 1263650"/>
                <a:gd name="connsiteY6" fmla="*/ 1892299 h 2044699"/>
                <a:gd name="connsiteX7" fmla="*/ 546100 w 1263650"/>
                <a:gd name="connsiteY7" fmla="*/ 1895474 h 2044699"/>
                <a:gd name="connsiteX8" fmla="*/ 552450 w 1263650"/>
                <a:gd name="connsiteY8" fmla="*/ 1908174 h 2044699"/>
                <a:gd name="connsiteX9" fmla="*/ 558800 w 1263650"/>
                <a:gd name="connsiteY9" fmla="*/ 1914524 h 2044699"/>
                <a:gd name="connsiteX10" fmla="*/ 558800 w 1263650"/>
                <a:gd name="connsiteY10" fmla="*/ 1917699 h 2044699"/>
                <a:gd name="connsiteX11" fmla="*/ 555625 w 1263650"/>
                <a:gd name="connsiteY11" fmla="*/ 1920874 h 2044699"/>
                <a:gd name="connsiteX12" fmla="*/ 555625 w 1263650"/>
                <a:gd name="connsiteY12" fmla="*/ 1917699 h 2044699"/>
                <a:gd name="connsiteX13" fmla="*/ 552450 w 1263650"/>
                <a:gd name="connsiteY13" fmla="*/ 1917699 h 2044699"/>
                <a:gd name="connsiteX14" fmla="*/ 549275 w 1263650"/>
                <a:gd name="connsiteY14" fmla="*/ 1917699 h 2044699"/>
                <a:gd name="connsiteX15" fmla="*/ 546100 w 1263650"/>
                <a:gd name="connsiteY15" fmla="*/ 1917699 h 2044699"/>
                <a:gd name="connsiteX16" fmla="*/ 536575 w 1263650"/>
                <a:gd name="connsiteY16" fmla="*/ 1904999 h 2044699"/>
                <a:gd name="connsiteX17" fmla="*/ 533400 w 1263650"/>
                <a:gd name="connsiteY17" fmla="*/ 1898649 h 2044699"/>
                <a:gd name="connsiteX18" fmla="*/ 530225 w 1263650"/>
                <a:gd name="connsiteY18" fmla="*/ 1892299 h 2044699"/>
                <a:gd name="connsiteX19" fmla="*/ 530225 w 1263650"/>
                <a:gd name="connsiteY19" fmla="*/ 1885949 h 2044699"/>
                <a:gd name="connsiteX20" fmla="*/ 530225 w 1263650"/>
                <a:gd name="connsiteY20" fmla="*/ 1882774 h 2044699"/>
                <a:gd name="connsiteX21" fmla="*/ 530225 w 1263650"/>
                <a:gd name="connsiteY21" fmla="*/ 1879599 h 2044699"/>
                <a:gd name="connsiteX22" fmla="*/ 530225 w 1263650"/>
                <a:gd name="connsiteY22" fmla="*/ 1876424 h 2044699"/>
                <a:gd name="connsiteX23" fmla="*/ 530225 w 1263650"/>
                <a:gd name="connsiteY23" fmla="*/ 1873249 h 2044699"/>
                <a:gd name="connsiteX24" fmla="*/ 527050 w 1263650"/>
                <a:gd name="connsiteY24" fmla="*/ 1873249 h 2044699"/>
                <a:gd name="connsiteX25" fmla="*/ 558800 w 1263650"/>
                <a:gd name="connsiteY25" fmla="*/ 1797049 h 2044699"/>
                <a:gd name="connsiteX26" fmla="*/ 561975 w 1263650"/>
                <a:gd name="connsiteY26" fmla="*/ 1797049 h 2044699"/>
                <a:gd name="connsiteX27" fmla="*/ 565150 w 1263650"/>
                <a:gd name="connsiteY27" fmla="*/ 1797049 h 2044699"/>
                <a:gd name="connsiteX28" fmla="*/ 568325 w 1263650"/>
                <a:gd name="connsiteY28" fmla="*/ 1797049 h 2044699"/>
                <a:gd name="connsiteX29" fmla="*/ 571500 w 1263650"/>
                <a:gd name="connsiteY29" fmla="*/ 1803399 h 2044699"/>
                <a:gd name="connsiteX30" fmla="*/ 577850 w 1263650"/>
                <a:gd name="connsiteY30" fmla="*/ 1806574 h 2044699"/>
                <a:gd name="connsiteX31" fmla="*/ 577850 w 1263650"/>
                <a:gd name="connsiteY31" fmla="*/ 1809749 h 2044699"/>
                <a:gd name="connsiteX32" fmla="*/ 581025 w 1263650"/>
                <a:gd name="connsiteY32" fmla="*/ 1816099 h 2044699"/>
                <a:gd name="connsiteX33" fmla="*/ 584200 w 1263650"/>
                <a:gd name="connsiteY33" fmla="*/ 1822449 h 2044699"/>
                <a:gd name="connsiteX34" fmla="*/ 587375 w 1263650"/>
                <a:gd name="connsiteY34" fmla="*/ 1822449 h 2044699"/>
                <a:gd name="connsiteX35" fmla="*/ 587375 w 1263650"/>
                <a:gd name="connsiteY35" fmla="*/ 1825624 h 2044699"/>
                <a:gd name="connsiteX36" fmla="*/ 587375 w 1263650"/>
                <a:gd name="connsiteY36" fmla="*/ 1828799 h 2044699"/>
                <a:gd name="connsiteX37" fmla="*/ 584200 w 1263650"/>
                <a:gd name="connsiteY37" fmla="*/ 1828799 h 2044699"/>
                <a:gd name="connsiteX38" fmla="*/ 581025 w 1263650"/>
                <a:gd name="connsiteY38" fmla="*/ 1828799 h 2044699"/>
                <a:gd name="connsiteX39" fmla="*/ 574675 w 1263650"/>
                <a:gd name="connsiteY39" fmla="*/ 1828799 h 2044699"/>
                <a:gd name="connsiteX40" fmla="*/ 571500 w 1263650"/>
                <a:gd name="connsiteY40" fmla="*/ 1825624 h 2044699"/>
                <a:gd name="connsiteX41" fmla="*/ 565150 w 1263650"/>
                <a:gd name="connsiteY41" fmla="*/ 1822449 h 2044699"/>
                <a:gd name="connsiteX42" fmla="*/ 561975 w 1263650"/>
                <a:gd name="connsiteY42" fmla="*/ 1819274 h 2044699"/>
                <a:gd name="connsiteX43" fmla="*/ 558800 w 1263650"/>
                <a:gd name="connsiteY43" fmla="*/ 1822449 h 2044699"/>
                <a:gd name="connsiteX44" fmla="*/ 558800 w 1263650"/>
                <a:gd name="connsiteY44" fmla="*/ 1819274 h 2044699"/>
                <a:gd name="connsiteX45" fmla="*/ 558800 w 1263650"/>
                <a:gd name="connsiteY45" fmla="*/ 1812924 h 2044699"/>
                <a:gd name="connsiteX46" fmla="*/ 561975 w 1263650"/>
                <a:gd name="connsiteY46" fmla="*/ 1809749 h 2044699"/>
                <a:gd name="connsiteX47" fmla="*/ 561975 w 1263650"/>
                <a:gd name="connsiteY47" fmla="*/ 1803399 h 2044699"/>
                <a:gd name="connsiteX48" fmla="*/ 558800 w 1263650"/>
                <a:gd name="connsiteY48" fmla="*/ 1797049 h 2044699"/>
                <a:gd name="connsiteX49" fmla="*/ 546100 w 1263650"/>
                <a:gd name="connsiteY49" fmla="*/ 1793874 h 2044699"/>
                <a:gd name="connsiteX50" fmla="*/ 549275 w 1263650"/>
                <a:gd name="connsiteY50" fmla="*/ 1787524 h 2044699"/>
                <a:gd name="connsiteX51" fmla="*/ 552450 w 1263650"/>
                <a:gd name="connsiteY51" fmla="*/ 1787524 h 2044699"/>
                <a:gd name="connsiteX52" fmla="*/ 555625 w 1263650"/>
                <a:gd name="connsiteY52" fmla="*/ 1790699 h 2044699"/>
                <a:gd name="connsiteX53" fmla="*/ 558800 w 1263650"/>
                <a:gd name="connsiteY53" fmla="*/ 1790699 h 2044699"/>
                <a:gd name="connsiteX54" fmla="*/ 558800 w 1263650"/>
                <a:gd name="connsiteY54" fmla="*/ 1797049 h 2044699"/>
                <a:gd name="connsiteX55" fmla="*/ 555625 w 1263650"/>
                <a:gd name="connsiteY55" fmla="*/ 1797049 h 2044699"/>
                <a:gd name="connsiteX56" fmla="*/ 552450 w 1263650"/>
                <a:gd name="connsiteY56" fmla="*/ 1797049 h 2044699"/>
                <a:gd name="connsiteX57" fmla="*/ 549275 w 1263650"/>
                <a:gd name="connsiteY57" fmla="*/ 1797049 h 2044699"/>
                <a:gd name="connsiteX58" fmla="*/ 546100 w 1263650"/>
                <a:gd name="connsiteY58" fmla="*/ 1793874 h 2044699"/>
                <a:gd name="connsiteX59" fmla="*/ 654050 w 1263650"/>
                <a:gd name="connsiteY59" fmla="*/ 1784349 h 2044699"/>
                <a:gd name="connsiteX60" fmla="*/ 657225 w 1263650"/>
                <a:gd name="connsiteY60" fmla="*/ 1784349 h 2044699"/>
                <a:gd name="connsiteX61" fmla="*/ 657225 w 1263650"/>
                <a:gd name="connsiteY61" fmla="*/ 1787524 h 2044699"/>
                <a:gd name="connsiteX62" fmla="*/ 654050 w 1263650"/>
                <a:gd name="connsiteY62" fmla="*/ 1787524 h 2044699"/>
                <a:gd name="connsiteX63" fmla="*/ 654050 w 1263650"/>
                <a:gd name="connsiteY63" fmla="*/ 1784349 h 2044699"/>
                <a:gd name="connsiteX64" fmla="*/ 320675 w 1263650"/>
                <a:gd name="connsiteY64" fmla="*/ 1441449 h 2044699"/>
                <a:gd name="connsiteX65" fmla="*/ 320678 w 1263650"/>
                <a:gd name="connsiteY65" fmla="*/ 1441452 h 2044699"/>
                <a:gd name="connsiteX66" fmla="*/ 320678 w 1263650"/>
                <a:gd name="connsiteY66" fmla="*/ 1441449 h 2044699"/>
                <a:gd name="connsiteX67" fmla="*/ 320675 w 1263650"/>
                <a:gd name="connsiteY67" fmla="*/ 1441449 h 2044699"/>
                <a:gd name="connsiteX68" fmla="*/ 200026 w 1263650"/>
                <a:gd name="connsiteY68" fmla="*/ 857250 h 2044699"/>
                <a:gd name="connsiteX69" fmla="*/ 202410 w 1263650"/>
                <a:gd name="connsiteY69" fmla="*/ 859634 h 2044699"/>
                <a:gd name="connsiteX70" fmla="*/ 202410 w 1263650"/>
                <a:gd name="connsiteY70" fmla="*/ 859633 h 2044699"/>
                <a:gd name="connsiteX71" fmla="*/ 200027 w 1263650"/>
                <a:gd name="connsiteY71" fmla="*/ 857250 h 2044699"/>
                <a:gd name="connsiteX72" fmla="*/ 200026 w 1263650"/>
                <a:gd name="connsiteY72" fmla="*/ 857250 h 2044699"/>
                <a:gd name="connsiteX73" fmla="*/ 193676 w 1263650"/>
                <a:gd name="connsiteY73" fmla="*/ 854075 h 2044699"/>
                <a:gd name="connsiteX74" fmla="*/ 193676 w 1263650"/>
                <a:gd name="connsiteY74" fmla="*/ 857250 h 2044699"/>
                <a:gd name="connsiteX75" fmla="*/ 193677 w 1263650"/>
                <a:gd name="connsiteY75" fmla="*/ 857250 h 2044699"/>
                <a:gd name="connsiteX76" fmla="*/ 193677 w 1263650"/>
                <a:gd name="connsiteY76" fmla="*/ 854075 h 2044699"/>
                <a:gd name="connsiteX77" fmla="*/ 193676 w 1263650"/>
                <a:gd name="connsiteY77" fmla="*/ 854075 h 2044699"/>
                <a:gd name="connsiteX78" fmla="*/ 190501 w 1263650"/>
                <a:gd name="connsiteY78" fmla="*/ 847724 h 2044699"/>
                <a:gd name="connsiteX79" fmla="*/ 190501 w 1263650"/>
                <a:gd name="connsiteY79" fmla="*/ 847725 h 2044699"/>
                <a:gd name="connsiteX80" fmla="*/ 190501 w 1263650"/>
                <a:gd name="connsiteY80" fmla="*/ 850900 h 2044699"/>
                <a:gd name="connsiteX81" fmla="*/ 190501 w 1263650"/>
                <a:gd name="connsiteY81" fmla="*/ 854075 h 2044699"/>
                <a:gd name="connsiteX82" fmla="*/ 190502 w 1263650"/>
                <a:gd name="connsiteY82" fmla="*/ 854075 h 2044699"/>
                <a:gd name="connsiteX83" fmla="*/ 190502 w 1263650"/>
                <a:gd name="connsiteY83" fmla="*/ 850900 h 2044699"/>
                <a:gd name="connsiteX84" fmla="*/ 190502 w 1263650"/>
                <a:gd name="connsiteY84" fmla="*/ 847725 h 2044699"/>
                <a:gd name="connsiteX85" fmla="*/ 190501 w 1263650"/>
                <a:gd name="connsiteY85" fmla="*/ 847724 h 2044699"/>
                <a:gd name="connsiteX86" fmla="*/ 187326 w 1263650"/>
                <a:gd name="connsiteY86" fmla="*/ 838200 h 2044699"/>
                <a:gd name="connsiteX87" fmla="*/ 187326 w 1263650"/>
                <a:gd name="connsiteY87" fmla="*/ 841375 h 2044699"/>
                <a:gd name="connsiteX88" fmla="*/ 187326 w 1263650"/>
                <a:gd name="connsiteY88" fmla="*/ 844550 h 2044699"/>
                <a:gd name="connsiteX89" fmla="*/ 187327 w 1263650"/>
                <a:gd name="connsiteY89" fmla="*/ 844550 h 2044699"/>
                <a:gd name="connsiteX90" fmla="*/ 187327 w 1263650"/>
                <a:gd name="connsiteY90" fmla="*/ 841375 h 2044699"/>
                <a:gd name="connsiteX91" fmla="*/ 187327 w 1263650"/>
                <a:gd name="connsiteY91" fmla="*/ 838200 h 2044699"/>
                <a:gd name="connsiteX92" fmla="*/ 187326 w 1263650"/>
                <a:gd name="connsiteY92" fmla="*/ 838200 h 2044699"/>
                <a:gd name="connsiteX93" fmla="*/ 184151 w 1263650"/>
                <a:gd name="connsiteY93" fmla="*/ 835025 h 2044699"/>
                <a:gd name="connsiteX94" fmla="*/ 184151 w 1263650"/>
                <a:gd name="connsiteY94" fmla="*/ 838200 h 2044699"/>
                <a:gd name="connsiteX95" fmla="*/ 184152 w 1263650"/>
                <a:gd name="connsiteY95" fmla="*/ 838200 h 2044699"/>
                <a:gd name="connsiteX96" fmla="*/ 184152 w 1263650"/>
                <a:gd name="connsiteY96" fmla="*/ 835025 h 2044699"/>
                <a:gd name="connsiteX97" fmla="*/ 184151 w 1263650"/>
                <a:gd name="connsiteY97" fmla="*/ 835025 h 2044699"/>
                <a:gd name="connsiteX98" fmla="*/ 177801 w 1263650"/>
                <a:gd name="connsiteY98" fmla="*/ 831850 h 2044699"/>
                <a:gd name="connsiteX99" fmla="*/ 177801 w 1263650"/>
                <a:gd name="connsiteY99" fmla="*/ 835025 h 2044699"/>
                <a:gd name="connsiteX100" fmla="*/ 177802 w 1263650"/>
                <a:gd name="connsiteY100" fmla="*/ 835025 h 2044699"/>
                <a:gd name="connsiteX101" fmla="*/ 177802 w 1263650"/>
                <a:gd name="connsiteY101" fmla="*/ 831850 h 2044699"/>
                <a:gd name="connsiteX102" fmla="*/ 177801 w 1263650"/>
                <a:gd name="connsiteY102" fmla="*/ 831850 h 2044699"/>
                <a:gd name="connsiteX103" fmla="*/ 187325 w 1263650"/>
                <a:gd name="connsiteY103" fmla="*/ 784225 h 2044699"/>
                <a:gd name="connsiteX104" fmla="*/ 187325 w 1263650"/>
                <a:gd name="connsiteY104" fmla="*/ 787400 h 2044699"/>
                <a:gd name="connsiteX105" fmla="*/ 187326 w 1263650"/>
                <a:gd name="connsiteY105" fmla="*/ 787400 h 2044699"/>
                <a:gd name="connsiteX106" fmla="*/ 187326 w 1263650"/>
                <a:gd name="connsiteY106" fmla="*/ 784225 h 2044699"/>
                <a:gd name="connsiteX107" fmla="*/ 187325 w 1263650"/>
                <a:gd name="connsiteY107" fmla="*/ 784225 h 2044699"/>
                <a:gd name="connsiteX108" fmla="*/ 92075 w 1263650"/>
                <a:gd name="connsiteY108" fmla="*/ 784225 h 2044699"/>
                <a:gd name="connsiteX109" fmla="*/ 92075 w 1263650"/>
                <a:gd name="connsiteY109" fmla="*/ 787400 h 2044699"/>
                <a:gd name="connsiteX110" fmla="*/ 90805 w 1263650"/>
                <a:gd name="connsiteY110" fmla="*/ 784860 h 2044699"/>
                <a:gd name="connsiteX111" fmla="*/ 92075 w 1263650"/>
                <a:gd name="connsiteY111" fmla="*/ 784225 h 2044699"/>
                <a:gd name="connsiteX112" fmla="*/ 180975 w 1263650"/>
                <a:gd name="connsiteY112" fmla="*/ 774700 h 2044699"/>
                <a:gd name="connsiteX113" fmla="*/ 180976 w 1263650"/>
                <a:gd name="connsiteY113" fmla="*/ 774700 h 2044699"/>
                <a:gd name="connsiteX114" fmla="*/ 180976 w 1263650"/>
                <a:gd name="connsiteY114" fmla="*/ 774701 h 2044699"/>
                <a:gd name="connsiteX115" fmla="*/ 180975 w 1263650"/>
                <a:gd name="connsiteY115" fmla="*/ 774700 h 2044699"/>
                <a:gd name="connsiteX116" fmla="*/ 184150 w 1263650"/>
                <a:gd name="connsiteY116" fmla="*/ 769937 h 2044699"/>
                <a:gd name="connsiteX117" fmla="*/ 184150 w 1263650"/>
                <a:gd name="connsiteY117" fmla="*/ 771525 h 2044699"/>
                <a:gd name="connsiteX118" fmla="*/ 184151 w 1263650"/>
                <a:gd name="connsiteY118" fmla="*/ 771525 h 2044699"/>
                <a:gd name="connsiteX119" fmla="*/ 184151 w 1263650"/>
                <a:gd name="connsiteY119" fmla="*/ 769937 h 2044699"/>
                <a:gd name="connsiteX120" fmla="*/ 184150 w 1263650"/>
                <a:gd name="connsiteY120" fmla="*/ 769937 h 2044699"/>
                <a:gd name="connsiteX121" fmla="*/ 555625 w 1263650"/>
                <a:gd name="connsiteY121" fmla="*/ 641350 h 2044699"/>
                <a:gd name="connsiteX122" fmla="*/ 561975 w 1263650"/>
                <a:gd name="connsiteY122" fmla="*/ 644525 h 2044699"/>
                <a:gd name="connsiteX123" fmla="*/ 561976 w 1263650"/>
                <a:gd name="connsiteY123" fmla="*/ 644525 h 2044699"/>
                <a:gd name="connsiteX124" fmla="*/ 555626 w 1263650"/>
                <a:gd name="connsiteY124" fmla="*/ 641350 h 2044699"/>
                <a:gd name="connsiteX125" fmla="*/ 555625 w 1263650"/>
                <a:gd name="connsiteY125" fmla="*/ 641350 h 2044699"/>
                <a:gd name="connsiteX126" fmla="*/ 104775 w 1263650"/>
                <a:gd name="connsiteY126" fmla="*/ 0 h 2044699"/>
                <a:gd name="connsiteX127" fmla="*/ 107950 w 1263650"/>
                <a:gd name="connsiteY127" fmla="*/ 3175 h 2044699"/>
                <a:gd name="connsiteX128" fmla="*/ 114300 w 1263650"/>
                <a:gd name="connsiteY128" fmla="*/ 3175 h 2044699"/>
                <a:gd name="connsiteX129" fmla="*/ 123825 w 1263650"/>
                <a:gd name="connsiteY129" fmla="*/ 6350 h 2044699"/>
                <a:gd name="connsiteX130" fmla="*/ 133350 w 1263650"/>
                <a:gd name="connsiteY130" fmla="*/ 9525 h 2044699"/>
                <a:gd name="connsiteX131" fmla="*/ 136525 w 1263650"/>
                <a:gd name="connsiteY131" fmla="*/ 9525 h 2044699"/>
                <a:gd name="connsiteX132" fmla="*/ 146050 w 1263650"/>
                <a:gd name="connsiteY132" fmla="*/ 12700 h 2044699"/>
                <a:gd name="connsiteX133" fmla="*/ 155575 w 1263650"/>
                <a:gd name="connsiteY133" fmla="*/ 15875 h 2044699"/>
                <a:gd name="connsiteX134" fmla="*/ 158750 w 1263650"/>
                <a:gd name="connsiteY134" fmla="*/ 15875 h 2044699"/>
                <a:gd name="connsiteX135" fmla="*/ 161925 w 1263650"/>
                <a:gd name="connsiteY135" fmla="*/ 15875 h 2044699"/>
                <a:gd name="connsiteX136" fmla="*/ 180975 w 1263650"/>
                <a:gd name="connsiteY136" fmla="*/ 22225 h 2044699"/>
                <a:gd name="connsiteX137" fmla="*/ 190500 w 1263650"/>
                <a:gd name="connsiteY137" fmla="*/ 22225 h 2044699"/>
                <a:gd name="connsiteX138" fmla="*/ 200025 w 1263650"/>
                <a:gd name="connsiteY138" fmla="*/ 25400 h 2044699"/>
                <a:gd name="connsiteX139" fmla="*/ 203200 w 1263650"/>
                <a:gd name="connsiteY139" fmla="*/ 28575 h 2044699"/>
                <a:gd name="connsiteX140" fmla="*/ 215900 w 1263650"/>
                <a:gd name="connsiteY140" fmla="*/ 28575 h 2044699"/>
                <a:gd name="connsiteX141" fmla="*/ 215900 w 1263650"/>
                <a:gd name="connsiteY141" fmla="*/ 31750 h 2044699"/>
                <a:gd name="connsiteX142" fmla="*/ 219075 w 1263650"/>
                <a:gd name="connsiteY142" fmla="*/ 31750 h 2044699"/>
                <a:gd name="connsiteX143" fmla="*/ 222250 w 1263650"/>
                <a:gd name="connsiteY143" fmla="*/ 31750 h 2044699"/>
                <a:gd name="connsiteX144" fmla="*/ 225425 w 1263650"/>
                <a:gd name="connsiteY144" fmla="*/ 31750 h 2044699"/>
                <a:gd name="connsiteX145" fmla="*/ 228600 w 1263650"/>
                <a:gd name="connsiteY145" fmla="*/ 31750 h 2044699"/>
                <a:gd name="connsiteX146" fmla="*/ 231775 w 1263650"/>
                <a:gd name="connsiteY146" fmla="*/ 34925 h 2044699"/>
                <a:gd name="connsiteX147" fmla="*/ 238125 w 1263650"/>
                <a:gd name="connsiteY147" fmla="*/ 34925 h 2044699"/>
                <a:gd name="connsiteX148" fmla="*/ 247650 w 1263650"/>
                <a:gd name="connsiteY148" fmla="*/ 38100 h 2044699"/>
                <a:gd name="connsiteX149" fmla="*/ 263525 w 1263650"/>
                <a:gd name="connsiteY149" fmla="*/ 41275 h 2044699"/>
                <a:gd name="connsiteX150" fmla="*/ 269875 w 1263650"/>
                <a:gd name="connsiteY150" fmla="*/ 44450 h 2044699"/>
                <a:gd name="connsiteX151" fmla="*/ 282575 w 1263650"/>
                <a:gd name="connsiteY151" fmla="*/ 47625 h 2044699"/>
                <a:gd name="connsiteX152" fmla="*/ 307975 w 1263650"/>
                <a:gd name="connsiteY152" fmla="*/ 53975 h 2044699"/>
                <a:gd name="connsiteX153" fmla="*/ 314325 w 1263650"/>
                <a:gd name="connsiteY153" fmla="*/ 53975 h 2044699"/>
                <a:gd name="connsiteX154" fmla="*/ 320675 w 1263650"/>
                <a:gd name="connsiteY154" fmla="*/ 57150 h 2044699"/>
                <a:gd name="connsiteX155" fmla="*/ 327025 w 1263650"/>
                <a:gd name="connsiteY155" fmla="*/ 57150 h 2044699"/>
                <a:gd name="connsiteX156" fmla="*/ 346075 w 1263650"/>
                <a:gd name="connsiteY156" fmla="*/ 60325 h 2044699"/>
                <a:gd name="connsiteX157" fmla="*/ 355600 w 1263650"/>
                <a:gd name="connsiteY157" fmla="*/ 63500 h 2044699"/>
                <a:gd name="connsiteX158" fmla="*/ 365125 w 1263650"/>
                <a:gd name="connsiteY158" fmla="*/ 66675 h 2044699"/>
                <a:gd name="connsiteX159" fmla="*/ 368300 w 1263650"/>
                <a:gd name="connsiteY159" fmla="*/ 66675 h 2044699"/>
                <a:gd name="connsiteX160" fmla="*/ 371475 w 1263650"/>
                <a:gd name="connsiteY160" fmla="*/ 66675 h 2044699"/>
                <a:gd name="connsiteX161" fmla="*/ 393700 w 1263650"/>
                <a:gd name="connsiteY161" fmla="*/ 73025 h 2044699"/>
                <a:gd name="connsiteX162" fmla="*/ 460375 w 1263650"/>
                <a:gd name="connsiteY162" fmla="*/ 92075 h 2044699"/>
                <a:gd name="connsiteX163" fmla="*/ 473075 w 1263650"/>
                <a:gd name="connsiteY163" fmla="*/ 95250 h 2044699"/>
                <a:gd name="connsiteX164" fmla="*/ 482600 w 1263650"/>
                <a:gd name="connsiteY164" fmla="*/ 98425 h 2044699"/>
                <a:gd name="connsiteX165" fmla="*/ 485775 w 1263650"/>
                <a:gd name="connsiteY165" fmla="*/ 98425 h 2044699"/>
                <a:gd name="connsiteX166" fmla="*/ 498475 w 1263650"/>
                <a:gd name="connsiteY166" fmla="*/ 101600 h 2044699"/>
                <a:gd name="connsiteX167" fmla="*/ 501650 w 1263650"/>
                <a:gd name="connsiteY167" fmla="*/ 101600 h 2044699"/>
                <a:gd name="connsiteX168" fmla="*/ 508000 w 1263650"/>
                <a:gd name="connsiteY168" fmla="*/ 101600 h 2044699"/>
                <a:gd name="connsiteX169" fmla="*/ 523875 w 1263650"/>
                <a:gd name="connsiteY169" fmla="*/ 107950 h 2044699"/>
                <a:gd name="connsiteX170" fmla="*/ 527050 w 1263650"/>
                <a:gd name="connsiteY170" fmla="*/ 107950 h 2044699"/>
                <a:gd name="connsiteX171" fmla="*/ 530225 w 1263650"/>
                <a:gd name="connsiteY171" fmla="*/ 107950 h 2044699"/>
                <a:gd name="connsiteX172" fmla="*/ 539750 w 1263650"/>
                <a:gd name="connsiteY172" fmla="*/ 111125 h 2044699"/>
                <a:gd name="connsiteX173" fmla="*/ 542925 w 1263650"/>
                <a:gd name="connsiteY173" fmla="*/ 111125 h 2044699"/>
                <a:gd name="connsiteX174" fmla="*/ 546100 w 1263650"/>
                <a:gd name="connsiteY174" fmla="*/ 111125 h 2044699"/>
                <a:gd name="connsiteX175" fmla="*/ 549275 w 1263650"/>
                <a:gd name="connsiteY175" fmla="*/ 114300 h 2044699"/>
                <a:gd name="connsiteX176" fmla="*/ 552450 w 1263650"/>
                <a:gd name="connsiteY176" fmla="*/ 114300 h 2044699"/>
                <a:gd name="connsiteX177" fmla="*/ 555625 w 1263650"/>
                <a:gd name="connsiteY177" fmla="*/ 114300 h 2044699"/>
                <a:gd name="connsiteX178" fmla="*/ 558800 w 1263650"/>
                <a:gd name="connsiteY178" fmla="*/ 114300 h 2044699"/>
                <a:gd name="connsiteX179" fmla="*/ 561975 w 1263650"/>
                <a:gd name="connsiteY179" fmla="*/ 114300 h 2044699"/>
                <a:gd name="connsiteX180" fmla="*/ 565150 w 1263650"/>
                <a:gd name="connsiteY180" fmla="*/ 117475 h 2044699"/>
                <a:gd name="connsiteX181" fmla="*/ 574675 w 1263650"/>
                <a:gd name="connsiteY181" fmla="*/ 120650 h 2044699"/>
                <a:gd name="connsiteX182" fmla="*/ 584200 w 1263650"/>
                <a:gd name="connsiteY182" fmla="*/ 120650 h 2044699"/>
                <a:gd name="connsiteX183" fmla="*/ 606425 w 1263650"/>
                <a:gd name="connsiteY183" fmla="*/ 127000 h 2044699"/>
                <a:gd name="connsiteX184" fmla="*/ 628650 w 1263650"/>
                <a:gd name="connsiteY184" fmla="*/ 130175 h 2044699"/>
                <a:gd name="connsiteX185" fmla="*/ 650875 w 1263650"/>
                <a:gd name="connsiteY185" fmla="*/ 136525 h 2044699"/>
                <a:gd name="connsiteX186" fmla="*/ 660400 w 1263650"/>
                <a:gd name="connsiteY186" fmla="*/ 139700 h 2044699"/>
                <a:gd name="connsiteX187" fmla="*/ 676275 w 1263650"/>
                <a:gd name="connsiteY187" fmla="*/ 142875 h 2044699"/>
                <a:gd name="connsiteX188" fmla="*/ 682625 w 1263650"/>
                <a:gd name="connsiteY188" fmla="*/ 142875 h 2044699"/>
                <a:gd name="connsiteX189" fmla="*/ 679450 w 1263650"/>
                <a:gd name="connsiteY189" fmla="*/ 155575 h 2044699"/>
                <a:gd name="connsiteX190" fmla="*/ 676275 w 1263650"/>
                <a:gd name="connsiteY190" fmla="*/ 161925 h 2044699"/>
                <a:gd name="connsiteX191" fmla="*/ 676275 w 1263650"/>
                <a:gd name="connsiteY191" fmla="*/ 165100 h 2044699"/>
                <a:gd name="connsiteX192" fmla="*/ 676275 w 1263650"/>
                <a:gd name="connsiteY192" fmla="*/ 174625 h 2044699"/>
                <a:gd name="connsiteX193" fmla="*/ 673100 w 1263650"/>
                <a:gd name="connsiteY193" fmla="*/ 187325 h 2044699"/>
                <a:gd name="connsiteX194" fmla="*/ 666750 w 1263650"/>
                <a:gd name="connsiteY194" fmla="*/ 203200 h 2044699"/>
                <a:gd name="connsiteX195" fmla="*/ 666750 w 1263650"/>
                <a:gd name="connsiteY195" fmla="*/ 206375 h 2044699"/>
                <a:gd name="connsiteX196" fmla="*/ 660400 w 1263650"/>
                <a:gd name="connsiteY196" fmla="*/ 234950 h 2044699"/>
                <a:gd name="connsiteX197" fmla="*/ 660400 w 1263650"/>
                <a:gd name="connsiteY197" fmla="*/ 241300 h 2044699"/>
                <a:gd name="connsiteX198" fmla="*/ 650875 w 1263650"/>
                <a:gd name="connsiteY198" fmla="*/ 273050 h 2044699"/>
                <a:gd name="connsiteX199" fmla="*/ 647700 w 1263650"/>
                <a:gd name="connsiteY199" fmla="*/ 295275 h 2044699"/>
                <a:gd name="connsiteX200" fmla="*/ 647700 w 1263650"/>
                <a:gd name="connsiteY200" fmla="*/ 298450 h 2044699"/>
                <a:gd name="connsiteX201" fmla="*/ 644525 w 1263650"/>
                <a:gd name="connsiteY201" fmla="*/ 307975 h 2044699"/>
                <a:gd name="connsiteX202" fmla="*/ 641350 w 1263650"/>
                <a:gd name="connsiteY202" fmla="*/ 330200 h 2044699"/>
                <a:gd name="connsiteX203" fmla="*/ 635000 w 1263650"/>
                <a:gd name="connsiteY203" fmla="*/ 352425 h 2044699"/>
                <a:gd name="connsiteX204" fmla="*/ 631825 w 1263650"/>
                <a:gd name="connsiteY204" fmla="*/ 365125 h 2044699"/>
                <a:gd name="connsiteX205" fmla="*/ 628650 w 1263650"/>
                <a:gd name="connsiteY205" fmla="*/ 374650 h 2044699"/>
                <a:gd name="connsiteX206" fmla="*/ 628650 w 1263650"/>
                <a:gd name="connsiteY206" fmla="*/ 381000 h 2044699"/>
                <a:gd name="connsiteX207" fmla="*/ 628650 w 1263650"/>
                <a:gd name="connsiteY207" fmla="*/ 387350 h 2044699"/>
                <a:gd name="connsiteX208" fmla="*/ 622300 w 1263650"/>
                <a:gd name="connsiteY208" fmla="*/ 419100 h 2044699"/>
                <a:gd name="connsiteX209" fmla="*/ 619125 w 1263650"/>
                <a:gd name="connsiteY209" fmla="*/ 434975 h 2044699"/>
                <a:gd name="connsiteX210" fmla="*/ 612775 w 1263650"/>
                <a:gd name="connsiteY210" fmla="*/ 457200 h 2044699"/>
                <a:gd name="connsiteX211" fmla="*/ 606425 w 1263650"/>
                <a:gd name="connsiteY211" fmla="*/ 476250 h 2044699"/>
                <a:gd name="connsiteX212" fmla="*/ 600075 w 1263650"/>
                <a:gd name="connsiteY212" fmla="*/ 511175 h 2044699"/>
                <a:gd name="connsiteX213" fmla="*/ 587375 w 1263650"/>
                <a:gd name="connsiteY213" fmla="*/ 568325 h 2044699"/>
                <a:gd name="connsiteX214" fmla="*/ 587375 w 1263650"/>
                <a:gd name="connsiteY214" fmla="*/ 574675 h 2044699"/>
                <a:gd name="connsiteX215" fmla="*/ 577850 w 1263650"/>
                <a:gd name="connsiteY215" fmla="*/ 612775 h 2044699"/>
                <a:gd name="connsiteX216" fmla="*/ 574675 w 1263650"/>
                <a:gd name="connsiteY216" fmla="*/ 619125 h 2044699"/>
                <a:gd name="connsiteX217" fmla="*/ 574675 w 1263650"/>
                <a:gd name="connsiteY217" fmla="*/ 622300 h 2044699"/>
                <a:gd name="connsiteX218" fmla="*/ 574676 w 1263650"/>
                <a:gd name="connsiteY218" fmla="*/ 622300 h 2044699"/>
                <a:gd name="connsiteX219" fmla="*/ 573884 w 1263650"/>
                <a:gd name="connsiteY219" fmla="*/ 626260 h 2044699"/>
                <a:gd name="connsiteX220" fmla="*/ 573884 w 1263650"/>
                <a:gd name="connsiteY220" fmla="*/ 629444 h 2044699"/>
                <a:gd name="connsiteX221" fmla="*/ 573247 w 1263650"/>
                <a:gd name="connsiteY221" fmla="*/ 629444 h 2044699"/>
                <a:gd name="connsiteX222" fmla="*/ 571501 w 1263650"/>
                <a:gd name="connsiteY222" fmla="*/ 638175 h 2044699"/>
                <a:gd name="connsiteX223" fmla="*/ 568326 w 1263650"/>
                <a:gd name="connsiteY223" fmla="*/ 644525 h 2044699"/>
                <a:gd name="connsiteX224" fmla="*/ 568325 w 1263650"/>
                <a:gd name="connsiteY224" fmla="*/ 644525 h 2044699"/>
                <a:gd name="connsiteX225" fmla="*/ 568325 w 1263650"/>
                <a:gd name="connsiteY225" fmla="*/ 657225 h 2044699"/>
                <a:gd name="connsiteX226" fmla="*/ 565150 w 1263650"/>
                <a:gd name="connsiteY226" fmla="*/ 666750 h 2044699"/>
                <a:gd name="connsiteX227" fmla="*/ 565150 w 1263650"/>
                <a:gd name="connsiteY227" fmla="*/ 673100 h 2044699"/>
                <a:gd name="connsiteX228" fmla="*/ 561975 w 1263650"/>
                <a:gd name="connsiteY228" fmla="*/ 679450 h 2044699"/>
                <a:gd name="connsiteX229" fmla="*/ 561975 w 1263650"/>
                <a:gd name="connsiteY229" fmla="*/ 682625 h 2044699"/>
                <a:gd name="connsiteX230" fmla="*/ 558800 w 1263650"/>
                <a:gd name="connsiteY230" fmla="*/ 692150 h 2044699"/>
                <a:gd name="connsiteX231" fmla="*/ 558801 w 1263650"/>
                <a:gd name="connsiteY231" fmla="*/ 692150 h 2044699"/>
                <a:gd name="connsiteX232" fmla="*/ 558801 w 1263650"/>
                <a:gd name="connsiteY232" fmla="*/ 704850 h 2044699"/>
                <a:gd name="connsiteX233" fmla="*/ 558801 w 1263650"/>
                <a:gd name="connsiteY233" fmla="*/ 708025 h 2044699"/>
                <a:gd name="connsiteX234" fmla="*/ 561976 w 1263650"/>
                <a:gd name="connsiteY234" fmla="*/ 708025 h 2044699"/>
                <a:gd name="connsiteX235" fmla="*/ 561976 w 1263650"/>
                <a:gd name="connsiteY235" fmla="*/ 711200 h 2044699"/>
                <a:gd name="connsiteX236" fmla="*/ 561976 w 1263650"/>
                <a:gd name="connsiteY236" fmla="*/ 714375 h 2044699"/>
                <a:gd name="connsiteX237" fmla="*/ 568326 w 1263650"/>
                <a:gd name="connsiteY237" fmla="*/ 720725 h 2044699"/>
                <a:gd name="connsiteX238" fmla="*/ 570231 w 1263650"/>
                <a:gd name="connsiteY238" fmla="*/ 723900 h 2044699"/>
                <a:gd name="connsiteX239" fmla="*/ 571501 w 1263650"/>
                <a:gd name="connsiteY239" fmla="*/ 726017 h 2044699"/>
                <a:gd name="connsiteX240" fmla="*/ 577851 w 1263650"/>
                <a:gd name="connsiteY240" fmla="*/ 736600 h 2044699"/>
                <a:gd name="connsiteX241" fmla="*/ 593726 w 1263650"/>
                <a:gd name="connsiteY241" fmla="*/ 755650 h 2044699"/>
                <a:gd name="connsiteX242" fmla="*/ 603251 w 1263650"/>
                <a:gd name="connsiteY242" fmla="*/ 771525 h 2044699"/>
                <a:gd name="connsiteX243" fmla="*/ 606426 w 1263650"/>
                <a:gd name="connsiteY243" fmla="*/ 771525 h 2044699"/>
                <a:gd name="connsiteX244" fmla="*/ 606426 w 1263650"/>
                <a:gd name="connsiteY244" fmla="*/ 774700 h 2044699"/>
                <a:gd name="connsiteX245" fmla="*/ 606425 w 1263650"/>
                <a:gd name="connsiteY245" fmla="*/ 774700 h 2044699"/>
                <a:gd name="connsiteX246" fmla="*/ 625475 w 1263650"/>
                <a:gd name="connsiteY246" fmla="*/ 803275 h 2044699"/>
                <a:gd name="connsiteX247" fmla="*/ 628650 w 1263650"/>
                <a:gd name="connsiteY247" fmla="*/ 806450 h 2044699"/>
                <a:gd name="connsiteX248" fmla="*/ 635000 w 1263650"/>
                <a:gd name="connsiteY248" fmla="*/ 812800 h 2044699"/>
                <a:gd name="connsiteX249" fmla="*/ 638175 w 1263650"/>
                <a:gd name="connsiteY249" fmla="*/ 819150 h 2044699"/>
                <a:gd name="connsiteX250" fmla="*/ 644525 w 1263650"/>
                <a:gd name="connsiteY250" fmla="*/ 828675 h 2044699"/>
                <a:gd name="connsiteX251" fmla="*/ 647700 w 1263650"/>
                <a:gd name="connsiteY251" fmla="*/ 831850 h 2044699"/>
                <a:gd name="connsiteX252" fmla="*/ 654050 w 1263650"/>
                <a:gd name="connsiteY252" fmla="*/ 841375 h 2044699"/>
                <a:gd name="connsiteX253" fmla="*/ 657225 w 1263650"/>
                <a:gd name="connsiteY253" fmla="*/ 841375 h 2044699"/>
                <a:gd name="connsiteX254" fmla="*/ 657225 w 1263650"/>
                <a:gd name="connsiteY254" fmla="*/ 847725 h 2044699"/>
                <a:gd name="connsiteX255" fmla="*/ 660400 w 1263650"/>
                <a:gd name="connsiteY255" fmla="*/ 850900 h 2044699"/>
                <a:gd name="connsiteX256" fmla="*/ 663575 w 1263650"/>
                <a:gd name="connsiteY256" fmla="*/ 854075 h 2044699"/>
                <a:gd name="connsiteX257" fmla="*/ 673100 w 1263650"/>
                <a:gd name="connsiteY257" fmla="*/ 866775 h 2044699"/>
                <a:gd name="connsiteX258" fmla="*/ 679450 w 1263650"/>
                <a:gd name="connsiteY258" fmla="*/ 876300 h 2044699"/>
                <a:gd name="connsiteX259" fmla="*/ 682625 w 1263650"/>
                <a:gd name="connsiteY259" fmla="*/ 879475 h 2044699"/>
                <a:gd name="connsiteX260" fmla="*/ 701675 w 1263650"/>
                <a:gd name="connsiteY260" fmla="*/ 908050 h 2044699"/>
                <a:gd name="connsiteX261" fmla="*/ 708025 w 1263650"/>
                <a:gd name="connsiteY261" fmla="*/ 914400 h 2044699"/>
                <a:gd name="connsiteX262" fmla="*/ 723900 w 1263650"/>
                <a:gd name="connsiteY262" fmla="*/ 936625 h 2044699"/>
                <a:gd name="connsiteX263" fmla="*/ 733425 w 1263650"/>
                <a:gd name="connsiteY263" fmla="*/ 949325 h 2044699"/>
                <a:gd name="connsiteX264" fmla="*/ 736600 w 1263650"/>
                <a:gd name="connsiteY264" fmla="*/ 952500 h 2044699"/>
                <a:gd name="connsiteX265" fmla="*/ 736600 w 1263650"/>
                <a:gd name="connsiteY265" fmla="*/ 955675 h 2044699"/>
                <a:gd name="connsiteX266" fmla="*/ 739775 w 1263650"/>
                <a:gd name="connsiteY266" fmla="*/ 958850 h 2044699"/>
                <a:gd name="connsiteX267" fmla="*/ 739775 w 1263650"/>
                <a:gd name="connsiteY267" fmla="*/ 962025 h 2044699"/>
                <a:gd name="connsiteX268" fmla="*/ 746125 w 1263650"/>
                <a:gd name="connsiteY268" fmla="*/ 971550 h 2044699"/>
                <a:gd name="connsiteX269" fmla="*/ 790575 w 1263650"/>
                <a:gd name="connsiteY269" fmla="*/ 1028700 h 2044699"/>
                <a:gd name="connsiteX270" fmla="*/ 806450 w 1263650"/>
                <a:gd name="connsiteY270" fmla="*/ 1050925 h 2044699"/>
                <a:gd name="connsiteX271" fmla="*/ 812800 w 1263650"/>
                <a:gd name="connsiteY271" fmla="*/ 1060450 h 2044699"/>
                <a:gd name="connsiteX272" fmla="*/ 822325 w 1263650"/>
                <a:gd name="connsiteY272" fmla="*/ 1073150 h 2044699"/>
                <a:gd name="connsiteX273" fmla="*/ 825500 w 1263650"/>
                <a:gd name="connsiteY273" fmla="*/ 1079500 h 2044699"/>
                <a:gd name="connsiteX274" fmla="*/ 841375 w 1263650"/>
                <a:gd name="connsiteY274" fmla="*/ 1104900 h 2044699"/>
                <a:gd name="connsiteX275" fmla="*/ 854075 w 1263650"/>
                <a:gd name="connsiteY275" fmla="*/ 1117600 h 2044699"/>
                <a:gd name="connsiteX276" fmla="*/ 860425 w 1263650"/>
                <a:gd name="connsiteY276" fmla="*/ 1130300 h 2044699"/>
                <a:gd name="connsiteX277" fmla="*/ 866775 w 1263650"/>
                <a:gd name="connsiteY277" fmla="*/ 1136650 h 2044699"/>
                <a:gd name="connsiteX278" fmla="*/ 869950 w 1263650"/>
                <a:gd name="connsiteY278" fmla="*/ 1143000 h 2044699"/>
                <a:gd name="connsiteX279" fmla="*/ 882650 w 1263650"/>
                <a:gd name="connsiteY279" fmla="*/ 1162050 h 2044699"/>
                <a:gd name="connsiteX280" fmla="*/ 892175 w 1263650"/>
                <a:gd name="connsiteY280" fmla="*/ 1168400 h 2044699"/>
                <a:gd name="connsiteX281" fmla="*/ 892175 w 1263650"/>
                <a:gd name="connsiteY281" fmla="*/ 1171575 h 2044699"/>
                <a:gd name="connsiteX282" fmla="*/ 895350 w 1263650"/>
                <a:gd name="connsiteY282" fmla="*/ 1174750 h 2044699"/>
                <a:gd name="connsiteX283" fmla="*/ 904875 w 1263650"/>
                <a:gd name="connsiteY283" fmla="*/ 1190625 h 2044699"/>
                <a:gd name="connsiteX284" fmla="*/ 908050 w 1263650"/>
                <a:gd name="connsiteY284" fmla="*/ 1193800 h 2044699"/>
                <a:gd name="connsiteX285" fmla="*/ 933450 w 1263650"/>
                <a:gd name="connsiteY285" fmla="*/ 1228725 h 2044699"/>
                <a:gd name="connsiteX286" fmla="*/ 933450 w 1263650"/>
                <a:gd name="connsiteY286" fmla="*/ 1231900 h 2044699"/>
                <a:gd name="connsiteX287" fmla="*/ 958850 w 1263650"/>
                <a:gd name="connsiteY287" fmla="*/ 1263650 h 2044699"/>
                <a:gd name="connsiteX288" fmla="*/ 977900 w 1263650"/>
                <a:gd name="connsiteY288" fmla="*/ 1292225 h 2044699"/>
                <a:gd name="connsiteX289" fmla="*/ 1005680 w 1263650"/>
                <a:gd name="connsiteY289" fmla="*/ 1331117 h 2044699"/>
                <a:gd name="connsiteX290" fmla="*/ 1006478 w 1263650"/>
                <a:gd name="connsiteY290" fmla="*/ 1331117 h 2044699"/>
                <a:gd name="connsiteX291" fmla="*/ 1006478 w 1263650"/>
                <a:gd name="connsiteY291" fmla="*/ 1332234 h 2044699"/>
                <a:gd name="connsiteX292" fmla="*/ 1009650 w 1263650"/>
                <a:gd name="connsiteY292" fmla="*/ 1336675 h 2044699"/>
                <a:gd name="connsiteX293" fmla="*/ 1025525 w 1263650"/>
                <a:gd name="connsiteY293" fmla="*/ 1355725 h 2044699"/>
                <a:gd name="connsiteX294" fmla="*/ 1025525 w 1263650"/>
                <a:gd name="connsiteY294" fmla="*/ 1358900 h 2044699"/>
                <a:gd name="connsiteX295" fmla="*/ 1031875 w 1263650"/>
                <a:gd name="connsiteY295" fmla="*/ 1365250 h 2044699"/>
                <a:gd name="connsiteX296" fmla="*/ 1035050 w 1263650"/>
                <a:gd name="connsiteY296" fmla="*/ 1374775 h 2044699"/>
                <a:gd name="connsiteX297" fmla="*/ 1038225 w 1263650"/>
                <a:gd name="connsiteY297" fmla="*/ 1374775 h 2044699"/>
                <a:gd name="connsiteX298" fmla="*/ 1041400 w 1263650"/>
                <a:gd name="connsiteY298" fmla="*/ 1377950 h 2044699"/>
                <a:gd name="connsiteX299" fmla="*/ 1044575 w 1263650"/>
                <a:gd name="connsiteY299" fmla="*/ 1384300 h 2044699"/>
                <a:gd name="connsiteX300" fmla="*/ 1047750 w 1263650"/>
                <a:gd name="connsiteY300" fmla="*/ 1387475 h 2044699"/>
                <a:gd name="connsiteX301" fmla="*/ 1047750 w 1263650"/>
                <a:gd name="connsiteY301" fmla="*/ 1390650 h 2044699"/>
                <a:gd name="connsiteX302" fmla="*/ 1050925 w 1263650"/>
                <a:gd name="connsiteY302" fmla="*/ 1393825 h 2044699"/>
                <a:gd name="connsiteX303" fmla="*/ 1054100 w 1263650"/>
                <a:gd name="connsiteY303" fmla="*/ 1397000 h 2044699"/>
                <a:gd name="connsiteX304" fmla="*/ 1057275 w 1263650"/>
                <a:gd name="connsiteY304" fmla="*/ 1403350 h 2044699"/>
                <a:gd name="connsiteX305" fmla="*/ 1073150 w 1263650"/>
                <a:gd name="connsiteY305" fmla="*/ 1425575 h 2044699"/>
                <a:gd name="connsiteX306" fmla="*/ 1079500 w 1263650"/>
                <a:gd name="connsiteY306" fmla="*/ 1431925 h 2044699"/>
                <a:gd name="connsiteX307" fmla="*/ 1079500 w 1263650"/>
                <a:gd name="connsiteY307" fmla="*/ 1431924 h 2044699"/>
                <a:gd name="connsiteX308" fmla="*/ 1092200 w 1263650"/>
                <a:gd name="connsiteY308" fmla="*/ 1450974 h 2044699"/>
                <a:gd name="connsiteX309" fmla="*/ 1098550 w 1263650"/>
                <a:gd name="connsiteY309" fmla="*/ 1457324 h 2044699"/>
                <a:gd name="connsiteX310" fmla="*/ 1098550 w 1263650"/>
                <a:gd name="connsiteY310" fmla="*/ 1460499 h 2044699"/>
                <a:gd name="connsiteX311" fmla="*/ 1114425 w 1263650"/>
                <a:gd name="connsiteY311" fmla="*/ 1479549 h 2044699"/>
                <a:gd name="connsiteX312" fmla="*/ 1133475 w 1263650"/>
                <a:gd name="connsiteY312" fmla="*/ 1508124 h 2044699"/>
                <a:gd name="connsiteX313" fmla="*/ 1149350 w 1263650"/>
                <a:gd name="connsiteY313" fmla="*/ 1530349 h 2044699"/>
                <a:gd name="connsiteX314" fmla="*/ 1155700 w 1263650"/>
                <a:gd name="connsiteY314" fmla="*/ 1539874 h 2044699"/>
                <a:gd name="connsiteX315" fmla="*/ 1171575 w 1263650"/>
                <a:gd name="connsiteY315" fmla="*/ 1562099 h 2044699"/>
                <a:gd name="connsiteX316" fmla="*/ 1177925 w 1263650"/>
                <a:gd name="connsiteY316" fmla="*/ 1571624 h 2044699"/>
                <a:gd name="connsiteX317" fmla="*/ 1181100 w 1263650"/>
                <a:gd name="connsiteY317" fmla="*/ 1574799 h 2044699"/>
                <a:gd name="connsiteX318" fmla="*/ 1187450 w 1263650"/>
                <a:gd name="connsiteY318" fmla="*/ 1584324 h 2044699"/>
                <a:gd name="connsiteX319" fmla="*/ 1206500 w 1263650"/>
                <a:gd name="connsiteY319" fmla="*/ 1609724 h 2044699"/>
                <a:gd name="connsiteX320" fmla="*/ 1206500 w 1263650"/>
                <a:gd name="connsiteY320" fmla="*/ 1612899 h 2044699"/>
                <a:gd name="connsiteX321" fmla="*/ 1209675 w 1263650"/>
                <a:gd name="connsiteY321" fmla="*/ 1612899 h 2044699"/>
                <a:gd name="connsiteX322" fmla="*/ 1209675 w 1263650"/>
                <a:gd name="connsiteY322" fmla="*/ 1616074 h 2044699"/>
                <a:gd name="connsiteX323" fmla="*/ 1206500 w 1263650"/>
                <a:gd name="connsiteY323" fmla="*/ 1625599 h 2044699"/>
                <a:gd name="connsiteX324" fmla="*/ 1206500 w 1263650"/>
                <a:gd name="connsiteY324" fmla="*/ 1628774 h 2044699"/>
                <a:gd name="connsiteX325" fmla="*/ 1206500 w 1263650"/>
                <a:gd name="connsiteY325" fmla="*/ 1631949 h 2044699"/>
                <a:gd name="connsiteX326" fmla="*/ 1203325 w 1263650"/>
                <a:gd name="connsiteY326" fmla="*/ 1635124 h 2044699"/>
                <a:gd name="connsiteX327" fmla="*/ 1203325 w 1263650"/>
                <a:gd name="connsiteY327" fmla="*/ 1638299 h 2044699"/>
                <a:gd name="connsiteX328" fmla="*/ 1212850 w 1263650"/>
                <a:gd name="connsiteY328" fmla="*/ 1657349 h 2044699"/>
                <a:gd name="connsiteX329" fmla="*/ 1212850 w 1263650"/>
                <a:gd name="connsiteY329" fmla="*/ 1660524 h 2044699"/>
                <a:gd name="connsiteX330" fmla="*/ 1219200 w 1263650"/>
                <a:gd name="connsiteY330" fmla="*/ 1666874 h 2044699"/>
                <a:gd name="connsiteX331" fmla="*/ 1222375 w 1263650"/>
                <a:gd name="connsiteY331" fmla="*/ 1670049 h 2044699"/>
                <a:gd name="connsiteX332" fmla="*/ 1225550 w 1263650"/>
                <a:gd name="connsiteY332" fmla="*/ 1670049 h 2044699"/>
                <a:gd name="connsiteX333" fmla="*/ 1225550 w 1263650"/>
                <a:gd name="connsiteY333" fmla="*/ 1673224 h 2044699"/>
                <a:gd name="connsiteX334" fmla="*/ 1225550 w 1263650"/>
                <a:gd name="connsiteY334" fmla="*/ 1679574 h 2044699"/>
                <a:gd name="connsiteX335" fmla="*/ 1225550 w 1263650"/>
                <a:gd name="connsiteY335" fmla="*/ 1682749 h 2044699"/>
                <a:gd name="connsiteX336" fmla="*/ 1228725 w 1263650"/>
                <a:gd name="connsiteY336" fmla="*/ 1695449 h 2044699"/>
                <a:gd name="connsiteX337" fmla="*/ 1231900 w 1263650"/>
                <a:gd name="connsiteY337" fmla="*/ 1708149 h 2044699"/>
                <a:gd name="connsiteX338" fmla="*/ 1231900 w 1263650"/>
                <a:gd name="connsiteY338" fmla="*/ 1714499 h 2044699"/>
                <a:gd name="connsiteX339" fmla="*/ 1231900 w 1263650"/>
                <a:gd name="connsiteY339" fmla="*/ 1717674 h 2044699"/>
                <a:gd name="connsiteX340" fmla="*/ 1228725 w 1263650"/>
                <a:gd name="connsiteY340" fmla="*/ 1720849 h 2044699"/>
                <a:gd name="connsiteX341" fmla="*/ 1231900 w 1263650"/>
                <a:gd name="connsiteY341" fmla="*/ 1724024 h 2044699"/>
                <a:gd name="connsiteX342" fmla="*/ 1238250 w 1263650"/>
                <a:gd name="connsiteY342" fmla="*/ 1724024 h 2044699"/>
                <a:gd name="connsiteX343" fmla="*/ 1257300 w 1263650"/>
                <a:gd name="connsiteY343" fmla="*/ 1746249 h 2044699"/>
                <a:gd name="connsiteX344" fmla="*/ 1260475 w 1263650"/>
                <a:gd name="connsiteY344" fmla="*/ 1749424 h 2044699"/>
                <a:gd name="connsiteX345" fmla="*/ 1263650 w 1263650"/>
                <a:gd name="connsiteY345" fmla="*/ 1755774 h 2044699"/>
                <a:gd name="connsiteX346" fmla="*/ 1263650 w 1263650"/>
                <a:gd name="connsiteY346" fmla="*/ 1762124 h 2044699"/>
                <a:gd name="connsiteX347" fmla="*/ 1254125 w 1263650"/>
                <a:gd name="connsiteY347" fmla="*/ 1768474 h 2044699"/>
                <a:gd name="connsiteX348" fmla="*/ 1247775 w 1263650"/>
                <a:gd name="connsiteY348" fmla="*/ 1774824 h 2044699"/>
                <a:gd name="connsiteX349" fmla="*/ 1247775 w 1263650"/>
                <a:gd name="connsiteY349" fmla="*/ 1777999 h 2044699"/>
                <a:gd name="connsiteX350" fmla="*/ 1244600 w 1263650"/>
                <a:gd name="connsiteY350" fmla="*/ 1777999 h 2044699"/>
                <a:gd name="connsiteX351" fmla="*/ 1241425 w 1263650"/>
                <a:gd name="connsiteY351" fmla="*/ 1777999 h 2044699"/>
                <a:gd name="connsiteX352" fmla="*/ 1228725 w 1263650"/>
                <a:gd name="connsiteY352" fmla="*/ 1784349 h 2044699"/>
                <a:gd name="connsiteX353" fmla="*/ 1222375 w 1263650"/>
                <a:gd name="connsiteY353" fmla="*/ 1787524 h 2044699"/>
                <a:gd name="connsiteX354" fmla="*/ 1216025 w 1263650"/>
                <a:gd name="connsiteY354" fmla="*/ 1787524 h 2044699"/>
                <a:gd name="connsiteX355" fmla="*/ 1212850 w 1263650"/>
                <a:gd name="connsiteY355" fmla="*/ 1787524 h 2044699"/>
                <a:gd name="connsiteX356" fmla="*/ 1212850 w 1263650"/>
                <a:gd name="connsiteY356" fmla="*/ 1790699 h 2044699"/>
                <a:gd name="connsiteX357" fmla="*/ 1209675 w 1263650"/>
                <a:gd name="connsiteY357" fmla="*/ 1790699 h 2044699"/>
                <a:gd name="connsiteX358" fmla="*/ 1209675 w 1263650"/>
                <a:gd name="connsiteY358" fmla="*/ 1793874 h 2044699"/>
                <a:gd name="connsiteX359" fmla="*/ 1209675 w 1263650"/>
                <a:gd name="connsiteY359" fmla="*/ 1797049 h 2044699"/>
                <a:gd name="connsiteX360" fmla="*/ 1206500 w 1263650"/>
                <a:gd name="connsiteY360" fmla="*/ 1806574 h 2044699"/>
                <a:gd name="connsiteX361" fmla="*/ 1200150 w 1263650"/>
                <a:gd name="connsiteY361" fmla="*/ 1809749 h 2044699"/>
                <a:gd name="connsiteX362" fmla="*/ 1193800 w 1263650"/>
                <a:gd name="connsiteY362" fmla="*/ 1812924 h 2044699"/>
                <a:gd name="connsiteX363" fmla="*/ 1190625 w 1263650"/>
                <a:gd name="connsiteY363" fmla="*/ 1819274 h 2044699"/>
                <a:gd name="connsiteX364" fmla="*/ 1193800 w 1263650"/>
                <a:gd name="connsiteY364" fmla="*/ 1819274 h 2044699"/>
                <a:gd name="connsiteX365" fmla="*/ 1193800 w 1263650"/>
                <a:gd name="connsiteY365" fmla="*/ 1822449 h 2044699"/>
                <a:gd name="connsiteX366" fmla="*/ 1193800 w 1263650"/>
                <a:gd name="connsiteY366" fmla="*/ 1831974 h 2044699"/>
                <a:gd name="connsiteX367" fmla="*/ 1190625 w 1263650"/>
                <a:gd name="connsiteY367" fmla="*/ 1831974 h 2044699"/>
                <a:gd name="connsiteX368" fmla="*/ 1190625 w 1263650"/>
                <a:gd name="connsiteY368" fmla="*/ 1835149 h 2044699"/>
                <a:gd name="connsiteX369" fmla="*/ 1187450 w 1263650"/>
                <a:gd name="connsiteY369" fmla="*/ 1841499 h 2044699"/>
                <a:gd name="connsiteX370" fmla="*/ 1190625 w 1263650"/>
                <a:gd name="connsiteY370" fmla="*/ 1847849 h 2044699"/>
                <a:gd name="connsiteX371" fmla="*/ 1190625 w 1263650"/>
                <a:gd name="connsiteY371" fmla="*/ 1860549 h 2044699"/>
                <a:gd name="connsiteX372" fmla="*/ 1190625 w 1263650"/>
                <a:gd name="connsiteY372" fmla="*/ 1863724 h 2044699"/>
                <a:gd name="connsiteX373" fmla="*/ 1187450 w 1263650"/>
                <a:gd name="connsiteY373" fmla="*/ 1863724 h 2044699"/>
                <a:gd name="connsiteX374" fmla="*/ 1184275 w 1263650"/>
                <a:gd name="connsiteY374" fmla="*/ 1863724 h 2044699"/>
                <a:gd name="connsiteX375" fmla="*/ 1184275 w 1263650"/>
                <a:gd name="connsiteY375" fmla="*/ 1866899 h 2044699"/>
                <a:gd name="connsiteX376" fmla="*/ 1184275 w 1263650"/>
                <a:gd name="connsiteY376" fmla="*/ 1870074 h 2044699"/>
                <a:gd name="connsiteX377" fmla="*/ 1181100 w 1263650"/>
                <a:gd name="connsiteY377" fmla="*/ 1879599 h 2044699"/>
                <a:gd name="connsiteX378" fmla="*/ 1181100 w 1263650"/>
                <a:gd name="connsiteY378" fmla="*/ 1885949 h 2044699"/>
                <a:gd name="connsiteX379" fmla="*/ 1174750 w 1263650"/>
                <a:gd name="connsiteY379" fmla="*/ 1892299 h 2044699"/>
                <a:gd name="connsiteX380" fmla="*/ 1168400 w 1263650"/>
                <a:gd name="connsiteY380" fmla="*/ 1898649 h 2044699"/>
                <a:gd name="connsiteX381" fmla="*/ 1162050 w 1263650"/>
                <a:gd name="connsiteY381" fmla="*/ 1904999 h 2044699"/>
                <a:gd name="connsiteX382" fmla="*/ 1162050 w 1263650"/>
                <a:gd name="connsiteY382" fmla="*/ 1908174 h 2044699"/>
                <a:gd name="connsiteX383" fmla="*/ 1162050 w 1263650"/>
                <a:gd name="connsiteY383" fmla="*/ 1911349 h 2044699"/>
                <a:gd name="connsiteX384" fmla="*/ 1158875 w 1263650"/>
                <a:gd name="connsiteY384" fmla="*/ 1911349 h 2044699"/>
                <a:gd name="connsiteX385" fmla="*/ 1158875 w 1263650"/>
                <a:gd name="connsiteY385" fmla="*/ 1914524 h 2044699"/>
                <a:gd name="connsiteX386" fmla="*/ 1155700 w 1263650"/>
                <a:gd name="connsiteY386" fmla="*/ 1914524 h 2044699"/>
                <a:gd name="connsiteX387" fmla="*/ 1155700 w 1263650"/>
                <a:gd name="connsiteY387" fmla="*/ 1911349 h 2044699"/>
                <a:gd name="connsiteX388" fmla="*/ 1146175 w 1263650"/>
                <a:gd name="connsiteY388" fmla="*/ 1917699 h 2044699"/>
                <a:gd name="connsiteX389" fmla="*/ 1146175 w 1263650"/>
                <a:gd name="connsiteY389" fmla="*/ 1927224 h 2044699"/>
                <a:gd name="connsiteX390" fmla="*/ 1149350 w 1263650"/>
                <a:gd name="connsiteY390" fmla="*/ 1943099 h 2044699"/>
                <a:gd name="connsiteX391" fmla="*/ 1146175 w 1263650"/>
                <a:gd name="connsiteY391" fmla="*/ 1949449 h 2044699"/>
                <a:gd name="connsiteX392" fmla="*/ 1146175 w 1263650"/>
                <a:gd name="connsiteY392" fmla="*/ 1955799 h 2044699"/>
                <a:gd name="connsiteX393" fmla="*/ 1146175 w 1263650"/>
                <a:gd name="connsiteY393" fmla="*/ 1958974 h 2044699"/>
                <a:gd name="connsiteX394" fmla="*/ 1146175 w 1263650"/>
                <a:gd name="connsiteY394" fmla="*/ 1962149 h 2044699"/>
                <a:gd name="connsiteX395" fmla="*/ 1143000 w 1263650"/>
                <a:gd name="connsiteY395" fmla="*/ 1965324 h 2044699"/>
                <a:gd name="connsiteX396" fmla="*/ 1139825 w 1263650"/>
                <a:gd name="connsiteY396" fmla="*/ 1968499 h 2044699"/>
                <a:gd name="connsiteX397" fmla="*/ 1139825 w 1263650"/>
                <a:gd name="connsiteY397" fmla="*/ 1971674 h 2044699"/>
                <a:gd name="connsiteX398" fmla="*/ 1136650 w 1263650"/>
                <a:gd name="connsiteY398" fmla="*/ 1971674 h 2044699"/>
                <a:gd name="connsiteX399" fmla="*/ 1139825 w 1263650"/>
                <a:gd name="connsiteY399" fmla="*/ 1974849 h 2044699"/>
                <a:gd name="connsiteX400" fmla="*/ 1143000 w 1263650"/>
                <a:gd name="connsiteY400" fmla="*/ 1981199 h 2044699"/>
                <a:gd name="connsiteX401" fmla="*/ 1143000 w 1263650"/>
                <a:gd name="connsiteY401" fmla="*/ 1984374 h 2044699"/>
                <a:gd name="connsiteX402" fmla="*/ 1149350 w 1263650"/>
                <a:gd name="connsiteY402" fmla="*/ 1987549 h 2044699"/>
                <a:gd name="connsiteX403" fmla="*/ 1152525 w 1263650"/>
                <a:gd name="connsiteY403" fmla="*/ 1987549 h 2044699"/>
                <a:gd name="connsiteX404" fmla="*/ 1155700 w 1263650"/>
                <a:gd name="connsiteY404" fmla="*/ 1987549 h 2044699"/>
                <a:gd name="connsiteX405" fmla="*/ 1158875 w 1263650"/>
                <a:gd name="connsiteY405" fmla="*/ 1987549 h 2044699"/>
                <a:gd name="connsiteX406" fmla="*/ 1162050 w 1263650"/>
                <a:gd name="connsiteY406" fmla="*/ 1987549 h 2044699"/>
                <a:gd name="connsiteX407" fmla="*/ 1165225 w 1263650"/>
                <a:gd name="connsiteY407" fmla="*/ 1987549 h 2044699"/>
                <a:gd name="connsiteX408" fmla="*/ 1165225 w 1263650"/>
                <a:gd name="connsiteY408" fmla="*/ 1990724 h 2044699"/>
                <a:gd name="connsiteX409" fmla="*/ 1171575 w 1263650"/>
                <a:gd name="connsiteY409" fmla="*/ 2000249 h 2044699"/>
                <a:gd name="connsiteX410" fmla="*/ 1171575 w 1263650"/>
                <a:gd name="connsiteY410" fmla="*/ 2003424 h 2044699"/>
                <a:gd name="connsiteX411" fmla="*/ 1171575 w 1263650"/>
                <a:gd name="connsiteY411" fmla="*/ 2012949 h 2044699"/>
                <a:gd name="connsiteX412" fmla="*/ 1171575 w 1263650"/>
                <a:gd name="connsiteY412" fmla="*/ 2016124 h 2044699"/>
                <a:gd name="connsiteX413" fmla="*/ 1171575 w 1263650"/>
                <a:gd name="connsiteY413" fmla="*/ 2019299 h 2044699"/>
                <a:gd name="connsiteX414" fmla="*/ 1168400 w 1263650"/>
                <a:gd name="connsiteY414" fmla="*/ 2025649 h 2044699"/>
                <a:gd name="connsiteX415" fmla="*/ 1165225 w 1263650"/>
                <a:gd name="connsiteY415" fmla="*/ 2028824 h 2044699"/>
                <a:gd name="connsiteX416" fmla="*/ 1155700 w 1263650"/>
                <a:gd name="connsiteY416" fmla="*/ 2038349 h 2044699"/>
                <a:gd name="connsiteX417" fmla="*/ 1155700 w 1263650"/>
                <a:gd name="connsiteY417" fmla="*/ 2041524 h 2044699"/>
                <a:gd name="connsiteX418" fmla="*/ 1146175 w 1263650"/>
                <a:gd name="connsiteY418" fmla="*/ 2044699 h 2044699"/>
                <a:gd name="connsiteX419" fmla="*/ 1139825 w 1263650"/>
                <a:gd name="connsiteY419" fmla="*/ 2044699 h 2044699"/>
                <a:gd name="connsiteX420" fmla="*/ 1133475 w 1263650"/>
                <a:gd name="connsiteY420" fmla="*/ 2041524 h 2044699"/>
                <a:gd name="connsiteX421" fmla="*/ 1130300 w 1263650"/>
                <a:gd name="connsiteY421" fmla="*/ 2041524 h 2044699"/>
                <a:gd name="connsiteX422" fmla="*/ 1130300 w 1263650"/>
                <a:gd name="connsiteY422" fmla="*/ 2038349 h 2044699"/>
                <a:gd name="connsiteX423" fmla="*/ 1127125 w 1263650"/>
                <a:gd name="connsiteY423" fmla="*/ 2038349 h 2044699"/>
                <a:gd name="connsiteX424" fmla="*/ 1127125 w 1263650"/>
                <a:gd name="connsiteY424" fmla="*/ 2041524 h 2044699"/>
                <a:gd name="connsiteX425" fmla="*/ 1123950 w 1263650"/>
                <a:gd name="connsiteY425" fmla="*/ 2041524 h 2044699"/>
                <a:gd name="connsiteX426" fmla="*/ 901700 w 1263650"/>
                <a:gd name="connsiteY426" fmla="*/ 2022474 h 2044699"/>
                <a:gd name="connsiteX427" fmla="*/ 739775 w 1263650"/>
                <a:gd name="connsiteY427" fmla="*/ 2009774 h 2044699"/>
                <a:gd name="connsiteX428" fmla="*/ 736600 w 1263650"/>
                <a:gd name="connsiteY428" fmla="*/ 1990724 h 2044699"/>
                <a:gd name="connsiteX429" fmla="*/ 733425 w 1263650"/>
                <a:gd name="connsiteY429" fmla="*/ 1981199 h 2044699"/>
                <a:gd name="connsiteX430" fmla="*/ 730250 w 1263650"/>
                <a:gd name="connsiteY430" fmla="*/ 1981199 h 2044699"/>
                <a:gd name="connsiteX431" fmla="*/ 730250 w 1263650"/>
                <a:gd name="connsiteY431" fmla="*/ 1978024 h 2044699"/>
                <a:gd name="connsiteX432" fmla="*/ 733425 w 1263650"/>
                <a:gd name="connsiteY432" fmla="*/ 1974849 h 2044699"/>
                <a:gd name="connsiteX433" fmla="*/ 736600 w 1263650"/>
                <a:gd name="connsiteY433" fmla="*/ 1974849 h 2044699"/>
                <a:gd name="connsiteX434" fmla="*/ 736600 w 1263650"/>
                <a:gd name="connsiteY434" fmla="*/ 1978024 h 2044699"/>
                <a:gd name="connsiteX435" fmla="*/ 736600 w 1263650"/>
                <a:gd name="connsiteY435" fmla="*/ 1981199 h 2044699"/>
                <a:gd name="connsiteX436" fmla="*/ 739775 w 1263650"/>
                <a:gd name="connsiteY436" fmla="*/ 1990724 h 2044699"/>
                <a:gd name="connsiteX437" fmla="*/ 742950 w 1263650"/>
                <a:gd name="connsiteY437" fmla="*/ 1993899 h 2044699"/>
                <a:gd name="connsiteX438" fmla="*/ 742950 w 1263650"/>
                <a:gd name="connsiteY438" fmla="*/ 2000249 h 2044699"/>
                <a:gd name="connsiteX439" fmla="*/ 746125 w 1263650"/>
                <a:gd name="connsiteY439" fmla="*/ 2000249 h 2044699"/>
                <a:gd name="connsiteX440" fmla="*/ 746125 w 1263650"/>
                <a:gd name="connsiteY440" fmla="*/ 1997074 h 2044699"/>
                <a:gd name="connsiteX441" fmla="*/ 746125 w 1263650"/>
                <a:gd name="connsiteY441" fmla="*/ 1987549 h 2044699"/>
                <a:gd name="connsiteX442" fmla="*/ 746125 w 1263650"/>
                <a:gd name="connsiteY442" fmla="*/ 1984374 h 2044699"/>
                <a:gd name="connsiteX443" fmla="*/ 746125 w 1263650"/>
                <a:gd name="connsiteY443" fmla="*/ 1981199 h 2044699"/>
                <a:gd name="connsiteX444" fmla="*/ 742950 w 1263650"/>
                <a:gd name="connsiteY444" fmla="*/ 1974849 h 2044699"/>
                <a:gd name="connsiteX445" fmla="*/ 739775 w 1263650"/>
                <a:gd name="connsiteY445" fmla="*/ 1971674 h 2044699"/>
                <a:gd name="connsiteX446" fmla="*/ 736600 w 1263650"/>
                <a:gd name="connsiteY446" fmla="*/ 1968499 h 2044699"/>
                <a:gd name="connsiteX447" fmla="*/ 733425 w 1263650"/>
                <a:gd name="connsiteY447" fmla="*/ 1971674 h 2044699"/>
                <a:gd name="connsiteX448" fmla="*/ 730250 w 1263650"/>
                <a:gd name="connsiteY448" fmla="*/ 1971674 h 2044699"/>
                <a:gd name="connsiteX449" fmla="*/ 730250 w 1263650"/>
                <a:gd name="connsiteY449" fmla="*/ 1974849 h 2044699"/>
                <a:gd name="connsiteX450" fmla="*/ 727075 w 1263650"/>
                <a:gd name="connsiteY450" fmla="*/ 1974849 h 2044699"/>
                <a:gd name="connsiteX451" fmla="*/ 723900 w 1263650"/>
                <a:gd name="connsiteY451" fmla="*/ 1971674 h 2044699"/>
                <a:gd name="connsiteX452" fmla="*/ 727075 w 1263650"/>
                <a:gd name="connsiteY452" fmla="*/ 1968499 h 2044699"/>
                <a:gd name="connsiteX453" fmla="*/ 727075 w 1263650"/>
                <a:gd name="connsiteY453" fmla="*/ 1965324 h 2044699"/>
                <a:gd name="connsiteX454" fmla="*/ 730250 w 1263650"/>
                <a:gd name="connsiteY454" fmla="*/ 1965324 h 2044699"/>
                <a:gd name="connsiteX455" fmla="*/ 730250 w 1263650"/>
                <a:gd name="connsiteY455" fmla="*/ 1962149 h 2044699"/>
                <a:gd name="connsiteX456" fmla="*/ 733425 w 1263650"/>
                <a:gd name="connsiteY456" fmla="*/ 1962149 h 2044699"/>
                <a:gd name="connsiteX457" fmla="*/ 733425 w 1263650"/>
                <a:gd name="connsiteY457" fmla="*/ 1958974 h 2044699"/>
                <a:gd name="connsiteX458" fmla="*/ 730250 w 1263650"/>
                <a:gd name="connsiteY458" fmla="*/ 1955799 h 2044699"/>
                <a:gd name="connsiteX459" fmla="*/ 730250 w 1263650"/>
                <a:gd name="connsiteY459" fmla="*/ 1958974 h 2044699"/>
                <a:gd name="connsiteX460" fmla="*/ 730250 w 1263650"/>
                <a:gd name="connsiteY460" fmla="*/ 1962149 h 2044699"/>
                <a:gd name="connsiteX461" fmla="*/ 727075 w 1263650"/>
                <a:gd name="connsiteY461" fmla="*/ 1962149 h 2044699"/>
                <a:gd name="connsiteX462" fmla="*/ 727075 w 1263650"/>
                <a:gd name="connsiteY462" fmla="*/ 1958974 h 2044699"/>
                <a:gd name="connsiteX463" fmla="*/ 723900 w 1263650"/>
                <a:gd name="connsiteY463" fmla="*/ 1955799 h 2044699"/>
                <a:gd name="connsiteX464" fmla="*/ 723900 w 1263650"/>
                <a:gd name="connsiteY464" fmla="*/ 1949449 h 2044699"/>
                <a:gd name="connsiteX465" fmla="*/ 723900 w 1263650"/>
                <a:gd name="connsiteY465" fmla="*/ 1946274 h 2044699"/>
                <a:gd name="connsiteX466" fmla="*/ 733425 w 1263650"/>
                <a:gd name="connsiteY466" fmla="*/ 1943099 h 2044699"/>
                <a:gd name="connsiteX467" fmla="*/ 733425 w 1263650"/>
                <a:gd name="connsiteY467" fmla="*/ 1917699 h 2044699"/>
                <a:gd name="connsiteX468" fmla="*/ 727075 w 1263650"/>
                <a:gd name="connsiteY468" fmla="*/ 1895474 h 2044699"/>
                <a:gd name="connsiteX469" fmla="*/ 720725 w 1263650"/>
                <a:gd name="connsiteY469" fmla="*/ 1870074 h 2044699"/>
                <a:gd name="connsiteX470" fmla="*/ 698500 w 1263650"/>
                <a:gd name="connsiteY470" fmla="*/ 1831974 h 2044699"/>
                <a:gd name="connsiteX471" fmla="*/ 695325 w 1263650"/>
                <a:gd name="connsiteY471" fmla="*/ 1828799 h 2044699"/>
                <a:gd name="connsiteX472" fmla="*/ 682625 w 1263650"/>
                <a:gd name="connsiteY472" fmla="*/ 1816099 h 2044699"/>
                <a:gd name="connsiteX473" fmla="*/ 673100 w 1263650"/>
                <a:gd name="connsiteY473" fmla="*/ 1800224 h 2044699"/>
                <a:gd name="connsiteX474" fmla="*/ 660400 w 1263650"/>
                <a:gd name="connsiteY474" fmla="*/ 1787524 h 2044699"/>
                <a:gd name="connsiteX475" fmla="*/ 660400 w 1263650"/>
                <a:gd name="connsiteY475" fmla="*/ 1784349 h 2044699"/>
                <a:gd name="connsiteX476" fmla="*/ 657225 w 1263650"/>
                <a:gd name="connsiteY476" fmla="*/ 1784349 h 2044699"/>
                <a:gd name="connsiteX477" fmla="*/ 654050 w 1263650"/>
                <a:gd name="connsiteY477" fmla="*/ 1781174 h 2044699"/>
                <a:gd name="connsiteX478" fmla="*/ 654050 w 1263650"/>
                <a:gd name="connsiteY478" fmla="*/ 1784349 h 2044699"/>
                <a:gd name="connsiteX479" fmla="*/ 641350 w 1263650"/>
                <a:gd name="connsiteY479" fmla="*/ 1771649 h 2044699"/>
                <a:gd name="connsiteX480" fmla="*/ 635000 w 1263650"/>
                <a:gd name="connsiteY480" fmla="*/ 1758949 h 2044699"/>
                <a:gd name="connsiteX481" fmla="*/ 628650 w 1263650"/>
                <a:gd name="connsiteY481" fmla="*/ 1752599 h 2044699"/>
                <a:gd name="connsiteX482" fmla="*/ 622300 w 1263650"/>
                <a:gd name="connsiteY482" fmla="*/ 1746249 h 2044699"/>
                <a:gd name="connsiteX483" fmla="*/ 615950 w 1263650"/>
                <a:gd name="connsiteY483" fmla="*/ 1749424 h 2044699"/>
                <a:gd name="connsiteX484" fmla="*/ 615950 w 1263650"/>
                <a:gd name="connsiteY484" fmla="*/ 1746249 h 2044699"/>
                <a:gd name="connsiteX485" fmla="*/ 615950 w 1263650"/>
                <a:gd name="connsiteY485" fmla="*/ 1743074 h 2044699"/>
                <a:gd name="connsiteX486" fmla="*/ 612775 w 1263650"/>
                <a:gd name="connsiteY486" fmla="*/ 1743074 h 2044699"/>
                <a:gd name="connsiteX487" fmla="*/ 609600 w 1263650"/>
                <a:gd name="connsiteY487" fmla="*/ 1743074 h 2044699"/>
                <a:gd name="connsiteX488" fmla="*/ 606425 w 1263650"/>
                <a:gd name="connsiteY488" fmla="*/ 1743074 h 2044699"/>
                <a:gd name="connsiteX489" fmla="*/ 606425 w 1263650"/>
                <a:gd name="connsiteY489" fmla="*/ 1746249 h 2044699"/>
                <a:gd name="connsiteX490" fmla="*/ 603250 w 1263650"/>
                <a:gd name="connsiteY490" fmla="*/ 1752599 h 2044699"/>
                <a:gd name="connsiteX491" fmla="*/ 603250 w 1263650"/>
                <a:gd name="connsiteY491" fmla="*/ 1755774 h 2044699"/>
                <a:gd name="connsiteX492" fmla="*/ 600075 w 1263650"/>
                <a:gd name="connsiteY492" fmla="*/ 1755774 h 2044699"/>
                <a:gd name="connsiteX493" fmla="*/ 593725 w 1263650"/>
                <a:gd name="connsiteY493" fmla="*/ 1749424 h 2044699"/>
                <a:gd name="connsiteX494" fmla="*/ 593725 w 1263650"/>
                <a:gd name="connsiteY494" fmla="*/ 1746249 h 2044699"/>
                <a:gd name="connsiteX495" fmla="*/ 584200 w 1263650"/>
                <a:gd name="connsiteY495" fmla="*/ 1743074 h 2044699"/>
                <a:gd name="connsiteX496" fmla="*/ 581025 w 1263650"/>
                <a:gd name="connsiteY496" fmla="*/ 1739899 h 2044699"/>
                <a:gd name="connsiteX497" fmla="*/ 581025 w 1263650"/>
                <a:gd name="connsiteY497" fmla="*/ 1736724 h 2044699"/>
                <a:gd name="connsiteX498" fmla="*/ 587375 w 1263650"/>
                <a:gd name="connsiteY498" fmla="*/ 1736724 h 2044699"/>
                <a:gd name="connsiteX499" fmla="*/ 590550 w 1263650"/>
                <a:gd name="connsiteY499" fmla="*/ 1730374 h 2044699"/>
                <a:gd name="connsiteX500" fmla="*/ 590550 w 1263650"/>
                <a:gd name="connsiteY500" fmla="*/ 1724024 h 2044699"/>
                <a:gd name="connsiteX501" fmla="*/ 587375 w 1263650"/>
                <a:gd name="connsiteY501" fmla="*/ 1704974 h 2044699"/>
                <a:gd name="connsiteX502" fmla="*/ 581025 w 1263650"/>
                <a:gd name="connsiteY502" fmla="*/ 1689099 h 2044699"/>
                <a:gd name="connsiteX503" fmla="*/ 574675 w 1263650"/>
                <a:gd name="connsiteY503" fmla="*/ 1682749 h 2044699"/>
                <a:gd name="connsiteX504" fmla="*/ 555625 w 1263650"/>
                <a:gd name="connsiteY504" fmla="*/ 1679574 h 2044699"/>
                <a:gd name="connsiteX505" fmla="*/ 536575 w 1263650"/>
                <a:gd name="connsiteY505" fmla="*/ 1679574 h 2044699"/>
                <a:gd name="connsiteX506" fmla="*/ 533400 w 1263650"/>
                <a:gd name="connsiteY506" fmla="*/ 1682749 h 2044699"/>
                <a:gd name="connsiteX507" fmla="*/ 527050 w 1263650"/>
                <a:gd name="connsiteY507" fmla="*/ 1676399 h 2044699"/>
                <a:gd name="connsiteX508" fmla="*/ 514350 w 1263650"/>
                <a:gd name="connsiteY508" fmla="*/ 1670049 h 2044699"/>
                <a:gd name="connsiteX509" fmla="*/ 511175 w 1263650"/>
                <a:gd name="connsiteY509" fmla="*/ 1670049 h 2044699"/>
                <a:gd name="connsiteX510" fmla="*/ 492125 w 1263650"/>
                <a:gd name="connsiteY510" fmla="*/ 1654174 h 2044699"/>
                <a:gd name="connsiteX511" fmla="*/ 485775 w 1263650"/>
                <a:gd name="connsiteY511" fmla="*/ 1654174 h 2044699"/>
                <a:gd name="connsiteX512" fmla="*/ 479425 w 1263650"/>
                <a:gd name="connsiteY512" fmla="*/ 1641474 h 2044699"/>
                <a:gd name="connsiteX513" fmla="*/ 476250 w 1263650"/>
                <a:gd name="connsiteY513" fmla="*/ 1641474 h 2044699"/>
                <a:gd name="connsiteX514" fmla="*/ 473075 w 1263650"/>
                <a:gd name="connsiteY514" fmla="*/ 1638299 h 2044699"/>
                <a:gd name="connsiteX515" fmla="*/ 473075 w 1263650"/>
                <a:gd name="connsiteY515" fmla="*/ 1631949 h 2044699"/>
                <a:gd name="connsiteX516" fmla="*/ 473075 w 1263650"/>
                <a:gd name="connsiteY516" fmla="*/ 1625599 h 2044699"/>
                <a:gd name="connsiteX517" fmla="*/ 473075 w 1263650"/>
                <a:gd name="connsiteY517" fmla="*/ 1622424 h 2044699"/>
                <a:gd name="connsiteX518" fmla="*/ 473075 w 1263650"/>
                <a:gd name="connsiteY518" fmla="*/ 1619249 h 2044699"/>
                <a:gd name="connsiteX519" fmla="*/ 473075 w 1263650"/>
                <a:gd name="connsiteY519" fmla="*/ 1616074 h 2044699"/>
                <a:gd name="connsiteX520" fmla="*/ 469900 w 1263650"/>
                <a:gd name="connsiteY520" fmla="*/ 1616074 h 2044699"/>
                <a:gd name="connsiteX521" fmla="*/ 463550 w 1263650"/>
                <a:gd name="connsiteY521" fmla="*/ 1612899 h 2044699"/>
                <a:gd name="connsiteX522" fmla="*/ 460375 w 1263650"/>
                <a:gd name="connsiteY522" fmla="*/ 1609724 h 2044699"/>
                <a:gd name="connsiteX523" fmla="*/ 460375 w 1263650"/>
                <a:gd name="connsiteY523" fmla="*/ 1606549 h 2044699"/>
                <a:gd name="connsiteX524" fmla="*/ 457200 w 1263650"/>
                <a:gd name="connsiteY524" fmla="*/ 1603374 h 2044699"/>
                <a:gd name="connsiteX525" fmla="*/ 450850 w 1263650"/>
                <a:gd name="connsiteY525" fmla="*/ 1597024 h 2044699"/>
                <a:gd name="connsiteX526" fmla="*/ 447675 w 1263650"/>
                <a:gd name="connsiteY526" fmla="*/ 1593849 h 2044699"/>
                <a:gd name="connsiteX527" fmla="*/ 444500 w 1263650"/>
                <a:gd name="connsiteY527" fmla="*/ 1590674 h 2044699"/>
                <a:gd name="connsiteX528" fmla="*/ 434975 w 1263650"/>
                <a:gd name="connsiteY528" fmla="*/ 1581149 h 2044699"/>
                <a:gd name="connsiteX529" fmla="*/ 422275 w 1263650"/>
                <a:gd name="connsiteY529" fmla="*/ 1577974 h 2044699"/>
                <a:gd name="connsiteX530" fmla="*/ 409575 w 1263650"/>
                <a:gd name="connsiteY530" fmla="*/ 1577974 h 2044699"/>
                <a:gd name="connsiteX531" fmla="*/ 396875 w 1263650"/>
                <a:gd name="connsiteY531" fmla="*/ 1571624 h 2044699"/>
                <a:gd name="connsiteX532" fmla="*/ 384175 w 1263650"/>
                <a:gd name="connsiteY532" fmla="*/ 1568449 h 2044699"/>
                <a:gd name="connsiteX533" fmla="*/ 374650 w 1263650"/>
                <a:gd name="connsiteY533" fmla="*/ 1562099 h 2044699"/>
                <a:gd name="connsiteX534" fmla="*/ 368300 w 1263650"/>
                <a:gd name="connsiteY534" fmla="*/ 1555749 h 2044699"/>
                <a:gd name="connsiteX535" fmla="*/ 355600 w 1263650"/>
                <a:gd name="connsiteY535" fmla="*/ 1555749 h 2044699"/>
                <a:gd name="connsiteX536" fmla="*/ 346075 w 1263650"/>
                <a:gd name="connsiteY536" fmla="*/ 1549399 h 2044699"/>
                <a:gd name="connsiteX537" fmla="*/ 336550 w 1263650"/>
                <a:gd name="connsiteY537" fmla="*/ 1549399 h 2044699"/>
                <a:gd name="connsiteX538" fmla="*/ 330200 w 1263650"/>
                <a:gd name="connsiteY538" fmla="*/ 1546224 h 2044699"/>
                <a:gd name="connsiteX539" fmla="*/ 323850 w 1263650"/>
                <a:gd name="connsiteY539" fmla="*/ 1546224 h 2044699"/>
                <a:gd name="connsiteX540" fmla="*/ 307975 w 1263650"/>
                <a:gd name="connsiteY540" fmla="*/ 1546224 h 2044699"/>
                <a:gd name="connsiteX541" fmla="*/ 298450 w 1263650"/>
                <a:gd name="connsiteY541" fmla="*/ 1546224 h 2044699"/>
                <a:gd name="connsiteX542" fmla="*/ 295275 w 1263650"/>
                <a:gd name="connsiteY542" fmla="*/ 1543049 h 2044699"/>
                <a:gd name="connsiteX543" fmla="*/ 292100 w 1263650"/>
                <a:gd name="connsiteY543" fmla="*/ 1527174 h 2044699"/>
                <a:gd name="connsiteX544" fmla="*/ 288925 w 1263650"/>
                <a:gd name="connsiteY544" fmla="*/ 1520824 h 2044699"/>
                <a:gd name="connsiteX545" fmla="*/ 282575 w 1263650"/>
                <a:gd name="connsiteY545" fmla="*/ 1517649 h 2044699"/>
                <a:gd name="connsiteX546" fmla="*/ 279400 w 1263650"/>
                <a:gd name="connsiteY546" fmla="*/ 1517649 h 2044699"/>
                <a:gd name="connsiteX547" fmla="*/ 276225 w 1263650"/>
                <a:gd name="connsiteY547" fmla="*/ 1517649 h 2044699"/>
                <a:gd name="connsiteX548" fmla="*/ 276225 w 1263650"/>
                <a:gd name="connsiteY548" fmla="*/ 1514474 h 2044699"/>
                <a:gd name="connsiteX549" fmla="*/ 276225 w 1263650"/>
                <a:gd name="connsiteY549" fmla="*/ 1511299 h 2044699"/>
                <a:gd name="connsiteX550" fmla="*/ 276225 w 1263650"/>
                <a:gd name="connsiteY550" fmla="*/ 1508124 h 2044699"/>
                <a:gd name="connsiteX551" fmla="*/ 279400 w 1263650"/>
                <a:gd name="connsiteY551" fmla="*/ 1501774 h 2044699"/>
                <a:gd name="connsiteX552" fmla="*/ 285750 w 1263650"/>
                <a:gd name="connsiteY552" fmla="*/ 1492249 h 2044699"/>
                <a:gd name="connsiteX553" fmla="*/ 285750 w 1263650"/>
                <a:gd name="connsiteY553" fmla="*/ 1485899 h 2044699"/>
                <a:gd name="connsiteX554" fmla="*/ 285750 w 1263650"/>
                <a:gd name="connsiteY554" fmla="*/ 1479549 h 2044699"/>
                <a:gd name="connsiteX555" fmla="*/ 288925 w 1263650"/>
                <a:gd name="connsiteY555" fmla="*/ 1470024 h 2044699"/>
                <a:gd name="connsiteX556" fmla="*/ 292100 w 1263650"/>
                <a:gd name="connsiteY556" fmla="*/ 1463674 h 2044699"/>
                <a:gd name="connsiteX557" fmla="*/ 288925 w 1263650"/>
                <a:gd name="connsiteY557" fmla="*/ 1457324 h 2044699"/>
                <a:gd name="connsiteX558" fmla="*/ 285750 w 1263650"/>
                <a:gd name="connsiteY558" fmla="*/ 1450974 h 2044699"/>
                <a:gd name="connsiteX559" fmla="*/ 285750 w 1263650"/>
                <a:gd name="connsiteY559" fmla="*/ 1444624 h 2044699"/>
                <a:gd name="connsiteX560" fmla="*/ 292100 w 1263650"/>
                <a:gd name="connsiteY560" fmla="*/ 1438274 h 2044699"/>
                <a:gd name="connsiteX561" fmla="*/ 292100 w 1263650"/>
                <a:gd name="connsiteY561" fmla="*/ 1435099 h 2044699"/>
                <a:gd name="connsiteX562" fmla="*/ 295275 w 1263650"/>
                <a:gd name="connsiteY562" fmla="*/ 1428749 h 2044699"/>
                <a:gd name="connsiteX563" fmla="*/ 301625 w 1263650"/>
                <a:gd name="connsiteY563" fmla="*/ 1422399 h 2044699"/>
                <a:gd name="connsiteX564" fmla="*/ 301625 w 1263650"/>
                <a:gd name="connsiteY564" fmla="*/ 1419224 h 2044699"/>
                <a:gd name="connsiteX565" fmla="*/ 301625 w 1263650"/>
                <a:gd name="connsiteY565" fmla="*/ 1416049 h 2044699"/>
                <a:gd name="connsiteX566" fmla="*/ 301625 w 1263650"/>
                <a:gd name="connsiteY566" fmla="*/ 1406524 h 2044699"/>
                <a:gd name="connsiteX567" fmla="*/ 288925 w 1263650"/>
                <a:gd name="connsiteY567" fmla="*/ 1396999 h 2044699"/>
                <a:gd name="connsiteX568" fmla="*/ 285750 w 1263650"/>
                <a:gd name="connsiteY568" fmla="*/ 1400174 h 2044699"/>
                <a:gd name="connsiteX569" fmla="*/ 269875 w 1263650"/>
                <a:gd name="connsiteY569" fmla="*/ 1387474 h 2044699"/>
                <a:gd name="connsiteX570" fmla="*/ 269875 w 1263650"/>
                <a:gd name="connsiteY570" fmla="*/ 1377949 h 2044699"/>
                <a:gd name="connsiteX571" fmla="*/ 273050 w 1263650"/>
                <a:gd name="connsiteY571" fmla="*/ 1371599 h 2044699"/>
                <a:gd name="connsiteX572" fmla="*/ 276225 w 1263650"/>
                <a:gd name="connsiteY572" fmla="*/ 1368424 h 2044699"/>
                <a:gd name="connsiteX573" fmla="*/ 282575 w 1263650"/>
                <a:gd name="connsiteY573" fmla="*/ 1365249 h 2044699"/>
                <a:gd name="connsiteX574" fmla="*/ 282575 w 1263650"/>
                <a:gd name="connsiteY574" fmla="*/ 1362074 h 2044699"/>
                <a:gd name="connsiteX575" fmla="*/ 282575 w 1263650"/>
                <a:gd name="connsiteY575" fmla="*/ 1355724 h 2044699"/>
                <a:gd name="connsiteX576" fmla="*/ 279400 w 1263650"/>
                <a:gd name="connsiteY576" fmla="*/ 1349374 h 2044699"/>
                <a:gd name="connsiteX577" fmla="*/ 279400 w 1263650"/>
                <a:gd name="connsiteY577" fmla="*/ 1346199 h 2044699"/>
                <a:gd name="connsiteX578" fmla="*/ 269875 w 1263650"/>
                <a:gd name="connsiteY578" fmla="*/ 1343024 h 2044699"/>
                <a:gd name="connsiteX579" fmla="*/ 260350 w 1263650"/>
                <a:gd name="connsiteY579" fmla="*/ 1336674 h 2044699"/>
                <a:gd name="connsiteX580" fmla="*/ 254000 w 1263650"/>
                <a:gd name="connsiteY580" fmla="*/ 1327149 h 2044699"/>
                <a:gd name="connsiteX581" fmla="*/ 250825 w 1263650"/>
                <a:gd name="connsiteY581" fmla="*/ 1317624 h 2044699"/>
                <a:gd name="connsiteX582" fmla="*/ 247650 w 1263650"/>
                <a:gd name="connsiteY582" fmla="*/ 1308099 h 2044699"/>
                <a:gd name="connsiteX583" fmla="*/ 244475 w 1263650"/>
                <a:gd name="connsiteY583" fmla="*/ 1298574 h 2044699"/>
                <a:gd name="connsiteX584" fmla="*/ 238125 w 1263650"/>
                <a:gd name="connsiteY584" fmla="*/ 1295399 h 2044699"/>
                <a:gd name="connsiteX585" fmla="*/ 228600 w 1263650"/>
                <a:gd name="connsiteY585" fmla="*/ 1289049 h 2044699"/>
                <a:gd name="connsiteX586" fmla="*/ 225425 w 1263650"/>
                <a:gd name="connsiteY586" fmla="*/ 1282699 h 2044699"/>
                <a:gd name="connsiteX587" fmla="*/ 225425 w 1263650"/>
                <a:gd name="connsiteY587" fmla="*/ 1273174 h 2044699"/>
                <a:gd name="connsiteX588" fmla="*/ 228600 w 1263650"/>
                <a:gd name="connsiteY588" fmla="*/ 1269999 h 2044699"/>
                <a:gd name="connsiteX589" fmla="*/ 228600 w 1263650"/>
                <a:gd name="connsiteY589" fmla="*/ 1266824 h 2044699"/>
                <a:gd name="connsiteX590" fmla="*/ 225425 w 1263650"/>
                <a:gd name="connsiteY590" fmla="*/ 1263649 h 2044699"/>
                <a:gd name="connsiteX591" fmla="*/ 225425 w 1263650"/>
                <a:gd name="connsiteY591" fmla="*/ 1260474 h 2044699"/>
                <a:gd name="connsiteX592" fmla="*/ 212725 w 1263650"/>
                <a:gd name="connsiteY592" fmla="*/ 1244599 h 2044699"/>
                <a:gd name="connsiteX593" fmla="*/ 209550 w 1263650"/>
                <a:gd name="connsiteY593" fmla="*/ 1219199 h 2044699"/>
                <a:gd name="connsiteX594" fmla="*/ 200025 w 1263650"/>
                <a:gd name="connsiteY594" fmla="*/ 1212849 h 2044699"/>
                <a:gd name="connsiteX595" fmla="*/ 196850 w 1263650"/>
                <a:gd name="connsiteY595" fmla="*/ 1193799 h 2044699"/>
                <a:gd name="connsiteX596" fmla="*/ 187325 w 1263650"/>
                <a:gd name="connsiteY596" fmla="*/ 1177924 h 2044699"/>
                <a:gd name="connsiteX597" fmla="*/ 187325 w 1263650"/>
                <a:gd name="connsiteY597" fmla="*/ 1171574 h 2044699"/>
                <a:gd name="connsiteX598" fmla="*/ 177800 w 1263650"/>
                <a:gd name="connsiteY598" fmla="*/ 1162049 h 2044699"/>
                <a:gd name="connsiteX599" fmla="*/ 171450 w 1263650"/>
                <a:gd name="connsiteY599" fmla="*/ 1162049 h 2044699"/>
                <a:gd name="connsiteX600" fmla="*/ 171450 w 1263650"/>
                <a:gd name="connsiteY600" fmla="*/ 1158874 h 2044699"/>
                <a:gd name="connsiteX601" fmla="*/ 171450 w 1263650"/>
                <a:gd name="connsiteY601" fmla="*/ 1152524 h 2044699"/>
                <a:gd name="connsiteX602" fmla="*/ 165100 w 1263650"/>
                <a:gd name="connsiteY602" fmla="*/ 1146174 h 2044699"/>
                <a:gd name="connsiteX603" fmla="*/ 165100 w 1263650"/>
                <a:gd name="connsiteY603" fmla="*/ 1142999 h 2044699"/>
                <a:gd name="connsiteX604" fmla="*/ 165100 w 1263650"/>
                <a:gd name="connsiteY604" fmla="*/ 1136649 h 2044699"/>
                <a:gd name="connsiteX605" fmla="*/ 168275 w 1263650"/>
                <a:gd name="connsiteY605" fmla="*/ 1133474 h 2044699"/>
                <a:gd name="connsiteX606" fmla="*/ 168275 w 1263650"/>
                <a:gd name="connsiteY606" fmla="*/ 1130299 h 2044699"/>
                <a:gd name="connsiteX607" fmla="*/ 168275 w 1263650"/>
                <a:gd name="connsiteY607" fmla="*/ 1117599 h 2044699"/>
                <a:gd name="connsiteX608" fmla="*/ 168275 w 1263650"/>
                <a:gd name="connsiteY608" fmla="*/ 1104899 h 2044699"/>
                <a:gd name="connsiteX609" fmla="*/ 171450 w 1263650"/>
                <a:gd name="connsiteY609" fmla="*/ 1101724 h 2044699"/>
                <a:gd name="connsiteX610" fmla="*/ 171450 w 1263650"/>
                <a:gd name="connsiteY610" fmla="*/ 1098549 h 2044699"/>
                <a:gd name="connsiteX611" fmla="*/ 168275 w 1263650"/>
                <a:gd name="connsiteY611" fmla="*/ 1092199 h 2044699"/>
                <a:gd name="connsiteX612" fmla="*/ 165100 w 1263650"/>
                <a:gd name="connsiteY612" fmla="*/ 1092199 h 2044699"/>
                <a:gd name="connsiteX613" fmla="*/ 168275 w 1263650"/>
                <a:gd name="connsiteY613" fmla="*/ 1089024 h 2044699"/>
                <a:gd name="connsiteX614" fmla="*/ 171450 w 1263650"/>
                <a:gd name="connsiteY614" fmla="*/ 1085849 h 2044699"/>
                <a:gd name="connsiteX615" fmla="*/ 174625 w 1263650"/>
                <a:gd name="connsiteY615" fmla="*/ 1082674 h 2044699"/>
                <a:gd name="connsiteX616" fmla="*/ 177800 w 1263650"/>
                <a:gd name="connsiteY616" fmla="*/ 1082674 h 2044699"/>
                <a:gd name="connsiteX617" fmla="*/ 180975 w 1263650"/>
                <a:gd name="connsiteY617" fmla="*/ 1089024 h 2044699"/>
                <a:gd name="connsiteX618" fmla="*/ 184150 w 1263650"/>
                <a:gd name="connsiteY618" fmla="*/ 1089024 h 2044699"/>
                <a:gd name="connsiteX619" fmla="*/ 190500 w 1263650"/>
                <a:gd name="connsiteY619" fmla="*/ 1085849 h 2044699"/>
                <a:gd name="connsiteX620" fmla="*/ 200025 w 1263650"/>
                <a:gd name="connsiteY620" fmla="*/ 1066799 h 2044699"/>
                <a:gd name="connsiteX621" fmla="*/ 200025 w 1263650"/>
                <a:gd name="connsiteY621" fmla="*/ 1073149 h 2044699"/>
                <a:gd name="connsiteX622" fmla="*/ 203200 w 1263650"/>
                <a:gd name="connsiteY622" fmla="*/ 1073149 h 2044699"/>
                <a:gd name="connsiteX623" fmla="*/ 203200 w 1263650"/>
                <a:gd name="connsiteY623" fmla="*/ 1066799 h 2044699"/>
                <a:gd name="connsiteX624" fmla="*/ 200025 w 1263650"/>
                <a:gd name="connsiteY624" fmla="*/ 1066799 h 2044699"/>
                <a:gd name="connsiteX625" fmla="*/ 200025 w 1263650"/>
                <a:gd name="connsiteY625" fmla="*/ 1063624 h 2044699"/>
                <a:gd name="connsiteX626" fmla="*/ 203200 w 1263650"/>
                <a:gd name="connsiteY626" fmla="*/ 1054099 h 2044699"/>
                <a:gd name="connsiteX627" fmla="*/ 203200 w 1263650"/>
                <a:gd name="connsiteY627" fmla="*/ 1044574 h 2044699"/>
                <a:gd name="connsiteX628" fmla="*/ 203200 w 1263650"/>
                <a:gd name="connsiteY628" fmla="*/ 1041400 h 2044699"/>
                <a:gd name="connsiteX629" fmla="*/ 200025 w 1263650"/>
                <a:gd name="connsiteY629" fmla="*/ 1031875 h 2044699"/>
                <a:gd name="connsiteX630" fmla="*/ 196850 w 1263650"/>
                <a:gd name="connsiteY630" fmla="*/ 1025525 h 2044699"/>
                <a:gd name="connsiteX631" fmla="*/ 190500 w 1263650"/>
                <a:gd name="connsiteY631" fmla="*/ 1019175 h 2044699"/>
                <a:gd name="connsiteX632" fmla="*/ 187325 w 1263650"/>
                <a:gd name="connsiteY632" fmla="*/ 1019175 h 2044699"/>
                <a:gd name="connsiteX633" fmla="*/ 184150 w 1263650"/>
                <a:gd name="connsiteY633" fmla="*/ 1022350 h 2044699"/>
                <a:gd name="connsiteX634" fmla="*/ 180975 w 1263650"/>
                <a:gd name="connsiteY634" fmla="*/ 1022350 h 2044699"/>
                <a:gd name="connsiteX635" fmla="*/ 180975 w 1263650"/>
                <a:gd name="connsiteY635" fmla="*/ 1019175 h 2044699"/>
                <a:gd name="connsiteX636" fmla="*/ 174625 w 1263650"/>
                <a:gd name="connsiteY636" fmla="*/ 1019175 h 2044699"/>
                <a:gd name="connsiteX637" fmla="*/ 171450 w 1263650"/>
                <a:gd name="connsiteY637" fmla="*/ 1019175 h 2044699"/>
                <a:gd name="connsiteX638" fmla="*/ 161925 w 1263650"/>
                <a:gd name="connsiteY638" fmla="*/ 1016000 h 2044699"/>
                <a:gd name="connsiteX639" fmla="*/ 155575 w 1263650"/>
                <a:gd name="connsiteY639" fmla="*/ 1009650 h 2044699"/>
                <a:gd name="connsiteX640" fmla="*/ 149225 w 1263650"/>
                <a:gd name="connsiteY640" fmla="*/ 996950 h 2044699"/>
                <a:gd name="connsiteX641" fmla="*/ 146050 w 1263650"/>
                <a:gd name="connsiteY641" fmla="*/ 984250 h 2044699"/>
                <a:gd name="connsiteX642" fmla="*/ 142875 w 1263650"/>
                <a:gd name="connsiteY642" fmla="*/ 981075 h 2044699"/>
                <a:gd name="connsiteX643" fmla="*/ 139700 w 1263650"/>
                <a:gd name="connsiteY643" fmla="*/ 977900 h 2044699"/>
                <a:gd name="connsiteX644" fmla="*/ 136525 w 1263650"/>
                <a:gd name="connsiteY644" fmla="*/ 968375 h 2044699"/>
                <a:gd name="connsiteX645" fmla="*/ 130175 w 1263650"/>
                <a:gd name="connsiteY645" fmla="*/ 962025 h 2044699"/>
                <a:gd name="connsiteX646" fmla="*/ 130175 w 1263650"/>
                <a:gd name="connsiteY646" fmla="*/ 952500 h 2044699"/>
                <a:gd name="connsiteX647" fmla="*/ 139700 w 1263650"/>
                <a:gd name="connsiteY647" fmla="*/ 933450 h 2044699"/>
                <a:gd name="connsiteX648" fmla="*/ 136525 w 1263650"/>
                <a:gd name="connsiteY648" fmla="*/ 908050 h 2044699"/>
                <a:gd name="connsiteX649" fmla="*/ 133350 w 1263650"/>
                <a:gd name="connsiteY649" fmla="*/ 901700 h 2044699"/>
                <a:gd name="connsiteX650" fmla="*/ 130175 w 1263650"/>
                <a:gd name="connsiteY650" fmla="*/ 901700 h 2044699"/>
                <a:gd name="connsiteX651" fmla="*/ 130175 w 1263650"/>
                <a:gd name="connsiteY651" fmla="*/ 895350 h 2044699"/>
                <a:gd name="connsiteX652" fmla="*/ 133350 w 1263650"/>
                <a:gd name="connsiteY652" fmla="*/ 882650 h 2044699"/>
                <a:gd name="connsiteX653" fmla="*/ 136525 w 1263650"/>
                <a:gd name="connsiteY653" fmla="*/ 882650 h 2044699"/>
                <a:gd name="connsiteX654" fmla="*/ 139700 w 1263650"/>
                <a:gd name="connsiteY654" fmla="*/ 876300 h 2044699"/>
                <a:gd name="connsiteX655" fmla="*/ 139700 w 1263650"/>
                <a:gd name="connsiteY655" fmla="*/ 863600 h 2044699"/>
                <a:gd name="connsiteX656" fmla="*/ 142875 w 1263650"/>
                <a:gd name="connsiteY656" fmla="*/ 847725 h 2044699"/>
                <a:gd name="connsiteX657" fmla="*/ 146050 w 1263650"/>
                <a:gd name="connsiteY657" fmla="*/ 847725 h 2044699"/>
                <a:gd name="connsiteX658" fmla="*/ 149225 w 1263650"/>
                <a:gd name="connsiteY658" fmla="*/ 844550 h 2044699"/>
                <a:gd name="connsiteX659" fmla="*/ 161925 w 1263650"/>
                <a:gd name="connsiteY659" fmla="*/ 847725 h 2044699"/>
                <a:gd name="connsiteX660" fmla="*/ 158750 w 1263650"/>
                <a:gd name="connsiteY660" fmla="*/ 860425 h 2044699"/>
                <a:gd name="connsiteX661" fmla="*/ 158750 w 1263650"/>
                <a:gd name="connsiteY661" fmla="*/ 863600 h 2044699"/>
                <a:gd name="connsiteX662" fmla="*/ 158750 w 1263650"/>
                <a:gd name="connsiteY662" fmla="*/ 866775 h 2044699"/>
                <a:gd name="connsiteX663" fmla="*/ 155575 w 1263650"/>
                <a:gd name="connsiteY663" fmla="*/ 876300 h 2044699"/>
                <a:gd name="connsiteX664" fmla="*/ 155575 w 1263650"/>
                <a:gd name="connsiteY664" fmla="*/ 879475 h 2044699"/>
                <a:gd name="connsiteX665" fmla="*/ 155575 w 1263650"/>
                <a:gd name="connsiteY665" fmla="*/ 885825 h 2044699"/>
                <a:gd name="connsiteX666" fmla="*/ 161925 w 1263650"/>
                <a:gd name="connsiteY666" fmla="*/ 895350 h 2044699"/>
                <a:gd name="connsiteX667" fmla="*/ 168275 w 1263650"/>
                <a:gd name="connsiteY667" fmla="*/ 895350 h 2044699"/>
                <a:gd name="connsiteX668" fmla="*/ 168275 w 1263650"/>
                <a:gd name="connsiteY668" fmla="*/ 901700 h 2044699"/>
                <a:gd name="connsiteX669" fmla="*/ 174625 w 1263650"/>
                <a:gd name="connsiteY669" fmla="*/ 904875 h 2044699"/>
                <a:gd name="connsiteX670" fmla="*/ 177800 w 1263650"/>
                <a:gd name="connsiteY670" fmla="*/ 908050 h 2044699"/>
                <a:gd name="connsiteX671" fmla="*/ 180975 w 1263650"/>
                <a:gd name="connsiteY671" fmla="*/ 914400 h 2044699"/>
                <a:gd name="connsiteX672" fmla="*/ 184150 w 1263650"/>
                <a:gd name="connsiteY672" fmla="*/ 914400 h 2044699"/>
                <a:gd name="connsiteX673" fmla="*/ 184150 w 1263650"/>
                <a:gd name="connsiteY673" fmla="*/ 920750 h 2044699"/>
                <a:gd name="connsiteX674" fmla="*/ 187325 w 1263650"/>
                <a:gd name="connsiteY674" fmla="*/ 923925 h 2044699"/>
                <a:gd name="connsiteX675" fmla="*/ 190500 w 1263650"/>
                <a:gd name="connsiteY675" fmla="*/ 927100 h 2044699"/>
                <a:gd name="connsiteX676" fmla="*/ 196850 w 1263650"/>
                <a:gd name="connsiteY676" fmla="*/ 927100 h 2044699"/>
                <a:gd name="connsiteX677" fmla="*/ 200025 w 1263650"/>
                <a:gd name="connsiteY677" fmla="*/ 930275 h 2044699"/>
                <a:gd name="connsiteX678" fmla="*/ 202410 w 1263650"/>
                <a:gd name="connsiteY678" fmla="*/ 927890 h 2044699"/>
                <a:gd name="connsiteX679" fmla="*/ 202410 w 1263650"/>
                <a:gd name="connsiteY679" fmla="*/ 926309 h 2044699"/>
                <a:gd name="connsiteX680" fmla="*/ 200026 w 1263650"/>
                <a:gd name="connsiteY680" fmla="*/ 923925 h 2044699"/>
                <a:gd name="connsiteX681" fmla="*/ 196851 w 1263650"/>
                <a:gd name="connsiteY681" fmla="*/ 920750 h 2044699"/>
                <a:gd name="connsiteX682" fmla="*/ 193676 w 1263650"/>
                <a:gd name="connsiteY682" fmla="*/ 917575 h 2044699"/>
                <a:gd name="connsiteX683" fmla="*/ 193676 w 1263650"/>
                <a:gd name="connsiteY683" fmla="*/ 914400 h 2044699"/>
                <a:gd name="connsiteX684" fmla="*/ 190501 w 1263650"/>
                <a:gd name="connsiteY684" fmla="*/ 914400 h 2044699"/>
                <a:gd name="connsiteX685" fmla="*/ 187326 w 1263650"/>
                <a:gd name="connsiteY685" fmla="*/ 904875 h 2044699"/>
                <a:gd name="connsiteX686" fmla="*/ 187326 w 1263650"/>
                <a:gd name="connsiteY686" fmla="*/ 898525 h 2044699"/>
                <a:gd name="connsiteX687" fmla="*/ 187326 w 1263650"/>
                <a:gd name="connsiteY687" fmla="*/ 889000 h 2044699"/>
                <a:gd name="connsiteX688" fmla="*/ 187326 w 1263650"/>
                <a:gd name="connsiteY688" fmla="*/ 882650 h 2044699"/>
                <a:gd name="connsiteX689" fmla="*/ 187326 w 1263650"/>
                <a:gd name="connsiteY689" fmla="*/ 876300 h 2044699"/>
                <a:gd name="connsiteX690" fmla="*/ 184151 w 1263650"/>
                <a:gd name="connsiteY690" fmla="*/ 873125 h 2044699"/>
                <a:gd name="connsiteX691" fmla="*/ 180976 w 1263650"/>
                <a:gd name="connsiteY691" fmla="*/ 869950 h 2044699"/>
                <a:gd name="connsiteX692" fmla="*/ 177801 w 1263650"/>
                <a:gd name="connsiteY692" fmla="*/ 866775 h 2044699"/>
                <a:gd name="connsiteX693" fmla="*/ 180976 w 1263650"/>
                <a:gd name="connsiteY693" fmla="*/ 866775 h 2044699"/>
                <a:gd name="connsiteX694" fmla="*/ 184151 w 1263650"/>
                <a:gd name="connsiteY694" fmla="*/ 866775 h 2044699"/>
                <a:gd name="connsiteX695" fmla="*/ 184151 w 1263650"/>
                <a:gd name="connsiteY695" fmla="*/ 863600 h 2044699"/>
                <a:gd name="connsiteX696" fmla="*/ 174626 w 1263650"/>
                <a:gd name="connsiteY696" fmla="*/ 860425 h 2044699"/>
                <a:gd name="connsiteX697" fmla="*/ 168276 w 1263650"/>
                <a:gd name="connsiteY697" fmla="*/ 854075 h 2044699"/>
                <a:gd name="connsiteX698" fmla="*/ 168276 w 1263650"/>
                <a:gd name="connsiteY698" fmla="*/ 850900 h 2044699"/>
                <a:gd name="connsiteX699" fmla="*/ 171451 w 1263650"/>
                <a:gd name="connsiteY699" fmla="*/ 847725 h 2044699"/>
                <a:gd name="connsiteX700" fmla="*/ 174626 w 1263650"/>
                <a:gd name="connsiteY700" fmla="*/ 844550 h 2044699"/>
                <a:gd name="connsiteX701" fmla="*/ 177801 w 1263650"/>
                <a:gd name="connsiteY701" fmla="*/ 841375 h 2044699"/>
                <a:gd name="connsiteX702" fmla="*/ 174626 w 1263650"/>
                <a:gd name="connsiteY702" fmla="*/ 835025 h 2044699"/>
                <a:gd name="connsiteX703" fmla="*/ 174626 w 1263650"/>
                <a:gd name="connsiteY703" fmla="*/ 831850 h 2044699"/>
                <a:gd name="connsiteX704" fmla="*/ 174627 w 1263650"/>
                <a:gd name="connsiteY704" fmla="*/ 831850 h 2044699"/>
                <a:gd name="connsiteX705" fmla="*/ 171452 w 1263650"/>
                <a:gd name="connsiteY705" fmla="*/ 828675 h 2044699"/>
                <a:gd name="connsiteX706" fmla="*/ 168277 w 1263650"/>
                <a:gd name="connsiteY706" fmla="*/ 828675 h 2044699"/>
                <a:gd name="connsiteX707" fmla="*/ 165102 w 1263650"/>
                <a:gd name="connsiteY707" fmla="*/ 828675 h 2044699"/>
                <a:gd name="connsiteX708" fmla="*/ 165102 w 1263650"/>
                <a:gd name="connsiteY708" fmla="*/ 825500 h 2044699"/>
                <a:gd name="connsiteX709" fmla="*/ 165102 w 1263650"/>
                <a:gd name="connsiteY709" fmla="*/ 822325 h 2044699"/>
                <a:gd name="connsiteX710" fmla="*/ 165102 w 1263650"/>
                <a:gd name="connsiteY710" fmla="*/ 819150 h 2044699"/>
                <a:gd name="connsiteX711" fmla="*/ 168277 w 1263650"/>
                <a:gd name="connsiteY711" fmla="*/ 819150 h 2044699"/>
                <a:gd name="connsiteX712" fmla="*/ 171452 w 1263650"/>
                <a:gd name="connsiteY712" fmla="*/ 815975 h 2044699"/>
                <a:gd name="connsiteX713" fmla="*/ 174627 w 1263650"/>
                <a:gd name="connsiteY713" fmla="*/ 812800 h 2044699"/>
                <a:gd name="connsiteX714" fmla="*/ 174627 w 1263650"/>
                <a:gd name="connsiteY714" fmla="*/ 809625 h 2044699"/>
                <a:gd name="connsiteX715" fmla="*/ 177802 w 1263650"/>
                <a:gd name="connsiteY715" fmla="*/ 812800 h 2044699"/>
                <a:gd name="connsiteX716" fmla="*/ 184152 w 1263650"/>
                <a:gd name="connsiteY716" fmla="*/ 812800 h 2044699"/>
                <a:gd name="connsiteX717" fmla="*/ 187327 w 1263650"/>
                <a:gd name="connsiteY717" fmla="*/ 809625 h 2044699"/>
                <a:gd name="connsiteX718" fmla="*/ 193677 w 1263650"/>
                <a:gd name="connsiteY718" fmla="*/ 806450 h 2044699"/>
                <a:gd name="connsiteX719" fmla="*/ 196852 w 1263650"/>
                <a:gd name="connsiteY719" fmla="*/ 809625 h 2044699"/>
                <a:gd name="connsiteX720" fmla="*/ 200027 w 1263650"/>
                <a:gd name="connsiteY720" fmla="*/ 812800 h 2044699"/>
                <a:gd name="connsiteX721" fmla="*/ 202410 w 1263650"/>
                <a:gd name="connsiteY721" fmla="*/ 812800 h 2044699"/>
                <a:gd name="connsiteX722" fmla="*/ 202410 w 1263650"/>
                <a:gd name="connsiteY722" fmla="*/ 808043 h 2044699"/>
                <a:gd name="connsiteX723" fmla="*/ 200026 w 1263650"/>
                <a:gd name="connsiteY723" fmla="*/ 803275 h 2044699"/>
                <a:gd name="connsiteX724" fmla="*/ 196851 w 1263650"/>
                <a:gd name="connsiteY724" fmla="*/ 803275 h 2044699"/>
                <a:gd name="connsiteX725" fmla="*/ 193676 w 1263650"/>
                <a:gd name="connsiteY725" fmla="*/ 803275 h 2044699"/>
                <a:gd name="connsiteX726" fmla="*/ 193676 w 1263650"/>
                <a:gd name="connsiteY726" fmla="*/ 800100 h 2044699"/>
                <a:gd name="connsiteX727" fmla="*/ 193676 w 1263650"/>
                <a:gd name="connsiteY727" fmla="*/ 793750 h 2044699"/>
                <a:gd name="connsiteX728" fmla="*/ 193676 w 1263650"/>
                <a:gd name="connsiteY728" fmla="*/ 787400 h 2044699"/>
                <a:gd name="connsiteX729" fmla="*/ 193676 w 1263650"/>
                <a:gd name="connsiteY729" fmla="*/ 784225 h 2044699"/>
                <a:gd name="connsiteX730" fmla="*/ 193676 w 1263650"/>
                <a:gd name="connsiteY730" fmla="*/ 781050 h 2044699"/>
                <a:gd name="connsiteX731" fmla="*/ 190501 w 1263650"/>
                <a:gd name="connsiteY731" fmla="*/ 777875 h 2044699"/>
                <a:gd name="connsiteX732" fmla="*/ 190501 w 1263650"/>
                <a:gd name="connsiteY732" fmla="*/ 774700 h 2044699"/>
                <a:gd name="connsiteX733" fmla="*/ 187326 w 1263650"/>
                <a:gd name="connsiteY733" fmla="*/ 774700 h 2044699"/>
                <a:gd name="connsiteX734" fmla="*/ 184151 w 1263650"/>
                <a:gd name="connsiteY734" fmla="*/ 777875 h 2044699"/>
                <a:gd name="connsiteX735" fmla="*/ 184151 w 1263650"/>
                <a:gd name="connsiteY735" fmla="*/ 774700 h 2044699"/>
                <a:gd name="connsiteX736" fmla="*/ 184150 w 1263650"/>
                <a:gd name="connsiteY736" fmla="*/ 774700 h 2044699"/>
                <a:gd name="connsiteX737" fmla="*/ 184150 w 1263650"/>
                <a:gd name="connsiteY737" fmla="*/ 777874 h 2044699"/>
                <a:gd name="connsiteX738" fmla="*/ 180976 w 1263650"/>
                <a:gd name="connsiteY738" fmla="*/ 774700 h 2044699"/>
                <a:gd name="connsiteX739" fmla="*/ 180976 w 1263650"/>
                <a:gd name="connsiteY739" fmla="*/ 771525 h 2044699"/>
                <a:gd name="connsiteX740" fmla="*/ 180975 w 1263650"/>
                <a:gd name="connsiteY740" fmla="*/ 771525 h 2044699"/>
                <a:gd name="connsiteX741" fmla="*/ 180975 w 1263650"/>
                <a:gd name="connsiteY741" fmla="*/ 774700 h 2044699"/>
                <a:gd name="connsiteX742" fmla="*/ 180975 w 1263650"/>
                <a:gd name="connsiteY742" fmla="*/ 777875 h 2044699"/>
                <a:gd name="connsiteX743" fmla="*/ 180975 w 1263650"/>
                <a:gd name="connsiteY743" fmla="*/ 781050 h 2044699"/>
                <a:gd name="connsiteX744" fmla="*/ 180976 w 1263650"/>
                <a:gd name="connsiteY744" fmla="*/ 781050 h 2044699"/>
                <a:gd name="connsiteX745" fmla="*/ 180976 w 1263650"/>
                <a:gd name="connsiteY745" fmla="*/ 777875 h 2044699"/>
                <a:gd name="connsiteX746" fmla="*/ 180976 w 1263650"/>
                <a:gd name="connsiteY746" fmla="*/ 774701 h 2044699"/>
                <a:gd name="connsiteX747" fmla="*/ 184150 w 1263650"/>
                <a:gd name="connsiteY747" fmla="*/ 777875 h 2044699"/>
                <a:gd name="connsiteX748" fmla="*/ 184150 w 1263650"/>
                <a:gd name="connsiteY748" fmla="*/ 777874 h 2044699"/>
                <a:gd name="connsiteX749" fmla="*/ 184151 w 1263650"/>
                <a:gd name="connsiteY749" fmla="*/ 777875 h 2044699"/>
                <a:gd name="connsiteX750" fmla="*/ 187326 w 1263650"/>
                <a:gd name="connsiteY750" fmla="*/ 781050 h 2044699"/>
                <a:gd name="connsiteX751" fmla="*/ 190501 w 1263650"/>
                <a:gd name="connsiteY751" fmla="*/ 784225 h 2044699"/>
                <a:gd name="connsiteX752" fmla="*/ 190501 w 1263650"/>
                <a:gd name="connsiteY752" fmla="*/ 787400 h 2044699"/>
                <a:gd name="connsiteX753" fmla="*/ 190500 w 1263650"/>
                <a:gd name="connsiteY753" fmla="*/ 787400 h 2044699"/>
                <a:gd name="connsiteX754" fmla="*/ 190500 w 1263650"/>
                <a:gd name="connsiteY754" fmla="*/ 790575 h 2044699"/>
                <a:gd name="connsiteX755" fmla="*/ 190500 w 1263650"/>
                <a:gd name="connsiteY755" fmla="*/ 796925 h 2044699"/>
                <a:gd name="connsiteX756" fmla="*/ 187325 w 1263650"/>
                <a:gd name="connsiteY756" fmla="*/ 793750 h 2044699"/>
                <a:gd name="connsiteX757" fmla="*/ 180975 w 1263650"/>
                <a:gd name="connsiteY757" fmla="*/ 787400 h 2044699"/>
                <a:gd name="connsiteX758" fmla="*/ 177800 w 1263650"/>
                <a:gd name="connsiteY758" fmla="*/ 784225 h 2044699"/>
                <a:gd name="connsiteX759" fmla="*/ 177800 w 1263650"/>
                <a:gd name="connsiteY759" fmla="*/ 781050 h 2044699"/>
                <a:gd name="connsiteX760" fmla="*/ 184150 w 1263650"/>
                <a:gd name="connsiteY760" fmla="*/ 784225 h 2044699"/>
                <a:gd name="connsiteX761" fmla="*/ 184151 w 1263650"/>
                <a:gd name="connsiteY761" fmla="*/ 784225 h 2044699"/>
                <a:gd name="connsiteX762" fmla="*/ 177801 w 1263650"/>
                <a:gd name="connsiteY762" fmla="*/ 781050 h 2044699"/>
                <a:gd name="connsiteX763" fmla="*/ 177800 w 1263650"/>
                <a:gd name="connsiteY763" fmla="*/ 781050 h 2044699"/>
                <a:gd name="connsiteX764" fmla="*/ 174625 w 1263650"/>
                <a:gd name="connsiteY764" fmla="*/ 781050 h 2044699"/>
                <a:gd name="connsiteX765" fmla="*/ 171450 w 1263650"/>
                <a:gd name="connsiteY765" fmla="*/ 781050 h 2044699"/>
                <a:gd name="connsiteX766" fmla="*/ 171450 w 1263650"/>
                <a:gd name="connsiteY766" fmla="*/ 784225 h 2044699"/>
                <a:gd name="connsiteX767" fmla="*/ 168275 w 1263650"/>
                <a:gd name="connsiteY767" fmla="*/ 787400 h 2044699"/>
                <a:gd name="connsiteX768" fmla="*/ 165100 w 1263650"/>
                <a:gd name="connsiteY768" fmla="*/ 787400 h 2044699"/>
                <a:gd name="connsiteX769" fmla="*/ 161925 w 1263650"/>
                <a:gd name="connsiteY769" fmla="*/ 784225 h 2044699"/>
                <a:gd name="connsiteX770" fmla="*/ 158750 w 1263650"/>
                <a:gd name="connsiteY770" fmla="*/ 787400 h 2044699"/>
                <a:gd name="connsiteX771" fmla="*/ 158750 w 1263650"/>
                <a:gd name="connsiteY771" fmla="*/ 793750 h 2044699"/>
                <a:gd name="connsiteX772" fmla="*/ 161925 w 1263650"/>
                <a:gd name="connsiteY772" fmla="*/ 793750 h 2044699"/>
                <a:gd name="connsiteX773" fmla="*/ 158750 w 1263650"/>
                <a:gd name="connsiteY773" fmla="*/ 800100 h 2044699"/>
                <a:gd name="connsiteX774" fmla="*/ 155575 w 1263650"/>
                <a:gd name="connsiteY774" fmla="*/ 803275 h 2044699"/>
                <a:gd name="connsiteX775" fmla="*/ 155575 w 1263650"/>
                <a:gd name="connsiteY775" fmla="*/ 806450 h 2044699"/>
                <a:gd name="connsiteX776" fmla="*/ 161925 w 1263650"/>
                <a:gd name="connsiteY776" fmla="*/ 809625 h 2044699"/>
                <a:gd name="connsiteX777" fmla="*/ 161925 w 1263650"/>
                <a:gd name="connsiteY777" fmla="*/ 812800 h 2044699"/>
                <a:gd name="connsiteX778" fmla="*/ 158750 w 1263650"/>
                <a:gd name="connsiteY778" fmla="*/ 812800 h 2044699"/>
                <a:gd name="connsiteX779" fmla="*/ 152400 w 1263650"/>
                <a:gd name="connsiteY779" fmla="*/ 812800 h 2044699"/>
                <a:gd name="connsiteX780" fmla="*/ 152400 w 1263650"/>
                <a:gd name="connsiteY780" fmla="*/ 815975 h 2044699"/>
                <a:gd name="connsiteX781" fmla="*/ 152400 w 1263650"/>
                <a:gd name="connsiteY781" fmla="*/ 819150 h 2044699"/>
                <a:gd name="connsiteX782" fmla="*/ 149225 w 1263650"/>
                <a:gd name="connsiteY782" fmla="*/ 822325 h 2044699"/>
                <a:gd name="connsiteX783" fmla="*/ 152400 w 1263650"/>
                <a:gd name="connsiteY783" fmla="*/ 822325 h 2044699"/>
                <a:gd name="connsiteX784" fmla="*/ 155575 w 1263650"/>
                <a:gd name="connsiteY784" fmla="*/ 825500 h 2044699"/>
                <a:gd name="connsiteX785" fmla="*/ 155575 w 1263650"/>
                <a:gd name="connsiteY785" fmla="*/ 828675 h 2044699"/>
                <a:gd name="connsiteX786" fmla="*/ 158750 w 1263650"/>
                <a:gd name="connsiteY786" fmla="*/ 831850 h 2044699"/>
                <a:gd name="connsiteX787" fmla="*/ 155575 w 1263650"/>
                <a:gd name="connsiteY787" fmla="*/ 831850 h 2044699"/>
                <a:gd name="connsiteX788" fmla="*/ 155575 w 1263650"/>
                <a:gd name="connsiteY788" fmla="*/ 835025 h 2044699"/>
                <a:gd name="connsiteX789" fmla="*/ 152400 w 1263650"/>
                <a:gd name="connsiteY789" fmla="*/ 835025 h 2044699"/>
                <a:gd name="connsiteX790" fmla="*/ 152400 w 1263650"/>
                <a:gd name="connsiteY790" fmla="*/ 828675 h 2044699"/>
                <a:gd name="connsiteX791" fmla="*/ 149225 w 1263650"/>
                <a:gd name="connsiteY791" fmla="*/ 828675 h 2044699"/>
                <a:gd name="connsiteX792" fmla="*/ 149225 w 1263650"/>
                <a:gd name="connsiteY792" fmla="*/ 838200 h 2044699"/>
                <a:gd name="connsiteX793" fmla="*/ 149225 w 1263650"/>
                <a:gd name="connsiteY793" fmla="*/ 841375 h 2044699"/>
                <a:gd name="connsiteX794" fmla="*/ 146050 w 1263650"/>
                <a:gd name="connsiteY794" fmla="*/ 841375 h 2044699"/>
                <a:gd name="connsiteX795" fmla="*/ 142875 w 1263650"/>
                <a:gd name="connsiteY795" fmla="*/ 841375 h 2044699"/>
                <a:gd name="connsiteX796" fmla="*/ 142875 w 1263650"/>
                <a:gd name="connsiteY796" fmla="*/ 838200 h 2044699"/>
                <a:gd name="connsiteX797" fmla="*/ 127000 w 1263650"/>
                <a:gd name="connsiteY797" fmla="*/ 819150 h 2044699"/>
                <a:gd name="connsiteX798" fmla="*/ 123825 w 1263650"/>
                <a:gd name="connsiteY798" fmla="*/ 815975 h 2044699"/>
                <a:gd name="connsiteX799" fmla="*/ 123825 w 1263650"/>
                <a:gd name="connsiteY799" fmla="*/ 819150 h 2044699"/>
                <a:gd name="connsiteX800" fmla="*/ 120650 w 1263650"/>
                <a:gd name="connsiteY800" fmla="*/ 819150 h 2044699"/>
                <a:gd name="connsiteX801" fmla="*/ 111125 w 1263650"/>
                <a:gd name="connsiteY801" fmla="*/ 806450 h 2044699"/>
                <a:gd name="connsiteX802" fmla="*/ 107950 w 1263650"/>
                <a:gd name="connsiteY802" fmla="*/ 793750 h 2044699"/>
                <a:gd name="connsiteX803" fmla="*/ 95250 w 1263650"/>
                <a:gd name="connsiteY803" fmla="*/ 787400 h 2044699"/>
                <a:gd name="connsiteX804" fmla="*/ 95250 w 1263650"/>
                <a:gd name="connsiteY804" fmla="*/ 781050 h 2044699"/>
                <a:gd name="connsiteX805" fmla="*/ 95250 w 1263650"/>
                <a:gd name="connsiteY805" fmla="*/ 777875 h 2044699"/>
                <a:gd name="connsiteX806" fmla="*/ 88900 w 1263650"/>
                <a:gd name="connsiteY806" fmla="*/ 781050 h 2044699"/>
                <a:gd name="connsiteX807" fmla="*/ 90805 w 1263650"/>
                <a:gd name="connsiteY807" fmla="*/ 784860 h 2044699"/>
                <a:gd name="connsiteX808" fmla="*/ 85725 w 1263650"/>
                <a:gd name="connsiteY808" fmla="*/ 787400 h 2044699"/>
                <a:gd name="connsiteX809" fmla="*/ 85725 w 1263650"/>
                <a:gd name="connsiteY809" fmla="*/ 793750 h 2044699"/>
                <a:gd name="connsiteX810" fmla="*/ 79375 w 1263650"/>
                <a:gd name="connsiteY810" fmla="*/ 790575 h 2044699"/>
                <a:gd name="connsiteX811" fmla="*/ 95250 w 1263650"/>
                <a:gd name="connsiteY811" fmla="*/ 762000 h 2044699"/>
                <a:gd name="connsiteX812" fmla="*/ 95250 w 1263650"/>
                <a:gd name="connsiteY812" fmla="*/ 746125 h 2044699"/>
                <a:gd name="connsiteX813" fmla="*/ 104775 w 1263650"/>
                <a:gd name="connsiteY813" fmla="*/ 771525 h 2044699"/>
                <a:gd name="connsiteX814" fmla="*/ 111125 w 1263650"/>
                <a:gd name="connsiteY814" fmla="*/ 781050 h 2044699"/>
                <a:gd name="connsiteX815" fmla="*/ 101600 w 1263650"/>
                <a:gd name="connsiteY815" fmla="*/ 752475 h 2044699"/>
                <a:gd name="connsiteX816" fmla="*/ 98425 w 1263650"/>
                <a:gd name="connsiteY816" fmla="*/ 746125 h 2044699"/>
                <a:gd name="connsiteX817" fmla="*/ 95250 w 1263650"/>
                <a:gd name="connsiteY817" fmla="*/ 733425 h 2044699"/>
                <a:gd name="connsiteX818" fmla="*/ 92075 w 1263650"/>
                <a:gd name="connsiteY818" fmla="*/ 730250 h 2044699"/>
                <a:gd name="connsiteX819" fmla="*/ 88900 w 1263650"/>
                <a:gd name="connsiteY819" fmla="*/ 730250 h 2044699"/>
                <a:gd name="connsiteX820" fmla="*/ 85725 w 1263650"/>
                <a:gd name="connsiteY820" fmla="*/ 733425 h 2044699"/>
                <a:gd name="connsiteX821" fmla="*/ 85725 w 1263650"/>
                <a:gd name="connsiteY821" fmla="*/ 730250 h 2044699"/>
                <a:gd name="connsiteX822" fmla="*/ 85725 w 1263650"/>
                <a:gd name="connsiteY822" fmla="*/ 727075 h 2044699"/>
                <a:gd name="connsiteX823" fmla="*/ 85725 w 1263650"/>
                <a:gd name="connsiteY823" fmla="*/ 717550 h 2044699"/>
                <a:gd name="connsiteX824" fmla="*/ 85725 w 1263650"/>
                <a:gd name="connsiteY824" fmla="*/ 708025 h 2044699"/>
                <a:gd name="connsiteX825" fmla="*/ 82550 w 1263650"/>
                <a:gd name="connsiteY825" fmla="*/ 704850 h 2044699"/>
                <a:gd name="connsiteX826" fmla="*/ 82550 w 1263650"/>
                <a:gd name="connsiteY826" fmla="*/ 701675 h 2044699"/>
                <a:gd name="connsiteX827" fmla="*/ 60325 w 1263650"/>
                <a:gd name="connsiteY827" fmla="*/ 673100 h 2044699"/>
                <a:gd name="connsiteX828" fmla="*/ 50800 w 1263650"/>
                <a:gd name="connsiteY828" fmla="*/ 641350 h 2044699"/>
                <a:gd name="connsiteX829" fmla="*/ 38100 w 1263650"/>
                <a:gd name="connsiteY829" fmla="*/ 625475 h 2044699"/>
                <a:gd name="connsiteX830" fmla="*/ 31750 w 1263650"/>
                <a:gd name="connsiteY830" fmla="*/ 615950 h 2044699"/>
                <a:gd name="connsiteX831" fmla="*/ 22225 w 1263650"/>
                <a:gd name="connsiteY831" fmla="*/ 590550 h 2044699"/>
                <a:gd name="connsiteX832" fmla="*/ 22225 w 1263650"/>
                <a:gd name="connsiteY832" fmla="*/ 584200 h 2044699"/>
                <a:gd name="connsiteX833" fmla="*/ 28575 w 1263650"/>
                <a:gd name="connsiteY833" fmla="*/ 581025 h 2044699"/>
                <a:gd name="connsiteX834" fmla="*/ 31750 w 1263650"/>
                <a:gd name="connsiteY834" fmla="*/ 568325 h 2044699"/>
                <a:gd name="connsiteX835" fmla="*/ 31750 w 1263650"/>
                <a:gd name="connsiteY835" fmla="*/ 552450 h 2044699"/>
                <a:gd name="connsiteX836" fmla="*/ 28575 w 1263650"/>
                <a:gd name="connsiteY836" fmla="*/ 536575 h 2044699"/>
                <a:gd name="connsiteX837" fmla="*/ 28575 w 1263650"/>
                <a:gd name="connsiteY837" fmla="*/ 508000 h 2044699"/>
                <a:gd name="connsiteX838" fmla="*/ 38100 w 1263650"/>
                <a:gd name="connsiteY838" fmla="*/ 482600 h 2044699"/>
                <a:gd name="connsiteX839" fmla="*/ 47625 w 1263650"/>
                <a:gd name="connsiteY839" fmla="*/ 473075 h 2044699"/>
                <a:gd name="connsiteX840" fmla="*/ 47625 w 1263650"/>
                <a:gd name="connsiteY840" fmla="*/ 463550 h 2044699"/>
                <a:gd name="connsiteX841" fmla="*/ 50800 w 1263650"/>
                <a:gd name="connsiteY841" fmla="*/ 447675 h 2044699"/>
                <a:gd name="connsiteX842" fmla="*/ 47625 w 1263650"/>
                <a:gd name="connsiteY842" fmla="*/ 438150 h 2044699"/>
                <a:gd name="connsiteX843" fmla="*/ 47625 w 1263650"/>
                <a:gd name="connsiteY843" fmla="*/ 419100 h 2044699"/>
                <a:gd name="connsiteX844" fmla="*/ 44450 w 1263650"/>
                <a:gd name="connsiteY844" fmla="*/ 409575 h 2044699"/>
                <a:gd name="connsiteX845" fmla="*/ 41275 w 1263650"/>
                <a:gd name="connsiteY845" fmla="*/ 400050 h 2044699"/>
                <a:gd name="connsiteX846" fmla="*/ 34925 w 1263650"/>
                <a:gd name="connsiteY846" fmla="*/ 381000 h 2044699"/>
                <a:gd name="connsiteX847" fmla="*/ 31750 w 1263650"/>
                <a:gd name="connsiteY847" fmla="*/ 381000 h 2044699"/>
                <a:gd name="connsiteX848" fmla="*/ 31750 w 1263650"/>
                <a:gd name="connsiteY848" fmla="*/ 374650 h 2044699"/>
                <a:gd name="connsiteX849" fmla="*/ 25400 w 1263650"/>
                <a:gd name="connsiteY849" fmla="*/ 374650 h 2044699"/>
                <a:gd name="connsiteX850" fmla="*/ 28575 w 1263650"/>
                <a:gd name="connsiteY850" fmla="*/ 361950 h 2044699"/>
                <a:gd name="connsiteX851" fmla="*/ 25400 w 1263650"/>
                <a:gd name="connsiteY851" fmla="*/ 358775 h 2044699"/>
                <a:gd name="connsiteX852" fmla="*/ 19050 w 1263650"/>
                <a:gd name="connsiteY852" fmla="*/ 352425 h 2044699"/>
                <a:gd name="connsiteX853" fmla="*/ 0 w 1263650"/>
                <a:gd name="connsiteY853" fmla="*/ 320675 h 2044699"/>
                <a:gd name="connsiteX854" fmla="*/ 3175 w 1263650"/>
                <a:gd name="connsiteY854" fmla="*/ 307975 h 2044699"/>
                <a:gd name="connsiteX855" fmla="*/ 3175 w 1263650"/>
                <a:gd name="connsiteY855" fmla="*/ 282575 h 2044699"/>
                <a:gd name="connsiteX856" fmla="*/ 12700 w 1263650"/>
                <a:gd name="connsiteY856" fmla="*/ 263525 h 2044699"/>
                <a:gd name="connsiteX857" fmla="*/ 22225 w 1263650"/>
                <a:gd name="connsiteY857" fmla="*/ 254000 h 2044699"/>
                <a:gd name="connsiteX858" fmla="*/ 22225 w 1263650"/>
                <a:gd name="connsiteY858" fmla="*/ 250825 h 2044699"/>
                <a:gd name="connsiteX859" fmla="*/ 25400 w 1263650"/>
                <a:gd name="connsiteY859" fmla="*/ 250825 h 2044699"/>
                <a:gd name="connsiteX860" fmla="*/ 34925 w 1263650"/>
                <a:gd name="connsiteY860" fmla="*/ 234950 h 2044699"/>
                <a:gd name="connsiteX861" fmla="*/ 38100 w 1263650"/>
                <a:gd name="connsiteY861" fmla="*/ 231775 h 2044699"/>
                <a:gd name="connsiteX862" fmla="*/ 41275 w 1263650"/>
                <a:gd name="connsiteY862" fmla="*/ 231775 h 2044699"/>
                <a:gd name="connsiteX863" fmla="*/ 41275 w 1263650"/>
                <a:gd name="connsiteY863" fmla="*/ 234950 h 2044699"/>
                <a:gd name="connsiteX864" fmla="*/ 38100 w 1263650"/>
                <a:gd name="connsiteY864" fmla="*/ 238125 h 2044699"/>
                <a:gd name="connsiteX865" fmla="*/ 34925 w 1263650"/>
                <a:gd name="connsiteY865" fmla="*/ 238125 h 2044699"/>
                <a:gd name="connsiteX866" fmla="*/ 34925 w 1263650"/>
                <a:gd name="connsiteY866" fmla="*/ 241300 h 2044699"/>
                <a:gd name="connsiteX867" fmla="*/ 38100 w 1263650"/>
                <a:gd name="connsiteY867" fmla="*/ 244475 h 2044699"/>
                <a:gd name="connsiteX868" fmla="*/ 41275 w 1263650"/>
                <a:gd name="connsiteY868" fmla="*/ 244475 h 2044699"/>
                <a:gd name="connsiteX869" fmla="*/ 41275 w 1263650"/>
                <a:gd name="connsiteY869" fmla="*/ 241300 h 2044699"/>
                <a:gd name="connsiteX870" fmla="*/ 44450 w 1263650"/>
                <a:gd name="connsiteY870" fmla="*/ 238125 h 2044699"/>
                <a:gd name="connsiteX871" fmla="*/ 44450 w 1263650"/>
                <a:gd name="connsiteY871" fmla="*/ 234950 h 2044699"/>
                <a:gd name="connsiteX872" fmla="*/ 47625 w 1263650"/>
                <a:gd name="connsiteY872" fmla="*/ 231775 h 2044699"/>
                <a:gd name="connsiteX873" fmla="*/ 50800 w 1263650"/>
                <a:gd name="connsiteY873" fmla="*/ 228600 h 2044699"/>
                <a:gd name="connsiteX874" fmla="*/ 53975 w 1263650"/>
                <a:gd name="connsiteY874" fmla="*/ 228600 h 2044699"/>
                <a:gd name="connsiteX875" fmla="*/ 57150 w 1263650"/>
                <a:gd name="connsiteY875" fmla="*/ 225425 h 2044699"/>
                <a:gd name="connsiteX876" fmla="*/ 60325 w 1263650"/>
                <a:gd name="connsiteY876" fmla="*/ 225425 h 2044699"/>
                <a:gd name="connsiteX877" fmla="*/ 63500 w 1263650"/>
                <a:gd name="connsiteY877" fmla="*/ 222250 h 2044699"/>
                <a:gd name="connsiteX878" fmla="*/ 66675 w 1263650"/>
                <a:gd name="connsiteY878" fmla="*/ 222250 h 2044699"/>
                <a:gd name="connsiteX879" fmla="*/ 66675 w 1263650"/>
                <a:gd name="connsiteY879" fmla="*/ 219075 h 2044699"/>
                <a:gd name="connsiteX880" fmla="*/ 63500 w 1263650"/>
                <a:gd name="connsiteY880" fmla="*/ 219075 h 2044699"/>
                <a:gd name="connsiteX881" fmla="*/ 63500 w 1263650"/>
                <a:gd name="connsiteY881" fmla="*/ 215900 h 2044699"/>
                <a:gd name="connsiteX882" fmla="*/ 57150 w 1263650"/>
                <a:gd name="connsiteY882" fmla="*/ 215900 h 2044699"/>
                <a:gd name="connsiteX883" fmla="*/ 57150 w 1263650"/>
                <a:gd name="connsiteY883" fmla="*/ 219075 h 2044699"/>
                <a:gd name="connsiteX884" fmla="*/ 53975 w 1263650"/>
                <a:gd name="connsiteY884" fmla="*/ 219075 h 2044699"/>
                <a:gd name="connsiteX885" fmla="*/ 47625 w 1263650"/>
                <a:gd name="connsiteY885" fmla="*/ 228600 h 2044699"/>
                <a:gd name="connsiteX886" fmla="*/ 44450 w 1263650"/>
                <a:gd name="connsiteY886" fmla="*/ 228600 h 2044699"/>
                <a:gd name="connsiteX887" fmla="*/ 41275 w 1263650"/>
                <a:gd name="connsiteY887" fmla="*/ 225425 h 2044699"/>
                <a:gd name="connsiteX888" fmla="*/ 44450 w 1263650"/>
                <a:gd name="connsiteY888" fmla="*/ 222250 h 2044699"/>
                <a:gd name="connsiteX889" fmla="*/ 47625 w 1263650"/>
                <a:gd name="connsiteY889" fmla="*/ 215900 h 2044699"/>
                <a:gd name="connsiteX890" fmla="*/ 66675 w 1263650"/>
                <a:gd name="connsiteY890" fmla="*/ 193675 h 2044699"/>
                <a:gd name="connsiteX891" fmla="*/ 69850 w 1263650"/>
                <a:gd name="connsiteY891" fmla="*/ 184150 h 2044699"/>
                <a:gd name="connsiteX892" fmla="*/ 69850 w 1263650"/>
                <a:gd name="connsiteY892" fmla="*/ 177800 h 2044699"/>
                <a:gd name="connsiteX893" fmla="*/ 73025 w 1263650"/>
                <a:gd name="connsiteY893" fmla="*/ 165100 h 2044699"/>
                <a:gd name="connsiteX894" fmla="*/ 76200 w 1263650"/>
                <a:gd name="connsiteY894" fmla="*/ 155575 h 2044699"/>
                <a:gd name="connsiteX895" fmla="*/ 95250 w 1263650"/>
                <a:gd name="connsiteY895" fmla="*/ 120650 h 2044699"/>
                <a:gd name="connsiteX896" fmla="*/ 98425 w 1263650"/>
                <a:gd name="connsiteY896" fmla="*/ 104775 h 2044699"/>
                <a:gd name="connsiteX897" fmla="*/ 98425 w 1263650"/>
                <a:gd name="connsiteY897" fmla="*/ 92075 h 2044699"/>
                <a:gd name="connsiteX898" fmla="*/ 104775 w 1263650"/>
                <a:gd name="connsiteY898" fmla="*/ 92075 h 2044699"/>
                <a:gd name="connsiteX899" fmla="*/ 98425 w 1263650"/>
                <a:gd name="connsiteY899" fmla="*/ 88900 h 2044699"/>
                <a:gd name="connsiteX900" fmla="*/ 101600 w 1263650"/>
                <a:gd name="connsiteY900" fmla="*/ 53975 h 2044699"/>
                <a:gd name="connsiteX901" fmla="*/ 92075 w 1263650"/>
                <a:gd name="connsiteY901" fmla="*/ 50800 h 2044699"/>
                <a:gd name="connsiteX902" fmla="*/ 88900 w 1263650"/>
                <a:gd name="connsiteY902" fmla="*/ 41275 h 2044699"/>
                <a:gd name="connsiteX903" fmla="*/ 98425 w 1263650"/>
                <a:gd name="connsiteY903" fmla="*/ 28575 h 2044699"/>
                <a:gd name="connsiteX904" fmla="*/ 104775 w 1263650"/>
                <a:gd name="connsiteY904" fmla="*/ 15875 h 2044699"/>
                <a:gd name="connsiteX905" fmla="*/ 104775 w 1263650"/>
                <a:gd name="connsiteY905" fmla="*/ 12700 h 2044699"/>
                <a:gd name="connsiteX906" fmla="*/ 104775 w 1263650"/>
                <a:gd name="connsiteY906" fmla="*/ 0 h 2044699"/>
                <a:gd name="connsiteX0" fmla="*/ 527050 w 1263650"/>
                <a:gd name="connsiteY0" fmla="*/ 1873249 h 2044699"/>
                <a:gd name="connsiteX1" fmla="*/ 530225 w 1263650"/>
                <a:gd name="connsiteY1" fmla="*/ 1870074 h 2044699"/>
                <a:gd name="connsiteX2" fmla="*/ 533400 w 1263650"/>
                <a:gd name="connsiteY2" fmla="*/ 1870074 h 2044699"/>
                <a:gd name="connsiteX3" fmla="*/ 533400 w 1263650"/>
                <a:gd name="connsiteY3" fmla="*/ 1873249 h 2044699"/>
                <a:gd name="connsiteX4" fmla="*/ 536575 w 1263650"/>
                <a:gd name="connsiteY4" fmla="*/ 1879599 h 2044699"/>
                <a:gd name="connsiteX5" fmla="*/ 539750 w 1263650"/>
                <a:gd name="connsiteY5" fmla="*/ 1889124 h 2044699"/>
                <a:gd name="connsiteX6" fmla="*/ 539750 w 1263650"/>
                <a:gd name="connsiteY6" fmla="*/ 1892299 h 2044699"/>
                <a:gd name="connsiteX7" fmla="*/ 546100 w 1263650"/>
                <a:gd name="connsiteY7" fmla="*/ 1895474 h 2044699"/>
                <a:gd name="connsiteX8" fmla="*/ 552450 w 1263650"/>
                <a:gd name="connsiteY8" fmla="*/ 1908174 h 2044699"/>
                <a:gd name="connsiteX9" fmla="*/ 558800 w 1263650"/>
                <a:gd name="connsiteY9" fmla="*/ 1914524 h 2044699"/>
                <a:gd name="connsiteX10" fmla="*/ 558800 w 1263650"/>
                <a:gd name="connsiteY10" fmla="*/ 1917699 h 2044699"/>
                <a:gd name="connsiteX11" fmla="*/ 555625 w 1263650"/>
                <a:gd name="connsiteY11" fmla="*/ 1920874 h 2044699"/>
                <a:gd name="connsiteX12" fmla="*/ 555625 w 1263650"/>
                <a:gd name="connsiteY12" fmla="*/ 1917699 h 2044699"/>
                <a:gd name="connsiteX13" fmla="*/ 552450 w 1263650"/>
                <a:gd name="connsiteY13" fmla="*/ 1917699 h 2044699"/>
                <a:gd name="connsiteX14" fmla="*/ 549275 w 1263650"/>
                <a:gd name="connsiteY14" fmla="*/ 1917699 h 2044699"/>
                <a:gd name="connsiteX15" fmla="*/ 546100 w 1263650"/>
                <a:gd name="connsiteY15" fmla="*/ 1917699 h 2044699"/>
                <a:gd name="connsiteX16" fmla="*/ 536575 w 1263650"/>
                <a:gd name="connsiteY16" fmla="*/ 1904999 h 2044699"/>
                <a:gd name="connsiteX17" fmla="*/ 533400 w 1263650"/>
                <a:gd name="connsiteY17" fmla="*/ 1898649 h 2044699"/>
                <a:gd name="connsiteX18" fmla="*/ 530225 w 1263650"/>
                <a:gd name="connsiteY18" fmla="*/ 1892299 h 2044699"/>
                <a:gd name="connsiteX19" fmla="*/ 530225 w 1263650"/>
                <a:gd name="connsiteY19" fmla="*/ 1885949 h 2044699"/>
                <a:gd name="connsiteX20" fmla="*/ 530225 w 1263650"/>
                <a:gd name="connsiteY20" fmla="*/ 1882774 h 2044699"/>
                <a:gd name="connsiteX21" fmla="*/ 530225 w 1263650"/>
                <a:gd name="connsiteY21" fmla="*/ 1879599 h 2044699"/>
                <a:gd name="connsiteX22" fmla="*/ 530225 w 1263650"/>
                <a:gd name="connsiteY22" fmla="*/ 1876424 h 2044699"/>
                <a:gd name="connsiteX23" fmla="*/ 530225 w 1263650"/>
                <a:gd name="connsiteY23" fmla="*/ 1873249 h 2044699"/>
                <a:gd name="connsiteX24" fmla="*/ 527050 w 1263650"/>
                <a:gd name="connsiteY24" fmla="*/ 1873249 h 2044699"/>
                <a:gd name="connsiteX25" fmla="*/ 558800 w 1263650"/>
                <a:gd name="connsiteY25" fmla="*/ 1797049 h 2044699"/>
                <a:gd name="connsiteX26" fmla="*/ 561975 w 1263650"/>
                <a:gd name="connsiteY26" fmla="*/ 1797049 h 2044699"/>
                <a:gd name="connsiteX27" fmla="*/ 565150 w 1263650"/>
                <a:gd name="connsiteY27" fmla="*/ 1797049 h 2044699"/>
                <a:gd name="connsiteX28" fmla="*/ 568325 w 1263650"/>
                <a:gd name="connsiteY28" fmla="*/ 1797049 h 2044699"/>
                <a:gd name="connsiteX29" fmla="*/ 571500 w 1263650"/>
                <a:gd name="connsiteY29" fmla="*/ 1803399 h 2044699"/>
                <a:gd name="connsiteX30" fmla="*/ 577850 w 1263650"/>
                <a:gd name="connsiteY30" fmla="*/ 1806574 h 2044699"/>
                <a:gd name="connsiteX31" fmla="*/ 577850 w 1263650"/>
                <a:gd name="connsiteY31" fmla="*/ 1809749 h 2044699"/>
                <a:gd name="connsiteX32" fmla="*/ 581025 w 1263650"/>
                <a:gd name="connsiteY32" fmla="*/ 1816099 h 2044699"/>
                <a:gd name="connsiteX33" fmla="*/ 584200 w 1263650"/>
                <a:gd name="connsiteY33" fmla="*/ 1822449 h 2044699"/>
                <a:gd name="connsiteX34" fmla="*/ 587375 w 1263650"/>
                <a:gd name="connsiteY34" fmla="*/ 1822449 h 2044699"/>
                <a:gd name="connsiteX35" fmla="*/ 587375 w 1263650"/>
                <a:gd name="connsiteY35" fmla="*/ 1825624 h 2044699"/>
                <a:gd name="connsiteX36" fmla="*/ 587375 w 1263650"/>
                <a:gd name="connsiteY36" fmla="*/ 1828799 h 2044699"/>
                <a:gd name="connsiteX37" fmla="*/ 584200 w 1263650"/>
                <a:gd name="connsiteY37" fmla="*/ 1828799 h 2044699"/>
                <a:gd name="connsiteX38" fmla="*/ 581025 w 1263650"/>
                <a:gd name="connsiteY38" fmla="*/ 1828799 h 2044699"/>
                <a:gd name="connsiteX39" fmla="*/ 574675 w 1263650"/>
                <a:gd name="connsiteY39" fmla="*/ 1828799 h 2044699"/>
                <a:gd name="connsiteX40" fmla="*/ 571500 w 1263650"/>
                <a:gd name="connsiteY40" fmla="*/ 1825624 h 2044699"/>
                <a:gd name="connsiteX41" fmla="*/ 565150 w 1263650"/>
                <a:gd name="connsiteY41" fmla="*/ 1822449 h 2044699"/>
                <a:gd name="connsiteX42" fmla="*/ 561975 w 1263650"/>
                <a:gd name="connsiteY42" fmla="*/ 1819274 h 2044699"/>
                <a:gd name="connsiteX43" fmla="*/ 558800 w 1263650"/>
                <a:gd name="connsiteY43" fmla="*/ 1822449 h 2044699"/>
                <a:gd name="connsiteX44" fmla="*/ 558800 w 1263650"/>
                <a:gd name="connsiteY44" fmla="*/ 1819274 h 2044699"/>
                <a:gd name="connsiteX45" fmla="*/ 558800 w 1263650"/>
                <a:gd name="connsiteY45" fmla="*/ 1812924 h 2044699"/>
                <a:gd name="connsiteX46" fmla="*/ 561975 w 1263650"/>
                <a:gd name="connsiteY46" fmla="*/ 1809749 h 2044699"/>
                <a:gd name="connsiteX47" fmla="*/ 561975 w 1263650"/>
                <a:gd name="connsiteY47" fmla="*/ 1803399 h 2044699"/>
                <a:gd name="connsiteX48" fmla="*/ 558800 w 1263650"/>
                <a:gd name="connsiteY48" fmla="*/ 1797049 h 2044699"/>
                <a:gd name="connsiteX49" fmla="*/ 546100 w 1263650"/>
                <a:gd name="connsiteY49" fmla="*/ 1793874 h 2044699"/>
                <a:gd name="connsiteX50" fmla="*/ 549275 w 1263650"/>
                <a:gd name="connsiteY50" fmla="*/ 1787524 h 2044699"/>
                <a:gd name="connsiteX51" fmla="*/ 552450 w 1263650"/>
                <a:gd name="connsiteY51" fmla="*/ 1787524 h 2044699"/>
                <a:gd name="connsiteX52" fmla="*/ 555625 w 1263650"/>
                <a:gd name="connsiteY52" fmla="*/ 1790699 h 2044699"/>
                <a:gd name="connsiteX53" fmla="*/ 558800 w 1263650"/>
                <a:gd name="connsiteY53" fmla="*/ 1790699 h 2044699"/>
                <a:gd name="connsiteX54" fmla="*/ 555625 w 1263650"/>
                <a:gd name="connsiteY54" fmla="*/ 1797049 h 2044699"/>
                <a:gd name="connsiteX55" fmla="*/ 552450 w 1263650"/>
                <a:gd name="connsiteY55" fmla="*/ 1797049 h 2044699"/>
                <a:gd name="connsiteX56" fmla="*/ 549275 w 1263650"/>
                <a:gd name="connsiteY56" fmla="*/ 1797049 h 2044699"/>
                <a:gd name="connsiteX57" fmla="*/ 546100 w 1263650"/>
                <a:gd name="connsiteY57" fmla="*/ 1793874 h 2044699"/>
                <a:gd name="connsiteX58" fmla="*/ 654050 w 1263650"/>
                <a:gd name="connsiteY58" fmla="*/ 1784349 h 2044699"/>
                <a:gd name="connsiteX59" fmla="*/ 657225 w 1263650"/>
                <a:gd name="connsiteY59" fmla="*/ 1784349 h 2044699"/>
                <a:gd name="connsiteX60" fmla="*/ 657225 w 1263650"/>
                <a:gd name="connsiteY60" fmla="*/ 1787524 h 2044699"/>
                <a:gd name="connsiteX61" fmla="*/ 654050 w 1263650"/>
                <a:gd name="connsiteY61" fmla="*/ 1787524 h 2044699"/>
                <a:gd name="connsiteX62" fmla="*/ 654050 w 1263650"/>
                <a:gd name="connsiteY62" fmla="*/ 1784349 h 2044699"/>
                <a:gd name="connsiteX63" fmla="*/ 320675 w 1263650"/>
                <a:gd name="connsiteY63" fmla="*/ 1441449 h 2044699"/>
                <a:gd name="connsiteX64" fmla="*/ 320678 w 1263650"/>
                <a:gd name="connsiteY64" fmla="*/ 1441452 h 2044699"/>
                <a:gd name="connsiteX65" fmla="*/ 320678 w 1263650"/>
                <a:gd name="connsiteY65" fmla="*/ 1441449 h 2044699"/>
                <a:gd name="connsiteX66" fmla="*/ 320675 w 1263650"/>
                <a:gd name="connsiteY66" fmla="*/ 1441449 h 2044699"/>
                <a:gd name="connsiteX67" fmla="*/ 200026 w 1263650"/>
                <a:gd name="connsiteY67" fmla="*/ 857250 h 2044699"/>
                <a:gd name="connsiteX68" fmla="*/ 202410 w 1263650"/>
                <a:gd name="connsiteY68" fmla="*/ 859634 h 2044699"/>
                <a:gd name="connsiteX69" fmla="*/ 202410 w 1263650"/>
                <a:gd name="connsiteY69" fmla="*/ 859633 h 2044699"/>
                <a:gd name="connsiteX70" fmla="*/ 200027 w 1263650"/>
                <a:gd name="connsiteY70" fmla="*/ 857250 h 2044699"/>
                <a:gd name="connsiteX71" fmla="*/ 200026 w 1263650"/>
                <a:gd name="connsiteY71" fmla="*/ 857250 h 2044699"/>
                <a:gd name="connsiteX72" fmla="*/ 193676 w 1263650"/>
                <a:gd name="connsiteY72" fmla="*/ 854075 h 2044699"/>
                <a:gd name="connsiteX73" fmla="*/ 193676 w 1263650"/>
                <a:gd name="connsiteY73" fmla="*/ 857250 h 2044699"/>
                <a:gd name="connsiteX74" fmla="*/ 193677 w 1263650"/>
                <a:gd name="connsiteY74" fmla="*/ 857250 h 2044699"/>
                <a:gd name="connsiteX75" fmla="*/ 193677 w 1263650"/>
                <a:gd name="connsiteY75" fmla="*/ 854075 h 2044699"/>
                <a:gd name="connsiteX76" fmla="*/ 193676 w 1263650"/>
                <a:gd name="connsiteY76" fmla="*/ 854075 h 2044699"/>
                <a:gd name="connsiteX77" fmla="*/ 190501 w 1263650"/>
                <a:gd name="connsiteY77" fmla="*/ 847724 h 2044699"/>
                <a:gd name="connsiteX78" fmla="*/ 190501 w 1263650"/>
                <a:gd name="connsiteY78" fmla="*/ 847725 h 2044699"/>
                <a:gd name="connsiteX79" fmla="*/ 190501 w 1263650"/>
                <a:gd name="connsiteY79" fmla="*/ 850900 h 2044699"/>
                <a:gd name="connsiteX80" fmla="*/ 190501 w 1263650"/>
                <a:gd name="connsiteY80" fmla="*/ 854075 h 2044699"/>
                <a:gd name="connsiteX81" fmla="*/ 190502 w 1263650"/>
                <a:gd name="connsiteY81" fmla="*/ 854075 h 2044699"/>
                <a:gd name="connsiteX82" fmla="*/ 190502 w 1263650"/>
                <a:gd name="connsiteY82" fmla="*/ 850900 h 2044699"/>
                <a:gd name="connsiteX83" fmla="*/ 190502 w 1263650"/>
                <a:gd name="connsiteY83" fmla="*/ 847725 h 2044699"/>
                <a:gd name="connsiteX84" fmla="*/ 190501 w 1263650"/>
                <a:gd name="connsiteY84" fmla="*/ 847724 h 2044699"/>
                <a:gd name="connsiteX85" fmla="*/ 187326 w 1263650"/>
                <a:gd name="connsiteY85" fmla="*/ 838200 h 2044699"/>
                <a:gd name="connsiteX86" fmla="*/ 187326 w 1263650"/>
                <a:gd name="connsiteY86" fmla="*/ 841375 h 2044699"/>
                <a:gd name="connsiteX87" fmla="*/ 187326 w 1263650"/>
                <a:gd name="connsiteY87" fmla="*/ 844550 h 2044699"/>
                <a:gd name="connsiteX88" fmla="*/ 187327 w 1263650"/>
                <a:gd name="connsiteY88" fmla="*/ 844550 h 2044699"/>
                <a:gd name="connsiteX89" fmla="*/ 187327 w 1263650"/>
                <a:gd name="connsiteY89" fmla="*/ 841375 h 2044699"/>
                <a:gd name="connsiteX90" fmla="*/ 187327 w 1263650"/>
                <a:gd name="connsiteY90" fmla="*/ 838200 h 2044699"/>
                <a:gd name="connsiteX91" fmla="*/ 187326 w 1263650"/>
                <a:gd name="connsiteY91" fmla="*/ 838200 h 2044699"/>
                <a:gd name="connsiteX92" fmla="*/ 184151 w 1263650"/>
                <a:gd name="connsiteY92" fmla="*/ 835025 h 2044699"/>
                <a:gd name="connsiteX93" fmla="*/ 184151 w 1263650"/>
                <a:gd name="connsiteY93" fmla="*/ 838200 h 2044699"/>
                <a:gd name="connsiteX94" fmla="*/ 184152 w 1263650"/>
                <a:gd name="connsiteY94" fmla="*/ 838200 h 2044699"/>
                <a:gd name="connsiteX95" fmla="*/ 184152 w 1263650"/>
                <a:gd name="connsiteY95" fmla="*/ 835025 h 2044699"/>
                <a:gd name="connsiteX96" fmla="*/ 184151 w 1263650"/>
                <a:gd name="connsiteY96" fmla="*/ 835025 h 2044699"/>
                <a:gd name="connsiteX97" fmla="*/ 177801 w 1263650"/>
                <a:gd name="connsiteY97" fmla="*/ 831850 h 2044699"/>
                <a:gd name="connsiteX98" fmla="*/ 177801 w 1263650"/>
                <a:gd name="connsiteY98" fmla="*/ 835025 h 2044699"/>
                <a:gd name="connsiteX99" fmla="*/ 177802 w 1263650"/>
                <a:gd name="connsiteY99" fmla="*/ 835025 h 2044699"/>
                <a:gd name="connsiteX100" fmla="*/ 177802 w 1263650"/>
                <a:gd name="connsiteY100" fmla="*/ 831850 h 2044699"/>
                <a:gd name="connsiteX101" fmla="*/ 177801 w 1263650"/>
                <a:gd name="connsiteY101" fmla="*/ 831850 h 2044699"/>
                <a:gd name="connsiteX102" fmla="*/ 187325 w 1263650"/>
                <a:gd name="connsiteY102" fmla="*/ 784225 h 2044699"/>
                <a:gd name="connsiteX103" fmla="*/ 187325 w 1263650"/>
                <a:gd name="connsiteY103" fmla="*/ 787400 h 2044699"/>
                <a:gd name="connsiteX104" fmla="*/ 187326 w 1263650"/>
                <a:gd name="connsiteY104" fmla="*/ 787400 h 2044699"/>
                <a:gd name="connsiteX105" fmla="*/ 187326 w 1263650"/>
                <a:gd name="connsiteY105" fmla="*/ 784225 h 2044699"/>
                <a:gd name="connsiteX106" fmla="*/ 187325 w 1263650"/>
                <a:gd name="connsiteY106" fmla="*/ 784225 h 2044699"/>
                <a:gd name="connsiteX107" fmla="*/ 92075 w 1263650"/>
                <a:gd name="connsiteY107" fmla="*/ 784225 h 2044699"/>
                <a:gd name="connsiteX108" fmla="*/ 92075 w 1263650"/>
                <a:gd name="connsiteY108" fmla="*/ 787400 h 2044699"/>
                <a:gd name="connsiteX109" fmla="*/ 90805 w 1263650"/>
                <a:gd name="connsiteY109" fmla="*/ 784860 h 2044699"/>
                <a:gd name="connsiteX110" fmla="*/ 92075 w 1263650"/>
                <a:gd name="connsiteY110" fmla="*/ 784225 h 2044699"/>
                <a:gd name="connsiteX111" fmla="*/ 180975 w 1263650"/>
                <a:gd name="connsiteY111" fmla="*/ 774700 h 2044699"/>
                <a:gd name="connsiteX112" fmla="*/ 180976 w 1263650"/>
                <a:gd name="connsiteY112" fmla="*/ 774700 h 2044699"/>
                <a:gd name="connsiteX113" fmla="*/ 180976 w 1263650"/>
                <a:gd name="connsiteY113" fmla="*/ 774701 h 2044699"/>
                <a:gd name="connsiteX114" fmla="*/ 180975 w 1263650"/>
                <a:gd name="connsiteY114" fmla="*/ 774700 h 2044699"/>
                <a:gd name="connsiteX115" fmla="*/ 184150 w 1263650"/>
                <a:gd name="connsiteY115" fmla="*/ 769937 h 2044699"/>
                <a:gd name="connsiteX116" fmla="*/ 184150 w 1263650"/>
                <a:gd name="connsiteY116" fmla="*/ 771525 h 2044699"/>
                <a:gd name="connsiteX117" fmla="*/ 184151 w 1263650"/>
                <a:gd name="connsiteY117" fmla="*/ 771525 h 2044699"/>
                <a:gd name="connsiteX118" fmla="*/ 184151 w 1263650"/>
                <a:gd name="connsiteY118" fmla="*/ 769937 h 2044699"/>
                <a:gd name="connsiteX119" fmla="*/ 184150 w 1263650"/>
                <a:gd name="connsiteY119" fmla="*/ 769937 h 2044699"/>
                <a:gd name="connsiteX120" fmla="*/ 555625 w 1263650"/>
                <a:gd name="connsiteY120" fmla="*/ 641350 h 2044699"/>
                <a:gd name="connsiteX121" fmla="*/ 561975 w 1263650"/>
                <a:gd name="connsiteY121" fmla="*/ 644525 h 2044699"/>
                <a:gd name="connsiteX122" fmla="*/ 561976 w 1263650"/>
                <a:gd name="connsiteY122" fmla="*/ 644525 h 2044699"/>
                <a:gd name="connsiteX123" fmla="*/ 555626 w 1263650"/>
                <a:gd name="connsiteY123" fmla="*/ 641350 h 2044699"/>
                <a:gd name="connsiteX124" fmla="*/ 555625 w 1263650"/>
                <a:gd name="connsiteY124" fmla="*/ 641350 h 2044699"/>
                <a:gd name="connsiteX125" fmla="*/ 104775 w 1263650"/>
                <a:gd name="connsiteY125" fmla="*/ 0 h 2044699"/>
                <a:gd name="connsiteX126" fmla="*/ 107950 w 1263650"/>
                <a:gd name="connsiteY126" fmla="*/ 3175 h 2044699"/>
                <a:gd name="connsiteX127" fmla="*/ 114300 w 1263650"/>
                <a:gd name="connsiteY127" fmla="*/ 3175 h 2044699"/>
                <a:gd name="connsiteX128" fmla="*/ 123825 w 1263650"/>
                <a:gd name="connsiteY128" fmla="*/ 6350 h 2044699"/>
                <a:gd name="connsiteX129" fmla="*/ 133350 w 1263650"/>
                <a:gd name="connsiteY129" fmla="*/ 9525 h 2044699"/>
                <a:gd name="connsiteX130" fmla="*/ 136525 w 1263650"/>
                <a:gd name="connsiteY130" fmla="*/ 9525 h 2044699"/>
                <a:gd name="connsiteX131" fmla="*/ 146050 w 1263650"/>
                <a:gd name="connsiteY131" fmla="*/ 12700 h 2044699"/>
                <a:gd name="connsiteX132" fmla="*/ 155575 w 1263650"/>
                <a:gd name="connsiteY132" fmla="*/ 15875 h 2044699"/>
                <a:gd name="connsiteX133" fmla="*/ 158750 w 1263650"/>
                <a:gd name="connsiteY133" fmla="*/ 15875 h 2044699"/>
                <a:gd name="connsiteX134" fmla="*/ 161925 w 1263650"/>
                <a:gd name="connsiteY134" fmla="*/ 15875 h 2044699"/>
                <a:gd name="connsiteX135" fmla="*/ 180975 w 1263650"/>
                <a:gd name="connsiteY135" fmla="*/ 22225 h 2044699"/>
                <a:gd name="connsiteX136" fmla="*/ 190500 w 1263650"/>
                <a:gd name="connsiteY136" fmla="*/ 22225 h 2044699"/>
                <a:gd name="connsiteX137" fmla="*/ 200025 w 1263650"/>
                <a:gd name="connsiteY137" fmla="*/ 25400 h 2044699"/>
                <a:gd name="connsiteX138" fmla="*/ 203200 w 1263650"/>
                <a:gd name="connsiteY138" fmla="*/ 28575 h 2044699"/>
                <a:gd name="connsiteX139" fmla="*/ 215900 w 1263650"/>
                <a:gd name="connsiteY139" fmla="*/ 28575 h 2044699"/>
                <a:gd name="connsiteX140" fmla="*/ 215900 w 1263650"/>
                <a:gd name="connsiteY140" fmla="*/ 31750 h 2044699"/>
                <a:gd name="connsiteX141" fmla="*/ 219075 w 1263650"/>
                <a:gd name="connsiteY141" fmla="*/ 31750 h 2044699"/>
                <a:gd name="connsiteX142" fmla="*/ 222250 w 1263650"/>
                <a:gd name="connsiteY142" fmla="*/ 31750 h 2044699"/>
                <a:gd name="connsiteX143" fmla="*/ 225425 w 1263650"/>
                <a:gd name="connsiteY143" fmla="*/ 31750 h 2044699"/>
                <a:gd name="connsiteX144" fmla="*/ 228600 w 1263650"/>
                <a:gd name="connsiteY144" fmla="*/ 31750 h 2044699"/>
                <a:gd name="connsiteX145" fmla="*/ 231775 w 1263650"/>
                <a:gd name="connsiteY145" fmla="*/ 34925 h 2044699"/>
                <a:gd name="connsiteX146" fmla="*/ 238125 w 1263650"/>
                <a:gd name="connsiteY146" fmla="*/ 34925 h 2044699"/>
                <a:gd name="connsiteX147" fmla="*/ 247650 w 1263650"/>
                <a:gd name="connsiteY147" fmla="*/ 38100 h 2044699"/>
                <a:gd name="connsiteX148" fmla="*/ 263525 w 1263650"/>
                <a:gd name="connsiteY148" fmla="*/ 41275 h 2044699"/>
                <a:gd name="connsiteX149" fmla="*/ 269875 w 1263650"/>
                <a:gd name="connsiteY149" fmla="*/ 44450 h 2044699"/>
                <a:gd name="connsiteX150" fmla="*/ 282575 w 1263650"/>
                <a:gd name="connsiteY150" fmla="*/ 47625 h 2044699"/>
                <a:gd name="connsiteX151" fmla="*/ 307975 w 1263650"/>
                <a:gd name="connsiteY151" fmla="*/ 53975 h 2044699"/>
                <a:gd name="connsiteX152" fmla="*/ 314325 w 1263650"/>
                <a:gd name="connsiteY152" fmla="*/ 53975 h 2044699"/>
                <a:gd name="connsiteX153" fmla="*/ 320675 w 1263650"/>
                <a:gd name="connsiteY153" fmla="*/ 57150 h 2044699"/>
                <a:gd name="connsiteX154" fmla="*/ 327025 w 1263650"/>
                <a:gd name="connsiteY154" fmla="*/ 57150 h 2044699"/>
                <a:gd name="connsiteX155" fmla="*/ 346075 w 1263650"/>
                <a:gd name="connsiteY155" fmla="*/ 60325 h 2044699"/>
                <a:gd name="connsiteX156" fmla="*/ 355600 w 1263650"/>
                <a:gd name="connsiteY156" fmla="*/ 63500 h 2044699"/>
                <a:gd name="connsiteX157" fmla="*/ 365125 w 1263650"/>
                <a:gd name="connsiteY157" fmla="*/ 66675 h 2044699"/>
                <a:gd name="connsiteX158" fmla="*/ 368300 w 1263650"/>
                <a:gd name="connsiteY158" fmla="*/ 66675 h 2044699"/>
                <a:gd name="connsiteX159" fmla="*/ 371475 w 1263650"/>
                <a:gd name="connsiteY159" fmla="*/ 66675 h 2044699"/>
                <a:gd name="connsiteX160" fmla="*/ 393700 w 1263650"/>
                <a:gd name="connsiteY160" fmla="*/ 73025 h 2044699"/>
                <a:gd name="connsiteX161" fmla="*/ 460375 w 1263650"/>
                <a:gd name="connsiteY161" fmla="*/ 92075 h 2044699"/>
                <a:gd name="connsiteX162" fmla="*/ 473075 w 1263650"/>
                <a:gd name="connsiteY162" fmla="*/ 95250 h 2044699"/>
                <a:gd name="connsiteX163" fmla="*/ 482600 w 1263650"/>
                <a:gd name="connsiteY163" fmla="*/ 98425 h 2044699"/>
                <a:gd name="connsiteX164" fmla="*/ 485775 w 1263650"/>
                <a:gd name="connsiteY164" fmla="*/ 98425 h 2044699"/>
                <a:gd name="connsiteX165" fmla="*/ 498475 w 1263650"/>
                <a:gd name="connsiteY165" fmla="*/ 101600 h 2044699"/>
                <a:gd name="connsiteX166" fmla="*/ 501650 w 1263650"/>
                <a:gd name="connsiteY166" fmla="*/ 101600 h 2044699"/>
                <a:gd name="connsiteX167" fmla="*/ 508000 w 1263650"/>
                <a:gd name="connsiteY167" fmla="*/ 101600 h 2044699"/>
                <a:gd name="connsiteX168" fmla="*/ 523875 w 1263650"/>
                <a:gd name="connsiteY168" fmla="*/ 107950 h 2044699"/>
                <a:gd name="connsiteX169" fmla="*/ 527050 w 1263650"/>
                <a:gd name="connsiteY169" fmla="*/ 107950 h 2044699"/>
                <a:gd name="connsiteX170" fmla="*/ 530225 w 1263650"/>
                <a:gd name="connsiteY170" fmla="*/ 107950 h 2044699"/>
                <a:gd name="connsiteX171" fmla="*/ 539750 w 1263650"/>
                <a:gd name="connsiteY171" fmla="*/ 111125 h 2044699"/>
                <a:gd name="connsiteX172" fmla="*/ 542925 w 1263650"/>
                <a:gd name="connsiteY172" fmla="*/ 111125 h 2044699"/>
                <a:gd name="connsiteX173" fmla="*/ 546100 w 1263650"/>
                <a:gd name="connsiteY173" fmla="*/ 111125 h 2044699"/>
                <a:gd name="connsiteX174" fmla="*/ 549275 w 1263650"/>
                <a:gd name="connsiteY174" fmla="*/ 114300 h 2044699"/>
                <a:gd name="connsiteX175" fmla="*/ 552450 w 1263650"/>
                <a:gd name="connsiteY175" fmla="*/ 114300 h 2044699"/>
                <a:gd name="connsiteX176" fmla="*/ 555625 w 1263650"/>
                <a:gd name="connsiteY176" fmla="*/ 114300 h 2044699"/>
                <a:gd name="connsiteX177" fmla="*/ 558800 w 1263650"/>
                <a:gd name="connsiteY177" fmla="*/ 114300 h 2044699"/>
                <a:gd name="connsiteX178" fmla="*/ 561975 w 1263650"/>
                <a:gd name="connsiteY178" fmla="*/ 114300 h 2044699"/>
                <a:gd name="connsiteX179" fmla="*/ 565150 w 1263650"/>
                <a:gd name="connsiteY179" fmla="*/ 117475 h 2044699"/>
                <a:gd name="connsiteX180" fmla="*/ 574675 w 1263650"/>
                <a:gd name="connsiteY180" fmla="*/ 120650 h 2044699"/>
                <a:gd name="connsiteX181" fmla="*/ 584200 w 1263650"/>
                <a:gd name="connsiteY181" fmla="*/ 120650 h 2044699"/>
                <a:gd name="connsiteX182" fmla="*/ 606425 w 1263650"/>
                <a:gd name="connsiteY182" fmla="*/ 127000 h 2044699"/>
                <a:gd name="connsiteX183" fmla="*/ 628650 w 1263650"/>
                <a:gd name="connsiteY183" fmla="*/ 130175 h 2044699"/>
                <a:gd name="connsiteX184" fmla="*/ 650875 w 1263650"/>
                <a:gd name="connsiteY184" fmla="*/ 136525 h 2044699"/>
                <a:gd name="connsiteX185" fmla="*/ 660400 w 1263650"/>
                <a:gd name="connsiteY185" fmla="*/ 139700 h 2044699"/>
                <a:gd name="connsiteX186" fmla="*/ 676275 w 1263650"/>
                <a:gd name="connsiteY186" fmla="*/ 142875 h 2044699"/>
                <a:gd name="connsiteX187" fmla="*/ 682625 w 1263650"/>
                <a:gd name="connsiteY187" fmla="*/ 142875 h 2044699"/>
                <a:gd name="connsiteX188" fmla="*/ 679450 w 1263650"/>
                <a:gd name="connsiteY188" fmla="*/ 155575 h 2044699"/>
                <a:gd name="connsiteX189" fmla="*/ 676275 w 1263650"/>
                <a:gd name="connsiteY189" fmla="*/ 161925 h 2044699"/>
                <a:gd name="connsiteX190" fmla="*/ 676275 w 1263650"/>
                <a:gd name="connsiteY190" fmla="*/ 165100 h 2044699"/>
                <a:gd name="connsiteX191" fmla="*/ 676275 w 1263650"/>
                <a:gd name="connsiteY191" fmla="*/ 174625 h 2044699"/>
                <a:gd name="connsiteX192" fmla="*/ 673100 w 1263650"/>
                <a:gd name="connsiteY192" fmla="*/ 187325 h 2044699"/>
                <a:gd name="connsiteX193" fmla="*/ 666750 w 1263650"/>
                <a:gd name="connsiteY193" fmla="*/ 203200 h 2044699"/>
                <a:gd name="connsiteX194" fmla="*/ 666750 w 1263650"/>
                <a:gd name="connsiteY194" fmla="*/ 206375 h 2044699"/>
                <a:gd name="connsiteX195" fmla="*/ 660400 w 1263650"/>
                <a:gd name="connsiteY195" fmla="*/ 234950 h 2044699"/>
                <a:gd name="connsiteX196" fmla="*/ 660400 w 1263650"/>
                <a:gd name="connsiteY196" fmla="*/ 241300 h 2044699"/>
                <a:gd name="connsiteX197" fmla="*/ 650875 w 1263650"/>
                <a:gd name="connsiteY197" fmla="*/ 273050 h 2044699"/>
                <a:gd name="connsiteX198" fmla="*/ 647700 w 1263650"/>
                <a:gd name="connsiteY198" fmla="*/ 295275 h 2044699"/>
                <a:gd name="connsiteX199" fmla="*/ 647700 w 1263650"/>
                <a:gd name="connsiteY199" fmla="*/ 298450 h 2044699"/>
                <a:gd name="connsiteX200" fmla="*/ 644525 w 1263650"/>
                <a:gd name="connsiteY200" fmla="*/ 307975 h 2044699"/>
                <a:gd name="connsiteX201" fmla="*/ 641350 w 1263650"/>
                <a:gd name="connsiteY201" fmla="*/ 330200 h 2044699"/>
                <a:gd name="connsiteX202" fmla="*/ 635000 w 1263650"/>
                <a:gd name="connsiteY202" fmla="*/ 352425 h 2044699"/>
                <a:gd name="connsiteX203" fmla="*/ 631825 w 1263650"/>
                <a:gd name="connsiteY203" fmla="*/ 365125 h 2044699"/>
                <a:gd name="connsiteX204" fmla="*/ 628650 w 1263650"/>
                <a:gd name="connsiteY204" fmla="*/ 374650 h 2044699"/>
                <a:gd name="connsiteX205" fmla="*/ 628650 w 1263650"/>
                <a:gd name="connsiteY205" fmla="*/ 381000 h 2044699"/>
                <a:gd name="connsiteX206" fmla="*/ 628650 w 1263650"/>
                <a:gd name="connsiteY206" fmla="*/ 387350 h 2044699"/>
                <a:gd name="connsiteX207" fmla="*/ 622300 w 1263650"/>
                <a:gd name="connsiteY207" fmla="*/ 419100 h 2044699"/>
                <a:gd name="connsiteX208" fmla="*/ 619125 w 1263650"/>
                <a:gd name="connsiteY208" fmla="*/ 434975 h 2044699"/>
                <a:gd name="connsiteX209" fmla="*/ 612775 w 1263650"/>
                <a:gd name="connsiteY209" fmla="*/ 457200 h 2044699"/>
                <a:gd name="connsiteX210" fmla="*/ 606425 w 1263650"/>
                <a:gd name="connsiteY210" fmla="*/ 476250 h 2044699"/>
                <a:gd name="connsiteX211" fmla="*/ 600075 w 1263650"/>
                <a:gd name="connsiteY211" fmla="*/ 511175 h 2044699"/>
                <a:gd name="connsiteX212" fmla="*/ 587375 w 1263650"/>
                <a:gd name="connsiteY212" fmla="*/ 568325 h 2044699"/>
                <a:gd name="connsiteX213" fmla="*/ 587375 w 1263650"/>
                <a:gd name="connsiteY213" fmla="*/ 574675 h 2044699"/>
                <a:gd name="connsiteX214" fmla="*/ 577850 w 1263650"/>
                <a:gd name="connsiteY214" fmla="*/ 612775 h 2044699"/>
                <a:gd name="connsiteX215" fmla="*/ 574675 w 1263650"/>
                <a:gd name="connsiteY215" fmla="*/ 619125 h 2044699"/>
                <a:gd name="connsiteX216" fmla="*/ 574675 w 1263650"/>
                <a:gd name="connsiteY216" fmla="*/ 622300 h 2044699"/>
                <a:gd name="connsiteX217" fmla="*/ 574676 w 1263650"/>
                <a:gd name="connsiteY217" fmla="*/ 622300 h 2044699"/>
                <a:gd name="connsiteX218" fmla="*/ 573884 w 1263650"/>
                <a:gd name="connsiteY218" fmla="*/ 626260 h 2044699"/>
                <a:gd name="connsiteX219" fmla="*/ 573884 w 1263650"/>
                <a:gd name="connsiteY219" fmla="*/ 629444 h 2044699"/>
                <a:gd name="connsiteX220" fmla="*/ 573247 w 1263650"/>
                <a:gd name="connsiteY220" fmla="*/ 629444 h 2044699"/>
                <a:gd name="connsiteX221" fmla="*/ 571501 w 1263650"/>
                <a:gd name="connsiteY221" fmla="*/ 638175 h 2044699"/>
                <a:gd name="connsiteX222" fmla="*/ 568326 w 1263650"/>
                <a:gd name="connsiteY222" fmla="*/ 644525 h 2044699"/>
                <a:gd name="connsiteX223" fmla="*/ 568325 w 1263650"/>
                <a:gd name="connsiteY223" fmla="*/ 644525 h 2044699"/>
                <a:gd name="connsiteX224" fmla="*/ 568325 w 1263650"/>
                <a:gd name="connsiteY224" fmla="*/ 657225 h 2044699"/>
                <a:gd name="connsiteX225" fmla="*/ 565150 w 1263650"/>
                <a:gd name="connsiteY225" fmla="*/ 666750 h 2044699"/>
                <a:gd name="connsiteX226" fmla="*/ 565150 w 1263650"/>
                <a:gd name="connsiteY226" fmla="*/ 673100 h 2044699"/>
                <a:gd name="connsiteX227" fmla="*/ 561975 w 1263650"/>
                <a:gd name="connsiteY227" fmla="*/ 679450 h 2044699"/>
                <a:gd name="connsiteX228" fmla="*/ 561975 w 1263650"/>
                <a:gd name="connsiteY228" fmla="*/ 682625 h 2044699"/>
                <a:gd name="connsiteX229" fmla="*/ 558800 w 1263650"/>
                <a:gd name="connsiteY229" fmla="*/ 692150 h 2044699"/>
                <a:gd name="connsiteX230" fmla="*/ 558801 w 1263650"/>
                <a:gd name="connsiteY230" fmla="*/ 692150 h 2044699"/>
                <a:gd name="connsiteX231" fmla="*/ 558801 w 1263650"/>
                <a:gd name="connsiteY231" fmla="*/ 704850 h 2044699"/>
                <a:gd name="connsiteX232" fmla="*/ 558801 w 1263650"/>
                <a:gd name="connsiteY232" fmla="*/ 708025 h 2044699"/>
                <a:gd name="connsiteX233" fmla="*/ 561976 w 1263650"/>
                <a:gd name="connsiteY233" fmla="*/ 708025 h 2044699"/>
                <a:gd name="connsiteX234" fmla="*/ 561976 w 1263650"/>
                <a:gd name="connsiteY234" fmla="*/ 711200 h 2044699"/>
                <a:gd name="connsiteX235" fmla="*/ 561976 w 1263650"/>
                <a:gd name="connsiteY235" fmla="*/ 714375 h 2044699"/>
                <a:gd name="connsiteX236" fmla="*/ 568326 w 1263650"/>
                <a:gd name="connsiteY236" fmla="*/ 720725 h 2044699"/>
                <a:gd name="connsiteX237" fmla="*/ 570231 w 1263650"/>
                <a:gd name="connsiteY237" fmla="*/ 723900 h 2044699"/>
                <a:gd name="connsiteX238" fmla="*/ 571501 w 1263650"/>
                <a:gd name="connsiteY238" fmla="*/ 726017 h 2044699"/>
                <a:gd name="connsiteX239" fmla="*/ 577851 w 1263650"/>
                <a:gd name="connsiteY239" fmla="*/ 736600 h 2044699"/>
                <a:gd name="connsiteX240" fmla="*/ 593726 w 1263650"/>
                <a:gd name="connsiteY240" fmla="*/ 755650 h 2044699"/>
                <a:gd name="connsiteX241" fmla="*/ 603251 w 1263650"/>
                <a:gd name="connsiteY241" fmla="*/ 771525 h 2044699"/>
                <a:gd name="connsiteX242" fmla="*/ 606426 w 1263650"/>
                <a:gd name="connsiteY242" fmla="*/ 771525 h 2044699"/>
                <a:gd name="connsiteX243" fmla="*/ 606426 w 1263650"/>
                <a:gd name="connsiteY243" fmla="*/ 774700 h 2044699"/>
                <a:gd name="connsiteX244" fmla="*/ 606425 w 1263650"/>
                <a:gd name="connsiteY244" fmla="*/ 774700 h 2044699"/>
                <a:gd name="connsiteX245" fmla="*/ 625475 w 1263650"/>
                <a:gd name="connsiteY245" fmla="*/ 803275 h 2044699"/>
                <a:gd name="connsiteX246" fmla="*/ 628650 w 1263650"/>
                <a:gd name="connsiteY246" fmla="*/ 806450 h 2044699"/>
                <a:gd name="connsiteX247" fmla="*/ 635000 w 1263650"/>
                <a:gd name="connsiteY247" fmla="*/ 812800 h 2044699"/>
                <a:gd name="connsiteX248" fmla="*/ 638175 w 1263650"/>
                <a:gd name="connsiteY248" fmla="*/ 819150 h 2044699"/>
                <a:gd name="connsiteX249" fmla="*/ 644525 w 1263650"/>
                <a:gd name="connsiteY249" fmla="*/ 828675 h 2044699"/>
                <a:gd name="connsiteX250" fmla="*/ 647700 w 1263650"/>
                <a:gd name="connsiteY250" fmla="*/ 831850 h 2044699"/>
                <a:gd name="connsiteX251" fmla="*/ 654050 w 1263650"/>
                <a:gd name="connsiteY251" fmla="*/ 841375 h 2044699"/>
                <a:gd name="connsiteX252" fmla="*/ 657225 w 1263650"/>
                <a:gd name="connsiteY252" fmla="*/ 841375 h 2044699"/>
                <a:gd name="connsiteX253" fmla="*/ 657225 w 1263650"/>
                <a:gd name="connsiteY253" fmla="*/ 847725 h 2044699"/>
                <a:gd name="connsiteX254" fmla="*/ 660400 w 1263650"/>
                <a:gd name="connsiteY254" fmla="*/ 850900 h 2044699"/>
                <a:gd name="connsiteX255" fmla="*/ 663575 w 1263650"/>
                <a:gd name="connsiteY255" fmla="*/ 854075 h 2044699"/>
                <a:gd name="connsiteX256" fmla="*/ 673100 w 1263650"/>
                <a:gd name="connsiteY256" fmla="*/ 866775 h 2044699"/>
                <a:gd name="connsiteX257" fmla="*/ 679450 w 1263650"/>
                <a:gd name="connsiteY257" fmla="*/ 876300 h 2044699"/>
                <a:gd name="connsiteX258" fmla="*/ 682625 w 1263650"/>
                <a:gd name="connsiteY258" fmla="*/ 879475 h 2044699"/>
                <a:gd name="connsiteX259" fmla="*/ 701675 w 1263650"/>
                <a:gd name="connsiteY259" fmla="*/ 908050 h 2044699"/>
                <a:gd name="connsiteX260" fmla="*/ 708025 w 1263650"/>
                <a:gd name="connsiteY260" fmla="*/ 914400 h 2044699"/>
                <a:gd name="connsiteX261" fmla="*/ 723900 w 1263650"/>
                <a:gd name="connsiteY261" fmla="*/ 936625 h 2044699"/>
                <a:gd name="connsiteX262" fmla="*/ 733425 w 1263650"/>
                <a:gd name="connsiteY262" fmla="*/ 949325 h 2044699"/>
                <a:gd name="connsiteX263" fmla="*/ 736600 w 1263650"/>
                <a:gd name="connsiteY263" fmla="*/ 952500 h 2044699"/>
                <a:gd name="connsiteX264" fmla="*/ 736600 w 1263650"/>
                <a:gd name="connsiteY264" fmla="*/ 955675 h 2044699"/>
                <a:gd name="connsiteX265" fmla="*/ 739775 w 1263650"/>
                <a:gd name="connsiteY265" fmla="*/ 958850 h 2044699"/>
                <a:gd name="connsiteX266" fmla="*/ 739775 w 1263650"/>
                <a:gd name="connsiteY266" fmla="*/ 962025 h 2044699"/>
                <a:gd name="connsiteX267" fmla="*/ 746125 w 1263650"/>
                <a:gd name="connsiteY267" fmla="*/ 971550 h 2044699"/>
                <a:gd name="connsiteX268" fmla="*/ 790575 w 1263650"/>
                <a:gd name="connsiteY268" fmla="*/ 1028700 h 2044699"/>
                <a:gd name="connsiteX269" fmla="*/ 806450 w 1263650"/>
                <a:gd name="connsiteY269" fmla="*/ 1050925 h 2044699"/>
                <a:gd name="connsiteX270" fmla="*/ 812800 w 1263650"/>
                <a:gd name="connsiteY270" fmla="*/ 1060450 h 2044699"/>
                <a:gd name="connsiteX271" fmla="*/ 822325 w 1263650"/>
                <a:gd name="connsiteY271" fmla="*/ 1073150 h 2044699"/>
                <a:gd name="connsiteX272" fmla="*/ 825500 w 1263650"/>
                <a:gd name="connsiteY272" fmla="*/ 1079500 h 2044699"/>
                <a:gd name="connsiteX273" fmla="*/ 841375 w 1263650"/>
                <a:gd name="connsiteY273" fmla="*/ 1104900 h 2044699"/>
                <a:gd name="connsiteX274" fmla="*/ 854075 w 1263650"/>
                <a:gd name="connsiteY274" fmla="*/ 1117600 h 2044699"/>
                <a:gd name="connsiteX275" fmla="*/ 860425 w 1263650"/>
                <a:gd name="connsiteY275" fmla="*/ 1130300 h 2044699"/>
                <a:gd name="connsiteX276" fmla="*/ 866775 w 1263650"/>
                <a:gd name="connsiteY276" fmla="*/ 1136650 h 2044699"/>
                <a:gd name="connsiteX277" fmla="*/ 869950 w 1263650"/>
                <a:gd name="connsiteY277" fmla="*/ 1143000 h 2044699"/>
                <a:gd name="connsiteX278" fmla="*/ 882650 w 1263650"/>
                <a:gd name="connsiteY278" fmla="*/ 1162050 h 2044699"/>
                <a:gd name="connsiteX279" fmla="*/ 892175 w 1263650"/>
                <a:gd name="connsiteY279" fmla="*/ 1168400 h 2044699"/>
                <a:gd name="connsiteX280" fmla="*/ 892175 w 1263650"/>
                <a:gd name="connsiteY280" fmla="*/ 1171575 h 2044699"/>
                <a:gd name="connsiteX281" fmla="*/ 895350 w 1263650"/>
                <a:gd name="connsiteY281" fmla="*/ 1174750 h 2044699"/>
                <a:gd name="connsiteX282" fmla="*/ 904875 w 1263650"/>
                <a:gd name="connsiteY282" fmla="*/ 1190625 h 2044699"/>
                <a:gd name="connsiteX283" fmla="*/ 908050 w 1263650"/>
                <a:gd name="connsiteY283" fmla="*/ 1193800 h 2044699"/>
                <a:gd name="connsiteX284" fmla="*/ 933450 w 1263650"/>
                <a:gd name="connsiteY284" fmla="*/ 1228725 h 2044699"/>
                <a:gd name="connsiteX285" fmla="*/ 933450 w 1263650"/>
                <a:gd name="connsiteY285" fmla="*/ 1231900 h 2044699"/>
                <a:gd name="connsiteX286" fmla="*/ 958850 w 1263650"/>
                <a:gd name="connsiteY286" fmla="*/ 1263650 h 2044699"/>
                <a:gd name="connsiteX287" fmla="*/ 977900 w 1263650"/>
                <a:gd name="connsiteY287" fmla="*/ 1292225 h 2044699"/>
                <a:gd name="connsiteX288" fmla="*/ 1005680 w 1263650"/>
                <a:gd name="connsiteY288" fmla="*/ 1331117 h 2044699"/>
                <a:gd name="connsiteX289" fmla="*/ 1006478 w 1263650"/>
                <a:gd name="connsiteY289" fmla="*/ 1331117 h 2044699"/>
                <a:gd name="connsiteX290" fmla="*/ 1006478 w 1263650"/>
                <a:gd name="connsiteY290" fmla="*/ 1332234 h 2044699"/>
                <a:gd name="connsiteX291" fmla="*/ 1009650 w 1263650"/>
                <a:gd name="connsiteY291" fmla="*/ 1336675 h 2044699"/>
                <a:gd name="connsiteX292" fmla="*/ 1025525 w 1263650"/>
                <a:gd name="connsiteY292" fmla="*/ 1355725 h 2044699"/>
                <a:gd name="connsiteX293" fmla="*/ 1025525 w 1263650"/>
                <a:gd name="connsiteY293" fmla="*/ 1358900 h 2044699"/>
                <a:gd name="connsiteX294" fmla="*/ 1031875 w 1263650"/>
                <a:gd name="connsiteY294" fmla="*/ 1365250 h 2044699"/>
                <a:gd name="connsiteX295" fmla="*/ 1035050 w 1263650"/>
                <a:gd name="connsiteY295" fmla="*/ 1374775 h 2044699"/>
                <a:gd name="connsiteX296" fmla="*/ 1038225 w 1263650"/>
                <a:gd name="connsiteY296" fmla="*/ 1374775 h 2044699"/>
                <a:gd name="connsiteX297" fmla="*/ 1041400 w 1263650"/>
                <a:gd name="connsiteY297" fmla="*/ 1377950 h 2044699"/>
                <a:gd name="connsiteX298" fmla="*/ 1044575 w 1263650"/>
                <a:gd name="connsiteY298" fmla="*/ 1384300 h 2044699"/>
                <a:gd name="connsiteX299" fmla="*/ 1047750 w 1263650"/>
                <a:gd name="connsiteY299" fmla="*/ 1387475 h 2044699"/>
                <a:gd name="connsiteX300" fmla="*/ 1047750 w 1263650"/>
                <a:gd name="connsiteY300" fmla="*/ 1390650 h 2044699"/>
                <a:gd name="connsiteX301" fmla="*/ 1050925 w 1263650"/>
                <a:gd name="connsiteY301" fmla="*/ 1393825 h 2044699"/>
                <a:gd name="connsiteX302" fmla="*/ 1054100 w 1263650"/>
                <a:gd name="connsiteY302" fmla="*/ 1397000 h 2044699"/>
                <a:gd name="connsiteX303" fmla="*/ 1057275 w 1263650"/>
                <a:gd name="connsiteY303" fmla="*/ 1403350 h 2044699"/>
                <a:gd name="connsiteX304" fmla="*/ 1073150 w 1263650"/>
                <a:gd name="connsiteY304" fmla="*/ 1425575 h 2044699"/>
                <a:gd name="connsiteX305" fmla="*/ 1079500 w 1263650"/>
                <a:gd name="connsiteY305" fmla="*/ 1431925 h 2044699"/>
                <a:gd name="connsiteX306" fmla="*/ 1079500 w 1263650"/>
                <a:gd name="connsiteY306" fmla="*/ 1431924 h 2044699"/>
                <a:gd name="connsiteX307" fmla="*/ 1092200 w 1263650"/>
                <a:gd name="connsiteY307" fmla="*/ 1450974 h 2044699"/>
                <a:gd name="connsiteX308" fmla="*/ 1098550 w 1263650"/>
                <a:gd name="connsiteY308" fmla="*/ 1457324 h 2044699"/>
                <a:gd name="connsiteX309" fmla="*/ 1098550 w 1263650"/>
                <a:gd name="connsiteY309" fmla="*/ 1460499 h 2044699"/>
                <a:gd name="connsiteX310" fmla="*/ 1114425 w 1263650"/>
                <a:gd name="connsiteY310" fmla="*/ 1479549 h 2044699"/>
                <a:gd name="connsiteX311" fmla="*/ 1133475 w 1263650"/>
                <a:gd name="connsiteY311" fmla="*/ 1508124 h 2044699"/>
                <a:gd name="connsiteX312" fmla="*/ 1149350 w 1263650"/>
                <a:gd name="connsiteY312" fmla="*/ 1530349 h 2044699"/>
                <a:gd name="connsiteX313" fmla="*/ 1155700 w 1263650"/>
                <a:gd name="connsiteY313" fmla="*/ 1539874 h 2044699"/>
                <a:gd name="connsiteX314" fmla="*/ 1171575 w 1263650"/>
                <a:gd name="connsiteY314" fmla="*/ 1562099 h 2044699"/>
                <a:gd name="connsiteX315" fmla="*/ 1177925 w 1263650"/>
                <a:gd name="connsiteY315" fmla="*/ 1571624 h 2044699"/>
                <a:gd name="connsiteX316" fmla="*/ 1181100 w 1263650"/>
                <a:gd name="connsiteY316" fmla="*/ 1574799 h 2044699"/>
                <a:gd name="connsiteX317" fmla="*/ 1187450 w 1263650"/>
                <a:gd name="connsiteY317" fmla="*/ 1584324 h 2044699"/>
                <a:gd name="connsiteX318" fmla="*/ 1206500 w 1263650"/>
                <a:gd name="connsiteY318" fmla="*/ 1609724 h 2044699"/>
                <a:gd name="connsiteX319" fmla="*/ 1206500 w 1263650"/>
                <a:gd name="connsiteY319" fmla="*/ 1612899 h 2044699"/>
                <a:gd name="connsiteX320" fmla="*/ 1209675 w 1263650"/>
                <a:gd name="connsiteY320" fmla="*/ 1612899 h 2044699"/>
                <a:gd name="connsiteX321" fmla="*/ 1209675 w 1263650"/>
                <a:gd name="connsiteY321" fmla="*/ 1616074 h 2044699"/>
                <a:gd name="connsiteX322" fmla="*/ 1206500 w 1263650"/>
                <a:gd name="connsiteY322" fmla="*/ 1625599 h 2044699"/>
                <a:gd name="connsiteX323" fmla="*/ 1206500 w 1263650"/>
                <a:gd name="connsiteY323" fmla="*/ 1628774 h 2044699"/>
                <a:gd name="connsiteX324" fmla="*/ 1206500 w 1263650"/>
                <a:gd name="connsiteY324" fmla="*/ 1631949 h 2044699"/>
                <a:gd name="connsiteX325" fmla="*/ 1203325 w 1263650"/>
                <a:gd name="connsiteY325" fmla="*/ 1635124 h 2044699"/>
                <a:gd name="connsiteX326" fmla="*/ 1203325 w 1263650"/>
                <a:gd name="connsiteY326" fmla="*/ 1638299 h 2044699"/>
                <a:gd name="connsiteX327" fmla="*/ 1212850 w 1263650"/>
                <a:gd name="connsiteY327" fmla="*/ 1657349 h 2044699"/>
                <a:gd name="connsiteX328" fmla="*/ 1212850 w 1263650"/>
                <a:gd name="connsiteY328" fmla="*/ 1660524 h 2044699"/>
                <a:gd name="connsiteX329" fmla="*/ 1219200 w 1263650"/>
                <a:gd name="connsiteY329" fmla="*/ 1666874 h 2044699"/>
                <a:gd name="connsiteX330" fmla="*/ 1222375 w 1263650"/>
                <a:gd name="connsiteY330" fmla="*/ 1670049 h 2044699"/>
                <a:gd name="connsiteX331" fmla="*/ 1225550 w 1263650"/>
                <a:gd name="connsiteY331" fmla="*/ 1670049 h 2044699"/>
                <a:gd name="connsiteX332" fmla="*/ 1225550 w 1263650"/>
                <a:gd name="connsiteY332" fmla="*/ 1673224 h 2044699"/>
                <a:gd name="connsiteX333" fmla="*/ 1225550 w 1263650"/>
                <a:gd name="connsiteY333" fmla="*/ 1679574 h 2044699"/>
                <a:gd name="connsiteX334" fmla="*/ 1225550 w 1263650"/>
                <a:gd name="connsiteY334" fmla="*/ 1682749 h 2044699"/>
                <a:gd name="connsiteX335" fmla="*/ 1228725 w 1263650"/>
                <a:gd name="connsiteY335" fmla="*/ 1695449 h 2044699"/>
                <a:gd name="connsiteX336" fmla="*/ 1231900 w 1263650"/>
                <a:gd name="connsiteY336" fmla="*/ 1708149 h 2044699"/>
                <a:gd name="connsiteX337" fmla="*/ 1231900 w 1263650"/>
                <a:gd name="connsiteY337" fmla="*/ 1714499 h 2044699"/>
                <a:gd name="connsiteX338" fmla="*/ 1231900 w 1263650"/>
                <a:gd name="connsiteY338" fmla="*/ 1717674 h 2044699"/>
                <a:gd name="connsiteX339" fmla="*/ 1228725 w 1263650"/>
                <a:gd name="connsiteY339" fmla="*/ 1720849 h 2044699"/>
                <a:gd name="connsiteX340" fmla="*/ 1231900 w 1263650"/>
                <a:gd name="connsiteY340" fmla="*/ 1724024 h 2044699"/>
                <a:gd name="connsiteX341" fmla="*/ 1238250 w 1263650"/>
                <a:gd name="connsiteY341" fmla="*/ 1724024 h 2044699"/>
                <a:gd name="connsiteX342" fmla="*/ 1257300 w 1263650"/>
                <a:gd name="connsiteY342" fmla="*/ 1746249 h 2044699"/>
                <a:gd name="connsiteX343" fmla="*/ 1260475 w 1263650"/>
                <a:gd name="connsiteY343" fmla="*/ 1749424 h 2044699"/>
                <a:gd name="connsiteX344" fmla="*/ 1263650 w 1263650"/>
                <a:gd name="connsiteY344" fmla="*/ 1755774 h 2044699"/>
                <a:gd name="connsiteX345" fmla="*/ 1263650 w 1263650"/>
                <a:gd name="connsiteY345" fmla="*/ 1762124 h 2044699"/>
                <a:gd name="connsiteX346" fmla="*/ 1254125 w 1263650"/>
                <a:gd name="connsiteY346" fmla="*/ 1768474 h 2044699"/>
                <a:gd name="connsiteX347" fmla="*/ 1247775 w 1263650"/>
                <a:gd name="connsiteY347" fmla="*/ 1774824 h 2044699"/>
                <a:gd name="connsiteX348" fmla="*/ 1247775 w 1263650"/>
                <a:gd name="connsiteY348" fmla="*/ 1777999 h 2044699"/>
                <a:gd name="connsiteX349" fmla="*/ 1244600 w 1263650"/>
                <a:gd name="connsiteY349" fmla="*/ 1777999 h 2044699"/>
                <a:gd name="connsiteX350" fmla="*/ 1241425 w 1263650"/>
                <a:gd name="connsiteY350" fmla="*/ 1777999 h 2044699"/>
                <a:gd name="connsiteX351" fmla="*/ 1228725 w 1263650"/>
                <a:gd name="connsiteY351" fmla="*/ 1784349 h 2044699"/>
                <a:gd name="connsiteX352" fmla="*/ 1222375 w 1263650"/>
                <a:gd name="connsiteY352" fmla="*/ 1787524 h 2044699"/>
                <a:gd name="connsiteX353" fmla="*/ 1216025 w 1263650"/>
                <a:gd name="connsiteY353" fmla="*/ 1787524 h 2044699"/>
                <a:gd name="connsiteX354" fmla="*/ 1212850 w 1263650"/>
                <a:gd name="connsiteY354" fmla="*/ 1787524 h 2044699"/>
                <a:gd name="connsiteX355" fmla="*/ 1212850 w 1263650"/>
                <a:gd name="connsiteY355" fmla="*/ 1790699 h 2044699"/>
                <a:gd name="connsiteX356" fmla="*/ 1209675 w 1263650"/>
                <a:gd name="connsiteY356" fmla="*/ 1790699 h 2044699"/>
                <a:gd name="connsiteX357" fmla="*/ 1209675 w 1263650"/>
                <a:gd name="connsiteY357" fmla="*/ 1793874 h 2044699"/>
                <a:gd name="connsiteX358" fmla="*/ 1209675 w 1263650"/>
                <a:gd name="connsiteY358" fmla="*/ 1797049 h 2044699"/>
                <a:gd name="connsiteX359" fmla="*/ 1206500 w 1263650"/>
                <a:gd name="connsiteY359" fmla="*/ 1806574 h 2044699"/>
                <a:gd name="connsiteX360" fmla="*/ 1200150 w 1263650"/>
                <a:gd name="connsiteY360" fmla="*/ 1809749 h 2044699"/>
                <a:gd name="connsiteX361" fmla="*/ 1193800 w 1263650"/>
                <a:gd name="connsiteY361" fmla="*/ 1812924 h 2044699"/>
                <a:gd name="connsiteX362" fmla="*/ 1190625 w 1263650"/>
                <a:gd name="connsiteY362" fmla="*/ 1819274 h 2044699"/>
                <a:gd name="connsiteX363" fmla="*/ 1193800 w 1263650"/>
                <a:gd name="connsiteY363" fmla="*/ 1819274 h 2044699"/>
                <a:gd name="connsiteX364" fmla="*/ 1193800 w 1263650"/>
                <a:gd name="connsiteY364" fmla="*/ 1822449 h 2044699"/>
                <a:gd name="connsiteX365" fmla="*/ 1193800 w 1263650"/>
                <a:gd name="connsiteY365" fmla="*/ 1831974 h 2044699"/>
                <a:gd name="connsiteX366" fmla="*/ 1190625 w 1263650"/>
                <a:gd name="connsiteY366" fmla="*/ 1831974 h 2044699"/>
                <a:gd name="connsiteX367" fmla="*/ 1190625 w 1263650"/>
                <a:gd name="connsiteY367" fmla="*/ 1835149 h 2044699"/>
                <a:gd name="connsiteX368" fmla="*/ 1187450 w 1263650"/>
                <a:gd name="connsiteY368" fmla="*/ 1841499 h 2044699"/>
                <a:gd name="connsiteX369" fmla="*/ 1190625 w 1263650"/>
                <a:gd name="connsiteY369" fmla="*/ 1847849 h 2044699"/>
                <a:gd name="connsiteX370" fmla="*/ 1190625 w 1263650"/>
                <a:gd name="connsiteY370" fmla="*/ 1860549 h 2044699"/>
                <a:gd name="connsiteX371" fmla="*/ 1190625 w 1263650"/>
                <a:gd name="connsiteY371" fmla="*/ 1863724 h 2044699"/>
                <a:gd name="connsiteX372" fmla="*/ 1187450 w 1263650"/>
                <a:gd name="connsiteY372" fmla="*/ 1863724 h 2044699"/>
                <a:gd name="connsiteX373" fmla="*/ 1184275 w 1263650"/>
                <a:gd name="connsiteY373" fmla="*/ 1863724 h 2044699"/>
                <a:gd name="connsiteX374" fmla="*/ 1184275 w 1263650"/>
                <a:gd name="connsiteY374" fmla="*/ 1866899 h 2044699"/>
                <a:gd name="connsiteX375" fmla="*/ 1184275 w 1263650"/>
                <a:gd name="connsiteY375" fmla="*/ 1870074 h 2044699"/>
                <a:gd name="connsiteX376" fmla="*/ 1181100 w 1263650"/>
                <a:gd name="connsiteY376" fmla="*/ 1879599 h 2044699"/>
                <a:gd name="connsiteX377" fmla="*/ 1181100 w 1263650"/>
                <a:gd name="connsiteY377" fmla="*/ 1885949 h 2044699"/>
                <a:gd name="connsiteX378" fmla="*/ 1174750 w 1263650"/>
                <a:gd name="connsiteY378" fmla="*/ 1892299 h 2044699"/>
                <a:gd name="connsiteX379" fmla="*/ 1168400 w 1263650"/>
                <a:gd name="connsiteY379" fmla="*/ 1898649 h 2044699"/>
                <a:gd name="connsiteX380" fmla="*/ 1162050 w 1263650"/>
                <a:gd name="connsiteY380" fmla="*/ 1904999 h 2044699"/>
                <a:gd name="connsiteX381" fmla="*/ 1162050 w 1263650"/>
                <a:gd name="connsiteY381" fmla="*/ 1908174 h 2044699"/>
                <a:gd name="connsiteX382" fmla="*/ 1162050 w 1263650"/>
                <a:gd name="connsiteY382" fmla="*/ 1911349 h 2044699"/>
                <a:gd name="connsiteX383" fmla="*/ 1158875 w 1263650"/>
                <a:gd name="connsiteY383" fmla="*/ 1911349 h 2044699"/>
                <a:gd name="connsiteX384" fmla="*/ 1158875 w 1263650"/>
                <a:gd name="connsiteY384" fmla="*/ 1914524 h 2044699"/>
                <a:gd name="connsiteX385" fmla="*/ 1155700 w 1263650"/>
                <a:gd name="connsiteY385" fmla="*/ 1914524 h 2044699"/>
                <a:gd name="connsiteX386" fmla="*/ 1155700 w 1263650"/>
                <a:gd name="connsiteY386" fmla="*/ 1911349 h 2044699"/>
                <a:gd name="connsiteX387" fmla="*/ 1146175 w 1263650"/>
                <a:gd name="connsiteY387" fmla="*/ 1917699 h 2044699"/>
                <a:gd name="connsiteX388" fmla="*/ 1146175 w 1263650"/>
                <a:gd name="connsiteY388" fmla="*/ 1927224 h 2044699"/>
                <a:gd name="connsiteX389" fmla="*/ 1149350 w 1263650"/>
                <a:gd name="connsiteY389" fmla="*/ 1943099 h 2044699"/>
                <a:gd name="connsiteX390" fmla="*/ 1146175 w 1263650"/>
                <a:gd name="connsiteY390" fmla="*/ 1949449 h 2044699"/>
                <a:gd name="connsiteX391" fmla="*/ 1146175 w 1263650"/>
                <a:gd name="connsiteY391" fmla="*/ 1955799 h 2044699"/>
                <a:gd name="connsiteX392" fmla="*/ 1146175 w 1263650"/>
                <a:gd name="connsiteY392" fmla="*/ 1958974 h 2044699"/>
                <a:gd name="connsiteX393" fmla="*/ 1146175 w 1263650"/>
                <a:gd name="connsiteY393" fmla="*/ 1962149 h 2044699"/>
                <a:gd name="connsiteX394" fmla="*/ 1143000 w 1263650"/>
                <a:gd name="connsiteY394" fmla="*/ 1965324 h 2044699"/>
                <a:gd name="connsiteX395" fmla="*/ 1139825 w 1263650"/>
                <a:gd name="connsiteY395" fmla="*/ 1968499 h 2044699"/>
                <a:gd name="connsiteX396" fmla="*/ 1139825 w 1263650"/>
                <a:gd name="connsiteY396" fmla="*/ 1971674 h 2044699"/>
                <a:gd name="connsiteX397" fmla="*/ 1136650 w 1263650"/>
                <a:gd name="connsiteY397" fmla="*/ 1971674 h 2044699"/>
                <a:gd name="connsiteX398" fmla="*/ 1139825 w 1263650"/>
                <a:gd name="connsiteY398" fmla="*/ 1974849 h 2044699"/>
                <a:gd name="connsiteX399" fmla="*/ 1143000 w 1263650"/>
                <a:gd name="connsiteY399" fmla="*/ 1981199 h 2044699"/>
                <a:gd name="connsiteX400" fmla="*/ 1143000 w 1263650"/>
                <a:gd name="connsiteY400" fmla="*/ 1984374 h 2044699"/>
                <a:gd name="connsiteX401" fmla="*/ 1149350 w 1263650"/>
                <a:gd name="connsiteY401" fmla="*/ 1987549 h 2044699"/>
                <a:gd name="connsiteX402" fmla="*/ 1152525 w 1263650"/>
                <a:gd name="connsiteY402" fmla="*/ 1987549 h 2044699"/>
                <a:gd name="connsiteX403" fmla="*/ 1155700 w 1263650"/>
                <a:gd name="connsiteY403" fmla="*/ 1987549 h 2044699"/>
                <a:gd name="connsiteX404" fmla="*/ 1158875 w 1263650"/>
                <a:gd name="connsiteY404" fmla="*/ 1987549 h 2044699"/>
                <a:gd name="connsiteX405" fmla="*/ 1162050 w 1263650"/>
                <a:gd name="connsiteY405" fmla="*/ 1987549 h 2044699"/>
                <a:gd name="connsiteX406" fmla="*/ 1165225 w 1263650"/>
                <a:gd name="connsiteY406" fmla="*/ 1987549 h 2044699"/>
                <a:gd name="connsiteX407" fmla="*/ 1165225 w 1263650"/>
                <a:gd name="connsiteY407" fmla="*/ 1990724 h 2044699"/>
                <a:gd name="connsiteX408" fmla="*/ 1171575 w 1263650"/>
                <a:gd name="connsiteY408" fmla="*/ 2000249 h 2044699"/>
                <a:gd name="connsiteX409" fmla="*/ 1171575 w 1263650"/>
                <a:gd name="connsiteY409" fmla="*/ 2003424 h 2044699"/>
                <a:gd name="connsiteX410" fmla="*/ 1171575 w 1263650"/>
                <a:gd name="connsiteY410" fmla="*/ 2012949 h 2044699"/>
                <a:gd name="connsiteX411" fmla="*/ 1171575 w 1263650"/>
                <a:gd name="connsiteY411" fmla="*/ 2016124 h 2044699"/>
                <a:gd name="connsiteX412" fmla="*/ 1171575 w 1263650"/>
                <a:gd name="connsiteY412" fmla="*/ 2019299 h 2044699"/>
                <a:gd name="connsiteX413" fmla="*/ 1168400 w 1263650"/>
                <a:gd name="connsiteY413" fmla="*/ 2025649 h 2044699"/>
                <a:gd name="connsiteX414" fmla="*/ 1165225 w 1263650"/>
                <a:gd name="connsiteY414" fmla="*/ 2028824 h 2044699"/>
                <a:gd name="connsiteX415" fmla="*/ 1155700 w 1263650"/>
                <a:gd name="connsiteY415" fmla="*/ 2038349 h 2044699"/>
                <a:gd name="connsiteX416" fmla="*/ 1155700 w 1263650"/>
                <a:gd name="connsiteY416" fmla="*/ 2041524 h 2044699"/>
                <a:gd name="connsiteX417" fmla="*/ 1146175 w 1263650"/>
                <a:gd name="connsiteY417" fmla="*/ 2044699 h 2044699"/>
                <a:gd name="connsiteX418" fmla="*/ 1139825 w 1263650"/>
                <a:gd name="connsiteY418" fmla="*/ 2044699 h 2044699"/>
                <a:gd name="connsiteX419" fmla="*/ 1133475 w 1263650"/>
                <a:gd name="connsiteY419" fmla="*/ 2041524 h 2044699"/>
                <a:gd name="connsiteX420" fmla="*/ 1130300 w 1263650"/>
                <a:gd name="connsiteY420" fmla="*/ 2041524 h 2044699"/>
                <a:gd name="connsiteX421" fmla="*/ 1130300 w 1263650"/>
                <a:gd name="connsiteY421" fmla="*/ 2038349 h 2044699"/>
                <a:gd name="connsiteX422" fmla="*/ 1127125 w 1263650"/>
                <a:gd name="connsiteY422" fmla="*/ 2038349 h 2044699"/>
                <a:gd name="connsiteX423" fmla="*/ 1127125 w 1263650"/>
                <a:gd name="connsiteY423" fmla="*/ 2041524 h 2044699"/>
                <a:gd name="connsiteX424" fmla="*/ 1123950 w 1263650"/>
                <a:gd name="connsiteY424" fmla="*/ 2041524 h 2044699"/>
                <a:gd name="connsiteX425" fmla="*/ 901700 w 1263650"/>
                <a:gd name="connsiteY425" fmla="*/ 2022474 h 2044699"/>
                <a:gd name="connsiteX426" fmla="*/ 739775 w 1263650"/>
                <a:gd name="connsiteY426" fmla="*/ 2009774 h 2044699"/>
                <a:gd name="connsiteX427" fmla="*/ 736600 w 1263650"/>
                <a:gd name="connsiteY427" fmla="*/ 1990724 h 2044699"/>
                <a:gd name="connsiteX428" fmla="*/ 733425 w 1263650"/>
                <a:gd name="connsiteY428" fmla="*/ 1981199 h 2044699"/>
                <a:gd name="connsiteX429" fmla="*/ 730250 w 1263650"/>
                <a:gd name="connsiteY429" fmla="*/ 1981199 h 2044699"/>
                <a:gd name="connsiteX430" fmla="*/ 730250 w 1263650"/>
                <a:gd name="connsiteY430" fmla="*/ 1978024 h 2044699"/>
                <a:gd name="connsiteX431" fmla="*/ 733425 w 1263650"/>
                <a:gd name="connsiteY431" fmla="*/ 1974849 h 2044699"/>
                <a:gd name="connsiteX432" fmla="*/ 736600 w 1263650"/>
                <a:gd name="connsiteY432" fmla="*/ 1974849 h 2044699"/>
                <a:gd name="connsiteX433" fmla="*/ 736600 w 1263650"/>
                <a:gd name="connsiteY433" fmla="*/ 1978024 h 2044699"/>
                <a:gd name="connsiteX434" fmla="*/ 736600 w 1263650"/>
                <a:gd name="connsiteY434" fmla="*/ 1981199 h 2044699"/>
                <a:gd name="connsiteX435" fmla="*/ 739775 w 1263650"/>
                <a:gd name="connsiteY435" fmla="*/ 1990724 h 2044699"/>
                <a:gd name="connsiteX436" fmla="*/ 742950 w 1263650"/>
                <a:gd name="connsiteY436" fmla="*/ 1993899 h 2044699"/>
                <a:gd name="connsiteX437" fmla="*/ 742950 w 1263650"/>
                <a:gd name="connsiteY437" fmla="*/ 2000249 h 2044699"/>
                <a:gd name="connsiteX438" fmla="*/ 746125 w 1263650"/>
                <a:gd name="connsiteY438" fmla="*/ 2000249 h 2044699"/>
                <a:gd name="connsiteX439" fmla="*/ 746125 w 1263650"/>
                <a:gd name="connsiteY439" fmla="*/ 1997074 h 2044699"/>
                <a:gd name="connsiteX440" fmla="*/ 746125 w 1263650"/>
                <a:gd name="connsiteY440" fmla="*/ 1987549 h 2044699"/>
                <a:gd name="connsiteX441" fmla="*/ 746125 w 1263650"/>
                <a:gd name="connsiteY441" fmla="*/ 1984374 h 2044699"/>
                <a:gd name="connsiteX442" fmla="*/ 746125 w 1263650"/>
                <a:gd name="connsiteY442" fmla="*/ 1981199 h 2044699"/>
                <a:gd name="connsiteX443" fmla="*/ 742950 w 1263650"/>
                <a:gd name="connsiteY443" fmla="*/ 1974849 h 2044699"/>
                <a:gd name="connsiteX444" fmla="*/ 739775 w 1263650"/>
                <a:gd name="connsiteY444" fmla="*/ 1971674 h 2044699"/>
                <a:gd name="connsiteX445" fmla="*/ 736600 w 1263650"/>
                <a:gd name="connsiteY445" fmla="*/ 1968499 h 2044699"/>
                <a:gd name="connsiteX446" fmla="*/ 733425 w 1263650"/>
                <a:gd name="connsiteY446" fmla="*/ 1971674 h 2044699"/>
                <a:gd name="connsiteX447" fmla="*/ 730250 w 1263650"/>
                <a:gd name="connsiteY447" fmla="*/ 1971674 h 2044699"/>
                <a:gd name="connsiteX448" fmla="*/ 730250 w 1263650"/>
                <a:gd name="connsiteY448" fmla="*/ 1974849 h 2044699"/>
                <a:gd name="connsiteX449" fmla="*/ 727075 w 1263650"/>
                <a:gd name="connsiteY449" fmla="*/ 1974849 h 2044699"/>
                <a:gd name="connsiteX450" fmla="*/ 723900 w 1263650"/>
                <a:gd name="connsiteY450" fmla="*/ 1971674 h 2044699"/>
                <a:gd name="connsiteX451" fmla="*/ 727075 w 1263650"/>
                <a:gd name="connsiteY451" fmla="*/ 1968499 h 2044699"/>
                <a:gd name="connsiteX452" fmla="*/ 727075 w 1263650"/>
                <a:gd name="connsiteY452" fmla="*/ 1965324 h 2044699"/>
                <a:gd name="connsiteX453" fmla="*/ 730250 w 1263650"/>
                <a:gd name="connsiteY453" fmla="*/ 1965324 h 2044699"/>
                <a:gd name="connsiteX454" fmla="*/ 730250 w 1263650"/>
                <a:gd name="connsiteY454" fmla="*/ 1962149 h 2044699"/>
                <a:gd name="connsiteX455" fmla="*/ 733425 w 1263650"/>
                <a:gd name="connsiteY455" fmla="*/ 1962149 h 2044699"/>
                <a:gd name="connsiteX456" fmla="*/ 733425 w 1263650"/>
                <a:gd name="connsiteY456" fmla="*/ 1958974 h 2044699"/>
                <a:gd name="connsiteX457" fmla="*/ 730250 w 1263650"/>
                <a:gd name="connsiteY457" fmla="*/ 1955799 h 2044699"/>
                <a:gd name="connsiteX458" fmla="*/ 730250 w 1263650"/>
                <a:gd name="connsiteY458" fmla="*/ 1958974 h 2044699"/>
                <a:gd name="connsiteX459" fmla="*/ 730250 w 1263650"/>
                <a:gd name="connsiteY459" fmla="*/ 1962149 h 2044699"/>
                <a:gd name="connsiteX460" fmla="*/ 727075 w 1263650"/>
                <a:gd name="connsiteY460" fmla="*/ 1962149 h 2044699"/>
                <a:gd name="connsiteX461" fmla="*/ 727075 w 1263650"/>
                <a:gd name="connsiteY461" fmla="*/ 1958974 h 2044699"/>
                <a:gd name="connsiteX462" fmla="*/ 723900 w 1263650"/>
                <a:gd name="connsiteY462" fmla="*/ 1955799 h 2044699"/>
                <a:gd name="connsiteX463" fmla="*/ 723900 w 1263650"/>
                <a:gd name="connsiteY463" fmla="*/ 1949449 h 2044699"/>
                <a:gd name="connsiteX464" fmla="*/ 723900 w 1263650"/>
                <a:gd name="connsiteY464" fmla="*/ 1946274 h 2044699"/>
                <a:gd name="connsiteX465" fmla="*/ 733425 w 1263650"/>
                <a:gd name="connsiteY465" fmla="*/ 1943099 h 2044699"/>
                <a:gd name="connsiteX466" fmla="*/ 733425 w 1263650"/>
                <a:gd name="connsiteY466" fmla="*/ 1917699 h 2044699"/>
                <a:gd name="connsiteX467" fmla="*/ 727075 w 1263650"/>
                <a:gd name="connsiteY467" fmla="*/ 1895474 h 2044699"/>
                <a:gd name="connsiteX468" fmla="*/ 720725 w 1263650"/>
                <a:gd name="connsiteY468" fmla="*/ 1870074 h 2044699"/>
                <a:gd name="connsiteX469" fmla="*/ 698500 w 1263650"/>
                <a:gd name="connsiteY469" fmla="*/ 1831974 h 2044699"/>
                <a:gd name="connsiteX470" fmla="*/ 695325 w 1263650"/>
                <a:gd name="connsiteY470" fmla="*/ 1828799 h 2044699"/>
                <a:gd name="connsiteX471" fmla="*/ 682625 w 1263650"/>
                <a:gd name="connsiteY471" fmla="*/ 1816099 h 2044699"/>
                <a:gd name="connsiteX472" fmla="*/ 673100 w 1263650"/>
                <a:gd name="connsiteY472" fmla="*/ 1800224 h 2044699"/>
                <a:gd name="connsiteX473" fmla="*/ 660400 w 1263650"/>
                <a:gd name="connsiteY473" fmla="*/ 1787524 h 2044699"/>
                <a:gd name="connsiteX474" fmla="*/ 660400 w 1263650"/>
                <a:gd name="connsiteY474" fmla="*/ 1784349 h 2044699"/>
                <a:gd name="connsiteX475" fmla="*/ 657225 w 1263650"/>
                <a:gd name="connsiteY475" fmla="*/ 1784349 h 2044699"/>
                <a:gd name="connsiteX476" fmla="*/ 654050 w 1263650"/>
                <a:gd name="connsiteY476" fmla="*/ 1781174 h 2044699"/>
                <a:gd name="connsiteX477" fmla="*/ 654050 w 1263650"/>
                <a:gd name="connsiteY477" fmla="*/ 1784349 h 2044699"/>
                <a:gd name="connsiteX478" fmla="*/ 641350 w 1263650"/>
                <a:gd name="connsiteY478" fmla="*/ 1771649 h 2044699"/>
                <a:gd name="connsiteX479" fmla="*/ 635000 w 1263650"/>
                <a:gd name="connsiteY479" fmla="*/ 1758949 h 2044699"/>
                <a:gd name="connsiteX480" fmla="*/ 628650 w 1263650"/>
                <a:gd name="connsiteY480" fmla="*/ 1752599 h 2044699"/>
                <a:gd name="connsiteX481" fmla="*/ 622300 w 1263650"/>
                <a:gd name="connsiteY481" fmla="*/ 1746249 h 2044699"/>
                <a:gd name="connsiteX482" fmla="*/ 615950 w 1263650"/>
                <a:gd name="connsiteY482" fmla="*/ 1749424 h 2044699"/>
                <a:gd name="connsiteX483" fmla="*/ 615950 w 1263650"/>
                <a:gd name="connsiteY483" fmla="*/ 1746249 h 2044699"/>
                <a:gd name="connsiteX484" fmla="*/ 615950 w 1263650"/>
                <a:gd name="connsiteY484" fmla="*/ 1743074 h 2044699"/>
                <a:gd name="connsiteX485" fmla="*/ 612775 w 1263650"/>
                <a:gd name="connsiteY485" fmla="*/ 1743074 h 2044699"/>
                <a:gd name="connsiteX486" fmla="*/ 609600 w 1263650"/>
                <a:gd name="connsiteY486" fmla="*/ 1743074 h 2044699"/>
                <a:gd name="connsiteX487" fmla="*/ 606425 w 1263650"/>
                <a:gd name="connsiteY487" fmla="*/ 1743074 h 2044699"/>
                <a:gd name="connsiteX488" fmla="*/ 606425 w 1263650"/>
                <a:gd name="connsiteY488" fmla="*/ 1746249 h 2044699"/>
                <a:gd name="connsiteX489" fmla="*/ 603250 w 1263650"/>
                <a:gd name="connsiteY489" fmla="*/ 1752599 h 2044699"/>
                <a:gd name="connsiteX490" fmla="*/ 603250 w 1263650"/>
                <a:gd name="connsiteY490" fmla="*/ 1755774 h 2044699"/>
                <a:gd name="connsiteX491" fmla="*/ 600075 w 1263650"/>
                <a:gd name="connsiteY491" fmla="*/ 1755774 h 2044699"/>
                <a:gd name="connsiteX492" fmla="*/ 593725 w 1263650"/>
                <a:gd name="connsiteY492" fmla="*/ 1749424 h 2044699"/>
                <a:gd name="connsiteX493" fmla="*/ 593725 w 1263650"/>
                <a:gd name="connsiteY493" fmla="*/ 1746249 h 2044699"/>
                <a:gd name="connsiteX494" fmla="*/ 584200 w 1263650"/>
                <a:gd name="connsiteY494" fmla="*/ 1743074 h 2044699"/>
                <a:gd name="connsiteX495" fmla="*/ 581025 w 1263650"/>
                <a:gd name="connsiteY495" fmla="*/ 1739899 h 2044699"/>
                <a:gd name="connsiteX496" fmla="*/ 581025 w 1263650"/>
                <a:gd name="connsiteY496" fmla="*/ 1736724 h 2044699"/>
                <a:gd name="connsiteX497" fmla="*/ 587375 w 1263650"/>
                <a:gd name="connsiteY497" fmla="*/ 1736724 h 2044699"/>
                <a:gd name="connsiteX498" fmla="*/ 590550 w 1263650"/>
                <a:gd name="connsiteY498" fmla="*/ 1730374 h 2044699"/>
                <a:gd name="connsiteX499" fmla="*/ 590550 w 1263650"/>
                <a:gd name="connsiteY499" fmla="*/ 1724024 h 2044699"/>
                <a:gd name="connsiteX500" fmla="*/ 587375 w 1263650"/>
                <a:gd name="connsiteY500" fmla="*/ 1704974 h 2044699"/>
                <a:gd name="connsiteX501" fmla="*/ 581025 w 1263650"/>
                <a:gd name="connsiteY501" fmla="*/ 1689099 h 2044699"/>
                <a:gd name="connsiteX502" fmla="*/ 574675 w 1263650"/>
                <a:gd name="connsiteY502" fmla="*/ 1682749 h 2044699"/>
                <a:gd name="connsiteX503" fmla="*/ 555625 w 1263650"/>
                <a:gd name="connsiteY503" fmla="*/ 1679574 h 2044699"/>
                <a:gd name="connsiteX504" fmla="*/ 536575 w 1263650"/>
                <a:gd name="connsiteY504" fmla="*/ 1679574 h 2044699"/>
                <a:gd name="connsiteX505" fmla="*/ 533400 w 1263650"/>
                <a:gd name="connsiteY505" fmla="*/ 1682749 h 2044699"/>
                <a:gd name="connsiteX506" fmla="*/ 527050 w 1263650"/>
                <a:gd name="connsiteY506" fmla="*/ 1676399 h 2044699"/>
                <a:gd name="connsiteX507" fmla="*/ 514350 w 1263650"/>
                <a:gd name="connsiteY507" fmla="*/ 1670049 h 2044699"/>
                <a:gd name="connsiteX508" fmla="*/ 511175 w 1263650"/>
                <a:gd name="connsiteY508" fmla="*/ 1670049 h 2044699"/>
                <a:gd name="connsiteX509" fmla="*/ 492125 w 1263650"/>
                <a:gd name="connsiteY509" fmla="*/ 1654174 h 2044699"/>
                <a:gd name="connsiteX510" fmla="*/ 485775 w 1263650"/>
                <a:gd name="connsiteY510" fmla="*/ 1654174 h 2044699"/>
                <a:gd name="connsiteX511" fmla="*/ 479425 w 1263650"/>
                <a:gd name="connsiteY511" fmla="*/ 1641474 h 2044699"/>
                <a:gd name="connsiteX512" fmla="*/ 476250 w 1263650"/>
                <a:gd name="connsiteY512" fmla="*/ 1641474 h 2044699"/>
                <a:gd name="connsiteX513" fmla="*/ 473075 w 1263650"/>
                <a:gd name="connsiteY513" fmla="*/ 1638299 h 2044699"/>
                <a:gd name="connsiteX514" fmla="*/ 473075 w 1263650"/>
                <a:gd name="connsiteY514" fmla="*/ 1631949 h 2044699"/>
                <a:gd name="connsiteX515" fmla="*/ 473075 w 1263650"/>
                <a:gd name="connsiteY515" fmla="*/ 1625599 h 2044699"/>
                <a:gd name="connsiteX516" fmla="*/ 473075 w 1263650"/>
                <a:gd name="connsiteY516" fmla="*/ 1622424 h 2044699"/>
                <a:gd name="connsiteX517" fmla="*/ 473075 w 1263650"/>
                <a:gd name="connsiteY517" fmla="*/ 1619249 h 2044699"/>
                <a:gd name="connsiteX518" fmla="*/ 473075 w 1263650"/>
                <a:gd name="connsiteY518" fmla="*/ 1616074 h 2044699"/>
                <a:gd name="connsiteX519" fmla="*/ 469900 w 1263650"/>
                <a:gd name="connsiteY519" fmla="*/ 1616074 h 2044699"/>
                <a:gd name="connsiteX520" fmla="*/ 463550 w 1263650"/>
                <a:gd name="connsiteY520" fmla="*/ 1612899 h 2044699"/>
                <a:gd name="connsiteX521" fmla="*/ 460375 w 1263650"/>
                <a:gd name="connsiteY521" fmla="*/ 1609724 h 2044699"/>
                <a:gd name="connsiteX522" fmla="*/ 460375 w 1263650"/>
                <a:gd name="connsiteY522" fmla="*/ 1606549 h 2044699"/>
                <a:gd name="connsiteX523" fmla="*/ 457200 w 1263650"/>
                <a:gd name="connsiteY523" fmla="*/ 1603374 h 2044699"/>
                <a:gd name="connsiteX524" fmla="*/ 450850 w 1263650"/>
                <a:gd name="connsiteY524" fmla="*/ 1597024 h 2044699"/>
                <a:gd name="connsiteX525" fmla="*/ 447675 w 1263650"/>
                <a:gd name="connsiteY525" fmla="*/ 1593849 h 2044699"/>
                <a:gd name="connsiteX526" fmla="*/ 444500 w 1263650"/>
                <a:gd name="connsiteY526" fmla="*/ 1590674 h 2044699"/>
                <a:gd name="connsiteX527" fmla="*/ 434975 w 1263650"/>
                <a:gd name="connsiteY527" fmla="*/ 1581149 h 2044699"/>
                <a:gd name="connsiteX528" fmla="*/ 422275 w 1263650"/>
                <a:gd name="connsiteY528" fmla="*/ 1577974 h 2044699"/>
                <a:gd name="connsiteX529" fmla="*/ 409575 w 1263650"/>
                <a:gd name="connsiteY529" fmla="*/ 1577974 h 2044699"/>
                <a:gd name="connsiteX530" fmla="*/ 396875 w 1263650"/>
                <a:gd name="connsiteY530" fmla="*/ 1571624 h 2044699"/>
                <a:gd name="connsiteX531" fmla="*/ 384175 w 1263650"/>
                <a:gd name="connsiteY531" fmla="*/ 1568449 h 2044699"/>
                <a:gd name="connsiteX532" fmla="*/ 374650 w 1263650"/>
                <a:gd name="connsiteY532" fmla="*/ 1562099 h 2044699"/>
                <a:gd name="connsiteX533" fmla="*/ 368300 w 1263650"/>
                <a:gd name="connsiteY533" fmla="*/ 1555749 h 2044699"/>
                <a:gd name="connsiteX534" fmla="*/ 355600 w 1263650"/>
                <a:gd name="connsiteY534" fmla="*/ 1555749 h 2044699"/>
                <a:gd name="connsiteX535" fmla="*/ 346075 w 1263650"/>
                <a:gd name="connsiteY535" fmla="*/ 1549399 h 2044699"/>
                <a:gd name="connsiteX536" fmla="*/ 336550 w 1263650"/>
                <a:gd name="connsiteY536" fmla="*/ 1549399 h 2044699"/>
                <a:gd name="connsiteX537" fmla="*/ 330200 w 1263650"/>
                <a:gd name="connsiteY537" fmla="*/ 1546224 h 2044699"/>
                <a:gd name="connsiteX538" fmla="*/ 323850 w 1263650"/>
                <a:gd name="connsiteY538" fmla="*/ 1546224 h 2044699"/>
                <a:gd name="connsiteX539" fmla="*/ 307975 w 1263650"/>
                <a:gd name="connsiteY539" fmla="*/ 1546224 h 2044699"/>
                <a:gd name="connsiteX540" fmla="*/ 298450 w 1263650"/>
                <a:gd name="connsiteY540" fmla="*/ 1546224 h 2044699"/>
                <a:gd name="connsiteX541" fmla="*/ 295275 w 1263650"/>
                <a:gd name="connsiteY541" fmla="*/ 1543049 h 2044699"/>
                <a:gd name="connsiteX542" fmla="*/ 292100 w 1263650"/>
                <a:gd name="connsiteY542" fmla="*/ 1527174 h 2044699"/>
                <a:gd name="connsiteX543" fmla="*/ 288925 w 1263650"/>
                <a:gd name="connsiteY543" fmla="*/ 1520824 h 2044699"/>
                <a:gd name="connsiteX544" fmla="*/ 282575 w 1263650"/>
                <a:gd name="connsiteY544" fmla="*/ 1517649 h 2044699"/>
                <a:gd name="connsiteX545" fmla="*/ 279400 w 1263650"/>
                <a:gd name="connsiteY545" fmla="*/ 1517649 h 2044699"/>
                <a:gd name="connsiteX546" fmla="*/ 276225 w 1263650"/>
                <a:gd name="connsiteY546" fmla="*/ 1517649 h 2044699"/>
                <a:gd name="connsiteX547" fmla="*/ 276225 w 1263650"/>
                <a:gd name="connsiteY547" fmla="*/ 1514474 h 2044699"/>
                <a:gd name="connsiteX548" fmla="*/ 276225 w 1263650"/>
                <a:gd name="connsiteY548" fmla="*/ 1511299 h 2044699"/>
                <a:gd name="connsiteX549" fmla="*/ 276225 w 1263650"/>
                <a:gd name="connsiteY549" fmla="*/ 1508124 h 2044699"/>
                <a:gd name="connsiteX550" fmla="*/ 279400 w 1263650"/>
                <a:gd name="connsiteY550" fmla="*/ 1501774 h 2044699"/>
                <a:gd name="connsiteX551" fmla="*/ 285750 w 1263650"/>
                <a:gd name="connsiteY551" fmla="*/ 1492249 h 2044699"/>
                <a:gd name="connsiteX552" fmla="*/ 285750 w 1263650"/>
                <a:gd name="connsiteY552" fmla="*/ 1485899 h 2044699"/>
                <a:gd name="connsiteX553" fmla="*/ 285750 w 1263650"/>
                <a:gd name="connsiteY553" fmla="*/ 1479549 h 2044699"/>
                <a:gd name="connsiteX554" fmla="*/ 288925 w 1263650"/>
                <a:gd name="connsiteY554" fmla="*/ 1470024 h 2044699"/>
                <a:gd name="connsiteX555" fmla="*/ 292100 w 1263650"/>
                <a:gd name="connsiteY555" fmla="*/ 1463674 h 2044699"/>
                <a:gd name="connsiteX556" fmla="*/ 288925 w 1263650"/>
                <a:gd name="connsiteY556" fmla="*/ 1457324 h 2044699"/>
                <a:gd name="connsiteX557" fmla="*/ 285750 w 1263650"/>
                <a:gd name="connsiteY557" fmla="*/ 1450974 h 2044699"/>
                <a:gd name="connsiteX558" fmla="*/ 285750 w 1263650"/>
                <a:gd name="connsiteY558" fmla="*/ 1444624 h 2044699"/>
                <a:gd name="connsiteX559" fmla="*/ 292100 w 1263650"/>
                <a:gd name="connsiteY559" fmla="*/ 1438274 h 2044699"/>
                <a:gd name="connsiteX560" fmla="*/ 292100 w 1263650"/>
                <a:gd name="connsiteY560" fmla="*/ 1435099 h 2044699"/>
                <a:gd name="connsiteX561" fmla="*/ 295275 w 1263650"/>
                <a:gd name="connsiteY561" fmla="*/ 1428749 h 2044699"/>
                <a:gd name="connsiteX562" fmla="*/ 301625 w 1263650"/>
                <a:gd name="connsiteY562" fmla="*/ 1422399 h 2044699"/>
                <a:gd name="connsiteX563" fmla="*/ 301625 w 1263650"/>
                <a:gd name="connsiteY563" fmla="*/ 1419224 h 2044699"/>
                <a:gd name="connsiteX564" fmla="*/ 301625 w 1263650"/>
                <a:gd name="connsiteY564" fmla="*/ 1416049 h 2044699"/>
                <a:gd name="connsiteX565" fmla="*/ 301625 w 1263650"/>
                <a:gd name="connsiteY565" fmla="*/ 1406524 h 2044699"/>
                <a:gd name="connsiteX566" fmla="*/ 288925 w 1263650"/>
                <a:gd name="connsiteY566" fmla="*/ 1396999 h 2044699"/>
                <a:gd name="connsiteX567" fmla="*/ 285750 w 1263650"/>
                <a:gd name="connsiteY567" fmla="*/ 1400174 h 2044699"/>
                <a:gd name="connsiteX568" fmla="*/ 269875 w 1263650"/>
                <a:gd name="connsiteY568" fmla="*/ 1387474 h 2044699"/>
                <a:gd name="connsiteX569" fmla="*/ 269875 w 1263650"/>
                <a:gd name="connsiteY569" fmla="*/ 1377949 h 2044699"/>
                <a:gd name="connsiteX570" fmla="*/ 273050 w 1263650"/>
                <a:gd name="connsiteY570" fmla="*/ 1371599 h 2044699"/>
                <a:gd name="connsiteX571" fmla="*/ 276225 w 1263650"/>
                <a:gd name="connsiteY571" fmla="*/ 1368424 h 2044699"/>
                <a:gd name="connsiteX572" fmla="*/ 282575 w 1263650"/>
                <a:gd name="connsiteY572" fmla="*/ 1365249 h 2044699"/>
                <a:gd name="connsiteX573" fmla="*/ 282575 w 1263650"/>
                <a:gd name="connsiteY573" fmla="*/ 1362074 h 2044699"/>
                <a:gd name="connsiteX574" fmla="*/ 282575 w 1263650"/>
                <a:gd name="connsiteY574" fmla="*/ 1355724 h 2044699"/>
                <a:gd name="connsiteX575" fmla="*/ 279400 w 1263650"/>
                <a:gd name="connsiteY575" fmla="*/ 1349374 h 2044699"/>
                <a:gd name="connsiteX576" fmla="*/ 279400 w 1263650"/>
                <a:gd name="connsiteY576" fmla="*/ 1346199 h 2044699"/>
                <a:gd name="connsiteX577" fmla="*/ 269875 w 1263650"/>
                <a:gd name="connsiteY577" fmla="*/ 1343024 h 2044699"/>
                <a:gd name="connsiteX578" fmla="*/ 260350 w 1263650"/>
                <a:gd name="connsiteY578" fmla="*/ 1336674 h 2044699"/>
                <a:gd name="connsiteX579" fmla="*/ 254000 w 1263650"/>
                <a:gd name="connsiteY579" fmla="*/ 1327149 h 2044699"/>
                <a:gd name="connsiteX580" fmla="*/ 250825 w 1263650"/>
                <a:gd name="connsiteY580" fmla="*/ 1317624 h 2044699"/>
                <a:gd name="connsiteX581" fmla="*/ 247650 w 1263650"/>
                <a:gd name="connsiteY581" fmla="*/ 1308099 h 2044699"/>
                <a:gd name="connsiteX582" fmla="*/ 244475 w 1263650"/>
                <a:gd name="connsiteY582" fmla="*/ 1298574 h 2044699"/>
                <a:gd name="connsiteX583" fmla="*/ 238125 w 1263650"/>
                <a:gd name="connsiteY583" fmla="*/ 1295399 h 2044699"/>
                <a:gd name="connsiteX584" fmla="*/ 228600 w 1263650"/>
                <a:gd name="connsiteY584" fmla="*/ 1289049 h 2044699"/>
                <a:gd name="connsiteX585" fmla="*/ 225425 w 1263650"/>
                <a:gd name="connsiteY585" fmla="*/ 1282699 h 2044699"/>
                <a:gd name="connsiteX586" fmla="*/ 225425 w 1263650"/>
                <a:gd name="connsiteY586" fmla="*/ 1273174 h 2044699"/>
                <a:gd name="connsiteX587" fmla="*/ 228600 w 1263650"/>
                <a:gd name="connsiteY587" fmla="*/ 1269999 h 2044699"/>
                <a:gd name="connsiteX588" fmla="*/ 228600 w 1263650"/>
                <a:gd name="connsiteY588" fmla="*/ 1266824 h 2044699"/>
                <a:gd name="connsiteX589" fmla="*/ 225425 w 1263650"/>
                <a:gd name="connsiteY589" fmla="*/ 1263649 h 2044699"/>
                <a:gd name="connsiteX590" fmla="*/ 225425 w 1263650"/>
                <a:gd name="connsiteY590" fmla="*/ 1260474 h 2044699"/>
                <a:gd name="connsiteX591" fmla="*/ 212725 w 1263650"/>
                <a:gd name="connsiteY591" fmla="*/ 1244599 h 2044699"/>
                <a:gd name="connsiteX592" fmla="*/ 209550 w 1263650"/>
                <a:gd name="connsiteY592" fmla="*/ 1219199 h 2044699"/>
                <a:gd name="connsiteX593" fmla="*/ 200025 w 1263650"/>
                <a:gd name="connsiteY593" fmla="*/ 1212849 h 2044699"/>
                <a:gd name="connsiteX594" fmla="*/ 196850 w 1263650"/>
                <a:gd name="connsiteY594" fmla="*/ 1193799 h 2044699"/>
                <a:gd name="connsiteX595" fmla="*/ 187325 w 1263650"/>
                <a:gd name="connsiteY595" fmla="*/ 1177924 h 2044699"/>
                <a:gd name="connsiteX596" fmla="*/ 187325 w 1263650"/>
                <a:gd name="connsiteY596" fmla="*/ 1171574 h 2044699"/>
                <a:gd name="connsiteX597" fmla="*/ 177800 w 1263650"/>
                <a:gd name="connsiteY597" fmla="*/ 1162049 h 2044699"/>
                <a:gd name="connsiteX598" fmla="*/ 171450 w 1263650"/>
                <a:gd name="connsiteY598" fmla="*/ 1162049 h 2044699"/>
                <a:gd name="connsiteX599" fmla="*/ 171450 w 1263650"/>
                <a:gd name="connsiteY599" fmla="*/ 1158874 h 2044699"/>
                <a:gd name="connsiteX600" fmla="*/ 171450 w 1263650"/>
                <a:gd name="connsiteY600" fmla="*/ 1152524 h 2044699"/>
                <a:gd name="connsiteX601" fmla="*/ 165100 w 1263650"/>
                <a:gd name="connsiteY601" fmla="*/ 1146174 h 2044699"/>
                <a:gd name="connsiteX602" fmla="*/ 165100 w 1263650"/>
                <a:gd name="connsiteY602" fmla="*/ 1142999 h 2044699"/>
                <a:gd name="connsiteX603" fmla="*/ 165100 w 1263650"/>
                <a:gd name="connsiteY603" fmla="*/ 1136649 h 2044699"/>
                <a:gd name="connsiteX604" fmla="*/ 168275 w 1263650"/>
                <a:gd name="connsiteY604" fmla="*/ 1133474 h 2044699"/>
                <a:gd name="connsiteX605" fmla="*/ 168275 w 1263650"/>
                <a:gd name="connsiteY605" fmla="*/ 1130299 h 2044699"/>
                <a:gd name="connsiteX606" fmla="*/ 168275 w 1263650"/>
                <a:gd name="connsiteY606" fmla="*/ 1117599 h 2044699"/>
                <a:gd name="connsiteX607" fmla="*/ 168275 w 1263650"/>
                <a:gd name="connsiteY607" fmla="*/ 1104899 h 2044699"/>
                <a:gd name="connsiteX608" fmla="*/ 171450 w 1263650"/>
                <a:gd name="connsiteY608" fmla="*/ 1101724 h 2044699"/>
                <a:gd name="connsiteX609" fmla="*/ 171450 w 1263650"/>
                <a:gd name="connsiteY609" fmla="*/ 1098549 h 2044699"/>
                <a:gd name="connsiteX610" fmla="*/ 168275 w 1263650"/>
                <a:gd name="connsiteY610" fmla="*/ 1092199 h 2044699"/>
                <a:gd name="connsiteX611" fmla="*/ 165100 w 1263650"/>
                <a:gd name="connsiteY611" fmla="*/ 1092199 h 2044699"/>
                <a:gd name="connsiteX612" fmla="*/ 168275 w 1263650"/>
                <a:gd name="connsiteY612" fmla="*/ 1089024 h 2044699"/>
                <a:gd name="connsiteX613" fmla="*/ 171450 w 1263650"/>
                <a:gd name="connsiteY613" fmla="*/ 1085849 h 2044699"/>
                <a:gd name="connsiteX614" fmla="*/ 174625 w 1263650"/>
                <a:gd name="connsiteY614" fmla="*/ 1082674 h 2044699"/>
                <a:gd name="connsiteX615" fmla="*/ 177800 w 1263650"/>
                <a:gd name="connsiteY615" fmla="*/ 1082674 h 2044699"/>
                <a:gd name="connsiteX616" fmla="*/ 180975 w 1263650"/>
                <a:gd name="connsiteY616" fmla="*/ 1089024 h 2044699"/>
                <a:gd name="connsiteX617" fmla="*/ 184150 w 1263650"/>
                <a:gd name="connsiteY617" fmla="*/ 1089024 h 2044699"/>
                <a:gd name="connsiteX618" fmla="*/ 190500 w 1263650"/>
                <a:gd name="connsiteY618" fmla="*/ 1085849 h 2044699"/>
                <a:gd name="connsiteX619" fmla="*/ 200025 w 1263650"/>
                <a:gd name="connsiteY619" fmla="*/ 1066799 h 2044699"/>
                <a:gd name="connsiteX620" fmla="*/ 200025 w 1263650"/>
                <a:gd name="connsiteY620" fmla="*/ 1073149 h 2044699"/>
                <a:gd name="connsiteX621" fmla="*/ 203200 w 1263650"/>
                <a:gd name="connsiteY621" fmla="*/ 1073149 h 2044699"/>
                <a:gd name="connsiteX622" fmla="*/ 203200 w 1263650"/>
                <a:gd name="connsiteY622" fmla="*/ 1066799 h 2044699"/>
                <a:gd name="connsiteX623" fmla="*/ 200025 w 1263650"/>
                <a:gd name="connsiteY623" fmla="*/ 1066799 h 2044699"/>
                <a:gd name="connsiteX624" fmla="*/ 200025 w 1263650"/>
                <a:gd name="connsiteY624" fmla="*/ 1063624 h 2044699"/>
                <a:gd name="connsiteX625" fmla="*/ 203200 w 1263650"/>
                <a:gd name="connsiteY625" fmla="*/ 1054099 h 2044699"/>
                <a:gd name="connsiteX626" fmla="*/ 203200 w 1263650"/>
                <a:gd name="connsiteY626" fmla="*/ 1044574 h 2044699"/>
                <a:gd name="connsiteX627" fmla="*/ 203200 w 1263650"/>
                <a:gd name="connsiteY627" fmla="*/ 1041400 h 2044699"/>
                <a:gd name="connsiteX628" fmla="*/ 200025 w 1263650"/>
                <a:gd name="connsiteY628" fmla="*/ 1031875 h 2044699"/>
                <a:gd name="connsiteX629" fmla="*/ 196850 w 1263650"/>
                <a:gd name="connsiteY629" fmla="*/ 1025525 h 2044699"/>
                <a:gd name="connsiteX630" fmla="*/ 190500 w 1263650"/>
                <a:gd name="connsiteY630" fmla="*/ 1019175 h 2044699"/>
                <a:gd name="connsiteX631" fmla="*/ 187325 w 1263650"/>
                <a:gd name="connsiteY631" fmla="*/ 1019175 h 2044699"/>
                <a:gd name="connsiteX632" fmla="*/ 184150 w 1263650"/>
                <a:gd name="connsiteY632" fmla="*/ 1022350 h 2044699"/>
                <a:gd name="connsiteX633" fmla="*/ 180975 w 1263650"/>
                <a:gd name="connsiteY633" fmla="*/ 1022350 h 2044699"/>
                <a:gd name="connsiteX634" fmla="*/ 180975 w 1263650"/>
                <a:gd name="connsiteY634" fmla="*/ 1019175 h 2044699"/>
                <a:gd name="connsiteX635" fmla="*/ 174625 w 1263650"/>
                <a:gd name="connsiteY635" fmla="*/ 1019175 h 2044699"/>
                <a:gd name="connsiteX636" fmla="*/ 171450 w 1263650"/>
                <a:gd name="connsiteY636" fmla="*/ 1019175 h 2044699"/>
                <a:gd name="connsiteX637" fmla="*/ 161925 w 1263650"/>
                <a:gd name="connsiteY637" fmla="*/ 1016000 h 2044699"/>
                <a:gd name="connsiteX638" fmla="*/ 155575 w 1263650"/>
                <a:gd name="connsiteY638" fmla="*/ 1009650 h 2044699"/>
                <a:gd name="connsiteX639" fmla="*/ 149225 w 1263650"/>
                <a:gd name="connsiteY639" fmla="*/ 996950 h 2044699"/>
                <a:gd name="connsiteX640" fmla="*/ 146050 w 1263650"/>
                <a:gd name="connsiteY640" fmla="*/ 984250 h 2044699"/>
                <a:gd name="connsiteX641" fmla="*/ 142875 w 1263650"/>
                <a:gd name="connsiteY641" fmla="*/ 981075 h 2044699"/>
                <a:gd name="connsiteX642" fmla="*/ 139700 w 1263650"/>
                <a:gd name="connsiteY642" fmla="*/ 977900 h 2044699"/>
                <a:gd name="connsiteX643" fmla="*/ 136525 w 1263650"/>
                <a:gd name="connsiteY643" fmla="*/ 968375 h 2044699"/>
                <a:gd name="connsiteX644" fmla="*/ 130175 w 1263650"/>
                <a:gd name="connsiteY644" fmla="*/ 962025 h 2044699"/>
                <a:gd name="connsiteX645" fmla="*/ 130175 w 1263650"/>
                <a:gd name="connsiteY645" fmla="*/ 952500 h 2044699"/>
                <a:gd name="connsiteX646" fmla="*/ 139700 w 1263650"/>
                <a:gd name="connsiteY646" fmla="*/ 933450 h 2044699"/>
                <a:gd name="connsiteX647" fmla="*/ 136525 w 1263650"/>
                <a:gd name="connsiteY647" fmla="*/ 908050 h 2044699"/>
                <a:gd name="connsiteX648" fmla="*/ 133350 w 1263650"/>
                <a:gd name="connsiteY648" fmla="*/ 901700 h 2044699"/>
                <a:gd name="connsiteX649" fmla="*/ 130175 w 1263650"/>
                <a:gd name="connsiteY649" fmla="*/ 901700 h 2044699"/>
                <a:gd name="connsiteX650" fmla="*/ 130175 w 1263650"/>
                <a:gd name="connsiteY650" fmla="*/ 895350 h 2044699"/>
                <a:gd name="connsiteX651" fmla="*/ 133350 w 1263650"/>
                <a:gd name="connsiteY651" fmla="*/ 882650 h 2044699"/>
                <a:gd name="connsiteX652" fmla="*/ 136525 w 1263650"/>
                <a:gd name="connsiteY652" fmla="*/ 882650 h 2044699"/>
                <a:gd name="connsiteX653" fmla="*/ 139700 w 1263650"/>
                <a:gd name="connsiteY653" fmla="*/ 876300 h 2044699"/>
                <a:gd name="connsiteX654" fmla="*/ 139700 w 1263650"/>
                <a:gd name="connsiteY654" fmla="*/ 863600 h 2044699"/>
                <a:gd name="connsiteX655" fmla="*/ 142875 w 1263650"/>
                <a:gd name="connsiteY655" fmla="*/ 847725 h 2044699"/>
                <a:gd name="connsiteX656" fmla="*/ 146050 w 1263650"/>
                <a:gd name="connsiteY656" fmla="*/ 847725 h 2044699"/>
                <a:gd name="connsiteX657" fmla="*/ 149225 w 1263650"/>
                <a:gd name="connsiteY657" fmla="*/ 844550 h 2044699"/>
                <a:gd name="connsiteX658" fmla="*/ 161925 w 1263650"/>
                <a:gd name="connsiteY658" fmla="*/ 847725 h 2044699"/>
                <a:gd name="connsiteX659" fmla="*/ 158750 w 1263650"/>
                <a:gd name="connsiteY659" fmla="*/ 860425 h 2044699"/>
                <a:gd name="connsiteX660" fmla="*/ 158750 w 1263650"/>
                <a:gd name="connsiteY660" fmla="*/ 863600 h 2044699"/>
                <a:gd name="connsiteX661" fmla="*/ 158750 w 1263650"/>
                <a:gd name="connsiteY661" fmla="*/ 866775 h 2044699"/>
                <a:gd name="connsiteX662" fmla="*/ 155575 w 1263650"/>
                <a:gd name="connsiteY662" fmla="*/ 876300 h 2044699"/>
                <a:gd name="connsiteX663" fmla="*/ 155575 w 1263650"/>
                <a:gd name="connsiteY663" fmla="*/ 879475 h 2044699"/>
                <a:gd name="connsiteX664" fmla="*/ 155575 w 1263650"/>
                <a:gd name="connsiteY664" fmla="*/ 885825 h 2044699"/>
                <a:gd name="connsiteX665" fmla="*/ 161925 w 1263650"/>
                <a:gd name="connsiteY665" fmla="*/ 895350 h 2044699"/>
                <a:gd name="connsiteX666" fmla="*/ 168275 w 1263650"/>
                <a:gd name="connsiteY666" fmla="*/ 895350 h 2044699"/>
                <a:gd name="connsiteX667" fmla="*/ 168275 w 1263650"/>
                <a:gd name="connsiteY667" fmla="*/ 901700 h 2044699"/>
                <a:gd name="connsiteX668" fmla="*/ 174625 w 1263650"/>
                <a:gd name="connsiteY668" fmla="*/ 904875 h 2044699"/>
                <a:gd name="connsiteX669" fmla="*/ 177800 w 1263650"/>
                <a:gd name="connsiteY669" fmla="*/ 908050 h 2044699"/>
                <a:gd name="connsiteX670" fmla="*/ 180975 w 1263650"/>
                <a:gd name="connsiteY670" fmla="*/ 914400 h 2044699"/>
                <a:gd name="connsiteX671" fmla="*/ 184150 w 1263650"/>
                <a:gd name="connsiteY671" fmla="*/ 914400 h 2044699"/>
                <a:gd name="connsiteX672" fmla="*/ 184150 w 1263650"/>
                <a:gd name="connsiteY672" fmla="*/ 920750 h 2044699"/>
                <a:gd name="connsiteX673" fmla="*/ 187325 w 1263650"/>
                <a:gd name="connsiteY673" fmla="*/ 923925 h 2044699"/>
                <a:gd name="connsiteX674" fmla="*/ 190500 w 1263650"/>
                <a:gd name="connsiteY674" fmla="*/ 927100 h 2044699"/>
                <a:gd name="connsiteX675" fmla="*/ 196850 w 1263650"/>
                <a:gd name="connsiteY675" fmla="*/ 927100 h 2044699"/>
                <a:gd name="connsiteX676" fmla="*/ 200025 w 1263650"/>
                <a:gd name="connsiteY676" fmla="*/ 930275 h 2044699"/>
                <a:gd name="connsiteX677" fmla="*/ 202410 w 1263650"/>
                <a:gd name="connsiteY677" fmla="*/ 927890 h 2044699"/>
                <a:gd name="connsiteX678" fmla="*/ 202410 w 1263650"/>
                <a:gd name="connsiteY678" fmla="*/ 926309 h 2044699"/>
                <a:gd name="connsiteX679" fmla="*/ 200026 w 1263650"/>
                <a:gd name="connsiteY679" fmla="*/ 923925 h 2044699"/>
                <a:gd name="connsiteX680" fmla="*/ 196851 w 1263650"/>
                <a:gd name="connsiteY680" fmla="*/ 920750 h 2044699"/>
                <a:gd name="connsiteX681" fmla="*/ 193676 w 1263650"/>
                <a:gd name="connsiteY681" fmla="*/ 917575 h 2044699"/>
                <a:gd name="connsiteX682" fmla="*/ 193676 w 1263650"/>
                <a:gd name="connsiteY682" fmla="*/ 914400 h 2044699"/>
                <a:gd name="connsiteX683" fmla="*/ 190501 w 1263650"/>
                <a:gd name="connsiteY683" fmla="*/ 914400 h 2044699"/>
                <a:gd name="connsiteX684" fmla="*/ 187326 w 1263650"/>
                <a:gd name="connsiteY684" fmla="*/ 904875 h 2044699"/>
                <a:gd name="connsiteX685" fmla="*/ 187326 w 1263650"/>
                <a:gd name="connsiteY685" fmla="*/ 898525 h 2044699"/>
                <a:gd name="connsiteX686" fmla="*/ 187326 w 1263650"/>
                <a:gd name="connsiteY686" fmla="*/ 889000 h 2044699"/>
                <a:gd name="connsiteX687" fmla="*/ 187326 w 1263650"/>
                <a:gd name="connsiteY687" fmla="*/ 882650 h 2044699"/>
                <a:gd name="connsiteX688" fmla="*/ 187326 w 1263650"/>
                <a:gd name="connsiteY688" fmla="*/ 876300 h 2044699"/>
                <a:gd name="connsiteX689" fmla="*/ 184151 w 1263650"/>
                <a:gd name="connsiteY689" fmla="*/ 873125 h 2044699"/>
                <a:gd name="connsiteX690" fmla="*/ 180976 w 1263650"/>
                <a:gd name="connsiteY690" fmla="*/ 869950 h 2044699"/>
                <a:gd name="connsiteX691" fmla="*/ 177801 w 1263650"/>
                <a:gd name="connsiteY691" fmla="*/ 866775 h 2044699"/>
                <a:gd name="connsiteX692" fmla="*/ 180976 w 1263650"/>
                <a:gd name="connsiteY692" fmla="*/ 866775 h 2044699"/>
                <a:gd name="connsiteX693" fmla="*/ 184151 w 1263650"/>
                <a:gd name="connsiteY693" fmla="*/ 866775 h 2044699"/>
                <a:gd name="connsiteX694" fmla="*/ 184151 w 1263650"/>
                <a:gd name="connsiteY694" fmla="*/ 863600 h 2044699"/>
                <a:gd name="connsiteX695" fmla="*/ 174626 w 1263650"/>
                <a:gd name="connsiteY695" fmla="*/ 860425 h 2044699"/>
                <a:gd name="connsiteX696" fmla="*/ 168276 w 1263650"/>
                <a:gd name="connsiteY696" fmla="*/ 854075 h 2044699"/>
                <a:gd name="connsiteX697" fmla="*/ 168276 w 1263650"/>
                <a:gd name="connsiteY697" fmla="*/ 850900 h 2044699"/>
                <a:gd name="connsiteX698" fmla="*/ 171451 w 1263650"/>
                <a:gd name="connsiteY698" fmla="*/ 847725 h 2044699"/>
                <a:gd name="connsiteX699" fmla="*/ 174626 w 1263650"/>
                <a:gd name="connsiteY699" fmla="*/ 844550 h 2044699"/>
                <a:gd name="connsiteX700" fmla="*/ 177801 w 1263650"/>
                <a:gd name="connsiteY700" fmla="*/ 841375 h 2044699"/>
                <a:gd name="connsiteX701" fmla="*/ 174626 w 1263650"/>
                <a:gd name="connsiteY701" fmla="*/ 835025 h 2044699"/>
                <a:gd name="connsiteX702" fmla="*/ 174626 w 1263650"/>
                <a:gd name="connsiteY702" fmla="*/ 831850 h 2044699"/>
                <a:gd name="connsiteX703" fmla="*/ 174627 w 1263650"/>
                <a:gd name="connsiteY703" fmla="*/ 831850 h 2044699"/>
                <a:gd name="connsiteX704" fmla="*/ 171452 w 1263650"/>
                <a:gd name="connsiteY704" fmla="*/ 828675 h 2044699"/>
                <a:gd name="connsiteX705" fmla="*/ 168277 w 1263650"/>
                <a:gd name="connsiteY705" fmla="*/ 828675 h 2044699"/>
                <a:gd name="connsiteX706" fmla="*/ 165102 w 1263650"/>
                <a:gd name="connsiteY706" fmla="*/ 828675 h 2044699"/>
                <a:gd name="connsiteX707" fmla="*/ 165102 w 1263650"/>
                <a:gd name="connsiteY707" fmla="*/ 825500 h 2044699"/>
                <a:gd name="connsiteX708" fmla="*/ 165102 w 1263650"/>
                <a:gd name="connsiteY708" fmla="*/ 822325 h 2044699"/>
                <a:gd name="connsiteX709" fmla="*/ 165102 w 1263650"/>
                <a:gd name="connsiteY709" fmla="*/ 819150 h 2044699"/>
                <a:gd name="connsiteX710" fmla="*/ 168277 w 1263650"/>
                <a:gd name="connsiteY710" fmla="*/ 819150 h 2044699"/>
                <a:gd name="connsiteX711" fmla="*/ 171452 w 1263650"/>
                <a:gd name="connsiteY711" fmla="*/ 815975 h 2044699"/>
                <a:gd name="connsiteX712" fmla="*/ 174627 w 1263650"/>
                <a:gd name="connsiteY712" fmla="*/ 812800 h 2044699"/>
                <a:gd name="connsiteX713" fmla="*/ 174627 w 1263650"/>
                <a:gd name="connsiteY713" fmla="*/ 809625 h 2044699"/>
                <a:gd name="connsiteX714" fmla="*/ 177802 w 1263650"/>
                <a:gd name="connsiteY714" fmla="*/ 812800 h 2044699"/>
                <a:gd name="connsiteX715" fmla="*/ 184152 w 1263650"/>
                <a:gd name="connsiteY715" fmla="*/ 812800 h 2044699"/>
                <a:gd name="connsiteX716" fmla="*/ 187327 w 1263650"/>
                <a:gd name="connsiteY716" fmla="*/ 809625 h 2044699"/>
                <a:gd name="connsiteX717" fmla="*/ 193677 w 1263650"/>
                <a:gd name="connsiteY717" fmla="*/ 806450 h 2044699"/>
                <a:gd name="connsiteX718" fmla="*/ 196852 w 1263650"/>
                <a:gd name="connsiteY718" fmla="*/ 809625 h 2044699"/>
                <a:gd name="connsiteX719" fmla="*/ 200027 w 1263650"/>
                <a:gd name="connsiteY719" fmla="*/ 812800 h 2044699"/>
                <a:gd name="connsiteX720" fmla="*/ 202410 w 1263650"/>
                <a:gd name="connsiteY720" fmla="*/ 812800 h 2044699"/>
                <a:gd name="connsiteX721" fmla="*/ 202410 w 1263650"/>
                <a:gd name="connsiteY721" fmla="*/ 808043 h 2044699"/>
                <a:gd name="connsiteX722" fmla="*/ 200026 w 1263650"/>
                <a:gd name="connsiteY722" fmla="*/ 803275 h 2044699"/>
                <a:gd name="connsiteX723" fmla="*/ 196851 w 1263650"/>
                <a:gd name="connsiteY723" fmla="*/ 803275 h 2044699"/>
                <a:gd name="connsiteX724" fmla="*/ 193676 w 1263650"/>
                <a:gd name="connsiteY724" fmla="*/ 803275 h 2044699"/>
                <a:gd name="connsiteX725" fmla="*/ 193676 w 1263650"/>
                <a:gd name="connsiteY725" fmla="*/ 800100 h 2044699"/>
                <a:gd name="connsiteX726" fmla="*/ 193676 w 1263650"/>
                <a:gd name="connsiteY726" fmla="*/ 793750 h 2044699"/>
                <a:gd name="connsiteX727" fmla="*/ 193676 w 1263650"/>
                <a:gd name="connsiteY727" fmla="*/ 787400 h 2044699"/>
                <a:gd name="connsiteX728" fmla="*/ 193676 w 1263650"/>
                <a:gd name="connsiteY728" fmla="*/ 784225 h 2044699"/>
                <a:gd name="connsiteX729" fmla="*/ 193676 w 1263650"/>
                <a:gd name="connsiteY729" fmla="*/ 781050 h 2044699"/>
                <a:gd name="connsiteX730" fmla="*/ 190501 w 1263650"/>
                <a:gd name="connsiteY730" fmla="*/ 777875 h 2044699"/>
                <a:gd name="connsiteX731" fmla="*/ 190501 w 1263650"/>
                <a:gd name="connsiteY731" fmla="*/ 774700 h 2044699"/>
                <a:gd name="connsiteX732" fmla="*/ 187326 w 1263650"/>
                <a:gd name="connsiteY732" fmla="*/ 774700 h 2044699"/>
                <a:gd name="connsiteX733" fmla="*/ 184151 w 1263650"/>
                <a:gd name="connsiteY733" fmla="*/ 777875 h 2044699"/>
                <a:gd name="connsiteX734" fmla="*/ 184151 w 1263650"/>
                <a:gd name="connsiteY734" fmla="*/ 774700 h 2044699"/>
                <a:gd name="connsiteX735" fmla="*/ 184150 w 1263650"/>
                <a:gd name="connsiteY735" fmla="*/ 774700 h 2044699"/>
                <a:gd name="connsiteX736" fmla="*/ 184150 w 1263650"/>
                <a:gd name="connsiteY736" fmla="*/ 777874 h 2044699"/>
                <a:gd name="connsiteX737" fmla="*/ 180976 w 1263650"/>
                <a:gd name="connsiteY737" fmla="*/ 774700 h 2044699"/>
                <a:gd name="connsiteX738" fmla="*/ 180976 w 1263650"/>
                <a:gd name="connsiteY738" fmla="*/ 771525 h 2044699"/>
                <a:gd name="connsiteX739" fmla="*/ 180975 w 1263650"/>
                <a:gd name="connsiteY739" fmla="*/ 771525 h 2044699"/>
                <a:gd name="connsiteX740" fmla="*/ 180975 w 1263650"/>
                <a:gd name="connsiteY740" fmla="*/ 774700 h 2044699"/>
                <a:gd name="connsiteX741" fmla="*/ 180975 w 1263650"/>
                <a:gd name="connsiteY741" fmla="*/ 777875 h 2044699"/>
                <a:gd name="connsiteX742" fmla="*/ 180975 w 1263650"/>
                <a:gd name="connsiteY742" fmla="*/ 781050 h 2044699"/>
                <a:gd name="connsiteX743" fmla="*/ 180976 w 1263650"/>
                <a:gd name="connsiteY743" fmla="*/ 781050 h 2044699"/>
                <a:gd name="connsiteX744" fmla="*/ 180976 w 1263650"/>
                <a:gd name="connsiteY744" fmla="*/ 777875 h 2044699"/>
                <a:gd name="connsiteX745" fmla="*/ 180976 w 1263650"/>
                <a:gd name="connsiteY745" fmla="*/ 774701 h 2044699"/>
                <a:gd name="connsiteX746" fmla="*/ 184150 w 1263650"/>
                <a:gd name="connsiteY746" fmla="*/ 777875 h 2044699"/>
                <a:gd name="connsiteX747" fmla="*/ 184150 w 1263650"/>
                <a:gd name="connsiteY747" fmla="*/ 777874 h 2044699"/>
                <a:gd name="connsiteX748" fmla="*/ 184151 w 1263650"/>
                <a:gd name="connsiteY748" fmla="*/ 777875 h 2044699"/>
                <a:gd name="connsiteX749" fmla="*/ 187326 w 1263650"/>
                <a:gd name="connsiteY749" fmla="*/ 781050 h 2044699"/>
                <a:gd name="connsiteX750" fmla="*/ 190501 w 1263650"/>
                <a:gd name="connsiteY750" fmla="*/ 784225 h 2044699"/>
                <a:gd name="connsiteX751" fmla="*/ 190501 w 1263650"/>
                <a:gd name="connsiteY751" fmla="*/ 787400 h 2044699"/>
                <a:gd name="connsiteX752" fmla="*/ 190500 w 1263650"/>
                <a:gd name="connsiteY752" fmla="*/ 787400 h 2044699"/>
                <a:gd name="connsiteX753" fmla="*/ 190500 w 1263650"/>
                <a:gd name="connsiteY753" fmla="*/ 790575 h 2044699"/>
                <a:gd name="connsiteX754" fmla="*/ 190500 w 1263650"/>
                <a:gd name="connsiteY754" fmla="*/ 796925 h 2044699"/>
                <a:gd name="connsiteX755" fmla="*/ 187325 w 1263650"/>
                <a:gd name="connsiteY755" fmla="*/ 793750 h 2044699"/>
                <a:gd name="connsiteX756" fmla="*/ 180975 w 1263650"/>
                <a:gd name="connsiteY756" fmla="*/ 787400 h 2044699"/>
                <a:gd name="connsiteX757" fmla="*/ 177800 w 1263650"/>
                <a:gd name="connsiteY757" fmla="*/ 784225 h 2044699"/>
                <a:gd name="connsiteX758" fmla="*/ 177800 w 1263650"/>
                <a:gd name="connsiteY758" fmla="*/ 781050 h 2044699"/>
                <a:gd name="connsiteX759" fmla="*/ 184150 w 1263650"/>
                <a:gd name="connsiteY759" fmla="*/ 784225 h 2044699"/>
                <a:gd name="connsiteX760" fmla="*/ 184151 w 1263650"/>
                <a:gd name="connsiteY760" fmla="*/ 784225 h 2044699"/>
                <a:gd name="connsiteX761" fmla="*/ 177801 w 1263650"/>
                <a:gd name="connsiteY761" fmla="*/ 781050 h 2044699"/>
                <a:gd name="connsiteX762" fmla="*/ 177800 w 1263650"/>
                <a:gd name="connsiteY762" fmla="*/ 781050 h 2044699"/>
                <a:gd name="connsiteX763" fmla="*/ 174625 w 1263650"/>
                <a:gd name="connsiteY763" fmla="*/ 781050 h 2044699"/>
                <a:gd name="connsiteX764" fmla="*/ 171450 w 1263650"/>
                <a:gd name="connsiteY764" fmla="*/ 781050 h 2044699"/>
                <a:gd name="connsiteX765" fmla="*/ 171450 w 1263650"/>
                <a:gd name="connsiteY765" fmla="*/ 784225 h 2044699"/>
                <a:gd name="connsiteX766" fmla="*/ 168275 w 1263650"/>
                <a:gd name="connsiteY766" fmla="*/ 787400 h 2044699"/>
                <a:gd name="connsiteX767" fmla="*/ 165100 w 1263650"/>
                <a:gd name="connsiteY767" fmla="*/ 787400 h 2044699"/>
                <a:gd name="connsiteX768" fmla="*/ 161925 w 1263650"/>
                <a:gd name="connsiteY768" fmla="*/ 784225 h 2044699"/>
                <a:gd name="connsiteX769" fmla="*/ 158750 w 1263650"/>
                <a:gd name="connsiteY769" fmla="*/ 787400 h 2044699"/>
                <a:gd name="connsiteX770" fmla="*/ 158750 w 1263650"/>
                <a:gd name="connsiteY770" fmla="*/ 793750 h 2044699"/>
                <a:gd name="connsiteX771" fmla="*/ 161925 w 1263650"/>
                <a:gd name="connsiteY771" fmla="*/ 793750 h 2044699"/>
                <a:gd name="connsiteX772" fmla="*/ 158750 w 1263650"/>
                <a:gd name="connsiteY772" fmla="*/ 800100 h 2044699"/>
                <a:gd name="connsiteX773" fmla="*/ 155575 w 1263650"/>
                <a:gd name="connsiteY773" fmla="*/ 803275 h 2044699"/>
                <a:gd name="connsiteX774" fmla="*/ 155575 w 1263650"/>
                <a:gd name="connsiteY774" fmla="*/ 806450 h 2044699"/>
                <a:gd name="connsiteX775" fmla="*/ 161925 w 1263650"/>
                <a:gd name="connsiteY775" fmla="*/ 809625 h 2044699"/>
                <a:gd name="connsiteX776" fmla="*/ 161925 w 1263650"/>
                <a:gd name="connsiteY776" fmla="*/ 812800 h 2044699"/>
                <a:gd name="connsiteX777" fmla="*/ 158750 w 1263650"/>
                <a:gd name="connsiteY777" fmla="*/ 812800 h 2044699"/>
                <a:gd name="connsiteX778" fmla="*/ 152400 w 1263650"/>
                <a:gd name="connsiteY778" fmla="*/ 812800 h 2044699"/>
                <a:gd name="connsiteX779" fmla="*/ 152400 w 1263650"/>
                <a:gd name="connsiteY779" fmla="*/ 815975 h 2044699"/>
                <a:gd name="connsiteX780" fmla="*/ 152400 w 1263650"/>
                <a:gd name="connsiteY780" fmla="*/ 819150 h 2044699"/>
                <a:gd name="connsiteX781" fmla="*/ 149225 w 1263650"/>
                <a:gd name="connsiteY781" fmla="*/ 822325 h 2044699"/>
                <a:gd name="connsiteX782" fmla="*/ 152400 w 1263650"/>
                <a:gd name="connsiteY782" fmla="*/ 822325 h 2044699"/>
                <a:gd name="connsiteX783" fmla="*/ 155575 w 1263650"/>
                <a:gd name="connsiteY783" fmla="*/ 825500 h 2044699"/>
                <a:gd name="connsiteX784" fmla="*/ 155575 w 1263650"/>
                <a:gd name="connsiteY784" fmla="*/ 828675 h 2044699"/>
                <a:gd name="connsiteX785" fmla="*/ 158750 w 1263650"/>
                <a:gd name="connsiteY785" fmla="*/ 831850 h 2044699"/>
                <a:gd name="connsiteX786" fmla="*/ 155575 w 1263650"/>
                <a:gd name="connsiteY786" fmla="*/ 831850 h 2044699"/>
                <a:gd name="connsiteX787" fmla="*/ 155575 w 1263650"/>
                <a:gd name="connsiteY787" fmla="*/ 835025 h 2044699"/>
                <a:gd name="connsiteX788" fmla="*/ 152400 w 1263650"/>
                <a:gd name="connsiteY788" fmla="*/ 835025 h 2044699"/>
                <a:gd name="connsiteX789" fmla="*/ 152400 w 1263650"/>
                <a:gd name="connsiteY789" fmla="*/ 828675 h 2044699"/>
                <a:gd name="connsiteX790" fmla="*/ 149225 w 1263650"/>
                <a:gd name="connsiteY790" fmla="*/ 828675 h 2044699"/>
                <a:gd name="connsiteX791" fmla="*/ 149225 w 1263650"/>
                <a:gd name="connsiteY791" fmla="*/ 838200 h 2044699"/>
                <a:gd name="connsiteX792" fmla="*/ 149225 w 1263650"/>
                <a:gd name="connsiteY792" fmla="*/ 841375 h 2044699"/>
                <a:gd name="connsiteX793" fmla="*/ 146050 w 1263650"/>
                <a:gd name="connsiteY793" fmla="*/ 841375 h 2044699"/>
                <a:gd name="connsiteX794" fmla="*/ 142875 w 1263650"/>
                <a:gd name="connsiteY794" fmla="*/ 841375 h 2044699"/>
                <a:gd name="connsiteX795" fmla="*/ 142875 w 1263650"/>
                <a:gd name="connsiteY795" fmla="*/ 838200 h 2044699"/>
                <a:gd name="connsiteX796" fmla="*/ 127000 w 1263650"/>
                <a:gd name="connsiteY796" fmla="*/ 819150 h 2044699"/>
                <a:gd name="connsiteX797" fmla="*/ 123825 w 1263650"/>
                <a:gd name="connsiteY797" fmla="*/ 815975 h 2044699"/>
                <a:gd name="connsiteX798" fmla="*/ 123825 w 1263650"/>
                <a:gd name="connsiteY798" fmla="*/ 819150 h 2044699"/>
                <a:gd name="connsiteX799" fmla="*/ 120650 w 1263650"/>
                <a:gd name="connsiteY799" fmla="*/ 819150 h 2044699"/>
                <a:gd name="connsiteX800" fmla="*/ 111125 w 1263650"/>
                <a:gd name="connsiteY800" fmla="*/ 806450 h 2044699"/>
                <a:gd name="connsiteX801" fmla="*/ 107950 w 1263650"/>
                <a:gd name="connsiteY801" fmla="*/ 793750 h 2044699"/>
                <a:gd name="connsiteX802" fmla="*/ 95250 w 1263650"/>
                <a:gd name="connsiteY802" fmla="*/ 787400 h 2044699"/>
                <a:gd name="connsiteX803" fmla="*/ 95250 w 1263650"/>
                <a:gd name="connsiteY803" fmla="*/ 781050 h 2044699"/>
                <a:gd name="connsiteX804" fmla="*/ 95250 w 1263650"/>
                <a:gd name="connsiteY804" fmla="*/ 777875 h 2044699"/>
                <a:gd name="connsiteX805" fmla="*/ 88900 w 1263650"/>
                <a:gd name="connsiteY805" fmla="*/ 781050 h 2044699"/>
                <a:gd name="connsiteX806" fmla="*/ 90805 w 1263650"/>
                <a:gd name="connsiteY806" fmla="*/ 784860 h 2044699"/>
                <a:gd name="connsiteX807" fmla="*/ 85725 w 1263650"/>
                <a:gd name="connsiteY807" fmla="*/ 787400 h 2044699"/>
                <a:gd name="connsiteX808" fmla="*/ 85725 w 1263650"/>
                <a:gd name="connsiteY808" fmla="*/ 793750 h 2044699"/>
                <a:gd name="connsiteX809" fmla="*/ 79375 w 1263650"/>
                <a:gd name="connsiteY809" fmla="*/ 790575 h 2044699"/>
                <a:gd name="connsiteX810" fmla="*/ 95250 w 1263650"/>
                <a:gd name="connsiteY810" fmla="*/ 762000 h 2044699"/>
                <a:gd name="connsiteX811" fmla="*/ 95250 w 1263650"/>
                <a:gd name="connsiteY811" fmla="*/ 746125 h 2044699"/>
                <a:gd name="connsiteX812" fmla="*/ 104775 w 1263650"/>
                <a:gd name="connsiteY812" fmla="*/ 771525 h 2044699"/>
                <a:gd name="connsiteX813" fmla="*/ 111125 w 1263650"/>
                <a:gd name="connsiteY813" fmla="*/ 781050 h 2044699"/>
                <a:gd name="connsiteX814" fmla="*/ 101600 w 1263650"/>
                <a:gd name="connsiteY814" fmla="*/ 752475 h 2044699"/>
                <a:gd name="connsiteX815" fmla="*/ 98425 w 1263650"/>
                <a:gd name="connsiteY815" fmla="*/ 746125 h 2044699"/>
                <a:gd name="connsiteX816" fmla="*/ 95250 w 1263650"/>
                <a:gd name="connsiteY816" fmla="*/ 733425 h 2044699"/>
                <a:gd name="connsiteX817" fmla="*/ 92075 w 1263650"/>
                <a:gd name="connsiteY817" fmla="*/ 730250 h 2044699"/>
                <a:gd name="connsiteX818" fmla="*/ 88900 w 1263650"/>
                <a:gd name="connsiteY818" fmla="*/ 730250 h 2044699"/>
                <a:gd name="connsiteX819" fmla="*/ 85725 w 1263650"/>
                <a:gd name="connsiteY819" fmla="*/ 733425 h 2044699"/>
                <a:gd name="connsiteX820" fmla="*/ 85725 w 1263650"/>
                <a:gd name="connsiteY820" fmla="*/ 730250 h 2044699"/>
                <a:gd name="connsiteX821" fmla="*/ 85725 w 1263650"/>
                <a:gd name="connsiteY821" fmla="*/ 727075 h 2044699"/>
                <a:gd name="connsiteX822" fmla="*/ 85725 w 1263650"/>
                <a:gd name="connsiteY822" fmla="*/ 717550 h 2044699"/>
                <a:gd name="connsiteX823" fmla="*/ 85725 w 1263650"/>
                <a:gd name="connsiteY823" fmla="*/ 708025 h 2044699"/>
                <a:gd name="connsiteX824" fmla="*/ 82550 w 1263650"/>
                <a:gd name="connsiteY824" fmla="*/ 704850 h 2044699"/>
                <a:gd name="connsiteX825" fmla="*/ 82550 w 1263650"/>
                <a:gd name="connsiteY825" fmla="*/ 701675 h 2044699"/>
                <a:gd name="connsiteX826" fmla="*/ 60325 w 1263650"/>
                <a:gd name="connsiteY826" fmla="*/ 673100 h 2044699"/>
                <a:gd name="connsiteX827" fmla="*/ 50800 w 1263650"/>
                <a:gd name="connsiteY827" fmla="*/ 641350 h 2044699"/>
                <a:gd name="connsiteX828" fmla="*/ 38100 w 1263650"/>
                <a:gd name="connsiteY828" fmla="*/ 625475 h 2044699"/>
                <a:gd name="connsiteX829" fmla="*/ 31750 w 1263650"/>
                <a:gd name="connsiteY829" fmla="*/ 615950 h 2044699"/>
                <a:gd name="connsiteX830" fmla="*/ 22225 w 1263650"/>
                <a:gd name="connsiteY830" fmla="*/ 590550 h 2044699"/>
                <a:gd name="connsiteX831" fmla="*/ 22225 w 1263650"/>
                <a:gd name="connsiteY831" fmla="*/ 584200 h 2044699"/>
                <a:gd name="connsiteX832" fmla="*/ 28575 w 1263650"/>
                <a:gd name="connsiteY832" fmla="*/ 581025 h 2044699"/>
                <a:gd name="connsiteX833" fmla="*/ 31750 w 1263650"/>
                <a:gd name="connsiteY833" fmla="*/ 568325 h 2044699"/>
                <a:gd name="connsiteX834" fmla="*/ 31750 w 1263650"/>
                <a:gd name="connsiteY834" fmla="*/ 552450 h 2044699"/>
                <a:gd name="connsiteX835" fmla="*/ 28575 w 1263650"/>
                <a:gd name="connsiteY835" fmla="*/ 536575 h 2044699"/>
                <a:gd name="connsiteX836" fmla="*/ 28575 w 1263650"/>
                <a:gd name="connsiteY836" fmla="*/ 508000 h 2044699"/>
                <a:gd name="connsiteX837" fmla="*/ 38100 w 1263650"/>
                <a:gd name="connsiteY837" fmla="*/ 482600 h 2044699"/>
                <a:gd name="connsiteX838" fmla="*/ 47625 w 1263650"/>
                <a:gd name="connsiteY838" fmla="*/ 473075 h 2044699"/>
                <a:gd name="connsiteX839" fmla="*/ 47625 w 1263650"/>
                <a:gd name="connsiteY839" fmla="*/ 463550 h 2044699"/>
                <a:gd name="connsiteX840" fmla="*/ 50800 w 1263650"/>
                <a:gd name="connsiteY840" fmla="*/ 447675 h 2044699"/>
                <a:gd name="connsiteX841" fmla="*/ 47625 w 1263650"/>
                <a:gd name="connsiteY841" fmla="*/ 438150 h 2044699"/>
                <a:gd name="connsiteX842" fmla="*/ 47625 w 1263650"/>
                <a:gd name="connsiteY842" fmla="*/ 419100 h 2044699"/>
                <a:gd name="connsiteX843" fmla="*/ 44450 w 1263650"/>
                <a:gd name="connsiteY843" fmla="*/ 409575 h 2044699"/>
                <a:gd name="connsiteX844" fmla="*/ 41275 w 1263650"/>
                <a:gd name="connsiteY844" fmla="*/ 400050 h 2044699"/>
                <a:gd name="connsiteX845" fmla="*/ 34925 w 1263650"/>
                <a:gd name="connsiteY845" fmla="*/ 381000 h 2044699"/>
                <a:gd name="connsiteX846" fmla="*/ 31750 w 1263650"/>
                <a:gd name="connsiteY846" fmla="*/ 381000 h 2044699"/>
                <a:gd name="connsiteX847" fmla="*/ 31750 w 1263650"/>
                <a:gd name="connsiteY847" fmla="*/ 374650 h 2044699"/>
                <a:gd name="connsiteX848" fmla="*/ 25400 w 1263650"/>
                <a:gd name="connsiteY848" fmla="*/ 374650 h 2044699"/>
                <a:gd name="connsiteX849" fmla="*/ 28575 w 1263650"/>
                <a:gd name="connsiteY849" fmla="*/ 361950 h 2044699"/>
                <a:gd name="connsiteX850" fmla="*/ 25400 w 1263650"/>
                <a:gd name="connsiteY850" fmla="*/ 358775 h 2044699"/>
                <a:gd name="connsiteX851" fmla="*/ 19050 w 1263650"/>
                <a:gd name="connsiteY851" fmla="*/ 352425 h 2044699"/>
                <a:gd name="connsiteX852" fmla="*/ 0 w 1263650"/>
                <a:gd name="connsiteY852" fmla="*/ 320675 h 2044699"/>
                <a:gd name="connsiteX853" fmla="*/ 3175 w 1263650"/>
                <a:gd name="connsiteY853" fmla="*/ 307975 h 2044699"/>
                <a:gd name="connsiteX854" fmla="*/ 3175 w 1263650"/>
                <a:gd name="connsiteY854" fmla="*/ 282575 h 2044699"/>
                <a:gd name="connsiteX855" fmla="*/ 12700 w 1263650"/>
                <a:gd name="connsiteY855" fmla="*/ 263525 h 2044699"/>
                <a:gd name="connsiteX856" fmla="*/ 22225 w 1263650"/>
                <a:gd name="connsiteY856" fmla="*/ 254000 h 2044699"/>
                <a:gd name="connsiteX857" fmla="*/ 22225 w 1263650"/>
                <a:gd name="connsiteY857" fmla="*/ 250825 h 2044699"/>
                <a:gd name="connsiteX858" fmla="*/ 25400 w 1263650"/>
                <a:gd name="connsiteY858" fmla="*/ 250825 h 2044699"/>
                <a:gd name="connsiteX859" fmla="*/ 34925 w 1263650"/>
                <a:gd name="connsiteY859" fmla="*/ 234950 h 2044699"/>
                <a:gd name="connsiteX860" fmla="*/ 38100 w 1263650"/>
                <a:gd name="connsiteY860" fmla="*/ 231775 h 2044699"/>
                <a:gd name="connsiteX861" fmla="*/ 41275 w 1263650"/>
                <a:gd name="connsiteY861" fmla="*/ 231775 h 2044699"/>
                <a:gd name="connsiteX862" fmla="*/ 41275 w 1263650"/>
                <a:gd name="connsiteY862" fmla="*/ 234950 h 2044699"/>
                <a:gd name="connsiteX863" fmla="*/ 38100 w 1263650"/>
                <a:gd name="connsiteY863" fmla="*/ 238125 h 2044699"/>
                <a:gd name="connsiteX864" fmla="*/ 34925 w 1263650"/>
                <a:gd name="connsiteY864" fmla="*/ 238125 h 2044699"/>
                <a:gd name="connsiteX865" fmla="*/ 34925 w 1263650"/>
                <a:gd name="connsiteY865" fmla="*/ 241300 h 2044699"/>
                <a:gd name="connsiteX866" fmla="*/ 38100 w 1263650"/>
                <a:gd name="connsiteY866" fmla="*/ 244475 h 2044699"/>
                <a:gd name="connsiteX867" fmla="*/ 41275 w 1263650"/>
                <a:gd name="connsiteY867" fmla="*/ 244475 h 2044699"/>
                <a:gd name="connsiteX868" fmla="*/ 41275 w 1263650"/>
                <a:gd name="connsiteY868" fmla="*/ 241300 h 2044699"/>
                <a:gd name="connsiteX869" fmla="*/ 44450 w 1263650"/>
                <a:gd name="connsiteY869" fmla="*/ 238125 h 2044699"/>
                <a:gd name="connsiteX870" fmla="*/ 44450 w 1263650"/>
                <a:gd name="connsiteY870" fmla="*/ 234950 h 2044699"/>
                <a:gd name="connsiteX871" fmla="*/ 47625 w 1263650"/>
                <a:gd name="connsiteY871" fmla="*/ 231775 h 2044699"/>
                <a:gd name="connsiteX872" fmla="*/ 50800 w 1263650"/>
                <a:gd name="connsiteY872" fmla="*/ 228600 h 2044699"/>
                <a:gd name="connsiteX873" fmla="*/ 53975 w 1263650"/>
                <a:gd name="connsiteY873" fmla="*/ 228600 h 2044699"/>
                <a:gd name="connsiteX874" fmla="*/ 57150 w 1263650"/>
                <a:gd name="connsiteY874" fmla="*/ 225425 h 2044699"/>
                <a:gd name="connsiteX875" fmla="*/ 60325 w 1263650"/>
                <a:gd name="connsiteY875" fmla="*/ 225425 h 2044699"/>
                <a:gd name="connsiteX876" fmla="*/ 63500 w 1263650"/>
                <a:gd name="connsiteY876" fmla="*/ 222250 h 2044699"/>
                <a:gd name="connsiteX877" fmla="*/ 66675 w 1263650"/>
                <a:gd name="connsiteY877" fmla="*/ 222250 h 2044699"/>
                <a:gd name="connsiteX878" fmla="*/ 66675 w 1263650"/>
                <a:gd name="connsiteY878" fmla="*/ 219075 h 2044699"/>
                <a:gd name="connsiteX879" fmla="*/ 63500 w 1263650"/>
                <a:gd name="connsiteY879" fmla="*/ 219075 h 2044699"/>
                <a:gd name="connsiteX880" fmla="*/ 63500 w 1263650"/>
                <a:gd name="connsiteY880" fmla="*/ 215900 h 2044699"/>
                <a:gd name="connsiteX881" fmla="*/ 57150 w 1263650"/>
                <a:gd name="connsiteY881" fmla="*/ 215900 h 2044699"/>
                <a:gd name="connsiteX882" fmla="*/ 57150 w 1263650"/>
                <a:gd name="connsiteY882" fmla="*/ 219075 h 2044699"/>
                <a:gd name="connsiteX883" fmla="*/ 53975 w 1263650"/>
                <a:gd name="connsiteY883" fmla="*/ 219075 h 2044699"/>
                <a:gd name="connsiteX884" fmla="*/ 47625 w 1263650"/>
                <a:gd name="connsiteY884" fmla="*/ 228600 h 2044699"/>
                <a:gd name="connsiteX885" fmla="*/ 44450 w 1263650"/>
                <a:gd name="connsiteY885" fmla="*/ 228600 h 2044699"/>
                <a:gd name="connsiteX886" fmla="*/ 41275 w 1263650"/>
                <a:gd name="connsiteY886" fmla="*/ 225425 h 2044699"/>
                <a:gd name="connsiteX887" fmla="*/ 44450 w 1263650"/>
                <a:gd name="connsiteY887" fmla="*/ 222250 h 2044699"/>
                <a:gd name="connsiteX888" fmla="*/ 47625 w 1263650"/>
                <a:gd name="connsiteY888" fmla="*/ 215900 h 2044699"/>
                <a:gd name="connsiteX889" fmla="*/ 66675 w 1263650"/>
                <a:gd name="connsiteY889" fmla="*/ 193675 h 2044699"/>
                <a:gd name="connsiteX890" fmla="*/ 69850 w 1263650"/>
                <a:gd name="connsiteY890" fmla="*/ 184150 h 2044699"/>
                <a:gd name="connsiteX891" fmla="*/ 69850 w 1263650"/>
                <a:gd name="connsiteY891" fmla="*/ 177800 h 2044699"/>
                <a:gd name="connsiteX892" fmla="*/ 73025 w 1263650"/>
                <a:gd name="connsiteY892" fmla="*/ 165100 h 2044699"/>
                <a:gd name="connsiteX893" fmla="*/ 76200 w 1263650"/>
                <a:gd name="connsiteY893" fmla="*/ 155575 h 2044699"/>
                <a:gd name="connsiteX894" fmla="*/ 95250 w 1263650"/>
                <a:gd name="connsiteY894" fmla="*/ 120650 h 2044699"/>
                <a:gd name="connsiteX895" fmla="*/ 98425 w 1263650"/>
                <a:gd name="connsiteY895" fmla="*/ 104775 h 2044699"/>
                <a:gd name="connsiteX896" fmla="*/ 98425 w 1263650"/>
                <a:gd name="connsiteY896" fmla="*/ 92075 h 2044699"/>
                <a:gd name="connsiteX897" fmla="*/ 104775 w 1263650"/>
                <a:gd name="connsiteY897" fmla="*/ 92075 h 2044699"/>
                <a:gd name="connsiteX898" fmla="*/ 98425 w 1263650"/>
                <a:gd name="connsiteY898" fmla="*/ 88900 h 2044699"/>
                <a:gd name="connsiteX899" fmla="*/ 101600 w 1263650"/>
                <a:gd name="connsiteY899" fmla="*/ 53975 h 2044699"/>
                <a:gd name="connsiteX900" fmla="*/ 92075 w 1263650"/>
                <a:gd name="connsiteY900" fmla="*/ 50800 h 2044699"/>
                <a:gd name="connsiteX901" fmla="*/ 88900 w 1263650"/>
                <a:gd name="connsiteY901" fmla="*/ 41275 h 2044699"/>
                <a:gd name="connsiteX902" fmla="*/ 98425 w 1263650"/>
                <a:gd name="connsiteY902" fmla="*/ 28575 h 2044699"/>
                <a:gd name="connsiteX903" fmla="*/ 104775 w 1263650"/>
                <a:gd name="connsiteY903" fmla="*/ 15875 h 2044699"/>
                <a:gd name="connsiteX904" fmla="*/ 104775 w 1263650"/>
                <a:gd name="connsiteY904" fmla="*/ 12700 h 2044699"/>
                <a:gd name="connsiteX905" fmla="*/ 104775 w 1263650"/>
                <a:gd name="connsiteY905" fmla="*/ 0 h 2044699"/>
                <a:gd name="connsiteX0" fmla="*/ 527050 w 1263650"/>
                <a:gd name="connsiteY0" fmla="*/ 1873249 h 2044699"/>
                <a:gd name="connsiteX1" fmla="*/ 530225 w 1263650"/>
                <a:gd name="connsiteY1" fmla="*/ 1870074 h 2044699"/>
                <a:gd name="connsiteX2" fmla="*/ 533400 w 1263650"/>
                <a:gd name="connsiteY2" fmla="*/ 1870074 h 2044699"/>
                <a:gd name="connsiteX3" fmla="*/ 533400 w 1263650"/>
                <a:gd name="connsiteY3" fmla="*/ 1873249 h 2044699"/>
                <a:gd name="connsiteX4" fmla="*/ 536575 w 1263650"/>
                <a:gd name="connsiteY4" fmla="*/ 1879599 h 2044699"/>
                <a:gd name="connsiteX5" fmla="*/ 539750 w 1263650"/>
                <a:gd name="connsiteY5" fmla="*/ 1889124 h 2044699"/>
                <a:gd name="connsiteX6" fmla="*/ 539750 w 1263650"/>
                <a:gd name="connsiteY6" fmla="*/ 1892299 h 2044699"/>
                <a:gd name="connsiteX7" fmla="*/ 546100 w 1263650"/>
                <a:gd name="connsiteY7" fmla="*/ 1895474 h 2044699"/>
                <a:gd name="connsiteX8" fmla="*/ 552450 w 1263650"/>
                <a:gd name="connsiteY8" fmla="*/ 1908174 h 2044699"/>
                <a:gd name="connsiteX9" fmla="*/ 558800 w 1263650"/>
                <a:gd name="connsiteY9" fmla="*/ 1914524 h 2044699"/>
                <a:gd name="connsiteX10" fmla="*/ 558800 w 1263650"/>
                <a:gd name="connsiteY10" fmla="*/ 1917699 h 2044699"/>
                <a:gd name="connsiteX11" fmla="*/ 555625 w 1263650"/>
                <a:gd name="connsiteY11" fmla="*/ 1920874 h 2044699"/>
                <a:gd name="connsiteX12" fmla="*/ 555625 w 1263650"/>
                <a:gd name="connsiteY12" fmla="*/ 1917699 h 2044699"/>
                <a:gd name="connsiteX13" fmla="*/ 552450 w 1263650"/>
                <a:gd name="connsiteY13" fmla="*/ 1917699 h 2044699"/>
                <a:gd name="connsiteX14" fmla="*/ 549275 w 1263650"/>
                <a:gd name="connsiteY14" fmla="*/ 1917699 h 2044699"/>
                <a:gd name="connsiteX15" fmla="*/ 546100 w 1263650"/>
                <a:gd name="connsiteY15" fmla="*/ 1917699 h 2044699"/>
                <a:gd name="connsiteX16" fmla="*/ 536575 w 1263650"/>
                <a:gd name="connsiteY16" fmla="*/ 1904999 h 2044699"/>
                <a:gd name="connsiteX17" fmla="*/ 533400 w 1263650"/>
                <a:gd name="connsiteY17" fmla="*/ 1898649 h 2044699"/>
                <a:gd name="connsiteX18" fmla="*/ 530225 w 1263650"/>
                <a:gd name="connsiteY18" fmla="*/ 1892299 h 2044699"/>
                <a:gd name="connsiteX19" fmla="*/ 530225 w 1263650"/>
                <a:gd name="connsiteY19" fmla="*/ 1885949 h 2044699"/>
                <a:gd name="connsiteX20" fmla="*/ 530225 w 1263650"/>
                <a:gd name="connsiteY20" fmla="*/ 1882774 h 2044699"/>
                <a:gd name="connsiteX21" fmla="*/ 530225 w 1263650"/>
                <a:gd name="connsiteY21" fmla="*/ 1879599 h 2044699"/>
                <a:gd name="connsiteX22" fmla="*/ 530225 w 1263650"/>
                <a:gd name="connsiteY22" fmla="*/ 1876424 h 2044699"/>
                <a:gd name="connsiteX23" fmla="*/ 530225 w 1263650"/>
                <a:gd name="connsiteY23" fmla="*/ 1873249 h 2044699"/>
                <a:gd name="connsiteX24" fmla="*/ 527050 w 1263650"/>
                <a:gd name="connsiteY24" fmla="*/ 1873249 h 2044699"/>
                <a:gd name="connsiteX25" fmla="*/ 558800 w 1263650"/>
                <a:gd name="connsiteY25" fmla="*/ 1797049 h 2044699"/>
                <a:gd name="connsiteX26" fmla="*/ 561975 w 1263650"/>
                <a:gd name="connsiteY26" fmla="*/ 1797049 h 2044699"/>
                <a:gd name="connsiteX27" fmla="*/ 565150 w 1263650"/>
                <a:gd name="connsiteY27" fmla="*/ 1797049 h 2044699"/>
                <a:gd name="connsiteX28" fmla="*/ 568325 w 1263650"/>
                <a:gd name="connsiteY28" fmla="*/ 1797049 h 2044699"/>
                <a:gd name="connsiteX29" fmla="*/ 571500 w 1263650"/>
                <a:gd name="connsiteY29" fmla="*/ 1803399 h 2044699"/>
                <a:gd name="connsiteX30" fmla="*/ 577850 w 1263650"/>
                <a:gd name="connsiteY30" fmla="*/ 1806574 h 2044699"/>
                <a:gd name="connsiteX31" fmla="*/ 577850 w 1263650"/>
                <a:gd name="connsiteY31" fmla="*/ 1809749 h 2044699"/>
                <a:gd name="connsiteX32" fmla="*/ 581025 w 1263650"/>
                <a:gd name="connsiteY32" fmla="*/ 1816099 h 2044699"/>
                <a:gd name="connsiteX33" fmla="*/ 584200 w 1263650"/>
                <a:gd name="connsiteY33" fmla="*/ 1822449 h 2044699"/>
                <a:gd name="connsiteX34" fmla="*/ 587375 w 1263650"/>
                <a:gd name="connsiteY34" fmla="*/ 1822449 h 2044699"/>
                <a:gd name="connsiteX35" fmla="*/ 587375 w 1263650"/>
                <a:gd name="connsiteY35" fmla="*/ 1825624 h 2044699"/>
                <a:gd name="connsiteX36" fmla="*/ 587375 w 1263650"/>
                <a:gd name="connsiteY36" fmla="*/ 1828799 h 2044699"/>
                <a:gd name="connsiteX37" fmla="*/ 584200 w 1263650"/>
                <a:gd name="connsiteY37" fmla="*/ 1828799 h 2044699"/>
                <a:gd name="connsiteX38" fmla="*/ 581025 w 1263650"/>
                <a:gd name="connsiteY38" fmla="*/ 1828799 h 2044699"/>
                <a:gd name="connsiteX39" fmla="*/ 574675 w 1263650"/>
                <a:gd name="connsiteY39" fmla="*/ 1828799 h 2044699"/>
                <a:gd name="connsiteX40" fmla="*/ 571500 w 1263650"/>
                <a:gd name="connsiteY40" fmla="*/ 1825624 h 2044699"/>
                <a:gd name="connsiteX41" fmla="*/ 565150 w 1263650"/>
                <a:gd name="connsiteY41" fmla="*/ 1822449 h 2044699"/>
                <a:gd name="connsiteX42" fmla="*/ 561975 w 1263650"/>
                <a:gd name="connsiteY42" fmla="*/ 1819274 h 2044699"/>
                <a:gd name="connsiteX43" fmla="*/ 558800 w 1263650"/>
                <a:gd name="connsiteY43" fmla="*/ 1822449 h 2044699"/>
                <a:gd name="connsiteX44" fmla="*/ 558800 w 1263650"/>
                <a:gd name="connsiteY44" fmla="*/ 1819274 h 2044699"/>
                <a:gd name="connsiteX45" fmla="*/ 558800 w 1263650"/>
                <a:gd name="connsiteY45" fmla="*/ 1812924 h 2044699"/>
                <a:gd name="connsiteX46" fmla="*/ 561975 w 1263650"/>
                <a:gd name="connsiteY46" fmla="*/ 1809749 h 2044699"/>
                <a:gd name="connsiteX47" fmla="*/ 561975 w 1263650"/>
                <a:gd name="connsiteY47" fmla="*/ 1803399 h 2044699"/>
                <a:gd name="connsiteX48" fmla="*/ 558800 w 1263650"/>
                <a:gd name="connsiteY48" fmla="*/ 1797049 h 2044699"/>
                <a:gd name="connsiteX49" fmla="*/ 549275 w 1263650"/>
                <a:gd name="connsiteY49" fmla="*/ 1797049 h 2044699"/>
                <a:gd name="connsiteX50" fmla="*/ 549275 w 1263650"/>
                <a:gd name="connsiteY50" fmla="*/ 1787524 h 2044699"/>
                <a:gd name="connsiteX51" fmla="*/ 552450 w 1263650"/>
                <a:gd name="connsiteY51" fmla="*/ 1787524 h 2044699"/>
                <a:gd name="connsiteX52" fmla="*/ 555625 w 1263650"/>
                <a:gd name="connsiteY52" fmla="*/ 1790699 h 2044699"/>
                <a:gd name="connsiteX53" fmla="*/ 558800 w 1263650"/>
                <a:gd name="connsiteY53" fmla="*/ 1790699 h 2044699"/>
                <a:gd name="connsiteX54" fmla="*/ 555625 w 1263650"/>
                <a:gd name="connsiteY54" fmla="*/ 1797049 h 2044699"/>
                <a:gd name="connsiteX55" fmla="*/ 552450 w 1263650"/>
                <a:gd name="connsiteY55" fmla="*/ 1797049 h 2044699"/>
                <a:gd name="connsiteX56" fmla="*/ 549275 w 1263650"/>
                <a:gd name="connsiteY56" fmla="*/ 1797049 h 2044699"/>
                <a:gd name="connsiteX57" fmla="*/ 654050 w 1263650"/>
                <a:gd name="connsiteY57" fmla="*/ 1784349 h 2044699"/>
                <a:gd name="connsiteX58" fmla="*/ 657225 w 1263650"/>
                <a:gd name="connsiteY58" fmla="*/ 1784349 h 2044699"/>
                <a:gd name="connsiteX59" fmla="*/ 657225 w 1263650"/>
                <a:gd name="connsiteY59" fmla="*/ 1787524 h 2044699"/>
                <a:gd name="connsiteX60" fmla="*/ 654050 w 1263650"/>
                <a:gd name="connsiteY60" fmla="*/ 1787524 h 2044699"/>
                <a:gd name="connsiteX61" fmla="*/ 654050 w 1263650"/>
                <a:gd name="connsiteY61" fmla="*/ 1784349 h 2044699"/>
                <a:gd name="connsiteX62" fmla="*/ 320675 w 1263650"/>
                <a:gd name="connsiteY62" fmla="*/ 1441449 h 2044699"/>
                <a:gd name="connsiteX63" fmla="*/ 320678 w 1263650"/>
                <a:gd name="connsiteY63" fmla="*/ 1441452 h 2044699"/>
                <a:gd name="connsiteX64" fmla="*/ 320678 w 1263650"/>
                <a:gd name="connsiteY64" fmla="*/ 1441449 h 2044699"/>
                <a:gd name="connsiteX65" fmla="*/ 320675 w 1263650"/>
                <a:gd name="connsiteY65" fmla="*/ 1441449 h 2044699"/>
                <a:gd name="connsiteX66" fmla="*/ 200026 w 1263650"/>
                <a:gd name="connsiteY66" fmla="*/ 857250 h 2044699"/>
                <a:gd name="connsiteX67" fmla="*/ 202410 w 1263650"/>
                <a:gd name="connsiteY67" fmla="*/ 859634 h 2044699"/>
                <a:gd name="connsiteX68" fmla="*/ 202410 w 1263650"/>
                <a:gd name="connsiteY68" fmla="*/ 859633 h 2044699"/>
                <a:gd name="connsiteX69" fmla="*/ 200027 w 1263650"/>
                <a:gd name="connsiteY69" fmla="*/ 857250 h 2044699"/>
                <a:gd name="connsiteX70" fmla="*/ 200026 w 1263650"/>
                <a:gd name="connsiteY70" fmla="*/ 857250 h 2044699"/>
                <a:gd name="connsiteX71" fmla="*/ 193676 w 1263650"/>
                <a:gd name="connsiteY71" fmla="*/ 854075 h 2044699"/>
                <a:gd name="connsiteX72" fmla="*/ 193676 w 1263650"/>
                <a:gd name="connsiteY72" fmla="*/ 857250 h 2044699"/>
                <a:gd name="connsiteX73" fmla="*/ 193677 w 1263650"/>
                <a:gd name="connsiteY73" fmla="*/ 857250 h 2044699"/>
                <a:gd name="connsiteX74" fmla="*/ 193677 w 1263650"/>
                <a:gd name="connsiteY74" fmla="*/ 854075 h 2044699"/>
                <a:gd name="connsiteX75" fmla="*/ 193676 w 1263650"/>
                <a:gd name="connsiteY75" fmla="*/ 854075 h 2044699"/>
                <a:gd name="connsiteX76" fmla="*/ 190501 w 1263650"/>
                <a:gd name="connsiteY76" fmla="*/ 847724 h 2044699"/>
                <a:gd name="connsiteX77" fmla="*/ 190501 w 1263650"/>
                <a:gd name="connsiteY77" fmla="*/ 847725 h 2044699"/>
                <a:gd name="connsiteX78" fmla="*/ 190501 w 1263650"/>
                <a:gd name="connsiteY78" fmla="*/ 850900 h 2044699"/>
                <a:gd name="connsiteX79" fmla="*/ 190501 w 1263650"/>
                <a:gd name="connsiteY79" fmla="*/ 854075 h 2044699"/>
                <a:gd name="connsiteX80" fmla="*/ 190502 w 1263650"/>
                <a:gd name="connsiteY80" fmla="*/ 854075 h 2044699"/>
                <a:gd name="connsiteX81" fmla="*/ 190502 w 1263650"/>
                <a:gd name="connsiteY81" fmla="*/ 850900 h 2044699"/>
                <a:gd name="connsiteX82" fmla="*/ 190502 w 1263650"/>
                <a:gd name="connsiteY82" fmla="*/ 847725 h 2044699"/>
                <a:gd name="connsiteX83" fmla="*/ 190501 w 1263650"/>
                <a:gd name="connsiteY83" fmla="*/ 847724 h 2044699"/>
                <a:gd name="connsiteX84" fmla="*/ 187326 w 1263650"/>
                <a:gd name="connsiteY84" fmla="*/ 838200 h 2044699"/>
                <a:gd name="connsiteX85" fmla="*/ 187326 w 1263650"/>
                <a:gd name="connsiteY85" fmla="*/ 841375 h 2044699"/>
                <a:gd name="connsiteX86" fmla="*/ 187326 w 1263650"/>
                <a:gd name="connsiteY86" fmla="*/ 844550 h 2044699"/>
                <a:gd name="connsiteX87" fmla="*/ 187327 w 1263650"/>
                <a:gd name="connsiteY87" fmla="*/ 844550 h 2044699"/>
                <a:gd name="connsiteX88" fmla="*/ 187327 w 1263650"/>
                <a:gd name="connsiteY88" fmla="*/ 841375 h 2044699"/>
                <a:gd name="connsiteX89" fmla="*/ 187327 w 1263650"/>
                <a:gd name="connsiteY89" fmla="*/ 838200 h 2044699"/>
                <a:gd name="connsiteX90" fmla="*/ 187326 w 1263650"/>
                <a:gd name="connsiteY90" fmla="*/ 838200 h 2044699"/>
                <a:gd name="connsiteX91" fmla="*/ 184151 w 1263650"/>
                <a:gd name="connsiteY91" fmla="*/ 835025 h 2044699"/>
                <a:gd name="connsiteX92" fmla="*/ 184151 w 1263650"/>
                <a:gd name="connsiteY92" fmla="*/ 838200 h 2044699"/>
                <a:gd name="connsiteX93" fmla="*/ 184152 w 1263650"/>
                <a:gd name="connsiteY93" fmla="*/ 838200 h 2044699"/>
                <a:gd name="connsiteX94" fmla="*/ 184152 w 1263650"/>
                <a:gd name="connsiteY94" fmla="*/ 835025 h 2044699"/>
                <a:gd name="connsiteX95" fmla="*/ 184151 w 1263650"/>
                <a:gd name="connsiteY95" fmla="*/ 835025 h 2044699"/>
                <a:gd name="connsiteX96" fmla="*/ 177801 w 1263650"/>
                <a:gd name="connsiteY96" fmla="*/ 831850 h 2044699"/>
                <a:gd name="connsiteX97" fmla="*/ 177801 w 1263650"/>
                <a:gd name="connsiteY97" fmla="*/ 835025 h 2044699"/>
                <a:gd name="connsiteX98" fmla="*/ 177802 w 1263650"/>
                <a:gd name="connsiteY98" fmla="*/ 835025 h 2044699"/>
                <a:gd name="connsiteX99" fmla="*/ 177802 w 1263650"/>
                <a:gd name="connsiteY99" fmla="*/ 831850 h 2044699"/>
                <a:gd name="connsiteX100" fmla="*/ 177801 w 1263650"/>
                <a:gd name="connsiteY100" fmla="*/ 831850 h 2044699"/>
                <a:gd name="connsiteX101" fmla="*/ 187325 w 1263650"/>
                <a:gd name="connsiteY101" fmla="*/ 784225 h 2044699"/>
                <a:gd name="connsiteX102" fmla="*/ 187325 w 1263650"/>
                <a:gd name="connsiteY102" fmla="*/ 787400 h 2044699"/>
                <a:gd name="connsiteX103" fmla="*/ 187326 w 1263650"/>
                <a:gd name="connsiteY103" fmla="*/ 787400 h 2044699"/>
                <a:gd name="connsiteX104" fmla="*/ 187326 w 1263650"/>
                <a:gd name="connsiteY104" fmla="*/ 784225 h 2044699"/>
                <a:gd name="connsiteX105" fmla="*/ 187325 w 1263650"/>
                <a:gd name="connsiteY105" fmla="*/ 784225 h 2044699"/>
                <a:gd name="connsiteX106" fmla="*/ 92075 w 1263650"/>
                <a:gd name="connsiteY106" fmla="*/ 784225 h 2044699"/>
                <a:gd name="connsiteX107" fmla="*/ 92075 w 1263650"/>
                <a:gd name="connsiteY107" fmla="*/ 787400 h 2044699"/>
                <a:gd name="connsiteX108" fmla="*/ 90805 w 1263650"/>
                <a:gd name="connsiteY108" fmla="*/ 784860 h 2044699"/>
                <a:gd name="connsiteX109" fmla="*/ 92075 w 1263650"/>
                <a:gd name="connsiteY109" fmla="*/ 784225 h 2044699"/>
                <a:gd name="connsiteX110" fmla="*/ 180975 w 1263650"/>
                <a:gd name="connsiteY110" fmla="*/ 774700 h 2044699"/>
                <a:gd name="connsiteX111" fmla="*/ 180976 w 1263650"/>
                <a:gd name="connsiteY111" fmla="*/ 774700 h 2044699"/>
                <a:gd name="connsiteX112" fmla="*/ 180976 w 1263650"/>
                <a:gd name="connsiteY112" fmla="*/ 774701 h 2044699"/>
                <a:gd name="connsiteX113" fmla="*/ 180975 w 1263650"/>
                <a:gd name="connsiteY113" fmla="*/ 774700 h 2044699"/>
                <a:gd name="connsiteX114" fmla="*/ 184150 w 1263650"/>
                <a:gd name="connsiteY114" fmla="*/ 769937 h 2044699"/>
                <a:gd name="connsiteX115" fmla="*/ 184150 w 1263650"/>
                <a:gd name="connsiteY115" fmla="*/ 771525 h 2044699"/>
                <a:gd name="connsiteX116" fmla="*/ 184151 w 1263650"/>
                <a:gd name="connsiteY116" fmla="*/ 771525 h 2044699"/>
                <a:gd name="connsiteX117" fmla="*/ 184151 w 1263650"/>
                <a:gd name="connsiteY117" fmla="*/ 769937 h 2044699"/>
                <a:gd name="connsiteX118" fmla="*/ 184150 w 1263650"/>
                <a:gd name="connsiteY118" fmla="*/ 769937 h 2044699"/>
                <a:gd name="connsiteX119" fmla="*/ 555625 w 1263650"/>
                <a:gd name="connsiteY119" fmla="*/ 641350 h 2044699"/>
                <a:gd name="connsiteX120" fmla="*/ 561975 w 1263650"/>
                <a:gd name="connsiteY120" fmla="*/ 644525 h 2044699"/>
                <a:gd name="connsiteX121" fmla="*/ 561976 w 1263650"/>
                <a:gd name="connsiteY121" fmla="*/ 644525 h 2044699"/>
                <a:gd name="connsiteX122" fmla="*/ 555626 w 1263650"/>
                <a:gd name="connsiteY122" fmla="*/ 641350 h 2044699"/>
                <a:gd name="connsiteX123" fmla="*/ 555625 w 1263650"/>
                <a:gd name="connsiteY123" fmla="*/ 641350 h 2044699"/>
                <a:gd name="connsiteX124" fmla="*/ 104775 w 1263650"/>
                <a:gd name="connsiteY124" fmla="*/ 0 h 2044699"/>
                <a:gd name="connsiteX125" fmla="*/ 107950 w 1263650"/>
                <a:gd name="connsiteY125" fmla="*/ 3175 h 2044699"/>
                <a:gd name="connsiteX126" fmla="*/ 114300 w 1263650"/>
                <a:gd name="connsiteY126" fmla="*/ 3175 h 2044699"/>
                <a:gd name="connsiteX127" fmla="*/ 123825 w 1263650"/>
                <a:gd name="connsiteY127" fmla="*/ 6350 h 2044699"/>
                <a:gd name="connsiteX128" fmla="*/ 133350 w 1263650"/>
                <a:gd name="connsiteY128" fmla="*/ 9525 h 2044699"/>
                <a:gd name="connsiteX129" fmla="*/ 136525 w 1263650"/>
                <a:gd name="connsiteY129" fmla="*/ 9525 h 2044699"/>
                <a:gd name="connsiteX130" fmla="*/ 146050 w 1263650"/>
                <a:gd name="connsiteY130" fmla="*/ 12700 h 2044699"/>
                <a:gd name="connsiteX131" fmla="*/ 155575 w 1263650"/>
                <a:gd name="connsiteY131" fmla="*/ 15875 h 2044699"/>
                <a:gd name="connsiteX132" fmla="*/ 158750 w 1263650"/>
                <a:gd name="connsiteY132" fmla="*/ 15875 h 2044699"/>
                <a:gd name="connsiteX133" fmla="*/ 161925 w 1263650"/>
                <a:gd name="connsiteY133" fmla="*/ 15875 h 2044699"/>
                <a:gd name="connsiteX134" fmla="*/ 180975 w 1263650"/>
                <a:gd name="connsiteY134" fmla="*/ 22225 h 2044699"/>
                <a:gd name="connsiteX135" fmla="*/ 190500 w 1263650"/>
                <a:gd name="connsiteY135" fmla="*/ 22225 h 2044699"/>
                <a:gd name="connsiteX136" fmla="*/ 200025 w 1263650"/>
                <a:gd name="connsiteY136" fmla="*/ 25400 h 2044699"/>
                <a:gd name="connsiteX137" fmla="*/ 203200 w 1263650"/>
                <a:gd name="connsiteY137" fmla="*/ 28575 h 2044699"/>
                <a:gd name="connsiteX138" fmla="*/ 215900 w 1263650"/>
                <a:gd name="connsiteY138" fmla="*/ 28575 h 2044699"/>
                <a:gd name="connsiteX139" fmla="*/ 215900 w 1263650"/>
                <a:gd name="connsiteY139" fmla="*/ 31750 h 2044699"/>
                <a:gd name="connsiteX140" fmla="*/ 219075 w 1263650"/>
                <a:gd name="connsiteY140" fmla="*/ 31750 h 2044699"/>
                <a:gd name="connsiteX141" fmla="*/ 222250 w 1263650"/>
                <a:gd name="connsiteY141" fmla="*/ 31750 h 2044699"/>
                <a:gd name="connsiteX142" fmla="*/ 225425 w 1263650"/>
                <a:gd name="connsiteY142" fmla="*/ 31750 h 2044699"/>
                <a:gd name="connsiteX143" fmla="*/ 228600 w 1263650"/>
                <a:gd name="connsiteY143" fmla="*/ 31750 h 2044699"/>
                <a:gd name="connsiteX144" fmla="*/ 231775 w 1263650"/>
                <a:gd name="connsiteY144" fmla="*/ 34925 h 2044699"/>
                <a:gd name="connsiteX145" fmla="*/ 238125 w 1263650"/>
                <a:gd name="connsiteY145" fmla="*/ 34925 h 2044699"/>
                <a:gd name="connsiteX146" fmla="*/ 247650 w 1263650"/>
                <a:gd name="connsiteY146" fmla="*/ 38100 h 2044699"/>
                <a:gd name="connsiteX147" fmla="*/ 263525 w 1263650"/>
                <a:gd name="connsiteY147" fmla="*/ 41275 h 2044699"/>
                <a:gd name="connsiteX148" fmla="*/ 269875 w 1263650"/>
                <a:gd name="connsiteY148" fmla="*/ 44450 h 2044699"/>
                <a:gd name="connsiteX149" fmla="*/ 282575 w 1263650"/>
                <a:gd name="connsiteY149" fmla="*/ 47625 h 2044699"/>
                <a:gd name="connsiteX150" fmla="*/ 307975 w 1263650"/>
                <a:gd name="connsiteY150" fmla="*/ 53975 h 2044699"/>
                <a:gd name="connsiteX151" fmla="*/ 314325 w 1263650"/>
                <a:gd name="connsiteY151" fmla="*/ 53975 h 2044699"/>
                <a:gd name="connsiteX152" fmla="*/ 320675 w 1263650"/>
                <a:gd name="connsiteY152" fmla="*/ 57150 h 2044699"/>
                <a:gd name="connsiteX153" fmla="*/ 327025 w 1263650"/>
                <a:gd name="connsiteY153" fmla="*/ 57150 h 2044699"/>
                <a:gd name="connsiteX154" fmla="*/ 346075 w 1263650"/>
                <a:gd name="connsiteY154" fmla="*/ 60325 h 2044699"/>
                <a:gd name="connsiteX155" fmla="*/ 355600 w 1263650"/>
                <a:gd name="connsiteY155" fmla="*/ 63500 h 2044699"/>
                <a:gd name="connsiteX156" fmla="*/ 365125 w 1263650"/>
                <a:gd name="connsiteY156" fmla="*/ 66675 h 2044699"/>
                <a:gd name="connsiteX157" fmla="*/ 368300 w 1263650"/>
                <a:gd name="connsiteY157" fmla="*/ 66675 h 2044699"/>
                <a:gd name="connsiteX158" fmla="*/ 371475 w 1263650"/>
                <a:gd name="connsiteY158" fmla="*/ 66675 h 2044699"/>
                <a:gd name="connsiteX159" fmla="*/ 393700 w 1263650"/>
                <a:gd name="connsiteY159" fmla="*/ 73025 h 2044699"/>
                <a:gd name="connsiteX160" fmla="*/ 460375 w 1263650"/>
                <a:gd name="connsiteY160" fmla="*/ 92075 h 2044699"/>
                <a:gd name="connsiteX161" fmla="*/ 473075 w 1263650"/>
                <a:gd name="connsiteY161" fmla="*/ 95250 h 2044699"/>
                <a:gd name="connsiteX162" fmla="*/ 482600 w 1263650"/>
                <a:gd name="connsiteY162" fmla="*/ 98425 h 2044699"/>
                <a:gd name="connsiteX163" fmla="*/ 485775 w 1263650"/>
                <a:gd name="connsiteY163" fmla="*/ 98425 h 2044699"/>
                <a:gd name="connsiteX164" fmla="*/ 498475 w 1263650"/>
                <a:gd name="connsiteY164" fmla="*/ 101600 h 2044699"/>
                <a:gd name="connsiteX165" fmla="*/ 501650 w 1263650"/>
                <a:gd name="connsiteY165" fmla="*/ 101600 h 2044699"/>
                <a:gd name="connsiteX166" fmla="*/ 508000 w 1263650"/>
                <a:gd name="connsiteY166" fmla="*/ 101600 h 2044699"/>
                <a:gd name="connsiteX167" fmla="*/ 523875 w 1263650"/>
                <a:gd name="connsiteY167" fmla="*/ 107950 h 2044699"/>
                <a:gd name="connsiteX168" fmla="*/ 527050 w 1263650"/>
                <a:gd name="connsiteY168" fmla="*/ 107950 h 2044699"/>
                <a:gd name="connsiteX169" fmla="*/ 530225 w 1263650"/>
                <a:gd name="connsiteY169" fmla="*/ 107950 h 2044699"/>
                <a:gd name="connsiteX170" fmla="*/ 539750 w 1263650"/>
                <a:gd name="connsiteY170" fmla="*/ 111125 h 2044699"/>
                <a:gd name="connsiteX171" fmla="*/ 542925 w 1263650"/>
                <a:gd name="connsiteY171" fmla="*/ 111125 h 2044699"/>
                <a:gd name="connsiteX172" fmla="*/ 546100 w 1263650"/>
                <a:gd name="connsiteY172" fmla="*/ 111125 h 2044699"/>
                <a:gd name="connsiteX173" fmla="*/ 549275 w 1263650"/>
                <a:gd name="connsiteY173" fmla="*/ 114300 h 2044699"/>
                <a:gd name="connsiteX174" fmla="*/ 552450 w 1263650"/>
                <a:gd name="connsiteY174" fmla="*/ 114300 h 2044699"/>
                <a:gd name="connsiteX175" fmla="*/ 555625 w 1263650"/>
                <a:gd name="connsiteY175" fmla="*/ 114300 h 2044699"/>
                <a:gd name="connsiteX176" fmla="*/ 558800 w 1263650"/>
                <a:gd name="connsiteY176" fmla="*/ 114300 h 2044699"/>
                <a:gd name="connsiteX177" fmla="*/ 561975 w 1263650"/>
                <a:gd name="connsiteY177" fmla="*/ 114300 h 2044699"/>
                <a:gd name="connsiteX178" fmla="*/ 565150 w 1263650"/>
                <a:gd name="connsiteY178" fmla="*/ 117475 h 2044699"/>
                <a:gd name="connsiteX179" fmla="*/ 574675 w 1263650"/>
                <a:gd name="connsiteY179" fmla="*/ 120650 h 2044699"/>
                <a:gd name="connsiteX180" fmla="*/ 584200 w 1263650"/>
                <a:gd name="connsiteY180" fmla="*/ 120650 h 2044699"/>
                <a:gd name="connsiteX181" fmla="*/ 606425 w 1263650"/>
                <a:gd name="connsiteY181" fmla="*/ 127000 h 2044699"/>
                <a:gd name="connsiteX182" fmla="*/ 628650 w 1263650"/>
                <a:gd name="connsiteY182" fmla="*/ 130175 h 2044699"/>
                <a:gd name="connsiteX183" fmla="*/ 650875 w 1263650"/>
                <a:gd name="connsiteY183" fmla="*/ 136525 h 2044699"/>
                <a:gd name="connsiteX184" fmla="*/ 660400 w 1263650"/>
                <a:gd name="connsiteY184" fmla="*/ 139700 h 2044699"/>
                <a:gd name="connsiteX185" fmla="*/ 676275 w 1263650"/>
                <a:gd name="connsiteY185" fmla="*/ 142875 h 2044699"/>
                <a:gd name="connsiteX186" fmla="*/ 682625 w 1263650"/>
                <a:gd name="connsiteY186" fmla="*/ 142875 h 2044699"/>
                <a:gd name="connsiteX187" fmla="*/ 679450 w 1263650"/>
                <a:gd name="connsiteY187" fmla="*/ 155575 h 2044699"/>
                <a:gd name="connsiteX188" fmla="*/ 676275 w 1263650"/>
                <a:gd name="connsiteY188" fmla="*/ 161925 h 2044699"/>
                <a:gd name="connsiteX189" fmla="*/ 676275 w 1263650"/>
                <a:gd name="connsiteY189" fmla="*/ 165100 h 2044699"/>
                <a:gd name="connsiteX190" fmla="*/ 676275 w 1263650"/>
                <a:gd name="connsiteY190" fmla="*/ 174625 h 2044699"/>
                <a:gd name="connsiteX191" fmla="*/ 673100 w 1263650"/>
                <a:gd name="connsiteY191" fmla="*/ 187325 h 2044699"/>
                <a:gd name="connsiteX192" fmla="*/ 666750 w 1263650"/>
                <a:gd name="connsiteY192" fmla="*/ 203200 h 2044699"/>
                <a:gd name="connsiteX193" fmla="*/ 666750 w 1263650"/>
                <a:gd name="connsiteY193" fmla="*/ 206375 h 2044699"/>
                <a:gd name="connsiteX194" fmla="*/ 660400 w 1263650"/>
                <a:gd name="connsiteY194" fmla="*/ 234950 h 2044699"/>
                <a:gd name="connsiteX195" fmla="*/ 660400 w 1263650"/>
                <a:gd name="connsiteY195" fmla="*/ 241300 h 2044699"/>
                <a:gd name="connsiteX196" fmla="*/ 650875 w 1263650"/>
                <a:gd name="connsiteY196" fmla="*/ 273050 h 2044699"/>
                <a:gd name="connsiteX197" fmla="*/ 647700 w 1263650"/>
                <a:gd name="connsiteY197" fmla="*/ 295275 h 2044699"/>
                <a:gd name="connsiteX198" fmla="*/ 647700 w 1263650"/>
                <a:gd name="connsiteY198" fmla="*/ 298450 h 2044699"/>
                <a:gd name="connsiteX199" fmla="*/ 644525 w 1263650"/>
                <a:gd name="connsiteY199" fmla="*/ 307975 h 2044699"/>
                <a:gd name="connsiteX200" fmla="*/ 641350 w 1263650"/>
                <a:gd name="connsiteY200" fmla="*/ 330200 h 2044699"/>
                <a:gd name="connsiteX201" fmla="*/ 635000 w 1263650"/>
                <a:gd name="connsiteY201" fmla="*/ 352425 h 2044699"/>
                <a:gd name="connsiteX202" fmla="*/ 631825 w 1263650"/>
                <a:gd name="connsiteY202" fmla="*/ 365125 h 2044699"/>
                <a:gd name="connsiteX203" fmla="*/ 628650 w 1263650"/>
                <a:gd name="connsiteY203" fmla="*/ 374650 h 2044699"/>
                <a:gd name="connsiteX204" fmla="*/ 628650 w 1263650"/>
                <a:gd name="connsiteY204" fmla="*/ 381000 h 2044699"/>
                <a:gd name="connsiteX205" fmla="*/ 628650 w 1263650"/>
                <a:gd name="connsiteY205" fmla="*/ 387350 h 2044699"/>
                <a:gd name="connsiteX206" fmla="*/ 622300 w 1263650"/>
                <a:gd name="connsiteY206" fmla="*/ 419100 h 2044699"/>
                <a:gd name="connsiteX207" fmla="*/ 619125 w 1263650"/>
                <a:gd name="connsiteY207" fmla="*/ 434975 h 2044699"/>
                <a:gd name="connsiteX208" fmla="*/ 612775 w 1263650"/>
                <a:gd name="connsiteY208" fmla="*/ 457200 h 2044699"/>
                <a:gd name="connsiteX209" fmla="*/ 606425 w 1263650"/>
                <a:gd name="connsiteY209" fmla="*/ 476250 h 2044699"/>
                <a:gd name="connsiteX210" fmla="*/ 600075 w 1263650"/>
                <a:gd name="connsiteY210" fmla="*/ 511175 h 2044699"/>
                <a:gd name="connsiteX211" fmla="*/ 587375 w 1263650"/>
                <a:gd name="connsiteY211" fmla="*/ 568325 h 2044699"/>
                <a:gd name="connsiteX212" fmla="*/ 587375 w 1263650"/>
                <a:gd name="connsiteY212" fmla="*/ 574675 h 2044699"/>
                <a:gd name="connsiteX213" fmla="*/ 577850 w 1263650"/>
                <a:gd name="connsiteY213" fmla="*/ 612775 h 2044699"/>
                <a:gd name="connsiteX214" fmla="*/ 574675 w 1263650"/>
                <a:gd name="connsiteY214" fmla="*/ 619125 h 2044699"/>
                <a:gd name="connsiteX215" fmla="*/ 574675 w 1263650"/>
                <a:gd name="connsiteY215" fmla="*/ 622300 h 2044699"/>
                <a:gd name="connsiteX216" fmla="*/ 574676 w 1263650"/>
                <a:gd name="connsiteY216" fmla="*/ 622300 h 2044699"/>
                <a:gd name="connsiteX217" fmla="*/ 573884 w 1263650"/>
                <a:gd name="connsiteY217" fmla="*/ 626260 h 2044699"/>
                <a:gd name="connsiteX218" fmla="*/ 573884 w 1263650"/>
                <a:gd name="connsiteY218" fmla="*/ 629444 h 2044699"/>
                <a:gd name="connsiteX219" fmla="*/ 573247 w 1263650"/>
                <a:gd name="connsiteY219" fmla="*/ 629444 h 2044699"/>
                <a:gd name="connsiteX220" fmla="*/ 571501 w 1263650"/>
                <a:gd name="connsiteY220" fmla="*/ 638175 h 2044699"/>
                <a:gd name="connsiteX221" fmla="*/ 568326 w 1263650"/>
                <a:gd name="connsiteY221" fmla="*/ 644525 h 2044699"/>
                <a:gd name="connsiteX222" fmla="*/ 568325 w 1263650"/>
                <a:gd name="connsiteY222" fmla="*/ 644525 h 2044699"/>
                <a:gd name="connsiteX223" fmla="*/ 568325 w 1263650"/>
                <a:gd name="connsiteY223" fmla="*/ 657225 h 2044699"/>
                <a:gd name="connsiteX224" fmla="*/ 565150 w 1263650"/>
                <a:gd name="connsiteY224" fmla="*/ 666750 h 2044699"/>
                <a:gd name="connsiteX225" fmla="*/ 565150 w 1263650"/>
                <a:gd name="connsiteY225" fmla="*/ 673100 h 2044699"/>
                <a:gd name="connsiteX226" fmla="*/ 561975 w 1263650"/>
                <a:gd name="connsiteY226" fmla="*/ 679450 h 2044699"/>
                <a:gd name="connsiteX227" fmla="*/ 561975 w 1263650"/>
                <a:gd name="connsiteY227" fmla="*/ 682625 h 2044699"/>
                <a:gd name="connsiteX228" fmla="*/ 558800 w 1263650"/>
                <a:gd name="connsiteY228" fmla="*/ 692150 h 2044699"/>
                <a:gd name="connsiteX229" fmla="*/ 558801 w 1263650"/>
                <a:gd name="connsiteY229" fmla="*/ 692150 h 2044699"/>
                <a:gd name="connsiteX230" fmla="*/ 558801 w 1263650"/>
                <a:gd name="connsiteY230" fmla="*/ 704850 h 2044699"/>
                <a:gd name="connsiteX231" fmla="*/ 558801 w 1263650"/>
                <a:gd name="connsiteY231" fmla="*/ 708025 h 2044699"/>
                <a:gd name="connsiteX232" fmla="*/ 561976 w 1263650"/>
                <a:gd name="connsiteY232" fmla="*/ 708025 h 2044699"/>
                <a:gd name="connsiteX233" fmla="*/ 561976 w 1263650"/>
                <a:gd name="connsiteY233" fmla="*/ 711200 h 2044699"/>
                <a:gd name="connsiteX234" fmla="*/ 561976 w 1263650"/>
                <a:gd name="connsiteY234" fmla="*/ 714375 h 2044699"/>
                <a:gd name="connsiteX235" fmla="*/ 568326 w 1263650"/>
                <a:gd name="connsiteY235" fmla="*/ 720725 h 2044699"/>
                <a:gd name="connsiteX236" fmla="*/ 570231 w 1263650"/>
                <a:gd name="connsiteY236" fmla="*/ 723900 h 2044699"/>
                <a:gd name="connsiteX237" fmla="*/ 571501 w 1263650"/>
                <a:gd name="connsiteY237" fmla="*/ 726017 h 2044699"/>
                <a:gd name="connsiteX238" fmla="*/ 577851 w 1263650"/>
                <a:gd name="connsiteY238" fmla="*/ 736600 h 2044699"/>
                <a:gd name="connsiteX239" fmla="*/ 593726 w 1263650"/>
                <a:gd name="connsiteY239" fmla="*/ 755650 h 2044699"/>
                <a:gd name="connsiteX240" fmla="*/ 603251 w 1263650"/>
                <a:gd name="connsiteY240" fmla="*/ 771525 h 2044699"/>
                <a:gd name="connsiteX241" fmla="*/ 606426 w 1263650"/>
                <a:gd name="connsiteY241" fmla="*/ 771525 h 2044699"/>
                <a:gd name="connsiteX242" fmla="*/ 606426 w 1263650"/>
                <a:gd name="connsiteY242" fmla="*/ 774700 h 2044699"/>
                <a:gd name="connsiteX243" fmla="*/ 606425 w 1263650"/>
                <a:gd name="connsiteY243" fmla="*/ 774700 h 2044699"/>
                <a:gd name="connsiteX244" fmla="*/ 625475 w 1263650"/>
                <a:gd name="connsiteY244" fmla="*/ 803275 h 2044699"/>
                <a:gd name="connsiteX245" fmla="*/ 628650 w 1263650"/>
                <a:gd name="connsiteY245" fmla="*/ 806450 h 2044699"/>
                <a:gd name="connsiteX246" fmla="*/ 635000 w 1263650"/>
                <a:gd name="connsiteY246" fmla="*/ 812800 h 2044699"/>
                <a:gd name="connsiteX247" fmla="*/ 638175 w 1263650"/>
                <a:gd name="connsiteY247" fmla="*/ 819150 h 2044699"/>
                <a:gd name="connsiteX248" fmla="*/ 644525 w 1263650"/>
                <a:gd name="connsiteY248" fmla="*/ 828675 h 2044699"/>
                <a:gd name="connsiteX249" fmla="*/ 647700 w 1263650"/>
                <a:gd name="connsiteY249" fmla="*/ 831850 h 2044699"/>
                <a:gd name="connsiteX250" fmla="*/ 654050 w 1263650"/>
                <a:gd name="connsiteY250" fmla="*/ 841375 h 2044699"/>
                <a:gd name="connsiteX251" fmla="*/ 657225 w 1263650"/>
                <a:gd name="connsiteY251" fmla="*/ 841375 h 2044699"/>
                <a:gd name="connsiteX252" fmla="*/ 657225 w 1263650"/>
                <a:gd name="connsiteY252" fmla="*/ 847725 h 2044699"/>
                <a:gd name="connsiteX253" fmla="*/ 660400 w 1263650"/>
                <a:gd name="connsiteY253" fmla="*/ 850900 h 2044699"/>
                <a:gd name="connsiteX254" fmla="*/ 663575 w 1263650"/>
                <a:gd name="connsiteY254" fmla="*/ 854075 h 2044699"/>
                <a:gd name="connsiteX255" fmla="*/ 673100 w 1263650"/>
                <a:gd name="connsiteY255" fmla="*/ 866775 h 2044699"/>
                <a:gd name="connsiteX256" fmla="*/ 679450 w 1263650"/>
                <a:gd name="connsiteY256" fmla="*/ 876300 h 2044699"/>
                <a:gd name="connsiteX257" fmla="*/ 682625 w 1263650"/>
                <a:gd name="connsiteY257" fmla="*/ 879475 h 2044699"/>
                <a:gd name="connsiteX258" fmla="*/ 701675 w 1263650"/>
                <a:gd name="connsiteY258" fmla="*/ 908050 h 2044699"/>
                <a:gd name="connsiteX259" fmla="*/ 708025 w 1263650"/>
                <a:gd name="connsiteY259" fmla="*/ 914400 h 2044699"/>
                <a:gd name="connsiteX260" fmla="*/ 723900 w 1263650"/>
                <a:gd name="connsiteY260" fmla="*/ 936625 h 2044699"/>
                <a:gd name="connsiteX261" fmla="*/ 733425 w 1263650"/>
                <a:gd name="connsiteY261" fmla="*/ 949325 h 2044699"/>
                <a:gd name="connsiteX262" fmla="*/ 736600 w 1263650"/>
                <a:gd name="connsiteY262" fmla="*/ 952500 h 2044699"/>
                <a:gd name="connsiteX263" fmla="*/ 736600 w 1263650"/>
                <a:gd name="connsiteY263" fmla="*/ 955675 h 2044699"/>
                <a:gd name="connsiteX264" fmla="*/ 739775 w 1263650"/>
                <a:gd name="connsiteY264" fmla="*/ 958850 h 2044699"/>
                <a:gd name="connsiteX265" fmla="*/ 739775 w 1263650"/>
                <a:gd name="connsiteY265" fmla="*/ 962025 h 2044699"/>
                <a:gd name="connsiteX266" fmla="*/ 746125 w 1263650"/>
                <a:gd name="connsiteY266" fmla="*/ 971550 h 2044699"/>
                <a:gd name="connsiteX267" fmla="*/ 790575 w 1263650"/>
                <a:gd name="connsiteY267" fmla="*/ 1028700 h 2044699"/>
                <a:gd name="connsiteX268" fmla="*/ 806450 w 1263650"/>
                <a:gd name="connsiteY268" fmla="*/ 1050925 h 2044699"/>
                <a:gd name="connsiteX269" fmla="*/ 812800 w 1263650"/>
                <a:gd name="connsiteY269" fmla="*/ 1060450 h 2044699"/>
                <a:gd name="connsiteX270" fmla="*/ 822325 w 1263650"/>
                <a:gd name="connsiteY270" fmla="*/ 1073150 h 2044699"/>
                <a:gd name="connsiteX271" fmla="*/ 825500 w 1263650"/>
                <a:gd name="connsiteY271" fmla="*/ 1079500 h 2044699"/>
                <a:gd name="connsiteX272" fmla="*/ 841375 w 1263650"/>
                <a:gd name="connsiteY272" fmla="*/ 1104900 h 2044699"/>
                <a:gd name="connsiteX273" fmla="*/ 854075 w 1263650"/>
                <a:gd name="connsiteY273" fmla="*/ 1117600 h 2044699"/>
                <a:gd name="connsiteX274" fmla="*/ 860425 w 1263650"/>
                <a:gd name="connsiteY274" fmla="*/ 1130300 h 2044699"/>
                <a:gd name="connsiteX275" fmla="*/ 866775 w 1263650"/>
                <a:gd name="connsiteY275" fmla="*/ 1136650 h 2044699"/>
                <a:gd name="connsiteX276" fmla="*/ 869950 w 1263650"/>
                <a:gd name="connsiteY276" fmla="*/ 1143000 h 2044699"/>
                <a:gd name="connsiteX277" fmla="*/ 882650 w 1263650"/>
                <a:gd name="connsiteY277" fmla="*/ 1162050 h 2044699"/>
                <a:gd name="connsiteX278" fmla="*/ 892175 w 1263650"/>
                <a:gd name="connsiteY278" fmla="*/ 1168400 h 2044699"/>
                <a:gd name="connsiteX279" fmla="*/ 892175 w 1263650"/>
                <a:gd name="connsiteY279" fmla="*/ 1171575 h 2044699"/>
                <a:gd name="connsiteX280" fmla="*/ 895350 w 1263650"/>
                <a:gd name="connsiteY280" fmla="*/ 1174750 h 2044699"/>
                <a:gd name="connsiteX281" fmla="*/ 904875 w 1263650"/>
                <a:gd name="connsiteY281" fmla="*/ 1190625 h 2044699"/>
                <a:gd name="connsiteX282" fmla="*/ 908050 w 1263650"/>
                <a:gd name="connsiteY282" fmla="*/ 1193800 h 2044699"/>
                <a:gd name="connsiteX283" fmla="*/ 933450 w 1263650"/>
                <a:gd name="connsiteY283" fmla="*/ 1228725 h 2044699"/>
                <a:gd name="connsiteX284" fmla="*/ 933450 w 1263650"/>
                <a:gd name="connsiteY284" fmla="*/ 1231900 h 2044699"/>
                <a:gd name="connsiteX285" fmla="*/ 958850 w 1263650"/>
                <a:gd name="connsiteY285" fmla="*/ 1263650 h 2044699"/>
                <a:gd name="connsiteX286" fmla="*/ 977900 w 1263650"/>
                <a:gd name="connsiteY286" fmla="*/ 1292225 h 2044699"/>
                <a:gd name="connsiteX287" fmla="*/ 1005680 w 1263650"/>
                <a:gd name="connsiteY287" fmla="*/ 1331117 h 2044699"/>
                <a:gd name="connsiteX288" fmla="*/ 1006478 w 1263650"/>
                <a:gd name="connsiteY288" fmla="*/ 1331117 h 2044699"/>
                <a:gd name="connsiteX289" fmla="*/ 1006478 w 1263650"/>
                <a:gd name="connsiteY289" fmla="*/ 1332234 h 2044699"/>
                <a:gd name="connsiteX290" fmla="*/ 1009650 w 1263650"/>
                <a:gd name="connsiteY290" fmla="*/ 1336675 h 2044699"/>
                <a:gd name="connsiteX291" fmla="*/ 1025525 w 1263650"/>
                <a:gd name="connsiteY291" fmla="*/ 1355725 h 2044699"/>
                <a:gd name="connsiteX292" fmla="*/ 1025525 w 1263650"/>
                <a:gd name="connsiteY292" fmla="*/ 1358900 h 2044699"/>
                <a:gd name="connsiteX293" fmla="*/ 1031875 w 1263650"/>
                <a:gd name="connsiteY293" fmla="*/ 1365250 h 2044699"/>
                <a:gd name="connsiteX294" fmla="*/ 1035050 w 1263650"/>
                <a:gd name="connsiteY294" fmla="*/ 1374775 h 2044699"/>
                <a:gd name="connsiteX295" fmla="*/ 1038225 w 1263650"/>
                <a:gd name="connsiteY295" fmla="*/ 1374775 h 2044699"/>
                <a:gd name="connsiteX296" fmla="*/ 1041400 w 1263650"/>
                <a:gd name="connsiteY296" fmla="*/ 1377950 h 2044699"/>
                <a:gd name="connsiteX297" fmla="*/ 1044575 w 1263650"/>
                <a:gd name="connsiteY297" fmla="*/ 1384300 h 2044699"/>
                <a:gd name="connsiteX298" fmla="*/ 1047750 w 1263650"/>
                <a:gd name="connsiteY298" fmla="*/ 1387475 h 2044699"/>
                <a:gd name="connsiteX299" fmla="*/ 1047750 w 1263650"/>
                <a:gd name="connsiteY299" fmla="*/ 1390650 h 2044699"/>
                <a:gd name="connsiteX300" fmla="*/ 1050925 w 1263650"/>
                <a:gd name="connsiteY300" fmla="*/ 1393825 h 2044699"/>
                <a:gd name="connsiteX301" fmla="*/ 1054100 w 1263650"/>
                <a:gd name="connsiteY301" fmla="*/ 1397000 h 2044699"/>
                <a:gd name="connsiteX302" fmla="*/ 1057275 w 1263650"/>
                <a:gd name="connsiteY302" fmla="*/ 1403350 h 2044699"/>
                <a:gd name="connsiteX303" fmla="*/ 1073150 w 1263650"/>
                <a:gd name="connsiteY303" fmla="*/ 1425575 h 2044699"/>
                <a:gd name="connsiteX304" fmla="*/ 1079500 w 1263650"/>
                <a:gd name="connsiteY304" fmla="*/ 1431925 h 2044699"/>
                <a:gd name="connsiteX305" fmla="*/ 1079500 w 1263650"/>
                <a:gd name="connsiteY305" fmla="*/ 1431924 h 2044699"/>
                <a:gd name="connsiteX306" fmla="*/ 1092200 w 1263650"/>
                <a:gd name="connsiteY306" fmla="*/ 1450974 h 2044699"/>
                <a:gd name="connsiteX307" fmla="*/ 1098550 w 1263650"/>
                <a:gd name="connsiteY307" fmla="*/ 1457324 h 2044699"/>
                <a:gd name="connsiteX308" fmla="*/ 1098550 w 1263650"/>
                <a:gd name="connsiteY308" fmla="*/ 1460499 h 2044699"/>
                <a:gd name="connsiteX309" fmla="*/ 1114425 w 1263650"/>
                <a:gd name="connsiteY309" fmla="*/ 1479549 h 2044699"/>
                <a:gd name="connsiteX310" fmla="*/ 1133475 w 1263650"/>
                <a:gd name="connsiteY310" fmla="*/ 1508124 h 2044699"/>
                <a:gd name="connsiteX311" fmla="*/ 1149350 w 1263650"/>
                <a:gd name="connsiteY311" fmla="*/ 1530349 h 2044699"/>
                <a:gd name="connsiteX312" fmla="*/ 1155700 w 1263650"/>
                <a:gd name="connsiteY312" fmla="*/ 1539874 h 2044699"/>
                <a:gd name="connsiteX313" fmla="*/ 1171575 w 1263650"/>
                <a:gd name="connsiteY313" fmla="*/ 1562099 h 2044699"/>
                <a:gd name="connsiteX314" fmla="*/ 1177925 w 1263650"/>
                <a:gd name="connsiteY314" fmla="*/ 1571624 h 2044699"/>
                <a:gd name="connsiteX315" fmla="*/ 1181100 w 1263650"/>
                <a:gd name="connsiteY315" fmla="*/ 1574799 h 2044699"/>
                <a:gd name="connsiteX316" fmla="*/ 1187450 w 1263650"/>
                <a:gd name="connsiteY316" fmla="*/ 1584324 h 2044699"/>
                <a:gd name="connsiteX317" fmla="*/ 1206500 w 1263650"/>
                <a:gd name="connsiteY317" fmla="*/ 1609724 h 2044699"/>
                <a:gd name="connsiteX318" fmla="*/ 1206500 w 1263650"/>
                <a:gd name="connsiteY318" fmla="*/ 1612899 h 2044699"/>
                <a:gd name="connsiteX319" fmla="*/ 1209675 w 1263650"/>
                <a:gd name="connsiteY319" fmla="*/ 1612899 h 2044699"/>
                <a:gd name="connsiteX320" fmla="*/ 1209675 w 1263650"/>
                <a:gd name="connsiteY320" fmla="*/ 1616074 h 2044699"/>
                <a:gd name="connsiteX321" fmla="*/ 1206500 w 1263650"/>
                <a:gd name="connsiteY321" fmla="*/ 1625599 h 2044699"/>
                <a:gd name="connsiteX322" fmla="*/ 1206500 w 1263650"/>
                <a:gd name="connsiteY322" fmla="*/ 1628774 h 2044699"/>
                <a:gd name="connsiteX323" fmla="*/ 1206500 w 1263650"/>
                <a:gd name="connsiteY323" fmla="*/ 1631949 h 2044699"/>
                <a:gd name="connsiteX324" fmla="*/ 1203325 w 1263650"/>
                <a:gd name="connsiteY324" fmla="*/ 1635124 h 2044699"/>
                <a:gd name="connsiteX325" fmla="*/ 1203325 w 1263650"/>
                <a:gd name="connsiteY325" fmla="*/ 1638299 h 2044699"/>
                <a:gd name="connsiteX326" fmla="*/ 1212850 w 1263650"/>
                <a:gd name="connsiteY326" fmla="*/ 1657349 h 2044699"/>
                <a:gd name="connsiteX327" fmla="*/ 1212850 w 1263650"/>
                <a:gd name="connsiteY327" fmla="*/ 1660524 h 2044699"/>
                <a:gd name="connsiteX328" fmla="*/ 1219200 w 1263650"/>
                <a:gd name="connsiteY328" fmla="*/ 1666874 h 2044699"/>
                <a:gd name="connsiteX329" fmla="*/ 1222375 w 1263650"/>
                <a:gd name="connsiteY329" fmla="*/ 1670049 h 2044699"/>
                <a:gd name="connsiteX330" fmla="*/ 1225550 w 1263650"/>
                <a:gd name="connsiteY330" fmla="*/ 1670049 h 2044699"/>
                <a:gd name="connsiteX331" fmla="*/ 1225550 w 1263650"/>
                <a:gd name="connsiteY331" fmla="*/ 1673224 h 2044699"/>
                <a:gd name="connsiteX332" fmla="*/ 1225550 w 1263650"/>
                <a:gd name="connsiteY332" fmla="*/ 1679574 h 2044699"/>
                <a:gd name="connsiteX333" fmla="*/ 1225550 w 1263650"/>
                <a:gd name="connsiteY333" fmla="*/ 1682749 h 2044699"/>
                <a:gd name="connsiteX334" fmla="*/ 1228725 w 1263650"/>
                <a:gd name="connsiteY334" fmla="*/ 1695449 h 2044699"/>
                <a:gd name="connsiteX335" fmla="*/ 1231900 w 1263650"/>
                <a:gd name="connsiteY335" fmla="*/ 1708149 h 2044699"/>
                <a:gd name="connsiteX336" fmla="*/ 1231900 w 1263650"/>
                <a:gd name="connsiteY336" fmla="*/ 1714499 h 2044699"/>
                <a:gd name="connsiteX337" fmla="*/ 1231900 w 1263650"/>
                <a:gd name="connsiteY337" fmla="*/ 1717674 h 2044699"/>
                <a:gd name="connsiteX338" fmla="*/ 1228725 w 1263650"/>
                <a:gd name="connsiteY338" fmla="*/ 1720849 h 2044699"/>
                <a:gd name="connsiteX339" fmla="*/ 1231900 w 1263650"/>
                <a:gd name="connsiteY339" fmla="*/ 1724024 h 2044699"/>
                <a:gd name="connsiteX340" fmla="*/ 1238250 w 1263650"/>
                <a:gd name="connsiteY340" fmla="*/ 1724024 h 2044699"/>
                <a:gd name="connsiteX341" fmla="*/ 1257300 w 1263650"/>
                <a:gd name="connsiteY341" fmla="*/ 1746249 h 2044699"/>
                <a:gd name="connsiteX342" fmla="*/ 1260475 w 1263650"/>
                <a:gd name="connsiteY342" fmla="*/ 1749424 h 2044699"/>
                <a:gd name="connsiteX343" fmla="*/ 1263650 w 1263650"/>
                <a:gd name="connsiteY343" fmla="*/ 1755774 h 2044699"/>
                <a:gd name="connsiteX344" fmla="*/ 1263650 w 1263650"/>
                <a:gd name="connsiteY344" fmla="*/ 1762124 h 2044699"/>
                <a:gd name="connsiteX345" fmla="*/ 1254125 w 1263650"/>
                <a:gd name="connsiteY345" fmla="*/ 1768474 h 2044699"/>
                <a:gd name="connsiteX346" fmla="*/ 1247775 w 1263650"/>
                <a:gd name="connsiteY346" fmla="*/ 1774824 h 2044699"/>
                <a:gd name="connsiteX347" fmla="*/ 1247775 w 1263650"/>
                <a:gd name="connsiteY347" fmla="*/ 1777999 h 2044699"/>
                <a:gd name="connsiteX348" fmla="*/ 1244600 w 1263650"/>
                <a:gd name="connsiteY348" fmla="*/ 1777999 h 2044699"/>
                <a:gd name="connsiteX349" fmla="*/ 1241425 w 1263650"/>
                <a:gd name="connsiteY349" fmla="*/ 1777999 h 2044699"/>
                <a:gd name="connsiteX350" fmla="*/ 1228725 w 1263650"/>
                <a:gd name="connsiteY350" fmla="*/ 1784349 h 2044699"/>
                <a:gd name="connsiteX351" fmla="*/ 1222375 w 1263650"/>
                <a:gd name="connsiteY351" fmla="*/ 1787524 h 2044699"/>
                <a:gd name="connsiteX352" fmla="*/ 1216025 w 1263650"/>
                <a:gd name="connsiteY352" fmla="*/ 1787524 h 2044699"/>
                <a:gd name="connsiteX353" fmla="*/ 1212850 w 1263650"/>
                <a:gd name="connsiteY353" fmla="*/ 1787524 h 2044699"/>
                <a:gd name="connsiteX354" fmla="*/ 1212850 w 1263650"/>
                <a:gd name="connsiteY354" fmla="*/ 1790699 h 2044699"/>
                <a:gd name="connsiteX355" fmla="*/ 1209675 w 1263650"/>
                <a:gd name="connsiteY355" fmla="*/ 1790699 h 2044699"/>
                <a:gd name="connsiteX356" fmla="*/ 1209675 w 1263650"/>
                <a:gd name="connsiteY356" fmla="*/ 1793874 h 2044699"/>
                <a:gd name="connsiteX357" fmla="*/ 1209675 w 1263650"/>
                <a:gd name="connsiteY357" fmla="*/ 1797049 h 2044699"/>
                <a:gd name="connsiteX358" fmla="*/ 1206500 w 1263650"/>
                <a:gd name="connsiteY358" fmla="*/ 1806574 h 2044699"/>
                <a:gd name="connsiteX359" fmla="*/ 1200150 w 1263650"/>
                <a:gd name="connsiteY359" fmla="*/ 1809749 h 2044699"/>
                <a:gd name="connsiteX360" fmla="*/ 1193800 w 1263650"/>
                <a:gd name="connsiteY360" fmla="*/ 1812924 h 2044699"/>
                <a:gd name="connsiteX361" fmla="*/ 1190625 w 1263650"/>
                <a:gd name="connsiteY361" fmla="*/ 1819274 h 2044699"/>
                <a:gd name="connsiteX362" fmla="*/ 1193800 w 1263650"/>
                <a:gd name="connsiteY362" fmla="*/ 1819274 h 2044699"/>
                <a:gd name="connsiteX363" fmla="*/ 1193800 w 1263650"/>
                <a:gd name="connsiteY363" fmla="*/ 1822449 h 2044699"/>
                <a:gd name="connsiteX364" fmla="*/ 1193800 w 1263650"/>
                <a:gd name="connsiteY364" fmla="*/ 1831974 h 2044699"/>
                <a:gd name="connsiteX365" fmla="*/ 1190625 w 1263650"/>
                <a:gd name="connsiteY365" fmla="*/ 1831974 h 2044699"/>
                <a:gd name="connsiteX366" fmla="*/ 1190625 w 1263650"/>
                <a:gd name="connsiteY366" fmla="*/ 1835149 h 2044699"/>
                <a:gd name="connsiteX367" fmla="*/ 1187450 w 1263650"/>
                <a:gd name="connsiteY367" fmla="*/ 1841499 h 2044699"/>
                <a:gd name="connsiteX368" fmla="*/ 1190625 w 1263650"/>
                <a:gd name="connsiteY368" fmla="*/ 1847849 h 2044699"/>
                <a:gd name="connsiteX369" fmla="*/ 1190625 w 1263650"/>
                <a:gd name="connsiteY369" fmla="*/ 1860549 h 2044699"/>
                <a:gd name="connsiteX370" fmla="*/ 1190625 w 1263650"/>
                <a:gd name="connsiteY370" fmla="*/ 1863724 h 2044699"/>
                <a:gd name="connsiteX371" fmla="*/ 1187450 w 1263650"/>
                <a:gd name="connsiteY371" fmla="*/ 1863724 h 2044699"/>
                <a:gd name="connsiteX372" fmla="*/ 1184275 w 1263650"/>
                <a:gd name="connsiteY372" fmla="*/ 1863724 h 2044699"/>
                <a:gd name="connsiteX373" fmla="*/ 1184275 w 1263650"/>
                <a:gd name="connsiteY373" fmla="*/ 1866899 h 2044699"/>
                <a:gd name="connsiteX374" fmla="*/ 1184275 w 1263650"/>
                <a:gd name="connsiteY374" fmla="*/ 1870074 h 2044699"/>
                <a:gd name="connsiteX375" fmla="*/ 1181100 w 1263650"/>
                <a:gd name="connsiteY375" fmla="*/ 1879599 h 2044699"/>
                <a:gd name="connsiteX376" fmla="*/ 1181100 w 1263650"/>
                <a:gd name="connsiteY376" fmla="*/ 1885949 h 2044699"/>
                <a:gd name="connsiteX377" fmla="*/ 1174750 w 1263650"/>
                <a:gd name="connsiteY377" fmla="*/ 1892299 h 2044699"/>
                <a:gd name="connsiteX378" fmla="*/ 1168400 w 1263650"/>
                <a:gd name="connsiteY378" fmla="*/ 1898649 h 2044699"/>
                <a:gd name="connsiteX379" fmla="*/ 1162050 w 1263650"/>
                <a:gd name="connsiteY379" fmla="*/ 1904999 h 2044699"/>
                <a:gd name="connsiteX380" fmla="*/ 1162050 w 1263650"/>
                <a:gd name="connsiteY380" fmla="*/ 1908174 h 2044699"/>
                <a:gd name="connsiteX381" fmla="*/ 1162050 w 1263650"/>
                <a:gd name="connsiteY381" fmla="*/ 1911349 h 2044699"/>
                <a:gd name="connsiteX382" fmla="*/ 1158875 w 1263650"/>
                <a:gd name="connsiteY382" fmla="*/ 1911349 h 2044699"/>
                <a:gd name="connsiteX383" fmla="*/ 1158875 w 1263650"/>
                <a:gd name="connsiteY383" fmla="*/ 1914524 h 2044699"/>
                <a:gd name="connsiteX384" fmla="*/ 1155700 w 1263650"/>
                <a:gd name="connsiteY384" fmla="*/ 1914524 h 2044699"/>
                <a:gd name="connsiteX385" fmla="*/ 1155700 w 1263650"/>
                <a:gd name="connsiteY385" fmla="*/ 1911349 h 2044699"/>
                <a:gd name="connsiteX386" fmla="*/ 1146175 w 1263650"/>
                <a:gd name="connsiteY386" fmla="*/ 1917699 h 2044699"/>
                <a:gd name="connsiteX387" fmla="*/ 1146175 w 1263650"/>
                <a:gd name="connsiteY387" fmla="*/ 1927224 h 2044699"/>
                <a:gd name="connsiteX388" fmla="*/ 1149350 w 1263650"/>
                <a:gd name="connsiteY388" fmla="*/ 1943099 h 2044699"/>
                <a:gd name="connsiteX389" fmla="*/ 1146175 w 1263650"/>
                <a:gd name="connsiteY389" fmla="*/ 1949449 h 2044699"/>
                <a:gd name="connsiteX390" fmla="*/ 1146175 w 1263650"/>
                <a:gd name="connsiteY390" fmla="*/ 1955799 h 2044699"/>
                <a:gd name="connsiteX391" fmla="*/ 1146175 w 1263650"/>
                <a:gd name="connsiteY391" fmla="*/ 1958974 h 2044699"/>
                <a:gd name="connsiteX392" fmla="*/ 1146175 w 1263650"/>
                <a:gd name="connsiteY392" fmla="*/ 1962149 h 2044699"/>
                <a:gd name="connsiteX393" fmla="*/ 1143000 w 1263650"/>
                <a:gd name="connsiteY393" fmla="*/ 1965324 h 2044699"/>
                <a:gd name="connsiteX394" fmla="*/ 1139825 w 1263650"/>
                <a:gd name="connsiteY394" fmla="*/ 1968499 h 2044699"/>
                <a:gd name="connsiteX395" fmla="*/ 1139825 w 1263650"/>
                <a:gd name="connsiteY395" fmla="*/ 1971674 h 2044699"/>
                <a:gd name="connsiteX396" fmla="*/ 1136650 w 1263650"/>
                <a:gd name="connsiteY396" fmla="*/ 1971674 h 2044699"/>
                <a:gd name="connsiteX397" fmla="*/ 1139825 w 1263650"/>
                <a:gd name="connsiteY397" fmla="*/ 1974849 h 2044699"/>
                <a:gd name="connsiteX398" fmla="*/ 1143000 w 1263650"/>
                <a:gd name="connsiteY398" fmla="*/ 1981199 h 2044699"/>
                <a:gd name="connsiteX399" fmla="*/ 1143000 w 1263650"/>
                <a:gd name="connsiteY399" fmla="*/ 1984374 h 2044699"/>
                <a:gd name="connsiteX400" fmla="*/ 1149350 w 1263650"/>
                <a:gd name="connsiteY400" fmla="*/ 1987549 h 2044699"/>
                <a:gd name="connsiteX401" fmla="*/ 1152525 w 1263650"/>
                <a:gd name="connsiteY401" fmla="*/ 1987549 h 2044699"/>
                <a:gd name="connsiteX402" fmla="*/ 1155700 w 1263650"/>
                <a:gd name="connsiteY402" fmla="*/ 1987549 h 2044699"/>
                <a:gd name="connsiteX403" fmla="*/ 1158875 w 1263650"/>
                <a:gd name="connsiteY403" fmla="*/ 1987549 h 2044699"/>
                <a:gd name="connsiteX404" fmla="*/ 1162050 w 1263650"/>
                <a:gd name="connsiteY404" fmla="*/ 1987549 h 2044699"/>
                <a:gd name="connsiteX405" fmla="*/ 1165225 w 1263650"/>
                <a:gd name="connsiteY405" fmla="*/ 1987549 h 2044699"/>
                <a:gd name="connsiteX406" fmla="*/ 1165225 w 1263650"/>
                <a:gd name="connsiteY406" fmla="*/ 1990724 h 2044699"/>
                <a:gd name="connsiteX407" fmla="*/ 1171575 w 1263650"/>
                <a:gd name="connsiteY407" fmla="*/ 2000249 h 2044699"/>
                <a:gd name="connsiteX408" fmla="*/ 1171575 w 1263650"/>
                <a:gd name="connsiteY408" fmla="*/ 2003424 h 2044699"/>
                <a:gd name="connsiteX409" fmla="*/ 1171575 w 1263650"/>
                <a:gd name="connsiteY409" fmla="*/ 2012949 h 2044699"/>
                <a:gd name="connsiteX410" fmla="*/ 1171575 w 1263650"/>
                <a:gd name="connsiteY410" fmla="*/ 2016124 h 2044699"/>
                <a:gd name="connsiteX411" fmla="*/ 1171575 w 1263650"/>
                <a:gd name="connsiteY411" fmla="*/ 2019299 h 2044699"/>
                <a:gd name="connsiteX412" fmla="*/ 1168400 w 1263650"/>
                <a:gd name="connsiteY412" fmla="*/ 2025649 h 2044699"/>
                <a:gd name="connsiteX413" fmla="*/ 1165225 w 1263650"/>
                <a:gd name="connsiteY413" fmla="*/ 2028824 h 2044699"/>
                <a:gd name="connsiteX414" fmla="*/ 1155700 w 1263650"/>
                <a:gd name="connsiteY414" fmla="*/ 2038349 h 2044699"/>
                <a:gd name="connsiteX415" fmla="*/ 1155700 w 1263650"/>
                <a:gd name="connsiteY415" fmla="*/ 2041524 h 2044699"/>
                <a:gd name="connsiteX416" fmla="*/ 1146175 w 1263650"/>
                <a:gd name="connsiteY416" fmla="*/ 2044699 h 2044699"/>
                <a:gd name="connsiteX417" fmla="*/ 1139825 w 1263650"/>
                <a:gd name="connsiteY417" fmla="*/ 2044699 h 2044699"/>
                <a:gd name="connsiteX418" fmla="*/ 1133475 w 1263650"/>
                <a:gd name="connsiteY418" fmla="*/ 2041524 h 2044699"/>
                <a:gd name="connsiteX419" fmla="*/ 1130300 w 1263650"/>
                <a:gd name="connsiteY419" fmla="*/ 2041524 h 2044699"/>
                <a:gd name="connsiteX420" fmla="*/ 1130300 w 1263650"/>
                <a:gd name="connsiteY420" fmla="*/ 2038349 h 2044699"/>
                <a:gd name="connsiteX421" fmla="*/ 1127125 w 1263650"/>
                <a:gd name="connsiteY421" fmla="*/ 2038349 h 2044699"/>
                <a:gd name="connsiteX422" fmla="*/ 1127125 w 1263650"/>
                <a:gd name="connsiteY422" fmla="*/ 2041524 h 2044699"/>
                <a:gd name="connsiteX423" fmla="*/ 1123950 w 1263650"/>
                <a:gd name="connsiteY423" fmla="*/ 2041524 h 2044699"/>
                <a:gd name="connsiteX424" fmla="*/ 901700 w 1263650"/>
                <a:gd name="connsiteY424" fmla="*/ 2022474 h 2044699"/>
                <a:gd name="connsiteX425" fmla="*/ 739775 w 1263650"/>
                <a:gd name="connsiteY425" fmla="*/ 2009774 h 2044699"/>
                <a:gd name="connsiteX426" fmla="*/ 736600 w 1263650"/>
                <a:gd name="connsiteY426" fmla="*/ 1990724 h 2044699"/>
                <a:gd name="connsiteX427" fmla="*/ 733425 w 1263650"/>
                <a:gd name="connsiteY427" fmla="*/ 1981199 h 2044699"/>
                <a:gd name="connsiteX428" fmla="*/ 730250 w 1263650"/>
                <a:gd name="connsiteY428" fmla="*/ 1981199 h 2044699"/>
                <a:gd name="connsiteX429" fmla="*/ 730250 w 1263650"/>
                <a:gd name="connsiteY429" fmla="*/ 1978024 h 2044699"/>
                <a:gd name="connsiteX430" fmla="*/ 733425 w 1263650"/>
                <a:gd name="connsiteY430" fmla="*/ 1974849 h 2044699"/>
                <a:gd name="connsiteX431" fmla="*/ 736600 w 1263650"/>
                <a:gd name="connsiteY431" fmla="*/ 1974849 h 2044699"/>
                <a:gd name="connsiteX432" fmla="*/ 736600 w 1263650"/>
                <a:gd name="connsiteY432" fmla="*/ 1978024 h 2044699"/>
                <a:gd name="connsiteX433" fmla="*/ 736600 w 1263650"/>
                <a:gd name="connsiteY433" fmla="*/ 1981199 h 2044699"/>
                <a:gd name="connsiteX434" fmla="*/ 739775 w 1263650"/>
                <a:gd name="connsiteY434" fmla="*/ 1990724 h 2044699"/>
                <a:gd name="connsiteX435" fmla="*/ 742950 w 1263650"/>
                <a:gd name="connsiteY435" fmla="*/ 1993899 h 2044699"/>
                <a:gd name="connsiteX436" fmla="*/ 742950 w 1263650"/>
                <a:gd name="connsiteY436" fmla="*/ 2000249 h 2044699"/>
                <a:gd name="connsiteX437" fmla="*/ 746125 w 1263650"/>
                <a:gd name="connsiteY437" fmla="*/ 2000249 h 2044699"/>
                <a:gd name="connsiteX438" fmla="*/ 746125 w 1263650"/>
                <a:gd name="connsiteY438" fmla="*/ 1997074 h 2044699"/>
                <a:gd name="connsiteX439" fmla="*/ 746125 w 1263650"/>
                <a:gd name="connsiteY439" fmla="*/ 1987549 h 2044699"/>
                <a:gd name="connsiteX440" fmla="*/ 746125 w 1263650"/>
                <a:gd name="connsiteY440" fmla="*/ 1984374 h 2044699"/>
                <a:gd name="connsiteX441" fmla="*/ 746125 w 1263650"/>
                <a:gd name="connsiteY441" fmla="*/ 1981199 h 2044699"/>
                <a:gd name="connsiteX442" fmla="*/ 742950 w 1263650"/>
                <a:gd name="connsiteY442" fmla="*/ 1974849 h 2044699"/>
                <a:gd name="connsiteX443" fmla="*/ 739775 w 1263650"/>
                <a:gd name="connsiteY443" fmla="*/ 1971674 h 2044699"/>
                <a:gd name="connsiteX444" fmla="*/ 736600 w 1263650"/>
                <a:gd name="connsiteY444" fmla="*/ 1968499 h 2044699"/>
                <a:gd name="connsiteX445" fmla="*/ 733425 w 1263650"/>
                <a:gd name="connsiteY445" fmla="*/ 1971674 h 2044699"/>
                <a:gd name="connsiteX446" fmla="*/ 730250 w 1263650"/>
                <a:gd name="connsiteY446" fmla="*/ 1971674 h 2044699"/>
                <a:gd name="connsiteX447" fmla="*/ 730250 w 1263650"/>
                <a:gd name="connsiteY447" fmla="*/ 1974849 h 2044699"/>
                <a:gd name="connsiteX448" fmla="*/ 727075 w 1263650"/>
                <a:gd name="connsiteY448" fmla="*/ 1974849 h 2044699"/>
                <a:gd name="connsiteX449" fmla="*/ 723900 w 1263650"/>
                <a:gd name="connsiteY449" fmla="*/ 1971674 h 2044699"/>
                <a:gd name="connsiteX450" fmla="*/ 727075 w 1263650"/>
                <a:gd name="connsiteY450" fmla="*/ 1968499 h 2044699"/>
                <a:gd name="connsiteX451" fmla="*/ 727075 w 1263650"/>
                <a:gd name="connsiteY451" fmla="*/ 1965324 h 2044699"/>
                <a:gd name="connsiteX452" fmla="*/ 730250 w 1263650"/>
                <a:gd name="connsiteY452" fmla="*/ 1965324 h 2044699"/>
                <a:gd name="connsiteX453" fmla="*/ 730250 w 1263650"/>
                <a:gd name="connsiteY453" fmla="*/ 1962149 h 2044699"/>
                <a:gd name="connsiteX454" fmla="*/ 733425 w 1263650"/>
                <a:gd name="connsiteY454" fmla="*/ 1962149 h 2044699"/>
                <a:gd name="connsiteX455" fmla="*/ 733425 w 1263650"/>
                <a:gd name="connsiteY455" fmla="*/ 1958974 h 2044699"/>
                <a:gd name="connsiteX456" fmla="*/ 730250 w 1263650"/>
                <a:gd name="connsiteY456" fmla="*/ 1955799 h 2044699"/>
                <a:gd name="connsiteX457" fmla="*/ 730250 w 1263650"/>
                <a:gd name="connsiteY457" fmla="*/ 1958974 h 2044699"/>
                <a:gd name="connsiteX458" fmla="*/ 730250 w 1263650"/>
                <a:gd name="connsiteY458" fmla="*/ 1962149 h 2044699"/>
                <a:gd name="connsiteX459" fmla="*/ 727075 w 1263650"/>
                <a:gd name="connsiteY459" fmla="*/ 1962149 h 2044699"/>
                <a:gd name="connsiteX460" fmla="*/ 727075 w 1263650"/>
                <a:gd name="connsiteY460" fmla="*/ 1958974 h 2044699"/>
                <a:gd name="connsiteX461" fmla="*/ 723900 w 1263650"/>
                <a:gd name="connsiteY461" fmla="*/ 1955799 h 2044699"/>
                <a:gd name="connsiteX462" fmla="*/ 723900 w 1263650"/>
                <a:gd name="connsiteY462" fmla="*/ 1949449 h 2044699"/>
                <a:gd name="connsiteX463" fmla="*/ 723900 w 1263650"/>
                <a:gd name="connsiteY463" fmla="*/ 1946274 h 2044699"/>
                <a:gd name="connsiteX464" fmla="*/ 733425 w 1263650"/>
                <a:gd name="connsiteY464" fmla="*/ 1943099 h 2044699"/>
                <a:gd name="connsiteX465" fmla="*/ 733425 w 1263650"/>
                <a:gd name="connsiteY465" fmla="*/ 1917699 h 2044699"/>
                <a:gd name="connsiteX466" fmla="*/ 727075 w 1263650"/>
                <a:gd name="connsiteY466" fmla="*/ 1895474 h 2044699"/>
                <a:gd name="connsiteX467" fmla="*/ 720725 w 1263650"/>
                <a:gd name="connsiteY467" fmla="*/ 1870074 h 2044699"/>
                <a:gd name="connsiteX468" fmla="*/ 698500 w 1263650"/>
                <a:gd name="connsiteY468" fmla="*/ 1831974 h 2044699"/>
                <a:gd name="connsiteX469" fmla="*/ 695325 w 1263650"/>
                <a:gd name="connsiteY469" fmla="*/ 1828799 h 2044699"/>
                <a:gd name="connsiteX470" fmla="*/ 682625 w 1263650"/>
                <a:gd name="connsiteY470" fmla="*/ 1816099 h 2044699"/>
                <a:gd name="connsiteX471" fmla="*/ 673100 w 1263650"/>
                <a:gd name="connsiteY471" fmla="*/ 1800224 h 2044699"/>
                <a:gd name="connsiteX472" fmla="*/ 660400 w 1263650"/>
                <a:gd name="connsiteY472" fmla="*/ 1787524 h 2044699"/>
                <a:gd name="connsiteX473" fmla="*/ 660400 w 1263650"/>
                <a:gd name="connsiteY473" fmla="*/ 1784349 h 2044699"/>
                <a:gd name="connsiteX474" fmla="*/ 657225 w 1263650"/>
                <a:gd name="connsiteY474" fmla="*/ 1784349 h 2044699"/>
                <a:gd name="connsiteX475" fmla="*/ 654050 w 1263650"/>
                <a:gd name="connsiteY475" fmla="*/ 1781174 h 2044699"/>
                <a:gd name="connsiteX476" fmla="*/ 654050 w 1263650"/>
                <a:gd name="connsiteY476" fmla="*/ 1784349 h 2044699"/>
                <a:gd name="connsiteX477" fmla="*/ 641350 w 1263650"/>
                <a:gd name="connsiteY477" fmla="*/ 1771649 h 2044699"/>
                <a:gd name="connsiteX478" fmla="*/ 635000 w 1263650"/>
                <a:gd name="connsiteY478" fmla="*/ 1758949 h 2044699"/>
                <a:gd name="connsiteX479" fmla="*/ 628650 w 1263650"/>
                <a:gd name="connsiteY479" fmla="*/ 1752599 h 2044699"/>
                <a:gd name="connsiteX480" fmla="*/ 622300 w 1263650"/>
                <a:gd name="connsiteY480" fmla="*/ 1746249 h 2044699"/>
                <a:gd name="connsiteX481" fmla="*/ 615950 w 1263650"/>
                <a:gd name="connsiteY481" fmla="*/ 1749424 h 2044699"/>
                <a:gd name="connsiteX482" fmla="*/ 615950 w 1263650"/>
                <a:gd name="connsiteY482" fmla="*/ 1746249 h 2044699"/>
                <a:gd name="connsiteX483" fmla="*/ 615950 w 1263650"/>
                <a:gd name="connsiteY483" fmla="*/ 1743074 h 2044699"/>
                <a:gd name="connsiteX484" fmla="*/ 612775 w 1263650"/>
                <a:gd name="connsiteY484" fmla="*/ 1743074 h 2044699"/>
                <a:gd name="connsiteX485" fmla="*/ 609600 w 1263650"/>
                <a:gd name="connsiteY485" fmla="*/ 1743074 h 2044699"/>
                <a:gd name="connsiteX486" fmla="*/ 606425 w 1263650"/>
                <a:gd name="connsiteY486" fmla="*/ 1743074 h 2044699"/>
                <a:gd name="connsiteX487" fmla="*/ 606425 w 1263650"/>
                <a:gd name="connsiteY487" fmla="*/ 1746249 h 2044699"/>
                <a:gd name="connsiteX488" fmla="*/ 603250 w 1263650"/>
                <a:gd name="connsiteY488" fmla="*/ 1752599 h 2044699"/>
                <a:gd name="connsiteX489" fmla="*/ 603250 w 1263650"/>
                <a:gd name="connsiteY489" fmla="*/ 1755774 h 2044699"/>
                <a:gd name="connsiteX490" fmla="*/ 600075 w 1263650"/>
                <a:gd name="connsiteY490" fmla="*/ 1755774 h 2044699"/>
                <a:gd name="connsiteX491" fmla="*/ 593725 w 1263650"/>
                <a:gd name="connsiteY491" fmla="*/ 1749424 h 2044699"/>
                <a:gd name="connsiteX492" fmla="*/ 593725 w 1263650"/>
                <a:gd name="connsiteY492" fmla="*/ 1746249 h 2044699"/>
                <a:gd name="connsiteX493" fmla="*/ 584200 w 1263650"/>
                <a:gd name="connsiteY493" fmla="*/ 1743074 h 2044699"/>
                <a:gd name="connsiteX494" fmla="*/ 581025 w 1263650"/>
                <a:gd name="connsiteY494" fmla="*/ 1739899 h 2044699"/>
                <a:gd name="connsiteX495" fmla="*/ 581025 w 1263650"/>
                <a:gd name="connsiteY495" fmla="*/ 1736724 h 2044699"/>
                <a:gd name="connsiteX496" fmla="*/ 587375 w 1263650"/>
                <a:gd name="connsiteY496" fmla="*/ 1736724 h 2044699"/>
                <a:gd name="connsiteX497" fmla="*/ 590550 w 1263650"/>
                <a:gd name="connsiteY497" fmla="*/ 1730374 h 2044699"/>
                <a:gd name="connsiteX498" fmla="*/ 590550 w 1263650"/>
                <a:gd name="connsiteY498" fmla="*/ 1724024 h 2044699"/>
                <a:gd name="connsiteX499" fmla="*/ 587375 w 1263650"/>
                <a:gd name="connsiteY499" fmla="*/ 1704974 h 2044699"/>
                <a:gd name="connsiteX500" fmla="*/ 581025 w 1263650"/>
                <a:gd name="connsiteY500" fmla="*/ 1689099 h 2044699"/>
                <a:gd name="connsiteX501" fmla="*/ 574675 w 1263650"/>
                <a:gd name="connsiteY501" fmla="*/ 1682749 h 2044699"/>
                <a:gd name="connsiteX502" fmla="*/ 555625 w 1263650"/>
                <a:gd name="connsiteY502" fmla="*/ 1679574 h 2044699"/>
                <a:gd name="connsiteX503" fmla="*/ 536575 w 1263650"/>
                <a:gd name="connsiteY503" fmla="*/ 1679574 h 2044699"/>
                <a:gd name="connsiteX504" fmla="*/ 533400 w 1263650"/>
                <a:gd name="connsiteY504" fmla="*/ 1682749 h 2044699"/>
                <a:gd name="connsiteX505" fmla="*/ 527050 w 1263650"/>
                <a:gd name="connsiteY505" fmla="*/ 1676399 h 2044699"/>
                <a:gd name="connsiteX506" fmla="*/ 514350 w 1263650"/>
                <a:gd name="connsiteY506" fmla="*/ 1670049 h 2044699"/>
                <a:gd name="connsiteX507" fmla="*/ 511175 w 1263650"/>
                <a:gd name="connsiteY507" fmla="*/ 1670049 h 2044699"/>
                <a:gd name="connsiteX508" fmla="*/ 492125 w 1263650"/>
                <a:gd name="connsiteY508" fmla="*/ 1654174 h 2044699"/>
                <a:gd name="connsiteX509" fmla="*/ 485775 w 1263650"/>
                <a:gd name="connsiteY509" fmla="*/ 1654174 h 2044699"/>
                <a:gd name="connsiteX510" fmla="*/ 479425 w 1263650"/>
                <a:gd name="connsiteY510" fmla="*/ 1641474 h 2044699"/>
                <a:gd name="connsiteX511" fmla="*/ 476250 w 1263650"/>
                <a:gd name="connsiteY511" fmla="*/ 1641474 h 2044699"/>
                <a:gd name="connsiteX512" fmla="*/ 473075 w 1263650"/>
                <a:gd name="connsiteY512" fmla="*/ 1638299 h 2044699"/>
                <a:gd name="connsiteX513" fmla="*/ 473075 w 1263650"/>
                <a:gd name="connsiteY513" fmla="*/ 1631949 h 2044699"/>
                <a:gd name="connsiteX514" fmla="*/ 473075 w 1263650"/>
                <a:gd name="connsiteY514" fmla="*/ 1625599 h 2044699"/>
                <a:gd name="connsiteX515" fmla="*/ 473075 w 1263650"/>
                <a:gd name="connsiteY515" fmla="*/ 1622424 h 2044699"/>
                <a:gd name="connsiteX516" fmla="*/ 473075 w 1263650"/>
                <a:gd name="connsiteY516" fmla="*/ 1619249 h 2044699"/>
                <a:gd name="connsiteX517" fmla="*/ 473075 w 1263650"/>
                <a:gd name="connsiteY517" fmla="*/ 1616074 h 2044699"/>
                <a:gd name="connsiteX518" fmla="*/ 469900 w 1263650"/>
                <a:gd name="connsiteY518" fmla="*/ 1616074 h 2044699"/>
                <a:gd name="connsiteX519" fmla="*/ 463550 w 1263650"/>
                <a:gd name="connsiteY519" fmla="*/ 1612899 h 2044699"/>
                <a:gd name="connsiteX520" fmla="*/ 460375 w 1263650"/>
                <a:gd name="connsiteY520" fmla="*/ 1609724 h 2044699"/>
                <a:gd name="connsiteX521" fmla="*/ 460375 w 1263650"/>
                <a:gd name="connsiteY521" fmla="*/ 1606549 h 2044699"/>
                <a:gd name="connsiteX522" fmla="*/ 457200 w 1263650"/>
                <a:gd name="connsiteY522" fmla="*/ 1603374 h 2044699"/>
                <a:gd name="connsiteX523" fmla="*/ 450850 w 1263650"/>
                <a:gd name="connsiteY523" fmla="*/ 1597024 h 2044699"/>
                <a:gd name="connsiteX524" fmla="*/ 447675 w 1263650"/>
                <a:gd name="connsiteY524" fmla="*/ 1593849 h 2044699"/>
                <a:gd name="connsiteX525" fmla="*/ 444500 w 1263650"/>
                <a:gd name="connsiteY525" fmla="*/ 1590674 h 2044699"/>
                <a:gd name="connsiteX526" fmla="*/ 434975 w 1263650"/>
                <a:gd name="connsiteY526" fmla="*/ 1581149 h 2044699"/>
                <a:gd name="connsiteX527" fmla="*/ 422275 w 1263650"/>
                <a:gd name="connsiteY527" fmla="*/ 1577974 h 2044699"/>
                <a:gd name="connsiteX528" fmla="*/ 409575 w 1263650"/>
                <a:gd name="connsiteY528" fmla="*/ 1577974 h 2044699"/>
                <a:gd name="connsiteX529" fmla="*/ 396875 w 1263650"/>
                <a:gd name="connsiteY529" fmla="*/ 1571624 h 2044699"/>
                <a:gd name="connsiteX530" fmla="*/ 384175 w 1263650"/>
                <a:gd name="connsiteY530" fmla="*/ 1568449 h 2044699"/>
                <a:gd name="connsiteX531" fmla="*/ 374650 w 1263650"/>
                <a:gd name="connsiteY531" fmla="*/ 1562099 h 2044699"/>
                <a:gd name="connsiteX532" fmla="*/ 368300 w 1263650"/>
                <a:gd name="connsiteY532" fmla="*/ 1555749 h 2044699"/>
                <a:gd name="connsiteX533" fmla="*/ 355600 w 1263650"/>
                <a:gd name="connsiteY533" fmla="*/ 1555749 h 2044699"/>
                <a:gd name="connsiteX534" fmla="*/ 346075 w 1263650"/>
                <a:gd name="connsiteY534" fmla="*/ 1549399 h 2044699"/>
                <a:gd name="connsiteX535" fmla="*/ 336550 w 1263650"/>
                <a:gd name="connsiteY535" fmla="*/ 1549399 h 2044699"/>
                <a:gd name="connsiteX536" fmla="*/ 330200 w 1263650"/>
                <a:gd name="connsiteY536" fmla="*/ 1546224 h 2044699"/>
                <a:gd name="connsiteX537" fmla="*/ 323850 w 1263650"/>
                <a:gd name="connsiteY537" fmla="*/ 1546224 h 2044699"/>
                <a:gd name="connsiteX538" fmla="*/ 307975 w 1263650"/>
                <a:gd name="connsiteY538" fmla="*/ 1546224 h 2044699"/>
                <a:gd name="connsiteX539" fmla="*/ 298450 w 1263650"/>
                <a:gd name="connsiteY539" fmla="*/ 1546224 h 2044699"/>
                <a:gd name="connsiteX540" fmla="*/ 295275 w 1263650"/>
                <a:gd name="connsiteY540" fmla="*/ 1543049 h 2044699"/>
                <a:gd name="connsiteX541" fmla="*/ 292100 w 1263650"/>
                <a:gd name="connsiteY541" fmla="*/ 1527174 h 2044699"/>
                <a:gd name="connsiteX542" fmla="*/ 288925 w 1263650"/>
                <a:gd name="connsiteY542" fmla="*/ 1520824 h 2044699"/>
                <a:gd name="connsiteX543" fmla="*/ 282575 w 1263650"/>
                <a:gd name="connsiteY543" fmla="*/ 1517649 h 2044699"/>
                <a:gd name="connsiteX544" fmla="*/ 279400 w 1263650"/>
                <a:gd name="connsiteY544" fmla="*/ 1517649 h 2044699"/>
                <a:gd name="connsiteX545" fmla="*/ 276225 w 1263650"/>
                <a:gd name="connsiteY545" fmla="*/ 1517649 h 2044699"/>
                <a:gd name="connsiteX546" fmla="*/ 276225 w 1263650"/>
                <a:gd name="connsiteY546" fmla="*/ 1514474 h 2044699"/>
                <a:gd name="connsiteX547" fmla="*/ 276225 w 1263650"/>
                <a:gd name="connsiteY547" fmla="*/ 1511299 h 2044699"/>
                <a:gd name="connsiteX548" fmla="*/ 276225 w 1263650"/>
                <a:gd name="connsiteY548" fmla="*/ 1508124 h 2044699"/>
                <a:gd name="connsiteX549" fmla="*/ 279400 w 1263650"/>
                <a:gd name="connsiteY549" fmla="*/ 1501774 h 2044699"/>
                <a:gd name="connsiteX550" fmla="*/ 285750 w 1263650"/>
                <a:gd name="connsiteY550" fmla="*/ 1492249 h 2044699"/>
                <a:gd name="connsiteX551" fmla="*/ 285750 w 1263650"/>
                <a:gd name="connsiteY551" fmla="*/ 1485899 h 2044699"/>
                <a:gd name="connsiteX552" fmla="*/ 285750 w 1263650"/>
                <a:gd name="connsiteY552" fmla="*/ 1479549 h 2044699"/>
                <a:gd name="connsiteX553" fmla="*/ 288925 w 1263650"/>
                <a:gd name="connsiteY553" fmla="*/ 1470024 h 2044699"/>
                <a:gd name="connsiteX554" fmla="*/ 292100 w 1263650"/>
                <a:gd name="connsiteY554" fmla="*/ 1463674 h 2044699"/>
                <a:gd name="connsiteX555" fmla="*/ 288925 w 1263650"/>
                <a:gd name="connsiteY555" fmla="*/ 1457324 h 2044699"/>
                <a:gd name="connsiteX556" fmla="*/ 285750 w 1263650"/>
                <a:gd name="connsiteY556" fmla="*/ 1450974 h 2044699"/>
                <a:gd name="connsiteX557" fmla="*/ 285750 w 1263650"/>
                <a:gd name="connsiteY557" fmla="*/ 1444624 h 2044699"/>
                <a:gd name="connsiteX558" fmla="*/ 292100 w 1263650"/>
                <a:gd name="connsiteY558" fmla="*/ 1438274 h 2044699"/>
                <a:gd name="connsiteX559" fmla="*/ 292100 w 1263650"/>
                <a:gd name="connsiteY559" fmla="*/ 1435099 h 2044699"/>
                <a:gd name="connsiteX560" fmla="*/ 295275 w 1263650"/>
                <a:gd name="connsiteY560" fmla="*/ 1428749 h 2044699"/>
                <a:gd name="connsiteX561" fmla="*/ 301625 w 1263650"/>
                <a:gd name="connsiteY561" fmla="*/ 1422399 h 2044699"/>
                <a:gd name="connsiteX562" fmla="*/ 301625 w 1263650"/>
                <a:gd name="connsiteY562" fmla="*/ 1419224 h 2044699"/>
                <a:gd name="connsiteX563" fmla="*/ 301625 w 1263650"/>
                <a:gd name="connsiteY563" fmla="*/ 1416049 h 2044699"/>
                <a:gd name="connsiteX564" fmla="*/ 301625 w 1263650"/>
                <a:gd name="connsiteY564" fmla="*/ 1406524 h 2044699"/>
                <a:gd name="connsiteX565" fmla="*/ 288925 w 1263650"/>
                <a:gd name="connsiteY565" fmla="*/ 1396999 h 2044699"/>
                <a:gd name="connsiteX566" fmla="*/ 285750 w 1263650"/>
                <a:gd name="connsiteY566" fmla="*/ 1400174 h 2044699"/>
                <a:gd name="connsiteX567" fmla="*/ 269875 w 1263650"/>
                <a:gd name="connsiteY567" fmla="*/ 1387474 h 2044699"/>
                <a:gd name="connsiteX568" fmla="*/ 269875 w 1263650"/>
                <a:gd name="connsiteY568" fmla="*/ 1377949 h 2044699"/>
                <a:gd name="connsiteX569" fmla="*/ 273050 w 1263650"/>
                <a:gd name="connsiteY569" fmla="*/ 1371599 h 2044699"/>
                <a:gd name="connsiteX570" fmla="*/ 276225 w 1263650"/>
                <a:gd name="connsiteY570" fmla="*/ 1368424 h 2044699"/>
                <a:gd name="connsiteX571" fmla="*/ 282575 w 1263650"/>
                <a:gd name="connsiteY571" fmla="*/ 1365249 h 2044699"/>
                <a:gd name="connsiteX572" fmla="*/ 282575 w 1263650"/>
                <a:gd name="connsiteY572" fmla="*/ 1362074 h 2044699"/>
                <a:gd name="connsiteX573" fmla="*/ 282575 w 1263650"/>
                <a:gd name="connsiteY573" fmla="*/ 1355724 h 2044699"/>
                <a:gd name="connsiteX574" fmla="*/ 279400 w 1263650"/>
                <a:gd name="connsiteY574" fmla="*/ 1349374 h 2044699"/>
                <a:gd name="connsiteX575" fmla="*/ 279400 w 1263650"/>
                <a:gd name="connsiteY575" fmla="*/ 1346199 h 2044699"/>
                <a:gd name="connsiteX576" fmla="*/ 269875 w 1263650"/>
                <a:gd name="connsiteY576" fmla="*/ 1343024 h 2044699"/>
                <a:gd name="connsiteX577" fmla="*/ 260350 w 1263650"/>
                <a:gd name="connsiteY577" fmla="*/ 1336674 h 2044699"/>
                <a:gd name="connsiteX578" fmla="*/ 254000 w 1263650"/>
                <a:gd name="connsiteY578" fmla="*/ 1327149 h 2044699"/>
                <a:gd name="connsiteX579" fmla="*/ 250825 w 1263650"/>
                <a:gd name="connsiteY579" fmla="*/ 1317624 h 2044699"/>
                <a:gd name="connsiteX580" fmla="*/ 247650 w 1263650"/>
                <a:gd name="connsiteY580" fmla="*/ 1308099 h 2044699"/>
                <a:gd name="connsiteX581" fmla="*/ 244475 w 1263650"/>
                <a:gd name="connsiteY581" fmla="*/ 1298574 h 2044699"/>
                <a:gd name="connsiteX582" fmla="*/ 238125 w 1263650"/>
                <a:gd name="connsiteY582" fmla="*/ 1295399 h 2044699"/>
                <a:gd name="connsiteX583" fmla="*/ 228600 w 1263650"/>
                <a:gd name="connsiteY583" fmla="*/ 1289049 h 2044699"/>
                <a:gd name="connsiteX584" fmla="*/ 225425 w 1263650"/>
                <a:gd name="connsiteY584" fmla="*/ 1282699 h 2044699"/>
                <a:gd name="connsiteX585" fmla="*/ 225425 w 1263650"/>
                <a:gd name="connsiteY585" fmla="*/ 1273174 h 2044699"/>
                <a:gd name="connsiteX586" fmla="*/ 228600 w 1263650"/>
                <a:gd name="connsiteY586" fmla="*/ 1269999 h 2044699"/>
                <a:gd name="connsiteX587" fmla="*/ 228600 w 1263650"/>
                <a:gd name="connsiteY587" fmla="*/ 1266824 h 2044699"/>
                <a:gd name="connsiteX588" fmla="*/ 225425 w 1263650"/>
                <a:gd name="connsiteY588" fmla="*/ 1263649 h 2044699"/>
                <a:gd name="connsiteX589" fmla="*/ 225425 w 1263650"/>
                <a:gd name="connsiteY589" fmla="*/ 1260474 h 2044699"/>
                <a:gd name="connsiteX590" fmla="*/ 212725 w 1263650"/>
                <a:gd name="connsiteY590" fmla="*/ 1244599 h 2044699"/>
                <a:gd name="connsiteX591" fmla="*/ 209550 w 1263650"/>
                <a:gd name="connsiteY591" fmla="*/ 1219199 h 2044699"/>
                <a:gd name="connsiteX592" fmla="*/ 200025 w 1263650"/>
                <a:gd name="connsiteY592" fmla="*/ 1212849 h 2044699"/>
                <a:gd name="connsiteX593" fmla="*/ 196850 w 1263650"/>
                <a:gd name="connsiteY593" fmla="*/ 1193799 h 2044699"/>
                <a:gd name="connsiteX594" fmla="*/ 187325 w 1263650"/>
                <a:gd name="connsiteY594" fmla="*/ 1177924 h 2044699"/>
                <a:gd name="connsiteX595" fmla="*/ 187325 w 1263650"/>
                <a:gd name="connsiteY595" fmla="*/ 1171574 h 2044699"/>
                <a:gd name="connsiteX596" fmla="*/ 177800 w 1263650"/>
                <a:gd name="connsiteY596" fmla="*/ 1162049 h 2044699"/>
                <a:gd name="connsiteX597" fmla="*/ 171450 w 1263650"/>
                <a:gd name="connsiteY597" fmla="*/ 1162049 h 2044699"/>
                <a:gd name="connsiteX598" fmla="*/ 171450 w 1263650"/>
                <a:gd name="connsiteY598" fmla="*/ 1158874 h 2044699"/>
                <a:gd name="connsiteX599" fmla="*/ 171450 w 1263650"/>
                <a:gd name="connsiteY599" fmla="*/ 1152524 h 2044699"/>
                <a:gd name="connsiteX600" fmla="*/ 165100 w 1263650"/>
                <a:gd name="connsiteY600" fmla="*/ 1146174 h 2044699"/>
                <a:gd name="connsiteX601" fmla="*/ 165100 w 1263650"/>
                <a:gd name="connsiteY601" fmla="*/ 1142999 h 2044699"/>
                <a:gd name="connsiteX602" fmla="*/ 165100 w 1263650"/>
                <a:gd name="connsiteY602" fmla="*/ 1136649 h 2044699"/>
                <a:gd name="connsiteX603" fmla="*/ 168275 w 1263650"/>
                <a:gd name="connsiteY603" fmla="*/ 1133474 h 2044699"/>
                <a:gd name="connsiteX604" fmla="*/ 168275 w 1263650"/>
                <a:gd name="connsiteY604" fmla="*/ 1130299 h 2044699"/>
                <a:gd name="connsiteX605" fmla="*/ 168275 w 1263650"/>
                <a:gd name="connsiteY605" fmla="*/ 1117599 h 2044699"/>
                <a:gd name="connsiteX606" fmla="*/ 168275 w 1263650"/>
                <a:gd name="connsiteY606" fmla="*/ 1104899 h 2044699"/>
                <a:gd name="connsiteX607" fmla="*/ 171450 w 1263650"/>
                <a:gd name="connsiteY607" fmla="*/ 1101724 h 2044699"/>
                <a:gd name="connsiteX608" fmla="*/ 171450 w 1263650"/>
                <a:gd name="connsiteY608" fmla="*/ 1098549 h 2044699"/>
                <a:gd name="connsiteX609" fmla="*/ 168275 w 1263650"/>
                <a:gd name="connsiteY609" fmla="*/ 1092199 h 2044699"/>
                <a:gd name="connsiteX610" fmla="*/ 165100 w 1263650"/>
                <a:gd name="connsiteY610" fmla="*/ 1092199 h 2044699"/>
                <a:gd name="connsiteX611" fmla="*/ 168275 w 1263650"/>
                <a:gd name="connsiteY611" fmla="*/ 1089024 h 2044699"/>
                <a:gd name="connsiteX612" fmla="*/ 171450 w 1263650"/>
                <a:gd name="connsiteY612" fmla="*/ 1085849 h 2044699"/>
                <a:gd name="connsiteX613" fmla="*/ 174625 w 1263650"/>
                <a:gd name="connsiteY613" fmla="*/ 1082674 h 2044699"/>
                <a:gd name="connsiteX614" fmla="*/ 177800 w 1263650"/>
                <a:gd name="connsiteY614" fmla="*/ 1082674 h 2044699"/>
                <a:gd name="connsiteX615" fmla="*/ 180975 w 1263650"/>
                <a:gd name="connsiteY615" fmla="*/ 1089024 h 2044699"/>
                <a:gd name="connsiteX616" fmla="*/ 184150 w 1263650"/>
                <a:gd name="connsiteY616" fmla="*/ 1089024 h 2044699"/>
                <a:gd name="connsiteX617" fmla="*/ 190500 w 1263650"/>
                <a:gd name="connsiteY617" fmla="*/ 1085849 h 2044699"/>
                <a:gd name="connsiteX618" fmla="*/ 200025 w 1263650"/>
                <a:gd name="connsiteY618" fmla="*/ 1066799 h 2044699"/>
                <a:gd name="connsiteX619" fmla="*/ 200025 w 1263650"/>
                <a:gd name="connsiteY619" fmla="*/ 1073149 h 2044699"/>
                <a:gd name="connsiteX620" fmla="*/ 203200 w 1263650"/>
                <a:gd name="connsiteY620" fmla="*/ 1073149 h 2044699"/>
                <a:gd name="connsiteX621" fmla="*/ 203200 w 1263650"/>
                <a:gd name="connsiteY621" fmla="*/ 1066799 h 2044699"/>
                <a:gd name="connsiteX622" fmla="*/ 200025 w 1263650"/>
                <a:gd name="connsiteY622" fmla="*/ 1066799 h 2044699"/>
                <a:gd name="connsiteX623" fmla="*/ 200025 w 1263650"/>
                <a:gd name="connsiteY623" fmla="*/ 1063624 h 2044699"/>
                <a:gd name="connsiteX624" fmla="*/ 203200 w 1263650"/>
                <a:gd name="connsiteY624" fmla="*/ 1054099 h 2044699"/>
                <a:gd name="connsiteX625" fmla="*/ 203200 w 1263650"/>
                <a:gd name="connsiteY625" fmla="*/ 1044574 h 2044699"/>
                <a:gd name="connsiteX626" fmla="*/ 203200 w 1263650"/>
                <a:gd name="connsiteY626" fmla="*/ 1041400 h 2044699"/>
                <a:gd name="connsiteX627" fmla="*/ 200025 w 1263650"/>
                <a:gd name="connsiteY627" fmla="*/ 1031875 h 2044699"/>
                <a:gd name="connsiteX628" fmla="*/ 196850 w 1263650"/>
                <a:gd name="connsiteY628" fmla="*/ 1025525 h 2044699"/>
                <a:gd name="connsiteX629" fmla="*/ 190500 w 1263650"/>
                <a:gd name="connsiteY629" fmla="*/ 1019175 h 2044699"/>
                <a:gd name="connsiteX630" fmla="*/ 187325 w 1263650"/>
                <a:gd name="connsiteY630" fmla="*/ 1019175 h 2044699"/>
                <a:gd name="connsiteX631" fmla="*/ 184150 w 1263650"/>
                <a:gd name="connsiteY631" fmla="*/ 1022350 h 2044699"/>
                <a:gd name="connsiteX632" fmla="*/ 180975 w 1263650"/>
                <a:gd name="connsiteY632" fmla="*/ 1022350 h 2044699"/>
                <a:gd name="connsiteX633" fmla="*/ 180975 w 1263650"/>
                <a:gd name="connsiteY633" fmla="*/ 1019175 h 2044699"/>
                <a:gd name="connsiteX634" fmla="*/ 174625 w 1263650"/>
                <a:gd name="connsiteY634" fmla="*/ 1019175 h 2044699"/>
                <a:gd name="connsiteX635" fmla="*/ 171450 w 1263650"/>
                <a:gd name="connsiteY635" fmla="*/ 1019175 h 2044699"/>
                <a:gd name="connsiteX636" fmla="*/ 161925 w 1263650"/>
                <a:gd name="connsiteY636" fmla="*/ 1016000 h 2044699"/>
                <a:gd name="connsiteX637" fmla="*/ 155575 w 1263650"/>
                <a:gd name="connsiteY637" fmla="*/ 1009650 h 2044699"/>
                <a:gd name="connsiteX638" fmla="*/ 149225 w 1263650"/>
                <a:gd name="connsiteY638" fmla="*/ 996950 h 2044699"/>
                <a:gd name="connsiteX639" fmla="*/ 146050 w 1263650"/>
                <a:gd name="connsiteY639" fmla="*/ 984250 h 2044699"/>
                <a:gd name="connsiteX640" fmla="*/ 142875 w 1263650"/>
                <a:gd name="connsiteY640" fmla="*/ 981075 h 2044699"/>
                <a:gd name="connsiteX641" fmla="*/ 139700 w 1263650"/>
                <a:gd name="connsiteY641" fmla="*/ 977900 h 2044699"/>
                <a:gd name="connsiteX642" fmla="*/ 136525 w 1263650"/>
                <a:gd name="connsiteY642" fmla="*/ 968375 h 2044699"/>
                <a:gd name="connsiteX643" fmla="*/ 130175 w 1263650"/>
                <a:gd name="connsiteY643" fmla="*/ 962025 h 2044699"/>
                <a:gd name="connsiteX644" fmla="*/ 130175 w 1263650"/>
                <a:gd name="connsiteY644" fmla="*/ 952500 h 2044699"/>
                <a:gd name="connsiteX645" fmla="*/ 139700 w 1263650"/>
                <a:gd name="connsiteY645" fmla="*/ 933450 h 2044699"/>
                <a:gd name="connsiteX646" fmla="*/ 136525 w 1263650"/>
                <a:gd name="connsiteY646" fmla="*/ 908050 h 2044699"/>
                <a:gd name="connsiteX647" fmla="*/ 133350 w 1263650"/>
                <a:gd name="connsiteY647" fmla="*/ 901700 h 2044699"/>
                <a:gd name="connsiteX648" fmla="*/ 130175 w 1263650"/>
                <a:gd name="connsiteY648" fmla="*/ 901700 h 2044699"/>
                <a:gd name="connsiteX649" fmla="*/ 130175 w 1263650"/>
                <a:gd name="connsiteY649" fmla="*/ 895350 h 2044699"/>
                <a:gd name="connsiteX650" fmla="*/ 133350 w 1263650"/>
                <a:gd name="connsiteY650" fmla="*/ 882650 h 2044699"/>
                <a:gd name="connsiteX651" fmla="*/ 136525 w 1263650"/>
                <a:gd name="connsiteY651" fmla="*/ 882650 h 2044699"/>
                <a:gd name="connsiteX652" fmla="*/ 139700 w 1263650"/>
                <a:gd name="connsiteY652" fmla="*/ 876300 h 2044699"/>
                <a:gd name="connsiteX653" fmla="*/ 139700 w 1263650"/>
                <a:gd name="connsiteY653" fmla="*/ 863600 h 2044699"/>
                <a:gd name="connsiteX654" fmla="*/ 142875 w 1263650"/>
                <a:gd name="connsiteY654" fmla="*/ 847725 h 2044699"/>
                <a:gd name="connsiteX655" fmla="*/ 146050 w 1263650"/>
                <a:gd name="connsiteY655" fmla="*/ 847725 h 2044699"/>
                <a:gd name="connsiteX656" fmla="*/ 149225 w 1263650"/>
                <a:gd name="connsiteY656" fmla="*/ 844550 h 2044699"/>
                <a:gd name="connsiteX657" fmla="*/ 161925 w 1263650"/>
                <a:gd name="connsiteY657" fmla="*/ 847725 h 2044699"/>
                <a:gd name="connsiteX658" fmla="*/ 158750 w 1263650"/>
                <a:gd name="connsiteY658" fmla="*/ 860425 h 2044699"/>
                <a:gd name="connsiteX659" fmla="*/ 158750 w 1263650"/>
                <a:gd name="connsiteY659" fmla="*/ 863600 h 2044699"/>
                <a:gd name="connsiteX660" fmla="*/ 158750 w 1263650"/>
                <a:gd name="connsiteY660" fmla="*/ 866775 h 2044699"/>
                <a:gd name="connsiteX661" fmla="*/ 155575 w 1263650"/>
                <a:gd name="connsiteY661" fmla="*/ 876300 h 2044699"/>
                <a:gd name="connsiteX662" fmla="*/ 155575 w 1263650"/>
                <a:gd name="connsiteY662" fmla="*/ 879475 h 2044699"/>
                <a:gd name="connsiteX663" fmla="*/ 155575 w 1263650"/>
                <a:gd name="connsiteY663" fmla="*/ 885825 h 2044699"/>
                <a:gd name="connsiteX664" fmla="*/ 161925 w 1263650"/>
                <a:gd name="connsiteY664" fmla="*/ 895350 h 2044699"/>
                <a:gd name="connsiteX665" fmla="*/ 168275 w 1263650"/>
                <a:gd name="connsiteY665" fmla="*/ 895350 h 2044699"/>
                <a:gd name="connsiteX666" fmla="*/ 168275 w 1263650"/>
                <a:gd name="connsiteY666" fmla="*/ 901700 h 2044699"/>
                <a:gd name="connsiteX667" fmla="*/ 174625 w 1263650"/>
                <a:gd name="connsiteY667" fmla="*/ 904875 h 2044699"/>
                <a:gd name="connsiteX668" fmla="*/ 177800 w 1263650"/>
                <a:gd name="connsiteY668" fmla="*/ 908050 h 2044699"/>
                <a:gd name="connsiteX669" fmla="*/ 180975 w 1263650"/>
                <a:gd name="connsiteY669" fmla="*/ 914400 h 2044699"/>
                <a:gd name="connsiteX670" fmla="*/ 184150 w 1263650"/>
                <a:gd name="connsiteY670" fmla="*/ 914400 h 2044699"/>
                <a:gd name="connsiteX671" fmla="*/ 184150 w 1263650"/>
                <a:gd name="connsiteY671" fmla="*/ 920750 h 2044699"/>
                <a:gd name="connsiteX672" fmla="*/ 187325 w 1263650"/>
                <a:gd name="connsiteY672" fmla="*/ 923925 h 2044699"/>
                <a:gd name="connsiteX673" fmla="*/ 190500 w 1263650"/>
                <a:gd name="connsiteY673" fmla="*/ 927100 h 2044699"/>
                <a:gd name="connsiteX674" fmla="*/ 196850 w 1263650"/>
                <a:gd name="connsiteY674" fmla="*/ 927100 h 2044699"/>
                <a:gd name="connsiteX675" fmla="*/ 200025 w 1263650"/>
                <a:gd name="connsiteY675" fmla="*/ 930275 h 2044699"/>
                <a:gd name="connsiteX676" fmla="*/ 202410 w 1263650"/>
                <a:gd name="connsiteY676" fmla="*/ 927890 h 2044699"/>
                <a:gd name="connsiteX677" fmla="*/ 202410 w 1263650"/>
                <a:gd name="connsiteY677" fmla="*/ 926309 h 2044699"/>
                <a:gd name="connsiteX678" fmla="*/ 200026 w 1263650"/>
                <a:gd name="connsiteY678" fmla="*/ 923925 h 2044699"/>
                <a:gd name="connsiteX679" fmla="*/ 196851 w 1263650"/>
                <a:gd name="connsiteY679" fmla="*/ 920750 h 2044699"/>
                <a:gd name="connsiteX680" fmla="*/ 193676 w 1263650"/>
                <a:gd name="connsiteY680" fmla="*/ 917575 h 2044699"/>
                <a:gd name="connsiteX681" fmla="*/ 193676 w 1263650"/>
                <a:gd name="connsiteY681" fmla="*/ 914400 h 2044699"/>
                <a:gd name="connsiteX682" fmla="*/ 190501 w 1263650"/>
                <a:gd name="connsiteY682" fmla="*/ 914400 h 2044699"/>
                <a:gd name="connsiteX683" fmla="*/ 187326 w 1263650"/>
                <a:gd name="connsiteY683" fmla="*/ 904875 h 2044699"/>
                <a:gd name="connsiteX684" fmla="*/ 187326 w 1263650"/>
                <a:gd name="connsiteY684" fmla="*/ 898525 h 2044699"/>
                <a:gd name="connsiteX685" fmla="*/ 187326 w 1263650"/>
                <a:gd name="connsiteY685" fmla="*/ 889000 h 2044699"/>
                <a:gd name="connsiteX686" fmla="*/ 187326 w 1263650"/>
                <a:gd name="connsiteY686" fmla="*/ 882650 h 2044699"/>
                <a:gd name="connsiteX687" fmla="*/ 187326 w 1263650"/>
                <a:gd name="connsiteY687" fmla="*/ 876300 h 2044699"/>
                <a:gd name="connsiteX688" fmla="*/ 184151 w 1263650"/>
                <a:gd name="connsiteY688" fmla="*/ 873125 h 2044699"/>
                <a:gd name="connsiteX689" fmla="*/ 180976 w 1263650"/>
                <a:gd name="connsiteY689" fmla="*/ 869950 h 2044699"/>
                <a:gd name="connsiteX690" fmla="*/ 177801 w 1263650"/>
                <a:gd name="connsiteY690" fmla="*/ 866775 h 2044699"/>
                <a:gd name="connsiteX691" fmla="*/ 180976 w 1263650"/>
                <a:gd name="connsiteY691" fmla="*/ 866775 h 2044699"/>
                <a:gd name="connsiteX692" fmla="*/ 184151 w 1263650"/>
                <a:gd name="connsiteY692" fmla="*/ 866775 h 2044699"/>
                <a:gd name="connsiteX693" fmla="*/ 184151 w 1263650"/>
                <a:gd name="connsiteY693" fmla="*/ 863600 h 2044699"/>
                <a:gd name="connsiteX694" fmla="*/ 174626 w 1263650"/>
                <a:gd name="connsiteY694" fmla="*/ 860425 h 2044699"/>
                <a:gd name="connsiteX695" fmla="*/ 168276 w 1263650"/>
                <a:gd name="connsiteY695" fmla="*/ 854075 h 2044699"/>
                <a:gd name="connsiteX696" fmla="*/ 168276 w 1263650"/>
                <a:gd name="connsiteY696" fmla="*/ 850900 h 2044699"/>
                <a:gd name="connsiteX697" fmla="*/ 171451 w 1263650"/>
                <a:gd name="connsiteY697" fmla="*/ 847725 h 2044699"/>
                <a:gd name="connsiteX698" fmla="*/ 174626 w 1263650"/>
                <a:gd name="connsiteY698" fmla="*/ 844550 h 2044699"/>
                <a:gd name="connsiteX699" fmla="*/ 177801 w 1263650"/>
                <a:gd name="connsiteY699" fmla="*/ 841375 h 2044699"/>
                <a:gd name="connsiteX700" fmla="*/ 174626 w 1263650"/>
                <a:gd name="connsiteY700" fmla="*/ 835025 h 2044699"/>
                <a:gd name="connsiteX701" fmla="*/ 174626 w 1263650"/>
                <a:gd name="connsiteY701" fmla="*/ 831850 h 2044699"/>
                <a:gd name="connsiteX702" fmla="*/ 174627 w 1263650"/>
                <a:gd name="connsiteY702" fmla="*/ 831850 h 2044699"/>
                <a:gd name="connsiteX703" fmla="*/ 171452 w 1263650"/>
                <a:gd name="connsiteY703" fmla="*/ 828675 h 2044699"/>
                <a:gd name="connsiteX704" fmla="*/ 168277 w 1263650"/>
                <a:gd name="connsiteY704" fmla="*/ 828675 h 2044699"/>
                <a:gd name="connsiteX705" fmla="*/ 165102 w 1263650"/>
                <a:gd name="connsiteY705" fmla="*/ 828675 h 2044699"/>
                <a:gd name="connsiteX706" fmla="*/ 165102 w 1263650"/>
                <a:gd name="connsiteY706" fmla="*/ 825500 h 2044699"/>
                <a:gd name="connsiteX707" fmla="*/ 165102 w 1263650"/>
                <a:gd name="connsiteY707" fmla="*/ 822325 h 2044699"/>
                <a:gd name="connsiteX708" fmla="*/ 165102 w 1263650"/>
                <a:gd name="connsiteY708" fmla="*/ 819150 h 2044699"/>
                <a:gd name="connsiteX709" fmla="*/ 168277 w 1263650"/>
                <a:gd name="connsiteY709" fmla="*/ 819150 h 2044699"/>
                <a:gd name="connsiteX710" fmla="*/ 171452 w 1263650"/>
                <a:gd name="connsiteY710" fmla="*/ 815975 h 2044699"/>
                <a:gd name="connsiteX711" fmla="*/ 174627 w 1263650"/>
                <a:gd name="connsiteY711" fmla="*/ 812800 h 2044699"/>
                <a:gd name="connsiteX712" fmla="*/ 174627 w 1263650"/>
                <a:gd name="connsiteY712" fmla="*/ 809625 h 2044699"/>
                <a:gd name="connsiteX713" fmla="*/ 177802 w 1263650"/>
                <a:gd name="connsiteY713" fmla="*/ 812800 h 2044699"/>
                <a:gd name="connsiteX714" fmla="*/ 184152 w 1263650"/>
                <a:gd name="connsiteY714" fmla="*/ 812800 h 2044699"/>
                <a:gd name="connsiteX715" fmla="*/ 187327 w 1263650"/>
                <a:gd name="connsiteY715" fmla="*/ 809625 h 2044699"/>
                <a:gd name="connsiteX716" fmla="*/ 193677 w 1263650"/>
                <a:gd name="connsiteY716" fmla="*/ 806450 h 2044699"/>
                <a:gd name="connsiteX717" fmla="*/ 196852 w 1263650"/>
                <a:gd name="connsiteY717" fmla="*/ 809625 h 2044699"/>
                <a:gd name="connsiteX718" fmla="*/ 200027 w 1263650"/>
                <a:gd name="connsiteY718" fmla="*/ 812800 h 2044699"/>
                <a:gd name="connsiteX719" fmla="*/ 202410 w 1263650"/>
                <a:gd name="connsiteY719" fmla="*/ 812800 h 2044699"/>
                <a:gd name="connsiteX720" fmla="*/ 202410 w 1263650"/>
                <a:gd name="connsiteY720" fmla="*/ 808043 h 2044699"/>
                <a:gd name="connsiteX721" fmla="*/ 200026 w 1263650"/>
                <a:gd name="connsiteY721" fmla="*/ 803275 h 2044699"/>
                <a:gd name="connsiteX722" fmla="*/ 196851 w 1263650"/>
                <a:gd name="connsiteY722" fmla="*/ 803275 h 2044699"/>
                <a:gd name="connsiteX723" fmla="*/ 193676 w 1263650"/>
                <a:gd name="connsiteY723" fmla="*/ 803275 h 2044699"/>
                <a:gd name="connsiteX724" fmla="*/ 193676 w 1263650"/>
                <a:gd name="connsiteY724" fmla="*/ 800100 h 2044699"/>
                <a:gd name="connsiteX725" fmla="*/ 193676 w 1263650"/>
                <a:gd name="connsiteY725" fmla="*/ 793750 h 2044699"/>
                <a:gd name="connsiteX726" fmla="*/ 193676 w 1263650"/>
                <a:gd name="connsiteY726" fmla="*/ 787400 h 2044699"/>
                <a:gd name="connsiteX727" fmla="*/ 193676 w 1263650"/>
                <a:gd name="connsiteY727" fmla="*/ 784225 h 2044699"/>
                <a:gd name="connsiteX728" fmla="*/ 193676 w 1263650"/>
                <a:gd name="connsiteY728" fmla="*/ 781050 h 2044699"/>
                <a:gd name="connsiteX729" fmla="*/ 190501 w 1263650"/>
                <a:gd name="connsiteY729" fmla="*/ 777875 h 2044699"/>
                <a:gd name="connsiteX730" fmla="*/ 190501 w 1263650"/>
                <a:gd name="connsiteY730" fmla="*/ 774700 h 2044699"/>
                <a:gd name="connsiteX731" fmla="*/ 187326 w 1263650"/>
                <a:gd name="connsiteY731" fmla="*/ 774700 h 2044699"/>
                <a:gd name="connsiteX732" fmla="*/ 184151 w 1263650"/>
                <a:gd name="connsiteY732" fmla="*/ 777875 h 2044699"/>
                <a:gd name="connsiteX733" fmla="*/ 184151 w 1263650"/>
                <a:gd name="connsiteY733" fmla="*/ 774700 h 2044699"/>
                <a:gd name="connsiteX734" fmla="*/ 184150 w 1263650"/>
                <a:gd name="connsiteY734" fmla="*/ 774700 h 2044699"/>
                <a:gd name="connsiteX735" fmla="*/ 184150 w 1263650"/>
                <a:gd name="connsiteY735" fmla="*/ 777874 h 2044699"/>
                <a:gd name="connsiteX736" fmla="*/ 180976 w 1263650"/>
                <a:gd name="connsiteY736" fmla="*/ 774700 h 2044699"/>
                <a:gd name="connsiteX737" fmla="*/ 180976 w 1263650"/>
                <a:gd name="connsiteY737" fmla="*/ 771525 h 2044699"/>
                <a:gd name="connsiteX738" fmla="*/ 180975 w 1263650"/>
                <a:gd name="connsiteY738" fmla="*/ 771525 h 2044699"/>
                <a:gd name="connsiteX739" fmla="*/ 180975 w 1263650"/>
                <a:gd name="connsiteY739" fmla="*/ 774700 h 2044699"/>
                <a:gd name="connsiteX740" fmla="*/ 180975 w 1263650"/>
                <a:gd name="connsiteY740" fmla="*/ 777875 h 2044699"/>
                <a:gd name="connsiteX741" fmla="*/ 180975 w 1263650"/>
                <a:gd name="connsiteY741" fmla="*/ 781050 h 2044699"/>
                <a:gd name="connsiteX742" fmla="*/ 180976 w 1263650"/>
                <a:gd name="connsiteY742" fmla="*/ 781050 h 2044699"/>
                <a:gd name="connsiteX743" fmla="*/ 180976 w 1263650"/>
                <a:gd name="connsiteY743" fmla="*/ 777875 h 2044699"/>
                <a:gd name="connsiteX744" fmla="*/ 180976 w 1263650"/>
                <a:gd name="connsiteY744" fmla="*/ 774701 h 2044699"/>
                <a:gd name="connsiteX745" fmla="*/ 184150 w 1263650"/>
                <a:gd name="connsiteY745" fmla="*/ 777875 h 2044699"/>
                <a:gd name="connsiteX746" fmla="*/ 184150 w 1263650"/>
                <a:gd name="connsiteY746" fmla="*/ 777874 h 2044699"/>
                <a:gd name="connsiteX747" fmla="*/ 184151 w 1263650"/>
                <a:gd name="connsiteY747" fmla="*/ 777875 h 2044699"/>
                <a:gd name="connsiteX748" fmla="*/ 187326 w 1263650"/>
                <a:gd name="connsiteY748" fmla="*/ 781050 h 2044699"/>
                <a:gd name="connsiteX749" fmla="*/ 190501 w 1263650"/>
                <a:gd name="connsiteY749" fmla="*/ 784225 h 2044699"/>
                <a:gd name="connsiteX750" fmla="*/ 190501 w 1263650"/>
                <a:gd name="connsiteY750" fmla="*/ 787400 h 2044699"/>
                <a:gd name="connsiteX751" fmla="*/ 190500 w 1263650"/>
                <a:gd name="connsiteY751" fmla="*/ 787400 h 2044699"/>
                <a:gd name="connsiteX752" fmla="*/ 190500 w 1263650"/>
                <a:gd name="connsiteY752" fmla="*/ 790575 h 2044699"/>
                <a:gd name="connsiteX753" fmla="*/ 190500 w 1263650"/>
                <a:gd name="connsiteY753" fmla="*/ 796925 h 2044699"/>
                <a:gd name="connsiteX754" fmla="*/ 187325 w 1263650"/>
                <a:gd name="connsiteY754" fmla="*/ 793750 h 2044699"/>
                <a:gd name="connsiteX755" fmla="*/ 180975 w 1263650"/>
                <a:gd name="connsiteY755" fmla="*/ 787400 h 2044699"/>
                <a:gd name="connsiteX756" fmla="*/ 177800 w 1263650"/>
                <a:gd name="connsiteY756" fmla="*/ 784225 h 2044699"/>
                <a:gd name="connsiteX757" fmla="*/ 177800 w 1263650"/>
                <a:gd name="connsiteY757" fmla="*/ 781050 h 2044699"/>
                <a:gd name="connsiteX758" fmla="*/ 184150 w 1263650"/>
                <a:gd name="connsiteY758" fmla="*/ 784225 h 2044699"/>
                <a:gd name="connsiteX759" fmla="*/ 184151 w 1263650"/>
                <a:gd name="connsiteY759" fmla="*/ 784225 h 2044699"/>
                <a:gd name="connsiteX760" fmla="*/ 177801 w 1263650"/>
                <a:gd name="connsiteY760" fmla="*/ 781050 h 2044699"/>
                <a:gd name="connsiteX761" fmla="*/ 177800 w 1263650"/>
                <a:gd name="connsiteY761" fmla="*/ 781050 h 2044699"/>
                <a:gd name="connsiteX762" fmla="*/ 174625 w 1263650"/>
                <a:gd name="connsiteY762" fmla="*/ 781050 h 2044699"/>
                <a:gd name="connsiteX763" fmla="*/ 171450 w 1263650"/>
                <a:gd name="connsiteY763" fmla="*/ 781050 h 2044699"/>
                <a:gd name="connsiteX764" fmla="*/ 171450 w 1263650"/>
                <a:gd name="connsiteY764" fmla="*/ 784225 h 2044699"/>
                <a:gd name="connsiteX765" fmla="*/ 168275 w 1263650"/>
                <a:gd name="connsiteY765" fmla="*/ 787400 h 2044699"/>
                <a:gd name="connsiteX766" fmla="*/ 165100 w 1263650"/>
                <a:gd name="connsiteY766" fmla="*/ 787400 h 2044699"/>
                <a:gd name="connsiteX767" fmla="*/ 161925 w 1263650"/>
                <a:gd name="connsiteY767" fmla="*/ 784225 h 2044699"/>
                <a:gd name="connsiteX768" fmla="*/ 158750 w 1263650"/>
                <a:gd name="connsiteY768" fmla="*/ 787400 h 2044699"/>
                <a:gd name="connsiteX769" fmla="*/ 158750 w 1263650"/>
                <a:gd name="connsiteY769" fmla="*/ 793750 h 2044699"/>
                <a:gd name="connsiteX770" fmla="*/ 161925 w 1263650"/>
                <a:gd name="connsiteY770" fmla="*/ 793750 h 2044699"/>
                <a:gd name="connsiteX771" fmla="*/ 158750 w 1263650"/>
                <a:gd name="connsiteY771" fmla="*/ 800100 h 2044699"/>
                <a:gd name="connsiteX772" fmla="*/ 155575 w 1263650"/>
                <a:gd name="connsiteY772" fmla="*/ 803275 h 2044699"/>
                <a:gd name="connsiteX773" fmla="*/ 155575 w 1263650"/>
                <a:gd name="connsiteY773" fmla="*/ 806450 h 2044699"/>
                <a:gd name="connsiteX774" fmla="*/ 161925 w 1263650"/>
                <a:gd name="connsiteY774" fmla="*/ 809625 h 2044699"/>
                <a:gd name="connsiteX775" fmla="*/ 161925 w 1263650"/>
                <a:gd name="connsiteY775" fmla="*/ 812800 h 2044699"/>
                <a:gd name="connsiteX776" fmla="*/ 158750 w 1263650"/>
                <a:gd name="connsiteY776" fmla="*/ 812800 h 2044699"/>
                <a:gd name="connsiteX777" fmla="*/ 152400 w 1263650"/>
                <a:gd name="connsiteY777" fmla="*/ 812800 h 2044699"/>
                <a:gd name="connsiteX778" fmla="*/ 152400 w 1263650"/>
                <a:gd name="connsiteY778" fmla="*/ 815975 h 2044699"/>
                <a:gd name="connsiteX779" fmla="*/ 152400 w 1263650"/>
                <a:gd name="connsiteY779" fmla="*/ 819150 h 2044699"/>
                <a:gd name="connsiteX780" fmla="*/ 149225 w 1263650"/>
                <a:gd name="connsiteY780" fmla="*/ 822325 h 2044699"/>
                <a:gd name="connsiteX781" fmla="*/ 152400 w 1263650"/>
                <a:gd name="connsiteY781" fmla="*/ 822325 h 2044699"/>
                <a:gd name="connsiteX782" fmla="*/ 155575 w 1263650"/>
                <a:gd name="connsiteY782" fmla="*/ 825500 h 2044699"/>
                <a:gd name="connsiteX783" fmla="*/ 155575 w 1263650"/>
                <a:gd name="connsiteY783" fmla="*/ 828675 h 2044699"/>
                <a:gd name="connsiteX784" fmla="*/ 158750 w 1263650"/>
                <a:gd name="connsiteY784" fmla="*/ 831850 h 2044699"/>
                <a:gd name="connsiteX785" fmla="*/ 155575 w 1263650"/>
                <a:gd name="connsiteY785" fmla="*/ 831850 h 2044699"/>
                <a:gd name="connsiteX786" fmla="*/ 155575 w 1263650"/>
                <a:gd name="connsiteY786" fmla="*/ 835025 h 2044699"/>
                <a:gd name="connsiteX787" fmla="*/ 152400 w 1263650"/>
                <a:gd name="connsiteY787" fmla="*/ 835025 h 2044699"/>
                <a:gd name="connsiteX788" fmla="*/ 152400 w 1263650"/>
                <a:gd name="connsiteY788" fmla="*/ 828675 h 2044699"/>
                <a:gd name="connsiteX789" fmla="*/ 149225 w 1263650"/>
                <a:gd name="connsiteY789" fmla="*/ 828675 h 2044699"/>
                <a:gd name="connsiteX790" fmla="*/ 149225 w 1263650"/>
                <a:gd name="connsiteY790" fmla="*/ 838200 h 2044699"/>
                <a:gd name="connsiteX791" fmla="*/ 149225 w 1263650"/>
                <a:gd name="connsiteY791" fmla="*/ 841375 h 2044699"/>
                <a:gd name="connsiteX792" fmla="*/ 146050 w 1263650"/>
                <a:gd name="connsiteY792" fmla="*/ 841375 h 2044699"/>
                <a:gd name="connsiteX793" fmla="*/ 142875 w 1263650"/>
                <a:gd name="connsiteY793" fmla="*/ 841375 h 2044699"/>
                <a:gd name="connsiteX794" fmla="*/ 142875 w 1263650"/>
                <a:gd name="connsiteY794" fmla="*/ 838200 h 2044699"/>
                <a:gd name="connsiteX795" fmla="*/ 127000 w 1263650"/>
                <a:gd name="connsiteY795" fmla="*/ 819150 h 2044699"/>
                <a:gd name="connsiteX796" fmla="*/ 123825 w 1263650"/>
                <a:gd name="connsiteY796" fmla="*/ 815975 h 2044699"/>
                <a:gd name="connsiteX797" fmla="*/ 123825 w 1263650"/>
                <a:gd name="connsiteY797" fmla="*/ 819150 h 2044699"/>
                <a:gd name="connsiteX798" fmla="*/ 120650 w 1263650"/>
                <a:gd name="connsiteY798" fmla="*/ 819150 h 2044699"/>
                <a:gd name="connsiteX799" fmla="*/ 111125 w 1263650"/>
                <a:gd name="connsiteY799" fmla="*/ 806450 h 2044699"/>
                <a:gd name="connsiteX800" fmla="*/ 107950 w 1263650"/>
                <a:gd name="connsiteY800" fmla="*/ 793750 h 2044699"/>
                <a:gd name="connsiteX801" fmla="*/ 95250 w 1263650"/>
                <a:gd name="connsiteY801" fmla="*/ 787400 h 2044699"/>
                <a:gd name="connsiteX802" fmla="*/ 95250 w 1263650"/>
                <a:gd name="connsiteY802" fmla="*/ 781050 h 2044699"/>
                <a:gd name="connsiteX803" fmla="*/ 95250 w 1263650"/>
                <a:gd name="connsiteY803" fmla="*/ 777875 h 2044699"/>
                <a:gd name="connsiteX804" fmla="*/ 88900 w 1263650"/>
                <a:gd name="connsiteY804" fmla="*/ 781050 h 2044699"/>
                <a:gd name="connsiteX805" fmla="*/ 90805 w 1263650"/>
                <a:gd name="connsiteY805" fmla="*/ 784860 h 2044699"/>
                <a:gd name="connsiteX806" fmla="*/ 85725 w 1263650"/>
                <a:gd name="connsiteY806" fmla="*/ 787400 h 2044699"/>
                <a:gd name="connsiteX807" fmla="*/ 85725 w 1263650"/>
                <a:gd name="connsiteY807" fmla="*/ 793750 h 2044699"/>
                <a:gd name="connsiteX808" fmla="*/ 79375 w 1263650"/>
                <a:gd name="connsiteY808" fmla="*/ 790575 h 2044699"/>
                <a:gd name="connsiteX809" fmla="*/ 95250 w 1263650"/>
                <a:gd name="connsiteY809" fmla="*/ 762000 h 2044699"/>
                <a:gd name="connsiteX810" fmla="*/ 95250 w 1263650"/>
                <a:gd name="connsiteY810" fmla="*/ 746125 h 2044699"/>
                <a:gd name="connsiteX811" fmla="*/ 104775 w 1263650"/>
                <a:gd name="connsiteY811" fmla="*/ 771525 h 2044699"/>
                <a:gd name="connsiteX812" fmla="*/ 111125 w 1263650"/>
                <a:gd name="connsiteY812" fmla="*/ 781050 h 2044699"/>
                <a:gd name="connsiteX813" fmla="*/ 101600 w 1263650"/>
                <a:gd name="connsiteY813" fmla="*/ 752475 h 2044699"/>
                <a:gd name="connsiteX814" fmla="*/ 98425 w 1263650"/>
                <a:gd name="connsiteY814" fmla="*/ 746125 h 2044699"/>
                <a:gd name="connsiteX815" fmla="*/ 95250 w 1263650"/>
                <a:gd name="connsiteY815" fmla="*/ 733425 h 2044699"/>
                <a:gd name="connsiteX816" fmla="*/ 92075 w 1263650"/>
                <a:gd name="connsiteY816" fmla="*/ 730250 h 2044699"/>
                <a:gd name="connsiteX817" fmla="*/ 88900 w 1263650"/>
                <a:gd name="connsiteY817" fmla="*/ 730250 h 2044699"/>
                <a:gd name="connsiteX818" fmla="*/ 85725 w 1263650"/>
                <a:gd name="connsiteY818" fmla="*/ 733425 h 2044699"/>
                <a:gd name="connsiteX819" fmla="*/ 85725 w 1263650"/>
                <a:gd name="connsiteY819" fmla="*/ 730250 h 2044699"/>
                <a:gd name="connsiteX820" fmla="*/ 85725 w 1263650"/>
                <a:gd name="connsiteY820" fmla="*/ 727075 h 2044699"/>
                <a:gd name="connsiteX821" fmla="*/ 85725 w 1263650"/>
                <a:gd name="connsiteY821" fmla="*/ 717550 h 2044699"/>
                <a:gd name="connsiteX822" fmla="*/ 85725 w 1263650"/>
                <a:gd name="connsiteY822" fmla="*/ 708025 h 2044699"/>
                <a:gd name="connsiteX823" fmla="*/ 82550 w 1263650"/>
                <a:gd name="connsiteY823" fmla="*/ 704850 h 2044699"/>
                <a:gd name="connsiteX824" fmla="*/ 82550 w 1263650"/>
                <a:gd name="connsiteY824" fmla="*/ 701675 h 2044699"/>
                <a:gd name="connsiteX825" fmla="*/ 60325 w 1263650"/>
                <a:gd name="connsiteY825" fmla="*/ 673100 h 2044699"/>
                <a:gd name="connsiteX826" fmla="*/ 50800 w 1263650"/>
                <a:gd name="connsiteY826" fmla="*/ 641350 h 2044699"/>
                <a:gd name="connsiteX827" fmla="*/ 38100 w 1263650"/>
                <a:gd name="connsiteY827" fmla="*/ 625475 h 2044699"/>
                <a:gd name="connsiteX828" fmla="*/ 31750 w 1263650"/>
                <a:gd name="connsiteY828" fmla="*/ 615950 h 2044699"/>
                <a:gd name="connsiteX829" fmla="*/ 22225 w 1263650"/>
                <a:gd name="connsiteY829" fmla="*/ 590550 h 2044699"/>
                <a:gd name="connsiteX830" fmla="*/ 22225 w 1263650"/>
                <a:gd name="connsiteY830" fmla="*/ 584200 h 2044699"/>
                <a:gd name="connsiteX831" fmla="*/ 28575 w 1263650"/>
                <a:gd name="connsiteY831" fmla="*/ 581025 h 2044699"/>
                <a:gd name="connsiteX832" fmla="*/ 31750 w 1263650"/>
                <a:gd name="connsiteY832" fmla="*/ 568325 h 2044699"/>
                <a:gd name="connsiteX833" fmla="*/ 31750 w 1263650"/>
                <a:gd name="connsiteY833" fmla="*/ 552450 h 2044699"/>
                <a:gd name="connsiteX834" fmla="*/ 28575 w 1263650"/>
                <a:gd name="connsiteY834" fmla="*/ 536575 h 2044699"/>
                <a:gd name="connsiteX835" fmla="*/ 28575 w 1263650"/>
                <a:gd name="connsiteY835" fmla="*/ 508000 h 2044699"/>
                <a:gd name="connsiteX836" fmla="*/ 38100 w 1263650"/>
                <a:gd name="connsiteY836" fmla="*/ 482600 h 2044699"/>
                <a:gd name="connsiteX837" fmla="*/ 47625 w 1263650"/>
                <a:gd name="connsiteY837" fmla="*/ 473075 h 2044699"/>
                <a:gd name="connsiteX838" fmla="*/ 47625 w 1263650"/>
                <a:gd name="connsiteY838" fmla="*/ 463550 h 2044699"/>
                <a:gd name="connsiteX839" fmla="*/ 50800 w 1263650"/>
                <a:gd name="connsiteY839" fmla="*/ 447675 h 2044699"/>
                <a:gd name="connsiteX840" fmla="*/ 47625 w 1263650"/>
                <a:gd name="connsiteY840" fmla="*/ 438150 h 2044699"/>
                <a:gd name="connsiteX841" fmla="*/ 47625 w 1263650"/>
                <a:gd name="connsiteY841" fmla="*/ 419100 h 2044699"/>
                <a:gd name="connsiteX842" fmla="*/ 44450 w 1263650"/>
                <a:gd name="connsiteY842" fmla="*/ 409575 h 2044699"/>
                <a:gd name="connsiteX843" fmla="*/ 41275 w 1263650"/>
                <a:gd name="connsiteY843" fmla="*/ 400050 h 2044699"/>
                <a:gd name="connsiteX844" fmla="*/ 34925 w 1263650"/>
                <a:gd name="connsiteY844" fmla="*/ 381000 h 2044699"/>
                <a:gd name="connsiteX845" fmla="*/ 31750 w 1263650"/>
                <a:gd name="connsiteY845" fmla="*/ 381000 h 2044699"/>
                <a:gd name="connsiteX846" fmla="*/ 31750 w 1263650"/>
                <a:gd name="connsiteY846" fmla="*/ 374650 h 2044699"/>
                <a:gd name="connsiteX847" fmla="*/ 25400 w 1263650"/>
                <a:gd name="connsiteY847" fmla="*/ 374650 h 2044699"/>
                <a:gd name="connsiteX848" fmla="*/ 28575 w 1263650"/>
                <a:gd name="connsiteY848" fmla="*/ 361950 h 2044699"/>
                <a:gd name="connsiteX849" fmla="*/ 25400 w 1263650"/>
                <a:gd name="connsiteY849" fmla="*/ 358775 h 2044699"/>
                <a:gd name="connsiteX850" fmla="*/ 19050 w 1263650"/>
                <a:gd name="connsiteY850" fmla="*/ 352425 h 2044699"/>
                <a:gd name="connsiteX851" fmla="*/ 0 w 1263650"/>
                <a:gd name="connsiteY851" fmla="*/ 320675 h 2044699"/>
                <a:gd name="connsiteX852" fmla="*/ 3175 w 1263650"/>
                <a:gd name="connsiteY852" fmla="*/ 307975 h 2044699"/>
                <a:gd name="connsiteX853" fmla="*/ 3175 w 1263650"/>
                <a:gd name="connsiteY853" fmla="*/ 282575 h 2044699"/>
                <a:gd name="connsiteX854" fmla="*/ 12700 w 1263650"/>
                <a:gd name="connsiteY854" fmla="*/ 263525 h 2044699"/>
                <a:gd name="connsiteX855" fmla="*/ 22225 w 1263650"/>
                <a:gd name="connsiteY855" fmla="*/ 254000 h 2044699"/>
                <a:gd name="connsiteX856" fmla="*/ 22225 w 1263650"/>
                <a:gd name="connsiteY856" fmla="*/ 250825 h 2044699"/>
                <a:gd name="connsiteX857" fmla="*/ 25400 w 1263650"/>
                <a:gd name="connsiteY857" fmla="*/ 250825 h 2044699"/>
                <a:gd name="connsiteX858" fmla="*/ 34925 w 1263650"/>
                <a:gd name="connsiteY858" fmla="*/ 234950 h 2044699"/>
                <a:gd name="connsiteX859" fmla="*/ 38100 w 1263650"/>
                <a:gd name="connsiteY859" fmla="*/ 231775 h 2044699"/>
                <a:gd name="connsiteX860" fmla="*/ 41275 w 1263650"/>
                <a:gd name="connsiteY860" fmla="*/ 231775 h 2044699"/>
                <a:gd name="connsiteX861" fmla="*/ 41275 w 1263650"/>
                <a:gd name="connsiteY861" fmla="*/ 234950 h 2044699"/>
                <a:gd name="connsiteX862" fmla="*/ 38100 w 1263650"/>
                <a:gd name="connsiteY862" fmla="*/ 238125 h 2044699"/>
                <a:gd name="connsiteX863" fmla="*/ 34925 w 1263650"/>
                <a:gd name="connsiteY863" fmla="*/ 238125 h 2044699"/>
                <a:gd name="connsiteX864" fmla="*/ 34925 w 1263650"/>
                <a:gd name="connsiteY864" fmla="*/ 241300 h 2044699"/>
                <a:gd name="connsiteX865" fmla="*/ 38100 w 1263650"/>
                <a:gd name="connsiteY865" fmla="*/ 244475 h 2044699"/>
                <a:gd name="connsiteX866" fmla="*/ 41275 w 1263650"/>
                <a:gd name="connsiteY866" fmla="*/ 244475 h 2044699"/>
                <a:gd name="connsiteX867" fmla="*/ 41275 w 1263650"/>
                <a:gd name="connsiteY867" fmla="*/ 241300 h 2044699"/>
                <a:gd name="connsiteX868" fmla="*/ 44450 w 1263650"/>
                <a:gd name="connsiteY868" fmla="*/ 238125 h 2044699"/>
                <a:gd name="connsiteX869" fmla="*/ 44450 w 1263650"/>
                <a:gd name="connsiteY869" fmla="*/ 234950 h 2044699"/>
                <a:gd name="connsiteX870" fmla="*/ 47625 w 1263650"/>
                <a:gd name="connsiteY870" fmla="*/ 231775 h 2044699"/>
                <a:gd name="connsiteX871" fmla="*/ 50800 w 1263650"/>
                <a:gd name="connsiteY871" fmla="*/ 228600 h 2044699"/>
                <a:gd name="connsiteX872" fmla="*/ 53975 w 1263650"/>
                <a:gd name="connsiteY872" fmla="*/ 228600 h 2044699"/>
                <a:gd name="connsiteX873" fmla="*/ 57150 w 1263650"/>
                <a:gd name="connsiteY873" fmla="*/ 225425 h 2044699"/>
                <a:gd name="connsiteX874" fmla="*/ 60325 w 1263650"/>
                <a:gd name="connsiteY874" fmla="*/ 225425 h 2044699"/>
                <a:gd name="connsiteX875" fmla="*/ 63500 w 1263650"/>
                <a:gd name="connsiteY875" fmla="*/ 222250 h 2044699"/>
                <a:gd name="connsiteX876" fmla="*/ 66675 w 1263650"/>
                <a:gd name="connsiteY876" fmla="*/ 222250 h 2044699"/>
                <a:gd name="connsiteX877" fmla="*/ 66675 w 1263650"/>
                <a:gd name="connsiteY877" fmla="*/ 219075 h 2044699"/>
                <a:gd name="connsiteX878" fmla="*/ 63500 w 1263650"/>
                <a:gd name="connsiteY878" fmla="*/ 219075 h 2044699"/>
                <a:gd name="connsiteX879" fmla="*/ 63500 w 1263650"/>
                <a:gd name="connsiteY879" fmla="*/ 215900 h 2044699"/>
                <a:gd name="connsiteX880" fmla="*/ 57150 w 1263650"/>
                <a:gd name="connsiteY880" fmla="*/ 215900 h 2044699"/>
                <a:gd name="connsiteX881" fmla="*/ 57150 w 1263650"/>
                <a:gd name="connsiteY881" fmla="*/ 219075 h 2044699"/>
                <a:gd name="connsiteX882" fmla="*/ 53975 w 1263650"/>
                <a:gd name="connsiteY882" fmla="*/ 219075 h 2044699"/>
                <a:gd name="connsiteX883" fmla="*/ 47625 w 1263650"/>
                <a:gd name="connsiteY883" fmla="*/ 228600 h 2044699"/>
                <a:gd name="connsiteX884" fmla="*/ 44450 w 1263650"/>
                <a:gd name="connsiteY884" fmla="*/ 228600 h 2044699"/>
                <a:gd name="connsiteX885" fmla="*/ 41275 w 1263650"/>
                <a:gd name="connsiteY885" fmla="*/ 225425 h 2044699"/>
                <a:gd name="connsiteX886" fmla="*/ 44450 w 1263650"/>
                <a:gd name="connsiteY886" fmla="*/ 222250 h 2044699"/>
                <a:gd name="connsiteX887" fmla="*/ 47625 w 1263650"/>
                <a:gd name="connsiteY887" fmla="*/ 215900 h 2044699"/>
                <a:gd name="connsiteX888" fmla="*/ 66675 w 1263650"/>
                <a:gd name="connsiteY888" fmla="*/ 193675 h 2044699"/>
                <a:gd name="connsiteX889" fmla="*/ 69850 w 1263650"/>
                <a:gd name="connsiteY889" fmla="*/ 184150 h 2044699"/>
                <a:gd name="connsiteX890" fmla="*/ 69850 w 1263650"/>
                <a:gd name="connsiteY890" fmla="*/ 177800 h 2044699"/>
                <a:gd name="connsiteX891" fmla="*/ 73025 w 1263650"/>
                <a:gd name="connsiteY891" fmla="*/ 165100 h 2044699"/>
                <a:gd name="connsiteX892" fmla="*/ 76200 w 1263650"/>
                <a:gd name="connsiteY892" fmla="*/ 155575 h 2044699"/>
                <a:gd name="connsiteX893" fmla="*/ 95250 w 1263650"/>
                <a:gd name="connsiteY893" fmla="*/ 120650 h 2044699"/>
                <a:gd name="connsiteX894" fmla="*/ 98425 w 1263650"/>
                <a:gd name="connsiteY894" fmla="*/ 104775 h 2044699"/>
                <a:gd name="connsiteX895" fmla="*/ 98425 w 1263650"/>
                <a:gd name="connsiteY895" fmla="*/ 92075 h 2044699"/>
                <a:gd name="connsiteX896" fmla="*/ 104775 w 1263650"/>
                <a:gd name="connsiteY896" fmla="*/ 92075 h 2044699"/>
                <a:gd name="connsiteX897" fmla="*/ 98425 w 1263650"/>
                <a:gd name="connsiteY897" fmla="*/ 88900 h 2044699"/>
                <a:gd name="connsiteX898" fmla="*/ 101600 w 1263650"/>
                <a:gd name="connsiteY898" fmla="*/ 53975 h 2044699"/>
                <a:gd name="connsiteX899" fmla="*/ 92075 w 1263650"/>
                <a:gd name="connsiteY899" fmla="*/ 50800 h 2044699"/>
                <a:gd name="connsiteX900" fmla="*/ 88900 w 1263650"/>
                <a:gd name="connsiteY900" fmla="*/ 41275 h 2044699"/>
                <a:gd name="connsiteX901" fmla="*/ 98425 w 1263650"/>
                <a:gd name="connsiteY901" fmla="*/ 28575 h 2044699"/>
                <a:gd name="connsiteX902" fmla="*/ 104775 w 1263650"/>
                <a:gd name="connsiteY902" fmla="*/ 15875 h 2044699"/>
                <a:gd name="connsiteX903" fmla="*/ 104775 w 1263650"/>
                <a:gd name="connsiteY903" fmla="*/ 12700 h 2044699"/>
                <a:gd name="connsiteX904" fmla="*/ 104775 w 1263650"/>
                <a:gd name="connsiteY904" fmla="*/ 0 h 2044699"/>
                <a:gd name="connsiteX0" fmla="*/ 527050 w 1263650"/>
                <a:gd name="connsiteY0" fmla="*/ 1873249 h 2044699"/>
                <a:gd name="connsiteX1" fmla="*/ 530225 w 1263650"/>
                <a:gd name="connsiteY1" fmla="*/ 1870074 h 2044699"/>
                <a:gd name="connsiteX2" fmla="*/ 533400 w 1263650"/>
                <a:gd name="connsiteY2" fmla="*/ 1870074 h 2044699"/>
                <a:gd name="connsiteX3" fmla="*/ 533400 w 1263650"/>
                <a:gd name="connsiteY3" fmla="*/ 1873249 h 2044699"/>
                <a:gd name="connsiteX4" fmla="*/ 536575 w 1263650"/>
                <a:gd name="connsiteY4" fmla="*/ 1879599 h 2044699"/>
                <a:gd name="connsiteX5" fmla="*/ 539750 w 1263650"/>
                <a:gd name="connsiteY5" fmla="*/ 1889124 h 2044699"/>
                <a:gd name="connsiteX6" fmla="*/ 539750 w 1263650"/>
                <a:gd name="connsiteY6" fmla="*/ 1892299 h 2044699"/>
                <a:gd name="connsiteX7" fmla="*/ 546100 w 1263650"/>
                <a:gd name="connsiteY7" fmla="*/ 1895474 h 2044699"/>
                <a:gd name="connsiteX8" fmla="*/ 552450 w 1263650"/>
                <a:gd name="connsiteY8" fmla="*/ 1908174 h 2044699"/>
                <a:gd name="connsiteX9" fmla="*/ 558800 w 1263650"/>
                <a:gd name="connsiteY9" fmla="*/ 1914524 h 2044699"/>
                <a:gd name="connsiteX10" fmla="*/ 558800 w 1263650"/>
                <a:gd name="connsiteY10" fmla="*/ 1917699 h 2044699"/>
                <a:gd name="connsiteX11" fmla="*/ 555625 w 1263650"/>
                <a:gd name="connsiteY11" fmla="*/ 1920874 h 2044699"/>
                <a:gd name="connsiteX12" fmla="*/ 555625 w 1263650"/>
                <a:gd name="connsiteY12" fmla="*/ 1917699 h 2044699"/>
                <a:gd name="connsiteX13" fmla="*/ 552450 w 1263650"/>
                <a:gd name="connsiteY13" fmla="*/ 1917699 h 2044699"/>
                <a:gd name="connsiteX14" fmla="*/ 549275 w 1263650"/>
                <a:gd name="connsiteY14" fmla="*/ 1917699 h 2044699"/>
                <a:gd name="connsiteX15" fmla="*/ 546100 w 1263650"/>
                <a:gd name="connsiteY15" fmla="*/ 1917699 h 2044699"/>
                <a:gd name="connsiteX16" fmla="*/ 536575 w 1263650"/>
                <a:gd name="connsiteY16" fmla="*/ 1904999 h 2044699"/>
                <a:gd name="connsiteX17" fmla="*/ 533400 w 1263650"/>
                <a:gd name="connsiteY17" fmla="*/ 1898649 h 2044699"/>
                <a:gd name="connsiteX18" fmla="*/ 530225 w 1263650"/>
                <a:gd name="connsiteY18" fmla="*/ 1892299 h 2044699"/>
                <a:gd name="connsiteX19" fmla="*/ 530225 w 1263650"/>
                <a:gd name="connsiteY19" fmla="*/ 1885949 h 2044699"/>
                <a:gd name="connsiteX20" fmla="*/ 530225 w 1263650"/>
                <a:gd name="connsiteY20" fmla="*/ 1882774 h 2044699"/>
                <a:gd name="connsiteX21" fmla="*/ 530225 w 1263650"/>
                <a:gd name="connsiteY21" fmla="*/ 1879599 h 2044699"/>
                <a:gd name="connsiteX22" fmla="*/ 530225 w 1263650"/>
                <a:gd name="connsiteY22" fmla="*/ 1876424 h 2044699"/>
                <a:gd name="connsiteX23" fmla="*/ 530225 w 1263650"/>
                <a:gd name="connsiteY23" fmla="*/ 1873249 h 2044699"/>
                <a:gd name="connsiteX24" fmla="*/ 527050 w 1263650"/>
                <a:gd name="connsiteY24" fmla="*/ 1873249 h 2044699"/>
                <a:gd name="connsiteX25" fmla="*/ 561975 w 1263650"/>
                <a:gd name="connsiteY25" fmla="*/ 1803399 h 2044699"/>
                <a:gd name="connsiteX26" fmla="*/ 561975 w 1263650"/>
                <a:gd name="connsiteY26" fmla="*/ 1797049 h 2044699"/>
                <a:gd name="connsiteX27" fmla="*/ 565150 w 1263650"/>
                <a:gd name="connsiteY27" fmla="*/ 1797049 h 2044699"/>
                <a:gd name="connsiteX28" fmla="*/ 568325 w 1263650"/>
                <a:gd name="connsiteY28" fmla="*/ 1797049 h 2044699"/>
                <a:gd name="connsiteX29" fmla="*/ 571500 w 1263650"/>
                <a:gd name="connsiteY29" fmla="*/ 1803399 h 2044699"/>
                <a:gd name="connsiteX30" fmla="*/ 577850 w 1263650"/>
                <a:gd name="connsiteY30" fmla="*/ 1806574 h 2044699"/>
                <a:gd name="connsiteX31" fmla="*/ 577850 w 1263650"/>
                <a:gd name="connsiteY31" fmla="*/ 1809749 h 2044699"/>
                <a:gd name="connsiteX32" fmla="*/ 581025 w 1263650"/>
                <a:gd name="connsiteY32" fmla="*/ 1816099 h 2044699"/>
                <a:gd name="connsiteX33" fmla="*/ 584200 w 1263650"/>
                <a:gd name="connsiteY33" fmla="*/ 1822449 h 2044699"/>
                <a:gd name="connsiteX34" fmla="*/ 587375 w 1263650"/>
                <a:gd name="connsiteY34" fmla="*/ 1822449 h 2044699"/>
                <a:gd name="connsiteX35" fmla="*/ 587375 w 1263650"/>
                <a:gd name="connsiteY35" fmla="*/ 1825624 h 2044699"/>
                <a:gd name="connsiteX36" fmla="*/ 587375 w 1263650"/>
                <a:gd name="connsiteY36" fmla="*/ 1828799 h 2044699"/>
                <a:gd name="connsiteX37" fmla="*/ 584200 w 1263650"/>
                <a:gd name="connsiteY37" fmla="*/ 1828799 h 2044699"/>
                <a:gd name="connsiteX38" fmla="*/ 581025 w 1263650"/>
                <a:gd name="connsiteY38" fmla="*/ 1828799 h 2044699"/>
                <a:gd name="connsiteX39" fmla="*/ 574675 w 1263650"/>
                <a:gd name="connsiteY39" fmla="*/ 1828799 h 2044699"/>
                <a:gd name="connsiteX40" fmla="*/ 571500 w 1263650"/>
                <a:gd name="connsiteY40" fmla="*/ 1825624 h 2044699"/>
                <a:gd name="connsiteX41" fmla="*/ 565150 w 1263650"/>
                <a:gd name="connsiteY41" fmla="*/ 1822449 h 2044699"/>
                <a:gd name="connsiteX42" fmla="*/ 561975 w 1263650"/>
                <a:gd name="connsiteY42" fmla="*/ 1819274 h 2044699"/>
                <a:gd name="connsiteX43" fmla="*/ 558800 w 1263650"/>
                <a:gd name="connsiteY43" fmla="*/ 1822449 h 2044699"/>
                <a:gd name="connsiteX44" fmla="*/ 558800 w 1263650"/>
                <a:gd name="connsiteY44" fmla="*/ 1819274 h 2044699"/>
                <a:gd name="connsiteX45" fmla="*/ 558800 w 1263650"/>
                <a:gd name="connsiteY45" fmla="*/ 1812924 h 2044699"/>
                <a:gd name="connsiteX46" fmla="*/ 561975 w 1263650"/>
                <a:gd name="connsiteY46" fmla="*/ 1809749 h 2044699"/>
                <a:gd name="connsiteX47" fmla="*/ 561975 w 1263650"/>
                <a:gd name="connsiteY47" fmla="*/ 1803399 h 2044699"/>
                <a:gd name="connsiteX48" fmla="*/ 549275 w 1263650"/>
                <a:gd name="connsiteY48" fmla="*/ 1797049 h 2044699"/>
                <a:gd name="connsiteX49" fmla="*/ 549275 w 1263650"/>
                <a:gd name="connsiteY49" fmla="*/ 1787524 h 2044699"/>
                <a:gd name="connsiteX50" fmla="*/ 552450 w 1263650"/>
                <a:gd name="connsiteY50" fmla="*/ 1787524 h 2044699"/>
                <a:gd name="connsiteX51" fmla="*/ 555625 w 1263650"/>
                <a:gd name="connsiteY51" fmla="*/ 1790699 h 2044699"/>
                <a:gd name="connsiteX52" fmla="*/ 558800 w 1263650"/>
                <a:gd name="connsiteY52" fmla="*/ 1790699 h 2044699"/>
                <a:gd name="connsiteX53" fmla="*/ 555625 w 1263650"/>
                <a:gd name="connsiteY53" fmla="*/ 1797049 h 2044699"/>
                <a:gd name="connsiteX54" fmla="*/ 552450 w 1263650"/>
                <a:gd name="connsiteY54" fmla="*/ 1797049 h 2044699"/>
                <a:gd name="connsiteX55" fmla="*/ 549275 w 1263650"/>
                <a:gd name="connsiteY55" fmla="*/ 1797049 h 2044699"/>
                <a:gd name="connsiteX56" fmla="*/ 654050 w 1263650"/>
                <a:gd name="connsiteY56" fmla="*/ 1784349 h 2044699"/>
                <a:gd name="connsiteX57" fmla="*/ 657225 w 1263650"/>
                <a:gd name="connsiteY57" fmla="*/ 1784349 h 2044699"/>
                <a:gd name="connsiteX58" fmla="*/ 657225 w 1263650"/>
                <a:gd name="connsiteY58" fmla="*/ 1787524 h 2044699"/>
                <a:gd name="connsiteX59" fmla="*/ 654050 w 1263650"/>
                <a:gd name="connsiteY59" fmla="*/ 1787524 h 2044699"/>
                <a:gd name="connsiteX60" fmla="*/ 654050 w 1263650"/>
                <a:gd name="connsiteY60" fmla="*/ 1784349 h 2044699"/>
                <a:gd name="connsiteX61" fmla="*/ 320675 w 1263650"/>
                <a:gd name="connsiteY61" fmla="*/ 1441449 h 2044699"/>
                <a:gd name="connsiteX62" fmla="*/ 320678 w 1263650"/>
                <a:gd name="connsiteY62" fmla="*/ 1441452 h 2044699"/>
                <a:gd name="connsiteX63" fmla="*/ 320678 w 1263650"/>
                <a:gd name="connsiteY63" fmla="*/ 1441449 h 2044699"/>
                <a:gd name="connsiteX64" fmla="*/ 320675 w 1263650"/>
                <a:gd name="connsiteY64" fmla="*/ 1441449 h 2044699"/>
                <a:gd name="connsiteX65" fmla="*/ 200026 w 1263650"/>
                <a:gd name="connsiteY65" fmla="*/ 857250 h 2044699"/>
                <a:gd name="connsiteX66" fmla="*/ 202410 w 1263650"/>
                <a:gd name="connsiteY66" fmla="*/ 859634 h 2044699"/>
                <a:gd name="connsiteX67" fmla="*/ 202410 w 1263650"/>
                <a:gd name="connsiteY67" fmla="*/ 859633 h 2044699"/>
                <a:gd name="connsiteX68" fmla="*/ 200027 w 1263650"/>
                <a:gd name="connsiteY68" fmla="*/ 857250 h 2044699"/>
                <a:gd name="connsiteX69" fmla="*/ 200026 w 1263650"/>
                <a:gd name="connsiteY69" fmla="*/ 857250 h 2044699"/>
                <a:gd name="connsiteX70" fmla="*/ 193676 w 1263650"/>
                <a:gd name="connsiteY70" fmla="*/ 854075 h 2044699"/>
                <a:gd name="connsiteX71" fmla="*/ 193676 w 1263650"/>
                <a:gd name="connsiteY71" fmla="*/ 857250 h 2044699"/>
                <a:gd name="connsiteX72" fmla="*/ 193677 w 1263650"/>
                <a:gd name="connsiteY72" fmla="*/ 857250 h 2044699"/>
                <a:gd name="connsiteX73" fmla="*/ 193677 w 1263650"/>
                <a:gd name="connsiteY73" fmla="*/ 854075 h 2044699"/>
                <a:gd name="connsiteX74" fmla="*/ 193676 w 1263650"/>
                <a:gd name="connsiteY74" fmla="*/ 854075 h 2044699"/>
                <a:gd name="connsiteX75" fmla="*/ 190501 w 1263650"/>
                <a:gd name="connsiteY75" fmla="*/ 847724 h 2044699"/>
                <a:gd name="connsiteX76" fmla="*/ 190501 w 1263650"/>
                <a:gd name="connsiteY76" fmla="*/ 847725 h 2044699"/>
                <a:gd name="connsiteX77" fmla="*/ 190501 w 1263650"/>
                <a:gd name="connsiteY77" fmla="*/ 850900 h 2044699"/>
                <a:gd name="connsiteX78" fmla="*/ 190501 w 1263650"/>
                <a:gd name="connsiteY78" fmla="*/ 854075 h 2044699"/>
                <a:gd name="connsiteX79" fmla="*/ 190502 w 1263650"/>
                <a:gd name="connsiteY79" fmla="*/ 854075 h 2044699"/>
                <a:gd name="connsiteX80" fmla="*/ 190502 w 1263650"/>
                <a:gd name="connsiteY80" fmla="*/ 850900 h 2044699"/>
                <a:gd name="connsiteX81" fmla="*/ 190502 w 1263650"/>
                <a:gd name="connsiteY81" fmla="*/ 847725 h 2044699"/>
                <a:gd name="connsiteX82" fmla="*/ 190501 w 1263650"/>
                <a:gd name="connsiteY82" fmla="*/ 847724 h 2044699"/>
                <a:gd name="connsiteX83" fmla="*/ 187326 w 1263650"/>
                <a:gd name="connsiteY83" fmla="*/ 838200 h 2044699"/>
                <a:gd name="connsiteX84" fmla="*/ 187326 w 1263650"/>
                <a:gd name="connsiteY84" fmla="*/ 841375 h 2044699"/>
                <a:gd name="connsiteX85" fmla="*/ 187326 w 1263650"/>
                <a:gd name="connsiteY85" fmla="*/ 844550 h 2044699"/>
                <a:gd name="connsiteX86" fmla="*/ 187327 w 1263650"/>
                <a:gd name="connsiteY86" fmla="*/ 844550 h 2044699"/>
                <a:gd name="connsiteX87" fmla="*/ 187327 w 1263650"/>
                <a:gd name="connsiteY87" fmla="*/ 841375 h 2044699"/>
                <a:gd name="connsiteX88" fmla="*/ 187327 w 1263650"/>
                <a:gd name="connsiteY88" fmla="*/ 838200 h 2044699"/>
                <a:gd name="connsiteX89" fmla="*/ 187326 w 1263650"/>
                <a:gd name="connsiteY89" fmla="*/ 838200 h 2044699"/>
                <a:gd name="connsiteX90" fmla="*/ 184151 w 1263650"/>
                <a:gd name="connsiteY90" fmla="*/ 835025 h 2044699"/>
                <a:gd name="connsiteX91" fmla="*/ 184151 w 1263650"/>
                <a:gd name="connsiteY91" fmla="*/ 838200 h 2044699"/>
                <a:gd name="connsiteX92" fmla="*/ 184152 w 1263650"/>
                <a:gd name="connsiteY92" fmla="*/ 838200 h 2044699"/>
                <a:gd name="connsiteX93" fmla="*/ 184152 w 1263650"/>
                <a:gd name="connsiteY93" fmla="*/ 835025 h 2044699"/>
                <a:gd name="connsiteX94" fmla="*/ 184151 w 1263650"/>
                <a:gd name="connsiteY94" fmla="*/ 835025 h 2044699"/>
                <a:gd name="connsiteX95" fmla="*/ 177801 w 1263650"/>
                <a:gd name="connsiteY95" fmla="*/ 831850 h 2044699"/>
                <a:gd name="connsiteX96" fmla="*/ 177801 w 1263650"/>
                <a:gd name="connsiteY96" fmla="*/ 835025 h 2044699"/>
                <a:gd name="connsiteX97" fmla="*/ 177802 w 1263650"/>
                <a:gd name="connsiteY97" fmla="*/ 835025 h 2044699"/>
                <a:gd name="connsiteX98" fmla="*/ 177802 w 1263650"/>
                <a:gd name="connsiteY98" fmla="*/ 831850 h 2044699"/>
                <a:gd name="connsiteX99" fmla="*/ 177801 w 1263650"/>
                <a:gd name="connsiteY99" fmla="*/ 831850 h 2044699"/>
                <a:gd name="connsiteX100" fmla="*/ 187325 w 1263650"/>
                <a:gd name="connsiteY100" fmla="*/ 784225 h 2044699"/>
                <a:gd name="connsiteX101" fmla="*/ 187325 w 1263650"/>
                <a:gd name="connsiteY101" fmla="*/ 787400 h 2044699"/>
                <a:gd name="connsiteX102" fmla="*/ 187326 w 1263650"/>
                <a:gd name="connsiteY102" fmla="*/ 787400 h 2044699"/>
                <a:gd name="connsiteX103" fmla="*/ 187326 w 1263650"/>
                <a:gd name="connsiteY103" fmla="*/ 784225 h 2044699"/>
                <a:gd name="connsiteX104" fmla="*/ 187325 w 1263650"/>
                <a:gd name="connsiteY104" fmla="*/ 784225 h 2044699"/>
                <a:gd name="connsiteX105" fmla="*/ 92075 w 1263650"/>
                <a:gd name="connsiteY105" fmla="*/ 784225 h 2044699"/>
                <a:gd name="connsiteX106" fmla="*/ 92075 w 1263650"/>
                <a:gd name="connsiteY106" fmla="*/ 787400 h 2044699"/>
                <a:gd name="connsiteX107" fmla="*/ 90805 w 1263650"/>
                <a:gd name="connsiteY107" fmla="*/ 784860 h 2044699"/>
                <a:gd name="connsiteX108" fmla="*/ 92075 w 1263650"/>
                <a:gd name="connsiteY108" fmla="*/ 784225 h 2044699"/>
                <a:gd name="connsiteX109" fmla="*/ 180975 w 1263650"/>
                <a:gd name="connsiteY109" fmla="*/ 774700 h 2044699"/>
                <a:gd name="connsiteX110" fmla="*/ 180976 w 1263650"/>
                <a:gd name="connsiteY110" fmla="*/ 774700 h 2044699"/>
                <a:gd name="connsiteX111" fmla="*/ 180976 w 1263650"/>
                <a:gd name="connsiteY111" fmla="*/ 774701 h 2044699"/>
                <a:gd name="connsiteX112" fmla="*/ 180975 w 1263650"/>
                <a:gd name="connsiteY112" fmla="*/ 774700 h 2044699"/>
                <a:gd name="connsiteX113" fmla="*/ 184150 w 1263650"/>
                <a:gd name="connsiteY113" fmla="*/ 769937 h 2044699"/>
                <a:gd name="connsiteX114" fmla="*/ 184150 w 1263650"/>
                <a:gd name="connsiteY114" fmla="*/ 771525 h 2044699"/>
                <a:gd name="connsiteX115" fmla="*/ 184151 w 1263650"/>
                <a:gd name="connsiteY115" fmla="*/ 771525 h 2044699"/>
                <a:gd name="connsiteX116" fmla="*/ 184151 w 1263650"/>
                <a:gd name="connsiteY116" fmla="*/ 769937 h 2044699"/>
                <a:gd name="connsiteX117" fmla="*/ 184150 w 1263650"/>
                <a:gd name="connsiteY117" fmla="*/ 769937 h 2044699"/>
                <a:gd name="connsiteX118" fmla="*/ 555625 w 1263650"/>
                <a:gd name="connsiteY118" fmla="*/ 641350 h 2044699"/>
                <a:gd name="connsiteX119" fmla="*/ 561975 w 1263650"/>
                <a:gd name="connsiteY119" fmla="*/ 644525 h 2044699"/>
                <a:gd name="connsiteX120" fmla="*/ 561976 w 1263650"/>
                <a:gd name="connsiteY120" fmla="*/ 644525 h 2044699"/>
                <a:gd name="connsiteX121" fmla="*/ 555626 w 1263650"/>
                <a:gd name="connsiteY121" fmla="*/ 641350 h 2044699"/>
                <a:gd name="connsiteX122" fmla="*/ 555625 w 1263650"/>
                <a:gd name="connsiteY122" fmla="*/ 641350 h 2044699"/>
                <a:gd name="connsiteX123" fmla="*/ 104775 w 1263650"/>
                <a:gd name="connsiteY123" fmla="*/ 0 h 2044699"/>
                <a:gd name="connsiteX124" fmla="*/ 107950 w 1263650"/>
                <a:gd name="connsiteY124" fmla="*/ 3175 h 2044699"/>
                <a:gd name="connsiteX125" fmla="*/ 114300 w 1263650"/>
                <a:gd name="connsiteY125" fmla="*/ 3175 h 2044699"/>
                <a:gd name="connsiteX126" fmla="*/ 123825 w 1263650"/>
                <a:gd name="connsiteY126" fmla="*/ 6350 h 2044699"/>
                <a:gd name="connsiteX127" fmla="*/ 133350 w 1263650"/>
                <a:gd name="connsiteY127" fmla="*/ 9525 h 2044699"/>
                <a:gd name="connsiteX128" fmla="*/ 136525 w 1263650"/>
                <a:gd name="connsiteY128" fmla="*/ 9525 h 2044699"/>
                <a:gd name="connsiteX129" fmla="*/ 146050 w 1263650"/>
                <a:gd name="connsiteY129" fmla="*/ 12700 h 2044699"/>
                <a:gd name="connsiteX130" fmla="*/ 155575 w 1263650"/>
                <a:gd name="connsiteY130" fmla="*/ 15875 h 2044699"/>
                <a:gd name="connsiteX131" fmla="*/ 158750 w 1263650"/>
                <a:gd name="connsiteY131" fmla="*/ 15875 h 2044699"/>
                <a:gd name="connsiteX132" fmla="*/ 161925 w 1263650"/>
                <a:gd name="connsiteY132" fmla="*/ 15875 h 2044699"/>
                <a:gd name="connsiteX133" fmla="*/ 180975 w 1263650"/>
                <a:gd name="connsiteY133" fmla="*/ 22225 h 2044699"/>
                <a:gd name="connsiteX134" fmla="*/ 190500 w 1263650"/>
                <a:gd name="connsiteY134" fmla="*/ 22225 h 2044699"/>
                <a:gd name="connsiteX135" fmla="*/ 200025 w 1263650"/>
                <a:gd name="connsiteY135" fmla="*/ 25400 h 2044699"/>
                <a:gd name="connsiteX136" fmla="*/ 203200 w 1263650"/>
                <a:gd name="connsiteY136" fmla="*/ 28575 h 2044699"/>
                <a:gd name="connsiteX137" fmla="*/ 215900 w 1263650"/>
                <a:gd name="connsiteY137" fmla="*/ 28575 h 2044699"/>
                <a:gd name="connsiteX138" fmla="*/ 215900 w 1263650"/>
                <a:gd name="connsiteY138" fmla="*/ 31750 h 2044699"/>
                <a:gd name="connsiteX139" fmla="*/ 219075 w 1263650"/>
                <a:gd name="connsiteY139" fmla="*/ 31750 h 2044699"/>
                <a:gd name="connsiteX140" fmla="*/ 222250 w 1263650"/>
                <a:gd name="connsiteY140" fmla="*/ 31750 h 2044699"/>
                <a:gd name="connsiteX141" fmla="*/ 225425 w 1263650"/>
                <a:gd name="connsiteY141" fmla="*/ 31750 h 2044699"/>
                <a:gd name="connsiteX142" fmla="*/ 228600 w 1263650"/>
                <a:gd name="connsiteY142" fmla="*/ 31750 h 2044699"/>
                <a:gd name="connsiteX143" fmla="*/ 231775 w 1263650"/>
                <a:gd name="connsiteY143" fmla="*/ 34925 h 2044699"/>
                <a:gd name="connsiteX144" fmla="*/ 238125 w 1263650"/>
                <a:gd name="connsiteY144" fmla="*/ 34925 h 2044699"/>
                <a:gd name="connsiteX145" fmla="*/ 247650 w 1263650"/>
                <a:gd name="connsiteY145" fmla="*/ 38100 h 2044699"/>
                <a:gd name="connsiteX146" fmla="*/ 263525 w 1263650"/>
                <a:gd name="connsiteY146" fmla="*/ 41275 h 2044699"/>
                <a:gd name="connsiteX147" fmla="*/ 269875 w 1263650"/>
                <a:gd name="connsiteY147" fmla="*/ 44450 h 2044699"/>
                <a:gd name="connsiteX148" fmla="*/ 282575 w 1263650"/>
                <a:gd name="connsiteY148" fmla="*/ 47625 h 2044699"/>
                <a:gd name="connsiteX149" fmla="*/ 307975 w 1263650"/>
                <a:gd name="connsiteY149" fmla="*/ 53975 h 2044699"/>
                <a:gd name="connsiteX150" fmla="*/ 314325 w 1263650"/>
                <a:gd name="connsiteY150" fmla="*/ 53975 h 2044699"/>
                <a:gd name="connsiteX151" fmla="*/ 320675 w 1263650"/>
                <a:gd name="connsiteY151" fmla="*/ 57150 h 2044699"/>
                <a:gd name="connsiteX152" fmla="*/ 327025 w 1263650"/>
                <a:gd name="connsiteY152" fmla="*/ 57150 h 2044699"/>
                <a:gd name="connsiteX153" fmla="*/ 346075 w 1263650"/>
                <a:gd name="connsiteY153" fmla="*/ 60325 h 2044699"/>
                <a:gd name="connsiteX154" fmla="*/ 355600 w 1263650"/>
                <a:gd name="connsiteY154" fmla="*/ 63500 h 2044699"/>
                <a:gd name="connsiteX155" fmla="*/ 365125 w 1263650"/>
                <a:gd name="connsiteY155" fmla="*/ 66675 h 2044699"/>
                <a:gd name="connsiteX156" fmla="*/ 368300 w 1263650"/>
                <a:gd name="connsiteY156" fmla="*/ 66675 h 2044699"/>
                <a:gd name="connsiteX157" fmla="*/ 371475 w 1263650"/>
                <a:gd name="connsiteY157" fmla="*/ 66675 h 2044699"/>
                <a:gd name="connsiteX158" fmla="*/ 393700 w 1263650"/>
                <a:gd name="connsiteY158" fmla="*/ 73025 h 2044699"/>
                <a:gd name="connsiteX159" fmla="*/ 460375 w 1263650"/>
                <a:gd name="connsiteY159" fmla="*/ 92075 h 2044699"/>
                <a:gd name="connsiteX160" fmla="*/ 473075 w 1263650"/>
                <a:gd name="connsiteY160" fmla="*/ 95250 h 2044699"/>
                <a:gd name="connsiteX161" fmla="*/ 482600 w 1263650"/>
                <a:gd name="connsiteY161" fmla="*/ 98425 h 2044699"/>
                <a:gd name="connsiteX162" fmla="*/ 485775 w 1263650"/>
                <a:gd name="connsiteY162" fmla="*/ 98425 h 2044699"/>
                <a:gd name="connsiteX163" fmla="*/ 498475 w 1263650"/>
                <a:gd name="connsiteY163" fmla="*/ 101600 h 2044699"/>
                <a:gd name="connsiteX164" fmla="*/ 501650 w 1263650"/>
                <a:gd name="connsiteY164" fmla="*/ 101600 h 2044699"/>
                <a:gd name="connsiteX165" fmla="*/ 508000 w 1263650"/>
                <a:gd name="connsiteY165" fmla="*/ 101600 h 2044699"/>
                <a:gd name="connsiteX166" fmla="*/ 523875 w 1263650"/>
                <a:gd name="connsiteY166" fmla="*/ 107950 h 2044699"/>
                <a:gd name="connsiteX167" fmla="*/ 527050 w 1263650"/>
                <a:gd name="connsiteY167" fmla="*/ 107950 h 2044699"/>
                <a:gd name="connsiteX168" fmla="*/ 530225 w 1263650"/>
                <a:gd name="connsiteY168" fmla="*/ 107950 h 2044699"/>
                <a:gd name="connsiteX169" fmla="*/ 539750 w 1263650"/>
                <a:gd name="connsiteY169" fmla="*/ 111125 h 2044699"/>
                <a:gd name="connsiteX170" fmla="*/ 542925 w 1263650"/>
                <a:gd name="connsiteY170" fmla="*/ 111125 h 2044699"/>
                <a:gd name="connsiteX171" fmla="*/ 546100 w 1263650"/>
                <a:gd name="connsiteY171" fmla="*/ 111125 h 2044699"/>
                <a:gd name="connsiteX172" fmla="*/ 549275 w 1263650"/>
                <a:gd name="connsiteY172" fmla="*/ 114300 h 2044699"/>
                <a:gd name="connsiteX173" fmla="*/ 552450 w 1263650"/>
                <a:gd name="connsiteY173" fmla="*/ 114300 h 2044699"/>
                <a:gd name="connsiteX174" fmla="*/ 555625 w 1263650"/>
                <a:gd name="connsiteY174" fmla="*/ 114300 h 2044699"/>
                <a:gd name="connsiteX175" fmla="*/ 558800 w 1263650"/>
                <a:gd name="connsiteY175" fmla="*/ 114300 h 2044699"/>
                <a:gd name="connsiteX176" fmla="*/ 561975 w 1263650"/>
                <a:gd name="connsiteY176" fmla="*/ 114300 h 2044699"/>
                <a:gd name="connsiteX177" fmla="*/ 565150 w 1263650"/>
                <a:gd name="connsiteY177" fmla="*/ 117475 h 2044699"/>
                <a:gd name="connsiteX178" fmla="*/ 574675 w 1263650"/>
                <a:gd name="connsiteY178" fmla="*/ 120650 h 2044699"/>
                <a:gd name="connsiteX179" fmla="*/ 584200 w 1263650"/>
                <a:gd name="connsiteY179" fmla="*/ 120650 h 2044699"/>
                <a:gd name="connsiteX180" fmla="*/ 606425 w 1263650"/>
                <a:gd name="connsiteY180" fmla="*/ 127000 h 2044699"/>
                <a:gd name="connsiteX181" fmla="*/ 628650 w 1263650"/>
                <a:gd name="connsiteY181" fmla="*/ 130175 h 2044699"/>
                <a:gd name="connsiteX182" fmla="*/ 650875 w 1263650"/>
                <a:gd name="connsiteY182" fmla="*/ 136525 h 2044699"/>
                <a:gd name="connsiteX183" fmla="*/ 660400 w 1263650"/>
                <a:gd name="connsiteY183" fmla="*/ 139700 h 2044699"/>
                <a:gd name="connsiteX184" fmla="*/ 676275 w 1263650"/>
                <a:gd name="connsiteY184" fmla="*/ 142875 h 2044699"/>
                <a:gd name="connsiteX185" fmla="*/ 682625 w 1263650"/>
                <a:gd name="connsiteY185" fmla="*/ 142875 h 2044699"/>
                <a:gd name="connsiteX186" fmla="*/ 679450 w 1263650"/>
                <a:gd name="connsiteY186" fmla="*/ 155575 h 2044699"/>
                <a:gd name="connsiteX187" fmla="*/ 676275 w 1263650"/>
                <a:gd name="connsiteY187" fmla="*/ 161925 h 2044699"/>
                <a:gd name="connsiteX188" fmla="*/ 676275 w 1263650"/>
                <a:gd name="connsiteY188" fmla="*/ 165100 h 2044699"/>
                <a:gd name="connsiteX189" fmla="*/ 676275 w 1263650"/>
                <a:gd name="connsiteY189" fmla="*/ 174625 h 2044699"/>
                <a:gd name="connsiteX190" fmla="*/ 673100 w 1263650"/>
                <a:gd name="connsiteY190" fmla="*/ 187325 h 2044699"/>
                <a:gd name="connsiteX191" fmla="*/ 666750 w 1263650"/>
                <a:gd name="connsiteY191" fmla="*/ 203200 h 2044699"/>
                <a:gd name="connsiteX192" fmla="*/ 666750 w 1263650"/>
                <a:gd name="connsiteY192" fmla="*/ 206375 h 2044699"/>
                <a:gd name="connsiteX193" fmla="*/ 660400 w 1263650"/>
                <a:gd name="connsiteY193" fmla="*/ 234950 h 2044699"/>
                <a:gd name="connsiteX194" fmla="*/ 660400 w 1263650"/>
                <a:gd name="connsiteY194" fmla="*/ 241300 h 2044699"/>
                <a:gd name="connsiteX195" fmla="*/ 650875 w 1263650"/>
                <a:gd name="connsiteY195" fmla="*/ 273050 h 2044699"/>
                <a:gd name="connsiteX196" fmla="*/ 647700 w 1263650"/>
                <a:gd name="connsiteY196" fmla="*/ 295275 h 2044699"/>
                <a:gd name="connsiteX197" fmla="*/ 647700 w 1263650"/>
                <a:gd name="connsiteY197" fmla="*/ 298450 h 2044699"/>
                <a:gd name="connsiteX198" fmla="*/ 644525 w 1263650"/>
                <a:gd name="connsiteY198" fmla="*/ 307975 h 2044699"/>
                <a:gd name="connsiteX199" fmla="*/ 641350 w 1263650"/>
                <a:gd name="connsiteY199" fmla="*/ 330200 h 2044699"/>
                <a:gd name="connsiteX200" fmla="*/ 635000 w 1263650"/>
                <a:gd name="connsiteY200" fmla="*/ 352425 h 2044699"/>
                <a:gd name="connsiteX201" fmla="*/ 631825 w 1263650"/>
                <a:gd name="connsiteY201" fmla="*/ 365125 h 2044699"/>
                <a:gd name="connsiteX202" fmla="*/ 628650 w 1263650"/>
                <a:gd name="connsiteY202" fmla="*/ 374650 h 2044699"/>
                <a:gd name="connsiteX203" fmla="*/ 628650 w 1263650"/>
                <a:gd name="connsiteY203" fmla="*/ 381000 h 2044699"/>
                <a:gd name="connsiteX204" fmla="*/ 628650 w 1263650"/>
                <a:gd name="connsiteY204" fmla="*/ 387350 h 2044699"/>
                <a:gd name="connsiteX205" fmla="*/ 622300 w 1263650"/>
                <a:gd name="connsiteY205" fmla="*/ 419100 h 2044699"/>
                <a:gd name="connsiteX206" fmla="*/ 619125 w 1263650"/>
                <a:gd name="connsiteY206" fmla="*/ 434975 h 2044699"/>
                <a:gd name="connsiteX207" fmla="*/ 612775 w 1263650"/>
                <a:gd name="connsiteY207" fmla="*/ 457200 h 2044699"/>
                <a:gd name="connsiteX208" fmla="*/ 606425 w 1263650"/>
                <a:gd name="connsiteY208" fmla="*/ 476250 h 2044699"/>
                <a:gd name="connsiteX209" fmla="*/ 600075 w 1263650"/>
                <a:gd name="connsiteY209" fmla="*/ 511175 h 2044699"/>
                <a:gd name="connsiteX210" fmla="*/ 587375 w 1263650"/>
                <a:gd name="connsiteY210" fmla="*/ 568325 h 2044699"/>
                <a:gd name="connsiteX211" fmla="*/ 587375 w 1263650"/>
                <a:gd name="connsiteY211" fmla="*/ 574675 h 2044699"/>
                <a:gd name="connsiteX212" fmla="*/ 577850 w 1263650"/>
                <a:gd name="connsiteY212" fmla="*/ 612775 h 2044699"/>
                <a:gd name="connsiteX213" fmla="*/ 574675 w 1263650"/>
                <a:gd name="connsiteY213" fmla="*/ 619125 h 2044699"/>
                <a:gd name="connsiteX214" fmla="*/ 574675 w 1263650"/>
                <a:gd name="connsiteY214" fmla="*/ 622300 h 2044699"/>
                <a:gd name="connsiteX215" fmla="*/ 574676 w 1263650"/>
                <a:gd name="connsiteY215" fmla="*/ 622300 h 2044699"/>
                <a:gd name="connsiteX216" fmla="*/ 573884 w 1263650"/>
                <a:gd name="connsiteY216" fmla="*/ 626260 h 2044699"/>
                <a:gd name="connsiteX217" fmla="*/ 573884 w 1263650"/>
                <a:gd name="connsiteY217" fmla="*/ 629444 h 2044699"/>
                <a:gd name="connsiteX218" fmla="*/ 573247 w 1263650"/>
                <a:gd name="connsiteY218" fmla="*/ 629444 h 2044699"/>
                <a:gd name="connsiteX219" fmla="*/ 571501 w 1263650"/>
                <a:gd name="connsiteY219" fmla="*/ 638175 h 2044699"/>
                <a:gd name="connsiteX220" fmla="*/ 568326 w 1263650"/>
                <a:gd name="connsiteY220" fmla="*/ 644525 h 2044699"/>
                <a:gd name="connsiteX221" fmla="*/ 568325 w 1263650"/>
                <a:gd name="connsiteY221" fmla="*/ 644525 h 2044699"/>
                <a:gd name="connsiteX222" fmla="*/ 568325 w 1263650"/>
                <a:gd name="connsiteY222" fmla="*/ 657225 h 2044699"/>
                <a:gd name="connsiteX223" fmla="*/ 565150 w 1263650"/>
                <a:gd name="connsiteY223" fmla="*/ 666750 h 2044699"/>
                <a:gd name="connsiteX224" fmla="*/ 565150 w 1263650"/>
                <a:gd name="connsiteY224" fmla="*/ 673100 h 2044699"/>
                <a:gd name="connsiteX225" fmla="*/ 561975 w 1263650"/>
                <a:gd name="connsiteY225" fmla="*/ 679450 h 2044699"/>
                <a:gd name="connsiteX226" fmla="*/ 561975 w 1263650"/>
                <a:gd name="connsiteY226" fmla="*/ 682625 h 2044699"/>
                <a:gd name="connsiteX227" fmla="*/ 558800 w 1263650"/>
                <a:gd name="connsiteY227" fmla="*/ 692150 h 2044699"/>
                <a:gd name="connsiteX228" fmla="*/ 558801 w 1263650"/>
                <a:gd name="connsiteY228" fmla="*/ 692150 h 2044699"/>
                <a:gd name="connsiteX229" fmla="*/ 558801 w 1263650"/>
                <a:gd name="connsiteY229" fmla="*/ 704850 h 2044699"/>
                <a:gd name="connsiteX230" fmla="*/ 558801 w 1263650"/>
                <a:gd name="connsiteY230" fmla="*/ 708025 h 2044699"/>
                <a:gd name="connsiteX231" fmla="*/ 561976 w 1263650"/>
                <a:gd name="connsiteY231" fmla="*/ 708025 h 2044699"/>
                <a:gd name="connsiteX232" fmla="*/ 561976 w 1263650"/>
                <a:gd name="connsiteY232" fmla="*/ 711200 h 2044699"/>
                <a:gd name="connsiteX233" fmla="*/ 561976 w 1263650"/>
                <a:gd name="connsiteY233" fmla="*/ 714375 h 2044699"/>
                <a:gd name="connsiteX234" fmla="*/ 568326 w 1263650"/>
                <a:gd name="connsiteY234" fmla="*/ 720725 h 2044699"/>
                <a:gd name="connsiteX235" fmla="*/ 570231 w 1263650"/>
                <a:gd name="connsiteY235" fmla="*/ 723900 h 2044699"/>
                <a:gd name="connsiteX236" fmla="*/ 571501 w 1263650"/>
                <a:gd name="connsiteY236" fmla="*/ 726017 h 2044699"/>
                <a:gd name="connsiteX237" fmla="*/ 577851 w 1263650"/>
                <a:gd name="connsiteY237" fmla="*/ 736600 h 2044699"/>
                <a:gd name="connsiteX238" fmla="*/ 593726 w 1263650"/>
                <a:gd name="connsiteY238" fmla="*/ 755650 h 2044699"/>
                <a:gd name="connsiteX239" fmla="*/ 603251 w 1263650"/>
                <a:gd name="connsiteY239" fmla="*/ 771525 h 2044699"/>
                <a:gd name="connsiteX240" fmla="*/ 606426 w 1263650"/>
                <a:gd name="connsiteY240" fmla="*/ 771525 h 2044699"/>
                <a:gd name="connsiteX241" fmla="*/ 606426 w 1263650"/>
                <a:gd name="connsiteY241" fmla="*/ 774700 h 2044699"/>
                <a:gd name="connsiteX242" fmla="*/ 606425 w 1263650"/>
                <a:gd name="connsiteY242" fmla="*/ 774700 h 2044699"/>
                <a:gd name="connsiteX243" fmla="*/ 625475 w 1263650"/>
                <a:gd name="connsiteY243" fmla="*/ 803275 h 2044699"/>
                <a:gd name="connsiteX244" fmla="*/ 628650 w 1263650"/>
                <a:gd name="connsiteY244" fmla="*/ 806450 h 2044699"/>
                <a:gd name="connsiteX245" fmla="*/ 635000 w 1263650"/>
                <a:gd name="connsiteY245" fmla="*/ 812800 h 2044699"/>
                <a:gd name="connsiteX246" fmla="*/ 638175 w 1263650"/>
                <a:gd name="connsiteY246" fmla="*/ 819150 h 2044699"/>
                <a:gd name="connsiteX247" fmla="*/ 644525 w 1263650"/>
                <a:gd name="connsiteY247" fmla="*/ 828675 h 2044699"/>
                <a:gd name="connsiteX248" fmla="*/ 647700 w 1263650"/>
                <a:gd name="connsiteY248" fmla="*/ 831850 h 2044699"/>
                <a:gd name="connsiteX249" fmla="*/ 654050 w 1263650"/>
                <a:gd name="connsiteY249" fmla="*/ 841375 h 2044699"/>
                <a:gd name="connsiteX250" fmla="*/ 657225 w 1263650"/>
                <a:gd name="connsiteY250" fmla="*/ 841375 h 2044699"/>
                <a:gd name="connsiteX251" fmla="*/ 657225 w 1263650"/>
                <a:gd name="connsiteY251" fmla="*/ 847725 h 2044699"/>
                <a:gd name="connsiteX252" fmla="*/ 660400 w 1263650"/>
                <a:gd name="connsiteY252" fmla="*/ 850900 h 2044699"/>
                <a:gd name="connsiteX253" fmla="*/ 663575 w 1263650"/>
                <a:gd name="connsiteY253" fmla="*/ 854075 h 2044699"/>
                <a:gd name="connsiteX254" fmla="*/ 673100 w 1263650"/>
                <a:gd name="connsiteY254" fmla="*/ 866775 h 2044699"/>
                <a:gd name="connsiteX255" fmla="*/ 679450 w 1263650"/>
                <a:gd name="connsiteY255" fmla="*/ 876300 h 2044699"/>
                <a:gd name="connsiteX256" fmla="*/ 682625 w 1263650"/>
                <a:gd name="connsiteY256" fmla="*/ 879475 h 2044699"/>
                <a:gd name="connsiteX257" fmla="*/ 701675 w 1263650"/>
                <a:gd name="connsiteY257" fmla="*/ 908050 h 2044699"/>
                <a:gd name="connsiteX258" fmla="*/ 708025 w 1263650"/>
                <a:gd name="connsiteY258" fmla="*/ 914400 h 2044699"/>
                <a:gd name="connsiteX259" fmla="*/ 723900 w 1263650"/>
                <a:gd name="connsiteY259" fmla="*/ 936625 h 2044699"/>
                <a:gd name="connsiteX260" fmla="*/ 733425 w 1263650"/>
                <a:gd name="connsiteY260" fmla="*/ 949325 h 2044699"/>
                <a:gd name="connsiteX261" fmla="*/ 736600 w 1263650"/>
                <a:gd name="connsiteY261" fmla="*/ 952500 h 2044699"/>
                <a:gd name="connsiteX262" fmla="*/ 736600 w 1263650"/>
                <a:gd name="connsiteY262" fmla="*/ 955675 h 2044699"/>
                <a:gd name="connsiteX263" fmla="*/ 739775 w 1263650"/>
                <a:gd name="connsiteY263" fmla="*/ 958850 h 2044699"/>
                <a:gd name="connsiteX264" fmla="*/ 739775 w 1263650"/>
                <a:gd name="connsiteY264" fmla="*/ 962025 h 2044699"/>
                <a:gd name="connsiteX265" fmla="*/ 746125 w 1263650"/>
                <a:gd name="connsiteY265" fmla="*/ 971550 h 2044699"/>
                <a:gd name="connsiteX266" fmla="*/ 790575 w 1263650"/>
                <a:gd name="connsiteY266" fmla="*/ 1028700 h 2044699"/>
                <a:gd name="connsiteX267" fmla="*/ 806450 w 1263650"/>
                <a:gd name="connsiteY267" fmla="*/ 1050925 h 2044699"/>
                <a:gd name="connsiteX268" fmla="*/ 812800 w 1263650"/>
                <a:gd name="connsiteY268" fmla="*/ 1060450 h 2044699"/>
                <a:gd name="connsiteX269" fmla="*/ 822325 w 1263650"/>
                <a:gd name="connsiteY269" fmla="*/ 1073150 h 2044699"/>
                <a:gd name="connsiteX270" fmla="*/ 825500 w 1263650"/>
                <a:gd name="connsiteY270" fmla="*/ 1079500 h 2044699"/>
                <a:gd name="connsiteX271" fmla="*/ 841375 w 1263650"/>
                <a:gd name="connsiteY271" fmla="*/ 1104900 h 2044699"/>
                <a:gd name="connsiteX272" fmla="*/ 854075 w 1263650"/>
                <a:gd name="connsiteY272" fmla="*/ 1117600 h 2044699"/>
                <a:gd name="connsiteX273" fmla="*/ 860425 w 1263650"/>
                <a:gd name="connsiteY273" fmla="*/ 1130300 h 2044699"/>
                <a:gd name="connsiteX274" fmla="*/ 866775 w 1263650"/>
                <a:gd name="connsiteY274" fmla="*/ 1136650 h 2044699"/>
                <a:gd name="connsiteX275" fmla="*/ 869950 w 1263650"/>
                <a:gd name="connsiteY275" fmla="*/ 1143000 h 2044699"/>
                <a:gd name="connsiteX276" fmla="*/ 882650 w 1263650"/>
                <a:gd name="connsiteY276" fmla="*/ 1162050 h 2044699"/>
                <a:gd name="connsiteX277" fmla="*/ 892175 w 1263650"/>
                <a:gd name="connsiteY277" fmla="*/ 1168400 h 2044699"/>
                <a:gd name="connsiteX278" fmla="*/ 892175 w 1263650"/>
                <a:gd name="connsiteY278" fmla="*/ 1171575 h 2044699"/>
                <a:gd name="connsiteX279" fmla="*/ 895350 w 1263650"/>
                <a:gd name="connsiteY279" fmla="*/ 1174750 h 2044699"/>
                <a:gd name="connsiteX280" fmla="*/ 904875 w 1263650"/>
                <a:gd name="connsiteY280" fmla="*/ 1190625 h 2044699"/>
                <a:gd name="connsiteX281" fmla="*/ 908050 w 1263650"/>
                <a:gd name="connsiteY281" fmla="*/ 1193800 h 2044699"/>
                <a:gd name="connsiteX282" fmla="*/ 933450 w 1263650"/>
                <a:gd name="connsiteY282" fmla="*/ 1228725 h 2044699"/>
                <a:gd name="connsiteX283" fmla="*/ 933450 w 1263650"/>
                <a:gd name="connsiteY283" fmla="*/ 1231900 h 2044699"/>
                <a:gd name="connsiteX284" fmla="*/ 958850 w 1263650"/>
                <a:gd name="connsiteY284" fmla="*/ 1263650 h 2044699"/>
                <a:gd name="connsiteX285" fmla="*/ 977900 w 1263650"/>
                <a:gd name="connsiteY285" fmla="*/ 1292225 h 2044699"/>
                <a:gd name="connsiteX286" fmla="*/ 1005680 w 1263650"/>
                <a:gd name="connsiteY286" fmla="*/ 1331117 h 2044699"/>
                <a:gd name="connsiteX287" fmla="*/ 1006478 w 1263650"/>
                <a:gd name="connsiteY287" fmla="*/ 1331117 h 2044699"/>
                <a:gd name="connsiteX288" fmla="*/ 1006478 w 1263650"/>
                <a:gd name="connsiteY288" fmla="*/ 1332234 h 2044699"/>
                <a:gd name="connsiteX289" fmla="*/ 1009650 w 1263650"/>
                <a:gd name="connsiteY289" fmla="*/ 1336675 h 2044699"/>
                <a:gd name="connsiteX290" fmla="*/ 1025525 w 1263650"/>
                <a:gd name="connsiteY290" fmla="*/ 1355725 h 2044699"/>
                <a:gd name="connsiteX291" fmla="*/ 1025525 w 1263650"/>
                <a:gd name="connsiteY291" fmla="*/ 1358900 h 2044699"/>
                <a:gd name="connsiteX292" fmla="*/ 1031875 w 1263650"/>
                <a:gd name="connsiteY292" fmla="*/ 1365250 h 2044699"/>
                <a:gd name="connsiteX293" fmla="*/ 1035050 w 1263650"/>
                <a:gd name="connsiteY293" fmla="*/ 1374775 h 2044699"/>
                <a:gd name="connsiteX294" fmla="*/ 1038225 w 1263650"/>
                <a:gd name="connsiteY294" fmla="*/ 1374775 h 2044699"/>
                <a:gd name="connsiteX295" fmla="*/ 1041400 w 1263650"/>
                <a:gd name="connsiteY295" fmla="*/ 1377950 h 2044699"/>
                <a:gd name="connsiteX296" fmla="*/ 1044575 w 1263650"/>
                <a:gd name="connsiteY296" fmla="*/ 1384300 h 2044699"/>
                <a:gd name="connsiteX297" fmla="*/ 1047750 w 1263650"/>
                <a:gd name="connsiteY297" fmla="*/ 1387475 h 2044699"/>
                <a:gd name="connsiteX298" fmla="*/ 1047750 w 1263650"/>
                <a:gd name="connsiteY298" fmla="*/ 1390650 h 2044699"/>
                <a:gd name="connsiteX299" fmla="*/ 1050925 w 1263650"/>
                <a:gd name="connsiteY299" fmla="*/ 1393825 h 2044699"/>
                <a:gd name="connsiteX300" fmla="*/ 1054100 w 1263650"/>
                <a:gd name="connsiteY300" fmla="*/ 1397000 h 2044699"/>
                <a:gd name="connsiteX301" fmla="*/ 1057275 w 1263650"/>
                <a:gd name="connsiteY301" fmla="*/ 1403350 h 2044699"/>
                <a:gd name="connsiteX302" fmla="*/ 1073150 w 1263650"/>
                <a:gd name="connsiteY302" fmla="*/ 1425575 h 2044699"/>
                <a:gd name="connsiteX303" fmla="*/ 1079500 w 1263650"/>
                <a:gd name="connsiteY303" fmla="*/ 1431925 h 2044699"/>
                <a:gd name="connsiteX304" fmla="*/ 1079500 w 1263650"/>
                <a:gd name="connsiteY304" fmla="*/ 1431924 h 2044699"/>
                <a:gd name="connsiteX305" fmla="*/ 1092200 w 1263650"/>
                <a:gd name="connsiteY305" fmla="*/ 1450974 h 2044699"/>
                <a:gd name="connsiteX306" fmla="*/ 1098550 w 1263650"/>
                <a:gd name="connsiteY306" fmla="*/ 1457324 h 2044699"/>
                <a:gd name="connsiteX307" fmla="*/ 1098550 w 1263650"/>
                <a:gd name="connsiteY307" fmla="*/ 1460499 h 2044699"/>
                <a:gd name="connsiteX308" fmla="*/ 1114425 w 1263650"/>
                <a:gd name="connsiteY308" fmla="*/ 1479549 h 2044699"/>
                <a:gd name="connsiteX309" fmla="*/ 1133475 w 1263650"/>
                <a:gd name="connsiteY309" fmla="*/ 1508124 h 2044699"/>
                <a:gd name="connsiteX310" fmla="*/ 1149350 w 1263650"/>
                <a:gd name="connsiteY310" fmla="*/ 1530349 h 2044699"/>
                <a:gd name="connsiteX311" fmla="*/ 1155700 w 1263650"/>
                <a:gd name="connsiteY311" fmla="*/ 1539874 h 2044699"/>
                <a:gd name="connsiteX312" fmla="*/ 1171575 w 1263650"/>
                <a:gd name="connsiteY312" fmla="*/ 1562099 h 2044699"/>
                <a:gd name="connsiteX313" fmla="*/ 1177925 w 1263650"/>
                <a:gd name="connsiteY313" fmla="*/ 1571624 h 2044699"/>
                <a:gd name="connsiteX314" fmla="*/ 1181100 w 1263650"/>
                <a:gd name="connsiteY314" fmla="*/ 1574799 h 2044699"/>
                <a:gd name="connsiteX315" fmla="*/ 1187450 w 1263650"/>
                <a:gd name="connsiteY315" fmla="*/ 1584324 h 2044699"/>
                <a:gd name="connsiteX316" fmla="*/ 1206500 w 1263650"/>
                <a:gd name="connsiteY316" fmla="*/ 1609724 h 2044699"/>
                <a:gd name="connsiteX317" fmla="*/ 1206500 w 1263650"/>
                <a:gd name="connsiteY317" fmla="*/ 1612899 h 2044699"/>
                <a:gd name="connsiteX318" fmla="*/ 1209675 w 1263650"/>
                <a:gd name="connsiteY318" fmla="*/ 1612899 h 2044699"/>
                <a:gd name="connsiteX319" fmla="*/ 1209675 w 1263650"/>
                <a:gd name="connsiteY319" fmla="*/ 1616074 h 2044699"/>
                <a:gd name="connsiteX320" fmla="*/ 1206500 w 1263650"/>
                <a:gd name="connsiteY320" fmla="*/ 1625599 h 2044699"/>
                <a:gd name="connsiteX321" fmla="*/ 1206500 w 1263650"/>
                <a:gd name="connsiteY321" fmla="*/ 1628774 h 2044699"/>
                <a:gd name="connsiteX322" fmla="*/ 1206500 w 1263650"/>
                <a:gd name="connsiteY322" fmla="*/ 1631949 h 2044699"/>
                <a:gd name="connsiteX323" fmla="*/ 1203325 w 1263650"/>
                <a:gd name="connsiteY323" fmla="*/ 1635124 h 2044699"/>
                <a:gd name="connsiteX324" fmla="*/ 1203325 w 1263650"/>
                <a:gd name="connsiteY324" fmla="*/ 1638299 h 2044699"/>
                <a:gd name="connsiteX325" fmla="*/ 1212850 w 1263650"/>
                <a:gd name="connsiteY325" fmla="*/ 1657349 h 2044699"/>
                <a:gd name="connsiteX326" fmla="*/ 1212850 w 1263650"/>
                <a:gd name="connsiteY326" fmla="*/ 1660524 h 2044699"/>
                <a:gd name="connsiteX327" fmla="*/ 1219200 w 1263650"/>
                <a:gd name="connsiteY327" fmla="*/ 1666874 h 2044699"/>
                <a:gd name="connsiteX328" fmla="*/ 1222375 w 1263650"/>
                <a:gd name="connsiteY328" fmla="*/ 1670049 h 2044699"/>
                <a:gd name="connsiteX329" fmla="*/ 1225550 w 1263650"/>
                <a:gd name="connsiteY329" fmla="*/ 1670049 h 2044699"/>
                <a:gd name="connsiteX330" fmla="*/ 1225550 w 1263650"/>
                <a:gd name="connsiteY330" fmla="*/ 1673224 h 2044699"/>
                <a:gd name="connsiteX331" fmla="*/ 1225550 w 1263650"/>
                <a:gd name="connsiteY331" fmla="*/ 1679574 h 2044699"/>
                <a:gd name="connsiteX332" fmla="*/ 1225550 w 1263650"/>
                <a:gd name="connsiteY332" fmla="*/ 1682749 h 2044699"/>
                <a:gd name="connsiteX333" fmla="*/ 1228725 w 1263650"/>
                <a:gd name="connsiteY333" fmla="*/ 1695449 h 2044699"/>
                <a:gd name="connsiteX334" fmla="*/ 1231900 w 1263650"/>
                <a:gd name="connsiteY334" fmla="*/ 1708149 h 2044699"/>
                <a:gd name="connsiteX335" fmla="*/ 1231900 w 1263650"/>
                <a:gd name="connsiteY335" fmla="*/ 1714499 h 2044699"/>
                <a:gd name="connsiteX336" fmla="*/ 1231900 w 1263650"/>
                <a:gd name="connsiteY336" fmla="*/ 1717674 h 2044699"/>
                <a:gd name="connsiteX337" fmla="*/ 1228725 w 1263650"/>
                <a:gd name="connsiteY337" fmla="*/ 1720849 h 2044699"/>
                <a:gd name="connsiteX338" fmla="*/ 1231900 w 1263650"/>
                <a:gd name="connsiteY338" fmla="*/ 1724024 h 2044699"/>
                <a:gd name="connsiteX339" fmla="*/ 1238250 w 1263650"/>
                <a:gd name="connsiteY339" fmla="*/ 1724024 h 2044699"/>
                <a:gd name="connsiteX340" fmla="*/ 1257300 w 1263650"/>
                <a:gd name="connsiteY340" fmla="*/ 1746249 h 2044699"/>
                <a:gd name="connsiteX341" fmla="*/ 1260475 w 1263650"/>
                <a:gd name="connsiteY341" fmla="*/ 1749424 h 2044699"/>
                <a:gd name="connsiteX342" fmla="*/ 1263650 w 1263650"/>
                <a:gd name="connsiteY342" fmla="*/ 1755774 h 2044699"/>
                <a:gd name="connsiteX343" fmla="*/ 1263650 w 1263650"/>
                <a:gd name="connsiteY343" fmla="*/ 1762124 h 2044699"/>
                <a:gd name="connsiteX344" fmla="*/ 1254125 w 1263650"/>
                <a:gd name="connsiteY344" fmla="*/ 1768474 h 2044699"/>
                <a:gd name="connsiteX345" fmla="*/ 1247775 w 1263650"/>
                <a:gd name="connsiteY345" fmla="*/ 1774824 h 2044699"/>
                <a:gd name="connsiteX346" fmla="*/ 1247775 w 1263650"/>
                <a:gd name="connsiteY346" fmla="*/ 1777999 h 2044699"/>
                <a:gd name="connsiteX347" fmla="*/ 1244600 w 1263650"/>
                <a:gd name="connsiteY347" fmla="*/ 1777999 h 2044699"/>
                <a:gd name="connsiteX348" fmla="*/ 1241425 w 1263650"/>
                <a:gd name="connsiteY348" fmla="*/ 1777999 h 2044699"/>
                <a:gd name="connsiteX349" fmla="*/ 1228725 w 1263650"/>
                <a:gd name="connsiteY349" fmla="*/ 1784349 h 2044699"/>
                <a:gd name="connsiteX350" fmla="*/ 1222375 w 1263650"/>
                <a:gd name="connsiteY350" fmla="*/ 1787524 h 2044699"/>
                <a:gd name="connsiteX351" fmla="*/ 1216025 w 1263650"/>
                <a:gd name="connsiteY351" fmla="*/ 1787524 h 2044699"/>
                <a:gd name="connsiteX352" fmla="*/ 1212850 w 1263650"/>
                <a:gd name="connsiteY352" fmla="*/ 1787524 h 2044699"/>
                <a:gd name="connsiteX353" fmla="*/ 1212850 w 1263650"/>
                <a:gd name="connsiteY353" fmla="*/ 1790699 h 2044699"/>
                <a:gd name="connsiteX354" fmla="*/ 1209675 w 1263650"/>
                <a:gd name="connsiteY354" fmla="*/ 1790699 h 2044699"/>
                <a:gd name="connsiteX355" fmla="*/ 1209675 w 1263650"/>
                <a:gd name="connsiteY355" fmla="*/ 1793874 h 2044699"/>
                <a:gd name="connsiteX356" fmla="*/ 1209675 w 1263650"/>
                <a:gd name="connsiteY356" fmla="*/ 1797049 h 2044699"/>
                <a:gd name="connsiteX357" fmla="*/ 1206500 w 1263650"/>
                <a:gd name="connsiteY357" fmla="*/ 1806574 h 2044699"/>
                <a:gd name="connsiteX358" fmla="*/ 1200150 w 1263650"/>
                <a:gd name="connsiteY358" fmla="*/ 1809749 h 2044699"/>
                <a:gd name="connsiteX359" fmla="*/ 1193800 w 1263650"/>
                <a:gd name="connsiteY359" fmla="*/ 1812924 h 2044699"/>
                <a:gd name="connsiteX360" fmla="*/ 1190625 w 1263650"/>
                <a:gd name="connsiteY360" fmla="*/ 1819274 h 2044699"/>
                <a:gd name="connsiteX361" fmla="*/ 1193800 w 1263650"/>
                <a:gd name="connsiteY361" fmla="*/ 1819274 h 2044699"/>
                <a:gd name="connsiteX362" fmla="*/ 1193800 w 1263650"/>
                <a:gd name="connsiteY362" fmla="*/ 1822449 h 2044699"/>
                <a:gd name="connsiteX363" fmla="*/ 1193800 w 1263650"/>
                <a:gd name="connsiteY363" fmla="*/ 1831974 h 2044699"/>
                <a:gd name="connsiteX364" fmla="*/ 1190625 w 1263650"/>
                <a:gd name="connsiteY364" fmla="*/ 1831974 h 2044699"/>
                <a:gd name="connsiteX365" fmla="*/ 1190625 w 1263650"/>
                <a:gd name="connsiteY365" fmla="*/ 1835149 h 2044699"/>
                <a:gd name="connsiteX366" fmla="*/ 1187450 w 1263650"/>
                <a:gd name="connsiteY366" fmla="*/ 1841499 h 2044699"/>
                <a:gd name="connsiteX367" fmla="*/ 1190625 w 1263650"/>
                <a:gd name="connsiteY367" fmla="*/ 1847849 h 2044699"/>
                <a:gd name="connsiteX368" fmla="*/ 1190625 w 1263650"/>
                <a:gd name="connsiteY368" fmla="*/ 1860549 h 2044699"/>
                <a:gd name="connsiteX369" fmla="*/ 1190625 w 1263650"/>
                <a:gd name="connsiteY369" fmla="*/ 1863724 h 2044699"/>
                <a:gd name="connsiteX370" fmla="*/ 1187450 w 1263650"/>
                <a:gd name="connsiteY370" fmla="*/ 1863724 h 2044699"/>
                <a:gd name="connsiteX371" fmla="*/ 1184275 w 1263650"/>
                <a:gd name="connsiteY371" fmla="*/ 1863724 h 2044699"/>
                <a:gd name="connsiteX372" fmla="*/ 1184275 w 1263650"/>
                <a:gd name="connsiteY372" fmla="*/ 1866899 h 2044699"/>
                <a:gd name="connsiteX373" fmla="*/ 1184275 w 1263650"/>
                <a:gd name="connsiteY373" fmla="*/ 1870074 h 2044699"/>
                <a:gd name="connsiteX374" fmla="*/ 1181100 w 1263650"/>
                <a:gd name="connsiteY374" fmla="*/ 1879599 h 2044699"/>
                <a:gd name="connsiteX375" fmla="*/ 1181100 w 1263650"/>
                <a:gd name="connsiteY375" fmla="*/ 1885949 h 2044699"/>
                <a:gd name="connsiteX376" fmla="*/ 1174750 w 1263650"/>
                <a:gd name="connsiteY376" fmla="*/ 1892299 h 2044699"/>
                <a:gd name="connsiteX377" fmla="*/ 1168400 w 1263650"/>
                <a:gd name="connsiteY377" fmla="*/ 1898649 h 2044699"/>
                <a:gd name="connsiteX378" fmla="*/ 1162050 w 1263650"/>
                <a:gd name="connsiteY378" fmla="*/ 1904999 h 2044699"/>
                <a:gd name="connsiteX379" fmla="*/ 1162050 w 1263650"/>
                <a:gd name="connsiteY379" fmla="*/ 1908174 h 2044699"/>
                <a:gd name="connsiteX380" fmla="*/ 1162050 w 1263650"/>
                <a:gd name="connsiteY380" fmla="*/ 1911349 h 2044699"/>
                <a:gd name="connsiteX381" fmla="*/ 1158875 w 1263650"/>
                <a:gd name="connsiteY381" fmla="*/ 1911349 h 2044699"/>
                <a:gd name="connsiteX382" fmla="*/ 1158875 w 1263650"/>
                <a:gd name="connsiteY382" fmla="*/ 1914524 h 2044699"/>
                <a:gd name="connsiteX383" fmla="*/ 1155700 w 1263650"/>
                <a:gd name="connsiteY383" fmla="*/ 1914524 h 2044699"/>
                <a:gd name="connsiteX384" fmla="*/ 1155700 w 1263650"/>
                <a:gd name="connsiteY384" fmla="*/ 1911349 h 2044699"/>
                <a:gd name="connsiteX385" fmla="*/ 1146175 w 1263650"/>
                <a:gd name="connsiteY385" fmla="*/ 1917699 h 2044699"/>
                <a:gd name="connsiteX386" fmla="*/ 1146175 w 1263650"/>
                <a:gd name="connsiteY386" fmla="*/ 1927224 h 2044699"/>
                <a:gd name="connsiteX387" fmla="*/ 1149350 w 1263650"/>
                <a:gd name="connsiteY387" fmla="*/ 1943099 h 2044699"/>
                <a:gd name="connsiteX388" fmla="*/ 1146175 w 1263650"/>
                <a:gd name="connsiteY388" fmla="*/ 1949449 h 2044699"/>
                <a:gd name="connsiteX389" fmla="*/ 1146175 w 1263650"/>
                <a:gd name="connsiteY389" fmla="*/ 1955799 h 2044699"/>
                <a:gd name="connsiteX390" fmla="*/ 1146175 w 1263650"/>
                <a:gd name="connsiteY390" fmla="*/ 1958974 h 2044699"/>
                <a:gd name="connsiteX391" fmla="*/ 1146175 w 1263650"/>
                <a:gd name="connsiteY391" fmla="*/ 1962149 h 2044699"/>
                <a:gd name="connsiteX392" fmla="*/ 1143000 w 1263650"/>
                <a:gd name="connsiteY392" fmla="*/ 1965324 h 2044699"/>
                <a:gd name="connsiteX393" fmla="*/ 1139825 w 1263650"/>
                <a:gd name="connsiteY393" fmla="*/ 1968499 h 2044699"/>
                <a:gd name="connsiteX394" fmla="*/ 1139825 w 1263650"/>
                <a:gd name="connsiteY394" fmla="*/ 1971674 h 2044699"/>
                <a:gd name="connsiteX395" fmla="*/ 1136650 w 1263650"/>
                <a:gd name="connsiteY395" fmla="*/ 1971674 h 2044699"/>
                <a:gd name="connsiteX396" fmla="*/ 1139825 w 1263650"/>
                <a:gd name="connsiteY396" fmla="*/ 1974849 h 2044699"/>
                <a:gd name="connsiteX397" fmla="*/ 1143000 w 1263650"/>
                <a:gd name="connsiteY397" fmla="*/ 1981199 h 2044699"/>
                <a:gd name="connsiteX398" fmla="*/ 1143000 w 1263650"/>
                <a:gd name="connsiteY398" fmla="*/ 1984374 h 2044699"/>
                <a:gd name="connsiteX399" fmla="*/ 1149350 w 1263650"/>
                <a:gd name="connsiteY399" fmla="*/ 1987549 h 2044699"/>
                <a:gd name="connsiteX400" fmla="*/ 1152525 w 1263650"/>
                <a:gd name="connsiteY400" fmla="*/ 1987549 h 2044699"/>
                <a:gd name="connsiteX401" fmla="*/ 1155700 w 1263650"/>
                <a:gd name="connsiteY401" fmla="*/ 1987549 h 2044699"/>
                <a:gd name="connsiteX402" fmla="*/ 1158875 w 1263650"/>
                <a:gd name="connsiteY402" fmla="*/ 1987549 h 2044699"/>
                <a:gd name="connsiteX403" fmla="*/ 1162050 w 1263650"/>
                <a:gd name="connsiteY403" fmla="*/ 1987549 h 2044699"/>
                <a:gd name="connsiteX404" fmla="*/ 1165225 w 1263650"/>
                <a:gd name="connsiteY404" fmla="*/ 1987549 h 2044699"/>
                <a:gd name="connsiteX405" fmla="*/ 1165225 w 1263650"/>
                <a:gd name="connsiteY405" fmla="*/ 1990724 h 2044699"/>
                <a:gd name="connsiteX406" fmla="*/ 1171575 w 1263650"/>
                <a:gd name="connsiteY406" fmla="*/ 2000249 h 2044699"/>
                <a:gd name="connsiteX407" fmla="*/ 1171575 w 1263650"/>
                <a:gd name="connsiteY407" fmla="*/ 2003424 h 2044699"/>
                <a:gd name="connsiteX408" fmla="*/ 1171575 w 1263650"/>
                <a:gd name="connsiteY408" fmla="*/ 2012949 h 2044699"/>
                <a:gd name="connsiteX409" fmla="*/ 1171575 w 1263650"/>
                <a:gd name="connsiteY409" fmla="*/ 2016124 h 2044699"/>
                <a:gd name="connsiteX410" fmla="*/ 1171575 w 1263650"/>
                <a:gd name="connsiteY410" fmla="*/ 2019299 h 2044699"/>
                <a:gd name="connsiteX411" fmla="*/ 1168400 w 1263650"/>
                <a:gd name="connsiteY411" fmla="*/ 2025649 h 2044699"/>
                <a:gd name="connsiteX412" fmla="*/ 1165225 w 1263650"/>
                <a:gd name="connsiteY412" fmla="*/ 2028824 h 2044699"/>
                <a:gd name="connsiteX413" fmla="*/ 1155700 w 1263650"/>
                <a:gd name="connsiteY413" fmla="*/ 2038349 h 2044699"/>
                <a:gd name="connsiteX414" fmla="*/ 1155700 w 1263650"/>
                <a:gd name="connsiteY414" fmla="*/ 2041524 h 2044699"/>
                <a:gd name="connsiteX415" fmla="*/ 1146175 w 1263650"/>
                <a:gd name="connsiteY415" fmla="*/ 2044699 h 2044699"/>
                <a:gd name="connsiteX416" fmla="*/ 1139825 w 1263650"/>
                <a:gd name="connsiteY416" fmla="*/ 2044699 h 2044699"/>
                <a:gd name="connsiteX417" fmla="*/ 1133475 w 1263650"/>
                <a:gd name="connsiteY417" fmla="*/ 2041524 h 2044699"/>
                <a:gd name="connsiteX418" fmla="*/ 1130300 w 1263650"/>
                <a:gd name="connsiteY418" fmla="*/ 2041524 h 2044699"/>
                <a:gd name="connsiteX419" fmla="*/ 1130300 w 1263650"/>
                <a:gd name="connsiteY419" fmla="*/ 2038349 h 2044699"/>
                <a:gd name="connsiteX420" fmla="*/ 1127125 w 1263650"/>
                <a:gd name="connsiteY420" fmla="*/ 2038349 h 2044699"/>
                <a:gd name="connsiteX421" fmla="*/ 1127125 w 1263650"/>
                <a:gd name="connsiteY421" fmla="*/ 2041524 h 2044699"/>
                <a:gd name="connsiteX422" fmla="*/ 1123950 w 1263650"/>
                <a:gd name="connsiteY422" fmla="*/ 2041524 h 2044699"/>
                <a:gd name="connsiteX423" fmla="*/ 901700 w 1263650"/>
                <a:gd name="connsiteY423" fmla="*/ 2022474 h 2044699"/>
                <a:gd name="connsiteX424" fmla="*/ 739775 w 1263650"/>
                <a:gd name="connsiteY424" fmla="*/ 2009774 h 2044699"/>
                <a:gd name="connsiteX425" fmla="*/ 736600 w 1263650"/>
                <a:gd name="connsiteY425" fmla="*/ 1990724 h 2044699"/>
                <a:gd name="connsiteX426" fmla="*/ 733425 w 1263650"/>
                <a:gd name="connsiteY426" fmla="*/ 1981199 h 2044699"/>
                <a:gd name="connsiteX427" fmla="*/ 730250 w 1263650"/>
                <a:gd name="connsiteY427" fmla="*/ 1981199 h 2044699"/>
                <a:gd name="connsiteX428" fmla="*/ 730250 w 1263650"/>
                <a:gd name="connsiteY428" fmla="*/ 1978024 h 2044699"/>
                <a:gd name="connsiteX429" fmla="*/ 733425 w 1263650"/>
                <a:gd name="connsiteY429" fmla="*/ 1974849 h 2044699"/>
                <a:gd name="connsiteX430" fmla="*/ 736600 w 1263650"/>
                <a:gd name="connsiteY430" fmla="*/ 1974849 h 2044699"/>
                <a:gd name="connsiteX431" fmla="*/ 736600 w 1263650"/>
                <a:gd name="connsiteY431" fmla="*/ 1978024 h 2044699"/>
                <a:gd name="connsiteX432" fmla="*/ 736600 w 1263650"/>
                <a:gd name="connsiteY432" fmla="*/ 1981199 h 2044699"/>
                <a:gd name="connsiteX433" fmla="*/ 739775 w 1263650"/>
                <a:gd name="connsiteY433" fmla="*/ 1990724 h 2044699"/>
                <a:gd name="connsiteX434" fmla="*/ 742950 w 1263650"/>
                <a:gd name="connsiteY434" fmla="*/ 1993899 h 2044699"/>
                <a:gd name="connsiteX435" fmla="*/ 742950 w 1263650"/>
                <a:gd name="connsiteY435" fmla="*/ 2000249 h 2044699"/>
                <a:gd name="connsiteX436" fmla="*/ 746125 w 1263650"/>
                <a:gd name="connsiteY436" fmla="*/ 2000249 h 2044699"/>
                <a:gd name="connsiteX437" fmla="*/ 746125 w 1263650"/>
                <a:gd name="connsiteY437" fmla="*/ 1997074 h 2044699"/>
                <a:gd name="connsiteX438" fmla="*/ 746125 w 1263650"/>
                <a:gd name="connsiteY438" fmla="*/ 1987549 h 2044699"/>
                <a:gd name="connsiteX439" fmla="*/ 746125 w 1263650"/>
                <a:gd name="connsiteY439" fmla="*/ 1984374 h 2044699"/>
                <a:gd name="connsiteX440" fmla="*/ 746125 w 1263650"/>
                <a:gd name="connsiteY440" fmla="*/ 1981199 h 2044699"/>
                <a:gd name="connsiteX441" fmla="*/ 742950 w 1263650"/>
                <a:gd name="connsiteY441" fmla="*/ 1974849 h 2044699"/>
                <a:gd name="connsiteX442" fmla="*/ 739775 w 1263650"/>
                <a:gd name="connsiteY442" fmla="*/ 1971674 h 2044699"/>
                <a:gd name="connsiteX443" fmla="*/ 736600 w 1263650"/>
                <a:gd name="connsiteY443" fmla="*/ 1968499 h 2044699"/>
                <a:gd name="connsiteX444" fmla="*/ 733425 w 1263650"/>
                <a:gd name="connsiteY444" fmla="*/ 1971674 h 2044699"/>
                <a:gd name="connsiteX445" fmla="*/ 730250 w 1263650"/>
                <a:gd name="connsiteY445" fmla="*/ 1971674 h 2044699"/>
                <a:gd name="connsiteX446" fmla="*/ 730250 w 1263650"/>
                <a:gd name="connsiteY446" fmla="*/ 1974849 h 2044699"/>
                <a:gd name="connsiteX447" fmla="*/ 727075 w 1263650"/>
                <a:gd name="connsiteY447" fmla="*/ 1974849 h 2044699"/>
                <a:gd name="connsiteX448" fmla="*/ 723900 w 1263650"/>
                <a:gd name="connsiteY448" fmla="*/ 1971674 h 2044699"/>
                <a:gd name="connsiteX449" fmla="*/ 727075 w 1263650"/>
                <a:gd name="connsiteY449" fmla="*/ 1968499 h 2044699"/>
                <a:gd name="connsiteX450" fmla="*/ 727075 w 1263650"/>
                <a:gd name="connsiteY450" fmla="*/ 1965324 h 2044699"/>
                <a:gd name="connsiteX451" fmla="*/ 730250 w 1263650"/>
                <a:gd name="connsiteY451" fmla="*/ 1965324 h 2044699"/>
                <a:gd name="connsiteX452" fmla="*/ 730250 w 1263650"/>
                <a:gd name="connsiteY452" fmla="*/ 1962149 h 2044699"/>
                <a:gd name="connsiteX453" fmla="*/ 733425 w 1263650"/>
                <a:gd name="connsiteY453" fmla="*/ 1962149 h 2044699"/>
                <a:gd name="connsiteX454" fmla="*/ 733425 w 1263650"/>
                <a:gd name="connsiteY454" fmla="*/ 1958974 h 2044699"/>
                <a:gd name="connsiteX455" fmla="*/ 730250 w 1263650"/>
                <a:gd name="connsiteY455" fmla="*/ 1955799 h 2044699"/>
                <a:gd name="connsiteX456" fmla="*/ 730250 w 1263650"/>
                <a:gd name="connsiteY456" fmla="*/ 1958974 h 2044699"/>
                <a:gd name="connsiteX457" fmla="*/ 730250 w 1263650"/>
                <a:gd name="connsiteY457" fmla="*/ 1962149 h 2044699"/>
                <a:gd name="connsiteX458" fmla="*/ 727075 w 1263650"/>
                <a:gd name="connsiteY458" fmla="*/ 1962149 h 2044699"/>
                <a:gd name="connsiteX459" fmla="*/ 727075 w 1263650"/>
                <a:gd name="connsiteY459" fmla="*/ 1958974 h 2044699"/>
                <a:gd name="connsiteX460" fmla="*/ 723900 w 1263650"/>
                <a:gd name="connsiteY460" fmla="*/ 1955799 h 2044699"/>
                <a:gd name="connsiteX461" fmla="*/ 723900 w 1263650"/>
                <a:gd name="connsiteY461" fmla="*/ 1949449 h 2044699"/>
                <a:gd name="connsiteX462" fmla="*/ 723900 w 1263650"/>
                <a:gd name="connsiteY462" fmla="*/ 1946274 h 2044699"/>
                <a:gd name="connsiteX463" fmla="*/ 733425 w 1263650"/>
                <a:gd name="connsiteY463" fmla="*/ 1943099 h 2044699"/>
                <a:gd name="connsiteX464" fmla="*/ 733425 w 1263650"/>
                <a:gd name="connsiteY464" fmla="*/ 1917699 h 2044699"/>
                <a:gd name="connsiteX465" fmla="*/ 727075 w 1263650"/>
                <a:gd name="connsiteY465" fmla="*/ 1895474 h 2044699"/>
                <a:gd name="connsiteX466" fmla="*/ 720725 w 1263650"/>
                <a:gd name="connsiteY466" fmla="*/ 1870074 h 2044699"/>
                <a:gd name="connsiteX467" fmla="*/ 698500 w 1263650"/>
                <a:gd name="connsiteY467" fmla="*/ 1831974 h 2044699"/>
                <a:gd name="connsiteX468" fmla="*/ 695325 w 1263650"/>
                <a:gd name="connsiteY468" fmla="*/ 1828799 h 2044699"/>
                <a:gd name="connsiteX469" fmla="*/ 682625 w 1263650"/>
                <a:gd name="connsiteY469" fmla="*/ 1816099 h 2044699"/>
                <a:gd name="connsiteX470" fmla="*/ 673100 w 1263650"/>
                <a:gd name="connsiteY470" fmla="*/ 1800224 h 2044699"/>
                <a:gd name="connsiteX471" fmla="*/ 660400 w 1263650"/>
                <a:gd name="connsiteY471" fmla="*/ 1787524 h 2044699"/>
                <a:gd name="connsiteX472" fmla="*/ 660400 w 1263650"/>
                <a:gd name="connsiteY472" fmla="*/ 1784349 h 2044699"/>
                <a:gd name="connsiteX473" fmla="*/ 657225 w 1263650"/>
                <a:gd name="connsiteY473" fmla="*/ 1784349 h 2044699"/>
                <a:gd name="connsiteX474" fmla="*/ 654050 w 1263650"/>
                <a:gd name="connsiteY474" fmla="*/ 1781174 h 2044699"/>
                <a:gd name="connsiteX475" fmla="*/ 654050 w 1263650"/>
                <a:gd name="connsiteY475" fmla="*/ 1784349 h 2044699"/>
                <a:gd name="connsiteX476" fmla="*/ 641350 w 1263650"/>
                <a:gd name="connsiteY476" fmla="*/ 1771649 h 2044699"/>
                <a:gd name="connsiteX477" fmla="*/ 635000 w 1263650"/>
                <a:gd name="connsiteY477" fmla="*/ 1758949 h 2044699"/>
                <a:gd name="connsiteX478" fmla="*/ 628650 w 1263650"/>
                <a:gd name="connsiteY478" fmla="*/ 1752599 h 2044699"/>
                <a:gd name="connsiteX479" fmla="*/ 622300 w 1263650"/>
                <a:gd name="connsiteY479" fmla="*/ 1746249 h 2044699"/>
                <a:gd name="connsiteX480" fmla="*/ 615950 w 1263650"/>
                <a:gd name="connsiteY480" fmla="*/ 1749424 h 2044699"/>
                <a:gd name="connsiteX481" fmla="*/ 615950 w 1263650"/>
                <a:gd name="connsiteY481" fmla="*/ 1746249 h 2044699"/>
                <a:gd name="connsiteX482" fmla="*/ 615950 w 1263650"/>
                <a:gd name="connsiteY482" fmla="*/ 1743074 h 2044699"/>
                <a:gd name="connsiteX483" fmla="*/ 612775 w 1263650"/>
                <a:gd name="connsiteY483" fmla="*/ 1743074 h 2044699"/>
                <a:gd name="connsiteX484" fmla="*/ 609600 w 1263650"/>
                <a:gd name="connsiteY484" fmla="*/ 1743074 h 2044699"/>
                <a:gd name="connsiteX485" fmla="*/ 606425 w 1263650"/>
                <a:gd name="connsiteY485" fmla="*/ 1743074 h 2044699"/>
                <a:gd name="connsiteX486" fmla="*/ 606425 w 1263650"/>
                <a:gd name="connsiteY486" fmla="*/ 1746249 h 2044699"/>
                <a:gd name="connsiteX487" fmla="*/ 603250 w 1263650"/>
                <a:gd name="connsiteY487" fmla="*/ 1752599 h 2044699"/>
                <a:gd name="connsiteX488" fmla="*/ 603250 w 1263650"/>
                <a:gd name="connsiteY488" fmla="*/ 1755774 h 2044699"/>
                <a:gd name="connsiteX489" fmla="*/ 600075 w 1263650"/>
                <a:gd name="connsiteY489" fmla="*/ 1755774 h 2044699"/>
                <a:gd name="connsiteX490" fmla="*/ 593725 w 1263650"/>
                <a:gd name="connsiteY490" fmla="*/ 1749424 h 2044699"/>
                <a:gd name="connsiteX491" fmla="*/ 593725 w 1263650"/>
                <a:gd name="connsiteY491" fmla="*/ 1746249 h 2044699"/>
                <a:gd name="connsiteX492" fmla="*/ 584200 w 1263650"/>
                <a:gd name="connsiteY492" fmla="*/ 1743074 h 2044699"/>
                <a:gd name="connsiteX493" fmla="*/ 581025 w 1263650"/>
                <a:gd name="connsiteY493" fmla="*/ 1739899 h 2044699"/>
                <a:gd name="connsiteX494" fmla="*/ 581025 w 1263650"/>
                <a:gd name="connsiteY494" fmla="*/ 1736724 h 2044699"/>
                <a:gd name="connsiteX495" fmla="*/ 587375 w 1263650"/>
                <a:gd name="connsiteY495" fmla="*/ 1736724 h 2044699"/>
                <a:gd name="connsiteX496" fmla="*/ 590550 w 1263650"/>
                <a:gd name="connsiteY496" fmla="*/ 1730374 h 2044699"/>
                <a:gd name="connsiteX497" fmla="*/ 590550 w 1263650"/>
                <a:gd name="connsiteY497" fmla="*/ 1724024 h 2044699"/>
                <a:gd name="connsiteX498" fmla="*/ 587375 w 1263650"/>
                <a:gd name="connsiteY498" fmla="*/ 1704974 h 2044699"/>
                <a:gd name="connsiteX499" fmla="*/ 581025 w 1263650"/>
                <a:gd name="connsiteY499" fmla="*/ 1689099 h 2044699"/>
                <a:gd name="connsiteX500" fmla="*/ 574675 w 1263650"/>
                <a:gd name="connsiteY500" fmla="*/ 1682749 h 2044699"/>
                <a:gd name="connsiteX501" fmla="*/ 555625 w 1263650"/>
                <a:gd name="connsiteY501" fmla="*/ 1679574 h 2044699"/>
                <a:gd name="connsiteX502" fmla="*/ 536575 w 1263650"/>
                <a:gd name="connsiteY502" fmla="*/ 1679574 h 2044699"/>
                <a:gd name="connsiteX503" fmla="*/ 533400 w 1263650"/>
                <a:gd name="connsiteY503" fmla="*/ 1682749 h 2044699"/>
                <a:gd name="connsiteX504" fmla="*/ 527050 w 1263650"/>
                <a:gd name="connsiteY504" fmla="*/ 1676399 h 2044699"/>
                <a:gd name="connsiteX505" fmla="*/ 514350 w 1263650"/>
                <a:gd name="connsiteY505" fmla="*/ 1670049 h 2044699"/>
                <a:gd name="connsiteX506" fmla="*/ 511175 w 1263650"/>
                <a:gd name="connsiteY506" fmla="*/ 1670049 h 2044699"/>
                <a:gd name="connsiteX507" fmla="*/ 492125 w 1263650"/>
                <a:gd name="connsiteY507" fmla="*/ 1654174 h 2044699"/>
                <a:gd name="connsiteX508" fmla="*/ 485775 w 1263650"/>
                <a:gd name="connsiteY508" fmla="*/ 1654174 h 2044699"/>
                <a:gd name="connsiteX509" fmla="*/ 479425 w 1263650"/>
                <a:gd name="connsiteY509" fmla="*/ 1641474 h 2044699"/>
                <a:gd name="connsiteX510" fmla="*/ 476250 w 1263650"/>
                <a:gd name="connsiteY510" fmla="*/ 1641474 h 2044699"/>
                <a:gd name="connsiteX511" fmla="*/ 473075 w 1263650"/>
                <a:gd name="connsiteY511" fmla="*/ 1638299 h 2044699"/>
                <a:gd name="connsiteX512" fmla="*/ 473075 w 1263650"/>
                <a:gd name="connsiteY512" fmla="*/ 1631949 h 2044699"/>
                <a:gd name="connsiteX513" fmla="*/ 473075 w 1263650"/>
                <a:gd name="connsiteY513" fmla="*/ 1625599 h 2044699"/>
                <a:gd name="connsiteX514" fmla="*/ 473075 w 1263650"/>
                <a:gd name="connsiteY514" fmla="*/ 1622424 h 2044699"/>
                <a:gd name="connsiteX515" fmla="*/ 473075 w 1263650"/>
                <a:gd name="connsiteY515" fmla="*/ 1619249 h 2044699"/>
                <a:gd name="connsiteX516" fmla="*/ 473075 w 1263650"/>
                <a:gd name="connsiteY516" fmla="*/ 1616074 h 2044699"/>
                <a:gd name="connsiteX517" fmla="*/ 469900 w 1263650"/>
                <a:gd name="connsiteY517" fmla="*/ 1616074 h 2044699"/>
                <a:gd name="connsiteX518" fmla="*/ 463550 w 1263650"/>
                <a:gd name="connsiteY518" fmla="*/ 1612899 h 2044699"/>
                <a:gd name="connsiteX519" fmla="*/ 460375 w 1263650"/>
                <a:gd name="connsiteY519" fmla="*/ 1609724 h 2044699"/>
                <a:gd name="connsiteX520" fmla="*/ 460375 w 1263650"/>
                <a:gd name="connsiteY520" fmla="*/ 1606549 h 2044699"/>
                <a:gd name="connsiteX521" fmla="*/ 457200 w 1263650"/>
                <a:gd name="connsiteY521" fmla="*/ 1603374 h 2044699"/>
                <a:gd name="connsiteX522" fmla="*/ 450850 w 1263650"/>
                <a:gd name="connsiteY522" fmla="*/ 1597024 h 2044699"/>
                <a:gd name="connsiteX523" fmla="*/ 447675 w 1263650"/>
                <a:gd name="connsiteY523" fmla="*/ 1593849 h 2044699"/>
                <a:gd name="connsiteX524" fmla="*/ 444500 w 1263650"/>
                <a:gd name="connsiteY524" fmla="*/ 1590674 h 2044699"/>
                <a:gd name="connsiteX525" fmla="*/ 434975 w 1263650"/>
                <a:gd name="connsiteY525" fmla="*/ 1581149 h 2044699"/>
                <a:gd name="connsiteX526" fmla="*/ 422275 w 1263650"/>
                <a:gd name="connsiteY526" fmla="*/ 1577974 h 2044699"/>
                <a:gd name="connsiteX527" fmla="*/ 409575 w 1263650"/>
                <a:gd name="connsiteY527" fmla="*/ 1577974 h 2044699"/>
                <a:gd name="connsiteX528" fmla="*/ 396875 w 1263650"/>
                <a:gd name="connsiteY528" fmla="*/ 1571624 h 2044699"/>
                <a:gd name="connsiteX529" fmla="*/ 384175 w 1263650"/>
                <a:gd name="connsiteY529" fmla="*/ 1568449 h 2044699"/>
                <a:gd name="connsiteX530" fmla="*/ 374650 w 1263650"/>
                <a:gd name="connsiteY530" fmla="*/ 1562099 h 2044699"/>
                <a:gd name="connsiteX531" fmla="*/ 368300 w 1263650"/>
                <a:gd name="connsiteY531" fmla="*/ 1555749 h 2044699"/>
                <a:gd name="connsiteX532" fmla="*/ 355600 w 1263650"/>
                <a:gd name="connsiteY532" fmla="*/ 1555749 h 2044699"/>
                <a:gd name="connsiteX533" fmla="*/ 346075 w 1263650"/>
                <a:gd name="connsiteY533" fmla="*/ 1549399 h 2044699"/>
                <a:gd name="connsiteX534" fmla="*/ 336550 w 1263650"/>
                <a:gd name="connsiteY534" fmla="*/ 1549399 h 2044699"/>
                <a:gd name="connsiteX535" fmla="*/ 330200 w 1263650"/>
                <a:gd name="connsiteY535" fmla="*/ 1546224 h 2044699"/>
                <a:gd name="connsiteX536" fmla="*/ 323850 w 1263650"/>
                <a:gd name="connsiteY536" fmla="*/ 1546224 h 2044699"/>
                <a:gd name="connsiteX537" fmla="*/ 307975 w 1263650"/>
                <a:gd name="connsiteY537" fmla="*/ 1546224 h 2044699"/>
                <a:gd name="connsiteX538" fmla="*/ 298450 w 1263650"/>
                <a:gd name="connsiteY538" fmla="*/ 1546224 h 2044699"/>
                <a:gd name="connsiteX539" fmla="*/ 295275 w 1263650"/>
                <a:gd name="connsiteY539" fmla="*/ 1543049 h 2044699"/>
                <a:gd name="connsiteX540" fmla="*/ 292100 w 1263650"/>
                <a:gd name="connsiteY540" fmla="*/ 1527174 h 2044699"/>
                <a:gd name="connsiteX541" fmla="*/ 288925 w 1263650"/>
                <a:gd name="connsiteY541" fmla="*/ 1520824 h 2044699"/>
                <a:gd name="connsiteX542" fmla="*/ 282575 w 1263650"/>
                <a:gd name="connsiteY542" fmla="*/ 1517649 h 2044699"/>
                <a:gd name="connsiteX543" fmla="*/ 279400 w 1263650"/>
                <a:gd name="connsiteY543" fmla="*/ 1517649 h 2044699"/>
                <a:gd name="connsiteX544" fmla="*/ 276225 w 1263650"/>
                <a:gd name="connsiteY544" fmla="*/ 1517649 h 2044699"/>
                <a:gd name="connsiteX545" fmla="*/ 276225 w 1263650"/>
                <a:gd name="connsiteY545" fmla="*/ 1514474 h 2044699"/>
                <a:gd name="connsiteX546" fmla="*/ 276225 w 1263650"/>
                <a:gd name="connsiteY546" fmla="*/ 1511299 h 2044699"/>
                <a:gd name="connsiteX547" fmla="*/ 276225 w 1263650"/>
                <a:gd name="connsiteY547" fmla="*/ 1508124 h 2044699"/>
                <a:gd name="connsiteX548" fmla="*/ 279400 w 1263650"/>
                <a:gd name="connsiteY548" fmla="*/ 1501774 h 2044699"/>
                <a:gd name="connsiteX549" fmla="*/ 285750 w 1263650"/>
                <a:gd name="connsiteY549" fmla="*/ 1492249 h 2044699"/>
                <a:gd name="connsiteX550" fmla="*/ 285750 w 1263650"/>
                <a:gd name="connsiteY550" fmla="*/ 1485899 h 2044699"/>
                <a:gd name="connsiteX551" fmla="*/ 285750 w 1263650"/>
                <a:gd name="connsiteY551" fmla="*/ 1479549 h 2044699"/>
                <a:gd name="connsiteX552" fmla="*/ 288925 w 1263650"/>
                <a:gd name="connsiteY552" fmla="*/ 1470024 h 2044699"/>
                <a:gd name="connsiteX553" fmla="*/ 292100 w 1263650"/>
                <a:gd name="connsiteY553" fmla="*/ 1463674 h 2044699"/>
                <a:gd name="connsiteX554" fmla="*/ 288925 w 1263650"/>
                <a:gd name="connsiteY554" fmla="*/ 1457324 h 2044699"/>
                <a:gd name="connsiteX555" fmla="*/ 285750 w 1263650"/>
                <a:gd name="connsiteY555" fmla="*/ 1450974 h 2044699"/>
                <a:gd name="connsiteX556" fmla="*/ 285750 w 1263650"/>
                <a:gd name="connsiteY556" fmla="*/ 1444624 h 2044699"/>
                <a:gd name="connsiteX557" fmla="*/ 292100 w 1263650"/>
                <a:gd name="connsiteY557" fmla="*/ 1438274 h 2044699"/>
                <a:gd name="connsiteX558" fmla="*/ 292100 w 1263650"/>
                <a:gd name="connsiteY558" fmla="*/ 1435099 h 2044699"/>
                <a:gd name="connsiteX559" fmla="*/ 295275 w 1263650"/>
                <a:gd name="connsiteY559" fmla="*/ 1428749 h 2044699"/>
                <a:gd name="connsiteX560" fmla="*/ 301625 w 1263650"/>
                <a:gd name="connsiteY560" fmla="*/ 1422399 h 2044699"/>
                <a:gd name="connsiteX561" fmla="*/ 301625 w 1263650"/>
                <a:gd name="connsiteY561" fmla="*/ 1419224 h 2044699"/>
                <a:gd name="connsiteX562" fmla="*/ 301625 w 1263650"/>
                <a:gd name="connsiteY562" fmla="*/ 1416049 h 2044699"/>
                <a:gd name="connsiteX563" fmla="*/ 301625 w 1263650"/>
                <a:gd name="connsiteY563" fmla="*/ 1406524 h 2044699"/>
                <a:gd name="connsiteX564" fmla="*/ 288925 w 1263650"/>
                <a:gd name="connsiteY564" fmla="*/ 1396999 h 2044699"/>
                <a:gd name="connsiteX565" fmla="*/ 285750 w 1263650"/>
                <a:gd name="connsiteY565" fmla="*/ 1400174 h 2044699"/>
                <a:gd name="connsiteX566" fmla="*/ 269875 w 1263650"/>
                <a:gd name="connsiteY566" fmla="*/ 1387474 h 2044699"/>
                <a:gd name="connsiteX567" fmla="*/ 269875 w 1263650"/>
                <a:gd name="connsiteY567" fmla="*/ 1377949 h 2044699"/>
                <a:gd name="connsiteX568" fmla="*/ 273050 w 1263650"/>
                <a:gd name="connsiteY568" fmla="*/ 1371599 h 2044699"/>
                <a:gd name="connsiteX569" fmla="*/ 276225 w 1263650"/>
                <a:gd name="connsiteY569" fmla="*/ 1368424 h 2044699"/>
                <a:gd name="connsiteX570" fmla="*/ 282575 w 1263650"/>
                <a:gd name="connsiteY570" fmla="*/ 1365249 h 2044699"/>
                <a:gd name="connsiteX571" fmla="*/ 282575 w 1263650"/>
                <a:gd name="connsiteY571" fmla="*/ 1362074 h 2044699"/>
                <a:gd name="connsiteX572" fmla="*/ 282575 w 1263650"/>
                <a:gd name="connsiteY572" fmla="*/ 1355724 h 2044699"/>
                <a:gd name="connsiteX573" fmla="*/ 279400 w 1263650"/>
                <a:gd name="connsiteY573" fmla="*/ 1349374 h 2044699"/>
                <a:gd name="connsiteX574" fmla="*/ 279400 w 1263650"/>
                <a:gd name="connsiteY574" fmla="*/ 1346199 h 2044699"/>
                <a:gd name="connsiteX575" fmla="*/ 269875 w 1263650"/>
                <a:gd name="connsiteY575" fmla="*/ 1343024 h 2044699"/>
                <a:gd name="connsiteX576" fmla="*/ 260350 w 1263650"/>
                <a:gd name="connsiteY576" fmla="*/ 1336674 h 2044699"/>
                <a:gd name="connsiteX577" fmla="*/ 254000 w 1263650"/>
                <a:gd name="connsiteY577" fmla="*/ 1327149 h 2044699"/>
                <a:gd name="connsiteX578" fmla="*/ 250825 w 1263650"/>
                <a:gd name="connsiteY578" fmla="*/ 1317624 h 2044699"/>
                <a:gd name="connsiteX579" fmla="*/ 247650 w 1263650"/>
                <a:gd name="connsiteY579" fmla="*/ 1308099 h 2044699"/>
                <a:gd name="connsiteX580" fmla="*/ 244475 w 1263650"/>
                <a:gd name="connsiteY580" fmla="*/ 1298574 h 2044699"/>
                <a:gd name="connsiteX581" fmla="*/ 238125 w 1263650"/>
                <a:gd name="connsiteY581" fmla="*/ 1295399 h 2044699"/>
                <a:gd name="connsiteX582" fmla="*/ 228600 w 1263650"/>
                <a:gd name="connsiteY582" fmla="*/ 1289049 h 2044699"/>
                <a:gd name="connsiteX583" fmla="*/ 225425 w 1263650"/>
                <a:gd name="connsiteY583" fmla="*/ 1282699 h 2044699"/>
                <a:gd name="connsiteX584" fmla="*/ 225425 w 1263650"/>
                <a:gd name="connsiteY584" fmla="*/ 1273174 h 2044699"/>
                <a:gd name="connsiteX585" fmla="*/ 228600 w 1263650"/>
                <a:gd name="connsiteY585" fmla="*/ 1269999 h 2044699"/>
                <a:gd name="connsiteX586" fmla="*/ 228600 w 1263650"/>
                <a:gd name="connsiteY586" fmla="*/ 1266824 h 2044699"/>
                <a:gd name="connsiteX587" fmla="*/ 225425 w 1263650"/>
                <a:gd name="connsiteY587" fmla="*/ 1263649 h 2044699"/>
                <a:gd name="connsiteX588" fmla="*/ 225425 w 1263650"/>
                <a:gd name="connsiteY588" fmla="*/ 1260474 h 2044699"/>
                <a:gd name="connsiteX589" fmla="*/ 212725 w 1263650"/>
                <a:gd name="connsiteY589" fmla="*/ 1244599 h 2044699"/>
                <a:gd name="connsiteX590" fmla="*/ 209550 w 1263650"/>
                <a:gd name="connsiteY590" fmla="*/ 1219199 h 2044699"/>
                <a:gd name="connsiteX591" fmla="*/ 200025 w 1263650"/>
                <a:gd name="connsiteY591" fmla="*/ 1212849 h 2044699"/>
                <a:gd name="connsiteX592" fmla="*/ 196850 w 1263650"/>
                <a:gd name="connsiteY592" fmla="*/ 1193799 h 2044699"/>
                <a:gd name="connsiteX593" fmla="*/ 187325 w 1263650"/>
                <a:gd name="connsiteY593" fmla="*/ 1177924 h 2044699"/>
                <a:gd name="connsiteX594" fmla="*/ 187325 w 1263650"/>
                <a:gd name="connsiteY594" fmla="*/ 1171574 h 2044699"/>
                <a:gd name="connsiteX595" fmla="*/ 177800 w 1263650"/>
                <a:gd name="connsiteY595" fmla="*/ 1162049 h 2044699"/>
                <a:gd name="connsiteX596" fmla="*/ 171450 w 1263650"/>
                <a:gd name="connsiteY596" fmla="*/ 1162049 h 2044699"/>
                <a:gd name="connsiteX597" fmla="*/ 171450 w 1263650"/>
                <a:gd name="connsiteY597" fmla="*/ 1158874 h 2044699"/>
                <a:gd name="connsiteX598" fmla="*/ 171450 w 1263650"/>
                <a:gd name="connsiteY598" fmla="*/ 1152524 h 2044699"/>
                <a:gd name="connsiteX599" fmla="*/ 165100 w 1263650"/>
                <a:gd name="connsiteY599" fmla="*/ 1146174 h 2044699"/>
                <a:gd name="connsiteX600" fmla="*/ 165100 w 1263650"/>
                <a:gd name="connsiteY600" fmla="*/ 1142999 h 2044699"/>
                <a:gd name="connsiteX601" fmla="*/ 165100 w 1263650"/>
                <a:gd name="connsiteY601" fmla="*/ 1136649 h 2044699"/>
                <a:gd name="connsiteX602" fmla="*/ 168275 w 1263650"/>
                <a:gd name="connsiteY602" fmla="*/ 1133474 h 2044699"/>
                <a:gd name="connsiteX603" fmla="*/ 168275 w 1263650"/>
                <a:gd name="connsiteY603" fmla="*/ 1130299 h 2044699"/>
                <a:gd name="connsiteX604" fmla="*/ 168275 w 1263650"/>
                <a:gd name="connsiteY604" fmla="*/ 1117599 h 2044699"/>
                <a:gd name="connsiteX605" fmla="*/ 168275 w 1263650"/>
                <a:gd name="connsiteY605" fmla="*/ 1104899 h 2044699"/>
                <a:gd name="connsiteX606" fmla="*/ 171450 w 1263650"/>
                <a:gd name="connsiteY606" fmla="*/ 1101724 h 2044699"/>
                <a:gd name="connsiteX607" fmla="*/ 171450 w 1263650"/>
                <a:gd name="connsiteY607" fmla="*/ 1098549 h 2044699"/>
                <a:gd name="connsiteX608" fmla="*/ 168275 w 1263650"/>
                <a:gd name="connsiteY608" fmla="*/ 1092199 h 2044699"/>
                <a:gd name="connsiteX609" fmla="*/ 165100 w 1263650"/>
                <a:gd name="connsiteY609" fmla="*/ 1092199 h 2044699"/>
                <a:gd name="connsiteX610" fmla="*/ 168275 w 1263650"/>
                <a:gd name="connsiteY610" fmla="*/ 1089024 h 2044699"/>
                <a:gd name="connsiteX611" fmla="*/ 171450 w 1263650"/>
                <a:gd name="connsiteY611" fmla="*/ 1085849 h 2044699"/>
                <a:gd name="connsiteX612" fmla="*/ 174625 w 1263650"/>
                <a:gd name="connsiteY612" fmla="*/ 1082674 h 2044699"/>
                <a:gd name="connsiteX613" fmla="*/ 177800 w 1263650"/>
                <a:gd name="connsiteY613" fmla="*/ 1082674 h 2044699"/>
                <a:gd name="connsiteX614" fmla="*/ 180975 w 1263650"/>
                <a:gd name="connsiteY614" fmla="*/ 1089024 h 2044699"/>
                <a:gd name="connsiteX615" fmla="*/ 184150 w 1263650"/>
                <a:gd name="connsiteY615" fmla="*/ 1089024 h 2044699"/>
                <a:gd name="connsiteX616" fmla="*/ 190500 w 1263650"/>
                <a:gd name="connsiteY616" fmla="*/ 1085849 h 2044699"/>
                <a:gd name="connsiteX617" fmla="*/ 200025 w 1263650"/>
                <a:gd name="connsiteY617" fmla="*/ 1066799 h 2044699"/>
                <a:gd name="connsiteX618" fmla="*/ 200025 w 1263650"/>
                <a:gd name="connsiteY618" fmla="*/ 1073149 h 2044699"/>
                <a:gd name="connsiteX619" fmla="*/ 203200 w 1263650"/>
                <a:gd name="connsiteY619" fmla="*/ 1073149 h 2044699"/>
                <a:gd name="connsiteX620" fmla="*/ 203200 w 1263650"/>
                <a:gd name="connsiteY620" fmla="*/ 1066799 h 2044699"/>
                <a:gd name="connsiteX621" fmla="*/ 200025 w 1263650"/>
                <a:gd name="connsiteY621" fmla="*/ 1066799 h 2044699"/>
                <a:gd name="connsiteX622" fmla="*/ 200025 w 1263650"/>
                <a:gd name="connsiteY622" fmla="*/ 1063624 h 2044699"/>
                <a:gd name="connsiteX623" fmla="*/ 203200 w 1263650"/>
                <a:gd name="connsiteY623" fmla="*/ 1054099 h 2044699"/>
                <a:gd name="connsiteX624" fmla="*/ 203200 w 1263650"/>
                <a:gd name="connsiteY624" fmla="*/ 1044574 h 2044699"/>
                <a:gd name="connsiteX625" fmla="*/ 203200 w 1263650"/>
                <a:gd name="connsiteY625" fmla="*/ 1041400 h 2044699"/>
                <a:gd name="connsiteX626" fmla="*/ 200025 w 1263650"/>
                <a:gd name="connsiteY626" fmla="*/ 1031875 h 2044699"/>
                <a:gd name="connsiteX627" fmla="*/ 196850 w 1263650"/>
                <a:gd name="connsiteY627" fmla="*/ 1025525 h 2044699"/>
                <a:gd name="connsiteX628" fmla="*/ 190500 w 1263650"/>
                <a:gd name="connsiteY628" fmla="*/ 1019175 h 2044699"/>
                <a:gd name="connsiteX629" fmla="*/ 187325 w 1263650"/>
                <a:gd name="connsiteY629" fmla="*/ 1019175 h 2044699"/>
                <a:gd name="connsiteX630" fmla="*/ 184150 w 1263650"/>
                <a:gd name="connsiteY630" fmla="*/ 1022350 h 2044699"/>
                <a:gd name="connsiteX631" fmla="*/ 180975 w 1263650"/>
                <a:gd name="connsiteY631" fmla="*/ 1022350 h 2044699"/>
                <a:gd name="connsiteX632" fmla="*/ 180975 w 1263650"/>
                <a:gd name="connsiteY632" fmla="*/ 1019175 h 2044699"/>
                <a:gd name="connsiteX633" fmla="*/ 174625 w 1263650"/>
                <a:gd name="connsiteY633" fmla="*/ 1019175 h 2044699"/>
                <a:gd name="connsiteX634" fmla="*/ 171450 w 1263650"/>
                <a:gd name="connsiteY634" fmla="*/ 1019175 h 2044699"/>
                <a:gd name="connsiteX635" fmla="*/ 161925 w 1263650"/>
                <a:gd name="connsiteY635" fmla="*/ 1016000 h 2044699"/>
                <a:gd name="connsiteX636" fmla="*/ 155575 w 1263650"/>
                <a:gd name="connsiteY636" fmla="*/ 1009650 h 2044699"/>
                <a:gd name="connsiteX637" fmla="*/ 149225 w 1263650"/>
                <a:gd name="connsiteY637" fmla="*/ 996950 h 2044699"/>
                <a:gd name="connsiteX638" fmla="*/ 146050 w 1263650"/>
                <a:gd name="connsiteY638" fmla="*/ 984250 h 2044699"/>
                <a:gd name="connsiteX639" fmla="*/ 142875 w 1263650"/>
                <a:gd name="connsiteY639" fmla="*/ 981075 h 2044699"/>
                <a:gd name="connsiteX640" fmla="*/ 139700 w 1263650"/>
                <a:gd name="connsiteY640" fmla="*/ 977900 h 2044699"/>
                <a:gd name="connsiteX641" fmla="*/ 136525 w 1263650"/>
                <a:gd name="connsiteY641" fmla="*/ 968375 h 2044699"/>
                <a:gd name="connsiteX642" fmla="*/ 130175 w 1263650"/>
                <a:gd name="connsiteY642" fmla="*/ 962025 h 2044699"/>
                <a:gd name="connsiteX643" fmla="*/ 130175 w 1263650"/>
                <a:gd name="connsiteY643" fmla="*/ 952500 h 2044699"/>
                <a:gd name="connsiteX644" fmla="*/ 139700 w 1263650"/>
                <a:gd name="connsiteY644" fmla="*/ 933450 h 2044699"/>
                <a:gd name="connsiteX645" fmla="*/ 136525 w 1263650"/>
                <a:gd name="connsiteY645" fmla="*/ 908050 h 2044699"/>
                <a:gd name="connsiteX646" fmla="*/ 133350 w 1263650"/>
                <a:gd name="connsiteY646" fmla="*/ 901700 h 2044699"/>
                <a:gd name="connsiteX647" fmla="*/ 130175 w 1263650"/>
                <a:gd name="connsiteY647" fmla="*/ 901700 h 2044699"/>
                <a:gd name="connsiteX648" fmla="*/ 130175 w 1263650"/>
                <a:gd name="connsiteY648" fmla="*/ 895350 h 2044699"/>
                <a:gd name="connsiteX649" fmla="*/ 133350 w 1263650"/>
                <a:gd name="connsiteY649" fmla="*/ 882650 h 2044699"/>
                <a:gd name="connsiteX650" fmla="*/ 136525 w 1263650"/>
                <a:gd name="connsiteY650" fmla="*/ 882650 h 2044699"/>
                <a:gd name="connsiteX651" fmla="*/ 139700 w 1263650"/>
                <a:gd name="connsiteY651" fmla="*/ 876300 h 2044699"/>
                <a:gd name="connsiteX652" fmla="*/ 139700 w 1263650"/>
                <a:gd name="connsiteY652" fmla="*/ 863600 h 2044699"/>
                <a:gd name="connsiteX653" fmla="*/ 142875 w 1263650"/>
                <a:gd name="connsiteY653" fmla="*/ 847725 h 2044699"/>
                <a:gd name="connsiteX654" fmla="*/ 146050 w 1263650"/>
                <a:gd name="connsiteY654" fmla="*/ 847725 h 2044699"/>
                <a:gd name="connsiteX655" fmla="*/ 149225 w 1263650"/>
                <a:gd name="connsiteY655" fmla="*/ 844550 h 2044699"/>
                <a:gd name="connsiteX656" fmla="*/ 161925 w 1263650"/>
                <a:gd name="connsiteY656" fmla="*/ 847725 h 2044699"/>
                <a:gd name="connsiteX657" fmla="*/ 158750 w 1263650"/>
                <a:gd name="connsiteY657" fmla="*/ 860425 h 2044699"/>
                <a:gd name="connsiteX658" fmla="*/ 158750 w 1263650"/>
                <a:gd name="connsiteY658" fmla="*/ 863600 h 2044699"/>
                <a:gd name="connsiteX659" fmla="*/ 158750 w 1263650"/>
                <a:gd name="connsiteY659" fmla="*/ 866775 h 2044699"/>
                <a:gd name="connsiteX660" fmla="*/ 155575 w 1263650"/>
                <a:gd name="connsiteY660" fmla="*/ 876300 h 2044699"/>
                <a:gd name="connsiteX661" fmla="*/ 155575 w 1263650"/>
                <a:gd name="connsiteY661" fmla="*/ 879475 h 2044699"/>
                <a:gd name="connsiteX662" fmla="*/ 155575 w 1263650"/>
                <a:gd name="connsiteY662" fmla="*/ 885825 h 2044699"/>
                <a:gd name="connsiteX663" fmla="*/ 161925 w 1263650"/>
                <a:gd name="connsiteY663" fmla="*/ 895350 h 2044699"/>
                <a:gd name="connsiteX664" fmla="*/ 168275 w 1263650"/>
                <a:gd name="connsiteY664" fmla="*/ 895350 h 2044699"/>
                <a:gd name="connsiteX665" fmla="*/ 168275 w 1263650"/>
                <a:gd name="connsiteY665" fmla="*/ 901700 h 2044699"/>
                <a:gd name="connsiteX666" fmla="*/ 174625 w 1263650"/>
                <a:gd name="connsiteY666" fmla="*/ 904875 h 2044699"/>
                <a:gd name="connsiteX667" fmla="*/ 177800 w 1263650"/>
                <a:gd name="connsiteY667" fmla="*/ 908050 h 2044699"/>
                <a:gd name="connsiteX668" fmla="*/ 180975 w 1263650"/>
                <a:gd name="connsiteY668" fmla="*/ 914400 h 2044699"/>
                <a:gd name="connsiteX669" fmla="*/ 184150 w 1263650"/>
                <a:gd name="connsiteY669" fmla="*/ 914400 h 2044699"/>
                <a:gd name="connsiteX670" fmla="*/ 184150 w 1263650"/>
                <a:gd name="connsiteY670" fmla="*/ 920750 h 2044699"/>
                <a:gd name="connsiteX671" fmla="*/ 187325 w 1263650"/>
                <a:gd name="connsiteY671" fmla="*/ 923925 h 2044699"/>
                <a:gd name="connsiteX672" fmla="*/ 190500 w 1263650"/>
                <a:gd name="connsiteY672" fmla="*/ 927100 h 2044699"/>
                <a:gd name="connsiteX673" fmla="*/ 196850 w 1263650"/>
                <a:gd name="connsiteY673" fmla="*/ 927100 h 2044699"/>
                <a:gd name="connsiteX674" fmla="*/ 200025 w 1263650"/>
                <a:gd name="connsiteY674" fmla="*/ 930275 h 2044699"/>
                <a:gd name="connsiteX675" fmla="*/ 202410 w 1263650"/>
                <a:gd name="connsiteY675" fmla="*/ 927890 h 2044699"/>
                <a:gd name="connsiteX676" fmla="*/ 202410 w 1263650"/>
                <a:gd name="connsiteY676" fmla="*/ 926309 h 2044699"/>
                <a:gd name="connsiteX677" fmla="*/ 200026 w 1263650"/>
                <a:gd name="connsiteY677" fmla="*/ 923925 h 2044699"/>
                <a:gd name="connsiteX678" fmla="*/ 196851 w 1263650"/>
                <a:gd name="connsiteY678" fmla="*/ 920750 h 2044699"/>
                <a:gd name="connsiteX679" fmla="*/ 193676 w 1263650"/>
                <a:gd name="connsiteY679" fmla="*/ 917575 h 2044699"/>
                <a:gd name="connsiteX680" fmla="*/ 193676 w 1263650"/>
                <a:gd name="connsiteY680" fmla="*/ 914400 h 2044699"/>
                <a:gd name="connsiteX681" fmla="*/ 190501 w 1263650"/>
                <a:gd name="connsiteY681" fmla="*/ 914400 h 2044699"/>
                <a:gd name="connsiteX682" fmla="*/ 187326 w 1263650"/>
                <a:gd name="connsiteY682" fmla="*/ 904875 h 2044699"/>
                <a:gd name="connsiteX683" fmla="*/ 187326 w 1263650"/>
                <a:gd name="connsiteY683" fmla="*/ 898525 h 2044699"/>
                <a:gd name="connsiteX684" fmla="*/ 187326 w 1263650"/>
                <a:gd name="connsiteY684" fmla="*/ 889000 h 2044699"/>
                <a:gd name="connsiteX685" fmla="*/ 187326 w 1263650"/>
                <a:gd name="connsiteY685" fmla="*/ 882650 h 2044699"/>
                <a:gd name="connsiteX686" fmla="*/ 187326 w 1263650"/>
                <a:gd name="connsiteY686" fmla="*/ 876300 h 2044699"/>
                <a:gd name="connsiteX687" fmla="*/ 184151 w 1263650"/>
                <a:gd name="connsiteY687" fmla="*/ 873125 h 2044699"/>
                <a:gd name="connsiteX688" fmla="*/ 180976 w 1263650"/>
                <a:gd name="connsiteY688" fmla="*/ 869950 h 2044699"/>
                <a:gd name="connsiteX689" fmla="*/ 177801 w 1263650"/>
                <a:gd name="connsiteY689" fmla="*/ 866775 h 2044699"/>
                <a:gd name="connsiteX690" fmla="*/ 180976 w 1263650"/>
                <a:gd name="connsiteY690" fmla="*/ 866775 h 2044699"/>
                <a:gd name="connsiteX691" fmla="*/ 184151 w 1263650"/>
                <a:gd name="connsiteY691" fmla="*/ 866775 h 2044699"/>
                <a:gd name="connsiteX692" fmla="*/ 184151 w 1263650"/>
                <a:gd name="connsiteY692" fmla="*/ 863600 h 2044699"/>
                <a:gd name="connsiteX693" fmla="*/ 174626 w 1263650"/>
                <a:gd name="connsiteY693" fmla="*/ 860425 h 2044699"/>
                <a:gd name="connsiteX694" fmla="*/ 168276 w 1263650"/>
                <a:gd name="connsiteY694" fmla="*/ 854075 h 2044699"/>
                <a:gd name="connsiteX695" fmla="*/ 168276 w 1263650"/>
                <a:gd name="connsiteY695" fmla="*/ 850900 h 2044699"/>
                <a:gd name="connsiteX696" fmla="*/ 171451 w 1263650"/>
                <a:gd name="connsiteY696" fmla="*/ 847725 h 2044699"/>
                <a:gd name="connsiteX697" fmla="*/ 174626 w 1263650"/>
                <a:gd name="connsiteY697" fmla="*/ 844550 h 2044699"/>
                <a:gd name="connsiteX698" fmla="*/ 177801 w 1263650"/>
                <a:gd name="connsiteY698" fmla="*/ 841375 h 2044699"/>
                <a:gd name="connsiteX699" fmla="*/ 174626 w 1263650"/>
                <a:gd name="connsiteY699" fmla="*/ 835025 h 2044699"/>
                <a:gd name="connsiteX700" fmla="*/ 174626 w 1263650"/>
                <a:gd name="connsiteY700" fmla="*/ 831850 h 2044699"/>
                <a:gd name="connsiteX701" fmla="*/ 174627 w 1263650"/>
                <a:gd name="connsiteY701" fmla="*/ 831850 h 2044699"/>
                <a:gd name="connsiteX702" fmla="*/ 171452 w 1263650"/>
                <a:gd name="connsiteY702" fmla="*/ 828675 h 2044699"/>
                <a:gd name="connsiteX703" fmla="*/ 168277 w 1263650"/>
                <a:gd name="connsiteY703" fmla="*/ 828675 h 2044699"/>
                <a:gd name="connsiteX704" fmla="*/ 165102 w 1263650"/>
                <a:gd name="connsiteY704" fmla="*/ 828675 h 2044699"/>
                <a:gd name="connsiteX705" fmla="*/ 165102 w 1263650"/>
                <a:gd name="connsiteY705" fmla="*/ 825500 h 2044699"/>
                <a:gd name="connsiteX706" fmla="*/ 165102 w 1263650"/>
                <a:gd name="connsiteY706" fmla="*/ 822325 h 2044699"/>
                <a:gd name="connsiteX707" fmla="*/ 165102 w 1263650"/>
                <a:gd name="connsiteY707" fmla="*/ 819150 h 2044699"/>
                <a:gd name="connsiteX708" fmla="*/ 168277 w 1263650"/>
                <a:gd name="connsiteY708" fmla="*/ 819150 h 2044699"/>
                <a:gd name="connsiteX709" fmla="*/ 171452 w 1263650"/>
                <a:gd name="connsiteY709" fmla="*/ 815975 h 2044699"/>
                <a:gd name="connsiteX710" fmla="*/ 174627 w 1263650"/>
                <a:gd name="connsiteY710" fmla="*/ 812800 h 2044699"/>
                <a:gd name="connsiteX711" fmla="*/ 174627 w 1263650"/>
                <a:gd name="connsiteY711" fmla="*/ 809625 h 2044699"/>
                <a:gd name="connsiteX712" fmla="*/ 177802 w 1263650"/>
                <a:gd name="connsiteY712" fmla="*/ 812800 h 2044699"/>
                <a:gd name="connsiteX713" fmla="*/ 184152 w 1263650"/>
                <a:gd name="connsiteY713" fmla="*/ 812800 h 2044699"/>
                <a:gd name="connsiteX714" fmla="*/ 187327 w 1263650"/>
                <a:gd name="connsiteY714" fmla="*/ 809625 h 2044699"/>
                <a:gd name="connsiteX715" fmla="*/ 193677 w 1263650"/>
                <a:gd name="connsiteY715" fmla="*/ 806450 h 2044699"/>
                <a:gd name="connsiteX716" fmla="*/ 196852 w 1263650"/>
                <a:gd name="connsiteY716" fmla="*/ 809625 h 2044699"/>
                <a:gd name="connsiteX717" fmla="*/ 200027 w 1263650"/>
                <a:gd name="connsiteY717" fmla="*/ 812800 h 2044699"/>
                <a:gd name="connsiteX718" fmla="*/ 202410 w 1263650"/>
                <a:gd name="connsiteY718" fmla="*/ 812800 h 2044699"/>
                <a:gd name="connsiteX719" fmla="*/ 202410 w 1263650"/>
                <a:gd name="connsiteY719" fmla="*/ 808043 h 2044699"/>
                <a:gd name="connsiteX720" fmla="*/ 200026 w 1263650"/>
                <a:gd name="connsiteY720" fmla="*/ 803275 h 2044699"/>
                <a:gd name="connsiteX721" fmla="*/ 196851 w 1263650"/>
                <a:gd name="connsiteY721" fmla="*/ 803275 h 2044699"/>
                <a:gd name="connsiteX722" fmla="*/ 193676 w 1263650"/>
                <a:gd name="connsiteY722" fmla="*/ 803275 h 2044699"/>
                <a:gd name="connsiteX723" fmla="*/ 193676 w 1263650"/>
                <a:gd name="connsiteY723" fmla="*/ 800100 h 2044699"/>
                <a:gd name="connsiteX724" fmla="*/ 193676 w 1263650"/>
                <a:gd name="connsiteY724" fmla="*/ 793750 h 2044699"/>
                <a:gd name="connsiteX725" fmla="*/ 193676 w 1263650"/>
                <a:gd name="connsiteY725" fmla="*/ 787400 h 2044699"/>
                <a:gd name="connsiteX726" fmla="*/ 193676 w 1263650"/>
                <a:gd name="connsiteY726" fmla="*/ 784225 h 2044699"/>
                <a:gd name="connsiteX727" fmla="*/ 193676 w 1263650"/>
                <a:gd name="connsiteY727" fmla="*/ 781050 h 2044699"/>
                <a:gd name="connsiteX728" fmla="*/ 190501 w 1263650"/>
                <a:gd name="connsiteY728" fmla="*/ 777875 h 2044699"/>
                <a:gd name="connsiteX729" fmla="*/ 190501 w 1263650"/>
                <a:gd name="connsiteY729" fmla="*/ 774700 h 2044699"/>
                <a:gd name="connsiteX730" fmla="*/ 187326 w 1263650"/>
                <a:gd name="connsiteY730" fmla="*/ 774700 h 2044699"/>
                <a:gd name="connsiteX731" fmla="*/ 184151 w 1263650"/>
                <a:gd name="connsiteY731" fmla="*/ 777875 h 2044699"/>
                <a:gd name="connsiteX732" fmla="*/ 184151 w 1263650"/>
                <a:gd name="connsiteY732" fmla="*/ 774700 h 2044699"/>
                <a:gd name="connsiteX733" fmla="*/ 184150 w 1263650"/>
                <a:gd name="connsiteY733" fmla="*/ 774700 h 2044699"/>
                <a:gd name="connsiteX734" fmla="*/ 184150 w 1263650"/>
                <a:gd name="connsiteY734" fmla="*/ 777874 h 2044699"/>
                <a:gd name="connsiteX735" fmla="*/ 180976 w 1263650"/>
                <a:gd name="connsiteY735" fmla="*/ 774700 h 2044699"/>
                <a:gd name="connsiteX736" fmla="*/ 180976 w 1263650"/>
                <a:gd name="connsiteY736" fmla="*/ 771525 h 2044699"/>
                <a:gd name="connsiteX737" fmla="*/ 180975 w 1263650"/>
                <a:gd name="connsiteY737" fmla="*/ 771525 h 2044699"/>
                <a:gd name="connsiteX738" fmla="*/ 180975 w 1263650"/>
                <a:gd name="connsiteY738" fmla="*/ 774700 h 2044699"/>
                <a:gd name="connsiteX739" fmla="*/ 180975 w 1263650"/>
                <a:gd name="connsiteY739" fmla="*/ 777875 h 2044699"/>
                <a:gd name="connsiteX740" fmla="*/ 180975 w 1263650"/>
                <a:gd name="connsiteY740" fmla="*/ 781050 h 2044699"/>
                <a:gd name="connsiteX741" fmla="*/ 180976 w 1263650"/>
                <a:gd name="connsiteY741" fmla="*/ 781050 h 2044699"/>
                <a:gd name="connsiteX742" fmla="*/ 180976 w 1263650"/>
                <a:gd name="connsiteY742" fmla="*/ 777875 h 2044699"/>
                <a:gd name="connsiteX743" fmla="*/ 180976 w 1263650"/>
                <a:gd name="connsiteY743" fmla="*/ 774701 h 2044699"/>
                <a:gd name="connsiteX744" fmla="*/ 184150 w 1263650"/>
                <a:gd name="connsiteY744" fmla="*/ 777875 h 2044699"/>
                <a:gd name="connsiteX745" fmla="*/ 184150 w 1263650"/>
                <a:gd name="connsiteY745" fmla="*/ 777874 h 2044699"/>
                <a:gd name="connsiteX746" fmla="*/ 184151 w 1263650"/>
                <a:gd name="connsiteY746" fmla="*/ 777875 h 2044699"/>
                <a:gd name="connsiteX747" fmla="*/ 187326 w 1263650"/>
                <a:gd name="connsiteY747" fmla="*/ 781050 h 2044699"/>
                <a:gd name="connsiteX748" fmla="*/ 190501 w 1263650"/>
                <a:gd name="connsiteY748" fmla="*/ 784225 h 2044699"/>
                <a:gd name="connsiteX749" fmla="*/ 190501 w 1263650"/>
                <a:gd name="connsiteY749" fmla="*/ 787400 h 2044699"/>
                <a:gd name="connsiteX750" fmla="*/ 190500 w 1263650"/>
                <a:gd name="connsiteY750" fmla="*/ 787400 h 2044699"/>
                <a:gd name="connsiteX751" fmla="*/ 190500 w 1263650"/>
                <a:gd name="connsiteY751" fmla="*/ 790575 h 2044699"/>
                <a:gd name="connsiteX752" fmla="*/ 190500 w 1263650"/>
                <a:gd name="connsiteY752" fmla="*/ 796925 h 2044699"/>
                <a:gd name="connsiteX753" fmla="*/ 187325 w 1263650"/>
                <a:gd name="connsiteY753" fmla="*/ 793750 h 2044699"/>
                <a:gd name="connsiteX754" fmla="*/ 180975 w 1263650"/>
                <a:gd name="connsiteY754" fmla="*/ 787400 h 2044699"/>
                <a:gd name="connsiteX755" fmla="*/ 177800 w 1263650"/>
                <a:gd name="connsiteY755" fmla="*/ 784225 h 2044699"/>
                <a:gd name="connsiteX756" fmla="*/ 177800 w 1263650"/>
                <a:gd name="connsiteY756" fmla="*/ 781050 h 2044699"/>
                <a:gd name="connsiteX757" fmla="*/ 184150 w 1263650"/>
                <a:gd name="connsiteY757" fmla="*/ 784225 h 2044699"/>
                <a:gd name="connsiteX758" fmla="*/ 184151 w 1263650"/>
                <a:gd name="connsiteY758" fmla="*/ 784225 h 2044699"/>
                <a:gd name="connsiteX759" fmla="*/ 177801 w 1263650"/>
                <a:gd name="connsiteY759" fmla="*/ 781050 h 2044699"/>
                <a:gd name="connsiteX760" fmla="*/ 177800 w 1263650"/>
                <a:gd name="connsiteY760" fmla="*/ 781050 h 2044699"/>
                <a:gd name="connsiteX761" fmla="*/ 174625 w 1263650"/>
                <a:gd name="connsiteY761" fmla="*/ 781050 h 2044699"/>
                <a:gd name="connsiteX762" fmla="*/ 171450 w 1263650"/>
                <a:gd name="connsiteY762" fmla="*/ 781050 h 2044699"/>
                <a:gd name="connsiteX763" fmla="*/ 171450 w 1263650"/>
                <a:gd name="connsiteY763" fmla="*/ 784225 h 2044699"/>
                <a:gd name="connsiteX764" fmla="*/ 168275 w 1263650"/>
                <a:gd name="connsiteY764" fmla="*/ 787400 h 2044699"/>
                <a:gd name="connsiteX765" fmla="*/ 165100 w 1263650"/>
                <a:gd name="connsiteY765" fmla="*/ 787400 h 2044699"/>
                <a:gd name="connsiteX766" fmla="*/ 161925 w 1263650"/>
                <a:gd name="connsiteY766" fmla="*/ 784225 h 2044699"/>
                <a:gd name="connsiteX767" fmla="*/ 158750 w 1263650"/>
                <a:gd name="connsiteY767" fmla="*/ 787400 h 2044699"/>
                <a:gd name="connsiteX768" fmla="*/ 158750 w 1263650"/>
                <a:gd name="connsiteY768" fmla="*/ 793750 h 2044699"/>
                <a:gd name="connsiteX769" fmla="*/ 161925 w 1263650"/>
                <a:gd name="connsiteY769" fmla="*/ 793750 h 2044699"/>
                <a:gd name="connsiteX770" fmla="*/ 158750 w 1263650"/>
                <a:gd name="connsiteY770" fmla="*/ 800100 h 2044699"/>
                <a:gd name="connsiteX771" fmla="*/ 155575 w 1263650"/>
                <a:gd name="connsiteY771" fmla="*/ 803275 h 2044699"/>
                <a:gd name="connsiteX772" fmla="*/ 155575 w 1263650"/>
                <a:gd name="connsiteY772" fmla="*/ 806450 h 2044699"/>
                <a:gd name="connsiteX773" fmla="*/ 161925 w 1263650"/>
                <a:gd name="connsiteY773" fmla="*/ 809625 h 2044699"/>
                <a:gd name="connsiteX774" fmla="*/ 161925 w 1263650"/>
                <a:gd name="connsiteY774" fmla="*/ 812800 h 2044699"/>
                <a:gd name="connsiteX775" fmla="*/ 158750 w 1263650"/>
                <a:gd name="connsiteY775" fmla="*/ 812800 h 2044699"/>
                <a:gd name="connsiteX776" fmla="*/ 152400 w 1263650"/>
                <a:gd name="connsiteY776" fmla="*/ 812800 h 2044699"/>
                <a:gd name="connsiteX777" fmla="*/ 152400 w 1263650"/>
                <a:gd name="connsiteY777" fmla="*/ 815975 h 2044699"/>
                <a:gd name="connsiteX778" fmla="*/ 152400 w 1263650"/>
                <a:gd name="connsiteY778" fmla="*/ 819150 h 2044699"/>
                <a:gd name="connsiteX779" fmla="*/ 149225 w 1263650"/>
                <a:gd name="connsiteY779" fmla="*/ 822325 h 2044699"/>
                <a:gd name="connsiteX780" fmla="*/ 152400 w 1263650"/>
                <a:gd name="connsiteY780" fmla="*/ 822325 h 2044699"/>
                <a:gd name="connsiteX781" fmla="*/ 155575 w 1263650"/>
                <a:gd name="connsiteY781" fmla="*/ 825500 h 2044699"/>
                <a:gd name="connsiteX782" fmla="*/ 155575 w 1263650"/>
                <a:gd name="connsiteY782" fmla="*/ 828675 h 2044699"/>
                <a:gd name="connsiteX783" fmla="*/ 158750 w 1263650"/>
                <a:gd name="connsiteY783" fmla="*/ 831850 h 2044699"/>
                <a:gd name="connsiteX784" fmla="*/ 155575 w 1263650"/>
                <a:gd name="connsiteY784" fmla="*/ 831850 h 2044699"/>
                <a:gd name="connsiteX785" fmla="*/ 155575 w 1263650"/>
                <a:gd name="connsiteY785" fmla="*/ 835025 h 2044699"/>
                <a:gd name="connsiteX786" fmla="*/ 152400 w 1263650"/>
                <a:gd name="connsiteY786" fmla="*/ 835025 h 2044699"/>
                <a:gd name="connsiteX787" fmla="*/ 152400 w 1263650"/>
                <a:gd name="connsiteY787" fmla="*/ 828675 h 2044699"/>
                <a:gd name="connsiteX788" fmla="*/ 149225 w 1263650"/>
                <a:gd name="connsiteY788" fmla="*/ 828675 h 2044699"/>
                <a:gd name="connsiteX789" fmla="*/ 149225 w 1263650"/>
                <a:gd name="connsiteY789" fmla="*/ 838200 h 2044699"/>
                <a:gd name="connsiteX790" fmla="*/ 149225 w 1263650"/>
                <a:gd name="connsiteY790" fmla="*/ 841375 h 2044699"/>
                <a:gd name="connsiteX791" fmla="*/ 146050 w 1263650"/>
                <a:gd name="connsiteY791" fmla="*/ 841375 h 2044699"/>
                <a:gd name="connsiteX792" fmla="*/ 142875 w 1263650"/>
                <a:gd name="connsiteY792" fmla="*/ 841375 h 2044699"/>
                <a:gd name="connsiteX793" fmla="*/ 142875 w 1263650"/>
                <a:gd name="connsiteY793" fmla="*/ 838200 h 2044699"/>
                <a:gd name="connsiteX794" fmla="*/ 127000 w 1263650"/>
                <a:gd name="connsiteY794" fmla="*/ 819150 h 2044699"/>
                <a:gd name="connsiteX795" fmla="*/ 123825 w 1263650"/>
                <a:gd name="connsiteY795" fmla="*/ 815975 h 2044699"/>
                <a:gd name="connsiteX796" fmla="*/ 123825 w 1263650"/>
                <a:gd name="connsiteY796" fmla="*/ 819150 h 2044699"/>
                <a:gd name="connsiteX797" fmla="*/ 120650 w 1263650"/>
                <a:gd name="connsiteY797" fmla="*/ 819150 h 2044699"/>
                <a:gd name="connsiteX798" fmla="*/ 111125 w 1263650"/>
                <a:gd name="connsiteY798" fmla="*/ 806450 h 2044699"/>
                <a:gd name="connsiteX799" fmla="*/ 107950 w 1263650"/>
                <a:gd name="connsiteY799" fmla="*/ 793750 h 2044699"/>
                <a:gd name="connsiteX800" fmla="*/ 95250 w 1263650"/>
                <a:gd name="connsiteY800" fmla="*/ 787400 h 2044699"/>
                <a:gd name="connsiteX801" fmla="*/ 95250 w 1263650"/>
                <a:gd name="connsiteY801" fmla="*/ 781050 h 2044699"/>
                <a:gd name="connsiteX802" fmla="*/ 95250 w 1263650"/>
                <a:gd name="connsiteY802" fmla="*/ 777875 h 2044699"/>
                <a:gd name="connsiteX803" fmla="*/ 88900 w 1263650"/>
                <a:gd name="connsiteY803" fmla="*/ 781050 h 2044699"/>
                <a:gd name="connsiteX804" fmla="*/ 90805 w 1263650"/>
                <a:gd name="connsiteY804" fmla="*/ 784860 h 2044699"/>
                <a:gd name="connsiteX805" fmla="*/ 85725 w 1263650"/>
                <a:gd name="connsiteY805" fmla="*/ 787400 h 2044699"/>
                <a:gd name="connsiteX806" fmla="*/ 85725 w 1263650"/>
                <a:gd name="connsiteY806" fmla="*/ 793750 h 2044699"/>
                <a:gd name="connsiteX807" fmla="*/ 79375 w 1263650"/>
                <a:gd name="connsiteY807" fmla="*/ 790575 h 2044699"/>
                <a:gd name="connsiteX808" fmla="*/ 95250 w 1263650"/>
                <a:gd name="connsiteY808" fmla="*/ 762000 h 2044699"/>
                <a:gd name="connsiteX809" fmla="*/ 95250 w 1263650"/>
                <a:gd name="connsiteY809" fmla="*/ 746125 h 2044699"/>
                <a:gd name="connsiteX810" fmla="*/ 104775 w 1263650"/>
                <a:gd name="connsiteY810" fmla="*/ 771525 h 2044699"/>
                <a:gd name="connsiteX811" fmla="*/ 111125 w 1263650"/>
                <a:gd name="connsiteY811" fmla="*/ 781050 h 2044699"/>
                <a:gd name="connsiteX812" fmla="*/ 101600 w 1263650"/>
                <a:gd name="connsiteY812" fmla="*/ 752475 h 2044699"/>
                <a:gd name="connsiteX813" fmla="*/ 98425 w 1263650"/>
                <a:gd name="connsiteY813" fmla="*/ 746125 h 2044699"/>
                <a:gd name="connsiteX814" fmla="*/ 95250 w 1263650"/>
                <a:gd name="connsiteY814" fmla="*/ 733425 h 2044699"/>
                <a:gd name="connsiteX815" fmla="*/ 92075 w 1263650"/>
                <a:gd name="connsiteY815" fmla="*/ 730250 h 2044699"/>
                <a:gd name="connsiteX816" fmla="*/ 88900 w 1263650"/>
                <a:gd name="connsiteY816" fmla="*/ 730250 h 2044699"/>
                <a:gd name="connsiteX817" fmla="*/ 85725 w 1263650"/>
                <a:gd name="connsiteY817" fmla="*/ 733425 h 2044699"/>
                <a:gd name="connsiteX818" fmla="*/ 85725 w 1263650"/>
                <a:gd name="connsiteY818" fmla="*/ 730250 h 2044699"/>
                <a:gd name="connsiteX819" fmla="*/ 85725 w 1263650"/>
                <a:gd name="connsiteY819" fmla="*/ 727075 h 2044699"/>
                <a:gd name="connsiteX820" fmla="*/ 85725 w 1263650"/>
                <a:gd name="connsiteY820" fmla="*/ 717550 h 2044699"/>
                <a:gd name="connsiteX821" fmla="*/ 85725 w 1263650"/>
                <a:gd name="connsiteY821" fmla="*/ 708025 h 2044699"/>
                <a:gd name="connsiteX822" fmla="*/ 82550 w 1263650"/>
                <a:gd name="connsiteY822" fmla="*/ 704850 h 2044699"/>
                <a:gd name="connsiteX823" fmla="*/ 82550 w 1263650"/>
                <a:gd name="connsiteY823" fmla="*/ 701675 h 2044699"/>
                <a:gd name="connsiteX824" fmla="*/ 60325 w 1263650"/>
                <a:gd name="connsiteY824" fmla="*/ 673100 h 2044699"/>
                <a:gd name="connsiteX825" fmla="*/ 50800 w 1263650"/>
                <a:gd name="connsiteY825" fmla="*/ 641350 h 2044699"/>
                <a:gd name="connsiteX826" fmla="*/ 38100 w 1263650"/>
                <a:gd name="connsiteY826" fmla="*/ 625475 h 2044699"/>
                <a:gd name="connsiteX827" fmla="*/ 31750 w 1263650"/>
                <a:gd name="connsiteY827" fmla="*/ 615950 h 2044699"/>
                <a:gd name="connsiteX828" fmla="*/ 22225 w 1263650"/>
                <a:gd name="connsiteY828" fmla="*/ 590550 h 2044699"/>
                <a:gd name="connsiteX829" fmla="*/ 22225 w 1263650"/>
                <a:gd name="connsiteY829" fmla="*/ 584200 h 2044699"/>
                <a:gd name="connsiteX830" fmla="*/ 28575 w 1263650"/>
                <a:gd name="connsiteY830" fmla="*/ 581025 h 2044699"/>
                <a:gd name="connsiteX831" fmla="*/ 31750 w 1263650"/>
                <a:gd name="connsiteY831" fmla="*/ 568325 h 2044699"/>
                <a:gd name="connsiteX832" fmla="*/ 31750 w 1263650"/>
                <a:gd name="connsiteY832" fmla="*/ 552450 h 2044699"/>
                <a:gd name="connsiteX833" fmla="*/ 28575 w 1263650"/>
                <a:gd name="connsiteY833" fmla="*/ 536575 h 2044699"/>
                <a:gd name="connsiteX834" fmla="*/ 28575 w 1263650"/>
                <a:gd name="connsiteY834" fmla="*/ 508000 h 2044699"/>
                <a:gd name="connsiteX835" fmla="*/ 38100 w 1263650"/>
                <a:gd name="connsiteY835" fmla="*/ 482600 h 2044699"/>
                <a:gd name="connsiteX836" fmla="*/ 47625 w 1263650"/>
                <a:gd name="connsiteY836" fmla="*/ 473075 h 2044699"/>
                <a:gd name="connsiteX837" fmla="*/ 47625 w 1263650"/>
                <a:gd name="connsiteY837" fmla="*/ 463550 h 2044699"/>
                <a:gd name="connsiteX838" fmla="*/ 50800 w 1263650"/>
                <a:gd name="connsiteY838" fmla="*/ 447675 h 2044699"/>
                <a:gd name="connsiteX839" fmla="*/ 47625 w 1263650"/>
                <a:gd name="connsiteY839" fmla="*/ 438150 h 2044699"/>
                <a:gd name="connsiteX840" fmla="*/ 47625 w 1263650"/>
                <a:gd name="connsiteY840" fmla="*/ 419100 h 2044699"/>
                <a:gd name="connsiteX841" fmla="*/ 44450 w 1263650"/>
                <a:gd name="connsiteY841" fmla="*/ 409575 h 2044699"/>
                <a:gd name="connsiteX842" fmla="*/ 41275 w 1263650"/>
                <a:gd name="connsiteY842" fmla="*/ 400050 h 2044699"/>
                <a:gd name="connsiteX843" fmla="*/ 34925 w 1263650"/>
                <a:gd name="connsiteY843" fmla="*/ 381000 h 2044699"/>
                <a:gd name="connsiteX844" fmla="*/ 31750 w 1263650"/>
                <a:gd name="connsiteY844" fmla="*/ 381000 h 2044699"/>
                <a:gd name="connsiteX845" fmla="*/ 31750 w 1263650"/>
                <a:gd name="connsiteY845" fmla="*/ 374650 h 2044699"/>
                <a:gd name="connsiteX846" fmla="*/ 25400 w 1263650"/>
                <a:gd name="connsiteY846" fmla="*/ 374650 h 2044699"/>
                <a:gd name="connsiteX847" fmla="*/ 28575 w 1263650"/>
                <a:gd name="connsiteY847" fmla="*/ 361950 h 2044699"/>
                <a:gd name="connsiteX848" fmla="*/ 25400 w 1263650"/>
                <a:gd name="connsiteY848" fmla="*/ 358775 h 2044699"/>
                <a:gd name="connsiteX849" fmla="*/ 19050 w 1263650"/>
                <a:gd name="connsiteY849" fmla="*/ 352425 h 2044699"/>
                <a:gd name="connsiteX850" fmla="*/ 0 w 1263650"/>
                <a:gd name="connsiteY850" fmla="*/ 320675 h 2044699"/>
                <a:gd name="connsiteX851" fmla="*/ 3175 w 1263650"/>
                <a:gd name="connsiteY851" fmla="*/ 307975 h 2044699"/>
                <a:gd name="connsiteX852" fmla="*/ 3175 w 1263650"/>
                <a:gd name="connsiteY852" fmla="*/ 282575 h 2044699"/>
                <a:gd name="connsiteX853" fmla="*/ 12700 w 1263650"/>
                <a:gd name="connsiteY853" fmla="*/ 263525 h 2044699"/>
                <a:gd name="connsiteX854" fmla="*/ 22225 w 1263650"/>
                <a:gd name="connsiteY854" fmla="*/ 254000 h 2044699"/>
                <a:gd name="connsiteX855" fmla="*/ 22225 w 1263650"/>
                <a:gd name="connsiteY855" fmla="*/ 250825 h 2044699"/>
                <a:gd name="connsiteX856" fmla="*/ 25400 w 1263650"/>
                <a:gd name="connsiteY856" fmla="*/ 250825 h 2044699"/>
                <a:gd name="connsiteX857" fmla="*/ 34925 w 1263650"/>
                <a:gd name="connsiteY857" fmla="*/ 234950 h 2044699"/>
                <a:gd name="connsiteX858" fmla="*/ 38100 w 1263650"/>
                <a:gd name="connsiteY858" fmla="*/ 231775 h 2044699"/>
                <a:gd name="connsiteX859" fmla="*/ 41275 w 1263650"/>
                <a:gd name="connsiteY859" fmla="*/ 231775 h 2044699"/>
                <a:gd name="connsiteX860" fmla="*/ 41275 w 1263650"/>
                <a:gd name="connsiteY860" fmla="*/ 234950 h 2044699"/>
                <a:gd name="connsiteX861" fmla="*/ 38100 w 1263650"/>
                <a:gd name="connsiteY861" fmla="*/ 238125 h 2044699"/>
                <a:gd name="connsiteX862" fmla="*/ 34925 w 1263650"/>
                <a:gd name="connsiteY862" fmla="*/ 238125 h 2044699"/>
                <a:gd name="connsiteX863" fmla="*/ 34925 w 1263650"/>
                <a:gd name="connsiteY863" fmla="*/ 241300 h 2044699"/>
                <a:gd name="connsiteX864" fmla="*/ 38100 w 1263650"/>
                <a:gd name="connsiteY864" fmla="*/ 244475 h 2044699"/>
                <a:gd name="connsiteX865" fmla="*/ 41275 w 1263650"/>
                <a:gd name="connsiteY865" fmla="*/ 244475 h 2044699"/>
                <a:gd name="connsiteX866" fmla="*/ 41275 w 1263650"/>
                <a:gd name="connsiteY866" fmla="*/ 241300 h 2044699"/>
                <a:gd name="connsiteX867" fmla="*/ 44450 w 1263650"/>
                <a:gd name="connsiteY867" fmla="*/ 238125 h 2044699"/>
                <a:gd name="connsiteX868" fmla="*/ 44450 w 1263650"/>
                <a:gd name="connsiteY868" fmla="*/ 234950 h 2044699"/>
                <a:gd name="connsiteX869" fmla="*/ 47625 w 1263650"/>
                <a:gd name="connsiteY869" fmla="*/ 231775 h 2044699"/>
                <a:gd name="connsiteX870" fmla="*/ 50800 w 1263650"/>
                <a:gd name="connsiteY870" fmla="*/ 228600 h 2044699"/>
                <a:gd name="connsiteX871" fmla="*/ 53975 w 1263650"/>
                <a:gd name="connsiteY871" fmla="*/ 228600 h 2044699"/>
                <a:gd name="connsiteX872" fmla="*/ 57150 w 1263650"/>
                <a:gd name="connsiteY872" fmla="*/ 225425 h 2044699"/>
                <a:gd name="connsiteX873" fmla="*/ 60325 w 1263650"/>
                <a:gd name="connsiteY873" fmla="*/ 225425 h 2044699"/>
                <a:gd name="connsiteX874" fmla="*/ 63500 w 1263650"/>
                <a:gd name="connsiteY874" fmla="*/ 222250 h 2044699"/>
                <a:gd name="connsiteX875" fmla="*/ 66675 w 1263650"/>
                <a:gd name="connsiteY875" fmla="*/ 222250 h 2044699"/>
                <a:gd name="connsiteX876" fmla="*/ 66675 w 1263650"/>
                <a:gd name="connsiteY876" fmla="*/ 219075 h 2044699"/>
                <a:gd name="connsiteX877" fmla="*/ 63500 w 1263650"/>
                <a:gd name="connsiteY877" fmla="*/ 219075 h 2044699"/>
                <a:gd name="connsiteX878" fmla="*/ 63500 w 1263650"/>
                <a:gd name="connsiteY878" fmla="*/ 215900 h 2044699"/>
                <a:gd name="connsiteX879" fmla="*/ 57150 w 1263650"/>
                <a:gd name="connsiteY879" fmla="*/ 215900 h 2044699"/>
                <a:gd name="connsiteX880" fmla="*/ 57150 w 1263650"/>
                <a:gd name="connsiteY880" fmla="*/ 219075 h 2044699"/>
                <a:gd name="connsiteX881" fmla="*/ 53975 w 1263650"/>
                <a:gd name="connsiteY881" fmla="*/ 219075 h 2044699"/>
                <a:gd name="connsiteX882" fmla="*/ 47625 w 1263650"/>
                <a:gd name="connsiteY882" fmla="*/ 228600 h 2044699"/>
                <a:gd name="connsiteX883" fmla="*/ 44450 w 1263650"/>
                <a:gd name="connsiteY883" fmla="*/ 228600 h 2044699"/>
                <a:gd name="connsiteX884" fmla="*/ 41275 w 1263650"/>
                <a:gd name="connsiteY884" fmla="*/ 225425 h 2044699"/>
                <a:gd name="connsiteX885" fmla="*/ 44450 w 1263650"/>
                <a:gd name="connsiteY885" fmla="*/ 222250 h 2044699"/>
                <a:gd name="connsiteX886" fmla="*/ 47625 w 1263650"/>
                <a:gd name="connsiteY886" fmla="*/ 215900 h 2044699"/>
                <a:gd name="connsiteX887" fmla="*/ 66675 w 1263650"/>
                <a:gd name="connsiteY887" fmla="*/ 193675 h 2044699"/>
                <a:gd name="connsiteX888" fmla="*/ 69850 w 1263650"/>
                <a:gd name="connsiteY888" fmla="*/ 184150 h 2044699"/>
                <a:gd name="connsiteX889" fmla="*/ 69850 w 1263650"/>
                <a:gd name="connsiteY889" fmla="*/ 177800 h 2044699"/>
                <a:gd name="connsiteX890" fmla="*/ 73025 w 1263650"/>
                <a:gd name="connsiteY890" fmla="*/ 165100 h 2044699"/>
                <a:gd name="connsiteX891" fmla="*/ 76200 w 1263650"/>
                <a:gd name="connsiteY891" fmla="*/ 155575 h 2044699"/>
                <a:gd name="connsiteX892" fmla="*/ 95250 w 1263650"/>
                <a:gd name="connsiteY892" fmla="*/ 120650 h 2044699"/>
                <a:gd name="connsiteX893" fmla="*/ 98425 w 1263650"/>
                <a:gd name="connsiteY893" fmla="*/ 104775 h 2044699"/>
                <a:gd name="connsiteX894" fmla="*/ 98425 w 1263650"/>
                <a:gd name="connsiteY894" fmla="*/ 92075 h 2044699"/>
                <a:gd name="connsiteX895" fmla="*/ 104775 w 1263650"/>
                <a:gd name="connsiteY895" fmla="*/ 92075 h 2044699"/>
                <a:gd name="connsiteX896" fmla="*/ 98425 w 1263650"/>
                <a:gd name="connsiteY896" fmla="*/ 88900 h 2044699"/>
                <a:gd name="connsiteX897" fmla="*/ 101600 w 1263650"/>
                <a:gd name="connsiteY897" fmla="*/ 53975 h 2044699"/>
                <a:gd name="connsiteX898" fmla="*/ 92075 w 1263650"/>
                <a:gd name="connsiteY898" fmla="*/ 50800 h 2044699"/>
                <a:gd name="connsiteX899" fmla="*/ 88900 w 1263650"/>
                <a:gd name="connsiteY899" fmla="*/ 41275 h 2044699"/>
                <a:gd name="connsiteX900" fmla="*/ 98425 w 1263650"/>
                <a:gd name="connsiteY900" fmla="*/ 28575 h 2044699"/>
                <a:gd name="connsiteX901" fmla="*/ 104775 w 1263650"/>
                <a:gd name="connsiteY901" fmla="*/ 15875 h 2044699"/>
                <a:gd name="connsiteX902" fmla="*/ 104775 w 1263650"/>
                <a:gd name="connsiteY902" fmla="*/ 12700 h 2044699"/>
                <a:gd name="connsiteX903" fmla="*/ 104775 w 1263650"/>
                <a:gd name="connsiteY903" fmla="*/ 0 h 2044699"/>
                <a:gd name="connsiteX0" fmla="*/ 527050 w 1263650"/>
                <a:gd name="connsiteY0" fmla="*/ 1873249 h 2044699"/>
                <a:gd name="connsiteX1" fmla="*/ 530225 w 1263650"/>
                <a:gd name="connsiteY1" fmla="*/ 1870074 h 2044699"/>
                <a:gd name="connsiteX2" fmla="*/ 533400 w 1263650"/>
                <a:gd name="connsiteY2" fmla="*/ 1870074 h 2044699"/>
                <a:gd name="connsiteX3" fmla="*/ 533400 w 1263650"/>
                <a:gd name="connsiteY3" fmla="*/ 1873249 h 2044699"/>
                <a:gd name="connsiteX4" fmla="*/ 536575 w 1263650"/>
                <a:gd name="connsiteY4" fmla="*/ 1879599 h 2044699"/>
                <a:gd name="connsiteX5" fmla="*/ 539750 w 1263650"/>
                <a:gd name="connsiteY5" fmla="*/ 1889124 h 2044699"/>
                <a:gd name="connsiteX6" fmla="*/ 539750 w 1263650"/>
                <a:gd name="connsiteY6" fmla="*/ 1892299 h 2044699"/>
                <a:gd name="connsiteX7" fmla="*/ 546100 w 1263650"/>
                <a:gd name="connsiteY7" fmla="*/ 1895474 h 2044699"/>
                <a:gd name="connsiteX8" fmla="*/ 552450 w 1263650"/>
                <a:gd name="connsiteY8" fmla="*/ 1908174 h 2044699"/>
                <a:gd name="connsiteX9" fmla="*/ 558800 w 1263650"/>
                <a:gd name="connsiteY9" fmla="*/ 1914524 h 2044699"/>
                <a:gd name="connsiteX10" fmla="*/ 558800 w 1263650"/>
                <a:gd name="connsiteY10" fmla="*/ 1917699 h 2044699"/>
                <a:gd name="connsiteX11" fmla="*/ 555625 w 1263650"/>
                <a:gd name="connsiteY11" fmla="*/ 1920874 h 2044699"/>
                <a:gd name="connsiteX12" fmla="*/ 555625 w 1263650"/>
                <a:gd name="connsiteY12" fmla="*/ 1917699 h 2044699"/>
                <a:gd name="connsiteX13" fmla="*/ 552450 w 1263650"/>
                <a:gd name="connsiteY13" fmla="*/ 1917699 h 2044699"/>
                <a:gd name="connsiteX14" fmla="*/ 549275 w 1263650"/>
                <a:gd name="connsiteY14" fmla="*/ 1917699 h 2044699"/>
                <a:gd name="connsiteX15" fmla="*/ 546100 w 1263650"/>
                <a:gd name="connsiteY15" fmla="*/ 1917699 h 2044699"/>
                <a:gd name="connsiteX16" fmla="*/ 536575 w 1263650"/>
                <a:gd name="connsiteY16" fmla="*/ 1904999 h 2044699"/>
                <a:gd name="connsiteX17" fmla="*/ 533400 w 1263650"/>
                <a:gd name="connsiteY17" fmla="*/ 1898649 h 2044699"/>
                <a:gd name="connsiteX18" fmla="*/ 530225 w 1263650"/>
                <a:gd name="connsiteY18" fmla="*/ 1892299 h 2044699"/>
                <a:gd name="connsiteX19" fmla="*/ 530225 w 1263650"/>
                <a:gd name="connsiteY19" fmla="*/ 1885949 h 2044699"/>
                <a:gd name="connsiteX20" fmla="*/ 530225 w 1263650"/>
                <a:gd name="connsiteY20" fmla="*/ 1882774 h 2044699"/>
                <a:gd name="connsiteX21" fmla="*/ 530225 w 1263650"/>
                <a:gd name="connsiteY21" fmla="*/ 1879599 h 2044699"/>
                <a:gd name="connsiteX22" fmla="*/ 530225 w 1263650"/>
                <a:gd name="connsiteY22" fmla="*/ 1876424 h 2044699"/>
                <a:gd name="connsiteX23" fmla="*/ 530225 w 1263650"/>
                <a:gd name="connsiteY23" fmla="*/ 1873249 h 2044699"/>
                <a:gd name="connsiteX24" fmla="*/ 527050 w 1263650"/>
                <a:gd name="connsiteY24" fmla="*/ 1873249 h 2044699"/>
                <a:gd name="connsiteX25" fmla="*/ 561975 w 1263650"/>
                <a:gd name="connsiteY25" fmla="*/ 1803399 h 2044699"/>
                <a:gd name="connsiteX26" fmla="*/ 561975 w 1263650"/>
                <a:gd name="connsiteY26" fmla="*/ 1797049 h 2044699"/>
                <a:gd name="connsiteX27" fmla="*/ 565150 w 1263650"/>
                <a:gd name="connsiteY27" fmla="*/ 1797049 h 2044699"/>
                <a:gd name="connsiteX28" fmla="*/ 568325 w 1263650"/>
                <a:gd name="connsiteY28" fmla="*/ 1797049 h 2044699"/>
                <a:gd name="connsiteX29" fmla="*/ 571500 w 1263650"/>
                <a:gd name="connsiteY29" fmla="*/ 1803399 h 2044699"/>
                <a:gd name="connsiteX30" fmla="*/ 577850 w 1263650"/>
                <a:gd name="connsiteY30" fmla="*/ 1806574 h 2044699"/>
                <a:gd name="connsiteX31" fmla="*/ 577850 w 1263650"/>
                <a:gd name="connsiteY31" fmla="*/ 1809749 h 2044699"/>
                <a:gd name="connsiteX32" fmla="*/ 581025 w 1263650"/>
                <a:gd name="connsiteY32" fmla="*/ 1816099 h 2044699"/>
                <a:gd name="connsiteX33" fmla="*/ 584200 w 1263650"/>
                <a:gd name="connsiteY33" fmla="*/ 1822449 h 2044699"/>
                <a:gd name="connsiteX34" fmla="*/ 587375 w 1263650"/>
                <a:gd name="connsiteY34" fmla="*/ 1822449 h 2044699"/>
                <a:gd name="connsiteX35" fmla="*/ 587375 w 1263650"/>
                <a:gd name="connsiteY35" fmla="*/ 1825624 h 2044699"/>
                <a:gd name="connsiteX36" fmla="*/ 587375 w 1263650"/>
                <a:gd name="connsiteY36" fmla="*/ 1828799 h 2044699"/>
                <a:gd name="connsiteX37" fmla="*/ 584200 w 1263650"/>
                <a:gd name="connsiteY37" fmla="*/ 1828799 h 2044699"/>
                <a:gd name="connsiteX38" fmla="*/ 581025 w 1263650"/>
                <a:gd name="connsiteY38" fmla="*/ 1828799 h 2044699"/>
                <a:gd name="connsiteX39" fmla="*/ 574675 w 1263650"/>
                <a:gd name="connsiteY39" fmla="*/ 1828799 h 2044699"/>
                <a:gd name="connsiteX40" fmla="*/ 571500 w 1263650"/>
                <a:gd name="connsiteY40" fmla="*/ 1825624 h 2044699"/>
                <a:gd name="connsiteX41" fmla="*/ 565150 w 1263650"/>
                <a:gd name="connsiteY41" fmla="*/ 1822449 h 2044699"/>
                <a:gd name="connsiteX42" fmla="*/ 561975 w 1263650"/>
                <a:gd name="connsiteY42" fmla="*/ 1819274 h 2044699"/>
                <a:gd name="connsiteX43" fmla="*/ 558800 w 1263650"/>
                <a:gd name="connsiteY43" fmla="*/ 1822449 h 2044699"/>
                <a:gd name="connsiteX44" fmla="*/ 558800 w 1263650"/>
                <a:gd name="connsiteY44" fmla="*/ 1819274 h 2044699"/>
                <a:gd name="connsiteX45" fmla="*/ 558800 w 1263650"/>
                <a:gd name="connsiteY45" fmla="*/ 1812924 h 2044699"/>
                <a:gd name="connsiteX46" fmla="*/ 561975 w 1263650"/>
                <a:gd name="connsiteY46" fmla="*/ 1809749 h 2044699"/>
                <a:gd name="connsiteX47" fmla="*/ 561975 w 1263650"/>
                <a:gd name="connsiteY47" fmla="*/ 1803399 h 2044699"/>
                <a:gd name="connsiteX48" fmla="*/ 552450 w 1263650"/>
                <a:gd name="connsiteY48" fmla="*/ 1797049 h 2044699"/>
                <a:gd name="connsiteX49" fmla="*/ 549275 w 1263650"/>
                <a:gd name="connsiteY49" fmla="*/ 1787524 h 2044699"/>
                <a:gd name="connsiteX50" fmla="*/ 552450 w 1263650"/>
                <a:gd name="connsiteY50" fmla="*/ 1787524 h 2044699"/>
                <a:gd name="connsiteX51" fmla="*/ 555625 w 1263650"/>
                <a:gd name="connsiteY51" fmla="*/ 1790699 h 2044699"/>
                <a:gd name="connsiteX52" fmla="*/ 558800 w 1263650"/>
                <a:gd name="connsiteY52" fmla="*/ 1790699 h 2044699"/>
                <a:gd name="connsiteX53" fmla="*/ 555625 w 1263650"/>
                <a:gd name="connsiteY53" fmla="*/ 1797049 h 2044699"/>
                <a:gd name="connsiteX54" fmla="*/ 552450 w 1263650"/>
                <a:gd name="connsiteY54" fmla="*/ 1797049 h 2044699"/>
                <a:gd name="connsiteX55" fmla="*/ 654050 w 1263650"/>
                <a:gd name="connsiteY55" fmla="*/ 1784349 h 2044699"/>
                <a:gd name="connsiteX56" fmla="*/ 657225 w 1263650"/>
                <a:gd name="connsiteY56" fmla="*/ 1784349 h 2044699"/>
                <a:gd name="connsiteX57" fmla="*/ 657225 w 1263650"/>
                <a:gd name="connsiteY57" fmla="*/ 1787524 h 2044699"/>
                <a:gd name="connsiteX58" fmla="*/ 654050 w 1263650"/>
                <a:gd name="connsiteY58" fmla="*/ 1787524 h 2044699"/>
                <a:gd name="connsiteX59" fmla="*/ 654050 w 1263650"/>
                <a:gd name="connsiteY59" fmla="*/ 1784349 h 2044699"/>
                <a:gd name="connsiteX60" fmla="*/ 320675 w 1263650"/>
                <a:gd name="connsiteY60" fmla="*/ 1441449 h 2044699"/>
                <a:gd name="connsiteX61" fmla="*/ 320678 w 1263650"/>
                <a:gd name="connsiteY61" fmla="*/ 1441452 h 2044699"/>
                <a:gd name="connsiteX62" fmla="*/ 320678 w 1263650"/>
                <a:gd name="connsiteY62" fmla="*/ 1441449 h 2044699"/>
                <a:gd name="connsiteX63" fmla="*/ 320675 w 1263650"/>
                <a:gd name="connsiteY63" fmla="*/ 1441449 h 2044699"/>
                <a:gd name="connsiteX64" fmla="*/ 200026 w 1263650"/>
                <a:gd name="connsiteY64" fmla="*/ 857250 h 2044699"/>
                <a:gd name="connsiteX65" fmla="*/ 202410 w 1263650"/>
                <a:gd name="connsiteY65" fmla="*/ 859634 h 2044699"/>
                <a:gd name="connsiteX66" fmla="*/ 202410 w 1263650"/>
                <a:gd name="connsiteY66" fmla="*/ 859633 h 2044699"/>
                <a:gd name="connsiteX67" fmla="*/ 200027 w 1263650"/>
                <a:gd name="connsiteY67" fmla="*/ 857250 h 2044699"/>
                <a:gd name="connsiteX68" fmla="*/ 200026 w 1263650"/>
                <a:gd name="connsiteY68" fmla="*/ 857250 h 2044699"/>
                <a:gd name="connsiteX69" fmla="*/ 193676 w 1263650"/>
                <a:gd name="connsiteY69" fmla="*/ 854075 h 2044699"/>
                <a:gd name="connsiteX70" fmla="*/ 193676 w 1263650"/>
                <a:gd name="connsiteY70" fmla="*/ 857250 h 2044699"/>
                <a:gd name="connsiteX71" fmla="*/ 193677 w 1263650"/>
                <a:gd name="connsiteY71" fmla="*/ 857250 h 2044699"/>
                <a:gd name="connsiteX72" fmla="*/ 193677 w 1263650"/>
                <a:gd name="connsiteY72" fmla="*/ 854075 h 2044699"/>
                <a:gd name="connsiteX73" fmla="*/ 193676 w 1263650"/>
                <a:gd name="connsiteY73" fmla="*/ 854075 h 2044699"/>
                <a:gd name="connsiteX74" fmla="*/ 190501 w 1263650"/>
                <a:gd name="connsiteY74" fmla="*/ 847724 h 2044699"/>
                <a:gd name="connsiteX75" fmla="*/ 190501 w 1263650"/>
                <a:gd name="connsiteY75" fmla="*/ 847725 h 2044699"/>
                <a:gd name="connsiteX76" fmla="*/ 190501 w 1263650"/>
                <a:gd name="connsiteY76" fmla="*/ 850900 h 2044699"/>
                <a:gd name="connsiteX77" fmla="*/ 190501 w 1263650"/>
                <a:gd name="connsiteY77" fmla="*/ 854075 h 2044699"/>
                <a:gd name="connsiteX78" fmla="*/ 190502 w 1263650"/>
                <a:gd name="connsiteY78" fmla="*/ 854075 h 2044699"/>
                <a:gd name="connsiteX79" fmla="*/ 190502 w 1263650"/>
                <a:gd name="connsiteY79" fmla="*/ 850900 h 2044699"/>
                <a:gd name="connsiteX80" fmla="*/ 190502 w 1263650"/>
                <a:gd name="connsiteY80" fmla="*/ 847725 h 2044699"/>
                <a:gd name="connsiteX81" fmla="*/ 190501 w 1263650"/>
                <a:gd name="connsiteY81" fmla="*/ 847724 h 2044699"/>
                <a:gd name="connsiteX82" fmla="*/ 187326 w 1263650"/>
                <a:gd name="connsiteY82" fmla="*/ 838200 h 2044699"/>
                <a:gd name="connsiteX83" fmla="*/ 187326 w 1263650"/>
                <a:gd name="connsiteY83" fmla="*/ 841375 h 2044699"/>
                <a:gd name="connsiteX84" fmla="*/ 187326 w 1263650"/>
                <a:gd name="connsiteY84" fmla="*/ 844550 h 2044699"/>
                <a:gd name="connsiteX85" fmla="*/ 187327 w 1263650"/>
                <a:gd name="connsiteY85" fmla="*/ 844550 h 2044699"/>
                <a:gd name="connsiteX86" fmla="*/ 187327 w 1263650"/>
                <a:gd name="connsiteY86" fmla="*/ 841375 h 2044699"/>
                <a:gd name="connsiteX87" fmla="*/ 187327 w 1263650"/>
                <a:gd name="connsiteY87" fmla="*/ 838200 h 2044699"/>
                <a:gd name="connsiteX88" fmla="*/ 187326 w 1263650"/>
                <a:gd name="connsiteY88" fmla="*/ 838200 h 2044699"/>
                <a:gd name="connsiteX89" fmla="*/ 184151 w 1263650"/>
                <a:gd name="connsiteY89" fmla="*/ 835025 h 2044699"/>
                <a:gd name="connsiteX90" fmla="*/ 184151 w 1263650"/>
                <a:gd name="connsiteY90" fmla="*/ 838200 h 2044699"/>
                <a:gd name="connsiteX91" fmla="*/ 184152 w 1263650"/>
                <a:gd name="connsiteY91" fmla="*/ 838200 h 2044699"/>
                <a:gd name="connsiteX92" fmla="*/ 184152 w 1263650"/>
                <a:gd name="connsiteY92" fmla="*/ 835025 h 2044699"/>
                <a:gd name="connsiteX93" fmla="*/ 184151 w 1263650"/>
                <a:gd name="connsiteY93" fmla="*/ 835025 h 2044699"/>
                <a:gd name="connsiteX94" fmla="*/ 177801 w 1263650"/>
                <a:gd name="connsiteY94" fmla="*/ 831850 h 2044699"/>
                <a:gd name="connsiteX95" fmla="*/ 177801 w 1263650"/>
                <a:gd name="connsiteY95" fmla="*/ 835025 h 2044699"/>
                <a:gd name="connsiteX96" fmla="*/ 177802 w 1263650"/>
                <a:gd name="connsiteY96" fmla="*/ 835025 h 2044699"/>
                <a:gd name="connsiteX97" fmla="*/ 177802 w 1263650"/>
                <a:gd name="connsiteY97" fmla="*/ 831850 h 2044699"/>
                <a:gd name="connsiteX98" fmla="*/ 177801 w 1263650"/>
                <a:gd name="connsiteY98" fmla="*/ 831850 h 2044699"/>
                <a:gd name="connsiteX99" fmla="*/ 187325 w 1263650"/>
                <a:gd name="connsiteY99" fmla="*/ 784225 h 2044699"/>
                <a:gd name="connsiteX100" fmla="*/ 187325 w 1263650"/>
                <a:gd name="connsiteY100" fmla="*/ 787400 h 2044699"/>
                <a:gd name="connsiteX101" fmla="*/ 187326 w 1263650"/>
                <a:gd name="connsiteY101" fmla="*/ 787400 h 2044699"/>
                <a:gd name="connsiteX102" fmla="*/ 187326 w 1263650"/>
                <a:gd name="connsiteY102" fmla="*/ 784225 h 2044699"/>
                <a:gd name="connsiteX103" fmla="*/ 187325 w 1263650"/>
                <a:gd name="connsiteY103" fmla="*/ 784225 h 2044699"/>
                <a:gd name="connsiteX104" fmla="*/ 92075 w 1263650"/>
                <a:gd name="connsiteY104" fmla="*/ 784225 h 2044699"/>
                <a:gd name="connsiteX105" fmla="*/ 92075 w 1263650"/>
                <a:gd name="connsiteY105" fmla="*/ 787400 h 2044699"/>
                <a:gd name="connsiteX106" fmla="*/ 90805 w 1263650"/>
                <a:gd name="connsiteY106" fmla="*/ 784860 h 2044699"/>
                <a:gd name="connsiteX107" fmla="*/ 92075 w 1263650"/>
                <a:gd name="connsiteY107" fmla="*/ 784225 h 2044699"/>
                <a:gd name="connsiteX108" fmla="*/ 180975 w 1263650"/>
                <a:gd name="connsiteY108" fmla="*/ 774700 h 2044699"/>
                <a:gd name="connsiteX109" fmla="*/ 180976 w 1263650"/>
                <a:gd name="connsiteY109" fmla="*/ 774700 h 2044699"/>
                <a:gd name="connsiteX110" fmla="*/ 180976 w 1263650"/>
                <a:gd name="connsiteY110" fmla="*/ 774701 h 2044699"/>
                <a:gd name="connsiteX111" fmla="*/ 180975 w 1263650"/>
                <a:gd name="connsiteY111" fmla="*/ 774700 h 2044699"/>
                <a:gd name="connsiteX112" fmla="*/ 184150 w 1263650"/>
                <a:gd name="connsiteY112" fmla="*/ 769937 h 2044699"/>
                <a:gd name="connsiteX113" fmla="*/ 184150 w 1263650"/>
                <a:gd name="connsiteY113" fmla="*/ 771525 h 2044699"/>
                <a:gd name="connsiteX114" fmla="*/ 184151 w 1263650"/>
                <a:gd name="connsiteY114" fmla="*/ 771525 h 2044699"/>
                <a:gd name="connsiteX115" fmla="*/ 184151 w 1263650"/>
                <a:gd name="connsiteY115" fmla="*/ 769937 h 2044699"/>
                <a:gd name="connsiteX116" fmla="*/ 184150 w 1263650"/>
                <a:gd name="connsiteY116" fmla="*/ 769937 h 2044699"/>
                <a:gd name="connsiteX117" fmla="*/ 555625 w 1263650"/>
                <a:gd name="connsiteY117" fmla="*/ 641350 h 2044699"/>
                <a:gd name="connsiteX118" fmla="*/ 561975 w 1263650"/>
                <a:gd name="connsiteY118" fmla="*/ 644525 h 2044699"/>
                <a:gd name="connsiteX119" fmla="*/ 561976 w 1263650"/>
                <a:gd name="connsiteY119" fmla="*/ 644525 h 2044699"/>
                <a:gd name="connsiteX120" fmla="*/ 555626 w 1263650"/>
                <a:gd name="connsiteY120" fmla="*/ 641350 h 2044699"/>
                <a:gd name="connsiteX121" fmla="*/ 555625 w 1263650"/>
                <a:gd name="connsiteY121" fmla="*/ 641350 h 2044699"/>
                <a:gd name="connsiteX122" fmla="*/ 104775 w 1263650"/>
                <a:gd name="connsiteY122" fmla="*/ 0 h 2044699"/>
                <a:gd name="connsiteX123" fmla="*/ 107950 w 1263650"/>
                <a:gd name="connsiteY123" fmla="*/ 3175 h 2044699"/>
                <a:gd name="connsiteX124" fmla="*/ 114300 w 1263650"/>
                <a:gd name="connsiteY124" fmla="*/ 3175 h 2044699"/>
                <a:gd name="connsiteX125" fmla="*/ 123825 w 1263650"/>
                <a:gd name="connsiteY125" fmla="*/ 6350 h 2044699"/>
                <a:gd name="connsiteX126" fmla="*/ 133350 w 1263650"/>
                <a:gd name="connsiteY126" fmla="*/ 9525 h 2044699"/>
                <a:gd name="connsiteX127" fmla="*/ 136525 w 1263650"/>
                <a:gd name="connsiteY127" fmla="*/ 9525 h 2044699"/>
                <a:gd name="connsiteX128" fmla="*/ 146050 w 1263650"/>
                <a:gd name="connsiteY128" fmla="*/ 12700 h 2044699"/>
                <a:gd name="connsiteX129" fmla="*/ 155575 w 1263650"/>
                <a:gd name="connsiteY129" fmla="*/ 15875 h 2044699"/>
                <a:gd name="connsiteX130" fmla="*/ 158750 w 1263650"/>
                <a:gd name="connsiteY130" fmla="*/ 15875 h 2044699"/>
                <a:gd name="connsiteX131" fmla="*/ 161925 w 1263650"/>
                <a:gd name="connsiteY131" fmla="*/ 15875 h 2044699"/>
                <a:gd name="connsiteX132" fmla="*/ 180975 w 1263650"/>
                <a:gd name="connsiteY132" fmla="*/ 22225 h 2044699"/>
                <a:gd name="connsiteX133" fmla="*/ 190500 w 1263650"/>
                <a:gd name="connsiteY133" fmla="*/ 22225 h 2044699"/>
                <a:gd name="connsiteX134" fmla="*/ 200025 w 1263650"/>
                <a:gd name="connsiteY134" fmla="*/ 25400 h 2044699"/>
                <a:gd name="connsiteX135" fmla="*/ 203200 w 1263650"/>
                <a:gd name="connsiteY135" fmla="*/ 28575 h 2044699"/>
                <a:gd name="connsiteX136" fmla="*/ 215900 w 1263650"/>
                <a:gd name="connsiteY136" fmla="*/ 28575 h 2044699"/>
                <a:gd name="connsiteX137" fmla="*/ 215900 w 1263650"/>
                <a:gd name="connsiteY137" fmla="*/ 31750 h 2044699"/>
                <a:gd name="connsiteX138" fmla="*/ 219075 w 1263650"/>
                <a:gd name="connsiteY138" fmla="*/ 31750 h 2044699"/>
                <a:gd name="connsiteX139" fmla="*/ 222250 w 1263650"/>
                <a:gd name="connsiteY139" fmla="*/ 31750 h 2044699"/>
                <a:gd name="connsiteX140" fmla="*/ 225425 w 1263650"/>
                <a:gd name="connsiteY140" fmla="*/ 31750 h 2044699"/>
                <a:gd name="connsiteX141" fmla="*/ 228600 w 1263650"/>
                <a:gd name="connsiteY141" fmla="*/ 31750 h 2044699"/>
                <a:gd name="connsiteX142" fmla="*/ 231775 w 1263650"/>
                <a:gd name="connsiteY142" fmla="*/ 34925 h 2044699"/>
                <a:gd name="connsiteX143" fmla="*/ 238125 w 1263650"/>
                <a:gd name="connsiteY143" fmla="*/ 34925 h 2044699"/>
                <a:gd name="connsiteX144" fmla="*/ 247650 w 1263650"/>
                <a:gd name="connsiteY144" fmla="*/ 38100 h 2044699"/>
                <a:gd name="connsiteX145" fmla="*/ 263525 w 1263650"/>
                <a:gd name="connsiteY145" fmla="*/ 41275 h 2044699"/>
                <a:gd name="connsiteX146" fmla="*/ 269875 w 1263650"/>
                <a:gd name="connsiteY146" fmla="*/ 44450 h 2044699"/>
                <a:gd name="connsiteX147" fmla="*/ 282575 w 1263650"/>
                <a:gd name="connsiteY147" fmla="*/ 47625 h 2044699"/>
                <a:gd name="connsiteX148" fmla="*/ 307975 w 1263650"/>
                <a:gd name="connsiteY148" fmla="*/ 53975 h 2044699"/>
                <a:gd name="connsiteX149" fmla="*/ 314325 w 1263650"/>
                <a:gd name="connsiteY149" fmla="*/ 53975 h 2044699"/>
                <a:gd name="connsiteX150" fmla="*/ 320675 w 1263650"/>
                <a:gd name="connsiteY150" fmla="*/ 57150 h 2044699"/>
                <a:gd name="connsiteX151" fmla="*/ 327025 w 1263650"/>
                <a:gd name="connsiteY151" fmla="*/ 57150 h 2044699"/>
                <a:gd name="connsiteX152" fmla="*/ 346075 w 1263650"/>
                <a:gd name="connsiteY152" fmla="*/ 60325 h 2044699"/>
                <a:gd name="connsiteX153" fmla="*/ 355600 w 1263650"/>
                <a:gd name="connsiteY153" fmla="*/ 63500 h 2044699"/>
                <a:gd name="connsiteX154" fmla="*/ 365125 w 1263650"/>
                <a:gd name="connsiteY154" fmla="*/ 66675 h 2044699"/>
                <a:gd name="connsiteX155" fmla="*/ 368300 w 1263650"/>
                <a:gd name="connsiteY155" fmla="*/ 66675 h 2044699"/>
                <a:gd name="connsiteX156" fmla="*/ 371475 w 1263650"/>
                <a:gd name="connsiteY156" fmla="*/ 66675 h 2044699"/>
                <a:gd name="connsiteX157" fmla="*/ 393700 w 1263650"/>
                <a:gd name="connsiteY157" fmla="*/ 73025 h 2044699"/>
                <a:gd name="connsiteX158" fmla="*/ 460375 w 1263650"/>
                <a:gd name="connsiteY158" fmla="*/ 92075 h 2044699"/>
                <a:gd name="connsiteX159" fmla="*/ 473075 w 1263650"/>
                <a:gd name="connsiteY159" fmla="*/ 95250 h 2044699"/>
                <a:gd name="connsiteX160" fmla="*/ 482600 w 1263650"/>
                <a:gd name="connsiteY160" fmla="*/ 98425 h 2044699"/>
                <a:gd name="connsiteX161" fmla="*/ 485775 w 1263650"/>
                <a:gd name="connsiteY161" fmla="*/ 98425 h 2044699"/>
                <a:gd name="connsiteX162" fmla="*/ 498475 w 1263650"/>
                <a:gd name="connsiteY162" fmla="*/ 101600 h 2044699"/>
                <a:gd name="connsiteX163" fmla="*/ 501650 w 1263650"/>
                <a:gd name="connsiteY163" fmla="*/ 101600 h 2044699"/>
                <a:gd name="connsiteX164" fmla="*/ 508000 w 1263650"/>
                <a:gd name="connsiteY164" fmla="*/ 101600 h 2044699"/>
                <a:gd name="connsiteX165" fmla="*/ 523875 w 1263650"/>
                <a:gd name="connsiteY165" fmla="*/ 107950 h 2044699"/>
                <a:gd name="connsiteX166" fmla="*/ 527050 w 1263650"/>
                <a:gd name="connsiteY166" fmla="*/ 107950 h 2044699"/>
                <a:gd name="connsiteX167" fmla="*/ 530225 w 1263650"/>
                <a:gd name="connsiteY167" fmla="*/ 107950 h 2044699"/>
                <a:gd name="connsiteX168" fmla="*/ 539750 w 1263650"/>
                <a:gd name="connsiteY168" fmla="*/ 111125 h 2044699"/>
                <a:gd name="connsiteX169" fmla="*/ 542925 w 1263650"/>
                <a:gd name="connsiteY169" fmla="*/ 111125 h 2044699"/>
                <a:gd name="connsiteX170" fmla="*/ 546100 w 1263650"/>
                <a:gd name="connsiteY170" fmla="*/ 111125 h 2044699"/>
                <a:gd name="connsiteX171" fmla="*/ 549275 w 1263650"/>
                <a:gd name="connsiteY171" fmla="*/ 114300 h 2044699"/>
                <a:gd name="connsiteX172" fmla="*/ 552450 w 1263650"/>
                <a:gd name="connsiteY172" fmla="*/ 114300 h 2044699"/>
                <a:gd name="connsiteX173" fmla="*/ 555625 w 1263650"/>
                <a:gd name="connsiteY173" fmla="*/ 114300 h 2044699"/>
                <a:gd name="connsiteX174" fmla="*/ 558800 w 1263650"/>
                <a:gd name="connsiteY174" fmla="*/ 114300 h 2044699"/>
                <a:gd name="connsiteX175" fmla="*/ 561975 w 1263650"/>
                <a:gd name="connsiteY175" fmla="*/ 114300 h 2044699"/>
                <a:gd name="connsiteX176" fmla="*/ 565150 w 1263650"/>
                <a:gd name="connsiteY176" fmla="*/ 117475 h 2044699"/>
                <a:gd name="connsiteX177" fmla="*/ 574675 w 1263650"/>
                <a:gd name="connsiteY177" fmla="*/ 120650 h 2044699"/>
                <a:gd name="connsiteX178" fmla="*/ 584200 w 1263650"/>
                <a:gd name="connsiteY178" fmla="*/ 120650 h 2044699"/>
                <a:gd name="connsiteX179" fmla="*/ 606425 w 1263650"/>
                <a:gd name="connsiteY179" fmla="*/ 127000 h 2044699"/>
                <a:gd name="connsiteX180" fmla="*/ 628650 w 1263650"/>
                <a:gd name="connsiteY180" fmla="*/ 130175 h 2044699"/>
                <a:gd name="connsiteX181" fmla="*/ 650875 w 1263650"/>
                <a:gd name="connsiteY181" fmla="*/ 136525 h 2044699"/>
                <a:gd name="connsiteX182" fmla="*/ 660400 w 1263650"/>
                <a:gd name="connsiteY182" fmla="*/ 139700 h 2044699"/>
                <a:gd name="connsiteX183" fmla="*/ 676275 w 1263650"/>
                <a:gd name="connsiteY183" fmla="*/ 142875 h 2044699"/>
                <a:gd name="connsiteX184" fmla="*/ 682625 w 1263650"/>
                <a:gd name="connsiteY184" fmla="*/ 142875 h 2044699"/>
                <a:gd name="connsiteX185" fmla="*/ 679450 w 1263650"/>
                <a:gd name="connsiteY185" fmla="*/ 155575 h 2044699"/>
                <a:gd name="connsiteX186" fmla="*/ 676275 w 1263650"/>
                <a:gd name="connsiteY186" fmla="*/ 161925 h 2044699"/>
                <a:gd name="connsiteX187" fmla="*/ 676275 w 1263650"/>
                <a:gd name="connsiteY187" fmla="*/ 165100 h 2044699"/>
                <a:gd name="connsiteX188" fmla="*/ 676275 w 1263650"/>
                <a:gd name="connsiteY188" fmla="*/ 174625 h 2044699"/>
                <a:gd name="connsiteX189" fmla="*/ 673100 w 1263650"/>
                <a:gd name="connsiteY189" fmla="*/ 187325 h 2044699"/>
                <a:gd name="connsiteX190" fmla="*/ 666750 w 1263650"/>
                <a:gd name="connsiteY190" fmla="*/ 203200 h 2044699"/>
                <a:gd name="connsiteX191" fmla="*/ 666750 w 1263650"/>
                <a:gd name="connsiteY191" fmla="*/ 206375 h 2044699"/>
                <a:gd name="connsiteX192" fmla="*/ 660400 w 1263650"/>
                <a:gd name="connsiteY192" fmla="*/ 234950 h 2044699"/>
                <a:gd name="connsiteX193" fmla="*/ 660400 w 1263650"/>
                <a:gd name="connsiteY193" fmla="*/ 241300 h 2044699"/>
                <a:gd name="connsiteX194" fmla="*/ 650875 w 1263650"/>
                <a:gd name="connsiteY194" fmla="*/ 273050 h 2044699"/>
                <a:gd name="connsiteX195" fmla="*/ 647700 w 1263650"/>
                <a:gd name="connsiteY195" fmla="*/ 295275 h 2044699"/>
                <a:gd name="connsiteX196" fmla="*/ 647700 w 1263650"/>
                <a:gd name="connsiteY196" fmla="*/ 298450 h 2044699"/>
                <a:gd name="connsiteX197" fmla="*/ 644525 w 1263650"/>
                <a:gd name="connsiteY197" fmla="*/ 307975 h 2044699"/>
                <a:gd name="connsiteX198" fmla="*/ 641350 w 1263650"/>
                <a:gd name="connsiteY198" fmla="*/ 330200 h 2044699"/>
                <a:gd name="connsiteX199" fmla="*/ 635000 w 1263650"/>
                <a:gd name="connsiteY199" fmla="*/ 352425 h 2044699"/>
                <a:gd name="connsiteX200" fmla="*/ 631825 w 1263650"/>
                <a:gd name="connsiteY200" fmla="*/ 365125 h 2044699"/>
                <a:gd name="connsiteX201" fmla="*/ 628650 w 1263650"/>
                <a:gd name="connsiteY201" fmla="*/ 374650 h 2044699"/>
                <a:gd name="connsiteX202" fmla="*/ 628650 w 1263650"/>
                <a:gd name="connsiteY202" fmla="*/ 381000 h 2044699"/>
                <a:gd name="connsiteX203" fmla="*/ 628650 w 1263650"/>
                <a:gd name="connsiteY203" fmla="*/ 387350 h 2044699"/>
                <a:gd name="connsiteX204" fmla="*/ 622300 w 1263650"/>
                <a:gd name="connsiteY204" fmla="*/ 419100 h 2044699"/>
                <a:gd name="connsiteX205" fmla="*/ 619125 w 1263650"/>
                <a:gd name="connsiteY205" fmla="*/ 434975 h 2044699"/>
                <a:gd name="connsiteX206" fmla="*/ 612775 w 1263650"/>
                <a:gd name="connsiteY206" fmla="*/ 457200 h 2044699"/>
                <a:gd name="connsiteX207" fmla="*/ 606425 w 1263650"/>
                <a:gd name="connsiteY207" fmla="*/ 476250 h 2044699"/>
                <a:gd name="connsiteX208" fmla="*/ 600075 w 1263650"/>
                <a:gd name="connsiteY208" fmla="*/ 511175 h 2044699"/>
                <a:gd name="connsiteX209" fmla="*/ 587375 w 1263650"/>
                <a:gd name="connsiteY209" fmla="*/ 568325 h 2044699"/>
                <a:gd name="connsiteX210" fmla="*/ 587375 w 1263650"/>
                <a:gd name="connsiteY210" fmla="*/ 574675 h 2044699"/>
                <a:gd name="connsiteX211" fmla="*/ 577850 w 1263650"/>
                <a:gd name="connsiteY211" fmla="*/ 612775 h 2044699"/>
                <a:gd name="connsiteX212" fmla="*/ 574675 w 1263650"/>
                <a:gd name="connsiteY212" fmla="*/ 619125 h 2044699"/>
                <a:gd name="connsiteX213" fmla="*/ 574675 w 1263650"/>
                <a:gd name="connsiteY213" fmla="*/ 622300 h 2044699"/>
                <a:gd name="connsiteX214" fmla="*/ 574676 w 1263650"/>
                <a:gd name="connsiteY214" fmla="*/ 622300 h 2044699"/>
                <a:gd name="connsiteX215" fmla="*/ 573884 w 1263650"/>
                <a:gd name="connsiteY215" fmla="*/ 626260 h 2044699"/>
                <a:gd name="connsiteX216" fmla="*/ 573884 w 1263650"/>
                <a:gd name="connsiteY216" fmla="*/ 629444 h 2044699"/>
                <a:gd name="connsiteX217" fmla="*/ 573247 w 1263650"/>
                <a:gd name="connsiteY217" fmla="*/ 629444 h 2044699"/>
                <a:gd name="connsiteX218" fmla="*/ 571501 w 1263650"/>
                <a:gd name="connsiteY218" fmla="*/ 638175 h 2044699"/>
                <a:gd name="connsiteX219" fmla="*/ 568326 w 1263650"/>
                <a:gd name="connsiteY219" fmla="*/ 644525 h 2044699"/>
                <a:gd name="connsiteX220" fmla="*/ 568325 w 1263650"/>
                <a:gd name="connsiteY220" fmla="*/ 644525 h 2044699"/>
                <a:gd name="connsiteX221" fmla="*/ 568325 w 1263650"/>
                <a:gd name="connsiteY221" fmla="*/ 657225 h 2044699"/>
                <a:gd name="connsiteX222" fmla="*/ 565150 w 1263650"/>
                <a:gd name="connsiteY222" fmla="*/ 666750 h 2044699"/>
                <a:gd name="connsiteX223" fmla="*/ 565150 w 1263650"/>
                <a:gd name="connsiteY223" fmla="*/ 673100 h 2044699"/>
                <a:gd name="connsiteX224" fmla="*/ 561975 w 1263650"/>
                <a:gd name="connsiteY224" fmla="*/ 679450 h 2044699"/>
                <a:gd name="connsiteX225" fmla="*/ 561975 w 1263650"/>
                <a:gd name="connsiteY225" fmla="*/ 682625 h 2044699"/>
                <a:gd name="connsiteX226" fmla="*/ 558800 w 1263650"/>
                <a:gd name="connsiteY226" fmla="*/ 692150 h 2044699"/>
                <a:gd name="connsiteX227" fmla="*/ 558801 w 1263650"/>
                <a:gd name="connsiteY227" fmla="*/ 692150 h 2044699"/>
                <a:gd name="connsiteX228" fmla="*/ 558801 w 1263650"/>
                <a:gd name="connsiteY228" fmla="*/ 704850 h 2044699"/>
                <a:gd name="connsiteX229" fmla="*/ 558801 w 1263650"/>
                <a:gd name="connsiteY229" fmla="*/ 708025 h 2044699"/>
                <a:gd name="connsiteX230" fmla="*/ 561976 w 1263650"/>
                <a:gd name="connsiteY230" fmla="*/ 708025 h 2044699"/>
                <a:gd name="connsiteX231" fmla="*/ 561976 w 1263650"/>
                <a:gd name="connsiteY231" fmla="*/ 711200 h 2044699"/>
                <a:gd name="connsiteX232" fmla="*/ 561976 w 1263650"/>
                <a:gd name="connsiteY232" fmla="*/ 714375 h 2044699"/>
                <a:gd name="connsiteX233" fmla="*/ 568326 w 1263650"/>
                <a:gd name="connsiteY233" fmla="*/ 720725 h 2044699"/>
                <a:gd name="connsiteX234" fmla="*/ 570231 w 1263650"/>
                <a:gd name="connsiteY234" fmla="*/ 723900 h 2044699"/>
                <a:gd name="connsiteX235" fmla="*/ 571501 w 1263650"/>
                <a:gd name="connsiteY235" fmla="*/ 726017 h 2044699"/>
                <a:gd name="connsiteX236" fmla="*/ 577851 w 1263650"/>
                <a:gd name="connsiteY236" fmla="*/ 736600 h 2044699"/>
                <a:gd name="connsiteX237" fmla="*/ 593726 w 1263650"/>
                <a:gd name="connsiteY237" fmla="*/ 755650 h 2044699"/>
                <a:gd name="connsiteX238" fmla="*/ 603251 w 1263650"/>
                <a:gd name="connsiteY238" fmla="*/ 771525 h 2044699"/>
                <a:gd name="connsiteX239" fmla="*/ 606426 w 1263650"/>
                <a:gd name="connsiteY239" fmla="*/ 771525 h 2044699"/>
                <a:gd name="connsiteX240" fmla="*/ 606426 w 1263650"/>
                <a:gd name="connsiteY240" fmla="*/ 774700 h 2044699"/>
                <a:gd name="connsiteX241" fmla="*/ 606425 w 1263650"/>
                <a:gd name="connsiteY241" fmla="*/ 774700 h 2044699"/>
                <a:gd name="connsiteX242" fmla="*/ 625475 w 1263650"/>
                <a:gd name="connsiteY242" fmla="*/ 803275 h 2044699"/>
                <a:gd name="connsiteX243" fmla="*/ 628650 w 1263650"/>
                <a:gd name="connsiteY243" fmla="*/ 806450 h 2044699"/>
                <a:gd name="connsiteX244" fmla="*/ 635000 w 1263650"/>
                <a:gd name="connsiteY244" fmla="*/ 812800 h 2044699"/>
                <a:gd name="connsiteX245" fmla="*/ 638175 w 1263650"/>
                <a:gd name="connsiteY245" fmla="*/ 819150 h 2044699"/>
                <a:gd name="connsiteX246" fmla="*/ 644525 w 1263650"/>
                <a:gd name="connsiteY246" fmla="*/ 828675 h 2044699"/>
                <a:gd name="connsiteX247" fmla="*/ 647700 w 1263650"/>
                <a:gd name="connsiteY247" fmla="*/ 831850 h 2044699"/>
                <a:gd name="connsiteX248" fmla="*/ 654050 w 1263650"/>
                <a:gd name="connsiteY248" fmla="*/ 841375 h 2044699"/>
                <a:gd name="connsiteX249" fmla="*/ 657225 w 1263650"/>
                <a:gd name="connsiteY249" fmla="*/ 841375 h 2044699"/>
                <a:gd name="connsiteX250" fmla="*/ 657225 w 1263650"/>
                <a:gd name="connsiteY250" fmla="*/ 847725 h 2044699"/>
                <a:gd name="connsiteX251" fmla="*/ 660400 w 1263650"/>
                <a:gd name="connsiteY251" fmla="*/ 850900 h 2044699"/>
                <a:gd name="connsiteX252" fmla="*/ 663575 w 1263650"/>
                <a:gd name="connsiteY252" fmla="*/ 854075 h 2044699"/>
                <a:gd name="connsiteX253" fmla="*/ 673100 w 1263650"/>
                <a:gd name="connsiteY253" fmla="*/ 866775 h 2044699"/>
                <a:gd name="connsiteX254" fmla="*/ 679450 w 1263650"/>
                <a:gd name="connsiteY254" fmla="*/ 876300 h 2044699"/>
                <a:gd name="connsiteX255" fmla="*/ 682625 w 1263650"/>
                <a:gd name="connsiteY255" fmla="*/ 879475 h 2044699"/>
                <a:gd name="connsiteX256" fmla="*/ 701675 w 1263650"/>
                <a:gd name="connsiteY256" fmla="*/ 908050 h 2044699"/>
                <a:gd name="connsiteX257" fmla="*/ 708025 w 1263650"/>
                <a:gd name="connsiteY257" fmla="*/ 914400 h 2044699"/>
                <a:gd name="connsiteX258" fmla="*/ 723900 w 1263650"/>
                <a:gd name="connsiteY258" fmla="*/ 936625 h 2044699"/>
                <a:gd name="connsiteX259" fmla="*/ 733425 w 1263650"/>
                <a:gd name="connsiteY259" fmla="*/ 949325 h 2044699"/>
                <a:gd name="connsiteX260" fmla="*/ 736600 w 1263650"/>
                <a:gd name="connsiteY260" fmla="*/ 952500 h 2044699"/>
                <a:gd name="connsiteX261" fmla="*/ 736600 w 1263650"/>
                <a:gd name="connsiteY261" fmla="*/ 955675 h 2044699"/>
                <a:gd name="connsiteX262" fmla="*/ 739775 w 1263650"/>
                <a:gd name="connsiteY262" fmla="*/ 958850 h 2044699"/>
                <a:gd name="connsiteX263" fmla="*/ 739775 w 1263650"/>
                <a:gd name="connsiteY263" fmla="*/ 962025 h 2044699"/>
                <a:gd name="connsiteX264" fmla="*/ 746125 w 1263650"/>
                <a:gd name="connsiteY264" fmla="*/ 971550 h 2044699"/>
                <a:gd name="connsiteX265" fmla="*/ 790575 w 1263650"/>
                <a:gd name="connsiteY265" fmla="*/ 1028700 h 2044699"/>
                <a:gd name="connsiteX266" fmla="*/ 806450 w 1263650"/>
                <a:gd name="connsiteY266" fmla="*/ 1050925 h 2044699"/>
                <a:gd name="connsiteX267" fmla="*/ 812800 w 1263650"/>
                <a:gd name="connsiteY267" fmla="*/ 1060450 h 2044699"/>
                <a:gd name="connsiteX268" fmla="*/ 822325 w 1263650"/>
                <a:gd name="connsiteY268" fmla="*/ 1073150 h 2044699"/>
                <a:gd name="connsiteX269" fmla="*/ 825500 w 1263650"/>
                <a:gd name="connsiteY269" fmla="*/ 1079500 h 2044699"/>
                <a:gd name="connsiteX270" fmla="*/ 841375 w 1263650"/>
                <a:gd name="connsiteY270" fmla="*/ 1104900 h 2044699"/>
                <a:gd name="connsiteX271" fmla="*/ 854075 w 1263650"/>
                <a:gd name="connsiteY271" fmla="*/ 1117600 h 2044699"/>
                <a:gd name="connsiteX272" fmla="*/ 860425 w 1263650"/>
                <a:gd name="connsiteY272" fmla="*/ 1130300 h 2044699"/>
                <a:gd name="connsiteX273" fmla="*/ 866775 w 1263650"/>
                <a:gd name="connsiteY273" fmla="*/ 1136650 h 2044699"/>
                <a:gd name="connsiteX274" fmla="*/ 869950 w 1263650"/>
                <a:gd name="connsiteY274" fmla="*/ 1143000 h 2044699"/>
                <a:gd name="connsiteX275" fmla="*/ 882650 w 1263650"/>
                <a:gd name="connsiteY275" fmla="*/ 1162050 h 2044699"/>
                <a:gd name="connsiteX276" fmla="*/ 892175 w 1263650"/>
                <a:gd name="connsiteY276" fmla="*/ 1168400 h 2044699"/>
                <a:gd name="connsiteX277" fmla="*/ 892175 w 1263650"/>
                <a:gd name="connsiteY277" fmla="*/ 1171575 h 2044699"/>
                <a:gd name="connsiteX278" fmla="*/ 895350 w 1263650"/>
                <a:gd name="connsiteY278" fmla="*/ 1174750 h 2044699"/>
                <a:gd name="connsiteX279" fmla="*/ 904875 w 1263650"/>
                <a:gd name="connsiteY279" fmla="*/ 1190625 h 2044699"/>
                <a:gd name="connsiteX280" fmla="*/ 908050 w 1263650"/>
                <a:gd name="connsiteY280" fmla="*/ 1193800 h 2044699"/>
                <a:gd name="connsiteX281" fmla="*/ 933450 w 1263650"/>
                <a:gd name="connsiteY281" fmla="*/ 1228725 h 2044699"/>
                <a:gd name="connsiteX282" fmla="*/ 933450 w 1263650"/>
                <a:gd name="connsiteY282" fmla="*/ 1231900 h 2044699"/>
                <a:gd name="connsiteX283" fmla="*/ 958850 w 1263650"/>
                <a:gd name="connsiteY283" fmla="*/ 1263650 h 2044699"/>
                <a:gd name="connsiteX284" fmla="*/ 977900 w 1263650"/>
                <a:gd name="connsiteY284" fmla="*/ 1292225 h 2044699"/>
                <a:gd name="connsiteX285" fmla="*/ 1005680 w 1263650"/>
                <a:gd name="connsiteY285" fmla="*/ 1331117 h 2044699"/>
                <a:gd name="connsiteX286" fmla="*/ 1006478 w 1263650"/>
                <a:gd name="connsiteY286" fmla="*/ 1331117 h 2044699"/>
                <a:gd name="connsiteX287" fmla="*/ 1006478 w 1263650"/>
                <a:gd name="connsiteY287" fmla="*/ 1332234 h 2044699"/>
                <a:gd name="connsiteX288" fmla="*/ 1009650 w 1263650"/>
                <a:gd name="connsiteY288" fmla="*/ 1336675 h 2044699"/>
                <a:gd name="connsiteX289" fmla="*/ 1025525 w 1263650"/>
                <a:gd name="connsiteY289" fmla="*/ 1355725 h 2044699"/>
                <a:gd name="connsiteX290" fmla="*/ 1025525 w 1263650"/>
                <a:gd name="connsiteY290" fmla="*/ 1358900 h 2044699"/>
                <a:gd name="connsiteX291" fmla="*/ 1031875 w 1263650"/>
                <a:gd name="connsiteY291" fmla="*/ 1365250 h 2044699"/>
                <a:gd name="connsiteX292" fmla="*/ 1035050 w 1263650"/>
                <a:gd name="connsiteY292" fmla="*/ 1374775 h 2044699"/>
                <a:gd name="connsiteX293" fmla="*/ 1038225 w 1263650"/>
                <a:gd name="connsiteY293" fmla="*/ 1374775 h 2044699"/>
                <a:gd name="connsiteX294" fmla="*/ 1041400 w 1263650"/>
                <a:gd name="connsiteY294" fmla="*/ 1377950 h 2044699"/>
                <a:gd name="connsiteX295" fmla="*/ 1044575 w 1263650"/>
                <a:gd name="connsiteY295" fmla="*/ 1384300 h 2044699"/>
                <a:gd name="connsiteX296" fmla="*/ 1047750 w 1263650"/>
                <a:gd name="connsiteY296" fmla="*/ 1387475 h 2044699"/>
                <a:gd name="connsiteX297" fmla="*/ 1047750 w 1263650"/>
                <a:gd name="connsiteY297" fmla="*/ 1390650 h 2044699"/>
                <a:gd name="connsiteX298" fmla="*/ 1050925 w 1263650"/>
                <a:gd name="connsiteY298" fmla="*/ 1393825 h 2044699"/>
                <a:gd name="connsiteX299" fmla="*/ 1054100 w 1263650"/>
                <a:gd name="connsiteY299" fmla="*/ 1397000 h 2044699"/>
                <a:gd name="connsiteX300" fmla="*/ 1057275 w 1263650"/>
                <a:gd name="connsiteY300" fmla="*/ 1403350 h 2044699"/>
                <a:gd name="connsiteX301" fmla="*/ 1073150 w 1263650"/>
                <a:gd name="connsiteY301" fmla="*/ 1425575 h 2044699"/>
                <a:gd name="connsiteX302" fmla="*/ 1079500 w 1263650"/>
                <a:gd name="connsiteY302" fmla="*/ 1431925 h 2044699"/>
                <a:gd name="connsiteX303" fmla="*/ 1079500 w 1263650"/>
                <a:gd name="connsiteY303" fmla="*/ 1431924 h 2044699"/>
                <a:gd name="connsiteX304" fmla="*/ 1092200 w 1263650"/>
                <a:gd name="connsiteY304" fmla="*/ 1450974 h 2044699"/>
                <a:gd name="connsiteX305" fmla="*/ 1098550 w 1263650"/>
                <a:gd name="connsiteY305" fmla="*/ 1457324 h 2044699"/>
                <a:gd name="connsiteX306" fmla="*/ 1098550 w 1263650"/>
                <a:gd name="connsiteY306" fmla="*/ 1460499 h 2044699"/>
                <a:gd name="connsiteX307" fmla="*/ 1114425 w 1263650"/>
                <a:gd name="connsiteY307" fmla="*/ 1479549 h 2044699"/>
                <a:gd name="connsiteX308" fmla="*/ 1133475 w 1263650"/>
                <a:gd name="connsiteY308" fmla="*/ 1508124 h 2044699"/>
                <a:gd name="connsiteX309" fmla="*/ 1149350 w 1263650"/>
                <a:gd name="connsiteY309" fmla="*/ 1530349 h 2044699"/>
                <a:gd name="connsiteX310" fmla="*/ 1155700 w 1263650"/>
                <a:gd name="connsiteY310" fmla="*/ 1539874 h 2044699"/>
                <a:gd name="connsiteX311" fmla="*/ 1171575 w 1263650"/>
                <a:gd name="connsiteY311" fmla="*/ 1562099 h 2044699"/>
                <a:gd name="connsiteX312" fmla="*/ 1177925 w 1263650"/>
                <a:gd name="connsiteY312" fmla="*/ 1571624 h 2044699"/>
                <a:gd name="connsiteX313" fmla="*/ 1181100 w 1263650"/>
                <a:gd name="connsiteY313" fmla="*/ 1574799 h 2044699"/>
                <a:gd name="connsiteX314" fmla="*/ 1187450 w 1263650"/>
                <a:gd name="connsiteY314" fmla="*/ 1584324 h 2044699"/>
                <a:gd name="connsiteX315" fmla="*/ 1206500 w 1263650"/>
                <a:gd name="connsiteY315" fmla="*/ 1609724 h 2044699"/>
                <a:gd name="connsiteX316" fmla="*/ 1206500 w 1263650"/>
                <a:gd name="connsiteY316" fmla="*/ 1612899 h 2044699"/>
                <a:gd name="connsiteX317" fmla="*/ 1209675 w 1263650"/>
                <a:gd name="connsiteY317" fmla="*/ 1612899 h 2044699"/>
                <a:gd name="connsiteX318" fmla="*/ 1209675 w 1263650"/>
                <a:gd name="connsiteY318" fmla="*/ 1616074 h 2044699"/>
                <a:gd name="connsiteX319" fmla="*/ 1206500 w 1263650"/>
                <a:gd name="connsiteY319" fmla="*/ 1625599 h 2044699"/>
                <a:gd name="connsiteX320" fmla="*/ 1206500 w 1263650"/>
                <a:gd name="connsiteY320" fmla="*/ 1628774 h 2044699"/>
                <a:gd name="connsiteX321" fmla="*/ 1206500 w 1263650"/>
                <a:gd name="connsiteY321" fmla="*/ 1631949 h 2044699"/>
                <a:gd name="connsiteX322" fmla="*/ 1203325 w 1263650"/>
                <a:gd name="connsiteY322" fmla="*/ 1635124 h 2044699"/>
                <a:gd name="connsiteX323" fmla="*/ 1203325 w 1263650"/>
                <a:gd name="connsiteY323" fmla="*/ 1638299 h 2044699"/>
                <a:gd name="connsiteX324" fmla="*/ 1212850 w 1263650"/>
                <a:gd name="connsiteY324" fmla="*/ 1657349 h 2044699"/>
                <a:gd name="connsiteX325" fmla="*/ 1212850 w 1263650"/>
                <a:gd name="connsiteY325" fmla="*/ 1660524 h 2044699"/>
                <a:gd name="connsiteX326" fmla="*/ 1219200 w 1263650"/>
                <a:gd name="connsiteY326" fmla="*/ 1666874 h 2044699"/>
                <a:gd name="connsiteX327" fmla="*/ 1222375 w 1263650"/>
                <a:gd name="connsiteY327" fmla="*/ 1670049 h 2044699"/>
                <a:gd name="connsiteX328" fmla="*/ 1225550 w 1263650"/>
                <a:gd name="connsiteY328" fmla="*/ 1670049 h 2044699"/>
                <a:gd name="connsiteX329" fmla="*/ 1225550 w 1263650"/>
                <a:gd name="connsiteY329" fmla="*/ 1673224 h 2044699"/>
                <a:gd name="connsiteX330" fmla="*/ 1225550 w 1263650"/>
                <a:gd name="connsiteY330" fmla="*/ 1679574 h 2044699"/>
                <a:gd name="connsiteX331" fmla="*/ 1225550 w 1263650"/>
                <a:gd name="connsiteY331" fmla="*/ 1682749 h 2044699"/>
                <a:gd name="connsiteX332" fmla="*/ 1228725 w 1263650"/>
                <a:gd name="connsiteY332" fmla="*/ 1695449 h 2044699"/>
                <a:gd name="connsiteX333" fmla="*/ 1231900 w 1263650"/>
                <a:gd name="connsiteY333" fmla="*/ 1708149 h 2044699"/>
                <a:gd name="connsiteX334" fmla="*/ 1231900 w 1263650"/>
                <a:gd name="connsiteY334" fmla="*/ 1714499 h 2044699"/>
                <a:gd name="connsiteX335" fmla="*/ 1231900 w 1263650"/>
                <a:gd name="connsiteY335" fmla="*/ 1717674 h 2044699"/>
                <a:gd name="connsiteX336" fmla="*/ 1228725 w 1263650"/>
                <a:gd name="connsiteY336" fmla="*/ 1720849 h 2044699"/>
                <a:gd name="connsiteX337" fmla="*/ 1231900 w 1263650"/>
                <a:gd name="connsiteY337" fmla="*/ 1724024 h 2044699"/>
                <a:gd name="connsiteX338" fmla="*/ 1238250 w 1263650"/>
                <a:gd name="connsiteY338" fmla="*/ 1724024 h 2044699"/>
                <a:gd name="connsiteX339" fmla="*/ 1257300 w 1263650"/>
                <a:gd name="connsiteY339" fmla="*/ 1746249 h 2044699"/>
                <a:gd name="connsiteX340" fmla="*/ 1260475 w 1263650"/>
                <a:gd name="connsiteY340" fmla="*/ 1749424 h 2044699"/>
                <a:gd name="connsiteX341" fmla="*/ 1263650 w 1263650"/>
                <a:gd name="connsiteY341" fmla="*/ 1755774 h 2044699"/>
                <a:gd name="connsiteX342" fmla="*/ 1263650 w 1263650"/>
                <a:gd name="connsiteY342" fmla="*/ 1762124 h 2044699"/>
                <a:gd name="connsiteX343" fmla="*/ 1254125 w 1263650"/>
                <a:gd name="connsiteY343" fmla="*/ 1768474 h 2044699"/>
                <a:gd name="connsiteX344" fmla="*/ 1247775 w 1263650"/>
                <a:gd name="connsiteY344" fmla="*/ 1774824 h 2044699"/>
                <a:gd name="connsiteX345" fmla="*/ 1247775 w 1263650"/>
                <a:gd name="connsiteY345" fmla="*/ 1777999 h 2044699"/>
                <a:gd name="connsiteX346" fmla="*/ 1244600 w 1263650"/>
                <a:gd name="connsiteY346" fmla="*/ 1777999 h 2044699"/>
                <a:gd name="connsiteX347" fmla="*/ 1241425 w 1263650"/>
                <a:gd name="connsiteY347" fmla="*/ 1777999 h 2044699"/>
                <a:gd name="connsiteX348" fmla="*/ 1228725 w 1263650"/>
                <a:gd name="connsiteY348" fmla="*/ 1784349 h 2044699"/>
                <a:gd name="connsiteX349" fmla="*/ 1222375 w 1263650"/>
                <a:gd name="connsiteY349" fmla="*/ 1787524 h 2044699"/>
                <a:gd name="connsiteX350" fmla="*/ 1216025 w 1263650"/>
                <a:gd name="connsiteY350" fmla="*/ 1787524 h 2044699"/>
                <a:gd name="connsiteX351" fmla="*/ 1212850 w 1263650"/>
                <a:gd name="connsiteY351" fmla="*/ 1787524 h 2044699"/>
                <a:gd name="connsiteX352" fmla="*/ 1212850 w 1263650"/>
                <a:gd name="connsiteY352" fmla="*/ 1790699 h 2044699"/>
                <a:gd name="connsiteX353" fmla="*/ 1209675 w 1263650"/>
                <a:gd name="connsiteY353" fmla="*/ 1790699 h 2044699"/>
                <a:gd name="connsiteX354" fmla="*/ 1209675 w 1263650"/>
                <a:gd name="connsiteY354" fmla="*/ 1793874 h 2044699"/>
                <a:gd name="connsiteX355" fmla="*/ 1209675 w 1263650"/>
                <a:gd name="connsiteY355" fmla="*/ 1797049 h 2044699"/>
                <a:gd name="connsiteX356" fmla="*/ 1206500 w 1263650"/>
                <a:gd name="connsiteY356" fmla="*/ 1806574 h 2044699"/>
                <a:gd name="connsiteX357" fmla="*/ 1200150 w 1263650"/>
                <a:gd name="connsiteY357" fmla="*/ 1809749 h 2044699"/>
                <a:gd name="connsiteX358" fmla="*/ 1193800 w 1263650"/>
                <a:gd name="connsiteY358" fmla="*/ 1812924 h 2044699"/>
                <a:gd name="connsiteX359" fmla="*/ 1190625 w 1263650"/>
                <a:gd name="connsiteY359" fmla="*/ 1819274 h 2044699"/>
                <a:gd name="connsiteX360" fmla="*/ 1193800 w 1263650"/>
                <a:gd name="connsiteY360" fmla="*/ 1819274 h 2044699"/>
                <a:gd name="connsiteX361" fmla="*/ 1193800 w 1263650"/>
                <a:gd name="connsiteY361" fmla="*/ 1822449 h 2044699"/>
                <a:gd name="connsiteX362" fmla="*/ 1193800 w 1263650"/>
                <a:gd name="connsiteY362" fmla="*/ 1831974 h 2044699"/>
                <a:gd name="connsiteX363" fmla="*/ 1190625 w 1263650"/>
                <a:gd name="connsiteY363" fmla="*/ 1831974 h 2044699"/>
                <a:gd name="connsiteX364" fmla="*/ 1190625 w 1263650"/>
                <a:gd name="connsiteY364" fmla="*/ 1835149 h 2044699"/>
                <a:gd name="connsiteX365" fmla="*/ 1187450 w 1263650"/>
                <a:gd name="connsiteY365" fmla="*/ 1841499 h 2044699"/>
                <a:gd name="connsiteX366" fmla="*/ 1190625 w 1263650"/>
                <a:gd name="connsiteY366" fmla="*/ 1847849 h 2044699"/>
                <a:gd name="connsiteX367" fmla="*/ 1190625 w 1263650"/>
                <a:gd name="connsiteY367" fmla="*/ 1860549 h 2044699"/>
                <a:gd name="connsiteX368" fmla="*/ 1190625 w 1263650"/>
                <a:gd name="connsiteY368" fmla="*/ 1863724 h 2044699"/>
                <a:gd name="connsiteX369" fmla="*/ 1187450 w 1263650"/>
                <a:gd name="connsiteY369" fmla="*/ 1863724 h 2044699"/>
                <a:gd name="connsiteX370" fmla="*/ 1184275 w 1263650"/>
                <a:gd name="connsiteY370" fmla="*/ 1863724 h 2044699"/>
                <a:gd name="connsiteX371" fmla="*/ 1184275 w 1263650"/>
                <a:gd name="connsiteY371" fmla="*/ 1866899 h 2044699"/>
                <a:gd name="connsiteX372" fmla="*/ 1184275 w 1263650"/>
                <a:gd name="connsiteY372" fmla="*/ 1870074 h 2044699"/>
                <a:gd name="connsiteX373" fmla="*/ 1181100 w 1263650"/>
                <a:gd name="connsiteY373" fmla="*/ 1879599 h 2044699"/>
                <a:gd name="connsiteX374" fmla="*/ 1181100 w 1263650"/>
                <a:gd name="connsiteY374" fmla="*/ 1885949 h 2044699"/>
                <a:gd name="connsiteX375" fmla="*/ 1174750 w 1263650"/>
                <a:gd name="connsiteY375" fmla="*/ 1892299 h 2044699"/>
                <a:gd name="connsiteX376" fmla="*/ 1168400 w 1263650"/>
                <a:gd name="connsiteY376" fmla="*/ 1898649 h 2044699"/>
                <a:gd name="connsiteX377" fmla="*/ 1162050 w 1263650"/>
                <a:gd name="connsiteY377" fmla="*/ 1904999 h 2044699"/>
                <a:gd name="connsiteX378" fmla="*/ 1162050 w 1263650"/>
                <a:gd name="connsiteY378" fmla="*/ 1908174 h 2044699"/>
                <a:gd name="connsiteX379" fmla="*/ 1162050 w 1263650"/>
                <a:gd name="connsiteY379" fmla="*/ 1911349 h 2044699"/>
                <a:gd name="connsiteX380" fmla="*/ 1158875 w 1263650"/>
                <a:gd name="connsiteY380" fmla="*/ 1911349 h 2044699"/>
                <a:gd name="connsiteX381" fmla="*/ 1158875 w 1263650"/>
                <a:gd name="connsiteY381" fmla="*/ 1914524 h 2044699"/>
                <a:gd name="connsiteX382" fmla="*/ 1155700 w 1263650"/>
                <a:gd name="connsiteY382" fmla="*/ 1914524 h 2044699"/>
                <a:gd name="connsiteX383" fmla="*/ 1155700 w 1263650"/>
                <a:gd name="connsiteY383" fmla="*/ 1911349 h 2044699"/>
                <a:gd name="connsiteX384" fmla="*/ 1146175 w 1263650"/>
                <a:gd name="connsiteY384" fmla="*/ 1917699 h 2044699"/>
                <a:gd name="connsiteX385" fmla="*/ 1146175 w 1263650"/>
                <a:gd name="connsiteY385" fmla="*/ 1927224 h 2044699"/>
                <a:gd name="connsiteX386" fmla="*/ 1149350 w 1263650"/>
                <a:gd name="connsiteY386" fmla="*/ 1943099 h 2044699"/>
                <a:gd name="connsiteX387" fmla="*/ 1146175 w 1263650"/>
                <a:gd name="connsiteY387" fmla="*/ 1949449 h 2044699"/>
                <a:gd name="connsiteX388" fmla="*/ 1146175 w 1263650"/>
                <a:gd name="connsiteY388" fmla="*/ 1955799 h 2044699"/>
                <a:gd name="connsiteX389" fmla="*/ 1146175 w 1263650"/>
                <a:gd name="connsiteY389" fmla="*/ 1958974 h 2044699"/>
                <a:gd name="connsiteX390" fmla="*/ 1146175 w 1263650"/>
                <a:gd name="connsiteY390" fmla="*/ 1962149 h 2044699"/>
                <a:gd name="connsiteX391" fmla="*/ 1143000 w 1263650"/>
                <a:gd name="connsiteY391" fmla="*/ 1965324 h 2044699"/>
                <a:gd name="connsiteX392" fmla="*/ 1139825 w 1263650"/>
                <a:gd name="connsiteY392" fmla="*/ 1968499 h 2044699"/>
                <a:gd name="connsiteX393" fmla="*/ 1139825 w 1263650"/>
                <a:gd name="connsiteY393" fmla="*/ 1971674 h 2044699"/>
                <a:gd name="connsiteX394" fmla="*/ 1136650 w 1263650"/>
                <a:gd name="connsiteY394" fmla="*/ 1971674 h 2044699"/>
                <a:gd name="connsiteX395" fmla="*/ 1139825 w 1263650"/>
                <a:gd name="connsiteY395" fmla="*/ 1974849 h 2044699"/>
                <a:gd name="connsiteX396" fmla="*/ 1143000 w 1263650"/>
                <a:gd name="connsiteY396" fmla="*/ 1981199 h 2044699"/>
                <a:gd name="connsiteX397" fmla="*/ 1143000 w 1263650"/>
                <a:gd name="connsiteY397" fmla="*/ 1984374 h 2044699"/>
                <a:gd name="connsiteX398" fmla="*/ 1149350 w 1263650"/>
                <a:gd name="connsiteY398" fmla="*/ 1987549 h 2044699"/>
                <a:gd name="connsiteX399" fmla="*/ 1152525 w 1263650"/>
                <a:gd name="connsiteY399" fmla="*/ 1987549 h 2044699"/>
                <a:gd name="connsiteX400" fmla="*/ 1155700 w 1263650"/>
                <a:gd name="connsiteY400" fmla="*/ 1987549 h 2044699"/>
                <a:gd name="connsiteX401" fmla="*/ 1158875 w 1263650"/>
                <a:gd name="connsiteY401" fmla="*/ 1987549 h 2044699"/>
                <a:gd name="connsiteX402" fmla="*/ 1162050 w 1263650"/>
                <a:gd name="connsiteY402" fmla="*/ 1987549 h 2044699"/>
                <a:gd name="connsiteX403" fmla="*/ 1165225 w 1263650"/>
                <a:gd name="connsiteY403" fmla="*/ 1987549 h 2044699"/>
                <a:gd name="connsiteX404" fmla="*/ 1165225 w 1263650"/>
                <a:gd name="connsiteY404" fmla="*/ 1990724 h 2044699"/>
                <a:gd name="connsiteX405" fmla="*/ 1171575 w 1263650"/>
                <a:gd name="connsiteY405" fmla="*/ 2000249 h 2044699"/>
                <a:gd name="connsiteX406" fmla="*/ 1171575 w 1263650"/>
                <a:gd name="connsiteY406" fmla="*/ 2003424 h 2044699"/>
                <a:gd name="connsiteX407" fmla="*/ 1171575 w 1263650"/>
                <a:gd name="connsiteY407" fmla="*/ 2012949 h 2044699"/>
                <a:gd name="connsiteX408" fmla="*/ 1171575 w 1263650"/>
                <a:gd name="connsiteY408" fmla="*/ 2016124 h 2044699"/>
                <a:gd name="connsiteX409" fmla="*/ 1171575 w 1263650"/>
                <a:gd name="connsiteY409" fmla="*/ 2019299 h 2044699"/>
                <a:gd name="connsiteX410" fmla="*/ 1168400 w 1263650"/>
                <a:gd name="connsiteY410" fmla="*/ 2025649 h 2044699"/>
                <a:gd name="connsiteX411" fmla="*/ 1165225 w 1263650"/>
                <a:gd name="connsiteY411" fmla="*/ 2028824 h 2044699"/>
                <a:gd name="connsiteX412" fmla="*/ 1155700 w 1263650"/>
                <a:gd name="connsiteY412" fmla="*/ 2038349 h 2044699"/>
                <a:gd name="connsiteX413" fmla="*/ 1155700 w 1263650"/>
                <a:gd name="connsiteY413" fmla="*/ 2041524 h 2044699"/>
                <a:gd name="connsiteX414" fmla="*/ 1146175 w 1263650"/>
                <a:gd name="connsiteY414" fmla="*/ 2044699 h 2044699"/>
                <a:gd name="connsiteX415" fmla="*/ 1139825 w 1263650"/>
                <a:gd name="connsiteY415" fmla="*/ 2044699 h 2044699"/>
                <a:gd name="connsiteX416" fmla="*/ 1133475 w 1263650"/>
                <a:gd name="connsiteY416" fmla="*/ 2041524 h 2044699"/>
                <a:gd name="connsiteX417" fmla="*/ 1130300 w 1263650"/>
                <a:gd name="connsiteY417" fmla="*/ 2041524 h 2044699"/>
                <a:gd name="connsiteX418" fmla="*/ 1130300 w 1263650"/>
                <a:gd name="connsiteY418" fmla="*/ 2038349 h 2044699"/>
                <a:gd name="connsiteX419" fmla="*/ 1127125 w 1263650"/>
                <a:gd name="connsiteY419" fmla="*/ 2038349 h 2044699"/>
                <a:gd name="connsiteX420" fmla="*/ 1127125 w 1263650"/>
                <a:gd name="connsiteY420" fmla="*/ 2041524 h 2044699"/>
                <a:gd name="connsiteX421" fmla="*/ 1123950 w 1263650"/>
                <a:gd name="connsiteY421" fmla="*/ 2041524 h 2044699"/>
                <a:gd name="connsiteX422" fmla="*/ 901700 w 1263650"/>
                <a:gd name="connsiteY422" fmla="*/ 2022474 h 2044699"/>
                <a:gd name="connsiteX423" fmla="*/ 739775 w 1263650"/>
                <a:gd name="connsiteY423" fmla="*/ 2009774 h 2044699"/>
                <a:gd name="connsiteX424" fmla="*/ 736600 w 1263650"/>
                <a:gd name="connsiteY424" fmla="*/ 1990724 h 2044699"/>
                <a:gd name="connsiteX425" fmla="*/ 733425 w 1263650"/>
                <a:gd name="connsiteY425" fmla="*/ 1981199 h 2044699"/>
                <a:gd name="connsiteX426" fmla="*/ 730250 w 1263650"/>
                <a:gd name="connsiteY426" fmla="*/ 1981199 h 2044699"/>
                <a:gd name="connsiteX427" fmla="*/ 730250 w 1263650"/>
                <a:gd name="connsiteY427" fmla="*/ 1978024 h 2044699"/>
                <a:gd name="connsiteX428" fmla="*/ 733425 w 1263650"/>
                <a:gd name="connsiteY428" fmla="*/ 1974849 h 2044699"/>
                <a:gd name="connsiteX429" fmla="*/ 736600 w 1263650"/>
                <a:gd name="connsiteY429" fmla="*/ 1974849 h 2044699"/>
                <a:gd name="connsiteX430" fmla="*/ 736600 w 1263650"/>
                <a:gd name="connsiteY430" fmla="*/ 1978024 h 2044699"/>
                <a:gd name="connsiteX431" fmla="*/ 736600 w 1263650"/>
                <a:gd name="connsiteY431" fmla="*/ 1981199 h 2044699"/>
                <a:gd name="connsiteX432" fmla="*/ 739775 w 1263650"/>
                <a:gd name="connsiteY432" fmla="*/ 1990724 h 2044699"/>
                <a:gd name="connsiteX433" fmla="*/ 742950 w 1263650"/>
                <a:gd name="connsiteY433" fmla="*/ 1993899 h 2044699"/>
                <a:gd name="connsiteX434" fmla="*/ 742950 w 1263650"/>
                <a:gd name="connsiteY434" fmla="*/ 2000249 h 2044699"/>
                <a:gd name="connsiteX435" fmla="*/ 746125 w 1263650"/>
                <a:gd name="connsiteY435" fmla="*/ 2000249 h 2044699"/>
                <a:gd name="connsiteX436" fmla="*/ 746125 w 1263650"/>
                <a:gd name="connsiteY436" fmla="*/ 1997074 h 2044699"/>
                <a:gd name="connsiteX437" fmla="*/ 746125 w 1263650"/>
                <a:gd name="connsiteY437" fmla="*/ 1987549 h 2044699"/>
                <a:gd name="connsiteX438" fmla="*/ 746125 w 1263650"/>
                <a:gd name="connsiteY438" fmla="*/ 1984374 h 2044699"/>
                <a:gd name="connsiteX439" fmla="*/ 746125 w 1263650"/>
                <a:gd name="connsiteY439" fmla="*/ 1981199 h 2044699"/>
                <a:gd name="connsiteX440" fmla="*/ 742950 w 1263650"/>
                <a:gd name="connsiteY440" fmla="*/ 1974849 h 2044699"/>
                <a:gd name="connsiteX441" fmla="*/ 739775 w 1263650"/>
                <a:gd name="connsiteY441" fmla="*/ 1971674 h 2044699"/>
                <a:gd name="connsiteX442" fmla="*/ 736600 w 1263650"/>
                <a:gd name="connsiteY442" fmla="*/ 1968499 h 2044699"/>
                <a:gd name="connsiteX443" fmla="*/ 733425 w 1263650"/>
                <a:gd name="connsiteY443" fmla="*/ 1971674 h 2044699"/>
                <a:gd name="connsiteX444" fmla="*/ 730250 w 1263650"/>
                <a:gd name="connsiteY444" fmla="*/ 1971674 h 2044699"/>
                <a:gd name="connsiteX445" fmla="*/ 730250 w 1263650"/>
                <a:gd name="connsiteY445" fmla="*/ 1974849 h 2044699"/>
                <a:gd name="connsiteX446" fmla="*/ 727075 w 1263650"/>
                <a:gd name="connsiteY446" fmla="*/ 1974849 h 2044699"/>
                <a:gd name="connsiteX447" fmla="*/ 723900 w 1263650"/>
                <a:gd name="connsiteY447" fmla="*/ 1971674 h 2044699"/>
                <a:gd name="connsiteX448" fmla="*/ 727075 w 1263650"/>
                <a:gd name="connsiteY448" fmla="*/ 1968499 h 2044699"/>
                <a:gd name="connsiteX449" fmla="*/ 727075 w 1263650"/>
                <a:gd name="connsiteY449" fmla="*/ 1965324 h 2044699"/>
                <a:gd name="connsiteX450" fmla="*/ 730250 w 1263650"/>
                <a:gd name="connsiteY450" fmla="*/ 1965324 h 2044699"/>
                <a:gd name="connsiteX451" fmla="*/ 730250 w 1263650"/>
                <a:gd name="connsiteY451" fmla="*/ 1962149 h 2044699"/>
                <a:gd name="connsiteX452" fmla="*/ 733425 w 1263650"/>
                <a:gd name="connsiteY452" fmla="*/ 1962149 h 2044699"/>
                <a:gd name="connsiteX453" fmla="*/ 733425 w 1263650"/>
                <a:gd name="connsiteY453" fmla="*/ 1958974 h 2044699"/>
                <a:gd name="connsiteX454" fmla="*/ 730250 w 1263650"/>
                <a:gd name="connsiteY454" fmla="*/ 1955799 h 2044699"/>
                <a:gd name="connsiteX455" fmla="*/ 730250 w 1263650"/>
                <a:gd name="connsiteY455" fmla="*/ 1958974 h 2044699"/>
                <a:gd name="connsiteX456" fmla="*/ 730250 w 1263650"/>
                <a:gd name="connsiteY456" fmla="*/ 1962149 h 2044699"/>
                <a:gd name="connsiteX457" fmla="*/ 727075 w 1263650"/>
                <a:gd name="connsiteY457" fmla="*/ 1962149 h 2044699"/>
                <a:gd name="connsiteX458" fmla="*/ 727075 w 1263650"/>
                <a:gd name="connsiteY458" fmla="*/ 1958974 h 2044699"/>
                <a:gd name="connsiteX459" fmla="*/ 723900 w 1263650"/>
                <a:gd name="connsiteY459" fmla="*/ 1955799 h 2044699"/>
                <a:gd name="connsiteX460" fmla="*/ 723900 w 1263650"/>
                <a:gd name="connsiteY460" fmla="*/ 1949449 h 2044699"/>
                <a:gd name="connsiteX461" fmla="*/ 723900 w 1263650"/>
                <a:gd name="connsiteY461" fmla="*/ 1946274 h 2044699"/>
                <a:gd name="connsiteX462" fmla="*/ 733425 w 1263650"/>
                <a:gd name="connsiteY462" fmla="*/ 1943099 h 2044699"/>
                <a:gd name="connsiteX463" fmla="*/ 733425 w 1263650"/>
                <a:gd name="connsiteY463" fmla="*/ 1917699 h 2044699"/>
                <a:gd name="connsiteX464" fmla="*/ 727075 w 1263650"/>
                <a:gd name="connsiteY464" fmla="*/ 1895474 h 2044699"/>
                <a:gd name="connsiteX465" fmla="*/ 720725 w 1263650"/>
                <a:gd name="connsiteY465" fmla="*/ 1870074 h 2044699"/>
                <a:gd name="connsiteX466" fmla="*/ 698500 w 1263650"/>
                <a:gd name="connsiteY466" fmla="*/ 1831974 h 2044699"/>
                <a:gd name="connsiteX467" fmla="*/ 695325 w 1263650"/>
                <a:gd name="connsiteY467" fmla="*/ 1828799 h 2044699"/>
                <a:gd name="connsiteX468" fmla="*/ 682625 w 1263650"/>
                <a:gd name="connsiteY468" fmla="*/ 1816099 h 2044699"/>
                <a:gd name="connsiteX469" fmla="*/ 673100 w 1263650"/>
                <a:gd name="connsiteY469" fmla="*/ 1800224 h 2044699"/>
                <a:gd name="connsiteX470" fmla="*/ 660400 w 1263650"/>
                <a:gd name="connsiteY470" fmla="*/ 1787524 h 2044699"/>
                <a:gd name="connsiteX471" fmla="*/ 660400 w 1263650"/>
                <a:gd name="connsiteY471" fmla="*/ 1784349 h 2044699"/>
                <a:gd name="connsiteX472" fmla="*/ 657225 w 1263650"/>
                <a:gd name="connsiteY472" fmla="*/ 1784349 h 2044699"/>
                <a:gd name="connsiteX473" fmla="*/ 654050 w 1263650"/>
                <a:gd name="connsiteY473" fmla="*/ 1781174 h 2044699"/>
                <a:gd name="connsiteX474" fmla="*/ 654050 w 1263650"/>
                <a:gd name="connsiteY474" fmla="*/ 1784349 h 2044699"/>
                <a:gd name="connsiteX475" fmla="*/ 641350 w 1263650"/>
                <a:gd name="connsiteY475" fmla="*/ 1771649 h 2044699"/>
                <a:gd name="connsiteX476" fmla="*/ 635000 w 1263650"/>
                <a:gd name="connsiteY476" fmla="*/ 1758949 h 2044699"/>
                <a:gd name="connsiteX477" fmla="*/ 628650 w 1263650"/>
                <a:gd name="connsiteY477" fmla="*/ 1752599 h 2044699"/>
                <a:gd name="connsiteX478" fmla="*/ 622300 w 1263650"/>
                <a:gd name="connsiteY478" fmla="*/ 1746249 h 2044699"/>
                <a:gd name="connsiteX479" fmla="*/ 615950 w 1263650"/>
                <a:gd name="connsiteY479" fmla="*/ 1749424 h 2044699"/>
                <a:gd name="connsiteX480" fmla="*/ 615950 w 1263650"/>
                <a:gd name="connsiteY480" fmla="*/ 1746249 h 2044699"/>
                <a:gd name="connsiteX481" fmla="*/ 615950 w 1263650"/>
                <a:gd name="connsiteY481" fmla="*/ 1743074 h 2044699"/>
                <a:gd name="connsiteX482" fmla="*/ 612775 w 1263650"/>
                <a:gd name="connsiteY482" fmla="*/ 1743074 h 2044699"/>
                <a:gd name="connsiteX483" fmla="*/ 609600 w 1263650"/>
                <a:gd name="connsiteY483" fmla="*/ 1743074 h 2044699"/>
                <a:gd name="connsiteX484" fmla="*/ 606425 w 1263650"/>
                <a:gd name="connsiteY484" fmla="*/ 1743074 h 2044699"/>
                <a:gd name="connsiteX485" fmla="*/ 606425 w 1263650"/>
                <a:gd name="connsiteY485" fmla="*/ 1746249 h 2044699"/>
                <a:gd name="connsiteX486" fmla="*/ 603250 w 1263650"/>
                <a:gd name="connsiteY486" fmla="*/ 1752599 h 2044699"/>
                <a:gd name="connsiteX487" fmla="*/ 603250 w 1263650"/>
                <a:gd name="connsiteY487" fmla="*/ 1755774 h 2044699"/>
                <a:gd name="connsiteX488" fmla="*/ 600075 w 1263650"/>
                <a:gd name="connsiteY488" fmla="*/ 1755774 h 2044699"/>
                <a:gd name="connsiteX489" fmla="*/ 593725 w 1263650"/>
                <a:gd name="connsiteY489" fmla="*/ 1749424 h 2044699"/>
                <a:gd name="connsiteX490" fmla="*/ 593725 w 1263650"/>
                <a:gd name="connsiteY490" fmla="*/ 1746249 h 2044699"/>
                <a:gd name="connsiteX491" fmla="*/ 584200 w 1263650"/>
                <a:gd name="connsiteY491" fmla="*/ 1743074 h 2044699"/>
                <a:gd name="connsiteX492" fmla="*/ 581025 w 1263650"/>
                <a:gd name="connsiteY492" fmla="*/ 1739899 h 2044699"/>
                <a:gd name="connsiteX493" fmla="*/ 581025 w 1263650"/>
                <a:gd name="connsiteY493" fmla="*/ 1736724 h 2044699"/>
                <a:gd name="connsiteX494" fmla="*/ 587375 w 1263650"/>
                <a:gd name="connsiteY494" fmla="*/ 1736724 h 2044699"/>
                <a:gd name="connsiteX495" fmla="*/ 590550 w 1263650"/>
                <a:gd name="connsiteY495" fmla="*/ 1730374 h 2044699"/>
                <a:gd name="connsiteX496" fmla="*/ 590550 w 1263650"/>
                <a:gd name="connsiteY496" fmla="*/ 1724024 h 2044699"/>
                <a:gd name="connsiteX497" fmla="*/ 587375 w 1263650"/>
                <a:gd name="connsiteY497" fmla="*/ 1704974 h 2044699"/>
                <a:gd name="connsiteX498" fmla="*/ 581025 w 1263650"/>
                <a:gd name="connsiteY498" fmla="*/ 1689099 h 2044699"/>
                <a:gd name="connsiteX499" fmla="*/ 574675 w 1263650"/>
                <a:gd name="connsiteY499" fmla="*/ 1682749 h 2044699"/>
                <a:gd name="connsiteX500" fmla="*/ 555625 w 1263650"/>
                <a:gd name="connsiteY500" fmla="*/ 1679574 h 2044699"/>
                <a:gd name="connsiteX501" fmla="*/ 536575 w 1263650"/>
                <a:gd name="connsiteY501" fmla="*/ 1679574 h 2044699"/>
                <a:gd name="connsiteX502" fmla="*/ 533400 w 1263650"/>
                <a:gd name="connsiteY502" fmla="*/ 1682749 h 2044699"/>
                <a:gd name="connsiteX503" fmla="*/ 527050 w 1263650"/>
                <a:gd name="connsiteY503" fmla="*/ 1676399 h 2044699"/>
                <a:gd name="connsiteX504" fmla="*/ 514350 w 1263650"/>
                <a:gd name="connsiteY504" fmla="*/ 1670049 h 2044699"/>
                <a:gd name="connsiteX505" fmla="*/ 511175 w 1263650"/>
                <a:gd name="connsiteY505" fmla="*/ 1670049 h 2044699"/>
                <a:gd name="connsiteX506" fmla="*/ 492125 w 1263650"/>
                <a:gd name="connsiteY506" fmla="*/ 1654174 h 2044699"/>
                <a:gd name="connsiteX507" fmla="*/ 485775 w 1263650"/>
                <a:gd name="connsiteY507" fmla="*/ 1654174 h 2044699"/>
                <a:gd name="connsiteX508" fmla="*/ 479425 w 1263650"/>
                <a:gd name="connsiteY508" fmla="*/ 1641474 h 2044699"/>
                <a:gd name="connsiteX509" fmla="*/ 476250 w 1263650"/>
                <a:gd name="connsiteY509" fmla="*/ 1641474 h 2044699"/>
                <a:gd name="connsiteX510" fmla="*/ 473075 w 1263650"/>
                <a:gd name="connsiteY510" fmla="*/ 1638299 h 2044699"/>
                <a:gd name="connsiteX511" fmla="*/ 473075 w 1263650"/>
                <a:gd name="connsiteY511" fmla="*/ 1631949 h 2044699"/>
                <a:gd name="connsiteX512" fmla="*/ 473075 w 1263650"/>
                <a:gd name="connsiteY512" fmla="*/ 1625599 h 2044699"/>
                <a:gd name="connsiteX513" fmla="*/ 473075 w 1263650"/>
                <a:gd name="connsiteY513" fmla="*/ 1622424 h 2044699"/>
                <a:gd name="connsiteX514" fmla="*/ 473075 w 1263650"/>
                <a:gd name="connsiteY514" fmla="*/ 1619249 h 2044699"/>
                <a:gd name="connsiteX515" fmla="*/ 473075 w 1263650"/>
                <a:gd name="connsiteY515" fmla="*/ 1616074 h 2044699"/>
                <a:gd name="connsiteX516" fmla="*/ 469900 w 1263650"/>
                <a:gd name="connsiteY516" fmla="*/ 1616074 h 2044699"/>
                <a:gd name="connsiteX517" fmla="*/ 463550 w 1263650"/>
                <a:gd name="connsiteY517" fmla="*/ 1612899 h 2044699"/>
                <a:gd name="connsiteX518" fmla="*/ 460375 w 1263650"/>
                <a:gd name="connsiteY518" fmla="*/ 1609724 h 2044699"/>
                <a:gd name="connsiteX519" fmla="*/ 460375 w 1263650"/>
                <a:gd name="connsiteY519" fmla="*/ 1606549 h 2044699"/>
                <a:gd name="connsiteX520" fmla="*/ 457200 w 1263650"/>
                <a:gd name="connsiteY520" fmla="*/ 1603374 h 2044699"/>
                <a:gd name="connsiteX521" fmla="*/ 450850 w 1263650"/>
                <a:gd name="connsiteY521" fmla="*/ 1597024 h 2044699"/>
                <a:gd name="connsiteX522" fmla="*/ 447675 w 1263650"/>
                <a:gd name="connsiteY522" fmla="*/ 1593849 h 2044699"/>
                <a:gd name="connsiteX523" fmla="*/ 444500 w 1263650"/>
                <a:gd name="connsiteY523" fmla="*/ 1590674 h 2044699"/>
                <a:gd name="connsiteX524" fmla="*/ 434975 w 1263650"/>
                <a:gd name="connsiteY524" fmla="*/ 1581149 h 2044699"/>
                <a:gd name="connsiteX525" fmla="*/ 422275 w 1263650"/>
                <a:gd name="connsiteY525" fmla="*/ 1577974 h 2044699"/>
                <a:gd name="connsiteX526" fmla="*/ 409575 w 1263650"/>
                <a:gd name="connsiteY526" fmla="*/ 1577974 h 2044699"/>
                <a:gd name="connsiteX527" fmla="*/ 396875 w 1263650"/>
                <a:gd name="connsiteY527" fmla="*/ 1571624 h 2044699"/>
                <a:gd name="connsiteX528" fmla="*/ 384175 w 1263650"/>
                <a:gd name="connsiteY528" fmla="*/ 1568449 h 2044699"/>
                <a:gd name="connsiteX529" fmla="*/ 374650 w 1263650"/>
                <a:gd name="connsiteY529" fmla="*/ 1562099 h 2044699"/>
                <a:gd name="connsiteX530" fmla="*/ 368300 w 1263650"/>
                <a:gd name="connsiteY530" fmla="*/ 1555749 h 2044699"/>
                <a:gd name="connsiteX531" fmla="*/ 355600 w 1263650"/>
                <a:gd name="connsiteY531" fmla="*/ 1555749 h 2044699"/>
                <a:gd name="connsiteX532" fmla="*/ 346075 w 1263650"/>
                <a:gd name="connsiteY532" fmla="*/ 1549399 h 2044699"/>
                <a:gd name="connsiteX533" fmla="*/ 336550 w 1263650"/>
                <a:gd name="connsiteY533" fmla="*/ 1549399 h 2044699"/>
                <a:gd name="connsiteX534" fmla="*/ 330200 w 1263650"/>
                <a:gd name="connsiteY534" fmla="*/ 1546224 h 2044699"/>
                <a:gd name="connsiteX535" fmla="*/ 323850 w 1263650"/>
                <a:gd name="connsiteY535" fmla="*/ 1546224 h 2044699"/>
                <a:gd name="connsiteX536" fmla="*/ 307975 w 1263650"/>
                <a:gd name="connsiteY536" fmla="*/ 1546224 h 2044699"/>
                <a:gd name="connsiteX537" fmla="*/ 298450 w 1263650"/>
                <a:gd name="connsiteY537" fmla="*/ 1546224 h 2044699"/>
                <a:gd name="connsiteX538" fmla="*/ 295275 w 1263650"/>
                <a:gd name="connsiteY538" fmla="*/ 1543049 h 2044699"/>
                <a:gd name="connsiteX539" fmla="*/ 292100 w 1263650"/>
                <a:gd name="connsiteY539" fmla="*/ 1527174 h 2044699"/>
                <a:gd name="connsiteX540" fmla="*/ 288925 w 1263650"/>
                <a:gd name="connsiteY540" fmla="*/ 1520824 h 2044699"/>
                <a:gd name="connsiteX541" fmla="*/ 282575 w 1263650"/>
                <a:gd name="connsiteY541" fmla="*/ 1517649 h 2044699"/>
                <a:gd name="connsiteX542" fmla="*/ 279400 w 1263650"/>
                <a:gd name="connsiteY542" fmla="*/ 1517649 h 2044699"/>
                <a:gd name="connsiteX543" fmla="*/ 276225 w 1263650"/>
                <a:gd name="connsiteY543" fmla="*/ 1517649 h 2044699"/>
                <a:gd name="connsiteX544" fmla="*/ 276225 w 1263650"/>
                <a:gd name="connsiteY544" fmla="*/ 1514474 h 2044699"/>
                <a:gd name="connsiteX545" fmla="*/ 276225 w 1263650"/>
                <a:gd name="connsiteY545" fmla="*/ 1511299 h 2044699"/>
                <a:gd name="connsiteX546" fmla="*/ 276225 w 1263650"/>
                <a:gd name="connsiteY546" fmla="*/ 1508124 h 2044699"/>
                <a:gd name="connsiteX547" fmla="*/ 279400 w 1263650"/>
                <a:gd name="connsiteY547" fmla="*/ 1501774 h 2044699"/>
                <a:gd name="connsiteX548" fmla="*/ 285750 w 1263650"/>
                <a:gd name="connsiteY548" fmla="*/ 1492249 h 2044699"/>
                <a:gd name="connsiteX549" fmla="*/ 285750 w 1263650"/>
                <a:gd name="connsiteY549" fmla="*/ 1485899 h 2044699"/>
                <a:gd name="connsiteX550" fmla="*/ 285750 w 1263650"/>
                <a:gd name="connsiteY550" fmla="*/ 1479549 h 2044699"/>
                <a:gd name="connsiteX551" fmla="*/ 288925 w 1263650"/>
                <a:gd name="connsiteY551" fmla="*/ 1470024 h 2044699"/>
                <a:gd name="connsiteX552" fmla="*/ 292100 w 1263650"/>
                <a:gd name="connsiteY552" fmla="*/ 1463674 h 2044699"/>
                <a:gd name="connsiteX553" fmla="*/ 288925 w 1263650"/>
                <a:gd name="connsiteY553" fmla="*/ 1457324 h 2044699"/>
                <a:gd name="connsiteX554" fmla="*/ 285750 w 1263650"/>
                <a:gd name="connsiteY554" fmla="*/ 1450974 h 2044699"/>
                <a:gd name="connsiteX555" fmla="*/ 285750 w 1263650"/>
                <a:gd name="connsiteY555" fmla="*/ 1444624 h 2044699"/>
                <a:gd name="connsiteX556" fmla="*/ 292100 w 1263650"/>
                <a:gd name="connsiteY556" fmla="*/ 1438274 h 2044699"/>
                <a:gd name="connsiteX557" fmla="*/ 292100 w 1263650"/>
                <a:gd name="connsiteY557" fmla="*/ 1435099 h 2044699"/>
                <a:gd name="connsiteX558" fmla="*/ 295275 w 1263650"/>
                <a:gd name="connsiteY558" fmla="*/ 1428749 h 2044699"/>
                <a:gd name="connsiteX559" fmla="*/ 301625 w 1263650"/>
                <a:gd name="connsiteY559" fmla="*/ 1422399 h 2044699"/>
                <a:gd name="connsiteX560" fmla="*/ 301625 w 1263650"/>
                <a:gd name="connsiteY560" fmla="*/ 1419224 h 2044699"/>
                <a:gd name="connsiteX561" fmla="*/ 301625 w 1263650"/>
                <a:gd name="connsiteY561" fmla="*/ 1416049 h 2044699"/>
                <a:gd name="connsiteX562" fmla="*/ 301625 w 1263650"/>
                <a:gd name="connsiteY562" fmla="*/ 1406524 h 2044699"/>
                <a:gd name="connsiteX563" fmla="*/ 288925 w 1263650"/>
                <a:gd name="connsiteY563" fmla="*/ 1396999 h 2044699"/>
                <a:gd name="connsiteX564" fmla="*/ 285750 w 1263650"/>
                <a:gd name="connsiteY564" fmla="*/ 1400174 h 2044699"/>
                <a:gd name="connsiteX565" fmla="*/ 269875 w 1263650"/>
                <a:gd name="connsiteY565" fmla="*/ 1387474 h 2044699"/>
                <a:gd name="connsiteX566" fmla="*/ 269875 w 1263650"/>
                <a:gd name="connsiteY566" fmla="*/ 1377949 h 2044699"/>
                <a:gd name="connsiteX567" fmla="*/ 273050 w 1263650"/>
                <a:gd name="connsiteY567" fmla="*/ 1371599 h 2044699"/>
                <a:gd name="connsiteX568" fmla="*/ 276225 w 1263650"/>
                <a:gd name="connsiteY568" fmla="*/ 1368424 h 2044699"/>
                <a:gd name="connsiteX569" fmla="*/ 282575 w 1263650"/>
                <a:gd name="connsiteY569" fmla="*/ 1365249 h 2044699"/>
                <a:gd name="connsiteX570" fmla="*/ 282575 w 1263650"/>
                <a:gd name="connsiteY570" fmla="*/ 1362074 h 2044699"/>
                <a:gd name="connsiteX571" fmla="*/ 282575 w 1263650"/>
                <a:gd name="connsiteY571" fmla="*/ 1355724 h 2044699"/>
                <a:gd name="connsiteX572" fmla="*/ 279400 w 1263650"/>
                <a:gd name="connsiteY572" fmla="*/ 1349374 h 2044699"/>
                <a:gd name="connsiteX573" fmla="*/ 279400 w 1263650"/>
                <a:gd name="connsiteY573" fmla="*/ 1346199 h 2044699"/>
                <a:gd name="connsiteX574" fmla="*/ 269875 w 1263650"/>
                <a:gd name="connsiteY574" fmla="*/ 1343024 h 2044699"/>
                <a:gd name="connsiteX575" fmla="*/ 260350 w 1263650"/>
                <a:gd name="connsiteY575" fmla="*/ 1336674 h 2044699"/>
                <a:gd name="connsiteX576" fmla="*/ 254000 w 1263650"/>
                <a:gd name="connsiteY576" fmla="*/ 1327149 h 2044699"/>
                <a:gd name="connsiteX577" fmla="*/ 250825 w 1263650"/>
                <a:gd name="connsiteY577" fmla="*/ 1317624 h 2044699"/>
                <a:gd name="connsiteX578" fmla="*/ 247650 w 1263650"/>
                <a:gd name="connsiteY578" fmla="*/ 1308099 h 2044699"/>
                <a:gd name="connsiteX579" fmla="*/ 244475 w 1263650"/>
                <a:gd name="connsiteY579" fmla="*/ 1298574 h 2044699"/>
                <a:gd name="connsiteX580" fmla="*/ 238125 w 1263650"/>
                <a:gd name="connsiteY580" fmla="*/ 1295399 h 2044699"/>
                <a:gd name="connsiteX581" fmla="*/ 228600 w 1263650"/>
                <a:gd name="connsiteY581" fmla="*/ 1289049 h 2044699"/>
                <a:gd name="connsiteX582" fmla="*/ 225425 w 1263650"/>
                <a:gd name="connsiteY582" fmla="*/ 1282699 h 2044699"/>
                <a:gd name="connsiteX583" fmla="*/ 225425 w 1263650"/>
                <a:gd name="connsiteY583" fmla="*/ 1273174 h 2044699"/>
                <a:gd name="connsiteX584" fmla="*/ 228600 w 1263650"/>
                <a:gd name="connsiteY584" fmla="*/ 1269999 h 2044699"/>
                <a:gd name="connsiteX585" fmla="*/ 228600 w 1263650"/>
                <a:gd name="connsiteY585" fmla="*/ 1266824 h 2044699"/>
                <a:gd name="connsiteX586" fmla="*/ 225425 w 1263650"/>
                <a:gd name="connsiteY586" fmla="*/ 1263649 h 2044699"/>
                <a:gd name="connsiteX587" fmla="*/ 225425 w 1263650"/>
                <a:gd name="connsiteY587" fmla="*/ 1260474 h 2044699"/>
                <a:gd name="connsiteX588" fmla="*/ 212725 w 1263650"/>
                <a:gd name="connsiteY588" fmla="*/ 1244599 h 2044699"/>
                <a:gd name="connsiteX589" fmla="*/ 209550 w 1263650"/>
                <a:gd name="connsiteY589" fmla="*/ 1219199 h 2044699"/>
                <a:gd name="connsiteX590" fmla="*/ 200025 w 1263650"/>
                <a:gd name="connsiteY590" fmla="*/ 1212849 h 2044699"/>
                <a:gd name="connsiteX591" fmla="*/ 196850 w 1263650"/>
                <a:gd name="connsiteY591" fmla="*/ 1193799 h 2044699"/>
                <a:gd name="connsiteX592" fmla="*/ 187325 w 1263650"/>
                <a:gd name="connsiteY592" fmla="*/ 1177924 h 2044699"/>
                <a:gd name="connsiteX593" fmla="*/ 187325 w 1263650"/>
                <a:gd name="connsiteY593" fmla="*/ 1171574 h 2044699"/>
                <a:gd name="connsiteX594" fmla="*/ 177800 w 1263650"/>
                <a:gd name="connsiteY594" fmla="*/ 1162049 h 2044699"/>
                <a:gd name="connsiteX595" fmla="*/ 171450 w 1263650"/>
                <a:gd name="connsiteY595" fmla="*/ 1162049 h 2044699"/>
                <a:gd name="connsiteX596" fmla="*/ 171450 w 1263650"/>
                <a:gd name="connsiteY596" fmla="*/ 1158874 h 2044699"/>
                <a:gd name="connsiteX597" fmla="*/ 171450 w 1263650"/>
                <a:gd name="connsiteY597" fmla="*/ 1152524 h 2044699"/>
                <a:gd name="connsiteX598" fmla="*/ 165100 w 1263650"/>
                <a:gd name="connsiteY598" fmla="*/ 1146174 h 2044699"/>
                <a:gd name="connsiteX599" fmla="*/ 165100 w 1263650"/>
                <a:gd name="connsiteY599" fmla="*/ 1142999 h 2044699"/>
                <a:gd name="connsiteX600" fmla="*/ 165100 w 1263650"/>
                <a:gd name="connsiteY600" fmla="*/ 1136649 h 2044699"/>
                <a:gd name="connsiteX601" fmla="*/ 168275 w 1263650"/>
                <a:gd name="connsiteY601" fmla="*/ 1133474 h 2044699"/>
                <a:gd name="connsiteX602" fmla="*/ 168275 w 1263650"/>
                <a:gd name="connsiteY602" fmla="*/ 1130299 h 2044699"/>
                <a:gd name="connsiteX603" fmla="*/ 168275 w 1263650"/>
                <a:gd name="connsiteY603" fmla="*/ 1117599 h 2044699"/>
                <a:gd name="connsiteX604" fmla="*/ 168275 w 1263650"/>
                <a:gd name="connsiteY604" fmla="*/ 1104899 h 2044699"/>
                <a:gd name="connsiteX605" fmla="*/ 171450 w 1263650"/>
                <a:gd name="connsiteY605" fmla="*/ 1101724 h 2044699"/>
                <a:gd name="connsiteX606" fmla="*/ 171450 w 1263650"/>
                <a:gd name="connsiteY606" fmla="*/ 1098549 h 2044699"/>
                <a:gd name="connsiteX607" fmla="*/ 168275 w 1263650"/>
                <a:gd name="connsiteY607" fmla="*/ 1092199 h 2044699"/>
                <a:gd name="connsiteX608" fmla="*/ 165100 w 1263650"/>
                <a:gd name="connsiteY608" fmla="*/ 1092199 h 2044699"/>
                <a:gd name="connsiteX609" fmla="*/ 168275 w 1263650"/>
                <a:gd name="connsiteY609" fmla="*/ 1089024 h 2044699"/>
                <a:gd name="connsiteX610" fmla="*/ 171450 w 1263650"/>
                <a:gd name="connsiteY610" fmla="*/ 1085849 h 2044699"/>
                <a:gd name="connsiteX611" fmla="*/ 174625 w 1263650"/>
                <a:gd name="connsiteY611" fmla="*/ 1082674 h 2044699"/>
                <a:gd name="connsiteX612" fmla="*/ 177800 w 1263650"/>
                <a:gd name="connsiteY612" fmla="*/ 1082674 h 2044699"/>
                <a:gd name="connsiteX613" fmla="*/ 180975 w 1263650"/>
                <a:gd name="connsiteY613" fmla="*/ 1089024 h 2044699"/>
                <a:gd name="connsiteX614" fmla="*/ 184150 w 1263650"/>
                <a:gd name="connsiteY614" fmla="*/ 1089024 h 2044699"/>
                <a:gd name="connsiteX615" fmla="*/ 190500 w 1263650"/>
                <a:gd name="connsiteY615" fmla="*/ 1085849 h 2044699"/>
                <a:gd name="connsiteX616" fmla="*/ 200025 w 1263650"/>
                <a:gd name="connsiteY616" fmla="*/ 1066799 h 2044699"/>
                <a:gd name="connsiteX617" fmla="*/ 200025 w 1263650"/>
                <a:gd name="connsiteY617" fmla="*/ 1073149 h 2044699"/>
                <a:gd name="connsiteX618" fmla="*/ 203200 w 1263650"/>
                <a:gd name="connsiteY618" fmla="*/ 1073149 h 2044699"/>
                <a:gd name="connsiteX619" fmla="*/ 203200 w 1263650"/>
                <a:gd name="connsiteY619" fmla="*/ 1066799 h 2044699"/>
                <a:gd name="connsiteX620" fmla="*/ 200025 w 1263650"/>
                <a:gd name="connsiteY620" fmla="*/ 1066799 h 2044699"/>
                <a:gd name="connsiteX621" fmla="*/ 200025 w 1263650"/>
                <a:gd name="connsiteY621" fmla="*/ 1063624 h 2044699"/>
                <a:gd name="connsiteX622" fmla="*/ 203200 w 1263650"/>
                <a:gd name="connsiteY622" fmla="*/ 1054099 h 2044699"/>
                <a:gd name="connsiteX623" fmla="*/ 203200 w 1263650"/>
                <a:gd name="connsiteY623" fmla="*/ 1044574 h 2044699"/>
                <a:gd name="connsiteX624" fmla="*/ 203200 w 1263650"/>
                <a:gd name="connsiteY624" fmla="*/ 1041400 h 2044699"/>
                <a:gd name="connsiteX625" fmla="*/ 200025 w 1263650"/>
                <a:gd name="connsiteY625" fmla="*/ 1031875 h 2044699"/>
                <a:gd name="connsiteX626" fmla="*/ 196850 w 1263650"/>
                <a:gd name="connsiteY626" fmla="*/ 1025525 h 2044699"/>
                <a:gd name="connsiteX627" fmla="*/ 190500 w 1263650"/>
                <a:gd name="connsiteY627" fmla="*/ 1019175 h 2044699"/>
                <a:gd name="connsiteX628" fmla="*/ 187325 w 1263650"/>
                <a:gd name="connsiteY628" fmla="*/ 1019175 h 2044699"/>
                <a:gd name="connsiteX629" fmla="*/ 184150 w 1263650"/>
                <a:gd name="connsiteY629" fmla="*/ 1022350 h 2044699"/>
                <a:gd name="connsiteX630" fmla="*/ 180975 w 1263650"/>
                <a:gd name="connsiteY630" fmla="*/ 1022350 h 2044699"/>
                <a:gd name="connsiteX631" fmla="*/ 180975 w 1263650"/>
                <a:gd name="connsiteY631" fmla="*/ 1019175 h 2044699"/>
                <a:gd name="connsiteX632" fmla="*/ 174625 w 1263650"/>
                <a:gd name="connsiteY632" fmla="*/ 1019175 h 2044699"/>
                <a:gd name="connsiteX633" fmla="*/ 171450 w 1263650"/>
                <a:gd name="connsiteY633" fmla="*/ 1019175 h 2044699"/>
                <a:gd name="connsiteX634" fmla="*/ 161925 w 1263650"/>
                <a:gd name="connsiteY634" fmla="*/ 1016000 h 2044699"/>
                <a:gd name="connsiteX635" fmla="*/ 155575 w 1263650"/>
                <a:gd name="connsiteY635" fmla="*/ 1009650 h 2044699"/>
                <a:gd name="connsiteX636" fmla="*/ 149225 w 1263650"/>
                <a:gd name="connsiteY636" fmla="*/ 996950 h 2044699"/>
                <a:gd name="connsiteX637" fmla="*/ 146050 w 1263650"/>
                <a:gd name="connsiteY637" fmla="*/ 984250 h 2044699"/>
                <a:gd name="connsiteX638" fmla="*/ 142875 w 1263650"/>
                <a:gd name="connsiteY638" fmla="*/ 981075 h 2044699"/>
                <a:gd name="connsiteX639" fmla="*/ 139700 w 1263650"/>
                <a:gd name="connsiteY639" fmla="*/ 977900 h 2044699"/>
                <a:gd name="connsiteX640" fmla="*/ 136525 w 1263650"/>
                <a:gd name="connsiteY640" fmla="*/ 968375 h 2044699"/>
                <a:gd name="connsiteX641" fmla="*/ 130175 w 1263650"/>
                <a:gd name="connsiteY641" fmla="*/ 962025 h 2044699"/>
                <a:gd name="connsiteX642" fmla="*/ 130175 w 1263650"/>
                <a:gd name="connsiteY642" fmla="*/ 952500 h 2044699"/>
                <a:gd name="connsiteX643" fmla="*/ 139700 w 1263650"/>
                <a:gd name="connsiteY643" fmla="*/ 933450 h 2044699"/>
                <a:gd name="connsiteX644" fmla="*/ 136525 w 1263650"/>
                <a:gd name="connsiteY644" fmla="*/ 908050 h 2044699"/>
                <a:gd name="connsiteX645" fmla="*/ 133350 w 1263650"/>
                <a:gd name="connsiteY645" fmla="*/ 901700 h 2044699"/>
                <a:gd name="connsiteX646" fmla="*/ 130175 w 1263650"/>
                <a:gd name="connsiteY646" fmla="*/ 901700 h 2044699"/>
                <a:gd name="connsiteX647" fmla="*/ 130175 w 1263650"/>
                <a:gd name="connsiteY647" fmla="*/ 895350 h 2044699"/>
                <a:gd name="connsiteX648" fmla="*/ 133350 w 1263650"/>
                <a:gd name="connsiteY648" fmla="*/ 882650 h 2044699"/>
                <a:gd name="connsiteX649" fmla="*/ 136525 w 1263650"/>
                <a:gd name="connsiteY649" fmla="*/ 882650 h 2044699"/>
                <a:gd name="connsiteX650" fmla="*/ 139700 w 1263650"/>
                <a:gd name="connsiteY650" fmla="*/ 876300 h 2044699"/>
                <a:gd name="connsiteX651" fmla="*/ 139700 w 1263650"/>
                <a:gd name="connsiteY651" fmla="*/ 863600 h 2044699"/>
                <a:gd name="connsiteX652" fmla="*/ 142875 w 1263650"/>
                <a:gd name="connsiteY652" fmla="*/ 847725 h 2044699"/>
                <a:gd name="connsiteX653" fmla="*/ 146050 w 1263650"/>
                <a:gd name="connsiteY653" fmla="*/ 847725 h 2044699"/>
                <a:gd name="connsiteX654" fmla="*/ 149225 w 1263650"/>
                <a:gd name="connsiteY654" fmla="*/ 844550 h 2044699"/>
                <a:gd name="connsiteX655" fmla="*/ 161925 w 1263650"/>
                <a:gd name="connsiteY655" fmla="*/ 847725 h 2044699"/>
                <a:gd name="connsiteX656" fmla="*/ 158750 w 1263650"/>
                <a:gd name="connsiteY656" fmla="*/ 860425 h 2044699"/>
                <a:gd name="connsiteX657" fmla="*/ 158750 w 1263650"/>
                <a:gd name="connsiteY657" fmla="*/ 863600 h 2044699"/>
                <a:gd name="connsiteX658" fmla="*/ 158750 w 1263650"/>
                <a:gd name="connsiteY658" fmla="*/ 866775 h 2044699"/>
                <a:gd name="connsiteX659" fmla="*/ 155575 w 1263650"/>
                <a:gd name="connsiteY659" fmla="*/ 876300 h 2044699"/>
                <a:gd name="connsiteX660" fmla="*/ 155575 w 1263650"/>
                <a:gd name="connsiteY660" fmla="*/ 879475 h 2044699"/>
                <a:gd name="connsiteX661" fmla="*/ 155575 w 1263650"/>
                <a:gd name="connsiteY661" fmla="*/ 885825 h 2044699"/>
                <a:gd name="connsiteX662" fmla="*/ 161925 w 1263650"/>
                <a:gd name="connsiteY662" fmla="*/ 895350 h 2044699"/>
                <a:gd name="connsiteX663" fmla="*/ 168275 w 1263650"/>
                <a:gd name="connsiteY663" fmla="*/ 895350 h 2044699"/>
                <a:gd name="connsiteX664" fmla="*/ 168275 w 1263650"/>
                <a:gd name="connsiteY664" fmla="*/ 901700 h 2044699"/>
                <a:gd name="connsiteX665" fmla="*/ 174625 w 1263650"/>
                <a:gd name="connsiteY665" fmla="*/ 904875 h 2044699"/>
                <a:gd name="connsiteX666" fmla="*/ 177800 w 1263650"/>
                <a:gd name="connsiteY666" fmla="*/ 908050 h 2044699"/>
                <a:gd name="connsiteX667" fmla="*/ 180975 w 1263650"/>
                <a:gd name="connsiteY667" fmla="*/ 914400 h 2044699"/>
                <a:gd name="connsiteX668" fmla="*/ 184150 w 1263650"/>
                <a:gd name="connsiteY668" fmla="*/ 914400 h 2044699"/>
                <a:gd name="connsiteX669" fmla="*/ 184150 w 1263650"/>
                <a:gd name="connsiteY669" fmla="*/ 920750 h 2044699"/>
                <a:gd name="connsiteX670" fmla="*/ 187325 w 1263650"/>
                <a:gd name="connsiteY670" fmla="*/ 923925 h 2044699"/>
                <a:gd name="connsiteX671" fmla="*/ 190500 w 1263650"/>
                <a:gd name="connsiteY671" fmla="*/ 927100 h 2044699"/>
                <a:gd name="connsiteX672" fmla="*/ 196850 w 1263650"/>
                <a:gd name="connsiteY672" fmla="*/ 927100 h 2044699"/>
                <a:gd name="connsiteX673" fmla="*/ 200025 w 1263650"/>
                <a:gd name="connsiteY673" fmla="*/ 930275 h 2044699"/>
                <a:gd name="connsiteX674" fmla="*/ 202410 w 1263650"/>
                <a:gd name="connsiteY674" fmla="*/ 927890 h 2044699"/>
                <a:gd name="connsiteX675" fmla="*/ 202410 w 1263650"/>
                <a:gd name="connsiteY675" fmla="*/ 926309 h 2044699"/>
                <a:gd name="connsiteX676" fmla="*/ 200026 w 1263650"/>
                <a:gd name="connsiteY676" fmla="*/ 923925 h 2044699"/>
                <a:gd name="connsiteX677" fmla="*/ 196851 w 1263650"/>
                <a:gd name="connsiteY677" fmla="*/ 920750 h 2044699"/>
                <a:gd name="connsiteX678" fmla="*/ 193676 w 1263650"/>
                <a:gd name="connsiteY678" fmla="*/ 917575 h 2044699"/>
                <a:gd name="connsiteX679" fmla="*/ 193676 w 1263650"/>
                <a:gd name="connsiteY679" fmla="*/ 914400 h 2044699"/>
                <a:gd name="connsiteX680" fmla="*/ 190501 w 1263650"/>
                <a:gd name="connsiteY680" fmla="*/ 914400 h 2044699"/>
                <a:gd name="connsiteX681" fmla="*/ 187326 w 1263650"/>
                <a:gd name="connsiteY681" fmla="*/ 904875 h 2044699"/>
                <a:gd name="connsiteX682" fmla="*/ 187326 w 1263650"/>
                <a:gd name="connsiteY682" fmla="*/ 898525 h 2044699"/>
                <a:gd name="connsiteX683" fmla="*/ 187326 w 1263650"/>
                <a:gd name="connsiteY683" fmla="*/ 889000 h 2044699"/>
                <a:gd name="connsiteX684" fmla="*/ 187326 w 1263650"/>
                <a:gd name="connsiteY684" fmla="*/ 882650 h 2044699"/>
                <a:gd name="connsiteX685" fmla="*/ 187326 w 1263650"/>
                <a:gd name="connsiteY685" fmla="*/ 876300 h 2044699"/>
                <a:gd name="connsiteX686" fmla="*/ 184151 w 1263650"/>
                <a:gd name="connsiteY686" fmla="*/ 873125 h 2044699"/>
                <a:gd name="connsiteX687" fmla="*/ 180976 w 1263650"/>
                <a:gd name="connsiteY687" fmla="*/ 869950 h 2044699"/>
                <a:gd name="connsiteX688" fmla="*/ 177801 w 1263650"/>
                <a:gd name="connsiteY688" fmla="*/ 866775 h 2044699"/>
                <a:gd name="connsiteX689" fmla="*/ 180976 w 1263650"/>
                <a:gd name="connsiteY689" fmla="*/ 866775 h 2044699"/>
                <a:gd name="connsiteX690" fmla="*/ 184151 w 1263650"/>
                <a:gd name="connsiteY690" fmla="*/ 866775 h 2044699"/>
                <a:gd name="connsiteX691" fmla="*/ 184151 w 1263650"/>
                <a:gd name="connsiteY691" fmla="*/ 863600 h 2044699"/>
                <a:gd name="connsiteX692" fmla="*/ 174626 w 1263650"/>
                <a:gd name="connsiteY692" fmla="*/ 860425 h 2044699"/>
                <a:gd name="connsiteX693" fmla="*/ 168276 w 1263650"/>
                <a:gd name="connsiteY693" fmla="*/ 854075 h 2044699"/>
                <a:gd name="connsiteX694" fmla="*/ 168276 w 1263650"/>
                <a:gd name="connsiteY694" fmla="*/ 850900 h 2044699"/>
                <a:gd name="connsiteX695" fmla="*/ 171451 w 1263650"/>
                <a:gd name="connsiteY695" fmla="*/ 847725 h 2044699"/>
                <a:gd name="connsiteX696" fmla="*/ 174626 w 1263650"/>
                <a:gd name="connsiteY696" fmla="*/ 844550 h 2044699"/>
                <a:gd name="connsiteX697" fmla="*/ 177801 w 1263650"/>
                <a:gd name="connsiteY697" fmla="*/ 841375 h 2044699"/>
                <a:gd name="connsiteX698" fmla="*/ 174626 w 1263650"/>
                <a:gd name="connsiteY698" fmla="*/ 835025 h 2044699"/>
                <a:gd name="connsiteX699" fmla="*/ 174626 w 1263650"/>
                <a:gd name="connsiteY699" fmla="*/ 831850 h 2044699"/>
                <a:gd name="connsiteX700" fmla="*/ 174627 w 1263650"/>
                <a:gd name="connsiteY700" fmla="*/ 831850 h 2044699"/>
                <a:gd name="connsiteX701" fmla="*/ 171452 w 1263650"/>
                <a:gd name="connsiteY701" fmla="*/ 828675 h 2044699"/>
                <a:gd name="connsiteX702" fmla="*/ 168277 w 1263650"/>
                <a:gd name="connsiteY702" fmla="*/ 828675 h 2044699"/>
                <a:gd name="connsiteX703" fmla="*/ 165102 w 1263650"/>
                <a:gd name="connsiteY703" fmla="*/ 828675 h 2044699"/>
                <a:gd name="connsiteX704" fmla="*/ 165102 w 1263650"/>
                <a:gd name="connsiteY704" fmla="*/ 825500 h 2044699"/>
                <a:gd name="connsiteX705" fmla="*/ 165102 w 1263650"/>
                <a:gd name="connsiteY705" fmla="*/ 822325 h 2044699"/>
                <a:gd name="connsiteX706" fmla="*/ 165102 w 1263650"/>
                <a:gd name="connsiteY706" fmla="*/ 819150 h 2044699"/>
                <a:gd name="connsiteX707" fmla="*/ 168277 w 1263650"/>
                <a:gd name="connsiteY707" fmla="*/ 819150 h 2044699"/>
                <a:gd name="connsiteX708" fmla="*/ 171452 w 1263650"/>
                <a:gd name="connsiteY708" fmla="*/ 815975 h 2044699"/>
                <a:gd name="connsiteX709" fmla="*/ 174627 w 1263650"/>
                <a:gd name="connsiteY709" fmla="*/ 812800 h 2044699"/>
                <a:gd name="connsiteX710" fmla="*/ 174627 w 1263650"/>
                <a:gd name="connsiteY710" fmla="*/ 809625 h 2044699"/>
                <a:gd name="connsiteX711" fmla="*/ 177802 w 1263650"/>
                <a:gd name="connsiteY711" fmla="*/ 812800 h 2044699"/>
                <a:gd name="connsiteX712" fmla="*/ 184152 w 1263650"/>
                <a:gd name="connsiteY712" fmla="*/ 812800 h 2044699"/>
                <a:gd name="connsiteX713" fmla="*/ 187327 w 1263650"/>
                <a:gd name="connsiteY713" fmla="*/ 809625 h 2044699"/>
                <a:gd name="connsiteX714" fmla="*/ 193677 w 1263650"/>
                <a:gd name="connsiteY714" fmla="*/ 806450 h 2044699"/>
                <a:gd name="connsiteX715" fmla="*/ 196852 w 1263650"/>
                <a:gd name="connsiteY715" fmla="*/ 809625 h 2044699"/>
                <a:gd name="connsiteX716" fmla="*/ 200027 w 1263650"/>
                <a:gd name="connsiteY716" fmla="*/ 812800 h 2044699"/>
                <a:gd name="connsiteX717" fmla="*/ 202410 w 1263650"/>
                <a:gd name="connsiteY717" fmla="*/ 812800 h 2044699"/>
                <a:gd name="connsiteX718" fmla="*/ 202410 w 1263650"/>
                <a:gd name="connsiteY718" fmla="*/ 808043 h 2044699"/>
                <a:gd name="connsiteX719" fmla="*/ 200026 w 1263650"/>
                <a:gd name="connsiteY719" fmla="*/ 803275 h 2044699"/>
                <a:gd name="connsiteX720" fmla="*/ 196851 w 1263650"/>
                <a:gd name="connsiteY720" fmla="*/ 803275 h 2044699"/>
                <a:gd name="connsiteX721" fmla="*/ 193676 w 1263650"/>
                <a:gd name="connsiteY721" fmla="*/ 803275 h 2044699"/>
                <a:gd name="connsiteX722" fmla="*/ 193676 w 1263650"/>
                <a:gd name="connsiteY722" fmla="*/ 800100 h 2044699"/>
                <a:gd name="connsiteX723" fmla="*/ 193676 w 1263650"/>
                <a:gd name="connsiteY723" fmla="*/ 793750 h 2044699"/>
                <a:gd name="connsiteX724" fmla="*/ 193676 w 1263650"/>
                <a:gd name="connsiteY724" fmla="*/ 787400 h 2044699"/>
                <a:gd name="connsiteX725" fmla="*/ 193676 w 1263650"/>
                <a:gd name="connsiteY725" fmla="*/ 784225 h 2044699"/>
                <a:gd name="connsiteX726" fmla="*/ 193676 w 1263650"/>
                <a:gd name="connsiteY726" fmla="*/ 781050 h 2044699"/>
                <a:gd name="connsiteX727" fmla="*/ 190501 w 1263650"/>
                <a:gd name="connsiteY727" fmla="*/ 777875 h 2044699"/>
                <a:gd name="connsiteX728" fmla="*/ 190501 w 1263650"/>
                <a:gd name="connsiteY728" fmla="*/ 774700 h 2044699"/>
                <a:gd name="connsiteX729" fmla="*/ 187326 w 1263650"/>
                <a:gd name="connsiteY729" fmla="*/ 774700 h 2044699"/>
                <a:gd name="connsiteX730" fmla="*/ 184151 w 1263650"/>
                <a:gd name="connsiteY730" fmla="*/ 777875 h 2044699"/>
                <a:gd name="connsiteX731" fmla="*/ 184151 w 1263650"/>
                <a:gd name="connsiteY731" fmla="*/ 774700 h 2044699"/>
                <a:gd name="connsiteX732" fmla="*/ 184150 w 1263650"/>
                <a:gd name="connsiteY732" fmla="*/ 774700 h 2044699"/>
                <a:gd name="connsiteX733" fmla="*/ 184150 w 1263650"/>
                <a:gd name="connsiteY733" fmla="*/ 777874 h 2044699"/>
                <a:gd name="connsiteX734" fmla="*/ 180976 w 1263650"/>
                <a:gd name="connsiteY734" fmla="*/ 774700 h 2044699"/>
                <a:gd name="connsiteX735" fmla="*/ 180976 w 1263650"/>
                <a:gd name="connsiteY735" fmla="*/ 771525 h 2044699"/>
                <a:gd name="connsiteX736" fmla="*/ 180975 w 1263650"/>
                <a:gd name="connsiteY736" fmla="*/ 771525 h 2044699"/>
                <a:gd name="connsiteX737" fmla="*/ 180975 w 1263650"/>
                <a:gd name="connsiteY737" fmla="*/ 774700 h 2044699"/>
                <a:gd name="connsiteX738" fmla="*/ 180975 w 1263650"/>
                <a:gd name="connsiteY738" fmla="*/ 777875 h 2044699"/>
                <a:gd name="connsiteX739" fmla="*/ 180975 w 1263650"/>
                <a:gd name="connsiteY739" fmla="*/ 781050 h 2044699"/>
                <a:gd name="connsiteX740" fmla="*/ 180976 w 1263650"/>
                <a:gd name="connsiteY740" fmla="*/ 781050 h 2044699"/>
                <a:gd name="connsiteX741" fmla="*/ 180976 w 1263650"/>
                <a:gd name="connsiteY741" fmla="*/ 777875 h 2044699"/>
                <a:gd name="connsiteX742" fmla="*/ 180976 w 1263650"/>
                <a:gd name="connsiteY742" fmla="*/ 774701 h 2044699"/>
                <a:gd name="connsiteX743" fmla="*/ 184150 w 1263650"/>
                <a:gd name="connsiteY743" fmla="*/ 777875 h 2044699"/>
                <a:gd name="connsiteX744" fmla="*/ 184150 w 1263650"/>
                <a:gd name="connsiteY744" fmla="*/ 777874 h 2044699"/>
                <a:gd name="connsiteX745" fmla="*/ 184151 w 1263650"/>
                <a:gd name="connsiteY745" fmla="*/ 777875 h 2044699"/>
                <a:gd name="connsiteX746" fmla="*/ 187326 w 1263650"/>
                <a:gd name="connsiteY746" fmla="*/ 781050 h 2044699"/>
                <a:gd name="connsiteX747" fmla="*/ 190501 w 1263650"/>
                <a:gd name="connsiteY747" fmla="*/ 784225 h 2044699"/>
                <a:gd name="connsiteX748" fmla="*/ 190501 w 1263650"/>
                <a:gd name="connsiteY748" fmla="*/ 787400 h 2044699"/>
                <a:gd name="connsiteX749" fmla="*/ 190500 w 1263650"/>
                <a:gd name="connsiteY749" fmla="*/ 787400 h 2044699"/>
                <a:gd name="connsiteX750" fmla="*/ 190500 w 1263650"/>
                <a:gd name="connsiteY750" fmla="*/ 790575 h 2044699"/>
                <a:gd name="connsiteX751" fmla="*/ 190500 w 1263650"/>
                <a:gd name="connsiteY751" fmla="*/ 796925 h 2044699"/>
                <a:gd name="connsiteX752" fmla="*/ 187325 w 1263650"/>
                <a:gd name="connsiteY752" fmla="*/ 793750 h 2044699"/>
                <a:gd name="connsiteX753" fmla="*/ 180975 w 1263650"/>
                <a:gd name="connsiteY753" fmla="*/ 787400 h 2044699"/>
                <a:gd name="connsiteX754" fmla="*/ 177800 w 1263650"/>
                <a:gd name="connsiteY754" fmla="*/ 784225 h 2044699"/>
                <a:gd name="connsiteX755" fmla="*/ 177800 w 1263650"/>
                <a:gd name="connsiteY755" fmla="*/ 781050 h 2044699"/>
                <a:gd name="connsiteX756" fmla="*/ 184150 w 1263650"/>
                <a:gd name="connsiteY756" fmla="*/ 784225 h 2044699"/>
                <a:gd name="connsiteX757" fmla="*/ 184151 w 1263650"/>
                <a:gd name="connsiteY757" fmla="*/ 784225 h 2044699"/>
                <a:gd name="connsiteX758" fmla="*/ 177801 w 1263650"/>
                <a:gd name="connsiteY758" fmla="*/ 781050 h 2044699"/>
                <a:gd name="connsiteX759" fmla="*/ 177800 w 1263650"/>
                <a:gd name="connsiteY759" fmla="*/ 781050 h 2044699"/>
                <a:gd name="connsiteX760" fmla="*/ 174625 w 1263650"/>
                <a:gd name="connsiteY760" fmla="*/ 781050 h 2044699"/>
                <a:gd name="connsiteX761" fmla="*/ 171450 w 1263650"/>
                <a:gd name="connsiteY761" fmla="*/ 781050 h 2044699"/>
                <a:gd name="connsiteX762" fmla="*/ 171450 w 1263650"/>
                <a:gd name="connsiteY762" fmla="*/ 784225 h 2044699"/>
                <a:gd name="connsiteX763" fmla="*/ 168275 w 1263650"/>
                <a:gd name="connsiteY763" fmla="*/ 787400 h 2044699"/>
                <a:gd name="connsiteX764" fmla="*/ 165100 w 1263650"/>
                <a:gd name="connsiteY764" fmla="*/ 787400 h 2044699"/>
                <a:gd name="connsiteX765" fmla="*/ 161925 w 1263650"/>
                <a:gd name="connsiteY765" fmla="*/ 784225 h 2044699"/>
                <a:gd name="connsiteX766" fmla="*/ 158750 w 1263650"/>
                <a:gd name="connsiteY766" fmla="*/ 787400 h 2044699"/>
                <a:gd name="connsiteX767" fmla="*/ 158750 w 1263650"/>
                <a:gd name="connsiteY767" fmla="*/ 793750 h 2044699"/>
                <a:gd name="connsiteX768" fmla="*/ 161925 w 1263650"/>
                <a:gd name="connsiteY768" fmla="*/ 793750 h 2044699"/>
                <a:gd name="connsiteX769" fmla="*/ 158750 w 1263650"/>
                <a:gd name="connsiteY769" fmla="*/ 800100 h 2044699"/>
                <a:gd name="connsiteX770" fmla="*/ 155575 w 1263650"/>
                <a:gd name="connsiteY770" fmla="*/ 803275 h 2044699"/>
                <a:gd name="connsiteX771" fmla="*/ 155575 w 1263650"/>
                <a:gd name="connsiteY771" fmla="*/ 806450 h 2044699"/>
                <a:gd name="connsiteX772" fmla="*/ 161925 w 1263650"/>
                <a:gd name="connsiteY772" fmla="*/ 809625 h 2044699"/>
                <a:gd name="connsiteX773" fmla="*/ 161925 w 1263650"/>
                <a:gd name="connsiteY773" fmla="*/ 812800 h 2044699"/>
                <a:gd name="connsiteX774" fmla="*/ 158750 w 1263650"/>
                <a:gd name="connsiteY774" fmla="*/ 812800 h 2044699"/>
                <a:gd name="connsiteX775" fmla="*/ 152400 w 1263650"/>
                <a:gd name="connsiteY775" fmla="*/ 812800 h 2044699"/>
                <a:gd name="connsiteX776" fmla="*/ 152400 w 1263650"/>
                <a:gd name="connsiteY776" fmla="*/ 815975 h 2044699"/>
                <a:gd name="connsiteX777" fmla="*/ 152400 w 1263650"/>
                <a:gd name="connsiteY777" fmla="*/ 819150 h 2044699"/>
                <a:gd name="connsiteX778" fmla="*/ 149225 w 1263650"/>
                <a:gd name="connsiteY778" fmla="*/ 822325 h 2044699"/>
                <a:gd name="connsiteX779" fmla="*/ 152400 w 1263650"/>
                <a:gd name="connsiteY779" fmla="*/ 822325 h 2044699"/>
                <a:gd name="connsiteX780" fmla="*/ 155575 w 1263650"/>
                <a:gd name="connsiteY780" fmla="*/ 825500 h 2044699"/>
                <a:gd name="connsiteX781" fmla="*/ 155575 w 1263650"/>
                <a:gd name="connsiteY781" fmla="*/ 828675 h 2044699"/>
                <a:gd name="connsiteX782" fmla="*/ 158750 w 1263650"/>
                <a:gd name="connsiteY782" fmla="*/ 831850 h 2044699"/>
                <a:gd name="connsiteX783" fmla="*/ 155575 w 1263650"/>
                <a:gd name="connsiteY783" fmla="*/ 831850 h 2044699"/>
                <a:gd name="connsiteX784" fmla="*/ 155575 w 1263650"/>
                <a:gd name="connsiteY784" fmla="*/ 835025 h 2044699"/>
                <a:gd name="connsiteX785" fmla="*/ 152400 w 1263650"/>
                <a:gd name="connsiteY785" fmla="*/ 835025 h 2044699"/>
                <a:gd name="connsiteX786" fmla="*/ 152400 w 1263650"/>
                <a:gd name="connsiteY786" fmla="*/ 828675 h 2044699"/>
                <a:gd name="connsiteX787" fmla="*/ 149225 w 1263650"/>
                <a:gd name="connsiteY787" fmla="*/ 828675 h 2044699"/>
                <a:gd name="connsiteX788" fmla="*/ 149225 w 1263650"/>
                <a:gd name="connsiteY788" fmla="*/ 838200 h 2044699"/>
                <a:gd name="connsiteX789" fmla="*/ 149225 w 1263650"/>
                <a:gd name="connsiteY789" fmla="*/ 841375 h 2044699"/>
                <a:gd name="connsiteX790" fmla="*/ 146050 w 1263650"/>
                <a:gd name="connsiteY790" fmla="*/ 841375 h 2044699"/>
                <a:gd name="connsiteX791" fmla="*/ 142875 w 1263650"/>
                <a:gd name="connsiteY791" fmla="*/ 841375 h 2044699"/>
                <a:gd name="connsiteX792" fmla="*/ 142875 w 1263650"/>
                <a:gd name="connsiteY792" fmla="*/ 838200 h 2044699"/>
                <a:gd name="connsiteX793" fmla="*/ 127000 w 1263650"/>
                <a:gd name="connsiteY793" fmla="*/ 819150 h 2044699"/>
                <a:gd name="connsiteX794" fmla="*/ 123825 w 1263650"/>
                <a:gd name="connsiteY794" fmla="*/ 815975 h 2044699"/>
                <a:gd name="connsiteX795" fmla="*/ 123825 w 1263650"/>
                <a:gd name="connsiteY795" fmla="*/ 819150 h 2044699"/>
                <a:gd name="connsiteX796" fmla="*/ 120650 w 1263650"/>
                <a:gd name="connsiteY796" fmla="*/ 819150 h 2044699"/>
                <a:gd name="connsiteX797" fmla="*/ 111125 w 1263650"/>
                <a:gd name="connsiteY797" fmla="*/ 806450 h 2044699"/>
                <a:gd name="connsiteX798" fmla="*/ 107950 w 1263650"/>
                <a:gd name="connsiteY798" fmla="*/ 793750 h 2044699"/>
                <a:gd name="connsiteX799" fmla="*/ 95250 w 1263650"/>
                <a:gd name="connsiteY799" fmla="*/ 787400 h 2044699"/>
                <a:gd name="connsiteX800" fmla="*/ 95250 w 1263650"/>
                <a:gd name="connsiteY800" fmla="*/ 781050 h 2044699"/>
                <a:gd name="connsiteX801" fmla="*/ 95250 w 1263650"/>
                <a:gd name="connsiteY801" fmla="*/ 777875 h 2044699"/>
                <a:gd name="connsiteX802" fmla="*/ 88900 w 1263650"/>
                <a:gd name="connsiteY802" fmla="*/ 781050 h 2044699"/>
                <a:gd name="connsiteX803" fmla="*/ 90805 w 1263650"/>
                <a:gd name="connsiteY803" fmla="*/ 784860 h 2044699"/>
                <a:gd name="connsiteX804" fmla="*/ 85725 w 1263650"/>
                <a:gd name="connsiteY804" fmla="*/ 787400 h 2044699"/>
                <a:gd name="connsiteX805" fmla="*/ 85725 w 1263650"/>
                <a:gd name="connsiteY805" fmla="*/ 793750 h 2044699"/>
                <a:gd name="connsiteX806" fmla="*/ 79375 w 1263650"/>
                <a:gd name="connsiteY806" fmla="*/ 790575 h 2044699"/>
                <a:gd name="connsiteX807" fmla="*/ 95250 w 1263650"/>
                <a:gd name="connsiteY807" fmla="*/ 762000 h 2044699"/>
                <a:gd name="connsiteX808" fmla="*/ 95250 w 1263650"/>
                <a:gd name="connsiteY808" fmla="*/ 746125 h 2044699"/>
                <a:gd name="connsiteX809" fmla="*/ 104775 w 1263650"/>
                <a:gd name="connsiteY809" fmla="*/ 771525 h 2044699"/>
                <a:gd name="connsiteX810" fmla="*/ 111125 w 1263650"/>
                <a:gd name="connsiteY810" fmla="*/ 781050 h 2044699"/>
                <a:gd name="connsiteX811" fmla="*/ 101600 w 1263650"/>
                <a:gd name="connsiteY811" fmla="*/ 752475 h 2044699"/>
                <a:gd name="connsiteX812" fmla="*/ 98425 w 1263650"/>
                <a:gd name="connsiteY812" fmla="*/ 746125 h 2044699"/>
                <a:gd name="connsiteX813" fmla="*/ 95250 w 1263650"/>
                <a:gd name="connsiteY813" fmla="*/ 733425 h 2044699"/>
                <a:gd name="connsiteX814" fmla="*/ 92075 w 1263650"/>
                <a:gd name="connsiteY814" fmla="*/ 730250 h 2044699"/>
                <a:gd name="connsiteX815" fmla="*/ 88900 w 1263650"/>
                <a:gd name="connsiteY815" fmla="*/ 730250 h 2044699"/>
                <a:gd name="connsiteX816" fmla="*/ 85725 w 1263650"/>
                <a:gd name="connsiteY816" fmla="*/ 733425 h 2044699"/>
                <a:gd name="connsiteX817" fmla="*/ 85725 w 1263650"/>
                <a:gd name="connsiteY817" fmla="*/ 730250 h 2044699"/>
                <a:gd name="connsiteX818" fmla="*/ 85725 w 1263650"/>
                <a:gd name="connsiteY818" fmla="*/ 727075 h 2044699"/>
                <a:gd name="connsiteX819" fmla="*/ 85725 w 1263650"/>
                <a:gd name="connsiteY819" fmla="*/ 717550 h 2044699"/>
                <a:gd name="connsiteX820" fmla="*/ 85725 w 1263650"/>
                <a:gd name="connsiteY820" fmla="*/ 708025 h 2044699"/>
                <a:gd name="connsiteX821" fmla="*/ 82550 w 1263650"/>
                <a:gd name="connsiteY821" fmla="*/ 704850 h 2044699"/>
                <a:gd name="connsiteX822" fmla="*/ 82550 w 1263650"/>
                <a:gd name="connsiteY822" fmla="*/ 701675 h 2044699"/>
                <a:gd name="connsiteX823" fmla="*/ 60325 w 1263650"/>
                <a:gd name="connsiteY823" fmla="*/ 673100 h 2044699"/>
                <a:gd name="connsiteX824" fmla="*/ 50800 w 1263650"/>
                <a:gd name="connsiteY824" fmla="*/ 641350 h 2044699"/>
                <a:gd name="connsiteX825" fmla="*/ 38100 w 1263650"/>
                <a:gd name="connsiteY825" fmla="*/ 625475 h 2044699"/>
                <a:gd name="connsiteX826" fmla="*/ 31750 w 1263650"/>
                <a:gd name="connsiteY826" fmla="*/ 615950 h 2044699"/>
                <a:gd name="connsiteX827" fmla="*/ 22225 w 1263650"/>
                <a:gd name="connsiteY827" fmla="*/ 590550 h 2044699"/>
                <a:gd name="connsiteX828" fmla="*/ 22225 w 1263650"/>
                <a:gd name="connsiteY828" fmla="*/ 584200 h 2044699"/>
                <a:gd name="connsiteX829" fmla="*/ 28575 w 1263650"/>
                <a:gd name="connsiteY829" fmla="*/ 581025 h 2044699"/>
                <a:gd name="connsiteX830" fmla="*/ 31750 w 1263650"/>
                <a:gd name="connsiteY830" fmla="*/ 568325 h 2044699"/>
                <a:gd name="connsiteX831" fmla="*/ 31750 w 1263650"/>
                <a:gd name="connsiteY831" fmla="*/ 552450 h 2044699"/>
                <a:gd name="connsiteX832" fmla="*/ 28575 w 1263650"/>
                <a:gd name="connsiteY832" fmla="*/ 536575 h 2044699"/>
                <a:gd name="connsiteX833" fmla="*/ 28575 w 1263650"/>
                <a:gd name="connsiteY833" fmla="*/ 508000 h 2044699"/>
                <a:gd name="connsiteX834" fmla="*/ 38100 w 1263650"/>
                <a:gd name="connsiteY834" fmla="*/ 482600 h 2044699"/>
                <a:gd name="connsiteX835" fmla="*/ 47625 w 1263650"/>
                <a:gd name="connsiteY835" fmla="*/ 473075 h 2044699"/>
                <a:gd name="connsiteX836" fmla="*/ 47625 w 1263650"/>
                <a:gd name="connsiteY836" fmla="*/ 463550 h 2044699"/>
                <a:gd name="connsiteX837" fmla="*/ 50800 w 1263650"/>
                <a:gd name="connsiteY837" fmla="*/ 447675 h 2044699"/>
                <a:gd name="connsiteX838" fmla="*/ 47625 w 1263650"/>
                <a:gd name="connsiteY838" fmla="*/ 438150 h 2044699"/>
                <a:gd name="connsiteX839" fmla="*/ 47625 w 1263650"/>
                <a:gd name="connsiteY839" fmla="*/ 419100 h 2044699"/>
                <a:gd name="connsiteX840" fmla="*/ 44450 w 1263650"/>
                <a:gd name="connsiteY840" fmla="*/ 409575 h 2044699"/>
                <a:gd name="connsiteX841" fmla="*/ 41275 w 1263650"/>
                <a:gd name="connsiteY841" fmla="*/ 400050 h 2044699"/>
                <a:gd name="connsiteX842" fmla="*/ 34925 w 1263650"/>
                <a:gd name="connsiteY842" fmla="*/ 381000 h 2044699"/>
                <a:gd name="connsiteX843" fmla="*/ 31750 w 1263650"/>
                <a:gd name="connsiteY843" fmla="*/ 381000 h 2044699"/>
                <a:gd name="connsiteX844" fmla="*/ 31750 w 1263650"/>
                <a:gd name="connsiteY844" fmla="*/ 374650 h 2044699"/>
                <a:gd name="connsiteX845" fmla="*/ 25400 w 1263650"/>
                <a:gd name="connsiteY845" fmla="*/ 374650 h 2044699"/>
                <a:gd name="connsiteX846" fmla="*/ 28575 w 1263650"/>
                <a:gd name="connsiteY846" fmla="*/ 361950 h 2044699"/>
                <a:gd name="connsiteX847" fmla="*/ 25400 w 1263650"/>
                <a:gd name="connsiteY847" fmla="*/ 358775 h 2044699"/>
                <a:gd name="connsiteX848" fmla="*/ 19050 w 1263650"/>
                <a:gd name="connsiteY848" fmla="*/ 352425 h 2044699"/>
                <a:gd name="connsiteX849" fmla="*/ 0 w 1263650"/>
                <a:gd name="connsiteY849" fmla="*/ 320675 h 2044699"/>
                <a:gd name="connsiteX850" fmla="*/ 3175 w 1263650"/>
                <a:gd name="connsiteY850" fmla="*/ 307975 h 2044699"/>
                <a:gd name="connsiteX851" fmla="*/ 3175 w 1263650"/>
                <a:gd name="connsiteY851" fmla="*/ 282575 h 2044699"/>
                <a:gd name="connsiteX852" fmla="*/ 12700 w 1263650"/>
                <a:gd name="connsiteY852" fmla="*/ 263525 h 2044699"/>
                <a:gd name="connsiteX853" fmla="*/ 22225 w 1263650"/>
                <a:gd name="connsiteY853" fmla="*/ 254000 h 2044699"/>
                <a:gd name="connsiteX854" fmla="*/ 22225 w 1263650"/>
                <a:gd name="connsiteY854" fmla="*/ 250825 h 2044699"/>
                <a:gd name="connsiteX855" fmla="*/ 25400 w 1263650"/>
                <a:gd name="connsiteY855" fmla="*/ 250825 h 2044699"/>
                <a:gd name="connsiteX856" fmla="*/ 34925 w 1263650"/>
                <a:gd name="connsiteY856" fmla="*/ 234950 h 2044699"/>
                <a:gd name="connsiteX857" fmla="*/ 38100 w 1263650"/>
                <a:gd name="connsiteY857" fmla="*/ 231775 h 2044699"/>
                <a:gd name="connsiteX858" fmla="*/ 41275 w 1263650"/>
                <a:gd name="connsiteY858" fmla="*/ 231775 h 2044699"/>
                <a:gd name="connsiteX859" fmla="*/ 41275 w 1263650"/>
                <a:gd name="connsiteY859" fmla="*/ 234950 h 2044699"/>
                <a:gd name="connsiteX860" fmla="*/ 38100 w 1263650"/>
                <a:gd name="connsiteY860" fmla="*/ 238125 h 2044699"/>
                <a:gd name="connsiteX861" fmla="*/ 34925 w 1263650"/>
                <a:gd name="connsiteY861" fmla="*/ 238125 h 2044699"/>
                <a:gd name="connsiteX862" fmla="*/ 34925 w 1263650"/>
                <a:gd name="connsiteY862" fmla="*/ 241300 h 2044699"/>
                <a:gd name="connsiteX863" fmla="*/ 38100 w 1263650"/>
                <a:gd name="connsiteY863" fmla="*/ 244475 h 2044699"/>
                <a:gd name="connsiteX864" fmla="*/ 41275 w 1263650"/>
                <a:gd name="connsiteY864" fmla="*/ 244475 h 2044699"/>
                <a:gd name="connsiteX865" fmla="*/ 41275 w 1263650"/>
                <a:gd name="connsiteY865" fmla="*/ 241300 h 2044699"/>
                <a:gd name="connsiteX866" fmla="*/ 44450 w 1263650"/>
                <a:gd name="connsiteY866" fmla="*/ 238125 h 2044699"/>
                <a:gd name="connsiteX867" fmla="*/ 44450 w 1263650"/>
                <a:gd name="connsiteY867" fmla="*/ 234950 h 2044699"/>
                <a:gd name="connsiteX868" fmla="*/ 47625 w 1263650"/>
                <a:gd name="connsiteY868" fmla="*/ 231775 h 2044699"/>
                <a:gd name="connsiteX869" fmla="*/ 50800 w 1263650"/>
                <a:gd name="connsiteY869" fmla="*/ 228600 h 2044699"/>
                <a:gd name="connsiteX870" fmla="*/ 53975 w 1263650"/>
                <a:gd name="connsiteY870" fmla="*/ 228600 h 2044699"/>
                <a:gd name="connsiteX871" fmla="*/ 57150 w 1263650"/>
                <a:gd name="connsiteY871" fmla="*/ 225425 h 2044699"/>
                <a:gd name="connsiteX872" fmla="*/ 60325 w 1263650"/>
                <a:gd name="connsiteY872" fmla="*/ 225425 h 2044699"/>
                <a:gd name="connsiteX873" fmla="*/ 63500 w 1263650"/>
                <a:gd name="connsiteY873" fmla="*/ 222250 h 2044699"/>
                <a:gd name="connsiteX874" fmla="*/ 66675 w 1263650"/>
                <a:gd name="connsiteY874" fmla="*/ 222250 h 2044699"/>
                <a:gd name="connsiteX875" fmla="*/ 66675 w 1263650"/>
                <a:gd name="connsiteY875" fmla="*/ 219075 h 2044699"/>
                <a:gd name="connsiteX876" fmla="*/ 63500 w 1263650"/>
                <a:gd name="connsiteY876" fmla="*/ 219075 h 2044699"/>
                <a:gd name="connsiteX877" fmla="*/ 63500 w 1263650"/>
                <a:gd name="connsiteY877" fmla="*/ 215900 h 2044699"/>
                <a:gd name="connsiteX878" fmla="*/ 57150 w 1263650"/>
                <a:gd name="connsiteY878" fmla="*/ 215900 h 2044699"/>
                <a:gd name="connsiteX879" fmla="*/ 57150 w 1263650"/>
                <a:gd name="connsiteY879" fmla="*/ 219075 h 2044699"/>
                <a:gd name="connsiteX880" fmla="*/ 53975 w 1263650"/>
                <a:gd name="connsiteY880" fmla="*/ 219075 h 2044699"/>
                <a:gd name="connsiteX881" fmla="*/ 47625 w 1263650"/>
                <a:gd name="connsiteY881" fmla="*/ 228600 h 2044699"/>
                <a:gd name="connsiteX882" fmla="*/ 44450 w 1263650"/>
                <a:gd name="connsiteY882" fmla="*/ 228600 h 2044699"/>
                <a:gd name="connsiteX883" fmla="*/ 41275 w 1263650"/>
                <a:gd name="connsiteY883" fmla="*/ 225425 h 2044699"/>
                <a:gd name="connsiteX884" fmla="*/ 44450 w 1263650"/>
                <a:gd name="connsiteY884" fmla="*/ 222250 h 2044699"/>
                <a:gd name="connsiteX885" fmla="*/ 47625 w 1263650"/>
                <a:gd name="connsiteY885" fmla="*/ 215900 h 2044699"/>
                <a:gd name="connsiteX886" fmla="*/ 66675 w 1263650"/>
                <a:gd name="connsiteY886" fmla="*/ 193675 h 2044699"/>
                <a:gd name="connsiteX887" fmla="*/ 69850 w 1263650"/>
                <a:gd name="connsiteY887" fmla="*/ 184150 h 2044699"/>
                <a:gd name="connsiteX888" fmla="*/ 69850 w 1263650"/>
                <a:gd name="connsiteY888" fmla="*/ 177800 h 2044699"/>
                <a:gd name="connsiteX889" fmla="*/ 73025 w 1263650"/>
                <a:gd name="connsiteY889" fmla="*/ 165100 h 2044699"/>
                <a:gd name="connsiteX890" fmla="*/ 76200 w 1263650"/>
                <a:gd name="connsiteY890" fmla="*/ 155575 h 2044699"/>
                <a:gd name="connsiteX891" fmla="*/ 95250 w 1263650"/>
                <a:gd name="connsiteY891" fmla="*/ 120650 h 2044699"/>
                <a:gd name="connsiteX892" fmla="*/ 98425 w 1263650"/>
                <a:gd name="connsiteY892" fmla="*/ 104775 h 2044699"/>
                <a:gd name="connsiteX893" fmla="*/ 98425 w 1263650"/>
                <a:gd name="connsiteY893" fmla="*/ 92075 h 2044699"/>
                <a:gd name="connsiteX894" fmla="*/ 104775 w 1263650"/>
                <a:gd name="connsiteY894" fmla="*/ 92075 h 2044699"/>
                <a:gd name="connsiteX895" fmla="*/ 98425 w 1263650"/>
                <a:gd name="connsiteY895" fmla="*/ 88900 h 2044699"/>
                <a:gd name="connsiteX896" fmla="*/ 101600 w 1263650"/>
                <a:gd name="connsiteY896" fmla="*/ 53975 h 2044699"/>
                <a:gd name="connsiteX897" fmla="*/ 92075 w 1263650"/>
                <a:gd name="connsiteY897" fmla="*/ 50800 h 2044699"/>
                <a:gd name="connsiteX898" fmla="*/ 88900 w 1263650"/>
                <a:gd name="connsiteY898" fmla="*/ 41275 h 2044699"/>
                <a:gd name="connsiteX899" fmla="*/ 98425 w 1263650"/>
                <a:gd name="connsiteY899" fmla="*/ 28575 h 2044699"/>
                <a:gd name="connsiteX900" fmla="*/ 104775 w 1263650"/>
                <a:gd name="connsiteY900" fmla="*/ 15875 h 2044699"/>
                <a:gd name="connsiteX901" fmla="*/ 104775 w 1263650"/>
                <a:gd name="connsiteY901" fmla="*/ 12700 h 2044699"/>
                <a:gd name="connsiteX902" fmla="*/ 104775 w 1263650"/>
                <a:gd name="connsiteY902" fmla="*/ 0 h 2044699"/>
                <a:gd name="connsiteX0" fmla="*/ 530225 w 1263650"/>
                <a:gd name="connsiteY0" fmla="*/ 1873249 h 2044699"/>
                <a:gd name="connsiteX1" fmla="*/ 530225 w 1263650"/>
                <a:gd name="connsiteY1" fmla="*/ 1870074 h 2044699"/>
                <a:gd name="connsiteX2" fmla="*/ 533400 w 1263650"/>
                <a:gd name="connsiteY2" fmla="*/ 1870074 h 2044699"/>
                <a:gd name="connsiteX3" fmla="*/ 533400 w 1263650"/>
                <a:gd name="connsiteY3" fmla="*/ 1873249 h 2044699"/>
                <a:gd name="connsiteX4" fmla="*/ 536575 w 1263650"/>
                <a:gd name="connsiteY4" fmla="*/ 1879599 h 2044699"/>
                <a:gd name="connsiteX5" fmla="*/ 539750 w 1263650"/>
                <a:gd name="connsiteY5" fmla="*/ 1889124 h 2044699"/>
                <a:gd name="connsiteX6" fmla="*/ 539750 w 1263650"/>
                <a:gd name="connsiteY6" fmla="*/ 1892299 h 2044699"/>
                <a:gd name="connsiteX7" fmla="*/ 546100 w 1263650"/>
                <a:gd name="connsiteY7" fmla="*/ 1895474 h 2044699"/>
                <a:gd name="connsiteX8" fmla="*/ 552450 w 1263650"/>
                <a:gd name="connsiteY8" fmla="*/ 1908174 h 2044699"/>
                <a:gd name="connsiteX9" fmla="*/ 558800 w 1263650"/>
                <a:gd name="connsiteY9" fmla="*/ 1914524 h 2044699"/>
                <a:gd name="connsiteX10" fmla="*/ 558800 w 1263650"/>
                <a:gd name="connsiteY10" fmla="*/ 1917699 h 2044699"/>
                <a:gd name="connsiteX11" fmla="*/ 555625 w 1263650"/>
                <a:gd name="connsiteY11" fmla="*/ 1920874 h 2044699"/>
                <a:gd name="connsiteX12" fmla="*/ 555625 w 1263650"/>
                <a:gd name="connsiteY12" fmla="*/ 1917699 h 2044699"/>
                <a:gd name="connsiteX13" fmla="*/ 552450 w 1263650"/>
                <a:gd name="connsiteY13" fmla="*/ 1917699 h 2044699"/>
                <a:gd name="connsiteX14" fmla="*/ 549275 w 1263650"/>
                <a:gd name="connsiteY14" fmla="*/ 1917699 h 2044699"/>
                <a:gd name="connsiteX15" fmla="*/ 546100 w 1263650"/>
                <a:gd name="connsiteY15" fmla="*/ 1917699 h 2044699"/>
                <a:gd name="connsiteX16" fmla="*/ 536575 w 1263650"/>
                <a:gd name="connsiteY16" fmla="*/ 1904999 h 2044699"/>
                <a:gd name="connsiteX17" fmla="*/ 533400 w 1263650"/>
                <a:gd name="connsiteY17" fmla="*/ 1898649 h 2044699"/>
                <a:gd name="connsiteX18" fmla="*/ 530225 w 1263650"/>
                <a:gd name="connsiteY18" fmla="*/ 1892299 h 2044699"/>
                <a:gd name="connsiteX19" fmla="*/ 530225 w 1263650"/>
                <a:gd name="connsiteY19" fmla="*/ 1885949 h 2044699"/>
                <a:gd name="connsiteX20" fmla="*/ 530225 w 1263650"/>
                <a:gd name="connsiteY20" fmla="*/ 1882774 h 2044699"/>
                <a:gd name="connsiteX21" fmla="*/ 530225 w 1263650"/>
                <a:gd name="connsiteY21" fmla="*/ 1879599 h 2044699"/>
                <a:gd name="connsiteX22" fmla="*/ 530225 w 1263650"/>
                <a:gd name="connsiteY22" fmla="*/ 1876424 h 2044699"/>
                <a:gd name="connsiteX23" fmla="*/ 530225 w 1263650"/>
                <a:gd name="connsiteY23" fmla="*/ 1873249 h 2044699"/>
                <a:gd name="connsiteX24" fmla="*/ 561975 w 1263650"/>
                <a:gd name="connsiteY24" fmla="*/ 1803399 h 2044699"/>
                <a:gd name="connsiteX25" fmla="*/ 561975 w 1263650"/>
                <a:gd name="connsiteY25" fmla="*/ 1797049 h 2044699"/>
                <a:gd name="connsiteX26" fmla="*/ 565150 w 1263650"/>
                <a:gd name="connsiteY26" fmla="*/ 1797049 h 2044699"/>
                <a:gd name="connsiteX27" fmla="*/ 568325 w 1263650"/>
                <a:gd name="connsiteY27" fmla="*/ 1797049 h 2044699"/>
                <a:gd name="connsiteX28" fmla="*/ 571500 w 1263650"/>
                <a:gd name="connsiteY28" fmla="*/ 1803399 h 2044699"/>
                <a:gd name="connsiteX29" fmla="*/ 577850 w 1263650"/>
                <a:gd name="connsiteY29" fmla="*/ 1806574 h 2044699"/>
                <a:gd name="connsiteX30" fmla="*/ 577850 w 1263650"/>
                <a:gd name="connsiteY30" fmla="*/ 1809749 h 2044699"/>
                <a:gd name="connsiteX31" fmla="*/ 581025 w 1263650"/>
                <a:gd name="connsiteY31" fmla="*/ 1816099 h 2044699"/>
                <a:gd name="connsiteX32" fmla="*/ 584200 w 1263650"/>
                <a:gd name="connsiteY32" fmla="*/ 1822449 h 2044699"/>
                <a:gd name="connsiteX33" fmla="*/ 587375 w 1263650"/>
                <a:gd name="connsiteY33" fmla="*/ 1822449 h 2044699"/>
                <a:gd name="connsiteX34" fmla="*/ 587375 w 1263650"/>
                <a:gd name="connsiteY34" fmla="*/ 1825624 h 2044699"/>
                <a:gd name="connsiteX35" fmla="*/ 587375 w 1263650"/>
                <a:gd name="connsiteY35" fmla="*/ 1828799 h 2044699"/>
                <a:gd name="connsiteX36" fmla="*/ 584200 w 1263650"/>
                <a:gd name="connsiteY36" fmla="*/ 1828799 h 2044699"/>
                <a:gd name="connsiteX37" fmla="*/ 581025 w 1263650"/>
                <a:gd name="connsiteY37" fmla="*/ 1828799 h 2044699"/>
                <a:gd name="connsiteX38" fmla="*/ 574675 w 1263650"/>
                <a:gd name="connsiteY38" fmla="*/ 1828799 h 2044699"/>
                <a:gd name="connsiteX39" fmla="*/ 571500 w 1263650"/>
                <a:gd name="connsiteY39" fmla="*/ 1825624 h 2044699"/>
                <a:gd name="connsiteX40" fmla="*/ 565150 w 1263650"/>
                <a:gd name="connsiteY40" fmla="*/ 1822449 h 2044699"/>
                <a:gd name="connsiteX41" fmla="*/ 561975 w 1263650"/>
                <a:gd name="connsiteY41" fmla="*/ 1819274 h 2044699"/>
                <a:gd name="connsiteX42" fmla="*/ 558800 w 1263650"/>
                <a:gd name="connsiteY42" fmla="*/ 1822449 h 2044699"/>
                <a:gd name="connsiteX43" fmla="*/ 558800 w 1263650"/>
                <a:gd name="connsiteY43" fmla="*/ 1819274 h 2044699"/>
                <a:gd name="connsiteX44" fmla="*/ 558800 w 1263650"/>
                <a:gd name="connsiteY44" fmla="*/ 1812924 h 2044699"/>
                <a:gd name="connsiteX45" fmla="*/ 561975 w 1263650"/>
                <a:gd name="connsiteY45" fmla="*/ 1809749 h 2044699"/>
                <a:gd name="connsiteX46" fmla="*/ 561975 w 1263650"/>
                <a:gd name="connsiteY46" fmla="*/ 1803399 h 2044699"/>
                <a:gd name="connsiteX47" fmla="*/ 552450 w 1263650"/>
                <a:gd name="connsiteY47" fmla="*/ 1797049 h 2044699"/>
                <a:gd name="connsiteX48" fmla="*/ 549275 w 1263650"/>
                <a:gd name="connsiteY48" fmla="*/ 1787524 h 2044699"/>
                <a:gd name="connsiteX49" fmla="*/ 552450 w 1263650"/>
                <a:gd name="connsiteY49" fmla="*/ 1787524 h 2044699"/>
                <a:gd name="connsiteX50" fmla="*/ 555625 w 1263650"/>
                <a:gd name="connsiteY50" fmla="*/ 1790699 h 2044699"/>
                <a:gd name="connsiteX51" fmla="*/ 558800 w 1263650"/>
                <a:gd name="connsiteY51" fmla="*/ 1790699 h 2044699"/>
                <a:gd name="connsiteX52" fmla="*/ 555625 w 1263650"/>
                <a:gd name="connsiteY52" fmla="*/ 1797049 h 2044699"/>
                <a:gd name="connsiteX53" fmla="*/ 552450 w 1263650"/>
                <a:gd name="connsiteY53" fmla="*/ 1797049 h 2044699"/>
                <a:gd name="connsiteX54" fmla="*/ 654050 w 1263650"/>
                <a:gd name="connsiteY54" fmla="*/ 1784349 h 2044699"/>
                <a:gd name="connsiteX55" fmla="*/ 657225 w 1263650"/>
                <a:gd name="connsiteY55" fmla="*/ 1784349 h 2044699"/>
                <a:gd name="connsiteX56" fmla="*/ 657225 w 1263650"/>
                <a:gd name="connsiteY56" fmla="*/ 1787524 h 2044699"/>
                <a:gd name="connsiteX57" fmla="*/ 654050 w 1263650"/>
                <a:gd name="connsiteY57" fmla="*/ 1787524 h 2044699"/>
                <a:gd name="connsiteX58" fmla="*/ 654050 w 1263650"/>
                <a:gd name="connsiteY58" fmla="*/ 1784349 h 2044699"/>
                <a:gd name="connsiteX59" fmla="*/ 320675 w 1263650"/>
                <a:gd name="connsiteY59" fmla="*/ 1441449 h 2044699"/>
                <a:gd name="connsiteX60" fmla="*/ 320678 w 1263650"/>
                <a:gd name="connsiteY60" fmla="*/ 1441452 h 2044699"/>
                <a:gd name="connsiteX61" fmla="*/ 320678 w 1263650"/>
                <a:gd name="connsiteY61" fmla="*/ 1441449 h 2044699"/>
                <a:gd name="connsiteX62" fmla="*/ 320675 w 1263650"/>
                <a:gd name="connsiteY62" fmla="*/ 1441449 h 2044699"/>
                <a:gd name="connsiteX63" fmla="*/ 200026 w 1263650"/>
                <a:gd name="connsiteY63" fmla="*/ 857250 h 2044699"/>
                <a:gd name="connsiteX64" fmla="*/ 202410 w 1263650"/>
                <a:gd name="connsiteY64" fmla="*/ 859634 h 2044699"/>
                <a:gd name="connsiteX65" fmla="*/ 202410 w 1263650"/>
                <a:gd name="connsiteY65" fmla="*/ 859633 h 2044699"/>
                <a:gd name="connsiteX66" fmla="*/ 200027 w 1263650"/>
                <a:gd name="connsiteY66" fmla="*/ 857250 h 2044699"/>
                <a:gd name="connsiteX67" fmla="*/ 200026 w 1263650"/>
                <a:gd name="connsiteY67" fmla="*/ 857250 h 2044699"/>
                <a:gd name="connsiteX68" fmla="*/ 193676 w 1263650"/>
                <a:gd name="connsiteY68" fmla="*/ 854075 h 2044699"/>
                <a:gd name="connsiteX69" fmla="*/ 193676 w 1263650"/>
                <a:gd name="connsiteY69" fmla="*/ 857250 h 2044699"/>
                <a:gd name="connsiteX70" fmla="*/ 193677 w 1263650"/>
                <a:gd name="connsiteY70" fmla="*/ 857250 h 2044699"/>
                <a:gd name="connsiteX71" fmla="*/ 193677 w 1263650"/>
                <a:gd name="connsiteY71" fmla="*/ 854075 h 2044699"/>
                <a:gd name="connsiteX72" fmla="*/ 193676 w 1263650"/>
                <a:gd name="connsiteY72" fmla="*/ 854075 h 2044699"/>
                <a:gd name="connsiteX73" fmla="*/ 190501 w 1263650"/>
                <a:gd name="connsiteY73" fmla="*/ 847724 h 2044699"/>
                <a:gd name="connsiteX74" fmla="*/ 190501 w 1263650"/>
                <a:gd name="connsiteY74" fmla="*/ 847725 h 2044699"/>
                <a:gd name="connsiteX75" fmla="*/ 190501 w 1263650"/>
                <a:gd name="connsiteY75" fmla="*/ 850900 h 2044699"/>
                <a:gd name="connsiteX76" fmla="*/ 190501 w 1263650"/>
                <a:gd name="connsiteY76" fmla="*/ 854075 h 2044699"/>
                <a:gd name="connsiteX77" fmla="*/ 190502 w 1263650"/>
                <a:gd name="connsiteY77" fmla="*/ 854075 h 2044699"/>
                <a:gd name="connsiteX78" fmla="*/ 190502 w 1263650"/>
                <a:gd name="connsiteY78" fmla="*/ 850900 h 2044699"/>
                <a:gd name="connsiteX79" fmla="*/ 190502 w 1263650"/>
                <a:gd name="connsiteY79" fmla="*/ 847725 h 2044699"/>
                <a:gd name="connsiteX80" fmla="*/ 190501 w 1263650"/>
                <a:gd name="connsiteY80" fmla="*/ 847724 h 2044699"/>
                <a:gd name="connsiteX81" fmla="*/ 187326 w 1263650"/>
                <a:gd name="connsiteY81" fmla="*/ 838200 h 2044699"/>
                <a:gd name="connsiteX82" fmla="*/ 187326 w 1263650"/>
                <a:gd name="connsiteY82" fmla="*/ 841375 h 2044699"/>
                <a:gd name="connsiteX83" fmla="*/ 187326 w 1263650"/>
                <a:gd name="connsiteY83" fmla="*/ 844550 h 2044699"/>
                <a:gd name="connsiteX84" fmla="*/ 187327 w 1263650"/>
                <a:gd name="connsiteY84" fmla="*/ 844550 h 2044699"/>
                <a:gd name="connsiteX85" fmla="*/ 187327 w 1263650"/>
                <a:gd name="connsiteY85" fmla="*/ 841375 h 2044699"/>
                <a:gd name="connsiteX86" fmla="*/ 187327 w 1263650"/>
                <a:gd name="connsiteY86" fmla="*/ 838200 h 2044699"/>
                <a:gd name="connsiteX87" fmla="*/ 187326 w 1263650"/>
                <a:gd name="connsiteY87" fmla="*/ 838200 h 2044699"/>
                <a:gd name="connsiteX88" fmla="*/ 184151 w 1263650"/>
                <a:gd name="connsiteY88" fmla="*/ 835025 h 2044699"/>
                <a:gd name="connsiteX89" fmla="*/ 184151 w 1263650"/>
                <a:gd name="connsiteY89" fmla="*/ 838200 h 2044699"/>
                <a:gd name="connsiteX90" fmla="*/ 184152 w 1263650"/>
                <a:gd name="connsiteY90" fmla="*/ 838200 h 2044699"/>
                <a:gd name="connsiteX91" fmla="*/ 184152 w 1263650"/>
                <a:gd name="connsiteY91" fmla="*/ 835025 h 2044699"/>
                <a:gd name="connsiteX92" fmla="*/ 184151 w 1263650"/>
                <a:gd name="connsiteY92" fmla="*/ 835025 h 2044699"/>
                <a:gd name="connsiteX93" fmla="*/ 177801 w 1263650"/>
                <a:gd name="connsiteY93" fmla="*/ 831850 h 2044699"/>
                <a:gd name="connsiteX94" fmla="*/ 177801 w 1263650"/>
                <a:gd name="connsiteY94" fmla="*/ 835025 h 2044699"/>
                <a:gd name="connsiteX95" fmla="*/ 177802 w 1263650"/>
                <a:gd name="connsiteY95" fmla="*/ 835025 h 2044699"/>
                <a:gd name="connsiteX96" fmla="*/ 177802 w 1263650"/>
                <a:gd name="connsiteY96" fmla="*/ 831850 h 2044699"/>
                <a:gd name="connsiteX97" fmla="*/ 177801 w 1263650"/>
                <a:gd name="connsiteY97" fmla="*/ 831850 h 2044699"/>
                <a:gd name="connsiteX98" fmla="*/ 187325 w 1263650"/>
                <a:gd name="connsiteY98" fmla="*/ 784225 h 2044699"/>
                <a:gd name="connsiteX99" fmla="*/ 187325 w 1263650"/>
                <a:gd name="connsiteY99" fmla="*/ 787400 h 2044699"/>
                <a:gd name="connsiteX100" fmla="*/ 187326 w 1263650"/>
                <a:gd name="connsiteY100" fmla="*/ 787400 h 2044699"/>
                <a:gd name="connsiteX101" fmla="*/ 187326 w 1263650"/>
                <a:gd name="connsiteY101" fmla="*/ 784225 h 2044699"/>
                <a:gd name="connsiteX102" fmla="*/ 187325 w 1263650"/>
                <a:gd name="connsiteY102" fmla="*/ 784225 h 2044699"/>
                <a:gd name="connsiteX103" fmla="*/ 92075 w 1263650"/>
                <a:gd name="connsiteY103" fmla="*/ 784225 h 2044699"/>
                <a:gd name="connsiteX104" fmla="*/ 92075 w 1263650"/>
                <a:gd name="connsiteY104" fmla="*/ 787400 h 2044699"/>
                <a:gd name="connsiteX105" fmla="*/ 90805 w 1263650"/>
                <a:gd name="connsiteY105" fmla="*/ 784860 h 2044699"/>
                <a:gd name="connsiteX106" fmla="*/ 92075 w 1263650"/>
                <a:gd name="connsiteY106" fmla="*/ 784225 h 2044699"/>
                <a:gd name="connsiteX107" fmla="*/ 180975 w 1263650"/>
                <a:gd name="connsiteY107" fmla="*/ 774700 h 2044699"/>
                <a:gd name="connsiteX108" fmla="*/ 180976 w 1263650"/>
                <a:gd name="connsiteY108" fmla="*/ 774700 h 2044699"/>
                <a:gd name="connsiteX109" fmla="*/ 180976 w 1263650"/>
                <a:gd name="connsiteY109" fmla="*/ 774701 h 2044699"/>
                <a:gd name="connsiteX110" fmla="*/ 180975 w 1263650"/>
                <a:gd name="connsiteY110" fmla="*/ 774700 h 2044699"/>
                <a:gd name="connsiteX111" fmla="*/ 184150 w 1263650"/>
                <a:gd name="connsiteY111" fmla="*/ 769937 h 2044699"/>
                <a:gd name="connsiteX112" fmla="*/ 184150 w 1263650"/>
                <a:gd name="connsiteY112" fmla="*/ 771525 h 2044699"/>
                <a:gd name="connsiteX113" fmla="*/ 184151 w 1263650"/>
                <a:gd name="connsiteY113" fmla="*/ 771525 h 2044699"/>
                <a:gd name="connsiteX114" fmla="*/ 184151 w 1263650"/>
                <a:gd name="connsiteY114" fmla="*/ 769937 h 2044699"/>
                <a:gd name="connsiteX115" fmla="*/ 184150 w 1263650"/>
                <a:gd name="connsiteY115" fmla="*/ 769937 h 2044699"/>
                <a:gd name="connsiteX116" fmla="*/ 555625 w 1263650"/>
                <a:gd name="connsiteY116" fmla="*/ 641350 h 2044699"/>
                <a:gd name="connsiteX117" fmla="*/ 561975 w 1263650"/>
                <a:gd name="connsiteY117" fmla="*/ 644525 h 2044699"/>
                <a:gd name="connsiteX118" fmla="*/ 561976 w 1263650"/>
                <a:gd name="connsiteY118" fmla="*/ 644525 h 2044699"/>
                <a:gd name="connsiteX119" fmla="*/ 555626 w 1263650"/>
                <a:gd name="connsiteY119" fmla="*/ 641350 h 2044699"/>
                <a:gd name="connsiteX120" fmla="*/ 555625 w 1263650"/>
                <a:gd name="connsiteY120" fmla="*/ 641350 h 2044699"/>
                <a:gd name="connsiteX121" fmla="*/ 104775 w 1263650"/>
                <a:gd name="connsiteY121" fmla="*/ 0 h 2044699"/>
                <a:gd name="connsiteX122" fmla="*/ 107950 w 1263650"/>
                <a:gd name="connsiteY122" fmla="*/ 3175 h 2044699"/>
                <a:gd name="connsiteX123" fmla="*/ 114300 w 1263650"/>
                <a:gd name="connsiteY123" fmla="*/ 3175 h 2044699"/>
                <a:gd name="connsiteX124" fmla="*/ 123825 w 1263650"/>
                <a:gd name="connsiteY124" fmla="*/ 6350 h 2044699"/>
                <a:gd name="connsiteX125" fmla="*/ 133350 w 1263650"/>
                <a:gd name="connsiteY125" fmla="*/ 9525 h 2044699"/>
                <a:gd name="connsiteX126" fmla="*/ 136525 w 1263650"/>
                <a:gd name="connsiteY126" fmla="*/ 9525 h 2044699"/>
                <a:gd name="connsiteX127" fmla="*/ 146050 w 1263650"/>
                <a:gd name="connsiteY127" fmla="*/ 12700 h 2044699"/>
                <a:gd name="connsiteX128" fmla="*/ 155575 w 1263650"/>
                <a:gd name="connsiteY128" fmla="*/ 15875 h 2044699"/>
                <a:gd name="connsiteX129" fmla="*/ 158750 w 1263650"/>
                <a:gd name="connsiteY129" fmla="*/ 15875 h 2044699"/>
                <a:gd name="connsiteX130" fmla="*/ 161925 w 1263650"/>
                <a:gd name="connsiteY130" fmla="*/ 15875 h 2044699"/>
                <a:gd name="connsiteX131" fmla="*/ 180975 w 1263650"/>
                <a:gd name="connsiteY131" fmla="*/ 22225 h 2044699"/>
                <a:gd name="connsiteX132" fmla="*/ 190500 w 1263650"/>
                <a:gd name="connsiteY132" fmla="*/ 22225 h 2044699"/>
                <a:gd name="connsiteX133" fmla="*/ 200025 w 1263650"/>
                <a:gd name="connsiteY133" fmla="*/ 25400 h 2044699"/>
                <a:gd name="connsiteX134" fmla="*/ 203200 w 1263650"/>
                <a:gd name="connsiteY134" fmla="*/ 28575 h 2044699"/>
                <a:gd name="connsiteX135" fmla="*/ 215900 w 1263650"/>
                <a:gd name="connsiteY135" fmla="*/ 28575 h 2044699"/>
                <a:gd name="connsiteX136" fmla="*/ 215900 w 1263650"/>
                <a:gd name="connsiteY136" fmla="*/ 31750 h 2044699"/>
                <a:gd name="connsiteX137" fmla="*/ 219075 w 1263650"/>
                <a:gd name="connsiteY137" fmla="*/ 31750 h 2044699"/>
                <a:gd name="connsiteX138" fmla="*/ 222250 w 1263650"/>
                <a:gd name="connsiteY138" fmla="*/ 31750 h 2044699"/>
                <a:gd name="connsiteX139" fmla="*/ 225425 w 1263650"/>
                <a:gd name="connsiteY139" fmla="*/ 31750 h 2044699"/>
                <a:gd name="connsiteX140" fmla="*/ 228600 w 1263650"/>
                <a:gd name="connsiteY140" fmla="*/ 31750 h 2044699"/>
                <a:gd name="connsiteX141" fmla="*/ 231775 w 1263650"/>
                <a:gd name="connsiteY141" fmla="*/ 34925 h 2044699"/>
                <a:gd name="connsiteX142" fmla="*/ 238125 w 1263650"/>
                <a:gd name="connsiteY142" fmla="*/ 34925 h 2044699"/>
                <a:gd name="connsiteX143" fmla="*/ 247650 w 1263650"/>
                <a:gd name="connsiteY143" fmla="*/ 38100 h 2044699"/>
                <a:gd name="connsiteX144" fmla="*/ 263525 w 1263650"/>
                <a:gd name="connsiteY144" fmla="*/ 41275 h 2044699"/>
                <a:gd name="connsiteX145" fmla="*/ 269875 w 1263650"/>
                <a:gd name="connsiteY145" fmla="*/ 44450 h 2044699"/>
                <a:gd name="connsiteX146" fmla="*/ 282575 w 1263650"/>
                <a:gd name="connsiteY146" fmla="*/ 47625 h 2044699"/>
                <a:gd name="connsiteX147" fmla="*/ 307975 w 1263650"/>
                <a:gd name="connsiteY147" fmla="*/ 53975 h 2044699"/>
                <a:gd name="connsiteX148" fmla="*/ 314325 w 1263650"/>
                <a:gd name="connsiteY148" fmla="*/ 53975 h 2044699"/>
                <a:gd name="connsiteX149" fmla="*/ 320675 w 1263650"/>
                <a:gd name="connsiteY149" fmla="*/ 57150 h 2044699"/>
                <a:gd name="connsiteX150" fmla="*/ 327025 w 1263650"/>
                <a:gd name="connsiteY150" fmla="*/ 57150 h 2044699"/>
                <a:gd name="connsiteX151" fmla="*/ 346075 w 1263650"/>
                <a:gd name="connsiteY151" fmla="*/ 60325 h 2044699"/>
                <a:gd name="connsiteX152" fmla="*/ 355600 w 1263650"/>
                <a:gd name="connsiteY152" fmla="*/ 63500 h 2044699"/>
                <a:gd name="connsiteX153" fmla="*/ 365125 w 1263650"/>
                <a:gd name="connsiteY153" fmla="*/ 66675 h 2044699"/>
                <a:gd name="connsiteX154" fmla="*/ 368300 w 1263650"/>
                <a:gd name="connsiteY154" fmla="*/ 66675 h 2044699"/>
                <a:gd name="connsiteX155" fmla="*/ 371475 w 1263650"/>
                <a:gd name="connsiteY155" fmla="*/ 66675 h 2044699"/>
                <a:gd name="connsiteX156" fmla="*/ 393700 w 1263650"/>
                <a:gd name="connsiteY156" fmla="*/ 73025 h 2044699"/>
                <a:gd name="connsiteX157" fmla="*/ 460375 w 1263650"/>
                <a:gd name="connsiteY157" fmla="*/ 92075 h 2044699"/>
                <a:gd name="connsiteX158" fmla="*/ 473075 w 1263650"/>
                <a:gd name="connsiteY158" fmla="*/ 95250 h 2044699"/>
                <a:gd name="connsiteX159" fmla="*/ 482600 w 1263650"/>
                <a:gd name="connsiteY159" fmla="*/ 98425 h 2044699"/>
                <a:gd name="connsiteX160" fmla="*/ 485775 w 1263650"/>
                <a:gd name="connsiteY160" fmla="*/ 98425 h 2044699"/>
                <a:gd name="connsiteX161" fmla="*/ 498475 w 1263650"/>
                <a:gd name="connsiteY161" fmla="*/ 101600 h 2044699"/>
                <a:gd name="connsiteX162" fmla="*/ 501650 w 1263650"/>
                <a:gd name="connsiteY162" fmla="*/ 101600 h 2044699"/>
                <a:gd name="connsiteX163" fmla="*/ 508000 w 1263650"/>
                <a:gd name="connsiteY163" fmla="*/ 101600 h 2044699"/>
                <a:gd name="connsiteX164" fmla="*/ 523875 w 1263650"/>
                <a:gd name="connsiteY164" fmla="*/ 107950 h 2044699"/>
                <a:gd name="connsiteX165" fmla="*/ 527050 w 1263650"/>
                <a:gd name="connsiteY165" fmla="*/ 107950 h 2044699"/>
                <a:gd name="connsiteX166" fmla="*/ 530225 w 1263650"/>
                <a:gd name="connsiteY166" fmla="*/ 107950 h 2044699"/>
                <a:gd name="connsiteX167" fmla="*/ 539750 w 1263650"/>
                <a:gd name="connsiteY167" fmla="*/ 111125 h 2044699"/>
                <a:gd name="connsiteX168" fmla="*/ 542925 w 1263650"/>
                <a:gd name="connsiteY168" fmla="*/ 111125 h 2044699"/>
                <a:gd name="connsiteX169" fmla="*/ 546100 w 1263650"/>
                <a:gd name="connsiteY169" fmla="*/ 111125 h 2044699"/>
                <a:gd name="connsiteX170" fmla="*/ 549275 w 1263650"/>
                <a:gd name="connsiteY170" fmla="*/ 114300 h 2044699"/>
                <a:gd name="connsiteX171" fmla="*/ 552450 w 1263650"/>
                <a:gd name="connsiteY171" fmla="*/ 114300 h 2044699"/>
                <a:gd name="connsiteX172" fmla="*/ 555625 w 1263650"/>
                <a:gd name="connsiteY172" fmla="*/ 114300 h 2044699"/>
                <a:gd name="connsiteX173" fmla="*/ 558800 w 1263650"/>
                <a:gd name="connsiteY173" fmla="*/ 114300 h 2044699"/>
                <a:gd name="connsiteX174" fmla="*/ 561975 w 1263650"/>
                <a:gd name="connsiteY174" fmla="*/ 114300 h 2044699"/>
                <a:gd name="connsiteX175" fmla="*/ 565150 w 1263650"/>
                <a:gd name="connsiteY175" fmla="*/ 117475 h 2044699"/>
                <a:gd name="connsiteX176" fmla="*/ 574675 w 1263650"/>
                <a:gd name="connsiteY176" fmla="*/ 120650 h 2044699"/>
                <a:gd name="connsiteX177" fmla="*/ 584200 w 1263650"/>
                <a:gd name="connsiteY177" fmla="*/ 120650 h 2044699"/>
                <a:gd name="connsiteX178" fmla="*/ 606425 w 1263650"/>
                <a:gd name="connsiteY178" fmla="*/ 127000 h 2044699"/>
                <a:gd name="connsiteX179" fmla="*/ 628650 w 1263650"/>
                <a:gd name="connsiteY179" fmla="*/ 130175 h 2044699"/>
                <a:gd name="connsiteX180" fmla="*/ 650875 w 1263650"/>
                <a:gd name="connsiteY180" fmla="*/ 136525 h 2044699"/>
                <a:gd name="connsiteX181" fmla="*/ 660400 w 1263650"/>
                <a:gd name="connsiteY181" fmla="*/ 139700 h 2044699"/>
                <a:gd name="connsiteX182" fmla="*/ 676275 w 1263650"/>
                <a:gd name="connsiteY182" fmla="*/ 142875 h 2044699"/>
                <a:gd name="connsiteX183" fmla="*/ 682625 w 1263650"/>
                <a:gd name="connsiteY183" fmla="*/ 142875 h 2044699"/>
                <a:gd name="connsiteX184" fmla="*/ 679450 w 1263650"/>
                <a:gd name="connsiteY184" fmla="*/ 155575 h 2044699"/>
                <a:gd name="connsiteX185" fmla="*/ 676275 w 1263650"/>
                <a:gd name="connsiteY185" fmla="*/ 161925 h 2044699"/>
                <a:gd name="connsiteX186" fmla="*/ 676275 w 1263650"/>
                <a:gd name="connsiteY186" fmla="*/ 165100 h 2044699"/>
                <a:gd name="connsiteX187" fmla="*/ 676275 w 1263650"/>
                <a:gd name="connsiteY187" fmla="*/ 174625 h 2044699"/>
                <a:gd name="connsiteX188" fmla="*/ 673100 w 1263650"/>
                <a:gd name="connsiteY188" fmla="*/ 187325 h 2044699"/>
                <a:gd name="connsiteX189" fmla="*/ 666750 w 1263650"/>
                <a:gd name="connsiteY189" fmla="*/ 203200 h 2044699"/>
                <a:gd name="connsiteX190" fmla="*/ 666750 w 1263650"/>
                <a:gd name="connsiteY190" fmla="*/ 206375 h 2044699"/>
                <a:gd name="connsiteX191" fmla="*/ 660400 w 1263650"/>
                <a:gd name="connsiteY191" fmla="*/ 234950 h 2044699"/>
                <a:gd name="connsiteX192" fmla="*/ 660400 w 1263650"/>
                <a:gd name="connsiteY192" fmla="*/ 241300 h 2044699"/>
                <a:gd name="connsiteX193" fmla="*/ 650875 w 1263650"/>
                <a:gd name="connsiteY193" fmla="*/ 273050 h 2044699"/>
                <a:gd name="connsiteX194" fmla="*/ 647700 w 1263650"/>
                <a:gd name="connsiteY194" fmla="*/ 295275 h 2044699"/>
                <a:gd name="connsiteX195" fmla="*/ 647700 w 1263650"/>
                <a:gd name="connsiteY195" fmla="*/ 298450 h 2044699"/>
                <a:gd name="connsiteX196" fmla="*/ 644525 w 1263650"/>
                <a:gd name="connsiteY196" fmla="*/ 307975 h 2044699"/>
                <a:gd name="connsiteX197" fmla="*/ 641350 w 1263650"/>
                <a:gd name="connsiteY197" fmla="*/ 330200 h 2044699"/>
                <a:gd name="connsiteX198" fmla="*/ 635000 w 1263650"/>
                <a:gd name="connsiteY198" fmla="*/ 352425 h 2044699"/>
                <a:gd name="connsiteX199" fmla="*/ 631825 w 1263650"/>
                <a:gd name="connsiteY199" fmla="*/ 365125 h 2044699"/>
                <a:gd name="connsiteX200" fmla="*/ 628650 w 1263650"/>
                <a:gd name="connsiteY200" fmla="*/ 374650 h 2044699"/>
                <a:gd name="connsiteX201" fmla="*/ 628650 w 1263650"/>
                <a:gd name="connsiteY201" fmla="*/ 381000 h 2044699"/>
                <a:gd name="connsiteX202" fmla="*/ 628650 w 1263650"/>
                <a:gd name="connsiteY202" fmla="*/ 387350 h 2044699"/>
                <a:gd name="connsiteX203" fmla="*/ 622300 w 1263650"/>
                <a:gd name="connsiteY203" fmla="*/ 419100 h 2044699"/>
                <a:gd name="connsiteX204" fmla="*/ 619125 w 1263650"/>
                <a:gd name="connsiteY204" fmla="*/ 434975 h 2044699"/>
                <a:gd name="connsiteX205" fmla="*/ 612775 w 1263650"/>
                <a:gd name="connsiteY205" fmla="*/ 457200 h 2044699"/>
                <a:gd name="connsiteX206" fmla="*/ 606425 w 1263650"/>
                <a:gd name="connsiteY206" fmla="*/ 476250 h 2044699"/>
                <a:gd name="connsiteX207" fmla="*/ 600075 w 1263650"/>
                <a:gd name="connsiteY207" fmla="*/ 511175 h 2044699"/>
                <a:gd name="connsiteX208" fmla="*/ 587375 w 1263650"/>
                <a:gd name="connsiteY208" fmla="*/ 568325 h 2044699"/>
                <a:gd name="connsiteX209" fmla="*/ 587375 w 1263650"/>
                <a:gd name="connsiteY209" fmla="*/ 574675 h 2044699"/>
                <a:gd name="connsiteX210" fmla="*/ 577850 w 1263650"/>
                <a:gd name="connsiteY210" fmla="*/ 612775 h 2044699"/>
                <a:gd name="connsiteX211" fmla="*/ 574675 w 1263650"/>
                <a:gd name="connsiteY211" fmla="*/ 619125 h 2044699"/>
                <a:gd name="connsiteX212" fmla="*/ 574675 w 1263650"/>
                <a:gd name="connsiteY212" fmla="*/ 622300 h 2044699"/>
                <a:gd name="connsiteX213" fmla="*/ 574676 w 1263650"/>
                <a:gd name="connsiteY213" fmla="*/ 622300 h 2044699"/>
                <a:gd name="connsiteX214" fmla="*/ 573884 w 1263650"/>
                <a:gd name="connsiteY214" fmla="*/ 626260 h 2044699"/>
                <a:gd name="connsiteX215" fmla="*/ 573884 w 1263650"/>
                <a:gd name="connsiteY215" fmla="*/ 629444 h 2044699"/>
                <a:gd name="connsiteX216" fmla="*/ 573247 w 1263650"/>
                <a:gd name="connsiteY216" fmla="*/ 629444 h 2044699"/>
                <a:gd name="connsiteX217" fmla="*/ 571501 w 1263650"/>
                <a:gd name="connsiteY217" fmla="*/ 638175 h 2044699"/>
                <a:gd name="connsiteX218" fmla="*/ 568326 w 1263650"/>
                <a:gd name="connsiteY218" fmla="*/ 644525 h 2044699"/>
                <a:gd name="connsiteX219" fmla="*/ 568325 w 1263650"/>
                <a:gd name="connsiteY219" fmla="*/ 644525 h 2044699"/>
                <a:gd name="connsiteX220" fmla="*/ 568325 w 1263650"/>
                <a:gd name="connsiteY220" fmla="*/ 657225 h 2044699"/>
                <a:gd name="connsiteX221" fmla="*/ 565150 w 1263650"/>
                <a:gd name="connsiteY221" fmla="*/ 666750 h 2044699"/>
                <a:gd name="connsiteX222" fmla="*/ 565150 w 1263650"/>
                <a:gd name="connsiteY222" fmla="*/ 673100 h 2044699"/>
                <a:gd name="connsiteX223" fmla="*/ 561975 w 1263650"/>
                <a:gd name="connsiteY223" fmla="*/ 679450 h 2044699"/>
                <a:gd name="connsiteX224" fmla="*/ 561975 w 1263650"/>
                <a:gd name="connsiteY224" fmla="*/ 682625 h 2044699"/>
                <a:gd name="connsiteX225" fmla="*/ 558800 w 1263650"/>
                <a:gd name="connsiteY225" fmla="*/ 692150 h 2044699"/>
                <a:gd name="connsiteX226" fmla="*/ 558801 w 1263650"/>
                <a:gd name="connsiteY226" fmla="*/ 692150 h 2044699"/>
                <a:gd name="connsiteX227" fmla="*/ 558801 w 1263650"/>
                <a:gd name="connsiteY227" fmla="*/ 704850 h 2044699"/>
                <a:gd name="connsiteX228" fmla="*/ 558801 w 1263650"/>
                <a:gd name="connsiteY228" fmla="*/ 708025 h 2044699"/>
                <a:gd name="connsiteX229" fmla="*/ 561976 w 1263650"/>
                <a:gd name="connsiteY229" fmla="*/ 708025 h 2044699"/>
                <a:gd name="connsiteX230" fmla="*/ 561976 w 1263650"/>
                <a:gd name="connsiteY230" fmla="*/ 711200 h 2044699"/>
                <a:gd name="connsiteX231" fmla="*/ 561976 w 1263650"/>
                <a:gd name="connsiteY231" fmla="*/ 714375 h 2044699"/>
                <a:gd name="connsiteX232" fmla="*/ 568326 w 1263650"/>
                <a:gd name="connsiteY232" fmla="*/ 720725 h 2044699"/>
                <a:gd name="connsiteX233" fmla="*/ 570231 w 1263650"/>
                <a:gd name="connsiteY233" fmla="*/ 723900 h 2044699"/>
                <a:gd name="connsiteX234" fmla="*/ 571501 w 1263650"/>
                <a:gd name="connsiteY234" fmla="*/ 726017 h 2044699"/>
                <a:gd name="connsiteX235" fmla="*/ 577851 w 1263650"/>
                <a:gd name="connsiteY235" fmla="*/ 736600 h 2044699"/>
                <a:gd name="connsiteX236" fmla="*/ 593726 w 1263650"/>
                <a:gd name="connsiteY236" fmla="*/ 755650 h 2044699"/>
                <a:gd name="connsiteX237" fmla="*/ 603251 w 1263650"/>
                <a:gd name="connsiteY237" fmla="*/ 771525 h 2044699"/>
                <a:gd name="connsiteX238" fmla="*/ 606426 w 1263650"/>
                <a:gd name="connsiteY238" fmla="*/ 771525 h 2044699"/>
                <a:gd name="connsiteX239" fmla="*/ 606426 w 1263650"/>
                <a:gd name="connsiteY239" fmla="*/ 774700 h 2044699"/>
                <a:gd name="connsiteX240" fmla="*/ 606425 w 1263650"/>
                <a:gd name="connsiteY240" fmla="*/ 774700 h 2044699"/>
                <a:gd name="connsiteX241" fmla="*/ 625475 w 1263650"/>
                <a:gd name="connsiteY241" fmla="*/ 803275 h 2044699"/>
                <a:gd name="connsiteX242" fmla="*/ 628650 w 1263650"/>
                <a:gd name="connsiteY242" fmla="*/ 806450 h 2044699"/>
                <a:gd name="connsiteX243" fmla="*/ 635000 w 1263650"/>
                <a:gd name="connsiteY243" fmla="*/ 812800 h 2044699"/>
                <a:gd name="connsiteX244" fmla="*/ 638175 w 1263650"/>
                <a:gd name="connsiteY244" fmla="*/ 819150 h 2044699"/>
                <a:gd name="connsiteX245" fmla="*/ 644525 w 1263650"/>
                <a:gd name="connsiteY245" fmla="*/ 828675 h 2044699"/>
                <a:gd name="connsiteX246" fmla="*/ 647700 w 1263650"/>
                <a:gd name="connsiteY246" fmla="*/ 831850 h 2044699"/>
                <a:gd name="connsiteX247" fmla="*/ 654050 w 1263650"/>
                <a:gd name="connsiteY247" fmla="*/ 841375 h 2044699"/>
                <a:gd name="connsiteX248" fmla="*/ 657225 w 1263650"/>
                <a:gd name="connsiteY248" fmla="*/ 841375 h 2044699"/>
                <a:gd name="connsiteX249" fmla="*/ 657225 w 1263650"/>
                <a:gd name="connsiteY249" fmla="*/ 847725 h 2044699"/>
                <a:gd name="connsiteX250" fmla="*/ 660400 w 1263650"/>
                <a:gd name="connsiteY250" fmla="*/ 850900 h 2044699"/>
                <a:gd name="connsiteX251" fmla="*/ 663575 w 1263650"/>
                <a:gd name="connsiteY251" fmla="*/ 854075 h 2044699"/>
                <a:gd name="connsiteX252" fmla="*/ 673100 w 1263650"/>
                <a:gd name="connsiteY252" fmla="*/ 866775 h 2044699"/>
                <a:gd name="connsiteX253" fmla="*/ 679450 w 1263650"/>
                <a:gd name="connsiteY253" fmla="*/ 876300 h 2044699"/>
                <a:gd name="connsiteX254" fmla="*/ 682625 w 1263650"/>
                <a:gd name="connsiteY254" fmla="*/ 879475 h 2044699"/>
                <a:gd name="connsiteX255" fmla="*/ 701675 w 1263650"/>
                <a:gd name="connsiteY255" fmla="*/ 908050 h 2044699"/>
                <a:gd name="connsiteX256" fmla="*/ 708025 w 1263650"/>
                <a:gd name="connsiteY256" fmla="*/ 914400 h 2044699"/>
                <a:gd name="connsiteX257" fmla="*/ 723900 w 1263650"/>
                <a:gd name="connsiteY257" fmla="*/ 936625 h 2044699"/>
                <a:gd name="connsiteX258" fmla="*/ 733425 w 1263650"/>
                <a:gd name="connsiteY258" fmla="*/ 949325 h 2044699"/>
                <a:gd name="connsiteX259" fmla="*/ 736600 w 1263650"/>
                <a:gd name="connsiteY259" fmla="*/ 952500 h 2044699"/>
                <a:gd name="connsiteX260" fmla="*/ 736600 w 1263650"/>
                <a:gd name="connsiteY260" fmla="*/ 955675 h 2044699"/>
                <a:gd name="connsiteX261" fmla="*/ 739775 w 1263650"/>
                <a:gd name="connsiteY261" fmla="*/ 958850 h 2044699"/>
                <a:gd name="connsiteX262" fmla="*/ 739775 w 1263650"/>
                <a:gd name="connsiteY262" fmla="*/ 962025 h 2044699"/>
                <a:gd name="connsiteX263" fmla="*/ 746125 w 1263650"/>
                <a:gd name="connsiteY263" fmla="*/ 971550 h 2044699"/>
                <a:gd name="connsiteX264" fmla="*/ 790575 w 1263650"/>
                <a:gd name="connsiteY264" fmla="*/ 1028700 h 2044699"/>
                <a:gd name="connsiteX265" fmla="*/ 806450 w 1263650"/>
                <a:gd name="connsiteY265" fmla="*/ 1050925 h 2044699"/>
                <a:gd name="connsiteX266" fmla="*/ 812800 w 1263650"/>
                <a:gd name="connsiteY266" fmla="*/ 1060450 h 2044699"/>
                <a:gd name="connsiteX267" fmla="*/ 822325 w 1263650"/>
                <a:gd name="connsiteY267" fmla="*/ 1073150 h 2044699"/>
                <a:gd name="connsiteX268" fmla="*/ 825500 w 1263650"/>
                <a:gd name="connsiteY268" fmla="*/ 1079500 h 2044699"/>
                <a:gd name="connsiteX269" fmla="*/ 841375 w 1263650"/>
                <a:gd name="connsiteY269" fmla="*/ 1104900 h 2044699"/>
                <a:gd name="connsiteX270" fmla="*/ 854075 w 1263650"/>
                <a:gd name="connsiteY270" fmla="*/ 1117600 h 2044699"/>
                <a:gd name="connsiteX271" fmla="*/ 860425 w 1263650"/>
                <a:gd name="connsiteY271" fmla="*/ 1130300 h 2044699"/>
                <a:gd name="connsiteX272" fmla="*/ 866775 w 1263650"/>
                <a:gd name="connsiteY272" fmla="*/ 1136650 h 2044699"/>
                <a:gd name="connsiteX273" fmla="*/ 869950 w 1263650"/>
                <a:gd name="connsiteY273" fmla="*/ 1143000 h 2044699"/>
                <a:gd name="connsiteX274" fmla="*/ 882650 w 1263650"/>
                <a:gd name="connsiteY274" fmla="*/ 1162050 h 2044699"/>
                <a:gd name="connsiteX275" fmla="*/ 892175 w 1263650"/>
                <a:gd name="connsiteY275" fmla="*/ 1168400 h 2044699"/>
                <a:gd name="connsiteX276" fmla="*/ 892175 w 1263650"/>
                <a:gd name="connsiteY276" fmla="*/ 1171575 h 2044699"/>
                <a:gd name="connsiteX277" fmla="*/ 895350 w 1263650"/>
                <a:gd name="connsiteY277" fmla="*/ 1174750 h 2044699"/>
                <a:gd name="connsiteX278" fmla="*/ 904875 w 1263650"/>
                <a:gd name="connsiteY278" fmla="*/ 1190625 h 2044699"/>
                <a:gd name="connsiteX279" fmla="*/ 908050 w 1263650"/>
                <a:gd name="connsiteY279" fmla="*/ 1193800 h 2044699"/>
                <a:gd name="connsiteX280" fmla="*/ 933450 w 1263650"/>
                <a:gd name="connsiteY280" fmla="*/ 1228725 h 2044699"/>
                <a:gd name="connsiteX281" fmla="*/ 933450 w 1263650"/>
                <a:gd name="connsiteY281" fmla="*/ 1231900 h 2044699"/>
                <a:gd name="connsiteX282" fmla="*/ 958850 w 1263650"/>
                <a:gd name="connsiteY282" fmla="*/ 1263650 h 2044699"/>
                <a:gd name="connsiteX283" fmla="*/ 977900 w 1263650"/>
                <a:gd name="connsiteY283" fmla="*/ 1292225 h 2044699"/>
                <a:gd name="connsiteX284" fmla="*/ 1005680 w 1263650"/>
                <a:gd name="connsiteY284" fmla="*/ 1331117 h 2044699"/>
                <a:gd name="connsiteX285" fmla="*/ 1006478 w 1263650"/>
                <a:gd name="connsiteY285" fmla="*/ 1331117 h 2044699"/>
                <a:gd name="connsiteX286" fmla="*/ 1006478 w 1263650"/>
                <a:gd name="connsiteY286" fmla="*/ 1332234 h 2044699"/>
                <a:gd name="connsiteX287" fmla="*/ 1009650 w 1263650"/>
                <a:gd name="connsiteY287" fmla="*/ 1336675 h 2044699"/>
                <a:gd name="connsiteX288" fmla="*/ 1025525 w 1263650"/>
                <a:gd name="connsiteY288" fmla="*/ 1355725 h 2044699"/>
                <a:gd name="connsiteX289" fmla="*/ 1025525 w 1263650"/>
                <a:gd name="connsiteY289" fmla="*/ 1358900 h 2044699"/>
                <a:gd name="connsiteX290" fmla="*/ 1031875 w 1263650"/>
                <a:gd name="connsiteY290" fmla="*/ 1365250 h 2044699"/>
                <a:gd name="connsiteX291" fmla="*/ 1035050 w 1263650"/>
                <a:gd name="connsiteY291" fmla="*/ 1374775 h 2044699"/>
                <a:gd name="connsiteX292" fmla="*/ 1038225 w 1263650"/>
                <a:gd name="connsiteY292" fmla="*/ 1374775 h 2044699"/>
                <a:gd name="connsiteX293" fmla="*/ 1041400 w 1263650"/>
                <a:gd name="connsiteY293" fmla="*/ 1377950 h 2044699"/>
                <a:gd name="connsiteX294" fmla="*/ 1044575 w 1263650"/>
                <a:gd name="connsiteY294" fmla="*/ 1384300 h 2044699"/>
                <a:gd name="connsiteX295" fmla="*/ 1047750 w 1263650"/>
                <a:gd name="connsiteY295" fmla="*/ 1387475 h 2044699"/>
                <a:gd name="connsiteX296" fmla="*/ 1047750 w 1263650"/>
                <a:gd name="connsiteY296" fmla="*/ 1390650 h 2044699"/>
                <a:gd name="connsiteX297" fmla="*/ 1050925 w 1263650"/>
                <a:gd name="connsiteY297" fmla="*/ 1393825 h 2044699"/>
                <a:gd name="connsiteX298" fmla="*/ 1054100 w 1263650"/>
                <a:gd name="connsiteY298" fmla="*/ 1397000 h 2044699"/>
                <a:gd name="connsiteX299" fmla="*/ 1057275 w 1263650"/>
                <a:gd name="connsiteY299" fmla="*/ 1403350 h 2044699"/>
                <a:gd name="connsiteX300" fmla="*/ 1073150 w 1263650"/>
                <a:gd name="connsiteY300" fmla="*/ 1425575 h 2044699"/>
                <a:gd name="connsiteX301" fmla="*/ 1079500 w 1263650"/>
                <a:gd name="connsiteY301" fmla="*/ 1431925 h 2044699"/>
                <a:gd name="connsiteX302" fmla="*/ 1079500 w 1263650"/>
                <a:gd name="connsiteY302" fmla="*/ 1431924 h 2044699"/>
                <a:gd name="connsiteX303" fmla="*/ 1092200 w 1263650"/>
                <a:gd name="connsiteY303" fmla="*/ 1450974 h 2044699"/>
                <a:gd name="connsiteX304" fmla="*/ 1098550 w 1263650"/>
                <a:gd name="connsiteY304" fmla="*/ 1457324 h 2044699"/>
                <a:gd name="connsiteX305" fmla="*/ 1098550 w 1263650"/>
                <a:gd name="connsiteY305" fmla="*/ 1460499 h 2044699"/>
                <a:gd name="connsiteX306" fmla="*/ 1114425 w 1263650"/>
                <a:gd name="connsiteY306" fmla="*/ 1479549 h 2044699"/>
                <a:gd name="connsiteX307" fmla="*/ 1133475 w 1263650"/>
                <a:gd name="connsiteY307" fmla="*/ 1508124 h 2044699"/>
                <a:gd name="connsiteX308" fmla="*/ 1149350 w 1263650"/>
                <a:gd name="connsiteY308" fmla="*/ 1530349 h 2044699"/>
                <a:gd name="connsiteX309" fmla="*/ 1155700 w 1263650"/>
                <a:gd name="connsiteY309" fmla="*/ 1539874 h 2044699"/>
                <a:gd name="connsiteX310" fmla="*/ 1171575 w 1263650"/>
                <a:gd name="connsiteY310" fmla="*/ 1562099 h 2044699"/>
                <a:gd name="connsiteX311" fmla="*/ 1177925 w 1263650"/>
                <a:gd name="connsiteY311" fmla="*/ 1571624 h 2044699"/>
                <a:gd name="connsiteX312" fmla="*/ 1181100 w 1263650"/>
                <a:gd name="connsiteY312" fmla="*/ 1574799 h 2044699"/>
                <a:gd name="connsiteX313" fmla="*/ 1187450 w 1263650"/>
                <a:gd name="connsiteY313" fmla="*/ 1584324 h 2044699"/>
                <a:gd name="connsiteX314" fmla="*/ 1206500 w 1263650"/>
                <a:gd name="connsiteY314" fmla="*/ 1609724 h 2044699"/>
                <a:gd name="connsiteX315" fmla="*/ 1206500 w 1263650"/>
                <a:gd name="connsiteY315" fmla="*/ 1612899 h 2044699"/>
                <a:gd name="connsiteX316" fmla="*/ 1209675 w 1263650"/>
                <a:gd name="connsiteY316" fmla="*/ 1612899 h 2044699"/>
                <a:gd name="connsiteX317" fmla="*/ 1209675 w 1263650"/>
                <a:gd name="connsiteY317" fmla="*/ 1616074 h 2044699"/>
                <a:gd name="connsiteX318" fmla="*/ 1206500 w 1263650"/>
                <a:gd name="connsiteY318" fmla="*/ 1625599 h 2044699"/>
                <a:gd name="connsiteX319" fmla="*/ 1206500 w 1263650"/>
                <a:gd name="connsiteY319" fmla="*/ 1628774 h 2044699"/>
                <a:gd name="connsiteX320" fmla="*/ 1206500 w 1263650"/>
                <a:gd name="connsiteY320" fmla="*/ 1631949 h 2044699"/>
                <a:gd name="connsiteX321" fmla="*/ 1203325 w 1263650"/>
                <a:gd name="connsiteY321" fmla="*/ 1635124 h 2044699"/>
                <a:gd name="connsiteX322" fmla="*/ 1203325 w 1263650"/>
                <a:gd name="connsiteY322" fmla="*/ 1638299 h 2044699"/>
                <a:gd name="connsiteX323" fmla="*/ 1212850 w 1263650"/>
                <a:gd name="connsiteY323" fmla="*/ 1657349 h 2044699"/>
                <a:gd name="connsiteX324" fmla="*/ 1212850 w 1263650"/>
                <a:gd name="connsiteY324" fmla="*/ 1660524 h 2044699"/>
                <a:gd name="connsiteX325" fmla="*/ 1219200 w 1263650"/>
                <a:gd name="connsiteY325" fmla="*/ 1666874 h 2044699"/>
                <a:gd name="connsiteX326" fmla="*/ 1222375 w 1263650"/>
                <a:gd name="connsiteY326" fmla="*/ 1670049 h 2044699"/>
                <a:gd name="connsiteX327" fmla="*/ 1225550 w 1263650"/>
                <a:gd name="connsiteY327" fmla="*/ 1670049 h 2044699"/>
                <a:gd name="connsiteX328" fmla="*/ 1225550 w 1263650"/>
                <a:gd name="connsiteY328" fmla="*/ 1673224 h 2044699"/>
                <a:gd name="connsiteX329" fmla="*/ 1225550 w 1263650"/>
                <a:gd name="connsiteY329" fmla="*/ 1679574 h 2044699"/>
                <a:gd name="connsiteX330" fmla="*/ 1225550 w 1263650"/>
                <a:gd name="connsiteY330" fmla="*/ 1682749 h 2044699"/>
                <a:gd name="connsiteX331" fmla="*/ 1228725 w 1263650"/>
                <a:gd name="connsiteY331" fmla="*/ 1695449 h 2044699"/>
                <a:gd name="connsiteX332" fmla="*/ 1231900 w 1263650"/>
                <a:gd name="connsiteY332" fmla="*/ 1708149 h 2044699"/>
                <a:gd name="connsiteX333" fmla="*/ 1231900 w 1263650"/>
                <a:gd name="connsiteY333" fmla="*/ 1714499 h 2044699"/>
                <a:gd name="connsiteX334" fmla="*/ 1231900 w 1263650"/>
                <a:gd name="connsiteY334" fmla="*/ 1717674 h 2044699"/>
                <a:gd name="connsiteX335" fmla="*/ 1228725 w 1263650"/>
                <a:gd name="connsiteY335" fmla="*/ 1720849 h 2044699"/>
                <a:gd name="connsiteX336" fmla="*/ 1231900 w 1263650"/>
                <a:gd name="connsiteY336" fmla="*/ 1724024 h 2044699"/>
                <a:gd name="connsiteX337" fmla="*/ 1238250 w 1263650"/>
                <a:gd name="connsiteY337" fmla="*/ 1724024 h 2044699"/>
                <a:gd name="connsiteX338" fmla="*/ 1257300 w 1263650"/>
                <a:gd name="connsiteY338" fmla="*/ 1746249 h 2044699"/>
                <a:gd name="connsiteX339" fmla="*/ 1260475 w 1263650"/>
                <a:gd name="connsiteY339" fmla="*/ 1749424 h 2044699"/>
                <a:gd name="connsiteX340" fmla="*/ 1263650 w 1263650"/>
                <a:gd name="connsiteY340" fmla="*/ 1755774 h 2044699"/>
                <a:gd name="connsiteX341" fmla="*/ 1263650 w 1263650"/>
                <a:gd name="connsiteY341" fmla="*/ 1762124 h 2044699"/>
                <a:gd name="connsiteX342" fmla="*/ 1254125 w 1263650"/>
                <a:gd name="connsiteY342" fmla="*/ 1768474 h 2044699"/>
                <a:gd name="connsiteX343" fmla="*/ 1247775 w 1263650"/>
                <a:gd name="connsiteY343" fmla="*/ 1774824 h 2044699"/>
                <a:gd name="connsiteX344" fmla="*/ 1247775 w 1263650"/>
                <a:gd name="connsiteY344" fmla="*/ 1777999 h 2044699"/>
                <a:gd name="connsiteX345" fmla="*/ 1244600 w 1263650"/>
                <a:gd name="connsiteY345" fmla="*/ 1777999 h 2044699"/>
                <a:gd name="connsiteX346" fmla="*/ 1241425 w 1263650"/>
                <a:gd name="connsiteY346" fmla="*/ 1777999 h 2044699"/>
                <a:gd name="connsiteX347" fmla="*/ 1228725 w 1263650"/>
                <a:gd name="connsiteY347" fmla="*/ 1784349 h 2044699"/>
                <a:gd name="connsiteX348" fmla="*/ 1222375 w 1263650"/>
                <a:gd name="connsiteY348" fmla="*/ 1787524 h 2044699"/>
                <a:gd name="connsiteX349" fmla="*/ 1216025 w 1263650"/>
                <a:gd name="connsiteY349" fmla="*/ 1787524 h 2044699"/>
                <a:gd name="connsiteX350" fmla="*/ 1212850 w 1263650"/>
                <a:gd name="connsiteY350" fmla="*/ 1787524 h 2044699"/>
                <a:gd name="connsiteX351" fmla="*/ 1212850 w 1263650"/>
                <a:gd name="connsiteY351" fmla="*/ 1790699 h 2044699"/>
                <a:gd name="connsiteX352" fmla="*/ 1209675 w 1263650"/>
                <a:gd name="connsiteY352" fmla="*/ 1790699 h 2044699"/>
                <a:gd name="connsiteX353" fmla="*/ 1209675 w 1263650"/>
                <a:gd name="connsiteY353" fmla="*/ 1793874 h 2044699"/>
                <a:gd name="connsiteX354" fmla="*/ 1209675 w 1263650"/>
                <a:gd name="connsiteY354" fmla="*/ 1797049 h 2044699"/>
                <a:gd name="connsiteX355" fmla="*/ 1206500 w 1263650"/>
                <a:gd name="connsiteY355" fmla="*/ 1806574 h 2044699"/>
                <a:gd name="connsiteX356" fmla="*/ 1200150 w 1263650"/>
                <a:gd name="connsiteY356" fmla="*/ 1809749 h 2044699"/>
                <a:gd name="connsiteX357" fmla="*/ 1193800 w 1263650"/>
                <a:gd name="connsiteY357" fmla="*/ 1812924 h 2044699"/>
                <a:gd name="connsiteX358" fmla="*/ 1190625 w 1263650"/>
                <a:gd name="connsiteY358" fmla="*/ 1819274 h 2044699"/>
                <a:gd name="connsiteX359" fmla="*/ 1193800 w 1263650"/>
                <a:gd name="connsiteY359" fmla="*/ 1819274 h 2044699"/>
                <a:gd name="connsiteX360" fmla="*/ 1193800 w 1263650"/>
                <a:gd name="connsiteY360" fmla="*/ 1822449 h 2044699"/>
                <a:gd name="connsiteX361" fmla="*/ 1193800 w 1263650"/>
                <a:gd name="connsiteY361" fmla="*/ 1831974 h 2044699"/>
                <a:gd name="connsiteX362" fmla="*/ 1190625 w 1263650"/>
                <a:gd name="connsiteY362" fmla="*/ 1831974 h 2044699"/>
                <a:gd name="connsiteX363" fmla="*/ 1190625 w 1263650"/>
                <a:gd name="connsiteY363" fmla="*/ 1835149 h 2044699"/>
                <a:gd name="connsiteX364" fmla="*/ 1187450 w 1263650"/>
                <a:gd name="connsiteY364" fmla="*/ 1841499 h 2044699"/>
                <a:gd name="connsiteX365" fmla="*/ 1190625 w 1263650"/>
                <a:gd name="connsiteY365" fmla="*/ 1847849 h 2044699"/>
                <a:gd name="connsiteX366" fmla="*/ 1190625 w 1263650"/>
                <a:gd name="connsiteY366" fmla="*/ 1860549 h 2044699"/>
                <a:gd name="connsiteX367" fmla="*/ 1190625 w 1263650"/>
                <a:gd name="connsiteY367" fmla="*/ 1863724 h 2044699"/>
                <a:gd name="connsiteX368" fmla="*/ 1187450 w 1263650"/>
                <a:gd name="connsiteY368" fmla="*/ 1863724 h 2044699"/>
                <a:gd name="connsiteX369" fmla="*/ 1184275 w 1263650"/>
                <a:gd name="connsiteY369" fmla="*/ 1863724 h 2044699"/>
                <a:gd name="connsiteX370" fmla="*/ 1184275 w 1263650"/>
                <a:gd name="connsiteY370" fmla="*/ 1866899 h 2044699"/>
                <a:gd name="connsiteX371" fmla="*/ 1184275 w 1263650"/>
                <a:gd name="connsiteY371" fmla="*/ 1870074 h 2044699"/>
                <a:gd name="connsiteX372" fmla="*/ 1181100 w 1263650"/>
                <a:gd name="connsiteY372" fmla="*/ 1879599 h 2044699"/>
                <a:gd name="connsiteX373" fmla="*/ 1181100 w 1263650"/>
                <a:gd name="connsiteY373" fmla="*/ 1885949 h 2044699"/>
                <a:gd name="connsiteX374" fmla="*/ 1174750 w 1263650"/>
                <a:gd name="connsiteY374" fmla="*/ 1892299 h 2044699"/>
                <a:gd name="connsiteX375" fmla="*/ 1168400 w 1263650"/>
                <a:gd name="connsiteY375" fmla="*/ 1898649 h 2044699"/>
                <a:gd name="connsiteX376" fmla="*/ 1162050 w 1263650"/>
                <a:gd name="connsiteY376" fmla="*/ 1904999 h 2044699"/>
                <a:gd name="connsiteX377" fmla="*/ 1162050 w 1263650"/>
                <a:gd name="connsiteY377" fmla="*/ 1908174 h 2044699"/>
                <a:gd name="connsiteX378" fmla="*/ 1162050 w 1263650"/>
                <a:gd name="connsiteY378" fmla="*/ 1911349 h 2044699"/>
                <a:gd name="connsiteX379" fmla="*/ 1158875 w 1263650"/>
                <a:gd name="connsiteY379" fmla="*/ 1911349 h 2044699"/>
                <a:gd name="connsiteX380" fmla="*/ 1158875 w 1263650"/>
                <a:gd name="connsiteY380" fmla="*/ 1914524 h 2044699"/>
                <a:gd name="connsiteX381" fmla="*/ 1155700 w 1263650"/>
                <a:gd name="connsiteY381" fmla="*/ 1914524 h 2044699"/>
                <a:gd name="connsiteX382" fmla="*/ 1155700 w 1263650"/>
                <a:gd name="connsiteY382" fmla="*/ 1911349 h 2044699"/>
                <a:gd name="connsiteX383" fmla="*/ 1146175 w 1263650"/>
                <a:gd name="connsiteY383" fmla="*/ 1917699 h 2044699"/>
                <a:gd name="connsiteX384" fmla="*/ 1146175 w 1263650"/>
                <a:gd name="connsiteY384" fmla="*/ 1927224 h 2044699"/>
                <a:gd name="connsiteX385" fmla="*/ 1149350 w 1263650"/>
                <a:gd name="connsiteY385" fmla="*/ 1943099 h 2044699"/>
                <a:gd name="connsiteX386" fmla="*/ 1146175 w 1263650"/>
                <a:gd name="connsiteY386" fmla="*/ 1949449 h 2044699"/>
                <a:gd name="connsiteX387" fmla="*/ 1146175 w 1263650"/>
                <a:gd name="connsiteY387" fmla="*/ 1955799 h 2044699"/>
                <a:gd name="connsiteX388" fmla="*/ 1146175 w 1263650"/>
                <a:gd name="connsiteY388" fmla="*/ 1958974 h 2044699"/>
                <a:gd name="connsiteX389" fmla="*/ 1146175 w 1263650"/>
                <a:gd name="connsiteY389" fmla="*/ 1962149 h 2044699"/>
                <a:gd name="connsiteX390" fmla="*/ 1143000 w 1263650"/>
                <a:gd name="connsiteY390" fmla="*/ 1965324 h 2044699"/>
                <a:gd name="connsiteX391" fmla="*/ 1139825 w 1263650"/>
                <a:gd name="connsiteY391" fmla="*/ 1968499 h 2044699"/>
                <a:gd name="connsiteX392" fmla="*/ 1139825 w 1263650"/>
                <a:gd name="connsiteY392" fmla="*/ 1971674 h 2044699"/>
                <a:gd name="connsiteX393" fmla="*/ 1136650 w 1263650"/>
                <a:gd name="connsiteY393" fmla="*/ 1971674 h 2044699"/>
                <a:gd name="connsiteX394" fmla="*/ 1139825 w 1263650"/>
                <a:gd name="connsiteY394" fmla="*/ 1974849 h 2044699"/>
                <a:gd name="connsiteX395" fmla="*/ 1143000 w 1263650"/>
                <a:gd name="connsiteY395" fmla="*/ 1981199 h 2044699"/>
                <a:gd name="connsiteX396" fmla="*/ 1143000 w 1263650"/>
                <a:gd name="connsiteY396" fmla="*/ 1984374 h 2044699"/>
                <a:gd name="connsiteX397" fmla="*/ 1149350 w 1263650"/>
                <a:gd name="connsiteY397" fmla="*/ 1987549 h 2044699"/>
                <a:gd name="connsiteX398" fmla="*/ 1152525 w 1263650"/>
                <a:gd name="connsiteY398" fmla="*/ 1987549 h 2044699"/>
                <a:gd name="connsiteX399" fmla="*/ 1155700 w 1263650"/>
                <a:gd name="connsiteY399" fmla="*/ 1987549 h 2044699"/>
                <a:gd name="connsiteX400" fmla="*/ 1158875 w 1263650"/>
                <a:gd name="connsiteY400" fmla="*/ 1987549 h 2044699"/>
                <a:gd name="connsiteX401" fmla="*/ 1162050 w 1263650"/>
                <a:gd name="connsiteY401" fmla="*/ 1987549 h 2044699"/>
                <a:gd name="connsiteX402" fmla="*/ 1165225 w 1263650"/>
                <a:gd name="connsiteY402" fmla="*/ 1987549 h 2044699"/>
                <a:gd name="connsiteX403" fmla="*/ 1165225 w 1263650"/>
                <a:gd name="connsiteY403" fmla="*/ 1990724 h 2044699"/>
                <a:gd name="connsiteX404" fmla="*/ 1171575 w 1263650"/>
                <a:gd name="connsiteY404" fmla="*/ 2000249 h 2044699"/>
                <a:gd name="connsiteX405" fmla="*/ 1171575 w 1263650"/>
                <a:gd name="connsiteY405" fmla="*/ 2003424 h 2044699"/>
                <a:gd name="connsiteX406" fmla="*/ 1171575 w 1263650"/>
                <a:gd name="connsiteY406" fmla="*/ 2012949 h 2044699"/>
                <a:gd name="connsiteX407" fmla="*/ 1171575 w 1263650"/>
                <a:gd name="connsiteY407" fmla="*/ 2016124 h 2044699"/>
                <a:gd name="connsiteX408" fmla="*/ 1171575 w 1263650"/>
                <a:gd name="connsiteY408" fmla="*/ 2019299 h 2044699"/>
                <a:gd name="connsiteX409" fmla="*/ 1168400 w 1263650"/>
                <a:gd name="connsiteY409" fmla="*/ 2025649 h 2044699"/>
                <a:gd name="connsiteX410" fmla="*/ 1165225 w 1263650"/>
                <a:gd name="connsiteY410" fmla="*/ 2028824 h 2044699"/>
                <a:gd name="connsiteX411" fmla="*/ 1155700 w 1263650"/>
                <a:gd name="connsiteY411" fmla="*/ 2038349 h 2044699"/>
                <a:gd name="connsiteX412" fmla="*/ 1155700 w 1263650"/>
                <a:gd name="connsiteY412" fmla="*/ 2041524 h 2044699"/>
                <a:gd name="connsiteX413" fmla="*/ 1146175 w 1263650"/>
                <a:gd name="connsiteY413" fmla="*/ 2044699 h 2044699"/>
                <a:gd name="connsiteX414" fmla="*/ 1139825 w 1263650"/>
                <a:gd name="connsiteY414" fmla="*/ 2044699 h 2044699"/>
                <a:gd name="connsiteX415" fmla="*/ 1133475 w 1263650"/>
                <a:gd name="connsiteY415" fmla="*/ 2041524 h 2044699"/>
                <a:gd name="connsiteX416" fmla="*/ 1130300 w 1263650"/>
                <a:gd name="connsiteY416" fmla="*/ 2041524 h 2044699"/>
                <a:gd name="connsiteX417" fmla="*/ 1130300 w 1263650"/>
                <a:gd name="connsiteY417" fmla="*/ 2038349 h 2044699"/>
                <a:gd name="connsiteX418" fmla="*/ 1127125 w 1263650"/>
                <a:gd name="connsiteY418" fmla="*/ 2038349 h 2044699"/>
                <a:gd name="connsiteX419" fmla="*/ 1127125 w 1263650"/>
                <a:gd name="connsiteY419" fmla="*/ 2041524 h 2044699"/>
                <a:gd name="connsiteX420" fmla="*/ 1123950 w 1263650"/>
                <a:gd name="connsiteY420" fmla="*/ 2041524 h 2044699"/>
                <a:gd name="connsiteX421" fmla="*/ 901700 w 1263650"/>
                <a:gd name="connsiteY421" fmla="*/ 2022474 h 2044699"/>
                <a:gd name="connsiteX422" fmla="*/ 739775 w 1263650"/>
                <a:gd name="connsiteY422" fmla="*/ 2009774 h 2044699"/>
                <a:gd name="connsiteX423" fmla="*/ 736600 w 1263650"/>
                <a:gd name="connsiteY423" fmla="*/ 1990724 h 2044699"/>
                <a:gd name="connsiteX424" fmla="*/ 733425 w 1263650"/>
                <a:gd name="connsiteY424" fmla="*/ 1981199 h 2044699"/>
                <a:gd name="connsiteX425" fmla="*/ 730250 w 1263650"/>
                <a:gd name="connsiteY425" fmla="*/ 1981199 h 2044699"/>
                <a:gd name="connsiteX426" fmla="*/ 730250 w 1263650"/>
                <a:gd name="connsiteY426" fmla="*/ 1978024 h 2044699"/>
                <a:gd name="connsiteX427" fmla="*/ 733425 w 1263650"/>
                <a:gd name="connsiteY427" fmla="*/ 1974849 h 2044699"/>
                <a:gd name="connsiteX428" fmla="*/ 736600 w 1263650"/>
                <a:gd name="connsiteY428" fmla="*/ 1974849 h 2044699"/>
                <a:gd name="connsiteX429" fmla="*/ 736600 w 1263650"/>
                <a:gd name="connsiteY429" fmla="*/ 1978024 h 2044699"/>
                <a:gd name="connsiteX430" fmla="*/ 736600 w 1263650"/>
                <a:gd name="connsiteY430" fmla="*/ 1981199 h 2044699"/>
                <a:gd name="connsiteX431" fmla="*/ 739775 w 1263650"/>
                <a:gd name="connsiteY431" fmla="*/ 1990724 h 2044699"/>
                <a:gd name="connsiteX432" fmla="*/ 742950 w 1263650"/>
                <a:gd name="connsiteY432" fmla="*/ 1993899 h 2044699"/>
                <a:gd name="connsiteX433" fmla="*/ 742950 w 1263650"/>
                <a:gd name="connsiteY433" fmla="*/ 2000249 h 2044699"/>
                <a:gd name="connsiteX434" fmla="*/ 746125 w 1263650"/>
                <a:gd name="connsiteY434" fmla="*/ 2000249 h 2044699"/>
                <a:gd name="connsiteX435" fmla="*/ 746125 w 1263650"/>
                <a:gd name="connsiteY435" fmla="*/ 1997074 h 2044699"/>
                <a:gd name="connsiteX436" fmla="*/ 746125 w 1263650"/>
                <a:gd name="connsiteY436" fmla="*/ 1987549 h 2044699"/>
                <a:gd name="connsiteX437" fmla="*/ 746125 w 1263650"/>
                <a:gd name="connsiteY437" fmla="*/ 1984374 h 2044699"/>
                <a:gd name="connsiteX438" fmla="*/ 746125 w 1263650"/>
                <a:gd name="connsiteY438" fmla="*/ 1981199 h 2044699"/>
                <a:gd name="connsiteX439" fmla="*/ 742950 w 1263650"/>
                <a:gd name="connsiteY439" fmla="*/ 1974849 h 2044699"/>
                <a:gd name="connsiteX440" fmla="*/ 739775 w 1263650"/>
                <a:gd name="connsiteY440" fmla="*/ 1971674 h 2044699"/>
                <a:gd name="connsiteX441" fmla="*/ 736600 w 1263650"/>
                <a:gd name="connsiteY441" fmla="*/ 1968499 h 2044699"/>
                <a:gd name="connsiteX442" fmla="*/ 733425 w 1263650"/>
                <a:gd name="connsiteY442" fmla="*/ 1971674 h 2044699"/>
                <a:gd name="connsiteX443" fmla="*/ 730250 w 1263650"/>
                <a:gd name="connsiteY443" fmla="*/ 1971674 h 2044699"/>
                <a:gd name="connsiteX444" fmla="*/ 730250 w 1263650"/>
                <a:gd name="connsiteY444" fmla="*/ 1974849 h 2044699"/>
                <a:gd name="connsiteX445" fmla="*/ 727075 w 1263650"/>
                <a:gd name="connsiteY445" fmla="*/ 1974849 h 2044699"/>
                <a:gd name="connsiteX446" fmla="*/ 723900 w 1263650"/>
                <a:gd name="connsiteY446" fmla="*/ 1971674 h 2044699"/>
                <a:gd name="connsiteX447" fmla="*/ 727075 w 1263650"/>
                <a:gd name="connsiteY447" fmla="*/ 1968499 h 2044699"/>
                <a:gd name="connsiteX448" fmla="*/ 727075 w 1263650"/>
                <a:gd name="connsiteY448" fmla="*/ 1965324 h 2044699"/>
                <a:gd name="connsiteX449" fmla="*/ 730250 w 1263650"/>
                <a:gd name="connsiteY449" fmla="*/ 1965324 h 2044699"/>
                <a:gd name="connsiteX450" fmla="*/ 730250 w 1263650"/>
                <a:gd name="connsiteY450" fmla="*/ 1962149 h 2044699"/>
                <a:gd name="connsiteX451" fmla="*/ 733425 w 1263650"/>
                <a:gd name="connsiteY451" fmla="*/ 1962149 h 2044699"/>
                <a:gd name="connsiteX452" fmla="*/ 733425 w 1263650"/>
                <a:gd name="connsiteY452" fmla="*/ 1958974 h 2044699"/>
                <a:gd name="connsiteX453" fmla="*/ 730250 w 1263650"/>
                <a:gd name="connsiteY453" fmla="*/ 1955799 h 2044699"/>
                <a:gd name="connsiteX454" fmla="*/ 730250 w 1263650"/>
                <a:gd name="connsiteY454" fmla="*/ 1958974 h 2044699"/>
                <a:gd name="connsiteX455" fmla="*/ 730250 w 1263650"/>
                <a:gd name="connsiteY455" fmla="*/ 1962149 h 2044699"/>
                <a:gd name="connsiteX456" fmla="*/ 727075 w 1263650"/>
                <a:gd name="connsiteY456" fmla="*/ 1962149 h 2044699"/>
                <a:gd name="connsiteX457" fmla="*/ 727075 w 1263650"/>
                <a:gd name="connsiteY457" fmla="*/ 1958974 h 2044699"/>
                <a:gd name="connsiteX458" fmla="*/ 723900 w 1263650"/>
                <a:gd name="connsiteY458" fmla="*/ 1955799 h 2044699"/>
                <a:gd name="connsiteX459" fmla="*/ 723900 w 1263650"/>
                <a:gd name="connsiteY459" fmla="*/ 1949449 h 2044699"/>
                <a:gd name="connsiteX460" fmla="*/ 723900 w 1263650"/>
                <a:gd name="connsiteY460" fmla="*/ 1946274 h 2044699"/>
                <a:gd name="connsiteX461" fmla="*/ 733425 w 1263650"/>
                <a:gd name="connsiteY461" fmla="*/ 1943099 h 2044699"/>
                <a:gd name="connsiteX462" fmla="*/ 733425 w 1263650"/>
                <a:gd name="connsiteY462" fmla="*/ 1917699 h 2044699"/>
                <a:gd name="connsiteX463" fmla="*/ 727075 w 1263650"/>
                <a:gd name="connsiteY463" fmla="*/ 1895474 h 2044699"/>
                <a:gd name="connsiteX464" fmla="*/ 720725 w 1263650"/>
                <a:gd name="connsiteY464" fmla="*/ 1870074 h 2044699"/>
                <a:gd name="connsiteX465" fmla="*/ 698500 w 1263650"/>
                <a:gd name="connsiteY465" fmla="*/ 1831974 h 2044699"/>
                <a:gd name="connsiteX466" fmla="*/ 695325 w 1263650"/>
                <a:gd name="connsiteY466" fmla="*/ 1828799 h 2044699"/>
                <a:gd name="connsiteX467" fmla="*/ 682625 w 1263650"/>
                <a:gd name="connsiteY467" fmla="*/ 1816099 h 2044699"/>
                <a:gd name="connsiteX468" fmla="*/ 673100 w 1263650"/>
                <a:gd name="connsiteY468" fmla="*/ 1800224 h 2044699"/>
                <a:gd name="connsiteX469" fmla="*/ 660400 w 1263650"/>
                <a:gd name="connsiteY469" fmla="*/ 1787524 h 2044699"/>
                <a:gd name="connsiteX470" fmla="*/ 660400 w 1263650"/>
                <a:gd name="connsiteY470" fmla="*/ 1784349 h 2044699"/>
                <a:gd name="connsiteX471" fmla="*/ 657225 w 1263650"/>
                <a:gd name="connsiteY471" fmla="*/ 1784349 h 2044699"/>
                <a:gd name="connsiteX472" fmla="*/ 654050 w 1263650"/>
                <a:gd name="connsiteY472" fmla="*/ 1781174 h 2044699"/>
                <a:gd name="connsiteX473" fmla="*/ 654050 w 1263650"/>
                <a:gd name="connsiteY473" fmla="*/ 1784349 h 2044699"/>
                <a:gd name="connsiteX474" fmla="*/ 641350 w 1263650"/>
                <a:gd name="connsiteY474" fmla="*/ 1771649 h 2044699"/>
                <a:gd name="connsiteX475" fmla="*/ 635000 w 1263650"/>
                <a:gd name="connsiteY475" fmla="*/ 1758949 h 2044699"/>
                <a:gd name="connsiteX476" fmla="*/ 628650 w 1263650"/>
                <a:gd name="connsiteY476" fmla="*/ 1752599 h 2044699"/>
                <a:gd name="connsiteX477" fmla="*/ 622300 w 1263650"/>
                <a:gd name="connsiteY477" fmla="*/ 1746249 h 2044699"/>
                <a:gd name="connsiteX478" fmla="*/ 615950 w 1263650"/>
                <a:gd name="connsiteY478" fmla="*/ 1749424 h 2044699"/>
                <a:gd name="connsiteX479" fmla="*/ 615950 w 1263650"/>
                <a:gd name="connsiteY479" fmla="*/ 1746249 h 2044699"/>
                <a:gd name="connsiteX480" fmla="*/ 615950 w 1263650"/>
                <a:gd name="connsiteY480" fmla="*/ 1743074 h 2044699"/>
                <a:gd name="connsiteX481" fmla="*/ 612775 w 1263650"/>
                <a:gd name="connsiteY481" fmla="*/ 1743074 h 2044699"/>
                <a:gd name="connsiteX482" fmla="*/ 609600 w 1263650"/>
                <a:gd name="connsiteY482" fmla="*/ 1743074 h 2044699"/>
                <a:gd name="connsiteX483" fmla="*/ 606425 w 1263650"/>
                <a:gd name="connsiteY483" fmla="*/ 1743074 h 2044699"/>
                <a:gd name="connsiteX484" fmla="*/ 606425 w 1263650"/>
                <a:gd name="connsiteY484" fmla="*/ 1746249 h 2044699"/>
                <a:gd name="connsiteX485" fmla="*/ 603250 w 1263650"/>
                <a:gd name="connsiteY485" fmla="*/ 1752599 h 2044699"/>
                <a:gd name="connsiteX486" fmla="*/ 603250 w 1263650"/>
                <a:gd name="connsiteY486" fmla="*/ 1755774 h 2044699"/>
                <a:gd name="connsiteX487" fmla="*/ 600075 w 1263650"/>
                <a:gd name="connsiteY487" fmla="*/ 1755774 h 2044699"/>
                <a:gd name="connsiteX488" fmla="*/ 593725 w 1263650"/>
                <a:gd name="connsiteY488" fmla="*/ 1749424 h 2044699"/>
                <a:gd name="connsiteX489" fmla="*/ 593725 w 1263650"/>
                <a:gd name="connsiteY489" fmla="*/ 1746249 h 2044699"/>
                <a:gd name="connsiteX490" fmla="*/ 584200 w 1263650"/>
                <a:gd name="connsiteY490" fmla="*/ 1743074 h 2044699"/>
                <a:gd name="connsiteX491" fmla="*/ 581025 w 1263650"/>
                <a:gd name="connsiteY491" fmla="*/ 1739899 h 2044699"/>
                <a:gd name="connsiteX492" fmla="*/ 581025 w 1263650"/>
                <a:gd name="connsiteY492" fmla="*/ 1736724 h 2044699"/>
                <a:gd name="connsiteX493" fmla="*/ 587375 w 1263650"/>
                <a:gd name="connsiteY493" fmla="*/ 1736724 h 2044699"/>
                <a:gd name="connsiteX494" fmla="*/ 590550 w 1263650"/>
                <a:gd name="connsiteY494" fmla="*/ 1730374 h 2044699"/>
                <a:gd name="connsiteX495" fmla="*/ 590550 w 1263650"/>
                <a:gd name="connsiteY495" fmla="*/ 1724024 h 2044699"/>
                <a:gd name="connsiteX496" fmla="*/ 587375 w 1263650"/>
                <a:gd name="connsiteY496" fmla="*/ 1704974 h 2044699"/>
                <a:gd name="connsiteX497" fmla="*/ 581025 w 1263650"/>
                <a:gd name="connsiteY497" fmla="*/ 1689099 h 2044699"/>
                <a:gd name="connsiteX498" fmla="*/ 574675 w 1263650"/>
                <a:gd name="connsiteY498" fmla="*/ 1682749 h 2044699"/>
                <a:gd name="connsiteX499" fmla="*/ 555625 w 1263650"/>
                <a:gd name="connsiteY499" fmla="*/ 1679574 h 2044699"/>
                <a:gd name="connsiteX500" fmla="*/ 536575 w 1263650"/>
                <a:gd name="connsiteY500" fmla="*/ 1679574 h 2044699"/>
                <a:gd name="connsiteX501" fmla="*/ 533400 w 1263650"/>
                <a:gd name="connsiteY501" fmla="*/ 1682749 h 2044699"/>
                <a:gd name="connsiteX502" fmla="*/ 527050 w 1263650"/>
                <a:gd name="connsiteY502" fmla="*/ 1676399 h 2044699"/>
                <a:gd name="connsiteX503" fmla="*/ 514350 w 1263650"/>
                <a:gd name="connsiteY503" fmla="*/ 1670049 h 2044699"/>
                <a:gd name="connsiteX504" fmla="*/ 511175 w 1263650"/>
                <a:gd name="connsiteY504" fmla="*/ 1670049 h 2044699"/>
                <a:gd name="connsiteX505" fmla="*/ 492125 w 1263650"/>
                <a:gd name="connsiteY505" fmla="*/ 1654174 h 2044699"/>
                <a:gd name="connsiteX506" fmla="*/ 485775 w 1263650"/>
                <a:gd name="connsiteY506" fmla="*/ 1654174 h 2044699"/>
                <a:gd name="connsiteX507" fmla="*/ 479425 w 1263650"/>
                <a:gd name="connsiteY507" fmla="*/ 1641474 h 2044699"/>
                <a:gd name="connsiteX508" fmla="*/ 476250 w 1263650"/>
                <a:gd name="connsiteY508" fmla="*/ 1641474 h 2044699"/>
                <a:gd name="connsiteX509" fmla="*/ 473075 w 1263650"/>
                <a:gd name="connsiteY509" fmla="*/ 1638299 h 2044699"/>
                <a:gd name="connsiteX510" fmla="*/ 473075 w 1263650"/>
                <a:gd name="connsiteY510" fmla="*/ 1631949 h 2044699"/>
                <a:gd name="connsiteX511" fmla="*/ 473075 w 1263650"/>
                <a:gd name="connsiteY511" fmla="*/ 1625599 h 2044699"/>
                <a:gd name="connsiteX512" fmla="*/ 473075 w 1263650"/>
                <a:gd name="connsiteY512" fmla="*/ 1622424 h 2044699"/>
                <a:gd name="connsiteX513" fmla="*/ 473075 w 1263650"/>
                <a:gd name="connsiteY513" fmla="*/ 1619249 h 2044699"/>
                <a:gd name="connsiteX514" fmla="*/ 473075 w 1263650"/>
                <a:gd name="connsiteY514" fmla="*/ 1616074 h 2044699"/>
                <a:gd name="connsiteX515" fmla="*/ 469900 w 1263650"/>
                <a:gd name="connsiteY515" fmla="*/ 1616074 h 2044699"/>
                <a:gd name="connsiteX516" fmla="*/ 463550 w 1263650"/>
                <a:gd name="connsiteY516" fmla="*/ 1612899 h 2044699"/>
                <a:gd name="connsiteX517" fmla="*/ 460375 w 1263650"/>
                <a:gd name="connsiteY517" fmla="*/ 1609724 h 2044699"/>
                <a:gd name="connsiteX518" fmla="*/ 460375 w 1263650"/>
                <a:gd name="connsiteY518" fmla="*/ 1606549 h 2044699"/>
                <a:gd name="connsiteX519" fmla="*/ 457200 w 1263650"/>
                <a:gd name="connsiteY519" fmla="*/ 1603374 h 2044699"/>
                <a:gd name="connsiteX520" fmla="*/ 450850 w 1263650"/>
                <a:gd name="connsiteY520" fmla="*/ 1597024 h 2044699"/>
                <a:gd name="connsiteX521" fmla="*/ 447675 w 1263650"/>
                <a:gd name="connsiteY521" fmla="*/ 1593849 h 2044699"/>
                <a:gd name="connsiteX522" fmla="*/ 444500 w 1263650"/>
                <a:gd name="connsiteY522" fmla="*/ 1590674 h 2044699"/>
                <a:gd name="connsiteX523" fmla="*/ 434975 w 1263650"/>
                <a:gd name="connsiteY523" fmla="*/ 1581149 h 2044699"/>
                <a:gd name="connsiteX524" fmla="*/ 422275 w 1263650"/>
                <a:gd name="connsiteY524" fmla="*/ 1577974 h 2044699"/>
                <a:gd name="connsiteX525" fmla="*/ 409575 w 1263650"/>
                <a:gd name="connsiteY525" fmla="*/ 1577974 h 2044699"/>
                <a:gd name="connsiteX526" fmla="*/ 396875 w 1263650"/>
                <a:gd name="connsiteY526" fmla="*/ 1571624 h 2044699"/>
                <a:gd name="connsiteX527" fmla="*/ 384175 w 1263650"/>
                <a:gd name="connsiteY527" fmla="*/ 1568449 h 2044699"/>
                <a:gd name="connsiteX528" fmla="*/ 374650 w 1263650"/>
                <a:gd name="connsiteY528" fmla="*/ 1562099 h 2044699"/>
                <a:gd name="connsiteX529" fmla="*/ 368300 w 1263650"/>
                <a:gd name="connsiteY529" fmla="*/ 1555749 h 2044699"/>
                <a:gd name="connsiteX530" fmla="*/ 355600 w 1263650"/>
                <a:gd name="connsiteY530" fmla="*/ 1555749 h 2044699"/>
                <a:gd name="connsiteX531" fmla="*/ 346075 w 1263650"/>
                <a:gd name="connsiteY531" fmla="*/ 1549399 h 2044699"/>
                <a:gd name="connsiteX532" fmla="*/ 336550 w 1263650"/>
                <a:gd name="connsiteY532" fmla="*/ 1549399 h 2044699"/>
                <a:gd name="connsiteX533" fmla="*/ 330200 w 1263650"/>
                <a:gd name="connsiteY533" fmla="*/ 1546224 h 2044699"/>
                <a:gd name="connsiteX534" fmla="*/ 323850 w 1263650"/>
                <a:gd name="connsiteY534" fmla="*/ 1546224 h 2044699"/>
                <a:gd name="connsiteX535" fmla="*/ 307975 w 1263650"/>
                <a:gd name="connsiteY535" fmla="*/ 1546224 h 2044699"/>
                <a:gd name="connsiteX536" fmla="*/ 298450 w 1263650"/>
                <a:gd name="connsiteY536" fmla="*/ 1546224 h 2044699"/>
                <a:gd name="connsiteX537" fmla="*/ 295275 w 1263650"/>
                <a:gd name="connsiteY537" fmla="*/ 1543049 h 2044699"/>
                <a:gd name="connsiteX538" fmla="*/ 292100 w 1263650"/>
                <a:gd name="connsiteY538" fmla="*/ 1527174 h 2044699"/>
                <a:gd name="connsiteX539" fmla="*/ 288925 w 1263650"/>
                <a:gd name="connsiteY539" fmla="*/ 1520824 h 2044699"/>
                <a:gd name="connsiteX540" fmla="*/ 282575 w 1263650"/>
                <a:gd name="connsiteY540" fmla="*/ 1517649 h 2044699"/>
                <a:gd name="connsiteX541" fmla="*/ 279400 w 1263650"/>
                <a:gd name="connsiteY541" fmla="*/ 1517649 h 2044699"/>
                <a:gd name="connsiteX542" fmla="*/ 276225 w 1263650"/>
                <a:gd name="connsiteY542" fmla="*/ 1517649 h 2044699"/>
                <a:gd name="connsiteX543" fmla="*/ 276225 w 1263650"/>
                <a:gd name="connsiteY543" fmla="*/ 1514474 h 2044699"/>
                <a:gd name="connsiteX544" fmla="*/ 276225 w 1263650"/>
                <a:gd name="connsiteY544" fmla="*/ 1511299 h 2044699"/>
                <a:gd name="connsiteX545" fmla="*/ 276225 w 1263650"/>
                <a:gd name="connsiteY545" fmla="*/ 1508124 h 2044699"/>
                <a:gd name="connsiteX546" fmla="*/ 279400 w 1263650"/>
                <a:gd name="connsiteY546" fmla="*/ 1501774 h 2044699"/>
                <a:gd name="connsiteX547" fmla="*/ 285750 w 1263650"/>
                <a:gd name="connsiteY547" fmla="*/ 1492249 h 2044699"/>
                <a:gd name="connsiteX548" fmla="*/ 285750 w 1263650"/>
                <a:gd name="connsiteY548" fmla="*/ 1485899 h 2044699"/>
                <a:gd name="connsiteX549" fmla="*/ 285750 w 1263650"/>
                <a:gd name="connsiteY549" fmla="*/ 1479549 h 2044699"/>
                <a:gd name="connsiteX550" fmla="*/ 288925 w 1263650"/>
                <a:gd name="connsiteY550" fmla="*/ 1470024 h 2044699"/>
                <a:gd name="connsiteX551" fmla="*/ 292100 w 1263650"/>
                <a:gd name="connsiteY551" fmla="*/ 1463674 h 2044699"/>
                <a:gd name="connsiteX552" fmla="*/ 288925 w 1263650"/>
                <a:gd name="connsiteY552" fmla="*/ 1457324 h 2044699"/>
                <a:gd name="connsiteX553" fmla="*/ 285750 w 1263650"/>
                <a:gd name="connsiteY553" fmla="*/ 1450974 h 2044699"/>
                <a:gd name="connsiteX554" fmla="*/ 285750 w 1263650"/>
                <a:gd name="connsiteY554" fmla="*/ 1444624 h 2044699"/>
                <a:gd name="connsiteX555" fmla="*/ 292100 w 1263650"/>
                <a:gd name="connsiteY555" fmla="*/ 1438274 h 2044699"/>
                <a:gd name="connsiteX556" fmla="*/ 292100 w 1263650"/>
                <a:gd name="connsiteY556" fmla="*/ 1435099 h 2044699"/>
                <a:gd name="connsiteX557" fmla="*/ 295275 w 1263650"/>
                <a:gd name="connsiteY557" fmla="*/ 1428749 h 2044699"/>
                <a:gd name="connsiteX558" fmla="*/ 301625 w 1263650"/>
                <a:gd name="connsiteY558" fmla="*/ 1422399 h 2044699"/>
                <a:gd name="connsiteX559" fmla="*/ 301625 w 1263650"/>
                <a:gd name="connsiteY559" fmla="*/ 1419224 h 2044699"/>
                <a:gd name="connsiteX560" fmla="*/ 301625 w 1263650"/>
                <a:gd name="connsiteY560" fmla="*/ 1416049 h 2044699"/>
                <a:gd name="connsiteX561" fmla="*/ 301625 w 1263650"/>
                <a:gd name="connsiteY561" fmla="*/ 1406524 h 2044699"/>
                <a:gd name="connsiteX562" fmla="*/ 288925 w 1263650"/>
                <a:gd name="connsiteY562" fmla="*/ 1396999 h 2044699"/>
                <a:gd name="connsiteX563" fmla="*/ 285750 w 1263650"/>
                <a:gd name="connsiteY563" fmla="*/ 1400174 h 2044699"/>
                <a:gd name="connsiteX564" fmla="*/ 269875 w 1263650"/>
                <a:gd name="connsiteY564" fmla="*/ 1387474 h 2044699"/>
                <a:gd name="connsiteX565" fmla="*/ 269875 w 1263650"/>
                <a:gd name="connsiteY565" fmla="*/ 1377949 h 2044699"/>
                <a:gd name="connsiteX566" fmla="*/ 273050 w 1263650"/>
                <a:gd name="connsiteY566" fmla="*/ 1371599 h 2044699"/>
                <a:gd name="connsiteX567" fmla="*/ 276225 w 1263650"/>
                <a:gd name="connsiteY567" fmla="*/ 1368424 h 2044699"/>
                <a:gd name="connsiteX568" fmla="*/ 282575 w 1263650"/>
                <a:gd name="connsiteY568" fmla="*/ 1365249 h 2044699"/>
                <a:gd name="connsiteX569" fmla="*/ 282575 w 1263650"/>
                <a:gd name="connsiteY569" fmla="*/ 1362074 h 2044699"/>
                <a:gd name="connsiteX570" fmla="*/ 282575 w 1263650"/>
                <a:gd name="connsiteY570" fmla="*/ 1355724 h 2044699"/>
                <a:gd name="connsiteX571" fmla="*/ 279400 w 1263650"/>
                <a:gd name="connsiteY571" fmla="*/ 1349374 h 2044699"/>
                <a:gd name="connsiteX572" fmla="*/ 279400 w 1263650"/>
                <a:gd name="connsiteY572" fmla="*/ 1346199 h 2044699"/>
                <a:gd name="connsiteX573" fmla="*/ 269875 w 1263650"/>
                <a:gd name="connsiteY573" fmla="*/ 1343024 h 2044699"/>
                <a:gd name="connsiteX574" fmla="*/ 260350 w 1263650"/>
                <a:gd name="connsiteY574" fmla="*/ 1336674 h 2044699"/>
                <a:gd name="connsiteX575" fmla="*/ 254000 w 1263650"/>
                <a:gd name="connsiteY575" fmla="*/ 1327149 h 2044699"/>
                <a:gd name="connsiteX576" fmla="*/ 250825 w 1263650"/>
                <a:gd name="connsiteY576" fmla="*/ 1317624 h 2044699"/>
                <a:gd name="connsiteX577" fmla="*/ 247650 w 1263650"/>
                <a:gd name="connsiteY577" fmla="*/ 1308099 h 2044699"/>
                <a:gd name="connsiteX578" fmla="*/ 244475 w 1263650"/>
                <a:gd name="connsiteY578" fmla="*/ 1298574 h 2044699"/>
                <a:gd name="connsiteX579" fmla="*/ 238125 w 1263650"/>
                <a:gd name="connsiteY579" fmla="*/ 1295399 h 2044699"/>
                <a:gd name="connsiteX580" fmla="*/ 228600 w 1263650"/>
                <a:gd name="connsiteY580" fmla="*/ 1289049 h 2044699"/>
                <a:gd name="connsiteX581" fmla="*/ 225425 w 1263650"/>
                <a:gd name="connsiteY581" fmla="*/ 1282699 h 2044699"/>
                <a:gd name="connsiteX582" fmla="*/ 225425 w 1263650"/>
                <a:gd name="connsiteY582" fmla="*/ 1273174 h 2044699"/>
                <a:gd name="connsiteX583" fmla="*/ 228600 w 1263650"/>
                <a:gd name="connsiteY583" fmla="*/ 1269999 h 2044699"/>
                <a:gd name="connsiteX584" fmla="*/ 228600 w 1263650"/>
                <a:gd name="connsiteY584" fmla="*/ 1266824 h 2044699"/>
                <a:gd name="connsiteX585" fmla="*/ 225425 w 1263650"/>
                <a:gd name="connsiteY585" fmla="*/ 1263649 h 2044699"/>
                <a:gd name="connsiteX586" fmla="*/ 225425 w 1263650"/>
                <a:gd name="connsiteY586" fmla="*/ 1260474 h 2044699"/>
                <a:gd name="connsiteX587" fmla="*/ 212725 w 1263650"/>
                <a:gd name="connsiteY587" fmla="*/ 1244599 h 2044699"/>
                <a:gd name="connsiteX588" fmla="*/ 209550 w 1263650"/>
                <a:gd name="connsiteY588" fmla="*/ 1219199 h 2044699"/>
                <a:gd name="connsiteX589" fmla="*/ 200025 w 1263650"/>
                <a:gd name="connsiteY589" fmla="*/ 1212849 h 2044699"/>
                <a:gd name="connsiteX590" fmla="*/ 196850 w 1263650"/>
                <a:gd name="connsiteY590" fmla="*/ 1193799 h 2044699"/>
                <a:gd name="connsiteX591" fmla="*/ 187325 w 1263650"/>
                <a:gd name="connsiteY591" fmla="*/ 1177924 h 2044699"/>
                <a:gd name="connsiteX592" fmla="*/ 187325 w 1263650"/>
                <a:gd name="connsiteY592" fmla="*/ 1171574 h 2044699"/>
                <a:gd name="connsiteX593" fmla="*/ 177800 w 1263650"/>
                <a:gd name="connsiteY593" fmla="*/ 1162049 h 2044699"/>
                <a:gd name="connsiteX594" fmla="*/ 171450 w 1263650"/>
                <a:gd name="connsiteY594" fmla="*/ 1162049 h 2044699"/>
                <a:gd name="connsiteX595" fmla="*/ 171450 w 1263650"/>
                <a:gd name="connsiteY595" fmla="*/ 1158874 h 2044699"/>
                <a:gd name="connsiteX596" fmla="*/ 171450 w 1263650"/>
                <a:gd name="connsiteY596" fmla="*/ 1152524 h 2044699"/>
                <a:gd name="connsiteX597" fmla="*/ 165100 w 1263650"/>
                <a:gd name="connsiteY597" fmla="*/ 1146174 h 2044699"/>
                <a:gd name="connsiteX598" fmla="*/ 165100 w 1263650"/>
                <a:gd name="connsiteY598" fmla="*/ 1142999 h 2044699"/>
                <a:gd name="connsiteX599" fmla="*/ 165100 w 1263650"/>
                <a:gd name="connsiteY599" fmla="*/ 1136649 h 2044699"/>
                <a:gd name="connsiteX600" fmla="*/ 168275 w 1263650"/>
                <a:gd name="connsiteY600" fmla="*/ 1133474 h 2044699"/>
                <a:gd name="connsiteX601" fmla="*/ 168275 w 1263650"/>
                <a:gd name="connsiteY601" fmla="*/ 1130299 h 2044699"/>
                <a:gd name="connsiteX602" fmla="*/ 168275 w 1263650"/>
                <a:gd name="connsiteY602" fmla="*/ 1117599 h 2044699"/>
                <a:gd name="connsiteX603" fmla="*/ 168275 w 1263650"/>
                <a:gd name="connsiteY603" fmla="*/ 1104899 h 2044699"/>
                <a:gd name="connsiteX604" fmla="*/ 171450 w 1263650"/>
                <a:gd name="connsiteY604" fmla="*/ 1101724 h 2044699"/>
                <a:gd name="connsiteX605" fmla="*/ 171450 w 1263650"/>
                <a:gd name="connsiteY605" fmla="*/ 1098549 h 2044699"/>
                <a:gd name="connsiteX606" fmla="*/ 168275 w 1263650"/>
                <a:gd name="connsiteY606" fmla="*/ 1092199 h 2044699"/>
                <a:gd name="connsiteX607" fmla="*/ 165100 w 1263650"/>
                <a:gd name="connsiteY607" fmla="*/ 1092199 h 2044699"/>
                <a:gd name="connsiteX608" fmla="*/ 168275 w 1263650"/>
                <a:gd name="connsiteY608" fmla="*/ 1089024 h 2044699"/>
                <a:gd name="connsiteX609" fmla="*/ 171450 w 1263650"/>
                <a:gd name="connsiteY609" fmla="*/ 1085849 h 2044699"/>
                <a:gd name="connsiteX610" fmla="*/ 174625 w 1263650"/>
                <a:gd name="connsiteY610" fmla="*/ 1082674 h 2044699"/>
                <a:gd name="connsiteX611" fmla="*/ 177800 w 1263650"/>
                <a:gd name="connsiteY611" fmla="*/ 1082674 h 2044699"/>
                <a:gd name="connsiteX612" fmla="*/ 180975 w 1263650"/>
                <a:gd name="connsiteY612" fmla="*/ 1089024 h 2044699"/>
                <a:gd name="connsiteX613" fmla="*/ 184150 w 1263650"/>
                <a:gd name="connsiteY613" fmla="*/ 1089024 h 2044699"/>
                <a:gd name="connsiteX614" fmla="*/ 190500 w 1263650"/>
                <a:gd name="connsiteY614" fmla="*/ 1085849 h 2044699"/>
                <a:gd name="connsiteX615" fmla="*/ 200025 w 1263650"/>
                <a:gd name="connsiteY615" fmla="*/ 1066799 h 2044699"/>
                <a:gd name="connsiteX616" fmla="*/ 200025 w 1263650"/>
                <a:gd name="connsiteY616" fmla="*/ 1073149 h 2044699"/>
                <a:gd name="connsiteX617" fmla="*/ 203200 w 1263650"/>
                <a:gd name="connsiteY617" fmla="*/ 1073149 h 2044699"/>
                <a:gd name="connsiteX618" fmla="*/ 203200 w 1263650"/>
                <a:gd name="connsiteY618" fmla="*/ 1066799 h 2044699"/>
                <a:gd name="connsiteX619" fmla="*/ 200025 w 1263650"/>
                <a:gd name="connsiteY619" fmla="*/ 1066799 h 2044699"/>
                <a:gd name="connsiteX620" fmla="*/ 200025 w 1263650"/>
                <a:gd name="connsiteY620" fmla="*/ 1063624 h 2044699"/>
                <a:gd name="connsiteX621" fmla="*/ 203200 w 1263650"/>
                <a:gd name="connsiteY621" fmla="*/ 1054099 h 2044699"/>
                <a:gd name="connsiteX622" fmla="*/ 203200 w 1263650"/>
                <a:gd name="connsiteY622" fmla="*/ 1044574 h 2044699"/>
                <a:gd name="connsiteX623" fmla="*/ 203200 w 1263650"/>
                <a:gd name="connsiteY623" fmla="*/ 1041400 h 2044699"/>
                <a:gd name="connsiteX624" fmla="*/ 200025 w 1263650"/>
                <a:gd name="connsiteY624" fmla="*/ 1031875 h 2044699"/>
                <a:gd name="connsiteX625" fmla="*/ 196850 w 1263650"/>
                <a:gd name="connsiteY625" fmla="*/ 1025525 h 2044699"/>
                <a:gd name="connsiteX626" fmla="*/ 190500 w 1263650"/>
                <a:gd name="connsiteY626" fmla="*/ 1019175 h 2044699"/>
                <a:gd name="connsiteX627" fmla="*/ 187325 w 1263650"/>
                <a:gd name="connsiteY627" fmla="*/ 1019175 h 2044699"/>
                <a:gd name="connsiteX628" fmla="*/ 184150 w 1263650"/>
                <a:gd name="connsiteY628" fmla="*/ 1022350 h 2044699"/>
                <a:gd name="connsiteX629" fmla="*/ 180975 w 1263650"/>
                <a:gd name="connsiteY629" fmla="*/ 1022350 h 2044699"/>
                <a:gd name="connsiteX630" fmla="*/ 180975 w 1263650"/>
                <a:gd name="connsiteY630" fmla="*/ 1019175 h 2044699"/>
                <a:gd name="connsiteX631" fmla="*/ 174625 w 1263650"/>
                <a:gd name="connsiteY631" fmla="*/ 1019175 h 2044699"/>
                <a:gd name="connsiteX632" fmla="*/ 171450 w 1263650"/>
                <a:gd name="connsiteY632" fmla="*/ 1019175 h 2044699"/>
                <a:gd name="connsiteX633" fmla="*/ 161925 w 1263650"/>
                <a:gd name="connsiteY633" fmla="*/ 1016000 h 2044699"/>
                <a:gd name="connsiteX634" fmla="*/ 155575 w 1263650"/>
                <a:gd name="connsiteY634" fmla="*/ 1009650 h 2044699"/>
                <a:gd name="connsiteX635" fmla="*/ 149225 w 1263650"/>
                <a:gd name="connsiteY635" fmla="*/ 996950 h 2044699"/>
                <a:gd name="connsiteX636" fmla="*/ 146050 w 1263650"/>
                <a:gd name="connsiteY636" fmla="*/ 984250 h 2044699"/>
                <a:gd name="connsiteX637" fmla="*/ 142875 w 1263650"/>
                <a:gd name="connsiteY637" fmla="*/ 981075 h 2044699"/>
                <a:gd name="connsiteX638" fmla="*/ 139700 w 1263650"/>
                <a:gd name="connsiteY638" fmla="*/ 977900 h 2044699"/>
                <a:gd name="connsiteX639" fmla="*/ 136525 w 1263650"/>
                <a:gd name="connsiteY639" fmla="*/ 968375 h 2044699"/>
                <a:gd name="connsiteX640" fmla="*/ 130175 w 1263650"/>
                <a:gd name="connsiteY640" fmla="*/ 962025 h 2044699"/>
                <a:gd name="connsiteX641" fmla="*/ 130175 w 1263650"/>
                <a:gd name="connsiteY641" fmla="*/ 952500 h 2044699"/>
                <a:gd name="connsiteX642" fmla="*/ 139700 w 1263650"/>
                <a:gd name="connsiteY642" fmla="*/ 933450 h 2044699"/>
                <a:gd name="connsiteX643" fmla="*/ 136525 w 1263650"/>
                <a:gd name="connsiteY643" fmla="*/ 908050 h 2044699"/>
                <a:gd name="connsiteX644" fmla="*/ 133350 w 1263650"/>
                <a:gd name="connsiteY644" fmla="*/ 901700 h 2044699"/>
                <a:gd name="connsiteX645" fmla="*/ 130175 w 1263650"/>
                <a:gd name="connsiteY645" fmla="*/ 901700 h 2044699"/>
                <a:gd name="connsiteX646" fmla="*/ 130175 w 1263650"/>
                <a:gd name="connsiteY646" fmla="*/ 895350 h 2044699"/>
                <a:gd name="connsiteX647" fmla="*/ 133350 w 1263650"/>
                <a:gd name="connsiteY647" fmla="*/ 882650 h 2044699"/>
                <a:gd name="connsiteX648" fmla="*/ 136525 w 1263650"/>
                <a:gd name="connsiteY648" fmla="*/ 882650 h 2044699"/>
                <a:gd name="connsiteX649" fmla="*/ 139700 w 1263650"/>
                <a:gd name="connsiteY649" fmla="*/ 876300 h 2044699"/>
                <a:gd name="connsiteX650" fmla="*/ 139700 w 1263650"/>
                <a:gd name="connsiteY650" fmla="*/ 863600 h 2044699"/>
                <a:gd name="connsiteX651" fmla="*/ 142875 w 1263650"/>
                <a:gd name="connsiteY651" fmla="*/ 847725 h 2044699"/>
                <a:gd name="connsiteX652" fmla="*/ 146050 w 1263650"/>
                <a:gd name="connsiteY652" fmla="*/ 847725 h 2044699"/>
                <a:gd name="connsiteX653" fmla="*/ 149225 w 1263650"/>
                <a:gd name="connsiteY653" fmla="*/ 844550 h 2044699"/>
                <a:gd name="connsiteX654" fmla="*/ 161925 w 1263650"/>
                <a:gd name="connsiteY654" fmla="*/ 847725 h 2044699"/>
                <a:gd name="connsiteX655" fmla="*/ 158750 w 1263650"/>
                <a:gd name="connsiteY655" fmla="*/ 860425 h 2044699"/>
                <a:gd name="connsiteX656" fmla="*/ 158750 w 1263650"/>
                <a:gd name="connsiteY656" fmla="*/ 863600 h 2044699"/>
                <a:gd name="connsiteX657" fmla="*/ 158750 w 1263650"/>
                <a:gd name="connsiteY657" fmla="*/ 866775 h 2044699"/>
                <a:gd name="connsiteX658" fmla="*/ 155575 w 1263650"/>
                <a:gd name="connsiteY658" fmla="*/ 876300 h 2044699"/>
                <a:gd name="connsiteX659" fmla="*/ 155575 w 1263650"/>
                <a:gd name="connsiteY659" fmla="*/ 879475 h 2044699"/>
                <a:gd name="connsiteX660" fmla="*/ 155575 w 1263650"/>
                <a:gd name="connsiteY660" fmla="*/ 885825 h 2044699"/>
                <a:gd name="connsiteX661" fmla="*/ 161925 w 1263650"/>
                <a:gd name="connsiteY661" fmla="*/ 895350 h 2044699"/>
                <a:gd name="connsiteX662" fmla="*/ 168275 w 1263650"/>
                <a:gd name="connsiteY662" fmla="*/ 895350 h 2044699"/>
                <a:gd name="connsiteX663" fmla="*/ 168275 w 1263650"/>
                <a:gd name="connsiteY663" fmla="*/ 901700 h 2044699"/>
                <a:gd name="connsiteX664" fmla="*/ 174625 w 1263650"/>
                <a:gd name="connsiteY664" fmla="*/ 904875 h 2044699"/>
                <a:gd name="connsiteX665" fmla="*/ 177800 w 1263650"/>
                <a:gd name="connsiteY665" fmla="*/ 908050 h 2044699"/>
                <a:gd name="connsiteX666" fmla="*/ 180975 w 1263650"/>
                <a:gd name="connsiteY666" fmla="*/ 914400 h 2044699"/>
                <a:gd name="connsiteX667" fmla="*/ 184150 w 1263650"/>
                <a:gd name="connsiteY667" fmla="*/ 914400 h 2044699"/>
                <a:gd name="connsiteX668" fmla="*/ 184150 w 1263650"/>
                <a:gd name="connsiteY668" fmla="*/ 920750 h 2044699"/>
                <a:gd name="connsiteX669" fmla="*/ 187325 w 1263650"/>
                <a:gd name="connsiteY669" fmla="*/ 923925 h 2044699"/>
                <a:gd name="connsiteX670" fmla="*/ 190500 w 1263650"/>
                <a:gd name="connsiteY670" fmla="*/ 927100 h 2044699"/>
                <a:gd name="connsiteX671" fmla="*/ 196850 w 1263650"/>
                <a:gd name="connsiteY671" fmla="*/ 927100 h 2044699"/>
                <a:gd name="connsiteX672" fmla="*/ 200025 w 1263650"/>
                <a:gd name="connsiteY672" fmla="*/ 930275 h 2044699"/>
                <a:gd name="connsiteX673" fmla="*/ 202410 w 1263650"/>
                <a:gd name="connsiteY673" fmla="*/ 927890 h 2044699"/>
                <a:gd name="connsiteX674" fmla="*/ 202410 w 1263650"/>
                <a:gd name="connsiteY674" fmla="*/ 926309 h 2044699"/>
                <a:gd name="connsiteX675" fmla="*/ 200026 w 1263650"/>
                <a:gd name="connsiteY675" fmla="*/ 923925 h 2044699"/>
                <a:gd name="connsiteX676" fmla="*/ 196851 w 1263650"/>
                <a:gd name="connsiteY676" fmla="*/ 920750 h 2044699"/>
                <a:gd name="connsiteX677" fmla="*/ 193676 w 1263650"/>
                <a:gd name="connsiteY677" fmla="*/ 917575 h 2044699"/>
                <a:gd name="connsiteX678" fmla="*/ 193676 w 1263650"/>
                <a:gd name="connsiteY678" fmla="*/ 914400 h 2044699"/>
                <a:gd name="connsiteX679" fmla="*/ 190501 w 1263650"/>
                <a:gd name="connsiteY679" fmla="*/ 914400 h 2044699"/>
                <a:gd name="connsiteX680" fmla="*/ 187326 w 1263650"/>
                <a:gd name="connsiteY680" fmla="*/ 904875 h 2044699"/>
                <a:gd name="connsiteX681" fmla="*/ 187326 w 1263650"/>
                <a:gd name="connsiteY681" fmla="*/ 898525 h 2044699"/>
                <a:gd name="connsiteX682" fmla="*/ 187326 w 1263650"/>
                <a:gd name="connsiteY682" fmla="*/ 889000 h 2044699"/>
                <a:gd name="connsiteX683" fmla="*/ 187326 w 1263650"/>
                <a:gd name="connsiteY683" fmla="*/ 882650 h 2044699"/>
                <a:gd name="connsiteX684" fmla="*/ 187326 w 1263650"/>
                <a:gd name="connsiteY684" fmla="*/ 876300 h 2044699"/>
                <a:gd name="connsiteX685" fmla="*/ 184151 w 1263650"/>
                <a:gd name="connsiteY685" fmla="*/ 873125 h 2044699"/>
                <a:gd name="connsiteX686" fmla="*/ 180976 w 1263650"/>
                <a:gd name="connsiteY686" fmla="*/ 869950 h 2044699"/>
                <a:gd name="connsiteX687" fmla="*/ 177801 w 1263650"/>
                <a:gd name="connsiteY687" fmla="*/ 866775 h 2044699"/>
                <a:gd name="connsiteX688" fmla="*/ 180976 w 1263650"/>
                <a:gd name="connsiteY688" fmla="*/ 866775 h 2044699"/>
                <a:gd name="connsiteX689" fmla="*/ 184151 w 1263650"/>
                <a:gd name="connsiteY689" fmla="*/ 866775 h 2044699"/>
                <a:gd name="connsiteX690" fmla="*/ 184151 w 1263650"/>
                <a:gd name="connsiteY690" fmla="*/ 863600 h 2044699"/>
                <a:gd name="connsiteX691" fmla="*/ 174626 w 1263650"/>
                <a:gd name="connsiteY691" fmla="*/ 860425 h 2044699"/>
                <a:gd name="connsiteX692" fmla="*/ 168276 w 1263650"/>
                <a:gd name="connsiteY692" fmla="*/ 854075 h 2044699"/>
                <a:gd name="connsiteX693" fmla="*/ 168276 w 1263650"/>
                <a:gd name="connsiteY693" fmla="*/ 850900 h 2044699"/>
                <a:gd name="connsiteX694" fmla="*/ 171451 w 1263650"/>
                <a:gd name="connsiteY694" fmla="*/ 847725 h 2044699"/>
                <a:gd name="connsiteX695" fmla="*/ 174626 w 1263650"/>
                <a:gd name="connsiteY695" fmla="*/ 844550 h 2044699"/>
                <a:gd name="connsiteX696" fmla="*/ 177801 w 1263650"/>
                <a:gd name="connsiteY696" fmla="*/ 841375 h 2044699"/>
                <a:gd name="connsiteX697" fmla="*/ 174626 w 1263650"/>
                <a:gd name="connsiteY697" fmla="*/ 835025 h 2044699"/>
                <a:gd name="connsiteX698" fmla="*/ 174626 w 1263650"/>
                <a:gd name="connsiteY698" fmla="*/ 831850 h 2044699"/>
                <a:gd name="connsiteX699" fmla="*/ 174627 w 1263650"/>
                <a:gd name="connsiteY699" fmla="*/ 831850 h 2044699"/>
                <a:gd name="connsiteX700" fmla="*/ 171452 w 1263650"/>
                <a:gd name="connsiteY700" fmla="*/ 828675 h 2044699"/>
                <a:gd name="connsiteX701" fmla="*/ 168277 w 1263650"/>
                <a:gd name="connsiteY701" fmla="*/ 828675 h 2044699"/>
                <a:gd name="connsiteX702" fmla="*/ 165102 w 1263650"/>
                <a:gd name="connsiteY702" fmla="*/ 828675 h 2044699"/>
                <a:gd name="connsiteX703" fmla="*/ 165102 w 1263650"/>
                <a:gd name="connsiteY703" fmla="*/ 825500 h 2044699"/>
                <a:gd name="connsiteX704" fmla="*/ 165102 w 1263650"/>
                <a:gd name="connsiteY704" fmla="*/ 822325 h 2044699"/>
                <a:gd name="connsiteX705" fmla="*/ 165102 w 1263650"/>
                <a:gd name="connsiteY705" fmla="*/ 819150 h 2044699"/>
                <a:gd name="connsiteX706" fmla="*/ 168277 w 1263650"/>
                <a:gd name="connsiteY706" fmla="*/ 819150 h 2044699"/>
                <a:gd name="connsiteX707" fmla="*/ 171452 w 1263650"/>
                <a:gd name="connsiteY707" fmla="*/ 815975 h 2044699"/>
                <a:gd name="connsiteX708" fmla="*/ 174627 w 1263650"/>
                <a:gd name="connsiteY708" fmla="*/ 812800 h 2044699"/>
                <a:gd name="connsiteX709" fmla="*/ 174627 w 1263650"/>
                <a:gd name="connsiteY709" fmla="*/ 809625 h 2044699"/>
                <a:gd name="connsiteX710" fmla="*/ 177802 w 1263650"/>
                <a:gd name="connsiteY710" fmla="*/ 812800 h 2044699"/>
                <a:gd name="connsiteX711" fmla="*/ 184152 w 1263650"/>
                <a:gd name="connsiteY711" fmla="*/ 812800 h 2044699"/>
                <a:gd name="connsiteX712" fmla="*/ 187327 w 1263650"/>
                <a:gd name="connsiteY712" fmla="*/ 809625 h 2044699"/>
                <a:gd name="connsiteX713" fmla="*/ 193677 w 1263650"/>
                <a:gd name="connsiteY713" fmla="*/ 806450 h 2044699"/>
                <a:gd name="connsiteX714" fmla="*/ 196852 w 1263650"/>
                <a:gd name="connsiteY714" fmla="*/ 809625 h 2044699"/>
                <a:gd name="connsiteX715" fmla="*/ 200027 w 1263650"/>
                <a:gd name="connsiteY715" fmla="*/ 812800 h 2044699"/>
                <a:gd name="connsiteX716" fmla="*/ 202410 w 1263650"/>
                <a:gd name="connsiteY716" fmla="*/ 812800 h 2044699"/>
                <a:gd name="connsiteX717" fmla="*/ 202410 w 1263650"/>
                <a:gd name="connsiteY717" fmla="*/ 808043 h 2044699"/>
                <a:gd name="connsiteX718" fmla="*/ 200026 w 1263650"/>
                <a:gd name="connsiteY718" fmla="*/ 803275 h 2044699"/>
                <a:gd name="connsiteX719" fmla="*/ 196851 w 1263650"/>
                <a:gd name="connsiteY719" fmla="*/ 803275 h 2044699"/>
                <a:gd name="connsiteX720" fmla="*/ 193676 w 1263650"/>
                <a:gd name="connsiteY720" fmla="*/ 803275 h 2044699"/>
                <a:gd name="connsiteX721" fmla="*/ 193676 w 1263650"/>
                <a:gd name="connsiteY721" fmla="*/ 800100 h 2044699"/>
                <a:gd name="connsiteX722" fmla="*/ 193676 w 1263650"/>
                <a:gd name="connsiteY722" fmla="*/ 793750 h 2044699"/>
                <a:gd name="connsiteX723" fmla="*/ 193676 w 1263650"/>
                <a:gd name="connsiteY723" fmla="*/ 787400 h 2044699"/>
                <a:gd name="connsiteX724" fmla="*/ 193676 w 1263650"/>
                <a:gd name="connsiteY724" fmla="*/ 784225 h 2044699"/>
                <a:gd name="connsiteX725" fmla="*/ 193676 w 1263650"/>
                <a:gd name="connsiteY725" fmla="*/ 781050 h 2044699"/>
                <a:gd name="connsiteX726" fmla="*/ 190501 w 1263650"/>
                <a:gd name="connsiteY726" fmla="*/ 777875 h 2044699"/>
                <a:gd name="connsiteX727" fmla="*/ 190501 w 1263650"/>
                <a:gd name="connsiteY727" fmla="*/ 774700 h 2044699"/>
                <a:gd name="connsiteX728" fmla="*/ 187326 w 1263650"/>
                <a:gd name="connsiteY728" fmla="*/ 774700 h 2044699"/>
                <a:gd name="connsiteX729" fmla="*/ 184151 w 1263650"/>
                <a:gd name="connsiteY729" fmla="*/ 777875 h 2044699"/>
                <a:gd name="connsiteX730" fmla="*/ 184151 w 1263650"/>
                <a:gd name="connsiteY730" fmla="*/ 774700 h 2044699"/>
                <a:gd name="connsiteX731" fmla="*/ 184150 w 1263650"/>
                <a:gd name="connsiteY731" fmla="*/ 774700 h 2044699"/>
                <a:gd name="connsiteX732" fmla="*/ 184150 w 1263650"/>
                <a:gd name="connsiteY732" fmla="*/ 777874 h 2044699"/>
                <a:gd name="connsiteX733" fmla="*/ 180976 w 1263650"/>
                <a:gd name="connsiteY733" fmla="*/ 774700 h 2044699"/>
                <a:gd name="connsiteX734" fmla="*/ 180976 w 1263650"/>
                <a:gd name="connsiteY734" fmla="*/ 771525 h 2044699"/>
                <a:gd name="connsiteX735" fmla="*/ 180975 w 1263650"/>
                <a:gd name="connsiteY735" fmla="*/ 771525 h 2044699"/>
                <a:gd name="connsiteX736" fmla="*/ 180975 w 1263650"/>
                <a:gd name="connsiteY736" fmla="*/ 774700 h 2044699"/>
                <a:gd name="connsiteX737" fmla="*/ 180975 w 1263650"/>
                <a:gd name="connsiteY737" fmla="*/ 777875 h 2044699"/>
                <a:gd name="connsiteX738" fmla="*/ 180975 w 1263650"/>
                <a:gd name="connsiteY738" fmla="*/ 781050 h 2044699"/>
                <a:gd name="connsiteX739" fmla="*/ 180976 w 1263650"/>
                <a:gd name="connsiteY739" fmla="*/ 781050 h 2044699"/>
                <a:gd name="connsiteX740" fmla="*/ 180976 w 1263650"/>
                <a:gd name="connsiteY740" fmla="*/ 777875 h 2044699"/>
                <a:gd name="connsiteX741" fmla="*/ 180976 w 1263650"/>
                <a:gd name="connsiteY741" fmla="*/ 774701 h 2044699"/>
                <a:gd name="connsiteX742" fmla="*/ 184150 w 1263650"/>
                <a:gd name="connsiteY742" fmla="*/ 777875 h 2044699"/>
                <a:gd name="connsiteX743" fmla="*/ 184150 w 1263650"/>
                <a:gd name="connsiteY743" fmla="*/ 777874 h 2044699"/>
                <a:gd name="connsiteX744" fmla="*/ 184151 w 1263650"/>
                <a:gd name="connsiteY744" fmla="*/ 777875 h 2044699"/>
                <a:gd name="connsiteX745" fmla="*/ 187326 w 1263650"/>
                <a:gd name="connsiteY745" fmla="*/ 781050 h 2044699"/>
                <a:gd name="connsiteX746" fmla="*/ 190501 w 1263650"/>
                <a:gd name="connsiteY746" fmla="*/ 784225 h 2044699"/>
                <a:gd name="connsiteX747" fmla="*/ 190501 w 1263650"/>
                <a:gd name="connsiteY747" fmla="*/ 787400 h 2044699"/>
                <a:gd name="connsiteX748" fmla="*/ 190500 w 1263650"/>
                <a:gd name="connsiteY748" fmla="*/ 787400 h 2044699"/>
                <a:gd name="connsiteX749" fmla="*/ 190500 w 1263650"/>
                <a:gd name="connsiteY749" fmla="*/ 790575 h 2044699"/>
                <a:gd name="connsiteX750" fmla="*/ 190500 w 1263650"/>
                <a:gd name="connsiteY750" fmla="*/ 796925 h 2044699"/>
                <a:gd name="connsiteX751" fmla="*/ 187325 w 1263650"/>
                <a:gd name="connsiteY751" fmla="*/ 793750 h 2044699"/>
                <a:gd name="connsiteX752" fmla="*/ 180975 w 1263650"/>
                <a:gd name="connsiteY752" fmla="*/ 787400 h 2044699"/>
                <a:gd name="connsiteX753" fmla="*/ 177800 w 1263650"/>
                <a:gd name="connsiteY753" fmla="*/ 784225 h 2044699"/>
                <a:gd name="connsiteX754" fmla="*/ 177800 w 1263650"/>
                <a:gd name="connsiteY754" fmla="*/ 781050 h 2044699"/>
                <a:gd name="connsiteX755" fmla="*/ 184150 w 1263650"/>
                <a:gd name="connsiteY755" fmla="*/ 784225 h 2044699"/>
                <a:gd name="connsiteX756" fmla="*/ 184151 w 1263650"/>
                <a:gd name="connsiteY756" fmla="*/ 784225 h 2044699"/>
                <a:gd name="connsiteX757" fmla="*/ 177801 w 1263650"/>
                <a:gd name="connsiteY757" fmla="*/ 781050 h 2044699"/>
                <a:gd name="connsiteX758" fmla="*/ 177800 w 1263650"/>
                <a:gd name="connsiteY758" fmla="*/ 781050 h 2044699"/>
                <a:gd name="connsiteX759" fmla="*/ 174625 w 1263650"/>
                <a:gd name="connsiteY759" fmla="*/ 781050 h 2044699"/>
                <a:gd name="connsiteX760" fmla="*/ 171450 w 1263650"/>
                <a:gd name="connsiteY760" fmla="*/ 781050 h 2044699"/>
                <a:gd name="connsiteX761" fmla="*/ 171450 w 1263650"/>
                <a:gd name="connsiteY761" fmla="*/ 784225 h 2044699"/>
                <a:gd name="connsiteX762" fmla="*/ 168275 w 1263650"/>
                <a:gd name="connsiteY762" fmla="*/ 787400 h 2044699"/>
                <a:gd name="connsiteX763" fmla="*/ 165100 w 1263650"/>
                <a:gd name="connsiteY763" fmla="*/ 787400 h 2044699"/>
                <a:gd name="connsiteX764" fmla="*/ 161925 w 1263650"/>
                <a:gd name="connsiteY764" fmla="*/ 784225 h 2044699"/>
                <a:gd name="connsiteX765" fmla="*/ 158750 w 1263650"/>
                <a:gd name="connsiteY765" fmla="*/ 787400 h 2044699"/>
                <a:gd name="connsiteX766" fmla="*/ 158750 w 1263650"/>
                <a:gd name="connsiteY766" fmla="*/ 793750 h 2044699"/>
                <a:gd name="connsiteX767" fmla="*/ 161925 w 1263650"/>
                <a:gd name="connsiteY767" fmla="*/ 793750 h 2044699"/>
                <a:gd name="connsiteX768" fmla="*/ 158750 w 1263650"/>
                <a:gd name="connsiteY768" fmla="*/ 800100 h 2044699"/>
                <a:gd name="connsiteX769" fmla="*/ 155575 w 1263650"/>
                <a:gd name="connsiteY769" fmla="*/ 803275 h 2044699"/>
                <a:gd name="connsiteX770" fmla="*/ 155575 w 1263650"/>
                <a:gd name="connsiteY770" fmla="*/ 806450 h 2044699"/>
                <a:gd name="connsiteX771" fmla="*/ 161925 w 1263650"/>
                <a:gd name="connsiteY771" fmla="*/ 809625 h 2044699"/>
                <a:gd name="connsiteX772" fmla="*/ 161925 w 1263650"/>
                <a:gd name="connsiteY772" fmla="*/ 812800 h 2044699"/>
                <a:gd name="connsiteX773" fmla="*/ 158750 w 1263650"/>
                <a:gd name="connsiteY773" fmla="*/ 812800 h 2044699"/>
                <a:gd name="connsiteX774" fmla="*/ 152400 w 1263650"/>
                <a:gd name="connsiteY774" fmla="*/ 812800 h 2044699"/>
                <a:gd name="connsiteX775" fmla="*/ 152400 w 1263650"/>
                <a:gd name="connsiteY775" fmla="*/ 815975 h 2044699"/>
                <a:gd name="connsiteX776" fmla="*/ 152400 w 1263650"/>
                <a:gd name="connsiteY776" fmla="*/ 819150 h 2044699"/>
                <a:gd name="connsiteX777" fmla="*/ 149225 w 1263650"/>
                <a:gd name="connsiteY777" fmla="*/ 822325 h 2044699"/>
                <a:gd name="connsiteX778" fmla="*/ 152400 w 1263650"/>
                <a:gd name="connsiteY778" fmla="*/ 822325 h 2044699"/>
                <a:gd name="connsiteX779" fmla="*/ 155575 w 1263650"/>
                <a:gd name="connsiteY779" fmla="*/ 825500 h 2044699"/>
                <a:gd name="connsiteX780" fmla="*/ 155575 w 1263650"/>
                <a:gd name="connsiteY780" fmla="*/ 828675 h 2044699"/>
                <a:gd name="connsiteX781" fmla="*/ 158750 w 1263650"/>
                <a:gd name="connsiteY781" fmla="*/ 831850 h 2044699"/>
                <a:gd name="connsiteX782" fmla="*/ 155575 w 1263650"/>
                <a:gd name="connsiteY782" fmla="*/ 831850 h 2044699"/>
                <a:gd name="connsiteX783" fmla="*/ 155575 w 1263650"/>
                <a:gd name="connsiteY783" fmla="*/ 835025 h 2044699"/>
                <a:gd name="connsiteX784" fmla="*/ 152400 w 1263650"/>
                <a:gd name="connsiteY784" fmla="*/ 835025 h 2044699"/>
                <a:gd name="connsiteX785" fmla="*/ 152400 w 1263650"/>
                <a:gd name="connsiteY785" fmla="*/ 828675 h 2044699"/>
                <a:gd name="connsiteX786" fmla="*/ 149225 w 1263650"/>
                <a:gd name="connsiteY786" fmla="*/ 828675 h 2044699"/>
                <a:gd name="connsiteX787" fmla="*/ 149225 w 1263650"/>
                <a:gd name="connsiteY787" fmla="*/ 838200 h 2044699"/>
                <a:gd name="connsiteX788" fmla="*/ 149225 w 1263650"/>
                <a:gd name="connsiteY788" fmla="*/ 841375 h 2044699"/>
                <a:gd name="connsiteX789" fmla="*/ 146050 w 1263650"/>
                <a:gd name="connsiteY789" fmla="*/ 841375 h 2044699"/>
                <a:gd name="connsiteX790" fmla="*/ 142875 w 1263650"/>
                <a:gd name="connsiteY790" fmla="*/ 841375 h 2044699"/>
                <a:gd name="connsiteX791" fmla="*/ 142875 w 1263650"/>
                <a:gd name="connsiteY791" fmla="*/ 838200 h 2044699"/>
                <a:gd name="connsiteX792" fmla="*/ 127000 w 1263650"/>
                <a:gd name="connsiteY792" fmla="*/ 819150 h 2044699"/>
                <a:gd name="connsiteX793" fmla="*/ 123825 w 1263650"/>
                <a:gd name="connsiteY793" fmla="*/ 815975 h 2044699"/>
                <a:gd name="connsiteX794" fmla="*/ 123825 w 1263650"/>
                <a:gd name="connsiteY794" fmla="*/ 819150 h 2044699"/>
                <a:gd name="connsiteX795" fmla="*/ 120650 w 1263650"/>
                <a:gd name="connsiteY795" fmla="*/ 819150 h 2044699"/>
                <a:gd name="connsiteX796" fmla="*/ 111125 w 1263650"/>
                <a:gd name="connsiteY796" fmla="*/ 806450 h 2044699"/>
                <a:gd name="connsiteX797" fmla="*/ 107950 w 1263650"/>
                <a:gd name="connsiteY797" fmla="*/ 793750 h 2044699"/>
                <a:gd name="connsiteX798" fmla="*/ 95250 w 1263650"/>
                <a:gd name="connsiteY798" fmla="*/ 787400 h 2044699"/>
                <a:gd name="connsiteX799" fmla="*/ 95250 w 1263650"/>
                <a:gd name="connsiteY799" fmla="*/ 781050 h 2044699"/>
                <a:gd name="connsiteX800" fmla="*/ 95250 w 1263650"/>
                <a:gd name="connsiteY800" fmla="*/ 777875 h 2044699"/>
                <a:gd name="connsiteX801" fmla="*/ 88900 w 1263650"/>
                <a:gd name="connsiteY801" fmla="*/ 781050 h 2044699"/>
                <a:gd name="connsiteX802" fmla="*/ 90805 w 1263650"/>
                <a:gd name="connsiteY802" fmla="*/ 784860 h 2044699"/>
                <a:gd name="connsiteX803" fmla="*/ 85725 w 1263650"/>
                <a:gd name="connsiteY803" fmla="*/ 787400 h 2044699"/>
                <a:gd name="connsiteX804" fmla="*/ 85725 w 1263650"/>
                <a:gd name="connsiteY804" fmla="*/ 793750 h 2044699"/>
                <a:gd name="connsiteX805" fmla="*/ 79375 w 1263650"/>
                <a:gd name="connsiteY805" fmla="*/ 790575 h 2044699"/>
                <a:gd name="connsiteX806" fmla="*/ 95250 w 1263650"/>
                <a:gd name="connsiteY806" fmla="*/ 762000 h 2044699"/>
                <a:gd name="connsiteX807" fmla="*/ 95250 w 1263650"/>
                <a:gd name="connsiteY807" fmla="*/ 746125 h 2044699"/>
                <a:gd name="connsiteX808" fmla="*/ 104775 w 1263650"/>
                <a:gd name="connsiteY808" fmla="*/ 771525 h 2044699"/>
                <a:gd name="connsiteX809" fmla="*/ 111125 w 1263650"/>
                <a:gd name="connsiteY809" fmla="*/ 781050 h 2044699"/>
                <a:gd name="connsiteX810" fmla="*/ 101600 w 1263650"/>
                <a:gd name="connsiteY810" fmla="*/ 752475 h 2044699"/>
                <a:gd name="connsiteX811" fmla="*/ 98425 w 1263650"/>
                <a:gd name="connsiteY811" fmla="*/ 746125 h 2044699"/>
                <a:gd name="connsiteX812" fmla="*/ 95250 w 1263650"/>
                <a:gd name="connsiteY812" fmla="*/ 733425 h 2044699"/>
                <a:gd name="connsiteX813" fmla="*/ 92075 w 1263650"/>
                <a:gd name="connsiteY813" fmla="*/ 730250 h 2044699"/>
                <a:gd name="connsiteX814" fmla="*/ 88900 w 1263650"/>
                <a:gd name="connsiteY814" fmla="*/ 730250 h 2044699"/>
                <a:gd name="connsiteX815" fmla="*/ 85725 w 1263650"/>
                <a:gd name="connsiteY815" fmla="*/ 733425 h 2044699"/>
                <a:gd name="connsiteX816" fmla="*/ 85725 w 1263650"/>
                <a:gd name="connsiteY816" fmla="*/ 730250 h 2044699"/>
                <a:gd name="connsiteX817" fmla="*/ 85725 w 1263650"/>
                <a:gd name="connsiteY817" fmla="*/ 727075 h 2044699"/>
                <a:gd name="connsiteX818" fmla="*/ 85725 w 1263650"/>
                <a:gd name="connsiteY818" fmla="*/ 717550 h 2044699"/>
                <a:gd name="connsiteX819" fmla="*/ 85725 w 1263650"/>
                <a:gd name="connsiteY819" fmla="*/ 708025 h 2044699"/>
                <a:gd name="connsiteX820" fmla="*/ 82550 w 1263650"/>
                <a:gd name="connsiteY820" fmla="*/ 704850 h 2044699"/>
                <a:gd name="connsiteX821" fmla="*/ 82550 w 1263650"/>
                <a:gd name="connsiteY821" fmla="*/ 701675 h 2044699"/>
                <a:gd name="connsiteX822" fmla="*/ 60325 w 1263650"/>
                <a:gd name="connsiteY822" fmla="*/ 673100 h 2044699"/>
                <a:gd name="connsiteX823" fmla="*/ 50800 w 1263650"/>
                <a:gd name="connsiteY823" fmla="*/ 641350 h 2044699"/>
                <a:gd name="connsiteX824" fmla="*/ 38100 w 1263650"/>
                <a:gd name="connsiteY824" fmla="*/ 625475 h 2044699"/>
                <a:gd name="connsiteX825" fmla="*/ 31750 w 1263650"/>
                <a:gd name="connsiteY825" fmla="*/ 615950 h 2044699"/>
                <a:gd name="connsiteX826" fmla="*/ 22225 w 1263650"/>
                <a:gd name="connsiteY826" fmla="*/ 590550 h 2044699"/>
                <a:gd name="connsiteX827" fmla="*/ 22225 w 1263650"/>
                <a:gd name="connsiteY827" fmla="*/ 584200 h 2044699"/>
                <a:gd name="connsiteX828" fmla="*/ 28575 w 1263650"/>
                <a:gd name="connsiteY828" fmla="*/ 581025 h 2044699"/>
                <a:gd name="connsiteX829" fmla="*/ 31750 w 1263650"/>
                <a:gd name="connsiteY829" fmla="*/ 568325 h 2044699"/>
                <a:gd name="connsiteX830" fmla="*/ 31750 w 1263650"/>
                <a:gd name="connsiteY830" fmla="*/ 552450 h 2044699"/>
                <a:gd name="connsiteX831" fmla="*/ 28575 w 1263650"/>
                <a:gd name="connsiteY831" fmla="*/ 536575 h 2044699"/>
                <a:gd name="connsiteX832" fmla="*/ 28575 w 1263650"/>
                <a:gd name="connsiteY832" fmla="*/ 508000 h 2044699"/>
                <a:gd name="connsiteX833" fmla="*/ 38100 w 1263650"/>
                <a:gd name="connsiteY833" fmla="*/ 482600 h 2044699"/>
                <a:gd name="connsiteX834" fmla="*/ 47625 w 1263650"/>
                <a:gd name="connsiteY834" fmla="*/ 473075 h 2044699"/>
                <a:gd name="connsiteX835" fmla="*/ 47625 w 1263650"/>
                <a:gd name="connsiteY835" fmla="*/ 463550 h 2044699"/>
                <a:gd name="connsiteX836" fmla="*/ 50800 w 1263650"/>
                <a:gd name="connsiteY836" fmla="*/ 447675 h 2044699"/>
                <a:gd name="connsiteX837" fmla="*/ 47625 w 1263650"/>
                <a:gd name="connsiteY837" fmla="*/ 438150 h 2044699"/>
                <a:gd name="connsiteX838" fmla="*/ 47625 w 1263650"/>
                <a:gd name="connsiteY838" fmla="*/ 419100 h 2044699"/>
                <a:gd name="connsiteX839" fmla="*/ 44450 w 1263650"/>
                <a:gd name="connsiteY839" fmla="*/ 409575 h 2044699"/>
                <a:gd name="connsiteX840" fmla="*/ 41275 w 1263650"/>
                <a:gd name="connsiteY840" fmla="*/ 400050 h 2044699"/>
                <a:gd name="connsiteX841" fmla="*/ 34925 w 1263650"/>
                <a:gd name="connsiteY841" fmla="*/ 381000 h 2044699"/>
                <a:gd name="connsiteX842" fmla="*/ 31750 w 1263650"/>
                <a:gd name="connsiteY842" fmla="*/ 381000 h 2044699"/>
                <a:gd name="connsiteX843" fmla="*/ 31750 w 1263650"/>
                <a:gd name="connsiteY843" fmla="*/ 374650 h 2044699"/>
                <a:gd name="connsiteX844" fmla="*/ 25400 w 1263650"/>
                <a:gd name="connsiteY844" fmla="*/ 374650 h 2044699"/>
                <a:gd name="connsiteX845" fmla="*/ 28575 w 1263650"/>
                <a:gd name="connsiteY845" fmla="*/ 361950 h 2044699"/>
                <a:gd name="connsiteX846" fmla="*/ 25400 w 1263650"/>
                <a:gd name="connsiteY846" fmla="*/ 358775 h 2044699"/>
                <a:gd name="connsiteX847" fmla="*/ 19050 w 1263650"/>
                <a:gd name="connsiteY847" fmla="*/ 352425 h 2044699"/>
                <a:gd name="connsiteX848" fmla="*/ 0 w 1263650"/>
                <a:gd name="connsiteY848" fmla="*/ 320675 h 2044699"/>
                <a:gd name="connsiteX849" fmla="*/ 3175 w 1263650"/>
                <a:gd name="connsiteY849" fmla="*/ 307975 h 2044699"/>
                <a:gd name="connsiteX850" fmla="*/ 3175 w 1263650"/>
                <a:gd name="connsiteY850" fmla="*/ 282575 h 2044699"/>
                <a:gd name="connsiteX851" fmla="*/ 12700 w 1263650"/>
                <a:gd name="connsiteY851" fmla="*/ 263525 h 2044699"/>
                <a:gd name="connsiteX852" fmla="*/ 22225 w 1263650"/>
                <a:gd name="connsiteY852" fmla="*/ 254000 h 2044699"/>
                <a:gd name="connsiteX853" fmla="*/ 22225 w 1263650"/>
                <a:gd name="connsiteY853" fmla="*/ 250825 h 2044699"/>
                <a:gd name="connsiteX854" fmla="*/ 25400 w 1263650"/>
                <a:gd name="connsiteY854" fmla="*/ 250825 h 2044699"/>
                <a:gd name="connsiteX855" fmla="*/ 34925 w 1263650"/>
                <a:gd name="connsiteY855" fmla="*/ 234950 h 2044699"/>
                <a:gd name="connsiteX856" fmla="*/ 38100 w 1263650"/>
                <a:gd name="connsiteY856" fmla="*/ 231775 h 2044699"/>
                <a:gd name="connsiteX857" fmla="*/ 41275 w 1263650"/>
                <a:gd name="connsiteY857" fmla="*/ 231775 h 2044699"/>
                <a:gd name="connsiteX858" fmla="*/ 41275 w 1263650"/>
                <a:gd name="connsiteY858" fmla="*/ 234950 h 2044699"/>
                <a:gd name="connsiteX859" fmla="*/ 38100 w 1263650"/>
                <a:gd name="connsiteY859" fmla="*/ 238125 h 2044699"/>
                <a:gd name="connsiteX860" fmla="*/ 34925 w 1263650"/>
                <a:gd name="connsiteY860" fmla="*/ 238125 h 2044699"/>
                <a:gd name="connsiteX861" fmla="*/ 34925 w 1263650"/>
                <a:gd name="connsiteY861" fmla="*/ 241300 h 2044699"/>
                <a:gd name="connsiteX862" fmla="*/ 38100 w 1263650"/>
                <a:gd name="connsiteY862" fmla="*/ 244475 h 2044699"/>
                <a:gd name="connsiteX863" fmla="*/ 41275 w 1263650"/>
                <a:gd name="connsiteY863" fmla="*/ 244475 h 2044699"/>
                <a:gd name="connsiteX864" fmla="*/ 41275 w 1263650"/>
                <a:gd name="connsiteY864" fmla="*/ 241300 h 2044699"/>
                <a:gd name="connsiteX865" fmla="*/ 44450 w 1263650"/>
                <a:gd name="connsiteY865" fmla="*/ 238125 h 2044699"/>
                <a:gd name="connsiteX866" fmla="*/ 44450 w 1263650"/>
                <a:gd name="connsiteY866" fmla="*/ 234950 h 2044699"/>
                <a:gd name="connsiteX867" fmla="*/ 47625 w 1263650"/>
                <a:gd name="connsiteY867" fmla="*/ 231775 h 2044699"/>
                <a:gd name="connsiteX868" fmla="*/ 50800 w 1263650"/>
                <a:gd name="connsiteY868" fmla="*/ 228600 h 2044699"/>
                <a:gd name="connsiteX869" fmla="*/ 53975 w 1263650"/>
                <a:gd name="connsiteY869" fmla="*/ 228600 h 2044699"/>
                <a:gd name="connsiteX870" fmla="*/ 57150 w 1263650"/>
                <a:gd name="connsiteY870" fmla="*/ 225425 h 2044699"/>
                <a:gd name="connsiteX871" fmla="*/ 60325 w 1263650"/>
                <a:gd name="connsiteY871" fmla="*/ 225425 h 2044699"/>
                <a:gd name="connsiteX872" fmla="*/ 63500 w 1263650"/>
                <a:gd name="connsiteY872" fmla="*/ 222250 h 2044699"/>
                <a:gd name="connsiteX873" fmla="*/ 66675 w 1263650"/>
                <a:gd name="connsiteY873" fmla="*/ 222250 h 2044699"/>
                <a:gd name="connsiteX874" fmla="*/ 66675 w 1263650"/>
                <a:gd name="connsiteY874" fmla="*/ 219075 h 2044699"/>
                <a:gd name="connsiteX875" fmla="*/ 63500 w 1263650"/>
                <a:gd name="connsiteY875" fmla="*/ 219075 h 2044699"/>
                <a:gd name="connsiteX876" fmla="*/ 63500 w 1263650"/>
                <a:gd name="connsiteY876" fmla="*/ 215900 h 2044699"/>
                <a:gd name="connsiteX877" fmla="*/ 57150 w 1263650"/>
                <a:gd name="connsiteY877" fmla="*/ 215900 h 2044699"/>
                <a:gd name="connsiteX878" fmla="*/ 57150 w 1263650"/>
                <a:gd name="connsiteY878" fmla="*/ 219075 h 2044699"/>
                <a:gd name="connsiteX879" fmla="*/ 53975 w 1263650"/>
                <a:gd name="connsiteY879" fmla="*/ 219075 h 2044699"/>
                <a:gd name="connsiteX880" fmla="*/ 47625 w 1263650"/>
                <a:gd name="connsiteY880" fmla="*/ 228600 h 2044699"/>
                <a:gd name="connsiteX881" fmla="*/ 44450 w 1263650"/>
                <a:gd name="connsiteY881" fmla="*/ 228600 h 2044699"/>
                <a:gd name="connsiteX882" fmla="*/ 41275 w 1263650"/>
                <a:gd name="connsiteY882" fmla="*/ 225425 h 2044699"/>
                <a:gd name="connsiteX883" fmla="*/ 44450 w 1263650"/>
                <a:gd name="connsiteY883" fmla="*/ 222250 h 2044699"/>
                <a:gd name="connsiteX884" fmla="*/ 47625 w 1263650"/>
                <a:gd name="connsiteY884" fmla="*/ 215900 h 2044699"/>
                <a:gd name="connsiteX885" fmla="*/ 66675 w 1263650"/>
                <a:gd name="connsiteY885" fmla="*/ 193675 h 2044699"/>
                <a:gd name="connsiteX886" fmla="*/ 69850 w 1263650"/>
                <a:gd name="connsiteY886" fmla="*/ 184150 h 2044699"/>
                <a:gd name="connsiteX887" fmla="*/ 69850 w 1263650"/>
                <a:gd name="connsiteY887" fmla="*/ 177800 h 2044699"/>
                <a:gd name="connsiteX888" fmla="*/ 73025 w 1263650"/>
                <a:gd name="connsiteY888" fmla="*/ 165100 h 2044699"/>
                <a:gd name="connsiteX889" fmla="*/ 76200 w 1263650"/>
                <a:gd name="connsiteY889" fmla="*/ 155575 h 2044699"/>
                <a:gd name="connsiteX890" fmla="*/ 95250 w 1263650"/>
                <a:gd name="connsiteY890" fmla="*/ 120650 h 2044699"/>
                <a:gd name="connsiteX891" fmla="*/ 98425 w 1263650"/>
                <a:gd name="connsiteY891" fmla="*/ 104775 h 2044699"/>
                <a:gd name="connsiteX892" fmla="*/ 98425 w 1263650"/>
                <a:gd name="connsiteY892" fmla="*/ 92075 h 2044699"/>
                <a:gd name="connsiteX893" fmla="*/ 104775 w 1263650"/>
                <a:gd name="connsiteY893" fmla="*/ 92075 h 2044699"/>
                <a:gd name="connsiteX894" fmla="*/ 98425 w 1263650"/>
                <a:gd name="connsiteY894" fmla="*/ 88900 h 2044699"/>
                <a:gd name="connsiteX895" fmla="*/ 101600 w 1263650"/>
                <a:gd name="connsiteY895" fmla="*/ 53975 h 2044699"/>
                <a:gd name="connsiteX896" fmla="*/ 92075 w 1263650"/>
                <a:gd name="connsiteY896" fmla="*/ 50800 h 2044699"/>
                <a:gd name="connsiteX897" fmla="*/ 88900 w 1263650"/>
                <a:gd name="connsiteY897" fmla="*/ 41275 h 2044699"/>
                <a:gd name="connsiteX898" fmla="*/ 98425 w 1263650"/>
                <a:gd name="connsiteY898" fmla="*/ 28575 h 2044699"/>
                <a:gd name="connsiteX899" fmla="*/ 104775 w 1263650"/>
                <a:gd name="connsiteY899" fmla="*/ 15875 h 2044699"/>
                <a:gd name="connsiteX900" fmla="*/ 104775 w 1263650"/>
                <a:gd name="connsiteY900" fmla="*/ 12700 h 2044699"/>
                <a:gd name="connsiteX901" fmla="*/ 104775 w 1263650"/>
                <a:gd name="connsiteY901" fmla="*/ 0 h 2044699"/>
                <a:gd name="connsiteX0" fmla="*/ 530225 w 1263650"/>
                <a:gd name="connsiteY0" fmla="*/ 1873249 h 2044699"/>
                <a:gd name="connsiteX1" fmla="*/ 530225 w 1263650"/>
                <a:gd name="connsiteY1" fmla="*/ 1870074 h 2044699"/>
                <a:gd name="connsiteX2" fmla="*/ 533400 w 1263650"/>
                <a:gd name="connsiteY2" fmla="*/ 1870074 h 2044699"/>
                <a:gd name="connsiteX3" fmla="*/ 533400 w 1263650"/>
                <a:gd name="connsiteY3" fmla="*/ 1873249 h 2044699"/>
                <a:gd name="connsiteX4" fmla="*/ 536575 w 1263650"/>
                <a:gd name="connsiteY4" fmla="*/ 1879599 h 2044699"/>
                <a:gd name="connsiteX5" fmla="*/ 539750 w 1263650"/>
                <a:gd name="connsiteY5" fmla="*/ 1889124 h 2044699"/>
                <a:gd name="connsiteX6" fmla="*/ 539750 w 1263650"/>
                <a:gd name="connsiteY6" fmla="*/ 1892299 h 2044699"/>
                <a:gd name="connsiteX7" fmla="*/ 546100 w 1263650"/>
                <a:gd name="connsiteY7" fmla="*/ 1895474 h 2044699"/>
                <a:gd name="connsiteX8" fmla="*/ 552450 w 1263650"/>
                <a:gd name="connsiteY8" fmla="*/ 1908174 h 2044699"/>
                <a:gd name="connsiteX9" fmla="*/ 558800 w 1263650"/>
                <a:gd name="connsiteY9" fmla="*/ 1914524 h 2044699"/>
                <a:gd name="connsiteX10" fmla="*/ 558800 w 1263650"/>
                <a:gd name="connsiteY10" fmla="*/ 1917699 h 2044699"/>
                <a:gd name="connsiteX11" fmla="*/ 555625 w 1263650"/>
                <a:gd name="connsiteY11" fmla="*/ 1920874 h 2044699"/>
                <a:gd name="connsiteX12" fmla="*/ 555625 w 1263650"/>
                <a:gd name="connsiteY12" fmla="*/ 1917699 h 2044699"/>
                <a:gd name="connsiteX13" fmla="*/ 552450 w 1263650"/>
                <a:gd name="connsiteY13" fmla="*/ 1917699 h 2044699"/>
                <a:gd name="connsiteX14" fmla="*/ 549275 w 1263650"/>
                <a:gd name="connsiteY14" fmla="*/ 1917699 h 2044699"/>
                <a:gd name="connsiteX15" fmla="*/ 546100 w 1263650"/>
                <a:gd name="connsiteY15" fmla="*/ 1917699 h 2044699"/>
                <a:gd name="connsiteX16" fmla="*/ 536575 w 1263650"/>
                <a:gd name="connsiteY16" fmla="*/ 1904999 h 2044699"/>
                <a:gd name="connsiteX17" fmla="*/ 533400 w 1263650"/>
                <a:gd name="connsiteY17" fmla="*/ 1898649 h 2044699"/>
                <a:gd name="connsiteX18" fmla="*/ 530225 w 1263650"/>
                <a:gd name="connsiteY18" fmla="*/ 1892299 h 2044699"/>
                <a:gd name="connsiteX19" fmla="*/ 530225 w 1263650"/>
                <a:gd name="connsiteY19" fmla="*/ 1885949 h 2044699"/>
                <a:gd name="connsiteX20" fmla="*/ 530225 w 1263650"/>
                <a:gd name="connsiteY20" fmla="*/ 1882774 h 2044699"/>
                <a:gd name="connsiteX21" fmla="*/ 530225 w 1263650"/>
                <a:gd name="connsiteY21" fmla="*/ 1879599 h 2044699"/>
                <a:gd name="connsiteX22" fmla="*/ 530225 w 1263650"/>
                <a:gd name="connsiteY22" fmla="*/ 1876424 h 2044699"/>
                <a:gd name="connsiteX23" fmla="*/ 530225 w 1263650"/>
                <a:gd name="connsiteY23" fmla="*/ 1873249 h 2044699"/>
                <a:gd name="connsiteX24" fmla="*/ 561975 w 1263650"/>
                <a:gd name="connsiteY24" fmla="*/ 1803399 h 2044699"/>
                <a:gd name="connsiteX25" fmla="*/ 561975 w 1263650"/>
                <a:gd name="connsiteY25" fmla="*/ 1797049 h 2044699"/>
                <a:gd name="connsiteX26" fmla="*/ 565150 w 1263650"/>
                <a:gd name="connsiteY26" fmla="*/ 1797049 h 2044699"/>
                <a:gd name="connsiteX27" fmla="*/ 568325 w 1263650"/>
                <a:gd name="connsiteY27" fmla="*/ 1797049 h 2044699"/>
                <a:gd name="connsiteX28" fmla="*/ 571500 w 1263650"/>
                <a:gd name="connsiteY28" fmla="*/ 1803399 h 2044699"/>
                <a:gd name="connsiteX29" fmla="*/ 577850 w 1263650"/>
                <a:gd name="connsiteY29" fmla="*/ 1806574 h 2044699"/>
                <a:gd name="connsiteX30" fmla="*/ 577850 w 1263650"/>
                <a:gd name="connsiteY30" fmla="*/ 1809749 h 2044699"/>
                <a:gd name="connsiteX31" fmla="*/ 581025 w 1263650"/>
                <a:gd name="connsiteY31" fmla="*/ 1816099 h 2044699"/>
                <a:gd name="connsiteX32" fmla="*/ 584200 w 1263650"/>
                <a:gd name="connsiteY32" fmla="*/ 1822449 h 2044699"/>
                <a:gd name="connsiteX33" fmla="*/ 587375 w 1263650"/>
                <a:gd name="connsiteY33" fmla="*/ 1822449 h 2044699"/>
                <a:gd name="connsiteX34" fmla="*/ 587375 w 1263650"/>
                <a:gd name="connsiteY34" fmla="*/ 1825624 h 2044699"/>
                <a:gd name="connsiteX35" fmla="*/ 587375 w 1263650"/>
                <a:gd name="connsiteY35" fmla="*/ 1828799 h 2044699"/>
                <a:gd name="connsiteX36" fmla="*/ 584200 w 1263650"/>
                <a:gd name="connsiteY36" fmla="*/ 1828799 h 2044699"/>
                <a:gd name="connsiteX37" fmla="*/ 581025 w 1263650"/>
                <a:gd name="connsiteY37" fmla="*/ 1828799 h 2044699"/>
                <a:gd name="connsiteX38" fmla="*/ 574675 w 1263650"/>
                <a:gd name="connsiteY38" fmla="*/ 1828799 h 2044699"/>
                <a:gd name="connsiteX39" fmla="*/ 571500 w 1263650"/>
                <a:gd name="connsiteY39" fmla="*/ 1825624 h 2044699"/>
                <a:gd name="connsiteX40" fmla="*/ 565150 w 1263650"/>
                <a:gd name="connsiteY40" fmla="*/ 1822449 h 2044699"/>
                <a:gd name="connsiteX41" fmla="*/ 561975 w 1263650"/>
                <a:gd name="connsiteY41" fmla="*/ 1819274 h 2044699"/>
                <a:gd name="connsiteX42" fmla="*/ 558800 w 1263650"/>
                <a:gd name="connsiteY42" fmla="*/ 1822449 h 2044699"/>
                <a:gd name="connsiteX43" fmla="*/ 558800 w 1263650"/>
                <a:gd name="connsiteY43" fmla="*/ 1819274 h 2044699"/>
                <a:gd name="connsiteX44" fmla="*/ 558800 w 1263650"/>
                <a:gd name="connsiteY44" fmla="*/ 1812924 h 2044699"/>
                <a:gd name="connsiteX45" fmla="*/ 561975 w 1263650"/>
                <a:gd name="connsiteY45" fmla="*/ 1809749 h 2044699"/>
                <a:gd name="connsiteX46" fmla="*/ 561975 w 1263650"/>
                <a:gd name="connsiteY46" fmla="*/ 1803399 h 2044699"/>
                <a:gd name="connsiteX47" fmla="*/ 555625 w 1263650"/>
                <a:gd name="connsiteY47" fmla="*/ 1797049 h 2044699"/>
                <a:gd name="connsiteX48" fmla="*/ 549275 w 1263650"/>
                <a:gd name="connsiteY48" fmla="*/ 1787524 h 2044699"/>
                <a:gd name="connsiteX49" fmla="*/ 552450 w 1263650"/>
                <a:gd name="connsiteY49" fmla="*/ 1787524 h 2044699"/>
                <a:gd name="connsiteX50" fmla="*/ 555625 w 1263650"/>
                <a:gd name="connsiteY50" fmla="*/ 1790699 h 2044699"/>
                <a:gd name="connsiteX51" fmla="*/ 558800 w 1263650"/>
                <a:gd name="connsiteY51" fmla="*/ 1790699 h 2044699"/>
                <a:gd name="connsiteX52" fmla="*/ 555625 w 1263650"/>
                <a:gd name="connsiteY52" fmla="*/ 1797049 h 2044699"/>
                <a:gd name="connsiteX53" fmla="*/ 654050 w 1263650"/>
                <a:gd name="connsiteY53" fmla="*/ 1784349 h 2044699"/>
                <a:gd name="connsiteX54" fmla="*/ 657225 w 1263650"/>
                <a:gd name="connsiteY54" fmla="*/ 1784349 h 2044699"/>
                <a:gd name="connsiteX55" fmla="*/ 657225 w 1263650"/>
                <a:gd name="connsiteY55" fmla="*/ 1787524 h 2044699"/>
                <a:gd name="connsiteX56" fmla="*/ 654050 w 1263650"/>
                <a:gd name="connsiteY56" fmla="*/ 1787524 h 2044699"/>
                <a:gd name="connsiteX57" fmla="*/ 654050 w 1263650"/>
                <a:gd name="connsiteY57" fmla="*/ 1784349 h 2044699"/>
                <a:gd name="connsiteX58" fmla="*/ 320675 w 1263650"/>
                <a:gd name="connsiteY58" fmla="*/ 1441449 h 2044699"/>
                <a:gd name="connsiteX59" fmla="*/ 320678 w 1263650"/>
                <a:gd name="connsiteY59" fmla="*/ 1441452 h 2044699"/>
                <a:gd name="connsiteX60" fmla="*/ 320678 w 1263650"/>
                <a:gd name="connsiteY60" fmla="*/ 1441449 h 2044699"/>
                <a:gd name="connsiteX61" fmla="*/ 320675 w 1263650"/>
                <a:gd name="connsiteY61" fmla="*/ 1441449 h 2044699"/>
                <a:gd name="connsiteX62" fmla="*/ 200026 w 1263650"/>
                <a:gd name="connsiteY62" fmla="*/ 857250 h 2044699"/>
                <a:gd name="connsiteX63" fmla="*/ 202410 w 1263650"/>
                <a:gd name="connsiteY63" fmla="*/ 859634 h 2044699"/>
                <a:gd name="connsiteX64" fmla="*/ 202410 w 1263650"/>
                <a:gd name="connsiteY64" fmla="*/ 859633 h 2044699"/>
                <a:gd name="connsiteX65" fmla="*/ 200027 w 1263650"/>
                <a:gd name="connsiteY65" fmla="*/ 857250 h 2044699"/>
                <a:gd name="connsiteX66" fmla="*/ 200026 w 1263650"/>
                <a:gd name="connsiteY66" fmla="*/ 857250 h 2044699"/>
                <a:gd name="connsiteX67" fmla="*/ 193676 w 1263650"/>
                <a:gd name="connsiteY67" fmla="*/ 854075 h 2044699"/>
                <a:gd name="connsiteX68" fmla="*/ 193676 w 1263650"/>
                <a:gd name="connsiteY68" fmla="*/ 857250 h 2044699"/>
                <a:gd name="connsiteX69" fmla="*/ 193677 w 1263650"/>
                <a:gd name="connsiteY69" fmla="*/ 857250 h 2044699"/>
                <a:gd name="connsiteX70" fmla="*/ 193677 w 1263650"/>
                <a:gd name="connsiteY70" fmla="*/ 854075 h 2044699"/>
                <a:gd name="connsiteX71" fmla="*/ 193676 w 1263650"/>
                <a:gd name="connsiteY71" fmla="*/ 854075 h 2044699"/>
                <a:gd name="connsiteX72" fmla="*/ 190501 w 1263650"/>
                <a:gd name="connsiteY72" fmla="*/ 847724 h 2044699"/>
                <a:gd name="connsiteX73" fmla="*/ 190501 w 1263650"/>
                <a:gd name="connsiteY73" fmla="*/ 847725 h 2044699"/>
                <a:gd name="connsiteX74" fmla="*/ 190501 w 1263650"/>
                <a:gd name="connsiteY74" fmla="*/ 850900 h 2044699"/>
                <a:gd name="connsiteX75" fmla="*/ 190501 w 1263650"/>
                <a:gd name="connsiteY75" fmla="*/ 854075 h 2044699"/>
                <a:gd name="connsiteX76" fmla="*/ 190502 w 1263650"/>
                <a:gd name="connsiteY76" fmla="*/ 854075 h 2044699"/>
                <a:gd name="connsiteX77" fmla="*/ 190502 w 1263650"/>
                <a:gd name="connsiteY77" fmla="*/ 850900 h 2044699"/>
                <a:gd name="connsiteX78" fmla="*/ 190502 w 1263650"/>
                <a:gd name="connsiteY78" fmla="*/ 847725 h 2044699"/>
                <a:gd name="connsiteX79" fmla="*/ 190501 w 1263650"/>
                <a:gd name="connsiteY79" fmla="*/ 847724 h 2044699"/>
                <a:gd name="connsiteX80" fmla="*/ 187326 w 1263650"/>
                <a:gd name="connsiteY80" fmla="*/ 838200 h 2044699"/>
                <a:gd name="connsiteX81" fmla="*/ 187326 w 1263650"/>
                <a:gd name="connsiteY81" fmla="*/ 841375 h 2044699"/>
                <a:gd name="connsiteX82" fmla="*/ 187326 w 1263650"/>
                <a:gd name="connsiteY82" fmla="*/ 844550 h 2044699"/>
                <a:gd name="connsiteX83" fmla="*/ 187327 w 1263650"/>
                <a:gd name="connsiteY83" fmla="*/ 844550 h 2044699"/>
                <a:gd name="connsiteX84" fmla="*/ 187327 w 1263650"/>
                <a:gd name="connsiteY84" fmla="*/ 841375 h 2044699"/>
                <a:gd name="connsiteX85" fmla="*/ 187327 w 1263650"/>
                <a:gd name="connsiteY85" fmla="*/ 838200 h 2044699"/>
                <a:gd name="connsiteX86" fmla="*/ 187326 w 1263650"/>
                <a:gd name="connsiteY86" fmla="*/ 838200 h 2044699"/>
                <a:gd name="connsiteX87" fmla="*/ 184151 w 1263650"/>
                <a:gd name="connsiteY87" fmla="*/ 835025 h 2044699"/>
                <a:gd name="connsiteX88" fmla="*/ 184151 w 1263650"/>
                <a:gd name="connsiteY88" fmla="*/ 838200 h 2044699"/>
                <a:gd name="connsiteX89" fmla="*/ 184152 w 1263650"/>
                <a:gd name="connsiteY89" fmla="*/ 838200 h 2044699"/>
                <a:gd name="connsiteX90" fmla="*/ 184152 w 1263650"/>
                <a:gd name="connsiteY90" fmla="*/ 835025 h 2044699"/>
                <a:gd name="connsiteX91" fmla="*/ 184151 w 1263650"/>
                <a:gd name="connsiteY91" fmla="*/ 835025 h 2044699"/>
                <a:gd name="connsiteX92" fmla="*/ 177801 w 1263650"/>
                <a:gd name="connsiteY92" fmla="*/ 831850 h 2044699"/>
                <a:gd name="connsiteX93" fmla="*/ 177801 w 1263650"/>
                <a:gd name="connsiteY93" fmla="*/ 835025 h 2044699"/>
                <a:gd name="connsiteX94" fmla="*/ 177802 w 1263650"/>
                <a:gd name="connsiteY94" fmla="*/ 835025 h 2044699"/>
                <a:gd name="connsiteX95" fmla="*/ 177802 w 1263650"/>
                <a:gd name="connsiteY95" fmla="*/ 831850 h 2044699"/>
                <a:gd name="connsiteX96" fmla="*/ 177801 w 1263650"/>
                <a:gd name="connsiteY96" fmla="*/ 831850 h 2044699"/>
                <a:gd name="connsiteX97" fmla="*/ 187325 w 1263650"/>
                <a:gd name="connsiteY97" fmla="*/ 784225 h 2044699"/>
                <a:gd name="connsiteX98" fmla="*/ 187325 w 1263650"/>
                <a:gd name="connsiteY98" fmla="*/ 787400 h 2044699"/>
                <a:gd name="connsiteX99" fmla="*/ 187326 w 1263650"/>
                <a:gd name="connsiteY99" fmla="*/ 787400 h 2044699"/>
                <a:gd name="connsiteX100" fmla="*/ 187326 w 1263650"/>
                <a:gd name="connsiteY100" fmla="*/ 784225 h 2044699"/>
                <a:gd name="connsiteX101" fmla="*/ 187325 w 1263650"/>
                <a:gd name="connsiteY101" fmla="*/ 784225 h 2044699"/>
                <a:gd name="connsiteX102" fmla="*/ 92075 w 1263650"/>
                <a:gd name="connsiteY102" fmla="*/ 784225 h 2044699"/>
                <a:gd name="connsiteX103" fmla="*/ 92075 w 1263650"/>
                <a:gd name="connsiteY103" fmla="*/ 787400 h 2044699"/>
                <a:gd name="connsiteX104" fmla="*/ 90805 w 1263650"/>
                <a:gd name="connsiteY104" fmla="*/ 784860 h 2044699"/>
                <a:gd name="connsiteX105" fmla="*/ 92075 w 1263650"/>
                <a:gd name="connsiteY105" fmla="*/ 784225 h 2044699"/>
                <a:gd name="connsiteX106" fmla="*/ 180975 w 1263650"/>
                <a:gd name="connsiteY106" fmla="*/ 774700 h 2044699"/>
                <a:gd name="connsiteX107" fmla="*/ 180976 w 1263650"/>
                <a:gd name="connsiteY107" fmla="*/ 774700 h 2044699"/>
                <a:gd name="connsiteX108" fmla="*/ 180976 w 1263650"/>
                <a:gd name="connsiteY108" fmla="*/ 774701 h 2044699"/>
                <a:gd name="connsiteX109" fmla="*/ 180975 w 1263650"/>
                <a:gd name="connsiteY109" fmla="*/ 774700 h 2044699"/>
                <a:gd name="connsiteX110" fmla="*/ 184150 w 1263650"/>
                <a:gd name="connsiteY110" fmla="*/ 769937 h 2044699"/>
                <a:gd name="connsiteX111" fmla="*/ 184150 w 1263650"/>
                <a:gd name="connsiteY111" fmla="*/ 771525 h 2044699"/>
                <a:gd name="connsiteX112" fmla="*/ 184151 w 1263650"/>
                <a:gd name="connsiteY112" fmla="*/ 771525 h 2044699"/>
                <a:gd name="connsiteX113" fmla="*/ 184151 w 1263650"/>
                <a:gd name="connsiteY113" fmla="*/ 769937 h 2044699"/>
                <a:gd name="connsiteX114" fmla="*/ 184150 w 1263650"/>
                <a:gd name="connsiteY114" fmla="*/ 769937 h 2044699"/>
                <a:gd name="connsiteX115" fmla="*/ 555625 w 1263650"/>
                <a:gd name="connsiteY115" fmla="*/ 641350 h 2044699"/>
                <a:gd name="connsiteX116" fmla="*/ 561975 w 1263650"/>
                <a:gd name="connsiteY116" fmla="*/ 644525 h 2044699"/>
                <a:gd name="connsiteX117" fmla="*/ 561976 w 1263650"/>
                <a:gd name="connsiteY117" fmla="*/ 644525 h 2044699"/>
                <a:gd name="connsiteX118" fmla="*/ 555626 w 1263650"/>
                <a:gd name="connsiteY118" fmla="*/ 641350 h 2044699"/>
                <a:gd name="connsiteX119" fmla="*/ 555625 w 1263650"/>
                <a:gd name="connsiteY119" fmla="*/ 641350 h 2044699"/>
                <a:gd name="connsiteX120" fmla="*/ 104775 w 1263650"/>
                <a:gd name="connsiteY120" fmla="*/ 0 h 2044699"/>
                <a:gd name="connsiteX121" fmla="*/ 107950 w 1263650"/>
                <a:gd name="connsiteY121" fmla="*/ 3175 h 2044699"/>
                <a:gd name="connsiteX122" fmla="*/ 114300 w 1263650"/>
                <a:gd name="connsiteY122" fmla="*/ 3175 h 2044699"/>
                <a:gd name="connsiteX123" fmla="*/ 123825 w 1263650"/>
                <a:gd name="connsiteY123" fmla="*/ 6350 h 2044699"/>
                <a:gd name="connsiteX124" fmla="*/ 133350 w 1263650"/>
                <a:gd name="connsiteY124" fmla="*/ 9525 h 2044699"/>
                <a:gd name="connsiteX125" fmla="*/ 136525 w 1263650"/>
                <a:gd name="connsiteY125" fmla="*/ 9525 h 2044699"/>
                <a:gd name="connsiteX126" fmla="*/ 146050 w 1263650"/>
                <a:gd name="connsiteY126" fmla="*/ 12700 h 2044699"/>
                <a:gd name="connsiteX127" fmla="*/ 155575 w 1263650"/>
                <a:gd name="connsiteY127" fmla="*/ 15875 h 2044699"/>
                <a:gd name="connsiteX128" fmla="*/ 158750 w 1263650"/>
                <a:gd name="connsiteY128" fmla="*/ 15875 h 2044699"/>
                <a:gd name="connsiteX129" fmla="*/ 161925 w 1263650"/>
                <a:gd name="connsiteY129" fmla="*/ 15875 h 2044699"/>
                <a:gd name="connsiteX130" fmla="*/ 180975 w 1263650"/>
                <a:gd name="connsiteY130" fmla="*/ 22225 h 2044699"/>
                <a:gd name="connsiteX131" fmla="*/ 190500 w 1263650"/>
                <a:gd name="connsiteY131" fmla="*/ 22225 h 2044699"/>
                <a:gd name="connsiteX132" fmla="*/ 200025 w 1263650"/>
                <a:gd name="connsiteY132" fmla="*/ 25400 h 2044699"/>
                <a:gd name="connsiteX133" fmla="*/ 203200 w 1263650"/>
                <a:gd name="connsiteY133" fmla="*/ 28575 h 2044699"/>
                <a:gd name="connsiteX134" fmla="*/ 215900 w 1263650"/>
                <a:gd name="connsiteY134" fmla="*/ 28575 h 2044699"/>
                <a:gd name="connsiteX135" fmla="*/ 215900 w 1263650"/>
                <a:gd name="connsiteY135" fmla="*/ 31750 h 2044699"/>
                <a:gd name="connsiteX136" fmla="*/ 219075 w 1263650"/>
                <a:gd name="connsiteY136" fmla="*/ 31750 h 2044699"/>
                <a:gd name="connsiteX137" fmla="*/ 222250 w 1263650"/>
                <a:gd name="connsiteY137" fmla="*/ 31750 h 2044699"/>
                <a:gd name="connsiteX138" fmla="*/ 225425 w 1263650"/>
                <a:gd name="connsiteY138" fmla="*/ 31750 h 2044699"/>
                <a:gd name="connsiteX139" fmla="*/ 228600 w 1263650"/>
                <a:gd name="connsiteY139" fmla="*/ 31750 h 2044699"/>
                <a:gd name="connsiteX140" fmla="*/ 231775 w 1263650"/>
                <a:gd name="connsiteY140" fmla="*/ 34925 h 2044699"/>
                <a:gd name="connsiteX141" fmla="*/ 238125 w 1263650"/>
                <a:gd name="connsiteY141" fmla="*/ 34925 h 2044699"/>
                <a:gd name="connsiteX142" fmla="*/ 247650 w 1263650"/>
                <a:gd name="connsiteY142" fmla="*/ 38100 h 2044699"/>
                <a:gd name="connsiteX143" fmla="*/ 263525 w 1263650"/>
                <a:gd name="connsiteY143" fmla="*/ 41275 h 2044699"/>
                <a:gd name="connsiteX144" fmla="*/ 269875 w 1263650"/>
                <a:gd name="connsiteY144" fmla="*/ 44450 h 2044699"/>
                <a:gd name="connsiteX145" fmla="*/ 282575 w 1263650"/>
                <a:gd name="connsiteY145" fmla="*/ 47625 h 2044699"/>
                <a:gd name="connsiteX146" fmla="*/ 307975 w 1263650"/>
                <a:gd name="connsiteY146" fmla="*/ 53975 h 2044699"/>
                <a:gd name="connsiteX147" fmla="*/ 314325 w 1263650"/>
                <a:gd name="connsiteY147" fmla="*/ 53975 h 2044699"/>
                <a:gd name="connsiteX148" fmla="*/ 320675 w 1263650"/>
                <a:gd name="connsiteY148" fmla="*/ 57150 h 2044699"/>
                <a:gd name="connsiteX149" fmla="*/ 327025 w 1263650"/>
                <a:gd name="connsiteY149" fmla="*/ 57150 h 2044699"/>
                <a:gd name="connsiteX150" fmla="*/ 346075 w 1263650"/>
                <a:gd name="connsiteY150" fmla="*/ 60325 h 2044699"/>
                <a:gd name="connsiteX151" fmla="*/ 355600 w 1263650"/>
                <a:gd name="connsiteY151" fmla="*/ 63500 h 2044699"/>
                <a:gd name="connsiteX152" fmla="*/ 365125 w 1263650"/>
                <a:gd name="connsiteY152" fmla="*/ 66675 h 2044699"/>
                <a:gd name="connsiteX153" fmla="*/ 368300 w 1263650"/>
                <a:gd name="connsiteY153" fmla="*/ 66675 h 2044699"/>
                <a:gd name="connsiteX154" fmla="*/ 371475 w 1263650"/>
                <a:gd name="connsiteY154" fmla="*/ 66675 h 2044699"/>
                <a:gd name="connsiteX155" fmla="*/ 393700 w 1263650"/>
                <a:gd name="connsiteY155" fmla="*/ 73025 h 2044699"/>
                <a:gd name="connsiteX156" fmla="*/ 460375 w 1263650"/>
                <a:gd name="connsiteY156" fmla="*/ 92075 h 2044699"/>
                <a:gd name="connsiteX157" fmla="*/ 473075 w 1263650"/>
                <a:gd name="connsiteY157" fmla="*/ 95250 h 2044699"/>
                <a:gd name="connsiteX158" fmla="*/ 482600 w 1263650"/>
                <a:gd name="connsiteY158" fmla="*/ 98425 h 2044699"/>
                <a:gd name="connsiteX159" fmla="*/ 485775 w 1263650"/>
                <a:gd name="connsiteY159" fmla="*/ 98425 h 2044699"/>
                <a:gd name="connsiteX160" fmla="*/ 498475 w 1263650"/>
                <a:gd name="connsiteY160" fmla="*/ 101600 h 2044699"/>
                <a:gd name="connsiteX161" fmla="*/ 501650 w 1263650"/>
                <a:gd name="connsiteY161" fmla="*/ 101600 h 2044699"/>
                <a:gd name="connsiteX162" fmla="*/ 508000 w 1263650"/>
                <a:gd name="connsiteY162" fmla="*/ 101600 h 2044699"/>
                <a:gd name="connsiteX163" fmla="*/ 523875 w 1263650"/>
                <a:gd name="connsiteY163" fmla="*/ 107950 h 2044699"/>
                <a:gd name="connsiteX164" fmla="*/ 527050 w 1263650"/>
                <a:gd name="connsiteY164" fmla="*/ 107950 h 2044699"/>
                <a:gd name="connsiteX165" fmla="*/ 530225 w 1263650"/>
                <a:gd name="connsiteY165" fmla="*/ 107950 h 2044699"/>
                <a:gd name="connsiteX166" fmla="*/ 539750 w 1263650"/>
                <a:gd name="connsiteY166" fmla="*/ 111125 h 2044699"/>
                <a:gd name="connsiteX167" fmla="*/ 542925 w 1263650"/>
                <a:gd name="connsiteY167" fmla="*/ 111125 h 2044699"/>
                <a:gd name="connsiteX168" fmla="*/ 546100 w 1263650"/>
                <a:gd name="connsiteY168" fmla="*/ 111125 h 2044699"/>
                <a:gd name="connsiteX169" fmla="*/ 549275 w 1263650"/>
                <a:gd name="connsiteY169" fmla="*/ 114300 h 2044699"/>
                <a:gd name="connsiteX170" fmla="*/ 552450 w 1263650"/>
                <a:gd name="connsiteY170" fmla="*/ 114300 h 2044699"/>
                <a:gd name="connsiteX171" fmla="*/ 555625 w 1263650"/>
                <a:gd name="connsiteY171" fmla="*/ 114300 h 2044699"/>
                <a:gd name="connsiteX172" fmla="*/ 558800 w 1263650"/>
                <a:gd name="connsiteY172" fmla="*/ 114300 h 2044699"/>
                <a:gd name="connsiteX173" fmla="*/ 561975 w 1263650"/>
                <a:gd name="connsiteY173" fmla="*/ 114300 h 2044699"/>
                <a:gd name="connsiteX174" fmla="*/ 565150 w 1263650"/>
                <a:gd name="connsiteY174" fmla="*/ 117475 h 2044699"/>
                <a:gd name="connsiteX175" fmla="*/ 574675 w 1263650"/>
                <a:gd name="connsiteY175" fmla="*/ 120650 h 2044699"/>
                <a:gd name="connsiteX176" fmla="*/ 584200 w 1263650"/>
                <a:gd name="connsiteY176" fmla="*/ 120650 h 2044699"/>
                <a:gd name="connsiteX177" fmla="*/ 606425 w 1263650"/>
                <a:gd name="connsiteY177" fmla="*/ 127000 h 2044699"/>
                <a:gd name="connsiteX178" fmla="*/ 628650 w 1263650"/>
                <a:gd name="connsiteY178" fmla="*/ 130175 h 2044699"/>
                <a:gd name="connsiteX179" fmla="*/ 650875 w 1263650"/>
                <a:gd name="connsiteY179" fmla="*/ 136525 h 2044699"/>
                <a:gd name="connsiteX180" fmla="*/ 660400 w 1263650"/>
                <a:gd name="connsiteY180" fmla="*/ 139700 h 2044699"/>
                <a:gd name="connsiteX181" fmla="*/ 676275 w 1263650"/>
                <a:gd name="connsiteY181" fmla="*/ 142875 h 2044699"/>
                <a:gd name="connsiteX182" fmla="*/ 682625 w 1263650"/>
                <a:gd name="connsiteY182" fmla="*/ 142875 h 2044699"/>
                <a:gd name="connsiteX183" fmla="*/ 679450 w 1263650"/>
                <a:gd name="connsiteY183" fmla="*/ 155575 h 2044699"/>
                <a:gd name="connsiteX184" fmla="*/ 676275 w 1263650"/>
                <a:gd name="connsiteY184" fmla="*/ 161925 h 2044699"/>
                <a:gd name="connsiteX185" fmla="*/ 676275 w 1263650"/>
                <a:gd name="connsiteY185" fmla="*/ 165100 h 2044699"/>
                <a:gd name="connsiteX186" fmla="*/ 676275 w 1263650"/>
                <a:gd name="connsiteY186" fmla="*/ 174625 h 2044699"/>
                <a:gd name="connsiteX187" fmla="*/ 673100 w 1263650"/>
                <a:gd name="connsiteY187" fmla="*/ 187325 h 2044699"/>
                <a:gd name="connsiteX188" fmla="*/ 666750 w 1263650"/>
                <a:gd name="connsiteY188" fmla="*/ 203200 h 2044699"/>
                <a:gd name="connsiteX189" fmla="*/ 666750 w 1263650"/>
                <a:gd name="connsiteY189" fmla="*/ 206375 h 2044699"/>
                <a:gd name="connsiteX190" fmla="*/ 660400 w 1263650"/>
                <a:gd name="connsiteY190" fmla="*/ 234950 h 2044699"/>
                <a:gd name="connsiteX191" fmla="*/ 660400 w 1263650"/>
                <a:gd name="connsiteY191" fmla="*/ 241300 h 2044699"/>
                <a:gd name="connsiteX192" fmla="*/ 650875 w 1263650"/>
                <a:gd name="connsiteY192" fmla="*/ 273050 h 2044699"/>
                <a:gd name="connsiteX193" fmla="*/ 647700 w 1263650"/>
                <a:gd name="connsiteY193" fmla="*/ 295275 h 2044699"/>
                <a:gd name="connsiteX194" fmla="*/ 647700 w 1263650"/>
                <a:gd name="connsiteY194" fmla="*/ 298450 h 2044699"/>
                <a:gd name="connsiteX195" fmla="*/ 644525 w 1263650"/>
                <a:gd name="connsiteY195" fmla="*/ 307975 h 2044699"/>
                <a:gd name="connsiteX196" fmla="*/ 641350 w 1263650"/>
                <a:gd name="connsiteY196" fmla="*/ 330200 h 2044699"/>
                <a:gd name="connsiteX197" fmla="*/ 635000 w 1263650"/>
                <a:gd name="connsiteY197" fmla="*/ 352425 h 2044699"/>
                <a:gd name="connsiteX198" fmla="*/ 631825 w 1263650"/>
                <a:gd name="connsiteY198" fmla="*/ 365125 h 2044699"/>
                <a:gd name="connsiteX199" fmla="*/ 628650 w 1263650"/>
                <a:gd name="connsiteY199" fmla="*/ 374650 h 2044699"/>
                <a:gd name="connsiteX200" fmla="*/ 628650 w 1263650"/>
                <a:gd name="connsiteY200" fmla="*/ 381000 h 2044699"/>
                <a:gd name="connsiteX201" fmla="*/ 628650 w 1263650"/>
                <a:gd name="connsiteY201" fmla="*/ 387350 h 2044699"/>
                <a:gd name="connsiteX202" fmla="*/ 622300 w 1263650"/>
                <a:gd name="connsiteY202" fmla="*/ 419100 h 2044699"/>
                <a:gd name="connsiteX203" fmla="*/ 619125 w 1263650"/>
                <a:gd name="connsiteY203" fmla="*/ 434975 h 2044699"/>
                <a:gd name="connsiteX204" fmla="*/ 612775 w 1263650"/>
                <a:gd name="connsiteY204" fmla="*/ 457200 h 2044699"/>
                <a:gd name="connsiteX205" fmla="*/ 606425 w 1263650"/>
                <a:gd name="connsiteY205" fmla="*/ 476250 h 2044699"/>
                <a:gd name="connsiteX206" fmla="*/ 600075 w 1263650"/>
                <a:gd name="connsiteY206" fmla="*/ 511175 h 2044699"/>
                <a:gd name="connsiteX207" fmla="*/ 587375 w 1263650"/>
                <a:gd name="connsiteY207" fmla="*/ 568325 h 2044699"/>
                <a:gd name="connsiteX208" fmla="*/ 587375 w 1263650"/>
                <a:gd name="connsiteY208" fmla="*/ 574675 h 2044699"/>
                <a:gd name="connsiteX209" fmla="*/ 577850 w 1263650"/>
                <a:gd name="connsiteY209" fmla="*/ 612775 h 2044699"/>
                <a:gd name="connsiteX210" fmla="*/ 574675 w 1263650"/>
                <a:gd name="connsiteY210" fmla="*/ 619125 h 2044699"/>
                <a:gd name="connsiteX211" fmla="*/ 574675 w 1263650"/>
                <a:gd name="connsiteY211" fmla="*/ 622300 h 2044699"/>
                <a:gd name="connsiteX212" fmla="*/ 574676 w 1263650"/>
                <a:gd name="connsiteY212" fmla="*/ 622300 h 2044699"/>
                <a:gd name="connsiteX213" fmla="*/ 573884 w 1263650"/>
                <a:gd name="connsiteY213" fmla="*/ 626260 h 2044699"/>
                <a:gd name="connsiteX214" fmla="*/ 573884 w 1263650"/>
                <a:gd name="connsiteY214" fmla="*/ 629444 h 2044699"/>
                <a:gd name="connsiteX215" fmla="*/ 573247 w 1263650"/>
                <a:gd name="connsiteY215" fmla="*/ 629444 h 2044699"/>
                <a:gd name="connsiteX216" fmla="*/ 571501 w 1263650"/>
                <a:gd name="connsiteY216" fmla="*/ 638175 h 2044699"/>
                <a:gd name="connsiteX217" fmla="*/ 568326 w 1263650"/>
                <a:gd name="connsiteY217" fmla="*/ 644525 h 2044699"/>
                <a:gd name="connsiteX218" fmla="*/ 568325 w 1263650"/>
                <a:gd name="connsiteY218" fmla="*/ 644525 h 2044699"/>
                <a:gd name="connsiteX219" fmla="*/ 568325 w 1263650"/>
                <a:gd name="connsiteY219" fmla="*/ 657225 h 2044699"/>
                <a:gd name="connsiteX220" fmla="*/ 565150 w 1263650"/>
                <a:gd name="connsiteY220" fmla="*/ 666750 h 2044699"/>
                <a:gd name="connsiteX221" fmla="*/ 565150 w 1263650"/>
                <a:gd name="connsiteY221" fmla="*/ 673100 h 2044699"/>
                <a:gd name="connsiteX222" fmla="*/ 561975 w 1263650"/>
                <a:gd name="connsiteY222" fmla="*/ 679450 h 2044699"/>
                <a:gd name="connsiteX223" fmla="*/ 561975 w 1263650"/>
                <a:gd name="connsiteY223" fmla="*/ 682625 h 2044699"/>
                <a:gd name="connsiteX224" fmla="*/ 558800 w 1263650"/>
                <a:gd name="connsiteY224" fmla="*/ 692150 h 2044699"/>
                <a:gd name="connsiteX225" fmla="*/ 558801 w 1263650"/>
                <a:gd name="connsiteY225" fmla="*/ 692150 h 2044699"/>
                <a:gd name="connsiteX226" fmla="*/ 558801 w 1263650"/>
                <a:gd name="connsiteY226" fmla="*/ 704850 h 2044699"/>
                <a:gd name="connsiteX227" fmla="*/ 558801 w 1263650"/>
                <a:gd name="connsiteY227" fmla="*/ 708025 h 2044699"/>
                <a:gd name="connsiteX228" fmla="*/ 561976 w 1263650"/>
                <a:gd name="connsiteY228" fmla="*/ 708025 h 2044699"/>
                <a:gd name="connsiteX229" fmla="*/ 561976 w 1263650"/>
                <a:gd name="connsiteY229" fmla="*/ 711200 h 2044699"/>
                <a:gd name="connsiteX230" fmla="*/ 561976 w 1263650"/>
                <a:gd name="connsiteY230" fmla="*/ 714375 h 2044699"/>
                <a:gd name="connsiteX231" fmla="*/ 568326 w 1263650"/>
                <a:gd name="connsiteY231" fmla="*/ 720725 h 2044699"/>
                <a:gd name="connsiteX232" fmla="*/ 570231 w 1263650"/>
                <a:gd name="connsiteY232" fmla="*/ 723900 h 2044699"/>
                <a:gd name="connsiteX233" fmla="*/ 571501 w 1263650"/>
                <a:gd name="connsiteY233" fmla="*/ 726017 h 2044699"/>
                <a:gd name="connsiteX234" fmla="*/ 577851 w 1263650"/>
                <a:gd name="connsiteY234" fmla="*/ 736600 h 2044699"/>
                <a:gd name="connsiteX235" fmla="*/ 593726 w 1263650"/>
                <a:gd name="connsiteY235" fmla="*/ 755650 h 2044699"/>
                <a:gd name="connsiteX236" fmla="*/ 603251 w 1263650"/>
                <a:gd name="connsiteY236" fmla="*/ 771525 h 2044699"/>
                <a:gd name="connsiteX237" fmla="*/ 606426 w 1263650"/>
                <a:gd name="connsiteY237" fmla="*/ 771525 h 2044699"/>
                <a:gd name="connsiteX238" fmla="*/ 606426 w 1263650"/>
                <a:gd name="connsiteY238" fmla="*/ 774700 h 2044699"/>
                <a:gd name="connsiteX239" fmla="*/ 606425 w 1263650"/>
                <a:gd name="connsiteY239" fmla="*/ 774700 h 2044699"/>
                <a:gd name="connsiteX240" fmla="*/ 625475 w 1263650"/>
                <a:gd name="connsiteY240" fmla="*/ 803275 h 2044699"/>
                <a:gd name="connsiteX241" fmla="*/ 628650 w 1263650"/>
                <a:gd name="connsiteY241" fmla="*/ 806450 h 2044699"/>
                <a:gd name="connsiteX242" fmla="*/ 635000 w 1263650"/>
                <a:gd name="connsiteY242" fmla="*/ 812800 h 2044699"/>
                <a:gd name="connsiteX243" fmla="*/ 638175 w 1263650"/>
                <a:gd name="connsiteY243" fmla="*/ 819150 h 2044699"/>
                <a:gd name="connsiteX244" fmla="*/ 644525 w 1263650"/>
                <a:gd name="connsiteY244" fmla="*/ 828675 h 2044699"/>
                <a:gd name="connsiteX245" fmla="*/ 647700 w 1263650"/>
                <a:gd name="connsiteY245" fmla="*/ 831850 h 2044699"/>
                <a:gd name="connsiteX246" fmla="*/ 654050 w 1263650"/>
                <a:gd name="connsiteY246" fmla="*/ 841375 h 2044699"/>
                <a:gd name="connsiteX247" fmla="*/ 657225 w 1263650"/>
                <a:gd name="connsiteY247" fmla="*/ 841375 h 2044699"/>
                <a:gd name="connsiteX248" fmla="*/ 657225 w 1263650"/>
                <a:gd name="connsiteY248" fmla="*/ 847725 h 2044699"/>
                <a:gd name="connsiteX249" fmla="*/ 660400 w 1263650"/>
                <a:gd name="connsiteY249" fmla="*/ 850900 h 2044699"/>
                <a:gd name="connsiteX250" fmla="*/ 663575 w 1263650"/>
                <a:gd name="connsiteY250" fmla="*/ 854075 h 2044699"/>
                <a:gd name="connsiteX251" fmla="*/ 673100 w 1263650"/>
                <a:gd name="connsiteY251" fmla="*/ 866775 h 2044699"/>
                <a:gd name="connsiteX252" fmla="*/ 679450 w 1263650"/>
                <a:gd name="connsiteY252" fmla="*/ 876300 h 2044699"/>
                <a:gd name="connsiteX253" fmla="*/ 682625 w 1263650"/>
                <a:gd name="connsiteY253" fmla="*/ 879475 h 2044699"/>
                <a:gd name="connsiteX254" fmla="*/ 701675 w 1263650"/>
                <a:gd name="connsiteY254" fmla="*/ 908050 h 2044699"/>
                <a:gd name="connsiteX255" fmla="*/ 708025 w 1263650"/>
                <a:gd name="connsiteY255" fmla="*/ 914400 h 2044699"/>
                <a:gd name="connsiteX256" fmla="*/ 723900 w 1263650"/>
                <a:gd name="connsiteY256" fmla="*/ 936625 h 2044699"/>
                <a:gd name="connsiteX257" fmla="*/ 733425 w 1263650"/>
                <a:gd name="connsiteY257" fmla="*/ 949325 h 2044699"/>
                <a:gd name="connsiteX258" fmla="*/ 736600 w 1263650"/>
                <a:gd name="connsiteY258" fmla="*/ 952500 h 2044699"/>
                <a:gd name="connsiteX259" fmla="*/ 736600 w 1263650"/>
                <a:gd name="connsiteY259" fmla="*/ 955675 h 2044699"/>
                <a:gd name="connsiteX260" fmla="*/ 739775 w 1263650"/>
                <a:gd name="connsiteY260" fmla="*/ 958850 h 2044699"/>
                <a:gd name="connsiteX261" fmla="*/ 739775 w 1263650"/>
                <a:gd name="connsiteY261" fmla="*/ 962025 h 2044699"/>
                <a:gd name="connsiteX262" fmla="*/ 746125 w 1263650"/>
                <a:gd name="connsiteY262" fmla="*/ 971550 h 2044699"/>
                <a:gd name="connsiteX263" fmla="*/ 790575 w 1263650"/>
                <a:gd name="connsiteY263" fmla="*/ 1028700 h 2044699"/>
                <a:gd name="connsiteX264" fmla="*/ 806450 w 1263650"/>
                <a:gd name="connsiteY264" fmla="*/ 1050925 h 2044699"/>
                <a:gd name="connsiteX265" fmla="*/ 812800 w 1263650"/>
                <a:gd name="connsiteY265" fmla="*/ 1060450 h 2044699"/>
                <a:gd name="connsiteX266" fmla="*/ 822325 w 1263650"/>
                <a:gd name="connsiteY266" fmla="*/ 1073150 h 2044699"/>
                <a:gd name="connsiteX267" fmla="*/ 825500 w 1263650"/>
                <a:gd name="connsiteY267" fmla="*/ 1079500 h 2044699"/>
                <a:gd name="connsiteX268" fmla="*/ 841375 w 1263650"/>
                <a:gd name="connsiteY268" fmla="*/ 1104900 h 2044699"/>
                <a:gd name="connsiteX269" fmla="*/ 854075 w 1263650"/>
                <a:gd name="connsiteY269" fmla="*/ 1117600 h 2044699"/>
                <a:gd name="connsiteX270" fmla="*/ 860425 w 1263650"/>
                <a:gd name="connsiteY270" fmla="*/ 1130300 h 2044699"/>
                <a:gd name="connsiteX271" fmla="*/ 866775 w 1263650"/>
                <a:gd name="connsiteY271" fmla="*/ 1136650 h 2044699"/>
                <a:gd name="connsiteX272" fmla="*/ 869950 w 1263650"/>
                <a:gd name="connsiteY272" fmla="*/ 1143000 h 2044699"/>
                <a:gd name="connsiteX273" fmla="*/ 882650 w 1263650"/>
                <a:gd name="connsiteY273" fmla="*/ 1162050 h 2044699"/>
                <a:gd name="connsiteX274" fmla="*/ 892175 w 1263650"/>
                <a:gd name="connsiteY274" fmla="*/ 1168400 h 2044699"/>
                <a:gd name="connsiteX275" fmla="*/ 892175 w 1263650"/>
                <a:gd name="connsiteY275" fmla="*/ 1171575 h 2044699"/>
                <a:gd name="connsiteX276" fmla="*/ 895350 w 1263650"/>
                <a:gd name="connsiteY276" fmla="*/ 1174750 h 2044699"/>
                <a:gd name="connsiteX277" fmla="*/ 904875 w 1263650"/>
                <a:gd name="connsiteY277" fmla="*/ 1190625 h 2044699"/>
                <a:gd name="connsiteX278" fmla="*/ 908050 w 1263650"/>
                <a:gd name="connsiteY278" fmla="*/ 1193800 h 2044699"/>
                <a:gd name="connsiteX279" fmla="*/ 933450 w 1263650"/>
                <a:gd name="connsiteY279" fmla="*/ 1228725 h 2044699"/>
                <a:gd name="connsiteX280" fmla="*/ 933450 w 1263650"/>
                <a:gd name="connsiteY280" fmla="*/ 1231900 h 2044699"/>
                <a:gd name="connsiteX281" fmla="*/ 958850 w 1263650"/>
                <a:gd name="connsiteY281" fmla="*/ 1263650 h 2044699"/>
                <a:gd name="connsiteX282" fmla="*/ 977900 w 1263650"/>
                <a:gd name="connsiteY282" fmla="*/ 1292225 h 2044699"/>
                <a:gd name="connsiteX283" fmla="*/ 1005680 w 1263650"/>
                <a:gd name="connsiteY283" fmla="*/ 1331117 h 2044699"/>
                <a:gd name="connsiteX284" fmla="*/ 1006478 w 1263650"/>
                <a:gd name="connsiteY284" fmla="*/ 1331117 h 2044699"/>
                <a:gd name="connsiteX285" fmla="*/ 1006478 w 1263650"/>
                <a:gd name="connsiteY285" fmla="*/ 1332234 h 2044699"/>
                <a:gd name="connsiteX286" fmla="*/ 1009650 w 1263650"/>
                <a:gd name="connsiteY286" fmla="*/ 1336675 h 2044699"/>
                <a:gd name="connsiteX287" fmla="*/ 1025525 w 1263650"/>
                <a:gd name="connsiteY287" fmla="*/ 1355725 h 2044699"/>
                <a:gd name="connsiteX288" fmla="*/ 1025525 w 1263650"/>
                <a:gd name="connsiteY288" fmla="*/ 1358900 h 2044699"/>
                <a:gd name="connsiteX289" fmla="*/ 1031875 w 1263650"/>
                <a:gd name="connsiteY289" fmla="*/ 1365250 h 2044699"/>
                <a:gd name="connsiteX290" fmla="*/ 1035050 w 1263650"/>
                <a:gd name="connsiteY290" fmla="*/ 1374775 h 2044699"/>
                <a:gd name="connsiteX291" fmla="*/ 1038225 w 1263650"/>
                <a:gd name="connsiteY291" fmla="*/ 1374775 h 2044699"/>
                <a:gd name="connsiteX292" fmla="*/ 1041400 w 1263650"/>
                <a:gd name="connsiteY292" fmla="*/ 1377950 h 2044699"/>
                <a:gd name="connsiteX293" fmla="*/ 1044575 w 1263650"/>
                <a:gd name="connsiteY293" fmla="*/ 1384300 h 2044699"/>
                <a:gd name="connsiteX294" fmla="*/ 1047750 w 1263650"/>
                <a:gd name="connsiteY294" fmla="*/ 1387475 h 2044699"/>
                <a:gd name="connsiteX295" fmla="*/ 1047750 w 1263650"/>
                <a:gd name="connsiteY295" fmla="*/ 1390650 h 2044699"/>
                <a:gd name="connsiteX296" fmla="*/ 1050925 w 1263650"/>
                <a:gd name="connsiteY296" fmla="*/ 1393825 h 2044699"/>
                <a:gd name="connsiteX297" fmla="*/ 1054100 w 1263650"/>
                <a:gd name="connsiteY297" fmla="*/ 1397000 h 2044699"/>
                <a:gd name="connsiteX298" fmla="*/ 1057275 w 1263650"/>
                <a:gd name="connsiteY298" fmla="*/ 1403350 h 2044699"/>
                <a:gd name="connsiteX299" fmla="*/ 1073150 w 1263650"/>
                <a:gd name="connsiteY299" fmla="*/ 1425575 h 2044699"/>
                <a:gd name="connsiteX300" fmla="*/ 1079500 w 1263650"/>
                <a:gd name="connsiteY300" fmla="*/ 1431925 h 2044699"/>
                <a:gd name="connsiteX301" fmla="*/ 1079500 w 1263650"/>
                <a:gd name="connsiteY301" fmla="*/ 1431924 h 2044699"/>
                <a:gd name="connsiteX302" fmla="*/ 1092200 w 1263650"/>
                <a:gd name="connsiteY302" fmla="*/ 1450974 h 2044699"/>
                <a:gd name="connsiteX303" fmla="*/ 1098550 w 1263650"/>
                <a:gd name="connsiteY303" fmla="*/ 1457324 h 2044699"/>
                <a:gd name="connsiteX304" fmla="*/ 1098550 w 1263650"/>
                <a:gd name="connsiteY304" fmla="*/ 1460499 h 2044699"/>
                <a:gd name="connsiteX305" fmla="*/ 1114425 w 1263650"/>
                <a:gd name="connsiteY305" fmla="*/ 1479549 h 2044699"/>
                <a:gd name="connsiteX306" fmla="*/ 1133475 w 1263650"/>
                <a:gd name="connsiteY306" fmla="*/ 1508124 h 2044699"/>
                <a:gd name="connsiteX307" fmla="*/ 1149350 w 1263650"/>
                <a:gd name="connsiteY307" fmla="*/ 1530349 h 2044699"/>
                <a:gd name="connsiteX308" fmla="*/ 1155700 w 1263650"/>
                <a:gd name="connsiteY308" fmla="*/ 1539874 h 2044699"/>
                <a:gd name="connsiteX309" fmla="*/ 1171575 w 1263650"/>
                <a:gd name="connsiteY309" fmla="*/ 1562099 h 2044699"/>
                <a:gd name="connsiteX310" fmla="*/ 1177925 w 1263650"/>
                <a:gd name="connsiteY310" fmla="*/ 1571624 h 2044699"/>
                <a:gd name="connsiteX311" fmla="*/ 1181100 w 1263650"/>
                <a:gd name="connsiteY311" fmla="*/ 1574799 h 2044699"/>
                <a:gd name="connsiteX312" fmla="*/ 1187450 w 1263650"/>
                <a:gd name="connsiteY312" fmla="*/ 1584324 h 2044699"/>
                <a:gd name="connsiteX313" fmla="*/ 1206500 w 1263650"/>
                <a:gd name="connsiteY313" fmla="*/ 1609724 h 2044699"/>
                <a:gd name="connsiteX314" fmla="*/ 1206500 w 1263650"/>
                <a:gd name="connsiteY314" fmla="*/ 1612899 h 2044699"/>
                <a:gd name="connsiteX315" fmla="*/ 1209675 w 1263650"/>
                <a:gd name="connsiteY315" fmla="*/ 1612899 h 2044699"/>
                <a:gd name="connsiteX316" fmla="*/ 1209675 w 1263650"/>
                <a:gd name="connsiteY316" fmla="*/ 1616074 h 2044699"/>
                <a:gd name="connsiteX317" fmla="*/ 1206500 w 1263650"/>
                <a:gd name="connsiteY317" fmla="*/ 1625599 h 2044699"/>
                <a:gd name="connsiteX318" fmla="*/ 1206500 w 1263650"/>
                <a:gd name="connsiteY318" fmla="*/ 1628774 h 2044699"/>
                <a:gd name="connsiteX319" fmla="*/ 1206500 w 1263650"/>
                <a:gd name="connsiteY319" fmla="*/ 1631949 h 2044699"/>
                <a:gd name="connsiteX320" fmla="*/ 1203325 w 1263650"/>
                <a:gd name="connsiteY320" fmla="*/ 1635124 h 2044699"/>
                <a:gd name="connsiteX321" fmla="*/ 1203325 w 1263650"/>
                <a:gd name="connsiteY321" fmla="*/ 1638299 h 2044699"/>
                <a:gd name="connsiteX322" fmla="*/ 1212850 w 1263650"/>
                <a:gd name="connsiteY322" fmla="*/ 1657349 h 2044699"/>
                <a:gd name="connsiteX323" fmla="*/ 1212850 w 1263650"/>
                <a:gd name="connsiteY323" fmla="*/ 1660524 h 2044699"/>
                <a:gd name="connsiteX324" fmla="*/ 1219200 w 1263650"/>
                <a:gd name="connsiteY324" fmla="*/ 1666874 h 2044699"/>
                <a:gd name="connsiteX325" fmla="*/ 1222375 w 1263650"/>
                <a:gd name="connsiteY325" fmla="*/ 1670049 h 2044699"/>
                <a:gd name="connsiteX326" fmla="*/ 1225550 w 1263650"/>
                <a:gd name="connsiteY326" fmla="*/ 1670049 h 2044699"/>
                <a:gd name="connsiteX327" fmla="*/ 1225550 w 1263650"/>
                <a:gd name="connsiteY327" fmla="*/ 1673224 h 2044699"/>
                <a:gd name="connsiteX328" fmla="*/ 1225550 w 1263650"/>
                <a:gd name="connsiteY328" fmla="*/ 1679574 h 2044699"/>
                <a:gd name="connsiteX329" fmla="*/ 1225550 w 1263650"/>
                <a:gd name="connsiteY329" fmla="*/ 1682749 h 2044699"/>
                <a:gd name="connsiteX330" fmla="*/ 1228725 w 1263650"/>
                <a:gd name="connsiteY330" fmla="*/ 1695449 h 2044699"/>
                <a:gd name="connsiteX331" fmla="*/ 1231900 w 1263650"/>
                <a:gd name="connsiteY331" fmla="*/ 1708149 h 2044699"/>
                <a:gd name="connsiteX332" fmla="*/ 1231900 w 1263650"/>
                <a:gd name="connsiteY332" fmla="*/ 1714499 h 2044699"/>
                <a:gd name="connsiteX333" fmla="*/ 1231900 w 1263650"/>
                <a:gd name="connsiteY333" fmla="*/ 1717674 h 2044699"/>
                <a:gd name="connsiteX334" fmla="*/ 1228725 w 1263650"/>
                <a:gd name="connsiteY334" fmla="*/ 1720849 h 2044699"/>
                <a:gd name="connsiteX335" fmla="*/ 1231900 w 1263650"/>
                <a:gd name="connsiteY335" fmla="*/ 1724024 h 2044699"/>
                <a:gd name="connsiteX336" fmla="*/ 1238250 w 1263650"/>
                <a:gd name="connsiteY336" fmla="*/ 1724024 h 2044699"/>
                <a:gd name="connsiteX337" fmla="*/ 1257300 w 1263650"/>
                <a:gd name="connsiteY337" fmla="*/ 1746249 h 2044699"/>
                <a:gd name="connsiteX338" fmla="*/ 1260475 w 1263650"/>
                <a:gd name="connsiteY338" fmla="*/ 1749424 h 2044699"/>
                <a:gd name="connsiteX339" fmla="*/ 1263650 w 1263650"/>
                <a:gd name="connsiteY339" fmla="*/ 1755774 h 2044699"/>
                <a:gd name="connsiteX340" fmla="*/ 1263650 w 1263650"/>
                <a:gd name="connsiteY340" fmla="*/ 1762124 h 2044699"/>
                <a:gd name="connsiteX341" fmla="*/ 1254125 w 1263650"/>
                <a:gd name="connsiteY341" fmla="*/ 1768474 h 2044699"/>
                <a:gd name="connsiteX342" fmla="*/ 1247775 w 1263650"/>
                <a:gd name="connsiteY342" fmla="*/ 1774824 h 2044699"/>
                <a:gd name="connsiteX343" fmla="*/ 1247775 w 1263650"/>
                <a:gd name="connsiteY343" fmla="*/ 1777999 h 2044699"/>
                <a:gd name="connsiteX344" fmla="*/ 1244600 w 1263650"/>
                <a:gd name="connsiteY344" fmla="*/ 1777999 h 2044699"/>
                <a:gd name="connsiteX345" fmla="*/ 1241425 w 1263650"/>
                <a:gd name="connsiteY345" fmla="*/ 1777999 h 2044699"/>
                <a:gd name="connsiteX346" fmla="*/ 1228725 w 1263650"/>
                <a:gd name="connsiteY346" fmla="*/ 1784349 h 2044699"/>
                <a:gd name="connsiteX347" fmla="*/ 1222375 w 1263650"/>
                <a:gd name="connsiteY347" fmla="*/ 1787524 h 2044699"/>
                <a:gd name="connsiteX348" fmla="*/ 1216025 w 1263650"/>
                <a:gd name="connsiteY348" fmla="*/ 1787524 h 2044699"/>
                <a:gd name="connsiteX349" fmla="*/ 1212850 w 1263650"/>
                <a:gd name="connsiteY349" fmla="*/ 1787524 h 2044699"/>
                <a:gd name="connsiteX350" fmla="*/ 1212850 w 1263650"/>
                <a:gd name="connsiteY350" fmla="*/ 1790699 h 2044699"/>
                <a:gd name="connsiteX351" fmla="*/ 1209675 w 1263650"/>
                <a:gd name="connsiteY351" fmla="*/ 1790699 h 2044699"/>
                <a:gd name="connsiteX352" fmla="*/ 1209675 w 1263650"/>
                <a:gd name="connsiteY352" fmla="*/ 1793874 h 2044699"/>
                <a:gd name="connsiteX353" fmla="*/ 1209675 w 1263650"/>
                <a:gd name="connsiteY353" fmla="*/ 1797049 h 2044699"/>
                <a:gd name="connsiteX354" fmla="*/ 1206500 w 1263650"/>
                <a:gd name="connsiteY354" fmla="*/ 1806574 h 2044699"/>
                <a:gd name="connsiteX355" fmla="*/ 1200150 w 1263650"/>
                <a:gd name="connsiteY355" fmla="*/ 1809749 h 2044699"/>
                <a:gd name="connsiteX356" fmla="*/ 1193800 w 1263650"/>
                <a:gd name="connsiteY356" fmla="*/ 1812924 h 2044699"/>
                <a:gd name="connsiteX357" fmla="*/ 1190625 w 1263650"/>
                <a:gd name="connsiteY357" fmla="*/ 1819274 h 2044699"/>
                <a:gd name="connsiteX358" fmla="*/ 1193800 w 1263650"/>
                <a:gd name="connsiteY358" fmla="*/ 1819274 h 2044699"/>
                <a:gd name="connsiteX359" fmla="*/ 1193800 w 1263650"/>
                <a:gd name="connsiteY359" fmla="*/ 1822449 h 2044699"/>
                <a:gd name="connsiteX360" fmla="*/ 1193800 w 1263650"/>
                <a:gd name="connsiteY360" fmla="*/ 1831974 h 2044699"/>
                <a:gd name="connsiteX361" fmla="*/ 1190625 w 1263650"/>
                <a:gd name="connsiteY361" fmla="*/ 1831974 h 2044699"/>
                <a:gd name="connsiteX362" fmla="*/ 1190625 w 1263650"/>
                <a:gd name="connsiteY362" fmla="*/ 1835149 h 2044699"/>
                <a:gd name="connsiteX363" fmla="*/ 1187450 w 1263650"/>
                <a:gd name="connsiteY363" fmla="*/ 1841499 h 2044699"/>
                <a:gd name="connsiteX364" fmla="*/ 1190625 w 1263650"/>
                <a:gd name="connsiteY364" fmla="*/ 1847849 h 2044699"/>
                <a:gd name="connsiteX365" fmla="*/ 1190625 w 1263650"/>
                <a:gd name="connsiteY365" fmla="*/ 1860549 h 2044699"/>
                <a:gd name="connsiteX366" fmla="*/ 1190625 w 1263650"/>
                <a:gd name="connsiteY366" fmla="*/ 1863724 h 2044699"/>
                <a:gd name="connsiteX367" fmla="*/ 1187450 w 1263650"/>
                <a:gd name="connsiteY367" fmla="*/ 1863724 h 2044699"/>
                <a:gd name="connsiteX368" fmla="*/ 1184275 w 1263650"/>
                <a:gd name="connsiteY368" fmla="*/ 1863724 h 2044699"/>
                <a:gd name="connsiteX369" fmla="*/ 1184275 w 1263650"/>
                <a:gd name="connsiteY369" fmla="*/ 1866899 h 2044699"/>
                <a:gd name="connsiteX370" fmla="*/ 1184275 w 1263650"/>
                <a:gd name="connsiteY370" fmla="*/ 1870074 h 2044699"/>
                <a:gd name="connsiteX371" fmla="*/ 1181100 w 1263650"/>
                <a:gd name="connsiteY371" fmla="*/ 1879599 h 2044699"/>
                <a:gd name="connsiteX372" fmla="*/ 1181100 w 1263650"/>
                <a:gd name="connsiteY372" fmla="*/ 1885949 h 2044699"/>
                <a:gd name="connsiteX373" fmla="*/ 1174750 w 1263650"/>
                <a:gd name="connsiteY373" fmla="*/ 1892299 h 2044699"/>
                <a:gd name="connsiteX374" fmla="*/ 1168400 w 1263650"/>
                <a:gd name="connsiteY374" fmla="*/ 1898649 h 2044699"/>
                <a:gd name="connsiteX375" fmla="*/ 1162050 w 1263650"/>
                <a:gd name="connsiteY375" fmla="*/ 1904999 h 2044699"/>
                <a:gd name="connsiteX376" fmla="*/ 1162050 w 1263650"/>
                <a:gd name="connsiteY376" fmla="*/ 1908174 h 2044699"/>
                <a:gd name="connsiteX377" fmla="*/ 1162050 w 1263650"/>
                <a:gd name="connsiteY377" fmla="*/ 1911349 h 2044699"/>
                <a:gd name="connsiteX378" fmla="*/ 1158875 w 1263650"/>
                <a:gd name="connsiteY378" fmla="*/ 1911349 h 2044699"/>
                <a:gd name="connsiteX379" fmla="*/ 1158875 w 1263650"/>
                <a:gd name="connsiteY379" fmla="*/ 1914524 h 2044699"/>
                <a:gd name="connsiteX380" fmla="*/ 1155700 w 1263650"/>
                <a:gd name="connsiteY380" fmla="*/ 1914524 h 2044699"/>
                <a:gd name="connsiteX381" fmla="*/ 1155700 w 1263650"/>
                <a:gd name="connsiteY381" fmla="*/ 1911349 h 2044699"/>
                <a:gd name="connsiteX382" fmla="*/ 1146175 w 1263650"/>
                <a:gd name="connsiteY382" fmla="*/ 1917699 h 2044699"/>
                <a:gd name="connsiteX383" fmla="*/ 1146175 w 1263650"/>
                <a:gd name="connsiteY383" fmla="*/ 1927224 h 2044699"/>
                <a:gd name="connsiteX384" fmla="*/ 1149350 w 1263650"/>
                <a:gd name="connsiteY384" fmla="*/ 1943099 h 2044699"/>
                <a:gd name="connsiteX385" fmla="*/ 1146175 w 1263650"/>
                <a:gd name="connsiteY385" fmla="*/ 1949449 h 2044699"/>
                <a:gd name="connsiteX386" fmla="*/ 1146175 w 1263650"/>
                <a:gd name="connsiteY386" fmla="*/ 1955799 h 2044699"/>
                <a:gd name="connsiteX387" fmla="*/ 1146175 w 1263650"/>
                <a:gd name="connsiteY387" fmla="*/ 1958974 h 2044699"/>
                <a:gd name="connsiteX388" fmla="*/ 1146175 w 1263650"/>
                <a:gd name="connsiteY388" fmla="*/ 1962149 h 2044699"/>
                <a:gd name="connsiteX389" fmla="*/ 1143000 w 1263650"/>
                <a:gd name="connsiteY389" fmla="*/ 1965324 h 2044699"/>
                <a:gd name="connsiteX390" fmla="*/ 1139825 w 1263650"/>
                <a:gd name="connsiteY390" fmla="*/ 1968499 h 2044699"/>
                <a:gd name="connsiteX391" fmla="*/ 1139825 w 1263650"/>
                <a:gd name="connsiteY391" fmla="*/ 1971674 h 2044699"/>
                <a:gd name="connsiteX392" fmla="*/ 1136650 w 1263650"/>
                <a:gd name="connsiteY392" fmla="*/ 1971674 h 2044699"/>
                <a:gd name="connsiteX393" fmla="*/ 1139825 w 1263650"/>
                <a:gd name="connsiteY393" fmla="*/ 1974849 h 2044699"/>
                <a:gd name="connsiteX394" fmla="*/ 1143000 w 1263650"/>
                <a:gd name="connsiteY394" fmla="*/ 1981199 h 2044699"/>
                <a:gd name="connsiteX395" fmla="*/ 1143000 w 1263650"/>
                <a:gd name="connsiteY395" fmla="*/ 1984374 h 2044699"/>
                <a:gd name="connsiteX396" fmla="*/ 1149350 w 1263650"/>
                <a:gd name="connsiteY396" fmla="*/ 1987549 h 2044699"/>
                <a:gd name="connsiteX397" fmla="*/ 1152525 w 1263650"/>
                <a:gd name="connsiteY397" fmla="*/ 1987549 h 2044699"/>
                <a:gd name="connsiteX398" fmla="*/ 1155700 w 1263650"/>
                <a:gd name="connsiteY398" fmla="*/ 1987549 h 2044699"/>
                <a:gd name="connsiteX399" fmla="*/ 1158875 w 1263650"/>
                <a:gd name="connsiteY399" fmla="*/ 1987549 h 2044699"/>
                <a:gd name="connsiteX400" fmla="*/ 1162050 w 1263650"/>
                <a:gd name="connsiteY400" fmla="*/ 1987549 h 2044699"/>
                <a:gd name="connsiteX401" fmla="*/ 1165225 w 1263650"/>
                <a:gd name="connsiteY401" fmla="*/ 1987549 h 2044699"/>
                <a:gd name="connsiteX402" fmla="*/ 1165225 w 1263650"/>
                <a:gd name="connsiteY402" fmla="*/ 1990724 h 2044699"/>
                <a:gd name="connsiteX403" fmla="*/ 1171575 w 1263650"/>
                <a:gd name="connsiteY403" fmla="*/ 2000249 h 2044699"/>
                <a:gd name="connsiteX404" fmla="*/ 1171575 w 1263650"/>
                <a:gd name="connsiteY404" fmla="*/ 2003424 h 2044699"/>
                <a:gd name="connsiteX405" fmla="*/ 1171575 w 1263650"/>
                <a:gd name="connsiteY405" fmla="*/ 2012949 h 2044699"/>
                <a:gd name="connsiteX406" fmla="*/ 1171575 w 1263650"/>
                <a:gd name="connsiteY406" fmla="*/ 2016124 h 2044699"/>
                <a:gd name="connsiteX407" fmla="*/ 1171575 w 1263650"/>
                <a:gd name="connsiteY407" fmla="*/ 2019299 h 2044699"/>
                <a:gd name="connsiteX408" fmla="*/ 1168400 w 1263650"/>
                <a:gd name="connsiteY408" fmla="*/ 2025649 h 2044699"/>
                <a:gd name="connsiteX409" fmla="*/ 1165225 w 1263650"/>
                <a:gd name="connsiteY409" fmla="*/ 2028824 h 2044699"/>
                <a:gd name="connsiteX410" fmla="*/ 1155700 w 1263650"/>
                <a:gd name="connsiteY410" fmla="*/ 2038349 h 2044699"/>
                <a:gd name="connsiteX411" fmla="*/ 1155700 w 1263650"/>
                <a:gd name="connsiteY411" fmla="*/ 2041524 h 2044699"/>
                <a:gd name="connsiteX412" fmla="*/ 1146175 w 1263650"/>
                <a:gd name="connsiteY412" fmla="*/ 2044699 h 2044699"/>
                <a:gd name="connsiteX413" fmla="*/ 1139825 w 1263650"/>
                <a:gd name="connsiteY413" fmla="*/ 2044699 h 2044699"/>
                <a:gd name="connsiteX414" fmla="*/ 1133475 w 1263650"/>
                <a:gd name="connsiteY414" fmla="*/ 2041524 h 2044699"/>
                <a:gd name="connsiteX415" fmla="*/ 1130300 w 1263650"/>
                <a:gd name="connsiteY415" fmla="*/ 2041524 h 2044699"/>
                <a:gd name="connsiteX416" fmla="*/ 1130300 w 1263650"/>
                <a:gd name="connsiteY416" fmla="*/ 2038349 h 2044699"/>
                <a:gd name="connsiteX417" fmla="*/ 1127125 w 1263650"/>
                <a:gd name="connsiteY417" fmla="*/ 2038349 h 2044699"/>
                <a:gd name="connsiteX418" fmla="*/ 1127125 w 1263650"/>
                <a:gd name="connsiteY418" fmla="*/ 2041524 h 2044699"/>
                <a:gd name="connsiteX419" fmla="*/ 1123950 w 1263650"/>
                <a:gd name="connsiteY419" fmla="*/ 2041524 h 2044699"/>
                <a:gd name="connsiteX420" fmla="*/ 901700 w 1263650"/>
                <a:gd name="connsiteY420" fmla="*/ 2022474 h 2044699"/>
                <a:gd name="connsiteX421" fmla="*/ 739775 w 1263650"/>
                <a:gd name="connsiteY421" fmla="*/ 2009774 h 2044699"/>
                <a:gd name="connsiteX422" fmla="*/ 736600 w 1263650"/>
                <a:gd name="connsiteY422" fmla="*/ 1990724 h 2044699"/>
                <a:gd name="connsiteX423" fmla="*/ 733425 w 1263650"/>
                <a:gd name="connsiteY423" fmla="*/ 1981199 h 2044699"/>
                <a:gd name="connsiteX424" fmla="*/ 730250 w 1263650"/>
                <a:gd name="connsiteY424" fmla="*/ 1981199 h 2044699"/>
                <a:gd name="connsiteX425" fmla="*/ 730250 w 1263650"/>
                <a:gd name="connsiteY425" fmla="*/ 1978024 h 2044699"/>
                <a:gd name="connsiteX426" fmla="*/ 733425 w 1263650"/>
                <a:gd name="connsiteY426" fmla="*/ 1974849 h 2044699"/>
                <a:gd name="connsiteX427" fmla="*/ 736600 w 1263650"/>
                <a:gd name="connsiteY427" fmla="*/ 1974849 h 2044699"/>
                <a:gd name="connsiteX428" fmla="*/ 736600 w 1263650"/>
                <a:gd name="connsiteY428" fmla="*/ 1978024 h 2044699"/>
                <a:gd name="connsiteX429" fmla="*/ 736600 w 1263650"/>
                <a:gd name="connsiteY429" fmla="*/ 1981199 h 2044699"/>
                <a:gd name="connsiteX430" fmla="*/ 739775 w 1263650"/>
                <a:gd name="connsiteY430" fmla="*/ 1990724 h 2044699"/>
                <a:gd name="connsiteX431" fmla="*/ 742950 w 1263650"/>
                <a:gd name="connsiteY431" fmla="*/ 1993899 h 2044699"/>
                <a:gd name="connsiteX432" fmla="*/ 742950 w 1263650"/>
                <a:gd name="connsiteY432" fmla="*/ 2000249 h 2044699"/>
                <a:gd name="connsiteX433" fmla="*/ 746125 w 1263650"/>
                <a:gd name="connsiteY433" fmla="*/ 2000249 h 2044699"/>
                <a:gd name="connsiteX434" fmla="*/ 746125 w 1263650"/>
                <a:gd name="connsiteY434" fmla="*/ 1997074 h 2044699"/>
                <a:gd name="connsiteX435" fmla="*/ 746125 w 1263650"/>
                <a:gd name="connsiteY435" fmla="*/ 1987549 h 2044699"/>
                <a:gd name="connsiteX436" fmla="*/ 746125 w 1263650"/>
                <a:gd name="connsiteY436" fmla="*/ 1984374 h 2044699"/>
                <a:gd name="connsiteX437" fmla="*/ 746125 w 1263650"/>
                <a:gd name="connsiteY437" fmla="*/ 1981199 h 2044699"/>
                <a:gd name="connsiteX438" fmla="*/ 742950 w 1263650"/>
                <a:gd name="connsiteY438" fmla="*/ 1974849 h 2044699"/>
                <a:gd name="connsiteX439" fmla="*/ 739775 w 1263650"/>
                <a:gd name="connsiteY439" fmla="*/ 1971674 h 2044699"/>
                <a:gd name="connsiteX440" fmla="*/ 736600 w 1263650"/>
                <a:gd name="connsiteY440" fmla="*/ 1968499 h 2044699"/>
                <a:gd name="connsiteX441" fmla="*/ 733425 w 1263650"/>
                <a:gd name="connsiteY441" fmla="*/ 1971674 h 2044699"/>
                <a:gd name="connsiteX442" fmla="*/ 730250 w 1263650"/>
                <a:gd name="connsiteY442" fmla="*/ 1971674 h 2044699"/>
                <a:gd name="connsiteX443" fmla="*/ 730250 w 1263650"/>
                <a:gd name="connsiteY443" fmla="*/ 1974849 h 2044699"/>
                <a:gd name="connsiteX444" fmla="*/ 727075 w 1263650"/>
                <a:gd name="connsiteY444" fmla="*/ 1974849 h 2044699"/>
                <a:gd name="connsiteX445" fmla="*/ 723900 w 1263650"/>
                <a:gd name="connsiteY445" fmla="*/ 1971674 h 2044699"/>
                <a:gd name="connsiteX446" fmla="*/ 727075 w 1263650"/>
                <a:gd name="connsiteY446" fmla="*/ 1968499 h 2044699"/>
                <a:gd name="connsiteX447" fmla="*/ 727075 w 1263650"/>
                <a:gd name="connsiteY447" fmla="*/ 1965324 h 2044699"/>
                <a:gd name="connsiteX448" fmla="*/ 730250 w 1263650"/>
                <a:gd name="connsiteY448" fmla="*/ 1965324 h 2044699"/>
                <a:gd name="connsiteX449" fmla="*/ 730250 w 1263650"/>
                <a:gd name="connsiteY449" fmla="*/ 1962149 h 2044699"/>
                <a:gd name="connsiteX450" fmla="*/ 733425 w 1263650"/>
                <a:gd name="connsiteY450" fmla="*/ 1962149 h 2044699"/>
                <a:gd name="connsiteX451" fmla="*/ 733425 w 1263650"/>
                <a:gd name="connsiteY451" fmla="*/ 1958974 h 2044699"/>
                <a:gd name="connsiteX452" fmla="*/ 730250 w 1263650"/>
                <a:gd name="connsiteY452" fmla="*/ 1955799 h 2044699"/>
                <a:gd name="connsiteX453" fmla="*/ 730250 w 1263650"/>
                <a:gd name="connsiteY453" fmla="*/ 1958974 h 2044699"/>
                <a:gd name="connsiteX454" fmla="*/ 730250 w 1263650"/>
                <a:gd name="connsiteY454" fmla="*/ 1962149 h 2044699"/>
                <a:gd name="connsiteX455" fmla="*/ 727075 w 1263650"/>
                <a:gd name="connsiteY455" fmla="*/ 1962149 h 2044699"/>
                <a:gd name="connsiteX456" fmla="*/ 727075 w 1263650"/>
                <a:gd name="connsiteY456" fmla="*/ 1958974 h 2044699"/>
                <a:gd name="connsiteX457" fmla="*/ 723900 w 1263650"/>
                <a:gd name="connsiteY457" fmla="*/ 1955799 h 2044699"/>
                <a:gd name="connsiteX458" fmla="*/ 723900 w 1263650"/>
                <a:gd name="connsiteY458" fmla="*/ 1949449 h 2044699"/>
                <a:gd name="connsiteX459" fmla="*/ 723900 w 1263650"/>
                <a:gd name="connsiteY459" fmla="*/ 1946274 h 2044699"/>
                <a:gd name="connsiteX460" fmla="*/ 733425 w 1263650"/>
                <a:gd name="connsiteY460" fmla="*/ 1943099 h 2044699"/>
                <a:gd name="connsiteX461" fmla="*/ 733425 w 1263650"/>
                <a:gd name="connsiteY461" fmla="*/ 1917699 h 2044699"/>
                <a:gd name="connsiteX462" fmla="*/ 727075 w 1263650"/>
                <a:gd name="connsiteY462" fmla="*/ 1895474 h 2044699"/>
                <a:gd name="connsiteX463" fmla="*/ 720725 w 1263650"/>
                <a:gd name="connsiteY463" fmla="*/ 1870074 h 2044699"/>
                <a:gd name="connsiteX464" fmla="*/ 698500 w 1263650"/>
                <a:gd name="connsiteY464" fmla="*/ 1831974 h 2044699"/>
                <a:gd name="connsiteX465" fmla="*/ 695325 w 1263650"/>
                <a:gd name="connsiteY465" fmla="*/ 1828799 h 2044699"/>
                <a:gd name="connsiteX466" fmla="*/ 682625 w 1263650"/>
                <a:gd name="connsiteY466" fmla="*/ 1816099 h 2044699"/>
                <a:gd name="connsiteX467" fmla="*/ 673100 w 1263650"/>
                <a:gd name="connsiteY467" fmla="*/ 1800224 h 2044699"/>
                <a:gd name="connsiteX468" fmla="*/ 660400 w 1263650"/>
                <a:gd name="connsiteY468" fmla="*/ 1787524 h 2044699"/>
                <a:gd name="connsiteX469" fmla="*/ 660400 w 1263650"/>
                <a:gd name="connsiteY469" fmla="*/ 1784349 h 2044699"/>
                <a:gd name="connsiteX470" fmla="*/ 657225 w 1263650"/>
                <a:gd name="connsiteY470" fmla="*/ 1784349 h 2044699"/>
                <a:gd name="connsiteX471" fmla="*/ 654050 w 1263650"/>
                <a:gd name="connsiteY471" fmla="*/ 1781174 h 2044699"/>
                <a:gd name="connsiteX472" fmla="*/ 654050 w 1263650"/>
                <a:gd name="connsiteY472" fmla="*/ 1784349 h 2044699"/>
                <a:gd name="connsiteX473" fmla="*/ 641350 w 1263650"/>
                <a:gd name="connsiteY473" fmla="*/ 1771649 h 2044699"/>
                <a:gd name="connsiteX474" fmla="*/ 635000 w 1263650"/>
                <a:gd name="connsiteY474" fmla="*/ 1758949 h 2044699"/>
                <a:gd name="connsiteX475" fmla="*/ 628650 w 1263650"/>
                <a:gd name="connsiteY475" fmla="*/ 1752599 h 2044699"/>
                <a:gd name="connsiteX476" fmla="*/ 622300 w 1263650"/>
                <a:gd name="connsiteY476" fmla="*/ 1746249 h 2044699"/>
                <a:gd name="connsiteX477" fmla="*/ 615950 w 1263650"/>
                <a:gd name="connsiteY477" fmla="*/ 1749424 h 2044699"/>
                <a:gd name="connsiteX478" fmla="*/ 615950 w 1263650"/>
                <a:gd name="connsiteY478" fmla="*/ 1746249 h 2044699"/>
                <a:gd name="connsiteX479" fmla="*/ 615950 w 1263650"/>
                <a:gd name="connsiteY479" fmla="*/ 1743074 h 2044699"/>
                <a:gd name="connsiteX480" fmla="*/ 612775 w 1263650"/>
                <a:gd name="connsiteY480" fmla="*/ 1743074 h 2044699"/>
                <a:gd name="connsiteX481" fmla="*/ 609600 w 1263650"/>
                <a:gd name="connsiteY481" fmla="*/ 1743074 h 2044699"/>
                <a:gd name="connsiteX482" fmla="*/ 606425 w 1263650"/>
                <a:gd name="connsiteY482" fmla="*/ 1743074 h 2044699"/>
                <a:gd name="connsiteX483" fmla="*/ 606425 w 1263650"/>
                <a:gd name="connsiteY483" fmla="*/ 1746249 h 2044699"/>
                <a:gd name="connsiteX484" fmla="*/ 603250 w 1263650"/>
                <a:gd name="connsiteY484" fmla="*/ 1752599 h 2044699"/>
                <a:gd name="connsiteX485" fmla="*/ 603250 w 1263650"/>
                <a:gd name="connsiteY485" fmla="*/ 1755774 h 2044699"/>
                <a:gd name="connsiteX486" fmla="*/ 600075 w 1263650"/>
                <a:gd name="connsiteY486" fmla="*/ 1755774 h 2044699"/>
                <a:gd name="connsiteX487" fmla="*/ 593725 w 1263650"/>
                <a:gd name="connsiteY487" fmla="*/ 1749424 h 2044699"/>
                <a:gd name="connsiteX488" fmla="*/ 593725 w 1263650"/>
                <a:gd name="connsiteY488" fmla="*/ 1746249 h 2044699"/>
                <a:gd name="connsiteX489" fmla="*/ 584200 w 1263650"/>
                <a:gd name="connsiteY489" fmla="*/ 1743074 h 2044699"/>
                <a:gd name="connsiteX490" fmla="*/ 581025 w 1263650"/>
                <a:gd name="connsiteY490" fmla="*/ 1739899 h 2044699"/>
                <a:gd name="connsiteX491" fmla="*/ 581025 w 1263650"/>
                <a:gd name="connsiteY491" fmla="*/ 1736724 h 2044699"/>
                <a:gd name="connsiteX492" fmla="*/ 587375 w 1263650"/>
                <a:gd name="connsiteY492" fmla="*/ 1736724 h 2044699"/>
                <a:gd name="connsiteX493" fmla="*/ 590550 w 1263650"/>
                <a:gd name="connsiteY493" fmla="*/ 1730374 h 2044699"/>
                <a:gd name="connsiteX494" fmla="*/ 590550 w 1263650"/>
                <a:gd name="connsiteY494" fmla="*/ 1724024 h 2044699"/>
                <a:gd name="connsiteX495" fmla="*/ 587375 w 1263650"/>
                <a:gd name="connsiteY495" fmla="*/ 1704974 h 2044699"/>
                <a:gd name="connsiteX496" fmla="*/ 581025 w 1263650"/>
                <a:gd name="connsiteY496" fmla="*/ 1689099 h 2044699"/>
                <a:gd name="connsiteX497" fmla="*/ 574675 w 1263650"/>
                <a:gd name="connsiteY497" fmla="*/ 1682749 h 2044699"/>
                <a:gd name="connsiteX498" fmla="*/ 555625 w 1263650"/>
                <a:gd name="connsiteY498" fmla="*/ 1679574 h 2044699"/>
                <a:gd name="connsiteX499" fmla="*/ 536575 w 1263650"/>
                <a:gd name="connsiteY499" fmla="*/ 1679574 h 2044699"/>
                <a:gd name="connsiteX500" fmla="*/ 533400 w 1263650"/>
                <a:gd name="connsiteY500" fmla="*/ 1682749 h 2044699"/>
                <a:gd name="connsiteX501" fmla="*/ 527050 w 1263650"/>
                <a:gd name="connsiteY501" fmla="*/ 1676399 h 2044699"/>
                <a:gd name="connsiteX502" fmla="*/ 514350 w 1263650"/>
                <a:gd name="connsiteY502" fmla="*/ 1670049 h 2044699"/>
                <a:gd name="connsiteX503" fmla="*/ 511175 w 1263650"/>
                <a:gd name="connsiteY503" fmla="*/ 1670049 h 2044699"/>
                <a:gd name="connsiteX504" fmla="*/ 492125 w 1263650"/>
                <a:gd name="connsiteY504" fmla="*/ 1654174 h 2044699"/>
                <a:gd name="connsiteX505" fmla="*/ 485775 w 1263650"/>
                <a:gd name="connsiteY505" fmla="*/ 1654174 h 2044699"/>
                <a:gd name="connsiteX506" fmla="*/ 479425 w 1263650"/>
                <a:gd name="connsiteY506" fmla="*/ 1641474 h 2044699"/>
                <a:gd name="connsiteX507" fmla="*/ 476250 w 1263650"/>
                <a:gd name="connsiteY507" fmla="*/ 1641474 h 2044699"/>
                <a:gd name="connsiteX508" fmla="*/ 473075 w 1263650"/>
                <a:gd name="connsiteY508" fmla="*/ 1638299 h 2044699"/>
                <a:gd name="connsiteX509" fmla="*/ 473075 w 1263650"/>
                <a:gd name="connsiteY509" fmla="*/ 1631949 h 2044699"/>
                <a:gd name="connsiteX510" fmla="*/ 473075 w 1263650"/>
                <a:gd name="connsiteY510" fmla="*/ 1625599 h 2044699"/>
                <a:gd name="connsiteX511" fmla="*/ 473075 w 1263650"/>
                <a:gd name="connsiteY511" fmla="*/ 1622424 h 2044699"/>
                <a:gd name="connsiteX512" fmla="*/ 473075 w 1263650"/>
                <a:gd name="connsiteY512" fmla="*/ 1619249 h 2044699"/>
                <a:gd name="connsiteX513" fmla="*/ 473075 w 1263650"/>
                <a:gd name="connsiteY513" fmla="*/ 1616074 h 2044699"/>
                <a:gd name="connsiteX514" fmla="*/ 469900 w 1263650"/>
                <a:gd name="connsiteY514" fmla="*/ 1616074 h 2044699"/>
                <a:gd name="connsiteX515" fmla="*/ 463550 w 1263650"/>
                <a:gd name="connsiteY515" fmla="*/ 1612899 h 2044699"/>
                <a:gd name="connsiteX516" fmla="*/ 460375 w 1263650"/>
                <a:gd name="connsiteY516" fmla="*/ 1609724 h 2044699"/>
                <a:gd name="connsiteX517" fmla="*/ 460375 w 1263650"/>
                <a:gd name="connsiteY517" fmla="*/ 1606549 h 2044699"/>
                <a:gd name="connsiteX518" fmla="*/ 457200 w 1263650"/>
                <a:gd name="connsiteY518" fmla="*/ 1603374 h 2044699"/>
                <a:gd name="connsiteX519" fmla="*/ 450850 w 1263650"/>
                <a:gd name="connsiteY519" fmla="*/ 1597024 h 2044699"/>
                <a:gd name="connsiteX520" fmla="*/ 447675 w 1263650"/>
                <a:gd name="connsiteY520" fmla="*/ 1593849 h 2044699"/>
                <a:gd name="connsiteX521" fmla="*/ 444500 w 1263650"/>
                <a:gd name="connsiteY521" fmla="*/ 1590674 h 2044699"/>
                <a:gd name="connsiteX522" fmla="*/ 434975 w 1263650"/>
                <a:gd name="connsiteY522" fmla="*/ 1581149 h 2044699"/>
                <a:gd name="connsiteX523" fmla="*/ 422275 w 1263650"/>
                <a:gd name="connsiteY523" fmla="*/ 1577974 h 2044699"/>
                <a:gd name="connsiteX524" fmla="*/ 409575 w 1263650"/>
                <a:gd name="connsiteY524" fmla="*/ 1577974 h 2044699"/>
                <a:gd name="connsiteX525" fmla="*/ 396875 w 1263650"/>
                <a:gd name="connsiteY525" fmla="*/ 1571624 h 2044699"/>
                <a:gd name="connsiteX526" fmla="*/ 384175 w 1263650"/>
                <a:gd name="connsiteY526" fmla="*/ 1568449 h 2044699"/>
                <a:gd name="connsiteX527" fmla="*/ 374650 w 1263650"/>
                <a:gd name="connsiteY527" fmla="*/ 1562099 h 2044699"/>
                <a:gd name="connsiteX528" fmla="*/ 368300 w 1263650"/>
                <a:gd name="connsiteY528" fmla="*/ 1555749 h 2044699"/>
                <a:gd name="connsiteX529" fmla="*/ 355600 w 1263650"/>
                <a:gd name="connsiteY529" fmla="*/ 1555749 h 2044699"/>
                <a:gd name="connsiteX530" fmla="*/ 346075 w 1263650"/>
                <a:gd name="connsiteY530" fmla="*/ 1549399 h 2044699"/>
                <a:gd name="connsiteX531" fmla="*/ 336550 w 1263650"/>
                <a:gd name="connsiteY531" fmla="*/ 1549399 h 2044699"/>
                <a:gd name="connsiteX532" fmla="*/ 330200 w 1263650"/>
                <a:gd name="connsiteY532" fmla="*/ 1546224 h 2044699"/>
                <a:gd name="connsiteX533" fmla="*/ 323850 w 1263650"/>
                <a:gd name="connsiteY533" fmla="*/ 1546224 h 2044699"/>
                <a:gd name="connsiteX534" fmla="*/ 307975 w 1263650"/>
                <a:gd name="connsiteY534" fmla="*/ 1546224 h 2044699"/>
                <a:gd name="connsiteX535" fmla="*/ 298450 w 1263650"/>
                <a:gd name="connsiteY535" fmla="*/ 1546224 h 2044699"/>
                <a:gd name="connsiteX536" fmla="*/ 295275 w 1263650"/>
                <a:gd name="connsiteY536" fmla="*/ 1543049 h 2044699"/>
                <a:gd name="connsiteX537" fmla="*/ 292100 w 1263650"/>
                <a:gd name="connsiteY537" fmla="*/ 1527174 h 2044699"/>
                <a:gd name="connsiteX538" fmla="*/ 288925 w 1263650"/>
                <a:gd name="connsiteY538" fmla="*/ 1520824 h 2044699"/>
                <a:gd name="connsiteX539" fmla="*/ 282575 w 1263650"/>
                <a:gd name="connsiteY539" fmla="*/ 1517649 h 2044699"/>
                <a:gd name="connsiteX540" fmla="*/ 279400 w 1263650"/>
                <a:gd name="connsiteY540" fmla="*/ 1517649 h 2044699"/>
                <a:gd name="connsiteX541" fmla="*/ 276225 w 1263650"/>
                <a:gd name="connsiteY541" fmla="*/ 1517649 h 2044699"/>
                <a:gd name="connsiteX542" fmla="*/ 276225 w 1263650"/>
                <a:gd name="connsiteY542" fmla="*/ 1514474 h 2044699"/>
                <a:gd name="connsiteX543" fmla="*/ 276225 w 1263650"/>
                <a:gd name="connsiteY543" fmla="*/ 1511299 h 2044699"/>
                <a:gd name="connsiteX544" fmla="*/ 276225 w 1263650"/>
                <a:gd name="connsiteY544" fmla="*/ 1508124 h 2044699"/>
                <a:gd name="connsiteX545" fmla="*/ 279400 w 1263650"/>
                <a:gd name="connsiteY545" fmla="*/ 1501774 h 2044699"/>
                <a:gd name="connsiteX546" fmla="*/ 285750 w 1263650"/>
                <a:gd name="connsiteY546" fmla="*/ 1492249 h 2044699"/>
                <a:gd name="connsiteX547" fmla="*/ 285750 w 1263650"/>
                <a:gd name="connsiteY547" fmla="*/ 1485899 h 2044699"/>
                <a:gd name="connsiteX548" fmla="*/ 285750 w 1263650"/>
                <a:gd name="connsiteY548" fmla="*/ 1479549 h 2044699"/>
                <a:gd name="connsiteX549" fmla="*/ 288925 w 1263650"/>
                <a:gd name="connsiteY549" fmla="*/ 1470024 h 2044699"/>
                <a:gd name="connsiteX550" fmla="*/ 292100 w 1263650"/>
                <a:gd name="connsiteY550" fmla="*/ 1463674 h 2044699"/>
                <a:gd name="connsiteX551" fmla="*/ 288925 w 1263650"/>
                <a:gd name="connsiteY551" fmla="*/ 1457324 h 2044699"/>
                <a:gd name="connsiteX552" fmla="*/ 285750 w 1263650"/>
                <a:gd name="connsiteY552" fmla="*/ 1450974 h 2044699"/>
                <a:gd name="connsiteX553" fmla="*/ 285750 w 1263650"/>
                <a:gd name="connsiteY553" fmla="*/ 1444624 h 2044699"/>
                <a:gd name="connsiteX554" fmla="*/ 292100 w 1263650"/>
                <a:gd name="connsiteY554" fmla="*/ 1438274 h 2044699"/>
                <a:gd name="connsiteX555" fmla="*/ 292100 w 1263650"/>
                <a:gd name="connsiteY555" fmla="*/ 1435099 h 2044699"/>
                <a:gd name="connsiteX556" fmla="*/ 295275 w 1263650"/>
                <a:gd name="connsiteY556" fmla="*/ 1428749 h 2044699"/>
                <a:gd name="connsiteX557" fmla="*/ 301625 w 1263650"/>
                <a:gd name="connsiteY557" fmla="*/ 1422399 h 2044699"/>
                <a:gd name="connsiteX558" fmla="*/ 301625 w 1263650"/>
                <a:gd name="connsiteY558" fmla="*/ 1419224 h 2044699"/>
                <a:gd name="connsiteX559" fmla="*/ 301625 w 1263650"/>
                <a:gd name="connsiteY559" fmla="*/ 1416049 h 2044699"/>
                <a:gd name="connsiteX560" fmla="*/ 301625 w 1263650"/>
                <a:gd name="connsiteY560" fmla="*/ 1406524 h 2044699"/>
                <a:gd name="connsiteX561" fmla="*/ 288925 w 1263650"/>
                <a:gd name="connsiteY561" fmla="*/ 1396999 h 2044699"/>
                <a:gd name="connsiteX562" fmla="*/ 285750 w 1263650"/>
                <a:gd name="connsiteY562" fmla="*/ 1400174 h 2044699"/>
                <a:gd name="connsiteX563" fmla="*/ 269875 w 1263650"/>
                <a:gd name="connsiteY563" fmla="*/ 1387474 h 2044699"/>
                <a:gd name="connsiteX564" fmla="*/ 269875 w 1263650"/>
                <a:gd name="connsiteY564" fmla="*/ 1377949 h 2044699"/>
                <a:gd name="connsiteX565" fmla="*/ 273050 w 1263650"/>
                <a:gd name="connsiteY565" fmla="*/ 1371599 h 2044699"/>
                <a:gd name="connsiteX566" fmla="*/ 276225 w 1263650"/>
                <a:gd name="connsiteY566" fmla="*/ 1368424 h 2044699"/>
                <a:gd name="connsiteX567" fmla="*/ 282575 w 1263650"/>
                <a:gd name="connsiteY567" fmla="*/ 1365249 h 2044699"/>
                <a:gd name="connsiteX568" fmla="*/ 282575 w 1263650"/>
                <a:gd name="connsiteY568" fmla="*/ 1362074 h 2044699"/>
                <a:gd name="connsiteX569" fmla="*/ 282575 w 1263650"/>
                <a:gd name="connsiteY569" fmla="*/ 1355724 h 2044699"/>
                <a:gd name="connsiteX570" fmla="*/ 279400 w 1263650"/>
                <a:gd name="connsiteY570" fmla="*/ 1349374 h 2044699"/>
                <a:gd name="connsiteX571" fmla="*/ 279400 w 1263650"/>
                <a:gd name="connsiteY571" fmla="*/ 1346199 h 2044699"/>
                <a:gd name="connsiteX572" fmla="*/ 269875 w 1263650"/>
                <a:gd name="connsiteY572" fmla="*/ 1343024 h 2044699"/>
                <a:gd name="connsiteX573" fmla="*/ 260350 w 1263650"/>
                <a:gd name="connsiteY573" fmla="*/ 1336674 h 2044699"/>
                <a:gd name="connsiteX574" fmla="*/ 254000 w 1263650"/>
                <a:gd name="connsiteY574" fmla="*/ 1327149 h 2044699"/>
                <a:gd name="connsiteX575" fmla="*/ 250825 w 1263650"/>
                <a:gd name="connsiteY575" fmla="*/ 1317624 h 2044699"/>
                <a:gd name="connsiteX576" fmla="*/ 247650 w 1263650"/>
                <a:gd name="connsiteY576" fmla="*/ 1308099 h 2044699"/>
                <a:gd name="connsiteX577" fmla="*/ 244475 w 1263650"/>
                <a:gd name="connsiteY577" fmla="*/ 1298574 h 2044699"/>
                <a:gd name="connsiteX578" fmla="*/ 238125 w 1263650"/>
                <a:gd name="connsiteY578" fmla="*/ 1295399 h 2044699"/>
                <a:gd name="connsiteX579" fmla="*/ 228600 w 1263650"/>
                <a:gd name="connsiteY579" fmla="*/ 1289049 h 2044699"/>
                <a:gd name="connsiteX580" fmla="*/ 225425 w 1263650"/>
                <a:gd name="connsiteY580" fmla="*/ 1282699 h 2044699"/>
                <a:gd name="connsiteX581" fmla="*/ 225425 w 1263650"/>
                <a:gd name="connsiteY581" fmla="*/ 1273174 h 2044699"/>
                <a:gd name="connsiteX582" fmla="*/ 228600 w 1263650"/>
                <a:gd name="connsiteY582" fmla="*/ 1269999 h 2044699"/>
                <a:gd name="connsiteX583" fmla="*/ 228600 w 1263650"/>
                <a:gd name="connsiteY583" fmla="*/ 1266824 h 2044699"/>
                <a:gd name="connsiteX584" fmla="*/ 225425 w 1263650"/>
                <a:gd name="connsiteY584" fmla="*/ 1263649 h 2044699"/>
                <a:gd name="connsiteX585" fmla="*/ 225425 w 1263650"/>
                <a:gd name="connsiteY585" fmla="*/ 1260474 h 2044699"/>
                <a:gd name="connsiteX586" fmla="*/ 212725 w 1263650"/>
                <a:gd name="connsiteY586" fmla="*/ 1244599 h 2044699"/>
                <a:gd name="connsiteX587" fmla="*/ 209550 w 1263650"/>
                <a:gd name="connsiteY587" fmla="*/ 1219199 h 2044699"/>
                <a:gd name="connsiteX588" fmla="*/ 200025 w 1263650"/>
                <a:gd name="connsiteY588" fmla="*/ 1212849 h 2044699"/>
                <a:gd name="connsiteX589" fmla="*/ 196850 w 1263650"/>
                <a:gd name="connsiteY589" fmla="*/ 1193799 h 2044699"/>
                <a:gd name="connsiteX590" fmla="*/ 187325 w 1263650"/>
                <a:gd name="connsiteY590" fmla="*/ 1177924 h 2044699"/>
                <a:gd name="connsiteX591" fmla="*/ 187325 w 1263650"/>
                <a:gd name="connsiteY591" fmla="*/ 1171574 h 2044699"/>
                <a:gd name="connsiteX592" fmla="*/ 177800 w 1263650"/>
                <a:gd name="connsiteY592" fmla="*/ 1162049 h 2044699"/>
                <a:gd name="connsiteX593" fmla="*/ 171450 w 1263650"/>
                <a:gd name="connsiteY593" fmla="*/ 1162049 h 2044699"/>
                <a:gd name="connsiteX594" fmla="*/ 171450 w 1263650"/>
                <a:gd name="connsiteY594" fmla="*/ 1158874 h 2044699"/>
                <a:gd name="connsiteX595" fmla="*/ 171450 w 1263650"/>
                <a:gd name="connsiteY595" fmla="*/ 1152524 h 2044699"/>
                <a:gd name="connsiteX596" fmla="*/ 165100 w 1263650"/>
                <a:gd name="connsiteY596" fmla="*/ 1146174 h 2044699"/>
                <a:gd name="connsiteX597" fmla="*/ 165100 w 1263650"/>
                <a:gd name="connsiteY597" fmla="*/ 1142999 h 2044699"/>
                <a:gd name="connsiteX598" fmla="*/ 165100 w 1263650"/>
                <a:gd name="connsiteY598" fmla="*/ 1136649 h 2044699"/>
                <a:gd name="connsiteX599" fmla="*/ 168275 w 1263650"/>
                <a:gd name="connsiteY599" fmla="*/ 1133474 h 2044699"/>
                <a:gd name="connsiteX600" fmla="*/ 168275 w 1263650"/>
                <a:gd name="connsiteY600" fmla="*/ 1130299 h 2044699"/>
                <a:gd name="connsiteX601" fmla="*/ 168275 w 1263650"/>
                <a:gd name="connsiteY601" fmla="*/ 1117599 h 2044699"/>
                <a:gd name="connsiteX602" fmla="*/ 168275 w 1263650"/>
                <a:gd name="connsiteY602" fmla="*/ 1104899 h 2044699"/>
                <a:gd name="connsiteX603" fmla="*/ 171450 w 1263650"/>
                <a:gd name="connsiteY603" fmla="*/ 1101724 h 2044699"/>
                <a:gd name="connsiteX604" fmla="*/ 171450 w 1263650"/>
                <a:gd name="connsiteY604" fmla="*/ 1098549 h 2044699"/>
                <a:gd name="connsiteX605" fmla="*/ 168275 w 1263650"/>
                <a:gd name="connsiteY605" fmla="*/ 1092199 h 2044699"/>
                <a:gd name="connsiteX606" fmla="*/ 165100 w 1263650"/>
                <a:gd name="connsiteY606" fmla="*/ 1092199 h 2044699"/>
                <a:gd name="connsiteX607" fmla="*/ 168275 w 1263650"/>
                <a:gd name="connsiteY607" fmla="*/ 1089024 h 2044699"/>
                <a:gd name="connsiteX608" fmla="*/ 171450 w 1263650"/>
                <a:gd name="connsiteY608" fmla="*/ 1085849 h 2044699"/>
                <a:gd name="connsiteX609" fmla="*/ 174625 w 1263650"/>
                <a:gd name="connsiteY609" fmla="*/ 1082674 h 2044699"/>
                <a:gd name="connsiteX610" fmla="*/ 177800 w 1263650"/>
                <a:gd name="connsiteY610" fmla="*/ 1082674 h 2044699"/>
                <a:gd name="connsiteX611" fmla="*/ 180975 w 1263650"/>
                <a:gd name="connsiteY611" fmla="*/ 1089024 h 2044699"/>
                <a:gd name="connsiteX612" fmla="*/ 184150 w 1263650"/>
                <a:gd name="connsiteY612" fmla="*/ 1089024 h 2044699"/>
                <a:gd name="connsiteX613" fmla="*/ 190500 w 1263650"/>
                <a:gd name="connsiteY613" fmla="*/ 1085849 h 2044699"/>
                <a:gd name="connsiteX614" fmla="*/ 200025 w 1263650"/>
                <a:gd name="connsiteY614" fmla="*/ 1066799 h 2044699"/>
                <a:gd name="connsiteX615" fmla="*/ 200025 w 1263650"/>
                <a:gd name="connsiteY615" fmla="*/ 1073149 h 2044699"/>
                <a:gd name="connsiteX616" fmla="*/ 203200 w 1263650"/>
                <a:gd name="connsiteY616" fmla="*/ 1073149 h 2044699"/>
                <a:gd name="connsiteX617" fmla="*/ 203200 w 1263650"/>
                <a:gd name="connsiteY617" fmla="*/ 1066799 h 2044699"/>
                <a:gd name="connsiteX618" fmla="*/ 200025 w 1263650"/>
                <a:gd name="connsiteY618" fmla="*/ 1066799 h 2044699"/>
                <a:gd name="connsiteX619" fmla="*/ 200025 w 1263650"/>
                <a:gd name="connsiteY619" fmla="*/ 1063624 h 2044699"/>
                <a:gd name="connsiteX620" fmla="*/ 203200 w 1263650"/>
                <a:gd name="connsiteY620" fmla="*/ 1054099 h 2044699"/>
                <a:gd name="connsiteX621" fmla="*/ 203200 w 1263650"/>
                <a:gd name="connsiteY621" fmla="*/ 1044574 h 2044699"/>
                <a:gd name="connsiteX622" fmla="*/ 203200 w 1263650"/>
                <a:gd name="connsiteY622" fmla="*/ 1041400 h 2044699"/>
                <a:gd name="connsiteX623" fmla="*/ 200025 w 1263650"/>
                <a:gd name="connsiteY623" fmla="*/ 1031875 h 2044699"/>
                <a:gd name="connsiteX624" fmla="*/ 196850 w 1263650"/>
                <a:gd name="connsiteY624" fmla="*/ 1025525 h 2044699"/>
                <a:gd name="connsiteX625" fmla="*/ 190500 w 1263650"/>
                <a:gd name="connsiteY625" fmla="*/ 1019175 h 2044699"/>
                <a:gd name="connsiteX626" fmla="*/ 187325 w 1263650"/>
                <a:gd name="connsiteY626" fmla="*/ 1019175 h 2044699"/>
                <a:gd name="connsiteX627" fmla="*/ 184150 w 1263650"/>
                <a:gd name="connsiteY627" fmla="*/ 1022350 h 2044699"/>
                <a:gd name="connsiteX628" fmla="*/ 180975 w 1263650"/>
                <a:gd name="connsiteY628" fmla="*/ 1022350 h 2044699"/>
                <a:gd name="connsiteX629" fmla="*/ 180975 w 1263650"/>
                <a:gd name="connsiteY629" fmla="*/ 1019175 h 2044699"/>
                <a:gd name="connsiteX630" fmla="*/ 174625 w 1263650"/>
                <a:gd name="connsiteY630" fmla="*/ 1019175 h 2044699"/>
                <a:gd name="connsiteX631" fmla="*/ 171450 w 1263650"/>
                <a:gd name="connsiteY631" fmla="*/ 1019175 h 2044699"/>
                <a:gd name="connsiteX632" fmla="*/ 161925 w 1263650"/>
                <a:gd name="connsiteY632" fmla="*/ 1016000 h 2044699"/>
                <a:gd name="connsiteX633" fmla="*/ 155575 w 1263650"/>
                <a:gd name="connsiteY633" fmla="*/ 1009650 h 2044699"/>
                <a:gd name="connsiteX634" fmla="*/ 149225 w 1263650"/>
                <a:gd name="connsiteY634" fmla="*/ 996950 h 2044699"/>
                <a:gd name="connsiteX635" fmla="*/ 146050 w 1263650"/>
                <a:gd name="connsiteY635" fmla="*/ 984250 h 2044699"/>
                <a:gd name="connsiteX636" fmla="*/ 142875 w 1263650"/>
                <a:gd name="connsiteY636" fmla="*/ 981075 h 2044699"/>
                <a:gd name="connsiteX637" fmla="*/ 139700 w 1263650"/>
                <a:gd name="connsiteY637" fmla="*/ 977900 h 2044699"/>
                <a:gd name="connsiteX638" fmla="*/ 136525 w 1263650"/>
                <a:gd name="connsiteY638" fmla="*/ 968375 h 2044699"/>
                <a:gd name="connsiteX639" fmla="*/ 130175 w 1263650"/>
                <a:gd name="connsiteY639" fmla="*/ 962025 h 2044699"/>
                <a:gd name="connsiteX640" fmla="*/ 130175 w 1263650"/>
                <a:gd name="connsiteY640" fmla="*/ 952500 h 2044699"/>
                <a:gd name="connsiteX641" fmla="*/ 139700 w 1263650"/>
                <a:gd name="connsiteY641" fmla="*/ 933450 h 2044699"/>
                <a:gd name="connsiteX642" fmla="*/ 136525 w 1263650"/>
                <a:gd name="connsiteY642" fmla="*/ 908050 h 2044699"/>
                <a:gd name="connsiteX643" fmla="*/ 133350 w 1263650"/>
                <a:gd name="connsiteY643" fmla="*/ 901700 h 2044699"/>
                <a:gd name="connsiteX644" fmla="*/ 130175 w 1263650"/>
                <a:gd name="connsiteY644" fmla="*/ 901700 h 2044699"/>
                <a:gd name="connsiteX645" fmla="*/ 130175 w 1263650"/>
                <a:gd name="connsiteY645" fmla="*/ 895350 h 2044699"/>
                <a:gd name="connsiteX646" fmla="*/ 133350 w 1263650"/>
                <a:gd name="connsiteY646" fmla="*/ 882650 h 2044699"/>
                <a:gd name="connsiteX647" fmla="*/ 136525 w 1263650"/>
                <a:gd name="connsiteY647" fmla="*/ 882650 h 2044699"/>
                <a:gd name="connsiteX648" fmla="*/ 139700 w 1263650"/>
                <a:gd name="connsiteY648" fmla="*/ 876300 h 2044699"/>
                <a:gd name="connsiteX649" fmla="*/ 139700 w 1263650"/>
                <a:gd name="connsiteY649" fmla="*/ 863600 h 2044699"/>
                <a:gd name="connsiteX650" fmla="*/ 142875 w 1263650"/>
                <a:gd name="connsiteY650" fmla="*/ 847725 h 2044699"/>
                <a:gd name="connsiteX651" fmla="*/ 146050 w 1263650"/>
                <a:gd name="connsiteY651" fmla="*/ 847725 h 2044699"/>
                <a:gd name="connsiteX652" fmla="*/ 149225 w 1263650"/>
                <a:gd name="connsiteY652" fmla="*/ 844550 h 2044699"/>
                <a:gd name="connsiteX653" fmla="*/ 161925 w 1263650"/>
                <a:gd name="connsiteY653" fmla="*/ 847725 h 2044699"/>
                <a:gd name="connsiteX654" fmla="*/ 158750 w 1263650"/>
                <a:gd name="connsiteY654" fmla="*/ 860425 h 2044699"/>
                <a:gd name="connsiteX655" fmla="*/ 158750 w 1263650"/>
                <a:gd name="connsiteY655" fmla="*/ 863600 h 2044699"/>
                <a:gd name="connsiteX656" fmla="*/ 158750 w 1263650"/>
                <a:gd name="connsiteY656" fmla="*/ 866775 h 2044699"/>
                <a:gd name="connsiteX657" fmla="*/ 155575 w 1263650"/>
                <a:gd name="connsiteY657" fmla="*/ 876300 h 2044699"/>
                <a:gd name="connsiteX658" fmla="*/ 155575 w 1263650"/>
                <a:gd name="connsiteY658" fmla="*/ 879475 h 2044699"/>
                <a:gd name="connsiteX659" fmla="*/ 155575 w 1263650"/>
                <a:gd name="connsiteY659" fmla="*/ 885825 h 2044699"/>
                <a:gd name="connsiteX660" fmla="*/ 161925 w 1263650"/>
                <a:gd name="connsiteY660" fmla="*/ 895350 h 2044699"/>
                <a:gd name="connsiteX661" fmla="*/ 168275 w 1263650"/>
                <a:gd name="connsiteY661" fmla="*/ 895350 h 2044699"/>
                <a:gd name="connsiteX662" fmla="*/ 168275 w 1263650"/>
                <a:gd name="connsiteY662" fmla="*/ 901700 h 2044699"/>
                <a:gd name="connsiteX663" fmla="*/ 174625 w 1263650"/>
                <a:gd name="connsiteY663" fmla="*/ 904875 h 2044699"/>
                <a:gd name="connsiteX664" fmla="*/ 177800 w 1263650"/>
                <a:gd name="connsiteY664" fmla="*/ 908050 h 2044699"/>
                <a:gd name="connsiteX665" fmla="*/ 180975 w 1263650"/>
                <a:gd name="connsiteY665" fmla="*/ 914400 h 2044699"/>
                <a:gd name="connsiteX666" fmla="*/ 184150 w 1263650"/>
                <a:gd name="connsiteY666" fmla="*/ 914400 h 2044699"/>
                <a:gd name="connsiteX667" fmla="*/ 184150 w 1263650"/>
                <a:gd name="connsiteY667" fmla="*/ 920750 h 2044699"/>
                <a:gd name="connsiteX668" fmla="*/ 187325 w 1263650"/>
                <a:gd name="connsiteY668" fmla="*/ 923925 h 2044699"/>
                <a:gd name="connsiteX669" fmla="*/ 190500 w 1263650"/>
                <a:gd name="connsiteY669" fmla="*/ 927100 h 2044699"/>
                <a:gd name="connsiteX670" fmla="*/ 196850 w 1263650"/>
                <a:gd name="connsiteY670" fmla="*/ 927100 h 2044699"/>
                <a:gd name="connsiteX671" fmla="*/ 200025 w 1263650"/>
                <a:gd name="connsiteY671" fmla="*/ 930275 h 2044699"/>
                <a:gd name="connsiteX672" fmla="*/ 202410 w 1263650"/>
                <a:gd name="connsiteY672" fmla="*/ 927890 h 2044699"/>
                <a:gd name="connsiteX673" fmla="*/ 202410 w 1263650"/>
                <a:gd name="connsiteY673" fmla="*/ 926309 h 2044699"/>
                <a:gd name="connsiteX674" fmla="*/ 200026 w 1263650"/>
                <a:gd name="connsiteY674" fmla="*/ 923925 h 2044699"/>
                <a:gd name="connsiteX675" fmla="*/ 196851 w 1263650"/>
                <a:gd name="connsiteY675" fmla="*/ 920750 h 2044699"/>
                <a:gd name="connsiteX676" fmla="*/ 193676 w 1263650"/>
                <a:gd name="connsiteY676" fmla="*/ 917575 h 2044699"/>
                <a:gd name="connsiteX677" fmla="*/ 193676 w 1263650"/>
                <a:gd name="connsiteY677" fmla="*/ 914400 h 2044699"/>
                <a:gd name="connsiteX678" fmla="*/ 190501 w 1263650"/>
                <a:gd name="connsiteY678" fmla="*/ 914400 h 2044699"/>
                <a:gd name="connsiteX679" fmla="*/ 187326 w 1263650"/>
                <a:gd name="connsiteY679" fmla="*/ 904875 h 2044699"/>
                <a:gd name="connsiteX680" fmla="*/ 187326 w 1263650"/>
                <a:gd name="connsiteY680" fmla="*/ 898525 h 2044699"/>
                <a:gd name="connsiteX681" fmla="*/ 187326 w 1263650"/>
                <a:gd name="connsiteY681" fmla="*/ 889000 h 2044699"/>
                <a:gd name="connsiteX682" fmla="*/ 187326 w 1263650"/>
                <a:gd name="connsiteY682" fmla="*/ 882650 h 2044699"/>
                <a:gd name="connsiteX683" fmla="*/ 187326 w 1263650"/>
                <a:gd name="connsiteY683" fmla="*/ 876300 h 2044699"/>
                <a:gd name="connsiteX684" fmla="*/ 184151 w 1263650"/>
                <a:gd name="connsiteY684" fmla="*/ 873125 h 2044699"/>
                <a:gd name="connsiteX685" fmla="*/ 180976 w 1263650"/>
                <a:gd name="connsiteY685" fmla="*/ 869950 h 2044699"/>
                <a:gd name="connsiteX686" fmla="*/ 177801 w 1263650"/>
                <a:gd name="connsiteY686" fmla="*/ 866775 h 2044699"/>
                <a:gd name="connsiteX687" fmla="*/ 180976 w 1263650"/>
                <a:gd name="connsiteY687" fmla="*/ 866775 h 2044699"/>
                <a:gd name="connsiteX688" fmla="*/ 184151 w 1263650"/>
                <a:gd name="connsiteY688" fmla="*/ 866775 h 2044699"/>
                <a:gd name="connsiteX689" fmla="*/ 184151 w 1263650"/>
                <a:gd name="connsiteY689" fmla="*/ 863600 h 2044699"/>
                <a:gd name="connsiteX690" fmla="*/ 174626 w 1263650"/>
                <a:gd name="connsiteY690" fmla="*/ 860425 h 2044699"/>
                <a:gd name="connsiteX691" fmla="*/ 168276 w 1263650"/>
                <a:gd name="connsiteY691" fmla="*/ 854075 h 2044699"/>
                <a:gd name="connsiteX692" fmla="*/ 168276 w 1263650"/>
                <a:gd name="connsiteY692" fmla="*/ 850900 h 2044699"/>
                <a:gd name="connsiteX693" fmla="*/ 171451 w 1263650"/>
                <a:gd name="connsiteY693" fmla="*/ 847725 h 2044699"/>
                <a:gd name="connsiteX694" fmla="*/ 174626 w 1263650"/>
                <a:gd name="connsiteY694" fmla="*/ 844550 h 2044699"/>
                <a:gd name="connsiteX695" fmla="*/ 177801 w 1263650"/>
                <a:gd name="connsiteY695" fmla="*/ 841375 h 2044699"/>
                <a:gd name="connsiteX696" fmla="*/ 174626 w 1263650"/>
                <a:gd name="connsiteY696" fmla="*/ 835025 h 2044699"/>
                <a:gd name="connsiteX697" fmla="*/ 174626 w 1263650"/>
                <a:gd name="connsiteY697" fmla="*/ 831850 h 2044699"/>
                <a:gd name="connsiteX698" fmla="*/ 174627 w 1263650"/>
                <a:gd name="connsiteY698" fmla="*/ 831850 h 2044699"/>
                <a:gd name="connsiteX699" fmla="*/ 171452 w 1263650"/>
                <a:gd name="connsiteY699" fmla="*/ 828675 h 2044699"/>
                <a:gd name="connsiteX700" fmla="*/ 168277 w 1263650"/>
                <a:gd name="connsiteY700" fmla="*/ 828675 h 2044699"/>
                <a:gd name="connsiteX701" fmla="*/ 165102 w 1263650"/>
                <a:gd name="connsiteY701" fmla="*/ 828675 h 2044699"/>
                <a:gd name="connsiteX702" fmla="*/ 165102 w 1263650"/>
                <a:gd name="connsiteY702" fmla="*/ 825500 h 2044699"/>
                <a:gd name="connsiteX703" fmla="*/ 165102 w 1263650"/>
                <a:gd name="connsiteY703" fmla="*/ 822325 h 2044699"/>
                <a:gd name="connsiteX704" fmla="*/ 165102 w 1263650"/>
                <a:gd name="connsiteY704" fmla="*/ 819150 h 2044699"/>
                <a:gd name="connsiteX705" fmla="*/ 168277 w 1263650"/>
                <a:gd name="connsiteY705" fmla="*/ 819150 h 2044699"/>
                <a:gd name="connsiteX706" fmla="*/ 171452 w 1263650"/>
                <a:gd name="connsiteY706" fmla="*/ 815975 h 2044699"/>
                <a:gd name="connsiteX707" fmla="*/ 174627 w 1263650"/>
                <a:gd name="connsiteY707" fmla="*/ 812800 h 2044699"/>
                <a:gd name="connsiteX708" fmla="*/ 174627 w 1263650"/>
                <a:gd name="connsiteY708" fmla="*/ 809625 h 2044699"/>
                <a:gd name="connsiteX709" fmla="*/ 177802 w 1263650"/>
                <a:gd name="connsiteY709" fmla="*/ 812800 h 2044699"/>
                <a:gd name="connsiteX710" fmla="*/ 184152 w 1263650"/>
                <a:gd name="connsiteY710" fmla="*/ 812800 h 2044699"/>
                <a:gd name="connsiteX711" fmla="*/ 187327 w 1263650"/>
                <a:gd name="connsiteY711" fmla="*/ 809625 h 2044699"/>
                <a:gd name="connsiteX712" fmla="*/ 193677 w 1263650"/>
                <a:gd name="connsiteY712" fmla="*/ 806450 h 2044699"/>
                <a:gd name="connsiteX713" fmla="*/ 196852 w 1263650"/>
                <a:gd name="connsiteY713" fmla="*/ 809625 h 2044699"/>
                <a:gd name="connsiteX714" fmla="*/ 200027 w 1263650"/>
                <a:gd name="connsiteY714" fmla="*/ 812800 h 2044699"/>
                <a:gd name="connsiteX715" fmla="*/ 202410 w 1263650"/>
                <a:gd name="connsiteY715" fmla="*/ 812800 h 2044699"/>
                <a:gd name="connsiteX716" fmla="*/ 202410 w 1263650"/>
                <a:gd name="connsiteY716" fmla="*/ 808043 h 2044699"/>
                <a:gd name="connsiteX717" fmla="*/ 200026 w 1263650"/>
                <a:gd name="connsiteY717" fmla="*/ 803275 h 2044699"/>
                <a:gd name="connsiteX718" fmla="*/ 196851 w 1263650"/>
                <a:gd name="connsiteY718" fmla="*/ 803275 h 2044699"/>
                <a:gd name="connsiteX719" fmla="*/ 193676 w 1263650"/>
                <a:gd name="connsiteY719" fmla="*/ 803275 h 2044699"/>
                <a:gd name="connsiteX720" fmla="*/ 193676 w 1263650"/>
                <a:gd name="connsiteY720" fmla="*/ 800100 h 2044699"/>
                <a:gd name="connsiteX721" fmla="*/ 193676 w 1263650"/>
                <a:gd name="connsiteY721" fmla="*/ 793750 h 2044699"/>
                <a:gd name="connsiteX722" fmla="*/ 193676 w 1263650"/>
                <a:gd name="connsiteY722" fmla="*/ 787400 h 2044699"/>
                <a:gd name="connsiteX723" fmla="*/ 193676 w 1263650"/>
                <a:gd name="connsiteY723" fmla="*/ 784225 h 2044699"/>
                <a:gd name="connsiteX724" fmla="*/ 193676 w 1263650"/>
                <a:gd name="connsiteY724" fmla="*/ 781050 h 2044699"/>
                <a:gd name="connsiteX725" fmla="*/ 190501 w 1263650"/>
                <a:gd name="connsiteY725" fmla="*/ 777875 h 2044699"/>
                <a:gd name="connsiteX726" fmla="*/ 190501 w 1263650"/>
                <a:gd name="connsiteY726" fmla="*/ 774700 h 2044699"/>
                <a:gd name="connsiteX727" fmla="*/ 187326 w 1263650"/>
                <a:gd name="connsiteY727" fmla="*/ 774700 h 2044699"/>
                <a:gd name="connsiteX728" fmla="*/ 184151 w 1263650"/>
                <a:gd name="connsiteY728" fmla="*/ 777875 h 2044699"/>
                <a:gd name="connsiteX729" fmla="*/ 184151 w 1263650"/>
                <a:gd name="connsiteY729" fmla="*/ 774700 h 2044699"/>
                <a:gd name="connsiteX730" fmla="*/ 184150 w 1263650"/>
                <a:gd name="connsiteY730" fmla="*/ 774700 h 2044699"/>
                <a:gd name="connsiteX731" fmla="*/ 184150 w 1263650"/>
                <a:gd name="connsiteY731" fmla="*/ 777874 h 2044699"/>
                <a:gd name="connsiteX732" fmla="*/ 180976 w 1263650"/>
                <a:gd name="connsiteY732" fmla="*/ 774700 h 2044699"/>
                <a:gd name="connsiteX733" fmla="*/ 180976 w 1263650"/>
                <a:gd name="connsiteY733" fmla="*/ 771525 h 2044699"/>
                <a:gd name="connsiteX734" fmla="*/ 180975 w 1263650"/>
                <a:gd name="connsiteY734" fmla="*/ 771525 h 2044699"/>
                <a:gd name="connsiteX735" fmla="*/ 180975 w 1263650"/>
                <a:gd name="connsiteY735" fmla="*/ 774700 h 2044699"/>
                <a:gd name="connsiteX736" fmla="*/ 180975 w 1263650"/>
                <a:gd name="connsiteY736" fmla="*/ 777875 h 2044699"/>
                <a:gd name="connsiteX737" fmla="*/ 180975 w 1263650"/>
                <a:gd name="connsiteY737" fmla="*/ 781050 h 2044699"/>
                <a:gd name="connsiteX738" fmla="*/ 180976 w 1263650"/>
                <a:gd name="connsiteY738" fmla="*/ 781050 h 2044699"/>
                <a:gd name="connsiteX739" fmla="*/ 180976 w 1263650"/>
                <a:gd name="connsiteY739" fmla="*/ 777875 h 2044699"/>
                <a:gd name="connsiteX740" fmla="*/ 180976 w 1263650"/>
                <a:gd name="connsiteY740" fmla="*/ 774701 h 2044699"/>
                <a:gd name="connsiteX741" fmla="*/ 184150 w 1263650"/>
                <a:gd name="connsiteY741" fmla="*/ 777875 h 2044699"/>
                <a:gd name="connsiteX742" fmla="*/ 184150 w 1263650"/>
                <a:gd name="connsiteY742" fmla="*/ 777874 h 2044699"/>
                <a:gd name="connsiteX743" fmla="*/ 184151 w 1263650"/>
                <a:gd name="connsiteY743" fmla="*/ 777875 h 2044699"/>
                <a:gd name="connsiteX744" fmla="*/ 187326 w 1263650"/>
                <a:gd name="connsiteY744" fmla="*/ 781050 h 2044699"/>
                <a:gd name="connsiteX745" fmla="*/ 190501 w 1263650"/>
                <a:gd name="connsiteY745" fmla="*/ 784225 h 2044699"/>
                <a:gd name="connsiteX746" fmla="*/ 190501 w 1263650"/>
                <a:gd name="connsiteY746" fmla="*/ 787400 h 2044699"/>
                <a:gd name="connsiteX747" fmla="*/ 190500 w 1263650"/>
                <a:gd name="connsiteY747" fmla="*/ 787400 h 2044699"/>
                <a:gd name="connsiteX748" fmla="*/ 190500 w 1263650"/>
                <a:gd name="connsiteY748" fmla="*/ 790575 h 2044699"/>
                <a:gd name="connsiteX749" fmla="*/ 190500 w 1263650"/>
                <a:gd name="connsiteY749" fmla="*/ 796925 h 2044699"/>
                <a:gd name="connsiteX750" fmla="*/ 187325 w 1263650"/>
                <a:gd name="connsiteY750" fmla="*/ 793750 h 2044699"/>
                <a:gd name="connsiteX751" fmla="*/ 180975 w 1263650"/>
                <a:gd name="connsiteY751" fmla="*/ 787400 h 2044699"/>
                <a:gd name="connsiteX752" fmla="*/ 177800 w 1263650"/>
                <a:gd name="connsiteY752" fmla="*/ 784225 h 2044699"/>
                <a:gd name="connsiteX753" fmla="*/ 177800 w 1263650"/>
                <a:gd name="connsiteY753" fmla="*/ 781050 h 2044699"/>
                <a:gd name="connsiteX754" fmla="*/ 184150 w 1263650"/>
                <a:gd name="connsiteY754" fmla="*/ 784225 h 2044699"/>
                <a:gd name="connsiteX755" fmla="*/ 184151 w 1263650"/>
                <a:gd name="connsiteY755" fmla="*/ 784225 h 2044699"/>
                <a:gd name="connsiteX756" fmla="*/ 177801 w 1263650"/>
                <a:gd name="connsiteY756" fmla="*/ 781050 h 2044699"/>
                <a:gd name="connsiteX757" fmla="*/ 177800 w 1263650"/>
                <a:gd name="connsiteY757" fmla="*/ 781050 h 2044699"/>
                <a:gd name="connsiteX758" fmla="*/ 174625 w 1263650"/>
                <a:gd name="connsiteY758" fmla="*/ 781050 h 2044699"/>
                <a:gd name="connsiteX759" fmla="*/ 171450 w 1263650"/>
                <a:gd name="connsiteY759" fmla="*/ 781050 h 2044699"/>
                <a:gd name="connsiteX760" fmla="*/ 171450 w 1263650"/>
                <a:gd name="connsiteY760" fmla="*/ 784225 h 2044699"/>
                <a:gd name="connsiteX761" fmla="*/ 168275 w 1263650"/>
                <a:gd name="connsiteY761" fmla="*/ 787400 h 2044699"/>
                <a:gd name="connsiteX762" fmla="*/ 165100 w 1263650"/>
                <a:gd name="connsiteY762" fmla="*/ 787400 h 2044699"/>
                <a:gd name="connsiteX763" fmla="*/ 161925 w 1263650"/>
                <a:gd name="connsiteY763" fmla="*/ 784225 h 2044699"/>
                <a:gd name="connsiteX764" fmla="*/ 158750 w 1263650"/>
                <a:gd name="connsiteY764" fmla="*/ 787400 h 2044699"/>
                <a:gd name="connsiteX765" fmla="*/ 158750 w 1263650"/>
                <a:gd name="connsiteY765" fmla="*/ 793750 h 2044699"/>
                <a:gd name="connsiteX766" fmla="*/ 161925 w 1263650"/>
                <a:gd name="connsiteY766" fmla="*/ 793750 h 2044699"/>
                <a:gd name="connsiteX767" fmla="*/ 158750 w 1263650"/>
                <a:gd name="connsiteY767" fmla="*/ 800100 h 2044699"/>
                <a:gd name="connsiteX768" fmla="*/ 155575 w 1263650"/>
                <a:gd name="connsiteY768" fmla="*/ 803275 h 2044699"/>
                <a:gd name="connsiteX769" fmla="*/ 155575 w 1263650"/>
                <a:gd name="connsiteY769" fmla="*/ 806450 h 2044699"/>
                <a:gd name="connsiteX770" fmla="*/ 161925 w 1263650"/>
                <a:gd name="connsiteY770" fmla="*/ 809625 h 2044699"/>
                <a:gd name="connsiteX771" fmla="*/ 161925 w 1263650"/>
                <a:gd name="connsiteY771" fmla="*/ 812800 h 2044699"/>
                <a:gd name="connsiteX772" fmla="*/ 158750 w 1263650"/>
                <a:gd name="connsiteY772" fmla="*/ 812800 h 2044699"/>
                <a:gd name="connsiteX773" fmla="*/ 152400 w 1263650"/>
                <a:gd name="connsiteY773" fmla="*/ 812800 h 2044699"/>
                <a:gd name="connsiteX774" fmla="*/ 152400 w 1263650"/>
                <a:gd name="connsiteY774" fmla="*/ 815975 h 2044699"/>
                <a:gd name="connsiteX775" fmla="*/ 152400 w 1263650"/>
                <a:gd name="connsiteY775" fmla="*/ 819150 h 2044699"/>
                <a:gd name="connsiteX776" fmla="*/ 149225 w 1263650"/>
                <a:gd name="connsiteY776" fmla="*/ 822325 h 2044699"/>
                <a:gd name="connsiteX777" fmla="*/ 152400 w 1263650"/>
                <a:gd name="connsiteY777" fmla="*/ 822325 h 2044699"/>
                <a:gd name="connsiteX778" fmla="*/ 155575 w 1263650"/>
                <a:gd name="connsiteY778" fmla="*/ 825500 h 2044699"/>
                <a:gd name="connsiteX779" fmla="*/ 155575 w 1263650"/>
                <a:gd name="connsiteY779" fmla="*/ 828675 h 2044699"/>
                <a:gd name="connsiteX780" fmla="*/ 158750 w 1263650"/>
                <a:gd name="connsiteY780" fmla="*/ 831850 h 2044699"/>
                <a:gd name="connsiteX781" fmla="*/ 155575 w 1263650"/>
                <a:gd name="connsiteY781" fmla="*/ 831850 h 2044699"/>
                <a:gd name="connsiteX782" fmla="*/ 155575 w 1263650"/>
                <a:gd name="connsiteY782" fmla="*/ 835025 h 2044699"/>
                <a:gd name="connsiteX783" fmla="*/ 152400 w 1263650"/>
                <a:gd name="connsiteY783" fmla="*/ 835025 h 2044699"/>
                <a:gd name="connsiteX784" fmla="*/ 152400 w 1263650"/>
                <a:gd name="connsiteY784" fmla="*/ 828675 h 2044699"/>
                <a:gd name="connsiteX785" fmla="*/ 149225 w 1263650"/>
                <a:gd name="connsiteY785" fmla="*/ 828675 h 2044699"/>
                <a:gd name="connsiteX786" fmla="*/ 149225 w 1263650"/>
                <a:gd name="connsiteY786" fmla="*/ 838200 h 2044699"/>
                <a:gd name="connsiteX787" fmla="*/ 149225 w 1263650"/>
                <a:gd name="connsiteY787" fmla="*/ 841375 h 2044699"/>
                <a:gd name="connsiteX788" fmla="*/ 146050 w 1263650"/>
                <a:gd name="connsiteY788" fmla="*/ 841375 h 2044699"/>
                <a:gd name="connsiteX789" fmla="*/ 142875 w 1263650"/>
                <a:gd name="connsiteY789" fmla="*/ 841375 h 2044699"/>
                <a:gd name="connsiteX790" fmla="*/ 142875 w 1263650"/>
                <a:gd name="connsiteY790" fmla="*/ 838200 h 2044699"/>
                <a:gd name="connsiteX791" fmla="*/ 127000 w 1263650"/>
                <a:gd name="connsiteY791" fmla="*/ 819150 h 2044699"/>
                <a:gd name="connsiteX792" fmla="*/ 123825 w 1263650"/>
                <a:gd name="connsiteY792" fmla="*/ 815975 h 2044699"/>
                <a:gd name="connsiteX793" fmla="*/ 123825 w 1263650"/>
                <a:gd name="connsiteY793" fmla="*/ 819150 h 2044699"/>
                <a:gd name="connsiteX794" fmla="*/ 120650 w 1263650"/>
                <a:gd name="connsiteY794" fmla="*/ 819150 h 2044699"/>
                <a:gd name="connsiteX795" fmla="*/ 111125 w 1263650"/>
                <a:gd name="connsiteY795" fmla="*/ 806450 h 2044699"/>
                <a:gd name="connsiteX796" fmla="*/ 107950 w 1263650"/>
                <a:gd name="connsiteY796" fmla="*/ 793750 h 2044699"/>
                <a:gd name="connsiteX797" fmla="*/ 95250 w 1263650"/>
                <a:gd name="connsiteY797" fmla="*/ 787400 h 2044699"/>
                <a:gd name="connsiteX798" fmla="*/ 95250 w 1263650"/>
                <a:gd name="connsiteY798" fmla="*/ 781050 h 2044699"/>
                <a:gd name="connsiteX799" fmla="*/ 95250 w 1263650"/>
                <a:gd name="connsiteY799" fmla="*/ 777875 h 2044699"/>
                <a:gd name="connsiteX800" fmla="*/ 88900 w 1263650"/>
                <a:gd name="connsiteY800" fmla="*/ 781050 h 2044699"/>
                <a:gd name="connsiteX801" fmla="*/ 90805 w 1263650"/>
                <a:gd name="connsiteY801" fmla="*/ 784860 h 2044699"/>
                <a:gd name="connsiteX802" fmla="*/ 85725 w 1263650"/>
                <a:gd name="connsiteY802" fmla="*/ 787400 h 2044699"/>
                <a:gd name="connsiteX803" fmla="*/ 85725 w 1263650"/>
                <a:gd name="connsiteY803" fmla="*/ 793750 h 2044699"/>
                <a:gd name="connsiteX804" fmla="*/ 79375 w 1263650"/>
                <a:gd name="connsiteY804" fmla="*/ 790575 h 2044699"/>
                <a:gd name="connsiteX805" fmla="*/ 95250 w 1263650"/>
                <a:gd name="connsiteY805" fmla="*/ 762000 h 2044699"/>
                <a:gd name="connsiteX806" fmla="*/ 95250 w 1263650"/>
                <a:gd name="connsiteY806" fmla="*/ 746125 h 2044699"/>
                <a:gd name="connsiteX807" fmla="*/ 104775 w 1263650"/>
                <a:gd name="connsiteY807" fmla="*/ 771525 h 2044699"/>
                <a:gd name="connsiteX808" fmla="*/ 111125 w 1263650"/>
                <a:gd name="connsiteY808" fmla="*/ 781050 h 2044699"/>
                <a:gd name="connsiteX809" fmla="*/ 101600 w 1263650"/>
                <a:gd name="connsiteY809" fmla="*/ 752475 h 2044699"/>
                <a:gd name="connsiteX810" fmla="*/ 98425 w 1263650"/>
                <a:gd name="connsiteY810" fmla="*/ 746125 h 2044699"/>
                <a:gd name="connsiteX811" fmla="*/ 95250 w 1263650"/>
                <a:gd name="connsiteY811" fmla="*/ 733425 h 2044699"/>
                <a:gd name="connsiteX812" fmla="*/ 92075 w 1263650"/>
                <a:gd name="connsiteY812" fmla="*/ 730250 h 2044699"/>
                <a:gd name="connsiteX813" fmla="*/ 88900 w 1263650"/>
                <a:gd name="connsiteY813" fmla="*/ 730250 h 2044699"/>
                <a:gd name="connsiteX814" fmla="*/ 85725 w 1263650"/>
                <a:gd name="connsiteY814" fmla="*/ 733425 h 2044699"/>
                <a:gd name="connsiteX815" fmla="*/ 85725 w 1263650"/>
                <a:gd name="connsiteY815" fmla="*/ 730250 h 2044699"/>
                <a:gd name="connsiteX816" fmla="*/ 85725 w 1263650"/>
                <a:gd name="connsiteY816" fmla="*/ 727075 h 2044699"/>
                <a:gd name="connsiteX817" fmla="*/ 85725 w 1263650"/>
                <a:gd name="connsiteY817" fmla="*/ 717550 h 2044699"/>
                <a:gd name="connsiteX818" fmla="*/ 85725 w 1263650"/>
                <a:gd name="connsiteY818" fmla="*/ 708025 h 2044699"/>
                <a:gd name="connsiteX819" fmla="*/ 82550 w 1263650"/>
                <a:gd name="connsiteY819" fmla="*/ 704850 h 2044699"/>
                <a:gd name="connsiteX820" fmla="*/ 82550 w 1263650"/>
                <a:gd name="connsiteY820" fmla="*/ 701675 h 2044699"/>
                <a:gd name="connsiteX821" fmla="*/ 60325 w 1263650"/>
                <a:gd name="connsiteY821" fmla="*/ 673100 h 2044699"/>
                <a:gd name="connsiteX822" fmla="*/ 50800 w 1263650"/>
                <a:gd name="connsiteY822" fmla="*/ 641350 h 2044699"/>
                <a:gd name="connsiteX823" fmla="*/ 38100 w 1263650"/>
                <a:gd name="connsiteY823" fmla="*/ 625475 h 2044699"/>
                <a:gd name="connsiteX824" fmla="*/ 31750 w 1263650"/>
                <a:gd name="connsiteY824" fmla="*/ 615950 h 2044699"/>
                <a:gd name="connsiteX825" fmla="*/ 22225 w 1263650"/>
                <a:gd name="connsiteY825" fmla="*/ 590550 h 2044699"/>
                <a:gd name="connsiteX826" fmla="*/ 22225 w 1263650"/>
                <a:gd name="connsiteY826" fmla="*/ 584200 h 2044699"/>
                <a:gd name="connsiteX827" fmla="*/ 28575 w 1263650"/>
                <a:gd name="connsiteY827" fmla="*/ 581025 h 2044699"/>
                <a:gd name="connsiteX828" fmla="*/ 31750 w 1263650"/>
                <a:gd name="connsiteY828" fmla="*/ 568325 h 2044699"/>
                <a:gd name="connsiteX829" fmla="*/ 31750 w 1263650"/>
                <a:gd name="connsiteY829" fmla="*/ 552450 h 2044699"/>
                <a:gd name="connsiteX830" fmla="*/ 28575 w 1263650"/>
                <a:gd name="connsiteY830" fmla="*/ 536575 h 2044699"/>
                <a:gd name="connsiteX831" fmla="*/ 28575 w 1263650"/>
                <a:gd name="connsiteY831" fmla="*/ 508000 h 2044699"/>
                <a:gd name="connsiteX832" fmla="*/ 38100 w 1263650"/>
                <a:gd name="connsiteY832" fmla="*/ 482600 h 2044699"/>
                <a:gd name="connsiteX833" fmla="*/ 47625 w 1263650"/>
                <a:gd name="connsiteY833" fmla="*/ 473075 h 2044699"/>
                <a:gd name="connsiteX834" fmla="*/ 47625 w 1263650"/>
                <a:gd name="connsiteY834" fmla="*/ 463550 h 2044699"/>
                <a:gd name="connsiteX835" fmla="*/ 50800 w 1263650"/>
                <a:gd name="connsiteY835" fmla="*/ 447675 h 2044699"/>
                <a:gd name="connsiteX836" fmla="*/ 47625 w 1263650"/>
                <a:gd name="connsiteY836" fmla="*/ 438150 h 2044699"/>
                <a:gd name="connsiteX837" fmla="*/ 47625 w 1263650"/>
                <a:gd name="connsiteY837" fmla="*/ 419100 h 2044699"/>
                <a:gd name="connsiteX838" fmla="*/ 44450 w 1263650"/>
                <a:gd name="connsiteY838" fmla="*/ 409575 h 2044699"/>
                <a:gd name="connsiteX839" fmla="*/ 41275 w 1263650"/>
                <a:gd name="connsiteY839" fmla="*/ 400050 h 2044699"/>
                <a:gd name="connsiteX840" fmla="*/ 34925 w 1263650"/>
                <a:gd name="connsiteY840" fmla="*/ 381000 h 2044699"/>
                <a:gd name="connsiteX841" fmla="*/ 31750 w 1263650"/>
                <a:gd name="connsiteY841" fmla="*/ 381000 h 2044699"/>
                <a:gd name="connsiteX842" fmla="*/ 31750 w 1263650"/>
                <a:gd name="connsiteY842" fmla="*/ 374650 h 2044699"/>
                <a:gd name="connsiteX843" fmla="*/ 25400 w 1263650"/>
                <a:gd name="connsiteY843" fmla="*/ 374650 h 2044699"/>
                <a:gd name="connsiteX844" fmla="*/ 28575 w 1263650"/>
                <a:gd name="connsiteY844" fmla="*/ 361950 h 2044699"/>
                <a:gd name="connsiteX845" fmla="*/ 25400 w 1263650"/>
                <a:gd name="connsiteY845" fmla="*/ 358775 h 2044699"/>
                <a:gd name="connsiteX846" fmla="*/ 19050 w 1263650"/>
                <a:gd name="connsiteY846" fmla="*/ 352425 h 2044699"/>
                <a:gd name="connsiteX847" fmla="*/ 0 w 1263650"/>
                <a:gd name="connsiteY847" fmla="*/ 320675 h 2044699"/>
                <a:gd name="connsiteX848" fmla="*/ 3175 w 1263650"/>
                <a:gd name="connsiteY848" fmla="*/ 307975 h 2044699"/>
                <a:gd name="connsiteX849" fmla="*/ 3175 w 1263650"/>
                <a:gd name="connsiteY849" fmla="*/ 282575 h 2044699"/>
                <a:gd name="connsiteX850" fmla="*/ 12700 w 1263650"/>
                <a:gd name="connsiteY850" fmla="*/ 263525 h 2044699"/>
                <a:gd name="connsiteX851" fmla="*/ 22225 w 1263650"/>
                <a:gd name="connsiteY851" fmla="*/ 254000 h 2044699"/>
                <a:gd name="connsiteX852" fmla="*/ 22225 w 1263650"/>
                <a:gd name="connsiteY852" fmla="*/ 250825 h 2044699"/>
                <a:gd name="connsiteX853" fmla="*/ 25400 w 1263650"/>
                <a:gd name="connsiteY853" fmla="*/ 250825 h 2044699"/>
                <a:gd name="connsiteX854" fmla="*/ 34925 w 1263650"/>
                <a:gd name="connsiteY854" fmla="*/ 234950 h 2044699"/>
                <a:gd name="connsiteX855" fmla="*/ 38100 w 1263650"/>
                <a:gd name="connsiteY855" fmla="*/ 231775 h 2044699"/>
                <a:gd name="connsiteX856" fmla="*/ 41275 w 1263650"/>
                <a:gd name="connsiteY856" fmla="*/ 231775 h 2044699"/>
                <a:gd name="connsiteX857" fmla="*/ 41275 w 1263650"/>
                <a:gd name="connsiteY857" fmla="*/ 234950 h 2044699"/>
                <a:gd name="connsiteX858" fmla="*/ 38100 w 1263650"/>
                <a:gd name="connsiteY858" fmla="*/ 238125 h 2044699"/>
                <a:gd name="connsiteX859" fmla="*/ 34925 w 1263650"/>
                <a:gd name="connsiteY859" fmla="*/ 238125 h 2044699"/>
                <a:gd name="connsiteX860" fmla="*/ 34925 w 1263650"/>
                <a:gd name="connsiteY860" fmla="*/ 241300 h 2044699"/>
                <a:gd name="connsiteX861" fmla="*/ 38100 w 1263650"/>
                <a:gd name="connsiteY861" fmla="*/ 244475 h 2044699"/>
                <a:gd name="connsiteX862" fmla="*/ 41275 w 1263650"/>
                <a:gd name="connsiteY862" fmla="*/ 244475 h 2044699"/>
                <a:gd name="connsiteX863" fmla="*/ 41275 w 1263650"/>
                <a:gd name="connsiteY863" fmla="*/ 241300 h 2044699"/>
                <a:gd name="connsiteX864" fmla="*/ 44450 w 1263650"/>
                <a:gd name="connsiteY864" fmla="*/ 238125 h 2044699"/>
                <a:gd name="connsiteX865" fmla="*/ 44450 w 1263650"/>
                <a:gd name="connsiteY865" fmla="*/ 234950 h 2044699"/>
                <a:gd name="connsiteX866" fmla="*/ 47625 w 1263650"/>
                <a:gd name="connsiteY866" fmla="*/ 231775 h 2044699"/>
                <a:gd name="connsiteX867" fmla="*/ 50800 w 1263650"/>
                <a:gd name="connsiteY867" fmla="*/ 228600 h 2044699"/>
                <a:gd name="connsiteX868" fmla="*/ 53975 w 1263650"/>
                <a:gd name="connsiteY868" fmla="*/ 228600 h 2044699"/>
                <a:gd name="connsiteX869" fmla="*/ 57150 w 1263650"/>
                <a:gd name="connsiteY869" fmla="*/ 225425 h 2044699"/>
                <a:gd name="connsiteX870" fmla="*/ 60325 w 1263650"/>
                <a:gd name="connsiteY870" fmla="*/ 225425 h 2044699"/>
                <a:gd name="connsiteX871" fmla="*/ 63500 w 1263650"/>
                <a:gd name="connsiteY871" fmla="*/ 222250 h 2044699"/>
                <a:gd name="connsiteX872" fmla="*/ 66675 w 1263650"/>
                <a:gd name="connsiteY872" fmla="*/ 222250 h 2044699"/>
                <a:gd name="connsiteX873" fmla="*/ 66675 w 1263650"/>
                <a:gd name="connsiteY873" fmla="*/ 219075 h 2044699"/>
                <a:gd name="connsiteX874" fmla="*/ 63500 w 1263650"/>
                <a:gd name="connsiteY874" fmla="*/ 219075 h 2044699"/>
                <a:gd name="connsiteX875" fmla="*/ 63500 w 1263650"/>
                <a:gd name="connsiteY875" fmla="*/ 215900 h 2044699"/>
                <a:gd name="connsiteX876" fmla="*/ 57150 w 1263650"/>
                <a:gd name="connsiteY876" fmla="*/ 215900 h 2044699"/>
                <a:gd name="connsiteX877" fmla="*/ 57150 w 1263650"/>
                <a:gd name="connsiteY877" fmla="*/ 219075 h 2044699"/>
                <a:gd name="connsiteX878" fmla="*/ 53975 w 1263650"/>
                <a:gd name="connsiteY878" fmla="*/ 219075 h 2044699"/>
                <a:gd name="connsiteX879" fmla="*/ 47625 w 1263650"/>
                <a:gd name="connsiteY879" fmla="*/ 228600 h 2044699"/>
                <a:gd name="connsiteX880" fmla="*/ 44450 w 1263650"/>
                <a:gd name="connsiteY880" fmla="*/ 228600 h 2044699"/>
                <a:gd name="connsiteX881" fmla="*/ 41275 w 1263650"/>
                <a:gd name="connsiteY881" fmla="*/ 225425 h 2044699"/>
                <a:gd name="connsiteX882" fmla="*/ 44450 w 1263650"/>
                <a:gd name="connsiteY882" fmla="*/ 222250 h 2044699"/>
                <a:gd name="connsiteX883" fmla="*/ 47625 w 1263650"/>
                <a:gd name="connsiteY883" fmla="*/ 215900 h 2044699"/>
                <a:gd name="connsiteX884" fmla="*/ 66675 w 1263650"/>
                <a:gd name="connsiteY884" fmla="*/ 193675 h 2044699"/>
                <a:gd name="connsiteX885" fmla="*/ 69850 w 1263650"/>
                <a:gd name="connsiteY885" fmla="*/ 184150 h 2044699"/>
                <a:gd name="connsiteX886" fmla="*/ 69850 w 1263650"/>
                <a:gd name="connsiteY886" fmla="*/ 177800 h 2044699"/>
                <a:gd name="connsiteX887" fmla="*/ 73025 w 1263650"/>
                <a:gd name="connsiteY887" fmla="*/ 165100 h 2044699"/>
                <a:gd name="connsiteX888" fmla="*/ 76200 w 1263650"/>
                <a:gd name="connsiteY888" fmla="*/ 155575 h 2044699"/>
                <a:gd name="connsiteX889" fmla="*/ 95250 w 1263650"/>
                <a:gd name="connsiteY889" fmla="*/ 120650 h 2044699"/>
                <a:gd name="connsiteX890" fmla="*/ 98425 w 1263650"/>
                <a:gd name="connsiteY890" fmla="*/ 104775 h 2044699"/>
                <a:gd name="connsiteX891" fmla="*/ 98425 w 1263650"/>
                <a:gd name="connsiteY891" fmla="*/ 92075 h 2044699"/>
                <a:gd name="connsiteX892" fmla="*/ 104775 w 1263650"/>
                <a:gd name="connsiteY892" fmla="*/ 92075 h 2044699"/>
                <a:gd name="connsiteX893" fmla="*/ 98425 w 1263650"/>
                <a:gd name="connsiteY893" fmla="*/ 88900 h 2044699"/>
                <a:gd name="connsiteX894" fmla="*/ 101600 w 1263650"/>
                <a:gd name="connsiteY894" fmla="*/ 53975 h 2044699"/>
                <a:gd name="connsiteX895" fmla="*/ 92075 w 1263650"/>
                <a:gd name="connsiteY895" fmla="*/ 50800 h 2044699"/>
                <a:gd name="connsiteX896" fmla="*/ 88900 w 1263650"/>
                <a:gd name="connsiteY896" fmla="*/ 41275 h 2044699"/>
                <a:gd name="connsiteX897" fmla="*/ 98425 w 1263650"/>
                <a:gd name="connsiteY897" fmla="*/ 28575 h 2044699"/>
                <a:gd name="connsiteX898" fmla="*/ 104775 w 1263650"/>
                <a:gd name="connsiteY898" fmla="*/ 15875 h 2044699"/>
                <a:gd name="connsiteX899" fmla="*/ 104775 w 1263650"/>
                <a:gd name="connsiteY899" fmla="*/ 12700 h 2044699"/>
                <a:gd name="connsiteX900" fmla="*/ 104775 w 1263650"/>
                <a:gd name="connsiteY900" fmla="*/ 0 h 2044699"/>
                <a:gd name="connsiteX0" fmla="*/ 530225 w 1263650"/>
                <a:gd name="connsiteY0" fmla="*/ 1873249 h 2044699"/>
                <a:gd name="connsiteX1" fmla="*/ 530225 w 1263650"/>
                <a:gd name="connsiteY1" fmla="*/ 1870074 h 2044699"/>
                <a:gd name="connsiteX2" fmla="*/ 533400 w 1263650"/>
                <a:gd name="connsiteY2" fmla="*/ 1870074 h 2044699"/>
                <a:gd name="connsiteX3" fmla="*/ 533400 w 1263650"/>
                <a:gd name="connsiteY3" fmla="*/ 1873249 h 2044699"/>
                <a:gd name="connsiteX4" fmla="*/ 536575 w 1263650"/>
                <a:gd name="connsiteY4" fmla="*/ 1879599 h 2044699"/>
                <a:gd name="connsiteX5" fmla="*/ 539750 w 1263650"/>
                <a:gd name="connsiteY5" fmla="*/ 1889124 h 2044699"/>
                <a:gd name="connsiteX6" fmla="*/ 539750 w 1263650"/>
                <a:gd name="connsiteY6" fmla="*/ 1892299 h 2044699"/>
                <a:gd name="connsiteX7" fmla="*/ 546100 w 1263650"/>
                <a:gd name="connsiteY7" fmla="*/ 1895474 h 2044699"/>
                <a:gd name="connsiteX8" fmla="*/ 552450 w 1263650"/>
                <a:gd name="connsiteY8" fmla="*/ 1908174 h 2044699"/>
                <a:gd name="connsiteX9" fmla="*/ 558800 w 1263650"/>
                <a:gd name="connsiteY9" fmla="*/ 1914524 h 2044699"/>
                <a:gd name="connsiteX10" fmla="*/ 558800 w 1263650"/>
                <a:gd name="connsiteY10" fmla="*/ 1917699 h 2044699"/>
                <a:gd name="connsiteX11" fmla="*/ 555625 w 1263650"/>
                <a:gd name="connsiteY11" fmla="*/ 1920874 h 2044699"/>
                <a:gd name="connsiteX12" fmla="*/ 555625 w 1263650"/>
                <a:gd name="connsiteY12" fmla="*/ 1917699 h 2044699"/>
                <a:gd name="connsiteX13" fmla="*/ 552450 w 1263650"/>
                <a:gd name="connsiteY13" fmla="*/ 1917699 h 2044699"/>
                <a:gd name="connsiteX14" fmla="*/ 549275 w 1263650"/>
                <a:gd name="connsiteY14" fmla="*/ 1917699 h 2044699"/>
                <a:gd name="connsiteX15" fmla="*/ 546100 w 1263650"/>
                <a:gd name="connsiteY15" fmla="*/ 1917699 h 2044699"/>
                <a:gd name="connsiteX16" fmla="*/ 536575 w 1263650"/>
                <a:gd name="connsiteY16" fmla="*/ 1904999 h 2044699"/>
                <a:gd name="connsiteX17" fmla="*/ 533400 w 1263650"/>
                <a:gd name="connsiteY17" fmla="*/ 1898649 h 2044699"/>
                <a:gd name="connsiteX18" fmla="*/ 530225 w 1263650"/>
                <a:gd name="connsiteY18" fmla="*/ 1892299 h 2044699"/>
                <a:gd name="connsiteX19" fmla="*/ 530225 w 1263650"/>
                <a:gd name="connsiteY19" fmla="*/ 1885949 h 2044699"/>
                <a:gd name="connsiteX20" fmla="*/ 530225 w 1263650"/>
                <a:gd name="connsiteY20" fmla="*/ 1882774 h 2044699"/>
                <a:gd name="connsiteX21" fmla="*/ 530225 w 1263650"/>
                <a:gd name="connsiteY21" fmla="*/ 1879599 h 2044699"/>
                <a:gd name="connsiteX22" fmla="*/ 530225 w 1263650"/>
                <a:gd name="connsiteY22" fmla="*/ 1876424 h 2044699"/>
                <a:gd name="connsiteX23" fmla="*/ 530225 w 1263650"/>
                <a:gd name="connsiteY23" fmla="*/ 1873249 h 2044699"/>
                <a:gd name="connsiteX24" fmla="*/ 561975 w 1263650"/>
                <a:gd name="connsiteY24" fmla="*/ 1803399 h 2044699"/>
                <a:gd name="connsiteX25" fmla="*/ 561975 w 1263650"/>
                <a:gd name="connsiteY25" fmla="*/ 1797049 h 2044699"/>
                <a:gd name="connsiteX26" fmla="*/ 565150 w 1263650"/>
                <a:gd name="connsiteY26" fmla="*/ 1797049 h 2044699"/>
                <a:gd name="connsiteX27" fmla="*/ 568325 w 1263650"/>
                <a:gd name="connsiteY27" fmla="*/ 1797049 h 2044699"/>
                <a:gd name="connsiteX28" fmla="*/ 571500 w 1263650"/>
                <a:gd name="connsiteY28" fmla="*/ 1803399 h 2044699"/>
                <a:gd name="connsiteX29" fmla="*/ 577850 w 1263650"/>
                <a:gd name="connsiteY29" fmla="*/ 1806574 h 2044699"/>
                <a:gd name="connsiteX30" fmla="*/ 577850 w 1263650"/>
                <a:gd name="connsiteY30" fmla="*/ 1809749 h 2044699"/>
                <a:gd name="connsiteX31" fmla="*/ 581025 w 1263650"/>
                <a:gd name="connsiteY31" fmla="*/ 1816099 h 2044699"/>
                <a:gd name="connsiteX32" fmla="*/ 584200 w 1263650"/>
                <a:gd name="connsiteY32" fmla="*/ 1822449 h 2044699"/>
                <a:gd name="connsiteX33" fmla="*/ 587375 w 1263650"/>
                <a:gd name="connsiteY33" fmla="*/ 1822449 h 2044699"/>
                <a:gd name="connsiteX34" fmla="*/ 587375 w 1263650"/>
                <a:gd name="connsiteY34" fmla="*/ 1825624 h 2044699"/>
                <a:gd name="connsiteX35" fmla="*/ 587375 w 1263650"/>
                <a:gd name="connsiteY35" fmla="*/ 1828799 h 2044699"/>
                <a:gd name="connsiteX36" fmla="*/ 584200 w 1263650"/>
                <a:gd name="connsiteY36" fmla="*/ 1828799 h 2044699"/>
                <a:gd name="connsiteX37" fmla="*/ 581025 w 1263650"/>
                <a:gd name="connsiteY37" fmla="*/ 1828799 h 2044699"/>
                <a:gd name="connsiteX38" fmla="*/ 574675 w 1263650"/>
                <a:gd name="connsiteY38" fmla="*/ 1828799 h 2044699"/>
                <a:gd name="connsiteX39" fmla="*/ 571500 w 1263650"/>
                <a:gd name="connsiteY39" fmla="*/ 1825624 h 2044699"/>
                <a:gd name="connsiteX40" fmla="*/ 565150 w 1263650"/>
                <a:gd name="connsiteY40" fmla="*/ 1822449 h 2044699"/>
                <a:gd name="connsiteX41" fmla="*/ 561975 w 1263650"/>
                <a:gd name="connsiteY41" fmla="*/ 1819274 h 2044699"/>
                <a:gd name="connsiteX42" fmla="*/ 558800 w 1263650"/>
                <a:gd name="connsiteY42" fmla="*/ 1822449 h 2044699"/>
                <a:gd name="connsiteX43" fmla="*/ 558800 w 1263650"/>
                <a:gd name="connsiteY43" fmla="*/ 1819274 h 2044699"/>
                <a:gd name="connsiteX44" fmla="*/ 558800 w 1263650"/>
                <a:gd name="connsiteY44" fmla="*/ 1812924 h 2044699"/>
                <a:gd name="connsiteX45" fmla="*/ 561975 w 1263650"/>
                <a:gd name="connsiteY45" fmla="*/ 1809749 h 2044699"/>
                <a:gd name="connsiteX46" fmla="*/ 561975 w 1263650"/>
                <a:gd name="connsiteY46" fmla="*/ 1803399 h 2044699"/>
                <a:gd name="connsiteX47" fmla="*/ 558800 w 1263650"/>
                <a:gd name="connsiteY47" fmla="*/ 1790699 h 2044699"/>
                <a:gd name="connsiteX48" fmla="*/ 549275 w 1263650"/>
                <a:gd name="connsiteY48" fmla="*/ 1787524 h 2044699"/>
                <a:gd name="connsiteX49" fmla="*/ 552450 w 1263650"/>
                <a:gd name="connsiteY49" fmla="*/ 1787524 h 2044699"/>
                <a:gd name="connsiteX50" fmla="*/ 555625 w 1263650"/>
                <a:gd name="connsiteY50" fmla="*/ 1790699 h 2044699"/>
                <a:gd name="connsiteX51" fmla="*/ 558800 w 1263650"/>
                <a:gd name="connsiteY51" fmla="*/ 1790699 h 2044699"/>
                <a:gd name="connsiteX52" fmla="*/ 654050 w 1263650"/>
                <a:gd name="connsiteY52" fmla="*/ 1784349 h 2044699"/>
                <a:gd name="connsiteX53" fmla="*/ 657225 w 1263650"/>
                <a:gd name="connsiteY53" fmla="*/ 1784349 h 2044699"/>
                <a:gd name="connsiteX54" fmla="*/ 657225 w 1263650"/>
                <a:gd name="connsiteY54" fmla="*/ 1787524 h 2044699"/>
                <a:gd name="connsiteX55" fmla="*/ 654050 w 1263650"/>
                <a:gd name="connsiteY55" fmla="*/ 1787524 h 2044699"/>
                <a:gd name="connsiteX56" fmla="*/ 654050 w 1263650"/>
                <a:gd name="connsiteY56" fmla="*/ 1784349 h 2044699"/>
                <a:gd name="connsiteX57" fmla="*/ 320675 w 1263650"/>
                <a:gd name="connsiteY57" fmla="*/ 1441449 h 2044699"/>
                <a:gd name="connsiteX58" fmla="*/ 320678 w 1263650"/>
                <a:gd name="connsiteY58" fmla="*/ 1441452 h 2044699"/>
                <a:gd name="connsiteX59" fmla="*/ 320678 w 1263650"/>
                <a:gd name="connsiteY59" fmla="*/ 1441449 h 2044699"/>
                <a:gd name="connsiteX60" fmla="*/ 320675 w 1263650"/>
                <a:gd name="connsiteY60" fmla="*/ 1441449 h 2044699"/>
                <a:gd name="connsiteX61" fmla="*/ 200026 w 1263650"/>
                <a:gd name="connsiteY61" fmla="*/ 857250 h 2044699"/>
                <a:gd name="connsiteX62" fmla="*/ 202410 w 1263650"/>
                <a:gd name="connsiteY62" fmla="*/ 859634 h 2044699"/>
                <a:gd name="connsiteX63" fmla="*/ 202410 w 1263650"/>
                <a:gd name="connsiteY63" fmla="*/ 859633 h 2044699"/>
                <a:gd name="connsiteX64" fmla="*/ 200027 w 1263650"/>
                <a:gd name="connsiteY64" fmla="*/ 857250 h 2044699"/>
                <a:gd name="connsiteX65" fmla="*/ 200026 w 1263650"/>
                <a:gd name="connsiteY65" fmla="*/ 857250 h 2044699"/>
                <a:gd name="connsiteX66" fmla="*/ 193676 w 1263650"/>
                <a:gd name="connsiteY66" fmla="*/ 854075 h 2044699"/>
                <a:gd name="connsiteX67" fmla="*/ 193676 w 1263650"/>
                <a:gd name="connsiteY67" fmla="*/ 857250 h 2044699"/>
                <a:gd name="connsiteX68" fmla="*/ 193677 w 1263650"/>
                <a:gd name="connsiteY68" fmla="*/ 857250 h 2044699"/>
                <a:gd name="connsiteX69" fmla="*/ 193677 w 1263650"/>
                <a:gd name="connsiteY69" fmla="*/ 854075 h 2044699"/>
                <a:gd name="connsiteX70" fmla="*/ 193676 w 1263650"/>
                <a:gd name="connsiteY70" fmla="*/ 854075 h 2044699"/>
                <a:gd name="connsiteX71" fmla="*/ 190501 w 1263650"/>
                <a:gd name="connsiteY71" fmla="*/ 847724 h 2044699"/>
                <a:gd name="connsiteX72" fmla="*/ 190501 w 1263650"/>
                <a:gd name="connsiteY72" fmla="*/ 847725 h 2044699"/>
                <a:gd name="connsiteX73" fmla="*/ 190501 w 1263650"/>
                <a:gd name="connsiteY73" fmla="*/ 850900 h 2044699"/>
                <a:gd name="connsiteX74" fmla="*/ 190501 w 1263650"/>
                <a:gd name="connsiteY74" fmla="*/ 854075 h 2044699"/>
                <a:gd name="connsiteX75" fmla="*/ 190502 w 1263650"/>
                <a:gd name="connsiteY75" fmla="*/ 854075 h 2044699"/>
                <a:gd name="connsiteX76" fmla="*/ 190502 w 1263650"/>
                <a:gd name="connsiteY76" fmla="*/ 850900 h 2044699"/>
                <a:gd name="connsiteX77" fmla="*/ 190502 w 1263650"/>
                <a:gd name="connsiteY77" fmla="*/ 847725 h 2044699"/>
                <a:gd name="connsiteX78" fmla="*/ 190501 w 1263650"/>
                <a:gd name="connsiteY78" fmla="*/ 847724 h 2044699"/>
                <a:gd name="connsiteX79" fmla="*/ 187326 w 1263650"/>
                <a:gd name="connsiteY79" fmla="*/ 838200 h 2044699"/>
                <a:gd name="connsiteX80" fmla="*/ 187326 w 1263650"/>
                <a:gd name="connsiteY80" fmla="*/ 841375 h 2044699"/>
                <a:gd name="connsiteX81" fmla="*/ 187326 w 1263650"/>
                <a:gd name="connsiteY81" fmla="*/ 844550 h 2044699"/>
                <a:gd name="connsiteX82" fmla="*/ 187327 w 1263650"/>
                <a:gd name="connsiteY82" fmla="*/ 844550 h 2044699"/>
                <a:gd name="connsiteX83" fmla="*/ 187327 w 1263650"/>
                <a:gd name="connsiteY83" fmla="*/ 841375 h 2044699"/>
                <a:gd name="connsiteX84" fmla="*/ 187327 w 1263650"/>
                <a:gd name="connsiteY84" fmla="*/ 838200 h 2044699"/>
                <a:gd name="connsiteX85" fmla="*/ 187326 w 1263650"/>
                <a:gd name="connsiteY85" fmla="*/ 838200 h 2044699"/>
                <a:gd name="connsiteX86" fmla="*/ 184151 w 1263650"/>
                <a:gd name="connsiteY86" fmla="*/ 835025 h 2044699"/>
                <a:gd name="connsiteX87" fmla="*/ 184151 w 1263650"/>
                <a:gd name="connsiteY87" fmla="*/ 838200 h 2044699"/>
                <a:gd name="connsiteX88" fmla="*/ 184152 w 1263650"/>
                <a:gd name="connsiteY88" fmla="*/ 838200 h 2044699"/>
                <a:gd name="connsiteX89" fmla="*/ 184152 w 1263650"/>
                <a:gd name="connsiteY89" fmla="*/ 835025 h 2044699"/>
                <a:gd name="connsiteX90" fmla="*/ 184151 w 1263650"/>
                <a:gd name="connsiteY90" fmla="*/ 835025 h 2044699"/>
                <a:gd name="connsiteX91" fmla="*/ 177801 w 1263650"/>
                <a:gd name="connsiteY91" fmla="*/ 831850 h 2044699"/>
                <a:gd name="connsiteX92" fmla="*/ 177801 w 1263650"/>
                <a:gd name="connsiteY92" fmla="*/ 835025 h 2044699"/>
                <a:gd name="connsiteX93" fmla="*/ 177802 w 1263650"/>
                <a:gd name="connsiteY93" fmla="*/ 835025 h 2044699"/>
                <a:gd name="connsiteX94" fmla="*/ 177802 w 1263650"/>
                <a:gd name="connsiteY94" fmla="*/ 831850 h 2044699"/>
                <a:gd name="connsiteX95" fmla="*/ 177801 w 1263650"/>
                <a:gd name="connsiteY95" fmla="*/ 831850 h 2044699"/>
                <a:gd name="connsiteX96" fmla="*/ 187325 w 1263650"/>
                <a:gd name="connsiteY96" fmla="*/ 784225 h 2044699"/>
                <a:gd name="connsiteX97" fmla="*/ 187325 w 1263650"/>
                <a:gd name="connsiteY97" fmla="*/ 787400 h 2044699"/>
                <a:gd name="connsiteX98" fmla="*/ 187326 w 1263650"/>
                <a:gd name="connsiteY98" fmla="*/ 787400 h 2044699"/>
                <a:gd name="connsiteX99" fmla="*/ 187326 w 1263650"/>
                <a:gd name="connsiteY99" fmla="*/ 784225 h 2044699"/>
                <a:gd name="connsiteX100" fmla="*/ 187325 w 1263650"/>
                <a:gd name="connsiteY100" fmla="*/ 784225 h 2044699"/>
                <a:gd name="connsiteX101" fmla="*/ 92075 w 1263650"/>
                <a:gd name="connsiteY101" fmla="*/ 784225 h 2044699"/>
                <a:gd name="connsiteX102" fmla="*/ 92075 w 1263650"/>
                <a:gd name="connsiteY102" fmla="*/ 787400 h 2044699"/>
                <a:gd name="connsiteX103" fmla="*/ 90805 w 1263650"/>
                <a:gd name="connsiteY103" fmla="*/ 784860 h 2044699"/>
                <a:gd name="connsiteX104" fmla="*/ 92075 w 1263650"/>
                <a:gd name="connsiteY104" fmla="*/ 784225 h 2044699"/>
                <a:gd name="connsiteX105" fmla="*/ 180975 w 1263650"/>
                <a:gd name="connsiteY105" fmla="*/ 774700 h 2044699"/>
                <a:gd name="connsiteX106" fmla="*/ 180976 w 1263650"/>
                <a:gd name="connsiteY106" fmla="*/ 774700 h 2044699"/>
                <a:gd name="connsiteX107" fmla="*/ 180976 w 1263650"/>
                <a:gd name="connsiteY107" fmla="*/ 774701 h 2044699"/>
                <a:gd name="connsiteX108" fmla="*/ 180975 w 1263650"/>
                <a:gd name="connsiteY108" fmla="*/ 774700 h 2044699"/>
                <a:gd name="connsiteX109" fmla="*/ 184150 w 1263650"/>
                <a:gd name="connsiteY109" fmla="*/ 769937 h 2044699"/>
                <a:gd name="connsiteX110" fmla="*/ 184150 w 1263650"/>
                <a:gd name="connsiteY110" fmla="*/ 771525 h 2044699"/>
                <a:gd name="connsiteX111" fmla="*/ 184151 w 1263650"/>
                <a:gd name="connsiteY111" fmla="*/ 771525 h 2044699"/>
                <a:gd name="connsiteX112" fmla="*/ 184151 w 1263650"/>
                <a:gd name="connsiteY112" fmla="*/ 769937 h 2044699"/>
                <a:gd name="connsiteX113" fmla="*/ 184150 w 1263650"/>
                <a:gd name="connsiteY113" fmla="*/ 769937 h 2044699"/>
                <a:gd name="connsiteX114" fmla="*/ 555625 w 1263650"/>
                <a:gd name="connsiteY114" fmla="*/ 641350 h 2044699"/>
                <a:gd name="connsiteX115" fmla="*/ 561975 w 1263650"/>
                <a:gd name="connsiteY115" fmla="*/ 644525 h 2044699"/>
                <a:gd name="connsiteX116" fmla="*/ 561976 w 1263650"/>
                <a:gd name="connsiteY116" fmla="*/ 644525 h 2044699"/>
                <a:gd name="connsiteX117" fmla="*/ 555626 w 1263650"/>
                <a:gd name="connsiteY117" fmla="*/ 641350 h 2044699"/>
                <a:gd name="connsiteX118" fmla="*/ 555625 w 1263650"/>
                <a:gd name="connsiteY118" fmla="*/ 641350 h 2044699"/>
                <a:gd name="connsiteX119" fmla="*/ 104775 w 1263650"/>
                <a:gd name="connsiteY119" fmla="*/ 0 h 2044699"/>
                <a:gd name="connsiteX120" fmla="*/ 107950 w 1263650"/>
                <a:gd name="connsiteY120" fmla="*/ 3175 h 2044699"/>
                <a:gd name="connsiteX121" fmla="*/ 114300 w 1263650"/>
                <a:gd name="connsiteY121" fmla="*/ 3175 h 2044699"/>
                <a:gd name="connsiteX122" fmla="*/ 123825 w 1263650"/>
                <a:gd name="connsiteY122" fmla="*/ 6350 h 2044699"/>
                <a:gd name="connsiteX123" fmla="*/ 133350 w 1263650"/>
                <a:gd name="connsiteY123" fmla="*/ 9525 h 2044699"/>
                <a:gd name="connsiteX124" fmla="*/ 136525 w 1263650"/>
                <a:gd name="connsiteY124" fmla="*/ 9525 h 2044699"/>
                <a:gd name="connsiteX125" fmla="*/ 146050 w 1263650"/>
                <a:gd name="connsiteY125" fmla="*/ 12700 h 2044699"/>
                <a:gd name="connsiteX126" fmla="*/ 155575 w 1263650"/>
                <a:gd name="connsiteY126" fmla="*/ 15875 h 2044699"/>
                <a:gd name="connsiteX127" fmla="*/ 158750 w 1263650"/>
                <a:gd name="connsiteY127" fmla="*/ 15875 h 2044699"/>
                <a:gd name="connsiteX128" fmla="*/ 161925 w 1263650"/>
                <a:gd name="connsiteY128" fmla="*/ 15875 h 2044699"/>
                <a:gd name="connsiteX129" fmla="*/ 180975 w 1263650"/>
                <a:gd name="connsiteY129" fmla="*/ 22225 h 2044699"/>
                <a:gd name="connsiteX130" fmla="*/ 190500 w 1263650"/>
                <a:gd name="connsiteY130" fmla="*/ 22225 h 2044699"/>
                <a:gd name="connsiteX131" fmla="*/ 200025 w 1263650"/>
                <a:gd name="connsiteY131" fmla="*/ 25400 h 2044699"/>
                <a:gd name="connsiteX132" fmla="*/ 203200 w 1263650"/>
                <a:gd name="connsiteY132" fmla="*/ 28575 h 2044699"/>
                <a:gd name="connsiteX133" fmla="*/ 215900 w 1263650"/>
                <a:gd name="connsiteY133" fmla="*/ 28575 h 2044699"/>
                <a:gd name="connsiteX134" fmla="*/ 215900 w 1263650"/>
                <a:gd name="connsiteY134" fmla="*/ 31750 h 2044699"/>
                <a:gd name="connsiteX135" fmla="*/ 219075 w 1263650"/>
                <a:gd name="connsiteY135" fmla="*/ 31750 h 2044699"/>
                <a:gd name="connsiteX136" fmla="*/ 222250 w 1263650"/>
                <a:gd name="connsiteY136" fmla="*/ 31750 h 2044699"/>
                <a:gd name="connsiteX137" fmla="*/ 225425 w 1263650"/>
                <a:gd name="connsiteY137" fmla="*/ 31750 h 2044699"/>
                <a:gd name="connsiteX138" fmla="*/ 228600 w 1263650"/>
                <a:gd name="connsiteY138" fmla="*/ 31750 h 2044699"/>
                <a:gd name="connsiteX139" fmla="*/ 231775 w 1263650"/>
                <a:gd name="connsiteY139" fmla="*/ 34925 h 2044699"/>
                <a:gd name="connsiteX140" fmla="*/ 238125 w 1263650"/>
                <a:gd name="connsiteY140" fmla="*/ 34925 h 2044699"/>
                <a:gd name="connsiteX141" fmla="*/ 247650 w 1263650"/>
                <a:gd name="connsiteY141" fmla="*/ 38100 h 2044699"/>
                <a:gd name="connsiteX142" fmla="*/ 263525 w 1263650"/>
                <a:gd name="connsiteY142" fmla="*/ 41275 h 2044699"/>
                <a:gd name="connsiteX143" fmla="*/ 269875 w 1263650"/>
                <a:gd name="connsiteY143" fmla="*/ 44450 h 2044699"/>
                <a:gd name="connsiteX144" fmla="*/ 282575 w 1263650"/>
                <a:gd name="connsiteY144" fmla="*/ 47625 h 2044699"/>
                <a:gd name="connsiteX145" fmla="*/ 307975 w 1263650"/>
                <a:gd name="connsiteY145" fmla="*/ 53975 h 2044699"/>
                <a:gd name="connsiteX146" fmla="*/ 314325 w 1263650"/>
                <a:gd name="connsiteY146" fmla="*/ 53975 h 2044699"/>
                <a:gd name="connsiteX147" fmla="*/ 320675 w 1263650"/>
                <a:gd name="connsiteY147" fmla="*/ 57150 h 2044699"/>
                <a:gd name="connsiteX148" fmla="*/ 327025 w 1263650"/>
                <a:gd name="connsiteY148" fmla="*/ 57150 h 2044699"/>
                <a:gd name="connsiteX149" fmla="*/ 346075 w 1263650"/>
                <a:gd name="connsiteY149" fmla="*/ 60325 h 2044699"/>
                <a:gd name="connsiteX150" fmla="*/ 355600 w 1263650"/>
                <a:gd name="connsiteY150" fmla="*/ 63500 h 2044699"/>
                <a:gd name="connsiteX151" fmla="*/ 365125 w 1263650"/>
                <a:gd name="connsiteY151" fmla="*/ 66675 h 2044699"/>
                <a:gd name="connsiteX152" fmla="*/ 368300 w 1263650"/>
                <a:gd name="connsiteY152" fmla="*/ 66675 h 2044699"/>
                <a:gd name="connsiteX153" fmla="*/ 371475 w 1263650"/>
                <a:gd name="connsiteY153" fmla="*/ 66675 h 2044699"/>
                <a:gd name="connsiteX154" fmla="*/ 393700 w 1263650"/>
                <a:gd name="connsiteY154" fmla="*/ 73025 h 2044699"/>
                <a:gd name="connsiteX155" fmla="*/ 460375 w 1263650"/>
                <a:gd name="connsiteY155" fmla="*/ 92075 h 2044699"/>
                <a:gd name="connsiteX156" fmla="*/ 473075 w 1263650"/>
                <a:gd name="connsiteY156" fmla="*/ 95250 h 2044699"/>
                <a:gd name="connsiteX157" fmla="*/ 482600 w 1263650"/>
                <a:gd name="connsiteY157" fmla="*/ 98425 h 2044699"/>
                <a:gd name="connsiteX158" fmla="*/ 485775 w 1263650"/>
                <a:gd name="connsiteY158" fmla="*/ 98425 h 2044699"/>
                <a:gd name="connsiteX159" fmla="*/ 498475 w 1263650"/>
                <a:gd name="connsiteY159" fmla="*/ 101600 h 2044699"/>
                <a:gd name="connsiteX160" fmla="*/ 501650 w 1263650"/>
                <a:gd name="connsiteY160" fmla="*/ 101600 h 2044699"/>
                <a:gd name="connsiteX161" fmla="*/ 508000 w 1263650"/>
                <a:gd name="connsiteY161" fmla="*/ 101600 h 2044699"/>
                <a:gd name="connsiteX162" fmla="*/ 523875 w 1263650"/>
                <a:gd name="connsiteY162" fmla="*/ 107950 h 2044699"/>
                <a:gd name="connsiteX163" fmla="*/ 527050 w 1263650"/>
                <a:gd name="connsiteY163" fmla="*/ 107950 h 2044699"/>
                <a:gd name="connsiteX164" fmla="*/ 530225 w 1263650"/>
                <a:gd name="connsiteY164" fmla="*/ 107950 h 2044699"/>
                <a:gd name="connsiteX165" fmla="*/ 539750 w 1263650"/>
                <a:gd name="connsiteY165" fmla="*/ 111125 h 2044699"/>
                <a:gd name="connsiteX166" fmla="*/ 542925 w 1263650"/>
                <a:gd name="connsiteY166" fmla="*/ 111125 h 2044699"/>
                <a:gd name="connsiteX167" fmla="*/ 546100 w 1263650"/>
                <a:gd name="connsiteY167" fmla="*/ 111125 h 2044699"/>
                <a:gd name="connsiteX168" fmla="*/ 549275 w 1263650"/>
                <a:gd name="connsiteY168" fmla="*/ 114300 h 2044699"/>
                <a:gd name="connsiteX169" fmla="*/ 552450 w 1263650"/>
                <a:gd name="connsiteY169" fmla="*/ 114300 h 2044699"/>
                <a:gd name="connsiteX170" fmla="*/ 555625 w 1263650"/>
                <a:gd name="connsiteY170" fmla="*/ 114300 h 2044699"/>
                <a:gd name="connsiteX171" fmla="*/ 558800 w 1263650"/>
                <a:gd name="connsiteY171" fmla="*/ 114300 h 2044699"/>
                <a:gd name="connsiteX172" fmla="*/ 561975 w 1263650"/>
                <a:gd name="connsiteY172" fmla="*/ 114300 h 2044699"/>
                <a:gd name="connsiteX173" fmla="*/ 565150 w 1263650"/>
                <a:gd name="connsiteY173" fmla="*/ 117475 h 2044699"/>
                <a:gd name="connsiteX174" fmla="*/ 574675 w 1263650"/>
                <a:gd name="connsiteY174" fmla="*/ 120650 h 2044699"/>
                <a:gd name="connsiteX175" fmla="*/ 584200 w 1263650"/>
                <a:gd name="connsiteY175" fmla="*/ 120650 h 2044699"/>
                <a:gd name="connsiteX176" fmla="*/ 606425 w 1263650"/>
                <a:gd name="connsiteY176" fmla="*/ 127000 h 2044699"/>
                <a:gd name="connsiteX177" fmla="*/ 628650 w 1263650"/>
                <a:gd name="connsiteY177" fmla="*/ 130175 h 2044699"/>
                <a:gd name="connsiteX178" fmla="*/ 650875 w 1263650"/>
                <a:gd name="connsiteY178" fmla="*/ 136525 h 2044699"/>
                <a:gd name="connsiteX179" fmla="*/ 660400 w 1263650"/>
                <a:gd name="connsiteY179" fmla="*/ 139700 h 2044699"/>
                <a:gd name="connsiteX180" fmla="*/ 676275 w 1263650"/>
                <a:gd name="connsiteY180" fmla="*/ 142875 h 2044699"/>
                <a:gd name="connsiteX181" fmla="*/ 682625 w 1263650"/>
                <a:gd name="connsiteY181" fmla="*/ 142875 h 2044699"/>
                <a:gd name="connsiteX182" fmla="*/ 679450 w 1263650"/>
                <a:gd name="connsiteY182" fmla="*/ 155575 h 2044699"/>
                <a:gd name="connsiteX183" fmla="*/ 676275 w 1263650"/>
                <a:gd name="connsiteY183" fmla="*/ 161925 h 2044699"/>
                <a:gd name="connsiteX184" fmla="*/ 676275 w 1263650"/>
                <a:gd name="connsiteY184" fmla="*/ 165100 h 2044699"/>
                <a:gd name="connsiteX185" fmla="*/ 676275 w 1263650"/>
                <a:gd name="connsiteY185" fmla="*/ 174625 h 2044699"/>
                <a:gd name="connsiteX186" fmla="*/ 673100 w 1263650"/>
                <a:gd name="connsiteY186" fmla="*/ 187325 h 2044699"/>
                <a:gd name="connsiteX187" fmla="*/ 666750 w 1263650"/>
                <a:gd name="connsiteY187" fmla="*/ 203200 h 2044699"/>
                <a:gd name="connsiteX188" fmla="*/ 666750 w 1263650"/>
                <a:gd name="connsiteY188" fmla="*/ 206375 h 2044699"/>
                <a:gd name="connsiteX189" fmla="*/ 660400 w 1263650"/>
                <a:gd name="connsiteY189" fmla="*/ 234950 h 2044699"/>
                <a:gd name="connsiteX190" fmla="*/ 660400 w 1263650"/>
                <a:gd name="connsiteY190" fmla="*/ 241300 h 2044699"/>
                <a:gd name="connsiteX191" fmla="*/ 650875 w 1263650"/>
                <a:gd name="connsiteY191" fmla="*/ 273050 h 2044699"/>
                <a:gd name="connsiteX192" fmla="*/ 647700 w 1263650"/>
                <a:gd name="connsiteY192" fmla="*/ 295275 h 2044699"/>
                <a:gd name="connsiteX193" fmla="*/ 647700 w 1263650"/>
                <a:gd name="connsiteY193" fmla="*/ 298450 h 2044699"/>
                <a:gd name="connsiteX194" fmla="*/ 644525 w 1263650"/>
                <a:gd name="connsiteY194" fmla="*/ 307975 h 2044699"/>
                <a:gd name="connsiteX195" fmla="*/ 641350 w 1263650"/>
                <a:gd name="connsiteY195" fmla="*/ 330200 h 2044699"/>
                <a:gd name="connsiteX196" fmla="*/ 635000 w 1263650"/>
                <a:gd name="connsiteY196" fmla="*/ 352425 h 2044699"/>
                <a:gd name="connsiteX197" fmla="*/ 631825 w 1263650"/>
                <a:gd name="connsiteY197" fmla="*/ 365125 h 2044699"/>
                <a:gd name="connsiteX198" fmla="*/ 628650 w 1263650"/>
                <a:gd name="connsiteY198" fmla="*/ 374650 h 2044699"/>
                <a:gd name="connsiteX199" fmla="*/ 628650 w 1263650"/>
                <a:gd name="connsiteY199" fmla="*/ 381000 h 2044699"/>
                <a:gd name="connsiteX200" fmla="*/ 628650 w 1263650"/>
                <a:gd name="connsiteY200" fmla="*/ 387350 h 2044699"/>
                <a:gd name="connsiteX201" fmla="*/ 622300 w 1263650"/>
                <a:gd name="connsiteY201" fmla="*/ 419100 h 2044699"/>
                <a:gd name="connsiteX202" fmla="*/ 619125 w 1263650"/>
                <a:gd name="connsiteY202" fmla="*/ 434975 h 2044699"/>
                <a:gd name="connsiteX203" fmla="*/ 612775 w 1263650"/>
                <a:gd name="connsiteY203" fmla="*/ 457200 h 2044699"/>
                <a:gd name="connsiteX204" fmla="*/ 606425 w 1263650"/>
                <a:gd name="connsiteY204" fmla="*/ 476250 h 2044699"/>
                <a:gd name="connsiteX205" fmla="*/ 600075 w 1263650"/>
                <a:gd name="connsiteY205" fmla="*/ 511175 h 2044699"/>
                <a:gd name="connsiteX206" fmla="*/ 587375 w 1263650"/>
                <a:gd name="connsiteY206" fmla="*/ 568325 h 2044699"/>
                <a:gd name="connsiteX207" fmla="*/ 587375 w 1263650"/>
                <a:gd name="connsiteY207" fmla="*/ 574675 h 2044699"/>
                <a:gd name="connsiteX208" fmla="*/ 577850 w 1263650"/>
                <a:gd name="connsiteY208" fmla="*/ 612775 h 2044699"/>
                <a:gd name="connsiteX209" fmla="*/ 574675 w 1263650"/>
                <a:gd name="connsiteY209" fmla="*/ 619125 h 2044699"/>
                <a:gd name="connsiteX210" fmla="*/ 574675 w 1263650"/>
                <a:gd name="connsiteY210" fmla="*/ 622300 h 2044699"/>
                <a:gd name="connsiteX211" fmla="*/ 574676 w 1263650"/>
                <a:gd name="connsiteY211" fmla="*/ 622300 h 2044699"/>
                <a:gd name="connsiteX212" fmla="*/ 573884 w 1263650"/>
                <a:gd name="connsiteY212" fmla="*/ 626260 h 2044699"/>
                <a:gd name="connsiteX213" fmla="*/ 573884 w 1263650"/>
                <a:gd name="connsiteY213" fmla="*/ 629444 h 2044699"/>
                <a:gd name="connsiteX214" fmla="*/ 573247 w 1263650"/>
                <a:gd name="connsiteY214" fmla="*/ 629444 h 2044699"/>
                <a:gd name="connsiteX215" fmla="*/ 571501 w 1263650"/>
                <a:gd name="connsiteY215" fmla="*/ 638175 h 2044699"/>
                <a:gd name="connsiteX216" fmla="*/ 568326 w 1263650"/>
                <a:gd name="connsiteY216" fmla="*/ 644525 h 2044699"/>
                <a:gd name="connsiteX217" fmla="*/ 568325 w 1263650"/>
                <a:gd name="connsiteY217" fmla="*/ 644525 h 2044699"/>
                <a:gd name="connsiteX218" fmla="*/ 568325 w 1263650"/>
                <a:gd name="connsiteY218" fmla="*/ 657225 h 2044699"/>
                <a:gd name="connsiteX219" fmla="*/ 565150 w 1263650"/>
                <a:gd name="connsiteY219" fmla="*/ 666750 h 2044699"/>
                <a:gd name="connsiteX220" fmla="*/ 565150 w 1263650"/>
                <a:gd name="connsiteY220" fmla="*/ 673100 h 2044699"/>
                <a:gd name="connsiteX221" fmla="*/ 561975 w 1263650"/>
                <a:gd name="connsiteY221" fmla="*/ 679450 h 2044699"/>
                <a:gd name="connsiteX222" fmla="*/ 561975 w 1263650"/>
                <a:gd name="connsiteY222" fmla="*/ 682625 h 2044699"/>
                <a:gd name="connsiteX223" fmla="*/ 558800 w 1263650"/>
                <a:gd name="connsiteY223" fmla="*/ 692150 h 2044699"/>
                <a:gd name="connsiteX224" fmla="*/ 558801 w 1263650"/>
                <a:gd name="connsiteY224" fmla="*/ 692150 h 2044699"/>
                <a:gd name="connsiteX225" fmla="*/ 558801 w 1263650"/>
                <a:gd name="connsiteY225" fmla="*/ 704850 h 2044699"/>
                <a:gd name="connsiteX226" fmla="*/ 558801 w 1263650"/>
                <a:gd name="connsiteY226" fmla="*/ 708025 h 2044699"/>
                <a:gd name="connsiteX227" fmla="*/ 561976 w 1263650"/>
                <a:gd name="connsiteY227" fmla="*/ 708025 h 2044699"/>
                <a:gd name="connsiteX228" fmla="*/ 561976 w 1263650"/>
                <a:gd name="connsiteY228" fmla="*/ 711200 h 2044699"/>
                <a:gd name="connsiteX229" fmla="*/ 561976 w 1263650"/>
                <a:gd name="connsiteY229" fmla="*/ 714375 h 2044699"/>
                <a:gd name="connsiteX230" fmla="*/ 568326 w 1263650"/>
                <a:gd name="connsiteY230" fmla="*/ 720725 h 2044699"/>
                <a:gd name="connsiteX231" fmla="*/ 570231 w 1263650"/>
                <a:gd name="connsiteY231" fmla="*/ 723900 h 2044699"/>
                <a:gd name="connsiteX232" fmla="*/ 571501 w 1263650"/>
                <a:gd name="connsiteY232" fmla="*/ 726017 h 2044699"/>
                <a:gd name="connsiteX233" fmla="*/ 577851 w 1263650"/>
                <a:gd name="connsiteY233" fmla="*/ 736600 h 2044699"/>
                <a:gd name="connsiteX234" fmla="*/ 593726 w 1263650"/>
                <a:gd name="connsiteY234" fmla="*/ 755650 h 2044699"/>
                <a:gd name="connsiteX235" fmla="*/ 603251 w 1263650"/>
                <a:gd name="connsiteY235" fmla="*/ 771525 h 2044699"/>
                <a:gd name="connsiteX236" fmla="*/ 606426 w 1263650"/>
                <a:gd name="connsiteY236" fmla="*/ 771525 h 2044699"/>
                <a:gd name="connsiteX237" fmla="*/ 606426 w 1263650"/>
                <a:gd name="connsiteY237" fmla="*/ 774700 h 2044699"/>
                <a:gd name="connsiteX238" fmla="*/ 606425 w 1263650"/>
                <a:gd name="connsiteY238" fmla="*/ 774700 h 2044699"/>
                <a:gd name="connsiteX239" fmla="*/ 625475 w 1263650"/>
                <a:gd name="connsiteY239" fmla="*/ 803275 h 2044699"/>
                <a:gd name="connsiteX240" fmla="*/ 628650 w 1263650"/>
                <a:gd name="connsiteY240" fmla="*/ 806450 h 2044699"/>
                <a:gd name="connsiteX241" fmla="*/ 635000 w 1263650"/>
                <a:gd name="connsiteY241" fmla="*/ 812800 h 2044699"/>
                <a:gd name="connsiteX242" fmla="*/ 638175 w 1263650"/>
                <a:gd name="connsiteY242" fmla="*/ 819150 h 2044699"/>
                <a:gd name="connsiteX243" fmla="*/ 644525 w 1263650"/>
                <a:gd name="connsiteY243" fmla="*/ 828675 h 2044699"/>
                <a:gd name="connsiteX244" fmla="*/ 647700 w 1263650"/>
                <a:gd name="connsiteY244" fmla="*/ 831850 h 2044699"/>
                <a:gd name="connsiteX245" fmla="*/ 654050 w 1263650"/>
                <a:gd name="connsiteY245" fmla="*/ 841375 h 2044699"/>
                <a:gd name="connsiteX246" fmla="*/ 657225 w 1263650"/>
                <a:gd name="connsiteY246" fmla="*/ 841375 h 2044699"/>
                <a:gd name="connsiteX247" fmla="*/ 657225 w 1263650"/>
                <a:gd name="connsiteY247" fmla="*/ 847725 h 2044699"/>
                <a:gd name="connsiteX248" fmla="*/ 660400 w 1263650"/>
                <a:gd name="connsiteY248" fmla="*/ 850900 h 2044699"/>
                <a:gd name="connsiteX249" fmla="*/ 663575 w 1263650"/>
                <a:gd name="connsiteY249" fmla="*/ 854075 h 2044699"/>
                <a:gd name="connsiteX250" fmla="*/ 673100 w 1263650"/>
                <a:gd name="connsiteY250" fmla="*/ 866775 h 2044699"/>
                <a:gd name="connsiteX251" fmla="*/ 679450 w 1263650"/>
                <a:gd name="connsiteY251" fmla="*/ 876300 h 2044699"/>
                <a:gd name="connsiteX252" fmla="*/ 682625 w 1263650"/>
                <a:gd name="connsiteY252" fmla="*/ 879475 h 2044699"/>
                <a:gd name="connsiteX253" fmla="*/ 701675 w 1263650"/>
                <a:gd name="connsiteY253" fmla="*/ 908050 h 2044699"/>
                <a:gd name="connsiteX254" fmla="*/ 708025 w 1263650"/>
                <a:gd name="connsiteY254" fmla="*/ 914400 h 2044699"/>
                <a:gd name="connsiteX255" fmla="*/ 723900 w 1263650"/>
                <a:gd name="connsiteY255" fmla="*/ 936625 h 2044699"/>
                <a:gd name="connsiteX256" fmla="*/ 733425 w 1263650"/>
                <a:gd name="connsiteY256" fmla="*/ 949325 h 2044699"/>
                <a:gd name="connsiteX257" fmla="*/ 736600 w 1263650"/>
                <a:gd name="connsiteY257" fmla="*/ 952500 h 2044699"/>
                <a:gd name="connsiteX258" fmla="*/ 736600 w 1263650"/>
                <a:gd name="connsiteY258" fmla="*/ 955675 h 2044699"/>
                <a:gd name="connsiteX259" fmla="*/ 739775 w 1263650"/>
                <a:gd name="connsiteY259" fmla="*/ 958850 h 2044699"/>
                <a:gd name="connsiteX260" fmla="*/ 739775 w 1263650"/>
                <a:gd name="connsiteY260" fmla="*/ 962025 h 2044699"/>
                <a:gd name="connsiteX261" fmla="*/ 746125 w 1263650"/>
                <a:gd name="connsiteY261" fmla="*/ 971550 h 2044699"/>
                <a:gd name="connsiteX262" fmla="*/ 790575 w 1263650"/>
                <a:gd name="connsiteY262" fmla="*/ 1028700 h 2044699"/>
                <a:gd name="connsiteX263" fmla="*/ 806450 w 1263650"/>
                <a:gd name="connsiteY263" fmla="*/ 1050925 h 2044699"/>
                <a:gd name="connsiteX264" fmla="*/ 812800 w 1263650"/>
                <a:gd name="connsiteY264" fmla="*/ 1060450 h 2044699"/>
                <a:gd name="connsiteX265" fmla="*/ 822325 w 1263650"/>
                <a:gd name="connsiteY265" fmla="*/ 1073150 h 2044699"/>
                <a:gd name="connsiteX266" fmla="*/ 825500 w 1263650"/>
                <a:gd name="connsiteY266" fmla="*/ 1079500 h 2044699"/>
                <a:gd name="connsiteX267" fmla="*/ 841375 w 1263650"/>
                <a:gd name="connsiteY267" fmla="*/ 1104900 h 2044699"/>
                <a:gd name="connsiteX268" fmla="*/ 854075 w 1263650"/>
                <a:gd name="connsiteY268" fmla="*/ 1117600 h 2044699"/>
                <a:gd name="connsiteX269" fmla="*/ 860425 w 1263650"/>
                <a:gd name="connsiteY269" fmla="*/ 1130300 h 2044699"/>
                <a:gd name="connsiteX270" fmla="*/ 866775 w 1263650"/>
                <a:gd name="connsiteY270" fmla="*/ 1136650 h 2044699"/>
                <a:gd name="connsiteX271" fmla="*/ 869950 w 1263650"/>
                <a:gd name="connsiteY271" fmla="*/ 1143000 h 2044699"/>
                <a:gd name="connsiteX272" fmla="*/ 882650 w 1263650"/>
                <a:gd name="connsiteY272" fmla="*/ 1162050 h 2044699"/>
                <a:gd name="connsiteX273" fmla="*/ 892175 w 1263650"/>
                <a:gd name="connsiteY273" fmla="*/ 1168400 h 2044699"/>
                <a:gd name="connsiteX274" fmla="*/ 892175 w 1263650"/>
                <a:gd name="connsiteY274" fmla="*/ 1171575 h 2044699"/>
                <a:gd name="connsiteX275" fmla="*/ 895350 w 1263650"/>
                <a:gd name="connsiteY275" fmla="*/ 1174750 h 2044699"/>
                <a:gd name="connsiteX276" fmla="*/ 904875 w 1263650"/>
                <a:gd name="connsiteY276" fmla="*/ 1190625 h 2044699"/>
                <a:gd name="connsiteX277" fmla="*/ 908050 w 1263650"/>
                <a:gd name="connsiteY277" fmla="*/ 1193800 h 2044699"/>
                <a:gd name="connsiteX278" fmla="*/ 933450 w 1263650"/>
                <a:gd name="connsiteY278" fmla="*/ 1228725 h 2044699"/>
                <a:gd name="connsiteX279" fmla="*/ 933450 w 1263650"/>
                <a:gd name="connsiteY279" fmla="*/ 1231900 h 2044699"/>
                <a:gd name="connsiteX280" fmla="*/ 958850 w 1263650"/>
                <a:gd name="connsiteY280" fmla="*/ 1263650 h 2044699"/>
                <a:gd name="connsiteX281" fmla="*/ 977900 w 1263650"/>
                <a:gd name="connsiteY281" fmla="*/ 1292225 h 2044699"/>
                <a:gd name="connsiteX282" fmla="*/ 1005680 w 1263650"/>
                <a:gd name="connsiteY282" fmla="*/ 1331117 h 2044699"/>
                <a:gd name="connsiteX283" fmla="*/ 1006478 w 1263650"/>
                <a:gd name="connsiteY283" fmla="*/ 1331117 h 2044699"/>
                <a:gd name="connsiteX284" fmla="*/ 1006478 w 1263650"/>
                <a:gd name="connsiteY284" fmla="*/ 1332234 h 2044699"/>
                <a:gd name="connsiteX285" fmla="*/ 1009650 w 1263650"/>
                <a:gd name="connsiteY285" fmla="*/ 1336675 h 2044699"/>
                <a:gd name="connsiteX286" fmla="*/ 1025525 w 1263650"/>
                <a:gd name="connsiteY286" fmla="*/ 1355725 h 2044699"/>
                <a:gd name="connsiteX287" fmla="*/ 1025525 w 1263650"/>
                <a:gd name="connsiteY287" fmla="*/ 1358900 h 2044699"/>
                <a:gd name="connsiteX288" fmla="*/ 1031875 w 1263650"/>
                <a:gd name="connsiteY288" fmla="*/ 1365250 h 2044699"/>
                <a:gd name="connsiteX289" fmla="*/ 1035050 w 1263650"/>
                <a:gd name="connsiteY289" fmla="*/ 1374775 h 2044699"/>
                <a:gd name="connsiteX290" fmla="*/ 1038225 w 1263650"/>
                <a:gd name="connsiteY290" fmla="*/ 1374775 h 2044699"/>
                <a:gd name="connsiteX291" fmla="*/ 1041400 w 1263650"/>
                <a:gd name="connsiteY291" fmla="*/ 1377950 h 2044699"/>
                <a:gd name="connsiteX292" fmla="*/ 1044575 w 1263650"/>
                <a:gd name="connsiteY292" fmla="*/ 1384300 h 2044699"/>
                <a:gd name="connsiteX293" fmla="*/ 1047750 w 1263650"/>
                <a:gd name="connsiteY293" fmla="*/ 1387475 h 2044699"/>
                <a:gd name="connsiteX294" fmla="*/ 1047750 w 1263650"/>
                <a:gd name="connsiteY294" fmla="*/ 1390650 h 2044699"/>
                <a:gd name="connsiteX295" fmla="*/ 1050925 w 1263650"/>
                <a:gd name="connsiteY295" fmla="*/ 1393825 h 2044699"/>
                <a:gd name="connsiteX296" fmla="*/ 1054100 w 1263650"/>
                <a:gd name="connsiteY296" fmla="*/ 1397000 h 2044699"/>
                <a:gd name="connsiteX297" fmla="*/ 1057275 w 1263650"/>
                <a:gd name="connsiteY297" fmla="*/ 1403350 h 2044699"/>
                <a:gd name="connsiteX298" fmla="*/ 1073150 w 1263650"/>
                <a:gd name="connsiteY298" fmla="*/ 1425575 h 2044699"/>
                <a:gd name="connsiteX299" fmla="*/ 1079500 w 1263650"/>
                <a:gd name="connsiteY299" fmla="*/ 1431925 h 2044699"/>
                <a:gd name="connsiteX300" fmla="*/ 1079500 w 1263650"/>
                <a:gd name="connsiteY300" fmla="*/ 1431924 h 2044699"/>
                <a:gd name="connsiteX301" fmla="*/ 1092200 w 1263650"/>
                <a:gd name="connsiteY301" fmla="*/ 1450974 h 2044699"/>
                <a:gd name="connsiteX302" fmla="*/ 1098550 w 1263650"/>
                <a:gd name="connsiteY302" fmla="*/ 1457324 h 2044699"/>
                <a:gd name="connsiteX303" fmla="*/ 1098550 w 1263650"/>
                <a:gd name="connsiteY303" fmla="*/ 1460499 h 2044699"/>
                <a:gd name="connsiteX304" fmla="*/ 1114425 w 1263650"/>
                <a:gd name="connsiteY304" fmla="*/ 1479549 h 2044699"/>
                <a:gd name="connsiteX305" fmla="*/ 1133475 w 1263650"/>
                <a:gd name="connsiteY305" fmla="*/ 1508124 h 2044699"/>
                <a:gd name="connsiteX306" fmla="*/ 1149350 w 1263650"/>
                <a:gd name="connsiteY306" fmla="*/ 1530349 h 2044699"/>
                <a:gd name="connsiteX307" fmla="*/ 1155700 w 1263650"/>
                <a:gd name="connsiteY307" fmla="*/ 1539874 h 2044699"/>
                <a:gd name="connsiteX308" fmla="*/ 1171575 w 1263650"/>
                <a:gd name="connsiteY308" fmla="*/ 1562099 h 2044699"/>
                <a:gd name="connsiteX309" fmla="*/ 1177925 w 1263650"/>
                <a:gd name="connsiteY309" fmla="*/ 1571624 h 2044699"/>
                <a:gd name="connsiteX310" fmla="*/ 1181100 w 1263650"/>
                <a:gd name="connsiteY310" fmla="*/ 1574799 h 2044699"/>
                <a:gd name="connsiteX311" fmla="*/ 1187450 w 1263650"/>
                <a:gd name="connsiteY311" fmla="*/ 1584324 h 2044699"/>
                <a:gd name="connsiteX312" fmla="*/ 1206500 w 1263650"/>
                <a:gd name="connsiteY312" fmla="*/ 1609724 h 2044699"/>
                <a:gd name="connsiteX313" fmla="*/ 1206500 w 1263650"/>
                <a:gd name="connsiteY313" fmla="*/ 1612899 h 2044699"/>
                <a:gd name="connsiteX314" fmla="*/ 1209675 w 1263650"/>
                <a:gd name="connsiteY314" fmla="*/ 1612899 h 2044699"/>
                <a:gd name="connsiteX315" fmla="*/ 1209675 w 1263650"/>
                <a:gd name="connsiteY315" fmla="*/ 1616074 h 2044699"/>
                <a:gd name="connsiteX316" fmla="*/ 1206500 w 1263650"/>
                <a:gd name="connsiteY316" fmla="*/ 1625599 h 2044699"/>
                <a:gd name="connsiteX317" fmla="*/ 1206500 w 1263650"/>
                <a:gd name="connsiteY317" fmla="*/ 1628774 h 2044699"/>
                <a:gd name="connsiteX318" fmla="*/ 1206500 w 1263650"/>
                <a:gd name="connsiteY318" fmla="*/ 1631949 h 2044699"/>
                <a:gd name="connsiteX319" fmla="*/ 1203325 w 1263650"/>
                <a:gd name="connsiteY319" fmla="*/ 1635124 h 2044699"/>
                <a:gd name="connsiteX320" fmla="*/ 1203325 w 1263650"/>
                <a:gd name="connsiteY320" fmla="*/ 1638299 h 2044699"/>
                <a:gd name="connsiteX321" fmla="*/ 1212850 w 1263650"/>
                <a:gd name="connsiteY321" fmla="*/ 1657349 h 2044699"/>
                <a:gd name="connsiteX322" fmla="*/ 1212850 w 1263650"/>
                <a:gd name="connsiteY322" fmla="*/ 1660524 h 2044699"/>
                <a:gd name="connsiteX323" fmla="*/ 1219200 w 1263650"/>
                <a:gd name="connsiteY323" fmla="*/ 1666874 h 2044699"/>
                <a:gd name="connsiteX324" fmla="*/ 1222375 w 1263650"/>
                <a:gd name="connsiteY324" fmla="*/ 1670049 h 2044699"/>
                <a:gd name="connsiteX325" fmla="*/ 1225550 w 1263650"/>
                <a:gd name="connsiteY325" fmla="*/ 1670049 h 2044699"/>
                <a:gd name="connsiteX326" fmla="*/ 1225550 w 1263650"/>
                <a:gd name="connsiteY326" fmla="*/ 1673224 h 2044699"/>
                <a:gd name="connsiteX327" fmla="*/ 1225550 w 1263650"/>
                <a:gd name="connsiteY327" fmla="*/ 1679574 h 2044699"/>
                <a:gd name="connsiteX328" fmla="*/ 1225550 w 1263650"/>
                <a:gd name="connsiteY328" fmla="*/ 1682749 h 2044699"/>
                <a:gd name="connsiteX329" fmla="*/ 1228725 w 1263650"/>
                <a:gd name="connsiteY329" fmla="*/ 1695449 h 2044699"/>
                <a:gd name="connsiteX330" fmla="*/ 1231900 w 1263650"/>
                <a:gd name="connsiteY330" fmla="*/ 1708149 h 2044699"/>
                <a:gd name="connsiteX331" fmla="*/ 1231900 w 1263650"/>
                <a:gd name="connsiteY331" fmla="*/ 1714499 h 2044699"/>
                <a:gd name="connsiteX332" fmla="*/ 1231900 w 1263650"/>
                <a:gd name="connsiteY332" fmla="*/ 1717674 h 2044699"/>
                <a:gd name="connsiteX333" fmla="*/ 1228725 w 1263650"/>
                <a:gd name="connsiteY333" fmla="*/ 1720849 h 2044699"/>
                <a:gd name="connsiteX334" fmla="*/ 1231900 w 1263650"/>
                <a:gd name="connsiteY334" fmla="*/ 1724024 h 2044699"/>
                <a:gd name="connsiteX335" fmla="*/ 1238250 w 1263650"/>
                <a:gd name="connsiteY335" fmla="*/ 1724024 h 2044699"/>
                <a:gd name="connsiteX336" fmla="*/ 1257300 w 1263650"/>
                <a:gd name="connsiteY336" fmla="*/ 1746249 h 2044699"/>
                <a:gd name="connsiteX337" fmla="*/ 1260475 w 1263650"/>
                <a:gd name="connsiteY337" fmla="*/ 1749424 h 2044699"/>
                <a:gd name="connsiteX338" fmla="*/ 1263650 w 1263650"/>
                <a:gd name="connsiteY338" fmla="*/ 1755774 h 2044699"/>
                <a:gd name="connsiteX339" fmla="*/ 1263650 w 1263650"/>
                <a:gd name="connsiteY339" fmla="*/ 1762124 h 2044699"/>
                <a:gd name="connsiteX340" fmla="*/ 1254125 w 1263650"/>
                <a:gd name="connsiteY340" fmla="*/ 1768474 h 2044699"/>
                <a:gd name="connsiteX341" fmla="*/ 1247775 w 1263650"/>
                <a:gd name="connsiteY341" fmla="*/ 1774824 h 2044699"/>
                <a:gd name="connsiteX342" fmla="*/ 1247775 w 1263650"/>
                <a:gd name="connsiteY342" fmla="*/ 1777999 h 2044699"/>
                <a:gd name="connsiteX343" fmla="*/ 1244600 w 1263650"/>
                <a:gd name="connsiteY343" fmla="*/ 1777999 h 2044699"/>
                <a:gd name="connsiteX344" fmla="*/ 1241425 w 1263650"/>
                <a:gd name="connsiteY344" fmla="*/ 1777999 h 2044699"/>
                <a:gd name="connsiteX345" fmla="*/ 1228725 w 1263650"/>
                <a:gd name="connsiteY345" fmla="*/ 1784349 h 2044699"/>
                <a:gd name="connsiteX346" fmla="*/ 1222375 w 1263650"/>
                <a:gd name="connsiteY346" fmla="*/ 1787524 h 2044699"/>
                <a:gd name="connsiteX347" fmla="*/ 1216025 w 1263650"/>
                <a:gd name="connsiteY347" fmla="*/ 1787524 h 2044699"/>
                <a:gd name="connsiteX348" fmla="*/ 1212850 w 1263650"/>
                <a:gd name="connsiteY348" fmla="*/ 1787524 h 2044699"/>
                <a:gd name="connsiteX349" fmla="*/ 1212850 w 1263650"/>
                <a:gd name="connsiteY349" fmla="*/ 1790699 h 2044699"/>
                <a:gd name="connsiteX350" fmla="*/ 1209675 w 1263650"/>
                <a:gd name="connsiteY350" fmla="*/ 1790699 h 2044699"/>
                <a:gd name="connsiteX351" fmla="*/ 1209675 w 1263650"/>
                <a:gd name="connsiteY351" fmla="*/ 1793874 h 2044699"/>
                <a:gd name="connsiteX352" fmla="*/ 1209675 w 1263650"/>
                <a:gd name="connsiteY352" fmla="*/ 1797049 h 2044699"/>
                <a:gd name="connsiteX353" fmla="*/ 1206500 w 1263650"/>
                <a:gd name="connsiteY353" fmla="*/ 1806574 h 2044699"/>
                <a:gd name="connsiteX354" fmla="*/ 1200150 w 1263650"/>
                <a:gd name="connsiteY354" fmla="*/ 1809749 h 2044699"/>
                <a:gd name="connsiteX355" fmla="*/ 1193800 w 1263650"/>
                <a:gd name="connsiteY355" fmla="*/ 1812924 h 2044699"/>
                <a:gd name="connsiteX356" fmla="*/ 1190625 w 1263650"/>
                <a:gd name="connsiteY356" fmla="*/ 1819274 h 2044699"/>
                <a:gd name="connsiteX357" fmla="*/ 1193800 w 1263650"/>
                <a:gd name="connsiteY357" fmla="*/ 1819274 h 2044699"/>
                <a:gd name="connsiteX358" fmla="*/ 1193800 w 1263650"/>
                <a:gd name="connsiteY358" fmla="*/ 1822449 h 2044699"/>
                <a:gd name="connsiteX359" fmla="*/ 1193800 w 1263650"/>
                <a:gd name="connsiteY359" fmla="*/ 1831974 h 2044699"/>
                <a:gd name="connsiteX360" fmla="*/ 1190625 w 1263650"/>
                <a:gd name="connsiteY360" fmla="*/ 1831974 h 2044699"/>
                <a:gd name="connsiteX361" fmla="*/ 1190625 w 1263650"/>
                <a:gd name="connsiteY361" fmla="*/ 1835149 h 2044699"/>
                <a:gd name="connsiteX362" fmla="*/ 1187450 w 1263650"/>
                <a:gd name="connsiteY362" fmla="*/ 1841499 h 2044699"/>
                <a:gd name="connsiteX363" fmla="*/ 1190625 w 1263650"/>
                <a:gd name="connsiteY363" fmla="*/ 1847849 h 2044699"/>
                <a:gd name="connsiteX364" fmla="*/ 1190625 w 1263650"/>
                <a:gd name="connsiteY364" fmla="*/ 1860549 h 2044699"/>
                <a:gd name="connsiteX365" fmla="*/ 1190625 w 1263650"/>
                <a:gd name="connsiteY365" fmla="*/ 1863724 h 2044699"/>
                <a:gd name="connsiteX366" fmla="*/ 1187450 w 1263650"/>
                <a:gd name="connsiteY366" fmla="*/ 1863724 h 2044699"/>
                <a:gd name="connsiteX367" fmla="*/ 1184275 w 1263650"/>
                <a:gd name="connsiteY367" fmla="*/ 1863724 h 2044699"/>
                <a:gd name="connsiteX368" fmla="*/ 1184275 w 1263650"/>
                <a:gd name="connsiteY368" fmla="*/ 1866899 h 2044699"/>
                <a:gd name="connsiteX369" fmla="*/ 1184275 w 1263650"/>
                <a:gd name="connsiteY369" fmla="*/ 1870074 h 2044699"/>
                <a:gd name="connsiteX370" fmla="*/ 1181100 w 1263650"/>
                <a:gd name="connsiteY370" fmla="*/ 1879599 h 2044699"/>
                <a:gd name="connsiteX371" fmla="*/ 1181100 w 1263650"/>
                <a:gd name="connsiteY371" fmla="*/ 1885949 h 2044699"/>
                <a:gd name="connsiteX372" fmla="*/ 1174750 w 1263650"/>
                <a:gd name="connsiteY372" fmla="*/ 1892299 h 2044699"/>
                <a:gd name="connsiteX373" fmla="*/ 1168400 w 1263650"/>
                <a:gd name="connsiteY373" fmla="*/ 1898649 h 2044699"/>
                <a:gd name="connsiteX374" fmla="*/ 1162050 w 1263650"/>
                <a:gd name="connsiteY374" fmla="*/ 1904999 h 2044699"/>
                <a:gd name="connsiteX375" fmla="*/ 1162050 w 1263650"/>
                <a:gd name="connsiteY375" fmla="*/ 1908174 h 2044699"/>
                <a:gd name="connsiteX376" fmla="*/ 1162050 w 1263650"/>
                <a:gd name="connsiteY376" fmla="*/ 1911349 h 2044699"/>
                <a:gd name="connsiteX377" fmla="*/ 1158875 w 1263650"/>
                <a:gd name="connsiteY377" fmla="*/ 1911349 h 2044699"/>
                <a:gd name="connsiteX378" fmla="*/ 1158875 w 1263650"/>
                <a:gd name="connsiteY378" fmla="*/ 1914524 h 2044699"/>
                <a:gd name="connsiteX379" fmla="*/ 1155700 w 1263650"/>
                <a:gd name="connsiteY379" fmla="*/ 1914524 h 2044699"/>
                <a:gd name="connsiteX380" fmla="*/ 1155700 w 1263650"/>
                <a:gd name="connsiteY380" fmla="*/ 1911349 h 2044699"/>
                <a:gd name="connsiteX381" fmla="*/ 1146175 w 1263650"/>
                <a:gd name="connsiteY381" fmla="*/ 1917699 h 2044699"/>
                <a:gd name="connsiteX382" fmla="*/ 1146175 w 1263650"/>
                <a:gd name="connsiteY382" fmla="*/ 1927224 h 2044699"/>
                <a:gd name="connsiteX383" fmla="*/ 1149350 w 1263650"/>
                <a:gd name="connsiteY383" fmla="*/ 1943099 h 2044699"/>
                <a:gd name="connsiteX384" fmla="*/ 1146175 w 1263650"/>
                <a:gd name="connsiteY384" fmla="*/ 1949449 h 2044699"/>
                <a:gd name="connsiteX385" fmla="*/ 1146175 w 1263650"/>
                <a:gd name="connsiteY385" fmla="*/ 1955799 h 2044699"/>
                <a:gd name="connsiteX386" fmla="*/ 1146175 w 1263650"/>
                <a:gd name="connsiteY386" fmla="*/ 1958974 h 2044699"/>
                <a:gd name="connsiteX387" fmla="*/ 1146175 w 1263650"/>
                <a:gd name="connsiteY387" fmla="*/ 1962149 h 2044699"/>
                <a:gd name="connsiteX388" fmla="*/ 1143000 w 1263650"/>
                <a:gd name="connsiteY388" fmla="*/ 1965324 h 2044699"/>
                <a:gd name="connsiteX389" fmla="*/ 1139825 w 1263650"/>
                <a:gd name="connsiteY389" fmla="*/ 1968499 h 2044699"/>
                <a:gd name="connsiteX390" fmla="*/ 1139825 w 1263650"/>
                <a:gd name="connsiteY390" fmla="*/ 1971674 h 2044699"/>
                <a:gd name="connsiteX391" fmla="*/ 1136650 w 1263650"/>
                <a:gd name="connsiteY391" fmla="*/ 1971674 h 2044699"/>
                <a:gd name="connsiteX392" fmla="*/ 1139825 w 1263650"/>
                <a:gd name="connsiteY392" fmla="*/ 1974849 h 2044699"/>
                <a:gd name="connsiteX393" fmla="*/ 1143000 w 1263650"/>
                <a:gd name="connsiteY393" fmla="*/ 1981199 h 2044699"/>
                <a:gd name="connsiteX394" fmla="*/ 1143000 w 1263650"/>
                <a:gd name="connsiteY394" fmla="*/ 1984374 h 2044699"/>
                <a:gd name="connsiteX395" fmla="*/ 1149350 w 1263650"/>
                <a:gd name="connsiteY395" fmla="*/ 1987549 h 2044699"/>
                <a:gd name="connsiteX396" fmla="*/ 1152525 w 1263650"/>
                <a:gd name="connsiteY396" fmla="*/ 1987549 h 2044699"/>
                <a:gd name="connsiteX397" fmla="*/ 1155700 w 1263650"/>
                <a:gd name="connsiteY397" fmla="*/ 1987549 h 2044699"/>
                <a:gd name="connsiteX398" fmla="*/ 1158875 w 1263650"/>
                <a:gd name="connsiteY398" fmla="*/ 1987549 h 2044699"/>
                <a:gd name="connsiteX399" fmla="*/ 1162050 w 1263650"/>
                <a:gd name="connsiteY399" fmla="*/ 1987549 h 2044699"/>
                <a:gd name="connsiteX400" fmla="*/ 1165225 w 1263650"/>
                <a:gd name="connsiteY400" fmla="*/ 1987549 h 2044699"/>
                <a:gd name="connsiteX401" fmla="*/ 1165225 w 1263650"/>
                <a:gd name="connsiteY401" fmla="*/ 1990724 h 2044699"/>
                <a:gd name="connsiteX402" fmla="*/ 1171575 w 1263650"/>
                <a:gd name="connsiteY402" fmla="*/ 2000249 h 2044699"/>
                <a:gd name="connsiteX403" fmla="*/ 1171575 w 1263650"/>
                <a:gd name="connsiteY403" fmla="*/ 2003424 h 2044699"/>
                <a:gd name="connsiteX404" fmla="*/ 1171575 w 1263650"/>
                <a:gd name="connsiteY404" fmla="*/ 2012949 h 2044699"/>
                <a:gd name="connsiteX405" fmla="*/ 1171575 w 1263650"/>
                <a:gd name="connsiteY405" fmla="*/ 2016124 h 2044699"/>
                <a:gd name="connsiteX406" fmla="*/ 1171575 w 1263650"/>
                <a:gd name="connsiteY406" fmla="*/ 2019299 h 2044699"/>
                <a:gd name="connsiteX407" fmla="*/ 1168400 w 1263650"/>
                <a:gd name="connsiteY407" fmla="*/ 2025649 h 2044699"/>
                <a:gd name="connsiteX408" fmla="*/ 1165225 w 1263650"/>
                <a:gd name="connsiteY408" fmla="*/ 2028824 h 2044699"/>
                <a:gd name="connsiteX409" fmla="*/ 1155700 w 1263650"/>
                <a:gd name="connsiteY409" fmla="*/ 2038349 h 2044699"/>
                <a:gd name="connsiteX410" fmla="*/ 1155700 w 1263650"/>
                <a:gd name="connsiteY410" fmla="*/ 2041524 h 2044699"/>
                <a:gd name="connsiteX411" fmla="*/ 1146175 w 1263650"/>
                <a:gd name="connsiteY411" fmla="*/ 2044699 h 2044699"/>
                <a:gd name="connsiteX412" fmla="*/ 1139825 w 1263650"/>
                <a:gd name="connsiteY412" fmla="*/ 2044699 h 2044699"/>
                <a:gd name="connsiteX413" fmla="*/ 1133475 w 1263650"/>
                <a:gd name="connsiteY413" fmla="*/ 2041524 h 2044699"/>
                <a:gd name="connsiteX414" fmla="*/ 1130300 w 1263650"/>
                <a:gd name="connsiteY414" fmla="*/ 2041524 h 2044699"/>
                <a:gd name="connsiteX415" fmla="*/ 1130300 w 1263650"/>
                <a:gd name="connsiteY415" fmla="*/ 2038349 h 2044699"/>
                <a:gd name="connsiteX416" fmla="*/ 1127125 w 1263650"/>
                <a:gd name="connsiteY416" fmla="*/ 2038349 h 2044699"/>
                <a:gd name="connsiteX417" fmla="*/ 1127125 w 1263650"/>
                <a:gd name="connsiteY417" fmla="*/ 2041524 h 2044699"/>
                <a:gd name="connsiteX418" fmla="*/ 1123950 w 1263650"/>
                <a:gd name="connsiteY418" fmla="*/ 2041524 h 2044699"/>
                <a:gd name="connsiteX419" fmla="*/ 901700 w 1263650"/>
                <a:gd name="connsiteY419" fmla="*/ 2022474 h 2044699"/>
                <a:gd name="connsiteX420" fmla="*/ 739775 w 1263650"/>
                <a:gd name="connsiteY420" fmla="*/ 2009774 h 2044699"/>
                <a:gd name="connsiteX421" fmla="*/ 736600 w 1263650"/>
                <a:gd name="connsiteY421" fmla="*/ 1990724 h 2044699"/>
                <a:gd name="connsiteX422" fmla="*/ 733425 w 1263650"/>
                <a:gd name="connsiteY422" fmla="*/ 1981199 h 2044699"/>
                <a:gd name="connsiteX423" fmla="*/ 730250 w 1263650"/>
                <a:gd name="connsiteY423" fmla="*/ 1981199 h 2044699"/>
                <a:gd name="connsiteX424" fmla="*/ 730250 w 1263650"/>
                <a:gd name="connsiteY424" fmla="*/ 1978024 h 2044699"/>
                <a:gd name="connsiteX425" fmla="*/ 733425 w 1263650"/>
                <a:gd name="connsiteY425" fmla="*/ 1974849 h 2044699"/>
                <a:gd name="connsiteX426" fmla="*/ 736600 w 1263650"/>
                <a:gd name="connsiteY426" fmla="*/ 1974849 h 2044699"/>
                <a:gd name="connsiteX427" fmla="*/ 736600 w 1263650"/>
                <a:gd name="connsiteY427" fmla="*/ 1978024 h 2044699"/>
                <a:gd name="connsiteX428" fmla="*/ 736600 w 1263650"/>
                <a:gd name="connsiteY428" fmla="*/ 1981199 h 2044699"/>
                <a:gd name="connsiteX429" fmla="*/ 739775 w 1263650"/>
                <a:gd name="connsiteY429" fmla="*/ 1990724 h 2044699"/>
                <a:gd name="connsiteX430" fmla="*/ 742950 w 1263650"/>
                <a:gd name="connsiteY430" fmla="*/ 1993899 h 2044699"/>
                <a:gd name="connsiteX431" fmla="*/ 742950 w 1263650"/>
                <a:gd name="connsiteY431" fmla="*/ 2000249 h 2044699"/>
                <a:gd name="connsiteX432" fmla="*/ 746125 w 1263650"/>
                <a:gd name="connsiteY432" fmla="*/ 2000249 h 2044699"/>
                <a:gd name="connsiteX433" fmla="*/ 746125 w 1263650"/>
                <a:gd name="connsiteY433" fmla="*/ 1997074 h 2044699"/>
                <a:gd name="connsiteX434" fmla="*/ 746125 w 1263650"/>
                <a:gd name="connsiteY434" fmla="*/ 1987549 h 2044699"/>
                <a:gd name="connsiteX435" fmla="*/ 746125 w 1263650"/>
                <a:gd name="connsiteY435" fmla="*/ 1984374 h 2044699"/>
                <a:gd name="connsiteX436" fmla="*/ 746125 w 1263650"/>
                <a:gd name="connsiteY436" fmla="*/ 1981199 h 2044699"/>
                <a:gd name="connsiteX437" fmla="*/ 742950 w 1263650"/>
                <a:gd name="connsiteY437" fmla="*/ 1974849 h 2044699"/>
                <a:gd name="connsiteX438" fmla="*/ 739775 w 1263650"/>
                <a:gd name="connsiteY438" fmla="*/ 1971674 h 2044699"/>
                <a:gd name="connsiteX439" fmla="*/ 736600 w 1263650"/>
                <a:gd name="connsiteY439" fmla="*/ 1968499 h 2044699"/>
                <a:gd name="connsiteX440" fmla="*/ 733425 w 1263650"/>
                <a:gd name="connsiteY440" fmla="*/ 1971674 h 2044699"/>
                <a:gd name="connsiteX441" fmla="*/ 730250 w 1263650"/>
                <a:gd name="connsiteY441" fmla="*/ 1971674 h 2044699"/>
                <a:gd name="connsiteX442" fmla="*/ 730250 w 1263650"/>
                <a:gd name="connsiteY442" fmla="*/ 1974849 h 2044699"/>
                <a:gd name="connsiteX443" fmla="*/ 727075 w 1263650"/>
                <a:gd name="connsiteY443" fmla="*/ 1974849 h 2044699"/>
                <a:gd name="connsiteX444" fmla="*/ 723900 w 1263650"/>
                <a:gd name="connsiteY444" fmla="*/ 1971674 h 2044699"/>
                <a:gd name="connsiteX445" fmla="*/ 727075 w 1263650"/>
                <a:gd name="connsiteY445" fmla="*/ 1968499 h 2044699"/>
                <a:gd name="connsiteX446" fmla="*/ 727075 w 1263650"/>
                <a:gd name="connsiteY446" fmla="*/ 1965324 h 2044699"/>
                <a:gd name="connsiteX447" fmla="*/ 730250 w 1263650"/>
                <a:gd name="connsiteY447" fmla="*/ 1965324 h 2044699"/>
                <a:gd name="connsiteX448" fmla="*/ 730250 w 1263650"/>
                <a:gd name="connsiteY448" fmla="*/ 1962149 h 2044699"/>
                <a:gd name="connsiteX449" fmla="*/ 733425 w 1263650"/>
                <a:gd name="connsiteY449" fmla="*/ 1962149 h 2044699"/>
                <a:gd name="connsiteX450" fmla="*/ 733425 w 1263650"/>
                <a:gd name="connsiteY450" fmla="*/ 1958974 h 2044699"/>
                <a:gd name="connsiteX451" fmla="*/ 730250 w 1263650"/>
                <a:gd name="connsiteY451" fmla="*/ 1955799 h 2044699"/>
                <a:gd name="connsiteX452" fmla="*/ 730250 w 1263650"/>
                <a:gd name="connsiteY452" fmla="*/ 1958974 h 2044699"/>
                <a:gd name="connsiteX453" fmla="*/ 730250 w 1263650"/>
                <a:gd name="connsiteY453" fmla="*/ 1962149 h 2044699"/>
                <a:gd name="connsiteX454" fmla="*/ 727075 w 1263650"/>
                <a:gd name="connsiteY454" fmla="*/ 1962149 h 2044699"/>
                <a:gd name="connsiteX455" fmla="*/ 727075 w 1263650"/>
                <a:gd name="connsiteY455" fmla="*/ 1958974 h 2044699"/>
                <a:gd name="connsiteX456" fmla="*/ 723900 w 1263650"/>
                <a:gd name="connsiteY456" fmla="*/ 1955799 h 2044699"/>
                <a:gd name="connsiteX457" fmla="*/ 723900 w 1263650"/>
                <a:gd name="connsiteY457" fmla="*/ 1949449 h 2044699"/>
                <a:gd name="connsiteX458" fmla="*/ 723900 w 1263650"/>
                <a:gd name="connsiteY458" fmla="*/ 1946274 h 2044699"/>
                <a:gd name="connsiteX459" fmla="*/ 733425 w 1263650"/>
                <a:gd name="connsiteY459" fmla="*/ 1943099 h 2044699"/>
                <a:gd name="connsiteX460" fmla="*/ 733425 w 1263650"/>
                <a:gd name="connsiteY460" fmla="*/ 1917699 h 2044699"/>
                <a:gd name="connsiteX461" fmla="*/ 727075 w 1263650"/>
                <a:gd name="connsiteY461" fmla="*/ 1895474 h 2044699"/>
                <a:gd name="connsiteX462" fmla="*/ 720725 w 1263650"/>
                <a:gd name="connsiteY462" fmla="*/ 1870074 h 2044699"/>
                <a:gd name="connsiteX463" fmla="*/ 698500 w 1263650"/>
                <a:gd name="connsiteY463" fmla="*/ 1831974 h 2044699"/>
                <a:gd name="connsiteX464" fmla="*/ 695325 w 1263650"/>
                <a:gd name="connsiteY464" fmla="*/ 1828799 h 2044699"/>
                <a:gd name="connsiteX465" fmla="*/ 682625 w 1263650"/>
                <a:gd name="connsiteY465" fmla="*/ 1816099 h 2044699"/>
                <a:gd name="connsiteX466" fmla="*/ 673100 w 1263650"/>
                <a:gd name="connsiteY466" fmla="*/ 1800224 h 2044699"/>
                <a:gd name="connsiteX467" fmla="*/ 660400 w 1263650"/>
                <a:gd name="connsiteY467" fmla="*/ 1787524 h 2044699"/>
                <a:gd name="connsiteX468" fmla="*/ 660400 w 1263650"/>
                <a:gd name="connsiteY468" fmla="*/ 1784349 h 2044699"/>
                <a:gd name="connsiteX469" fmla="*/ 657225 w 1263650"/>
                <a:gd name="connsiteY469" fmla="*/ 1784349 h 2044699"/>
                <a:gd name="connsiteX470" fmla="*/ 654050 w 1263650"/>
                <a:gd name="connsiteY470" fmla="*/ 1781174 h 2044699"/>
                <a:gd name="connsiteX471" fmla="*/ 654050 w 1263650"/>
                <a:gd name="connsiteY471" fmla="*/ 1784349 h 2044699"/>
                <a:gd name="connsiteX472" fmla="*/ 641350 w 1263650"/>
                <a:gd name="connsiteY472" fmla="*/ 1771649 h 2044699"/>
                <a:gd name="connsiteX473" fmla="*/ 635000 w 1263650"/>
                <a:gd name="connsiteY473" fmla="*/ 1758949 h 2044699"/>
                <a:gd name="connsiteX474" fmla="*/ 628650 w 1263650"/>
                <a:gd name="connsiteY474" fmla="*/ 1752599 h 2044699"/>
                <a:gd name="connsiteX475" fmla="*/ 622300 w 1263650"/>
                <a:gd name="connsiteY475" fmla="*/ 1746249 h 2044699"/>
                <a:gd name="connsiteX476" fmla="*/ 615950 w 1263650"/>
                <a:gd name="connsiteY476" fmla="*/ 1749424 h 2044699"/>
                <a:gd name="connsiteX477" fmla="*/ 615950 w 1263650"/>
                <a:gd name="connsiteY477" fmla="*/ 1746249 h 2044699"/>
                <a:gd name="connsiteX478" fmla="*/ 615950 w 1263650"/>
                <a:gd name="connsiteY478" fmla="*/ 1743074 h 2044699"/>
                <a:gd name="connsiteX479" fmla="*/ 612775 w 1263650"/>
                <a:gd name="connsiteY479" fmla="*/ 1743074 h 2044699"/>
                <a:gd name="connsiteX480" fmla="*/ 609600 w 1263650"/>
                <a:gd name="connsiteY480" fmla="*/ 1743074 h 2044699"/>
                <a:gd name="connsiteX481" fmla="*/ 606425 w 1263650"/>
                <a:gd name="connsiteY481" fmla="*/ 1743074 h 2044699"/>
                <a:gd name="connsiteX482" fmla="*/ 606425 w 1263650"/>
                <a:gd name="connsiteY482" fmla="*/ 1746249 h 2044699"/>
                <a:gd name="connsiteX483" fmla="*/ 603250 w 1263650"/>
                <a:gd name="connsiteY483" fmla="*/ 1752599 h 2044699"/>
                <a:gd name="connsiteX484" fmla="*/ 603250 w 1263650"/>
                <a:gd name="connsiteY484" fmla="*/ 1755774 h 2044699"/>
                <a:gd name="connsiteX485" fmla="*/ 600075 w 1263650"/>
                <a:gd name="connsiteY485" fmla="*/ 1755774 h 2044699"/>
                <a:gd name="connsiteX486" fmla="*/ 593725 w 1263650"/>
                <a:gd name="connsiteY486" fmla="*/ 1749424 h 2044699"/>
                <a:gd name="connsiteX487" fmla="*/ 593725 w 1263650"/>
                <a:gd name="connsiteY487" fmla="*/ 1746249 h 2044699"/>
                <a:gd name="connsiteX488" fmla="*/ 584200 w 1263650"/>
                <a:gd name="connsiteY488" fmla="*/ 1743074 h 2044699"/>
                <a:gd name="connsiteX489" fmla="*/ 581025 w 1263650"/>
                <a:gd name="connsiteY489" fmla="*/ 1739899 h 2044699"/>
                <a:gd name="connsiteX490" fmla="*/ 581025 w 1263650"/>
                <a:gd name="connsiteY490" fmla="*/ 1736724 h 2044699"/>
                <a:gd name="connsiteX491" fmla="*/ 587375 w 1263650"/>
                <a:gd name="connsiteY491" fmla="*/ 1736724 h 2044699"/>
                <a:gd name="connsiteX492" fmla="*/ 590550 w 1263650"/>
                <a:gd name="connsiteY492" fmla="*/ 1730374 h 2044699"/>
                <a:gd name="connsiteX493" fmla="*/ 590550 w 1263650"/>
                <a:gd name="connsiteY493" fmla="*/ 1724024 h 2044699"/>
                <a:gd name="connsiteX494" fmla="*/ 587375 w 1263650"/>
                <a:gd name="connsiteY494" fmla="*/ 1704974 h 2044699"/>
                <a:gd name="connsiteX495" fmla="*/ 581025 w 1263650"/>
                <a:gd name="connsiteY495" fmla="*/ 1689099 h 2044699"/>
                <a:gd name="connsiteX496" fmla="*/ 574675 w 1263650"/>
                <a:gd name="connsiteY496" fmla="*/ 1682749 h 2044699"/>
                <a:gd name="connsiteX497" fmla="*/ 555625 w 1263650"/>
                <a:gd name="connsiteY497" fmla="*/ 1679574 h 2044699"/>
                <a:gd name="connsiteX498" fmla="*/ 536575 w 1263650"/>
                <a:gd name="connsiteY498" fmla="*/ 1679574 h 2044699"/>
                <a:gd name="connsiteX499" fmla="*/ 533400 w 1263650"/>
                <a:gd name="connsiteY499" fmla="*/ 1682749 h 2044699"/>
                <a:gd name="connsiteX500" fmla="*/ 527050 w 1263650"/>
                <a:gd name="connsiteY500" fmla="*/ 1676399 h 2044699"/>
                <a:gd name="connsiteX501" fmla="*/ 514350 w 1263650"/>
                <a:gd name="connsiteY501" fmla="*/ 1670049 h 2044699"/>
                <a:gd name="connsiteX502" fmla="*/ 511175 w 1263650"/>
                <a:gd name="connsiteY502" fmla="*/ 1670049 h 2044699"/>
                <a:gd name="connsiteX503" fmla="*/ 492125 w 1263650"/>
                <a:gd name="connsiteY503" fmla="*/ 1654174 h 2044699"/>
                <a:gd name="connsiteX504" fmla="*/ 485775 w 1263650"/>
                <a:gd name="connsiteY504" fmla="*/ 1654174 h 2044699"/>
                <a:gd name="connsiteX505" fmla="*/ 479425 w 1263650"/>
                <a:gd name="connsiteY505" fmla="*/ 1641474 h 2044699"/>
                <a:gd name="connsiteX506" fmla="*/ 476250 w 1263650"/>
                <a:gd name="connsiteY506" fmla="*/ 1641474 h 2044699"/>
                <a:gd name="connsiteX507" fmla="*/ 473075 w 1263650"/>
                <a:gd name="connsiteY507" fmla="*/ 1638299 h 2044699"/>
                <a:gd name="connsiteX508" fmla="*/ 473075 w 1263650"/>
                <a:gd name="connsiteY508" fmla="*/ 1631949 h 2044699"/>
                <a:gd name="connsiteX509" fmla="*/ 473075 w 1263650"/>
                <a:gd name="connsiteY509" fmla="*/ 1625599 h 2044699"/>
                <a:gd name="connsiteX510" fmla="*/ 473075 w 1263650"/>
                <a:gd name="connsiteY510" fmla="*/ 1622424 h 2044699"/>
                <a:gd name="connsiteX511" fmla="*/ 473075 w 1263650"/>
                <a:gd name="connsiteY511" fmla="*/ 1619249 h 2044699"/>
                <a:gd name="connsiteX512" fmla="*/ 473075 w 1263650"/>
                <a:gd name="connsiteY512" fmla="*/ 1616074 h 2044699"/>
                <a:gd name="connsiteX513" fmla="*/ 469900 w 1263650"/>
                <a:gd name="connsiteY513" fmla="*/ 1616074 h 2044699"/>
                <a:gd name="connsiteX514" fmla="*/ 463550 w 1263650"/>
                <a:gd name="connsiteY514" fmla="*/ 1612899 h 2044699"/>
                <a:gd name="connsiteX515" fmla="*/ 460375 w 1263650"/>
                <a:gd name="connsiteY515" fmla="*/ 1609724 h 2044699"/>
                <a:gd name="connsiteX516" fmla="*/ 460375 w 1263650"/>
                <a:gd name="connsiteY516" fmla="*/ 1606549 h 2044699"/>
                <a:gd name="connsiteX517" fmla="*/ 457200 w 1263650"/>
                <a:gd name="connsiteY517" fmla="*/ 1603374 h 2044699"/>
                <a:gd name="connsiteX518" fmla="*/ 450850 w 1263650"/>
                <a:gd name="connsiteY518" fmla="*/ 1597024 h 2044699"/>
                <a:gd name="connsiteX519" fmla="*/ 447675 w 1263650"/>
                <a:gd name="connsiteY519" fmla="*/ 1593849 h 2044699"/>
                <a:gd name="connsiteX520" fmla="*/ 444500 w 1263650"/>
                <a:gd name="connsiteY520" fmla="*/ 1590674 h 2044699"/>
                <a:gd name="connsiteX521" fmla="*/ 434975 w 1263650"/>
                <a:gd name="connsiteY521" fmla="*/ 1581149 h 2044699"/>
                <a:gd name="connsiteX522" fmla="*/ 422275 w 1263650"/>
                <a:gd name="connsiteY522" fmla="*/ 1577974 h 2044699"/>
                <a:gd name="connsiteX523" fmla="*/ 409575 w 1263650"/>
                <a:gd name="connsiteY523" fmla="*/ 1577974 h 2044699"/>
                <a:gd name="connsiteX524" fmla="*/ 396875 w 1263650"/>
                <a:gd name="connsiteY524" fmla="*/ 1571624 h 2044699"/>
                <a:gd name="connsiteX525" fmla="*/ 384175 w 1263650"/>
                <a:gd name="connsiteY525" fmla="*/ 1568449 h 2044699"/>
                <a:gd name="connsiteX526" fmla="*/ 374650 w 1263650"/>
                <a:gd name="connsiteY526" fmla="*/ 1562099 h 2044699"/>
                <a:gd name="connsiteX527" fmla="*/ 368300 w 1263650"/>
                <a:gd name="connsiteY527" fmla="*/ 1555749 h 2044699"/>
                <a:gd name="connsiteX528" fmla="*/ 355600 w 1263650"/>
                <a:gd name="connsiteY528" fmla="*/ 1555749 h 2044699"/>
                <a:gd name="connsiteX529" fmla="*/ 346075 w 1263650"/>
                <a:gd name="connsiteY529" fmla="*/ 1549399 h 2044699"/>
                <a:gd name="connsiteX530" fmla="*/ 336550 w 1263650"/>
                <a:gd name="connsiteY530" fmla="*/ 1549399 h 2044699"/>
                <a:gd name="connsiteX531" fmla="*/ 330200 w 1263650"/>
                <a:gd name="connsiteY531" fmla="*/ 1546224 h 2044699"/>
                <a:gd name="connsiteX532" fmla="*/ 323850 w 1263650"/>
                <a:gd name="connsiteY532" fmla="*/ 1546224 h 2044699"/>
                <a:gd name="connsiteX533" fmla="*/ 307975 w 1263650"/>
                <a:gd name="connsiteY533" fmla="*/ 1546224 h 2044699"/>
                <a:gd name="connsiteX534" fmla="*/ 298450 w 1263650"/>
                <a:gd name="connsiteY534" fmla="*/ 1546224 h 2044699"/>
                <a:gd name="connsiteX535" fmla="*/ 295275 w 1263650"/>
                <a:gd name="connsiteY535" fmla="*/ 1543049 h 2044699"/>
                <a:gd name="connsiteX536" fmla="*/ 292100 w 1263650"/>
                <a:gd name="connsiteY536" fmla="*/ 1527174 h 2044699"/>
                <a:gd name="connsiteX537" fmla="*/ 288925 w 1263650"/>
                <a:gd name="connsiteY537" fmla="*/ 1520824 h 2044699"/>
                <a:gd name="connsiteX538" fmla="*/ 282575 w 1263650"/>
                <a:gd name="connsiteY538" fmla="*/ 1517649 h 2044699"/>
                <a:gd name="connsiteX539" fmla="*/ 279400 w 1263650"/>
                <a:gd name="connsiteY539" fmla="*/ 1517649 h 2044699"/>
                <a:gd name="connsiteX540" fmla="*/ 276225 w 1263650"/>
                <a:gd name="connsiteY540" fmla="*/ 1517649 h 2044699"/>
                <a:gd name="connsiteX541" fmla="*/ 276225 w 1263650"/>
                <a:gd name="connsiteY541" fmla="*/ 1514474 h 2044699"/>
                <a:gd name="connsiteX542" fmla="*/ 276225 w 1263650"/>
                <a:gd name="connsiteY542" fmla="*/ 1511299 h 2044699"/>
                <a:gd name="connsiteX543" fmla="*/ 276225 w 1263650"/>
                <a:gd name="connsiteY543" fmla="*/ 1508124 h 2044699"/>
                <a:gd name="connsiteX544" fmla="*/ 279400 w 1263650"/>
                <a:gd name="connsiteY544" fmla="*/ 1501774 h 2044699"/>
                <a:gd name="connsiteX545" fmla="*/ 285750 w 1263650"/>
                <a:gd name="connsiteY545" fmla="*/ 1492249 h 2044699"/>
                <a:gd name="connsiteX546" fmla="*/ 285750 w 1263650"/>
                <a:gd name="connsiteY546" fmla="*/ 1485899 h 2044699"/>
                <a:gd name="connsiteX547" fmla="*/ 285750 w 1263650"/>
                <a:gd name="connsiteY547" fmla="*/ 1479549 h 2044699"/>
                <a:gd name="connsiteX548" fmla="*/ 288925 w 1263650"/>
                <a:gd name="connsiteY548" fmla="*/ 1470024 h 2044699"/>
                <a:gd name="connsiteX549" fmla="*/ 292100 w 1263650"/>
                <a:gd name="connsiteY549" fmla="*/ 1463674 h 2044699"/>
                <a:gd name="connsiteX550" fmla="*/ 288925 w 1263650"/>
                <a:gd name="connsiteY550" fmla="*/ 1457324 h 2044699"/>
                <a:gd name="connsiteX551" fmla="*/ 285750 w 1263650"/>
                <a:gd name="connsiteY551" fmla="*/ 1450974 h 2044699"/>
                <a:gd name="connsiteX552" fmla="*/ 285750 w 1263650"/>
                <a:gd name="connsiteY552" fmla="*/ 1444624 h 2044699"/>
                <a:gd name="connsiteX553" fmla="*/ 292100 w 1263650"/>
                <a:gd name="connsiteY553" fmla="*/ 1438274 h 2044699"/>
                <a:gd name="connsiteX554" fmla="*/ 292100 w 1263650"/>
                <a:gd name="connsiteY554" fmla="*/ 1435099 h 2044699"/>
                <a:gd name="connsiteX555" fmla="*/ 295275 w 1263650"/>
                <a:gd name="connsiteY555" fmla="*/ 1428749 h 2044699"/>
                <a:gd name="connsiteX556" fmla="*/ 301625 w 1263650"/>
                <a:gd name="connsiteY556" fmla="*/ 1422399 h 2044699"/>
                <a:gd name="connsiteX557" fmla="*/ 301625 w 1263650"/>
                <a:gd name="connsiteY557" fmla="*/ 1419224 h 2044699"/>
                <a:gd name="connsiteX558" fmla="*/ 301625 w 1263650"/>
                <a:gd name="connsiteY558" fmla="*/ 1416049 h 2044699"/>
                <a:gd name="connsiteX559" fmla="*/ 301625 w 1263650"/>
                <a:gd name="connsiteY559" fmla="*/ 1406524 h 2044699"/>
                <a:gd name="connsiteX560" fmla="*/ 288925 w 1263650"/>
                <a:gd name="connsiteY560" fmla="*/ 1396999 h 2044699"/>
                <a:gd name="connsiteX561" fmla="*/ 285750 w 1263650"/>
                <a:gd name="connsiteY561" fmla="*/ 1400174 h 2044699"/>
                <a:gd name="connsiteX562" fmla="*/ 269875 w 1263650"/>
                <a:gd name="connsiteY562" fmla="*/ 1387474 h 2044699"/>
                <a:gd name="connsiteX563" fmla="*/ 269875 w 1263650"/>
                <a:gd name="connsiteY563" fmla="*/ 1377949 h 2044699"/>
                <a:gd name="connsiteX564" fmla="*/ 273050 w 1263650"/>
                <a:gd name="connsiteY564" fmla="*/ 1371599 h 2044699"/>
                <a:gd name="connsiteX565" fmla="*/ 276225 w 1263650"/>
                <a:gd name="connsiteY565" fmla="*/ 1368424 h 2044699"/>
                <a:gd name="connsiteX566" fmla="*/ 282575 w 1263650"/>
                <a:gd name="connsiteY566" fmla="*/ 1365249 h 2044699"/>
                <a:gd name="connsiteX567" fmla="*/ 282575 w 1263650"/>
                <a:gd name="connsiteY567" fmla="*/ 1362074 h 2044699"/>
                <a:gd name="connsiteX568" fmla="*/ 282575 w 1263650"/>
                <a:gd name="connsiteY568" fmla="*/ 1355724 h 2044699"/>
                <a:gd name="connsiteX569" fmla="*/ 279400 w 1263650"/>
                <a:gd name="connsiteY569" fmla="*/ 1349374 h 2044699"/>
                <a:gd name="connsiteX570" fmla="*/ 279400 w 1263650"/>
                <a:gd name="connsiteY570" fmla="*/ 1346199 h 2044699"/>
                <a:gd name="connsiteX571" fmla="*/ 269875 w 1263650"/>
                <a:gd name="connsiteY571" fmla="*/ 1343024 h 2044699"/>
                <a:gd name="connsiteX572" fmla="*/ 260350 w 1263650"/>
                <a:gd name="connsiteY572" fmla="*/ 1336674 h 2044699"/>
                <a:gd name="connsiteX573" fmla="*/ 254000 w 1263650"/>
                <a:gd name="connsiteY573" fmla="*/ 1327149 h 2044699"/>
                <a:gd name="connsiteX574" fmla="*/ 250825 w 1263650"/>
                <a:gd name="connsiteY574" fmla="*/ 1317624 h 2044699"/>
                <a:gd name="connsiteX575" fmla="*/ 247650 w 1263650"/>
                <a:gd name="connsiteY575" fmla="*/ 1308099 h 2044699"/>
                <a:gd name="connsiteX576" fmla="*/ 244475 w 1263650"/>
                <a:gd name="connsiteY576" fmla="*/ 1298574 h 2044699"/>
                <a:gd name="connsiteX577" fmla="*/ 238125 w 1263650"/>
                <a:gd name="connsiteY577" fmla="*/ 1295399 h 2044699"/>
                <a:gd name="connsiteX578" fmla="*/ 228600 w 1263650"/>
                <a:gd name="connsiteY578" fmla="*/ 1289049 h 2044699"/>
                <a:gd name="connsiteX579" fmla="*/ 225425 w 1263650"/>
                <a:gd name="connsiteY579" fmla="*/ 1282699 h 2044699"/>
                <a:gd name="connsiteX580" fmla="*/ 225425 w 1263650"/>
                <a:gd name="connsiteY580" fmla="*/ 1273174 h 2044699"/>
                <a:gd name="connsiteX581" fmla="*/ 228600 w 1263650"/>
                <a:gd name="connsiteY581" fmla="*/ 1269999 h 2044699"/>
                <a:gd name="connsiteX582" fmla="*/ 228600 w 1263650"/>
                <a:gd name="connsiteY582" fmla="*/ 1266824 h 2044699"/>
                <a:gd name="connsiteX583" fmla="*/ 225425 w 1263650"/>
                <a:gd name="connsiteY583" fmla="*/ 1263649 h 2044699"/>
                <a:gd name="connsiteX584" fmla="*/ 225425 w 1263650"/>
                <a:gd name="connsiteY584" fmla="*/ 1260474 h 2044699"/>
                <a:gd name="connsiteX585" fmla="*/ 212725 w 1263650"/>
                <a:gd name="connsiteY585" fmla="*/ 1244599 h 2044699"/>
                <a:gd name="connsiteX586" fmla="*/ 209550 w 1263650"/>
                <a:gd name="connsiteY586" fmla="*/ 1219199 h 2044699"/>
                <a:gd name="connsiteX587" fmla="*/ 200025 w 1263650"/>
                <a:gd name="connsiteY587" fmla="*/ 1212849 h 2044699"/>
                <a:gd name="connsiteX588" fmla="*/ 196850 w 1263650"/>
                <a:gd name="connsiteY588" fmla="*/ 1193799 h 2044699"/>
                <a:gd name="connsiteX589" fmla="*/ 187325 w 1263650"/>
                <a:gd name="connsiteY589" fmla="*/ 1177924 h 2044699"/>
                <a:gd name="connsiteX590" fmla="*/ 187325 w 1263650"/>
                <a:gd name="connsiteY590" fmla="*/ 1171574 h 2044699"/>
                <a:gd name="connsiteX591" fmla="*/ 177800 w 1263650"/>
                <a:gd name="connsiteY591" fmla="*/ 1162049 h 2044699"/>
                <a:gd name="connsiteX592" fmla="*/ 171450 w 1263650"/>
                <a:gd name="connsiteY592" fmla="*/ 1162049 h 2044699"/>
                <a:gd name="connsiteX593" fmla="*/ 171450 w 1263650"/>
                <a:gd name="connsiteY593" fmla="*/ 1158874 h 2044699"/>
                <a:gd name="connsiteX594" fmla="*/ 171450 w 1263650"/>
                <a:gd name="connsiteY594" fmla="*/ 1152524 h 2044699"/>
                <a:gd name="connsiteX595" fmla="*/ 165100 w 1263650"/>
                <a:gd name="connsiteY595" fmla="*/ 1146174 h 2044699"/>
                <a:gd name="connsiteX596" fmla="*/ 165100 w 1263650"/>
                <a:gd name="connsiteY596" fmla="*/ 1142999 h 2044699"/>
                <a:gd name="connsiteX597" fmla="*/ 165100 w 1263650"/>
                <a:gd name="connsiteY597" fmla="*/ 1136649 h 2044699"/>
                <a:gd name="connsiteX598" fmla="*/ 168275 w 1263650"/>
                <a:gd name="connsiteY598" fmla="*/ 1133474 h 2044699"/>
                <a:gd name="connsiteX599" fmla="*/ 168275 w 1263650"/>
                <a:gd name="connsiteY599" fmla="*/ 1130299 h 2044699"/>
                <a:gd name="connsiteX600" fmla="*/ 168275 w 1263650"/>
                <a:gd name="connsiteY600" fmla="*/ 1117599 h 2044699"/>
                <a:gd name="connsiteX601" fmla="*/ 168275 w 1263650"/>
                <a:gd name="connsiteY601" fmla="*/ 1104899 h 2044699"/>
                <a:gd name="connsiteX602" fmla="*/ 171450 w 1263650"/>
                <a:gd name="connsiteY602" fmla="*/ 1101724 h 2044699"/>
                <a:gd name="connsiteX603" fmla="*/ 171450 w 1263650"/>
                <a:gd name="connsiteY603" fmla="*/ 1098549 h 2044699"/>
                <a:gd name="connsiteX604" fmla="*/ 168275 w 1263650"/>
                <a:gd name="connsiteY604" fmla="*/ 1092199 h 2044699"/>
                <a:gd name="connsiteX605" fmla="*/ 165100 w 1263650"/>
                <a:gd name="connsiteY605" fmla="*/ 1092199 h 2044699"/>
                <a:gd name="connsiteX606" fmla="*/ 168275 w 1263650"/>
                <a:gd name="connsiteY606" fmla="*/ 1089024 h 2044699"/>
                <a:gd name="connsiteX607" fmla="*/ 171450 w 1263650"/>
                <a:gd name="connsiteY607" fmla="*/ 1085849 h 2044699"/>
                <a:gd name="connsiteX608" fmla="*/ 174625 w 1263650"/>
                <a:gd name="connsiteY608" fmla="*/ 1082674 h 2044699"/>
                <a:gd name="connsiteX609" fmla="*/ 177800 w 1263650"/>
                <a:gd name="connsiteY609" fmla="*/ 1082674 h 2044699"/>
                <a:gd name="connsiteX610" fmla="*/ 180975 w 1263650"/>
                <a:gd name="connsiteY610" fmla="*/ 1089024 h 2044699"/>
                <a:gd name="connsiteX611" fmla="*/ 184150 w 1263650"/>
                <a:gd name="connsiteY611" fmla="*/ 1089024 h 2044699"/>
                <a:gd name="connsiteX612" fmla="*/ 190500 w 1263650"/>
                <a:gd name="connsiteY612" fmla="*/ 1085849 h 2044699"/>
                <a:gd name="connsiteX613" fmla="*/ 200025 w 1263650"/>
                <a:gd name="connsiteY613" fmla="*/ 1066799 h 2044699"/>
                <a:gd name="connsiteX614" fmla="*/ 200025 w 1263650"/>
                <a:gd name="connsiteY614" fmla="*/ 1073149 h 2044699"/>
                <a:gd name="connsiteX615" fmla="*/ 203200 w 1263650"/>
                <a:gd name="connsiteY615" fmla="*/ 1073149 h 2044699"/>
                <a:gd name="connsiteX616" fmla="*/ 203200 w 1263650"/>
                <a:gd name="connsiteY616" fmla="*/ 1066799 h 2044699"/>
                <a:gd name="connsiteX617" fmla="*/ 200025 w 1263650"/>
                <a:gd name="connsiteY617" fmla="*/ 1066799 h 2044699"/>
                <a:gd name="connsiteX618" fmla="*/ 200025 w 1263650"/>
                <a:gd name="connsiteY618" fmla="*/ 1063624 h 2044699"/>
                <a:gd name="connsiteX619" fmla="*/ 203200 w 1263650"/>
                <a:gd name="connsiteY619" fmla="*/ 1054099 h 2044699"/>
                <a:gd name="connsiteX620" fmla="*/ 203200 w 1263650"/>
                <a:gd name="connsiteY620" fmla="*/ 1044574 h 2044699"/>
                <a:gd name="connsiteX621" fmla="*/ 203200 w 1263650"/>
                <a:gd name="connsiteY621" fmla="*/ 1041400 h 2044699"/>
                <a:gd name="connsiteX622" fmla="*/ 200025 w 1263650"/>
                <a:gd name="connsiteY622" fmla="*/ 1031875 h 2044699"/>
                <a:gd name="connsiteX623" fmla="*/ 196850 w 1263650"/>
                <a:gd name="connsiteY623" fmla="*/ 1025525 h 2044699"/>
                <a:gd name="connsiteX624" fmla="*/ 190500 w 1263650"/>
                <a:gd name="connsiteY624" fmla="*/ 1019175 h 2044699"/>
                <a:gd name="connsiteX625" fmla="*/ 187325 w 1263650"/>
                <a:gd name="connsiteY625" fmla="*/ 1019175 h 2044699"/>
                <a:gd name="connsiteX626" fmla="*/ 184150 w 1263650"/>
                <a:gd name="connsiteY626" fmla="*/ 1022350 h 2044699"/>
                <a:gd name="connsiteX627" fmla="*/ 180975 w 1263650"/>
                <a:gd name="connsiteY627" fmla="*/ 1022350 h 2044699"/>
                <a:gd name="connsiteX628" fmla="*/ 180975 w 1263650"/>
                <a:gd name="connsiteY628" fmla="*/ 1019175 h 2044699"/>
                <a:gd name="connsiteX629" fmla="*/ 174625 w 1263650"/>
                <a:gd name="connsiteY629" fmla="*/ 1019175 h 2044699"/>
                <a:gd name="connsiteX630" fmla="*/ 171450 w 1263650"/>
                <a:gd name="connsiteY630" fmla="*/ 1019175 h 2044699"/>
                <a:gd name="connsiteX631" fmla="*/ 161925 w 1263650"/>
                <a:gd name="connsiteY631" fmla="*/ 1016000 h 2044699"/>
                <a:gd name="connsiteX632" fmla="*/ 155575 w 1263650"/>
                <a:gd name="connsiteY632" fmla="*/ 1009650 h 2044699"/>
                <a:gd name="connsiteX633" fmla="*/ 149225 w 1263650"/>
                <a:gd name="connsiteY633" fmla="*/ 996950 h 2044699"/>
                <a:gd name="connsiteX634" fmla="*/ 146050 w 1263650"/>
                <a:gd name="connsiteY634" fmla="*/ 984250 h 2044699"/>
                <a:gd name="connsiteX635" fmla="*/ 142875 w 1263650"/>
                <a:gd name="connsiteY635" fmla="*/ 981075 h 2044699"/>
                <a:gd name="connsiteX636" fmla="*/ 139700 w 1263650"/>
                <a:gd name="connsiteY636" fmla="*/ 977900 h 2044699"/>
                <a:gd name="connsiteX637" fmla="*/ 136525 w 1263650"/>
                <a:gd name="connsiteY637" fmla="*/ 968375 h 2044699"/>
                <a:gd name="connsiteX638" fmla="*/ 130175 w 1263650"/>
                <a:gd name="connsiteY638" fmla="*/ 962025 h 2044699"/>
                <a:gd name="connsiteX639" fmla="*/ 130175 w 1263650"/>
                <a:gd name="connsiteY639" fmla="*/ 952500 h 2044699"/>
                <a:gd name="connsiteX640" fmla="*/ 139700 w 1263650"/>
                <a:gd name="connsiteY640" fmla="*/ 933450 h 2044699"/>
                <a:gd name="connsiteX641" fmla="*/ 136525 w 1263650"/>
                <a:gd name="connsiteY641" fmla="*/ 908050 h 2044699"/>
                <a:gd name="connsiteX642" fmla="*/ 133350 w 1263650"/>
                <a:gd name="connsiteY642" fmla="*/ 901700 h 2044699"/>
                <a:gd name="connsiteX643" fmla="*/ 130175 w 1263650"/>
                <a:gd name="connsiteY643" fmla="*/ 901700 h 2044699"/>
                <a:gd name="connsiteX644" fmla="*/ 130175 w 1263650"/>
                <a:gd name="connsiteY644" fmla="*/ 895350 h 2044699"/>
                <a:gd name="connsiteX645" fmla="*/ 133350 w 1263650"/>
                <a:gd name="connsiteY645" fmla="*/ 882650 h 2044699"/>
                <a:gd name="connsiteX646" fmla="*/ 136525 w 1263650"/>
                <a:gd name="connsiteY646" fmla="*/ 882650 h 2044699"/>
                <a:gd name="connsiteX647" fmla="*/ 139700 w 1263650"/>
                <a:gd name="connsiteY647" fmla="*/ 876300 h 2044699"/>
                <a:gd name="connsiteX648" fmla="*/ 139700 w 1263650"/>
                <a:gd name="connsiteY648" fmla="*/ 863600 h 2044699"/>
                <a:gd name="connsiteX649" fmla="*/ 142875 w 1263650"/>
                <a:gd name="connsiteY649" fmla="*/ 847725 h 2044699"/>
                <a:gd name="connsiteX650" fmla="*/ 146050 w 1263650"/>
                <a:gd name="connsiteY650" fmla="*/ 847725 h 2044699"/>
                <a:gd name="connsiteX651" fmla="*/ 149225 w 1263650"/>
                <a:gd name="connsiteY651" fmla="*/ 844550 h 2044699"/>
                <a:gd name="connsiteX652" fmla="*/ 161925 w 1263650"/>
                <a:gd name="connsiteY652" fmla="*/ 847725 h 2044699"/>
                <a:gd name="connsiteX653" fmla="*/ 158750 w 1263650"/>
                <a:gd name="connsiteY653" fmla="*/ 860425 h 2044699"/>
                <a:gd name="connsiteX654" fmla="*/ 158750 w 1263650"/>
                <a:gd name="connsiteY654" fmla="*/ 863600 h 2044699"/>
                <a:gd name="connsiteX655" fmla="*/ 158750 w 1263650"/>
                <a:gd name="connsiteY655" fmla="*/ 866775 h 2044699"/>
                <a:gd name="connsiteX656" fmla="*/ 155575 w 1263650"/>
                <a:gd name="connsiteY656" fmla="*/ 876300 h 2044699"/>
                <a:gd name="connsiteX657" fmla="*/ 155575 w 1263650"/>
                <a:gd name="connsiteY657" fmla="*/ 879475 h 2044699"/>
                <a:gd name="connsiteX658" fmla="*/ 155575 w 1263650"/>
                <a:gd name="connsiteY658" fmla="*/ 885825 h 2044699"/>
                <a:gd name="connsiteX659" fmla="*/ 161925 w 1263650"/>
                <a:gd name="connsiteY659" fmla="*/ 895350 h 2044699"/>
                <a:gd name="connsiteX660" fmla="*/ 168275 w 1263650"/>
                <a:gd name="connsiteY660" fmla="*/ 895350 h 2044699"/>
                <a:gd name="connsiteX661" fmla="*/ 168275 w 1263650"/>
                <a:gd name="connsiteY661" fmla="*/ 901700 h 2044699"/>
                <a:gd name="connsiteX662" fmla="*/ 174625 w 1263650"/>
                <a:gd name="connsiteY662" fmla="*/ 904875 h 2044699"/>
                <a:gd name="connsiteX663" fmla="*/ 177800 w 1263650"/>
                <a:gd name="connsiteY663" fmla="*/ 908050 h 2044699"/>
                <a:gd name="connsiteX664" fmla="*/ 180975 w 1263650"/>
                <a:gd name="connsiteY664" fmla="*/ 914400 h 2044699"/>
                <a:gd name="connsiteX665" fmla="*/ 184150 w 1263650"/>
                <a:gd name="connsiteY665" fmla="*/ 914400 h 2044699"/>
                <a:gd name="connsiteX666" fmla="*/ 184150 w 1263650"/>
                <a:gd name="connsiteY666" fmla="*/ 920750 h 2044699"/>
                <a:gd name="connsiteX667" fmla="*/ 187325 w 1263650"/>
                <a:gd name="connsiteY667" fmla="*/ 923925 h 2044699"/>
                <a:gd name="connsiteX668" fmla="*/ 190500 w 1263650"/>
                <a:gd name="connsiteY668" fmla="*/ 927100 h 2044699"/>
                <a:gd name="connsiteX669" fmla="*/ 196850 w 1263650"/>
                <a:gd name="connsiteY669" fmla="*/ 927100 h 2044699"/>
                <a:gd name="connsiteX670" fmla="*/ 200025 w 1263650"/>
                <a:gd name="connsiteY670" fmla="*/ 930275 h 2044699"/>
                <a:gd name="connsiteX671" fmla="*/ 202410 w 1263650"/>
                <a:gd name="connsiteY671" fmla="*/ 927890 h 2044699"/>
                <a:gd name="connsiteX672" fmla="*/ 202410 w 1263650"/>
                <a:gd name="connsiteY672" fmla="*/ 926309 h 2044699"/>
                <a:gd name="connsiteX673" fmla="*/ 200026 w 1263650"/>
                <a:gd name="connsiteY673" fmla="*/ 923925 h 2044699"/>
                <a:gd name="connsiteX674" fmla="*/ 196851 w 1263650"/>
                <a:gd name="connsiteY674" fmla="*/ 920750 h 2044699"/>
                <a:gd name="connsiteX675" fmla="*/ 193676 w 1263650"/>
                <a:gd name="connsiteY675" fmla="*/ 917575 h 2044699"/>
                <a:gd name="connsiteX676" fmla="*/ 193676 w 1263650"/>
                <a:gd name="connsiteY676" fmla="*/ 914400 h 2044699"/>
                <a:gd name="connsiteX677" fmla="*/ 190501 w 1263650"/>
                <a:gd name="connsiteY677" fmla="*/ 914400 h 2044699"/>
                <a:gd name="connsiteX678" fmla="*/ 187326 w 1263650"/>
                <a:gd name="connsiteY678" fmla="*/ 904875 h 2044699"/>
                <a:gd name="connsiteX679" fmla="*/ 187326 w 1263650"/>
                <a:gd name="connsiteY679" fmla="*/ 898525 h 2044699"/>
                <a:gd name="connsiteX680" fmla="*/ 187326 w 1263650"/>
                <a:gd name="connsiteY680" fmla="*/ 889000 h 2044699"/>
                <a:gd name="connsiteX681" fmla="*/ 187326 w 1263650"/>
                <a:gd name="connsiteY681" fmla="*/ 882650 h 2044699"/>
                <a:gd name="connsiteX682" fmla="*/ 187326 w 1263650"/>
                <a:gd name="connsiteY682" fmla="*/ 876300 h 2044699"/>
                <a:gd name="connsiteX683" fmla="*/ 184151 w 1263650"/>
                <a:gd name="connsiteY683" fmla="*/ 873125 h 2044699"/>
                <a:gd name="connsiteX684" fmla="*/ 180976 w 1263650"/>
                <a:gd name="connsiteY684" fmla="*/ 869950 h 2044699"/>
                <a:gd name="connsiteX685" fmla="*/ 177801 w 1263650"/>
                <a:gd name="connsiteY685" fmla="*/ 866775 h 2044699"/>
                <a:gd name="connsiteX686" fmla="*/ 180976 w 1263650"/>
                <a:gd name="connsiteY686" fmla="*/ 866775 h 2044699"/>
                <a:gd name="connsiteX687" fmla="*/ 184151 w 1263650"/>
                <a:gd name="connsiteY687" fmla="*/ 866775 h 2044699"/>
                <a:gd name="connsiteX688" fmla="*/ 184151 w 1263650"/>
                <a:gd name="connsiteY688" fmla="*/ 863600 h 2044699"/>
                <a:gd name="connsiteX689" fmla="*/ 174626 w 1263650"/>
                <a:gd name="connsiteY689" fmla="*/ 860425 h 2044699"/>
                <a:gd name="connsiteX690" fmla="*/ 168276 w 1263650"/>
                <a:gd name="connsiteY690" fmla="*/ 854075 h 2044699"/>
                <a:gd name="connsiteX691" fmla="*/ 168276 w 1263650"/>
                <a:gd name="connsiteY691" fmla="*/ 850900 h 2044699"/>
                <a:gd name="connsiteX692" fmla="*/ 171451 w 1263650"/>
                <a:gd name="connsiteY692" fmla="*/ 847725 h 2044699"/>
                <a:gd name="connsiteX693" fmla="*/ 174626 w 1263650"/>
                <a:gd name="connsiteY693" fmla="*/ 844550 h 2044699"/>
                <a:gd name="connsiteX694" fmla="*/ 177801 w 1263650"/>
                <a:gd name="connsiteY694" fmla="*/ 841375 h 2044699"/>
                <a:gd name="connsiteX695" fmla="*/ 174626 w 1263650"/>
                <a:gd name="connsiteY695" fmla="*/ 835025 h 2044699"/>
                <a:gd name="connsiteX696" fmla="*/ 174626 w 1263650"/>
                <a:gd name="connsiteY696" fmla="*/ 831850 h 2044699"/>
                <a:gd name="connsiteX697" fmla="*/ 174627 w 1263650"/>
                <a:gd name="connsiteY697" fmla="*/ 831850 h 2044699"/>
                <a:gd name="connsiteX698" fmla="*/ 171452 w 1263650"/>
                <a:gd name="connsiteY698" fmla="*/ 828675 h 2044699"/>
                <a:gd name="connsiteX699" fmla="*/ 168277 w 1263650"/>
                <a:gd name="connsiteY699" fmla="*/ 828675 h 2044699"/>
                <a:gd name="connsiteX700" fmla="*/ 165102 w 1263650"/>
                <a:gd name="connsiteY700" fmla="*/ 828675 h 2044699"/>
                <a:gd name="connsiteX701" fmla="*/ 165102 w 1263650"/>
                <a:gd name="connsiteY701" fmla="*/ 825500 h 2044699"/>
                <a:gd name="connsiteX702" fmla="*/ 165102 w 1263650"/>
                <a:gd name="connsiteY702" fmla="*/ 822325 h 2044699"/>
                <a:gd name="connsiteX703" fmla="*/ 165102 w 1263650"/>
                <a:gd name="connsiteY703" fmla="*/ 819150 h 2044699"/>
                <a:gd name="connsiteX704" fmla="*/ 168277 w 1263650"/>
                <a:gd name="connsiteY704" fmla="*/ 819150 h 2044699"/>
                <a:gd name="connsiteX705" fmla="*/ 171452 w 1263650"/>
                <a:gd name="connsiteY705" fmla="*/ 815975 h 2044699"/>
                <a:gd name="connsiteX706" fmla="*/ 174627 w 1263650"/>
                <a:gd name="connsiteY706" fmla="*/ 812800 h 2044699"/>
                <a:gd name="connsiteX707" fmla="*/ 174627 w 1263650"/>
                <a:gd name="connsiteY707" fmla="*/ 809625 h 2044699"/>
                <a:gd name="connsiteX708" fmla="*/ 177802 w 1263650"/>
                <a:gd name="connsiteY708" fmla="*/ 812800 h 2044699"/>
                <a:gd name="connsiteX709" fmla="*/ 184152 w 1263650"/>
                <a:gd name="connsiteY709" fmla="*/ 812800 h 2044699"/>
                <a:gd name="connsiteX710" fmla="*/ 187327 w 1263650"/>
                <a:gd name="connsiteY710" fmla="*/ 809625 h 2044699"/>
                <a:gd name="connsiteX711" fmla="*/ 193677 w 1263650"/>
                <a:gd name="connsiteY711" fmla="*/ 806450 h 2044699"/>
                <a:gd name="connsiteX712" fmla="*/ 196852 w 1263650"/>
                <a:gd name="connsiteY712" fmla="*/ 809625 h 2044699"/>
                <a:gd name="connsiteX713" fmla="*/ 200027 w 1263650"/>
                <a:gd name="connsiteY713" fmla="*/ 812800 h 2044699"/>
                <a:gd name="connsiteX714" fmla="*/ 202410 w 1263650"/>
                <a:gd name="connsiteY714" fmla="*/ 812800 h 2044699"/>
                <a:gd name="connsiteX715" fmla="*/ 202410 w 1263650"/>
                <a:gd name="connsiteY715" fmla="*/ 808043 h 2044699"/>
                <a:gd name="connsiteX716" fmla="*/ 200026 w 1263650"/>
                <a:gd name="connsiteY716" fmla="*/ 803275 h 2044699"/>
                <a:gd name="connsiteX717" fmla="*/ 196851 w 1263650"/>
                <a:gd name="connsiteY717" fmla="*/ 803275 h 2044699"/>
                <a:gd name="connsiteX718" fmla="*/ 193676 w 1263650"/>
                <a:gd name="connsiteY718" fmla="*/ 803275 h 2044699"/>
                <a:gd name="connsiteX719" fmla="*/ 193676 w 1263650"/>
                <a:gd name="connsiteY719" fmla="*/ 800100 h 2044699"/>
                <a:gd name="connsiteX720" fmla="*/ 193676 w 1263650"/>
                <a:gd name="connsiteY720" fmla="*/ 793750 h 2044699"/>
                <a:gd name="connsiteX721" fmla="*/ 193676 w 1263650"/>
                <a:gd name="connsiteY721" fmla="*/ 787400 h 2044699"/>
                <a:gd name="connsiteX722" fmla="*/ 193676 w 1263650"/>
                <a:gd name="connsiteY722" fmla="*/ 784225 h 2044699"/>
                <a:gd name="connsiteX723" fmla="*/ 193676 w 1263650"/>
                <a:gd name="connsiteY723" fmla="*/ 781050 h 2044699"/>
                <a:gd name="connsiteX724" fmla="*/ 190501 w 1263650"/>
                <a:gd name="connsiteY724" fmla="*/ 777875 h 2044699"/>
                <a:gd name="connsiteX725" fmla="*/ 190501 w 1263650"/>
                <a:gd name="connsiteY725" fmla="*/ 774700 h 2044699"/>
                <a:gd name="connsiteX726" fmla="*/ 187326 w 1263650"/>
                <a:gd name="connsiteY726" fmla="*/ 774700 h 2044699"/>
                <a:gd name="connsiteX727" fmla="*/ 184151 w 1263650"/>
                <a:gd name="connsiteY727" fmla="*/ 777875 h 2044699"/>
                <a:gd name="connsiteX728" fmla="*/ 184151 w 1263650"/>
                <a:gd name="connsiteY728" fmla="*/ 774700 h 2044699"/>
                <a:gd name="connsiteX729" fmla="*/ 184150 w 1263650"/>
                <a:gd name="connsiteY729" fmla="*/ 774700 h 2044699"/>
                <a:gd name="connsiteX730" fmla="*/ 184150 w 1263650"/>
                <a:gd name="connsiteY730" fmla="*/ 777874 h 2044699"/>
                <a:gd name="connsiteX731" fmla="*/ 180976 w 1263650"/>
                <a:gd name="connsiteY731" fmla="*/ 774700 h 2044699"/>
                <a:gd name="connsiteX732" fmla="*/ 180976 w 1263650"/>
                <a:gd name="connsiteY732" fmla="*/ 771525 h 2044699"/>
                <a:gd name="connsiteX733" fmla="*/ 180975 w 1263650"/>
                <a:gd name="connsiteY733" fmla="*/ 771525 h 2044699"/>
                <a:gd name="connsiteX734" fmla="*/ 180975 w 1263650"/>
                <a:gd name="connsiteY734" fmla="*/ 774700 h 2044699"/>
                <a:gd name="connsiteX735" fmla="*/ 180975 w 1263650"/>
                <a:gd name="connsiteY735" fmla="*/ 777875 h 2044699"/>
                <a:gd name="connsiteX736" fmla="*/ 180975 w 1263650"/>
                <a:gd name="connsiteY736" fmla="*/ 781050 h 2044699"/>
                <a:gd name="connsiteX737" fmla="*/ 180976 w 1263650"/>
                <a:gd name="connsiteY737" fmla="*/ 781050 h 2044699"/>
                <a:gd name="connsiteX738" fmla="*/ 180976 w 1263650"/>
                <a:gd name="connsiteY738" fmla="*/ 777875 h 2044699"/>
                <a:gd name="connsiteX739" fmla="*/ 180976 w 1263650"/>
                <a:gd name="connsiteY739" fmla="*/ 774701 h 2044699"/>
                <a:gd name="connsiteX740" fmla="*/ 184150 w 1263650"/>
                <a:gd name="connsiteY740" fmla="*/ 777875 h 2044699"/>
                <a:gd name="connsiteX741" fmla="*/ 184150 w 1263650"/>
                <a:gd name="connsiteY741" fmla="*/ 777874 h 2044699"/>
                <a:gd name="connsiteX742" fmla="*/ 184151 w 1263650"/>
                <a:gd name="connsiteY742" fmla="*/ 777875 h 2044699"/>
                <a:gd name="connsiteX743" fmla="*/ 187326 w 1263650"/>
                <a:gd name="connsiteY743" fmla="*/ 781050 h 2044699"/>
                <a:gd name="connsiteX744" fmla="*/ 190501 w 1263650"/>
                <a:gd name="connsiteY744" fmla="*/ 784225 h 2044699"/>
                <a:gd name="connsiteX745" fmla="*/ 190501 w 1263650"/>
                <a:gd name="connsiteY745" fmla="*/ 787400 h 2044699"/>
                <a:gd name="connsiteX746" fmla="*/ 190500 w 1263650"/>
                <a:gd name="connsiteY746" fmla="*/ 787400 h 2044699"/>
                <a:gd name="connsiteX747" fmla="*/ 190500 w 1263650"/>
                <a:gd name="connsiteY747" fmla="*/ 790575 h 2044699"/>
                <a:gd name="connsiteX748" fmla="*/ 190500 w 1263650"/>
                <a:gd name="connsiteY748" fmla="*/ 796925 h 2044699"/>
                <a:gd name="connsiteX749" fmla="*/ 187325 w 1263650"/>
                <a:gd name="connsiteY749" fmla="*/ 793750 h 2044699"/>
                <a:gd name="connsiteX750" fmla="*/ 180975 w 1263650"/>
                <a:gd name="connsiteY750" fmla="*/ 787400 h 2044699"/>
                <a:gd name="connsiteX751" fmla="*/ 177800 w 1263650"/>
                <a:gd name="connsiteY751" fmla="*/ 784225 h 2044699"/>
                <a:gd name="connsiteX752" fmla="*/ 177800 w 1263650"/>
                <a:gd name="connsiteY752" fmla="*/ 781050 h 2044699"/>
                <a:gd name="connsiteX753" fmla="*/ 184150 w 1263650"/>
                <a:gd name="connsiteY753" fmla="*/ 784225 h 2044699"/>
                <a:gd name="connsiteX754" fmla="*/ 184151 w 1263650"/>
                <a:gd name="connsiteY754" fmla="*/ 784225 h 2044699"/>
                <a:gd name="connsiteX755" fmla="*/ 177801 w 1263650"/>
                <a:gd name="connsiteY755" fmla="*/ 781050 h 2044699"/>
                <a:gd name="connsiteX756" fmla="*/ 177800 w 1263650"/>
                <a:gd name="connsiteY756" fmla="*/ 781050 h 2044699"/>
                <a:gd name="connsiteX757" fmla="*/ 174625 w 1263650"/>
                <a:gd name="connsiteY757" fmla="*/ 781050 h 2044699"/>
                <a:gd name="connsiteX758" fmla="*/ 171450 w 1263650"/>
                <a:gd name="connsiteY758" fmla="*/ 781050 h 2044699"/>
                <a:gd name="connsiteX759" fmla="*/ 171450 w 1263650"/>
                <a:gd name="connsiteY759" fmla="*/ 784225 h 2044699"/>
                <a:gd name="connsiteX760" fmla="*/ 168275 w 1263650"/>
                <a:gd name="connsiteY760" fmla="*/ 787400 h 2044699"/>
                <a:gd name="connsiteX761" fmla="*/ 165100 w 1263650"/>
                <a:gd name="connsiteY761" fmla="*/ 787400 h 2044699"/>
                <a:gd name="connsiteX762" fmla="*/ 161925 w 1263650"/>
                <a:gd name="connsiteY762" fmla="*/ 784225 h 2044699"/>
                <a:gd name="connsiteX763" fmla="*/ 158750 w 1263650"/>
                <a:gd name="connsiteY763" fmla="*/ 787400 h 2044699"/>
                <a:gd name="connsiteX764" fmla="*/ 158750 w 1263650"/>
                <a:gd name="connsiteY764" fmla="*/ 793750 h 2044699"/>
                <a:gd name="connsiteX765" fmla="*/ 161925 w 1263650"/>
                <a:gd name="connsiteY765" fmla="*/ 793750 h 2044699"/>
                <a:gd name="connsiteX766" fmla="*/ 158750 w 1263650"/>
                <a:gd name="connsiteY766" fmla="*/ 800100 h 2044699"/>
                <a:gd name="connsiteX767" fmla="*/ 155575 w 1263650"/>
                <a:gd name="connsiteY767" fmla="*/ 803275 h 2044699"/>
                <a:gd name="connsiteX768" fmla="*/ 155575 w 1263650"/>
                <a:gd name="connsiteY768" fmla="*/ 806450 h 2044699"/>
                <a:gd name="connsiteX769" fmla="*/ 161925 w 1263650"/>
                <a:gd name="connsiteY769" fmla="*/ 809625 h 2044699"/>
                <a:gd name="connsiteX770" fmla="*/ 161925 w 1263650"/>
                <a:gd name="connsiteY770" fmla="*/ 812800 h 2044699"/>
                <a:gd name="connsiteX771" fmla="*/ 158750 w 1263650"/>
                <a:gd name="connsiteY771" fmla="*/ 812800 h 2044699"/>
                <a:gd name="connsiteX772" fmla="*/ 152400 w 1263650"/>
                <a:gd name="connsiteY772" fmla="*/ 812800 h 2044699"/>
                <a:gd name="connsiteX773" fmla="*/ 152400 w 1263650"/>
                <a:gd name="connsiteY773" fmla="*/ 815975 h 2044699"/>
                <a:gd name="connsiteX774" fmla="*/ 152400 w 1263650"/>
                <a:gd name="connsiteY774" fmla="*/ 819150 h 2044699"/>
                <a:gd name="connsiteX775" fmla="*/ 149225 w 1263650"/>
                <a:gd name="connsiteY775" fmla="*/ 822325 h 2044699"/>
                <a:gd name="connsiteX776" fmla="*/ 152400 w 1263650"/>
                <a:gd name="connsiteY776" fmla="*/ 822325 h 2044699"/>
                <a:gd name="connsiteX777" fmla="*/ 155575 w 1263650"/>
                <a:gd name="connsiteY777" fmla="*/ 825500 h 2044699"/>
                <a:gd name="connsiteX778" fmla="*/ 155575 w 1263650"/>
                <a:gd name="connsiteY778" fmla="*/ 828675 h 2044699"/>
                <a:gd name="connsiteX779" fmla="*/ 158750 w 1263650"/>
                <a:gd name="connsiteY779" fmla="*/ 831850 h 2044699"/>
                <a:gd name="connsiteX780" fmla="*/ 155575 w 1263650"/>
                <a:gd name="connsiteY780" fmla="*/ 831850 h 2044699"/>
                <a:gd name="connsiteX781" fmla="*/ 155575 w 1263650"/>
                <a:gd name="connsiteY781" fmla="*/ 835025 h 2044699"/>
                <a:gd name="connsiteX782" fmla="*/ 152400 w 1263650"/>
                <a:gd name="connsiteY782" fmla="*/ 835025 h 2044699"/>
                <a:gd name="connsiteX783" fmla="*/ 152400 w 1263650"/>
                <a:gd name="connsiteY783" fmla="*/ 828675 h 2044699"/>
                <a:gd name="connsiteX784" fmla="*/ 149225 w 1263650"/>
                <a:gd name="connsiteY784" fmla="*/ 828675 h 2044699"/>
                <a:gd name="connsiteX785" fmla="*/ 149225 w 1263650"/>
                <a:gd name="connsiteY785" fmla="*/ 838200 h 2044699"/>
                <a:gd name="connsiteX786" fmla="*/ 149225 w 1263650"/>
                <a:gd name="connsiteY786" fmla="*/ 841375 h 2044699"/>
                <a:gd name="connsiteX787" fmla="*/ 146050 w 1263650"/>
                <a:gd name="connsiteY787" fmla="*/ 841375 h 2044699"/>
                <a:gd name="connsiteX788" fmla="*/ 142875 w 1263650"/>
                <a:gd name="connsiteY788" fmla="*/ 841375 h 2044699"/>
                <a:gd name="connsiteX789" fmla="*/ 142875 w 1263650"/>
                <a:gd name="connsiteY789" fmla="*/ 838200 h 2044699"/>
                <a:gd name="connsiteX790" fmla="*/ 127000 w 1263650"/>
                <a:gd name="connsiteY790" fmla="*/ 819150 h 2044699"/>
                <a:gd name="connsiteX791" fmla="*/ 123825 w 1263650"/>
                <a:gd name="connsiteY791" fmla="*/ 815975 h 2044699"/>
                <a:gd name="connsiteX792" fmla="*/ 123825 w 1263650"/>
                <a:gd name="connsiteY792" fmla="*/ 819150 h 2044699"/>
                <a:gd name="connsiteX793" fmla="*/ 120650 w 1263650"/>
                <a:gd name="connsiteY793" fmla="*/ 819150 h 2044699"/>
                <a:gd name="connsiteX794" fmla="*/ 111125 w 1263650"/>
                <a:gd name="connsiteY794" fmla="*/ 806450 h 2044699"/>
                <a:gd name="connsiteX795" fmla="*/ 107950 w 1263650"/>
                <a:gd name="connsiteY795" fmla="*/ 793750 h 2044699"/>
                <a:gd name="connsiteX796" fmla="*/ 95250 w 1263650"/>
                <a:gd name="connsiteY796" fmla="*/ 787400 h 2044699"/>
                <a:gd name="connsiteX797" fmla="*/ 95250 w 1263650"/>
                <a:gd name="connsiteY797" fmla="*/ 781050 h 2044699"/>
                <a:gd name="connsiteX798" fmla="*/ 95250 w 1263650"/>
                <a:gd name="connsiteY798" fmla="*/ 777875 h 2044699"/>
                <a:gd name="connsiteX799" fmla="*/ 88900 w 1263650"/>
                <a:gd name="connsiteY799" fmla="*/ 781050 h 2044699"/>
                <a:gd name="connsiteX800" fmla="*/ 90805 w 1263650"/>
                <a:gd name="connsiteY800" fmla="*/ 784860 h 2044699"/>
                <a:gd name="connsiteX801" fmla="*/ 85725 w 1263650"/>
                <a:gd name="connsiteY801" fmla="*/ 787400 h 2044699"/>
                <a:gd name="connsiteX802" fmla="*/ 85725 w 1263650"/>
                <a:gd name="connsiteY802" fmla="*/ 793750 h 2044699"/>
                <a:gd name="connsiteX803" fmla="*/ 79375 w 1263650"/>
                <a:gd name="connsiteY803" fmla="*/ 790575 h 2044699"/>
                <a:gd name="connsiteX804" fmla="*/ 95250 w 1263650"/>
                <a:gd name="connsiteY804" fmla="*/ 762000 h 2044699"/>
                <a:gd name="connsiteX805" fmla="*/ 95250 w 1263650"/>
                <a:gd name="connsiteY805" fmla="*/ 746125 h 2044699"/>
                <a:gd name="connsiteX806" fmla="*/ 104775 w 1263650"/>
                <a:gd name="connsiteY806" fmla="*/ 771525 h 2044699"/>
                <a:gd name="connsiteX807" fmla="*/ 111125 w 1263650"/>
                <a:gd name="connsiteY807" fmla="*/ 781050 h 2044699"/>
                <a:gd name="connsiteX808" fmla="*/ 101600 w 1263650"/>
                <a:gd name="connsiteY808" fmla="*/ 752475 h 2044699"/>
                <a:gd name="connsiteX809" fmla="*/ 98425 w 1263650"/>
                <a:gd name="connsiteY809" fmla="*/ 746125 h 2044699"/>
                <a:gd name="connsiteX810" fmla="*/ 95250 w 1263650"/>
                <a:gd name="connsiteY810" fmla="*/ 733425 h 2044699"/>
                <a:gd name="connsiteX811" fmla="*/ 92075 w 1263650"/>
                <a:gd name="connsiteY811" fmla="*/ 730250 h 2044699"/>
                <a:gd name="connsiteX812" fmla="*/ 88900 w 1263650"/>
                <a:gd name="connsiteY812" fmla="*/ 730250 h 2044699"/>
                <a:gd name="connsiteX813" fmla="*/ 85725 w 1263650"/>
                <a:gd name="connsiteY813" fmla="*/ 733425 h 2044699"/>
                <a:gd name="connsiteX814" fmla="*/ 85725 w 1263650"/>
                <a:gd name="connsiteY814" fmla="*/ 730250 h 2044699"/>
                <a:gd name="connsiteX815" fmla="*/ 85725 w 1263650"/>
                <a:gd name="connsiteY815" fmla="*/ 727075 h 2044699"/>
                <a:gd name="connsiteX816" fmla="*/ 85725 w 1263650"/>
                <a:gd name="connsiteY816" fmla="*/ 717550 h 2044699"/>
                <a:gd name="connsiteX817" fmla="*/ 85725 w 1263650"/>
                <a:gd name="connsiteY817" fmla="*/ 708025 h 2044699"/>
                <a:gd name="connsiteX818" fmla="*/ 82550 w 1263650"/>
                <a:gd name="connsiteY818" fmla="*/ 704850 h 2044699"/>
                <a:gd name="connsiteX819" fmla="*/ 82550 w 1263650"/>
                <a:gd name="connsiteY819" fmla="*/ 701675 h 2044699"/>
                <a:gd name="connsiteX820" fmla="*/ 60325 w 1263650"/>
                <a:gd name="connsiteY820" fmla="*/ 673100 h 2044699"/>
                <a:gd name="connsiteX821" fmla="*/ 50800 w 1263650"/>
                <a:gd name="connsiteY821" fmla="*/ 641350 h 2044699"/>
                <a:gd name="connsiteX822" fmla="*/ 38100 w 1263650"/>
                <a:gd name="connsiteY822" fmla="*/ 625475 h 2044699"/>
                <a:gd name="connsiteX823" fmla="*/ 31750 w 1263650"/>
                <a:gd name="connsiteY823" fmla="*/ 615950 h 2044699"/>
                <a:gd name="connsiteX824" fmla="*/ 22225 w 1263650"/>
                <a:gd name="connsiteY824" fmla="*/ 590550 h 2044699"/>
                <a:gd name="connsiteX825" fmla="*/ 22225 w 1263650"/>
                <a:gd name="connsiteY825" fmla="*/ 584200 h 2044699"/>
                <a:gd name="connsiteX826" fmla="*/ 28575 w 1263650"/>
                <a:gd name="connsiteY826" fmla="*/ 581025 h 2044699"/>
                <a:gd name="connsiteX827" fmla="*/ 31750 w 1263650"/>
                <a:gd name="connsiteY827" fmla="*/ 568325 h 2044699"/>
                <a:gd name="connsiteX828" fmla="*/ 31750 w 1263650"/>
                <a:gd name="connsiteY828" fmla="*/ 552450 h 2044699"/>
                <a:gd name="connsiteX829" fmla="*/ 28575 w 1263650"/>
                <a:gd name="connsiteY829" fmla="*/ 536575 h 2044699"/>
                <a:gd name="connsiteX830" fmla="*/ 28575 w 1263650"/>
                <a:gd name="connsiteY830" fmla="*/ 508000 h 2044699"/>
                <a:gd name="connsiteX831" fmla="*/ 38100 w 1263650"/>
                <a:gd name="connsiteY831" fmla="*/ 482600 h 2044699"/>
                <a:gd name="connsiteX832" fmla="*/ 47625 w 1263650"/>
                <a:gd name="connsiteY832" fmla="*/ 473075 h 2044699"/>
                <a:gd name="connsiteX833" fmla="*/ 47625 w 1263650"/>
                <a:gd name="connsiteY833" fmla="*/ 463550 h 2044699"/>
                <a:gd name="connsiteX834" fmla="*/ 50800 w 1263650"/>
                <a:gd name="connsiteY834" fmla="*/ 447675 h 2044699"/>
                <a:gd name="connsiteX835" fmla="*/ 47625 w 1263650"/>
                <a:gd name="connsiteY835" fmla="*/ 438150 h 2044699"/>
                <a:gd name="connsiteX836" fmla="*/ 47625 w 1263650"/>
                <a:gd name="connsiteY836" fmla="*/ 419100 h 2044699"/>
                <a:gd name="connsiteX837" fmla="*/ 44450 w 1263650"/>
                <a:gd name="connsiteY837" fmla="*/ 409575 h 2044699"/>
                <a:gd name="connsiteX838" fmla="*/ 41275 w 1263650"/>
                <a:gd name="connsiteY838" fmla="*/ 400050 h 2044699"/>
                <a:gd name="connsiteX839" fmla="*/ 34925 w 1263650"/>
                <a:gd name="connsiteY839" fmla="*/ 381000 h 2044699"/>
                <a:gd name="connsiteX840" fmla="*/ 31750 w 1263650"/>
                <a:gd name="connsiteY840" fmla="*/ 381000 h 2044699"/>
                <a:gd name="connsiteX841" fmla="*/ 31750 w 1263650"/>
                <a:gd name="connsiteY841" fmla="*/ 374650 h 2044699"/>
                <a:gd name="connsiteX842" fmla="*/ 25400 w 1263650"/>
                <a:gd name="connsiteY842" fmla="*/ 374650 h 2044699"/>
                <a:gd name="connsiteX843" fmla="*/ 28575 w 1263650"/>
                <a:gd name="connsiteY843" fmla="*/ 361950 h 2044699"/>
                <a:gd name="connsiteX844" fmla="*/ 25400 w 1263650"/>
                <a:gd name="connsiteY844" fmla="*/ 358775 h 2044699"/>
                <a:gd name="connsiteX845" fmla="*/ 19050 w 1263650"/>
                <a:gd name="connsiteY845" fmla="*/ 352425 h 2044699"/>
                <a:gd name="connsiteX846" fmla="*/ 0 w 1263650"/>
                <a:gd name="connsiteY846" fmla="*/ 320675 h 2044699"/>
                <a:gd name="connsiteX847" fmla="*/ 3175 w 1263650"/>
                <a:gd name="connsiteY847" fmla="*/ 307975 h 2044699"/>
                <a:gd name="connsiteX848" fmla="*/ 3175 w 1263650"/>
                <a:gd name="connsiteY848" fmla="*/ 282575 h 2044699"/>
                <a:gd name="connsiteX849" fmla="*/ 12700 w 1263650"/>
                <a:gd name="connsiteY849" fmla="*/ 263525 h 2044699"/>
                <a:gd name="connsiteX850" fmla="*/ 22225 w 1263650"/>
                <a:gd name="connsiteY850" fmla="*/ 254000 h 2044699"/>
                <a:gd name="connsiteX851" fmla="*/ 22225 w 1263650"/>
                <a:gd name="connsiteY851" fmla="*/ 250825 h 2044699"/>
                <a:gd name="connsiteX852" fmla="*/ 25400 w 1263650"/>
                <a:gd name="connsiteY852" fmla="*/ 250825 h 2044699"/>
                <a:gd name="connsiteX853" fmla="*/ 34925 w 1263650"/>
                <a:gd name="connsiteY853" fmla="*/ 234950 h 2044699"/>
                <a:gd name="connsiteX854" fmla="*/ 38100 w 1263650"/>
                <a:gd name="connsiteY854" fmla="*/ 231775 h 2044699"/>
                <a:gd name="connsiteX855" fmla="*/ 41275 w 1263650"/>
                <a:gd name="connsiteY855" fmla="*/ 231775 h 2044699"/>
                <a:gd name="connsiteX856" fmla="*/ 41275 w 1263650"/>
                <a:gd name="connsiteY856" fmla="*/ 234950 h 2044699"/>
                <a:gd name="connsiteX857" fmla="*/ 38100 w 1263650"/>
                <a:gd name="connsiteY857" fmla="*/ 238125 h 2044699"/>
                <a:gd name="connsiteX858" fmla="*/ 34925 w 1263650"/>
                <a:gd name="connsiteY858" fmla="*/ 238125 h 2044699"/>
                <a:gd name="connsiteX859" fmla="*/ 34925 w 1263650"/>
                <a:gd name="connsiteY859" fmla="*/ 241300 h 2044699"/>
                <a:gd name="connsiteX860" fmla="*/ 38100 w 1263650"/>
                <a:gd name="connsiteY860" fmla="*/ 244475 h 2044699"/>
                <a:gd name="connsiteX861" fmla="*/ 41275 w 1263650"/>
                <a:gd name="connsiteY861" fmla="*/ 244475 h 2044699"/>
                <a:gd name="connsiteX862" fmla="*/ 41275 w 1263650"/>
                <a:gd name="connsiteY862" fmla="*/ 241300 h 2044699"/>
                <a:gd name="connsiteX863" fmla="*/ 44450 w 1263650"/>
                <a:gd name="connsiteY863" fmla="*/ 238125 h 2044699"/>
                <a:gd name="connsiteX864" fmla="*/ 44450 w 1263650"/>
                <a:gd name="connsiteY864" fmla="*/ 234950 h 2044699"/>
                <a:gd name="connsiteX865" fmla="*/ 47625 w 1263650"/>
                <a:gd name="connsiteY865" fmla="*/ 231775 h 2044699"/>
                <a:gd name="connsiteX866" fmla="*/ 50800 w 1263650"/>
                <a:gd name="connsiteY866" fmla="*/ 228600 h 2044699"/>
                <a:gd name="connsiteX867" fmla="*/ 53975 w 1263650"/>
                <a:gd name="connsiteY867" fmla="*/ 228600 h 2044699"/>
                <a:gd name="connsiteX868" fmla="*/ 57150 w 1263650"/>
                <a:gd name="connsiteY868" fmla="*/ 225425 h 2044699"/>
                <a:gd name="connsiteX869" fmla="*/ 60325 w 1263650"/>
                <a:gd name="connsiteY869" fmla="*/ 225425 h 2044699"/>
                <a:gd name="connsiteX870" fmla="*/ 63500 w 1263650"/>
                <a:gd name="connsiteY870" fmla="*/ 222250 h 2044699"/>
                <a:gd name="connsiteX871" fmla="*/ 66675 w 1263650"/>
                <a:gd name="connsiteY871" fmla="*/ 222250 h 2044699"/>
                <a:gd name="connsiteX872" fmla="*/ 66675 w 1263650"/>
                <a:gd name="connsiteY872" fmla="*/ 219075 h 2044699"/>
                <a:gd name="connsiteX873" fmla="*/ 63500 w 1263650"/>
                <a:gd name="connsiteY873" fmla="*/ 219075 h 2044699"/>
                <a:gd name="connsiteX874" fmla="*/ 63500 w 1263650"/>
                <a:gd name="connsiteY874" fmla="*/ 215900 h 2044699"/>
                <a:gd name="connsiteX875" fmla="*/ 57150 w 1263650"/>
                <a:gd name="connsiteY875" fmla="*/ 215900 h 2044699"/>
                <a:gd name="connsiteX876" fmla="*/ 57150 w 1263650"/>
                <a:gd name="connsiteY876" fmla="*/ 219075 h 2044699"/>
                <a:gd name="connsiteX877" fmla="*/ 53975 w 1263650"/>
                <a:gd name="connsiteY877" fmla="*/ 219075 h 2044699"/>
                <a:gd name="connsiteX878" fmla="*/ 47625 w 1263650"/>
                <a:gd name="connsiteY878" fmla="*/ 228600 h 2044699"/>
                <a:gd name="connsiteX879" fmla="*/ 44450 w 1263650"/>
                <a:gd name="connsiteY879" fmla="*/ 228600 h 2044699"/>
                <a:gd name="connsiteX880" fmla="*/ 41275 w 1263650"/>
                <a:gd name="connsiteY880" fmla="*/ 225425 h 2044699"/>
                <a:gd name="connsiteX881" fmla="*/ 44450 w 1263650"/>
                <a:gd name="connsiteY881" fmla="*/ 222250 h 2044699"/>
                <a:gd name="connsiteX882" fmla="*/ 47625 w 1263650"/>
                <a:gd name="connsiteY882" fmla="*/ 215900 h 2044699"/>
                <a:gd name="connsiteX883" fmla="*/ 66675 w 1263650"/>
                <a:gd name="connsiteY883" fmla="*/ 193675 h 2044699"/>
                <a:gd name="connsiteX884" fmla="*/ 69850 w 1263650"/>
                <a:gd name="connsiteY884" fmla="*/ 184150 h 2044699"/>
                <a:gd name="connsiteX885" fmla="*/ 69850 w 1263650"/>
                <a:gd name="connsiteY885" fmla="*/ 177800 h 2044699"/>
                <a:gd name="connsiteX886" fmla="*/ 73025 w 1263650"/>
                <a:gd name="connsiteY886" fmla="*/ 165100 h 2044699"/>
                <a:gd name="connsiteX887" fmla="*/ 76200 w 1263650"/>
                <a:gd name="connsiteY887" fmla="*/ 155575 h 2044699"/>
                <a:gd name="connsiteX888" fmla="*/ 95250 w 1263650"/>
                <a:gd name="connsiteY888" fmla="*/ 120650 h 2044699"/>
                <a:gd name="connsiteX889" fmla="*/ 98425 w 1263650"/>
                <a:gd name="connsiteY889" fmla="*/ 104775 h 2044699"/>
                <a:gd name="connsiteX890" fmla="*/ 98425 w 1263650"/>
                <a:gd name="connsiteY890" fmla="*/ 92075 h 2044699"/>
                <a:gd name="connsiteX891" fmla="*/ 104775 w 1263650"/>
                <a:gd name="connsiteY891" fmla="*/ 92075 h 2044699"/>
                <a:gd name="connsiteX892" fmla="*/ 98425 w 1263650"/>
                <a:gd name="connsiteY892" fmla="*/ 88900 h 2044699"/>
                <a:gd name="connsiteX893" fmla="*/ 101600 w 1263650"/>
                <a:gd name="connsiteY893" fmla="*/ 53975 h 2044699"/>
                <a:gd name="connsiteX894" fmla="*/ 92075 w 1263650"/>
                <a:gd name="connsiteY894" fmla="*/ 50800 h 2044699"/>
                <a:gd name="connsiteX895" fmla="*/ 88900 w 1263650"/>
                <a:gd name="connsiteY895" fmla="*/ 41275 h 2044699"/>
                <a:gd name="connsiteX896" fmla="*/ 98425 w 1263650"/>
                <a:gd name="connsiteY896" fmla="*/ 28575 h 2044699"/>
                <a:gd name="connsiteX897" fmla="*/ 104775 w 1263650"/>
                <a:gd name="connsiteY897" fmla="*/ 15875 h 2044699"/>
                <a:gd name="connsiteX898" fmla="*/ 104775 w 1263650"/>
                <a:gd name="connsiteY898" fmla="*/ 12700 h 2044699"/>
                <a:gd name="connsiteX899" fmla="*/ 104775 w 1263650"/>
                <a:gd name="connsiteY899" fmla="*/ 0 h 2044699"/>
                <a:gd name="connsiteX0" fmla="*/ 530225 w 1263650"/>
                <a:gd name="connsiteY0" fmla="*/ 1873249 h 2044699"/>
                <a:gd name="connsiteX1" fmla="*/ 530225 w 1263650"/>
                <a:gd name="connsiteY1" fmla="*/ 1870074 h 2044699"/>
                <a:gd name="connsiteX2" fmla="*/ 533400 w 1263650"/>
                <a:gd name="connsiteY2" fmla="*/ 1870074 h 2044699"/>
                <a:gd name="connsiteX3" fmla="*/ 533400 w 1263650"/>
                <a:gd name="connsiteY3" fmla="*/ 1873249 h 2044699"/>
                <a:gd name="connsiteX4" fmla="*/ 536575 w 1263650"/>
                <a:gd name="connsiteY4" fmla="*/ 1879599 h 2044699"/>
                <a:gd name="connsiteX5" fmla="*/ 539750 w 1263650"/>
                <a:gd name="connsiteY5" fmla="*/ 1889124 h 2044699"/>
                <a:gd name="connsiteX6" fmla="*/ 539750 w 1263650"/>
                <a:gd name="connsiteY6" fmla="*/ 1892299 h 2044699"/>
                <a:gd name="connsiteX7" fmla="*/ 546100 w 1263650"/>
                <a:gd name="connsiteY7" fmla="*/ 1895474 h 2044699"/>
                <a:gd name="connsiteX8" fmla="*/ 552450 w 1263650"/>
                <a:gd name="connsiteY8" fmla="*/ 1908174 h 2044699"/>
                <a:gd name="connsiteX9" fmla="*/ 558800 w 1263650"/>
                <a:gd name="connsiteY9" fmla="*/ 1914524 h 2044699"/>
                <a:gd name="connsiteX10" fmla="*/ 558800 w 1263650"/>
                <a:gd name="connsiteY10" fmla="*/ 1917699 h 2044699"/>
                <a:gd name="connsiteX11" fmla="*/ 555625 w 1263650"/>
                <a:gd name="connsiteY11" fmla="*/ 1920874 h 2044699"/>
                <a:gd name="connsiteX12" fmla="*/ 555625 w 1263650"/>
                <a:gd name="connsiteY12" fmla="*/ 1917699 h 2044699"/>
                <a:gd name="connsiteX13" fmla="*/ 552450 w 1263650"/>
                <a:gd name="connsiteY13" fmla="*/ 1917699 h 2044699"/>
                <a:gd name="connsiteX14" fmla="*/ 549275 w 1263650"/>
                <a:gd name="connsiteY14" fmla="*/ 1917699 h 2044699"/>
                <a:gd name="connsiteX15" fmla="*/ 546100 w 1263650"/>
                <a:gd name="connsiteY15" fmla="*/ 1917699 h 2044699"/>
                <a:gd name="connsiteX16" fmla="*/ 536575 w 1263650"/>
                <a:gd name="connsiteY16" fmla="*/ 1904999 h 2044699"/>
                <a:gd name="connsiteX17" fmla="*/ 533400 w 1263650"/>
                <a:gd name="connsiteY17" fmla="*/ 1898649 h 2044699"/>
                <a:gd name="connsiteX18" fmla="*/ 530225 w 1263650"/>
                <a:gd name="connsiteY18" fmla="*/ 1892299 h 2044699"/>
                <a:gd name="connsiteX19" fmla="*/ 530225 w 1263650"/>
                <a:gd name="connsiteY19" fmla="*/ 1885949 h 2044699"/>
                <a:gd name="connsiteX20" fmla="*/ 530225 w 1263650"/>
                <a:gd name="connsiteY20" fmla="*/ 1882774 h 2044699"/>
                <a:gd name="connsiteX21" fmla="*/ 530225 w 1263650"/>
                <a:gd name="connsiteY21" fmla="*/ 1879599 h 2044699"/>
                <a:gd name="connsiteX22" fmla="*/ 530225 w 1263650"/>
                <a:gd name="connsiteY22" fmla="*/ 1876424 h 2044699"/>
                <a:gd name="connsiteX23" fmla="*/ 530225 w 1263650"/>
                <a:gd name="connsiteY23" fmla="*/ 1873249 h 2044699"/>
                <a:gd name="connsiteX24" fmla="*/ 561975 w 1263650"/>
                <a:gd name="connsiteY24" fmla="*/ 1803399 h 2044699"/>
                <a:gd name="connsiteX25" fmla="*/ 561975 w 1263650"/>
                <a:gd name="connsiteY25" fmla="*/ 1797049 h 2044699"/>
                <a:gd name="connsiteX26" fmla="*/ 565150 w 1263650"/>
                <a:gd name="connsiteY26" fmla="*/ 1797049 h 2044699"/>
                <a:gd name="connsiteX27" fmla="*/ 568325 w 1263650"/>
                <a:gd name="connsiteY27" fmla="*/ 1797049 h 2044699"/>
                <a:gd name="connsiteX28" fmla="*/ 571500 w 1263650"/>
                <a:gd name="connsiteY28" fmla="*/ 1803399 h 2044699"/>
                <a:gd name="connsiteX29" fmla="*/ 577850 w 1263650"/>
                <a:gd name="connsiteY29" fmla="*/ 1806574 h 2044699"/>
                <a:gd name="connsiteX30" fmla="*/ 577850 w 1263650"/>
                <a:gd name="connsiteY30" fmla="*/ 1809749 h 2044699"/>
                <a:gd name="connsiteX31" fmla="*/ 581025 w 1263650"/>
                <a:gd name="connsiteY31" fmla="*/ 1816099 h 2044699"/>
                <a:gd name="connsiteX32" fmla="*/ 584200 w 1263650"/>
                <a:gd name="connsiteY32" fmla="*/ 1822449 h 2044699"/>
                <a:gd name="connsiteX33" fmla="*/ 587375 w 1263650"/>
                <a:gd name="connsiteY33" fmla="*/ 1822449 h 2044699"/>
                <a:gd name="connsiteX34" fmla="*/ 587375 w 1263650"/>
                <a:gd name="connsiteY34" fmla="*/ 1825624 h 2044699"/>
                <a:gd name="connsiteX35" fmla="*/ 587375 w 1263650"/>
                <a:gd name="connsiteY35" fmla="*/ 1828799 h 2044699"/>
                <a:gd name="connsiteX36" fmla="*/ 584200 w 1263650"/>
                <a:gd name="connsiteY36" fmla="*/ 1828799 h 2044699"/>
                <a:gd name="connsiteX37" fmla="*/ 581025 w 1263650"/>
                <a:gd name="connsiteY37" fmla="*/ 1828799 h 2044699"/>
                <a:gd name="connsiteX38" fmla="*/ 574675 w 1263650"/>
                <a:gd name="connsiteY38" fmla="*/ 1828799 h 2044699"/>
                <a:gd name="connsiteX39" fmla="*/ 571500 w 1263650"/>
                <a:gd name="connsiteY39" fmla="*/ 1825624 h 2044699"/>
                <a:gd name="connsiteX40" fmla="*/ 565150 w 1263650"/>
                <a:gd name="connsiteY40" fmla="*/ 1822449 h 2044699"/>
                <a:gd name="connsiteX41" fmla="*/ 561975 w 1263650"/>
                <a:gd name="connsiteY41" fmla="*/ 1819274 h 2044699"/>
                <a:gd name="connsiteX42" fmla="*/ 558800 w 1263650"/>
                <a:gd name="connsiteY42" fmla="*/ 1822449 h 2044699"/>
                <a:gd name="connsiteX43" fmla="*/ 558800 w 1263650"/>
                <a:gd name="connsiteY43" fmla="*/ 1819274 h 2044699"/>
                <a:gd name="connsiteX44" fmla="*/ 558800 w 1263650"/>
                <a:gd name="connsiteY44" fmla="*/ 1812924 h 2044699"/>
                <a:gd name="connsiteX45" fmla="*/ 561975 w 1263650"/>
                <a:gd name="connsiteY45" fmla="*/ 1809749 h 2044699"/>
                <a:gd name="connsiteX46" fmla="*/ 561975 w 1263650"/>
                <a:gd name="connsiteY46" fmla="*/ 1803399 h 2044699"/>
                <a:gd name="connsiteX47" fmla="*/ 555625 w 1263650"/>
                <a:gd name="connsiteY47" fmla="*/ 1790699 h 2044699"/>
                <a:gd name="connsiteX48" fmla="*/ 549275 w 1263650"/>
                <a:gd name="connsiteY48" fmla="*/ 1787524 h 2044699"/>
                <a:gd name="connsiteX49" fmla="*/ 552450 w 1263650"/>
                <a:gd name="connsiteY49" fmla="*/ 1787524 h 2044699"/>
                <a:gd name="connsiteX50" fmla="*/ 555625 w 1263650"/>
                <a:gd name="connsiteY50" fmla="*/ 1790699 h 2044699"/>
                <a:gd name="connsiteX51" fmla="*/ 654050 w 1263650"/>
                <a:gd name="connsiteY51" fmla="*/ 1784349 h 2044699"/>
                <a:gd name="connsiteX52" fmla="*/ 657225 w 1263650"/>
                <a:gd name="connsiteY52" fmla="*/ 1784349 h 2044699"/>
                <a:gd name="connsiteX53" fmla="*/ 657225 w 1263650"/>
                <a:gd name="connsiteY53" fmla="*/ 1787524 h 2044699"/>
                <a:gd name="connsiteX54" fmla="*/ 654050 w 1263650"/>
                <a:gd name="connsiteY54" fmla="*/ 1787524 h 2044699"/>
                <a:gd name="connsiteX55" fmla="*/ 654050 w 1263650"/>
                <a:gd name="connsiteY55" fmla="*/ 1784349 h 2044699"/>
                <a:gd name="connsiteX56" fmla="*/ 320675 w 1263650"/>
                <a:gd name="connsiteY56" fmla="*/ 1441449 h 2044699"/>
                <a:gd name="connsiteX57" fmla="*/ 320678 w 1263650"/>
                <a:gd name="connsiteY57" fmla="*/ 1441452 h 2044699"/>
                <a:gd name="connsiteX58" fmla="*/ 320678 w 1263650"/>
                <a:gd name="connsiteY58" fmla="*/ 1441449 h 2044699"/>
                <a:gd name="connsiteX59" fmla="*/ 320675 w 1263650"/>
                <a:gd name="connsiteY59" fmla="*/ 1441449 h 2044699"/>
                <a:gd name="connsiteX60" fmla="*/ 200026 w 1263650"/>
                <a:gd name="connsiteY60" fmla="*/ 857250 h 2044699"/>
                <a:gd name="connsiteX61" fmla="*/ 202410 w 1263650"/>
                <a:gd name="connsiteY61" fmla="*/ 859634 h 2044699"/>
                <a:gd name="connsiteX62" fmla="*/ 202410 w 1263650"/>
                <a:gd name="connsiteY62" fmla="*/ 859633 h 2044699"/>
                <a:gd name="connsiteX63" fmla="*/ 200027 w 1263650"/>
                <a:gd name="connsiteY63" fmla="*/ 857250 h 2044699"/>
                <a:gd name="connsiteX64" fmla="*/ 200026 w 1263650"/>
                <a:gd name="connsiteY64" fmla="*/ 857250 h 2044699"/>
                <a:gd name="connsiteX65" fmla="*/ 193676 w 1263650"/>
                <a:gd name="connsiteY65" fmla="*/ 854075 h 2044699"/>
                <a:gd name="connsiteX66" fmla="*/ 193676 w 1263650"/>
                <a:gd name="connsiteY66" fmla="*/ 857250 h 2044699"/>
                <a:gd name="connsiteX67" fmla="*/ 193677 w 1263650"/>
                <a:gd name="connsiteY67" fmla="*/ 857250 h 2044699"/>
                <a:gd name="connsiteX68" fmla="*/ 193677 w 1263650"/>
                <a:gd name="connsiteY68" fmla="*/ 854075 h 2044699"/>
                <a:gd name="connsiteX69" fmla="*/ 193676 w 1263650"/>
                <a:gd name="connsiteY69" fmla="*/ 854075 h 2044699"/>
                <a:gd name="connsiteX70" fmla="*/ 190501 w 1263650"/>
                <a:gd name="connsiteY70" fmla="*/ 847724 h 2044699"/>
                <a:gd name="connsiteX71" fmla="*/ 190501 w 1263650"/>
                <a:gd name="connsiteY71" fmla="*/ 847725 h 2044699"/>
                <a:gd name="connsiteX72" fmla="*/ 190501 w 1263650"/>
                <a:gd name="connsiteY72" fmla="*/ 850900 h 2044699"/>
                <a:gd name="connsiteX73" fmla="*/ 190501 w 1263650"/>
                <a:gd name="connsiteY73" fmla="*/ 854075 h 2044699"/>
                <a:gd name="connsiteX74" fmla="*/ 190502 w 1263650"/>
                <a:gd name="connsiteY74" fmla="*/ 854075 h 2044699"/>
                <a:gd name="connsiteX75" fmla="*/ 190502 w 1263650"/>
                <a:gd name="connsiteY75" fmla="*/ 850900 h 2044699"/>
                <a:gd name="connsiteX76" fmla="*/ 190502 w 1263650"/>
                <a:gd name="connsiteY76" fmla="*/ 847725 h 2044699"/>
                <a:gd name="connsiteX77" fmla="*/ 190501 w 1263650"/>
                <a:gd name="connsiteY77" fmla="*/ 847724 h 2044699"/>
                <a:gd name="connsiteX78" fmla="*/ 187326 w 1263650"/>
                <a:gd name="connsiteY78" fmla="*/ 838200 h 2044699"/>
                <a:gd name="connsiteX79" fmla="*/ 187326 w 1263650"/>
                <a:gd name="connsiteY79" fmla="*/ 841375 h 2044699"/>
                <a:gd name="connsiteX80" fmla="*/ 187326 w 1263650"/>
                <a:gd name="connsiteY80" fmla="*/ 844550 h 2044699"/>
                <a:gd name="connsiteX81" fmla="*/ 187327 w 1263650"/>
                <a:gd name="connsiteY81" fmla="*/ 844550 h 2044699"/>
                <a:gd name="connsiteX82" fmla="*/ 187327 w 1263650"/>
                <a:gd name="connsiteY82" fmla="*/ 841375 h 2044699"/>
                <a:gd name="connsiteX83" fmla="*/ 187327 w 1263650"/>
                <a:gd name="connsiteY83" fmla="*/ 838200 h 2044699"/>
                <a:gd name="connsiteX84" fmla="*/ 187326 w 1263650"/>
                <a:gd name="connsiteY84" fmla="*/ 838200 h 2044699"/>
                <a:gd name="connsiteX85" fmla="*/ 184151 w 1263650"/>
                <a:gd name="connsiteY85" fmla="*/ 835025 h 2044699"/>
                <a:gd name="connsiteX86" fmla="*/ 184151 w 1263650"/>
                <a:gd name="connsiteY86" fmla="*/ 838200 h 2044699"/>
                <a:gd name="connsiteX87" fmla="*/ 184152 w 1263650"/>
                <a:gd name="connsiteY87" fmla="*/ 838200 h 2044699"/>
                <a:gd name="connsiteX88" fmla="*/ 184152 w 1263650"/>
                <a:gd name="connsiteY88" fmla="*/ 835025 h 2044699"/>
                <a:gd name="connsiteX89" fmla="*/ 184151 w 1263650"/>
                <a:gd name="connsiteY89" fmla="*/ 835025 h 2044699"/>
                <a:gd name="connsiteX90" fmla="*/ 177801 w 1263650"/>
                <a:gd name="connsiteY90" fmla="*/ 831850 h 2044699"/>
                <a:gd name="connsiteX91" fmla="*/ 177801 w 1263650"/>
                <a:gd name="connsiteY91" fmla="*/ 835025 h 2044699"/>
                <a:gd name="connsiteX92" fmla="*/ 177802 w 1263650"/>
                <a:gd name="connsiteY92" fmla="*/ 835025 h 2044699"/>
                <a:gd name="connsiteX93" fmla="*/ 177802 w 1263650"/>
                <a:gd name="connsiteY93" fmla="*/ 831850 h 2044699"/>
                <a:gd name="connsiteX94" fmla="*/ 177801 w 1263650"/>
                <a:gd name="connsiteY94" fmla="*/ 831850 h 2044699"/>
                <a:gd name="connsiteX95" fmla="*/ 187325 w 1263650"/>
                <a:gd name="connsiteY95" fmla="*/ 784225 h 2044699"/>
                <a:gd name="connsiteX96" fmla="*/ 187325 w 1263650"/>
                <a:gd name="connsiteY96" fmla="*/ 787400 h 2044699"/>
                <a:gd name="connsiteX97" fmla="*/ 187326 w 1263650"/>
                <a:gd name="connsiteY97" fmla="*/ 787400 h 2044699"/>
                <a:gd name="connsiteX98" fmla="*/ 187326 w 1263650"/>
                <a:gd name="connsiteY98" fmla="*/ 784225 h 2044699"/>
                <a:gd name="connsiteX99" fmla="*/ 187325 w 1263650"/>
                <a:gd name="connsiteY99" fmla="*/ 784225 h 2044699"/>
                <a:gd name="connsiteX100" fmla="*/ 92075 w 1263650"/>
                <a:gd name="connsiteY100" fmla="*/ 784225 h 2044699"/>
                <a:gd name="connsiteX101" fmla="*/ 92075 w 1263650"/>
                <a:gd name="connsiteY101" fmla="*/ 787400 h 2044699"/>
                <a:gd name="connsiteX102" fmla="*/ 90805 w 1263650"/>
                <a:gd name="connsiteY102" fmla="*/ 784860 h 2044699"/>
                <a:gd name="connsiteX103" fmla="*/ 92075 w 1263650"/>
                <a:gd name="connsiteY103" fmla="*/ 784225 h 2044699"/>
                <a:gd name="connsiteX104" fmla="*/ 180975 w 1263650"/>
                <a:gd name="connsiteY104" fmla="*/ 774700 h 2044699"/>
                <a:gd name="connsiteX105" fmla="*/ 180976 w 1263650"/>
                <a:gd name="connsiteY105" fmla="*/ 774700 h 2044699"/>
                <a:gd name="connsiteX106" fmla="*/ 180976 w 1263650"/>
                <a:gd name="connsiteY106" fmla="*/ 774701 h 2044699"/>
                <a:gd name="connsiteX107" fmla="*/ 180975 w 1263650"/>
                <a:gd name="connsiteY107" fmla="*/ 774700 h 2044699"/>
                <a:gd name="connsiteX108" fmla="*/ 184150 w 1263650"/>
                <a:gd name="connsiteY108" fmla="*/ 769937 h 2044699"/>
                <a:gd name="connsiteX109" fmla="*/ 184150 w 1263650"/>
                <a:gd name="connsiteY109" fmla="*/ 771525 h 2044699"/>
                <a:gd name="connsiteX110" fmla="*/ 184151 w 1263650"/>
                <a:gd name="connsiteY110" fmla="*/ 771525 h 2044699"/>
                <a:gd name="connsiteX111" fmla="*/ 184151 w 1263650"/>
                <a:gd name="connsiteY111" fmla="*/ 769937 h 2044699"/>
                <a:gd name="connsiteX112" fmla="*/ 184150 w 1263650"/>
                <a:gd name="connsiteY112" fmla="*/ 769937 h 2044699"/>
                <a:gd name="connsiteX113" fmla="*/ 555625 w 1263650"/>
                <a:gd name="connsiteY113" fmla="*/ 641350 h 2044699"/>
                <a:gd name="connsiteX114" fmla="*/ 561975 w 1263650"/>
                <a:gd name="connsiteY114" fmla="*/ 644525 h 2044699"/>
                <a:gd name="connsiteX115" fmla="*/ 561976 w 1263650"/>
                <a:gd name="connsiteY115" fmla="*/ 644525 h 2044699"/>
                <a:gd name="connsiteX116" fmla="*/ 555626 w 1263650"/>
                <a:gd name="connsiteY116" fmla="*/ 641350 h 2044699"/>
                <a:gd name="connsiteX117" fmla="*/ 555625 w 1263650"/>
                <a:gd name="connsiteY117" fmla="*/ 641350 h 2044699"/>
                <a:gd name="connsiteX118" fmla="*/ 104775 w 1263650"/>
                <a:gd name="connsiteY118" fmla="*/ 0 h 2044699"/>
                <a:gd name="connsiteX119" fmla="*/ 107950 w 1263650"/>
                <a:gd name="connsiteY119" fmla="*/ 3175 h 2044699"/>
                <a:gd name="connsiteX120" fmla="*/ 114300 w 1263650"/>
                <a:gd name="connsiteY120" fmla="*/ 3175 h 2044699"/>
                <a:gd name="connsiteX121" fmla="*/ 123825 w 1263650"/>
                <a:gd name="connsiteY121" fmla="*/ 6350 h 2044699"/>
                <a:gd name="connsiteX122" fmla="*/ 133350 w 1263650"/>
                <a:gd name="connsiteY122" fmla="*/ 9525 h 2044699"/>
                <a:gd name="connsiteX123" fmla="*/ 136525 w 1263650"/>
                <a:gd name="connsiteY123" fmla="*/ 9525 h 2044699"/>
                <a:gd name="connsiteX124" fmla="*/ 146050 w 1263650"/>
                <a:gd name="connsiteY124" fmla="*/ 12700 h 2044699"/>
                <a:gd name="connsiteX125" fmla="*/ 155575 w 1263650"/>
                <a:gd name="connsiteY125" fmla="*/ 15875 h 2044699"/>
                <a:gd name="connsiteX126" fmla="*/ 158750 w 1263650"/>
                <a:gd name="connsiteY126" fmla="*/ 15875 h 2044699"/>
                <a:gd name="connsiteX127" fmla="*/ 161925 w 1263650"/>
                <a:gd name="connsiteY127" fmla="*/ 15875 h 2044699"/>
                <a:gd name="connsiteX128" fmla="*/ 180975 w 1263650"/>
                <a:gd name="connsiteY128" fmla="*/ 22225 h 2044699"/>
                <a:gd name="connsiteX129" fmla="*/ 190500 w 1263650"/>
                <a:gd name="connsiteY129" fmla="*/ 22225 h 2044699"/>
                <a:gd name="connsiteX130" fmla="*/ 200025 w 1263650"/>
                <a:gd name="connsiteY130" fmla="*/ 25400 h 2044699"/>
                <a:gd name="connsiteX131" fmla="*/ 203200 w 1263650"/>
                <a:gd name="connsiteY131" fmla="*/ 28575 h 2044699"/>
                <a:gd name="connsiteX132" fmla="*/ 215900 w 1263650"/>
                <a:gd name="connsiteY132" fmla="*/ 28575 h 2044699"/>
                <a:gd name="connsiteX133" fmla="*/ 215900 w 1263650"/>
                <a:gd name="connsiteY133" fmla="*/ 31750 h 2044699"/>
                <a:gd name="connsiteX134" fmla="*/ 219075 w 1263650"/>
                <a:gd name="connsiteY134" fmla="*/ 31750 h 2044699"/>
                <a:gd name="connsiteX135" fmla="*/ 222250 w 1263650"/>
                <a:gd name="connsiteY135" fmla="*/ 31750 h 2044699"/>
                <a:gd name="connsiteX136" fmla="*/ 225425 w 1263650"/>
                <a:gd name="connsiteY136" fmla="*/ 31750 h 2044699"/>
                <a:gd name="connsiteX137" fmla="*/ 228600 w 1263650"/>
                <a:gd name="connsiteY137" fmla="*/ 31750 h 2044699"/>
                <a:gd name="connsiteX138" fmla="*/ 231775 w 1263650"/>
                <a:gd name="connsiteY138" fmla="*/ 34925 h 2044699"/>
                <a:gd name="connsiteX139" fmla="*/ 238125 w 1263650"/>
                <a:gd name="connsiteY139" fmla="*/ 34925 h 2044699"/>
                <a:gd name="connsiteX140" fmla="*/ 247650 w 1263650"/>
                <a:gd name="connsiteY140" fmla="*/ 38100 h 2044699"/>
                <a:gd name="connsiteX141" fmla="*/ 263525 w 1263650"/>
                <a:gd name="connsiteY141" fmla="*/ 41275 h 2044699"/>
                <a:gd name="connsiteX142" fmla="*/ 269875 w 1263650"/>
                <a:gd name="connsiteY142" fmla="*/ 44450 h 2044699"/>
                <a:gd name="connsiteX143" fmla="*/ 282575 w 1263650"/>
                <a:gd name="connsiteY143" fmla="*/ 47625 h 2044699"/>
                <a:gd name="connsiteX144" fmla="*/ 307975 w 1263650"/>
                <a:gd name="connsiteY144" fmla="*/ 53975 h 2044699"/>
                <a:gd name="connsiteX145" fmla="*/ 314325 w 1263650"/>
                <a:gd name="connsiteY145" fmla="*/ 53975 h 2044699"/>
                <a:gd name="connsiteX146" fmla="*/ 320675 w 1263650"/>
                <a:gd name="connsiteY146" fmla="*/ 57150 h 2044699"/>
                <a:gd name="connsiteX147" fmla="*/ 327025 w 1263650"/>
                <a:gd name="connsiteY147" fmla="*/ 57150 h 2044699"/>
                <a:gd name="connsiteX148" fmla="*/ 346075 w 1263650"/>
                <a:gd name="connsiteY148" fmla="*/ 60325 h 2044699"/>
                <a:gd name="connsiteX149" fmla="*/ 355600 w 1263650"/>
                <a:gd name="connsiteY149" fmla="*/ 63500 h 2044699"/>
                <a:gd name="connsiteX150" fmla="*/ 365125 w 1263650"/>
                <a:gd name="connsiteY150" fmla="*/ 66675 h 2044699"/>
                <a:gd name="connsiteX151" fmla="*/ 368300 w 1263650"/>
                <a:gd name="connsiteY151" fmla="*/ 66675 h 2044699"/>
                <a:gd name="connsiteX152" fmla="*/ 371475 w 1263650"/>
                <a:gd name="connsiteY152" fmla="*/ 66675 h 2044699"/>
                <a:gd name="connsiteX153" fmla="*/ 393700 w 1263650"/>
                <a:gd name="connsiteY153" fmla="*/ 73025 h 2044699"/>
                <a:gd name="connsiteX154" fmla="*/ 460375 w 1263650"/>
                <a:gd name="connsiteY154" fmla="*/ 92075 h 2044699"/>
                <a:gd name="connsiteX155" fmla="*/ 473075 w 1263650"/>
                <a:gd name="connsiteY155" fmla="*/ 95250 h 2044699"/>
                <a:gd name="connsiteX156" fmla="*/ 482600 w 1263650"/>
                <a:gd name="connsiteY156" fmla="*/ 98425 h 2044699"/>
                <a:gd name="connsiteX157" fmla="*/ 485775 w 1263650"/>
                <a:gd name="connsiteY157" fmla="*/ 98425 h 2044699"/>
                <a:gd name="connsiteX158" fmla="*/ 498475 w 1263650"/>
                <a:gd name="connsiteY158" fmla="*/ 101600 h 2044699"/>
                <a:gd name="connsiteX159" fmla="*/ 501650 w 1263650"/>
                <a:gd name="connsiteY159" fmla="*/ 101600 h 2044699"/>
                <a:gd name="connsiteX160" fmla="*/ 508000 w 1263650"/>
                <a:gd name="connsiteY160" fmla="*/ 101600 h 2044699"/>
                <a:gd name="connsiteX161" fmla="*/ 523875 w 1263650"/>
                <a:gd name="connsiteY161" fmla="*/ 107950 h 2044699"/>
                <a:gd name="connsiteX162" fmla="*/ 527050 w 1263650"/>
                <a:gd name="connsiteY162" fmla="*/ 107950 h 2044699"/>
                <a:gd name="connsiteX163" fmla="*/ 530225 w 1263650"/>
                <a:gd name="connsiteY163" fmla="*/ 107950 h 2044699"/>
                <a:gd name="connsiteX164" fmla="*/ 539750 w 1263650"/>
                <a:gd name="connsiteY164" fmla="*/ 111125 h 2044699"/>
                <a:gd name="connsiteX165" fmla="*/ 542925 w 1263650"/>
                <a:gd name="connsiteY165" fmla="*/ 111125 h 2044699"/>
                <a:gd name="connsiteX166" fmla="*/ 546100 w 1263650"/>
                <a:gd name="connsiteY166" fmla="*/ 111125 h 2044699"/>
                <a:gd name="connsiteX167" fmla="*/ 549275 w 1263650"/>
                <a:gd name="connsiteY167" fmla="*/ 114300 h 2044699"/>
                <a:gd name="connsiteX168" fmla="*/ 552450 w 1263650"/>
                <a:gd name="connsiteY168" fmla="*/ 114300 h 2044699"/>
                <a:gd name="connsiteX169" fmla="*/ 555625 w 1263650"/>
                <a:gd name="connsiteY169" fmla="*/ 114300 h 2044699"/>
                <a:gd name="connsiteX170" fmla="*/ 558800 w 1263650"/>
                <a:gd name="connsiteY170" fmla="*/ 114300 h 2044699"/>
                <a:gd name="connsiteX171" fmla="*/ 561975 w 1263650"/>
                <a:gd name="connsiteY171" fmla="*/ 114300 h 2044699"/>
                <a:gd name="connsiteX172" fmla="*/ 565150 w 1263650"/>
                <a:gd name="connsiteY172" fmla="*/ 117475 h 2044699"/>
                <a:gd name="connsiteX173" fmla="*/ 574675 w 1263650"/>
                <a:gd name="connsiteY173" fmla="*/ 120650 h 2044699"/>
                <a:gd name="connsiteX174" fmla="*/ 584200 w 1263650"/>
                <a:gd name="connsiteY174" fmla="*/ 120650 h 2044699"/>
                <a:gd name="connsiteX175" fmla="*/ 606425 w 1263650"/>
                <a:gd name="connsiteY175" fmla="*/ 127000 h 2044699"/>
                <a:gd name="connsiteX176" fmla="*/ 628650 w 1263650"/>
                <a:gd name="connsiteY176" fmla="*/ 130175 h 2044699"/>
                <a:gd name="connsiteX177" fmla="*/ 650875 w 1263650"/>
                <a:gd name="connsiteY177" fmla="*/ 136525 h 2044699"/>
                <a:gd name="connsiteX178" fmla="*/ 660400 w 1263650"/>
                <a:gd name="connsiteY178" fmla="*/ 139700 h 2044699"/>
                <a:gd name="connsiteX179" fmla="*/ 676275 w 1263650"/>
                <a:gd name="connsiteY179" fmla="*/ 142875 h 2044699"/>
                <a:gd name="connsiteX180" fmla="*/ 682625 w 1263650"/>
                <a:gd name="connsiteY180" fmla="*/ 142875 h 2044699"/>
                <a:gd name="connsiteX181" fmla="*/ 679450 w 1263650"/>
                <a:gd name="connsiteY181" fmla="*/ 155575 h 2044699"/>
                <a:gd name="connsiteX182" fmla="*/ 676275 w 1263650"/>
                <a:gd name="connsiteY182" fmla="*/ 161925 h 2044699"/>
                <a:gd name="connsiteX183" fmla="*/ 676275 w 1263650"/>
                <a:gd name="connsiteY183" fmla="*/ 165100 h 2044699"/>
                <a:gd name="connsiteX184" fmla="*/ 676275 w 1263650"/>
                <a:gd name="connsiteY184" fmla="*/ 174625 h 2044699"/>
                <a:gd name="connsiteX185" fmla="*/ 673100 w 1263650"/>
                <a:gd name="connsiteY185" fmla="*/ 187325 h 2044699"/>
                <a:gd name="connsiteX186" fmla="*/ 666750 w 1263650"/>
                <a:gd name="connsiteY186" fmla="*/ 203200 h 2044699"/>
                <a:gd name="connsiteX187" fmla="*/ 666750 w 1263650"/>
                <a:gd name="connsiteY187" fmla="*/ 206375 h 2044699"/>
                <a:gd name="connsiteX188" fmla="*/ 660400 w 1263650"/>
                <a:gd name="connsiteY188" fmla="*/ 234950 h 2044699"/>
                <a:gd name="connsiteX189" fmla="*/ 660400 w 1263650"/>
                <a:gd name="connsiteY189" fmla="*/ 241300 h 2044699"/>
                <a:gd name="connsiteX190" fmla="*/ 650875 w 1263650"/>
                <a:gd name="connsiteY190" fmla="*/ 273050 h 2044699"/>
                <a:gd name="connsiteX191" fmla="*/ 647700 w 1263650"/>
                <a:gd name="connsiteY191" fmla="*/ 295275 h 2044699"/>
                <a:gd name="connsiteX192" fmla="*/ 647700 w 1263650"/>
                <a:gd name="connsiteY192" fmla="*/ 298450 h 2044699"/>
                <a:gd name="connsiteX193" fmla="*/ 644525 w 1263650"/>
                <a:gd name="connsiteY193" fmla="*/ 307975 h 2044699"/>
                <a:gd name="connsiteX194" fmla="*/ 641350 w 1263650"/>
                <a:gd name="connsiteY194" fmla="*/ 330200 h 2044699"/>
                <a:gd name="connsiteX195" fmla="*/ 635000 w 1263650"/>
                <a:gd name="connsiteY195" fmla="*/ 352425 h 2044699"/>
                <a:gd name="connsiteX196" fmla="*/ 631825 w 1263650"/>
                <a:gd name="connsiteY196" fmla="*/ 365125 h 2044699"/>
                <a:gd name="connsiteX197" fmla="*/ 628650 w 1263650"/>
                <a:gd name="connsiteY197" fmla="*/ 374650 h 2044699"/>
                <a:gd name="connsiteX198" fmla="*/ 628650 w 1263650"/>
                <a:gd name="connsiteY198" fmla="*/ 381000 h 2044699"/>
                <a:gd name="connsiteX199" fmla="*/ 628650 w 1263650"/>
                <a:gd name="connsiteY199" fmla="*/ 387350 h 2044699"/>
                <a:gd name="connsiteX200" fmla="*/ 622300 w 1263650"/>
                <a:gd name="connsiteY200" fmla="*/ 419100 h 2044699"/>
                <a:gd name="connsiteX201" fmla="*/ 619125 w 1263650"/>
                <a:gd name="connsiteY201" fmla="*/ 434975 h 2044699"/>
                <a:gd name="connsiteX202" fmla="*/ 612775 w 1263650"/>
                <a:gd name="connsiteY202" fmla="*/ 457200 h 2044699"/>
                <a:gd name="connsiteX203" fmla="*/ 606425 w 1263650"/>
                <a:gd name="connsiteY203" fmla="*/ 476250 h 2044699"/>
                <a:gd name="connsiteX204" fmla="*/ 600075 w 1263650"/>
                <a:gd name="connsiteY204" fmla="*/ 511175 h 2044699"/>
                <a:gd name="connsiteX205" fmla="*/ 587375 w 1263650"/>
                <a:gd name="connsiteY205" fmla="*/ 568325 h 2044699"/>
                <a:gd name="connsiteX206" fmla="*/ 587375 w 1263650"/>
                <a:gd name="connsiteY206" fmla="*/ 574675 h 2044699"/>
                <a:gd name="connsiteX207" fmla="*/ 577850 w 1263650"/>
                <a:gd name="connsiteY207" fmla="*/ 612775 h 2044699"/>
                <a:gd name="connsiteX208" fmla="*/ 574675 w 1263650"/>
                <a:gd name="connsiteY208" fmla="*/ 619125 h 2044699"/>
                <a:gd name="connsiteX209" fmla="*/ 574675 w 1263650"/>
                <a:gd name="connsiteY209" fmla="*/ 622300 h 2044699"/>
                <a:gd name="connsiteX210" fmla="*/ 574676 w 1263650"/>
                <a:gd name="connsiteY210" fmla="*/ 622300 h 2044699"/>
                <a:gd name="connsiteX211" fmla="*/ 573884 w 1263650"/>
                <a:gd name="connsiteY211" fmla="*/ 626260 h 2044699"/>
                <a:gd name="connsiteX212" fmla="*/ 573884 w 1263650"/>
                <a:gd name="connsiteY212" fmla="*/ 629444 h 2044699"/>
                <a:gd name="connsiteX213" fmla="*/ 573247 w 1263650"/>
                <a:gd name="connsiteY213" fmla="*/ 629444 h 2044699"/>
                <a:gd name="connsiteX214" fmla="*/ 571501 w 1263650"/>
                <a:gd name="connsiteY214" fmla="*/ 638175 h 2044699"/>
                <a:gd name="connsiteX215" fmla="*/ 568326 w 1263650"/>
                <a:gd name="connsiteY215" fmla="*/ 644525 h 2044699"/>
                <a:gd name="connsiteX216" fmla="*/ 568325 w 1263650"/>
                <a:gd name="connsiteY216" fmla="*/ 644525 h 2044699"/>
                <a:gd name="connsiteX217" fmla="*/ 568325 w 1263650"/>
                <a:gd name="connsiteY217" fmla="*/ 657225 h 2044699"/>
                <a:gd name="connsiteX218" fmla="*/ 565150 w 1263650"/>
                <a:gd name="connsiteY218" fmla="*/ 666750 h 2044699"/>
                <a:gd name="connsiteX219" fmla="*/ 565150 w 1263650"/>
                <a:gd name="connsiteY219" fmla="*/ 673100 h 2044699"/>
                <a:gd name="connsiteX220" fmla="*/ 561975 w 1263650"/>
                <a:gd name="connsiteY220" fmla="*/ 679450 h 2044699"/>
                <a:gd name="connsiteX221" fmla="*/ 561975 w 1263650"/>
                <a:gd name="connsiteY221" fmla="*/ 682625 h 2044699"/>
                <a:gd name="connsiteX222" fmla="*/ 558800 w 1263650"/>
                <a:gd name="connsiteY222" fmla="*/ 692150 h 2044699"/>
                <a:gd name="connsiteX223" fmla="*/ 558801 w 1263650"/>
                <a:gd name="connsiteY223" fmla="*/ 692150 h 2044699"/>
                <a:gd name="connsiteX224" fmla="*/ 558801 w 1263650"/>
                <a:gd name="connsiteY224" fmla="*/ 704850 h 2044699"/>
                <a:gd name="connsiteX225" fmla="*/ 558801 w 1263650"/>
                <a:gd name="connsiteY225" fmla="*/ 708025 h 2044699"/>
                <a:gd name="connsiteX226" fmla="*/ 561976 w 1263650"/>
                <a:gd name="connsiteY226" fmla="*/ 708025 h 2044699"/>
                <a:gd name="connsiteX227" fmla="*/ 561976 w 1263650"/>
                <a:gd name="connsiteY227" fmla="*/ 711200 h 2044699"/>
                <a:gd name="connsiteX228" fmla="*/ 561976 w 1263650"/>
                <a:gd name="connsiteY228" fmla="*/ 714375 h 2044699"/>
                <a:gd name="connsiteX229" fmla="*/ 568326 w 1263650"/>
                <a:gd name="connsiteY229" fmla="*/ 720725 h 2044699"/>
                <a:gd name="connsiteX230" fmla="*/ 570231 w 1263650"/>
                <a:gd name="connsiteY230" fmla="*/ 723900 h 2044699"/>
                <a:gd name="connsiteX231" fmla="*/ 571501 w 1263650"/>
                <a:gd name="connsiteY231" fmla="*/ 726017 h 2044699"/>
                <a:gd name="connsiteX232" fmla="*/ 577851 w 1263650"/>
                <a:gd name="connsiteY232" fmla="*/ 736600 h 2044699"/>
                <a:gd name="connsiteX233" fmla="*/ 593726 w 1263650"/>
                <a:gd name="connsiteY233" fmla="*/ 755650 h 2044699"/>
                <a:gd name="connsiteX234" fmla="*/ 603251 w 1263650"/>
                <a:gd name="connsiteY234" fmla="*/ 771525 h 2044699"/>
                <a:gd name="connsiteX235" fmla="*/ 606426 w 1263650"/>
                <a:gd name="connsiteY235" fmla="*/ 771525 h 2044699"/>
                <a:gd name="connsiteX236" fmla="*/ 606426 w 1263650"/>
                <a:gd name="connsiteY236" fmla="*/ 774700 h 2044699"/>
                <a:gd name="connsiteX237" fmla="*/ 606425 w 1263650"/>
                <a:gd name="connsiteY237" fmla="*/ 774700 h 2044699"/>
                <a:gd name="connsiteX238" fmla="*/ 625475 w 1263650"/>
                <a:gd name="connsiteY238" fmla="*/ 803275 h 2044699"/>
                <a:gd name="connsiteX239" fmla="*/ 628650 w 1263650"/>
                <a:gd name="connsiteY239" fmla="*/ 806450 h 2044699"/>
                <a:gd name="connsiteX240" fmla="*/ 635000 w 1263650"/>
                <a:gd name="connsiteY240" fmla="*/ 812800 h 2044699"/>
                <a:gd name="connsiteX241" fmla="*/ 638175 w 1263650"/>
                <a:gd name="connsiteY241" fmla="*/ 819150 h 2044699"/>
                <a:gd name="connsiteX242" fmla="*/ 644525 w 1263650"/>
                <a:gd name="connsiteY242" fmla="*/ 828675 h 2044699"/>
                <a:gd name="connsiteX243" fmla="*/ 647700 w 1263650"/>
                <a:gd name="connsiteY243" fmla="*/ 831850 h 2044699"/>
                <a:gd name="connsiteX244" fmla="*/ 654050 w 1263650"/>
                <a:gd name="connsiteY244" fmla="*/ 841375 h 2044699"/>
                <a:gd name="connsiteX245" fmla="*/ 657225 w 1263650"/>
                <a:gd name="connsiteY245" fmla="*/ 841375 h 2044699"/>
                <a:gd name="connsiteX246" fmla="*/ 657225 w 1263650"/>
                <a:gd name="connsiteY246" fmla="*/ 847725 h 2044699"/>
                <a:gd name="connsiteX247" fmla="*/ 660400 w 1263650"/>
                <a:gd name="connsiteY247" fmla="*/ 850900 h 2044699"/>
                <a:gd name="connsiteX248" fmla="*/ 663575 w 1263650"/>
                <a:gd name="connsiteY248" fmla="*/ 854075 h 2044699"/>
                <a:gd name="connsiteX249" fmla="*/ 673100 w 1263650"/>
                <a:gd name="connsiteY249" fmla="*/ 866775 h 2044699"/>
                <a:gd name="connsiteX250" fmla="*/ 679450 w 1263650"/>
                <a:gd name="connsiteY250" fmla="*/ 876300 h 2044699"/>
                <a:gd name="connsiteX251" fmla="*/ 682625 w 1263650"/>
                <a:gd name="connsiteY251" fmla="*/ 879475 h 2044699"/>
                <a:gd name="connsiteX252" fmla="*/ 701675 w 1263650"/>
                <a:gd name="connsiteY252" fmla="*/ 908050 h 2044699"/>
                <a:gd name="connsiteX253" fmla="*/ 708025 w 1263650"/>
                <a:gd name="connsiteY253" fmla="*/ 914400 h 2044699"/>
                <a:gd name="connsiteX254" fmla="*/ 723900 w 1263650"/>
                <a:gd name="connsiteY254" fmla="*/ 936625 h 2044699"/>
                <a:gd name="connsiteX255" fmla="*/ 733425 w 1263650"/>
                <a:gd name="connsiteY255" fmla="*/ 949325 h 2044699"/>
                <a:gd name="connsiteX256" fmla="*/ 736600 w 1263650"/>
                <a:gd name="connsiteY256" fmla="*/ 952500 h 2044699"/>
                <a:gd name="connsiteX257" fmla="*/ 736600 w 1263650"/>
                <a:gd name="connsiteY257" fmla="*/ 955675 h 2044699"/>
                <a:gd name="connsiteX258" fmla="*/ 739775 w 1263650"/>
                <a:gd name="connsiteY258" fmla="*/ 958850 h 2044699"/>
                <a:gd name="connsiteX259" fmla="*/ 739775 w 1263650"/>
                <a:gd name="connsiteY259" fmla="*/ 962025 h 2044699"/>
                <a:gd name="connsiteX260" fmla="*/ 746125 w 1263650"/>
                <a:gd name="connsiteY260" fmla="*/ 971550 h 2044699"/>
                <a:gd name="connsiteX261" fmla="*/ 790575 w 1263650"/>
                <a:gd name="connsiteY261" fmla="*/ 1028700 h 2044699"/>
                <a:gd name="connsiteX262" fmla="*/ 806450 w 1263650"/>
                <a:gd name="connsiteY262" fmla="*/ 1050925 h 2044699"/>
                <a:gd name="connsiteX263" fmla="*/ 812800 w 1263650"/>
                <a:gd name="connsiteY263" fmla="*/ 1060450 h 2044699"/>
                <a:gd name="connsiteX264" fmla="*/ 822325 w 1263650"/>
                <a:gd name="connsiteY264" fmla="*/ 1073150 h 2044699"/>
                <a:gd name="connsiteX265" fmla="*/ 825500 w 1263650"/>
                <a:gd name="connsiteY265" fmla="*/ 1079500 h 2044699"/>
                <a:gd name="connsiteX266" fmla="*/ 841375 w 1263650"/>
                <a:gd name="connsiteY266" fmla="*/ 1104900 h 2044699"/>
                <a:gd name="connsiteX267" fmla="*/ 854075 w 1263650"/>
                <a:gd name="connsiteY267" fmla="*/ 1117600 h 2044699"/>
                <a:gd name="connsiteX268" fmla="*/ 860425 w 1263650"/>
                <a:gd name="connsiteY268" fmla="*/ 1130300 h 2044699"/>
                <a:gd name="connsiteX269" fmla="*/ 866775 w 1263650"/>
                <a:gd name="connsiteY269" fmla="*/ 1136650 h 2044699"/>
                <a:gd name="connsiteX270" fmla="*/ 869950 w 1263650"/>
                <a:gd name="connsiteY270" fmla="*/ 1143000 h 2044699"/>
                <a:gd name="connsiteX271" fmla="*/ 882650 w 1263650"/>
                <a:gd name="connsiteY271" fmla="*/ 1162050 h 2044699"/>
                <a:gd name="connsiteX272" fmla="*/ 892175 w 1263650"/>
                <a:gd name="connsiteY272" fmla="*/ 1168400 h 2044699"/>
                <a:gd name="connsiteX273" fmla="*/ 892175 w 1263650"/>
                <a:gd name="connsiteY273" fmla="*/ 1171575 h 2044699"/>
                <a:gd name="connsiteX274" fmla="*/ 895350 w 1263650"/>
                <a:gd name="connsiteY274" fmla="*/ 1174750 h 2044699"/>
                <a:gd name="connsiteX275" fmla="*/ 904875 w 1263650"/>
                <a:gd name="connsiteY275" fmla="*/ 1190625 h 2044699"/>
                <a:gd name="connsiteX276" fmla="*/ 908050 w 1263650"/>
                <a:gd name="connsiteY276" fmla="*/ 1193800 h 2044699"/>
                <a:gd name="connsiteX277" fmla="*/ 933450 w 1263650"/>
                <a:gd name="connsiteY277" fmla="*/ 1228725 h 2044699"/>
                <a:gd name="connsiteX278" fmla="*/ 933450 w 1263650"/>
                <a:gd name="connsiteY278" fmla="*/ 1231900 h 2044699"/>
                <a:gd name="connsiteX279" fmla="*/ 958850 w 1263650"/>
                <a:gd name="connsiteY279" fmla="*/ 1263650 h 2044699"/>
                <a:gd name="connsiteX280" fmla="*/ 977900 w 1263650"/>
                <a:gd name="connsiteY280" fmla="*/ 1292225 h 2044699"/>
                <a:gd name="connsiteX281" fmla="*/ 1005680 w 1263650"/>
                <a:gd name="connsiteY281" fmla="*/ 1331117 h 2044699"/>
                <a:gd name="connsiteX282" fmla="*/ 1006478 w 1263650"/>
                <a:gd name="connsiteY282" fmla="*/ 1331117 h 2044699"/>
                <a:gd name="connsiteX283" fmla="*/ 1006478 w 1263650"/>
                <a:gd name="connsiteY283" fmla="*/ 1332234 h 2044699"/>
                <a:gd name="connsiteX284" fmla="*/ 1009650 w 1263650"/>
                <a:gd name="connsiteY284" fmla="*/ 1336675 h 2044699"/>
                <a:gd name="connsiteX285" fmla="*/ 1025525 w 1263650"/>
                <a:gd name="connsiteY285" fmla="*/ 1355725 h 2044699"/>
                <a:gd name="connsiteX286" fmla="*/ 1025525 w 1263650"/>
                <a:gd name="connsiteY286" fmla="*/ 1358900 h 2044699"/>
                <a:gd name="connsiteX287" fmla="*/ 1031875 w 1263650"/>
                <a:gd name="connsiteY287" fmla="*/ 1365250 h 2044699"/>
                <a:gd name="connsiteX288" fmla="*/ 1035050 w 1263650"/>
                <a:gd name="connsiteY288" fmla="*/ 1374775 h 2044699"/>
                <a:gd name="connsiteX289" fmla="*/ 1038225 w 1263650"/>
                <a:gd name="connsiteY289" fmla="*/ 1374775 h 2044699"/>
                <a:gd name="connsiteX290" fmla="*/ 1041400 w 1263650"/>
                <a:gd name="connsiteY290" fmla="*/ 1377950 h 2044699"/>
                <a:gd name="connsiteX291" fmla="*/ 1044575 w 1263650"/>
                <a:gd name="connsiteY291" fmla="*/ 1384300 h 2044699"/>
                <a:gd name="connsiteX292" fmla="*/ 1047750 w 1263650"/>
                <a:gd name="connsiteY292" fmla="*/ 1387475 h 2044699"/>
                <a:gd name="connsiteX293" fmla="*/ 1047750 w 1263650"/>
                <a:gd name="connsiteY293" fmla="*/ 1390650 h 2044699"/>
                <a:gd name="connsiteX294" fmla="*/ 1050925 w 1263650"/>
                <a:gd name="connsiteY294" fmla="*/ 1393825 h 2044699"/>
                <a:gd name="connsiteX295" fmla="*/ 1054100 w 1263650"/>
                <a:gd name="connsiteY295" fmla="*/ 1397000 h 2044699"/>
                <a:gd name="connsiteX296" fmla="*/ 1057275 w 1263650"/>
                <a:gd name="connsiteY296" fmla="*/ 1403350 h 2044699"/>
                <a:gd name="connsiteX297" fmla="*/ 1073150 w 1263650"/>
                <a:gd name="connsiteY297" fmla="*/ 1425575 h 2044699"/>
                <a:gd name="connsiteX298" fmla="*/ 1079500 w 1263650"/>
                <a:gd name="connsiteY298" fmla="*/ 1431925 h 2044699"/>
                <a:gd name="connsiteX299" fmla="*/ 1079500 w 1263650"/>
                <a:gd name="connsiteY299" fmla="*/ 1431924 h 2044699"/>
                <a:gd name="connsiteX300" fmla="*/ 1092200 w 1263650"/>
                <a:gd name="connsiteY300" fmla="*/ 1450974 h 2044699"/>
                <a:gd name="connsiteX301" fmla="*/ 1098550 w 1263650"/>
                <a:gd name="connsiteY301" fmla="*/ 1457324 h 2044699"/>
                <a:gd name="connsiteX302" fmla="*/ 1098550 w 1263650"/>
                <a:gd name="connsiteY302" fmla="*/ 1460499 h 2044699"/>
                <a:gd name="connsiteX303" fmla="*/ 1114425 w 1263650"/>
                <a:gd name="connsiteY303" fmla="*/ 1479549 h 2044699"/>
                <a:gd name="connsiteX304" fmla="*/ 1133475 w 1263650"/>
                <a:gd name="connsiteY304" fmla="*/ 1508124 h 2044699"/>
                <a:gd name="connsiteX305" fmla="*/ 1149350 w 1263650"/>
                <a:gd name="connsiteY305" fmla="*/ 1530349 h 2044699"/>
                <a:gd name="connsiteX306" fmla="*/ 1155700 w 1263650"/>
                <a:gd name="connsiteY306" fmla="*/ 1539874 h 2044699"/>
                <a:gd name="connsiteX307" fmla="*/ 1171575 w 1263650"/>
                <a:gd name="connsiteY307" fmla="*/ 1562099 h 2044699"/>
                <a:gd name="connsiteX308" fmla="*/ 1177925 w 1263650"/>
                <a:gd name="connsiteY308" fmla="*/ 1571624 h 2044699"/>
                <a:gd name="connsiteX309" fmla="*/ 1181100 w 1263650"/>
                <a:gd name="connsiteY309" fmla="*/ 1574799 h 2044699"/>
                <a:gd name="connsiteX310" fmla="*/ 1187450 w 1263650"/>
                <a:gd name="connsiteY310" fmla="*/ 1584324 h 2044699"/>
                <a:gd name="connsiteX311" fmla="*/ 1206500 w 1263650"/>
                <a:gd name="connsiteY311" fmla="*/ 1609724 h 2044699"/>
                <a:gd name="connsiteX312" fmla="*/ 1206500 w 1263650"/>
                <a:gd name="connsiteY312" fmla="*/ 1612899 h 2044699"/>
                <a:gd name="connsiteX313" fmla="*/ 1209675 w 1263650"/>
                <a:gd name="connsiteY313" fmla="*/ 1612899 h 2044699"/>
                <a:gd name="connsiteX314" fmla="*/ 1209675 w 1263650"/>
                <a:gd name="connsiteY314" fmla="*/ 1616074 h 2044699"/>
                <a:gd name="connsiteX315" fmla="*/ 1206500 w 1263650"/>
                <a:gd name="connsiteY315" fmla="*/ 1625599 h 2044699"/>
                <a:gd name="connsiteX316" fmla="*/ 1206500 w 1263650"/>
                <a:gd name="connsiteY316" fmla="*/ 1628774 h 2044699"/>
                <a:gd name="connsiteX317" fmla="*/ 1206500 w 1263650"/>
                <a:gd name="connsiteY317" fmla="*/ 1631949 h 2044699"/>
                <a:gd name="connsiteX318" fmla="*/ 1203325 w 1263650"/>
                <a:gd name="connsiteY318" fmla="*/ 1635124 h 2044699"/>
                <a:gd name="connsiteX319" fmla="*/ 1203325 w 1263650"/>
                <a:gd name="connsiteY319" fmla="*/ 1638299 h 2044699"/>
                <a:gd name="connsiteX320" fmla="*/ 1212850 w 1263650"/>
                <a:gd name="connsiteY320" fmla="*/ 1657349 h 2044699"/>
                <a:gd name="connsiteX321" fmla="*/ 1212850 w 1263650"/>
                <a:gd name="connsiteY321" fmla="*/ 1660524 h 2044699"/>
                <a:gd name="connsiteX322" fmla="*/ 1219200 w 1263650"/>
                <a:gd name="connsiteY322" fmla="*/ 1666874 h 2044699"/>
                <a:gd name="connsiteX323" fmla="*/ 1222375 w 1263650"/>
                <a:gd name="connsiteY323" fmla="*/ 1670049 h 2044699"/>
                <a:gd name="connsiteX324" fmla="*/ 1225550 w 1263650"/>
                <a:gd name="connsiteY324" fmla="*/ 1670049 h 2044699"/>
                <a:gd name="connsiteX325" fmla="*/ 1225550 w 1263650"/>
                <a:gd name="connsiteY325" fmla="*/ 1673224 h 2044699"/>
                <a:gd name="connsiteX326" fmla="*/ 1225550 w 1263650"/>
                <a:gd name="connsiteY326" fmla="*/ 1679574 h 2044699"/>
                <a:gd name="connsiteX327" fmla="*/ 1225550 w 1263650"/>
                <a:gd name="connsiteY327" fmla="*/ 1682749 h 2044699"/>
                <a:gd name="connsiteX328" fmla="*/ 1228725 w 1263650"/>
                <a:gd name="connsiteY328" fmla="*/ 1695449 h 2044699"/>
                <a:gd name="connsiteX329" fmla="*/ 1231900 w 1263650"/>
                <a:gd name="connsiteY329" fmla="*/ 1708149 h 2044699"/>
                <a:gd name="connsiteX330" fmla="*/ 1231900 w 1263650"/>
                <a:gd name="connsiteY330" fmla="*/ 1714499 h 2044699"/>
                <a:gd name="connsiteX331" fmla="*/ 1231900 w 1263650"/>
                <a:gd name="connsiteY331" fmla="*/ 1717674 h 2044699"/>
                <a:gd name="connsiteX332" fmla="*/ 1228725 w 1263650"/>
                <a:gd name="connsiteY332" fmla="*/ 1720849 h 2044699"/>
                <a:gd name="connsiteX333" fmla="*/ 1231900 w 1263650"/>
                <a:gd name="connsiteY333" fmla="*/ 1724024 h 2044699"/>
                <a:gd name="connsiteX334" fmla="*/ 1238250 w 1263650"/>
                <a:gd name="connsiteY334" fmla="*/ 1724024 h 2044699"/>
                <a:gd name="connsiteX335" fmla="*/ 1257300 w 1263650"/>
                <a:gd name="connsiteY335" fmla="*/ 1746249 h 2044699"/>
                <a:gd name="connsiteX336" fmla="*/ 1260475 w 1263650"/>
                <a:gd name="connsiteY336" fmla="*/ 1749424 h 2044699"/>
                <a:gd name="connsiteX337" fmla="*/ 1263650 w 1263650"/>
                <a:gd name="connsiteY337" fmla="*/ 1755774 h 2044699"/>
                <a:gd name="connsiteX338" fmla="*/ 1263650 w 1263650"/>
                <a:gd name="connsiteY338" fmla="*/ 1762124 h 2044699"/>
                <a:gd name="connsiteX339" fmla="*/ 1254125 w 1263650"/>
                <a:gd name="connsiteY339" fmla="*/ 1768474 h 2044699"/>
                <a:gd name="connsiteX340" fmla="*/ 1247775 w 1263650"/>
                <a:gd name="connsiteY340" fmla="*/ 1774824 h 2044699"/>
                <a:gd name="connsiteX341" fmla="*/ 1247775 w 1263650"/>
                <a:gd name="connsiteY341" fmla="*/ 1777999 h 2044699"/>
                <a:gd name="connsiteX342" fmla="*/ 1244600 w 1263650"/>
                <a:gd name="connsiteY342" fmla="*/ 1777999 h 2044699"/>
                <a:gd name="connsiteX343" fmla="*/ 1241425 w 1263650"/>
                <a:gd name="connsiteY343" fmla="*/ 1777999 h 2044699"/>
                <a:gd name="connsiteX344" fmla="*/ 1228725 w 1263650"/>
                <a:gd name="connsiteY344" fmla="*/ 1784349 h 2044699"/>
                <a:gd name="connsiteX345" fmla="*/ 1222375 w 1263650"/>
                <a:gd name="connsiteY345" fmla="*/ 1787524 h 2044699"/>
                <a:gd name="connsiteX346" fmla="*/ 1216025 w 1263650"/>
                <a:gd name="connsiteY346" fmla="*/ 1787524 h 2044699"/>
                <a:gd name="connsiteX347" fmla="*/ 1212850 w 1263650"/>
                <a:gd name="connsiteY347" fmla="*/ 1787524 h 2044699"/>
                <a:gd name="connsiteX348" fmla="*/ 1212850 w 1263650"/>
                <a:gd name="connsiteY348" fmla="*/ 1790699 h 2044699"/>
                <a:gd name="connsiteX349" fmla="*/ 1209675 w 1263650"/>
                <a:gd name="connsiteY349" fmla="*/ 1790699 h 2044699"/>
                <a:gd name="connsiteX350" fmla="*/ 1209675 w 1263650"/>
                <a:gd name="connsiteY350" fmla="*/ 1793874 h 2044699"/>
                <a:gd name="connsiteX351" fmla="*/ 1209675 w 1263650"/>
                <a:gd name="connsiteY351" fmla="*/ 1797049 h 2044699"/>
                <a:gd name="connsiteX352" fmla="*/ 1206500 w 1263650"/>
                <a:gd name="connsiteY352" fmla="*/ 1806574 h 2044699"/>
                <a:gd name="connsiteX353" fmla="*/ 1200150 w 1263650"/>
                <a:gd name="connsiteY353" fmla="*/ 1809749 h 2044699"/>
                <a:gd name="connsiteX354" fmla="*/ 1193800 w 1263650"/>
                <a:gd name="connsiteY354" fmla="*/ 1812924 h 2044699"/>
                <a:gd name="connsiteX355" fmla="*/ 1190625 w 1263650"/>
                <a:gd name="connsiteY355" fmla="*/ 1819274 h 2044699"/>
                <a:gd name="connsiteX356" fmla="*/ 1193800 w 1263650"/>
                <a:gd name="connsiteY356" fmla="*/ 1819274 h 2044699"/>
                <a:gd name="connsiteX357" fmla="*/ 1193800 w 1263650"/>
                <a:gd name="connsiteY357" fmla="*/ 1822449 h 2044699"/>
                <a:gd name="connsiteX358" fmla="*/ 1193800 w 1263650"/>
                <a:gd name="connsiteY358" fmla="*/ 1831974 h 2044699"/>
                <a:gd name="connsiteX359" fmla="*/ 1190625 w 1263650"/>
                <a:gd name="connsiteY359" fmla="*/ 1831974 h 2044699"/>
                <a:gd name="connsiteX360" fmla="*/ 1190625 w 1263650"/>
                <a:gd name="connsiteY360" fmla="*/ 1835149 h 2044699"/>
                <a:gd name="connsiteX361" fmla="*/ 1187450 w 1263650"/>
                <a:gd name="connsiteY361" fmla="*/ 1841499 h 2044699"/>
                <a:gd name="connsiteX362" fmla="*/ 1190625 w 1263650"/>
                <a:gd name="connsiteY362" fmla="*/ 1847849 h 2044699"/>
                <a:gd name="connsiteX363" fmla="*/ 1190625 w 1263650"/>
                <a:gd name="connsiteY363" fmla="*/ 1860549 h 2044699"/>
                <a:gd name="connsiteX364" fmla="*/ 1190625 w 1263650"/>
                <a:gd name="connsiteY364" fmla="*/ 1863724 h 2044699"/>
                <a:gd name="connsiteX365" fmla="*/ 1187450 w 1263650"/>
                <a:gd name="connsiteY365" fmla="*/ 1863724 h 2044699"/>
                <a:gd name="connsiteX366" fmla="*/ 1184275 w 1263650"/>
                <a:gd name="connsiteY366" fmla="*/ 1863724 h 2044699"/>
                <a:gd name="connsiteX367" fmla="*/ 1184275 w 1263650"/>
                <a:gd name="connsiteY367" fmla="*/ 1866899 h 2044699"/>
                <a:gd name="connsiteX368" fmla="*/ 1184275 w 1263650"/>
                <a:gd name="connsiteY368" fmla="*/ 1870074 h 2044699"/>
                <a:gd name="connsiteX369" fmla="*/ 1181100 w 1263650"/>
                <a:gd name="connsiteY369" fmla="*/ 1879599 h 2044699"/>
                <a:gd name="connsiteX370" fmla="*/ 1181100 w 1263650"/>
                <a:gd name="connsiteY370" fmla="*/ 1885949 h 2044699"/>
                <a:gd name="connsiteX371" fmla="*/ 1174750 w 1263650"/>
                <a:gd name="connsiteY371" fmla="*/ 1892299 h 2044699"/>
                <a:gd name="connsiteX372" fmla="*/ 1168400 w 1263650"/>
                <a:gd name="connsiteY372" fmla="*/ 1898649 h 2044699"/>
                <a:gd name="connsiteX373" fmla="*/ 1162050 w 1263650"/>
                <a:gd name="connsiteY373" fmla="*/ 1904999 h 2044699"/>
                <a:gd name="connsiteX374" fmla="*/ 1162050 w 1263650"/>
                <a:gd name="connsiteY374" fmla="*/ 1908174 h 2044699"/>
                <a:gd name="connsiteX375" fmla="*/ 1162050 w 1263650"/>
                <a:gd name="connsiteY375" fmla="*/ 1911349 h 2044699"/>
                <a:gd name="connsiteX376" fmla="*/ 1158875 w 1263650"/>
                <a:gd name="connsiteY376" fmla="*/ 1911349 h 2044699"/>
                <a:gd name="connsiteX377" fmla="*/ 1158875 w 1263650"/>
                <a:gd name="connsiteY377" fmla="*/ 1914524 h 2044699"/>
                <a:gd name="connsiteX378" fmla="*/ 1155700 w 1263650"/>
                <a:gd name="connsiteY378" fmla="*/ 1914524 h 2044699"/>
                <a:gd name="connsiteX379" fmla="*/ 1155700 w 1263650"/>
                <a:gd name="connsiteY379" fmla="*/ 1911349 h 2044699"/>
                <a:gd name="connsiteX380" fmla="*/ 1146175 w 1263650"/>
                <a:gd name="connsiteY380" fmla="*/ 1917699 h 2044699"/>
                <a:gd name="connsiteX381" fmla="*/ 1146175 w 1263650"/>
                <a:gd name="connsiteY381" fmla="*/ 1927224 h 2044699"/>
                <a:gd name="connsiteX382" fmla="*/ 1149350 w 1263650"/>
                <a:gd name="connsiteY382" fmla="*/ 1943099 h 2044699"/>
                <a:gd name="connsiteX383" fmla="*/ 1146175 w 1263650"/>
                <a:gd name="connsiteY383" fmla="*/ 1949449 h 2044699"/>
                <a:gd name="connsiteX384" fmla="*/ 1146175 w 1263650"/>
                <a:gd name="connsiteY384" fmla="*/ 1955799 h 2044699"/>
                <a:gd name="connsiteX385" fmla="*/ 1146175 w 1263650"/>
                <a:gd name="connsiteY385" fmla="*/ 1958974 h 2044699"/>
                <a:gd name="connsiteX386" fmla="*/ 1146175 w 1263650"/>
                <a:gd name="connsiteY386" fmla="*/ 1962149 h 2044699"/>
                <a:gd name="connsiteX387" fmla="*/ 1143000 w 1263650"/>
                <a:gd name="connsiteY387" fmla="*/ 1965324 h 2044699"/>
                <a:gd name="connsiteX388" fmla="*/ 1139825 w 1263650"/>
                <a:gd name="connsiteY388" fmla="*/ 1968499 h 2044699"/>
                <a:gd name="connsiteX389" fmla="*/ 1139825 w 1263650"/>
                <a:gd name="connsiteY389" fmla="*/ 1971674 h 2044699"/>
                <a:gd name="connsiteX390" fmla="*/ 1136650 w 1263650"/>
                <a:gd name="connsiteY390" fmla="*/ 1971674 h 2044699"/>
                <a:gd name="connsiteX391" fmla="*/ 1139825 w 1263650"/>
                <a:gd name="connsiteY391" fmla="*/ 1974849 h 2044699"/>
                <a:gd name="connsiteX392" fmla="*/ 1143000 w 1263650"/>
                <a:gd name="connsiteY392" fmla="*/ 1981199 h 2044699"/>
                <a:gd name="connsiteX393" fmla="*/ 1143000 w 1263650"/>
                <a:gd name="connsiteY393" fmla="*/ 1984374 h 2044699"/>
                <a:gd name="connsiteX394" fmla="*/ 1149350 w 1263650"/>
                <a:gd name="connsiteY394" fmla="*/ 1987549 h 2044699"/>
                <a:gd name="connsiteX395" fmla="*/ 1152525 w 1263650"/>
                <a:gd name="connsiteY395" fmla="*/ 1987549 h 2044699"/>
                <a:gd name="connsiteX396" fmla="*/ 1155700 w 1263650"/>
                <a:gd name="connsiteY396" fmla="*/ 1987549 h 2044699"/>
                <a:gd name="connsiteX397" fmla="*/ 1158875 w 1263650"/>
                <a:gd name="connsiteY397" fmla="*/ 1987549 h 2044699"/>
                <a:gd name="connsiteX398" fmla="*/ 1162050 w 1263650"/>
                <a:gd name="connsiteY398" fmla="*/ 1987549 h 2044699"/>
                <a:gd name="connsiteX399" fmla="*/ 1165225 w 1263650"/>
                <a:gd name="connsiteY399" fmla="*/ 1987549 h 2044699"/>
                <a:gd name="connsiteX400" fmla="*/ 1165225 w 1263650"/>
                <a:gd name="connsiteY400" fmla="*/ 1990724 h 2044699"/>
                <a:gd name="connsiteX401" fmla="*/ 1171575 w 1263650"/>
                <a:gd name="connsiteY401" fmla="*/ 2000249 h 2044699"/>
                <a:gd name="connsiteX402" fmla="*/ 1171575 w 1263650"/>
                <a:gd name="connsiteY402" fmla="*/ 2003424 h 2044699"/>
                <a:gd name="connsiteX403" fmla="*/ 1171575 w 1263650"/>
                <a:gd name="connsiteY403" fmla="*/ 2012949 h 2044699"/>
                <a:gd name="connsiteX404" fmla="*/ 1171575 w 1263650"/>
                <a:gd name="connsiteY404" fmla="*/ 2016124 h 2044699"/>
                <a:gd name="connsiteX405" fmla="*/ 1171575 w 1263650"/>
                <a:gd name="connsiteY405" fmla="*/ 2019299 h 2044699"/>
                <a:gd name="connsiteX406" fmla="*/ 1168400 w 1263650"/>
                <a:gd name="connsiteY406" fmla="*/ 2025649 h 2044699"/>
                <a:gd name="connsiteX407" fmla="*/ 1165225 w 1263650"/>
                <a:gd name="connsiteY407" fmla="*/ 2028824 h 2044699"/>
                <a:gd name="connsiteX408" fmla="*/ 1155700 w 1263650"/>
                <a:gd name="connsiteY408" fmla="*/ 2038349 h 2044699"/>
                <a:gd name="connsiteX409" fmla="*/ 1155700 w 1263650"/>
                <a:gd name="connsiteY409" fmla="*/ 2041524 h 2044699"/>
                <a:gd name="connsiteX410" fmla="*/ 1146175 w 1263650"/>
                <a:gd name="connsiteY410" fmla="*/ 2044699 h 2044699"/>
                <a:gd name="connsiteX411" fmla="*/ 1139825 w 1263650"/>
                <a:gd name="connsiteY411" fmla="*/ 2044699 h 2044699"/>
                <a:gd name="connsiteX412" fmla="*/ 1133475 w 1263650"/>
                <a:gd name="connsiteY412" fmla="*/ 2041524 h 2044699"/>
                <a:gd name="connsiteX413" fmla="*/ 1130300 w 1263650"/>
                <a:gd name="connsiteY413" fmla="*/ 2041524 h 2044699"/>
                <a:gd name="connsiteX414" fmla="*/ 1130300 w 1263650"/>
                <a:gd name="connsiteY414" fmla="*/ 2038349 h 2044699"/>
                <a:gd name="connsiteX415" fmla="*/ 1127125 w 1263650"/>
                <a:gd name="connsiteY415" fmla="*/ 2038349 h 2044699"/>
                <a:gd name="connsiteX416" fmla="*/ 1127125 w 1263650"/>
                <a:gd name="connsiteY416" fmla="*/ 2041524 h 2044699"/>
                <a:gd name="connsiteX417" fmla="*/ 1123950 w 1263650"/>
                <a:gd name="connsiteY417" fmla="*/ 2041524 h 2044699"/>
                <a:gd name="connsiteX418" fmla="*/ 901700 w 1263650"/>
                <a:gd name="connsiteY418" fmla="*/ 2022474 h 2044699"/>
                <a:gd name="connsiteX419" fmla="*/ 739775 w 1263650"/>
                <a:gd name="connsiteY419" fmla="*/ 2009774 h 2044699"/>
                <a:gd name="connsiteX420" fmla="*/ 736600 w 1263650"/>
                <a:gd name="connsiteY420" fmla="*/ 1990724 h 2044699"/>
                <a:gd name="connsiteX421" fmla="*/ 733425 w 1263650"/>
                <a:gd name="connsiteY421" fmla="*/ 1981199 h 2044699"/>
                <a:gd name="connsiteX422" fmla="*/ 730250 w 1263650"/>
                <a:gd name="connsiteY422" fmla="*/ 1981199 h 2044699"/>
                <a:gd name="connsiteX423" fmla="*/ 730250 w 1263650"/>
                <a:gd name="connsiteY423" fmla="*/ 1978024 h 2044699"/>
                <a:gd name="connsiteX424" fmla="*/ 733425 w 1263650"/>
                <a:gd name="connsiteY424" fmla="*/ 1974849 h 2044699"/>
                <a:gd name="connsiteX425" fmla="*/ 736600 w 1263650"/>
                <a:gd name="connsiteY425" fmla="*/ 1974849 h 2044699"/>
                <a:gd name="connsiteX426" fmla="*/ 736600 w 1263650"/>
                <a:gd name="connsiteY426" fmla="*/ 1978024 h 2044699"/>
                <a:gd name="connsiteX427" fmla="*/ 736600 w 1263650"/>
                <a:gd name="connsiteY427" fmla="*/ 1981199 h 2044699"/>
                <a:gd name="connsiteX428" fmla="*/ 739775 w 1263650"/>
                <a:gd name="connsiteY428" fmla="*/ 1990724 h 2044699"/>
                <a:gd name="connsiteX429" fmla="*/ 742950 w 1263650"/>
                <a:gd name="connsiteY429" fmla="*/ 1993899 h 2044699"/>
                <a:gd name="connsiteX430" fmla="*/ 742950 w 1263650"/>
                <a:gd name="connsiteY430" fmla="*/ 2000249 h 2044699"/>
                <a:gd name="connsiteX431" fmla="*/ 746125 w 1263650"/>
                <a:gd name="connsiteY431" fmla="*/ 2000249 h 2044699"/>
                <a:gd name="connsiteX432" fmla="*/ 746125 w 1263650"/>
                <a:gd name="connsiteY432" fmla="*/ 1997074 h 2044699"/>
                <a:gd name="connsiteX433" fmla="*/ 746125 w 1263650"/>
                <a:gd name="connsiteY433" fmla="*/ 1987549 h 2044699"/>
                <a:gd name="connsiteX434" fmla="*/ 746125 w 1263650"/>
                <a:gd name="connsiteY434" fmla="*/ 1984374 h 2044699"/>
                <a:gd name="connsiteX435" fmla="*/ 746125 w 1263650"/>
                <a:gd name="connsiteY435" fmla="*/ 1981199 h 2044699"/>
                <a:gd name="connsiteX436" fmla="*/ 742950 w 1263650"/>
                <a:gd name="connsiteY436" fmla="*/ 1974849 h 2044699"/>
                <a:gd name="connsiteX437" fmla="*/ 739775 w 1263650"/>
                <a:gd name="connsiteY437" fmla="*/ 1971674 h 2044699"/>
                <a:gd name="connsiteX438" fmla="*/ 736600 w 1263650"/>
                <a:gd name="connsiteY438" fmla="*/ 1968499 h 2044699"/>
                <a:gd name="connsiteX439" fmla="*/ 733425 w 1263650"/>
                <a:gd name="connsiteY439" fmla="*/ 1971674 h 2044699"/>
                <a:gd name="connsiteX440" fmla="*/ 730250 w 1263650"/>
                <a:gd name="connsiteY440" fmla="*/ 1971674 h 2044699"/>
                <a:gd name="connsiteX441" fmla="*/ 730250 w 1263650"/>
                <a:gd name="connsiteY441" fmla="*/ 1974849 h 2044699"/>
                <a:gd name="connsiteX442" fmla="*/ 727075 w 1263650"/>
                <a:gd name="connsiteY442" fmla="*/ 1974849 h 2044699"/>
                <a:gd name="connsiteX443" fmla="*/ 723900 w 1263650"/>
                <a:gd name="connsiteY443" fmla="*/ 1971674 h 2044699"/>
                <a:gd name="connsiteX444" fmla="*/ 727075 w 1263650"/>
                <a:gd name="connsiteY444" fmla="*/ 1968499 h 2044699"/>
                <a:gd name="connsiteX445" fmla="*/ 727075 w 1263650"/>
                <a:gd name="connsiteY445" fmla="*/ 1965324 h 2044699"/>
                <a:gd name="connsiteX446" fmla="*/ 730250 w 1263650"/>
                <a:gd name="connsiteY446" fmla="*/ 1965324 h 2044699"/>
                <a:gd name="connsiteX447" fmla="*/ 730250 w 1263650"/>
                <a:gd name="connsiteY447" fmla="*/ 1962149 h 2044699"/>
                <a:gd name="connsiteX448" fmla="*/ 733425 w 1263650"/>
                <a:gd name="connsiteY448" fmla="*/ 1962149 h 2044699"/>
                <a:gd name="connsiteX449" fmla="*/ 733425 w 1263650"/>
                <a:gd name="connsiteY449" fmla="*/ 1958974 h 2044699"/>
                <a:gd name="connsiteX450" fmla="*/ 730250 w 1263650"/>
                <a:gd name="connsiteY450" fmla="*/ 1955799 h 2044699"/>
                <a:gd name="connsiteX451" fmla="*/ 730250 w 1263650"/>
                <a:gd name="connsiteY451" fmla="*/ 1958974 h 2044699"/>
                <a:gd name="connsiteX452" fmla="*/ 730250 w 1263650"/>
                <a:gd name="connsiteY452" fmla="*/ 1962149 h 2044699"/>
                <a:gd name="connsiteX453" fmla="*/ 727075 w 1263650"/>
                <a:gd name="connsiteY453" fmla="*/ 1962149 h 2044699"/>
                <a:gd name="connsiteX454" fmla="*/ 727075 w 1263650"/>
                <a:gd name="connsiteY454" fmla="*/ 1958974 h 2044699"/>
                <a:gd name="connsiteX455" fmla="*/ 723900 w 1263650"/>
                <a:gd name="connsiteY455" fmla="*/ 1955799 h 2044699"/>
                <a:gd name="connsiteX456" fmla="*/ 723900 w 1263650"/>
                <a:gd name="connsiteY456" fmla="*/ 1949449 h 2044699"/>
                <a:gd name="connsiteX457" fmla="*/ 723900 w 1263650"/>
                <a:gd name="connsiteY457" fmla="*/ 1946274 h 2044699"/>
                <a:gd name="connsiteX458" fmla="*/ 733425 w 1263650"/>
                <a:gd name="connsiteY458" fmla="*/ 1943099 h 2044699"/>
                <a:gd name="connsiteX459" fmla="*/ 733425 w 1263650"/>
                <a:gd name="connsiteY459" fmla="*/ 1917699 h 2044699"/>
                <a:gd name="connsiteX460" fmla="*/ 727075 w 1263650"/>
                <a:gd name="connsiteY460" fmla="*/ 1895474 h 2044699"/>
                <a:gd name="connsiteX461" fmla="*/ 720725 w 1263650"/>
                <a:gd name="connsiteY461" fmla="*/ 1870074 h 2044699"/>
                <a:gd name="connsiteX462" fmla="*/ 698500 w 1263650"/>
                <a:gd name="connsiteY462" fmla="*/ 1831974 h 2044699"/>
                <a:gd name="connsiteX463" fmla="*/ 695325 w 1263650"/>
                <a:gd name="connsiteY463" fmla="*/ 1828799 h 2044699"/>
                <a:gd name="connsiteX464" fmla="*/ 682625 w 1263650"/>
                <a:gd name="connsiteY464" fmla="*/ 1816099 h 2044699"/>
                <a:gd name="connsiteX465" fmla="*/ 673100 w 1263650"/>
                <a:gd name="connsiteY465" fmla="*/ 1800224 h 2044699"/>
                <a:gd name="connsiteX466" fmla="*/ 660400 w 1263650"/>
                <a:gd name="connsiteY466" fmla="*/ 1787524 h 2044699"/>
                <a:gd name="connsiteX467" fmla="*/ 660400 w 1263650"/>
                <a:gd name="connsiteY467" fmla="*/ 1784349 h 2044699"/>
                <a:gd name="connsiteX468" fmla="*/ 657225 w 1263650"/>
                <a:gd name="connsiteY468" fmla="*/ 1784349 h 2044699"/>
                <a:gd name="connsiteX469" fmla="*/ 654050 w 1263650"/>
                <a:gd name="connsiteY469" fmla="*/ 1781174 h 2044699"/>
                <a:gd name="connsiteX470" fmla="*/ 654050 w 1263650"/>
                <a:gd name="connsiteY470" fmla="*/ 1784349 h 2044699"/>
                <a:gd name="connsiteX471" fmla="*/ 641350 w 1263650"/>
                <a:gd name="connsiteY471" fmla="*/ 1771649 h 2044699"/>
                <a:gd name="connsiteX472" fmla="*/ 635000 w 1263650"/>
                <a:gd name="connsiteY472" fmla="*/ 1758949 h 2044699"/>
                <a:gd name="connsiteX473" fmla="*/ 628650 w 1263650"/>
                <a:gd name="connsiteY473" fmla="*/ 1752599 h 2044699"/>
                <a:gd name="connsiteX474" fmla="*/ 622300 w 1263650"/>
                <a:gd name="connsiteY474" fmla="*/ 1746249 h 2044699"/>
                <a:gd name="connsiteX475" fmla="*/ 615950 w 1263650"/>
                <a:gd name="connsiteY475" fmla="*/ 1749424 h 2044699"/>
                <a:gd name="connsiteX476" fmla="*/ 615950 w 1263650"/>
                <a:gd name="connsiteY476" fmla="*/ 1746249 h 2044699"/>
                <a:gd name="connsiteX477" fmla="*/ 615950 w 1263650"/>
                <a:gd name="connsiteY477" fmla="*/ 1743074 h 2044699"/>
                <a:gd name="connsiteX478" fmla="*/ 612775 w 1263650"/>
                <a:gd name="connsiteY478" fmla="*/ 1743074 h 2044699"/>
                <a:gd name="connsiteX479" fmla="*/ 609600 w 1263650"/>
                <a:gd name="connsiteY479" fmla="*/ 1743074 h 2044699"/>
                <a:gd name="connsiteX480" fmla="*/ 606425 w 1263650"/>
                <a:gd name="connsiteY480" fmla="*/ 1743074 h 2044699"/>
                <a:gd name="connsiteX481" fmla="*/ 606425 w 1263650"/>
                <a:gd name="connsiteY481" fmla="*/ 1746249 h 2044699"/>
                <a:gd name="connsiteX482" fmla="*/ 603250 w 1263650"/>
                <a:gd name="connsiteY482" fmla="*/ 1752599 h 2044699"/>
                <a:gd name="connsiteX483" fmla="*/ 603250 w 1263650"/>
                <a:gd name="connsiteY483" fmla="*/ 1755774 h 2044699"/>
                <a:gd name="connsiteX484" fmla="*/ 600075 w 1263650"/>
                <a:gd name="connsiteY484" fmla="*/ 1755774 h 2044699"/>
                <a:gd name="connsiteX485" fmla="*/ 593725 w 1263650"/>
                <a:gd name="connsiteY485" fmla="*/ 1749424 h 2044699"/>
                <a:gd name="connsiteX486" fmla="*/ 593725 w 1263650"/>
                <a:gd name="connsiteY486" fmla="*/ 1746249 h 2044699"/>
                <a:gd name="connsiteX487" fmla="*/ 584200 w 1263650"/>
                <a:gd name="connsiteY487" fmla="*/ 1743074 h 2044699"/>
                <a:gd name="connsiteX488" fmla="*/ 581025 w 1263650"/>
                <a:gd name="connsiteY488" fmla="*/ 1739899 h 2044699"/>
                <a:gd name="connsiteX489" fmla="*/ 581025 w 1263650"/>
                <a:gd name="connsiteY489" fmla="*/ 1736724 h 2044699"/>
                <a:gd name="connsiteX490" fmla="*/ 587375 w 1263650"/>
                <a:gd name="connsiteY490" fmla="*/ 1736724 h 2044699"/>
                <a:gd name="connsiteX491" fmla="*/ 590550 w 1263650"/>
                <a:gd name="connsiteY491" fmla="*/ 1730374 h 2044699"/>
                <a:gd name="connsiteX492" fmla="*/ 590550 w 1263650"/>
                <a:gd name="connsiteY492" fmla="*/ 1724024 h 2044699"/>
                <a:gd name="connsiteX493" fmla="*/ 587375 w 1263650"/>
                <a:gd name="connsiteY493" fmla="*/ 1704974 h 2044699"/>
                <a:gd name="connsiteX494" fmla="*/ 581025 w 1263650"/>
                <a:gd name="connsiteY494" fmla="*/ 1689099 h 2044699"/>
                <a:gd name="connsiteX495" fmla="*/ 574675 w 1263650"/>
                <a:gd name="connsiteY495" fmla="*/ 1682749 h 2044699"/>
                <a:gd name="connsiteX496" fmla="*/ 555625 w 1263650"/>
                <a:gd name="connsiteY496" fmla="*/ 1679574 h 2044699"/>
                <a:gd name="connsiteX497" fmla="*/ 536575 w 1263650"/>
                <a:gd name="connsiteY497" fmla="*/ 1679574 h 2044699"/>
                <a:gd name="connsiteX498" fmla="*/ 533400 w 1263650"/>
                <a:gd name="connsiteY498" fmla="*/ 1682749 h 2044699"/>
                <a:gd name="connsiteX499" fmla="*/ 527050 w 1263650"/>
                <a:gd name="connsiteY499" fmla="*/ 1676399 h 2044699"/>
                <a:gd name="connsiteX500" fmla="*/ 514350 w 1263650"/>
                <a:gd name="connsiteY500" fmla="*/ 1670049 h 2044699"/>
                <a:gd name="connsiteX501" fmla="*/ 511175 w 1263650"/>
                <a:gd name="connsiteY501" fmla="*/ 1670049 h 2044699"/>
                <a:gd name="connsiteX502" fmla="*/ 492125 w 1263650"/>
                <a:gd name="connsiteY502" fmla="*/ 1654174 h 2044699"/>
                <a:gd name="connsiteX503" fmla="*/ 485775 w 1263650"/>
                <a:gd name="connsiteY503" fmla="*/ 1654174 h 2044699"/>
                <a:gd name="connsiteX504" fmla="*/ 479425 w 1263650"/>
                <a:gd name="connsiteY504" fmla="*/ 1641474 h 2044699"/>
                <a:gd name="connsiteX505" fmla="*/ 476250 w 1263650"/>
                <a:gd name="connsiteY505" fmla="*/ 1641474 h 2044699"/>
                <a:gd name="connsiteX506" fmla="*/ 473075 w 1263650"/>
                <a:gd name="connsiteY506" fmla="*/ 1638299 h 2044699"/>
                <a:gd name="connsiteX507" fmla="*/ 473075 w 1263650"/>
                <a:gd name="connsiteY507" fmla="*/ 1631949 h 2044699"/>
                <a:gd name="connsiteX508" fmla="*/ 473075 w 1263650"/>
                <a:gd name="connsiteY508" fmla="*/ 1625599 h 2044699"/>
                <a:gd name="connsiteX509" fmla="*/ 473075 w 1263650"/>
                <a:gd name="connsiteY509" fmla="*/ 1622424 h 2044699"/>
                <a:gd name="connsiteX510" fmla="*/ 473075 w 1263650"/>
                <a:gd name="connsiteY510" fmla="*/ 1619249 h 2044699"/>
                <a:gd name="connsiteX511" fmla="*/ 473075 w 1263650"/>
                <a:gd name="connsiteY511" fmla="*/ 1616074 h 2044699"/>
                <a:gd name="connsiteX512" fmla="*/ 469900 w 1263650"/>
                <a:gd name="connsiteY512" fmla="*/ 1616074 h 2044699"/>
                <a:gd name="connsiteX513" fmla="*/ 463550 w 1263650"/>
                <a:gd name="connsiteY513" fmla="*/ 1612899 h 2044699"/>
                <a:gd name="connsiteX514" fmla="*/ 460375 w 1263650"/>
                <a:gd name="connsiteY514" fmla="*/ 1609724 h 2044699"/>
                <a:gd name="connsiteX515" fmla="*/ 460375 w 1263650"/>
                <a:gd name="connsiteY515" fmla="*/ 1606549 h 2044699"/>
                <a:gd name="connsiteX516" fmla="*/ 457200 w 1263650"/>
                <a:gd name="connsiteY516" fmla="*/ 1603374 h 2044699"/>
                <a:gd name="connsiteX517" fmla="*/ 450850 w 1263650"/>
                <a:gd name="connsiteY517" fmla="*/ 1597024 h 2044699"/>
                <a:gd name="connsiteX518" fmla="*/ 447675 w 1263650"/>
                <a:gd name="connsiteY518" fmla="*/ 1593849 h 2044699"/>
                <a:gd name="connsiteX519" fmla="*/ 444500 w 1263650"/>
                <a:gd name="connsiteY519" fmla="*/ 1590674 h 2044699"/>
                <a:gd name="connsiteX520" fmla="*/ 434975 w 1263650"/>
                <a:gd name="connsiteY520" fmla="*/ 1581149 h 2044699"/>
                <a:gd name="connsiteX521" fmla="*/ 422275 w 1263650"/>
                <a:gd name="connsiteY521" fmla="*/ 1577974 h 2044699"/>
                <a:gd name="connsiteX522" fmla="*/ 409575 w 1263650"/>
                <a:gd name="connsiteY522" fmla="*/ 1577974 h 2044699"/>
                <a:gd name="connsiteX523" fmla="*/ 396875 w 1263650"/>
                <a:gd name="connsiteY523" fmla="*/ 1571624 h 2044699"/>
                <a:gd name="connsiteX524" fmla="*/ 384175 w 1263650"/>
                <a:gd name="connsiteY524" fmla="*/ 1568449 h 2044699"/>
                <a:gd name="connsiteX525" fmla="*/ 374650 w 1263650"/>
                <a:gd name="connsiteY525" fmla="*/ 1562099 h 2044699"/>
                <a:gd name="connsiteX526" fmla="*/ 368300 w 1263650"/>
                <a:gd name="connsiteY526" fmla="*/ 1555749 h 2044699"/>
                <a:gd name="connsiteX527" fmla="*/ 355600 w 1263650"/>
                <a:gd name="connsiteY527" fmla="*/ 1555749 h 2044699"/>
                <a:gd name="connsiteX528" fmla="*/ 346075 w 1263650"/>
                <a:gd name="connsiteY528" fmla="*/ 1549399 h 2044699"/>
                <a:gd name="connsiteX529" fmla="*/ 336550 w 1263650"/>
                <a:gd name="connsiteY529" fmla="*/ 1549399 h 2044699"/>
                <a:gd name="connsiteX530" fmla="*/ 330200 w 1263650"/>
                <a:gd name="connsiteY530" fmla="*/ 1546224 h 2044699"/>
                <a:gd name="connsiteX531" fmla="*/ 323850 w 1263650"/>
                <a:gd name="connsiteY531" fmla="*/ 1546224 h 2044699"/>
                <a:gd name="connsiteX532" fmla="*/ 307975 w 1263650"/>
                <a:gd name="connsiteY532" fmla="*/ 1546224 h 2044699"/>
                <a:gd name="connsiteX533" fmla="*/ 298450 w 1263650"/>
                <a:gd name="connsiteY533" fmla="*/ 1546224 h 2044699"/>
                <a:gd name="connsiteX534" fmla="*/ 295275 w 1263650"/>
                <a:gd name="connsiteY534" fmla="*/ 1543049 h 2044699"/>
                <a:gd name="connsiteX535" fmla="*/ 292100 w 1263650"/>
                <a:gd name="connsiteY535" fmla="*/ 1527174 h 2044699"/>
                <a:gd name="connsiteX536" fmla="*/ 288925 w 1263650"/>
                <a:gd name="connsiteY536" fmla="*/ 1520824 h 2044699"/>
                <a:gd name="connsiteX537" fmla="*/ 282575 w 1263650"/>
                <a:gd name="connsiteY537" fmla="*/ 1517649 h 2044699"/>
                <a:gd name="connsiteX538" fmla="*/ 279400 w 1263650"/>
                <a:gd name="connsiteY538" fmla="*/ 1517649 h 2044699"/>
                <a:gd name="connsiteX539" fmla="*/ 276225 w 1263650"/>
                <a:gd name="connsiteY539" fmla="*/ 1517649 h 2044699"/>
                <a:gd name="connsiteX540" fmla="*/ 276225 w 1263650"/>
                <a:gd name="connsiteY540" fmla="*/ 1514474 h 2044699"/>
                <a:gd name="connsiteX541" fmla="*/ 276225 w 1263650"/>
                <a:gd name="connsiteY541" fmla="*/ 1511299 h 2044699"/>
                <a:gd name="connsiteX542" fmla="*/ 276225 w 1263650"/>
                <a:gd name="connsiteY542" fmla="*/ 1508124 h 2044699"/>
                <a:gd name="connsiteX543" fmla="*/ 279400 w 1263650"/>
                <a:gd name="connsiteY543" fmla="*/ 1501774 h 2044699"/>
                <a:gd name="connsiteX544" fmla="*/ 285750 w 1263650"/>
                <a:gd name="connsiteY544" fmla="*/ 1492249 h 2044699"/>
                <a:gd name="connsiteX545" fmla="*/ 285750 w 1263650"/>
                <a:gd name="connsiteY545" fmla="*/ 1485899 h 2044699"/>
                <a:gd name="connsiteX546" fmla="*/ 285750 w 1263650"/>
                <a:gd name="connsiteY546" fmla="*/ 1479549 h 2044699"/>
                <a:gd name="connsiteX547" fmla="*/ 288925 w 1263650"/>
                <a:gd name="connsiteY547" fmla="*/ 1470024 h 2044699"/>
                <a:gd name="connsiteX548" fmla="*/ 292100 w 1263650"/>
                <a:gd name="connsiteY548" fmla="*/ 1463674 h 2044699"/>
                <a:gd name="connsiteX549" fmla="*/ 288925 w 1263650"/>
                <a:gd name="connsiteY549" fmla="*/ 1457324 h 2044699"/>
                <a:gd name="connsiteX550" fmla="*/ 285750 w 1263650"/>
                <a:gd name="connsiteY550" fmla="*/ 1450974 h 2044699"/>
                <a:gd name="connsiteX551" fmla="*/ 285750 w 1263650"/>
                <a:gd name="connsiteY551" fmla="*/ 1444624 h 2044699"/>
                <a:gd name="connsiteX552" fmla="*/ 292100 w 1263650"/>
                <a:gd name="connsiteY552" fmla="*/ 1438274 h 2044699"/>
                <a:gd name="connsiteX553" fmla="*/ 292100 w 1263650"/>
                <a:gd name="connsiteY553" fmla="*/ 1435099 h 2044699"/>
                <a:gd name="connsiteX554" fmla="*/ 295275 w 1263650"/>
                <a:gd name="connsiteY554" fmla="*/ 1428749 h 2044699"/>
                <a:gd name="connsiteX555" fmla="*/ 301625 w 1263650"/>
                <a:gd name="connsiteY555" fmla="*/ 1422399 h 2044699"/>
                <a:gd name="connsiteX556" fmla="*/ 301625 w 1263650"/>
                <a:gd name="connsiteY556" fmla="*/ 1419224 h 2044699"/>
                <a:gd name="connsiteX557" fmla="*/ 301625 w 1263650"/>
                <a:gd name="connsiteY557" fmla="*/ 1416049 h 2044699"/>
                <a:gd name="connsiteX558" fmla="*/ 301625 w 1263650"/>
                <a:gd name="connsiteY558" fmla="*/ 1406524 h 2044699"/>
                <a:gd name="connsiteX559" fmla="*/ 288925 w 1263650"/>
                <a:gd name="connsiteY559" fmla="*/ 1396999 h 2044699"/>
                <a:gd name="connsiteX560" fmla="*/ 285750 w 1263650"/>
                <a:gd name="connsiteY560" fmla="*/ 1400174 h 2044699"/>
                <a:gd name="connsiteX561" fmla="*/ 269875 w 1263650"/>
                <a:gd name="connsiteY561" fmla="*/ 1387474 h 2044699"/>
                <a:gd name="connsiteX562" fmla="*/ 269875 w 1263650"/>
                <a:gd name="connsiteY562" fmla="*/ 1377949 h 2044699"/>
                <a:gd name="connsiteX563" fmla="*/ 273050 w 1263650"/>
                <a:gd name="connsiteY563" fmla="*/ 1371599 h 2044699"/>
                <a:gd name="connsiteX564" fmla="*/ 276225 w 1263650"/>
                <a:gd name="connsiteY564" fmla="*/ 1368424 h 2044699"/>
                <a:gd name="connsiteX565" fmla="*/ 282575 w 1263650"/>
                <a:gd name="connsiteY565" fmla="*/ 1365249 h 2044699"/>
                <a:gd name="connsiteX566" fmla="*/ 282575 w 1263650"/>
                <a:gd name="connsiteY566" fmla="*/ 1362074 h 2044699"/>
                <a:gd name="connsiteX567" fmla="*/ 282575 w 1263650"/>
                <a:gd name="connsiteY567" fmla="*/ 1355724 h 2044699"/>
                <a:gd name="connsiteX568" fmla="*/ 279400 w 1263650"/>
                <a:gd name="connsiteY568" fmla="*/ 1349374 h 2044699"/>
                <a:gd name="connsiteX569" fmla="*/ 279400 w 1263650"/>
                <a:gd name="connsiteY569" fmla="*/ 1346199 h 2044699"/>
                <a:gd name="connsiteX570" fmla="*/ 269875 w 1263650"/>
                <a:gd name="connsiteY570" fmla="*/ 1343024 h 2044699"/>
                <a:gd name="connsiteX571" fmla="*/ 260350 w 1263650"/>
                <a:gd name="connsiteY571" fmla="*/ 1336674 h 2044699"/>
                <a:gd name="connsiteX572" fmla="*/ 254000 w 1263650"/>
                <a:gd name="connsiteY572" fmla="*/ 1327149 h 2044699"/>
                <a:gd name="connsiteX573" fmla="*/ 250825 w 1263650"/>
                <a:gd name="connsiteY573" fmla="*/ 1317624 h 2044699"/>
                <a:gd name="connsiteX574" fmla="*/ 247650 w 1263650"/>
                <a:gd name="connsiteY574" fmla="*/ 1308099 h 2044699"/>
                <a:gd name="connsiteX575" fmla="*/ 244475 w 1263650"/>
                <a:gd name="connsiteY575" fmla="*/ 1298574 h 2044699"/>
                <a:gd name="connsiteX576" fmla="*/ 238125 w 1263650"/>
                <a:gd name="connsiteY576" fmla="*/ 1295399 h 2044699"/>
                <a:gd name="connsiteX577" fmla="*/ 228600 w 1263650"/>
                <a:gd name="connsiteY577" fmla="*/ 1289049 h 2044699"/>
                <a:gd name="connsiteX578" fmla="*/ 225425 w 1263650"/>
                <a:gd name="connsiteY578" fmla="*/ 1282699 h 2044699"/>
                <a:gd name="connsiteX579" fmla="*/ 225425 w 1263650"/>
                <a:gd name="connsiteY579" fmla="*/ 1273174 h 2044699"/>
                <a:gd name="connsiteX580" fmla="*/ 228600 w 1263650"/>
                <a:gd name="connsiteY580" fmla="*/ 1269999 h 2044699"/>
                <a:gd name="connsiteX581" fmla="*/ 228600 w 1263650"/>
                <a:gd name="connsiteY581" fmla="*/ 1266824 h 2044699"/>
                <a:gd name="connsiteX582" fmla="*/ 225425 w 1263650"/>
                <a:gd name="connsiteY582" fmla="*/ 1263649 h 2044699"/>
                <a:gd name="connsiteX583" fmla="*/ 225425 w 1263650"/>
                <a:gd name="connsiteY583" fmla="*/ 1260474 h 2044699"/>
                <a:gd name="connsiteX584" fmla="*/ 212725 w 1263650"/>
                <a:gd name="connsiteY584" fmla="*/ 1244599 h 2044699"/>
                <a:gd name="connsiteX585" fmla="*/ 209550 w 1263650"/>
                <a:gd name="connsiteY585" fmla="*/ 1219199 h 2044699"/>
                <a:gd name="connsiteX586" fmla="*/ 200025 w 1263650"/>
                <a:gd name="connsiteY586" fmla="*/ 1212849 h 2044699"/>
                <a:gd name="connsiteX587" fmla="*/ 196850 w 1263650"/>
                <a:gd name="connsiteY587" fmla="*/ 1193799 h 2044699"/>
                <a:gd name="connsiteX588" fmla="*/ 187325 w 1263650"/>
                <a:gd name="connsiteY588" fmla="*/ 1177924 h 2044699"/>
                <a:gd name="connsiteX589" fmla="*/ 187325 w 1263650"/>
                <a:gd name="connsiteY589" fmla="*/ 1171574 h 2044699"/>
                <a:gd name="connsiteX590" fmla="*/ 177800 w 1263650"/>
                <a:gd name="connsiteY590" fmla="*/ 1162049 h 2044699"/>
                <a:gd name="connsiteX591" fmla="*/ 171450 w 1263650"/>
                <a:gd name="connsiteY591" fmla="*/ 1162049 h 2044699"/>
                <a:gd name="connsiteX592" fmla="*/ 171450 w 1263650"/>
                <a:gd name="connsiteY592" fmla="*/ 1158874 h 2044699"/>
                <a:gd name="connsiteX593" fmla="*/ 171450 w 1263650"/>
                <a:gd name="connsiteY593" fmla="*/ 1152524 h 2044699"/>
                <a:gd name="connsiteX594" fmla="*/ 165100 w 1263650"/>
                <a:gd name="connsiteY594" fmla="*/ 1146174 h 2044699"/>
                <a:gd name="connsiteX595" fmla="*/ 165100 w 1263650"/>
                <a:gd name="connsiteY595" fmla="*/ 1142999 h 2044699"/>
                <a:gd name="connsiteX596" fmla="*/ 165100 w 1263650"/>
                <a:gd name="connsiteY596" fmla="*/ 1136649 h 2044699"/>
                <a:gd name="connsiteX597" fmla="*/ 168275 w 1263650"/>
                <a:gd name="connsiteY597" fmla="*/ 1133474 h 2044699"/>
                <a:gd name="connsiteX598" fmla="*/ 168275 w 1263650"/>
                <a:gd name="connsiteY598" fmla="*/ 1130299 h 2044699"/>
                <a:gd name="connsiteX599" fmla="*/ 168275 w 1263650"/>
                <a:gd name="connsiteY599" fmla="*/ 1117599 h 2044699"/>
                <a:gd name="connsiteX600" fmla="*/ 168275 w 1263650"/>
                <a:gd name="connsiteY600" fmla="*/ 1104899 h 2044699"/>
                <a:gd name="connsiteX601" fmla="*/ 171450 w 1263650"/>
                <a:gd name="connsiteY601" fmla="*/ 1101724 h 2044699"/>
                <a:gd name="connsiteX602" fmla="*/ 171450 w 1263650"/>
                <a:gd name="connsiteY602" fmla="*/ 1098549 h 2044699"/>
                <a:gd name="connsiteX603" fmla="*/ 168275 w 1263650"/>
                <a:gd name="connsiteY603" fmla="*/ 1092199 h 2044699"/>
                <a:gd name="connsiteX604" fmla="*/ 165100 w 1263650"/>
                <a:gd name="connsiteY604" fmla="*/ 1092199 h 2044699"/>
                <a:gd name="connsiteX605" fmla="*/ 168275 w 1263650"/>
                <a:gd name="connsiteY605" fmla="*/ 1089024 h 2044699"/>
                <a:gd name="connsiteX606" fmla="*/ 171450 w 1263650"/>
                <a:gd name="connsiteY606" fmla="*/ 1085849 h 2044699"/>
                <a:gd name="connsiteX607" fmla="*/ 174625 w 1263650"/>
                <a:gd name="connsiteY607" fmla="*/ 1082674 h 2044699"/>
                <a:gd name="connsiteX608" fmla="*/ 177800 w 1263650"/>
                <a:gd name="connsiteY608" fmla="*/ 1082674 h 2044699"/>
                <a:gd name="connsiteX609" fmla="*/ 180975 w 1263650"/>
                <a:gd name="connsiteY609" fmla="*/ 1089024 h 2044699"/>
                <a:gd name="connsiteX610" fmla="*/ 184150 w 1263650"/>
                <a:gd name="connsiteY610" fmla="*/ 1089024 h 2044699"/>
                <a:gd name="connsiteX611" fmla="*/ 190500 w 1263650"/>
                <a:gd name="connsiteY611" fmla="*/ 1085849 h 2044699"/>
                <a:gd name="connsiteX612" fmla="*/ 200025 w 1263650"/>
                <a:gd name="connsiteY612" fmla="*/ 1066799 h 2044699"/>
                <a:gd name="connsiteX613" fmla="*/ 200025 w 1263650"/>
                <a:gd name="connsiteY613" fmla="*/ 1073149 h 2044699"/>
                <a:gd name="connsiteX614" fmla="*/ 203200 w 1263650"/>
                <a:gd name="connsiteY614" fmla="*/ 1073149 h 2044699"/>
                <a:gd name="connsiteX615" fmla="*/ 203200 w 1263650"/>
                <a:gd name="connsiteY615" fmla="*/ 1066799 h 2044699"/>
                <a:gd name="connsiteX616" fmla="*/ 200025 w 1263650"/>
                <a:gd name="connsiteY616" fmla="*/ 1066799 h 2044699"/>
                <a:gd name="connsiteX617" fmla="*/ 200025 w 1263650"/>
                <a:gd name="connsiteY617" fmla="*/ 1063624 h 2044699"/>
                <a:gd name="connsiteX618" fmla="*/ 203200 w 1263650"/>
                <a:gd name="connsiteY618" fmla="*/ 1054099 h 2044699"/>
                <a:gd name="connsiteX619" fmla="*/ 203200 w 1263650"/>
                <a:gd name="connsiteY619" fmla="*/ 1044574 h 2044699"/>
                <a:gd name="connsiteX620" fmla="*/ 203200 w 1263650"/>
                <a:gd name="connsiteY620" fmla="*/ 1041400 h 2044699"/>
                <a:gd name="connsiteX621" fmla="*/ 200025 w 1263650"/>
                <a:gd name="connsiteY621" fmla="*/ 1031875 h 2044699"/>
                <a:gd name="connsiteX622" fmla="*/ 196850 w 1263650"/>
                <a:gd name="connsiteY622" fmla="*/ 1025525 h 2044699"/>
                <a:gd name="connsiteX623" fmla="*/ 190500 w 1263650"/>
                <a:gd name="connsiteY623" fmla="*/ 1019175 h 2044699"/>
                <a:gd name="connsiteX624" fmla="*/ 187325 w 1263650"/>
                <a:gd name="connsiteY624" fmla="*/ 1019175 h 2044699"/>
                <a:gd name="connsiteX625" fmla="*/ 184150 w 1263650"/>
                <a:gd name="connsiteY625" fmla="*/ 1022350 h 2044699"/>
                <a:gd name="connsiteX626" fmla="*/ 180975 w 1263650"/>
                <a:gd name="connsiteY626" fmla="*/ 1022350 h 2044699"/>
                <a:gd name="connsiteX627" fmla="*/ 180975 w 1263650"/>
                <a:gd name="connsiteY627" fmla="*/ 1019175 h 2044699"/>
                <a:gd name="connsiteX628" fmla="*/ 174625 w 1263650"/>
                <a:gd name="connsiteY628" fmla="*/ 1019175 h 2044699"/>
                <a:gd name="connsiteX629" fmla="*/ 171450 w 1263650"/>
                <a:gd name="connsiteY629" fmla="*/ 1019175 h 2044699"/>
                <a:gd name="connsiteX630" fmla="*/ 161925 w 1263650"/>
                <a:gd name="connsiteY630" fmla="*/ 1016000 h 2044699"/>
                <a:gd name="connsiteX631" fmla="*/ 155575 w 1263650"/>
                <a:gd name="connsiteY631" fmla="*/ 1009650 h 2044699"/>
                <a:gd name="connsiteX632" fmla="*/ 149225 w 1263650"/>
                <a:gd name="connsiteY632" fmla="*/ 996950 h 2044699"/>
                <a:gd name="connsiteX633" fmla="*/ 146050 w 1263650"/>
                <a:gd name="connsiteY633" fmla="*/ 984250 h 2044699"/>
                <a:gd name="connsiteX634" fmla="*/ 142875 w 1263650"/>
                <a:gd name="connsiteY634" fmla="*/ 981075 h 2044699"/>
                <a:gd name="connsiteX635" fmla="*/ 139700 w 1263650"/>
                <a:gd name="connsiteY635" fmla="*/ 977900 h 2044699"/>
                <a:gd name="connsiteX636" fmla="*/ 136525 w 1263650"/>
                <a:gd name="connsiteY636" fmla="*/ 968375 h 2044699"/>
                <a:gd name="connsiteX637" fmla="*/ 130175 w 1263650"/>
                <a:gd name="connsiteY637" fmla="*/ 962025 h 2044699"/>
                <a:gd name="connsiteX638" fmla="*/ 130175 w 1263650"/>
                <a:gd name="connsiteY638" fmla="*/ 952500 h 2044699"/>
                <a:gd name="connsiteX639" fmla="*/ 139700 w 1263650"/>
                <a:gd name="connsiteY639" fmla="*/ 933450 h 2044699"/>
                <a:gd name="connsiteX640" fmla="*/ 136525 w 1263650"/>
                <a:gd name="connsiteY640" fmla="*/ 908050 h 2044699"/>
                <a:gd name="connsiteX641" fmla="*/ 133350 w 1263650"/>
                <a:gd name="connsiteY641" fmla="*/ 901700 h 2044699"/>
                <a:gd name="connsiteX642" fmla="*/ 130175 w 1263650"/>
                <a:gd name="connsiteY642" fmla="*/ 901700 h 2044699"/>
                <a:gd name="connsiteX643" fmla="*/ 130175 w 1263650"/>
                <a:gd name="connsiteY643" fmla="*/ 895350 h 2044699"/>
                <a:gd name="connsiteX644" fmla="*/ 133350 w 1263650"/>
                <a:gd name="connsiteY644" fmla="*/ 882650 h 2044699"/>
                <a:gd name="connsiteX645" fmla="*/ 136525 w 1263650"/>
                <a:gd name="connsiteY645" fmla="*/ 882650 h 2044699"/>
                <a:gd name="connsiteX646" fmla="*/ 139700 w 1263650"/>
                <a:gd name="connsiteY646" fmla="*/ 876300 h 2044699"/>
                <a:gd name="connsiteX647" fmla="*/ 139700 w 1263650"/>
                <a:gd name="connsiteY647" fmla="*/ 863600 h 2044699"/>
                <a:gd name="connsiteX648" fmla="*/ 142875 w 1263650"/>
                <a:gd name="connsiteY648" fmla="*/ 847725 h 2044699"/>
                <a:gd name="connsiteX649" fmla="*/ 146050 w 1263650"/>
                <a:gd name="connsiteY649" fmla="*/ 847725 h 2044699"/>
                <a:gd name="connsiteX650" fmla="*/ 149225 w 1263650"/>
                <a:gd name="connsiteY650" fmla="*/ 844550 h 2044699"/>
                <a:gd name="connsiteX651" fmla="*/ 161925 w 1263650"/>
                <a:gd name="connsiteY651" fmla="*/ 847725 h 2044699"/>
                <a:gd name="connsiteX652" fmla="*/ 158750 w 1263650"/>
                <a:gd name="connsiteY652" fmla="*/ 860425 h 2044699"/>
                <a:gd name="connsiteX653" fmla="*/ 158750 w 1263650"/>
                <a:gd name="connsiteY653" fmla="*/ 863600 h 2044699"/>
                <a:gd name="connsiteX654" fmla="*/ 158750 w 1263650"/>
                <a:gd name="connsiteY654" fmla="*/ 866775 h 2044699"/>
                <a:gd name="connsiteX655" fmla="*/ 155575 w 1263650"/>
                <a:gd name="connsiteY655" fmla="*/ 876300 h 2044699"/>
                <a:gd name="connsiteX656" fmla="*/ 155575 w 1263650"/>
                <a:gd name="connsiteY656" fmla="*/ 879475 h 2044699"/>
                <a:gd name="connsiteX657" fmla="*/ 155575 w 1263650"/>
                <a:gd name="connsiteY657" fmla="*/ 885825 h 2044699"/>
                <a:gd name="connsiteX658" fmla="*/ 161925 w 1263650"/>
                <a:gd name="connsiteY658" fmla="*/ 895350 h 2044699"/>
                <a:gd name="connsiteX659" fmla="*/ 168275 w 1263650"/>
                <a:gd name="connsiteY659" fmla="*/ 895350 h 2044699"/>
                <a:gd name="connsiteX660" fmla="*/ 168275 w 1263650"/>
                <a:gd name="connsiteY660" fmla="*/ 901700 h 2044699"/>
                <a:gd name="connsiteX661" fmla="*/ 174625 w 1263650"/>
                <a:gd name="connsiteY661" fmla="*/ 904875 h 2044699"/>
                <a:gd name="connsiteX662" fmla="*/ 177800 w 1263650"/>
                <a:gd name="connsiteY662" fmla="*/ 908050 h 2044699"/>
                <a:gd name="connsiteX663" fmla="*/ 180975 w 1263650"/>
                <a:gd name="connsiteY663" fmla="*/ 914400 h 2044699"/>
                <a:gd name="connsiteX664" fmla="*/ 184150 w 1263650"/>
                <a:gd name="connsiteY664" fmla="*/ 914400 h 2044699"/>
                <a:gd name="connsiteX665" fmla="*/ 184150 w 1263650"/>
                <a:gd name="connsiteY665" fmla="*/ 920750 h 2044699"/>
                <a:gd name="connsiteX666" fmla="*/ 187325 w 1263650"/>
                <a:gd name="connsiteY666" fmla="*/ 923925 h 2044699"/>
                <a:gd name="connsiteX667" fmla="*/ 190500 w 1263650"/>
                <a:gd name="connsiteY667" fmla="*/ 927100 h 2044699"/>
                <a:gd name="connsiteX668" fmla="*/ 196850 w 1263650"/>
                <a:gd name="connsiteY668" fmla="*/ 927100 h 2044699"/>
                <a:gd name="connsiteX669" fmla="*/ 200025 w 1263650"/>
                <a:gd name="connsiteY669" fmla="*/ 930275 h 2044699"/>
                <a:gd name="connsiteX670" fmla="*/ 202410 w 1263650"/>
                <a:gd name="connsiteY670" fmla="*/ 927890 h 2044699"/>
                <a:gd name="connsiteX671" fmla="*/ 202410 w 1263650"/>
                <a:gd name="connsiteY671" fmla="*/ 926309 h 2044699"/>
                <a:gd name="connsiteX672" fmla="*/ 200026 w 1263650"/>
                <a:gd name="connsiteY672" fmla="*/ 923925 h 2044699"/>
                <a:gd name="connsiteX673" fmla="*/ 196851 w 1263650"/>
                <a:gd name="connsiteY673" fmla="*/ 920750 h 2044699"/>
                <a:gd name="connsiteX674" fmla="*/ 193676 w 1263650"/>
                <a:gd name="connsiteY674" fmla="*/ 917575 h 2044699"/>
                <a:gd name="connsiteX675" fmla="*/ 193676 w 1263650"/>
                <a:gd name="connsiteY675" fmla="*/ 914400 h 2044699"/>
                <a:gd name="connsiteX676" fmla="*/ 190501 w 1263650"/>
                <a:gd name="connsiteY676" fmla="*/ 914400 h 2044699"/>
                <a:gd name="connsiteX677" fmla="*/ 187326 w 1263650"/>
                <a:gd name="connsiteY677" fmla="*/ 904875 h 2044699"/>
                <a:gd name="connsiteX678" fmla="*/ 187326 w 1263650"/>
                <a:gd name="connsiteY678" fmla="*/ 898525 h 2044699"/>
                <a:gd name="connsiteX679" fmla="*/ 187326 w 1263650"/>
                <a:gd name="connsiteY679" fmla="*/ 889000 h 2044699"/>
                <a:gd name="connsiteX680" fmla="*/ 187326 w 1263650"/>
                <a:gd name="connsiteY680" fmla="*/ 882650 h 2044699"/>
                <a:gd name="connsiteX681" fmla="*/ 187326 w 1263650"/>
                <a:gd name="connsiteY681" fmla="*/ 876300 h 2044699"/>
                <a:gd name="connsiteX682" fmla="*/ 184151 w 1263650"/>
                <a:gd name="connsiteY682" fmla="*/ 873125 h 2044699"/>
                <a:gd name="connsiteX683" fmla="*/ 180976 w 1263650"/>
                <a:gd name="connsiteY683" fmla="*/ 869950 h 2044699"/>
                <a:gd name="connsiteX684" fmla="*/ 177801 w 1263650"/>
                <a:gd name="connsiteY684" fmla="*/ 866775 h 2044699"/>
                <a:gd name="connsiteX685" fmla="*/ 180976 w 1263650"/>
                <a:gd name="connsiteY685" fmla="*/ 866775 h 2044699"/>
                <a:gd name="connsiteX686" fmla="*/ 184151 w 1263650"/>
                <a:gd name="connsiteY686" fmla="*/ 866775 h 2044699"/>
                <a:gd name="connsiteX687" fmla="*/ 184151 w 1263650"/>
                <a:gd name="connsiteY687" fmla="*/ 863600 h 2044699"/>
                <a:gd name="connsiteX688" fmla="*/ 174626 w 1263650"/>
                <a:gd name="connsiteY688" fmla="*/ 860425 h 2044699"/>
                <a:gd name="connsiteX689" fmla="*/ 168276 w 1263650"/>
                <a:gd name="connsiteY689" fmla="*/ 854075 h 2044699"/>
                <a:gd name="connsiteX690" fmla="*/ 168276 w 1263650"/>
                <a:gd name="connsiteY690" fmla="*/ 850900 h 2044699"/>
                <a:gd name="connsiteX691" fmla="*/ 171451 w 1263650"/>
                <a:gd name="connsiteY691" fmla="*/ 847725 h 2044699"/>
                <a:gd name="connsiteX692" fmla="*/ 174626 w 1263650"/>
                <a:gd name="connsiteY692" fmla="*/ 844550 h 2044699"/>
                <a:gd name="connsiteX693" fmla="*/ 177801 w 1263650"/>
                <a:gd name="connsiteY693" fmla="*/ 841375 h 2044699"/>
                <a:gd name="connsiteX694" fmla="*/ 174626 w 1263650"/>
                <a:gd name="connsiteY694" fmla="*/ 835025 h 2044699"/>
                <a:gd name="connsiteX695" fmla="*/ 174626 w 1263650"/>
                <a:gd name="connsiteY695" fmla="*/ 831850 h 2044699"/>
                <a:gd name="connsiteX696" fmla="*/ 174627 w 1263650"/>
                <a:gd name="connsiteY696" fmla="*/ 831850 h 2044699"/>
                <a:gd name="connsiteX697" fmla="*/ 171452 w 1263650"/>
                <a:gd name="connsiteY697" fmla="*/ 828675 h 2044699"/>
                <a:gd name="connsiteX698" fmla="*/ 168277 w 1263650"/>
                <a:gd name="connsiteY698" fmla="*/ 828675 h 2044699"/>
                <a:gd name="connsiteX699" fmla="*/ 165102 w 1263650"/>
                <a:gd name="connsiteY699" fmla="*/ 828675 h 2044699"/>
                <a:gd name="connsiteX700" fmla="*/ 165102 w 1263650"/>
                <a:gd name="connsiteY700" fmla="*/ 825500 h 2044699"/>
                <a:gd name="connsiteX701" fmla="*/ 165102 w 1263650"/>
                <a:gd name="connsiteY701" fmla="*/ 822325 h 2044699"/>
                <a:gd name="connsiteX702" fmla="*/ 165102 w 1263650"/>
                <a:gd name="connsiteY702" fmla="*/ 819150 h 2044699"/>
                <a:gd name="connsiteX703" fmla="*/ 168277 w 1263650"/>
                <a:gd name="connsiteY703" fmla="*/ 819150 h 2044699"/>
                <a:gd name="connsiteX704" fmla="*/ 171452 w 1263650"/>
                <a:gd name="connsiteY704" fmla="*/ 815975 h 2044699"/>
                <a:gd name="connsiteX705" fmla="*/ 174627 w 1263650"/>
                <a:gd name="connsiteY705" fmla="*/ 812800 h 2044699"/>
                <a:gd name="connsiteX706" fmla="*/ 174627 w 1263650"/>
                <a:gd name="connsiteY706" fmla="*/ 809625 h 2044699"/>
                <a:gd name="connsiteX707" fmla="*/ 177802 w 1263650"/>
                <a:gd name="connsiteY707" fmla="*/ 812800 h 2044699"/>
                <a:gd name="connsiteX708" fmla="*/ 184152 w 1263650"/>
                <a:gd name="connsiteY708" fmla="*/ 812800 h 2044699"/>
                <a:gd name="connsiteX709" fmla="*/ 187327 w 1263650"/>
                <a:gd name="connsiteY709" fmla="*/ 809625 h 2044699"/>
                <a:gd name="connsiteX710" fmla="*/ 193677 w 1263650"/>
                <a:gd name="connsiteY710" fmla="*/ 806450 h 2044699"/>
                <a:gd name="connsiteX711" fmla="*/ 196852 w 1263650"/>
                <a:gd name="connsiteY711" fmla="*/ 809625 h 2044699"/>
                <a:gd name="connsiteX712" fmla="*/ 200027 w 1263650"/>
                <a:gd name="connsiteY712" fmla="*/ 812800 h 2044699"/>
                <a:gd name="connsiteX713" fmla="*/ 202410 w 1263650"/>
                <a:gd name="connsiteY713" fmla="*/ 812800 h 2044699"/>
                <a:gd name="connsiteX714" fmla="*/ 202410 w 1263650"/>
                <a:gd name="connsiteY714" fmla="*/ 808043 h 2044699"/>
                <a:gd name="connsiteX715" fmla="*/ 200026 w 1263650"/>
                <a:gd name="connsiteY715" fmla="*/ 803275 h 2044699"/>
                <a:gd name="connsiteX716" fmla="*/ 196851 w 1263650"/>
                <a:gd name="connsiteY716" fmla="*/ 803275 h 2044699"/>
                <a:gd name="connsiteX717" fmla="*/ 193676 w 1263650"/>
                <a:gd name="connsiteY717" fmla="*/ 803275 h 2044699"/>
                <a:gd name="connsiteX718" fmla="*/ 193676 w 1263650"/>
                <a:gd name="connsiteY718" fmla="*/ 800100 h 2044699"/>
                <a:gd name="connsiteX719" fmla="*/ 193676 w 1263650"/>
                <a:gd name="connsiteY719" fmla="*/ 793750 h 2044699"/>
                <a:gd name="connsiteX720" fmla="*/ 193676 w 1263650"/>
                <a:gd name="connsiteY720" fmla="*/ 787400 h 2044699"/>
                <a:gd name="connsiteX721" fmla="*/ 193676 w 1263650"/>
                <a:gd name="connsiteY721" fmla="*/ 784225 h 2044699"/>
                <a:gd name="connsiteX722" fmla="*/ 193676 w 1263650"/>
                <a:gd name="connsiteY722" fmla="*/ 781050 h 2044699"/>
                <a:gd name="connsiteX723" fmla="*/ 190501 w 1263650"/>
                <a:gd name="connsiteY723" fmla="*/ 777875 h 2044699"/>
                <a:gd name="connsiteX724" fmla="*/ 190501 w 1263650"/>
                <a:gd name="connsiteY724" fmla="*/ 774700 h 2044699"/>
                <a:gd name="connsiteX725" fmla="*/ 187326 w 1263650"/>
                <a:gd name="connsiteY725" fmla="*/ 774700 h 2044699"/>
                <a:gd name="connsiteX726" fmla="*/ 184151 w 1263650"/>
                <a:gd name="connsiteY726" fmla="*/ 777875 h 2044699"/>
                <a:gd name="connsiteX727" fmla="*/ 184151 w 1263650"/>
                <a:gd name="connsiteY727" fmla="*/ 774700 h 2044699"/>
                <a:gd name="connsiteX728" fmla="*/ 184150 w 1263650"/>
                <a:gd name="connsiteY728" fmla="*/ 774700 h 2044699"/>
                <a:gd name="connsiteX729" fmla="*/ 184150 w 1263650"/>
                <a:gd name="connsiteY729" fmla="*/ 777874 h 2044699"/>
                <a:gd name="connsiteX730" fmla="*/ 180976 w 1263650"/>
                <a:gd name="connsiteY730" fmla="*/ 774700 h 2044699"/>
                <a:gd name="connsiteX731" fmla="*/ 180976 w 1263650"/>
                <a:gd name="connsiteY731" fmla="*/ 771525 h 2044699"/>
                <a:gd name="connsiteX732" fmla="*/ 180975 w 1263650"/>
                <a:gd name="connsiteY732" fmla="*/ 771525 h 2044699"/>
                <a:gd name="connsiteX733" fmla="*/ 180975 w 1263650"/>
                <a:gd name="connsiteY733" fmla="*/ 774700 h 2044699"/>
                <a:gd name="connsiteX734" fmla="*/ 180975 w 1263650"/>
                <a:gd name="connsiteY734" fmla="*/ 777875 h 2044699"/>
                <a:gd name="connsiteX735" fmla="*/ 180975 w 1263650"/>
                <a:gd name="connsiteY735" fmla="*/ 781050 h 2044699"/>
                <a:gd name="connsiteX736" fmla="*/ 180976 w 1263650"/>
                <a:gd name="connsiteY736" fmla="*/ 781050 h 2044699"/>
                <a:gd name="connsiteX737" fmla="*/ 180976 w 1263650"/>
                <a:gd name="connsiteY737" fmla="*/ 777875 h 2044699"/>
                <a:gd name="connsiteX738" fmla="*/ 180976 w 1263650"/>
                <a:gd name="connsiteY738" fmla="*/ 774701 h 2044699"/>
                <a:gd name="connsiteX739" fmla="*/ 184150 w 1263650"/>
                <a:gd name="connsiteY739" fmla="*/ 777875 h 2044699"/>
                <a:gd name="connsiteX740" fmla="*/ 184150 w 1263650"/>
                <a:gd name="connsiteY740" fmla="*/ 777874 h 2044699"/>
                <a:gd name="connsiteX741" fmla="*/ 184151 w 1263650"/>
                <a:gd name="connsiteY741" fmla="*/ 777875 h 2044699"/>
                <a:gd name="connsiteX742" fmla="*/ 187326 w 1263650"/>
                <a:gd name="connsiteY742" fmla="*/ 781050 h 2044699"/>
                <a:gd name="connsiteX743" fmla="*/ 190501 w 1263650"/>
                <a:gd name="connsiteY743" fmla="*/ 784225 h 2044699"/>
                <a:gd name="connsiteX744" fmla="*/ 190501 w 1263650"/>
                <a:gd name="connsiteY744" fmla="*/ 787400 h 2044699"/>
                <a:gd name="connsiteX745" fmla="*/ 190500 w 1263650"/>
                <a:gd name="connsiteY745" fmla="*/ 787400 h 2044699"/>
                <a:gd name="connsiteX746" fmla="*/ 190500 w 1263650"/>
                <a:gd name="connsiteY746" fmla="*/ 790575 h 2044699"/>
                <a:gd name="connsiteX747" fmla="*/ 190500 w 1263650"/>
                <a:gd name="connsiteY747" fmla="*/ 796925 h 2044699"/>
                <a:gd name="connsiteX748" fmla="*/ 187325 w 1263650"/>
                <a:gd name="connsiteY748" fmla="*/ 793750 h 2044699"/>
                <a:gd name="connsiteX749" fmla="*/ 180975 w 1263650"/>
                <a:gd name="connsiteY749" fmla="*/ 787400 h 2044699"/>
                <a:gd name="connsiteX750" fmla="*/ 177800 w 1263650"/>
                <a:gd name="connsiteY750" fmla="*/ 784225 h 2044699"/>
                <a:gd name="connsiteX751" fmla="*/ 177800 w 1263650"/>
                <a:gd name="connsiteY751" fmla="*/ 781050 h 2044699"/>
                <a:gd name="connsiteX752" fmla="*/ 184150 w 1263650"/>
                <a:gd name="connsiteY752" fmla="*/ 784225 h 2044699"/>
                <a:gd name="connsiteX753" fmla="*/ 184151 w 1263650"/>
                <a:gd name="connsiteY753" fmla="*/ 784225 h 2044699"/>
                <a:gd name="connsiteX754" fmla="*/ 177801 w 1263650"/>
                <a:gd name="connsiteY754" fmla="*/ 781050 h 2044699"/>
                <a:gd name="connsiteX755" fmla="*/ 177800 w 1263650"/>
                <a:gd name="connsiteY755" fmla="*/ 781050 h 2044699"/>
                <a:gd name="connsiteX756" fmla="*/ 174625 w 1263650"/>
                <a:gd name="connsiteY756" fmla="*/ 781050 h 2044699"/>
                <a:gd name="connsiteX757" fmla="*/ 171450 w 1263650"/>
                <a:gd name="connsiteY757" fmla="*/ 781050 h 2044699"/>
                <a:gd name="connsiteX758" fmla="*/ 171450 w 1263650"/>
                <a:gd name="connsiteY758" fmla="*/ 784225 h 2044699"/>
                <a:gd name="connsiteX759" fmla="*/ 168275 w 1263650"/>
                <a:gd name="connsiteY759" fmla="*/ 787400 h 2044699"/>
                <a:gd name="connsiteX760" fmla="*/ 165100 w 1263650"/>
                <a:gd name="connsiteY760" fmla="*/ 787400 h 2044699"/>
                <a:gd name="connsiteX761" fmla="*/ 161925 w 1263650"/>
                <a:gd name="connsiteY761" fmla="*/ 784225 h 2044699"/>
                <a:gd name="connsiteX762" fmla="*/ 158750 w 1263650"/>
                <a:gd name="connsiteY762" fmla="*/ 787400 h 2044699"/>
                <a:gd name="connsiteX763" fmla="*/ 158750 w 1263650"/>
                <a:gd name="connsiteY763" fmla="*/ 793750 h 2044699"/>
                <a:gd name="connsiteX764" fmla="*/ 161925 w 1263650"/>
                <a:gd name="connsiteY764" fmla="*/ 793750 h 2044699"/>
                <a:gd name="connsiteX765" fmla="*/ 158750 w 1263650"/>
                <a:gd name="connsiteY765" fmla="*/ 800100 h 2044699"/>
                <a:gd name="connsiteX766" fmla="*/ 155575 w 1263650"/>
                <a:gd name="connsiteY766" fmla="*/ 803275 h 2044699"/>
                <a:gd name="connsiteX767" fmla="*/ 155575 w 1263650"/>
                <a:gd name="connsiteY767" fmla="*/ 806450 h 2044699"/>
                <a:gd name="connsiteX768" fmla="*/ 161925 w 1263650"/>
                <a:gd name="connsiteY768" fmla="*/ 809625 h 2044699"/>
                <a:gd name="connsiteX769" fmla="*/ 161925 w 1263650"/>
                <a:gd name="connsiteY769" fmla="*/ 812800 h 2044699"/>
                <a:gd name="connsiteX770" fmla="*/ 158750 w 1263650"/>
                <a:gd name="connsiteY770" fmla="*/ 812800 h 2044699"/>
                <a:gd name="connsiteX771" fmla="*/ 152400 w 1263650"/>
                <a:gd name="connsiteY771" fmla="*/ 812800 h 2044699"/>
                <a:gd name="connsiteX772" fmla="*/ 152400 w 1263650"/>
                <a:gd name="connsiteY772" fmla="*/ 815975 h 2044699"/>
                <a:gd name="connsiteX773" fmla="*/ 152400 w 1263650"/>
                <a:gd name="connsiteY773" fmla="*/ 819150 h 2044699"/>
                <a:gd name="connsiteX774" fmla="*/ 149225 w 1263650"/>
                <a:gd name="connsiteY774" fmla="*/ 822325 h 2044699"/>
                <a:gd name="connsiteX775" fmla="*/ 152400 w 1263650"/>
                <a:gd name="connsiteY775" fmla="*/ 822325 h 2044699"/>
                <a:gd name="connsiteX776" fmla="*/ 155575 w 1263650"/>
                <a:gd name="connsiteY776" fmla="*/ 825500 h 2044699"/>
                <a:gd name="connsiteX777" fmla="*/ 155575 w 1263650"/>
                <a:gd name="connsiteY777" fmla="*/ 828675 h 2044699"/>
                <a:gd name="connsiteX778" fmla="*/ 158750 w 1263650"/>
                <a:gd name="connsiteY778" fmla="*/ 831850 h 2044699"/>
                <a:gd name="connsiteX779" fmla="*/ 155575 w 1263650"/>
                <a:gd name="connsiteY779" fmla="*/ 831850 h 2044699"/>
                <a:gd name="connsiteX780" fmla="*/ 155575 w 1263650"/>
                <a:gd name="connsiteY780" fmla="*/ 835025 h 2044699"/>
                <a:gd name="connsiteX781" fmla="*/ 152400 w 1263650"/>
                <a:gd name="connsiteY781" fmla="*/ 835025 h 2044699"/>
                <a:gd name="connsiteX782" fmla="*/ 152400 w 1263650"/>
                <a:gd name="connsiteY782" fmla="*/ 828675 h 2044699"/>
                <a:gd name="connsiteX783" fmla="*/ 149225 w 1263650"/>
                <a:gd name="connsiteY783" fmla="*/ 828675 h 2044699"/>
                <a:gd name="connsiteX784" fmla="*/ 149225 w 1263650"/>
                <a:gd name="connsiteY784" fmla="*/ 838200 h 2044699"/>
                <a:gd name="connsiteX785" fmla="*/ 149225 w 1263650"/>
                <a:gd name="connsiteY785" fmla="*/ 841375 h 2044699"/>
                <a:gd name="connsiteX786" fmla="*/ 146050 w 1263650"/>
                <a:gd name="connsiteY786" fmla="*/ 841375 h 2044699"/>
                <a:gd name="connsiteX787" fmla="*/ 142875 w 1263650"/>
                <a:gd name="connsiteY787" fmla="*/ 841375 h 2044699"/>
                <a:gd name="connsiteX788" fmla="*/ 142875 w 1263650"/>
                <a:gd name="connsiteY788" fmla="*/ 838200 h 2044699"/>
                <a:gd name="connsiteX789" fmla="*/ 127000 w 1263650"/>
                <a:gd name="connsiteY789" fmla="*/ 819150 h 2044699"/>
                <a:gd name="connsiteX790" fmla="*/ 123825 w 1263650"/>
                <a:gd name="connsiteY790" fmla="*/ 815975 h 2044699"/>
                <a:gd name="connsiteX791" fmla="*/ 123825 w 1263650"/>
                <a:gd name="connsiteY791" fmla="*/ 819150 h 2044699"/>
                <a:gd name="connsiteX792" fmla="*/ 120650 w 1263650"/>
                <a:gd name="connsiteY792" fmla="*/ 819150 h 2044699"/>
                <a:gd name="connsiteX793" fmla="*/ 111125 w 1263650"/>
                <a:gd name="connsiteY793" fmla="*/ 806450 h 2044699"/>
                <a:gd name="connsiteX794" fmla="*/ 107950 w 1263650"/>
                <a:gd name="connsiteY794" fmla="*/ 793750 h 2044699"/>
                <a:gd name="connsiteX795" fmla="*/ 95250 w 1263650"/>
                <a:gd name="connsiteY795" fmla="*/ 787400 h 2044699"/>
                <a:gd name="connsiteX796" fmla="*/ 95250 w 1263650"/>
                <a:gd name="connsiteY796" fmla="*/ 781050 h 2044699"/>
                <a:gd name="connsiteX797" fmla="*/ 95250 w 1263650"/>
                <a:gd name="connsiteY797" fmla="*/ 777875 h 2044699"/>
                <a:gd name="connsiteX798" fmla="*/ 88900 w 1263650"/>
                <a:gd name="connsiteY798" fmla="*/ 781050 h 2044699"/>
                <a:gd name="connsiteX799" fmla="*/ 90805 w 1263650"/>
                <a:gd name="connsiteY799" fmla="*/ 784860 h 2044699"/>
                <a:gd name="connsiteX800" fmla="*/ 85725 w 1263650"/>
                <a:gd name="connsiteY800" fmla="*/ 787400 h 2044699"/>
                <a:gd name="connsiteX801" fmla="*/ 85725 w 1263650"/>
                <a:gd name="connsiteY801" fmla="*/ 793750 h 2044699"/>
                <a:gd name="connsiteX802" fmla="*/ 79375 w 1263650"/>
                <a:gd name="connsiteY802" fmla="*/ 790575 h 2044699"/>
                <a:gd name="connsiteX803" fmla="*/ 95250 w 1263650"/>
                <a:gd name="connsiteY803" fmla="*/ 762000 h 2044699"/>
                <a:gd name="connsiteX804" fmla="*/ 95250 w 1263650"/>
                <a:gd name="connsiteY804" fmla="*/ 746125 h 2044699"/>
                <a:gd name="connsiteX805" fmla="*/ 104775 w 1263650"/>
                <a:gd name="connsiteY805" fmla="*/ 771525 h 2044699"/>
                <a:gd name="connsiteX806" fmla="*/ 111125 w 1263650"/>
                <a:gd name="connsiteY806" fmla="*/ 781050 h 2044699"/>
                <a:gd name="connsiteX807" fmla="*/ 101600 w 1263650"/>
                <a:gd name="connsiteY807" fmla="*/ 752475 h 2044699"/>
                <a:gd name="connsiteX808" fmla="*/ 98425 w 1263650"/>
                <a:gd name="connsiteY808" fmla="*/ 746125 h 2044699"/>
                <a:gd name="connsiteX809" fmla="*/ 95250 w 1263650"/>
                <a:gd name="connsiteY809" fmla="*/ 733425 h 2044699"/>
                <a:gd name="connsiteX810" fmla="*/ 92075 w 1263650"/>
                <a:gd name="connsiteY810" fmla="*/ 730250 h 2044699"/>
                <a:gd name="connsiteX811" fmla="*/ 88900 w 1263650"/>
                <a:gd name="connsiteY811" fmla="*/ 730250 h 2044699"/>
                <a:gd name="connsiteX812" fmla="*/ 85725 w 1263650"/>
                <a:gd name="connsiteY812" fmla="*/ 733425 h 2044699"/>
                <a:gd name="connsiteX813" fmla="*/ 85725 w 1263650"/>
                <a:gd name="connsiteY813" fmla="*/ 730250 h 2044699"/>
                <a:gd name="connsiteX814" fmla="*/ 85725 w 1263650"/>
                <a:gd name="connsiteY814" fmla="*/ 727075 h 2044699"/>
                <a:gd name="connsiteX815" fmla="*/ 85725 w 1263650"/>
                <a:gd name="connsiteY815" fmla="*/ 717550 h 2044699"/>
                <a:gd name="connsiteX816" fmla="*/ 85725 w 1263650"/>
                <a:gd name="connsiteY816" fmla="*/ 708025 h 2044699"/>
                <a:gd name="connsiteX817" fmla="*/ 82550 w 1263650"/>
                <a:gd name="connsiteY817" fmla="*/ 704850 h 2044699"/>
                <a:gd name="connsiteX818" fmla="*/ 82550 w 1263650"/>
                <a:gd name="connsiteY818" fmla="*/ 701675 h 2044699"/>
                <a:gd name="connsiteX819" fmla="*/ 60325 w 1263650"/>
                <a:gd name="connsiteY819" fmla="*/ 673100 h 2044699"/>
                <a:gd name="connsiteX820" fmla="*/ 50800 w 1263650"/>
                <a:gd name="connsiteY820" fmla="*/ 641350 h 2044699"/>
                <a:gd name="connsiteX821" fmla="*/ 38100 w 1263650"/>
                <a:gd name="connsiteY821" fmla="*/ 625475 h 2044699"/>
                <a:gd name="connsiteX822" fmla="*/ 31750 w 1263650"/>
                <a:gd name="connsiteY822" fmla="*/ 615950 h 2044699"/>
                <a:gd name="connsiteX823" fmla="*/ 22225 w 1263650"/>
                <a:gd name="connsiteY823" fmla="*/ 590550 h 2044699"/>
                <a:gd name="connsiteX824" fmla="*/ 22225 w 1263650"/>
                <a:gd name="connsiteY824" fmla="*/ 584200 h 2044699"/>
                <a:gd name="connsiteX825" fmla="*/ 28575 w 1263650"/>
                <a:gd name="connsiteY825" fmla="*/ 581025 h 2044699"/>
                <a:gd name="connsiteX826" fmla="*/ 31750 w 1263650"/>
                <a:gd name="connsiteY826" fmla="*/ 568325 h 2044699"/>
                <a:gd name="connsiteX827" fmla="*/ 31750 w 1263650"/>
                <a:gd name="connsiteY827" fmla="*/ 552450 h 2044699"/>
                <a:gd name="connsiteX828" fmla="*/ 28575 w 1263650"/>
                <a:gd name="connsiteY828" fmla="*/ 536575 h 2044699"/>
                <a:gd name="connsiteX829" fmla="*/ 28575 w 1263650"/>
                <a:gd name="connsiteY829" fmla="*/ 508000 h 2044699"/>
                <a:gd name="connsiteX830" fmla="*/ 38100 w 1263650"/>
                <a:gd name="connsiteY830" fmla="*/ 482600 h 2044699"/>
                <a:gd name="connsiteX831" fmla="*/ 47625 w 1263650"/>
                <a:gd name="connsiteY831" fmla="*/ 473075 h 2044699"/>
                <a:gd name="connsiteX832" fmla="*/ 47625 w 1263650"/>
                <a:gd name="connsiteY832" fmla="*/ 463550 h 2044699"/>
                <a:gd name="connsiteX833" fmla="*/ 50800 w 1263650"/>
                <a:gd name="connsiteY833" fmla="*/ 447675 h 2044699"/>
                <a:gd name="connsiteX834" fmla="*/ 47625 w 1263650"/>
                <a:gd name="connsiteY834" fmla="*/ 438150 h 2044699"/>
                <a:gd name="connsiteX835" fmla="*/ 47625 w 1263650"/>
                <a:gd name="connsiteY835" fmla="*/ 419100 h 2044699"/>
                <a:gd name="connsiteX836" fmla="*/ 44450 w 1263650"/>
                <a:gd name="connsiteY836" fmla="*/ 409575 h 2044699"/>
                <a:gd name="connsiteX837" fmla="*/ 41275 w 1263650"/>
                <a:gd name="connsiteY837" fmla="*/ 400050 h 2044699"/>
                <a:gd name="connsiteX838" fmla="*/ 34925 w 1263650"/>
                <a:gd name="connsiteY838" fmla="*/ 381000 h 2044699"/>
                <a:gd name="connsiteX839" fmla="*/ 31750 w 1263650"/>
                <a:gd name="connsiteY839" fmla="*/ 381000 h 2044699"/>
                <a:gd name="connsiteX840" fmla="*/ 31750 w 1263650"/>
                <a:gd name="connsiteY840" fmla="*/ 374650 h 2044699"/>
                <a:gd name="connsiteX841" fmla="*/ 25400 w 1263650"/>
                <a:gd name="connsiteY841" fmla="*/ 374650 h 2044699"/>
                <a:gd name="connsiteX842" fmla="*/ 28575 w 1263650"/>
                <a:gd name="connsiteY842" fmla="*/ 361950 h 2044699"/>
                <a:gd name="connsiteX843" fmla="*/ 25400 w 1263650"/>
                <a:gd name="connsiteY843" fmla="*/ 358775 h 2044699"/>
                <a:gd name="connsiteX844" fmla="*/ 19050 w 1263650"/>
                <a:gd name="connsiteY844" fmla="*/ 352425 h 2044699"/>
                <a:gd name="connsiteX845" fmla="*/ 0 w 1263650"/>
                <a:gd name="connsiteY845" fmla="*/ 320675 h 2044699"/>
                <a:gd name="connsiteX846" fmla="*/ 3175 w 1263650"/>
                <a:gd name="connsiteY846" fmla="*/ 307975 h 2044699"/>
                <a:gd name="connsiteX847" fmla="*/ 3175 w 1263650"/>
                <a:gd name="connsiteY847" fmla="*/ 282575 h 2044699"/>
                <a:gd name="connsiteX848" fmla="*/ 12700 w 1263650"/>
                <a:gd name="connsiteY848" fmla="*/ 263525 h 2044699"/>
                <a:gd name="connsiteX849" fmla="*/ 22225 w 1263650"/>
                <a:gd name="connsiteY849" fmla="*/ 254000 h 2044699"/>
                <a:gd name="connsiteX850" fmla="*/ 22225 w 1263650"/>
                <a:gd name="connsiteY850" fmla="*/ 250825 h 2044699"/>
                <a:gd name="connsiteX851" fmla="*/ 25400 w 1263650"/>
                <a:gd name="connsiteY851" fmla="*/ 250825 h 2044699"/>
                <a:gd name="connsiteX852" fmla="*/ 34925 w 1263650"/>
                <a:gd name="connsiteY852" fmla="*/ 234950 h 2044699"/>
                <a:gd name="connsiteX853" fmla="*/ 38100 w 1263650"/>
                <a:gd name="connsiteY853" fmla="*/ 231775 h 2044699"/>
                <a:gd name="connsiteX854" fmla="*/ 41275 w 1263650"/>
                <a:gd name="connsiteY854" fmla="*/ 231775 h 2044699"/>
                <a:gd name="connsiteX855" fmla="*/ 41275 w 1263650"/>
                <a:gd name="connsiteY855" fmla="*/ 234950 h 2044699"/>
                <a:gd name="connsiteX856" fmla="*/ 38100 w 1263650"/>
                <a:gd name="connsiteY856" fmla="*/ 238125 h 2044699"/>
                <a:gd name="connsiteX857" fmla="*/ 34925 w 1263650"/>
                <a:gd name="connsiteY857" fmla="*/ 238125 h 2044699"/>
                <a:gd name="connsiteX858" fmla="*/ 34925 w 1263650"/>
                <a:gd name="connsiteY858" fmla="*/ 241300 h 2044699"/>
                <a:gd name="connsiteX859" fmla="*/ 38100 w 1263650"/>
                <a:gd name="connsiteY859" fmla="*/ 244475 h 2044699"/>
                <a:gd name="connsiteX860" fmla="*/ 41275 w 1263650"/>
                <a:gd name="connsiteY860" fmla="*/ 244475 h 2044699"/>
                <a:gd name="connsiteX861" fmla="*/ 41275 w 1263650"/>
                <a:gd name="connsiteY861" fmla="*/ 241300 h 2044699"/>
                <a:gd name="connsiteX862" fmla="*/ 44450 w 1263650"/>
                <a:gd name="connsiteY862" fmla="*/ 238125 h 2044699"/>
                <a:gd name="connsiteX863" fmla="*/ 44450 w 1263650"/>
                <a:gd name="connsiteY863" fmla="*/ 234950 h 2044699"/>
                <a:gd name="connsiteX864" fmla="*/ 47625 w 1263650"/>
                <a:gd name="connsiteY864" fmla="*/ 231775 h 2044699"/>
                <a:gd name="connsiteX865" fmla="*/ 50800 w 1263650"/>
                <a:gd name="connsiteY865" fmla="*/ 228600 h 2044699"/>
                <a:gd name="connsiteX866" fmla="*/ 53975 w 1263650"/>
                <a:gd name="connsiteY866" fmla="*/ 228600 h 2044699"/>
                <a:gd name="connsiteX867" fmla="*/ 57150 w 1263650"/>
                <a:gd name="connsiteY867" fmla="*/ 225425 h 2044699"/>
                <a:gd name="connsiteX868" fmla="*/ 60325 w 1263650"/>
                <a:gd name="connsiteY868" fmla="*/ 225425 h 2044699"/>
                <a:gd name="connsiteX869" fmla="*/ 63500 w 1263650"/>
                <a:gd name="connsiteY869" fmla="*/ 222250 h 2044699"/>
                <a:gd name="connsiteX870" fmla="*/ 66675 w 1263650"/>
                <a:gd name="connsiteY870" fmla="*/ 222250 h 2044699"/>
                <a:gd name="connsiteX871" fmla="*/ 66675 w 1263650"/>
                <a:gd name="connsiteY871" fmla="*/ 219075 h 2044699"/>
                <a:gd name="connsiteX872" fmla="*/ 63500 w 1263650"/>
                <a:gd name="connsiteY872" fmla="*/ 219075 h 2044699"/>
                <a:gd name="connsiteX873" fmla="*/ 63500 w 1263650"/>
                <a:gd name="connsiteY873" fmla="*/ 215900 h 2044699"/>
                <a:gd name="connsiteX874" fmla="*/ 57150 w 1263650"/>
                <a:gd name="connsiteY874" fmla="*/ 215900 h 2044699"/>
                <a:gd name="connsiteX875" fmla="*/ 57150 w 1263650"/>
                <a:gd name="connsiteY875" fmla="*/ 219075 h 2044699"/>
                <a:gd name="connsiteX876" fmla="*/ 53975 w 1263650"/>
                <a:gd name="connsiteY876" fmla="*/ 219075 h 2044699"/>
                <a:gd name="connsiteX877" fmla="*/ 47625 w 1263650"/>
                <a:gd name="connsiteY877" fmla="*/ 228600 h 2044699"/>
                <a:gd name="connsiteX878" fmla="*/ 44450 w 1263650"/>
                <a:gd name="connsiteY878" fmla="*/ 228600 h 2044699"/>
                <a:gd name="connsiteX879" fmla="*/ 41275 w 1263650"/>
                <a:gd name="connsiteY879" fmla="*/ 225425 h 2044699"/>
                <a:gd name="connsiteX880" fmla="*/ 44450 w 1263650"/>
                <a:gd name="connsiteY880" fmla="*/ 222250 h 2044699"/>
                <a:gd name="connsiteX881" fmla="*/ 47625 w 1263650"/>
                <a:gd name="connsiteY881" fmla="*/ 215900 h 2044699"/>
                <a:gd name="connsiteX882" fmla="*/ 66675 w 1263650"/>
                <a:gd name="connsiteY882" fmla="*/ 193675 h 2044699"/>
                <a:gd name="connsiteX883" fmla="*/ 69850 w 1263650"/>
                <a:gd name="connsiteY883" fmla="*/ 184150 h 2044699"/>
                <a:gd name="connsiteX884" fmla="*/ 69850 w 1263650"/>
                <a:gd name="connsiteY884" fmla="*/ 177800 h 2044699"/>
                <a:gd name="connsiteX885" fmla="*/ 73025 w 1263650"/>
                <a:gd name="connsiteY885" fmla="*/ 165100 h 2044699"/>
                <a:gd name="connsiteX886" fmla="*/ 76200 w 1263650"/>
                <a:gd name="connsiteY886" fmla="*/ 155575 h 2044699"/>
                <a:gd name="connsiteX887" fmla="*/ 95250 w 1263650"/>
                <a:gd name="connsiteY887" fmla="*/ 120650 h 2044699"/>
                <a:gd name="connsiteX888" fmla="*/ 98425 w 1263650"/>
                <a:gd name="connsiteY888" fmla="*/ 104775 h 2044699"/>
                <a:gd name="connsiteX889" fmla="*/ 98425 w 1263650"/>
                <a:gd name="connsiteY889" fmla="*/ 92075 h 2044699"/>
                <a:gd name="connsiteX890" fmla="*/ 104775 w 1263650"/>
                <a:gd name="connsiteY890" fmla="*/ 92075 h 2044699"/>
                <a:gd name="connsiteX891" fmla="*/ 98425 w 1263650"/>
                <a:gd name="connsiteY891" fmla="*/ 88900 h 2044699"/>
                <a:gd name="connsiteX892" fmla="*/ 101600 w 1263650"/>
                <a:gd name="connsiteY892" fmla="*/ 53975 h 2044699"/>
                <a:gd name="connsiteX893" fmla="*/ 92075 w 1263650"/>
                <a:gd name="connsiteY893" fmla="*/ 50800 h 2044699"/>
                <a:gd name="connsiteX894" fmla="*/ 88900 w 1263650"/>
                <a:gd name="connsiteY894" fmla="*/ 41275 h 2044699"/>
                <a:gd name="connsiteX895" fmla="*/ 98425 w 1263650"/>
                <a:gd name="connsiteY895" fmla="*/ 28575 h 2044699"/>
                <a:gd name="connsiteX896" fmla="*/ 104775 w 1263650"/>
                <a:gd name="connsiteY896" fmla="*/ 15875 h 2044699"/>
                <a:gd name="connsiteX897" fmla="*/ 104775 w 1263650"/>
                <a:gd name="connsiteY897" fmla="*/ 12700 h 2044699"/>
                <a:gd name="connsiteX898" fmla="*/ 104775 w 1263650"/>
                <a:gd name="connsiteY898" fmla="*/ 0 h 2044699"/>
                <a:gd name="connsiteX0" fmla="*/ 530225 w 1263650"/>
                <a:gd name="connsiteY0" fmla="*/ 1873249 h 2044699"/>
                <a:gd name="connsiteX1" fmla="*/ 530225 w 1263650"/>
                <a:gd name="connsiteY1" fmla="*/ 1870074 h 2044699"/>
                <a:gd name="connsiteX2" fmla="*/ 533400 w 1263650"/>
                <a:gd name="connsiteY2" fmla="*/ 1870074 h 2044699"/>
                <a:gd name="connsiteX3" fmla="*/ 533400 w 1263650"/>
                <a:gd name="connsiteY3" fmla="*/ 1873249 h 2044699"/>
                <a:gd name="connsiteX4" fmla="*/ 536575 w 1263650"/>
                <a:gd name="connsiteY4" fmla="*/ 1879599 h 2044699"/>
                <a:gd name="connsiteX5" fmla="*/ 539750 w 1263650"/>
                <a:gd name="connsiteY5" fmla="*/ 1889124 h 2044699"/>
                <a:gd name="connsiteX6" fmla="*/ 539750 w 1263650"/>
                <a:gd name="connsiteY6" fmla="*/ 1892299 h 2044699"/>
                <a:gd name="connsiteX7" fmla="*/ 546100 w 1263650"/>
                <a:gd name="connsiteY7" fmla="*/ 1895474 h 2044699"/>
                <a:gd name="connsiteX8" fmla="*/ 552450 w 1263650"/>
                <a:gd name="connsiteY8" fmla="*/ 1908174 h 2044699"/>
                <a:gd name="connsiteX9" fmla="*/ 558800 w 1263650"/>
                <a:gd name="connsiteY9" fmla="*/ 1914524 h 2044699"/>
                <a:gd name="connsiteX10" fmla="*/ 558800 w 1263650"/>
                <a:gd name="connsiteY10" fmla="*/ 1917699 h 2044699"/>
                <a:gd name="connsiteX11" fmla="*/ 555625 w 1263650"/>
                <a:gd name="connsiteY11" fmla="*/ 1920874 h 2044699"/>
                <a:gd name="connsiteX12" fmla="*/ 555625 w 1263650"/>
                <a:gd name="connsiteY12" fmla="*/ 1917699 h 2044699"/>
                <a:gd name="connsiteX13" fmla="*/ 552450 w 1263650"/>
                <a:gd name="connsiteY13" fmla="*/ 1917699 h 2044699"/>
                <a:gd name="connsiteX14" fmla="*/ 549275 w 1263650"/>
                <a:gd name="connsiteY14" fmla="*/ 1917699 h 2044699"/>
                <a:gd name="connsiteX15" fmla="*/ 546100 w 1263650"/>
                <a:gd name="connsiteY15" fmla="*/ 1917699 h 2044699"/>
                <a:gd name="connsiteX16" fmla="*/ 536575 w 1263650"/>
                <a:gd name="connsiteY16" fmla="*/ 1904999 h 2044699"/>
                <a:gd name="connsiteX17" fmla="*/ 533400 w 1263650"/>
                <a:gd name="connsiteY17" fmla="*/ 1898649 h 2044699"/>
                <a:gd name="connsiteX18" fmla="*/ 530225 w 1263650"/>
                <a:gd name="connsiteY18" fmla="*/ 1892299 h 2044699"/>
                <a:gd name="connsiteX19" fmla="*/ 530225 w 1263650"/>
                <a:gd name="connsiteY19" fmla="*/ 1885949 h 2044699"/>
                <a:gd name="connsiteX20" fmla="*/ 530225 w 1263650"/>
                <a:gd name="connsiteY20" fmla="*/ 1882774 h 2044699"/>
                <a:gd name="connsiteX21" fmla="*/ 530225 w 1263650"/>
                <a:gd name="connsiteY21" fmla="*/ 1879599 h 2044699"/>
                <a:gd name="connsiteX22" fmla="*/ 530225 w 1263650"/>
                <a:gd name="connsiteY22" fmla="*/ 1876424 h 2044699"/>
                <a:gd name="connsiteX23" fmla="*/ 530225 w 1263650"/>
                <a:gd name="connsiteY23" fmla="*/ 1873249 h 2044699"/>
                <a:gd name="connsiteX24" fmla="*/ 561975 w 1263650"/>
                <a:gd name="connsiteY24" fmla="*/ 1803399 h 2044699"/>
                <a:gd name="connsiteX25" fmla="*/ 561975 w 1263650"/>
                <a:gd name="connsiteY25" fmla="*/ 1797049 h 2044699"/>
                <a:gd name="connsiteX26" fmla="*/ 565150 w 1263650"/>
                <a:gd name="connsiteY26" fmla="*/ 1797049 h 2044699"/>
                <a:gd name="connsiteX27" fmla="*/ 568325 w 1263650"/>
                <a:gd name="connsiteY27" fmla="*/ 1797049 h 2044699"/>
                <a:gd name="connsiteX28" fmla="*/ 571500 w 1263650"/>
                <a:gd name="connsiteY28" fmla="*/ 1803399 h 2044699"/>
                <a:gd name="connsiteX29" fmla="*/ 577850 w 1263650"/>
                <a:gd name="connsiteY29" fmla="*/ 1806574 h 2044699"/>
                <a:gd name="connsiteX30" fmla="*/ 577850 w 1263650"/>
                <a:gd name="connsiteY30" fmla="*/ 1809749 h 2044699"/>
                <a:gd name="connsiteX31" fmla="*/ 581025 w 1263650"/>
                <a:gd name="connsiteY31" fmla="*/ 1816099 h 2044699"/>
                <a:gd name="connsiteX32" fmla="*/ 584200 w 1263650"/>
                <a:gd name="connsiteY32" fmla="*/ 1822449 h 2044699"/>
                <a:gd name="connsiteX33" fmla="*/ 587375 w 1263650"/>
                <a:gd name="connsiteY33" fmla="*/ 1822449 h 2044699"/>
                <a:gd name="connsiteX34" fmla="*/ 587375 w 1263650"/>
                <a:gd name="connsiteY34" fmla="*/ 1825624 h 2044699"/>
                <a:gd name="connsiteX35" fmla="*/ 587375 w 1263650"/>
                <a:gd name="connsiteY35" fmla="*/ 1828799 h 2044699"/>
                <a:gd name="connsiteX36" fmla="*/ 584200 w 1263650"/>
                <a:gd name="connsiteY36" fmla="*/ 1828799 h 2044699"/>
                <a:gd name="connsiteX37" fmla="*/ 581025 w 1263650"/>
                <a:gd name="connsiteY37" fmla="*/ 1828799 h 2044699"/>
                <a:gd name="connsiteX38" fmla="*/ 574675 w 1263650"/>
                <a:gd name="connsiteY38" fmla="*/ 1828799 h 2044699"/>
                <a:gd name="connsiteX39" fmla="*/ 571500 w 1263650"/>
                <a:gd name="connsiteY39" fmla="*/ 1825624 h 2044699"/>
                <a:gd name="connsiteX40" fmla="*/ 565150 w 1263650"/>
                <a:gd name="connsiteY40" fmla="*/ 1822449 h 2044699"/>
                <a:gd name="connsiteX41" fmla="*/ 561975 w 1263650"/>
                <a:gd name="connsiteY41" fmla="*/ 1819274 h 2044699"/>
                <a:gd name="connsiteX42" fmla="*/ 558800 w 1263650"/>
                <a:gd name="connsiteY42" fmla="*/ 1822449 h 2044699"/>
                <a:gd name="connsiteX43" fmla="*/ 558800 w 1263650"/>
                <a:gd name="connsiteY43" fmla="*/ 1819274 h 2044699"/>
                <a:gd name="connsiteX44" fmla="*/ 558800 w 1263650"/>
                <a:gd name="connsiteY44" fmla="*/ 1812924 h 2044699"/>
                <a:gd name="connsiteX45" fmla="*/ 561975 w 1263650"/>
                <a:gd name="connsiteY45" fmla="*/ 1809749 h 2044699"/>
                <a:gd name="connsiteX46" fmla="*/ 561975 w 1263650"/>
                <a:gd name="connsiteY46" fmla="*/ 1803399 h 2044699"/>
                <a:gd name="connsiteX47" fmla="*/ 552450 w 1263650"/>
                <a:gd name="connsiteY47" fmla="*/ 1787524 h 2044699"/>
                <a:gd name="connsiteX48" fmla="*/ 549275 w 1263650"/>
                <a:gd name="connsiteY48" fmla="*/ 1787524 h 2044699"/>
                <a:gd name="connsiteX49" fmla="*/ 552450 w 1263650"/>
                <a:gd name="connsiteY49" fmla="*/ 1787524 h 2044699"/>
                <a:gd name="connsiteX50" fmla="*/ 654050 w 1263650"/>
                <a:gd name="connsiteY50" fmla="*/ 1784349 h 2044699"/>
                <a:gd name="connsiteX51" fmla="*/ 657225 w 1263650"/>
                <a:gd name="connsiteY51" fmla="*/ 1784349 h 2044699"/>
                <a:gd name="connsiteX52" fmla="*/ 657225 w 1263650"/>
                <a:gd name="connsiteY52" fmla="*/ 1787524 h 2044699"/>
                <a:gd name="connsiteX53" fmla="*/ 654050 w 1263650"/>
                <a:gd name="connsiteY53" fmla="*/ 1787524 h 2044699"/>
                <a:gd name="connsiteX54" fmla="*/ 654050 w 1263650"/>
                <a:gd name="connsiteY54" fmla="*/ 1784349 h 2044699"/>
                <a:gd name="connsiteX55" fmla="*/ 320675 w 1263650"/>
                <a:gd name="connsiteY55" fmla="*/ 1441449 h 2044699"/>
                <a:gd name="connsiteX56" fmla="*/ 320678 w 1263650"/>
                <a:gd name="connsiteY56" fmla="*/ 1441452 h 2044699"/>
                <a:gd name="connsiteX57" fmla="*/ 320678 w 1263650"/>
                <a:gd name="connsiteY57" fmla="*/ 1441449 h 2044699"/>
                <a:gd name="connsiteX58" fmla="*/ 320675 w 1263650"/>
                <a:gd name="connsiteY58" fmla="*/ 1441449 h 2044699"/>
                <a:gd name="connsiteX59" fmla="*/ 200026 w 1263650"/>
                <a:gd name="connsiteY59" fmla="*/ 857250 h 2044699"/>
                <a:gd name="connsiteX60" fmla="*/ 202410 w 1263650"/>
                <a:gd name="connsiteY60" fmla="*/ 859634 h 2044699"/>
                <a:gd name="connsiteX61" fmla="*/ 202410 w 1263650"/>
                <a:gd name="connsiteY61" fmla="*/ 859633 h 2044699"/>
                <a:gd name="connsiteX62" fmla="*/ 200027 w 1263650"/>
                <a:gd name="connsiteY62" fmla="*/ 857250 h 2044699"/>
                <a:gd name="connsiteX63" fmla="*/ 200026 w 1263650"/>
                <a:gd name="connsiteY63" fmla="*/ 857250 h 2044699"/>
                <a:gd name="connsiteX64" fmla="*/ 193676 w 1263650"/>
                <a:gd name="connsiteY64" fmla="*/ 854075 h 2044699"/>
                <a:gd name="connsiteX65" fmla="*/ 193676 w 1263650"/>
                <a:gd name="connsiteY65" fmla="*/ 857250 h 2044699"/>
                <a:gd name="connsiteX66" fmla="*/ 193677 w 1263650"/>
                <a:gd name="connsiteY66" fmla="*/ 857250 h 2044699"/>
                <a:gd name="connsiteX67" fmla="*/ 193677 w 1263650"/>
                <a:gd name="connsiteY67" fmla="*/ 854075 h 2044699"/>
                <a:gd name="connsiteX68" fmla="*/ 193676 w 1263650"/>
                <a:gd name="connsiteY68" fmla="*/ 854075 h 2044699"/>
                <a:gd name="connsiteX69" fmla="*/ 190501 w 1263650"/>
                <a:gd name="connsiteY69" fmla="*/ 847724 h 2044699"/>
                <a:gd name="connsiteX70" fmla="*/ 190501 w 1263650"/>
                <a:gd name="connsiteY70" fmla="*/ 847725 h 2044699"/>
                <a:gd name="connsiteX71" fmla="*/ 190501 w 1263650"/>
                <a:gd name="connsiteY71" fmla="*/ 850900 h 2044699"/>
                <a:gd name="connsiteX72" fmla="*/ 190501 w 1263650"/>
                <a:gd name="connsiteY72" fmla="*/ 854075 h 2044699"/>
                <a:gd name="connsiteX73" fmla="*/ 190502 w 1263650"/>
                <a:gd name="connsiteY73" fmla="*/ 854075 h 2044699"/>
                <a:gd name="connsiteX74" fmla="*/ 190502 w 1263650"/>
                <a:gd name="connsiteY74" fmla="*/ 850900 h 2044699"/>
                <a:gd name="connsiteX75" fmla="*/ 190502 w 1263650"/>
                <a:gd name="connsiteY75" fmla="*/ 847725 h 2044699"/>
                <a:gd name="connsiteX76" fmla="*/ 190501 w 1263650"/>
                <a:gd name="connsiteY76" fmla="*/ 847724 h 2044699"/>
                <a:gd name="connsiteX77" fmla="*/ 187326 w 1263650"/>
                <a:gd name="connsiteY77" fmla="*/ 838200 h 2044699"/>
                <a:gd name="connsiteX78" fmla="*/ 187326 w 1263650"/>
                <a:gd name="connsiteY78" fmla="*/ 841375 h 2044699"/>
                <a:gd name="connsiteX79" fmla="*/ 187326 w 1263650"/>
                <a:gd name="connsiteY79" fmla="*/ 844550 h 2044699"/>
                <a:gd name="connsiteX80" fmla="*/ 187327 w 1263650"/>
                <a:gd name="connsiteY80" fmla="*/ 844550 h 2044699"/>
                <a:gd name="connsiteX81" fmla="*/ 187327 w 1263650"/>
                <a:gd name="connsiteY81" fmla="*/ 841375 h 2044699"/>
                <a:gd name="connsiteX82" fmla="*/ 187327 w 1263650"/>
                <a:gd name="connsiteY82" fmla="*/ 838200 h 2044699"/>
                <a:gd name="connsiteX83" fmla="*/ 187326 w 1263650"/>
                <a:gd name="connsiteY83" fmla="*/ 838200 h 2044699"/>
                <a:gd name="connsiteX84" fmla="*/ 184151 w 1263650"/>
                <a:gd name="connsiteY84" fmla="*/ 835025 h 2044699"/>
                <a:gd name="connsiteX85" fmla="*/ 184151 w 1263650"/>
                <a:gd name="connsiteY85" fmla="*/ 838200 h 2044699"/>
                <a:gd name="connsiteX86" fmla="*/ 184152 w 1263650"/>
                <a:gd name="connsiteY86" fmla="*/ 838200 h 2044699"/>
                <a:gd name="connsiteX87" fmla="*/ 184152 w 1263650"/>
                <a:gd name="connsiteY87" fmla="*/ 835025 h 2044699"/>
                <a:gd name="connsiteX88" fmla="*/ 184151 w 1263650"/>
                <a:gd name="connsiteY88" fmla="*/ 835025 h 2044699"/>
                <a:gd name="connsiteX89" fmla="*/ 177801 w 1263650"/>
                <a:gd name="connsiteY89" fmla="*/ 831850 h 2044699"/>
                <a:gd name="connsiteX90" fmla="*/ 177801 w 1263650"/>
                <a:gd name="connsiteY90" fmla="*/ 835025 h 2044699"/>
                <a:gd name="connsiteX91" fmla="*/ 177802 w 1263650"/>
                <a:gd name="connsiteY91" fmla="*/ 835025 h 2044699"/>
                <a:gd name="connsiteX92" fmla="*/ 177802 w 1263650"/>
                <a:gd name="connsiteY92" fmla="*/ 831850 h 2044699"/>
                <a:gd name="connsiteX93" fmla="*/ 177801 w 1263650"/>
                <a:gd name="connsiteY93" fmla="*/ 831850 h 2044699"/>
                <a:gd name="connsiteX94" fmla="*/ 187325 w 1263650"/>
                <a:gd name="connsiteY94" fmla="*/ 784225 h 2044699"/>
                <a:gd name="connsiteX95" fmla="*/ 187325 w 1263650"/>
                <a:gd name="connsiteY95" fmla="*/ 787400 h 2044699"/>
                <a:gd name="connsiteX96" fmla="*/ 187326 w 1263650"/>
                <a:gd name="connsiteY96" fmla="*/ 787400 h 2044699"/>
                <a:gd name="connsiteX97" fmla="*/ 187326 w 1263650"/>
                <a:gd name="connsiteY97" fmla="*/ 784225 h 2044699"/>
                <a:gd name="connsiteX98" fmla="*/ 187325 w 1263650"/>
                <a:gd name="connsiteY98" fmla="*/ 784225 h 2044699"/>
                <a:gd name="connsiteX99" fmla="*/ 92075 w 1263650"/>
                <a:gd name="connsiteY99" fmla="*/ 784225 h 2044699"/>
                <a:gd name="connsiteX100" fmla="*/ 92075 w 1263650"/>
                <a:gd name="connsiteY100" fmla="*/ 787400 h 2044699"/>
                <a:gd name="connsiteX101" fmla="*/ 90805 w 1263650"/>
                <a:gd name="connsiteY101" fmla="*/ 784860 h 2044699"/>
                <a:gd name="connsiteX102" fmla="*/ 92075 w 1263650"/>
                <a:gd name="connsiteY102" fmla="*/ 784225 h 2044699"/>
                <a:gd name="connsiteX103" fmla="*/ 180975 w 1263650"/>
                <a:gd name="connsiteY103" fmla="*/ 774700 h 2044699"/>
                <a:gd name="connsiteX104" fmla="*/ 180976 w 1263650"/>
                <a:gd name="connsiteY104" fmla="*/ 774700 h 2044699"/>
                <a:gd name="connsiteX105" fmla="*/ 180976 w 1263650"/>
                <a:gd name="connsiteY105" fmla="*/ 774701 h 2044699"/>
                <a:gd name="connsiteX106" fmla="*/ 180975 w 1263650"/>
                <a:gd name="connsiteY106" fmla="*/ 774700 h 2044699"/>
                <a:gd name="connsiteX107" fmla="*/ 184150 w 1263650"/>
                <a:gd name="connsiteY107" fmla="*/ 769937 h 2044699"/>
                <a:gd name="connsiteX108" fmla="*/ 184150 w 1263650"/>
                <a:gd name="connsiteY108" fmla="*/ 771525 h 2044699"/>
                <a:gd name="connsiteX109" fmla="*/ 184151 w 1263650"/>
                <a:gd name="connsiteY109" fmla="*/ 771525 h 2044699"/>
                <a:gd name="connsiteX110" fmla="*/ 184151 w 1263650"/>
                <a:gd name="connsiteY110" fmla="*/ 769937 h 2044699"/>
                <a:gd name="connsiteX111" fmla="*/ 184150 w 1263650"/>
                <a:gd name="connsiteY111" fmla="*/ 769937 h 2044699"/>
                <a:gd name="connsiteX112" fmla="*/ 555625 w 1263650"/>
                <a:gd name="connsiteY112" fmla="*/ 641350 h 2044699"/>
                <a:gd name="connsiteX113" fmla="*/ 561975 w 1263650"/>
                <a:gd name="connsiteY113" fmla="*/ 644525 h 2044699"/>
                <a:gd name="connsiteX114" fmla="*/ 561976 w 1263650"/>
                <a:gd name="connsiteY114" fmla="*/ 644525 h 2044699"/>
                <a:gd name="connsiteX115" fmla="*/ 555626 w 1263650"/>
                <a:gd name="connsiteY115" fmla="*/ 641350 h 2044699"/>
                <a:gd name="connsiteX116" fmla="*/ 555625 w 1263650"/>
                <a:gd name="connsiteY116" fmla="*/ 641350 h 2044699"/>
                <a:gd name="connsiteX117" fmla="*/ 104775 w 1263650"/>
                <a:gd name="connsiteY117" fmla="*/ 0 h 2044699"/>
                <a:gd name="connsiteX118" fmla="*/ 107950 w 1263650"/>
                <a:gd name="connsiteY118" fmla="*/ 3175 h 2044699"/>
                <a:gd name="connsiteX119" fmla="*/ 114300 w 1263650"/>
                <a:gd name="connsiteY119" fmla="*/ 3175 h 2044699"/>
                <a:gd name="connsiteX120" fmla="*/ 123825 w 1263650"/>
                <a:gd name="connsiteY120" fmla="*/ 6350 h 2044699"/>
                <a:gd name="connsiteX121" fmla="*/ 133350 w 1263650"/>
                <a:gd name="connsiteY121" fmla="*/ 9525 h 2044699"/>
                <a:gd name="connsiteX122" fmla="*/ 136525 w 1263650"/>
                <a:gd name="connsiteY122" fmla="*/ 9525 h 2044699"/>
                <a:gd name="connsiteX123" fmla="*/ 146050 w 1263650"/>
                <a:gd name="connsiteY123" fmla="*/ 12700 h 2044699"/>
                <a:gd name="connsiteX124" fmla="*/ 155575 w 1263650"/>
                <a:gd name="connsiteY124" fmla="*/ 15875 h 2044699"/>
                <a:gd name="connsiteX125" fmla="*/ 158750 w 1263650"/>
                <a:gd name="connsiteY125" fmla="*/ 15875 h 2044699"/>
                <a:gd name="connsiteX126" fmla="*/ 161925 w 1263650"/>
                <a:gd name="connsiteY126" fmla="*/ 15875 h 2044699"/>
                <a:gd name="connsiteX127" fmla="*/ 180975 w 1263650"/>
                <a:gd name="connsiteY127" fmla="*/ 22225 h 2044699"/>
                <a:gd name="connsiteX128" fmla="*/ 190500 w 1263650"/>
                <a:gd name="connsiteY128" fmla="*/ 22225 h 2044699"/>
                <a:gd name="connsiteX129" fmla="*/ 200025 w 1263650"/>
                <a:gd name="connsiteY129" fmla="*/ 25400 h 2044699"/>
                <a:gd name="connsiteX130" fmla="*/ 203200 w 1263650"/>
                <a:gd name="connsiteY130" fmla="*/ 28575 h 2044699"/>
                <a:gd name="connsiteX131" fmla="*/ 215900 w 1263650"/>
                <a:gd name="connsiteY131" fmla="*/ 28575 h 2044699"/>
                <a:gd name="connsiteX132" fmla="*/ 215900 w 1263650"/>
                <a:gd name="connsiteY132" fmla="*/ 31750 h 2044699"/>
                <a:gd name="connsiteX133" fmla="*/ 219075 w 1263650"/>
                <a:gd name="connsiteY133" fmla="*/ 31750 h 2044699"/>
                <a:gd name="connsiteX134" fmla="*/ 222250 w 1263650"/>
                <a:gd name="connsiteY134" fmla="*/ 31750 h 2044699"/>
                <a:gd name="connsiteX135" fmla="*/ 225425 w 1263650"/>
                <a:gd name="connsiteY135" fmla="*/ 31750 h 2044699"/>
                <a:gd name="connsiteX136" fmla="*/ 228600 w 1263650"/>
                <a:gd name="connsiteY136" fmla="*/ 31750 h 2044699"/>
                <a:gd name="connsiteX137" fmla="*/ 231775 w 1263650"/>
                <a:gd name="connsiteY137" fmla="*/ 34925 h 2044699"/>
                <a:gd name="connsiteX138" fmla="*/ 238125 w 1263650"/>
                <a:gd name="connsiteY138" fmla="*/ 34925 h 2044699"/>
                <a:gd name="connsiteX139" fmla="*/ 247650 w 1263650"/>
                <a:gd name="connsiteY139" fmla="*/ 38100 h 2044699"/>
                <a:gd name="connsiteX140" fmla="*/ 263525 w 1263650"/>
                <a:gd name="connsiteY140" fmla="*/ 41275 h 2044699"/>
                <a:gd name="connsiteX141" fmla="*/ 269875 w 1263650"/>
                <a:gd name="connsiteY141" fmla="*/ 44450 h 2044699"/>
                <a:gd name="connsiteX142" fmla="*/ 282575 w 1263650"/>
                <a:gd name="connsiteY142" fmla="*/ 47625 h 2044699"/>
                <a:gd name="connsiteX143" fmla="*/ 307975 w 1263650"/>
                <a:gd name="connsiteY143" fmla="*/ 53975 h 2044699"/>
                <a:gd name="connsiteX144" fmla="*/ 314325 w 1263650"/>
                <a:gd name="connsiteY144" fmla="*/ 53975 h 2044699"/>
                <a:gd name="connsiteX145" fmla="*/ 320675 w 1263650"/>
                <a:gd name="connsiteY145" fmla="*/ 57150 h 2044699"/>
                <a:gd name="connsiteX146" fmla="*/ 327025 w 1263650"/>
                <a:gd name="connsiteY146" fmla="*/ 57150 h 2044699"/>
                <a:gd name="connsiteX147" fmla="*/ 346075 w 1263650"/>
                <a:gd name="connsiteY147" fmla="*/ 60325 h 2044699"/>
                <a:gd name="connsiteX148" fmla="*/ 355600 w 1263650"/>
                <a:gd name="connsiteY148" fmla="*/ 63500 h 2044699"/>
                <a:gd name="connsiteX149" fmla="*/ 365125 w 1263650"/>
                <a:gd name="connsiteY149" fmla="*/ 66675 h 2044699"/>
                <a:gd name="connsiteX150" fmla="*/ 368300 w 1263650"/>
                <a:gd name="connsiteY150" fmla="*/ 66675 h 2044699"/>
                <a:gd name="connsiteX151" fmla="*/ 371475 w 1263650"/>
                <a:gd name="connsiteY151" fmla="*/ 66675 h 2044699"/>
                <a:gd name="connsiteX152" fmla="*/ 393700 w 1263650"/>
                <a:gd name="connsiteY152" fmla="*/ 73025 h 2044699"/>
                <a:gd name="connsiteX153" fmla="*/ 460375 w 1263650"/>
                <a:gd name="connsiteY153" fmla="*/ 92075 h 2044699"/>
                <a:gd name="connsiteX154" fmla="*/ 473075 w 1263650"/>
                <a:gd name="connsiteY154" fmla="*/ 95250 h 2044699"/>
                <a:gd name="connsiteX155" fmla="*/ 482600 w 1263650"/>
                <a:gd name="connsiteY155" fmla="*/ 98425 h 2044699"/>
                <a:gd name="connsiteX156" fmla="*/ 485775 w 1263650"/>
                <a:gd name="connsiteY156" fmla="*/ 98425 h 2044699"/>
                <a:gd name="connsiteX157" fmla="*/ 498475 w 1263650"/>
                <a:gd name="connsiteY157" fmla="*/ 101600 h 2044699"/>
                <a:gd name="connsiteX158" fmla="*/ 501650 w 1263650"/>
                <a:gd name="connsiteY158" fmla="*/ 101600 h 2044699"/>
                <a:gd name="connsiteX159" fmla="*/ 508000 w 1263650"/>
                <a:gd name="connsiteY159" fmla="*/ 101600 h 2044699"/>
                <a:gd name="connsiteX160" fmla="*/ 523875 w 1263650"/>
                <a:gd name="connsiteY160" fmla="*/ 107950 h 2044699"/>
                <a:gd name="connsiteX161" fmla="*/ 527050 w 1263650"/>
                <a:gd name="connsiteY161" fmla="*/ 107950 h 2044699"/>
                <a:gd name="connsiteX162" fmla="*/ 530225 w 1263650"/>
                <a:gd name="connsiteY162" fmla="*/ 107950 h 2044699"/>
                <a:gd name="connsiteX163" fmla="*/ 539750 w 1263650"/>
                <a:gd name="connsiteY163" fmla="*/ 111125 h 2044699"/>
                <a:gd name="connsiteX164" fmla="*/ 542925 w 1263650"/>
                <a:gd name="connsiteY164" fmla="*/ 111125 h 2044699"/>
                <a:gd name="connsiteX165" fmla="*/ 546100 w 1263650"/>
                <a:gd name="connsiteY165" fmla="*/ 111125 h 2044699"/>
                <a:gd name="connsiteX166" fmla="*/ 549275 w 1263650"/>
                <a:gd name="connsiteY166" fmla="*/ 114300 h 2044699"/>
                <a:gd name="connsiteX167" fmla="*/ 552450 w 1263650"/>
                <a:gd name="connsiteY167" fmla="*/ 114300 h 2044699"/>
                <a:gd name="connsiteX168" fmla="*/ 555625 w 1263650"/>
                <a:gd name="connsiteY168" fmla="*/ 114300 h 2044699"/>
                <a:gd name="connsiteX169" fmla="*/ 558800 w 1263650"/>
                <a:gd name="connsiteY169" fmla="*/ 114300 h 2044699"/>
                <a:gd name="connsiteX170" fmla="*/ 561975 w 1263650"/>
                <a:gd name="connsiteY170" fmla="*/ 114300 h 2044699"/>
                <a:gd name="connsiteX171" fmla="*/ 565150 w 1263650"/>
                <a:gd name="connsiteY171" fmla="*/ 117475 h 2044699"/>
                <a:gd name="connsiteX172" fmla="*/ 574675 w 1263650"/>
                <a:gd name="connsiteY172" fmla="*/ 120650 h 2044699"/>
                <a:gd name="connsiteX173" fmla="*/ 584200 w 1263650"/>
                <a:gd name="connsiteY173" fmla="*/ 120650 h 2044699"/>
                <a:gd name="connsiteX174" fmla="*/ 606425 w 1263650"/>
                <a:gd name="connsiteY174" fmla="*/ 127000 h 2044699"/>
                <a:gd name="connsiteX175" fmla="*/ 628650 w 1263650"/>
                <a:gd name="connsiteY175" fmla="*/ 130175 h 2044699"/>
                <a:gd name="connsiteX176" fmla="*/ 650875 w 1263650"/>
                <a:gd name="connsiteY176" fmla="*/ 136525 h 2044699"/>
                <a:gd name="connsiteX177" fmla="*/ 660400 w 1263650"/>
                <a:gd name="connsiteY177" fmla="*/ 139700 h 2044699"/>
                <a:gd name="connsiteX178" fmla="*/ 676275 w 1263650"/>
                <a:gd name="connsiteY178" fmla="*/ 142875 h 2044699"/>
                <a:gd name="connsiteX179" fmla="*/ 682625 w 1263650"/>
                <a:gd name="connsiteY179" fmla="*/ 142875 h 2044699"/>
                <a:gd name="connsiteX180" fmla="*/ 679450 w 1263650"/>
                <a:gd name="connsiteY180" fmla="*/ 155575 h 2044699"/>
                <a:gd name="connsiteX181" fmla="*/ 676275 w 1263650"/>
                <a:gd name="connsiteY181" fmla="*/ 161925 h 2044699"/>
                <a:gd name="connsiteX182" fmla="*/ 676275 w 1263650"/>
                <a:gd name="connsiteY182" fmla="*/ 165100 h 2044699"/>
                <a:gd name="connsiteX183" fmla="*/ 676275 w 1263650"/>
                <a:gd name="connsiteY183" fmla="*/ 174625 h 2044699"/>
                <a:gd name="connsiteX184" fmla="*/ 673100 w 1263650"/>
                <a:gd name="connsiteY184" fmla="*/ 187325 h 2044699"/>
                <a:gd name="connsiteX185" fmla="*/ 666750 w 1263650"/>
                <a:gd name="connsiteY185" fmla="*/ 203200 h 2044699"/>
                <a:gd name="connsiteX186" fmla="*/ 666750 w 1263650"/>
                <a:gd name="connsiteY186" fmla="*/ 206375 h 2044699"/>
                <a:gd name="connsiteX187" fmla="*/ 660400 w 1263650"/>
                <a:gd name="connsiteY187" fmla="*/ 234950 h 2044699"/>
                <a:gd name="connsiteX188" fmla="*/ 660400 w 1263650"/>
                <a:gd name="connsiteY188" fmla="*/ 241300 h 2044699"/>
                <a:gd name="connsiteX189" fmla="*/ 650875 w 1263650"/>
                <a:gd name="connsiteY189" fmla="*/ 273050 h 2044699"/>
                <a:gd name="connsiteX190" fmla="*/ 647700 w 1263650"/>
                <a:gd name="connsiteY190" fmla="*/ 295275 h 2044699"/>
                <a:gd name="connsiteX191" fmla="*/ 647700 w 1263650"/>
                <a:gd name="connsiteY191" fmla="*/ 298450 h 2044699"/>
                <a:gd name="connsiteX192" fmla="*/ 644525 w 1263650"/>
                <a:gd name="connsiteY192" fmla="*/ 307975 h 2044699"/>
                <a:gd name="connsiteX193" fmla="*/ 641350 w 1263650"/>
                <a:gd name="connsiteY193" fmla="*/ 330200 h 2044699"/>
                <a:gd name="connsiteX194" fmla="*/ 635000 w 1263650"/>
                <a:gd name="connsiteY194" fmla="*/ 352425 h 2044699"/>
                <a:gd name="connsiteX195" fmla="*/ 631825 w 1263650"/>
                <a:gd name="connsiteY195" fmla="*/ 365125 h 2044699"/>
                <a:gd name="connsiteX196" fmla="*/ 628650 w 1263650"/>
                <a:gd name="connsiteY196" fmla="*/ 374650 h 2044699"/>
                <a:gd name="connsiteX197" fmla="*/ 628650 w 1263650"/>
                <a:gd name="connsiteY197" fmla="*/ 381000 h 2044699"/>
                <a:gd name="connsiteX198" fmla="*/ 628650 w 1263650"/>
                <a:gd name="connsiteY198" fmla="*/ 387350 h 2044699"/>
                <a:gd name="connsiteX199" fmla="*/ 622300 w 1263650"/>
                <a:gd name="connsiteY199" fmla="*/ 419100 h 2044699"/>
                <a:gd name="connsiteX200" fmla="*/ 619125 w 1263650"/>
                <a:gd name="connsiteY200" fmla="*/ 434975 h 2044699"/>
                <a:gd name="connsiteX201" fmla="*/ 612775 w 1263650"/>
                <a:gd name="connsiteY201" fmla="*/ 457200 h 2044699"/>
                <a:gd name="connsiteX202" fmla="*/ 606425 w 1263650"/>
                <a:gd name="connsiteY202" fmla="*/ 476250 h 2044699"/>
                <a:gd name="connsiteX203" fmla="*/ 600075 w 1263650"/>
                <a:gd name="connsiteY203" fmla="*/ 511175 h 2044699"/>
                <a:gd name="connsiteX204" fmla="*/ 587375 w 1263650"/>
                <a:gd name="connsiteY204" fmla="*/ 568325 h 2044699"/>
                <a:gd name="connsiteX205" fmla="*/ 587375 w 1263650"/>
                <a:gd name="connsiteY205" fmla="*/ 574675 h 2044699"/>
                <a:gd name="connsiteX206" fmla="*/ 577850 w 1263650"/>
                <a:gd name="connsiteY206" fmla="*/ 612775 h 2044699"/>
                <a:gd name="connsiteX207" fmla="*/ 574675 w 1263650"/>
                <a:gd name="connsiteY207" fmla="*/ 619125 h 2044699"/>
                <a:gd name="connsiteX208" fmla="*/ 574675 w 1263650"/>
                <a:gd name="connsiteY208" fmla="*/ 622300 h 2044699"/>
                <a:gd name="connsiteX209" fmla="*/ 574676 w 1263650"/>
                <a:gd name="connsiteY209" fmla="*/ 622300 h 2044699"/>
                <a:gd name="connsiteX210" fmla="*/ 573884 w 1263650"/>
                <a:gd name="connsiteY210" fmla="*/ 626260 h 2044699"/>
                <a:gd name="connsiteX211" fmla="*/ 573884 w 1263650"/>
                <a:gd name="connsiteY211" fmla="*/ 629444 h 2044699"/>
                <a:gd name="connsiteX212" fmla="*/ 573247 w 1263650"/>
                <a:gd name="connsiteY212" fmla="*/ 629444 h 2044699"/>
                <a:gd name="connsiteX213" fmla="*/ 571501 w 1263650"/>
                <a:gd name="connsiteY213" fmla="*/ 638175 h 2044699"/>
                <a:gd name="connsiteX214" fmla="*/ 568326 w 1263650"/>
                <a:gd name="connsiteY214" fmla="*/ 644525 h 2044699"/>
                <a:gd name="connsiteX215" fmla="*/ 568325 w 1263650"/>
                <a:gd name="connsiteY215" fmla="*/ 644525 h 2044699"/>
                <a:gd name="connsiteX216" fmla="*/ 568325 w 1263650"/>
                <a:gd name="connsiteY216" fmla="*/ 657225 h 2044699"/>
                <a:gd name="connsiteX217" fmla="*/ 565150 w 1263650"/>
                <a:gd name="connsiteY217" fmla="*/ 666750 h 2044699"/>
                <a:gd name="connsiteX218" fmla="*/ 565150 w 1263650"/>
                <a:gd name="connsiteY218" fmla="*/ 673100 h 2044699"/>
                <a:gd name="connsiteX219" fmla="*/ 561975 w 1263650"/>
                <a:gd name="connsiteY219" fmla="*/ 679450 h 2044699"/>
                <a:gd name="connsiteX220" fmla="*/ 561975 w 1263650"/>
                <a:gd name="connsiteY220" fmla="*/ 682625 h 2044699"/>
                <a:gd name="connsiteX221" fmla="*/ 558800 w 1263650"/>
                <a:gd name="connsiteY221" fmla="*/ 692150 h 2044699"/>
                <a:gd name="connsiteX222" fmla="*/ 558801 w 1263650"/>
                <a:gd name="connsiteY222" fmla="*/ 692150 h 2044699"/>
                <a:gd name="connsiteX223" fmla="*/ 558801 w 1263650"/>
                <a:gd name="connsiteY223" fmla="*/ 704850 h 2044699"/>
                <a:gd name="connsiteX224" fmla="*/ 558801 w 1263650"/>
                <a:gd name="connsiteY224" fmla="*/ 708025 h 2044699"/>
                <a:gd name="connsiteX225" fmla="*/ 561976 w 1263650"/>
                <a:gd name="connsiteY225" fmla="*/ 708025 h 2044699"/>
                <a:gd name="connsiteX226" fmla="*/ 561976 w 1263650"/>
                <a:gd name="connsiteY226" fmla="*/ 711200 h 2044699"/>
                <a:gd name="connsiteX227" fmla="*/ 561976 w 1263650"/>
                <a:gd name="connsiteY227" fmla="*/ 714375 h 2044699"/>
                <a:gd name="connsiteX228" fmla="*/ 568326 w 1263650"/>
                <a:gd name="connsiteY228" fmla="*/ 720725 h 2044699"/>
                <a:gd name="connsiteX229" fmla="*/ 570231 w 1263650"/>
                <a:gd name="connsiteY229" fmla="*/ 723900 h 2044699"/>
                <a:gd name="connsiteX230" fmla="*/ 571501 w 1263650"/>
                <a:gd name="connsiteY230" fmla="*/ 726017 h 2044699"/>
                <a:gd name="connsiteX231" fmla="*/ 577851 w 1263650"/>
                <a:gd name="connsiteY231" fmla="*/ 736600 h 2044699"/>
                <a:gd name="connsiteX232" fmla="*/ 593726 w 1263650"/>
                <a:gd name="connsiteY232" fmla="*/ 755650 h 2044699"/>
                <a:gd name="connsiteX233" fmla="*/ 603251 w 1263650"/>
                <a:gd name="connsiteY233" fmla="*/ 771525 h 2044699"/>
                <a:gd name="connsiteX234" fmla="*/ 606426 w 1263650"/>
                <a:gd name="connsiteY234" fmla="*/ 771525 h 2044699"/>
                <a:gd name="connsiteX235" fmla="*/ 606426 w 1263650"/>
                <a:gd name="connsiteY235" fmla="*/ 774700 h 2044699"/>
                <a:gd name="connsiteX236" fmla="*/ 606425 w 1263650"/>
                <a:gd name="connsiteY236" fmla="*/ 774700 h 2044699"/>
                <a:gd name="connsiteX237" fmla="*/ 625475 w 1263650"/>
                <a:gd name="connsiteY237" fmla="*/ 803275 h 2044699"/>
                <a:gd name="connsiteX238" fmla="*/ 628650 w 1263650"/>
                <a:gd name="connsiteY238" fmla="*/ 806450 h 2044699"/>
                <a:gd name="connsiteX239" fmla="*/ 635000 w 1263650"/>
                <a:gd name="connsiteY239" fmla="*/ 812800 h 2044699"/>
                <a:gd name="connsiteX240" fmla="*/ 638175 w 1263650"/>
                <a:gd name="connsiteY240" fmla="*/ 819150 h 2044699"/>
                <a:gd name="connsiteX241" fmla="*/ 644525 w 1263650"/>
                <a:gd name="connsiteY241" fmla="*/ 828675 h 2044699"/>
                <a:gd name="connsiteX242" fmla="*/ 647700 w 1263650"/>
                <a:gd name="connsiteY242" fmla="*/ 831850 h 2044699"/>
                <a:gd name="connsiteX243" fmla="*/ 654050 w 1263650"/>
                <a:gd name="connsiteY243" fmla="*/ 841375 h 2044699"/>
                <a:gd name="connsiteX244" fmla="*/ 657225 w 1263650"/>
                <a:gd name="connsiteY244" fmla="*/ 841375 h 2044699"/>
                <a:gd name="connsiteX245" fmla="*/ 657225 w 1263650"/>
                <a:gd name="connsiteY245" fmla="*/ 847725 h 2044699"/>
                <a:gd name="connsiteX246" fmla="*/ 660400 w 1263650"/>
                <a:gd name="connsiteY246" fmla="*/ 850900 h 2044699"/>
                <a:gd name="connsiteX247" fmla="*/ 663575 w 1263650"/>
                <a:gd name="connsiteY247" fmla="*/ 854075 h 2044699"/>
                <a:gd name="connsiteX248" fmla="*/ 673100 w 1263650"/>
                <a:gd name="connsiteY248" fmla="*/ 866775 h 2044699"/>
                <a:gd name="connsiteX249" fmla="*/ 679450 w 1263650"/>
                <a:gd name="connsiteY249" fmla="*/ 876300 h 2044699"/>
                <a:gd name="connsiteX250" fmla="*/ 682625 w 1263650"/>
                <a:gd name="connsiteY250" fmla="*/ 879475 h 2044699"/>
                <a:gd name="connsiteX251" fmla="*/ 701675 w 1263650"/>
                <a:gd name="connsiteY251" fmla="*/ 908050 h 2044699"/>
                <a:gd name="connsiteX252" fmla="*/ 708025 w 1263650"/>
                <a:gd name="connsiteY252" fmla="*/ 914400 h 2044699"/>
                <a:gd name="connsiteX253" fmla="*/ 723900 w 1263650"/>
                <a:gd name="connsiteY253" fmla="*/ 936625 h 2044699"/>
                <a:gd name="connsiteX254" fmla="*/ 733425 w 1263650"/>
                <a:gd name="connsiteY254" fmla="*/ 949325 h 2044699"/>
                <a:gd name="connsiteX255" fmla="*/ 736600 w 1263650"/>
                <a:gd name="connsiteY255" fmla="*/ 952500 h 2044699"/>
                <a:gd name="connsiteX256" fmla="*/ 736600 w 1263650"/>
                <a:gd name="connsiteY256" fmla="*/ 955675 h 2044699"/>
                <a:gd name="connsiteX257" fmla="*/ 739775 w 1263650"/>
                <a:gd name="connsiteY257" fmla="*/ 958850 h 2044699"/>
                <a:gd name="connsiteX258" fmla="*/ 739775 w 1263650"/>
                <a:gd name="connsiteY258" fmla="*/ 962025 h 2044699"/>
                <a:gd name="connsiteX259" fmla="*/ 746125 w 1263650"/>
                <a:gd name="connsiteY259" fmla="*/ 971550 h 2044699"/>
                <a:gd name="connsiteX260" fmla="*/ 790575 w 1263650"/>
                <a:gd name="connsiteY260" fmla="*/ 1028700 h 2044699"/>
                <a:gd name="connsiteX261" fmla="*/ 806450 w 1263650"/>
                <a:gd name="connsiteY261" fmla="*/ 1050925 h 2044699"/>
                <a:gd name="connsiteX262" fmla="*/ 812800 w 1263650"/>
                <a:gd name="connsiteY262" fmla="*/ 1060450 h 2044699"/>
                <a:gd name="connsiteX263" fmla="*/ 822325 w 1263650"/>
                <a:gd name="connsiteY263" fmla="*/ 1073150 h 2044699"/>
                <a:gd name="connsiteX264" fmla="*/ 825500 w 1263650"/>
                <a:gd name="connsiteY264" fmla="*/ 1079500 h 2044699"/>
                <a:gd name="connsiteX265" fmla="*/ 841375 w 1263650"/>
                <a:gd name="connsiteY265" fmla="*/ 1104900 h 2044699"/>
                <a:gd name="connsiteX266" fmla="*/ 854075 w 1263650"/>
                <a:gd name="connsiteY266" fmla="*/ 1117600 h 2044699"/>
                <a:gd name="connsiteX267" fmla="*/ 860425 w 1263650"/>
                <a:gd name="connsiteY267" fmla="*/ 1130300 h 2044699"/>
                <a:gd name="connsiteX268" fmla="*/ 866775 w 1263650"/>
                <a:gd name="connsiteY268" fmla="*/ 1136650 h 2044699"/>
                <a:gd name="connsiteX269" fmla="*/ 869950 w 1263650"/>
                <a:gd name="connsiteY269" fmla="*/ 1143000 h 2044699"/>
                <a:gd name="connsiteX270" fmla="*/ 882650 w 1263650"/>
                <a:gd name="connsiteY270" fmla="*/ 1162050 h 2044699"/>
                <a:gd name="connsiteX271" fmla="*/ 892175 w 1263650"/>
                <a:gd name="connsiteY271" fmla="*/ 1168400 h 2044699"/>
                <a:gd name="connsiteX272" fmla="*/ 892175 w 1263650"/>
                <a:gd name="connsiteY272" fmla="*/ 1171575 h 2044699"/>
                <a:gd name="connsiteX273" fmla="*/ 895350 w 1263650"/>
                <a:gd name="connsiteY273" fmla="*/ 1174750 h 2044699"/>
                <a:gd name="connsiteX274" fmla="*/ 904875 w 1263650"/>
                <a:gd name="connsiteY274" fmla="*/ 1190625 h 2044699"/>
                <a:gd name="connsiteX275" fmla="*/ 908050 w 1263650"/>
                <a:gd name="connsiteY275" fmla="*/ 1193800 h 2044699"/>
                <a:gd name="connsiteX276" fmla="*/ 933450 w 1263650"/>
                <a:gd name="connsiteY276" fmla="*/ 1228725 h 2044699"/>
                <a:gd name="connsiteX277" fmla="*/ 933450 w 1263650"/>
                <a:gd name="connsiteY277" fmla="*/ 1231900 h 2044699"/>
                <a:gd name="connsiteX278" fmla="*/ 958850 w 1263650"/>
                <a:gd name="connsiteY278" fmla="*/ 1263650 h 2044699"/>
                <a:gd name="connsiteX279" fmla="*/ 977900 w 1263650"/>
                <a:gd name="connsiteY279" fmla="*/ 1292225 h 2044699"/>
                <a:gd name="connsiteX280" fmla="*/ 1005680 w 1263650"/>
                <a:gd name="connsiteY280" fmla="*/ 1331117 h 2044699"/>
                <a:gd name="connsiteX281" fmla="*/ 1006478 w 1263650"/>
                <a:gd name="connsiteY281" fmla="*/ 1331117 h 2044699"/>
                <a:gd name="connsiteX282" fmla="*/ 1006478 w 1263650"/>
                <a:gd name="connsiteY282" fmla="*/ 1332234 h 2044699"/>
                <a:gd name="connsiteX283" fmla="*/ 1009650 w 1263650"/>
                <a:gd name="connsiteY283" fmla="*/ 1336675 h 2044699"/>
                <a:gd name="connsiteX284" fmla="*/ 1025525 w 1263650"/>
                <a:gd name="connsiteY284" fmla="*/ 1355725 h 2044699"/>
                <a:gd name="connsiteX285" fmla="*/ 1025525 w 1263650"/>
                <a:gd name="connsiteY285" fmla="*/ 1358900 h 2044699"/>
                <a:gd name="connsiteX286" fmla="*/ 1031875 w 1263650"/>
                <a:gd name="connsiteY286" fmla="*/ 1365250 h 2044699"/>
                <a:gd name="connsiteX287" fmla="*/ 1035050 w 1263650"/>
                <a:gd name="connsiteY287" fmla="*/ 1374775 h 2044699"/>
                <a:gd name="connsiteX288" fmla="*/ 1038225 w 1263650"/>
                <a:gd name="connsiteY288" fmla="*/ 1374775 h 2044699"/>
                <a:gd name="connsiteX289" fmla="*/ 1041400 w 1263650"/>
                <a:gd name="connsiteY289" fmla="*/ 1377950 h 2044699"/>
                <a:gd name="connsiteX290" fmla="*/ 1044575 w 1263650"/>
                <a:gd name="connsiteY290" fmla="*/ 1384300 h 2044699"/>
                <a:gd name="connsiteX291" fmla="*/ 1047750 w 1263650"/>
                <a:gd name="connsiteY291" fmla="*/ 1387475 h 2044699"/>
                <a:gd name="connsiteX292" fmla="*/ 1047750 w 1263650"/>
                <a:gd name="connsiteY292" fmla="*/ 1390650 h 2044699"/>
                <a:gd name="connsiteX293" fmla="*/ 1050925 w 1263650"/>
                <a:gd name="connsiteY293" fmla="*/ 1393825 h 2044699"/>
                <a:gd name="connsiteX294" fmla="*/ 1054100 w 1263650"/>
                <a:gd name="connsiteY294" fmla="*/ 1397000 h 2044699"/>
                <a:gd name="connsiteX295" fmla="*/ 1057275 w 1263650"/>
                <a:gd name="connsiteY295" fmla="*/ 1403350 h 2044699"/>
                <a:gd name="connsiteX296" fmla="*/ 1073150 w 1263650"/>
                <a:gd name="connsiteY296" fmla="*/ 1425575 h 2044699"/>
                <a:gd name="connsiteX297" fmla="*/ 1079500 w 1263650"/>
                <a:gd name="connsiteY297" fmla="*/ 1431925 h 2044699"/>
                <a:gd name="connsiteX298" fmla="*/ 1079500 w 1263650"/>
                <a:gd name="connsiteY298" fmla="*/ 1431924 h 2044699"/>
                <a:gd name="connsiteX299" fmla="*/ 1092200 w 1263650"/>
                <a:gd name="connsiteY299" fmla="*/ 1450974 h 2044699"/>
                <a:gd name="connsiteX300" fmla="*/ 1098550 w 1263650"/>
                <a:gd name="connsiteY300" fmla="*/ 1457324 h 2044699"/>
                <a:gd name="connsiteX301" fmla="*/ 1098550 w 1263650"/>
                <a:gd name="connsiteY301" fmla="*/ 1460499 h 2044699"/>
                <a:gd name="connsiteX302" fmla="*/ 1114425 w 1263650"/>
                <a:gd name="connsiteY302" fmla="*/ 1479549 h 2044699"/>
                <a:gd name="connsiteX303" fmla="*/ 1133475 w 1263650"/>
                <a:gd name="connsiteY303" fmla="*/ 1508124 h 2044699"/>
                <a:gd name="connsiteX304" fmla="*/ 1149350 w 1263650"/>
                <a:gd name="connsiteY304" fmla="*/ 1530349 h 2044699"/>
                <a:gd name="connsiteX305" fmla="*/ 1155700 w 1263650"/>
                <a:gd name="connsiteY305" fmla="*/ 1539874 h 2044699"/>
                <a:gd name="connsiteX306" fmla="*/ 1171575 w 1263650"/>
                <a:gd name="connsiteY306" fmla="*/ 1562099 h 2044699"/>
                <a:gd name="connsiteX307" fmla="*/ 1177925 w 1263650"/>
                <a:gd name="connsiteY307" fmla="*/ 1571624 h 2044699"/>
                <a:gd name="connsiteX308" fmla="*/ 1181100 w 1263650"/>
                <a:gd name="connsiteY308" fmla="*/ 1574799 h 2044699"/>
                <a:gd name="connsiteX309" fmla="*/ 1187450 w 1263650"/>
                <a:gd name="connsiteY309" fmla="*/ 1584324 h 2044699"/>
                <a:gd name="connsiteX310" fmla="*/ 1206500 w 1263650"/>
                <a:gd name="connsiteY310" fmla="*/ 1609724 h 2044699"/>
                <a:gd name="connsiteX311" fmla="*/ 1206500 w 1263650"/>
                <a:gd name="connsiteY311" fmla="*/ 1612899 h 2044699"/>
                <a:gd name="connsiteX312" fmla="*/ 1209675 w 1263650"/>
                <a:gd name="connsiteY312" fmla="*/ 1612899 h 2044699"/>
                <a:gd name="connsiteX313" fmla="*/ 1209675 w 1263650"/>
                <a:gd name="connsiteY313" fmla="*/ 1616074 h 2044699"/>
                <a:gd name="connsiteX314" fmla="*/ 1206500 w 1263650"/>
                <a:gd name="connsiteY314" fmla="*/ 1625599 h 2044699"/>
                <a:gd name="connsiteX315" fmla="*/ 1206500 w 1263650"/>
                <a:gd name="connsiteY315" fmla="*/ 1628774 h 2044699"/>
                <a:gd name="connsiteX316" fmla="*/ 1206500 w 1263650"/>
                <a:gd name="connsiteY316" fmla="*/ 1631949 h 2044699"/>
                <a:gd name="connsiteX317" fmla="*/ 1203325 w 1263650"/>
                <a:gd name="connsiteY317" fmla="*/ 1635124 h 2044699"/>
                <a:gd name="connsiteX318" fmla="*/ 1203325 w 1263650"/>
                <a:gd name="connsiteY318" fmla="*/ 1638299 h 2044699"/>
                <a:gd name="connsiteX319" fmla="*/ 1212850 w 1263650"/>
                <a:gd name="connsiteY319" fmla="*/ 1657349 h 2044699"/>
                <a:gd name="connsiteX320" fmla="*/ 1212850 w 1263650"/>
                <a:gd name="connsiteY320" fmla="*/ 1660524 h 2044699"/>
                <a:gd name="connsiteX321" fmla="*/ 1219200 w 1263650"/>
                <a:gd name="connsiteY321" fmla="*/ 1666874 h 2044699"/>
                <a:gd name="connsiteX322" fmla="*/ 1222375 w 1263650"/>
                <a:gd name="connsiteY322" fmla="*/ 1670049 h 2044699"/>
                <a:gd name="connsiteX323" fmla="*/ 1225550 w 1263650"/>
                <a:gd name="connsiteY323" fmla="*/ 1670049 h 2044699"/>
                <a:gd name="connsiteX324" fmla="*/ 1225550 w 1263650"/>
                <a:gd name="connsiteY324" fmla="*/ 1673224 h 2044699"/>
                <a:gd name="connsiteX325" fmla="*/ 1225550 w 1263650"/>
                <a:gd name="connsiteY325" fmla="*/ 1679574 h 2044699"/>
                <a:gd name="connsiteX326" fmla="*/ 1225550 w 1263650"/>
                <a:gd name="connsiteY326" fmla="*/ 1682749 h 2044699"/>
                <a:gd name="connsiteX327" fmla="*/ 1228725 w 1263650"/>
                <a:gd name="connsiteY327" fmla="*/ 1695449 h 2044699"/>
                <a:gd name="connsiteX328" fmla="*/ 1231900 w 1263650"/>
                <a:gd name="connsiteY328" fmla="*/ 1708149 h 2044699"/>
                <a:gd name="connsiteX329" fmla="*/ 1231900 w 1263650"/>
                <a:gd name="connsiteY329" fmla="*/ 1714499 h 2044699"/>
                <a:gd name="connsiteX330" fmla="*/ 1231900 w 1263650"/>
                <a:gd name="connsiteY330" fmla="*/ 1717674 h 2044699"/>
                <a:gd name="connsiteX331" fmla="*/ 1228725 w 1263650"/>
                <a:gd name="connsiteY331" fmla="*/ 1720849 h 2044699"/>
                <a:gd name="connsiteX332" fmla="*/ 1231900 w 1263650"/>
                <a:gd name="connsiteY332" fmla="*/ 1724024 h 2044699"/>
                <a:gd name="connsiteX333" fmla="*/ 1238250 w 1263650"/>
                <a:gd name="connsiteY333" fmla="*/ 1724024 h 2044699"/>
                <a:gd name="connsiteX334" fmla="*/ 1257300 w 1263650"/>
                <a:gd name="connsiteY334" fmla="*/ 1746249 h 2044699"/>
                <a:gd name="connsiteX335" fmla="*/ 1260475 w 1263650"/>
                <a:gd name="connsiteY335" fmla="*/ 1749424 h 2044699"/>
                <a:gd name="connsiteX336" fmla="*/ 1263650 w 1263650"/>
                <a:gd name="connsiteY336" fmla="*/ 1755774 h 2044699"/>
                <a:gd name="connsiteX337" fmla="*/ 1263650 w 1263650"/>
                <a:gd name="connsiteY337" fmla="*/ 1762124 h 2044699"/>
                <a:gd name="connsiteX338" fmla="*/ 1254125 w 1263650"/>
                <a:gd name="connsiteY338" fmla="*/ 1768474 h 2044699"/>
                <a:gd name="connsiteX339" fmla="*/ 1247775 w 1263650"/>
                <a:gd name="connsiteY339" fmla="*/ 1774824 h 2044699"/>
                <a:gd name="connsiteX340" fmla="*/ 1247775 w 1263650"/>
                <a:gd name="connsiteY340" fmla="*/ 1777999 h 2044699"/>
                <a:gd name="connsiteX341" fmla="*/ 1244600 w 1263650"/>
                <a:gd name="connsiteY341" fmla="*/ 1777999 h 2044699"/>
                <a:gd name="connsiteX342" fmla="*/ 1241425 w 1263650"/>
                <a:gd name="connsiteY342" fmla="*/ 1777999 h 2044699"/>
                <a:gd name="connsiteX343" fmla="*/ 1228725 w 1263650"/>
                <a:gd name="connsiteY343" fmla="*/ 1784349 h 2044699"/>
                <a:gd name="connsiteX344" fmla="*/ 1222375 w 1263650"/>
                <a:gd name="connsiteY344" fmla="*/ 1787524 h 2044699"/>
                <a:gd name="connsiteX345" fmla="*/ 1216025 w 1263650"/>
                <a:gd name="connsiteY345" fmla="*/ 1787524 h 2044699"/>
                <a:gd name="connsiteX346" fmla="*/ 1212850 w 1263650"/>
                <a:gd name="connsiteY346" fmla="*/ 1787524 h 2044699"/>
                <a:gd name="connsiteX347" fmla="*/ 1212850 w 1263650"/>
                <a:gd name="connsiteY347" fmla="*/ 1790699 h 2044699"/>
                <a:gd name="connsiteX348" fmla="*/ 1209675 w 1263650"/>
                <a:gd name="connsiteY348" fmla="*/ 1790699 h 2044699"/>
                <a:gd name="connsiteX349" fmla="*/ 1209675 w 1263650"/>
                <a:gd name="connsiteY349" fmla="*/ 1793874 h 2044699"/>
                <a:gd name="connsiteX350" fmla="*/ 1209675 w 1263650"/>
                <a:gd name="connsiteY350" fmla="*/ 1797049 h 2044699"/>
                <a:gd name="connsiteX351" fmla="*/ 1206500 w 1263650"/>
                <a:gd name="connsiteY351" fmla="*/ 1806574 h 2044699"/>
                <a:gd name="connsiteX352" fmla="*/ 1200150 w 1263650"/>
                <a:gd name="connsiteY352" fmla="*/ 1809749 h 2044699"/>
                <a:gd name="connsiteX353" fmla="*/ 1193800 w 1263650"/>
                <a:gd name="connsiteY353" fmla="*/ 1812924 h 2044699"/>
                <a:gd name="connsiteX354" fmla="*/ 1190625 w 1263650"/>
                <a:gd name="connsiteY354" fmla="*/ 1819274 h 2044699"/>
                <a:gd name="connsiteX355" fmla="*/ 1193800 w 1263650"/>
                <a:gd name="connsiteY355" fmla="*/ 1819274 h 2044699"/>
                <a:gd name="connsiteX356" fmla="*/ 1193800 w 1263650"/>
                <a:gd name="connsiteY356" fmla="*/ 1822449 h 2044699"/>
                <a:gd name="connsiteX357" fmla="*/ 1193800 w 1263650"/>
                <a:gd name="connsiteY357" fmla="*/ 1831974 h 2044699"/>
                <a:gd name="connsiteX358" fmla="*/ 1190625 w 1263650"/>
                <a:gd name="connsiteY358" fmla="*/ 1831974 h 2044699"/>
                <a:gd name="connsiteX359" fmla="*/ 1190625 w 1263650"/>
                <a:gd name="connsiteY359" fmla="*/ 1835149 h 2044699"/>
                <a:gd name="connsiteX360" fmla="*/ 1187450 w 1263650"/>
                <a:gd name="connsiteY360" fmla="*/ 1841499 h 2044699"/>
                <a:gd name="connsiteX361" fmla="*/ 1190625 w 1263650"/>
                <a:gd name="connsiteY361" fmla="*/ 1847849 h 2044699"/>
                <a:gd name="connsiteX362" fmla="*/ 1190625 w 1263650"/>
                <a:gd name="connsiteY362" fmla="*/ 1860549 h 2044699"/>
                <a:gd name="connsiteX363" fmla="*/ 1190625 w 1263650"/>
                <a:gd name="connsiteY363" fmla="*/ 1863724 h 2044699"/>
                <a:gd name="connsiteX364" fmla="*/ 1187450 w 1263650"/>
                <a:gd name="connsiteY364" fmla="*/ 1863724 h 2044699"/>
                <a:gd name="connsiteX365" fmla="*/ 1184275 w 1263650"/>
                <a:gd name="connsiteY365" fmla="*/ 1863724 h 2044699"/>
                <a:gd name="connsiteX366" fmla="*/ 1184275 w 1263650"/>
                <a:gd name="connsiteY366" fmla="*/ 1866899 h 2044699"/>
                <a:gd name="connsiteX367" fmla="*/ 1184275 w 1263650"/>
                <a:gd name="connsiteY367" fmla="*/ 1870074 h 2044699"/>
                <a:gd name="connsiteX368" fmla="*/ 1181100 w 1263650"/>
                <a:gd name="connsiteY368" fmla="*/ 1879599 h 2044699"/>
                <a:gd name="connsiteX369" fmla="*/ 1181100 w 1263650"/>
                <a:gd name="connsiteY369" fmla="*/ 1885949 h 2044699"/>
                <a:gd name="connsiteX370" fmla="*/ 1174750 w 1263650"/>
                <a:gd name="connsiteY370" fmla="*/ 1892299 h 2044699"/>
                <a:gd name="connsiteX371" fmla="*/ 1168400 w 1263650"/>
                <a:gd name="connsiteY371" fmla="*/ 1898649 h 2044699"/>
                <a:gd name="connsiteX372" fmla="*/ 1162050 w 1263650"/>
                <a:gd name="connsiteY372" fmla="*/ 1904999 h 2044699"/>
                <a:gd name="connsiteX373" fmla="*/ 1162050 w 1263650"/>
                <a:gd name="connsiteY373" fmla="*/ 1908174 h 2044699"/>
                <a:gd name="connsiteX374" fmla="*/ 1162050 w 1263650"/>
                <a:gd name="connsiteY374" fmla="*/ 1911349 h 2044699"/>
                <a:gd name="connsiteX375" fmla="*/ 1158875 w 1263650"/>
                <a:gd name="connsiteY375" fmla="*/ 1911349 h 2044699"/>
                <a:gd name="connsiteX376" fmla="*/ 1158875 w 1263650"/>
                <a:gd name="connsiteY376" fmla="*/ 1914524 h 2044699"/>
                <a:gd name="connsiteX377" fmla="*/ 1155700 w 1263650"/>
                <a:gd name="connsiteY377" fmla="*/ 1914524 h 2044699"/>
                <a:gd name="connsiteX378" fmla="*/ 1155700 w 1263650"/>
                <a:gd name="connsiteY378" fmla="*/ 1911349 h 2044699"/>
                <a:gd name="connsiteX379" fmla="*/ 1146175 w 1263650"/>
                <a:gd name="connsiteY379" fmla="*/ 1917699 h 2044699"/>
                <a:gd name="connsiteX380" fmla="*/ 1146175 w 1263650"/>
                <a:gd name="connsiteY380" fmla="*/ 1927224 h 2044699"/>
                <a:gd name="connsiteX381" fmla="*/ 1149350 w 1263650"/>
                <a:gd name="connsiteY381" fmla="*/ 1943099 h 2044699"/>
                <a:gd name="connsiteX382" fmla="*/ 1146175 w 1263650"/>
                <a:gd name="connsiteY382" fmla="*/ 1949449 h 2044699"/>
                <a:gd name="connsiteX383" fmla="*/ 1146175 w 1263650"/>
                <a:gd name="connsiteY383" fmla="*/ 1955799 h 2044699"/>
                <a:gd name="connsiteX384" fmla="*/ 1146175 w 1263650"/>
                <a:gd name="connsiteY384" fmla="*/ 1958974 h 2044699"/>
                <a:gd name="connsiteX385" fmla="*/ 1146175 w 1263650"/>
                <a:gd name="connsiteY385" fmla="*/ 1962149 h 2044699"/>
                <a:gd name="connsiteX386" fmla="*/ 1143000 w 1263650"/>
                <a:gd name="connsiteY386" fmla="*/ 1965324 h 2044699"/>
                <a:gd name="connsiteX387" fmla="*/ 1139825 w 1263650"/>
                <a:gd name="connsiteY387" fmla="*/ 1968499 h 2044699"/>
                <a:gd name="connsiteX388" fmla="*/ 1139825 w 1263650"/>
                <a:gd name="connsiteY388" fmla="*/ 1971674 h 2044699"/>
                <a:gd name="connsiteX389" fmla="*/ 1136650 w 1263650"/>
                <a:gd name="connsiteY389" fmla="*/ 1971674 h 2044699"/>
                <a:gd name="connsiteX390" fmla="*/ 1139825 w 1263650"/>
                <a:gd name="connsiteY390" fmla="*/ 1974849 h 2044699"/>
                <a:gd name="connsiteX391" fmla="*/ 1143000 w 1263650"/>
                <a:gd name="connsiteY391" fmla="*/ 1981199 h 2044699"/>
                <a:gd name="connsiteX392" fmla="*/ 1143000 w 1263650"/>
                <a:gd name="connsiteY392" fmla="*/ 1984374 h 2044699"/>
                <a:gd name="connsiteX393" fmla="*/ 1149350 w 1263650"/>
                <a:gd name="connsiteY393" fmla="*/ 1987549 h 2044699"/>
                <a:gd name="connsiteX394" fmla="*/ 1152525 w 1263650"/>
                <a:gd name="connsiteY394" fmla="*/ 1987549 h 2044699"/>
                <a:gd name="connsiteX395" fmla="*/ 1155700 w 1263650"/>
                <a:gd name="connsiteY395" fmla="*/ 1987549 h 2044699"/>
                <a:gd name="connsiteX396" fmla="*/ 1158875 w 1263650"/>
                <a:gd name="connsiteY396" fmla="*/ 1987549 h 2044699"/>
                <a:gd name="connsiteX397" fmla="*/ 1162050 w 1263650"/>
                <a:gd name="connsiteY397" fmla="*/ 1987549 h 2044699"/>
                <a:gd name="connsiteX398" fmla="*/ 1165225 w 1263650"/>
                <a:gd name="connsiteY398" fmla="*/ 1987549 h 2044699"/>
                <a:gd name="connsiteX399" fmla="*/ 1165225 w 1263650"/>
                <a:gd name="connsiteY399" fmla="*/ 1990724 h 2044699"/>
                <a:gd name="connsiteX400" fmla="*/ 1171575 w 1263650"/>
                <a:gd name="connsiteY400" fmla="*/ 2000249 h 2044699"/>
                <a:gd name="connsiteX401" fmla="*/ 1171575 w 1263650"/>
                <a:gd name="connsiteY401" fmla="*/ 2003424 h 2044699"/>
                <a:gd name="connsiteX402" fmla="*/ 1171575 w 1263650"/>
                <a:gd name="connsiteY402" fmla="*/ 2012949 h 2044699"/>
                <a:gd name="connsiteX403" fmla="*/ 1171575 w 1263650"/>
                <a:gd name="connsiteY403" fmla="*/ 2016124 h 2044699"/>
                <a:gd name="connsiteX404" fmla="*/ 1171575 w 1263650"/>
                <a:gd name="connsiteY404" fmla="*/ 2019299 h 2044699"/>
                <a:gd name="connsiteX405" fmla="*/ 1168400 w 1263650"/>
                <a:gd name="connsiteY405" fmla="*/ 2025649 h 2044699"/>
                <a:gd name="connsiteX406" fmla="*/ 1165225 w 1263650"/>
                <a:gd name="connsiteY406" fmla="*/ 2028824 h 2044699"/>
                <a:gd name="connsiteX407" fmla="*/ 1155700 w 1263650"/>
                <a:gd name="connsiteY407" fmla="*/ 2038349 h 2044699"/>
                <a:gd name="connsiteX408" fmla="*/ 1155700 w 1263650"/>
                <a:gd name="connsiteY408" fmla="*/ 2041524 h 2044699"/>
                <a:gd name="connsiteX409" fmla="*/ 1146175 w 1263650"/>
                <a:gd name="connsiteY409" fmla="*/ 2044699 h 2044699"/>
                <a:gd name="connsiteX410" fmla="*/ 1139825 w 1263650"/>
                <a:gd name="connsiteY410" fmla="*/ 2044699 h 2044699"/>
                <a:gd name="connsiteX411" fmla="*/ 1133475 w 1263650"/>
                <a:gd name="connsiteY411" fmla="*/ 2041524 h 2044699"/>
                <a:gd name="connsiteX412" fmla="*/ 1130300 w 1263650"/>
                <a:gd name="connsiteY412" fmla="*/ 2041524 h 2044699"/>
                <a:gd name="connsiteX413" fmla="*/ 1130300 w 1263650"/>
                <a:gd name="connsiteY413" fmla="*/ 2038349 h 2044699"/>
                <a:gd name="connsiteX414" fmla="*/ 1127125 w 1263650"/>
                <a:gd name="connsiteY414" fmla="*/ 2038349 h 2044699"/>
                <a:gd name="connsiteX415" fmla="*/ 1127125 w 1263650"/>
                <a:gd name="connsiteY415" fmla="*/ 2041524 h 2044699"/>
                <a:gd name="connsiteX416" fmla="*/ 1123950 w 1263650"/>
                <a:gd name="connsiteY416" fmla="*/ 2041524 h 2044699"/>
                <a:gd name="connsiteX417" fmla="*/ 901700 w 1263650"/>
                <a:gd name="connsiteY417" fmla="*/ 2022474 h 2044699"/>
                <a:gd name="connsiteX418" fmla="*/ 739775 w 1263650"/>
                <a:gd name="connsiteY418" fmla="*/ 2009774 h 2044699"/>
                <a:gd name="connsiteX419" fmla="*/ 736600 w 1263650"/>
                <a:gd name="connsiteY419" fmla="*/ 1990724 h 2044699"/>
                <a:gd name="connsiteX420" fmla="*/ 733425 w 1263650"/>
                <a:gd name="connsiteY420" fmla="*/ 1981199 h 2044699"/>
                <a:gd name="connsiteX421" fmla="*/ 730250 w 1263650"/>
                <a:gd name="connsiteY421" fmla="*/ 1981199 h 2044699"/>
                <a:gd name="connsiteX422" fmla="*/ 730250 w 1263650"/>
                <a:gd name="connsiteY422" fmla="*/ 1978024 h 2044699"/>
                <a:gd name="connsiteX423" fmla="*/ 733425 w 1263650"/>
                <a:gd name="connsiteY423" fmla="*/ 1974849 h 2044699"/>
                <a:gd name="connsiteX424" fmla="*/ 736600 w 1263650"/>
                <a:gd name="connsiteY424" fmla="*/ 1974849 h 2044699"/>
                <a:gd name="connsiteX425" fmla="*/ 736600 w 1263650"/>
                <a:gd name="connsiteY425" fmla="*/ 1978024 h 2044699"/>
                <a:gd name="connsiteX426" fmla="*/ 736600 w 1263650"/>
                <a:gd name="connsiteY426" fmla="*/ 1981199 h 2044699"/>
                <a:gd name="connsiteX427" fmla="*/ 739775 w 1263650"/>
                <a:gd name="connsiteY427" fmla="*/ 1990724 h 2044699"/>
                <a:gd name="connsiteX428" fmla="*/ 742950 w 1263650"/>
                <a:gd name="connsiteY428" fmla="*/ 1993899 h 2044699"/>
                <a:gd name="connsiteX429" fmla="*/ 742950 w 1263650"/>
                <a:gd name="connsiteY429" fmla="*/ 2000249 h 2044699"/>
                <a:gd name="connsiteX430" fmla="*/ 746125 w 1263650"/>
                <a:gd name="connsiteY430" fmla="*/ 2000249 h 2044699"/>
                <a:gd name="connsiteX431" fmla="*/ 746125 w 1263650"/>
                <a:gd name="connsiteY431" fmla="*/ 1997074 h 2044699"/>
                <a:gd name="connsiteX432" fmla="*/ 746125 w 1263650"/>
                <a:gd name="connsiteY432" fmla="*/ 1987549 h 2044699"/>
                <a:gd name="connsiteX433" fmla="*/ 746125 w 1263650"/>
                <a:gd name="connsiteY433" fmla="*/ 1984374 h 2044699"/>
                <a:gd name="connsiteX434" fmla="*/ 746125 w 1263650"/>
                <a:gd name="connsiteY434" fmla="*/ 1981199 h 2044699"/>
                <a:gd name="connsiteX435" fmla="*/ 742950 w 1263650"/>
                <a:gd name="connsiteY435" fmla="*/ 1974849 h 2044699"/>
                <a:gd name="connsiteX436" fmla="*/ 739775 w 1263650"/>
                <a:gd name="connsiteY436" fmla="*/ 1971674 h 2044699"/>
                <a:gd name="connsiteX437" fmla="*/ 736600 w 1263650"/>
                <a:gd name="connsiteY437" fmla="*/ 1968499 h 2044699"/>
                <a:gd name="connsiteX438" fmla="*/ 733425 w 1263650"/>
                <a:gd name="connsiteY438" fmla="*/ 1971674 h 2044699"/>
                <a:gd name="connsiteX439" fmla="*/ 730250 w 1263650"/>
                <a:gd name="connsiteY439" fmla="*/ 1971674 h 2044699"/>
                <a:gd name="connsiteX440" fmla="*/ 730250 w 1263650"/>
                <a:gd name="connsiteY440" fmla="*/ 1974849 h 2044699"/>
                <a:gd name="connsiteX441" fmla="*/ 727075 w 1263650"/>
                <a:gd name="connsiteY441" fmla="*/ 1974849 h 2044699"/>
                <a:gd name="connsiteX442" fmla="*/ 723900 w 1263650"/>
                <a:gd name="connsiteY442" fmla="*/ 1971674 h 2044699"/>
                <a:gd name="connsiteX443" fmla="*/ 727075 w 1263650"/>
                <a:gd name="connsiteY443" fmla="*/ 1968499 h 2044699"/>
                <a:gd name="connsiteX444" fmla="*/ 727075 w 1263650"/>
                <a:gd name="connsiteY444" fmla="*/ 1965324 h 2044699"/>
                <a:gd name="connsiteX445" fmla="*/ 730250 w 1263650"/>
                <a:gd name="connsiteY445" fmla="*/ 1965324 h 2044699"/>
                <a:gd name="connsiteX446" fmla="*/ 730250 w 1263650"/>
                <a:gd name="connsiteY446" fmla="*/ 1962149 h 2044699"/>
                <a:gd name="connsiteX447" fmla="*/ 733425 w 1263650"/>
                <a:gd name="connsiteY447" fmla="*/ 1962149 h 2044699"/>
                <a:gd name="connsiteX448" fmla="*/ 733425 w 1263650"/>
                <a:gd name="connsiteY448" fmla="*/ 1958974 h 2044699"/>
                <a:gd name="connsiteX449" fmla="*/ 730250 w 1263650"/>
                <a:gd name="connsiteY449" fmla="*/ 1955799 h 2044699"/>
                <a:gd name="connsiteX450" fmla="*/ 730250 w 1263650"/>
                <a:gd name="connsiteY450" fmla="*/ 1958974 h 2044699"/>
                <a:gd name="connsiteX451" fmla="*/ 730250 w 1263650"/>
                <a:gd name="connsiteY451" fmla="*/ 1962149 h 2044699"/>
                <a:gd name="connsiteX452" fmla="*/ 727075 w 1263650"/>
                <a:gd name="connsiteY452" fmla="*/ 1962149 h 2044699"/>
                <a:gd name="connsiteX453" fmla="*/ 727075 w 1263650"/>
                <a:gd name="connsiteY453" fmla="*/ 1958974 h 2044699"/>
                <a:gd name="connsiteX454" fmla="*/ 723900 w 1263650"/>
                <a:gd name="connsiteY454" fmla="*/ 1955799 h 2044699"/>
                <a:gd name="connsiteX455" fmla="*/ 723900 w 1263650"/>
                <a:gd name="connsiteY455" fmla="*/ 1949449 h 2044699"/>
                <a:gd name="connsiteX456" fmla="*/ 723900 w 1263650"/>
                <a:gd name="connsiteY456" fmla="*/ 1946274 h 2044699"/>
                <a:gd name="connsiteX457" fmla="*/ 733425 w 1263650"/>
                <a:gd name="connsiteY457" fmla="*/ 1943099 h 2044699"/>
                <a:gd name="connsiteX458" fmla="*/ 733425 w 1263650"/>
                <a:gd name="connsiteY458" fmla="*/ 1917699 h 2044699"/>
                <a:gd name="connsiteX459" fmla="*/ 727075 w 1263650"/>
                <a:gd name="connsiteY459" fmla="*/ 1895474 h 2044699"/>
                <a:gd name="connsiteX460" fmla="*/ 720725 w 1263650"/>
                <a:gd name="connsiteY460" fmla="*/ 1870074 h 2044699"/>
                <a:gd name="connsiteX461" fmla="*/ 698500 w 1263650"/>
                <a:gd name="connsiteY461" fmla="*/ 1831974 h 2044699"/>
                <a:gd name="connsiteX462" fmla="*/ 695325 w 1263650"/>
                <a:gd name="connsiteY462" fmla="*/ 1828799 h 2044699"/>
                <a:gd name="connsiteX463" fmla="*/ 682625 w 1263650"/>
                <a:gd name="connsiteY463" fmla="*/ 1816099 h 2044699"/>
                <a:gd name="connsiteX464" fmla="*/ 673100 w 1263650"/>
                <a:gd name="connsiteY464" fmla="*/ 1800224 h 2044699"/>
                <a:gd name="connsiteX465" fmla="*/ 660400 w 1263650"/>
                <a:gd name="connsiteY465" fmla="*/ 1787524 h 2044699"/>
                <a:gd name="connsiteX466" fmla="*/ 660400 w 1263650"/>
                <a:gd name="connsiteY466" fmla="*/ 1784349 h 2044699"/>
                <a:gd name="connsiteX467" fmla="*/ 657225 w 1263650"/>
                <a:gd name="connsiteY467" fmla="*/ 1784349 h 2044699"/>
                <a:gd name="connsiteX468" fmla="*/ 654050 w 1263650"/>
                <a:gd name="connsiteY468" fmla="*/ 1781174 h 2044699"/>
                <a:gd name="connsiteX469" fmla="*/ 654050 w 1263650"/>
                <a:gd name="connsiteY469" fmla="*/ 1784349 h 2044699"/>
                <a:gd name="connsiteX470" fmla="*/ 641350 w 1263650"/>
                <a:gd name="connsiteY470" fmla="*/ 1771649 h 2044699"/>
                <a:gd name="connsiteX471" fmla="*/ 635000 w 1263650"/>
                <a:gd name="connsiteY471" fmla="*/ 1758949 h 2044699"/>
                <a:gd name="connsiteX472" fmla="*/ 628650 w 1263650"/>
                <a:gd name="connsiteY472" fmla="*/ 1752599 h 2044699"/>
                <a:gd name="connsiteX473" fmla="*/ 622300 w 1263650"/>
                <a:gd name="connsiteY473" fmla="*/ 1746249 h 2044699"/>
                <a:gd name="connsiteX474" fmla="*/ 615950 w 1263650"/>
                <a:gd name="connsiteY474" fmla="*/ 1749424 h 2044699"/>
                <a:gd name="connsiteX475" fmla="*/ 615950 w 1263650"/>
                <a:gd name="connsiteY475" fmla="*/ 1746249 h 2044699"/>
                <a:gd name="connsiteX476" fmla="*/ 615950 w 1263650"/>
                <a:gd name="connsiteY476" fmla="*/ 1743074 h 2044699"/>
                <a:gd name="connsiteX477" fmla="*/ 612775 w 1263650"/>
                <a:gd name="connsiteY477" fmla="*/ 1743074 h 2044699"/>
                <a:gd name="connsiteX478" fmla="*/ 609600 w 1263650"/>
                <a:gd name="connsiteY478" fmla="*/ 1743074 h 2044699"/>
                <a:gd name="connsiteX479" fmla="*/ 606425 w 1263650"/>
                <a:gd name="connsiteY479" fmla="*/ 1743074 h 2044699"/>
                <a:gd name="connsiteX480" fmla="*/ 606425 w 1263650"/>
                <a:gd name="connsiteY480" fmla="*/ 1746249 h 2044699"/>
                <a:gd name="connsiteX481" fmla="*/ 603250 w 1263650"/>
                <a:gd name="connsiteY481" fmla="*/ 1752599 h 2044699"/>
                <a:gd name="connsiteX482" fmla="*/ 603250 w 1263650"/>
                <a:gd name="connsiteY482" fmla="*/ 1755774 h 2044699"/>
                <a:gd name="connsiteX483" fmla="*/ 600075 w 1263650"/>
                <a:gd name="connsiteY483" fmla="*/ 1755774 h 2044699"/>
                <a:gd name="connsiteX484" fmla="*/ 593725 w 1263650"/>
                <a:gd name="connsiteY484" fmla="*/ 1749424 h 2044699"/>
                <a:gd name="connsiteX485" fmla="*/ 593725 w 1263650"/>
                <a:gd name="connsiteY485" fmla="*/ 1746249 h 2044699"/>
                <a:gd name="connsiteX486" fmla="*/ 584200 w 1263650"/>
                <a:gd name="connsiteY486" fmla="*/ 1743074 h 2044699"/>
                <a:gd name="connsiteX487" fmla="*/ 581025 w 1263650"/>
                <a:gd name="connsiteY487" fmla="*/ 1739899 h 2044699"/>
                <a:gd name="connsiteX488" fmla="*/ 581025 w 1263650"/>
                <a:gd name="connsiteY488" fmla="*/ 1736724 h 2044699"/>
                <a:gd name="connsiteX489" fmla="*/ 587375 w 1263650"/>
                <a:gd name="connsiteY489" fmla="*/ 1736724 h 2044699"/>
                <a:gd name="connsiteX490" fmla="*/ 590550 w 1263650"/>
                <a:gd name="connsiteY490" fmla="*/ 1730374 h 2044699"/>
                <a:gd name="connsiteX491" fmla="*/ 590550 w 1263650"/>
                <a:gd name="connsiteY491" fmla="*/ 1724024 h 2044699"/>
                <a:gd name="connsiteX492" fmla="*/ 587375 w 1263650"/>
                <a:gd name="connsiteY492" fmla="*/ 1704974 h 2044699"/>
                <a:gd name="connsiteX493" fmla="*/ 581025 w 1263650"/>
                <a:gd name="connsiteY493" fmla="*/ 1689099 h 2044699"/>
                <a:gd name="connsiteX494" fmla="*/ 574675 w 1263650"/>
                <a:gd name="connsiteY494" fmla="*/ 1682749 h 2044699"/>
                <a:gd name="connsiteX495" fmla="*/ 555625 w 1263650"/>
                <a:gd name="connsiteY495" fmla="*/ 1679574 h 2044699"/>
                <a:gd name="connsiteX496" fmla="*/ 536575 w 1263650"/>
                <a:gd name="connsiteY496" fmla="*/ 1679574 h 2044699"/>
                <a:gd name="connsiteX497" fmla="*/ 533400 w 1263650"/>
                <a:gd name="connsiteY497" fmla="*/ 1682749 h 2044699"/>
                <a:gd name="connsiteX498" fmla="*/ 527050 w 1263650"/>
                <a:gd name="connsiteY498" fmla="*/ 1676399 h 2044699"/>
                <a:gd name="connsiteX499" fmla="*/ 514350 w 1263650"/>
                <a:gd name="connsiteY499" fmla="*/ 1670049 h 2044699"/>
                <a:gd name="connsiteX500" fmla="*/ 511175 w 1263650"/>
                <a:gd name="connsiteY500" fmla="*/ 1670049 h 2044699"/>
                <a:gd name="connsiteX501" fmla="*/ 492125 w 1263650"/>
                <a:gd name="connsiteY501" fmla="*/ 1654174 h 2044699"/>
                <a:gd name="connsiteX502" fmla="*/ 485775 w 1263650"/>
                <a:gd name="connsiteY502" fmla="*/ 1654174 h 2044699"/>
                <a:gd name="connsiteX503" fmla="*/ 479425 w 1263650"/>
                <a:gd name="connsiteY503" fmla="*/ 1641474 h 2044699"/>
                <a:gd name="connsiteX504" fmla="*/ 476250 w 1263650"/>
                <a:gd name="connsiteY504" fmla="*/ 1641474 h 2044699"/>
                <a:gd name="connsiteX505" fmla="*/ 473075 w 1263650"/>
                <a:gd name="connsiteY505" fmla="*/ 1638299 h 2044699"/>
                <a:gd name="connsiteX506" fmla="*/ 473075 w 1263650"/>
                <a:gd name="connsiteY506" fmla="*/ 1631949 h 2044699"/>
                <a:gd name="connsiteX507" fmla="*/ 473075 w 1263650"/>
                <a:gd name="connsiteY507" fmla="*/ 1625599 h 2044699"/>
                <a:gd name="connsiteX508" fmla="*/ 473075 w 1263650"/>
                <a:gd name="connsiteY508" fmla="*/ 1622424 h 2044699"/>
                <a:gd name="connsiteX509" fmla="*/ 473075 w 1263650"/>
                <a:gd name="connsiteY509" fmla="*/ 1619249 h 2044699"/>
                <a:gd name="connsiteX510" fmla="*/ 473075 w 1263650"/>
                <a:gd name="connsiteY510" fmla="*/ 1616074 h 2044699"/>
                <a:gd name="connsiteX511" fmla="*/ 469900 w 1263650"/>
                <a:gd name="connsiteY511" fmla="*/ 1616074 h 2044699"/>
                <a:gd name="connsiteX512" fmla="*/ 463550 w 1263650"/>
                <a:gd name="connsiteY512" fmla="*/ 1612899 h 2044699"/>
                <a:gd name="connsiteX513" fmla="*/ 460375 w 1263650"/>
                <a:gd name="connsiteY513" fmla="*/ 1609724 h 2044699"/>
                <a:gd name="connsiteX514" fmla="*/ 460375 w 1263650"/>
                <a:gd name="connsiteY514" fmla="*/ 1606549 h 2044699"/>
                <a:gd name="connsiteX515" fmla="*/ 457200 w 1263650"/>
                <a:gd name="connsiteY515" fmla="*/ 1603374 h 2044699"/>
                <a:gd name="connsiteX516" fmla="*/ 450850 w 1263650"/>
                <a:gd name="connsiteY516" fmla="*/ 1597024 h 2044699"/>
                <a:gd name="connsiteX517" fmla="*/ 447675 w 1263650"/>
                <a:gd name="connsiteY517" fmla="*/ 1593849 h 2044699"/>
                <a:gd name="connsiteX518" fmla="*/ 444500 w 1263650"/>
                <a:gd name="connsiteY518" fmla="*/ 1590674 h 2044699"/>
                <a:gd name="connsiteX519" fmla="*/ 434975 w 1263650"/>
                <a:gd name="connsiteY519" fmla="*/ 1581149 h 2044699"/>
                <a:gd name="connsiteX520" fmla="*/ 422275 w 1263650"/>
                <a:gd name="connsiteY520" fmla="*/ 1577974 h 2044699"/>
                <a:gd name="connsiteX521" fmla="*/ 409575 w 1263650"/>
                <a:gd name="connsiteY521" fmla="*/ 1577974 h 2044699"/>
                <a:gd name="connsiteX522" fmla="*/ 396875 w 1263650"/>
                <a:gd name="connsiteY522" fmla="*/ 1571624 h 2044699"/>
                <a:gd name="connsiteX523" fmla="*/ 384175 w 1263650"/>
                <a:gd name="connsiteY523" fmla="*/ 1568449 h 2044699"/>
                <a:gd name="connsiteX524" fmla="*/ 374650 w 1263650"/>
                <a:gd name="connsiteY524" fmla="*/ 1562099 h 2044699"/>
                <a:gd name="connsiteX525" fmla="*/ 368300 w 1263650"/>
                <a:gd name="connsiteY525" fmla="*/ 1555749 h 2044699"/>
                <a:gd name="connsiteX526" fmla="*/ 355600 w 1263650"/>
                <a:gd name="connsiteY526" fmla="*/ 1555749 h 2044699"/>
                <a:gd name="connsiteX527" fmla="*/ 346075 w 1263650"/>
                <a:gd name="connsiteY527" fmla="*/ 1549399 h 2044699"/>
                <a:gd name="connsiteX528" fmla="*/ 336550 w 1263650"/>
                <a:gd name="connsiteY528" fmla="*/ 1549399 h 2044699"/>
                <a:gd name="connsiteX529" fmla="*/ 330200 w 1263650"/>
                <a:gd name="connsiteY529" fmla="*/ 1546224 h 2044699"/>
                <a:gd name="connsiteX530" fmla="*/ 323850 w 1263650"/>
                <a:gd name="connsiteY530" fmla="*/ 1546224 h 2044699"/>
                <a:gd name="connsiteX531" fmla="*/ 307975 w 1263650"/>
                <a:gd name="connsiteY531" fmla="*/ 1546224 h 2044699"/>
                <a:gd name="connsiteX532" fmla="*/ 298450 w 1263650"/>
                <a:gd name="connsiteY532" fmla="*/ 1546224 h 2044699"/>
                <a:gd name="connsiteX533" fmla="*/ 295275 w 1263650"/>
                <a:gd name="connsiteY533" fmla="*/ 1543049 h 2044699"/>
                <a:gd name="connsiteX534" fmla="*/ 292100 w 1263650"/>
                <a:gd name="connsiteY534" fmla="*/ 1527174 h 2044699"/>
                <a:gd name="connsiteX535" fmla="*/ 288925 w 1263650"/>
                <a:gd name="connsiteY535" fmla="*/ 1520824 h 2044699"/>
                <a:gd name="connsiteX536" fmla="*/ 282575 w 1263650"/>
                <a:gd name="connsiteY536" fmla="*/ 1517649 h 2044699"/>
                <a:gd name="connsiteX537" fmla="*/ 279400 w 1263650"/>
                <a:gd name="connsiteY537" fmla="*/ 1517649 h 2044699"/>
                <a:gd name="connsiteX538" fmla="*/ 276225 w 1263650"/>
                <a:gd name="connsiteY538" fmla="*/ 1517649 h 2044699"/>
                <a:gd name="connsiteX539" fmla="*/ 276225 w 1263650"/>
                <a:gd name="connsiteY539" fmla="*/ 1514474 h 2044699"/>
                <a:gd name="connsiteX540" fmla="*/ 276225 w 1263650"/>
                <a:gd name="connsiteY540" fmla="*/ 1511299 h 2044699"/>
                <a:gd name="connsiteX541" fmla="*/ 276225 w 1263650"/>
                <a:gd name="connsiteY541" fmla="*/ 1508124 h 2044699"/>
                <a:gd name="connsiteX542" fmla="*/ 279400 w 1263650"/>
                <a:gd name="connsiteY542" fmla="*/ 1501774 h 2044699"/>
                <a:gd name="connsiteX543" fmla="*/ 285750 w 1263650"/>
                <a:gd name="connsiteY543" fmla="*/ 1492249 h 2044699"/>
                <a:gd name="connsiteX544" fmla="*/ 285750 w 1263650"/>
                <a:gd name="connsiteY544" fmla="*/ 1485899 h 2044699"/>
                <a:gd name="connsiteX545" fmla="*/ 285750 w 1263650"/>
                <a:gd name="connsiteY545" fmla="*/ 1479549 h 2044699"/>
                <a:gd name="connsiteX546" fmla="*/ 288925 w 1263650"/>
                <a:gd name="connsiteY546" fmla="*/ 1470024 h 2044699"/>
                <a:gd name="connsiteX547" fmla="*/ 292100 w 1263650"/>
                <a:gd name="connsiteY547" fmla="*/ 1463674 h 2044699"/>
                <a:gd name="connsiteX548" fmla="*/ 288925 w 1263650"/>
                <a:gd name="connsiteY548" fmla="*/ 1457324 h 2044699"/>
                <a:gd name="connsiteX549" fmla="*/ 285750 w 1263650"/>
                <a:gd name="connsiteY549" fmla="*/ 1450974 h 2044699"/>
                <a:gd name="connsiteX550" fmla="*/ 285750 w 1263650"/>
                <a:gd name="connsiteY550" fmla="*/ 1444624 h 2044699"/>
                <a:gd name="connsiteX551" fmla="*/ 292100 w 1263650"/>
                <a:gd name="connsiteY551" fmla="*/ 1438274 h 2044699"/>
                <a:gd name="connsiteX552" fmla="*/ 292100 w 1263650"/>
                <a:gd name="connsiteY552" fmla="*/ 1435099 h 2044699"/>
                <a:gd name="connsiteX553" fmla="*/ 295275 w 1263650"/>
                <a:gd name="connsiteY553" fmla="*/ 1428749 h 2044699"/>
                <a:gd name="connsiteX554" fmla="*/ 301625 w 1263650"/>
                <a:gd name="connsiteY554" fmla="*/ 1422399 h 2044699"/>
                <a:gd name="connsiteX555" fmla="*/ 301625 w 1263650"/>
                <a:gd name="connsiteY555" fmla="*/ 1419224 h 2044699"/>
                <a:gd name="connsiteX556" fmla="*/ 301625 w 1263650"/>
                <a:gd name="connsiteY556" fmla="*/ 1416049 h 2044699"/>
                <a:gd name="connsiteX557" fmla="*/ 301625 w 1263650"/>
                <a:gd name="connsiteY557" fmla="*/ 1406524 h 2044699"/>
                <a:gd name="connsiteX558" fmla="*/ 288925 w 1263650"/>
                <a:gd name="connsiteY558" fmla="*/ 1396999 h 2044699"/>
                <a:gd name="connsiteX559" fmla="*/ 285750 w 1263650"/>
                <a:gd name="connsiteY559" fmla="*/ 1400174 h 2044699"/>
                <a:gd name="connsiteX560" fmla="*/ 269875 w 1263650"/>
                <a:gd name="connsiteY560" fmla="*/ 1387474 h 2044699"/>
                <a:gd name="connsiteX561" fmla="*/ 269875 w 1263650"/>
                <a:gd name="connsiteY561" fmla="*/ 1377949 h 2044699"/>
                <a:gd name="connsiteX562" fmla="*/ 273050 w 1263650"/>
                <a:gd name="connsiteY562" fmla="*/ 1371599 h 2044699"/>
                <a:gd name="connsiteX563" fmla="*/ 276225 w 1263650"/>
                <a:gd name="connsiteY563" fmla="*/ 1368424 h 2044699"/>
                <a:gd name="connsiteX564" fmla="*/ 282575 w 1263650"/>
                <a:gd name="connsiteY564" fmla="*/ 1365249 h 2044699"/>
                <a:gd name="connsiteX565" fmla="*/ 282575 w 1263650"/>
                <a:gd name="connsiteY565" fmla="*/ 1362074 h 2044699"/>
                <a:gd name="connsiteX566" fmla="*/ 282575 w 1263650"/>
                <a:gd name="connsiteY566" fmla="*/ 1355724 h 2044699"/>
                <a:gd name="connsiteX567" fmla="*/ 279400 w 1263650"/>
                <a:gd name="connsiteY567" fmla="*/ 1349374 h 2044699"/>
                <a:gd name="connsiteX568" fmla="*/ 279400 w 1263650"/>
                <a:gd name="connsiteY568" fmla="*/ 1346199 h 2044699"/>
                <a:gd name="connsiteX569" fmla="*/ 269875 w 1263650"/>
                <a:gd name="connsiteY569" fmla="*/ 1343024 h 2044699"/>
                <a:gd name="connsiteX570" fmla="*/ 260350 w 1263650"/>
                <a:gd name="connsiteY570" fmla="*/ 1336674 h 2044699"/>
                <a:gd name="connsiteX571" fmla="*/ 254000 w 1263650"/>
                <a:gd name="connsiteY571" fmla="*/ 1327149 h 2044699"/>
                <a:gd name="connsiteX572" fmla="*/ 250825 w 1263650"/>
                <a:gd name="connsiteY572" fmla="*/ 1317624 h 2044699"/>
                <a:gd name="connsiteX573" fmla="*/ 247650 w 1263650"/>
                <a:gd name="connsiteY573" fmla="*/ 1308099 h 2044699"/>
                <a:gd name="connsiteX574" fmla="*/ 244475 w 1263650"/>
                <a:gd name="connsiteY574" fmla="*/ 1298574 h 2044699"/>
                <a:gd name="connsiteX575" fmla="*/ 238125 w 1263650"/>
                <a:gd name="connsiteY575" fmla="*/ 1295399 h 2044699"/>
                <a:gd name="connsiteX576" fmla="*/ 228600 w 1263650"/>
                <a:gd name="connsiteY576" fmla="*/ 1289049 h 2044699"/>
                <a:gd name="connsiteX577" fmla="*/ 225425 w 1263650"/>
                <a:gd name="connsiteY577" fmla="*/ 1282699 h 2044699"/>
                <a:gd name="connsiteX578" fmla="*/ 225425 w 1263650"/>
                <a:gd name="connsiteY578" fmla="*/ 1273174 h 2044699"/>
                <a:gd name="connsiteX579" fmla="*/ 228600 w 1263650"/>
                <a:gd name="connsiteY579" fmla="*/ 1269999 h 2044699"/>
                <a:gd name="connsiteX580" fmla="*/ 228600 w 1263650"/>
                <a:gd name="connsiteY580" fmla="*/ 1266824 h 2044699"/>
                <a:gd name="connsiteX581" fmla="*/ 225425 w 1263650"/>
                <a:gd name="connsiteY581" fmla="*/ 1263649 h 2044699"/>
                <a:gd name="connsiteX582" fmla="*/ 225425 w 1263650"/>
                <a:gd name="connsiteY582" fmla="*/ 1260474 h 2044699"/>
                <a:gd name="connsiteX583" fmla="*/ 212725 w 1263650"/>
                <a:gd name="connsiteY583" fmla="*/ 1244599 h 2044699"/>
                <a:gd name="connsiteX584" fmla="*/ 209550 w 1263650"/>
                <a:gd name="connsiteY584" fmla="*/ 1219199 h 2044699"/>
                <a:gd name="connsiteX585" fmla="*/ 200025 w 1263650"/>
                <a:gd name="connsiteY585" fmla="*/ 1212849 h 2044699"/>
                <a:gd name="connsiteX586" fmla="*/ 196850 w 1263650"/>
                <a:gd name="connsiteY586" fmla="*/ 1193799 h 2044699"/>
                <a:gd name="connsiteX587" fmla="*/ 187325 w 1263650"/>
                <a:gd name="connsiteY587" fmla="*/ 1177924 h 2044699"/>
                <a:gd name="connsiteX588" fmla="*/ 187325 w 1263650"/>
                <a:gd name="connsiteY588" fmla="*/ 1171574 h 2044699"/>
                <a:gd name="connsiteX589" fmla="*/ 177800 w 1263650"/>
                <a:gd name="connsiteY589" fmla="*/ 1162049 h 2044699"/>
                <a:gd name="connsiteX590" fmla="*/ 171450 w 1263650"/>
                <a:gd name="connsiteY590" fmla="*/ 1162049 h 2044699"/>
                <a:gd name="connsiteX591" fmla="*/ 171450 w 1263650"/>
                <a:gd name="connsiteY591" fmla="*/ 1158874 h 2044699"/>
                <a:gd name="connsiteX592" fmla="*/ 171450 w 1263650"/>
                <a:gd name="connsiteY592" fmla="*/ 1152524 h 2044699"/>
                <a:gd name="connsiteX593" fmla="*/ 165100 w 1263650"/>
                <a:gd name="connsiteY593" fmla="*/ 1146174 h 2044699"/>
                <a:gd name="connsiteX594" fmla="*/ 165100 w 1263650"/>
                <a:gd name="connsiteY594" fmla="*/ 1142999 h 2044699"/>
                <a:gd name="connsiteX595" fmla="*/ 165100 w 1263650"/>
                <a:gd name="connsiteY595" fmla="*/ 1136649 h 2044699"/>
                <a:gd name="connsiteX596" fmla="*/ 168275 w 1263650"/>
                <a:gd name="connsiteY596" fmla="*/ 1133474 h 2044699"/>
                <a:gd name="connsiteX597" fmla="*/ 168275 w 1263650"/>
                <a:gd name="connsiteY597" fmla="*/ 1130299 h 2044699"/>
                <a:gd name="connsiteX598" fmla="*/ 168275 w 1263650"/>
                <a:gd name="connsiteY598" fmla="*/ 1117599 h 2044699"/>
                <a:gd name="connsiteX599" fmla="*/ 168275 w 1263650"/>
                <a:gd name="connsiteY599" fmla="*/ 1104899 h 2044699"/>
                <a:gd name="connsiteX600" fmla="*/ 171450 w 1263650"/>
                <a:gd name="connsiteY600" fmla="*/ 1101724 h 2044699"/>
                <a:gd name="connsiteX601" fmla="*/ 171450 w 1263650"/>
                <a:gd name="connsiteY601" fmla="*/ 1098549 h 2044699"/>
                <a:gd name="connsiteX602" fmla="*/ 168275 w 1263650"/>
                <a:gd name="connsiteY602" fmla="*/ 1092199 h 2044699"/>
                <a:gd name="connsiteX603" fmla="*/ 165100 w 1263650"/>
                <a:gd name="connsiteY603" fmla="*/ 1092199 h 2044699"/>
                <a:gd name="connsiteX604" fmla="*/ 168275 w 1263650"/>
                <a:gd name="connsiteY604" fmla="*/ 1089024 h 2044699"/>
                <a:gd name="connsiteX605" fmla="*/ 171450 w 1263650"/>
                <a:gd name="connsiteY605" fmla="*/ 1085849 h 2044699"/>
                <a:gd name="connsiteX606" fmla="*/ 174625 w 1263650"/>
                <a:gd name="connsiteY606" fmla="*/ 1082674 h 2044699"/>
                <a:gd name="connsiteX607" fmla="*/ 177800 w 1263650"/>
                <a:gd name="connsiteY607" fmla="*/ 1082674 h 2044699"/>
                <a:gd name="connsiteX608" fmla="*/ 180975 w 1263650"/>
                <a:gd name="connsiteY608" fmla="*/ 1089024 h 2044699"/>
                <a:gd name="connsiteX609" fmla="*/ 184150 w 1263650"/>
                <a:gd name="connsiteY609" fmla="*/ 1089024 h 2044699"/>
                <a:gd name="connsiteX610" fmla="*/ 190500 w 1263650"/>
                <a:gd name="connsiteY610" fmla="*/ 1085849 h 2044699"/>
                <a:gd name="connsiteX611" fmla="*/ 200025 w 1263650"/>
                <a:gd name="connsiteY611" fmla="*/ 1066799 h 2044699"/>
                <a:gd name="connsiteX612" fmla="*/ 200025 w 1263650"/>
                <a:gd name="connsiteY612" fmla="*/ 1073149 h 2044699"/>
                <a:gd name="connsiteX613" fmla="*/ 203200 w 1263650"/>
                <a:gd name="connsiteY613" fmla="*/ 1073149 h 2044699"/>
                <a:gd name="connsiteX614" fmla="*/ 203200 w 1263650"/>
                <a:gd name="connsiteY614" fmla="*/ 1066799 h 2044699"/>
                <a:gd name="connsiteX615" fmla="*/ 200025 w 1263650"/>
                <a:gd name="connsiteY615" fmla="*/ 1066799 h 2044699"/>
                <a:gd name="connsiteX616" fmla="*/ 200025 w 1263650"/>
                <a:gd name="connsiteY616" fmla="*/ 1063624 h 2044699"/>
                <a:gd name="connsiteX617" fmla="*/ 203200 w 1263650"/>
                <a:gd name="connsiteY617" fmla="*/ 1054099 h 2044699"/>
                <a:gd name="connsiteX618" fmla="*/ 203200 w 1263650"/>
                <a:gd name="connsiteY618" fmla="*/ 1044574 h 2044699"/>
                <a:gd name="connsiteX619" fmla="*/ 203200 w 1263650"/>
                <a:gd name="connsiteY619" fmla="*/ 1041400 h 2044699"/>
                <a:gd name="connsiteX620" fmla="*/ 200025 w 1263650"/>
                <a:gd name="connsiteY620" fmla="*/ 1031875 h 2044699"/>
                <a:gd name="connsiteX621" fmla="*/ 196850 w 1263650"/>
                <a:gd name="connsiteY621" fmla="*/ 1025525 h 2044699"/>
                <a:gd name="connsiteX622" fmla="*/ 190500 w 1263650"/>
                <a:gd name="connsiteY622" fmla="*/ 1019175 h 2044699"/>
                <a:gd name="connsiteX623" fmla="*/ 187325 w 1263650"/>
                <a:gd name="connsiteY623" fmla="*/ 1019175 h 2044699"/>
                <a:gd name="connsiteX624" fmla="*/ 184150 w 1263650"/>
                <a:gd name="connsiteY624" fmla="*/ 1022350 h 2044699"/>
                <a:gd name="connsiteX625" fmla="*/ 180975 w 1263650"/>
                <a:gd name="connsiteY625" fmla="*/ 1022350 h 2044699"/>
                <a:gd name="connsiteX626" fmla="*/ 180975 w 1263650"/>
                <a:gd name="connsiteY626" fmla="*/ 1019175 h 2044699"/>
                <a:gd name="connsiteX627" fmla="*/ 174625 w 1263650"/>
                <a:gd name="connsiteY627" fmla="*/ 1019175 h 2044699"/>
                <a:gd name="connsiteX628" fmla="*/ 171450 w 1263650"/>
                <a:gd name="connsiteY628" fmla="*/ 1019175 h 2044699"/>
                <a:gd name="connsiteX629" fmla="*/ 161925 w 1263650"/>
                <a:gd name="connsiteY629" fmla="*/ 1016000 h 2044699"/>
                <a:gd name="connsiteX630" fmla="*/ 155575 w 1263650"/>
                <a:gd name="connsiteY630" fmla="*/ 1009650 h 2044699"/>
                <a:gd name="connsiteX631" fmla="*/ 149225 w 1263650"/>
                <a:gd name="connsiteY631" fmla="*/ 996950 h 2044699"/>
                <a:gd name="connsiteX632" fmla="*/ 146050 w 1263650"/>
                <a:gd name="connsiteY632" fmla="*/ 984250 h 2044699"/>
                <a:gd name="connsiteX633" fmla="*/ 142875 w 1263650"/>
                <a:gd name="connsiteY633" fmla="*/ 981075 h 2044699"/>
                <a:gd name="connsiteX634" fmla="*/ 139700 w 1263650"/>
                <a:gd name="connsiteY634" fmla="*/ 977900 h 2044699"/>
                <a:gd name="connsiteX635" fmla="*/ 136525 w 1263650"/>
                <a:gd name="connsiteY635" fmla="*/ 968375 h 2044699"/>
                <a:gd name="connsiteX636" fmla="*/ 130175 w 1263650"/>
                <a:gd name="connsiteY636" fmla="*/ 962025 h 2044699"/>
                <a:gd name="connsiteX637" fmla="*/ 130175 w 1263650"/>
                <a:gd name="connsiteY637" fmla="*/ 952500 h 2044699"/>
                <a:gd name="connsiteX638" fmla="*/ 139700 w 1263650"/>
                <a:gd name="connsiteY638" fmla="*/ 933450 h 2044699"/>
                <a:gd name="connsiteX639" fmla="*/ 136525 w 1263650"/>
                <a:gd name="connsiteY639" fmla="*/ 908050 h 2044699"/>
                <a:gd name="connsiteX640" fmla="*/ 133350 w 1263650"/>
                <a:gd name="connsiteY640" fmla="*/ 901700 h 2044699"/>
                <a:gd name="connsiteX641" fmla="*/ 130175 w 1263650"/>
                <a:gd name="connsiteY641" fmla="*/ 901700 h 2044699"/>
                <a:gd name="connsiteX642" fmla="*/ 130175 w 1263650"/>
                <a:gd name="connsiteY642" fmla="*/ 895350 h 2044699"/>
                <a:gd name="connsiteX643" fmla="*/ 133350 w 1263650"/>
                <a:gd name="connsiteY643" fmla="*/ 882650 h 2044699"/>
                <a:gd name="connsiteX644" fmla="*/ 136525 w 1263650"/>
                <a:gd name="connsiteY644" fmla="*/ 882650 h 2044699"/>
                <a:gd name="connsiteX645" fmla="*/ 139700 w 1263650"/>
                <a:gd name="connsiteY645" fmla="*/ 876300 h 2044699"/>
                <a:gd name="connsiteX646" fmla="*/ 139700 w 1263650"/>
                <a:gd name="connsiteY646" fmla="*/ 863600 h 2044699"/>
                <a:gd name="connsiteX647" fmla="*/ 142875 w 1263650"/>
                <a:gd name="connsiteY647" fmla="*/ 847725 h 2044699"/>
                <a:gd name="connsiteX648" fmla="*/ 146050 w 1263650"/>
                <a:gd name="connsiteY648" fmla="*/ 847725 h 2044699"/>
                <a:gd name="connsiteX649" fmla="*/ 149225 w 1263650"/>
                <a:gd name="connsiteY649" fmla="*/ 844550 h 2044699"/>
                <a:gd name="connsiteX650" fmla="*/ 161925 w 1263650"/>
                <a:gd name="connsiteY650" fmla="*/ 847725 h 2044699"/>
                <a:gd name="connsiteX651" fmla="*/ 158750 w 1263650"/>
                <a:gd name="connsiteY651" fmla="*/ 860425 h 2044699"/>
                <a:gd name="connsiteX652" fmla="*/ 158750 w 1263650"/>
                <a:gd name="connsiteY652" fmla="*/ 863600 h 2044699"/>
                <a:gd name="connsiteX653" fmla="*/ 158750 w 1263650"/>
                <a:gd name="connsiteY653" fmla="*/ 866775 h 2044699"/>
                <a:gd name="connsiteX654" fmla="*/ 155575 w 1263650"/>
                <a:gd name="connsiteY654" fmla="*/ 876300 h 2044699"/>
                <a:gd name="connsiteX655" fmla="*/ 155575 w 1263650"/>
                <a:gd name="connsiteY655" fmla="*/ 879475 h 2044699"/>
                <a:gd name="connsiteX656" fmla="*/ 155575 w 1263650"/>
                <a:gd name="connsiteY656" fmla="*/ 885825 h 2044699"/>
                <a:gd name="connsiteX657" fmla="*/ 161925 w 1263650"/>
                <a:gd name="connsiteY657" fmla="*/ 895350 h 2044699"/>
                <a:gd name="connsiteX658" fmla="*/ 168275 w 1263650"/>
                <a:gd name="connsiteY658" fmla="*/ 895350 h 2044699"/>
                <a:gd name="connsiteX659" fmla="*/ 168275 w 1263650"/>
                <a:gd name="connsiteY659" fmla="*/ 901700 h 2044699"/>
                <a:gd name="connsiteX660" fmla="*/ 174625 w 1263650"/>
                <a:gd name="connsiteY660" fmla="*/ 904875 h 2044699"/>
                <a:gd name="connsiteX661" fmla="*/ 177800 w 1263650"/>
                <a:gd name="connsiteY661" fmla="*/ 908050 h 2044699"/>
                <a:gd name="connsiteX662" fmla="*/ 180975 w 1263650"/>
                <a:gd name="connsiteY662" fmla="*/ 914400 h 2044699"/>
                <a:gd name="connsiteX663" fmla="*/ 184150 w 1263650"/>
                <a:gd name="connsiteY663" fmla="*/ 914400 h 2044699"/>
                <a:gd name="connsiteX664" fmla="*/ 184150 w 1263650"/>
                <a:gd name="connsiteY664" fmla="*/ 920750 h 2044699"/>
                <a:gd name="connsiteX665" fmla="*/ 187325 w 1263650"/>
                <a:gd name="connsiteY665" fmla="*/ 923925 h 2044699"/>
                <a:gd name="connsiteX666" fmla="*/ 190500 w 1263650"/>
                <a:gd name="connsiteY666" fmla="*/ 927100 h 2044699"/>
                <a:gd name="connsiteX667" fmla="*/ 196850 w 1263650"/>
                <a:gd name="connsiteY667" fmla="*/ 927100 h 2044699"/>
                <a:gd name="connsiteX668" fmla="*/ 200025 w 1263650"/>
                <a:gd name="connsiteY668" fmla="*/ 930275 h 2044699"/>
                <a:gd name="connsiteX669" fmla="*/ 202410 w 1263650"/>
                <a:gd name="connsiteY669" fmla="*/ 927890 h 2044699"/>
                <a:gd name="connsiteX670" fmla="*/ 202410 w 1263650"/>
                <a:gd name="connsiteY670" fmla="*/ 926309 h 2044699"/>
                <a:gd name="connsiteX671" fmla="*/ 200026 w 1263650"/>
                <a:gd name="connsiteY671" fmla="*/ 923925 h 2044699"/>
                <a:gd name="connsiteX672" fmla="*/ 196851 w 1263650"/>
                <a:gd name="connsiteY672" fmla="*/ 920750 h 2044699"/>
                <a:gd name="connsiteX673" fmla="*/ 193676 w 1263650"/>
                <a:gd name="connsiteY673" fmla="*/ 917575 h 2044699"/>
                <a:gd name="connsiteX674" fmla="*/ 193676 w 1263650"/>
                <a:gd name="connsiteY674" fmla="*/ 914400 h 2044699"/>
                <a:gd name="connsiteX675" fmla="*/ 190501 w 1263650"/>
                <a:gd name="connsiteY675" fmla="*/ 914400 h 2044699"/>
                <a:gd name="connsiteX676" fmla="*/ 187326 w 1263650"/>
                <a:gd name="connsiteY676" fmla="*/ 904875 h 2044699"/>
                <a:gd name="connsiteX677" fmla="*/ 187326 w 1263650"/>
                <a:gd name="connsiteY677" fmla="*/ 898525 h 2044699"/>
                <a:gd name="connsiteX678" fmla="*/ 187326 w 1263650"/>
                <a:gd name="connsiteY678" fmla="*/ 889000 h 2044699"/>
                <a:gd name="connsiteX679" fmla="*/ 187326 w 1263650"/>
                <a:gd name="connsiteY679" fmla="*/ 882650 h 2044699"/>
                <a:gd name="connsiteX680" fmla="*/ 187326 w 1263650"/>
                <a:gd name="connsiteY680" fmla="*/ 876300 h 2044699"/>
                <a:gd name="connsiteX681" fmla="*/ 184151 w 1263650"/>
                <a:gd name="connsiteY681" fmla="*/ 873125 h 2044699"/>
                <a:gd name="connsiteX682" fmla="*/ 180976 w 1263650"/>
                <a:gd name="connsiteY682" fmla="*/ 869950 h 2044699"/>
                <a:gd name="connsiteX683" fmla="*/ 177801 w 1263650"/>
                <a:gd name="connsiteY683" fmla="*/ 866775 h 2044699"/>
                <a:gd name="connsiteX684" fmla="*/ 180976 w 1263650"/>
                <a:gd name="connsiteY684" fmla="*/ 866775 h 2044699"/>
                <a:gd name="connsiteX685" fmla="*/ 184151 w 1263650"/>
                <a:gd name="connsiteY685" fmla="*/ 866775 h 2044699"/>
                <a:gd name="connsiteX686" fmla="*/ 184151 w 1263650"/>
                <a:gd name="connsiteY686" fmla="*/ 863600 h 2044699"/>
                <a:gd name="connsiteX687" fmla="*/ 174626 w 1263650"/>
                <a:gd name="connsiteY687" fmla="*/ 860425 h 2044699"/>
                <a:gd name="connsiteX688" fmla="*/ 168276 w 1263650"/>
                <a:gd name="connsiteY688" fmla="*/ 854075 h 2044699"/>
                <a:gd name="connsiteX689" fmla="*/ 168276 w 1263650"/>
                <a:gd name="connsiteY689" fmla="*/ 850900 h 2044699"/>
                <a:gd name="connsiteX690" fmla="*/ 171451 w 1263650"/>
                <a:gd name="connsiteY690" fmla="*/ 847725 h 2044699"/>
                <a:gd name="connsiteX691" fmla="*/ 174626 w 1263650"/>
                <a:gd name="connsiteY691" fmla="*/ 844550 h 2044699"/>
                <a:gd name="connsiteX692" fmla="*/ 177801 w 1263650"/>
                <a:gd name="connsiteY692" fmla="*/ 841375 h 2044699"/>
                <a:gd name="connsiteX693" fmla="*/ 174626 w 1263650"/>
                <a:gd name="connsiteY693" fmla="*/ 835025 h 2044699"/>
                <a:gd name="connsiteX694" fmla="*/ 174626 w 1263650"/>
                <a:gd name="connsiteY694" fmla="*/ 831850 h 2044699"/>
                <a:gd name="connsiteX695" fmla="*/ 174627 w 1263650"/>
                <a:gd name="connsiteY695" fmla="*/ 831850 h 2044699"/>
                <a:gd name="connsiteX696" fmla="*/ 171452 w 1263650"/>
                <a:gd name="connsiteY696" fmla="*/ 828675 h 2044699"/>
                <a:gd name="connsiteX697" fmla="*/ 168277 w 1263650"/>
                <a:gd name="connsiteY697" fmla="*/ 828675 h 2044699"/>
                <a:gd name="connsiteX698" fmla="*/ 165102 w 1263650"/>
                <a:gd name="connsiteY698" fmla="*/ 828675 h 2044699"/>
                <a:gd name="connsiteX699" fmla="*/ 165102 w 1263650"/>
                <a:gd name="connsiteY699" fmla="*/ 825500 h 2044699"/>
                <a:gd name="connsiteX700" fmla="*/ 165102 w 1263650"/>
                <a:gd name="connsiteY700" fmla="*/ 822325 h 2044699"/>
                <a:gd name="connsiteX701" fmla="*/ 165102 w 1263650"/>
                <a:gd name="connsiteY701" fmla="*/ 819150 h 2044699"/>
                <a:gd name="connsiteX702" fmla="*/ 168277 w 1263650"/>
                <a:gd name="connsiteY702" fmla="*/ 819150 h 2044699"/>
                <a:gd name="connsiteX703" fmla="*/ 171452 w 1263650"/>
                <a:gd name="connsiteY703" fmla="*/ 815975 h 2044699"/>
                <a:gd name="connsiteX704" fmla="*/ 174627 w 1263650"/>
                <a:gd name="connsiteY704" fmla="*/ 812800 h 2044699"/>
                <a:gd name="connsiteX705" fmla="*/ 174627 w 1263650"/>
                <a:gd name="connsiteY705" fmla="*/ 809625 h 2044699"/>
                <a:gd name="connsiteX706" fmla="*/ 177802 w 1263650"/>
                <a:gd name="connsiteY706" fmla="*/ 812800 h 2044699"/>
                <a:gd name="connsiteX707" fmla="*/ 184152 w 1263650"/>
                <a:gd name="connsiteY707" fmla="*/ 812800 h 2044699"/>
                <a:gd name="connsiteX708" fmla="*/ 187327 w 1263650"/>
                <a:gd name="connsiteY708" fmla="*/ 809625 h 2044699"/>
                <a:gd name="connsiteX709" fmla="*/ 193677 w 1263650"/>
                <a:gd name="connsiteY709" fmla="*/ 806450 h 2044699"/>
                <a:gd name="connsiteX710" fmla="*/ 196852 w 1263650"/>
                <a:gd name="connsiteY710" fmla="*/ 809625 h 2044699"/>
                <a:gd name="connsiteX711" fmla="*/ 200027 w 1263650"/>
                <a:gd name="connsiteY711" fmla="*/ 812800 h 2044699"/>
                <a:gd name="connsiteX712" fmla="*/ 202410 w 1263650"/>
                <a:gd name="connsiteY712" fmla="*/ 812800 h 2044699"/>
                <a:gd name="connsiteX713" fmla="*/ 202410 w 1263650"/>
                <a:gd name="connsiteY713" fmla="*/ 808043 h 2044699"/>
                <a:gd name="connsiteX714" fmla="*/ 200026 w 1263650"/>
                <a:gd name="connsiteY714" fmla="*/ 803275 h 2044699"/>
                <a:gd name="connsiteX715" fmla="*/ 196851 w 1263650"/>
                <a:gd name="connsiteY715" fmla="*/ 803275 h 2044699"/>
                <a:gd name="connsiteX716" fmla="*/ 193676 w 1263650"/>
                <a:gd name="connsiteY716" fmla="*/ 803275 h 2044699"/>
                <a:gd name="connsiteX717" fmla="*/ 193676 w 1263650"/>
                <a:gd name="connsiteY717" fmla="*/ 800100 h 2044699"/>
                <a:gd name="connsiteX718" fmla="*/ 193676 w 1263650"/>
                <a:gd name="connsiteY718" fmla="*/ 793750 h 2044699"/>
                <a:gd name="connsiteX719" fmla="*/ 193676 w 1263650"/>
                <a:gd name="connsiteY719" fmla="*/ 787400 h 2044699"/>
                <a:gd name="connsiteX720" fmla="*/ 193676 w 1263650"/>
                <a:gd name="connsiteY720" fmla="*/ 784225 h 2044699"/>
                <a:gd name="connsiteX721" fmla="*/ 193676 w 1263650"/>
                <a:gd name="connsiteY721" fmla="*/ 781050 h 2044699"/>
                <a:gd name="connsiteX722" fmla="*/ 190501 w 1263650"/>
                <a:gd name="connsiteY722" fmla="*/ 777875 h 2044699"/>
                <a:gd name="connsiteX723" fmla="*/ 190501 w 1263650"/>
                <a:gd name="connsiteY723" fmla="*/ 774700 h 2044699"/>
                <a:gd name="connsiteX724" fmla="*/ 187326 w 1263650"/>
                <a:gd name="connsiteY724" fmla="*/ 774700 h 2044699"/>
                <a:gd name="connsiteX725" fmla="*/ 184151 w 1263650"/>
                <a:gd name="connsiteY725" fmla="*/ 777875 h 2044699"/>
                <a:gd name="connsiteX726" fmla="*/ 184151 w 1263650"/>
                <a:gd name="connsiteY726" fmla="*/ 774700 h 2044699"/>
                <a:gd name="connsiteX727" fmla="*/ 184150 w 1263650"/>
                <a:gd name="connsiteY727" fmla="*/ 774700 h 2044699"/>
                <a:gd name="connsiteX728" fmla="*/ 184150 w 1263650"/>
                <a:gd name="connsiteY728" fmla="*/ 777874 h 2044699"/>
                <a:gd name="connsiteX729" fmla="*/ 180976 w 1263650"/>
                <a:gd name="connsiteY729" fmla="*/ 774700 h 2044699"/>
                <a:gd name="connsiteX730" fmla="*/ 180976 w 1263650"/>
                <a:gd name="connsiteY730" fmla="*/ 771525 h 2044699"/>
                <a:gd name="connsiteX731" fmla="*/ 180975 w 1263650"/>
                <a:gd name="connsiteY731" fmla="*/ 771525 h 2044699"/>
                <a:gd name="connsiteX732" fmla="*/ 180975 w 1263650"/>
                <a:gd name="connsiteY732" fmla="*/ 774700 h 2044699"/>
                <a:gd name="connsiteX733" fmla="*/ 180975 w 1263650"/>
                <a:gd name="connsiteY733" fmla="*/ 777875 h 2044699"/>
                <a:gd name="connsiteX734" fmla="*/ 180975 w 1263650"/>
                <a:gd name="connsiteY734" fmla="*/ 781050 h 2044699"/>
                <a:gd name="connsiteX735" fmla="*/ 180976 w 1263650"/>
                <a:gd name="connsiteY735" fmla="*/ 781050 h 2044699"/>
                <a:gd name="connsiteX736" fmla="*/ 180976 w 1263650"/>
                <a:gd name="connsiteY736" fmla="*/ 777875 h 2044699"/>
                <a:gd name="connsiteX737" fmla="*/ 180976 w 1263650"/>
                <a:gd name="connsiteY737" fmla="*/ 774701 h 2044699"/>
                <a:gd name="connsiteX738" fmla="*/ 184150 w 1263650"/>
                <a:gd name="connsiteY738" fmla="*/ 777875 h 2044699"/>
                <a:gd name="connsiteX739" fmla="*/ 184150 w 1263650"/>
                <a:gd name="connsiteY739" fmla="*/ 777874 h 2044699"/>
                <a:gd name="connsiteX740" fmla="*/ 184151 w 1263650"/>
                <a:gd name="connsiteY740" fmla="*/ 777875 h 2044699"/>
                <a:gd name="connsiteX741" fmla="*/ 187326 w 1263650"/>
                <a:gd name="connsiteY741" fmla="*/ 781050 h 2044699"/>
                <a:gd name="connsiteX742" fmla="*/ 190501 w 1263650"/>
                <a:gd name="connsiteY742" fmla="*/ 784225 h 2044699"/>
                <a:gd name="connsiteX743" fmla="*/ 190501 w 1263650"/>
                <a:gd name="connsiteY743" fmla="*/ 787400 h 2044699"/>
                <a:gd name="connsiteX744" fmla="*/ 190500 w 1263650"/>
                <a:gd name="connsiteY744" fmla="*/ 787400 h 2044699"/>
                <a:gd name="connsiteX745" fmla="*/ 190500 w 1263650"/>
                <a:gd name="connsiteY745" fmla="*/ 790575 h 2044699"/>
                <a:gd name="connsiteX746" fmla="*/ 190500 w 1263650"/>
                <a:gd name="connsiteY746" fmla="*/ 796925 h 2044699"/>
                <a:gd name="connsiteX747" fmla="*/ 187325 w 1263650"/>
                <a:gd name="connsiteY747" fmla="*/ 793750 h 2044699"/>
                <a:gd name="connsiteX748" fmla="*/ 180975 w 1263650"/>
                <a:gd name="connsiteY748" fmla="*/ 787400 h 2044699"/>
                <a:gd name="connsiteX749" fmla="*/ 177800 w 1263650"/>
                <a:gd name="connsiteY749" fmla="*/ 784225 h 2044699"/>
                <a:gd name="connsiteX750" fmla="*/ 177800 w 1263650"/>
                <a:gd name="connsiteY750" fmla="*/ 781050 h 2044699"/>
                <a:gd name="connsiteX751" fmla="*/ 184150 w 1263650"/>
                <a:gd name="connsiteY751" fmla="*/ 784225 h 2044699"/>
                <a:gd name="connsiteX752" fmla="*/ 184151 w 1263650"/>
                <a:gd name="connsiteY752" fmla="*/ 784225 h 2044699"/>
                <a:gd name="connsiteX753" fmla="*/ 177801 w 1263650"/>
                <a:gd name="connsiteY753" fmla="*/ 781050 h 2044699"/>
                <a:gd name="connsiteX754" fmla="*/ 177800 w 1263650"/>
                <a:gd name="connsiteY754" fmla="*/ 781050 h 2044699"/>
                <a:gd name="connsiteX755" fmla="*/ 174625 w 1263650"/>
                <a:gd name="connsiteY755" fmla="*/ 781050 h 2044699"/>
                <a:gd name="connsiteX756" fmla="*/ 171450 w 1263650"/>
                <a:gd name="connsiteY756" fmla="*/ 781050 h 2044699"/>
                <a:gd name="connsiteX757" fmla="*/ 171450 w 1263650"/>
                <a:gd name="connsiteY757" fmla="*/ 784225 h 2044699"/>
                <a:gd name="connsiteX758" fmla="*/ 168275 w 1263650"/>
                <a:gd name="connsiteY758" fmla="*/ 787400 h 2044699"/>
                <a:gd name="connsiteX759" fmla="*/ 165100 w 1263650"/>
                <a:gd name="connsiteY759" fmla="*/ 787400 h 2044699"/>
                <a:gd name="connsiteX760" fmla="*/ 161925 w 1263650"/>
                <a:gd name="connsiteY760" fmla="*/ 784225 h 2044699"/>
                <a:gd name="connsiteX761" fmla="*/ 158750 w 1263650"/>
                <a:gd name="connsiteY761" fmla="*/ 787400 h 2044699"/>
                <a:gd name="connsiteX762" fmla="*/ 158750 w 1263650"/>
                <a:gd name="connsiteY762" fmla="*/ 793750 h 2044699"/>
                <a:gd name="connsiteX763" fmla="*/ 161925 w 1263650"/>
                <a:gd name="connsiteY763" fmla="*/ 793750 h 2044699"/>
                <a:gd name="connsiteX764" fmla="*/ 158750 w 1263650"/>
                <a:gd name="connsiteY764" fmla="*/ 800100 h 2044699"/>
                <a:gd name="connsiteX765" fmla="*/ 155575 w 1263650"/>
                <a:gd name="connsiteY765" fmla="*/ 803275 h 2044699"/>
                <a:gd name="connsiteX766" fmla="*/ 155575 w 1263650"/>
                <a:gd name="connsiteY766" fmla="*/ 806450 h 2044699"/>
                <a:gd name="connsiteX767" fmla="*/ 161925 w 1263650"/>
                <a:gd name="connsiteY767" fmla="*/ 809625 h 2044699"/>
                <a:gd name="connsiteX768" fmla="*/ 161925 w 1263650"/>
                <a:gd name="connsiteY768" fmla="*/ 812800 h 2044699"/>
                <a:gd name="connsiteX769" fmla="*/ 158750 w 1263650"/>
                <a:gd name="connsiteY769" fmla="*/ 812800 h 2044699"/>
                <a:gd name="connsiteX770" fmla="*/ 152400 w 1263650"/>
                <a:gd name="connsiteY770" fmla="*/ 812800 h 2044699"/>
                <a:gd name="connsiteX771" fmla="*/ 152400 w 1263650"/>
                <a:gd name="connsiteY771" fmla="*/ 815975 h 2044699"/>
                <a:gd name="connsiteX772" fmla="*/ 152400 w 1263650"/>
                <a:gd name="connsiteY772" fmla="*/ 819150 h 2044699"/>
                <a:gd name="connsiteX773" fmla="*/ 149225 w 1263650"/>
                <a:gd name="connsiteY773" fmla="*/ 822325 h 2044699"/>
                <a:gd name="connsiteX774" fmla="*/ 152400 w 1263650"/>
                <a:gd name="connsiteY774" fmla="*/ 822325 h 2044699"/>
                <a:gd name="connsiteX775" fmla="*/ 155575 w 1263650"/>
                <a:gd name="connsiteY775" fmla="*/ 825500 h 2044699"/>
                <a:gd name="connsiteX776" fmla="*/ 155575 w 1263650"/>
                <a:gd name="connsiteY776" fmla="*/ 828675 h 2044699"/>
                <a:gd name="connsiteX777" fmla="*/ 158750 w 1263650"/>
                <a:gd name="connsiteY777" fmla="*/ 831850 h 2044699"/>
                <a:gd name="connsiteX778" fmla="*/ 155575 w 1263650"/>
                <a:gd name="connsiteY778" fmla="*/ 831850 h 2044699"/>
                <a:gd name="connsiteX779" fmla="*/ 155575 w 1263650"/>
                <a:gd name="connsiteY779" fmla="*/ 835025 h 2044699"/>
                <a:gd name="connsiteX780" fmla="*/ 152400 w 1263650"/>
                <a:gd name="connsiteY780" fmla="*/ 835025 h 2044699"/>
                <a:gd name="connsiteX781" fmla="*/ 152400 w 1263650"/>
                <a:gd name="connsiteY781" fmla="*/ 828675 h 2044699"/>
                <a:gd name="connsiteX782" fmla="*/ 149225 w 1263650"/>
                <a:gd name="connsiteY782" fmla="*/ 828675 h 2044699"/>
                <a:gd name="connsiteX783" fmla="*/ 149225 w 1263650"/>
                <a:gd name="connsiteY783" fmla="*/ 838200 h 2044699"/>
                <a:gd name="connsiteX784" fmla="*/ 149225 w 1263650"/>
                <a:gd name="connsiteY784" fmla="*/ 841375 h 2044699"/>
                <a:gd name="connsiteX785" fmla="*/ 146050 w 1263650"/>
                <a:gd name="connsiteY785" fmla="*/ 841375 h 2044699"/>
                <a:gd name="connsiteX786" fmla="*/ 142875 w 1263650"/>
                <a:gd name="connsiteY786" fmla="*/ 841375 h 2044699"/>
                <a:gd name="connsiteX787" fmla="*/ 142875 w 1263650"/>
                <a:gd name="connsiteY787" fmla="*/ 838200 h 2044699"/>
                <a:gd name="connsiteX788" fmla="*/ 127000 w 1263650"/>
                <a:gd name="connsiteY788" fmla="*/ 819150 h 2044699"/>
                <a:gd name="connsiteX789" fmla="*/ 123825 w 1263650"/>
                <a:gd name="connsiteY789" fmla="*/ 815975 h 2044699"/>
                <a:gd name="connsiteX790" fmla="*/ 123825 w 1263650"/>
                <a:gd name="connsiteY790" fmla="*/ 819150 h 2044699"/>
                <a:gd name="connsiteX791" fmla="*/ 120650 w 1263650"/>
                <a:gd name="connsiteY791" fmla="*/ 819150 h 2044699"/>
                <a:gd name="connsiteX792" fmla="*/ 111125 w 1263650"/>
                <a:gd name="connsiteY792" fmla="*/ 806450 h 2044699"/>
                <a:gd name="connsiteX793" fmla="*/ 107950 w 1263650"/>
                <a:gd name="connsiteY793" fmla="*/ 793750 h 2044699"/>
                <a:gd name="connsiteX794" fmla="*/ 95250 w 1263650"/>
                <a:gd name="connsiteY794" fmla="*/ 787400 h 2044699"/>
                <a:gd name="connsiteX795" fmla="*/ 95250 w 1263650"/>
                <a:gd name="connsiteY795" fmla="*/ 781050 h 2044699"/>
                <a:gd name="connsiteX796" fmla="*/ 95250 w 1263650"/>
                <a:gd name="connsiteY796" fmla="*/ 777875 h 2044699"/>
                <a:gd name="connsiteX797" fmla="*/ 88900 w 1263650"/>
                <a:gd name="connsiteY797" fmla="*/ 781050 h 2044699"/>
                <a:gd name="connsiteX798" fmla="*/ 90805 w 1263650"/>
                <a:gd name="connsiteY798" fmla="*/ 784860 h 2044699"/>
                <a:gd name="connsiteX799" fmla="*/ 85725 w 1263650"/>
                <a:gd name="connsiteY799" fmla="*/ 787400 h 2044699"/>
                <a:gd name="connsiteX800" fmla="*/ 85725 w 1263650"/>
                <a:gd name="connsiteY800" fmla="*/ 793750 h 2044699"/>
                <a:gd name="connsiteX801" fmla="*/ 79375 w 1263650"/>
                <a:gd name="connsiteY801" fmla="*/ 790575 h 2044699"/>
                <a:gd name="connsiteX802" fmla="*/ 95250 w 1263650"/>
                <a:gd name="connsiteY802" fmla="*/ 762000 h 2044699"/>
                <a:gd name="connsiteX803" fmla="*/ 95250 w 1263650"/>
                <a:gd name="connsiteY803" fmla="*/ 746125 h 2044699"/>
                <a:gd name="connsiteX804" fmla="*/ 104775 w 1263650"/>
                <a:gd name="connsiteY804" fmla="*/ 771525 h 2044699"/>
                <a:gd name="connsiteX805" fmla="*/ 111125 w 1263650"/>
                <a:gd name="connsiteY805" fmla="*/ 781050 h 2044699"/>
                <a:gd name="connsiteX806" fmla="*/ 101600 w 1263650"/>
                <a:gd name="connsiteY806" fmla="*/ 752475 h 2044699"/>
                <a:gd name="connsiteX807" fmla="*/ 98425 w 1263650"/>
                <a:gd name="connsiteY807" fmla="*/ 746125 h 2044699"/>
                <a:gd name="connsiteX808" fmla="*/ 95250 w 1263650"/>
                <a:gd name="connsiteY808" fmla="*/ 733425 h 2044699"/>
                <a:gd name="connsiteX809" fmla="*/ 92075 w 1263650"/>
                <a:gd name="connsiteY809" fmla="*/ 730250 h 2044699"/>
                <a:gd name="connsiteX810" fmla="*/ 88900 w 1263650"/>
                <a:gd name="connsiteY810" fmla="*/ 730250 h 2044699"/>
                <a:gd name="connsiteX811" fmla="*/ 85725 w 1263650"/>
                <a:gd name="connsiteY811" fmla="*/ 733425 h 2044699"/>
                <a:gd name="connsiteX812" fmla="*/ 85725 w 1263650"/>
                <a:gd name="connsiteY812" fmla="*/ 730250 h 2044699"/>
                <a:gd name="connsiteX813" fmla="*/ 85725 w 1263650"/>
                <a:gd name="connsiteY813" fmla="*/ 727075 h 2044699"/>
                <a:gd name="connsiteX814" fmla="*/ 85725 w 1263650"/>
                <a:gd name="connsiteY814" fmla="*/ 717550 h 2044699"/>
                <a:gd name="connsiteX815" fmla="*/ 85725 w 1263650"/>
                <a:gd name="connsiteY815" fmla="*/ 708025 h 2044699"/>
                <a:gd name="connsiteX816" fmla="*/ 82550 w 1263650"/>
                <a:gd name="connsiteY816" fmla="*/ 704850 h 2044699"/>
                <a:gd name="connsiteX817" fmla="*/ 82550 w 1263650"/>
                <a:gd name="connsiteY817" fmla="*/ 701675 h 2044699"/>
                <a:gd name="connsiteX818" fmla="*/ 60325 w 1263650"/>
                <a:gd name="connsiteY818" fmla="*/ 673100 h 2044699"/>
                <a:gd name="connsiteX819" fmla="*/ 50800 w 1263650"/>
                <a:gd name="connsiteY819" fmla="*/ 641350 h 2044699"/>
                <a:gd name="connsiteX820" fmla="*/ 38100 w 1263650"/>
                <a:gd name="connsiteY820" fmla="*/ 625475 h 2044699"/>
                <a:gd name="connsiteX821" fmla="*/ 31750 w 1263650"/>
                <a:gd name="connsiteY821" fmla="*/ 615950 h 2044699"/>
                <a:gd name="connsiteX822" fmla="*/ 22225 w 1263650"/>
                <a:gd name="connsiteY822" fmla="*/ 590550 h 2044699"/>
                <a:gd name="connsiteX823" fmla="*/ 22225 w 1263650"/>
                <a:gd name="connsiteY823" fmla="*/ 584200 h 2044699"/>
                <a:gd name="connsiteX824" fmla="*/ 28575 w 1263650"/>
                <a:gd name="connsiteY824" fmla="*/ 581025 h 2044699"/>
                <a:gd name="connsiteX825" fmla="*/ 31750 w 1263650"/>
                <a:gd name="connsiteY825" fmla="*/ 568325 h 2044699"/>
                <a:gd name="connsiteX826" fmla="*/ 31750 w 1263650"/>
                <a:gd name="connsiteY826" fmla="*/ 552450 h 2044699"/>
                <a:gd name="connsiteX827" fmla="*/ 28575 w 1263650"/>
                <a:gd name="connsiteY827" fmla="*/ 536575 h 2044699"/>
                <a:gd name="connsiteX828" fmla="*/ 28575 w 1263650"/>
                <a:gd name="connsiteY828" fmla="*/ 508000 h 2044699"/>
                <a:gd name="connsiteX829" fmla="*/ 38100 w 1263650"/>
                <a:gd name="connsiteY829" fmla="*/ 482600 h 2044699"/>
                <a:gd name="connsiteX830" fmla="*/ 47625 w 1263650"/>
                <a:gd name="connsiteY830" fmla="*/ 473075 h 2044699"/>
                <a:gd name="connsiteX831" fmla="*/ 47625 w 1263650"/>
                <a:gd name="connsiteY831" fmla="*/ 463550 h 2044699"/>
                <a:gd name="connsiteX832" fmla="*/ 50800 w 1263650"/>
                <a:gd name="connsiteY832" fmla="*/ 447675 h 2044699"/>
                <a:gd name="connsiteX833" fmla="*/ 47625 w 1263650"/>
                <a:gd name="connsiteY833" fmla="*/ 438150 h 2044699"/>
                <a:gd name="connsiteX834" fmla="*/ 47625 w 1263650"/>
                <a:gd name="connsiteY834" fmla="*/ 419100 h 2044699"/>
                <a:gd name="connsiteX835" fmla="*/ 44450 w 1263650"/>
                <a:gd name="connsiteY835" fmla="*/ 409575 h 2044699"/>
                <a:gd name="connsiteX836" fmla="*/ 41275 w 1263650"/>
                <a:gd name="connsiteY836" fmla="*/ 400050 h 2044699"/>
                <a:gd name="connsiteX837" fmla="*/ 34925 w 1263650"/>
                <a:gd name="connsiteY837" fmla="*/ 381000 h 2044699"/>
                <a:gd name="connsiteX838" fmla="*/ 31750 w 1263650"/>
                <a:gd name="connsiteY838" fmla="*/ 381000 h 2044699"/>
                <a:gd name="connsiteX839" fmla="*/ 31750 w 1263650"/>
                <a:gd name="connsiteY839" fmla="*/ 374650 h 2044699"/>
                <a:gd name="connsiteX840" fmla="*/ 25400 w 1263650"/>
                <a:gd name="connsiteY840" fmla="*/ 374650 h 2044699"/>
                <a:gd name="connsiteX841" fmla="*/ 28575 w 1263650"/>
                <a:gd name="connsiteY841" fmla="*/ 361950 h 2044699"/>
                <a:gd name="connsiteX842" fmla="*/ 25400 w 1263650"/>
                <a:gd name="connsiteY842" fmla="*/ 358775 h 2044699"/>
                <a:gd name="connsiteX843" fmla="*/ 19050 w 1263650"/>
                <a:gd name="connsiteY843" fmla="*/ 352425 h 2044699"/>
                <a:gd name="connsiteX844" fmla="*/ 0 w 1263650"/>
                <a:gd name="connsiteY844" fmla="*/ 320675 h 2044699"/>
                <a:gd name="connsiteX845" fmla="*/ 3175 w 1263650"/>
                <a:gd name="connsiteY845" fmla="*/ 307975 h 2044699"/>
                <a:gd name="connsiteX846" fmla="*/ 3175 w 1263650"/>
                <a:gd name="connsiteY846" fmla="*/ 282575 h 2044699"/>
                <a:gd name="connsiteX847" fmla="*/ 12700 w 1263650"/>
                <a:gd name="connsiteY847" fmla="*/ 263525 h 2044699"/>
                <a:gd name="connsiteX848" fmla="*/ 22225 w 1263650"/>
                <a:gd name="connsiteY848" fmla="*/ 254000 h 2044699"/>
                <a:gd name="connsiteX849" fmla="*/ 22225 w 1263650"/>
                <a:gd name="connsiteY849" fmla="*/ 250825 h 2044699"/>
                <a:gd name="connsiteX850" fmla="*/ 25400 w 1263650"/>
                <a:gd name="connsiteY850" fmla="*/ 250825 h 2044699"/>
                <a:gd name="connsiteX851" fmla="*/ 34925 w 1263650"/>
                <a:gd name="connsiteY851" fmla="*/ 234950 h 2044699"/>
                <a:gd name="connsiteX852" fmla="*/ 38100 w 1263650"/>
                <a:gd name="connsiteY852" fmla="*/ 231775 h 2044699"/>
                <a:gd name="connsiteX853" fmla="*/ 41275 w 1263650"/>
                <a:gd name="connsiteY853" fmla="*/ 231775 h 2044699"/>
                <a:gd name="connsiteX854" fmla="*/ 41275 w 1263650"/>
                <a:gd name="connsiteY854" fmla="*/ 234950 h 2044699"/>
                <a:gd name="connsiteX855" fmla="*/ 38100 w 1263650"/>
                <a:gd name="connsiteY855" fmla="*/ 238125 h 2044699"/>
                <a:gd name="connsiteX856" fmla="*/ 34925 w 1263650"/>
                <a:gd name="connsiteY856" fmla="*/ 238125 h 2044699"/>
                <a:gd name="connsiteX857" fmla="*/ 34925 w 1263650"/>
                <a:gd name="connsiteY857" fmla="*/ 241300 h 2044699"/>
                <a:gd name="connsiteX858" fmla="*/ 38100 w 1263650"/>
                <a:gd name="connsiteY858" fmla="*/ 244475 h 2044699"/>
                <a:gd name="connsiteX859" fmla="*/ 41275 w 1263650"/>
                <a:gd name="connsiteY859" fmla="*/ 244475 h 2044699"/>
                <a:gd name="connsiteX860" fmla="*/ 41275 w 1263650"/>
                <a:gd name="connsiteY860" fmla="*/ 241300 h 2044699"/>
                <a:gd name="connsiteX861" fmla="*/ 44450 w 1263650"/>
                <a:gd name="connsiteY861" fmla="*/ 238125 h 2044699"/>
                <a:gd name="connsiteX862" fmla="*/ 44450 w 1263650"/>
                <a:gd name="connsiteY862" fmla="*/ 234950 h 2044699"/>
                <a:gd name="connsiteX863" fmla="*/ 47625 w 1263650"/>
                <a:gd name="connsiteY863" fmla="*/ 231775 h 2044699"/>
                <a:gd name="connsiteX864" fmla="*/ 50800 w 1263650"/>
                <a:gd name="connsiteY864" fmla="*/ 228600 h 2044699"/>
                <a:gd name="connsiteX865" fmla="*/ 53975 w 1263650"/>
                <a:gd name="connsiteY865" fmla="*/ 228600 h 2044699"/>
                <a:gd name="connsiteX866" fmla="*/ 57150 w 1263650"/>
                <a:gd name="connsiteY866" fmla="*/ 225425 h 2044699"/>
                <a:gd name="connsiteX867" fmla="*/ 60325 w 1263650"/>
                <a:gd name="connsiteY867" fmla="*/ 225425 h 2044699"/>
                <a:gd name="connsiteX868" fmla="*/ 63500 w 1263650"/>
                <a:gd name="connsiteY868" fmla="*/ 222250 h 2044699"/>
                <a:gd name="connsiteX869" fmla="*/ 66675 w 1263650"/>
                <a:gd name="connsiteY869" fmla="*/ 222250 h 2044699"/>
                <a:gd name="connsiteX870" fmla="*/ 66675 w 1263650"/>
                <a:gd name="connsiteY870" fmla="*/ 219075 h 2044699"/>
                <a:gd name="connsiteX871" fmla="*/ 63500 w 1263650"/>
                <a:gd name="connsiteY871" fmla="*/ 219075 h 2044699"/>
                <a:gd name="connsiteX872" fmla="*/ 63500 w 1263650"/>
                <a:gd name="connsiteY872" fmla="*/ 215900 h 2044699"/>
                <a:gd name="connsiteX873" fmla="*/ 57150 w 1263650"/>
                <a:gd name="connsiteY873" fmla="*/ 215900 h 2044699"/>
                <a:gd name="connsiteX874" fmla="*/ 57150 w 1263650"/>
                <a:gd name="connsiteY874" fmla="*/ 219075 h 2044699"/>
                <a:gd name="connsiteX875" fmla="*/ 53975 w 1263650"/>
                <a:gd name="connsiteY875" fmla="*/ 219075 h 2044699"/>
                <a:gd name="connsiteX876" fmla="*/ 47625 w 1263650"/>
                <a:gd name="connsiteY876" fmla="*/ 228600 h 2044699"/>
                <a:gd name="connsiteX877" fmla="*/ 44450 w 1263650"/>
                <a:gd name="connsiteY877" fmla="*/ 228600 h 2044699"/>
                <a:gd name="connsiteX878" fmla="*/ 41275 w 1263650"/>
                <a:gd name="connsiteY878" fmla="*/ 225425 h 2044699"/>
                <a:gd name="connsiteX879" fmla="*/ 44450 w 1263650"/>
                <a:gd name="connsiteY879" fmla="*/ 222250 h 2044699"/>
                <a:gd name="connsiteX880" fmla="*/ 47625 w 1263650"/>
                <a:gd name="connsiteY880" fmla="*/ 215900 h 2044699"/>
                <a:gd name="connsiteX881" fmla="*/ 66675 w 1263650"/>
                <a:gd name="connsiteY881" fmla="*/ 193675 h 2044699"/>
                <a:gd name="connsiteX882" fmla="*/ 69850 w 1263650"/>
                <a:gd name="connsiteY882" fmla="*/ 184150 h 2044699"/>
                <a:gd name="connsiteX883" fmla="*/ 69850 w 1263650"/>
                <a:gd name="connsiteY883" fmla="*/ 177800 h 2044699"/>
                <a:gd name="connsiteX884" fmla="*/ 73025 w 1263650"/>
                <a:gd name="connsiteY884" fmla="*/ 165100 h 2044699"/>
                <a:gd name="connsiteX885" fmla="*/ 76200 w 1263650"/>
                <a:gd name="connsiteY885" fmla="*/ 155575 h 2044699"/>
                <a:gd name="connsiteX886" fmla="*/ 95250 w 1263650"/>
                <a:gd name="connsiteY886" fmla="*/ 120650 h 2044699"/>
                <a:gd name="connsiteX887" fmla="*/ 98425 w 1263650"/>
                <a:gd name="connsiteY887" fmla="*/ 104775 h 2044699"/>
                <a:gd name="connsiteX888" fmla="*/ 98425 w 1263650"/>
                <a:gd name="connsiteY888" fmla="*/ 92075 h 2044699"/>
                <a:gd name="connsiteX889" fmla="*/ 104775 w 1263650"/>
                <a:gd name="connsiteY889" fmla="*/ 92075 h 2044699"/>
                <a:gd name="connsiteX890" fmla="*/ 98425 w 1263650"/>
                <a:gd name="connsiteY890" fmla="*/ 88900 h 2044699"/>
                <a:gd name="connsiteX891" fmla="*/ 101600 w 1263650"/>
                <a:gd name="connsiteY891" fmla="*/ 53975 h 2044699"/>
                <a:gd name="connsiteX892" fmla="*/ 92075 w 1263650"/>
                <a:gd name="connsiteY892" fmla="*/ 50800 h 2044699"/>
                <a:gd name="connsiteX893" fmla="*/ 88900 w 1263650"/>
                <a:gd name="connsiteY893" fmla="*/ 41275 h 2044699"/>
                <a:gd name="connsiteX894" fmla="*/ 98425 w 1263650"/>
                <a:gd name="connsiteY894" fmla="*/ 28575 h 2044699"/>
                <a:gd name="connsiteX895" fmla="*/ 104775 w 1263650"/>
                <a:gd name="connsiteY895" fmla="*/ 15875 h 2044699"/>
                <a:gd name="connsiteX896" fmla="*/ 104775 w 1263650"/>
                <a:gd name="connsiteY896" fmla="*/ 12700 h 2044699"/>
                <a:gd name="connsiteX897" fmla="*/ 104775 w 1263650"/>
                <a:gd name="connsiteY897" fmla="*/ 0 h 2044699"/>
                <a:gd name="connsiteX0" fmla="*/ 530225 w 1263650"/>
                <a:gd name="connsiteY0" fmla="*/ 1876424 h 2044699"/>
                <a:gd name="connsiteX1" fmla="*/ 530225 w 1263650"/>
                <a:gd name="connsiteY1" fmla="*/ 1870074 h 2044699"/>
                <a:gd name="connsiteX2" fmla="*/ 533400 w 1263650"/>
                <a:gd name="connsiteY2" fmla="*/ 1870074 h 2044699"/>
                <a:gd name="connsiteX3" fmla="*/ 533400 w 1263650"/>
                <a:gd name="connsiteY3" fmla="*/ 1873249 h 2044699"/>
                <a:gd name="connsiteX4" fmla="*/ 536575 w 1263650"/>
                <a:gd name="connsiteY4" fmla="*/ 1879599 h 2044699"/>
                <a:gd name="connsiteX5" fmla="*/ 539750 w 1263650"/>
                <a:gd name="connsiteY5" fmla="*/ 1889124 h 2044699"/>
                <a:gd name="connsiteX6" fmla="*/ 539750 w 1263650"/>
                <a:gd name="connsiteY6" fmla="*/ 1892299 h 2044699"/>
                <a:gd name="connsiteX7" fmla="*/ 546100 w 1263650"/>
                <a:gd name="connsiteY7" fmla="*/ 1895474 h 2044699"/>
                <a:gd name="connsiteX8" fmla="*/ 552450 w 1263650"/>
                <a:gd name="connsiteY8" fmla="*/ 1908174 h 2044699"/>
                <a:gd name="connsiteX9" fmla="*/ 558800 w 1263650"/>
                <a:gd name="connsiteY9" fmla="*/ 1914524 h 2044699"/>
                <a:gd name="connsiteX10" fmla="*/ 558800 w 1263650"/>
                <a:gd name="connsiteY10" fmla="*/ 1917699 h 2044699"/>
                <a:gd name="connsiteX11" fmla="*/ 555625 w 1263650"/>
                <a:gd name="connsiteY11" fmla="*/ 1920874 h 2044699"/>
                <a:gd name="connsiteX12" fmla="*/ 555625 w 1263650"/>
                <a:gd name="connsiteY12" fmla="*/ 1917699 h 2044699"/>
                <a:gd name="connsiteX13" fmla="*/ 552450 w 1263650"/>
                <a:gd name="connsiteY13" fmla="*/ 1917699 h 2044699"/>
                <a:gd name="connsiteX14" fmla="*/ 549275 w 1263650"/>
                <a:gd name="connsiteY14" fmla="*/ 1917699 h 2044699"/>
                <a:gd name="connsiteX15" fmla="*/ 546100 w 1263650"/>
                <a:gd name="connsiteY15" fmla="*/ 1917699 h 2044699"/>
                <a:gd name="connsiteX16" fmla="*/ 536575 w 1263650"/>
                <a:gd name="connsiteY16" fmla="*/ 1904999 h 2044699"/>
                <a:gd name="connsiteX17" fmla="*/ 533400 w 1263650"/>
                <a:gd name="connsiteY17" fmla="*/ 1898649 h 2044699"/>
                <a:gd name="connsiteX18" fmla="*/ 530225 w 1263650"/>
                <a:gd name="connsiteY18" fmla="*/ 1892299 h 2044699"/>
                <a:gd name="connsiteX19" fmla="*/ 530225 w 1263650"/>
                <a:gd name="connsiteY19" fmla="*/ 1885949 h 2044699"/>
                <a:gd name="connsiteX20" fmla="*/ 530225 w 1263650"/>
                <a:gd name="connsiteY20" fmla="*/ 1882774 h 2044699"/>
                <a:gd name="connsiteX21" fmla="*/ 530225 w 1263650"/>
                <a:gd name="connsiteY21" fmla="*/ 1879599 h 2044699"/>
                <a:gd name="connsiteX22" fmla="*/ 530225 w 1263650"/>
                <a:gd name="connsiteY22" fmla="*/ 1876424 h 2044699"/>
                <a:gd name="connsiteX23" fmla="*/ 561975 w 1263650"/>
                <a:gd name="connsiteY23" fmla="*/ 1803399 h 2044699"/>
                <a:gd name="connsiteX24" fmla="*/ 561975 w 1263650"/>
                <a:gd name="connsiteY24" fmla="*/ 1797049 h 2044699"/>
                <a:gd name="connsiteX25" fmla="*/ 565150 w 1263650"/>
                <a:gd name="connsiteY25" fmla="*/ 1797049 h 2044699"/>
                <a:gd name="connsiteX26" fmla="*/ 568325 w 1263650"/>
                <a:gd name="connsiteY26" fmla="*/ 1797049 h 2044699"/>
                <a:gd name="connsiteX27" fmla="*/ 571500 w 1263650"/>
                <a:gd name="connsiteY27" fmla="*/ 1803399 h 2044699"/>
                <a:gd name="connsiteX28" fmla="*/ 577850 w 1263650"/>
                <a:gd name="connsiteY28" fmla="*/ 1806574 h 2044699"/>
                <a:gd name="connsiteX29" fmla="*/ 577850 w 1263650"/>
                <a:gd name="connsiteY29" fmla="*/ 1809749 h 2044699"/>
                <a:gd name="connsiteX30" fmla="*/ 581025 w 1263650"/>
                <a:gd name="connsiteY30" fmla="*/ 1816099 h 2044699"/>
                <a:gd name="connsiteX31" fmla="*/ 584200 w 1263650"/>
                <a:gd name="connsiteY31" fmla="*/ 1822449 h 2044699"/>
                <a:gd name="connsiteX32" fmla="*/ 587375 w 1263650"/>
                <a:gd name="connsiteY32" fmla="*/ 1822449 h 2044699"/>
                <a:gd name="connsiteX33" fmla="*/ 587375 w 1263650"/>
                <a:gd name="connsiteY33" fmla="*/ 1825624 h 2044699"/>
                <a:gd name="connsiteX34" fmla="*/ 587375 w 1263650"/>
                <a:gd name="connsiteY34" fmla="*/ 1828799 h 2044699"/>
                <a:gd name="connsiteX35" fmla="*/ 584200 w 1263650"/>
                <a:gd name="connsiteY35" fmla="*/ 1828799 h 2044699"/>
                <a:gd name="connsiteX36" fmla="*/ 581025 w 1263650"/>
                <a:gd name="connsiteY36" fmla="*/ 1828799 h 2044699"/>
                <a:gd name="connsiteX37" fmla="*/ 574675 w 1263650"/>
                <a:gd name="connsiteY37" fmla="*/ 1828799 h 2044699"/>
                <a:gd name="connsiteX38" fmla="*/ 571500 w 1263650"/>
                <a:gd name="connsiteY38" fmla="*/ 1825624 h 2044699"/>
                <a:gd name="connsiteX39" fmla="*/ 565150 w 1263650"/>
                <a:gd name="connsiteY39" fmla="*/ 1822449 h 2044699"/>
                <a:gd name="connsiteX40" fmla="*/ 561975 w 1263650"/>
                <a:gd name="connsiteY40" fmla="*/ 1819274 h 2044699"/>
                <a:gd name="connsiteX41" fmla="*/ 558800 w 1263650"/>
                <a:gd name="connsiteY41" fmla="*/ 1822449 h 2044699"/>
                <a:gd name="connsiteX42" fmla="*/ 558800 w 1263650"/>
                <a:gd name="connsiteY42" fmla="*/ 1819274 h 2044699"/>
                <a:gd name="connsiteX43" fmla="*/ 558800 w 1263650"/>
                <a:gd name="connsiteY43" fmla="*/ 1812924 h 2044699"/>
                <a:gd name="connsiteX44" fmla="*/ 561975 w 1263650"/>
                <a:gd name="connsiteY44" fmla="*/ 1809749 h 2044699"/>
                <a:gd name="connsiteX45" fmla="*/ 561975 w 1263650"/>
                <a:gd name="connsiteY45" fmla="*/ 1803399 h 2044699"/>
                <a:gd name="connsiteX46" fmla="*/ 552450 w 1263650"/>
                <a:gd name="connsiteY46" fmla="*/ 1787524 h 2044699"/>
                <a:gd name="connsiteX47" fmla="*/ 549275 w 1263650"/>
                <a:gd name="connsiteY47" fmla="*/ 1787524 h 2044699"/>
                <a:gd name="connsiteX48" fmla="*/ 552450 w 1263650"/>
                <a:gd name="connsiteY48" fmla="*/ 1787524 h 2044699"/>
                <a:gd name="connsiteX49" fmla="*/ 654050 w 1263650"/>
                <a:gd name="connsiteY49" fmla="*/ 1784349 h 2044699"/>
                <a:gd name="connsiteX50" fmla="*/ 657225 w 1263650"/>
                <a:gd name="connsiteY50" fmla="*/ 1784349 h 2044699"/>
                <a:gd name="connsiteX51" fmla="*/ 657225 w 1263650"/>
                <a:gd name="connsiteY51" fmla="*/ 1787524 h 2044699"/>
                <a:gd name="connsiteX52" fmla="*/ 654050 w 1263650"/>
                <a:gd name="connsiteY52" fmla="*/ 1787524 h 2044699"/>
                <a:gd name="connsiteX53" fmla="*/ 654050 w 1263650"/>
                <a:gd name="connsiteY53" fmla="*/ 1784349 h 2044699"/>
                <a:gd name="connsiteX54" fmla="*/ 320675 w 1263650"/>
                <a:gd name="connsiteY54" fmla="*/ 1441449 h 2044699"/>
                <a:gd name="connsiteX55" fmla="*/ 320678 w 1263650"/>
                <a:gd name="connsiteY55" fmla="*/ 1441452 h 2044699"/>
                <a:gd name="connsiteX56" fmla="*/ 320678 w 1263650"/>
                <a:gd name="connsiteY56" fmla="*/ 1441449 h 2044699"/>
                <a:gd name="connsiteX57" fmla="*/ 320675 w 1263650"/>
                <a:gd name="connsiteY57" fmla="*/ 1441449 h 2044699"/>
                <a:gd name="connsiteX58" fmla="*/ 200026 w 1263650"/>
                <a:gd name="connsiteY58" fmla="*/ 857250 h 2044699"/>
                <a:gd name="connsiteX59" fmla="*/ 202410 w 1263650"/>
                <a:gd name="connsiteY59" fmla="*/ 859634 h 2044699"/>
                <a:gd name="connsiteX60" fmla="*/ 202410 w 1263650"/>
                <a:gd name="connsiteY60" fmla="*/ 859633 h 2044699"/>
                <a:gd name="connsiteX61" fmla="*/ 200027 w 1263650"/>
                <a:gd name="connsiteY61" fmla="*/ 857250 h 2044699"/>
                <a:gd name="connsiteX62" fmla="*/ 200026 w 1263650"/>
                <a:gd name="connsiteY62" fmla="*/ 857250 h 2044699"/>
                <a:gd name="connsiteX63" fmla="*/ 193676 w 1263650"/>
                <a:gd name="connsiteY63" fmla="*/ 854075 h 2044699"/>
                <a:gd name="connsiteX64" fmla="*/ 193676 w 1263650"/>
                <a:gd name="connsiteY64" fmla="*/ 857250 h 2044699"/>
                <a:gd name="connsiteX65" fmla="*/ 193677 w 1263650"/>
                <a:gd name="connsiteY65" fmla="*/ 857250 h 2044699"/>
                <a:gd name="connsiteX66" fmla="*/ 193677 w 1263650"/>
                <a:gd name="connsiteY66" fmla="*/ 854075 h 2044699"/>
                <a:gd name="connsiteX67" fmla="*/ 193676 w 1263650"/>
                <a:gd name="connsiteY67" fmla="*/ 854075 h 2044699"/>
                <a:gd name="connsiteX68" fmla="*/ 190501 w 1263650"/>
                <a:gd name="connsiteY68" fmla="*/ 847724 h 2044699"/>
                <a:gd name="connsiteX69" fmla="*/ 190501 w 1263650"/>
                <a:gd name="connsiteY69" fmla="*/ 847725 h 2044699"/>
                <a:gd name="connsiteX70" fmla="*/ 190501 w 1263650"/>
                <a:gd name="connsiteY70" fmla="*/ 850900 h 2044699"/>
                <a:gd name="connsiteX71" fmla="*/ 190501 w 1263650"/>
                <a:gd name="connsiteY71" fmla="*/ 854075 h 2044699"/>
                <a:gd name="connsiteX72" fmla="*/ 190502 w 1263650"/>
                <a:gd name="connsiteY72" fmla="*/ 854075 h 2044699"/>
                <a:gd name="connsiteX73" fmla="*/ 190502 w 1263650"/>
                <a:gd name="connsiteY73" fmla="*/ 850900 h 2044699"/>
                <a:gd name="connsiteX74" fmla="*/ 190502 w 1263650"/>
                <a:gd name="connsiteY74" fmla="*/ 847725 h 2044699"/>
                <a:gd name="connsiteX75" fmla="*/ 190501 w 1263650"/>
                <a:gd name="connsiteY75" fmla="*/ 847724 h 2044699"/>
                <a:gd name="connsiteX76" fmla="*/ 187326 w 1263650"/>
                <a:gd name="connsiteY76" fmla="*/ 838200 h 2044699"/>
                <a:gd name="connsiteX77" fmla="*/ 187326 w 1263650"/>
                <a:gd name="connsiteY77" fmla="*/ 841375 h 2044699"/>
                <a:gd name="connsiteX78" fmla="*/ 187326 w 1263650"/>
                <a:gd name="connsiteY78" fmla="*/ 844550 h 2044699"/>
                <a:gd name="connsiteX79" fmla="*/ 187327 w 1263650"/>
                <a:gd name="connsiteY79" fmla="*/ 844550 h 2044699"/>
                <a:gd name="connsiteX80" fmla="*/ 187327 w 1263650"/>
                <a:gd name="connsiteY80" fmla="*/ 841375 h 2044699"/>
                <a:gd name="connsiteX81" fmla="*/ 187327 w 1263650"/>
                <a:gd name="connsiteY81" fmla="*/ 838200 h 2044699"/>
                <a:gd name="connsiteX82" fmla="*/ 187326 w 1263650"/>
                <a:gd name="connsiteY82" fmla="*/ 838200 h 2044699"/>
                <a:gd name="connsiteX83" fmla="*/ 184151 w 1263650"/>
                <a:gd name="connsiteY83" fmla="*/ 835025 h 2044699"/>
                <a:gd name="connsiteX84" fmla="*/ 184151 w 1263650"/>
                <a:gd name="connsiteY84" fmla="*/ 838200 h 2044699"/>
                <a:gd name="connsiteX85" fmla="*/ 184152 w 1263650"/>
                <a:gd name="connsiteY85" fmla="*/ 838200 h 2044699"/>
                <a:gd name="connsiteX86" fmla="*/ 184152 w 1263650"/>
                <a:gd name="connsiteY86" fmla="*/ 835025 h 2044699"/>
                <a:gd name="connsiteX87" fmla="*/ 184151 w 1263650"/>
                <a:gd name="connsiteY87" fmla="*/ 835025 h 2044699"/>
                <a:gd name="connsiteX88" fmla="*/ 177801 w 1263650"/>
                <a:gd name="connsiteY88" fmla="*/ 831850 h 2044699"/>
                <a:gd name="connsiteX89" fmla="*/ 177801 w 1263650"/>
                <a:gd name="connsiteY89" fmla="*/ 835025 h 2044699"/>
                <a:gd name="connsiteX90" fmla="*/ 177802 w 1263650"/>
                <a:gd name="connsiteY90" fmla="*/ 835025 h 2044699"/>
                <a:gd name="connsiteX91" fmla="*/ 177802 w 1263650"/>
                <a:gd name="connsiteY91" fmla="*/ 831850 h 2044699"/>
                <a:gd name="connsiteX92" fmla="*/ 177801 w 1263650"/>
                <a:gd name="connsiteY92" fmla="*/ 831850 h 2044699"/>
                <a:gd name="connsiteX93" fmla="*/ 187325 w 1263650"/>
                <a:gd name="connsiteY93" fmla="*/ 784225 h 2044699"/>
                <a:gd name="connsiteX94" fmla="*/ 187325 w 1263650"/>
                <a:gd name="connsiteY94" fmla="*/ 787400 h 2044699"/>
                <a:gd name="connsiteX95" fmla="*/ 187326 w 1263650"/>
                <a:gd name="connsiteY95" fmla="*/ 787400 h 2044699"/>
                <a:gd name="connsiteX96" fmla="*/ 187326 w 1263650"/>
                <a:gd name="connsiteY96" fmla="*/ 784225 h 2044699"/>
                <a:gd name="connsiteX97" fmla="*/ 187325 w 1263650"/>
                <a:gd name="connsiteY97" fmla="*/ 784225 h 2044699"/>
                <a:gd name="connsiteX98" fmla="*/ 92075 w 1263650"/>
                <a:gd name="connsiteY98" fmla="*/ 784225 h 2044699"/>
                <a:gd name="connsiteX99" fmla="*/ 92075 w 1263650"/>
                <a:gd name="connsiteY99" fmla="*/ 787400 h 2044699"/>
                <a:gd name="connsiteX100" fmla="*/ 90805 w 1263650"/>
                <a:gd name="connsiteY100" fmla="*/ 784860 h 2044699"/>
                <a:gd name="connsiteX101" fmla="*/ 92075 w 1263650"/>
                <a:gd name="connsiteY101" fmla="*/ 784225 h 2044699"/>
                <a:gd name="connsiteX102" fmla="*/ 180975 w 1263650"/>
                <a:gd name="connsiteY102" fmla="*/ 774700 h 2044699"/>
                <a:gd name="connsiteX103" fmla="*/ 180976 w 1263650"/>
                <a:gd name="connsiteY103" fmla="*/ 774700 h 2044699"/>
                <a:gd name="connsiteX104" fmla="*/ 180976 w 1263650"/>
                <a:gd name="connsiteY104" fmla="*/ 774701 h 2044699"/>
                <a:gd name="connsiteX105" fmla="*/ 180975 w 1263650"/>
                <a:gd name="connsiteY105" fmla="*/ 774700 h 2044699"/>
                <a:gd name="connsiteX106" fmla="*/ 184150 w 1263650"/>
                <a:gd name="connsiteY106" fmla="*/ 769937 h 2044699"/>
                <a:gd name="connsiteX107" fmla="*/ 184150 w 1263650"/>
                <a:gd name="connsiteY107" fmla="*/ 771525 h 2044699"/>
                <a:gd name="connsiteX108" fmla="*/ 184151 w 1263650"/>
                <a:gd name="connsiteY108" fmla="*/ 771525 h 2044699"/>
                <a:gd name="connsiteX109" fmla="*/ 184151 w 1263650"/>
                <a:gd name="connsiteY109" fmla="*/ 769937 h 2044699"/>
                <a:gd name="connsiteX110" fmla="*/ 184150 w 1263650"/>
                <a:gd name="connsiteY110" fmla="*/ 769937 h 2044699"/>
                <a:gd name="connsiteX111" fmla="*/ 555625 w 1263650"/>
                <a:gd name="connsiteY111" fmla="*/ 641350 h 2044699"/>
                <a:gd name="connsiteX112" fmla="*/ 561975 w 1263650"/>
                <a:gd name="connsiteY112" fmla="*/ 644525 h 2044699"/>
                <a:gd name="connsiteX113" fmla="*/ 561976 w 1263650"/>
                <a:gd name="connsiteY113" fmla="*/ 644525 h 2044699"/>
                <a:gd name="connsiteX114" fmla="*/ 555626 w 1263650"/>
                <a:gd name="connsiteY114" fmla="*/ 641350 h 2044699"/>
                <a:gd name="connsiteX115" fmla="*/ 555625 w 1263650"/>
                <a:gd name="connsiteY115" fmla="*/ 641350 h 2044699"/>
                <a:gd name="connsiteX116" fmla="*/ 104775 w 1263650"/>
                <a:gd name="connsiteY116" fmla="*/ 0 h 2044699"/>
                <a:gd name="connsiteX117" fmla="*/ 107950 w 1263650"/>
                <a:gd name="connsiteY117" fmla="*/ 3175 h 2044699"/>
                <a:gd name="connsiteX118" fmla="*/ 114300 w 1263650"/>
                <a:gd name="connsiteY118" fmla="*/ 3175 h 2044699"/>
                <a:gd name="connsiteX119" fmla="*/ 123825 w 1263650"/>
                <a:gd name="connsiteY119" fmla="*/ 6350 h 2044699"/>
                <a:gd name="connsiteX120" fmla="*/ 133350 w 1263650"/>
                <a:gd name="connsiteY120" fmla="*/ 9525 h 2044699"/>
                <a:gd name="connsiteX121" fmla="*/ 136525 w 1263650"/>
                <a:gd name="connsiteY121" fmla="*/ 9525 h 2044699"/>
                <a:gd name="connsiteX122" fmla="*/ 146050 w 1263650"/>
                <a:gd name="connsiteY122" fmla="*/ 12700 h 2044699"/>
                <a:gd name="connsiteX123" fmla="*/ 155575 w 1263650"/>
                <a:gd name="connsiteY123" fmla="*/ 15875 h 2044699"/>
                <a:gd name="connsiteX124" fmla="*/ 158750 w 1263650"/>
                <a:gd name="connsiteY124" fmla="*/ 15875 h 2044699"/>
                <a:gd name="connsiteX125" fmla="*/ 161925 w 1263650"/>
                <a:gd name="connsiteY125" fmla="*/ 15875 h 2044699"/>
                <a:gd name="connsiteX126" fmla="*/ 180975 w 1263650"/>
                <a:gd name="connsiteY126" fmla="*/ 22225 h 2044699"/>
                <a:gd name="connsiteX127" fmla="*/ 190500 w 1263650"/>
                <a:gd name="connsiteY127" fmla="*/ 22225 h 2044699"/>
                <a:gd name="connsiteX128" fmla="*/ 200025 w 1263650"/>
                <a:gd name="connsiteY128" fmla="*/ 25400 h 2044699"/>
                <a:gd name="connsiteX129" fmla="*/ 203200 w 1263650"/>
                <a:gd name="connsiteY129" fmla="*/ 28575 h 2044699"/>
                <a:gd name="connsiteX130" fmla="*/ 215900 w 1263650"/>
                <a:gd name="connsiteY130" fmla="*/ 28575 h 2044699"/>
                <a:gd name="connsiteX131" fmla="*/ 215900 w 1263650"/>
                <a:gd name="connsiteY131" fmla="*/ 31750 h 2044699"/>
                <a:gd name="connsiteX132" fmla="*/ 219075 w 1263650"/>
                <a:gd name="connsiteY132" fmla="*/ 31750 h 2044699"/>
                <a:gd name="connsiteX133" fmla="*/ 222250 w 1263650"/>
                <a:gd name="connsiteY133" fmla="*/ 31750 h 2044699"/>
                <a:gd name="connsiteX134" fmla="*/ 225425 w 1263650"/>
                <a:gd name="connsiteY134" fmla="*/ 31750 h 2044699"/>
                <a:gd name="connsiteX135" fmla="*/ 228600 w 1263650"/>
                <a:gd name="connsiteY135" fmla="*/ 31750 h 2044699"/>
                <a:gd name="connsiteX136" fmla="*/ 231775 w 1263650"/>
                <a:gd name="connsiteY136" fmla="*/ 34925 h 2044699"/>
                <a:gd name="connsiteX137" fmla="*/ 238125 w 1263650"/>
                <a:gd name="connsiteY137" fmla="*/ 34925 h 2044699"/>
                <a:gd name="connsiteX138" fmla="*/ 247650 w 1263650"/>
                <a:gd name="connsiteY138" fmla="*/ 38100 h 2044699"/>
                <a:gd name="connsiteX139" fmla="*/ 263525 w 1263650"/>
                <a:gd name="connsiteY139" fmla="*/ 41275 h 2044699"/>
                <a:gd name="connsiteX140" fmla="*/ 269875 w 1263650"/>
                <a:gd name="connsiteY140" fmla="*/ 44450 h 2044699"/>
                <a:gd name="connsiteX141" fmla="*/ 282575 w 1263650"/>
                <a:gd name="connsiteY141" fmla="*/ 47625 h 2044699"/>
                <a:gd name="connsiteX142" fmla="*/ 307975 w 1263650"/>
                <a:gd name="connsiteY142" fmla="*/ 53975 h 2044699"/>
                <a:gd name="connsiteX143" fmla="*/ 314325 w 1263650"/>
                <a:gd name="connsiteY143" fmla="*/ 53975 h 2044699"/>
                <a:gd name="connsiteX144" fmla="*/ 320675 w 1263650"/>
                <a:gd name="connsiteY144" fmla="*/ 57150 h 2044699"/>
                <a:gd name="connsiteX145" fmla="*/ 327025 w 1263650"/>
                <a:gd name="connsiteY145" fmla="*/ 57150 h 2044699"/>
                <a:gd name="connsiteX146" fmla="*/ 346075 w 1263650"/>
                <a:gd name="connsiteY146" fmla="*/ 60325 h 2044699"/>
                <a:gd name="connsiteX147" fmla="*/ 355600 w 1263650"/>
                <a:gd name="connsiteY147" fmla="*/ 63500 h 2044699"/>
                <a:gd name="connsiteX148" fmla="*/ 365125 w 1263650"/>
                <a:gd name="connsiteY148" fmla="*/ 66675 h 2044699"/>
                <a:gd name="connsiteX149" fmla="*/ 368300 w 1263650"/>
                <a:gd name="connsiteY149" fmla="*/ 66675 h 2044699"/>
                <a:gd name="connsiteX150" fmla="*/ 371475 w 1263650"/>
                <a:gd name="connsiteY150" fmla="*/ 66675 h 2044699"/>
                <a:gd name="connsiteX151" fmla="*/ 393700 w 1263650"/>
                <a:gd name="connsiteY151" fmla="*/ 73025 h 2044699"/>
                <a:gd name="connsiteX152" fmla="*/ 460375 w 1263650"/>
                <a:gd name="connsiteY152" fmla="*/ 92075 h 2044699"/>
                <a:gd name="connsiteX153" fmla="*/ 473075 w 1263650"/>
                <a:gd name="connsiteY153" fmla="*/ 95250 h 2044699"/>
                <a:gd name="connsiteX154" fmla="*/ 482600 w 1263650"/>
                <a:gd name="connsiteY154" fmla="*/ 98425 h 2044699"/>
                <a:gd name="connsiteX155" fmla="*/ 485775 w 1263650"/>
                <a:gd name="connsiteY155" fmla="*/ 98425 h 2044699"/>
                <a:gd name="connsiteX156" fmla="*/ 498475 w 1263650"/>
                <a:gd name="connsiteY156" fmla="*/ 101600 h 2044699"/>
                <a:gd name="connsiteX157" fmla="*/ 501650 w 1263650"/>
                <a:gd name="connsiteY157" fmla="*/ 101600 h 2044699"/>
                <a:gd name="connsiteX158" fmla="*/ 508000 w 1263650"/>
                <a:gd name="connsiteY158" fmla="*/ 101600 h 2044699"/>
                <a:gd name="connsiteX159" fmla="*/ 523875 w 1263650"/>
                <a:gd name="connsiteY159" fmla="*/ 107950 h 2044699"/>
                <a:gd name="connsiteX160" fmla="*/ 527050 w 1263650"/>
                <a:gd name="connsiteY160" fmla="*/ 107950 h 2044699"/>
                <a:gd name="connsiteX161" fmla="*/ 530225 w 1263650"/>
                <a:gd name="connsiteY161" fmla="*/ 107950 h 2044699"/>
                <a:gd name="connsiteX162" fmla="*/ 539750 w 1263650"/>
                <a:gd name="connsiteY162" fmla="*/ 111125 h 2044699"/>
                <a:gd name="connsiteX163" fmla="*/ 542925 w 1263650"/>
                <a:gd name="connsiteY163" fmla="*/ 111125 h 2044699"/>
                <a:gd name="connsiteX164" fmla="*/ 546100 w 1263650"/>
                <a:gd name="connsiteY164" fmla="*/ 111125 h 2044699"/>
                <a:gd name="connsiteX165" fmla="*/ 549275 w 1263650"/>
                <a:gd name="connsiteY165" fmla="*/ 114300 h 2044699"/>
                <a:gd name="connsiteX166" fmla="*/ 552450 w 1263650"/>
                <a:gd name="connsiteY166" fmla="*/ 114300 h 2044699"/>
                <a:gd name="connsiteX167" fmla="*/ 555625 w 1263650"/>
                <a:gd name="connsiteY167" fmla="*/ 114300 h 2044699"/>
                <a:gd name="connsiteX168" fmla="*/ 558800 w 1263650"/>
                <a:gd name="connsiteY168" fmla="*/ 114300 h 2044699"/>
                <a:gd name="connsiteX169" fmla="*/ 561975 w 1263650"/>
                <a:gd name="connsiteY169" fmla="*/ 114300 h 2044699"/>
                <a:gd name="connsiteX170" fmla="*/ 565150 w 1263650"/>
                <a:gd name="connsiteY170" fmla="*/ 117475 h 2044699"/>
                <a:gd name="connsiteX171" fmla="*/ 574675 w 1263650"/>
                <a:gd name="connsiteY171" fmla="*/ 120650 h 2044699"/>
                <a:gd name="connsiteX172" fmla="*/ 584200 w 1263650"/>
                <a:gd name="connsiteY172" fmla="*/ 120650 h 2044699"/>
                <a:gd name="connsiteX173" fmla="*/ 606425 w 1263650"/>
                <a:gd name="connsiteY173" fmla="*/ 127000 h 2044699"/>
                <a:gd name="connsiteX174" fmla="*/ 628650 w 1263650"/>
                <a:gd name="connsiteY174" fmla="*/ 130175 h 2044699"/>
                <a:gd name="connsiteX175" fmla="*/ 650875 w 1263650"/>
                <a:gd name="connsiteY175" fmla="*/ 136525 h 2044699"/>
                <a:gd name="connsiteX176" fmla="*/ 660400 w 1263650"/>
                <a:gd name="connsiteY176" fmla="*/ 139700 h 2044699"/>
                <a:gd name="connsiteX177" fmla="*/ 676275 w 1263650"/>
                <a:gd name="connsiteY177" fmla="*/ 142875 h 2044699"/>
                <a:gd name="connsiteX178" fmla="*/ 682625 w 1263650"/>
                <a:gd name="connsiteY178" fmla="*/ 142875 h 2044699"/>
                <a:gd name="connsiteX179" fmla="*/ 679450 w 1263650"/>
                <a:gd name="connsiteY179" fmla="*/ 155575 h 2044699"/>
                <a:gd name="connsiteX180" fmla="*/ 676275 w 1263650"/>
                <a:gd name="connsiteY180" fmla="*/ 161925 h 2044699"/>
                <a:gd name="connsiteX181" fmla="*/ 676275 w 1263650"/>
                <a:gd name="connsiteY181" fmla="*/ 165100 h 2044699"/>
                <a:gd name="connsiteX182" fmla="*/ 676275 w 1263650"/>
                <a:gd name="connsiteY182" fmla="*/ 174625 h 2044699"/>
                <a:gd name="connsiteX183" fmla="*/ 673100 w 1263650"/>
                <a:gd name="connsiteY183" fmla="*/ 187325 h 2044699"/>
                <a:gd name="connsiteX184" fmla="*/ 666750 w 1263650"/>
                <a:gd name="connsiteY184" fmla="*/ 203200 h 2044699"/>
                <a:gd name="connsiteX185" fmla="*/ 666750 w 1263650"/>
                <a:gd name="connsiteY185" fmla="*/ 206375 h 2044699"/>
                <a:gd name="connsiteX186" fmla="*/ 660400 w 1263650"/>
                <a:gd name="connsiteY186" fmla="*/ 234950 h 2044699"/>
                <a:gd name="connsiteX187" fmla="*/ 660400 w 1263650"/>
                <a:gd name="connsiteY187" fmla="*/ 241300 h 2044699"/>
                <a:gd name="connsiteX188" fmla="*/ 650875 w 1263650"/>
                <a:gd name="connsiteY188" fmla="*/ 273050 h 2044699"/>
                <a:gd name="connsiteX189" fmla="*/ 647700 w 1263650"/>
                <a:gd name="connsiteY189" fmla="*/ 295275 h 2044699"/>
                <a:gd name="connsiteX190" fmla="*/ 647700 w 1263650"/>
                <a:gd name="connsiteY190" fmla="*/ 298450 h 2044699"/>
                <a:gd name="connsiteX191" fmla="*/ 644525 w 1263650"/>
                <a:gd name="connsiteY191" fmla="*/ 307975 h 2044699"/>
                <a:gd name="connsiteX192" fmla="*/ 641350 w 1263650"/>
                <a:gd name="connsiteY192" fmla="*/ 330200 h 2044699"/>
                <a:gd name="connsiteX193" fmla="*/ 635000 w 1263650"/>
                <a:gd name="connsiteY193" fmla="*/ 352425 h 2044699"/>
                <a:gd name="connsiteX194" fmla="*/ 631825 w 1263650"/>
                <a:gd name="connsiteY194" fmla="*/ 365125 h 2044699"/>
                <a:gd name="connsiteX195" fmla="*/ 628650 w 1263650"/>
                <a:gd name="connsiteY195" fmla="*/ 374650 h 2044699"/>
                <a:gd name="connsiteX196" fmla="*/ 628650 w 1263650"/>
                <a:gd name="connsiteY196" fmla="*/ 381000 h 2044699"/>
                <a:gd name="connsiteX197" fmla="*/ 628650 w 1263650"/>
                <a:gd name="connsiteY197" fmla="*/ 387350 h 2044699"/>
                <a:gd name="connsiteX198" fmla="*/ 622300 w 1263650"/>
                <a:gd name="connsiteY198" fmla="*/ 419100 h 2044699"/>
                <a:gd name="connsiteX199" fmla="*/ 619125 w 1263650"/>
                <a:gd name="connsiteY199" fmla="*/ 434975 h 2044699"/>
                <a:gd name="connsiteX200" fmla="*/ 612775 w 1263650"/>
                <a:gd name="connsiteY200" fmla="*/ 457200 h 2044699"/>
                <a:gd name="connsiteX201" fmla="*/ 606425 w 1263650"/>
                <a:gd name="connsiteY201" fmla="*/ 476250 h 2044699"/>
                <a:gd name="connsiteX202" fmla="*/ 600075 w 1263650"/>
                <a:gd name="connsiteY202" fmla="*/ 511175 h 2044699"/>
                <a:gd name="connsiteX203" fmla="*/ 587375 w 1263650"/>
                <a:gd name="connsiteY203" fmla="*/ 568325 h 2044699"/>
                <a:gd name="connsiteX204" fmla="*/ 587375 w 1263650"/>
                <a:gd name="connsiteY204" fmla="*/ 574675 h 2044699"/>
                <a:gd name="connsiteX205" fmla="*/ 577850 w 1263650"/>
                <a:gd name="connsiteY205" fmla="*/ 612775 h 2044699"/>
                <a:gd name="connsiteX206" fmla="*/ 574675 w 1263650"/>
                <a:gd name="connsiteY206" fmla="*/ 619125 h 2044699"/>
                <a:gd name="connsiteX207" fmla="*/ 574675 w 1263650"/>
                <a:gd name="connsiteY207" fmla="*/ 622300 h 2044699"/>
                <a:gd name="connsiteX208" fmla="*/ 574676 w 1263650"/>
                <a:gd name="connsiteY208" fmla="*/ 622300 h 2044699"/>
                <a:gd name="connsiteX209" fmla="*/ 573884 w 1263650"/>
                <a:gd name="connsiteY209" fmla="*/ 626260 h 2044699"/>
                <a:gd name="connsiteX210" fmla="*/ 573884 w 1263650"/>
                <a:gd name="connsiteY210" fmla="*/ 629444 h 2044699"/>
                <a:gd name="connsiteX211" fmla="*/ 573247 w 1263650"/>
                <a:gd name="connsiteY211" fmla="*/ 629444 h 2044699"/>
                <a:gd name="connsiteX212" fmla="*/ 571501 w 1263650"/>
                <a:gd name="connsiteY212" fmla="*/ 638175 h 2044699"/>
                <a:gd name="connsiteX213" fmla="*/ 568326 w 1263650"/>
                <a:gd name="connsiteY213" fmla="*/ 644525 h 2044699"/>
                <a:gd name="connsiteX214" fmla="*/ 568325 w 1263650"/>
                <a:gd name="connsiteY214" fmla="*/ 644525 h 2044699"/>
                <a:gd name="connsiteX215" fmla="*/ 568325 w 1263650"/>
                <a:gd name="connsiteY215" fmla="*/ 657225 h 2044699"/>
                <a:gd name="connsiteX216" fmla="*/ 565150 w 1263650"/>
                <a:gd name="connsiteY216" fmla="*/ 666750 h 2044699"/>
                <a:gd name="connsiteX217" fmla="*/ 565150 w 1263650"/>
                <a:gd name="connsiteY217" fmla="*/ 673100 h 2044699"/>
                <a:gd name="connsiteX218" fmla="*/ 561975 w 1263650"/>
                <a:gd name="connsiteY218" fmla="*/ 679450 h 2044699"/>
                <a:gd name="connsiteX219" fmla="*/ 561975 w 1263650"/>
                <a:gd name="connsiteY219" fmla="*/ 682625 h 2044699"/>
                <a:gd name="connsiteX220" fmla="*/ 558800 w 1263650"/>
                <a:gd name="connsiteY220" fmla="*/ 692150 h 2044699"/>
                <a:gd name="connsiteX221" fmla="*/ 558801 w 1263650"/>
                <a:gd name="connsiteY221" fmla="*/ 692150 h 2044699"/>
                <a:gd name="connsiteX222" fmla="*/ 558801 w 1263650"/>
                <a:gd name="connsiteY222" fmla="*/ 704850 h 2044699"/>
                <a:gd name="connsiteX223" fmla="*/ 558801 w 1263650"/>
                <a:gd name="connsiteY223" fmla="*/ 708025 h 2044699"/>
                <a:gd name="connsiteX224" fmla="*/ 561976 w 1263650"/>
                <a:gd name="connsiteY224" fmla="*/ 708025 h 2044699"/>
                <a:gd name="connsiteX225" fmla="*/ 561976 w 1263650"/>
                <a:gd name="connsiteY225" fmla="*/ 711200 h 2044699"/>
                <a:gd name="connsiteX226" fmla="*/ 561976 w 1263650"/>
                <a:gd name="connsiteY226" fmla="*/ 714375 h 2044699"/>
                <a:gd name="connsiteX227" fmla="*/ 568326 w 1263650"/>
                <a:gd name="connsiteY227" fmla="*/ 720725 h 2044699"/>
                <a:gd name="connsiteX228" fmla="*/ 570231 w 1263650"/>
                <a:gd name="connsiteY228" fmla="*/ 723900 h 2044699"/>
                <a:gd name="connsiteX229" fmla="*/ 571501 w 1263650"/>
                <a:gd name="connsiteY229" fmla="*/ 726017 h 2044699"/>
                <a:gd name="connsiteX230" fmla="*/ 577851 w 1263650"/>
                <a:gd name="connsiteY230" fmla="*/ 736600 h 2044699"/>
                <a:gd name="connsiteX231" fmla="*/ 593726 w 1263650"/>
                <a:gd name="connsiteY231" fmla="*/ 755650 h 2044699"/>
                <a:gd name="connsiteX232" fmla="*/ 603251 w 1263650"/>
                <a:gd name="connsiteY232" fmla="*/ 771525 h 2044699"/>
                <a:gd name="connsiteX233" fmla="*/ 606426 w 1263650"/>
                <a:gd name="connsiteY233" fmla="*/ 771525 h 2044699"/>
                <a:gd name="connsiteX234" fmla="*/ 606426 w 1263650"/>
                <a:gd name="connsiteY234" fmla="*/ 774700 h 2044699"/>
                <a:gd name="connsiteX235" fmla="*/ 606425 w 1263650"/>
                <a:gd name="connsiteY235" fmla="*/ 774700 h 2044699"/>
                <a:gd name="connsiteX236" fmla="*/ 625475 w 1263650"/>
                <a:gd name="connsiteY236" fmla="*/ 803275 h 2044699"/>
                <a:gd name="connsiteX237" fmla="*/ 628650 w 1263650"/>
                <a:gd name="connsiteY237" fmla="*/ 806450 h 2044699"/>
                <a:gd name="connsiteX238" fmla="*/ 635000 w 1263650"/>
                <a:gd name="connsiteY238" fmla="*/ 812800 h 2044699"/>
                <a:gd name="connsiteX239" fmla="*/ 638175 w 1263650"/>
                <a:gd name="connsiteY239" fmla="*/ 819150 h 2044699"/>
                <a:gd name="connsiteX240" fmla="*/ 644525 w 1263650"/>
                <a:gd name="connsiteY240" fmla="*/ 828675 h 2044699"/>
                <a:gd name="connsiteX241" fmla="*/ 647700 w 1263650"/>
                <a:gd name="connsiteY241" fmla="*/ 831850 h 2044699"/>
                <a:gd name="connsiteX242" fmla="*/ 654050 w 1263650"/>
                <a:gd name="connsiteY242" fmla="*/ 841375 h 2044699"/>
                <a:gd name="connsiteX243" fmla="*/ 657225 w 1263650"/>
                <a:gd name="connsiteY243" fmla="*/ 841375 h 2044699"/>
                <a:gd name="connsiteX244" fmla="*/ 657225 w 1263650"/>
                <a:gd name="connsiteY244" fmla="*/ 847725 h 2044699"/>
                <a:gd name="connsiteX245" fmla="*/ 660400 w 1263650"/>
                <a:gd name="connsiteY245" fmla="*/ 850900 h 2044699"/>
                <a:gd name="connsiteX246" fmla="*/ 663575 w 1263650"/>
                <a:gd name="connsiteY246" fmla="*/ 854075 h 2044699"/>
                <a:gd name="connsiteX247" fmla="*/ 673100 w 1263650"/>
                <a:gd name="connsiteY247" fmla="*/ 866775 h 2044699"/>
                <a:gd name="connsiteX248" fmla="*/ 679450 w 1263650"/>
                <a:gd name="connsiteY248" fmla="*/ 876300 h 2044699"/>
                <a:gd name="connsiteX249" fmla="*/ 682625 w 1263650"/>
                <a:gd name="connsiteY249" fmla="*/ 879475 h 2044699"/>
                <a:gd name="connsiteX250" fmla="*/ 701675 w 1263650"/>
                <a:gd name="connsiteY250" fmla="*/ 908050 h 2044699"/>
                <a:gd name="connsiteX251" fmla="*/ 708025 w 1263650"/>
                <a:gd name="connsiteY251" fmla="*/ 914400 h 2044699"/>
                <a:gd name="connsiteX252" fmla="*/ 723900 w 1263650"/>
                <a:gd name="connsiteY252" fmla="*/ 936625 h 2044699"/>
                <a:gd name="connsiteX253" fmla="*/ 733425 w 1263650"/>
                <a:gd name="connsiteY253" fmla="*/ 949325 h 2044699"/>
                <a:gd name="connsiteX254" fmla="*/ 736600 w 1263650"/>
                <a:gd name="connsiteY254" fmla="*/ 952500 h 2044699"/>
                <a:gd name="connsiteX255" fmla="*/ 736600 w 1263650"/>
                <a:gd name="connsiteY255" fmla="*/ 955675 h 2044699"/>
                <a:gd name="connsiteX256" fmla="*/ 739775 w 1263650"/>
                <a:gd name="connsiteY256" fmla="*/ 958850 h 2044699"/>
                <a:gd name="connsiteX257" fmla="*/ 739775 w 1263650"/>
                <a:gd name="connsiteY257" fmla="*/ 962025 h 2044699"/>
                <a:gd name="connsiteX258" fmla="*/ 746125 w 1263650"/>
                <a:gd name="connsiteY258" fmla="*/ 971550 h 2044699"/>
                <a:gd name="connsiteX259" fmla="*/ 790575 w 1263650"/>
                <a:gd name="connsiteY259" fmla="*/ 1028700 h 2044699"/>
                <a:gd name="connsiteX260" fmla="*/ 806450 w 1263650"/>
                <a:gd name="connsiteY260" fmla="*/ 1050925 h 2044699"/>
                <a:gd name="connsiteX261" fmla="*/ 812800 w 1263650"/>
                <a:gd name="connsiteY261" fmla="*/ 1060450 h 2044699"/>
                <a:gd name="connsiteX262" fmla="*/ 822325 w 1263650"/>
                <a:gd name="connsiteY262" fmla="*/ 1073150 h 2044699"/>
                <a:gd name="connsiteX263" fmla="*/ 825500 w 1263650"/>
                <a:gd name="connsiteY263" fmla="*/ 1079500 h 2044699"/>
                <a:gd name="connsiteX264" fmla="*/ 841375 w 1263650"/>
                <a:gd name="connsiteY264" fmla="*/ 1104900 h 2044699"/>
                <a:gd name="connsiteX265" fmla="*/ 854075 w 1263650"/>
                <a:gd name="connsiteY265" fmla="*/ 1117600 h 2044699"/>
                <a:gd name="connsiteX266" fmla="*/ 860425 w 1263650"/>
                <a:gd name="connsiteY266" fmla="*/ 1130300 h 2044699"/>
                <a:gd name="connsiteX267" fmla="*/ 866775 w 1263650"/>
                <a:gd name="connsiteY267" fmla="*/ 1136650 h 2044699"/>
                <a:gd name="connsiteX268" fmla="*/ 869950 w 1263650"/>
                <a:gd name="connsiteY268" fmla="*/ 1143000 h 2044699"/>
                <a:gd name="connsiteX269" fmla="*/ 882650 w 1263650"/>
                <a:gd name="connsiteY269" fmla="*/ 1162050 h 2044699"/>
                <a:gd name="connsiteX270" fmla="*/ 892175 w 1263650"/>
                <a:gd name="connsiteY270" fmla="*/ 1168400 h 2044699"/>
                <a:gd name="connsiteX271" fmla="*/ 892175 w 1263650"/>
                <a:gd name="connsiteY271" fmla="*/ 1171575 h 2044699"/>
                <a:gd name="connsiteX272" fmla="*/ 895350 w 1263650"/>
                <a:gd name="connsiteY272" fmla="*/ 1174750 h 2044699"/>
                <a:gd name="connsiteX273" fmla="*/ 904875 w 1263650"/>
                <a:gd name="connsiteY273" fmla="*/ 1190625 h 2044699"/>
                <a:gd name="connsiteX274" fmla="*/ 908050 w 1263650"/>
                <a:gd name="connsiteY274" fmla="*/ 1193800 h 2044699"/>
                <a:gd name="connsiteX275" fmla="*/ 933450 w 1263650"/>
                <a:gd name="connsiteY275" fmla="*/ 1228725 h 2044699"/>
                <a:gd name="connsiteX276" fmla="*/ 933450 w 1263650"/>
                <a:gd name="connsiteY276" fmla="*/ 1231900 h 2044699"/>
                <a:gd name="connsiteX277" fmla="*/ 958850 w 1263650"/>
                <a:gd name="connsiteY277" fmla="*/ 1263650 h 2044699"/>
                <a:gd name="connsiteX278" fmla="*/ 977900 w 1263650"/>
                <a:gd name="connsiteY278" fmla="*/ 1292225 h 2044699"/>
                <a:gd name="connsiteX279" fmla="*/ 1005680 w 1263650"/>
                <a:gd name="connsiteY279" fmla="*/ 1331117 h 2044699"/>
                <a:gd name="connsiteX280" fmla="*/ 1006478 w 1263650"/>
                <a:gd name="connsiteY280" fmla="*/ 1331117 h 2044699"/>
                <a:gd name="connsiteX281" fmla="*/ 1006478 w 1263650"/>
                <a:gd name="connsiteY281" fmla="*/ 1332234 h 2044699"/>
                <a:gd name="connsiteX282" fmla="*/ 1009650 w 1263650"/>
                <a:gd name="connsiteY282" fmla="*/ 1336675 h 2044699"/>
                <a:gd name="connsiteX283" fmla="*/ 1025525 w 1263650"/>
                <a:gd name="connsiteY283" fmla="*/ 1355725 h 2044699"/>
                <a:gd name="connsiteX284" fmla="*/ 1025525 w 1263650"/>
                <a:gd name="connsiteY284" fmla="*/ 1358900 h 2044699"/>
                <a:gd name="connsiteX285" fmla="*/ 1031875 w 1263650"/>
                <a:gd name="connsiteY285" fmla="*/ 1365250 h 2044699"/>
                <a:gd name="connsiteX286" fmla="*/ 1035050 w 1263650"/>
                <a:gd name="connsiteY286" fmla="*/ 1374775 h 2044699"/>
                <a:gd name="connsiteX287" fmla="*/ 1038225 w 1263650"/>
                <a:gd name="connsiteY287" fmla="*/ 1374775 h 2044699"/>
                <a:gd name="connsiteX288" fmla="*/ 1041400 w 1263650"/>
                <a:gd name="connsiteY288" fmla="*/ 1377950 h 2044699"/>
                <a:gd name="connsiteX289" fmla="*/ 1044575 w 1263650"/>
                <a:gd name="connsiteY289" fmla="*/ 1384300 h 2044699"/>
                <a:gd name="connsiteX290" fmla="*/ 1047750 w 1263650"/>
                <a:gd name="connsiteY290" fmla="*/ 1387475 h 2044699"/>
                <a:gd name="connsiteX291" fmla="*/ 1047750 w 1263650"/>
                <a:gd name="connsiteY291" fmla="*/ 1390650 h 2044699"/>
                <a:gd name="connsiteX292" fmla="*/ 1050925 w 1263650"/>
                <a:gd name="connsiteY292" fmla="*/ 1393825 h 2044699"/>
                <a:gd name="connsiteX293" fmla="*/ 1054100 w 1263650"/>
                <a:gd name="connsiteY293" fmla="*/ 1397000 h 2044699"/>
                <a:gd name="connsiteX294" fmla="*/ 1057275 w 1263650"/>
                <a:gd name="connsiteY294" fmla="*/ 1403350 h 2044699"/>
                <a:gd name="connsiteX295" fmla="*/ 1073150 w 1263650"/>
                <a:gd name="connsiteY295" fmla="*/ 1425575 h 2044699"/>
                <a:gd name="connsiteX296" fmla="*/ 1079500 w 1263650"/>
                <a:gd name="connsiteY296" fmla="*/ 1431925 h 2044699"/>
                <a:gd name="connsiteX297" fmla="*/ 1079500 w 1263650"/>
                <a:gd name="connsiteY297" fmla="*/ 1431924 h 2044699"/>
                <a:gd name="connsiteX298" fmla="*/ 1092200 w 1263650"/>
                <a:gd name="connsiteY298" fmla="*/ 1450974 h 2044699"/>
                <a:gd name="connsiteX299" fmla="*/ 1098550 w 1263650"/>
                <a:gd name="connsiteY299" fmla="*/ 1457324 h 2044699"/>
                <a:gd name="connsiteX300" fmla="*/ 1098550 w 1263650"/>
                <a:gd name="connsiteY300" fmla="*/ 1460499 h 2044699"/>
                <a:gd name="connsiteX301" fmla="*/ 1114425 w 1263650"/>
                <a:gd name="connsiteY301" fmla="*/ 1479549 h 2044699"/>
                <a:gd name="connsiteX302" fmla="*/ 1133475 w 1263650"/>
                <a:gd name="connsiteY302" fmla="*/ 1508124 h 2044699"/>
                <a:gd name="connsiteX303" fmla="*/ 1149350 w 1263650"/>
                <a:gd name="connsiteY303" fmla="*/ 1530349 h 2044699"/>
                <a:gd name="connsiteX304" fmla="*/ 1155700 w 1263650"/>
                <a:gd name="connsiteY304" fmla="*/ 1539874 h 2044699"/>
                <a:gd name="connsiteX305" fmla="*/ 1171575 w 1263650"/>
                <a:gd name="connsiteY305" fmla="*/ 1562099 h 2044699"/>
                <a:gd name="connsiteX306" fmla="*/ 1177925 w 1263650"/>
                <a:gd name="connsiteY306" fmla="*/ 1571624 h 2044699"/>
                <a:gd name="connsiteX307" fmla="*/ 1181100 w 1263650"/>
                <a:gd name="connsiteY307" fmla="*/ 1574799 h 2044699"/>
                <a:gd name="connsiteX308" fmla="*/ 1187450 w 1263650"/>
                <a:gd name="connsiteY308" fmla="*/ 1584324 h 2044699"/>
                <a:gd name="connsiteX309" fmla="*/ 1206500 w 1263650"/>
                <a:gd name="connsiteY309" fmla="*/ 1609724 h 2044699"/>
                <a:gd name="connsiteX310" fmla="*/ 1206500 w 1263650"/>
                <a:gd name="connsiteY310" fmla="*/ 1612899 h 2044699"/>
                <a:gd name="connsiteX311" fmla="*/ 1209675 w 1263650"/>
                <a:gd name="connsiteY311" fmla="*/ 1612899 h 2044699"/>
                <a:gd name="connsiteX312" fmla="*/ 1209675 w 1263650"/>
                <a:gd name="connsiteY312" fmla="*/ 1616074 h 2044699"/>
                <a:gd name="connsiteX313" fmla="*/ 1206500 w 1263650"/>
                <a:gd name="connsiteY313" fmla="*/ 1625599 h 2044699"/>
                <a:gd name="connsiteX314" fmla="*/ 1206500 w 1263650"/>
                <a:gd name="connsiteY314" fmla="*/ 1628774 h 2044699"/>
                <a:gd name="connsiteX315" fmla="*/ 1206500 w 1263650"/>
                <a:gd name="connsiteY315" fmla="*/ 1631949 h 2044699"/>
                <a:gd name="connsiteX316" fmla="*/ 1203325 w 1263650"/>
                <a:gd name="connsiteY316" fmla="*/ 1635124 h 2044699"/>
                <a:gd name="connsiteX317" fmla="*/ 1203325 w 1263650"/>
                <a:gd name="connsiteY317" fmla="*/ 1638299 h 2044699"/>
                <a:gd name="connsiteX318" fmla="*/ 1212850 w 1263650"/>
                <a:gd name="connsiteY318" fmla="*/ 1657349 h 2044699"/>
                <a:gd name="connsiteX319" fmla="*/ 1212850 w 1263650"/>
                <a:gd name="connsiteY319" fmla="*/ 1660524 h 2044699"/>
                <a:gd name="connsiteX320" fmla="*/ 1219200 w 1263650"/>
                <a:gd name="connsiteY320" fmla="*/ 1666874 h 2044699"/>
                <a:gd name="connsiteX321" fmla="*/ 1222375 w 1263650"/>
                <a:gd name="connsiteY321" fmla="*/ 1670049 h 2044699"/>
                <a:gd name="connsiteX322" fmla="*/ 1225550 w 1263650"/>
                <a:gd name="connsiteY322" fmla="*/ 1670049 h 2044699"/>
                <a:gd name="connsiteX323" fmla="*/ 1225550 w 1263650"/>
                <a:gd name="connsiteY323" fmla="*/ 1673224 h 2044699"/>
                <a:gd name="connsiteX324" fmla="*/ 1225550 w 1263650"/>
                <a:gd name="connsiteY324" fmla="*/ 1679574 h 2044699"/>
                <a:gd name="connsiteX325" fmla="*/ 1225550 w 1263650"/>
                <a:gd name="connsiteY325" fmla="*/ 1682749 h 2044699"/>
                <a:gd name="connsiteX326" fmla="*/ 1228725 w 1263650"/>
                <a:gd name="connsiteY326" fmla="*/ 1695449 h 2044699"/>
                <a:gd name="connsiteX327" fmla="*/ 1231900 w 1263650"/>
                <a:gd name="connsiteY327" fmla="*/ 1708149 h 2044699"/>
                <a:gd name="connsiteX328" fmla="*/ 1231900 w 1263650"/>
                <a:gd name="connsiteY328" fmla="*/ 1714499 h 2044699"/>
                <a:gd name="connsiteX329" fmla="*/ 1231900 w 1263650"/>
                <a:gd name="connsiteY329" fmla="*/ 1717674 h 2044699"/>
                <a:gd name="connsiteX330" fmla="*/ 1228725 w 1263650"/>
                <a:gd name="connsiteY330" fmla="*/ 1720849 h 2044699"/>
                <a:gd name="connsiteX331" fmla="*/ 1231900 w 1263650"/>
                <a:gd name="connsiteY331" fmla="*/ 1724024 h 2044699"/>
                <a:gd name="connsiteX332" fmla="*/ 1238250 w 1263650"/>
                <a:gd name="connsiteY332" fmla="*/ 1724024 h 2044699"/>
                <a:gd name="connsiteX333" fmla="*/ 1257300 w 1263650"/>
                <a:gd name="connsiteY333" fmla="*/ 1746249 h 2044699"/>
                <a:gd name="connsiteX334" fmla="*/ 1260475 w 1263650"/>
                <a:gd name="connsiteY334" fmla="*/ 1749424 h 2044699"/>
                <a:gd name="connsiteX335" fmla="*/ 1263650 w 1263650"/>
                <a:gd name="connsiteY335" fmla="*/ 1755774 h 2044699"/>
                <a:gd name="connsiteX336" fmla="*/ 1263650 w 1263650"/>
                <a:gd name="connsiteY336" fmla="*/ 1762124 h 2044699"/>
                <a:gd name="connsiteX337" fmla="*/ 1254125 w 1263650"/>
                <a:gd name="connsiteY337" fmla="*/ 1768474 h 2044699"/>
                <a:gd name="connsiteX338" fmla="*/ 1247775 w 1263650"/>
                <a:gd name="connsiteY338" fmla="*/ 1774824 h 2044699"/>
                <a:gd name="connsiteX339" fmla="*/ 1247775 w 1263650"/>
                <a:gd name="connsiteY339" fmla="*/ 1777999 h 2044699"/>
                <a:gd name="connsiteX340" fmla="*/ 1244600 w 1263650"/>
                <a:gd name="connsiteY340" fmla="*/ 1777999 h 2044699"/>
                <a:gd name="connsiteX341" fmla="*/ 1241425 w 1263650"/>
                <a:gd name="connsiteY341" fmla="*/ 1777999 h 2044699"/>
                <a:gd name="connsiteX342" fmla="*/ 1228725 w 1263650"/>
                <a:gd name="connsiteY342" fmla="*/ 1784349 h 2044699"/>
                <a:gd name="connsiteX343" fmla="*/ 1222375 w 1263650"/>
                <a:gd name="connsiteY343" fmla="*/ 1787524 h 2044699"/>
                <a:gd name="connsiteX344" fmla="*/ 1216025 w 1263650"/>
                <a:gd name="connsiteY344" fmla="*/ 1787524 h 2044699"/>
                <a:gd name="connsiteX345" fmla="*/ 1212850 w 1263650"/>
                <a:gd name="connsiteY345" fmla="*/ 1787524 h 2044699"/>
                <a:gd name="connsiteX346" fmla="*/ 1212850 w 1263650"/>
                <a:gd name="connsiteY346" fmla="*/ 1790699 h 2044699"/>
                <a:gd name="connsiteX347" fmla="*/ 1209675 w 1263650"/>
                <a:gd name="connsiteY347" fmla="*/ 1790699 h 2044699"/>
                <a:gd name="connsiteX348" fmla="*/ 1209675 w 1263650"/>
                <a:gd name="connsiteY348" fmla="*/ 1793874 h 2044699"/>
                <a:gd name="connsiteX349" fmla="*/ 1209675 w 1263650"/>
                <a:gd name="connsiteY349" fmla="*/ 1797049 h 2044699"/>
                <a:gd name="connsiteX350" fmla="*/ 1206500 w 1263650"/>
                <a:gd name="connsiteY350" fmla="*/ 1806574 h 2044699"/>
                <a:gd name="connsiteX351" fmla="*/ 1200150 w 1263650"/>
                <a:gd name="connsiteY351" fmla="*/ 1809749 h 2044699"/>
                <a:gd name="connsiteX352" fmla="*/ 1193800 w 1263650"/>
                <a:gd name="connsiteY352" fmla="*/ 1812924 h 2044699"/>
                <a:gd name="connsiteX353" fmla="*/ 1190625 w 1263650"/>
                <a:gd name="connsiteY353" fmla="*/ 1819274 h 2044699"/>
                <a:gd name="connsiteX354" fmla="*/ 1193800 w 1263650"/>
                <a:gd name="connsiteY354" fmla="*/ 1819274 h 2044699"/>
                <a:gd name="connsiteX355" fmla="*/ 1193800 w 1263650"/>
                <a:gd name="connsiteY355" fmla="*/ 1822449 h 2044699"/>
                <a:gd name="connsiteX356" fmla="*/ 1193800 w 1263650"/>
                <a:gd name="connsiteY356" fmla="*/ 1831974 h 2044699"/>
                <a:gd name="connsiteX357" fmla="*/ 1190625 w 1263650"/>
                <a:gd name="connsiteY357" fmla="*/ 1831974 h 2044699"/>
                <a:gd name="connsiteX358" fmla="*/ 1190625 w 1263650"/>
                <a:gd name="connsiteY358" fmla="*/ 1835149 h 2044699"/>
                <a:gd name="connsiteX359" fmla="*/ 1187450 w 1263650"/>
                <a:gd name="connsiteY359" fmla="*/ 1841499 h 2044699"/>
                <a:gd name="connsiteX360" fmla="*/ 1190625 w 1263650"/>
                <a:gd name="connsiteY360" fmla="*/ 1847849 h 2044699"/>
                <a:gd name="connsiteX361" fmla="*/ 1190625 w 1263650"/>
                <a:gd name="connsiteY361" fmla="*/ 1860549 h 2044699"/>
                <a:gd name="connsiteX362" fmla="*/ 1190625 w 1263650"/>
                <a:gd name="connsiteY362" fmla="*/ 1863724 h 2044699"/>
                <a:gd name="connsiteX363" fmla="*/ 1187450 w 1263650"/>
                <a:gd name="connsiteY363" fmla="*/ 1863724 h 2044699"/>
                <a:gd name="connsiteX364" fmla="*/ 1184275 w 1263650"/>
                <a:gd name="connsiteY364" fmla="*/ 1863724 h 2044699"/>
                <a:gd name="connsiteX365" fmla="*/ 1184275 w 1263650"/>
                <a:gd name="connsiteY365" fmla="*/ 1866899 h 2044699"/>
                <a:gd name="connsiteX366" fmla="*/ 1184275 w 1263650"/>
                <a:gd name="connsiteY366" fmla="*/ 1870074 h 2044699"/>
                <a:gd name="connsiteX367" fmla="*/ 1181100 w 1263650"/>
                <a:gd name="connsiteY367" fmla="*/ 1879599 h 2044699"/>
                <a:gd name="connsiteX368" fmla="*/ 1181100 w 1263650"/>
                <a:gd name="connsiteY368" fmla="*/ 1885949 h 2044699"/>
                <a:gd name="connsiteX369" fmla="*/ 1174750 w 1263650"/>
                <a:gd name="connsiteY369" fmla="*/ 1892299 h 2044699"/>
                <a:gd name="connsiteX370" fmla="*/ 1168400 w 1263650"/>
                <a:gd name="connsiteY370" fmla="*/ 1898649 h 2044699"/>
                <a:gd name="connsiteX371" fmla="*/ 1162050 w 1263650"/>
                <a:gd name="connsiteY371" fmla="*/ 1904999 h 2044699"/>
                <a:gd name="connsiteX372" fmla="*/ 1162050 w 1263650"/>
                <a:gd name="connsiteY372" fmla="*/ 1908174 h 2044699"/>
                <a:gd name="connsiteX373" fmla="*/ 1162050 w 1263650"/>
                <a:gd name="connsiteY373" fmla="*/ 1911349 h 2044699"/>
                <a:gd name="connsiteX374" fmla="*/ 1158875 w 1263650"/>
                <a:gd name="connsiteY374" fmla="*/ 1911349 h 2044699"/>
                <a:gd name="connsiteX375" fmla="*/ 1158875 w 1263650"/>
                <a:gd name="connsiteY375" fmla="*/ 1914524 h 2044699"/>
                <a:gd name="connsiteX376" fmla="*/ 1155700 w 1263650"/>
                <a:gd name="connsiteY376" fmla="*/ 1914524 h 2044699"/>
                <a:gd name="connsiteX377" fmla="*/ 1155700 w 1263650"/>
                <a:gd name="connsiteY377" fmla="*/ 1911349 h 2044699"/>
                <a:gd name="connsiteX378" fmla="*/ 1146175 w 1263650"/>
                <a:gd name="connsiteY378" fmla="*/ 1917699 h 2044699"/>
                <a:gd name="connsiteX379" fmla="*/ 1146175 w 1263650"/>
                <a:gd name="connsiteY379" fmla="*/ 1927224 h 2044699"/>
                <a:gd name="connsiteX380" fmla="*/ 1149350 w 1263650"/>
                <a:gd name="connsiteY380" fmla="*/ 1943099 h 2044699"/>
                <a:gd name="connsiteX381" fmla="*/ 1146175 w 1263650"/>
                <a:gd name="connsiteY381" fmla="*/ 1949449 h 2044699"/>
                <a:gd name="connsiteX382" fmla="*/ 1146175 w 1263650"/>
                <a:gd name="connsiteY382" fmla="*/ 1955799 h 2044699"/>
                <a:gd name="connsiteX383" fmla="*/ 1146175 w 1263650"/>
                <a:gd name="connsiteY383" fmla="*/ 1958974 h 2044699"/>
                <a:gd name="connsiteX384" fmla="*/ 1146175 w 1263650"/>
                <a:gd name="connsiteY384" fmla="*/ 1962149 h 2044699"/>
                <a:gd name="connsiteX385" fmla="*/ 1143000 w 1263650"/>
                <a:gd name="connsiteY385" fmla="*/ 1965324 h 2044699"/>
                <a:gd name="connsiteX386" fmla="*/ 1139825 w 1263650"/>
                <a:gd name="connsiteY386" fmla="*/ 1968499 h 2044699"/>
                <a:gd name="connsiteX387" fmla="*/ 1139825 w 1263650"/>
                <a:gd name="connsiteY387" fmla="*/ 1971674 h 2044699"/>
                <a:gd name="connsiteX388" fmla="*/ 1136650 w 1263650"/>
                <a:gd name="connsiteY388" fmla="*/ 1971674 h 2044699"/>
                <a:gd name="connsiteX389" fmla="*/ 1139825 w 1263650"/>
                <a:gd name="connsiteY389" fmla="*/ 1974849 h 2044699"/>
                <a:gd name="connsiteX390" fmla="*/ 1143000 w 1263650"/>
                <a:gd name="connsiteY390" fmla="*/ 1981199 h 2044699"/>
                <a:gd name="connsiteX391" fmla="*/ 1143000 w 1263650"/>
                <a:gd name="connsiteY391" fmla="*/ 1984374 h 2044699"/>
                <a:gd name="connsiteX392" fmla="*/ 1149350 w 1263650"/>
                <a:gd name="connsiteY392" fmla="*/ 1987549 h 2044699"/>
                <a:gd name="connsiteX393" fmla="*/ 1152525 w 1263650"/>
                <a:gd name="connsiteY393" fmla="*/ 1987549 h 2044699"/>
                <a:gd name="connsiteX394" fmla="*/ 1155700 w 1263650"/>
                <a:gd name="connsiteY394" fmla="*/ 1987549 h 2044699"/>
                <a:gd name="connsiteX395" fmla="*/ 1158875 w 1263650"/>
                <a:gd name="connsiteY395" fmla="*/ 1987549 h 2044699"/>
                <a:gd name="connsiteX396" fmla="*/ 1162050 w 1263650"/>
                <a:gd name="connsiteY396" fmla="*/ 1987549 h 2044699"/>
                <a:gd name="connsiteX397" fmla="*/ 1165225 w 1263650"/>
                <a:gd name="connsiteY397" fmla="*/ 1987549 h 2044699"/>
                <a:gd name="connsiteX398" fmla="*/ 1165225 w 1263650"/>
                <a:gd name="connsiteY398" fmla="*/ 1990724 h 2044699"/>
                <a:gd name="connsiteX399" fmla="*/ 1171575 w 1263650"/>
                <a:gd name="connsiteY399" fmla="*/ 2000249 h 2044699"/>
                <a:gd name="connsiteX400" fmla="*/ 1171575 w 1263650"/>
                <a:gd name="connsiteY400" fmla="*/ 2003424 h 2044699"/>
                <a:gd name="connsiteX401" fmla="*/ 1171575 w 1263650"/>
                <a:gd name="connsiteY401" fmla="*/ 2012949 h 2044699"/>
                <a:gd name="connsiteX402" fmla="*/ 1171575 w 1263650"/>
                <a:gd name="connsiteY402" fmla="*/ 2016124 h 2044699"/>
                <a:gd name="connsiteX403" fmla="*/ 1171575 w 1263650"/>
                <a:gd name="connsiteY403" fmla="*/ 2019299 h 2044699"/>
                <a:gd name="connsiteX404" fmla="*/ 1168400 w 1263650"/>
                <a:gd name="connsiteY404" fmla="*/ 2025649 h 2044699"/>
                <a:gd name="connsiteX405" fmla="*/ 1165225 w 1263650"/>
                <a:gd name="connsiteY405" fmla="*/ 2028824 h 2044699"/>
                <a:gd name="connsiteX406" fmla="*/ 1155700 w 1263650"/>
                <a:gd name="connsiteY406" fmla="*/ 2038349 h 2044699"/>
                <a:gd name="connsiteX407" fmla="*/ 1155700 w 1263650"/>
                <a:gd name="connsiteY407" fmla="*/ 2041524 h 2044699"/>
                <a:gd name="connsiteX408" fmla="*/ 1146175 w 1263650"/>
                <a:gd name="connsiteY408" fmla="*/ 2044699 h 2044699"/>
                <a:gd name="connsiteX409" fmla="*/ 1139825 w 1263650"/>
                <a:gd name="connsiteY409" fmla="*/ 2044699 h 2044699"/>
                <a:gd name="connsiteX410" fmla="*/ 1133475 w 1263650"/>
                <a:gd name="connsiteY410" fmla="*/ 2041524 h 2044699"/>
                <a:gd name="connsiteX411" fmla="*/ 1130300 w 1263650"/>
                <a:gd name="connsiteY411" fmla="*/ 2041524 h 2044699"/>
                <a:gd name="connsiteX412" fmla="*/ 1130300 w 1263650"/>
                <a:gd name="connsiteY412" fmla="*/ 2038349 h 2044699"/>
                <a:gd name="connsiteX413" fmla="*/ 1127125 w 1263650"/>
                <a:gd name="connsiteY413" fmla="*/ 2038349 h 2044699"/>
                <a:gd name="connsiteX414" fmla="*/ 1127125 w 1263650"/>
                <a:gd name="connsiteY414" fmla="*/ 2041524 h 2044699"/>
                <a:gd name="connsiteX415" fmla="*/ 1123950 w 1263650"/>
                <a:gd name="connsiteY415" fmla="*/ 2041524 h 2044699"/>
                <a:gd name="connsiteX416" fmla="*/ 901700 w 1263650"/>
                <a:gd name="connsiteY416" fmla="*/ 2022474 h 2044699"/>
                <a:gd name="connsiteX417" fmla="*/ 739775 w 1263650"/>
                <a:gd name="connsiteY417" fmla="*/ 2009774 h 2044699"/>
                <a:gd name="connsiteX418" fmla="*/ 736600 w 1263650"/>
                <a:gd name="connsiteY418" fmla="*/ 1990724 h 2044699"/>
                <a:gd name="connsiteX419" fmla="*/ 733425 w 1263650"/>
                <a:gd name="connsiteY419" fmla="*/ 1981199 h 2044699"/>
                <a:gd name="connsiteX420" fmla="*/ 730250 w 1263650"/>
                <a:gd name="connsiteY420" fmla="*/ 1981199 h 2044699"/>
                <a:gd name="connsiteX421" fmla="*/ 730250 w 1263650"/>
                <a:gd name="connsiteY421" fmla="*/ 1978024 h 2044699"/>
                <a:gd name="connsiteX422" fmla="*/ 733425 w 1263650"/>
                <a:gd name="connsiteY422" fmla="*/ 1974849 h 2044699"/>
                <a:gd name="connsiteX423" fmla="*/ 736600 w 1263650"/>
                <a:gd name="connsiteY423" fmla="*/ 1974849 h 2044699"/>
                <a:gd name="connsiteX424" fmla="*/ 736600 w 1263650"/>
                <a:gd name="connsiteY424" fmla="*/ 1978024 h 2044699"/>
                <a:gd name="connsiteX425" fmla="*/ 736600 w 1263650"/>
                <a:gd name="connsiteY425" fmla="*/ 1981199 h 2044699"/>
                <a:gd name="connsiteX426" fmla="*/ 739775 w 1263650"/>
                <a:gd name="connsiteY426" fmla="*/ 1990724 h 2044699"/>
                <a:gd name="connsiteX427" fmla="*/ 742950 w 1263650"/>
                <a:gd name="connsiteY427" fmla="*/ 1993899 h 2044699"/>
                <a:gd name="connsiteX428" fmla="*/ 742950 w 1263650"/>
                <a:gd name="connsiteY428" fmla="*/ 2000249 h 2044699"/>
                <a:gd name="connsiteX429" fmla="*/ 746125 w 1263650"/>
                <a:gd name="connsiteY429" fmla="*/ 2000249 h 2044699"/>
                <a:gd name="connsiteX430" fmla="*/ 746125 w 1263650"/>
                <a:gd name="connsiteY430" fmla="*/ 1997074 h 2044699"/>
                <a:gd name="connsiteX431" fmla="*/ 746125 w 1263650"/>
                <a:gd name="connsiteY431" fmla="*/ 1987549 h 2044699"/>
                <a:gd name="connsiteX432" fmla="*/ 746125 w 1263650"/>
                <a:gd name="connsiteY432" fmla="*/ 1984374 h 2044699"/>
                <a:gd name="connsiteX433" fmla="*/ 746125 w 1263650"/>
                <a:gd name="connsiteY433" fmla="*/ 1981199 h 2044699"/>
                <a:gd name="connsiteX434" fmla="*/ 742950 w 1263650"/>
                <a:gd name="connsiteY434" fmla="*/ 1974849 h 2044699"/>
                <a:gd name="connsiteX435" fmla="*/ 739775 w 1263650"/>
                <a:gd name="connsiteY435" fmla="*/ 1971674 h 2044699"/>
                <a:gd name="connsiteX436" fmla="*/ 736600 w 1263650"/>
                <a:gd name="connsiteY436" fmla="*/ 1968499 h 2044699"/>
                <a:gd name="connsiteX437" fmla="*/ 733425 w 1263650"/>
                <a:gd name="connsiteY437" fmla="*/ 1971674 h 2044699"/>
                <a:gd name="connsiteX438" fmla="*/ 730250 w 1263650"/>
                <a:gd name="connsiteY438" fmla="*/ 1971674 h 2044699"/>
                <a:gd name="connsiteX439" fmla="*/ 730250 w 1263650"/>
                <a:gd name="connsiteY439" fmla="*/ 1974849 h 2044699"/>
                <a:gd name="connsiteX440" fmla="*/ 727075 w 1263650"/>
                <a:gd name="connsiteY440" fmla="*/ 1974849 h 2044699"/>
                <a:gd name="connsiteX441" fmla="*/ 723900 w 1263650"/>
                <a:gd name="connsiteY441" fmla="*/ 1971674 h 2044699"/>
                <a:gd name="connsiteX442" fmla="*/ 727075 w 1263650"/>
                <a:gd name="connsiteY442" fmla="*/ 1968499 h 2044699"/>
                <a:gd name="connsiteX443" fmla="*/ 727075 w 1263650"/>
                <a:gd name="connsiteY443" fmla="*/ 1965324 h 2044699"/>
                <a:gd name="connsiteX444" fmla="*/ 730250 w 1263650"/>
                <a:gd name="connsiteY444" fmla="*/ 1965324 h 2044699"/>
                <a:gd name="connsiteX445" fmla="*/ 730250 w 1263650"/>
                <a:gd name="connsiteY445" fmla="*/ 1962149 h 2044699"/>
                <a:gd name="connsiteX446" fmla="*/ 733425 w 1263650"/>
                <a:gd name="connsiteY446" fmla="*/ 1962149 h 2044699"/>
                <a:gd name="connsiteX447" fmla="*/ 733425 w 1263650"/>
                <a:gd name="connsiteY447" fmla="*/ 1958974 h 2044699"/>
                <a:gd name="connsiteX448" fmla="*/ 730250 w 1263650"/>
                <a:gd name="connsiteY448" fmla="*/ 1955799 h 2044699"/>
                <a:gd name="connsiteX449" fmla="*/ 730250 w 1263650"/>
                <a:gd name="connsiteY449" fmla="*/ 1958974 h 2044699"/>
                <a:gd name="connsiteX450" fmla="*/ 730250 w 1263650"/>
                <a:gd name="connsiteY450" fmla="*/ 1962149 h 2044699"/>
                <a:gd name="connsiteX451" fmla="*/ 727075 w 1263650"/>
                <a:gd name="connsiteY451" fmla="*/ 1962149 h 2044699"/>
                <a:gd name="connsiteX452" fmla="*/ 727075 w 1263650"/>
                <a:gd name="connsiteY452" fmla="*/ 1958974 h 2044699"/>
                <a:gd name="connsiteX453" fmla="*/ 723900 w 1263650"/>
                <a:gd name="connsiteY453" fmla="*/ 1955799 h 2044699"/>
                <a:gd name="connsiteX454" fmla="*/ 723900 w 1263650"/>
                <a:gd name="connsiteY454" fmla="*/ 1949449 h 2044699"/>
                <a:gd name="connsiteX455" fmla="*/ 723900 w 1263650"/>
                <a:gd name="connsiteY455" fmla="*/ 1946274 h 2044699"/>
                <a:gd name="connsiteX456" fmla="*/ 733425 w 1263650"/>
                <a:gd name="connsiteY456" fmla="*/ 1943099 h 2044699"/>
                <a:gd name="connsiteX457" fmla="*/ 733425 w 1263650"/>
                <a:gd name="connsiteY457" fmla="*/ 1917699 h 2044699"/>
                <a:gd name="connsiteX458" fmla="*/ 727075 w 1263650"/>
                <a:gd name="connsiteY458" fmla="*/ 1895474 h 2044699"/>
                <a:gd name="connsiteX459" fmla="*/ 720725 w 1263650"/>
                <a:gd name="connsiteY459" fmla="*/ 1870074 h 2044699"/>
                <a:gd name="connsiteX460" fmla="*/ 698500 w 1263650"/>
                <a:gd name="connsiteY460" fmla="*/ 1831974 h 2044699"/>
                <a:gd name="connsiteX461" fmla="*/ 695325 w 1263650"/>
                <a:gd name="connsiteY461" fmla="*/ 1828799 h 2044699"/>
                <a:gd name="connsiteX462" fmla="*/ 682625 w 1263650"/>
                <a:gd name="connsiteY462" fmla="*/ 1816099 h 2044699"/>
                <a:gd name="connsiteX463" fmla="*/ 673100 w 1263650"/>
                <a:gd name="connsiteY463" fmla="*/ 1800224 h 2044699"/>
                <a:gd name="connsiteX464" fmla="*/ 660400 w 1263650"/>
                <a:gd name="connsiteY464" fmla="*/ 1787524 h 2044699"/>
                <a:gd name="connsiteX465" fmla="*/ 660400 w 1263650"/>
                <a:gd name="connsiteY465" fmla="*/ 1784349 h 2044699"/>
                <a:gd name="connsiteX466" fmla="*/ 657225 w 1263650"/>
                <a:gd name="connsiteY466" fmla="*/ 1784349 h 2044699"/>
                <a:gd name="connsiteX467" fmla="*/ 654050 w 1263650"/>
                <a:gd name="connsiteY467" fmla="*/ 1781174 h 2044699"/>
                <a:gd name="connsiteX468" fmla="*/ 654050 w 1263650"/>
                <a:gd name="connsiteY468" fmla="*/ 1784349 h 2044699"/>
                <a:gd name="connsiteX469" fmla="*/ 641350 w 1263650"/>
                <a:gd name="connsiteY469" fmla="*/ 1771649 h 2044699"/>
                <a:gd name="connsiteX470" fmla="*/ 635000 w 1263650"/>
                <a:gd name="connsiteY470" fmla="*/ 1758949 h 2044699"/>
                <a:gd name="connsiteX471" fmla="*/ 628650 w 1263650"/>
                <a:gd name="connsiteY471" fmla="*/ 1752599 h 2044699"/>
                <a:gd name="connsiteX472" fmla="*/ 622300 w 1263650"/>
                <a:gd name="connsiteY472" fmla="*/ 1746249 h 2044699"/>
                <a:gd name="connsiteX473" fmla="*/ 615950 w 1263650"/>
                <a:gd name="connsiteY473" fmla="*/ 1749424 h 2044699"/>
                <a:gd name="connsiteX474" fmla="*/ 615950 w 1263650"/>
                <a:gd name="connsiteY474" fmla="*/ 1746249 h 2044699"/>
                <a:gd name="connsiteX475" fmla="*/ 615950 w 1263650"/>
                <a:gd name="connsiteY475" fmla="*/ 1743074 h 2044699"/>
                <a:gd name="connsiteX476" fmla="*/ 612775 w 1263650"/>
                <a:gd name="connsiteY476" fmla="*/ 1743074 h 2044699"/>
                <a:gd name="connsiteX477" fmla="*/ 609600 w 1263650"/>
                <a:gd name="connsiteY477" fmla="*/ 1743074 h 2044699"/>
                <a:gd name="connsiteX478" fmla="*/ 606425 w 1263650"/>
                <a:gd name="connsiteY478" fmla="*/ 1743074 h 2044699"/>
                <a:gd name="connsiteX479" fmla="*/ 606425 w 1263650"/>
                <a:gd name="connsiteY479" fmla="*/ 1746249 h 2044699"/>
                <a:gd name="connsiteX480" fmla="*/ 603250 w 1263650"/>
                <a:gd name="connsiteY480" fmla="*/ 1752599 h 2044699"/>
                <a:gd name="connsiteX481" fmla="*/ 603250 w 1263650"/>
                <a:gd name="connsiteY481" fmla="*/ 1755774 h 2044699"/>
                <a:gd name="connsiteX482" fmla="*/ 600075 w 1263650"/>
                <a:gd name="connsiteY482" fmla="*/ 1755774 h 2044699"/>
                <a:gd name="connsiteX483" fmla="*/ 593725 w 1263650"/>
                <a:gd name="connsiteY483" fmla="*/ 1749424 h 2044699"/>
                <a:gd name="connsiteX484" fmla="*/ 593725 w 1263650"/>
                <a:gd name="connsiteY484" fmla="*/ 1746249 h 2044699"/>
                <a:gd name="connsiteX485" fmla="*/ 584200 w 1263650"/>
                <a:gd name="connsiteY485" fmla="*/ 1743074 h 2044699"/>
                <a:gd name="connsiteX486" fmla="*/ 581025 w 1263650"/>
                <a:gd name="connsiteY486" fmla="*/ 1739899 h 2044699"/>
                <a:gd name="connsiteX487" fmla="*/ 581025 w 1263650"/>
                <a:gd name="connsiteY487" fmla="*/ 1736724 h 2044699"/>
                <a:gd name="connsiteX488" fmla="*/ 587375 w 1263650"/>
                <a:gd name="connsiteY488" fmla="*/ 1736724 h 2044699"/>
                <a:gd name="connsiteX489" fmla="*/ 590550 w 1263650"/>
                <a:gd name="connsiteY489" fmla="*/ 1730374 h 2044699"/>
                <a:gd name="connsiteX490" fmla="*/ 590550 w 1263650"/>
                <a:gd name="connsiteY490" fmla="*/ 1724024 h 2044699"/>
                <a:gd name="connsiteX491" fmla="*/ 587375 w 1263650"/>
                <a:gd name="connsiteY491" fmla="*/ 1704974 h 2044699"/>
                <a:gd name="connsiteX492" fmla="*/ 581025 w 1263650"/>
                <a:gd name="connsiteY492" fmla="*/ 1689099 h 2044699"/>
                <a:gd name="connsiteX493" fmla="*/ 574675 w 1263650"/>
                <a:gd name="connsiteY493" fmla="*/ 1682749 h 2044699"/>
                <a:gd name="connsiteX494" fmla="*/ 555625 w 1263650"/>
                <a:gd name="connsiteY494" fmla="*/ 1679574 h 2044699"/>
                <a:gd name="connsiteX495" fmla="*/ 536575 w 1263650"/>
                <a:gd name="connsiteY495" fmla="*/ 1679574 h 2044699"/>
                <a:gd name="connsiteX496" fmla="*/ 533400 w 1263650"/>
                <a:gd name="connsiteY496" fmla="*/ 1682749 h 2044699"/>
                <a:gd name="connsiteX497" fmla="*/ 527050 w 1263650"/>
                <a:gd name="connsiteY497" fmla="*/ 1676399 h 2044699"/>
                <a:gd name="connsiteX498" fmla="*/ 514350 w 1263650"/>
                <a:gd name="connsiteY498" fmla="*/ 1670049 h 2044699"/>
                <a:gd name="connsiteX499" fmla="*/ 511175 w 1263650"/>
                <a:gd name="connsiteY499" fmla="*/ 1670049 h 2044699"/>
                <a:gd name="connsiteX500" fmla="*/ 492125 w 1263650"/>
                <a:gd name="connsiteY500" fmla="*/ 1654174 h 2044699"/>
                <a:gd name="connsiteX501" fmla="*/ 485775 w 1263650"/>
                <a:gd name="connsiteY501" fmla="*/ 1654174 h 2044699"/>
                <a:gd name="connsiteX502" fmla="*/ 479425 w 1263650"/>
                <a:gd name="connsiteY502" fmla="*/ 1641474 h 2044699"/>
                <a:gd name="connsiteX503" fmla="*/ 476250 w 1263650"/>
                <a:gd name="connsiteY503" fmla="*/ 1641474 h 2044699"/>
                <a:gd name="connsiteX504" fmla="*/ 473075 w 1263650"/>
                <a:gd name="connsiteY504" fmla="*/ 1638299 h 2044699"/>
                <a:gd name="connsiteX505" fmla="*/ 473075 w 1263650"/>
                <a:gd name="connsiteY505" fmla="*/ 1631949 h 2044699"/>
                <a:gd name="connsiteX506" fmla="*/ 473075 w 1263650"/>
                <a:gd name="connsiteY506" fmla="*/ 1625599 h 2044699"/>
                <a:gd name="connsiteX507" fmla="*/ 473075 w 1263650"/>
                <a:gd name="connsiteY507" fmla="*/ 1622424 h 2044699"/>
                <a:gd name="connsiteX508" fmla="*/ 473075 w 1263650"/>
                <a:gd name="connsiteY508" fmla="*/ 1619249 h 2044699"/>
                <a:gd name="connsiteX509" fmla="*/ 473075 w 1263650"/>
                <a:gd name="connsiteY509" fmla="*/ 1616074 h 2044699"/>
                <a:gd name="connsiteX510" fmla="*/ 469900 w 1263650"/>
                <a:gd name="connsiteY510" fmla="*/ 1616074 h 2044699"/>
                <a:gd name="connsiteX511" fmla="*/ 463550 w 1263650"/>
                <a:gd name="connsiteY511" fmla="*/ 1612899 h 2044699"/>
                <a:gd name="connsiteX512" fmla="*/ 460375 w 1263650"/>
                <a:gd name="connsiteY512" fmla="*/ 1609724 h 2044699"/>
                <a:gd name="connsiteX513" fmla="*/ 460375 w 1263650"/>
                <a:gd name="connsiteY513" fmla="*/ 1606549 h 2044699"/>
                <a:gd name="connsiteX514" fmla="*/ 457200 w 1263650"/>
                <a:gd name="connsiteY514" fmla="*/ 1603374 h 2044699"/>
                <a:gd name="connsiteX515" fmla="*/ 450850 w 1263650"/>
                <a:gd name="connsiteY515" fmla="*/ 1597024 h 2044699"/>
                <a:gd name="connsiteX516" fmla="*/ 447675 w 1263650"/>
                <a:gd name="connsiteY516" fmla="*/ 1593849 h 2044699"/>
                <a:gd name="connsiteX517" fmla="*/ 444500 w 1263650"/>
                <a:gd name="connsiteY517" fmla="*/ 1590674 h 2044699"/>
                <a:gd name="connsiteX518" fmla="*/ 434975 w 1263650"/>
                <a:gd name="connsiteY518" fmla="*/ 1581149 h 2044699"/>
                <a:gd name="connsiteX519" fmla="*/ 422275 w 1263650"/>
                <a:gd name="connsiteY519" fmla="*/ 1577974 h 2044699"/>
                <a:gd name="connsiteX520" fmla="*/ 409575 w 1263650"/>
                <a:gd name="connsiteY520" fmla="*/ 1577974 h 2044699"/>
                <a:gd name="connsiteX521" fmla="*/ 396875 w 1263650"/>
                <a:gd name="connsiteY521" fmla="*/ 1571624 h 2044699"/>
                <a:gd name="connsiteX522" fmla="*/ 384175 w 1263650"/>
                <a:gd name="connsiteY522" fmla="*/ 1568449 h 2044699"/>
                <a:gd name="connsiteX523" fmla="*/ 374650 w 1263650"/>
                <a:gd name="connsiteY523" fmla="*/ 1562099 h 2044699"/>
                <a:gd name="connsiteX524" fmla="*/ 368300 w 1263650"/>
                <a:gd name="connsiteY524" fmla="*/ 1555749 h 2044699"/>
                <a:gd name="connsiteX525" fmla="*/ 355600 w 1263650"/>
                <a:gd name="connsiteY525" fmla="*/ 1555749 h 2044699"/>
                <a:gd name="connsiteX526" fmla="*/ 346075 w 1263650"/>
                <a:gd name="connsiteY526" fmla="*/ 1549399 h 2044699"/>
                <a:gd name="connsiteX527" fmla="*/ 336550 w 1263650"/>
                <a:gd name="connsiteY527" fmla="*/ 1549399 h 2044699"/>
                <a:gd name="connsiteX528" fmla="*/ 330200 w 1263650"/>
                <a:gd name="connsiteY528" fmla="*/ 1546224 h 2044699"/>
                <a:gd name="connsiteX529" fmla="*/ 323850 w 1263650"/>
                <a:gd name="connsiteY529" fmla="*/ 1546224 h 2044699"/>
                <a:gd name="connsiteX530" fmla="*/ 307975 w 1263650"/>
                <a:gd name="connsiteY530" fmla="*/ 1546224 h 2044699"/>
                <a:gd name="connsiteX531" fmla="*/ 298450 w 1263650"/>
                <a:gd name="connsiteY531" fmla="*/ 1546224 h 2044699"/>
                <a:gd name="connsiteX532" fmla="*/ 295275 w 1263650"/>
                <a:gd name="connsiteY532" fmla="*/ 1543049 h 2044699"/>
                <a:gd name="connsiteX533" fmla="*/ 292100 w 1263650"/>
                <a:gd name="connsiteY533" fmla="*/ 1527174 h 2044699"/>
                <a:gd name="connsiteX534" fmla="*/ 288925 w 1263650"/>
                <a:gd name="connsiteY534" fmla="*/ 1520824 h 2044699"/>
                <a:gd name="connsiteX535" fmla="*/ 282575 w 1263650"/>
                <a:gd name="connsiteY535" fmla="*/ 1517649 h 2044699"/>
                <a:gd name="connsiteX536" fmla="*/ 279400 w 1263650"/>
                <a:gd name="connsiteY536" fmla="*/ 1517649 h 2044699"/>
                <a:gd name="connsiteX537" fmla="*/ 276225 w 1263650"/>
                <a:gd name="connsiteY537" fmla="*/ 1517649 h 2044699"/>
                <a:gd name="connsiteX538" fmla="*/ 276225 w 1263650"/>
                <a:gd name="connsiteY538" fmla="*/ 1514474 h 2044699"/>
                <a:gd name="connsiteX539" fmla="*/ 276225 w 1263650"/>
                <a:gd name="connsiteY539" fmla="*/ 1511299 h 2044699"/>
                <a:gd name="connsiteX540" fmla="*/ 276225 w 1263650"/>
                <a:gd name="connsiteY540" fmla="*/ 1508124 h 2044699"/>
                <a:gd name="connsiteX541" fmla="*/ 279400 w 1263650"/>
                <a:gd name="connsiteY541" fmla="*/ 1501774 h 2044699"/>
                <a:gd name="connsiteX542" fmla="*/ 285750 w 1263650"/>
                <a:gd name="connsiteY542" fmla="*/ 1492249 h 2044699"/>
                <a:gd name="connsiteX543" fmla="*/ 285750 w 1263650"/>
                <a:gd name="connsiteY543" fmla="*/ 1485899 h 2044699"/>
                <a:gd name="connsiteX544" fmla="*/ 285750 w 1263650"/>
                <a:gd name="connsiteY544" fmla="*/ 1479549 h 2044699"/>
                <a:gd name="connsiteX545" fmla="*/ 288925 w 1263650"/>
                <a:gd name="connsiteY545" fmla="*/ 1470024 h 2044699"/>
                <a:gd name="connsiteX546" fmla="*/ 292100 w 1263650"/>
                <a:gd name="connsiteY546" fmla="*/ 1463674 h 2044699"/>
                <a:gd name="connsiteX547" fmla="*/ 288925 w 1263650"/>
                <a:gd name="connsiteY547" fmla="*/ 1457324 h 2044699"/>
                <a:gd name="connsiteX548" fmla="*/ 285750 w 1263650"/>
                <a:gd name="connsiteY548" fmla="*/ 1450974 h 2044699"/>
                <a:gd name="connsiteX549" fmla="*/ 285750 w 1263650"/>
                <a:gd name="connsiteY549" fmla="*/ 1444624 h 2044699"/>
                <a:gd name="connsiteX550" fmla="*/ 292100 w 1263650"/>
                <a:gd name="connsiteY550" fmla="*/ 1438274 h 2044699"/>
                <a:gd name="connsiteX551" fmla="*/ 292100 w 1263650"/>
                <a:gd name="connsiteY551" fmla="*/ 1435099 h 2044699"/>
                <a:gd name="connsiteX552" fmla="*/ 295275 w 1263650"/>
                <a:gd name="connsiteY552" fmla="*/ 1428749 h 2044699"/>
                <a:gd name="connsiteX553" fmla="*/ 301625 w 1263650"/>
                <a:gd name="connsiteY553" fmla="*/ 1422399 h 2044699"/>
                <a:gd name="connsiteX554" fmla="*/ 301625 w 1263650"/>
                <a:gd name="connsiteY554" fmla="*/ 1419224 h 2044699"/>
                <a:gd name="connsiteX555" fmla="*/ 301625 w 1263650"/>
                <a:gd name="connsiteY555" fmla="*/ 1416049 h 2044699"/>
                <a:gd name="connsiteX556" fmla="*/ 301625 w 1263650"/>
                <a:gd name="connsiteY556" fmla="*/ 1406524 h 2044699"/>
                <a:gd name="connsiteX557" fmla="*/ 288925 w 1263650"/>
                <a:gd name="connsiteY557" fmla="*/ 1396999 h 2044699"/>
                <a:gd name="connsiteX558" fmla="*/ 285750 w 1263650"/>
                <a:gd name="connsiteY558" fmla="*/ 1400174 h 2044699"/>
                <a:gd name="connsiteX559" fmla="*/ 269875 w 1263650"/>
                <a:gd name="connsiteY559" fmla="*/ 1387474 h 2044699"/>
                <a:gd name="connsiteX560" fmla="*/ 269875 w 1263650"/>
                <a:gd name="connsiteY560" fmla="*/ 1377949 h 2044699"/>
                <a:gd name="connsiteX561" fmla="*/ 273050 w 1263650"/>
                <a:gd name="connsiteY561" fmla="*/ 1371599 h 2044699"/>
                <a:gd name="connsiteX562" fmla="*/ 276225 w 1263650"/>
                <a:gd name="connsiteY562" fmla="*/ 1368424 h 2044699"/>
                <a:gd name="connsiteX563" fmla="*/ 282575 w 1263650"/>
                <a:gd name="connsiteY563" fmla="*/ 1365249 h 2044699"/>
                <a:gd name="connsiteX564" fmla="*/ 282575 w 1263650"/>
                <a:gd name="connsiteY564" fmla="*/ 1362074 h 2044699"/>
                <a:gd name="connsiteX565" fmla="*/ 282575 w 1263650"/>
                <a:gd name="connsiteY565" fmla="*/ 1355724 h 2044699"/>
                <a:gd name="connsiteX566" fmla="*/ 279400 w 1263650"/>
                <a:gd name="connsiteY566" fmla="*/ 1349374 h 2044699"/>
                <a:gd name="connsiteX567" fmla="*/ 279400 w 1263650"/>
                <a:gd name="connsiteY567" fmla="*/ 1346199 h 2044699"/>
                <a:gd name="connsiteX568" fmla="*/ 269875 w 1263650"/>
                <a:gd name="connsiteY568" fmla="*/ 1343024 h 2044699"/>
                <a:gd name="connsiteX569" fmla="*/ 260350 w 1263650"/>
                <a:gd name="connsiteY569" fmla="*/ 1336674 h 2044699"/>
                <a:gd name="connsiteX570" fmla="*/ 254000 w 1263650"/>
                <a:gd name="connsiteY570" fmla="*/ 1327149 h 2044699"/>
                <a:gd name="connsiteX571" fmla="*/ 250825 w 1263650"/>
                <a:gd name="connsiteY571" fmla="*/ 1317624 h 2044699"/>
                <a:gd name="connsiteX572" fmla="*/ 247650 w 1263650"/>
                <a:gd name="connsiteY572" fmla="*/ 1308099 h 2044699"/>
                <a:gd name="connsiteX573" fmla="*/ 244475 w 1263650"/>
                <a:gd name="connsiteY573" fmla="*/ 1298574 h 2044699"/>
                <a:gd name="connsiteX574" fmla="*/ 238125 w 1263650"/>
                <a:gd name="connsiteY574" fmla="*/ 1295399 h 2044699"/>
                <a:gd name="connsiteX575" fmla="*/ 228600 w 1263650"/>
                <a:gd name="connsiteY575" fmla="*/ 1289049 h 2044699"/>
                <a:gd name="connsiteX576" fmla="*/ 225425 w 1263650"/>
                <a:gd name="connsiteY576" fmla="*/ 1282699 h 2044699"/>
                <a:gd name="connsiteX577" fmla="*/ 225425 w 1263650"/>
                <a:gd name="connsiteY577" fmla="*/ 1273174 h 2044699"/>
                <a:gd name="connsiteX578" fmla="*/ 228600 w 1263650"/>
                <a:gd name="connsiteY578" fmla="*/ 1269999 h 2044699"/>
                <a:gd name="connsiteX579" fmla="*/ 228600 w 1263650"/>
                <a:gd name="connsiteY579" fmla="*/ 1266824 h 2044699"/>
                <a:gd name="connsiteX580" fmla="*/ 225425 w 1263650"/>
                <a:gd name="connsiteY580" fmla="*/ 1263649 h 2044699"/>
                <a:gd name="connsiteX581" fmla="*/ 225425 w 1263650"/>
                <a:gd name="connsiteY581" fmla="*/ 1260474 h 2044699"/>
                <a:gd name="connsiteX582" fmla="*/ 212725 w 1263650"/>
                <a:gd name="connsiteY582" fmla="*/ 1244599 h 2044699"/>
                <a:gd name="connsiteX583" fmla="*/ 209550 w 1263650"/>
                <a:gd name="connsiteY583" fmla="*/ 1219199 h 2044699"/>
                <a:gd name="connsiteX584" fmla="*/ 200025 w 1263650"/>
                <a:gd name="connsiteY584" fmla="*/ 1212849 h 2044699"/>
                <a:gd name="connsiteX585" fmla="*/ 196850 w 1263650"/>
                <a:gd name="connsiteY585" fmla="*/ 1193799 h 2044699"/>
                <a:gd name="connsiteX586" fmla="*/ 187325 w 1263650"/>
                <a:gd name="connsiteY586" fmla="*/ 1177924 h 2044699"/>
                <a:gd name="connsiteX587" fmla="*/ 187325 w 1263650"/>
                <a:gd name="connsiteY587" fmla="*/ 1171574 h 2044699"/>
                <a:gd name="connsiteX588" fmla="*/ 177800 w 1263650"/>
                <a:gd name="connsiteY588" fmla="*/ 1162049 h 2044699"/>
                <a:gd name="connsiteX589" fmla="*/ 171450 w 1263650"/>
                <a:gd name="connsiteY589" fmla="*/ 1162049 h 2044699"/>
                <a:gd name="connsiteX590" fmla="*/ 171450 w 1263650"/>
                <a:gd name="connsiteY590" fmla="*/ 1158874 h 2044699"/>
                <a:gd name="connsiteX591" fmla="*/ 171450 w 1263650"/>
                <a:gd name="connsiteY591" fmla="*/ 1152524 h 2044699"/>
                <a:gd name="connsiteX592" fmla="*/ 165100 w 1263650"/>
                <a:gd name="connsiteY592" fmla="*/ 1146174 h 2044699"/>
                <a:gd name="connsiteX593" fmla="*/ 165100 w 1263650"/>
                <a:gd name="connsiteY593" fmla="*/ 1142999 h 2044699"/>
                <a:gd name="connsiteX594" fmla="*/ 165100 w 1263650"/>
                <a:gd name="connsiteY594" fmla="*/ 1136649 h 2044699"/>
                <a:gd name="connsiteX595" fmla="*/ 168275 w 1263650"/>
                <a:gd name="connsiteY595" fmla="*/ 1133474 h 2044699"/>
                <a:gd name="connsiteX596" fmla="*/ 168275 w 1263650"/>
                <a:gd name="connsiteY596" fmla="*/ 1130299 h 2044699"/>
                <a:gd name="connsiteX597" fmla="*/ 168275 w 1263650"/>
                <a:gd name="connsiteY597" fmla="*/ 1117599 h 2044699"/>
                <a:gd name="connsiteX598" fmla="*/ 168275 w 1263650"/>
                <a:gd name="connsiteY598" fmla="*/ 1104899 h 2044699"/>
                <a:gd name="connsiteX599" fmla="*/ 171450 w 1263650"/>
                <a:gd name="connsiteY599" fmla="*/ 1101724 h 2044699"/>
                <a:gd name="connsiteX600" fmla="*/ 171450 w 1263650"/>
                <a:gd name="connsiteY600" fmla="*/ 1098549 h 2044699"/>
                <a:gd name="connsiteX601" fmla="*/ 168275 w 1263650"/>
                <a:gd name="connsiteY601" fmla="*/ 1092199 h 2044699"/>
                <a:gd name="connsiteX602" fmla="*/ 165100 w 1263650"/>
                <a:gd name="connsiteY602" fmla="*/ 1092199 h 2044699"/>
                <a:gd name="connsiteX603" fmla="*/ 168275 w 1263650"/>
                <a:gd name="connsiteY603" fmla="*/ 1089024 h 2044699"/>
                <a:gd name="connsiteX604" fmla="*/ 171450 w 1263650"/>
                <a:gd name="connsiteY604" fmla="*/ 1085849 h 2044699"/>
                <a:gd name="connsiteX605" fmla="*/ 174625 w 1263650"/>
                <a:gd name="connsiteY605" fmla="*/ 1082674 h 2044699"/>
                <a:gd name="connsiteX606" fmla="*/ 177800 w 1263650"/>
                <a:gd name="connsiteY606" fmla="*/ 1082674 h 2044699"/>
                <a:gd name="connsiteX607" fmla="*/ 180975 w 1263650"/>
                <a:gd name="connsiteY607" fmla="*/ 1089024 h 2044699"/>
                <a:gd name="connsiteX608" fmla="*/ 184150 w 1263650"/>
                <a:gd name="connsiteY608" fmla="*/ 1089024 h 2044699"/>
                <a:gd name="connsiteX609" fmla="*/ 190500 w 1263650"/>
                <a:gd name="connsiteY609" fmla="*/ 1085849 h 2044699"/>
                <a:gd name="connsiteX610" fmla="*/ 200025 w 1263650"/>
                <a:gd name="connsiteY610" fmla="*/ 1066799 h 2044699"/>
                <a:gd name="connsiteX611" fmla="*/ 200025 w 1263650"/>
                <a:gd name="connsiteY611" fmla="*/ 1073149 h 2044699"/>
                <a:gd name="connsiteX612" fmla="*/ 203200 w 1263650"/>
                <a:gd name="connsiteY612" fmla="*/ 1073149 h 2044699"/>
                <a:gd name="connsiteX613" fmla="*/ 203200 w 1263650"/>
                <a:gd name="connsiteY613" fmla="*/ 1066799 h 2044699"/>
                <a:gd name="connsiteX614" fmla="*/ 200025 w 1263650"/>
                <a:gd name="connsiteY614" fmla="*/ 1066799 h 2044699"/>
                <a:gd name="connsiteX615" fmla="*/ 200025 w 1263650"/>
                <a:gd name="connsiteY615" fmla="*/ 1063624 h 2044699"/>
                <a:gd name="connsiteX616" fmla="*/ 203200 w 1263650"/>
                <a:gd name="connsiteY616" fmla="*/ 1054099 h 2044699"/>
                <a:gd name="connsiteX617" fmla="*/ 203200 w 1263650"/>
                <a:gd name="connsiteY617" fmla="*/ 1044574 h 2044699"/>
                <a:gd name="connsiteX618" fmla="*/ 203200 w 1263650"/>
                <a:gd name="connsiteY618" fmla="*/ 1041400 h 2044699"/>
                <a:gd name="connsiteX619" fmla="*/ 200025 w 1263650"/>
                <a:gd name="connsiteY619" fmla="*/ 1031875 h 2044699"/>
                <a:gd name="connsiteX620" fmla="*/ 196850 w 1263650"/>
                <a:gd name="connsiteY620" fmla="*/ 1025525 h 2044699"/>
                <a:gd name="connsiteX621" fmla="*/ 190500 w 1263650"/>
                <a:gd name="connsiteY621" fmla="*/ 1019175 h 2044699"/>
                <a:gd name="connsiteX622" fmla="*/ 187325 w 1263650"/>
                <a:gd name="connsiteY622" fmla="*/ 1019175 h 2044699"/>
                <a:gd name="connsiteX623" fmla="*/ 184150 w 1263650"/>
                <a:gd name="connsiteY623" fmla="*/ 1022350 h 2044699"/>
                <a:gd name="connsiteX624" fmla="*/ 180975 w 1263650"/>
                <a:gd name="connsiteY624" fmla="*/ 1022350 h 2044699"/>
                <a:gd name="connsiteX625" fmla="*/ 180975 w 1263650"/>
                <a:gd name="connsiteY625" fmla="*/ 1019175 h 2044699"/>
                <a:gd name="connsiteX626" fmla="*/ 174625 w 1263650"/>
                <a:gd name="connsiteY626" fmla="*/ 1019175 h 2044699"/>
                <a:gd name="connsiteX627" fmla="*/ 171450 w 1263650"/>
                <a:gd name="connsiteY627" fmla="*/ 1019175 h 2044699"/>
                <a:gd name="connsiteX628" fmla="*/ 161925 w 1263650"/>
                <a:gd name="connsiteY628" fmla="*/ 1016000 h 2044699"/>
                <a:gd name="connsiteX629" fmla="*/ 155575 w 1263650"/>
                <a:gd name="connsiteY629" fmla="*/ 1009650 h 2044699"/>
                <a:gd name="connsiteX630" fmla="*/ 149225 w 1263650"/>
                <a:gd name="connsiteY630" fmla="*/ 996950 h 2044699"/>
                <a:gd name="connsiteX631" fmla="*/ 146050 w 1263650"/>
                <a:gd name="connsiteY631" fmla="*/ 984250 h 2044699"/>
                <a:gd name="connsiteX632" fmla="*/ 142875 w 1263650"/>
                <a:gd name="connsiteY632" fmla="*/ 981075 h 2044699"/>
                <a:gd name="connsiteX633" fmla="*/ 139700 w 1263650"/>
                <a:gd name="connsiteY633" fmla="*/ 977900 h 2044699"/>
                <a:gd name="connsiteX634" fmla="*/ 136525 w 1263650"/>
                <a:gd name="connsiteY634" fmla="*/ 968375 h 2044699"/>
                <a:gd name="connsiteX635" fmla="*/ 130175 w 1263650"/>
                <a:gd name="connsiteY635" fmla="*/ 962025 h 2044699"/>
                <a:gd name="connsiteX636" fmla="*/ 130175 w 1263650"/>
                <a:gd name="connsiteY636" fmla="*/ 952500 h 2044699"/>
                <a:gd name="connsiteX637" fmla="*/ 139700 w 1263650"/>
                <a:gd name="connsiteY637" fmla="*/ 933450 h 2044699"/>
                <a:gd name="connsiteX638" fmla="*/ 136525 w 1263650"/>
                <a:gd name="connsiteY638" fmla="*/ 908050 h 2044699"/>
                <a:gd name="connsiteX639" fmla="*/ 133350 w 1263650"/>
                <a:gd name="connsiteY639" fmla="*/ 901700 h 2044699"/>
                <a:gd name="connsiteX640" fmla="*/ 130175 w 1263650"/>
                <a:gd name="connsiteY640" fmla="*/ 901700 h 2044699"/>
                <a:gd name="connsiteX641" fmla="*/ 130175 w 1263650"/>
                <a:gd name="connsiteY641" fmla="*/ 895350 h 2044699"/>
                <a:gd name="connsiteX642" fmla="*/ 133350 w 1263650"/>
                <a:gd name="connsiteY642" fmla="*/ 882650 h 2044699"/>
                <a:gd name="connsiteX643" fmla="*/ 136525 w 1263650"/>
                <a:gd name="connsiteY643" fmla="*/ 882650 h 2044699"/>
                <a:gd name="connsiteX644" fmla="*/ 139700 w 1263650"/>
                <a:gd name="connsiteY644" fmla="*/ 876300 h 2044699"/>
                <a:gd name="connsiteX645" fmla="*/ 139700 w 1263650"/>
                <a:gd name="connsiteY645" fmla="*/ 863600 h 2044699"/>
                <a:gd name="connsiteX646" fmla="*/ 142875 w 1263650"/>
                <a:gd name="connsiteY646" fmla="*/ 847725 h 2044699"/>
                <a:gd name="connsiteX647" fmla="*/ 146050 w 1263650"/>
                <a:gd name="connsiteY647" fmla="*/ 847725 h 2044699"/>
                <a:gd name="connsiteX648" fmla="*/ 149225 w 1263650"/>
                <a:gd name="connsiteY648" fmla="*/ 844550 h 2044699"/>
                <a:gd name="connsiteX649" fmla="*/ 161925 w 1263650"/>
                <a:gd name="connsiteY649" fmla="*/ 847725 h 2044699"/>
                <a:gd name="connsiteX650" fmla="*/ 158750 w 1263650"/>
                <a:gd name="connsiteY650" fmla="*/ 860425 h 2044699"/>
                <a:gd name="connsiteX651" fmla="*/ 158750 w 1263650"/>
                <a:gd name="connsiteY651" fmla="*/ 863600 h 2044699"/>
                <a:gd name="connsiteX652" fmla="*/ 158750 w 1263650"/>
                <a:gd name="connsiteY652" fmla="*/ 866775 h 2044699"/>
                <a:gd name="connsiteX653" fmla="*/ 155575 w 1263650"/>
                <a:gd name="connsiteY653" fmla="*/ 876300 h 2044699"/>
                <a:gd name="connsiteX654" fmla="*/ 155575 w 1263650"/>
                <a:gd name="connsiteY654" fmla="*/ 879475 h 2044699"/>
                <a:gd name="connsiteX655" fmla="*/ 155575 w 1263650"/>
                <a:gd name="connsiteY655" fmla="*/ 885825 h 2044699"/>
                <a:gd name="connsiteX656" fmla="*/ 161925 w 1263650"/>
                <a:gd name="connsiteY656" fmla="*/ 895350 h 2044699"/>
                <a:gd name="connsiteX657" fmla="*/ 168275 w 1263650"/>
                <a:gd name="connsiteY657" fmla="*/ 895350 h 2044699"/>
                <a:gd name="connsiteX658" fmla="*/ 168275 w 1263650"/>
                <a:gd name="connsiteY658" fmla="*/ 901700 h 2044699"/>
                <a:gd name="connsiteX659" fmla="*/ 174625 w 1263650"/>
                <a:gd name="connsiteY659" fmla="*/ 904875 h 2044699"/>
                <a:gd name="connsiteX660" fmla="*/ 177800 w 1263650"/>
                <a:gd name="connsiteY660" fmla="*/ 908050 h 2044699"/>
                <a:gd name="connsiteX661" fmla="*/ 180975 w 1263650"/>
                <a:gd name="connsiteY661" fmla="*/ 914400 h 2044699"/>
                <a:gd name="connsiteX662" fmla="*/ 184150 w 1263650"/>
                <a:gd name="connsiteY662" fmla="*/ 914400 h 2044699"/>
                <a:gd name="connsiteX663" fmla="*/ 184150 w 1263650"/>
                <a:gd name="connsiteY663" fmla="*/ 920750 h 2044699"/>
                <a:gd name="connsiteX664" fmla="*/ 187325 w 1263650"/>
                <a:gd name="connsiteY664" fmla="*/ 923925 h 2044699"/>
                <a:gd name="connsiteX665" fmla="*/ 190500 w 1263650"/>
                <a:gd name="connsiteY665" fmla="*/ 927100 h 2044699"/>
                <a:gd name="connsiteX666" fmla="*/ 196850 w 1263650"/>
                <a:gd name="connsiteY666" fmla="*/ 927100 h 2044699"/>
                <a:gd name="connsiteX667" fmla="*/ 200025 w 1263650"/>
                <a:gd name="connsiteY667" fmla="*/ 930275 h 2044699"/>
                <a:gd name="connsiteX668" fmla="*/ 202410 w 1263650"/>
                <a:gd name="connsiteY668" fmla="*/ 927890 h 2044699"/>
                <a:gd name="connsiteX669" fmla="*/ 202410 w 1263650"/>
                <a:gd name="connsiteY669" fmla="*/ 926309 h 2044699"/>
                <a:gd name="connsiteX670" fmla="*/ 200026 w 1263650"/>
                <a:gd name="connsiteY670" fmla="*/ 923925 h 2044699"/>
                <a:gd name="connsiteX671" fmla="*/ 196851 w 1263650"/>
                <a:gd name="connsiteY671" fmla="*/ 920750 h 2044699"/>
                <a:gd name="connsiteX672" fmla="*/ 193676 w 1263650"/>
                <a:gd name="connsiteY672" fmla="*/ 917575 h 2044699"/>
                <a:gd name="connsiteX673" fmla="*/ 193676 w 1263650"/>
                <a:gd name="connsiteY673" fmla="*/ 914400 h 2044699"/>
                <a:gd name="connsiteX674" fmla="*/ 190501 w 1263650"/>
                <a:gd name="connsiteY674" fmla="*/ 914400 h 2044699"/>
                <a:gd name="connsiteX675" fmla="*/ 187326 w 1263650"/>
                <a:gd name="connsiteY675" fmla="*/ 904875 h 2044699"/>
                <a:gd name="connsiteX676" fmla="*/ 187326 w 1263650"/>
                <a:gd name="connsiteY676" fmla="*/ 898525 h 2044699"/>
                <a:gd name="connsiteX677" fmla="*/ 187326 w 1263650"/>
                <a:gd name="connsiteY677" fmla="*/ 889000 h 2044699"/>
                <a:gd name="connsiteX678" fmla="*/ 187326 w 1263650"/>
                <a:gd name="connsiteY678" fmla="*/ 882650 h 2044699"/>
                <a:gd name="connsiteX679" fmla="*/ 187326 w 1263650"/>
                <a:gd name="connsiteY679" fmla="*/ 876300 h 2044699"/>
                <a:gd name="connsiteX680" fmla="*/ 184151 w 1263650"/>
                <a:gd name="connsiteY680" fmla="*/ 873125 h 2044699"/>
                <a:gd name="connsiteX681" fmla="*/ 180976 w 1263650"/>
                <a:gd name="connsiteY681" fmla="*/ 869950 h 2044699"/>
                <a:gd name="connsiteX682" fmla="*/ 177801 w 1263650"/>
                <a:gd name="connsiteY682" fmla="*/ 866775 h 2044699"/>
                <a:gd name="connsiteX683" fmla="*/ 180976 w 1263650"/>
                <a:gd name="connsiteY683" fmla="*/ 866775 h 2044699"/>
                <a:gd name="connsiteX684" fmla="*/ 184151 w 1263650"/>
                <a:gd name="connsiteY684" fmla="*/ 866775 h 2044699"/>
                <a:gd name="connsiteX685" fmla="*/ 184151 w 1263650"/>
                <a:gd name="connsiteY685" fmla="*/ 863600 h 2044699"/>
                <a:gd name="connsiteX686" fmla="*/ 174626 w 1263650"/>
                <a:gd name="connsiteY686" fmla="*/ 860425 h 2044699"/>
                <a:gd name="connsiteX687" fmla="*/ 168276 w 1263650"/>
                <a:gd name="connsiteY687" fmla="*/ 854075 h 2044699"/>
                <a:gd name="connsiteX688" fmla="*/ 168276 w 1263650"/>
                <a:gd name="connsiteY688" fmla="*/ 850900 h 2044699"/>
                <a:gd name="connsiteX689" fmla="*/ 171451 w 1263650"/>
                <a:gd name="connsiteY689" fmla="*/ 847725 h 2044699"/>
                <a:gd name="connsiteX690" fmla="*/ 174626 w 1263650"/>
                <a:gd name="connsiteY690" fmla="*/ 844550 h 2044699"/>
                <a:gd name="connsiteX691" fmla="*/ 177801 w 1263650"/>
                <a:gd name="connsiteY691" fmla="*/ 841375 h 2044699"/>
                <a:gd name="connsiteX692" fmla="*/ 174626 w 1263650"/>
                <a:gd name="connsiteY692" fmla="*/ 835025 h 2044699"/>
                <a:gd name="connsiteX693" fmla="*/ 174626 w 1263650"/>
                <a:gd name="connsiteY693" fmla="*/ 831850 h 2044699"/>
                <a:gd name="connsiteX694" fmla="*/ 174627 w 1263650"/>
                <a:gd name="connsiteY694" fmla="*/ 831850 h 2044699"/>
                <a:gd name="connsiteX695" fmla="*/ 171452 w 1263650"/>
                <a:gd name="connsiteY695" fmla="*/ 828675 h 2044699"/>
                <a:gd name="connsiteX696" fmla="*/ 168277 w 1263650"/>
                <a:gd name="connsiteY696" fmla="*/ 828675 h 2044699"/>
                <a:gd name="connsiteX697" fmla="*/ 165102 w 1263650"/>
                <a:gd name="connsiteY697" fmla="*/ 828675 h 2044699"/>
                <a:gd name="connsiteX698" fmla="*/ 165102 w 1263650"/>
                <a:gd name="connsiteY698" fmla="*/ 825500 h 2044699"/>
                <a:gd name="connsiteX699" fmla="*/ 165102 w 1263650"/>
                <a:gd name="connsiteY699" fmla="*/ 822325 h 2044699"/>
                <a:gd name="connsiteX700" fmla="*/ 165102 w 1263650"/>
                <a:gd name="connsiteY700" fmla="*/ 819150 h 2044699"/>
                <a:gd name="connsiteX701" fmla="*/ 168277 w 1263650"/>
                <a:gd name="connsiteY701" fmla="*/ 819150 h 2044699"/>
                <a:gd name="connsiteX702" fmla="*/ 171452 w 1263650"/>
                <a:gd name="connsiteY702" fmla="*/ 815975 h 2044699"/>
                <a:gd name="connsiteX703" fmla="*/ 174627 w 1263650"/>
                <a:gd name="connsiteY703" fmla="*/ 812800 h 2044699"/>
                <a:gd name="connsiteX704" fmla="*/ 174627 w 1263650"/>
                <a:gd name="connsiteY704" fmla="*/ 809625 h 2044699"/>
                <a:gd name="connsiteX705" fmla="*/ 177802 w 1263650"/>
                <a:gd name="connsiteY705" fmla="*/ 812800 h 2044699"/>
                <a:gd name="connsiteX706" fmla="*/ 184152 w 1263650"/>
                <a:gd name="connsiteY706" fmla="*/ 812800 h 2044699"/>
                <a:gd name="connsiteX707" fmla="*/ 187327 w 1263650"/>
                <a:gd name="connsiteY707" fmla="*/ 809625 h 2044699"/>
                <a:gd name="connsiteX708" fmla="*/ 193677 w 1263650"/>
                <a:gd name="connsiteY708" fmla="*/ 806450 h 2044699"/>
                <a:gd name="connsiteX709" fmla="*/ 196852 w 1263650"/>
                <a:gd name="connsiteY709" fmla="*/ 809625 h 2044699"/>
                <a:gd name="connsiteX710" fmla="*/ 200027 w 1263650"/>
                <a:gd name="connsiteY710" fmla="*/ 812800 h 2044699"/>
                <a:gd name="connsiteX711" fmla="*/ 202410 w 1263650"/>
                <a:gd name="connsiteY711" fmla="*/ 812800 h 2044699"/>
                <a:gd name="connsiteX712" fmla="*/ 202410 w 1263650"/>
                <a:gd name="connsiteY712" fmla="*/ 808043 h 2044699"/>
                <a:gd name="connsiteX713" fmla="*/ 200026 w 1263650"/>
                <a:gd name="connsiteY713" fmla="*/ 803275 h 2044699"/>
                <a:gd name="connsiteX714" fmla="*/ 196851 w 1263650"/>
                <a:gd name="connsiteY714" fmla="*/ 803275 h 2044699"/>
                <a:gd name="connsiteX715" fmla="*/ 193676 w 1263650"/>
                <a:gd name="connsiteY715" fmla="*/ 803275 h 2044699"/>
                <a:gd name="connsiteX716" fmla="*/ 193676 w 1263650"/>
                <a:gd name="connsiteY716" fmla="*/ 800100 h 2044699"/>
                <a:gd name="connsiteX717" fmla="*/ 193676 w 1263650"/>
                <a:gd name="connsiteY717" fmla="*/ 793750 h 2044699"/>
                <a:gd name="connsiteX718" fmla="*/ 193676 w 1263650"/>
                <a:gd name="connsiteY718" fmla="*/ 787400 h 2044699"/>
                <a:gd name="connsiteX719" fmla="*/ 193676 w 1263650"/>
                <a:gd name="connsiteY719" fmla="*/ 784225 h 2044699"/>
                <a:gd name="connsiteX720" fmla="*/ 193676 w 1263650"/>
                <a:gd name="connsiteY720" fmla="*/ 781050 h 2044699"/>
                <a:gd name="connsiteX721" fmla="*/ 190501 w 1263650"/>
                <a:gd name="connsiteY721" fmla="*/ 777875 h 2044699"/>
                <a:gd name="connsiteX722" fmla="*/ 190501 w 1263650"/>
                <a:gd name="connsiteY722" fmla="*/ 774700 h 2044699"/>
                <a:gd name="connsiteX723" fmla="*/ 187326 w 1263650"/>
                <a:gd name="connsiteY723" fmla="*/ 774700 h 2044699"/>
                <a:gd name="connsiteX724" fmla="*/ 184151 w 1263650"/>
                <a:gd name="connsiteY724" fmla="*/ 777875 h 2044699"/>
                <a:gd name="connsiteX725" fmla="*/ 184151 w 1263650"/>
                <a:gd name="connsiteY725" fmla="*/ 774700 h 2044699"/>
                <a:gd name="connsiteX726" fmla="*/ 184150 w 1263650"/>
                <a:gd name="connsiteY726" fmla="*/ 774700 h 2044699"/>
                <a:gd name="connsiteX727" fmla="*/ 184150 w 1263650"/>
                <a:gd name="connsiteY727" fmla="*/ 777874 h 2044699"/>
                <a:gd name="connsiteX728" fmla="*/ 180976 w 1263650"/>
                <a:gd name="connsiteY728" fmla="*/ 774700 h 2044699"/>
                <a:gd name="connsiteX729" fmla="*/ 180976 w 1263650"/>
                <a:gd name="connsiteY729" fmla="*/ 771525 h 2044699"/>
                <a:gd name="connsiteX730" fmla="*/ 180975 w 1263650"/>
                <a:gd name="connsiteY730" fmla="*/ 771525 h 2044699"/>
                <a:gd name="connsiteX731" fmla="*/ 180975 w 1263650"/>
                <a:gd name="connsiteY731" fmla="*/ 774700 h 2044699"/>
                <a:gd name="connsiteX732" fmla="*/ 180975 w 1263650"/>
                <a:gd name="connsiteY732" fmla="*/ 777875 h 2044699"/>
                <a:gd name="connsiteX733" fmla="*/ 180975 w 1263650"/>
                <a:gd name="connsiteY733" fmla="*/ 781050 h 2044699"/>
                <a:gd name="connsiteX734" fmla="*/ 180976 w 1263650"/>
                <a:gd name="connsiteY734" fmla="*/ 781050 h 2044699"/>
                <a:gd name="connsiteX735" fmla="*/ 180976 w 1263650"/>
                <a:gd name="connsiteY735" fmla="*/ 777875 h 2044699"/>
                <a:gd name="connsiteX736" fmla="*/ 180976 w 1263650"/>
                <a:gd name="connsiteY736" fmla="*/ 774701 h 2044699"/>
                <a:gd name="connsiteX737" fmla="*/ 184150 w 1263650"/>
                <a:gd name="connsiteY737" fmla="*/ 777875 h 2044699"/>
                <a:gd name="connsiteX738" fmla="*/ 184150 w 1263650"/>
                <a:gd name="connsiteY738" fmla="*/ 777874 h 2044699"/>
                <a:gd name="connsiteX739" fmla="*/ 184151 w 1263650"/>
                <a:gd name="connsiteY739" fmla="*/ 777875 h 2044699"/>
                <a:gd name="connsiteX740" fmla="*/ 187326 w 1263650"/>
                <a:gd name="connsiteY740" fmla="*/ 781050 h 2044699"/>
                <a:gd name="connsiteX741" fmla="*/ 190501 w 1263650"/>
                <a:gd name="connsiteY741" fmla="*/ 784225 h 2044699"/>
                <a:gd name="connsiteX742" fmla="*/ 190501 w 1263650"/>
                <a:gd name="connsiteY742" fmla="*/ 787400 h 2044699"/>
                <a:gd name="connsiteX743" fmla="*/ 190500 w 1263650"/>
                <a:gd name="connsiteY743" fmla="*/ 787400 h 2044699"/>
                <a:gd name="connsiteX744" fmla="*/ 190500 w 1263650"/>
                <a:gd name="connsiteY744" fmla="*/ 790575 h 2044699"/>
                <a:gd name="connsiteX745" fmla="*/ 190500 w 1263650"/>
                <a:gd name="connsiteY745" fmla="*/ 796925 h 2044699"/>
                <a:gd name="connsiteX746" fmla="*/ 187325 w 1263650"/>
                <a:gd name="connsiteY746" fmla="*/ 793750 h 2044699"/>
                <a:gd name="connsiteX747" fmla="*/ 180975 w 1263650"/>
                <a:gd name="connsiteY747" fmla="*/ 787400 h 2044699"/>
                <a:gd name="connsiteX748" fmla="*/ 177800 w 1263650"/>
                <a:gd name="connsiteY748" fmla="*/ 784225 h 2044699"/>
                <a:gd name="connsiteX749" fmla="*/ 177800 w 1263650"/>
                <a:gd name="connsiteY749" fmla="*/ 781050 h 2044699"/>
                <a:gd name="connsiteX750" fmla="*/ 184150 w 1263650"/>
                <a:gd name="connsiteY750" fmla="*/ 784225 h 2044699"/>
                <a:gd name="connsiteX751" fmla="*/ 184151 w 1263650"/>
                <a:gd name="connsiteY751" fmla="*/ 784225 h 2044699"/>
                <a:gd name="connsiteX752" fmla="*/ 177801 w 1263650"/>
                <a:gd name="connsiteY752" fmla="*/ 781050 h 2044699"/>
                <a:gd name="connsiteX753" fmla="*/ 177800 w 1263650"/>
                <a:gd name="connsiteY753" fmla="*/ 781050 h 2044699"/>
                <a:gd name="connsiteX754" fmla="*/ 174625 w 1263650"/>
                <a:gd name="connsiteY754" fmla="*/ 781050 h 2044699"/>
                <a:gd name="connsiteX755" fmla="*/ 171450 w 1263650"/>
                <a:gd name="connsiteY755" fmla="*/ 781050 h 2044699"/>
                <a:gd name="connsiteX756" fmla="*/ 171450 w 1263650"/>
                <a:gd name="connsiteY756" fmla="*/ 784225 h 2044699"/>
                <a:gd name="connsiteX757" fmla="*/ 168275 w 1263650"/>
                <a:gd name="connsiteY757" fmla="*/ 787400 h 2044699"/>
                <a:gd name="connsiteX758" fmla="*/ 165100 w 1263650"/>
                <a:gd name="connsiteY758" fmla="*/ 787400 h 2044699"/>
                <a:gd name="connsiteX759" fmla="*/ 161925 w 1263650"/>
                <a:gd name="connsiteY759" fmla="*/ 784225 h 2044699"/>
                <a:gd name="connsiteX760" fmla="*/ 158750 w 1263650"/>
                <a:gd name="connsiteY760" fmla="*/ 787400 h 2044699"/>
                <a:gd name="connsiteX761" fmla="*/ 158750 w 1263650"/>
                <a:gd name="connsiteY761" fmla="*/ 793750 h 2044699"/>
                <a:gd name="connsiteX762" fmla="*/ 161925 w 1263650"/>
                <a:gd name="connsiteY762" fmla="*/ 793750 h 2044699"/>
                <a:gd name="connsiteX763" fmla="*/ 158750 w 1263650"/>
                <a:gd name="connsiteY763" fmla="*/ 800100 h 2044699"/>
                <a:gd name="connsiteX764" fmla="*/ 155575 w 1263650"/>
                <a:gd name="connsiteY764" fmla="*/ 803275 h 2044699"/>
                <a:gd name="connsiteX765" fmla="*/ 155575 w 1263650"/>
                <a:gd name="connsiteY765" fmla="*/ 806450 h 2044699"/>
                <a:gd name="connsiteX766" fmla="*/ 161925 w 1263650"/>
                <a:gd name="connsiteY766" fmla="*/ 809625 h 2044699"/>
                <a:gd name="connsiteX767" fmla="*/ 161925 w 1263650"/>
                <a:gd name="connsiteY767" fmla="*/ 812800 h 2044699"/>
                <a:gd name="connsiteX768" fmla="*/ 158750 w 1263650"/>
                <a:gd name="connsiteY768" fmla="*/ 812800 h 2044699"/>
                <a:gd name="connsiteX769" fmla="*/ 152400 w 1263650"/>
                <a:gd name="connsiteY769" fmla="*/ 812800 h 2044699"/>
                <a:gd name="connsiteX770" fmla="*/ 152400 w 1263650"/>
                <a:gd name="connsiteY770" fmla="*/ 815975 h 2044699"/>
                <a:gd name="connsiteX771" fmla="*/ 152400 w 1263650"/>
                <a:gd name="connsiteY771" fmla="*/ 819150 h 2044699"/>
                <a:gd name="connsiteX772" fmla="*/ 149225 w 1263650"/>
                <a:gd name="connsiteY772" fmla="*/ 822325 h 2044699"/>
                <a:gd name="connsiteX773" fmla="*/ 152400 w 1263650"/>
                <a:gd name="connsiteY773" fmla="*/ 822325 h 2044699"/>
                <a:gd name="connsiteX774" fmla="*/ 155575 w 1263650"/>
                <a:gd name="connsiteY774" fmla="*/ 825500 h 2044699"/>
                <a:gd name="connsiteX775" fmla="*/ 155575 w 1263650"/>
                <a:gd name="connsiteY775" fmla="*/ 828675 h 2044699"/>
                <a:gd name="connsiteX776" fmla="*/ 158750 w 1263650"/>
                <a:gd name="connsiteY776" fmla="*/ 831850 h 2044699"/>
                <a:gd name="connsiteX777" fmla="*/ 155575 w 1263650"/>
                <a:gd name="connsiteY777" fmla="*/ 831850 h 2044699"/>
                <a:gd name="connsiteX778" fmla="*/ 155575 w 1263650"/>
                <a:gd name="connsiteY778" fmla="*/ 835025 h 2044699"/>
                <a:gd name="connsiteX779" fmla="*/ 152400 w 1263650"/>
                <a:gd name="connsiteY779" fmla="*/ 835025 h 2044699"/>
                <a:gd name="connsiteX780" fmla="*/ 152400 w 1263650"/>
                <a:gd name="connsiteY780" fmla="*/ 828675 h 2044699"/>
                <a:gd name="connsiteX781" fmla="*/ 149225 w 1263650"/>
                <a:gd name="connsiteY781" fmla="*/ 828675 h 2044699"/>
                <a:gd name="connsiteX782" fmla="*/ 149225 w 1263650"/>
                <a:gd name="connsiteY782" fmla="*/ 838200 h 2044699"/>
                <a:gd name="connsiteX783" fmla="*/ 149225 w 1263650"/>
                <a:gd name="connsiteY783" fmla="*/ 841375 h 2044699"/>
                <a:gd name="connsiteX784" fmla="*/ 146050 w 1263650"/>
                <a:gd name="connsiteY784" fmla="*/ 841375 h 2044699"/>
                <a:gd name="connsiteX785" fmla="*/ 142875 w 1263650"/>
                <a:gd name="connsiteY785" fmla="*/ 841375 h 2044699"/>
                <a:gd name="connsiteX786" fmla="*/ 142875 w 1263650"/>
                <a:gd name="connsiteY786" fmla="*/ 838200 h 2044699"/>
                <a:gd name="connsiteX787" fmla="*/ 127000 w 1263650"/>
                <a:gd name="connsiteY787" fmla="*/ 819150 h 2044699"/>
                <a:gd name="connsiteX788" fmla="*/ 123825 w 1263650"/>
                <a:gd name="connsiteY788" fmla="*/ 815975 h 2044699"/>
                <a:gd name="connsiteX789" fmla="*/ 123825 w 1263650"/>
                <a:gd name="connsiteY789" fmla="*/ 819150 h 2044699"/>
                <a:gd name="connsiteX790" fmla="*/ 120650 w 1263650"/>
                <a:gd name="connsiteY790" fmla="*/ 819150 h 2044699"/>
                <a:gd name="connsiteX791" fmla="*/ 111125 w 1263650"/>
                <a:gd name="connsiteY791" fmla="*/ 806450 h 2044699"/>
                <a:gd name="connsiteX792" fmla="*/ 107950 w 1263650"/>
                <a:gd name="connsiteY792" fmla="*/ 793750 h 2044699"/>
                <a:gd name="connsiteX793" fmla="*/ 95250 w 1263650"/>
                <a:gd name="connsiteY793" fmla="*/ 787400 h 2044699"/>
                <a:gd name="connsiteX794" fmla="*/ 95250 w 1263650"/>
                <a:gd name="connsiteY794" fmla="*/ 781050 h 2044699"/>
                <a:gd name="connsiteX795" fmla="*/ 95250 w 1263650"/>
                <a:gd name="connsiteY795" fmla="*/ 777875 h 2044699"/>
                <a:gd name="connsiteX796" fmla="*/ 88900 w 1263650"/>
                <a:gd name="connsiteY796" fmla="*/ 781050 h 2044699"/>
                <a:gd name="connsiteX797" fmla="*/ 90805 w 1263650"/>
                <a:gd name="connsiteY797" fmla="*/ 784860 h 2044699"/>
                <a:gd name="connsiteX798" fmla="*/ 85725 w 1263650"/>
                <a:gd name="connsiteY798" fmla="*/ 787400 h 2044699"/>
                <a:gd name="connsiteX799" fmla="*/ 85725 w 1263650"/>
                <a:gd name="connsiteY799" fmla="*/ 793750 h 2044699"/>
                <a:gd name="connsiteX800" fmla="*/ 79375 w 1263650"/>
                <a:gd name="connsiteY800" fmla="*/ 790575 h 2044699"/>
                <a:gd name="connsiteX801" fmla="*/ 95250 w 1263650"/>
                <a:gd name="connsiteY801" fmla="*/ 762000 h 2044699"/>
                <a:gd name="connsiteX802" fmla="*/ 95250 w 1263650"/>
                <a:gd name="connsiteY802" fmla="*/ 746125 h 2044699"/>
                <a:gd name="connsiteX803" fmla="*/ 104775 w 1263650"/>
                <a:gd name="connsiteY803" fmla="*/ 771525 h 2044699"/>
                <a:gd name="connsiteX804" fmla="*/ 111125 w 1263650"/>
                <a:gd name="connsiteY804" fmla="*/ 781050 h 2044699"/>
                <a:gd name="connsiteX805" fmla="*/ 101600 w 1263650"/>
                <a:gd name="connsiteY805" fmla="*/ 752475 h 2044699"/>
                <a:gd name="connsiteX806" fmla="*/ 98425 w 1263650"/>
                <a:gd name="connsiteY806" fmla="*/ 746125 h 2044699"/>
                <a:gd name="connsiteX807" fmla="*/ 95250 w 1263650"/>
                <a:gd name="connsiteY807" fmla="*/ 733425 h 2044699"/>
                <a:gd name="connsiteX808" fmla="*/ 92075 w 1263650"/>
                <a:gd name="connsiteY808" fmla="*/ 730250 h 2044699"/>
                <a:gd name="connsiteX809" fmla="*/ 88900 w 1263650"/>
                <a:gd name="connsiteY809" fmla="*/ 730250 h 2044699"/>
                <a:gd name="connsiteX810" fmla="*/ 85725 w 1263650"/>
                <a:gd name="connsiteY810" fmla="*/ 733425 h 2044699"/>
                <a:gd name="connsiteX811" fmla="*/ 85725 w 1263650"/>
                <a:gd name="connsiteY811" fmla="*/ 730250 h 2044699"/>
                <a:gd name="connsiteX812" fmla="*/ 85725 w 1263650"/>
                <a:gd name="connsiteY812" fmla="*/ 727075 h 2044699"/>
                <a:gd name="connsiteX813" fmla="*/ 85725 w 1263650"/>
                <a:gd name="connsiteY813" fmla="*/ 717550 h 2044699"/>
                <a:gd name="connsiteX814" fmla="*/ 85725 w 1263650"/>
                <a:gd name="connsiteY814" fmla="*/ 708025 h 2044699"/>
                <a:gd name="connsiteX815" fmla="*/ 82550 w 1263650"/>
                <a:gd name="connsiteY815" fmla="*/ 704850 h 2044699"/>
                <a:gd name="connsiteX816" fmla="*/ 82550 w 1263650"/>
                <a:gd name="connsiteY816" fmla="*/ 701675 h 2044699"/>
                <a:gd name="connsiteX817" fmla="*/ 60325 w 1263650"/>
                <a:gd name="connsiteY817" fmla="*/ 673100 h 2044699"/>
                <a:gd name="connsiteX818" fmla="*/ 50800 w 1263650"/>
                <a:gd name="connsiteY818" fmla="*/ 641350 h 2044699"/>
                <a:gd name="connsiteX819" fmla="*/ 38100 w 1263650"/>
                <a:gd name="connsiteY819" fmla="*/ 625475 h 2044699"/>
                <a:gd name="connsiteX820" fmla="*/ 31750 w 1263650"/>
                <a:gd name="connsiteY820" fmla="*/ 615950 h 2044699"/>
                <a:gd name="connsiteX821" fmla="*/ 22225 w 1263650"/>
                <a:gd name="connsiteY821" fmla="*/ 590550 h 2044699"/>
                <a:gd name="connsiteX822" fmla="*/ 22225 w 1263650"/>
                <a:gd name="connsiteY822" fmla="*/ 584200 h 2044699"/>
                <a:gd name="connsiteX823" fmla="*/ 28575 w 1263650"/>
                <a:gd name="connsiteY823" fmla="*/ 581025 h 2044699"/>
                <a:gd name="connsiteX824" fmla="*/ 31750 w 1263650"/>
                <a:gd name="connsiteY824" fmla="*/ 568325 h 2044699"/>
                <a:gd name="connsiteX825" fmla="*/ 31750 w 1263650"/>
                <a:gd name="connsiteY825" fmla="*/ 552450 h 2044699"/>
                <a:gd name="connsiteX826" fmla="*/ 28575 w 1263650"/>
                <a:gd name="connsiteY826" fmla="*/ 536575 h 2044699"/>
                <a:gd name="connsiteX827" fmla="*/ 28575 w 1263650"/>
                <a:gd name="connsiteY827" fmla="*/ 508000 h 2044699"/>
                <a:gd name="connsiteX828" fmla="*/ 38100 w 1263650"/>
                <a:gd name="connsiteY828" fmla="*/ 482600 h 2044699"/>
                <a:gd name="connsiteX829" fmla="*/ 47625 w 1263650"/>
                <a:gd name="connsiteY829" fmla="*/ 473075 h 2044699"/>
                <a:gd name="connsiteX830" fmla="*/ 47625 w 1263650"/>
                <a:gd name="connsiteY830" fmla="*/ 463550 h 2044699"/>
                <a:gd name="connsiteX831" fmla="*/ 50800 w 1263650"/>
                <a:gd name="connsiteY831" fmla="*/ 447675 h 2044699"/>
                <a:gd name="connsiteX832" fmla="*/ 47625 w 1263650"/>
                <a:gd name="connsiteY832" fmla="*/ 438150 h 2044699"/>
                <a:gd name="connsiteX833" fmla="*/ 47625 w 1263650"/>
                <a:gd name="connsiteY833" fmla="*/ 419100 h 2044699"/>
                <a:gd name="connsiteX834" fmla="*/ 44450 w 1263650"/>
                <a:gd name="connsiteY834" fmla="*/ 409575 h 2044699"/>
                <a:gd name="connsiteX835" fmla="*/ 41275 w 1263650"/>
                <a:gd name="connsiteY835" fmla="*/ 400050 h 2044699"/>
                <a:gd name="connsiteX836" fmla="*/ 34925 w 1263650"/>
                <a:gd name="connsiteY836" fmla="*/ 381000 h 2044699"/>
                <a:gd name="connsiteX837" fmla="*/ 31750 w 1263650"/>
                <a:gd name="connsiteY837" fmla="*/ 381000 h 2044699"/>
                <a:gd name="connsiteX838" fmla="*/ 31750 w 1263650"/>
                <a:gd name="connsiteY838" fmla="*/ 374650 h 2044699"/>
                <a:gd name="connsiteX839" fmla="*/ 25400 w 1263650"/>
                <a:gd name="connsiteY839" fmla="*/ 374650 h 2044699"/>
                <a:gd name="connsiteX840" fmla="*/ 28575 w 1263650"/>
                <a:gd name="connsiteY840" fmla="*/ 361950 h 2044699"/>
                <a:gd name="connsiteX841" fmla="*/ 25400 w 1263650"/>
                <a:gd name="connsiteY841" fmla="*/ 358775 h 2044699"/>
                <a:gd name="connsiteX842" fmla="*/ 19050 w 1263650"/>
                <a:gd name="connsiteY842" fmla="*/ 352425 h 2044699"/>
                <a:gd name="connsiteX843" fmla="*/ 0 w 1263650"/>
                <a:gd name="connsiteY843" fmla="*/ 320675 h 2044699"/>
                <a:gd name="connsiteX844" fmla="*/ 3175 w 1263650"/>
                <a:gd name="connsiteY844" fmla="*/ 307975 h 2044699"/>
                <a:gd name="connsiteX845" fmla="*/ 3175 w 1263650"/>
                <a:gd name="connsiteY845" fmla="*/ 282575 h 2044699"/>
                <a:gd name="connsiteX846" fmla="*/ 12700 w 1263650"/>
                <a:gd name="connsiteY846" fmla="*/ 263525 h 2044699"/>
                <a:gd name="connsiteX847" fmla="*/ 22225 w 1263650"/>
                <a:gd name="connsiteY847" fmla="*/ 254000 h 2044699"/>
                <a:gd name="connsiteX848" fmla="*/ 22225 w 1263650"/>
                <a:gd name="connsiteY848" fmla="*/ 250825 h 2044699"/>
                <a:gd name="connsiteX849" fmla="*/ 25400 w 1263650"/>
                <a:gd name="connsiteY849" fmla="*/ 250825 h 2044699"/>
                <a:gd name="connsiteX850" fmla="*/ 34925 w 1263650"/>
                <a:gd name="connsiteY850" fmla="*/ 234950 h 2044699"/>
                <a:gd name="connsiteX851" fmla="*/ 38100 w 1263650"/>
                <a:gd name="connsiteY851" fmla="*/ 231775 h 2044699"/>
                <a:gd name="connsiteX852" fmla="*/ 41275 w 1263650"/>
                <a:gd name="connsiteY852" fmla="*/ 231775 h 2044699"/>
                <a:gd name="connsiteX853" fmla="*/ 41275 w 1263650"/>
                <a:gd name="connsiteY853" fmla="*/ 234950 h 2044699"/>
                <a:gd name="connsiteX854" fmla="*/ 38100 w 1263650"/>
                <a:gd name="connsiteY854" fmla="*/ 238125 h 2044699"/>
                <a:gd name="connsiteX855" fmla="*/ 34925 w 1263650"/>
                <a:gd name="connsiteY855" fmla="*/ 238125 h 2044699"/>
                <a:gd name="connsiteX856" fmla="*/ 34925 w 1263650"/>
                <a:gd name="connsiteY856" fmla="*/ 241300 h 2044699"/>
                <a:gd name="connsiteX857" fmla="*/ 38100 w 1263650"/>
                <a:gd name="connsiteY857" fmla="*/ 244475 h 2044699"/>
                <a:gd name="connsiteX858" fmla="*/ 41275 w 1263650"/>
                <a:gd name="connsiteY858" fmla="*/ 244475 h 2044699"/>
                <a:gd name="connsiteX859" fmla="*/ 41275 w 1263650"/>
                <a:gd name="connsiteY859" fmla="*/ 241300 h 2044699"/>
                <a:gd name="connsiteX860" fmla="*/ 44450 w 1263650"/>
                <a:gd name="connsiteY860" fmla="*/ 238125 h 2044699"/>
                <a:gd name="connsiteX861" fmla="*/ 44450 w 1263650"/>
                <a:gd name="connsiteY861" fmla="*/ 234950 h 2044699"/>
                <a:gd name="connsiteX862" fmla="*/ 47625 w 1263650"/>
                <a:gd name="connsiteY862" fmla="*/ 231775 h 2044699"/>
                <a:gd name="connsiteX863" fmla="*/ 50800 w 1263650"/>
                <a:gd name="connsiteY863" fmla="*/ 228600 h 2044699"/>
                <a:gd name="connsiteX864" fmla="*/ 53975 w 1263650"/>
                <a:gd name="connsiteY864" fmla="*/ 228600 h 2044699"/>
                <a:gd name="connsiteX865" fmla="*/ 57150 w 1263650"/>
                <a:gd name="connsiteY865" fmla="*/ 225425 h 2044699"/>
                <a:gd name="connsiteX866" fmla="*/ 60325 w 1263650"/>
                <a:gd name="connsiteY866" fmla="*/ 225425 h 2044699"/>
                <a:gd name="connsiteX867" fmla="*/ 63500 w 1263650"/>
                <a:gd name="connsiteY867" fmla="*/ 222250 h 2044699"/>
                <a:gd name="connsiteX868" fmla="*/ 66675 w 1263650"/>
                <a:gd name="connsiteY868" fmla="*/ 222250 h 2044699"/>
                <a:gd name="connsiteX869" fmla="*/ 66675 w 1263650"/>
                <a:gd name="connsiteY869" fmla="*/ 219075 h 2044699"/>
                <a:gd name="connsiteX870" fmla="*/ 63500 w 1263650"/>
                <a:gd name="connsiteY870" fmla="*/ 219075 h 2044699"/>
                <a:gd name="connsiteX871" fmla="*/ 63500 w 1263650"/>
                <a:gd name="connsiteY871" fmla="*/ 215900 h 2044699"/>
                <a:gd name="connsiteX872" fmla="*/ 57150 w 1263650"/>
                <a:gd name="connsiteY872" fmla="*/ 215900 h 2044699"/>
                <a:gd name="connsiteX873" fmla="*/ 57150 w 1263650"/>
                <a:gd name="connsiteY873" fmla="*/ 219075 h 2044699"/>
                <a:gd name="connsiteX874" fmla="*/ 53975 w 1263650"/>
                <a:gd name="connsiteY874" fmla="*/ 219075 h 2044699"/>
                <a:gd name="connsiteX875" fmla="*/ 47625 w 1263650"/>
                <a:gd name="connsiteY875" fmla="*/ 228600 h 2044699"/>
                <a:gd name="connsiteX876" fmla="*/ 44450 w 1263650"/>
                <a:gd name="connsiteY876" fmla="*/ 228600 h 2044699"/>
                <a:gd name="connsiteX877" fmla="*/ 41275 w 1263650"/>
                <a:gd name="connsiteY877" fmla="*/ 225425 h 2044699"/>
                <a:gd name="connsiteX878" fmla="*/ 44450 w 1263650"/>
                <a:gd name="connsiteY878" fmla="*/ 222250 h 2044699"/>
                <a:gd name="connsiteX879" fmla="*/ 47625 w 1263650"/>
                <a:gd name="connsiteY879" fmla="*/ 215900 h 2044699"/>
                <a:gd name="connsiteX880" fmla="*/ 66675 w 1263650"/>
                <a:gd name="connsiteY880" fmla="*/ 193675 h 2044699"/>
                <a:gd name="connsiteX881" fmla="*/ 69850 w 1263650"/>
                <a:gd name="connsiteY881" fmla="*/ 184150 h 2044699"/>
                <a:gd name="connsiteX882" fmla="*/ 69850 w 1263650"/>
                <a:gd name="connsiteY882" fmla="*/ 177800 h 2044699"/>
                <a:gd name="connsiteX883" fmla="*/ 73025 w 1263650"/>
                <a:gd name="connsiteY883" fmla="*/ 165100 h 2044699"/>
                <a:gd name="connsiteX884" fmla="*/ 76200 w 1263650"/>
                <a:gd name="connsiteY884" fmla="*/ 155575 h 2044699"/>
                <a:gd name="connsiteX885" fmla="*/ 95250 w 1263650"/>
                <a:gd name="connsiteY885" fmla="*/ 120650 h 2044699"/>
                <a:gd name="connsiteX886" fmla="*/ 98425 w 1263650"/>
                <a:gd name="connsiteY886" fmla="*/ 104775 h 2044699"/>
                <a:gd name="connsiteX887" fmla="*/ 98425 w 1263650"/>
                <a:gd name="connsiteY887" fmla="*/ 92075 h 2044699"/>
                <a:gd name="connsiteX888" fmla="*/ 104775 w 1263650"/>
                <a:gd name="connsiteY888" fmla="*/ 92075 h 2044699"/>
                <a:gd name="connsiteX889" fmla="*/ 98425 w 1263650"/>
                <a:gd name="connsiteY889" fmla="*/ 88900 h 2044699"/>
                <a:gd name="connsiteX890" fmla="*/ 101600 w 1263650"/>
                <a:gd name="connsiteY890" fmla="*/ 53975 h 2044699"/>
                <a:gd name="connsiteX891" fmla="*/ 92075 w 1263650"/>
                <a:gd name="connsiteY891" fmla="*/ 50800 h 2044699"/>
                <a:gd name="connsiteX892" fmla="*/ 88900 w 1263650"/>
                <a:gd name="connsiteY892" fmla="*/ 41275 h 2044699"/>
                <a:gd name="connsiteX893" fmla="*/ 98425 w 1263650"/>
                <a:gd name="connsiteY893" fmla="*/ 28575 h 2044699"/>
                <a:gd name="connsiteX894" fmla="*/ 104775 w 1263650"/>
                <a:gd name="connsiteY894" fmla="*/ 15875 h 2044699"/>
                <a:gd name="connsiteX895" fmla="*/ 104775 w 1263650"/>
                <a:gd name="connsiteY895" fmla="*/ 12700 h 2044699"/>
                <a:gd name="connsiteX896" fmla="*/ 104775 w 1263650"/>
                <a:gd name="connsiteY896" fmla="*/ 0 h 2044699"/>
                <a:gd name="connsiteX0" fmla="*/ 530225 w 1263650"/>
                <a:gd name="connsiteY0" fmla="*/ 1879599 h 2044699"/>
                <a:gd name="connsiteX1" fmla="*/ 530225 w 1263650"/>
                <a:gd name="connsiteY1" fmla="*/ 1870074 h 2044699"/>
                <a:gd name="connsiteX2" fmla="*/ 533400 w 1263650"/>
                <a:gd name="connsiteY2" fmla="*/ 1870074 h 2044699"/>
                <a:gd name="connsiteX3" fmla="*/ 533400 w 1263650"/>
                <a:gd name="connsiteY3" fmla="*/ 1873249 h 2044699"/>
                <a:gd name="connsiteX4" fmla="*/ 536575 w 1263650"/>
                <a:gd name="connsiteY4" fmla="*/ 1879599 h 2044699"/>
                <a:gd name="connsiteX5" fmla="*/ 539750 w 1263650"/>
                <a:gd name="connsiteY5" fmla="*/ 1889124 h 2044699"/>
                <a:gd name="connsiteX6" fmla="*/ 539750 w 1263650"/>
                <a:gd name="connsiteY6" fmla="*/ 1892299 h 2044699"/>
                <a:gd name="connsiteX7" fmla="*/ 546100 w 1263650"/>
                <a:gd name="connsiteY7" fmla="*/ 1895474 h 2044699"/>
                <a:gd name="connsiteX8" fmla="*/ 552450 w 1263650"/>
                <a:gd name="connsiteY8" fmla="*/ 1908174 h 2044699"/>
                <a:gd name="connsiteX9" fmla="*/ 558800 w 1263650"/>
                <a:gd name="connsiteY9" fmla="*/ 1914524 h 2044699"/>
                <a:gd name="connsiteX10" fmla="*/ 558800 w 1263650"/>
                <a:gd name="connsiteY10" fmla="*/ 1917699 h 2044699"/>
                <a:gd name="connsiteX11" fmla="*/ 555625 w 1263650"/>
                <a:gd name="connsiteY11" fmla="*/ 1920874 h 2044699"/>
                <a:gd name="connsiteX12" fmla="*/ 555625 w 1263650"/>
                <a:gd name="connsiteY12" fmla="*/ 1917699 h 2044699"/>
                <a:gd name="connsiteX13" fmla="*/ 552450 w 1263650"/>
                <a:gd name="connsiteY13" fmla="*/ 1917699 h 2044699"/>
                <a:gd name="connsiteX14" fmla="*/ 549275 w 1263650"/>
                <a:gd name="connsiteY14" fmla="*/ 1917699 h 2044699"/>
                <a:gd name="connsiteX15" fmla="*/ 546100 w 1263650"/>
                <a:gd name="connsiteY15" fmla="*/ 1917699 h 2044699"/>
                <a:gd name="connsiteX16" fmla="*/ 536575 w 1263650"/>
                <a:gd name="connsiteY16" fmla="*/ 1904999 h 2044699"/>
                <a:gd name="connsiteX17" fmla="*/ 533400 w 1263650"/>
                <a:gd name="connsiteY17" fmla="*/ 1898649 h 2044699"/>
                <a:gd name="connsiteX18" fmla="*/ 530225 w 1263650"/>
                <a:gd name="connsiteY18" fmla="*/ 1892299 h 2044699"/>
                <a:gd name="connsiteX19" fmla="*/ 530225 w 1263650"/>
                <a:gd name="connsiteY19" fmla="*/ 1885949 h 2044699"/>
                <a:gd name="connsiteX20" fmla="*/ 530225 w 1263650"/>
                <a:gd name="connsiteY20" fmla="*/ 1882774 h 2044699"/>
                <a:gd name="connsiteX21" fmla="*/ 530225 w 1263650"/>
                <a:gd name="connsiteY21" fmla="*/ 1879599 h 2044699"/>
                <a:gd name="connsiteX22" fmla="*/ 561975 w 1263650"/>
                <a:gd name="connsiteY22" fmla="*/ 1803399 h 2044699"/>
                <a:gd name="connsiteX23" fmla="*/ 561975 w 1263650"/>
                <a:gd name="connsiteY23" fmla="*/ 1797049 h 2044699"/>
                <a:gd name="connsiteX24" fmla="*/ 565150 w 1263650"/>
                <a:gd name="connsiteY24" fmla="*/ 1797049 h 2044699"/>
                <a:gd name="connsiteX25" fmla="*/ 568325 w 1263650"/>
                <a:gd name="connsiteY25" fmla="*/ 1797049 h 2044699"/>
                <a:gd name="connsiteX26" fmla="*/ 571500 w 1263650"/>
                <a:gd name="connsiteY26" fmla="*/ 1803399 h 2044699"/>
                <a:gd name="connsiteX27" fmla="*/ 577850 w 1263650"/>
                <a:gd name="connsiteY27" fmla="*/ 1806574 h 2044699"/>
                <a:gd name="connsiteX28" fmla="*/ 577850 w 1263650"/>
                <a:gd name="connsiteY28" fmla="*/ 1809749 h 2044699"/>
                <a:gd name="connsiteX29" fmla="*/ 581025 w 1263650"/>
                <a:gd name="connsiteY29" fmla="*/ 1816099 h 2044699"/>
                <a:gd name="connsiteX30" fmla="*/ 584200 w 1263650"/>
                <a:gd name="connsiteY30" fmla="*/ 1822449 h 2044699"/>
                <a:gd name="connsiteX31" fmla="*/ 587375 w 1263650"/>
                <a:gd name="connsiteY31" fmla="*/ 1822449 h 2044699"/>
                <a:gd name="connsiteX32" fmla="*/ 587375 w 1263650"/>
                <a:gd name="connsiteY32" fmla="*/ 1825624 h 2044699"/>
                <a:gd name="connsiteX33" fmla="*/ 587375 w 1263650"/>
                <a:gd name="connsiteY33" fmla="*/ 1828799 h 2044699"/>
                <a:gd name="connsiteX34" fmla="*/ 584200 w 1263650"/>
                <a:gd name="connsiteY34" fmla="*/ 1828799 h 2044699"/>
                <a:gd name="connsiteX35" fmla="*/ 581025 w 1263650"/>
                <a:gd name="connsiteY35" fmla="*/ 1828799 h 2044699"/>
                <a:gd name="connsiteX36" fmla="*/ 574675 w 1263650"/>
                <a:gd name="connsiteY36" fmla="*/ 1828799 h 2044699"/>
                <a:gd name="connsiteX37" fmla="*/ 571500 w 1263650"/>
                <a:gd name="connsiteY37" fmla="*/ 1825624 h 2044699"/>
                <a:gd name="connsiteX38" fmla="*/ 565150 w 1263650"/>
                <a:gd name="connsiteY38" fmla="*/ 1822449 h 2044699"/>
                <a:gd name="connsiteX39" fmla="*/ 561975 w 1263650"/>
                <a:gd name="connsiteY39" fmla="*/ 1819274 h 2044699"/>
                <a:gd name="connsiteX40" fmla="*/ 558800 w 1263650"/>
                <a:gd name="connsiteY40" fmla="*/ 1822449 h 2044699"/>
                <a:gd name="connsiteX41" fmla="*/ 558800 w 1263650"/>
                <a:gd name="connsiteY41" fmla="*/ 1819274 h 2044699"/>
                <a:gd name="connsiteX42" fmla="*/ 558800 w 1263650"/>
                <a:gd name="connsiteY42" fmla="*/ 1812924 h 2044699"/>
                <a:gd name="connsiteX43" fmla="*/ 561975 w 1263650"/>
                <a:gd name="connsiteY43" fmla="*/ 1809749 h 2044699"/>
                <a:gd name="connsiteX44" fmla="*/ 561975 w 1263650"/>
                <a:gd name="connsiteY44" fmla="*/ 1803399 h 2044699"/>
                <a:gd name="connsiteX45" fmla="*/ 552450 w 1263650"/>
                <a:gd name="connsiteY45" fmla="*/ 1787524 h 2044699"/>
                <a:gd name="connsiteX46" fmla="*/ 549275 w 1263650"/>
                <a:gd name="connsiteY46" fmla="*/ 1787524 h 2044699"/>
                <a:gd name="connsiteX47" fmla="*/ 552450 w 1263650"/>
                <a:gd name="connsiteY47" fmla="*/ 1787524 h 2044699"/>
                <a:gd name="connsiteX48" fmla="*/ 654050 w 1263650"/>
                <a:gd name="connsiteY48" fmla="*/ 1784349 h 2044699"/>
                <a:gd name="connsiteX49" fmla="*/ 657225 w 1263650"/>
                <a:gd name="connsiteY49" fmla="*/ 1784349 h 2044699"/>
                <a:gd name="connsiteX50" fmla="*/ 657225 w 1263650"/>
                <a:gd name="connsiteY50" fmla="*/ 1787524 h 2044699"/>
                <a:gd name="connsiteX51" fmla="*/ 654050 w 1263650"/>
                <a:gd name="connsiteY51" fmla="*/ 1787524 h 2044699"/>
                <a:gd name="connsiteX52" fmla="*/ 654050 w 1263650"/>
                <a:gd name="connsiteY52" fmla="*/ 1784349 h 2044699"/>
                <a:gd name="connsiteX53" fmla="*/ 320675 w 1263650"/>
                <a:gd name="connsiteY53" fmla="*/ 1441449 h 2044699"/>
                <a:gd name="connsiteX54" fmla="*/ 320678 w 1263650"/>
                <a:gd name="connsiteY54" fmla="*/ 1441452 h 2044699"/>
                <a:gd name="connsiteX55" fmla="*/ 320678 w 1263650"/>
                <a:gd name="connsiteY55" fmla="*/ 1441449 h 2044699"/>
                <a:gd name="connsiteX56" fmla="*/ 320675 w 1263650"/>
                <a:gd name="connsiteY56" fmla="*/ 1441449 h 2044699"/>
                <a:gd name="connsiteX57" fmla="*/ 200026 w 1263650"/>
                <a:gd name="connsiteY57" fmla="*/ 857250 h 2044699"/>
                <a:gd name="connsiteX58" fmla="*/ 202410 w 1263650"/>
                <a:gd name="connsiteY58" fmla="*/ 859634 h 2044699"/>
                <a:gd name="connsiteX59" fmla="*/ 202410 w 1263650"/>
                <a:gd name="connsiteY59" fmla="*/ 859633 h 2044699"/>
                <a:gd name="connsiteX60" fmla="*/ 200027 w 1263650"/>
                <a:gd name="connsiteY60" fmla="*/ 857250 h 2044699"/>
                <a:gd name="connsiteX61" fmla="*/ 200026 w 1263650"/>
                <a:gd name="connsiteY61" fmla="*/ 857250 h 2044699"/>
                <a:gd name="connsiteX62" fmla="*/ 193676 w 1263650"/>
                <a:gd name="connsiteY62" fmla="*/ 854075 h 2044699"/>
                <a:gd name="connsiteX63" fmla="*/ 193676 w 1263650"/>
                <a:gd name="connsiteY63" fmla="*/ 857250 h 2044699"/>
                <a:gd name="connsiteX64" fmla="*/ 193677 w 1263650"/>
                <a:gd name="connsiteY64" fmla="*/ 857250 h 2044699"/>
                <a:gd name="connsiteX65" fmla="*/ 193677 w 1263650"/>
                <a:gd name="connsiteY65" fmla="*/ 854075 h 2044699"/>
                <a:gd name="connsiteX66" fmla="*/ 193676 w 1263650"/>
                <a:gd name="connsiteY66" fmla="*/ 854075 h 2044699"/>
                <a:gd name="connsiteX67" fmla="*/ 190501 w 1263650"/>
                <a:gd name="connsiteY67" fmla="*/ 847724 h 2044699"/>
                <a:gd name="connsiteX68" fmla="*/ 190501 w 1263650"/>
                <a:gd name="connsiteY68" fmla="*/ 847725 h 2044699"/>
                <a:gd name="connsiteX69" fmla="*/ 190501 w 1263650"/>
                <a:gd name="connsiteY69" fmla="*/ 850900 h 2044699"/>
                <a:gd name="connsiteX70" fmla="*/ 190501 w 1263650"/>
                <a:gd name="connsiteY70" fmla="*/ 854075 h 2044699"/>
                <a:gd name="connsiteX71" fmla="*/ 190502 w 1263650"/>
                <a:gd name="connsiteY71" fmla="*/ 854075 h 2044699"/>
                <a:gd name="connsiteX72" fmla="*/ 190502 w 1263650"/>
                <a:gd name="connsiteY72" fmla="*/ 850900 h 2044699"/>
                <a:gd name="connsiteX73" fmla="*/ 190502 w 1263650"/>
                <a:gd name="connsiteY73" fmla="*/ 847725 h 2044699"/>
                <a:gd name="connsiteX74" fmla="*/ 190501 w 1263650"/>
                <a:gd name="connsiteY74" fmla="*/ 847724 h 2044699"/>
                <a:gd name="connsiteX75" fmla="*/ 187326 w 1263650"/>
                <a:gd name="connsiteY75" fmla="*/ 838200 h 2044699"/>
                <a:gd name="connsiteX76" fmla="*/ 187326 w 1263650"/>
                <a:gd name="connsiteY76" fmla="*/ 841375 h 2044699"/>
                <a:gd name="connsiteX77" fmla="*/ 187326 w 1263650"/>
                <a:gd name="connsiteY77" fmla="*/ 844550 h 2044699"/>
                <a:gd name="connsiteX78" fmla="*/ 187327 w 1263650"/>
                <a:gd name="connsiteY78" fmla="*/ 844550 h 2044699"/>
                <a:gd name="connsiteX79" fmla="*/ 187327 w 1263650"/>
                <a:gd name="connsiteY79" fmla="*/ 841375 h 2044699"/>
                <a:gd name="connsiteX80" fmla="*/ 187327 w 1263650"/>
                <a:gd name="connsiteY80" fmla="*/ 838200 h 2044699"/>
                <a:gd name="connsiteX81" fmla="*/ 187326 w 1263650"/>
                <a:gd name="connsiteY81" fmla="*/ 838200 h 2044699"/>
                <a:gd name="connsiteX82" fmla="*/ 184151 w 1263650"/>
                <a:gd name="connsiteY82" fmla="*/ 835025 h 2044699"/>
                <a:gd name="connsiteX83" fmla="*/ 184151 w 1263650"/>
                <a:gd name="connsiteY83" fmla="*/ 838200 h 2044699"/>
                <a:gd name="connsiteX84" fmla="*/ 184152 w 1263650"/>
                <a:gd name="connsiteY84" fmla="*/ 838200 h 2044699"/>
                <a:gd name="connsiteX85" fmla="*/ 184152 w 1263650"/>
                <a:gd name="connsiteY85" fmla="*/ 835025 h 2044699"/>
                <a:gd name="connsiteX86" fmla="*/ 184151 w 1263650"/>
                <a:gd name="connsiteY86" fmla="*/ 835025 h 2044699"/>
                <a:gd name="connsiteX87" fmla="*/ 177801 w 1263650"/>
                <a:gd name="connsiteY87" fmla="*/ 831850 h 2044699"/>
                <a:gd name="connsiteX88" fmla="*/ 177801 w 1263650"/>
                <a:gd name="connsiteY88" fmla="*/ 835025 h 2044699"/>
                <a:gd name="connsiteX89" fmla="*/ 177802 w 1263650"/>
                <a:gd name="connsiteY89" fmla="*/ 835025 h 2044699"/>
                <a:gd name="connsiteX90" fmla="*/ 177802 w 1263650"/>
                <a:gd name="connsiteY90" fmla="*/ 831850 h 2044699"/>
                <a:gd name="connsiteX91" fmla="*/ 177801 w 1263650"/>
                <a:gd name="connsiteY91" fmla="*/ 831850 h 2044699"/>
                <a:gd name="connsiteX92" fmla="*/ 187325 w 1263650"/>
                <a:gd name="connsiteY92" fmla="*/ 784225 h 2044699"/>
                <a:gd name="connsiteX93" fmla="*/ 187325 w 1263650"/>
                <a:gd name="connsiteY93" fmla="*/ 787400 h 2044699"/>
                <a:gd name="connsiteX94" fmla="*/ 187326 w 1263650"/>
                <a:gd name="connsiteY94" fmla="*/ 787400 h 2044699"/>
                <a:gd name="connsiteX95" fmla="*/ 187326 w 1263650"/>
                <a:gd name="connsiteY95" fmla="*/ 784225 h 2044699"/>
                <a:gd name="connsiteX96" fmla="*/ 187325 w 1263650"/>
                <a:gd name="connsiteY96" fmla="*/ 784225 h 2044699"/>
                <a:gd name="connsiteX97" fmla="*/ 92075 w 1263650"/>
                <a:gd name="connsiteY97" fmla="*/ 784225 h 2044699"/>
                <a:gd name="connsiteX98" fmla="*/ 92075 w 1263650"/>
                <a:gd name="connsiteY98" fmla="*/ 787400 h 2044699"/>
                <a:gd name="connsiteX99" fmla="*/ 90805 w 1263650"/>
                <a:gd name="connsiteY99" fmla="*/ 784860 h 2044699"/>
                <a:gd name="connsiteX100" fmla="*/ 92075 w 1263650"/>
                <a:gd name="connsiteY100" fmla="*/ 784225 h 2044699"/>
                <a:gd name="connsiteX101" fmla="*/ 180975 w 1263650"/>
                <a:gd name="connsiteY101" fmla="*/ 774700 h 2044699"/>
                <a:gd name="connsiteX102" fmla="*/ 180976 w 1263650"/>
                <a:gd name="connsiteY102" fmla="*/ 774700 h 2044699"/>
                <a:gd name="connsiteX103" fmla="*/ 180976 w 1263650"/>
                <a:gd name="connsiteY103" fmla="*/ 774701 h 2044699"/>
                <a:gd name="connsiteX104" fmla="*/ 180975 w 1263650"/>
                <a:gd name="connsiteY104" fmla="*/ 774700 h 2044699"/>
                <a:gd name="connsiteX105" fmla="*/ 184150 w 1263650"/>
                <a:gd name="connsiteY105" fmla="*/ 769937 h 2044699"/>
                <a:gd name="connsiteX106" fmla="*/ 184150 w 1263650"/>
                <a:gd name="connsiteY106" fmla="*/ 771525 h 2044699"/>
                <a:gd name="connsiteX107" fmla="*/ 184151 w 1263650"/>
                <a:gd name="connsiteY107" fmla="*/ 771525 h 2044699"/>
                <a:gd name="connsiteX108" fmla="*/ 184151 w 1263650"/>
                <a:gd name="connsiteY108" fmla="*/ 769937 h 2044699"/>
                <a:gd name="connsiteX109" fmla="*/ 184150 w 1263650"/>
                <a:gd name="connsiteY109" fmla="*/ 769937 h 2044699"/>
                <a:gd name="connsiteX110" fmla="*/ 555625 w 1263650"/>
                <a:gd name="connsiteY110" fmla="*/ 641350 h 2044699"/>
                <a:gd name="connsiteX111" fmla="*/ 561975 w 1263650"/>
                <a:gd name="connsiteY111" fmla="*/ 644525 h 2044699"/>
                <a:gd name="connsiteX112" fmla="*/ 561976 w 1263650"/>
                <a:gd name="connsiteY112" fmla="*/ 644525 h 2044699"/>
                <a:gd name="connsiteX113" fmla="*/ 555626 w 1263650"/>
                <a:gd name="connsiteY113" fmla="*/ 641350 h 2044699"/>
                <a:gd name="connsiteX114" fmla="*/ 555625 w 1263650"/>
                <a:gd name="connsiteY114" fmla="*/ 641350 h 2044699"/>
                <a:gd name="connsiteX115" fmla="*/ 104775 w 1263650"/>
                <a:gd name="connsiteY115" fmla="*/ 0 h 2044699"/>
                <a:gd name="connsiteX116" fmla="*/ 107950 w 1263650"/>
                <a:gd name="connsiteY116" fmla="*/ 3175 h 2044699"/>
                <a:gd name="connsiteX117" fmla="*/ 114300 w 1263650"/>
                <a:gd name="connsiteY117" fmla="*/ 3175 h 2044699"/>
                <a:gd name="connsiteX118" fmla="*/ 123825 w 1263650"/>
                <a:gd name="connsiteY118" fmla="*/ 6350 h 2044699"/>
                <a:gd name="connsiteX119" fmla="*/ 133350 w 1263650"/>
                <a:gd name="connsiteY119" fmla="*/ 9525 h 2044699"/>
                <a:gd name="connsiteX120" fmla="*/ 136525 w 1263650"/>
                <a:gd name="connsiteY120" fmla="*/ 9525 h 2044699"/>
                <a:gd name="connsiteX121" fmla="*/ 146050 w 1263650"/>
                <a:gd name="connsiteY121" fmla="*/ 12700 h 2044699"/>
                <a:gd name="connsiteX122" fmla="*/ 155575 w 1263650"/>
                <a:gd name="connsiteY122" fmla="*/ 15875 h 2044699"/>
                <a:gd name="connsiteX123" fmla="*/ 158750 w 1263650"/>
                <a:gd name="connsiteY123" fmla="*/ 15875 h 2044699"/>
                <a:gd name="connsiteX124" fmla="*/ 161925 w 1263650"/>
                <a:gd name="connsiteY124" fmla="*/ 15875 h 2044699"/>
                <a:gd name="connsiteX125" fmla="*/ 180975 w 1263650"/>
                <a:gd name="connsiteY125" fmla="*/ 22225 h 2044699"/>
                <a:gd name="connsiteX126" fmla="*/ 190500 w 1263650"/>
                <a:gd name="connsiteY126" fmla="*/ 22225 h 2044699"/>
                <a:gd name="connsiteX127" fmla="*/ 200025 w 1263650"/>
                <a:gd name="connsiteY127" fmla="*/ 25400 h 2044699"/>
                <a:gd name="connsiteX128" fmla="*/ 203200 w 1263650"/>
                <a:gd name="connsiteY128" fmla="*/ 28575 h 2044699"/>
                <a:gd name="connsiteX129" fmla="*/ 215900 w 1263650"/>
                <a:gd name="connsiteY129" fmla="*/ 28575 h 2044699"/>
                <a:gd name="connsiteX130" fmla="*/ 215900 w 1263650"/>
                <a:gd name="connsiteY130" fmla="*/ 31750 h 2044699"/>
                <a:gd name="connsiteX131" fmla="*/ 219075 w 1263650"/>
                <a:gd name="connsiteY131" fmla="*/ 31750 h 2044699"/>
                <a:gd name="connsiteX132" fmla="*/ 222250 w 1263650"/>
                <a:gd name="connsiteY132" fmla="*/ 31750 h 2044699"/>
                <a:gd name="connsiteX133" fmla="*/ 225425 w 1263650"/>
                <a:gd name="connsiteY133" fmla="*/ 31750 h 2044699"/>
                <a:gd name="connsiteX134" fmla="*/ 228600 w 1263650"/>
                <a:gd name="connsiteY134" fmla="*/ 31750 h 2044699"/>
                <a:gd name="connsiteX135" fmla="*/ 231775 w 1263650"/>
                <a:gd name="connsiteY135" fmla="*/ 34925 h 2044699"/>
                <a:gd name="connsiteX136" fmla="*/ 238125 w 1263650"/>
                <a:gd name="connsiteY136" fmla="*/ 34925 h 2044699"/>
                <a:gd name="connsiteX137" fmla="*/ 247650 w 1263650"/>
                <a:gd name="connsiteY137" fmla="*/ 38100 h 2044699"/>
                <a:gd name="connsiteX138" fmla="*/ 263525 w 1263650"/>
                <a:gd name="connsiteY138" fmla="*/ 41275 h 2044699"/>
                <a:gd name="connsiteX139" fmla="*/ 269875 w 1263650"/>
                <a:gd name="connsiteY139" fmla="*/ 44450 h 2044699"/>
                <a:gd name="connsiteX140" fmla="*/ 282575 w 1263650"/>
                <a:gd name="connsiteY140" fmla="*/ 47625 h 2044699"/>
                <a:gd name="connsiteX141" fmla="*/ 307975 w 1263650"/>
                <a:gd name="connsiteY141" fmla="*/ 53975 h 2044699"/>
                <a:gd name="connsiteX142" fmla="*/ 314325 w 1263650"/>
                <a:gd name="connsiteY142" fmla="*/ 53975 h 2044699"/>
                <a:gd name="connsiteX143" fmla="*/ 320675 w 1263650"/>
                <a:gd name="connsiteY143" fmla="*/ 57150 h 2044699"/>
                <a:gd name="connsiteX144" fmla="*/ 327025 w 1263650"/>
                <a:gd name="connsiteY144" fmla="*/ 57150 h 2044699"/>
                <a:gd name="connsiteX145" fmla="*/ 346075 w 1263650"/>
                <a:gd name="connsiteY145" fmla="*/ 60325 h 2044699"/>
                <a:gd name="connsiteX146" fmla="*/ 355600 w 1263650"/>
                <a:gd name="connsiteY146" fmla="*/ 63500 h 2044699"/>
                <a:gd name="connsiteX147" fmla="*/ 365125 w 1263650"/>
                <a:gd name="connsiteY147" fmla="*/ 66675 h 2044699"/>
                <a:gd name="connsiteX148" fmla="*/ 368300 w 1263650"/>
                <a:gd name="connsiteY148" fmla="*/ 66675 h 2044699"/>
                <a:gd name="connsiteX149" fmla="*/ 371475 w 1263650"/>
                <a:gd name="connsiteY149" fmla="*/ 66675 h 2044699"/>
                <a:gd name="connsiteX150" fmla="*/ 393700 w 1263650"/>
                <a:gd name="connsiteY150" fmla="*/ 73025 h 2044699"/>
                <a:gd name="connsiteX151" fmla="*/ 460375 w 1263650"/>
                <a:gd name="connsiteY151" fmla="*/ 92075 h 2044699"/>
                <a:gd name="connsiteX152" fmla="*/ 473075 w 1263650"/>
                <a:gd name="connsiteY152" fmla="*/ 95250 h 2044699"/>
                <a:gd name="connsiteX153" fmla="*/ 482600 w 1263650"/>
                <a:gd name="connsiteY153" fmla="*/ 98425 h 2044699"/>
                <a:gd name="connsiteX154" fmla="*/ 485775 w 1263650"/>
                <a:gd name="connsiteY154" fmla="*/ 98425 h 2044699"/>
                <a:gd name="connsiteX155" fmla="*/ 498475 w 1263650"/>
                <a:gd name="connsiteY155" fmla="*/ 101600 h 2044699"/>
                <a:gd name="connsiteX156" fmla="*/ 501650 w 1263650"/>
                <a:gd name="connsiteY156" fmla="*/ 101600 h 2044699"/>
                <a:gd name="connsiteX157" fmla="*/ 508000 w 1263650"/>
                <a:gd name="connsiteY157" fmla="*/ 101600 h 2044699"/>
                <a:gd name="connsiteX158" fmla="*/ 523875 w 1263650"/>
                <a:gd name="connsiteY158" fmla="*/ 107950 h 2044699"/>
                <a:gd name="connsiteX159" fmla="*/ 527050 w 1263650"/>
                <a:gd name="connsiteY159" fmla="*/ 107950 h 2044699"/>
                <a:gd name="connsiteX160" fmla="*/ 530225 w 1263650"/>
                <a:gd name="connsiteY160" fmla="*/ 107950 h 2044699"/>
                <a:gd name="connsiteX161" fmla="*/ 539750 w 1263650"/>
                <a:gd name="connsiteY161" fmla="*/ 111125 h 2044699"/>
                <a:gd name="connsiteX162" fmla="*/ 542925 w 1263650"/>
                <a:gd name="connsiteY162" fmla="*/ 111125 h 2044699"/>
                <a:gd name="connsiteX163" fmla="*/ 546100 w 1263650"/>
                <a:gd name="connsiteY163" fmla="*/ 111125 h 2044699"/>
                <a:gd name="connsiteX164" fmla="*/ 549275 w 1263650"/>
                <a:gd name="connsiteY164" fmla="*/ 114300 h 2044699"/>
                <a:gd name="connsiteX165" fmla="*/ 552450 w 1263650"/>
                <a:gd name="connsiteY165" fmla="*/ 114300 h 2044699"/>
                <a:gd name="connsiteX166" fmla="*/ 555625 w 1263650"/>
                <a:gd name="connsiteY166" fmla="*/ 114300 h 2044699"/>
                <a:gd name="connsiteX167" fmla="*/ 558800 w 1263650"/>
                <a:gd name="connsiteY167" fmla="*/ 114300 h 2044699"/>
                <a:gd name="connsiteX168" fmla="*/ 561975 w 1263650"/>
                <a:gd name="connsiteY168" fmla="*/ 114300 h 2044699"/>
                <a:gd name="connsiteX169" fmla="*/ 565150 w 1263650"/>
                <a:gd name="connsiteY169" fmla="*/ 117475 h 2044699"/>
                <a:gd name="connsiteX170" fmla="*/ 574675 w 1263650"/>
                <a:gd name="connsiteY170" fmla="*/ 120650 h 2044699"/>
                <a:gd name="connsiteX171" fmla="*/ 584200 w 1263650"/>
                <a:gd name="connsiteY171" fmla="*/ 120650 h 2044699"/>
                <a:gd name="connsiteX172" fmla="*/ 606425 w 1263650"/>
                <a:gd name="connsiteY172" fmla="*/ 127000 h 2044699"/>
                <a:gd name="connsiteX173" fmla="*/ 628650 w 1263650"/>
                <a:gd name="connsiteY173" fmla="*/ 130175 h 2044699"/>
                <a:gd name="connsiteX174" fmla="*/ 650875 w 1263650"/>
                <a:gd name="connsiteY174" fmla="*/ 136525 h 2044699"/>
                <a:gd name="connsiteX175" fmla="*/ 660400 w 1263650"/>
                <a:gd name="connsiteY175" fmla="*/ 139700 h 2044699"/>
                <a:gd name="connsiteX176" fmla="*/ 676275 w 1263650"/>
                <a:gd name="connsiteY176" fmla="*/ 142875 h 2044699"/>
                <a:gd name="connsiteX177" fmla="*/ 682625 w 1263650"/>
                <a:gd name="connsiteY177" fmla="*/ 142875 h 2044699"/>
                <a:gd name="connsiteX178" fmla="*/ 679450 w 1263650"/>
                <a:gd name="connsiteY178" fmla="*/ 155575 h 2044699"/>
                <a:gd name="connsiteX179" fmla="*/ 676275 w 1263650"/>
                <a:gd name="connsiteY179" fmla="*/ 161925 h 2044699"/>
                <a:gd name="connsiteX180" fmla="*/ 676275 w 1263650"/>
                <a:gd name="connsiteY180" fmla="*/ 165100 h 2044699"/>
                <a:gd name="connsiteX181" fmla="*/ 676275 w 1263650"/>
                <a:gd name="connsiteY181" fmla="*/ 174625 h 2044699"/>
                <a:gd name="connsiteX182" fmla="*/ 673100 w 1263650"/>
                <a:gd name="connsiteY182" fmla="*/ 187325 h 2044699"/>
                <a:gd name="connsiteX183" fmla="*/ 666750 w 1263650"/>
                <a:gd name="connsiteY183" fmla="*/ 203200 h 2044699"/>
                <a:gd name="connsiteX184" fmla="*/ 666750 w 1263650"/>
                <a:gd name="connsiteY184" fmla="*/ 206375 h 2044699"/>
                <a:gd name="connsiteX185" fmla="*/ 660400 w 1263650"/>
                <a:gd name="connsiteY185" fmla="*/ 234950 h 2044699"/>
                <a:gd name="connsiteX186" fmla="*/ 660400 w 1263650"/>
                <a:gd name="connsiteY186" fmla="*/ 241300 h 2044699"/>
                <a:gd name="connsiteX187" fmla="*/ 650875 w 1263650"/>
                <a:gd name="connsiteY187" fmla="*/ 273050 h 2044699"/>
                <a:gd name="connsiteX188" fmla="*/ 647700 w 1263650"/>
                <a:gd name="connsiteY188" fmla="*/ 295275 h 2044699"/>
                <a:gd name="connsiteX189" fmla="*/ 647700 w 1263650"/>
                <a:gd name="connsiteY189" fmla="*/ 298450 h 2044699"/>
                <a:gd name="connsiteX190" fmla="*/ 644525 w 1263650"/>
                <a:gd name="connsiteY190" fmla="*/ 307975 h 2044699"/>
                <a:gd name="connsiteX191" fmla="*/ 641350 w 1263650"/>
                <a:gd name="connsiteY191" fmla="*/ 330200 h 2044699"/>
                <a:gd name="connsiteX192" fmla="*/ 635000 w 1263650"/>
                <a:gd name="connsiteY192" fmla="*/ 352425 h 2044699"/>
                <a:gd name="connsiteX193" fmla="*/ 631825 w 1263650"/>
                <a:gd name="connsiteY193" fmla="*/ 365125 h 2044699"/>
                <a:gd name="connsiteX194" fmla="*/ 628650 w 1263650"/>
                <a:gd name="connsiteY194" fmla="*/ 374650 h 2044699"/>
                <a:gd name="connsiteX195" fmla="*/ 628650 w 1263650"/>
                <a:gd name="connsiteY195" fmla="*/ 381000 h 2044699"/>
                <a:gd name="connsiteX196" fmla="*/ 628650 w 1263650"/>
                <a:gd name="connsiteY196" fmla="*/ 387350 h 2044699"/>
                <a:gd name="connsiteX197" fmla="*/ 622300 w 1263650"/>
                <a:gd name="connsiteY197" fmla="*/ 419100 h 2044699"/>
                <a:gd name="connsiteX198" fmla="*/ 619125 w 1263650"/>
                <a:gd name="connsiteY198" fmla="*/ 434975 h 2044699"/>
                <a:gd name="connsiteX199" fmla="*/ 612775 w 1263650"/>
                <a:gd name="connsiteY199" fmla="*/ 457200 h 2044699"/>
                <a:gd name="connsiteX200" fmla="*/ 606425 w 1263650"/>
                <a:gd name="connsiteY200" fmla="*/ 476250 h 2044699"/>
                <a:gd name="connsiteX201" fmla="*/ 600075 w 1263650"/>
                <a:gd name="connsiteY201" fmla="*/ 511175 h 2044699"/>
                <a:gd name="connsiteX202" fmla="*/ 587375 w 1263650"/>
                <a:gd name="connsiteY202" fmla="*/ 568325 h 2044699"/>
                <a:gd name="connsiteX203" fmla="*/ 587375 w 1263650"/>
                <a:gd name="connsiteY203" fmla="*/ 574675 h 2044699"/>
                <a:gd name="connsiteX204" fmla="*/ 577850 w 1263650"/>
                <a:gd name="connsiteY204" fmla="*/ 612775 h 2044699"/>
                <a:gd name="connsiteX205" fmla="*/ 574675 w 1263650"/>
                <a:gd name="connsiteY205" fmla="*/ 619125 h 2044699"/>
                <a:gd name="connsiteX206" fmla="*/ 574675 w 1263650"/>
                <a:gd name="connsiteY206" fmla="*/ 622300 h 2044699"/>
                <a:gd name="connsiteX207" fmla="*/ 574676 w 1263650"/>
                <a:gd name="connsiteY207" fmla="*/ 622300 h 2044699"/>
                <a:gd name="connsiteX208" fmla="*/ 573884 w 1263650"/>
                <a:gd name="connsiteY208" fmla="*/ 626260 h 2044699"/>
                <a:gd name="connsiteX209" fmla="*/ 573884 w 1263650"/>
                <a:gd name="connsiteY209" fmla="*/ 629444 h 2044699"/>
                <a:gd name="connsiteX210" fmla="*/ 573247 w 1263650"/>
                <a:gd name="connsiteY210" fmla="*/ 629444 h 2044699"/>
                <a:gd name="connsiteX211" fmla="*/ 571501 w 1263650"/>
                <a:gd name="connsiteY211" fmla="*/ 638175 h 2044699"/>
                <a:gd name="connsiteX212" fmla="*/ 568326 w 1263650"/>
                <a:gd name="connsiteY212" fmla="*/ 644525 h 2044699"/>
                <a:gd name="connsiteX213" fmla="*/ 568325 w 1263650"/>
                <a:gd name="connsiteY213" fmla="*/ 644525 h 2044699"/>
                <a:gd name="connsiteX214" fmla="*/ 568325 w 1263650"/>
                <a:gd name="connsiteY214" fmla="*/ 657225 h 2044699"/>
                <a:gd name="connsiteX215" fmla="*/ 565150 w 1263650"/>
                <a:gd name="connsiteY215" fmla="*/ 666750 h 2044699"/>
                <a:gd name="connsiteX216" fmla="*/ 565150 w 1263650"/>
                <a:gd name="connsiteY216" fmla="*/ 673100 h 2044699"/>
                <a:gd name="connsiteX217" fmla="*/ 561975 w 1263650"/>
                <a:gd name="connsiteY217" fmla="*/ 679450 h 2044699"/>
                <a:gd name="connsiteX218" fmla="*/ 561975 w 1263650"/>
                <a:gd name="connsiteY218" fmla="*/ 682625 h 2044699"/>
                <a:gd name="connsiteX219" fmla="*/ 558800 w 1263650"/>
                <a:gd name="connsiteY219" fmla="*/ 692150 h 2044699"/>
                <a:gd name="connsiteX220" fmla="*/ 558801 w 1263650"/>
                <a:gd name="connsiteY220" fmla="*/ 692150 h 2044699"/>
                <a:gd name="connsiteX221" fmla="*/ 558801 w 1263650"/>
                <a:gd name="connsiteY221" fmla="*/ 704850 h 2044699"/>
                <a:gd name="connsiteX222" fmla="*/ 558801 w 1263650"/>
                <a:gd name="connsiteY222" fmla="*/ 708025 h 2044699"/>
                <a:gd name="connsiteX223" fmla="*/ 561976 w 1263650"/>
                <a:gd name="connsiteY223" fmla="*/ 708025 h 2044699"/>
                <a:gd name="connsiteX224" fmla="*/ 561976 w 1263650"/>
                <a:gd name="connsiteY224" fmla="*/ 711200 h 2044699"/>
                <a:gd name="connsiteX225" fmla="*/ 561976 w 1263650"/>
                <a:gd name="connsiteY225" fmla="*/ 714375 h 2044699"/>
                <a:gd name="connsiteX226" fmla="*/ 568326 w 1263650"/>
                <a:gd name="connsiteY226" fmla="*/ 720725 h 2044699"/>
                <a:gd name="connsiteX227" fmla="*/ 570231 w 1263650"/>
                <a:gd name="connsiteY227" fmla="*/ 723900 h 2044699"/>
                <a:gd name="connsiteX228" fmla="*/ 571501 w 1263650"/>
                <a:gd name="connsiteY228" fmla="*/ 726017 h 2044699"/>
                <a:gd name="connsiteX229" fmla="*/ 577851 w 1263650"/>
                <a:gd name="connsiteY229" fmla="*/ 736600 h 2044699"/>
                <a:gd name="connsiteX230" fmla="*/ 593726 w 1263650"/>
                <a:gd name="connsiteY230" fmla="*/ 755650 h 2044699"/>
                <a:gd name="connsiteX231" fmla="*/ 603251 w 1263650"/>
                <a:gd name="connsiteY231" fmla="*/ 771525 h 2044699"/>
                <a:gd name="connsiteX232" fmla="*/ 606426 w 1263650"/>
                <a:gd name="connsiteY232" fmla="*/ 771525 h 2044699"/>
                <a:gd name="connsiteX233" fmla="*/ 606426 w 1263650"/>
                <a:gd name="connsiteY233" fmla="*/ 774700 h 2044699"/>
                <a:gd name="connsiteX234" fmla="*/ 606425 w 1263650"/>
                <a:gd name="connsiteY234" fmla="*/ 774700 h 2044699"/>
                <a:gd name="connsiteX235" fmla="*/ 625475 w 1263650"/>
                <a:gd name="connsiteY235" fmla="*/ 803275 h 2044699"/>
                <a:gd name="connsiteX236" fmla="*/ 628650 w 1263650"/>
                <a:gd name="connsiteY236" fmla="*/ 806450 h 2044699"/>
                <a:gd name="connsiteX237" fmla="*/ 635000 w 1263650"/>
                <a:gd name="connsiteY237" fmla="*/ 812800 h 2044699"/>
                <a:gd name="connsiteX238" fmla="*/ 638175 w 1263650"/>
                <a:gd name="connsiteY238" fmla="*/ 819150 h 2044699"/>
                <a:gd name="connsiteX239" fmla="*/ 644525 w 1263650"/>
                <a:gd name="connsiteY239" fmla="*/ 828675 h 2044699"/>
                <a:gd name="connsiteX240" fmla="*/ 647700 w 1263650"/>
                <a:gd name="connsiteY240" fmla="*/ 831850 h 2044699"/>
                <a:gd name="connsiteX241" fmla="*/ 654050 w 1263650"/>
                <a:gd name="connsiteY241" fmla="*/ 841375 h 2044699"/>
                <a:gd name="connsiteX242" fmla="*/ 657225 w 1263650"/>
                <a:gd name="connsiteY242" fmla="*/ 841375 h 2044699"/>
                <a:gd name="connsiteX243" fmla="*/ 657225 w 1263650"/>
                <a:gd name="connsiteY243" fmla="*/ 847725 h 2044699"/>
                <a:gd name="connsiteX244" fmla="*/ 660400 w 1263650"/>
                <a:gd name="connsiteY244" fmla="*/ 850900 h 2044699"/>
                <a:gd name="connsiteX245" fmla="*/ 663575 w 1263650"/>
                <a:gd name="connsiteY245" fmla="*/ 854075 h 2044699"/>
                <a:gd name="connsiteX246" fmla="*/ 673100 w 1263650"/>
                <a:gd name="connsiteY246" fmla="*/ 866775 h 2044699"/>
                <a:gd name="connsiteX247" fmla="*/ 679450 w 1263650"/>
                <a:gd name="connsiteY247" fmla="*/ 876300 h 2044699"/>
                <a:gd name="connsiteX248" fmla="*/ 682625 w 1263650"/>
                <a:gd name="connsiteY248" fmla="*/ 879475 h 2044699"/>
                <a:gd name="connsiteX249" fmla="*/ 701675 w 1263650"/>
                <a:gd name="connsiteY249" fmla="*/ 908050 h 2044699"/>
                <a:gd name="connsiteX250" fmla="*/ 708025 w 1263650"/>
                <a:gd name="connsiteY250" fmla="*/ 914400 h 2044699"/>
                <a:gd name="connsiteX251" fmla="*/ 723900 w 1263650"/>
                <a:gd name="connsiteY251" fmla="*/ 936625 h 2044699"/>
                <a:gd name="connsiteX252" fmla="*/ 733425 w 1263650"/>
                <a:gd name="connsiteY252" fmla="*/ 949325 h 2044699"/>
                <a:gd name="connsiteX253" fmla="*/ 736600 w 1263650"/>
                <a:gd name="connsiteY253" fmla="*/ 952500 h 2044699"/>
                <a:gd name="connsiteX254" fmla="*/ 736600 w 1263650"/>
                <a:gd name="connsiteY254" fmla="*/ 955675 h 2044699"/>
                <a:gd name="connsiteX255" fmla="*/ 739775 w 1263650"/>
                <a:gd name="connsiteY255" fmla="*/ 958850 h 2044699"/>
                <a:gd name="connsiteX256" fmla="*/ 739775 w 1263650"/>
                <a:gd name="connsiteY256" fmla="*/ 962025 h 2044699"/>
                <a:gd name="connsiteX257" fmla="*/ 746125 w 1263650"/>
                <a:gd name="connsiteY257" fmla="*/ 971550 h 2044699"/>
                <a:gd name="connsiteX258" fmla="*/ 790575 w 1263650"/>
                <a:gd name="connsiteY258" fmla="*/ 1028700 h 2044699"/>
                <a:gd name="connsiteX259" fmla="*/ 806450 w 1263650"/>
                <a:gd name="connsiteY259" fmla="*/ 1050925 h 2044699"/>
                <a:gd name="connsiteX260" fmla="*/ 812800 w 1263650"/>
                <a:gd name="connsiteY260" fmla="*/ 1060450 h 2044699"/>
                <a:gd name="connsiteX261" fmla="*/ 822325 w 1263650"/>
                <a:gd name="connsiteY261" fmla="*/ 1073150 h 2044699"/>
                <a:gd name="connsiteX262" fmla="*/ 825500 w 1263650"/>
                <a:gd name="connsiteY262" fmla="*/ 1079500 h 2044699"/>
                <a:gd name="connsiteX263" fmla="*/ 841375 w 1263650"/>
                <a:gd name="connsiteY263" fmla="*/ 1104900 h 2044699"/>
                <a:gd name="connsiteX264" fmla="*/ 854075 w 1263650"/>
                <a:gd name="connsiteY264" fmla="*/ 1117600 h 2044699"/>
                <a:gd name="connsiteX265" fmla="*/ 860425 w 1263650"/>
                <a:gd name="connsiteY265" fmla="*/ 1130300 h 2044699"/>
                <a:gd name="connsiteX266" fmla="*/ 866775 w 1263650"/>
                <a:gd name="connsiteY266" fmla="*/ 1136650 h 2044699"/>
                <a:gd name="connsiteX267" fmla="*/ 869950 w 1263650"/>
                <a:gd name="connsiteY267" fmla="*/ 1143000 h 2044699"/>
                <a:gd name="connsiteX268" fmla="*/ 882650 w 1263650"/>
                <a:gd name="connsiteY268" fmla="*/ 1162050 h 2044699"/>
                <a:gd name="connsiteX269" fmla="*/ 892175 w 1263650"/>
                <a:gd name="connsiteY269" fmla="*/ 1168400 h 2044699"/>
                <a:gd name="connsiteX270" fmla="*/ 892175 w 1263650"/>
                <a:gd name="connsiteY270" fmla="*/ 1171575 h 2044699"/>
                <a:gd name="connsiteX271" fmla="*/ 895350 w 1263650"/>
                <a:gd name="connsiteY271" fmla="*/ 1174750 h 2044699"/>
                <a:gd name="connsiteX272" fmla="*/ 904875 w 1263650"/>
                <a:gd name="connsiteY272" fmla="*/ 1190625 h 2044699"/>
                <a:gd name="connsiteX273" fmla="*/ 908050 w 1263650"/>
                <a:gd name="connsiteY273" fmla="*/ 1193800 h 2044699"/>
                <a:gd name="connsiteX274" fmla="*/ 933450 w 1263650"/>
                <a:gd name="connsiteY274" fmla="*/ 1228725 h 2044699"/>
                <a:gd name="connsiteX275" fmla="*/ 933450 w 1263650"/>
                <a:gd name="connsiteY275" fmla="*/ 1231900 h 2044699"/>
                <a:gd name="connsiteX276" fmla="*/ 958850 w 1263650"/>
                <a:gd name="connsiteY276" fmla="*/ 1263650 h 2044699"/>
                <a:gd name="connsiteX277" fmla="*/ 977900 w 1263650"/>
                <a:gd name="connsiteY277" fmla="*/ 1292225 h 2044699"/>
                <a:gd name="connsiteX278" fmla="*/ 1005680 w 1263650"/>
                <a:gd name="connsiteY278" fmla="*/ 1331117 h 2044699"/>
                <a:gd name="connsiteX279" fmla="*/ 1006478 w 1263650"/>
                <a:gd name="connsiteY279" fmla="*/ 1331117 h 2044699"/>
                <a:gd name="connsiteX280" fmla="*/ 1006478 w 1263650"/>
                <a:gd name="connsiteY280" fmla="*/ 1332234 h 2044699"/>
                <a:gd name="connsiteX281" fmla="*/ 1009650 w 1263650"/>
                <a:gd name="connsiteY281" fmla="*/ 1336675 h 2044699"/>
                <a:gd name="connsiteX282" fmla="*/ 1025525 w 1263650"/>
                <a:gd name="connsiteY282" fmla="*/ 1355725 h 2044699"/>
                <a:gd name="connsiteX283" fmla="*/ 1025525 w 1263650"/>
                <a:gd name="connsiteY283" fmla="*/ 1358900 h 2044699"/>
                <a:gd name="connsiteX284" fmla="*/ 1031875 w 1263650"/>
                <a:gd name="connsiteY284" fmla="*/ 1365250 h 2044699"/>
                <a:gd name="connsiteX285" fmla="*/ 1035050 w 1263650"/>
                <a:gd name="connsiteY285" fmla="*/ 1374775 h 2044699"/>
                <a:gd name="connsiteX286" fmla="*/ 1038225 w 1263650"/>
                <a:gd name="connsiteY286" fmla="*/ 1374775 h 2044699"/>
                <a:gd name="connsiteX287" fmla="*/ 1041400 w 1263650"/>
                <a:gd name="connsiteY287" fmla="*/ 1377950 h 2044699"/>
                <a:gd name="connsiteX288" fmla="*/ 1044575 w 1263650"/>
                <a:gd name="connsiteY288" fmla="*/ 1384300 h 2044699"/>
                <a:gd name="connsiteX289" fmla="*/ 1047750 w 1263650"/>
                <a:gd name="connsiteY289" fmla="*/ 1387475 h 2044699"/>
                <a:gd name="connsiteX290" fmla="*/ 1047750 w 1263650"/>
                <a:gd name="connsiteY290" fmla="*/ 1390650 h 2044699"/>
                <a:gd name="connsiteX291" fmla="*/ 1050925 w 1263650"/>
                <a:gd name="connsiteY291" fmla="*/ 1393825 h 2044699"/>
                <a:gd name="connsiteX292" fmla="*/ 1054100 w 1263650"/>
                <a:gd name="connsiteY292" fmla="*/ 1397000 h 2044699"/>
                <a:gd name="connsiteX293" fmla="*/ 1057275 w 1263650"/>
                <a:gd name="connsiteY293" fmla="*/ 1403350 h 2044699"/>
                <a:gd name="connsiteX294" fmla="*/ 1073150 w 1263650"/>
                <a:gd name="connsiteY294" fmla="*/ 1425575 h 2044699"/>
                <a:gd name="connsiteX295" fmla="*/ 1079500 w 1263650"/>
                <a:gd name="connsiteY295" fmla="*/ 1431925 h 2044699"/>
                <a:gd name="connsiteX296" fmla="*/ 1079500 w 1263650"/>
                <a:gd name="connsiteY296" fmla="*/ 1431924 h 2044699"/>
                <a:gd name="connsiteX297" fmla="*/ 1092200 w 1263650"/>
                <a:gd name="connsiteY297" fmla="*/ 1450974 h 2044699"/>
                <a:gd name="connsiteX298" fmla="*/ 1098550 w 1263650"/>
                <a:gd name="connsiteY298" fmla="*/ 1457324 h 2044699"/>
                <a:gd name="connsiteX299" fmla="*/ 1098550 w 1263650"/>
                <a:gd name="connsiteY299" fmla="*/ 1460499 h 2044699"/>
                <a:gd name="connsiteX300" fmla="*/ 1114425 w 1263650"/>
                <a:gd name="connsiteY300" fmla="*/ 1479549 h 2044699"/>
                <a:gd name="connsiteX301" fmla="*/ 1133475 w 1263650"/>
                <a:gd name="connsiteY301" fmla="*/ 1508124 h 2044699"/>
                <a:gd name="connsiteX302" fmla="*/ 1149350 w 1263650"/>
                <a:gd name="connsiteY302" fmla="*/ 1530349 h 2044699"/>
                <a:gd name="connsiteX303" fmla="*/ 1155700 w 1263650"/>
                <a:gd name="connsiteY303" fmla="*/ 1539874 h 2044699"/>
                <a:gd name="connsiteX304" fmla="*/ 1171575 w 1263650"/>
                <a:gd name="connsiteY304" fmla="*/ 1562099 h 2044699"/>
                <a:gd name="connsiteX305" fmla="*/ 1177925 w 1263650"/>
                <a:gd name="connsiteY305" fmla="*/ 1571624 h 2044699"/>
                <a:gd name="connsiteX306" fmla="*/ 1181100 w 1263650"/>
                <a:gd name="connsiteY306" fmla="*/ 1574799 h 2044699"/>
                <a:gd name="connsiteX307" fmla="*/ 1187450 w 1263650"/>
                <a:gd name="connsiteY307" fmla="*/ 1584324 h 2044699"/>
                <a:gd name="connsiteX308" fmla="*/ 1206500 w 1263650"/>
                <a:gd name="connsiteY308" fmla="*/ 1609724 h 2044699"/>
                <a:gd name="connsiteX309" fmla="*/ 1206500 w 1263650"/>
                <a:gd name="connsiteY309" fmla="*/ 1612899 h 2044699"/>
                <a:gd name="connsiteX310" fmla="*/ 1209675 w 1263650"/>
                <a:gd name="connsiteY310" fmla="*/ 1612899 h 2044699"/>
                <a:gd name="connsiteX311" fmla="*/ 1209675 w 1263650"/>
                <a:gd name="connsiteY311" fmla="*/ 1616074 h 2044699"/>
                <a:gd name="connsiteX312" fmla="*/ 1206500 w 1263650"/>
                <a:gd name="connsiteY312" fmla="*/ 1625599 h 2044699"/>
                <a:gd name="connsiteX313" fmla="*/ 1206500 w 1263650"/>
                <a:gd name="connsiteY313" fmla="*/ 1628774 h 2044699"/>
                <a:gd name="connsiteX314" fmla="*/ 1206500 w 1263650"/>
                <a:gd name="connsiteY314" fmla="*/ 1631949 h 2044699"/>
                <a:gd name="connsiteX315" fmla="*/ 1203325 w 1263650"/>
                <a:gd name="connsiteY315" fmla="*/ 1635124 h 2044699"/>
                <a:gd name="connsiteX316" fmla="*/ 1203325 w 1263650"/>
                <a:gd name="connsiteY316" fmla="*/ 1638299 h 2044699"/>
                <a:gd name="connsiteX317" fmla="*/ 1212850 w 1263650"/>
                <a:gd name="connsiteY317" fmla="*/ 1657349 h 2044699"/>
                <a:gd name="connsiteX318" fmla="*/ 1212850 w 1263650"/>
                <a:gd name="connsiteY318" fmla="*/ 1660524 h 2044699"/>
                <a:gd name="connsiteX319" fmla="*/ 1219200 w 1263650"/>
                <a:gd name="connsiteY319" fmla="*/ 1666874 h 2044699"/>
                <a:gd name="connsiteX320" fmla="*/ 1222375 w 1263650"/>
                <a:gd name="connsiteY320" fmla="*/ 1670049 h 2044699"/>
                <a:gd name="connsiteX321" fmla="*/ 1225550 w 1263650"/>
                <a:gd name="connsiteY321" fmla="*/ 1670049 h 2044699"/>
                <a:gd name="connsiteX322" fmla="*/ 1225550 w 1263650"/>
                <a:gd name="connsiteY322" fmla="*/ 1673224 h 2044699"/>
                <a:gd name="connsiteX323" fmla="*/ 1225550 w 1263650"/>
                <a:gd name="connsiteY323" fmla="*/ 1679574 h 2044699"/>
                <a:gd name="connsiteX324" fmla="*/ 1225550 w 1263650"/>
                <a:gd name="connsiteY324" fmla="*/ 1682749 h 2044699"/>
                <a:gd name="connsiteX325" fmla="*/ 1228725 w 1263650"/>
                <a:gd name="connsiteY325" fmla="*/ 1695449 h 2044699"/>
                <a:gd name="connsiteX326" fmla="*/ 1231900 w 1263650"/>
                <a:gd name="connsiteY326" fmla="*/ 1708149 h 2044699"/>
                <a:gd name="connsiteX327" fmla="*/ 1231900 w 1263650"/>
                <a:gd name="connsiteY327" fmla="*/ 1714499 h 2044699"/>
                <a:gd name="connsiteX328" fmla="*/ 1231900 w 1263650"/>
                <a:gd name="connsiteY328" fmla="*/ 1717674 h 2044699"/>
                <a:gd name="connsiteX329" fmla="*/ 1228725 w 1263650"/>
                <a:gd name="connsiteY329" fmla="*/ 1720849 h 2044699"/>
                <a:gd name="connsiteX330" fmla="*/ 1231900 w 1263650"/>
                <a:gd name="connsiteY330" fmla="*/ 1724024 h 2044699"/>
                <a:gd name="connsiteX331" fmla="*/ 1238250 w 1263650"/>
                <a:gd name="connsiteY331" fmla="*/ 1724024 h 2044699"/>
                <a:gd name="connsiteX332" fmla="*/ 1257300 w 1263650"/>
                <a:gd name="connsiteY332" fmla="*/ 1746249 h 2044699"/>
                <a:gd name="connsiteX333" fmla="*/ 1260475 w 1263650"/>
                <a:gd name="connsiteY333" fmla="*/ 1749424 h 2044699"/>
                <a:gd name="connsiteX334" fmla="*/ 1263650 w 1263650"/>
                <a:gd name="connsiteY334" fmla="*/ 1755774 h 2044699"/>
                <a:gd name="connsiteX335" fmla="*/ 1263650 w 1263650"/>
                <a:gd name="connsiteY335" fmla="*/ 1762124 h 2044699"/>
                <a:gd name="connsiteX336" fmla="*/ 1254125 w 1263650"/>
                <a:gd name="connsiteY336" fmla="*/ 1768474 h 2044699"/>
                <a:gd name="connsiteX337" fmla="*/ 1247775 w 1263650"/>
                <a:gd name="connsiteY337" fmla="*/ 1774824 h 2044699"/>
                <a:gd name="connsiteX338" fmla="*/ 1247775 w 1263650"/>
                <a:gd name="connsiteY338" fmla="*/ 1777999 h 2044699"/>
                <a:gd name="connsiteX339" fmla="*/ 1244600 w 1263650"/>
                <a:gd name="connsiteY339" fmla="*/ 1777999 h 2044699"/>
                <a:gd name="connsiteX340" fmla="*/ 1241425 w 1263650"/>
                <a:gd name="connsiteY340" fmla="*/ 1777999 h 2044699"/>
                <a:gd name="connsiteX341" fmla="*/ 1228725 w 1263650"/>
                <a:gd name="connsiteY341" fmla="*/ 1784349 h 2044699"/>
                <a:gd name="connsiteX342" fmla="*/ 1222375 w 1263650"/>
                <a:gd name="connsiteY342" fmla="*/ 1787524 h 2044699"/>
                <a:gd name="connsiteX343" fmla="*/ 1216025 w 1263650"/>
                <a:gd name="connsiteY343" fmla="*/ 1787524 h 2044699"/>
                <a:gd name="connsiteX344" fmla="*/ 1212850 w 1263650"/>
                <a:gd name="connsiteY344" fmla="*/ 1787524 h 2044699"/>
                <a:gd name="connsiteX345" fmla="*/ 1212850 w 1263650"/>
                <a:gd name="connsiteY345" fmla="*/ 1790699 h 2044699"/>
                <a:gd name="connsiteX346" fmla="*/ 1209675 w 1263650"/>
                <a:gd name="connsiteY346" fmla="*/ 1790699 h 2044699"/>
                <a:gd name="connsiteX347" fmla="*/ 1209675 w 1263650"/>
                <a:gd name="connsiteY347" fmla="*/ 1793874 h 2044699"/>
                <a:gd name="connsiteX348" fmla="*/ 1209675 w 1263650"/>
                <a:gd name="connsiteY348" fmla="*/ 1797049 h 2044699"/>
                <a:gd name="connsiteX349" fmla="*/ 1206500 w 1263650"/>
                <a:gd name="connsiteY349" fmla="*/ 1806574 h 2044699"/>
                <a:gd name="connsiteX350" fmla="*/ 1200150 w 1263650"/>
                <a:gd name="connsiteY350" fmla="*/ 1809749 h 2044699"/>
                <a:gd name="connsiteX351" fmla="*/ 1193800 w 1263650"/>
                <a:gd name="connsiteY351" fmla="*/ 1812924 h 2044699"/>
                <a:gd name="connsiteX352" fmla="*/ 1190625 w 1263650"/>
                <a:gd name="connsiteY352" fmla="*/ 1819274 h 2044699"/>
                <a:gd name="connsiteX353" fmla="*/ 1193800 w 1263650"/>
                <a:gd name="connsiteY353" fmla="*/ 1819274 h 2044699"/>
                <a:gd name="connsiteX354" fmla="*/ 1193800 w 1263650"/>
                <a:gd name="connsiteY354" fmla="*/ 1822449 h 2044699"/>
                <a:gd name="connsiteX355" fmla="*/ 1193800 w 1263650"/>
                <a:gd name="connsiteY355" fmla="*/ 1831974 h 2044699"/>
                <a:gd name="connsiteX356" fmla="*/ 1190625 w 1263650"/>
                <a:gd name="connsiteY356" fmla="*/ 1831974 h 2044699"/>
                <a:gd name="connsiteX357" fmla="*/ 1190625 w 1263650"/>
                <a:gd name="connsiteY357" fmla="*/ 1835149 h 2044699"/>
                <a:gd name="connsiteX358" fmla="*/ 1187450 w 1263650"/>
                <a:gd name="connsiteY358" fmla="*/ 1841499 h 2044699"/>
                <a:gd name="connsiteX359" fmla="*/ 1190625 w 1263650"/>
                <a:gd name="connsiteY359" fmla="*/ 1847849 h 2044699"/>
                <a:gd name="connsiteX360" fmla="*/ 1190625 w 1263650"/>
                <a:gd name="connsiteY360" fmla="*/ 1860549 h 2044699"/>
                <a:gd name="connsiteX361" fmla="*/ 1190625 w 1263650"/>
                <a:gd name="connsiteY361" fmla="*/ 1863724 h 2044699"/>
                <a:gd name="connsiteX362" fmla="*/ 1187450 w 1263650"/>
                <a:gd name="connsiteY362" fmla="*/ 1863724 h 2044699"/>
                <a:gd name="connsiteX363" fmla="*/ 1184275 w 1263650"/>
                <a:gd name="connsiteY363" fmla="*/ 1863724 h 2044699"/>
                <a:gd name="connsiteX364" fmla="*/ 1184275 w 1263650"/>
                <a:gd name="connsiteY364" fmla="*/ 1866899 h 2044699"/>
                <a:gd name="connsiteX365" fmla="*/ 1184275 w 1263650"/>
                <a:gd name="connsiteY365" fmla="*/ 1870074 h 2044699"/>
                <a:gd name="connsiteX366" fmla="*/ 1181100 w 1263650"/>
                <a:gd name="connsiteY366" fmla="*/ 1879599 h 2044699"/>
                <a:gd name="connsiteX367" fmla="*/ 1181100 w 1263650"/>
                <a:gd name="connsiteY367" fmla="*/ 1885949 h 2044699"/>
                <a:gd name="connsiteX368" fmla="*/ 1174750 w 1263650"/>
                <a:gd name="connsiteY368" fmla="*/ 1892299 h 2044699"/>
                <a:gd name="connsiteX369" fmla="*/ 1168400 w 1263650"/>
                <a:gd name="connsiteY369" fmla="*/ 1898649 h 2044699"/>
                <a:gd name="connsiteX370" fmla="*/ 1162050 w 1263650"/>
                <a:gd name="connsiteY370" fmla="*/ 1904999 h 2044699"/>
                <a:gd name="connsiteX371" fmla="*/ 1162050 w 1263650"/>
                <a:gd name="connsiteY371" fmla="*/ 1908174 h 2044699"/>
                <a:gd name="connsiteX372" fmla="*/ 1162050 w 1263650"/>
                <a:gd name="connsiteY372" fmla="*/ 1911349 h 2044699"/>
                <a:gd name="connsiteX373" fmla="*/ 1158875 w 1263650"/>
                <a:gd name="connsiteY373" fmla="*/ 1911349 h 2044699"/>
                <a:gd name="connsiteX374" fmla="*/ 1158875 w 1263650"/>
                <a:gd name="connsiteY374" fmla="*/ 1914524 h 2044699"/>
                <a:gd name="connsiteX375" fmla="*/ 1155700 w 1263650"/>
                <a:gd name="connsiteY375" fmla="*/ 1914524 h 2044699"/>
                <a:gd name="connsiteX376" fmla="*/ 1155700 w 1263650"/>
                <a:gd name="connsiteY376" fmla="*/ 1911349 h 2044699"/>
                <a:gd name="connsiteX377" fmla="*/ 1146175 w 1263650"/>
                <a:gd name="connsiteY377" fmla="*/ 1917699 h 2044699"/>
                <a:gd name="connsiteX378" fmla="*/ 1146175 w 1263650"/>
                <a:gd name="connsiteY378" fmla="*/ 1927224 h 2044699"/>
                <a:gd name="connsiteX379" fmla="*/ 1149350 w 1263650"/>
                <a:gd name="connsiteY379" fmla="*/ 1943099 h 2044699"/>
                <a:gd name="connsiteX380" fmla="*/ 1146175 w 1263650"/>
                <a:gd name="connsiteY380" fmla="*/ 1949449 h 2044699"/>
                <a:gd name="connsiteX381" fmla="*/ 1146175 w 1263650"/>
                <a:gd name="connsiteY381" fmla="*/ 1955799 h 2044699"/>
                <a:gd name="connsiteX382" fmla="*/ 1146175 w 1263650"/>
                <a:gd name="connsiteY382" fmla="*/ 1958974 h 2044699"/>
                <a:gd name="connsiteX383" fmla="*/ 1146175 w 1263650"/>
                <a:gd name="connsiteY383" fmla="*/ 1962149 h 2044699"/>
                <a:gd name="connsiteX384" fmla="*/ 1143000 w 1263650"/>
                <a:gd name="connsiteY384" fmla="*/ 1965324 h 2044699"/>
                <a:gd name="connsiteX385" fmla="*/ 1139825 w 1263650"/>
                <a:gd name="connsiteY385" fmla="*/ 1968499 h 2044699"/>
                <a:gd name="connsiteX386" fmla="*/ 1139825 w 1263650"/>
                <a:gd name="connsiteY386" fmla="*/ 1971674 h 2044699"/>
                <a:gd name="connsiteX387" fmla="*/ 1136650 w 1263650"/>
                <a:gd name="connsiteY387" fmla="*/ 1971674 h 2044699"/>
                <a:gd name="connsiteX388" fmla="*/ 1139825 w 1263650"/>
                <a:gd name="connsiteY388" fmla="*/ 1974849 h 2044699"/>
                <a:gd name="connsiteX389" fmla="*/ 1143000 w 1263650"/>
                <a:gd name="connsiteY389" fmla="*/ 1981199 h 2044699"/>
                <a:gd name="connsiteX390" fmla="*/ 1143000 w 1263650"/>
                <a:gd name="connsiteY390" fmla="*/ 1984374 h 2044699"/>
                <a:gd name="connsiteX391" fmla="*/ 1149350 w 1263650"/>
                <a:gd name="connsiteY391" fmla="*/ 1987549 h 2044699"/>
                <a:gd name="connsiteX392" fmla="*/ 1152525 w 1263650"/>
                <a:gd name="connsiteY392" fmla="*/ 1987549 h 2044699"/>
                <a:gd name="connsiteX393" fmla="*/ 1155700 w 1263650"/>
                <a:gd name="connsiteY393" fmla="*/ 1987549 h 2044699"/>
                <a:gd name="connsiteX394" fmla="*/ 1158875 w 1263650"/>
                <a:gd name="connsiteY394" fmla="*/ 1987549 h 2044699"/>
                <a:gd name="connsiteX395" fmla="*/ 1162050 w 1263650"/>
                <a:gd name="connsiteY395" fmla="*/ 1987549 h 2044699"/>
                <a:gd name="connsiteX396" fmla="*/ 1165225 w 1263650"/>
                <a:gd name="connsiteY396" fmla="*/ 1987549 h 2044699"/>
                <a:gd name="connsiteX397" fmla="*/ 1165225 w 1263650"/>
                <a:gd name="connsiteY397" fmla="*/ 1990724 h 2044699"/>
                <a:gd name="connsiteX398" fmla="*/ 1171575 w 1263650"/>
                <a:gd name="connsiteY398" fmla="*/ 2000249 h 2044699"/>
                <a:gd name="connsiteX399" fmla="*/ 1171575 w 1263650"/>
                <a:gd name="connsiteY399" fmla="*/ 2003424 h 2044699"/>
                <a:gd name="connsiteX400" fmla="*/ 1171575 w 1263650"/>
                <a:gd name="connsiteY400" fmla="*/ 2012949 h 2044699"/>
                <a:gd name="connsiteX401" fmla="*/ 1171575 w 1263650"/>
                <a:gd name="connsiteY401" fmla="*/ 2016124 h 2044699"/>
                <a:gd name="connsiteX402" fmla="*/ 1171575 w 1263650"/>
                <a:gd name="connsiteY402" fmla="*/ 2019299 h 2044699"/>
                <a:gd name="connsiteX403" fmla="*/ 1168400 w 1263650"/>
                <a:gd name="connsiteY403" fmla="*/ 2025649 h 2044699"/>
                <a:gd name="connsiteX404" fmla="*/ 1165225 w 1263650"/>
                <a:gd name="connsiteY404" fmla="*/ 2028824 h 2044699"/>
                <a:gd name="connsiteX405" fmla="*/ 1155700 w 1263650"/>
                <a:gd name="connsiteY405" fmla="*/ 2038349 h 2044699"/>
                <a:gd name="connsiteX406" fmla="*/ 1155700 w 1263650"/>
                <a:gd name="connsiteY406" fmla="*/ 2041524 h 2044699"/>
                <a:gd name="connsiteX407" fmla="*/ 1146175 w 1263650"/>
                <a:gd name="connsiteY407" fmla="*/ 2044699 h 2044699"/>
                <a:gd name="connsiteX408" fmla="*/ 1139825 w 1263650"/>
                <a:gd name="connsiteY408" fmla="*/ 2044699 h 2044699"/>
                <a:gd name="connsiteX409" fmla="*/ 1133475 w 1263650"/>
                <a:gd name="connsiteY409" fmla="*/ 2041524 h 2044699"/>
                <a:gd name="connsiteX410" fmla="*/ 1130300 w 1263650"/>
                <a:gd name="connsiteY410" fmla="*/ 2041524 h 2044699"/>
                <a:gd name="connsiteX411" fmla="*/ 1130300 w 1263650"/>
                <a:gd name="connsiteY411" fmla="*/ 2038349 h 2044699"/>
                <a:gd name="connsiteX412" fmla="*/ 1127125 w 1263650"/>
                <a:gd name="connsiteY412" fmla="*/ 2038349 h 2044699"/>
                <a:gd name="connsiteX413" fmla="*/ 1127125 w 1263650"/>
                <a:gd name="connsiteY413" fmla="*/ 2041524 h 2044699"/>
                <a:gd name="connsiteX414" fmla="*/ 1123950 w 1263650"/>
                <a:gd name="connsiteY414" fmla="*/ 2041524 h 2044699"/>
                <a:gd name="connsiteX415" fmla="*/ 901700 w 1263650"/>
                <a:gd name="connsiteY415" fmla="*/ 2022474 h 2044699"/>
                <a:gd name="connsiteX416" fmla="*/ 739775 w 1263650"/>
                <a:gd name="connsiteY416" fmla="*/ 2009774 h 2044699"/>
                <a:gd name="connsiteX417" fmla="*/ 736600 w 1263650"/>
                <a:gd name="connsiteY417" fmla="*/ 1990724 h 2044699"/>
                <a:gd name="connsiteX418" fmla="*/ 733425 w 1263650"/>
                <a:gd name="connsiteY418" fmla="*/ 1981199 h 2044699"/>
                <a:gd name="connsiteX419" fmla="*/ 730250 w 1263650"/>
                <a:gd name="connsiteY419" fmla="*/ 1981199 h 2044699"/>
                <a:gd name="connsiteX420" fmla="*/ 730250 w 1263650"/>
                <a:gd name="connsiteY420" fmla="*/ 1978024 h 2044699"/>
                <a:gd name="connsiteX421" fmla="*/ 733425 w 1263650"/>
                <a:gd name="connsiteY421" fmla="*/ 1974849 h 2044699"/>
                <a:gd name="connsiteX422" fmla="*/ 736600 w 1263650"/>
                <a:gd name="connsiteY422" fmla="*/ 1974849 h 2044699"/>
                <a:gd name="connsiteX423" fmla="*/ 736600 w 1263650"/>
                <a:gd name="connsiteY423" fmla="*/ 1978024 h 2044699"/>
                <a:gd name="connsiteX424" fmla="*/ 736600 w 1263650"/>
                <a:gd name="connsiteY424" fmla="*/ 1981199 h 2044699"/>
                <a:gd name="connsiteX425" fmla="*/ 739775 w 1263650"/>
                <a:gd name="connsiteY425" fmla="*/ 1990724 h 2044699"/>
                <a:gd name="connsiteX426" fmla="*/ 742950 w 1263650"/>
                <a:gd name="connsiteY426" fmla="*/ 1993899 h 2044699"/>
                <a:gd name="connsiteX427" fmla="*/ 742950 w 1263650"/>
                <a:gd name="connsiteY427" fmla="*/ 2000249 h 2044699"/>
                <a:gd name="connsiteX428" fmla="*/ 746125 w 1263650"/>
                <a:gd name="connsiteY428" fmla="*/ 2000249 h 2044699"/>
                <a:gd name="connsiteX429" fmla="*/ 746125 w 1263650"/>
                <a:gd name="connsiteY429" fmla="*/ 1997074 h 2044699"/>
                <a:gd name="connsiteX430" fmla="*/ 746125 w 1263650"/>
                <a:gd name="connsiteY430" fmla="*/ 1987549 h 2044699"/>
                <a:gd name="connsiteX431" fmla="*/ 746125 w 1263650"/>
                <a:gd name="connsiteY431" fmla="*/ 1984374 h 2044699"/>
                <a:gd name="connsiteX432" fmla="*/ 746125 w 1263650"/>
                <a:gd name="connsiteY432" fmla="*/ 1981199 h 2044699"/>
                <a:gd name="connsiteX433" fmla="*/ 742950 w 1263650"/>
                <a:gd name="connsiteY433" fmla="*/ 1974849 h 2044699"/>
                <a:gd name="connsiteX434" fmla="*/ 739775 w 1263650"/>
                <a:gd name="connsiteY434" fmla="*/ 1971674 h 2044699"/>
                <a:gd name="connsiteX435" fmla="*/ 736600 w 1263650"/>
                <a:gd name="connsiteY435" fmla="*/ 1968499 h 2044699"/>
                <a:gd name="connsiteX436" fmla="*/ 733425 w 1263650"/>
                <a:gd name="connsiteY436" fmla="*/ 1971674 h 2044699"/>
                <a:gd name="connsiteX437" fmla="*/ 730250 w 1263650"/>
                <a:gd name="connsiteY437" fmla="*/ 1971674 h 2044699"/>
                <a:gd name="connsiteX438" fmla="*/ 730250 w 1263650"/>
                <a:gd name="connsiteY438" fmla="*/ 1974849 h 2044699"/>
                <a:gd name="connsiteX439" fmla="*/ 727075 w 1263650"/>
                <a:gd name="connsiteY439" fmla="*/ 1974849 h 2044699"/>
                <a:gd name="connsiteX440" fmla="*/ 723900 w 1263650"/>
                <a:gd name="connsiteY440" fmla="*/ 1971674 h 2044699"/>
                <a:gd name="connsiteX441" fmla="*/ 727075 w 1263650"/>
                <a:gd name="connsiteY441" fmla="*/ 1968499 h 2044699"/>
                <a:gd name="connsiteX442" fmla="*/ 727075 w 1263650"/>
                <a:gd name="connsiteY442" fmla="*/ 1965324 h 2044699"/>
                <a:gd name="connsiteX443" fmla="*/ 730250 w 1263650"/>
                <a:gd name="connsiteY443" fmla="*/ 1965324 h 2044699"/>
                <a:gd name="connsiteX444" fmla="*/ 730250 w 1263650"/>
                <a:gd name="connsiteY444" fmla="*/ 1962149 h 2044699"/>
                <a:gd name="connsiteX445" fmla="*/ 733425 w 1263650"/>
                <a:gd name="connsiteY445" fmla="*/ 1962149 h 2044699"/>
                <a:gd name="connsiteX446" fmla="*/ 733425 w 1263650"/>
                <a:gd name="connsiteY446" fmla="*/ 1958974 h 2044699"/>
                <a:gd name="connsiteX447" fmla="*/ 730250 w 1263650"/>
                <a:gd name="connsiteY447" fmla="*/ 1955799 h 2044699"/>
                <a:gd name="connsiteX448" fmla="*/ 730250 w 1263650"/>
                <a:gd name="connsiteY448" fmla="*/ 1958974 h 2044699"/>
                <a:gd name="connsiteX449" fmla="*/ 730250 w 1263650"/>
                <a:gd name="connsiteY449" fmla="*/ 1962149 h 2044699"/>
                <a:gd name="connsiteX450" fmla="*/ 727075 w 1263650"/>
                <a:gd name="connsiteY450" fmla="*/ 1962149 h 2044699"/>
                <a:gd name="connsiteX451" fmla="*/ 727075 w 1263650"/>
                <a:gd name="connsiteY451" fmla="*/ 1958974 h 2044699"/>
                <a:gd name="connsiteX452" fmla="*/ 723900 w 1263650"/>
                <a:gd name="connsiteY452" fmla="*/ 1955799 h 2044699"/>
                <a:gd name="connsiteX453" fmla="*/ 723900 w 1263650"/>
                <a:gd name="connsiteY453" fmla="*/ 1949449 h 2044699"/>
                <a:gd name="connsiteX454" fmla="*/ 723900 w 1263650"/>
                <a:gd name="connsiteY454" fmla="*/ 1946274 h 2044699"/>
                <a:gd name="connsiteX455" fmla="*/ 733425 w 1263650"/>
                <a:gd name="connsiteY455" fmla="*/ 1943099 h 2044699"/>
                <a:gd name="connsiteX456" fmla="*/ 733425 w 1263650"/>
                <a:gd name="connsiteY456" fmla="*/ 1917699 h 2044699"/>
                <a:gd name="connsiteX457" fmla="*/ 727075 w 1263650"/>
                <a:gd name="connsiteY457" fmla="*/ 1895474 h 2044699"/>
                <a:gd name="connsiteX458" fmla="*/ 720725 w 1263650"/>
                <a:gd name="connsiteY458" fmla="*/ 1870074 h 2044699"/>
                <a:gd name="connsiteX459" fmla="*/ 698500 w 1263650"/>
                <a:gd name="connsiteY459" fmla="*/ 1831974 h 2044699"/>
                <a:gd name="connsiteX460" fmla="*/ 695325 w 1263650"/>
                <a:gd name="connsiteY460" fmla="*/ 1828799 h 2044699"/>
                <a:gd name="connsiteX461" fmla="*/ 682625 w 1263650"/>
                <a:gd name="connsiteY461" fmla="*/ 1816099 h 2044699"/>
                <a:gd name="connsiteX462" fmla="*/ 673100 w 1263650"/>
                <a:gd name="connsiteY462" fmla="*/ 1800224 h 2044699"/>
                <a:gd name="connsiteX463" fmla="*/ 660400 w 1263650"/>
                <a:gd name="connsiteY463" fmla="*/ 1787524 h 2044699"/>
                <a:gd name="connsiteX464" fmla="*/ 660400 w 1263650"/>
                <a:gd name="connsiteY464" fmla="*/ 1784349 h 2044699"/>
                <a:gd name="connsiteX465" fmla="*/ 657225 w 1263650"/>
                <a:gd name="connsiteY465" fmla="*/ 1784349 h 2044699"/>
                <a:gd name="connsiteX466" fmla="*/ 654050 w 1263650"/>
                <a:gd name="connsiteY466" fmla="*/ 1781174 h 2044699"/>
                <a:gd name="connsiteX467" fmla="*/ 654050 w 1263650"/>
                <a:gd name="connsiteY467" fmla="*/ 1784349 h 2044699"/>
                <a:gd name="connsiteX468" fmla="*/ 641350 w 1263650"/>
                <a:gd name="connsiteY468" fmla="*/ 1771649 h 2044699"/>
                <a:gd name="connsiteX469" fmla="*/ 635000 w 1263650"/>
                <a:gd name="connsiteY469" fmla="*/ 1758949 h 2044699"/>
                <a:gd name="connsiteX470" fmla="*/ 628650 w 1263650"/>
                <a:gd name="connsiteY470" fmla="*/ 1752599 h 2044699"/>
                <a:gd name="connsiteX471" fmla="*/ 622300 w 1263650"/>
                <a:gd name="connsiteY471" fmla="*/ 1746249 h 2044699"/>
                <a:gd name="connsiteX472" fmla="*/ 615950 w 1263650"/>
                <a:gd name="connsiteY472" fmla="*/ 1749424 h 2044699"/>
                <a:gd name="connsiteX473" fmla="*/ 615950 w 1263650"/>
                <a:gd name="connsiteY473" fmla="*/ 1746249 h 2044699"/>
                <a:gd name="connsiteX474" fmla="*/ 615950 w 1263650"/>
                <a:gd name="connsiteY474" fmla="*/ 1743074 h 2044699"/>
                <a:gd name="connsiteX475" fmla="*/ 612775 w 1263650"/>
                <a:gd name="connsiteY475" fmla="*/ 1743074 h 2044699"/>
                <a:gd name="connsiteX476" fmla="*/ 609600 w 1263650"/>
                <a:gd name="connsiteY476" fmla="*/ 1743074 h 2044699"/>
                <a:gd name="connsiteX477" fmla="*/ 606425 w 1263650"/>
                <a:gd name="connsiteY477" fmla="*/ 1743074 h 2044699"/>
                <a:gd name="connsiteX478" fmla="*/ 606425 w 1263650"/>
                <a:gd name="connsiteY478" fmla="*/ 1746249 h 2044699"/>
                <a:gd name="connsiteX479" fmla="*/ 603250 w 1263650"/>
                <a:gd name="connsiteY479" fmla="*/ 1752599 h 2044699"/>
                <a:gd name="connsiteX480" fmla="*/ 603250 w 1263650"/>
                <a:gd name="connsiteY480" fmla="*/ 1755774 h 2044699"/>
                <a:gd name="connsiteX481" fmla="*/ 600075 w 1263650"/>
                <a:gd name="connsiteY481" fmla="*/ 1755774 h 2044699"/>
                <a:gd name="connsiteX482" fmla="*/ 593725 w 1263650"/>
                <a:gd name="connsiteY482" fmla="*/ 1749424 h 2044699"/>
                <a:gd name="connsiteX483" fmla="*/ 593725 w 1263650"/>
                <a:gd name="connsiteY483" fmla="*/ 1746249 h 2044699"/>
                <a:gd name="connsiteX484" fmla="*/ 584200 w 1263650"/>
                <a:gd name="connsiteY484" fmla="*/ 1743074 h 2044699"/>
                <a:gd name="connsiteX485" fmla="*/ 581025 w 1263650"/>
                <a:gd name="connsiteY485" fmla="*/ 1739899 h 2044699"/>
                <a:gd name="connsiteX486" fmla="*/ 581025 w 1263650"/>
                <a:gd name="connsiteY486" fmla="*/ 1736724 h 2044699"/>
                <a:gd name="connsiteX487" fmla="*/ 587375 w 1263650"/>
                <a:gd name="connsiteY487" fmla="*/ 1736724 h 2044699"/>
                <a:gd name="connsiteX488" fmla="*/ 590550 w 1263650"/>
                <a:gd name="connsiteY488" fmla="*/ 1730374 h 2044699"/>
                <a:gd name="connsiteX489" fmla="*/ 590550 w 1263650"/>
                <a:gd name="connsiteY489" fmla="*/ 1724024 h 2044699"/>
                <a:gd name="connsiteX490" fmla="*/ 587375 w 1263650"/>
                <a:gd name="connsiteY490" fmla="*/ 1704974 h 2044699"/>
                <a:gd name="connsiteX491" fmla="*/ 581025 w 1263650"/>
                <a:gd name="connsiteY491" fmla="*/ 1689099 h 2044699"/>
                <a:gd name="connsiteX492" fmla="*/ 574675 w 1263650"/>
                <a:gd name="connsiteY492" fmla="*/ 1682749 h 2044699"/>
                <a:gd name="connsiteX493" fmla="*/ 555625 w 1263650"/>
                <a:gd name="connsiteY493" fmla="*/ 1679574 h 2044699"/>
                <a:gd name="connsiteX494" fmla="*/ 536575 w 1263650"/>
                <a:gd name="connsiteY494" fmla="*/ 1679574 h 2044699"/>
                <a:gd name="connsiteX495" fmla="*/ 533400 w 1263650"/>
                <a:gd name="connsiteY495" fmla="*/ 1682749 h 2044699"/>
                <a:gd name="connsiteX496" fmla="*/ 527050 w 1263650"/>
                <a:gd name="connsiteY496" fmla="*/ 1676399 h 2044699"/>
                <a:gd name="connsiteX497" fmla="*/ 514350 w 1263650"/>
                <a:gd name="connsiteY497" fmla="*/ 1670049 h 2044699"/>
                <a:gd name="connsiteX498" fmla="*/ 511175 w 1263650"/>
                <a:gd name="connsiteY498" fmla="*/ 1670049 h 2044699"/>
                <a:gd name="connsiteX499" fmla="*/ 492125 w 1263650"/>
                <a:gd name="connsiteY499" fmla="*/ 1654174 h 2044699"/>
                <a:gd name="connsiteX500" fmla="*/ 485775 w 1263650"/>
                <a:gd name="connsiteY500" fmla="*/ 1654174 h 2044699"/>
                <a:gd name="connsiteX501" fmla="*/ 479425 w 1263650"/>
                <a:gd name="connsiteY501" fmla="*/ 1641474 h 2044699"/>
                <a:gd name="connsiteX502" fmla="*/ 476250 w 1263650"/>
                <a:gd name="connsiteY502" fmla="*/ 1641474 h 2044699"/>
                <a:gd name="connsiteX503" fmla="*/ 473075 w 1263650"/>
                <a:gd name="connsiteY503" fmla="*/ 1638299 h 2044699"/>
                <a:gd name="connsiteX504" fmla="*/ 473075 w 1263650"/>
                <a:gd name="connsiteY504" fmla="*/ 1631949 h 2044699"/>
                <a:gd name="connsiteX505" fmla="*/ 473075 w 1263650"/>
                <a:gd name="connsiteY505" fmla="*/ 1625599 h 2044699"/>
                <a:gd name="connsiteX506" fmla="*/ 473075 w 1263650"/>
                <a:gd name="connsiteY506" fmla="*/ 1622424 h 2044699"/>
                <a:gd name="connsiteX507" fmla="*/ 473075 w 1263650"/>
                <a:gd name="connsiteY507" fmla="*/ 1619249 h 2044699"/>
                <a:gd name="connsiteX508" fmla="*/ 473075 w 1263650"/>
                <a:gd name="connsiteY508" fmla="*/ 1616074 h 2044699"/>
                <a:gd name="connsiteX509" fmla="*/ 469900 w 1263650"/>
                <a:gd name="connsiteY509" fmla="*/ 1616074 h 2044699"/>
                <a:gd name="connsiteX510" fmla="*/ 463550 w 1263650"/>
                <a:gd name="connsiteY510" fmla="*/ 1612899 h 2044699"/>
                <a:gd name="connsiteX511" fmla="*/ 460375 w 1263650"/>
                <a:gd name="connsiteY511" fmla="*/ 1609724 h 2044699"/>
                <a:gd name="connsiteX512" fmla="*/ 460375 w 1263650"/>
                <a:gd name="connsiteY512" fmla="*/ 1606549 h 2044699"/>
                <a:gd name="connsiteX513" fmla="*/ 457200 w 1263650"/>
                <a:gd name="connsiteY513" fmla="*/ 1603374 h 2044699"/>
                <a:gd name="connsiteX514" fmla="*/ 450850 w 1263650"/>
                <a:gd name="connsiteY514" fmla="*/ 1597024 h 2044699"/>
                <a:gd name="connsiteX515" fmla="*/ 447675 w 1263650"/>
                <a:gd name="connsiteY515" fmla="*/ 1593849 h 2044699"/>
                <a:gd name="connsiteX516" fmla="*/ 444500 w 1263650"/>
                <a:gd name="connsiteY516" fmla="*/ 1590674 h 2044699"/>
                <a:gd name="connsiteX517" fmla="*/ 434975 w 1263650"/>
                <a:gd name="connsiteY517" fmla="*/ 1581149 h 2044699"/>
                <a:gd name="connsiteX518" fmla="*/ 422275 w 1263650"/>
                <a:gd name="connsiteY518" fmla="*/ 1577974 h 2044699"/>
                <a:gd name="connsiteX519" fmla="*/ 409575 w 1263650"/>
                <a:gd name="connsiteY519" fmla="*/ 1577974 h 2044699"/>
                <a:gd name="connsiteX520" fmla="*/ 396875 w 1263650"/>
                <a:gd name="connsiteY520" fmla="*/ 1571624 h 2044699"/>
                <a:gd name="connsiteX521" fmla="*/ 384175 w 1263650"/>
                <a:gd name="connsiteY521" fmla="*/ 1568449 h 2044699"/>
                <a:gd name="connsiteX522" fmla="*/ 374650 w 1263650"/>
                <a:gd name="connsiteY522" fmla="*/ 1562099 h 2044699"/>
                <a:gd name="connsiteX523" fmla="*/ 368300 w 1263650"/>
                <a:gd name="connsiteY523" fmla="*/ 1555749 h 2044699"/>
                <a:gd name="connsiteX524" fmla="*/ 355600 w 1263650"/>
                <a:gd name="connsiteY524" fmla="*/ 1555749 h 2044699"/>
                <a:gd name="connsiteX525" fmla="*/ 346075 w 1263650"/>
                <a:gd name="connsiteY525" fmla="*/ 1549399 h 2044699"/>
                <a:gd name="connsiteX526" fmla="*/ 336550 w 1263650"/>
                <a:gd name="connsiteY526" fmla="*/ 1549399 h 2044699"/>
                <a:gd name="connsiteX527" fmla="*/ 330200 w 1263650"/>
                <a:gd name="connsiteY527" fmla="*/ 1546224 h 2044699"/>
                <a:gd name="connsiteX528" fmla="*/ 323850 w 1263650"/>
                <a:gd name="connsiteY528" fmla="*/ 1546224 h 2044699"/>
                <a:gd name="connsiteX529" fmla="*/ 307975 w 1263650"/>
                <a:gd name="connsiteY529" fmla="*/ 1546224 h 2044699"/>
                <a:gd name="connsiteX530" fmla="*/ 298450 w 1263650"/>
                <a:gd name="connsiteY530" fmla="*/ 1546224 h 2044699"/>
                <a:gd name="connsiteX531" fmla="*/ 295275 w 1263650"/>
                <a:gd name="connsiteY531" fmla="*/ 1543049 h 2044699"/>
                <a:gd name="connsiteX532" fmla="*/ 292100 w 1263650"/>
                <a:gd name="connsiteY532" fmla="*/ 1527174 h 2044699"/>
                <a:gd name="connsiteX533" fmla="*/ 288925 w 1263650"/>
                <a:gd name="connsiteY533" fmla="*/ 1520824 h 2044699"/>
                <a:gd name="connsiteX534" fmla="*/ 282575 w 1263650"/>
                <a:gd name="connsiteY534" fmla="*/ 1517649 h 2044699"/>
                <a:gd name="connsiteX535" fmla="*/ 279400 w 1263650"/>
                <a:gd name="connsiteY535" fmla="*/ 1517649 h 2044699"/>
                <a:gd name="connsiteX536" fmla="*/ 276225 w 1263650"/>
                <a:gd name="connsiteY536" fmla="*/ 1517649 h 2044699"/>
                <a:gd name="connsiteX537" fmla="*/ 276225 w 1263650"/>
                <a:gd name="connsiteY537" fmla="*/ 1514474 h 2044699"/>
                <a:gd name="connsiteX538" fmla="*/ 276225 w 1263650"/>
                <a:gd name="connsiteY538" fmla="*/ 1511299 h 2044699"/>
                <a:gd name="connsiteX539" fmla="*/ 276225 w 1263650"/>
                <a:gd name="connsiteY539" fmla="*/ 1508124 h 2044699"/>
                <a:gd name="connsiteX540" fmla="*/ 279400 w 1263650"/>
                <a:gd name="connsiteY540" fmla="*/ 1501774 h 2044699"/>
                <a:gd name="connsiteX541" fmla="*/ 285750 w 1263650"/>
                <a:gd name="connsiteY541" fmla="*/ 1492249 h 2044699"/>
                <a:gd name="connsiteX542" fmla="*/ 285750 w 1263650"/>
                <a:gd name="connsiteY542" fmla="*/ 1485899 h 2044699"/>
                <a:gd name="connsiteX543" fmla="*/ 285750 w 1263650"/>
                <a:gd name="connsiteY543" fmla="*/ 1479549 h 2044699"/>
                <a:gd name="connsiteX544" fmla="*/ 288925 w 1263650"/>
                <a:gd name="connsiteY544" fmla="*/ 1470024 h 2044699"/>
                <a:gd name="connsiteX545" fmla="*/ 292100 w 1263650"/>
                <a:gd name="connsiteY545" fmla="*/ 1463674 h 2044699"/>
                <a:gd name="connsiteX546" fmla="*/ 288925 w 1263650"/>
                <a:gd name="connsiteY546" fmla="*/ 1457324 h 2044699"/>
                <a:gd name="connsiteX547" fmla="*/ 285750 w 1263650"/>
                <a:gd name="connsiteY547" fmla="*/ 1450974 h 2044699"/>
                <a:gd name="connsiteX548" fmla="*/ 285750 w 1263650"/>
                <a:gd name="connsiteY548" fmla="*/ 1444624 h 2044699"/>
                <a:gd name="connsiteX549" fmla="*/ 292100 w 1263650"/>
                <a:gd name="connsiteY549" fmla="*/ 1438274 h 2044699"/>
                <a:gd name="connsiteX550" fmla="*/ 292100 w 1263650"/>
                <a:gd name="connsiteY550" fmla="*/ 1435099 h 2044699"/>
                <a:gd name="connsiteX551" fmla="*/ 295275 w 1263650"/>
                <a:gd name="connsiteY551" fmla="*/ 1428749 h 2044699"/>
                <a:gd name="connsiteX552" fmla="*/ 301625 w 1263650"/>
                <a:gd name="connsiteY552" fmla="*/ 1422399 h 2044699"/>
                <a:gd name="connsiteX553" fmla="*/ 301625 w 1263650"/>
                <a:gd name="connsiteY553" fmla="*/ 1419224 h 2044699"/>
                <a:gd name="connsiteX554" fmla="*/ 301625 w 1263650"/>
                <a:gd name="connsiteY554" fmla="*/ 1416049 h 2044699"/>
                <a:gd name="connsiteX555" fmla="*/ 301625 w 1263650"/>
                <a:gd name="connsiteY555" fmla="*/ 1406524 h 2044699"/>
                <a:gd name="connsiteX556" fmla="*/ 288925 w 1263650"/>
                <a:gd name="connsiteY556" fmla="*/ 1396999 h 2044699"/>
                <a:gd name="connsiteX557" fmla="*/ 285750 w 1263650"/>
                <a:gd name="connsiteY557" fmla="*/ 1400174 h 2044699"/>
                <a:gd name="connsiteX558" fmla="*/ 269875 w 1263650"/>
                <a:gd name="connsiteY558" fmla="*/ 1387474 h 2044699"/>
                <a:gd name="connsiteX559" fmla="*/ 269875 w 1263650"/>
                <a:gd name="connsiteY559" fmla="*/ 1377949 h 2044699"/>
                <a:gd name="connsiteX560" fmla="*/ 273050 w 1263650"/>
                <a:gd name="connsiteY560" fmla="*/ 1371599 h 2044699"/>
                <a:gd name="connsiteX561" fmla="*/ 276225 w 1263650"/>
                <a:gd name="connsiteY561" fmla="*/ 1368424 h 2044699"/>
                <a:gd name="connsiteX562" fmla="*/ 282575 w 1263650"/>
                <a:gd name="connsiteY562" fmla="*/ 1365249 h 2044699"/>
                <a:gd name="connsiteX563" fmla="*/ 282575 w 1263650"/>
                <a:gd name="connsiteY563" fmla="*/ 1362074 h 2044699"/>
                <a:gd name="connsiteX564" fmla="*/ 282575 w 1263650"/>
                <a:gd name="connsiteY564" fmla="*/ 1355724 h 2044699"/>
                <a:gd name="connsiteX565" fmla="*/ 279400 w 1263650"/>
                <a:gd name="connsiteY565" fmla="*/ 1349374 h 2044699"/>
                <a:gd name="connsiteX566" fmla="*/ 279400 w 1263650"/>
                <a:gd name="connsiteY566" fmla="*/ 1346199 h 2044699"/>
                <a:gd name="connsiteX567" fmla="*/ 269875 w 1263650"/>
                <a:gd name="connsiteY567" fmla="*/ 1343024 h 2044699"/>
                <a:gd name="connsiteX568" fmla="*/ 260350 w 1263650"/>
                <a:gd name="connsiteY568" fmla="*/ 1336674 h 2044699"/>
                <a:gd name="connsiteX569" fmla="*/ 254000 w 1263650"/>
                <a:gd name="connsiteY569" fmla="*/ 1327149 h 2044699"/>
                <a:gd name="connsiteX570" fmla="*/ 250825 w 1263650"/>
                <a:gd name="connsiteY570" fmla="*/ 1317624 h 2044699"/>
                <a:gd name="connsiteX571" fmla="*/ 247650 w 1263650"/>
                <a:gd name="connsiteY571" fmla="*/ 1308099 h 2044699"/>
                <a:gd name="connsiteX572" fmla="*/ 244475 w 1263650"/>
                <a:gd name="connsiteY572" fmla="*/ 1298574 h 2044699"/>
                <a:gd name="connsiteX573" fmla="*/ 238125 w 1263650"/>
                <a:gd name="connsiteY573" fmla="*/ 1295399 h 2044699"/>
                <a:gd name="connsiteX574" fmla="*/ 228600 w 1263650"/>
                <a:gd name="connsiteY574" fmla="*/ 1289049 h 2044699"/>
                <a:gd name="connsiteX575" fmla="*/ 225425 w 1263650"/>
                <a:gd name="connsiteY575" fmla="*/ 1282699 h 2044699"/>
                <a:gd name="connsiteX576" fmla="*/ 225425 w 1263650"/>
                <a:gd name="connsiteY576" fmla="*/ 1273174 h 2044699"/>
                <a:gd name="connsiteX577" fmla="*/ 228600 w 1263650"/>
                <a:gd name="connsiteY577" fmla="*/ 1269999 h 2044699"/>
                <a:gd name="connsiteX578" fmla="*/ 228600 w 1263650"/>
                <a:gd name="connsiteY578" fmla="*/ 1266824 h 2044699"/>
                <a:gd name="connsiteX579" fmla="*/ 225425 w 1263650"/>
                <a:gd name="connsiteY579" fmla="*/ 1263649 h 2044699"/>
                <a:gd name="connsiteX580" fmla="*/ 225425 w 1263650"/>
                <a:gd name="connsiteY580" fmla="*/ 1260474 h 2044699"/>
                <a:gd name="connsiteX581" fmla="*/ 212725 w 1263650"/>
                <a:gd name="connsiteY581" fmla="*/ 1244599 h 2044699"/>
                <a:gd name="connsiteX582" fmla="*/ 209550 w 1263650"/>
                <a:gd name="connsiteY582" fmla="*/ 1219199 h 2044699"/>
                <a:gd name="connsiteX583" fmla="*/ 200025 w 1263650"/>
                <a:gd name="connsiteY583" fmla="*/ 1212849 h 2044699"/>
                <a:gd name="connsiteX584" fmla="*/ 196850 w 1263650"/>
                <a:gd name="connsiteY584" fmla="*/ 1193799 h 2044699"/>
                <a:gd name="connsiteX585" fmla="*/ 187325 w 1263650"/>
                <a:gd name="connsiteY585" fmla="*/ 1177924 h 2044699"/>
                <a:gd name="connsiteX586" fmla="*/ 187325 w 1263650"/>
                <a:gd name="connsiteY586" fmla="*/ 1171574 h 2044699"/>
                <a:gd name="connsiteX587" fmla="*/ 177800 w 1263650"/>
                <a:gd name="connsiteY587" fmla="*/ 1162049 h 2044699"/>
                <a:gd name="connsiteX588" fmla="*/ 171450 w 1263650"/>
                <a:gd name="connsiteY588" fmla="*/ 1162049 h 2044699"/>
                <a:gd name="connsiteX589" fmla="*/ 171450 w 1263650"/>
                <a:gd name="connsiteY589" fmla="*/ 1158874 h 2044699"/>
                <a:gd name="connsiteX590" fmla="*/ 171450 w 1263650"/>
                <a:gd name="connsiteY590" fmla="*/ 1152524 h 2044699"/>
                <a:gd name="connsiteX591" fmla="*/ 165100 w 1263650"/>
                <a:gd name="connsiteY591" fmla="*/ 1146174 h 2044699"/>
                <a:gd name="connsiteX592" fmla="*/ 165100 w 1263650"/>
                <a:gd name="connsiteY592" fmla="*/ 1142999 h 2044699"/>
                <a:gd name="connsiteX593" fmla="*/ 165100 w 1263650"/>
                <a:gd name="connsiteY593" fmla="*/ 1136649 h 2044699"/>
                <a:gd name="connsiteX594" fmla="*/ 168275 w 1263650"/>
                <a:gd name="connsiteY594" fmla="*/ 1133474 h 2044699"/>
                <a:gd name="connsiteX595" fmla="*/ 168275 w 1263650"/>
                <a:gd name="connsiteY595" fmla="*/ 1130299 h 2044699"/>
                <a:gd name="connsiteX596" fmla="*/ 168275 w 1263650"/>
                <a:gd name="connsiteY596" fmla="*/ 1117599 h 2044699"/>
                <a:gd name="connsiteX597" fmla="*/ 168275 w 1263650"/>
                <a:gd name="connsiteY597" fmla="*/ 1104899 h 2044699"/>
                <a:gd name="connsiteX598" fmla="*/ 171450 w 1263650"/>
                <a:gd name="connsiteY598" fmla="*/ 1101724 h 2044699"/>
                <a:gd name="connsiteX599" fmla="*/ 171450 w 1263650"/>
                <a:gd name="connsiteY599" fmla="*/ 1098549 h 2044699"/>
                <a:gd name="connsiteX600" fmla="*/ 168275 w 1263650"/>
                <a:gd name="connsiteY600" fmla="*/ 1092199 h 2044699"/>
                <a:gd name="connsiteX601" fmla="*/ 165100 w 1263650"/>
                <a:gd name="connsiteY601" fmla="*/ 1092199 h 2044699"/>
                <a:gd name="connsiteX602" fmla="*/ 168275 w 1263650"/>
                <a:gd name="connsiteY602" fmla="*/ 1089024 h 2044699"/>
                <a:gd name="connsiteX603" fmla="*/ 171450 w 1263650"/>
                <a:gd name="connsiteY603" fmla="*/ 1085849 h 2044699"/>
                <a:gd name="connsiteX604" fmla="*/ 174625 w 1263650"/>
                <a:gd name="connsiteY604" fmla="*/ 1082674 h 2044699"/>
                <a:gd name="connsiteX605" fmla="*/ 177800 w 1263650"/>
                <a:gd name="connsiteY605" fmla="*/ 1082674 h 2044699"/>
                <a:gd name="connsiteX606" fmla="*/ 180975 w 1263650"/>
                <a:gd name="connsiteY606" fmla="*/ 1089024 h 2044699"/>
                <a:gd name="connsiteX607" fmla="*/ 184150 w 1263650"/>
                <a:gd name="connsiteY607" fmla="*/ 1089024 h 2044699"/>
                <a:gd name="connsiteX608" fmla="*/ 190500 w 1263650"/>
                <a:gd name="connsiteY608" fmla="*/ 1085849 h 2044699"/>
                <a:gd name="connsiteX609" fmla="*/ 200025 w 1263650"/>
                <a:gd name="connsiteY609" fmla="*/ 1066799 h 2044699"/>
                <a:gd name="connsiteX610" fmla="*/ 200025 w 1263650"/>
                <a:gd name="connsiteY610" fmla="*/ 1073149 h 2044699"/>
                <a:gd name="connsiteX611" fmla="*/ 203200 w 1263650"/>
                <a:gd name="connsiteY611" fmla="*/ 1073149 h 2044699"/>
                <a:gd name="connsiteX612" fmla="*/ 203200 w 1263650"/>
                <a:gd name="connsiteY612" fmla="*/ 1066799 h 2044699"/>
                <a:gd name="connsiteX613" fmla="*/ 200025 w 1263650"/>
                <a:gd name="connsiteY613" fmla="*/ 1066799 h 2044699"/>
                <a:gd name="connsiteX614" fmla="*/ 200025 w 1263650"/>
                <a:gd name="connsiteY614" fmla="*/ 1063624 h 2044699"/>
                <a:gd name="connsiteX615" fmla="*/ 203200 w 1263650"/>
                <a:gd name="connsiteY615" fmla="*/ 1054099 h 2044699"/>
                <a:gd name="connsiteX616" fmla="*/ 203200 w 1263650"/>
                <a:gd name="connsiteY616" fmla="*/ 1044574 h 2044699"/>
                <a:gd name="connsiteX617" fmla="*/ 203200 w 1263650"/>
                <a:gd name="connsiteY617" fmla="*/ 1041400 h 2044699"/>
                <a:gd name="connsiteX618" fmla="*/ 200025 w 1263650"/>
                <a:gd name="connsiteY618" fmla="*/ 1031875 h 2044699"/>
                <a:gd name="connsiteX619" fmla="*/ 196850 w 1263650"/>
                <a:gd name="connsiteY619" fmla="*/ 1025525 h 2044699"/>
                <a:gd name="connsiteX620" fmla="*/ 190500 w 1263650"/>
                <a:gd name="connsiteY620" fmla="*/ 1019175 h 2044699"/>
                <a:gd name="connsiteX621" fmla="*/ 187325 w 1263650"/>
                <a:gd name="connsiteY621" fmla="*/ 1019175 h 2044699"/>
                <a:gd name="connsiteX622" fmla="*/ 184150 w 1263650"/>
                <a:gd name="connsiteY622" fmla="*/ 1022350 h 2044699"/>
                <a:gd name="connsiteX623" fmla="*/ 180975 w 1263650"/>
                <a:gd name="connsiteY623" fmla="*/ 1022350 h 2044699"/>
                <a:gd name="connsiteX624" fmla="*/ 180975 w 1263650"/>
                <a:gd name="connsiteY624" fmla="*/ 1019175 h 2044699"/>
                <a:gd name="connsiteX625" fmla="*/ 174625 w 1263650"/>
                <a:gd name="connsiteY625" fmla="*/ 1019175 h 2044699"/>
                <a:gd name="connsiteX626" fmla="*/ 171450 w 1263650"/>
                <a:gd name="connsiteY626" fmla="*/ 1019175 h 2044699"/>
                <a:gd name="connsiteX627" fmla="*/ 161925 w 1263650"/>
                <a:gd name="connsiteY627" fmla="*/ 1016000 h 2044699"/>
                <a:gd name="connsiteX628" fmla="*/ 155575 w 1263650"/>
                <a:gd name="connsiteY628" fmla="*/ 1009650 h 2044699"/>
                <a:gd name="connsiteX629" fmla="*/ 149225 w 1263650"/>
                <a:gd name="connsiteY629" fmla="*/ 996950 h 2044699"/>
                <a:gd name="connsiteX630" fmla="*/ 146050 w 1263650"/>
                <a:gd name="connsiteY630" fmla="*/ 984250 h 2044699"/>
                <a:gd name="connsiteX631" fmla="*/ 142875 w 1263650"/>
                <a:gd name="connsiteY631" fmla="*/ 981075 h 2044699"/>
                <a:gd name="connsiteX632" fmla="*/ 139700 w 1263650"/>
                <a:gd name="connsiteY632" fmla="*/ 977900 h 2044699"/>
                <a:gd name="connsiteX633" fmla="*/ 136525 w 1263650"/>
                <a:gd name="connsiteY633" fmla="*/ 968375 h 2044699"/>
                <a:gd name="connsiteX634" fmla="*/ 130175 w 1263650"/>
                <a:gd name="connsiteY634" fmla="*/ 962025 h 2044699"/>
                <a:gd name="connsiteX635" fmla="*/ 130175 w 1263650"/>
                <a:gd name="connsiteY635" fmla="*/ 952500 h 2044699"/>
                <a:gd name="connsiteX636" fmla="*/ 139700 w 1263650"/>
                <a:gd name="connsiteY636" fmla="*/ 933450 h 2044699"/>
                <a:gd name="connsiteX637" fmla="*/ 136525 w 1263650"/>
                <a:gd name="connsiteY637" fmla="*/ 908050 h 2044699"/>
                <a:gd name="connsiteX638" fmla="*/ 133350 w 1263650"/>
                <a:gd name="connsiteY638" fmla="*/ 901700 h 2044699"/>
                <a:gd name="connsiteX639" fmla="*/ 130175 w 1263650"/>
                <a:gd name="connsiteY639" fmla="*/ 901700 h 2044699"/>
                <a:gd name="connsiteX640" fmla="*/ 130175 w 1263650"/>
                <a:gd name="connsiteY640" fmla="*/ 895350 h 2044699"/>
                <a:gd name="connsiteX641" fmla="*/ 133350 w 1263650"/>
                <a:gd name="connsiteY641" fmla="*/ 882650 h 2044699"/>
                <a:gd name="connsiteX642" fmla="*/ 136525 w 1263650"/>
                <a:gd name="connsiteY642" fmla="*/ 882650 h 2044699"/>
                <a:gd name="connsiteX643" fmla="*/ 139700 w 1263650"/>
                <a:gd name="connsiteY643" fmla="*/ 876300 h 2044699"/>
                <a:gd name="connsiteX644" fmla="*/ 139700 w 1263650"/>
                <a:gd name="connsiteY644" fmla="*/ 863600 h 2044699"/>
                <a:gd name="connsiteX645" fmla="*/ 142875 w 1263650"/>
                <a:gd name="connsiteY645" fmla="*/ 847725 h 2044699"/>
                <a:gd name="connsiteX646" fmla="*/ 146050 w 1263650"/>
                <a:gd name="connsiteY646" fmla="*/ 847725 h 2044699"/>
                <a:gd name="connsiteX647" fmla="*/ 149225 w 1263650"/>
                <a:gd name="connsiteY647" fmla="*/ 844550 h 2044699"/>
                <a:gd name="connsiteX648" fmla="*/ 161925 w 1263650"/>
                <a:gd name="connsiteY648" fmla="*/ 847725 h 2044699"/>
                <a:gd name="connsiteX649" fmla="*/ 158750 w 1263650"/>
                <a:gd name="connsiteY649" fmla="*/ 860425 h 2044699"/>
                <a:gd name="connsiteX650" fmla="*/ 158750 w 1263650"/>
                <a:gd name="connsiteY650" fmla="*/ 863600 h 2044699"/>
                <a:gd name="connsiteX651" fmla="*/ 158750 w 1263650"/>
                <a:gd name="connsiteY651" fmla="*/ 866775 h 2044699"/>
                <a:gd name="connsiteX652" fmla="*/ 155575 w 1263650"/>
                <a:gd name="connsiteY652" fmla="*/ 876300 h 2044699"/>
                <a:gd name="connsiteX653" fmla="*/ 155575 w 1263650"/>
                <a:gd name="connsiteY653" fmla="*/ 879475 h 2044699"/>
                <a:gd name="connsiteX654" fmla="*/ 155575 w 1263650"/>
                <a:gd name="connsiteY654" fmla="*/ 885825 h 2044699"/>
                <a:gd name="connsiteX655" fmla="*/ 161925 w 1263650"/>
                <a:gd name="connsiteY655" fmla="*/ 895350 h 2044699"/>
                <a:gd name="connsiteX656" fmla="*/ 168275 w 1263650"/>
                <a:gd name="connsiteY656" fmla="*/ 895350 h 2044699"/>
                <a:gd name="connsiteX657" fmla="*/ 168275 w 1263650"/>
                <a:gd name="connsiteY657" fmla="*/ 901700 h 2044699"/>
                <a:gd name="connsiteX658" fmla="*/ 174625 w 1263650"/>
                <a:gd name="connsiteY658" fmla="*/ 904875 h 2044699"/>
                <a:gd name="connsiteX659" fmla="*/ 177800 w 1263650"/>
                <a:gd name="connsiteY659" fmla="*/ 908050 h 2044699"/>
                <a:gd name="connsiteX660" fmla="*/ 180975 w 1263650"/>
                <a:gd name="connsiteY660" fmla="*/ 914400 h 2044699"/>
                <a:gd name="connsiteX661" fmla="*/ 184150 w 1263650"/>
                <a:gd name="connsiteY661" fmla="*/ 914400 h 2044699"/>
                <a:gd name="connsiteX662" fmla="*/ 184150 w 1263650"/>
                <a:gd name="connsiteY662" fmla="*/ 920750 h 2044699"/>
                <a:gd name="connsiteX663" fmla="*/ 187325 w 1263650"/>
                <a:gd name="connsiteY663" fmla="*/ 923925 h 2044699"/>
                <a:gd name="connsiteX664" fmla="*/ 190500 w 1263650"/>
                <a:gd name="connsiteY664" fmla="*/ 927100 h 2044699"/>
                <a:gd name="connsiteX665" fmla="*/ 196850 w 1263650"/>
                <a:gd name="connsiteY665" fmla="*/ 927100 h 2044699"/>
                <a:gd name="connsiteX666" fmla="*/ 200025 w 1263650"/>
                <a:gd name="connsiteY666" fmla="*/ 930275 h 2044699"/>
                <a:gd name="connsiteX667" fmla="*/ 202410 w 1263650"/>
                <a:gd name="connsiteY667" fmla="*/ 927890 h 2044699"/>
                <a:gd name="connsiteX668" fmla="*/ 202410 w 1263650"/>
                <a:gd name="connsiteY668" fmla="*/ 926309 h 2044699"/>
                <a:gd name="connsiteX669" fmla="*/ 200026 w 1263650"/>
                <a:gd name="connsiteY669" fmla="*/ 923925 h 2044699"/>
                <a:gd name="connsiteX670" fmla="*/ 196851 w 1263650"/>
                <a:gd name="connsiteY670" fmla="*/ 920750 h 2044699"/>
                <a:gd name="connsiteX671" fmla="*/ 193676 w 1263650"/>
                <a:gd name="connsiteY671" fmla="*/ 917575 h 2044699"/>
                <a:gd name="connsiteX672" fmla="*/ 193676 w 1263650"/>
                <a:gd name="connsiteY672" fmla="*/ 914400 h 2044699"/>
                <a:gd name="connsiteX673" fmla="*/ 190501 w 1263650"/>
                <a:gd name="connsiteY673" fmla="*/ 914400 h 2044699"/>
                <a:gd name="connsiteX674" fmla="*/ 187326 w 1263650"/>
                <a:gd name="connsiteY674" fmla="*/ 904875 h 2044699"/>
                <a:gd name="connsiteX675" fmla="*/ 187326 w 1263650"/>
                <a:gd name="connsiteY675" fmla="*/ 898525 h 2044699"/>
                <a:gd name="connsiteX676" fmla="*/ 187326 w 1263650"/>
                <a:gd name="connsiteY676" fmla="*/ 889000 h 2044699"/>
                <a:gd name="connsiteX677" fmla="*/ 187326 w 1263650"/>
                <a:gd name="connsiteY677" fmla="*/ 882650 h 2044699"/>
                <a:gd name="connsiteX678" fmla="*/ 187326 w 1263650"/>
                <a:gd name="connsiteY678" fmla="*/ 876300 h 2044699"/>
                <a:gd name="connsiteX679" fmla="*/ 184151 w 1263650"/>
                <a:gd name="connsiteY679" fmla="*/ 873125 h 2044699"/>
                <a:gd name="connsiteX680" fmla="*/ 180976 w 1263650"/>
                <a:gd name="connsiteY680" fmla="*/ 869950 h 2044699"/>
                <a:gd name="connsiteX681" fmla="*/ 177801 w 1263650"/>
                <a:gd name="connsiteY681" fmla="*/ 866775 h 2044699"/>
                <a:gd name="connsiteX682" fmla="*/ 180976 w 1263650"/>
                <a:gd name="connsiteY682" fmla="*/ 866775 h 2044699"/>
                <a:gd name="connsiteX683" fmla="*/ 184151 w 1263650"/>
                <a:gd name="connsiteY683" fmla="*/ 866775 h 2044699"/>
                <a:gd name="connsiteX684" fmla="*/ 184151 w 1263650"/>
                <a:gd name="connsiteY684" fmla="*/ 863600 h 2044699"/>
                <a:gd name="connsiteX685" fmla="*/ 174626 w 1263650"/>
                <a:gd name="connsiteY685" fmla="*/ 860425 h 2044699"/>
                <a:gd name="connsiteX686" fmla="*/ 168276 w 1263650"/>
                <a:gd name="connsiteY686" fmla="*/ 854075 h 2044699"/>
                <a:gd name="connsiteX687" fmla="*/ 168276 w 1263650"/>
                <a:gd name="connsiteY687" fmla="*/ 850900 h 2044699"/>
                <a:gd name="connsiteX688" fmla="*/ 171451 w 1263650"/>
                <a:gd name="connsiteY688" fmla="*/ 847725 h 2044699"/>
                <a:gd name="connsiteX689" fmla="*/ 174626 w 1263650"/>
                <a:gd name="connsiteY689" fmla="*/ 844550 h 2044699"/>
                <a:gd name="connsiteX690" fmla="*/ 177801 w 1263650"/>
                <a:gd name="connsiteY690" fmla="*/ 841375 h 2044699"/>
                <a:gd name="connsiteX691" fmla="*/ 174626 w 1263650"/>
                <a:gd name="connsiteY691" fmla="*/ 835025 h 2044699"/>
                <a:gd name="connsiteX692" fmla="*/ 174626 w 1263650"/>
                <a:gd name="connsiteY692" fmla="*/ 831850 h 2044699"/>
                <a:gd name="connsiteX693" fmla="*/ 174627 w 1263650"/>
                <a:gd name="connsiteY693" fmla="*/ 831850 h 2044699"/>
                <a:gd name="connsiteX694" fmla="*/ 171452 w 1263650"/>
                <a:gd name="connsiteY694" fmla="*/ 828675 h 2044699"/>
                <a:gd name="connsiteX695" fmla="*/ 168277 w 1263650"/>
                <a:gd name="connsiteY695" fmla="*/ 828675 h 2044699"/>
                <a:gd name="connsiteX696" fmla="*/ 165102 w 1263650"/>
                <a:gd name="connsiteY696" fmla="*/ 828675 h 2044699"/>
                <a:gd name="connsiteX697" fmla="*/ 165102 w 1263650"/>
                <a:gd name="connsiteY697" fmla="*/ 825500 h 2044699"/>
                <a:gd name="connsiteX698" fmla="*/ 165102 w 1263650"/>
                <a:gd name="connsiteY698" fmla="*/ 822325 h 2044699"/>
                <a:gd name="connsiteX699" fmla="*/ 165102 w 1263650"/>
                <a:gd name="connsiteY699" fmla="*/ 819150 h 2044699"/>
                <a:gd name="connsiteX700" fmla="*/ 168277 w 1263650"/>
                <a:gd name="connsiteY700" fmla="*/ 819150 h 2044699"/>
                <a:gd name="connsiteX701" fmla="*/ 171452 w 1263650"/>
                <a:gd name="connsiteY701" fmla="*/ 815975 h 2044699"/>
                <a:gd name="connsiteX702" fmla="*/ 174627 w 1263650"/>
                <a:gd name="connsiteY702" fmla="*/ 812800 h 2044699"/>
                <a:gd name="connsiteX703" fmla="*/ 174627 w 1263650"/>
                <a:gd name="connsiteY703" fmla="*/ 809625 h 2044699"/>
                <a:gd name="connsiteX704" fmla="*/ 177802 w 1263650"/>
                <a:gd name="connsiteY704" fmla="*/ 812800 h 2044699"/>
                <a:gd name="connsiteX705" fmla="*/ 184152 w 1263650"/>
                <a:gd name="connsiteY705" fmla="*/ 812800 h 2044699"/>
                <a:gd name="connsiteX706" fmla="*/ 187327 w 1263650"/>
                <a:gd name="connsiteY706" fmla="*/ 809625 h 2044699"/>
                <a:gd name="connsiteX707" fmla="*/ 193677 w 1263650"/>
                <a:gd name="connsiteY707" fmla="*/ 806450 h 2044699"/>
                <a:gd name="connsiteX708" fmla="*/ 196852 w 1263650"/>
                <a:gd name="connsiteY708" fmla="*/ 809625 h 2044699"/>
                <a:gd name="connsiteX709" fmla="*/ 200027 w 1263650"/>
                <a:gd name="connsiteY709" fmla="*/ 812800 h 2044699"/>
                <a:gd name="connsiteX710" fmla="*/ 202410 w 1263650"/>
                <a:gd name="connsiteY710" fmla="*/ 812800 h 2044699"/>
                <a:gd name="connsiteX711" fmla="*/ 202410 w 1263650"/>
                <a:gd name="connsiteY711" fmla="*/ 808043 h 2044699"/>
                <a:gd name="connsiteX712" fmla="*/ 200026 w 1263650"/>
                <a:gd name="connsiteY712" fmla="*/ 803275 h 2044699"/>
                <a:gd name="connsiteX713" fmla="*/ 196851 w 1263650"/>
                <a:gd name="connsiteY713" fmla="*/ 803275 h 2044699"/>
                <a:gd name="connsiteX714" fmla="*/ 193676 w 1263650"/>
                <a:gd name="connsiteY714" fmla="*/ 803275 h 2044699"/>
                <a:gd name="connsiteX715" fmla="*/ 193676 w 1263650"/>
                <a:gd name="connsiteY715" fmla="*/ 800100 h 2044699"/>
                <a:gd name="connsiteX716" fmla="*/ 193676 w 1263650"/>
                <a:gd name="connsiteY716" fmla="*/ 793750 h 2044699"/>
                <a:gd name="connsiteX717" fmla="*/ 193676 w 1263650"/>
                <a:gd name="connsiteY717" fmla="*/ 787400 h 2044699"/>
                <a:gd name="connsiteX718" fmla="*/ 193676 w 1263650"/>
                <a:gd name="connsiteY718" fmla="*/ 784225 h 2044699"/>
                <a:gd name="connsiteX719" fmla="*/ 193676 w 1263650"/>
                <a:gd name="connsiteY719" fmla="*/ 781050 h 2044699"/>
                <a:gd name="connsiteX720" fmla="*/ 190501 w 1263650"/>
                <a:gd name="connsiteY720" fmla="*/ 777875 h 2044699"/>
                <a:gd name="connsiteX721" fmla="*/ 190501 w 1263650"/>
                <a:gd name="connsiteY721" fmla="*/ 774700 h 2044699"/>
                <a:gd name="connsiteX722" fmla="*/ 187326 w 1263650"/>
                <a:gd name="connsiteY722" fmla="*/ 774700 h 2044699"/>
                <a:gd name="connsiteX723" fmla="*/ 184151 w 1263650"/>
                <a:gd name="connsiteY723" fmla="*/ 777875 h 2044699"/>
                <a:gd name="connsiteX724" fmla="*/ 184151 w 1263650"/>
                <a:gd name="connsiteY724" fmla="*/ 774700 h 2044699"/>
                <a:gd name="connsiteX725" fmla="*/ 184150 w 1263650"/>
                <a:gd name="connsiteY725" fmla="*/ 774700 h 2044699"/>
                <a:gd name="connsiteX726" fmla="*/ 184150 w 1263650"/>
                <a:gd name="connsiteY726" fmla="*/ 777874 h 2044699"/>
                <a:gd name="connsiteX727" fmla="*/ 180976 w 1263650"/>
                <a:gd name="connsiteY727" fmla="*/ 774700 h 2044699"/>
                <a:gd name="connsiteX728" fmla="*/ 180976 w 1263650"/>
                <a:gd name="connsiteY728" fmla="*/ 771525 h 2044699"/>
                <a:gd name="connsiteX729" fmla="*/ 180975 w 1263650"/>
                <a:gd name="connsiteY729" fmla="*/ 771525 h 2044699"/>
                <a:gd name="connsiteX730" fmla="*/ 180975 w 1263650"/>
                <a:gd name="connsiteY730" fmla="*/ 774700 h 2044699"/>
                <a:gd name="connsiteX731" fmla="*/ 180975 w 1263650"/>
                <a:gd name="connsiteY731" fmla="*/ 777875 h 2044699"/>
                <a:gd name="connsiteX732" fmla="*/ 180975 w 1263650"/>
                <a:gd name="connsiteY732" fmla="*/ 781050 h 2044699"/>
                <a:gd name="connsiteX733" fmla="*/ 180976 w 1263650"/>
                <a:gd name="connsiteY733" fmla="*/ 781050 h 2044699"/>
                <a:gd name="connsiteX734" fmla="*/ 180976 w 1263650"/>
                <a:gd name="connsiteY734" fmla="*/ 777875 h 2044699"/>
                <a:gd name="connsiteX735" fmla="*/ 180976 w 1263650"/>
                <a:gd name="connsiteY735" fmla="*/ 774701 h 2044699"/>
                <a:gd name="connsiteX736" fmla="*/ 184150 w 1263650"/>
                <a:gd name="connsiteY736" fmla="*/ 777875 h 2044699"/>
                <a:gd name="connsiteX737" fmla="*/ 184150 w 1263650"/>
                <a:gd name="connsiteY737" fmla="*/ 777874 h 2044699"/>
                <a:gd name="connsiteX738" fmla="*/ 184151 w 1263650"/>
                <a:gd name="connsiteY738" fmla="*/ 777875 h 2044699"/>
                <a:gd name="connsiteX739" fmla="*/ 187326 w 1263650"/>
                <a:gd name="connsiteY739" fmla="*/ 781050 h 2044699"/>
                <a:gd name="connsiteX740" fmla="*/ 190501 w 1263650"/>
                <a:gd name="connsiteY740" fmla="*/ 784225 h 2044699"/>
                <a:gd name="connsiteX741" fmla="*/ 190501 w 1263650"/>
                <a:gd name="connsiteY741" fmla="*/ 787400 h 2044699"/>
                <a:gd name="connsiteX742" fmla="*/ 190500 w 1263650"/>
                <a:gd name="connsiteY742" fmla="*/ 787400 h 2044699"/>
                <a:gd name="connsiteX743" fmla="*/ 190500 w 1263650"/>
                <a:gd name="connsiteY743" fmla="*/ 790575 h 2044699"/>
                <a:gd name="connsiteX744" fmla="*/ 190500 w 1263650"/>
                <a:gd name="connsiteY744" fmla="*/ 796925 h 2044699"/>
                <a:gd name="connsiteX745" fmla="*/ 187325 w 1263650"/>
                <a:gd name="connsiteY745" fmla="*/ 793750 h 2044699"/>
                <a:gd name="connsiteX746" fmla="*/ 180975 w 1263650"/>
                <a:gd name="connsiteY746" fmla="*/ 787400 h 2044699"/>
                <a:gd name="connsiteX747" fmla="*/ 177800 w 1263650"/>
                <a:gd name="connsiteY747" fmla="*/ 784225 h 2044699"/>
                <a:gd name="connsiteX748" fmla="*/ 177800 w 1263650"/>
                <a:gd name="connsiteY748" fmla="*/ 781050 h 2044699"/>
                <a:gd name="connsiteX749" fmla="*/ 184150 w 1263650"/>
                <a:gd name="connsiteY749" fmla="*/ 784225 h 2044699"/>
                <a:gd name="connsiteX750" fmla="*/ 184151 w 1263650"/>
                <a:gd name="connsiteY750" fmla="*/ 784225 h 2044699"/>
                <a:gd name="connsiteX751" fmla="*/ 177801 w 1263650"/>
                <a:gd name="connsiteY751" fmla="*/ 781050 h 2044699"/>
                <a:gd name="connsiteX752" fmla="*/ 177800 w 1263650"/>
                <a:gd name="connsiteY752" fmla="*/ 781050 h 2044699"/>
                <a:gd name="connsiteX753" fmla="*/ 174625 w 1263650"/>
                <a:gd name="connsiteY753" fmla="*/ 781050 h 2044699"/>
                <a:gd name="connsiteX754" fmla="*/ 171450 w 1263650"/>
                <a:gd name="connsiteY754" fmla="*/ 781050 h 2044699"/>
                <a:gd name="connsiteX755" fmla="*/ 171450 w 1263650"/>
                <a:gd name="connsiteY755" fmla="*/ 784225 h 2044699"/>
                <a:gd name="connsiteX756" fmla="*/ 168275 w 1263650"/>
                <a:gd name="connsiteY756" fmla="*/ 787400 h 2044699"/>
                <a:gd name="connsiteX757" fmla="*/ 165100 w 1263650"/>
                <a:gd name="connsiteY757" fmla="*/ 787400 h 2044699"/>
                <a:gd name="connsiteX758" fmla="*/ 161925 w 1263650"/>
                <a:gd name="connsiteY758" fmla="*/ 784225 h 2044699"/>
                <a:gd name="connsiteX759" fmla="*/ 158750 w 1263650"/>
                <a:gd name="connsiteY759" fmla="*/ 787400 h 2044699"/>
                <a:gd name="connsiteX760" fmla="*/ 158750 w 1263650"/>
                <a:gd name="connsiteY760" fmla="*/ 793750 h 2044699"/>
                <a:gd name="connsiteX761" fmla="*/ 161925 w 1263650"/>
                <a:gd name="connsiteY761" fmla="*/ 793750 h 2044699"/>
                <a:gd name="connsiteX762" fmla="*/ 158750 w 1263650"/>
                <a:gd name="connsiteY762" fmla="*/ 800100 h 2044699"/>
                <a:gd name="connsiteX763" fmla="*/ 155575 w 1263650"/>
                <a:gd name="connsiteY763" fmla="*/ 803275 h 2044699"/>
                <a:gd name="connsiteX764" fmla="*/ 155575 w 1263650"/>
                <a:gd name="connsiteY764" fmla="*/ 806450 h 2044699"/>
                <a:gd name="connsiteX765" fmla="*/ 161925 w 1263650"/>
                <a:gd name="connsiteY765" fmla="*/ 809625 h 2044699"/>
                <a:gd name="connsiteX766" fmla="*/ 161925 w 1263650"/>
                <a:gd name="connsiteY766" fmla="*/ 812800 h 2044699"/>
                <a:gd name="connsiteX767" fmla="*/ 158750 w 1263650"/>
                <a:gd name="connsiteY767" fmla="*/ 812800 h 2044699"/>
                <a:gd name="connsiteX768" fmla="*/ 152400 w 1263650"/>
                <a:gd name="connsiteY768" fmla="*/ 812800 h 2044699"/>
                <a:gd name="connsiteX769" fmla="*/ 152400 w 1263650"/>
                <a:gd name="connsiteY769" fmla="*/ 815975 h 2044699"/>
                <a:gd name="connsiteX770" fmla="*/ 152400 w 1263650"/>
                <a:gd name="connsiteY770" fmla="*/ 819150 h 2044699"/>
                <a:gd name="connsiteX771" fmla="*/ 149225 w 1263650"/>
                <a:gd name="connsiteY771" fmla="*/ 822325 h 2044699"/>
                <a:gd name="connsiteX772" fmla="*/ 152400 w 1263650"/>
                <a:gd name="connsiteY772" fmla="*/ 822325 h 2044699"/>
                <a:gd name="connsiteX773" fmla="*/ 155575 w 1263650"/>
                <a:gd name="connsiteY773" fmla="*/ 825500 h 2044699"/>
                <a:gd name="connsiteX774" fmla="*/ 155575 w 1263650"/>
                <a:gd name="connsiteY774" fmla="*/ 828675 h 2044699"/>
                <a:gd name="connsiteX775" fmla="*/ 158750 w 1263650"/>
                <a:gd name="connsiteY775" fmla="*/ 831850 h 2044699"/>
                <a:gd name="connsiteX776" fmla="*/ 155575 w 1263650"/>
                <a:gd name="connsiteY776" fmla="*/ 831850 h 2044699"/>
                <a:gd name="connsiteX777" fmla="*/ 155575 w 1263650"/>
                <a:gd name="connsiteY777" fmla="*/ 835025 h 2044699"/>
                <a:gd name="connsiteX778" fmla="*/ 152400 w 1263650"/>
                <a:gd name="connsiteY778" fmla="*/ 835025 h 2044699"/>
                <a:gd name="connsiteX779" fmla="*/ 152400 w 1263650"/>
                <a:gd name="connsiteY779" fmla="*/ 828675 h 2044699"/>
                <a:gd name="connsiteX780" fmla="*/ 149225 w 1263650"/>
                <a:gd name="connsiteY780" fmla="*/ 828675 h 2044699"/>
                <a:gd name="connsiteX781" fmla="*/ 149225 w 1263650"/>
                <a:gd name="connsiteY781" fmla="*/ 838200 h 2044699"/>
                <a:gd name="connsiteX782" fmla="*/ 149225 w 1263650"/>
                <a:gd name="connsiteY782" fmla="*/ 841375 h 2044699"/>
                <a:gd name="connsiteX783" fmla="*/ 146050 w 1263650"/>
                <a:gd name="connsiteY783" fmla="*/ 841375 h 2044699"/>
                <a:gd name="connsiteX784" fmla="*/ 142875 w 1263650"/>
                <a:gd name="connsiteY784" fmla="*/ 841375 h 2044699"/>
                <a:gd name="connsiteX785" fmla="*/ 142875 w 1263650"/>
                <a:gd name="connsiteY785" fmla="*/ 838200 h 2044699"/>
                <a:gd name="connsiteX786" fmla="*/ 127000 w 1263650"/>
                <a:gd name="connsiteY786" fmla="*/ 819150 h 2044699"/>
                <a:gd name="connsiteX787" fmla="*/ 123825 w 1263650"/>
                <a:gd name="connsiteY787" fmla="*/ 815975 h 2044699"/>
                <a:gd name="connsiteX788" fmla="*/ 123825 w 1263650"/>
                <a:gd name="connsiteY788" fmla="*/ 819150 h 2044699"/>
                <a:gd name="connsiteX789" fmla="*/ 120650 w 1263650"/>
                <a:gd name="connsiteY789" fmla="*/ 819150 h 2044699"/>
                <a:gd name="connsiteX790" fmla="*/ 111125 w 1263650"/>
                <a:gd name="connsiteY790" fmla="*/ 806450 h 2044699"/>
                <a:gd name="connsiteX791" fmla="*/ 107950 w 1263650"/>
                <a:gd name="connsiteY791" fmla="*/ 793750 h 2044699"/>
                <a:gd name="connsiteX792" fmla="*/ 95250 w 1263650"/>
                <a:gd name="connsiteY792" fmla="*/ 787400 h 2044699"/>
                <a:gd name="connsiteX793" fmla="*/ 95250 w 1263650"/>
                <a:gd name="connsiteY793" fmla="*/ 781050 h 2044699"/>
                <a:gd name="connsiteX794" fmla="*/ 95250 w 1263650"/>
                <a:gd name="connsiteY794" fmla="*/ 777875 h 2044699"/>
                <a:gd name="connsiteX795" fmla="*/ 88900 w 1263650"/>
                <a:gd name="connsiteY795" fmla="*/ 781050 h 2044699"/>
                <a:gd name="connsiteX796" fmla="*/ 90805 w 1263650"/>
                <a:gd name="connsiteY796" fmla="*/ 784860 h 2044699"/>
                <a:gd name="connsiteX797" fmla="*/ 85725 w 1263650"/>
                <a:gd name="connsiteY797" fmla="*/ 787400 h 2044699"/>
                <a:gd name="connsiteX798" fmla="*/ 85725 w 1263650"/>
                <a:gd name="connsiteY798" fmla="*/ 793750 h 2044699"/>
                <a:gd name="connsiteX799" fmla="*/ 79375 w 1263650"/>
                <a:gd name="connsiteY799" fmla="*/ 790575 h 2044699"/>
                <a:gd name="connsiteX800" fmla="*/ 95250 w 1263650"/>
                <a:gd name="connsiteY800" fmla="*/ 762000 h 2044699"/>
                <a:gd name="connsiteX801" fmla="*/ 95250 w 1263650"/>
                <a:gd name="connsiteY801" fmla="*/ 746125 h 2044699"/>
                <a:gd name="connsiteX802" fmla="*/ 104775 w 1263650"/>
                <a:gd name="connsiteY802" fmla="*/ 771525 h 2044699"/>
                <a:gd name="connsiteX803" fmla="*/ 111125 w 1263650"/>
                <a:gd name="connsiteY803" fmla="*/ 781050 h 2044699"/>
                <a:gd name="connsiteX804" fmla="*/ 101600 w 1263650"/>
                <a:gd name="connsiteY804" fmla="*/ 752475 h 2044699"/>
                <a:gd name="connsiteX805" fmla="*/ 98425 w 1263650"/>
                <a:gd name="connsiteY805" fmla="*/ 746125 h 2044699"/>
                <a:gd name="connsiteX806" fmla="*/ 95250 w 1263650"/>
                <a:gd name="connsiteY806" fmla="*/ 733425 h 2044699"/>
                <a:gd name="connsiteX807" fmla="*/ 92075 w 1263650"/>
                <a:gd name="connsiteY807" fmla="*/ 730250 h 2044699"/>
                <a:gd name="connsiteX808" fmla="*/ 88900 w 1263650"/>
                <a:gd name="connsiteY808" fmla="*/ 730250 h 2044699"/>
                <a:gd name="connsiteX809" fmla="*/ 85725 w 1263650"/>
                <a:gd name="connsiteY809" fmla="*/ 733425 h 2044699"/>
                <a:gd name="connsiteX810" fmla="*/ 85725 w 1263650"/>
                <a:gd name="connsiteY810" fmla="*/ 730250 h 2044699"/>
                <a:gd name="connsiteX811" fmla="*/ 85725 w 1263650"/>
                <a:gd name="connsiteY811" fmla="*/ 727075 h 2044699"/>
                <a:gd name="connsiteX812" fmla="*/ 85725 w 1263650"/>
                <a:gd name="connsiteY812" fmla="*/ 717550 h 2044699"/>
                <a:gd name="connsiteX813" fmla="*/ 85725 w 1263650"/>
                <a:gd name="connsiteY813" fmla="*/ 708025 h 2044699"/>
                <a:gd name="connsiteX814" fmla="*/ 82550 w 1263650"/>
                <a:gd name="connsiteY814" fmla="*/ 704850 h 2044699"/>
                <a:gd name="connsiteX815" fmla="*/ 82550 w 1263650"/>
                <a:gd name="connsiteY815" fmla="*/ 701675 h 2044699"/>
                <a:gd name="connsiteX816" fmla="*/ 60325 w 1263650"/>
                <a:gd name="connsiteY816" fmla="*/ 673100 h 2044699"/>
                <a:gd name="connsiteX817" fmla="*/ 50800 w 1263650"/>
                <a:gd name="connsiteY817" fmla="*/ 641350 h 2044699"/>
                <a:gd name="connsiteX818" fmla="*/ 38100 w 1263650"/>
                <a:gd name="connsiteY818" fmla="*/ 625475 h 2044699"/>
                <a:gd name="connsiteX819" fmla="*/ 31750 w 1263650"/>
                <a:gd name="connsiteY819" fmla="*/ 615950 h 2044699"/>
                <a:gd name="connsiteX820" fmla="*/ 22225 w 1263650"/>
                <a:gd name="connsiteY820" fmla="*/ 590550 h 2044699"/>
                <a:gd name="connsiteX821" fmla="*/ 22225 w 1263650"/>
                <a:gd name="connsiteY821" fmla="*/ 584200 h 2044699"/>
                <a:gd name="connsiteX822" fmla="*/ 28575 w 1263650"/>
                <a:gd name="connsiteY822" fmla="*/ 581025 h 2044699"/>
                <a:gd name="connsiteX823" fmla="*/ 31750 w 1263650"/>
                <a:gd name="connsiteY823" fmla="*/ 568325 h 2044699"/>
                <a:gd name="connsiteX824" fmla="*/ 31750 w 1263650"/>
                <a:gd name="connsiteY824" fmla="*/ 552450 h 2044699"/>
                <a:gd name="connsiteX825" fmla="*/ 28575 w 1263650"/>
                <a:gd name="connsiteY825" fmla="*/ 536575 h 2044699"/>
                <a:gd name="connsiteX826" fmla="*/ 28575 w 1263650"/>
                <a:gd name="connsiteY826" fmla="*/ 508000 h 2044699"/>
                <a:gd name="connsiteX827" fmla="*/ 38100 w 1263650"/>
                <a:gd name="connsiteY827" fmla="*/ 482600 h 2044699"/>
                <a:gd name="connsiteX828" fmla="*/ 47625 w 1263650"/>
                <a:gd name="connsiteY828" fmla="*/ 473075 h 2044699"/>
                <a:gd name="connsiteX829" fmla="*/ 47625 w 1263650"/>
                <a:gd name="connsiteY829" fmla="*/ 463550 h 2044699"/>
                <a:gd name="connsiteX830" fmla="*/ 50800 w 1263650"/>
                <a:gd name="connsiteY830" fmla="*/ 447675 h 2044699"/>
                <a:gd name="connsiteX831" fmla="*/ 47625 w 1263650"/>
                <a:gd name="connsiteY831" fmla="*/ 438150 h 2044699"/>
                <a:gd name="connsiteX832" fmla="*/ 47625 w 1263650"/>
                <a:gd name="connsiteY832" fmla="*/ 419100 h 2044699"/>
                <a:gd name="connsiteX833" fmla="*/ 44450 w 1263650"/>
                <a:gd name="connsiteY833" fmla="*/ 409575 h 2044699"/>
                <a:gd name="connsiteX834" fmla="*/ 41275 w 1263650"/>
                <a:gd name="connsiteY834" fmla="*/ 400050 h 2044699"/>
                <a:gd name="connsiteX835" fmla="*/ 34925 w 1263650"/>
                <a:gd name="connsiteY835" fmla="*/ 381000 h 2044699"/>
                <a:gd name="connsiteX836" fmla="*/ 31750 w 1263650"/>
                <a:gd name="connsiteY836" fmla="*/ 381000 h 2044699"/>
                <a:gd name="connsiteX837" fmla="*/ 31750 w 1263650"/>
                <a:gd name="connsiteY837" fmla="*/ 374650 h 2044699"/>
                <a:gd name="connsiteX838" fmla="*/ 25400 w 1263650"/>
                <a:gd name="connsiteY838" fmla="*/ 374650 h 2044699"/>
                <a:gd name="connsiteX839" fmla="*/ 28575 w 1263650"/>
                <a:gd name="connsiteY839" fmla="*/ 361950 h 2044699"/>
                <a:gd name="connsiteX840" fmla="*/ 25400 w 1263650"/>
                <a:gd name="connsiteY840" fmla="*/ 358775 h 2044699"/>
                <a:gd name="connsiteX841" fmla="*/ 19050 w 1263650"/>
                <a:gd name="connsiteY841" fmla="*/ 352425 h 2044699"/>
                <a:gd name="connsiteX842" fmla="*/ 0 w 1263650"/>
                <a:gd name="connsiteY842" fmla="*/ 320675 h 2044699"/>
                <a:gd name="connsiteX843" fmla="*/ 3175 w 1263650"/>
                <a:gd name="connsiteY843" fmla="*/ 307975 h 2044699"/>
                <a:gd name="connsiteX844" fmla="*/ 3175 w 1263650"/>
                <a:gd name="connsiteY844" fmla="*/ 282575 h 2044699"/>
                <a:gd name="connsiteX845" fmla="*/ 12700 w 1263650"/>
                <a:gd name="connsiteY845" fmla="*/ 263525 h 2044699"/>
                <a:gd name="connsiteX846" fmla="*/ 22225 w 1263650"/>
                <a:gd name="connsiteY846" fmla="*/ 254000 h 2044699"/>
                <a:gd name="connsiteX847" fmla="*/ 22225 w 1263650"/>
                <a:gd name="connsiteY847" fmla="*/ 250825 h 2044699"/>
                <a:gd name="connsiteX848" fmla="*/ 25400 w 1263650"/>
                <a:gd name="connsiteY848" fmla="*/ 250825 h 2044699"/>
                <a:gd name="connsiteX849" fmla="*/ 34925 w 1263650"/>
                <a:gd name="connsiteY849" fmla="*/ 234950 h 2044699"/>
                <a:gd name="connsiteX850" fmla="*/ 38100 w 1263650"/>
                <a:gd name="connsiteY850" fmla="*/ 231775 h 2044699"/>
                <a:gd name="connsiteX851" fmla="*/ 41275 w 1263650"/>
                <a:gd name="connsiteY851" fmla="*/ 231775 h 2044699"/>
                <a:gd name="connsiteX852" fmla="*/ 41275 w 1263650"/>
                <a:gd name="connsiteY852" fmla="*/ 234950 h 2044699"/>
                <a:gd name="connsiteX853" fmla="*/ 38100 w 1263650"/>
                <a:gd name="connsiteY853" fmla="*/ 238125 h 2044699"/>
                <a:gd name="connsiteX854" fmla="*/ 34925 w 1263650"/>
                <a:gd name="connsiteY854" fmla="*/ 238125 h 2044699"/>
                <a:gd name="connsiteX855" fmla="*/ 34925 w 1263650"/>
                <a:gd name="connsiteY855" fmla="*/ 241300 h 2044699"/>
                <a:gd name="connsiteX856" fmla="*/ 38100 w 1263650"/>
                <a:gd name="connsiteY856" fmla="*/ 244475 h 2044699"/>
                <a:gd name="connsiteX857" fmla="*/ 41275 w 1263650"/>
                <a:gd name="connsiteY857" fmla="*/ 244475 h 2044699"/>
                <a:gd name="connsiteX858" fmla="*/ 41275 w 1263650"/>
                <a:gd name="connsiteY858" fmla="*/ 241300 h 2044699"/>
                <a:gd name="connsiteX859" fmla="*/ 44450 w 1263650"/>
                <a:gd name="connsiteY859" fmla="*/ 238125 h 2044699"/>
                <a:gd name="connsiteX860" fmla="*/ 44450 w 1263650"/>
                <a:gd name="connsiteY860" fmla="*/ 234950 h 2044699"/>
                <a:gd name="connsiteX861" fmla="*/ 47625 w 1263650"/>
                <a:gd name="connsiteY861" fmla="*/ 231775 h 2044699"/>
                <a:gd name="connsiteX862" fmla="*/ 50800 w 1263650"/>
                <a:gd name="connsiteY862" fmla="*/ 228600 h 2044699"/>
                <a:gd name="connsiteX863" fmla="*/ 53975 w 1263650"/>
                <a:gd name="connsiteY863" fmla="*/ 228600 h 2044699"/>
                <a:gd name="connsiteX864" fmla="*/ 57150 w 1263650"/>
                <a:gd name="connsiteY864" fmla="*/ 225425 h 2044699"/>
                <a:gd name="connsiteX865" fmla="*/ 60325 w 1263650"/>
                <a:gd name="connsiteY865" fmla="*/ 225425 h 2044699"/>
                <a:gd name="connsiteX866" fmla="*/ 63500 w 1263650"/>
                <a:gd name="connsiteY866" fmla="*/ 222250 h 2044699"/>
                <a:gd name="connsiteX867" fmla="*/ 66675 w 1263650"/>
                <a:gd name="connsiteY867" fmla="*/ 222250 h 2044699"/>
                <a:gd name="connsiteX868" fmla="*/ 66675 w 1263650"/>
                <a:gd name="connsiteY868" fmla="*/ 219075 h 2044699"/>
                <a:gd name="connsiteX869" fmla="*/ 63500 w 1263650"/>
                <a:gd name="connsiteY869" fmla="*/ 219075 h 2044699"/>
                <a:gd name="connsiteX870" fmla="*/ 63500 w 1263650"/>
                <a:gd name="connsiteY870" fmla="*/ 215900 h 2044699"/>
                <a:gd name="connsiteX871" fmla="*/ 57150 w 1263650"/>
                <a:gd name="connsiteY871" fmla="*/ 215900 h 2044699"/>
                <a:gd name="connsiteX872" fmla="*/ 57150 w 1263650"/>
                <a:gd name="connsiteY872" fmla="*/ 219075 h 2044699"/>
                <a:gd name="connsiteX873" fmla="*/ 53975 w 1263650"/>
                <a:gd name="connsiteY873" fmla="*/ 219075 h 2044699"/>
                <a:gd name="connsiteX874" fmla="*/ 47625 w 1263650"/>
                <a:gd name="connsiteY874" fmla="*/ 228600 h 2044699"/>
                <a:gd name="connsiteX875" fmla="*/ 44450 w 1263650"/>
                <a:gd name="connsiteY875" fmla="*/ 228600 h 2044699"/>
                <a:gd name="connsiteX876" fmla="*/ 41275 w 1263650"/>
                <a:gd name="connsiteY876" fmla="*/ 225425 h 2044699"/>
                <a:gd name="connsiteX877" fmla="*/ 44450 w 1263650"/>
                <a:gd name="connsiteY877" fmla="*/ 222250 h 2044699"/>
                <a:gd name="connsiteX878" fmla="*/ 47625 w 1263650"/>
                <a:gd name="connsiteY878" fmla="*/ 215900 h 2044699"/>
                <a:gd name="connsiteX879" fmla="*/ 66675 w 1263650"/>
                <a:gd name="connsiteY879" fmla="*/ 193675 h 2044699"/>
                <a:gd name="connsiteX880" fmla="*/ 69850 w 1263650"/>
                <a:gd name="connsiteY880" fmla="*/ 184150 h 2044699"/>
                <a:gd name="connsiteX881" fmla="*/ 69850 w 1263650"/>
                <a:gd name="connsiteY881" fmla="*/ 177800 h 2044699"/>
                <a:gd name="connsiteX882" fmla="*/ 73025 w 1263650"/>
                <a:gd name="connsiteY882" fmla="*/ 165100 h 2044699"/>
                <a:gd name="connsiteX883" fmla="*/ 76200 w 1263650"/>
                <a:gd name="connsiteY883" fmla="*/ 155575 h 2044699"/>
                <a:gd name="connsiteX884" fmla="*/ 95250 w 1263650"/>
                <a:gd name="connsiteY884" fmla="*/ 120650 h 2044699"/>
                <a:gd name="connsiteX885" fmla="*/ 98425 w 1263650"/>
                <a:gd name="connsiteY885" fmla="*/ 104775 h 2044699"/>
                <a:gd name="connsiteX886" fmla="*/ 98425 w 1263650"/>
                <a:gd name="connsiteY886" fmla="*/ 92075 h 2044699"/>
                <a:gd name="connsiteX887" fmla="*/ 104775 w 1263650"/>
                <a:gd name="connsiteY887" fmla="*/ 92075 h 2044699"/>
                <a:gd name="connsiteX888" fmla="*/ 98425 w 1263650"/>
                <a:gd name="connsiteY888" fmla="*/ 88900 h 2044699"/>
                <a:gd name="connsiteX889" fmla="*/ 101600 w 1263650"/>
                <a:gd name="connsiteY889" fmla="*/ 53975 h 2044699"/>
                <a:gd name="connsiteX890" fmla="*/ 92075 w 1263650"/>
                <a:gd name="connsiteY890" fmla="*/ 50800 h 2044699"/>
                <a:gd name="connsiteX891" fmla="*/ 88900 w 1263650"/>
                <a:gd name="connsiteY891" fmla="*/ 41275 h 2044699"/>
                <a:gd name="connsiteX892" fmla="*/ 98425 w 1263650"/>
                <a:gd name="connsiteY892" fmla="*/ 28575 h 2044699"/>
                <a:gd name="connsiteX893" fmla="*/ 104775 w 1263650"/>
                <a:gd name="connsiteY893" fmla="*/ 15875 h 2044699"/>
                <a:gd name="connsiteX894" fmla="*/ 104775 w 1263650"/>
                <a:gd name="connsiteY894" fmla="*/ 12700 h 2044699"/>
                <a:gd name="connsiteX895" fmla="*/ 104775 w 1263650"/>
                <a:gd name="connsiteY895" fmla="*/ 0 h 2044699"/>
                <a:gd name="connsiteX0" fmla="*/ 530225 w 1263650"/>
                <a:gd name="connsiteY0" fmla="*/ 1879599 h 2044699"/>
                <a:gd name="connsiteX1" fmla="*/ 530225 w 1263650"/>
                <a:gd name="connsiteY1" fmla="*/ 1870074 h 2044699"/>
                <a:gd name="connsiteX2" fmla="*/ 533400 w 1263650"/>
                <a:gd name="connsiteY2" fmla="*/ 1870074 h 2044699"/>
                <a:gd name="connsiteX3" fmla="*/ 533400 w 1263650"/>
                <a:gd name="connsiteY3" fmla="*/ 1873249 h 2044699"/>
                <a:gd name="connsiteX4" fmla="*/ 536575 w 1263650"/>
                <a:gd name="connsiteY4" fmla="*/ 1879599 h 2044699"/>
                <a:gd name="connsiteX5" fmla="*/ 539750 w 1263650"/>
                <a:gd name="connsiteY5" fmla="*/ 1889124 h 2044699"/>
                <a:gd name="connsiteX6" fmla="*/ 539750 w 1263650"/>
                <a:gd name="connsiteY6" fmla="*/ 1892299 h 2044699"/>
                <a:gd name="connsiteX7" fmla="*/ 546100 w 1263650"/>
                <a:gd name="connsiteY7" fmla="*/ 1895474 h 2044699"/>
                <a:gd name="connsiteX8" fmla="*/ 552450 w 1263650"/>
                <a:gd name="connsiteY8" fmla="*/ 1908174 h 2044699"/>
                <a:gd name="connsiteX9" fmla="*/ 558800 w 1263650"/>
                <a:gd name="connsiteY9" fmla="*/ 1914524 h 2044699"/>
                <a:gd name="connsiteX10" fmla="*/ 558800 w 1263650"/>
                <a:gd name="connsiteY10" fmla="*/ 1917699 h 2044699"/>
                <a:gd name="connsiteX11" fmla="*/ 555625 w 1263650"/>
                <a:gd name="connsiteY11" fmla="*/ 1920874 h 2044699"/>
                <a:gd name="connsiteX12" fmla="*/ 555625 w 1263650"/>
                <a:gd name="connsiteY12" fmla="*/ 1917699 h 2044699"/>
                <a:gd name="connsiteX13" fmla="*/ 552450 w 1263650"/>
                <a:gd name="connsiteY13" fmla="*/ 1917699 h 2044699"/>
                <a:gd name="connsiteX14" fmla="*/ 549275 w 1263650"/>
                <a:gd name="connsiteY14" fmla="*/ 1917699 h 2044699"/>
                <a:gd name="connsiteX15" fmla="*/ 546100 w 1263650"/>
                <a:gd name="connsiteY15" fmla="*/ 1917699 h 2044699"/>
                <a:gd name="connsiteX16" fmla="*/ 536575 w 1263650"/>
                <a:gd name="connsiteY16" fmla="*/ 1904999 h 2044699"/>
                <a:gd name="connsiteX17" fmla="*/ 533400 w 1263650"/>
                <a:gd name="connsiteY17" fmla="*/ 1898649 h 2044699"/>
                <a:gd name="connsiteX18" fmla="*/ 530225 w 1263650"/>
                <a:gd name="connsiteY18" fmla="*/ 1892299 h 2044699"/>
                <a:gd name="connsiteX19" fmla="*/ 530225 w 1263650"/>
                <a:gd name="connsiteY19" fmla="*/ 1885949 h 2044699"/>
                <a:gd name="connsiteX20" fmla="*/ 530225 w 1263650"/>
                <a:gd name="connsiteY20" fmla="*/ 1882774 h 2044699"/>
                <a:gd name="connsiteX21" fmla="*/ 530225 w 1263650"/>
                <a:gd name="connsiteY21" fmla="*/ 1879599 h 2044699"/>
                <a:gd name="connsiteX22" fmla="*/ 561975 w 1263650"/>
                <a:gd name="connsiteY22" fmla="*/ 1803399 h 2044699"/>
                <a:gd name="connsiteX23" fmla="*/ 561975 w 1263650"/>
                <a:gd name="connsiteY23" fmla="*/ 1797049 h 2044699"/>
                <a:gd name="connsiteX24" fmla="*/ 565150 w 1263650"/>
                <a:gd name="connsiteY24" fmla="*/ 1797049 h 2044699"/>
                <a:gd name="connsiteX25" fmla="*/ 568325 w 1263650"/>
                <a:gd name="connsiteY25" fmla="*/ 1797049 h 2044699"/>
                <a:gd name="connsiteX26" fmla="*/ 571500 w 1263650"/>
                <a:gd name="connsiteY26" fmla="*/ 1803399 h 2044699"/>
                <a:gd name="connsiteX27" fmla="*/ 577850 w 1263650"/>
                <a:gd name="connsiteY27" fmla="*/ 1806574 h 2044699"/>
                <a:gd name="connsiteX28" fmla="*/ 577850 w 1263650"/>
                <a:gd name="connsiteY28" fmla="*/ 1809749 h 2044699"/>
                <a:gd name="connsiteX29" fmla="*/ 581025 w 1263650"/>
                <a:gd name="connsiteY29" fmla="*/ 1816099 h 2044699"/>
                <a:gd name="connsiteX30" fmla="*/ 584200 w 1263650"/>
                <a:gd name="connsiteY30" fmla="*/ 1822449 h 2044699"/>
                <a:gd name="connsiteX31" fmla="*/ 587375 w 1263650"/>
                <a:gd name="connsiteY31" fmla="*/ 1822449 h 2044699"/>
                <a:gd name="connsiteX32" fmla="*/ 587375 w 1263650"/>
                <a:gd name="connsiteY32" fmla="*/ 1825624 h 2044699"/>
                <a:gd name="connsiteX33" fmla="*/ 587375 w 1263650"/>
                <a:gd name="connsiteY33" fmla="*/ 1828799 h 2044699"/>
                <a:gd name="connsiteX34" fmla="*/ 584200 w 1263650"/>
                <a:gd name="connsiteY34" fmla="*/ 1828799 h 2044699"/>
                <a:gd name="connsiteX35" fmla="*/ 581025 w 1263650"/>
                <a:gd name="connsiteY35" fmla="*/ 1828799 h 2044699"/>
                <a:gd name="connsiteX36" fmla="*/ 574675 w 1263650"/>
                <a:gd name="connsiteY36" fmla="*/ 1828799 h 2044699"/>
                <a:gd name="connsiteX37" fmla="*/ 571500 w 1263650"/>
                <a:gd name="connsiteY37" fmla="*/ 1825624 h 2044699"/>
                <a:gd name="connsiteX38" fmla="*/ 565150 w 1263650"/>
                <a:gd name="connsiteY38" fmla="*/ 1822449 h 2044699"/>
                <a:gd name="connsiteX39" fmla="*/ 561975 w 1263650"/>
                <a:gd name="connsiteY39" fmla="*/ 1819274 h 2044699"/>
                <a:gd name="connsiteX40" fmla="*/ 558800 w 1263650"/>
                <a:gd name="connsiteY40" fmla="*/ 1822449 h 2044699"/>
                <a:gd name="connsiteX41" fmla="*/ 558800 w 1263650"/>
                <a:gd name="connsiteY41" fmla="*/ 1819274 h 2044699"/>
                <a:gd name="connsiteX42" fmla="*/ 558800 w 1263650"/>
                <a:gd name="connsiteY42" fmla="*/ 1812924 h 2044699"/>
                <a:gd name="connsiteX43" fmla="*/ 561975 w 1263650"/>
                <a:gd name="connsiteY43" fmla="*/ 1809749 h 2044699"/>
                <a:gd name="connsiteX44" fmla="*/ 561975 w 1263650"/>
                <a:gd name="connsiteY44" fmla="*/ 1803399 h 2044699"/>
                <a:gd name="connsiteX45" fmla="*/ 654050 w 1263650"/>
                <a:gd name="connsiteY45" fmla="*/ 1784349 h 2044699"/>
                <a:gd name="connsiteX46" fmla="*/ 657225 w 1263650"/>
                <a:gd name="connsiteY46" fmla="*/ 1784349 h 2044699"/>
                <a:gd name="connsiteX47" fmla="*/ 657225 w 1263650"/>
                <a:gd name="connsiteY47" fmla="*/ 1787524 h 2044699"/>
                <a:gd name="connsiteX48" fmla="*/ 654050 w 1263650"/>
                <a:gd name="connsiteY48" fmla="*/ 1787524 h 2044699"/>
                <a:gd name="connsiteX49" fmla="*/ 654050 w 1263650"/>
                <a:gd name="connsiteY49" fmla="*/ 1784349 h 2044699"/>
                <a:gd name="connsiteX50" fmla="*/ 320675 w 1263650"/>
                <a:gd name="connsiteY50" fmla="*/ 1441449 h 2044699"/>
                <a:gd name="connsiteX51" fmla="*/ 320678 w 1263650"/>
                <a:gd name="connsiteY51" fmla="*/ 1441452 h 2044699"/>
                <a:gd name="connsiteX52" fmla="*/ 320678 w 1263650"/>
                <a:gd name="connsiteY52" fmla="*/ 1441449 h 2044699"/>
                <a:gd name="connsiteX53" fmla="*/ 320675 w 1263650"/>
                <a:gd name="connsiteY53" fmla="*/ 1441449 h 2044699"/>
                <a:gd name="connsiteX54" fmla="*/ 200026 w 1263650"/>
                <a:gd name="connsiteY54" fmla="*/ 857250 h 2044699"/>
                <a:gd name="connsiteX55" fmla="*/ 202410 w 1263650"/>
                <a:gd name="connsiteY55" fmla="*/ 859634 h 2044699"/>
                <a:gd name="connsiteX56" fmla="*/ 202410 w 1263650"/>
                <a:gd name="connsiteY56" fmla="*/ 859633 h 2044699"/>
                <a:gd name="connsiteX57" fmla="*/ 200027 w 1263650"/>
                <a:gd name="connsiteY57" fmla="*/ 857250 h 2044699"/>
                <a:gd name="connsiteX58" fmla="*/ 200026 w 1263650"/>
                <a:gd name="connsiteY58" fmla="*/ 857250 h 2044699"/>
                <a:gd name="connsiteX59" fmla="*/ 193676 w 1263650"/>
                <a:gd name="connsiteY59" fmla="*/ 854075 h 2044699"/>
                <a:gd name="connsiteX60" fmla="*/ 193676 w 1263650"/>
                <a:gd name="connsiteY60" fmla="*/ 857250 h 2044699"/>
                <a:gd name="connsiteX61" fmla="*/ 193677 w 1263650"/>
                <a:gd name="connsiteY61" fmla="*/ 857250 h 2044699"/>
                <a:gd name="connsiteX62" fmla="*/ 193677 w 1263650"/>
                <a:gd name="connsiteY62" fmla="*/ 854075 h 2044699"/>
                <a:gd name="connsiteX63" fmla="*/ 193676 w 1263650"/>
                <a:gd name="connsiteY63" fmla="*/ 854075 h 2044699"/>
                <a:gd name="connsiteX64" fmla="*/ 190501 w 1263650"/>
                <a:gd name="connsiteY64" fmla="*/ 847724 h 2044699"/>
                <a:gd name="connsiteX65" fmla="*/ 190501 w 1263650"/>
                <a:gd name="connsiteY65" fmla="*/ 847725 h 2044699"/>
                <a:gd name="connsiteX66" fmla="*/ 190501 w 1263650"/>
                <a:gd name="connsiteY66" fmla="*/ 850900 h 2044699"/>
                <a:gd name="connsiteX67" fmla="*/ 190501 w 1263650"/>
                <a:gd name="connsiteY67" fmla="*/ 854075 h 2044699"/>
                <a:gd name="connsiteX68" fmla="*/ 190502 w 1263650"/>
                <a:gd name="connsiteY68" fmla="*/ 854075 h 2044699"/>
                <a:gd name="connsiteX69" fmla="*/ 190502 w 1263650"/>
                <a:gd name="connsiteY69" fmla="*/ 850900 h 2044699"/>
                <a:gd name="connsiteX70" fmla="*/ 190502 w 1263650"/>
                <a:gd name="connsiteY70" fmla="*/ 847725 h 2044699"/>
                <a:gd name="connsiteX71" fmla="*/ 190501 w 1263650"/>
                <a:gd name="connsiteY71" fmla="*/ 847724 h 2044699"/>
                <a:gd name="connsiteX72" fmla="*/ 187326 w 1263650"/>
                <a:gd name="connsiteY72" fmla="*/ 838200 h 2044699"/>
                <a:gd name="connsiteX73" fmla="*/ 187326 w 1263650"/>
                <a:gd name="connsiteY73" fmla="*/ 841375 h 2044699"/>
                <a:gd name="connsiteX74" fmla="*/ 187326 w 1263650"/>
                <a:gd name="connsiteY74" fmla="*/ 844550 h 2044699"/>
                <a:gd name="connsiteX75" fmla="*/ 187327 w 1263650"/>
                <a:gd name="connsiteY75" fmla="*/ 844550 h 2044699"/>
                <a:gd name="connsiteX76" fmla="*/ 187327 w 1263650"/>
                <a:gd name="connsiteY76" fmla="*/ 841375 h 2044699"/>
                <a:gd name="connsiteX77" fmla="*/ 187327 w 1263650"/>
                <a:gd name="connsiteY77" fmla="*/ 838200 h 2044699"/>
                <a:gd name="connsiteX78" fmla="*/ 187326 w 1263650"/>
                <a:gd name="connsiteY78" fmla="*/ 838200 h 2044699"/>
                <a:gd name="connsiteX79" fmla="*/ 184151 w 1263650"/>
                <a:gd name="connsiteY79" fmla="*/ 835025 h 2044699"/>
                <a:gd name="connsiteX80" fmla="*/ 184151 w 1263650"/>
                <a:gd name="connsiteY80" fmla="*/ 838200 h 2044699"/>
                <a:gd name="connsiteX81" fmla="*/ 184152 w 1263650"/>
                <a:gd name="connsiteY81" fmla="*/ 838200 h 2044699"/>
                <a:gd name="connsiteX82" fmla="*/ 184152 w 1263650"/>
                <a:gd name="connsiteY82" fmla="*/ 835025 h 2044699"/>
                <a:gd name="connsiteX83" fmla="*/ 184151 w 1263650"/>
                <a:gd name="connsiteY83" fmla="*/ 835025 h 2044699"/>
                <a:gd name="connsiteX84" fmla="*/ 177801 w 1263650"/>
                <a:gd name="connsiteY84" fmla="*/ 831850 h 2044699"/>
                <a:gd name="connsiteX85" fmla="*/ 177801 w 1263650"/>
                <a:gd name="connsiteY85" fmla="*/ 835025 h 2044699"/>
                <a:gd name="connsiteX86" fmla="*/ 177802 w 1263650"/>
                <a:gd name="connsiteY86" fmla="*/ 835025 h 2044699"/>
                <a:gd name="connsiteX87" fmla="*/ 177802 w 1263650"/>
                <a:gd name="connsiteY87" fmla="*/ 831850 h 2044699"/>
                <a:gd name="connsiteX88" fmla="*/ 177801 w 1263650"/>
                <a:gd name="connsiteY88" fmla="*/ 831850 h 2044699"/>
                <a:gd name="connsiteX89" fmla="*/ 187325 w 1263650"/>
                <a:gd name="connsiteY89" fmla="*/ 784225 h 2044699"/>
                <a:gd name="connsiteX90" fmla="*/ 187325 w 1263650"/>
                <a:gd name="connsiteY90" fmla="*/ 787400 h 2044699"/>
                <a:gd name="connsiteX91" fmla="*/ 187326 w 1263650"/>
                <a:gd name="connsiteY91" fmla="*/ 787400 h 2044699"/>
                <a:gd name="connsiteX92" fmla="*/ 187326 w 1263650"/>
                <a:gd name="connsiteY92" fmla="*/ 784225 h 2044699"/>
                <a:gd name="connsiteX93" fmla="*/ 187325 w 1263650"/>
                <a:gd name="connsiteY93" fmla="*/ 784225 h 2044699"/>
                <a:gd name="connsiteX94" fmla="*/ 92075 w 1263650"/>
                <a:gd name="connsiteY94" fmla="*/ 784225 h 2044699"/>
                <a:gd name="connsiteX95" fmla="*/ 92075 w 1263650"/>
                <a:gd name="connsiteY95" fmla="*/ 787400 h 2044699"/>
                <a:gd name="connsiteX96" fmla="*/ 90805 w 1263650"/>
                <a:gd name="connsiteY96" fmla="*/ 784860 h 2044699"/>
                <a:gd name="connsiteX97" fmla="*/ 92075 w 1263650"/>
                <a:gd name="connsiteY97" fmla="*/ 784225 h 2044699"/>
                <a:gd name="connsiteX98" fmla="*/ 180975 w 1263650"/>
                <a:gd name="connsiteY98" fmla="*/ 774700 h 2044699"/>
                <a:gd name="connsiteX99" fmla="*/ 180976 w 1263650"/>
                <a:gd name="connsiteY99" fmla="*/ 774700 h 2044699"/>
                <a:gd name="connsiteX100" fmla="*/ 180976 w 1263650"/>
                <a:gd name="connsiteY100" fmla="*/ 774701 h 2044699"/>
                <a:gd name="connsiteX101" fmla="*/ 180975 w 1263650"/>
                <a:gd name="connsiteY101" fmla="*/ 774700 h 2044699"/>
                <a:gd name="connsiteX102" fmla="*/ 184150 w 1263650"/>
                <a:gd name="connsiteY102" fmla="*/ 769937 h 2044699"/>
                <a:gd name="connsiteX103" fmla="*/ 184150 w 1263650"/>
                <a:gd name="connsiteY103" fmla="*/ 771525 h 2044699"/>
                <a:gd name="connsiteX104" fmla="*/ 184151 w 1263650"/>
                <a:gd name="connsiteY104" fmla="*/ 771525 h 2044699"/>
                <a:gd name="connsiteX105" fmla="*/ 184151 w 1263650"/>
                <a:gd name="connsiteY105" fmla="*/ 769937 h 2044699"/>
                <a:gd name="connsiteX106" fmla="*/ 184150 w 1263650"/>
                <a:gd name="connsiteY106" fmla="*/ 769937 h 2044699"/>
                <a:gd name="connsiteX107" fmla="*/ 555625 w 1263650"/>
                <a:gd name="connsiteY107" fmla="*/ 641350 h 2044699"/>
                <a:gd name="connsiteX108" fmla="*/ 561975 w 1263650"/>
                <a:gd name="connsiteY108" fmla="*/ 644525 h 2044699"/>
                <a:gd name="connsiteX109" fmla="*/ 561976 w 1263650"/>
                <a:gd name="connsiteY109" fmla="*/ 644525 h 2044699"/>
                <a:gd name="connsiteX110" fmla="*/ 555626 w 1263650"/>
                <a:gd name="connsiteY110" fmla="*/ 641350 h 2044699"/>
                <a:gd name="connsiteX111" fmla="*/ 555625 w 1263650"/>
                <a:gd name="connsiteY111" fmla="*/ 641350 h 2044699"/>
                <a:gd name="connsiteX112" fmla="*/ 104775 w 1263650"/>
                <a:gd name="connsiteY112" fmla="*/ 0 h 2044699"/>
                <a:gd name="connsiteX113" fmla="*/ 107950 w 1263650"/>
                <a:gd name="connsiteY113" fmla="*/ 3175 h 2044699"/>
                <a:gd name="connsiteX114" fmla="*/ 114300 w 1263650"/>
                <a:gd name="connsiteY114" fmla="*/ 3175 h 2044699"/>
                <a:gd name="connsiteX115" fmla="*/ 123825 w 1263650"/>
                <a:gd name="connsiteY115" fmla="*/ 6350 h 2044699"/>
                <a:gd name="connsiteX116" fmla="*/ 133350 w 1263650"/>
                <a:gd name="connsiteY116" fmla="*/ 9525 h 2044699"/>
                <a:gd name="connsiteX117" fmla="*/ 136525 w 1263650"/>
                <a:gd name="connsiteY117" fmla="*/ 9525 h 2044699"/>
                <a:gd name="connsiteX118" fmla="*/ 146050 w 1263650"/>
                <a:gd name="connsiteY118" fmla="*/ 12700 h 2044699"/>
                <a:gd name="connsiteX119" fmla="*/ 155575 w 1263650"/>
                <a:gd name="connsiteY119" fmla="*/ 15875 h 2044699"/>
                <a:gd name="connsiteX120" fmla="*/ 158750 w 1263650"/>
                <a:gd name="connsiteY120" fmla="*/ 15875 h 2044699"/>
                <a:gd name="connsiteX121" fmla="*/ 161925 w 1263650"/>
                <a:gd name="connsiteY121" fmla="*/ 15875 h 2044699"/>
                <a:gd name="connsiteX122" fmla="*/ 180975 w 1263650"/>
                <a:gd name="connsiteY122" fmla="*/ 22225 h 2044699"/>
                <a:gd name="connsiteX123" fmla="*/ 190500 w 1263650"/>
                <a:gd name="connsiteY123" fmla="*/ 22225 h 2044699"/>
                <a:gd name="connsiteX124" fmla="*/ 200025 w 1263650"/>
                <a:gd name="connsiteY124" fmla="*/ 25400 h 2044699"/>
                <a:gd name="connsiteX125" fmla="*/ 203200 w 1263650"/>
                <a:gd name="connsiteY125" fmla="*/ 28575 h 2044699"/>
                <a:gd name="connsiteX126" fmla="*/ 215900 w 1263650"/>
                <a:gd name="connsiteY126" fmla="*/ 28575 h 2044699"/>
                <a:gd name="connsiteX127" fmla="*/ 215900 w 1263650"/>
                <a:gd name="connsiteY127" fmla="*/ 31750 h 2044699"/>
                <a:gd name="connsiteX128" fmla="*/ 219075 w 1263650"/>
                <a:gd name="connsiteY128" fmla="*/ 31750 h 2044699"/>
                <a:gd name="connsiteX129" fmla="*/ 222250 w 1263650"/>
                <a:gd name="connsiteY129" fmla="*/ 31750 h 2044699"/>
                <a:gd name="connsiteX130" fmla="*/ 225425 w 1263650"/>
                <a:gd name="connsiteY130" fmla="*/ 31750 h 2044699"/>
                <a:gd name="connsiteX131" fmla="*/ 228600 w 1263650"/>
                <a:gd name="connsiteY131" fmla="*/ 31750 h 2044699"/>
                <a:gd name="connsiteX132" fmla="*/ 231775 w 1263650"/>
                <a:gd name="connsiteY132" fmla="*/ 34925 h 2044699"/>
                <a:gd name="connsiteX133" fmla="*/ 238125 w 1263650"/>
                <a:gd name="connsiteY133" fmla="*/ 34925 h 2044699"/>
                <a:gd name="connsiteX134" fmla="*/ 247650 w 1263650"/>
                <a:gd name="connsiteY134" fmla="*/ 38100 h 2044699"/>
                <a:gd name="connsiteX135" fmla="*/ 263525 w 1263650"/>
                <a:gd name="connsiteY135" fmla="*/ 41275 h 2044699"/>
                <a:gd name="connsiteX136" fmla="*/ 269875 w 1263650"/>
                <a:gd name="connsiteY136" fmla="*/ 44450 h 2044699"/>
                <a:gd name="connsiteX137" fmla="*/ 282575 w 1263650"/>
                <a:gd name="connsiteY137" fmla="*/ 47625 h 2044699"/>
                <a:gd name="connsiteX138" fmla="*/ 307975 w 1263650"/>
                <a:gd name="connsiteY138" fmla="*/ 53975 h 2044699"/>
                <a:gd name="connsiteX139" fmla="*/ 314325 w 1263650"/>
                <a:gd name="connsiteY139" fmla="*/ 53975 h 2044699"/>
                <a:gd name="connsiteX140" fmla="*/ 320675 w 1263650"/>
                <a:gd name="connsiteY140" fmla="*/ 57150 h 2044699"/>
                <a:gd name="connsiteX141" fmla="*/ 327025 w 1263650"/>
                <a:gd name="connsiteY141" fmla="*/ 57150 h 2044699"/>
                <a:gd name="connsiteX142" fmla="*/ 346075 w 1263650"/>
                <a:gd name="connsiteY142" fmla="*/ 60325 h 2044699"/>
                <a:gd name="connsiteX143" fmla="*/ 355600 w 1263650"/>
                <a:gd name="connsiteY143" fmla="*/ 63500 h 2044699"/>
                <a:gd name="connsiteX144" fmla="*/ 365125 w 1263650"/>
                <a:gd name="connsiteY144" fmla="*/ 66675 h 2044699"/>
                <a:gd name="connsiteX145" fmla="*/ 368300 w 1263650"/>
                <a:gd name="connsiteY145" fmla="*/ 66675 h 2044699"/>
                <a:gd name="connsiteX146" fmla="*/ 371475 w 1263650"/>
                <a:gd name="connsiteY146" fmla="*/ 66675 h 2044699"/>
                <a:gd name="connsiteX147" fmla="*/ 393700 w 1263650"/>
                <a:gd name="connsiteY147" fmla="*/ 73025 h 2044699"/>
                <a:gd name="connsiteX148" fmla="*/ 460375 w 1263650"/>
                <a:gd name="connsiteY148" fmla="*/ 92075 h 2044699"/>
                <a:gd name="connsiteX149" fmla="*/ 473075 w 1263650"/>
                <a:gd name="connsiteY149" fmla="*/ 95250 h 2044699"/>
                <a:gd name="connsiteX150" fmla="*/ 482600 w 1263650"/>
                <a:gd name="connsiteY150" fmla="*/ 98425 h 2044699"/>
                <a:gd name="connsiteX151" fmla="*/ 485775 w 1263650"/>
                <a:gd name="connsiteY151" fmla="*/ 98425 h 2044699"/>
                <a:gd name="connsiteX152" fmla="*/ 498475 w 1263650"/>
                <a:gd name="connsiteY152" fmla="*/ 101600 h 2044699"/>
                <a:gd name="connsiteX153" fmla="*/ 501650 w 1263650"/>
                <a:gd name="connsiteY153" fmla="*/ 101600 h 2044699"/>
                <a:gd name="connsiteX154" fmla="*/ 508000 w 1263650"/>
                <a:gd name="connsiteY154" fmla="*/ 101600 h 2044699"/>
                <a:gd name="connsiteX155" fmla="*/ 523875 w 1263650"/>
                <a:gd name="connsiteY155" fmla="*/ 107950 h 2044699"/>
                <a:gd name="connsiteX156" fmla="*/ 527050 w 1263650"/>
                <a:gd name="connsiteY156" fmla="*/ 107950 h 2044699"/>
                <a:gd name="connsiteX157" fmla="*/ 530225 w 1263650"/>
                <a:gd name="connsiteY157" fmla="*/ 107950 h 2044699"/>
                <a:gd name="connsiteX158" fmla="*/ 539750 w 1263650"/>
                <a:gd name="connsiteY158" fmla="*/ 111125 h 2044699"/>
                <a:gd name="connsiteX159" fmla="*/ 542925 w 1263650"/>
                <a:gd name="connsiteY159" fmla="*/ 111125 h 2044699"/>
                <a:gd name="connsiteX160" fmla="*/ 546100 w 1263650"/>
                <a:gd name="connsiteY160" fmla="*/ 111125 h 2044699"/>
                <a:gd name="connsiteX161" fmla="*/ 549275 w 1263650"/>
                <a:gd name="connsiteY161" fmla="*/ 114300 h 2044699"/>
                <a:gd name="connsiteX162" fmla="*/ 552450 w 1263650"/>
                <a:gd name="connsiteY162" fmla="*/ 114300 h 2044699"/>
                <a:gd name="connsiteX163" fmla="*/ 555625 w 1263650"/>
                <a:gd name="connsiteY163" fmla="*/ 114300 h 2044699"/>
                <a:gd name="connsiteX164" fmla="*/ 558800 w 1263650"/>
                <a:gd name="connsiteY164" fmla="*/ 114300 h 2044699"/>
                <a:gd name="connsiteX165" fmla="*/ 561975 w 1263650"/>
                <a:gd name="connsiteY165" fmla="*/ 114300 h 2044699"/>
                <a:gd name="connsiteX166" fmla="*/ 565150 w 1263650"/>
                <a:gd name="connsiteY166" fmla="*/ 117475 h 2044699"/>
                <a:gd name="connsiteX167" fmla="*/ 574675 w 1263650"/>
                <a:gd name="connsiteY167" fmla="*/ 120650 h 2044699"/>
                <a:gd name="connsiteX168" fmla="*/ 584200 w 1263650"/>
                <a:gd name="connsiteY168" fmla="*/ 120650 h 2044699"/>
                <a:gd name="connsiteX169" fmla="*/ 606425 w 1263650"/>
                <a:gd name="connsiteY169" fmla="*/ 127000 h 2044699"/>
                <a:gd name="connsiteX170" fmla="*/ 628650 w 1263650"/>
                <a:gd name="connsiteY170" fmla="*/ 130175 h 2044699"/>
                <a:gd name="connsiteX171" fmla="*/ 650875 w 1263650"/>
                <a:gd name="connsiteY171" fmla="*/ 136525 h 2044699"/>
                <a:gd name="connsiteX172" fmla="*/ 660400 w 1263650"/>
                <a:gd name="connsiteY172" fmla="*/ 139700 h 2044699"/>
                <a:gd name="connsiteX173" fmla="*/ 676275 w 1263650"/>
                <a:gd name="connsiteY173" fmla="*/ 142875 h 2044699"/>
                <a:gd name="connsiteX174" fmla="*/ 682625 w 1263650"/>
                <a:gd name="connsiteY174" fmla="*/ 142875 h 2044699"/>
                <a:gd name="connsiteX175" fmla="*/ 679450 w 1263650"/>
                <a:gd name="connsiteY175" fmla="*/ 155575 h 2044699"/>
                <a:gd name="connsiteX176" fmla="*/ 676275 w 1263650"/>
                <a:gd name="connsiteY176" fmla="*/ 161925 h 2044699"/>
                <a:gd name="connsiteX177" fmla="*/ 676275 w 1263650"/>
                <a:gd name="connsiteY177" fmla="*/ 165100 h 2044699"/>
                <a:gd name="connsiteX178" fmla="*/ 676275 w 1263650"/>
                <a:gd name="connsiteY178" fmla="*/ 174625 h 2044699"/>
                <a:gd name="connsiteX179" fmla="*/ 673100 w 1263650"/>
                <a:gd name="connsiteY179" fmla="*/ 187325 h 2044699"/>
                <a:gd name="connsiteX180" fmla="*/ 666750 w 1263650"/>
                <a:gd name="connsiteY180" fmla="*/ 203200 h 2044699"/>
                <a:gd name="connsiteX181" fmla="*/ 666750 w 1263650"/>
                <a:gd name="connsiteY181" fmla="*/ 206375 h 2044699"/>
                <a:gd name="connsiteX182" fmla="*/ 660400 w 1263650"/>
                <a:gd name="connsiteY182" fmla="*/ 234950 h 2044699"/>
                <a:gd name="connsiteX183" fmla="*/ 660400 w 1263650"/>
                <a:gd name="connsiteY183" fmla="*/ 241300 h 2044699"/>
                <a:gd name="connsiteX184" fmla="*/ 650875 w 1263650"/>
                <a:gd name="connsiteY184" fmla="*/ 273050 h 2044699"/>
                <a:gd name="connsiteX185" fmla="*/ 647700 w 1263650"/>
                <a:gd name="connsiteY185" fmla="*/ 295275 h 2044699"/>
                <a:gd name="connsiteX186" fmla="*/ 647700 w 1263650"/>
                <a:gd name="connsiteY186" fmla="*/ 298450 h 2044699"/>
                <a:gd name="connsiteX187" fmla="*/ 644525 w 1263650"/>
                <a:gd name="connsiteY187" fmla="*/ 307975 h 2044699"/>
                <a:gd name="connsiteX188" fmla="*/ 641350 w 1263650"/>
                <a:gd name="connsiteY188" fmla="*/ 330200 h 2044699"/>
                <a:gd name="connsiteX189" fmla="*/ 635000 w 1263650"/>
                <a:gd name="connsiteY189" fmla="*/ 352425 h 2044699"/>
                <a:gd name="connsiteX190" fmla="*/ 631825 w 1263650"/>
                <a:gd name="connsiteY190" fmla="*/ 365125 h 2044699"/>
                <a:gd name="connsiteX191" fmla="*/ 628650 w 1263650"/>
                <a:gd name="connsiteY191" fmla="*/ 374650 h 2044699"/>
                <a:gd name="connsiteX192" fmla="*/ 628650 w 1263650"/>
                <a:gd name="connsiteY192" fmla="*/ 381000 h 2044699"/>
                <a:gd name="connsiteX193" fmla="*/ 628650 w 1263650"/>
                <a:gd name="connsiteY193" fmla="*/ 387350 h 2044699"/>
                <a:gd name="connsiteX194" fmla="*/ 622300 w 1263650"/>
                <a:gd name="connsiteY194" fmla="*/ 419100 h 2044699"/>
                <a:gd name="connsiteX195" fmla="*/ 619125 w 1263650"/>
                <a:gd name="connsiteY195" fmla="*/ 434975 h 2044699"/>
                <a:gd name="connsiteX196" fmla="*/ 612775 w 1263650"/>
                <a:gd name="connsiteY196" fmla="*/ 457200 h 2044699"/>
                <a:gd name="connsiteX197" fmla="*/ 606425 w 1263650"/>
                <a:gd name="connsiteY197" fmla="*/ 476250 h 2044699"/>
                <a:gd name="connsiteX198" fmla="*/ 600075 w 1263650"/>
                <a:gd name="connsiteY198" fmla="*/ 511175 h 2044699"/>
                <a:gd name="connsiteX199" fmla="*/ 587375 w 1263650"/>
                <a:gd name="connsiteY199" fmla="*/ 568325 h 2044699"/>
                <a:gd name="connsiteX200" fmla="*/ 587375 w 1263650"/>
                <a:gd name="connsiteY200" fmla="*/ 574675 h 2044699"/>
                <a:gd name="connsiteX201" fmla="*/ 577850 w 1263650"/>
                <a:gd name="connsiteY201" fmla="*/ 612775 h 2044699"/>
                <a:gd name="connsiteX202" fmla="*/ 574675 w 1263650"/>
                <a:gd name="connsiteY202" fmla="*/ 619125 h 2044699"/>
                <a:gd name="connsiteX203" fmla="*/ 574675 w 1263650"/>
                <a:gd name="connsiteY203" fmla="*/ 622300 h 2044699"/>
                <a:gd name="connsiteX204" fmla="*/ 574676 w 1263650"/>
                <a:gd name="connsiteY204" fmla="*/ 622300 h 2044699"/>
                <a:gd name="connsiteX205" fmla="*/ 573884 w 1263650"/>
                <a:gd name="connsiteY205" fmla="*/ 626260 h 2044699"/>
                <a:gd name="connsiteX206" fmla="*/ 573884 w 1263650"/>
                <a:gd name="connsiteY206" fmla="*/ 629444 h 2044699"/>
                <a:gd name="connsiteX207" fmla="*/ 573247 w 1263650"/>
                <a:gd name="connsiteY207" fmla="*/ 629444 h 2044699"/>
                <a:gd name="connsiteX208" fmla="*/ 571501 w 1263650"/>
                <a:gd name="connsiteY208" fmla="*/ 638175 h 2044699"/>
                <a:gd name="connsiteX209" fmla="*/ 568326 w 1263650"/>
                <a:gd name="connsiteY209" fmla="*/ 644525 h 2044699"/>
                <a:gd name="connsiteX210" fmla="*/ 568325 w 1263650"/>
                <a:gd name="connsiteY210" fmla="*/ 644525 h 2044699"/>
                <a:gd name="connsiteX211" fmla="*/ 568325 w 1263650"/>
                <a:gd name="connsiteY211" fmla="*/ 657225 h 2044699"/>
                <a:gd name="connsiteX212" fmla="*/ 565150 w 1263650"/>
                <a:gd name="connsiteY212" fmla="*/ 666750 h 2044699"/>
                <a:gd name="connsiteX213" fmla="*/ 565150 w 1263650"/>
                <a:gd name="connsiteY213" fmla="*/ 673100 h 2044699"/>
                <a:gd name="connsiteX214" fmla="*/ 561975 w 1263650"/>
                <a:gd name="connsiteY214" fmla="*/ 679450 h 2044699"/>
                <a:gd name="connsiteX215" fmla="*/ 561975 w 1263650"/>
                <a:gd name="connsiteY215" fmla="*/ 682625 h 2044699"/>
                <a:gd name="connsiteX216" fmla="*/ 558800 w 1263650"/>
                <a:gd name="connsiteY216" fmla="*/ 692150 h 2044699"/>
                <a:gd name="connsiteX217" fmla="*/ 558801 w 1263650"/>
                <a:gd name="connsiteY217" fmla="*/ 692150 h 2044699"/>
                <a:gd name="connsiteX218" fmla="*/ 558801 w 1263650"/>
                <a:gd name="connsiteY218" fmla="*/ 704850 h 2044699"/>
                <a:gd name="connsiteX219" fmla="*/ 558801 w 1263650"/>
                <a:gd name="connsiteY219" fmla="*/ 708025 h 2044699"/>
                <a:gd name="connsiteX220" fmla="*/ 561976 w 1263650"/>
                <a:gd name="connsiteY220" fmla="*/ 708025 h 2044699"/>
                <a:gd name="connsiteX221" fmla="*/ 561976 w 1263650"/>
                <a:gd name="connsiteY221" fmla="*/ 711200 h 2044699"/>
                <a:gd name="connsiteX222" fmla="*/ 561976 w 1263650"/>
                <a:gd name="connsiteY222" fmla="*/ 714375 h 2044699"/>
                <a:gd name="connsiteX223" fmla="*/ 568326 w 1263650"/>
                <a:gd name="connsiteY223" fmla="*/ 720725 h 2044699"/>
                <a:gd name="connsiteX224" fmla="*/ 570231 w 1263650"/>
                <a:gd name="connsiteY224" fmla="*/ 723900 h 2044699"/>
                <a:gd name="connsiteX225" fmla="*/ 571501 w 1263650"/>
                <a:gd name="connsiteY225" fmla="*/ 726017 h 2044699"/>
                <a:gd name="connsiteX226" fmla="*/ 577851 w 1263650"/>
                <a:gd name="connsiteY226" fmla="*/ 736600 h 2044699"/>
                <a:gd name="connsiteX227" fmla="*/ 593726 w 1263650"/>
                <a:gd name="connsiteY227" fmla="*/ 755650 h 2044699"/>
                <a:gd name="connsiteX228" fmla="*/ 603251 w 1263650"/>
                <a:gd name="connsiteY228" fmla="*/ 771525 h 2044699"/>
                <a:gd name="connsiteX229" fmla="*/ 606426 w 1263650"/>
                <a:gd name="connsiteY229" fmla="*/ 771525 h 2044699"/>
                <a:gd name="connsiteX230" fmla="*/ 606426 w 1263650"/>
                <a:gd name="connsiteY230" fmla="*/ 774700 h 2044699"/>
                <a:gd name="connsiteX231" fmla="*/ 606425 w 1263650"/>
                <a:gd name="connsiteY231" fmla="*/ 774700 h 2044699"/>
                <a:gd name="connsiteX232" fmla="*/ 625475 w 1263650"/>
                <a:gd name="connsiteY232" fmla="*/ 803275 h 2044699"/>
                <a:gd name="connsiteX233" fmla="*/ 628650 w 1263650"/>
                <a:gd name="connsiteY233" fmla="*/ 806450 h 2044699"/>
                <a:gd name="connsiteX234" fmla="*/ 635000 w 1263650"/>
                <a:gd name="connsiteY234" fmla="*/ 812800 h 2044699"/>
                <a:gd name="connsiteX235" fmla="*/ 638175 w 1263650"/>
                <a:gd name="connsiteY235" fmla="*/ 819150 h 2044699"/>
                <a:gd name="connsiteX236" fmla="*/ 644525 w 1263650"/>
                <a:gd name="connsiteY236" fmla="*/ 828675 h 2044699"/>
                <a:gd name="connsiteX237" fmla="*/ 647700 w 1263650"/>
                <a:gd name="connsiteY237" fmla="*/ 831850 h 2044699"/>
                <a:gd name="connsiteX238" fmla="*/ 654050 w 1263650"/>
                <a:gd name="connsiteY238" fmla="*/ 841375 h 2044699"/>
                <a:gd name="connsiteX239" fmla="*/ 657225 w 1263650"/>
                <a:gd name="connsiteY239" fmla="*/ 841375 h 2044699"/>
                <a:gd name="connsiteX240" fmla="*/ 657225 w 1263650"/>
                <a:gd name="connsiteY240" fmla="*/ 847725 h 2044699"/>
                <a:gd name="connsiteX241" fmla="*/ 660400 w 1263650"/>
                <a:gd name="connsiteY241" fmla="*/ 850900 h 2044699"/>
                <a:gd name="connsiteX242" fmla="*/ 663575 w 1263650"/>
                <a:gd name="connsiteY242" fmla="*/ 854075 h 2044699"/>
                <a:gd name="connsiteX243" fmla="*/ 673100 w 1263650"/>
                <a:gd name="connsiteY243" fmla="*/ 866775 h 2044699"/>
                <a:gd name="connsiteX244" fmla="*/ 679450 w 1263650"/>
                <a:gd name="connsiteY244" fmla="*/ 876300 h 2044699"/>
                <a:gd name="connsiteX245" fmla="*/ 682625 w 1263650"/>
                <a:gd name="connsiteY245" fmla="*/ 879475 h 2044699"/>
                <a:gd name="connsiteX246" fmla="*/ 701675 w 1263650"/>
                <a:gd name="connsiteY246" fmla="*/ 908050 h 2044699"/>
                <a:gd name="connsiteX247" fmla="*/ 708025 w 1263650"/>
                <a:gd name="connsiteY247" fmla="*/ 914400 h 2044699"/>
                <a:gd name="connsiteX248" fmla="*/ 723900 w 1263650"/>
                <a:gd name="connsiteY248" fmla="*/ 936625 h 2044699"/>
                <a:gd name="connsiteX249" fmla="*/ 733425 w 1263650"/>
                <a:gd name="connsiteY249" fmla="*/ 949325 h 2044699"/>
                <a:gd name="connsiteX250" fmla="*/ 736600 w 1263650"/>
                <a:gd name="connsiteY250" fmla="*/ 952500 h 2044699"/>
                <a:gd name="connsiteX251" fmla="*/ 736600 w 1263650"/>
                <a:gd name="connsiteY251" fmla="*/ 955675 h 2044699"/>
                <a:gd name="connsiteX252" fmla="*/ 739775 w 1263650"/>
                <a:gd name="connsiteY252" fmla="*/ 958850 h 2044699"/>
                <a:gd name="connsiteX253" fmla="*/ 739775 w 1263650"/>
                <a:gd name="connsiteY253" fmla="*/ 962025 h 2044699"/>
                <a:gd name="connsiteX254" fmla="*/ 746125 w 1263650"/>
                <a:gd name="connsiteY254" fmla="*/ 971550 h 2044699"/>
                <a:gd name="connsiteX255" fmla="*/ 790575 w 1263650"/>
                <a:gd name="connsiteY255" fmla="*/ 1028700 h 2044699"/>
                <a:gd name="connsiteX256" fmla="*/ 806450 w 1263650"/>
                <a:gd name="connsiteY256" fmla="*/ 1050925 h 2044699"/>
                <a:gd name="connsiteX257" fmla="*/ 812800 w 1263650"/>
                <a:gd name="connsiteY257" fmla="*/ 1060450 h 2044699"/>
                <a:gd name="connsiteX258" fmla="*/ 822325 w 1263650"/>
                <a:gd name="connsiteY258" fmla="*/ 1073150 h 2044699"/>
                <a:gd name="connsiteX259" fmla="*/ 825500 w 1263650"/>
                <a:gd name="connsiteY259" fmla="*/ 1079500 h 2044699"/>
                <a:gd name="connsiteX260" fmla="*/ 841375 w 1263650"/>
                <a:gd name="connsiteY260" fmla="*/ 1104900 h 2044699"/>
                <a:gd name="connsiteX261" fmla="*/ 854075 w 1263650"/>
                <a:gd name="connsiteY261" fmla="*/ 1117600 h 2044699"/>
                <a:gd name="connsiteX262" fmla="*/ 860425 w 1263650"/>
                <a:gd name="connsiteY262" fmla="*/ 1130300 h 2044699"/>
                <a:gd name="connsiteX263" fmla="*/ 866775 w 1263650"/>
                <a:gd name="connsiteY263" fmla="*/ 1136650 h 2044699"/>
                <a:gd name="connsiteX264" fmla="*/ 869950 w 1263650"/>
                <a:gd name="connsiteY264" fmla="*/ 1143000 h 2044699"/>
                <a:gd name="connsiteX265" fmla="*/ 882650 w 1263650"/>
                <a:gd name="connsiteY265" fmla="*/ 1162050 h 2044699"/>
                <a:gd name="connsiteX266" fmla="*/ 892175 w 1263650"/>
                <a:gd name="connsiteY266" fmla="*/ 1168400 h 2044699"/>
                <a:gd name="connsiteX267" fmla="*/ 892175 w 1263650"/>
                <a:gd name="connsiteY267" fmla="*/ 1171575 h 2044699"/>
                <a:gd name="connsiteX268" fmla="*/ 895350 w 1263650"/>
                <a:gd name="connsiteY268" fmla="*/ 1174750 h 2044699"/>
                <a:gd name="connsiteX269" fmla="*/ 904875 w 1263650"/>
                <a:gd name="connsiteY269" fmla="*/ 1190625 h 2044699"/>
                <a:gd name="connsiteX270" fmla="*/ 908050 w 1263650"/>
                <a:gd name="connsiteY270" fmla="*/ 1193800 h 2044699"/>
                <a:gd name="connsiteX271" fmla="*/ 933450 w 1263650"/>
                <a:gd name="connsiteY271" fmla="*/ 1228725 h 2044699"/>
                <a:gd name="connsiteX272" fmla="*/ 933450 w 1263650"/>
                <a:gd name="connsiteY272" fmla="*/ 1231900 h 2044699"/>
                <a:gd name="connsiteX273" fmla="*/ 958850 w 1263650"/>
                <a:gd name="connsiteY273" fmla="*/ 1263650 h 2044699"/>
                <a:gd name="connsiteX274" fmla="*/ 977900 w 1263650"/>
                <a:gd name="connsiteY274" fmla="*/ 1292225 h 2044699"/>
                <a:gd name="connsiteX275" fmla="*/ 1005680 w 1263650"/>
                <a:gd name="connsiteY275" fmla="*/ 1331117 h 2044699"/>
                <a:gd name="connsiteX276" fmla="*/ 1006478 w 1263650"/>
                <a:gd name="connsiteY276" fmla="*/ 1331117 h 2044699"/>
                <a:gd name="connsiteX277" fmla="*/ 1006478 w 1263650"/>
                <a:gd name="connsiteY277" fmla="*/ 1332234 h 2044699"/>
                <a:gd name="connsiteX278" fmla="*/ 1009650 w 1263650"/>
                <a:gd name="connsiteY278" fmla="*/ 1336675 h 2044699"/>
                <a:gd name="connsiteX279" fmla="*/ 1025525 w 1263650"/>
                <a:gd name="connsiteY279" fmla="*/ 1355725 h 2044699"/>
                <a:gd name="connsiteX280" fmla="*/ 1025525 w 1263650"/>
                <a:gd name="connsiteY280" fmla="*/ 1358900 h 2044699"/>
                <a:gd name="connsiteX281" fmla="*/ 1031875 w 1263650"/>
                <a:gd name="connsiteY281" fmla="*/ 1365250 h 2044699"/>
                <a:gd name="connsiteX282" fmla="*/ 1035050 w 1263650"/>
                <a:gd name="connsiteY282" fmla="*/ 1374775 h 2044699"/>
                <a:gd name="connsiteX283" fmla="*/ 1038225 w 1263650"/>
                <a:gd name="connsiteY283" fmla="*/ 1374775 h 2044699"/>
                <a:gd name="connsiteX284" fmla="*/ 1041400 w 1263650"/>
                <a:gd name="connsiteY284" fmla="*/ 1377950 h 2044699"/>
                <a:gd name="connsiteX285" fmla="*/ 1044575 w 1263650"/>
                <a:gd name="connsiteY285" fmla="*/ 1384300 h 2044699"/>
                <a:gd name="connsiteX286" fmla="*/ 1047750 w 1263650"/>
                <a:gd name="connsiteY286" fmla="*/ 1387475 h 2044699"/>
                <a:gd name="connsiteX287" fmla="*/ 1047750 w 1263650"/>
                <a:gd name="connsiteY287" fmla="*/ 1390650 h 2044699"/>
                <a:gd name="connsiteX288" fmla="*/ 1050925 w 1263650"/>
                <a:gd name="connsiteY288" fmla="*/ 1393825 h 2044699"/>
                <a:gd name="connsiteX289" fmla="*/ 1054100 w 1263650"/>
                <a:gd name="connsiteY289" fmla="*/ 1397000 h 2044699"/>
                <a:gd name="connsiteX290" fmla="*/ 1057275 w 1263650"/>
                <a:gd name="connsiteY290" fmla="*/ 1403350 h 2044699"/>
                <a:gd name="connsiteX291" fmla="*/ 1073150 w 1263650"/>
                <a:gd name="connsiteY291" fmla="*/ 1425575 h 2044699"/>
                <a:gd name="connsiteX292" fmla="*/ 1079500 w 1263650"/>
                <a:gd name="connsiteY292" fmla="*/ 1431925 h 2044699"/>
                <a:gd name="connsiteX293" fmla="*/ 1079500 w 1263650"/>
                <a:gd name="connsiteY293" fmla="*/ 1431924 h 2044699"/>
                <a:gd name="connsiteX294" fmla="*/ 1092200 w 1263650"/>
                <a:gd name="connsiteY294" fmla="*/ 1450974 h 2044699"/>
                <a:gd name="connsiteX295" fmla="*/ 1098550 w 1263650"/>
                <a:gd name="connsiteY295" fmla="*/ 1457324 h 2044699"/>
                <a:gd name="connsiteX296" fmla="*/ 1098550 w 1263650"/>
                <a:gd name="connsiteY296" fmla="*/ 1460499 h 2044699"/>
                <a:gd name="connsiteX297" fmla="*/ 1114425 w 1263650"/>
                <a:gd name="connsiteY297" fmla="*/ 1479549 h 2044699"/>
                <a:gd name="connsiteX298" fmla="*/ 1133475 w 1263650"/>
                <a:gd name="connsiteY298" fmla="*/ 1508124 h 2044699"/>
                <a:gd name="connsiteX299" fmla="*/ 1149350 w 1263650"/>
                <a:gd name="connsiteY299" fmla="*/ 1530349 h 2044699"/>
                <a:gd name="connsiteX300" fmla="*/ 1155700 w 1263650"/>
                <a:gd name="connsiteY300" fmla="*/ 1539874 h 2044699"/>
                <a:gd name="connsiteX301" fmla="*/ 1171575 w 1263650"/>
                <a:gd name="connsiteY301" fmla="*/ 1562099 h 2044699"/>
                <a:gd name="connsiteX302" fmla="*/ 1177925 w 1263650"/>
                <a:gd name="connsiteY302" fmla="*/ 1571624 h 2044699"/>
                <a:gd name="connsiteX303" fmla="*/ 1181100 w 1263650"/>
                <a:gd name="connsiteY303" fmla="*/ 1574799 h 2044699"/>
                <a:gd name="connsiteX304" fmla="*/ 1187450 w 1263650"/>
                <a:gd name="connsiteY304" fmla="*/ 1584324 h 2044699"/>
                <a:gd name="connsiteX305" fmla="*/ 1206500 w 1263650"/>
                <a:gd name="connsiteY305" fmla="*/ 1609724 h 2044699"/>
                <a:gd name="connsiteX306" fmla="*/ 1206500 w 1263650"/>
                <a:gd name="connsiteY306" fmla="*/ 1612899 h 2044699"/>
                <a:gd name="connsiteX307" fmla="*/ 1209675 w 1263650"/>
                <a:gd name="connsiteY307" fmla="*/ 1612899 h 2044699"/>
                <a:gd name="connsiteX308" fmla="*/ 1209675 w 1263650"/>
                <a:gd name="connsiteY308" fmla="*/ 1616074 h 2044699"/>
                <a:gd name="connsiteX309" fmla="*/ 1206500 w 1263650"/>
                <a:gd name="connsiteY309" fmla="*/ 1625599 h 2044699"/>
                <a:gd name="connsiteX310" fmla="*/ 1206500 w 1263650"/>
                <a:gd name="connsiteY310" fmla="*/ 1628774 h 2044699"/>
                <a:gd name="connsiteX311" fmla="*/ 1206500 w 1263650"/>
                <a:gd name="connsiteY311" fmla="*/ 1631949 h 2044699"/>
                <a:gd name="connsiteX312" fmla="*/ 1203325 w 1263650"/>
                <a:gd name="connsiteY312" fmla="*/ 1635124 h 2044699"/>
                <a:gd name="connsiteX313" fmla="*/ 1203325 w 1263650"/>
                <a:gd name="connsiteY313" fmla="*/ 1638299 h 2044699"/>
                <a:gd name="connsiteX314" fmla="*/ 1212850 w 1263650"/>
                <a:gd name="connsiteY314" fmla="*/ 1657349 h 2044699"/>
                <a:gd name="connsiteX315" fmla="*/ 1212850 w 1263650"/>
                <a:gd name="connsiteY315" fmla="*/ 1660524 h 2044699"/>
                <a:gd name="connsiteX316" fmla="*/ 1219200 w 1263650"/>
                <a:gd name="connsiteY316" fmla="*/ 1666874 h 2044699"/>
                <a:gd name="connsiteX317" fmla="*/ 1222375 w 1263650"/>
                <a:gd name="connsiteY317" fmla="*/ 1670049 h 2044699"/>
                <a:gd name="connsiteX318" fmla="*/ 1225550 w 1263650"/>
                <a:gd name="connsiteY318" fmla="*/ 1670049 h 2044699"/>
                <a:gd name="connsiteX319" fmla="*/ 1225550 w 1263650"/>
                <a:gd name="connsiteY319" fmla="*/ 1673224 h 2044699"/>
                <a:gd name="connsiteX320" fmla="*/ 1225550 w 1263650"/>
                <a:gd name="connsiteY320" fmla="*/ 1679574 h 2044699"/>
                <a:gd name="connsiteX321" fmla="*/ 1225550 w 1263650"/>
                <a:gd name="connsiteY321" fmla="*/ 1682749 h 2044699"/>
                <a:gd name="connsiteX322" fmla="*/ 1228725 w 1263650"/>
                <a:gd name="connsiteY322" fmla="*/ 1695449 h 2044699"/>
                <a:gd name="connsiteX323" fmla="*/ 1231900 w 1263650"/>
                <a:gd name="connsiteY323" fmla="*/ 1708149 h 2044699"/>
                <a:gd name="connsiteX324" fmla="*/ 1231900 w 1263650"/>
                <a:gd name="connsiteY324" fmla="*/ 1714499 h 2044699"/>
                <a:gd name="connsiteX325" fmla="*/ 1231900 w 1263650"/>
                <a:gd name="connsiteY325" fmla="*/ 1717674 h 2044699"/>
                <a:gd name="connsiteX326" fmla="*/ 1228725 w 1263650"/>
                <a:gd name="connsiteY326" fmla="*/ 1720849 h 2044699"/>
                <a:gd name="connsiteX327" fmla="*/ 1231900 w 1263650"/>
                <a:gd name="connsiteY327" fmla="*/ 1724024 h 2044699"/>
                <a:gd name="connsiteX328" fmla="*/ 1238250 w 1263650"/>
                <a:gd name="connsiteY328" fmla="*/ 1724024 h 2044699"/>
                <a:gd name="connsiteX329" fmla="*/ 1257300 w 1263650"/>
                <a:gd name="connsiteY329" fmla="*/ 1746249 h 2044699"/>
                <a:gd name="connsiteX330" fmla="*/ 1260475 w 1263650"/>
                <a:gd name="connsiteY330" fmla="*/ 1749424 h 2044699"/>
                <a:gd name="connsiteX331" fmla="*/ 1263650 w 1263650"/>
                <a:gd name="connsiteY331" fmla="*/ 1755774 h 2044699"/>
                <a:gd name="connsiteX332" fmla="*/ 1263650 w 1263650"/>
                <a:gd name="connsiteY332" fmla="*/ 1762124 h 2044699"/>
                <a:gd name="connsiteX333" fmla="*/ 1254125 w 1263650"/>
                <a:gd name="connsiteY333" fmla="*/ 1768474 h 2044699"/>
                <a:gd name="connsiteX334" fmla="*/ 1247775 w 1263650"/>
                <a:gd name="connsiteY334" fmla="*/ 1774824 h 2044699"/>
                <a:gd name="connsiteX335" fmla="*/ 1247775 w 1263650"/>
                <a:gd name="connsiteY335" fmla="*/ 1777999 h 2044699"/>
                <a:gd name="connsiteX336" fmla="*/ 1244600 w 1263650"/>
                <a:gd name="connsiteY336" fmla="*/ 1777999 h 2044699"/>
                <a:gd name="connsiteX337" fmla="*/ 1241425 w 1263650"/>
                <a:gd name="connsiteY337" fmla="*/ 1777999 h 2044699"/>
                <a:gd name="connsiteX338" fmla="*/ 1228725 w 1263650"/>
                <a:gd name="connsiteY338" fmla="*/ 1784349 h 2044699"/>
                <a:gd name="connsiteX339" fmla="*/ 1222375 w 1263650"/>
                <a:gd name="connsiteY339" fmla="*/ 1787524 h 2044699"/>
                <a:gd name="connsiteX340" fmla="*/ 1216025 w 1263650"/>
                <a:gd name="connsiteY340" fmla="*/ 1787524 h 2044699"/>
                <a:gd name="connsiteX341" fmla="*/ 1212850 w 1263650"/>
                <a:gd name="connsiteY341" fmla="*/ 1787524 h 2044699"/>
                <a:gd name="connsiteX342" fmla="*/ 1212850 w 1263650"/>
                <a:gd name="connsiteY342" fmla="*/ 1790699 h 2044699"/>
                <a:gd name="connsiteX343" fmla="*/ 1209675 w 1263650"/>
                <a:gd name="connsiteY343" fmla="*/ 1790699 h 2044699"/>
                <a:gd name="connsiteX344" fmla="*/ 1209675 w 1263650"/>
                <a:gd name="connsiteY344" fmla="*/ 1793874 h 2044699"/>
                <a:gd name="connsiteX345" fmla="*/ 1209675 w 1263650"/>
                <a:gd name="connsiteY345" fmla="*/ 1797049 h 2044699"/>
                <a:gd name="connsiteX346" fmla="*/ 1206500 w 1263650"/>
                <a:gd name="connsiteY346" fmla="*/ 1806574 h 2044699"/>
                <a:gd name="connsiteX347" fmla="*/ 1200150 w 1263650"/>
                <a:gd name="connsiteY347" fmla="*/ 1809749 h 2044699"/>
                <a:gd name="connsiteX348" fmla="*/ 1193800 w 1263650"/>
                <a:gd name="connsiteY348" fmla="*/ 1812924 h 2044699"/>
                <a:gd name="connsiteX349" fmla="*/ 1190625 w 1263650"/>
                <a:gd name="connsiteY349" fmla="*/ 1819274 h 2044699"/>
                <a:gd name="connsiteX350" fmla="*/ 1193800 w 1263650"/>
                <a:gd name="connsiteY350" fmla="*/ 1819274 h 2044699"/>
                <a:gd name="connsiteX351" fmla="*/ 1193800 w 1263650"/>
                <a:gd name="connsiteY351" fmla="*/ 1822449 h 2044699"/>
                <a:gd name="connsiteX352" fmla="*/ 1193800 w 1263650"/>
                <a:gd name="connsiteY352" fmla="*/ 1831974 h 2044699"/>
                <a:gd name="connsiteX353" fmla="*/ 1190625 w 1263650"/>
                <a:gd name="connsiteY353" fmla="*/ 1831974 h 2044699"/>
                <a:gd name="connsiteX354" fmla="*/ 1190625 w 1263650"/>
                <a:gd name="connsiteY354" fmla="*/ 1835149 h 2044699"/>
                <a:gd name="connsiteX355" fmla="*/ 1187450 w 1263650"/>
                <a:gd name="connsiteY355" fmla="*/ 1841499 h 2044699"/>
                <a:gd name="connsiteX356" fmla="*/ 1190625 w 1263650"/>
                <a:gd name="connsiteY356" fmla="*/ 1847849 h 2044699"/>
                <a:gd name="connsiteX357" fmla="*/ 1190625 w 1263650"/>
                <a:gd name="connsiteY357" fmla="*/ 1860549 h 2044699"/>
                <a:gd name="connsiteX358" fmla="*/ 1190625 w 1263650"/>
                <a:gd name="connsiteY358" fmla="*/ 1863724 h 2044699"/>
                <a:gd name="connsiteX359" fmla="*/ 1187450 w 1263650"/>
                <a:gd name="connsiteY359" fmla="*/ 1863724 h 2044699"/>
                <a:gd name="connsiteX360" fmla="*/ 1184275 w 1263650"/>
                <a:gd name="connsiteY360" fmla="*/ 1863724 h 2044699"/>
                <a:gd name="connsiteX361" fmla="*/ 1184275 w 1263650"/>
                <a:gd name="connsiteY361" fmla="*/ 1866899 h 2044699"/>
                <a:gd name="connsiteX362" fmla="*/ 1184275 w 1263650"/>
                <a:gd name="connsiteY362" fmla="*/ 1870074 h 2044699"/>
                <a:gd name="connsiteX363" fmla="*/ 1181100 w 1263650"/>
                <a:gd name="connsiteY363" fmla="*/ 1879599 h 2044699"/>
                <a:gd name="connsiteX364" fmla="*/ 1181100 w 1263650"/>
                <a:gd name="connsiteY364" fmla="*/ 1885949 h 2044699"/>
                <a:gd name="connsiteX365" fmla="*/ 1174750 w 1263650"/>
                <a:gd name="connsiteY365" fmla="*/ 1892299 h 2044699"/>
                <a:gd name="connsiteX366" fmla="*/ 1168400 w 1263650"/>
                <a:gd name="connsiteY366" fmla="*/ 1898649 h 2044699"/>
                <a:gd name="connsiteX367" fmla="*/ 1162050 w 1263650"/>
                <a:gd name="connsiteY367" fmla="*/ 1904999 h 2044699"/>
                <a:gd name="connsiteX368" fmla="*/ 1162050 w 1263650"/>
                <a:gd name="connsiteY368" fmla="*/ 1908174 h 2044699"/>
                <a:gd name="connsiteX369" fmla="*/ 1162050 w 1263650"/>
                <a:gd name="connsiteY369" fmla="*/ 1911349 h 2044699"/>
                <a:gd name="connsiteX370" fmla="*/ 1158875 w 1263650"/>
                <a:gd name="connsiteY370" fmla="*/ 1911349 h 2044699"/>
                <a:gd name="connsiteX371" fmla="*/ 1158875 w 1263650"/>
                <a:gd name="connsiteY371" fmla="*/ 1914524 h 2044699"/>
                <a:gd name="connsiteX372" fmla="*/ 1155700 w 1263650"/>
                <a:gd name="connsiteY372" fmla="*/ 1914524 h 2044699"/>
                <a:gd name="connsiteX373" fmla="*/ 1155700 w 1263650"/>
                <a:gd name="connsiteY373" fmla="*/ 1911349 h 2044699"/>
                <a:gd name="connsiteX374" fmla="*/ 1146175 w 1263650"/>
                <a:gd name="connsiteY374" fmla="*/ 1917699 h 2044699"/>
                <a:gd name="connsiteX375" fmla="*/ 1146175 w 1263650"/>
                <a:gd name="connsiteY375" fmla="*/ 1927224 h 2044699"/>
                <a:gd name="connsiteX376" fmla="*/ 1149350 w 1263650"/>
                <a:gd name="connsiteY376" fmla="*/ 1943099 h 2044699"/>
                <a:gd name="connsiteX377" fmla="*/ 1146175 w 1263650"/>
                <a:gd name="connsiteY377" fmla="*/ 1949449 h 2044699"/>
                <a:gd name="connsiteX378" fmla="*/ 1146175 w 1263650"/>
                <a:gd name="connsiteY378" fmla="*/ 1955799 h 2044699"/>
                <a:gd name="connsiteX379" fmla="*/ 1146175 w 1263650"/>
                <a:gd name="connsiteY379" fmla="*/ 1958974 h 2044699"/>
                <a:gd name="connsiteX380" fmla="*/ 1146175 w 1263650"/>
                <a:gd name="connsiteY380" fmla="*/ 1962149 h 2044699"/>
                <a:gd name="connsiteX381" fmla="*/ 1143000 w 1263650"/>
                <a:gd name="connsiteY381" fmla="*/ 1965324 h 2044699"/>
                <a:gd name="connsiteX382" fmla="*/ 1139825 w 1263650"/>
                <a:gd name="connsiteY382" fmla="*/ 1968499 h 2044699"/>
                <a:gd name="connsiteX383" fmla="*/ 1139825 w 1263650"/>
                <a:gd name="connsiteY383" fmla="*/ 1971674 h 2044699"/>
                <a:gd name="connsiteX384" fmla="*/ 1136650 w 1263650"/>
                <a:gd name="connsiteY384" fmla="*/ 1971674 h 2044699"/>
                <a:gd name="connsiteX385" fmla="*/ 1139825 w 1263650"/>
                <a:gd name="connsiteY385" fmla="*/ 1974849 h 2044699"/>
                <a:gd name="connsiteX386" fmla="*/ 1143000 w 1263650"/>
                <a:gd name="connsiteY386" fmla="*/ 1981199 h 2044699"/>
                <a:gd name="connsiteX387" fmla="*/ 1143000 w 1263650"/>
                <a:gd name="connsiteY387" fmla="*/ 1984374 h 2044699"/>
                <a:gd name="connsiteX388" fmla="*/ 1149350 w 1263650"/>
                <a:gd name="connsiteY388" fmla="*/ 1987549 h 2044699"/>
                <a:gd name="connsiteX389" fmla="*/ 1152525 w 1263650"/>
                <a:gd name="connsiteY389" fmla="*/ 1987549 h 2044699"/>
                <a:gd name="connsiteX390" fmla="*/ 1155700 w 1263650"/>
                <a:gd name="connsiteY390" fmla="*/ 1987549 h 2044699"/>
                <a:gd name="connsiteX391" fmla="*/ 1158875 w 1263650"/>
                <a:gd name="connsiteY391" fmla="*/ 1987549 h 2044699"/>
                <a:gd name="connsiteX392" fmla="*/ 1162050 w 1263650"/>
                <a:gd name="connsiteY392" fmla="*/ 1987549 h 2044699"/>
                <a:gd name="connsiteX393" fmla="*/ 1165225 w 1263650"/>
                <a:gd name="connsiteY393" fmla="*/ 1987549 h 2044699"/>
                <a:gd name="connsiteX394" fmla="*/ 1165225 w 1263650"/>
                <a:gd name="connsiteY394" fmla="*/ 1990724 h 2044699"/>
                <a:gd name="connsiteX395" fmla="*/ 1171575 w 1263650"/>
                <a:gd name="connsiteY395" fmla="*/ 2000249 h 2044699"/>
                <a:gd name="connsiteX396" fmla="*/ 1171575 w 1263650"/>
                <a:gd name="connsiteY396" fmla="*/ 2003424 h 2044699"/>
                <a:gd name="connsiteX397" fmla="*/ 1171575 w 1263650"/>
                <a:gd name="connsiteY397" fmla="*/ 2012949 h 2044699"/>
                <a:gd name="connsiteX398" fmla="*/ 1171575 w 1263650"/>
                <a:gd name="connsiteY398" fmla="*/ 2016124 h 2044699"/>
                <a:gd name="connsiteX399" fmla="*/ 1171575 w 1263650"/>
                <a:gd name="connsiteY399" fmla="*/ 2019299 h 2044699"/>
                <a:gd name="connsiteX400" fmla="*/ 1168400 w 1263650"/>
                <a:gd name="connsiteY400" fmla="*/ 2025649 h 2044699"/>
                <a:gd name="connsiteX401" fmla="*/ 1165225 w 1263650"/>
                <a:gd name="connsiteY401" fmla="*/ 2028824 h 2044699"/>
                <a:gd name="connsiteX402" fmla="*/ 1155700 w 1263650"/>
                <a:gd name="connsiteY402" fmla="*/ 2038349 h 2044699"/>
                <a:gd name="connsiteX403" fmla="*/ 1155700 w 1263650"/>
                <a:gd name="connsiteY403" fmla="*/ 2041524 h 2044699"/>
                <a:gd name="connsiteX404" fmla="*/ 1146175 w 1263650"/>
                <a:gd name="connsiteY404" fmla="*/ 2044699 h 2044699"/>
                <a:gd name="connsiteX405" fmla="*/ 1139825 w 1263650"/>
                <a:gd name="connsiteY405" fmla="*/ 2044699 h 2044699"/>
                <a:gd name="connsiteX406" fmla="*/ 1133475 w 1263650"/>
                <a:gd name="connsiteY406" fmla="*/ 2041524 h 2044699"/>
                <a:gd name="connsiteX407" fmla="*/ 1130300 w 1263650"/>
                <a:gd name="connsiteY407" fmla="*/ 2041524 h 2044699"/>
                <a:gd name="connsiteX408" fmla="*/ 1130300 w 1263650"/>
                <a:gd name="connsiteY408" fmla="*/ 2038349 h 2044699"/>
                <a:gd name="connsiteX409" fmla="*/ 1127125 w 1263650"/>
                <a:gd name="connsiteY409" fmla="*/ 2038349 h 2044699"/>
                <a:gd name="connsiteX410" fmla="*/ 1127125 w 1263650"/>
                <a:gd name="connsiteY410" fmla="*/ 2041524 h 2044699"/>
                <a:gd name="connsiteX411" fmla="*/ 1123950 w 1263650"/>
                <a:gd name="connsiteY411" fmla="*/ 2041524 h 2044699"/>
                <a:gd name="connsiteX412" fmla="*/ 901700 w 1263650"/>
                <a:gd name="connsiteY412" fmla="*/ 2022474 h 2044699"/>
                <a:gd name="connsiteX413" fmla="*/ 739775 w 1263650"/>
                <a:gd name="connsiteY413" fmla="*/ 2009774 h 2044699"/>
                <a:gd name="connsiteX414" fmla="*/ 736600 w 1263650"/>
                <a:gd name="connsiteY414" fmla="*/ 1990724 h 2044699"/>
                <a:gd name="connsiteX415" fmla="*/ 733425 w 1263650"/>
                <a:gd name="connsiteY415" fmla="*/ 1981199 h 2044699"/>
                <a:gd name="connsiteX416" fmla="*/ 730250 w 1263650"/>
                <a:gd name="connsiteY416" fmla="*/ 1981199 h 2044699"/>
                <a:gd name="connsiteX417" fmla="*/ 730250 w 1263650"/>
                <a:gd name="connsiteY417" fmla="*/ 1978024 h 2044699"/>
                <a:gd name="connsiteX418" fmla="*/ 733425 w 1263650"/>
                <a:gd name="connsiteY418" fmla="*/ 1974849 h 2044699"/>
                <a:gd name="connsiteX419" fmla="*/ 736600 w 1263650"/>
                <a:gd name="connsiteY419" fmla="*/ 1974849 h 2044699"/>
                <a:gd name="connsiteX420" fmla="*/ 736600 w 1263650"/>
                <a:gd name="connsiteY420" fmla="*/ 1978024 h 2044699"/>
                <a:gd name="connsiteX421" fmla="*/ 736600 w 1263650"/>
                <a:gd name="connsiteY421" fmla="*/ 1981199 h 2044699"/>
                <a:gd name="connsiteX422" fmla="*/ 739775 w 1263650"/>
                <a:gd name="connsiteY422" fmla="*/ 1990724 h 2044699"/>
                <a:gd name="connsiteX423" fmla="*/ 742950 w 1263650"/>
                <a:gd name="connsiteY423" fmla="*/ 1993899 h 2044699"/>
                <a:gd name="connsiteX424" fmla="*/ 742950 w 1263650"/>
                <a:gd name="connsiteY424" fmla="*/ 2000249 h 2044699"/>
                <a:gd name="connsiteX425" fmla="*/ 746125 w 1263650"/>
                <a:gd name="connsiteY425" fmla="*/ 2000249 h 2044699"/>
                <a:gd name="connsiteX426" fmla="*/ 746125 w 1263650"/>
                <a:gd name="connsiteY426" fmla="*/ 1997074 h 2044699"/>
                <a:gd name="connsiteX427" fmla="*/ 746125 w 1263650"/>
                <a:gd name="connsiteY427" fmla="*/ 1987549 h 2044699"/>
                <a:gd name="connsiteX428" fmla="*/ 746125 w 1263650"/>
                <a:gd name="connsiteY428" fmla="*/ 1984374 h 2044699"/>
                <a:gd name="connsiteX429" fmla="*/ 746125 w 1263650"/>
                <a:gd name="connsiteY429" fmla="*/ 1981199 h 2044699"/>
                <a:gd name="connsiteX430" fmla="*/ 742950 w 1263650"/>
                <a:gd name="connsiteY430" fmla="*/ 1974849 h 2044699"/>
                <a:gd name="connsiteX431" fmla="*/ 739775 w 1263650"/>
                <a:gd name="connsiteY431" fmla="*/ 1971674 h 2044699"/>
                <a:gd name="connsiteX432" fmla="*/ 736600 w 1263650"/>
                <a:gd name="connsiteY432" fmla="*/ 1968499 h 2044699"/>
                <a:gd name="connsiteX433" fmla="*/ 733425 w 1263650"/>
                <a:gd name="connsiteY433" fmla="*/ 1971674 h 2044699"/>
                <a:gd name="connsiteX434" fmla="*/ 730250 w 1263650"/>
                <a:gd name="connsiteY434" fmla="*/ 1971674 h 2044699"/>
                <a:gd name="connsiteX435" fmla="*/ 730250 w 1263650"/>
                <a:gd name="connsiteY435" fmla="*/ 1974849 h 2044699"/>
                <a:gd name="connsiteX436" fmla="*/ 727075 w 1263650"/>
                <a:gd name="connsiteY436" fmla="*/ 1974849 h 2044699"/>
                <a:gd name="connsiteX437" fmla="*/ 723900 w 1263650"/>
                <a:gd name="connsiteY437" fmla="*/ 1971674 h 2044699"/>
                <a:gd name="connsiteX438" fmla="*/ 727075 w 1263650"/>
                <a:gd name="connsiteY438" fmla="*/ 1968499 h 2044699"/>
                <a:gd name="connsiteX439" fmla="*/ 727075 w 1263650"/>
                <a:gd name="connsiteY439" fmla="*/ 1965324 h 2044699"/>
                <a:gd name="connsiteX440" fmla="*/ 730250 w 1263650"/>
                <a:gd name="connsiteY440" fmla="*/ 1965324 h 2044699"/>
                <a:gd name="connsiteX441" fmla="*/ 730250 w 1263650"/>
                <a:gd name="connsiteY441" fmla="*/ 1962149 h 2044699"/>
                <a:gd name="connsiteX442" fmla="*/ 733425 w 1263650"/>
                <a:gd name="connsiteY442" fmla="*/ 1962149 h 2044699"/>
                <a:gd name="connsiteX443" fmla="*/ 733425 w 1263650"/>
                <a:gd name="connsiteY443" fmla="*/ 1958974 h 2044699"/>
                <a:gd name="connsiteX444" fmla="*/ 730250 w 1263650"/>
                <a:gd name="connsiteY444" fmla="*/ 1955799 h 2044699"/>
                <a:gd name="connsiteX445" fmla="*/ 730250 w 1263650"/>
                <a:gd name="connsiteY445" fmla="*/ 1958974 h 2044699"/>
                <a:gd name="connsiteX446" fmla="*/ 730250 w 1263650"/>
                <a:gd name="connsiteY446" fmla="*/ 1962149 h 2044699"/>
                <a:gd name="connsiteX447" fmla="*/ 727075 w 1263650"/>
                <a:gd name="connsiteY447" fmla="*/ 1962149 h 2044699"/>
                <a:gd name="connsiteX448" fmla="*/ 727075 w 1263650"/>
                <a:gd name="connsiteY448" fmla="*/ 1958974 h 2044699"/>
                <a:gd name="connsiteX449" fmla="*/ 723900 w 1263650"/>
                <a:gd name="connsiteY449" fmla="*/ 1955799 h 2044699"/>
                <a:gd name="connsiteX450" fmla="*/ 723900 w 1263650"/>
                <a:gd name="connsiteY450" fmla="*/ 1949449 h 2044699"/>
                <a:gd name="connsiteX451" fmla="*/ 723900 w 1263650"/>
                <a:gd name="connsiteY451" fmla="*/ 1946274 h 2044699"/>
                <a:gd name="connsiteX452" fmla="*/ 733425 w 1263650"/>
                <a:gd name="connsiteY452" fmla="*/ 1943099 h 2044699"/>
                <a:gd name="connsiteX453" fmla="*/ 733425 w 1263650"/>
                <a:gd name="connsiteY453" fmla="*/ 1917699 h 2044699"/>
                <a:gd name="connsiteX454" fmla="*/ 727075 w 1263650"/>
                <a:gd name="connsiteY454" fmla="*/ 1895474 h 2044699"/>
                <a:gd name="connsiteX455" fmla="*/ 720725 w 1263650"/>
                <a:gd name="connsiteY455" fmla="*/ 1870074 h 2044699"/>
                <a:gd name="connsiteX456" fmla="*/ 698500 w 1263650"/>
                <a:gd name="connsiteY456" fmla="*/ 1831974 h 2044699"/>
                <a:gd name="connsiteX457" fmla="*/ 695325 w 1263650"/>
                <a:gd name="connsiteY457" fmla="*/ 1828799 h 2044699"/>
                <a:gd name="connsiteX458" fmla="*/ 682625 w 1263650"/>
                <a:gd name="connsiteY458" fmla="*/ 1816099 h 2044699"/>
                <a:gd name="connsiteX459" fmla="*/ 673100 w 1263650"/>
                <a:gd name="connsiteY459" fmla="*/ 1800224 h 2044699"/>
                <a:gd name="connsiteX460" fmla="*/ 660400 w 1263650"/>
                <a:gd name="connsiteY460" fmla="*/ 1787524 h 2044699"/>
                <a:gd name="connsiteX461" fmla="*/ 660400 w 1263650"/>
                <a:gd name="connsiteY461" fmla="*/ 1784349 h 2044699"/>
                <a:gd name="connsiteX462" fmla="*/ 657225 w 1263650"/>
                <a:gd name="connsiteY462" fmla="*/ 1784349 h 2044699"/>
                <a:gd name="connsiteX463" fmla="*/ 654050 w 1263650"/>
                <a:gd name="connsiteY463" fmla="*/ 1781174 h 2044699"/>
                <a:gd name="connsiteX464" fmla="*/ 654050 w 1263650"/>
                <a:gd name="connsiteY464" fmla="*/ 1784349 h 2044699"/>
                <a:gd name="connsiteX465" fmla="*/ 641350 w 1263650"/>
                <a:gd name="connsiteY465" fmla="*/ 1771649 h 2044699"/>
                <a:gd name="connsiteX466" fmla="*/ 635000 w 1263650"/>
                <a:gd name="connsiteY466" fmla="*/ 1758949 h 2044699"/>
                <a:gd name="connsiteX467" fmla="*/ 628650 w 1263650"/>
                <a:gd name="connsiteY467" fmla="*/ 1752599 h 2044699"/>
                <a:gd name="connsiteX468" fmla="*/ 622300 w 1263650"/>
                <a:gd name="connsiteY468" fmla="*/ 1746249 h 2044699"/>
                <a:gd name="connsiteX469" fmla="*/ 615950 w 1263650"/>
                <a:gd name="connsiteY469" fmla="*/ 1749424 h 2044699"/>
                <a:gd name="connsiteX470" fmla="*/ 615950 w 1263650"/>
                <a:gd name="connsiteY470" fmla="*/ 1746249 h 2044699"/>
                <a:gd name="connsiteX471" fmla="*/ 615950 w 1263650"/>
                <a:gd name="connsiteY471" fmla="*/ 1743074 h 2044699"/>
                <a:gd name="connsiteX472" fmla="*/ 612775 w 1263650"/>
                <a:gd name="connsiteY472" fmla="*/ 1743074 h 2044699"/>
                <a:gd name="connsiteX473" fmla="*/ 609600 w 1263650"/>
                <a:gd name="connsiteY473" fmla="*/ 1743074 h 2044699"/>
                <a:gd name="connsiteX474" fmla="*/ 606425 w 1263650"/>
                <a:gd name="connsiteY474" fmla="*/ 1743074 h 2044699"/>
                <a:gd name="connsiteX475" fmla="*/ 606425 w 1263650"/>
                <a:gd name="connsiteY475" fmla="*/ 1746249 h 2044699"/>
                <a:gd name="connsiteX476" fmla="*/ 603250 w 1263650"/>
                <a:gd name="connsiteY476" fmla="*/ 1752599 h 2044699"/>
                <a:gd name="connsiteX477" fmla="*/ 603250 w 1263650"/>
                <a:gd name="connsiteY477" fmla="*/ 1755774 h 2044699"/>
                <a:gd name="connsiteX478" fmla="*/ 600075 w 1263650"/>
                <a:gd name="connsiteY478" fmla="*/ 1755774 h 2044699"/>
                <a:gd name="connsiteX479" fmla="*/ 593725 w 1263650"/>
                <a:gd name="connsiteY479" fmla="*/ 1749424 h 2044699"/>
                <a:gd name="connsiteX480" fmla="*/ 593725 w 1263650"/>
                <a:gd name="connsiteY480" fmla="*/ 1746249 h 2044699"/>
                <a:gd name="connsiteX481" fmla="*/ 584200 w 1263650"/>
                <a:gd name="connsiteY481" fmla="*/ 1743074 h 2044699"/>
                <a:gd name="connsiteX482" fmla="*/ 581025 w 1263650"/>
                <a:gd name="connsiteY482" fmla="*/ 1739899 h 2044699"/>
                <a:gd name="connsiteX483" fmla="*/ 581025 w 1263650"/>
                <a:gd name="connsiteY483" fmla="*/ 1736724 h 2044699"/>
                <a:gd name="connsiteX484" fmla="*/ 587375 w 1263650"/>
                <a:gd name="connsiteY484" fmla="*/ 1736724 h 2044699"/>
                <a:gd name="connsiteX485" fmla="*/ 590550 w 1263650"/>
                <a:gd name="connsiteY485" fmla="*/ 1730374 h 2044699"/>
                <a:gd name="connsiteX486" fmla="*/ 590550 w 1263650"/>
                <a:gd name="connsiteY486" fmla="*/ 1724024 h 2044699"/>
                <a:gd name="connsiteX487" fmla="*/ 587375 w 1263650"/>
                <a:gd name="connsiteY487" fmla="*/ 1704974 h 2044699"/>
                <a:gd name="connsiteX488" fmla="*/ 581025 w 1263650"/>
                <a:gd name="connsiteY488" fmla="*/ 1689099 h 2044699"/>
                <a:gd name="connsiteX489" fmla="*/ 574675 w 1263650"/>
                <a:gd name="connsiteY489" fmla="*/ 1682749 h 2044699"/>
                <a:gd name="connsiteX490" fmla="*/ 555625 w 1263650"/>
                <a:gd name="connsiteY490" fmla="*/ 1679574 h 2044699"/>
                <a:gd name="connsiteX491" fmla="*/ 536575 w 1263650"/>
                <a:gd name="connsiteY491" fmla="*/ 1679574 h 2044699"/>
                <a:gd name="connsiteX492" fmla="*/ 533400 w 1263650"/>
                <a:gd name="connsiteY492" fmla="*/ 1682749 h 2044699"/>
                <a:gd name="connsiteX493" fmla="*/ 527050 w 1263650"/>
                <a:gd name="connsiteY493" fmla="*/ 1676399 h 2044699"/>
                <a:gd name="connsiteX494" fmla="*/ 514350 w 1263650"/>
                <a:gd name="connsiteY494" fmla="*/ 1670049 h 2044699"/>
                <a:gd name="connsiteX495" fmla="*/ 511175 w 1263650"/>
                <a:gd name="connsiteY495" fmla="*/ 1670049 h 2044699"/>
                <a:gd name="connsiteX496" fmla="*/ 492125 w 1263650"/>
                <a:gd name="connsiteY496" fmla="*/ 1654174 h 2044699"/>
                <a:gd name="connsiteX497" fmla="*/ 485775 w 1263650"/>
                <a:gd name="connsiteY497" fmla="*/ 1654174 h 2044699"/>
                <a:gd name="connsiteX498" fmla="*/ 479425 w 1263650"/>
                <a:gd name="connsiteY498" fmla="*/ 1641474 h 2044699"/>
                <a:gd name="connsiteX499" fmla="*/ 476250 w 1263650"/>
                <a:gd name="connsiteY499" fmla="*/ 1641474 h 2044699"/>
                <a:gd name="connsiteX500" fmla="*/ 473075 w 1263650"/>
                <a:gd name="connsiteY500" fmla="*/ 1638299 h 2044699"/>
                <a:gd name="connsiteX501" fmla="*/ 473075 w 1263650"/>
                <a:gd name="connsiteY501" fmla="*/ 1631949 h 2044699"/>
                <a:gd name="connsiteX502" fmla="*/ 473075 w 1263650"/>
                <a:gd name="connsiteY502" fmla="*/ 1625599 h 2044699"/>
                <a:gd name="connsiteX503" fmla="*/ 473075 w 1263650"/>
                <a:gd name="connsiteY503" fmla="*/ 1622424 h 2044699"/>
                <a:gd name="connsiteX504" fmla="*/ 473075 w 1263650"/>
                <a:gd name="connsiteY504" fmla="*/ 1619249 h 2044699"/>
                <a:gd name="connsiteX505" fmla="*/ 473075 w 1263650"/>
                <a:gd name="connsiteY505" fmla="*/ 1616074 h 2044699"/>
                <a:gd name="connsiteX506" fmla="*/ 469900 w 1263650"/>
                <a:gd name="connsiteY506" fmla="*/ 1616074 h 2044699"/>
                <a:gd name="connsiteX507" fmla="*/ 463550 w 1263650"/>
                <a:gd name="connsiteY507" fmla="*/ 1612899 h 2044699"/>
                <a:gd name="connsiteX508" fmla="*/ 460375 w 1263650"/>
                <a:gd name="connsiteY508" fmla="*/ 1609724 h 2044699"/>
                <a:gd name="connsiteX509" fmla="*/ 460375 w 1263650"/>
                <a:gd name="connsiteY509" fmla="*/ 1606549 h 2044699"/>
                <a:gd name="connsiteX510" fmla="*/ 457200 w 1263650"/>
                <a:gd name="connsiteY510" fmla="*/ 1603374 h 2044699"/>
                <a:gd name="connsiteX511" fmla="*/ 450850 w 1263650"/>
                <a:gd name="connsiteY511" fmla="*/ 1597024 h 2044699"/>
                <a:gd name="connsiteX512" fmla="*/ 447675 w 1263650"/>
                <a:gd name="connsiteY512" fmla="*/ 1593849 h 2044699"/>
                <a:gd name="connsiteX513" fmla="*/ 444500 w 1263650"/>
                <a:gd name="connsiteY513" fmla="*/ 1590674 h 2044699"/>
                <a:gd name="connsiteX514" fmla="*/ 434975 w 1263650"/>
                <a:gd name="connsiteY514" fmla="*/ 1581149 h 2044699"/>
                <a:gd name="connsiteX515" fmla="*/ 422275 w 1263650"/>
                <a:gd name="connsiteY515" fmla="*/ 1577974 h 2044699"/>
                <a:gd name="connsiteX516" fmla="*/ 409575 w 1263650"/>
                <a:gd name="connsiteY516" fmla="*/ 1577974 h 2044699"/>
                <a:gd name="connsiteX517" fmla="*/ 396875 w 1263650"/>
                <a:gd name="connsiteY517" fmla="*/ 1571624 h 2044699"/>
                <a:gd name="connsiteX518" fmla="*/ 384175 w 1263650"/>
                <a:gd name="connsiteY518" fmla="*/ 1568449 h 2044699"/>
                <a:gd name="connsiteX519" fmla="*/ 374650 w 1263650"/>
                <a:gd name="connsiteY519" fmla="*/ 1562099 h 2044699"/>
                <a:gd name="connsiteX520" fmla="*/ 368300 w 1263650"/>
                <a:gd name="connsiteY520" fmla="*/ 1555749 h 2044699"/>
                <a:gd name="connsiteX521" fmla="*/ 355600 w 1263650"/>
                <a:gd name="connsiteY521" fmla="*/ 1555749 h 2044699"/>
                <a:gd name="connsiteX522" fmla="*/ 346075 w 1263650"/>
                <a:gd name="connsiteY522" fmla="*/ 1549399 h 2044699"/>
                <a:gd name="connsiteX523" fmla="*/ 336550 w 1263650"/>
                <a:gd name="connsiteY523" fmla="*/ 1549399 h 2044699"/>
                <a:gd name="connsiteX524" fmla="*/ 330200 w 1263650"/>
                <a:gd name="connsiteY524" fmla="*/ 1546224 h 2044699"/>
                <a:gd name="connsiteX525" fmla="*/ 323850 w 1263650"/>
                <a:gd name="connsiteY525" fmla="*/ 1546224 h 2044699"/>
                <a:gd name="connsiteX526" fmla="*/ 307975 w 1263650"/>
                <a:gd name="connsiteY526" fmla="*/ 1546224 h 2044699"/>
                <a:gd name="connsiteX527" fmla="*/ 298450 w 1263650"/>
                <a:gd name="connsiteY527" fmla="*/ 1546224 h 2044699"/>
                <a:gd name="connsiteX528" fmla="*/ 295275 w 1263650"/>
                <a:gd name="connsiteY528" fmla="*/ 1543049 h 2044699"/>
                <a:gd name="connsiteX529" fmla="*/ 292100 w 1263650"/>
                <a:gd name="connsiteY529" fmla="*/ 1527174 h 2044699"/>
                <a:gd name="connsiteX530" fmla="*/ 288925 w 1263650"/>
                <a:gd name="connsiteY530" fmla="*/ 1520824 h 2044699"/>
                <a:gd name="connsiteX531" fmla="*/ 282575 w 1263650"/>
                <a:gd name="connsiteY531" fmla="*/ 1517649 h 2044699"/>
                <a:gd name="connsiteX532" fmla="*/ 279400 w 1263650"/>
                <a:gd name="connsiteY532" fmla="*/ 1517649 h 2044699"/>
                <a:gd name="connsiteX533" fmla="*/ 276225 w 1263650"/>
                <a:gd name="connsiteY533" fmla="*/ 1517649 h 2044699"/>
                <a:gd name="connsiteX534" fmla="*/ 276225 w 1263650"/>
                <a:gd name="connsiteY534" fmla="*/ 1514474 h 2044699"/>
                <a:gd name="connsiteX535" fmla="*/ 276225 w 1263650"/>
                <a:gd name="connsiteY535" fmla="*/ 1511299 h 2044699"/>
                <a:gd name="connsiteX536" fmla="*/ 276225 w 1263650"/>
                <a:gd name="connsiteY536" fmla="*/ 1508124 h 2044699"/>
                <a:gd name="connsiteX537" fmla="*/ 279400 w 1263650"/>
                <a:gd name="connsiteY537" fmla="*/ 1501774 h 2044699"/>
                <a:gd name="connsiteX538" fmla="*/ 285750 w 1263650"/>
                <a:gd name="connsiteY538" fmla="*/ 1492249 h 2044699"/>
                <a:gd name="connsiteX539" fmla="*/ 285750 w 1263650"/>
                <a:gd name="connsiteY539" fmla="*/ 1485899 h 2044699"/>
                <a:gd name="connsiteX540" fmla="*/ 285750 w 1263650"/>
                <a:gd name="connsiteY540" fmla="*/ 1479549 h 2044699"/>
                <a:gd name="connsiteX541" fmla="*/ 288925 w 1263650"/>
                <a:gd name="connsiteY541" fmla="*/ 1470024 h 2044699"/>
                <a:gd name="connsiteX542" fmla="*/ 292100 w 1263650"/>
                <a:gd name="connsiteY542" fmla="*/ 1463674 h 2044699"/>
                <a:gd name="connsiteX543" fmla="*/ 288925 w 1263650"/>
                <a:gd name="connsiteY543" fmla="*/ 1457324 h 2044699"/>
                <a:gd name="connsiteX544" fmla="*/ 285750 w 1263650"/>
                <a:gd name="connsiteY544" fmla="*/ 1450974 h 2044699"/>
                <a:gd name="connsiteX545" fmla="*/ 285750 w 1263650"/>
                <a:gd name="connsiteY545" fmla="*/ 1444624 h 2044699"/>
                <a:gd name="connsiteX546" fmla="*/ 292100 w 1263650"/>
                <a:gd name="connsiteY546" fmla="*/ 1438274 h 2044699"/>
                <a:gd name="connsiteX547" fmla="*/ 292100 w 1263650"/>
                <a:gd name="connsiteY547" fmla="*/ 1435099 h 2044699"/>
                <a:gd name="connsiteX548" fmla="*/ 295275 w 1263650"/>
                <a:gd name="connsiteY548" fmla="*/ 1428749 h 2044699"/>
                <a:gd name="connsiteX549" fmla="*/ 301625 w 1263650"/>
                <a:gd name="connsiteY549" fmla="*/ 1422399 h 2044699"/>
                <a:gd name="connsiteX550" fmla="*/ 301625 w 1263650"/>
                <a:gd name="connsiteY550" fmla="*/ 1419224 h 2044699"/>
                <a:gd name="connsiteX551" fmla="*/ 301625 w 1263650"/>
                <a:gd name="connsiteY551" fmla="*/ 1416049 h 2044699"/>
                <a:gd name="connsiteX552" fmla="*/ 301625 w 1263650"/>
                <a:gd name="connsiteY552" fmla="*/ 1406524 h 2044699"/>
                <a:gd name="connsiteX553" fmla="*/ 288925 w 1263650"/>
                <a:gd name="connsiteY553" fmla="*/ 1396999 h 2044699"/>
                <a:gd name="connsiteX554" fmla="*/ 285750 w 1263650"/>
                <a:gd name="connsiteY554" fmla="*/ 1400174 h 2044699"/>
                <a:gd name="connsiteX555" fmla="*/ 269875 w 1263650"/>
                <a:gd name="connsiteY555" fmla="*/ 1387474 h 2044699"/>
                <a:gd name="connsiteX556" fmla="*/ 269875 w 1263650"/>
                <a:gd name="connsiteY556" fmla="*/ 1377949 h 2044699"/>
                <a:gd name="connsiteX557" fmla="*/ 273050 w 1263650"/>
                <a:gd name="connsiteY557" fmla="*/ 1371599 h 2044699"/>
                <a:gd name="connsiteX558" fmla="*/ 276225 w 1263650"/>
                <a:gd name="connsiteY558" fmla="*/ 1368424 h 2044699"/>
                <a:gd name="connsiteX559" fmla="*/ 282575 w 1263650"/>
                <a:gd name="connsiteY559" fmla="*/ 1365249 h 2044699"/>
                <a:gd name="connsiteX560" fmla="*/ 282575 w 1263650"/>
                <a:gd name="connsiteY560" fmla="*/ 1362074 h 2044699"/>
                <a:gd name="connsiteX561" fmla="*/ 282575 w 1263650"/>
                <a:gd name="connsiteY561" fmla="*/ 1355724 h 2044699"/>
                <a:gd name="connsiteX562" fmla="*/ 279400 w 1263650"/>
                <a:gd name="connsiteY562" fmla="*/ 1349374 h 2044699"/>
                <a:gd name="connsiteX563" fmla="*/ 279400 w 1263650"/>
                <a:gd name="connsiteY563" fmla="*/ 1346199 h 2044699"/>
                <a:gd name="connsiteX564" fmla="*/ 269875 w 1263650"/>
                <a:gd name="connsiteY564" fmla="*/ 1343024 h 2044699"/>
                <a:gd name="connsiteX565" fmla="*/ 260350 w 1263650"/>
                <a:gd name="connsiteY565" fmla="*/ 1336674 h 2044699"/>
                <a:gd name="connsiteX566" fmla="*/ 254000 w 1263650"/>
                <a:gd name="connsiteY566" fmla="*/ 1327149 h 2044699"/>
                <a:gd name="connsiteX567" fmla="*/ 250825 w 1263650"/>
                <a:gd name="connsiteY567" fmla="*/ 1317624 h 2044699"/>
                <a:gd name="connsiteX568" fmla="*/ 247650 w 1263650"/>
                <a:gd name="connsiteY568" fmla="*/ 1308099 h 2044699"/>
                <a:gd name="connsiteX569" fmla="*/ 244475 w 1263650"/>
                <a:gd name="connsiteY569" fmla="*/ 1298574 h 2044699"/>
                <a:gd name="connsiteX570" fmla="*/ 238125 w 1263650"/>
                <a:gd name="connsiteY570" fmla="*/ 1295399 h 2044699"/>
                <a:gd name="connsiteX571" fmla="*/ 228600 w 1263650"/>
                <a:gd name="connsiteY571" fmla="*/ 1289049 h 2044699"/>
                <a:gd name="connsiteX572" fmla="*/ 225425 w 1263650"/>
                <a:gd name="connsiteY572" fmla="*/ 1282699 h 2044699"/>
                <a:gd name="connsiteX573" fmla="*/ 225425 w 1263650"/>
                <a:gd name="connsiteY573" fmla="*/ 1273174 h 2044699"/>
                <a:gd name="connsiteX574" fmla="*/ 228600 w 1263650"/>
                <a:gd name="connsiteY574" fmla="*/ 1269999 h 2044699"/>
                <a:gd name="connsiteX575" fmla="*/ 228600 w 1263650"/>
                <a:gd name="connsiteY575" fmla="*/ 1266824 h 2044699"/>
                <a:gd name="connsiteX576" fmla="*/ 225425 w 1263650"/>
                <a:gd name="connsiteY576" fmla="*/ 1263649 h 2044699"/>
                <a:gd name="connsiteX577" fmla="*/ 225425 w 1263650"/>
                <a:gd name="connsiteY577" fmla="*/ 1260474 h 2044699"/>
                <a:gd name="connsiteX578" fmla="*/ 212725 w 1263650"/>
                <a:gd name="connsiteY578" fmla="*/ 1244599 h 2044699"/>
                <a:gd name="connsiteX579" fmla="*/ 209550 w 1263650"/>
                <a:gd name="connsiteY579" fmla="*/ 1219199 h 2044699"/>
                <a:gd name="connsiteX580" fmla="*/ 200025 w 1263650"/>
                <a:gd name="connsiteY580" fmla="*/ 1212849 h 2044699"/>
                <a:gd name="connsiteX581" fmla="*/ 196850 w 1263650"/>
                <a:gd name="connsiteY581" fmla="*/ 1193799 h 2044699"/>
                <a:gd name="connsiteX582" fmla="*/ 187325 w 1263650"/>
                <a:gd name="connsiteY582" fmla="*/ 1177924 h 2044699"/>
                <a:gd name="connsiteX583" fmla="*/ 187325 w 1263650"/>
                <a:gd name="connsiteY583" fmla="*/ 1171574 h 2044699"/>
                <a:gd name="connsiteX584" fmla="*/ 177800 w 1263650"/>
                <a:gd name="connsiteY584" fmla="*/ 1162049 h 2044699"/>
                <a:gd name="connsiteX585" fmla="*/ 171450 w 1263650"/>
                <a:gd name="connsiteY585" fmla="*/ 1162049 h 2044699"/>
                <a:gd name="connsiteX586" fmla="*/ 171450 w 1263650"/>
                <a:gd name="connsiteY586" fmla="*/ 1158874 h 2044699"/>
                <a:gd name="connsiteX587" fmla="*/ 171450 w 1263650"/>
                <a:gd name="connsiteY587" fmla="*/ 1152524 h 2044699"/>
                <a:gd name="connsiteX588" fmla="*/ 165100 w 1263650"/>
                <a:gd name="connsiteY588" fmla="*/ 1146174 h 2044699"/>
                <a:gd name="connsiteX589" fmla="*/ 165100 w 1263650"/>
                <a:gd name="connsiteY589" fmla="*/ 1142999 h 2044699"/>
                <a:gd name="connsiteX590" fmla="*/ 165100 w 1263650"/>
                <a:gd name="connsiteY590" fmla="*/ 1136649 h 2044699"/>
                <a:gd name="connsiteX591" fmla="*/ 168275 w 1263650"/>
                <a:gd name="connsiteY591" fmla="*/ 1133474 h 2044699"/>
                <a:gd name="connsiteX592" fmla="*/ 168275 w 1263650"/>
                <a:gd name="connsiteY592" fmla="*/ 1130299 h 2044699"/>
                <a:gd name="connsiteX593" fmla="*/ 168275 w 1263650"/>
                <a:gd name="connsiteY593" fmla="*/ 1117599 h 2044699"/>
                <a:gd name="connsiteX594" fmla="*/ 168275 w 1263650"/>
                <a:gd name="connsiteY594" fmla="*/ 1104899 h 2044699"/>
                <a:gd name="connsiteX595" fmla="*/ 171450 w 1263650"/>
                <a:gd name="connsiteY595" fmla="*/ 1101724 h 2044699"/>
                <a:gd name="connsiteX596" fmla="*/ 171450 w 1263650"/>
                <a:gd name="connsiteY596" fmla="*/ 1098549 h 2044699"/>
                <a:gd name="connsiteX597" fmla="*/ 168275 w 1263650"/>
                <a:gd name="connsiteY597" fmla="*/ 1092199 h 2044699"/>
                <a:gd name="connsiteX598" fmla="*/ 165100 w 1263650"/>
                <a:gd name="connsiteY598" fmla="*/ 1092199 h 2044699"/>
                <a:gd name="connsiteX599" fmla="*/ 168275 w 1263650"/>
                <a:gd name="connsiteY599" fmla="*/ 1089024 h 2044699"/>
                <a:gd name="connsiteX600" fmla="*/ 171450 w 1263650"/>
                <a:gd name="connsiteY600" fmla="*/ 1085849 h 2044699"/>
                <a:gd name="connsiteX601" fmla="*/ 174625 w 1263650"/>
                <a:gd name="connsiteY601" fmla="*/ 1082674 h 2044699"/>
                <a:gd name="connsiteX602" fmla="*/ 177800 w 1263650"/>
                <a:gd name="connsiteY602" fmla="*/ 1082674 h 2044699"/>
                <a:gd name="connsiteX603" fmla="*/ 180975 w 1263650"/>
                <a:gd name="connsiteY603" fmla="*/ 1089024 h 2044699"/>
                <a:gd name="connsiteX604" fmla="*/ 184150 w 1263650"/>
                <a:gd name="connsiteY604" fmla="*/ 1089024 h 2044699"/>
                <a:gd name="connsiteX605" fmla="*/ 190500 w 1263650"/>
                <a:gd name="connsiteY605" fmla="*/ 1085849 h 2044699"/>
                <a:gd name="connsiteX606" fmla="*/ 200025 w 1263650"/>
                <a:gd name="connsiteY606" fmla="*/ 1066799 h 2044699"/>
                <a:gd name="connsiteX607" fmla="*/ 200025 w 1263650"/>
                <a:gd name="connsiteY607" fmla="*/ 1073149 h 2044699"/>
                <a:gd name="connsiteX608" fmla="*/ 203200 w 1263650"/>
                <a:gd name="connsiteY608" fmla="*/ 1073149 h 2044699"/>
                <a:gd name="connsiteX609" fmla="*/ 203200 w 1263650"/>
                <a:gd name="connsiteY609" fmla="*/ 1066799 h 2044699"/>
                <a:gd name="connsiteX610" fmla="*/ 200025 w 1263650"/>
                <a:gd name="connsiteY610" fmla="*/ 1066799 h 2044699"/>
                <a:gd name="connsiteX611" fmla="*/ 200025 w 1263650"/>
                <a:gd name="connsiteY611" fmla="*/ 1063624 h 2044699"/>
                <a:gd name="connsiteX612" fmla="*/ 203200 w 1263650"/>
                <a:gd name="connsiteY612" fmla="*/ 1054099 h 2044699"/>
                <a:gd name="connsiteX613" fmla="*/ 203200 w 1263650"/>
                <a:gd name="connsiteY613" fmla="*/ 1044574 h 2044699"/>
                <a:gd name="connsiteX614" fmla="*/ 203200 w 1263650"/>
                <a:gd name="connsiteY614" fmla="*/ 1041400 h 2044699"/>
                <a:gd name="connsiteX615" fmla="*/ 200025 w 1263650"/>
                <a:gd name="connsiteY615" fmla="*/ 1031875 h 2044699"/>
                <a:gd name="connsiteX616" fmla="*/ 196850 w 1263650"/>
                <a:gd name="connsiteY616" fmla="*/ 1025525 h 2044699"/>
                <a:gd name="connsiteX617" fmla="*/ 190500 w 1263650"/>
                <a:gd name="connsiteY617" fmla="*/ 1019175 h 2044699"/>
                <a:gd name="connsiteX618" fmla="*/ 187325 w 1263650"/>
                <a:gd name="connsiteY618" fmla="*/ 1019175 h 2044699"/>
                <a:gd name="connsiteX619" fmla="*/ 184150 w 1263650"/>
                <a:gd name="connsiteY619" fmla="*/ 1022350 h 2044699"/>
                <a:gd name="connsiteX620" fmla="*/ 180975 w 1263650"/>
                <a:gd name="connsiteY620" fmla="*/ 1022350 h 2044699"/>
                <a:gd name="connsiteX621" fmla="*/ 180975 w 1263650"/>
                <a:gd name="connsiteY621" fmla="*/ 1019175 h 2044699"/>
                <a:gd name="connsiteX622" fmla="*/ 174625 w 1263650"/>
                <a:gd name="connsiteY622" fmla="*/ 1019175 h 2044699"/>
                <a:gd name="connsiteX623" fmla="*/ 171450 w 1263650"/>
                <a:gd name="connsiteY623" fmla="*/ 1019175 h 2044699"/>
                <a:gd name="connsiteX624" fmla="*/ 161925 w 1263650"/>
                <a:gd name="connsiteY624" fmla="*/ 1016000 h 2044699"/>
                <a:gd name="connsiteX625" fmla="*/ 155575 w 1263650"/>
                <a:gd name="connsiteY625" fmla="*/ 1009650 h 2044699"/>
                <a:gd name="connsiteX626" fmla="*/ 149225 w 1263650"/>
                <a:gd name="connsiteY626" fmla="*/ 996950 h 2044699"/>
                <a:gd name="connsiteX627" fmla="*/ 146050 w 1263650"/>
                <a:gd name="connsiteY627" fmla="*/ 984250 h 2044699"/>
                <a:gd name="connsiteX628" fmla="*/ 142875 w 1263650"/>
                <a:gd name="connsiteY628" fmla="*/ 981075 h 2044699"/>
                <a:gd name="connsiteX629" fmla="*/ 139700 w 1263650"/>
                <a:gd name="connsiteY629" fmla="*/ 977900 h 2044699"/>
                <a:gd name="connsiteX630" fmla="*/ 136525 w 1263650"/>
                <a:gd name="connsiteY630" fmla="*/ 968375 h 2044699"/>
                <a:gd name="connsiteX631" fmla="*/ 130175 w 1263650"/>
                <a:gd name="connsiteY631" fmla="*/ 962025 h 2044699"/>
                <a:gd name="connsiteX632" fmla="*/ 130175 w 1263650"/>
                <a:gd name="connsiteY632" fmla="*/ 952500 h 2044699"/>
                <a:gd name="connsiteX633" fmla="*/ 139700 w 1263650"/>
                <a:gd name="connsiteY633" fmla="*/ 933450 h 2044699"/>
                <a:gd name="connsiteX634" fmla="*/ 136525 w 1263650"/>
                <a:gd name="connsiteY634" fmla="*/ 908050 h 2044699"/>
                <a:gd name="connsiteX635" fmla="*/ 133350 w 1263650"/>
                <a:gd name="connsiteY635" fmla="*/ 901700 h 2044699"/>
                <a:gd name="connsiteX636" fmla="*/ 130175 w 1263650"/>
                <a:gd name="connsiteY636" fmla="*/ 901700 h 2044699"/>
                <a:gd name="connsiteX637" fmla="*/ 130175 w 1263650"/>
                <a:gd name="connsiteY637" fmla="*/ 895350 h 2044699"/>
                <a:gd name="connsiteX638" fmla="*/ 133350 w 1263650"/>
                <a:gd name="connsiteY638" fmla="*/ 882650 h 2044699"/>
                <a:gd name="connsiteX639" fmla="*/ 136525 w 1263650"/>
                <a:gd name="connsiteY639" fmla="*/ 882650 h 2044699"/>
                <a:gd name="connsiteX640" fmla="*/ 139700 w 1263650"/>
                <a:gd name="connsiteY640" fmla="*/ 876300 h 2044699"/>
                <a:gd name="connsiteX641" fmla="*/ 139700 w 1263650"/>
                <a:gd name="connsiteY641" fmla="*/ 863600 h 2044699"/>
                <a:gd name="connsiteX642" fmla="*/ 142875 w 1263650"/>
                <a:gd name="connsiteY642" fmla="*/ 847725 h 2044699"/>
                <a:gd name="connsiteX643" fmla="*/ 146050 w 1263650"/>
                <a:gd name="connsiteY643" fmla="*/ 847725 h 2044699"/>
                <a:gd name="connsiteX644" fmla="*/ 149225 w 1263650"/>
                <a:gd name="connsiteY644" fmla="*/ 844550 h 2044699"/>
                <a:gd name="connsiteX645" fmla="*/ 161925 w 1263650"/>
                <a:gd name="connsiteY645" fmla="*/ 847725 h 2044699"/>
                <a:gd name="connsiteX646" fmla="*/ 158750 w 1263650"/>
                <a:gd name="connsiteY646" fmla="*/ 860425 h 2044699"/>
                <a:gd name="connsiteX647" fmla="*/ 158750 w 1263650"/>
                <a:gd name="connsiteY647" fmla="*/ 863600 h 2044699"/>
                <a:gd name="connsiteX648" fmla="*/ 158750 w 1263650"/>
                <a:gd name="connsiteY648" fmla="*/ 866775 h 2044699"/>
                <a:gd name="connsiteX649" fmla="*/ 155575 w 1263650"/>
                <a:gd name="connsiteY649" fmla="*/ 876300 h 2044699"/>
                <a:gd name="connsiteX650" fmla="*/ 155575 w 1263650"/>
                <a:gd name="connsiteY650" fmla="*/ 879475 h 2044699"/>
                <a:gd name="connsiteX651" fmla="*/ 155575 w 1263650"/>
                <a:gd name="connsiteY651" fmla="*/ 885825 h 2044699"/>
                <a:gd name="connsiteX652" fmla="*/ 161925 w 1263650"/>
                <a:gd name="connsiteY652" fmla="*/ 895350 h 2044699"/>
                <a:gd name="connsiteX653" fmla="*/ 168275 w 1263650"/>
                <a:gd name="connsiteY653" fmla="*/ 895350 h 2044699"/>
                <a:gd name="connsiteX654" fmla="*/ 168275 w 1263650"/>
                <a:gd name="connsiteY654" fmla="*/ 901700 h 2044699"/>
                <a:gd name="connsiteX655" fmla="*/ 174625 w 1263650"/>
                <a:gd name="connsiteY655" fmla="*/ 904875 h 2044699"/>
                <a:gd name="connsiteX656" fmla="*/ 177800 w 1263650"/>
                <a:gd name="connsiteY656" fmla="*/ 908050 h 2044699"/>
                <a:gd name="connsiteX657" fmla="*/ 180975 w 1263650"/>
                <a:gd name="connsiteY657" fmla="*/ 914400 h 2044699"/>
                <a:gd name="connsiteX658" fmla="*/ 184150 w 1263650"/>
                <a:gd name="connsiteY658" fmla="*/ 914400 h 2044699"/>
                <a:gd name="connsiteX659" fmla="*/ 184150 w 1263650"/>
                <a:gd name="connsiteY659" fmla="*/ 920750 h 2044699"/>
                <a:gd name="connsiteX660" fmla="*/ 187325 w 1263650"/>
                <a:gd name="connsiteY660" fmla="*/ 923925 h 2044699"/>
                <a:gd name="connsiteX661" fmla="*/ 190500 w 1263650"/>
                <a:gd name="connsiteY661" fmla="*/ 927100 h 2044699"/>
                <a:gd name="connsiteX662" fmla="*/ 196850 w 1263650"/>
                <a:gd name="connsiteY662" fmla="*/ 927100 h 2044699"/>
                <a:gd name="connsiteX663" fmla="*/ 200025 w 1263650"/>
                <a:gd name="connsiteY663" fmla="*/ 930275 h 2044699"/>
                <a:gd name="connsiteX664" fmla="*/ 202410 w 1263650"/>
                <a:gd name="connsiteY664" fmla="*/ 927890 h 2044699"/>
                <a:gd name="connsiteX665" fmla="*/ 202410 w 1263650"/>
                <a:gd name="connsiteY665" fmla="*/ 926309 h 2044699"/>
                <a:gd name="connsiteX666" fmla="*/ 200026 w 1263650"/>
                <a:gd name="connsiteY666" fmla="*/ 923925 h 2044699"/>
                <a:gd name="connsiteX667" fmla="*/ 196851 w 1263650"/>
                <a:gd name="connsiteY667" fmla="*/ 920750 h 2044699"/>
                <a:gd name="connsiteX668" fmla="*/ 193676 w 1263650"/>
                <a:gd name="connsiteY668" fmla="*/ 917575 h 2044699"/>
                <a:gd name="connsiteX669" fmla="*/ 193676 w 1263650"/>
                <a:gd name="connsiteY669" fmla="*/ 914400 h 2044699"/>
                <a:gd name="connsiteX670" fmla="*/ 190501 w 1263650"/>
                <a:gd name="connsiteY670" fmla="*/ 914400 h 2044699"/>
                <a:gd name="connsiteX671" fmla="*/ 187326 w 1263650"/>
                <a:gd name="connsiteY671" fmla="*/ 904875 h 2044699"/>
                <a:gd name="connsiteX672" fmla="*/ 187326 w 1263650"/>
                <a:gd name="connsiteY672" fmla="*/ 898525 h 2044699"/>
                <a:gd name="connsiteX673" fmla="*/ 187326 w 1263650"/>
                <a:gd name="connsiteY673" fmla="*/ 889000 h 2044699"/>
                <a:gd name="connsiteX674" fmla="*/ 187326 w 1263650"/>
                <a:gd name="connsiteY674" fmla="*/ 882650 h 2044699"/>
                <a:gd name="connsiteX675" fmla="*/ 187326 w 1263650"/>
                <a:gd name="connsiteY675" fmla="*/ 876300 h 2044699"/>
                <a:gd name="connsiteX676" fmla="*/ 184151 w 1263650"/>
                <a:gd name="connsiteY676" fmla="*/ 873125 h 2044699"/>
                <a:gd name="connsiteX677" fmla="*/ 180976 w 1263650"/>
                <a:gd name="connsiteY677" fmla="*/ 869950 h 2044699"/>
                <a:gd name="connsiteX678" fmla="*/ 177801 w 1263650"/>
                <a:gd name="connsiteY678" fmla="*/ 866775 h 2044699"/>
                <a:gd name="connsiteX679" fmla="*/ 180976 w 1263650"/>
                <a:gd name="connsiteY679" fmla="*/ 866775 h 2044699"/>
                <a:gd name="connsiteX680" fmla="*/ 184151 w 1263650"/>
                <a:gd name="connsiteY680" fmla="*/ 866775 h 2044699"/>
                <a:gd name="connsiteX681" fmla="*/ 184151 w 1263650"/>
                <a:gd name="connsiteY681" fmla="*/ 863600 h 2044699"/>
                <a:gd name="connsiteX682" fmla="*/ 174626 w 1263650"/>
                <a:gd name="connsiteY682" fmla="*/ 860425 h 2044699"/>
                <a:gd name="connsiteX683" fmla="*/ 168276 w 1263650"/>
                <a:gd name="connsiteY683" fmla="*/ 854075 h 2044699"/>
                <a:gd name="connsiteX684" fmla="*/ 168276 w 1263650"/>
                <a:gd name="connsiteY684" fmla="*/ 850900 h 2044699"/>
                <a:gd name="connsiteX685" fmla="*/ 171451 w 1263650"/>
                <a:gd name="connsiteY685" fmla="*/ 847725 h 2044699"/>
                <a:gd name="connsiteX686" fmla="*/ 174626 w 1263650"/>
                <a:gd name="connsiteY686" fmla="*/ 844550 h 2044699"/>
                <a:gd name="connsiteX687" fmla="*/ 177801 w 1263650"/>
                <a:gd name="connsiteY687" fmla="*/ 841375 h 2044699"/>
                <a:gd name="connsiteX688" fmla="*/ 174626 w 1263650"/>
                <a:gd name="connsiteY688" fmla="*/ 835025 h 2044699"/>
                <a:gd name="connsiteX689" fmla="*/ 174626 w 1263650"/>
                <a:gd name="connsiteY689" fmla="*/ 831850 h 2044699"/>
                <a:gd name="connsiteX690" fmla="*/ 174627 w 1263650"/>
                <a:gd name="connsiteY690" fmla="*/ 831850 h 2044699"/>
                <a:gd name="connsiteX691" fmla="*/ 171452 w 1263650"/>
                <a:gd name="connsiteY691" fmla="*/ 828675 h 2044699"/>
                <a:gd name="connsiteX692" fmla="*/ 168277 w 1263650"/>
                <a:gd name="connsiteY692" fmla="*/ 828675 h 2044699"/>
                <a:gd name="connsiteX693" fmla="*/ 165102 w 1263650"/>
                <a:gd name="connsiteY693" fmla="*/ 828675 h 2044699"/>
                <a:gd name="connsiteX694" fmla="*/ 165102 w 1263650"/>
                <a:gd name="connsiteY694" fmla="*/ 825500 h 2044699"/>
                <a:gd name="connsiteX695" fmla="*/ 165102 w 1263650"/>
                <a:gd name="connsiteY695" fmla="*/ 822325 h 2044699"/>
                <a:gd name="connsiteX696" fmla="*/ 165102 w 1263650"/>
                <a:gd name="connsiteY696" fmla="*/ 819150 h 2044699"/>
                <a:gd name="connsiteX697" fmla="*/ 168277 w 1263650"/>
                <a:gd name="connsiteY697" fmla="*/ 819150 h 2044699"/>
                <a:gd name="connsiteX698" fmla="*/ 171452 w 1263650"/>
                <a:gd name="connsiteY698" fmla="*/ 815975 h 2044699"/>
                <a:gd name="connsiteX699" fmla="*/ 174627 w 1263650"/>
                <a:gd name="connsiteY699" fmla="*/ 812800 h 2044699"/>
                <a:gd name="connsiteX700" fmla="*/ 174627 w 1263650"/>
                <a:gd name="connsiteY700" fmla="*/ 809625 h 2044699"/>
                <a:gd name="connsiteX701" fmla="*/ 177802 w 1263650"/>
                <a:gd name="connsiteY701" fmla="*/ 812800 h 2044699"/>
                <a:gd name="connsiteX702" fmla="*/ 184152 w 1263650"/>
                <a:gd name="connsiteY702" fmla="*/ 812800 h 2044699"/>
                <a:gd name="connsiteX703" fmla="*/ 187327 w 1263650"/>
                <a:gd name="connsiteY703" fmla="*/ 809625 h 2044699"/>
                <a:gd name="connsiteX704" fmla="*/ 193677 w 1263650"/>
                <a:gd name="connsiteY704" fmla="*/ 806450 h 2044699"/>
                <a:gd name="connsiteX705" fmla="*/ 196852 w 1263650"/>
                <a:gd name="connsiteY705" fmla="*/ 809625 h 2044699"/>
                <a:gd name="connsiteX706" fmla="*/ 200027 w 1263650"/>
                <a:gd name="connsiteY706" fmla="*/ 812800 h 2044699"/>
                <a:gd name="connsiteX707" fmla="*/ 202410 w 1263650"/>
                <a:gd name="connsiteY707" fmla="*/ 812800 h 2044699"/>
                <a:gd name="connsiteX708" fmla="*/ 202410 w 1263650"/>
                <a:gd name="connsiteY708" fmla="*/ 808043 h 2044699"/>
                <a:gd name="connsiteX709" fmla="*/ 200026 w 1263650"/>
                <a:gd name="connsiteY709" fmla="*/ 803275 h 2044699"/>
                <a:gd name="connsiteX710" fmla="*/ 196851 w 1263650"/>
                <a:gd name="connsiteY710" fmla="*/ 803275 h 2044699"/>
                <a:gd name="connsiteX711" fmla="*/ 193676 w 1263650"/>
                <a:gd name="connsiteY711" fmla="*/ 803275 h 2044699"/>
                <a:gd name="connsiteX712" fmla="*/ 193676 w 1263650"/>
                <a:gd name="connsiteY712" fmla="*/ 800100 h 2044699"/>
                <a:gd name="connsiteX713" fmla="*/ 193676 w 1263650"/>
                <a:gd name="connsiteY713" fmla="*/ 793750 h 2044699"/>
                <a:gd name="connsiteX714" fmla="*/ 193676 w 1263650"/>
                <a:gd name="connsiteY714" fmla="*/ 787400 h 2044699"/>
                <a:gd name="connsiteX715" fmla="*/ 193676 w 1263650"/>
                <a:gd name="connsiteY715" fmla="*/ 784225 h 2044699"/>
                <a:gd name="connsiteX716" fmla="*/ 193676 w 1263650"/>
                <a:gd name="connsiteY716" fmla="*/ 781050 h 2044699"/>
                <a:gd name="connsiteX717" fmla="*/ 190501 w 1263650"/>
                <a:gd name="connsiteY717" fmla="*/ 777875 h 2044699"/>
                <a:gd name="connsiteX718" fmla="*/ 190501 w 1263650"/>
                <a:gd name="connsiteY718" fmla="*/ 774700 h 2044699"/>
                <a:gd name="connsiteX719" fmla="*/ 187326 w 1263650"/>
                <a:gd name="connsiteY719" fmla="*/ 774700 h 2044699"/>
                <a:gd name="connsiteX720" fmla="*/ 184151 w 1263650"/>
                <a:gd name="connsiteY720" fmla="*/ 777875 h 2044699"/>
                <a:gd name="connsiteX721" fmla="*/ 184151 w 1263650"/>
                <a:gd name="connsiteY721" fmla="*/ 774700 h 2044699"/>
                <a:gd name="connsiteX722" fmla="*/ 184150 w 1263650"/>
                <a:gd name="connsiteY722" fmla="*/ 774700 h 2044699"/>
                <a:gd name="connsiteX723" fmla="*/ 184150 w 1263650"/>
                <a:gd name="connsiteY723" fmla="*/ 777874 h 2044699"/>
                <a:gd name="connsiteX724" fmla="*/ 180976 w 1263650"/>
                <a:gd name="connsiteY724" fmla="*/ 774700 h 2044699"/>
                <a:gd name="connsiteX725" fmla="*/ 180976 w 1263650"/>
                <a:gd name="connsiteY725" fmla="*/ 771525 h 2044699"/>
                <a:gd name="connsiteX726" fmla="*/ 180975 w 1263650"/>
                <a:gd name="connsiteY726" fmla="*/ 771525 h 2044699"/>
                <a:gd name="connsiteX727" fmla="*/ 180975 w 1263650"/>
                <a:gd name="connsiteY727" fmla="*/ 774700 h 2044699"/>
                <a:gd name="connsiteX728" fmla="*/ 180975 w 1263650"/>
                <a:gd name="connsiteY728" fmla="*/ 777875 h 2044699"/>
                <a:gd name="connsiteX729" fmla="*/ 180975 w 1263650"/>
                <a:gd name="connsiteY729" fmla="*/ 781050 h 2044699"/>
                <a:gd name="connsiteX730" fmla="*/ 180976 w 1263650"/>
                <a:gd name="connsiteY730" fmla="*/ 781050 h 2044699"/>
                <a:gd name="connsiteX731" fmla="*/ 180976 w 1263650"/>
                <a:gd name="connsiteY731" fmla="*/ 777875 h 2044699"/>
                <a:gd name="connsiteX732" fmla="*/ 180976 w 1263650"/>
                <a:gd name="connsiteY732" fmla="*/ 774701 h 2044699"/>
                <a:gd name="connsiteX733" fmla="*/ 184150 w 1263650"/>
                <a:gd name="connsiteY733" fmla="*/ 777875 h 2044699"/>
                <a:gd name="connsiteX734" fmla="*/ 184150 w 1263650"/>
                <a:gd name="connsiteY734" fmla="*/ 777874 h 2044699"/>
                <a:gd name="connsiteX735" fmla="*/ 184151 w 1263650"/>
                <a:gd name="connsiteY735" fmla="*/ 777875 h 2044699"/>
                <a:gd name="connsiteX736" fmla="*/ 187326 w 1263650"/>
                <a:gd name="connsiteY736" fmla="*/ 781050 h 2044699"/>
                <a:gd name="connsiteX737" fmla="*/ 190501 w 1263650"/>
                <a:gd name="connsiteY737" fmla="*/ 784225 h 2044699"/>
                <a:gd name="connsiteX738" fmla="*/ 190501 w 1263650"/>
                <a:gd name="connsiteY738" fmla="*/ 787400 h 2044699"/>
                <a:gd name="connsiteX739" fmla="*/ 190500 w 1263650"/>
                <a:gd name="connsiteY739" fmla="*/ 787400 h 2044699"/>
                <a:gd name="connsiteX740" fmla="*/ 190500 w 1263650"/>
                <a:gd name="connsiteY740" fmla="*/ 790575 h 2044699"/>
                <a:gd name="connsiteX741" fmla="*/ 190500 w 1263650"/>
                <a:gd name="connsiteY741" fmla="*/ 796925 h 2044699"/>
                <a:gd name="connsiteX742" fmla="*/ 187325 w 1263650"/>
                <a:gd name="connsiteY742" fmla="*/ 793750 h 2044699"/>
                <a:gd name="connsiteX743" fmla="*/ 180975 w 1263650"/>
                <a:gd name="connsiteY743" fmla="*/ 787400 h 2044699"/>
                <a:gd name="connsiteX744" fmla="*/ 177800 w 1263650"/>
                <a:gd name="connsiteY744" fmla="*/ 784225 h 2044699"/>
                <a:gd name="connsiteX745" fmla="*/ 177800 w 1263650"/>
                <a:gd name="connsiteY745" fmla="*/ 781050 h 2044699"/>
                <a:gd name="connsiteX746" fmla="*/ 184150 w 1263650"/>
                <a:gd name="connsiteY746" fmla="*/ 784225 h 2044699"/>
                <a:gd name="connsiteX747" fmla="*/ 184151 w 1263650"/>
                <a:gd name="connsiteY747" fmla="*/ 784225 h 2044699"/>
                <a:gd name="connsiteX748" fmla="*/ 177801 w 1263650"/>
                <a:gd name="connsiteY748" fmla="*/ 781050 h 2044699"/>
                <a:gd name="connsiteX749" fmla="*/ 177800 w 1263650"/>
                <a:gd name="connsiteY749" fmla="*/ 781050 h 2044699"/>
                <a:gd name="connsiteX750" fmla="*/ 174625 w 1263650"/>
                <a:gd name="connsiteY750" fmla="*/ 781050 h 2044699"/>
                <a:gd name="connsiteX751" fmla="*/ 171450 w 1263650"/>
                <a:gd name="connsiteY751" fmla="*/ 781050 h 2044699"/>
                <a:gd name="connsiteX752" fmla="*/ 171450 w 1263650"/>
                <a:gd name="connsiteY752" fmla="*/ 784225 h 2044699"/>
                <a:gd name="connsiteX753" fmla="*/ 168275 w 1263650"/>
                <a:gd name="connsiteY753" fmla="*/ 787400 h 2044699"/>
                <a:gd name="connsiteX754" fmla="*/ 165100 w 1263650"/>
                <a:gd name="connsiteY754" fmla="*/ 787400 h 2044699"/>
                <a:gd name="connsiteX755" fmla="*/ 161925 w 1263650"/>
                <a:gd name="connsiteY755" fmla="*/ 784225 h 2044699"/>
                <a:gd name="connsiteX756" fmla="*/ 158750 w 1263650"/>
                <a:gd name="connsiteY756" fmla="*/ 787400 h 2044699"/>
                <a:gd name="connsiteX757" fmla="*/ 158750 w 1263650"/>
                <a:gd name="connsiteY757" fmla="*/ 793750 h 2044699"/>
                <a:gd name="connsiteX758" fmla="*/ 161925 w 1263650"/>
                <a:gd name="connsiteY758" fmla="*/ 793750 h 2044699"/>
                <a:gd name="connsiteX759" fmla="*/ 158750 w 1263650"/>
                <a:gd name="connsiteY759" fmla="*/ 800100 h 2044699"/>
                <a:gd name="connsiteX760" fmla="*/ 155575 w 1263650"/>
                <a:gd name="connsiteY760" fmla="*/ 803275 h 2044699"/>
                <a:gd name="connsiteX761" fmla="*/ 155575 w 1263650"/>
                <a:gd name="connsiteY761" fmla="*/ 806450 h 2044699"/>
                <a:gd name="connsiteX762" fmla="*/ 161925 w 1263650"/>
                <a:gd name="connsiteY762" fmla="*/ 809625 h 2044699"/>
                <a:gd name="connsiteX763" fmla="*/ 161925 w 1263650"/>
                <a:gd name="connsiteY763" fmla="*/ 812800 h 2044699"/>
                <a:gd name="connsiteX764" fmla="*/ 158750 w 1263650"/>
                <a:gd name="connsiteY764" fmla="*/ 812800 h 2044699"/>
                <a:gd name="connsiteX765" fmla="*/ 152400 w 1263650"/>
                <a:gd name="connsiteY765" fmla="*/ 812800 h 2044699"/>
                <a:gd name="connsiteX766" fmla="*/ 152400 w 1263650"/>
                <a:gd name="connsiteY766" fmla="*/ 815975 h 2044699"/>
                <a:gd name="connsiteX767" fmla="*/ 152400 w 1263650"/>
                <a:gd name="connsiteY767" fmla="*/ 819150 h 2044699"/>
                <a:gd name="connsiteX768" fmla="*/ 149225 w 1263650"/>
                <a:gd name="connsiteY768" fmla="*/ 822325 h 2044699"/>
                <a:gd name="connsiteX769" fmla="*/ 152400 w 1263650"/>
                <a:gd name="connsiteY769" fmla="*/ 822325 h 2044699"/>
                <a:gd name="connsiteX770" fmla="*/ 155575 w 1263650"/>
                <a:gd name="connsiteY770" fmla="*/ 825500 h 2044699"/>
                <a:gd name="connsiteX771" fmla="*/ 155575 w 1263650"/>
                <a:gd name="connsiteY771" fmla="*/ 828675 h 2044699"/>
                <a:gd name="connsiteX772" fmla="*/ 158750 w 1263650"/>
                <a:gd name="connsiteY772" fmla="*/ 831850 h 2044699"/>
                <a:gd name="connsiteX773" fmla="*/ 155575 w 1263650"/>
                <a:gd name="connsiteY773" fmla="*/ 831850 h 2044699"/>
                <a:gd name="connsiteX774" fmla="*/ 155575 w 1263650"/>
                <a:gd name="connsiteY774" fmla="*/ 835025 h 2044699"/>
                <a:gd name="connsiteX775" fmla="*/ 152400 w 1263650"/>
                <a:gd name="connsiteY775" fmla="*/ 835025 h 2044699"/>
                <a:gd name="connsiteX776" fmla="*/ 152400 w 1263650"/>
                <a:gd name="connsiteY776" fmla="*/ 828675 h 2044699"/>
                <a:gd name="connsiteX777" fmla="*/ 149225 w 1263650"/>
                <a:gd name="connsiteY777" fmla="*/ 828675 h 2044699"/>
                <a:gd name="connsiteX778" fmla="*/ 149225 w 1263650"/>
                <a:gd name="connsiteY778" fmla="*/ 838200 h 2044699"/>
                <a:gd name="connsiteX779" fmla="*/ 149225 w 1263650"/>
                <a:gd name="connsiteY779" fmla="*/ 841375 h 2044699"/>
                <a:gd name="connsiteX780" fmla="*/ 146050 w 1263650"/>
                <a:gd name="connsiteY780" fmla="*/ 841375 h 2044699"/>
                <a:gd name="connsiteX781" fmla="*/ 142875 w 1263650"/>
                <a:gd name="connsiteY781" fmla="*/ 841375 h 2044699"/>
                <a:gd name="connsiteX782" fmla="*/ 142875 w 1263650"/>
                <a:gd name="connsiteY782" fmla="*/ 838200 h 2044699"/>
                <a:gd name="connsiteX783" fmla="*/ 127000 w 1263650"/>
                <a:gd name="connsiteY783" fmla="*/ 819150 h 2044699"/>
                <a:gd name="connsiteX784" fmla="*/ 123825 w 1263650"/>
                <a:gd name="connsiteY784" fmla="*/ 815975 h 2044699"/>
                <a:gd name="connsiteX785" fmla="*/ 123825 w 1263650"/>
                <a:gd name="connsiteY785" fmla="*/ 819150 h 2044699"/>
                <a:gd name="connsiteX786" fmla="*/ 120650 w 1263650"/>
                <a:gd name="connsiteY786" fmla="*/ 819150 h 2044699"/>
                <a:gd name="connsiteX787" fmla="*/ 111125 w 1263650"/>
                <a:gd name="connsiteY787" fmla="*/ 806450 h 2044699"/>
                <a:gd name="connsiteX788" fmla="*/ 107950 w 1263650"/>
                <a:gd name="connsiteY788" fmla="*/ 793750 h 2044699"/>
                <a:gd name="connsiteX789" fmla="*/ 95250 w 1263650"/>
                <a:gd name="connsiteY789" fmla="*/ 787400 h 2044699"/>
                <a:gd name="connsiteX790" fmla="*/ 95250 w 1263650"/>
                <a:gd name="connsiteY790" fmla="*/ 781050 h 2044699"/>
                <a:gd name="connsiteX791" fmla="*/ 95250 w 1263650"/>
                <a:gd name="connsiteY791" fmla="*/ 777875 h 2044699"/>
                <a:gd name="connsiteX792" fmla="*/ 88900 w 1263650"/>
                <a:gd name="connsiteY792" fmla="*/ 781050 h 2044699"/>
                <a:gd name="connsiteX793" fmla="*/ 90805 w 1263650"/>
                <a:gd name="connsiteY793" fmla="*/ 784860 h 2044699"/>
                <a:gd name="connsiteX794" fmla="*/ 85725 w 1263650"/>
                <a:gd name="connsiteY794" fmla="*/ 787400 h 2044699"/>
                <a:gd name="connsiteX795" fmla="*/ 85725 w 1263650"/>
                <a:gd name="connsiteY795" fmla="*/ 793750 h 2044699"/>
                <a:gd name="connsiteX796" fmla="*/ 79375 w 1263650"/>
                <a:gd name="connsiteY796" fmla="*/ 790575 h 2044699"/>
                <a:gd name="connsiteX797" fmla="*/ 95250 w 1263650"/>
                <a:gd name="connsiteY797" fmla="*/ 762000 h 2044699"/>
                <a:gd name="connsiteX798" fmla="*/ 95250 w 1263650"/>
                <a:gd name="connsiteY798" fmla="*/ 746125 h 2044699"/>
                <a:gd name="connsiteX799" fmla="*/ 104775 w 1263650"/>
                <a:gd name="connsiteY799" fmla="*/ 771525 h 2044699"/>
                <a:gd name="connsiteX800" fmla="*/ 111125 w 1263650"/>
                <a:gd name="connsiteY800" fmla="*/ 781050 h 2044699"/>
                <a:gd name="connsiteX801" fmla="*/ 101600 w 1263650"/>
                <a:gd name="connsiteY801" fmla="*/ 752475 h 2044699"/>
                <a:gd name="connsiteX802" fmla="*/ 98425 w 1263650"/>
                <a:gd name="connsiteY802" fmla="*/ 746125 h 2044699"/>
                <a:gd name="connsiteX803" fmla="*/ 95250 w 1263650"/>
                <a:gd name="connsiteY803" fmla="*/ 733425 h 2044699"/>
                <a:gd name="connsiteX804" fmla="*/ 92075 w 1263650"/>
                <a:gd name="connsiteY804" fmla="*/ 730250 h 2044699"/>
                <a:gd name="connsiteX805" fmla="*/ 88900 w 1263650"/>
                <a:gd name="connsiteY805" fmla="*/ 730250 h 2044699"/>
                <a:gd name="connsiteX806" fmla="*/ 85725 w 1263650"/>
                <a:gd name="connsiteY806" fmla="*/ 733425 h 2044699"/>
                <a:gd name="connsiteX807" fmla="*/ 85725 w 1263650"/>
                <a:gd name="connsiteY807" fmla="*/ 730250 h 2044699"/>
                <a:gd name="connsiteX808" fmla="*/ 85725 w 1263650"/>
                <a:gd name="connsiteY808" fmla="*/ 727075 h 2044699"/>
                <a:gd name="connsiteX809" fmla="*/ 85725 w 1263650"/>
                <a:gd name="connsiteY809" fmla="*/ 717550 h 2044699"/>
                <a:gd name="connsiteX810" fmla="*/ 85725 w 1263650"/>
                <a:gd name="connsiteY810" fmla="*/ 708025 h 2044699"/>
                <a:gd name="connsiteX811" fmla="*/ 82550 w 1263650"/>
                <a:gd name="connsiteY811" fmla="*/ 704850 h 2044699"/>
                <a:gd name="connsiteX812" fmla="*/ 82550 w 1263650"/>
                <a:gd name="connsiteY812" fmla="*/ 701675 h 2044699"/>
                <a:gd name="connsiteX813" fmla="*/ 60325 w 1263650"/>
                <a:gd name="connsiteY813" fmla="*/ 673100 h 2044699"/>
                <a:gd name="connsiteX814" fmla="*/ 50800 w 1263650"/>
                <a:gd name="connsiteY814" fmla="*/ 641350 h 2044699"/>
                <a:gd name="connsiteX815" fmla="*/ 38100 w 1263650"/>
                <a:gd name="connsiteY815" fmla="*/ 625475 h 2044699"/>
                <a:gd name="connsiteX816" fmla="*/ 31750 w 1263650"/>
                <a:gd name="connsiteY816" fmla="*/ 615950 h 2044699"/>
                <a:gd name="connsiteX817" fmla="*/ 22225 w 1263650"/>
                <a:gd name="connsiteY817" fmla="*/ 590550 h 2044699"/>
                <a:gd name="connsiteX818" fmla="*/ 22225 w 1263650"/>
                <a:gd name="connsiteY818" fmla="*/ 584200 h 2044699"/>
                <a:gd name="connsiteX819" fmla="*/ 28575 w 1263650"/>
                <a:gd name="connsiteY819" fmla="*/ 581025 h 2044699"/>
                <a:gd name="connsiteX820" fmla="*/ 31750 w 1263650"/>
                <a:gd name="connsiteY820" fmla="*/ 568325 h 2044699"/>
                <a:gd name="connsiteX821" fmla="*/ 31750 w 1263650"/>
                <a:gd name="connsiteY821" fmla="*/ 552450 h 2044699"/>
                <a:gd name="connsiteX822" fmla="*/ 28575 w 1263650"/>
                <a:gd name="connsiteY822" fmla="*/ 536575 h 2044699"/>
                <a:gd name="connsiteX823" fmla="*/ 28575 w 1263650"/>
                <a:gd name="connsiteY823" fmla="*/ 508000 h 2044699"/>
                <a:gd name="connsiteX824" fmla="*/ 38100 w 1263650"/>
                <a:gd name="connsiteY824" fmla="*/ 482600 h 2044699"/>
                <a:gd name="connsiteX825" fmla="*/ 47625 w 1263650"/>
                <a:gd name="connsiteY825" fmla="*/ 473075 h 2044699"/>
                <a:gd name="connsiteX826" fmla="*/ 47625 w 1263650"/>
                <a:gd name="connsiteY826" fmla="*/ 463550 h 2044699"/>
                <a:gd name="connsiteX827" fmla="*/ 50800 w 1263650"/>
                <a:gd name="connsiteY827" fmla="*/ 447675 h 2044699"/>
                <a:gd name="connsiteX828" fmla="*/ 47625 w 1263650"/>
                <a:gd name="connsiteY828" fmla="*/ 438150 h 2044699"/>
                <a:gd name="connsiteX829" fmla="*/ 47625 w 1263650"/>
                <a:gd name="connsiteY829" fmla="*/ 419100 h 2044699"/>
                <a:gd name="connsiteX830" fmla="*/ 44450 w 1263650"/>
                <a:gd name="connsiteY830" fmla="*/ 409575 h 2044699"/>
                <a:gd name="connsiteX831" fmla="*/ 41275 w 1263650"/>
                <a:gd name="connsiteY831" fmla="*/ 400050 h 2044699"/>
                <a:gd name="connsiteX832" fmla="*/ 34925 w 1263650"/>
                <a:gd name="connsiteY832" fmla="*/ 381000 h 2044699"/>
                <a:gd name="connsiteX833" fmla="*/ 31750 w 1263650"/>
                <a:gd name="connsiteY833" fmla="*/ 381000 h 2044699"/>
                <a:gd name="connsiteX834" fmla="*/ 31750 w 1263650"/>
                <a:gd name="connsiteY834" fmla="*/ 374650 h 2044699"/>
                <a:gd name="connsiteX835" fmla="*/ 25400 w 1263650"/>
                <a:gd name="connsiteY835" fmla="*/ 374650 h 2044699"/>
                <a:gd name="connsiteX836" fmla="*/ 28575 w 1263650"/>
                <a:gd name="connsiteY836" fmla="*/ 361950 h 2044699"/>
                <a:gd name="connsiteX837" fmla="*/ 25400 w 1263650"/>
                <a:gd name="connsiteY837" fmla="*/ 358775 h 2044699"/>
                <a:gd name="connsiteX838" fmla="*/ 19050 w 1263650"/>
                <a:gd name="connsiteY838" fmla="*/ 352425 h 2044699"/>
                <a:gd name="connsiteX839" fmla="*/ 0 w 1263650"/>
                <a:gd name="connsiteY839" fmla="*/ 320675 h 2044699"/>
                <a:gd name="connsiteX840" fmla="*/ 3175 w 1263650"/>
                <a:gd name="connsiteY840" fmla="*/ 307975 h 2044699"/>
                <a:gd name="connsiteX841" fmla="*/ 3175 w 1263650"/>
                <a:gd name="connsiteY841" fmla="*/ 282575 h 2044699"/>
                <a:gd name="connsiteX842" fmla="*/ 12700 w 1263650"/>
                <a:gd name="connsiteY842" fmla="*/ 263525 h 2044699"/>
                <a:gd name="connsiteX843" fmla="*/ 22225 w 1263650"/>
                <a:gd name="connsiteY843" fmla="*/ 254000 h 2044699"/>
                <a:gd name="connsiteX844" fmla="*/ 22225 w 1263650"/>
                <a:gd name="connsiteY844" fmla="*/ 250825 h 2044699"/>
                <a:gd name="connsiteX845" fmla="*/ 25400 w 1263650"/>
                <a:gd name="connsiteY845" fmla="*/ 250825 h 2044699"/>
                <a:gd name="connsiteX846" fmla="*/ 34925 w 1263650"/>
                <a:gd name="connsiteY846" fmla="*/ 234950 h 2044699"/>
                <a:gd name="connsiteX847" fmla="*/ 38100 w 1263650"/>
                <a:gd name="connsiteY847" fmla="*/ 231775 h 2044699"/>
                <a:gd name="connsiteX848" fmla="*/ 41275 w 1263650"/>
                <a:gd name="connsiteY848" fmla="*/ 231775 h 2044699"/>
                <a:gd name="connsiteX849" fmla="*/ 41275 w 1263650"/>
                <a:gd name="connsiteY849" fmla="*/ 234950 h 2044699"/>
                <a:gd name="connsiteX850" fmla="*/ 38100 w 1263650"/>
                <a:gd name="connsiteY850" fmla="*/ 238125 h 2044699"/>
                <a:gd name="connsiteX851" fmla="*/ 34925 w 1263650"/>
                <a:gd name="connsiteY851" fmla="*/ 238125 h 2044699"/>
                <a:gd name="connsiteX852" fmla="*/ 34925 w 1263650"/>
                <a:gd name="connsiteY852" fmla="*/ 241300 h 2044699"/>
                <a:gd name="connsiteX853" fmla="*/ 38100 w 1263650"/>
                <a:gd name="connsiteY853" fmla="*/ 244475 h 2044699"/>
                <a:gd name="connsiteX854" fmla="*/ 41275 w 1263650"/>
                <a:gd name="connsiteY854" fmla="*/ 244475 h 2044699"/>
                <a:gd name="connsiteX855" fmla="*/ 41275 w 1263650"/>
                <a:gd name="connsiteY855" fmla="*/ 241300 h 2044699"/>
                <a:gd name="connsiteX856" fmla="*/ 44450 w 1263650"/>
                <a:gd name="connsiteY856" fmla="*/ 238125 h 2044699"/>
                <a:gd name="connsiteX857" fmla="*/ 44450 w 1263650"/>
                <a:gd name="connsiteY857" fmla="*/ 234950 h 2044699"/>
                <a:gd name="connsiteX858" fmla="*/ 47625 w 1263650"/>
                <a:gd name="connsiteY858" fmla="*/ 231775 h 2044699"/>
                <a:gd name="connsiteX859" fmla="*/ 50800 w 1263650"/>
                <a:gd name="connsiteY859" fmla="*/ 228600 h 2044699"/>
                <a:gd name="connsiteX860" fmla="*/ 53975 w 1263650"/>
                <a:gd name="connsiteY860" fmla="*/ 228600 h 2044699"/>
                <a:gd name="connsiteX861" fmla="*/ 57150 w 1263650"/>
                <a:gd name="connsiteY861" fmla="*/ 225425 h 2044699"/>
                <a:gd name="connsiteX862" fmla="*/ 60325 w 1263650"/>
                <a:gd name="connsiteY862" fmla="*/ 225425 h 2044699"/>
                <a:gd name="connsiteX863" fmla="*/ 63500 w 1263650"/>
                <a:gd name="connsiteY863" fmla="*/ 222250 h 2044699"/>
                <a:gd name="connsiteX864" fmla="*/ 66675 w 1263650"/>
                <a:gd name="connsiteY864" fmla="*/ 222250 h 2044699"/>
                <a:gd name="connsiteX865" fmla="*/ 66675 w 1263650"/>
                <a:gd name="connsiteY865" fmla="*/ 219075 h 2044699"/>
                <a:gd name="connsiteX866" fmla="*/ 63500 w 1263650"/>
                <a:gd name="connsiteY866" fmla="*/ 219075 h 2044699"/>
                <a:gd name="connsiteX867" fmla="*/ 63500 w 1263650"/>
                <a:gd name="connsiteY867" fmla="*/ 215900 h 2044699"/>
                <a:gd name="connsiteX868" fmla="*/ 57150 w 1263650"/>
                <a:gd name="connsiteY868" fmla="*/ 215900 h 2044699"/>
                <a:gd name="connsiteX869" fmla="*/ 57150 w 1263650"/>
                <a:gd name="connsiteY869" fmla="*/ 219075 h 2044699"/>
                <a:gd name="connsiteX870" fmla="*/ 53975 w 1263650"/>
                <a:gd name="connsiteY870" fmla="*/ 219075 h 2044699"/>
                <a:gd name="connsiteX871" fmla="*/ 47625 w 1263650"/>
                <a:gd name="connsiteY871" fmla="*/ 228600 h 2044699"/>
                <a:gd name="connsiteX872" fmla="*/ 44450 w 1263650"/>
                <a:gd name="connsiteY872" fmla="*/ 228600 h 2044699"/>
                <a:gd name="connsiteX873" fmla="*/ 41275 w 1263650"/>
                <a:gd name="connsiteY873" fmla="*/ 225425 h 2044699"/>
                <a:gd name="connsiteX874" fmla="*/ 44450 w 1263650"/>
                <a:gd name="connsiteY874" fmla="*/ 222250 h 2044699"/>
                <a:gd name="connsiteX875" fmla="*/ 47625 w 1263650"/>
                <a:gd name="connsiteY875" fmla="*/ 215900 h 2044699"/>
                <a:gd name="connsiteX876" fmla="*/ 66675 w 1263650"/>
                <a:gd name="connsiteY876" fmla="*/ 193675 h 2044699"/>
                <a:gd name="connsiteX877" fmla="*/ 69850 w 1263650"/>
                <a:gd name="connsiteY877" fmla="*/ 184150 h 2044699"/>
                <a:gd name="connsiteX878" fmla="*/ 69850 w 1263650"/>
                <a:gd name="connsiteY878" fmla="*/ 177800 h 2044699"/>
                <a:gd name="connsiteX879" fmla="*/ 73025 w 1263650"/>
                <a:gd name="connsiteY879" fmla="*/ 165100 h 2044699"/>
                <a:gd name="connsiteX880" fmla="*/ 76200 w 1263650"/>
                <a:gd name="connsiteY880" fmla="*/ 155575 h 2044699"/>
                <a:gd name="connsiteX881" fmla="*/ 95250 w 1263650"/>
                <a:gd name="connsiteY881" fmla="*/ 120650 h 2044699"/>
                <a:gd name="connsiteX882" fmla="*/ 98425 w 1263650"/>
                <a:gd name="connsiteY882" fmla="*/ 104775 h 2044699"/>
                <a:gd name="connsiteX883" fmla="*/ 98425 w 1263650"/>
                <a:gd name="connsiteY883" fmla="*/ 92075 h 2044699"/>
                <a:gd name="connsiteX884" fmla="*/ 104775 w 1263650"/>
                <a:gd name="connsiteY884" fmla="*/ 92075 h 2044699"/>
                <a:gd name="connsiteX885" fmla="*/ 98425 w 1263650"/>
                <a:gd name="connsiteY885" fmla="*/ 88900 h 2044699"/>
                <a:gd name="connsiteX886" fmla="*/ 101600 w 1263650"/>
                <a:gd name="connsiteY886" fmla="*/ 53975 h 2044699"/>
                <a:gd name="connsiteX887" fmla="*/ 92075 w 1263650"/>
                <a:gd name="connsiteY887" fmla="*/ 50800 h 2044699"/>
                <a:gd name="connsiteX888" fmla="*/ 88900 w 1263650"/>
                <a:gd name="connsiteY888" fmla="*/ 41275 h 2044699"/>
                <a:gd name="connsiteX889" fmla="*/ 98425 w 1263650"/>
                <a:gd name="connsiteY889" fmla="*/ 28575 h 2044699"/>
                <a:gd name="connsiteX890" fmla="*/ 104775 w 1263650"/>
                <a:gd name="connsiteY890" fmla="*/ 15875 h 2044699"/>
                <a:gd name="connsiteX891" fmla="*/ 104775 w 1263650"/>
                <a:gd name="connsiteY891" fmla="*/ 12700 h 2044699"/>
                <a:gd name="connsiteX892" fmla="*/ 104775 w 1263650"/>
                <a:gd name="connsiteY892" fmla="*/ 0 h 2044699"/>
                <a:gd name="connsiteX0" fmla="*/ 530225 w 1263650"/>
                <a:gd name="connsiteY0" fmla="*/ 1879599 h 2044699"/>
                <a:gd name="connsiteX1" fmla="*/ 530225 w 1263650"/>
                <a:gd name="connsiteY1" fmla="*/ 1870074 h 2044699"/>
                <a:gd name="connsiteX2" fmla="*/ 533400 w 1263650"/>
                <a:gd name="connsiteY2" fmla="*/ 1870074 h 2044699"/>
                <a:gd name="connsiteX3" fmla="*/ 533400 w 1263650"/>
                <a:gd name="connsiteY3" fmla="*/ 1873249 h 2044699"/>
                <a:gd name="connsiteX4" fmla="*/ 536575 w 1263650"/>
                <a:gd name="connsiteY4" fmla="*/ 1879599 h 2044699"/>
                <a:gd name="connsiteX5" fmla="*/ 539750 w 1263650"/>
                <a:gd name="connsiteY5" fmla="*/ 1889124 h 2044699"/>
                <a:gd name="connsiteX6" fmla="*/ 539750 w 1263650"/>
                <a:gd name="connsiteY6" fmla="*/ 1892299 h 2044699"/>
                <a:gd name="connsiteX7" fmla="*/ 546100 w 1263650"/>
                <a:gd name="connsiteY7" fmla="*/ 1895474 h 2044699"/>
                <a:gd name="connsiteX8" fmla="*/ 552450 w 1263650"/>
                <a:gd name="connsiteY8" fmla="*/ 1908174 h 2044699"/>
                <a:gd name="connsiteX9" fmla="*/ 558800 w 1263650"/>
                <a:gd name="connsiteY9" fmla="*/ 1914524 h 2044699"/>
                <a:gd name="connsiteX10" fmla="*/ 558800 w 1263650"/>
                <a:gd name="connsiteY10" fmla="*/ 1917699 h 2044699"/>
                <a:gd name="connsiteX11" fmla="*/ 555625 w 1263650"/>
                <a:gd name="connsiteY11" fmla="*/ 1920874 h 2044699"/>
                <a:gd name="connsiteX12" fmla="*/ 555625 w 1263650"/>
                <a:gd name="connsiteY12" fmla="*/ 1917699 h 2044699"/>
                <a:gd name="connsiteX13" fmla="*/ 552450 w 1263650"/>
                <a:gd name="connsiteY13" fmla="*/ 1917699 h 2044699"/>
                <a:gd name="connsiteX14" fmla="*/ 549275 w 1263650"/>
                <a:gd name="connsiteY14" fmla="*/ 1917699 h 2044699"/>
                <a:gd name="connsiteX15" fmla="*/ 546100 w 1263650"/>
                <a:gd name="connsiteY15" fmla="*/ 1917699 h 2044699"/>
                <a:gd name="connsiteX16" fmla="*/ 536575 w 1263650"/>
                <a:gd name="connsiteY16" fmla="*/ 1904999 h 2044699"/>
                <a:gd name="connsiteX17" fmla="*/ 533400 w 1263650"/>
                <a:gd name="connsiteY17" fmla="*/ 1898649 h 2044699"/>
                <a:gd name="connsiteX18" fmla="*/ 530225 w 1263650"/>
                <a:gd name="connsiteY18" fmla="*/ 1892299 h 2044699"/>
                <a:gd name="connsiteX19" fmla="*/ 530225 w 1263650"/>
                <a:gd name="connsiteY19" fmla="*/ 1885949 h 2044699"/>
                <a:gd name="connsiteX20" fmla="*/ 530225 w 1263650"/>
                <a:gd name="connsiteY20" fmla="*/ 1882774 h 2044699"/>
                <a:gd name="connsiteX21" fmla="*/ 530225 w 1263650"/>
                <a:gd name="connsiteY21" fmla="*/ 1879599 h 2044699"/>
                <a:gd name="connsiteX22" fmla="*/ 561975 w 1263650"/>
                <a:gd name="connsiteY22" fmla="*/ 1809749 h 2044699"/>
                <a:gd name="connsiteX23" fmla="*/ 561975 w 1263650"/>
                <a:gd name="connsiteY23" fmla="*/ 1797049 h 2044699"/>
                <a:gd name="connsiteX24" fmla="*/ 565150 w 1263650"/>
                <a:gd name="connsiteY24" fmla="*/ 1797049 h 2044699"/>
                <a:gd name="connsiteX25" fmla="*/ 568325 w 1263650"/>
                <a:gd name="connsiteY25" fmla="*/ 1797049 h 2044699"/>
                <a:gd name="connsiteX26" fmla="*/ 571500 w 1263650"/>
                <a:gd name="connsiteY26" fmla="*/ 1803399 h 2044699"/>
                <a:gd name="connsiteX27" fmla="*/ 577850 w 1263650"/>
                <a:gd name="connsiteY27" fmla="*/ 1806574 h 2044699"/>
                <a:gd name="connsiteX28" fmla="*/ 577850 w 1263650"/>
                <a:gd name="connsiteY28" fmla="*/ 1809749 h 2044699"/>
                <a:gd name="connsiteX29" fmla="*/ 581025 w 1263650"/>
                <a:gd name="connsiteY29" fmla="*/ 1816099 h 2044699"/>
                <a:gd name="connsiteX30" fmla="*/ 584200 w 1263650"/>
                <a:gd name="connsiteY30" fmla="*/ 1822449 h 2044699"/>
                <a:gd name="connsiteX31" fmla="*/ 587375 w 1263650"/>
                <a:gd name="connsiteY31" fmla="*/ 1822449 h 2044699"/>
                <a:gd name="connsiteX32" fmla="*/ 587375 w 1263650"/>
                <a:gd name="connsiteY32" fmla="*/ 1825624 h 2044699"/>
                <a:gd name="connsiteX33" fmla="*/ 587375 w 1263650"/>
                <a:gd name="connsiteY33" fmla="*/ 1828799 h 2044699"/>
                <a:gd name="connsiteX34" fmla="*/ 584200 w 1263650"/>
                <a:gd name="connsiteY34" fmla="*/ 1828799 h 2044699"/>
                <a:gd name="connsiteX35" fmla="*/ 581025 w 1263650"/>
                <a:gd name="connsiteY35" fmla="*/ 1828799 h 2044699"/>
                <a:gd name="connsiteX36" fmla="*/ 574675 w 1263650"/>
                <a:gd name="connsiteY36" fmla="*/ 1828799 h 2044699"/>
                <a:gd name="connsiteX37" fmla="*/ 571500 w 1263650"/>
                <a:gd name="connsiteY37" fmla="*/ 1825624 h 2044699"/>
                <a:gd name="connsiteX38" fmla="*/ 565150 w 1263650"/>
                <a:gd name="connsiteY38" fmla="*/ 1822449 h 2044699"/>
                <a:gd name="connsiteX39" fmla="*/ 561975 w 1263650"/>
                <a:gd name="connsiteY39" fmla="*/ 1819274 h 2044699"/>
                <a:gd name="connsiteX40" fmla="*/ 558800 w 1263650"/>
                <a:gd name="connsiteY40" fmla="*/ 1822449 h 2044699"/>
                <a:gd name="connsiteX41" fmla="*/ 558800 w 1263650"/>
                <a:gd name="connsiteY41" fmla="*/ 1819274 h 2044699"/>
                <a:gd name="connsiteX42" fmla="*/ 558800 w 1263650"/>
                <a:gd name="connsiteY42" fmla="*/ 1812924 h 2044699"/>
                <a:gd name="connsiteX43" fmla="*/ 561975 w 1263650"/>
                <a:gd name="connsiteY43" fmla="*/ 1809749 h 2044699"/>
                <a:gd name="connsiteX44" fmla="*/ 654050 w 1263650"/>
                <a:gd name="connsiteY44" fmla="*/ 1784349 h 2044699"/>
                <a:gd name="connsiteX45" fmla="*/ 657225 w 1263650"/>
                <a:gd name="connsiteY45" fmla="*/ 1784349 h 2044699"/>
                <a:gd name="connsiteX46" fmla="*/ 657225 w 1263650"/>
                <a:gd name="connsiteY46" fmla="*/ 1787524 h 2044699"/>
                <a:gd name="connsiteX47" fmla="*/ 654050 w 1263650"/>
                <a:gd name="connsiteY47" fmla="*/ 1787524 h 2044699"/>
                <a:gd name="connsiteX48" fmla="*/ 654050 w 1263650"/>
                <a:gd name="connsiteY48" fmla="*/ 1784349 h 2044699"/>
                <a:gd name="connsiteX49" fmla="*/ 320675 w 1263650"/>
                <a:gd name="connsiteY49" fmla="*/ 1441449 h 2044699"/>
                <a:gd name="connsiteX50" fmla="*/ 320678 w 1263650"/>
                <a:gd name="connsiteY50" fmla="*/ 1441452 h 2044699"/>
                <a:gd name="connsiteX51" fmla="*/ 320678 w 1263650"/>
                <a:gd name="connsiteY51" fmla="*/ 1441449 h 2044699"/>
                <a:gd name="connsiteX52" fmla="*/ 320675 w 1263650"/>
                <a:gd name="connsiteY52" fmla="*/ 1441449 h 2044699"/>
                <a:gd name="connsiteX53" fmla="*/ 200026 w 1263650"/>
                <a:gd name="connsiteY53" fmla="*/ 857250 h 2044699"/>
                <a:gd name="connsiteX54" fmla="*/ 202410 w 1263650"/>
                <a:gd name="connsiteY54" fmla="*/ 859634 h 2044699"/>
                <a:gd name="connsiteX55" fmla="*/ 202410 w 1263650"/>
                <a:gd name="connsiteY55" fmla="*/ 859633 h 2044699"/>
                <a:gd name="connsiteX56" fmla="*/ 200027 w 1263650"/>
                <a:gd name="connsiteY56" fmla="*/ 857250 h 2044699"/>
                <a:gd name="connsiteX57" fmla="*/ 200026 w 1263650"/>
                <a:gd name="connsiteY57" fmla="*/ 857250 h 2044699"/>
                <a:gd name="connsiteX58" fmla="*/ 193676 w 1263650"/>
                <a:gd name="connsiteY58" fmla="*/ 854075 h 2044699"/>
                <a:gd name="connsiteX59" fmla="*/ 193676 w 1263650"/>
                <a:gd name="connsiteY59" fmla="*/ 857250 h 2044699"/>
                <a:gd name="connsiteX60" fmla="*/ 193677 w 1263650"/>
                <a:gd name="connsiteY60" fmla="*/ 857250 h 2044699"/>
                <a:gd name="connsiteX61" fmla="*/ 193677 w 1263650"/>
                <a:gd name="connsiteY61" fmla="*/ 854075 h 2044699"/>
                <a:gd name="connsiteX62" fmla="*/ 193676 w 1263650"/>
                <a:gd name="connsiteY62" fmla="*/ 854075 h 2044699"/>
                <a:gd name="connsiteX63" fmla="*/ 190501 w 1263650"/>
                <a:gd name="connsiteY63" fmla="*/ 847724 h 2044699"/>
                <a:gd name="connsiteX64" fmla="*/ 190501 w 1263650"/>
                <a:gd name="connsiteY64" fmla="*/ 847725 h 2044699"/>
                <a:gd name="connsiteX65" fmla="*/ 190501 w 1263650"/>
                <a:gd name="connsiteY65" fmla="*/ 850900 h 2044699"/>
                <a:gd name="connsiteX66" fmla="*/ 190501 w 1263650"/>
                <a:gd name="connsiteY66" fmla="*/ 854075 h 2044699"/>
                <a:gd name="connsiteX67" fmla="*/ 190502 w 1263650"/>
                <a:gd name="connsiteY67" fmla="*/ 854075 h 2044699"/>
                <a:gd name="connsiteX68" fmla="*/ 190502 w 1263650"/>
                <a:gd name="connsiteY68" fmla="*/ 850900 h 2044699"/>
                <a:gd name="connsiteX69" fmla="*/ 190502 w 1263650"/>
                <a:gd name="connsiteY69" fmla="*/ 847725 h 2044699"/>
                <a:gd name="connsiteX70" fmla="*/ 190501 w 1263650"/>
                <a:gd name="connsiteY70" fmla="*/ 847724 h 2044699"/>
                <a:gd name="connsiteX71" fmla="*/ 187326 w 1263650"/>
                <a:gd name="connsiteY71" fmla="*/ 838200 h 2044699"/>
                <a:gd name="connsiteX72" fmla="*/ 187326 w 1263650"/>
                <a:gd name="connsiteY72" fmla="*/ 841375 h 2044699"/>
                <a:gd name="connsiteX73" fmla="*/ 187326 w 1263650"/>
                <a:gd name="connsiteY73" fmla="*/ 844550 h 2044699"/>
                <a:gd name="connsiteX74" fmla="*/ 187327 w 1263650"/>
                <a:gd name="connsiteY74" fmla="*/ 844550 h 2044699"/>
                <a:gd name="connsiteX75" fmla="*/ 187327 w 1263650"/>
                <a:gd name="connsiteY75" fmla="*/ 841375 h 2044699"/>
                <a:gd name="connsiteX76" fmla="*/ 187327 w 1263650"/>
                <a:gd name="connsiteY76" fmla="*/ 838200 h 2044699"/>
                <a:gd name="connsiteX77" fmla="*/ 187326 w 1263650"/>
                <a:gd name="connsiteY77" fmla="*/ 838200 h 2044699"/>
                <a:gd name="connsiteX78" fmla="*/ 184151 w 1263650"/>
                <a:gd name="connsiteY78" fmla="*/ 835025 h 2044699"/>
                <a:gd name="connsiteX79" fmla="*/ 184151 w 1263650"/>
                <a:gd name="connsiteY79" fmla="*/ 838200 h 2044699"/>
                <a:gd name="connsiteX80" fmla="*/ 184152 w 1263650"/>
                <a:gd name="connsiteY80" fmla="*/ 838200 h 2044699"/>
                <a:gd name="connsiteX81" fmla="*/ 184152 w 1263650"/>
                <a:gd name="connsiteY81" fmla="*/ 835025 h 2044699"/>
                <a:gd name="connsiteX82" fmla="*/ 184151 w 1263650"/>
                <a:gd name="connsiteY82" fmla="*/ 835025 h 2044699"/>
                <a:gd name="connsiteX83" fmla="*/ 177801 w 1263650"/>
                <a:gd name="connsiteY83" fmla="*/ 831850 h 2044699"/>
                <a:gd name="connsiteX84" fmla="*/ 177801 w 1263650"/>
                <a:gd name="connsiteY84" fmla="*/ 835025 h 2044699"/>
                <a:gd name="connsiteX85" fmla="*/ 177802 w 1263650"/>
                <a:gd name="connsiteY85" fmla="*/ 835025 h 2044699"/>
                <a:gd name="connsiteX86" fmla="*/ 177802 w 1263650"/>
                <a:gd name="connsiteY86" fmla="*/ 831850 h 2044699"/>
                <a:gd name="connsiteX87" fmla="*/ 177801 w 1263650"/>
                <a:gd name="connsiteY87" fmla="*/ 831850 h 2044699"/>
                <a:gd name="connsiteX88" fmla="*/ 187325 w 1263650"/>
                <a:gd name="connsiteY88" fmla="*/ 784225 h 2044699"/>
                <a:gd name="connsiteX89" fmla="*/ 187325 w 1263650"/>
                <a:gd name="connsiteY89" fmla="*/ 787400 h 2044699"/>
                <a:gd name="connsiteX90" fmla="*/ 187326 w 1263650"/>
                <a:gd name="connsiteY90" fmla="*/ 787400 h 2044699"/>
                <a:gd name="connsiteX91" fmla="*/ 187326 w 1263650"/>
                <a:gd name="connsiteY91" fmla="*/ 784225 h 2044699"/>
                <a:gd name="connsiteX92" fmla="*/ 187325 w 1263650"/>
                <a:gd name="connsiteY92" fmla="*/ 784225 h 2044699"/>
                <a:gd name="connsiteX93" fmla="*/ 92075 w 1263650"/>
                <a:gd name="connsiteY93" fmla="*/ 784225 h 2044699"/>
                <a:gd name="connsiteX94" fmla="*/ 92075 w 1263650"/>
                <a:gd name="connsiteY94" fmla="*/ 787400 h 2044699"/>
                <a:gd name="connsiteX95" fmla="*/ 90805 w 1263650"/>
                <a:gd name="connsiteY95" fmla="*/ 784860 h 2044699"/>
                <a:gd name="connsiteX96" fmla="*/ 92075 w 1263650"/>
                <a:gd name="connsiteY96" fmla="*/ 784225 h 2044699"/>
                <a:gd name="connsiteX97" fmla="*/ 180975 w 1263650"/>
                <a:gd name="connsiteY97" fmla="*/ 774700 h 2044699"/>
                <a:gd name="connsiteX98" fmla="*/ 180976 w 1263650"/>
                <a:gd name="connsiteY98" fmla="*/ 774700 h 2044699"/>
                <a:gd name="connsiteX99" fmla="*/ 180976 w 1263650"/>
                <a:gd name="connsiteY99" fmla="*/ 774701 h 2044699"/>
                <a:gd name="connsiteX100" fmla="*/ 180975 w 1263650"/>
                <a:gd name="connsiteY100" fmla="*/ 774700 h 2044699"/>
                <a:gd name="connsiteX101" fmla="*/ 184150 w 1263650"/>
                <a:gd name="connsiteY101" fmla="*/ 769937 h 2044699"/>
                <a:gd name="connsiteX102" fmla="*/ 184150 w 1263650"/>
                <a:gd name="connsiteY102" fmla="*/ 771525 h 2044699"/>
                <a:gd name="connsiteX103" fmla="*/ 184151 w 1263650"/>
                <a:gd name="connsiteY103" fmla="*/ 771525 h 2044699"/>
                <a:gd name="connsiteX104" fmla="*/ 184151 w 1263650"/>
                <a:gd name="connsiteY104" fmla="*/ 769937 h 2044699"/>
                <a:gd name="connsiteX105" fmla="*/ 184150 w 1263650"/>
                <a:gd name="connsiteY105" fmla="*/ 769937 h 2044699"/>
                <a:gd name="connsiteX106" fmla="*/ 555625 w 1263650"/>
                <a:gd name="connsiteY106" fmla="*/ 641350 h 2044699"/>
                <a:gd name="connsiteX107" fmla="*/ 561975 w 1263650"/>
                <a:gd name="connsiteY107" fmla="*/ 644525 h 2044699"/>
                <a:gd name="connsiteX108" fmla="*/ 561976 w 1263650"/>
                <a:gd name="connsiteY108" fmla="*/ 644525 h 2044699"/>
                <a:gd name="connsiteX109" fmla="*/ 555626 w 1263650"/>
                <a:gd name="connsiteY109" fmla="*/ 641350 h 2044699"/>
                <a:gd name="connsiteX110" fmla="*/ 555625 w 1263650"/>
                <a:gd name="connsiteY110" fmla="*/ 641350 h 2044699"/>
                <a:gd name="connsiteX111" fmla="*/ 104775 w 1263650"/>
                <a:gd name="connsiteY111" fmla="*/ 0 h 2044699"/>
                <a:gd name="connsiteX112" fmla="*/ 107950 w 1263650"/>
                <a:gd name="connsiteY112" fmla="*/ 3175 h 2044699"/>
                <a:gd name="connsiteX113" fmla="*/ 114300 w 1263650"/>
                <a:gd name="connsiteY113" fmla="*/ 3175 h 2044699"/>
                <a:gd name="connsiteX114" fmla="*/ 123825 w 1263650"/>
                <a:gd name="connsiteY114" fmla="*/ 6350 h 2044699"/>
                <a:gd name="connsiteX115" fmla="*/ 133350 w 1263650"/>
                <a:gd name="connsiteY115" fmla="*/ 9525 h 2044699"/>
                <a:gd name="connsiteX116" fmla="*/ 136525 w 1263650"/>
                <a:gd name="connsiteY116" fmla="*/ 9525 h 2044699"/>
                <a:gd name="connsiteX117" fmla="*/ 146050 w 1263650"/>
                <a:gd name="connsiteY117" fmla="*/ 12700 h 2044699"/>
                <a:gd name="connsiteX118" fmla="*/ 155575 w 1263650"/>
                <a:gd name="connsiteY118" fmla="*/ 15875 h 2044699"/>
                <a:gd name="connsiteX119" fmla="*/ 158750 w 1263650"/>
                <a:gd name="connsiteY119" fmla="*/ 15875 h 2044699"/>
                <a:gd name="connsiteX120" fmla="*/ 161925 w 1263650"/>
                <a:gd name="connsiteY120" fmla="*/ 15875 h 2044699"/>
                <a:gd name="connsiteX121" fmla="*/ 180975 w 1263650"/>
                <a:gd name="connsiteY121" fmla="*/ 22225 h 2044699"/>
                <a:gd name="connsiteX122" fmla="*/ 190500 w 1263650"/>
                <a:gd name="connsiteY122" fmla="*/ 22225 h 2044699"/>
                <a:gd name="connsiteX123" fmla="*/ 200025 w 1263650"/>
                <a:gd name="connsiteY123" fmla="*/ 25400 h 2044699"/>
                <a:gd name="connsiteX124" fmla="*/ 203200 w 1263650"/>
                <a:gd name="connsiteY124" fmla="*/ 28575 h 2044699"/>
                <a:gd name="connsiteX125" fmla="*/ 215900 w 1263650"/>
                <a:gd name="connsiteY125" fmla="*/ 28575 h 2044699"/>
                <a:gd name="connsiteX126" fmla="*/ 215900 w 1263650"/>
                <a:gd name="connsiteY126" fmla="*/ 31750 h 2044699"/>
                <a:gd name="connsiteX127" fmla="*/ 219075 w 1263650"/>
                <a:gd name="connsiteY127" fmla="*/ 31750 h 2044699"/>
                <a:gd name="connsiteX128" fmla="*/ 222250 w 1263650"/>
                <a:gd name="connsiteY128" fmla="*/ 31750 h 2044699"/>
                <a:gd name="connsiteX129" fmla="*/ 225425 w 1263650"/>
                <a:gd name="connsiteY129" fmla="*/ 31750 h 2044699"/>
                <a:gd name="connsiteX130" fmla="*/ 228600 w 1263650"/>
                <a:gd name="connsiteY130" fmla="*/ 31750 h 2044699"/>
                <a:gd name="connsiteX131" fmla="*/ 231775 w 1263650"/>
                <a:gd name="connsiteY131" fmla="*/ 34925 h 2044699"/>
                <a:gd name="connsiteX132" fmla="*/ 238125 w 1263650"/>
                <a:gd name="connsiteY132" fmla="*/ 34925 h 2044699"/>
                <a:gd name="connsiteX133" fmla="*/ 247650 w 1263650"/>
                <a:gd name="connsiteY133" fmla="*/ 38100 h 2044699"/>
                <a:gd name="connsiteX134" fmla="*/ 263525 w 1263650"/>
                <a:gd name="connsiteY134" fmla="*/ 41275 h 2044699"/>
                <a:gd name="connsiteX135" fmla="*/ 269875 w 1263650"/>
                <a:gd name="connsiteY135" fmla="*/ 44450 h 2044699"/>
                <a:gd name="connsiteX136" fmla="*/ 282575 w 1263650"/>
                <a:gd name="connsiteY136" fmla="*/ 47625 h 2044699"/>
                <a:gd name="connsiteX137" fmla="*/ 307975 w 1263650"/>
                <a:gd name="connsiteY137" fmla="*/ 53975 h 2044699"/>
                <a:gd name="connsiteX138" fmla="*/ 314325 w 1263650"/>
                <a:gd name="connsiteY138" fmla="*/ 53975 h 2044699"/>
                <a:gd name="connsiteX139" fmla="*/ 320675 w 1263650"/>
                <a:gd name="connsiteY139" fmla="*/ 57150 h 2044699"/>
                <a:gd name="connsiteX140" fmla="*/ 327025 w 1263650"/>
                <a:gd name="connsiteY140" fmla="*/ 57150 h 2044699"/>
                <a:gd name="connsiteX141" fmla="*/ 346075 w 1263650"/>
                <a:gd name="connsiteY141" fmla="*/ 60325 h 2044699"/>
                <a:gd name="connsiteX142" fmla="*/ 355600 w 1263650"/>
                <a:gd name="connsiteY142" fmla="*/ 63500 h 2044699"/>
                <a:gd name="connsiteX143" fmla="*/ 365125 w 1263650"/>
                <a:gd name="connsiteY143" fmla="*/ 66675 h 2044699"/>
                <a:gd name="connsiteX144" fmla="*/ 368300 w 1263650"/>
                <a:gd name="connsiteY144" fmla="*/ 66675 h 2044699"/>
                <a:gd name="connsiteX145" fmla="*/ 371475 w 1263650"/>
                <a:gd name="connsiteY145" fmla="*/ 66675 h 2044699"/>
                <a:gd name="connsiteX146" fmla="*/ 393700 w 1263650"/>
                <a:gd name="connsiteY146" fmla="*/ 73025 h 2044699"/>
                <a:gd name="connsiteX147" fmla="*/ 460375 w 1263650"/>
                <a:gd name="connsiteY147" fmla="*/ 92075 h 2044699"/>
                <a:gd name="connsiteX148" fmla="*/ 473075 w 1263650"/>
                <a:gd name="connsiteY148" fmla="*/ 95250 h 2044699"/>
                <a:gd name="connsiteX149" fmla="*/ 482600 w 1263650"/>
                <a:gd name="connsiteY149" fmla="*/ 98425 h 2044699"/>
                <a:gd name="connsiteX150" fmla="*/ 485775 w 1263650"/>
                <a:gd name="connsiteY150" fmla="*/ 98425 h 2044699"/>
                <a:gd name="connsiteX151" fmla="*/ 498475 w 1263650"/>
                <a:gd name="connsiteY151" fmla="*/ 101600 h 2044699"/>
                <a:gd name="connsiteX152" fmla="*/ 501650 w 1263650"/>
                <a:gd name="connsiteY152" fmla="*/ 101600 h 2044699"/>
                <a:gd name="connsiteX153" fmla="*/ 508000 w 1263650"/>
                <a:gd name="connsiteY153" fmla="*/ 101600 h 2044699"/>
                <a:gd name="connsiteX154" fmla="*/ 523875 w 1263650"/>
                <a:gd name="connsiteY154" fmla="*/ 107950 h 2044699"/>
                <a:gd name="connsiteX155" fmla="*/ 527050 w 1263650"/>
                <a:gd name="connsiteY155" fmla="*/ 107950 h 2044699"/>
                <a:gd name="connsiteX156" fmla="*/ 530225 w 1263650"/>
                <a:gd name="connsiteY156" fmla="*/ 107950 h 2044699"/>
                <a:gd name="connsiteX157" fmla="*/ 539750 w 1263650"/>
                <a:gd name="connsiteY157" fmla="*/ 111125 h 2044699"/>
                <a:gd name="connsiteX158" fmla="*/ 542925 w 1263650"/>
                <a:gd name="connsiteY158" fmla="*/ 111125 h 2044699"/>
                <a:gd name="connsiteX159" fmla="*/ 546100 w 1263650"/>
                <a:gd name="connsiteY159" fmla="*/ 111125 h 2044699"/>
                <a:gd name="connsiteX160" fmla="*/ 549275 w 1263650"/>
                <a:gd name="connsiteY160" fmla="*/ 114300 h 2044699"/>
                <a:gd name="connsiteX161" fmla="*/ 552450 w 1263650"/>
                <a:gd name="connsiteY161" fmla="*/ 114300 h 2044699"/>
                <a:gd name="connsiteX162" fmla="*/ 555625 w 1263650"/>
                <a:gd name="connsiteY162" fmla="*/ 114300 h 2044699"/>
                <a:gd name="connsiteX163" fmla="*/ 558800 w 1263650"/>
                <a:gd name="connsiteY163" fmla="*/ 114300 h 2044699"/>
                <a:gd name="connsiteX164" fmla="*/ 561975 w 1263650"/>
                <a:gd name="connsiteY164" fmla="*/ 114300 h 2044699"/>
                <a:gd name="connsiteX165" fmla="*/ 565150 w 1263650"/>
                <a:gd name="connsiteY165" fmla="*/ 117475 h 2044699"/>
                <a:gd name="connsiteX166" fmla="*/ 574675 w 1263650"/>
                <a:gd name="connsiteY166" fmla="*/ 120650 h 2044699"/>
                <a:gd name="connsiteX167" fmla="*/ 584200 w 1263650"/>
                <a:gd name="connsiteY167" fmla="*/ 120650 h 2044699"/>
                <a:gd name="connsiteX168" fmla="*/ 606425 w 1263650"/>
                <a:gd name="connsiteY168" fmla="*/ 127000 h 2044699"/>
                <a:gd name="connsiteX169" fmla="*/ 628650 w 1263650"/>
                <a:gd name="connsiteY169" fmla="*/ 130175 h 2044699"/>
                <a:gd name="connsiteX170" fmla="*/ 650875 w 1263650"/>
                <a:gd name="connsiteY170" fmla="*/ 136525 h 2044699"/>
                <a:gd name="connsiteX171" fmla="*/ 660400 w 1263650"/>
                <a:gd name="connsiteY171" fmla="*/ 139700 h 2044699"/>
                <a:gd name="connsiteX172" fmla="*/ 676275 w 1263650"/>
                <a:gd name="connsiteY172" fmla="*/ 142875 h 2044699"/>
                <a:gd name="connsiteX173" fmla="*/ 682625 w 1263650"/>
                <a:gd name="connsiteY173" fmla="*/ 142875 h 2044699"/>
                <a:gd name="connsiteX174" fmla="*/ 679450 w 1263650"/>
                <a:gd name="connsiteY174" fmla="*/ 155575 h 2044699"/>
                <a:gd name="connsiteX175" fmla="*/ 676275 w 1263650"/>
                <a:gd name="connsiteY175" fmla="*/ 161925 h 2044699"/>
                <a:gd name="connsiteX176" fmla="*/ 676275 w 1263650"/>
                <a:gd name="connsiteY176" fmla="*/ 165100 h 2044699"/>
                <a:gd name="connsiteX177" fmla="*/ 676275 w 1263650"/>
                <a:gd name="connsiteY177" fmla="*/ 174625 h 2044699"/>
                <a:gd name="connsiteX178" fmla="*/ 673100 w 1263650"/>
                <a:gd name="connsiteY178" fmla="*/ 187325 h 2044699"/>
                <a:gd name="connsiteX179" fmla="*/ 666750 w 1263650"/>
                <a:gd name="connsiteY179" fmla="*/ 203200 h 2044699"/>
                <a:gd name="connsiteX180" fmla="*/ 666750 w 1263650"/>
                <a:gd name="connsiteY180" fmla="*/ 206375 h 2044699"/>
                <a:gd name="connsiteX181" fmla="*/ 660400 w 1263650"/>
                <a:gd name="connsiteY181" fmla="*/ 234950 h 2044699"/>
                <a:gd name="connsiteX182" fmla="*/ 660400 w 1263650"/>
                <a:gd name="connsiteY182" fmla="*/ 241300 h 2044699"/>
                <a:gd name="connsiteX183" fmla="*/ 650875 w 1263650"/>
                <a:gd name="connsiteY183" fmla="*/ 273050 h 2044699"/>
                <a:gd name="connsiteX184" fmla="*/ 647700 w 1263650"/>
                <a:gd name="connsiteY184" fmla="*/ 295275 h 2044699"/>
                <a:gd name="connsiteX185" fmla="*/ 647700 w 1263650"/>
                <a:gd name="connsiteY185" fmla="*/ 298450 h 2044699"/>
                <a:gd name="connsiteX186" fmla="*/ 644525 w 1263650"/>
                <a:gd name="connsiteY186" fmla="*/ 307975 h 2044699"/>
                <a:gd name="connsiteX187" fmla="*/ 641350 w 1263650"/>
                <a:gd name="connsiteY187" fmla="*/ 330200 h 2044699"/>
                <a:gd name="connsiteX188" fmla="*/ 635000 w 1263650"/>
                <a:gd name="connsiteY188" fmla="*/ 352425 h 2044699"/>
                <a:gd name="connsiteX189" fmla="*/ 631825 w 1263650"/>
                <a:gd name="connsiteY189" fmla="*/ 365125 h 2044699"/>
                <a:gd name="connsiteX190" fmla="*/ 628650 w 1263650"/>
                <a:gd name="connsiteY190" fmla="*/ 374650 h 2044699"/>
                <a:gd name="connsiteX191" fmla="*/ 628650 w 1263650"/>
                <a:gd name="connsiteY191" fmla="*/ 381000 h 2044699"/>
                <a:gd name="connsiteX192" fmla="*/ 628650 w 1263650"/>
                <a:gd name="connsiteY192" fmla="*/ 387350 h 2044699"/>
                <a:gd name="connsiteX193" fmla="*/ 622300 w 1263650"/>
                <a:gd name="connsiteY193" fmla="*/ 419100 h 2044699"/>
                <a:gd name="connsiteX194" fmla="*/ 619125 w 1263650"/>
                <a:gd name="connsiteY194" fmla="*/ 434975 h 2044699"/>
                <a:gd name="connsiteX195" fmla="*/ 612775 w 1263650"/>
                <a:gd name="connsiteY195" fmla="*/ 457200 h 2044699"/>
                <a:gd name="connsiteX196" fmla="*/ 606425 w 1263650"/>
                <a:gd name="connsiteY196" fmla="*/ 476250 h 2044699"/>
                <a:gd name="connsiteX197" fmla="*/ 600075 w 1263650"/>
                <a:gd name="connsiteY197" fmla="*/ 511175 h 2044699"/>
                <a:gd name="connsiteX198" fmla="*/ 587375 w 1263650"/>
                <a:gd name="connsiteY198" fmla="*/ 568325 h 2044699"/>
                <a:gd name="connsiteX199" fmla="*/ 587375 w 1263650"/>
                <a:gd name="connsiteY199" fmla="*/ 574675 h 2044699"/>
                <a:gd name="connsiteX200" fmla="*/ 577850 w 1263650"/>
                <a:gd name="connsiteY200" fmla="*/ 612775 h 2044699"/>
                <a:gd name="connsiteX201" fmla="*/ 574675 w 1263650"/>
                <a:gd name="connsiteY201" fmla="*/ 619125 h 2044699"/>
                <a:gd name="connsiteX202" fmla="*/ 574675 w 1263650"/>
                <a:gd name="connsiteY202" fmla="*/ 622300 h 2044699"/>
                <a:gd name="connsiteX203" fmla="*/ 574676 w 1263650"/>
                <a:gd name="connsiteY203" fmla="*/ 622300 h 2044699"/>
                <a:gd name="connsiteX204" fmla="*/ 573884 w 1263650"/>
                <a:gd name="connsiteY204" fmla="*/ 626260 h 2044699"/>
                <a:gd name="connsiteX205" fmla="*/ 573884 w 1263650"/>
                <a:gd name="connsiteY205" fmla="*/ 629444 h 2044699"/>
                <a:gd name="connsiteX206" fmla="*/ 573247 w 1263650"/>
                <a:gd name="connsiteY206" fmla="*/ 629444 h 2044699"/>
                <a:gd name="connsiteX207" fmla="*/ 571501 w 1263650"/>
                <a:gd name="connsiteY207" fmla="*/ 638175 h 2044699"/>
                <a:gd name="connsiteX208" fmla="*/ 568326 w 1263650"/>
                <a:gd name="connsiteY208" fmla="*/ 644525 h 2044699"/>
                <a:gd name="connsiteX209" fmla="*/ 568325 w 1263650"/>
                <a:gd name="connsiteY209" fmla="*/ 644525 h 2044699"/>
                <a:gd name="connsiteX210" fmla="*/ 568325 w 1263650"/>
                <a:gd name="connsiteY210" fmla="*/ 657225 h 2044699"/>
                <a:gd name="connsiteX211" fmla="*/ 565150 w 1263650"/>
                <a:gd name="connsiteY211" fmla="*/ 666750 h 2044699"/>
                <a:gd name="connsiteX212" fmla="*/ 565150 w 1263650"/>
                <a:gd name="connsiteY212" fmla="*/ 673100 h 2044699"/>
                <a:gd name="connsiteX213" fmla="*/ 561975 w 1263650"/>
                <a:gd name="connsiteY213" fmla="*/ 679450 h 2044699"/>
                <a:gd name="connsiteX214" fmla="*/ 561975 w 1263650"/>
                <a:gd name="connsiteY214" fmla="*/ 682625 h 2044699"/>
                <a:gd name="connsiteX215" fmla="*/ 558800 w 1263650"/>
                <a:gd name="connsiteY215" fmla="*/ 692150 h 2044699"/>
                <a:gd name="connsiteX216" fmla="*/ 558801 w 1263650"/>
                <a:gd name="connsiteY216" fmla="*/ 692150 h 2044699"/>
                <a:gd name="connsiteX217" fmla="*/ 558801 w 1263650"/>
                <a:gd name="connsiteY217" fmla="*/ 704850 h 2044699"/>
                <a:gd name="connsiteX218" fmla="*/ 558801 w 1263650"/>
                <a:gd name="connsiteY218" fmla="*/ 708025 h 2044699"/>
                <a:gd name="connsiteX219" fmla="*/ 561976 w 1263650"/>
                <a:gd name="connsiteY219" fmla="*/ 708025 h 2044699"/>
                <a:gd name="connsiteX220" fmla="*/ 561976 w 1263650"/>
                <a:gd name="connsiteY220" fmla="*/ 711200 h 2044699"/>
                <a:gd name="connsiteX221" fmla="*/ 561976 w 1263650"/>
                <a:gd name="connsiteY221" fmla="*/ 714375 h 2044699"/>
                <a:gd name="connsiteX222" fmla="*/ 568326 w 1263650"/>
                <a:gd name="connsiteY222" fmla="*/ 720725 h 2044699"/>
                <a:gd name="connsiteX223" fmla="*/ 570231 w 1263650"/>
                <a:gd name="connsiteY223" fmla="*/ 723900 h 2044699"/>
                <a:gd name="connsiteX224" fmla="*/ 571501 w 1263650"/>
                <a:gd name="connsiteY224" fmla="*/ 726017 h 2044699"/>
                <a:gd name="connsiteX225" fmla="*/ 577851 w 1263650"/>
                <a:gd name="connsiteY225" fmla="*/ 736600 h 2044699"/>
                <a:gd name="connsiteX226" fmla="*/ 593726 w 1263650"/>
                <a:gd name="connsiteY226" fmla="*/ 755650 h 2044699"/>
                <a:gd name="connsiteX227" fmla="*/ 603251 w 1263650"/>
                <a:gd name="connsiteY227" fmla="*/ 771525 h 2044699"/>
                <a:gd name="connsiteX228" fmla="*/ 606426 w 1263650"/>
                <a:gd name="connsiteY228" fmla="*/ 771525 h 2044699"/>
                <a:gd name="connsiteX229" fmla="*/ 606426 w 1263650"/>
                <a:gd name="connsiteY229" fmla="*/ 774700 h 2044699"/>
                <a:gd name="connsiteX230" fmla="*/ 606425 w 1263650"/>
                <a:gd name="connsiteY230" fmla="*/ 774700 h 2044699"/>
                <a:gd name="connsiteX231" fmla="*/ 625475 w 1263650"/>
                <a:gd name="connsiteY231" fmla="*/ 803275 h 2044699"/>
                <a:gd name="connsiteX232" fmla="*/ 628650 w 1263650"/>
                <a:gd name="connsiteY232" fmla="*/ 806450 h 2044699"/>
                <a:gd name="connsiteX233" fmla="*/ 635000 w 1263650"/>
                <a:gd name="connsiteY233" fmla="*/ 812800 h 2044699"/>
                <a:gd name="connsiteX234" fmla="*/ 638175 w 1263650"/>
                <a:gd name="connsiteY234" fmla="*/ 819150 h 2044699"/>
                <a:gd name="connsiteX235" fmla="*/ 644525 w 1263650"/>
                <a:gd name="connsiteY235" fmla="*/ 828675 h 2044699"/>
                <a:gd name="connsiteX236" fmla="*/ 647700 w 1263650"/>
                <a:gd name="connsiteY236" fmla="*/ 831850 h 2044699"/>
                <a:gd name="connsiteX237" fmla="*/ 654050 w 1263650"/>
                <a:gd name="connsiteY237" fmla="*/ 841375 h 2044699"/>
                <a:gd name="connsiteX238" fmla="*/ 657225 w 1263650"/>
                <a:gd name="connsiteY238" fmla="*/ 841375 h 2044699"/>
                <a:gd name="connsiteX239" fmla="*/ 657225 w 1263650"/>
                <a:gd name="connsiteY239" fmla="*/ 847725 h 2044699"/>
                <a:gd name="connsiteX240" fmla="*/ 660400 w 1263650"/>
                <a:gd name="connsiteY240" fmla="*/ 850900 h 2044699"/>
                <a:gd name="connsiteX241" fmla="*/ 663575 w 1263650"/>
                <a:gd name="connsiteY241" fmla="*/ 854075 h 2044699"/>
                <a:gd name="connsiteX242" fmla="*/ 673100 w 1263650"/>
                <a:gd name="connsiteY242" fmla="*/ 866775 h 2044699"/>
                <a:gd name="connsiteX243" fmla="*/ 679450 w 1263650"/>
                <a:gd name="connsiteY243" fmla="*/ 876300 h 2044699"/>
                <a:gd name="connsiteX244" fmla="*/ 682625 w 1263650"/>
                <a:gd name="connsiteY244" fmla="*/ 879475 h 2044699"/>
                <a:gd name="connsiteX245" fmla="*/ 701675 w 1263650"/>
                <a:gd name="connsiteY245" fmla="*/ 908050 h 2044699"/>
                <a:gd name="connsiteX246" fmla="*/ 708025 w 1263650"/>
                <a:gd name="connsiteY246" fmla="*/ 914400 h 2044699"/>
                <a:gd name="connsiteX247" fmla="*/ 723900 w 1263650"/>
                <a:gd name="connsiteY247" fmla="*/ 936625 h 2044699"/>
                <a:gd name="connsiteX248" fmla="*/ 733425 w 1263650"/>
                <a:gd name="connsiteY248" fmla="*/ 949325 h 2044699"/>
                <a:gd name="connsiteX249" fmla="*/ 736600 w 1263650"/>
                <a:gd name="connsiteY249" fmla="*/ 952500 h 2044699"/>
                <a:gd name="connsiteX250" fmla="*/ 736600 w 1263650"/>
                <a:gd name="connsiteY250" fmla="*/ 955675 h 2044699"/>
                <a:gd name="connsiteX251" fmla="*/ 739775 w 1263650"/>
                <a:gd name="connsiteY251" fmla="*/ 958850 h 2044699"/>
                <a:gd name="connsiteX252" fmla="*/ 739775 w 1263650"/>
                <a:gd name="connsiteY252" fmla="*/ 962025 h 2044699"/>
                <a:gd name="connsiteX253" fmla="*/ 746125 w 1263650"/>
                <a:gd name="connsiteY253" fmla="*/ 971550 h 2044699"/>
                <a:gd name="connsiteX254" fmla="*/ 790575 w 1263650"/>
                <a:gd name="connsiteY254" fmla="*/ 1028700 h 2044699"/>
                <a:gd name="connsiteX255" fmla="*/ 806450 w 1263650"/>
                <a:gd name="connsiteY255" fmla="*/ 1050925 h 2044699"/>
                <a:gd name="connsiteX256" fmla="*/ 812800 w 1263650"/>
                <a:gd name="connsiteY256" fmla="*/ 1060450 h 2044699"/>
                <a:gd name="connsiteX257" fmla="*/ 822325 w 1263650"/>
                <a:gd name="connsiteY257" fmla="*/ 1073150 h 2044699"/>
                <a:gd name="connsiteX258" fmla="*/ 825500 w 1263650"/>
                <a:gd name="connsiteY258" fmla="*/ 1079500 h 2044699"/>
                <a:gd name="connsiteX259" fmla="*/ 841375 w 1263650"/>
                <a:gd name="connsiteY259" fmla="*/ 1104900 h 2044699"/>
                <a:gd name="connsiteX260" fmla="*/ 854075 w 1263650"/>
                <a:gd name="connsiteY260" fmla="*/ 1117600 h 2044699"/>
                <a:gd name="connsiteX261" fmla="*/ 860425 w 1263650"/>
                <a:gd name="connsiteY261" fmla="*/ 1130300 h 2044699"/>
                <a:gd name="connsiteX262" fmla="*/ 866775 w 1263650"/>
                <a:gd name="connsiteY262" fmla="*/ 1136650 h 2044699"/>
                <a:gd name="connsiteX263" fmla="*/ 869950 w 1263650"/>
                <a:gd name="connsiteY263" fmla="*/ 1143000 h 2044699"/>
                <a:gd name="connsiteX264" fmla="*/ 882650 w 1263650"/>
                <a:gd name="connsiteY264" fmla="*/ 1162050 h 2044699"/>
                <a:gd name="connsiteX265" fmla="*/ 892175 w 1263650"/>
                <a:gd name="connsiteY265" fmla="*/ 1168400 h 2044699"/>
                <a:gd name="connsiteX266" fmla="*/ 892175 w 1263650"/>
                <a:gd name="connsiteY266" fmla="*/ 1171575 h 2044699"/>
                <a:gd name="connsiteX267" fmla="*/ 895350 w 1263650"/>
                <a:gd name="connsiteY267" fmla="*/ 1174750 h 2044699"/>
                <a:gd name="connsiteX268" fmla="*/ 904875 w 1263650"/>
                <a:gd name="connsiteY268" fmla="*/ 1190625 h 2044699"/>
                <a:gd name="connsiteX269" fmla="*/ 908050 w 1263650"/>
                <a:gd name="connsiteY269" fmla="*/ 1193800 h 2044699"/>
                <a:gd name="connsiteX270" fmla="*/ 933450 w 1263650"/>
                <a:gd name="connsiteY270" fmla="*/ 1228725 h 2044699"/>
                <a:gd name="connsiteX271" fmla="*/ 933450 w 1263650"/>
                <a:gd name="connsiteY271" fmla="*/ 1231900 h 2044699"/>
                <a:gd name="connsiteX272" fmla="*/ 958850 w 1263650"/>
                <a:gd name="connsiteY272" fmla="*/ 1263650 h 2044699"/>
                <a:gd name="connsiteX273" fmla="*/ 977900 w 1263650"/>
                <a:gd name="connsiteY273" fmla="*/ 1292225 h 2044699"/>
                <a:gd name="connsiteX274" fmla="*/ 1005680 w 1263650"/>
                <a:gd name="connsiteY274" fmla="*/ 1331117 h 2044699"/>
                <a:gd name="connsiteX275" fmla="*/ 1006478 w 1263650"/>
                <a:gd name="connsiteY275" fmla="*/ 1331117 h 2044699"/>
                <a:gd name="connsiteX276" fmla="*/ 1006478 w 1263650"/>
                <a:gd name="connsiteY276" fmla="*/ 1332234 h 2044699"/>
                <a:gd name="connsiteX277" fmla="*/ 1009650 w 1263650"/>
                <a:gd name="connsiteY277" fmla="*/ 1336675 h 2044699"/>
                <a:gd name="connsiteX278" fmla="*/ 1025525 w 1263650"/>
                <a:gd name="connsiteY278" fmla="*/ 1355725 h 2044699"/>
                <a:gd name="connsiteX279" fmla="*/ 1025525 w 1263650"/>
                <a:gd name="connsiteY279" fmla="*/ 1358900 h 2044699"/>
                <a:gd name="connsiteX280" fmla="*/ 1031875 w 1263650"/>
                <a:gd name="connsiteY280" fmla="*/ 1365250 h 2044699"/>
                <a:gd name="connsiteX281" fmla="*/ 1035050 w 1263650"/>
                <a:gd name="connsiteY281" fmla="*/ 1374775 h 2044699"/>
                <a:gd name="connsiteX282" fmla="*/ 1038225 w 1263650"/>
                <a:gd name="connsiteY282" fmla="*/ 1374775 h 2044699"/>
                <a:gd name="connsiteX283" fmla="*/ 1041400 w 1263650"/>
                <a:gd name="connsiteY283" fmla="*/ 1377950 h 2044699"/>
                <a:gd name="connsiteX284" fmla="*/ 1044575 w 1263650"/>
                <a:gd name="connsiteY284" fmla="*/ 1384300 h 2044699"/>
                <a:gd name="connsiteX285" fmla="*/ 1047750 w 1263650"/>
                <a:gd name="connsiteY285" fmla="*/ 1387475 h 2044699"/>
                <a:gd name="connsiteX286" fmla="*/ 1047750 w 1263650"/>
                <a:gd name="connsiteY286" fmla="*/ 1390650 h 2044699"/>
                <a:gd name="connsiteX287" fmla="*/ 1050925 w 1263650"/>
                <a:gd name="connsiteY287" fmla="*/ 1393825 h 2044699"/>
                <a:gd name="connsiteX288" fmla="*/ 1054100 w 1263650"/>
                <a:gd name="connsiteY288" fmla="*/ 1397000 h 2044699"/>
                <a:gd name="connsiteX289" fmla="*/ 1057275 w 1263650"/>
                <a:gd name="connsiteY289" fmla="*/ 1403350 h 2044699"/>
                <a:gd name="connsiteX290" fmla="*/ 1073150 w 1263650"/>
                <a:gd name="connsiteY290" fmla="*/ 1425575 h 2044699"/>
                <a:gd name="connsiteX291" fmla="*/ 1079500 w 1263650"/>
                <a:gd name="connsiteY291" fmla="*/ 1431925 h 2044699"/>
                <a:gd name="connsiteX292" fmla="*/ 1079500 w 1263650"/>
                <a:gd name="connsiteY292" fmla="*/ 1431924 h 2044699"/>
                <a:gd name="connsiteX293" fmla="*/ 1092200 w 1263650"/>
                <a:gd name="connsiteY293" fmla="*/ 1450974 h 2044699"/>
                <a:gd name="connsiteX294" fmla="*/ 1098550 w 1263650"/>
                <a:gd name="connsiteY294" fmla="*/ 1457324 h 2044699"/>
                <a:gd name="connsiteX295" fmla="*/ 1098550 w 1263650"/>
                <a:gd name="connsiteY295" fmla="*/ 1460499 h 2044699"/>
                <a:gd name="connsiteX296" fmla="*/ 1114425 w 1263650"/>
                <a:gd name="connsiteY296" fmla="*/ 1479549 h 2044699"/>
                <a:gd name="connsiteX297" fmla="*/ 1133475 w 1263650"/>
                <a:gd name="connsiteY297" fmla="*/ 1508124 h 2044699"/>
                <a:gd name="connsiteX298" fmla="*/ 1149350 w 1263650"/>
                <a:gd name="connsiteY298" fmla="*/ 1530349 h 2044699"/>
                <a:gd name="connsiteX299" fmla="*/ 1155700 w 1263650"/>
                <a:gd name="connsiteY299" fmla="*/ 1539874 h 2044699"/>
                <a:gd name="connsiteX300" fmla="*/ 1171575 w 1263650"/>
                <a:gd name="connsiteY300" fmla="*/ 1562099 h 2044699"/>
                <a:gd name="connsiteX301" fmla="*/ 1177925 w 1263650"/>
                <a:gd name="connsiteY301" fmla="*/ 1571624 h 2044699"/>
                <a:gd name="connsiteX302" fmla="*/ 1181100 w 1263650"/>
                <a:gd name="connsiteY302" fmla="*/ 1574799 h 2044699"/>
                <a:gd name="connsiteX303" fmla="*/ 1187450 w 1263650"/>
                <a:gd name="connsiteY303" fmla="*/ 1584324 h 2044699"/>
                <a:gd name="connsiteX304" fmla="*/ 1206500 w 1263650"/>
                <a:gd name="connsiteY304" fmla="*/ 1609724 h 2044699"/>
                <a:gd name="connsiteX305" fmla="*/ 1206500 w 1263650"/>
                <a:gd name="connsiteY305" fmla="*/ 1612899 h 2044699"/>
                <a:gd name="connsiteX306" fmla="*/ 1209675 w 1263650"/>
                <a:gd name="connsiteY306" fmla="*/ 1612899 h 2044699"/>
                <a:gd name="connsiteX307" fmla="*/ 1209675 w 1263650"/>
                <a:gd name="connsiteY307" fmla="*/ 1616074 h 2044699"/>
                <a:gd name="connsiteX308" fmla="*/ 1206500 w 1263650"/>
                <a:gd name="connsiteY308" fmla="*/ 1625599 h 2044699"/>
                <a:gd name="connsiteX309" fmla="*/ 1206500 w 1263650"/>
                <a:gd name="connsiteY309" fmla="*/ 1628774 h 2044699"/>
                <a:gd name="connsiteX310" fmla="*/ 1206500 w 1263650"/>
                <a:gd name="connsiteY310" fmla="*/ 1631949 h 2044699"/>
                <a:gd name="connsiteX311" fmla="*/ 1203325 w 1263650"/>
                <a:gd name="connsiteY311" fmla="*/ 1635124 h 2044699"/>
                <a:gd name="connsiteX312" fmla="*/ 1203325 w 1263650"/>
                <a:gd name="connsiteY312" fmla="*/ 1638299 h 2044699"/>
                <a:gd name="connsiteX313" fmla="*/ 1212850 w 1263650"/>
                <a:gd name="connsiteY313" fmla="*/ 1657349 h 2044699"/>
                <a:gd name="connsiteX314" fmla="*/ 1212850 w 1263650"/>
                <a:gd name="connsiteY314" fmla="*/ 1660524 h 2044699"/>
                <a:gd name="connsiteX315" fmla="*/ 1219200 w 1263650"/>
                <a:gd name="connsiteY315" fmla="*/ 1666874 h 2044699"/>
                <a:gd name="connsiteX316" fmla="*/ 1222375 w 1263650"/>
                <a:gd name="connsiteY316" fmla="*/ 1670049 h 2044699"/>
                <a:gd name="connsiteX317" fmla="*/ 1225550 w 1263650"/>
                <a:gd name="connsiteY317" fmla="*/ 1670049 h 2044699"/>
                <a:gd name="connsiteX318" fmla="*/ 1225550 w 1263650"/>
                <a:gd name="connsiteY318" fmla="*/ 1673224 h 2044699"/>
                <a:gd name="connsiteX319" fmla="*/ 1225550 w 1263650"/>
                <a:gd name="connsiteY319" fmla="*/ 1679574 h 2044699"/>
                <a:gd name="connsiteX320" fmla="*/ 1225550 w 1263650"/>
                <a:gd name="connsiteY320" fmla="*/ 1682749 h 2044699"/>
                <a:gd name="connsiteX321" fmla="*/ 1228725 w 1263650"/>
                <a:gd name="connsiteY321" fmla="*/ 1695449 h 2044699"/>
                <a:gd name="connsiteX322" fmla="*/ 1231900 w 1263650"/>
                <a:gd name="connsiteY322" fmla="*/ 1708149 h 2044699"/>
                <a:gd name="connsiteX323" fmla="*/ 1231900 w 1263650"/>
                <a:gd name="connsiteY323" fmla="*/ 1714499 h 2044699"/>
                <a:gd name="connsiteX324" fmla="*/ 1231900 w 1263650"/>
                <a:gd name="connsiteY324" fmla="*/ 1717674 h 2044699"/>
                <a:gd name="connsiteX325" fmla="*/ 1228725 w 1263650"/>
                <a:gd name="connsiteY325" fmla="*/ 1720849 h 2044699"/>
                <a:gd name="connsiteX326" fmla="*/ 1231900 w 1263650"/>
                <a:gd name="connsiteY326" fmla="*/ 1724024 h 2044699"/>
                <a:gd name="connsiteX327" fmla="*/ 1238250 w 1263650"/>
                <a:gd name="connsiteY327" fmla="*/ 1724024 h 2044699"/>
                <a:gd name="connsiteX328" fmla="*/ 1257300 w 1263650"/>
                <a:gd name="connsiteY328" fmla="*/ 1746249 h 2044699"/>
                <a:gd name="connsiteX329" fmla="*/ 1260475 w 1263650"/>
                <a:gd name="connsiteY329" fmla="*/ 1749424 h 2044699"/>
                <a:gd name="connsiteX330" fmla="*/ 1263650 w 1263650"/>
                <a:gd name="connsiteY330" fmla="*/ 1755774 h 2044699"/>
                <a:gd name="connsiteX331" fmla="*/ 1263650 w 1263650"/>
                <a:gd name="connsiteY331" fmla="*/ 1762124 h 2044699"/>
                <a:gd name="connsiteX332" fmla="*/ 1254125 w 1263650"/>
                <a:gd name="connsiteY332" fmla="*/ 1768474 h 2044699"/>
                <a:gd name="connsiteX333" fmla="*/ 1247775 w 1263650"/>
                <a:gd name="connsiteY333" fmla="*/ 1774824 h 2044699"/>
                <a:gd name="connsiteX334" fmla="*/ 1247775 w 1263650"/>
                <a:gd name="connsiteY334" fmla="*/ 1777999 h 2044699"/>
                <a:gd name="connsiteX335" fmla="*/ 1244600 w 1263650"/>
                <a:gd name="connsiteY335" fmla="*/ 1777999 h 2044699"/>
                <a:gd name="connsiteX336" fmla="*/ 1241425 w 1263650"/>
                <a:gd name="connsiteY336" fmla="*/ 1777999 h 2044699"/>
                <a:gd name="connsiteX337" fmla="*/ 1228725 w 1263650"/>
                <a:gd name="connsiteY337" fmla="*/ 1784349 h 2044699"/>
                <a:gd name="connsiteX338" fmla="*/ 1222375 w 1263650"/>
                <a:gd name="connsiteY338" fmla="*/ 1787524 h 2044699"/>
                <a:gd name="connsiteX339" fmla="*/ 1216025 w 1263650"/>
                <a:gd name="connsiteY339" fmla="*/ 1787524 h 2044699"/>
                <a:gd name="connsiteX340" fmla="*/ 1212850 w 1263650"/>
                <a:gd name="connsiteY340" fmla="*/ 1787524 h 2044699"/>
                <a:gd name="connsiteX341" fmla="*/ 1212850 w 1263650"/>
                <a:gd name="connsiteY341" fmla="*/ 1790699 h 2044699"/>
                <a:gd name="connsiteX342" fmla="*/ 1209675 w 1263650"/>
                <a:gd name="connsiteY342" fmla="*/ 1790699 h 2044699"/>
                <a:gd name="connsiteX343" fmla="*/ 1209675 w 1263650"/>
                <a:gd name="connsiteY343" fmla="*/ 1793874 h 2044699"/>
                <a:gd name="connsiteX344" fmla="*/ 1209675 w 1263650"/>
                <a:gd name="connsiteY344" fmla="*/ 1797049 h 2044699"/>
                <a:gd name="connsiteX345" fmla="*/ 1206500 w 1263650"/>
                <a:gd name="connsiteY345" fmla="*/ 1806574 h 2044699"/>
                <a:gd name="connsiteX346" fmla="*/ 1200150 w 1263650"/>
                <a:gd name="connsiteY346" fmla="*/ 1809749 h 2044699"/>
                <a:gd name="connsiteX347" fmla="*/ 1193800 w 1263650"/>
                <a:gd name="connsiteY347" fmla="*/ 1812924 h 2044699"/>
                <a:gd name="connsiteX348" fmla="*/ 1190625 w 1263650"/>
                <a:gd name="connsiteY348" fmla="*/ 1819274 h 2044699"/>
                <a:gd name="connsiteX349" fmla="*/ 1193800 w 1263650"/>
                <a:gd name="connsiteY349" fmla="*/ 1819274 h 2044699"/>
                <a:gd name="connsiteX350" fmla="*/ 1193800 w 1263650"/>
                <a:gd name="connsiteY350" fmla="*/ 1822449 h 2044699"/>
                <a:gd name="connsiteX351" fmla="*/ 1193800 w 1263650"/>
                <a:gd name="connsiteY351" fmla="*/ 1831974 h 2044699"/>
                <a:gd name="connsiteX352" fmla="*/ 1190625 w 1263650"/>
                <a:gd name="connsiteY352" fmla="*/ 1831974 h 2044699"/>
                <a:gd name="connsiteX353" fmla="*/ 1190625 w 1263650"/>
                <a:gd name="connsiteY353" fmla="*/ 1835149 h 2044699"/>
                <a:gd name="connsiteX354" fmla="*/ 1187450 w 1263650"/>
                <a:gd name="connsiteY354" fmla="*/ 1841499 h 2044699"/>
                <a:gd name="connsiteX355" fmla="*/ 1190625 w 1263650"/>
                <a:gd name="connsiteY355" fmla="*/ 1847849 h 2044699"/>
                <a:gd name="connsiteX356" fmla="*/ 1190625 w 1263650"/>
                <a:gd name="connsiteY356" fmla="*/ 1860549 h 2044699"/>
                <a:gd name="connsiteX357" fmla="*/ 1190625 w 1263650"/>
                <a:gd name="connsiteY357" fmla="*/ 1863724 h 2044699"/>
                <a:gd name="connsiteX358" fmla="*/ 1187450 w 1263650"/>
                <a:gd name="connsiteY358" fmla="*/ 1863724 h 2044699"/>
                <a:gd name="connsiteX359" fmla="*/ 1184275 w 1263650"/>
                <a:gd name="connsiteY359" fmla="*/ 1863724 h 2044699"/>
                <a:gd name="connsiteX360" fmla="*/ 1184275 w 1263650"/>
                <a:gd name="connsiteY360" fmla="*/ 1866899 h 2044699"/>
                <a:gd name="connsiteX361" fmla="*/ 1184275 w 1263650"/>
                <a:gd name="connsiteY361" fmla="*/ 1870074 h 2044699"/>
                <a:gd name="connsiteX362" fmla="*/ 1181100 w 1263650"/>
                <a:gd name="connsiteY362" fmla="*/ 1879599 h 2044699"/>
                <a:gd name="connsiteX363" fmla="*/ 1181100 w 1263650"/>
                <a:gd name="connsiteY363" fmla="*/ 1885949 h 2044699"/>
                <a:gd name="connsiteX364" fmla="*/ 1174750 w 1263650"/>
                <a:gd name="connsiteY364" fmla="*/ 1892299 h 2044699"/>
                <a:gd name="connsiteX365" fmla="*/ 1168400 w 1263650"/>
                <a:gd name="connsiteY365" fmla="*/ 1898649 h 2044699"/>
                <a:gd name="connsiteX366" fmla="*/ 1162050 w 1263650"/>
                <a:gd name="connsiteY366" fmla="*/ 1904999 h 2044699"/>
                <a:gd name="connsiteX367" fmla="*/ 1162050 w 1263650"/>
                <a:gd name="connsiteY367" fmla="*/ 1908174 h 2044699"/>
                <a:gd name="connsiteX368" fmla="*/ 1162050 w 1263650"/>
                <a:gd name="connsiteY368" fmla="*/ 1911349 h 2044699"/>
                <a:gd name="connsiteX369" fmla="*/ 1158875 w 1263650"/>
                <a:gd name="connsiteY369" fmla="*/ 1911349 h 2044699"/>
                <a:gd name="connsiteX370" fmla="*/ 1158875 w 1263650"/>
                <a:gd name="connsiteY370" fmla="*/ 1914524 h 2044699"/>
                <a:gd name="connsiteX371" fmla="*/ 1155700 w 1263650"/>
                <a:gd name="connsiteY371" fmla="*/ 1914524 h 2044699"/>
                <a:gd name="connsiteX372" fmla="*/ 1155700 w 1263650"/>
                <a:gd name="connsiteY372" fmla="*/ 1911349 h 2044699"/>
                <a:gd name="connsiteX373" fmla="*/ 1146175 w 1263650"/>
                <a:gd name="connsiteY373" fmla="*/ 1917699 h 2044699"/>
                <a:gd name="connsiteX374" fmla="*/ 1146175 w 1263650"/>
                <a:gd name="connsiteY374" fmla="*/ 1927224 h 2044699"/>
                <a:gd name="connsiteX375" fmla="*/ 1149350 w 1263650"/>
                <a:gd name="connsiteY375" fmla="*/ 1943099 h 2044699"/>
                <a:gd name="connsiteX376" fmla="*/ 1146175 w 1263650"/>
                <a:gd name="connsiteY376" fmla="*/ 1949449 h 2044699"/>
                <a:gd name="connsiteX377" fmla="*/ 1146175 w 1263650"/>
                <a:gd name="connsiteY377" fmla="*/ 1955799 h 2044699"/>
                <a:gd name="connsiteX378" fmla="*/ 1146175 w 1263650"/>
                <a:gd name="connsiteY378" fmla="*/ 1958974 h 2044699"/>
                <a:gd name="connsiteX379" fmla="*/ 1146175 w 1263650"/>
                <a:gd name="connsiteY379" fmla="*/ 1962149 h 2044699"/>
                <a:gd name="connsiteX380" fmla="*/ 1143000 w 1263650"/>
                <a:gd name="connsiteY380" fmla="*/ 1965324 h 2044699"/>
                <a:gd name="connsiteX381" fmla="*/ 1139825 w 1263650"/>
                <a:gd name="connsiteY381" fmla="*/ 1968499 h 2044699"/>
                <a:gd name="connsiteX382" fmla="*/ 1139825 w 1263650"/>
                <a:gd name="connsiteY382" fmla="*/ 1971674 h 2044699"/>
                <a:gd name="connsiteX383" fmla="*/ 1136650 w 1263650"/>
                <a:gd name="connsiteY383" fmla="*/ 1971674 h 2044699"/>
                <a:gd name="connsiteX384" fmla="*/ 1139825 w 1263650"/>
                <a:gd name="connsiteY384" fmla="*/ 1974849 h 2044699"/>
                <a:gd name="connsiteX385" fmla="*/ 1143000 w 1263650"/>
                <a:gd name="connsiteY385" fmla="*/ 1981199 h 2044699"/>
                <a:gd name="connsiteX386" fmla="*/ 1143000 w 1263650"/>
                <a:gd name="connsiteY386" fmla="*/ 1984374 h 2044699"/>
                <a:gd name="connsiteX387" fmla="*/ 1149350 w 1263650"/>
                <a:gd name="connsiteY387" fmla="*/ 1987549 h 2044699"/>
                <a:gd name="connsiteX388" fmla="*/ 1152525 w 1263650"/>
                <a:gd name="connsiteY388" fmla="*/ 1987549 h 2044699"/>
                <a:gd name="connsiteX389" fmla="*/ 1155700 w 1263650"/>
                <a:gd name="connsiteY389" fmla="*/ 1987549 h 2044699"/>
                <a:gd name="connsiteX390" fmla="*/ 1158875 w 1263650"/>
                <a:gd name="connsiteY390" fmla="*/ 1987549 h 2044699"/>
                <a:gd name="connsiteX391" fmla="*/ 1162050 w 1263650"/>
                <a:gd name="connsiteY391" fmla="*/ 1987549 h 2044699"/>
                <a:gd name="connsiteX392" fmla="*/ 1165225 w 1263650"/>
                <a:gd name="connsiteY392" fmla="*/ 1987549 h 2044699"/>
                <a:gd name="connsiteX393" fmla="*/ 1165225 w 1263650"/>
                <a:gd name="connsiteY393" fmla="*/ 1990724 h 2044699"/>
                <a:gd name="connsiteX394" fmla="*/ 1171575 w 1263650"/>
                <a:gd name="connsiteY394" fmla="*/ 2000249 h 2044699"/>
                <a:gd name="connsiteX395" fmla="*/ 1171575 w 1263650"/>
                <a:gd name="connsiteY395" fmla="*/ 2003424 h 2044699"/>
                <a:gd name="connsiteX396" fmla="*/ 1171575 w 1263650"/>
                <a:gd name="connsiteY396" fmla="*/ 2012949 h 2044699"/>
                <a:gd name="connsiteX397" fmla="*/ 1171575 w 1263650"/>
                <a:gd name="connsiteY397" fmla="*/ 2016124 h 2044699"/>
                <a:gd name="connsiteX398" fmla="*/ 1171575 w 1263650"/>
                <a:gd name="connsiteY398" fmla="*/ 2019299 h 2044699"/>
                <a:gd name="connsiteX399" fmla="*/ 1168400 w 1263650"/>
                <a:gd name="connsiteY399" fmla="*/ 2025649 h 2044699"/>
                <a:gd name="connsiteX400" fmla="*/ 1165225 w 1263650"/>
                <a:gd name="connsiteY400" fmla="*/ 2028824 h 2044699"/>
                <a:gd name="connsiteX401" fmla="*/ 1155700 w 1263650"/>
                <a:gd name="connsiteY401" fmla="*/ 2038349 h 2044699"/>
                <a:gd name="connsiteX402" fmla="*/ 1155700 w 1263650"/>
                <a:gd name="connsiteY402" fmla="*/ 2041524 h 2044699"/>
                <a:gd name="connsiteX403" fmla="*/ 1146175 w 1263650"/>
                <a:gd name="connsiteY403" fmla="*/ 2044699 h 2044699"/>
                <a:gd name="connsiteX404" fmla="*/ 1139825 w 1263650"/>
                <a:gd name="connsiteY404" fmla="*/ 2044699 h 2044699"/>
                <a:gd name="connsiteX405" fmla="*/ 1133475 w 1263650"/>
                <a:gd name="connsiteY405" fmla="*/ 2041524 h 2044699"/>
                <a:gd name="connsiteX406" fmla="*/ 1130300 w 1263650"/>
                <a:gd name="connsiteY406" fmla="*/ 2041524 h 2044699"/>
                <a:gd name="connsiteX407" fmla="*/ 1130300 w 1263650"/>
                <a:gd name="connsiteY407" fmla="*/ 2038349 h 2044699"/>
                <a:gd name="connsiteX408" fmla="*/ 1127125 w 1263650"/>
                <a:gd name="connsiteY408" fmla="*/ 2038349 h 2044699"/>
                <a:gd name="connsiteX409" fmla="*/ 1127125 w 1263650"/>
                <a:gd name="connsiteY409" fmla="*/ 2041524 h 2044699"/>
                <a:gd name="connsiteX410" fmla="*/ 1123950 w 1263650"/>
                <a:gd name="connsiteY410" fmla="*/ 2041524 h 2044699"/>
                <a:gd name="connsiteX411" fmla="*/ 901700 w 1263650"/>
                <a:gd name="connsiteY411" fmla="*/ 2022474 h 2044699"/>
                <a:gd name="connsiteX412" fmla="*/ 739775 w 1263650"/>
                <a:gd name="connsiteY412" fmla="*/ 2009774 h 2044699"/>
                <a:gd name="connsiteX413" fmla="*/ 736600 w 1263650"/>
                <a:gd name="connsiteY413" fmla="*/ 1990724 h 2044699"/>
                <a:gd name="connsiteX414" fmla="*/ 733425 w 1263650"/>
                <a:gd name="connsiteY414" fmla="*/ 1981199 h 2044699"/>
                <a:gd name="connsiteX415" fmla="*/ 730250 w 1263650"/>
                <a:gd name="connsiteY415" fmla="*/ 1981199 h 2044699"/>
                <a:gd name="connsiteX416" fmla="*/ 730250 w 1263650"/>
                <a:gd name="connsiteY416" fmla="*/ 1978024 h 2044699"/>
                <a:gd name="connsiteX417" fmla="*/ 733425 w 1263650"/>
                <a:gd name="connsiteY417" fmla="*/ 1974849 h 2044699"/>
                <a:gd name="connsiteX418" fmla="*/ 736600 w 1263650"/>
                <a:gd name="connsiteY418" fmla="*/ 1974849 h 2044699"/>
                <a:gd name="connsiteX419" fmla="*/ 736600 w 1263650"/>
                <a:gd name="connsiteY419" fmla="*/ 1978024 h 2044699"/>
                <a:gd name="connsiteX420" fmla="*/ 736600 w 1263650"/>
                <a:gd name="connsiteY420" fmla="*/ 1981199 h 2044699"/>
                <a:gd name="connsiteX421" fmla="*/ 739775 w 1263650"/>
                <a:gd name="connsiteY421" fmla="*/ 1990724 h 2044699"/>
                <a:gd name="connsiteX422" fmla="*/ 742950 w 1263650"/>
                <a:gd name="connsiteY422" fmla="*/ 1993899 h 2044699"/>
                <a:gd name="connsiteX423" fmla="*/ 742950 w 1263650"/>
                <a:gd name="connsiteY423" fmla="*/ 2000249 h 2044699"/>
                <a:gd name="connsiteX424" fmla="*/ 746125 w 1263650"/>
                <a:gd name="connsiteY424" fmla="*/ 2000249 h 2044699"/>
                <a:gd name="connsiteX425" fmla="*/ 746125 w 1263650"/>
                <a:gd name="connsiteY425" fmla="*/ 1997074 h 2044699"/>
                <a:gd name="connsiteX426" fmla="*/ 746125 w 1263650"/>
                <a:gd name="connsiteY426" fmla="*/ 1987549 h 2044699"/>
                <a:gd name="connsiteX427" fmla="*/ 746125 w 1263650"/>
                <a:gd name="connsiteY427" fmla="*/ 1984374 h 2044699"/>
                <a:gd name="connsiteX428" fmla="*/ 746125 w 1263650"/>
                <a:gd name="connsiteY428" fmla="*/ 1981199 h 2044699"/>
                <a:gd name="connsiteX429" fmla="*/ 742950 w 1263650"/>
                <a:gd name="connsiteY429" fmla="*/ 1974849 h 2044699"/>
                <a:gd name="connsiteX430" fmla="*/ 739775 w 1263650"/>
                <a:gd name="connsiteY430" fmla="*/ 1971674 h 2044699"/>
                <a:gd name="connsiteX431" fmla="*/ 736600 w 1263650"/>
                <a:gd name="connsiteY431" fmla="*/ 1968499 h 2044699"/>
                <a:gd name="connsiteX432" fmla="*/ 733425 w 1263650"/>
                <a:gd name="connsiteY432" fmla="*/ 1971674 h 2044699"/>
                <a:gd name="connsiteX433" fmla="*/ 730250 w 1263650"/>
                <a:gd name="connsiteY433" fmla="*/ 1971674 h 2044699"/>
                <a:gd name="connsiteX434" fmla="*/ 730250 w 1263650"/>
                <a:gd name="connsiteY434" fmla="*/ 1974849 h 2044699"/>
                <a:gd name="connsiteX435" fmla="*/ 727075 w 1263650"/>
                <a:gd name="connsiteY435" fmla="*/ 1974849 h 2044699"/>
                <a:gd name="connsiteX436" fmla="*/ 723900 w 1263650"/>
                <a:gd name="connsiteY436" fmla="*/ 1971674 h 2044699"/>
                <a:gd name="connsiteX437" fmla="*/ 727075 w 1263650"/>
                <a:gd name="connsiteY437" fmla="*/ 1968499 h 2044699"/>
                <a:gd name="connsiteX438" fmla="*/ 727075 w 1263650"/>
                <a:gd name="connsiteY438" fmla="*/ 1965324 h 2044699"/>
                <a:gd name="connsiteX439" fmla="*/ 730250 w 1263650"/>
                <a:gd name="connsiteY439" fmla="*/ 1965324 h 2044699"/>
                <a:gd name="connsiteX440" fmla="*/ 730250 w 1263650"/>
                <a:gd name="connsiteY440" fmla="*/ 1962149 h 2044699"/>
                <a:gd name="connsiteX441" fmla="*/ 733425 w 1263650"/>
                <a:gd name="connsiteY441" fmla="*/ 1962149 h 2044699"/>
                <a:gd name="connsiteX442" fmla="*/ 733425 w 1263650"/>
                <a:gd name="connsiteY442" fmla="*/ 1958974 h 2044699"/>
                <a:gd name="connsiteX443" fmla="*/ 730250 w 1263650"/>
                <a:gd name="connsiteY443" fmla="*/ 1955799 h 2044699"/>
                <a:gd name="connsiteX444" fmla="*/ 730250 w 1263650"/>
                <a:gd name="connsiteY444" fmla="*/ 1958974 h 2044699"/>
                <a:gd name="connsiteX445" fmla="*/ 730250 w 1263650"/>
                <a:gd name="connsiteY445" fmla="*/ 1962149 h 2044699"/>
                <a:gd name="connsiteX446" fmla="*/ 727075 w 1263650"/>
                <a:gd name="connsiteY446" fmla="*/ 1962149 h 2044699"/>
                <a:gd name="connsiteX447" fmla="*/ 727075 w 1263650"/>
                <a:gd name="connsiteY447" fmla="*/ 1958974 h 2044699"/>
                <a:gd name="connsiteX448" fmla="*/ 723900 w 1263650"/>
                <a:gd name="connsiteY448" fmla="*/ 1955799 h 2044699"/>
                <a:gd name="connsiteX449" fmla="*/ 723900 w 1263650"/>
                <a:gd name="connsiteY449" fmla="*/ 1949449 h 2044699"/>
                <a:gd name="connsiteX450" fmla="*/ 723900 w 1263650"/>
                <a:gd name="connsiteY450" fmla="*/ 1946274 h 2044699"/>
                <a:gd name="connsiteX451" fmla="*/ 733425 w 1263650"/>
                <a:gd name="connsiteY451" fmla="*/ 1943099 h 2044699"/>
                <a:gd name="connsiteX452" fmla="*/ 733425 w 1263650"/>
                <a:gd name="connsiteY452" fmla="*/ 1917699 h 2044699"/>
                <a:gd name="connsiteX453" fmla="*/ 727075 w 1263650"/>
                <a:gd name="connsiteY453" fmla="*/ 1895474 h 2044699"/>
                <a:gd name="connsiteX454" fmla="*/ 720725 w 1263650"/>
                <a:gd name="connsiteY454" fmla="*/ 1870074 h 2044699"/>
                <a:gd name="connsiteX455" fmla="*/ 698500 w 1263650"/>
                <a:gd name="connsiteY455" fmla="*/ 1831974 h 2044699"/>
                <a:gd name="connsiteX456" fmla="*/ 695325 w 1263650"/>
                <a:gd name="connsiteY456" fmla="*/ 1828799 h 2044699"/>
                <a:gd name="connsiteX457" fmla="*/ 682625 w 1263650"/>
                <a:gd name="connsiteY457" fmla="*/ 1816099 h 2044699"/>
                <a:gd name="connsiteX458" fmla="*/ 673100 w 1263650"/>
                <a:gd name="connsiteY458" fmla="*/ 1800224 h 2044699"/>
                <a:gd name="connsiteX459" fmla="*/ 660400 w 1263650"/>
                <a:gd name="connsiteY459" fmla="*/ 1787524 h 2044699"/>
                <a:gd name="connsiteX460" fmla="*/ 660400 w 1263650"/>
                <a:gd name="connsiteY460" fmla="*/ 1784349 h 2044699"/>
                <a:gd name="connsiteX461" fmla="*/ 657225 w 1263650"/>
                <a:gd name="connsiteY461" fmla="*/ 1784349 h 2044699"/>
                <a:gd name="connsiteX462" fmla="*/ 654050 w 1263650"/>
                <a:gd name="connsiteY462" fmla="*/ 1781174 h 2044699"/>
                <a:gd name="connsiteX463" fmla="*/ 654050 w 1263650"/>
                <a:gd name="connsiteY463" fmla="*/ 1784349 h 2044699"/>
                <a:gd name="connsiteX464" fmla="*/ 641350 w 1263650"/>
                <a:gd name="connsiteY464" fmla="*/ 1771649 h 2044699"/>
                <a:gd name="connsiteX465" fmla="*/ 635000 w 1263650"/>
                <a:gd name="connsiteY465" fmla="*/ 1758949 h 2044699"/>
                <a:gd name="connsiteX466" fmla="*/ 628650 w 1263650"/>
                <a:gd name="connsiteY466" fmla="*/ 1752599 h 2044699"/>
                <a:gd name="connsiteX467" fmla="*/ 622300 w 1263650"/>
                <a:gd name="connsiteY467" fmla="*/ 1746249 h 2044699"/>
                <a:gd name="connsiteX468" fmla="*/ 615950 w 1263650"/>
                <a:gd name="connsiteY468" fmla="*/ 1749424 h 2044699"/>
                <a:gd name="connsiteX469" fmla="*/ 615950 w 1263650"/>
                <a:gd name="connsiteY469" fmla="*/ 1746249 h 2044699"/>
                <a:gd name="connsiteX470" fmla="*/ 615950 w 1263650"/>
                <a:gd name="connsiteY470" fmla="*/ 1743074 h 2044699"/>
                <a:gd name="connsiteX471" fmla="*/ 612775 w 1263650"/>
                <a:gd name="connsiteY471" fmla="*/ 1743074 h 2044699"/>
                <a:gd name="connsiteX472" fmla="*/ 609600 w 1263650"/>
                <a:gd name="connsiteY472" fmla="*/ 1743074 h 2044699"/>
                <a:gd name="connsiteX473" fmla="*/ 606425 w 1263650"/>
                <a:gd name="connsiteY473" fmla="*/ 1743074 h 2044699"/>
                <a:gd name="connsiteX474" fmla="*/ 606425 w 1263650"/>
                <a:gd name="connsiteY474" fmla="*/ 1746249 h 2044699"/>
                <a:gd name="connsiteX475" fmla="*/ 603250 w 1263650"/>
                <a:gd name="connsiteY475" fmla="*/ 1752599 h 2044699"/>
                <a:gd name="connsiteX476" fmla="*/ 603250 w 1263650"/>
                <a:gd name="connsiteY476" fmla="*/ 1755774 h 2044699"/>
                <a:gd name="connsiteX477" fmla="*/ 600075 w 1263650"/>
                <a:gd name="connsiteY477" fmla="*/ 1755774 h 2044699"/>
                <a:gd name="connsiteX478" fmla="*/ 593725 w 1263650"/>
                <a:gd name="connsiteY478" fmla="*/ 1749424 h 2044699"/>
                <a:gd name="connsiteX479" fmla="*/ 593725 w 1263650"/>
                <a:gd name="connsiteY479" fmla="*/ 1746249 h 2044699"/>
                <a:gd name="connsiteX480" fmla="*/ 584200 w 1263650"/>
                <a:gd name="connsiteY480" fmla="*/ 1743074 h 2044699"/>
                <a:gd name="connsiteX481" fmla="*/ 581025 w 1263650"/>
                <a:gd name="connsiteY481" fmla="*/ 1739899 h 2044699"/>
                <a:gd name="connsiteX482" fmla="*/ 581025 w 1263650"/>
                <a:gd name="connsiteY482" fmla="*/ 1736724 h 2044699"/>
                <a:gd name="connsiteX483" fmla="*/ 587375 w 1263650"/>
                <a:gd name="connsiteY483" fmla="*/ 1736724 h 2044699"/>
                <a:gd name="connsiteX484" fmla="*/ 590550 w 1263650"/>
                <a:gd name="connsiteY484" fmla="*/ 1730374 h 2044699"/>
                <a:gd name="connsiteX485" fmla="*/ 590550 w 1263650"/>
                <a:gd name="connsiteY485" fmla="*/ 1724024 h 2044699"/>
                <a:gd name="connsiteX486" fmla="*/ 587375 w 1263650"/>
                <a:gd name="connsiteY486" fmla="*/ 1704974 h 2044699"/>
                <a:gd name="connsiteX487" fmla="*/ 581025 w 1263650"/>
                <a:gd name="connsiteY487" fmla="*/ 1689099 h 2044699"/>
                <a:gd name="connsiteX488" fmla="*/ 574675 w 1263650"/>
                <a:gd name="connsiteY488" fmla="*/ 1682749 h 2044699"/>
                <a:gd name="connsiteX489" fmla="*/ 555625 w 1263650"/>
                <a:gd name="connsiteY489" fmla="*/ 1679574 h 2044699"/>
                <a:gd name="connsiteX490" fmla="*/ 536575 w 1263650"/>
                <a:gd name="connsiteY490" fmla="*/ 1679574 h 2044699"/>
                <a:gd name="connsiteX491" fmla="*/ 533400 w 1263650"/>
                <a:gd name="connsiteY491" fmla="*/ 1682749 h 2044699"/>
                <a:gd name="connsiteX492" fmla="*/ 527050 w 1263650"/>
                <a:gd name="connsiteY492" fmla="*/ 1676399 h 2044699"/>
                <a:gd name="connsiteX493" fmla="*/ 514350 w 1263650"/>
                <a:gd name="connsiteY493" fmla="*/ 1670049 h 2044699"/>
                <a:gd name="connsiteX494" fmla="*/ 511175 w 1263650"/>
                <a:gd name="connsiteY494" fmla="*/ 1670049 h 2044699"/>
                <a:gd name="connsiteX495" fmla="*/ 492125 w 1263650"/>
                <a:gd name="connsiteY495" fmla="*/ 1654174 h 2044699"/>
                <a:gd name="connsiteX496" fmla="*/ 485775 w 1263650"/>
                <a:gd name="connsiteY496" fmla="*/ 1654174 h 2044699"/>
                <a:gd name="connsiteX497" fmla="*/ 479425 w 1263650"/>
                <a:gd name="connsiteY497" fmla="*/ 1641474 h 2044699"/>
                <a:gd name="connsiteX498" fmla="*/ 476250 w 1263650"/>
                <a:gd name="connsiteY498" fmla="*/ 1641474 h 2044699"/>
                <a:gd name="connsiteX499" fmla="*/ 473075 w 1263650"/>
                <a:gd name="connsiteY499" fmla="*/ 1638299 h 2044699"/>
                <a:gd name="connsiteX500" fmla="*/ 473075 w 1263650"/>
                <a:gd name="connsiteY500" fmla="*/ 1631949 h 2044699"/>
                <a:gd name="connsiteX501" fmla="*/ 473075 w 1263650"/>
                <a:gd name="connsiteY501" fmla="*/ 1625599 h 2044699"/>
                <a:gd name="connsiteX502" fmla="*/ 473075 w 1263650"/>
                <a:gd name="connsiteY502" fmla="*/ 1622424 h 2044699"/>
                <a:gd name="connsiteX503" fmla="*/ 473075 w 1263650"/>
                <a:gd name="connsiteY503" fmla="*/ 1619249 h 2044699"/>
                <a:gd name="connsiteX504" fmla="*/ 473075 w 1263650"/>
                <a:gd name="connsiteY504" fmla="*/ 1616074 h 2044699"/>
                <a:gd name="connsiteX505" fmla="*/ 469900 w 1263650"/>
                <a:gd name="connsiteY505" fmla="*/ 1616074 h 2044699"/>
                <a:gd name="connsiteX506" fmla="*/ 463550 w 1263650"/>
                <a:gd name="connsiteY506" fmla="*/ 1612899 h 2044699"/>
                <a:gd name="connsiteX507" fmla="*/ 460375 w 1263650"/>
                <a:gd name="connsiteY507" fmla="*/ 1609724 h 2044699"/>
                <a:gd name="connsiteX508" fmla="*/ 460375 w 1263650"/>
                <a:gd name="connsiteY508" fmla="*/ 1606549 h 2044699"/>
                <a:gd name="connsiteX509" fmla="*/ 457200 w 1263650"/>
                <a:gd name="connsiteY509" fmla="*/ 1603374 h 2044699"/>
                <a:gd name="connsiteX510" fmla="*/ 450850 w 1263650"/>
                <a:gd name="connsiteY510" fmla="*/ 1597024 h 2044699"/>
                <a:gd name="connsiteX511" fmla="*/ 447675 w 1263650"/>
                <a:gd name="connsiteY511" fmla="*/ 1593849 h 2044699"/>
                <a:gd name="connsiteX512" fmla="*/ 444500 w 1263650"/>
                <a:gd name="connsiteY512" fmla="*/ 1590674 h 2044699"/>
                <a:gd name="connsiteX513" fmla="*/ 434975 w 1263650"/>
                <a:gd name="connsiteY513" fmla="*/ 1581149 h 2044699"/>
                <a:gd name="connsiteX514" fmla="*/ 422275 w 1263650"/>
                <a:gd name="connsiteY514" fmla="*/ 1577974 h 2044699"/>
                <a:gd name="connsiteX515" fmla="*/ 409575 w 1263650"/>
                <a:gd name="connsiteY515" fmla="*/ 1577974 h 2044699"/>
                <a:gd name="connsiteX516" fmla="*/ 396875 w 1263650"/>
                <a:gd name="connsiteY516" fmla="*/ 1571624 h 2044699"/>
                <a:gd name="connsiteX517" fmla="*/ 384175 w 1263650"/>
                <a:gd name="connsiteY517" fmla="*/ 1568449 h 2044699"/>
                <a:gd name="connsiteX518" fmla="*/ 374650 w 1263650"/>
                <a:gd name="connsiteY518" fmla="*/ 1562099 h 2044699"/>
                <a:gd name="connsiteX519" fmla="*/ 368300 w 1263650"/>
                <a:gd name="connsiteY519" fmla="*/ 1555749 h 2044699"/>
                <a:gd name="connsiteX520" fmla="*/ 355600 w 1263650"/>
                <a:gd name="connsiteY520" fmla="*/ 1555749 h 2044699"/>
                <a:gd name="connsiteX521" fmla="*/ 346075 w 1263650"/>
                <a:gd name="connsiteY521" fmla="*/ 1549399 h 2044699"/>
                <a:gd name="connsiteX522" fmla="*/ 336550 w 1263650"/>
                <a:gd name="connsiteY522" fmla="*/ 1549399 h 2044699"/>
                <a:gd name="connsiteX523" fmla="*/ 330200 w 1263650"/>
                <a:gd name="connsiteY523" fmla="*/ 1546224 h 2044699"/>
                <a:gd name="connsiteX524" fmla="*/ 323850 w 1263650"/>
                <a:gd name="connsiteY524" fmla="*/ 1546224 h 2044699"/>
                <a:gd name="connsiteX525" fmla="*/ 307975 w 1263650"/>
                <a:gd name="connsiteY525" fmla="*/ 1546224 h 2044699"/>
                <a:gd name="connsiteX526" fmla="*/ 298450 w 1263650"/>
                <a:gd name="connsiteY526" fmla="*/ 1546224 h 2044699"/>
                <a:gd name="connsiteX527" fmla="*/ 295275 w 1263650"/>
                <a:gd name="connsiteY527" fmla="*/ 1543049 h 2044699"/>
                <a:gd name="connsiteX528" fmla="*/ 292100 w 1263650"/>
                <a:gd name="connsiteY528" fmla="*/ 1527174 h 2044699"/>
                <a:gd name="connsiteX529" fmla="*/ 288925 w 1263650"/>
                <a:gd name="connsiteY529" fmla="*/ 1520824 h 2044699"/>
                <a:gd name="connsiteX530" fmla="*/ 282575 w 1263650"/>
                <a:gd name="connsiteY530" fmla="*/ 1517649 h 2044699"/>
                <a:gd name="connsiteX531" fmla="*/ 279400 w 1263650"/>
                <a:gd name="connsiteY531" fmla="*/ 1517649 h 2044699"/>
                <a:gd name="connsiteX532" fmla="*/ 276225 w 1263650"/>
                <a:gd name="connsiteY532" fmla="*/ 1517649 h 2044699"/>
                <a:gd name="connsiteX533" fmla="*/ 276225 w 1263650"/>
                <a:gd name="connsiteY533" fmla="*/ 1514474 h 2044699"/>
                <a:gd name="connsiteX534" fmla="*/ 276225 w 1263650"/>
                <a:gd name="connsiteY534" fmla="*/ 1511299 h 2044699"/>
                <a:gd name="connsiteX535" fmla="*/ 276225 w 1263650"/>
                <a:gd name="connsiteY535" fmla="*/ 1508124 h 2044699"/>
                <a:gd name="connsiteX536" fmla="*/ 279400 w 1263650"/>
                <a:gd name="connsiteY536" fmla="*/ 1501774 h 2044699"/>
                <a:gd name="connsiteX537" fmla="*/ 285750 w 1263650"/>
                <a:gd name="connsiteY537" fmla="*/ 1492249 h 2044699"/>
                <a:gd name="connsiteX538" fmla="*/ 285750 w 1263650"/>
                <a:gd name="connsiteY538" fmla="*/ 1485899 h 2044699"/>
                <a:gd name="connsiteX539" fmla="*/ 285750 w 1263650"/>
                <a:gd name="connsiteY539" fmla="*/ 1479549 h 2044699"/>
                <a:gd name="connsiteX540" fmla="*/ 288925 w 1263650"/>
                <a:gd name="connsiteY540" fmla="*/ 1470024 h 2044699"/>
                <a:gd name="connsiteX541" fmla="*/ 292100 w 1263650"/>
                <a:gd name="connsiteY541" fmla="*/ 1463674 h 2044699"/>
                <a:gd name="connsiteX542" fmla="*/ 288925 w 1263650"/>
                <a:gd name="connsiteY542" fmla="*/ 1457324 h 2044699"/>
                <a:gd name="connsiteX543" fmla="*/ 285750 w 1263650"/>
                <a:gd name="connsiteY543" fmla="*/ 1450974 h 2044699"/>
                <a:gd name="connsiteX544" fmla="*/ 285750 w 1263650"/>
                <a:gd name="connsiteY544" fmla="*/ 1444624 h 2044699"/>
                <a:gd name="connsiteX545" fmla="*/ 292100 w 1263650"/>
                <a:gd name="connsiteY545" fmla="*/ 1438274 h 2044699"/>
                <a:gd name="connsiteX546" fmla="*/ 292100 w 1263650"/>
                <a:gd name="connsiteY546" fmla="*/ 1435099 h 2044699"/>
                <a:gd name="connsiteX547" fmla="*/ 295275 w 1263650"/>
                <a:gd name="connsiteY547" fmla="*/ 1428749 h 2044699"/>
                <a:gd name="connsiteX548" fmla="*/ 301625 w 1263650"/>
                <a:gd name="connsiteY548" fmla="*/ 1422399 h 2044699"/>
                <a:gd name="connsiteX549" fmla="*/ 301625 w 1263650"/>
                <a:gd name="connsiteY549" fmla="*/ 1419224 h 2044699"/>
                <a:gd name="connsiteX550" fmla="*/ 301625 w 1263650"/>
                <a:gd name="connsiteY550" fmla="*/ 1416049 h 2044699"/>
                <a:gd name="connsiteX551" fmla="*/ 301625 w 1263650"/>
                <a:gd name="connsiteY551" fmla="*/ 1406524 h 2044699"/>
                <a:gd name="connsiteX552" fmla="*/ 288925 w 1263650"/>
                <a:gd name="connsiteY552" fmla="*/ 1396999 h 2044699"/>
                <a:gd name="connsiteX553" fmla="*/ 285750 w 1263650"/>
                <a:gd name="connsiteY553" fmla="*/ 1400174 h 2044699"/>
                <a:gd name="connsiteX554" fmla="*/ 269875 w 1263650"/>
                <a:gd name="connsiteY554" fmla="*/ 1387474 h 2044699"/>
                <a:gd name="connsiteX555" fmla="*/ 269875 w 1263650"/>
                <a:gd name="connsiteY555" fmla="*/ 1377949 h 2044699"/>
                <a:gd name="connsiteX556" fmla="*/ 273050 w 1263650"/>
                <a:gd name="connsiteY556" fmla="*/ 1371599 h 2044699"/>
                <a:gd name="connsiteX557" fmla="*/ 276225 w 1263650"/>
                <a:gd name="connsiteY557" fmla="*/ 1368424 h 2044699"/>
                <a:gd name="connsiteX558" fmla="*/ 282575 w 1263650"/>
                <a:gd name="connsiteY558" fmla="*/ 1365249 h 2044699"/>
                <a:gd name="connsiteX559" fmla="*/ 282575 w 1263650"/>
                <a:gd name="connsiteY559" fmla="*/ 1362074 h 2044699"/>
                <a:gd name="connsiteX560" fmla="*/ 282575 w 1263650"/>
                <a:gd name="connsiteY560" fmla="*/ 1355724 h 2044699"/>
                <a:gd name="connsiteX561" fmla="*/ 279400 w 1263650"/>
                <a:gd name="connsiteY561" fmla="*/ 1349374 h 2044699"/>
                <a:gd name="connsiteX562" fmla="*/ 279400 w 1263650"/>
                <a:gd name="connsiteY562" fmla="*/ 1346199 h 2044699"/>
                <a:gd name="connsiteX563" fmla="*/ 269875 w 1263650"/>
                <a:gd name="connsiteY563" fmla="*/ 1343024 h 2044699"/>
                <a:gd name="connsiteX564" fmla="*/ 260350 w 1263650"/>
                <a:gd name="connsiteY564" fmla="*/ 1336674 h 2044699"/>
                <a:gd name="connsiteX565" fmla="*/ 254000 w 1263650"/>
                <a:gd name="connsiteY565" fmla="*/ 1327149 h 2044699"/>
                <a:gd name="connsiteX566" fmla="*/ 250825 w 1263650"/>
                <a:gd name="connsiteY566" fmla="*/ 1317624 h 2044699"/>
                <a:gd name="connsiteX567" fmla="*/ 247650 w 1263650"/>
                <a:gd name="connsiteY567" fmla="*/ 1308099 h 2044699"/>
                <a:gd name="connsiteX568" fmla="*/ 244475 w 1263650"/>
                <a:gd name="connsiteY568" fmla="*/ 1298574 h 2044699"/>
                <a:gd name="connsiteX569" fmla="*/ 238125 w 1263650"/>
                <a:gd name="connsiteY569" fmla="*/ 1295399 h 2044699"/>
                <a:gd name="connsiteX570" fmla="*/ 228600 w 1263650"/>
                <a:gd name="connsiteY570" fmla="*/ 1289049 h 2044699"/>
                <a:gd name="connsiteX571" fmla="*/ 225425 w 1263650"/>
                <a:gd name="connsiteY571" fmla="*/ 1282699 h 2044699"/>
                <a:gd name="connsiteX572" fmla="*/ 225425 w 1263650"/>
                <a:gd name="connsiteY572" fmla="*/ 1273174 h 2044699"/>
                <a:gd name="connsiteX573" fmla="*/ 228600 w 1263650"/>
                <a:gd name="connsiteY573" fmla="*/ 1269999 h 2044699"/>
                <a:gd name="connsiteX574" fmla="*/ 228600 w 1263650"/>
                <a:gd name="connsiteY574" fmla="*/ 1266824 h 2044699"/>
                <a:gd name="connsiteX575" fmla="*/ 225425 w 1263650"/>
                <a:gd name="connsiteY575" fmla="*/ 1263649 h 2044699"/>
                <a:gd name="connsiteX576" fmla="*/ 225425 w 1263650"/>
                <a:gd name="connsiteY576" fmla="*/ 1260474 h 2044699"/>
                <a:gd name="connsiteX577" fmla="*/ 212725 w 1263650"/>
                <a:gd name="connsiteY577" fmla="*/ 1244599 h 2044699"/>
                <a:gd name="connsiteX578" fmla="*/ 209550 w 1263650"/>
                <a:gd name="connsiteY578" fmla="*/ 1219199 h 2044699"/>
                <a:gd name="connsiteX579" fmla="*/ 200025 w 1263650"/>
                <a:gd name="connsiteY579" fmla="*/ 1212849 h 2044699"/>
                <a:gd name="connsiteX580" fmla="*/ 196850 w 1263650"/>
                <a:gd name="connsiteY580" fmla="*/ 1193799 h 2044699"/>
                <a:gd name="connsiteX581" fmla="*/ 187325 w 1263650"/>
                <a:gd name="connsiteY581" fmla="*/ 1177924 h 2044699"/>
                <a:gd name="connsiteX582" fmla="*/ 187325 w 1263650"/>
                <a:gd name="connsiteY582" fmla="*/ 1171574 h 2044699"/>
                <a:gd name="connsiteX583" fmla="*/ 177800 w 1263650"/>
                <a:gd name="connsiteY583" fmla="*/ 1162049 h 2044699"/>
                <a:gd name="connsiteX584" fmla="*/ 171450 w 1263650"/>
                <a:gd name="connsiteY584" fmla="*/ 1162049 h 2044699"/>
                <a:gd name="connsiteX585" fmla="*/ 171450 w 1263650"/>
                <a:gd name="connsiteY585" fmla="*/ 1158874 h 2044699"/>
                <a:gd name="connsiteX586" fmla="*/ 171450 w 1263650"/>
                <a:gd name="connsiteY586" fmla="*/ 1152524 h 2044699"/>
                <a:gd name="connsiteX587" fmla="*/ 165100 w 1263650"/>
                <a:gd name="connsiteY587" fmla="*/ 1146174 h 2044699"/>
                <a:gd name="connsiteX588" fmla="*/ 165100 w 1263650"/>
                <a:gd name="connsiteY588" fmla="*/ 1142999 h 2044699"/>
                <a:gd name="connsiteX589" fmla="*/ 165100 w 1263650"/>
                <a:gd name="connsiteY589" fmla="*/ 1136649 h 2044699"/>
                <a:gd name="connsiteX590" fmla="*/ 168275 w 1263650"/>
                <a:gd name="connsiteY590" fmla="*/ 1133474 h 2044699"/>
                <a:gd name="connsiteX591" fmla="*/ 168275 w 1263650"/>
                <a:gd name="connsiteY591" fmla="*/ 1130299 h 2044699"/>
                <a:gd name="connsiteX592" fmla="*/ 168275 w 1263650"/>
                <a:gd name="connsiteY592" fmla="*/ 1117599 h 2044699"/>
                <a:gd name="connsiteX593" fmla="*/ 168275 w 1263650"/>
                <a:gd name="connsiteY593" fmla="*/ 1104899 h 2044699"/>
                <a:gd name="connsiteX594" fmla="*/ 171450 w 1263650"/>
                <a:gd name="connsiteY594" fmla="*/ 1101724 h 2044699"/>
                <a:gd name="connsiteX595" fmla="*/ 171450 w 1263650"/>
                <a:gd name="connsiteY595" fmla="*/ 1098549 h 2044699"/>
                <a:gd name="connsiteX596" fmla="*/ 168275 w 1263650"/>
                <a:gd name="connsiteY596" fmla="*/ 1092199 h 2044699"/>
                <a:gd name="connsiteX597" fmla="*/ 165100 w 1263650"/>
                <a:gd name="connsiteY597" fmla="*/ 1092199 h 2044699"/>
                <a:gd name="connsiteX598" fmla="*/ 168275 w 1263650"/>
                <a:gd name="connsiteY598" fmla="*/ 1089024 h 2044699"/>
                <a:gd name="connsiteX599" fmla="*/ 171450 w 1263650"/>
                <a:gd name="connsiteY599" fmla="*/ 1085849 h 2044699"/>
                <a:gd name="connsiteX600" fmla="*/ 174625 w 1263650"/>
                <a:gd name="connsiteY600" fmla="*/ 1082674 h 2044699"/>
                <a:gd name="connsiteX601" fmla="*/ 177800 w 1263650"/>
                <a:gd name="connsiteY601" fmla="*/ 1082674 h 2044699"/>
                <a:gd name="connsiteX602" fmla="*/ 180975 w 1263650"/>
                <a:gd name="connsiteY602" fmla="*/ 1089024 h 2044699"/>
                <a:gd name="connsiteX603" fmla="*/ 184150 w 1263650"/>
                <a:gd name="connsiteY603" fmla="*/ 1089024 h 2044699"/>
                <a:gd name="connsiteX604" fmla="*/ 190500 w 1263650"/>
                <a:gd name="connsiteY604" fmla="*/ 1085849 h 2044699"/>
                <a:gd name="connsiteX605" fmla="*/ 200025 w 1263650"/>
                <a:gd name="connsiteY605" fmla="*/ 1066799 h 2044699"/>
                <a:gd name="connsiteX606" fmla="*/ 200025 w 1263650"/>
                <a:gd name="connsiteY606" fmla="*/ 1073149 h 2044699"/>
                <a:gd name="connsiteX607" fmla="*/ 203200 w 1263650"/>
                <a:gd name="connsiteY607" fmla="*/ 1073149 h 2044699"/>
                <a:gd name="connsiteX608" fmla="*/ 203200 w 1263650"/>
                <a:gd name="connsiteY608" fmla="*/ 1066799 h 2044699"/>
                <a:gd name="connsiteX609" fmla="*/ 200025 w 1263650"/>
                <a:gd name="connsiteY609" fmla="*/ 1066799 h 2044699"/>
                <a:gd name="connsiteX610" fmla="*/ 200025 w 1263650"/>
                <a:gd name="connsiteY610" fmla="*/ 1063624 h 2044699"/>
                <a:gd name="connsiteX611" fmla="*/ 203200 w 1263650"/>
                <a:gd name="connsiteY611" fmla="*/ 1054099 h 2044699"/>
                <a:gd name="connsiteX612" fmla="*/ 203200 w 1263650"/>
                <a:gd name="connsiteY612" fmla="*/ 1044574 h 2044699"/>
                <a:gd name="connsiteX613" fmla="*/ 203200 w 1263650"/>
                <a:gd name="connsiteY613" fmla="*/ 1041400 h 2044699"/>
                <a:gd name="connsiteX614" fmla="*/ 200025 w 1263650"/>
                <a:gd name="connsiteY614" fmla="*/ 1031875 h 2044699"/>
                <a:gd name="connsiteX615" fmla="*/ 196850 w 1263650"/>
                <a:gd name="connsiteY615" fmla="*/ 1025525 h 2044699"/>
                <a:gd name="connsiteX616" fmla="*/ 190500 w 1263650"/>
                <a:gd name="connsiteY616" fmla="*/ 1019175 h 2044699"/>
                <a:gd name="connsiteX617" fmla="*/ 187325 w 1263650"/>
                <a:gd name="connsiteY617" fmla="*/ 1019175 h 2044699"/>
                <a:gd name="connsiteX618" fmla="*/ 184150 w 1263650"/>
                <a:gd name="connsiteY618" fmla="*/ 1022350 h 2044699"/>
                <a:gd name="connsiteX619" fmla="*/ 180975 w 1263650"/>
                <a:gd name="connsiteY619" fmla="*/ 1022350 h 2044699"/>
                <a:gd name="connsiteX620" fmla="*/ 180975 w 1263650"/>
                <a:gd name="connsiteY620" fmla="*/ 1019175 h 2044699"/>
                <a:gd name="connsiteX621" fmla="*/ 174625 w 1263650"/>
                <a:gd name="connsiteY621" fmla="*/ 1019175 h 2044699"/>
                <a:gd name="connsiteX622" fmla="*/ 171450 w 1263650"/>
                <a:gd name="connsiteY622" fmla="*/ 1019175 h 2044699"/>
                <a:gd name="connsiteX623" fmla="*/ 161925 w 1263650"/>
                <a:gd name="connsiteY623" fmla="*/ 1016000 h 2044699"/>
                <a:gd name="connsiteX624" fmla="*/ 155575 w 1263650"/>
                <a:gd name="connsiteY624" fmla="*/ 1009650 h 2044699"/>
                <a:gd name="connsiteX625" fmla="*/ 149225 w 1263650"/>
                <a:gd name="connsiteY625" fmla="*/ 996950 h 2044699"/>
                <a:gd name="connsiteX626" fmla="*/ 146050 w 1263650"/>
                <a:gd name="connsiteY626" fmla="*/ 984250 h 2044699"/>
                <a:gd name="connsiteX627" fmla="*/ 142875 w 1263650"/>
                <a:gd name="connsiteY627" fmla="*/ 981075 h 2044699"/>
                <a:gd name="connsiteX628" fmla="*/ 139700 w 1263650"/>
                <a:gd name="connsiteY628" fmla="*/ 977900 h 2044699"/>
                <a:gd name="connsiteX629" fmla="*/ 136525 w 1263650"/>
                <a:gd name="connsiteY629" fmla="*/ 968375 h 2044699"/>
                <a:gd name="connsiteX630" fmla="*/ 130175 w 1263650"/>
                <a:gd name="connsiteY630" fmla="*/ 962025 h 2044699"/>
                <a:gd name="connsiteX631" fmla="*/ 130175 w 1263650"/>
                <a:gd name="connsiteY631" fmla="*/ 952500 h 2044699"/>
                <a:gd name="connsiteX632" fmla="*/ 139700 w 1263650"/>
                <a:gd name="connsiteY632" fmla="*/ 933450 h 2044699"/>
                <a:gd name="connsiteX633" fmla="*/ 136525 w 1263650"/>
                <a:gd name="connsiteY633" fmla="*/ 908050 h 2044699"/>
                <a:gd name="connsiteX634" fmla="*/ 133350 w 1263650"/>
                <a:gd name="connsiteY634" fmla="*/ 901700 h 2044699"/>
                <a:gd name="connsiteX635" fmla="*/ 130175 w 1263650"/>
                <a:gd name="connsiteY635" fmla="*/ 901700 h 2044699"/>
                <a:gd name="connsiteX636" fmla="*/ 130175 w 1263650"/>
                <a:gd name="connsiteY636" fmla="*/ 895350 h 2044699"/>
                <a:gd name="connsiteX637" fmla="*/ 133350 w 1263650"/>
                <a:gd name="connsiteY637" fmla="*/ 882650 h 2044699"/>
                <a:gd name="connsiteX638" fmla="*/ 136525 w 1263650"/>
                <a:gd name="connsiteY638" fmla="*/ 882650 h 2044699"/>
                <a:gd name="connsiteX639" fmla="*/ 139700 w 1263650"/>
                <a:gd name="connsiteY639" fmla="*/ 876300 h 2044699"/>
                <a:gd name="connsiteX640" fmla="*/ 139700 w 1263650"/>
                <a:gd name="connsiteY640" fmla="*/ 863600 h 2044699"/>
                <a:gd name="connsiteX641" fmla="*/ 142875 w 1263650"/>
                <a:gd name="connsiteY641" fmla="*/ 847725 h 2044699"/>
                <a:gd name="connsiteX642" fmla="*/ 146050 w 1263650"/>
                <a:gd name="connsiteY642" fmla="*/ 847725 h 2044699"/>
                <a:gd name="connsiteX643" fmla="*/ 149225 w 1263650"/>
                <a:gd name="connsiteY643" fmla="*/ 844550 h 2044699"/>
                <a:gd name="connsiteX644" fmla="*/ 161925 w 1263650"/>
                <a:gd name="connsiteY644" fmla="*/ 847725 h 2044699"/>
                <a:gd name="connsiteX645" fmla="*/ 158750 w 1263650"/>
                <a:gd name="connsiteY645" fmla="*/ 860425 h 2044699"/>
                <a:gd name="connsiteX646" fmla="*/ 158750 w 1263650"/>
                <a:gd name="connsiteY646" fmla="*/ 863600 h 2044699"/>
                <a:gd name="connsiteX647" fmla="*/ 158750 w 1263650"/>
                <a:gd name="connsiteY647" fmla="*/ 866775 h 2044699"/>
                <a:gd name="connsiteX648" fmla="*/ 155575 w 1263650"/>
                <a:gd name="connsiteY648" fmla="*/ 876300 h 2044699"/>
                <a:gd name="connsiteX649" fmla="*/ 155575 w 1263650"/>
                <a:gd name="connsiteY649" fmla="*/ 879475 h 2044699"/>
                <a:gd name="connsiteX650" fmla="*/ 155575 w 1263650"/>
                <a:gd name="connsiteY650" fmla="*/ 885825 h 2044699"/>
                <a:gd name="connsiteX651" fmla="*/ 161925 w 1263650"/>
                <a:gd name="connsiteY651" fmla="*/ 895350 h 2044699"/>
                <a:gd name="connsiteX652" fmla="*/ 168275 w 1263650"/>
                <a:gd name="connsiteY652" fmla="*/ 895350 h 2044699"/>
                <a:gd name="connsiteX653" fmla="*/ 168275 w 1263650"/>
                <a:gd name="connsiteY653" fmla="*/ 901700 h 2044699"/>
                <a:gd name="connsiteX654" fmla="*/ 174625 w 1263650"/>
                <a:gd name="connsiteY654" fmla="*/ 904875 h 2044699"/>
                <a:gd name="connsiteX655" fmla="*/ 177800 w 1263650"/>
                <a:gd name="connsiteY655" fmla="*/ 908050 h 2044699"/>
                <a:gd name="connsiteX656" fmla="*/ 180975 w 1263650"/>
                <a:gd name="connsiteY656" fmla="*/ 914400 h 2044699"/>
                <a:gd name="connsiteX657" fmla="*/ 184150 w 1263650"/>
                <a:gd name="connsiteY657" fmla="*/ 914400 h 2044699"/>
                <a:gd name="connsiteX658" fmla="*/ 184150 w 1263650"/>
                <a:gd name="connsiteY658" fmla="*/ 920750 h 2044699"/>
                <a:gd name="connsiteX659" fmla="*/ 187325 w 1263650"/>
                <a:gd name="connsiteY659" fmla="*/ 923925 h 2044699"/>
                <a:gd name="connsiteX660" fmla="*/ 190500 w 1263650"/>
                <a:gd name="connsiteY660" fmla="*/ 927100 h 2044699"/>
                <a:gd name="connsiteX661" fmla="*/ 196850 w 1263650"/>
                <a:gd name="connsiteY661" fmla="*/ 927100 h 2044699"/>
                <a:gd name="connsiteX662" fmla="*/ 200025 w 1263650"/>
                <a:gd name="connsiteY662" fmla="*/ 930275 h 2044699"/>
                <a:gd name="connsiteX663" fmla="*/ 202410 w 1263650"/>
                <a:gd name="connsiteY663" fmla="*/ 927890 h 2044699"/>
                <a:gd name="connsiteX664" fmla="*/ 202410 w 1263650"/>
                <a:gd name="connsiteY664" fmla="*/ 926309 h 2044699"/>
                <a:gd name="connsiteX665" fmla="*/ 200026 w 1263650"/>
                <a:gd name="connsiteY665" fmla="*/ 923925 h 2044699"/>
                <a:gd name="connsiteX666" fmla="*/ 196851 w 1263650"/>
                <a:gd name="connsiteY666" fmla="*/ 920750 h 2044699"/>
                <a:gd name="connsiteX667" fmla="*/ 193676 w 1263650"/>
                <a:gd name="connsiteY667" fmla="*/ 917575 h 2044699"/>
                <a:gd name="connsiteX668" fmla="*/ 193676 w 1263650"/>
                <a:gd name="connsiteY668" fmla="*/ 914400 h 2044699"/>
                <a:gd name="connsiteX669" fmla="*/ 190501 w 1263650"/>
                <a:gd name="connsiteY669" fmla="*/ 914400 h 2044699"/>
                <a:gd name="connsiteX670" fmla="*/ 187326 w 1263650"/>
                <a:gd name="connsiteY670" fmla="*/ 904875 h 2044699"/>
                <a:gd name="connsiteX671" fmla="*/ 187326 w 1263650"/>
                <a:gd name="connsiteY671" fmla="*/ 898525 h 2044699"/>
                <a:gd name="connsiteX672" fmla="*/ 187326 w 1263650"/>
                <a:gd name="connsiteY672" fmla="*/ 889000 h 2044699"/>
                <a:gd name="connsiteX673" fmla="*/ 187326 w 1263650"/>
                <a:gd name="connsiteY673" fmla="*/ 882650 h 2044699"/>
                <a:gd name="connsiteX674" fmla="*/ 187326 w 1263650"/>
                <a:gd name="connsiteY674" fmla="*/ 876300 h 2044699"/>
                <a:gd name="connsiteX675" fmla="*/ 184151 w 1263650"/>
                <a:gd name="connsiteY675" fmla="*/ 873125 h 2044699"/>
                <a:gd name="connsiteX676" fmla="*/ 180976 w 1263650"/>
                <a:gd name="connsiteY676" fmla="*/ 869950 h 2044699"/>
                <a:gd name="connsiteX677" fmla="*/ 177801 w 1263650"/>
                <a:gd name="connsiteY677" fmla="*/ 866775 h 2044699"/>
                <a:gd name="connsiteX678" fmla="*/ 180976 w 1263650"/>
                <a:gd name="connsiteY678" fmla="*/ 866775 h 2044699"/>
                <a:gd name="connsiteX679" fmla="*/ 184151 w 1263650"/>
                <a:gd name="connsiteY679" fmla="*/ 866775 h 2044699"/>
                <a:gd name="connsiteX680" fmla="*/ 184151 w 1263650"/>
                <a:gd name="connsiteY680" fmla="*/ 863600 h 2044699"/>
                <a:gd name="connsiteX681" fmla="*/ 174626 w 1263650"/>
                <a:gd name="connsiteY681" fmla="*/ 860425 h 2044699"/>
                <a:gd name="connsiteX682" fmla="*/ 168276 w 1263650"/>
                <a:gd name="connsiteY682" fmla="*/ 854075 h 2044699"/>
                <a:gd name="connsiteX683" fmla="*/ 168276 w 1263650"/>
                <a:gd name="connsiteY683" fmla="*/ 850900 h 2044699"/>
                <a:gd name="connsiteX684" fmla="*/ 171451 w 1263650"/>
                <a:gd name="connsiteY684" fmla="*/ 847725 h 2044699"/>
                <a:gd name="connsiteX685" fmla="*/ 174626 w 1263650"/>
                <a:gd name="connsiteY685" fmla="*/ 844550 h 2044699"/>
                <a:gd name="connsiteX686" fmla="*/ 177801 w 1263650"/>
                <a:gd name="connsiteY686" fmla="*/ 841375 h 2044699"/>
                <a:gd name="connsiteX687" fmla="*/ 174626 w 1263650"/>
                <a:gd name="connsiteY687" fmla="*/ 835025 h 2044699"/>
                <a:gd name="connsiteX688" fmla="*/ 174626 w 1263650"/>
                <a:gd name="connsiteY688" fmla="*/ 831850 h 2044699"/>
                <a:gd name="connsiteX689" fmla="*/ 174627 w 1263650"/>
                <a:gd name="connsiteY689" fmla="*/ 831850 h 2044699"/>
                <a:gd name="connsiteX690" fmla="*/ 171452 w 1263650"/>
                <a:gd name="connsiteY690" fmla="*/ 828675 h 2044699"/>
                <a:gd name="connsiteX691" fmla="*/ 168277 w 1263650"/>
                <a:gd name="connsiteY691" fmla="*/ 828675 h 2044699"/>
                <a:gd name="connsiteX692" fmla="*/ 165102 w 1263650"/>
                <a:gd name="connsiteY692" fmla="*/ 828675 h 2044699"/>
                <a:gd name="connsiteX693" fmla="*/ 165102 w 1263650"/>
                <a:gd name="connsiteY693" fmla="*/ 825500 h 2044699"/>
                <a:gd name="connsiteX694" fmla="*/ 165102 w 1263650"/>
                <a:gd name="connsiteY694" fmla="*/ 822325 h 2044699"/>
                <a:gd name="connsiteX695" fmla="*/ 165102 w 1263650"/>
                <a:gd name="connsiteY695" fmla="*/ 819150 h 2044699"/>
                <a:gd name="connsiteX696" fmla="*/ 168277 w 1263650"/>
                <a:gd name="connsiteY696" fmla="*/ 819150 h 2044699"/>
                <a:gd name="connsiteX697" fmla="*/ 171452 w 1263650"/>
                <a:gd name="connsiteY697" fmla="*/ 815975 h 2044699"/>
                <a:gd name="connsiteX698" fmla="*/ 174627 w 1263650"/>
                <a:gd name="connsiteY698" fmla="*/ 812800 h 2044699"/>
                <a:gd name="connsiteX699" fmla="*/ 174627 w 1263650"/>
                <a:gd name="connsiteY699" fmla="*/ 809625 h 2044699"/>
                <a:gd name="connsiteX700" fmla="*/ 177802 w 1263650"/>
                <a:gd name="connsiteY700" fmla="*/ 812800 h 2044699"/>
                <a:gd name="connsiteX701" fmla="*/ 184152 w 1263650"/>
                <a:gd name="connsiteY701" fmla="*/ 812800 h 2044699"/>
                <a:gd name="connsiteX702" fmla="*/ 187327 w 1263650"/>
                <a:gd name="connsiteY702" fmla="*/ 809625 h 2044699"/>
                <a:gd name="connsiteX703" fmla="*/ 193677 w 1263650"/>
                <a:gd name="connsiteY703" fmla="*/ 806450 h 2044699"/>
                <a:gd name="connsiteX704" fmla="*/ 196852 w 1263650"/>
                <a:gd name="connsiteY704" fmla="*/ 809625 h 2044699"/>
                <a:gd name="connsiteX705" fmla="*/ 200027 w 1263650"/>
                <a:gd name="connsiteY705" fmla="*/ 812800 h 2044699"/>
                <a:gd name="connsiteX706" fmla="*/ 202410 w 1263650"/>
                <a:gd name="connsiteY706" fmla="*/ 812800 h 2044699"/>
                <a:gd name="connsiteX707" fmla="*/ 202410 w 1263650"/>
                <a:gd name="connsiteY707" fmla="*/ 808043 h 2044699"/>
                <a:gd name="connsiteX708" fmla="*/ 200026 w 1263650"/>
                <a:gd name="connsiteY708" fmla="*/ 803275 h 2044699"/>
                <a:gd name="connsiteX709" fmla="*/ 196851 w 1263650"/>
                <a:gd name="connsiteY709" fmla="*/ 803275 h 2044699"/>
                <a:gd name="connsiteX710" fmla="*/ 193676 w 1263650"/>
                <a:gd name="connsiteY710" fmla="*/ 803275 h 2044699"/>
                <a:gd name="connsiteX711" fmla="*/ 193676 w 1263650"/>
                <a:gd name="connsiteY711" fmla="*/ 800100 h 2044699"/>
                <a:gd name="connsiteX712" fmla="*/ 193676 w 1263650"/>
                <a:gd name="connsiteY712" fmla="*/ 793750 h 2044699"/>
                <a:gd name="connsiteX713" fmla="*/ 193676 w 1263650"/>
                <a:gd name="connsiteY713" fmla="*/ 787400 h 2044699"/>
                <a:gd name="connsiteX714" fmla="*/ 193676 w 1263650"/>
                <a:gd name="connsiteY714" fmla="*/ 784225 h 2044699"/>
                <a:gd name="connsiteX715" fmla="*/ 193676 w 1263650"/>
                <a:gd name="connsiteY715" fmla="*/ 781050 h 2044699"/>
                <a:gd name="connsiteX716" fmla="*/ 190501 w 1263650"/>
                <a:gd name="connsiteY716" fmla="*/ 777875 h 2044699"/>
                <a:gd name="connsiteX717" fmla="*/ 190501 w 1263650"/>
                <a:gd name="connsiteY717" fmla="*/ 774700 h 2044699"/>
                <a:gd name="connsiteX718" fmla="*/ 187326 w 1263650"/>
                <a:gd name="connsiteY718" fmla="*/ 774700 h 2044699"/>
                <a:gd name="connsiteX719" fmla="*/ 184151 w 1263650"/>
                <a:gd name="connsiteY719" fmla="*/ 777875 h 2044699"/>
                <a:gd name="connsiteX720" fmla="*/ 184151 w 1263650"/>
                <a:gd name="connsiteY720" fmla="*/ 774700 h 2044699"/>
                <a:gd name="connsiteX721" fmla="*/ 184150 w 1263650"/>
                <a:gd name="connsiteY721" fmla="*/ 774700 h 2044699"/>
                <a:gd name="connsiteX722" fmla="*/ 184150 w 1263650"/>
                <a:gd name="connsiteY722" fmla="*/ 777874 h 2044699"/>
                <a:gd name="connsiteX723" fmla="*/ 180976 w 1263650"/>
                <a:gd name="connsiteY723" fmla="*/ 774700 h 2044699"/>
                <a:gd name="connsiteX724" fmla="*/ 180976 w 1263650"/>
                <a:gd name="connsiteY724" fmla="*/ 771525 h 2044699"/>
                <a:gd name="connsiteX725" fmla="*/ 180975 w 1263650"/>
                <a:gd name="connsiteY725" fmla="*/ 771525 h 2044699"/>
                <a:gd name="connsiteX726" fmla="*/ 180975 w 1263650"/>
                <a:gd name="connsiteY726" fmla="*/ 774700 h 2044699"/>
                <a:gd name="connsiteX727" fmla="*/ 180975 w 1263650"/>
                <a:gd name="connsiteY727" fmla="*/ 777875 h 2044699"/>
                <a:gd name="connsiteX728" fmla="*/ 180975 w 1263650"/>
                <a:gd name="connsiteY728" fmla="*/ 781050 h 2044699"/>
                <a:gd name="connsiteX729" fmla="*/ 180976 w 1263650"/>
                <a:gd name="connsiteY729" fmla="*/ 781050 h 2044699"/>
                <a:gd name="connsiteX730" fmla="*/ 180976 w 1263650"/>
                <a:gd name="connsiteY730" fmla="*/ 777875 h 2044699"/>
                <a:gd name="connsiteX731" fmla="*/ 180976 w 1263650"/>
                <a:gd name="connsiteY731" fmla="*/ 774701 h 2044699"/>
                <a:gd name="connsiteX732" fmla="*/ 184150 w 1263650"/>
                <a:gd name="connsiteY732" fmla="*/ 777875 h 2044699"/>
                <a:gd name="connsiteX733" fmla="*/ 184150 w 1263650"/>
                <a:gd name="connsiteY733" fmla="*/ 777874 h 2044699"/>
                <a:gd name="connsiteX734" fmla="*/ 184151 w 1263650"/>
                <a:gd name="connsiteY734" fmla="*/ 777875 h 2044699"/>
                <a:gd name="connsiteX735" fmla="*/ 187326 w 1263650"/>
                <a:gd name="connsiteY735" fmla="*/ 781050 h 2044699"/>
                <a:gd name="connsiteX736" fmla="*/ 190501 w 1263650"/>
                <a:gd name="connsiteY736" fmla="*/ 784225 h 2044699"/>
                <a:gd name="connsiteX737" fmla="*/ 190501 w 1263650"/>
                <a:gd name="connsiteY737" fmla="*/ 787400 h 2044699"/>
                <a:gd name="connsiteX738" fmla="*/ 190500 w 1263650"/>
                <a:gd name="connsiteY738" fmla="*/ 787400 h 2044699"/>
                <a:gd name="connsiteX739" fmla="*/ 190500 w 1263650"/>
                <a:gd name="connsiteY739" fmla="*/ 790575 h 2044699"/>
                <a:gd name="connsiteX740" fmla="*/ 190500 w 1263650"/>
                <a:gd name="connsiteY740" fmla="*/ 796925 h 2044699"/>
                <a:gd name="connsiteX741" fmla="*/ 187325 w 1263650"/>
                <a:gd name="connsiteY741" fmla="*/ 793750 h 2044699"/>
                <a:gd name="connsiteX742" fmla="*/ 180975 w 1263650"/>
                <a:gd name="connsiteY742" fmla="*/ 787400 h 2044699"/>
                <a:gd name="connsiteX743" fmla="*/ 177800 w 1263650"/>
                <a:gd name="connsiteY743" fmla="*/ 784225 h 2044699"/>
                <a:gd name="connsiteX744" fmla="*/ 177800 w 1263650"/>
                <a:gd name="connsiteY744" fmla="*/ 781050 h 2044699"/>
                <a:gd name="connsiteX745" fmla="*/ 184150 w 1263650"/>
                <a:gd name="connsiteY745" fmla="*/ 784225 h 2044699"/>
                <a:gd name="connsiteX746" fmla="*/ 184151 w 1263650"/>
                <a:gd name="connsiteY746" fmla="*/ 784225 h 2044699"/>
                <a:gd name="connsiteX747" fmla="*/ 177801 w 1263650"/>
                <a:gd name="connsiteY747" fmla="*/ 781050 h 2044699"/>
                <a:gd name="connsiteX748" fmla="*/ 177800 w 1263650"/>
                <a:gd name="connsiteY748" fmla="*/ 781050 h 2044699"/>
                <a:gd name="connsiteX749" fmla="*/ 174625 w 1263650"/>
                <a:gd name="connsiteY749" fmla="*/ 781050 h 2044699"/>
                <a:gd name="connsiteX750" fmla="*/ 171450 w 1263650"/>
                <a:gd name="connsiteY750" fmla="*/ 781050 h 2044699"/>
                <a:gd name="connsiteX751" fmla="*/ 171450 w 1263650"/>
                <a:gd name="connsiteY751" fmla="*/ 784225 h 2044699"/>
                <a:gd name="connsiteX752" fmla="*/ 168275 w 1263650"/>
                <a:gd name="connsiteY752" fmla="*/ 787400 h 2044699"/>
                <a:gd name="connsiteX753" fmla="*/ 165100 w 1263650"/>
                <a:gd name="connsiteY753" fmla="*/ 787400 h 2044699"/>
                <a:gd name="connsiteX754" fmla="*/ 161925 w 1263650"/>
                <a:gd name="connsiteY754" fmla="*/ 784225 h 2044699"/>
                <a:gd name="connsiteX755" fmla="*/ 158750 w 1263650"/>
                <a:gd name="connsiteY755" fmla="*/ 787400 h 2044699"/>
                <a:gd name="connsiteX756" fmla="*/ 158750 w 1263650"/>
                <a:gd name="connsiteY756" fmla="*/ 793750 h 2044699"/>
                <a:gd name="connsiteX757" fmla="*/ 161925 w 1263650"/>
                <a:gd name="connsiteY757" fmla="*/ 793750 h 2044699"/>
                <a:gd name="connsiteX758" fmla="*/ 158750 w 1263650"/>
                <a:gd name="connsiteY758" fmla="*/ 800100 h 2044699"/>
                <a:gd name="connsiteX759" fmla="*/ 155575 w 1263650"/>
                <a:gd name="connsiteY759" fmla="*/ 803275 h 2044699"/>
                <a:gd name="connsiteX760" fmla="*/ 155575 w 1263650"/>
                <a:gd name="connsiteY760" fmla="*/ 806450 h 2044699"/>
                <a:gd name="connsiteX761" fmla="*/ 161925 w 1263650"/>
                <a:gd name="connsiteY761" fmla="*/ 809625 h 2044699"/>
                <a:gd name="connsiteX762" fmla="*/ 161925 w 1263650"/>
                <a:gd name="connsiteY762" fmla="*/ 812800 h 2044699"/>
                <a:gd name="connsiteX763" fmla="*/ 158750 w 1263650"/>
                <a:gd name="connsiteY763" fmla="*/ 812800 h 2044699"/>
                <a:gd name="connsiteX764" fmla="*/ 152400 w 1263650"/>
                <a:gd name="connsiteY764" fmla="*/ 812800 h 2044699"/>
                <a:gd name="connsiteX765" fmla="*/ 152400 w 1263650"/>
                <a:gd name="connsiteY765" fmla="*/ 815975 h 2044699"/>
                <a:gd name="connsiteX766" fmla="*/ 152400 w 1263650"/>
                <a:gd name="connsiteY766" fmla="*/ 819150 h 2044699"/>
                <a:gd name="connsiteX767" fmla="*/ 149225 w 1263650"/>
                <a:gd name="connsiteY767" fmla="*/ 822325 h 2044699"/>
                <a:gd name="connsiteX768" fmla="*/ 152400 w 1263650"/>
                <a:gd name="connsiteY768" fmla="*/ 822325 h 2044699"/>
                <a:gd name="connsiteX769" fmla="*/ 155575 w 1263650"/>
                <a:gd name="connsiteY769" fmla="*/ 825500 h 2044699"/>
                <a:gd name="connsiteX770" fmla="*/ 155575 w 1263650"/>
                <a:gd name="connsiteY770" fmla="*/ 828675 h 2044699"/>
                <a:gd name="connsiteX771" fmla="*/ 158750 w 1263650"/>
                <a:gd name="connsiteY771" fmla="*/ 831850 h 2044699"/>
                <a:gd name="connsiteX772" fmla="*/ 155575 w 1263650"/>
                <a:gd name="connsiteY772" fmla="*/ 831850 h 2044699"/>
                <a:gd name="connsiteX773" fmla="*/ 155575 w 1263650"/>
                <a:gd name="connsiteY773" fmla="*/ 835025 h 2044699"/>
                <a:gd name="connsiteX774" fmla="*/ 152400 w 1263650"/>
                <a:gd name="connsiteY774" fmla="*/ 835025 h 2044699"/>
                <a:gd name="connsiteX775" fmla="*/ 152400 w 1263650"/>
                <a:gd name="connsiteY775" fmla="*/ 828675 h 2044699"/>
                <a:gd name="connsiteX776" fmla="*/ 149225 w 1263650"/>
                <a:gd name="connsiteY776" fmla="*/ 828675 h 2044699"/>
                <a:gd name="connsiteX777" fmla="*/ 149225 w 1263650"/>
                <a:gd name="connsiteY777" fmla="*/ 838200 h 2044699"/>
                <a:gd name="connsiteX778" fmla="*/ 149225 w 1263650"/>
                <a:gd name="connsiteY778" fmla="*/ 841375 h 2044699"/>
                <a:gd name="connsiteX779" fmla="*/ 146050 w 1263650"/>
                <a:gd name="connsiteY779" fmla="*/ 841375 h 2044699"/>
                <a:gd name="connsiteX780" fmla="*/ 142875 w 1263650"/>
                <a:gd name="connsiteY780" fmla="*/ 841375 h 2044699"/>
                <a:gd name="connsiteX781" fmla="*/ 142875 w 1263650"/>
                <a:gd name="connsiteY781" fmla="*/ 838200 h 2044699"/>
                <a:gd name="connsiteX782" fmla="*/ 127000 w 1263650"/>
                <a:gd name="connsiteY782" fmla="*/ 819150 h 2044699"/>
                <a:gd name="connsiteX783" fmla="*/ 123825 w 1263650"/>
                <a:gd name="connsiteY783" fmla="*/ 815975 h 2044699"/>
                <a:gd name="connsiteX784" fmla="*/ 123825 w 1263650"/>
                <a:gd name="connsiteY784" fmla="*/ 819150 h 2044699"/>
                <a:gd name="connsiteX785" fmla="*/ 120650 w 1263650"/>
                <a:gd name="connsiteY785" fmla="*/ 819150 h 2044699"/>
                <a:gd name="connsiteX786" fmla="*/ 111125 w 1263650"/>
                <a:gd name="connsiteY786" fmla="*/ 806450 h 2044699"/>
                <a:gd name="connsiteX787" fmla="*/ 107950 w 1263650"/>
                <a:gd name="connsiteY787" fmla="*/ 793750 h 2044699"/>
                <a:gd name="connsiteX788" fmla="*/ 95250 w 1263650"/>
                <a:gd name="connsiteY788" fmla="*/ 787400 h 2044699"/>
                <a:gd name="connsiteX789" fmla="*/ 95250 w 1263650"/>
                <a:gd name="connsiteY789" fmla="*/ 781050 h 2044699"/>
                <a:gd name="connsiteX790" fmla="*/ 95250 w 1263650"/>
                <a:gd name="connsiteY790" fmla="*/ 777875 h 2044699"/>
                <a:gd name="connsiteX791" fmla="*/ 88900 w 1263650"/>
                <a:gd name="connsiteY791" fmla="*/ 781050 h 2044699"/>
                <a:gd name="connsiteX792" fmla="*/ 90805 w 1263650"/>
                <a:gd name="connsiteY792" fmla="*/ 784860 h 2044699"/>
                <a:gd name="connsiteX793" fmla="*/ 85725 w 1263650"/>
                <a:gd name="connsiteY793" fmla="*/ 787400 h 2044699"/>
                <a:gd name="connsiteX794" fmla="*/ 85725 w 1263650"/>
                <a:gd name="connsiteY794" fmla="*/ 793750 h 2044699"/>
                <a:gd name="connsiteX795" fmla="*/ 79375 w 1263650"/>
                <a:gd name="connsiteY795" fmla="*/ 790575 h 2044699"/>
                <a:gd name="connsiteX796" fmla="*/ 95250 w 1263650"/>
                <a:gd name="connsiteY796" fmla="*/ 762000 h 2044699"/>
                <a:gd name="connsiteX797" fmla="*/ 95250 w 1263650"/>
                <a:gd name="connsiteY797" fmla="*/ 746125 h 2044699"/>
                <a:gd name="connsiteX798" fmla="*/ 104775 w 1263650"/>
                <a:gd name="connsiteY798" fmla="*/ 771525 h 2044699"/>
                <a:gd name="connsiteX799" fmla="*/ 111125 w 1263650"/>
                <a:gd name="connsiteY799" fmla="*/ 781050 h 2044699"/>
                <a:gd name="connsiteX800" fmla="*/ 101600 w 1263650"/>
                <a:gd name="connsiteY800" fmla="*/ 752475 h 2044699"/>
                <a:gd name="connsiteX801" fmla="*/ 98425 w 1263650"/>
                <a:gd name="connsiteY801" fmla="*/ 746125 h 2044699"/>
                <a:gd name="connsiteX802" fmla="*/ 95250 w 1263650"/>
                <a:gd name="connsiteY802" fmla="*/ 733425 h 2044699"/>
                <a:gd name="connsiteX803" fmla="*/ 92075 w 1263650"/>
                <a:gd name="connsiteY803" fmla="*/ 730250 h 2044699"/>
                <a:gd name="connsiteX804" fmla="*/ 88900 w 1263650"/>
                <a:gd name="connsiteY804" fmla="*/ 730250 h 2044699"/>
                <a:gd name="connsiteX805" fmla="*/ 85725 w 1263650"/>
                <a:gd name="connsiteY805" fmla="*/ 733425 h 2044699"/>
                <a:gd name="connsiteX806" fmla="*/ 85725 w 1263650"/>
                <a:gd name="connsiteY806" fmla="*/ 730250 h 2044699"/>
                <a:gd name="connsiteX807" fmla="*/ 85725 w 1263650"/>
                <a:gd name="connsiteY807" fmla="*/ 727075 h 2044699"/>
                <a:gd name="connsiteX808" fmla="*/ 85725 w 1263650"/>
                <a:gd name="connsiteY808" fmla="*/ 717550 h 2044699"/>
                <a:gd name="connsiteX809" fmla="*/ 85725 w 1263650"/>
                <a:gd name="connsiteY809" fmla="*/ 708025 h 2044699"/>
                <a:gd name="connsiteX810" fmla="*/ 82550 w 1263650"/>
                <a:gd name="connsiteY810" fmla="*/ 704850 h 2044699"/>
                <a:gd name="connsiteX811" fmla="*/ 82550 w 1263650"/>
                <a:gd name="connsiteY811" fmla="*/ 701675 h 2044699"/>
                <a:gd name="connsiteX812" fmla="*/ 60325 w 1263650"/>
                <a:gd name="connsiteY812" fmla="*/ 673100 h 2044699"/>
                <a:gd name="connsiteX813" fmla="*/ 50800 w 1263650"/>
                <a:gd name="connsiteY813" fmla="*/ 641350 h 2044699"/>
                <a:gd name="connsiteX814" fmla="*/ 38100 w 1263650"/>
                <a:gd name="connsiteY814" fmla="*/ 625475 h 2044699"/>
                <a:gd name="connsiteX815" fmla="*/ 31750 w 1263650"/>
                <a:gd name="connsiteY815" fmla="*/ 615950 h 2044699"/>
                <a:gd name="connsiteX816" fmla="*/ 22225 w 1263650"/>
                <a:gd name="connsiteY816" fmla="*/ 590550 h 2044699"/>
                <a:gd name="connsiteX817" fmla="*/ 22225 w 1263650"/>
                <a:gd name="connsiteY817" fmla="*/ 584200 h 2044699"/>
                <a:gd name="connsiteX818" fmla="*/ 28575 w 1263650"/>
                <a:gd name="connsiteY818" fmla="*/ 581025 h 2044699"/>
                <a:gd name="connsiteX819" fmla="*/ 31750 w 1263650"/>
                <a:gd name="connsiteY819" fmla="*/ 568325 h 2044699"/>
                <a:gd name="connsiteX820" fmla="*/ 31750 w 1263650"/>
                <a:gd name="connsiteY820" fmla="*/ 552450 h 2044699"/>
                <a:gd name="connsiteX821" fmla="*/ 28575 w 1263650"/>
                <a:gd name="connsiteY821" fmla="*/ 536575 h 2044699"/>
                <a:gd name="connsiteX822" fmla="*/ 28575 w 1263650"/>
                <a:gd name="connsiteY822" fmla="*/ 508000 h 2044699"/>
                <a:gd name="connsiteX823" fmla="*/ 38100 w 1263650"/>
                <a:gd name="connsiteY823" fmla="*/ 482600 h 2044699"/>
                <a:gd name="connsiteX824" fmla="*/ 47625 w 1263650"/>
                <a:gd name="connsiteY824" fmla="*/ 473075 h 2044699"/>
                <a:gd name="connsiteX825" fmla="*/ 47625 w 1263650"/>
                <a:gd name="connsiteY825" fmla="*/ 463550 h 2044699"/>
                <a:gd name="connsiteX826" fmla="*/ 50800 w 1263650"/>
                <a:gd name="connsiteY826" fmla="*/ 447675 h 2044699"/>
                <a:gd name="connsiteX827" fmla="*/ 47625 w 1263650"/>
                <a:gd name="connsiteY827" fmla="*/ 438150 h 2044699"/>
                <a:gd name="connsiteX828" fmla="*/ 47625 w 1263650"/>
                <a:gd name="connsiteY828" fmla="*/ 419100 h 2044699"/>
                <a:gd name="connsiteX829" fmla="*/ 44450 w 1263650"/>
                <a:gd name="connsiteY829" fmla="*/ 409575 h 2044699"/>
                <a:gd name="connsiteX830" fmla="*/ 41275 w 1263650"/>
                <a:gd name="connsiteY830" fmla="*/ 400050 h 2044699"/>
                <a:gd name="connsiteX831" fmla="*/ 34925 w 1263650"/>
                <a:gd name="connsiteY831" fmla="*/ 381000 h 2044699"/>
                <a:gd name="connsiteX832" fmla="*/ 31750 w 1263650"/>
                <a:gd name="connsiteY832" fmla="*/ 381000 h 2044699"/>
                <a:gd name="connsiteX833" fmla="*/ 31750 w 1263650"/>
                <a:gd name="connsiteY833" fmla="*/ 374650 h 2044699"/>
                <a:gd name="connsiteX834" fmla="*/ 25400 w 1263650"/>
                <a:gd name="connsiteY834" fmla="*/ 374650 h 2044699"/>
                <a:gd name="connsiteX835" fmla="*/ 28575 w 1263650"/>
                <a:gd name="connsiteY835" fmla="*/ 361950 h 2044699"/>
                <a:gd name="connsiteX836" fmla="*/ 25400 w 1263650"/>
                <a:gd name="connsiteY836" fmla="*/ 358775 h 2044699"/>
                <a:gd name="connsiteX837" fmla="*/ 19050 w 1263650"/>
                <a:gd name="connsiteY837" fmla="*/ 352425 h 2044699"/>
                <a:gd name="connsiteX838" fmla="*/ 0 w 1263650"/>
                <a:gd name="connsiteY838" fmla="*/ 320675 h 2044699"/>
                <a:gd name="connsiteX839" fmla="*/ 3175 w 1263650"/>
                <a:gd name="connsiteY839" fmla="*/ 307975 h 2044699"/>
                <a:gd name="connsiteX840" fmla="*/ 3175 w 1263650"/>
                <a:gd name="connsiteY840" fmla="*/ 282575 h 2044699"/>
                <a:gd name="connsiteX841" fmla="*/ 12700 w 1263650"/>
                <a:gd name="connsiteY841" fmla="*/ 263525 h 2044699"/>
                <a:gd name="connsiteX842" fmla="*/ 22225 w 1263650"/>
                <a:gd name="connsiteY842" fmla="*/ 254000 h 2044699"/>
                <a:gd name="connsiteX843" fmla="*/ 22225 w 1263650"/>
                <a:gd name="connsiteY843" fmla="*/ 250825 h 2044699"/>
                <a:gd name="connsiteX844" fmla="*/ 25400 w 1263650"/>
                <a:gd name="connsiteY844" fmla="*/ 250825 h 2044699"/>
                <a:gd name="connsiteX845" fmla="*/ 34925 w 1263650"/>
                <a:gd name="connsiteY845" fmla="*/ 234950 h 2044699"/>
                <a:gd name="connsiteX846" fmla="*/ 38100 w 1263650"/>
                <a:gd name="connsiteY846" fmla="*/ 231775 h 2044699"/>
                <a:gd name="connsiteX847" fmla="*/ 41275 w 1263650"/>
                <a:gd name="connsiteY847" fmla="*/ 231775 h 2044699"/>
                <a:gd name="connsiteX848" fmla="*/ 41275 w 1263650"/>
                <a:gd name="connsiteY848" fmla="*/ 234950 h 2044699"/>
                <a:gd name="connsiteX849" fmla="*/ 38100 w 1263650"/>
                <a:gd name="connsiteY849" fmla="*/ 238125 h 2044699"/>
                <a:gd name="connsiteX850" fmla="*/ 34925 w 1263650"/>
                <a:gd name="connsiteY850" fmla="*/ 238125 h 2044699"/>
                <a:gd name="connsiteX851" fmla="*/ 34925 w 1263650"/>
                <a:gd name="connsiteY851" fmla="*/ 241300 h 2044699"/>
                <a:gd name="connsiteX852" fmla="*/ 38100 w 1263650"/>
                <a:gd name="connsiteY852" fmla="*/ 244475 h 2044699"/>
                <a:gd name="connsiteX853" fmla="*/ 41275 w 1263650"/>
                <a:gd name="connsiteY853" fmla="*/ 244475 h 2044699"/>
                <a:gd name="connsiteX854" fmla="*/ 41275 w 1263650"/>
                <a:gd name="connsiteY854" fmla="*/ 241300 h 2044699"/>
                <a:gd name="connsiteX855" fmla="*/ 44450 w 1263650"/>
                <a:gd name="connsiteY855" fmla="*/ 238125 h 2044699"/>
                <a:gd name="connsiteX856" fmla="*/ 44450 w 1263650"/>
                <a:gd name="connsiteY856" fmla="*/ 234950 h 2044699"/>
                <a:gd name="connsiteX857" fmla="*/ 47625 w 1263650"/>
                <a:gd name="connsiteY857" fmla="*/ 231775 h 2044699"/>
                <a:gd name="connsiteX858" fmla="*/ 50800 w 1263650"/>
                <a:gd name="connsiteY858" fmla="*/ 228600 h 2044699"/>
                <a:gd name="connsiteX859" fmla="*/ 53975 w 1263650"/>
                <a:gd name="connsiteY859" fmla="*/ 228600 h 2044699"/>
                <a:gd name="connsiteX860" fmla="*/ 57150 w 1263650"/>
                <a:gd name="connsiteY860" fmla="*/ 225425 h 2044699"/>
                <a:gd name="connsiteX861" fmla="*/ 60325 w 1263650"/>
                <a:gd name="connsiteY861" fmla="*/ 225425 h 2044699"/>
                <a:gd name="connsiteX862" fmla="*/ 63500 w 1263650"/>
                <a:gd name="connsiteY862" fmla="*/ 222250 h 2044699"/>
                <a:gd name="connsiteX863" fmla="*/ 66675 w 1263650"/>
                <a:gd name="connsiteY863" fmla="*/ 222250 h 2044699"/>
                <a:gd name="connsiteX864" fmla="*/ 66675 w 1263650"/>
                <a:gd name="connsiteY864" fmla="*/ 219075 h 2044699"/>
                <a:gd name="connsiteX865" fmla="*/ 63500 w 1263650"/>
                <a:gd name="connsiteY865" fmla="*/ 219075 h 2044699"/>
                <a:gd name="connsiteX866" fmla="*/ 63500 w 1263650"/>
                <a:gd name="connsiteY866" fmla="*/ 215900 h 2044699"/>
                <a:gd name="connsiteX867" fmla="*/ 57150 w 1263650"/>
                <a:gd name="connsiteY867" fmla="*/ 215900 h 2044699"/>
                <a:gd name="connsiteX868" fmla="*/ 57150 w 1263650"/>
                <a:gd name="connsiteY868" fmla="*/ 219075 h 2044699"/>
                <a:gd name="connsiteX869" fmla="*/ 53975 w 1263650"/>
                <a:gd name="connsiteY869" fmla="*/ 219075 h 2044699"/>
                <a:gd name="connsiteX870" fmla="*/ 47625 w 1263650"/>
                <a:gd name="connsiteY870" fmla="*/ 228600 h 2044699"/>
                <a:gd name="connsiteX871" fmla="*/ 44450 w 1263650"/>
                <a:gd name="connsiteY871" fmla="*/ 228600 h 2044699"/>
                <a:gd name="connsiteX872" fmla="*/ 41275 w 1263650"/>
                <a:gd name="connsiteY872" fmla="*/ 225425 h 2044699"/>
                <a:gd name="connsiteX873" fmla="*/ 44450 w 1263650"/>
                <a:gd name="connsiteY873" fmla="*/ 222250 h 2044699"/>
                <a:gd name="connsiteX874" fmla="*/ 47625 w 1263650"/>
                <a:gd name="connsiteY874" fmla="*/ 215900 h 2044699"/>
                <a:gd name="connsiteX875" fmla="*/ 66675 w 1263650"/>
                <a:gd name="connsiteY875" fmla="*/ 193675 h 2044699"/>
                <a:gd name="connsiteX876" fmla="*/ 69850 w 1263650"/>
                <a:gd name="connsiteY876" fmla="*/ 184150 h 2044699"/>
                <a:gd name="connsiteX877" fmla="*/ 69850 w 1263650"/>
                <a:gd name="connsiteY877" fmla="*/ 177800 h 2044699"/>
                <a:gd name="connsiteX878" fmla="*/ 73025 w 1263650"/>
                <a:gd name="connsiteY878" fmla="*/ 165100 h 2044699"/>
                <a:gd name="connsiteX879" fmla="*/ 76200 w 1263650"/>
                <a:gd name="connsiteY879" fmla="*/ 155575 h 2044699"/>
                <a:gd name="connsiteX880" fmla="*/ 95250 w 1263650"/>
                <a:gd name="connsiteY880" fmla="*/ 120650 h 2044699"/>
                <a:gd name="connsiteX881" fmla="*/ 98425 w 1263650"/>
                <a:gd name="connsiteY881" fmla="*/ 104775 h 2044699"/>
                <a:gd name="connsiteX882" fmla="*/ 98425 w 1263650"/>
                <a:gd name="connsiteY882" fmla="*/ 92075 h 2044699"/>
                <a:gd name="connsiteX883" fmla="*/ 104775 w 1263650"/>
                <a:gd name="connsiteY883" fmla="*/ 92075 h 2044699"/>
                <a:gd name="connsiteX884" fmla="*/ 98425 w 1263650"/>
                <a:gd name="connsiteY884" fmla="*/ 88900 h 2044699"/>
                <a:gd name="connsiteX885" fmla="*/ 101600 w 1263650"/>
                <a:gd name="connsiteY885" fmla="*/ 53975 h 2044699"/>
                <a:gd name="connsiteX886" fmla="*/ 92075 w 1263650"/>
                <a:gd name="connsiteY886" fmla="*/ 50800 h 2044699"/>
                <a:gd name="connsiteX887" fmla="*/ 88900 w 1263650"/>
                <a:gd name="connsiteY887" fmla="*/ 41275 h 2044699"/>
                <a:gd name="connsiteX888" fmla="*/ 98425 w 1263650"/>
                <a:gd name="connsiteY888" fmla="*/ 28575 h 2044699"/>
                <a:gd name="connsiteX889" fmla="*/ 104775 w 1263650"/>
                <a:gd name="connsiteY889" fmla="*/ 15875 h 2044699"/>
                <a:gd name="connsiteX890" fmla="*/ 104775 w 1263650"/>
                <a:gd name="connsiteY890" fmla="*/ 12700 h 2044699"/>
                <a:gd name="connsiteX891" fmla="*/ 104775 w 1263650"/>
                <a:gd name="connsiteY891" fmla="*/ 0 h 2044699"/>
                <a:gd name="connsiteX0" fmla="*/ 530225 w 1263650"/>
                <a:gd name="connsiteY0" fmla="*/ 1879599 h 2044699"/>
                <a:gd name="connsiteX1" fmla="*/ 530225 w 1263650"/>
                <a:gd name="connsiteY1" fmla="*/ 1870074 h 2044699"/>
                <a:gd name="connsiteX2" fmla="*/ 533400 w 1263650"/>
                <a:gd name="connsiteY2" fmla="*/ 1870074 h 2044699"/>
                <a:gd name="connsiteX3" fmla="*/ 533400 w 1263650"/>
                <a:gd name="connsiteY3" fmla="*/ 1873249 h 2044699"/>
                <a:gd name="connsiteX4" fmla="*/ 536575 w 1263650"/>
                <a:gd name="connsiteY4" fmla="*/ 1879599 h 2044699"/>
                <a:gd name="connsiteX5" fmla="*/ 539750 w 1263650"/>
                <a:gd name="connsiteY5" fmla="*/ 1889124 h 2044699"/>
                <a:gd name="connsiteX6" fmla="*/ 539750 w 1263650"/>
                <a:gd name="connsiteY6" fmla="*/ 1892299 h 2044699"/>
                <a:gd name="connsiteX7" fmla="*/ 546100 w 1263650"/>
                <a:gd name="connsiteY7" fmla="*/ 1895474 h 2044699"/>
                <a:gd name="connsiteX8" fmla="*/ 552450 w 1263650"/>
                <a:gd name="connsiteY8" fmla="*/ 1908174 h 2044699"/>
                <a:gd name="connsiteX9" fmla="*/ 558800 w 1263650"/>
                <a:gd name="connsiteY9" fmla="*/ 1914524 h 2044699"/>
                <a:gd name="connsiteX10" fmla="*/ 558800 w 1263650"/>
                <a:gd name="connsiteY10" fmla="*/ 1917699 h 2044699"/>
                <a:gd name="connsiteX11" fmla="*/ 555625 w 1263650"/>
                <a:gd name="connsiteY11" fmla="*/ 1920874 h 2044699"/>
                <a:gd name="connsiteX12" fmla="*/ 555625 w 1263650"/>
                <a:gd name="connsiteY12" fmla="*/ 1917699 h 2044699"/>
                <a:gd name="connsiteX13" fmla="*/ 552450 w 1263650"/>
                <a:gd name="connsiteY13" fmla="*/ 1917699 h 2044699"/>
                <a:gd name="connsiteX14" fmla="*/ 549275 w 1263650"/>
                <a:gd name="connsiteY14" fmla="*/ 1917699 h 2044699"/>
                <a:gd name="connsiteX15" fmla="*/ 546100 w 1263650"/>
                <a:gd name="connsiteY15" fmla="*/ 1917699 h 2044699"/>
                <a:gd name="connsiteX16" fmla="*/ 536575 w 1263650"/>
                <a:gd name="connsiteY16" fmla="*/ 1904999 h 2044699"/>
                <a:gd name="connsiteX17" fmla="*/ 533400 w 1263650"/>
                <a:gd name="connsiteY17" fmla="*/ 1898649 h 2044699"/>
                <a:gd name="connsiteX18" fmla="*/ 530225 w 1263650"/>
                <a:gd name="connsiteY18" fmla="*/ 1892299 h 2044699"/>
                <a:gd name="connsiteX19" fmla="*/ 530225 w 1263650"/>
                <a:gd name="connsiteY19" fmla="*/ 1885949 h 2044699"/>
                <a:gd name="connsiteX20" fmla="*/ 530225 w 1263650"/>
                <a:gd name="connsiteY20" fmla="*/ 1882774 h 2044699"/>
                <a:gd name="connsiteX21" fmla="*/ 530225 w 1263650"/>
                <a:gd name="connsiteY21" fmla="*/ 1879599 h 2044699"/>
                <a:gd name="connsiteX22" fmla="*/ 558800 w 1263650"/>
                <a:gd name="connsiteY22" fmla="*/ 1812924 h 2044699"/>
                <a:gd name="connsiteX23" fmla="*/ 561975 w 1263650"/>
                <a:gd name="connsiteY23" fmla="*/ 1797049 h 2044699"/>
                <a:gd name="connsiteX24" fmla="*/ 565150 w 1263650"/>
                <a:gd name="connsiteY24" fmla="*/ 1797049 h 2044699"/>
                <a:gd name="connsiteX25" fmla="*/ 568325 w 1263650"/>
                <a:gd name="connsiteY25" fmla="*/ 1797049 h 2044699"/>
                <a:gd name="connsiteX26" fmla="*/ 571500 w 1263650"/>
                <a:gd name="connsiteY26" fmla="*/ 1803399 h 2044699"/>
                <a:gd name="connsiteX27" fmla="*/ 577850 w 1263650"/>
                <a:gd name="connsiteY27" fmla="*/ 1806574 h 2044699"/>
                <a:gd name="connsiteX28" fmla="*/ 577850 w 1263650"/>
                <a:gd name="connsiteY28" fmla="*/ 1809749 h 2044699"/>
                <a:gd name="connsiteX29" fmla="*/ 581025 w 1263650"/>
                <a:gd name="connsiteY29" fmla="*/ 1816099 h 2044699"/>
                <a:gd name="connsiteX30" fmla="*/ 584200 w 1263650"/>
                <a:gd name="connsiteY30" fmla="*/ 1822449 h 2044699"/>
                <a:gd name="connsiteX31" fmla="*/ 587375 w 1263650"/>
                <a:gd name="connsiteY31" fmla="*/ 1822449 h 2044699"/>
                <a:gd name="connsiteX32" fmla="*/ 587375 w 1263650"/>
                <a:gd name="connsiteY32" fmla="*/ 1825624 h 2044699"/>
                <a:gd name="connsiteX33" fmla="*/ 587375 w 1263650"/>
                <a:gd name="connsiteY33" fmla="*/ 1828799 h 2044699"/>
                <a:gd name="connsiteX34" fmla="*/ 584200 w 1263650"/>
                <a:gd name="connsiteY34" fmla="*/ 1828799 h 2044699"/>
                <a:gd name="connsiteX35" fmla="*/ 581025 w 1263650"/>
                <a:gd name="connsiteY35" fmla="*/ 1828799 h 2044699"/>
                <a:gd name="connsiteX36" fmla="*/ 574675 w 1263650"/>
                <a:gd name="connsiteY36" fmla="*/ 1828799 h 2044699"/>
                <a:gd name="connsiteX37" fmla="*/ 571500 w 1263650"/>
                <a:gd name="connsiteY37" fmla="*/ 1825624 h 2044699"/>
                <a:gd name="connsiteX38" fmla="*/ 565150 w 1263650"/>
                <a:gd name="connsiteY38" fmla="*/ 1822449 h 2044699"/>
                <a:gd name="connsiteX39" fmla="*/ 561975 w 1263650"/>
                <a:gd name="connsiteY39" fmla="*/ 1819274 h 2044699"/>
                <a:gd name="connsiteX40" fmla="*/ 558800 w 1263650"/>
                <a:gd name="connsiteY40" fmla="*/ 1822449 h 2044699"/>
                <a:gd name="connsiteX41" fmla="*/ 558800 w 1263650"/>
                <a:gd name="connsiteY41" fmla="*/ 1819274 h 2044699"/>
                <a:gd name="connsiteX42" fmla="*/ 558800 w 1263650"/>
                <a:gd name="connsiteY42" fmla="*/ 1812924 h 2044699"/>
                <a:gd name="connsiteX43" fmla="*/ 654050 w 1263650"/>
                <a:gd name="connsiteY43" fmla="*/ 1784349 h 2044699"/>
                <a:gd name="connsiteX44" fmla="*/ 657225 w 1263650"/>
                <a:gd name="connsiteY44" fmla="*/ 1784349 h 2044699"/>
                <a:gd name="connsiteX45" fmla="*/ 657225 w 1263650"/>
                <a:gd name="connsiteY45" fmla="*/ 1787524 h 2044699"/>
                <a:gd name="connsiteX46" fmla="*/ 654050 w 1263650"/>
                <a:gd name="connsiteY46" fmla="*/ 1787524 h 2044699"/>
                <a:gd name="connsiteX47" fmla="*/ 654050 w 1263650"/>
                <a:gd name="connsiteY47" fmla="*/ 1784349 h 2044699"/>
                <a:gd name="connsiteX48" fmla="*/ 320675 w 1263650"/>
                <a:gd name="connsiteY48" fmla="*/ 1441449 h 2044699"/>
                <a:gd name="connsiteX49" fmla="*/ 320678 w 1263650"/>
                <a:gd name="connsiteY49" fmla="*/ 1441452 h 2044699"/>
                <a:gd name="connsiteX50" fmla="*/ 320678 w 1263650"/>
                <a:gd name="connsiteY50" fmla="*/ 1441449 h 2044699"/>
                <a:gd name="connsiteX51" fmla="*/ 320675 w 1263650"/>
                <a:gd name="connsiteY51" fmla="*/ 1441449 h 2044699"/>
                <a:gd name="connsiteX52" fmla="*/ 200026 w 1263650"/>
                <a:gd name="connsiteY52" fmla="*/ 857250 h 2044699"/>
                <a:gd name="connsiteX53" fmla="*/ 202410 w 1263650"/>
                <a:gd name="connsiteY53" fmla="*/ 859634 h 2044699"/>
                <a:gd name="connsiteX54" fmla="*/ 202410 w 1263650"/>
                <a:gd name="connsiteY54" fmla="*/ 859633 h 2044699"/>
                <a:gd name="connsiteX55" fmla="*/ 200027 w 1263650"/>
                <a:gd name="connsiteY55" fmla="*/ 857250 h 2044699"/>
                <a:gd name="connsiteX56" fmla="*/ 200026 w 1263650"/>
                <a:gd name="connsiteY56" fmla="*/ 857250 h 2044699"/>
                <a:gd name="connsiteX57" fmla="*/ 193676 w 1263650"/>
                <a:gd name="connsiteY57" fmla="*/ 854075 h 2044699"/>
                <a:gd name="connsiteX58" fmla="*/ 193676 w 1263650"/>
                <a:gd name="connsiteY58" fmla="*/ 857250 h 2044699"/>
                <a:gd name="connsiteX59" fmla="*/ 193677 w 1263650"/>
                <a:gd name="connsiteY59" fmla="*/ 857250 h 2044699"/>
                <a:gd name="connsiteX60" fmla="*/ 193677 w 1263650"/>
                <a:gd name="connsiteY60" fmla="*/ 854075 h 2044699"/>
                <a:gd name="connsiteX61" fmla="*/ 193676 w 1263650"/>
                <a:gd name="connsiteY61" fmla="*/ 854075 h 2044699"/>
                <a:gd name="connsiteX62" fmla="*/ 190501 w 1263650"/>
                <a:gd name="connsiteY62" fmla="*/ 847724 h 2044699"/>
                <a:gd name="connsiteX63" fmla="*/ 190501 w 1263650"/>
                <a:gd name="connsiteY63" fmla="*/ 847725 h 2044699"/>
                <a:gd name="connsiteX64" fmla="*/ 190501 w 1263650"/>
                <a:gd name="connsiteY64" fmla="*/ 850900 h 2044699"/>
                <a:gd name="connsiteX65" fmla="*/ 190501 w 1263650"/>
                <a:gd name="connsiteY65" fmla="*/ 854075 h 2044699"/>
                <a:gd name="connsiteX66" fmla="*/ 190502 w 1263650"/>
                <a:gd name="connsiteY66" fmla="*/ 854075 h 2044699"/>
                <a:gd name="connsiteX67" fmla="*/ 190502 w 1263650"/>
                <a:gd name="connsiteY67" fmla="*/ 850900 h 2044699"/>
                <a:gd name="connsiteX68" fmla="*/ 190502 w 1263650"/>
                <a:gd name="connsiteY68" fmla="*/ 847725 h 2044699"/>
                <a:gd name="connsiteX69" fmla="*/ 190501 w 1263650"/>
                <a:gd name="connsiteY69" fmla="*/ 847724 h 2044699"/>
                <a:gd name="connsiteX70" fmla="*/ 187326 w 1263650"/>
                <a:gd name="connsiteY70" fmla="*/ 838200 h 2044699"/>
                <a:gd name="connsiteX71" fmla="*/ 187326 w 1263650"/>
                <a:gd name="connsiteY71" fmla="*/ 841375 h 2044699"/>
                <a:gd name="connsiteX72" fmla="*/ 187326 w 1263650"/>
                <a:gd name="connsiteY72" fmla="*/ 844550 h 2044699"/>
                <a:gd name="connsiteX73" fmla="*/ 187327 w 1263650"/>
                <a:gd name="connsiteY73" fmla="*/ 844550 h 2044699"/>
                <a:gd name="connsiteX74" fmla="*/ 187327 w 1263650"/>
                <a:gd name="connsiteY74" fmla="*/ 841375 h 2044699"/>
                <a:gd name="connsiteX75" fmla="*/ 187327 w 1263650"/>
                <a:gd name="connsiteY75" fmla="*/ 838200 h 2044699"/>
                <a:gd name="connsiteX76" fmla="*/ 187326 w 1263650"/>
                <a:gd name="connsiteY76" fmla="*/ 838200 h 2044699"/>
                <a:gd name="connsiteX77" fmla="*/ 184151 w 1263650"/>
                <a:gd name="connsiteY77" fmla="*/ 835025 h 2044699"/>
                <a:gd name="connsiteX78" fmla="*/ 184151 w 1263650"/>
                <a:gd name="connsiteY78" fmla="*/ 838200 h 2044699"/>
                <a:gd name="connsiteX79" fmla="*/ 184152 w 1263650"/>
                <a:gd name="connsiteY79" fmla="*/ 838200 h 2044699"/>
                <a:gd name="connsiteX80" fmla="*/ 184152 w 1263650"/>
                <a:gd name="connsiteY80" fmla="*/ 835025 h 2044699"/>
                <a:gd name="connsiteX81" fmla="*/ 184151 w 1263650"/>
                <a:gd name="connsiteY81" fmla="*/ 835025 h 2044699"/>
                <a:gd name="connsiteX82" fmla="*/ 177801 w 1263650"/>
                <a:gd name="connsiteY82" fmla="*/ 831850 h 2044699"/>
                <a:gd name="connsiteX83" fmla="*/ 177801 w 1263650"/>
                <a:gd name="connsiteY83" fmla="*/ 835025 h 2044699"/>
                <a:gd name="connsiteX84" fmla="*/ 177802 w 1263650"/>
                <a:gd name="connsiteY84" fmla="*/ 835025 h 2044699"/>
                <a:gd name="connsiteX85" fmla="*/ 177802 w 1263650"/>
                <a:gd name="connsiteY85" fmla="*/ 831850 h 2044699"/>
                <a:gd name="connsiteX86" fmla="*/ 177801 w 1263650"/>
                <a:gd name="connsiteY86" fmla="*/ 831850 h 2044699"/>
                <a:gd name="connsiteX87" fmla="*/ 187325 w 1263650"/>
                <a:gd name="connsiteY87" fmla="*/ 784225 h 2044699"/>
                <a:gd name="connsiteX88" fmla="*/ 187325 w 1263650"/>
                <a:gd name="connsiteY88" fmla="*/ 787400 h 2044699"/>
                <a:gd name="connsiteX89" fmla="*/ 187326 w 1263650"/>
                <a:gd name="connsiteY89" fmla="*/ 787400 h 2044699"/>
                <a:gd name="connsiteX90" fmla="*/ 187326 w 1263650"/>
                <a:gd name="connsiteY90" fmla="*/ 784225 h 2044699"/>
                <a:gd name="connsiteX91" fmla="*/ 187325 w 1263650"/>
                <a:gd name="connsiteY91" fmla="*/ 784225 h 2044699"/>
                <a:gd name="connsiteX92" fmla="*/ 92075 w 1263650"/>
                <a:gd name="connsiteY92" fmla="*/ 784225 h 2044699"/>
                <a:gd name="connsiteX93" fmla="*/ 92075 w 1263650"/>
                <a:gd name="connsiteY93" fmla="*/ 787400 h 2044699"/>
                <a:gd name="connsiteX94" fmla="*/ 90805 w 1263650"/>
                <a:gd name="connsiteY94" fmla="*/ 784860 h 2044699"/>
                <a:gd name="connsiteX95" fmla="*/ 92075 w 1263650"/>
                <a:gd name="connsiteY95" fmla="*/ 784225 h 2044699"/>
                <a:gd name="connsiteX96" fmla="*/ 180975 w 1263650"/>
                <a:gd name="connsiteY96" fmla="*/ 774700 h 2044699"/>
                <a:gd name="connsiteX97" fmla="*/ 180976 w 1263650"/>
                <a:gd name="connsiteY97" fmla="*/ 774700 h 2044699"/>
                <a:gd name="connsiteX98" fmla="*/ 180976 w 1263650"/>
                <a:gd name="connsiteY98" fmla="*/ 774701 h 2044699"/>
                <a:gd name="connsiteX99" fmla="*/ 180975 w 1263650"/>
                <a:gd name="connsiteY99" fmla="*/ 774700 h 2044699"/>
                <a:gd name="connsiteX100" fmla="*/ 184150 w 1263650"/>
                <a:gd name="connsiteY100" fmla="*/ 769937 h 2044699"/>
                <a:gd name="connsiteX101" fmla="*/ 184150 w 1263650"/>
                <a:gd name="connsiteY101" fmla="*/ 771525 h 2044699"/>
                <a:gd name="connsiteX102" fmla="*/ 184151 w 1263650"/>
                <a:gd name="connsiteY102" fmla="*/ 771525 h 2044699"/>
                <a:gd name="connsiteX103" fmla="*/ 184151 w 1263650"/>
                <a:gd name="connsiteY103" fmla="*/ 769937 h 2044699"/>
                <a:gd name="connsiteX104" fmla="*/ 184150 w 1263650"/>
                <a:gd name="connsiteY104" fmla="*/ 769937 h 2044699"/>
                <a:gd name="connsiteX105" fmla="*/ 555625 w 1263650"/>
                <a:gd name="connsiteY105" fmla="*/ 641350 h 2044699"/>
                <a:gd name="connsiteX106" fmla="*/ 561975 w 1263650"/>
                <a:gd name="connsiteY106" fmla="*/ 644525 h 2044699"/>
                <a:gd name="connsiteX107" fmla="*/ 561976 w 1263650"/>
                <a:gd name="connsiteY107" fmla="*/ 644525 h 2044699"/>
                <a:gd name="connsiteX108" fmla="*/ 555626 w 1263650"/>
                <a:gd name="connsiteY108" fmla="*/ 641350 h 2044699"/>
                <a:gd name="connsiteX109" fmla="*/ 555625 w 1263650"/>
                <a:gd name="connsiteY109" fmla="*/ 641350 h 2044699"/>
                <a:gd name="connsiteX110" fmla="*/ 104775 w 1263650"/>
                <a:gd name="connsiteY110" fmla="*/ 0 h 2044699"/>
                <a:gd name="connsiteX111" fmla="*/ 107950 w 1263650"/>
                <a:gd name="connsiteY111" fmla="*/ 3175 h 2044699"/>
                <a:gd name="connsiteX112" fmla="*/ 114300 w 1263650"/>
                <a:gd name="connsiteY112" fmla="*/ 3175 h 2044699"/>
                <a:gd name="connsiteX113" fmla="*/ 123825 w 1263650"/>
                <a:gd name="connsiteY113" fmla="*/ 6350 h 2044699"/>
                <a:gd name="connsiteX114" fmla="*/ 133350 w 1263650"/>
                <a:gd name="connsiteY114" fmla="*/ 9525 h 2044699"/>
                <a:gd name="connsiteX115" fmla="*/ 136525 w 1263650"/>
                <a:gd name="connsiteY115" fmla="*/ 9525 h 2044699"/>
                <a:gd name="connsiteX116" fmla="*/ 146050 w 1263650"/>
                <a:gd name="connsiteY116" fmla="*/ 12700 h 2044699"/>
                <a:gd name="connsiteX117" fmla="*/ 155575 w 1263650"/>
                <a:gd name="connsiteY117" fmla="*/ 15875 h 2044699"/>
                <a:gd name="connsiteX118" fmla="*/ 158750 w 1263650"/>
                <a:gd name="connsiteY118" fmla="*/ 15875 h 2044699"/>
                <a:gd name="connsiteX119" fmla="*/ 161925 w 1263650"/>
                <a:gd name="connsiteY119" fmla="*/ 15875 h 2044699"/>
                <a:gd name="connsiteX120" fmla="*/ 180975 w 1263650"/>
                <a:gd name="connsiteY120" fmla="*/ 22225 h 2044699"/>
                <a:gd name="connsiteX121" fmla="*/ 190500 w 1263650"/>
                <a:gd name="connsiteY121" fmla="*/ 22225 h 2044699"/>
                <a:gd name="connsiteX122" fmla="*/ 200025 w 1263650"/>
                <a:gd name="connsiteY122" fmla="*/ 25400 h 2044699"/>
                <a:gd name="connsiteX123" fmla="*/ 203200 w 1263650"/>
                <a:gd name="connsiteY123" fmla="*/ 28575 h 2044699"/>
                <a:gd name="connsiteX124" fmla="*/ 215900 w 1263650"/>
                <a:gd name="connsiteY124" fmla="*/ 28575 h 2044699"/>
                <a:gd name="connsiteX125" fmla="*/ 215900 w 1263650"/>
                <a:gd name="connsiteY125" fmla="*/ 31750 h 2044699"/>
                <a:gd name="connsiteX126" fmla="*/ 219075 w 1263650"/>
                <a:gd name="connsiteY126" fmla="*/ 31750 h 2044699"/>
                <a:gd name="connsiteX127" fmla="*/ 222250 w 1263650"/>
                <a:gd name="connsiteY127" fmla="*/ 31750 h 2044699"/>
                <a:gd name="connsiteX128" fmla="*/ 225425 w 1263650"/>
                <a:gd name="connsiteY128" fmla="*/ 31750 h 2044699"/>
                <a:gd name="connsiteX129" fmla="*/ 228600 w 1263650"/>
                <a:gd name="connsiteY129" fmla="*/ 31750 h 2044699"/>
                <a:gd name="connsiteX130" fmla="*/ 231775 w 1263650"/>
                <a:gd name="connsiteY130" fmla="*/ 34925 h 2044699"/>
                <a:gd name="connsiteX131" fmla="*/ 238125 w 1263650"/>
                <a:gd name="connsiteY131" fmla="*/ 34925 h 2044699"/>
                <a:gd name="connsiteX132" fmla="*/ 247650 w 1263650"/>
                <a:gd name="connsiteY132" fmla="*/ 38100 h 2044699"/>
                <a:gd name="connsiteX133" fmla="*/ 263525 w 1263650"/>
                <a:gd name="connsiteY133" fmla="*/ 41275 h 2044699"/>
                <a:gd name="connsiteX134" fmla="*/ 269875 w 1263650"/>
                <a:gd name="connsiteY134" fmla="*/ 44450 h 2044699"/>
                <a:gd name="connsiteX135" fmla="*/ 282575 w 1263650"/>
                <a:gd name="connsiteY135" fmla="*/ 47625 h 2044699"/>
                <a:gd name="connsiteX136" fmla="*/ 307975 w 1263650"/>
                <a:gd name="connsiteY136" fmla="*/ 53975 h 2044699"/>
                <a:gd name="connsiteX137" fmla="*/ 314325 w 1263650"/>
                <a:gd name="connsiteY137" fmla="*/ 53975 h 2044699"/>
                <a:gd name="connsiteX138" fmla="*/ 320675 w 1263650"/>
                <a:gd name="connsiteY138" fmla="*/ 57150 h 2044699"/>
                <a:gd name="connsiteX139" fmla="*/ 327025 w 1263650"/>
                <a:gd name="connsiteY139" fmla="*/ 57150 h 2044699"/>
                <a:gd name="connsiteX140" fmla="*/ 346075 w 1263650"/>
                <a:gd name="connsiteY140" fmla="*/ 60325 h 2044699"/>
                <a:gd name="connsiteX141" fmla="*/ 355600 w 1263650"/>
                <a:gd name="connsiteY141" fmla="*/ 63500 h 2044699"/>
                <a:gd name="connsiteX142" fmla="*/ 365125 w 1263650"/>
                <a:gd name="connsiteY142" fmla="*/ 66675 h 2044699"/>
                <a:gd name="connsiteX143" fmla="*/ 368300 w 1263650"/>
                <a:gd name="connsiteY143" fmla="*/ 66675 h 2044699"/>
                <a:gd name="connsiteX144" fmla="*/ 371475 w 1263650"/>
                <a:gd name="connsiteY144" fmla="*/ 66675 h 2044699"/>
                <a:gd name="connsiteX145" fmla="*/ 393700 w 1263650"/>
                <a:gd name="connsiteY145" fmla="*/ 73025 h 2044699"/>
                <a:gd name="connsiteX146" fmla="*/ 460375 w 1263650"/>
                <a:gd name="connsiteY146" fmla="*/ 92075 h 2044699"/>
                <a:gd name="connsiteX147" fmla="*/ 473075 w 1263650"/>
                <a:gd name="connsiteY147" fmla="*/ 95250 h 2044699"/>
                <a:gd name="connsiteX148" fmla="*/ 482600 w 1263650"/>
                <a:gd name="connsiteY148" fmla="*/ 98425 h 2044699"/>
                <a:gd name="connsiteX149" fmla="*/ 485775 w 1263650"/>
                <a:gd name="connsiteY149" fmla="*/ 98425 h 2044699"/>
                <a:gd name="connsiteX150" fmla="*/ 498475 w 1263650"/>
                <a:gd name="connsiteY150" fmla="*/ 101600 h 2044699"/>
                <a:gd name="connsiteX151" fmla="*/ 501650 w 1263650"/>
                <a:gd name="connsiteY151" fmla="*/ 101600 h 2044699"/>
                <a:gd name="connsiteX152" fmla="*/ 508000 w 1263650"/>
                <a:gd name="connsiteY152" fmla="*/ 101600 h 2044699"/>
                <a:gd name="connsiteX153" fmla="*/ 523875 w 1263650"/>
                <a:gd name="connsiteY153" fmla="*/ 107950 h 2044699"/>
                <a:gd name="connsiteX154" fmla="*/ 527050 w 1263650"/>
                <a:gd name="connsiteY154" fmla="*/ 107950 h 2044699"/>
                <a:gd name="connsiteX155" fmla="*/ 530225 w 1263650"/>
                <a:gd name="connsiteY155" fmla="*/ 107950 h 2044699"/>
                <a:gd name="connsiteX156" fmla="*/ 539750 w 1263650"/>
                <a:gd name="connsiteY156" fmla="*/ 111125 h 2044699"/>
                <a:gd name="connsiteX157" fmla="*/ 542925 w 1263650"/>
                <a:gd name="connsiteY157" fmla="*/ 111125 h 2044699"/>
                <a:gd name="connsiteX158" fmla="*/ 546100 w 1263650"/>
                <a:gd name="connsiteY158" fmla="*/ 111125 h 2044699"/>
                <a:gd name="connsiteX159" fmla="*/ 549275 w 1263650"/>
                <a:gd name="connsiteY159" fmla="*/ 114300 h 2044699"/>
                <a:gd name="connsiteX160" fmla="*/ 552450 w 1263650"/>
                <a:gd name="connsiteY160" fmla="*/ 114300 h 2044699"/>
                <a:gd name="connsiteX161" fmla="*/ 555625 w 1263650"/>
                <a:gd name="connsiteY161" fmla="*/ 114300 h 2044699"/>
                <a:gd name="connsiteX162" fmla="*/ 558800 w 1263650"/>
                <a:gd name="connsiteY162" fmla="*/ 114300 h 2044699"/>
                <a:gd name="connsiteX163" fmla="*/ 561975 w 1263650"/>
                <a:gd name="connsiteY163" fmla="*/ 114300 h 2044699"/>
                <a:gd name="connsiteX164" fmla="*/ 565150 w 1263650"/>
                <a:gd name="connsiteY164" fmla="*/ 117475 h 2044699"/>
                <a:gd name="connsiteX165" fmla="*/ 574675 w 1263650"/>
                <a:gd name="connsiteY165" fmla="*/ 120650 h 2044699"/>
                <a:gd name="connsiteX166" fmla="*/ 584200 w 1263650"/>
                <a:gd name="connsiteY166" fmla="*/ 120650 h 2044699"/>
                <a:gd name="connsiteX167" fmla="*/ 606425 w 1263650"/>
                <a:gd name="connsiteY167" fmla="*/ 127000 h 2044699"/>
                <a:gd name="connsiteX168" fmla="*/ 628650 w 1263650"/>
                <a:gd name="connsiteY168" fmla="*/ 130175 h 2044699"/>
                <a:gd name="connsiteX169" fmla="*/ 650875 w 1263650"/>
                <a:gd name="connsiteY169" fmla="*/ 136525 h 2044699"/>
                <a:gd name="connsiteX170" fmla="*/ 660400 w 1263650"/>
                <a:gd name="connsiteY170" fmla="*/ 139700 h 2044699"/>
                <a:gd name="connsiteX171" fmla="*/ 676275 w 1263650"/>
                <a:gd name="connsiteY171" fmla="*/ 142875 h 2044699"/>
                <a:gd name="connsiteX172" fmla="*/ 682625 w 1263650"/>
                <a:gd name="connsiteY172" fmla="*/ 142875 h 2044699"/>
                <a:gd name="connsiteX173" fmla="*/ 679450 w 1263650"/>
                <a:gd name="connsiteY173" fmla="*/ 155575 h 2044699"/>
                <a:gd name="connsiteX174" fmla="*/ 676275 w 1263650"/>
                <a:gd name="connsiteY174" fmla="*/ 161925 h 2044699"/>
                <a:gd name="connsiteX175" fmla="*/ 676275 w 1263650"/>
                <a:gd name="connsiteY175" fmla="*/ 165100 h 2044699"/>
                <a:gd name="connsiteX176" fmla="*/ 676275 w 1263650"/>
                <a:gd name="connsiteY176" fmla="*/ 174625 h 2044699"/>
                <a:gd name="connsiteX177" fmla="*/ 673100 w 1263650"/>
                <a:gd name="connsiteY177" fmla="*/ 187325 h 2044699"/>
                <a:gd name="connsiteX178" fmla="*/ 666750 w 1263650"/>
                <a:gd name="connsiteY178" fmla="*/ 203200 h 2044699"/>
                <a:gd name="connsiteX179" fmla="*/ 666750 w 1263650"/>
                <a:gd name="connsiteY179" fmla="*/ 206375 h 2044699"/>
                <a:gd name="connsiteX180" fmla="*/ 660400 w 1263650"/>
                <a:gd name="connsiteY180" fmla="*/ 234950 h 2044699"/>
                <a:gd name="connsiteX181" fmla="*/ 660400 w 1263650"/>
                <a:gd name="connsiteY181" fmla="*/ 241300 h 2044699"/>
                <a:gd name="connsiteX182" fmla="*/ 650875 w 1263650"/>
                <a:gd name="connsiteY182" fmla="*/ 273050 h 2044699"/>
                <a:gd name="connsiteX183" fmla="*/ 647700 w 1263650"/>
                <a:gd name="connsiteY183" fmla="*/ 295275 h 2044699"/>
                <a:gd name="connsiteX184" fmla="*/ 647700 w 1263650"/>
                <a:gd name="connsiteY184" fmla="*/ 298450 h 2044699"/>
                <a:gd name="connsiteX185" fmla="*/ 644525 w 1263650"/>
                <a:gd name="connsiteY185" fmla="*/ 307975 h 2044699"/>
                <a:gd name="connsiteX186" fmla="*/ 641350 w 1263650"/>
                <a:gd name="connsiteY186" fmla="*/ 330200 h 2044699"/>
                <a:gd name="connsiteX187" fmla="*/ 635000 w 1263650"/>
                <a:gd name="connsiteY187" fmla="*/ 352425 h 2044699"/>
                <a:gd name="connsiteX188" fmla="*/ 631825 w 1263650"/>
                <a:gd name="connsiteY188" fmla="*/ 365125 h 2044699"/>
                <a:gd name="connsiteX189" fmla="*/ 628650 w 1263650"/>
                <a:gd name="connsiteY189" fmla="*/ 374650 h 2044699"/>
                <a:gd name="connsiteX190" fmla="*/ 628650 w 1263650"/>
                <a:gd name="connsiteY190" fmla="*/ 381000 h 2044699"/>
                <a:gd name="connsiteX191" fmla="*/ 628650 w 1263650"/>
                <a:gd name="connsiteY191" fmla="*/ 387350 h 2044699"/>
                <a:gd name="connsiteX192" fmla="*/ 622300 w 1263650"/>
                <a:gd name="connsiteY192" fmla="*/ 419100 h 2044699"/>
                <a:gd name="connsiteX193" fmla="*/ 619125 w 1263650"/>
                <a:gd name="connsiteY193" fmla="*/ 434975 h 2044699"/>
                <a:gd name="connsiteX194" fmla="*/ 612775 w 1263650"/>
                <a:gd name="connsiteY194" fmla="*/ 457200 h 2044699"/>
                <a:gd name="connsiteX195" fmla="*/ 606425 w 1263650"/>
                <a:gd name="connsiteY195" fmla="*/ 476250 h 2044699"/>
                <a:gd name="connsiteX196" fmla="*/ 600075 w 1263650"/>
                <a:gd name="connsiteY196" fmla="*/ 511175 h 2044699"/>
                <a:gd name="connsiteX197" fmla="*/ 587375 w 1263650"/>
                <a:gd name="connsiteY197" fmla="*/ 568325 h 2044699"/>
                <a:gd name="connsiteX198" fmla="*/ 587375 w 1263650"/>
                <a:gd name="connsiteY198" fmla="*/ 574675 h 2044699"/>
                <a:gd name="connsiteX199" fmla="*/ 577850 w 1263650"/>
                <a:gd name="connsiteY199" fmla="*/ 612775 h 2044699"/>
                <a:gd name="connsiteX200" fmla="*/ 574675 w 1263650"/>
                <a:gd name="connsiteY200" fmla="*/ 619125 h 2044699"/>
                <a:gd name="connsiteX201" fmla="*/ 574675 w 1263650"/>
                <a:gd name="connsiteY201" fmla="*/ 622300 h 2044699"/>
                <a:gd name="connsiteX202" fmla="*/ 574676 w 1263650"/>
                <a:gd name="connsiteY202" fmla="*/ 622300 h 2044699"/>
                <a:gd name="connsiteX203" fmla="*/ 573884 w 1263650"/>
                <a:gd name="connsiteY203" fmla="*/ 626260 h 2044699"/>
                <a:gd name="connsiteX204" fmla="*/ 573884 w 1263650"/>
                <a:gd name="connsiteY204" fmla="*/ 629444 h 2044699"/>
                <a:gd name="connsiteX205" fmla="*/ 573247 w 1263650"/>
                <a:gd name="connsiteY205" fmla="*/ 629444 h 2044699"/>
                <a:gd name="connsiteX206" fmla="*/ 571501 w 1263650"/>
                <a:gd name="connsiteY206" fmla="*/ 638175 h 2044699"/>
                <a:gd name="connsiteX207" fmla="*/ 568326 w 1263650"/>
                <a:gd name="connsiteY207" fmla="*/ 644525 h 2044699"/>
                <a:gd name="connsiteX208" fmla="*/ 568325 w 1263650"/>
                <a:gd name="connsiteY208" fmla="*/ 644525 h 2044699"/>
                <a:gd name="connsiteX209" fmla="*/ 568325 w 1263650"/>
                <a:gd name="connsiteY209" fmla="*/ 657225 h 2044699"/>
                <a:gd name="connsiteX210" fmla="*/ 565150 w 1263650"/>
                <a:gd name="connsiteY210" fmla="*/ 666750 h 2044699"/>
                <a:gd name="connsiteX211" fmla="*/ 565150 w 1263650"/>
                <a:gd name="connsiteY211" fmla="*/ 673100 h 2044699"/>
                <a:gd name="connsiteX212" fmla="*/ 561975 w 1263650"/>
                <a:gd name="connsiteY212" fmla="*/ 679450 h 2044699"/>
                <a:gd name="connsiteX213" fmla="*/ 561975 w 1263650"/>
                <a:gd name="connsiteY213" fmla="*/ 682625 h 2044699"/>
                <a:gd name="connsiteX214" fmla="*/ 558800 w 1263650"/>
                <a:gd name="connsiteY214" fmla="*/ 692150 h 2044699"/>
                <a:gd name="connsiteX215" fmla="*/ 558801 w 1263650"/>
                <a:gd name="connsiteY215" fmla="*/ 692150 h 2044699"/>
                <a:gd name="connsiteX216" fmla="*/ 558801 w 1263650"/>
                <a:gd name="connsiteY216" fmla="*/ 704850 h 2044699"/>
                <a:gd name="connsiteX217" fmla="*/ 558801 w 1263650"/>
                <a:gd name="connsiteY217" fmla="*/ 708025 h 2044699"/>
                <a:gd name="connsiteX218" fmla="*/ 561976 w 1263650"/>
                <a:gd name="connsiteY218" fmla="*/ 708025 h 2044699"/>
                <a:gd name="connsiteX219" fmla="*/ 561976 w 1263650"/>
                <a:gd name="connsiteY219" fmla="*/ 711200 h 2044699"/>
                <a:gd name="connsiteX220" fmla="*/ 561976 w 1263650"/>
                <a:gd name="connsiteY220" fmla="*/ 714375 h 2044699"/>
                <a:gd name="connsiteX221" fmla="*/ 568326 w 1263650"/>
                <a:gd name="connsiteY221" fmla="*/ 720725 h 2044699"/>
                <a:gd name="connsiteX222" fmla="*/ 570231 w 1263650"/>
                <a:gd name="connsiteY222" fmla="*/ 723900 h 2044699"/>
                <a:gd name="connsiteX223" fmla="*/ 571501 w 1263650"/>
                <a:gd name="connsiteY223" fmla="*/ 726017 h 2044699"/>
                <a:gd name="connsiteX224" fmla="*/ 577851 w 1263650"/>
                <a:gd name="connsiteY224" fmla="*/ 736600 h 2044699"/>
                <a:gd name="connsiteX225" fmla="*/ 593726 w 1263650"/>
                <a:gd name="connsiteY225" fmla="*/ 755650 h 2044699"/>
                <a:gd name="connsiteX226" fmla="*/ 603251 w 1263650"/>
                <a:gd name="connsiteY226" fmla="*/ 771525 h 2044699"/>
                <a:gd name="connsiteX227" fmla="*/ 606426 w 1263650"/>
                <a:gd name="connsiteY227" fmla="*/ 771525 h 2044699"/>
                <a:gd name="connsiteX228" fmla="*/ 606426 w 1263650"/>
                <a:gd name="connsiteY228" fmla="*/ 774700 h 2044699"/>
                <a:gd name="connsiteX229" fmla="*/ 606425 w 1263650"/>
                <a:gd name="connsiteY229" fmla="*/ 774700 h 2044699"/>
                <a:gd name="connsiteX230" fmla="*/ 625475 w 1263650"/>
                <a:gd name="connsiteY230" fmla="*/ 803275 h 2044699"/>
                <a:gd name="connsiteX231" fmla="*/ 628650 w 1263650"/>
                <a:gd name="connsiteY231" fmla="*/ 806450 h 2044699"/>
                <a:gd name="connsiteX232" fmla="*/ 635000 w 1263650"/>
                <a:gd name="connsiteY232" fmla="*/ 812800 h 2044699"/>
                <a:gd name="connsiteX233" fmla="*/ 638175 w 1263650"/>
                <a:gd name="connsiteY233" fmla="*/ 819150 h 2044699"/>
                <a:gd name="connsiteX234" fmla="*/ 644525 w 1263650"/>
                <a:gd name="connsiteY234" fmla="*/ 828675 h 2044699"/>
                <a:gd name="connsiteX235" fmla="*/ 647700 w 1263650"/>
                <a:gd name="connsiteY235" fmla="*/ 831850 h 2044699"/>
                <a:gd name="connsiteX236" fmla="*/ 654050 w 1263650"/>
                <a:gd name="connsiteY236" fmla="*/ 841375 h 2044699"/>
                <a:gd name="connsiteX237" fmla="*/ 657225 w 1263650"/>
                <a:gd name="connsiteY237" fmla="*/ 841375 h 2044699"/>
                <a:gd name="connsiteX238" fmla="*/ 657225 w 1263650"/>
                <a:gd name="connsiteY238" fmla="*/ 847725 h 2044699"/>
                <a:gd name="connsiteX239" fmla="*/ 660400 w 1263650"/>
                <a:gd name="connsiteY239" fmla="*/ 850900 h 2044699"/>
                <a:gd name="connsiteX240" fmla="*/ 663575 w 1263650"/>
                <a:gd name="connsiteY240" fmla="*/ 854075 h 2044699"/>
                <a:gd name="connsiteX241" fmla="*/ 673100 w 1263650"/>
                <a:gd name="connsiteY241" fmla="*/ 866775 h 2044699"/>
                <a:gd name="connsiteX242" fmla="*/ 679450 w 1263650"/>
                <a:gd name="connsiteY242" fmla="*/ 876300 h 2044699"/>
                <a:gd name="connsiteX243" fmla="*/ 682625 w 1263650"/>
                <a:gd name="connsiteY243" fmla="*/ 879475 h 2044699"/>
                <a:gd name="connsiteX244" fmla="*/ 701675 w 1263650"/>
                <a:gd name="connsiteY244" fmla="*/ 908050 h 2044699"/>
                <a:gd name="connsiteX245" fmla="*/ 708025 w 1263650"/>
                <a:gd name="connsiteY245" fmla="*/ 914400 h 2044699"/>
                <a:gd name="connsiteX246" fmla="*/ 723900 w 1263650"/>
                <a:gd name="connsiteY246" fmla="*/ 936625 h 2044699"/>
                <a:gd name="connsiteX247" fmla="*/ 733425 w 1263650"/>
                <a:gd name="connsiteY247" fmla="*/ 949325 h 2044699"/>
                <a:gd name="connsiteX248" fmla="*/ 736600 w 1263650"/>
                <a:gd name="connsiteY248" fmla="*/ 952500 h 2044699"/>
                <a:gd name="connsiteX249" fmla="*/ 736600 w 1263650"/>
                <a:gd name="connsiteY249" fmla="*/ 955675 h 2044699"/>
                <a:gd name="connsiteX250" fmla="*/ 739775 w 1263650"/>
                <a:gd name="connsiteY250" fmla="*/ 958850 h 2044699"/>
                <a:gd name="connsiteX251" fmla="*/ 739775 w 1263650"/>
                <a:gd name="connsiteY251" fmla="*/ 962025 h 2044699"/>
                <a:gd name="connsiteX252" fmla="*/ 746125 w 1263650"/>
                <a:gd name="connsiteY252" fmla="*/ 971550 h 2044699"/>
                <a:gd name="connsiteX253" fmla="*/ 790575 w 1263650"/>
                <a:gd name="connsiteY253" fmla="*/ 1028700 h 2044699"/>
                <a:gd name="connsiteX254" fmla="*/ 806450 w 1263650"/>
                <a:gd name="connsiteY254" fmla="*/ 1050925 h 2044699"/>
                <a:gd name="connsiteX255" fmla="*/ 812800 w 1263650"/>
                <a:gd name="connsiteY255" fmla="*/ 1060450 h 2044699"/>
                <a:gd name="connsiteX256" fmla="*/ 822325 w 1263650"/>
                <a:gd name="connsiteY256" fmla="*/ 1073150 h 2044699"/>
                <a:gd name="connsiteX257" fmla="*/ 825500 w 1263650"/>
                <a:gd name="connsiteY257" fmla="*/ 1079500 h 2044699"/>
                <a:gd name="connsiteX258" fmla="*/ 841375 w 1263650"/>
                <a:gd name="connsiteY258" fmla="*/ 1104900 h 2044699"/>
                <a:gd name="connsiteX259" fmla="*/ 854075 w 1263650"/>
                <a:gd name="connsiteY259" fmla="*/ 1117600 h 2044699"/>
                <a:gd name="connsiteX260" fmla="*/ 860425 w 1263650"/>
                <a:gd name="connsiteY260" fmla="*/ 1130300 h 2044699"/>
                <a:gd name="connsiteX261" fmla="*/ 866775 w 1263650"/>
                <a:gd name="connsiteY261" fmla="*/ 1136650 h 2044699"/>
                <a:gd name="connsiteX262" fmla="*/ 869950 w 1263650"/>
                <a:gd name="connsiteY262" fmla="*/ 1143000 h 2044699"/>
                <a:gd name="connsiteX263" fmla="*/ 882650 w 1263650"/>
                <a:gd name="connsiteY263" fmla="*/ 1162050 h 2044699"/>
                <a:gd name="connsiteX264" fmla="*/ 892175 w 1263650"/>
                <a:gd name="connsiteY264" fmla="*/ 1168400 h 2044699"/>
                <a:gd name="connsiteX265" fmla="*/ 892175 w 1263650"/>
                <a:gd name="connsiteY265" fmla="*/ 1171575 h 2044699"/>
                <a:gd name="connsiteX266" fmla="*/ 895350 w 1263650"/>
                <a:gd name="connsiteY266" fmla="*/ 1174750 h 2044699"/>
                <a:gd name="connsiteX267" fmla="*/ 904875 w 1263650"/>
                <a:gd name="connsiteY267" fmla="*/ 1190625 h 2044699"/>
                <a:gd name="connsiteX268" fmla="*/ 908050 w 1263650"/>
                <a:gd name="connsiteY268" fmla="*/ 1193800 h 2044699"/>
                <a:gd name="connsiteX269" fmla="*/ 933450 w 1263650"/>
                <a:gd name="connsiteY269" fmla="*/ 1228725 h 2044699"/>
                <a:gd name="connsiteX270" fmla="*/ 933450 w 1263650"/>
                <a:gd name="connsiteY270" fmla="*/ 1231900 h 2044699"/>
                <a:gd name="connsiteX271" fmla="*/ 958850 w 1263650"/>
                <a:gd name="connsiteY271" fmla="*/ 1263650 h 2044699"/>
                <a:gd name="connsiteX272" fmla="*/ 977900 w 1263650"/>
                <a:gd name="connsiteY272" fmla="*/ 1292225 h 2044699"/>
                <a:gd name="connsiteX273" fmla="*/ 1005680 w 1263650"/>
                <a:gd name="connsiteY273" fmla="*/ 1331117 h 2044699"/>
                <a:gd name="connsiteX274" fmla="*/ 1006478 w 1263650"/>
                <a:gd name="connsiteY274" fmla="*/ 1331117 h 2044699"/>
                <a:gd name="connsiteX275" fmla="*/ 1006478 w 1263650"/>
                <a:gd name="connsiteY275" fmla="*/ 1332234 h 2044699"/>
                <a:gd name="connsiteX276" fmla="*/ 1009650 w 1263650"/>
                <a:gd name="connsiteY276" fmla="*/ 1336675 h 2044699"/>
                <a:gd name="connsiteX277" fmla="*/ 1025525 w 1263650"/>
                <a:gd name="connsiteY277" fmla="*/ 1355725 h 2044699"/>
                <a:gd name="connsiteX278" fmla="*/ 1025525 w 1263650"/>
                <a:gd name="connsiteY278" fmla="*/ 1358900 h 2044699"/>
                <a:gd name="connsiteX279" fmla="*/ 1031875 w 1263650"/>
                <a:gd name="connsiteY279" fmla="*/ 1365250 h 2044699"/>
                <a:gd name="connsiteX280" fmla="*/ 1035050 w 1263650"/>
                <a:gd name="connsiteY280" fmla="*/ 1374775 h 2044699"/>
                <a:gd name="connsiteX281" fmla="*/ 1038225 w 1263650"/>
                <a:gd name="connsiteY281" fmla="*/ 1374775 h 2044699"/>
                <a:gd name="connsiteX282" fmla="*/ 1041400 w 1263650"/>
                <a:gd name="connsiteY282" fmla="*/ 1377950 h 2044699"/>
                <a:gd name="connsiteX283" fmla="*/ 1044575 w 1263650"/>
                <a:gd name="connsiteY283" fmla="*/ 1384300 h 2044699"/>
                <a:gd name="connsiteX284" fmla="*/ 1047750 w 1263650"/>
                <a:gd name="connsiteY284" fmla="*/ 1387475 h 2044699"/>
                <a:gd name="connsiteX285" fmla="*/ 1047750 w 1263650"/>
                <a:gd name="connsiteY285" fmla="*/ 1390650 h 2044699"/>
                <a:gd name="connsiteX286" fmla="*/ 1050925 w 1263650"/>
                <a:gd name="connsiteY286" fmla="*/ 1393825 h 2044699"/>
                <a:gd name="connsiteX287" fmla="*/ 1054100 w 1263650"/>
                <a:gd name="connsiteY287" fmla="*/ 1397000 h 2044699"/>
                <a:gd name="connsiteX288" fmla="*/ 1057275 w 1263650"/>
                <a:gd name="connsiteY288" fmla="*/ 1403350 h 2044699"/>
                <a:gd name="connsiteX289" fmla="*/ 1073150 w 1263650"/>
                <a:gd name="connsiteY289" fmla="*/ 1425575 h 2044699"/>
                <a:gd name="connsiteX290" fmla="*/ 1079500 w 1263650"/>
                <a:gd name="connsiteY290" fmla="*/ 1431925 h 2044699"/>
                <a:gd name="connsiteX291" fmla="*/ 1079500 w 1263650"/>
                <a:gd name="connsiteY291" fmla="*/ 1431924 h 2044699"/>
                <a:gd name="connsiteX292" fmla="*/ 1092200 w 1263650"/>
                <a:gd name="connsiteY292" fmla="*/ 1450974 h 2044699"/>
                <a:gd name="connsiteX293" fmla="*/ 1098550 w 1263650"/>
                <a:gd name="connsiteY293" fmla="*/ 1457324 h 2044699"/>
                <a:gd name="connsiteX294" fmla="*/ 1098550 w 1263650"/>
                <a:gd name="connsiteY294" fmla="*/ 1460499 h 2044699"/>
                <a:gd name="connsiteX295" fmla="*/ 1114425 w 1263650"/>
                <a:gd name="connsiteY295" fmla="*/ 1479549 h 2044699"/>
                <a:gd name="connsiteX296" fmla="*/ 1133475 w 1263650"/>
                <a:gd name="connsiteY296" fmla="*/ 1508124 h 2044699"/>
                <a:gd name="connsiteX297" fmla="*/ 1149350 w 1263650"/>
                <a:gd name="connsiteY297" fmla="*/ 1530349 h 2044699"/>
                <a:gd name="connsiteX298" fmla="*/ 1155700 w 1263650"/>
                <a:gd name="connsiteY298" fmla="*/ 1539874 h 2044699"/>
                <a:gd name="connsiteX299" fmla="*/ 1171575 w 1263650"/>
                <a:gd name="connsiteY299" fmla="*/ 1562099 h 2044699"/>
                <a:gd name="connsiteX300" fmla="*/ 1177925 w 1263650"/>
                <a:gd name="connsiteY300" fmla="*/ 1571624 h 2044699"/>
                <a:gd name="connsiteX301" fmla="*/ 1181100 w 1263650"/>
                <a:gd name="connsiteY301" fmla="*/ 1574799 h 2044699"/>
                <a:gd name="connsiteX302" fmla="*/ 1187450 w 1263650"/>
                <a:gd name="connsiteY302" fmla="*/ 1584324 h 2044699"/>
                <a:gd name="connsiteX303" fmla="*/ 1206500 w 1263650"/>
                <a:gd name="connsiteY303" fmla="*/ 1609724 h 2044699"/>
                <a:gd name="connsiteX304" fmla="*/ 1206500 w 1263650"/>
                <a:gd name="connsiteY304" fmla="*/ 1612899 h 2044699"/>
                <a:gd name="connsiteX305" fmla="*/ 1209675 w 1263650"/>
                <a:gd name="connsiteY305" fmla="*/ 1612899 h 2044699"/>
                <a:gd name="connsiteX306" fmla="*/ 1209675 w 1263650"/>
                <a:gd name="connsiteY306" fmla="*/ 1616074 h 2044699"/>
                <a:gd name="connsiteX307" fmla="*/ 1206500 w 1263650"/>
                <a:gd name="connsiteY307" fmla="*/ 1625599 h 2044699"/>
                <a:gd name="connsiteX308" fmla="*/ 1206500 w 1263650"/>
                <a:gd name="connsiteY308" fmla="*/ 1628774 h 2044699"/>
                <a:gd name="connsiteX309" fmla="*/ 1206500 w 1263650"/>
                <a:gd name="connsiteY309" fmla="*/ 1631949 h 2044699"/>
                <a:gd name="connsiteX310" fmla="*/ 1203325 w 1263650"/>
                <a:gd name="connsiteY310" fmla="*/ 1635124 h 2044699"/>
                <a:gd name="connsiteX311" fmla="*/ 1203325 w 1263650"/>
                <a:gd name="connsiteY311" fmla="*/ 1638299 h 2044699"/>
                <a:gd name="connsiteX312" fmla="*/ 1212850 w 1263650"/>
                <a:gd name="connsiteY312" fmla="*/ 1657349 h 2044699"/>
                <a:gd name="connsiteX313" fmla="*/ 1212850 w 1263650"/>
                <a:gd name="connsiteY313" fmla="*/ 1660524 h 2044699"/>
                <a:gd name="connsiteX314" fmla="*/ 1219200 w 1263650"/>
                <a:gd name="connsiteY314" fmla="*/ 1666874 h 2044699"/>
                <a:gd name="connsiteX315" fmla="*/ 1222375 w 1263650"/>
                <a:gd name="connsiteY315" fmla="*/ 1670049 h 2044699"/>
                <a:gd name="connsiteX316" fmla="*/ 1225550 w 1263650"/>
                <a:gd name="connsiteY316" fmla="*/ 1670049 h 2044699"/>
                <a:gd name="connsiteX317" fmla="*/ 1225550 w 1263650"/>
                <a:gd name="connsiteY317" fmla="*/ 1673224 h 2044699"/>
                <a:gd name="connsiteX318" fmla="*/ 1225550 w 1263650"/>
                <a:gd name="connsiteY318" fmla="*/ 1679574 h 2044699"/>
                <a:gd name="connsiteX319" fmla="*/ 1225550 w 1263650"/>
                <a:gd name="connsiteY319" fmla="*/ 1682749 h 2044699"/>
                <a:gd name="connsiteX320" fmla="*/ 1228725 w 1263650"/>
                <a:gd name="connsiteY320" fmla="*/ 1695449 h 2044699"/>
                <a:gd name="connsiteX321" fmla="*/ 1231900 w 1263650"/>
                <a:gd name="connsiteY321" fmla="*/ 1708149 h 2044699"/>
                <a:gd name="connsiteX322" fmla="*/ 1231900 w 1263650"/>
                <a:gd name="connsiteY322" fmla="*/ 1714499 h 2044699"/>
                <a:gd name="connsiteX323" fmla="*/ 1231900 w 1263650"/>
                <a:gd name="connsiteY323" fmla="*/ 1717674 h 2044699"/>
                <a:gd name="connsiteX324" fmla="*/ 1228725 w 1263650"/>
                <a:gd name="connsiteY324" fmla="*/ 1720849 h 2044699"/>
                <a:gd name="connsiteX325" fmla="*/ 1231900 w 1263650"/>
                <a:gd name="connsiteY325" fmla="*/ 1724024 h 2044699"/>
                <a:gd name="connsiteX326" fmla="*/ 1238250 w 1263650"/>
                <a:gd name="connsiteY326" fmla="*/ 1724024 h 2044699"/>
                <a:gd name="connsiteX327" fmla="*/ 1257300 w 1263650"/>
                <a:gd name="connsiteY327" fmla="*/ 1746249 h 2044699"/>
                <a:gd name="connsiteX328" fmla="*/ 1260475 w 1263650"/>
                <a:gd name="connsiteY328" fmla="*/ 1749424 h 2044699"/>
                <a:gd name="connsiteX329" fmla="*/ 1263650 w 1263650"/>
                <a:gd name="connsiteY329" fmla="*/ 1755774 h 2044699"/>
                <a:gd name="connsiteX330" fmla="*/ 1263650 w 1263650"/>
                <a:gd name="connsiteY330" fmla="*/ 1762124 h 2044699"/>
                <a:gd name="connsiteX331" fmla="*/ 1254125 w 1263650"/>
                <a:gd name="connsiteY331" fmla="*/ 1768474 h 2044699"/>
                <a:gd name="connsiteX332" fmla="*/ 1247775 w 1263650"/>
                <a:gd name="connsiteY332" fmla="*/ 1774824 h 2044699"/>
                <a:gd name="connsiteX333" fmla="*/ 1247775 w 1263650"/>
                <a:gd name="connsiteY333" fmla="*/ 1777999 h 2044699"/>
                <a:gd name="connsiteX334" fmla="*/ 1244600 w 1263650"/>
                <a:gd name="connsiteY334" fmla="*/ 1777999 h 2044699"/>
                <a:gd name="connsiteX335" fmla="*/ 1241425 w 1263650"/>
                <a:gd name="connsiteY335" fmla="*/ 1777999 h 2044699"/>
                <a:gd name="connsiteX336" fmla="*/ 1228725 w 1263650"/>
                <a:gd name="connsiteY336" fmla="*/ 1784349 h 2044699"/>
                <a:gd name="connsiteX337" fmla="*/ 1222375 w 1263650"/>
                <a:gd name="connsiteY337" fmla="*/ 1787524 h 2044699"/>
                <a:gd name="connsiteX338" fmla="*/ 1216025 w 1263650"/>
                <a:gd name="connsiteY338" fmla="*/ 1787524 h 2044699"/>
                <a:gd name="connsiteX339" fmla="*/ 1212850 w 1263650"/>
                <a:gd name="connsiteY339" fmla="*/ 1787524 h 2044699"/>
                <a:gd name="connsiteX340" fmla="*/ 1212850 w 1263650"/>
                <a:gd name="connsiteY340" fmla="*/ 1790699 h 2044699"/>
                <a:gd name="connsiteX341" fmla="*/ 1209675 w 1263650"/>
                <a:gd name="connsiteY341" fmla="*/ 1790699 h 2044699"/>
                <a:gd name="connsiteX342" fmla="*/ 1209675 w 1263650"/>
                <a:gd name="connsiteY342" fmla="*/ 1793874 h 2044699"/>
                <a:gd name="connsiteX343" fmla="*/ 1209675 w 1263650"/>
                <a:gd name="connsiteY343" fmla="*/ 1797049 h 2044699"/>
                <a:gd name="connsiteX344" fmla="*/ 1206500 w 1263650"/>
                <a:gd name="connsiteY344" fmla="*/ 1806574 h 2044699"/>
                <a:gd name="connsiteX345" fmla="*/ 1200150 w 1263650"/>
                <a:gd name="connsiteY345" fmla="*/ 1809749 h 2044699"/>
                <a:gd name="connsiteX346" fmla="*/ 1193800 w 1263650"/>
                <a:gd name="connsiteY346" fmla="*/ 1812924 h 2044699"/>
                <a:gd name="connsiteX347" fmla="*/ 1190625 w 1263650"/>
                <a:gd name="connsiteY347" fmla="*/ 1819274 h 2044699"/>
                <a:gd name="connsiteX348" fmla="*/ 1193800 w 1263650"/>
                <a:gd name="connsiteY348" fmla="*/ 1819274 h 2044699"/>
                <a:gd name="connsiteX349" fmla="*/ 1193800 w 1263650"/>
                <a:gd name="connsiteY349" fmla="*/ 1822449 h 2044699"/>
                <a:gd name="connsiteX350" fmla="*/ 1193800 w 1263650"/>
                <a:gd name="connsiteY350" fmla="*/ 1831974 h 2044699"/>
                <a:gd name="connsiteX351" fmla="*/ 1190625 w 1263650"/>
                <a:gd name="connsiteY351" fmla="*/ 1831974 h 2044699"/>
                <a:gd name="connsiteX352" fmla="*/ 1190625 w 1263650"/>
                <a:gd name="connsiteY352" fmla="*/ 1835149 h 2044699"/>
                <a:gd name="connsiteX353" fmla="*/ 1187450 w 1263650"/>
                <a:gd name="connsiteY353" fmla="*/ 1841499 h 2044699"/>
                <a:gd name="connsiteX354" fmla="*/ 1190625 w 1263650"/>
                <a:gd name="connsiteY354" fmla="*/ 1847849 h 2044699"/>
                <a:gd name="connsiteX355" fmla="*/ 1190625 w 1263650"/>
                <a:gd name="connsiteY355" fmla="*/ 1860549 h 2044699"/>
                <a:gd name="connsiteX356" fmla="*/ 1190625 w 1263650"/>
                <a:gd name="connsiteY356" fmla="*/ 1863724 h 2044699"/>
                <a:gd name="connsiteX357" fmla="*/ 1187450 w 1263650"/>
                <a:gd name="connsiteY357" fmla="*/ 1863724 h 2044699"/>
                <a:gd name="connsiteX358" fmla="*/ 1184275 w 1263650"/>
                <a:gd name="connsiteY358" fmla="*/ 1863724 h 2044699"/>
                <a:gd name="connsiteX359" fmla="*/ 1184275 w 1263650"/>
                <a:gd name="connsiteY359" fmla="*/ 1866899 h 2044699"/>
                <a:gd name="connsiteX360" fmla="*/ 1184275 w 1263650"/>
                <a:gd name="connsiteY360" fmla="*/ 1870074 h 2044699"/>
                <a:gd name="connsiteX361" fmla="*/ 1181100 w 1263650"/>
                <a:gd name="connsiteY361" fmla="*/ 1879599 h 2044699"/>
                <a:gd name="connsiteX362" fmla="*/ 1181100 w 1263650"/>
                <a:gd name="connsiteY362" fmla="*/ 1885949 h 2044699"/>
                <a:gd name="connsiteX363" fmla="*/ 1174750 w 1263650"/>
                <a:gd name="connsiteY363" fmla="*/ 1892299 h 2044699"/>
                <a:gd name="connsiteX364" fmla="*/ 1168400 w 1263650"/>
                <a:gd name="connsiteY364" fmla="*/ 1898649 h 2044699"/>
                <a:gd name="connsiteX365" fmla="*/ 1162050 w 1263650"/>
                <a:gd name="connsiteY365" fmla="*/ 1904999 h 2044699"/>
                <a:gd name="connsiteX366" fmla="*/ 1162050 w 1263650"/>
                <a:gd name="connsiteY366" fmla="*/ 1908174 h 2044699"/>
                <a:gd name="connsiteX367" fmla="*/ 1162050 w 1263650"/>
                <a:gd name="connsiteY367" fmla="*/ 1911349 h 2044699"/>
                <a:gd name="connsiteX368" fmla="*/ 1158875 w 1263650"/>
                <a:gd name="connsiteY368" fmla="*/ 1911349 h 2044699"/>
                <a:gd name="connsiteX369" fmla="*/ 1158875 w 1263650"/>
                <a:gd name="connsiteY369" fmla="*/ 1914524 h 2044699"/>
                <a:gd name="connsiteX370" fmla="*/ 1155700 w 1263650"/>
                <a:gd name="connsiteY370" fmla="*/ 1914524 h 2044699"/>
                <a:gd name="connsiteX371" fmla="*/ 1155700 w 1263650"/>
                <a:gd name="connsiteY371" fmla="*/ 1911349 h 2044699"/>
                <a:gd name="connsiteX372" fmla="*/ 1146175 w 1263650"/>
                <a:gd name="connsiteY372" fmla="*/ 1917699 h 2044699"/>
                <a:gd name="connsiteX373" fmla="*/ 1146175 w 1263650"/>
                <a:gd name="connsiteY373" fmla="*/ 1927224 h 2044699"/>
                <a:gd name="connsiteX374" fmla="*/ 1149350 w 1263650"/>
                <a:gd name="connsiteY374" fmla="*/ 1943099 h 2044699"/>
                <a:gd name="connsiteX375" fmla="*/ 1146175 w 1263650"/>
                <a:gd name="connsiteY375" fmla="*/ 1949449 h 2044699"/>
                <a:gd name="connsiteX376" fmla="*/ 1146175 w 1263650"/>
                <a:gd name="connsiteY376" fmla="*/ 1955799 h 2044699"/>
                <a:gd name="connsiteX377" fmla="*/ 1146175 w 1263650"/>
                <a:gd name="connsiteY377" fmla="*/ 1958974 h 2044699"/>
                <a:gd name="connsiteX378" fmla="*/ 1146175 w 1263650"/>
                <a:gd name="connsiteY378" fmla="*/ 1962149 h 2044699"/>
                <a:gd name="connsiteX379" fmla="*/ 1143000 w 1263650"/>
                <a:gd name="connsiteY379" fmla="*/ 1965324 h 2044699"/>
                <a:gd name="connsiteX380" fmla="*/ 1139825 w 1263650"/>
                <a:gd name="connsiteY380" fmla="*/ 1968499 h 2044699"/>
                <a:gd name="connsiteX381" fmla="*/ 1139825 w 1263650"/>
                <a:gd name="connsiteY381" fmla="*/ 1971674 h 2044699"/>
                <a:gd name="connsiteX382" fmla="*/ 1136650 w 1263650"/>
                <a:gd name="connsiteY382" fmla="*/ 1971674 h 2044699"/>
                <a:gd name="connsiteX383" fmla="*/ 1139825 w 1263650"/>
                <a:gd name="connsiteY383" fmla="*/ 1974849 h 2044699"/>
                <a:gd name="connsiteX384" fmla="*/ 1143000 w 1263650"/>
                <a:gd name="connsiteY384" fmla="*/ 1981199 h 2044699"/>
                <a:gd name="connsiteX385" fmla="*/ 1143000 w 1263650"/>
                <a:gd name="connsiteY385" fmla="*/ 1984374 h 2044699"/>
                <a:gd name="connsiteX386" fmla="*/ 1149350 w 1263650"/>
                <a:gd name="connsiteY386" fmla="*/ 1987549 h 2044699"/>
                <a:gd name="connsiteX387" fmla="*/ 1152525 w 1263650"/>
                <a:gd name="connsiteY387" fmla="*/ 1987549 h 2044699"/>
                <a:gd name="connsiteX388" fmla="*/ 1155700 w 1263650"/>
                <a:gd name="connsiteY388" fmla="*/ 1987549 h 2044699"/>
                <a:gd name="connsiteX389" fmla="*/ 1158875 w 1263650"/>
                <a:gd name="connsiteY389" fmla="*/ 1987549 h 2044699"/>
                <a:gd name="connsiteX390" fmla="*/ 1162050 w 1263650"/>
                <a:gd name="connsiteY390" fmla="*/ 1987549 h 2044699"/>
                <a:gd name="connsiteX391" fmla="*/ 1165225 w 1263650"/>
                <a:gd name="connsiteY391" fmla="*/ 1987549 h 2044699"/>
                <a:gd name="connsiteX392" fmla="*/ 1165225 w 1263650"/>
                <a:gd name="connsiteY392" fmla="*/ 1990724 h 2044699"/>
                <a:gd name="connsiteX393" fmla="*/ 1171575 w 1263650"/>
                <a:gd name="connsiteY393" fmla="*/ 2000249 h 2044699"/>
                <a:gd name="connsiteX394" fmla="*/ 1171575 w 1263650"/>
                <a:gd name="connsiteY394" fmla="*/ 2003424 h 2044699"/>
                <a:gd name="connsiteX395" fmla="*/ 1171575 w 1263650"/>
                <a:gd name="connsiteY395" fmla="*/ 2012949 h 2044699"/>
                <a:gd name="connsiteX396" fmla="*/ 1171575 w 1263650"/>
                <a:gd name="connsiteY396" fmla="*/ 2016124 h 2044699"/>
                <a:gd name="connsiteX397" fmla="*/ 1171575 w 1263650"/>
                <a:gd name="connsiteY397" fmla="*/ 2019299 h 2044699"/>
                <a:gd name="connsiteX398" fmla="*/ 1168400 w 1263650"/>
                <a:gd name="connsiteY398" fmla="*/ 2025649 h 2044699"/>
                <a:gd name="connsiteX399" fmla="*/ 1165225 w 1263650"/>
                <a:gd name="connsiteY399" fmla="*/ 2028824 h 2044699"/>
                <a:gd name="connsiteX400" fmla="*/ 1155700 w 1263650"/>
                <a:gd name="connsiteY400" fmla="*/ 2038349 h 2044699"/>
                <a:gd name="connsiteX401" fmla="*/ 1155700 w 1263650"/>
                <a:gd name="connsiteY401" fmla="*/ 2041524 h 2044699"/>
                <a:gd name="connsiteX402" fmla="*/ 1146175 w 1263650"/>
                <a:gd name="connsiteY402" fmla="*/ 2044699 h 2044699"/>
                <a:gd name="connsiteX403" fmla="*/ 1139825 w 1263650"/>
                <a:gd name="connsiteY403" fmla="*/ 2044699 h 2044699"/>
                <a:gd name="connsiteX404" fmla="*/ 1133475 w 1263650"/>
                <a:gd name="connsiteY404" fmla="*/ 2041524 h 2044699"/>
                <a:gd name="connsiteX405" fmla="*/ 1130300 w 1263650"/>
                <a:gd name="connsiteY405" fmla="*/ 2041524 h 2044699"/>
                <a:gd name="connsiteX406" fmla="*/ 1130300 w 1263650"/>
                <a:gd name="connsiteY406" fmla="*/ 2038349 h 2044699"/>
                <a:gd name="connsiteX407" fmla="*/ 1127125 w 1263650"/>
                <a:gd name="connsiteY407" fmla="*/ 2038349 h 2044699"/>
                <a:gd name="connsiteX408" fmla="*/ 1127125 w 1263650"/>
                <a:gd name="connsiteY408" fmla="*/ 2041524 h 2044699"/>
                <a:gd name="connsiteX409" fmla="*/ 1123950 w 1263650"/>
                <a:gd name="connsiteY409" fmla="*/ 2041524 h 2044699"/>
                <a:gd name="connsiteX410" fmla="*/ 901700 w 1263650"/>
                <a:gd name="connsiteY410" fmla="*/ 2022474 h 2044699"/>
                <a:gd name="connsiteX411" fmla="*/ 739775 w 1263650"/>
                <a:gd name="connsiteY411" fmla="*/ 2009774 h 2044699"/>
                <a:gd name="connsiteX412" fmla="*/ 736600 w 1263650"/>
                <a:gd name="connsiteY412" fmla="*/ 1990724 h 2044699"/>
                <a:gd name="connsiteX413" fmla="*/ 733425 w 1263650"/>
                <a:gd name="connsiteY413" fmla="*/ 1981199 h 2044699"/>
                <a:gd name="connsiteX414" fmla="*/ 730250 w 1263650"/>
                <a:gd name="connsiteY414" fmla="*/ 1981199 h 2044699"/>
                <a:gd name="connsiteX415" fmla="*/ 730250 w 1263650"/>
                <a:gd name="connsiteY415" fmla="*/ 1978024 h 2044699"/>
                <a:gd name="connsiteX416" fmla="*/ 733425 w 1263650"/>
                <a:gd name="connsiteY416" fmla="*/ 1974849 h 2044699"/>
                <a:gd name="connsiteX417" fmla="*/ 736600 w 1263650"/>
                <a:gd name="connsiteY417" fmla="*/ 1974849 h 2044699"/>
                <a:gd name="connsiteX418" fmla="*/ 736600 w 1263650"/>
                <a:gd name="connsiteY418" fmla="*/ 1978024 h 2044699"/>
                <a:gd name="connsiteX419" fmla="*/ 736600 w 1263650"/>
                <a:gd name="connsiteY419" fmla="*/ 1981199 h 2044699"/>
                <a:gd name="connsiteX420" fmla="*/ 739775 w 1263650"/>
                <a:gd name="connsiteY420" fmla="*/ 1990724 h 2044699"/>
                <a:gd name="connsiteX421" fmla="*/ 742950 w 1263650"/>
                <a:gd name="connsiteY421" fmla="*/ 1993899 h 2044699"/>
                <a:gd name="connsiteX422" fmla="*/ 742950 w 1263650"/>
                <a:gd name="connsiteY422" fmla="*/ 2000249 h 2044699"/>
                <a:gd name="connsiteX423" fmla="*/ 746125 w 1263650"/>
                <a:gd name="connsiteY423" fmla="*/ 2000249 h 2044699"/>
                <a:gd name="connsiteX424" fmla="*/ 746125 w 1263650"/>
                <a:gd name="connsiteY424" fmla="*/ 1997074 h 2044699"/>
                <a:gd name="connsiteX425" fmla="*/ 746125 w 1263650"/>
                <a:gd name="connsiteY425" fmla="*/ 1987549 h 2044699"/>
                <a:gd name="connsiteX426" fmla="*/ 746125 w 1263650"/>
                <a:gd name="connsiteY426" fmla="*/ 1984374 h 2044699"/>
                <a:gd name="connsiteX427" fmla="*/ 746125 w 1263650"/>
                <a:gd name="connsiteY427" fmla="*/ 1981199 h 2044699"/>
                <a:gd name="connsiteX428" fmla="*/ 742950 w 1263650"/>
                <a:gd name="connsiteY428" fmla="*/ 1974849 h 2044699"/>
                <a:gd name="connsiteX429" fmla="*/ 739775 w 1263650"/>
                <a:gd name="connsiteY429" fmla="*/ 1971674 h 2044699"/>
                <a:gd name="connsiteX430" fmla="*/ 736600 w 1263650"/>
                <a:gd name="connsiteY430" fmla="*/ 1968499 h 2044699"/>
                <a:gd name="connsiteX431" fmla="*/ 733425 w 1263650"/>
                <a:gd name="connsiteY431" fmla="*/ 1971674 h 2044699"/>
                <a:gd name="connsiteX432" fmla="*/ 730250 w 1263650"/>
                <a:gd name="connsiteY432" fmla="*/ 1971674 h 2044699"/>
                <a:gd name="connsiteX433" fmla="*/ 730250 w 1263650"/>
                <a:gd name="connsiteY433" fmla="*/ 1974849 h 2044699"/>
                <a:gd name="connsiteX434" fmla="*/ 727075 w 1263650"/>
                <a:gd name="connsiteY434" fmla="*/ 1974849 h 2044699"/>
                <a:gd name="connsiteX435" fmla="*/ 723900 w 1263650"/>
                <a:gd name="connsiteY435" fmla="*/ 1971674 h 2044699"/>
                <a:gd name="connsiteX436" fmla="*/ 727075 w 1263650"/>
                <a:gd name="connsiteY436" fmla="*/ 1968499 h 2044699"/>
                <a:gd name="connsiteX437" fmla="*/ 727075 w 1263650"/>
                <a:gd name="connsiteY437" fmla="*/ 1965324 h 2044699"/>
                <a:gd name="connsiteX438" fmla="*/ 730250 w 1263650"/>
                <a:gd name="connsiteY438" fmla="*/ 1965324 h 2044699"/>
                <a:gd name="connsiteX439" fmla="*/ 730250 w 1263650"/>
                <a:gd name="connsiteY439" fmla="*/ 1962149 h 2044699"/>
                <a:gd name="connsiteX440" fmla="*/ 733425 w 1263650"/>
                <a:gd name="connsiteY440" fmla="*/ 1962149 h 2044699"/>
                <a:gd name="connsiteX441" fmla="*/ 733425 w 1263650"/>
                <a:gd name="connsiteY441" fmla="*/ 1958974 h 2044699"/>
                <a:gd name="connsiteX442" fmla="*/ 730250 w 1263650"/>
                <a:gd name="connsiteY442" fmla="*/ 1955799 h 2044699"/>
                <a:gd name="connsiteX443" fmla="*/ 730250 w 1263650"/>
                <a:gd name="connsiteY443" fmla="*/ 1958974 h 2044699"/>
                <a:gd name="connsiteX444" fmla="*/ 730250 w 1263650"/>
                <a:gd name="connsiteY444" fmla="*/ 1962149 h 2044699"/>
                <a:gd name="connsiteX445" fmla="*/ 727075 w 1263650"/>
                <a:gd name="connsiteY445" fmla="*/ 1962149 h 2044699"/>
                <a:gd name="connsiteX446" fmla="*/ 727075 w 1263650"/>
                <a:gd name="connsiteY446" fmla="*/ 1958974 h 2044699"/>
                <a:gd name="connsiteX447" fmla="*/ 723900 w 1263650"/>
                <a:gd name="connsiteY447" fmla="*/ 1955799 h 2044699"/>
                <a:gd name="connsiteX448" fmla="*/ 723900 w 1263650"/>
                <a:gd name="connsiteY448" fmla="*/ 1949449 h 2044699"/>
                <a:gd name="connsiteX449" fmla="*/ 723900 w 1263650"/>
                <a:gd name="connsiteY449" fmla="*/ 1946274 h 2044699"/>
                <a:gd name="connsiteX450" fmla="*/ 733425 w 1263650"/>
                <a:gd name="connsiteY450" fmla="*/ 1943099 h 2044699"/>
                <a:gd name="connsiteX451" fmla="*/ 733425 w 1263650"/>
                <a:gd name="connsiteY451" fmla="*/ 1917699 h 2044699"/>
                <a:gd name="connsiteX452" fmla="*/ 727075 w 1263650"/>
                <a:gd name="connsiteY452" fmla="*/ 1895474 h 2044699"/>
                <a:gd name="connsiteX453" fmla="*/ 720725 w 1263650"/>
                <a:gd name="connsiteY453" fmla="*/ 1870074 h 2044699"/>
                <a:gd name="connsiteX454" fmla="*/ 698500 w 1263650"/>
                <a:gd name="connsiteY454" fmla="*/ 1831974 h 2044699"/>
                <a:gd name="connsiteX455" fmla="*/ 695325 w 1263650"/>
                <a:gd name="connsiteY455" fmla="*/ 1828799 h 2044699"/>
                <a:gd name="connsiteX456" fmla="*/ 682625 w 1263650"/>
                <a:gd name="connsiteY456" fmla="*/ 1816099 h 2044699"/>
                <a:gd name="connsiteX457" fmla="*/ 673100 w 1263650"/>
                <a:gd name="connsiteY457" fmla="*/ 1800224 h 2044699"/>
                <a:gd name="connsiteX458" fmla="*/ 660400 w 1263650"/>
                <a:gd name="connsiteY458" fmla="*/ 1787524 h 2044699"/>
                <a:gd name="connsiteX459" fmla="*/ 660400 w 1263650"/>
                <a:gd name="connsiteY459" fmla="*/ 1784349 h 2044699"/>
                <a:gd name="connsiteX460" fmla="*/ 657225 w 1263650"/>
                <a:gd name="connsiteY460" fmla="*/ 1784349 h 2044699"/>
                <a:gd name="connsiteX461" fmla="*/ 654050 w 1263650"/>
                <a:gd name="connsiteY461" fmla="*/ 1781174 h 2044699"/>
                <a:gd name="connsiteX462" fmla="*/ 654050 w 1263650"/>
                <a:gd name="connsiteY462" fmla="*/ 1784349 h 2044699"/>
                <a:gd name="connsiteX463" fmla="*/ 641350 w 1263650"/>
                <a:gd name="connsiteY463" fmla="*/ 1771649 h 2044699"/>
                <a:gd name="connsiteX464" fmla="*/ 635000 w 1263650"/>
                <a:gd name="connsiteY464" fmla="*/ 1758949 h 2044699"/>
                <a:gd name="connsiteX465" fmla="*/ 628650 w 1263650"/>
                <a:gd name="connsiteY465" fmla="*/ 1752599 h 2044699"/>
                <a:gd name="connsiteX466" fmla="*/ 622300 w 1263650"/>
                <a:gd name="connsiteY466" fmla="*/ 1746249 h 2044699"/>
                <a:gd name="connsiteX467" fmla="*/ 615950 w 1263650"/>
                <a:gd name="connsiteY467" fmla="*/ 1749424 h 2044699"/>
                <a:gd name="connsiteX468" fmla="*/ 615950 w 1263650"/>
                <a:gd name="connsiteY468" fmla="*/ 1746249 h 2044699"/>
                <a:gd name="connsiteX469" fmla="*/ 615950 w 1263650"/>
                <a:gd name="connsiteY469" fmla="*/ 1743074 h 2044699"/>
                <a:gd name="connsiteX470" fmla="*/ 612775 w 1263650"/>
                <a:gd name="connsiteY470" fmla="*/ 1743074 h 2044699"/>
                <a:gd name="connsiteX471" fmla="*/ 609600 w 1263650"/>
                <a:gd name="connsiteY471" fmla="*/ 1743074 h 2044699"/>
                <a:gd name="connsiteX472" fmla="*/ 606425 w 1263650"/>
                <a:gd name="connsiteY472" fmla="*/ 1743074 h 2044699"/>
                <a:gd name="connsiteX473" fmla="*/ 606425 w 1263650"/>
                <a:gd name="connsiteY473" fmla="*/ 1746249 h 2044699"/>
                <a:gd name="connsiteX474" fmla="*/ 603250 w 1263650"/>
                <a:gd name="connsiteY474" fmla="*/ 1752599 h 2044699"/>
                <a:gd name="connsiteX475" fmla="*/ 603250 w 1263650"/>
                <a:gd name="connsiteY475" fmla="*/ 1755774 h 2044699"/>
                <a:gd name="connsiteX476" fmla="*/ 600075 w 1263650"/>
                <a:gd name="connsiteY476" fmla="*/ 1755774 h 2044699"/>
                <a:gd name="connsiteX477" fmla="*/ 593725 w 1263650"/>
                <a:gd name="connsiteY477" fmla="*/ 1749424 h 2044699"/>
                <a:gd name="connsiteX478" fmla="*/ 593725 w 1263650"/>
                <a:gd name="connsiteY478" fmla="*/ 1746249 h 2044699"/>
                <a:gd name="connsiteX479" fmla="*/ 584200 w 1263650"/>
                <a:gd name="connsiteY479" fmla="*/ 1743074 h 2044699"/>
                <a:gd name="connsiteX480" fmla="*/ 581025 w 1263650"/>
                <a:gd name="connsiteY480" fmla="*/ 1739899 h 2044699"/>
                <a:gd name="connsiteX481" fmla="*/ 581025 w 1263650"/>
                <a:gd name="connsiteY481" fmla="*/ 1736724 h 2044699"/>
                <a:gd name="connsiteX482" fmla="*/ 587375 w 1263650"/>
                <a:gd name="connsiteY482" fmla="*/ 1736724 h 2044699"/>
                <a:gd name="connsiteX483" fmla="*/ 590550 w 1263650"/>
                <a:gd name="connsiteY483" fmla="*/ 1730374 h 2044699"/>
                <a:gd name="connsiteX484" fmla="*/ 590550 w 1263650"/>
                <a:gd name="connsiteY484" fmla="*/ 1724024 h 2044699"/>
                <a:gd name="connsiteX485" fmla="*/ 587375 w 1263650"/>
                <a:gd name="connsiteY485" fmla="*/ 1704974 h 2044699"/>
                <a:gd name="connsiteX486" fmla="*/ 581025 w 1263650"/>
                <a:gd name="connsiteY486" fmla="*/ 1689099 h 2044699"/>
                <a:gd name="connsiteX487" fmla="*/ 574675 w 1263650"/>
                <a:gd name="connsiteY487" fmla="*/ 1682749 h 2044699"/>
                <a:gd name="connsiteX488" fmla="*/ 555625 w 1263650"/>
                <a:gd name="connsiteY488" fmla="*/ 1679574 h 2044699"/>
                <a:gd name="connsiteX489" fmla="*/ 536575 w 1263650"/>
                <a:gd name="connsiteY489" fmla="*/ 1679574 h 2044699"/>
                <a:gd name="connsiteX490" fmla="*/ 533400 w 1263650"/>
                <a:gd name="connsiteY490" fmla="*/ 1682749 h 2044699"/>
                <a:gd name="connsiteX491" fmla="*/ 527050 w 1263650"/>
                <a:gd name="connsiteY491" fmla="*/ 1676399 h 2044699"/>
                <a:gd name="connsiteX492" fmla="*/ 514350 w 1263650"/>
                <a:gd name="connsiteY492" fmla="*/ 1670049 h 2044699"/>
                <a:gd name="connsiteX493" fmla="*/ 511175 w 1263650"/>
                <a:gd name="connsiteY493" fmla="*/ 1670049 h 2044699"/>
                <a:gd name="connsiteX494" fmla="*/ 492125 w 1263650"/>
                <a:gd name="connsiteY494" fmla="*/ 1654174 h 2044699"/>
                <a:gd name="connsiteX495" fmla="*/ 485775 w 1263650"/>
                <a:gd name="connsiteY495" fmla="*/ 1654174 h 2044699"/>
                <a:gd name="connsiteX496" fmla="*/ 479425 w 1263650"/>
                <a:gd name="connsiteY496" fmla="*/ 1641474 h 2044699"/>
                <a:gd name="connsiteX497" fmla="*/ 476250 w 1263650"/>
                <a:gd name="connsiteY497" fmla="*/ 1641474 h 2044699"/>
                <a:gd name="connsiteX498" fmla="*/ 473075 w 1263650"/>
                <a:gd name="connsiteY498" fmla="*/ 1638299 h 2044699"/>
                <a:gd name="connsiteX499" fmla="*/ 473075 w 1263650"/>
                <a:gd name="connsiteY499" fmla="*/ 1631949 h 2044699"/>
                <a:gd name="connsiteX500" fmla="*/ 473075 w 1263650"/>
                <a:gd name="connsiteY500" fmla="*/ 1625599 h 2044699"/>
                <a:gd name="connsiteX501" fmla="*/ 473075 w 1263650"/>
                <a:gd name="connsiteY501" fmla="*/ 1622424 h 2044699"/>
                <a:gd name="connsiteX502" fmla="*/ 473075 w 1263650"/>
                <a:gd name="connsiteY502" fmla="*/ 1619249 h 2044699"/>
                <a:gd name="connsiteX503" fmla="*/ 473075 w 1263650"/>
                <a:gd name="connsiteY503" fmla="*/ 1616074 h 2044699"/>
                <a:gd name="connsiteX504" fmla="*/ 469900 w 1263650"/>
                <a:gd name="connsiteY504" fmla="*/ 1616074 h 2044699"/>
                <a:gd name="connsiteX505" fmla="*/ 463550 w 1263650"/>
                <a:gd name="connsiteY505" fmla="*/ 1612899 h 2044699"/>
                <a:gd name="connsiteX506" fmla="*/ 460375 w 1263650"/>
                <a:gd name="connsiteY506" fmla="*/ 1609724 h 2044699"/>
                <a:gd name="connsiteX507" fmla="*/ 460375 w 1263650"/>
                <a:gd name="connsiteY507" fmla="*/ 1606549 h 2044699"/>
                <a:gd name="connsiteX508" fmla="*/ 457200 w 1263650"/>
                <a:gd name="connsiteY508" fmla="*/ 1603374 h 2044699"/>
                <a:gd name="connsiteX509" fmla="*/ 450850 w 1263650"/>
                <a:gd name="connsiteY509" fmla="*/ 1597024 h 2044699"/>
                <a:gd name="connsiteX510" fmla="*/ 447675 w 1263650"/>
                <a:gd name="connsiteY510" fmla="*/ 1593849 h 2044699"/>
                <a:gd name="connsiteX511" fmla="*/ 444500 w 1263650"/>
                <a:gd name="connsiteY511" fmla="*/ 1590674 h 2044699"/>
                <a:gd name="connsiteX512" fmla="*/ 434975 w 1263650"/>
                <a:gd name="connsiteY512" fmla="*/ 1581149 h 2044699"/>
                <a:gd name="connsiteX513" fmla="*/ 422275 w 1263650"/>
                <a:gd name="connsiteY513" fmla="*/ 1577974 h 2044699"/>
                <a:gd name="connsiteX514" fmla="*/ 409575 w 1263650"/>
                <a:gd name="connsiteY514" fmla="*/ 1577974 h 2044699"/>
                <a:gd name="connsiteX515" fmla="*/ 396875 w 1263650"/>
                <a:gd name="connsiteY515" fmla="*/ 1571624 h 2044699"/>
                <a:gd name="connsiteX516" fmla="*/ 384175 w 1263650"/>
                <a:gd name="connsiteY516" fmla="*/ 1568449 h 2044699"/>
                <a:gd name="connsiteX517" fmla="*/ 374650 w 1263650"/>
                <a:gd name="connsiteY517" fmla="*/ 1562099 h 2044699"/>
                <a:gd name="connsiteX518" fmla="*/ 368300 w 1263650"/>
                <a:gd name="connsiteY518" fmla="*/ 1555749 h 2044699"/>
                <a:gd name="connsiteX519" fmla="*/ 355600 w 1263650"/>
                <a:gd name="connsiteY519" fmla="*/ 1555749 h 2044699"/>
                <a:gd name="connsiteX520" fmla="*/ 346075 w 1263650"/>
                <a:gd name="connsiteY520" fmla="*/ 1549399 h 2044699"/>
                <a:gd name="connsiteX521" fmla="*/ 336550 w 1263650"/>
                <a:gd name="connsiteY521" fmla="*/ 1549399 h 2044699"/>
                <a:gd name="connsiteX522" fmla="*/ 330200 w 1263650"/>
                <a:gd name="connsiteY522" fmla="*/ 1546224 h 2044699"/>
                <a:gd name="connsiteX523" fmla="*/ 323850 w 1263650"/>
                <a:gd name="connsiteY523" fmla="*/ 1546224 h 2044699"/>
                <a:gd name="connsiteX524" fmla="*/ 307975 w 1263650"/>
                <a:gd name="connsiteY524" fmla="*/ 1546224 h 2044699"/>
                <a:gd name="connsiteX525" fmla="*/ 298450 w 1263650"/>
                <a:gd name="connsiteY525" fmla="*/ 1546224 h 2044699"/>
                <a:gd name="connsiteX526" fmla="*/ 295275 w 1263650"/>
                <a:gd name="connsiteY526" fmla="*/ 1543049 h 2044699"/>
                <a:gd name="connsiteX527" fmla="*/ 292100 w 1263650"/>
                <a:gd name="connsiteY527" fmla="*/ 1527174 h 2044699"/>
                <a:gd name="connsiteX528" fmla="*/ 288925 w 1263650"/>
                <a:gd name="connsiteY528" fmla="*/ 1520824 h 2044699"/>
                <a:gd name="connsiteX529" fmla="*/ 282575 w 1263650"/>
                <a:gd name="connsiteY529" fmla="*/ 1517649 h 2044699"/>
                <a:gd name="connsiteX530" fmla="*/ 279400 w 1263650"/>
                <a:gd name="connsiteY530" fmla="*/ 1517649 h 2044699"/>
                <a:gd name="connsiteX531" fmla="*/ 276225 w 1263650"/>
                <a:gd name="connsiteY531" fmla="*/ 1517649 h 2044699"/>
                <a:gd name="connsiteX532" fmla="*/ 276225 w 1263650"/>
                <a:gd name="connsiteY532" fmla="*/ 1514474 h 2044699"/>
                <a:gd name="connsiteX533" fmla="*/ 276225 w 1263650"/>
                <a:gd name="connsiteY533" fmla="*/ 1511299 h 2044699"/>
                <a:gd name="connsiteX534" fmla="*/ 276225 w 1263650"/>
                <a:gd name="connsiteY534" fmla="*/ 1508124 h 2044699"/>
                <a:gd name="connsiteX535" fmla="*/ 279400 w 1263650"/>
                <a:gd name="connsiteY535" fmla="*/ 1501774 h 2044699"/>
                <a:gd name="connsiteX536" fmla="*/ 285750 w 1263650"/>
                <a:gd name="connsiteY536" fmla="*/ 1492249 h 2044699"/>
                <a:gd name="connsiteX537" fmla="*/ 285750 w 1263650"/>
                <a:gd name="connsiteY537" fmla="*/ 1485899 h 2044699"/>
                <a:gd name="connsiteX538" fmla="*/ 285750 w 1263650"/>
                <a:gd name="connsiteY538" fmla="*/ 1479549 h 2044699"/>
                <a:gd name="connsiteX539" fmla="*/ 288925 w 1263650"/>
                <a:gd name="connsiteY539" fmla="*/ 1470024 h 2044699"/>
                <a:gd name="connsiteX540" fmla="*/ 292100 w 1263650"/>
                <a:gd name="connsiteY540" fmla="*/ 1463674 h 2044699"/>
                <a:gd name="connsiteX541" fmla="*/ 288925 w 1263650"/>
                <a:gd name="connsiteY541" fmla="*/ 1457324 h 2044699"/>
                <a:gd name="connsiteX542" fmla="*/ 285750 w 1263650"/>
                <a:gd name="connsiteY542" fmla="*/ 1450974 h 2044699"/>
                <a:gd name="connsiteX543" fmla="*/ 285750 w 1263650"/>
                <a:gd name="connsiteY543" fmla="*/ 1444624 h 2044699"/>
                <a:gd name="connsiteX544" fmla="*/ 292100 w 1263650"/>
                <a:gd name="connsiteY544" fmla="*/ 1438274 h 2044699"/>
                <a:gd name="connsiteX545" fmla="*/ 292100 w 1263650"/>
                <a:gd name="connsiteY545" fmla="*/ 1435099 h 2044699"/>
                <a:gd name="connsiteX546" fmla="*/ 295275 w 1263650"/>
                <a:gd name="connsiteY546" fmla="*/ 1428749 h 2044699"/>
                <a:gd name="connsiteX547" fmla="*/ 301625 w 1263650"/>
                <a:gd name="connsiteY547" fmla="*/ 1422399 h 2044699"/>
                <a:gd name="connsiteX548" fmla="*/ 301625 w 1263650"/>
                <a:gd name="connsiteY548" fmla="*/ 1419224 h 2044699"/>
                <a:gd name="connsiteX549" fmla="*/ 301625 w 1263650"/>
                <a:gd name="connsiteY549" fmla="*/ 1416049 h 2044699"/>
                <a:gd name="connsiteX550" fmla="*/ 301625 w 1263650"/>
                <a:gd name="connsiteY550" fmla="*/ 1406524 h 2044699"/>
                <a:gd name="connsiteX551" fmla="*/ 288925 w 1263650"/>
                <a:gd name="connsiteY551" fmla="*/ 1396999 h 2044699"/>
                <a:gd name="connsiteX552" fmla="*/ 285750 w 1263650"/>
                <a:gd name="connsiteY552" fmla="*/ 1400174 h 2044699"/>
                <a:gd name="connsiteX553" fmla="*/ 269875 w 1263650"/>
                <a:gd name="connsiteY553" fmla="*/ 1387474 h 2044699"/>
                <a:gd name="connsiteX554" fmla="*/ 269875 w 1263650"/>
                <a:gd name="connsiteY554" fmla="*/ 1377949 h 2044699"/>
                <a:gd name="connsiteX555" fmla="*/ 273050 w 1263650"/>
                <a:gd name="connsiteY555" fmla="*/ 1371599 h 2044699"/>
                <a:gd name="connsiteX556" fmla="*/ 276225 w 1263650"/>
                <a:gd name="connsiteY556" fmla="*/ 1368424 h 2044699"/>
                <a:gd name="connsiteX557" fmla="*/ 282575 w 1263650"/>
                <a:gd name="connsiteY557" fmla="*/ 1365249 h 2044699"/>
                <a:gd name="connsiteX558" fmla="*/ 282575 w 1263650"/>
                <a:gd name="connsiteY558" fmla="*/ 1362074 h 2044699"/>
                <a:gd name="connsiteX559" fmla="*/ 282575 w 1263650"/>
                <a:gd name="connsiteY559" fmla="*/ 1355724 h 2044699"/>
                <a:gd name="connsiteX560" fmla="*/ 279400 w 1263650"/>
                <a:gd name="connsiteY560" fmla="*/ 1349374 h 2044699"/>
                <a:gd name="connsiteX561" fmla="*/ 279400 w 1263650"/>
                <a:gd name="connsiteY561" fmla="*/ 1346199 h 2044699"/>
                <a:gd name="connsiteX562" fmla="*/ 269875 w 1263650"/>
                <a:gd name="connsiteY562" fmla="*/ 1343024 h 2044699"/>
                <a:gd name="connsiteX563" fmla="*/ 260350 w 1263650"/>
                <a:gd name="connsiteY563" fmla="*/ 1336674 h 2044699"/>
                <a:gd name="connsiteX564" fmla="*/ 254000 w 1263650"/>
                <a:gd name="connsiteY564" fmla="*/ 1327149 h 2044699"/>
                <a:gd name="connsiteX565" fmla="*/ 250825 w 1263650"/>
                <a:gd name="connsiteY565" fmla="*/ 1317624 h 2044699"/>
                <a:gd name="connsiteX566" fmla="*/ 247650 w 1263650"/>
                <a:gd name="connsiteY566" fmla="*/ 1308099 h 2044699"/>
                <a:gd name="connsiteX567" fmla="*/ 244475 w 1263650"/>
                <a:gd name="connsiteY567" fmla="*/ 1298574 h 2044699"/>
                <a:gd name="connsiteX568" fmla="*/ 238125 w 1263650"/>
                <a:gd name="connsiteY568" fmla="*/ 1295399 h 2044699"/>
                <a:gd name="connsiteX569" fmla="*/ 228600 w 1263650"/>
                <a:gd name="connsiteY569" fmla="*/ 1289049 h 2044699"/>
                <a:gd name="connsiteX570" fmla="*/ 225425 w 1263650"/>
                <a:gd name="connsiteY570" fmla="*/ 1282699 h 2044699"/>
                <a:gd name="connsiteX571" fmla="*/ 225425 w 1263650"/>
                <a:gd name="connsiteY571" fmla="*/ 1273174 h 2044699"/>
                <a:gd name="connsiteX572" fmla="*/ 228600 w 1263650"/>
                <a:gd name="connsiteY572" fmla="*/ 1269999 h 2044699"/>
                <a:gd name="connsiteX573" fmla="*/ 228600 w 1263650"/>
                <a:gd name="connsiteY573" fmla="*/ 1266824 h 2044699"/>
                <a:gd name="connsiteX574" fmla="*/ 225425 w 1263650"/>
                <a:gd name="connsiteY574" fmla="*/ 1263649 h 2044699"/>
                <a:gd name="connsiteX575" fmla="*/ 225425 w 1263650"/>
                <a:gd name="connsiteY575" fmla="*/ 1260474 h 2044699"/>
                <a:gd name="connsiteX576" fmla="*/ 212725 w 1263650"/>
                <a:gd name="connsiteY576" fmla="*/ 1244599 h 2044699"/>
                <a:gd name="connsiteX577" fmla="*/ 209550 w 1263650"/>
                <a:gd name="connsiteY577" fmla="*/ 1219199 h 2044699"/>
                <a:gd name="connsiteX578" fmla="*/ 200025 w 1263650"/>
                <a:gd name="connsiteY578" fmla="*/ 1212849 h 2044699"/>
                <a:gd name="connsiteX579" fmla="*/ 196850 w 1263650"/>
                <a:gd name="connsiteY579" fmla="*/ 1193799 h 2044699"/>
                <a:gd name="connsiteX580" fmla="*/ 187325 w 1263650"/>
                <a:gd name="connsiteY580" fmla="*/ 1177924 h 2044699"/>
                <a:gd name="connsiteX581" fmla="*/ 187325 w 1263650"/>
                <a:gd name="connsiteY581" fmla="*/ 1171574 h 2044699"/>
                <a:gd name="connsiteX582" fmla="*/ 177800 w 1263650"/>
                <a:gd name="connsiteY582" fmla="*/ 1162049 h 2044699"/>
                <a:gd name="connsiteX583" fmla="*/ 171450 w 1263650"/>
                <a:gd name="connsiteY583" fmla="*/ 1162049 h 2044699"/>
                <a:gd name="connsiteX584" fmla="*/ 171450 w 1263650"/>
                <a:gd name="connsiteY584" fmla="*/ 1158874 h 2044699"/>
                <a:gd name="connsiteX585" fmla="*/ 171450 w 1263650"/>
                <a:gd name="connsiteY585" fmla="*/ 1152524 h 2044699"/>
                <a:gd name="connsiteX586" fmla="*/ 165100 w 1263650"/>
                <a:gd name="connsiteY586" fmla="*/ 1146174 h 2044699"/>
                <a:gd name="connsiteX587" fmla="*/ 165100 w 1263650"/>
                <a:gd name="connsiteY587" fmla="*/ 1142999 h 2044699"/>
                <a:gd name="connsiteX588" fmla="*/ 165100 w 1263650"/>
                <a:gd name="connsiteY588" fmla="*/ 1136649 h 2044699"/>
                <a:gd name="connsiteX589" fmla="*/ 168275 w 1263650"/>
                <a:gd name="connsiteY589" fmla="*/ 1133474 h 2044699"/>
                <a:gd name="connsiteX590" fmla="*/ 168275 w 1263650"/>
                <a:gd name="connsiteY590" fmla="*/ 1130299 h 2044699"/>
                <a:gd name="connsiteX591" fmla="*/ 168275 w 1263650"/>
                <a:gd name="connsiteY591" fmla="*/ 1117599 h 2044699"/>
                <a:gd name="connsiteX592" fmla="*/ 168275 w 1263650"/>
                <a:gd name="connsiteY592" fmla="*/ 1104899 h 2044699"/>
                <a:gd name="connsiteX593" fmla="*/ 171450 w 1263650"/>
                <a:gd name="connsiteY593" fmla="*/ 1101724 h 2044699"/>
                <a:gd name="connsiteX594" fmla="*/ 171450 w 1263650"/>
                <a:gd name="connsiteY594" fmla="*/ 1098549 h 2044699"/>
                <a:gd name="connsiteX595" fmla="*/ 168275 w 1263650"/>
                <a:gd name="connsiteY595" fmla="*/ 1092199 h 2044699"/>
                <a:gd name="connsiteX596" fmla="*/ 165100 w 1263650"/>
                <a:gd name="connsiteY596" fmla="*/ 1092199 h 2044699"/>
                <a:gd name="connsiteX597" fmla="*/ 168275 w 1263650"/>
                <a:gd name="connsiteY597" fmla="*/ 1089024 h 2044699"/>
                <a:gd name="connsiteX598" fmla="*/ 171450 w 1263650"/>
                <a:gd name="connsiteY598" fmla="*/ 1085849 h 2044699"/>
                <a:gd name="connsiteX599" fmla="*/ 174625 w 1263650"/>
                <a:gd name="connsiteY599" fmla="*/ 1082674 h 2044699"/>
                <a:gd name="connsiteX600" fmla="*/ 177800 w 1263650"/>
                <a:gd name="connsiteY600" fmla="*/ 1082674 h 2044699"/>
                <a:gd name="connsiteX601" fmla="*/ 180975 w 1263650"/>
                <a:gd name="connsiteY601" fmla="*/ 1089024 h 2044699"/>
                <a:gd name="connsiteX602" fmla="*/ 184150 w 1263650"/>
                <a:gd name="connsiteY602" fmla="*/ 1089024 h 2044699"/>
                <a:gd name="connsiteX603" fmla="*/ 190500 w 1263650"/>
                <a:gd name="connsiteY603" fmla="*/ 1085849 h 2044699"/>
                <a:gd name="connsiteX604" fmla="*/ 200025 w 1263650"/>
                <a:gd name="connsiteY604" fmla="*/ 1066799 h 2044699"/>
                <a:gd name="connsiteX605" fmla="*/ 200025 w 1263650"/>
                <a:gd name="connsiteY605" fmla="*/ 1073149 h 2044699"/>
                <a:gd name="connsiteX606" fmla="*/ 203200 w 1263650"/>
                <a:gd name="connsiteY606" fmla="*/ 1073149 h 2044699"/>
                <a:gd name="connsiteX607" fmla="*/ 203200 w 1263650"/>
                <a:gd name="connsiteY607" fmla="*/ 1066799 h 2044699"/>
                <a:gd name="connsiteX608" fmla="*/ 200025 w 1263650"/>
                <a:gd name="connsiteY608" fmla="*/ 1066799 h 2044699"/>
                <a:gd name="connsiteX609" fmla="*/ 200025 w 1263650"/>
                <a:gd name="connsiteY609" fmla="*/ 1063624 h 2044699"/>
                <a:gd name="connsiteX610" fmla="*/ 203200 w 1263650"/>
                <a:gd name="connsiteY610" fmla="*/ 1054099 h 2044699"/>
                <a:gd name="connsiteX611" fmla="*/ 203200 w 1263650"/>
                <a:gd name="connsiteY611" fmla="*/ 1044574 h 2044699"/>
                <a:gd name="connsiteX612" fmla="*/ 203200 w 1263650"/>
                <a:gd name="connsiteY612" fmla="*/ 1041400 h 2044699"/>
                <a:gd name="connsiteX613" fmla="*/ 200025 w 1263650"/>
                <a:gd name="connsiteY613" fmla="*/ 1031875 h 2044699"/>
                <a:gd name="connsiteX614" fmla="*/ 196850 w 1263650"/>
                <a:gd name="connsiteY614" fmla="*/ 1025525 h 2044699"/>
                <a:gd name="connsiteX615" fmla="*/ 190500 w 1263650"/>
                <a:gd name="connsiteY615" fmla="*/ 1019175 h 2044699"/>
                <a:gd name="connsiteX616" fmla="*/ 187325 w 1263650"/>
                <a:gd name="connsiteY616" fmla="*/ 1019175 h 2044699"/>
                <a:gd name="connsiteX617" fmla="*/ 184150 w 1263650"/>
                <a:gd name="connsiteY617" fmla="*/ 1022350 h 2044699"/>
                <a:gd name="connsiteX618" fmla="*/ 180975 w 1263650"/>
                <a:gd name="connsiteY618" fmla="*/ 1022350 h 2044699"/>
                <a:gd name="connsiteX619" fmla="*/ 180975 w 1263650"/>
                <a:gd name="connsiteY619" fmla="*/ 1019175 h 2044699"/>
                <a:gd name="connsiteX620" fmla="*/ 174625 w 1263650"/>
                <a:gd name="connsiteY620" fmla="*/ 1019175 h 2044699"/>
                <a:gd name="connsiteX621" fmla="*/ 171450 w 1263650"/>
                <a:gd name="connsiteY621" fmla="*/ 1019175 h 2044699"/>
                <a:gd name="connsiteX622" fmla="*/ 161925 w 1263650"/>
                <a:gd name="connsiteY622" fmla="*/ 1016000 h 2044699"/>
                <a:gd name="connsiteX623" fmla="*/ 155575 w 1263650"/>
                <a:gd name="connsiteY623" fmla="*/ 1009650 h 2044699"/>
                <a:gd name="connsiteX624" fmla="*/ 149225 w 1263650"/>
                <a:gd name="connsiteY624" fmla="*/ 996950 h 2044699"/>
                <a:gd name="connsiteX625" fmla="*/ 146050 w 1263650"/>
                <a:gd name="connsiteY625" fmla="*/ 984250 h 2044699"/>
                <a:gd name="connsiteX626" fmla="*/ 142875 w 1263650"/>
                <a:gd name="connsiteY626" fmla="*/ 981075 h 2044699"/>
                <a:gd name="connsiteX627" fmla="*/ 139700 w 1263650"/>
                <a:gd name="connsiteY627" fmla="*/ 977900 h 2044699"/>
                <a:gd name="connsiteX628" fmla="*/ 136525 w 1263650"/>
                <a:gd name="connsiteY628" fmla="*/ 968375 h 2044699"/>
                <a:gd name="connsiteX629" fmla="*/ 130175 w 1263650"/>
                <a:gd name="connsiteY629" fmla="*/ 962025 h 2044699"/>
                <a:gd name="connsiteX630" fmla="*/ 130175 w 1263650"/>
                <a:gd name="connsiteY630" fmla="*/ 952500 h 2044699"/>
                <a:gd name="connsiteX631" fmla="*/ 139700 w 1263650"/>
                <a:gd name="connsiteY631" fmla="*/ 933450 h 2044699"/>
                <a:gd name="connsiteX632" fmla="*/ 136525 w 1263650"/>
                <a:gd name="connsiteY632" fmla="*/ 908050 h 2044699"/>
                <a:gd name="connsiteX633" fmla="*/ 133350 w 1263650"/>
                <a:gd name="connsiteY633" fmla="*/ 901700 h 2044699"/>
                <a:gd name="connsiteX634" fmla="*/ 130175 w 1263650"/>
                <a:gd name="connsiteY634" fmla="*/ 901700 h 2044699"/>
                <a:gd name="connsiteX635" fmla="*/ 130175 w 1263650"/>
                <a:gd name="connsiteY635" fmla="*/ 895350 h 2044699"/>
                <a:gd name="connsiteX636" fmla="*/ 133350 w 1263650"/>
                <a:gd name="connsiteY636" fmla="*/ 882650 h 2044699"/>
                <a:gd name="connsiteX637" fmla="*/ 136525 w 1263650"/>
                <a:gd name="connsiteY637" fmla="*/ 882650 h 2044699"/>
                <a:gd name="connsiteX638" fmla="*/ 139700 w 1263650"/>
                <a:gd name="connsiteY638" fmla="*/ 876300 h 2044699"/>
                <a:gd name="connsiteX639" fmla="*/ 139700 w 1263650"/>
                <a:gd name="connsiteY639" fmla="*/ 863600 h 2044699"/>
                <a:gd name="connsiteX640" fmla="*/ 142875 w 1263650"/>
                <a:gd name="connsiteY640" fmla="*/ 847725 h 2044699"/>
                <a:gd name="connsiteX641" fmla="*/ 146050 w 1263650"/>
                <a:gd name="connsiteY641" fmla="*/ 847725 h 2044699"/>
                <a:gd name="connsiteX642" fmla="*/ 149225 w 1263650"/>
                <a:gd name="connsiteY642" fmla="*/ 844550 h 2044699"/>
                <a:gd name="connsiteX643" fmla="*/ 161925 w 1263650"/>
                <a:gd name="connsiteY643" fmla="*/ 847725 h 2044699"/>
                <a:gd name="connsiteX644" fmla="*/ 158750 w 1263650"/>
                <a:gd name="connsiteY644" fmla="*/ 860425 h 2044699"/>
                <a:gd name="connsiteX645" fmla="*/ 158750 w 1263650"/>
                <a:gd name="connsiteY645" fmla="*/ 863600 h 2044699"/>
                <a:gd name="connsiteX646" fmla="*/ 158750 w 1263650"/>
                <a:gd name="connsiteY646" fmla="*/ 866775 h 2044699"/>
                <a:gd name="connsiteX647" fmla="*/ 155575 w 1263650"/>
                <a:gd name="connsiteY647" fmla="*/ 876300 h 2044699"/>
                <a:gd name="connsiteX648" fmla="*/ 155575 w 1263650"/>
                <a:gd name="connsiteY648" fmla="*/ 879475 h 2044699"/>
                <a:gd name="connsiteX649" fmla="*/ 155575 w 1263650"/>
                <a:gd name="connsiteY649" fmla="*/ 885825 h 2044699"/>
                <a:gd name="connsiteX650" fmla="*/ 161925 w 1263650"/>
                <a:gd name="connsiteY650" fmla="*/ 895350 h 2044699"/>
                <a:gd name="connsiteX651" fmla="*/ 168275 w 1263650"/>
                <a:gd name="connsiteY651" fmla="*/ 895350 h 2044699"/>
                <a:gd name="connsiteX652" fmla="*/ 168275 w 1263650"/>
                <a:gd name="connsiteY652" fmla="*/ 901700 h 2044699"/>
                <a:gd name="connsiteX653" fmla="*/ 174625 w 1263650"/>
                <a:gd name="connsiteY653" fmla="*/ 904875 h 2044699"/>
                <a:gd name="connsiteX654" fmla="*/ 177800 w 1263650"/>
                <a:gd name="connsiteY654" fmla="*/ 908050 h 2044699"/>
                <a:gd name="connsiteX655" fmla="*/ 180975 w 1263650"/>
                <a:gd name="connsiteY655" fmla="*/ 914400 h 2044699"/>
                <a:gd name="connsiteX656" fmla="*/ 184150 w 1263650"/>
                <a:gd name="connsiteY656" fmla="*/ 914400 h 2044699"/>
                <a:gd name="connsiteX657" fmla="*/ 184150 w 1263650"/>
                <a:gd name="connsiteY657" fmla="*/ 920750 h 2044699"/>
                <a:gd name="connsiteX658" fmla="*/ 187325 w 1263650"/>
                <a:gd name="connsiteY658" fmla="*/ 923925 h 2044699"/>
                <a:gd name="connsiteX659" fmla="*/ 190500 w 1263650"/>
                <a:gd name="connsiteY659" fmla="*/ 927100 h 2044699"/>
                <a:gd name="connsiteX660" fmla="*/ 196850 w 1263650"/>
                <a:gd name="connsiteY660" fmla="*/ 927100 h 2044699"/>
                <a:gd name="connsiteX661" fmla="*/ 200025 w 1263650"/>
                <a:gd name="connsiteY661" fmla="*/ 930275 h 2044699"/>
                <a:gd name="connsiteX662" fmla="*/ 202410 w 1263650"/>
                <a:gd name="connsiteY662" fmla="*/ 927890 h 2044699"/>
                <a:gd name="connsiteX663" fmla="*/ 202410 w 1263650"/>
                <a:gd name="connsiteY663" fmla="*/ 926309 h 2044699"/>
                <a:gd name="connsiteX664" fmla="*/ 200026 w 1263650"/>
                <a:gd name="connsiteY664" fmla="*/ 923925 h 2044699"/>
                <a:gd name="connsiteX665" fmla="*/ 196851 w 1263650"/>
                <a:gd name="connsiteY665" fmla="*/ 920750 h 2044699"/>
                <a:gd name="connsiteX666" fmla="*/ 193676 w 1263650"/>
                <a:gd name="connsiteY666" fmla="*/ 917575 h 2044699"/>
                <a:gd name="connsiteX667" fmla="*/ 193676 w 1263650"/>
                <a:gd name="connsiteY667" fmla="*/ 914400 h 2044699"/>
                <a:gd name="connsiteX668" fmla="*/ 190501 w 1263650"/>
                <a:gd name="connsiteY668" fmla="*/ 914400 h 2044699"/>
                <a:gd name="connsiteX669" fmla="*/ 187326 w 1263650"/>
                <a:gd name="connsiteY669" fmla="*/ 904875 h 2044699"/>
                <a:gd name="connsiteX670" fmla="*/ 187326 w 1263650"/>
                <a:gd name="connsiteY670" fmla="*/ 898525 h 2044699"/>
                <a:gd name="connsiteX671" fmla="*/ 187326 w 1263650"/>
                <a:gd name="connsiteY671" fmla="*/ 889000 h 2044699"/>
                <a:gd name="connsiteX672" fmla="*/ 187326 w 1263650"/>
                <a:gd name="connsiteY672" fmla="*/ 882650 h 2044699"/>
                <a:gd name="connsiteX673" fmla="*/ 187326 w 1263650"/>
                <a:gd name="connsiteY673" fmla="*/ 876300 h 2044699"/>
                <a:gd name="connsiteX674" fmla="*/ 184151 w 1263650"/>
                <a:gd name="connsiteY674" fmla="*/ 873125 h 2044699"/>
                <a:gd name="connsiteX675" fmla="*/ 180976 w 1263650"/>
                <a:gd name="connsiteY675" fmla="*/ 869950 h 2044699"/>
                <a:gd name="connsiteX676" fmla="*/ 177801 w 1263650"/>
                <a:gd name="connsiteY676" fmla="*/ 866775 h 2044699"/>
                <a:gd name="connsiteX677" fmla="*/ 180976 w 1263650"/>
                <a:gd name="connsiteY677" fmla="*/ 866775 h 2044699"/>
                <a:gd name="connsiteX678" fmla="*/ 184151 w 1263650"/>
                <a:gd name="connsiteY678" fmla="*/ 866775 h 2044699"/>
                <a:gd name="connsiteX679" fmla="*/ 184151 w 1263650"/>
                <a:gd name="connsiteY679" fmla="*/ 863600 h 2044699"/>
                <a:gd name="connsiteX680" fmla="*/ 174626 w 1263650"/>
                <a:gd name="connsiteY680" fmla="*/ 860425 h 2044699"/>
                <a:gd name="connsiteX681" fmla="*/ 168276 w 1263650"/>
                <a:gd name="connsiteY681" fmla="*/ 854075 h 2044699"/>
                <a:gd name="connsiteX682" fmla="*/ 168276 w 1263650"/>
                <a:gd name="connsiteY682" fmla="*/ 850900 h 2044699"/>
                <a:gd name="connsiteX683" fmla="*/ 171451 w 1263650"/>
                <a:gd name="connsiteY683" fmla="*/ 847725 h 2044699"/>
                <a:gd name="connsiteX684" fmla="*/ 174626 w 1263650"/>
                <a:gd name="connsiteY684" fmla="*/ 844550 h 2044699"/>
                <a:gd name="connsiteX685" fmla="*/ 177801 w 1263650"/>
                <a:gd name="connsiteY685" fmla="*/ 841375 h 2044699"/>
                <a:gd name="connsiteX686" fmla="*/ 174626 w 1263650"/>
                <a:gd name="connsiteY686" fmla="*/ 835025 h 2044699"/>
                <a:gd name="connsiteX687" fmla="*/ 174626 w 1263650"/>
                <a:gd name="connsiteY687" fmla="*/ 831850 h 2044699"/>
                <a:gd name="connsiteX688" fmla="*/ 174627 w 1263650"/>
                <a:gd name="connsiteY688" fmla="*/ 831850 h 2044699"/>
                <a:gd name="connsiteX689" fmla="*/ 171452 w 1263650"/>
                <a:gd name="connsiteY689" fmla="*/ 828675 h 2044699"/>
                <a:gd name="connsiteX690" fmla="*/ 168277 w 1263650"/>
                <a:gd name="connsiteY690" fmla="*/ 828675 h 2044699"/>
                <a:gd name="connsiteX691" fmla="*/ 165102 w 1263650"/>
                <a:gd name="connsiteY691" fmla="*/ 828675 h 2044699"/>
                <a:gd name="connsiteX692" fmla="*/ 165102 w 1263650"/>
                <a:gd name="connsiteY692" fmla="*/ 825500 h 2044699"/>
                <a:gd name="connsiteX693" fmla="*/ 165102 w 1263650"/>
                <a:gd name="connsiteY693" fmla="*/ 822325 h 2044699"/>
                <a:gd name="connsiteX694" fmla="*/ 165102 w 1263650"/>
                <a:gd name="connsiteY694" fmla="*/ 819150 h 2044699"/>
                <a:gd name="connsiteX695" fmla="*/ 168277 w 1263650"/>
                <a:gd name="connsiteY695" fmla="*/ 819150 h 2044699"/>
                <a:gd name="connsiteX696" fmla="*/ 171452 w 1263650"/>
                <a:gd name="connsiteY696" fmla="*/ 815975 h 2044699"/>
                <a:gd name="connsiteX697" fmla="*/ 174627 w 1263650"/>
                <a:gd name="connsiteY697" fmla="*/ 812800 h 2044699"/>
                <a:gd name="connsiteX698" fmla="*/ 174627 w 1263650"/>
                <a:gd name="connsiteY698" fmla="*/ 809625 h 2044699"/>
                <a:gd name="connsiteX699" fmla="*/ 177802 w 1263650"/>
                <a:gd name="connsiteY699" fmla="*/ 812800 h 2044699"/>
                <a:gd name="connsiteX700" fmla="*/ 184152 w 1263650"/>
                <a:gd name="connsiteY700" fmla="*/ 812800 h 2044699"/>
                <a:gd name="connsiteX701" fmla="*/ 187327 w 1263650"/>
                <a:gd name="connsiteY701" fmla="*/ 809625 h 2044699"/>
                <a:gd name="connsiteX702" fmla="*/ 193677 w 1263650"/>
                <a:gd name="connsiteY702" fmla="*/ 806450 h 2044699"/>
                <a:gd name="connsiteX703" fmla="*/ 196852 w 1263650"/>
                <a:gd name="connsiteY703" fmla="*/ 809625 h 2044699"/>
                <a:gd name="connsiteX704" fmla="*/ 200027 w 1263650"/>
                <a:gd name="connsiteY704" fmla="*/ 812800 h 2044699"/>
                <a:gd name="connsiteX705" fmla="*/ 202410 w 1263650"/>
                <a:gd name="connsiteY705" fmla="*/ 812800 h 2044699"/>
                <a:gd name="connsiteX706" fmla="*/ 202410 w 1263650"/>
                <a:gd name="connsiteY706" fmla="*/ 808043 h 2044699"/>
                <a:gd name="connsiteX707" fmla="*/ 200026 w 1263650"/>
                <a:gd name="connsiteY707" fmla="*/ 803275 h 2044699"/>
                <a:gd name="connsiteX708" fmla="*/ 196851 w 1263650"/>
                <a:gd name="connsiteY708" fmla="*/ 803275 h 2044699"/>
                <a:gd name="connsiteX709" fmla="*/ 193676 w 1263650"/>
                <a:gd name="connsiteY709" fmla="*/ 803275 h 2044699"/>
                <a:gd name="connsiteX710" fmla="*/ 193676 w 1263650"/>
                <a:gd name="connsiteY710" fmla="*/ 800100 h 2044699"/>
                <a:gd name="connsiteX711" fmla="*/ 193676 w 1263650"/>
                <a:gd name="connsiteY711" fmla="*/ 793750 h 2044699"/>
                <a:gd name="connsiteX712" fmla="*/ 193676 w 1263650"/>
                <a:gd name="connsiteY712" fmla="*/ 787400 h 2044699"/>
                <a:gd name="connsiteX713" fmla="*/ 193676 w 1263650"/>
                <a:gd name="connsiteY713" fmla="*/ 784225 h 2044699"/>
                <a:gd name="connsiteX714" fmla="*/ 193676 w 1263650"/>
                <a:gd name="connsiteY714" fmla="*/ 781050 h 2044699"/>
                <a:gd name="connsiteX715" fmla="*/ 190501 w 1263650"/>
                <a:gd name="connsiteY715" fmla="*/ 777875 h 2044699"/>
                <a:gd name="connsiteX716" fmla="*/ 190501 w 1263650"/>
                <a:gd name="connsiteY716" fmla="*/ 774700 h 2044699"/>
                <a:gd name="connsiteX717" fmla="*/ 187326 w 1263650"/>
                <a:gd name="connsiteY717" fmla="*/ 774700 h 2044699"/>
                <a:gd name="connsiteX718" fmla="*/ 184151 w 1263650"/>
                <a:gd name="connsiteY718" fmla="*/ 777875 h 2044699"/>
                <a:gd name="connsiteX719" fmla="*/ 184151 w 1263650"/>
                <a:gd name="connsiteY719" fmla="*/ 774700 h 2044699"/>
                <a:gd name="connsiteX720" fmla="*/ 184150 w 1263650"/>
                <a:gd name="connsiteY720" fmla="*/ 774700 h 2044699"/>
                <a:gd name="connsiteX721" fmla="*/ 184150 w 1263650"/>
                <a:gd name="connsiteY721" fmla="*/ 777874 h 2044699"/>
                <a:gd name="connsiteX722" fmla="*/ 180976 w 1263650"/>
                <a:gd name="connsiteY722" fmla="*/ 774700 h 2044699"/>
                <a:gd name="connsiteX723" fmla="*/ 180976 w 1263650"/>
                <a:gd name="connsiteY723" fmla="*/ 771525 h 2044699"/>
                <a:gd name="connsiteX724" fmla="*/ 180975 w 1263650"/>
                <a:gd name="connsiteY724" fmla="*/ 771525 h 2044699"/>
                <a:gd name="connsiteX725" fmla="*/ 180975 w 1263650"/>
                <a:gd name="connsiteY725" fmla="*/ 774700 h 2044699"/>
                <a:gd name="connsiteX726" fmla="*/ 180975 w 1263650"/>
                <a:gd name="connsiteY726" fmla="*/ 777875 h 2044699"/>
                <a:gd name="connsiteX727" fmla="*/ 180975 w 1263650"/>
                <a:gd name="connsiteY727" fmla="*/ 781050 h 2044699"/>
                <a:gd name="connsiteX728" fmla="*/ 180976 w 1263650"/>
                <a:gd name="connsiteY728" fmla="*/ 781050 h 2044699"/>
                <a:gd name="connsiteX729" fmla="*/ 180976 w 1263650"/>
                <a:gd name="connsiteY729" fmla="*/ 777875 h 2044699"/>
                <a:gd name="connsiteX730" fmla="*/ 180976 w 1263650"/>
                <a:gd name="connsiteY730" fmla="*/ 774701 h 2044699"/>
                <a:gd name="connsiteX731" fmla="*/ 184150 w 1263650"/>
                <a:gd name="connsiteY731" fmla="*/ 777875 h 2044699"/>
                <a:gd name="connsiteX732" fmla="*/ 184150 w 1263650"/>
                <a:gd name="connsiteY732" fmla="*/ 777874 h 2044699"/>
                <a:gd name="connsiteX733" fmla="*/ 184151 w 1263650"/>
                <a:gd name="connsiteY733" fmla="*/ 777875 h 2044699"/>
                <a:gd name="connsiteX734" fmla="*/ 187326 w 1263650"/>
                <a:gd name="connsiteY734" fmla="*/ 781050 h 2044699"/>
                <a:gd name="connsiteX735" fmla="*/ 190501 w 1263650"/>
                <a:gd name="connsiteY735" fmla="*/ 784225 h 2044699"/>
                <a:gd name="connsiteX736" fmla="*/ 190501 w 1263650"/>
                <a:gd name="connsiteY736" fmla="*/ 787400 h 2044699"/>
                <a:gd name="connsiteX737" fmla="*/ 190500 w 1263650"/>
                <a:gd name="connsiteY737" fmla="*/ 787400 h 2044699"/>
                <a:gd name="connsiteX738" fmla="*/ 190500 w 1263650"/>
                <a:gd name="connsiteY738" fmla="*/ 790575 h 2044699"/>
                <a:gd name="connsiteX739" fmla="*/ 190500 w 1263650"/>
                <a:gd name="connsiteY739" fmla="*/ 796925 h 2044699"/>
                <a:gd name="connsiteX740" fmla="*/ 187325 w 1263650"/>
                <a:gd name="connsiteY740" fmla="*/ 793750 h 2044699"/>
                <a:gd name="connsiteX741" fmla="*/ 180975 w 1263650"/>
                <a:gd name="connsiteY741" fmla="*/ 787400 h 2044699"/>
                <a:gd name="connsiteX742" fmla="*/ 177800 w 1263650"/>
                <a:gd name="connsiteY742" fmla="*/ 784225 h 2044699"/>
                <a:gd name="connsiteX743" fmla="*/ 177800 w 1263650"/>
                <a:gd name="connsiteY743" fmla="*/ 781050 h 2044699"/>
                <a:gd name="connsiteX744" fmla="*/ 184150 w 1263650"/>
                <a:gd name="connsiteY744" fmla="*/ 784225 h 2044699"/>
                <a:gd name="connsiteX745" fmla="*/ 184151 w 1263650"/>
                <a:gd name="connsiteY745" fmla="*/ 784225 h 2044699"/>
                <a:gd name="connsiteX746" fmla="*/ 177801 w 1263650"/>
                <a:gd name="connsiteY746" fmla="*/ 781050 h 2044699"/>
                <a:gd name="connsiteX747" fmla="*/ 177800 w 1263650"/>
                <a:gd name="connsiteY747" fmla="*/ 781050 h 2044699"/>
                <a:gd name="connsiteX748" fmla="*/ 174625 w 1263650"/>
                <a:gd name="connsiteY748" fmla="*/ 781050 h 2044699"/>
                <a:gd name="connsiteX749" fmla="*/ 171450 w 1263650"/>
                <a:gd name="connsiteY749" fmla="*/ 781050 h 2044699"/>
                <a:gd name="connsiteX750" fmla="*/ 171450 w 1263650"/>
                <a:gd name="connsiteY750" fmla="*/ 784225 h 2044699"/>
                <a:gd name="connsiteX751" fmla="*/ 168275 w 1263650"/>
                <a:gd name="connsiteY751" fmla="*/ 787400 h 2044699"/>
                <a:gd name="connsiteX752" fmla="*/ 165100 w 1263650"/>
                <a:gd name="connsiteY752" fmla="*/ 787400 h 2044699"/>
                <a:gd name="connsiteX753" fmla="*/ 161925 w 1263650"/>
                <a:gd name="connsiteY753" fmla="*/ 784225 h 2044699"/>
                <a:gd name="connsiteX754" fmla="*/ 158750 w 1263650"/>
                <a:gd name="connsiteY754" fmla="*/ 787400 h 2044699"/>
                <a:gd name="connsiteX755" fmla="*/ 158750 w 1263650"/>
                <a:gd name="connsiteY755" fmla="*/ 793750 h 2044699"/>
                <a:gd name="connsiteX756" fmla="*/ 161925 w 1263650"/>
                <a:gd name="connsiteY756" fmla="*/ 793750 h 2044699"/>
                <a:gd name="connsiteX757" fmla="*/ 158750 w 1263650"/>
                <a:gd name="connsiteY757" fmla="*/ 800100 h 2044699"/>
                <a:gd name="connsiteX758" fmla="*/ 155575 w 1263650"/>
                <a:gd name="connsiteY758" fmla="*/ 803275 h 2044699"/>
                <a:gd name="connsiteX759" fmla="*/ 155575 w 1263650"/>
                <a:gd name="connsiteY759" fmla="*/ 806450 h 2044699"/>
                <a:gd name="connsiteX760" fmla="*/ 161925 w 1263650"/>
                <a:gd name="connsiteY760" fmla="*/ 809625 h 2044699"/>
                <a:gd name="connsiteX761" fmla="*/ 161925 w 1263650"/>
                <a:gd name="connsiteY761" fmla="*/ 812800 h 2044699"/>
                <a:gd name="connsiteX762" fmla="*/ 158750 w 1263650"/>
                <a:gd name="connsiteY762" fmla="*/ 812800 h 2044699"/>
                <a:gd name="connsiteX763" fmla="*/ 152400 w 1263650"/>
                <a:gd name="connsiteY763" fmla="*/ 812800 h 2044699"/>
                <a:gd name="connsiteX764" fmla="*/ 152400 w 1263650"/>
                <a:gd name="connsiteY764" fmla="*/ 815975 h 2044699"/>
                <a:gd name="connsiteX765" fmla="*/ 152400 w 1263650"/>
                <a:gd name="connsiteY765" fmla="*/ 819150 h 2044699"/>
                <a:gd name="connsiteX766" fmla="*/ 149225 w 1263650"/>
                <a:gd name="connsiteY766" fmla="*/ 822325 h 2044699"/>
                <a:gd name="connsiteX767" fmla="*/ 152400 w 1263650"/>
                <a:gd name="connsiteY767" fmla="*/ 822325 h 2044699"/>
                <a:gd name="connsiteX768" fmla="*/ 155575 w 1263650"/>
                <a:gd name="connsiteY768" fmla="*/ 825500 h 2044699"/>
                <a:gd name="connsiteX769" fmla="*/ 155575 w 1263650"/>
                <a:gd name="connsiteY769" fmla="*/ 828675 h 2044699"/>
                <a:gd name="connsiteX770" fmla="*/ 158750 w 1263650"/>
                <a:gd name="connsiteY770" fmla="*/ 831850 h 2044699"/>
                <a:gd name="connsiteX771" fmla="*/ 155575 w 1263650"/>
                <a:gd name="connsiteY771" fmla="*/ 831850 h 2044699"/>
                <a:gd name="connsiteX772" fmla="*/ 155575 w 1263650"/>
                <a:gd name="connsiteY772" fmla="*/ 835025 h 2044699"/>
                <a:gd name="connsiteX773" fmla="*/ 152400 w 1263650"/>
                <a:gd name="connsiteY773" fmla="*/ 835025 h 2044699"/>
                <a:gd name="connsiteX774" fmla="*/ 152400 w 1263650"/>
                <a:gd name="connsiteY774" fmla="*/ 828675 h 2044699"/>
                <a:gd name="connsiteX775" fmla="*/ 149225 w 1263650"/>
                <a:gd name="connsiteY775" fmla="*/ 828675 h 2044699"/>
                <a:gd name="connsiteX776" fmla="*/ 149225 w 1263650"/>
                <a:gd name="connsiteY776" fmla="*/ 838200 h 2044699"/>
                <a:gd name="connsiteX777" fmla="*/ 149225 w 1263650"/>
                <a:gd name="connsiteY777" fmla="*/ 841375 h 2044699"/>
                <a:gd name="connsiteX778" fmla="*/ 146050 w 1263650"/>
                <a:gd name="connsiteY778" fmla="*/ 841375 h 2044699"/>
                <a:gd name="connsiteX779" fmla="*/ 142875 w 1263650"/>
                <a:gd name="connsiteY779" fmla="*/ 841375 h 2044699"/>
                <a:gd name="connsiteX780" fmla="*/ 142875 w 1263650"/>
                <a:gd name="connsiteY780" fmla="*/ 838200 h 2044699"/>
                <a:gd name="connsiteX781" fmla="*/ 127000 w 1263650"/>
                <a:gd name="connsiteY781" fmla="*/ 819150 h 2044699"/>
                <a:gd name="connsiteX782" fmla="*/ 123825 w 1263650"/>
                <a:gd name="connsiteY782" fmla="*/ 815975 h 2044699"/>
                <a:gd name="connsiteX783" fmla="*/ 123825 w 1263650"/>
                <a:gd name="connsiteY783" fmla="*/ 819150 h 2044699"/>
                <a:gd name="connsiteX784" fmla="*/ 120650 w 1263650"/>
                <a:gd name="connsiteY784" fmla="*/ 819150 h 2044699"/>
                <a:gd name="connsiteX785" fmla="*/ 111125 w 1263650"/>
                <a:gd name="connsiteY785" fmla="*/ 806450 h 2044699"/>
                <a:gd name="connsiteX786" fmla="*/ 107950 w 1263650"/>
                <a:gd name="connsiteY786" fmla="*/ 793750 h 2044699"/>
                <a:gd name="connsiteX787" fmla="*/ 95250 w 1263650"/>
                <a:gd name="connsiteY787" fmla="*/ 787400 h 2044699"/>
                <a:gd name="connsiteX788" fmla="*/ 95250 w 1263650"/>
                <a:gd name="connsiteY788" fmla="*/ 781050 h 2044699"/>
                <a:gd name="connsiteX789" fmla="*/ 95250 w 1263650"/>
                <a:gd name="connsiteY789" fmla="*/ 777875 h 2044699"/>
                <a:gd name="connsiteX790" fmla="*/ 88900 w 1263650"/>
                <a:gd name="connsiteY790" fmla="*/ 781050 h 2044699"/>
                <a:gd name="connsiteX791" fmla="*/ 90805 w 1263650"/>
                <a:gd name="connsiteY791" fmla="*/ 784860 h 2044699"/>
                <a:gd name="connsiteX792" fmla="*/ 85725 w 1263650"/>
                <a:gd name="connsiteY792" fmla="*/ 787400 h 2044699"/>
                <a:gd name="connsiteX793" fmla="*/ 85725 w 1263650"/>
                <a:gd name="connsiteY793" fmla="*/ 793750 h 2044699"/>
                <a:gd name="connsiteX794" fmla="*/ 79375 w 1263650"/>
                <a:gd name="connsiteY794" fmla="*/ 790575 h 2044699"/>
                <a:gd name="connsiteX795" fmla="*/ 95250 w 1263650"/>
                <a:gd name="connsiteY795" fmla="*/ 762000 h 2044699"/>
                <a:gd name="connsiteX796" fmla="*/ 95250 w 1263650"/>
                <a:gd name="connsiteY796" fmla="*/ 746125 h 2044699"/>
                <a:gd name="connsiteX797" fmla="*/ 104775 w 1263650"/>
                <a:gd name="connsiteY797" fmla="*/ 771525 h 2044699"/>
                <a:gd name="connsiteX798" fmla="*/ 111125 w 1263650"/>
                <a:gd name="connsiteY798" fmla="*/ 781050 h 2044699"/>
                <a:gd name="connsiteX799" fmla="*/ 101600 w 1263650"/>
                <a:gd name="connsiteY799" fmla="*/ 752475 h 2044699"/>
                <a:gd name="connsiteX800" fmla="*/ 98425 w 1263650"/>
                <a:gd name="connsiteY800" fmla="*/ 746125 h 2044699"/>
                <a:gd name="connsiteX801" fmla="*/ 95250 w 1263650"/>
                <a:gd name="connsiteY801" fmla="*/ 733425 h 2044699"/>
                <a:gd name="connsiteX802" fmla="*/ 92075 w 1263650"/>
                <a:gd name="connsiteY802" fmla="*/ 730250 h 2044699"/>
                <a:gd name="connsiteX803" fmla="*/ 88900 w 1263650"/>
                <a:gd name="connsiteY803" fmla="*/ 730250 h 2044699"/>
                <a:gd name="connsiteX804" fmla="*/ 85725 w 1263650"/>
                <a:gd name="connsiteY804" fmla="*/ 733425 h 2044699"/>
                <a:gd name="connsiteX805" fmla="*/ 85725 w 1263650"/>
                <a:gd name="connsiteY805" fmla="*/ 730250 h 2044699"/>
                <a:gd name="connsiteX806" fmla="*/ 85725 w 1263650"/>
                <a:gd name="connsiteY806" fmla="*/ 727075 h 2044699"/>
                <a:gd name="connsiteX807" fmla="*/ 85725 w 1263650"/>
                <a:gd name="connsiteY807" fmla="*/ 717550 h 2044699"/>
                <a:gd name="connsiteX808" fmla="*/ 85725 w 1263650"/>
                <a:gd name="connsiteY808" fmla="*/ 708025 h 2044699"/>
                <a:gd name="connsiteX809" fmla="*/ 82550 w 1263650"/>
                <a:gd name="connsiteY809" fmla="*/ 704850 h 2044699"/>
                <a:gd name="connsiteX810" fmla="*/ 82550 w 1263650"/>
                <a:gd name="connsiteY810" fmla="*/ 701675 h 2044699"/>
                <a:gd name="connsiteX811" fmla="*/ 60325 w 1263650"/>
                <a:gd name="connsiteY811" fmla="*/ 673100 h 2044699"/>
                <a:gd name="connsiteX812" fmla="*/ 50800 w 1263650"/>
                <a:gd name="connsiteY812" fmla="*/ 641350 h 2044699"/>
                <a:gd name="connsiteX813" fmla="*/ 38100 w 1263650"/>
                <a:gd name="connsiteY813" fmla="*/ 625475 h 2044699"/>
                <a:gd name="connsiteX814" fmla="*/ 31750 w 1263650"/>
                <a:gd name="connsiteY814" fmla="*/ 615950 h 2044699"/>
                <a:gd name="connsiteX815" fmla="*/ 22225 w 1263650"/>
                <a:gd name="connsiteY815" fmla="*/ 590550 h 2044699"/>
                <a:gd name="connsiteX816" fmla="*/ 22225 w 1263650"/>
                <a:gd name="connsiteY816" fmla="*/ 584200 h 2044699"/>
                <a:gd name="connsiteX817" fmla="*/ 28575 w 1263650"/>
                <a:gd name="connsiteY817" fmla="*/ 581025 h 2044699"/>
                <a:gd name="connsiteX818" fmla="*/ 31750 w 1263650"/>
                <a:gd name="connsiteY818" fmla="*/ 568325 h 2044699"/>
                <a:gd name="connsiteX819" fmla="*/ 31750 w 1263650"/>
                <a:gd name="connsiteY819" fmla="*/ 552450 h 2044699"/>
                <a:gd name="connsiteX820" fmla="*/ 28575 w 1263650"/>
                <a:gd name="connsiteY820" fmla="*/ 536575 h 2044699"/>
                <a:gd name="connsiteX821" fmla="*/ 28575 w 1263650"/>
                <a:gd name="connsiteY821" fmla="*/ 508000 h 2044699"/>
                <a:gd name="connsiteX822" fmla="*/ 38100 w 1263650"/>
                <a:gd name="connsiteY822" fmla="*/ 482600 h 2044699"/>
                <a:gd name="connsiteX823" fmla="*/ 47625 w 1263650"/>
                <a:gd name="connsiteY823" fmla="*/ 473075 h 2044699"/>
                <a:gd name="connsiteX824" fmla="*/ 47625 w 1263650"/>
                <a:gd name="connsiteY824" fmla="*/ 463550 h 2044699"/>
                <a:gd name="connsiteX825" fmla="*/ 50800 w 1263650"/>
                <a:gd name="connsiteY825" fmla="*/ 447675 h 2044699"/>
                <a:gd name="connsiteX826" fmla="*/ 47625 w 1263650"/>
                <a:gd name="connsiteY826" fmla="*/ 438150 h 2044699"/>
                <a:gd name="connsiteX827" fmla="*/ 47625 w 1263650"/>
                <a:gd name="connsiteY827" fmla="*/ 419100 h 2044699"/>
                <a:gd name="connsiteX828" fmla="*/ 44450 w 1263650"/>
                <a:gd name="connsiteY828" fmla="*/ 409575 h 2044699"/>
                <a:gd name="connsiteX829" fmla="*/ 41275 w 1263650"/>
                <a:gd name="connsiteY829" fmla="*/ 400050 h 2044699"/>
                <a:gd name="connsiteX830" fmla="*/ 34925 w 1263650"/>
                <a:gd name="connsiteY830" fmla="*/ 381000 h 2044699"/>
                <a:gd name="connsiteX831" fmla="*/ 31750 w 1263650"/>
                <a:gd name="connsiteY831" fmla="*/ 381000 h 2044699"/>
                <a:gd name="connsiteX832" fmla="*/ 31750 w 1263650"/>
                <a:gd name="connsiteY832" fmla="*/ 374650 h 2044699"/>
                <a:gd name="connsiteX833" fmla="*/ 25400 w 1263650"/>
                <a:gd name="connsiteY833" fmla="*/ 374650 h 2044699"/>
                <a:gd name="connsiteX834" fmla="*/ 28575 w 1263650"/>
                <a:gd name="connsiteY834" fmla="*/ 361950 h 2044699"/>
                <a:gd name="connsiteX835" fmla="*/ 25400 w 1263650"/>
                <a:gd name="connsiteY835" fmla="*/ 358775 h 2044699"/>
                <a:gd name="connsiteX836" fmla="*/ 19050 w 1263650"/>
                <a:gd name="connsiteY836" fmla="*/ 352425 h 2044699"/>
                <a:gd name="connsiteX837" fmla="*/ 0 w 1263650"/>
                <a:gd name="connsiteY837" fmla="*/ 320675 h 2044699"/>
                <a:gd name="connsiteX838" fmla="*/ 3175 w 1263650"/>
                <a:gd name="connsiteY838" fmla="*/ 307975 h 2044699"/>
                <a:gd name="connsiteX839" fmla="*/ 3175 w 1263650"/>
                <a:gd name="connsiteY839" fmla="*/ 282575 h 2044699"/>
                <a:gd name="connsiteX840" fmla="*/ 12700 w 1263650"/>
                <a:gd name="connsiteY840" fmla="*/ 263525 h 2044699"/>
                <a:gd name="connsiteX841" fmla="*/ 22225 w 1263650"/>
                <a:gd name="connsiteY841" fmla="*/ 254000 h 2044699"/>
                <a:gd name="connsiteX842" fmla="*/ 22225 w 1263650"/>
                <a:gd name="connsiteY842" fmla="*/ 250825 h 2044699"/>
                <a:gd name="connsiteX843" fmla="*/ 25400 w 1263650"/>
                <a:gd name="connsiteY843" fmla="*/ 250825 h 2044699"/>
                <a:gd name="connsiteX844" fmla="*/ 34925 w 1263650"/>
                <a:gd name="connsiteY844" fmla="*/ 234950 h 2044699"/>
                <a:gd name="connsiteX845" fmla="*/ 38100 w 1263650"/>
                <a:gd name="connsiteY845" fmla="*/ 231775 h 2044699"/>
                <a:gd name="connsiteX846" fmla="*/ 41275 w 1263650"/>
                <a:gd name="connsiteY846" fmla="*/ 231775 h 2044699"/>
                <a:gd name="connsiteX847" fmla="*/ 41275 w 1263650"/>
                <a:gd name="connsiteY847" fmla="*/ 234950 h 2044699"/>
                <a:gd name="connsiteX848" fmla="*/ 38100 w 1263650"/>
                <a:gd name="connsiteY848" fmla="*/ 238125 h 2044699"/>
                <a:gd name="connsiteX849" fmla="*/ 34925 w 1263650"/>
                <a:gd name="connsiteY849" fmla="*/ 238125 h 2044699"/>
                <a:gd name="connsiteX850" fmla="*/ 34925 w 1263650"/>
                <a:gd name="connsiteY850" fmla="*/ 241300 h 2044699"/>
                <a:gd name="connsiteX851" fmla="*/ 38100 w 1263650"/>
                <a:gd name="connsiteY851" fmla="*/ 244475 h 2044699"/>
                <a:gd name="connsiteX852" fmla="*/ 41275 w 1263650"/>
                <a:gd name="connsiteY852" fmla="*/ 244475 h 2044699"/>
                <a:gd name="connsiteX853" fmla="*/ 41275 w 1263650"/>
                <a:gd name="connsiteY853" fmla="*/ 241300 h 2044699"/>
                <a:gd name="connsiteX854" fmla="*/ 44450 w 1263650"/>
                <a:gd name="connsiteY854" fmla="*/ 238125 h 2044699"/>
                <a:gd name="connsiteX855" fmla="*/ 44450 w 1263650"/>
                <a:gd name="connsiteY855" fmla="*/ 234950 h 2044699"/>
                <a:gd name="connsiteX856" fmla="*/ 47625 w 1263650"/>
                <a:gd name="connsiteY856" fmla="*/ 231775 h 2044699"/>
                <a:gd name="connsiteX857" fmla="*/ 50800 w 1263650"/>
                <a:gd name="connsiteY857" fmla="*/ 228600 h 2044699"/>
                <a:gd name="connsiteX858" fmla="*/ 53975 w 1263650"/>
                <a:gd name="connsiteY858" fmla="*/ 228600 h 2044699"/>
                <a:gd name="connsiteX859" fmla="*/ 57150 w 1263650"/>
                <a:gd name="connsiteY859" fmla="*/ 225425 h 2044699"/>
                <a:gd name="connsiteX860" fmla="*/ 60325 w 1263650"/>
                <a:gd name="connsiteY860" fmla="*/ 225425 h 2044699"/>
                <a:gd name="connsiteX861" fmla="*/ 63500 w 1263650"/>
                <a:gd name="connsiteY861" fmla="*/ 222250 h 2044699"/>
                <a:gd name="connsiteX862" fmla="*/ 66675 w 1263650"/>
                <a:gd name="connsiteY862" fmla="*/ 222250 h 2044699"/>
                <a:gd name="connsiteX863" fmla="*/ 66675 w 1263650"/>
                <a:gd name="connsiteY863" fmla="*/ 219075 h 2044699"/>
                <a:gd name="connsiteX864" fmla="*/ 63500 w 1263650"/>
                <a:gd name="connsiteY864" fmla="*/ 219075 h 2044699"/>
                <a:gd name="connsiteX865" fmla="*/ 63500 w 1263650"/>
                <a:gd name="connsiteY865" fmla="*/ 215900 h 2044699"/>
                <a:gd name="connsiteX866" fmla="*/ 57150 w 1263650"/>
                <a:gd name="connsiteY866" fmla="*/ 215900 h 2044699"/>
                <a:gd name="connsiteX867" fmla="*/ 57150 w 1263650"/>
                <a:gd name="connsiteY867" fmla="*/ 219075 h 2044699"/>
                <a:gd name="connsiteX868" fmla="*/ 53975 w 1263650"/>
                <a:gd name="connsiteY868" fmla="*/ 219075 h 2044699"/>
                <a:gd name="connsiteX869" fmla="*/ 47625 w 1263650"/>
                <a:gd name="connsiteY869" fmla="*/ 228600 h 2044699"/>
                <a:gd name="connsiteX870" fmla="*/ 44450 w 1263650"/>
                <a:gd name="connsiteY870" fmla="*/ 228600 h 2044699"/>
                <a:gd name="connsiteX871" fmla="*/ 41275 w 1263650"/>
                <a:gd name="connsiteY871" fmla="*/ 225425 h 2044699"/>
                <a:gd name="connsiteX872" fmla="*/ 44450 w 1263650"/>
                <a:gd name="connsiteY872" fmla="*/ 222250 h 2044699"/>
                <a:gd name="connsiteX873" fmla="*/ 47625 w 1263650"/>
                <a:gd name="connsiteY873" fmla="*/ 215900 h 2044699"/>
                <a:gd name="connsiteX874" fmla="*/ 66675 w 1263650"/>
                <a:gd name="connsiteY874" fmla="*/ 193675 h 2044699"/>
                <a:gd name="connsiteX875" fmla="*/ 69850 w 1263650"/>
                <a:gd name="connsiteY875" fmla="*/ 184150 h 2044699"/>
                <a:gd name="connsiteX876" fmla="*/ 69850 w 1263650"/>
                <a:gd name="connsiteY876" fmla="*/ 177800 h 2044699"/>
                <a:gd name="connsiteX877" fmla="*/ 73025 w 1263650"/>
                <a:gd name="connsiteY877" fmla="*/ 165100 h 2044699"/>
                <a:gd name="connsiteX878" fmla="*/ 76200 w 1263650"/>
                <a:gd name="connsiteY878" fmla="*/ 155575 h 2044699"/>
                <a:gd name="connsiteX879" fmla="*/ 95250 w 1263650"/>
                <a:gd name="connsiteY879" fmla="*/ 120650 h 2044699"/>
                <a:gd name="connsiteX880" fmla="*/ 98425 w 1263650"/>
                <a:gd name="connsiteY880" fmla="*/ 104775 h 2044699"/>
                <a:gd name="connsiteX881" fmla="*/ 98425 w 1263650"/>
                <a:gd name="connsiteY881" fmla="*/ 92075 h 2044699"/>
                <a:gd name="connsiteX882" fmla="*/ 104775 w 1263650"/>
                <a:gd name="connsiteY882" fmla="*/ 92075 h 2044699"/>
                <a:gd name="connsiteX883" fmla="*/ 98425 w 1263650"/>
                <a:gd name="connsiteY883" fmla="*/ 88900 h 2044699"/>
                <a:gd name="connsiteX884" fmla="*/ 101600 w 1263650"/>
                <a:gd name="connsiteY884" fmla="*/ 53975 h 2044699"/>
                <a:gd name="connsiteX885" fmla="*/ 92075 w 1263650"/>
                <a:gd name="connsiteY885" fmla="*/ 50800 h 2044699"/>
                <a:gd name="connsiteX886" fmla="*/ 88900 w 1263650"/>
                <a:gd name="connsiteY886" fmla="*/ 41275 h 2044699"/>
                <a:gd name="connsiteX887" fmla="*/ 98425 w 1263650"/>
                <a:gd name="connsiteY887" fmla="*/ 28575 h 2044699"/>
                <a:gd name="connsiteX888" fmla="*/ 104775 w 1263650"/>
                <a:gd name="connsiteY888" fmla="*/ 15875 h 2044699"/>
                <a:gd name="connsiteX889" fmla="*/ 104775 w 1263650"/>
                <a:gd name="connsiteY889" fmla="*/ 12700 h 2044699"/>
                <a:gd name="connsiteX890" fmla="*/ 104775 w 1263650"/>
                <a:gd name="connsiteY890" fmla="*/ 0 h 2044699"/>
                <a:gd name="connsiteX0" fmla="*/ 530225 w 1263650"/>
                <a:gd name="connsiteY0" fmla="*/ 1879599 h 2044699"/>
                <a:gd name="connsiteX1" fmla="*/ 530225 w 1263650"/>
                <a:gd name="connsiteY1" fmla="*/ 1870074 h 2044699"/>
                <a:gd name="connsiteX2" fmla="*/ 533400 w 1263650"/>
                <a:gd name="connsiteY2" fmla="*/ 1870074 h 2044699"/>
                <a:gd name="connsiteX3" fmla="*/ 533400 w 1263650"/>
                <a:gd name="connsiteY3" fmla="*/ 1873249 h 2044699"/>
                <a:gd name="connsiteX4" fmla="*/ 536575 w 1263650"/>
                <a:gd name="connsiteY4" fmla="*/ 1879599 h 2044699"/>
                <a:gd name="connsiteX5" fmla="*/ 539750 w 1263650"/>
                <a:gd name="connsiteY5" fmla="*/ 1889124 h 2044699"/>
                <a:gd name="connsiteX6" fmla="*/ 539750 w 1263650"/>
                <a:gd name="connsiteY6" fmla="*/ 1892299 h 2044699"/>
                <a:gd name="connsiteX7" fmla="*/ 546100 w 1263650"/>
                <a:gd name="connsiteY7" fmla="*/ 1895474 h 2044699"/>
                <a:gd name="connsiteX8" fmla="*/ 552450 w 1263650"/>
                <a:gd name="connsiteY8" fmla="*/ 1908174 h 2044699"/>
                <a:gd name="connsiteX9" fmla="*/ 558800 w 1263650"/>
                <a:gd name="connsiteY9" fmla="*/ 1914524 h 2044699"/>
                <a:gd name="connsiteX10" fmla="*/ 558800 w 1263650"/>
                <a:gd name="connsiteY10" fmla="*/ 1917699 h 2044699"/>
                <a:gd name="connsiteX11" fmla="*/ 555625 w 1263650"/>
                <a:gd name="connsiteY11" fmla="*/ 1920874 h 2044699"/>
                <a:gd name="connsiteX12" fmla="*/ 555625 w 1263650"/>
                <a:gd name="connsiteY12" fmla="*/ 1917699 h 2044699"/>
                <a:gd name="connsiteX13" fmla="*/ 552450 w 1263650"/>
                <a:gd name="connsiteY13" fmla="*/ 1917699 h 2044699"/>
                <a:gd name="connsiteX14" fmla="*/ 549275 w 1263650"/>
                <a:gd name="connsiteY14" fmla="*/ 1917699 h 2044699"/>
                <a:gd name="connsiteX15" fmla="*/ 546100 w 1263650"/>
                <a:gd name="connsiteY15" fmla="*/ 1917699 h 2044699"/>
                <a:gd name="connsiteX16" fmla="*/ 536575 w 1263650"/>
                <a:gd name="connsiteY16" fmla="*/ 1904999 h 2044699"/>
                <a:gd name="connsiteX17" fmla="*/ 533400 w 1263650"/>
                <a:gd name="connsiteY17" fmla="*/ 1898649 h 2044699"/>
                <a:gd name="connsiteX18" fmla="*/ 530225 w 1263650"/>
                <a:gd name="connsiteY18" fmla="*/ 1892299 h 2044699"/>
                <a:gd name="connsiteX19" fmla="*/ 530225 w 1263650"/>
                <a:gd name="connsiteY19" fmla="*/ 1885949 h 2044699"/>
                <a:gd name="connsiteX20" fmla="*/ 530225 w 1263650"/>
                <a:gd name="connsiteY20" fmla="*/ 1882774 h 2044699"/>
                <a:gd name="connsiteX21" fmla="*/ 530225 w 1263650"/>
                <a:gd name="connsiteY21" fmla="*/ 1879599 h 2044699"/>
                <a:gd name="connsiteX22" fmla="*/ 558800 w 1263650"/>
                <a:gd name="connsiteY22" fmla="*/ 1819274 h 2044699"/>
                <a:gd name="connsiteX23" fmla="*/ 561975 w 1263650"/>
                <a:gd name="connsiteY23" fmla="*/ 1797049 h 2044699"/>
                <a:gd name="connsiteX24" fmla="*/ 565150 w 1263650"/>
                <a:gd name="connsiteY24" fmla="*/ 1797049 h 2044699"/>
                <a:gd name="connsiteX25" fmla="*/ 568325 w 1263650"/>
                <a:gd name="connsiteY25" fmla="*/ 1797049 h 2044699"/>
                <a:gd name="connsiteX26" fmla="*/ 571500 w 1263650"/>
                <a:gd name="connsiteY26" fmla="*/ 1803399 h 2044699"/>
                <a:gd name="connsiteX27" fmla="*/ 577850 w 1263650"/>
                <a:gd name="connsiteY27" fmla="*/ 1806574 h 2044699"/>
                <a:gd name="connsiteX28" fmla="*/ 577850 w 1263650"/>
                <a:gd name="connsiteY28" fmla="*/ 1809749 h 2044699"/>
                <a:gd name="connsiteX29" fmla="*/ 581025 w 1263650"/>
                <a:gd name="connsiteY29" fmla="*/ 1816099 h 2044699"/>
                <a:gd name="connsiteX30" fmla="*/ 584200 w 1263650"/>
                <a:gd name="connsiteY30" fmla="*/ 1822449 h 2044699"/>
                <a:gd name="connsiteX31" fmla="*/ 587375 w 1263650"/>
                <a:gd name="connsiteY31" fmla="*/ 1822449 h 2044699"/>
                <a:gd name="connsiteX32" fmla="*/ 587375 w 1263650"/>
                <a:gd name="connsiteY32" fmla="*/ 1825624 h 2044699"/>
                <a:gd name="connsiteX33" fmla="*/ 587375 w 1263650"/>
                <a:gd name="connsiteY33" fmla="*/ 1828799 h 2044699"/>
                <a:gd name="connsiteX34" fmla="*/ 584200 w 1263650"/>
                <a:gd name="connsiteY34" fmla="*/ 1828799 h 2044699"/>
                <a:gd name="connsiteX35" fmla="*/ 581025 w 1263650"/>
                <a:gd name="connsiteY35" fmla="*/ 1828799 h 2044699"/>
                <a:gd name="connsiteX36" fmla="*/ 574675 w 1263650"/>
                <a:gd name="connsiteY36" fmla="*/ 1828799 h 2044699"/>
                <a:gd name="connsiteX37" fmla="*/ 571500 w 1263650"/>
                <a:gd name="connsiteY37" fmla="*/ 1825624 h 2044699"/>
                <a:gd name="connsiteX38" fmla="*/ 565150 w 1263650"/>
                <a:gd name="connsiteY38" fmla="*/ 1822449 h 2044699"/>
                <a:gd name="connsiteX39" fmla="*/ 561975 w 1263650"/>
                <a:gd name="connsiteY39" fmla="*/ 1819274 h 2044699"/>
                <a:gd name="connsiteX40" fmla="*/ 558800 w 1263650"/>
                <a:gd name="connsiteY40" fmla="*/ 1822449 h 2044699"/>
                <a:gd name="connsiteX41" fmla="*/ 558800 w 1263650"/>
                <a:gd name="connsiteY41" fmla="*/ 1819274 h 2044699"/>
                <a:gd name="connsiteX42" fmla="*/ 654050 w 1263650"/>
                <a:gd name="connsiteY42" fmla="*/ 1784349 h 2044699"/>
                <a:gd name="connsiteX43" fmla="*/ 657225 w 1263650"/>
                <a:gd name="connsiteY43" fmla="*/ 1784349 h 2044699"/>
                <a:gd name="connsiteX44" fmla="*/ 657225 w 1263650"/>
                <a:gd name="connsiteY44" fmla="*/ 1787524 h 2044699"/>
                <a:gd name="connsiteX45" fmla="*/ 654050 w 1263650"/>
                <a:gd name="connsiteY45" fmla="*/ 1787524 h 2044699"/>
                <a:gd name="connsiteX46" fmla="*/ 654050 w 1263650"/>
                <a:gd name="connsiteY46" fmla="*/ 1784349 h 2044699"/>
                <a:gd name="connsiteX47" fmla="*/ 320675 w 1263650"/>
                <a:gd name="connsiteY47" fmla="*/ 1441449 h 2044699"/>
                <a:gd name="connsiteX48" fmla="*/ 320678 w 1263650"/>
                <a:gd name="connsiteY48" fmla="*/ 1441452 h 2044699"/>
                <a:gd name="connsiteX49" fmla="*/ 320678 w 1263650"/>
                <a:gd name="connsiteY49" fmla="*/ 1441449 h 2044699"/>
                <a:gd name="connsiteX50" fmla="*/ 320675 w 1263650"/>
                <a:gd name="connsiteY50" fmla="*/ 1441449 h 2044699"/>
                <a:gd name="connsiteX51" fmla="*/ 200026 w 1263650"/>
                <a:gd name="connsiteY51" fmla="*/ 857250 h 2044699"/>
                <a:gd name="connsiteX52" fmla="*/ 202410 w 1263650"/>
                <a:gd name="connsiteY52" fmla="*/ 859634 h 2044699"/>
                <a:gd name="connsiteX53" fmla="*/ 202410 w 1263650"/>
                <a:gd name="connsiteY53" fmla="*/ 859633 h 2044699"/>
                <a:gd name="connsiteX54" fmla="*/ 200027 w 1263650"/>
                <a:gd name="connsiteY54" fmla="*/ 857250 h 2044699"/>
                <a:gd name="connsiteX55" fmla="*/ 200026 w 1263650"/>
                <a:gd name="connsiteY55" fmla="*/ 857250 h 2044699"/>
                <a:gd name="connsiteX56" fmla="*/ 193676 w 1263650"/>
                <a:gd name="connsiteY56" fmla="*/ 854075 h 2044699"/>
                <a:gd name="connsiteX57" fmla="*/ 193676 w 1263650"/>
                <a:gd name="connsiteY57" fmla="*/ 857250 h 2044699"/>
                <a:gd name="connsiteX58" fmla="*/ 193677 w 1263650"/>
                <a:gd name="connsiteY58" fmla="*/ 857250 h 2044699"/>
                <a:gd name="connsiteX59" fmla="*/ 193677 w 1263650"/>
                <a:gd name="connsiteY59" fmla="*/ 854075 h 2044699"/>
                <a:gd name="connsiteX60" fmla="*/ 193676 w 1263650"/>
                <a:gd name="connsiteY60" fmla="*/ 854075 h 2044699"/>
                <a:gd name="connsiteX61" fmla="*/ 190501 w 1263650"/>
                <a:gd name="connsiteY61" fmla="*/ 847724 h 2044699"/>
                <a:gd name="connsiteX62" fmla="*/ 190501 w 1263650"/>
                <a:gd name="connsiteY62" fmla="*/ 847725 h 2044699"/>
                <a:gd name="connsiteX63" fmla="*/ 190501 w 1263650"/>
                <a:gd name="connsiteY63" fmla="*/ 850900 h 2044699"/>
                <a:gd name="connsiteX64" fmla="*/ 190501 w 1263650"/>
                <a:gd name="connsiteY64" fmla="*/ 854075 h 2044699"/>
                <a:gd name="connsiteX65" fmla="*/ 190502 w 1263650"/>
                <a:gd name="connsiteY65" fmla="*/ 854075 h 2044699"/>
                <a:gd name="connsiteX66" fmla="*/ 190502 w 1263650"/>
                <a:gd name="connsiteY66" fmla="*/ 850900 h 2044699"/>
                <a:gd name="connsiteX67" fmla="*/ 190502 w 1263650"/>
                <a:gd name="connsiteY67" fmla="*/ 847725 h 2044699"/>
                <a:gd name="connsiteX68" fmla="*/ 190501 w 1263650"/>
                <a:gd name="connsiteY68" fmla="*/ 847724 h 2044699"/>
                <a:gd name="connsiteX69" fmla="*/ 187326 w 1263650"/>
                <a:gd name="connsiteY69" fmla="*/ 838200 h 2044699"/>
                <a:gd name="connsiteX70" fmla="*/ 187326 w 1263650"/>
                <a:gd name="connsiteY70" fmla="*/ 841375 h 2044699"/>
                <a:gd name="connsiteX71" fmla="*/ 187326 w 1263650"/>
                <a:gd name="connsiteY71" fmla="*/ 844550 h 2044699"/>
                <a:gd name="connsiteX72" fmla="*/ 187327 w 1263650"/>
                <a:gd name="connsiteY72" fmla="*/ 844550 h 2044699"/>
                <a:gd name="connsiteX73" fmla="*/ 187327 w 1263650"/>
                <a:gd name="connsiteY73" fmla="*/ 841375 h 2044699"/>
                <a:gd name="connsiteX74" fmla="*/ 187327 w 1263650"/>
                <a:gd name="connsiteY74" fmla="*/ 838200 h 2044699"/>
                <a:gd name="connsiteX75" fmla="*/ 187326 w 1263650"/>
                <a:gd name="connsiteY75" fmla="*/ 838200 h 2044699"/>
                <a:gd name="connsiteX76" fmla="*/ 184151 w 1263650"/>
                <a:gd name="connsiteY76" fmla="*/ 835025 h 2044699"/>
                <a:gd name="connsiteX77" fmla="*/ 184151 w 1263650"/>
                <a:gd name="connsiteY77" fmla="*/ 838200 h 2044699"/>
                <a:gd name="connsiteX78" fmla="*/ 184152 w 1263650"/>
                <a:gd name="connsiteY78" fmla="*/ 838200 h 2044699"/>
                <a:gd name="connsiteX79" fmla="*/ 184152 w 1263650"/>
                <a:gd name="connsiteY79" fmla="*/ 835025 h 2044699"/>
                <a:gd name="connsiteX80" fmla="*/ 184151 w 1263650"/>
                <a:gd name="connsiteY80" fmla="*/ 835025 h 2044699"/>
                <a:gd name="connsiteX81" fmla="*/ 177801 w 1263650"/>
                <a:gd name="connsiteY81" fmla="*/ 831850 h 2044699"/>
                <a:gd name="connsiteX82" fmla="*/ 177801 w 1263650"/>
                <a:gd name="connsiteY82" fmla="*/ 835025 h 2044699"/>
                <a:gd name="connsiteX83" fmla="*/ 177802 w 1263650"/>
                <a:gd name="connsiteY83" fmla="*/ 835025 h 2044699"/>
                <a:gd name="connsiteX84" fmla="*/ 177802 w 1263650"/>
                <a:gd name="connsiteY84" fmla="*/ 831850 h 2044699"/>
                <a:gd name="connsiteX85" fmla="*/ 177801 w 1263650"/>
                <a:gd name="connsiteY85" fmla="*/ 831850 h 2044699"/>
                <a:gd name="connsiteX86" fmla="*/ 187325 w 1263650"/>
                <a:gd name="connsiteY86" fmla="*/ 784225 h 2044699"/>
                <a:gd name="connsiteX87" fmla="*/ 187325 w 1263650"/>
                <a:gd name="connsiteY87" fmla="*/ 787400 h 2044699"/>
                <a:gd name="connsiteX88" fmla="*/ 187326 w 1263650"/>
                <a:gd name="connsiteY88" fmla="*/ 787400 h 2044699"/>
                <a:gd name="connsiteX89" fmla="*/ 187326 w 1263650"/>
                <a:gd name="connsiteY89" fmla="*/ 784225 h 2044699"/>
                <a:gd name="connsiteX90" fmla="*/ 187325 w 1263650"/>
                <a:gd name="connsiteY90" fmla="*/ 784225 h 2044699"/>
                <a:gd name="connsiteX91" fmla="*/ 92075 w 1263650"/>
                <a:gd name="connsiteY91" fmla="*/ 784225 h 2044699"/>
                <a:gd name="connsiteX92" fmla="*/ 92075 w 1263650"/>
                <a:gd name="connsiteY92" fmla="*/ 787400 h 2044699"/>
                <a:gd name="connsiteX93" fmla="*/ 90805 w 1263650"/>
                <a:gd name="connsiteY93" fmla="*/ 784860 h 2044699"/>
                <a:gd name="connsiteX94" fmla="*/ 92075 w 1263650"/>
                <a:gd name="connsiteY94" fmla="*/ 784225 h 2044699"/>
                <a:gd name="connsiteX95" fmla="*/ 180975 w 1263650"/>
                <a:gd name="connsiteY95" fmla="*/ 774700 h 2044699"/>
                <a:gd name="connsiteX96" fmla="*/ 180976 w 1263650"/>
                <a:gd name="connsiteY96" fmla="*/ 774700 h 2044699"/>
                <a:gd name="connsiteX97" fmla="*/ 180976 w 1263650"/>
                <a:gd name="connsiteY97" fmla="*/ 774701 h 2044699"/>
                <a:gd name="connsiteX98" fmla="*/ 180975 w 1263650"/>
                <a:gd name="connsiteY98" fmla="*/ 774700 h 2044699"/>
                <a:gd name="connsiteX99" fmla="*/ 184150 w 1263650"/>
                <a:gd name="connsiteY99" fmla="*/ 769937 h 2044699"/>
                <a:gd name="connsiteX100" fmla="*/ 184150 w 1263650"/>
                <a:gd name="connsiteY100" fmla="*/ 771525 h 2044699"/>
                <a:gd name="connsiteX101" fmla="*/ 184151 w 1263650"/>
                <a:gd name="connsiteY101" fmla="*/ 771525 h 2044699"/>
                <a:gd name="connsiteX102" fmla="*/ 184151 w 1263650"/>
                <a:gd name="connsiteY102" fmla="*/ 769937 h 2044699"/>
                <a:gd name="connsiteX103" fmla="*/ 184150 w 1263650"/>
                <a:gd name="connsiteY103" fmla="*/ 769937 h 2044699"/>
                <a:gd name="connsiteX104" fmla="*/ 555625 w 1263650"/>
                <a:gd name="connsiteY104" fmla="*/ 641350 h 2044699"/>
                <a:gd name="connsiteX105" fmla="*/ 561975 w 1263650"/>
                <a:gd name="connsiteY105" fmla="*/ 644525 h 2044699"/>
                <a:gd name="connsiteX106" fmla="*/ 561976 w 1263650"/>
                <a:gd name="connsiteY106" fmla="*/ 644525 h 2044699"/>
                <a:gd name="connsiteX107" fmla="*/ 555626 w 1263650"/>
                <a:gd name="connsiteY107" fmla="*/ 641350 h 2044699"/>
                <a:gd name="connsiteX108" fmla="*/ 555625 w 1263650"/>
                <a:gd name="connsiteY108" fmla="*/ 641350 h 2044699"/>
                <a:gd name="connsiteX109" fmla="*/ 104775 w 1263650"/>
                <a:gd name="connsiteY109" fmla="*/ 0 h 2044699"/>
                <a:gd name="connsiteX110" fmla="*/ 107950 w 1263650"/>
                <a:gd name="connsiteY110" fmla="*/ 3175 h 2044699"/>
                <a:gd name="connsiteX111" fmla="*/ 114300 w 1263650"/>
                <a:gd name="connsiteY111" fmla="*/ 3175 h 2044699"/>
                <a:gd name="connsiteX112" fmla="*/ 123825 w 1263650"/>
                <a:gd name="connsiteY112" fmla="*/ 6350 h 2044699"/>
                <a:gd name="connsiteX113" fmla="*/ 133350 w 1263650"/>
                <a:gd name="connsiteY113" fmla="*/ 9525 h 2044699"/>
                <a:gd name="connsiteX114" fmla="*/ 136525 w 1263650"/>
                <a:gd name="connsiteY114" fmla="*/ 9525 h 2044699"/>
                <a:gd name="connsiteX115" fmla="*/ 146050 w 1263650"/>
                <a:gd name="connsiteY115" fmla="*/ 12700 h 2044699"/>
                <a:gd name="connsiteX116" fmla="*/ 155575 w 1263650"/>
                <a:gd name="connsiteY116" fmla="*/ 15875 h 2044699"/>
                <a:gd name="connsiteX117" fmla="*/ 158750 w 1263650"/>
                <a:gd name="connsiteY117" fmla="*/ 15875 h 2044699"/>
                <a:gd name="connsiteX118" fmla="*/ 161925 w 1263650"/>
                <a:gd name="connsiteY118" fmla="*/ 15875 h 2044699"/>
                <a:gd name="connsiteX119" fmla="*/ 180975 w 1263650"/>
                <a:gd name="connsiteY119" fmla="*/ 22225 h 2044699"/>
                <a:gd name="connsiteX120" fmla="*/ 190500 w 1263650"/>
                <a:gd name="connsiteY120" fmla="*/ 22225 h 2044699"/>
                <a:gd name="connsiteX121" fmla="*/ 200025 w 1263650"/>
                <a:gd name="connsiteY121" fmla="*/ 25400 h 2044699"/>
                <a:gd name="connsiteX122" fmla="*/ 203200 w 1263650"/>
                <a:gd name="connsiteY122" fmla="*/ 28575 h 2044699"/>
                <a:gd name="connsiteX123" fmla="*/ 215900 w 1263650"/>
                <a:gd name="connsiteY123" fmla="*/ 28575 h 2044699"/>
                <a:gd name="connsiteX124" fmla="*/ 215900 w 1263650"/>
                <a:gd name="connsiteY124" fmla="*/ 31750 h 2044699"/>
                <a:gd name="connsiteX125" fmla="*/ 219075 w 1263650"/>
                <a:gd name="connsiteY125" fmla="*/ 31750 h 2044699"/>
                <a:gd name="connsiteX126" fmla="*/ 222250 w 1263650"/>
                <a:gd name="connsiteY126" fmla="*/ 31750 h 2044699"/>
                <a:gd name="connsiteX127" fmla="*/ 225425 w 1263650"/>
                <a:gd name="connsiteY127" fmla="*/ 31750 h 2044699"/>
                <a:gd name="connsiteX128" fmla="*/ 228600 w 1263650"/>
                <a:gd name="connsiteY128" fmla="*/ 31750 h 2044699"/>
                <a:gd name="connsiteX129" fmla="*/ 231775 w 1263650"/>
                <a:gd name="connsiteY129" fmla="*/ 34925 h 2044699"/>
                <a:gd name="connsiteX130" fmla="*/ 238125 w 1263650"/>
                <a:gd name="connsiteY130" fmla="*/ 34925 h 2044699"/>
                <a:gd name="connsiteX131" fmla="*/ 247650 w 1263650"/>
                <a:gd name="connsiteY131" fmla="*/ 38100 h 2044699"/>
                <a:gd name="connsiteX132" fmla="*/ 263525 w 1263650"/>
                <a:gd name="connsiteY132" fmla="*/ 41275 h 2044699"/>
                <a:gd name="connsiteX133" fmla="*/ 269875 w 1263650"/>
                <a:gd name="connsiteY133" fmla="*/ 44450 h 2044699"/>
                <a:gd name="connsiteX134" fmla="*/ 282575 w 1263650"/>
                <a:gd name="connsiteY134" fmla="*/ 47625 h 2044699"/>
                <a:gd name="connsiteX135" fmla="*/ 307975 w 1263650"/>
                <a:gd name="connsiteY135" fmla="*/ 53975 h 2044699"/>
                <a:gd name="connsiteX136" fmla="*/ 314325 w 1263650"/>
                <a:gd name="connsiteY136" fmla="*/ 53975 h 2044699"/>
                <a:gd name="connsiteX137" fmla="*/ 320675 w 1263650"/>
                <a:gd name="connsiteY137" fmla="*/ 57150 h 2044699"/>
                <a:gd name="connsiteX138" fmla="*/ 327025 w 1263650"/>
                <a:gd name="connsiteY138" fmla="*/ 57150 h 2044699"/>
                <a:gd name="connsiteX139" fmla="*/ 346075 w 1263650"/>
                <a:gd name="connsiteY139" fmla="*/ 60325 h 2044699"/>
                <a:gd name="connsiteX140" fmla="*/ 355600 w 1263650"/>
                <a:gd name="connsiteY140" fmla="*/ 63500 h 2044699"/>
                <a:gd name="connsiteX141" fmla="*/ 365125 w 1263650"/>
                <a:gd name="connsiteY141" fmla="*/ 66675 h 2044699"/>
                <a:gd name="connsiteX142" fmla="*/ 368300 w 1263650"/>
                <a:gd name="connsiteY142" fmla="*/ 66675 h 2044699"/>
                <a:gd name="connsiteX143" fmla="*/ 371475 w 1263650"/>
                <a:gd name="connsiteY143" fmla="*/ 66675 h 2044699"/>
                <a:gd name="connsiteX144" fmla="*/ 393700 w 1263650"/>
                <a:gd name="connsiteY144" fmla="*/ 73025 h 2044699"/>
                <a:gd name="connsiteX145" fmla="*/ 460375 w 1263650"/>
                <a:gd name="connsiteY145" fmla="*/ 92075 h 2044699"/>
                <a:gd name="connsiteX146" fmla="*/ 473075 w 1263650"/>
                <a:gd name="connsiteY146" fmla="*/ 95250 h 2044699"/>
                <a:gd name="connsiteX147" fmla="*/ 482600 w 1263650"/>
                <a:gd name="connsiteY147" fmla="*/ 98425 h 2044699"/>
                <a:gd name="connsiteX148" fmla="*/ 485775 w 1263650"/>
                <a:gd name="connsiteY148" fmla="*/ 98425 h 2044699"/>
                <a:gd name="connsiteX149" fmla="*/ 498475 w 1263650"/>
                <a:gd name="connsiteY149" fmla="*/ 101600 h 2044699"/>
                <a:gd name="connsiteX150" fmla="*/ 501650 w 1263650"/>
                <a:gd name="connsiteY150" fmla="*/ 101600 h 2044699"/>
                <a:gd name="connsiteX151" fmla="*/ 508000 w 1263650"/>
                <a:gd name="connsiteY151" fmla="*/ 101600 h 2044699"/>
                <a:gd name="connsiteX152" fmla="*/ 523875 w 1263650"/>
                <a:gd name="connsiteY152" fmla="*/ 107950 h 2044699"/>
                <a:gd name="connsiteX153" fmla="*/ 527050 w 1263650"/>
                <a:gd name="connsiteY153" fmla="*/ 107950 h 2044699"/>
                <a:gd name="connsiteX154" fmla="*/ 530225 w 1263650"/>
                <a:gd name="connsiteY154" fmla="*/ 107950 h 2044699"/>
                <a:gd name="connsiteX155" fmla="*/ 539750 w 1263650"/>
                <a:gd name="connsiteY155" fmla="*/ 111125 h 2044699"/>
                <a:gd name="connsiteX156" fmla="*/ 542925 w 1263650"/>
                <a:gd name="connsiteY156" fmla="*/ 111125 h 2044699"/>
                <a:gd name="connsiteX157" fmla="*/ 546100 w 1263650"/>
                <a:gd name="connsiteY157" fmla="*/ 111125 h 2044699"/>
                <a:gd name="connsiteX158" fmla="*/ 549275 w 1263650"/>
                <a:gd name="connsiteY158" fmla="*/ 114300 h 2044699"/>
                <a:gd name="connsiteX159" fmla="*/ 552450 w 1263650"/>
                <a:gd name="connsiteY159" fmla="*/ 114300 h 2044699"/>
                <a:gd name="connsiteX160" fmla="*/ 555625 w 1263650"/>
                <a:gd name="connsiteY160" fmla="*/ 114300 h 2044699"/>
                <a:gd name="connsiteX161" fmla="*/ 558800 w 1263650"/>
                <a:gd name="connsiteY161" fmla="*/ 114300 h 2044699"/>
                <a:gd name="connsiteX162" fmla="*/ 561975 w 1263650"/>
                <a:gd name="connsiteY162" fmla="*/ 114300 h 2044699"/>
                <a:gd name="connsiteX163" fmla="*/ 565150 w 1263650"/>
                <a:gd name="connsiteY163" fmla="*/ 117475 h 2044699"/>
                <a:gd name="connsiteX164" fmla="*/ 574675 w 1263650"/>
                <a:gd name="connsiteY164" fmla="*/ 120650 h 2044699"/>
                <a:gd name="connsiteX165" fmla="*/ 584200 w 1263650"/>
                <a:gd name="connsiteY165" fmla="*/ 120650 h 2044699"/>
                <a:gd name="connsiteX166" fmla="*/ 606425 w 1263650"/>
                <a:gd name="connsiteY166" fmla="*/ 127000 h 2044699"/>
                <a:gd name="connsiteX167" fmla="*/ 628650 w 1263650"/>
                <a:gd name="connsiteY167" fmla="*/ 130175 h 2044699"/>
                <a:gd name="connsiteX168" fmla="*/ 650875 w 1263650"/>
                <a:gd name="connsiteY168" fmla="*/ 136525 h 2044699"/>
                <a:gd name="connsiteX169" fmla="*/ 660400 w 1263650"/>
                <a:gd name="connsiteY169" fmla="*/ 139700 h 2044699"/>
                <a:gd name="connsiteX170" fmla="*/ 676275 w 1263650"/>
                <a:gd name="connsiteY170" fmla="*/ 142875 h 2044699"/>
                <a:gd name="connsiteX171" fmla="*/ 682625 w 1263650"/>
                <a:gd name="connsiteY171" fmla="*/ 142875 h 2044699"/>
                <a:gd name="connsiteX172" fmla="*/ 679450 w 1263650"/>
                <a:gd name="connsiteY172" fmla="*/ 155575 h 2044699"/>
                <a:gd name="connsiteX173" fmla="*/ 676275 w 1263650"/>
                <a:gd name="connsiteY173" fmla="*/ 161925 h 2044699"/>
                <a:gd name="connsiteX174" fmla="*/ 676275 w 1263650"/>
                <a:gd name="connsiteY174" fmla="*/ 165100 h 2044699"/>
                <a:gd name="connsiteX175" fmla="*/ 676275 w 1263650"/>
                <a:gd name="connsiteY175" fmla="*/ 174625 h 2044699"/>
                <a:gd name="connsiteX176" fmla="*/ 673100 w 1263650"/>
                <a:gd name="connsiteY176" fmla="*/ 187325 h 2044699"/>
                <a:gd name="connsiteX177" fmla="*/ 666750 w 1263650"/>
                <a:gd name="connsiteY177" fmla="*/ 203200 h 2044699"/>
                <a:gd name="connsiteX178" fmla="*/ 666750 w 1263650"/>
                <a:gd name="connsiteY178" fmla="*/ 206375 h 2044699"/>
                <a:gd name="connsiteX179" fmla="*/ 660400 w 1263650"/>
                <a:gd name="connsiteY179" fmla="*/ 234950 h 2044699"/>
                <a:gd name="connsiteX180" fmla="*/ 660400 w 1263650"/>
                <a:gd name="connsiteY180" fmla="*/ 241300 h 2044699"/>
                <a:gd name="connsiteX181" fmla="*/ 650875 w 1263650"/>
                <a:gd name="connsiteY181" fmla="*/ 273050 h 2044699"/>
                <a:gd name="connsiteX182" fmla="*/ 647700 w 1263650"/>
                <a:gd name="connsiteY182" fmla="*/ 295275 h 2044699"/>
                <a:gd name="connsiteX183" fmla="*/ 647700 w 1263650"/>
                <a:gd name="connsiteY183" fmla="*/ 298450 h 2044699"/>
                <a:gd name="connsiteX184" fmla="*/ 644525 w 1263650"/>
                <a:gd name="connsiteY184" fmla="*/ 307975 h 2044699"/>
                <a:gd name="connsiteX185" fmla="*/ 641350 w 1263650"/>
                <a:gd name="connsiteY185" fmla="*/ 330200 h 2044699"/>
                <a:gd name="connsiteX186" fmla="*/ 635000 w 1263650"/>
                <a:gd name="connsiteY186" fmla="*/ 352425 h 2044699"/>
                <a:gd name="connsiteX187" fmla="*/ 631825 w 1263650"/>
                <a:gd name="connsiteY187" fmla="*/ 365125 h 2044699"/>
                <a:gd name="connsiteX188" fmla="*/ 628650 w 1263650"/>
                <a:gd name="connsiteY188" fmla="*/ 374650 h 2044699"/>
                <a:gd name="connsiteX189" fmla="*/ 628650 w 1263650"/>
                <a:gd name="connsiteY189" fmla="*/ 381000 h 2044699"/>
                <a:gd name="connsiteX190" fmla="*/ 628650 w 1263650"/>
                <a:gd name="connsiteY190" fmla="*/ 387350 h 2044699"/>
                <a:gd name="connsiteX191" fmla="*/ 622300 w 1263650"/>
                <a:gd name="connsiteY191" fmla="*/ 419100 h 2044699"/>
                <a:gd name="connsiteX192" fmla="*/ 619125 w 1263650"/>
                <a:gd name="connsiteY192" fmla="*/ 434975 h 2044699"/>
                <a:gd name="connsiteX193" fmla="*/ 612775 w 1263650"/>
                <a:gd name="connsiteY193" fmla="*/ 457200 h 2044699"/>
                <a:gd name="connsiteX194" fmla="*/ 606425 w 1263650"/>
                <a:gd name="connsiteY194" fmla="*/ 476250 h 2044699"/>
                <a:gd name="connsiteX195" fmla="*/ 600075 w 1263650"/>
                <a:gd name="connsiteY195" fmla="*/ 511175 h 2044699"/>
                <a:gd name="connsiteX196" fmla="*/ 587375 w 1263650"/>
                <a:gd name="connsiteY196" fmla="*/ 568325 h 2044699"/>
                <a:gd name="connsiteX197" fmla="*/ 587375 w 1263650"/>
                <a:gd name="connsiteY197" fmla="*/ 574675 h 2044699"/>
                <a:gd name="connsiteX198" fmla="*/ 577850 w 1263650"/>
                <a:gd name="connsiteY198" fmla="*/ 612775 h 2044699"/>
                <a:gd name="connsiteX199" fmla="*/ 574675 w 1263650"/>
                <a:gd name="connsiteY199" fmla="*/ 619125 h 2044699"/>
                <a:gd name="connsiteX200" fmla="*/ 574675 w 1263650"/>
                <a:gd name="connsiteY200" fmla="*/ 622300 h 2044699"/>
                <a:gd name="connsiteX201" fmla="*/ 574676 w 1263650"/>
                <a:gd name="connsiteY201" fmla="*/ 622300 h 2044699"/>
                <a:gd name="connsiteX202" fmla="*/ 573884 w 1263650"/>
                <a:gd name="connsiteY202" fmla="*/ 626260 h 2044699"/>
                <a:gd name="connsiteX203" fmla="*/ 573884 w 1263650"/>
                <a:gd name="connsiteY203" fmla="*/ 629444 h 2044699"/>
                <a:gd name="connsiteX204" fmla="*/ 573247 w 1263650"/>
                <a:gd name="connsiteY204" fmla="*/ 629444 h 2044699"/>
                <a:gd name="connsiteX205" fmla="*/ 571501 w 1263650"/>
                <a:gd name="connsiteY205" fmla="*/ 638175 h 2044699"/>
                <a:gd name="connsiteX206" fmla="*/ 568326 w 1263650"/>
                <a:gd name="connsiteY206" fmla="*/ 644525 h 2044699"/>
                <a:gd name="connsiteX207" fmla="*/ 568325 w 1263650"/>
                <a:gd name="connsiteY207" fmla="*/ 644525 h 2044699"/>
                <a:gd name="connsiteX208" fmla="*/ 568325 w 1263650"/>
                <a:gd name="connsiteY208" fmla="*/ 657225 h 2044699"/>
                <a:gd name="connsiteX209" fmla="*/ 565150 w 1263650"/>
                <a:gd name="connsiteY209" fmla="*/ 666750 h 2044699"/>
                <a:gd name="connsiteX210" fmla="*/ 565150 w 1263650"/>
                <a:gd name="connsiteY210" fmla="*/ 673100 h 2044699"/>
                <a:gd name="connsiteX211" fmla="*/ 561975 w 1263650"/>
                <a:gd name="connsiteY211" fmla="*/ 679450 h 2044699"/>
                <a:gd name="connsiteX212" fmla="*/ 561975 w 1263650"/>
                <a:gd name="connsiteY212" fmla="*/ 682625 h 2044699"/>
                <a:gd name="connsiteX213" fmla="*/ 558800 w 1263650"/>
                <a:gd name="connsiteY213" fmla="*/ 692150 h 2044699"/>
                <a:gd name="connsiteX214" fmla="*/ 558801 w 1263650"/>
                <a:gd name="connsiteY214" fmla="*/ 692150 h 2044699"/>
                <a:gd name="connsiteX215" fmla="*/ 558801 w 1263650"/>
                <a:gd name="connsiteY215" fmla="*/ 704850 h 2044699"/>
                <a:gd name="connsiteX216" fmla="*/ 558801 w 1263650"/>
                <a:gd name="connsiteY216" fmla="*/ 708025 h 2044699"/>
                <a:gd name="connsiteX217" fmla="*/ 561976 w 1263650"/>
                <a:gd name="connsiteY217" fmla="*/ 708025 h 2044699"/>
                <a:gd name="connsiteX218" fmla="*/ 561976 w 1263650"/>
                <a:gd name="connsiteY218" fmla="*/ 711200 h 2044699"/>
                <a:gd name="connsiteX219" fmla="*/ 561976 w 1263650"/>
                <a:gd name="connsiteY219" fmla="*/ 714375 h 2044699"/>
                <a:gd name="connsiteX220" fmla="*/ 568326 w 1263650"/>
                <a:gd name="connsiteY220" fmla="*/ 720725 h 2044699"/>
                <a:gd name="connsiteX221" fmla="*/ 570231 w 1263650"/>
                <a:gd name="connsiteY221" fmla="*/ 723900 h 2044699"/>
                <a:gd name="connsiteX222" fmla="*/ 571501 w 1263650"/>
                <a:gd name="connsiteY222" fmla="*/ 726017 h 2044699"/>
                <a:gd name="connsiteX223" fmla="*/ 577851 w 1263650"/>
                <a:gd name="connsiteY223" fmla="*/ 736600 h 2044699"/>
                <a:gd name="connsiteX224" fmla="*/ 593726 w 1263650"/>
                <a:gd name="connsiteY224" fmla="*/ 755650 h 2044699"/>
                <a:gd name="connsiteX225" fmla="*/ 603251 w 1263650"/>
                <a:gd name="connsiteY225" fmla="*/ 771525 h 2044699"/>
                <a:gd name="connsiteX226" fmla="*/ 606426 w 1263650"/>
                <a:gd name="connsiteY226" fmla="*/ 771525 h 2044699"/>
                <a:gd name="connsiteX227" fmla="*/ 606426 w 1263650"/>
                <a:gd name="connsiteY227" fmla="*/ 774700 h 2044699"/>
                <a:gd name="connsiteX228" fmla="*/ 606425 w 1263650"/>
                <a:gd name="connsiteY228" fmla="*/ 774700 h 2044699"/>
                <a:gd name="connsiteX229" fmla="*/ 625475 w 1263650"/>
                <a:gd name="connsiteY229" fmla="*/ 803275 h 2044699"/>
                <a:gd name="connsiteX230" fmla="*/ 628650 w 1263650"/>
                <a:gd name="connsiteY230" fmla="*/ 806450 h 2044699"/>
                <a:gd name="connsiteX231" fmla="*/ 635000 w 1263650"/>
                <a:gd name="connsiteY231" fmla="*/ 812800 h 2044699"/>
                <a:gd name="connsiteX232" fmla="*/ 638175 w 1263650"/>
                <a:gd name="connsiteY232" fmla="*/ 819150 h 2044699"/>
                <a:gd name="connsiteX233" fmla="*/ 644525 w 1263650"/>
                <a:gd name="connsiteY233" fmla="*/ 828675 h 2044699"/>
                <a:gd name="connsiteX234" fmla="*/ 647700 w 1263650"/>
                <a:gd name="connsiteY234" fmla="*/ 831850 h 2044699"/>
                <a:gd name="connsiteX235" fmla="*/ 654050 w 1263650"/>
                <a:gd name="connsiteY235" fmla="*/ 841375 h 2044699"/>
                <a:gd name="connsiteX236" fmla="*/ 657225 w 1263650"/>
                <a:gd name="connsiteY236" fmla="*/ 841375 h 2044699"/>
                <a:gd name="connsiteX237" fmla="*/ 657225 w 1263650"/>
                <a:gd name="connsiteY237" fmla="*/ 847725 h 2044699"/>
                <a:gd name="connsiteX238" fmla="*/ 660400 w 1263650"/>
                <a:gd name="connsiteY238" fmla="*/ 850900 h 2044699"/>
                <a:gd name="connsiteX239" fmla="*/ 663575 w 1263650"/>
                <a:gd name="connsiteY239" fmla="*/ 854075 h 2044699"/>
                <a:gd name="connsiteX240" fmla="*/ 673100 w 1263650"/>
                <a:gd name="connsiteY240" fmla="*/ 866775 h 2044699"/>
                <a:gd name="connsiteX241" fmla="*/ 679450 w 1263650"/>
                <a:gd name="connsiteY241" fmla="*/ 876300 h 2044699"/>
                <a:gd name="connsiteX242" fmla="*/ 682625 w 1263650"/>
                <a:gd name="connsiteY242" fmla="*/ 879475 h 2044699"/>
                <a:gd name="connsiteX243" fmla="*/ 701675 w 1263650"/>
                <a:gd name="connsiteY243" fmla="*/ 908050 h 2044699"/>
                <a:gd name="connsiteX244" fmla="*/ 708025 w 1263650"/>
                <a:gd name="connsiteY244" fmla="*/ 914400 h 2044699"/>
                <a:gd name="connsiteX245" fmla="*/ 723900 w 1263650"/>
                <a:gd name="connsiteY245" fmla="*/ 936625 h 2044699"/>
                <a:gd name="connsiteX246" fmla="*/ 733425 w 1263650"/>
                <a:gd name="connsiteY246" fmla="*/ 949325 h 2044699"/>
                <a:gd name="connsiteX247" fmla="*/ 736600 w 1263650"/>
                <a:gd name="connsiteY247" fmla="*/ 952500 h 2044699"/>
                <a:gd name="connsiteX248" fmla="*/ 736600 w 1263650"/>
                <a:gd name="connsiteY248" fmla="*/ 955675 h 2044699"/>
                <a:gd name="connsiteX249" fmla="*/ 739775 w 1263650"/>
                <a:gd name="connsiteY249" fmla="*/ 958850 h 2044699"/>
                <a:gd name="connsiteX250" fmla="*/ 739775 w 1263650"/>
                <a:gd name="connsiteY250" fmla="*/ 962025 h 2044699"/>
                <a:gd name="connsiteX251" fmla="*/ 746125 w 1263650"/>
                <a:gd name="connsiteY251" fmla="*/ 971550 h 2044699"/>
                <a:gd name="connsiteX252" fmla="*/ 790575 w 1263650"/>
                <a:gd name="connsiteY252" fmla="*/ 1028700 h 2044699"/>
                <a:gd name="connsiteX253" fmla="*/ 806450 w 1263650"/>
                <a:gd name="connsiteY253" fmla="*/ 1050925 h 2044699"/>
                <a:gd name="connsiteX254" fmla="*/ 812800 w 1263650"/>
                <a:gd name="connsiteY254" fmla="*/ 1060450 h 2044699"/>
                <a:gd name="connsiteX255" fmla="*/ 822325 w 1263650"/>
                <a:gd name="connsiteY255" fmla="*/ 1073150 h 2044699"/>
                <a:gd name="connsiteX256" fmla="*/ 825500 w 1263650"/>
                <a:gd name="connsiteY256" fmla="*/ 1079500 h 2044699"/>
                <a:gd name="connsiteX257" fmla="*/ 841375 w 1263650"/>
                <a:gd name="connsiteY257" fmla="*/ 1104900 h 2044699"/>
                <a:gd name="connsiteX258" fmla="*/ 854075 w 1263650"/>
                <a:gd name="connsiteY258" fmla="*/ 1117600 h 2044699"/>
                <a:gd name="connsiteX259" fmla="*/ 860425 w 1263650"/>
                <a:gd name="connsiteY259" fmla="*/ 1130300 h 2044699"/>
                <a:gd name="connsiteX260" fmla="*/ 866775 w 1263650"/>
                <a:gd name="connsiteY260" fmla="*/ 1136650 h 2044699"/>
                <a:gd name="connsiteX261" fmla="*/ 869950 w 1263650"/>
                <a:gd name="connsiteY261" fmla="*/ 1143000 h 2044699"/>
                <a:gd name="connsiteX262" fmla="*/ 882650 w 1263650"/>
                <a:gd name="connsiteY262" fmla="*/ 1162050 h 2044699"/>
                <a:gd name="connsiteX263" fmla="*/ 892175 w 1263650"/>
                <a:gd name="connsiteY263" fmla="*/ 1168400 h 2044699"/>
                <a:gd name="connsiteX264" fmla="*/ 892175 w 1263650"/>
                <a:gd name="connsiteY264" fmla="*/ 1171575 h 2044699"/>
                <a:gd name="connsiteX265" fmla="*/ 895350 w 1263650"/>
                <a:gd name="connsiteY265" fmla="*/ 1174750 h 2044699"/>
                <a:gd name="connsiteX266" fmla="*/ 904875 w 1263650"/>
                <a:gd name="connsiteY266" fmla="*/ 1190625 h 2044699"/>
                <a:gd name="connsiteX267" fmla="*/ 908050 w 1263650"/>
                <a:gd name="connsiteY267" fmla="*/ 1193800 h 2044699"/>
                <a:gd name="connsiteX268" fmla="*/ 933450 w 1263650"/>
                <a:gd name="connsiteY268" fmla="*/ 1228725 h 2044699"/>
                <a:gd name="connsiteX269" fmla="*/ 933450 w 1263650"/>
                <a:gd name="connsiteY269" fmla="*/ 1231900 h 2044699"/>
                <a:gd name="connsiteX270" fmla="*/ 958850 w 1263650"/>
                <a:gd name="connsiteY270" fmla="*/ 1263650 h 2044699"/>
                <a:gd name="connsiteX271" fmla="*/ 977900 w 1263650"/>
                <a:gd name="connsiteY271" fmla="*/ 1292225 h 2044699"/>
                <a:gd name="connsiteX272" fmla="*/ 1005680 w 1263650"/>
                <a:gd name="connsiteY272" fmla="*/ 1331117 h 2044699"/>
                <a:gd name="connsiteX273" fmla="*/ 1006478 w 1263650"/>
                <a:gd name="connsiteY273" fmla="*/ 1331117 h 2044699"/>
                <a:gd name="connsiteX274" fmla="*/ 1006478 w 1263650"/>
                <a:gd name="connsiteY274" fmla="*/ 1332234 h 2044699"/>
                <a:gd name="connsiteX275" fmla="*/ 1009650 w 1263650"/>
                <a:gd name="connsiteY275" fmla="*/ 1336675 h 2044699"/>
                <a:gd name="connsiteX276" fmla="*/ 1025525 w 1263650"/>
                <a:gd name="connsiteY276" fmla="*/ 1355725 h 2044699"/>
                <a:gd name="connsiteX277" fmla="*/ 1025525 w 1263650"/>
                <a:gd name="connsiteY277" fmla="*/ 1358900 h 2044699"/>
                <a:gd name="connsiteX278" fmla="*/ 1031875 w 1263650"/>
                <a:gd name="connsiteY278" fmla="*/ 1365250 h 2044699"/>
                <a:gd name="connsiteX279" fmla="*/ 1035050 w 1263650"/>
                <a:gd name="connsiteY279" fmla="*/ 1374775 h 2044699"/>
                <a:gd name="connsiteX280" fmla="*/ 1038225 w 1263650"/>
                <a:gd name="connsiteY280" fmla="*/ 1374775 h 2044699"/>
                <a:gd name="connsiteX281" fmla="*/ 1041400 w 1263650"/>
                <a:gd name="connsiteY281" fmla="*/ 1377950 h 2044699"/>
                <a:gd name="connsiteX282" fmla="*/ 1044575 w 1263650"/>
                <a:gd name="connsiteY282" fmla="*/ 1384300 h 2044699"/>
                <a:gd name="connsiteX283" fmla="*/ 1047750 w 1263650"/>
                <a:gd name="connsiteY283" fmla="*/ 1387475 h 2044699"/>
                <a:gd name="connsiteX284" fmla="*/ 1047750 w 1263650"/>
                <a:gd name="connsiteY284" fmla="*/ 1390650 h 2044699"/>
                <a:gd name="connsiteX285" fmla="*/ 1050925 w 1263650"/>
                <a:gd name="connsiteY285" fmla="*/ 1393825 h 2044699"/>
                <a:gd name="connsiteX286" fmla="*/ 1054100 w 1263650"/>
                <a:gd name="connsiteY286" fmla="*/ 1397000 h 2044699"/>
                <a:gd name="connsiteX287" fmla="*/ 1057275 w 1263650"/>
                <a:gd name="connsiteY287" fmla="*/ 1403350 h 2044699"/>
                <a:gd name="connsiteX288" fmla="*/ 1073150 w 1263650"/>
                <a:gd name="connsiteY288" fmla="*/ 1425575 h 2044699"/>
                <a:gd name="connsiteX289" fmla="*/ 1079500 w 1263650"/>
                <a:gd name="connsiteY289" fmla="*/ 1431925 h 2044699"/>
                <a:gd name="connsiteX290" fmla="*/ 1079500 w 1263650"/>
                <a:gd name="connsiteY290" fmla="*/ 1431924 h 2044699"/>
                <a:gd name="connsiteX291" fmla="*/ 1092200 w 1263650"/>
                <a:gd name="connsiteY291" fmla="*/ 1450974 h 2044699"/>
                <a:gd name="connsiteX292" fmla="*/ 1098550 w 1263650"/>
                <a:gd name="connsiteY292" fmla="*/ 1457324 h 2044699"/>
                <a:gd name="connsiteX293" fmla="*/ 1098550 w 1263650"/>
                <a:gd name="connsiteY293" fmla="*/ 1460499 h 2044699"/>
                <a:gd name="connsiteX294" fmla="*/ 1114425 w 1263650"/>
                <a:gd name="connsiteY294" fmla="*/ 1479549 h 2044699"/>
                <a:gd name="connsiteX295" fmla="*/ 1133475 w 1263650"/>
                <a:gd name="connsiteY295" fmla="*/ 1508124 h 2044699"/>
                <a:gd name="connsiteX296" fmla="*/ 1149350 w 1263650"/>
                <a:gd name="connsiteY296" fmla="*/ 1530349 h 2044699"/>
                <a:gd name="connsiteX297" fmla="*/ 1155700 w 1263650"/>
                <a:gd name="connsiteY297" fmla="*/ 1539874 h 2044699"/>
                <a:gd name="connsiteX298" fmla="*/ 1171575 w 1263650"/>
                <a:gd name="connsiteY298" fmla="*/ 1562099 h 2044699"/>
                <a:gd name="connsiteX299" fmla="*/ 1177925 w 1263650"/>
                <a:gd name="connsiteY299" fmla="*/ 1571624 h 2044699"/>
                <a:gd name="connsiteX300" fmla="*/ 1181100 w 1263650"/>
                <a:gd name="connsiteY300" fmla="*/ 1574799 h 2044699"/>
                <a:gd name="connsiteX301" fmla="*/ 1187450 w 1263650"/>
                <a:gd name="connsiteY301" fmla="*/ 1584324 h 2044699"/>
                <a:gd name="connsiteX302" fmla="*/ 1206500 w 1263650"/>
                <a:gd name="connsiteY302" fmla="*/ 1609724 h 2044699"/>
                <a:gd name="connsiteX303" fmla="*/ 1206500 w 1263650"/>
                <a:gd name="connsiteY303" fmla="*/ 1612899 h 2044699"/>
                <a:gd name="connsiteX304" fmla="*/ 1209675 w 1263650"/>
                <a:gd name="connsiteY304" fmla="*/ 1612899 h 2044699"/>
                <a:gd name="connsiteX305" fmla="*/ 1209675 w 1263650"/>
                <a:gd name="connsiteY305" fmla="*/ 1616074 h 2044699"/>
                <a:gd name="connsiteX306" fmla="*/ 1206500 w 1263650"/>
                <a:gd name="connsiteY306" fmla="*/ 1625599 h 2044699"/>
                <a:gd name="connsiteX307" fmla="*/ 1206500 w 1263650"/>
                <a:gd name="connsiteY307" fmla="*/ 1628774 h 2044699"/>
                <a:gd name="connsiteX308" fmla="*/ 1206500 w 1263650"/>
                <a:gd name="connsiteY308" fmla="*/ 1631949 h 2044699"/>
                <a:gd name="connsiteX309" fmla="*/ 1203325 w 1263650"/>
                <a:gd name="connsiteY309" fmla="*/ 1635124 h 2044699"/>
                <a:gd name="connsiteX310" fmla="*/ 1203325 w 1263650"/>
                <a:gd name="connsiteY310" fmla="*/ 1638299 h 2044699"/>
                <a:gd name="connsiteX311" fmla="*/ 1212850 w 1263650"/>
                <a:gd name="connsiteY311" fmla="*/ 1657349 h 2044699"/>
                <a:gd name="connsiteX312" fmla="*/ 1212850 w 1263650"/>
                <a:gd name="connsiteY312" fmla="*/ 1660524 h 2044699"/>
                <a:gd name="connsiteX313" fmla="*/ 1219200 w 1263650"/>
                <a:gd name="connsiteY313" fmla="*/ 1666874 h 2044699"/>
                <a:gd name="connsiteX314" fmla="*/ 1222375 w 1263650"/>
                <a:gd name="connsiteY314" fmla="*/ 1670049 h 2044699"/>
                <a:gd name="connsiteX315" fmla="*/ 1225550 w 1263650"/>
                <a:gd name="connsiteY315" fmla="*/ 1670049 h 2044699"/>
                <a:gd name="connsiteX316" fmla="*/ 1225550 w 1263650"/>
                <a:gd name="connsiteY316" fmla="*/ 1673224 h 2044699"/>
                <a:gd name="connsiteX317" fmla="*/ 1225550 w 1263650"/>
                <a:gd name="connsiteY317" fmla="*/ 1679574 h 2044699"/>
                <a:gd name="connsiteX318" fmla="*/ 1225550 w 1263650"/>
                <a:gd name="connsiteY318" fmla="*/ 1682749 h 2044699"/>
                <a:gd name="connsiteX319" fmla="*/ 1228725 w 1263650"/>
                <a:gd name="connsiteY319" fmla="*/ 1695449 h 2044699"/>
                <a:gd name="connsiteX320" fmla="*/ 1231900 w 1263650"/>
                <a:gd name="connsiteY320" fmla="*/ 1708149 h 2044699"/>
                <a:gd name="connsiteX321" fmla="*/ 1231900 w 1263650"/>
                <a:gd name="connsiteY321" fmla="*/ 1714499 h 2044699"/>
                <a:gd name="connsiteX322" fmla="*/ 1231900 w 1263650"/>
                <a:gd name="connsiteY322" fmla="*/ 1717674 h 2044699"/>
                <a:gd name="connsiteX323" fmla="*/ 1228725 w 1263650"/>
                <a:gd name="connsiteY323" fmla="*/ 1720849 h 2044699"/>
                <a:gd name="connsiteX324" fmla="*/ 1231900 w 1263650"/>
                <a:gd name="connsiteY324" fmla="*/ 1724024 h 2044699"/>
                <a:gd name="connsiteX325" fmla="*/ 1238250 w 1263650"/>
                <a:gd name="connsiteY325" fmla="*/ 1724024 h 2044699"/>
                <a:gd name="connsiteX326" fmla="*/ 1257300 w 1263650"/>
                <a:gd name="connsiteY326" fmla="*/ 1746249 h 2044699"/>
                <a:gd name="connsiteX327" fmla="*/ 1260475 w 1263650"/>
                <a:gd name="connsiteY327" fmla="*/ 1749424 h 2044699"/>
                <a:gd name="connsiteX328" fmla="*/ 1263650 w 1263650"/>
                <a:gd name="connsiteY328" fmla="*/ 1755774 h 2044699"/>
                <a:gd name="connsiteX329" fmla="*/ 1263650 w 1263650"/>
                <a:gd name="connsiteY329" fmla="*/ 1762124 h 2044699"/>
                <a:gd name="connsiteX330" fmla="*/ 1254125 w 1263650"/>
                <a:gd name="connsiteY330" fmla="*/ 1768474 h 2044699"/>
                <a:gd name="connsiteX331" fmla="*/ 1247775 w 1263650"/>
                <a:gd name="connsiteY331" fmla="*/ 1774824 h 2044699"/>
                <a:gd name="connsiteX332" fmla="*/ 1247775 w 1263650"/>
                <a:gd name="connsiteY332" fmla="*/ 1777999 h 2044699"/>
                <a:gd name="connsiteX333" fmla="*/ 1244600 w 1263650"/>
                <a:gd name="connsiteY333" fmla="*/ 1777999 h 2044699"/>
                <a:gd name="connsiteX334" fmla="*/ 1241425 w 1263650"/>
                <a:gd name="connsiteY334" fmla="*/ 1777999 h 2044699"/>
                <a:gd name="connsiteX335" fmla="*/ 1228725 w 1263650"/>
                <a:gd name="connsiteY335" fmla="*/ 1784349 h 2044699"/>
                <a:gd name="connsiteX336" fmla="*/ 1222375 w 1263650"/>
                <a:gd name="connsiteY336" fmla="*/ 1787524 h 2044699"/>
                <a:gd name="connsiteX337" fmla="*/ 1216025 w 1263650"/>
                <a:gd name="connsiteY337" fmla="*/ 1787524 h 2044699"/>
                <a:gd name="connsiteX338" fmla="*/ 1212850 w 1263650"/>
                <a:gd name="connsiteY338" fmla="*/ 1787524 h 2044699"/>
                <a:gd name="connsiteX339" fmla="*/ 1212850 w 1263650"/>
                <a:gd name="connsiteY339" fmla="*/ 1790699 h 2044699"/>
                <a:gd name="connsiteX340" fmla="*/ 1209675 w 1263650"/>
                <a:gd name="connsiteY340" fmla="*/ 1790699 h 2044699"/>
                <a:gd name="connsiteX341" fmla="*/ 1209675 w 1263650"/>
                <a:gd name="connsiteY341" fmla="*/ 1793874 h 2044699"/>
                <a:gd name="connsiteX342" fmla="*/ 1209675 w 1263650"/>
                <a:gd name="connsiteY342" fmla="*/ 1797049 h 2044699"/>
                <a:gd name="connsiteX343" fmla="*/ 1206500 w 1263650"/>
                <a:gd name="connsiteY343" fmla="*/ 1806574 h 2044699"/>
                <a:gd name="connsiteX344" fmla="*/ 1200150 w 1263650"/>
                <a:gd name="connsiteY344" fmla="*/ 1809749 h 2044699"/>
                <a:gd name="connsiteX345" fmla="*/ 1193800 w 1263650"/>
                <a:gd name="connsiteY345" fmla="*/ 1812924 h 2044699"/>
                <a:gd name="connsiteX346" fmla="*/ 1190625 w 1263650"/>
                <a:gd name="connsiteY346" fmla="*/ 1819274 h 2044699"/>
                <a:gd name="connsiteX347" fmla="*/ 1193800 w 1263650"/>
                <a:gd name="connsiteY347" fmla="*/ 1819274 h 2044699"/>
                <a:gd name="connsiteX348" fmla="*/ 1193800 w 1263650"/>
                <a:gd name="connsiteY348" fmla="*/ 1822449 h 2044699"/>
                <a:gd name="connsiteX349" fmla="*/ 1193800 w 1263650"/>
                <a:gd name="connsiteY349" fmla="*/ 1831974 h 2044699"/>
                <a:gd name="connsiteX350" fmla="*/ 1190625 w 1263650"/>
                <a:gd name="connsiteY350" fmla="*/ 1831974 h 2044699"/>
                <a:gd name="connsiteX351" fmla="*/ 1190625 w 1263650"/>
                <a:gd name="connsiteY351" fmla="*/ 1835149 h 2044699"/>
                <a:gd name="connsiteX352" fmla="*/ 1187450 w 1263650"/>
                <a:gd name="connsiteY352" fmla="*/ 1841499 h 2044699"/>
                <a:gd name="connsiteX353" fmla="*/ 1190625 w 1263650"/>
                <a:gd name="connsiteY353" fmla="*/ 1847849 h 2044699"/>
                <a:gd name="connsiteX354" fmla="*/ 1190625 w 1263650"/>
                <a:gd name="connsiteY354" fmla="*/ 1860549 h 2044699"/>
                <a:gd name="connsiteX355" fmla="*/ 1190625 w 1263650"/>
                <a:gd name="connsiteY355" fmla="*/ 1863724 h 2044699"/>
                <a:gd name="connsiteX356" fmla="*/ 1187450 w 1263650"/>
                <a:gd name="connsiteY356" fmla="*/ 1863724 h 2044699"/>
                <a:gd name="connsiteX357" fmla="*/ 1184275 w 1263650"/>
                <a:gd name="connsiteY357" fmla="*/ 1863724 h 2044699"/>
                <a:gd name="connsiteX358" fmla="*/ 1184275 w 1263650"/>
                <a:gd name="connsiteY358" fmla="*/ 1866899 h 2044699"/>
                <a:gd name="connsiteX359" fmla="*/ 1184275 w 1263650"/>
                <a:gd name="connsiteY359" fmla="*/ 1870074 h 2044699"/>
                <a:gd name="connsiteX360" fmla="*/ 1181100 w 1263650"/>
                <a:gd name="connsiteY360" fmla="*/ 1879599 h 2044699"/>
                <a:gd name="connsiteX361" fmla="*/ 1181100 w 1263650"/>
                <a:gd name="connsiteY361" fmla="*/ 1885949 h 2044699"/>
                <a:gd name="connsiteX362" fmla="*/ 1174750 w 1263650"/>
                <a:gd name="connsiteY362" fmla="*/ 1892299 h 2044699"/>
                <a:gd name="connsiteX363" fmla="*/ 1168400 w 1263650"/>
                <a:gd name="connsiteY363" fmla="*/ 1898649 h 2044699"/>
                <a:gd name="connsiteX364" fmla="*/ 1162050 w 1263650"/>
                <a:gd name="connsiteY364" fmla="*/ 1904999 h 2044699"/>
                <a:gd name="connsiteX365" fmla="*/ 1162050 w 1263650"/>
                <a:gd name="connsiteY365" fmla="*/ 1908174 h 2044699"/>
                <a:gd name="connsiteX366" fmla="*/ 1162050 w 1263650"/>
                <a:gd name="connsiteY366" fmla="*/ 1911349 h 2044699"/>
                <a:gd name="connsiteX367" fmla="*/ 1158875 w 1263650"/>
                <a:gd name="connsiteY367" fmla="*/ 1911349 h 2044699"/>
                <a:gd name="connsiteX368" fmla="*/ 1158875 w 1263650"/>
                <a:gd name="connsiteY368" fmla="*/ 1914524 h 2044699"/>
                <a:gd name="connsiteX369" fmla="*/ 1155700 w 1263650"/>
                <a:gd name="connsiteY369" fmla="*/ 1914524 h 2044699"/>
                <a:gd name="connsiteX370" fmla="*/ 1155700 w 1263650"/>
                <a:gd name="connsiteY370" fmla="*/ 1911349 h 2044699"/>
                <a:gd name="connsiteX371" fmla="*/ 1146175 w 1263650"/>
                <a:gd name="connsiteY371" fmla="*/ 1917699 h 2044699"/>
                <a:gd name="connsiteX372" fmla="*/ 1146175 w 1263650"/>
                <a:gd name="connsiteY372" fmla="*/ 1927224 h 2044699"/>
                <a:gd name="connsiteX373" fmla="*/ 1149350 w 1263650"/>
                <a:gd name="connsiteY373" fmla="*/ 1943099 h 2044699"/>
                <a:gd name="connsiteX374" fmla="*/ 1146175 w 1263650"/>
                <a:gd name="connsiteY374" fmla="*/ 1949449 h 2044699"/>
                <a:gd name="connsiteX375" fmla="*/ 1146175 w 1263650"/>
                <a:gd name="connsiteY375" fmla="*/ 1955799 h 2044699"/>
                <a:gd name="connsiteX376" fmla="*/ 1146175 w 1263650"/>
                <a:gd name="connsiteY376" fmla="*/ 1958974 h 2044699"/>
                <a:gd name="connsiteX377" fmla="*/ 1146175 w 1263650"/>
                <a:gd name="connsiteY377" fmla="*/ 1962149 h 2044699"/>
                <a:gd name="connsiteX378" fmla="*/ 1143000 w 1263650"/>
                <a:gd name="connsiteY378" fmla="*/ 1965324 h 2044699"/>
                <a:gd name="connsiteX379" fmla="*/ 1139825 w 1263650"/>
                <a:gd name="connsiteY379" fmla="*/ 1968499 h 2044699"/>
                <a:gd name="connsiteX380" fmla="*/ 1139825 w 1263650"/>
                <a:gd name="connsiteY380" fmla="*/ 1971674 h 2044699"/>
                <a:gd name="connsiteX381" fmla="*/ 1136650 w 1263650"/>
                <a:gd name="connsiteY381" fmla="*/ 1971674 h 2044699"/>
                <a:gd name="connsiteX382" fmla="*/ 1139825 w 1263650"/>
                <a:gd name="connsiteY382" fmla="*/ 1974849 h 2044699"/>
                <a:gd name="connsiteX383" fmla="*/ 1143000 w 1263650"/>
                <a:gd name="connsiteY383" fmla="*/ 1981199 h 2044699"/>
                <a:gd name="connsiteX384" fmla="*/ 1143000 w 1263650"/>
                <a:gd name="connsiteY384" fmla="*/ 1984374 h 2044699"/>
                <a:gd name="connsiteX385" fmla="*/ 1149350 w 1263650"/>
                <a:gd name="connsiteY385" fmla="*/ 1987549 h 2044699"/>
                <a:gd name="connsiteX386" fmla="*/ 1152525 w 1263650"/>
                <a:gd name="connsiteY386" fmla="*/ 1987549 h 2044699"/>
                <a:gd name="connsiteX387" fmla="*/ 1155700 w 1263650"/>
                <a:gd name="connsiteY387" fmla="*/ 1987549 h 2044699"/>
                <a:gd name="connsiteX388" fmla="*/ 1158875 w 1263650"/>
                <a:gd name="connsiteY388" fmla="*/ 1987549 h 2044699"/>
                <a:gd name="connsiteX389" fmla="*/ 1162050 w 1263650"/>
                <a:gd name="connsiteY389" fmla="*/ 1987549 h 2044699"/>
                <a:gd name="connsiteX390" fmla="*/ 1165225 w 1263650"/>
                <a:gd name="connsiteY390" fmla="*/ 1987549 h 2044699"/>
                <a:gd name="connsiteX391" fmla="*/ 1165225 w 1263650"/>
                <a:gd name="connsiteY391" fmla="*/ 1990724 h 2044699"/>
                <a:gd name="connsiteX392" fmla="*/ 1171575 w 1263650"/>
                <a:gd name="connsiteY392" fmla="*/ 2000249 h 2044699"/>
                <a:gd name="connsiteX393" fmla="*/ 1171575 w 1263650"/>
                <a:gd name="connsiteY393" fmla="*/ 2003424 h 2044699"/>
                <a:gd name="connsiteX394" fmla="*/ 1171575 w 1263650"/>
                <a:gd name="connsiteY394" fmla="*/ 2012949 h 2044699"/>
                <a:gd name="connsiteX395" fmla="*/ 1171575 w 1263650"/>
                <a:gd name="connsiteY395" fmla="*/ 2016124 h 2044699"/>
                <a:gd name="connsiteX396" fmla="*/ 1171575 w 1263650"/>
                <a:gd name="connsiteY396" fmla="*/ 2019299 h 2044699"/>
                <a:gd name="connsiteX397" fmla="*/ 1168400 w 1263650"/>
                <a:gd name="connsiteY397" fmla="*/ 2025649 h 2044699"/>
                <a:gd name="connsiteX398" fmla="*/ 1165225 w 1263650"/>
                <a:gd name="connsiteY398" fmla="*/ 2028824 h 2044699"/>
                <a:gd name="connsiteX399" fmla="*/ 1155700 w 1263650"/>
                <a:gd name="connsiteY399" fmla="*/ 2038349 h 2044699"/>
                <a:gd name="connsiteX400" fmla="*/ 1155700 w 1263650"/>
                <a:gd name="connsiteY400" fmla="*/ 2041524 h 2044699"/>
                <a:gd name="connsiteX401" fmla="*/ 1146175 w 1263650"/>
                <a:gd name="connsiteY401" fmla="*/ 2044699 h 2044699"/>
                <a:gd name="connsiteX402" fmla="*/ 1139825 w 1263650"/>
                <a:gd name="connsiteY402" fmla="*/ 2044699 h 2044699"/>
                <a:gd name="connsiteX403" fmla="*/ 1133475 w 1263650"/>
                <a:gd name="connsiteY403" fmla="*/ 2041524 h 2044699"/>
                <a:gd name="connsiteX404" fmla="*/ 1130300 w 1263650"/>
                <a:gd name="connsiteY404" fmla="*/ 2041524 h 2044699"/>
                <a:gd name="connsiteX405" fmla="*/ 1130300 w 1263650"/>
                <a:gd name="connsiteY405" fmla="*/ 2038349 h 2044699"/>
                <a:gd name="connsiteX406" fmla="*/ 1127125 w 1263650"/>
                <a:gd name="connsiteY406" fmla="*/ 2038349 h 2044699"/>
                <a:gd name="connsiteX407" fmla="*/ 1127125 w 1263650"/>
                <a:gd name="connsiteY407" fmla="*/ 2041524 h 2044699"/>
                <a:gd name="connsiteX408" fmla="*/ 1123950 w 1263650"/>
                <a:gd name="connsiteY408" fmla="*/ 2041524 h 2044699"/>
                <a:gd name="connsiteX409" fmla="*/ 901700 w 1263650"/>
                <a:gd name="connsiteY409" fmla="*/ 2022474 h 2044699"/>
                <a:gd name="connsiteX410" fmla="*/ 739775 w 1263650"/>
                <a:gd name="connsiteY410" fmla="*/ 2009774 h 2044699"/>
                <a:gd name="connsiteX411" fmla="*/ 736600 w 1263650"/>
                <a:gd name="connsiteY411" fmla="*/ 1990724 h 2044699"/>
                <a:gd name="connsiteX412" fmla="*/ 733425 w 1263650"/>
                <a:gd name="connsiteY412" fmla="*/ 1981199 h 2044699"/>
                <a:gd name="connsiteX413" fmla="*/ 730250 w 1263650"/>
                <a:gd name="connsiteY413" fmla="*/ 1981199 h 2044699"/>
                <a:gd name="connsiteX414" fmla="*/ 730250 w 1263650"/>
                <a:gd name="connsiteY414" fmla="*/ 1978024 h 2044699"/>
                <a:gd name="connsiteX415" fmla="*/ 733425 w 1263650"/>
                <a:gd name="connsiteY415" fmla="*/ 1974849 h 2044699"/>
                <a:gd name="connsiteX416" fmla="*/ 736600 w 1263650"/>
                <a:gd name="connsiteY416" fmla="*/ 1974849 h 2044699"/>
                <a:gd name="connsiteX417" fmla="*/ 736600 w 1263650"/>
                <a:gd name="connsiteY417" fmla="*/ 1978024 h 2044699"/>
                <a:gd name="connsiteX418" fmla="*/ 736600 w 1263650"/>
                <a:gd name="connsiteY418" fmla="*/ 1981199 h 2044699"/>
                <a:gd name="connsiteX419" fmla="*/ 739775 w 1263650"/>
                <a:gd name="connsiteY419" fmla="*/ 1990724 h 2044699"/>
                <a:gd name="connsiteX420" fmla="*/ 742950 w 1263650"/>
                <a:gd name="connsiteY420" fmla="*/ 1993899 h 2044699"/>
                <a:gd name="connsiteX421" fmla="*/ 742950 w 1263650"/>
                <a:gd name="connsiteY421" fmla="*/ 2000249 h 2044699"/>
                <a:gd name="connsiteX422" fmla="*/ 746125 w 1263650"/>
                <a:gd name="connsiteY422" fmla="*/ 2000249 h 2044699"/>
                <a:gd name="connsiteX423" fmla="*/ 746125 w 1263650"/>
                <a:gd name="connsiteY423" fmla="*/ 1997074 h 2044699"/>
                <a:gd name="connsiteX424" fmla="*/ 746125 w 1263650"/>
                <a:gd name="connsiteY424" fmla="*/ 1987549 h 2044699"/>
                <a:gd name="connsiteX425" fmla="*/ 746125 w 1263650"/>
                <a:gd name="connsiteY425" fmla="*/ 1984374 h 2044699"/>
                <a:gd name="connsiteX426" fmla="*/ 746125 w 1263650"/>
                <a:gd name="connsiteY426" fmla="*/ 1981199 h 2044699"/>
                <a:gd name="connsiteX427" fmla="*/ 742950 w 1263650"/>
                <a:gd name="connsiteY427" fmla="*/ 1974849 h 2044699"/>
                <a:gd name="connsiteX428" fmla="*/ 739775 w 1263650"/>
                <a:gd name="connsiteY428" fmla="*/ 1971674 h 2044699"/>
                <a:gd name="connsiteX429" fmla="*/ 736600 w 1263650"/>
                <a:gd name="connsiteY429" fmla="*/ 1968499 h 2044699"/>
                <a:gd name="connsiteX430" fmla="*/ 733425 w 1263650"/>
                <a:gd name="connsiteY430" fmla="*/ 1971674 h 2044699"/>
                <a:gd name="connsiteX431" fmla="*/ 730250 w 1263650"/>
                <a:gd name="connsiteY431" fmla="*/ 1971674 h 2044699"/>
                <a:gd name="connsiteX432" fmla="*/ 730250 w 1263650"/>
                <a:gd name="connsiteY432" fmla="*/ 1974849 h 2044699"/>
                <a:gd name="connsiteX433" fmla="*/ 727075 w 1263650"/>
                <a:gd name="connsiteY433" fmla="*/ 1974849 h 2044699"/>
                <a:gd name="connsiteX434" fmla="*/ 723900 w 1263650"/>
                <a:gd name="connsiteY434" fmla="*/ 1971674 h 2044699"/>
                <a:gd name="connsiteX435" fmla="*/ 727075 w 1263650"/>
                <a:gd name="connsiteY435" fmla="*/ 1968499 h 2044699"/>
                <a:gd name="connsiteX436" fmla="*/ 727075 w 1263650"/>
                <a:gd name="connsiteY436" fmla="*/ 1965324 h 2044699"/>
                <a:gd name="connsiteX437" fmla="*/ 730250 w 1263650"/>
                <a:gd name="connsiteY437" fmla="*/ 1965324 h 2044699"/>
                <a:gd name="connsiteX438" fmla="*/ 730250 w 1263650"/>
                <a:gd name="connsiteY438" fmla="*/ 1962149 h 2044699"/>
                <a:gd name="connsiteX439" fmla="*/ 733425 w 1263650"/>
                <a:gd name="connsiteY439" fmla="*/ 1962149 h 2044699"/>
                <a:gd name="connsiteX440" fmla="*/ 733425 w 1263650"/>
                <a:gd name="connsiteY440" fmla="*/ 1958974 h 2044699"/>
                <a:gd name="connsiteX441" fmla="*/ 730250 w 1263650"/>
                <a:gd name="connsiteY441" fmla="*/ 1955799 h 2044699"/>
                <a:gd name="connsiteX442" fmla="*/ 730250 w 1263650"/>
                <a:gd name="connsiteY442" fmla="*/ 1958974 h 2044699"/>
                <a:gd name="connsiteX443" fmla="*/ 730250 w 1263650"/>
                <a:gd name="connsiteY443" fmla="*/ 1962149 h 2044699"/>
                <a:gd name="connsiteX444" fmla="*/ 727075 w 1263650"/>
                <a:gd name="connsiteY444" fmla="*/ 1962149 h 2044699"/>
                <a:gd name="connsiteX445" fmla="*/ 727075 w 1263650"/>
                <a:gd name="connsiteY445" fmla="*/ 1958974 h 2044699"/>
                <a:gd name="connsiteX446" fmla="*/ 723900 w 1263650"/>
                <a:gd name="connsiteY446" fmla="*/ 1955799 h 2044699"/>
                <a:gd name="connsiteX447" fmla="*/ 723900 w 1263650"/>
                <a:gd name="connsiteY447" fmla="*/ 1949449 h 2044699"/>
                <a:gd name="connsiteX448" fmla="*/ 723900 w 1263650"/>
                <a:gd name="connsiteY448" fmla="*/ 1946274 h 2044699"/>
                <a:gd name="connsiteX449" fmla="*/ 733425 w 1263650"/>
                <a:gd name="connsiteY449" fmla="*/ 1943099 h 2044699"/>
                <a:gd name="connsiteX450" fmla="*/ 733425 w 1263650"/>
                <a:gd name="connsiteY450" fmla="*/ 1917699 h 2044699"/>
                <a:gd name="connsiteX451" fmla="*/ 727075 w 1263650"/>
                <a:gd name="connsiteY451" fmla="*/ 1895474 h 2044699"/>
                <a:gd name="connsiteX452" fmla="*/ 720725 w 1263650"/>
                <a:gd name="connsiteY452" fmla="*/ 1870074 h 2044699"/>
                <a:gd name="connsiteX453" fmla="*/ 698500 w 1263650"/>
                <a:gd name="connsiteY453" fmla="*/ 1831974 h 2044699"/>
                <a:gd name="connsiteX454" fmla="*/ 695325 w 1263650"/>
                <a:gd name="connsiteY454" fmla="*/ 1828799 h 2044699"/>
                <a:gd name="connsiteX455" fmla="*/ 682625 w 1263650"/>
                <a:gd name="connsiteY455" fmla="*/ 1816099 h 2044699"/>
                <a:gd name="connsiteX456" fmla="*/ 673100 w 1263650"/>
                <a:gd name="connsiteY456" fmla="*/ 1800224 h 2044699"/>
                <a:gd name="connsiteX457" fmla="*/ 660400 w 1263650"/>
                <a:gd name="connsiteY457" fmla="*/ 1787524 h 2044699"/>
                <a:gd name="connsiteX458" fmla="*/ 660400 w 1263650"/>
                <a:gd name="connsiteY458" fmla="*/ 1784349 h 2044699"/>
                <a:gd name="connsiteX459" fmla="*/ 657225 w 1263650"/>
                <a:gd name="connsiteY459" fmla="*/ 1784349 h 2044699"/>
                <a:gd name="connsiteX460" fmla="*/ 654050 w 1263650"/>
                <a:gd name="connsiteY460" fmla="*/ 1781174 h 2044699"/>
                <a:gd name="connsiteX461" fmla="*/ 654050 w 1263650"/>
                <a:gd name="connsiteY461" fmla="*/ 1784349 h 2044699"/>
                <a:gd name="connsiteX462" fmla="*/ 641350 w 1263650"/>
                <a:gd name="connsiteY462" fmla="*/ 1771649 h 2044699"/>
                <a:gd name="connsiteX463" fmla="*/ 635000 w 1263650"/>
                <a:gd name="connsiteY463" fmla="*/ 1758949 h 2044699"/>
                <a:gd name="connsiteX464" fmla="*/ 628650 w 1263650"/>
                <a:gd name="connsiteY464" fmla="*/ 1752599 h 2044699"/>
                <a:gd name="connsiteX465" fmla="*/ 622300 w 1263650"/>
                <a:gd name="connsiteY465" fmla="*/ 1746249 h 2044699"/>
                <a:gd name="connsiteX466" fmla="*/ 615950 w 1263650"/>
                <a:gd name="connsiteY466" fmla="*/ 1749424 h 2044699"/>
                <a:gd name="connsiteX467" fmla="*/ 615950 w 1263650"/>
                <a:gd name="connsiteY467" fmla="*/ 1746249 h 2044699"/>
                <a:gd name="connsiteX468" fmla="*/ 615950 w 1263650"/>
                <a:gd name="connsiteY468" fmla="*/ 1743074 h 2044699"/>
                <a:gd name="connsiteX469" fmla="*/ 612775 w 1263650"/>
                <a:gd name="connsiteY469" fmla="*/ 1743074 h 2044699"/>
                <a:gd name="connsiteX470" fmla="*/ 609600 w 1263650"/>
                <a:gd name="connsiteY470" fmla="*/ 1743074 h 2044699"/>
                <a:gd name="connsiteX471" fmla="*/ 606425 w 1263650"/>
                <a:gd name="connsiteY471" fmla="*/ 1743074 h 2044699"/>
                <a:gd name="connsiteX472" fmla="*/ 606425 w 1263650"/>
                <a:gd name="connsiteY472" fmla="*/ 1746249 h 2044699"/>
                <a:gd name="connsiteX473" fmla="*/ 603250 w 1263650"/>
                <a:gd name="connsiteY473" fmla="*/ 1752599 h 2044699"/>
                <a:gd name="connsiteX474" fmla="*/ 603250 w 1263650"/>
                <a:gd name="connsiteY474" fmla="*/ 1755774 h 2044699"/>
                <a:gd name="connsiteX475" fmla="*/ 600075 w 1263650"/>
                <a:gd name="connsiteY475" fmla="*/ 1755774 h 2044699"/>
                <a:gd name="connsiteX476" fmla="*/ 593725 w 1263650"/>
                <a:gd name="connsiteY476" fmla="*/ 1749424 h 2044699"/>
                <a:gd name="connsiteX477" fmla="*/ 593725 w 1263650"/>
                <a:gd name="connsiteY477" fmla="*/ 1746249 h 2044699"/>
                <a:gd name="connsiteX478" fmla="*/ 584200 w 1263650"/>
                <a:gd name="connsiteY478" fmla="*/ 1743074 h 2044699"/>
                <a:gd name="connsiteX479" fmla="*/ 581025 w 1263650"/>
                <a:gd name="connsiteY479" fmla="*/ 1739899 h 2044699"/>
                <a:gd name="connsiteX480" fmla="*/ 581025 w 1263650"/>
                <a:gd name="connsiteY480" fmla="*/ 1736724 h 2044699"/>
                <a:gd name="connsiteX481" fmla="*/ 587375 w 1263650"/>
                <a:gd name="connsiteY481" fmla="*/ 1736724 h 2044699"/>
                <a:gd name="connsiteX482" fmla="*/ 590550 w 1263650"/>
                <a:gd name="connsiteY482" fmla="*/ 1730374 h 2044699"/>
                <a:gd name="connsiteX483" fmla="*/ 590550 w 1263650"/>
                <a:gd name="connsiteY483" fmla="*/ 1724024 h 2044699"/>
                <a:gd name="connsiteX484" fmla="*/ 587375 w 1263650"/>
                <a:gd name="connsiteY484" fmla="*/ 1704974 h 2044699"/>
                <a:gd name="connsiteX485" fmla="*/ 581025 w 1263650"/>
                <a:gd name="connsiteY485" fmla="*/ 1689099 h 2044699"/>
                <a:gd name="connsiteX486" fmla="*/ 574675 w 1263650"/>
                <a:gd name="connsiteY486" fmla="*/ 1682749 h 2044699"/>
                <a:gd name="connsiteX487" fmla="*/ 555625 w 1263650"/>
                <a:gd name="connsiteY487" fmla="*/ 1679574 h 2044699"/>
                <a:gd name="connsiteX488" fmla="*/ 536575 w 1263650"/>
                <a:gd name="connsiteY488" fmla="*/ 1679574 h 2044699"/>
                <a:gd name="connsiteX489" fmla="*/ 533400 w 1263650"/>
                <a:gd name="connsiteY489" fmla="*/ 1682749 h 2044699"/>
                <a:gd name="connsiteX490" fmla="*/ 527050 w 1263650"/>
                <a:gd name="connsiteY490" fmla="*/ 1676399 h 2044699"/>
                <a:gd name="connsiteX491" fmla="*/ 514350 w 1263650"/>
                <a:gd name="connsiteY491" fmla="*/ 1670049 h 2044699"/>
                <a:gd name="connsiteX492" fmla="*/ 511175 w 1263650"/>
                <a:gd name="connsiteY492" fmla="*/ 1670049 h 2044699"/>
                <a:gd name="connsiteX493" fmla="*/ 492125 w 1263650"/>
                <a:gd name="connsiteY493" fmla="*/ 1654174 h 2044699"/>
                <a:gd name="connsiteX494" fmla="*/ 485775 w 1263650"/>
                <a:gd name="connsiteY494" fmla="*/ 1654174 h 2044699"/>
                <a:gd name="connsiteX495" fmla="*/ 479425 w 1263650"/>
                <a:gd name="connsiteY495" fmla="*/ 1641474 h 2044699"/>
                <a:gd name="connsiteX496" fmla="*/ 476250 w 1263650"/>
                <a:gd name="connsiteY496" fmla="*/ 1641474 h 2044699"/>
                <a:gd name="connsiteX497" fmla="*/ 473075 w 1263650"/>
                <a:gd name="connsiteY497" fmla="*/ 1638299 h 2044699"/>
                <a:gd name="connsiteX498" fmla="*/ 473075 w 1263650"/>
                <a:gd name="connsiteY498" fmla="*/ 1631949 h 2044699"/>
                <a:gd name="connsiteX499" fmla="*/ 473075 w 1263650"/>
                <a:gd name="connsiteY499" fmla="*/ 1625599 h 2044699"/>
                <a:gd name="connsiteX500" fmla="*/ 473075 w 1263650"/>
                <a:gd name="connsiteY500" fmla="*/ 1622424 h 2044699"/>
                <a:gd name="connsiteX501" fmla="*/ 473075 w 1263650"/>
                <a:gd name="connsiteY501" fmla="*/ 1619249 h 2044699"/>
                <a:gd name="connsiteX502" fmla="*/ 473075 w 1263650"/>
                <a:gd name="connsiteY502" fmla="*/ 1616074 h 2044699"/>
                <a:gd name="connsiteX503" fmla="*/ 469900 w 1263650"/>
                <a:gd name="connsiteY503" fmla="*/ 1616074 h 2044699"/>
                <a:gd name="connsiteX504" fmla="*/ 463550 w 1263650"/>
                <a:gd name="connsiteY504" fmla="*/ 1612899 h 2044699"/>
                <a:gd name="connsiteX505" fmla="*/ 460375 w 1263650"/>
                <a:gd name="connsiteY505" fmla="*/ 1609724 h 2044699"/>
                <a:gd name="connsiteX506" fmla="*/ 460375 w 1263650"/>
                <a:gd name="connsiteY506" fmla="*/ 1606549 h 2044699"/>
                <a:gd name="connsiteX507" fmla="*/ 457200 w 1263650"/>
                <a:gd name="connsiteY507" fmla="*/ 1603374 h 2044699"/>
                <a:gd name="connsiteX508" fmla="*/ 450850 w 1263650"/>
                <a:gd name="connsiteY508" fmla="*/ 1597024 h 2044699"/>
                <a:gd name="connsiteX509" fmla="*/ 447675 w 1263650"/>
                <a:gd name="connsiteY509" fmla="*/ 1593849 h 2044699"/>
                <a:gd name="connsiteX510" fmla="*/ 444500 w 1263650"/>
                <a:gd name="connsiteY510" fmla="*/ 1590674 h 2044699"/>
                <a:gd name="connsiteX511" fmla="*/ 434975 w 1263650"/>
                <a:gd name="connsiteY511" fmla="*/ 1581149 h 2044699"/>
                <a:gd name="connsiteX512" fmla="*/ 422275 w 1263650"/>
                <a:gd name="connsiteY512" fmla="*/ 1577974 h 2044699"/>
                <a:gd name="connsiteX513" fmla="*/ 409575 w 1263650"/>
                <a:gd name="connsiteY513" fmla="*/ 1577974 h 2044699"/>
                <a:gd name="connsiteX514" fmla="*/ 396875 w 1263650"/>
                <a:gd name="connsiteY514" fmla="*/ 1571624 h 2044699"/>
                <a:gd name="connsiteX515" fmla="*/ 384175 w 1263650"/>
                <a:gd name="connsiteY515" fmla="*/ 1568449 h 2044699"/>
                <a:gd name="connsiteX516" fmla="*/ 374650 w 1263650"/>
                <a:gd name="connsiteY516" fmla="*/ 1562099 h 2044699"/>
                <a:gd name="connsiteX517" fmla="*/ 368300 w 1263650"/>
                <a:gd name="connsiteY517" fmla="*/ 1555749 h 2044699"/>
                <a:gd name="connsiteX518" fmla="*/ 355600 w 1263650"/>
                <a:gd name="connsiteY518" fmla="*/ 1555749 h 2044699"/>
                <a:gd name="connsiteX519" fmla="*/ 346075 w 1263650"/>
                <a:gd name="connsiteY519" fmla="*/ 1549399 h 2044699"/>
                <a:gd name="connsiteX520" fmla="*/ 336550 w 1263650"/>
                <a:gd name="connsiteY520" fmla="*/ 1549399 h 2044699"/>
                <a:gd name="connsiteX521" fmla="*/ 330200 w 1263650"/>
                <a:gd name="connsiteY521" fmla="*/ 1546224 h 2044699"/>
                <a:gd name="connsiteX522" fmla="*/ 323850 w 1263650"/>
                <a:gd name="connsiteY522" fmla="*/ 1546224 h 2044699"/>
                <a:gd name="connsiteX523" fmla="*/ 307975 w 1263650"/>
                <a:gd name="connsiteY523" fmla="*/ 1546224 h 2044699"/>
                <a:gd name="connsiteX524" fmla="*/ 298450 w 1263650"/>
                <a:gd name="connsiteY524" fmla="*/ 1546224 h 2044699"/>
                <a:gd name="connsiteX525" fmla="*/ 295275 w 1263650"/>
                <a:gd name="connsiteY525" fmla="*/ 1543049 h 2044699"/>
                <a:gd name="connsiteX526" fmla="*/ 292100 w 1263650"/>
                <a:gd name="connsiteY526" fmla="*/ 1527174 h 2044699"/>
                <a:gd name="connsiteX527" fmla="*/ 288925 w 1263650"/>
                <a:gd name="connsiteY527" fmla="*/ 1520824 h 2044699"/>
                <a:gd name="connsiteX528" fmla="*/ 282575 w 1263650"/>
                <a:gd name="connsiteY528" fmla="*/ 1517649 h 2044699"/>
                <a:gd name="connsiteX529" fmla="*/ 279400 w 1263650"/>
                <a:gd name="connsiteY529" fmla="*/ 1517649 h 2044699"/>
                <a:gd name="connsiteX530" fmla="*/ 276225 w 1263650"/>
                <a:gd name="connsiteY530" fmla="*/ 1517649 h 2044699"/>
                <a:gd name="connsiteX531" fmla="*/ 276225 w 1263650"/>
                <a:gd name="connsiteY531" fmla="*/ 1514474 h 2044699"/>
                <a:gd name="connsiteX532" fmla="*/ 276225 w 1263650"/>
                <a:gd name="connsiteY532" fmla="*/ 1511299 h 2044699"/>
                <a:gd name="connsiteX533" fmla="*/ 276225 w 1263650"/>
                <a:gd name="connsiteY533" fmla="*/ 1508124 h 2044699"/>
                <a:gd name="connsiteX534" fmla="*/ 279400 w 1263650"/>
                <a:gd name="connsiteY534" fmla="*/ 1501774 h 2044699"/>
                <a:gd name="connsiteX535" fmla="*/ 285750 w 1263650"/>
                <a:gd name="connsiteY535" fmla="*/ 1492249 h 2044699"/>
                <a:gd name="connsiteX536" fmla="*/ 285750 w 1263650"/>
                <a:gd name="connsiteY536" fmla="*/ 1485899 h 2044699"/>
                <a:gd name="connsiteX537" fmla="*/ 285750 w 1263650"/>
                <a:gd name="connsiteY537" fmla="*/ 1479549 h 2044699"/>
                <a:gd name="connsiteX538" fmla="*/ 288925 w 1263650"/>
                <a:gd name="connsiteY538" fmla="*/ 1470024 h 2044699"/>
                <a:gd name="connsiteX539" fmla="*/ 292100 w 1263650"/>
                <a:gd name="connsiteY539" fmla="*/ 1463674 h 2044699"/>
                <a:gd name="connsiteX540" fmla="*/ 288925 w 1263650"/>
                <a:gd name="connsiteY540" fmla="*/ 1457324 h 2044699"/>
                <a:gd name="connsiteX541" fmla="*/ 285750 w 1263650"/>
                <a:gd name="connsiteY541" fmla="*/ 1450974 h 2044699"/>
                <a:gd name="connsiteX542" fmla="*/ 285750 w 1263650"/>
                <a:gd name="connsiteY542" fmla="*/ 1444624 h 2044699"/>
                <a:gd name="connsiteX543" fmla="*/ 292100 w 1263650"/>
                <a:gd name="connsiteY543" fmla="*/ 1438274 h 2044699"/>
                <a:gd name="connsiteX544" fmla="*/ 292100 w 1263650"/>
                <a:gd name="connsiteY544" fmla="*/ 1435099 h 2044699"/>
                <a:gd name="connsiteX545" fmla="*/ 295275 w 1263650"/>
                <a:gd name="connsiteY545" fmla="*/ 1428749 h 2044699"/>
                <a:gd name="connsiteX546" fmla="*/ 301625 w 1263650"/>
                <a:gd name="connsiteY546" fmla="*/ 1422399 h 2044699"/>
                <a:gd name="connsiteX547" fmla="*/ 301625 w 1263650"/>
                <a:gd name="connsiteY547" fmla="*/ 1419224 h 2044699"/>
                <a:gd name="connsiteX548" fmla="*/ 301625 w 1263650"/>
                <a:gd name="connsiteY548" fmla="*/ 1416049 h 2044699"/>
                <a:gd name="connsiteX549" fmla="*/ 301625 w 1263650"/>
                <a:gd name="connsiteY549" fmla="*/ 1406524 h 2044699"/>
                <a:gd name="connsiteX550" fmla="*/ 288925 w 1263650"/>
                <a:gd name="connsiteY550" fmla="*/ 1396999 h 2044699"/>
                <a:gd name="connsiteX551" fmla="*/ 285750 w 1263650"/>
                <a:gd name="connsiteY551" fmla="*/ 1400174 h 2044699"/>
                <a:gd name="connsiteX552" fmla="*/ 269875 w 1263650"/>
                <a:gd name="connsiteY552" fmla="*/ 1387474 h 2044699"/>
                <a:gd name="connsiteX553" fmla="*/ 269875 w 1263650"/>
                <a:gd name="connsiteY553" fmla="*/ 1377949 h 2044699"/>
                <a:gd name="connsiteX554" fmla="*/ 273050 w 1263650"/>
                <a:gd name="connsiteY554" fmla="*/ 1371599 h 2044699"/>
                <a:gd name="connsiteX555" fmla="*/ 276225 w 1263650"/>
                <a:gd name="connsiteY555" fmla="*/ 1368424 h 2044699"/>
                <a:gd name="connsiteX556" fmla="*/ 282575 w 1263650"/>
                <a:gd name="connsiteY556" fmla="*/ 1365249 h 2044699"/>
                <a:gd name="connsiteX557" fmla="*/ 282575 w 1263650"/>
                <a:gd name="connsiteY557" fmla="*/ 1362074 h 2044699"/>
                <a:gd name="connsiteX558" fmla="*/ 282575 w 1263650"/>
                <a:gd name="connsiteY558" fmla="*/ 1355724 h 2044699"/>
                <a:gd name="connsiteX559" fmla="*/ 279400 w 1263650"/>
                <a:gd name="connsiteY559" fmla="*/ 1349374 h 2044699"/>
                <a:gd name="connsiteX560" fmla="*/ 279400 w 1263650"/>
                <a:gd name="connsiteY560" fmla="*/ 1346199 h 2044699"/>
                <a:gd name="connsiteX561" fmla="*/ 269875 w 1263650"/>
                <a:gd name="connsiteY561" fmla="*/ 1343024 h 2044699"/>
                <a:gd name="connsiteX562" fmla="*/ 260350 w 1263650"/>
                <a:gd name="connsiteY562" fmla="*/ 1336674 h 2044699"/>
                <a:gd name="connsiteX563" fmla="*/ 254000 w 1263650"/>
                <a:gd name="connsiteY563" fmla="*/ 1327149 h 2044699"/>
                <a:gd name="connsiteX564" fmla="*/ 250825 w 1263650"/>
                <a:gd name="connsiteY564" fmla="*/ 1317624 h 2044699"/>
                <a:gd name="connsiteX565" fmla="*/ 247650 w 1263650"/>
                <a:gd name="connsiteY565" fmla="*/ 1308099 h 2044699"/>
                <a:gd name="connsiteX566" fmla="*/ 244475 w 1263650"/>
                <a:gd name="connsiteY566" fmla="*/ 1298574 h 2044699"/>
                <a:gd name="connsiteX567" fmla="*/ 238125 w 1263650"/>
                <a:gd name="connsiteY567" fmla="*/ 1295399 h 2044699"/>
                <a:gd name="connsiteX568" fmla="*/ 228600 w 1263650"/>
                <a:gd name="connsiteY568" fmla="*/ 1289049 h 2044699"/>
                <a:gd name="connsiteX569" fmla="*/ 225425 w 1263650"/>
                <a:gd name="connsiteY569" fmla="*/ 1282699 h 2044699"/>
                <a:gd name="connsiteX570" fmla="*/ 225425 w 1263650"/>
                <a:gd name="connsiteY570" fmla="*/ 1273174 h 2044699"/>
                <a:gd name="connsiteX571" fmla="*/ 228600 w 1263650"/>
                <a:gd name="connsiteY571" fmla="*/ 1269999 h 2044699"/>
                <a:gd name="connsiteX572" fmla="*/ 228600 w 1263650"/>
                <a:gd name="connsiteY572" fmla="*/ 1266824 h 2044699"/>
                <a:gd name="connsiteX573" fmla="*/ 225425 w 1263650"/>
                <a:gd name="connsiteY573" fmla="*/ 1263649 h 2044699"/>
                <a:gd name="connsiteX574" fmla="*/ 225425 w 1263650"/>
                <a:gd name="connsiteY574" fmla="*/ 1260474 h 2044699"/>
                <a:gd name="connsiteX575" fmla="*/ 212725 w 1263650"/>
                <a:gd name="connsiteY575" fmla="*/ 1244599 h 2044699"/>
                <a:gd name="connsiteX576" fmla="*/ 209550 w 1263650"/>
                <a:gd name="connsiteY576" fmla="*/ 1219199 h 2044699"/>
                <a:gd name="connsiteX577" fmla="*/ 200025 w 1263650"/>
                <a:gd name="connsiteY577" fmla="*/ 1212849 h 2044699"/>
                <a:gd name="connsiteX578" fmla="*/ 196850 w 1263650"/>
                <a:gd name="connsiteY578" fmla="*/ 1193799 h 2044699"/>
                <a:gd name="connsiteX579" fmla="*/ 187325 w 1263650"/>
                <a:gd name="connsiteY579" fmla="*/ 1177924 h 2044699"/>
                <a:gd name="connsiteX580" fmla="*/ 187325 w 1263650"/>
                <a:gd name="connsiteY580" fmla="*/ 1171574 h 2044699"/>
                <a:gd name="connsiteX581" fmla="*/ 177800 w 1263650"/>
                <a:gd name="connsiteY581" fmla="*/ 1162049 h 2044699"/>
                <a:gd name="connsiteX582" fmla="*/ 171450 w 1263650"/>
                <a:gd name="connsiteY582" fmla="*/ 1162049 h 2044699"/>
                <a:gd name="connsiteX583" fmla="*/ 171450 w 1263650"/>
                <a:gd name="connsiteY583" fmla="*/ 1158874 h 2044699"/>
                <a:gd name="connsiteX584" fmla="*/ 171450 w 1263650"/>
                <a:gd name="connsiteY584" fmla="*/ 1152524 h 2044699"/>
                <a:gd name="connsiteX585" fmla="*/ 165100 w 1263650"/>
                <a:gd name="connsiteY585" fmla="*/ 1146174 h 2044699"/>
                <a:gd name="connsiteX586" fmla="*/ 165100 w 1263650"/>
                <a:gd name="connsiteY586" fmla="*/ 1142999 h 2044699"/>
                <a:gd name="connsiteX587" fmla="*/ 165100 w 1263650"/>
                <a:gd name="connsiteY587" fmla="*/ 1136649 h 2044699"/>
                <a:gd name="connsiteX588" fmla="*/ 168275 w 1263650"/>
                <a:gd name="connsiteY588" fmla="*/ 1133474 h 2044699"/>
                <a:gd name="connsiteX589" fmla="*/ 168275 w 1263650"/>
                <a:gd name="connsiteY589" fmla="*/ 1130299 h 2044699"/>
                <a:gd name="connsiteX590" fmla="*/ 168275 w 1263650"/>
                <a:gd name="connsiteY590" fmla="*/ 1117599 h 2044699"/>
                <a:gd name="connsiteX591" fmla="*/ 168275 w 1263650"/>
                <a:gd name="connsiteY591" fmla="*/ 1104899 h 2044699"/>
                <a:gd name="connsiteX592" fmla="*/ 171450 w 1263650"/>
                <a:gd name="connsiteY592" fmla="*/ 1101724 h 2044699"/>
                <a:gd name="connsiteX593" fmla="*/ 171450 w 1263650"/>
                <a:gd name="connsiteY593" fmla="*/ 1098549 h 2044699"/>
                <a:gd name="connsiteX594" fmla="*/ 168275 w 1263650"/>
                <a:gd name="connsiteY594" fmla="*/ 1092199 h 2044699"/>
                <a:gd name="connsiteX595" fmla="*/ 165100 w 1263650"/>
                <a:gd name="connsiteY595" fmla="*/ 1092199 h 2044699"/>
                <a:gd name="connsiteX596" fmla="*/ 168275 w 1263650"/>
                <a:gd name="connsiteY596" fmla="*/ 1089024 h 2044699"/>
                <a:gd name="connsiteX597" fmla="*/ 171450 w 1263650"/>
                <a:gd name="connsiteY597" fmla="*/ 1085849 h 2044699"/>
                <a:gd name="connsiteX598" fmla="*/ 174625 w 1263650"/>
                <a:gd name="connsiteY598" fmla="*/ 1082674 h 2044699"/>
                <a:gd name="connsiteX599" fmla="*/ 177800 w 1263650"/>
                <a:gd name="connsiteY599" fmla="*/ 1082674 h 2044699"/>
                <a:gd name="connsiteX600" fmla="*/ 180975 w 1263650"/>
                <a:gd name="connsiteY600" fmla="*/ 1089024 h 2044699"/>
                <a:gd name="connsiteX601" fmla="*/ 184150 w 1263650"/>
                <a:gd name="connsiteY601" fmla="*/ 1089024 h 2044699"/>
                <a:gd name="connsiteX602" fmla="*/ 190500 w 1263650"/>
                <a:gd name="connsiteY602" fmla="*/ 1085849 h 2044699"/>
                <a:gd name="connsiteX603" fmla="*/ 200025 w 1263650"/>
                <a:gd name="connsiteY603" fmla="*/ 1066799 h 2044699"/>
                <a:gd name="connsiteX604" fmla="*/ 200025 w 1263650"/>
                <a:gd name="connsiteY604" fmla="*/ 1073149 h 2044699"/>
                <a:gd name="connsiteX605" fmla="*/ 203200 w 1263650"/>
                <a:gd name="connsiteY605" fmla="*/ 1073149 h 2044699"/>
                <a:gd name="connsiteX606" fmla="*/ 203200 w 1263650"/>
                <a:gd name="connsiteY606" fmla="*/ 1066799 h 2044699"/>
                <a:gd name="connsiteX607" fmla="*/ 200025 w 1263650"/>
                <a:gd name="connsiteY607" fmla="*/ 1066799 h 2044699"/>
                <a:gd name="connsiteX608" fmla="*/ 200025 w 1263650"/>
                <a:gd name="connsiteY608" fmla="*/ 1063624 h 2044699"/>
                <a:gd name="connsiteX609" fmla="*/ 203200 w 1263650"/>
                <a:gd name="connsiteY609" fmla="*/ 1054099 h 2044699"/>
                <a:gd name="connsiteX610" fmla="*/ 203200 w 1263650"/>
                <a:gd name="connsiteY610" fmla="*/ 1044574 h 2044699"/>
                <a:gd name="connsiteX611" fmla="*/ 203200 w 1263650"/>
                <a:gd name="connsiteY611" fmla="*/ 1041400 h 2044699"/>
                <a:gd name="connsiteX612" fmla="*/ 200025 w 1263650"/>
                <a:gd name="connsiteY612" fmla="*/ 1031875 h 2044699"/>
                <a:gd name="connsiteX613" fmla="*/ 196850 w 1263650"/>
                <a:gd name="connsiteY613" fmla="*/ 1025525 h 2044699"/>
                <a:gd name="connsiteX614" fmla="*/ 190500 w 1263650"/>
                <a:gd name="connsiteY614" fmla="*/ 1019175 h 2044699"/>
                <a:gd name="connsiteX615" fmla="*/ 187325 w 1263650"/>
                <a:gd name="connsiteY615" fmla="*/ 1019175 h 2044699"/>
                <a:gd name="connsiteX616" fmla="*/ 184150 w 1263650"/>
                <a:gd name="connsiteY616" fmla="*/ 1022350 h 2044699"/>
                <a:gd name="connsiteX617" fmla="*/ 180975 w 1263650"/>
                <a:gd name="connsiteY617" fmla="*/ 1022350 h 2044699"/>
                <a:gd name="connsiteX618" fmla="*/ 180975 w 1263650"/>
                <a:gd name="connsiteY618" fmla="*/ 1019175 h 2044699"/>
                <a:gd name="connsiteX619" fmla="*/ 174625 w 1263650"/>
                <a:gd name="connsiteY619" fmla="*/ 1019175 h 2044699"/>
                <a:gd name="connsiteX620" fmla="*/ 171450 w 1263650"/>
                <a:gd name="connsiteY620" fmla="*/ 1019175 h 2044699"/>
                <a:gd name="connsiteX621" fmla="*/ 161925 w 1263650"/>
                <a:gd name="connsiteY621" fmla="*/ 1016000 h 2044699"/>
                <a:gd name="connsiteX622" fmla="*/ 155575 w 1263650"/>
                <a:gd name="connsiteY622" fmla="*/ 1009650 h 2044699"/>
                <a:gd name="connsiteX623" fmla="*/ 149225 w 1263650"/>
                <a:gd name="connsiteY623" fmla="*/ 996950 h 2044699"/>
                <a:gd name="connsiteX624" fmla="*/ 146050 w 1263650"/>
                <a:gd name="connsiteY624" fmla="*/ 984250 h 2044699"/>
                <a:gd name="connsiteX625" fmla="*/ 142875 w 1263650"/>
                <a:gd name="connsiteY625" fmla="*/ 981075 h 2044699"/>
                <a:gd name="connsiteX626" fmla="*/ 139700 w 1263650"/>
                <a:gd name="connsiteY626" fmla="*/ 977900 h 2044699"/>
                <a:gd name="connsiteX627" fmla="*/ 136525 w 1263650"/>
                <a:gd name="connsiteY627" fmla="*/ 968375 h 2044699"/>
                <a:gd name="connsiteX628" fmla="*/ 130175 w 1263650"/>
                <a:gd name="connsiteY628" fmla="*/ 962025 h 2044699"/>
                <a:gd name="connsiteX629" fmla="*/ 130175 w 1263650"/>
                <a:gd name="connsiteY629" fmla="*/ 952500 h 2044699"/>
                <a:gd name="connsiteX630" fmla="*/ 139700 w 1263650"/>
                <a:gd name="connsiteY630" fmla="*/ 933450 h 2044699"/>
                <a:gd name="connsiteX631" fmla="*/ 136525 w 1263650"/>
                <a:gd name="connsiteY631" fmla="*/ 908050 h 2044699"/>
                <a:gd name="connsiteX632" fmla="*/ 133350 w 1263650"/>
                <a:gd name="connsiteY632" fmla="*/ 901700 h 2044699"/>
                <a:gd name="connsiteX633" fmla="*/ 130175 w 1263650"/>
                <a:gd name="connsiteY633" fmla="*/ 901700 h 2044699"/>
                <a:gd name="connsiteX634" fmla="*/ 130175 w 1263650"/>
                <a:gd name="connsiteY634" fmla="*/ 895350 h 2044699"/>
                <a:gd name="connsiteX635" fmla="*/ 133350 w 1263650"/>
                <a:gd name="connsiteY635" fmla="*/ 882650 h 2044699"/>
                <a:gd name="connsiteX636" fmla="*/ 136525 w 1263650"/>
                <a:gd name="connsiteY636" fmla="*/ 882650 h 2044699"/>
                <a:gd name="connsiteX637" fmla="*/ 139700 w 1263650"/>
                <a:gd name="connsiteY637" fmla="*/ 876300 h 2044699"/>
                <a:gd name="connsiteX638" fmla="*/ 139700 w 1263650"/>
                <a:gd name="connsiteY638" fmla="*/ 863600 h 2044699"/>
                <a:gd name="connsiteX639" fmla="*/ 142875 w 1263650"/>
                <a:gd name="connsiteY639" fmla="*/ 847725 h 2044699"/>
                <a:gd name="connsiteX640" fmla="*/ 146050 w 1263650"/>
                <a:gd name="connsiteY640" fmla="*/ 847725 h 2044699"/>
                <a:gd name="connsiteX641" fmla="*/ 149225 w 1263650"/>
                <a:gd name="connsiteY641" fmla="*/ 844550 h 2044699"/>
                <a:gd name="connsiteX642" fmla="*/ 161925 w 1263650"/>
                <a:gd name="connsiteY642" fmla="*/ 847725 h 2044699"/>
                <a:gd name="connsiteX643" fmla="*/ 158750 w 1263650"/>
                <a:gd name="connsiteY643" fmla="*/ 860425 h 2044699"/>
                <a:gd name="connsiteX644" fmla="*/ 158750 w 1263650"/>
                <a:gd name="connsiteY644" fmla="*/ 863600 h 2044699"/>
                <a:gd name="connsiteX645" fmla="*/ 158750 w 1263650"/>
                <a:gd name="connsiteY645" fmla="*/ 866775 h 2044699"/>
                <a:gd name="connsiteX646" fmla="*/ 155575 w 1263650"/>
                <a:gd name="connsiteY646" fmla="*/ 876300 h 2044699"/>
                <a:gd name="connsiteX647" fmla="*/ 155575 w 1263650"/>
                <a:gd name="connsiteY647" fmla="*/ 879475 h 2044699"/>
                <a:gd name="connsiteX648" fmla="*/ 155575 w 1263650"/>
                <a:gd name="connsiteY648" fmla="*/ 885825 h 2044699"/>
                <a:gd name="connsiteX649" fmla="*/ 161925 w 1263650"/>
                <a:gd name="connsiteY649" fmla="*/ 895350 h 2044699"/>
                <a:gd name="connsiteX650" fmla="*/ 168275 w 1263650"/>
                <a:gd name="connsiteY650" fmla="*/ 895350 h 2044699"/>
                <a:gd name="connsiteX651" fmla="*/ 168275 w 1263650"/>
                <a:gd name="connsiteY651" fmla="*/ 901700 h 2044699"/>
                <a:gd name="connsiteX652" fmla="*/ 174625 w 1263650"/>
                <a:gd name="connsiteY652" fmla="*/ 904875 h 2044699"/>
                <a:gd name="connsiteX653" fmla="*/ 177800 w 1263650"/>
                <a:gd name="connsiteY653" fmla="*/ 908050 h 2044699"/>
                <a:gd name="connsiteX654" fmla="*/ 180975 w 1263650"/>
                <a:gd name="connsiteY654" fmla="*/ 914400 h 2044699"/>
                <a:gd name="connsiteX655" fmla="*/ 184150 w 1263650"/>
                <a:gd name="connsiteY655" fmla="*/ 914400 h 2044699"/>
                <a:gd name="connsiteX656" fmla="*/ 184150 w 1263650"/>
                <a:gd name="connsiteY656" fmla="*/ 920750 h 2044699"/>
                <a:gd name="connsiteX657" fmla="*/ 187325 w 1263650"/>
                <a:gd name="connsiteY657" fmla="*/ 923925 h 2044699"/>
                <a:gd name="connsiteX658" fmla="*/ 190500 w 1263650"/>
                <a:gd name="connsiteY658" fmla="*/ 927100 h 2044699"/>
                <a:gd name="connsiteX659" fmla="*/ 196850 w 1263650"/>
                <a:gd name="connsiteY659" fmla="*/ 927100 h 2044699"/>
                <a:gd name="connsiteX660" fmla="*/ 200025 w 1263650"/>
                <a:gd name="connsiteY660" fmla="*/ 930275 h 2044699"/>
                <a:gd name="connsiteX661" fmla="*/ 202410 w 1263650"/>
                <a:gd name="connsiteY661" fmla="*/ 927890 h 2044699"/>
                <a:gd name="connsiteX662" fmla="*/ 202410 w 1263650"/>
                <a:gd name="connsiteY662" fmla="*/ 926309 h 2044699"/>
                <a:gd name="connsiteX663" fmla="*/ 200026 w 1263650"/>
                <a:gd name="connsiteY663" fmla="*/ 923925 h 2044699"/>
                <a:gd name="connsiteX664" fmla="*/ 196851 w 1263650"/>
                <a:gd name="connsiteY664" fmla="*/ 920750 h 2044699"/>
                <a:gd name="connsiteX665" fmla="*/ 193676 w 1263650"/>
                <a:gd name="connsiteY665" fmla="*/ 917575 h 2044699"/>
                <a:gd name="connsiteX666" fmla="*/ 193676 w 1263650"/>
                <a:gd name="connsiteY666" fmla="*/ 914400 h 2044699"/>
                <a:gd name="connsiteX667" fmla="*/ 190501 w 1263650"/>
                <a:gd name="connsiteY667" fmla="*/ 914400 h 2044699"/>
                <a:gd name="connsiteX668" fmla="*/ 187326 w 1263650"/>
                <a:gd name="connsiteY668" fmla="*/ 904875 h 2044699"/>
                <a:gd name="connsiteX669" fmla="*/ 187326 w 1263650"/>
                <a:gd name="connsiteY669" fmla="*/ 898525 h 2044699"/>
                <a:gd name="connsiteX670" fmla="*/ 187326 w 1263650"/>
                <a:gd name="connsiteY670" fmla="*/ 889000 h 2044699"/>
                <a:gd name="connsiteX671" fmla="*/ 187326 w 1263650"/>
                <a:gd name="connsiteY671" fmla="*/ 882650 h 2044699"/>
                <a:gd name="connsiteX672" fmla="*/ 187326 w 1263650"/>
                <a:gd name="connsiteY672" fmla="*/ 876300 h 2044699"/>
                <a:gd name="connsiteX673" fmla="*/ 184151 w 1263650"/>
                <a:gd name="connsiteY673" fmla="*/ 873125 h 2044699"/>
                <a:gd name="connsiteX674" fmla="*/ 180976 w 1263650"/>
                <a:gd name="connsiteY674" fmla="*/ 869950 h 2044699"/>
                <a:gd name="connsiteX675" fmla="*/ 177801 w 1263650"/>
                <a:gd name="connsiteY675" fmla="*/ 866775 h 2044699"/>
                <a:gd name="connsiteX676" fmla="*/ 180976 w 1263650"/>
                <a:gd name="connsiteY676" fmla="*/ 866775 h 2044699"/>
                <a:gd name="connsiteX677" fmla="*/ 184151 w 1263650"/>
                <a:gd name="connsiteY677" fmla="*/ 866775 h 2044699"/>
                <a:gd name="connsiteX678" fmla="*/ 184151 w 1263650"/>
                <a:gd name="connsiteY678" fmla="*/ 863600 h 2044699"/>
                <a:gd name="connsiteX679" fmla="*/ 174626 w 1263650"/>
                <a:gd name="connsiteY679" fmla="*/ 860425 h 2044699"/>
                <a:gd name="connsiteX680" fmla="*/ 168276 w 1263650"/>
                <a:gd name="connsiteY680" fmla="*/ 854075 h 2044699"/>
                <a:gd name="connsiteX681" fmla="*/ 168276 w 1263650"/>
                <a:gd name="connsiteY681" fmla="*/ 850900 h 2044699"/>
                <a:gd name="connsiteX682" fmla="*/ 171451 w 1263650"/>
                <a:gd name="connsiteY682" fmla="*/ 847725 h 2044699"/>
                <a:gd name="connsiteX683" fmla="*/ 174626 w 1263650"/>
                <a:gd name="connsiteY683" fmla="*/ 844550 h 2044699"/>
                <a:gd name="connsiteX684" fmla="*/ 177801 w 1263650"/>
                <a:gd name="connsiteY684" fmla="*/ 841375 h 2044699"/>
                <a:gd name="connsiteX685" fmla="*/ 174626 w 1263650"/>
                <a:gd name="connsiteY685" fmla="*/ 835025 h 2044699"/>
                <a:gd name="connsiteX686" fmla="*/ 174626 w 1263650"/>
                <a:gd name="connsiteY686" fmla="*/ 831850 h 2044699"/>
                <a:gd name="connsiteX687" fmla="*/ 174627 w 1263650"/>
                <a:gd name="connsiteY687" fmla="*/ 831850 h 2044699"/>
                <a:gd name="connsiteX688" fmla="*/ 171452 w 1263650"/>
                <a:gd name="connsiteY688" fmla="*/ 828675 h 2044699"/>
                <a:gd name="connsiteX689" fmla="*/ 168277 w 1263650"/>
                <a:gd name="connsiteY689" fmla="*/ 828675 h 2044699"/>
                <a:gd name="connsiteX690" fmla="*/ 165102 w 1263650"/>
                <a:gd name="connsiteY690" fmla="*/ 828675 h 2044699"/>
                <a:gd name="connsiteX691" fmla="*/ 165102 w 1263650"/>
                <a:gd name="connsiteY691" fmla="*/ 825500 h 2044699"/>
                <a:gd name="connsiteX692" fmla="*/ 165102 w 1263650"/>
                <a:gd name="connsiteY692" fmla="*/ 822325 h 2044699"/>
                <a:gd name="connsiteX693" fmla="*/ 165102 w 1263650"/>
                <a:gd name="connsiteY693" fmla="*/ 819150 h 2044699"/>
                <a:gd name="connsiteX694" fmla="*/ 168277 w 1263650"/>
                <a:gd name="connsiteY694" fmla="*/ 819150 h 2044699"/>
                <a:gd name="connsiteX695" fmla="*/ 171452 w 1263650"/>
                <a:gd name="connsiteY695" fmla="*/ 815975 h 2044699"/>
                <a:gd name="connsiteX696" fmla="*/ 174627 w 1263650"/>
                <a:gd name="connsiteY696" fmla="*/ 812800 h 2044699"/>
                <a:gd name="connsiteX697" fmla="*/ 174627 w 1263650"/>
                <a:gd name="connsiteY697" fmla="*/ 809625 h 2044699"/>
                <a:gd name="connsiteX698" fmla="*/ 177802 w 1263650"/>
                <a:gd name="connsiteY698" fmla="*/ 812800 h 2044699"/>
                <a:gd name="connsiteX699" fmla="*/ 184152 w 1263650"/>
                <a:gd name="connsiteY699" fmla="*/ 812800 h 2044699"/>
                <a:gd name="connsiteX700" fmla="*/ 187327 w 1263650"/>
                <a:gd name="connsiteY700" fmla="*/ 809625 h 2044699"/>
                <a:gd name="connsiteX701" fmla="*/ 193677 w 1263650"/>
                <a:gd name="connsiteY701" fmla="*/ 806450 h 2044699"/>
                <a:gd name="connsiteX702" fmla="*/ 196852 w 1263650"/>
                <a:gd name="connsiteY702" fmla="*/ 809625 h 2044699"/>
                <a:gd name="connsiteX703" fmla="*/ 200027 w 1263650"/>
                <a:gd name="connsiteY703" fmla="*/ 812800 h 2044699"/>
                <a:gd name="connsiteX704" fmla="*/ 202410 w 1263650"/>
                <a:gd name="connsiteY704" fmla="*/ 812800 h 2044699"/>
                <a:gd name="connsiteX705" fmla="*/ 202410 w 1263650"/>
                <a:gd name="connsiteY705" fmla="*/ 808043 h 2044699"/>
                <a:gd name="connsiteX706" fmla="*/ 200026 w 1263650"/>
                <a:gd name="connsiteY706" fmla="*/ 803275 h 2044699"/>
                <a:gd name="connsiteX707" fmla="*/ 196851 w 1263650"/>
                <a:gd name="connsiteY707" fmla="*/ 803275 h 2044699"/>
                <a:gd name="connsiteX708" fmla="*/ 193676 w 1263650"/>
                <a:gd name="connsiteY708" fmla="*/ 803275 h 2044699"/>
                <a:gd name="connsiteX709" fmla="*/ 193676 w 1263650"/>
                <a:gd name="connsiteY709" fmla="*/ 800100 h 2044699"/>
                <a:gd name="connsiteX710" fmla="*/ 193676 w 1263650"/>
                <a:gd name="connsiteY710" fmla="*/ 793750 h 2044699"/>
                <a:gd name="connsiteX711" fmla="*/ 193676 w 1263650"/>
                <a:gd name="connsiteY711" fmla="*/ 787400 h 2044699"/>
                <a:gd name="connsiteX712" fmla="*/ 193676 w 1263650"/>
                <a:gd name="connsiteY712" fmla="*/ 784225 h 2044699"/>
                <a:gd name="connsiteX713" fmla="*/ 193676 w 1263650"/>
                <a:gd name="connsiteY713" fmla="*/ 781050 h 2044699"/>
                <a:gd name="connsiteX714" fmla="*/ 190501 w 1263650"/>
                <a:gd name="connsiteY714" fmla="*/ 777875 h 2044699"/>
                <a:gd name="connsiteX715" fmla="*/ 190501 w 1263650"/>
                <a:gd name="connsiteY715" fmla="*/ 774700 h 2044699"/>
                <a:gd name="connsiteX716" fmla="*/ 187326 w 1263650"/>
                <a:gd name="connsiteY716" fmla="*/ 774700 h 2044699"/>
                <a:gd name="connsiteX717" fmla="*/ 184151 w 1263650"/>
                <a:gd name="connsiteY717" fmla="*/ 777875 h 2044699"/>
                <a:gd name="connsiteX718" fmla="*/ 184151 w 1263650"/>
                <a:gd name="connsiteY718" fmla="*/ 774700 h 2044699"/>
                <a:gd name="connsiteX719" fmla="*/ 184150 w 1263650"/>
                <a:gd name="connsiteY719" fmla="*/ 774700 h 2044699"/>
                <a:gd name="connsiteX720" fmla="*/ 184150 w 1263650"/>
                <a:gd name="connsiteY720" fmla="*/ 777874 h 2044699"/>
                <a:gd name="connsiteX721" fmla="*/ 180976 w 1263650"/>
                <a:gd name="connsiteY721" fmla="*/ 774700 h 2044699"/>
                <a:gd name="connsiteX722" fmla="*/ 180976 w 1263650"/>
                <a:gd name="connsiteY722" fmla="*/ 771525 h 2044699"/>
                <a:gd name="connsiteX723" fmla="*/ 180975 w 1263650"/>
                <a:gd name="connsiteY723" fmla="*/ 771525 h 2044699"/>
                <a:gd name="connsiteX724" fmla="*/ 180975 w 1263650"/>
                <a:gd name="connsiteY724" fmla="*/ 774700 h 2044699"/>
                <a:gd name="connsiteX725" fmla="*/ 180975 w 1263650"/>
                <a:gd name="connsiteY725" fmla="*/ 777875 h 2044699"/>
                <a:gd name="connsiteX726" fmla="*/ 180975 w 1263650"/>
                <a:gd name="connsiteY726" fmla="*/ 781050 h 2044699"/>
                <a:gd name="connsiteX727" fmla="*/ 180976 w 1263650"/>
                <a:gd name="connsiteY727" fmla="*/ 781050 h 2044699"/>
                <a:gd name="connsiteX728" fmla="*/ 180976 w 1263650"/>
                <a:gd name="connsiteY728" fmla="*/ 777875 h 2044699"/>
                <a:gd name="connsiteX729" fmla="*/ 180976 w 1263650"/>
                <a:gd name="connsiteY729" fmla="*/ 774701 h 2044699"/>
                <a:gd name="connsiteX730" fmla="*/ 184150 w 1263650"/>
                <a:gd name="connsiteY730" fmla="*/ 777875 h 2044699"/>
                <a:gd name="connsiteX731" fmla="*/ 184150 w 1263650"/>
                <a:gd name="connsiteY731" fmla="*/ 777874 h 2044699"/>
                <a:gd name="connsiteX732" fmla="*/ 184151 w 1263650"/>
                <a:gd name="connsiteY732" fmla="*/ 777875 h 2044699"/>
                <a:gd name="connsiteX733" fmla="*/ 187326 w 1263650"/>
                <a:gd name="connsiteY733" fmla="*/ 781050 h 2044699"/>
                <a:gd name="connsiteX734" fmla="*/ 190501 w 1263650"/>
                <a:gd name="connsiteY734" fmla="*/ 784225 h 2044699"/>
                <a:gd name="connsiteX735" fmla="*/ 190501 w 1263650"/>
                <a:gd name="connsiteY735" fmla="*/ 787400 h 2044699"/>
                <a:gd name="connsiteX736" fmla="*/ 190500 w 1263650"/>
                <a:gd name="connsiteY736" fmla="*/ 787400 h 2044699"/>
                <a:gd name="connsiteX737" fmla="*/ 190500 w 1263650"/>
                <a:gd name="connsiteY737" fmla="*/ 790575 h 2044699"/>
                <a:gd name="connsiteX738" fmla="*/ 190500 w 1263650"/>
                <a:gd name="connsiteY738" fmla="*/ 796925 h 2044699"/>
                <a:gd name="connsiteX739" fmla="*/ 187325 w 1263650"/>
                <a:gd name="connsiteY739" fmla="*/ 793750 h 2044699"/>
                <a:gd name="connsiteX740" fmla="*/ 180975 w 1263650"/>
                <a:gd name="connsiteY740" fmla="*/ 787400 h 2044699"/>
                <a:gd name="connsiteX741" fmla="*/ 177800 w 1263650"/>
                <a:gd name="connsiteY741" fmla="*/ 784225 h 2044699"/>
                <a:gd name="connsiteX742" fmla="*/ 177800 w 1263650"/>
                <a:gd name="connsiteY742" fmla="*/ 781050 h 2044699"/>
                <a:gd name="connsiteX743" fmla="*/ 184150 w 1263650"/>
                <a:gd name="connsiteY743" fmla="*/ 784225 h 2044699"/>
                <a:gd name="connsiteX744" fmla="*/ 184151 w 1263650"/>
                <a:gd name="connsiteY744" fmla="*/ 784225 h 2044699"/>
                <a:gd name="connsiteX745" fmla="*/ 177801 w 1263650"/>
                <a:gd name="connsiteY745" fmla="*/ 781050 h 2044699"/>
                <a:gd name="connsiteX746" fmla="*/ 177800 w 1263650"/>
                <a:gd name="connsiteY746" fmla="*/ 781050 h 2044699"/>
                <a:gd name="connsiteX747" fmla="*/ 174625 w 1263650"/>
                <a:gd name="connsiteY747" fmla="*/ 781050 h 2044699"/>
                <a:gd name="connsiteX748" fmla="*/ 171450 w 1263650"/>
                <a:gd name="connsiteY748" fmla="*/ 781050 h 2044699"/>
                <a:gd name="connsiteX749" fmla="*/ 171450 w 1263650"/>
                <a:gd name="connsiteY749" fmla="*/ 784225 h 2044699"/>
                <a:gd name="connsiteX750" fmla="*/ 168275 w 1263650"/>
                <a:gd name="connsiteY750" fmla="*/ 787400 h 2044699"/>
                <a:gd name="connsiteX751" fmla="*/ 165100 w 1263650"/>
                <a:gd name="connsiteY751" fmla="*/ 787400 h 2044699"/>
                <a:gd name="connsiteX752" fmla="*/ 161925 w 1263650"/>
                <a:gd name="connsiteY752" fmla="*/ 784225 h 2044699"/>
                <a:gd name="connsiteX753" fmla="*/ 158750 w 1263650"/>
                <a:gd name="connsiteY753" fmla="*/ 787400 h 2044699"/>
                <a:gd name="connsiteX754" fmla="*/ 158750 w 1263650"/>
                <a:gd name="connsiteY754" fmla="*/ 793750 h 2044699"/>
                <a:gd name="connsiteX755" fmla="*/ 161925 w 1263650"/>
                <a:gd name="connsiteY755" fmla="*/ 793750 h 2044699"/>
                <a:gd name="connsiteX756" fmla="*/ 158750 w 1263650"/>
                <a:gd name="connsiteY756" fmla="*/ 800100 h 2044699"/>
                <a:gd name="connsiteX757" fmla="*/ 155575 w 1263650"/>
                <a:gd name="connsiteY757" fmla="*/ 803275 h 2044699"/>
                <a:gd name="connsiteX758" fmla="*/ 155575 w 1263650"/>
                <a:gd name="connsiteY758" fmla="*/ 806450 h 2044699"/>
                <a:gd name="connsiteX759" fmla="*/ 161925 w 1263650"/>
                <a:gd name="connsiteY759" fmla="*/ 809625 h 2044699"/>
                <a:gd name="connsiteX760" fmla="*/ 161925 w 1263650"/>
                <a:gd name="connsiteY760" fmla="*/ 812800 h 2044699"/>
                <a:gd name="connsiteX761" fmla="*/ 158750 w 1263650"/>
                <a:gd name="connsiteY761" fmla="*/ 812800 h 2044699"/>
                <a:gd name="connsiteX762" fmla="*/ 152400 w 1263650"/>
                <a:gd name="connsiteY762" fmla="*/ 812800 h 2044699"/>
                <a:gd name="connsiteX763" fmla="*/ 152400 w 1263650"/>
                <a:gd name="connsiteY763" fmla="*/ 815975 h 2044699"/>
                <a:gd name="connsiteX764" fmla="*/ 152400 w 1263650"/>
                <a:gd name="connsiteY764" fmla="*/ 819150 h 2044699"/>
                <a:gd name="connsiteX765" fmla="*/ 149225 w 1263650"/>
                <a:gd name="connsiteY765" fmla="*/ 822325 h 2044699"/>
                <a:gd name="connsiteX766" fmla="*/ 152400 w 1263650"/>
                <a:gd name="connsiteY766" fmla="*/ 822325 h 2044699"/>
                <a:gd name="connsiteX767" fmla="*/ 155575 w 1263650"/>
                <a:gd name="connsiteY767" fmla="*/ 825500 h 2044699"/>
                <a:gd name="connsiteX768" fmla="*/ 155575 w 1263650"/>
                <a:gd name="connsiteY768" fmla="*/ 828675 h 2044699"/>
                <a:gd name="connsiteX769" fmla="*/ 158750 w 1263650"/>
                <a:gd name="connsiteY769" fmla="*/ 831850 h 2044699"/>
                <a:gd name="connsiteX770" fmla="*/ 155575 w 1263650"/>
                <a:gd name="connsiteY770" fmla="*/ 831850 h 2044699"/>
                <a:gd name="connsiteX771" fmla="*/ 155575 w 1263650"/>
                <a:gd name="connsiteY771" fmla="*/ 835025 h 2044699"/>
                <a:gd name="connsiteX772" fmla="*/ 152400 w 1263650"/>
                <a:gd name="connsiteY772" fmla="*/ 835025 h 2044699"/>
                <a:gd name="connsiteX773" fmla="*/ 152400 w 1263650"/>
                <a:gd name="connsiteY773" fmla="*/ 828675 h 2044699"/>
                <a:gd name="connsiteX774" fmla="*/ 149225 w 1263650"/>
                <a:gd name="connsiteY774" fmla="*/ 828675 h 2044699"/>
                <a:gd name="connsiteX775" fmla="*/ 149225 w 1263650"/>
                <a:gd name="connsiteY775" fmla="*/ 838200 h 2044699"/>
                <a:gd name="connsiteX776" fmla="*/ 149225 w 1263650"/>
                <a:gd name="connsiteY776" fmla="*/ 841375 h 2044699"/>
                <a:gd name="connsiteX777" fmla="*/ 146050 w 1263650"/>
                <a:gd name="connsiteY777" fmla="*/ 841375 h 2044699"/>
                <a:gd name="connsiteX778" fmla="*/ 142875 w 1263650"/>
                <a:gd name="connsiteY778" fmla="*/ 841375 h 2044699"/>
                <a:gd name="connsiteX779" fmla="*/ 142875 w 1263650"/>
                <a:gd name="connsiteY779" fmla="*/ 838200 h 2044699"/>
                <a:gd name="connsiteX780" fmla="*/ 127000 w 1263650"/>
                <a:gd name="connsiteY780" fmla="*/ 819150 h 2044699"/>
                <a:gd name="connsiteX781" fmla="*/ 123825 w 1263650"/>
                <a:gd name="connsiteY781" fmla="*/ 815975 h 2044699"/>
                <a:gd name="connsiteX782" fmla="*/ 123825 w 1263650"/>
                <a:gd name="connsiteY782" fmla="*/ 819150 h 2044699"/>
                <a:gd name="connsiteX783" fmla="*/ 120650 w 1263650"/>
                <a:gd name="connsiteY783" fmla="*/ 819150 h 2044699"/>
                <a:gd name="connsiteX784" fmla="*/ 111125 w 1263650"/>
                <a:gd name="connsiteY784" fmla="*/ 806450 h 2044699"/>
                <a:gd name="connsiteX785" fmla="*/ 107950 w 1263650"/>
                <a:gd name="connsiteY785" fmla="*/ 793750 h 2044699"/>
                <a:gd name="connsiteX786" fmla="*/ 95250 w 1263650"/>
                <a:gd name="connsiteY786" fmla="*/ 787400 h 2044699"/>
                <a:gd name="connsiteX787" fmla="*/ 95250 w 1263650"/>
                <a:gd name="connsiteY787" fmla="*/ 781050 h 2044699"/>
                <a:gd name="connsiteX788" fmla="*/ 95250 w 1263650"/>
                <a:gd name="connsiteY788" fmla="*/ 777875 h 2044699"/>
                <a:gd name="connsiteX789" fmla="*/ 88900 w 1263650"/>
                <a:gd name="connsiteY789" fmla="*/ 781050 h 2044699"/>
                <a:gd name="connsiteX790" fmla="*/ 90805 w 1263650"/>
                <a:gd name="connsiteY790" fmla="*/ 784860 h 2044699"/>
                <a:gd name="connsiteX791" fmla="*/ 85725 w 1263650"/>
                <a:gd name="connsiteY791" fmla="*/ 787400 h 2044699"/>
                <a:gd name="connsiteX792" fmla="*/ 85725 w 1263650"/>
                <a:gd name="connsiteY792" fmla="*/ 793750 h 2044699"/>
                <a:gd name="connsiteX793" fmla="*/ 79375 w 1263650"/>
                <a:gd name="connsiteY793" fmla="*/ 790575 h 2044699"/>
                <a:gd name="connsiteX794" fmla="*/ 95250 w 1263650"/>
                <a:gd name="connsiteY794" fmla="*/ 762000 h 2044699"/>
                <a:gd name="connsiteX795" fmla="*/ 95250 w 1263650"/>
                <a:gd name="connsiteY795" fmla="*/ 746125 h 2044699"/>
                <a:gd name="connsiteX796" fmla="*/ 104775 w 1263650"/>
                <a:gd name="connsiteY796" fmla="*/ 771525 h 2044699"/>
                <a:gd name="connsiteX797" fmla="*/ 111125 w 1263650"/>
                <a:gd name="connsiteY797" fmla="*/ 781050 h 2044699"/>
                <a:gd name="connsiteX798" fmla="*/ 101600 w 1263650"/>
                <a:gd name="connsiteY798" fmla="*/ 752475 h 2044699"/>
                <a:gd name="connsiteX799" fmla="*/ 98425 w 1263650"/>
                <a:gd name="connsiteY799" fmla="*/ 746125 h 2044699"/>
                <a:gd name="connsiteX800" fmla="*/ 95250 w 1263650"/>
                <a:gd name="connsiteY800" fmla="*/ 733425 h 2044699"/>
                <a:gd name="connsiteX801" fmla="*/ 92075 w 1263650"/>
                <a:gd name="connsiteY801" fmla="*/ 730250 h 2044699"/>
                <a:gd name="connsiteX802" fmla="*/ 88900 w 1263650"/>
                <a:gd name="connsiteY802" fmla="*/ 730250 h 2044699"/>
                <a:gd name="connsiteX803" fmla="*/ 85725 w 1263650"/>
                <a:gd name="connsiteY803" fmla="*/ 733425 h 2044699"/>
                <a:gd name="connsiteX804" fmla="*/ 85725 w 1263650"/>
                <a:gd name="connsiteY804" fmla="*/ 730250 h 2044699"/>
                <a:gd name="connsiteX805" fmla="*/ 85725 w 1263650"/>
                <a:gd name="connsiteY805" fmla="*/ 727075 h 2044699"/>
                <a:gd name="connsiteX806" fmla="*/ 85725 w 1263650"/>
                <a:gd name="connsiteY806" fmla="*/ 717550 h 2044699"/>
                <a:gd name="connsiteX807" fmla="*/ 85725 w 1263650"/>
                <a:gd name="connsiteY807" fmla="*/ 708025 h 2044699"/>
                <a:gd name="connsiteX808" fmla="*/ 82550 w 1263650"/>
                <a:gd name="connsiteY808" fmla="*/ 704850 h 2044699"/>
                <a:gd name="connsiteX809" fmla="*/ 82550 w 1263650"/>
                <a:gd name="connsiteY809" fmla="*/ 701675 h 2044699"/>
                <a:gd name="connsiteX810" fmla="*/ 60325 w 1263650"/>
                <a:gd name="connsiteY810" fmla="*/ 673100 h 2044699"/>
                <a:gd name="connsiteX811" fmla="*/ 50800 w 1263650"/>
                <a:gd name="connsiteY811" fmla="*/ 641350 h 2044699"/>
                <a:gd name="connsiteX812" fmla="*/ 38100 w 1263650"/>
                <a:gd name="connsiteY812" fmla="*/ 625475 h 2044699"/>
                <a:gd name="connsiteX813" fmla="*/ 31750 w 1263650"/>
                <a:gd name="connsiteY813" fmla="*/ 615950 h 2044699"/>
                <a:gd name="connsiteX814" fmla="*/ 22225 w 1263650"/>
                <a:gd name="connsiteY814" fmla="*/ 590550 h 2044699"/>
                <a:gd name="connsiteX815" fmla="*/ 22225 w 1263650"/>
                <a:gd name="connsiteY815" fmla="*/ 584200 h 2044699"/>
                <a:gd name="connsiteX816" fmla="*/ 28575 w 1263650"/>
                <a:gd name="connsiteY816" fmla="*/ 581025 h 2044699"/>
                <a:gd name="connsiteX817" fmla="*/ 31750 w 1263650"/>
                <a:gd name="connsiteY817" fmla="*/ 568325 h 2044699"/>
                <a:gd name="connsiteX818" fmla="*/ 31750 w 1263650"/>
                <a:gd name="connsiteY818" fmla="*/ 552450 h 2044699"/>
                <a:gd name="connsiteX819" fmla="*/ 28575 w 1263650"/>
                <a:gd name="connsiteY819" fmla="*/ 536575 h 2044699"/>
                <a:gd name="connsiteX820" fmla="*/ 28575 w 1263650"/>
                <a:gd name="connsiteY820" fmla="*/ 508000 h 2044699"/>
                <a:gd name="connsiteX821" fmla="*/ 38100 w 1263650"/>
                <a:gd name="connsiteY821" fmla="*/ 482600 h 2044699"/>
                <a:gd name="connsiteX822" fmla="*/ 47625 w 1263650"/>
                <a:gd name="connsiteY822" fmla="*/ 473075 h 2044699"/>
                <a:gd name="connsiteX823" fmla="*/ 47625 w 1263650"/>
                <a:gd name="connsiteY823" fmla="*/ 463550 h 2044699"/>
                <a:gd name="connsiteX824" fmla="*/ 50800 w 1263650"/>
                <a:gd name="connsiteY824" fmla="*/ 447675 h 2044699"/>
                <a:gd name="connsiteX825" fmla="*/ 47625 w 1263650"/>
                <a:gd name="connsiteY825" fmla="*/ 438150 h 2044699"/>
                <a:gd name="connsiteX826" fmla="*/ 47625 w 1263650"/>
                <a:gd name="connsiteY826" fmla="*/ 419100 h 2044699"/>
                <a:gd name="connsiteX827" fmla="*/ 44450 w 1263650"/>
                <a:gd name="connsiteY827" fmla="*/ 409575 h 2044699"/>
                <a:gd name="connsiteX828" fmla="*/ 41275 w 1263650"/>
                <a:gd name="connsiteY828" fmla="*/ 400050 h 2044699"/>
                <a:gd name="connsiteX829" fmla="*/ 34925 w 1263650"/>
                <a:gd name="connsiteY829" fmla="*/ 381000 h 2044699"/>
                <a:gd name="connsiteX830" fmla="*/ 31750 w 1263650"/>
                <a:gd name="connsiteY830" fmla="*/ 381000 h 2044699"/>
                <a:gd name="connsiteX831" fmla="*/ 31750 w 1263650"/>
                <a:gd name="connsiteY831" fmla="*/ 374650 h 2044699"/>
                <a:gd name="connsiteX832" fmla="*/ 25400 w 1263650"/>
                <a:gd name="connsiteY832" fmla="*/ 374650 h 2044699"/>
                <a:gd name="connsiteX833" fmla="*/ 28575 w 1263650"/>
                <a:gd name="connsiteY833" fmla="*/ 361950 h 2044699"/>
                <a:gd name="connsiteX834" fmla="*/ 25400 w 1263650"/>
                <a:gd name="connsiteY834" fmla="*/ 358775 h 2044699"/>
                <a:gd name="connsiteX835" fmla="*/ 19050 w 1263650"/>
                <a:gd name="connsiteY835" fmla="*/ 352425 h 2044699"/>
                <a:gd name="connsiteX836" fmla="*/ 0 w 1263650"/>
                <a:gd name="connsiteY836" fmla="*/ 320675 h 2044699"/>
                <a:gd name="connsiteX837" fmla="*/ 3175 w 1263650"/>
                <a:gd name="connsiteY837" fmla="*/ 307975 h 2044699"/>
                <a:gd name="connsiteX838" fmla="*/ 3175 w 1263650"/>
                <a:gd name="connsiteY838" fmla="*/ 282575 h 2044699"/>
                <a:gd name="connsiteX839" fmla="*/ 12700 w 1263650"/>
                <a:gd name="connsiteY839" fmla="*/ 263525 h 2044699"/>
                <a:gd name="connsiteX840" fmla="*/ 22225 w 1263650"/>
                <a:gd name="connsiteY840" fmla="*/ 254000 h 2044699"/>
                <a:gd name="connsiteX841" fmla="*/ 22225 w 1263650"/>
                <a:gd name="connsiteY841" fmla="*/ 250825 h 2044699"/>
                <a:gd name="connsiteX842" fmla="*/ 25400 w 1263650"/>
                <a:gd name="connsiteY842" fmla="*/ 250825 h 2044699"/>
                <a:gd name="connsiteX843" fmla="*/ 34925 w 1263650"/>
                <a:gd name="connsiteY843" fmla="*/ 234950 h 2044699"/>
                <a:gd name="connsiteX844" fmla="*/ 38100 w 1263650"/>
                <a:gd name="connsiteY844" fmla="*/ 231775 h 2044699"/>
                <a:gd name="connsiteX845" fmla="*/ 41275 w 1263650"/>
                <a:gd name="connsiteY845" fmla="*/ 231775 h 2044699"/>
                <a:gd name="connsiteX846" fmla="*/ 41275 w 1263650"/>
                <a:gd name="connsiteY846" fmla="*/ 234950 h 2044699"/>
                <a:gd name="connsiteX847" fmla="*/ 38100 w 1263650"/>
                <a:gd name="connsiteY847" fmla="*/ 238125 h 2044699"/>
                <a:gd name="connsiteX848" fmla="*/ 34925 w 1263650"/>
                <a:gd name="connsiteY848" fmla="*/ 238125 h 2044699"/>
                <a:gd name="connsiteX849" fmla="*/ 34925 w 1263650"/>
                <a:gd name="connsiteY849" fmla="*/ 241300 h 2044699"/>
                <a:gd name="connsiteX850" fmla="*/ 38100 w 1263650"/>
                <a:gd name="connsiteY850" fmla="*/ 244475 h 2044699"/>
                <a:gd name="connsiteX851" fmla="*/ 41275 w 1263650"/>
                <a:gd name="connsiteY851" fmla="*/ 244475 h 2044699"/>
                <a:gd name="connsiteX852" fmla="*/ 41275 w 1263650"/>
                <a:gd name="connsiteY852" fmla="*/ 241300 h 2044699"/>
                <a:gd name="connsiteX853" fmla="*/ 44450 w 1263650"/>
                <a:gd name="connsiteY853" fmla="*/ 238125 h 2044699"/>
                <a:gd name="connsiteX854" fmla="*/ 44450 w 1263650"/>
                <a:gd name="connsiteY854" fmla="*/ 234950 h 2044699"/>
                <a:gd name="connsiteX855" fmla="*/ 47625 w 1263650"/>
                <a:gd name="connsiteY855" fmla="*/ 231775 h 2044699"/>
                <a:gd name="connsiteX856" fmla="*/ 50800 w 1263650"/>
                <a:gd name="connsiteY856" fmla="*/ 228600 h 2044699"/>
                <a:gd name="connsiteX857" fmla="*/ 53975 w 1263650"/>
                <a:gd name="connsiteY857" fmla="*/ 228600 h 2044699"/>
                <a:gd name="connsiteX858" fmla="*/ 57150 w 1263650"/>
                <a:gd name="connsiteY858" fmla="*/ 225425 h 2044699"/>
                <a:gd name="connsiteX859" fmla="*/ 60325 w 1263650"/>
                <a:gd name="connsiteY859" fmla="*/ 225425 h 2044699"/>
                <a:gd name="connsiteX860" fmla="*/ 63500 w 1263650"/>
                <a:gd name="connsiteY860" fmla="*/ 222250 h 2044699"/>
                <a:gd name="connsiteX861" fmla="*/ 66675 w 1263650"/>
                <a:gd name="connsiteY861" fmla="*/ 222250 h 2044699"/>
                <a:gd name="connsiteX862" fmla="*/ 66675 w 1263650"/>
                <a:gd name="connsiteY862" fmla="*/ 219075 h 2044699"/>
                <a:gd name="connsiteX863" fmla="*/ 63500 w 1263650"/>
                <a:gd name="connsiteY863" fmla="*/ 219075 h 2044699"/>
                <a:gd name="connsiteX864" fmla="*/ 63500 w 1263650"/>
                <a:gd name="connsiteY864" fmla="*/ 215900 h 2044699"/>
                <a:gd name="connsiteX865" fmla="*/ 57150 w 1263650"/>
                <a:gd name="connsiteY865" fmla="*/ 215900 h 2044699"/>
                <a:gd name="connsiteX866" fmla="*/ 57150 w 1263650"/>
                <a:gd name="connsiteY866" fmla="*/ 219075 h 2044699"/>
                <a:gd name="connsiteX867" fmla="*/ 53975 w 1263650"/>
                <a:gd name="connsiteY867" fmla="*/ 219075 h 2044699"/>
                <a:gd name="connsiteX868" fmla="*/ 47625 w 1263650"/>
                <a:gd name="connsiteY868" fmla="*/ 228600 h 2044699"/>
                <a:gd name="connsiteX869" fmla="*/ 44450 w 1263650"/>
                <a:gd name="connsiteY869" fmla="*/ 228600 h 2044699"/>
                <a:gd name="connsiteX870" fmla="*/ 41275 w 1263650"/>
                <a:gd name="connsiteY870" fmla="*/ 225425 h 2044699"/>
                <a:gd name="connsiteX871" fmla="*/ 44450 w 1263650"/>
                <a:gd name="connsiteY871" fmla="*/ 222250 h 2044699"/>
                <a:gd name="connsiteX872" fmla="*/ 47625 w 1263650"/>
                <a:gd name="connsiteY872" fmla="*/ 215900 h 2044699"/>
                <a:gd name="connsiteX873" fmla="*/ 66675 w 1263650"/>
                <a:gd name="connsiteY873" fmla="*/ 193675 h 2044699"/>
                <a:gd name="connsiteX874" fmla="*/ 69850 w 1263650"/>
                <a:gd name="connsiteY874" fmla="*/ 184150 h 2044699"/>
                <a:gd name="connsiteX875" fmla="*/ 69850 w 1263650"/>
                <a:gd name="connsiteY875" fmla="*/ 177800 h 2044699"/>
                <a:gd name="connsiteX876" fmla="*/ 73025 w 1263650"/>
                <a:gd name="connsiteY876" fmla="*/ 165100 h 2044699"/>
                <a:gd name="connsiteX877" fmla="*/ 76200 w 1263650"/>
                <a:gd name="connsiteY877" fmla="*/ 155575 h 2044699"/>
                <a:gd name="connsiteX878" fmla="*/ 95250 w 1263650"/>
                <a:gd name="connsiteY878" fmla="*/ 120650 h 2044699"/>
                <a:gd name="connsiteX879" fmla="*/ 98425 w 1263650"/>
                <a:gd name="connsiteY879" fmla="*/ 104775 h 2044699"/>
                <a:gd name="connsiteX880" fmla="*/ 98425 w 1263650"/>
                <a:gd name="connsiteY880" fmla="*/ 92075 h 2044699"/>
                <a:gd name="connsiteX881" fmla="*/ 104775 w 1263650"/>
                <a:gd name="connsiteY881" fmla="*/ 92075 h 2044699"/>
                <a:gd name="connsiteX882" fmla="*/ 98425 w 1263650"/>
                <a:gd name="connsiteY882" fmla="*/ 88900 h 2044699"/>
                <a:gd name="connsiteX883" fmla="*/ 101600 w 1263650"/>
                <a:gd name="connsiteY883" fmla="*/ 53975 h 2044699"/>
                <a:gd name="connsiteX884" fmla="*/ 92075 w 1263650"/>
                <a:gd name="connsiteY884" fmla="*/ 50800 h 2044699"/>
                <a:gd name="connsiteX885" fmla="*/ 88900 w 1263650"/>
                <a:gd name="connsiteY885" fmla="*/ 41275 h 2044699"/>
                <a:gd name="connsiteX886" fmla="*/ 98425 w 1263650"/>
                <a:gd name="connsiteY886" fmla="*/ 28575 h 2044699"/>
                <a:gd name="connsiteX887" fmla="*/ 104775 w 1263650"/>
                <a:gd name="connsiteY887" fmla="*/ 15875 h 2044699"/>
                <a:gd name="connsiteX888" fmla="*/ 104775 w 1263650"/>
                <a:gd name="connsiteY888" fmla="*/ 12700 h 2044699"/>
                <a:gd name="connsiteX889" fmla="*/ 104775 w 1263650"/>
                <a:gd name="connsiteY889" fmla="*/ 0 h 2044699"/>
                <a:gd name="connsiteX0" fmla="*/ 530225 w 1263650"/>
                <a:gd name="connsiteY0" fmla="*/ 1879599 h 2044699"/>
                <a:gd name="connsiteX1" fmla="*/ 530225 w 1263650"/>
                <a:gd name="connsiteY1" fmla="*/ 1870074 h 2044699"/>
                <a:gd name="connsiteX2" fmla="*/ 533400 w 1263650"/>
                <a:gd name="connsiteY2" fmla="*/ 1870074 h 2044699"/>
                <a:gd name="connsiteX3" fmla="*/ 533400 w 1263650"/>
                <a:gd name="connsiteY3" fmla="*/ 1873249 h 2044699"/>
                <a:gd name="connsiteX4" fmla="*/ 536575 w 1263650"/>
                <a:gd name="connsiteY4" fmla="*/ 1879599 h 2044699"/>
                <a:gd name="connsiteX5" fmla="*/ 539750 w 1263650"/>
                <a:gd name="connsiteY5" fmla="*/ 1889124 h 2044699"/>
                <a:gd name="connsiteX6" fmla="*/ 539750 w 1263650"/>
                <a:gd name="connsiteY6" fmla="*/ 1892299 h 2044699"/>
                <a:gd name="connsiteX7" fmla="*/ 546100 w 1263650"/>
                <a:gd name="connsiteY7" fmla="*/ 1895474 h 2044699"/>
                <a:gd name="connsiteX8" fmla="*/ 552450 w 1263650"/>
                <a:gd name="connsiteY8" fmla="*/ 1908174 h 2044699"/>
                <a:gd name="connsiteX9" fmla="*/ 558800 w 1263650"/>
                <a:gd name="connsiteY9" fmla="*/ 1914524 h 2044699"/>
                <a:gd name="connsiteX10" fmla="*/ 558800 w 1263650"/>
                <a:gd name="connsiteY10" fmla="*/ 1917699 h 2044699"/>
                <a:gd name="connsiteX11" fmla="*/ 555625 w 1263650"/>
                <a:gd name="connsiteY11" fmla="*/ 1920874 h 2044699"/>
                <a:gd name="connsiteX12" fmla="*/ 555625 w 1263650"/>
                <a:gd name="connsiteY12" fmla="*/ 1917699 h 2044699"/>
                <a:gd name="connsiteX13" fmla="*/ 552450 w 1263650"/>
                <a:gd name="connsiteY13" fmla="*/ 1917699 h 2044699"/>
                <a:gd name="connsiteX14" fmla="*/ 549275 w 1263650"/>
                <a:gd name="connsiteY14" fmla="*/ 1917699 h 2044699"/>
                <a:gd name="connsiteX15" fmla="*/ 546100 w 1263650"/>
                <a:gd name="connsiteY15" fmla="*/ 1917699 h 2044699"/>
                <a:gd name="connsiteX16" fmla="*/ 536575 w 1263650"/>
                <a:gd name="connsiteY16" fmla="*/ 1904999 h 2044699"/>
                <a:gd name="connsiteX17" fmla="*/ 533400 w 1263650"/>
                <a:gd name="connsiteY17" fmla="*/ 1898649 h 2044699"/>
                <a:gd name="connsiteX18" fmla="*/ 530225 w 1263650"/>
                <a:gd name="connsiteY18" fmla="*/ 1892299 h 2044699"/>
                <a:gd name="connsiteX19" fmla="*/ 530225 w 1263650"/>
                <a:gd name="connsiteY19" fmla="*/ 1885949 h 2044699"/>
                <a:gd name="connsiteX20" fmla="*/ 530225 w 1263650"/>
                <a:gd name="connsiteY20" fmla="*/ 1882774 h 2044699"/>
                <a:gd name="connsiteX21" fmla="*/ 530225 w 1263650"/>
                <a:gd name="connsiteY21" fmla="*/ 1879599 h 2044699"/>
                <a:gd name="connsiteX22" fmla="*/ 558800 w 1263650"/>
                <a:gd name="connsiteY22" fmla="*/ 1822449 h 2044699"/>
                <a:gd name="connsiteX23" fmla="*/ 561975 w 1263650"/>
                <a:gd name="connsiteY23" fmla="*/ 1797049 h 2044699"/>
                <a:gd name="connsiteX24" fmla="*/ 565150 w 1263650"/>
                <a:gd name="connsiteY24" fmla="*/ 1797049 h 2044699"/>
                <a:gd name="connsiteX25" fmla="*/ 568325 w 1263650"/>
                <a:gd name="connsiteY25" fmla="*/ 1797049 h 2044699"/>
                <a:gd name="connsiteX26" fmla="*/ 571500 w 1263650"/>
                <a:gd name="connsiteY26" fmla="*/ 1803399 h 2044699"/>
                <a:gd name="connsiteX27" fmla="*/ 577850 w 1263650"/>
                <a:gd name="connsiteY27" fmla="*/ 1806574 h 2044699"/>
                <a:gd name="connsiteX28" fmla="*/ 577850 w 1263650"/>
                <a:gd name="connsiteY28" fmla="*/ 1809749 h 2044699"/>
                <a:gd name="connsiteX29" fmla="*/ 581025 w 1263650"/>
                <a:gd name="connsiteY29" fmla="*/ 1816099 h 2044699"/>
                <a:gd name="connsiteX30" fmla="*/ 584200 w 1263650"/>
                <a:gd name="connsiteY30" fmla="*/ 1822449 h 2044699"/>
                <a:gd name="connsiteX31" fmla="*/ 587375 w 1263650"/>
                <a:gd name="connsiteY31" fmla="*/ 1822449 h 2044699"/>
                <a:gd name="connsiteX32" fmla="*/ 587375 w 1263650"/>
                <a:gd name="connsiteY32" fmla="*/ 1825624 h 2044699"/>
                <a:gd name="connsiteX33" fmla="*/ 587375 w 1263650"/>
                <a:gd name="connsiteY33" fmla="*/ 1828799 h 2044699"/>
                <a:gd name="connsiteX34" fmla="*/ 584200 w 1263650"/>
                <a:gd name="connsiteY34" fmla="*/ 1828799 h 2044699"/>
                <a:gd name="connsiteX35" fmla="*/ 581025 w 1263650"/>
                <a:gd name="connsiteY35" fmla="*/ 1828799 h 2044699"/>
                <a:gd name="connsiteX36" fmla="*/ 574675 w 1263650"/>
                <a:gd name="connsiteY36" fmla="*/ 1828799 h 2044699"/>
                <a:gd name="connsiteX37" fmla="*/ 571500 w 1263650"/>
                <a:gd name="connsiteY37" fmla="*/ 1825624 h 2044699"/>
                <a:gd name="connsiteX38" fmla="*/ 565150 w 1263650"/>
                <a:gd name="connsiteY38" fmla="*/ 1822449 h 2044699"/>
                <a:gd name="connsiteX39" fmla="*/ 561975 w 1263650"/>
                <a:gd name="connsiteY39" fmla="*/ 1819274 h 2044699"/>
                <a:gd name="connsiteX40" fmla="*/ 558800 w 1263650"/>
                <a:gd name="connsiteY40" fmla="*/ 1822449 h 2044699"/>
                <a:gd name="connsiteX41" fmla="*/ 654050 w 1263650"/>
                <a:gd name="connsiteY41" fmla="*/ 1784349 h 2044699"/>
                <a:gd name="connsiteX42" fmla="*/ 657225 w 1263650"/>
                <a:gd name="connsiteY42" fmla="*/ 1784349 h 2044699"/>
                <a:gd name="connsiteX43" fmla="*/ 657225 w 1263650"/>
                <a:gd name="connsiteY43" fmla="*/ 1787524 h 2044699"/>
                <a:gd name="connsiteX44" fmla="*/ 654050 w 1263650"/>
                <a:gd name="connsiteY44" fmla="*/ 1787524 h 2044699"/>
                <a:gd name="connsiteX45" fmla="*/ 654050 w 1263650"/>
                <a:gd name="connsiteY45" fmla="*/ 1784349 h 2044699"/>
                <a:gd name="connsiteX46" fmla="*/ 320675 w 1263650"/>
                <a:gd name="connsiteY46" fmla="*/ 1441449 h 2044699"/>
                <a:gd name="connsiteX47" fmla="*/ 320678 w 1263650"/>
                <a:gd name="connsiteY47" fmla="*/ 1441452 h 2044699"/>
                <a:gd name="connsiteX48" fmla="*/ 320678 w 1263650"/>
                <a:gd name="connsiteY48" fmla="*/ 1441449 h 2044699"/>
                <a:gd name="connsiteX49" fmla="*/ 320675 w 1263650"/>
                <a:gd name="connsiteY49" fmla="*/ 1441449 h 2044699"/>
                <a:gd name="connsiteX50" fmla="*/ 200026 w 1263650"/>
                <a:gd name="connsiteY50" fmla="*/ 857250 h 2044699"/>
                <a:gd name="connsiteX51" fmla="*/ 202410 w 1263650"/>
                <a:gd name="connsiteY51" fmla="*/ 859634 h 2044699"/>
                <a:gd name="connsiteX52" fmla="*/ 202410 w 1263650"/>
                <a:gd name="connsiteY52" fmla="*/ 859633 h 2044699"/>
                <a:gd name="connsiteX53" fmla="*/ 200027 w 1263650"/>
                <a:gd name="connsiteY53" fmla="*/ 857250 h 2044699"/>
                <a:gd name="connsiteX54" fmla="*/ 200026 w 1263650"/>
                <a:gd name="connsiteY54" fmla="*/ 857250 h 2044699"/>
                <a:gd name="connsiteX55" fmla="*/ 193676 w 1263650"/>
                <a:gd name="connsiteY55" fmla="*/ 854075 h 2044699"/>
                <a:gd name="connsiteX56" fmla="*/ 193676 w 1263650"/>
                <a:gd name="connsiteY56" fmla="*/ 857250 h 2044699"/>
                <a:gd name="connsiteX57" fmla="*/ 193677 w 1263650"/>
                <a:gd name="connsiteY57" fmla="*/ 857250 h 2044699"/>
                <a:gd name="connsiteX58" fmla="*/ 193677 w 1263650"/>
                <a:gd name="connsiteY58" fmla="*/ 854075 h 2044699"/>
                <a:gd name="connsiteX59" fmla="*/ 193676 w 1263650"/>
                <a:gd name="connsiteY59" fmla="*/ 854075 h 2044699"/>
                <a:gd name="connsiteX60" fmla="*/ 190501 w 1263650"/>
                <a:gd name="connsiteY60" fmla="*/ 847724 h 2044699"/>
                <a:gd name="connsiteX61" fmla="*/ 190501 w 1263650"/>
                <a:gd name="connsiteY61" fmla="*/ 847725 h 2044699"/>
                <a:gd name="connsiteX62" fmla="*/ 190501 w 1263650"/>
                <a:gd name="connsiteY62" fmla="*/ 850900 h 2044699"/>
                <a:gd name="connsiteX63" fmla="*/ 190501 w 1263650"/>
                <a:gd name="connsiteY63" fmla="*/ 854075 h 2044699"/>
                <a:gd name="connsiteX64" fmla="*/ 190502 w 1263650"/>
                <a:gd name="connsiteY64" fmla="*/ 854075 h 2044699"/>
                <a:gd name="connsiteX65" fmla="*/ 190502 w 1263650"/>
                <a:gd name="connsiteY65" fmla="*/ 850900 h 2044699"/>
                <a:gd name="connsiteX66" fmla="*/ 190502 w 1263650"/>
                <a:gd name="connsiteY66" fmla="*/ 847725 h 2044699"/>
                <a:gd name="connsiteX67" fmla="*/ 190501 w 1263650"/>
                <a:gd name="connsiteY67" fmla="*/ 847724 h 2044699"/>
                <a:gd name="connsiteX68" fmla="*/ 187326 w 1263650"/>
                <a:gd name="connsiteY68" fmla="*/ 838200 h 2044699"/>
                <a:gd name="connsiteX69" fmla="*/ 187326 w 1263650"/>
                <a:gd name="connsiteY69" fmla="*/ 841375 h 2044699"/>
                <a:gd name="connsiteX70" fmla="*/ 187326 w 1263650"/>
                <a:gd name="connsiteY70" fmla="*/ 844550 h 2044699"/>
                <a:gd name="connsiteX71" fmla="*/ 187327 w 1263650"/>
                <a:gd name="connsiteY71" fmla="*/ 844550 h 2044699"/>
                <a:gd name="connsiteX72" fmla="*/ 187327 w 1263650"/>
                <a:gd name="connsiteY72" fmla="*/ 841375 h 2044699"/>
                <a:gd name="connsiteX73" fmla="*/ 187327 w 1263650"/>
                <a:gd name="connsiteY73" fmla="*/ 838200 h 2044699"/>
                <a:gd name="connsiteX74" fmla="*/ 187326 w 1263650"/>
                <a:gd name="connsiteY74" fmla="*/ 838200 h 2044699"/>
                <a:gd name="connsiteX75" fmla="*/ 184151 w 1263650"/>
                <a:gd name="connsiteY75" fmla="*/ 835025 h 2044699"/>
                <a:gd name="connsiteX76" fmla="*/ 184151 w 1263650"/>
                <a:gd name="connsiteY76" fmla="*/ 838200 h 2044699"/>
                <a:gd name="connsiteX77" fmla="*/ 184152 w 1263650"/>
                <a:gd name="connsiteY77" fmla="*/ 838200 h 2044699"/>
                <a:gd name="connsiteX78" fmla="*/ 184152 w 1263650"/>
                <a:gd name="connsiteY78" fmla="*/ 835025 h 2044699"/>
                <a:gd name="connsiteX79" fmla="*/ 184151 w 1263650"/>
                <a:gd name="connsiteY79" fmla="*/ 835025 h 2044699"/>
                <a:gd name="connsiteX80" fmla="*/ 177801 w 1263650"/>
                <a:gd name="connsiteY80" fmla="*/ 831850 h 2044699"/>
                <a:gd name="connsiteX81" fmla="*/ 177801 w 1263650"/>
                <a:gd name="connsiteY81" fmla="*/ 835025 h 2044699"/>
                <a:gd name="connsiteX82" fmla="*/ 177802 w 1263650"/>
                <a:gd name="connsiteY82" fmla="*/ 835025 h 2044699"/>
                <a:gd name="connsiteX83" fmla="*/ 177802 w 1263650"/>
                <a:gd name="connsiteY83" fmla="*/ 831850 h 2044699"/>
                <a:gd name="connsiteX84" fmla="*/ 177801 w 1263650"/>
                <a:gd name="connsiteY84" fmla="*/ 831850 h 2044699"/>
                <a:gd name="connsiteX85" fmla="*/ 187325 w 1263650"/>
                <a:gd name="connsiteY85" fmla="*/ 784225 h 2044699"/>
                <a:gd name="connsiteX86" fmla="*/ 187325 w 1263650"/>
                <a:gd name="connsiteY86" fmla="*/ 787400 h 2044699"/>
                <a:gd name="connsiteX87" fmla="*/ 187326 w 1263650"/>
                <a:gd name="connsiteY87" fmla="*/ 787400 h 2044699"/>
                <a:gd name="connsiteX88" fmla="*/ 187326 w 1263650"/>
                <a:gd name="connsiteY88" fmla="*/ 784225 h 2044699"/>
                <a:gd name="connsiteX89" fmla="*/ 187325 w 1263650"/>
                <a:gd name="connsiteY89" fmla="*/ 784225 h 2044699"/>
                <a:gd name="connsiteX90" fmla="*/ 92075 w 1263650"/>
                <a:gd name="connsiteY90" fmla="*/ 784225 h 2044699"/>
                <a:gd name="connsiteX91" fmla="*/ 92075 w 1263650"/>
                <a:gd name="connsiteY91" fmla="*/ 787400 h 2044699"/>
                <a:gd name="connsiteX92" fmla="*/ 90805 w 1263650"/>
                <a:gd name="connsiteY92" fmla="*/ 784860 h 2044699"/>
                <a:gd name="connsiteX93" fmla="*/ 92075 w 1263650"/>
                <a:gd name="connsiteY93" fmla="*/ 784225 h 2044699"/>
                <a:gd name="connsiteX94" fmla="*/ 180975 w 1263650"/>
                <a:gd name="connsiteY94" fmla="*/ 774700 h 2044699"/>
                <a:gd name="connsiteX95" fmla="*/ 180976 w 1263650"/>
                <a:gd name="connsiteY95" fmla="*/ 774700 h 2044699"/>
                <a:gd name="connsiteX96" fmla="*/ 180976 w 1263650"/>
                <a:gd name="connsiteY96" fmla="*/ 774701 h 2044699"/>
                <a:gd name="connsiteX97" fmla="*/ 180975 w 1263650"/>
                <a:gd name="connsiteY97" fmla="*/ 774700 h 2044699"/>
                <a:gd name="connsiteX98" fmla="*/ 184150 w 1263650"/>
                <a:gd name="connsiteY98" fmla="*/ 769937 h 2044699"/>
                <a:gd name="connsiteX99" fmla="*/ 184150 w 1263650"/>
                <a:gd name="connsiteY99" fmla="*/ 771525 h 2044699"/>
                <a:gd name="connsiteX100" fmla="*/ 184151 w 1263650"/>
                <a:gd name="connsiteY100" fmla="*/ 771525 h 2044699"/>
                <a:gd name="connsiteX101" fmla="*/ 184151 w 1263650"/>
                <a:gd name="connsiteY101" fmla="*/ 769937 h 2044699"/>
                <a:gd name="connsiteX102" fmla="*/ 184150 w 1263650"/>
                <a:gd name="connsiteY102" fmla="*/ 769937 h 2044699"/>
                <a:gd name="connsiteX103" fmla="*/ 555625 w 1263650"/>
                <a:gd name="connsiteY103" fmla="*/ 641350 h 2044699"/>
                <a:gd name="connsiteX104" fmla="*/ 561975 w 1263650"/>
                <a:gd name="connsiteY104" fmla="*/ 644525 h 2044699"/>
                <a:gd name="connsiteX105" fmla="*/ 561976 w 1263650"/>
                <a:gd name="connsiteY105" fmla="*/ 644525 h 2044699"/>
                <a:gd name="connsiteX106" fmla="*/ 555626 w 1263650"/>
                <a:gd name="connsiteY106" fmla="*/ 641350 h 2044699"/>
                <a:gd name="connsiteX107" fmla="*/ 555625 w 1263650"/>
                <a:gd name="connsiteY107" fmla="*/ 641350 h 2044699"/>
                <a:gd name="connsiteX108" fmla="*/ 104775 w 1263650"/>
                <a:gd name="connsiteY108" fmla="*/ 0 h 2044699"/>
                <a:gd name="connsiteX109" fmla="*/ 107950 w 1263650"/>
                <a:gd name="connsiteY109" fmla="*/ 3175 h 2044699"/>
                <a:gd name="connsiteX110" fmla="*/ 114300 w 1263650"/>
                <a:gd name="connsiteY110" fmla="*/ 3175 h 2044699"/>
                <a:gd name="connsiteX111" fmla="*/ 123825 w 1263650"/>
                <a:gd name="connsiteY111" fmla="*/ 6350 h 2044699"/>
                <a:gd name="connsiteX112" fmla="*/ 133350 w 1263650"/>
                <a:gd name="connsiteY112" fmla="*/ 9525 h 2044699"/>
                <a:gd name="connsiteX113" fmla="*/ 136525 w 1263650"/>
                <a:gd name="connsiteY113" fmla="*/ 9525 h 2044699"/>
                <a:gd name="connsiteX114" fmla="*/ 146050 w 1263650"/>
                <a:gd name="connsiteY114" fmla="*/ 12700 h 2044699"/>
                <a:gd name="connsiteX115" fmla="*/ 155575 w 1263650"/>
                <a:gd name="connsiteY115" fmla="*/ 15875 h 2044699"/>
                <a:gd name="connsiteX116" fmla="*/ 158750 w 1263650"/>
                <a:gd name="connsiteY116" fmla="*/ 15875 h 2044699"/>
                <a:gd name="connsiteX117" fmla="*/ 161925 w 1263650"/>
                <a:gd name="connsiteY117" fmla="*/ 15875 h 2044699"/>
                <a:gd name="connsiteX118" fmla="*/ 180975 w 1263650"/>
                <a:gd name="connsiteY118" fmla="*/ 22225 h 2044699"/>
                <a:gd name="connsiteX119" fmla="*/ 190500 w 1263650"/>
                <a:gd name="connsiteY119" fmla="*/ 22225 h 2044699"/>
                <a:gd name="connsiteX120" fmla="*/ 200025 w 1263650"/>
                <a:gd name="connsiteY120" fmla="*/ 25400 h 2044699"/>
                <a:gd name="connsiteX121" fmla="*/ 203200 w 1263650"/>
                <a:gd name="connsiteY121" fmla="*/ 28575 h 2044699"/>
                <a:gd name="connsiteX122" fmla="*/ 215900 w 1263650"/>
                <a:gd name="connsiteY122" fmla="*/ 28575 h 2044699"/>
                <a:gd name="connsiteX123" fmla="*/ 215900 w 1263650"/>
                <a:gd name="connsiteY123" fmla="*/ 31750 h 2044699"/>
                <a:gd name="connsiteX124" fmla="*/ 219075 w 1263650"/>
                <a:gd name="connsiteY124" fmla="*/ 31750 h 2044699"/>
                <a:gd name="connsiteX125" fmla="*/ 222250 w 1263650"/>
                <a:gd name="connsiteY125" fmla="*/ 31750 h 2044699"/>
                <a:gd name="connsiteX126" fmla="*/ 225425 w 1263650"/>
                <a:gd name="connsiteY126" fmla="*/ 31750 h 2044699"/>
                <a:gd name="connsiteX127" fmla="*/ 228600 w 1263650"/>
                <a:gd name="connsiteY127" fmla="*/ 31750 h 2044699"/>
                <a:gd name="connsiteX128" fmla="*/ 231775 w 1263650"/>
                <a:gd name="connsiteY128" fmla="*/ 34925 h 2044699"/>
                <a:gd name="connsiteX129" fmla="*/ 238125 w 1263650"/>
                <a:gd name="connsiteY129" fmla="*/ 34925 h 2044699"/>
                <a:gd name="connsiteX130" fmla="*/ 247650 w 1263650"/>
                <a:gd name="connsiteY130" fmla="*/ 38100 h 2044699"/>
                <a:gd name="connsiteX131" fmla="*/ 263525 w 1263650"/>
                <a:gd name="connsiteY131" fmla="*/ 41275 h 2044699"/>
                <a:gd name="connsiteX132" fmla="*/ 269875 w 1263650"/>
                <a:gd name="connsiteY132" fmla="*/ 44450 h 2044699"/>
                <a:gd name="connsiteX133" fmla="*/ 282575 w 1263650"/>
                <a:gd name="connsiteY133" fmla="*/ 47625 h 2044699"/>
                <a:gd name="connsiteX134" fmla="*/ 307975 w 1263650"/>
                <a:gd name="connsiteY134" fmla="*/ 53975 h 2044699"/>
                <a:gd name="connsiteX135" fmla="*/ 314325 w 1263650"/>
                <a:gd name="connsiteY135" fmla="*/ 53975 h 2044699"/>
                <a:gd name="connsiteX136" fmla="*/ 320675 w 1263650"/>
                <a:gd name="connsiteY136" fmla="*/ 57150 h 2044699"/>
                <a:gd name="connsiteX137" fmla="*/ 327025 w 1263650"/>
                <a:gd name="connsiteY137" fmla="*/ 57150 h 2044699"/>
                <a:gd name="connsiteX138" fmla="*/ 346075 w 1263650"/>
                <a:gd name="connsiteY138" fmla="*/ 60325 h 2044699"/>
                <a:gd name="connsiteX139" fmla="*/ 355600 w 1263650"/>
                <a:gd name="connsiteY139" fmla="*/ 63500 h 2044699"/>
                <a:gd name="connsiteX140" fmla="*/ 365125 w 1263650"/>
                <a:gd name="connsiteY140" fmla="*/ 66675 h 2044699"/>
                <a:gd name="connsiteX141" fmla="*/ 368300 w 1263650"/>
                <a:gd name="connsiteY141" fmla="*/ 66675 h 2044699"/>
                <a:gd name="connsiteX142" fmla="*/ 371475 w 1263650"/>
                <a:gd name="connsiteY142" fmla="*/ 66675 h 2044699"/>
                <a:gd name="connsiteX143" fmla="*/ 393700 w 1263650"/>
                <a:gd name="connsiteY143" fmla="*/ 73025 h 2044699"/>
                <a:gd name="connsiteX144" fmla="*/ 460375 w 1263650"/>
                <a:gd name="connsiteY144" fmla="*/ 92075 h 2044699"/>
                <a:gd name="connsiteX145" fmla="*/ 473075 w 1263650"/>
                <a:gd name="connsiteY145" fmla="*/ 95250 h 2044699"/>
                <a:gd name="connsiteX146" fmla="*/ 482600 w 1263650"/>
                <a:gd name="connsiteY146" fmla="*/ 98425 h 2044699"/>
                <a:gd name="connsiteX147" fmla="*/ 485775 w 1263650"/>
                <a:gd name="connsiteY147" fmla="*/ 98425 h 2044699"/>
                <a:gd name="connsiteX148" fmla="*/ 498475 w 1263650"/>
                <a:gd name="connsiteY148" fmla="*/ 101600 h 2044699"/>
                <a:gd name="connsiteX149" fmla="*/ 501650 w 1263650"/>
                <a:gd name="connsiteY149" fmla="*/ 101600 h 2044699"/>
                <a:gd name="connsiteX150" fmla="*/ 508000 w 1263650"/>
                <a:gd name="connsiteY150" fmla="*/ 101600 h 2044699"/>
                <a:gd name="connsiteX151" fmla="*/ 523875 w 1263650"/>
                <a:gd name="connsiteY151" fmla="*/ 107950 h 2044699"/>
                <a:gd name="connsiteX152" fmla="*/ 527050 w 1263650"/>
                <a:gd name="connsiteY152" fmla="*/ 107950 h 2044699"/>
                <a:gd name="connsiteX153" fmla="*/ 530225 w 1263650"/>
                <a:gd name="connsiteY153" fmla="*/ 107950 h 2044699"/>
                <a:gd name="connsiteX154" fmla="*/ 539750 w 1263650"/>
                <a:gd name="connsiteY154" fmla="*/ 111125 h 2044699"/>
                <a:gd name="connsiteX155" fmla="*/ 542925 w 1263650"/>
                <a:gd name="connsiteY155" fmla="*/ 111125 h 2044699"/>
                <a:gd name="connsiteX156" fmla="*/ 546100 w 1263650"/>
                <a:gd name="connsiteY156" fmla="*/ 111125 h 2044699"/>
                <a:gd name="connsiteX157" fmla="*/ 549275 w 1263650"/>
                <a:gd name="connsiteY157" fmla="*/ 114300 h 2044699"/>
                <a:gd name="connsiteX158" fmla="*/ 552450 w 1263650"/>
                <a:gd name="connsiteY158" fmla="*/ 114300 h 2044699"/>
                <a:gd name="connsiteX159" fmla="*/ 555625 w 1263650"/>
                <a:gd name="connsiteY159" fmla="*/ 114300 h 2044699"/>
                <a:gd name="connsiteX160" fmla="*/ 558800 w 1263650"/>
                <a:gd name="connsiteY160" fmla="*/ 114300 h 2044699"/>
                <a:gd name="connsiteX161" fmla="*/ 561975 w 1263650"/>
                <a:gd name="connsiteY161" fmla="*/ 114300 h 2044699"/>
                <a:gd name="connsiteX162" fmla="*/ 565150 w 1263650"/>
                <a:gd name="connsiteY162" fmla="*/ 117475 h 2044699"/>
                <a:gd name="connsiteX163" fmla="*/ 574675 w 1263650"/>
                <a:gd name="connsiteY163" fmla="*/ 120650 h 2044699"/>
                <a:gd name="connsiteX164" fmla="*/ 584200 w 1263650"/>
                <a:gd name="connsiteY164" fmla="*/ 120650 h 2044699"/>
                <a:gd name="connsiteX165" fmla="*/ 606425 w 1263650"/>
                <a:gd name="connsiteY165" fmla="*/ 127000 h 2044699"/>
                <a:gd name="connsiteX166" fmla="*/ 628650 w 1263650"/>
                <a:gd name="connsiteY166" fmla="*/ 130175 h 2044699"/>
                <a:gd name="connsiteX167" fmla="*/ 650875 w 1263650"/>
                <a:gd name="connsiteY167" fmla="*/ 136525 h 2044699"/>
                <a:gd name="connsiteX168" fmla="*/ 660400 w 1263650"/>
                <a:gd name="connsiteY168" fmla="*/ 139700 h 2044699"/>
                <a:gd name="connsiteX169" fmla="*/ 676275 w 1263650"/>
                <a:gd name="connsiteY169" fmla="*/ 142875 h 2044699"/>
                <a:gd name="connsiteX170" fmla="*/ 682625 w 1263650"/>
                <a:gd name="connsiteY170" fmla="*/ 142875 h 2044699"/>
                <a:gd name="connsiteX171" fmla="*/ 679450 w 1263650"/>
                <a:gd name="connsiteY171" fmla="*/ 155575 h 2044699"/>
                <a:gd name="connsiteX172" fmla="*/ 676275 w 1263650"/>
                <a:gd name="connsiteY172" fmla="*/ 161925 h 2044699"/>
                <a:gd name="connsiteX173" fmla="*/ 676275 w 1263650"/>
                <a:gd name="connsiteY173" fmla="*/ 165100 h 2044699"/>
                <a:gd name="connsiteX174" fmla="*/ 676275 w 1263650"/>
                <a:gd name="connsiteY174" fmla="*/ 174625 h 2044699"/>
                <a:gd name="connsiteX175" fmla="*/ 673100 w 1263650"/>
                <a:gd name="connsiteY175" fmla="*/ 187325 h 2044699"/>
                <a:gd name="connsiteX176" fmla="*/ 666750 w 1263650"/>
                <a:gd name="connsiteY176" fmla="*/ 203200 h 2044699"/>
                <a:gd name="connsiteX177" fmla="*/ 666750 w 1263650"/>
                <a:gd name="connsiteY177" fmla="*/ 206375 h 2044699"/>
                <a:gd name="connsiteX178" fmla="*/ 660400 w 1263650"/>
                <a:gd name="connsiteY178" fmla="*/ 234950 h 2044699"/>
                <a:gd name="connsiteX179" fmla="*/ 660400 w 1263650"/>
                <a:gd name="connsiteY179" fmla="*/ 241300 h 2044699"/>
                <a:gd name="connsiteX180" fmla="*/ 650875 w 1263650"/>
                <a:gd name="connsiteY180" fmla="*/ 273050 h 2044699"/>
                <a:gd name="connsiteX181" fmla="*/ 647700 w 1263650"/>
                <a:gd name="connsiteY181" fmla="*/ 295275 h 2044699"/>
                <a:gd name="connsiteX182" fmla="*/ 647700 w 1263650"/>
                <a:gd name="connsiteY182" fmla="*/ 298450 h 2044699"/>
                <a:gd name="connsiteX183" fmla="*/ 644525 w 1263650"/>
                <a:gd name="connsiteY183" fmla="*/ 307975 h 2044699"/>
                <a:gd name="connsiteX184" fmla="*/ 641350 w 1263650"/>
                <a:gd name="connsiteY184" fmla="*/ 330200 h 2044699"/>
                <a:gd name="connsiteX185" fmla="*/ 635000 w 1263650"/>
                <a:gd name="connsiteY185" fmla="*/ 352425 h 2044699"/>
                <a:gd name="connsiteX186" fmla="*/ 631825 w 1263650"/>
                <a:gd name="connsiteY186" fmla="*/ 365125 h 2044699"/>
                <a:gd name="connsiteX187" fmla="*/ 628650 w 1263650"/>
                <a:gd name="connsiteY187" fmla="*/ 374650 h 2044699"/>
                <a:gd name="connsiteX188" fmla="*/ 628650 w 1263650"/>
                <a:gd name="connsiteY188" fmla="*/ 381000 h 2044699"/>
                <a:gd name="connsiteX189" fmla="*/ 628650 w 1263650"/>
                <a:gd name="connsiteY189" fmla="*/ 387350 h 2044699"/>
                <a:gd name="connsiteX190" fmla="*/ 622300 w 1263650"/>
                <a:gd name="connsiteY190" fmla="*/ 419100 h 2044699"/>
                <a:gd name="connsiteX191" fmla="*/ 619125 w 1263650"/>
                <a:gd name="connsiteY191" fmla="*/ 434975 h 2044699"/>
                <a:gd name="connsiteX192" fmla="*/ 612775 w 1263650"/>
                <a:gd name="connsiteY192" fmla="*/ 457200 h 2044699"/>
                <a:gd name="connsiteX193" fmla="*/ 606425 w 1263650"/>
                <a:gd name="connsiteY193" fmla="*/ 476250 h 2044699"/>
                <a:gd name="connsiteX194" fmla="*/ 600075 w 1263650"/>
                <a:gd name="connsiteY194" fmla="*/ 511175 h 2044699"/>
                <a:gd name="connsiteX195" fmla="*/ 587375 w 1263650"/>
                <a:gd name="connsiteY195" fmla="*/ 568325 h 2044699"/>
                <a:gd name="connsiteX196" fmla="*/ 587375 w 1263650"/>
                <a:gd name="connsiteY196" fmla="*/ 574675 h 2044699"/>
                <a:gd name="connsiteX197" fmla="*/ 577850 w 1263650"/>
                <a:gd name="connsiteY197" fmla="*/ 612775 h 2044699"/>
                <a:gd name="connsiteX198" fmla="*/ 574675 w 1263650"/>
                <a:gd name="connsiteY198" fmla="*/ 619125 h 2044699"/>
                <a:gd name="connsiteX199" fmla="*/ 574675 w 1263650"/>
                <a:gd name="connsiteY199" fmla="*/ 622300 h 2044699"/>
                <a:gd name="connsiteX200" fmla="*/ 574676 w 1263650"/>
                <a:gd name="connsiteY200" fmla="*/ 622300 h 2044699"/>
                <a:gd name="connsiteX201" fmla="*/ 573884 w 1263650"/>
                <a:gd name="connsiteY201" fmla="*/ 626260 h 2044699"/>
                <a:gd name="connsiteX202" fmla="*/ 573884 w 1263650"/>
                <a:gd name="connsiteY202" fmla="*/ 629444 h 2044699"/>
                <a:gd name="connsiteX203" fmla="*/ 573247 w 1263650"/>
                <a:gd name="connsiteY203" fmla="*/ 629444 h 2044699"/>
                <a:gd name="connsiteX204" fmla="*/ 571501 w 1263650"/>
                <a:gd name="connsiteY204" fmla="*/ 638175 h 2044699"/>
                <a:gd name="connsiteX205" fmla="*/ 568326 w 1263650"/>
                <a:gd name="connsiteY205" fmla="*/ 644525 h 2044699"/>
                <a:gd name="connsiteX206" fmla="*/ 568325 w 1263650"/>
                <a:gd name="connsiteY206" fmla="*/ 644525 h 2044699"/>
                <a:gd name="connsiteX207" fmla="*/ 568325 w 1263650"/>
                <a:gd name="connsiteY207" fmla="*/ 657225 h 2044699"/>
                <a:gd name="connsiteX208" fmla="*/ 565150 w 1263650"/>
                <a:gd name="connsiteY208" fmla="*/ 666750 h 2044699"/>
                <a:gd name="connsiteX209" fmla="*/ 565150 w 1263650"/>
                <a:gd name="connsiteY209" fmla="*/ 673100 h 2044699"/>
                <a:gd name="connsiteX210" fmla="*/ 561975 w 1263650"/>
                <a:gd name="connsiteY210" fmla="*/ 679450 h 2044699"/>
                <a:gd name="connsiteX211" fmla="*/ 561975 w 1263650"/>
                <a:gd name="connsiteY211" fmla="*/ 682625 h 2044699"/>
                <a:gd name="connsiteX212" fmla="*/ 558800 w 1263650"/>
                <a:gd name="connsiteY212" fmla="*/ 692150 h 2044699"/>
                <a:gd name="connsiteX213" fmla="*/ 558801 w 1263650"/>
                <a:gd name="connsiteY213" fmla="*/ 692150 h 2044699"/>
                <a:gd name="connsiteX214" fmla="*/ 558801 w 1263650"/>
                <a:gd name="connsiteY214" fmla="*/ 704850 h 2044699"/>
                <a:gd name="connsiteX215" fmla="*/ 558801 w 1263650"/>
                <a:gd name="connsiteY215" fmla="*/ 708025 h 2044699"/>
                <a:gd name="connsiteX216" fmla="*/ 561976 w 1263650"/>
                <a:gd name="connsiteY216" fmla="*/ 708025 h 2044699"/>
                <a:gd name="connsiteX217" fmla="*/ 561976 w 1263650"/>
                <a:gd name="connsiteY217" fmla="*/ 711200 h 2044699"/>
                <a:gd name="connsiteX218" fmla="*/ 561976 w 1263650"/>
                <a:gd name="connsiteY218" fmla="*/ 714375 h 2044699"/>
                <a:gd name="connsiteX219" fmla="*/ 568326 w 1263650"/>
                <a:gd name="connsiteY219" fmla="*/ 720725 h 2044699"/>
                <a:gd name="connsiteX220" fmla="*/ 570231 w 1263650"/>
                <a:gd name="connsiteY220" fmla="*/ 723900 h 2044699"/>
                <a:gd name="connsiteX221" fmla="*/ 571501 w 1263650"/>
                <a:gd name="connsiteY221" fmla="*/ 726017 h 2044699"/>
                <a:gd name="connsiteX222" fmla="*/ 577851 w 1263650"/>
                <a:gd name="connsiteY222" fmla="*/ 736600 h 2044699"/>
                <a:gd name="connsiteX223" fmla="*/ 593726 w 1263650"/>
                <a:gd name="connsiteY223" fmla="*/ 755650 h 2044699"/>
                <a:gd name="connsiteX224" fmla="*/ 603251 w 1263650"/>
                <a:gd name="connsiteY224" fmla="*/ 771525 h 2044699"/>
                <a:gd name="connsiteX225" fmla="*/ 606426 w 1263650"/>
                <a:gd name="connsiteY225" fmla="*/ 771525 h 2044699"/>
                <a:gd name="connsiteX226" fmla="*/ 606426 w 1263650"/>
                <a:gd name="connsiteY226" fmla="*/ 774700 h 2044699"/>
                <a:gd name="connsiteX227" fmla="*/ 606425 w 1263650"/>
                <a:gd name="connsiteY227" fmla="*/ 774700 h 2044699"/>
                <a:gd name="connsiteX228" fmla="*/ 625475 w 1263650"/>
                <a:gd name="connsiteY228" fmla="*/ 803275 h 2044699"/>
                <a:gd name="connsiteX229" fmla="*/ 628650 w 1263650"/>
                <a:gd name="connsiteY229" fmla="*/ 806450 h 2044699"/>
                <a:gd name="connsiteX230" fmla="*/ 635000 w 1263650"/>
                <a:gd name="connsiteY230" fmla="*/ 812800 h 2044699"/>
                <a:gd name="connsiteX231" fmla="*/ 638175 w 1263650"/>
                <a:gd name="connsiteY231" fmla="*/ 819150 h 2044699"/>
                <a:gd name="connsiteX232" fmla="*/ 644525 w 1263650"/>
                <a:gd name="connsiteY232" fmla="*/ 828675 h 2044699"/>
                <a:gd name="connsiteX233" fmla="*/ 647700 w 1263650"/>
                <a:gd name="connsiteY233" fmla="*/ 831850 h 2044699"/>
                <a:gd name="connsiteX234" fmla="*/ 654050 w 1263650"/>
                <a:gd name="connsiteY234" fmla="*/ 841375 h 2044699"/>
                <a:gd name="connsiteX235" fmla="*/ 657225 w 1263650"/>
                <a:gd name="connsiteY235" fmla="*/ 841375 h 2044699"/>
                <a:gd name="connsiteX236" fmla="*/ 657225 w 1263650"/>
                <a:gd name="connsiteY236" fmla="*/ 847725 h 2044699"/>
                <a:gd name="connsiteX237" fmla="*/ 660400 w 1263650"/>
                <a:gd name="connsiteY237" fmla="*/ 850900 h 2044699"/>
                <a:gd name="connsiteX238" fmla="*/ 663575 w 1263650"/>
                <a:gd name="connsiteY238" fmla="*/ 854075 h 2044699"/>
                <a:gd name="connsiteX239" fmla="*/ 673100 w 1263650"/>
                <a:gd name="connsiteY239" fmla="*/ 866775 h 2044699"/>
                <a:gd name="connsiteX240" fmla="*/ 679450 w 1263650"/>
                <a:gd name="connsiteY240" fmla="*/ 876300 h 2044699"/>
                <a:gd name="connsiteX241" fmla="*/ 682625 w 1263650"/>
                <a:gd name="connsiteY241" fmla="*/ 879475 h 2044699"/>
                <a:gd name="connsiteX242" fmla="*/ 701675 w 1263650"/>
                <a:gd name="connsiteY242" fmla="*/ 908050 h 2044699"/>
                <a:gd name="connsiteX243" fmla="*/ 708025 w 1263650"/>
                <a:gd name="connsiteY243" fmla="*/ 914400 h 2044699"/>
                <a:gd name="connsiteX244" fmla="*/ 723900 w 1263650"/>
                <a:gd name="connsiteY244" fmla="*/ 936625 h 2044699"/>
                <a:gd name="connsiteX245" fmla="*/ 733425 w 1263650"/>
                <a:gd name="connsiteY245" fmla="*/ 949325 h 2044699"/>
                <a:gd name="connsiteX246" fmla="*/ 736600 w 1263650"/>
                <a:gd name="connsiteY246" fmla="*/ 952500 h 2044699"/>
                <a:gd name="connsiteX247" fmla="*/ 736600 w 1263650"/>
                <a:gd name="connsiteY247" fmla="*/ 955675 h 2044699"/>
                <a:gd name="connsiteX248" fmla="*/ 739775 w 1263650"/>
                <a:gd name="connsiteY248" fmla="*/ 958850 h 2044699"/>
                <a:gd name="connsiteX249" fmla="*/ 739775 w 1263650"/>
                <a:gd name="connsiteY249" fmla="*/ 962025 h 2044699"/>
                <a:gd name="connsiteX250" fmla="*/ 746125 w 1263650"/>
                <a:gd name="connsiteY250" fmla="*/ 971550 h 2044699"/>
                <a:gd name="connsiteX251" fmla="*/ 790575 w 1263650"/>
                <a:gd name="connsiteY251" fmla="*/ 1028700 h 2044699"/>
                <a:gd name="connsiteX252" fmla="*/ 806450 w 1263650"/>
                <a:gd name="connsiteY252" fmla="*/ 1050925 h 2044699"/>
                <a:gd name="connsiteX253" fmla="*/ 812800 w 1263650"/>
                <a:gd name="connsiteY253" fmla="*/ 1060450 h 2044699"/>
                <a:gd name="connsiteX254" fmla="*/ 822325 w 1263650"/>
                <a:gd name="connsiteY254" fmla="*/ 1073150 h 2044699"/>
                <a:gd name="connsiteX255" fmla="*/ 825500 w 1263650"/>
                <a:gd name="connsiteY255" fmla="*/ 1079500 h 2044699"/>
                <a:gd name="connsiteX256" fmla="*/ 841375 w 1263650"/>
                <a:gd name="connsiteY256" fmla="*/ 1104900 h 2044699"/>
                <a:gd name="connsiteX257" fmla="*/ 854075 w 1263650"/>
                <a:gd name="connsiteY257" fmla="*/ 1117600 h 2044699"/>
                <a:gd name="connsiteX258" fmla="*/ 860425 w 1263650"/>
                <a:gd name="connsiteY258" fmla="*/ 1130300 h 2044699"/>
                <a:gd name="connsiteX259" fmla="*/ 866775 w 1263650"/>
                <a:gd name="connsiteY259" fmla="*/ 1136650 h 2044699"/>
                <a:gd name="connsiteX260" fmla="*/ 869950 w 1263650"/>
                <a:gd name="connsiteY260" fmla="*/ 1143000 h 2044699"/>
                <a:gd name="connsiteX261" fmla="*/ 882650 w 1263650"/>
                <a:gd name="connsiteY261" fmla="*/ 1162050 h 2044699"/>
                <a:gd name="connsiteX262" fmla="*/ 892175 w 1263650"/>
                <a:gd name="connsiteY262" fmla="*/ 1168400 h 2044699"/>
                <a:gd name="connsiteX263" fmla="*/ 892175 w 1263650"/>
                <a:gd name="connsiteY263" fmla="*/ 1171575 h 2044699"/>
                <a:gd name="connsiteX264" fmla="*/ 895350 w 1263650"/>
                <a:gd name="connsiteY264" fmla="*/ 1174750 h 2044699"/>
                <a:gd name="connsiteX265" fmla="*/ 904875 w 1263650"/>
                <a:gd name="connsiteY265" fmla="*/ 1190625 h 2044699"/>
                <a:gd name="connsiteX266" fmla="*/ 908050 w 1263650"/>
                <a:gd name="connsiteY266" fmla="*/ 1193800 h 2044699"/>
                <a:gd name="connsiteX267" fmla="*/ 933450 w 1263650"/>
                <a:gd name="connsiteY267" fmla="*/ 1228725 h 2044699"/>
                <a:gd name="connsiteX268" fmla="*/ 933450 w 1263650"/>
                <a:gd name="connsiteY268" fmla="*/ 1231900 h 2044699"/>
                <a:gd name="connsiteX269" fmla="*/ 958850 w 1263650"/>
                <a:gd name="connsiteY269" fmla="*/ 1263650 h 2044699"/>
                <a:gd name="connsiteX270" fmla="*/ 977900 w 1263650"/>
                <a:gd name="connsiteY270" fmla="*/ 1292225 h 2044699"/>
                <a:gd name="connsiteX271" fmla="*/ 1005680 w 1263650"/>
                <a:gd name="connsiteY271" fmla="*/ 1331117 h 2044699"/>
                <a:gd name="connsiteX272" fmla="*/ 1006478 w 1263650"/>
                <a:gd name="connsiteY272" fmla="*/ 1331117 h 2044699"/>
                <a:gd name="connsiteX273" fmla="*/ 1006478 w 1263650"/>
                <a:gd name="connsiteY273" fmla="*/ 1332234 h 2044699"/>
                <a:gd name="connsiteX274" fmla="*/ 1009650 w 1263650"/>
                <a:gd name="connsiteY274" fmla="*/ 1336675 h 2044699"/>
                <a:gd name="connsiteX275" fmla="*/ 1025525 w 1263650"/>
                <a:gd name="connsiteY275" fmla="*/ 1355725 h 2044699"/>
                <a:gd name="connsiteX276" fmla="*/ 1025525 w 1263650"/>
                <a:gd name="connsiteY276" fmla="*/ 1358900 h 2044699"/>
                <a:gd name="connsiteX277" fmla="*/ 1031875 w 1263650"/>
                <a:gd name="connsiteY277" fmla="*/ 1365250 h 2044699"/>
                <a:gd name="connsiteX278" fmla="*/ 1035050 w 1263650"/>
                <a:gd name="connsiteY278" fmla="*/ 1374775 h 2044699"/>
                <a:gd name="connsiteX279" fmla="*/ 1038225 w 1263650"/>
                <a:gd name="connsiteY279" fmla="*/ 1374775 h 2044699"/>
                <a:gd name="connsiteX280" fmla="*/ 1041400 w 1263650"/>
                <a:gd name="connsiteY280" fmla="*/ 1377950 h 2044699"/>
                <a:gd name="connsiteX281" fmla="*/ 1044575 w 1263650"/>
                <a:gd name="connsiteY281" fmla="*/ 1384300 h 2044699"/>
                <a:gd name="connsiteX282" fmla="*/ 1047750 w 1263650"/>
                <a:gd name="connsiteY282" fmla="*/ 1387475 h 2044699"/>
                <a:gd name="connsiteX283" fmla="*/ 1047750 w 1263650"/>
                <a:gd name="connsiteY283" fmla="*/ 1390650 h 2044699"/>
                <a:gd name="connsiteX284" fmla="*/ 1050925 w 1263650"/>
                <a:gd name="connsiteY284" fmla="*/ 1393825 h 2044699"/>
                <a:gd name="connsiteX285" fmla="*/ 1054100 w 1263650"/>
                <a:gd name="connsiteY285" fmla="*/ 1397000 h 2044699"/>
                <a:gd name="connsiteX286" fmla="*/ 1057275 w 1263650"/>
                <a:gd name="connsiteY286" fmla="*/ 1403350 h 2044699"/>
                <a:gd name="connsiteX287" fmla="*/ 1073150 w 1263650"/>
                <a:gd name="connsiteY287" fmla="*/ 1425575 h 2044699"/>
                <a:gd name="connsiteX288" fmla="*/ 1079500 w 1263650"/>
                <a:gd name="connsiteY288" fmla="*/ 1431925 h 2044699"/>
                <a:gd name="connsiteX289" fmla="*/ 1079500 w 1263650"/>
                <a:gd name="connsiteY289" fmla="*/ 1431924 h 2044699"/>
                <a:gd name="connsiteX290" fmla="*/ 1092200 w 1263650"/>
                <a:gd name="connsiteY290" fmla="*/ 1450974 h 2044699"/>
                <a:gd name="connsiteX291" fmla="*/ 1098550 w 1263650"/>
                <a:gd name="connsiteY291" fmla="*/ 1457324 h 2044699"/>
                <a:gd name="connsiteX292" fmla="*/ 1098550 w 1263650"/>
                <a:gd name="connsiteY292" fmla="*/ 1460499 h 2044699"/>
                <a:gd name="connsiteX293" fmla="*/ 1114425 w 1263650"/>
                <a:gd name="connsiteY293" fmla="*/ 1479549 h 2044699"/>
                <a:gd name="connsiteX294" fmla="*/ 1133475 w 1263650"/>
                <a:gd name="connsiteY294" fmla="*/ 1508124 h 2044699"/>
                <a:gd name="connsiteX295" fmla="*/ 1149350 w 1263650"/>
                <a:gd name="connsiteY295" fmla="*/ 1530349 h 2044699"/>
                <a:gd name="connsiteX296" fmla="*/ 1155700 w 1263650"/>
                <a:gd name="connsiteY296" fmla="*/ 1539874 h 2044699"/>
                <a:gd name="connsiteX297" fmla="*/ 1171575 w 1263650"/>
                <a:gd name="connsiteY297" fmla="*/ 1562099 h 2044699"/>
                <a:gd name="connsiteX298" fmla="*/ 1177925 w 1263650"/>
                <a:gd name="connsiteY298" fmla="*/ 1571624 h 2044699"/>
                <a:gd name="connsiteX299" fmla="*/ 1181100 w 1263650"/>
                <a:gd name="connsiteY299" fmla="*/ 1574799 h 2044699"/>
                <a:gd name="connsiteX300" fmla="*/ 1187450 w 1263650"/>
                <a:gd name="connsiteY300" fmla="*/ 1584324 h 2044699"/>
                <a:gd name="connsiteX301" fmla="*/ 1206500 w 1263650"/>
                <a:gd name="connsiteY301" fmla="*/ 1609724 h 2044699"/>
                <a:gd name="connsiteX302" fmla="*/ 1206500 w 1263650"/>
                <a:gd name="connsiteY302" fmla="*/ 1612899 h 2044699"/>
                <a:gd name="connsiteX303" fmla="*/ 1209675 w 1263650"/>
                <a:gd name="connsiteY303" fmla="*/ 1612899 h 2044699"/>
                <a:gd name="connsiteX304" fmla="*/ 1209675 w 1263650"/>
                <a:gd name="connsiteY304" fmla="*/ 1616074 h 2044699"/>
                <a:gd name="connsiteX305" fmla="*/ 1206500 w 1263650"/>
                <a:gd name="connsiteY305" fmla="*/ 1625599 h 2044699"/>
                <a:gd name="connsiteX306" fmla="*/ 1206500 w 1263650"/>
                <a:gd name="connsiteY306" fmla="*/ 1628774 h 2044699"/>
                <a:gd name="connsiteX307" fmla="*/ 1206500 w 1263650"/>
                <a:gd name="connsiteY307" fmla="*/ 1631949 h 2044699"/>
                <a:gd name="connsiteX308" fmla="*/ 1203325 w 1263650"/>
                <a:gd name="connsiteY308" fmla="*/ 1635124 h 2044699"/>
                <a:gd name="connsiteX309" fmla="*/ 1203325 w 1263650"/>
                <a:gd name="connsiteY309" fmla="*/ 1638299 h 2044699"/>
                <a:gd name="connsiteX310" fmla="*/ 1212850 w 1263650"/>
                <a:gd name="connsiteY310" fmla="*/ 1657349 h 2044699"/>
                <a:gd name="connsiteX311" fmla="*/ 1212850 w 1263650"/>
                <a:gd name="connsiteY311" fmla="*/ 1660524 h 2044699"/>
                <a:gd name="connsiteX312" fmla="*/ 1219200 w 1263650"/>
                <a:gd name="connsiteY312" fmla="*/ 1666874 h 2044699"/>
                <a:gd name="connsiteX313" fmla="*/ 1222375 w 1263650"/>
                <a:gd name="connsiteY313" fmla="*/ 1670049 h 2044699"/>
                <a:gd name="connsiteX314" fmla="*/ 1225550 w 1263650"/>
                <a:gd name="connsiteY314" fmla="*/ 1670049 h 2044699"/>
                <a:gd name="connsiteX315" fmla="*/ 1225550 w 1263650"/>
                <a:gd name="connsiteY315" fmla="*/ 1673224 h 2044699"/>
                <a:gd name="connsiteX316" fmla="*/ 1225550 w 1263650"/>
                <a:gd name="connsiteY316" fmla="*/ 1679574 h 2044699"/>
                <a:gd name="connsiteX317" fmla="*/ 1225550 w 1263650"/>
                <a:gd name="connsiteY317" fmla="*/ 1682749 h 2044699"/>
                <a:gd name="connsiteX318" fmla="*/ 1228725 w 1263650"/>
                <a:gd name="connsiteY318" fmla="*/ 1695449 h 2044699"/>
                <a:gd name="connsiteX319" fmla="*/ 1231900 w 1263650"/>
                <a:gd name="connsiteY319" fmla="*/ 1708149 h 2044699"/>
                <a:gd name="connsiteX320" fmla="*/ 1231900 w 1263650"/>
                <a:gd name="connsiteY320" fmla="*/ 1714499 h 2044699"/>
                <a:gd name="connsiteX321" fmla="*/ 1231900 w 1263650"/>
                <a:gd name="connsiteY321" fmla="*/ 1717674 h 2044699"/>
                <a:gd name="connsiteX322" fmla="*/ 1228725 w 1263650"/>
                <a:gd name="connsiteY322" fmla="*/ 1720849 h 2044699"/>
                <a:gd name="connsiteX323" fmla="*/ 1231900 w 1263650"/>
                <a:gd name="connsiteY323" fmla="*/ 1724024 h 2044699"/>
                <a:gd name="connsiteX324" fmla="*/ 1238250 w 1263650"/>
                <a:gd name="connsiteY324" fmla="*/ 1724024 h 2044699"/>
                <a:gd name="connsiteX325" fmla="*/ 1257300 w 1263650"/>
                <a:gd name="connsiteY325" fmla="*/ 1746249 h 2044699"/>
                <a:gd name="connsiteX326" fmla="*/ 1260475 w 1263650"/>
                <a:gd name="connsiteY326" fmla="*/ 1749424 h 2044699"/>
                <a:gd name="connsiteX327" fmla="*/ 1263650 w 1263650"/>
                <a:gd name="connsiteY327" fmla="*/ 1755774 h 2044699"/>
                <a:gd name="connsiteX328" fmla="*/ 1263650 w 1263650"/>
                <a:gd name="connsiteY328" fmla="*/ 1762124 h 2044699"/>
                <a:gd name="connsiteX329" fmla="*/ 1254125 w 1263650"/>
                <a:gd name="connsiteY329" fmla="*/ 1768474 h 2044699"/>
                <a:gd name="connsiteX330" fmla="*/ 1247775 w 1263650"/>
                <a:gd name="connsiteY330" fmla="*/ 1774824 h 2044699"/>
                <a:gd name="connsiteX331" fmla="*/ 1247775 w 1263650"/>
                <a:gd name="connsiteY331" fmla="*/ 1777999 h 2044699"/>
                <a:gd name="connsiteX332" fmla="*/ 1244600 w 1263650"/>
                <a:gd name="connsiteY332" fmla="*/ 1777999 h 2044699"/>
                <a:gd name="connsiteX333" fmla="*/ 1241425 w 1263650"/>
                <a:gd name="connsiteY333" fmla="*/ 1777999 h 2044699"/>
                <a:gd name="connsiteX334" fmla="*/ 1228725 w 1263650"/>
                <a:gd name="connsiteY334" fmla="*/ 1784349 h 2044699"/>
                <a:gd name="connsiteX335" fmla="*/ 1222375 w 1263650"/>
                <a:gd name="connsiteY335" fmla="*/ 1787524 h 2044699"/>
                <a:gd name="connsiteX336" fmla="*/ 1216025 w 1263650"/>
                <a:gd name="connsiteY336" fmla="*/ 1787524 h 2044699"/>
                <a:gd name="connsiteX337" fmla="*/ 1212850 w 1263650"/>
                <a:gd name="connsiteY337" fmla="*/ 1787524 h 2044699"/>
                <a:gd name="connsiteX338" fmla="*/ 1212850 w 1263650"/>
                <a:gd name="connsiteY338" fmla="*/ 1790699 h 2044699"/>
                <a:gd name="connsiteX339" fmla="*/ 1209675 w 1263650"/>
                <a:gd name="connsiteY339" fmla="*/ 1790699 h 2044699"/>
                <a:gd name="connsiteX340" fmla="*/ 1209675 w 1263650"/>
                <a:gd name="connsiteY340" fmla="*/ 1793874 h 2044699"/>
                <a:gd name="connsiteX341" fmla="*/ 1209675 w 1263650"/>
                <a:gd name="connsiteY341" fmla="*/ 1797049 h 2044699"/>
                <a:gd name="connsiteX342" fmla="*/ 1206500 w 1263650"/>
                <a:gd name="connsiteY342" fmla="*/ 1806574 h 2044699"/>
                <a:gd name="connsiteX343" fmla="*/ 1200150 w 1263650"/>
                <a:gd name="connsiteY343" fmla="*/ 1809749 h 2044699"/>
                <a:gd name="connsiteX344" fmla="*/ 1193800 w 1263650"/>
                <a:gd name="connsiteY344" fmla="*/ 1812924 h 2044699"/>
                <a:gd name="connsiteX345" fmla="*/ 1190625 w 1263650"/>
                <a:gd name="connsiteY345" fmla="*/ 1819274 h 2044699"/>
                <a:gd name="connsiteX346" fmla="*/ 1193800 w 1263650"/>
                <a:gd name="connsiteY346" fmla="*/ 1819274 h 2044699"/>
                <a:gd name="connsiteX347" fmla="*/ 1193800 w 1263650"/>
                <a:gd name="connsiteY347" fmla="*/ 1822449 h 2044699"/>
                <a:gd name="connsiteX348" fmla="*/ 1193800 w 1263650"/>
                <a:gd name="connsiteY348" fmla="*/ 1831974 h 2044699"/>
                <a:gd name="connsiteX349" fmla="*/ 1190625 w 1263650"/>
                <a:gd name="connsiteY349" fmla="*/ 1831974 h 2044699"/>
                <a:gd name="connsiteX350" fmla="*/ 1190625 w 1263650"/>
                <a:gd name="connsiteY350" fmla="*/ 1835149 h 2044699"/>
                <a:gd name="connsiteX351" fmla="*/ 1187450 w 1263650"/>
                <a:gd name="connsiteY351" fmla="*/ 1841499 h 2044699"/>
                <a:gd name="connsiteX352" fmla="*/ 1190625 w 1263650"/>
                <a:gd name="connsiteY352" fmla="*/ 1847849 h 2044699"/>
                <a:gd name="connsiteX353" fmla="*/ 1190625 w 1263650"/>
                <a:gd name="connsiteY353" fmla="*/ 1860549 h 2044699"/>
                <a:gd name="connsiteX354" fmla="*/ 1190625 w 1263650"/>
                <a:gd name="connsiteY354" fmla="*/ 1863724 h 2044699"/>
                <a:gd name="connsiteX355" fmla="*/ 1187450 w 1263650"/>
                <a:gd name="connsiteY355" fmla="*/ 1863724 h 2044699"/>
                <a:gd name="connsiteX356" fmla="*/ 1184275 w 1263650"/>
                <a:gd name="connsiteY356" fmla="*/ 1863724 h 2044699"/>
                <a:gd name="connsiteX357" fmla="*/ 1184275 w 1263650"/>
                <a:gd name="connsiteY357" fmla="*/ 1866899 h 2044699"/>
                <a:gd name="connsiteX358" fmla="*/ 1184275 w 1263650"/>
                <a:gd name="connsiteY358" fmla="*/ 1870074 h 2044699"/>
                <a:gd name="connsiteX359" fmla="*/ 1181100 w 1263650"/>
                <a:gd name="connsiteY359" fmla="*/ 1879599 h 2044699"/>
                <a:gd name="connsiteX360" fmla="*/ 1181100 w 1263650"/>
                <a:gd name="connsiteY360" fmla="*/ 1885949 h 2044699"/>
                <a:gd name="connsiteX361" fmla="*/ 1174750 w 1263650"/>
                <a:gd name="connsiteY361" fmla="*/ 1892299 h 2044699"/>
                <a:gd name="connsiteX362" fmla="*/ 1168400 w 1263650"/>
                <a:gd name="connsiteY362" fmla="*/ 1898649 h 2044699"/>
                <a:gd name="connsiteX363" fmla="*/ 1162050 w 1263650"/>
                <a:gd name="connsiteY363" fmla="*/ 1904999 h 2044699"/>
                <a:gd name="connsiteX364" fmla="*/ 1162050 w 1263650"/>
                <a:gd name="connsiteY364" fmla="*/ 1908174 h 2044699"/>
                <a:gd name="connsiteX365" fmla="*/ 1162050 w 1263650"/>
                <a:gd name="connsiteY365" fmla="*/ 1911349 h 2044699"/>
                <a:gd name="connsiteX366" fmla="*/ 1158875 w 1263650"/>
                <a:gd name="connsiteY366" fmla="*/ 1911349 h 2044699"/>
                <a:gd name="connsiteX367" fmla="*/ 1158875 w 1263650"/>
                <a:gd name="connsiteY367" fmla="*/ 1914524 h 2044699"/>
                <a:gd name="connsiteX368" fmla="*/ 1155700 w 1263650"/>
                <a:gd name="connsiteY368" fmla="*/ 1914524 h 2044699"/>
                <a:gd name="connsiteX369" fmla="*/ 1155700 w 1263650"/>
                <a:gd name="connsiteY369" fmla="*/ 1911349 h 2044699"/>
                <a:gd name="connsiteX370" fmla="*/ 1146175 w 1263650"/>
                <a:gd name="connsiteY370" fmla="*/ 1917699 h 2044699"/>
                <a:gd name="connsiteX371" fmla="*/ 1146175 w 1263650"/>
                <a:gd name="connsiteY371" fmla="*/ 1927224 h 2044699"/>
                <a:gd name="connsiteX372" fmla="*/ 1149350 w 1263650"/>
                <a:gd name="connsiteY372" fmla="*/ 1943099 h 2044699"/>
                <a:gd name="connsiteX373" fmla="*/ 1146175 w 1263650"/>
                <a:gd name="connsiteY373" fmla="*/ 1949449 h 2044699"/>
                <a:gd name="connsiteX374" fmla="*/ 1146175 w 1263650"/>
                <a:gd name="connsiteY374" fmla="*/ 1955799 h 2044699"/>
                <a:gd name="connsiteX375" fmla="*/ 1146175 w 1263650"/>
                <a:gd name="connsiteY375" fmla="*/ 1958974 h 2044699"/>
                <a:gd name="connsiteX376" fmla="*/ 1146175 w 1263650"/>
                <a:gd name="connsiteY376" fmla="*/ 1962149 h 2044699"/>
                <a:gd name="connsiteX377" fmla="*/ 1143000 w 1263650"/>
                <a:gd name="connsiteY377" fmla="*/ 1965324 h 2044699"/>
                <a:gd name="connsiteX378" fmla="*/ 1139825 w 1263650"/>
                <a:gd name="connsiteY378" fmla="*/ 1968499 h 2044699"/>
                <a:gd name="connsiteX379" fmla="*/ 1139825 w 1263650"/>
                <a:gd name="connsiteY379" fmla="*/ 1971674 h 2044699"/>
                <a:gd name="connsiteX380" fmla="*/ 1136650 w 1263650"/>
                <a:gd name="connsiteY380" fmla="*/ 1971674 h 2044699"/>
                <a:gd name="connsiteX381" fmla="*/ 1139825 w 1263650"/>
                <a:gd name="connsiteY381" fmla="*/ 1974849 h 2044699"/>
                <a:gd name="connsiteX382" fmla="*/ 1143000 w 1263650"/>
                <a:gd name="connsiteY382" fmla="*/ 1981199 h 2044699"/>
                <a:gd name="connsiteX383" fmla="*/ 1143000 w 1263650"/>
                <a:gd name="connsiteY383" fmla="*/ 1984374 h 2044699"/>
                <a:gd name="connsiteX384" fmla="*/ 1149350 w 1263650"/>
                <a:gd name="connsiteY384" fmla="*/ 1987549 h 2044699"/>
                <a:gd name="connsiteX385" fmla="*/ 1152525 w 1263650"/>
                <a:gd name="connsiteY385" fmla="*/ 1987549 h 2044699"/>
                <a:gd name="connsiteX386" fmla="*/ 1155700 w 1263650"/>
                <a:gd name="connsiteY386" fmla="*/ 1987549 h 2044699"/>
                <a:gd name="connsiteX387" fmla="*/ 1158875 w 1263650"/>
                <a:gd name="connsiteY387" fmla="*/ 1987549 h 2044699"/>
                <a:gd name="connsiteX388" fmla="*/ 1162050 w 1263650"/>
                <a:gd name="connsiteY388" fmla="*/ 1987549 h 2044699"/>
                <a:gd name="connsiteX389" fmla="*/ 1165225 w 1263650"/>
                <a:gd name="connsiteY389" fmla="*/ 1987549 h 2044699"/>
                <a:gd name="connsiteX390" fmla="*/ 1165225 w 1263650"/>
                <a:gd name="connsiteY390" fmla="*/ 1990724 h 2044699"/>
                <a:gd name="connsiteX391" fmla="*/ 1171575 w 1263650"/>
                <a:gd name="connsiteY391" fmla="*/ 2000249 h 2044699"/>
                <a:gd name="connsiteX392" fmla="*/ 1171575 w 1263650"/>
                <a:gd name="connsiteY392" fmla="*/ 2003424 h 2044699"/>
                <a:gd name="connsiteX393" fmla="*/ 1171575 w 1263650"/>
                <a:gd name="connsiteY393" fmla="*/ 2012949 h 2044699"/>
                <a:gd name="connsiteX394" fmla="*/ 1171575 w 1263650"/>
                <a:gd name="connsiteY394" fmla="*/ 2016124 h 2044699"/>
                <a:gd name="connsiteX395" fmla="*/ 1171575 w 1263650"/>
                <a:gd name="connsiteY395" fmla="*/ 2019299 h 2044699"/>
                <a:gd name="connsiteX396" fmla="*/ 1168400 w 1263650"/>
                <a:gd name="connsiteY396" fmla="*/ 2025649 h 2044699"/>
                <a:gd name="connsiteX397" fmla="*/ 1165225 w 1263650"/>
                <a:gd name="connsiteY397" fmla="*/ 2028824 h 2044699"/>
                <a:gd name="connsiteX398" fmla="*/ 1155700 w 1263650"/>
                <a:gd name="connsiteY398" fmla="*/ 2038349 h 2044699"/>
                <a:gd name="connsiteX399" fmla="*/ 1155700 w 1263650"/>
                <a:gd name="connsiteY399" fmla="*/ 2041524 h 2044699"/>
                <a:gd name="connsiteX400" fmla="*/ 1146175 w 1263650"/>
                <a:gd name="connsiteY400" fmla="*/ 2044699 h 2044699"/>
                <a:gd name="connsiteX401" fmla="*/ 1139825 w 1263650"/>
                <a:gd name="connsiteY401" fmla="*/ 2044699 h 2044699"/>
                <a:gd name="connsiteX402" fmla="*/ 1133475 w 1263650"/>
                <a:gd name="connsiteY402" fmla="*/ 2041524 h 2044699"/>
                <a:gd name="connsiteX403" fmla="*/ 1130300 w 1263650"/>
                <a:gd name="connsiteY403" fmla="*/ 2041524 h 2044699"/>
                <a:gd name="connsiteX404" fmla="*/ 1130300 w 1263650"/>
                <a:gd name="connsiteY404" fmla="*/ 2038349 h 2044699"/>
                <a:gd name="connsiteX405" fmla="*/ 1127125 w 1263650"/>
                <a:gd name="connsiteY405" fmla="*/ 2038349 h 2044699"/>
                <a:gd name="connsiteX406" fmla="*/ 1127125 w 1263650"/>
                <a:gd name="connsiteY406" fmla="*/ 2041524 h 2044699"/>
                <a:gd name="connsiteX407" fmla="*/ 1123950 w 1263650"/>
                <a:gd name="connsiteY407" fmla="*/ 2041524 h 2044699"/>
                <a:gd name="connsiteX408" fmla="*/ 901700 w 1263650"/>
                <a:gd name="connsiteY408" fmla="*/ 2022474 h 2044699"/>
                <a:gd name="connsiteX409" fmla="*/ 739775 w 1263650"/>
                <a:gd name="connsiteY409" fmla="*/ 2009774 h 2044699"/>
                <a:gd name="connsiteX410" fmla="*/ 736600 w 1263650"/>
                <a:gd name="connsiteY410" fmla="*/ 1990724 h 2044699"/>
                <a:gd name="connsiteX411" fmla="*/ 733425 w 1263650"/>
                <a:gd name="connsiteY411" fmla="*/ 1981199 h 2044699"/>
                <a:gd name="connsiteX412" fmla="*/ 730250 w 1263650"/>
                <a:gd name="connsiteY412" fmla="*/ 1981199 h 2044699"/>
                <a:gd name="connsiteX413" fmla="*/ 730250 w 1263650"/>
                <a:gd name="connsiteY413" fmla="*/ 1978024 h 2044699"/>
                <a:gd name="connsiteX414" fmla="*/ 733425 w 1263650"/>
                <a:gd name="connsiteY414" fmla="*/ 1974849 h 2044699"/>
                <a:gd name="connsiteX415" fmla="*/ 736600 w 1263650"/>
                <a:gd name="connsiteY415" fmla="*/ 1974849 h 2044699"/>
                <a:gd name="connsiteX416" fmla="*/ 736600 w 1263650"/>
                <a:gd name="connsiteY416" fmla="*/ 1978024 h 2044699"/>
                <a:gd name="connsiteX417" fmla="*/ 736600 w 1263650"/>
                <a:gd name="connsiteY417" fmla="*/ 1981199 h 2044699"/>
                <a:gd name="connsiteX418" fmla="*/ 739775 w 1263650"/>
                <a:gd name="connsiteY418" fmla="*/ 1990724 h 2044699"/>
                <a:gd name="connsiteX419" fmla="*/ 742950 w 1263650"/>
                <a:gd name="connsiteY419" fmla="*/ 1993899 h 2044699"/>
                <a:gd name="connsiteX420" fmla="*/ 742950 w 1263650"/>
                <a:gd name="connsiteY420" fmla="*/ 2000249 h 2044699"/>
                <a:gd name="connsiteX421" fmla="*/ 746125 w 1263650"/>
                <a:gd name="connsiteY421" fmla="*/ 2000249 h 2044699"/>
                <a:gd name="connsiteX422" fmla="*/ 746125 w 1263650"/>
                <a:gd name="connsiteY422" fmla="*/ 1997074 h 2044699"/>
                <a:gd name="connsiteX423" fmla="*/ 746125 w 1263650"/>
                <a:gd name="connsiteY423" fmla="*/ 1987549 h 2044699"/>
                <a:gd name="connsiteX424" fmla="*/ 746125 w 1263650"/>
                <a:gd name="connsiteY424" fmla="*/ 1984374 h 2044699"/>
                <a:gd name="connsiteX425" fmla="*/ 746125 w 1263650"/>
                <a:gd name="connsiteY425" fmla="*/ 1981199 h 2044699"/>
                <a:gd name="connsiteX426" fmla="*/ 742950 w 1263650"/>
                <a:gd name="connsiteY426" fmla="*/ 1974849 h 2044699"/>
                <a:gd name="connsiteX427" fmla="*/ 739775 w 1263650"/>
                <a:gd name="connsiteY427" fmla="*/ 1971674 h 2044699"/>
                <a:gd name="connsiteX428" fmla="*/ 736600 w 1263650"/>
                <a:gd name="connsiteY428" fmla="*/ 1968499 h 2044699"/>
                <a:gd name="connsiteX429" fmla="*/ 733425 w 1263650"/>
                <a:gd name="connsiteY429" fmla="*/ 1971674 h 2044699"/>
                <a:gd name="connsiteX430" fmla="*/ 730250 w 1263650"/>
                <a:gd name="connsiteY430" fmla="*/ 1971674 h 2044699"/>
                <a:gd name="connsiteX431" fmla="*/ 730250 w 1263650"/>
                <a:gd name="connsiteY431" fmla="*/ 1974849 h 2044699"/>
                <a:gd name="connsiteX432" fmla="*/ 727075 w 1263650"/>
                <a:gd name="connsiteY432" fmla="*/ 1974849 h 2044699"/>
                <a:gd name="connsiteX433" fmla="*/ 723900 w 1263650"/>
                <a:gd name="connsiteY433" fmla="*/ 1971674 h 2044699"/>
                <a:gd name="connsiteX434" fmla="*/ 727075 w 1263650"/>
                <a:gd name="connsiteY434" fmla="*/ 1968499 h 2044699"/>
                <a:gd name="connsiteX435" fmla="*/ 727075 w 1263650"/>
                <a:gd name="connsiteY435" fmla="*/ 1965324 h 2044699"/>
                <a:gd name="connsiteX436" fmla="*/ 730250 w 1263650"/>
                <a:gd name="connsiteY436" fmla="*/ 1965324 h 2044699"/>
                <a:gd name="connsiteX437" fmla="*/ 730250 w 1263650"/>
                <a:gd name="connsiteY437" fmla="*/ 1962149 h 2044699"/>
                <a:gd name="connsiteX438" fmla="*/ 733425 w 1263650"/>
                <a:gd name="connsiteY438" fmla="*/ 1962149 h 2044699"/>
                <a:gd name="connsiteX439" fmla="*/ 733425 w 1263650"/>
                <a:gd name="connsiteY439" fmla="*/ 1958974 h 2044699"/>
                <a:gd name="connsiteX440" fmla="*/ 730250 w 1263650"/>
                <a:gd name="connsiteY440" fmla="*/ 1955799 h 2044699"/>
                <a:gd name="connsiteX441" fmla="*/ 730250 w 1263650"/>
                <a:gd name="connsiteY441" fmla="*/ 1958974 h 2044699"/>
                <a:gd name="connsiteX442" fmla="*/ 730250 w 1263650"/>
                <a:gd name="connsiteY442" fmla="*/ 1962149 h 2044699"/>
                <a:gd name="connsiteX443" fmla="*/ 727075 w 1263650"/>
                <a:gd name="connsiteY443" fmla="*/ 1962149 h 2044699"/>
                <a:gd name="connsiteX444" fmla="*/ 727075 w 1263650"/>
                <a:gd name="connsiteY444" fmla="*/ 1958974 h 2044699"/>
                <a:gd name="connsiteX445" fmla="*/ 723900 w 1263650"/>
                <a:gd name="connsiteY445" fmla="*/ 1955799 h 2044699"/>
                <a:gd name="connsiteX446" fmla="*/ 723900 w 1263650"/>
                <a:gd name="connsiteY446" fmla="*/ 1949449 h 2044699"/>
                <a:gd name="connsiteX447" fmla="*/ 723900 w 1263650"/>
                <a:gd name="connsiteY447" fmla="*/ 1946274 h 2044699"/>
                <a:gd name="connsiteX448" fmla="*/ 733425 w 1263650"/>
                <a:gd name="connsiteY448" fmla="*/ 1943099 h 2044699"/>
                <a:gd name="connsiteX449" fmla="*/ 733425 w 1263650"/>
                <a:gd name="connsiteY449" fmla="*/ 1917699 h 2044699"/>
                <a:gd name="connsiteX450" fmla="*/ 727075 w 1263650"/>
                <a:gd name="connsiteY450" fmla="*/ 1895474 h 2044699"/>
                <a:gd name="connsiteX451" fmla="*/ 720725 w 1263650"/>
                <a:gd name="connsiteY451" fmla="*/ 1870074 h 2044699"/>
                <a:gd name="connsiteX452" fmla="*/ 698500 w 1263650"/>
                <a:gd name="connsiteY452" fmla="*/ 1831974 h 2044699"/>
                <a:gd name="connsiteX453" fmla="*/ 695325 w 1263650"/>
                <a:gd name="connsiteY453" fmla="*/ 1828799 h 2044699"/>
                <a:gd name="connsiteX454" fmla="*/ 682625 w 1263650"/>
                <a:gd name="connsiteY454" fmla="*/ 1816099 h 2044699"/>
                <a:gd name="connsiteX455" fmla="*/ 673100 w 1263650"/>
                <a:gd name="connsiteY455" fmla="*/ 1800224 h 2044699"/>
                <a:gd name="connsiteX456" fmla="*/ 660400 w 1263650"/>
                <a:gd name="connsiteY456" fmla="*/ 1787524 h 2044699"/>
                <a:gd name="connsiteX457" fmla="*/ 660400 w 1263650"/>
                <a:gd name="connsiteY457" fmla="*/ 1784349 h 2044699"/>
                <a:gd name="connsiteX458" fmla="*/ 657225 w 1263650"/>
                <a:gd name="connsiteY458" fmla="*/ 1784349 h 2044699"/>
                <a:gd name="connsiteX459" fmla="*/ 654050 w 1263650"/>
                <a:gd name="connsiteY459" fmla="*/ 1781174 h 2044699"/>
                <a:gd name="connsiteX460" fmla="*/ 654050 w 1263650"/>
                <a:gd name="connsiteY460" fmla="*/ 1784349 h 2044699"/>
                <a:gd name="connsiteX461" fmla="*/ 641350 w 1263650"/>
                <a:gd name="connsiteY461" fmla="*/ 1771649 h 2044699"/>
                <a:gd name="connsiteX462" fmla="*/ 635000 w 1263650"/>
                <a:gd name="connsiteY462" fmla="*/ 1758949 h 2044699"/>
                <a:gd name="connsiteX463" fmla="*/ 628650 w 1263650"/>
                <a:gd name="connsiteY463" fmla="*/ 1752599 h 2044699"/>
                <a:gd name="connsiteX464" fmla="*/ 622300 w 1263650"/>
                <a:gd name="connsiteY464" fmla="*/ 1746249 h 2044699"/>
                <a:gd name="connsiteX465" fmla="*/ 615950 w 1263650"/>
                <a:gd name="connsiteY465" fmla="*/ 1749424 h 2044699"/>
                <a:gd name="connsiteX466" fmla="*/ 615950 w 1263650"/>
                <a:gd name="connsiteY466" fmla="*/ 1746249 h 2044699"/>
                <a:gd name="connsiteX467" fmla="*/ 615950 w 1263650"/>
                <a:gd name="connsiteY467" fmla="*/ 1743074 h 2044699"/>
                <a:gd name="connsiteX468" fmla="*/ 612775 w 1263650"/>
                <a:gd name="connsiteY468" fmla="*/ 1743074 h 2044699"/>
                <a:gd name="connsiteX469" fmla="*/ 609600 w 1263650"/>
                <a:gd name="connsiteY469" fmla="*/ 1743074 h 2044699"/>
                <a:gd name="connsiteX470" fmla="*/ 606425 w 1263650"/>
                <a:gd name="connsiteY470" fmla="*/ 1743074 h 2044699"/>
                <a:gd name="connsiteX471" fmla="*/ 606425 w 1263650"/>
                <a:gd name="connsiteY471" fmla="*/ 1746249 h 2044699"/>
                <a:gd name="connsiteX472" fmla="*/ 603250 w 1263650"/>
                <a:gd name="connsiteY472" fmla="*/ 1752599 h 2044699"/>
                <a:gd name="connsiteX473" fmla="*/ 603250 w 1263650"/>
                <a:gd name="connsiteY473" fmla="*/ 1755774 h 2044699"/>
                <a:gd name="connsiteX474" fmla="*/ 600075 w 1263650"/>
                <a:gd name="connsiteY474" fmla="*/ 1755774 h 2044699"/>
                <a:gd name="connsiteX475" fmla="*/ 593725 w 1263650"/>
                <a:gd name="connsiteY475" fmla="*/ 1749424 h 2044699"/>
                <a:gd name="connsiteX476" fmla="*/ 593725 w 1263650"/>
                <a:gd name="connsiteY476" fmla="*/ 1746249 h 2044699"/>
                <a:gd name="connsiteX477" fmla="*/ 584200 w 1263650"/>
                <a:gd name="connsiteY477" fmla="*/ 1743074 h 2044699"/>
                <a:gd name="connsiteX478" fmla="*/ 581025 w 1263650"/>
                <a:gd name="connsiteY478" fmla="*/ 1739899 h 2044699"/>
                <a:gd name="connsiteX479" fmla="*/ 581025 w 1263650"/>
                <a:gd name="connsiteY479" fmla="*/ 1736724 h 2044699"/>
                <a:gd name="connsiteX480" fmla="*/ 587375 w 1263650"/>
                <a:gd name="connsiteY480" fmla="*/ 1736724 h 2044699"/>
                <a:gd name="connsiteX481" fmla="*/ 590550 w 1263650"/>
                <a:gd name="connsiteY481" fmla="*/ 1730374 h 2044699"/>
                <a:gd name="connsiteX482" fmla="*/ 590550 w 1263650"/>
                <a:gd name="connsiteY482" fmla="*/ 1724024 h 2044699"/>
                <a:gd name="connsiteX483" fmla="*/ 587375 w 1263650"/>
                <a:gd name="connsiteY483" fmla="*/ 1704974 h 2044699"/>
                <a:gd name="connsiteX484" fmla="*/ 581025 w 1263650"/>
                <a:gd name="connsiteY484" fmla="*/ 1689099 h 2044699"/>
                <a:gd name="connsiteX485" fmla="*/ 574675 w 1263650"/>
                <a:gd name="connsiteY485" fmla="*/ 1682749 h 2044699"/>
                <a:gd name="connsiteX486" fmla="*/ 555625 w 1263650"/>
                <a:gd name="connsiteY486" fmla="*/ 1679574 h 2044699"/>
                <a:gd name="connsiteX487" fmla="*/ 536575 w 1263650"/>
                <a:gd name="connsiteY487" fmla="*/ 1679574 h 2044699"/>
                <a:gd name="connsiteX488" fmla="*/ 533400 w 1263650"/>
                <a:gd name="connsiteY488" fmla="*/ 1682749 h 2044699"/>
                <a:gd name="connsiteX489" fmla="*/ 527050 w 1263650"/>
                <a:gd name="connsiteY489" fmla="*/ 1676399 h 2044699"/>
                <a:gd name="connsiteX490" fmla="*/ 514350 w 1263650"/>
                <a:gd name="connsiteY490" fmla="*/ 1670049 h 2044699"/>
                <a:gd name="connsiteX491" fmla="*/ 511175 w 1263650"/>
                <a:gd name="connsiteY491" fmla="*/ 1670049 h 2044699"/>
                <a:gd name="connsiteX492" fmla="*/ 492125 w 1263650"/>
                <a:gd name="connsiteY492" fmla="*/ 1654174 h 2044699"/>
                <a:gd name="connsiteX493" fmla="*/ 485775 w 1263650"/>
                <a:gd name="connsiteY493" fmla="*/ 1654174 h 2044699"/>
                <a:gd name="connsiteX494" fmla="*/ 479425 w 1263650"/>
                <a:gd name="connsiteY494" fmla="*/ 1641474 h 2044699"/>
                <a:gd name="connsiteX495" fmla="*/ 476250 w 1263650"/>
                <a:gd name="connsiteY495" fmla="*/ 1641474 h 2044699"/>
                <a:gd name="connsiteX496" fmla="*/ 473075 w 1263650"/>
                <a:gd name="connsiteY496" fmla="*/ 1638299 h 2044699"/>
                <a:gd name="connsiteX497" fmla="*/ 473075 w 1263650"/>
                <a:gd name="connsiteY497" fmla="*/ 1631949 h 2044699"/>
                <a:gd name="connsiteX498" fmla="*/ 473075 w 1263650"/>
                <a:gd name="connsiteY498" fmla="*/ 1625599 h 2044699"/>
                <a:gd name="connsiteX499" fmla="*/ 473075 w 1263650"/>
                <a:gd name="connsiteY499" fmla="*/ 1622424 h 2044699"/>
                <a:gd name="connsiteX500" fmla="*/ 473075 w 1263650"/>
                <a:gd name="connsiteY500" fmla="*/ 1619249 h 2044699"/>
                <a:gd name="connsiteX501" fmla="*/ 473075 w 1263650"/>
                <a:gd name="connsiteY501" fmla="*/ 1616074 h 2044699"/>
                <a:gd name="connsiteX502" fmla="*/ 469900 w 1263650"/>
                <a:gd name="connsiteY502" fmla="*/ 1616074 h 2044699"/>
                <a:gd name="connsiteX503" fmla="*/ 463550 w 1263650"/>
                <a:gd name="connsiteY503" fmla="*/ 1612899 h 2044699"/>
                <a:gd name="connsiteX504" fmla="*/ 460375 w 1263650"/>
                <a:gd name="connsiteY504" fmla="*/ 1609724 h 2044699"/>
                <a:gd name="connsiteX505" fmla="*/ 460375 w 1263650"/>
                <a:gd name="connsiteY505" fmla="*/ 1606549 h 2044699"/>
                <a:gd name="connsiteX506" fmla="*/ 457200 w 1263650"/>
                <a:gd name="connsiteY506" fmla="*/ 1603374 h 2044699"/>
                <a:gd name="connsiteX507" fmla="*/ 450850 w 1263650"/>
                <a:gd name="connsiteY507" fmla="*/ 1597024 h 2044699"/>
                <a:gd name="connsiteX508" fmla="*/ 447675 w 1263650"/>
                <a:gd name="connsiteY508" fmla="*/ 1593849 h 2044699"/>
                <a:gd name="connsiteX509" fmla="*/ 444500 w 1263650"/>
                <a:gd name="connsiteY509" fmla="*/ 1590674 h 2044699"/>
                <a:gd name="connsiteX510" fmla="*/ 434975 w 1263650"/>
                <a:gd name="connsiteY510" fmla="*/ 1581149 h 2044699"/>
                <a:gd name="connsiteX511" fmla="*/ 422275 w 1263650"/>
                <a:gd name="connsiteY511" fmla="*/ 1577974 h 2044699"/>
                <a:gd name="connsiteX512" fmla="*/ 409575 w 1263650"/>
                <a:gd name="connsiteY512" fmla="*/ 1577974 h 2044699"/>
                <a:gd name="connsiteX513" fmla="*/ 396875 w 1263650"/>
                <a:gd name="connsiteY513" fmla="*/ 1571624 h 2044699"/>
                <a:gd name="connsiteX514" fmla="*/ 384175 w 1263650"/>
                <a:gd name="connsiteY514" fmla="*/ 1568449 h 2044699"/>
                <a:gd name="connsiteX515" fmla="*/ 374650 w 1263650"/>
                <a:gd name="connsiteY515" fmla="*/ 1562099 h 2044699"/>
                <a:gd name="connsiteX516" fmla="*/ 368300 w 1263650"/>
                <a:gd name="connsiteY516" fmla="*/ 1555749 h 2044699"/>
                <a:gd name="connsiteX517" fmla="*/ 355600 w 1263650"/>
                <a:gd name="connsiteY517" fmla="*/ 1555749 h 2044699"/>
                <a:gd name="connsiteX518" fmla="*/ 346075 w 1263650"/>
                <a:gd name="connsiteY518" fmla="*/ 1549399 h 2044699"/>
                <a:gd name="connsiteX519" fmla="*/ 336550 w 1263650"/>
                <a:gd name="connsiteY519" fmla="*/ 1549399 h 2044699"/>
                <a:gd name="connsiteX520" fmla="*/ 330200 w 1263650"/>
                <a:gd name="connsiteY520" fmla="*/ 1546224 h 2044699"/>
                <a:gd name="connsiteX521" fmla="*/ 323850 w 1263650"/>
                <a:gd name="connsiteY521" fmla="*/ 1546224 h 2044699"/>
                <a:gd name="connsiteX522" fmla="*/ 307975 w 1263650"/>
                <a:gd name="connsiteY522" fmla="*/ 1546224 h 2044699"/>
                <a:gd name="connsiteX523" fmla="*/ 298450 w 1263650"/>
                <a:gd name="connsiteY523" fmla="*/ 1546224 h 2044699"/>
                <a:gd name="connsiteX524" fmla="*/ 295275 w 1263650"/>
                <a:gd name="connsiteY524" fmla="*/ 1543049 h 2044699"/>
                <a:gd name="connsiteX525" fmla="*/ 292100 w 1263650"/>
                <a:gd name="connsiteY525" fmla="*/ 1527174 h 2044699"/>
                <a:gd name="connsiteX526" fmla="*/ 288925 w 1263650"/>
                <a:gd name="connsiteY526" fmla="*/ 1520824 h 2044699"/>
                <a:gd name="connsiteX527" fmla="*/ 282575 w 1263650"/>
                <a:gd name="connsiteY527" fmla="*/ 1517649 h 2044699"/>
                <a:gd name="connsiteX528" fmla="*/ 279400 w 1263650"/>
                <a:gd name="connsiteY528" fmla="*/ 1517649 h 2044699"/>
                <a:gd name="connsiteX529" fmla="*/ 276225 w 1263650"/>
                <a:gd name="connsiteY529" fmla="*/ 1517649 h 2044699"/>
                <a:gd name="connsiteX530" fmla="*/ 276225 w 1263650"/>
                <a:gd name="connsiteY530" fmla="*/ 1514474 h 2044699"/>
                <a:gd name="connsiteX531" fmla="*/ 276225 w 1263650"/>
                <a:gd name="connsiteY531" fmla="*/ 1511299 h 2044699"/>
                <a:gd name="connsiteX532" fmla="*/ 276225 w 1263650"/>
                <a:gd name="connsiteY532" fmla="*/ 1508124 h 2044699"/>
                <a:gd name="connsiteX533" fmla="*/ 279400 w 1263650"/>
                <a:gd name="connsiteY533" fmla="*/ 1501774 h 2044699"/>
                <a:gd name="connsiteX534" fmla="*/ 285750 w 1263650"/>
                <a:gd name="connsiteY534" fmla="*/ 1492249 h 2044699"/>
                <a:gd name="connsiteX535" fmla="*/ 285750 w 1263650"/>
                <a:gd name="connsiteY535" fmla="*/ 1485899 h 2044699"/>
                <a:gd name="connsiteX536" fmla="*/ 285750 w 1263650"/>
                <a:gd name="connsiteY536" fmla="*/ 1479549 h 2044699"/>
                <a:gd name="connsiteX537" fmla="*/ 288925 w 1263650"/>
                <a:gd name="connsiteY537" fmla="*/ 1470024 h 2044699"/>
                <a:gd name="connsiteX538" fmla="*/ 292100 w 1263650"/>
                <a:gd name="connsiteY538" fmla="*/ 1463674 h 2044699"/>
                <a:gd name="connsiteX539" fmla="*/ 288925 w 1263650"/>
                <a:gd name="connsiteY539" fmla="*/ 1457324 h 2044699"/>
                <a:gd name="connsiteX540" fmla="*/ 285750 w 1263650"/>
                <a:gd name="connsiteY540" fmla="*/ 1450974 h 2044699"/>
                <a:gd name="connsiteX541" fmla="*/ 285750 w 1263650"/>
                <a:gd name="connsiteY541" fmla="*/ 1444624 h 2044699"/>
                <a:gd name="connsiteX542" fmla="*/ 292100 w 1263650"/>
                <a:gd name="connsiteY542" fmla="*/ 1438274 h 2044699"/>
                <a:gd name="connsiteX543" fmla="*/ 292100 w 1263650"/>
                <a:gd name="connsiteY543" fmla="*/ 1435099 h 2044699"/>
                <a:gd name="connsiteX544" fmla="*/ 295275 w 1263650"/>
                <a:gd name="connsiteY544" fmla="*/ 1428749 h 2044699"/>
                <a:gd name="connsiteX545" fmla="*/ 301625 w 1263650"/>
                <a:gd name="connsiteY545" fmla="*/ 1422399 h 2044699"/>
                <a:gd name="connsiteX546" fmla="*/ 301625 w 1263650"/>
                <a:gd name="connsiteY546" fmla="*/ 1419224 h 2044699"/>
                <a:gd name="connsiteX547" fmla="*/ 301625 w 1263650"/>
                <a:gd name="connsiteY547" fmla="*/ 1416049 h 2044699"/>
                <a:gd name="connsiteX548" fmla="*/ 301625 w 1263650"/>
                <a:gd name="connsiteY548" fmla="*/ 1406524 h 2044699"/>
                <a:gd name="connsiteX549" fmla="*/ 288925 w 1263650"/>
                <a:gd name="connsiteY549" fmla="*/ 1396999 h 2044699"/>
                <a:gd name="connsiteX550" fmla="*/ 285750 w 1263650"/>
                <a:gd name="connsiteY550" fmla="*/ 1400174 h 2044699"/>
                <a:gd name="connsiteX551" fmla="*/ 269875 w 1263650"/>
                <a:gd name="connsiteY551" fmla="*/ 1387474 h 2044699"/>
                <a:gd name="connsiteX552" fmla="*/ 269875 w 1263650"/>
                <a:gd name="connsiteY552" fmla="*/ 1377949 h 2044699"/>
                <a:gd name="connsiteX553" fmla="*/ 273050 w 1263650"/>
                <a:gd name="connsiteY553" fmla="*/ 1371599 h 2044699"/>
                <a:gd name="connsiteX554" fmla="*/ 276225 w 1263650"/>
                <a:gd name="connsiteY554" fmla="*/ 1368424 h 2044699"/>
                <a:gd name="connsiteX555" fmla="*/ 282575 w 1263650"/>
                <a:gd name="connsiteY555" fmla="*/ 1365249 h 2044699"/>
                <a:gd name="connsiteX556" fmla="*/ 282575 w 1263650"/>
                <a:gd name="connsiteY556" fmla="*/ 1362074 h 2044699"/>
                <a:gd name="connsiteX557" fmla="*/ 282575 w 1263650"/>
                <a:gd name="connsiteY557" fmla="*/ 1355724 h 2044699"/>
                <a:gd name="connsiteX558" fmla="*/ 279400 w 1263650"/>
                <a:gd name="connsiteY558" fmla="*/ 1349374 h 2044699"/>
                <a:gd name="connsiteX559" fmla="*/ 279400 w 1263650"/>
                <a:gd name="connsiteY559" fmla="*/ 1346199 h 2044699"/>
                <a:gd name="connsiteX560" fmla="*/ 269875 w 1263650"/>
                <a:gd name="connsiteY560" fmla="*/ 1343024 h 2044699"/>
                <a:gd name="connsiteX561" fmla="*/ 260350 w 1263650"/>
                <a:gd name="connsiteY561" fmla="*/ 1336674 h 2044699"/>
                <a:gd name="connsiteX562" fmla="*/ 254000 w 1263650"/>
                <a:gd name="connsiteY562" fmla="*/ 1327149 h 2044699"/>
                <a:gd name="connsiteX563" fmla="*/ 250825 w 1263650"/>
                <a:gd name="connsiteY563" fmla="*/ 1317624 h 2044699"/>
                <a:gd name="connsiteX564" fmla="*/ 247650 w 1263650"/>
                <a:gd name="connsiteY564" fmla="*/ 1308099 h 2044699"/>
                <a:gd name="connsiteX565" fmla="*/ 244475 w 1263650"/>
                <a:gd name="connsiteY565" fmla="*/ 1298574 h 2044699"/>
                <a:gd name="connsiteX566" fmla="*/ 238125 w 1263650"/>
                <a:gd name="connsiteY566" fmla="*/ 1295399 h 2044699"/>
                <a:gd name="connsiteX567" fmla="*/ 228600 w 1263650"/>
                <a:gd name="connsiteY567" fmla="*/ 1289049 h 2044699"/>
                <a:gd name="connsiteX568" fmla="*/ 225425 w 1263650"/>
                <a:gd name="connsiteY568" fmla="*/ 1282699 h 2044699"/>
                <a:gd name="connsiteX569" fmla="*/ 225425 w 1263650"/>
                <a:gd name="connsiteY569" fmla="*/ 1273174 h 2044699"/>
                <a:gd name="connsiteX570" fmla="*/ 228600 w 1263650"/>
                <a:gd name="connsiteY570" fmla="*/ 1269999 h 2044699"/>
                <a:gd name="connsiteX571" fmla="*/ 228600 w 1263650"/>
                <a:gd name="connsiteY571" fmla="*/ 1266824 h 2044699"/>
                <a:gd name="connsiteX572" fmla="*/ 225425 w 1263650"/>
                <a:gd name="connsiteY572" fmla="*/ 1263649 h 2044699"/>
                <a:gd name="connsiteX573" fmla="*/ 225425 w 1263650"/>
                <a:gd name="connsiteY573" fmla="*/ 1260474 h 2044699"/>
                <a:gd name="connsiteX574" fmla="*/ 212725 w 1263650"/>
                <a:gd name="connsiteY574" fmla="*/ 1244599 h 2044699"/>
                <a:gd name="connsiteX575" fmla="*/ 209550 w 1263650"/>
                <a:gd name="connsiteY575" fmla="*/ 1219199 h 2044699"/>
                <a:gd name="connsiteX576" fmla="*/ 200025 w 1263650"/>
                <a:gd name="connsiteY576" fmla="*/ 1212849 h 2044699"/>
                <a:gd name="connsiteX577" fmla="*/ 196850 w 1263650"/>
                <a:gd name="connsiteY577" fmla="*/ 1193799 h 2044699"/>
                <a:gd name="connsiteX578" fmla="*/ 187325 w 1263650"/>
                <a:gd name="connsiteY578" fmla="*/ 1177924 h 2044699"/>
                <a:gd name="connsiteX579" fmla="*/ 187325 w 1263650"/>
                <a:gd name="connsiteY579" fmla="*/ 1171574 h 2044699"/>
                <a:gd name="connsiteX580" fmla="*/ 177800 w 1263650"/>
                <a:gd name="connsiteY580" fmla="*/ 1162049 h 2044699"/>
                <a:gd name="connsiteX581" fmla="*/ 171450 w 1263650"/>
                <a:gd name="connsiteY581" fmla="*/ 1162049 h 2044699"/>
                <a:gd name="connsiteX582" fmla="*/ 171450 w 1263650"/>
                <a:gd name="connsiteY582" fmla="*/ 1158874 h 2044699"/>
                <a:gd name="connsiteX583" fmla="*/ 171450 w 1263650"/>
                <a:gd name="connsiteY583" fmla="*/ 1152524 h 2044699"/>
                <a:gd name="connsiteX584" fmla="*/ 165100 w 1263650"/>
                <a:gd name="connsiteY584" fmla="*/ 1146174 h 2044699"/>
                <a:gd name="connsiteX585" fmla="*/ 165100 w 1263650"/>
                <a:gd name="connsiteY585" fmla="*/ 1142999 h 2044699"/>
                <a:gd name="connsiteX586" fmla="*/ 165100 w 1263650"/>
                <a:gd name="connsiteY586" fmla="*/ 1136649 h 2044699"/>
                <a:gd name="connsiteX587" fmla="*/ 168275 w 1263650"/>
                <a:gd name="connsiteY587" fmla="*/ 1133474 h 2044699"/>
                <a:gd name="connsiteX588" fmla="*/ 168275 w 1263650"/>
                <a:gd name="connsiteY588" fmla="*/ 1130299 h 2044699"/>
                <a:gd name="connsiteX589" fmla="*/ 168275 w 1263650"/>
                <a:gd name="connsiteY589" fmla="*/ 1117599 h 2044699"/>
                <a:gd name="connsiteX590" fmla="*/ 168275 w 1263650"/>
                <a:gd name="connsiteY590" fmla="*/ 1104899 h 2044699"/>
                <a:gd name="connsiteX591" fmla="*/ 171450 w 1263650"/>
                <a:gd name="connsiteY591" fmla="*/ 1101724 h 2044699"/>
                <a:gd name="connsiteX592" fmla="*/ 171450 w 1263650"/>
                <a:gd name="connsiteY592" fmla="*/ 1098549 h 2044699"/>
                <a:gd name="connsiteX593" fmla="*/ 168275 w 1263650"/>
                <a:gd name="connsiteY593" fmla="*/ 1092199 h 2044699"/>
                <a:gd name="connsiteX594" fmla="*/ 165100 w 1263650"/>
                <a:gd name="connsiteY594" fmla="*/ 1092199 h 2044699"/>
                <a:gd name="connsiteX595" fmla="*/ 168275 w 1263650"/>
                <a:gd name="connsiteY595" fmla="*/ 1089024 h 2044699"/>
                <a:gd name="connsiteX596" fmla="*/ 171450 w 1263650"/>
                <a:gd name="connsiteY596" fmla="*/ 1085849 h 2044699"/>
                <a:gd name="connsiteX597" fmla="*/ 174625 w 1263650"/>
                <a:gd name="connsiteY597" fmla="*/ 1082674 h 2044699"/>
                <a:gd name="connsiteX598" fmla="*/ 177800 w 1263650"/>
                <a:gd name="connsiteY598" fmla="*/ 1082674 h 2044699"/>
                <a:gd name="connsiteX599" fmla="*/ 180975 w 1263650"/>
                <a:gd name="connsiteY599" fmla="*/ 1089024 h 2044699"/>
                <a:gd name="connsiteX600" fmla="*/ 184150 w 1263650"/>
                <a:gd name="connsiteY600" fmla="*/ 1089024 h 2044699"/>
                <a:gd name="connsiteX601" fmla="*/ 190500 w 1263650"/>
                <a:gd name="connsiteY601" fmla="*/ 1085849 h 2044699"/>
                <a:gd name="connsiteX602" fmla="*/ 200025 w 1263650"/>
                <a:gd name="connsiteY602" fmla="*/ 1066799 h 2044699"/>
                <a:gd name="connsiteX603" fmla="*/ 200025 w 1263650"/>
                <a:gd name="connsiteY603" fmla="*/ 1073149 h 2044699"/>
                <a:gd name="connsiteX604" fmla="*/ 203200 w 1263650"/>
                <a:gd name="connsiteY604" fmla="*/ 1073149 h 2044699"/>
                <a:gd name="connsiteX605" fmla="*/ 203200 w 1263650"/>
                <a:gd name="connsiteY605" fmla="*/ 1066799 h 2044699"/>
                <a:gd name="connsiteX606" fmla="*/ 200025 w 1263650"/>
                <a:gd name="connsiteY606" fmla="*/ 1066799 h 2044699"/>
                <a:gd name="connsiteX607" fmla="*/ 200025 w 1263650"/>
                <a:gd name="connsiteY607" fmla="*/ 1063624 h 2044699"/>
                <a:gd name="connsiteX608" fmla="*/ 203200 w 1263650"/>
                <a:gd name="connsiteY608" fmla="*/ 1054099 h 2044699"/>
                <a:gd name="connsiteX609" fmla="*/ 203200 w 1263650"/>
                <a:gd name="connsiteY609" fmla="*/ 1044574 h 2044699"/>
                <a:gd name="connsiteX610" fmla="*/ 203200 w 1263650"/>
                <a:gd name="connsiteY610" fmla="*/ 1041400 h 2044699"/>
                <a:gd name="connsiteX611" fmla="*/ 200025 w 1263650"/>
                <a:gd name="connsiteY611" fmla="*/ 1031875 h 2044699"/>
                <a:gd name="connsiteX612" fmla="*/ 196850 w 1263650"/>
                <a:gd name="connsiteY612" fmla="*/ 1025525 h 2044699"/>
                <a:gd name="connsiteX613" fmla="*/ 190500 w 1263650"/>
                <a:gd name="connsiteY613" fmla="*/ 1019175 h 2044699"/>
                <a:gd name="connsiteX614" fmla="*/ 187325 w 1263650"/>
                <a:gd name="connsiteY614" fmla="*/ 1019175 h 2044699"/>
                <a:gd name="connsiteX615" fmla="*/ 184150 w 1263650"/>
                <a:gd name="connsiteY615" fmla="*/ 1022350 h 2044699"/>
                <a:gd name="connsiteX616" fmla="*/ 180975 w 1263650"/>
                <a:gd name="connsiteY616" fmla="*/ 1022350 h 2044699"/>
                <a:gd name="connsiteX617" fmla="*/ 180975 w 1263650"/>
                <a:gd name="connsiteY617" fmla="*/ 1019175 h 2044699"/>
                <a:gd name="connsiteX618" fmla="*/ 174625 w 1263650"/>
                <a:gd name="connsiteY618" fmla="*/ 1019175 h 2044699"/>
                <a:gd name="connsiteX619" fmla="*/ 171450 w 1263650"/>
                <a:gd name="connsiteY619" fmla="*/ 1019175 h 2044699"/>
                <a:gd name="connsiteX620" fmla="*/ 161925 w 1263650"/>
                <a:gd name="connsiteY620" fmla="*/ 1016000 h 2044699"/>
                <a:gd name="connsiteX621" fmla="*/ 155575 w 1263650"/>
                <a:gd name="connsiteY621" fmla="*/ 1009650 h 2044699"/>
                <a:gd name="connsiteX622" fmla="*/ 149225 w 1263650"/>
                <a:gd name="connsiteY622" fmla="*/ 996950 h 2044699"/>
                <a:gd name="connsiteX623" fmla="*/ 146050 w 1263650"/>
                <a:gd name="connsiteY623" fmla="*/ 984250 h 2044699"/>
                <a:gd name="connsiteX624" fmla="*/ 142875 w 1263650"/>
                <a:gd name="connsiteY624" fmla="*/ 981075 h 2044699"/>
                <a:gd name="connsiteX625" fmla="*/ 139700 w 1263650"/>
                <a:gd name="connsiteY625" fmla="*/ 977900 h 2044699"/>
                <a:gd name="connsiteX626" fmla="*/ 136525 w 1263650"/>
                <a:gd name="connsiteY626" fmla="*/ 968375 h 2044699"/>
                <a:gd name="connsiteX627" fmla="*/ 130175 w 1263650"/>
                <a:gd name="connsiteY627" fmla="*/ 962025 h 2044699"/>
                <a:gd name="connsiteX628" fmla="*/ 130175 w 1263650"/>
                <a:gd name="connsiteY628" fmla="*/ 952500 h 2044699"/>
                <a:gd name="connsiteX629" fmla="*/ 139700 w 1263650"/>
                <a:gd name="connsiteY629" fmla="*/ 933450 h 2044699"/>
                <a:gd name="connsiteX630" fmla="*/ 136525 w 1263650"/>
                <a:gd name="connsiteY630" fmla="*/ 908050 h 2044699"/>
                <a:gd name="connsiteX631" fmla="*/ 133350 w 1263650"/>
                <a:gd name="connsiteY631" fmla="*/ 901700 h 2044699"/>
                <a:gd name="connsiteX632" fmla="*/ 130175 w 1263650"/>
                <a:gd name="connsiteY632" fmla="*/ 901700 h 2044699"/>
                <a:gd name="connsiteX633" fmla="*/ 130175 w 1263650"/>
                <a:gd name="connsiteY633" fmla="*/ 895350 h 2044699"/>
                <a:gd name="connsiteX634" fmla="*/ 133350 w 1263650"/>
                <a:gd name="connsiteY634" fmla="*/ 882650 h 2044699"/>
                <a:gd name="connsiteX635" fmla="*/ 136525 w 1263650"/>
                <a:gd name="connsiteY635" fmla="*/ 882650 h 2044699"/>
                <a:gd name="connsiteX636" fmla="*/ 139700 w 1263650"/>
                <a:gd name="connsiteY636" fmla="*/ 876300 h 2044699"/>
                <a:gd name="connsiteX637" fmla="*/ 139700 w 1263650"/>
                <a:gd name="connsiteY637" fmla="*/ 863600 h 2044699"/>
                <a:gd name="connsiteX638" fmla="*/ 142875 w 1263650"/>
                <a:gd name="connsiteY638" fmla="*/ 847725 h 2044699"/>
                <a:gd name="connsiteX639" fmla="*/ 146050 w 1263650"/>
                <a:gd name="connsiteY639" fmla="*/ 847725 h 2044699"/>
                <a:gd name="connsiteX640" fmla="*/ 149225 w 1263650"/>
                <a:gd name="connsiteY640" fmla="*/ 844550 h 2044699"/>
                <a:gd name="connsiteX641" fmla="*/ 161925 w 1263650"/>
                <a:gd name="connsiteY641" fmla="*/ 847725 h 2044699"/>
                <a:gd name="connsiteX642" fmla="*/ 158750 w 1263650"/>
                <a:gd name="connsiteY642" fmla="*/ 860425 h 2044699"/>
                <a:gd name="connsiteX643" fmla="*/ 158750 w 1263650"/>
                <a:gd name="connsiteY643" fmla="*/ 863600 h 2044699"/>
                <a:gd name="connsiteX644" fmla="*/ 158750 w 1263650"/>
                <a:gd name="connsiteY644" fmla="*/ 866775 h 2044699"/>
                <a:gd name="connsiteX645" fmla="*/ 155575 w 1263650"/>
                <a:gd name="connsiteY645" fmla="*/ 876300 h 2044699"/>
                <a:gd name="connsiteX646" fmla="*/ 155575 w 1263650"/>
                <a:gd name="connsiteY646" fmla="*/ 879475 h 2044699"/>
                <a:gd name="connsiteX647" fmla="*/ 155575 w 1263650"/>
                <a:gd name="connsiteY647" fmla="*/ 885825 h 2044699"/>
                <a:gd name="connsiteX648" fmla="*/ 161925 w 1263650"/>
                <a:gd name="connsiteY648" fmla="*/ 895350 h 2044699"/>
                <a:gd name="connsiteX649" fmla="*/ 168275 w 1263650"/>
                <a:gd name="connsiteY649" fmla="*/ 895350 h 2044699"/>
                <a:gd name="connsiteX650" fmla="*/ 168275 w 1263650"/>
                <a:gd name="connsiteY650" fmla="*/ 901700 h 2044699"/>
                <a:gd name="connsiteX651" fmla="*/ 174625 w 1263650"/>
                <a:gd name="connsiteY651" fmla="*/ 904875 h 2044699"/>
                <a:gd name="connsiteX652" fmla="*/ 177800 w 1263650"/>
                <a:gd name="connsiteY652" fmla="*/ 908050 h 2044699"/>
                <a:gd name="connsiteX653" fmla="*/ 180975 w 1263650"/>
                <a:gd name="connsiteY653" fmla="*/ 914400 h 2044699"/>
                <a:gd name="connsiteX654" fmla="*/ 184150 w 1263650"/>
                <a:gd name="connsiteY654" fmla="*/ 914400 h 2044699"/>
                <a:gd name="connsiteX655" fmla="*/ 184150 w 1263650"/>
                <a:gd name="connsiteY655" fmla="*/ 920750 h 2044699"/>
                <a:gd name="connsiteX656" fmla="*/ 187325 w 1263650"/>
                <a:gd name="connsiteY656" fmla="*/ 923925 h 2044699"/>
                <a:gd name="connsiteX657" fmla="*/ 190500 w 1263650"/>
                <a:gd name="connsiteY657" fmla="*/ 927100 h 2044699"/>
                <a:gd name="connsiteX658" fmla="*/ 196850 w 1263650"/>
                <a:gd name="connsiteY658" fmla="*/ 927100 h 2044699"/>
                <a:gd name="connsiteX659" fmla="*/ 200025 w 1263650"/>
                <a:gd name="connsiteY659" fmla="*/ 930275 h 2044699"/>
                <a:gd name="connsiteX660" fmla="*/ 202410 w 1263650"/>
                <a:gd name="connsiteY660" fmla="*/ 927890 h 2044699"/>
                <a:gd name="connsiteX661" fmla="*/ 202410 w 1263650"/>
                <a:gd name="connsiteY661" fmla="*/ 926309 h 2044699"/>
                <a:gd name="connsiteX662" fmla="*/ 200026 w 1263650"/>
                <a:gd name="connsiteY662" fmla="*/ 923925 h 2044699"/>
                <a:gd name="connsiteX663" fmla="*/ 196851 w 1263650"/>
                <a:gd name="connsiteY663" fmla="*/ 920750 h 2044699"/>
                <a:gd name="connsiteX664" fmla="*/ 193676 w 1263650"/>
                <a:gd name="connsiteY664" fmla="*/ 917575 h 2044699"/>
                <a:gd name="connsiteX665" fmla="*/ 193676 w 1263650"/>
                <a:gd name="connsiteY665" fmla="*/ 914400 h 2044699"/>
                <a:gd name="connsiteX666" fmla="*/ 190501 w 1263650"/>
                <a:gd name="connsiteY666" fmla="*/ 914400 h 2044699"/>
                <a:gd name="connsiteX667" fmla="*/ 187326 w 1263650"/>
                <a:gd name="connsiteY667" fmla="*/ 904875 h 2044699"/>
                <a:gd name="connsiteX668" fmla="*/ 187326 w 1263650"/>
                <a:gd name="connsiteY668" fmla="*/ 898525 h 2044699"/>
                <a:gd name="connsiteX669" fmla="*/ 187326 w 1263650"/>
                <a:gd name="connsiteY669" fmla="*/ 889000 h 2044699"/>
                <a:gd name="connsiteX670" fmla="*/ 187326 w 1263650"/>
                <a:gd name="connsiteY670" fmla="*/ 882650 h 2044699"/>
                <a:gd name="connsiteX671" fmla="*/ 187326 w 1263650"/>
                <a:gd name="connsiteY671" fmla="*/ 876300 h 2044699"/>
                <a:gd name="connsiteX672" fmla="*/ 184151 w 1263650"/>
                <a:gd name="connsiteY672" fmla="*/ 873125 h 2044699"/>
                <a:gd name="connsiteX673" fmla="*/ 180976 w 1263650"/>
                <a:gd name="connsiteY673" fmla="*/ 869950 h 2044699"/>
                <a:gd name="connsiteX674" fmla="*/ 177801 w 1263650"/>
                <a:gd name="connsiteY674" fmla="*/ 866775 h 2044699"/>
                <a:gd name="connsiteX675" fmla="*/ 180976 w 1263650"/>
                <a:gd name="connsiteY675" fmla="*/ 866775 h 2044699"/>
                <a:gd name="connsiteX676" fmla="*/ 184151 w 1263650"/>
                <a:gd name="connsiteY676" fmla="*/ 866775 h 2044699"/>
                <a:gd name="connsiteX677" fmla="*/ 184151 w 1263650"/>
                <a:gd name="connsiteY677" fmla="*/ 863600 h 2044699"/>
                <a:gd name="connsiteX678" fmla="*/ 174626 w 1263650"/>
                <a:gd name="connsiteY678" fmla="*/ 860425 h 2044699"/>
                <a:gd name="connsiteX679" fmla="*/ 168276 w 1263650"/>
                <a:gd name="connsiteY679" fmla="*/ 854075 h 2044699"/>
                <a:gd name="connsiteX680" fmla="*/ 168276 w 1263650"/>
                <a:gd name="connsiteY680" fmla="*/ 850900 h 2044699"/>
                <a:gd name="connsiteX681" fmla="*/ 171451 w 1263650"/>
                <a:gd name="connsiteY681" fmla="*/ 847725 h 2044699"/>
                <a:gd name="connsiteX682" fmla="*/ 174626 w 1263650"/>
                <a:gd name="connsiteY682" fmla="*/ 844550 h 2044699"/>
                <a:gd name="connsiteX683" fmla="*/ 177801 w 1263650"/>
                <a:gd name="connsiteY683" fmla="*/ 841375 h 2044699"/>
                <a:gd name="connsiteX684" fmla="*/ 174626 w 1263650"/>
                <a:gd name="connsiteY684" fmla="*/ 835025 h 2044699"/>
                <a:gd name="connsiteX685" fmla="*/ 174626 w 1263650"/>
                <a:gd name="connsiteY685" fmla="*/ 831850 h 2044699"/>
                <a:gd name="connsiteX686" fmla="*/ 174627 w 1263650"/>
                <a:gd name="connsiteY686" fmla="*/ 831850 h 2044699"/>
                <a:gd name="connsiteX687" fmla="*/ 171452 w 1263650"/>
                <a:gd name="connsiteY687" fmla="*/ 828675 h 2044699"/>
                <a:gd name="connsiteX688" fmla="*/ 168277 w 1263650"/>
                <a:gd name="connsiteY688" fmla="*/ 828675 h 2044699"/>
                <a:gd name="connsiteX689" fmla="*/ 165102 w 1263650"/>
                <a:gd name="connsiteY689" fmla="*/ 828675 h 2044699"/>
                <a:gd name="connsiteX690" fmla="*/ 165102 w 1263650"/>
                <a:gd name="connsiteY690" fmla="*/ 825500 h 2044699"/>
                <a:gd name="connsiteX691" fmla="*/ 165102 w 1263650"/>
                <a:gd name="connsiteY691" fmla="*/ 822325 h 2044699"/>
                <a:gd name="connsiteX692" fmla="*/ 165102 w 1263650"/>
                <a:gd name="connsiteY692" fmla="*/ 819150 h 2044699"/>
                <a:gd name="connsiteX693" fmla="*/ 168277 w 1263650"/>
                <a:gd name="connsiteY693" fmla="*/ 819150 h 2044699"/>
                <a:gd name="connsiteX694" fmla="*/ 171452 w 1263650"/>
                <a:gd name="connsiteY694" fmla="*/ 815975 h 2044699"/>
                <a:gd name="connsiteX695" fmla="*/ 174627 w 1263650"/>
                <a:gd name="connsiteY695" fmla="*/ 812800 h 2044699"/>
                <a:gd name="connsiteX696" fmla="*/ 174627 w 1263650"/>
                <a:gd name="connsiteY696" fmla="*/ 809625 h 2044699"/>
                <a:gd name="connsiteX697" fmla="*/ 177802 w 1263650"/>
                <a:gd name="connsiteY697" fmla="*/ 812800 h 2044699"/>
                <a:gd name="connsiteX698" fmla="*/ 184152 w 1263650"/>
                <a:gd name="connsiteY698" fmla="*/ 812800 h 2044699"/>
                <a:gd name="connsiteX699" fmla="*/ 187327 w 1263650"/>
                <a:gd name="connsiteY699" fmla="*/ 809625 h 2044699"/>
                <a:gd name="connsiteX700" fmla="*/ 193677 w 1263650"/>
                <a:gd name="connsiteY700" fmla="*/ 806450 h 2044699"/>
                <a:gd name="connsiteX701" fmla="*/ 196852 w 1263650"/>
                <a:gd name="connsiteY701" fmla="*/ 809625 h 2044699"/>
                <a:gd name="connsiteX702" fmla="*/ 200027 w 1263650"/>
                <a:gd name="connsiteY702" fmla="*/ 812800 h 2044699"/>
                <a:gd name="connsiteX703" fmla="*/ 202410 w 1263650"/>
                <a:gd name="connsiteY703" fmla="*/ 812800 h 2044699"/>
                <a:gd name="connsiteX704" fmla="*/ 202410 w 1263650"/>
                <a:gd name="connsiteY704" fmla="*/ 808043 h 2044699"/>
                <a:gd name="connsiteX705" fmla="*/ 200026 w 1263650"/>
                <a:gd name="connsiteY705" fmla="*/ 803275 h 2044699"/>
                <a:gd name="connsiteX706" fmla="*/ 196851 w 1263650"/>
                <a:gd name="connsiteY706" fmla="*/ 803275 h 2044699"/>
                <a:gd name="connsiteX707" fmla="*/ 193676 w 1263650"/>
                <a:gd name="connsiteY707" fmla="*/ 803275 h 2044699"/>
                <a:gd name="connsiteX708" fmla="*/ 193676 w 1263650"/>
                <a:gd name="connsiteY708" fmla="*/ 800100 h 2044699"/>
                <a:gd name="connsiteX709" fmla="*/ 193676 w 1263650"/>
                <a:gd name="connsiteY709" fmla="*/ 793750 h 2044699"/>
                <a:gd name="connsiteX710" fmla="*/ 193676 w 1263650"/>
                <a:gd name="connsiteY710" fmla="*/ 787400 h 2044699"/>
                <a:gd name="connsiteX711" fmla="*/ 193676 w 1263650"/>
                <a:gd name="connsiteY711" fmla="*/ 784225 h 2044699"/>
                <a:gd name="connsiteX712" fmla="*/ 193676 w 1263650"/>
                <a:gd name="connsiteY712" fmla="*/ 781050 h 2044699"/>
                <a:gd name="connsiteX713" fmla="*/ 190501 w 1263650"/>
                <a:gd name="connsiteY713" fmla="*/ 777875 h 2044699"/>
                <a:gd name="connsiteX714" fmla="*/ 190501 w 1263650"/>
                <a:gd name="connsiteY714" fmla="*/ 774700 h 2044699"/>
                <a:gd name="connsiteX715" fmla="*/ 187326 w 1263650"/>
                <a:gd name="connsiteY715" fmla="*/ 774700 h 2044699"/>
                <a:gd name="connsiteX716" fmla="*/ 184151 w 1263650"/>
                <a:gd name="connsiteY716" fmla="*/ 777875 h 2044699"/>
                <a:gd name="connsiteX717" fmla="*/ 184151 w 1263650"/>
                <a:gd name="connsiteY717" fmla="*/ 774700 h 2044699"/>
                <a:gd name="connsiteX718" fmla="*/ 184150 w 1263650"/>
                <a:gd name="connsiteY718" fmla="*/ 774700 h 2044699"/>
                <a:gd name="connsiteX719" fmla="*/ 184150 w 1263650"/>
                <a:gd name="connsiteY719" fmla="*/ 777874 h 2044699"/>
                <a:gd name="connsiteX720" fmla="*/ 180976 w 1263650"/>
                <a:gd name="connsiteY720" fmla="*/ 774700 h 2044699"/>
                <a:gd name="connsiteX721" fmla="*/ 180976 w 1263650"/>
                <a:gd name="connsiteY721" fmla="*/ 771525 h 2044699"/>
                <a:gd name="connsiteX722" fmla="*/ 180975 w 1263650"/>
                <a:gd name="connsiteY722" fmla="*/ 771525 h 2044699"/>
                <a:gd name="connsiteX723" fmla="*/ 180975 w 1263650"/>
                <a:gd name="connsiteY723" fmla="*/ 774700 h 2044699"/>
                <a:gd name="connsiteX724" fmla="*/ 180975 w 1263650"/>
                <a:gd name="connsiteY724" fmla="*/ 777875 h 2044699"/>
                <a:gd name="connsiteX725" fmla="*/ 180975 w 1263650"/>
                <a:gd name="connsiteY725" fmla="*/ 781050 h 2044699"/>
                <a:gd name="connsiteX726" fmla="*/ 180976 w 1263650"/>
                <a:gd name="connsiteY726" fmla="*/ 781050 h 2044699"/>
                <a:gd name="connsiteX727" fmla="*/ 180976 w 1263650"/>
                <a:gd name="connsiteY727" fmla="*/ 777875 h 2044699"/>
                <a:gd name="connsiteX728" fmla="*/ 180976 w 1263650"/>
                <a:gd name="connsiteY728" fmla="*/ 774701 h 2044699"/>
                <a:gd name="connsiteX729" fmla="*/ 184150 w 1263650"/>
                <a:gd name="connsiteY729" fmla="*/ 777875 h 2044699"/>
                <a:gd name="connsiteX730" fmla="*/ 184150 w 1263650"/>
                <a:gd name="connsiteY730" fmla="*/ 777874 h 2044699"/>
                <a:gd name="connsiteX731" fmla="*/ 184151 w 1263650"/>
                <a:gd name="connsiteY731" fmla="*/ 777875 h 2044699"/>
                <a:gd name="connsiteX732" fmla="*/ 187326 w 1263650"/>
                <a:gd name="connsiteY732" fmla="*/ 781050 h 2044699"/>
                <a:gd name="connsiteX733" fmla="*/ 190501 w 1263650"/>
                <a:gd name="connsiteY733" fmla="*/ 784225 h 2044699"/>
                <a:gd name="connsiteX734" fmla="*/ 190501 w 1263650"/>
                <a:gd name="connsiteY734" fmla="*/ 787400 h 2044699"/>
                <a:gd name="connsiteX735" fmla="*/ 190500 w 1263650"/>
                <a:gd name="connsiteY735" fmla="*/ 787400 h 2044699"/>
                <a:gd name="connsiteX736" fmla="*/ 190500 w 1263650"/>
                <a:gd name="connsiteY736" fmla="*/ 790575 h 2044699"/>
                <a:gd name="connsiteX737" fmla="*/ 190500 w 1263650"/>
                <a:gd name="connsiteY737" fmla="*/ 796925 h 2044699"/>
                <a:gd name="connsiteX738" fmla="*/ 187325 w 1263650"/>
                <a:gd name="connsiteY738" fmla="*/ 793750 h 2044699"/>
                <a:gd name="connsiteX739" fmla="*/ 180975 w 1263650"/>
                <a:gd name="connsiteY739" fmla="*/ 787400 h 2044699"/>
                <a:gd name="connsiteX740" fmla="*/ 177800 w 1263650"/>
                <a:gd name="connsiteY740" fmla="*/ 784225 h 2044699"/>
                <a:gd name="connsiteX741" fmla="*/ 177800 w 1263650"/>
                <a:gd name="connsiteY741" fmla="*/ 781050 h 2044699"/>
                <a:gd name="connsiteX742" fmla="*/ 184150 w 1263650"/>
                <a:gd name="connsiteY742" fmla="*/ 784225 h 2044699"/>
                <a:gd name="connsiteX743" fmla="*/ 184151 w 1263650"/>
                <a:gd name="connsiteY743" fmla="*/ 784225 h 2044699"/>
                <a:gd name="connsiteX744" fmla="*/ 177801 w 1263650"/>
                <a:gd name="connsiteY744" fmla="*/ 781050 h 2044699"/>
                <a:gd name="connsiteX745" fmla="*/ 177800 w 1263650"/>
                <a:gd name="connsiteY745" fmla="*/ 781050 h 2044699"/>
                <a:gd name="connsiteX746" fmla="*/ 174625 w 1263650"/>
                <a:gd name="connsiteY746" fmla="*/ 781050 h 2044699"/>
                <a:gd name="connsiteX747" fmla="*/ 171450 w 1263650"/>
                <a:gd name="connsiteY747" fmla="*/ 781050 h 2044699"/>
                <a:gd name="connsiteX748" fmla="*/ 171450 w 1263650"/>
                <a:gd name="connsiteY748" fmla="*/ 784225 h 2044699"/>
                <a:gd name="connsiteX749" fmla="*/ 168275 w 1263650"/>
                <a:gd name="connsiteY749" fmla="*/ 787400 h 2044699"/>
                <a:gd name="connsiteX750" fmla="*/ 165100 w 1263650"/>
                <a:gd name="connsiteY750" fmla="*/ 787400 h 2044699"/>
                <a:gd name="connsiteX751" fmla="*/ 161925 w 1263650"/>
                <a:gd name="connsiteY751" fmla="*/ 784225 h 2044699"/>
                <a:gd name="connsiteX752" fmla="*/ 158750 w 1263650"/>
                <a:gd name="connsiteY752" fmla="*/ 787400 h 2044699"/>
                <a:gd name="connsiteX753" fmla="*/ 158750 w 1263650"/>
                <a:gd name="connsiteY753" fmla="*/ 793750 h 2044699"/>
                <a:gd name="connsiteX754" fmla="*/ 161925 w 1263650"/>
                <a:gd name="connsiteY754" fmla="*/ 793750 h 2044699"/>
                <a:gd name="connsiteX755" fmla="*/ 158750 w 1263650"/>
                <a:gd name="connsiteY755" fmla="*/ 800100 h 2044699"/>
                <a:gd name="connsiteX756" fmla="*/ 155575 w 1263650"/>
                <a:gd name="connsiteY756" fmla="*/ 803275 h 2044699"/>
                <a:gd name="connsiteX757" fmla="*/ 155575 w 1263650"/>
                <a:gd name="connsiteY757" fmla="*/ 806450 h 2044699"/>
                <a:gd name="connsiteX758" fmla="*/ 161925 w 1263650"/>
                <a:gd name="connsiteY758" fmla="*/ 809625 h 2044699"/>
                <a:gd name="connsiteX759" fmla="*/ 161925 w 1263650"/>
                <a:gd name="connsiteY759" fmla="*/ 812800 h 2044699"/>
                <a:gd name="connsiteX760" fmla="*/ 158750 w 1263650"/>
                <a:gd name="connsiteY760" fmla="*/ 812800 h 2044699"/>
                <a:gd name="connsiteX761" fmla="*/ 152400 w 1263650"/>
                <a:gd name="connsiteY761" fmla="*/ 812800 h 2044699"/>
                <a:gd name="connsiteX762" fmla="*/ 152400 w 1263650"/>
                <a:gd name="connsiteY762" fmla="*/ 815975 h 2044699"/>
                <a:gd name="connsiteX763" fmla="*/ 152400 w 1263650"/>
                <a:gd name="connsiteY763" fmla="*/ 819150 h 2044699"/>
                <a:gd name="connsiteX764" fmla="*/ 149225 w 1263650"/>
                <a:gd name="connsiteY764" fmla="*/ 822325 h 2044699"/>
                <a:gd name="connsiteX765" fmla="*/ 152400 w 1263650"/>
                <a:gd name="connsiteY765" fmla="*/ 822325 h 2044699"/>
                <a:gd name="connsiteX766" fmla="*/ 155575 w 1263650"/>
                <a:gd name="connsiteY766" fmla="*/ 825500 h 2044699"/>
                <a:gd name="connsiteX767" fmla="*/ 155575 w 1263650"/>
                <a:gd name="connsiteY767" fmla="*/ 828675 h 2044699"/>
                <a:gd name="connsiteX768" fmla="*/ 158750 w 1263650"/>
                <a:gd name="connsiteY768" fmla="*/ 831850 h 2044699"/>
                <a:gd name="connsiteX769" fmla="*/ 155575 w 1263650"/>
                <a:gd name="connsiteY769" fmla="*/ 831850 h 2044699"/>
                <a:gd name="connsiteX770" fmla="*/ 155575 w 1263650"/>
                <a:gd name="connsiteY770" fmla="*/ 835025 h 2044699"/>
                <a:gd name="connsiteX771" fmla="*/ 152400 w 1263650"/>
                <a:gd name="connsiteY771" fmla="*/ 835025 h 2044699"/>
                <a:gd name="connsiteX772" fmla="*/ 152400 w 1263650"/>
                <a:gd name="connsiteY772" fmla="*/ 828675 h 2044699"/>
                <a:gd name="connsiteX773" fmla="*/ 149225 w 1263650"/>
                <a:gd name="connsiteY773" fmla="*/ 828675 h 2044699"/>
                <a:gd name="connsiteX774" fmla="*/ 149225 w 1263650"/>
                <a:gd name="connsiteY774" fmla="*/ 838200 h 2044699"/>
                <a:gd name="connsiteX775" fmla="*/ 149225 w 1263650"/>
                <a:gd name="connsiteY775" fmla="*/ 841375 h 2044699"/>
                <a:gd name="connsiteX776" fmla="*/ 146050 w 1263650"/>
                <a:gd name="connsiteY776" fmla="*/ 841375 h 2044699"/>
                <a:gd name="connsiteX777" fmla="*/ 142875 w 1263650"/>
                <a:gd name="connsiteY777" fmla="*/ 841375 h 2044699"/>
                <a:gd name="connsiteX778" fmla="*/ 142875 w 1263650"/>
                <a:gd name="connsiteY778" fmla="*/ 838200 h 2044699"/>
                <a:gd name="connsiteX779" fmla="*/ 127000 w 1263650"/>
                <a:gd name="connsiteY779" fmla="*/ 819150 h 2044699"/>
                <a:gd name="connsiteX780" fmla="*/ 123825 w 1263650"/>
                <a:gd name="connsiteY780" fmla="*/ 815975 h 2044699"/>
                <a:gd name="connsiteX781" fmla="*/ 123825 w 1263650"/>
                <a:gd name="connsiteY781" fmla="*/ 819150 h 2044699"/>
                <a:gd name="connsiteX782" fmla="*/ 120650 w 1263650"/>
                <a:gd name="connsiteY782" fmla="*/ 819150 h 2044699"/>
                <a:gd name="connsiteX783" fmla="*/ 111125 w 1263650"/>
                <a:gd name="connsiteY783" fmla="*/ 806450 h 2044699"/>
                <a:gd name="connsiteX784" fmla="*/ 107950 w 1263650"/>
                <a:gd name="connsiteY784" fmla="*/ 793750 h 2044699"/>
                <a:gd name="connsiteX785" fmla="*/ 95250 w 1263650"/>
                <a:gd name="connsiteY785" fmla="*/ 787400 h 2044699"/>
                <a:gd name="connsiteX786" fmla="*/ 95250 w 1263650"/>
                <a:gd name="connsiteY786" fmla="*/ 781050 h 2044699"/>
                <a:gd name="connsiteX787" fmla="*/ 95250 w 1263650"/>
                <a:gd name="connsiteY787" fmla="*/ 777875 h 2044699"/>
                <a:gd name="connsiteX788" fmla="*/ 88900 w 1263650"/>
                <a:gd name="connsiteY788" fmla="*/ 781050 h 2044699"/>
                <a:gd name="connsiteX789" fmla="*/ 90805 w 1263650"/>
                <a:gd name="connsiteY789" fmla="*/ 784860 h 2044699"/>
                <a:gd name="connsiteX790" fmla="*/ 85725 w 1263650"/>
                <a:gd name="connsiteY790" fmla="*/ 787400 h 2044699"/>
                <a:gd name="connsiteX791" fmla="*/ 85725 w 1263650"/>
                <a:gd name="connsiteY791" fmla="*/ 793750 h 2044699"/>
                <a:gd name="connsiteX792" fmla="*/ 79375 w 1263650"/>
                <a:gd name="connsiteY792" fmla="*/ 790575 h 2044699"/>
                <a:gd name="connsiteX793" fmla="*/ 95250 w 1263650"/>
                <a:gd name="connsiteY793" fmla="*/ 762000 h 2044699"/>
                <a:gd name="connsiteX794" fmla="*/ 95250 w 1263650"/>
                <a:gd name="connsiteY794" fmla="*/ 746125 h 2044699"/>
                <a:gd name="connsiteX795" fmla="*/ 104775 w 1263650"/>
                <a:gd name="connsiteY795" fmla="*/ 771525 h 2044699"/>
                <a:gd name="connsiteX796" fmla="*/ 111125 w 1263650"/>
                <a:gd name="connsiteY796" fmla="*/ 781050 h 2044699"/>
                <a:gd name="connsiteX797" fmla="*/ 101600 w 1263650"/>
                <a:gd name="connsiteY797" fmla="*/ 752475 h 2044699"/>
                <a:gd name="connsiteX798" fmla="*/ 98425 w 1263650"/>
                <a:gd name="connsiteY798" fmla="*/ 746125 h 2044699"/>
                <a:gd name="connsiteX799" fmla="*/ 95250 w 1263650"/>
                <a:gd name="connsiteY799" fmla="*/ 733425 h 2044699"/>
                <a:gd name="connsiteX800" fmla="*/ 92075 w 1263650"/>
                <a:gd name="connsiteY800" fmla="*/ 730250 h 2044699"/>
                <a:gd name="connsiteX801" fmla="*/ 88900 w 1263650"/>
                <a:gd name="connsiteY801" fmla="*/ 730250 h 2044699"/>
                <a:gd name="connsiteX802" fmla="*/ 85725 w 1263650"/>
                <a:gd name="connsiteY802" fmla="*/ 733425 h 2044699"/>
                <a:gd name="connsiteX803" fmla="*/ 85725 w 1263650"/>
                <a:gd name="connsiteY803" fmla="*/ 730250 h 2044699"/>
                <a:gd name="connsiteX804" fmla="*/ 85725 w 1263650"/>
                <a:gd name="connsiteY804" fmla="*/ 727075 h 2044699"/>
                <a:gd name="connsiteX805" fmla="*/ 85725 w 1263650"/>
                <a:gd name="connsiteY805" fmla="*/ 717550 h 2044699"/>
                <a:gd name="connsiteX806" fmla="*/ 85725 w 1263650"/>
                <a:gd name="connsiteY806" fmla="*/ 708025 h 2044699"/>
                <a:gd name="connsiteX807" fmla="*/ 82550 w 1263650"/>
                <a:gd name="connsiteY807" fmla="*/ 704850 h 2044699"/>
                <a:gd name="connsiteX808" fmla="*/ 82550 w 1263650"/>
                <a:gd name="connsiteY808" fmla="*/ 701675 h 2044699"/>
                <a:gd name="connsiteX809" fmla="*/ 60325 w 1263650"/>
                <a:gd name="connsiteY809" fmla="*/ 673100 h 2044699"/>
                <a:gd name="connsiteX810" fmla="*/ 50800 w 1263650"/>
                <a:gd name="connsiteY810" fmla="*/ 641350 h 2044699"/>
                <a:gd name="connsiteX811" fmla="*/ 38100 w 1263650"/>
                <a:gd name="connsiteY811" fmla="*/ 625475 h 2044699"/>
                <a:gd name="connsiteX812" fmla="*/ 31750 w 1263650"/>
                <a:gd name="connsiteY812" fmla="*/ 615950 h 2044699"/>
                <a:gd name="connsiteX813" fmla="*/ 22225 w 1263650"/>
                <a:gd name="connsiteY813" fmla="*/ 590550 h 2044699"/>
                <a:gd name="connsiteX814" fmla="*/ 22225 w 1263650"/>
                <a:gd name="connsiteY814" fmla="*/ 584200 h 2044699"/>
                <a:gd name="connsiteX815" fmla="*/ 28575 w 1263650"/>
                <a:gd name="connsiteY815" fmla="*/ 581025 h 2044699"/>
                <a:gd name="connsiteX816" fmla="*/ 31750 w 1263650"/>
                <a:gd name="connsiteY816" fmla="*/ 568325 h 2044699"/>
                <a:gd name="connsiteX817" fmla="*/ 31750 w 1263650"/>
                <a:gd name="connsiteY817" fmla="*/ 552450 h 2044699"/>
                <a:gd name="connsiteX818" fmla="*/ 28575 w 1263650"/>
                <a:gd name="connsiteY818" fmla="*/ 536575 h 2044699"/>
                <a:gd name="connsiteX819" fmla="*/ 28575 w 1263650"/>
                <a:gd name="connsiteY819" fmla="*/ 508000 h 2044699"/>
                <a:gd name="connsiteX820" fmla="*/ 38100 w 1263650"/>
                <a:gd name="connsiteY820" fmla="*/ 482600 h 2044699"/>
                <a:gd name="connsiteX821" fmla="*/ 47625 w 1263650"/>
                <a:gd name="connsiteY821" fmla="*/ 473075 h 2044699"/>
                <a:gd name="connsiteX822" fmla="*/ 47625 w 1263650"/>
                <a:gd name="connsiteY822" fmla="*/ 463550 h 2044699"/>
                <a:gd name="connsiteX823" fmla="*/ 50800 w 1263650"/>
                <a:gd name="connsiteY823" fmla="*/ 447675 h 2044699"/>
                <a:gd name="connsiteX824" fmla="*/ 47625 w 1263650"/>
                <a:gd name="connsiteY824" fmla="*/ 438150 h 2044699"/>
                <a:gd name="connsiteX825" fmla="*/ 47625 w 1263650"/>
                <a:gd name="connsiteY825" fmla="*/ 419100 h 2044699"/>
                <a:gd name="connsiteX826" fmla="*/ 44450 w 1263650"/>
                <a:gd name="connsiteY826" fmla="*/ 409575 h 2044699"/>
                <a:gd name="connsiteX827" fmla="*/ 41275 w 1263650"/>
                <a:gd name="connsiteY827" fmla="*/ 400050 h 2044699"/>
                <a:gd name="connsiteX828" fmla="*/ 34925 w 1263650"/>
                <a:gd name="connsiteY828" fmla="*/ 381000 h 2044699"/>
                <a:gd name="connsiteX829" fmla="*/ 31750 w 1263650"/>
                <a:gd name="connsiteY829" fmla="*/ 381000 h 2044699"/>
                <a:gd name="connsiteX830" fmla="*/ 31750 w 1263650"/>
                <a:gd name="connsiteY830" fmla="*/ 374650 h 2044699"/>
                <a:gd name="connsiteX831" fmla="*/ 25400 w 1263650"/>
                <a:gd name="connsiteY831" fmla="*/ 374650 h 2044699"/>
                <a:gd name="connsiteX832" fmla="*/ 28575 w 1263650"/>
                <a:gd name="connsiteY832" fmla="*/ 361950 h 2044699"/>
                <a:gd name="connsiteX833" fmla="*/ 25400 w 1263650"/>
                <a:gd name="connsiteY833" fmla="*/ 358775 h 2044699"/>
                <a:gd name="connsiteX834" fmla="*/ 19050 w 1263650"/>
                <a:gd name="connsiteY834" fmla="*/ 352425 h 2044699"/>
                <a:gd name="connsiteX835" fmla="*/ 0 w 1263650"/>
                <a:gd name="connsiteY835" fmla="*/ 320675 h 2044699"/>
                <a:gd name="connsiteX836" fmla="*/ 3175 w 1263650"/>
                <a:gd name="connsiteY836" fmla="*/ 307975 h 2044699"/>
                <a:gd name="connsiteX837" fmla="*/ 3175 w 1263650"/>
                <a:gd name="connsiteY837" fmla="*/ 282575 h 2044699"/>
                <a:gd name="connsiteX838" fmla="*/ 12700 w 1263650"/>
                <a:gd name="connsiteY838" fmla="*/ 263525 h 2044699"/>
                <a:gd name="connsiteX839" fmla="*/ 22225 w 1263650"/>
                <a:gd name="connsiteY839" fmla="*/ 254000 h 2044699"/>
                <a:gd name="connsiteX840" fmla="*/ 22225 w 1263650"/>
                <a:gd name="connsiteY840" fmla="*/ 250825 h 2044699"/>
                <a:gd name="connsiteX841" fmla="*/ 25400 w 1263650"/>
                <a:gd name="connsiteY841" fmla="*/ 250825 h 2044699"/>
                <a:gd name="connsiteX842" fmla="*/ 34925 w 1263650"/>
                <a:gd name="connsiteY842" fmla="*/ 234950 h 2044699"/>
                <a:gd name="connsiteX843" fmla="*/ 38100 w 1263650"/>
                <a:gd name="connsiteY843" fmla="*/ 231775 h 2044699"/>
                <a:gd name="connsiteX844" fmla="*/ 41275 w 1263650"/>
                <a:gd name="connsiteY844" fmla="*/ 231775 h 2044699"/>
                <a:gd name="connsiteX845" fmla="*/ 41275 w 1263650"/>
                <a:gd name="connsiteY845" fmla="*/ 234950 h 2044699"/>
                <a:gd name="connsiteX846" fmla="*/ 38100 w 1263650"/>
                <a:gd name="connsiteY846" fmla="*/ 238125 h 2044699"/>
                <a:gd name="connsiteX847" fmla="*/ 34925 w 1263650"/>
                <a:gd name="connsiteY847" fmla="*/ 238125 h 2044699"/>
                <a:gd name="connsiteX848" fmla="*/ 34925 w 1263650"/>
                <a:gd name="connsiteY848" fmla="*/ 241300 h 2044699"/>
                <a:gd name="connsiteX849" fmla="*/ 38100 w 1263650"/>
                <a:gd name="connsiteY849" fmla="*/ 244475 h 2044699"/>
                <a:gd name="connsiteX850" fmla="*/ 41275 w 1263650"/>
                <a:gd name="connsiteY850" fmla="*/ 244475 h 2044699"/>
                <a:gd name="connsiteX851" fmla="*/ 41275 w 1263650"/>
                <a:gd name="connsiteY851" fmla="*/ 241300 h 2044699"/>
                <a:gd name="connsiteX852" fmla="*/ 44450 w 1263650"/>
                <a:gd name="connsiteY852" fmla="*/ 238125 h 2044699"/>
                <a:gd name="connsiteX853" fmla="*/ 44450 w 1263650"/>
                <a:gd name="connsiteY853" fmla="*/ 234950 h 2044699"/>
                <a:gd name="connsiteX854" fmla="*/ 47625 w 1263650"/>
                <a:gd name="connsiteY854" fmla="*/ 231775 h 2044699"/>
                <a:gd name="connsiteX855" fmla="*/ 50800 w 1263650"/>
                <a:gd name="connsiteY855" fmla="*/ 228600 h 2044699"/>
                <a:gd name="connsiteX856" fmla="*/ 53975 w 1263650"/>
                <a:gd name="connsiteY856" fmla="*/ 228600 h 2044699"/>
                <a:gd name="connsiteX857" fmla="*/ 57150 w 1263650"/>
                <a:gd name="connsiteY857" fmla="*/ 225425 h 2044699"/>
                <a:gd name="connsiteX858" fmla="*/ 60325 w 1263650"/>
                <a:gd name="connsiteY858" fmla="*/ 225425 h 2044699"/>
                <a:gd name="connsiteX859" fmla="*/ 63500 w 1263650"/>
                <a:gd name="connsiteY859" fmla="*/ 222250 h 2044699"/>
                <a:gd name="connsiteX860" fmla="*/ 66675 w 1263650"/>
                <a:gd name="connsiteY860" fmla="*/ 222250 h 2044699"/>
                <a:gd name="connsiteX861" fmla="*/ 66675 w 1263650"/>
                <a:gd name="connsiteY861" fmla="*/ 219075 h 2044699"/>
                <a:gd name="connsiteX862" fmla="*/ 63500 w 1263650"/>
                <a:gd name="connsiteY862" fmla="*/ 219075 h 2044699"/>
                <a:gd name="connsiteX863" fmla="*/ 63500 w 1263650"/>
                <a:gd name="connsiteY863" fmla="*/ 215900 h 2044699"/>
                <a:gd name="connsiteX864" fmla="*/ 57150 w 1263650"/>
                <a:gd name="connsiteY864" fmla="*/ 215900 h 2044699"/>
                <a:gd name="connsiteX865" fmla="*/ 57150 w 1263650"/>
                <a:gd name="connsiteY865" fmla="*/ 219075 h 2044699"/>
                <a:gd name="connsiteX866" fmla="*/ 53975 w 1263650"/>
                <a:gd name="connsiteY866" fmla="*/ 219075 h 2044699"/>
                <a:gd name="connsiteX867" fmla="*/ 47625 w 1263650"/>
                <a:gd name="connsiteY867" fmla="*/ 228600 h 2044699"/>
                <a:gd name="connsiteX868" fmla="*/ 44450 w 1263650"/>
                <a:gd name="connsiteY868" fmla="*/ 228600 h 2044699"/>
                <a:gd name="connsiteX869" fmla="*/ 41275 w 1263650"/>
                <a:gd name="connsiteY869" fmla="*/ 225425 h 2044699"/>
                <a:gd name="connsiteX870" fmla="*/ 44450 w 1263650"/>
                <a:gd name="connsiteY870" fmla="*/ 222250 h 2044699"/>
                <a:gd name="connsiteX871" fmla="*/ 47625 w 1263650"/>
                <a:gd name="connsiteY871" fmla="*/ 215900 h 2044699"/>
                <a:gd name="connsiteX872" fmla="*/ 66675 w 1263650"/>
                <a:gd name="connsiteY872" fmla="*/ 193675 h 2044699"/>
                <a:gd name="connsiteX873" fmla="*/ 69850 w 1263650"/>
                <a:gd name="connsiteY873" fmla="*/ 184150 h 2044699"/>
                <a:gd name="connsiteX874" fmla="*/ 69850 w 1263650"/>
                <a:gd name="connsiteY874" fmla="*/ 177800 h 2044699"/>
                <a:gd name="connsiteX875" fmla="*/ 73025 w 1263650"/>
                <a:gd name="connsiteY875" fmla="*/ 165100 h 2044699"/>
                <a:gd name="connsiteX876" fmla="*/ 76200 w 1263650"/>
                <a:gd name="connsiteY876" fmla="*/ 155575 h 2044699"/>
                <a:gd name="connsiteX877" fmla="*/ 95250 w 1263650"/>
                <a:gd name="connsiteY877" fmla="*/ 120650 h 2044699"/>
                <a:gd name="connsiteX878" fmla="*/ 98425 w 1263650"/>
                <a:gd name="connsiteY878" fmla="*/ 104775 h 2044699"/>
                <a:gd name="connsiteX879" fmla="*/ 98425 w 1263650"/>
                <a:gd name="connsiteY879" fmla="*/ 92075 h 2044699"/>
                <a:gd name="connsiteX880" fmla="*/ 104775 w 1263650"/>
                <a:gd name="connsiteY880" fmla="*/ 92075 h 2044699"/>
                <a:gd name="connsiteX881" fmla="*/ 98425 w 1263650"/>
                <a:gd name="connsiteY881" fmla="*/ 88900 h 2044699"/>
                <a:gd name="connsiteX882" fmla="*/ 101600 w 1263650"/>
                <a:gd name="connsiteY882" fmla="*/ 53975 h 2044699"/>
                <a:gd name="connsiteX883" fmla="*/ 92075 w 1263650"/>
                <a:gd name="connsiteY883" fmla="*/ 50800 h 2044699"/>
                <a:gd name="connsiteX884" fmla="*/ 88900 w 1263650"/>
                <a:gd name="connsiteY884" fmla="*/ 41275 h 2044699"/>
                <a:gd name="connsiteX885" fmla="*/ 98425 w 1263650"/>
                <a:gd name="connsiteY885" fmla="*/ 28575 h 2044699"/>
                <a:gd name="connsiteX886" fmla="*/ 104775 w 1263650"/>
                <a:gd name="connsiteY886" fmla="*/ 15875 h 2044699"/>
                <a:gd name="connsiteX887" fmla="*/ 104775 w 1263650"/>
                <a:gd name="connsiteY887" fmla="*/ 12700 h 2044699"/>
                <a:gd name="connsiteX888" fmla="*/ 104775 w 1263650"/>
                <a:gd name="connsiteY888" fmla="*/ 0 h 2044699"/>
                <a:gd name="connsiteX0" fmla="*/ 530225 w 1263650"/>
                <a:gd name="connsiteY0" fmla="*/ 1879599 h 2044699"/>
                <a:gd name="connsiteX1" fmla="*/ 530225 w 1263650"/>
                <a:gd name="connsiteY1" fmla="*/ 1870074 h 2044699"/>
                <a:gd name="connsiteX2" fmla="*/ 533400 w 1263650"/>
                <a:gd name="connsiteY2" fmla="*/ 1870074 h 2044699"/>
                <a:gd name="connsiteX3" fmla="*/ 533400 w 1263650"/>
                <a:gd name="connsiteY3" fmla="*/ 1873249 h 2044699"/>
                <a:gd name="connsiteX4" fmla="*/ 536575 w 1263650"/>
                <a:gd name="connsiteY4" fmla="*/ 1879599 h 2044699"/>
                <a:gd name="connsiteX5" fmla="*/ 539750 w 1263650"/>
                <a:gd name="connsiteY5" fmla="*/ 1889124 h 2044699"/>
                <a:gd name="connsiteX6" fmla="*/ 539750 w 1263650"/>
                <a:gd name="connsiteY6" fmla="*/ 1892299 h 2044699"/>
                <a:gd name="connsiteX7" fmla="*/ 546100 w 1263650"/>
                <a:gd name="connsiteY7" fmla="*/ 1895474 h 2044699"/>
                <a:gd name="connsiteX8" fmla="*/ 552450 w 1263650"/>
                <a:gd name="connsiteY8" fmla="*/ 1908174 h 2044699"/>
                <a:gd name="connsiteX9" fmla="*/ 558800 w 1263650"/>
                <a:gd name="connsiteY9" fmla="*/ 1914524 h 2044699"/>
                <a:gd name="connsiteX10" fmla="*/ 558800 w 1263650"/>
                <a:gd name="connsiteY10" fmla="*/ 1917699 h 2044699"/>
                <a:gd name="connsiteX11" fmla="*/ 555625 w 1263650"/>
                <a:gd name="connsiteY11" fmla="*/ 1920874 h 2044699"/>
                <a:gd name="connsiteX12" fmla="*/ 555625 w 1263650"/>
                <a:gd name="connsiteY12" fmla="*/ 1917699 h 2044699"/>
                <a:gd name="connsiteX13" fmla="*/ 552450 w 1263650"/>
                <a:gd name="connsiteY13" fmla="*/ 1917699 h 2044699"/>
                <a:gd name="connsiteX14" fmla="*/ 549275 w 1263650"/>
                <a:gd name="connsiteY14" fmla="*/ 1917699 h 2044699"/>
                <a:gd name="connsiteX15" fmla="*/ 546100 w 1263650"/>
                <a:gd name="connsiteY15" fmla="*/ 1917699 h 2044699"/>
                <a:gd name="connsiteX16" fmla="*/ 536575 w 1263650"/>
                <a:gd name="connsiteY16" fmla="*/ 1904999 h 2044699"/>
                <a:gd name="connsiteX17" fmla="*/ 533400 w 1263650"/>
                <a:gd name="connsiteY17" fmla="*/ 1898649 h 2044699"/>
                <a:gd name="connsiteX18" fmla="*/ 530225 w 1263650"/>
                <a:gd name="connsiteY18" fmla="*/ 1892299 h 2044699"/>
                <a:gd name="connsiteX19" fmla="*/ 530225 w 1263650"/>
                <a:gd name="connsiteY19" fmla="*/ 1885949 h 2044699"/>
                <a:gd name="connsiteX20" fmla="*/ 530225 w 1263650"/>
                <a:gd name="connsiteY20" fmla="*/ 1882774 h 2044699"/>
                <a:gd name="connsiteX21" fmla="*/ 530225 w 1263650"/>
                <a:gd name="connsiteY21" fmla="*/ 1879599 h 2044699"/>
                <a:gd name="connsiteX22" fmla="*/ 561975 w 1263650"/>
                <a:gd name="connsiteY22" fmla="*/ 1819274 h 2044699"/>
                <a:gd name="connsiteX23" fmla="*/ 561975 w 1263650"/>
                <a:gd name="connsiteY23" fmla="*/ 1797049 h 2044699"/>
                <a:gd name="connsiteX24" fmla="*/ 565150 w 1263650"/>
                <a:gd name="connsiteY24" fmla="*/ 1797049 h 2044699"/>
                <a:gd name="connsiteX25" fmla="*/ 568325 w 1263650"/>
                <a:gd name="connsiteY25" fmla="*/ 1797049 h 2044699"/>
                <a:gd name="connsiteX26" fmla="*/ 571500 w 1263650"/>
                <a:gd name="connsiteY26" fmla="*/ 1803399 h 2044699"/>
                <a:gd name="connsiteX27" fmla="*/ 577850 w 1263650"/>
                <a:gd name="connsiteY27" fmla="*/ 1806574 h 2044699"/>
                <a:gd name="connsiteX28" fmla="*/ 577850 w 1263650"/>
                <a:gd name="connsiteY28" fmla="*/ 1809749 h 2044699"/>
                <a:gd name="connsiteX29" fmla="*/ 581025 w 1263650"/>
                <a:gd name="connsiteY29" fmla="*/ 1816099 h 2044699"/>
                <a:gd name="connsiteX30" fmla="*/ 584200 w 1263650"/>
                <a:gd name="connsiteY30" fmla="*/ 1822449 h 2044699"/>
                <a:gd name="connsiteX31" fmla="*/ 587375 w 1263650"/>
                <a:gd name="connsiteY31" fmla="*/ 1822449 h 2044699"/>
                <a:gd name="connsiteX32" fmla="*/ 587375 w 1263650"/>
                <a:gd name="connsiteY32" fmla="*/ 1825624 h 2044699"/>
                <a:gd name="connsiteX33" fmla="*/ 587375 w 1263650"/>
                <a:gd name="connsiteY33" fmla="*/ 1828799 h 2044699"/>
                <a:gd name="connsiteX34" fmla="*/ 584200 w 1263650"/>
                <a:gd name="connsiteY34" fmla="*/ 1828799 h 2044699"/>
                <a:gd name="connsiteX35" fmla="*/ 581025 w 1263650"/>
                <a:gd name="connsiteY35" fmla="*/ 1828799 h 2044699"/>
                <a:gd name="connsiteX36" fmla="*/ 574675 w 1263650"/>
                <a:gd name="connsiteY36" fmla="*/ 1828799 h 2044699"/>
                <a:gd name="connsiteX37" fmla="*/ 571500 w 1263650"/>
                <a:gd name="connsiteY37" fmla="*/ 1825624 h 2044699"/>
                <a:gd name="connsiteX38" fmla="*/ 565150 w 1263650"/>
                <a:gd name="connsiteY38" fmla="*/ 1822449 h 2044699"/>
                <a:gd name="connsiteX39" fmla="*/ 561975 w 1263650"/>
                <a:gd name="connsiteY39" fmla="*/ 1819274 h 2044699"/>
                <a:gd name="connsiteX40" fmla="*/ 654050 w 1263650"/>
                <a:gd name="connsiteY40" fmla="*/ 1784349 h 2044699"/>
                <a:gd name="connsiteX41" fmla="*/ 657225 w 1263650"/>
                <a:gd name="connsiteY41" fmla="*/ 1784349 h 2044699"/>
                <a:gd name="connsiteX42" fmla="*/ 657225 w 1263650"/>
                <a:gd name="connsiteY42" fmla="*/ 1787524 h 2044699"/>
                <a:gd name="connsiteX43" fmla="*/ 654050 w 1263650"/>
                <a:gd name="connsiteY43" fmla="*/ 1787524 h 2044699"/>
                <a:gd name="connsiteX44" fmla="*/ 654050 w 1263650"/>
                <a:gd name="connsiteY44" fmla="*/ 1784349 h 2044699"/>
                <a:gd name="connsiteX45" fmla="*/ 320675 w 1263650"/>
                <a:gd name="connsiteY45" fmla="*/ 1441449 h 2044699"/>
                <a:gd name="connsiteX46" fmla="*/ 320678 w 1263650"/>
                <a:gd name="connsiteY46" fmla="*/ 1441452 h 2044699"/>
                <a:gd name="connsiteX47" fmla="*/ 320678 w 1263650"/>
                <a:gd name="connsiteY47" fmla="*/ 1441449 h 2044699"/>
                <a:gd name="connsiteX48" fmla="*/ 320675 w 1263650"/>
                <a:gd name="connsiteY48" fmla="*/ 1441449 h 2044699"/>
                <a:gd name="connsiteX49" fmla="*/ 200026 w 1263650"/>
                <a:gd name="connsiteY49" fmla="*/ 857250 h 2044699"/>
                <a:gd name="connsiteX50" fmla="*/ 202410 w 1263650"/>
                <a:gd name="connsiteY50" fmla="*/ 859634 h 2044699"/>
                <a:gd name="connsiteX51" fmla="*/ 202410 w 1263650"/>
                <a:gd name="connsiteY51" fmla="*/ 859633 h 2044699"/>
                <a:gd name="connsiteX52" fmla="*/ 200027 w 1263650"/>
                <a:gd name="connsiteY52" fmla="*/ 857250 h 2044699"/>
                <a:gd name="connsiteX53" fmla="*/ 200026 w 1263650"/>
                <a:gd name="connsiteY53" fmla="*/ 857250 h 2044699"/>
                <a:gd name="connsiteX54" fmla="*/ 193676 w 1263650"/>
                <a:gd name="connsiteY54" fmla="*/ 854075 h 2044699"/>
                <a:gd name="connsiteX55" fmla="*/ 193676 w 1263650"/>
                <a:gd name="connsiteY55" fmla="*/ 857250 h 2044699"/>
                <a:gd name="connsiteX56" fmla="*/ 193677 w 1263650"/>
                <a:gd name="connsiteY56" fmla="*/ 857250 h 2044699"/>
                <a:gd name="connsiteX57" fmla="*/ 193677 w 1263650"/>
                <a:gd name="connsiteY57" fmla="*/ 854075 h 2044699"/>
                <a:gd name="connsiteX58" fmla="*/ 193676 w 1263650"/>
                <a:gd name="connsiteY58" fmla="*/ 854075 h 2044699"/>
                <a:gd name="connsiteX59" fmla="*/ 190501 w 1263650"/>
                <a:gd name="connsiteY59" fmla="*/ 847724 h 2044699"/>
                <a:gd name="connsiteX60" fmla="*/ 190501 w 1263650"/>
                <a:gd name="connsiteY60" fmla="*/ 847725 h 2044699"/>
                <a:gd name="connsiteX61" fmla="*/ 190501 w 1263650"/>
                <a:gd name="connsiteY61" fmla="*/ 850900 h 2044699"/>
                <a:gd name="connsiteX62" fmla="*/ 190501 w 1263650"/>
                <a:gd name="connsiteY62" fmla="*/ 854075 h 2044699"/>
                <a:gd name="connsiteX63" fmla="*/ 190502 w 1263650"/>
                <a:gd name="connsiteY63" fmla="*/ 854075 h 2044699"/>
                <a:gd name="connsiteX64" fmla="*/ 190502 w 1263650"/>
                <a:gd name="connsiteY64" fmla="*/ 850900 h 2044699"/>
                <a:gd name="connsiteX65" fmla="*/ 190502 w 1263650"/>
                <a:gd name="connsiteY65" fmla="*/ 847725 h 2044699"/>
                <a:gd name="connsiteX66" fmla="*/ 190501 w 1263650"/>
                <a:gd name="connsiteY66" fmla="*/ 847724 h 2044699"/>
                <a:gd name="connsiteX67" fmla="*/ 187326 w 1263650"/>
                <a:gd name="connsiteY67" fmla="*/ 838200 h 2044699"/>
                <a:gd name="connsiteX68" fmla="*/ 187326 w 1263650"/>
                <a:gd name="connsiteY68" fmla="*/ 841375 h 2044699"/>
                <a:gd name="connsiteX69" fmla="*/ 187326 w 1263650"/>
                <a:gd name="connsiteY69" fmla="*/ 844550 h 2044699"/>
                <a:gd name="connsiteX70" fmla="*/ 187327 w 1263650"/>
                <a:gd name="connsiteY70" fmla="*/ 844550 h 2044699"/>
                <a:gd name="connsiteX71" fmla="*/ 187327 w 1263650"/>
                <a:gd name="connsiteY71" fmla="*/ 841375 h 2044699"/>
                <a:gd name="connsiteX72" fmla="*/ 187327 w 1263650"/>
                <a:gd name="connsiteY72" fmla="*/ 838200 h 2044699"/>
                <a:gd name="connsiteX73" fmla="*/ 187326 w 1263650"/>
                <a:gd name="connsiteY73" fmla="*/ 838200 h 2044699"/>
                <a:gd name="connsiteX74" fmla="*/ 184151 w 1263650"/>
                <a:gd name="connsiteY74" fmla="*/ 835025 h 2044699"/>
                <a:gd name="connsiteX75" fmla="*/ 184151 w 1263650"/>
                <a:gd name="connsiteY75" fmla="*/ 838200 h 2044699"/>
                <a:gd name="connsiteX76" fmla="*/ 184152 w 1263650"/>
                <a:gd name="connsiteY76" fmla="*/ 838200 h 2044699"/>
                <a:gd name="connsiteX77" fmla="*/ 184152 w 1263650"/>
                <a:gd name="connsiteY77" fmla="*/ 835025 h 2044699"/>
                <a:gd name="connsiteX78" fmla="*/ 184151 w 1263650"/>
                <a:gd name="connsiteY78" fmla="*/ 835025 h 2044699"/>
                <a:gd name="connsiteX79" fmla="*/ 177801 w 1263650"/>
                <a:gd name="connsiteY79" fmla="*/ 831850 h 2044699"/>
                <a:gd name="connsiteX80" fmla="*/ 177801 w 1263650"/>
                <a:gd name="connsiteY80" fmla="*/ 835025 h 2044699"/>
                <a:gd name="connsiteX81" fmla="*/ 177802 w 1263650"/>
                <a:gd name="connsiteY81" fmla="*/ 835025 h 2044699"/>
                <a:gd name="connsiteX82" fmla="*/ 177802 w 1263650"/>
                <a:gd name="connsiteY82" fmla="*/ 831850 h 2044699"/>
                <a:gd name="connsiteX83" fmla="*/ 177801 w 1263650"/>
                <a:gd name="connsiteY83" fmla="*/ 831850 h 2044699"/>
                <a:gd name="connsiteX84" fmla="*/ 187325 w 1263650"/>
                <a:gd name="connsiteY84" fmla="*/ 784225 h 2044699"/>
                <a:gd name="connsiteX85" fmla="*/ 187325 w 1263650"/>
                <a:gd name="connsiteY85" fmla="*/ 787400 h 2044699"/>
                <a:gd name="connsiteX86" fmla="*/ 187326 w 1263650"/>
                <a:gd name="connsiteY86" fmla="*/ 787400 h 2044699"/>
                <a:gd name="connsiteX87" fmla="*/ 187326 w 1263650"/>
                <a:gd name="connsiteY87" fmla="*/ 784225 h 2044699"/>
                <a:gd name="connsiteX88" fmla="*/ 187325 w 1263650"/>
                <a:gd name="connsiteY88" fmla="*/ 784225 h 2044699"/>
                <a:gd name="connsiteX89" fmla="*/ 92075 w 1263650"/>
                <a:gd name="connsiteY89" fmla="*/ 784225 h 2044699"/>
                <a:gd name="connsiteX90" fmla="*/ 92075 w 1263650"/>
                <a:gd name="connsiteY90" fmla="*/ 787400 h 2044699"/>
                <a:gd name="connsiteX91" fmla="*/ 90805 w 1263650"/>
                <a:gd name="connsiteY91" fmla="*/ 784860 h 2044699"/>
                <a:gd name="connsiteX92" fmla="*/ 92075 w 1263650"/>
                <a:gd name="connsiteY92" fmla="*/ 784225 h 2044699"/>
                <a:gd name="connsiteX93" fmla="*/ 180975 w 1263650"/>
                <a:gd name="connsiteY93" fmla="*/ 774700 h 2044699"/>
                <a:gd name="connsiteX94" fmla="*/ 180976 w 1263650"/>
                <a:gd name="connsiteY94" fmla="*/ 774700 h 2044699"/>
                <a:gd name="connsiteX95" fmla="*/ 180976 w 1263650"/>
                <a:gd name="connsiteY95" fmla="*/ 774701 h 2044699"/>
                <a:gd name="connsiteX96" fmla="*/ 180975 w 1263650"/>
                <a:gd name="connsiteY96" fmla="*/ 774700 h 2044699"/>
                <a:gd name="connsiteX97" fmla="*/ 184150 w 1263650"/>
                <a:gd name="connsiteY97" fmla="*/ 769937 h 2044699"/>
                <a:gd name="connsiteX98" fmla="*/ 184150 w 1263650"/>
                <a:gd name="connsiteY98" fmla="*/ 771525 h 2044699"/>
                <a:gd name="connsiteX99" fmla="*/ 184151 w 1263650"/>
                <a:gd name="connsiteY99" fmla="*/ 771525 h 2044699"/>
                <a:gd name="connsiteX100" fmla="*/ 184151 w 1263650"/>
                <a:gd name="connsiteY100" fmla="*/ 769937 h 2044699"/>
                <a:gd name="connsiteX101" fmla="*/ 184150 w 1263650"/>
                <a:gd name="connsiteY101" fmla="*/ 769937 h 2044699"/>
                <a:gd name="connsiteX102" fmla="*/ 555625 w 1263650"/>
                <a:gd name="connsiteY102" fmla="*/ 641350 h 2044699"/>
                <a:gd name="connsiteX103" fmla="*/ 561975 w 1263650"/>
                <a:gd name="connsiteY103" fmla="*/ 644525 h 2044699"/>
                <a:gd name="connsiteX104" fmla="*/ 561976 w 1263650"/>
                <a:gd name="connsiteY104" fmla="*/ 644525 h 2044699"/>
                <a:gd name="connsiteX105" fmla="*/ 555626 w 1263650"/>
                <a:gd name="connsiteY105" fmla="*/ 641350 h 2044699"/>
                <a:gd name="connsiteX106" fmla="*/ 555625 w 1263650"/>
                <a:gd name="connsiteY106" fmla="*/ 641350 h 2044699"/>
                <a:gd name="connsiteX107" fmla="*/ 104775 w 1263650"/>
                <a:gd name="connsiteY107" fmla="*/ 0 h 2044699"/>
                <a:gd name="connsiteX108" fmla="*/ 107950 w 1263650"/>
                <a:gd name="connsiteY108" fmla="*/ 3175 h 2044699"/>
                <a:gd name="connsiteX109" fmla="*/ 114300 w 1263650"/>
                <a:gd name="connsiteY109" fmla="*/ 3175 h 2044699"/>
                <a:gd name="connsiteX110" fmla="*/ 123825 w 1263650"/>
                <a:gd name="connsiteY110" fmla="*/ 6350 h 2044699"/>
                <a:gd name="connsiteX111" fmla="*/ 133350 w 1263650"/>
                <a:gd name="connsiteY111" fmla="*/ 9525 h 2044699"/>
                <a:gd name="connsiteX112" fmla="*/ 136525 w 1263650"/>
                <a:gd name="connsiteY112" fmla="*/ 9525 h 2044699"/>
                <a:gd name="connsiteX113" fmla="*/ 146050 w 1263650"/>
                <a:gd name="connsiteY113" fmla="*/ 12700 h 2044699"/>
                <a:gd name="connsiteX114" fmla="*/ 155575 w 1263650"/>
                <a:gd name="connsiteY114" fmla="*/ 15875 h 2044699"/>
                <a:gd name="connsiteX115" fmla="*/ 158750 w 1263650"/>
                <a:gd name="connsiteY115" fmla="*/ 15875 h 2044699"/>
                <a:gd name="connsiteX116" fmla="*/ 161925 w 1263650"/>
                <a:gd name="connsiteY116" fmla="*/ 15875 h 2044699"/>
                <a:gd name="connsiteX117" fmla="*/ 180975 w 1263650"/>
                <a:gd name="connsiteY117" fmla="*/ 22225 h 2044699"/>
                <a:gd name="connsiteX118" fmla="*/ 190500 w 1263650"/>
                <a:gd name="connsiteY118" fmla="*/ 22225 h 2044699"/>
                <a:gd name="connsiteX119" fmla="*/ 200025 w 1263650"/>
                <a:gd name="connsiteY119" fmla="*/ 25400 h 2044699"/>
                <a:gd name="connsiteX120" fmla="*/ 203200 w 1263650"/>
                <a:gd name="connsiteY120" fmla="*/ 28575 h 2044699"/>
                <a:gd name="connsiteX121" fmla="*/ 215900 w 1263650"/>
                <a:gd name="connsiteY121" fmla="*/ 28575 h 2044699"/>
                <a:gd name="connsiteX122" fmla="*/ 215900 w 1263650"/>
                <a:gd name="connsiteY122" fmla="*/ 31750 h 2044699"/>
                <a:gd name="connsiteX123" fmla="*/ 219075 w 1263650"/>
                <a:gd name="connsiteY123" fmla="*/ 31750 h 2044699"/>
                <a:gd name="connsiteX124" fmla="*/ 222250 w 1263650"/>
                <a:gd name="connsiteY124" fmla="*/ 31750 h 2044699"/>
                <a:gd name="connsiteX125" fmla="*/ 225425 w 1263650"/>
                <a:gd name="connsiteY125" fmla="*/ 31750 h 2044699"/>
                <a:gd name="connsiteX126" fmla="*/ 228600 w 1263650"/>
                <a:gd name="connsiteY126" fmla="*/ 31750 h 2044699"/>
                <a:gd name="connsiteX127" fmla="*/ 231775 w 1263650"/>
                <a:gd name="connsiteY127" fmla="*/ 34925 h 2044699"/>
                <a:gd name="connsiteX128" fmla="*/ 238125 w 1263650"/>
                <a:gd name="connsiteY128" fmla="*/ 34925 h 2044699"/>
                <a:gd name="connsiteX129" fmla="*/ 247650 w 1263650"/>
                <a:gd name="connsiteY129" fmla="*/ 38100 h 2044699"/>
                <a:gd name="connsiteX130" fmla="*/ 263525 w 1263650"/>
                <a:gd name="connsiteY130" fmla="*/ 41275 h 2044699"/>
                <a:gd name="connsiteX131" fmla="*/ 269875 w 1263650"/>
                <a:gd name="connsiteY131" fmla="*/ 44450 h 2044699"/>
                <a:gd name="connsiteX132" fmla="*/ 282575 w 1263650"/>
                <a:gd name="connsiteY132" fmla="*/ 47625 h 2044699"/>
                <a:gd name="connsiteX133" fmla="*/ 307975 w 1263650"/>
                <a:gd name="connsiteY133" fmla="*/ 53975 h 2044699"/>
                <a:gd name="connsiteX134" fmla="*/ 314325 w 1263650"/>
                <a:gd name="connsiteY134" fmla="*/ 53975 h 2044699"/>
                <a:gd name="connsiteX135" fmla="*/ 320675 w 1263650"/>
                <a:gd name="connsiteY135" fmla="*/ 57150 h 2044699"/>
                <a:gd name="connsiteX136" fmla="*/ 327025 w 1263650"/>
                <a:gd name="connsiteY136" fmla="*/ 57150 h 2044699"/>
                <a:gd name="connsiteX137" fmla="*/ 346075 w 1263650"/>
                <a:gd name="connsiteY137" fmla="*/ 60325 h 2044699"/>
                <a:gd name="connsiteX138" fmla="*/ 355600 w 1263650"/>
                <a:gd name="connsiteY138" fmla="*/ 63500 h 2044699"/>
                <a:gd name="connsiteX139" fmla="*/ 365125 w 1263650"/>
                <a:gd name="connsiteY139" fmla="*/ 66675 h 2044699"/>
                <a:gd name="connsiteX140" fmla="*/ 368300 w 1263650"/>
                <a:gd name="connsiteY140" fmla="*/ 66675 h 2044699"/>
                <a:gd name="connsiteX141" fmla="*/ 371475 w 1263650"/>
                <a:gd name="connsiteY141" fmla="*/ 66675 h 2044699"/>
                <a:gd name="connsiteX142" fmla="*/ 393700 w 1263650"/>
                <a:gd name="connsiteY142" fmla="*/ 73025 h 2044699"/>
                <a:gd name="connsiteX143" fmla="*/ 460375 w 1263650"/>
                <a:gd name="connsiteY143" fmla="*/ 92075 h 2044699"/>
                <a:gd name="connsiteX144" fmla="*/ 473075 w 1263650"/>
                <a:gd name="connsiteY144" fmla="*/ 95250 h 2044699"/>
                <a:gd name="connsiteX145" fmla="*/ 482600 w 1263650"/>
                <a:gd name="connsiteY145" fmla="*/ 98425 h 2044699"/>
                <a:gd name="connsiteX146" fmla="*/ 485775 w 1263650"/>
                <a:gd name="connsiteY146" fmla="*/ 98425 h 2044699"/>
                <a:gd name="connsiteX147" fmla="*/ 498475 w 1263650"/>
                <a:gd name="connsiteY147" fmla="*/ 101600 h 2044699"/>
                <a:gd name="connsiteX148" fmla="*/ 501650 w 1263650"/>
                <a:gd name="connsiteY148" fmla="*/ 101600 h 2044699"/>
                <a:gd name="connsiteX149" fmla="*/ 508000 w 1263650"/>
                <a:gd name="connsiteY149" fmla="*/ 101600 h 2044699"/>
                <a:gd name="connsiteX150" fmla="*/ 523875 w 1263650"/>
                <a:gd name="connsiteY150" fmla="*/ 107950 h 2044699"/>
                <a:gd name="connsiteX151" fmla="*/ 527050 w 1263650"/>
                <a:gd name="connsiteY151" fmla="*/ 107950 h 2044699"/>
                <a:gd name="connsiteX152" fmla="*/ 530225 w 1263650"/>
                <a:gd name="connsiteY152" fmla="*/ 107950 h 2044699"/>
                <a:gd name="connsiteX153" fmla="*/ 539750 w 1263650"/>
                <a:gd name="connsiteY153" fmla="*/ 111125 h 2044699"/>
                <a:gd name="connsiteX154" fmla="*/ 542925 w 1263650"/>
                <a:gd name="connsiteY154" fmla="*/ 111125 h 2044699"/>
                <a:gd name="connsiteX155" fmla="*/ 546100 w 1263650"/>
                <a:gd name="connsiteY155" fmla="*/ 111125 h 2044699"/>
                <a:gd name="connsiteX156" fmla="*/ 549275 w 1263650"/>
                <a:gd name="connsiteY156" fmla="*/ 114300 h 2044699"/>
                <a:gd name="connsiteX157" fmla="*/ 552450 w 1263650"/>
                <a:gd name="connsiteY157" fmla="*/ 114300 h 2044699"/>
                <a:gd name="connsiteX158" fmla="*/ 555625 w 1263650"/>
                <a:gd name="connsiteY158" fmla="*/ 114300 h 2044699"/>
                <a:gd name="connsiteX159" fmla="*/ 558800 w 1263650"/>
                <a:gd name="connsiteY159" fmla="*/ 114300 h 2044699"/>
                <a:gd name="connsiteX160" fmla="*/ 561975 w 1263650"/>
                <a:gd name="connsiteY160" fmla="*/ 114300 h 2044699"/>
                <a:gd name="connsiteX161" fmla="*/ 565150 w 1263650"/>
                <a:gd name="connsiteY161" fmla="*/ 117475 h 2044699"/>
                <a:gd name="connsiteX162" fmla="*/ 574675 w 1263650"/>
                <a:gd name="connsiteY162" fmla="*/ 120650 h 2044699"/>
                <a:gd name="connsiteX163" fmla="*/ 584200 w 1263650"/>
                <a:gd name="connsiteY163" fmla="*/ 120650 h 2044699"/>
                <a:gd name="connsiteX164" fmla="*/ 606425 w 1263650"/>
                <a:gd name="connsiteY164" fmla="*/ 127000 h 2044699"/>
                <a:gd name="connsiteX165" fmla="*/ 628650 w 1263650"/>
                <a:gd name="connsiteY165" fmla="*/ 130175 h 2044699"/>
                <a:gd name="connsiteX166" fmla="*/ 650875 w 1263650"/>
                <a:gd name="connsiteY166" fmla="*/ 136525 h 2044699"/>
                <a:gd name="connsiteX167" fmla="*/ 660400 w 1263650"/>
                <a:gd name="connsiteY167" fmla="*/ 139700 h 2044699"/>
                <a:gd name="connsiteX168" fmla="*/ 676275 w 1263650"/>
                <a:gd name="connsiteY168" fmla="*/ 142875 h 2044699"/>
                <a:gd name="connsiteX169" fmla="*/ 682625 w 1263650"/>
                <a:gd name="connsiteY169" fmla="*/ 142875 h 2044699"/>
                <a:gd name="connsiteX170" fmla="*/ 679450 w 1263650"/>
                <a:gd name="connsiteY170" fmla="*/ 155575 h 2044699"/>
                <a:gd name="connsiteX171" fmla="*/ 676275 w 1263650"/>
                <a:gd name="connsiteY171" fmla="*/ 161925 h 2044699"/>
                <a:gd name="connsiteX172" fmla="*/ 676275 w 1263650"/>
                <a:gd name="connsiteY172" fmla="*/ 165100 h 2044699"/>
                <a:gd name="connsiteX173" fmla="*/ 676275 w 1263650"/>
                <a:gd name="connsiteY173" fmla="*/ 174625 h 2044699"/>
                <a:gd name="connsiteX174" fmla="*/ 673100 w 1263650"/>
                <a:gd name="connsiteY174" fmla="*/ 187325 h 2044699"/>
                <a:gd name="connsiteX175" fmla="*/ 666750 w 1263650"/>
                <a:gd name="connsiteY175" fmla="*/ 203200 h 2044699"/>
                <a:gd name="connsiteX176" fmla="*/ 666750 w 1263650"/>
                <a:gd name="connsiteY176" fmla="*/ 206375 h 2044699"/>
                <a:gd name="connsiteX177" fmla="*/ 660400 w 1263650"/>
                <a:gd name="connsiteY177" fmla="*/ 234950 h 2044699"/>
                <a:gd name="connsiteX178" fmla="*/ 660400 w 1263650"/>
                <a:gd name="connsiteY178" fmla="*/ 241300 h 2044699"/>
                <a:gd name="connsiteX179" fmla="*/ 650875 w 1263650"/>
                <a:gd name="connsiteY179" fmla="*/ 273050 h 2044699"/>
                <a:gd name="connsiteX180" fmla="*/ 647700 w 1263650"/>
                <a:gd name="connsiteY180" fmla="*/ 295275 h 2044699"/>
                <a:gd name="connsiteX181" fmla="*/ 647700 w 1263650"/>
                <a:gd name="connsiteY181" fmla="*/ 298450 h 2044699"/>
                <a:gd name="connsiteX182" fmla="*/ 644525 w 1263650"/>
                <a:gd name="connsiteY182" fmla="*/ 307975 h 2044699"/>
                <a:gd name="connsiteX183" fmla="*/ 641350 w 1263650"/>
                <a:gd name="connsiteY183" fmla="*/ 330200 h 2044699"/>
                <a:gd name="connsiteX184" fmla="*/ 635000 w 1263650"/>
                <a:gd name="connsiteY184" fmla="*/ 352425 h 2044699"/>
                <a:gd name="connsiteX185" fmla="*/ 631825 w 1263650"/>
                <a:gd name="connsiteY185" fmla="*/ 365125 h 2044699"/>
                <a:gd name="connsiteX186" fmla="*/ 628650 w 1263650"/>
                <a:gd name="connsiteY186" fmla="*/ 374650 h 2044699"/>
                <a:gd name="connsiteX187" fmla="*/ 628650 w 1263650"/>
                <a:gd name="connsiteY187" fmla="*/ 381000 h 2044699"/>
                <a:gd name="connsiteX188" fmla="*/ 628650 w 1263650"/>
                <a:gd name="connsiteY188" fmla="*/ 387350 h 2044699"/>
                <a:gd name="connsiteX189" fmla="*/ 622300 w 1263650"/>
                <a:gd name="connsiteY189" fmla="*/ 419100 h 2044699"/>
                <a:gd name="connsiteX190" fmla="*/ 619125 w 1263650"/>
                <a:gd name="connsiteY190" fmla="*/ 434975 h 2044699"/>
                <a:gd name="connsiteX191" fmla="*/ 612775 w 1263650"/>
                <a:gd name="connsiteY191" fmla="*/ 457200 h 2044699"/>
                <a:gd name="connsiteX192" fmla="*/ 606425 w 1263650"/>
                <a:gd name="connsiteY192" fmla="*/ 476250 h 2044699"/>
                <a:gd name="connsiteX193" fmla="*/ 600075 w 1263650"/>
                <a:gd name="connsiteY193" fmla="*/ 511175 h 2044699"/>
                <a:gd name="connsiteX194" fmla="*/ 587375 w 1263650"/>
                <a:gd name="connsiteY194" fmla="*/ 568325 h 2044699"/>
                <a:gd name="connsiteX195" fmla="*/ 587375 w 1263650"/>
                <a:gd name="connsiteY195" fmla="*/ 574675 h 2044699"/>
                <a:gd name="connsiteX196" fmla="*/ 577850 w 1263650"/>
                <a:gd name="connsiteY196" fmla="*/ 612775 h 2044699"/>
                <a:gd name="connsiteX197" fmla="*/ 574675 w 1263650"/>
                <a:gd name="connsiteY197" fmla="*/ 619125 h 2044699"/>
                <a:gd name="connsiteX198" fmla="*/ 574675 w 1263650"/>
                <a:gd name="connsiteY198" fmla="*/ 622300 h 2044699"/>
                <a:gd name="connsiteX199" fmla="*/ 574676 w 1263650"/>
                <a:gd name="connsiteY199" fmla="*/ 622300 h 2044699"/>
                <a:gd name="connsiteX200" fmla="*/ 573884 w 1263650"/>
                <a:gd name="connsiteY200" fmla="*/ 626260 h 2044699"/>
                <a:gd name="connsiteX201" fmla="*/ 573884 w 1263650"/>
                <a:gd name="connsiteY201" fmla="*/ 629444 h 2044699"/>
                <a:gd name="connsiteX202" fmla="*/ 573247 w 1263650"/>
                <a:gd name="connsiteY202" fmla="*/ 629444 h 2044699"/>
                <a:gd name="connsiteX203" fmla="*/ 571501 w 1263650"/>
                <a:gd name="connsiteY203" fmla="*/ 638175 h 2044699"/>
                <a:gd name="connsiteX204" fmla="*/ 568326 w 1263650"/>
                <a:gd name="connsiteY204" fmla="*/ 644525 h 2044699"/>
                <a:gd name="connsiteX205" fmla="*/ 568325 w 1263650"/>
                <a:gd name="connsiteY205" fmla="*/ 644525 h 2044699"/>
                <a:gd name="connsiteX206" fmla="*/ 568325 w 1263650"/>
                <a:gd name="connsiteY206" fmla="*/ 657225 h 2044699"/>
                <a:gd name="connsiteX207" fmla="*/ 565150 w 1263650"/>
                <a:gd name="connsiteY207" fmla="*/ 666750 h 2044699"/>
                <a:gd name="connsiteX208" fmla="*/ 565150 w 1263650"/>
                <a:gd name="connsiteY208" fmla="*/ 673100 h 2044699"/>
                <a:gd name="connsiteX209" fmla="*/ 561975 w 1263650"/>
                <a:gd name="connsiteY209" fmla="*/ 679450 h 2044699"/>
                <a:gd name="connsiteX210" fmla="*/ 561975 w 1263650"/>
                <a:gd name="connsiteY210" fmla="*/ 682625 h 2044699"/>
                <a:gd name="connsiteX211" fmla="*/ 558800 w 1263650"/>
                <a:gd name="connsiteY211" fmla="*/ 692150 h 2044699"/>
                <a:gd name="connsiteX212" fmla="*/ 558801 w 1263650"/>
                <a:gd name="connsiteY212" fmla="*/ 692150 h 2044699"/>
                <a:gd name="connsiteX213" fmla="*/ 558801 w 1263650"/>
                <a:gd name="connsiteY213" fmla="*/ 704850 h 2044699"/>
                <a:gd name="connsiteX214" fmla="*/ 558801 w 1263650"/>
                <a:gd name="connsiteY214" fmla="*/ 708025 h 2044699"/>
                <a:gd name="connsiteX215" fmla="*/ 561976 w 1263650"/>
                <a:gd name="connsiteY215" fmla="*/ 708025 h 2044699"/>
                <a:gd name="connsiteX216" fmla="*/ 561976 w 1263650"/>
                <a:gd name="connsiteY216" fmla="*/ 711200 h 2044699"/>
                <a:gd name="connsiteX217" fmla="*/ 561976 w 1263650"/>
                <a:gd name="connsiteY217" fmla="*/ 714375 h 2044699"/>
                <a:gd name="connsiteX218" fmla="*/ 568326 w 1263650"/>
                <a:gd name="connsiteY218" fmla="*/ 720725 h 2044699"/>
                <a:gd name="connsiteX219" fmla="*/ 570231 w 1263650"/>
                <a:gd name="connsiteY219" fmla="*/ 723900 h 2044699"/>
                <a:gd name="connsiteX220" fmla="*/ 571501 w 1263650"/>
                <a:gd name="connsiteY220" fmla="*/ 726017 h 2044699"/>
                <a:gd name="connsiteX221" fmla="*/ 577851 w 1263650"/>
                <a:gd name="connsiteY221" fmla="*/ 736600 h 2044699"/>
                <a:gd name="connsiteX222" fmla="*/ 593726 w 1263650"/>
                <a:gd name="connsiteY222" fmla="*/ 755650 h 2044699"/>
                <a:gd name="connsiteX223" fmla="*/ 603251 w 1263650"/>
                <a:gd name="connsiteY223" fmla="*/ 771525 h 2044699"/>
                <a:gd name="connsiteX224" fmla="*/ 606426 w 1263650"/>
                <a:gd name="connsiteY224" fmla="*/ 771525 h 2044699"/>
                <a:gd name="connsiteX225" fmla="*/ 606426 w 1263650"/>
                <a:gd name="connsiteY225" fmla="*/ 774700 h 2044699"/>
                <a:gd name="connsiteX226" fmla="*/ 606425 w 1263650"/>
                <a:gd name="connsiteY226" fmla="*/ 774700 h 2044699"/>
                <a:gd name="connsiteX227" fmla="*/ 625475 w 1263650"/>
                <a:gd name="connsiteY227" fmla="*/ 803275 h 2044699"/>
                <a:gd name="connsiteX228" fmla="*/ 628650 w 1263650"/>
                <a:gd name="connsiteY228" fmla="*/ 806450 h 2044699"/>
                <a:gd name="connsiteX229" fmla="*/ 635000 w 1263650"/>
                <a:gd name="connsiteY229" fmla="*/ 812800 h 2044699"/>
                <a:gd name="connsiteX230" fmla="*/ 638175 w 1263650"/>
                <a:gd name="connsiteY230" fmla="*/ 819150 h 2044699"/>
                <a:gd name="connsiteX231" fmla="*/ 644525 w 1263650"/>
                <a:gd name="connsiteY231" fmla="*/ 828675 h 2044699"/>
                <a:gd name="connsiteX232" fmla="*/ 647700 w 1263650"/>
                <a:gd name="connsiteY232" fmla="*/ 831850 h 2044699"/>
                <a:gd name="connsiteX233" fmla="*/ 654050 w 1263650"/>
                <a:gd name="connsiteY233" fmla="*/ 841375 h 2044699"/>
                <a:gd name="connsiteX234" fmla="*/ 657225 w 1263650"/>
                <a:gd name="connsiteY234" fmla="*/ 841375 h 2044699"/>
                <a:gd name="connsiteX235" fmla="*/ 657225 w 1263650"/>
                <a:gd name="connsiteY235" fmla="*/ 847725 h 2044699"/>
                <a:gd name="connsiteX236" fmla="*/ 660400 w 1263650"/>
                <a:gd name="connsiteY236" fmla="*/ 850900 h 2044699"/>
                <a:gd name="connsiteX237" fmla="*/ 663575 w 1263650"/>
                <a:gd name="connsiteY237" fmla="*/ 854075 h 2044699"/>
                <a:gd name="connsiteX238" fmla="*/ 673100 w 1263650"/>
                <a:gd name="connsiteY238" fmla="*/ 866775 h 2044699"/>
                <a:gd name="connsiteX239" fmla="*/ 679450 w 1263650"/>
                <a:gd name="connsiteY239" fmla="*/ 876300 h 2044699"/>
                <a:gd name="connsiteX240" fmla="*/ 682625 w 1263650"/>
                <a:gd name="connsiteY240" fmla="*/ 879475 h 2044699"/>
                <a:gd name="connsiteX241" fmla="*/ 701675 w 1263650"/>
                <a:gd name="connsiteY241" fmla="*/ 908050 h 2044699"/>
                <a:gd name="connsiteX242" fmla="*/ 708025 w 1263650"/>
                <a:gd name="connsiteY242" fmla="*/ 914400 h 2044699"/>
                <a:gd name="connsiteX243" fmla="*/ 723900 w 1263650"/>
                <a:gd name="connsiteY243" fmla="*/ 936625 h 2044699"/>
                <a:gd name="connsiteX244" fmla="*/ 733425 w 1263650"/>
                <a:gd name="connsiteY244" fmla="*/ 949325 h 2044699"/>
                <a:gd name="connsiteX245" fmla="*/ 736600 w 1263650"/>
                <a:gd name="connsiteY245" fmla="*/ 952500 h 2044699"/>
                <a:gd name="connsiteX246" fmla="*/ 736600 w 1263650"/>
                <a:gd name="connsiteY246" fmla="*/ 955675 h 2044699"/>
                <a:gd name="connsiteX247" fmla="*/ 739775 w 1263650"/>
                <a:gd name="connsiteY247" fmla="*/ 958850 h 2044699"/>
                <a:gd name="connsiteX248" fmla="*/ 739775 w 1263650"/>
                <a:gd name="connsiteY248" fmla="*/ 962025 h 2044699"/>
                <a:gd name="connsiteX249" fmla="*/ 746125 w 1263650"/>
                <a:gd name="connsiteY249" fmla="*/ 971550 h 2044699"/>
                <a:gd name="connsiteX250" fmla="*/ 790575 w 1263650"/>
                <a:gd name="connsiteY250" fmla="*/ 1028700 h 2044699"/>
                <a:gd name="connsiteX251" fmla="*/ 806450 w 1263650"/>
                <a:gd name="connsiteY251" fmla="*/ 1050925 h 2044699"/>
                <a:gd name="connsiteX252" fmla="*/ 812800 w 1263650"/>
                <a:gd name="connsiteY252" fmla="*/ 1060450 h 2044699"/>
                <a:gd name="connsiteX253" fmla="*/ 822325 w 1263650"/>
                <a:gd name="connsiteY253" fmla="*/ 1073150 h 2044699"/>
                <a:gd name="connsiteX254" fmla="*/ 825500 w 1263650"/>
                <a:gd name="connsiteY254" fmla="*/ 1079500 h 2044699"/>
                <a:gd name="connsiteX255" fmla="*/ 841375 w 1263650"/>
                <a:gd name="connsiteY255" fmla="*/ 1104900 h 2044699"/>
                <a:gd name="connsiteX256" fmla="*/ 854075 w 1263650"/>
                <a:gd name="connsiteY256" fmla="*/ 1117600 h 2044699"/>
                <a:gd name="connsiteX257" fmla="*/ 860425 w 1263650"/>
                <a:gd name="connsiteY257" fmla="*/ 1130300 h 2044699"/>
                <a:gd name="connsiteX258" fmla="*/ 866775 w 1263650"/>
                <a:gd name="connsiteY258" fmla="*/ 1136650 h 2044699"/>
                <a:gd name="connsiteX259" fmla="*/ 869950 w 1263650"/>
                <a:gd name="connsiteY259" fmla="*/ 1143000 h 2044699"/>
                <a:gd name="connsiteX260" fmla="*/ 882650 w 1263650"/>
                <a:gd name="connsiteY260" fmla="*/ 1162050 h 2044699"/>
                <a:gd name="connsiteX261" fmla="*/ 892175 w 1263650"/>
                <a:gd name="connsiteY261" fmla="*/ 1168400 h 2044699"/>
                <a:gd name="connsiteX262" fmla="*/ 892175 w 1263650"/>
                <a:gd name="connsiteY262" fmla="*/ 1171575 h 2044699"/>
                <a:gd name="connsiteX263" fmla="*/ 895350 w 1263650"/>
                <a:gd name="connsiteY263" fmla="*/ 1174750 h 2044699"/>
                <a:gd name="connsiteX264" fmla="*/ 904875 w 1263650"/>
                <a:gd name="connsiteY264" fmla="*/ 1190625 h 2044699"/>
                <a:gd name="connsiteX265" fmla="*/ 908050 w 1263650"/>
                <a:gd name="connsiteY265" fmla="*/ 1193800 h 2044699"/>
                <a:gd name="connsiteX266" fmla="*/ 933450 w 1263650"/>
                <a:gd name="connsiteY266" fmla="*/ 1228725 h 2044699"/>
                <a:gd name="connsiteX267" fmla="*/ 933450 w 1263650"/>
                <a:gd name="connsiteY267" fmla="*/ 1231900 h 2044699"/>
                <a:gd name="connsiteX268" fmla="*/ 958850 w 1263650"/>
                <a:gd name="connsiteY268" fmla="*/ 1263650 h 2044699"/>
                <a:gd name="connsiteX269" fmla="*/ 977900 w 1263650"/>
                <a:gd name="connsiteY269" fmla="*/ 1292225 h 2044699"/>
                <a:gd name="connsiteX270" fmla="*/ 1005680 w 1263650"/>
                <a:gd name="connsiteY270" fmla="*/ 1331117 h 2044699"/>
                <a:gd name="connsiteX271" fmla="*/ 1006478 w 1263650"/>
                <a:gd name="connsiteY271" fmla="*/ 1331117 h 2044699"/>
                <a:gd name="connsiteX272" fmla="*/ 1006478 w 1263650"/>
                <a:gd name="connsiteY272" fmla="*/ 1332234 h 2044699"/>
                <a:gd name="connsiteX273" fmla="*/ 1009650 w 1263650"/>
                <a:gd name="connsiteY273" fmla="*/ 1336675 h 2044699"/>
                <a:gd name="connsiteX274" fmla="*/ 1025525 w 1263650"/>
                <a:gd name="connsiteY274" fmla="*/ 1355725 h 2044699"/>
                <a:gd name="connsiteX275" fmla="*/ 1025525 w 1263650"/>
                <a:gd name="connsiteY275" fmla="*/ 1358900 h 2044699"/>
                <a:gd name="connsiteX276" fmla="*/ 1031875 w 1263650"/>
                <a:gd name="connsiteY276" fmla="*/ 1365250 h 2044699"/>
                <a:gd name="connsiteX277" fmla="*/ 1035050 w 1263650"/>
                <a:gd name="connsiteY277" fmla="*/ 1374775 h 2044699"/>
                <a:gd name="connsiteX278" fmla="*/ 1038225 w 1263650"/>
                <a:gd name="connsiteY278" fmla="*/ 1374775 h 2044699"/>
                <a:gd name="connsiteX279" fmla="*/ 1041400 w 1263650"/>
                <a:gd name="connsiteY279" fmla="*/ 1377950 h 2044699"/>
                <a:gd name="connsiteX280" fmla="*/ 1044575 w 1263650"/>
                <a:gd name="connsiteY280" fmla="*/ 1384300 h 2044699"/>
                <a:gd name="connsiteX281" fmla="*/ 1047750 w 1263650"/>
                <a:gd name="connsiteY281" fmla="*/ 1387475 h 2044699"/>
                <a:gd name="connsiteX282" fmla="*/ 1047750 w 1263650"/>
                <a:gd name="connsiteY282" fmla="*/ 1390650 h 2044699"/>
                <a:gd name="connsiteX283" fmla="*/ 1050925 w 1263650"/>
                <a:gd name="connsiteY283" fmla="*/ 1393825 h 2044699"/>
                <a:gd name="connsiteX284" fmla="*/ 1054100 w 1263650"/>
                <a:gd name="connsiteY284" fmla="*/ 1397000 h 2044699"/>
                <a:gd name="connsiteX285" fmla="*/ 1057275 w 1263650"/>
                <a:gd name="connsiteY285" fmla="*/ 1403350 h 2044699"/>
                <a:gd name="connsiteX286" fmla="*/ 1073150 w 1263650"/>
                <a:gd name="connsiteY286" fmla="*/ 1425575 h 2044699"/>
                <a:gd name="connsiteX287" fmla="*/ 1079500 w 1263650"/>
                <a:gd name="connsiteY287" fmla="*/ 1431925 h 2044699"/>
                <a:gd name="connsiteX288" fmla="*/ 1079500 w 1263650"/>
                <a:gd name="connsiteY288" fmla="*/ 1431924 h 2044699"/>
                <a:gd name="connsiteX289" fmla="*/ 1092200 w 1263650"/>
                <a:gd name="connsiteY289" fmla="*/ 1450974 h 2044699"/>
                <a:gd name="connsiteX290" fmla="*/ 1098550 w 1263650"/>
                <a:gd name="connsiteY290" fmla="*/ 1457324 h 2044699"/>
                <a:gd name="connsiteX291" fmla="*/ 1098550 w 1263650"/>
                <a:gd name="connsiteY291" fmla="*/ 1460499 h 2044699"/>
                <a:gd name="connsiteX292" fmla="*/ 1114425 w 1263650"/>
                <a:gd name="connsiteY292" fmla="*/ 1479549 h 2044699"/>
                <a:gd name="connsiteX293" fmla="*/ 1133475 w 1263650"/>
                <a:gd name="connsiteY293" fmla="*/ 1508124 h 2044699"/>
                <a:gd name="connsiteX294" fmla="*/ 1149350 w 1263650"/>
                <a:gd name="connsiteY294" fmla="*/ 1530349 h 2044699"/>
                <a:gd name="connsiteX295" fmla="*/ 1155700 w 1263650"/>
                <a:gd name="connsiteY295" fmla="*/ 1539874 h 2044699"/>
                <a:gd name="connsiteX296" fmla="*/ 1171575 w 1263650"/>
                <a:gd name="connsiteY296" fmla="*/ 1562099 h 2044699"/>
                <a:gd name="connsiteX297" fmla="*/ 1177925 w 1263650"/>
                <a:gd name="connsiteY297" fmla="*/ 1571624 h 2044699"/>
                <a:gd name="connsiteX298" fmla="*/ 1181100 w 1263650"/>
                <a:gd name="connsiteY298" fmla="*/ 1574799 h 2044699"/>
                <a:gd name="connsiteX299" fmla="*/ 1187450 w 1263650"/>
                <a:gd name="connsiteY299" fmla="*/ 1584324 h 2044699"/>
                <a:gd name="connsiteX300" fmla="*/ 1206500 w 1263650"/>
                <a:gd name="connsiteY300" fmla="*/ 1609724 h 2044699"/>
                <a:gd name="connsiteX301" fmla="*/ 1206500 w 1263650"/>
                <a:gd name="connsiteY301" fmla="*/ 1612899 h 2044699"/>
                <a:gd name="connsiteX302" fmla="*/ 1209675 w 1263650"/>
                <a:gd name="connsiteY302" fmla="*/ 1612899 h 2044699"/>
                <a:gd name="connsiteX303" fmla="*/ 1209675 w 1263650"/>
                <a:gd name="connsiteY303" fmla="*/ 1616074 h 2044699"/>
                <a:gd name="connsiteX304" fmla="*/ 1206500 w 1263650"/>
                <a:gd name="connsiteY304" fmla="*/ 1625599 h 2044699"/>
                <a:gd name="connsiteX305" fmla="*/ 1206500 w 1263650"/>
                <a:gd name="connsiteY305" fmla="*/ 1628774 h 2044699"/>
                <a:gd name="connsiteX306" fmla="*/ 1206500 w 1263650"/>
                <a:gd name="connsiteY306" fmla="*/ 1631949 h 2044699"/>
                <a:gd name="connsiteX307" fmla="*/ 1203325 w 1263650"/>
                <a:gd name="connsiteY307" fmla="*/ 1635124 h 2044699"/>
                <a:gd name="connsiteX308" fmla="*/ 1203325 w 1263650"/>
                <a:gd name="connsiteY308" fmla="*/ 1638299 h 2044699"/>
                <a:gd name="connsiteX309" fmla="*/ 1212850 w 1263650"/>
                <a:gd name="connsiteY309" fmla="*/ 1657349 h 2044699"/>
                <a:gd name="connsiteX310" fmla="*/ 1212850 w 1263650"/>
                <a:gd name="connsiteY310" fmla="*/ 1660524 h 2044699"/>
                <a:gd name="connsiteX311" fmla="*/ 1219200 w 1263650"/>
                <a:gd name="connsiteY311" fmla="*/ 1666874 h 2044699"/>
                <a:gd name="connsiteX312" fmla="*/ 1222375 w 1263650"/>
                <a:gd name="connsiteY312" fmla="*/ 1670049 h 2044699"/>
                <a:gd name="connsiteX313" fmla="*/ 1225550 w 1263650"/>
                <a:gd name="connsiteY313" fmla="*/ 1670049 h 2044699"/>
                <a:gd name="connsiteX314" fmla="*/ 1225550 w 1263650"/>
                <a:gd name="connsiteY314" fmla="*/ 1673224 h 2044699"/>
                <a:gd name="connsiteX315" fmla="*/ 1225550 w 1263650"/>
                <a:gd name="connsiteY315" fmla="*/ 1679574 h 2044699"/>
                <a:gd name="connsiteX316" fmla="*/ 1225550 w 1263650"/>
                <a:gd name="connsiteY316" fmla="*/ 1682749 h 2044699"/>
                <a:gd name="connsiteX317" fmla="*/ 1228725 w 1263650"/>
                <a:gd name="connsiteY317" fmla="*/ 1695449 h 2044699"/>
                <a:gd name="connsiteX318" fmla="*/ 1231900 w 1263650"/>
                <a:gd name="connsiteY318" fmla="*/ 1708149 h 2044699"/>
                <a:gd name="connsiteX319" fmla="*/ 1231900 w 1263650"/>
                <a:gd name="connsiteY319" fmla="*/ 1714499 h 2044699"/>
                <a:gd name="connsiteX320" fmla="*/ 1231900 w 1263650"/>
                <a:gd name="connsiteY320" fmla="*/ 1717674 h 2044699"/>
                <a:gd name="connsiteX321" fmla="*/ 1228725 w 1263650"/>
                <a:gd name="connsiteY321" fmla="*/ 1720849 h 2044699"/>
                <a:gd name="connsiteX322" fmla="*/ 1231900 w 1263650"/>
                <a:gd name="connsiteY322" fmla="*/ 1724024 h 2044699"/>
                <a:gd name="connsiteX323" fmla="*/ 1238250 w 1263650"/>
                <a:gd name="connsiteY323" fmla="*/ 1724024 h 2044699"/>
                <a:gd name="connsiteX324" fmla="*/ 1257300 w 1263650"/>
                <a:gd name="connsiteY324" fmla="*/ 1746249 h 2044699"/>
                <a:gd name="connsiteX325" fmla="*/ 1260475 w 1263650"/>
                <a:gd name="connsiteY325" fmla="*/ 1749424 h 2044699"/>
                <a:gd name="connsiteX326" fmla="*/ 1263650 w 1263650"/>
                <a:gd name="connsiteY326" fmla="*/ 1755774 h 2044699"/>
                <a:gd name="connsiteX327" fmla="*/ 1263650 w 1263650"/>
                <a:gd name="connsiteY327" fmla="*/ 1762124 h 2044699"/>
                <a:gd name="connsiteX328" fmla="*/ 1254125 w 1263650"/>
                <a:gd name="connsiteY328" fmla="*/ 1768474 h 2044699"/>
                <a:gd name="connsiteX329" fmla="*/ 1247775 w 1263650"/>
                <a:gd name="connsiteY329" fmla="*/ 1774824 h 2044699"/>
                <a:gd name="connsiteX330" fmla="*/ 1247775 w 1263650"/>
                <a:gd name="connsiteY330" fmla="*/ 1777999 h 2044699"/>
                <a:gd name="connsiteX331" fmla="*/ 1244600 w 1263650"/>
                <a:gd name="connsiteY331" fmla="*/ 1777999 h 2044699"/>
                <a:gd name="connsiteX332" fmla="*/ 1241425 w 1263650"/>
                <a:gd name="connsiteY332" fmla="*/ 1777999 h 2044699"/>
                <a:gd name="connsiteX333" fmla="*/ 1228725 w 1263650"/>
                <a:gd name="connsiteY333" fmla="*/ 1784349 h 2044699"/>
                <a:gd name="connsiteX334" fmla="*/ 1222375 w 1263650"/>
                <a:gd name="connsiteY334" fmla="*/ 1787524 h 2044699"/>
                <a:gd name="connsiteX335" fmla="*/ 1216025 w 1263650"/>
                <a:gd name="connsiteY335" fmla="*/ 1787524 h 2044699"/>
                <a:gd name="connsiteX336" fmla="*/ 1212850 w 1263650"/>
                <a:gd name="connsiteY336" fmla="*/ 1787524 h 2044699"/>
                <a:gd name="connsiteX337" fmla="*/ 1212850 w 1263650"/>
                <a:gd name="connsiteY337" fmla="*/ 1790699 h 2044699"/>
                <a:gd name="connsiteX338" fmla="*/ 1209675 w 1263650"/>
                <a:gd name="connsiteY338" fmla="*/ 1790699 h 2044699"/>
                <a:gd name="connsiteX339" fmla="*/ 1209675 w 1263650"/>
                <a:gd name="connsiteY339" fmla="*/ 1793874 h 2044699"/>
                <a:gd name="connsiteX340" fmla="*/ 1209675 w 1263650"/>
                <a:gd name="connsiteY340" fmla="*/ 1797049 h 2044699"/>
                <a:gd name="connsiteX341" fmla="*/ 1206500 w 1263650"/>
                <a:gd name="connsiteY341" fmla="*/ 1806574 h 2044699"/>
                <a:gd name="connsiteX342" fmla="*/ 1200150 w 1263650"/>
                <a:gd name="connsiteY342" fmla="*/ 1809749 h 2044699"/>
                <a:gd name="connsiteX343" fmla="*/ 1193800 w 1263650"/>
                <a:gd name="connsiteY343" fmla="*/ 1812924 h 2044699"/>
                <a:gd name="connsiteX344" fmla="*/ 1190625 w 1263650"/>
                <a:gd name="connsiteY344" fmla="*/ 1819274 h 2044699"/>
                <a:gd name="connsiteX345" fmla="*/ 1193800 w 1263650"/>
                <a:gd name="connsiteY345" fmla="*/ 1819274 h 2044699"/>
                <a:gd name="connsiteX346" fmla="*/ 1193800 w 1263650"/>
                <a:gd name="connsiteY346" fmla="*/ 1822449 h 2044699"/>
                <a:gd name="connsiteX347" fmla="*/ 1193800 w 1263650"/>
                <a:gd name="connsiteY347" fmla="*/ 1831974 h 2044699"/>
                <a:gd name="connsiteX348" fmla="*/ 1190625 w 1263650"/>
                <a:gd name="connsiteY348" fmla="*/ 1831974 h 2044699"/>
                <a:gd name="connsiteX349" fmla="*/ 1190625 w 1263650"/>
                <a:gd name="connsiteY349" fmla="*/ 1835149 h 2044699"/>
                <a:gd name="connsiteX350" fmla="*/ 1187450 w 1263650"/>
                <a:gd name="connsiteY350" fmla="*/ 1841499 h 2044699"/>
                <a:gd name="connsiteX351" fmla="*/ 1190625 w 1263650"/>
                <a:gd name="connsiteY351" fmla="*/ 1847849 h 2044699"/>
                <a:gd name="connsiteX352" fmla="*/ 1190625 w 1263650"/>
                <a:gd name="connsiteY352" fmla="*/ 1860549 h 2044699"/>
                <a:gd name="connsiteX353" fmla="*/ 1190625 w 1263650"/>
                <a:gd name="connsiteY353" fmla="*/ 1863724 h 2044699"/>
                <a:gd name="connsiteX354" fmla="*/ 1187450 w 1263650"/>
                <a:gd name="connsiteY354" fmla="*/ 1863724 h 2044699"/>
                <a:gd name="connsiteX355" fmla="*/ 1184275 w 1263650"/>
                <a:gd name="connsiteY355" fmla="*/ 1863724 h 2044699"/>
                <a:gd name="connsiteX356" fmla="*/ 1184275 w 1263650"/>
                <a:gd name="connsiteY356" fmla="*/ 1866899 h 2044699"/>
                <a:gd name="connsiteX357" fmla="*/ 1184275 w 1263650"/>
                <a:gd name="connsiteY357" fmla="*/ 1870074 h 2044699"/>
                <a:gd name="connsiteX358" fmla="*/ 1181100 w 1263650"/>
                <a:gd name="connsiteY358" fmla="*/ 1879599 h 2044699"/>
                <a:gd name="connsiteX359" fmla="*/ 1181100 w 1263650"/>
                <a:gd name="connsiteY359" fmla="*/ 1885949 h 2044699"/>
                <a:gd name="connsiteX360" fmla="*/ 1174750 w 1263650"/>
                <a:gd name="connsiteY360" fmla="*/ 1892299 h 2044699"/>
                <a:gd name="connsiteX361" fmla="*/ 1168400 w 1263650"/>
                <a:gd name="connsiteY361" fmla="*/ 1898649 h 2044699"/>
                <a:gd name="connsiteX362" fmla="*/ 1162050 w 1263650"/>
                <a:gd name="connsiteY362" fmla="*/ 1904999 h 2044699"/>
                <a:gd name="connsiteX363" fmla="*/ 1162050 w 1263650"/>
                <a:gd name="connsiteY363" fmla="*/ 1908174 h 2044699"/>
                <a:gd name="connsiteX364" fmla="*/ 1162050 w 1263650"/>
                <a:gd name="connsiteY364" fmla="*/ 1911349 h 2044699"/>
                <a:gd name="connsiteX365" fmla="*/ 1158875 w 1263650"/>
                <a:gd name="connsiteY365" fmla="*/ 1911349 h 2044699"/>
                <a:gd name="connsiteX366" fmla="*/ 1158875 w 1263650"/>
                <a:gd name="connsiteY366" fmla="*/ 1914524 h 2044699"/>
                <a:gd name="connsiteX367" fmla="*/ 1155700 w 1263650"/>
                <a:gd name="connsiteY367" fmla="*/ 1914524 h 2044699"/>
                <a:gd name="connsiteX368" fmla="*/ 1155700 w 1263650"/>
                <a:gd name="connsiteY368" fmla="*/ 1911349 h 2044699"/>
                <a:gd name="connsiteX369" fmla="*/ 1146175 w 1263650"/>
                <a:gd name="connsiteY369" fmla="*/ 1917699 h 2044699"/>
                <a:gd name="connsiteX370" fmla="*/ 1146175 w 1263650"/>
                <a:gd name="connsiteY370" fmla="*/ 1927224 h 2044699"/>
                <a:gd name="connsiteX371" fmla="*/ 1149350 w 1263650"/>
                <a:gd name="connsiteY371" fmla="*/ 1943099 h 2044699"/>
                <a:gd name="connsiteX372" fmla="*/ 1146175 w 1263650"/>
                <a:gd name="connsiteY372" fmla="*/ 1949449 h 2044699"/>
                <a:gd name="connsiteX373" fmla="*/ 1146175 w 1263650"/>
                <a:gd name="connsiteY373" fmla="*/ 1955799 h 2044699"/>
                <a:gd name="connsiteX374" fmla="*/ 1146175 w 1263650"/>
                <a:gd name="connsiteY374" fmla="*/ 1958974 h 2044699"/>
                <a:gd name="connsiteX375" fmla="*/ 1146175 w 1263650"/>
                <a:gd name="connsiteY375" fmla="*/ 1962149 h 2044699"/>
                <a:gd name="connsiteX376" fmla="*/ 1143000 w 1263650"/>
                <a:gd name="connsiteY376" fmla="*/ 1965324 h 2044699"/>
                <a:gd name="connsiteX377" fmla="*/ 1139825 w 1263650"/>
                <a:gd name="connsiteY377" fmla="*/ 1968499 h 2044699"/>
                <a:gd name="connsiteX378" fmla="*/ 1139825 w 1263650"/>
                <a:gd name="connsiteY378" fmla="*/ 1971674 h 2044699"/>
                <a:gd name="connsiteX379" fmla="*/ 1136650 w 1263650"/>
                <a:gd name="connsiteY379" fmla="*/ 1971674 h 2044699"/>
                <a:gd name="connsiteX380" fmla="*/ 1139825 w 1263650"/>
                <a:gd name="connsiteY380" fmla="*/ 1974849 h 2044699"/>
                <a:gd name="connsiteX381" fmla="*/ 1143000 w 1263650"/>
                <a:gd name="connsiteY381" fmla="*/ 1981199 h 2044699"/>
                <a:gd name="connsiteX382" fmla="*/ 1143000 w 1263650"/>
                <a:gd name="connsiteY382" fmla="*/ 1984374 h 2044699"/>
                <a:gd name="connsiteX383" fmla="*/ 1149350 w 1263650"/>
                <a:gd name="connsiteY383" fmla="*/ 1987549 h 2044699"/>
                <a:gd name="connsiteX384" fmla="*/ 1152525 w 1263650"/>
                <a:gd name="connsiteY384" fmla="*/ 1987549 h 2044699"/>
                <a:gd name="connsiteX385" fmla="*/ 1155700 w 1263650"/>
                <a:gd name="connsiteY385" fmla="*/ 1987549 h 2044699"/>
                <a:gd name="connsiteX386" fmla="*/ 1158875 w 1263650"/>
                <a:gd name="connsiteY386" fmla="*/ 1987549 h 2044699"/>
                <a:gd name="connsiteX387" fmla="*/ 1162050 w 1263650"/>
                <a:gd name="connsiteY387" fmla="*/ 1987549 h 2044699"/>
                <a:gd name="connsiteX388" fmla="*/ 1165225 w 1263650"/>
                <a:gd name="connsiteY388" fmla="*/ 1987549 h 2044699"/>
                <a:gd name="connsiteX389" fmla="*/ 1165225 w 1263650"/>
                <a:gd name="connsiteY389" fmla="*/ 1990724 h 2044699"/>
                <a:gd name="connsiteX390" fmla="*/ 1171575 w 1263650"/>
                <a:gd name="connsiteY390" fmla="*/ 2000249 h 2044699"/>
                <a:gd name="connsiteX391" fmla="*/ 1171575 w 1263650"/>
                <a:gd name="connsiteY391" fmla="*/ 2003424 h 2044699"/>
                <a:gd name="connsiteX392" fmla="*/ 1171575 w 1263650"/>
                <a:gd name="connsiteY392" fmla="*/ 2012949 h 2044699"/>
                <a:gd name="connsiteX393" fmla="*/ 1171575 w 1263650"/>
                <a:gd name="connsiteY393" fmla="*/ 2016124 h 2044699"/>
                <a:gd name="connsiteX394" fmla="*/ 1171575 w 1263650"/>
                <a:gd name="connsiteY394" fmla="*/ 2019299 h 2044699"/>
                <a:gd name="connsiteX395" fmla="*/ 1168400 w 1263650"/>
                <a:gd name="connsiteY395" fmla="*/ 2025649 h 2044699"/>
                <a:gd name="connsiteX396" fmla="*/ 1165225 w 1263650"/>
                <a:gd name="connsiteY396" fmla="*/ 2028824 h 2044699"/>
                <a:gd name="connsiteX397" fmla="*/ 1155700 w 1263650"/>
                <a:gd name="connsiteY397" fmla="*/ 2038349 h 2044699"/>
                <a:gd name="connsiteX398" fmla="*/ 1155700 w 1263650"/>
                <a:gd name="connsiteY398" fmla="*/ 2041524 h 2044699"/>
                <a:gd name="connsiteX399" fmla="*/ 1146175 w 1263650"/>
                <a:gd name="connsiteY399" fmla="*/ 2044699 h 2044699"/>
                <a:gd name="connsiteX400" fmla="*/ 1139825 w 1263650"/>
                <a:gd name="connsiteY400" fmla="*/ 2044699 h 2044699"/>
                <a:gd name="connsiteX401" fmla="*/ 1133475 w 1263650"/>
                <a:gd name="connsiteY401" fmla="*/ 2041524 h 2044699"/>
                <a:gd name="connsiteX402" fmla="*/ 1130300 w 1263650"/>
                <a:gd name="connsiteY402" fmla="*/ 2041524 h 2044699"/>
                <a:gd name="connsiteX403" fmla="*/ 1130300 w 1263650"/>
                <a:gd name="connsiteY403" fmla="*/ 2038349 h 2044699"/>
                <a:gd name="connsiteX404" fmla="*/ 1127125 w 1263650"/>
                <a:gd name="connsiteY404" fmla="*/ 2038349 h 2044699"/>
                <a:gd name="connsiteX405" fmla="*/ 1127125 w 1263650"/>
                <a:gd name="connsiteY405" fmla="*/ 2041524 h 2044699"/>
                <a:gd name="connsiteX406" fmla="*/ 1123950 w 1263650"/>
                <a:gd name="connsiteY406" fmla="*/ 2041524 h 2044699"/>
                <a:gd name="connsiteX407" fmla="*/ 901700 w 1263650"/>
                <a:gd name="connsiteY407" fmla="*/ 2022474 h 2044699"/>
                <a:gd name="connsiteX408" fmla="*/ 739775 w 1263650"/>
                <a:gd name="connsiteY408" fmla="*/ 2009774 h 2044699"/>
                <a:gd name="connsiteX409" fmla="*/ 736600 w 1263650"/>
                <a:gd name="connsiteY409" fmla="*/ 1990724 h 2044699"/>
                <a:gd name="connsiteX410" fmla="*/ 733425 w 1263650"/>
                <a:gd name="connsiteY410" fmla="*/ 1981199 h 2044699"/>
                <a:gd name="connsiteX411" fmla="*/ 730250 w 1263650"/>
                <a:gd name="connsiteY411" fmla="*/ 1981199 h 2044699"/>
                <a:gd name="connsiteX412" fmla="*/ 730250 w 1263650"/>
                <a:gd name="connsiteY412" fmla="*/ 1978024 h 2044699"/>
                <a:gd name="connsiteX413" fmla="*/ 733425 w 1263650"/>
                <a:gd name="connsiteY413" fmla="*/ 1974849 h 2044699"/>
                <a:gd name="connsiteX414" fmla="*/ 736600 w 1263650"/>
                <a:gd name="connsiteY414" fmla="*/ 1974849 h 2044699"/>
                <a:gd name="connsiteX415" fmla="*/ 736600 w 1263650"/>
                <a:gd name="connsiteY415" fmla="*/ 1978024 h 2044699"/>
                <a:gd name="connsiteX416" fmla="*/ 736600 w 1263650"/>
                <a:gd name="connsiteY416" fmla="*/ 1981199 h 2044699"/>
                <a:gd name="connsiteX417" fmla="*/ 739775 w 1263650"/>
                <a:gd name="connsiteY417" fmla="*/ 1990724 h 2044699"/>
                <a:gd name="connsiteX418" fmla="*/ 742950 w 1263650"/>
                <a:gd name="connsiteY418" fmla="*/ 1993899 h 2044699"/>
                <a:gd name="connsiteX419" fmla="*/ 742950 w 1263650"/>
                <a:gd name="connsiteY419" fmla="*/ 2000249 h 2044699"/>
                <a:gd name="connsiteX420" fmla="*/ 746125 w 1263650"/>
                <a:gd name="connsiteY420" fmla="*/ 2000249 h 2044699"/>
                <a:gd name="connsiteX421" fmla="*/ 746125 w 1263650"/>
                <a:gd name="connsiteY421" fmla="*/ 1997074 h 2044699"/>
                <a:gd name="connsiteX422" fmla="*/ 746125 w 1263650"/>
                <a:gd name="connsiteY422" fmla="*/ 1987549 h 2044699"/>
                <a:gd name="connsiteX423" fmla="*/ 746125 w 1263650"/>
                <a:gd name="connsiteY423" fmla="*/ 1984374 h 2044699"/>
                <a:gd name="connsiteX424" fmla="*/ 746125 w 1263650"/>
                <a:gd name="connsiteY424" fmla="*/ 1981199 h 2044699"/>
                <a:gd name="connsiteX425" fmla="*/ 742950 w 1263650"/>
                <a:gd name="connsiteY425" fmla="*/ 1974849 h 2044699"/>
                <a:gd name="connsiteX426" fmla="*/ 739775 w 1263650"/>
                <a:gd name="connsiteY426" fmla="*/ 1971674 h 2044699"/>
                <a:gd name="connsiteX427" fmla="*/ 736600 w 1263650"/>
                <a:gd name="connsiteY427" fmla="*/ 1968499 h 2044699"/>
                <a:gd name="connsiteX428" fmla="*/ 733425 w 1263650"/>
                <a:gd name="connsiteY428" fmla="*/ 1971674 h 2044699"/>
                <a:gd name="connsiteX429" fmla="*/ 730250 w 1263650"/>
                <a:gd name="connsiteY429" fmla="*/ 1971674 h 2044699"/>
                <a:gd name="connsiteX430" fmla="*/ 730250 w 1263650"/>
                <a:gd name="connsiteY430" fmla="*/ 1974849 h 2044699"/>
                <a:gd name="connsiteX431" fmla="*/ 727075 w 1263650"/>
                <a:gd name="connsiteY431" fmla="*/ 1974849 h 2044699"/>
                <a:gd name="connsiteX432" fmla="*/ 723900 w 1263650"/>
                <a:gd name="connsiteY432" fmla="*/ 1971674 h 2044699"/>
                <a:gd name="connsiteX433" fmla="*/ 727075 w 1263650"/>
                <a:gd name="connsiteY433" fmla="*/ 1968499 h 2044699"/>
                <a:gd name="connsiteX434" fmla="*/ 727075 w 1263650"/>
                <a:gd name="connsiteY434" fmla="*/ 1965324 h 2044699"/>
                <a:gd name="connsiteX435" fmla="*/ 730250 w 1263650"/>
                <a:gd name="connsiteY435" fmla="*/ 1965324 h 2044699"/>
                <a:gd name="connsiteX436" fmla="*/ 730250 w 1263650"/>
                <a:gd name="connsiteY436" fmla="*/ 1962149 h 2044699"/>
                <a:gd name="connsiteX437" fmla="*/ 733425 w 1263650"/>
                <a:gd name="connsiteY437" fmla="*/ 1962149 h 2044699"/>
                <a:gd name="connsiteX438" fmla="*/ 733425 w 1263650"/>
                <a:gd name="connsiteY438" fmla="*/ 1958974 h 2044699"/>
                <a:gd name="connsiteX439" fmla="*/ 730250 w 1263650"/>
                <a:gd name="connsiteY439" fmla="*/ 1955799 h 2044699"/>
                <a:gd name="connsiteX440" fmla="*/ 730250 w 1263650"/>
                <a:gd name="connsiteY440" fmla="*/ 1958974 h 2044699"/>
                <a:gd name="connsiteX441" fmla="*/ 730250 w 1263650"/>
                <a:gd name="connsiteY441" fmla="*/ 1962149 h 2044699"/>
                <a:gd name="connsiteX442" fmla="*/ 727075 w 1263650"/>
                <a:gd name="connsiteY442" fmla="*/ 1962149 h 2044699"/>
                <a:gd name="connsiteX443" fmla="*/ 727075 w 1263650"/>
                <a:gd name="connsiteY443" fmla="*/ 1958974 h 2044699"/>
                <a:gd name="connsiteX444" fmla="*/ 723900 w 1263650"/>
                <a:gd name="connsiteY444" fmla="*/ 1955799 h 2044699"/>
                <a:gd name="connsiteX445" fmla="*/ 723900 w 1263650"/>
                <a:gd name="connsiteY445" fmla="*/ 1949449 h 2044699"/>
                <a:gd name="connsiteX446" fmla="*/ 723900 w 1263650"/>
                <a:gd name="connsiteY446" fmla="*/ 1946274 h 2044699"/>
                <a:gd name="connsiteX447" fmla="*/ 733425 w 1263650"/>
                <a:gd name="connsiteY447" fmla="*/ 1943099 h 2044699"/>
                <a:gd name="connsiteX448" fmla="*/ 733425 w 1263650"/>
                <a:gd name="connsiteY448" fmla="*/ 1917699 h 2044699"/>
                <a:gd name="connsiteX449" fmla="*/ 727075 w 1263650"/>
                <a:gd name="connsiteY449" fmla="*/ 1895474 h 2044699"/>
                <a:gd name="connsiteX450" fmla="*/ 720725 w 1263650"/>
                <a:gd name="connsiteY450" fmla="*/ 1870074 h 2044699"/>
                <a:gd name="connsiteX451" fmla="*/ 698500 w 1263650"/>
                <a:gd name="connsiteY451" fmla="*/ 1831974 h 2044699"/>
                <a:gd name="connsiteX452" fmla="*/ 695325 w 1263650"/>
                <a:gd name="connsiteY452" fmla="*/ 1828799 h 2044699"/>
                <a:gd name="connsiteX453" fmla="*/ 682625 w 1263650"/>
                <a:gd name="connsiteY453" fmla="*/ 1816099 h 2044699"/>
                <a:gd name="connsiteX454" fmla="*/ 673100 w 1263650"/>
                <a:gd name="connsiteY454" fmla="*/ 1800224 h 2044699"/>
                <a:gd name="connsiteX455" fmla="*/ 660400 w 1263650"/>
                <a:gd name="connsiteY455" fmla="*/ 1787524 h 2044699"/>
                <a:gd name="connsiteX456" fmla="*/ 660400 w 1263650"/>
                <a:gd name="connsiteY456" fmla="*/ 1784349 h 2044699"/>
                <a:gd name="connsiteX457" fmla="*/ 657225 w 1263650"/>
                <a:gd name="connsiteY457" fmla="*/ 1784349 h 2044699"/>
                <a:gd name="connsiteX458" fmla="*/ 654050 w 1263650"/>
                <a:gd name="connsiteY458" fmla="*/ 1781174 h 2044699"/>
                <a:gd name="connsiteX459" fmla="*/ 654050 w 1263650"/>
                <a:gd name="connsiteY459" fmla="*/ 1784349 h 2044699"/>
                <a:gd name="connsiteX460" fmla="*/ 641350 w 1263650"/>
                <a:gd name="connsiteY460" fmla="*/ 1771649 h 2044699"/>
                <a:gd name="connsiteX461" fmla="*/ 635000 w 1263650"/>
                <a:gd name="connsiteY461" fmla="*/ 1758949 h 2044699"/>
                <a:gd name="connsiteX462" fmla="*/ 628650 w 1263650"/>
                <a:gd name="connsiteY462" fmla="*/ 1752599 h 2044699"/>
                <a:gd name="connsiteX463" fmla="*/ 622300 w 1263650"/>
                <a:gd name="connsiteY463" fmla="*/ 1746249 h 2044699"/>
                <a:gd name="connsiteX464" fmla="*/ 615950 w 1263650"/>
                <a:gd name="connsiteY464" fmla="*/ 1749424 h 2044699"/>
                <a:gd name="connsiteX465" fmla="*/ 615950 w 1263650"/>
                <a:gd name="connsiteY465" fmla="*/ 1746249 h 2044699"/>
                <a:gd name="connsiteX466" fmla="*/ 615950 w 1263650"/>
                <a:gd name="connsiteY466" fmla="*/ 1743074 h 2044699"/>
                <a:gd name="connsiteX467" fmla="*/ 612775 w 1263650"/>
                <a:gd name="connsiteY467" fmla="*/ 1743074 h 2044699"/>
                <a:gd name="connsiteX468" fmla="*/ 609600 w 1263650"/>
                <a:gd name="connsiteY468" fmla="*/ 1743074 h 2044699"/>
                <a:gd name="connsiteX469" fmla="*/ 606425 w 1263650"/>
                <a:gd name="connsiteY469" fmla="*/ 1743074 h 2044699"/>
                <a:gd name="connsiteX470" fmla="*/ 606425 w 1263650"/>
                <a:gd name="connsiteY470" fmla="*/ 1746249 h 2044699"/>
                <a:gd name="connsiteX471" fmla="*/ 603250 w 1263650"/>
                <a:gd name="connsiteY471" fmla="*/ 1752599 h 2044699"/>
                <a:gd name="connsiteX472" fmla="*/ 603250 w 1263650"/>
                <a:gd name="connsiteY472" fmla="*/ 1755774 h 2044699"/>
                <a:gd name="connsiteX473" fmla="*/ 600075 w 1263650"/>
                <a:gd name="connsiteY473" fmla="*/ 1755774 h 2044699"/>
                <a:gd name="connsiteX474" fmla="*/ 593725 w 1263650"/>
                <a:gd name="connsiteY474" fmla="*/ 1749424 h 2044699"/>
                <a:gd name="connsiteX475" fmla="*/ 593725 w 1263650"/>
                <a:gd name="connsiteY475" fmla="*/ 1746249 h 2044699"/>
                <a:gd name="connsiteX476" fmla="*/ 584200 w 1263650"/>
                <a:gd name="connsiteY476" fmla="*/ 1743074 h 2044699"/>
                <a:gd name="connsiteX477" fmla="*/ 581025 w 1263650"/>
                <a:gd name="connsiteY477" fmla="*/ 1739899 h 2044699"/>
                <a:gd name="connsiteX478" fmla="*/ 581025 w 1263650"/>
                <a:gd name="connsiteY478" fmla="*/ 1736724 h 2044699"/>
                <a:gd name="connsiteX479" fmla="*/ 587375 w 1263650"/>
                <a:gd name="connsiteY479" fmla="*/ 1736724 h 2044699"/>
                <a:gd name="connsiteX480" fmla="*/ 590550 w 1263650"/>
                <a:gd name="connsiteY480" fmla="*/ 1730374 h 2044699"/>
                <a:gd name="connsiteX481" fmla="*/ 590550 w 1263650"/>
                <a:gd name="connsiteY481" fmla="*/ 1724024 h 2044699"/>
                <a:gd name="connsiteX482" fmla="*/ 587375 w 1263650"/>
                <a:gd name="connsiteY482" fmla="*/ 1704974 h 2044699"/>
                <a:gd name="connsiteX483" fmla="*/ 581025 w 1263650"/>
                <a:gd name="connsiteY483" fmla="*/ 1689099 h 2044699"/>
                <a:gd name="connsiteX484" fmla="*/ 574675 w 1263650"/>
                <a:gd name="connsiteY484" fmla="*/ 1682749 h 2044699"/>
                <a:gd name="connsiteX485" fmla="*/ 555625 w 1263650"/>
                <a:gd name="connsiteY485" fmla="*/ 1679574 h 2044699"/>
                <a:gd name="connsiteX486" fmla="*/ 536575 w 1263650"/>
                <a:gd name="connsiteY486" fmla="*/ 1679574 h 2044699"/>
                <a:gd name="connsiteX487" fmla="*/ 533400 w 1263650"/>
                <a:gd name="connsiteY487" fmla="*/ 1682749 h 2044699"/>
                <a:gd name="connsiteX488" fmla="*/ 527050 w 1263650"/>
                <a:gd name="connsiteY488" fmla="*/ 1676399 h 2044699"/>
                <a:gd name="connsiteX489" fmla="*/ 514350 w 1263650"/>
                <a:gd name="connsiteY489" fmla="*/ 1670049 h 2044699"/>
                <a:gd name="connsiteX490" fmla="*/ 511175 w 1263650"/>
                <a:gd name="connsiteY490" fmla="*/ 1670049 h 2044699"/>
                <a:gd name="connsiteX491" fmla="*/ 492125 w 1263650"/>
                <a:gd name="connsiteY491" fmla="*/ 1654174 h 2044699"/>
                <a:gd name="connsiteX492" fmla="*/ 485775 w 1263650"/>
                <a:gd name="connsiteY492" fmla="*/ 1654174 h 2044699"/>
                <a:gd name="connsiteX493" fmla="*/ 479425 w 1263650"/>
                <a:gd name="connsiteY493" fmla="*/ 1641474 h 2044699"/>
                <a:gd name="connsiteX494" fmla="*/ 476250 w 1263650"/>
                <a:gd name="connsiteY494" fmla="*/ 1641474 h 2044699"/>
                <a:gd name="connsiteX495" fmla="*/ 473075 w 1263650"/>
                <a:gd name="connsiteY495" fmla="*/ 1638299 h 2044699"/>
                <a:gd name="connsiteX496" fmla="*/ 473075 w 1263650"/>
                <a:gd name="connsiteY496" fmla="*/ 1631949 h 2044699"/>
                <a:gd name="connsiteX497" fmla="*/ 473075 w 1263650"/>
                <a:gd name="connsiteY497" fmla="*/ 1625599 h 2044699"/>
                <a:gd name="connsiteX498" fmla="*/ 473075 w 1263650"/>
                <a:gd name="connsiteY498" fmla="*/ 1622424 h 2044699"/>
                <a:gd name="connsiteX499" fmla="*/ 473075 w 1263650"/>
                <a:gd name="connsiteY499" fmla="*/ 1619249 h 2044699"/>
                <a:gd name="connsiteX500" fmla="*/ 473075 w 1263650"/>
                <a:gd name="connsiteY500" fmla="*/ 1616074 h 2044699"/>
                <a:gd name="connsiteX501" fmla="*/ 469900 w 1263650"/>
                <a:gd name="connsiteY501" fmla="*/ 1616074 h 2044699"/>
                <a:gd name="connsiteX502" fmla="*/ 463550 w 1263650"/>
                <a:gd name="connsiteY502" fmla="*/ 1612899 h 2044699"/>
                <a:gd name="connsiteX503" fmla="*/ 460375 w 1263650"/>
                <a:gd name="connsiteY503" fmla="*/ 1609724 h 2044699"/>
                <a:gd name="connsiteX504" fmla="*/ 460375 w 1263650"/>
                <a:gd name="connsiteY504" fmla="*/ 1606549 h 2044699"/>
                <a:gd name="connsiteX505" fmla="*/ 457200 w 1263650"/>
                <a:gd name="connsiteY505" fmla="*/ 1603374 h 2044699"/>
                <a:gd name="connsiteX506" fmla="*/ 450850 w 1263650"/>
                <a:gd name="connsiteY506" fmla="*/ 1597024 h 2044699"/>
                <a:gd name="connsiteX507" fmla="*/ 447675 w 1263650"/>
                <a:gd name="connsiteY507" fmla="*/ 1593849 h 2044699"/>
                <a:gd name="connsiteX508" fmla="*/ 444500 w 1263650"/>
                <a:gd name="connsiteY508" fmla="*/ 1590674 h 2044699"/>
                <a:gd name="connsiteX509" fmla="*/ 434975 w 1263650"/>
                <a:gd name="connsiteY509" fmla="*/ 1581149 h 2044699"/>
                <a:gd name="connsiteX510" fmla="*/ 422275 w 1263650"/>
                <a:gd name="connsiteY510" fmla="*/ 1577974 h 2044699"/>
                <a:gd name="connsiteX511" fmla="*/ 409575 w 1263650"/>
                <a:gd name="connsiteY511" fmla="*/ 1577974 h 2044699"/>
                <a:gd name="connsiteX512" fmla="*/ 396875 w 1263650"/>
                <a:gd name="connsiteY512" fmla="*/ 1571624 h 2044699"/>
                <a:gd name="connsiteX513" fmla="*/ 384175 w 1263650"/>
                <a:gd name="connsiteY513" fmla="*/ 1568449 h 2044699"/>
                <a:gd name="connsiteX514" fmla="*/ 374650 w 1263650"/>
                <a:gd name="connsiteY514" fmla="*/ 1562099 h 2044699"/>
                <a:gd name="connsiteX515" fmla="*/ 368300 w 1263650"/>
                <a:gd name="connsiteY515" fmla="*/ 1555749 h 2044699"/>
                <a:gd name="connsiteX516" fmla="*/ 355600 w 1263650"/>
                <a:gd name="connsiteY516" fmla="*/ 1555749 h 2044699"/>
                <a:gd name="connsiteX517" fmla="*/ 346075 w 1263650"/>
                <a:gd name="connsiteY517" fmla="*/ 1549399 h 2044699"/>
                <a:gd name="connsiteX518" fmla="*/ 336550 w 1263650"/>
                <a:gd name="connsiteY518" fmla="*/ 1549399 h 2044699"/>
                <a:gd name="connsiteX519" fmla="*/ 330200 w 1263650"/>
                <a:gd name="connsiteY519" fmla="*/ 1546224 h 2044699"/>
                <a:gd name="connsiteX520" fmla="*/ 323850 w 1263650"/>
                <a:gd name="connsiteY520" fmla="*/ 1546224 h 2044699"/>
                <a:gd name="connsiteX521" fmla="*/ 307975 w 1263650"/>
                <a:gd name="connsiteY521" fmla="*/ 1546224 h 2044699"/>
                <a:gd name="connsiteX522" fmla="*/ 298450 w 1263650"/>
                <a:gd name="connsiteY522" fmla="*/ 1546224 h 2044699"/>
                <a:gd name="connsiteX523" fmla="*/ 295275 w 1263650"/>
                <a:gd name="connsiteY523" fmla="*/ 1543049 h 2044699"/>
                <a:gd name="connsiteX524" fmla="*/ 292100 w 1263650"/>
                <a:gd name="connsiteY524" fmla="*/ 1527174 h 2044699"/>
                <a:gd name="connsiteX525" fmla="*/ 288925 w 1263650"/>
                <a:gd name="connsiteY525" fmla="*/ 1520824 h 2044699"/>
                <a:gd name="connsiteX526" fmla="*/ 282575 w 1263650"/>
                <a:gd name="connsiteY526" fmla="*/ 1517649 h 2044699"/>
                <a:gd name="connsiteX527" fmla="*/ 279400 w 1263650"/>
                <a:gd name="connsiteY527" fmla="*/ 1517649 h 2044699"/>
                <a:gd name="connsiteX528" fmla="*/ 276225 w 1263650"/>
                <a:gd name="connsiteY528" fmla="*/ 1517649 h 2044699"/>
                <a:gd name="connsiteX529" fmla="*/ 276225 w 1263650"/>
                <a:gd name="connsiteY529" fmla="*/ 1514474 h 2044699"/>
                <a:gd name="connsiteX530" fmla="*/ 276225 w 1263650"/>
                <a:gd name="connsiteY530" fmla="*/ 1511299 h 2044699"/>
                <a:gd name="connsiteX531" fmla="*/ 276225 w 1263650"/>
                <a:gd name="connsiteY531" fmla="*/ 1508124 h 2044699"/>
                <a:gd name="connsiteX532" fmla="*/ 279400 w 1263650"/>
                <a:gd name="connsiteY532" fmla="*/ 1501774 h 2044699"/>
                <a:gd name="connsiteX533" fmla="*/ 285750 w 1263650"/>
                <a:gd name="connsiteY533" fmla="*/ 1492249 h 2044699"/>
                <a:gd name="connsiteX534" fmla="*/ 285750 w 1263650"/>
                <a:gd name="connsiteY534" fmla="*/ 1485899 h 2044699"/>
                <a:gd name="connsiteX535" fmla="*/ 285750 w 1263650"/>
                <a:gd name="connsiteY535" fmla="*/ 1479549 h 2044699"/>
                <a:gd name="connsiteX536" fmla="*/ 288925 w 1263650"/>
                <a:gd name="connsiteY536" fmla="*/ 1470024 h 2044699"/>
                <a:gd name="connsiteX537" fmla="*/ 292100 w 1263650"/>
                <a:gd name="connsiteY537" fmla="*/ 1463674 h 2044699"/>
                <a:gd name="connsiteX538" fmla="*/ 288925 w 1263650"/>
                <a:gd name="connsiteY538" fmla="*/ 1457324 h 2044699"/>
                <a:gd name="connsiteX539" fmla="*/ 285750 w 1263650"/>
                <a:gd name="connsiteY539" fmla="*/ 1450974 h 2044699"/>
                <a:gd name="connsiteX540" fmla="*/ 285750 w 1263650"/>
                <a:gd name="connsiteY540" fmla="*/ 1444624 h 2044699"/>
                <a:gd name="connsiteX541" fmla="*/ 292100 w 1263650"/>
                <a:gd name="connsiteY541" fmla="*/ 1438274 h 2044699"/>
                <a:gd name="connsiteX542" fmla="*/ 292100 w 1263650"/>
                <a:gd name="connsiteY542" fmla="*/ 1435099 h 2044699"/>
                <a:gd name="connsiteX543" fmla="*/ 295275 w 1263650"/>
                <a:gd name="connsiteY543" fmla="*/ 1428749 h 2044699"/>
                <a:gd name="connsiteX544" fmla="*/ 301625 w 1263650"/>
                <a:gd name="connsiteY544" fmla="*/ 1422399 h 2044699"/>
                <a:gd name="connsiteX545" fmla="*/ 301625 w 1263650"/>
                <a:gd name="connsiteY545" fmla="*/ 1419224 h 2044699"/>
                <a:gd name="connsiteX546" fmla="*/ 301625 w 1263650"/>
                <a:gd name="connsiteY546" fmla="*/ 1416049 h 2044699"/>
                <a:gd name="connsiteX547" fmla="*/ 301625 w 1263650"/>
                <a:gd name="connsiteY547" fmla="*/ 1406524 h 2044699"/>
                <a:gd name="connsiteX548" fmla="*/ 288925 w 1263650"/>
                <a:gd name="connsiteY548" fmla="*/ 1396999 h 2044699"/>
                <a:gd name="connsiteX549" fmla="*/ 285750 w 1263650"/>
                <a:gd name="connsiteY549" fmla="*/ 1400174 h 2044699"/>
                <a:gd name="connsiteX550" fmla="*/ 269875 w 1263650"/>
                <a:gd name="connsiteY550" fmla="*/ 1387474 h 2044699"/>
                <a:gd name="connsiteX551" fmla="*/ 269875 w 1263650"/>
                <a:gd name="connsiteY551" fmla="*/ 1377949 h 2044699"/>
                <a:gd name="connsiteX552" fmla="*/ 273050 w 1263650"/>
                <a:gd name="connsiteY552" fmla="*/ 1371599 h 2044699"/>
                <a:gd name="connsiteX553" fmla="*/ 276225 w 1263650"/>
                <a:gd name="connsiteY553" fmla="*/ 1368424 h 2044699"/>
                <a:gd name="connsiteX554" fmla="*/ 282575 w 1263650"/>
                <a:gd name="connsiteY554" fmla="*/ 1365249 h 2044699"/>
                <a:gd name="connsiteX555" fmla="*/ 282575 w 1263650"/>
                <a:gd name="connsiteY555" fmla="*/ 1362074 h 2044699"/>
                <a:gd name="connsiteX556" fmla="*/ 282575 w 1263650"/>
                <a:gd name="connsiteY556" fmla="*/ 1355724 h 2044699"/>
                <a:gd name="connsiteX557" fmla="*/ 279400 w 1263650"/>
                <a:gd name="connsiteY557" fmla="*/ 1349374 h 2044699"/>
                <a:gd name="connsiteX558" fmla="*/ 279400 w 1263650"/>
                <a:gd name="connsiteY558" fmla="*/ 1346199 h 2044699"/>
                <a:gd name="connsiteX559" fmla="*/ 269875 w 1263650"/>
                <a:gd name="connsiteY559" fmla="*/ 1343024 h 2044699"/>
                <a:gd name="connsiteX560" fmla="*/ 260350 w 1263650"/>
                <a:gd name="connsiteY560" fmla="*/ 1336674 h 2044699"/>
                <a:gd name="connsiteX561" fmla="*/ 254000 w 1263650"/>
                <a:gd name="connsiteY561" fmla="*/ 1327149 h 2044699"/>
                <a:gd name="connsiteX562" fmla="*/ 250825 w 1263650"/>
                <a:gd name="connsiteY562" fmla="*/ 1317624 h 2044699"/>
                <a:gd name="connsiteX563" fmla="*/ 247650 w 1263650"/>
                <a:gd name="connsiteY563" fmla="*/ 1308099 h 2044699"/>
                <a:gd name="connsiteX564" fmla="*/ 244475 w 1263650"/>
                <a:gd name="connsiteY564" fmla="*/ 1298574 h 2044699"/>
                <a:gd name="connsiteX565" fmla="*/ 238125 w 1263650"/>
                <a:gd name="connsiteY565" fmla="*/ 1295399 h 2044699"/>
                <a:gd name="connsiteX566" fmla="*/ 228600 w 1263650"/>
                <a:gd name="connsiteY566" fmla="*/ 1289049 h 2044699"/>
                <a:gd name="connsiteX567" fmla="*/ 225425 w 1263650"/>
                <a:gd name="connsiteY567" fmla="*/ 1282699 h 2044699"/>
                <a:gd name="connsiteX568" fmla="*/ 225425 w 1263650"/>
                <a:gd name="connsiteY568" fmla="*/ 1273174 h 2044699"/>
                <a:gd name="connsiteX569" fmla="*/ 228600 w 1263650"/>
                <a:gd name="connsiteY569" fmla="*/ 1269999 h 2044699"/>
                <a:gd name="connsiteX570" fmla="*/ 228600 w 1263650"/>
                <a:gd name="connsiteY570" fmla="*/ 1266824 h 2044699"/>
                <a:gd name="connsiteX571" fmla="*/ 225425 w 1263650"/>
                <a:gd name="connsiteY571" fmla="*/ 1263649 h 2044699"/>
                <a:gd name="connsiteX572" fmla="*/ 225425 w 1263650"/>
                <a:gd name="connsiteY572" fmla="*/ 1260474 h 2044699"/>
                <a:gd name="connsiteX573" fmla="*/ 212725 w 1263650"/>
                <a:gd name="connsiteY573" fmla="*/ 1244599 h 2044699"/>
                <a:gd name="connsiteX574" fmla="*/ 209550 w 1263650"/>
                <a:gd name="connsiteY574" fmla="*/ 1219199 h 2044699"/>
                <a:gd name="connsiteX575" fmla="*/ 200025 w 1263650"/>
                <a:gd name="connsiteY575" fmla="*/ 1212849 h 2044699"/>
                <a:gd name="connsiteX576" fmla="*/ 196850 w 1263650"/>
                <a:gd name="connsiteY576" fmla="*/ 1193799 h 2044699"/>
                <a:gd name="connsiteX577" fmla="*/ 187325 w 1263650"/>
                <a:gd name="connsiteY577" fmla="*/ 1177924 h 2044699"/>
                <a:gd name="connsiteX578" fmla="*/ 187325 w 1263650"/>
                <a:gd name="connsiteY578" fmla="*/ 1171574 h 2044699"/>
                <a:gd name="connsiteX579" fmla="*/ 177800 w 1263650"/>
                <a:gd name="connsiteY579" fmla="*/ 1162049 h 2044699"/>
                <a:gd name="connsiteX580" fmla="*/ 171450 w 1263650"/>
                <a:gd name="connsiteY580" fmla="*/ 1162049 h 2044699"/>
                <a:gd name="connsiteX581" fmla="*/ 171450 w 1263650"/>
                <a:gd name="connsiteY581" fmla="*/ 1158874 h 2044699"/>
                <a:gd name="connsiteX582" fmla="*/ 171450 w 1263650"/>
                <a:gd name="connsiteY582" fmla="*/ 1152524 h 2044699"/>
                <a:gd name="connsiteX583" fmla="*/ 165100 w 1263650"/>
                <a:gd name="connsiteY583" fmla="*/ 1146174 h 2044699"/>
                <a:gd name="connsiteX584" fmla="*/ 165100 w 1263650"/>
                <a:gd name="connsiteY584" fmla="*/ 1142999 h 2044699"/>
                <a:gd name="connsiteX585" fmla="*/ 165100 w 1263650"/>
                <a:gd name="connsiteY585" fmla="*/ 1136649 h 2044699"/>
                <a:gd name="connsiteX586" fmla="*/ 168275 w 1263650"/>
                <a:gd name="connsiteY586" fmla="*/ 1133474 h 2044699"/>
                <a:gd name="connsiteX587" fmla="*/ 168275 w 1263650"/>
                <a:gd name="connsiteY587" fmla="*/ 1130299 h 2044699"/>
                <a:gd name="connsiteX588" fmla="*/ 168275 w 1263650"/>
                <a:gd name="connsiteY588" fmla="*/ 1117599 h 2044699"/>
                <a:gd name="connsiteX589" fmla="*/ 168275 w 1263650"/>
                <a:gd name="connsiteY589" fmla="*/ 1104899 h 2044699"/>
                <a:gd name="connsiteX590" fmla="*/ 171450 w 1263650"/>
                <a:gd name="connsiteY590" fmla="*/ 1101724 h 2044699"/>
                <a:gd name="connsiteX591" fmla="*/ 171450 w 1263650"/>
                <a:gd name="connsiteY591" fmla="*/ 1098549 h 2044699"/>
                <a:gd name="connsiteX592" fmla="*/ 168275 w 1263650"/>
                <a:gd name="connsiteY592" fmla="*/ 1092199 h 2044699"/>
                <a:gd name="connsiteX593" fmla="*/ 165100 w 1263650"/>
                <a:gd name="connsiteY593" fmla="*/ 1092199 h 2044699"/>
                <a:gd name="connsiteX594" fmla="*/ 168275 w 1263650"/>
                <a:gd name="connsiteY594" fmla="*/ 1089024 h 2044699"/>
                <a:gd name="connsiteX595" fmla="*/ 171450 w 1263650"/>
                <a:gd name="connsiteY595" fmla="*/ 1085849 h 2044699"/>
                <a:gd name="connsiteX596" fmla="*/ 174625 w 1263650"/>
                <a:gd name="connsiteY596" fmla="*/ 1082674 h 2044699"/>
                <a:gd name="connsiteX597" fmla="*/ 177800 w 1263650"/>
                <a:gd name="connsiteY597" fmla="*/ 1082674 h 2044699"/>
                <a:gd name="connsiteX598" fmla="*/ 180975 w 1263650"/>
                <a:gd name="connsiteY598" fmla="*/ 1089024 h 2044699"/>
                <a:gd name="connsiteX599" fmla="*/ 184150 w 1263650"/>
                <a:gd name="connsiteY599" fmla="*/ 1089024 h 2044699"/>
                <a:gd name="connsiteX600" fmla="*/ 190500 w 1263650"/>
                <a:gd name="connsiteY600" fmla="*/ 1085849 h 2044699"/>
                <a:gd name="connsiteX601" fmla="*/ 200025 w 1263650"/>
                <a:gd name="connsiteY601" fmla="*/ 1066799 h 2044699"/>
                <a:gd name="connsiteX602" fmla="*/ 200025 w 1263650"/>
                <a:gd name="connsiteY602" fmla="*/ 1073149 h 2044699"/>
                <a:gd name="connsiteX603" fmla="*/ 203200 w 1263650"/>
                <a:gd name="connsiteY603" fmla="*/ 1073149 h 2044699"/>
                <a:gd name="connsiteX604" fmla="*/ 203200 w 1263650"/>
                <a:gd name="connsiteY604" fmla="*/ 1066799 h 2044699"/>
                <a:gd name="connsiteX605" fmla="*/ 200025 w 1263650"/>
                <a:gd name="connsiteY605" fmla="*/ 1066799 h 2044699"/>
                <a:gd name="connsiteX606" fmla="*/ 200025 w 1263650"/>
                <a:gd name="connsiteY606" fmla="*/ 1063624 h 2044699"/>
                <a:gd name="connsiteX607" fmla="*/ 203200 w 1263650"/>
                <a:gd name="connsiteY607" fmla="*/ 1054099 h 2044699"/>
                <a:gd name="connsiteX608" fmla="*/ 203200 w 1263650"/>
                <a:gd name="connsiteY608" fmla="*/ 1044574 h 2044699"/>
                <a:gd name="connsiteX609" fmla="*/ 203200 w 1263650"/>
                <a:gd name="connsiteY609" fmla="*/ 1041400 h 2044699"/>
                <a:gd name="connsiteX610" fmla="*/ 200025 w 1263650"/>
                <a:gd name="connsiteY610" fmla="*/ 1031875 h 2044699"/>
                <a:gd name="connsiteX611" fmla="*/ 196850 w 1263650"/>
                <a:gd name="connsiteY611" fmla="*/ 1025525 h 2044699"/>
                <a:gd name="connsiteX612" fmla="*/ 190500 w 1263650"/>
                <a:gd name="connsiteY612" fmla="*/ 1019175 h 2044699"/>
                <a:gd name="connsiteX613" fmla="*/ 187325 w 1263650"/>
                <a:gd name="connsiteY613" fmla="*/ 1019175 h 2044699"/>
                <a:gd name="connsiteX614" fmla="*/ 184150 w 1263650"/>
                <a:gd name="connsiteY614" fmla="*/ 1022350 h 2044699"/>
                <a:gd name="connsiteX615" fmla="*/ 180975 w 1263650"/>
                <a:gd name="connsiteY615" fmla="*/ 1022350 h 2044699"/>
                <a:gd name="connsiteX616" fmla="*/ 180975 w 1263650"/>
                <a:gd name="connsiteY616" fmla="*/ 1019175 h 2044699"/>
                <a:gd name="connsiteX617" fmla="*/ 174625 w 1263650"/>
                <a:gd name="connsiteY617" fmla="*/ 1019175 h 2044699"/>
                <a:gd name="connsiteX618" fmla="*/ 171450 w 1263650"/>
                <a:gd name="connsiteY618" fmla="*/ 1019175 h 2044699"/>
                <a:gd name="connsiteX619" fmla="*/ 161925 w 1263650"/>
                <a:gd name="connsiteY619" fmla="*/ 1016000 h 2044699"/>
                <a:gd name="connsiteX620" fmla="*/ 155575 w 1263650"/>
                <a:gd name="connsiteY620" fmla="*/ 1009650 h 2044699"/>
                <a:gd name="connsiteX621" fmla="*/ 149225 w 1263650"/>
                <a:gd name="connsiteY621" fmla="*/ 996950 h 2044699"/>
                <a:gd name="connsiteX622" fmla="*/ 146050 w 1263650"/>
                <a:gd name="connsiteY622" fmla="*/ 984250 h 2044699"/>
                <a:gd name="connsiteX623" fmla="*/ 142875 w 1263650"/>
                <a:gd name="connsiteY623" fmla="*/ 981075 h 2044699"/>
                <a:gd name="connsiteX624" fmla="*/ 139700 w 1263650"/>
                <a:gd name="connsiteY624" fmla="*/ 977900 h 2044699"/>
                <a:gd name="connsiteX625" fmla="*/ 136525 w 1263650"/>
                <a:gd name="connsiteY625" fmla="*/ 968375 h 2044699"/>
                <a:gd name="connsiteX626" fmla="*/ 130175 w 1263650"/>
                <a:gd name="connsiteY626" fmla="*/ 962025 h 2044699"/>
                <a:gd name="connsiteX627" fmla="*/ 130175 w 1263650"/>
                <a:gd name="connsiteY627" fmla="*/ 952500 h 2044699"/>
                <a:gd name="connsiteX628" fmla="*/ 139700 w 1263650"/>
                <a:gd name="connsiteY628" fmla="*/ 933450 h 2044699"/>
                <a:gd name="connsiteX629" fmla="*/ 136525 w 1263650"/>
                <a:gd name="connsiteY629" fmla="*/ 908050 h 2044699"/>
                <a:gd name="connsiteX630" fmla="*/ 133350 w 1263650"/>
                <a:gd name="connsiteY630" fmla="*/ 901700 h 2044699"/>
                <a:gd name="connsiteX631" fmla="*/ 130175 w 1263650"/>
                <a:gd name="connsiteY631" fmla="*/ 901700 h 2044699"/>
                <a:gd name="connsiteX632" fmla="*/ 130175 w 1263650"/>
                <a:gd name="connsiteY632" fmla="*/ 895350 h 2044699"/>
                <a:gd name="connsiteX633" fmla="*/ 133350 w 1263650"/>
                <a:gd name="connsiteY633" fmla="*/ 882650 h 2044699"/>
                <a:gd name="connsiteX634" fmla="*/ 136525 w 1263650"/>
                <a:gd name="connsiteY634" fmla="*/ 882650 h 2044699"/>
                <a:gd name="connsiteX635" fmla="*/ 139700 w 1263650"/>
                <a:gd name="connsiteY635" fmla="*/ 876300 h 2044699"/>
                <a:gd name="connsiteX636" fmla="*/ 139700 w 1263650"/>
                <a:gd name="connsiteY636" fmla="*/ 863600 h 2044699"/>
                <a:gd name="connsiteX637" fmla="*/ 142875 w 1263650"/>
                <a:gd name="connsiteY637" fmla="*/ 847725 h 2044699"/>
                <a:gd name="connsiteX638" fmla="*/ 146050 w 1263650"/>
                <a:gd name="connsiteY638" fmla="*/ 847725 h 2044699"/>
                <a:gd name="connsiteX639" fmla="*/ 149225 w 1263650"/>
                <a:gd name="connsiteY639" fmla="*/ 844550 h 2044699"/>
                <a:gd name="connsiteX640" fmla="*/ 161925 w 1263650"/>
                <a:gd name="connsiteY640" fmla="*/ 847725 h 2044699"/>
                <a:gd name="connsiteX641" fmla="*/ 158750 w 1263650"/>
                <a:gd name="connsiteY641" fmla="*/ 860425 h 2044699"/>
                <a:gd name="connsiteX642" fmla="*/ 158750 w 1263650"/>
                <a:gd name="connsiteY642" fmla="*/ 863600 h 2044699"/>
                <a:gd name="connsiteX643" fmla="*/ 158750 w 1263650"/>
                <a:gd name="connsiteY643" fmla="*/ 866775 h 2044699"/>
                <a:gd name="connsiteX644" fmla="*/ 155575 w 1263650"/>
                <a:gd name="connsiteY644" fmla="*/ 876300 h 2044699"/>
                <a:gd name="connsiteX645" fmla="*/ 155575 w 1263650"/>
                <a:gd name="connsiteY645" fmla="*/ 879475 h 2044699"/>
                <a:gd name="connsiteX646" fmla="*/ 155575 w 1263650"/>
                <a:gd name="connsiteY646" fmla="*/ 885825 h 2044699"/>
                <a:gd name="connsiteX647" fmla="*/ 161925 w 1263650"/>
                <a:gd name="connsiteY647" fmla="*/ 895350 h 2044699"/>
                <a:gd name="connsiteX648" fmla="*/ 168275 w 1263650"/>
                <a:gd name="connsiteY648" fmla="*/ 895350 h 2044699"/>
                <a:gd name="connsiteX649" fmla="*/ 168275 w 1263650"/>
                <a:gd name="connsiteY649" fmla="*/ 901700 h 2044699"/>
                <a:gd name="connsiteX650" fmla="*/ 174625 w 1263650"/>
                <a:gd name="connsiteY650" fmla="*/ 904875 h 2044699"/>
                <a:gd name="connsiteX651" fmla="*/ 177800 w 1263650"/>
                <a:gd name="connsiteY651" fmla="*/ 908050 h 2044699"/>
                <a:gd name="connsiteX652" fmla="*/ 180975 w 1263650"/>
                <a:gd name="connsiteY652" fmla="*/ 914400 h 2044699"/>
                <a:gd name="connsiteX653" fmla="*/ 184150 w 1263650"/>
                <a:gd name="connsiteY653" fmla="*/ 914400 h 2044699"/>
                <a:gd name="connsiteX654" fmla="*/ 184150 w 1263650"/>
                <a:gd name="connsiteY654" fmla="*/ 920750 h 2044699"/>
                <a:gd name="connsiteX655" fmla="*/ 187325 w 1263650"/>
                <a:gd name="connsiteY655" fmla="*/ 923925 h 2044699"/>
                <a:gd name="connsiteX656" fmla="*/ 190500 w 1263650"/>
                <a:gd name="connsiteY656" fmla="*/ 927100 h 2044699"/>
                <a:gd name="connsiteX657" fmla="*/ 196850 w 1263650"/>
                <a:gd name="connsiteY657" fmla="*/ 927100 h 2044699"/>
                <a:gd name="connsiteX658" fmla="*/ 200025 w 1263650"/>
                <a:gd name="connsiteY658" fmla="*/ 930275 h 2044699"/>
                <a:gd name="connsiteX659" fmla="*/ 202410 w 1263650"/>
                <a:gd name="connsiteY659" fmla="*/ 927890 h 2044699"/>
                <a:gd name="connsiteX660" fmla="*/ 202410 w 1263650"/>
                <a:gd name="connsiteY660" fmla="*/ 926309 h 2044699"/>
                <a:gd name="connsiteX661" fmla="*/ 200026 w 1263650"/>
                <a:gd name="connsiteY661" fmla="*/ 923925 h 2044699"/>
                <a:gd name="connsiteX662" fmla="*/ 196851 w 1263650"/>
                <a:gd name="connsiteY662" fmla="*/ 920750 h 2044699"/>
                <a:gd name="connsiteX663" fmla="*/ 193676 w 1263650"/>
                <a:gd name="connsiteY663" fmla="*/ 917575 h 2044699"/>
                <a:gd name="connsiteX664" fmla="*/ 193676 w 1263650"/>
                <a:gd name="connsiteY664" fmla="*/ 914400 h 2044699"/>
                <a:gd name="connsiteX665" fmla="*/ 190501 w 1263650"/>
                <a:gd name="connsiteY665" fmla="*/ 914400 h 2044699"/>
                <a:gd name="connsiteX666" fmla="*/ 187326 w 1263650"/>
                <a:gd name="connsiteY666" fmla="*/ 904875 h 2044699"/>
                <a:gd name="connsiteX667" fmla="*/ 187326 w 1263650"/>
                <a:gd name="connsiteY667" fmla="*/ 898525 h 2044699"/>
                <a:gd name="connsiteX668" fmla="*/ 187326 w 1263650"/>
                <a:gd name="connsiteY668" fmla="*/ 889000 h 2044699"/>
                <a:gd name="connsiteX669" fmla="*/ 187326 w 1263650"/>
                <a:gd name="connsiteY669" fmla="*/ 882650 h 2044699"/>
                <a:gd name="connsiteX670" fmla="*/ 187326 w 1263650"/>
                <a:gd name="connsiteY670" fmla="*/ 876300 h 2044699"/>
                <a:gd name="connsiteX671" fmla="*/ 184151 w 1263650"/>
                <a:gd name="connsiteY671" fmla="*/ 873125 h 2044699"/>
                <a:gd name="connsiteX672" fmla="*/ 180976 w 1263650"/>
                <a:gd name="connsiteY672" fmla="*/ 869950 h 2044699"/>
                <a:gd name="connsiteX673" fmla="*/ 177801 w 1263650"/>
                <a:gd name="connsiteY673" fmla="*/ 866775 h 2044699"/>
                <a:gd name="connsiteX674" fmla="*/ 180976 w 1263650"/>
                <a:gd name="connsiteY674" fmla="*/ 866775 h 2044699"/>
                <a:gd name="connsiteX675" fmla="*/ 184151 w 1263650"/>
                <a:gd name="connsiteY675" fmla="*/ 866775 h 2044699"/>
                <a:gd name="connsiteX676" fmla="*/ 184151 w 1263650"/>
                <a:gd name="connsiteY676" fmla="*/ 863600 h 2044699"/>
                <a:gd name="connsiteX677" fmla="*/ 174626 w 1263650"/>
                <a:gd name="connsiteY677" fmla="*/ 860425 h 2044699"/>
                <a:gd name="connsiteX678" fmla="*/ 168276 w 1263650"/>
                <a:gd name="connsiteY678" fmla="*/ 854075 h 2044699"/>
                <a:gd name="connsiteX679" fmla="*/ 168276 w 1263650"/>
                <a:gd name="connsiteY679" fmla="*/ 850900 h 2044699"/>
                <a:gd name="connsiteX680" fmla="*/ 171451 w 1263650"/>
                <a:gd name="connsiteY680" fmla="*/ 847725 h 2044699"/>
                <a:gd name="connsiteX681" fmla="*/ 174626 w 1263650"/>
                <a:gd name="connsiteY681" fmla="*/ 844550 h 2044699"/>
                <a:gd name="connsiteX682" fmla="*/ 177801 w 1263650"/>
                <a:gd name="connsiteY682" fmla="*/ 841375 h 2044699"/>
                <a:gd name="connsiteX683" fmla="*/ 174626 w 1263650"/>
                <a:gd name="connsiteY683" fmla="*/ 835025 h 2044699"/>
                <a:gd name="connsiteX684" fmla="*/ 174626 w 1263650"/>
                <a:gd name="connsiteY684" fmla="*/ 831850 h 2044699"/>
                <a:gd name="connsiteX685" fmla="*/ 174627 w 1263650"/>
                <a:gd name="connsiteY685" fmla="*/ 831850 h 2044699"/>
                <a:gd name="connsiteX686" fmla="*/ 171452 w 1263650"/>
                <a:gd name="connsiteY686" fmla="*/ 828675 h 2044699"/>
                <a:gd name="connsiteX687" fmla="*/ 168277 w 1263650"/>
                <a:gd name="connsiteY687" fmla="*/ 828675 h 2044699"/>
                <a:gd name="connsiteX688" fmla="*/ 165102 w 1263650"/>
                <a:gd name="connsiteY688" fmla="*/ 828675 h 2044699"/>
                <a:gd name="connsiteX689" fmla="*/ 165102 w 1263650"/>
                <a:gd name="connsiteY689" fmla="*/ 825500 h 2044699"/>
                <a:gd name="connsiteX690" fmla="*/ 165102 w 1263650"/>
                <a:gd name="connsiteY690" fmla="*/ 822325 h 2044699"/>
                <a:gd name="connsiteX691" fmla="*/ 165102 w 1263650"/>
                <a:gd name="connsiteY691" fmla="*/ 819150 h 2044699"/>
                <a:gd name="connsiteX692" fmla="*/ 168277 w 1263650"/>
                <a:gd name="connsiteY692" fmla="*/ 819150 h 2044699"/>
                <a:gd name="connsiteX693" fmla="*/ 171452 w 1263650"/>
                <a:gd name="connsiteY693" fmla="*/ 815975 h 2044699"/>
                <a:gd name="connsiteX694" fmla="*/ 174627 w 1263650"/>
                <a:gd name="connsiteY694" fmla="*/ 812800 h 2044699"/>
                <a:gd name="connsiteX695" fmla="*/ 174627 w 1263650"/>
                <a:gd name="connsiteY695" fmla="*/ 809625 h 2044699"/>
                <a:gd name="connsiteX696" fmla="*/ 177802 w 1263650"/>
                <a:gd name="connsiteY696" fmla="*/ 812800 h 2044699"/>
                <a:gd name="connsiteX697" fmla="*/ 184152 w 1263650"/>
                <a:gd name="connsiteY697" fmla="*/ 812800 h 2044699"/>
                <a:gd name="connsiteX698" fmla="*/ 187327 w 1263650"/>
                <a:gd name="connsiteY698" fmla="*/ 809625 h 2044699"/>
                <a:gd name="connsiteX699" fmla="*/ 193677 w 1263650"/>
                <a:gd name="connsiteY699" fmla="*/ 806450 h 2044699"/>
                <a:gd name="connsiteX700" fmla="*/ 196852 w 1263650"/>
                <a:gd name="connsiteY700" fmla="*/ 809625 h 2044699"/>
                <a:gd name="connsiteX701" fmla="*/ 200027 w 1263650"/>
                <a:gd name="connsiteY701" fmla="*/ 812800 h 2044699"/>
                <a:gd name="connsiteX702" fmla="*/ 202410 w 1263650"/>
                <a:gd name="connsiteY702" fmla="*/ 812800 h 2044699"/>
                <a:gd name="connsiteX703" fmla="*/ 202410 w 1263650"/>
                <a:gd name="connsiteY703" fmla="*/ 808043 h 2044699"/>
                <a:gd name="connsiteX704" fmla="*/ 200026 w 1263650"/>
                <a:gd name="connsiteY704" fmla="*/ 803275 h 2044699"/>
                <a:gd name="connsiteX705" fmla="*/ 196851 w 1263650"/>
                <a:gd name="connsiteY705" fmla="*/ 803275 h 2044699"/>
                <a:gd name="connsiteX706" fmla="*/ 193676 w 1263650"/>
                <a:gd name="connsiteY706" fmla="*/ 803275 h 2044699"/>
                <a:gd name="connsiteX707" fmla="*/ 193676 w 1263650"/>
                <a:gd name="connsiteY707" fmla="*/ 800100 h 2044699"/>
                <a:gd name="connsiteX708" fmla="*/ 193676 w 1263650"/>
                <a:gd name="connsiteY708" fmla="*/ 793750 h 2044699"/>
                <a:gd name="connsiteX709" fmla="*/ 193676 w 1263650"/>
                <a:gd name="connsiteY709" fmla="*/ 787400 h 2044699"/>
                <a:gd name="connsiteX710" fmla="*/ 193676 w 1263650"/>
                <a:gd name="connsiteY710" fmla="*/ 784225 h 2044699"/>
                <a:gd name="connsiteX711" fmla="*/ 193676 w 1263650"/>
                <a:gd name="connsiteY711" fmla="*/ 781050 h 2044699"/>
                <a:gd name="connsiteX712" fmla="*/ 190501 w 1263650"/>
                <a:gd name="connsiteY712" fmla="*/ 777875 h 2044699"/>
                <a:gd name="connsiteX713" fmla="*/ 190501 w 1263650"/>
                <a:gd name="connsiteY713" fmla="*/ 774700 h 2044699"/>
                <a:gd name="connsiteX714" fmla="*/ 187326 w 1263650"/>
                <a:gd name="connsiteY714" fmla="*/ 774700 h 2044699"/>
                <a:gd name="connsiteX715" fmla="*/ 184151 w 1263650"/>
                <a:gd name="connsiteY715" fmla="*/ 777875 h 2044699"/>
                <a:gd name="connsiteX716" fmla="*/ 184151 w 1263650"/>
                <a:gd name="connsiteY716" fmla="*/ 774700 h 2044699"/>
                <a:gd name="connsiteX717" fmla="*/ 184150 w 1263650"/>
                <a:gd name="connsiteY717" fmla="*/ 774700 h 2044699"/>
                <a:gd name="connsiteX718" fmla="*/ 184150 w 1263650"/>
                <a:gd name="connsiteY718" fmla="*/ 777874 h 2044699"/>
                <a:gd name="connsiteX719" fmla="*/ 180976 w 1263650"/>
                <a:gd name="connsiteY719" fmla="*/ 774700 h 2044699"/>
                <a:gd name="connsiteX720" fmla="*/ 180976 w 1263650"/>
                <a:gd name="connsiteY720" fmla="*/ 771525 h 2044699"/>
                <a:gd name="connsiteX721" fmla="*/ 180975 w 1263650"/>
                <a:gd name="connsiteY721" fmla="*/ 771525 h 2044699"/>
                <a:gd name="connsiteX722" fmla="*/ 180975 w 1263650"/>
                <a:gd name="connsiteY722" fmla="*/ 774700 h 2044699"/>
                <a:gd name="connsiteX723" fmla="*/ 180975 w 1263650"/>
                <a:gd name="connsiteY723" fmla="*/ 777875 h 2044699"/>
                <a:gd name="connsiteX724" fmla="*/ 180975 w 1263650"/>
                <a:gd name="connsiteY724" fmla="*/ 781050 h 2044699"/>
                <a:gd name="connsiteX725" fmla="*/ 180976 w 1263650"/>
                <a:gd name="connsiteY725" fmla="*/ 781050 h 2044699"/>
                <a:gd name="connsiteX726" fmla="*/ 180976 w 1263650"/>
                <a:gd name="connsiteY726" fmla="*/ 777875 h 2044699"/>
                <a:gd name="connsiteX727" fmla="*/ 180976 w 1263650"/>
                <a:gd name="connsiteY727" fmla="*/ 774701 h 2044699"/>
                <a:gd name="connsiteX728" fmla="*/ 184150 w 1263650"/>
                <a:gd name="connsiteY728" fmla="*/ 777875 h 2044699"/>
                <a:gd name="connsiteX729" fmla="*/ 184150 w 1263650"/>
                <a:gd name="connsiteY729" fmla="*/ 777874 h 2044699"/>
                <a:gd name="connsiteX730" fmla="*/ 184151 w 1263650"/>
                <a:gd name="connsiteY730" fmla="*/ 777875 h 2044699"/>
                <a:gd name="connsiteX731" fmla="*/ 187326 w 1263650"/>
                <a:gd name="connsiteY731" fmla="*/ 781050 h 2044699"/>
                <a:gd name="connsiteX732" fmla="*/ 190501 w 1263650"/>
                <a:gd name="connsiteY732" fmla="*/ 784225 h 2044699"/>
                <a:gd name="connsiteX733" fmla="*/ 190501 w 1263650"/>
                <a:gd name="connsiteY733" fmla="*/ 787400 h 2044699"/>
                <a:gd name="connsiteX734" fmla="*/ 190500 w 1263650"/>
                <a:gd name="connsiteY734" fmla="*/ 787400 h 2044699"/>
                <a:gd name="connsiteX735" fmla="*/ 190500 w 1263650"/>
                <a:gd name="connsiteY735" fmla="*/ 790575 h 2044699"/>
                <a:gd name="connsiteX736" fmla="*/ 190500 w 1263650"/>
                <a:gd name="connsiteY736" fmla="*/ 796925 h 2044699"/>
                <a:gd name="connsiteX737" fmla="*/ 187325 w 1263650"/>
                <a:gd name="connsiteY737" fmla="*/ 793750 h 2044699"/>
                <a:gd name="connsiteX738" fmla="*/ 180975 w 1263650"/>
                <a:gd name="connsiteY738" fmla="*/ 787400 h 2044699"/>
                <a:gd name="connsiteX739" fmla="*/ 177800 w 1263650"/>
                <a:gd name="connsiteY739" fmla="*/ 784225 h 2044699"/>
                <a:gd name="connsiteX740" fmla="*/ 177800 w 1263650"/>
                <a:gd name="connsiteY740" fmla="*/ 781050 h 2044699"/>
                <a:gd name="connsiteX741" fmla="*/ 184150 w 1263650"/>
                <a:gd name="connsiteY741" fmla="*/ 784225 h 2044699"/>
                <a:gd name="connsiteX742" fmla="*/ 184151 w 1263650"/>
                <a:gd name="connsiteY742" fmla="*/ 784225 h 2044699"/>
                <a:gd name="connsiteX743" fmla="*/ 177801 w 1263650"/>
                <a:gd name="connsiteY743" fmla="*/ 781050 h 2044699"/>
                <a:gd name="connsiteX744" fmla="*/ 177800 w 1263650"/>
                <a:gd name="connsiteY744" fmla="*/ 781050 h 2044699"/>
                <a:gd name="connsiteX745" fmla="*/ 174625 w 1263650"/>
                <a:gd name="connsiteY745" fmla="*/ 781050 h 2044699"/>
                <a:gd name="connsiteX746" fmla="*/ 171450 w 1263650"/>
                <a:gd name="connsiteY746" fmla="*/ 781050 h 2044699"/>
                <a:gd name="connsiteX747" fmla="*/ 171450 w 1263650"/>
                <a:gd name="connsiteY747" fmla="*/ 784225 h 2044699"/>
                <a:gd name="connsiteX748" fmla="*/ 168275 w 1263650"/>
                <a:gd name="connsiteY748" fmla="*/ 787400 h 2044699"/>
                <a:gd name="connsiteX749" fmla="*/ 165100 w 1263650"/>
                <a:gd name="connsiteY749" fmla="*/ 787400 h 2044699"/>
                <a:gd name="connsiteX750" fmla="*/ 161925 w 1263650"/>
                <a:gd name="connsiteY750" fmla="*/ 784225 h 2044699"/>
                <a:gd name="connsiteX751" fmla="*/ 158750 w 1263650"/>
                <a:gd name="connsiteY751" fmla="*/ 787400 h 2044699"/>
                <a:gd name="connsiteX752" fmla="*/ 158750 w 1263650"/>
                <a:gd name="connsiteY752" fmla="*/ 793750 h 2044699"/>
                <a:gd name="connsiteX753" fmla="*/ 161925 w 1263650"/>
                <a:gd name="connsiteY753" fmla="*/ 793750 h 2044699"/>
                <a:gd name="connsiteX754" fmla="*/ 158750 w 1263650"/>
                <a:gd name="connsiteY754" fmla="*/ 800100 h 2044699"/>
                <a:gd name="connsiteX755" fmla="*/ 155575 w 1263650"/>
                <a:gd name="connsiteY755" fmla="*/ 803275 h 2044699"/>
                <a:gd name="connsiteX756" fmla="*/ 155575 w 1263650"/>
                <a:gd name="connsiteY756" fmla="*/ 806450 h 2044699"/>
                <a:gd name="connsiteX757" fmla="*/ 161925 w 1263650"/>
                <a:gd name="connsiteY757" fmla="*/ 809625 h 2044699"/>
                <a:gd name="connsiteX758" fmla="*/ 161925 w 1263650"/>
                <a:gd name="connsiteY758" fmla="*/ 812800 h 2044699"/>
                <a:gd name="connsiteX759" fmla="*/ 158750 w 1263650"/>
                <a:gd name="connsiteY759" fmla="*/ 812800 h 2044699"/>
                <a:gd name="connsiteX760" fmla="*/ 152400 w 1263650"/>
                <a:gd name="connsiteY760" fmla="*/ 812800 h 2044699"/>
                <a:gd name="connsiteX761" fmla="*/ 152400 w 1263650"/>
                <a:gd name="connsiteY761" fmla="*/ 815975 h 2044699"/>
                <a:gd name="connsiteX762" fmla="*/ 152400 w 1263650"/>
                <a:gd name="connsiteY762" fmla="*/ 819150 h 2044699"/>
                <a:gd name="connsiteX763" fmla="*/ 149225 w 1263650"/>
                <a:gd name="connsiteY763" fmla="*/ 822325 h 2044699"/>
                <a:gd name="connsiteX764" fmla="*/ 152400 w 1263650"/>
                <a:gd name="connsiteY764" fmla="*/ 822325 h 2044699"/>
                <a:gd name="connsiteX765" fmla="*/ 155575 w 1263650"/>
                <a:gd name="connsiteY765" fmla="*/ 825500 h 2044699"/>
                <a:gd name="connsiteX766" fmla="*/ 155575 w 1263650"/>
                <a:gd name="connsiteY766" fmla="*/ 828675 h 2044699"/>
                <a:gd name="connsiteX767" fmla="*/ 158750 w 1263650"/>
                <a:gd name="connsiteY767" fmla="*/ 831850 h 2044699"/>
                <a:gd name="connsiteX768" fmla="*/ 155575 w 1263650"/>
                <a:gd name="connsiteY768" fmla="*/ 831850 h 2044699"/>
                <a:gd name="connsiteX769" fmla="*/ 155575 w 1263650"/>
                <a:gd name="connsiteY769" fmla="*/ 835025 h 2044699"/>
                <a:gd name="connsiteX770" fmla="*/ 152400 w 1263650"/>
                <a:gd name="connsiteY770" fmla="*/ 835025 h 2044699"/>
                <a:gd name="connsiteX771" fmla="*/ 152400 w 1263650"/>
                <a:gd name="connsiteY771" fmla="*/ 828675 h 2044699"/>
                <a:gd name="connsiteX772" fmla="*/ 149225 w 1263650"/>
                <a:gd name="connsiteY772" fmla="*/ 828675 h 2044699"/>
                <a:gd name="connsiteX773" fmla="*/ 149225 w 1263650"/>
                <a:gd name="connsiteY773" fmla="*/ 838200 h 2044699"/>
                <a:gd name="connsiteX774" fmla="*/ 149225 w 1263650"/>
                <a:gd name="connsiteY774" fmla="*/ 841375 h 2044699"/>
                <a:gd name="connsiteX775" fmla="*/ 146050 w 1263650"/>
                <a:gd name="connsiteY775" fmla="*/ 841375 h 2044699"/>
                <a:gd name="connsiteX776" fmla="*/ 142875 w 1263650"/>
                <a:gd name="connsiteY776" fmla="*/ 841375 h 2044699"/>
                <a:gd name="connsiteX777" fmla="*/ 142875 w 1263650"/>
                <a:gd name="connsiteY777" fmla="*/ 838200 h 2044699"/>
                <a:gd name="connsiteX778" fmla="*/ 127000 w 1263650"/>
                <a:gd name="connsiteY778" fmla="*/ 819150 h 2044699"/>
                <a:gd name="connsiteX779" fmla="*/ 123825 w 1263650"/>
                <a:gd name="connsiteY779" fmla="*/ 815975 h 2044699"/>
                <a:gd name="connsiteX780" fmla="*/ 123825 w 1263650"/>
                <a:gd name="connsiteY780" fmla="*/ 819150 h 2044699"/>
                <a:gd name="connsiteX781" fmla="*/ 120650 w 1263650"/>
                <a:gd name="connsiteY781" fmla="*/ 819150 h 2044699"/>
                <a:gd name="connsiteX782" fmla="*/ 111125 w 1263650"/>
                <a:gd name="connsiteY782" fmla="*/ 806450 h 2044699"/>
                <a:gd name="connsiteX783" fmla="*/ 107950 w 1263650"/>
                <a:gd name="connsiteY783" fmla="*/ 793750 h 2044699"/>
                <a:gd name="connsiteX784" fmla="*/ 95250 w 1263650"/>
                <a:gd name="connsiteY784" fmla="*/ 787400 h 2044699"/>
                <a:gd name="connsiteX785" fmla="*/ 95250 w 1263650"/>
                <a:gd name="connsiteY785" fmla="*/ 781050 h 2044699"/>
                <a:gd name="connsiteX786" fmla="*/ 95250 w 1263650"/>
                <a:gd name="connsiteY786" fmla="*/ 777875 h 2044699"/>
                <a:gd name="connsiteX787" fmla="*/ 88900 w 1263650"/>
                <a:gd name="connsiteY787" fmla="*/ 781050 h 2044699"/>
                <a:gd name="connsiteX788" fmla="*/ 90805 w 1263650"/>
                <a:gd name="connsiteY788" fmla="*/ 784860 h 2044699"/>
                <a:gd name="connsiteX789" fmla="*/ 85725 w 1263650"/>
                <a:gd name="connsiteY789" fmla="*/ 787400 h 2044699"/>
                <a:gd name="connsiteX790" fmla="*/ 85725 w 1263650"/>
                <a:gd name="connsiteY790" fmla="*/ 793750 h 2044699"/>
                <a:gd name="connsiteX791" fmla="*/ 79375 w 1263650"/>
                <a:gd name="connsiteY791" fmla="*/ 790575 h 2044699"/>
                <a:gd name="connsiteX792" fmla="*/ 95250 w 1263650"/>
                <a:gd name="connsiteY792" fmla="*/ 762000 h 2044699"/>
                <a:gd name="connsiteX793" fmla="*/ 95250 w 1263650"/>
                <a:gd name="connsiteY793" fmla="*/ 746125 h 2044699"/>
                <a:gd name="connsiteX794" fmla="*/ 104775 w 1263650"/>
                <a:gd name="connsiteY794" fmla="*/ 771525 h 2044699"/>
                <a:gd name="connsiteX795" fmla="*/ 111125 w 1263650"/>
                <a:gd name="connsiteY795" fmla="*/ 781050 h 2044699"/>
                <a:gd name="connsiteX796" fmla="*/ 101600 w 1263650"/>
                <a:gd name="connsiteY796" fmla="*/ 752475 h 2044699"/>
                <a:gd name="connsiteX797" fmla="*/ 98425 w 1263650"/>
                <a:gd name="connsiteY797" fmla="*/ 746125 h 2044699"/>
                <a:gd name="connsiteX798" fmla="*/ 95250 w 1263650"/>
                <a:gd name="connsiteY798" fmla="*/ 733425 h 2044699"/>
                <a:gd name="connsiteX799" fmla="*/ 92075 w 1263650"/>
                <a:gd name="connsiteY799" fmla="*/ 730250 h 2044699"/>
                <a:gd name="connsiteX800" fmla="*/ 88900 w 1263650"/>
                <a:gd name="connsiteY800" fmla="*/ 730250 h 2044699"/>
                <a:gd name="connsiteX801" fmla="*/ 85725 w 1263650"/>
                <a:gd name="connsiteY801" fmla="*/ 733425 h 2044699"/>
                <a:gd name="connsiteX802" fmla="*/ 85725 w 1263650"/>
                <a:gd name="connsiteY802" fmla="*/ 730250 h 2044699"/>
                <a:gd name="connsiteX803" fmla="*/ 85725 w 1263650"/>
                <a:gd name="connsiteY803" fmla="*/ 727075 h 2044699"/>
                <a:gd name="connsiteX804" fmla="*/ 85725 w 1263650"/>
                <a:gd name="connsiteY804" fmla="*/ 717550 h 2044699"/>
                <a:gd name="connsiteX805" fmla="*/ 85725 w 1263650"/>
                <a:gd name="connsiteY805" fmla="*/ 708025 h 2044699"/>
                <a:gd name="connsiteX806" fmla="*/ 82550 w 1263650"/>
                <a:gd name="connsiteY806" fmla="*/ 704850 h 2044699"/>
                <a:gd name="connsiteX807" fmla="*/ 82550 w 1263650"/>
                <a:gd name="connsiteY807" fmla="*/ 701675 h 2044699"/>
                <a:gd name="connsiteX808" fmla="*/ 60325 w 1263650"/>
                <a:gd name="connsiteY808" fmla="*/ 673100 h 2044699"/>
                <a:gd name="connsiteX809" fmla="*/ 50800 w 1263650"/>
                <a:gd name="connsiteY809" fmla="*/ 641350 h 2044699"/>
                <a:gd name="connsiteX810" fmla="*/ 38100 w 1263650"/>
                <a:gd name="connsiteY810" fmla="*/ 625475 h 2044699"/>
                <a:gd name="connsiteX811" fmla="*/ 31750 w 1263650"/>
                <a:gd name="connsiteY811" fmla="*/ 615950 h 2044699"/>
                <a:gd name="connsiteX812" fmla="*/ 22225 w 1263650"/>
                <a:gd name="connsiteY812" fmla="*/ 590550 h 2044699"/>
                <a:gd name="connsiteX813" fmla="*/ 22225 w 1263650"/>
                <a:gd name="connsiteY813" fmla="*/ 584200 h 2044699"/>
                <a:gd name="connsiteX814" fmla="*/ 28575 w 1263650"/>
                <a:gd name="connsiteY814" fmla="*/ 581025 h 2044699"/>
                <a:gd name="connsiteX815" fmla="*/ 31750 w 1263650"/>
                <a:gd name="connsiteY815" fmla="*/ 568325 h 2044699"/>
                <a:gd name="connsiteX816" fmla="*/ 31750 w 1263650"/>
                <a:gd name="connsiteY816" fmla="*/ 552450 h 2044699"/>
                <a:gd name="connsiteX817" fmla="*/ 28575 w 1263650"/>
                <a:gd name="connsiteY817" fmla="*/ 536575 h 2044699"/>
                <a:gd name="connsiteX818" fmla="*/ 28575 w 1263650"/>
                <a:gd name="connsiteY818" fmla="*/ 508000 h 2044699"/>
                <a:gd name="connsiteX819" fmla="*/ 38100 w 1263650"/>
                <a:gd name="connsiteY819" fmla="*/ 482600 h 2044699"/>
                <a:gd name="connsiteX820" fmla="*/ 47625 w 1263650"/>
                <a:gd name="connsiteY820" fmla="*/ 473075 h 2044699"/>
                <a:gd name="connsiteX821" fmla="*/ 47625 w 1263650"/>
                <a:gd name="connsiteY821" fmla="*/ 463550 h 2044699"/>
                <a:gd name="connsiteX822" fmla="*/ 50800 w 1263650"/>
                <a:gd name="connsiteY822" fmla="*/ 447675 h 2044699"/>
                <a:gd name="connsiteX823" fmla="*/ 47625 w 1263650"/>
                <a:gd name="connsiteY823" fmla="*/ 438150 h 2044699"/>
                <a:gd name="connsiteX824" fmla="*/ 47625 w 1263650"/>
                <a:gd name="connsiteY824" fmla="*/ 419100 h 2044699"/>
                <a:gd name="connsiteX825" fmla="*/ 44450 w 1263650"/>
                <a:gd name="connsiteY825" fmla="*/ 409575 h 2044699"/>
                <a:gd name="connsiteX826" fmla="*/ 41275 w 1263650"/>
                <a:gd name="connsiteY826" fmla="*/ 400050 h 2044699"/>
                <a:gd name="connsiteX827" fmla="*/ 34925 w 1263650"/>
                <a:gd name="connsiteY827" fmla="*/ 381000 h 2044699"/>
                <a:gd name="connsiteX828" fmla="*/ 31750 w 1263650"/>
                <a:gd name="connsiteY828" fmla="*/ 381000 h 2044699"/>
                <a:gd name="connsiteX829" fmla="*/ 31750 w 1263650"/>
                <a:gd name="connsiteY829" fmla="*/ 374650 h 2044699"/>
                <a:gd name="connsiteX830" fmla="*/ 25400 w 1263650"/>
                <a:gd name="connsiteY830" fmla="*/ 374650 h 2044699"/>
                <a:gd name="connsiteX831" fmla="*/ 28575 w 1263650"/>
                <a:gd name="connsiteY831" fmla="*/ 361950 h 2044699"/>
                <a:gd name="connsiteX832" fmla="*/ 25400 w 1263650"/>
                <a:gd name="connsiteY832" fmla="*/ 358775 h 2044699"/>
                <a:gd name="connsiteX833" fmla="*/ 19050 w 1263650"/>
                <a:gd name="connsiteY833" fmla="*/ 352425 h 2044699"/>
                <a:gd name="connsiteX834" fmla="*/ 0 w 1263650"/>
                <a:gd name="connsiteY834" fmla="*/ 320675 h 2044699"/>
                <a:gd name="connsiteX835" fmla="*/ 3175 w 1263650"/>
                <a:gd name="connsiteY835" fmla="*/ 307975 h 2044699"/>
                <a:gd name="connsiteX836" fmla="*/ 3175 w 1263650"/>
                <a:gd name="connsiteY836" fmla="*/ 282575 h 2044699"/>
                <a:gd name="connsiteX837" fmla="*/ 12700 w 1263650"/>
                <a:gd name="connsiteY837" fmla="*/ 263525 h 2044699"/>
                <a:gd name="connsiteX838" fmla="*/ 22225 w 1263650"/>
                <a:gd name="connsiteY838" fmla="*/ 254000 h 2044699"/>
                <a:gd name="connsiteX839" fmla="*/ 22225 w 1263650"/>
                <a:gd name="connsiteY839" fmla="*/ 250825 h 2044699"/>
                <a:gd name="connsiteX840" fmla="*/ 25400 w 1263650"/>
                <a:gd name="connsiteY840" fmla="*/ 250825 h 2044699"/>
                <a:gd name="connsiteX841" fmla="*/ 34925 w 1263650"/>
                <a:gd name="connsiteY841" fmla="*/ 234950 h 2044699"/>
                <a:gd name="connsiteX842" fmla="*/ 38100 w 1263650"/>
                <a:gd name="connsiteY842" fmla="*/ 231775 h 2044699"/>
                <a:gd name="connsiteX843" fmla="*/ 41275 w 1263650"/>
                <a:gd name="connsiteY843" fmla="*/ 231775 h 2044699"/>
                <a:gd name="connsiteX844" fmla="*/ 41275 w 1263650"/>
                <a:gd name="connsiteY844" fmla="*/ 234950 h 2044699"/>
                <a:gd name="connsiteX845" fmla="*/ 38100 w 1263650"/>
                <a:gd name="connsiteY845" fmla="*/ 238125 h 2044699"/>
                <a:gd name="connsiteX846" fmla="*/ 34925 w 1263650"/>
                <a:gd name="connsiteY846" fmla="*/ 238125 h 2044699"/>
                <a:gd name="connsiteX847" fmla="*/ 34925 w 1263650"/>
                <a:gd name="connsiteY847" fmla="*/ 241300 h 2044699"/>
                <a:gd name="connsiteX848" fmla="*/ 38100 w 1263650"/>
                <a:gd name="connsiteY848" fmla="*/ 244475 h 2044699"/>
                <a:gd name="connsiteX849" fmla="*/ 41275 w 1263650"/>
                <a:gd name="connsiteY849" fmla="*/ 244475 h 2044699"/>
                <a:gd name="connsiteX850" fmla="*/ 41275 w 1263650"/>
                <a:gd name="connsiteY850" fmla="*/ 241300 h 2044699"/>
                <a:gd name="connsiteX851" fmla="*/ 44450 w 1263650"/>
                <a:gd name="connsiteY851" fmla="*/ 238125 h 2044699"/>
                <a:gd name="connsiteX852" fmla="*/ 44450 w 1263650"/>
                <a:gd name="connsiteY852" fmla="*/ 234950 h 2044699"/>
                <a:gd name="connsiteX853" fmla="*/ 47625 w 1263650"/>
                <a:gd name="connsiteY853" fmla="*/ 231775 h 2044699"/>
                <a:gd name="connsiteX854" fmla="*/ 50800 w 1263650"/>
                <a:gd name="connsiteY854" fmla="*/ 228600 h 2044699"/>
                <a:gd name="connsiteX855" fmla="*/ 53975 w 1263650"/>
                <a:gd name="connsiteY855" fmla="*/ 228600 h 2044699"/>
                <a:gd name="connsiteX856" fmla="*/ 57150 w 1263650"/>
                <a:gd name="connsiteY856" fmla="*/ 225425 h 2044699"/>
                <a:gd name="connsiteX857" fmla="*/ 60325 w 1263650"/>
                <a:gd name="connsiteY857" fmla="*/ 225425 h 2044699"/>
                <a:gd name="connsiteX858" fmla="*/ 63500 w 1263650"/>
                <a:gd name="connsiteY858" fmla="*/ 222250 h 2044699"/>
                <a:gd name="connsiteX859" fmla="*/ 66675 w 1263650"/>
                <a:gd name="connsiteY859" fmla="*/ 222250 h 2044699"/>
                <a:gd name="connsiteX860" fmla="*/ 66675 w 1263650"/>
                <a:gd name="connsiteY860" fmla="*/ 219075 h 2044699"/>
                <a:gd name="connsiteX861" fmla="*/ 63500 w 1263650"/>
                <a:gd name="connsiteY861" fmla="*/ 219075 h 2044699"/>
                <a:gd name="connsiteX862" fmla="*/ 63500 w 1263650"/>
                <a:gd name="connsiteY862" fmla="*/ 215900 h 2044699"/>
                <a:gd name="connsiteX863" fmla="*/ 57150 w 1263650"/>
                <a:gd name="connsiteY863" fmla="*/ 215900 h 2044699"/>
                <a:gd name="connsiteX864" fmla="*/ 57150 w 1263650"/>
                <a:gd name="connsiteY864" fmla="*/ 219075 h 2044699"/>
                <a:gd name="connsiteX865" fmla="*/ 53975 w 1263650"/>
                <a:gd name="connsiteY865" fmla="*/ 219075 h 2044699"/>
                <a:gd name="connsiteX866" fmla="*/ 47625 w 1263650"/>
                <a:gd name="connsiteY866" fmla="*/ 228600 h 2044699"/>
                <a:gd name="connsiteX867" fmla="*/ 44450 w 1263650"/>
                <a:gd name="connsiteY867" fmla="*/ 228600 h 2044699"/>
                <a:gd name="connsiteX868" fmla="*/ 41275 w 1263650"/>
                <a:gd name="connsiteY868" fmla="*/ 225425 h 2044699"/>
                <a:gd name="connsiteX869" fmla="*/ 44450 w 1263650"/>
                <a:gd name="connsiteY869" fmla="*/ 222250 h 2044699"/>
                <a:gd name="connsiteX870" fmla="*/ 47625 w 1263650"/>
                <a:gd name="connsiteY870" fmla="*/ 215900 h 2044699"/>
                <a:gd name="connsiteX871" fmla="*/ 66675 w 1263650"/>
                <a:gd name="connsiteY871" fmla="*/ 193675 h 2044699"/>
                <a:gd name="connsiteX872" fmla="*/ 69850 w 1263650"/>
                <a:gd name="connsiteY872" fmla="*/ 184150 h 2044699"/>
                <a:gd name="connsiteX873" fmla="*/ 69850 w 1263650"/>
                <a:gd name="connsiteY873" fmla="*/ 177800 h 2044699"/>
                <a:gd name="connsiteX874" fmla="*/ 73025 w 1263650"/>
                <a:gd name="connsiteY874" fmla="*/ 165100 h 2044699"/>
                <a:gd name="connsiteX875" fmla="*/ 76200 w 1263650"/>
                <a:gd name="connsiteY875" fmla="*/ 155575 h 2044699"/>
                <a:gd name="connsiteX876" fmla="*/ 95250 w 1263650"/>
                <a:gd name="connsiteY876" fmla="*/ 120650 h 2044699"/>
                <a:gd name="connsiteX877" fmla="*/ 98425 w 1263650"/>
                <a:gd name="connsiteY877" fmla="*/ 104775 h 2044699"/>
                <a:gd name="connsiteX878" fmla="*/ 98425 w 1263650"/>
                <a:gd name="connsiteY878" fmla="*/ 92075 h 2044699"/>
                <a:gd name="connsiteX879" fmla="*/ 104775 w 1263650"/>
                <a:gd name="connsiteY879" fmla="*/ 92075 h 2044699"/>
                <a:gd name="connsiteX880" fmla="*/ 98425 w 1263650"/>
                <a:gd name="connsiteY880" fmla="*/ 88900 h 2044699"/>
                <a:gd name="connsiteX881" fmla="*/ 101600 w 1263650"/>
                <a:gd name="connsiteY881" fmla="*/ 53975 h 2044699"/>
                <a:gd name="connsiteX882" fmla="*/ 92075 w 1263650"/>
                <a:gd name="connsiteY882" fmla="*/ 50800 h 2044699"/>
                <a:gd name="connsiteX883" fmla="*/ 88900 w 1263650"/>
                <a:gd name="connsiteY883" fmla="*/ 41275 h 2044699"/>
                <a:gd name="connsiteX884" fmla="*/ 98425 w 1263650"/>
                <a:gd name="connsiteY884" fmla="*/ 28575 h 2044699"/>
                <a:gd name="connsiteX885" fmla="*/ 104775 w 1263650"/>
                <a:gd name="connsiteY885" fmla="*/ 15875 h 2044699"/>
                <a:gd name="connsiteX886" fmla="*/ 104775 w 1263650"/>
                <a:gd name="connsiteY886" fmla="*/ 12700 h 2044699"/>
                <a:gd name="connsiteX887" fmla="*/ 104775 w 1263650"/>
                <a:gd name="connsiteY887" fmla="*/ 0 h 2044699"/>
                <a:gd name="connsiteX0" fmla="*/ 530225 w 1263650"/>
                <a:gd name="connsiteY0" fmla="*/ 1882774 h 2044699"/>
                <a:gd name="connsiteX1" fmla="*/ 530225 w 1263650"/>
                <a:gd name="connsiteY1" fmla="*/ 1870074 h 2044699"/>
                <a:gd name="connsiteX2" fmla="*/ 533400 w 1263650"/>
                <a:gd name="connsiteY2" fmla="*/ 1870074 h 2044699"/>
                <a:gd name="connsiteX3" fmla="*/ 533400 w 1263650"/>
                <a:gd name="connsiteY3" fmla="*/ 1873249 h 2044699"/>
                <a:gd name="connsiteX4" fmla="*/ 536575 w 1263650"/>
                <a:gd name="connsiteY4" fmla="*/ 1879599 h 2044699"/>
                <a:gd name="connsiteX5" fmla="*/ 539750 w 1263650"/>
                <a:gd name="connsiteY5" fmla="*/ 1889124 h 2044699"/>
                <a:gd name="connsiteX6" fmla="*/ 539750 w 1263650"/>
                <a:gd name="connsiteY6" fmla="*/ 1892299 h 2044699"/>
                <a:gd name="connsiteX7" fmla="*/ 546100 w 1263650"/>
                <a:gd name="connsiteY7" fmla="*/ 1895474 h 2044699"/>
                <a:gd name="connsiteX8" fmla="*/ 552450 w 1263650"/>
                <a:gd name="connsiteY8" fmla="*/ 1908174 h 2044699"/>
                <a:gd name="connsiteX9" fmla="*/ 558800 w 1263650"/>
                <a:gd name="connsiteY9" fmla="*/ 1914524 h 2044699"/>
                <a:gd name="connsiteX10" fmla="*/ 558800 w 1263650"/>
                <a:gd name="connsiteY10" fmla="*/ 1917699 h 2044699"/>
                <a:gd name="connsiteX11" fmla="*/ 555625 w 1263650"/>
                <a:gd name="connsiteY11" fmla="*/ 1920874 h 2044699"/>
                <a:gd name="connsiteX12" fmla="*/ 555625 w 1263650"/>
                <a:gd name="connsiteY12" fmla="*/ 1917699 h 2044699"/>
                <a:gd name="connsiteX13" fmla="*/ 552450 w 1263650"/>
                <a:gd name="connsiteY13" fmla="*/ 1917699 h 2044699"/>
                <a:gd name="connsiteX14" fmla="*/ 549275 w 1263650"/>
                <a:gd name="connsiteY14" fmla="*/ 1917699 h 2044699"/>
                <a:gd name="connsiteX15" fmla="*/ 546100 w 1263650"/>
                <a:gd name="connsiteY15" fmla="*/ 1917699 h 2044699"/>
                <a:gd name="connsiteX16" fmla="*/ 536575 w 1263650"/>
                <a:gd name="connsiteY16" fmla="*/ 1904999 h 2044699"/>
                <a:gd name="connsiteX17" fmla="*/ 533400 w 1263650"/>
                <a:gd name="connsiteY17" fmla="*/ 1898649 h 2044699"/>
                <a:gd name="connsiteX18" fmla="*/ 530225 w 1263650"/>
                <a:gd name="connsiteY18" fmla="*/ 1892299 h 2044699"/>
                <a:gd name="connsiteX19" fmla="*/ 530225 w 1263650"/>
                <a:gd name="connsiteY19" fmla="*/ 1885949 h 2044699"/>
                <a:gd name="connsiteX20" fmla="*/ 530225 w 1263650"/>
                <a:gd name="connsiteY20" fmla="*/ 1882774 h 2044699"/>
                <a:gd name="connsiteX21" fmla="*/ 561975 w 1263650"/>
                <a:gd name="connsiteY21" fmla="*/ 1819274 h 2044699"/>
                <a:gd name="connsiteX22" fmla="*/ 561975 w 1263650"/>
                <a:gd name="connsiteY22" fmla="*/ 1797049 h 2044699"/>
                <a:gd name="connsiteX23" fmla="*/ 565150 w 1263650"/>
                <a:gd name="connsiteY23" fmla="*/ 1797049 h 2044699"/>
                <a:gd name="connsiteX24" fmla="*/ 568325 w 1263650"/>
                <a:gd name="connsiteY24" fmla="*/ 1797049 h 2044699"/>
                <a:gd name="connsiteX25" fmla="*/ 571500 w 1263650"/>
                <a:gd name="connsiteY25" fmla="*/ 1803399 h 2044699"/>
                <a:gd name="connsiteX26" fmla="*/ 577850 w 1263650"/>
                <a:gd name="connsiteY26" fmla="*/ 1806574 h 2044699"/>
                <a:gd name="connsiteX27" fmla="*/ 577850 w 1263650"/>
                <a:gd name="connsiteY27" fmla="*/ 1809749 h 2044699"/>
                <a:gd name="connsiteX28" fmla="*/ 581025 w 1263650"/>
                <a:gd name="connsiteY28" fmla="*/ 1816099 h 2044699"/>
                <a:gd name="connsiteX29" fmla="*/ 584200 w 1263650"/>
                <a:gd name="connsiteY29" fmla="*/ 1822449 h 2044699"/>
                <a:gd name="connsiteX30" fmla="*/ 587375 w 1263650"/>
                <a:gd name="connsiteY30" fmla="*/ 1822449 h 2044699"/>
                <a:gd name="connsiteX31" fmla="*/ 587375 w 1263650"/>
                <a:gd name="connsiteY31" fmla="*/ 1825624 h 2044699"/>
                <a:gd name="connsiteX32" fmla="*/ 587375 w 1263650"/>
                <a:gd name="connsiteY32" fmla="*/ 1828799 h 2044699"/>
                <a:gd name="connsiteX33" fmla="*/ 584200 w 1263650"/>
                <a:gd name="connsiteY33" fmla="*/ 1828799 h 2044699"/>
                <a:gd name="connsiteX34" fmla="*/ 581025 w 1263650"/>
                <a:gd name="connsiteY34" fmla="*/ 1828799 h 2044699"/>
                <a:gd name="connsiteX35" fmla="*/ 574675 w 1263650"/>
                <a:gd name="connsiteY35" fmla="*/ 1828799 h 2044699"/>
                <a:gd name="connsiteX36" fmla="*/ 571500 w 1263650"/>
                <a:gd name="connsiteY36" fmla="*/ 1825624 h 2044699"/>
                <a:gd name="connsiteX37" fmla="*/ 565150 w 1263650"/>
                <a:gd name="connsiteY37" fmla="*/ 1822449 h 2044699"/>
                <a:gd name="connsiteX38" fmla="*/ 561975 w 1263650"/>
                <a:gd name="connsiteY38" fmla="*/ 1819274 h 2044699"/>
                <a:gd name="connsiteX39" fmla="*/ 654050 w 1263650"/>
                <a:gd name="connsiteY39" fmla="*/ 1784349 h 2044699"/>
                <a:gd name="connsiteX40" fmla="*/ 657225 w 1263650"/>
                <a:gd name="connsiteY40" fmla="*/ 1784349 h 2044699"/>
                <a:gd name="connsiteX41" fmla="*/ 657225 w 1263650"/>
                <a:gd name="connsiteY41" fmla="*/ 1787524 h 2044699"/>
                <a:gd name="connsiteX42" fmla="*/ 654050 w 1263650"/>
                <a:gd name="connsiteY42" fmla="*/ 1787524 h 2044699"/>
                <a:gd name="connsiteX43" fmla="*/ 654050 w 1263650"/>
                <a:gd name="connsiteY43" fmla="*/ 1784349 h 2044699"/>
                <a:gd name="connsiteX44" fmla="*/ 320675 w 1263650"/>
                <a:gd name="connsiteY44" fmla="*/ 1441449 h 2044699"/>
                <a:gd name="connsiteX45" fmla="*/ 320678 w 1263650"/>
                <a:gd name="connsiteY45" fmla="*/ 1441452 h 2044699"/>
                <a:gd name="connsiteX46" fmla="*/ 320678 w 1263650"/>
                <a:gd name="connsiteY46" fmla="*/ 1441449 h 2044699"/>
                <a:gd name="connsiteX47" fmla="*/ 320675 w 1263650"/>
                <a:gd name="connsiteY47" fmla="*/ 1441449 h 2044699"/>
                <a:gd name="connsiteX48" fmla="*/ 200026 w 1263650"/>
                <a:gd name="connsiteY48" fmla="*/ 857250 h 2044699"/>
                <a:gd name="connsiteX49" fmla="*/ 202410 w 1263650"/>
                <a:gd name="connsiteY49" fmla="*/ 859634 h 2044699"/>
                <a:gd name="connsiteX50" fmla="*/ 202410 w 1263650"/>
                <a:gd name="connsiteY50" fmla="*/ 859633 h 2044699"/>
                <a:gd name="connsiteX51" fmla="*/ 200027 w 1263650"/>
                <a:gd name="connsiteY51" fmla="*/ 857250 h 2044699"/>
                <a:gd name="connsiteX52" fmla="*/ 200026 w 1263650"/>
                <a:gd name="connsiteY52" fmla="*/ 857250 h 2044699"/>
                <a:gd name="connsiteX53" fmla="*/ 193676 w 1263650"/>
                <a:gd name="connsiteY53" fmla="*/ 854075 h 2044699"/>
                <a:gd name="connsiteX54" fmla="*/ 193676 w 1263650"/>
                <a:gd name="connsiteY54" fmla="*/ 857250 h 2044699"/>
                <a:gd name="connsiteX55" fmla="*/ 193677 w 1263650"/>
                <a:gd name="connsiteY55" fmla="*/ 857250 h 2044699"/>
                <a:gd name="connsiteX56" fmla="*/ 193677 w 1263650"/>
                <a:gd name="connsiteY56" fmla="*/ 854075 h 2044699"/>
                <a:gd name="connsiteX57" fmla="*/ 193676 w 1263650"/>
                <a:gd name="connsiteY57" fmla="*/ 854075 h 2044699"/>
                <a:gd name="connsiteX58" fmla="*/ 190501 w 1263650"/>
                <a:gd name="connsiteY58" fmla="*/ 847724 h 2044699"/>
                <a:gd name="connsiteX59" fmla="*/ 190501 w 1263650"/>
                <a:gd name="connsiteY59" fmla="*/ 847725 h 2044699"/>
                <a:gd name="connsiteX60" fmla="*/ 190501 w 1263650"/>
                <a:gd name="connsiteY60" fmla="*/ 850900 h 2044699"/>
                <a:gd name="connsiteX61" fmla="*/ 190501 w 1263650"/>
                <a:gd name="connsiteY61" fmla="*/ 854075 h 2044699"/>
                <a:gd name="connsiteX62" fmla="*/ 190502 w 1263650"/>
                <a:gd name="connsiteY62" fmla="*/ 854075 h 2044699"/>
                <a:gd name="connsiteX63" fmla="*/ 190502 w 1263650"/>
                <a:gd name="connsiteY63" fmla="*/ 850900 h 2044699"/>
                <a:gd name="connsiteX64" fmla="*/ 190502 w 1263650"/>
                <a:gd name="connsiteY64" fmla="*/ 847725 h 2044699"/>
                <a:gd name="connsiteX65" fmla="*/ 190501 w 1263650"/>
                <a:gd name="connsiteY65" fmla="*/ 847724 h 2044699"/>
                <a:gd name="connsiteX66" fmla="*/ 187326 w 1263650"/>
                <a:gd name="connsiteY66" fmla="*/ 838200 h 2044699"/>
                <a:gd name="connsiteX67" fmla="*/ 187326 w 1263650"/>
                <a:gd name="connsiteY67" fmla="*/ 841375 h 2044699"/>
                <a:gd name="connsiteX68" fmla="*/ 187326 w 1263650"/>
                <a:gd name="connsiteY68" fmla="*/ 844550 h 2044699"/>
                <a:gd name="connsiteX69" fmla="*/ 187327 w 1263650"/>
                <a:gd name="connsiteY69" fmla="*/ 844550 h 2044699"/>
                <a:gd name="connsiteX70" fmla="*/ 187327 w 1263650"/>
                <a:gd name="connsiteY70" fmla="*/ 841375 h 2044699"/>
                <a:gd name="connsiteX71" fmla="*/ 187327 w 1263650"/>
                <a:gd name="connsiteY71" fmla="*/ 838200 h 2044699"/>
                <a:gd name="connsiteX72" fmla="*/ 187326 w 1263650"/>
                <a:gd name="connsiteY72" fmla="*/ 838200 h 2044699"/>
                <a:gd name="connsiteX73" fmla="*/ 184151 w 1263650"/>
                <a:gd name="connsiteY73" fmla="*/ 835025 h 2044699"/>
                <a:gd name="connsiteX74" fmla="*/ 184151 w 1263650"/>
                <a:gd name="connsiteY74" fmla="*/ 838200 h 2044699"/>
                <a:gd name="connsiteX75" fmla="*/ 184152 w 1263650"/>
                <a:gd name="connsiteY75" fmla="*/ 838200 h 2044699"/>
                <a:gd name="connsiteX76" fmla="*/ 184152 w 1263650"/>
                <a:gd name="connsiteY76" fmla="*/ 835025 h 2044699"/>
                <a:gd name="connsiteX77" fmla="*/ 184151 w 1263650"/>
                <a:gd name="connsiteY77" fmla="*/ 835025 h 2044699"/>
                <a:gd name="connsiteX78" fmla="*/ 177801 w 1263650"/>
                <a:gd name="connsiteY78" fmla="*/ 831850 h 2044699"/>
                <a:gd name="connsiteX79" fmla="*/ 177801 w 1263650"/>
                <a:gd name="connsiteY79" fmla="*/ 835025 h 2044699"/>
                <a:gd name="connsiteX80" fmla="*/ 177802 w 1263650"/>
                <a:gd name="connsiteY80" fmla="*/ 835025 h 2044699"/>
                <a:gd name="connsiteX81" fmla="*/ 177802 w 1263650"/>
                <a:gd name="connsiteY81" fmla="*/ 831850 h 2044699"/>
                <a:gd name="connsiteX82" fmla="*/ 177801 w 1263650"/>
                <a:gd name="connsiteY82" fmla="*/ 831850 h 2044699"/>
                <a:gd name="connsiteX83" fmla="*/ 187325 w 1263650"/>
                <a:gd name="connsiteY83" fmla="*/ 784225 h 2044699"/>
                <a:gd name="connsiteX84" fmla="*/ 187325 w 1263650"/>
                <a:gd name="connsiteY84" fmla="*/ 787400 h 2044699"/>
                <a:gd name="connsiteX85" fmla="*/ 187326 w 1263650"/>
                <a:gd name="connsiteY85" fmla="*/ 787400 h 2044699"/>
                <a:gd name="connsiteX86" fmla="*/ 187326 w 1263650"/>
                <a:gd name="connsiteY86" fmla="*/ 784225 h 2044699"/>
                <a:gd name="connsiteX87" fmla="*/ 187325 w 1263650"/>
                <a:gd name="connsiteY87" fmla="*/ 784225 h 2044699"/>
                <a:gd name="connsiteX88" fmla="*/ 92075 w 1263650"/>
                <a:gd name="connsiteY88" fmla="*/ 784225 h 2044699"/>
                <a:gd name="connsiteX89" fmla="*/ 92075 w 1263650"/>
                <a:gd name="connsiteY89" fmla="*/ 787400 h 2044699"/>
                <a:gd name="connsiteX90" fmla="*/ 90805 w 1263650"/>
                <a:gd name="connsiteY90" fmla="*/ 784860 h 2044699"/>
                <a:gd name="connsiteX91" fmla="*/ 92075 w 1263650"/>
                <a:gd name="connsiteY91" fmla="*/ 784225 h 2044699"/>
                <a:gd name="connsiteX92" fmla="*/ 180975 w 1263650"/>
                <a:gd name="connsiteY92" fmla="*/ 774700 h 2044699"/>
                <a:gd name="connsiteX93" fmla="*/ 180976 w 1263650"/>
                <a:gd name="connsiteY93" fmla="*/ 774700 h 2044699"/>
                <a:gd name="connsiteX94" fmla="*/ 180976 w 1263650"/>
                <a:gd name="connsiteY94" fmla="*/ 774701 h 2044699"/>
                <a:gd name="connsiteX95" fmla="*/ 180975 w 1263650"/>
                <a:gd name="connsiteY95" fmla="*/ 774700 h 2044699"/>
                <a:gd name="connsiteX96" fmla="*/ 184150 w 1263650"/>
                <a:gd name="connsiteY96" fmla="*/ 769937 h 2044699"/>
                <a:gd name="connsiteX97" fmla="*/ 184150 w 1263650"/>
                <a:gd name="connsiteY97" fmla="*/ 771525 h 2044699"/>
                <a:gd name="connsiteX98" fmla="*/ 184151 w 1263650"/>
                <a:gd name="connsiteY98" fmla="*/ 771525 h 2044699"/>
                <a:gd name="connsiteX99" fmla="*/ 184151 w 1263650"/>
                <a:gd name="connsiteY99" fmla="*/ 769937 h 2044699"/>
                <a:gd name="connsiteX100" fmla="*/ 184150 w 1263650"/>
                <a:gd name="connsiteY100" fmla="*/ 769937 h 2044699"/>
                <a:gd name="connsiteX101" fmla="*/ 555625 w 1263650"/>
                <a:gd name="connsiteY101" fmla="*/ 641350 h 2044699"/>
                <a:gd name="connsiteX102" fmla="*/ 561975 w 1263650"/>
                <a:gd name="connsiteY102" fmla="*/ 644525 h 2044699"/>
                <a:gd name="connsiteX103" fmla="*/ 561976 w 1263650"/>
                <a:gd name="connsiteY103" fmla="*/ 644525 h 2044699"/>
                <a:gd name="connsiteX104" fmla="*/ 555626 w 1263650"/>
                <a:gd name="connsiteY104" fmla="*/ 641350 h 2044699"/>
                <a:gd name="connsiteX105" fmla="*/ 555625 w 1263650"/>
                <a:gd name="connsiteY105" fmla="*/ 641350 h 2044699"/>
                <a:gd name="connsiteX106" fmla="*/ 104775 w 1263650"/>
                <a:gd name="connsiteY106" fmla="*/ 0 h 2044699"/>
                <a:gd name="connsiteX107" fmla="*/ 107950 w 1263650"/>
                <a:gd name="connsiteY107" fmla="*/ 3175 h 2044699"/>
                <a:gd name="connsiteX108" fmla="*/ 114300 w 1263650"/>
                <a:gd name="connsiteY108" fmla="*/ 3175 h 2044699"/>
                <a:gd name="connsiteX109" fmla="*/ 123825 w 1263650"/>
                <a:gd name="connsiteY109" fmla="*/ 6350 h 2044699"/>
                <a:gd name="connsiteX110" fmla="*/ 133350 w 1263650"/>
                <a:gd name="connsiteY110" fmla="*/ 9525 h 2044699"/>
                <a:gd name="connsiteX111" fmla="*/ 136525 w 1263650"/>
                <a:gd name="connsiteY111" fmla="*/ 9525 h 2044699"/>
                <a:gd name="connsiteX112" fmla="*/ 146050 w 1263650"/>
                <a:gd name="connsiteY112" fmla="*/ 12700 h 2044699"/>
                <a:gd name="connsiteX113" fmla="*/ 155575 w 1263650"/>
                <a:gd name="connsiteY113" fmla="*/ 15875 h 2044699"/>
                <a:gd name="connsiteX114" fmla="*/ 158750 w 1263650"/>
                <a:gd name="connsiteY114" fmla="*/ 15875 h 2044699"/>
                <a:gd name="connsiteX115" fmla="*/ 161925 w 1263650"/>
                <a:gd name="connsiteY115" fmla="*/ 15875 h 2044699"/>
                <a:gd name="connsiteX116" fmla="*/ 180975 w 1263650"/>
                <a:gd name="connsiteY116" fmla="*/ 22225 h 2044699"/>
                <a:gd name="connsiteX117" fmla="*/ 190500 w 1263650"/>
                <a:gd name="connsiteY117" fmla="*/ 22225 h 2044699"/>
                <a:gd name="connsiteX118" fmla="*/ 200025 w 1263650"/>
                <a:gd name="connsiteY118" fmla="*/ 25400 h 2044699"/>
                <a:gd name="connsiteX119" fmla="*/ 203200 w 1263650"/>
                <a:gd name="connsiteY119" fmla="*/ 28575 h 2044699"/>
                <a:gd name="connsiteX120" fmla="*/ 215900 w 1263650"/>
                <a:gd name="connsiteY120" fmla="*/ 28575 h 2044699"/>
                <a:gd name="connsiteX121" fmla="*/ 215900 w 1263650"/>
                <a:gd name="connsiteY121" fmla="*/ 31750 h 2044699"/>
                <a:gd name="connsiteX122" fmla="*/ 219075 w 1263650"/>
                <a:gd name="connsiteY122" fmla="*/ 31750 h 2044699"/>
                <a:gd name="connsiteX123" fmla="*/ 222250 w 1263650"/>
                <a:gd name="connsiteY123" fmla="*/ 31750 h 2044699"/>
                <a:gd name="connsiteX124" fmla="*/ 225425 w 1263650"/>
                <a:gd name="connsiteY124" fmla="*/ 31750 h 2044699"/>
                <a:gd name="connsiteX125" fmla="*/ 228600 w 1263650"/>
                <a:gd name="connsiteY125" fmla="*/ 31750 h 2044699"/>
                <a:gd name="connsiteX126" fmla="*/ 231775 w 1263650"/>
                <a:gd name="connsiteY126" fmla="*/ 34925 h 2044699"/>
                <a:gd name="connsiteX127" fmla="*/ 238125 w 1263650"/>
                <a:gd name="connsiteY127" fmla="*/ 34925 h 2044699"/>
                <a:gd name="connsiteX128" fmla="*/ 247650 w 1263650"/>
                <a:gd name="connsiteY128" fmla="*/ 38100 h 2044699"/>
                <a:gd name="connsiteX129" fmla="*/ 263525 w 1263650"/>
                <a:gd name="connsiteY129" fmla="*/ 41275 h 2044699"/>
                <a:gd name="connsiteX130" fmla="*/ 269875 w 1263650"/>
                <a:gd name="connsiteY130" fmla="*/ 44450 h 2044699"/>
                <a:gd name="connsiteX131" fmla="*/ 282575 w 1263650"/>
                <a:gd name="connsiteY131" fmla="*/ 47625 h 2044699"/>
                <a:gd name="connsiteX132" fmla="*/ 307975 w 1263650"/>
                <a:gd name="connsiteY132" fmla="*/ 53975 h 2044699"/>
                <a:gd name="connsiteX133" fmla="*/ 314325 w 1263650"/>
                <a:gd name="connsiteY133" fmla="*/ 53975 h 2044699"/>
                <a:gd name="connsiteX134" fmla="*/ 320675 w 1263650"/>
                <a:gd name="connsiteY134" fmla="*/ 57150 h 2044699"/>
                <a:gd name="connsiteX135" fmla="*/ 327025 w 1263650"/>
                <a:gd name="connsiteY135" fmla="*/ 57150 h 2044699"/>
                <a:gd name="connsiteX136" fmla="*/ 346075 w 1263650"/>
                <a:gd name="connsiteY136" fmla="*/ 60325 h 2044699"/>
                <a:gd name="connsiteX137" fmla="*/ 355600 w 1263650"/>
                <a:gd name="connsiteY137" fmla="*/ 63500 h 2044699"/>
                <a:gd name="connsiteX138" fmla="*/ 365125 w 1263650"/>
                <a:gd name="connsiteY138" fmla="*/ 66675 h 2044699"/>
                <a:gd name="connsiteX139" fmla="*/ 368300 w 1263650"/>
                <a:gd name="connsiteY139" fmla="*/ 66675 h 2044699"/>
                <a:gd name="connsiteX140" fmla="*/ 371475 w 1263650"/>
                <a:gd name="connsiteY140" fmla="*/ 66675 h 2044699"/>
                <a:gd name="connsiteX141" fmla="*/ 393700 w 1263650"/>
                <a:gd name="connsiteY141" fmla="*/ 73025 h 2044699"/>
                <a:gd name="connsiteX142" fmla="*/ 460375 w 1263650"/>
                <a:gd name="connsiteY142" fmla="*/ 92075 h 2044699"/>
                <a:gd name="connsiteX143" fmla="*/ 473075 w 1263650"/>
                <a:gd name="connsiteY143" fmla="*/ 95250 h 2044699"/>
                <a:gd name="connsiteX144" fmla="*/ 482600 w 1263650"/>
                <a:gd name="connsiteY144" fmla="*/ 98425 h 2044699"/>
                <a:gd name="connsiteX145" fmla="*/ 485775 w 1263650"/>
                <a:gd name="connsiteY145" fmla="*/ 98425 h 2044699"/>
                <a:gd name="connsiteX146" fmla="*/ 498475 w 1263650"/>
                <a:gd name="connsiteY146" fmla="*/ 101600 h 2044699"/>
                <a:gd name="connsiteX147" fmla="*/ 501650 w 1263650"/>
                <a:gd name="connsiteY147" fmla="*/ 101600 h 2044699"/>
                <a:gd name="connsiteX148" fmla="*/ 508000 w 1263650"/>
                <a:gd name="connsiteY148" fmla="*/ 101600 h 2044699"/>
                <a:gd name="connsiteX149" fmla="*/ 523875 w 1263650"/>
                <a:gd name="connsiteY149" fmla="*/ 107950 h 2044699"/>
                <a:gd name="connsiteX150" fmla="*/ 527050 w 1263650"/>
                <a:gd name="connsiteY150" fmla="*/ 107950 h 2044699"/>
                <a:gd name="connsiteX151" fmla="*/ 530225 w 1263650"/>
                <a:gd name="connsiteY151" fmla="*/ 107950 h 2044699"/>
                <a:gd name="connsiteX152" fmla="*/ 539750 w 1263650"/>
                <a:gd name="connsiteY152" fmla="*/ 111125 h 2044699"/>
                <a:gd name="connsiteX153" fmla="*/ 542925 w 1263650"/>
                <a:gd name="connsiteY153" fmla="*/ 111125 h 2044699"/>
                <a:gd name="connsiteX154" fmla="*/ 546100 w 1263650"/>
                <a:gd name="connsiteY154" fmla="*/ 111125 h 2044699"/>
                <a:gd name="connsiteX155" fmla="*/ 549275 w 1263650"/>
                <a:gd name="connsiteY155" fmla="*/ 114300 h 2044699"/>
                <a:gd name="connsiteX156" fmla="*/ 552450 w 1263650"/>
                <a:gd name="connsiteY156" fmla="*/ 114300 h 2044699"/>
                <a:gd name="connsiteX157" fmla="*/ 555625 w 1263650"/>
                <a:gd name="connsiteY157" fmla="*/ 114300 h 2044699"/>
                <a:gd name="connsiteX158" fmla="*/ 558800 w 1263650"/>
                <a:gd name="connsiteY158" fmla="*/ 114300 h 2044699"/>
                <a:gd name="connsiteX159" fmla="*/ 561975 w 1263650"/>
                <a:gd name="connsiteY159" fmla="*/ 114300 h 2044699"/>
                <a:gd name="connsiteX160" fmla="*/ 565150 w 1263650"/>
                <a:gd name="connsiteY160" fmla="*/ 117475 h 2044699"/>
                <a:gd name="connsiteX161" fmla="*/ 574675 w 1263650"/>
                <a:gd name="connsiteY161" fmla="*/ 120650 h 2044699"/>
                <a:gd name="connsiteX162" fmla="*/ 584200 w 1263650"/>
                <a:gd name="connsiteY162" fmla="*/ 120650 h 2044699"/>
                <a:gd name="connsiteX163" fmla="*/ 606425 w 1263650"/>
                <a:gd name="connsiteY163" fmla="*/ 127000 h 2044699"/>
                <a:gd name="connsiteX164" fmla="*/ 628650 w 1263650"/>
                <a:gd name="connsiteY164" fmla="*/ 130175 h 2044699"/>
                <a:gd name="connsiteX165" fmla="*/ 650875 w 1263650"/>
                <a:gd name="connsiteY165" fmla="*/ 136525 h 2044699"/>
                <a:gd name="connsiteX166" fmla="*/ 660400 w 1263650"/>
                <a:gd name="connsiteY166" fmla="*/ 139700 h 2044699"/>
                <a:gd name="connsiteX167" fmla="*/ 676275 w 1263650"/>
                <a:gd name="connsiteY167" fmla="*/ 142875 h 2044699"/>
                <a:gd name="connsiteX168" fmla="*/ 682625 w 1263650"/>
                <a:gd name="connsiteY168" fmla="*/ 142875 h 2044699"/>
                <a:gd name="connsiteX169" fmla="*/ 679450 w 1263650"/>
                <a:gd name="connsiteY169" fmla="*/ 155575 h 2044699"/>
                <a:gd name="connsiteX170" fmla="*/ 676275 w 1263650"/>
                <a:gd name="connsiteY170" fmla="*/ 161925 h 2044699"/>
                <a:gd name="connsiteX171" fmla="*/ 676275 w 1263650"/>
                <a:gd name="connsiteY171" fmla="*/ 165100 h 2044699"/>
                <a:gd name="connsiteX172" fmla="*/ 676275 w 1263650"/>
                <a:gd name="connsiteY172" fmla="*/ 174625 h 2044699"/>
                <a:gd name="connsiteX173" fmla="*/ 673100 w 1263650"/>
                <a:gd name="connsiteY173" fmla="*/ 187325 h 2044699"/>
                <a:gd name="connsiteX174" fmla="*/ 666750 w 1263650"/>
                <a:gd name="connsiteY174" fmla="*/ 203200 h 2044699"/>
                <a:gd name="connsiteX175" fmla="*/ 666750 w 1263650"/>
                <a:gd name="connsiteY175" fmla="*/ 206375 h 2044699"/>
                <a:gd name="connsiteX176" fmla="*/ 660400 w 1263650"/>
                <a:gd name="connsiteY176" fmla="*/ 234950 h 2044699"/>
                <a:gd name="connsiteX177" fmla="*/ 660400 w 1263650"/>
                <a:gd name="connsiteY177" fmla="*/ 241300 h 2044699"/>
                <a:gd name="connsiteX178" fmla="*/ 650875 w 1263650"/>
                <a:gd name="connsiteY178" fmla="*/ 273050 h 2044699"/>
                <a:gd name="connsiteX179" fmla="*/ 647700 w 1263650"/>
                <a:gd name="connsiteY179" fmla="*/ 295275 h 2044699"/>
                <a:gd name="connsiteX180" fmla="*/ 647700 w 1263650"/>
                <a:gd name="connsiteY180" fmla="*/ 298450 h 2044699"/>
                <a:gd name="connsiteX181" fmla="*/ 644525 w 1263650"/>
                <a:gd name="connsiteY181" fmla="*/ 307975 h 2044699"/>
                <a:gd name="connsiteX182" fmla="*/ 641350 w 1263650"/>
                <a:gd name="connsiteY182" fmla="*/ 330200 h 2044699"/>
                <a:gd name="connsiteX183" fmla="*/ 635000 w 1263650"/>
                <a:gd name="connsiteY183" fmla="*/ 352425 h 2044699"/>
                <a:gd name="connsiteX184" fmla="*/ 631825 w 1263650"/>
                <a:gd name="connsiteY184" fmla="*/ 365125 h 2044699"/>
                <a:gd name="connsiteX185" fmla="*/ 628650 w 1263650"/>
                <a:gd name="connsiteY185" fmla="*/ 374650 h 2044699"/>
                <a:gd name="connsiteX186" fmla="*/ 628650 w 1263650"/>
                <a:gd name="connsiteY186" fmla="*/ 381000 h 2044699"/>
                <a:gd name="connsiteX187" fmla="*/ 628650 w 1263650"/>
                <a:gd name="connsiteY187" fmla="*/ 387350 h 2044699"/>
                <a:gd name="connsiteX188" fmla="*/ 622300 w 1263650"/>
                <a:gd name="connsiteY188" fmla="*/ 419100 h 2044699"/>
                <a:gd name="connsiteX189" fmla="*/ 619125 w 1263650"/>
                <a:gd name="connsiteY189" fmla="*/ 434975 h 2044699"/>
                <a:gd name="connsiteX190" fmla="*/ 612775 w 1263650"/>
                <a:gd name="connsiteY190" fmla="*/ 457200 h 2044699"/>
                <a:gd name="connsiteX191" fmla="*/ 606425 w 1263650"/>
                <a:gd name="connsiteY191" fmla="*/ 476250 h 2044699"/>
                <a:gd name="connsiteX192" fmla="*/ 600075 w 1263650"/>
                <a:gd name="connsiteY192" fmla="*/ 511175 h 2044699"/>
                <a:gd name="connsiteX193" fmla="*/ 587375 w 1263650"/>
                <a:gd name="connsiteY193" fmla="*/ 568325 h 2044699"/>
                <a:gd name="connsiteX194" fmla="*/ 587375 w 1263650"/>
                <a:gd name="connsiteY194" fmla="*/ 574675 h 2044699"/>
                <a:gd name="connsiteX195" fmla="*/ 577850 w 1263650"/>
                <a:gd name="connsiteY195" fmla="*/ 612775 h 2044699"/>
                <a:gd name="connsiteX196" fmla="*/ 574675 w 1263650"/>
                <a:gd name="connsiteY196" fmla="*/ 619125 h 2044699"/>
                <a:gd name="connsiteX197" fmla="*/ 574675 w 1263650"/>
                <a:gd name="connsiteY197" fmla="*/ 622300 h 2044699"/>
                <a:gd name="connsiteX198" fmla="*/ 574676 w 1263650"/>
                <a:gd name="connsiteY198" fmla="*/ 622300 h 2044699"/>
                <a:gd name="connsiteX199" fmla="*/ 573884 w 1263650"/>
                <a:gd name="connsiteY199" fmla="*/ 626260 h 2044699"/>
                <a:gd name="connsiteX200" fmla="*/ 573884 w 1263650"/>
                <a:gd name="connsiteY200" fmla="*/ 629444 h 2044699"/>
                <a:gd name="connsiteX201" fmla="*/ 573247 w 1263650"/>
                <a:gd name="connsiteY201" fmla="*/ 629444 h 2044699"/>
                <a:gd name="connsiteX202" fmla="*/ 571501 w 1263650"/>
                <a:gd name="connsiteY202" fmla="*/ 638175 h 2044699"/>
                <a:gd name="connsiteX203" fmla="*/ 568326 w 1263650"/>
                <a:gd name="connsiteY203" fmla="*/ 644525 h 2044699"/>
                <a:gd name="connsiteX204" fmla="*/ 568325 w 1263650"/>
                <a:gd name="connsiteY204" fmla="*/ 644525 h 2044699"/>
                <a:gd name="connsiteX205" fmla="*/ 568325 w 1263650"/>
                <a:gd name="connsiteY205" fmla="*/ 657225 h 2044699"/>
                <a:gd name="connsiteX206" fmla="*/ 565150 w 1263650"/>
                <a:gd name="connsiteY206" fmla="*/ 666750 h 2044699"/>
                <a:gd name="connsiteX207" fmla="*/ 565150 w 1263650"/>
                <a:gd name="connsiteY207" fmla="*/ 673100 h 2044699"/>
                <a:gd name="connsiteX208" fmla="*/ 561975 w 1263650"/>
                <a:gd name="connsiteY208" fmla="*/ 679450 h 2044699"/>
                <a:gd name="connsiteX209" fmla="*/ 561975 w 1263650"/>
                <a:gd name="connsiteY209" fmla="*/ 682625 h 2044699"/>
                <a:gd name="connsiteX210" fmla="*/ 558800 w 1263650"/>
                <a:gd name="connsiteY210" fmla="*/ 692150 h 2044699"/>
                <a:gd name="connsiteX211" fmla="*/ 558801 w 1263650"/>
                <a:gd name="connsiteY211" fmla="*/ 692150 h 2044699"/>
                <a:gd name="connsiteX212" fmla="*/ 558801 w 1263650"/>
                <a:gd name="connsiteY212" fmla="*/ 704850 h 2044699"/>
                <a:gd name="connsiteX213" fmla="*/ 558801 w 1263650"/>
                <a:gd name="connsiteY213" fmla="*/ 708025 h 2044699"/>
                <a:gd name="connsiteX214" fmla="*/ 561976 w 1263650"/>
                <a:gd name="connsiteY214" fmla="*/ 708025 h 2044699"/>
                <a:gd name="connsiteX215" fmla="*/ 561976 w 1263650"/>
                <a:gd name="connsiteY215" fmla="*/ 711200 h 2044699"/>
                <a:gd name="connsiteX216" fmla="*/ 561976 w 1263650"/>
                <a:gd name="connsiteY216" fmla="*/ 714375 h 2044699"/>
                <a:gd name="connsiteX217" fmla="*/ 568326 w 1263650"/>
                <a:gd name="connsiteY217" fmla="*/ 720725 h 2044699"/>
                <a:gd name="connsiteX218" fmla="*/ 570231 w 1263650"/>
                <a:gd name="connsiteY218" fmla="*/ 723900 h 2044699"/>
                <a:gd name="connsiteX219" fmla="*/ 571501 w 1263650"/>
                <a:gd name="connsiteY219" fmla="*/ 726017 h 2044699"/>
                <a:gd name="connsiteX220" fmla="*/ 577851 w 1263650"/>
                <a:gd name="connsiteY220" fmla="*/ 736600 h 2044699"/>
                <a:gd name="connsiteX221" fmla="*/ 593726 w 1263650"/>
                <a:gd name="connsiteY221" fmla="*/ 755650 h 2044699"/>
                <a:gd name="connsiteX222" fmla="*/ 603251 w 1263650"/>
                <a:gd name="connsiteY222" fmla="*/ 771525 h 2044699"/>
                <a:gd name="connsiteX223" fmla="*/ 606426 w 1263650"/>
                <a:gd name="connsiteY223" fmla="*/ 771525 h 2044699"/>
                <a:gd name="connsiteX224" fmla="*/ 606426 w 1263650"/>
                <a:gd name="connsiteY224" fmla="*/ 774700 h 2044699"/>
                <a:gd name="connsiteX225" fmla="*/ 606425 w 1263650"/>
                <a:gd name="connsiteY225" fmla="*/ 774700 h 2044699"/>
                <a:gd name="connsiteX226" fmla="*/ 625475 w 1263650"/>
                <a:gd name="connsiteY226" fmla="*/ 803275 h 2044699"/>
                <a:gd name="connsiteX227" fmla="*/ 628650 w 1263650"/>
                <a:gd name="connsiteY227" fmla="*/ 806450 h 2044699"/>
                <a:gd name="connsiteX228" fmla="*/ 635000 w 1263650"/>
                <a:gd name="connsiteY228" fmla="*/ 812800 h 2044699"/>
                <a:gd name="connsiteX229" fmla="*/ 638175 w 1263650"/>
                <a:gd name="connsiteY229" fmla="*/ 819150 h 2044699"/>
                <a:gd name="connsiteX230" fmla="*/ 644525 w 1263650"/>
                <a:gd name="connsiteY230" fmla="*/ 828675 h 2044699"/>
                <a:gd name="connsiteX231" fmla="*/ 647700 w 1263650"/>
                <a:gd name="connsiteY231" fmla="*/ 831850 h 2044699"/>
                <a:gd name="connsiteX232" fmla="*/ 654050 w 1263650"/>
                <a:gd name="connsiteY232" fmla="*/ 841375 h 2044699"/>
                <a:gd name="connsiteX233" fmla="*/ 657225 w 1263650"/>
                <a:gd name="connsiteY233" fmla="*/ 841375 h 2044699"/>
                <a:gd name="connsiteX234" fmla="*/ 657225 w 1263650"/>
                <a:gd name="connsiteY234" fmla="*/ 847725 h 2044699"/>
                <a:gd name="connsiteX235" fmla="*/ 660400 w 1263650"/>
                <a:gd name="connsiteY235" fmla="*/ 850900 h 2044699"/>
                <a:gd name="connsiteX236" fmla="*/ 663575 w 1263650"/>
                <a:gd name="connsiteY236" fmla="*/ 854075 h 2044699"/>
                <a:gd name="connsiteX237" fmla="*/ 673100 w 1263650"/>
                <a:gd name="connsiteY237" fmla="*/ 866775 h 2044699"/>
                <a:gd name="connsiteX238" fmla="*/ 679450 w 1263650"/>
                <a:gd name="connsiteY238" fmla="*/ 876300 h 2044699"/>
                <a:gd name="connsiteX239" fmla="*/ 682625 w 1263650"/>
                <a:gd name="connsiteY239" fmla="*/ 879475 h 2044699"/>
                <a:gd name="connsiteX240" fmla="*/ 701675 w 1263650"/>
                <a:gd name="connsiteY240" fmla="*/ 908050 h 2044699"/>
                <a:gd name="connsiteX241" fmla="*/ 708025 w 1263650"/>
                <a:gd name="connsiteY241" fmla="*/ 914400 h 2044699"/>
                <a:gd name="connsiteX242" fmla="*/ 723900 w 1263650"/>
                <a:gd name="connsiteY242" fmla="*/ 936625 h 2044699"/>
                <a:gd name="connsiteX243" fmla="*/ 733425 w 1263650"/>
                <a:gd name="connsiteY243" fmla="*/ 949325 h 2044699"/>
                <a:gd name="connsiteX244" fmla="*/ 736600 w 1263650"/>
                <a:gd name="connsiteY244" fmla="*/ 952500 h 2044699"/>
                <a:gd name="connsiteX245" fmla="*/ 736600 w 1263650"/>
                <a:gd name="connsiteY245" fmla="*/ 955675 h 2044699"/>
                <a:gd name="connsiteX246" fmla="*/ 739775 w 1263650"/>
                <a:gd name="connsiteY246" fmla="*/ 958850 h 2044699"/>
                <a:gd name="connsiteX247" fmla="*/ 739775 w 1263650"/>
                <a:gd name="connsiteY247" fmla="*/ 962025 h 2044699"/>
                <a:gd name="connsiteX248" fmla="*/ 746125 w 1263650"/>
                <a:gd name="connsiteY248" fmla="*/ 971550 h 2044699"/>
                <a:gd name="connsiteX249" fmla="*/ 790575 w 1263650"/>
                <a:gd name="connsiteY249" fmla="*/ 1028700 h 2044699"/>
                <a:gd name="connsiteX250" fmla="*/ 806450 w 1263650"/>
                <a:gd name="connsiteY250" fmla="*/ 1050925 h 2044699"/>
                <a:gd name="connsiteX251" fmla="*/ 812800 w 1263650"/>
                <a:gd name="connsiteY251" fmla="*/ 1060450 h 2044699"/>
                <a:gd name="connsiteX252" fmla="*/ 822325 w 1263650"/>
                <a:gd name="connsiteY252" fmla="*/ 1073150 h 2044699"/>
                <a:gd name="connsiteX253" fmla="*/ 825500 w 1263650"/>
                <a:gd name="connsiteY253" fmla="*/ 1079500 h 2044699"/>
                <a:gd name="connsiteX254" fmla="*/ 841375 w 1263650"/>
                <a:gd name="connsiteY254" fmla="*/ 1104900 h 2044699"/>
                <a:gd name="connsiteX255" fmla="*/ 854075 w 1263650"/>
                <a:gd name="connsiteY255" fmla="*/ 1117600 h 2044699"/>
                <a:gd name="connsiteX256" fmla="*/ 860425 w 1263650"/>
                <a:gd name="connsiteY256" fmla="*/ 1130300 h 2044699"/>
                <a:gd name="connsiteX257" fmla="*/ 866775 w 1263650"/>
                <a:gd name="connsiteY257" fmla="*/ 1136650 h 2044699"/>
                <a:gd name="connsiteX258" fmla="*/ 869950 w 1263650"/>
                <a:gd name="connsiteY258" fmla="*/ 1143000 h 2044699"/>
                <a:gd name="connsiteX259" fmla="*/ 882650 w 1263650"/>
                <a:gd name="connsiteY259" fmla="*/ 1162050 h 2044699"/>
                <a:gd name="connsiteX260" fmla="*/ 892175 w 1263650"/>
                <a:gd name="connsiteY260" fmla="*/ 1168400 h 2044699"/>
                <a:gd name="connsiteX261" fmla="*/ 892175 w 1263650"/>
                <a:gd name="connsiteY261" fmla="*/ 1171575 h 2044699"/>
                <a:gd name="connsiteX262" fmla="*/ 895350 w 1263650"/>
                <a:gd name="connsiteY262" fmla="*/ 1174750 h 2044699"/>
                <a:gd name="connsiteX263" fmla="*/ 904875 w 1263650"/>
                <a:gd name="connsiteY263" fmla="*/ 1190625 h 2044699"/>
                <a:gd name="connsiteX264" fmla="*/ 908050 w 1263650"/>
                <a:gd name="connsiteY264" fmla="*/ 1193800 h 2044699"/>
                <a:gd name="connsiteX265" fmla="*/ 933450 w 1263650"/>
                <a:gd name="connsiteY265" fmla="*/ 1228725 h 2044699"/>
                <a:gd name="connsiteX266" fmla="*/ 933450 w 1263650"/>
                <a:gd name="connsiteY266" fmla="*/ 1231900 h 2044699"/>
                <a:gd name="connsiteX267" fmla="*/ 958850 w 1263650"/>
                <a:gd name="connsiteY267" fmla="*/ 1263650 h 2044699"/>
                <a:gd name="connsiteX268" fmla="*/ 977900 w 1263650"/>
                <a:gd name="connsiteY268" fmla="*/ 1292225 h 2044699"/>
                <a:gd name="connsiteX269" fmla="*/ 1005680 w 1263650"/>
                <a:gd name="connsiteY269" fmla="*/ 1331117 h 2044699"/>
                <a:gd name="connsiteX270" fmla="*/ 1006478 w 1263650"/>
                <a:gd name="connsiteY270" fmla="*/ 1331117 h 2044699"/>
                <a:gd name="connsiteX271" fmla="*/ 1006478 w 1263650"/>
                <a:gd name="connsiteY271" fmla="*/ 1332234 h 2044699"/>
                <a:gd name="connsiteX272" fmla="*/ 1009650 w 1263650"/>
                <a:gd name="connsiteY272" fmla="*/ 1336675 h 2044699"/>
                <a:gd name="connsiteX273" fmla="*/ 1025525 w 1263650"/>
                <a:gd name="connsiteY273" fmla="*/ 1355725 h 2044699"/>
                <a:gd name="connsiteX274" fmla="*/ 1025525 w 1263650"/>
                <a:gd name="connsiteY274" fmla="*/ 1358900 h 2044699"/>
                <a:gd name="connsiteX275" fmla="*/ 1031875 w 1263650"/>
                <a:gd name="connsiteY275" fmla="*/ 1365250 h 2044699"/>
                <a:gd name="connsiteX276" fmla="*/ 1035050 w 1263650"/>
                <a:gd name="connsiteY276" fmla="*/ 1374775 h 2044699"/>
                <a:gd name="connsiteX277" fmla="*/ 1038225 w 1263650"/>
                <a:gd name="connsiteY277" fmla="*/ 1374775 h 2044699"/>
                <a:gd name="connsiteX278" fmla="*/ 1041400 w 1263650"/>
                <a:gd name="connsiteY278" fmla="*/ 1377950 h 2044699"/>
                <a:gd name="connsiteX279" fmla="*/ 1044575 w 1263650"/>
                <a:gd name="connsiteY279" fmla="*/ 1384300 h 2044699"/>
                <a:gd name="connsiteX280" fmla="*/ 1047750 w 1263650"/>
                <a:gd name="connsiteY280" fmla="*/ 1387475 h 2044699"/>
                <a:gd name="connsiteX281" fmla="*/ 1047750 w 1263650"/>
                <a:gd name="connsiteY281" fmla="*/ 1390650 h 2044699"/>
                <a:gd name="connsiteX282" fmla="*/ 1050925 w 1263650"/>
                <a:gd name="connsiteY282" fmla="*/ 1393825 h 2044699"/>
                <a:gd name="connsiteX283" fmla="*/ 1054100 w 1263650"/>
                <a:gd name="connsiteY283" fmla="*/ 1397000 h 2044699"/>
                <a:gd name="connsiteX284" fmla="*/ 1057275 w 1263650"/>
                <a:gd name="connsiteY284" fmla="*/ 1403350 h 2044699"/>
                <a:gd name="connsiteX285" fmla="*/ 1073150 w 1263650"/>
                <a:gd name="connsiteY285" fmla="*/ 1425575 h 2044699"/>
                <a:gd name="connsiteX286" fmla="*/ 1079500 w 1263650"/>
                <a:gd name="connsiteY286" fmla="*/ 1431925 h 2044699"/>
                <a:gd name="connsiteX287" fmla="*/ 1079500 w 1263650"/>
                <a:gd name="connsiteY287" fmla="*/ 1431924 h 2044699"/>
                <a:gd name="connsiteX288" fmla="*/ 1092200 w 1263650"/>
                <a:gd name="connsiteY288" fmla="*/ 1450974 h 2044699"/>
                <a:gd name="connsiteX289" fmla="*/ 1098550 w 1263650"/>
                <a:gd name="connsiteY289" fmla="*/ 1457324 h 2044699"/>
                <a:gd name="connsiteX290" fmla="*/ 1098550 w 1263650"/>
                <a:gd name="connsiteY290" fmla="*/ 1460499 h 2044699"/>
                <a:gd name="connsiteX291" fmla="*/ 1114425 w 1263650"/>
                <a:gd name="connsiteY291" fmla="*/ 1479549 h 2044699"/>
                <a:gd name="connsiteX292" fmla="*/ 1133475 w 1263650"/>
                <a:gd name="connsiteY292" fmla="*/ 1508124 h 2044699"/>
                <a:gd name="connsiteX293" fmla="*/ 1149350 w 1263650"/>
                <a:gd name="connsiteY293" fmla="*/ 1530349 h 2044699"/>
                <a:gd name="connsiteX294" fmla="*/ 1155700 w 1263650"/>
                <a:gd name="connsiteY294" fmla="*/ 1539874 h 2044699"/>
                <a:gd name="connsiteX295" fmla="*/ 1171575 w 1263650"/>
                <a:gd name="connsiteY295" fmla="*/ 1562099 h 2044699"/>
                <a:gd name="connsiteX296" fmla="*/ 1177925 w 1263650"/>
                <a:gd name="connsiteY296" fmla="*/ 1571624 h 2044699"/>
                <a:gd name="connsiteX297" fmla="*/ 1181100 w 1263650"/>
                <a:gd name="connsiteY297" fmla="*/ 1574799 h 2044699"/>
                <a:gd name="connsiteX298" fmla="*/ 1187450 w 1263650"/>
                <a:gd name="connsiteY298" fmla="*/ 1584324 h 2044699"/>
                <a:gd name="connsiteX299" fmla="*/ 1206500 w 1263650"/>
                <a:gd name="connsiteY299" fmla="*/ 1609724 h 2044699"/>
                <a:gd name="connsiteX300" fmla="*/ 1206500 w 1263650"/>
                <a:gd name="connsiteY300" fmla="*/ 1612899 h 2044699"/>
                <a:gd name="connsiteX301" fmla="*/ 1209675 w 1263650"/>
                <a:gd name="connsiteY301" fmla="*/ 1612899 h 2044699"/>
                <a:gd name="connsiteX302" fmla="*/ 1209675 w 1263650"/>
                <a:gd name="connsiteY302" fmla="*/ 1616074 h 2044699"/>
                <a:gd name="connsiteX303" fmla="*/ 1206500 w 1263650"/>
                <a:gd name="connsiteY303" fmla="*/ 1625599 h 2044699"/>
                <a:gd name="connsiteX304" fmla="*/ 1206500 w 1263650"/>
                <a:gd name="connsiteY304" fmla="*/ 1628774 h 2044699"/>
                <a:gd name="connsiteX305" fmla="*/ 1206500 w 1263650"/>
                <a:gd name="connsiteY305" fmla="*/ 1631949 h 2044699"/>
                <a:gd name="connsiteX306" fmla="*/ 1203325 w 1263650"/>
                <a:gd name="connsiteY306" fmla="*/ 1635124 h 2044699"/>
                <a:gd name="connsiteX307" fmla="*/ 1203325 w 1263650"/>
                <a:gd name="connsiteY307" fmla="*/ 1638299 h 2044699"/>
                <a:gd name="connsiteX308" fmla="*/ 1212850 w 1263650"/>
                <a:gd name="connsiteY308" fmla="*/ 1657349 h 2044699"/>
                <a:gd name="connsiteX309" fmla="*/ 1212850 w 1263650"/>
                <a:gd name="connsiteY309" fmla="*/ 1660524 h 2044699"/>
                <a:gd name="connsiteX310" fmla="*/ 1219200 w 1263650"/>
                <a:gd name="connsiteY310" fmla="*/ 1666874 h 2044699"/>
                <a:gd name="connsiteX311" fmla="*/ 1222375 w 1263650"/>
                <a:gd name="connsiteY311" fmla="*/ 1670049 h 2044699"/>
                <a:gd name="connsiteX312" fmla="*/ 1225550 w 1263650"/>
                <a:gd name="connsiteY312" fmla="*/ 1670049 h 2044699"/>
                <a:gd name="connsiteX313" fmla="*/ 1225550 w 1263650"/>
                <a:gd name="connsiteY313" fmla="*/ 1673224 h 2044699"/>
                <a:gd name="connsiteX314" fmla="*/ 1225550 w 1263650"/>
                <a:gd name="connsiteY314" fmla="*/ 1679574 h 2044699"/>
                <a:gd name="connsiteX315" fmla="*/ 1225550 w 1263650"/>
                <a:gd name="connsiteY315" fmla="*/ 1682749 h 2044699"/>
                <a:gd name="connsiteX316" fmla="*/ 1228725 w 1263650"/>
                <a:gd name="connsiteY316" fmla="*/ 1695449 h 2044699"/>
                <a:gd name="connsiteX317" fmla="*/ 1231900 w 1263650"/>
                <a:gd name="connsiteY317" fmla="*/ 1708149 h 2044699"/>
                <a:gd name="connsiteX318" fmla="*/ 1231900 w 1263650"/>
                <a:gd name="connsiteY318" fmla="*/ 1714499 h 2044699"/>
                <a:gd name="connsiteX319" fmla="*/ 1231900 w 1263650"/>
                <a:gd name="connsiteY319" fmla="*/ 1717674 h 2044699"/>
                <a:gd name="connsiteX320" fmla="*/ 1228725 w 1263650"/>
                <a:gd name="connsiteY320" fmla="*/ 1720849 h 2044699"/>
                <a:gd name="connsiteX321" fmla="*/ 1231900 w 1263650"/>
                <a:gd name="connsiteY321" fmla="*/ 1724024 h 2044699"/>
                <a:gd name="connsiteX322" fmla="*/ 1238250 w 1263650"/>
                <a:gd name="connsiteY322" fmla="*/ 1724024 h 2044699"/>
                <a:gd name="connsiteX323" fmla="*/ 1257300 w 1263650"/>
                <a:gd name="connsiteY323" fmla="*/ 1746249 h 2044699"/>
                <a:gd name="connsiteX324" fmla="*/ 1260475 w 1263650"/>
                <a:gd name="connsiteY324" fmla="*/ 1749424 h 2044699"/>
                <a:gd name="connsiteX325" fmla="*/ 1263650 w 1263650"/>
                <a:gd name="connsiteY325" fmla="*/ 1755774 h 2044699"/>
                <a:gd name="connsiteX326" fmla="*/ 1263650 w 1263650"/>
                <a:gd name="connsiteY326" fmla="*/ 1762124 h 2044699"/>
                <a:gd name="connsiteX327" fmla="*/ 1254125 w 1263650"/>
                <a:gd name="connsiteY327" fmla="*/ 1768474 h 2044699"/>
                <a:gd name="connsiteX328" fmla="*/ 1247775 w 1263650"/>
                <a:gd name="connsiteY328" fmla="*/ 1774824 h 2044699"/>
                <a:gd name="connsiteX329" fmla="*/ 1247775 w 1263650"/>
                <a:gd name="connsiteY329" fmla="*/ 1777999 h 2044699"/>
                <a:gd name="connsiteX330" fmla="*/ 1244600 w 1263650"/>
                <a:gd name="connsiteY330" fmla="*/ 1777999 h 2044699"/>
                <a:gd name="connsiteX331" fmla="*/ 1241425 w 1263650"/>
                <a:gd name="connsiteY331" fmla="*/ 1777999 h 2044699"/>
                <a:gd name="connsiteX332" fmla="*/ 1228725 w 1263650"/>
                <a:gd name="connsiteY332" fmla="*/ 1784349 h 2044699"/>
                <a:gd name="connsiteX333" fmla="*/ 1222375 w 1263650"/>
                <a:gd name="connsiteY333" fmla="*/ 1787524 h 2044699"/>
                <a:gd name="connsiteX334" fmla="*/ 1216025 w 1263650"/>
                <a:gd name="connsiteY334" fmla="*/ 1787524 h 2044699"/>
                <a:gd name="connsiteX335" fmla="*/ 1212850 w 1263650"/>
                <a:gd name="connsiteY335" fmla="*/ 1787524 h 2044699"/>
                <a:gd name="connsiteX336" fmla="*/ 1212850 w 1263650"/>
                <a:gd name="connsiteY336" fmla="*/ 1790699 h 2044699"/>
                <a:gd name="connsiteX337" fmla="*/ 1209675 w 1263650"/>
                <a:gd name="connsiteY337" fmla="*/ 1790699 h 2044699"/>
                <a:gd name="connsiteX338" fmla="*/ 1209675 w 1263650"/>
                <a:gd name="connsiteY338" fmla="*/ 1793874 h 2044699"/>
                <a:gd name="connsiteX339" fmla="*/ 1209675 w 1263650"/>
                <a:gd name="connsiteY339" fmla="*/ 1797049 h 2044699"/>
                <a:gd name="connsiteX340" fmla="*/ 1206500 w 1263650"/>
                <a:gd name="connsiteY340" fmla="*/ 1806574 h 2044699"/>
                <a:gd name="connsiteX341" fmla="*/ 1200150 w 1263650"/>
                <a:gd name="connsiteY341" fmla="*/ 1809749 h 2044699"/>
                <a:gd name="connsiteX342" fmla="*/ 1193800 w 1263650"/>
                <a:gd name="connsiteY342" fmla="*/ 1812924 h 2044699"/>
                <a:gd name="connsiteX343" fmla="*/ 1190625 w 1263650"/>
                <a:gd name="connsiteY343" fmla="*/ 1819274 h 2044699"/>
                <a:gd name="connsiteX344" fmla="*/ 1193800 w 1263650"/>
                <a:gd name="connsiteY344" fmla="*/ 1819274 h 2044699"/>
                <a:gd name="connsiteX345" fmla="*/ 1193800 w 1263650"/>
                <a:gd name="connsiteY345" fmla="*/ 1822449 h 2044699"/>
                <a:gd name="connsiteX346" fmla="*/ 1193800 w 1263650"/>
                <a:gd name="connsiteY346" fmla="*/ 1831974 h 2044699"/>
                <a:gd name="connsiteX347" fmla="*/ 1190625 w 1263650"/>
                <a:gd name="connsiteY347" fmla="*/ 1831974 h 2044699"/>
                <a:gd name="connsiteX348" fmla="*/ 1190625 w 1263650"/>
                <a:gd name="connsiteY348" fmla="*/ 1835149 h 2044699"/>
                <a:gd name="connsiteX349" fmla="*/ 1187450 w 1263650"/>
                <a:gd name="connsiteY349" fmla="*/ 1841499 h 2044699"/>
                <a:gd name="connsiteX350" fmla="*/ 1190625 w 1263650"/>
                <a:gd name="connsiteY350" fmla="*/ 1847849 h 2044699"/>
                <a:gd name="connsiteX351" fmla="*/ 1190625 w 1263650"/>
                <a:gd name="connsiteY351" fmla="*/ 1860549 h 2044699"/>
                <a:gd name="connsiteX352" fmla="*/ 1190625 w 1263650"/>
                <a:gd name="connsiteY352" fmla="*/ 1863724 h 2044699"/>
                <a:gd name="connsiteX353" fmla="*/ 1187450 w 1263650"/>
                <a:gd name="connsiteY353" fmla="*/ 1863724 h 2044699"/>
                <a:gd name="connsiteX354" fmla="*/ 1184275 w 1263650"/>
                <a:gd name="connsiteY354" fmla="*/ 1863724 h 2044699"/>
                <a:gd name="connsiteX355" fmla="*/ 1184275 w 1263650"/>
                <a:gd name="connsiteY355" fmla="*/ 1866899 h 2044699"/>
                <a:gd name="connsiteX356" fmla="*/ 1184275 w 1263650"/>
                <a:gd name="connsiteY356" fmla="*/ 1870074 h 2044699"/>
                <a:gd name="connsiteX357" fmla="*/ 1181100 w 1263650"/>
                <a:gd name="connsiteY357" fmla="*/ 1879599 h 2044699"/>
                <a:gd name="connsiteX358" fmla="*/ 1181100 w 1263650"/>
                <a:gd name="connsiteY358" fmla="*/ 1885949 h 2044699"/>
                <a:gd name="connsiteX359" fmla="*/ 1174750 w 1263650"/>
                <a:gd name="connsiteY359" fmla="*/ 1892299 h 2044699"/>
                <a:gd name="connsiteX360" fmla="*/ 1168400 w 1263650"/>
                <a:gd name="connsiteY360" fmla="*/ 1898649 h 2044699"/>
                <a:gd name="connsiteX361" fmla="*/ 1162050 w 1263650"/>
                <a:gd name="connsiteY361" fmla="*/ 1904999 h 2044699"/>
                <a:gd name="connsiteX362" fmla="*/ 1162050 w 1263650"/>
                <a:gd name="connsiteY362" fmla="*/ 1908174 h 2044699"/>
                <a:gd name="connsiteX363" fmla="*/ 1162050 w 1263650"/>
                <a:gd name="connsiteY363" fmla="*/ 1911349 h 2044699"/>
                <a:gd name="connsiteX364" fmla="*/ 1158875 w 1263650"/>
                <a:gd name="connsiteY364" fmla="*/ 1911349 h 2044699"/>
                <a:gd name="connsiteX365" fmla="*/ 1158875 w 1263650"/>
                <a:gd name="connsiteY365" fmla="*/ 1914524 h 2044699"/>
                <a:gd name="connsiteX366" fmla="*/ 1155700 w 1263650"/>
                <a:gd name="connsiteY366" fmla="*/ 1914524 h 2044699"/>
                <a:gd name="connsiteX367" fmla="*/ 1155700 w 1263650"/>
                <a:gd name="connsiteY367" fmla="*/ 1911349 h 2044699"/>
                <a:gd name="connsiteX368" fmla="*/ 1146175 w 1263650"/>
                <a:gd name="connsiteY368" fmla="*/ 1917699 h 2044699"/>
                <a:gd name="connsiteX369" fmla="*/ 1146175 w 1263650"/>
                <a:gd name="connsiteY369" fmla="*/ 1927224 h 2044699"/>
                <a:gd name="connsiteX370" fmla="*/ 1149350 w 1263650"/>
                <a:gd name="connsiteY370" fmla="*/ 1943099 h 2044699"/>
                <a:gd name="connsiteX371" fmla="*/ 1146175 w 1263650"/>
                <a:gd name="connsiteY371" fmla="*/ 1949449 h 2044699"/>
                <a:gd name="connsiteX372" fmla="*/ 1146175 w 1263650"/>
                <a:gd name="connsiteY372" fmla="*/ 1955799 h 2044699"/>
                <a:gd name="connsiteX373" fmla="*/ 1146175 w 1263650"/>
                <a:gd name="connsiteY373" fmla="*/ 1958974 h 2044699"/>
                <a:gd name="connsiteX374" fmla="*/ 1146175 w 1263650"/>
                <a:gd name="connsiteY374" fmla="*/ 1962149 h 2044699"/>
                <a:gd name="connsiteX375" fmla="*/ 1143000 w 1263650"/>
                <a:gd name="connsiteY375" fmla="*/ 1965324 h 2044699"/>
                <a:gd name="connsiteX376" fmla="*/ 1139825 w 1263650"/>
                <a:gd name="connsiteY376" fmla="*/ 1968499 h 2044699"/>
                <a:gd name="connsiteX377" fmla="*/ 1139825 w 1263650"/>
                <a:gd name="connsiteY377" fmla="*/ 1971674 h 2044699"/>
                <a:gd name="connsiteX378" fmla="*/ 1136650 w 1263650"/>
                <a:gd name="connsiteY378" fmla="*/ 1971674 h 2044699"/>
                <a:gd name="connsiteX379" fmla="*/ 1139825 w 1263650"/>
                <a:gd name="connsiteY379" fmla="*/ 1974849 h 2044699"/>
                <a:gd name="connsiteX380" fmla="*/ 1143000 w 1263650"/>
                <a:gd name="connsiteY380" fmla="*/ 1981199 h 2044699"/>
                <a:gd name="connsiteX381" fmla="*/ 1143000 w 1263650"/>
                <a:gd name="connsiteY381" fmla="*/ 1984374 h 2044699"/>
                <a:gd name="connsiteX382" fmla="*/ 1149350 w 1263650"/>
                <a:gd name="connsiteY382" fmla="*/ 1987549 h 2044699"/>
                <a:gd name="connsiteX383" fmla="*/ 1152525 w 1263650"/>
                <a:gd name="connsiteY383" fmla="*/ 1987549 h 2044699"/>
                <a:gd name="connsiteX384" fmla="*/ 1155700 w 1263650"/>
                <a:gd name="connsiteY384" fmla="*/ 1987549 h 2044699"/>
                <a:gd name="connsiteX385" fmla="*/ 1158875 w 1263650"/>
                <a:gd name="connsiteY385" fmla="*/ 1987549 h 2044699"/>
                <a:gd name="connsiteX386" fmla="*/ 1162050 w 1263650"/>
                <a:gd name="connsiteY386" fmla="*/ 1987549 h 2044699"/>
                <a:gd name="connsiteX387" fmla="*/ 1165225 w 1263650"/>
                <a:gd name="connsiteY387" fmla="*/ 1987549 h 2044699"/>
                <a:gd name="connsiteX388" fmla="*/ 1165225 w 1263650"/>
                <a:gd name="connsiteY388" fmla="*/ 1990724 h 2044699"/>
                <a:gd name="connsiteX389" fmla="*/ 1171575 w 1263650"/>
                <a:gd name="connsiteY389" fmla="*/ 2000249 h 2044699"/>
                <a:gd name="connsiteX390" fmla="*/ 1171575 w 1263650"/>
                <a:gd name="connsiteY390" fmla="*/ 2003424 h 2044699"/>
                <a:gd name="connsiteX391" fmla="*/ 1171575 w 1263650"/>
                <a:gd name="connsiteY391" fmla="*/ 2012949 h 2044699"/>
                <a:gd name="connsiteX392" fmla="*/ 1171575 w 1263650"/>
                <a:gd name="connsiteY392" fmla="*/ 2016124 h 2044699"/>
                <a:gd name="connsiteX393" fmla="*/ 1171575 w 1263650"/>
                <a:gd name="connsiteY393" fmla="*/ 2019299 h 2044699"/>
                <a:gd name="connsiteX394" fmla="*/ 1168400 w 1263650"/>
                <a:gd name="connsiteY394" fmla="*/ 2025649 h 2044699"/>
                <a:gd name="connsiteX395" fmla="*/ 1165225 w 1263650"/>
                <a:gd name="connsiteY395" fmla="*/ 2028824 h 2044699"/>
                <a:gd name="connsiteX396" fmla="*/ 1155700 w 1263650"/>
                <a:gd name="connsiteY396" fmla="*/ 2038349 h 2044699"/>
                <a:gd name="connsiteX397" fmla="*/ 1155700 w 1263650"/>
                <a:gd name="connsiteY397" fmla="*/ 2041524 h 2044699"/>
                <a:gd name="connsiteX398" fmla="*/ 1146175 w 1263650"/>
                <a:gd name="connsiteY398" fmla="*/ 2044699 h 2044699"/>
                <a:gd name="connsiteX399" fmla="*/ 1139825 w 1263650"/>
                <a:gd name="connsiteY399" fmla="*/ 2044699 h 2044699"/>
                <a:gd name="connsiteX400" fmla="*/ 1133475 w 1263650"/>
                <a:gd name="connsiteY400" fmla="*/ 2041524 h 2044699"/>
                <a:gd name="connsiteX401" fmla="*/ 1130300 w 1263650"/>
                <a:gd name="connsiteY401" fmla="*/ 2041524 h 2044699"/>
                <a:gd name="connsiteX402" fmla="*/ 1130300 w 1263650"/>
                <a:gd name="connsiteY402" fmla="*/ 2038349 h 2044699"/>
                <a:gd name="connsiteX403" fmla="*/ 1127125 w 1263650"/>
                <a:gd name="connsiteY403" fmla="*/ 2038349 h 2044699"/>
                <a:gd name="connsiteX404" fmla="*/ 1127125 w 1263650"/>
                <a:gd name="connsiteY404" fmla="*/ 2041524 h 2044699"/>
                <a:gd name="connsiteX405" fmla="*/ 1123950 w 1263650"/>
                <a:gd name="connsiteY405" fmla="*/ 2041524 h 2044699"/>
                <a:gd name="connsiteX406" fmla="*/ 901700 w 1263650"/>
                <a:gd name="connsiteY406" fmla="*/ 2022474 h 2044699"/>
                <a:gd name="connsiteX407" fmla="*/ 739775 w 1263650"/>
                <a:gd name="connsiteY407" fmla="*/ 2009774 h 2044699"/>
                <a:gd name="connsiteX408" fmla="*/ 736600 w 1263650"/>
                <a:gd name="connsiteY408" fmla="*/ 1990724 h 2044699"/>
                <a:gd name="connsiteX409" fmla="*/ 733425 w 1263650"/>
                <a:gd name="connsiteY409" fmla="*/ 1981199 h 2044699"/>
                <a:gd name="connsiteX410" fmla="*/ 730250 w 1263650"/>
                <a:gd name="connsiteY410" fmla="*/ 1981199 h 2044699"/>
                <a:gd name="connsiteX411" fmla="*/ 730250 w 1263650"/>
                <a:gd name="connsiteY411" fmla="*/ 1978024 h 2044699"/>
                <a:gd name="connsiteX412" fmla="*/ 733425 w 1263650"/>
                <a:gd name="connsiteY412" fmla="*/ 1974849 h 2044699"/>
                <a:gd name="connsiteX413" fmla="*/ 736600 w 1263650"/>
                <a:gd name="connsiteY413" fmla="*/ 1974849 h 2044699"/>
                <a:gd name="connsiteX414" fmla="*/ 736600 w 1263650"/>
                <a:gd name="connsiteY414" fmla="*/ 1978024 h 2044699"/>
                <a:gd name="connsiteX415" fmla="*/ 736600 w 1263650"/>
                <a:gd name="connsiteY415" fmla="*/ 1981199 h 2044699"/>
                <a:gd name="connsiteX416" fmla="*/ 739775 w 1263650"/>
                <a:gd name="connsiteY416" fmla="*/ 1990724 h 2044699"/>
                <a:gd name="connsiteX417" fmla="*/ 742950 w 1263650"/>
                <a:gd name="connsiteY417" fmla="*/ 1993899 h 2044699"/>
                <a:gd name="connsiteX418" fmla="*/ 742950 w 1263650"/>
                <a:gd name="connsiteY418" fmla="*/ 2000249 h 2044699"/>
                <a:gd name="connsiteX419" fmla="*/ 746125 w 1263650"/>
                <a:gd name="connsiteY419" fmla="*/ 2000249 h 2044699"/>
                <a:gd name="connsiteX420" fmla="*/ 746125 w 1263650"/>
                <a:gd name="connsiteY420" fmla="*/ 1997074 h 2044699"/>
                <a:gd name="connsiteX421" fmla="*/ 746125 w 1263650"/>
                <a:gd name="connsiteY421" fmla="*/ 1987549 h 2044699"/>
                <a:gd name="connsiteX422" fmla="*/ 746125 w 1263650"/>
                <a:gd name="connsiteY422" fmla="*/ 1984374 h 2044699"/>
                <a:gd name="connsiteX423" fmla="*/ 746125 w 1263650"/>
                <a:gd name="connsiteY423" fmla="*/ 1981199 h 2044699"/>
                <a:gd name="connsiteX424" fmla="*/ 742950 w 1263650"/>
                <a:gd name="connsiteY424" fmla="*/ 1974849 h 2044699"/>
                <a:gd name="connsiteX425" fmla="*/ 739775 w 1263650"/>
                <a:gd name="connsiteY425" fmla="*/ 1971674 h 2044699"/>
                <a:gd name="connsiteX426" fmla="*/ 736600 w 1263650"/>
                <a:gd name="connsiteY426" fmla="*/ 1968499 h 2044699"/>
                <a:gd name="connsiteX427" fmla="*/ 733425 w 1263650"/>
                <a:gd name="connsiteY427" fmla="*/ 1971674 h 2044699"/>
                <a:gd name="connsiteX428" fmla="*/ 730250 w 1263650"/>
                <a:gd name="connsiteY428" fmla="*/ 1971674 h 2044699"/>
                <a:gd name="connsiteX429" fmla="*/ 730250 w 1263650"/>
                <a:gd name="connsiteY429" fmla="*/ 1974849 h 2044699"/>
                <a:gd name="connsiteX430" fmla="*/ 727075 w 1263650"/>
                <a:gd name="connsiteY430" fmla="*/ 1974849 h 2044699"/>
                <a:gd name="connsiteX431" fmla="*/ 723900 w 1263650"/>
                <a:gd name="connsiteY431" fmla="*/ 1971674 h 2044699"/>
                <a:gd name="connsiteX432" fmla="*/ 727075 w 1263650"/>
                <a:gd name="connsiteY432" fmla="*/ 1968499 h 2044699"/>
                <a:gd name="connsiteX433" fmla="*/ 727075 w 1263650"/>
                <a:gd name="connsiteY433" fmla="*/ 1965324 h 2044699"/>
                <a:gd name="connsiteX434" fmla="*/ 730250 w 1263650"/>
                <a:gd name="connsiteY434" fmla="*/ 1965324 h 2044699"/>
                <a:gd name="connsiteX435" fmla="*/ 730250 w 1263650"/>
                <a:gd name="connsiteY435" fmla="*/ 1962149 h 2044699"/>
                <a:gd name="connsiteX436" fmla="*/ 733425 w 1263650"/>
                <a:gd name="connsiteY436" fmla="*/ 1962149 h 2044699"/>
                <a:gd name="connsiteX437" fmla="*/ 733425 w 1263650"/>
                <a:gd name="connsiteY437" fmla="*/ 1958974 h 2044699"/>
                <a:gd name="connsiteX438" fmla="*/ 730250 w 1263650"/>
                <a:gd name="connsiteY438" fmla="*/ 1955799 h 2044699"/>
                <a:gd name="connsiteX439" fmla="*/ 730250 w 1263650"/>
                <a:gd name="connsiteY439" fmla="*/ 1958974 h 2044699"/>
                <a:gd name="connsiteX440" fmla="*/ 730250 w 1263650"/>
                <a:gd name="connsiteY440" fmla="*/ 1962149 h 2044699"/>
                <a:gd name="connsiteX441" fmla="*/ 727075 w 1263650"/>
                <a:gd name="connsiteY441" fmla="*/ 1962149 h 2044699"/>
                <a:gd name="connsiteX442" fmla="*/ 727075 w 1263650"/>
                <a:gd name="connsiteY442" fmla="*/ 1958974 h 2044699"/>
                <a:gd name="connsiteX443" fmla="*/ 723900 w 1263650"/>
                <a:gd name="connsiteY443" fmla="*/ 1955799 h 2044699"/>
                <a:gd name="connsiteX444" fmla="*/ 723900 w 1263650"/>
                <a:gd name="connsiteY444" fmla="*/ 1949449 h 2044699"/>
                <a:gd name="connsiteX445" fmla="*/ 723900 w 1263650"/>
                <a:gd name="connsiteY445" fmla="*/ 1946274 h 2044699"/>
                <a:gd name="connsiteX446" fmla="*/ 733425 w 1263650"/>
                <a:gd name="connsiteY446" fmla="*/ 1943099 h 2044699"/>
                <a:gd name="connsiteX447" fmla="*/ 733425 w 1263650"/>
                <a:gd name="connsiteY447" fmla="*/ 1917699 h 2044699"/>
                <a:gd name="connsiteX448" fmla="*/ 727075 w 1263650"/>
                <a:gd name="connsiteY448" fmla="*/ 1895474 h 2044699"/>
                <a:gd name="connsiteX449" fmla="*/ 720725 w 1263650"/>
                <a:gd name="connsiteY449" fmla="*/ 1870074 h 2044699"/>
                <a:gd name="connsiteX450" fmla="*/ 698500 w 1263650"/>
                <a:gd name="connsiteY450" fmla="*/ 1831974 h 2044699"/>
                <a:gd name="connsiteX451" fmla="*/ 695325 w 1263650"/>
                <a:gd name="connsiteY451" fmla="*/ 1828799 h 2044699"/>
                <a:gd name="connsiteX452" fmla="*/ 682625 w 1263650"/>
                <a:gd name="connsiteY452" fmla="*/ 1816099 h 2044699"/>
                <a:gd name="connsiteX453" fmla="*/ 673100 w 1263650"/>
                <a:gd name="connsiteY453" fmla="*/ 1800224 h 2044699"/>
                <a:gd name="connsiteX454" fmla="*/ 660400 w 1263650"/>
                <a:gd name="connsiteY454" fmla="*/ 1787524 h 2044699"/>
                <a:gd name="connsiteX455" fmla="*/ 660400 w 1263650"/>
                <a:gd name="connsiteY455" fmla="*/ 1784349 h 2044699"/>
                <a:gd name="connsiteX456" fmla="*/ 657225 w 1263650"/>
                <a:gd name="connsiteY456" fmla="*/ 1784349 h 2044699"/>
                <a:gd name="connsiteX457" fmla="*/ 654050 w 1263650"/>
                <a:gd name="connsiteY457" fmla="*/ 1781174 h 2044699"/>
                <a:gd name="connsiteX458" fmla="*/ 654050 w 1263650"/>
                <a:gd name="connsiteY458" fmla="*/ 1784349 h 2044699"/>
                <a:gd name="connsiteX459" fmla="*/ 641350 w 1263650"/>
                <a:gd name="connsiteY459" fmla="*/ 1771649 h 2044699"/>
                <a:gd name="connsiteX460" fmla="*/ 635000 w 1263650"/>
                <a:gd name="connsiteY460" fmla="*/ 1758949 h 2044699"/>
                <a:gd name="connsiteX461" fmla="*/ 628650 w 1263650"/>
                <a:gd name="connsiteY461" fmla="*/ 1752599 h 2044699"/>
                <a:gd name="connsiteX462" fmla="*/ 622300 w 1263650"/>
                <a:gd name="connsiteY462" fmla="*/ 1746249 h 2044699"/>
                <a:gd name="connsiteX463" fmla="*/ 615950 w 1263650"/>
                <a:gd name="connsiteY463" fmla="*/ 1749424 h 2044699"/>
                <a:gd name="connsiteX464" fmla="*/ 615950 w 1263650"/>
                <a:gd name="connsiteY464" fmla="*/ 1746249 h 2044699"/>
                <a:gd name="connsiteX465" fmla="*/ 615950 w 1263650"/>
                <a:gd name="connsiteY465" fmla="*/ 1743074 h 2044699"/>
                <a:gd name="connsiteX466" fmla="*/ 612775 w 1263650"/>
                <a:gd name="connsiteY466" fmla="*/ 1743074 h 2044699"/>
                <a:gd name="connsiteX467" fmla="*/ 609600 w 1263650"/>
                <a:gd name="connsiteY467" fmla="*/ 1743074 h 2044699"/>
                <a:gd name="connsiteX468" fmla="*/ 606425 w 1263650"/>
                <a:gd name="connsiteY468" fmla="*/ 1743074 h 2044699"/>
                <a:gd name="connsiteX469" fmla="*/ 606425 w 1263650"/>
                <a:gd name="connsiteY469" fmla="*/ 1746249 h 2044699"/>
                <a:gd name="connsiteX470" fmla="*/ 603250 w 1263650"/>
                <a:gd name="connsiteY470" fmla="*/ 1752599 h 2044699"/>
                <a:gd name="connsiteX471" fmla="*/ 603250 w 1263650"/>
                <a:gd name="connsiteY471" fmla="*/ 1755774 h 2044699"/>
                <a:gd name="connsiteX472" fmla="*/ 600075 w 1263650"/>
                <a:gd name="connsiteY472" fmla="*/ 1755774 h 2044699"/>
                <a:gd name="connsiteX473" fmla="*/ 593725 w 1263650"/>
                <a:gd name="connsiteY473" fmla="*/ 1749424 h 2044699"/>
                <a:gd name="connsiteX474" fmla="*/ 593725 w 1263650"/>
                <a:gd name="connsiteY474" fmla="*/ 1746249 h 2044699"/>
                <a:gd name="connsiteX475" fmla="*/ 584200 w 1263650"/>
                <a:gd name="connsiteY475" fmla="*/ 1743074 h 2044699"/>
                <a:gd name="connsiteX476" fmla="*/ 581025 w 1263650"/>
                <a:gd name="connsiteY476" fmla="*/ 1739899 h 2044699"/>
                <a:gd name="connsiteX477" fmla="*/ 581025 w 1263650"/>
                <a:gd name="connsiteY477" fmla="*/ 1736724 h 2044699"/>
                <a:gd name="connsiteX478" fmla="*/ 587375 w 1263650"/>
                <a:gd name="connsiteY478" fmla="*/ 1736724 h 2044699"/>
                <a:gd name="connsiteX479" fmla="*/ 590550 w 1263650"/>
                <a:gd name="connsiteY479" fmla="*/ 1730374 h 2044699"/>
                <a:gd name="connsiteX480" fmla="*/ 590550 w 1263650"/>
                <a:gd name="connsiteY480" fmla="*/ 1724024 h 2044699"/>
                <a:gd name="connsiteX481" fmla="*/ 587375 w 1263650"/>
                <a:gd name="connsiteY481" fmla="*/ 1704974 h 2044699"/>
                <a:gd name="connsiteX482" fmla="*/ 581025 w 1263650"/>
                <a:gd name="connsiteY482" fmla="*/ 1689099 h 2044699"/>
                <a:gd name="connsiteX483" fmla="*/ 574675 w 1263650"/>
                <a:gd name="connsiteY483" fmla="*/ 1682749 h 2044699"/>
                <a:gd name="connsiteX484" fmla="*/ 555625 w 1263650"/>
                <a:gd name="connsiteY484" fmla="*/ 1679574 h 2044699"/>
                <a:gd name="connsiteX485" fmla="*/ 536575 w 1263650"/>
                <a:gd name="connsiteY485" fmla="*/ 1679574 h 2044699"/>
                <a:gd name="connsiteX486" fmla="*/ 533400 w 1263650"/>
                <a:gd name="connsiteY486" fmla="*/ 1682749 h 2044699"/>
                <a:gd name="connsiteX487" fmla="*/ 527050 w 1263650"/>
                <a:gd name="connsiteY487" fmla="*/ 1676399 h 2044699"/>
                <a:gd name="connsiteX488" fmla="*/ 514350 w 1263650"/>
                <a:gd name="connsiteY488" fmla="*/ 1670049 h 2044699"/>
                <a:gd name="connsiteX489" fmla="*/ 511175 w 1263650"/>
                <a:gd name="connsiteY489" fmla="*/ 1670049 h 2044699"/>
                <a:gd name="connsiteX490" fmla="*/ 492125 w 1263650"/>
                <a:gd name="connsiteY490" fmla="*/ 1654174 h 2044699"/>
                <a:gd name="connsiteX491" fmla="*/ 485775 w 1263650"/>
                <a:gd name="connsiteY491" fmla="*/ 1654174 h 2044699"/>
                <a:gd name="connsiteX492" fmla="*/ 479425 w 1263650"/>
                <a:gd name="connsiteY492" fmla="*/ 1641474 h 2044699"/>
                <a:gd name="connsiteX493" fmla="*/ 476250 w 1263650"/>
                <a:gd name="connsiteY493" fmla="*/ 1641474 h 2044699"/>
                <a:gd name="connsiteX494" fmla="*/ 473075 w 1263650"/>
                <a:gd name="connsiteY494" fmla="*/ 1638299 h 2044699"/>
                <a:gd name="connsiteX495" fmla="*/ 473075 w 1263650"/>
                <a:gd name="connsiteY495" fmla="*/ 1631949 h 2044699"/>
                <a:gd name="connsiteX496" fmla="*/ 473075 w 1263650"/>
                <a:gd name="connsiteY496" fmla="*/ 1625599 h 2044699"/>
                <a:gd name="connsiteX497" fmla="*/ 473075 w 1263650"/>
                <a:gd name="connsiteY497" fmla="*/ 1622424 h 2044699"/>
                <a:gd name="connsiteX498" fmla="*/ 473075 w 1263650"/>
                <a:gd name="connsiteY498" fmla="*/ 1619249 h 2044699"/>
                <a:gd name="connsiteX499" fmla="*/ 473075 w 1263650"/>
                <a:gd name="connsiteY499" fmla="*/ 1616074 h 2044699"/>
                <a:gd name="connsiteX500" fmla="*/ 469900 w 1263650"/>
                <a:gd name="connsiteY500" fmla="*/ 1616074 h 2044699"/>
                <a:gd name="connsiteX501" fmla="*/ 463550 w 1263650"/>
                <a:gd name="connsiteY501" fmla="*/ 1612899 h 2044699"/>
                <a:gd name="connsiteX502" fmla="*/ 460375 w 1263650"/>
                <a:gd name="connsiteY502" fmla="*/ 1609724 h 2044699"/>
                <a:gd name="connsiteX503" fmla="*/ 460375 w 1263650"/>
                <a:gd name="connsiteY503" fmla="*/ 1606549 h 2044699"/>
                <a:gd name="connsiteX504" fmla="*/ 457200 w 1263650"/>
                <a:gd name="connsiteY504" fmla="*/ 1603374 h 2044699"/>
                <a:gd name="connsiteX505" fmla="*/ 450850 w 1263650"/>
                <a:gd name="connsiteY505" fmla="*/ 1597024 h 2044699"/>
                <a:gd name="connsiteX506" fmla="*/ 447675 w 1263650"/>
                <a:gd name="connsiteY506" fmla="*/ 1593849 h 2044699"/>
                <a:gd name="connsiteX507" fmla="*/ 444500 w 1263650"/>
                <a:gd name="connsiteY507" fmla="*/ 1590674 h 2044699"/>
                <a:gd name="connsiteX508" fmla="*/ 434975 w 1263650"/>
                <a:gd name="connsiteY508" fmla="*/ 1581149 h 2044699"/>
                <a:gd name="connsiteX509" fmla="*/ 422275 w 1263650"/>
                <a:gd name="connsiteY509" fmla="*/ 1577974 h 2044699"/>
                <a:gd name="connsiteX510" fmla="*/ 409575 w 1263650"/>
                <a:gd name="connsiteY510" fmla="*/ 1577974 h 2044699"/>
                <a:gd name="connsiteX511" fmla="*/ 396875 w 1263650"/>
                <a:gd name="connsiteY511" fmla="*/ 1571624 h 2044699"/>
                <a:gd name="connsiteX512" fmla="*/ 384175 w 1263650"/>
                <a:gd name="connsiteY512" fmla="*/ 1568449 h 2044699"/>
                <a:gd name="connsiteX513" fmla="*/ 374650 w 1263650"/>
                <a:gd name="connsiteY513" fmla="*/ 1562099 h 2044699"/>
                <a:gd name="connsiteX514" fmla="*/ 368300 w 1263650"/>
                <a:gd name="connsiteY514" fmla="*/ 1555749 h 2044699"/>
                <a:gd name="connsiteX515" fmla="*/ 355600 w 1263650"/>
                <a:gd name="connsiteY515" fmla="*/ 1555749 h 2044699"/>
                <a:gd name="connsiteX516" fmla="*/ 346075 w 1263650"/>
                <a:gd name="connsiteY516" fmla="*/ 1549399 h 2044699"/>
                <a:gd name="connsiteX517" fmla="*/ 336550 w 1263650"/>
                <a:gd name="connsiteY517" fmla="*/ 1549399 h 2044699"/>
                <a:gd name="connsiteX518" fmla="*/ 330200 w 1263650"/>
                <a:gd name="connsiteY518" fmla="*/ 1546224 h 2044699"/>
                <a:gd name="connsiteX519" fmla="*/ 323850 w 1263650"/>
                <a:gd name="connsiteY519" fmla="*/ 1546224 h 2044699"/>
                <a:gd name="connsiteX520" fmla="*/ 307975 w 1263650"/>
                <a:gd name="connsiteY520" fmla="*/ 1546224 h 2044699"/>
                <a:gd name="connsiteX521" fmla="*/ 298450 w 1263650"/>
                <a:gd name="connsiteY521" fmla="*/ 1546224 h 2044699"/>
                <a:gd name="connsiteX522" fmla="*/ 295275 w 1263650"/>
                <a:gd name="connsiteY522" fmla="*/ 1543049 h 2044699"/>
                <a:gd name="connsiteX523" fmla="*/ 292100 w 1263650"/>
                <a:gd name="connsiteY523" fmla="*/ 1527174 h 2044699"/>
                <a:gd name="connsiteX524" fmla="*/ 288925 w 1263650"/>
                <a:gd name="connsiteY524" fmla="*/ 1520824 h 2044699"/>
                <a:gd name="connsiteX525" fmla="*/ 282575 w 1263650"/>
                <a:gd name="connsiteY525" fmla="*/ 1517649 h 2044699"/>
                <a:gd name="connsiteX526" fmla="*/ 279400 w 1263650"/>
                <a:gd name="connsiteY526" fmla="*/ 1517649 h 2044699"/>
                <a:gd name="connsiteX527" fmla="*/ 276225 w 1263650"/>
                <a:gd name="connsiteY527" fmla="*/ 1517649 h 2044699"/>
                <a:gd name="connsiteX528" fmla="*/ 276225 w 1263650"/>
                <a:gd name="connsiteY528" fmla="*/ 1514474 h 2044699"/>
                <a:gd name="connsiteX529" fmla="*/ 276225 w 1263650"/>
                <a:gd name="connsiteY529" fmla="*/ 1511299 h 2044699"/>
                <a:gd name="connsiteX530" fmla="*/ 276225 w 1263650"/>
                <a:gd name="connsiteY530" fmla="*/ 1508124 h 2044699"/>
                <a:gd name="connsiteX531" fmla="*/ 279400 w 1263650"/>
                <a:gd name="connsiteY531" fmla="*/ 1501774 h 2044699"/>
                <a:gd name="connsiteX532" fmla="*/ 285750 w 1263650"/>
                <a:gd name="connsiteY532" fmla="*/ 1492249 h 2044699"/>
                <a:gd name="connsiteX533" fmla="*/ 285750 w 1263650"/>
                <a:gd name="connsiteY533" fmla="*/ 1485899 h 2044699"/>
                <a:gd name="connsiteX534" fmla="*/ 285750 w 1263650"/>
                <a:gd name="connsiteY534" fmla="*/ 1479549 h 2044699"/>
                <a:gd name="connsiteX535" fmla="*/ 288925 w 1263650"/>
                <a:gd name="connsiteY535" fmla="*/ 1470024 h 2044699"/>
                <a:gd name="connsiteX536" fmla="*/ 292100 w 1263650"/>
                <a:gd name="connsiteY536" fmla="*/ 1463674 h 2044699"/>
                <a:gd name="connsiteX537" fmla="*/ 288925 w 1263650"/>
                <a:gd name="connsiteY537" fmla="*/ 1457324 h 2044699"/>
                <a:gd name="connsiteX538" fmla="*/ 285750 w 1263650"/>
                <a:gd name="connsiteY538" fmla="*/ 1450974 h 2044699"/>
                <a:gd name="connsiteX539" fmla="*/ 285750 w 1263650"/>
                <a:gd name="connsiteY539" fmla="*/ 1444624 h 2044699"/>
                <a:gd name="connsiteX540" fmla="*/ 292100 w 1263650"/>
                <a:gd name="connsiteY540" fmla="*/ 1438274 h 2044699"/>
                <a:gd name="connsiteX541" fmla="*/ 292100 w 1263650"/>
                <a:gd name="connsiteY541" fmla="*/ 1435099 h 2044699"/>
                <a:gd name="connsiteX542" fmla="*/ 295275 w 1263650"/>
                <a:gd name="connsiteY542" fmla="*/ 1428749 h 2044699"/>
                <a:gd name="connsiteX543" fmla="*/ 301625 w 1263650"/>
                <a:gd name="connsiteY543" fmla="*/ 1422399 h 2044699"/>
                <a:gd name="connsiteX544" fmla="*/ 301625 w 1263650"/>
                <a:gd name="connsiteY544" fmla="*/ 1419224 h 2044699"/>
                <a:gd name="connsiteX545" fmla="*/ 301625 w 1263650"/>
                <a:gd name="connsiteY545" fmla="*/ 1416049 h 2044699"/>
                <a:gd name="connsiteX546" fmla="*/ 301625 w 1263650"/>
                <a:gd name="connsiteY546" fmla="*/ 1406524 h 2044699"/>
                <a:gd name="connsiteX547" fmla="*/ 288925 w 1263650"/>
                <a:gd name="connsiteY547" fmla="*/ 1396999 h 2044699"/>
                <a:gd name="connsiteX548" fmla="*/ 285750 w 1263650"/>
                <a:gd name="connsiteY548" fmla="*/ 1400174 h 2044699"/>
                <a:gd name="connsiteX549" fmla="*/ 269875 w 1263650"/>
                <a:gd name="connsiteY549" fmla="*/ 1387474 h 2044699"/>
                <a:gd name="connsiteX550" fmla="*/ 269875 w 1263650"/>
                <a:gd name="connsiteY550" fmla="*/ 1377949 h 2044699"/>
                <a:gd name="connsiteX551" fmla="*/ 273050 w 1263650"/>
                <a:gd name="connsiteY551" fmla="*/ 1371599 h 2044699"/>
                <a:gd name="connsiteX552" fmla="*/ 276225 w 1263650"/>
                <a:gd name="connsiteY552" fmla="*/ 1368424 h 2044699"/>
                <a:gd name="connsiteX553" fmla="*/ 282575 w 1263650"/>
                <a:gd name="connsiteY553" fmla="*/ 1365249 h 2044699"/>
                <a:gd name="connsiteX554" fmla="*/ 282575 w 1263650"/>
                <a:gd name="connsiteY554" fmla="*/ 1362074 h 2044699"/>
                <a:gd name="connsiteX555" fmla="*/ 282575 w 1263650"/>
                <a:gd name="connsiteY555" fmla="*/ 1355724 h 2044699"/>
                <a:gd name="connsiteX556" fmla="*/ 279400 w 1263650"/>
                <a:gd name="connsiteY556" fmla="*/ 1349374 h 2044699"/>
                <a:gd name="connsiteX557" fmla="*/ 279400 w 1263650"/>
                <a:gd name="connsiteY557" fmla="*/ 1346199 h 2044699"/>
                <a:gd name="connsiteX558" fmla="*/ 269875 w 1263650"/>
                <a:gd name="connsiteY558" fmla="*/ 1343024 h 2044699"/>
                <a:gd name="connsiteX559" fmla="*/ 260350 w 1263650"/>
                <a:gd name="connsiteY559" fmla="*/ 1336674 h 2044699"/>
                <a:gd name="connsiteX560" fmla="*/ 254000 w 1263650"/>
                <a:gd name="connsiteY560" fmla="*/ 1327149 h 2044699"/>
                <a:gd name="connsiteX561" fmla="*/ 250825 w 1263650"/>
                <a:gd name="connsiteY561" fmla="*/ 1317624 h 2044699"/>
                <a:gd name="connsiteX562" fmla="*/ 247650 w 1263650"/>
                <a:gd name="connsiteY562" fmla="*/ 1308099 h 2044699"/>
                <a:gd name="connsiteX563" fmla="*/ 244475 w 1263650"/>
                <a:gd name="connsiteY563" fmla="*/ 1298574 h 2044699"/>
                <a:gd name="connsiteX564" fmla="*/ 238125 w 1263650"/>
                <a:gd name="connsiteY564" fmla="*/ 1295399 h 2044699"/>
                <a:gd name="connsiteX565" fmla="*/ 228600 w 1263650"/>
                <a:gd name="connsiteY565" fmla="*/ 1289049 h 2044699"/>
                <a:gd name="connsiteX566" fmla="*/ 225425 w 1263650"/>
                <a:gd name="connsiteY566" fmla="*/ 1282699 h 2044699"/>
                <a:gd name="connsiteX567" fmla="*/ 225425 w 1263650"/>
                <a:gd name="connsiteY567" fmla="*/ 1273174 h 2044699"/>
                <a:gd name="connsiteX568" fmla="*/ 228600 w 1263650"/>
                <a:gd name="connsiteY568" fmla="*/ 1269999 h 2044699"/>
                <a:gd name="connsiteX569" fmla="*/ 228600 w 1263650"/>
                <a:gd name="connsiteY569" fmla="*/ 1266824 h 2044699"/>
                <a:gd name="connsiteX570" fmla="*/ 225425 w 1263650"/>
                <a:gd name="connsiteY570" fmla="*/ 1263649 h 2044699"/>
                <a:gd name="connsiteX571" fmla="*/ 225425 w 1263650"/>
                <a:gd name="connsiteY571" fmla="*/ 1260474 h 2044699"/>
                <a:gd name="connsiteX572" fmla="*/ 212725 w 1263650"/>
                <a:gd name="connsiteY572" fmla="*/ 1244599 h 2044699"/>
                <a:gd name="connsiteX573" fmla="*/ 209550 w 1263650"/>
                <a:gd name="connsiteY573" fmla="*/ 1219199 h 2044699"/>
                <a:gd name="connsiteX574" fmla="*/ 200025 w 1263650"/>
                <a:gd name="connsiteY574" fmla="*/ 1212849 h 2044699"/>
                <a:gd name="connsiteX575" fmla="*/ 196850 w 1263650"/>
                <a:gd name="connsiteY575" fmla="*/ 1193799 h 2044699"/>
                <a:gd name="connsiteX576" fmla="*/ 187325 w 1263650"/>
                <a:gd name="connsiteY576" fmla="*/ 1177924 h 2044699"/>
                <a:gd name="connsiteX577" fmla="*/ 187325 w 1263650"/>
                <a:gd name="connsiteY577" fmla="*/ 1171574 h 2044699"/>
                <a:gd name="connsiteX578" fmla="*/ 177800 w 1263650"/>
                <a:gd name="connsiteY578" fmla="*/ 1162049 h 2044699"/>
                <a:gd name="connsiteX579" fmla="*/ 171450 w 1263650"/>
                <a:gd name="connsiteY579" fmla="*/ 1162049 h 2044699"/>
                <a:gd name="connsiteX580" fmla="*/ 171450 w 1263650"/>
                <a:gd name="connsiteY580" fmla="*/ 1158874 h 2044699"/>
                <a:gd name="connsiteX581" fmla="*/ 171450 w 1263650"/>
                <a:gd name="connsiteY581" fmla="*/ 1152524 h 2044699"/>
                <a:gd name="connsiteX582" fmla="*/ 165100 w 1263650"/>
                <a:gd name="connsiteY582" fmla="*/ 1146174 h 2044699"/>
                <a:gd name="connsiteX583" fmla="*/ 165100 w 1263650"/>
                <a:gd name="connsiteY583" fmla="*/ 1142999 h 2044699"/>
                <a:gd name="connsiteX584" fmla="*/ 165100 w 1263650"/>
                <a:gd name="connsiteY584" fmla="*/ 1136649 h 2044699"/>
                <a:gd name="connsiteX585" fmla="*/ 168275 w 1263650"/>
                <a:gd name="connsiteY585" fmla="*/ 1133474 h 2044699"/>
                <a:gd name="connsiteX586" fmla="*/ 168275 w 1263650"/>
                <a:gd name="connsiteY586" fmla="*/ 1130299 h 2044699"/>
                <a:gd name="connsiteX587" fmla="*/ 168275 w 1263650"/>
                <a:gd name="connsiteY587" fmla="*/ 1117599 h 2044699"/>
                <a:gd name="connsiteX588" fmla="*/ 168275 w 1263650"/>
                <a:gd name="connsiteY588" fmla="*/ 1104899 h 2044699"/>
                <a:gd name="connsiteX589" fmla="*/ 171450 w 1263650"/>
                <a:gd name="connsiteY589" fmla="*/ 1101724 h 2044699"/>
                <a:gd name="connsiteX590" fmla="*/ 171450 w 1263650"/>
                <a:gd name="connsiteY590" fmla="*/ 1098549 h 2044699"/>
                <a:gd name="connsiteX591" fmla="*/ 168275 w 1263650"/>
                <a:gd name="connsiteY591" fmla="*/ 1092199 h 2044699"/>
                <a:gd name="connsiteX592" fmla="*/ 165100 w 1263650"/>
                <a:gd name="connsiteY592" fmla="*/ 1092199 h 2044699"/>
                <a:gd name="connsiteX593" fmla="*/ 168275 w 1263650"/>
                <a:gd name="connsiteY593" fmla="*/ 1089024 h 2044699"/>
                <a:gd name="connsiteX594" fmla="*/ 171450 w 1263650"/>
                <a:gd name="connsiteY594" fmla="*/ 1085849 h 2044699"/>
                <a:gd name="connsiteX595" fmla="*/ 174625 w 1263650"/>
                <a:gd name="connsiteY595" fmla="*/ 1082674 h 2044699"/>
                <a:gd name="connsiteX596" fmla="*/ 177800 w 1263650"/>
                <a:gd name="connsiteY596" fmla="*/ 1082674 h 2044699"/>
                <a:gd name="connsiteX597" fmla="*/ 180975 w 1263650"/>
                <a:gd name="connsiteY597" fmla="*/ 1089024 h 2044699"/>
                <a:gd name="connsiteX598" fmla="*/ 184150 w 1263650"/>
                <a:gd name="connsiteY598" fmla="*/ 1089024 h 2044699"/>
                <a:gd name="connsiteX599" fmla="*/ 190500 w 1263650"/>
                <a:gd name="connsiteY599" fmla="*/ 1085849 h 2044699"/>
                <a:gd name="connsiteX600" fmla="*/ 200025 w 1263650"/>
                <a:gd name="connsiteY600" fmla="*/ 1066799 h 2044699"/>
                <a:gd name="connsiteX601" fmla="*/ 200025 w 1263650"/>
                <a:gd name="connsiteY601" fmla="*/ 1073149 h 2044699"/>
                <a:gd name="connsiteX602" fmla="*/ 203200 w 1263650"/>
                <a:gd name="connsiteY602" fmla="*/ 1073149 h 2044699"/>
                <a:gd name="connsiteX603" fmla="*/ 203200 w 1263650"/>
                <a:gd name="connsiteY603" fmla="*/ 1066799 h 2044699"/>
                <a:gd name="connsiteX604" fmla="*/ 200025 w 1263650"/>
                <a:gd name="connsiteY604" fmla="*/ 1066799 h 2044699"/>
                <a:gd name="connsiteX605" fmla="*/ 200025 w 1263650"/>
                <a:gd name="connsiteY605" fmla="*/ 1063624 h 2044699"/>
                <a:gd name="connsiteX606" fmla="*/ 203200 w 1263650"/>
                <a:gd name="connsiteY606" fmla="*/ 1054099 h 2044699"/>
                <a:gd name="connsiteX607" fmla="*/ 203200 w 1263650"/>
                <a:gd name="connsiteY607" fmla="*/ 1044574 h 2044699"/>
                <a:gd name="connsiteX608" fmla="*/ 203200 w 1263650"/>
                <a:gd name="connsiteY608" fmla="*/ 1041400 h 2044699"/>
                <a:gd name="connsiteX609" fmla="*/ 200025 w 1263650"/>
                <a:gd name="connsiteY609" fmla="*/ 1031875 h 2044699"/>
                <a:gd name="connsiteX610" fmla="*/ 196850 w 1263650"/>
                <a:gd name="connsiteY610" fmla="*/ 1025525 h 2044699"/>
                <a:gd name="connsiteX611" fmla="*/ 190500 w 1263650"/>
                <a:gd name="connsiteY611" fmla="*/ 1019175 h 2044699"/>
                <a:gd name="connsiteX612" fmla="*/ 187325 w 1263650"/>
                <a:gd name="connsiteY612" fmla="*/ 1019175 h 2044699"/>
                <a:gd name="connsiteX613" fmla="*/ 184150 w 1263650"/>
                <a:gd name="connsiteY613" fmla="*/ 1022350 h 2044699"/>
                <a:gd name="connsiteX614" fmla="*/ 180975 w 1263650"/>
                <a:gd name="connsiteY614" fmla="*/ 1022350 h 2044699"/>
                <a:gd name="connsiteX615" fmla="*/ 180975 w 1263650"/>
                <a:gd name="connsiteY615" fmla="*/ 1019175 h 2044699"/>
                <a:gd name="connsiteX616" fmla="*/ 174625 w 1263650"/>
                <a:gd name="connsiteY616" fmla="*/ 1019175 h 2044699"/>
                <a:gd name="connsiteX617" fmla="*/ 171450 w 1263650"/>
                <a:gd name="connsiteY617" fmla="*/ 1019175 h 2044699"/>
                <a:gd name="connsiteX618" fmla="*/ 161925 w 1263650"/>
                <a:gd name="connsiteY618" fmla="*/ 1016000 h 2044699"/>
                <a:gd name="connsiteX619" fmla="*/ 155575 w 1263650"/>
                <a:gd name="connsiteY619" fmla="*/ 1009650 h 2044699"/>
                <a:gd name="connsiteX620" fmla="*/ 149225 w 1263650"/>
                <a:gd name="connsiteY620" fmla="*/ 996950 h 2044699"/>
                <a:gd name="connsiteX621" fmla="*/ 146050 w 1263650"/>
                <a:gd name="connsiteY621" fmla="*/ 984250 h 2044699"/>
                <a:gd name="connsiteX622" fmla="*/ 142875 w 1263650"/>
                <a:gd name="connsiteY622" fmla="*/ 981075 h 2044699"/>
                <a:gd name="connsiteX623" fmla="*/ 139700 w 1263650"/>
                <a:gd name="connsiteY623" fmla="*/ 977900 h 2044699"/>
                <a:gd name="connsiteX624" fmla="*/ 136525 w 1263650"/>
                <a:gd name="connsiteY624" fmla="*/ 968375 h 2044699"/>
                <a:gd name="connsiteX625" fmla="*/ 130175 w 1263650"/>
                <a:gd name="connsiteY625" fmla="*/ 962025 h 2044699"/>
                <a:gd name="connsiteX626" fmla="*/ 130175 w 1263650"/>
                <a:gd name="connsiteY626" fmla="*/ 952500 h 2044699"/>
                <a:gd name="connsiteX627" fmla="*/ 139700 w 1263650"/>
                <a:gd name="connsiteY627" fmla="*/ 933450 h 2044699"/>
                <a:gd name="connsiteX628" fmla="*/ 136525 w 1263650"/>
                <a:gd name="connsiteY628" fmla="*/ 908050 h 2044699"/>
                <a:gd name="connsiteX629" fmla="*/ 133350 w 1263650"/>
                <a:gd name="connsiteY629" fmla="*/ 901700 h 2044699"/>
                <a:gd name="connsiteX630" fmla="*/ 130175 w 1263650"/>
                <a:gd name="connsiteY630" fmla="*/ 901700 h 2044699"/>
                <a:gd name="connsiteX631" fmla="*/ 130175 w 1263650"/>
                <a:gd name="connsiteY631" fmla="*/ 895350 h 2044699"/>
                <a:gd name="connsiteX632" fmla="*/ 133350 w 1263650"/>
                <a:gd name="connsiteY632" fmla="*/ 882650 h 2044699"/>
                <a:gd name="connsiteX633" fmla="*/ 136525 w 1263650"/>
                <a:gd name="connsiteY633" fmla="*/ 882650 h 2044699"/>
                <a:gd name="connsiteX634" fmla="*/ 139700 w 1263650"/>
                <a:gd name="connsiteY634" fmla="*/ 876300 h 2044699"/>
                <a:gd name="connsiteX635" fmla="*/ 139700 w 1263650"/>
                <a:gd name="connsiteY635" fmla="*/ 863600 h 2044699"/>
                <a:gd name="connsiteX636" fmla="*/ 142875 w 1263650"/>
                <a:gd name="connsiteY636" fmla="*/ 847725 h 2044699"/>
                <a:gd name="connsiteX637" fmla="*/ 146050 w 1263650"/>
                <a:gd name="connsiteY637" fmla="*/ 847725 h 2044699"/>
                <a:gd name="connsiteX638" fmla="*/ 149225 w 1263650"/>
                <a:gd name="connsiteY638" fmla="*/ 844550 h 2044699"/>
                <a:gd name="connsiteX639" fmla="*/ 161925 w 1263650"/>
                <a:gd name="connsiteY639" fmla="*/ 847725 h 2044699"/>
                <a:gd name="connsiteX640" fmla="*/ 158750 w 1263650"/>
                <a:gd name="connsiteY640" fmla="*/ 860425 h 2044699"/>
                <a:gd name="connsiteX641" fmla="*/ 158750 w 1263650"/>
                <a:gd name="connsiteY641" fmla="*/ 863600 h 2044699"/>
                <a:gd name="connsiteX642" fmla="*/ 158750 w 1263650"/>
                <a:gd name="connsiteY642" fmla="*/ 866775 h 2044699"/>
                <a:gd name="connsiteX643" fmla="*/ 155575 w 1263650"/>
                <a:gd name="connsiteY643" fmla="*/ 876300 h 2044699"/>
                <a:gd name="connsiteX644" fmla="*/ 155575 w 1263650"/>
                <a:gd name="connsiteY644" fmla="*/ 879475 h 2044699"/>
                <a:gd name="connsiteX645" fmla="*/ 155575 w 1263650"/>
                <a:gd name="connsiteY645" fmla="*/ 885825 h 2044699"/>
                <a:gd name="connsiteX646" fmla="*/ 161925 w 1263650"/>
                <a:gd name="connsiteY646" fmla="*/ 895350 h 2044699"/>
                <a:gd name="connsiteX647" fmla="*/ 168275 w 1263650"/>
                <a:gd name="connsiteY647" fmla="*/ 895350 h 2044699"/>
                <a:gd name="connsiteX648" fmla="*/ 168275 w 1263650"/>
                <a:gd name="connsiteY648" fmla="*/ 901700 h 2044699"/>
                <a:gd name="connsiteX649" fmla="*/ 174625 w 1263650"/>
                <a:gd name="connsiteY649" fmla="*/ 904875 h 2044699"/>
                <a:gd name="connsiteX650" fmla="*/ 177800 w 1263650"/>
                <a:gd name="connsiteY650" fmla="*/ 908050 h 2044699"/>
                <a:gd name="connsiteX651" fmla="*/ 180975 w 1263650"/>
                <a:gd name="connsiteY651" fmla="*/ 914400 h 2044699"/>
                <a:gd name="connsiteX652" fmla="*/ 184150 w 1263650"/>
                <a:gd name="connsiteY652" fmla="*/ 914400 h 2044699"/>
                <a:gd name="connsiteX653" fmla="*/ 184150 w 1263650"/>
                <a:gd name="connsiteY653" fmla="*/ 920750 h 2044699"/>
                <a:gd name="connsiteX654" fmla="*/ 187325 w 1263650"/>
                <a:gd name="connsiteY654" fmla="*/ 923925 h 2044699"/>
                <a:gd name="connsiteX655" fmla="*/ 190500 w 1263650"/>
                <a:gd name="connsiteY655" fmla="*/ 927100 h 2044699"/>
                <a:gd name="connsiteX656" fmla="*/ 196850 w 1263650"/>
                <a:gd name="connsiteY656" fmla="*/ 927100 h 2044699"/>
                <a:gd name="connsiteX657" fmla="*/ 200025 w 1263650"/>
                <a:gd name="connsiteY657" fmla="*/ 930275 h 2044699"/>
                <a:gd name="connsiteX658" fmla="*/ 202410 w 1263650"/>
                <a:gd name="connsiteY658" fmla="*/ 927890 h 2044699"/>
                <a:gd name="connsiteX659" fmla="*/ 202410 w 1263650"/>
                <a:gd name="connsiteY659" fmla="*/ 926309 h 2044699"/>
                <a:gd name="connsiteX660" fmla="*/ 200026 w 1263650"/>
                <a:gd name="connsiteY660" fmla="*/ 923925 h 2044699"/>
                <a:gd name="connsiteX661" fmla="*/ 196851 w 1263650"/>
                <a:gd name="connsiteY661" fmla="*/ 920750 h 2044699"/>
                <a:gd name="connsiteX662" fmla="*/ 193676 w 1263650"/>
                <a:gd name="connsiteY662" fmla="*/ 917575 h 2044699"/>
                <a:gd name="connsiteX663" fmla="*/ 193676 w 1263650"/>
                <a:gd name="connsiteY663" fmla="*/ 914400 h 2044699"/>
                <a:gd name="connsiteX664" fmla="*/ 190501 w 1263650"/>
                <a:gd name="connsiteY664" fmla="*/ 914400 h 2044699"/>
                <a:gd name="connsiteX665" fmla="*/ 187326 w 1263650"/>
                <a:gd name="connsiteY665" fmla="*/ 904875 h 2044699"/>
                <a:gd name="connsiteX666" fmla="*/ 187326 w 1263650"/>
                <a:gd name="connsiteY666" fmla="*/ 898525 h 2044699"/>
                <a:gd name="connsiteX667" fmla="*/ 187326 w 1263650"/>
                <a:gd name="connsiteY667" fmla="*/ 889000 h 2044699"/>
                <a:gd name="connsiteX668" fmla="*/ 187326 w 1263650"/>
                <a:gd name="connsiteY668" fmla="*/ 882650 h 2044699"/>
                <a:gd name="connsiteX669" fmla="*/ 187326 w 1263650"/>
                <a:gd name="connsiteY669" fmla="*/ 876300 h 2044699"/>
                <a:gd name="connsiteX670" fmla="*/ 184151 w 1263650"/>
                <a:gd name="connsiteY670" fmla="*/ 873125 h 2044699"/>
                <a:gd name="connsiteX671" fmla="*/ 180976 w 1263650"/>
                <a:gd name="connsiteY671" fmla="*/ 869950 h 2044699"/>
                <a:gd name="connsiteX672" fmla="*/ 177801 w 1263650"/>
                <a:gd name="connsiteY672" fmla="*/ 866775 h 2044699"/>
                <a:gd name="connsiteX673" fmla="*/ 180976 w 1263650"/>
                <a:gd name="connsiteY673" fmla="*/ 866775 h 2044699"/>
                <a:gd name="connsiteX674" fmla="*/ 184151 w 1263650"/>
                <a:gd name="connsiteY674" fmla="*/ 866775 h 2044699"/>
                <a:gd name="connsiteX675" fmla="*/ 184151 w 1263650"/>
                <a:gd name="connsiteY675" fmla="*/ 863600 h 2044699"/>
                <a:gd name="connsiteX676" fmla="*/ 174626 w 1263650"/>
                <a:gd name="connsiteY676" fmla="*/ 860425 h 2044699"/>
                <a:gd name="connsiteX677" fmla="*/ 168276 w 1263650"/>
                <a:gd name="connsiteY677" fmla="*/ 854075 h 2044699"/>
                <a:gd name="connsiteX678" fmla="*/ 168276 w 1263650"/>
                <a:gd name="connsiteY678" fmla="*/ 850900 h 2044699"/>
                <a:gd name="connsiteX679" fmla="*/ 171451 w 1263650"/>
                <a:gd name="connsiteY679" fmla="*/ 847725 h 2044699"/>
                <a:gd name="connsiteX680" fmla="*/ 174626 w 1263650"/>
                <a:gd name="connsiteY680" fmla="*/ 844550 h 2044699"/>
                <a:gd name="connsiteX681" fmla="*/ 177801 w 1263650"/>
                <a:gd name="connsiteY681" fmla="*/ 841375 h 2044699"/>
                <a:gd name="connsiteX682" fmla="*/ 174626 w 1263650"/>
                <a:gd name="connsiteY682" fmla="*/ 835025 h 2044699"/>
                <a:gd name="connsiteX683" fmla="*/ 174626 w 1263650"/>
                <a:gd name="connsiteY683" fmla="*/ 831850 h 2044699"/>
                <a:gd name="connsiteX684" fmla="*/ 174627 w 1263650"/>
                <a:gd name="connsiteY684" fmla="*/ 831850 h 2044699"/>
                <a:gd name="connsiteX685" fmla="*/ 171452 w 1263650"/>
                <a:gd name="connsiteY685" fmla="*/ 828675 h 2044699"/>
                <a:gd name="connsiteX686" fmla="*/ 168277 w 1263650"/>
                <a:gd name="connsiteY686" fmla="*/ 828675 h 2044699"/>
                <a:gd name="connsiteX687" fmla="*/ 165102 w 1263650"/>
                <a:gd name="connsiteY687" fmla="*/ 828675 h 2044699"/>
                <a:gd name="connsiteX688" fmla="*/ 165102 w 1263650"/>
                <a:gd name="connsiteY688" fmla="*/ 825500 h 2044699"/>
                <a:gd name="connsiteX689" fmla="*/ 165102 w 1263650"/>
                <a:gd name="connsiteY689" fmla="*/ 822325 h 2044699"/>
                <a:gd name="connsiteX690" fmla="*/ 165102 w 1263650"/>
                <a:gd name="connsiteY690" fmla="*/ 819150 h 2044699"/>
                <a:gd name="connsiteX691" fmla="*/ 168277 w 1263650"/>
                <a:gd name="connsiteY691" fmla="*/ 819150 h 2044699"/>
                <a:gd name="connsiteX692" fmla="*/ 171452 w 1263650"/>
                <a:gd name="connsiteY692" fmla="*/ 815975 h 2044699"/>
                <a:gd name="connsiteX693" fmla="*/ 174627 w 1263650"/>
                <a:gd name="connsiteY693" fmla="*/ 812800 h 2044699"/>
                <a:gd name="connsiteX694" fmla="*/ 174627 w 1263650"/>
                <a:gd name="connsiteY694" fmla="*/ 809625 h 2044699"/>
                <a:gd name="connsiteX695" fmla="*/ 177802 w 1263650"/>
                <a:gd name="connsiteY695" fmla="*/ 812800 h 2044699"/>
                <a:gd name="connsiteX696" fmla="*/ 184152 w 1263650"/>
                <a:gd name="connsiteY696" fmla="*/ 812800 h 2044699"/>
                <a:gd name="connsiteX697" fmla="*/ 187327 w 1263650"/>
                <a:gd name="connsiteY697" fmla="*/ 809625 h 2044699"/>
                <a:gd name="connsiteX698" fmla="*/ 193677 w 1263650"/>
                <a:gd name="connsiteY698" fmla="*/ 806450 h 2044699"/>
                <a:gd name="connsiteX699" fmla="*/ 196852 w 1263650"/>
                <a:gd name="connsiteY699" fmla="*/ 809625 h 2044699"/>
                <a:gd name="connsiteX700" fmla="*/ 200027 w 1263650"/>
                <a:gd name="connsiteY700" fmla="*/ 812800 h 2044699"/>
                <a:gd name="connsiteX701" fmla="*/ 202410 w 1263650"/>
                <a:gd name="connsiteY701" fmla="*/ 812800 h 2044699"/>
                <a:gd name="connsiteX702" fmla="*/ 202410 w 1263650"/>
                <a:gd name="connsiteY702" fmla="*/ 808043 h 2044699"/>
                <a:gd name="connsiteX703" fmla="*/ 200026 w 1263650"/>
                <a:gd name="connsiteY703" fmla="*/ 803275 h 2044699"/>
                <a:gd name="connsiteX704" fmla="*/ 196851 w 1263650"/>
                <a:gd name="connsiteY704" fmla="*/ 803275 h 2044699"/>
                <a:gd name="connsiteX705" fmla="*/ 193676 w 1263650"/>
                <a:gd name="connsiteY705" fmla="*/ 803275 h 2044699"/>
                <a:gd name="connsiteX706" fmla="*/ 193676 w 1263650"/>
                <a:gd name="connsiteY706" fmla="*/ 800100 h 2044699"/>
                <a:gd name="connsiteX707" fmla="*/ 193676 w 1263650"/>
                <a:gd name="connsiteY707" fmla="*/ 793750 h 2044699"/>
                <a:gd name="connsiteX708" fmla="*/ 193676 w 1263650"/>
                <a:gd name="connsiteY708" fmla="*/ 787400 h 2044699"/>
                <a:gd name="connsiteX709" fmla="*/ 193676 w 1263650"/>
                <a:gd name="connsiteY709" fmla="*/ 784225 h 2044699"/>
                <a:gd name="connsiteX710" fmla="*/ 193676 w 1263650"/>
                <a:gd name="connsiteY710" fmla="*/ 781050 h 2044699"/>
                <a:gd name="connsiteX711" fmla="*/ 190501 w 1263650"/>
                <a:gd name="connsiteY711" fmla="*/ 777875 h 2044699"/>
                <a:gd name="connsiteX712" fmla="*/ 190501 w 1263650"/>
                <a:gd name="connsiteY712" fmla="*/ 774700 h 2044699"/>
                <a:gd name="connsiteX713" fmla="*/ 187326 w 1263650"/>
                <a:gd name="connsiteY713" fmla="*/ 774700 h 2044699"/>
                <a:gd name="connsiteX714" fmla="*/ 184151 w 1263650"/>
                <a:gd name="connsiteY714" fmla="*/ 777875 h 2044699"/>
                <a:gd name="connsiteX715" fmla="*/ 184151 w 1263650"/>
                <a:gd name="connsiteY715" fmla="*/ 774700 h 2044699"/>
                <a:gd name="connsiteX716" fmla="*/ 184150 w 1263650"/>
                <a:gd name="connsiteY716" fmla="*/ 774700 h 2044699"/>
                <a:gd name="connsiteX717" fmla="*/ 184150 w 1263650"/>
                <a:gd name="connsiteY717" fmla="*/ 777874 h 2044699"/>
                <a:gd name="connsiteX718" fmla="*/ 180976 w 1263650"/>
                <a:gd name="connsiteY718" fmla="*/ 774700 h 2044699"/>
                <a:gd name="connsiteX719" fmla="*/ 180976 w 1263650"/>
                <a:gd name="connsiteY719" fmla="*/ 771525 h 2044699"/>
                <a:gd name="connsiteX720" fmla="*/ 180975 w 1263650"/>
                <a:gd name="connsiteY720" fmla="*/ 771525 h 2044699"/>
                <a:gd name="connsiteX721" fmla="*/ 180975 w 1263650"/>
                <a:gd name="connsiteY721" fmla="*/ 774700 h 2044699"/>
                <a:gd name="connsiteX722" fmla="*/ 180975 w 1263650"/>
                <a:gd name="connsiteY722" fmla="*/ 777875 h 2044699"/>
                <a:gd name="connsiteX723" fmla="*/ 180975 w 1263650"/>
                <a:gd name="connsiteY723" fmla="*/ 781050 h 2044699"/>
                <a:gd name="connsiteX724" fmla="*/ 180976 w 1263650"/>
                <a:gd name="connsiteY724" fmla="*/ 781050 h 2044699"/>
                <a:gd name="connsiteX725" fmla="*/ 180976 w 1263650"/>
                <a:gd name="connsiteY725" fmla="*/ 777875 h 2044699"/>
                <a:gd name="connsiteX726" fmla="*/ 180976 w 1263650"/>
                <a:gd name="connsiteY726" fmla="*/ 774701 h 2044699"/>
                <a:gd name="connsiteX727" fmla="*/ 184150 w 1263650"/>
                <a:gd name="connsiteY727" fmla="*/ 777875 h 2044699"/>
                <a:gd name="connsiteX728" fmla="*/ 184150 w 1263650"/>
                <a:gd name="connsiteY728" fmla="*/ 777874 h 2044699"/>
                <a:gd name="connsiteX729" fmla="*/ 184151 w 1263650"/>
                <a:gd name="connsiteY729" fmla="*/ 777875 h 2044699"/>
                <a:gd name="connsiteX730" fmla="*/ 187326 w 1263650"/>
                <a:gd name="connsiteY730" fmla="*/ 781050 h 2044699"/>
                <a:gd name="connsiteX731" fmla="*/ 190501 w 1263650"/>
                <a:gd name="connsiteY731" fmla="*/ 784225 h 2044699"/>
                <a:gd name="connsiteX732" fmla="*/ 190501 w 1263650"/>
                <a:gd name="connsiteY732" fmla="*/ 787400 h 2044699"/>
                <a:gd name="connsiteX733" fmla="*/ 190500 w 1263650"/>
                <a:gd name="connsiteY733" fmla="*/ 787400 h 2044699"/>
                <a:gd name="connsiteX734" fmla="*/ 190500 w 1263650"/>
                <a:gd name="connsiteY734" fmla="*/ 790575 h 2044699"/>
                <a:gd name="connsiteX735" fmla="*/ 190500 w 1263650"/>
                <a:gd name="connsiteY735" fmla="*/ 796925 h 2044699"/>
                <a:gd name="connsiteX736" fmla="*/ 187325 w 1263650"/>
                <a:gd name="connsiteY736" fmla="*/ 793750 h 2044699"/>
                <a:gd name="connsiteX737" fmla="*/ 180975 w 1263650"/>
                <a:gd name="connsiteY737" fmla="*/ 787400 h 2044699"/>
                <a:gd name="connsiteX738" fmla="*/ 177800 w 1263650"/>
                <a:gd name="connsiteY738" fmla="*/ 784225 h 2044699"/>
                <a:gd name="connsiteX739" fmla="*/ 177800 w 1263650"/>
                <a:gd name="connsiteY739" fmla="*/ 781050 h 2044699"/>
                <a:gd name="connsiteX740" fmla="*/ 184150 w 1263650"/>
                <a:gd name="connsiteY740" fmla="*/ 784225 h 2044699"/>
                <a:gd name="connsiteX741" fmla="*/ 184151 w 1263650"/>
                <a:gd name="connsiteY741" fmla="*/ 784225 h 2044699"/>
                <a:gd name="connsiteX742" fmla="*/ 177801 w 1263650"/>
                <a:gd name="connsiteY742" fmla="*/ 781050 h 2044699"/>
                <a:gd name="connsiteX743" fmla="*/ 177800 w 1263650"/>
                <a:gd name="connsiteY743" fmla="*/ 781050 h 2044699"/>
                <a:gd name="connsiteX744" fmla="*/ 174625 w 1263650"/>
                <a:gd name="connsiteY744" fmla="*/ 781050 h 2044699"/>
                <a:gd name="connsiteX745" fmla="*/ 171450 w 1263650"/>
                <a:gd name="connsiteY745" fmla="*/ 781050 h 2044699"/>
                <a:gd name="connsiteX746" fmla="*/ 171450 w 1263650"/>
                <a:gd name="connsiteY746" fmla="*/ 784225 h 2044699"/>
                <a:gd name="connsiteX747" fmla="*/ 168275 w 1263650"/>
                <a:gd name="connsiteY747" fmla="*/ 787400 h 2044699"/>
                <a:gd name="connsiteX748" fmla="*/ 165100 w 1263650"/>
                <a:gd name="connsiteY748" fmla="*/ 787400 h 2044699"/>
                <a:gd name="connsiteX749" fmla="*/ 161925 w 1263650"/>
                <a:gd name="connsiteY749" fmla="*/ 784225 h 2044699"/>
                <a:gd name="connsiteX750" fmla="*/ 158750 w 1263650"/>
                <a:gd name="connsiteY750" fmla="*/ 787400 h 2044699"/>
                <a:gd name="connsiteX751" fmla="*/ 158750 w 1263650"/>
                <a:gd name="connsiteY751" fmla="*/ 793750 h 2044699"/>
                <a:gd name="connsiteX752" fmla="*/ 161925 w 1263650"/>
                <a:gd name="connsiteY752" fmla="*/ 793750 h 2044699"/>
                <a:gd name="connsiteX753" fmla="*/ 158750 w 1263650"/>
                <a:gd name="connsiteY753" fmla="*/ 800100 h 2044699"/>
                <a:gd name="connsiteX754" fmla="*/ 155575 w 1263650"/>
                <a:gd name="connsiteY754" fmla="*/ 803275 h 2044699"/>
                <a:gd name="connsiteX755" fmla="*/ 155575 w 1263650"/>
                <a:gd name="connsiteY755" fmla="*/ 806450 h 2044699"/>
                <a:gd name="connsiteX756" fmla="*/ 161925 w 1263650"/>
                <a:gd name="connsiteY756" fmla="*/ 809625 h 2044699"/>
                <a:gd name="connsiteX757" fmla="*/ 161925 w 1263650"/>
                <a:gd name="connsiteY757" fmla="*/ 812800 h 2044699"/>
                <a:gd name="connsiteX758" fmla="*/ 158750 w 1263650"/>
                <a:gd name="connsiteY758" fmla="*/ 812800 h 2044699"/>
                <a:gd name="connsiteX759" fmla="*/ 152400 w 1263650"/>
                <a:gd name="connsiteY759" fmla="*/ 812800 h 2044699"/>
                <a:gd name="connsiteX760" fmla="*/ 152400 w 1263650"/>
                <a:gd name="connsiteY760" fmla="*/ 815975 h 2044699"/>
                <a:gd name="connsiteX761" fmla="*/ 152400 w 1263650"/>
                <a:gd name="connsiteY761" fmla="*/ 819150 h 2044699"/>
                <a:gd name="connsiteX762" fmla="*/ 149225 w 1263650"/>
                <a:gd name="connsiteY762" fmla="*/ 822325 h 2044699"/>
                <a:gd name="connsiteX763" fmla="*/ 152400 w 1263650"/>
                <a:gd name="connsiteY763" fmla="*/ 822325 h 2044699"/>
                <a:gd name="connsiteX764" fmla="*/ 155575 w 1263650"/>
                <a:gd name="connsiteY764" fmla="*/ 825500 h 2044699"/>
                <a:gd name="connsiteX765" fmla="*/ 155575 w 1263650"/>
                <a:gd name="connsiteY765" fmla="*/ 828675 h 2044699"/>
                <a:gd name="connsiteX766" fmla="*/ 158750 w 1263650"/>
                <a:gd name="connsiteY766" fmla="*/ 831850 h 2044699"/>
                <a:gd name="connsiteX767" fmla="*/ 155575 w 1263650"/>
                <a:gd name="connsiteY767" fmla="*/ 831850 h 2044699"/>
                <a:gd name="connsiteX768" fmla="*/ 155575 w 1263650"/>
                <a:gd name="connsiteY768" fmla="*/ 835025 h 2044699"/>
                <a:gd name="connsiteX769" fmla="*/ 152400 w 1263650"/>
                <a:gd name="connsiteY769" fmla="*/ 835025 h 2044699"/>
                <a:gd name="connsiteX770" fmla="*/ 152400 w 1263650"/>
                <a:gd name="connsiteY770" fmla="*/ 828675 h 2044699"/>
                <a:gd name="connsiteX771" fmla="*/ 149225 w 1263650"/>
                <a:gd name="connsiteY771" fmla="*/ 828675 h 2044699"/>
                <a:gd name="connsiteX772" fmla="*/ 149225 w 1263650"/>
                <a:gd name="connsiteY772" fmla="*/ 838200 h 2044699"/>
                <a:gd name="connsiteX773" fmla="*/ 149225 w 1263650"/>
                <a:gd name="connsiteY773" fmla="*/ 841375 h 2044699"/>
                <a:gd name="connsiteX774" fmla="*/ 146050 w 1263650"/>
                <a:gd name="connsiteY774" fmla="*/ 841375 h 2044699"/>
                <a:gd name="connsiteX775" fmla="*/ 142875 w 1263650"/>
                <a:gd name="connsiteY775" fmla="*/ 841375 h 2044699"/>
                <a:gd name="connsiteX776" fmla="*/ 142875 w 1263650"/>
                <a:gd name="connsiteY776" fmla="*/ 838200 h 2044699"/>
                <a:gd name="connsiteX777" fmla="*/ 127000 w 1263650"/>
                <a:gd name="connsiteY777" fmla="*/ 819150 h 2044699"/>
                <a:gd name="connsiteX778" fmla="*/ 123825 w 1263650"/>
                <a:gd name="connsiteY778" fmla="*/ 815975 h 2044699"/>
                <a:gd name="connsiteX779" fmla="*/ 123825 w 1263650"/>
                <a:gd name="connsiteY779" fmla="*/ 819150 h 2044699"/>
                <a:gd name="connsiteX780" fmla="*/ 120650 w 1263650"/>
                <a:gd name="connsiteY780" fmla="*/ 819150 h 2044699"/>
                <a:gd name="connsiteX781" fmla="*/ 111125 w 1263650"/>
                <a:gd name="connsiteY781" fmla="*/ 806450 h 2044699"/>
                <a:gd name="connsiteX782" fmla="*/ 107950 w 1263650"/>
                <a:gd name="connsiteY782" fmla="*/ 793750 h 2044699"/>
                <a:gd name="connsiteX783" fmla="*/ 95250 w 1263650"/>
                <a:gd name="connsiteY783" fmla="*/ 787400 h 2044699"/>
                <a:gd name="connsiteX784" fmla="*/ 95250 w 1263650"/>
                <a:gd name="connsiteY784" fmla="*/ 781050 h 2044699"/>
                <a:gd name="connsiteX785" fmla="*/ 95250 w 1263650"/>
                <a:gd name="connsiteY785" fmla="*/ 777875 h 2044699"/>
                <a:gd name="connsiteX786" fmla="*/ 88900 w 1263650"/>
                <a:gd name="connsiteY786" fmla="*/ 781050 h 2044699"/>
                <a:gd name="connsiteX787" fmla="*/ 90805 w 1263650"/>
                <a:gd name="connsiteY787" fmla="*/ 784860 h 2044699"/>
                <a:gd name="connsiteX788" fmla="*/ 85725 w 1263650"/>
                <a:gd name="connsiteY788" fmla="*/ 787400 h 2044699"/>
                <a:gd name="connsiteX789" fmla="*/ 85725 w 1263650"/>
                <a:gd name="connsiteY789" fmla="*/ 793750 h 2044699"/>
                <a:gd name="connsiteX790" fmla="*/ 79375 w 1263650"/>
                <a:gd name="connsiteY790" fmla="*/ 790575 h 2044699"/>
                <a:gd name="connsiteX791" fmla="*/ 95250 w 1263650"/>
                <a:gd name="connsiteY791" fmla="*/ 762000 h 2044699"/>
                <a:gd name="connsiteX792" fmla="*/ 95250 w 1263650"/>
                <a:gd name="connsiteY792" fmla="*/ 746125 h 2044699"/>
                <a:gd name="connsiteX793" fmla="*/ 104775 w 1263650"/>
                <a:gd name="connsiteY793" fmla="*/ 771525 h 2044699"/>
                <a:gd name="connsiteX794" fmla="*/ 111125 w 1263650"/>
                <a:gd name="connsiteY794" fmla="*/ 781050 h 2044699"/>
                <a:gd name="connsiteX795" fmla="*/ 101600 w 1263650"/>
                <a:gd name="connsiteY795" fmla="*/ 752475 h 2044699"/>
                <a:gd name="connsiteX796" fmla="*/ 98425 w 1263650"/>
                <a:gd name="connsiteY796" fmla="*/ 746125 h 2044699"/>
                <a:gd name="connsiteX797" fmla="*/ 95250 w 1263650"/>
                <a:gd name="connsiteY797" fmla="*/ 733425 h 2044699"/>
                <a:gd name="connsiteX798" fmla="*/ 92075 w 1263650"/>
                <a:gd name="connsiteY798" fmla="*/ 730250 h 2044699"/>
                <a:gd name="connsiteX799" fmla="*/ 88900 w 1263650"/>
                <a:gd name="connsiteY799" fmla="*/ 730250 h 2044699"/>
                <a:gd name="connsiteX800" fmla="*/ 85725 w 1263650"/>
                <a:gd name="connsiteY800" fmla="*/ 733425 h 2044699"/>
                <a:gd name="connsiteX801" fmla="*/ 85725 w 1263650"/>
                <a:gd name="connsiteY801" fmla="*/ 730250 h 2044699"/>
                <a:gd name="connsiteX802" fmla="*/ 85725 w 1263650"/>
                <a:gd name="connsiteY802" fmla="*/ 727075 h 2044699"/>
                <a:gd name="connsiteX803" fmla="*/ 85725 w 1263650"/>
                <a:gd name="connsiteY803" fmla="*/ 717550 h 2044699"/>
                <a:gd name="connsiteX804" fmla="*/ 85725 w 1263650"/>
                <a:gd name="connsiteY804" fmla="*/ 708025 h 2044699"/>
                <a:gd name="connsiteX805" fmla="*/ 82550 w 1263650"/>
                <a:gd name="connsiteY805" fmla="*/ 704850 h 2044699"/>
                <a:gd name="connsiteX806" fmla="*/ 82550 w 1263650"/>
                <a:gd name="connsiteY806" fmla="*/ 701675 h 2044699"/>
                <a:gd name="connsiteX807" fmla="*/ 60325 w 1263650"/>
                <a:gd name="connsiteY807" fmla="*/ 673100 h 2044699"/>
                <a:gd name="connsiteX808" fmla="*/ 50800 w 1263650"/>
                <a:gd name="connsiteY808" fmla="*/ 641350 h 2044699"/>
                <a:gd name="connsiteX809" fmla="*/ 38100 w 1263650"/>
                <a:gd name="connsiteY809" fmla="*/ 625475 h 2044699"/>
                <a:gd name="connsiteX810" fmla="*/ 31750 w 1263650"/>
                <a:gd name="connsiteY810" fmla="*/ 615950 h 2044699"/>
                <a:gd name="connsiteX811" fmla="*/ 22225 w 1263650"/>
                <a:gd name="connsiteY811" fmla="*/ 590550 h 2044699"/>
                <a:gd name="connsiteX812" fmla="*/ 22225 w 1263650"/>
                <a:gd name="connsiteY812" fmla="*/ 584200 h 2044699"/>
                <a:gd name="connsiteX813" fmla="*/ 28575 w 1263650"/>
                <a:gd name="connsiteY813" fmla="*/ 581025 h 2044699"/>
                <a:gd name="connsiteX814" fmla="*/ 31750 w 1263650"/>
                <a:gd name="connsiteY814" fmla="*/ 568325 h 2044699"/>
                <a:gd name="connsiteX815" fmla="*/ 31750 w 1263650"/>
                <a:gd name="connsiteY815" fmla="*/ 552450 h 2044699"/>
                <a:gd name="connsiteX816" fmla="*/ 28575 w 1263650"/>
                <a:gd name="connsiteY816" fmla="*/ 536575 h 2044699"/>
                <a:gd name="connsiteX817" fmla="*/ 28575 w 1263650"/>
                <a:gd name="connsiteY817" fmla="*/ 508000 h 2044699"/>
                <a:gd name="connsiteX818" fmla="*/ 38100 w 1263650"/>
                <a:gd name="connsiteY818" fmla="*/ 482600 h 2044699"/>
                <a:gd name="connsiteX819" fmla="*/ 47625 w 1263650"/>
                <a:gd name="connsiteY819" fmla="*/ 473075 h 2044699"/>
                <a:gd name="connsiteX820" fmla="*/ 47625 w 1263650"/>
                <a:gd name="connsiteY820" fmla="*/ 463550 h 2044699"/>
                <a:gd name="connsiteX821" fmla="*/ 50800 w 1263650"/>
                <a:gd name="connsiteY821" fmla="*/ 447675 h 2044699"/>
                <a:gd name="connsiteX822" fmla="*/ 47625 w 1263650"/>
                <a:gd name="connsiteY822" fmla="*/ 438150 h 2044699"/>
                <a:gd name="connsiteX823" fmla="*/ 47625 w 1263650"/>
                <a:gd name="connsiteY823" fmla="*/ 419100 h 2044699"/>
                <a:gd name="connsiteX824" fmla="*/ 44450 w 1263650"/>
                <a:gd name="connsiteY824" fmla="*/ 409575 h 2044699"/>
                <a:gd name="connsiteX825" fmla="*/ 41275 w 1263650"/>
                <a:gd name="connsiteY825" fmla="*/ 400050 h 2044699"/>
                <a:gd name="connsiteX826" fmla="*/ 34925 w 1263650"/>
                <a:gd name="connsiteY826" fmla="*/ 381000 h 2044699"/>
                <a:gd name="connsiteX827" fmla="*/ 31750 w 1263650"/>
                <a:gd name="connsiteY827" fmla="*/ 381000 h 2044699"/>
                <a:gd name="connsiteX828" fmla="*/ 31750 w 1263650"/>
                <a:gd name="connsiteY828" fmla="*/ 374650 h 2044699"/>
                <a:gd name="connsiteX829" fmla="*/ 25400 w 1263650"/>
                <a:gd name="connsiteY829" fmla="*/ 374650 h 2044699"/>
                <a:gd name="connsiteX830" fmla="*/ 28575 w 1263650"/>
                <a:gd name="connsiteY830" fmla="*/ 361950 h 2044699"/>
                <a:gd name="connsiteX831" fmla="*/ 25400 w 1263650"/>
                <a:gd name="connsiteY831" fmla="*/ 358775 h 2044699"/>
                <a:gd name="connsiteX832" fmla="*/ 19050 w 1263650"/>
                <a:gd name="connsiteY832" fmla="*/ 352425 h 2044699"/>
                <a:gd name="connsiteX833" fmla="*/ 0 w 1263650"/>
                <a:gd name="connsiteY833" fmla="*/ 320675 h 2044699"/>
                <a:gd name="connsiteX834" fmla="*/ 3175 w 1263650"/>
                <a:gd name="connsiteY834" fmla="*/ 307975 h 2044699"/>
                <a:gd name="connsiteX835" fmla="*/ 3175 w 1263650"/>
                <a:gd name="connsiteY835" fmla="*/ 282575 h 2044699"/>
                <a:gd name="connsiteX836" fmla="*/ 12700 w 1263650"/>
                <a:gd name="connsiteY836" fmla="*/ 263525 h 2044699"/>
                <a:gd name="connsiteX837" fmla="*/ 22225 w 1263650"/>
                <a:gd name="connsiteY837" fmla="*/ 254000 h 2044699"/>
                <a:gd name="connsiteX838" fmla="*/ 22225 w 1263650"/>
                <a:gd name="connsiteY838" fmla="*/ 250825 h 2044699"/>
                <a:gd name="connsiteX839" fmla="*/ 25400 w 1263650"/>
                <a:gd name="connsiteY839" fmla="*/ 250825 h 2044699"/>
                <a:gd name="connsiteX840" fmla="*/ 34925 w 1263650"/>
                <a:gd name="connsiteY840" fmla="*/ 234950 h 2044699"/>
                <a:gd name="connsiteX841" fmla="*/ 38100 w 1263650"/>
                <a:gd name="connsiteY841" fmla="*/ 231775 h 2044699"/>
                <a:gd name="connsiteX842" fmla="*/ 41275 w 1263650"/>
                <a:gd name="connsiteY842" fmla="*/ 231775 h 2044699"/>
                <a:gd name="connsiteX843" fmla="*/ 41275 w 1263650"/>
                <a:gd name="connsiteY843" fmla="*/ 234950 h 2044699"/>
                <a:gd name="connsiteX844" fmla="*/ 38100 w 1263650"/>
                <a:gd name="connsiteY844" fmla="*/ 238125 h 2044699"/>
                <a:gd name="connsiteX845" fmla="*/ 34925 w 1263650"/>
                <a:gd name="connsiteY845" fmla="*/ 238125 h 2044699"/>
                <a:gd name="connsiteX846" fmla="*/ 34925 w 1263650"/>
                <a:gd name="connsiteY846" fmla="*/ 241300 h 2044699"/>
                <a:gd name="connsiteX847" fmla="*/ 38100 w 1263650"/>
                <a:gd name="connsiteY847" fmla="*/ 244475 h 2044699"/>
                <a:gd name="connsiteX848" fmla="*/ 41275 w 1263650"/>
                <a:gd name="connsiteY848" fmla="*/ 244475 h 2044699"/>
                <a:gd name="connsiteX849" fmla="*/ 41275 w 1263650"/>
                <a:gd name="connsiteY849" fmla="*/ 241300 h 2044699"/>
                <a:gd name="connsiteX850" fmla="*/ 44450 w 1263650"/>
                <a:gd name="connsiteY850" fmla="*/ 238125 h 2044699"/>
                <a:gd name="connsiteX851" fmla="*/ 44450 w 1263650"/>
                <a:gd name="connsiteY851" fmla="*/ 234950 h 2044699"/>
                <a:gd name="connsiteX852" fmla="*/ 47625 w 1263650"/>
                <a:gd name="connsiteY852" fmla="*/ 231775 h 2044699"/>
                <a:gd name="connsiteX853" fmla="*/ 50800 w 1263650"/>
                <a:gd name="connsiteY853" fmla="*/ 228600 h 2044699"/>
                <a:gd name="connsiteX854" fmla="*/ 53975 w 1263650"/>
                <a:gd name="connsiteY854" fmla="*/ 228600 h 2044699"/>
                <a:gd name="connsiteX855" fmla="*/ 57150 w 1263650"/>
                <a:gd name="connsiteY855" fmla="*/ 225425 h 2044699"/>
                <a:gd name="connsiteX856" fmla="*/ 60325 w 1263650"/>
                <a:gd name="connsiteY856" fmla="*/ 225425 h 2044699"/>
                <a:gd name="connsiteX857" fmla="*/ 63500 w 1263650"/>
                <a:gd name="connsiteY857" fmla="*/ 222250 h 2044699"/>
                <a:gd name="connsiteX858" fmla="*/ 66675 w 1263650"/>
                <a:gd name="connsiteY858" fmla="*/ 222250 h 2044699"/>
                <a:gd name="connsiteX859" fmla="*/ 66675 w 1263650"/>
                <a:gd name="connsiteY859" fmla="*/ 219075 h 2044699"/>
                <a:gd name="connsiteX860" fmla="*/ 63500 w 1263650"/>
                <a:gd name="connsiteY860" fmla="*/ 219075 h 2044699"/>
                <a:gd name="connsiteX861" fmla="*/ 63500 w 1263650"/>
                <a:gd name="connsiteY861" fmla="*/ 215900 h 2044699"/>
                <a:gd name="connsiteX862" fmla="*/ 57150 w 1263650"/>
                <a:gd name="connsiteY862" fmla="*/ 215900 h 2044699"/>
                <a:gd name="connsiteX863" fmla="*/ 57150 w 1263650"/>
                <a:gd name="connsiteY863" fmla="*/ 219075 h 2044699"/>
                <a:gd name="connsiteX864" fmla="*/ 53975 w 1263650"/>
                <a:gd name="connsiteY864" fmla="*/ 219075 h 2044699"/>
                <a:gd name="connsiteX865" fmla="*/ 47625 w 1263650"/>
                <a:gd name="connsiteY865" fmla="*/ 228600 h 2044699"/>
                <a:gd name="connsiteX866" fmla="*/ 44450 w 1263650"/>
                <a:gd name="connsiteY866" fmla="*/ 228600 h 2044699"/>
                <a:gd name="connsiteX867" fmla="*/ 41275 w 1263650"/>
                <a:gd name="connsiteY867" fmla="*/ 225425 h 2044699"/>
                <a:gd name="connsiteX868" fmla="*/ 44450 w 1263650"/>
                <a:gd name="connsiteY868" fmla="*/ 222250 h 2044699"/>
                <a:gd name="connsiteX869" fmla="*/ 47625 w 1263650"/>
                <a:gd name="connsiteY869" fmla="*/ 215900 h 2044699"/>
                <a:gd name="connsiteX870" fmla="*/ 66675 w 1263650"/>
                <a:gd name="connsiteY870" fmla="*/ 193675 h 2044699"/>
                <a:gd name="connsiteX871" fmla="*/ 69850 w 1263650"/>
                <a:gd name="connsiteY871" fmla="*/ 184150 h 2044699"/>
                <a:gd name="connsiteX872" fmla="*/ 69850 w 1263650"/>
                <a:gd name="connsiteY872" fmla="*/ 177800 h 2044699"/>
                <a:gd name="connsiteX873" fmla="*/ 73025 w 1263650"/>
                <a:gd name="connsiteY873" fmla="*/ 165100 h 2044699"/>
                <a:gd name="connsiteX874" fmla="*/ 76200 w 1263650"/>
                <a:gd name="connsiteY874" fmla="*/ 155575 h 2044699"/>
                <a:gd name="connsiteX875" fmla="*/ 95250 w 1263650"/>
                <a:gd name="connsiteY875" fmla="*/ 120650 h 2044699"/>
                <a:gd name="connsiteX876" fmla="*/ 98425 w 1263650"/>
                <a:gd name="connsiteY876" fmla="*/ 104775 h 2044699"/>
                <a:gd name="connsiteX877" fmla="*/ 98425 w 1263650"/>
                <a:gd name="connsiteY877" fmla="*/ 92075 h 2044699"/>
                <a:gd name="connsiteX878" fmla="*/ 104775 w 1263650"/>
                <a:gd name="connsiteY878" fmla="*/ 92075 h 2044699"/>
                <a:gd name="connsiteX879" fmla="*/ 98425 w 1263650"/>
                <a:gd name="connsiteY879" fmla="*/ 88900 h 2044699"/>
                <a:gd name="connsiteX880" fmla="*/ 101600 w 1263650"/>
                <a:gd name="connsiteY880" fmla="*/ 53975 h 2044699"/>
                <a:gd name="connsiteX881" fmla="*/ 92075 w 1263650"/>
                <a:gd name="connsiteY881" fmla="*/ 50800 h 2044699"/>
                <a:gd name="connsiteX882" fmla="*/ 88900 w 1263650"/>
                <a:gd name="connsiteY882" fmla="*/ 41275 h 2044699"/>
                <a:gd name="connsiteX883" fmla="*/ 98425 w 1263650"/>
                <a:gd name="connsiteY883" fmla="*/ 28575 h 2044699"/>
                <a:gd name="connsiteX884" fmla="*/ 104775 w 1263650"/>
                <a:gd name="connsiteY884" fmla="*/ 15875 h 2044699"/>
                <a:gd name="connsiteX885" fmla="*/ 104775 w 1263650"/>
                <a:gd name="connsiteY885" fmla="*/ 12700 h 2044699"/>
                <a:gd name="connsiteX886" fmla="*/ 104775 w 1263650"/>
                <a:gd name="connsiteY886" fmla="*/ 0 h 2044699"/>
                <a:gd name="connsiteX0" fmla="*/ 530225 w 1263650"/>
                <a:gd name="connsiteY0" fmla="*/ 1885949 h 2044699"/>
                <a:gd name="connsiteX1" fmla="*/ 530225 w 1263650"/>
                <a:gd name="connsiteY1" fmla="*/ 1870074 h 2044699"/>
                <a:gd name="connsiteX2" fmla="*/ 533400 w 1263650"/>
                <a:gd name="connsiteY2" fmla="*/ 1870074 h 2044699"/>
                <a:gd name="connsiteX3" fmla="*/ 533400 w 1263650"/>
                <a:gd name="connsiteY3" fmla="*/ 1873249 h 2044699"/>
                <a:gd name="connsiteX4" fmla="*/ 536575 w 1263650"/>
                <a:gd name="connsiteY4" fmla="*/ 1879599 h 2044699"/>
                <a:gd name="connsiteX5" fmla="*/ 539750 w 1263650"/>
                <a:gd name="connsiteY5" fmla="*/ 1889124 h 2044699"/>
                <a:gd name="connsiteX6" fmla="*/ 539750 w 1263650"/>
                <a:gd name="connsiteY6" fmla="*/ 1892299 h 2044699"/>
                <a:gd name="connsiteX7" fmla="*/ 546100 w 1263650"/>
                <a:gd name="connsiteY7" fmla="*/ 1895474 h 2044699"/>
                <a:gd name="connsiteX8" fmla="*/ 552450 w 1263650"/>
                <a:gd name="connsiteY8" fmla="*/ 1908174 h 2044699"/>
                <a:gd name="connsiteX9" fmla="*/ 558800 w 1263650"/>
                <a:gd name="connsiteY9" fmla="*/ 1914524 h 2044699"/>
                <a:gd name="connsiteX10" fmla="*/ 558800 w 1263650"/>
                <a:gd name="connsiteY10" fmla="*/ 1917699 h 2044699"/>
                <a:gd name="connsiteX11" fmla="*/ 555625 w 1263650"/>
                <a:gd name="connsiteY11" fmla="*/ 1920874 h 2044699"/>
                <a:gd name="connsiteX12" fmla="*/ 555625 w 1263650"/>
                <a:gd name="connsiteY12" fmla="*/ 1917699 h 2044699"/>
                <a:gd name="connsiteX13" fmla="*/ 552450 w 1263650"/>
                <a:gd name="connsiteY13" fmla="*/ 1917699 h 2044699"/>
                <a:gd name="connsiteX14" fmla="*/ 549275 w 1263650"/>
                <a:gd name="connsiteY14" fmla="*/ 1917699 h 2044699"/>
                <a:gd name="connsiteX15" fmla="*/ 546100 w 1263650"/>
                <a:gd name="connsiteY15" fmla="*/ 1917699 h 2044699"/>
                <a:gd name="connsiteX16" fmla="*/ 536575 w 1263650"/>
                <a:gd name="connsiteY16" fmla="*/ 1904999 h 2044699"/>
                <a:gd name="connsiteX17" fmla="*/ 533400 w 1263650"/>
                <a:gd name="connsiteY17" fmla="*/ 1898649 h 2044699"/>
                <a:gd name="connsiteX18" fmla="*/ 530225 w 1263650"/>
                <a:gd name="connsiteY18" fmla="*/ 1892299 h 2044699"/>
                <a:gd name="connsiteX19" fmla="*/ 530225 w 1263650"/>
                <a:gd name="connsiteY19" fmla="*/ 1885949 h 2044699"/>
                <a:gd name="connsiteX20" fmla="*/ 561975 w 1263650"/>
                <a:gd name="connsiteY20" fmla="*/ 1819274 h 2044699"/>
                <a:gd name="connsiteX21" fmla="*/ 561975 w 1263650"/>
                <a:gd name="connsiteY21" fmla="*/ 1797049 h 2044699"/>
                <a:gd name="connsiteX22" fmla="*/ 565150 w 1263650"/>
                <a:gd name="connsiteY22" fmla="*/ 1797049 h 2044699"/>
                <a:gd name="connsiteX23" fmla="*/ 568325 w 1263650"/>
                <a:gd name="connsiteY23" fmla="*/ 1797049 h 2044699"/>
                <a:gd name="connsiteX24" fmla="*/ 571500 w 1263650"/>
                <a:gd name="connsiteY24" fmla="*/ 1803399 h 2044699"/>
                <a:gd name="connsiteX25" fmla="*/ 577850 w 1263650"/>
                <a:gd name="connsiteY25" fmla="*/ 1806574 h 2044699"/>
                <a:gd name="connsiteX26" fmla="*/ 577850 w 1263650"/>
                <a:gd name="connsiteY26" fmla="*/ 1809749 h 2044699"/>
                <a:gd name="connsiteX27" fmla="*/ 581025 w 1263650"/>
                <a:gd name="connsiteY27" fmla="*/ 1816099 h 2044699"/>
                <a:gd name="connsiteX28" fmla="*/ 584200 w 1263650"/>
                <a:gd name="connsiteY28" fmla="*/ 1822449 h 2044699"/>
                <a:gd name="connsiteX29" fmla="*/ 587375 w 1263650"/>
                <a:gd name="connsiteY29" fmla="*/ 1822449 h 2044699"/>
                <a:gd name="connsiteX30" fmla="*/ 587375 w 1263650"/>
                <a:gd name="connsiteY30" fmla="*/ 1825624 h 2044699"/>
                <a:gd name="connsiteX31" fmla="*/ 587375 w 1263650"/>
                <a:gd name="connsiteY31" fmla="*/ 1828799 h 2044699"/>
                <a:gd name="connsiteX32" fmla="*/ 584200 w 1263650"/>
                <a:gd name="connsiteY32" fmla="*/ 1828799 h 2044699"/>
                <a:gd name="connsiteX33" fmla="*/ 581025 w 1263650"/>
                <a:gd name="connsiteY33" fmla="*/ 1828799 h 2044699"/>
                <a:gd name="connsiteX34" fmla="*/ 574675 w 1263650"/>
                <a:gd name="connsiteY34" fmla="*/ 1828799 h 2044699"/>
                <a:gd name="connsiteX35" fmla="*/ 571500 w 1263650"/>
                <a:gd name="connsiteY35" fmla="*/ 1825624 h 2044699"/>
                <a:gd name="connsiteX36" fmla="*/ 565150 w 1263650"/>
                <a:gd name="connsiteY36" fmla="*/ 1822449 h 2044699"/>
                <a:gd name="connsiteX37" fmla="*/ 561975 w 1263650"/>
                <a:gd name="connsiteY37" fmla="*/ 1819274 h 2044699"/>
                <a:gd name="connsiteX38" fmla="*/ 654050 w 1263650"/>
                <a:gd name="connsiteY38" fmla="*/ 1784349 h 2044699"/>
                <a:gd name="connsiteX39" fmla="*/ 657225 w 1263650"/>
                <a:gd name="connsiteY39" fmla="*/ 1784349 h 2044699"/>
                <a:gd name="connsiteX40" fmla="*/ 657225 w 1263650"/>
                <a:gd name="connsiteY40" fmla="*/ 1787524 h 2044699"/>
                <a:gd name="connsiteX41" fmla="*/ 654050 w 1263650"/>
                <a:gd name="connsiteY41" fmla="*/ 1787524 h 2044699"/>
                <a:gd name="connsiteX42" fmla="*/ 654050 w 1263650"/>
                <a:gd name="connsiteY42" fmla="*/ 1784349 h 2044699"/>
                <a:gd name="connsiteX43" fmla="*/ 320675 w 1263650"/>
                <a:gd name="connsiteY43" fmla="*/ 1441449 h 2044699"/>
                <a:gd name="connsiteX44" fmla="*/ 320678 w 1263650"/>
                <a:gd name="connsiteY44" fmla="*/ 1441452 h 2044699"/>
                <a:gd name="connsiteX45" fmla="*/ 320678 w 1263650"/>
                <a:gd name="connsiteY45" fmla="*/ 1441449 h 2044699"/>
                <a:gd name="connsiteX46" fmla="*/ 320675 w 1263650"/>
                <a:gd name="connsiteY46" fmla="*/ 1441449 h 2044699"/>
                <a:gd name="connsiteX47" fmla="*/ 200026 w 1263650"/>
                <a:gd name="connsiteY47" fmla="*/ 857250 h 2044699"/>
                <a:gd name="connsiteX48" fmla="*/ 202410 w 1263650"/>
                <a:gd name="connsiteY48" fmla="*/ 859634 h 2044699"/>
                <a:gd name="connsiteX49" fmla="*/ 202410 w 1263650"/>
                <a:gd name="connsiteY49" fmla="*/ 859633 h 2044699"/>
                <a:gd name="connsiteX50" fmla="*/ 200027 w 1263650"/>
                <a:gd name="connsiteY50" fmla="*/ 857250 h 2044699"/>
                <a:gd name="connsiteX51" fmla="*/ 200026 w 1263650"/>
                <a:gd name="connsiteY51" fmla="*/ 857250 h 2044699"/>
                <a:gd name="connsiteX52" fmla="*/ 193676 w 1263650"/>
                <a:gd name="connsiteY52" fmla="*/ 854075 h 2044699"/>
                <a:gd name="connsiteX53" fmla="*/ 193676 w 1263650"/>
                <a:gd name="connsiteY53" fmla="*/ 857250 h 2044699"/>
                <a:gd name="connsiteX54" fmla="*/ 193677 w 1263650"/>
                <a:gd name="connsiteY54" fmla="*/ 857250 h 2044699"/>
                <a:gd name="connsiteX55" fmla="*/ 193677 w 1263650"/>
                <a:gd name="connsiteY55" fmla="*/ 854075 h 2044699"/>
                <a:gd name="connsiteX56" fmla="*/ 193676 w 1263650"/>
                <a:gd name="connsiteY56" fmla="*/ 854075 h 2044699"/>
                <a:gd name="connsiteX57" fmla="*/ 190501 w 1263650"/>
                <a:gd name="connsiteY57" fmla="*/ 847724 h 2044699"/>
                <a:gd name="connsiteX58" fmla="*/ 190501 w 1263650"/>
                <a:gd name="connsiteY58" fmla="*/ 847725 h 2044699"/>
                <a:gd name="connsiteX59" fmla="*/ 190501 w 1263650"/>
                <a:gd name="connsiteY59" fmla="*/ 850900 h 2044699"/>
                <a:gd name="connsiteX60" fmla="*/ 190501 w 1263650"/>
                <a:gd name="connsiteY60" fmla="*/ 854075 h 2044699"/>
                <a:gd name="connsiteX61" fmla="*/ 190502 w 1263650"/>
                <a:gd name="connsiteY61" fmla="*/ 854075 h 2044699"/>
                <a:gd name="connsiteX62" fmla="*/ 190502 w 1263650"/>
                <a:gd name="connsiteY62" fmla="*/ 850900 h 2044699"/>
                <a:gd name="connsiteX63" fmla="*/ 190502 w 1263650"/>
                <a:gd name="connsiteY63" fmla="*/ 847725 h 2044699"/>
                <a:gd name="connsiteX64" fmla="*/ 190501 w 1263650"/>
                <a:gd name="connsiteY64" fmla="*/ 847724 h 2044699"/>
                <a:gd name="connsiteX65" fmla="*/ 187326 w 1263650"/>
                <a:gd name="connsiteY65" fmla="*/ 838200 h 2044699"/>
                <a:gd name="connsiteX66" fmla="*/ 187326 w 1263650"/>
                <a:gd name="connsiteY66" fmla="*/ 841375 h 2044699"/>
                <a:gd name="connsiteX67" fmla="*/ 187326 w 1263650"/>
                <a:gd name="connsiteY67" fmla="*/ 844550 h 2044699"/>
                <a:gd name="connsiteX68" fmla="*/ 187327 w 1263650"/>
                <a:gd name="connsiteY68" fmla="*/ 844550 h 2044699"/>
                <a:gd name="connsiteX69" fmla="*/ 187327 w 1263650"/>
                <a:gd name="connsiteY69" fmla="*/ 841375 h 2044699"/>
                <a:gd name="connsiteX70" fmla="*/ 187327 w 1263650"/>
                <a:gd name="connsiteY70" fmla="*/ 838200 h 2044699"/>
                <a:gd name="connsiteX71" fmla="*/ 187326 w 1263650"/>
                <a:gd name="connsiteY71" fmla="*/ 838200 h 2044699"/>
                <a:gd name="connsiteX72" fmla="*/ 184151 w 1263650"/>
                <a:gd name="connsiteY72" fmla="*/ 835025 h 2044699"/>
                <a:gd name="connsiteX73" fmla="*/ 184151 w 1263650"/>
                <a:gd name="connsiteY73" fmla="*/ 838200 h 2044699"/>
                <a:gd name="connsiteX74" fmla="*/ 184152 w 1263650"/>
                <a:gd name="connsiteY74" fmla="*/ 838200 h 2044699"/>
                <a:gd name="connsiteX75" fmla="*/ 184152 w 1263650"/>
                <a:gd name="connsiteY75" fmla="*/ 835025 h 2044699"/>
                <a:gd name="connsiteX76" fmla="*/ 184151 w 1263650"/>
                <a:gd name="connsiteY76" fmla="*/ 835025 h 2044699"/>
                <a:gd name="connsiteX77" fmla="*/ 177801 w 1263650"/>
                <a:gd name="connsiteY77" fmla="*/ 831850 h 2044699"/>
                <a:gd name="connsiteX78" fmla="*/ 177801 w 1263650"/>
                <a:gd name="connsiteY78" fmla="*/ 835025 h 2044699"/>
                <a:gd name="connsiteX79" fmla="*/ 177802 w 1263650"/>
                <a:gd name="connsiteY79" fmla="*/ 835025 h 2044699"/>
                <a:gd name="connsiteX80" fmla="*/ 177802 w 1263650"/>
                <a:gd name="connsiteY80" fmla="*/ 831850 h 2044699"/>
                <a:gd name="connsiteX81" fmla="*/ 177801 w 1263650"/>
                <a:gd name="connsiteY81" fmla="*/ 831850 h 2044699"/>
                <a:gd name="connsiteX82" fmla="*/ 187325 w 1263650"/>
                <a:gd name="connsiteY82" fmla="*/ 784225 h 2044699"/>
                <a:gd name="connsiteX83" fmla="*/ 187325 w 1263650"/>
                <a:gd name="connsiteY83" fmla="*/ 787400 h 2044699"/>
                <a:gd name="connsiteX84" fmla="*/ 187326 w 1263650"/>
                <a:gd name="connsiteY84" fmla="*/ 787400 h 2044699"/>
                <a:gd name="connsiteX85" fmla="*/ 187326 w 1263650"/>
                <a:gd name="connsiteY85" fmla="*/ 784225 h 2044699"/>
                <a:gd name="connsiteX86" fmla="*/ 187325 w 1263650"/>
                <a:gd name="connsiteY86" fmla="*/ 784225 h 2044699"/>
                <a:gd name="connsiteX87" fmla="*/ 92075 w 1263650"/>
                <a:gd name="connsiteY87" fmla="*/ 784225 h 2044699"/>
                <a:gd name="connsiteX88" fmla="*/ 92075 w 1263650"/>
                <a:gd name="connsiteY88" fmla="*/ 787400 h 2044699"/>
                <a:gd name="connsiteX89" fmla="*/ 90805 w 1263650"/>
                <a:gd name="connsiteY89" fmla="*/ 784860 h 2044699"/>
                <a:gd name="connsiteX90" fmla="*/ 92075 w 1263650"/>
                <a:gd name="connsiteY90" fmla="*/ 784225 h 2044699"/>
                <a:gd name="connsiteX91" fmla="*/ 180975 w 1263650"/>
                <a:gd name="connsiteY91" fmla="*/ 774700 h 2044699"/>
                <a:gd name="connsiteX92" fmla="*/ 180976 w 1263650"/>
                <a:gd name="connsiteY92" fmla="*/ 774700 h 2044699"/>
                <a:gd name="connsiteX93" fmla="*/ 180976 w 1263650"/>
                <a:gd name="connsiteY93" fmla="*/ 774701 h 2044699"/>
                <a:gd name="connsiteX94" fmla="*/ 180975 w 1263650"/>
                <a:gd name="connsiteY94" fmla="*/ 774700 h 2044699"/>
                <a:gd name="connsiteX95" fmla="*/ 184150 w 1263650"/>
                <a:gd name="connsiteY95" fmla="*/ 769937 h 2044699"/>
                <a:gd name="connsiteX96" fmla="*/ 184150 w 1263650"/>
                <a:gd name="connsiteY96" fmla="*/ 771525 h 2044699"/>
                <a:gd name="connsiteX97" fmla="*/ 184151 w 1263650"/>
                <a:gd name="connsiteY97" fmla="*/ 771525 h 2044699"/>
                <a:gd name="connsiteX98" fmla="*/ 184151 w 1263650"/>
                <a:gd name="connsiteY98" fmla="*/ 769937 h 2044699"/>
                <a:gd name="connsiteX99" fmla="*/ 184150 w 1263650"/>
                <a:gd name="connsiteY99" fmla="*/ 769937 h 2044699"/>
                <a:gd name="connsiteX100" fmla="*/ 555625 w 1263650"/>
                <a:gd name="connsiteY100" fmla="*/ 641350 h 2044699"/>
                <a:gd name="connsiteX101" fmla="*/ 561975 w 1263650"/>
                <a:gd name="connsiteY101" fmla="*/ 644525 h 2044699"/>
                <a:gd name="connsiteX102" fmla="*/ 561976 w 1263650"/>
                <a:gd name="connsiteY102" fmla="*/ 644525 h 2044699"/>
                <a:gd name="connsiteX103" fmla="*/ 555626 w 1263650"/>
                <a:gd name="connsiteY103" fmla="*/ 641350 h 2044699"/>
                <a:gd name="connsiteX104" fmla="*/ 555625 w 1263650"/>
                <a:gd name="connsiteY104" fmla="*/ 641350 h 2044699"/>
                <a:gd name="connsiteX105" fmla="*/ 104775 w 1263650"/>
                <a:gd name="connsiteY105" fmla="*/ 0 h 2044699"/>
                <a:gd name="connsiteX106" fmla="*/ 107950 w 1263650"/>
                <a:gd name="connsiteY106" fmla="*/ 3175 h 2044699"/>
                <a:gd name="connsiteX107" fmla="*/ 114300 w 1263650"/>
                <a:gd name="connsiteY107" fmla="*/ 3175 h 2044699"/>
                <a:gd name="connsiteX108" fmla="*/ 123825 w 1263650"/>
                <a:gd name="connsiteY108" fmla="*/ 6350 h 2044699"/>
                <a:gd name="connsiteX109" fmla="*/ 133350 w 1263650"/>
                <a:gd name="connsiteY109" fmla="*/ 9525 h 2044699"/>
                <a:gd name="connsiteX110" fmla="*/ 136525 w 1263650"/>
                <a:gd name="connsiteY110" fmla="*/ 9525 h 2044699"/>
                <a:gd name="connsiteX111" fmla="*/ 146050 w 1263650"/>
                <a:gd name="connsiteY111" fmla="*/ 12700 h 2044699"/>
                <a:gd name="connsiteX112" fmla="*/ 155575 w 1263650"/>
                <a:gd name="connsiteY112" fmla="*/ 15875 h 2044699"/>
                <a:gd name="connsiteX113" fmla="*/ 158750 w 1263650"/>
                <a:gd name="connsiteY113" fmla="*/ 15875 h 2044699"/>
                <a:gd name="connsiteX114" fmla="*/ 161925 w 1263650"/>
                <a:gd name="connsiteY114" fmla="*/ 15875 h 2044699"/>
                <a:gd name="connsiteX115" fmla="*/ 180975 w 1263650"/>
                <a:gd name="connsiteY115" fmla="*/ 22225 h 2044699"/>
                <a:gd name="connsiteX116" fmla="*/ 190500 w 1263650"/>
                <a:gd name="connsiteY116" fmla="*/ 22225 h 2044699"/>
                <a:gd name="connsiteX117" fmla="*/ 200025 w 1263650"/>
                <a:gd name="connsiteY117" fmla="*/ 25400 h 2044699"/>
                <a:gd name="connsiteX118" fmla="*/ 203200 w 1263650"/>
                <a:gd name="connsiteY118" fmla="*/ 28575 h 2044699"/>
                <a:gd name="connsiteX119" fmla="*/ 215900 w 1263650"/>
                <a:gd name="connsiteY119" fmla="*/ 28575 h 2044699"/>
                <a:gd name="connsiteX120" fmla="*/ 215900 w 1263650"/>
                <a:gd name="connsiteY120" fmla="*/ 31750 h 2044699"/>
                <a:gd name="connsiteX121" fmla="*/ 219075 w 1263650"/>
                <a:gd name="connsiteY121" fmla="*/ 31750 h 2044699"/>
                <a:gd name="connsiteX122" fmla="*/ 222250 w 1263650"/>
                <a:gd name="connsiteY122" fmla="*/ 31750 h 2044699"/>
                <a:gd name="connsiteX123" fmla="*/ 225425 w 1263650"/>
                <a:gd name="connsiteY123" fmla="*/ 31750 h 2044699"/>
                <a:gd name="connsiteX124" fmla="*/ 228600 w 1263650"/>
                <a:gd name="connsiteY124" fmla="*/ 31750 h 2044699"/>
                <a:gd name="connsiteX125" fmla="*/ 231775 w 1263650"/>
                <a:gd name="connsiteY125" fmla="*/ 34925 h 2044699"/>
                <a:gd name="connsiteX126" fmla="*/ 238125 w 1263650"/>
                <a:gd name="connsiteY126" fmla="*/ 34925 h 2044699"/>
                <a:gd name="connsiteX127" fmla="*/ 247650 w 1263650"/>
                <a:gd name="connsiteY127" fmla="*/ 38100 h 2044699"/>
                <a:gd name="connsiteX128" fmla="*/ 263525 w 1263650"/>
                <a:gd name="connsiteY128" fmla="*/ 41275 h 2044699"/>
                <a:gd name="connsiteX129" fmla="*/ 269875 w 1263650"/>
                <a:gd name="connsiteY129" fmla="*/ 44450 h 2044699"/>
                <a:gd name="connsiteX130" fmla="*/ 282575 w 1263650"/>
                <a:gd name="connsiteY130" fmla="*/ 47625 h 2044699"/>
                <a:gd name="connsiteX131" fmla="*/ 307975 w 1263650"/>
                <a:gd name="connsiteY131" fmla="*/ 53975 h 2044699"/>
                <a:gd name="connsiteX132" fmla="*/ 314325 w 1263650"/>
                <a:gd name="connsiteY132" fmla="*/ 53975 h 2044699"/>
                <a:gd name="connsiteX133" fmla="*/ 320675 w 1263650"/>
                <a:gd name="connsiteY133" fmla="*/ 57150 h 2044699"/>
                <a:gd name="connsiteX134" fmla="*/ 327025 w 1263650"/>
                <a:gd name="connsiteY134" fmla="*/ 57150 h 2044699"/>
                <a:gd name="connsiteX135" fmla="*/ 346075 w 1263650"/>
                <a:gd name="connsiteY135" fmla="*/ 60325 h 2044699"/>
                <a:gd name="connsiteX136" fmla="*/ 355600 w 1263650"/>
                <a:gd name="connsiteY136" fmla="*/ 63500 h 2044699"/>
                <a:gd name="connsiteX137" fmla="*/ 365125 w 1263650"/>
                <a:gd name="connsiteY137" fmla="*/ 66675 h 2044699"/>
                <a:gd name="connsiteX138" fmla="*/ 368300 w 1263650"/>
                <a:gd name="connsiteY138" fmla="*/ 66675 h 2044699"/>
                <a:gd name="connsiteX139" fmla="*/ 371475 w 1263650"/>
                <a:gd name="connsiteY139" fmla="*/ 66675 h 2044699"/>
                <a:gd name="connsiteX140" fmla="*/ 393700 w 1263650"/>
                <a:gd name="connsiteY140" fmla="*/ 73025 h 2044699"/>
                <a:gd name="connsiteX141" fmla="*/ 460375 w 1263650"/>
                <a:gd name="connsiteY141" fmla="*/ 92075 h 2044699"/>
                <a:gd name="connsiteX142" fmla="*/ 473075 w 1263650"/>
                <a:gd name="connsiteY142" fmla="*/ 95250 h 2044699"/>
                <a:gd name="connsiteX143" fmla="*/ 482600 w 1263650"/>
                <a:gd name="connsiteY143" fmla="*/ 98425 h 2044699"/>
                <a:gd name="connsiteX144" fmla="*/ 485775 w 1263650"/>
                <a:gd name="connsiteY144" fmla="*/ 98425 h 2044699"/>
                <a:gd name="connsiteX145" fmla="*/ 498475 w 1263650"/>
                <a:gd name="connsiteY145" fmla="*/ 101600 h 2044699"/>
                <a:gd name="connsiteX146" fmla="*/ 501650 w 1263650"/>
                <a:gd name="connsiteY146" fmla="*/ 101600 h 2044699"/>
                <a:gd name="connsiteX147" fmla="*/ 508000 w 1263650"/>
                <a:gd name="connsiteY147" fmla="*/ 101600 h 2044699"/>
                <a:gd name="connsiteX148" fmla="*/ 523875 w 1263650"/>
                <a:gd name="connsiteY148" fmla="*/ 107950 h 2044699"/>
                <a:gd name="connsiteX149" fmla="*/ 527050 w 1263650"/>
                <a:gd name="connsiteY149" fmla="*/ 107950 h 2044699"/>
                <a:gd name="connsiteX150" fmla="*/ 530225 w 1263650"/>
                <a:gd name="connsiteY150" fmla="*/ 107950 h 2044699"/>
                <a:gd name="connsiteX151" fmla="*/ 539750 w 1263650"/>
                <a:gd name="connsiteY151" fmla="*/ 111125 h 2044699"/>
                <a:gd name="connsiteX152" fmla="*/ 542925 w 1263650"/>
                <a:gd name="connsiteY152" fmla="*/ 111125 h 2044699"/>
                <a:gd name="connsiteX153" fmla="*/ 546100 w 1263650"/>
                <a:gd name="connsiteY153" fmla="*/ 111125 h 2044699"/>
                <a:gd name="connsiteX154" fmla="*/ 549275 w 1263650"/>
                <a:gd name="connsiteY154" fmla="*/ 114300 h 2044699"/>
                <a:gd name="connsiteX155" fmla="*/ 552450 w 1263650"/>
                <a:gd name="connsiteY155" fmla="*/ 114300 h 2044699"/>
                <a:gd name="connsiteX156" fmla="*/ 555625 w 1263650"/>
                <a:gd name="connsiteY156" fmla="*/ 114300 h 2044699"/>
                <a:gd name="connsiteX157" fmla="*/ 558800 w 1263650"/>
                <a:gd name="connsiteY157" fmla="*/ 114300 h 2044699"/>
                <a:gd name="connsiteX158" fmla="*/ 561975 w 1263650"/>
                <a:gd name="connsiteY158" fmla="*/ 114300 h 2044699"/>
                <a:gd name="connsiteX159" fmla="*/ 565150 w 1263650"/>
                <a:gd name="connsiteY159" fmla="*/ 117475 h 2044699"/>
                <a:gd name="connsiteX160" fmla="*/ 574675 w 1263650"/>
                <a:gd name="connsiteY160" fmla="*/ 120650 h 2044699"/>
                <a:gd name="connsiteX161" fmla="*/ 584200 w 1263650"/>
                <a:gd name="connsiteY161" fmla="*/ 120650 h 2044699"/>
                <a:gd name="connsiteX162" fmla="*/ 606425 w 1263650"/>
                <a:gd name="connsiteY162" fmla="*/ 127000 h 2044699"/>
                <a:gd name="connsiteX163" fmla="*/ 628650 w 1263650"/>
                <a:gd name="connsiteY163" fmla="*/ 130175 h 2044699"/>
                <a:gd name="connsiteX164" fmla="*/ 650875 w 1263650"/>
                <a:gd name="connsiteY164" fmla="*/ 136525 h 2044699"/>
                <a:gd name="connsiteX165" fmla="*/ 660400 w 1263650"/>
                <a:gd name="connsiteY165" fmla="*/ 139700 h 2044699"/>
                <a:gd name="connsiteX166" fmla="*/ 676275 w 1263650"/>
                <a:gd name="connsiteY166" fmla="*/ 142875 h 2044699"/>
                <a:gd name="connsiteX167" fmla="*/ 682625 w 1263650"/>
                <a:gd name="connsiteY167" fmla="*/ 142875 h 2044699"/>
                <a:gd name="connsiteX168" fmla="*/ 679450 w 1263650"/>
                <a:gd name="connsiteY168" fmla="*/ 155575 h 2044699"/>
                <a:gd name="connsiteX169" fmla="*/ 676275 w 1263650"/>
                <a:gd name="connsiteY169" fmla="*/ 161925 h 2044699"/>
                <a:gd name="connsiteX170" fmla="*/ 676275 w 1263650"/>
                <a:gd name="connsiteY170" fmla="*/ 165100 h 2044699"/>
                <a:gd name="connsiteX171" fmla="*/ 676275 w 1263650"/>
                <a:gd name="connsiteY171" fmla="*/ 174625 h 2044699"/>
                <a:gd name="connsiteX172" fmla="*/ 673100 w 1263650"/>
                <a:gd name="connsiteY172" fmla="*/ 187325 h 2044699"/>
                <a:gd name="connsiteX173" fmla="*/ 666750 w 1263650"/>
                <a:gd name="connsiteY173" fmla="*/ 203200 h 2044699"/>
                <a:gd name="connsiteX174" fmla="*/ 666750 w 1263650"/>
                <a:gd name="connsiteY174" fmla="*/ 206375 h 2044699"/>
                <a:gd name="connsiteX175" fmla="*/ 660400 w 1263650"/>
                <a:gd name="connsiteY175" fmla="*/ 234950 h 2044699"/>
                <a:gd name="connsiteX176" fmla="*/ 660400 w 1263650"/>
                <a:gd name="connsiteY176" fmla="*/ 241300 h 2044699"/>
                <a:gd name="connsiteX177" fmla="*/ 650875 w 1263650"/>
                <a:gd name="connsiteY177" fmla="*/ 273050 h 2044699"/>
                <a:gd name="connsiteX178" fmla="*/ 647700 w 1263650"/>
                <a:gd name="connsiteY178" fmla="*/ 295275 h 2044699"/>
                <a:gd name="connsiteX179" fmla="*/ 647700 w 1263650"/>
                <a:gd name="connsiteY179" fmla="*/ 298450 h 2044699"/>
                <a:gd name="connsiteX180" fmla="*/ 644525 w 1263650"/>
                <a:gd name="connsiteY180" fmla="*/ 307975 h 2044699"/>
                <a:gd name="connsiteX181" fmla="*/ 641350 w 1263650"/>
                <a:gd name="connsiteY181" fmla="*/ 330200 h 2044699"/>
                <a:gd name="connsiteX182" fmla="*/ 635000 w 1263650"/>
                <a:gd name="connsiteY182" fmla="*/ 352425 h 2044699"/>
                <a:gd name="connsiteX183" fmla="*/ 631825 w 1263650"/>
                <a:gd name="connsiteY183" fmla="*/ 365125 h 2044699"/>
                <a:gd name="connsiteX184" fmla="*/ 628650 w 1263650"/>
                <a:gd name="connsiteY184" fmla="*/ 374650 h 2044699"/>
                <a:gd name="connsiteX185" fmla="*/ 628650 w 1263650"/>
                <a:gd name="connsiteY185" fmla="*/ 381000 h 2044699"/>
                <a:gd name="connsiteX186" fmla="*/ 628650 w 1263650"/>
                <a:gd name="connsiteY186" fmla="*/ 387350 h 2044699"/>
                <a:gd name="connsiteX187" fmla="*/ 622300 w 1263650"/>
                <a:gd name="connsiteY187" fmla="*/ 419100 h 2044699"/>
                <a:gd name="connsiteX188" fmla="*/ 619125 w 1263650"/>
                <a:gd name="connsiteY188" fmla="*/ 434975 h 2044699"/>
                <a:gd name="connsiteX189" fmla="*/ 612775 w 1263650"/>
                <a:gd name="connsiteY189" fmla="*/ 457200 h 2044699"/>
                <a:gd name="connsiteX190" fmla="*/ 606425 w 1263650"/>
                <a:gd name="connsiteY190" fmla="*/ 476250 h 2044699"/>
                <a:gd name="connsiteX191" fmla="*/ 600075 w 1263650"/>
                <a:gd name="connsiteY191" fmla="*/ 511175 h 2044699"/>
                <a:gd name="connsiteX192" fmla="*/ 587375 w 1263650"/>
                <a:gd name="connsiteY192" fmla="*/ 568325 h 2044699"/>
                <a:gd name="connsiteX193" fmla="*/ 587375 w 1263650"/>
                <a:gd name="connsiteY193" fmla="*/ 574675 h 2044699"/>
                <a:gd name="connsiteX194" fmla="*/ 577850 w 1263650"/>
                <a:gd name="connsiteY194" fmla="*/ 612775 h 2044699"/>
                <a:gd name="connsiteX195" fmla="*/ 574675 w 1263650"/>
                <a:gd name="connsiteY195" fmla="*/ 619125 h 2044699"/>
                <a:gd name="connsiteX196" fmla="*/ 574675 w 1263650"/>
                <a:gd name="connsiteY196" fmla="*/ 622300 h 2044699"/>
                <a:gd name="connsiteX197" fmla="*/ 574676 w 1263650"/>
                <a:gd name="connsiteY197" fmla="*/ 622300 h 2044699"/>
                <a:gd name="connsiteX198" fmla="*/ 573884 w 1263650"/>
                <a:gd name="connsiteY198" fmla="*/ 626260 h 2044699"/>
                <a:gd name="connsiteX199" fmla="*/ 573884 w 1263650"/>
                <a:gd name="connsiteY199" fmla="*/ 629444 h 2044699"/>
                <a:gd name="connsiteX200" fmla="*/ 573247 w 1263650"/>
                <a:gd name="connsiteY200" fmla="*/ 629444 h 2044699"/>
                <a:gd name="connsiteX201" fmla="*/ 571501 w 1263650"/>
                <a:gd name="connsiteY201" fmla="*/ 638175 h 2044699"/>
                <a:gd name="connsiteX202" fmla="*/ 568326 w 1263650"/>
                <a:gd name="connsiteY202" fmla="*/ 644525 h 2044699"/>
                <a:gd name="connsiteX203" fmla="*/ 568325 w 1263650"/>
                <a:gd name="connsiteY203" fmla="*/ 644525 h 2044699"/>
                <a:gd name="connsiteX204" fmla="*/ 568325 w 1263650"/>
                <a:gd name="connsiteY204" fmla="*/ 657225 h 2044699"/>
                <a:gd name="connsiteX205" fmla="*/ 565150 w 1263650"/>
                <a:gd name="connsiteY205" fmla="*/ 666750 h 2044699"/>
                <a:gd name="connsiteX206" fmla="*/ 565150 w 1263650"/>
                <a:gd name="connsiteY206" fmla="*/ 673100 h 2044699"/>
                <a:gd name="connsiteX207" fmla="*/ 561975 w 1263650"/>
                <a:gd name="connsiteY207" fmla="*/ 679450 h 2044699"/>
                <a:gd name="connsiteX208" fmla="*/ 561975 w 1263650"/>
                <a:gd name="connsiteY208" fmla="*/ 682625 h 2044699"/>
                <a:gd name="connsiteX209" fmla="*/ 558800 w 1263650"/>
                <a:gd name="connsiteY209" fmla="*/ 692150 h 2044699"/>
                <a:gd name="connsiteX210" fmla="*/ 558801 w 1263650"/>
                <a:gd name="connsiteY210" fmla="*/ 692150 h 2044699"/>
                <a:gd name="connsiteX211" fmla="*/ 558801 w 1263650"/>
                <a:gd name="connsiteY211" fmla="*/ 704850 h 2044699"/>
                <a:gd name="connsiteX212" fmla="*/ 558801 w 1263650"/>
                <a:gd name="connsiteY212" fmla="*/ 708025 h 2044699"/>
                <a:gd name="connsiteX213" fmla="*/ 561976 w 1263650"/>
                <a:gd name="connsiteY213" fmla="*/ 708025 h 2044699"/>
                <a:gd name="connsiteX214" fmla="*/ 561976 w 1263650"/>
                <a:gd name="connsiteY214" fmla="*/ 711200 h 2044699"/>
                <a:gd name="connsiteX215" fmla="*/ 561976 w 1263650"/>
                <a:gd name="connsiteY215" fmla="*/ 714375 h 2044699"/>
                <a:gd name="connsiteX216" fmla="*/ 568326 w 1263650"/>
                <a:gd name="connsiteY216" fmla="*/ 720725 h 2044699"/>
                <a:gd name="connsiteX217" fmla="*/ 570231 w 1263650"/>
                <a:gd name="connsiteY217" fmla="*/ 723900 h 2044699"/>
                <a:gd name="connsiteX218" fmla="*/ 571501 w 1263650"/>
                <a:gd name="connsiteY218" fmla="*/ 726017 h 2044699"/>
                <a:gd name="connsiteX219" fmla="*/ 577851 w 1263650"/>
                <a:gd name="connsiteY219" fmla="*/ 736600 h 2044699"/>
                <a:gd name="connsiteX220" fmla="*/ 593726 w 1263650"/>
                <a:gd name="connsiteY220" fmla="*/ 755650 h 2044699"/>
                <a:gd name="connsiteX221" fmla="*/ 603251 w 1263650"/>
                <a:gd name="connsiteY221" fmla="*/ 771525 h 2044699"/>
                <a:gd name="connsiteX222" fmla="*/ 606426 w 1263650"/>
                <a:gd name="connsiteY222" fmla="*/ 771525 h 2044699"/>
                <a:gd name="connsiteX223" fmla="*/ 606426 w 1263650"/>
                <a:gd name="connsiteY223" fmla="*/ 774700 h 2044699"/>
                <a:gd name="connsiteX224" fmla="*/ 606425 w 1263650"/>
                <a:gd name="connsiteY224" fmla="*/ 774700 h 2044699"/>
                <a:gd name="connsiteX225" fmla="*/ 625475 w 1263650"/>
                <a:gd name="connsiteY225" fmla="*/ 803275 h 2044699"/>
                <a:gd name="connsiteX226" fmla="*/ 628650 w 1263650"/>
                <a:gd name="connsiteY226" fmla="*/ 806450 h 2044699"/>
                <a:gd name="connsiteX227" fmla="*/ 635000 w 1263650"/>
                <a:gd name="connsiteY227" fmla="*/ 812800 h 2044699"/>
                <a:gd name="connsiteX228" fmla="*/ 638175 w 1263650"/>
                <a:gd name="connsiteY228" fmla="*/ 819150 h 2044699"/>
                <a:gd name="connsiteX229" fmla="*/ 644525 w 1263650"/>
                <a:gd name="connsiteY229" fmla="*/ 828675 h 2044699"/>
                <a:gd name="connsiteX230" fmla="*/ 647700 w 1263650"/>
                <a:gd name="connsiteY230" fmla="*/ 831850 h 2044699"/>
                <a:gd name="connsiteX231" fmla="*/ 654050 w 1263650"/>
                <a:gd name="connsiteY231" fmla="*/ 841375 h 2044699"/>
                <a:gd name="connsiteX232" fmla="*/ 657225 w 1263650"/>
                <a:gd name="connsiteY232" fmla="*/ 841375 h 2044699"/>
                <a:gd name="connsiteX233" fmla="*/ 657225 w 1263650"/>
                <a:gd name="connsiteY233" fmla="*/ 847725 h 2044699"/>
                <a:gd name="connsiteX234" fmla="*/ 660400 w 1263650"/>
                <a:gd name="connsiteY234" fmla="*/ 850900 h 2044699"/>
                <a:gd name="connsiteX235" fmla="*/ 663575 w 1263650"/>
                <a:gd name="connsiteY235" fmla="*/ 854075 h 2044699"/>
                <a:gd name="connsiteX236" fmla="*/ 673100 w 1263650"/>
                <a:gd name="connsiteY236" fmla="*/ 866775 h 2044699"/>
                <a:gd name="connsiteX237" fmla="*/ 679450 w 1263650"/>
                <a:gd name="connsiteY237" fmla="*/ 876300 h 2044699"/>
                <a:gd name="connsiteX238" fmla="*/ 682625 w 1263650"/>
                <a:gd name="connsiteY238" fmla="*/ 879475 h 2044699"/>
                <a:gd name="connsiteX239" fmla="*/ 701675 w 1263650"/>
                <a:gd name="connsiteY239" fmla="*/ 908050 h 2044699"/>
                <a:gd name="connsiteX240" fmla="*/ 708025 w 1263650"/>
                <a:gd name="connsiteY240" fmla="*/ 914400 h 2044699"/>
                <a:gd name="connsiteX241" fmla="*/ 723900 w 1263650"/>
                <a:gd name="connsiteY241" fmla="*/ 936625 h 2044699"/>
                <a:gd name="connsiteX242" fmla="*/ 733425 w 1263650"/>
                <a:gd name="connsiteY242" fmla="*/ 949325 h 2044699"/>
                <a:gd name="connsiteX243" fmla="*/ 736600 w 1263650"/>
                <a:gd name="connsiteY243" fmla="*/ 952500 h 2044699"/>
                <a:gd name="connsiteX244" fmla="*/ 736600 w 1263650"/>
                <a:gd name="connsiteY244" fmla="*/ 955675 h 2044699"/>
                <a:gd name="connsiteX245" fmla="*/ 739775 w 1263650"/>
                <a:gd name="connsiteY245" fmla="*/ 958850 h 2044699"/>
                <a:gd name="connsiteX246" fmla="*/ 739775 w 1263650"/>
                <a:gd name="connsiteY246" fmla="*/ 962025 h 2044699"/>
                <a:gd name="connsiteX247" fmla="*/ 746125 w 1263650"/>
                <a:gd name="connsiteY247" fmla="*/ 971550 h 2044699"/>
                <a:gd name="connsiteX248" fmla="*/ 790575 w 1263650"/>
                <a:gd name="connsiteY248" fmla="*/ 1028700 h 2044699"/>
                <a:gd name="connsiteX249" fmla="*/ 806450 w 1263650"/>
                <a:gd name="connsiteY249" fmla="*/ 1050925 h 2044699"/>
                <a:gd name="connsiteX250" fmla="*/ 812800 w 1263650"/>
                <a:gd name="connsiteY250" fmla="*/ 1060450 h 2044699"/>
                <a:gd name="connsiteX251" fmla="*/ 822325 w 1263650"/>
                <a:gd name="connsiteY251" fmla="*/ 1073150 h 2044699"/>
                <a:gd name="connsiteX252" fmla="*/ 825500 w 1263650"/>
                <a:gd name="connsiteY252" fmla="*/ 1079500 h 2044699"/>
                <a:gd name="connsiteX253" fmla="*/ 841375 w 1263650"/>
                <a:gd name="connsiteY253" fmla="*/ 1104900 h 2044699"/>
                <a:gd name="connsiteX254" fmla="*/ 854075 w 1263650"/>
                <a:gd name="connsiteY254" fmla="*/ 1117600 h 2044699"/>
                <a:gd name="connsiteX255" fmla="*/ 860425 w 1263650"/>
                <a:gd name="connsiteY255" fmla="*/ 1130300 h 2044699"/>
                <a:gd name="connsiteX256" fmla="*/ 866775 w 1263650"/>
                <a:gd name="connsiteY256" fmla="*/ 1136650 h 2044699"/>
                <a:gd name="connsiteX257" fmla="*/ 869950 w 1263650"/>
                <a:gd name="connsiteY257" fmla="*/ 1143000 h 2044699"/>
                <a:gd name="connsiteX258" fmla="*/ 882650 w 1263650"/>
                <a:gd name="connsiteY258" fmla="*/ 1162050 h 2044699"/>
                <a:gd name="connsiteX259" fmla="*/ 892175 w 1263650"/>
                <a:gd name="connsiteY259" fmla="*/ 1168400 h 2044699"/>
                <a:gd name="connsiteX260" fmla="*/ 892175 w 1263650"/>
                <a:gd name="connsiteY260" fmla="*/ 1171575 h 2044699"/>
                <a:gd name="connsiteX261" fmla="*/ 895350 w 1263650"/>
                <a:gd name="connsiteY261" fmla="*/ 1174750 h 2044699"/>
                <a:gd name="connsiteX262" fmla="*/ 904875 w 1263650"/>
                <a:gd name="connsiteY262" fmla="*/ 1190625 h 2044699"/>
                <a:gd name="connsiteX263" fmla="*/ 908050 w 1263650"/>
                <a:gd name="connsiteY263" fmla="*/ 1193800 h 2044699"/>
                <a:gd name="connsiteX264" fmla="*/ 933450 w 1263650"/>
                <a:gd name="connsiteY264" fmla="*/ 1228725 h 2044699"/>
                <a:gd name="connsiteX265" fmla="*/ 933450 w 1263650"/>
                <a:gd name="connsiteY265" fmla="*/ 1231900 h 2044699"/>
                <a:gd name="connsiteX266" fmla="*/ 958850 w 1263650"/>
                <a:gd name="connsiteY266" fmla="*/ 1263650 h 2044699"/>
                <a:gd name="connsiteX267" fmla="*/ 977900 w 1263650"/>
                <a:gd name="connsiteY267" fmla="*/ 1292225 h 2044699"/>
                <a:gd name="connsiteX268" fmla="*/ 1005680 w 1263650"/>
                <a:gd name="connsiteY268" fmla="*/ 1331117 h 2044699"/>
                <a:gd name="connsiteX269" fmla="*/ 1006478 w 1263650"/>
                <a:gd name="connsiteY269" fmla="*/ 1331117 h 2044699"/>
                <a:gd name="connsiteX270" fmla="*/ 1006478 w 1263650"/>
                <a:gd name="connsiteY270" fmla="*/ 1332234 h 2044699"/>
                <a:gd name="connsiteX271" fmla="*/ 1009650 w 1263650"/>
                <a:gd name="connsiteY271" fmla="*/ 1336675 h 2044699"/>
                <a:gd name="connsiteX272" fmla="*/ 1025525 w 1263650"/>
                <a:gd name="connsiteY272" fmla="*/ 1355725 h 2044699"/>
                <a:gd name="connsiteX273" fmla="*/ 1025525 w 1263650"/>
                <a:gd name="connsiteY273" fmla="*/ 1358900 h 2044699"/>
                <a:gd name="connsiteX274" fmla="*/ 1031875 w 1263650"/>
                <a:gd name="connsiteY274" fmla="*/ 1365250 h 2044699"/>
                <a:gd name="connsiteX275" fmla="*/ 1035050 w 1263650"/>
                <a:gd name="connsiteY275" fmla="*/ 1374775 h 2044699"/>
                <a:gd name="connsiteX276" fmla="*/ 1038225 w 1263650"/>
                <a:gd name="connsiteY276" fmla="*/ 1374775 h 2044699"/>
                <a:gd name="connsiteX277" fmla="*/ 1041400 w 1263650"/>
                <a:gd name="connsiteY277" fmla="*/ 1377950 h 2044699"/>
                <a:gd name="connsiteX278" fmla="*/ 1044575 w 1263650"/>
                <a:gd name="connsiteY278" fmla="*/ 1384300 h 2044699"/>
                <a:gd name="connsiteX279" fmla="*/ 1047750 w 1263650"/>
                <a:gd name="connsiteY279" fmla="*/ 1387475 h 2044699"/>
                <a:gd name="connsiteX280" fmla="*/ 1047750 w 1263650"/>
                <a:gd name="connsiteY280" fmla="*/ 1390650 h 2044699"/>
                <a:gd name="connsiteX281" fmla="*/ 1050925 w 1263650"/>
                <a:gd name="connsiteY281" fmla="*/ 1393825 h 2044699"/>
                <a:gd name="connsiteX282" fmla="*/ 1054100 w 1263650"/>
                <a:gd name="connsiteY282" fmla="*/ 1397000 h 2044699"/>
                <a:gd name="connsiteX283" fmla="*/ 1057275 w 1263650"/>
                <a:gd name="connsiteY283" fmla="*/ 1403350 h 2044699"/>
                <a:gd name="connsiteX284" fmla="*/ 1073150 w 1263650"/>
                <a:gd name="connsiteY284" fmla="*/ 1425575 h 2044699"/>
                <a:gd name="connsiteX285" fmla="*/ 1079500 w 1263650"/>
                <a:gd name="connsiteY285" fmla="*/ 1431925 h 2044699"/>
                <a:gd name="connsiteX286" fmla="*/ 1079500 w 1263650"/>
                <a:gd name="connsiteY286" fmla="*/ 1431924 h 2044699"/>
                <a:gd name="connsiteX287" fmla="*/ 1092200 w 1263650"/>
                <a:gd name="connsiteY287" fmla="*/ 1450974 h 2044699"/>
                <a:gd name="connsiteX288" fmla="*/ 1098550 w 1263650"/>
                <a:gd name="connsiteY288" fmla="*/ 1457324 h 2044699"/>
                <a:gd name="connsiteX289" fmla="*/ 1098550 w 1263650"/>
                <a:gd name="connsiteY289" fmla="*/ 1460499 h 2044699"/>
                <a:gd name="connsiteX290" fmla="*/ 1114425 w 1263650"/>
                <a:gd name="connsiteY290" fmla="*/ 1479549 h 2044699"/>
                <a:gd name="connsiteX291" fmla="*/ 1133475 w 1263650"/>
                <a:gd name="connsiteY291" fmla="*/ 1508124 h 2044699"/>
                <a:gd name="connsiteX292" fmla="*/ 1149350 w 1263650"/>
                <a:gd name="connsiteY292" fmla="*/ 1530349 h 2044699"/>
                <a:gd name="connsiteX293" fmla="*/ 1155700 w 1263650"/>
                <a:gd name="connsiteY293" fmla="*/ 1539874 h 2044699"/>
                <a:gd name="connsiteX294" fmla="*/ 1171575 w 1263650"/>
                <a:gd name="connsiteY294" fmla="*/ 1562099 h 2044699"/>
                <a:gd name="connsiteX295" fmla="*/ 1177925 w 1263650"/>
                <a:gd name="connsiteY295" fmla="*/ 1571624 h 2044699"/>
                <a:gd name="connsiteX296" fmla="*/ 1181100 w 1263650"/>
                <a:gd name="connsiteY296" fmla="*/ 1574799 h 2044699"/>
                <a:gd name="connsiteX297" fmla="*/ 1187450 w 1263650"/>
                <a:gd name="connsiteY297" fmla="*/ 1584324 h 2044699"/>
                <a:gd name="connsiteX298" fmla="*/ 1206500 w 1263650"/>
                <a:gd name="connsiteY298" fmla="*/ 1609724 h 2044699"/>
                <a:gd name="connsiteX299" fmla="*/ 1206500 w 1263650"/>
                <a:gd name="connsiteY299" fmla="*/ 1612899 h 2044699"/>
                <a:gd name="connsiteX300" fmla="*/ 1209675 w 1263650"/>
                <a:gd name="connsiteY300" fmla="*/ 1612899 h 2044699"/>
                <a:gd name="connsiteX301" fmla="*/ 1209675 w 1263650"/>
                <a:gd name="connsiteY301" fmla="*/ 1616074 h 2044699"/>
                <a:gd name="connsiteX302" fmla="*/ 1206500 w 1263650"/>
                <a:gd name="connsiteY302" fmla="*/ 1625599 h 2044699"/>
                <a:gd name="connsiteX303" fmla="*/ 1206500 w 1263650"/>
                <a:gd name="connsiteY303" fmla="*/ 1628774 h 2044699"/>
                <a:gd name="connsiteX304" fmla="*/ 1206500 w 1263650"/>
                <a:gd name="connsiteY304" fmla="*/ 1631949 h 2044699"/>
                <a:gd name="connsiteX305" fmla="*/ 1203325 w 1263650"/>
                <a:gd name="connsiteY305" fmla="*/ 1635124 h 2044699"/>
                <a:gd name="connsiteX306" fmla="*/ 1203325 w 1263650"/>
                <a:gd name="connsiteY306" fmla="*/ 1638299 h 2044699"/>
                <a:gd name="connsiteX307" fmla="*/ 1212850 w 1263650"/>
                <a:gd name="connsiteY307" fmla="*/ 1657349 h 2044699"/>
                <a:gd name="connsiteX308" fmla="*/ 1212850 w 1263650"/>
                <a:gd name="connsiteY308" fmla="*/ 1660524 h 2044699"/>
                <a:gd name="connsiteX309" fmla="*/ 1219200 w 1263650"/>
                <a:gd name="connsiteY309" fmla="*/ 1666874 h 2044699"/>
                <a:gd name="connsiteX310" fmla="*/ 1222375 w 1263650"/>
                <a:gd name="connsiteY310" fmla="*/ 1670049 h 2044699"/>
                <a:gd name="connsiteX311" fmla="*/ 1225550 w 1263650"/>
                <a:gd name="connsiteY311" fmla="*/ 1670049 h 2044699"/>
                <a:gd name="connsiteX312" fmla="*/ 1225550 w 1263650"/>
                <a:gd name="connsiteY312" fmla="*/ 1673224 h 2044699"/>
                <a:gd name="connsiteX313" fmla="*/ 1225550 w 1263650"/>
                <a:gd name="connsiteY313" fmla="*/ 1679574 h 2044699"/>
                <a:gd name="connsiteX314" fmla="*/ 1225550 w 1263650"/>
                <a:gd name="connsiteY314" fmla="*/ 1682749 h 2044699"/>
                <a:gd name="connsiteX315" fmla="*/ 1228725 w 1263650"/>
                <a:gd name="connsiteY315" fmla="*/ 1695449 h 2044699"/>
                <a:gd name="connsiteX316" fmla="*/ 1231900 w 1263650"/>
                <a:gd name="connsiteY316" fmla="*/ 1708149 h 2044699"/>
                <a:gd name="connsiteX317" fmla="*/ 1231900 w 1263650"/>
                <a:gd name="connsiteY317" fmla="*/ 1714499 h 2044699"/>
                <a:gd name="connsiteX318" fmla="*/ 1231900 w 1263650"/>
                <a:gd name="connsiteY318" fmla="*/ 1717674 h 2044699"/>
                <a:gd name="connsiteX319" fmla="*/ 1228725 w 1263650"/>
                <a:gd name="connsiteY319" fmla="*/ 1720849 h 2044699"/>
                <a:gd name="connsiteX320" fmla="*/ 1231900 w 1263650"/>
                <a:gd name="connsiteY320" fmla="*/ 1724024 h 2044699"/>
                <a:gd name="connsiteX321" fmla="*/ 1238250 w 1263650"/>
                <a:gd name="connsiteY321" fmla="*/ 1724024 h 2044699"/>
                <a:gd name="connsiteX322" fmla="*/ 1257300 w 1263650"/>
                <a:gd name="connsiteY322" fmla="*/ 1746249 h 2044699"/>
                <a:gd name="connsiteX323" fmla="*/ 1260475 w 1263650"/>
                <a:gd name="connsiteY323" fmla="*/ 1749424 h 2044699"/>
                <a:gd name="connsiteX324" fmla="*/ 1263650 w 1263650"/>
                <a:gd name="connsiteY324" fmla="*/ 1755774 h 2044699"/>
                <a:gd name="connsiteX325" fmla="*/ 1263650 w 1263650"/>
                <a:gd name="connsiteY325" fmla="*/ 1762124 h 2044699"/>
                <a:gd name="connsiteX326" fmla="*/ 1254125 w 1263650"/>
                <a:gd name="connsiteY326" fmla="*/ 1768474 h 2044699"/>
                <a:gd name="connsiteX327" fmla="*/ 1247775 w 1263650"/>
                <a:gd name="connsiteY327" fmla="*/ 1774824 h 2044699"/>
                <a:gd name="connsiteX328" fmla="*/ 1247775 w 1263650"/>
                <a:gd name="connsiteY328" fmla="*/ 1777999 h 2044699"/>
                <a:gd name="connsiteX329" fmla="*/ 1244600 w 1263650"/>
                <a:gd name="connsiteY329" fmla="*/ 1777999 h 2044699"/>
                <a:gd name="connsiteX330" fmla="*/ 1241425 w 1263650"/>
                <a:gd name="connsiteY330" fmla="*/ 1777999 h 2044699"/>
                <a:gd name="connsiteX331" fmla="*/ 1228725 w 1263650"/>
                <a:gd name="connsiteY331" fmla="*/ 1784349 h 2044699"/>
                <a:gd name="connsiteX332" fmla="*/ 1222375 w 1263650"/>
                <a:gd name="connsiteY332" fmla="*/ 1787524 h 2044699"/>
                <a:gd name="connsiteX333" fmla="*/ 1216025 w 1263650"/>
                <a:gd name="connsiteY333" fmla="*/ 1787524 h 2044699"/>
                <a:gd name="connsiteX334" fmla="*/ 1212850 w 1263650"/>
                <a:gd name="connsiteY334" fmla="*/ 1787524 h 2044699"/>
                <a:gd name="connsiteX335" fmla="*/ 1212850 w 1263650"/>
                <a:gd name="connsiteY335" fmla="*/ 1790699 h 2044699"/>
                <a:gd name="connsiteX336" fmla="*/ 1209675 w 1263650"/>
                <a:gd name="connsiteY336" fmla="*/ 1790699 h 2044699"/>
                <a:gd name="connsiteX337" fmla="*/ 1209675 w 1263650"/>
                <a:gd name="connsiteY337" fmla="*/ 1793874 h 2044699"/>
                <a:gd name="connsiteX338" fmla="*/ 1209675 w 1263650"/>
                <a:gd name="connsiteY338" fmla="*/ 1797049 h 2044699"/>
                <a:gd name="connsiteX339" fmla="*/ 1206500 w 1263650"/>
                <a:gd name="connsiteY339" fmla="*/ 1806574 h 2044699"/>
                <a:gd name="connsiteX340" fmla="*/ 1200150 w 1263650"/>
                <a:gd name="connsiteY340" fmla="*/ 1809749 h 2044699"/>
                <a:gd name="connsiteX341" fmla="*/ 1193800 w 1263650"/>
                <a:gd name="connsiteY341" fmla="*/ 1812924 h 2044699"/>
                <a:gd name="connsiteX342" fmla="*/ 1190625 w 1263650"/>
                <a:gd name="connsiteY342" fmla="*/ 1819274 h 2044699"/>
                <a:gd name="connsiteX343" fmla="*/ 1193800 w 1263650"/>
                <a:gd name="connsiteY343" fmla="*/ 1819274 h 2044699"/>
                <a:gd name="connsiteX344" fmla="*/ 1193800 w 1263650"/>
                <a:gd name="connsiteY344" fmla="*/ 1822449 h 2044699"/>
                <a:gd name="connsiteX345" fmla="*/ 1193800 w 1263650"/>
                <a:gd name="connsiteY345" fmla="*/ 1831974 h 2044699"/>
                <a:gd name="connsiteX346" fmla="*/ 1190625 w 1263650"/>
                <a:gd name="connsiteY346" fmla="*/ 1831974 h 2044699"/>
                <a:gd name="connsiteX347" fmla="*/ 1190625 w 1263650"/>
                <a:gd name="connsiteY347" fmla="*/ 1835149 h 2044699"/>
                <a:gd name="connsiteX348" fmla="*/ 1187450 w 1263650"/>
                <a:gd name="connsiteY348" fmla="*/ 1841499 h 2044699"/>
                <a:gd name="connsiteX349" fmla="*/ 1190625 w 1263650"/>
                <a:gd name="connsiteY349" fmla="*/ 1847849 h 2044699"/>
                <a:gd name="connsiteX350" fmla="*/ 1190625 w 1263650"/>
                <a:gd name="connsiteY350" fmla="*/ 1860549 h 2044699"/>
                <a:gd name="connsiteX351" fmla="*/ 1190625 w 1263650"/>
                <a:gd name="connsiteY351" fmla="*/ 1863724 h 2044699"/>
                <a:gd name="connsiteX352" fmla="*/ 1187450 w 1263650"/>
                <a:gd name="connsiteY352" fmla="*/ 1863724 h 2044699"/>
                <a:gd name="connsiteX353" fmla="*/ 1184275 w 1263650"/>
                <a:gd name="connsiteY353" fmla="*/ 1863724 h 2044699"/>
                <a:gd name="connsiteX354" fmla="*/ 1184275 w 1263650"/>
                <a:gd name="connsiteY354" fmla="*/ 1866899 h 2044699"/>
                <a:gd name="connsiteX355" fmla="*/ 1184275 w 1263650"/>
                <a:gd name="connsiteY355" fmla="*/ 1870074 h 2044699"/>
                <a:gd name="connsiteX356" fmla="*/ 1181100 w 1263650"/>
                <a:gd name="connsiteY356" fmla="*/ 1879599 h 2044699"/>
                <a:gd name="connsiteX357" fmla="*/ 1181100 w 1263650"/>
                <a:gd name="connsiteY357" fmla="*/ 1885949 h 2044699"/>
                <a:gd name="connsiteX358" fmla="*/ 1174750 w 1263650"/>
                <a:gd name="connsiteY358" fmla="*/ 1892299 h 2044699"/>
                <a:gd name="connsiteX359" fmla="*/ 1168400 w 1263650"/>
                <a:gd name="connsiteY359" fmla="*/ 1898649 h 2044699"/>
                <a:gd name="connsiteX360" fmla="*/ 1162050 w 1263650"/>
                <a:gd name="connsiteY360" fmla="*/ 1904999 h 2044699"/>
                <a:gd name="connsiteX361" fmla="*/ 1162050 w 1263650"/>
                <a:gd name="connsiteY361" fmla="*/ 1908174 h 2044699"/>
                <a:gd name="connsiteX362" fmla="*/ 1162050 w 1263650"/>
                <a:gd name="connsiteY362" fmla="*/ 1911349 h 2044699"/>
                <a:gd name="connsiteX363" fmla="*/ 1158875 w 1263650"/>
                <a:gd name="connsiteY363" fmla="*/ 1911349 h 2044699"/>
                <a:gd name="connsiteX364" fmla="*/ 1158875 w 1263650"/>
                <a:gd name="connsiteY364" fmla="*/ 1914524 h 2044699"/>
                <a:gd name="connsiteX365" fmla="*/ 1155700 w 1263650"/>
                <a:gd name="connsiteY365" fmla="*/ 1914524 h 2044699"/>
                <a:gd name="connsiteX366" fmla="*/ 1155700 w 1263650"/>
                <a:gd name="connsiteY366" fmla="*/ 1911349 h 2044699"/>
                <a:gd name="connsiteX367" fmla="*/ 1146175 w 1263650"/>
                <a:gd name="connsiteY367" fmla="*/ 1917699 h 2044699"/>
                <a:gd name="connsiteX368" fmla="*/ 1146175 w 1263650"/>
                <a:gd name="connsiteY368" fmla="*/ 1927224 h 2044699"/>
                <a:gd name="connsiteX369" fmla="*/ 1149350 w 1263650"/>
                <a:gd name="connsiteY369" fmla="*/ 1943099 h 2044699"/>
                <a:gd name="connsiteX370" fmla="*/ 1146175 w 1263650"/>
                <a:gd name="connsiteY370" fmla="*/ 1949449 h 2044699"/>
                <a:gd name="connsiteX371" fmla="*/ 1146175 w 1263650"/>
                <a:gd name="connsiteY371" fmla="*/ 1955799 h 2044699"/>
                <a:gd name="connsiteX372" fmla="*/ 1146175 w 1263650"/>
                <a:gd name="connsiteY372" fmla="*/ 1958974 h 2044699"/>
                <a:gd name="connsiteX373" fmla="*/ 1146175 w 1263650"/>
                <a:gd name="connsiteY373" fmla="*/ 1962149 h 2044699"/>
                <a:gd name="connsiteX374" fmla="*/ 1143000 w 1263650"/>
                <a:gd name="connsiteY374" fmla="*/ 1965324 h 2044699"/>
                <a:gd name="connsiteX375" fmla="*/ 1139825 w 1263650"/>
                <a:gd name="connsiteY375" fmla="*/ 1968499 h 2044699"/>
                <a:gd name="connsiteX376" fmla="*/ 1139825 w 1263650"/>
                <a:gd name="connsiteY376" fmla="*/ 1971674 h 2044699"/>
                <a:gd name="connsiteX377" fmla="*/ 1136650 w 1263650"/>
                <a:gd name="connsiteY377" fmla="*/ 1971674 h 2044699"/>
                <a:gd name="connsiteX378" fmla="*/ 1139825 w 1263650"/>
                <a:gd name="connsiteY378" fmla="*/ 1974849 h 2044699"/>
                <a:gd name="connsiteX379" fmla="*/ 1143000 w 1263650"/>
                <a:gd name="connsiteY379" fmla="*/ 1981199 h 2044699"/>
                <a:gd name="connsiteX380" fmla="*/ 1143000 w 1263650"/>
                <a:gd name="connsiteY380" fmla="*/ 1984374 h 2044699"/>
                <a:gd name="connsiteX381" fmla="*/ 1149350 w 1263650"/>
                <a:gd name="connsiteY381" fmla="*/ 1987549 h 2044699"/>
                <a:gd name="connsiteX382" fmla="*/ 1152525 w 1263650"/>
                <a:gd name="connsiteY382" fmla="*/ 1987549 h 2044699"/>
                <a:gd name="connsiteX383" fmla="*/ 1155700 w 1263650"/>
                <a:gd name="connsiteY383" fmla="*/ 1987549 h 2044699"/>
                <a:gd name="connsiteX384" fmla="*/ 1158875 w 1263650"/>
                <a:gd name="connsiteY384" fmla="*/ 1987549 h 2044699"/>
                <a:gd name="connsiteX385" fmla="*/ 1162050 w 1263650"/>
                <a:gd name="connsiteY385" fmla="*/ 1987549 h 2044699"/>
                <a:gd name="connsiteX386" fmla="*/ 1165225 w 1263650"/>
                <a:gd name="connsiteY386" fmla="*/ 1987549 h 2044699"/>
                <a:gd name="connsiteX387" fmla="*/ 1165225 w 1263650"/>
                <a:gd name="connsiteY387" fmla="*/ 1990724 h 2044699"/>
                <a:gd name="connsiteX388" fmla="*/ 1171575 w 1263650"/>
                <a:gd name="connsiteY388" fmla="*/ 2000249 h 2044699"/>
                <a:gd name="connsiteX389" fmla="*/ 1171575 w 1263650"/>
                <a:gd name="connsiteY389" fmla="*/ 2003424 h 2044699"/>
                <a:gd name="connsiteX390" fmla="*/ 1171575 w 1263650"/>
                <a:gd name="connsiteY390" fmla="*/ 2012949 h 2044699"/>
                <a:gd name="connsiteX391" fmla="*/ 1171575 w 1263650"/>
                <a:gd name="connsiteY391" fmla="*/ 2016124 h 2044699"/>
                <a:gd name="connsiteX392" fmla="*/ 1171575 w 1263650"/>
                <a:gd name="connsiteY392" fmla="*/ 2019299 h 2044699"/>
                <a:gd name="connsiteX393" fmla="*/ 1168400 w 1263650"/>
                <a:gd name="connsiteY393" fmla="*/ 2025649 h 2044699"/>
                <a:gd name="connsiteX394" fmla="*/ 1165225 w 1263650"/>
                <a:gd name="connsiteY394" fmla="*/ 2028824 h 2044699"/>
                <a:gd name="connsiteX395" fmla="*/ 1155700 w 1263650"/>
                <a:gd name="connsiteY395" fmla="*/ 2038349 h 2044699"/>
                <a:gd name="connsiteX396" fmla="*/ 1155700 w 1263650"/>
                <a:gd name="connsiteY396" fmla="*/ 2041524 h 2044699"/>
                <a:gd name="connsiteX397" fmla="*/ 1146175 w 1263650"/>
                <a:gd name="connsiteY397" fmla="*/ 2044699 h 2044699"/>
                <a:gd name="connsiteX398" fmla="*/ 1139825 w 1263650"/>
                <a:gd name="connsiteY398" fmla="*/ 2044699 h 2044699"/>
                <a:gd name="connsiteX399" fmla="*/ 1133475 w 1263650"/>
                <a:gd name="connsiteY399" fmla="*/ 2041524 h 2044699"/>
                <a:gd name="connsiteX400" fmla="*/ 1130300 w 1263650"/>
                <a:gd name="connsiteY400" fmla="*/ 2041524 h 2044699"/>
                <a:gd name="connsiteX401" fmla="*/ 1130300 w 1263650"/>
                <a:gd name="connsiteY401" fmla="*/ 2038349 h 2044699"/>
                <a:gd name="connsiteX402" fmla="*/ 1127125 w 1263650"/>
                <a:gd name="connsiteY402" fmla="*/ 2038349 h 2044699"/>
                <a:gd name="connsiteX403" fmla="*/ 1127125 w 1263650"/>
                <a:gd name="connsiteY403" fmla="*/ 2041524 h 2044699"/>
                <a:gd name="connsiteX404" fmla="*/ 1123950 w 1263650"/>
                <a:gd name="connsiteY404" fmla="*/ 2041524 h 2044699"/>
                <a:gd name="connsiteX405" fmla="*/ 901700 w 1263650"/>
                <a:gd name="connsiteY405" fmla="*/ 2022474 h 2044699"/>
                <a:gd name="connsiteX406" fmla="*/ 739775 w 1263650"/>
                <a:gd name="connsiteY406" fmla="*/ 2009774 h 2044699"/>
                <a:gd name="connsiteX407" fmla="*/ 736600 w 1263650"/>
                <a:gd name="connsiteY407" fmla="*/ 1990724 h 2044699"/>
                <a:gd name="connsiteX408" fmla="*/ 733425 w 1263650"/>
                <a:gd name="connsiteY408" fmla="*/ 1981199 h 2044699"/>
                <a:gd name="connsiteX409" fmla="*/ 730250 w 1263650"/>
                <a:gd name="connsiteY409" fmla="*/ 1981199 h 2044699"/>
                <a:gd name="connsiteX410" fmla="*/ 730250 w 1263650"/>
                <a:gd name="connsiteY410" fmla="*/ 1978024 h 2044699"/>
                <a:gd name="connsiteX411" fmla="*/ 733425 w 1263650"/>
                <a:gd name="connsiteY411" fmla="*/ 1974849 h 2044699"/>
                <a:gd name="connsiteX412" fmla="*/ 736600 w 1263650"/>
                <a:gd name="connsiteY412" fmla="*/ 1974849 h 2044699"/>
                <a:gd name="connsiteX413" fmla="*/ 736600 w 1263650"/>
                <a:gd name="connsiteY413" fmla="*/ 1978024 h 2044699"/>
                <a:gd name="connsiteX414" fmla="*/ 736600 w 1263650"/>
                <a:gd name="connsiteY414" fmla="*/ 1981199 h 2044699"/>
                <a:gd name="connsiteX415" fmla="*/ 739775 w 1263650"/>
                <a:gd name="connsiteY415" fmla="*/ 1990724 h 2044699"/>
                <a:gd name="connsiteX416" fmla="*/ 742950 w 1263650"/>
                <a:gd name="connsiteY416" fmla="*/ 1993899 h 2044699"/>
                <a:gd name="connsiteX417" fmla="*/ 742950 w 1263650"/>
                <a:gd name="connsiteY417" fmla="*/ 2000249 h 2044699"/>
                <a:gd name="connsiteX418" fmla="*/ 746125 w 1263650"/>
                <a:gd name="connsiteY418" fmla="*/ 2000249 h 2044699"/>
                <a:gd name="connsiteX419" fmla="*/ 746125 w 1263650"/>
                <a:gd name="connsiteY419" fmla="*/ 1997074 h 2044699"/>
                <a:gd name="connsiteX420" fmla="*/ 746125 w 1263650"/>
                <a:gd name="connsiteY420" fmla="*/ 1987549 h 2044699"/>
                <a:gd name="connsiteX421" fmla="*/ 746125 w 1263650"/>
                <a:gd name="connsiteY421" fmla="*/ 1984374 h 2044699"/>
                <a:gd name="connsiteX422" fmla="*/ 746125 w 1263650"/>
                <a:gd name="connsiteY422" fmla="*/ 1981199 h 2044699"/>
                <a:gd name="connsiteX423" fmla="*/ 742950 w 1263650"/>
                <a:gd name="connsiteY423" fmla="*/ 1974849 h 2044699"/>
                <a:gd name="connsiteX424" fmla="*/ 739775 w 1263650"/>
                <a:gd name="connsiteY424" fmla="*/ 1971674 h 2044699"/>
                <a:gd name="connsiteX425" fmla="*/ 736600 w 1263650"/>
                <a:gd name="connsiteY425" fmla="*/ 1968499 h 2044699"/>
                <a:gd name="connsiteX426" fmla="*/ 733425 w 1263650"/>
                <a:gd name="connsiteY426" fmla="*/ 1971674 h 2044699"/>
                <a:gd name="connsiteX427" fmla="*/ 730250 w 1263650"/>
                <a:gd name="connsiteY427" fmla="*/ 1971674 h 2044699"/>
                <a:gd name="connsiteX428" fmla="*/ 730250 w 1263650"/>
                <a:gd name="connsiteY428" fmla="*/ 1974849 h 2044699"/>
                <a:gd name="connsiteX429" fmla="*/ 727075 w 1263650"/>
                <a:gd name="connsiteY429" fmla="*/ 1974849 h 2044699"/>
                <a:gd name="connsiteX430" fmla="*/ 723900 w 1263650"/>
                <a:gd name="connsiteY430" fmla="*/ 1971674 h 2044699"/>
                <a:gd name="connsiteX431" fmla="*/ 727075 w 1263650"/>
                <a:gd name="connsiteY431" fmla="*/ 1968499 h 2044699"/>
                <a:gd name="connsiteX432" fmla="*/ 727075 w 1263650"/>
                <a:gd name="connsiteY432" fmla="*/ 1965324 h 2044699"/>
                <a:gd name="connsiteX433" fmla="*/ 730250 w 1263650"/>
                <a:gd name="connsiteY433" fmla="*/ 1965324 h 2044699"/>
                <a:gd name="connsiteX434" fmla="*/ 730250 w 1263650"/>
                <a:gd name="connsiteY434" fmla="*/ 1962149 h 2044699"/>
                <a:gd name="connsiteX435" fmla="*/ 733425 w 1263650"/>
                <a:gd name="connsiteY435" fmla="*/ 1962149 h 2044699"/>
                <a:gd name="connsiteX436" fmla="*/ 733425 w 1263650"/>
                <a:gd name="connsiteY436" fmla="*/ 1958974 h 2044699"/>
                <a:gd name="connsiteX437" fmla="*/ 730250 w 1263650"/>
                <a:gd name="connsiteY437" fmla="*/ 1955799 h 2044699"/>
                <a:gd name="connsiteX438" fmla="*/ 730250 w 1263650"/>
                <a:gd name="connsiteY438" fmla="*/ 1958974 h 2044699"/>
                <a:gd name="connsiteX439" fmla="*/ 730250 w 1263650"/>
                <a:gd name="connsiteY439" fmla="*/ 1962149 h 2044699"/>
                <a:gd name="connsiteX440" fmla="*/ 727075 w 1263650"/>
                <a:gd name="connsiteY440" fmla="*/ 1962149 h 2044699"/>
                <a:gd name="connsiteX441" fmla="*/ 727075 w 1263650"/>
                <a:gd name="connsiteY441" fmla="*/ 1958974 h 2044699"/>
                <a:gd name="connsiteX442" fmla="*/ 723900 w 1263650"/>
                <a:gd name="connsiteY442" fmla="*/ 1955799 h 2044699"/>
                <a:gd name="connsiteX443" fmla="*/ 723900 w 1263650"/>
                <a:gd name="connsiteY443" fmla="*/ 1949449 h 2044699"/>
                <a:gd name="connsiteX444" fmla="*/ 723900 w 1263650"/>
                <a:gd name="connsiteY444" fmla="*/ 1946274 h 2044699"/>
                <a:gd name="connsiteX445" fmla="*/ 733425 w 1263650"/>
                <a:gd name="connsiteY445" fmla="*/ 1943099 h 2044699"/>
                <a:gd name="connsiteX446" fmla="*/ 733425 w 1263650"/>
                <a:gd name="connsiteY446" fmla="*/ 1917699 h 2044699"/>
                <a:gd name="connsiteX447" fmla="*/ 727075 w 1263650"/>
                <a:gd name="connsiteY447" fmla="*/ 1895474 h 2044699"/>
                <a:gd name="connsiteX448" fmla="*/ 720725 w 1263650"/>
                <a:gd name="connsiteY448" fmla="*/ 1870074 h 2044699"/>
                <a:gd name="connsiteX449" fmla="*/ 698500 w 1263650"/>
                <a:gd name="connsiteY449" fmla="*/ 1831974 h 2044699"/>
                <a:gd name="connsiteX450" fmla="*/ 695325 w 1263650"/>
                <a:gd name="connsiteY450" fmla="*/ 1828799 h 2044699"/>
                <a:gd name="connsiteX451" fmla="*/ 682625 w 1263650"/>
                <a:gd name="connsiteY451" fmla="*/ 1816099 h 2044699"/>
                <a:gd name="connsiteX452" fmla="*/ 673100 w 1263650"/>
                <a:gd name="connsiteY452" fmla="*/ 1800224 h 2044699"/>
                <a:gd name="connsiteX453" fmla="*/ 660400 w 1263650"/>
                <a:gd name="connsiteY453" fmla="*/ 1787524 h 2044699"/>
                <a:gd name="connsiteX454" fmla="*/ 660400 w 1263650"/>
                <a:gd name="connsiteY454" fmla="*/ 1784349 h 2044699"/>
                <a:gd name="connsiteX455" fmla="*/ 657225 w 1263650"/>
                <a:gd name="connsiteY455" fmla="*/ 1784349 h 2044699"/>
                <a:gd name="connsiteX456" fmla="*/ 654050 w 1263650"/>
                <a:gd name="connsiteY456" fmla="*/ 1781174 h 2044699"/>
                <a:gd name="connsiteX457" fmla="*/ 654050 w 1263650"/>
                <a:gd name="connsiteY457" fmla="*/ 1784349 h 2044699"/>
                <a:gd name="connsiteX458" fmla="*/ 641350 w 1263650"/>
                <a:gd name="connsiteY458" fmla="*/ 1771649 h 2044699"/>
                <a:gd name="connsiteX459" fmla="*/ 635000 w 1263650"/>
                <a:gd name="connsiteY459" fmla="*/ 1758949 h 2044699"/>
                <a:gd name="connsiteX460" fmla="*/ 628650 w 1263650"/>
                <a:gd name="connsiteY460" fmla="*/ 1752599 h 2044699"/>
                <a:gd name="connsiteX461" fmla="*/ 622300 w 1263650"/>
                <a:gd name="connsiteY461" fmla="*/ 1746249 h 2044699"/>
                <a:gd name="connsiteX462" fmla="*/ 615950 w 1263650"/>
                <a:gd name="connsiteY462" fmla="*/ 1749424 h 2044699"/>
                <a:gd name="connsiteX463" fmla="*/ 615950 w 1263650"/>
                <a:gd name="connsiteY463" fmla="*/ 1746249 h 2044699"/>
                <a:gd name="connsiteX464" fmla="*/ 615950 w 1263650"/>
                <a:gd name="connsiteY464" fmla="*/ 1743074 h 2044699"/>
                <a:gd name="connsiteX465" fmla="*/ 612775 w 1263650"/>
                <a:gd name="connsiteY465" fmla="*/ 1743074 h 2044699"/>
                <a:gd name="connsiteX466" fmla="*/ 609600 w 1263650"/>
                <a:gd name="connsiteY466" fmla="*/ 1743074 h 2044699"/>
                <a:gd name="connsiteX467" fmla="*/ 606425 w 1263650"/>
                <a:gd name="connsiteY467" fmla="*/ 1743074 h 2044699"/>
                <a:gd name="connsiteX468" fmla="*/ 606425 w 1263650"/>
                <a:gd name="connsiteY468" fmla="*/ 1746249 h 2044699"/>
                <a:gd name="connsiteX469" fmla="*/ 603250 w 1263650"/>
                <a:gd name="connsiteY469" fmla="*/ 1752599 h 2044699"/>
                <a:gd name="connsiteX470" fmla="*/ 603250 w 1263650"/>
                <a:gd name="connsiteY470" fmla="*/ 1755774 h 2044699"/>
                <a:gd name="connsiteX471" fmla="*/ 600075 w 1263650"/>
                <a:gd name="connsiteY471" fmla="*/ 1755774 h 2044699"/>
                <a:gd name="connsiteX472" fmla="*/ 593725 w 1263650"/>
                <a:gd name="connsiteY472" fmla="*/ 1749424 h 2044699"/>
                <a:gd name="connsiteX473" fmla="*/ 593725 w 1263650"/>
                <a:gd name="connsiteY473" fmla="*/ 1746249 h 2044699"/>
                <a:gd name="connsiteX474" fmla="*/ 584200 w 1263650"/>
                <a:gd name="connsiteY474" fmla="*/ 1743074 h 2044699"/>
                <a:gd name="connsiteX475" fmla="*/ 581025 w 1263650"/>
                <a:gd name="connsiteY475" fmla="*/ 1739899 h 2044699"/>
                <a:gd name="connsiteX476" fmla="*/ 581025 w 1263650"/>
                <a:gd name="connsiteY476" fmla="*/ 1736724 h 2044699"/>
                <a:gd name="connsiteX477" fmla="*/ 587375 w 1263650"/>
                <a:gd name="connsiteY477" fmla="*/ 1736724 h 2044699"/>
                <a:gd name="connsiteX478" fmla="*/ 590550 w 1263650"/>
                <a:gd name="connsiteY478" fmla="*/ 1730374 h 2044699"/>
                <a:gd name="connsiteX479" fmla="*/ 590550 w 1263650"/>
                <a:gd name="connsiteY479" fmla="*/ 1724024 h 2044699"/>
                <a:gd name="connsiteX480" fmla="*/ 587375 w 1263650"/>
                <a:gd name="connsiteY480" fmla="*/ 1704974 h 2044699"/>
                <a:gd name="connsiteX481" fmla="*/ 581025 w 1263650"/>
                <a:gd name="connsiteY481" fmla="*/ 1689099 h 2044699"/>
                <a:gd name="connsiteX482" fmla="*/ 574675 w 1263650"/>
                <a:gd name="connsiteY482" fmla="*/ 1682749 h 2044699"/>
                <a:gd name="connsiteX483" fmla="*/ 555625 w 1263650"/>
                <a:gd name="connsiteY483" fmla="*/ 1679574 h 2044699"/>
                <a:gd name="connsiteX484" fmla="*/ 536575 w 1263650"/>
                <a:gd name="connsiteY484" fmla="*/ 1679574 h 2044699"/>
                <a:gd name="connsiteX485" fmla="*/ 533400 w 1263650"/>
                <a:gd name="connsiteY485" fmla="*/ 1682749 h 2044699"/>
                <a:gd name="connsiteX486" fmla="*/ 527050 w 1263650"/>
                <a:gd name="connsiteY486" fmla="*/ 1676399 h 2044699"/>
                <a:gd name="connsiteX487" fmla="*/ 514350 w 1263650"/>
                <a:gd name="connsiteY487" fmla="*/ 1670049 h 2044699"/>
                <a:gd name="connsiteX488" fmla="*/ 511175 w 1263650"/>
                <a:gd name="connsiteY488" fmla="*/ 1670049 h 2044699"/>
                <a:gd name="connsiteX489" fmla="*/ 492125 w 1263650"/>
                <a:gd name="connsiteY489" fmla="*/ 1654174 h 2044699"/>
                <a:gd name="connsiteX490" fmla="*/ 485775 w 1263650"/>
                <a:gd name="connsiteY490" fmla="*/ 1654174 h 2044699"/>
                <a:gd name="connsiteX491" fmla="*/ 479425 w 1263650"/>
                <a:gd name="connsiteY491" fmla="*/ 1641474 h 2044699"/>
                <a:gd name="connsiteX492" fmla="*/ 476250 w 1263650"/>
                <a:gd name="connsiteY492" fmla="*/ 1641474 h 2044699"/>
                <a:gd name="connsiteX493" fmla="*/ 473075 w 1263650"/>
                <a:gd name="connsiteY493" fmla="*/ 1638299 h 2044699"/>
                <a:gd name="connsiteX494" fmla="*/ 473075 w 1263650"/>
                <a:gd name="connsiteY494" fmla="*/ 1631949 h 2044699"/>
                <a:gd name="connsiteX495" fmla="*/ 473075 w 1263650"/>
                <a:gd name="connsiteY495" fmla="*/ 1625599 h 2044699"/>
                <a:gd name="connsiteX496" fmla="*/ 473075 w 1263650"/>
                <a:gd name="connsiteY496" fmla="*/ 1622424 h 2044699"/>
                <a:gd name="connsiteX497" fmla="*/ 473075 w 1263650"/>
                <a:gd name="connsiteY497" fmla="*/ 1619249 h 2044699"/>
                <a:gd name="connsiteX498" fmla="*/ 473075 w 1263650"/>
                <a:gd name="connsiteY498" fmla="*/ 1616074 h 2044699"/>
                <a:gd name="connsiteX499" fmla="*/ 469900 w 1263650"/>
                <a:gd name="connsiteY499" fmla="*/ 1616074 h 2044699"/>
                <a:gd name="connsiteX500" fmla="*/ 463550 w 1263650"/>
                <a:gd name="connsiteY500" fmla="*/ 1612899 h 2044699"/>
                <a:gd name="connsiteX501" fmla="*/ 460375 w 1263650"/>
                <a:gd name="connsiteY501" fmla="*/ 1609724 h 2044699"/>
                <a:gd name="connsiteX502" fmla="*/ 460375 w 1263650"/>
                <a:gd name="connsiteY502" fmla="*/ 1606549 h 2044699"/>
                <a:gd name="connsiteX503" fmla="*/ 457200 w 1263650"/>
                <a:gd name="connsiteY503" fmla="*/ 1603374 h 2044699"/>
                <a:gd name="connsiteX504" fmla="*/ 450850 w 1263650"/>
                <a:gd name="connsiteY504" fmla="*/ 1597024 h 2044699"/>
                <a:gd name="connsiteX505" fmla="*/ 447675 w 1263650"/>
                <a:gd name="connsiteY505" fmla="*/ 1593849 h 2044699"/>
                <a:gd name="connsiteX506" fmla="*/ 444500 w 1263650"/>
                <a:gd name="connsiteY506" fmla="*/ 1590674 h 2044699"/>
                <a:gd name="connsiteX507" fmla="*/ 434975 w 1263650"/>
                <a:gd name="connsiteY507" fmla="*/ 1581149 h 2044699"/>
                <a:gd name="connsiteX508" fmla="*/ 422275 w 1263650"/>
                <a:gd name="connsiteY508" fmla="*/ 1577974 h 2044699"/>
                <a:gd name="connsiteX509" fmla="*/ 409575 w 1263650"/>
                <a:gd name="connsiteY509" fmla="*/ 1577974 h 2044699"/>
                <a:gd name="connsiteX510" fmla="*/ 396875 w 1263650"/>
                <a:gd name="connsiteY510" fmla="*/ 1571624 h 2044699"/>
                <a:gd name="connsiteX511" fmla="*/ 384175 w 1263650"/>
                <a:gd name="connsiteY511" fmla="*/ 1568449 h 2044699"/>
                <a:gd name="connsiteX512" fmla="*/ 374650 w 1263650"/>
                <a:gd name="connsiteY512" fmla="*/ 1562099 h 2044699"/>
                <a:gd name="connsiteX513" fmla="*/ 368300 w 1263650"/>
                <a:gd name="connsiteY513" fmla="*/ 1555749 h 2044699"/>
                <a:gd name="connsiteX514" fmla="*/ 355600 w 1263650"/>
                <a:gd name="connsiteY514" fmla="*/ 1555749 h 2044699"/>
                <a:gd name="connsiteX515" fmla="*/ 346075 w 1263650"/>
                <a:gd name="connsiteY515" fmla="*/ 1549399 h 2044699"/>
                <a:gd name="connsiteX516" fmla="*/ 336550 w 1263650"/>
                <a:gd name="connsiteY516" fmla="*/ 1549399 h 2044699"/>
                <a:gd name="connsiteX517" fmla="*/ 330200 w 1263650"/>
                <a:gd name="connsiteY517" fmla="*/ 1546224 h 2044699"/>
                <a:gd name="connsiteX518" fmla="*/ 323850 w 1263650"/>
                <a:gd name="connsiteY518" fmla="*/ 1546224 h 2044699"/>
                <a:gd name="connsiteX519" fmla="*/ 307975 w 1263650"/>
                <a:gd name="connsiteY519" fmla="*/ 1546224 h 2044699"/>
                <a:gd name="connsiteX520" fmla="*/ 298450 w 1263650"/>
                <a:gd name="connsiteY520" fmla="*/ 1546224 h 2044699"/>
                <a:gd name="connsiteX521" fmla="*/ 295275 w 1263650"/>
                <a:gd name="connsiteY521" fmla="*/ 1543049 h 2044699"/>
                <a:gd name="connsiteX522" fmla="*/ 292100 w 1263650"/>
                <a:gd name="connsiteY522" fmla="*/ 1527174 h 2044699"/>
                <a:gd name="connsiteX523" fmla="*/ 288925 w 1263650"/>
                <a:gd name="connsiteY523" fmla="*/ 1520824 h 2044699"/>
                <a:gd name="connsiteX524" fmla="*/ 282575 w 1263650"/>
                <a:gd name="connsiteY524" fmla="*/ 1517649 h 2044699"/>
                <a:gd name="connsiteX525" fmla="*/ 279400 w 1263650"/>
                <a:gd name="connsiteY525" fmla="*/ 1517649 h 2044699"/>
                <a:gd name="connsiteX526" fmla="*/ 276225 w 1263650"/>
                <a:gd name="connsiteY526" fmla="*/ 1517649 h 2044699"/>
                <a:gd name="connsiteX527" fmla="*/ 276225 w 1263650"/>
                <a:gd name="connsiteY527" fmla="*/ 1514474 h 2044699"/>
                <a:gd name="connsiteX528" fmla="*/ 276225 w 1263650"/>
                <a:gd name="connsiteY528" fmla="*/ 1511299 h 2044699"/>
                <a:gd name="connsiteX529" fmla="*/ 276225 w 1263650"/>
                <a:gd name="connsiteY529" fmla="*/ 1508124 h 2044699"/>
                <a:gd name="connsiteX530" fmla="*/ 279400 w 1263650"/>
                <a:gd name="connsiteY530" fmla="*/ 1501774 h 2044699"/>
                <a:gd name="connsiteX531" fmla="*/ 285750 w 1263650"/>
                <a:gd name="connsiteY531" fmla="*/ 1492249 h 2044699"/>
                <a:gd name="connsiteX532" fmla="*/ 285750 w 1263650"/>
                <a:gd name="connsiteY532" fmla="*/ 1485899 h 2044699"/>
                <a:gd name="connsiteX533" fmla="*/ 285750 w 1263650"/>
                <a:gd name="connsiteY533" fmla="*/ 1479549 h 2044699"/>
                <a:gd name="connsiteX534" fmla="*/ 288925 w 1263650"/>
                <a:gd name="connsiteY534" fmla="*/ 1470024 h 2044699"/>
                <a:gd name="connsiteX535" fmla="*/ 292100 w 1263650"/>
                <a:gd name="connsiteY535" fmla="*/ 1463674 h 2044699"/>
                <a:gd name="connsiteX536" fmla="*/ 288925 w 1263650"/>
                <a:gd name="connsiteY536" fmla="*/ 1457324 h 2044699"/>
                <a:gd name="connsiteX537" fmla="*/ 285750 w 1263650"/>
                <a:gd name="connsiteY537" fmla="*/ 1450974 h 2044699"/>
                <a:gd name="connsiteX538" fmla="*/ 285750 w 1263650"/>
                <a:gd name="connsiteY538" fmla="*/ 1444624 h 2044699"/>
                <a:gd name="connsiteX539" fmla="*/ 292100 w 1263650"/>
                <a:gd name="connsiteY539" fmla="*/ 1438274 h 2044699"/>
                <a:gd name="connsiteX540" fmla="*/ 292100 w 1263650"/>
                <a:gd name="connsiteY540" fmla="*/ 1435099 h 2044699"/>
                <a:gd name="connsiteX541" fmla="*/ 295275 w 1263650"/>
                <a:gd name="connsiteY541" fmla="*/ 1428749 h 2044699"/>
                <a:gd name="connsiteX542" fmla="*/ 301625 w 1263650"/>
                <a:gd name="connsiteY542" fmla="*/ 1422399 h 2044699"/>
                <a:gd name="connsiteX543" fmla="*/ 301625 w 1263650"/>
                <a:gd name="connsiteY543" fmla="*/ 1419224 h 2044699"/>
                <a:gd name="connsiteX544" fmla="*/ 301625 w 1263650"/>
                <a:gd name="connsiteY544" fmla="*/ 1416049 h 2044699"/>
                <a:gd name="connsiteX545" fmla="*/ 301625 w 1263650"/>
                <a:gd name="connsiteY545" fmla="*/ 1406524 h 2044699"/>
                <a:gd name="connsiteX546" fmla="*/ 288925 w 1263650"/>
                <a:gd name="connsiteY546" fmla="*/ 1396999 h 2044699"/>
                <a:gd name="connsiteX547" fmla="*/ 285750 w 1263650"/>
                <a:gd name="connsiteY547" fmla="*/ 1400174 h 2044699"/>
                <a:gd name="connsiteX548" fmla="*/ 269875 w 1263650"/>
                <a:gd name="connsiteY548" fmla="*/ 1387474 h 2044699"/>
                <a:gd name="connsiteX549" fmla="*/ 269875 w 1263650"/>
                <a:gd name="connsiteY549" fmla="*/ 1377949 h 2044699"/>
                <a:gd name="connsiteX550" fmla="*/ 273050 w 1263650"/>
                <a:gd name="connsiteY550" fmla="*/ 1371599 h 2044699"/>
                <a:gd name="connsiteX551" fmla="*/ 276225 w 1263650"/>
                <a:gd name="connsiteY551" fmla="*/ 1368424 h 2044699"/>
                <a:gd name="connsiteX552" fmla="*/ 282575 w 1263650"/>
                <a:gd name="connsiteY552" fmla="*/ 1365249 h 2044699"/>
                <a:gd name="connsiteX553" fmla="*/ 282575 w 1263650"/>
                <a:gd name="connsiteY553" fmla="*/ 1362074 h 2044699"/>
                <a:gd name="connsiteX554" fmla="*/ 282575 w 1263650"/>
                <a:gd name="connsiteY554" fmla="*/ 1355724 h 2044699"/>
                <a:gd name="connsiteX555" fmla="*/ 279400 w 1263650"/>
                <a:gd name="connsiteY555" fmla="*/ 1349374 h 2044699"/>
                <a:gd name="connsiteX556" fmla="*/ 279400 w 1263650"/>
                <a:gd name="connsiteY556" fmla="*/ 1346199 h 2044699"/>
                <a:gd name="connsiteX557" fmla="*/ 269875 w 1263650"/>
                <a:gd name="connsiteY557" fmla="*/ 1343024 h 2044699"/>
                <a:gd name="connsiteX558" fmla="*/ 260350 w 1263650"/>
                <a:gd name="connsiteY558" fmla="*/ 1336674 h 2044699"/>
                <a:gd name="connsiteX559" fmla="*/ 254000 w 1263650"/>
                <a:gd name="connsiteY559" fmla="*/ 1327149 h 2044699"/>
                <a:gd name="connsiteX560" fmla="*/ 250825 w 1263650"/>
                <a:gd name="connsiteY560" fmla="*/ 1317624 h 2044699"/>
                <a:gd name="connsiteX561" fmla="*/ 247650 w 1263650"/>
                <a:gd name="connsiteY561" fmla="*/ 1308099 h 2044699"/>
                <a:gd name="connsiteX562" fmla="*/ 244475 w 1263650"/>
                <a:gd name="connsiteY562" fmla="*/ 1298574 h 2044699"/>
                <a:gd name="connsiteX563" fmla="*/ 238125 w 1263650"/>
                <a:gd name="connsiteY563" fmla="*/ 1295399 h 2044699"/>
                <a:gd name="connsiteX564" fmla="*/ 228600 w 1263650"/>
                <a:gd name="connsiteY564" fmla="*/ 1289049 h 2044699"/>
                <a:gd name="connsiteX565" fmla="*/ 225425 w 1263650"/>
                <a:gd name="connsiteY565" fmla="*/ 1282699 h 2044699"/>
                <a:gd name="connsiteX566" fmla="*/ 225425 w 1263650"/>
                <a:gd name="connsiteY566" fmla="*/ 1273174 h 2044699"/>
                <a:gd name="connsiteX567" fmla="*/ 228600 w 1263650"/>
                <a:gd name="connsiteY567" fmla="*/ 1269999 h 2044699"/>
                <a:gd name="connsiteX568" fmla="*/ 228600 w 1263650"/>
                <a:gd name="connsiteY568" fmla="*/ 1266824 h 2044699"/>
                <a:gd name="connsiteX569" fmla="*/ 225425 w 1263650"/>
                <a:gd name="connsiteY569" fmla="*/ 1263649 h 2044699"/>
                <a:gd name="connsiteX570" fmla="*/ 225425 w 1263650"/>
                <a:gd name="connsiteY570" fmla="*/ 1260474 h 2044699"/>
                <a:gd name="connsiteX571" fmla="*/ 212725 w 1263650"/>
                <a:gd name="connsiteY571" fmla="*/ 1244599 h 2044699"/>
                <a:gd name="connsiteX572" fmla="*/ 209550 w 1263650"/>
                <a:gd name="connsiteY572" fmla="*/ 1219199 h 2044699"/>
                <a:gd name="connsiteX573" fmla="*/ 200025 w 1263650"/>
                <a:gd name="connsiteY573" fmla="*/ 1212849 h 2044699"/>
                <a:gd name="connsiteX574" fmla="*/ 196850 w 1263650"/>
                <a:gd name="connsiteY574" fmla="*/ 1193799 h 2044699"/>
                <a:gd name="connsiteX575" fmla="*/ 187325 w 1263650"/>
                <a:gd name="connsiteY575" fmla="*/ 1177924 h 2044699"/>
                <a:gd name="connsiteX576" fmla="*/ 187325 w 1263650"/>
                <a:gd name="connsiteY576" fmla="*/ 1171574 h 2044699"/>
                <a:gd name="connsiteX577" fmla="*/ 177800 w 1263650"/>
                <a:gd name="connsiteY577" fmla="*/ 1162049 h 2044699"/>
                <a:gd name="connsiteX578" fmla="*/ 171450 w 1263650"/>
                <a:gd name="connsiteY578" fmla="*/ 1162049 h 2044699"/>
                <a:gd name="connsiteX579" fmla="*/ 171450 w 1263650"/>
                <a:gd name="connsiteY579" fmla="*/ 1158874 h 2044699"/>
                <a:gd name="connsiteX580" fmla="*/ 171450 w 1263650"/>
                <a:gd name="connsiteY580" fmla="*/ 1152524 h 2044699"/>
                <a:gd name="connsiteX581" fmla="*/ 165100 w 1263650"/>
                <a:gd name="connsiteY581" fmla="*/ 1146174 h 2044699"/>
                <a:gd name="connsiteX582" fmla="*/ 165100 w 1263650"/>
                <a:gd name="connsiteY582" fmla="*/ 1142999 h 2044699"/>
                <a:gd name="connsiteX583" fmla="*/ 165100 w 1263650"/>
                <a:gd name="connsiteY583" fmla="*/ 1136649 h 2044699"/>
                <a:gd name="connsiteX584" fmla="*/ 168275 w 1263650"/>
                <a:gd name="connsiteY584" fmla="*/ 1133474 h 2044699"/>
                <a:gd name="connsiteX585" fmla="*/ 168275 w 1263650"/>
                <a:gd name="connsiteY585" fmla="*/ 1130299 h 2044699"/>
                <a:gd name="connsiteX586" fmla="*/ 168275 w 1263650"/>
                <a:gd name="connsiteY586" fmla="*/ 1117599 h 2044699"/>
                <a:gd name="connsiteX587" fmla="*/ 168275 w 1263650"/>
                <a:gd name="connsiteY587" fmla="*/ 1104899 h 2044699"/>
                <a:gd name="connsiteX588" fmla="*/ 171450 w 1263650"/>
                <a:gd name="connsiteY588" fmla="*/ 1101724 h 2044699"/>
                <a:gd name="connsiteX589" fmla="*/ 171450 w 1263650"/>
                <a:gd name="connsiteY589" fmla="*/ 1098549 h 2044699"/>
                <a:gd name="connsiteX590" fmla="*/ 168275 w 1263650"/>
                <a:gd name="connsiteY590" fmla="*/ 1092199 h 2044699"/>
                <a:gd name="connsiteX591" fmla="*/ 165100 w 1263650"/>
                <a:gd name="connsiteY591" fmla="*/ 1092199 h 2044699"/>
                <a:gd name="connsiteX592" fmla="*/ 168275 w 1263650"/>
                <a:gd name="connsiteY592" fmla="*/ 1089024 h 2044699"/>
                <a:gd name="connsiteX593" fmla="*/ 171450 w 1263650"/>
                <a:gd name="connsiteY593" fmla="*/ 1085849 h 2044699"/>
                <a:gd name="connsiteX594" fmla="*/ 174625 w 1263650"/>
                <a:gd name="connsiteY594" fmla="*/ 1082674 h 2044699"/>
                <a:gd name="connsiteX595" fmla="*/ 177800 w 1263650"/>
                <a:gd name="connsiteY595" fmla="*/ 1082674 h 2044699"/>
                <a:gd name="connsiteX596" fmla="*/ 180975 w 1263650"/>
                <a:gd name="connsiteY596" fmla="*/ 1089024 h 2044699"/>
                <a:gd name="connsiteX597" fmla="*/ 184150 w 1263650"/>
                <a:gd name="connsiteY597" fmla="*/ 1089024 h 2044699"/>
                <a:gd name="connsiteX598" fmla="*/ 190500 w 1263650"/>
                <a:gd name="connsiteY598" fmla="*/ 1085849 h 2044699"/>
                <a:gd name="connsiteX599" fmla="*/ 200025 w 1263650"/>
                <a:gd name="connsiteY599" fmla="*/ 1066799 h 2044699"/>
                <a:gd name="connsiteX600" fmla="*/ 200025 w 1263650"/>
                <a:gd name="connsiteY600" fmla="*/ 1073149 h 2044699"/>
                <a:gd name="connsiteX601" fmla="*/ 203200 w 1263650"/>
                <a:gd name="connsiteY601" fmla="*/ 1073149 h 2044699"/>
                <a:gd name="connsiteX602" fmla="*/ 203200 w 1263650"/>
                <a:gd name="connsiteY602" fmla="*/ 1066799 h 2044699"/>
                <a:gd name="connsiteX603" fmla="*/ 200025 w 1263650"/>
                <a:gd name="connsiteY603" fmla="*/ 1066799 h 2044699"/>
                <a:gd name="connsiteX604" fmla="*/ 200025 w 1263650"/>
                <a:gd name="connsiteY604" fmla="*/ 1063624 h 2044699"/>
                <a:gd name="connsiteX605" fmla="*/ 203200 w 1263650"/>
                <a:gd name="connsiteY605" fmla="*/ 1054099 h 2044699"/>
                <a:gd name="connsiteX606" fmla="*/ 203200 w 1263650"/>
                <a:gd name="connsiteY606" fmla="*/ 1044574 h 2044699"/>
                <a:gd name="connsiteX607" fmla="*/ 203200 w 1263650"/>
                <a:gd name="connsiteY607" fmla="*/ 1041400 h 2044699"/>
                <a:gd name="connsiteX608" fmla="*/ 200025 w 1263650"/>
                <a:gd name="connsiteY608" fmla="*/ 1031875 h 2044699"/>
                <a:gd name="connsiteX609" fmla="*/ 196850 w 1263650"/>
                <a:gd name="connsiteY609" fmla="*/ 1025525 h 2044699"/>
                <a:gd name="connsiteX610" fmla="*/ 190500 w 1263650"/>
                <a:gd name="connsiteY610" fmla="*/ 1019175 h 2044699"/>
                <a:gd name="connsiteX611" fmla="*/ 187325 w 1263650"/>
                <a:gd name="connsiteY611" fmla="*/ 1019175 h 2044699"/>
                <a:gd name="connsiteX612" fmla="*/ 184150 w 1263650"/>
                <a:gd name="connsiteY612" fmla="*/ 1022350 h 2044699"/>
                <a:gd name="connsiteX613" fmla="*/ 180975 w 1263650"/>
                <a:gd name="connsiteY613" fmla="*/ 1022350 h 2044699"/>
                <a:gd name="connsiteX614" fmla="*/ 180975 w 1263650"/>
                <a:gd name="connsiteY614" fmla="*/ 1019175 h 2044699"/>
                <a:gd name="connsiteX615" fmla="*/ 174625 w 1263650"/>
                <a:gd name="connsiteY615" fmla="*/ 1019175 h 2044699"/>
                <a:gd name="connsiteX616" fmla="*/ 171450 w 1263650"/>
                <a:gd name="connsiteY616" fmla="*/ 1019175 h 2044699"/>
                <a:gd name="connsiteX617" fmla="*/ 161925 w 1263650"/>
                <a:gd name="connsiteY617" fmla="*/ 1016000 h 2044699"/>
                <a:gd name="connsiteX618" fmla="*/ 155575 w 1263650"/>
                <a:gd name="connsiteY618" fmla="*/ 1009650 h 2044699"/>
                <a:gd name="connsiteX619" fmla="*/ 149225 w 1263650"/>
                <a:gd name="connsiteY619" fmla="*/ 996950 h 2044699"/>
                <a:gd name="connsiteX620" fmla="*/ 146050 w 1263650"/>
                <a:gd name="connsiteY620" fmla="*/ 984250 h 2044699"/>
                <a:gd name="connsiteX621" fmla="*/ 142875 w 1263650"/>
                <a:gd name="connsiteY621" fmla="*/ 981075 h 2044699"/>
                <a:gd name="connsiteX622" fmla="*/ 139700 w 1263650"/>
                <a:gd name="connsiteY622" fmla="*/ 977900 h 2044699"/>
                <a:gd name="connsiteX623" fmla="*/ 136525 w 1263650"/>
                <a:gd name="connsiteY623" fmla="*/ 968375 h 2044699"/>
                <a:gd name="connsiteX624" fmla="*/ 130175 w 1263650"/>
                <a:gd name="connsiteY624" fmla="*/ 962025 h 2044699"/>
                <a:gd name="connsiteX625" fmla="*/ 130175 w 1263650"/>
                <a:gd name="connsiteY625" fmla="*/ 952500 h 2044699"/>
                <a:gd name="connsiteX626" fmla="*/ 139700 w 1263650"/>
                <a:gd name="connsiteY626" fmla="*/ 933450 h 2044699"/>
                <a:gd name="connsiteX627" fmla="*/ 136525 w 1263650"/>
                <a:gd name="connsiteY627" fmla="*/ 908050 h 2044699"/>
                <a:gd name="connsiteX628" fmla="*/ 133350 w 1263650"/>
                <a:gd name="connsiteY628" fmla="*/ 901700 h 2044699"/>
                <a:gd name="connsiteX629" fmla="*/ 130175 w 1263650"/>
                <a:gd name="connsiteY629" fmla="*/ 901700 h 2044699"/>
                <a:gd name="connsiteX630" fmla="*/ 130175 w 1263650"/>
                <a:gd name="connsiteY630" fmla="*/ 895350 h 2044699"/>
                <a:gd name="connsiteX631" fmla="*/ 133350 w 1263650"/>
                <a:gd name="connsiteY631" fmla="*/ 882650 h 2044699"/>
                <a:gd name="connsiteX632" fmla="*/ 136525 w 1263650"/>
                <a:gd name="connsiteY632" fmla="*/ 882650 h 2044699"/>
                <a:gd name="connsiteX633" fmla="*/ 139700 w 1263650"/>
                <a:gd name="connsiteY633" fmla="*/ 876300 h 2044699"/>
                <a:gd name="connsiteX634" fmla="*/ 139700 w 1263650"/>
                <a:gd name="connsiteY634" fmla="*/ 863600 h 2044699"/>
                <a:gd name="connsiteX635" fmla="*/ 142875 w 1263650"/>
                <a:gd name="connsiteY635" fmla="*/ 847725 h 2044699"/>
                <a:gd name="connsiteX636" fmla="*/ 146050 w 1263650"/>
                <a:gd name="connsiteY636" fmla="*/ 847725 h 2044699"/>
                <a:gd name="connsiteX637" fmla="*/ 149225 w 1263650"/>
                <a:gd name="connsiteY637" fmla="*/ 844550 h 2044699"/>
                <a:gd name="connsiteX638" fmla="*/ 161925 w 1263650"/>
                <a:gd name="connsiteY638" fmla="*/ 847725 h 2044699"/>
                <a:gd name="connsiteX639" fmla="*/ 158750 w 1263650"/>
                <a:gd name="connsiteY639" fmla="*/ 860425 h 2044699"/>
                <a:gd name="connsiteX640" fmla="*/ 158750 w 1263650"/>
                <a:gd name="connsiteY640" fmla="*/ 863600 h 2044699"/>
                <a:gd name="connsiteX641" fmla="*/ 158750 w 1263650"/>
                <a:gd name="connsiteY641" fmla="*/ 866775 h 2044699"/>
                <a:gd name="connsiteX642" fmla="*/ 155575 w 1263650"/>
                <a:gd name="connsiteY642" fmla="*/ 876300 h 2044699"/>
                <a:gd name="connsiteX643" fmla="*/ 155575 w 1263650"/>
                <a:gd name="connsiteY643" fmla="*/ 879475 h 2044699"/>
                <a:gd name="connsiteX644" fmla="*/ 155575 w 1263650"/>
                <a:gd name="connsiteY644" fmla="*/ 885825 h 2044699"/>
                <a:gd name="connsiteX645" fmla="*/ 161925 w 1263650"/>
                <a:gd name="connsiteY645" fmla="*/ 895350 h 2044699"/>
                <a:gd name="connsiteX646" fmla="*/ 168275 w 1263650"/>
                <a:gd name="connsiteY646" fmla="*/ 895350 h 2044699"/>
                <a:gd name="connsiteX647" fmla="*/ 168275 w 1263650"/>
                <a:gd name="connsiteY647" fmla="*/ 901700 h 2044699"/>
                <a:gd name="connsiteX648" fmla="*/ 174625 w 1263650"/>
                <a:gd name="connsiteY648" fmla="*/ 904875 h 2044699"/>
                <a:gd name="connsiteX649" fmla="*/ 177800 w 1263650"/>
                <a:gd name="connsiteY649" fmla="*/ 908050 h 2044699"/>
                <a:gd name="connsiteX650" fmla="*/ 180975 w 1263650"/>
                <a:gd name="connsiteY650" fmla="*/ 914400 h 2044699"/>
                <a:gd name="connsiteX651" fmla="*/ 184150 w 1263650"/>
                <a:gd name="connsiteY651" fmla="*/ 914400 h 2044699"/>
                <a:gd name="connsiteX652" fmla="*/ 184150 w 1263650"/>
                <a:gd name="connsiteY652" fmla="*/ 920750 h 2044699"/>
                <a:gd name="connsiteX653" fmla="*/ 187325 w 1263650"/>
                <a:gd name="connsiteY653" fmla="*/ 923925 h 2044699"/>
                <a:gd name="connsiteX654" fmla="*/ 190500 w 1263650"/>
                <a:gd name="connsiteY654" fmla="*/ 927100 h 2044699"/>
                <a:gd name="connsiteX655" fmla="*/ 196850 w 1263650"/>
                <a:gd name="connsiteY655" fmla="*/ 927100 h 2044699"/>
                <a:gd name="connsiteX656" fmla="*/ 200025 w 1263650"/>
                <a:gd name="connsiteY656" fmla="*/ 930275 h 2044699"/>
                <a:gd name="connsiteX657" fmla="*/ 202410 w 1263650"/>
                <a:gd name="connsiteY657" fmla="*/ 927890 h 2044699"/>
                <a:gd name="connsiteX658" fmla="*/ 202410 w 1263650"/>
                <a:gd name="connsiteY658" fmla="*/ 926309 h 2044699"/>
                <a:gd name="connsiteX659" fmla="*/ 200026 w 1263650"/>
                <a:gd name="connsiteY659" fmla="*/ 923925 h 2044699"/>
                <a:gd name="connsiteX660" fmla="*/ 196851 w 1263650"/>
                <a:gd name="connsiteY660" fmla="*/ 920750 h 2044699"/>
                <a:gd name="connsiteX661" fmla="*/ 193676 w 1263650"/>
                <a:gd name="connsiteY661" fmla="*/ 917575 h 2044699"/>
                <a:gd name="connsiteX662" fmla="*/ 193676 w 1263650"/>
                <a:gd name="connsiteY662" fmla="*/ 914400 h 2044699"/>
                <a:gd name="connsiteX663" fmla="*/ 190501 w 1263650"/>
                <a:gd name="connsiteY663" fmla="*/ 914400 h 2044699"/>
                <a:gd name="connsiteX664" fmla="*/ 187326 w 1263650"/>
                <a:gd name="connsiteY664" fmla="*/ 904875 h 2044699"/>
                <a:gd name="connsiteX665" fmla="*/ 187326 w 1263650"/>
                <a:gd name="connsiteY665" fmla="*/ 898525 h 2044699"/>
                <a:gd name="connsiteX666" fmla="*/ 187326 w 1263650"/>
                <a:gd name="connsiteY666" fmla="*/ 889000 h 2044699"/>
                <a:gd name="connsiteX667" fmla="*/ 187326 w 1263650"/>
                <a:gd name="connsiteY667" fmla="*/ 882650 h 2044699"/>
                <a:gd name="connsiteX668" fmla="*/ 187326 w 1263650"/>
                <a:gd name="connsiteY668" fmla="*/ 876300 h 2044699"/>
                <a:gd name="connsiteX669" fmla="*/ 184151 w 1263650"/>
                <a:gd name="connsiteY669" fmla="*/ 873125 h 2044699"/>
                <a:gd name="connsiteX670" fmla="*/ 180976 w 1263650"/>
                <a:gd name="connsiteY670" fmla="*/ 869950 h 2044699"/>
                <a:gd name="connsiteX671" fmla="*/ 177801 w 1263650"/>
                <a:gd name="connsiteY671" fmla="*/ 866775 h 2044699"/>
                <a:gd name="connsiteX672" fmla="*/ 180976 w 1263650"/>
                <a:gd name="connsiteY672" fmla="*/ 866775 h 2044699"/>
                <a:gd name="connsiteX673" fmla="*/ 184151 w 1263650"/>
                <a:gd name="connsiteY673" fmla="*/ 866775 h 2044699"/>
                <a:gd name="connsiteX674" fmla="*/ 184151 w 1263650"/>
                <a:gd name="connsiteY674" fmla="*/ 863600 h 2044699"/>
                <a:gd name="connsiteX675" fmla="*/ 174626 w 1263650"/>
                <a:gd name="connsiteY675" fmla="*/ 860425 h 2044699"/>
                <a:gd name="connsiteX676" fmla="*/ 168276 w 1263650"/>
                <a:gd name="connsiteY676" fmla="*/ 854075 h 2044699"/>
                <a:gd name="connsiteX677" fmla="*/ 168276 w 1263650"/>
                <a:gd name="connsiteY677" fmla="*/ 850900 h 2044699"/>
                <a:gd name="connsiteX678" fmla="*/ 171451 w 1263650"/>
                <a:gd name="connsiteY678" fmla="*/ 847725 h 2044699"/>
                <a:gd name="connsiteX679" fmla="*/ 174626 w 1263650"/>
                <a:gd name="connsiteY679" fmla="*/ 844550 h 2044699"/>
                <a:gd name="connsiteX680" fmla="*/ 177801 w 1263650"/>
                <a:gd name="connsiteY680" fmla="*/ 841375 h 2044699"/>
                <a:gd name="connsiteX681" fmla="*/ 174626 w 1263650"/>
                <a:gd name="connsiteY681" fmla="*/ 835025 h 2044699"/>
                <a:gd name="connsiteX682" fmla="*/ 174626 w 1263650"/>
                <a:gd name="connsiteY682" fmla="*/ 831850 h 2044699"/>
                <a:gd name="connsiteX683" fmla="*/ 174627 w 1263650"/>
                <a:gd name="connsiteY683" fmla="*/ 831850 h 2044699"/>
                <a:gd name="connsiteX684" fmla="*/ 171452 w 1263650"/>
                <a:gd name="connsiteY684" fmla="*/ 828675 h 2044699"/>
                <a:gd name="connsiteX685" fmla="*/ 168277 w 1263650"/>
                <a:gd name="connsiteY685" fmla="*/ 828675 h 2044699"/>
                <a:gd name="connsiteX686" fmla="*/ 165102 w 1263650"/>
                <a:gd name="connsiteY686" fmla="*/ 828675 h 2044699"/>
                <a:gd name="connsiteX687" fmla="*/ 165102 w 1263650"/>
                <a:gd name="connsiteY687" fmla="*/ 825500 h 2044699"/>
                <a:gd name="connsiteX688" fmla="*/ 165102 w 1263650"/>
                <a:gd name="connsiteY688" fmla="*/ 822325 h 2044699"/>
                <a:gd name="connsiteX689" fmla="*/ 165102 w 1263650"/>
                <a:gd name="connsiteY689" fmla="*/ 819150 h 2044699"/>
                <a:gd name="connsiteX690" fmla="*/ 168277 w 1263650"/>
                <a:gd name="connsiteY690" fmla="*/ 819150 h 2044699"/>
                <a:gd name="connsiteX691" fmla="*/ 171452 w 1263650"/>
                <a:gd name="connsiteY691" fmla="*/ 815975 h 2044699"/>
                <a:gd name="connsiteX692" fmla="*/ 174627 w 1263650"/>
                <a:gd name="connsiteY692" fmla="*/ 812800 h 2044699"/>
                <a:gd name="connsiteX693" fmla="*/ 174627 w 1263650"/>
                <a:gd name="connsiteY693" fmla="*/ 809625 h 2044699"/>
                <a:gd name="connsiteX694" fmla="*/ 177802 w 1263650"/>
                <a:gd name="connsiteY694" fmla="*/ 812800 h 2044699"/>
                <a:gd name="connsiteX695" fmla="*/ 184152 w 1263650"/>
                <a:gd name="connsiteY695" fmla="*/ 812800 h 2044699"/>
                <a:gd name="connsiteX696" fmla="*/ 187327 w 1263650"/>
                <a:gd name="connsiteY696" fmla="*/ 809625 h 2044699"/>
                <a:gd name="connsiteX697" fmla="*/ 193677 w 1263650"/>
                <a:gd name="connsiteY697" fmla="*/ 806450 h 2044699"/>
                <a:gd name="connsiteX698" fmla="*/ 196852 w 1263650"/>
                <a:gd name="connsiteY698" fmla="*/ 809625 h 2044699"/>
                <a:gd name="connsiteX699" fmla="*/ 200027 w 1263650"/>
                <a:gd name="connsiteY699" fmla="*/ 812800 h 2044699"/>
                <a:gd name="connsiteX700" fmla="*/ 202410 w 1263650"/>
                <a:gd name="connsiteY700" fmla="*/ 812800 h 2044699"/>
                <a:gd name="connsiteX701" fmla="*/ 202410 w 1263650"/>
                <a:gd name="connsiteY701" fmla="*/ 808043 h 2044699"/>
                <a:gd name="connsiteX702" fmla="*/ 200026 w 1263650"/>
                <a:gd name="connsiteY702" fmla="*/ 803275 h 2044699"/>
                <a:gd name="connsiteX703" fmla="*/ 196851 w 1263650"/>
                <a:gd name="connsiteY703" fmla="*/ 803275 h 2044699"/>
                <a:gd name="connsiteX704" fmla="*/ 193676 w 1263650"/>
                <a:gd name="connsiteY704" fmla="*/ 803275 h 2044699"/>
                <a:gd name="connsiteX705" fmla="*/ 193676 w 1263650"/>
                <a:gd name="connsiteY705" fmla="*/ 800100 h 2044699"/>
                <a:gd name="connsiteX706" fmla="*/ 193676 w 1263650"/>
                <a:gd name="connsiteY706" fmla="*/ 793750 h 2044699"/>
                <a:gd name="connsiteX707" fmla="*/ 193676 w 1263650"/>
                <a:gd name="connsiteY707" fmla="*/ 787400 h 2044699"/>
                <a:gd name="connsiteX708" fmla="*/ 193676 w 1263650"/>
                <a:gd name="connsiteY708" fmla="*/ 784225 h 2044699"/>
                <a:gd name="connsiteX709" fmla="*/ 193676 w 1263650"/>
                <a:gd name="connsiteY709" fmla="*/ 781050 h 2044699"/>
                <a:gd name="connsiteX710" fmla="*/ 190501 w 1263650"/>
                <a:gd name="connsiteY710" fmla="*/ 777875 h 2044699"/>
                <a:gd name="connsiteX711" fmla="*/ 190501 w 1263650"/>
                <a:gd name="connsiteY711" fmla="*/ 774700 h 2044699"/>
                <a:gd name="connsiteX712" fmla="*/ 187326 w 1263650"/>
                <a:gd name="connsiteY712" fmla="*/ 774700 h 2044699"/>
                <a:gd name="connsiteX713" fmla="*/ 184151 w 1263650"/>
                <a:gd name="connsiteY713" fmla="*/ 777875 h 2044699"/>
                <a:gd name="connsiteX714" fmla="*/ 184151 w 1263650"/>
                <a:gd name="connsiteY714" fmla="*/ 774700 h 2044699"/>
                <a:gd name="connsiteX715" fmla="*/ 184150 w 1263650"/>
                <a:gd name="connsiteY715" fmla="*/ 774700 h 2044699"/>
                <a:gd name="connsiteX716" fmla="*/ 184150 w 1263650"/>
                <a:gd name="connsiteY716" fmla="*/ 777874 h 2044699"/>
                <a:gd name="connsiteX717" fmla="*/ 180976 w 1263650"/>
                <a:gd name="connsiteY717" fmla="*/ 774700 h 2044699"/>
                <a:gd name="connsiteX718" fmla="*/ 180976 w 1263650"/>
                <a:gd name="connsiteY718" fmla="*/ 771525 h 2044699"/>
                <a:gd name="connsiteX719" fmla="*/ 180975 w 1263650"/>
                <a:gd name="connsiteY719" fmla="*/ 771525 h 2044699"/>
                <a:gd name="connsiteX720" fmla="*/ 180975 w 1263650"/>
                <a:gd name="connsiteY720" fmla="*/ 774700 h 2044699"/>
                <a:gd name="connsiteX721" fmla="*/ 180975 w 1263650"/>
                <a:gd name="connsiteY721" fmla="*/ 777875 h 2044699"/>
                <a:gd name="connsiteX722" fmla="*/ 180975 w 1263650"/>
                <a:gd name="connsiteY722" fmla="*/ 781050 h 2044699"/>
                <a:gd name="connsiteX723" fmla="*/ 180976 w 1263650"/>
                <a:gd name="connsiteY723" fmla="*/ 781050 h 2044699"/>
                <a:gd name="connsiteX724" fmla="*/ 180976 w 1263650"/>
                <a:gd name="connsiteY724" fmla="*/ 777875 h 2044699"/>
                <a:gd name="connsiteX725" fmla="*/ 180976 w 1263650"/>
                <a:gd name="connsiteY725" fmla="*/ 774701 h 2044699"/>
                <a:gd name="connsiteX726" fmla="*/ 184150 w 1263650"/>
                <a:gd name="connsiteY726" fmla="*/ 777875 h 2044699"/>
                <a:gd name="connsiteX727" fmla="*/ 184150 w 1263650"/>
                <a:gd name="connsiteY727" fmla="*/ 777874 h 2044699"/>
                <a:gd name="connsiteX728" fmla="*/ 184151 w 1263650"/>
                <a:gd name="connsiteY728" fmla="*/ 777875 h 2044699"/>
                <a:gd name="connsiteX729" fmla="*/ 187326 w 1263650"/>
                <a:gd name="connsiteY729" fmla="*/ 781050 h 2044699"/>
                <a:gd name="connsiteX730" fmla="*/ 190501 w 1263650"/>
                <a:gd name="connsiteY730" fmla="*/ 784225 h 2044699"/>
                <a:gd name="connsiteX731" fmla="*/ 190501 w 1263650"/>
                <a:gd name="connsiteY731" fmla="*/ 787400 h 2044699"/>
                <a:gd name="connsiteX732" fmla="*/ 190500 w 1263650"/>
                <a:gd name="connsiteY732" fmla="*/ 787400 h 2044699"/>
                <a:gd name="connsiteX733" fmla="*/ 190500 w 1263650"/>
                <a:gd name="connsiteY733" fmla="*/ 790575 h 2044699"/>
                <a:gd name="connsiteX734" fmla="*/ 190500 w 1263650"/>
                <a:gd name="connsiteY734" fmla="*/ 796925 h 2044699"/>
                <a:gd name="connsiteX735" fmla="*/ 187325 w 1263650"/>
                <a:gd name="connsiteY735" fmla="*/ 793750 h 2044699"/>
                <a:gd name="connsiteX736" fmla="*/ 180975 w 1263650"/>
                <a:gd name="connsiteY736" fmla="*/ 787400 h 2044699"/>
                <a:gd name="connsiteX737" fmla="*/ 177800 w 1263650"/>
                <a:gd name="connsiteY737" fmla="*/ 784225 h 2044699"/>
                <a:gd name="connsiteX738" fmla="*/ 177800 w 1263650"/>
                <a:gd name="connsiteY738" fmla="*/ 781050 h 2044699"/>
                <a:gd name="connsiteX739" fmla="*/ 184150 w 1263650"/>
                <a:gd name="connsiteY739" fmla="*/ 784225 h 2044699"/>
                <a:gd name="connsiteX740" fmla="*/ 184151 w 1263650"/>
                <a:gd name="connsiteY740" fmla="*/ 784225 h 2044699"/>
                <a:gd name="connsiteX741" fmla="*/ 177801 w 1263650"/>
                <a:gd name="connsiteY741" fmla="*/ 781050 h 2044699"/>
                <a:gd name="connsiteX742" fmla="*/ 177800 w 1263650"/>
                <a:gd name="connsiteY742" fmla="*/ 781050 h 2044699"/>
                <a:gd name="connsiteX743" fmla="*/ 174625 w 1263650"/>
                <a:gd name="connsiteY743" fmla="*/ 781050 h 2044699"/>
                <a:gd name="connsiteX744" fmla="*/ 171450 w 1263650"/>
                <a:gd name="connsiteY744" fmla="*/ 781050 h 2044699"/>
                <a:gd name="connsiteX745" fmla="*/ 171450 w 1263650"/>
                <a:gd name="connsiteY745" fmla="*/ 784225 h 2044699"/>
                <a:gd name="connsiteX746" fmla="*/ 168275 w 1263650"/>
                <a:gd name="connsiteY746" fmla="*/ 787400 h 2044699"/>
                <a:gd name="connsiteX747" fmla="*/ 165100 w 1263650"/>
                <a:gd name="connsiteY747" fmla="*/ 787400 h 2044699"/>
                <a:gd name="connsiteX748" fmla="*/ 161925 w 1263650"/>
                <a:gd name="connsiteY748" fmla="*/ 784225 h 2044699"/>
                <a:gd name="connsiteX749" fmla="*/ 158750 w 1263650"/>
                <a:gd name="connsiteY749" fmla="*/ 787400 h 2044699"/>
                <a:gd name="connsiteX750" fmla="*/ 158750 w 1263650"/>
                <a:gd name="connsiteY750" fmla="*/ 793750 h 2044699"/>
                <a:gd name="connsiteX751" fmla="*/ 161925 w 1263650"/>
                <a:gd name="connsiteY751" fmla="*/ 793750 h 2044699"/>
                <a:gd name="connsiteX752" fmla="*/ 158750 w 1263650"/>
                <a:gd name="connsiteY752" fmla="*/ 800100 h 2044699"/>
                <a:gd name="connsiteX753" fmla="*/ 155575 w 1263650"/>
                <a:gd name="connsiteY753" fmla="*/ 803275 h 2044699"/>
                <a:gd name="connsiteX754" fmla="*/ 155575 w 1263650"/>
                <a:gd name="connsiteY754" fmla="*/ 806450 h 2044699"/>
                <a:gd name="connsiteX755" fmla="*/ 161925 w 1263650"/>
                <a:gd name="connsiteY755" fmla="*/ 809625 h 2044699"/>
                <a:gd name="connsiteX756" fmla="*/ 161925 w 1263650"/>
                <a:gd name="connsiteY756" fmla="*/ 812800 h 2044699"/>
                <a:gd name="connsiteX757" fmla="*/ 158750 w 1263650"/>
                <a:gd name="connsiteY757" fmla="*/ 812800 h 2044699"/>
                <a:gd name="connsiteX758" fmla="*/ 152400 w 1263650"/>
                <a:gd name="connsiteY758" fmla="*/ 812800 h 2044699"/>
                <a:gd name="connsiteX759" fmla="*/ 152400 w 1263650"/>
                <a:gd name="connsiteY759" fmla="*/ 815975 h 2044699"/>
                <a:gd name="connsiteX760" fmla="*/ 152400 w 1263650"/>
                <a:gd name="connsiteY760" fmla="*/ 819150 h 2044699"/>
                <a:gd name="connsiteX761" fmla="*/ 149225 w 1263650"/>
                <a:gd name="connsiteY761" fmla="*/ 822325 h 2044699"/>
                <a:gd name="connsiteX762" fmla="*/ 152400 w 1263650"/>
                <a:gd name="connsiteY762" fmla="*/ 822325 h 2044699"/>
                <a:gd name="connsiteX763" fmla="*/ 155575 w 1263650"/>
                <a:gd name="connsiteY763" fmla="*/ 825500 h 2044699"/>
                <a:gd name="connsiteX764" fmla="*/ 155575 w 1263650"/>
                <a:gd name="connsiteY764" fmla="*/ 828675 h 2044699"/>
                <a:gd name="connsiteX765" fmla="*/ 158750 w 1263650"/>
                <a:gd name="connsiteY765" fmla="*/ 831850 h 2044699"/>
                <a:gd name="connsiteX766" fmla="*/ 155575 w 1263650"/>
                <a:gd name="connsiteY766" fmla="*/ 831850 h 2044699"/>
                <a:gd name="connsiteX767" fmla="*/ 155575 w 1263650"/>
                <a:gd name="connsiteY767" fmla="*/ 835025 h 2044699"/>
                <a:gd name="connsiteX768" fmla="*/ 152400 w 1263650"/>
                <a:gd name="connsiteY768" fmla="*/ 835025 h 2044699"/>
                <a:gd name="connsiteX769" fmla="*/ 152400 w 1263650"/>
                <a:gd name="connsiteY769" fmla="*/ 828675 h 2044699"/>
                <a:gd name="connsiteX770" fmla="*/ 149225 w 1263650"/>
                <a:gd name="connsiteY770" fmla="*/ 828675 h 2044699"/>
                <a:gd name="connsiteX771" fmla="*/ 149225 w 1263650"/>
                <a:gd name="connsiteY771" fmla="*/ 838200 h 2044699"/>
                <a:gd name="connsiteX772" fmla="*/ 149225 w 1263650"/>
                <a:gd name="connsiteY772" fmla="*/ 841375 h 2044699"/>
                <a:gd name="connsiteX773" fmla="*/ 146050 w 1263650"/>
                <a:gd name="connsiteY773" fmla="*/ 841375 h 2044699"/>
                <a:gd name="connsiteX774" fmla="*/ 142875 w 1263650"/>
                <a:gd name="connsiteY774" fmla="*/ 841375 h 2044699"/>
                <a:gd name="connsiteX775" fmla="*/ 142875 w 1263650"/>
                <a:gd name="connsiteY775" fmla="*/ 838200 h 2044699"/>
                <a:gd name="connsiteX776" fmla="*/ 127000 w 1263650"/>
                <a:gd name="connsiteY776" fmla="*/ 819150 h 2044699"/>
                <a:gd name="connsiteX777" fmla="*/ 123825 w 1263650"/>
                <a:gd name="connsiteY777" fmla="*/ 815975 h 2044699"/>
                <a:gd name="connsiteX778" fmla="*/ 123825 w 1263650"/>
                <a:gd name="connsiteY778" fmla="*/ 819150 h 2044699"/>
                <a:gd name="connsiteX779" fmla="*/ 120650 w 1263650"/>
                <a:gd name="connsiteY779" fmla="*/ 819150 h 2044699"/>
                <a:gd name="connsiteX780" fmla="*/ 111125 w 1263650"/>
                <a:gd name="connsiteY780" fmla="*/ 806450 h 2044699"/>
                <a:gd name="connsiteX781" fmla="*/ 107950 w 1263650"/>
                <a:gd name="connsiteY781" fmla="*/ 793750 h 2044699"/>
                <a:gd name="connsiteX782" fmla="*/ 95250 w 1263650"/>
                <a:gd name="connsiteY782" fmla="*/ 787400 h 2044699"/>
                <a:gd name="connsiteX783" fmla="*/ 95250 w 1263650"/>
                <a:gd name="connsiteY783" fmla="*/ 781050 h 2044699"/>
                <a:gd name="connsiteX784" fmla="*/ 95250 w 1263650"/>
                <a:gd name="connsiteY784" fmla="*/ 777875 h 2044699"/>
                <a:gd name="connsiteX785" fmla="*/ 88900 w 1263650"/>
                <a:gd name="connsiteY785" fmla="*/ 781050 h 2044699"/>
                <a:gd name="connsiteX786" fmla="*/ 90805 w 1263650"/>
                <a:gd name="connsiteY786" fmla="*/ 784860 h 2044699"/>
                <a:gd name="connsiteX787" fmla="*/ 85725 w 1263650"/>
                <a:gd name="connsiteY787" fmla="*/ 787400 h 2044699"/>
                <a:gd name="connsiteX788" fmla="*/ 85725 w 1263650"/>
                <a:gd name="connsiteY788" fmla="*/ 793750 h 2044699"/>
                <a:gd name="connsiteX789" fmla="*/ 79375 w 1263650"/>
                <a:gd name="connsiteY789" fmla="*/ 790575 h 2044699"/>
                <a:gd name="connsiteX790" fmla="*/ 95250 w 1263650"/>
                <a:gd name="connsiteY790" fmla="*/ 762000 h 2044699"/>
                <a:gd name="connsiteX791" fmla="*/ 95250 w 1263650"/>
                <a:gd name="connsiteY791" fmla="*/ 746125 h 2044699"/>
                <a:gd name="connsiteX792" fmla="*/ 104775 w 1263650"/>
                <a:gd name="connsiteY792" fmla="*/ 771525 h 2044699"/>
                <a:gd name="connsiteX793" fmla="*/ 111125 w 1263650"/>
                <a:gd name="connsiteY793" fmla="*/ 781050 h 2044699"/>
                <a:gd name="connsiteX794" fmla="*/ 101600 w 1263650"/>
                <a:gd name="connsiteY794" fmla="*/ 752475 h 2044699"/>
                <a:gd name="connsiteX795" fmla="*/ 98425 w 1263650"/>
                <a:gd name="connsiteY795" fmla="*/ 746125 h 2044699"/>
                <a:gd name="connsiteX796" fmla="*/ 95250 w 1263650"/>
                <a:gd name="connsiteY796" fmla="*/ 733425 h 2044699"/>
                <a:gd name="connsiteX797" fmla="*/ 92075 w 1263650"/>
                <a:gd name="connsiteY797" fmla="*/ 730250 h 2044699"/>
                <a:gd name="connsiteX798" fmla="*/ 88900 w 1263650"/>
                <a:gd name="connsiteY798" fmla="*/ 730250 h 2044699"/>
                <a:gd name="connsiteX799" fmla="*/ 85725 w 1263650"/>
                <a:gd name="connsiteY799" fmla="*/ 733425 h 2044699"/>
                <a:gd name="connsiteX800" fmla="*/ 85725 w 1263650"/>
                <a:gd name="connsiteY800" fmla="*/ 730250 h 2044699"/>
                <a:gd name="connsiteX801" fmla="*/ 85725 w 1263650"/>
                <a:gd name="connsiteY801" fmla="*/ 727075 h 2044699"/>
                <a:gd name="connsiteX802" fmla="*/ 85725 w 1263650"/>
                <a:gd name="connsiteY802" fmla="*/ 717550 h 2044699"/>
                <a:gd name="connsiteX803" fmla="*/ 85725 w 1263650"/>
                <a:gd name="connsiteY803" fmla="*/ 708025 h 2044699"/>
                <a:gd name="connsiteX804" fmla="*/ 82550 w 1263650"/>
                <a:gd name="connsiteY804" fmla="*/ 704850 h 2044699"/>
                <a:gd name="connsiteX805" fmla="*/ 82550 w 1263650"/>
                <a:gd name="connsiteY805" fmla="*/ 701675 h 2044699"/>
                <a:gd name="connsiteX806" fmla="*/ 60325 w 1263650"/>
                <a:gd name="connsiteY806" fmla="*/ 673100 h 2044699"/>
                <a:gd name="connsiteX807" fmla="*/ 50800 w 1263650"/>
                <a:gd name="connsiteY807" fmla="*/ 641350 h 2044699"/>
                <a:gd name="connsiteX808" fmla="*/ 38100 w 1263650"/>
                <a:gd name="connsiteY808" fmla="*/ 625475 h 2044699"/>
                <a:gd name="connsiteX809" fmla="*/ 31750 w 1263650"/>
                <a:gd name="connsiteY809" fmla="*/ 615950 h 2044699"/>
                <a:gd name="connsiteX810" fmla="*/ 22225 w 1263650"/>
                <a:gd name="connsiteY810" fmla="*/ 590550 h 2044699"/>
                <a:gd name="connsiteX811" fmla="*/ 22225 w 1263650"/>
                <a:gd name="connsiteY811" fmla="*/ 584200 h 2044699"/>
                <a:gd name="connsiteX812" fmla="*/ 28575 w 1263650"/>
                <a:gd name="connsiteY812" fmla="*/ 581025 h 2044699"/>
                <a:gd name="connsiteX813" fmla="*/ 31750 w 1263650"/>
                <a:gd name="connsiteY813" fmla="*/ 568325 h 2044699"/>
                <a:gd name="connsiteX814" fmla="*/ 31750 w 1263650"/>
                <a:gd name="connsiteY814" fmla="*/ 552450 h 2044699"/>
                <a:gd name="connsiteX815" fmla="*/ 28575 w 1263650"/>
                <a:gd name="connsiteY815" fmla="*/ 536575 h 2044699"/>
                <a:gd name="connsiteX816" fmla="*/ 28575 w 1263650"/>
                <a:gd name="connsiteY816" fmla="*/ 508000 h 2044699"/>
                <a:gd name="connsiteX817" fmla="*/ 38100 w 1263650"/>
                <a:gd name="connsiteY817" fmla="*/ 482600 h 2044699"/>
                <a:gd name="connsiteX818" fmla="*/ 47625 w 1263650"/>
                <a:gd name="connsiteY818" fmla="*/ 473075 h 2044699"/>
                <a:gd name="connsiteX819" fmla="*/ 47625 w 1263650"/>
                <a:gd name="connsiteY819" fmla="*/ 463550 h 2044699"/>
                <a:gd name="connsiteX820" fmla="*/ 50800 w 1263650"/>
                <a:gd name="connsiteY820" fmla="*/ 447675 h 2044699"/>
                <a:gd name="connsiteX821" fmla="*/ 47625 w 1263650"/>
                <a:gd name="connsiteY821" fmla="*/ 438150 h 2044699"/>
                <a:gd name="connsiteX822" fmla="*/ 47625 w 1263650"/>
                <a:gd name="connsiteY822" fmla="*/ 419100 h 2044699"/>
                <a:gd name="connsiteX823" fmla="*/ 44450 w 1263650"/>
                <a:gd name="connsiteY823" fmla="*/ 409575 h 2044699"/>
                <a:gd name="connsiteX824" fmla="*/ 41275 w 1263650"/>
                <a:gd name="connsiteY824" fmla="*/ 400050 h 2044699"/>
                <a:gd name="connsiteX825" fmla="*/ 34925 w 1263650"/>
                <a:gd name="connsiteY825" fmla="*/ 381000 h 2044699"/>
                <a:gd name="connsiteX826" fmla="*/ 31750 w 1263650"/>
                <a:gd name="connsiteY826" fmla="*/ 381000 h 2044699"/>
                <a:gd name="connsiteX827" fmla="*/ 31750 w 1263650"/>
                <a:gd name="connsiteY827" fmla="*/ 374650 h 2044699"/>
                <a:gd name="connsiteX828" fmla="*/ 25400 w 1263650"/>
                <a:gd name="connsiteY828" fmla="*/ 374650 h 2044699"/>
                <a:gd name="connsiteX829" fmla="*/ 28575 w 1263650"/>
                <a:gd name="connsiteY829" fmla="*/ 361950 h 2044699"/>
                <a:gd name="connsiteX830" fmla="*/ 25400 w 1263650"/>
                <a:gd name="connsiteY830" fmla="*/ 358775 h 2044699"/>
                <a:gd name="connsiteX831" fmla="*/ 19050 w 1263650"/>
                <a:gd name="connsiteY831" fmla="*/ 352425 h 2044699"/>
                <a:gd name="connsiteX832" fmla="*/ 0 w 1263650"/>
                <a:gd name="connsiteY832" fmla="*/ 320675 h 2044699"/>
                <a:gd name="connsiteX833" fmla="*/ 3175 w 1263650"/>
                <a:gd name="connsiteY833" fmla="*/ 307975 h 2044699"/>
                <a:gd name="connsiteX834" fmla="*/ 3175 w 1263650"/>
                <a:gd name="connsiteY834" fmla="*/ 282575 h 2044699"/>
                <a:gd name="connsiteX835" fmla="*/ 12700 w 1263650"/>
                <a:gd name="connsiteY835" fmla="*/ 263525 h 2044699"/>
                <a:gd name="connsiteX836" fmla="*/ 22225 w 1263650"/>
                <a:gd name="connsiteY836" fmla="*/ 254000 h 2044699"/>
                <a:gd name="connsiteX837" fmla="*/ 22225 w 1263650"/>
                <a:gd name="connsiteY837" fmla="*/ 250825 h 2044699"/>
                <a:gd name="connsiteX838" fmla="*/ 25400 w 1263650"/>
                <a:gd name="connsiteY838" fmla="*/ 250825 h 2044699"/>
                <a:gd name="connsiteX839" fmla="*/ 34925 w 1263650"/>
                <a:gd name="connsiteY839" fmla="*/ 234950 h 2044699"/>
                <a:gd name="connsiteX840" fmla="*/ 38100 w 1263650"/>
                <a:gd name="connsiteY840" fmla="*/ 231775 h 2044699"/>
                <a:gd name="connsiteX841" fmla="*/ 41275 w 1263650"/>
                <a:gd name="connsiteY841" fmla="*/ 231775 h 2044699"/>
                <a:gd name="connsiteX842" fmla="*/ 41275 w 1263650"/>
                <a:gd name="connsiteY842" fmla="*/ 234950 h 2044699"/>
                <a:gd name="connsiteX843" fmla="*/ 38100 w 1263650"/>
                <a:gd name="connsiteY843" fmla="*/ 238125 h 2044699"/>
                <a:gd name="connsiteX844" fmla="*/ 34925 w 1263650"/>
                <a:gd name="connsiteY844" fmla="*/ 238125 h 2044699"/>
                <a:gd name="connsiteX845" fmla="*/ 34925 w 1263650"/>
                <a:gd name="connsiteY845" fmla="*/ 241300 h 2044699"/>
                <a:gd name="connsiteX846" fmla="*/ 38100 w 1263650"/>
                <a:gd name="connsiteY846" fmla="*/ 244475 h 2044699"/>
                <a:gd name="connsiteX847" fmla="*/ 41275 w 1263650"/>
                <a:gd name="connsiteY847" fmla="*/ 244475 h 2044699"/>
                <a:gd name="connsiteX848" fmla="*/ 41275 w 1263650"/>
                <a:gd name="connsiteY848" fmla="*/ 241300 h 2044699"/>
                <a:gd name="connsiteX849" fmla="*/ 44450 w 1263650"/>
                <a:gd name="connsiteY849" fmla="*/ 238125 h 2044699"/>
                <a:gd name="connsiteX850" fmla="*/ 44450 w 1263650"/>
                <a:gd name="connsiteY850" fmla="*/ 234950 h 2044699"/>
                <a:gd name="connsiteX851" fmla="*/ 47625 w 1263650"/>
                <a:gd name="connsiteY851" fmla="*/ 231775 h 2044699"/>
                <a:gd name="connsiteX852" fmla="*/ 50800 w 1263650"/>
                <a:gd name="connsiteY852" fmla="*/ 228600 h 2044699"/>
                <a:gd name="connsiteX853" fmla="*/ 53975 w 1263650"/>
                <a:gd name="connsiteY853" fmla="*/ 228600 h 2044699"/>
                <a:gd name="connsiteX854" fmla="*/ 57150 w 1263650"/>
                <a:gd name="connsiteY854" fmla="*/ 225425 h 2044699"/>
                <a:gd name="connsiteX855" fmla="*/ 60325 w 1263650"/>
                <a:gd name="connsiteY855" fmla="*/ 225425 h 2044699"/>
                <a:gd name="connsiteX856" fmla="*/ 63500 w 1263650"/>
                <a:gd name="connsiteY856" fmla="*/ 222250 h 2044699"/>
                <a:gd name="connsiteX857" fmla="*/ 66675 w 1263650"/>
                <a:gd name="connsiteY857" fmla="*/ 222250 h 2044699"/>
                <a:gd name="connsiteX858" fmla="*/ 66675 w 1263650"/>
                <a:gd name="connsiteY858" fmla="*/ 219075 h 2044699"/>
                <a:gd name="connsiteX859" fmla="*/ 63500 w 1263650"/>
                <a:gd name="connsiteY859" fmla="*/ 219075 h 2044699"/>
                <a:gd name="connsiteX860" fmla="*/ 63500 w 1263650"/>
                <a:gd name="connsiteY860" fmla="*/ 215900 h 2044699"/>
                <a:gd name="connsiteX861" fmla="*/ 57150 w 1263650"/>
                <a:gd name="connsiteY861" fmla="*/ 215900 h 2044699"/>
                <a:gd name="connsiteX862" fmla="*/ 57150 w 1263650"/>
                <a:gd name="connsiteY862" fmla="*/ 219075 h 2044699"/>
                <a:gd name="connsiteX863" fmla="*/ 53975 w 1263650"/>
                <a:gd name="connsiteY863" fmla="*/ 219075 h 2044699"/>
                <a:gd name="connsiteX864" fmla="*/ 47625 w 1263650"/>
                <a:gd name="connsiteY864" fmla="*/ 228600 h 2044699"/>
                <a:gd name="connsiteX865" fmla="*/ 44450 w 1263650"/>
                <a:gd name="connsiteY865" fmla="*/ 228600 h 2044699"/>
                <a:gd name="connsiteX866" fmla="*/ 41275 w 1263650"/>
                <a:gd name="connsiteY866" fmla="*/ 225425 h 2044699"/>
                <a:gd name="connsiteX867" fmla="*/ 44450 w 1263650"/>
                <a:gd name="connsiteY867" fmla="*/ 222250 h 2044699"/>
                <a:gd name="connsiteX868" fmla="*/ 47625 w 1263650"/>
                <a:gd name="connsiteY868" fmla="*/ 215900 h 2044699"/>
                <a:gd name="connsiteX869" fmla="*/ 66675 w 1263650"/>
                <a:gd name="connsiteY869" fmla="*/ 193675 h 2044699"/>
                <a:gd name="connsiteX870" fmla="*/ 69850 w 1263650"/>
                <a:gd name="connsiteY870" fmla="*/ 184150 h 2044699"/>
                <a:gd name="connsiteX871" fmla="*/ 69850 w 1263650"/>
                <a:gd name="connsiteY871" fmla="*/ 177800 h 2044699"/>
                <a:gd name="connsiteX872" fmla="*/ 73025 w 1263650"/>
                <a:gd name="connsiteY872" fmla="*/ 165100 h 2044699"/>
                <a:gd name="connsiteX873" fmla="*/ 76200 w 1263650"/>
                <a:gd name="connsiteY873" fmla="*/ 155575 h 2044699"/>
                <a:gd name="connsiteX874" fmla="*/ 95250 w 1263650"/>
                <a:gd name="connsiteY874" fmla="*/ 120650 h 2044699"/>
                <a:gd name="connsiteX875" fmla="*/ 98425 w 1263650"/>
                <a:gd name="connsiteY875" fmla="*/ 104775 h 2044699"/>
                <a:gd name="connsiteX876" fmla="*/ 98425 w 1263650"/>
                <a:gd name="connsiteY876" fmla="*/ 92075 h 2044699"/>
                <a:gd name="connsiteX877" fmla="*/ 104775 w 1263650"/>
                <a:gd name="connsiteY877" fmla="*/ 92075 h 2044699"/>
                <a:gd name="connsiteX878" fmla="*/ 98425 w 1263650"/>
                <a:gd name="connsiteY878" fmla="*/ 88900 h 2044699"/>
                <a:gd name="connsiteX879" fmla="*/ 101600 w 1263650"/>
                <a:gd name="connsiteY879" fmla="*/ 53975 h 2044699"/>
                <a:gd name="connsiteX880" fmla="*/ 92075 w 1263650"/>
                <a:gd name="connsiteY880" fmla="*/ 50800 h 2044699"/>
                <a:gd name="connsiteX881" fmla="*/ 88900 w 1263650"/>
                <a:gd name="connsiteY881" fmla="*/ 41275 h 2044699"/>
                <a:gd name="connsiteX882" fmla="*/ 98425 w 1263650"/>
                <a:gd name="connsiteY882" fmla="*/ 28575 h 2044699"/>
                <a:gd name="connsiteX883" fmla="*/ 104775 w 1263650"/>
                <a:gd name="connsiteY883" fmla="*/ 15875 h 2044699"/>
                <a:gd name="connsiteX884" fmla="*/ 104775 w 1263650"/>
                <a:gd name="connsiteY884" fmla="*/ 12700 h 2044699"/>
                <a:gd name="connsiteX885" fmla="*/ 104775 w 1263650"/>
                <a:gd name="connsiteY885" fmla="*/ 0 h 2044699"/>
                <a:gd name="connsiteX0" fmla="*/ 530225 w 1263650"/>
                <a:gd name="connsiteY0" fmla="*/ 1892299 h 2044699"/>
                <a:gd name="connsiteX1" fmla="*/ 530225 w 1263650"/>
                <a:gd name="connsiteY1" fmla="*/ 1870074 h 2044699"/>
                <a:gd name="connsiteX2" fmla="*/ 533400 w 1263650"/>
                <a:gd name="connsiteY2" fmla="*/ 1870074 h 2044699"/>
                <a:gd name="connsiteX3" fmla="*/ 533400 w 1263650"/>
                <a:gd name="connsiteY3" fmla="*/ 1873249 h 2044699"/>
                <a:gd name="connsiteX4" fmla="*/ 536575 w 1263650"/>
                <a:gd name="connsiteY4" fmla="*/ 1879599 h 2044699"/>
                <a:gd name="connsiteX5" fmla="*/ 539750 w 1263650"/>
                <a:gd name="connsiteY5" fmla="*/ 1889124 h 2044699"/>
                <a:gd name="connsiteX6" fmla="*/ 539750 w 1263650"/>
                <a:gd name="connsiteY6" fmla="*/ 1892299 h 2044699"/>
                <a:gd name="connsiteX7" fmla="*/ 546100 w 1263650"/>
                <a:gd name="connsiteY7" fmla="*/ 1895474 h 2044699"/>
                <a:gd name="connsiteX8" fmla="*/ 552450 w 1263650"/>
                <a:gd name="connsiteY8" fmla="*/ 1908174 h 2044699"/>
                <a:gd name="connsiteX9" fmla="*/ 558800 w 1263650"/>
                <a:gd name="connsiteY9" fmla="*/ 1914524 h 2044699"/>
                <a:gd name="connsiteX10" fmla="*/ 558800 w 1263650"/>
                <a:gd name="connsiteY10" fmla="*/ 1917699 h 2044699"/>
                <a:gd name="connsiteX11" fmla="*/ 555625 w 1263650"/>
                <a:gd name="connsiteY11" fmla="*/ 1920874 h 2044699"/>
                <a:gd name="connsiteX12" fmla="*/ 555625 w 1263650"/>
                <a:gd name="connsiteY12" fmla="*/ 1917699 h 2044699"/>
                <a:gd name="connsiteX13" fmla="*/ 552450 w 1263650"/>
                <a:gd name="connsiteY13" fmla="*/ 1917699 h 2044699"/>
                <a:gd name="connsiteX14" fmla="*/ 549275 w 1263650"/>
                <a:gd name="connsiteY14" fmla="*/ 1917699 h 2044699"/>
                <a:gd name="connsiteX15" fmla="*/ 546100 w 1263650"/>
                <a:gd name="connsiteY15" fmla="*/ 1917699 h 2044699"/>
                <a:gd name="connsiteX16" fmla="*/ 536575 w 1263650"/>
                <a:gd name="connsiteY16" fmla="*/ 1904999 h 2044699"/>
                <a:gd name="connsiteX17" fmla="*/ 533400 w 1263650"/>
                <a:gd name="connsiteY17" fmla="*/ 1898649 h 2044699"/>
                <a:gd name="connsiteX18" fmla="*/ 530225 w 1263650"/>
                <a:gd name="connsiteY18" fmla="*/ 1892299 h 2044699"/>
                <a:gd name="connsiteX19" fmla="*/ 561975 w 1263650"/>
                <a:gd name="connsiteY19" fmla="*/ 1819274 h 2044699"/>
                <a:gd name="connsiteX20" fmla="*/ 561975 w 1263650"/>
                <a:gd name="connsiteY20" fmla="*/ 1797049 h 2044699"/>
                <a:gd name="connsiteX21" fmla="*/ 565150 w 1263650"/>
                <a:gd name="connsiteY21" fmla="*/ 1797049 h 2044699"/>
                <a:gd name="connsiteX22" fmla="*/ 568325 w 1263650"/>
                <a:gd name="connsiteY22" fmla="*/ 1797049 h 2044699"/>
                <a:gd name="connsiteX23" fmla="*/ 571500 w 1263650"/>
                <a:gd name="connsiteY23" fmla="*/ 1803399 h 2044699"/>
                <a:gd name="connsiteX24" fmla="*/ 577850 w 1263650"/>
                <a:gd name="connsiteY24" fmla="*/ 1806574 h 2044699"/>
                <a:gd name="connsiteX25" fmla="*/ 577850 w 1263650"/>
                <a:gd name="connsiteY25" fmla="*/ 1809749 h 2044699"/>
                <a:gd name="connsiteX26" fmla="*/ 581025 w 1263650"/>
                <a:gd name="connsiteY26" fmla="*/ 1816099 h 2044699"/>
                <a:gd name="connsiteX27" fmla="*/ 584200 w 1263650"/>
                <a:gd name="connsiteY27" fmla="*/ 1822449 h 2044699"/>
                <a:gd name="connsiteX28" fmla="*/ 587375 w 1263650"/>
                <a:gd name="connsiteY28" fmla="*/ 1822449 h 2044699"/>
                <a:gd name="connsiteX29" fmla="*/ 587375 w 1263650"/>
                <a:gd name="connsiteY29" fmla="*/ 1825624 h 2044699"/>
                <a:gd name="connsiteX30" fmla="*/ 587375 w 1263650"/>
                <a:gd name="connsiteY30" fmla="*/ 1828799 h 2044699"/>
                <a:gd name="connsiteX31" fmla="*/ 584200 w 1263650"/>
                <a:gd name="connsiteY31" fmla="*/ 1828799 h 2044699"/>
                <a:gd name="connsiteX32" fmla="*/ 581025 w 1263650"/>
                <a:gd name="connsiteY32" fmla="*/ 1828799 h 2044699"/>
                <a:gd name="connsiteX33" fmla="*/ 574675 w 1263650"/>
                <a:gd name="connsiteY33" fmla="*/ 1828799 h 2044699"/>
                <a:gd name="connsiteX34" fmla="*/ 571500 w 1263650"/>
                <a:gd name="connsiteY34" fmla="*/ 1825624 h 2044699"/>
                <a:gd name="connsiteX35" fmla="*/ 565150 w 1263650"/>
                <a:gd name="connsiteY35" fmla="*/ 1822449 h 2044699"/>
                <a:gd name="connsiteX36" fmla="*/ 561975 w 1263650"/>
                <a:gd name="connsiteY36" fmla="*/ 1819274 h 2044699"/>
                <a:gd name="connsiteX37" fmla="*/ 654050 w 1263650"/>
                <a:gd name="connsiteY37" fmla="*/ 1784349 h 2044699"/>
                <a:gd name="connsiteX38" fmla="*/ 657225 w 1263650"/>
                <a:gd name="connsiteY38" fmla="*/ 1784349 h 2044699"/>
                <a:gd name="connsiteX39" fmla="*/ 657225 w 1263650"/>
                <a:gd name="connsiteY39" fmla="*/ 1787524 h 2044699"/>
                <a:gd name="connsiteX40" fmla="*/ 654050 w 1263650"/>
                <a:gd name="connsiteY40" fmla="*/ 1787524 h 2044699"/>
                <a:gd name="connsiteX41" fmla="*/ 654050 w 1263650"/>
                <a:gd name="connsiteY41" fmla="*/ 1784349 h 2044699"/>
                <a:gd name="connsiteX42" fmla="*/ 320675 w 1263650"/>
                <a:gd name="connsiteY42" fmla="*/ 1441449 h 2044699"/>
                <a:gd name="connsiteX43" fmla="*/ 320678 w 1263650"/>
                <a:gd name="connsiteY43" fmla="*/ 1441452 h 2044699"/>
                <a:gd name="connsiteX44" fmla="*/ 320678 w 1263650"/>
                <a:gd name="connsiteY44" fmla="*/ 1441449 h 2044699"/>
                <a:gd name="connsiteX45" fmla="*/ 320675 w 1263650"/>
                <a:gd name="connsiteY45" fmla="*/ 1441449 h 2044699"/>
                <a:gd name="connsiteX46" fmla="*/ 200026 w 1263650"/>
                <a:gd name="connsiteY46" fmla="*/ 857250 h 2044699"/>
                <a:gd name="connsiteX47" fmla="*/ 202410 w 1263650"/>
                <a:gd name="connsiteY47" fmla="*/ 859634 h 2044699"/>
                <a:gd name="connsiteX48" fmla="*/ 202410 w 1263650"/>
                <a:gd name="connsiteY48" fmla="*/ 859633 h 2044699"/>
                <a:gd name="connsiteX49" fmla="*/ 200027 w 1263650"/>
                <a:gd name="connsiteY49" fmla="*/ 857250 h 2044699"/>
                <a:gd name="connsiteX50" fmla="*/ 200026 w 1263650"/>
                <a:gd name="connsiteY50" fmla="*/ 857250 h 2044699"/>
                <a:gd name="connsiteX51" fmla="*/ 193676 w 1263650"/>
                <a:gd name="connsiteY51" fmla="*/ 854075 h 2044699"/>
                <a:gd name="connsiteX52" fmla="*/ 193676 w 1263650"/>
                <a:gd name="connsiteY52" fmla="*/ 857250 h 2044699"/>
                <a:gd name="connsiteX53" fmla="*/ 193677 w 1263650"/>
                <a:gd name="connsiteY53" fmla="*/ 857250 h 2044699"/>
                <a:gd name="connsiteX54" fmla="*/ 193677 w 1263650"/>
                <a:gd name="connsiteY54" fmla="*/ 854075 h 2044699"/>
                <a:gd name="connsiteX55" fmla="*/ 193676 w 1263650"/>
                <a:gd name="connsiteY55" fmla="*/ 854075 h 2044699"/>
                <a:gd name="connsiteX56" fmla="*/ 190501 w 1263650"/>
                <a:gd name="connsiteY56" fmla="*/ 847724 h 2044699"/>
                <a:gd name="connsiteX57" fmla="*/ 190501 w 1263650"/>
                <a:gd name="connsiteY57" fmla="*/ 847725 h 2044699"/>
                <a:gd name="connsiteX58" fmla="*/ 190501 w 1263650"/>
                <a:gd name="connsiteY58" fmla="*/ 850900 h 2044699"/>
                <a:gd name="connsiteX59" fmla="*/ 190501 w 1263650"/>
                <a:gd name="connsiteY59" fmla="*/ 854075 h 2044699"/>
                <a:gd name="connsiteX60" fmla="*/ 190502 w 1263650"/>
                <a:gd name="connsiteY60" fmla="*/ 854075 h 2044699"/>
                <a:gd name="connsiteX61" fmla="*/ 190502 w 1263650"/>
                <a:gd name="connsiteY61" fmla="*/ 850900 h 2044699"/>
                <a:gd name="connsiteX62" fmla="*/ 190502 w 1263650"/>
                <a:gd name="connsiteY62" fmla="*/ 847725 h 2044699"/>
                <a:gd name="connsiteX63" fmla="*/ 190501 w 1263650"/>
                <a:gd name="connsiteY63" fmla="*/ 847724 h 2044699"/>
                <a:gd name="connsiteX64" fmla="*/ 187326 w 1263650"/>
                <a:gd name="connsiteY64" fmla="*/ 838200 h 2044699"/>
                <a:gd name="connsiteX65" fmla="*/ 187326 w 1263650"/>
                <a:gd name="connsiteY65" fmla="*/ 841375 h 2044699"/>
                <a:gd name="connsiteX66" fmla="*/ 187326 w 1263650"/>
                <a:gd name="connsiteY66" fmla="*/ 844550 h 2044699"/>
                <a:gd name="connsiteX67" fmla="*/ 187327 w 1263650"/>
                <a:gd name="connsiteY67" fmla="*/ 844550 h 2044699"/>
                <a:gd name="connsiteX68" fmla="*/ 187327 w 1263650"/>
                <a:gd name="connsiteY68" fmla="*/ 841375 h 2044699"/>
                <a:gd name="connsiteX69" fmla="*/ 187327 w 1263650"/>
                <a:gd name="connsiteY69" fmla="*/ 838200 h 2044699"/>
                <a:gd name="connsiteX70" fmla="*/ 187326 w 1263650"/>
                <a:gd name="connsiteY70" fmla="*/ 838200 h 2044699"/>
                <a:gd name="connsiteX71" fmla="*/ 184151 w 1263650"/>
                <a:gd name="connsiteY71" fmla="*/ 835025 h 2044699"/>
                <a:gd name="connsiteX72" fmla="*/ 184151 w 1263650"/>
                <a:gd name="connsiteY72" fmla="*/ 838200 h 2044699"/>
                <a:gd name="connsiteX73" fmla="*/ 184152 w 1263650"/>
                <a:gd name="connsiteY73" fmla="*/ 838200 h 2044699"/>
                <a:gd name="connsiteX74" fmla="*/ 184152 w 1263650"/>
                <a:gd name="connsiteY74" fmla="*/ 835025 h 2044699"/>
                <a:gd name="connsiteX75" fmla="*/ 184151 w 1263650"/>
                <a:gd name="connsiteY75" fmla="*/ 835025 h 2044699"/>
                <a:gd name="connsiteX76" fmla="*/ 177801 w 1263650"/>
                <a:gd name="connsiteY76" fmla="*/ 831850 h 2044699"/>
                <a:gd name="connsiteX77" fmla="*/ 177801 w 1263650"/>
                <a:gd name="connsiteY77" fmla="*/ 835025 h 2044699"/>
                <a:gd name="connsiteX78" fmla="*/ 177802 w 1263650"/>
                <a:gd name="connsiteY78" fmla="*/ 835025 h 2044699"/>
                <a:gd name="connsiteX79" fmla="*/ 177802 w 1263650"/>
                <a:gd name="connsiteY79" fmla="*/ 831850 h 2044699"/>
                <a:gd name="connsiteX80" fmla="*/ 177801 w 1263650"/>
                <a:gd name="connsiteY80" fmla="*/ 831850 h 2044699"/>
                <a:gd name="connsiteX81" fmla="*/ 187325 w 1263650"/>
                <a:gd name="connsiteY81" fmla="*/ 784225 h 2044699"/>
                <a:gd name="connsiteX82" fmla="*/ 187325 w 1263650"/>
                <a:gd name="connsiteY82" fmla="*/ 787400 h 2044699"/>
                <a:gd name="connsiteX83" fmla="*/ 187326 w 1263650"/>
                <a:gd name="connsiteY83" fmla="*/ 787400 h 2044699"/>
                <a:gd name="connsiteX84" fmla="*/ 187326 w 1263650"/>
                <a:gd name="connsiteY84" fmla="*/ 784225 h 2044699"/>
                <a:gd name="connsiteX85" fmla="*/ 187325 w 1263650"/>
                <a:gd name="connsiteY85" fmla="*/ 784225 h 2044699"/>
                <a:gd name="connsiteX86" fmla="*/ 92075 w 1263650"/>
                <a:gd name="connsiteY86" fmla="*/ 784225 h 2044699"/>
                <a:gd name="connsiteX87" fmla="*/ 92075 w 1263650"/>
                <a:gd name="connsiteY87" fmla="*/ 787400 h 2044699"/>
                <a:gd name="connsiteX88" fmla="*/ 90805 w 1263650"/>
                <a:gd name="connsiteY88" fmla="*/ 784860 h 2044699"/>
                <a:gd name="connsiteX89" fmla="*/ 92075 w 1263650"/>
                <a:gd name="connsiteY89" fmla="*/ 784225 h 2044699"/>
                <a:gd name="connsiteX90" fmla="*/ 180975 w 1263650"/>
                <a:gd name="connsiteY90" fmla="*/ 774700 h 2044699"/>
                <a:gd name="connsiteX91" fmla="*/ 180976 w 1263650"/>
                <a:gd name="connsiteY91" fmla="*/ 774700 h 2044699"/>
                <a:gd name="connsiteX92" fmla="*/ 180976 w 1263650"/>
                <a:gd name="connsiteY92" fmla="*/ 774701 h 2044699"/>
                <a:gd name="connsiteX93" fmla="*/ 180975 w 1263650"/>
                <a:gd name="connsiteY93" fmla="*/ 774700 h 2044699"/>
                <a:gd name="connsiteX94" fmla="*/ 184150 w 1263650"/>
                <a:gd name="connsiteY94" fmla="*/ 769937 h 2044699"/>
                <a:gd name="connsiteX95" fmla="*/ 184150 w 1263650"/>
                <a:gd name="connsiteY95" fmla="*/ 771525 h 2044699"/>
                <a:gd name="connsiteX96" fmla="*/ 184151 w 1263650"/>
                <a:gd name="connsiteY96" fmla="*/ 771525 h 2044699"/>
                <a:gd name="connsiteX97" fmla="*/ 184151 w 1263650"/>
                <a:gd name="connsiteY97" fmla="*/ 769937 h 2044699"/>
                <a:gd name="connsiteX98" fmla="*/ 184150 w 1263650"/>
                <a:gd name="connsiteY98" fmla="*/ 769937 h 2044699"/>
                <a:gd name="connsiteX99" fmla="*/ 555625 w 1263650"/>
                <a:gd name="connsiteY99" fmla="*/ 641350 h 2044699"/>
                <a:gd name="connsiteX100" fmla="*/ 561975 w 1263650"/>
                <a:gd name="connsiteY100" fmla="*/ 644525 h 2044699"/>
                <a:gd name="connsiteX101" fmla="*/ 561976 w 1263650"/>
                <a:gd name="connsiteY101" fmla="*/ 644525 h 2044699"/>
                <a:gd name="connsiteX102" fmla="*/ 555626 w 1263650"/>
                <a:gd name="connsiteY102" fmla="*/ 641350 h 2044699"/>
                <a:gd name="connsiteX103" fmla="*/ 555625 w 1263650"/>
                <a:gd name="connsiteY103" fmla="*/ 641350 h 2044699"/>
                <a:gd name="connsiteX104" fmla="*/ 104775 w 1263650"/>
                <a:gd name="connsiteY104" fmla="*/ 0 h 2044699"/>
                <a:gd name="connsiteX105" fmla="*/ 107950 w 1263650"/>
                <a:gd name="connsiteY105" fmla="*/ 3175 h 2044699"/>
                <a:gd name="connsiteX106" fmla="*/ 114300 w 1263650"/>
                <a:gd name="connsiteY106" fmla="*/ 3175 h 2044699"/>
                <a:gd name="connsiteX107" fmla="*/ 123825 w 1263650"/>
                <a:gd name="connsiteY107" fmla="*/ 6350 h 2044699"/>
                <a:gd name="connsiteX108" fmla="*/ 133350 w 1263650"/>
                <a:gd name="connsiteY108" fmla="*/ 9525 h 2044699"/>
                <a:gd name="connsiteX109" fmla="*/ 136525 w 1263650"/>
                <a:gd name="connsiteY109" fmla="*/ 9525 h 2044699"/>
                <a:gd name="connsiteX110" fmla="*/ 146050 w 1263650"/>
                <a:gd name="connsiteY110" fmla="*/ 12700 h 2044699"/>
                <a:gd name="connsiteX111" fmla="*/ 155575 w 1263650"/>
                <a:gd name="connsiteY111" fmla="*/ 15875 h 2044699"/>
                <a:gd name="connsiteX112" fmla="*/ 158750 w 1263650"/>
                <a:gd name="connsiteY112" fmla="*/ 15875 h 2044699"/>
                <a:gd name="connsiteX113" fmla="*/ 161925 w 1263650"/>
                <a:gd name="connsiteY113" fmla="*/ 15875 h 2044699"/>
                <a:gd name="connsiteX114" fmla="*/ 180975 w 1263650"/>
                <a:gd name="connsiteY114" fmla="*/ 22225 h 2044699"/>
                <a:gd name="connsiteX115" fmla="*/ 190500 w 1263650"/>
                <a:gd name="connsiteY115" fmla="*/ 22225 h 2044699"/>
                <a:gd name="connsiteX116" fmla="*/ 200025 w 1263650"/>
                <a:gd name="connsiteY116" fmla="*/ 25400 h 2044699"/>
                <a:gd name="connsiteX117" fmla="*/ 203200 w 1263650"/>
                <a:gd name="connsiteY117" fmla="*/ 28575 h 2044699"/>
                <a:gd name="connsiteX118" fmla="*/ 215900 w 1263650"/>
                <a:gd name="connsiteY118" fmla="*/ 28575 h 2044699"/>
                <a:gd name="connsiteX119" fmla="*/ 215900 w 1263650"/>
                <a:gd name="connsiteY119" fmla="*/ 31750 h 2044699"/>
                <a:gd name="connsiteX120" fmla="*/ 219075 w 1263650"/>
                <a:gd name="connsiteY120" fmla="*/ 31750 h 2044699"/>
                <a:gd name="connsiteX121" fmla="*/ 222250 w 1263650"/>
                <a:gd name="connsiteY121" fmla="*/ 31750 h 2044699"/>
                <a:gd name="connsiteX122" fmla="*/ 225425 w 1263650"/>
                <a:gd name="connsiteY122" fmla="*/ 31750 h 2044699"/>
                <a:gd name="connsiteX123" fmla="*/ 228600 w 1263650"/>
                <a:gd name="connsiteY123" fmla="*/ 31750 h 2044699"/>
                <a:gd name="connsiteX124" fmla="*/ 231775 w 1263650"/>
                <a:gd name="connsiteY124" fmla="*/ 34925 h 2044699"/>
                <a:gd name="connsiteX125" fmla="*/ 238125 w 1263650"/>
                <a:gd name="connsiteY125" fmla="*/ 34925 h 2044699"/>
                <a:gd name="connsiteX126" fmla="*/ 247650 w 1263650"/>
                <a:gd name="connsiteY126" fmla="*/ 38100 h 2044699"/>
                <a:gd name="connsiteX127" fmla="*/ 263525 w 1263650"/>
                <a:gd name="connsiteY127" fmla="*/ 41275 h 2044699"/>
                <a:gd name="connsiteX128" fmla="*/ 269875 w 1263650"/>
                <a:gd name="connsiteY128" fmla="*/ 44450 h 2044699"/>
                <a:gd name="connsiteX129" fmla="*/ 282575 w 1263650"/>
                <a:gd name="connsiteY129" fmla="*/ 47625 h 2044699"/>
                <a:gd name="connsiteX130" fmla="*/ 307975 w 1263650"/>
                <a:gd name="connsiteY130" fmla="*/ 53975 h 2044699"/>
                <a:gd name="connsiteX131" fmla="*/ 314325 w 1263650"/>
                <a:gd name="connsiteY131" fmla="*/ 53975 h 2044699"/>
                <a:gd name="connsiteX132" fmla="*/ 320675 w 1263650"/>
                <a:gd name="connsiteY132" fmla="*/ 57150 h 2044699"/>
                <a:gd name="connsiteX133" fmla="*/ 327025 w 1263650"/>
                <a:gd name="connsiteY133" fmla="*/ 57150 h 2044699"/>
                <a:gd name="connsiteX134" fmla="*/ 346075 w 1263650"/>
                <a:gd name="connsiteY134" fmla="*/ 60325 h 2044699"/>
                <a:gd name="connsiteX135" fmla="*/ 355600 w 1263650"/>
                <a:gd name="connsiteY135" fmla="*/ 63500 h 2044699"/>
                <a:gd name="connsiteX136" fmla="*/ 365125 w 1263650"/>
                <a:gd name="connsiteY136" fmla="*/ 66675 h 2044699"/>
                <a:gd name="connsiteX137" fmla="*/ 368300 w 1263650"/>
                <a:gd name="connsiteY137" fmla="*/ 66675 h 2044699"/>
                <a:gd name="connsiteX138" fmla="*/ 371475 w 1263650"/>
                <a:gd name="connsiteY138" fmla="*/ 66675 h 2044699"/>
                <a:gd name="connsiteX139" fmla="*/ 393700 w 1263650"/>
                <a:gd name="connsiteY139" fmla="*/ 73025 h 2044699"/>
                <a:gd name="connsiteX140" fmla="*/ 460375 w 1263650"/>
                <a:gd name="connsiteY140" fmla="*/ 92075 h 2044699"/>
                <a:gd name="connsiteX141" fmla="*/ 473075 w 1263650"/>
                <a:gd name="connsiteY141" fmla="*/ 95250 h 2044699"/>
                <a:gd name="connsiteX142" fmla="*/ 482600 w 1263650"/>
                <a:gd name="connsiteY142" fmla="*/ 98425 h 2044699"/>
                <a:gd name="connsiteX143" fmla="*/ 485775 w 1263650"/>
                <a:gd name="connsiteY143" fmla="*/ 98425 h 2044699"/>
                <a:gd name="connsiteX144" fmla="*/ 498475 w 1263650"/>
                <a:gd name="connsiteY144" fmla="*/ 101600 h 2044699"/>
                <a:gd name="connsiteX145" fmla="*/ 501650 w 1263650"/>
                <a:gd name="connsiteY145" fmla="*/ 101600 h 2044699"/>
                <a:gd name="connsiteX146" fmla="*/ 508000 w 1263650"/>
                <a:gd name="connsiteY146" fmla="*/ 101600 h 2044699"/>
                <a:gd name="connsiteX147" fmla="*/ 523875 w 1263650"/>
                <a:gd name="connsiteY147" fmla="*/ 107950 h 2044699"/>
                <a:gd name="connsiteX148" fmla="*/ 527050 w 1263650"/>
                <a:gd name="connsiteY148" fmla="*/ 107950 h 2044699"/>
                <a:gd name="connsiteX149" fmla="*/ 530225 w 1263650"/>
                <a:gd name="connsiteY149" fmla="*/ 107950 h 2044699"/>
                <a:gd name="connsiteX150" fmla="*/ 539750 w 1263650"/>
                <a:gd name="connsiteY150" fmla="*/ 111125 h 2044699"/>
                <a:gd name="connsiteX151" fmla="*/ 542925 w 1263650"/>
                <a:gd name="connsiteY151" fmla="*/ 111125 h 2044699"/>
                <a:gd name="connsiteX152" fmla="*/ 546100 w 1263650"/>
                <a:gd name="connsiteY152" fmla="*/ 111125 h 2044699"/>
                <a:gd name="connsiteX153" fmla="*/ 549275 w 1263650"/>
                <a:gd name="connsiteY153" fmla="*/ 114300 h 2044699"/>
                <a:gd name="connsiteX154" fmla="*/ 552450 w 1263650"/>
                <a:gd name="connsiteY154" fmla="*/ 114300 h 2044699"/>
                <a:gd name="connsiteX155" fmla="*/ 555625 w 1263650"/>
                <a:gd name="connsiteY155" fmla="*/ 114300 h 2044699"/>
                <a:gd name="connsiteX156" fmla="*/ 558800 w 1263650"/>
                <a:gd name="connsiteY156" fmla="*/ 114300 h 2044699"/>
                <a:gd name="connsiteX157" fmla="*/ 561975 w 1263650"/>
                <a:gd name="connsiteY157" fmla="*/ 114300 h 2044699"/>
                <a:gd name="connsiteX158" fmla="*/ 565150 w 1263650"/>
                <a:gd name="connsiteY158" fmla="*/ 117475 h 2044699"/>
                <a:gd name="connsiteX159" fmla="*/ 574675 w 1263650"/>
                <a:gd name="connsiteY159" fmla="*/ 120650 h 2044699"/>
                <a:gd name="connsiteX160" fmla="*/ 584200 w 1263650"/>
                <a:gd name="connsiteY160" fmla="*/ 120650 h 2044699"/>
                <a:gd name="connsiteX161" fmla="*/ 606425 w 1263650"/>
                <a:gd name="connsiteY161" fmla="*/ 127000 h 2044699"/>
                <a:gd name="connsiteX162" fmla="*/ 628650 w 1263650"/>
                <a:gd name="connsiteY162" fmla="*/ 130175 h 2044699"/>
                <a:gd name="connsiteX163" fmla="*/ 650875 w 1263650"/>
                <a:gd name="connsiteY163" fmla="*/ 136525 h 2044699"/>
                <a:gd name="connsiteX164" fmla="*/ 660400 w 1263650"/>
                <a:gd name="connsiteY164" fmla="*/ 139700 h 2044699"/>
                <a:gd name="connsiteX165" fmla="*/ 676275 w 1263650"/>
                <a:gd name="connsiteY165" fmla="*/ 142875 h 2044699"/>
                <a:gd name="connsiteX166" fmla="*/ 682625 w 1263650"/>
                <a:gd name="connsiteY166" fmla="*/ 142875 h 2044699"/>
                <a:gd name="connsiteX167" fmla="*/ 679450 w 1263650"/>
                <a:gd name="connsiteY167" fmla="*/ 155575 h 2044699"/>
                <a:gd name="connsiteX168" fmla="*/ 676275 w 1263650"/>
                <a:gd name="connsiteY168" fmla="*/ 161925 h 2044699"/>
                <a:gd name="connsiteX169" fmla="*/ 676275 w 1263650"/>
                <a:gd name="connsiteY169" fmla="*/ 165100 h 2044699"/>
                <a:gd name="connsiteX170" fmla="*/ 676275 w 1263650"/>
                <a:gd name="connsiteY170" fmla="*/ 174625 h 2044699"/>
                <a:gd name="connsiteX171" fmla="*/ 673100 w 1263650"/>
                <a:gd name="connsiteY171" fmla="*/ 187325 h 2044699"/>
                <a:gd name="connsiteX172" fmla="*/ 666750 w 1263650"/>
                <a:gd name="connsiteY172" fmla="*/ 203200 h 2044699"/>
                <a:gd name="connsiteX173" fmla="*/ 666750 w 1263650"/>
                <a:gd name="connsiteY173" fmla="*/ 206375 h 2044699"/>
                <a:gd name="connsiteX174" fmla="*/ 660400 w 1263650"/>
                <a:gd name="connsiteY174" fmla="*/ 234950 h 2044699"/>
                <a:gd name="connsiteX175" fmla="*/ 660400 w 1263650"/>
                <a:gd name="connsiteY175" fmla="*/ 241300 h 2044699"/>
                <a:gd name="connsiteX176" fmla="*/ 650875 w 1263650"/>
                <a:gd name="connsiteY176" fmla="*/ 273050 h 2044699"/>
                <a:gd name="connsiteX177" fmla="*/ 647700 w 1263650"/>
                <a:gd name="connsiteY177" fmla="*/ 295275 h 2044699"/>
                <a:gd name="connsiteX178" fmla="*/ 647700 w 1263650"/>
                <a:gd name="connsiteY178" fmla="*/ 298450 h 2044699"/>
                <a:gd name="connsiteX179" fmla="*/ 644525 w 1263650"/>
                <a:gd name="connsiteY179" fmla="*/ 307975 h 2044699"/>
                <a:gd name="connsiteX180" fmla="*/ 641350 w 1263650"/>
                <a:gd name="connsiteY180" fmla="*/ 330200 h 2044699"/>
                <a:gd name="connsiteX181" fmla="*/ 635000 w 1263650"/>
                <a:gd name="connsiteY181" fmla="*/ 352425 h 2044699"/>
                <a:gd name="connsiteX182" fmla="*/ 631825 w 1263650"/>
                <a:gd name="connsiteY182" fmla="*/ 365125 h 2044699"/>
                <a:gd name="connsiteX183" fmla="*/ 628650 w 1263650"/>
                <a:gd name="connsiteY183" fmla="*/ 374650 h 2044699"/>
                <a:gd name="connsiteX184" fmla="*/ 628650 w 1263650"/>
                <a:gd name="connsiteY184" fmla="*/ 381000 h 2044699"/>
                <a:gd name="connsiteX185" fmla="*/ 628650 w 1263650"/>
                <a:gd name="connsiteY185" fmla="*/ 387350 h 2044699"/>
                <a:gd name="connsiteX186" fmla="*/ 622300 w 1263650"/>
                <a:gd name="connsiteY186" fmla="*/ 419100 h 2044699"/>
                <a:gd name="connsiteX187" fmla="*/ 619125 w 1263650"/>
                <a:gd name="connsiteY187" fmla="*/ 434975 h 2044699"/>
                <a:gd name="connsiteX188" fmla="*/ 612775 w 1263650"/>
                <a:gd name="connsiteY188" fmla="*/ 457200 h 2044699"/>
                <a:gd name="connsiteX189" fmla="*/ 606425 w 1263650"/>
                <a:gd name="connsiteY189" fmla="*/ 476250 h 2044699"/>
                <a:gd name="connsiteX190" fmla="*/ 600075 w 1263650"/>
                <a:gd name="connsiteY190" fmla="*/ 511175 h 2044699"/>
                <a:gd name="connsiteX191" fmla="*/ 587375 w 1263650"/>
                <a:gd name="connsiteY191" fmla="*/ 568325 h 2044699"/>
                <a:gd name="connsiteX192" fmla="*/ 587375 w 1263650"/>
                <a:gd name="connsiteY192" fmla="*/ 574675 h 2044699"/>
                <a:gd name="connsiteX193" fmla="*/ 577850 w 1263650"/>
                <a:gd name="connsiteY193" fmla="*/ 612775 h 2044699"/>
                <a:gd name="connsiteX194" fmla="*/ 574675 w 1263650"/>
                <a:gd name="connsiteY194" fmla="*/ 619125 h 2044699"/>
                <a:gd name="connsiteX195" fmla="*/ 574675 w 1263650"/>
                <a:gd name="connsiteY195" fmla="*/ 622300 h 2044699"/>
                <a:gd name="connsiteX196" fmla="*/ 574676 w 1263650"/>
                <a:gd name="connsiteY196" fmla="*/ 622300 h 2044699"/>
                <a:gd name="connsiteX197" fmla="*/ 573884 w 1263650"/>
                <a:gd name="connsiteY197" fmla="*/ 626260 h 2044699"/>
                <a:gd name="connsiteX198" fmla="*/ 573884 w 1263650"/>
                <a:gd name="connsiteY198" fmla="*/ 629444 h 2044699"/>
                <a:gd name="connsiteX199" fmla="*/ 573247 w 1263650"/>
                <a:gd name="connsiteY199" fmla="*/ 629444 h 2044699"/>
                <a:gd name="connsiteX200" fmla="*/ 571501 w 1263650"/>
                <a:gd name="connsiteY200" fmla="*/ 638175 h 2044699"/>
                <a:gd name="connsiteX201" fmla="*/ 568326 w 1263650"/>
                <a:gd name="connsiteY201" fmla="*/ 644525 h 2044699"/>
                <a:gd name="connsiteX202" fmla="*/ 568325 w 1263650"/>
                <a:gd name="connsiteY202" fmla="*/ 644525 h 2044699"/>
                <a:gd name="connsiteX203" fmla="*/ 568325 w 1263650"/>
                <a:gd name="connsiteY203" fmla="*/ 657225 h 2044699"/>
                <a:gd name="connsiteX204" fmla="*/ 565150 w 1263650"/>
                <a:gd name="connsiteY204" fmla="*/ 666750 h 2044699"/>
                <a:gd name="connsiteX205" fmla="*/ 565150 w 1263650"/>
                <a:gd name="connsiteY205" fmla="*/ 673100 h 2044699"/>
                <a:gd name="connsiteX206" fmla="*/ 561975 w 1263650"/>
                <a:gd name="connsiteY206" fmla="*/ 679450 h 2044699"/>
                <a:gd name="connsiteX207" fmla="*/ 561975 w 1263650"/>
                <a:gd name="connsiteY207" fmla="*/ 682625 h 2044699"/>
                <a:gd name="connsiteX208" fmla="*/ 558800 w 1263650"/>
                <a:gd name="connsiteY208" fmla="*/ 692150 h 2044699"/>
                <a:gd name="connsiteX209" fmla="*/ 558801 w 1263650"/>
                <a:gd name="connsiteY209" fmla="*/ 692150 h 2044699"/>
                <a:gd name="connsiteX210" fmla="*/ 558801 w 1263650"/>
                <a:gd name="connsiteY210" fmla="*/ 704850 h 2044699"/>
                <a:gd name="connsiteX211" fmla="*/ 558801 w 1263650"/>
                <a:gd name="connsiteY211" fmla="*/ 708025 h 2044699"/>
                <a:gd name="connsiteX212" fmla="*/ 561976 w 1263650"/>
                <a:gd name="connsiteY212" fmla="*/ 708025 h 2044699"/>
                <a:gd name="connsiteX213" fmla="*/ 561976 w 1263650"/>
                <a:gd name="connsiteY213" fmla="*/ 711200 h 2044699"/>
                <a:gd name="connsiteX214" fmla="*/ 561976 w 1263650"/>
                <a:gd name="connsiteY214" fmla="*/ 714375 h 2044699"/>
                <a:gd name="connsiteX215" fmla="*/ 568326 w 1263650"/>
                <a:gd name="connsiteY215" fmla="*/ 720725 h 2044699"/>
                <a:gd name="connsiteX216" fmla="*/ 570231 w 1263650"/>
                <a:gd name="connsiteY216" fmla="*/ 723900 h 2044699"/>
                <a:gd name="connsiteX217" fmla="*/ 571501 w 1263650"/>
                <a:gd name="connsiteY217" fmla="*/ 726017 h 2044699"/>
                <a:gd name="connsiteX218" fmla="*/ 577851 w 1263650"/>
                <a:gd name="connsiteY218" fmla="*/ 736600 h 2044699"/>
                <a:gd name="connsiteX219" fmla="*/ 593726 w 1263650"/>
                <a:gd name="connsiteY219" fmla="*/ 755650 h 2044699"/>
                <a:gd name="connsiteX220" fmla="*/ 603251 w 1263650"/>
                <a:gd name="connsiteY220" fmla="*/ 771525 h 2044699"/>
                <a:gd name="connsiteX221" fmla="*/ 606426 w 1263650"/>
                <a:gd name="connsiteY221" fmla="*/ 771525 h 2044699"/>
                <a:gd name="connsiteX222" fmla="*/ 606426 w 1263650"/>
                <a:gd name="connsiteY222" fmla="*/ 774700 h 2044699"/>
                <a:gd name="connsiteX223" fmla="*/ 606425 w 1263650"/>
                <a:gd name="connsiteY223" fmla="*/ 774700 h 2044699"/>
                <a:gd name="connsiteX224" fmla="*/ 625475 w 1263650"/>
                <a:gd name="connsiteY224" fmla="*/ 803275 h 2044699"/>
                <a:gd name="connsiteX225" fmla="*/ 628650 w 1263650"/>
                <a:gd name="connsiteY225" fmla="*/ 806450 h 2044699"/>
                <a:gd name="connsiteX226" fmla="*/ 635000 w 1263650"/>
                <a:gd name="connsiteY226" fmla="*/ 812800 h 2044699"/>
                <a:gd name="connsiteX227" fmla="*/ 638175 w 1263650"/>
                <a:gd name="connsiteY227" fmla="*/ 819150 h 2044699"/>
                <a:gd name="connsiteX228" fmla="*/ 644525 w 1263650"/>
                <a:gd name="connsiteY228" fmla="*/ 828675 h 2044699"/>
                <a:gd name="connsiteX229" fmla="*/ 647700 w 1263650"/>
                <a:gd name="connsiteY229" fmla="*/ 831850 h 2044699"/>
                <a:gd name="connsiteX230" fmla="*/ 654050 w 1263650"/>
                <a:gd name="connsiteY230" fmla="*/ 841375 h 2044699"/>
                <a:gd name="connsiteX231" fmla="*/ 657225 w 1263650"/>
                <a:gd name="connsiteY231" fmla="*/ 841375 h 2044699"/>
                <a:gd name="connsiteX232" fmla="*/ 657225 w 1263650"/>
                <a:gd name="connsiteY232" fmla="*/ 847725 h 2044699"/>
                <a:gd name="connsiteX233" fmla="*/ 660400 w 1263650"/>
                <a:gd name="connsiteY233" fmla="*/ 850900 h 2044699"/>
                <a:gd name="connsiteX234" fmla="*/ 663575 w 1263650"/>
                <a:gd name="connsiteY234" fmla="*/ 854075 h 2044699"/>
                <a:gd name="connsiteX235" fmla="*/ 673100 w 1263650"/>
                <a:gd name="connsiteY235" fmla="*/ 866775 h 2044699"/>
                <a:gd name="connsiteX236" fmla="*/ 679450 w 1263650"/>
                <a:gd name="connsiteY236" fmla="*/ 876300 h 2044699"/>
                <a:gd name="connsiteX237" fmla="*/ 682625 w 1263650"/>
                <a:gd name="connsiteY237" fmla="*/ 879475 h 2044699"/>
                <a:gd name="connsiteX238" fmla="*/ 701675 w 1263650"/>
                <a:gd name="connsiteY238" fmla="*/ 908050 h 2044699"/>
                <a:gd name="connsiteX239" fmla="*/ 708025 w 1263650"/>
                <a:gd name="connsiteY239" fmla="*/ 914400 h 2044699"/>
                <a:gd name="connsiteX240" fmla="*/ 723900 w 1263650"/>
                <a:gd name="connsiteY240" fmla="*/ 936625 h 2044699"/>
                <a:gd name="connsiteX241" fmla="*/ 733425 w 1263650"/>
                <a:gd name="connsiteY241" fmla="*/ 949325 h 2044699"/>
                <a:gd name="connsiteX242" fmla="*/ 736600 w 1263650"/>
                <a:gd name="connsiteY242" fmla="*/ 952500 h 2044699"/>
                <a:gd name="connsiteX243" fmla="*/ 736600 w 1263650"/>
                <a:gd name="connsiteY243" fmla="*/ 955675 h 2044699"/>
                <a:gd name="connsiteX244" fmla="*/ 739775 w 1263650"/>
                <a:gd name="connsiteY244" fmla="*/ 958850 h 2044699"/>
                <a:gd name="connsiteX245" fmla="*/ 739775 w 1263650"/>
                <a:gd name="connsiteY245" fmla="*/ 962025 h 2044699"/>
                <a:gd name="connsiteX246" fmla="*/ 746125 w 1263650"/>
                <a:gd name="connsiteY246" fmla="*/ 971550 h 2044699"/>
                <a:gd name="connsiteX247" fmla="*/ 790575 w 1263650"/>
                <a:gd name="connsiteY247" fmla="*/ 1028700 h 2044699"/>
                <a:gd name="connsiteX248" fmla="*/ 806450 w 1263650"/>
                <a:gd name="connsiteY248" fmla="*/ 1050925 h 2044699"/>
                <a:gd name="connsiteX249" fmla="*/ 812800 w 1263650"/>
                <a:gd name="connsiteY249" fmla="*/ 1060450 h 2044699"/>
                <a:gd name="connsiteX250" fmla="*/ 822325 w 1263650"/>
                <a:gd name="connsiteY250" fmla="*/ 1073150 h 2044699"/>
                <a:gd name="connsiteX251" fmla="*/ 825500 w 1263650"/>
                <a:gd name="connsiteY251" fmla="*/ 1079500 h 2044699"/>
                <a:gd name="connsiteX252" fmla="*/ 841375 w 1263650"/>
                <a:gd name="connsiteY252" fmla="*/ 1104900 h 2044699"/>
                <a:gd name="connsiteX253" fmla="*/ 854075 w 1263650"/>
                <a:gd name="connsiteY253" fmla="*/ 1117600 h 2044699"/>
                <a:gd name="connsiteX254" fmla="*/ 860425 w 1263650"/>
                <a:gd name="connsiteY254" fmla="*/ 1130300 h 2044699"/>
                <a:gd name="connsiteX255" fmla="*/ 866775 w 1263650"/>
                <a:gd name="connsiteY255" fmla="*/ 1136650 h 2044699"/>
                <a:gd name="connsiteX256" fmla="*/ 869950 w 1263650"/>
                <a:gd name="connsiteY256" fmla="*/ 1143000 h 2044699"/>
                <a:gd name="connsiteX257" fmla="*/ 882650 w 1263650"/>
                <a:gd name="connsiteY257" fmla="*/ 1162050 h 2044699"/>
                <a:gd name="connsiteX258" fmla="*/ 892175 w 1263650"/>
                <a:gd name="connsiteY258" fmla="*/ 1168400 h 2044699"/>
                <a:gd name="connsiteX259" fmla="*/ 892175 w 1263650"/>
                <a:gd name="connsiteY259" fmla="*/ 1171575 h 2044699"/>
                <a:gd name="connsiteX260" fmla="*/ 895350 w 1263650"/>
                <a:gd name="connsiteY260" fmla="*/ 1174750 h 2044699"/>
                <a:gd name="connsiteX261" fmla="*/ 904875 w 1263650"/>
                <a:gd name="connsiteY261" fmla="*/ 1190625 h 2044699"/>
                <a:gd name="connsiteX262" fmla="*/ 908050 w 1263650"/>
                <a:gd name="connsiteY262" fmla="*/ 1193800 h 2044699"/>
                <a:gd name="connsiteX263" fmla="*/ 933450 w 1263650"/>
                <a:gd name="connsiteY263" fmla="*/ 1228725 h 2044699"/>
                <a:gd name="connsiteX264" fmla="*/ 933450 w 1263650"/>
                <a:gd name="connsiteY264" fmla="*/ 1231900 h 2044699"/>
                <a:gd name="connsiteX265" fmla="*/ 958850 w 1263650"/>
                <a:gd name="connsiteY265" fmla="*/ 1263650 h 2044699"/>
                <a:gd name="connsiteX266" fmla="*/ 977900 w 1263650"/>
                <a:gd name="connsiteY266" fmla="*/ 1292225 h 2044699"/>
                <a:gd name="connsiteX267" fmla="*/ 1005680 w 1263650"/>
                <a:gd name="connsiteY267" fmla="*/ 1331117 h 2044699"/>
                <a:gd name="connsiteX268" fmla="*/ 1006478 w 1263650"/>
                <a:gd name="connsiteY268" fmla="*/ 1331117 h 2044699"/>
                <a:gd name="connsiteX269" fmla="*/ 1006478 w 1263650"/>
                <a:gd name="connsiteY269" fmla="*/ 1332234 h 2044699"/>
                <a:gd name="connsiteX270" fmla="*/ 1009650 w 1263650"/>
                <a:gd name="connsiteY270" fmla="*/ 1336675 h 2044699"/>
                <a:gd name="connsiteX271" fmla="*/ 1025525 w 1263650"/>
                <a:gd name="connsiteY271" fmla="*/ 1355725 h 2044699"/>
                <a:gd name="connsiteX272" fmla="*/ 1025525 w 1263650"/>
                <a:gd name="connsiteY272" fmla="*/ 1358900 h 2044699"/>
                <a:gd name="connsiteX273" fmla="*/ 1031875 w 1263650"/>
                <a:gd name="connsiteY273" fmla="*/ 1365250 h 2044699"/>
                <a:gd name="connsiteX274" fmla="*/ 1035050 w 1263650"/>
                <a:gd name="connsiteY274" fmla="*/ 1374775 h 2044699"/>
                <a:gd name="connsiteX275" fmla="*/ 1038225 w 1263650"/>
                <a:gd name="connsiteY275" fmla="*/ 1374775 h 2044699"/>
                <a:gd name="connsiteX276" fmla="*/ 1041400 w 1263650"/>
                <a:gd name="connsiteY276" fmla="*/ 1377950 h 2044699"/>
                <a:gd name="connsiteX277" fmla="*/ 1044575 w 1263650"/>
                <a:gd name="connsiteY277" fmla="*/ 1384300 h 2044699"/>
                <a:gd name="connsiteX278" fmla="*/ 1047750 w 1263650"/>
                <a:gd name="connsiteY278" fmla="*/ 1387475 h 2044699"/>
                <a:gd name="connsiteX279" fmla="*/ 1047750 w 1263650"/>
                <a:gd name="connsiteY279" fmla="*/ 1390650 h 2044699"/>
                <a:gd name="connsiteX280" fmla="*/ 1050925 w 1263650"/>
                <a:gd name="connsiteY280" fmla="*/ 1393825 h 2044699"/>
                <a:gd name="connsiteX281" fmla="*/ 1054100 w 1263650"/>
                <a:gd name="connsiteY281" fmla="*/ 1397000 h 2044699"/>
                <a:gd name="connsiteX282" fmla="*/ 1057275 w 1263650"/>
                <a:gd name="connsiteY282" fmla="*/ 1403350 h 2044699"/>
                <a:gd name="connsiteX283" fmla="*/ 1073150 w 1263650"/>
                <a:gd name="connsiteY283" fmla="*/ 1425575 h 2044699"/>
                <a:gd name="connsiteX284" fmla="*/ 1079500 w 1263650"/>
                <a:gd name="connsiteY284" fmla="*/ 1431925 h 2044699"/>
                <a:gd name="connsiteX285" fmla="*/ 1079500 w 1263650"/>
                <a:gd name="connsiteY285" fmla="*/ 1431924 h 2044699"/>
                <a:gd name="connsiteX286" fmla="*/ 1092200 w 1263650"/>
                <a:gd name="connsiteY286" fmla="*/ 1450974 h 2044699"/>
                <a:gd name="connsiteX287" fmla="*/ 1098550 w 1263650"/>
                <a:gd name="connsiteY287" fmla="*/ 1457324 h 2044699"/>
                <a:gd name="connsiteX288" fmla="*/ 1098550 w 1263650"/>
                <a:gd name="connsiteY288" fmla="*/ 1460499 h 2044699"/>
                <a:gd name="connsiteX289" fmla="*/ 1114425 w 1263650"/>
                <a:gd name="connsiteY289" fmla="*/ 1479549 h 2044699"/>
                <a:gd name="connsiteX290" fmla="*/ 1133475 w 1263650"/>
                <a:gd name="connsiteY290" fmla="*/ 1508124 h 2044699"/>
                <a:gd name="connsiteX291" fmla="*/ 1149350 w 1263650"/>
                <a:gd name="connsiteY291" fmla="*/ 1530349 h 2044699"/>
                <a:gd name="connsiteX292" fmla="*/ 1155700 w 1263650"/>
                <a:gd name="connsiteY292" fmla="*/ 1539874 h 2044699"/>
                <a:gd name="connsiteX293" fmla="*/ 1171575 w 1263650"/>
                <a:gd name="connsiteY293" fmla="*/ 1562099 h 2044699"/>
                <a:gd name="connsiteX294" fmla="*/ 1177925 w 1263650"/>
                <a:gd name="connsiteY294" fmla="*/ 1571624 h 2044699"/>
                <a:gd name="connsiteX295" fmla="*/ 1181100 w 1263650"/>
                <a:gd name="connsiteY295" fmla="*/ 1574799 h 2044699"/>
                <a:gd name="connsiteX296" fmla="*/ 1187450 w 1263650"/>
                <a:gd name="connsiteY296" fmla="*/ 1584324 h 2044699"/>
                <a:gd name="connsiteX297" fmla="*/ 1206500 w 1263650"/>
                <a:gd name="connsiteY297" fmla="*/ 1609724 h 2044699"/>
                <a:gd name="connsiteX298" fmla="*/ 1206500 w 1263650"/>
                <a:gd name="connsiteY298" fmla="*/ 1612899 h 2044699"/>
                <a:gd name="connsiteX299" fmla="*/ 1209675 w 1263650"/>
                <a:gd name="connsiteY299" fmla="*/ 1612899 h 2044699"/>
                <a:gd name="connsiteX300" fmla="*/ 1209675 w 1263650"/>
                <a:gd name="connsiteY300" fmla="*/ 1616074 h 2044699"/>
                <a:gd name="connsiteX301" fmla="*/ 1206500 w 1263650"/>
                <a:gd name="connsiteY301" fmla="*/ 1625599 h 2044699"/>
                <a:gd name="connsiteX302" fmla="*/ 1206500 w 1263650"/>
                <a:gd name="connsiteY302" fmla="*/ 1628774 h 2044699"/>
                <a:gd name="connsiteX303" fmla="*/ 1206500 w 1263650"/>
                <a:gd name="connsiteY303" fmla="*/ 1631949 h 2044699"/>
                <a:gd name="connsiteX304" fmla="*/ 1203325 w 1263650"/>
                <a:gd name="connsiteY304" fmla="*/ 1635124 h 2044699"/>
                <a:gd name="connsiteX305" fmla="*/ 1203325 w 1263650"/>
                <a:gd name="connsiteY305" fmla="*/ 1638299 h 2044699"/>
                <a:gd name="connsiteX306" fmla="*/ 1212850 w 1263650"/>
                <a:gd name="connsiteY306" fmla="*/ 1657349 h 2044699"/>
                <a:gd name="connsiteX307" fmla="*/ 1212850 w 1263650"/>
                <a:gd name="connsiteY307" fmla="*/ 1660524 h 2044699"/>
                <a:gd name="connsiteX308" fmla="*/ 1219200 w 1263650"/>
                <a:gd name="connsiteY308" fmla="*/ 1666874 h 2044699"/>
                <a:gd name="connsiteX309" fmla="*/ 1222375 w 1263650"/>
                <a:gd name="connsiteY309" fmla="*/ 1670049 h 2044699"/>
                <a:gd name="connsiteX310" fmla="*/ 1225550 w 1263650"/>
                <a:gd name="connsiteY310" fmla="*/ 1670049 h 2044699"/>
                <a:gd name="connsiteX311" fmla="*/ 1225550 w 1263650"/>
                <a:gd name="connsiteY311" fmla="*/ 1673224 h 2044699"/>
                <a:gd name="connsiteX312" fmla="*/ 1225550 w 1263650"/>
                <a:gd name="connsiteY312" fmla="*/ 1679574 h 2044699"/>
                <a:gd name="connsiteX313" fmla="*/ 1225550 w 1263650"/>
                <a:gd name="connsiteY313" fmla="*/ 1682749 h 2044699"/>
                <a:gd name="connsiteX314" fmla="*/ 1228725 w 1263650"/>
                <a:gd name="connsiteY314" fmla="*/ 1695449 h 2044699"/>
                <a:gd name="connsiteX315" fmla="*/ 1231900 w 1263650"/>
                <a:gd name="connsiteY315" fmla="*/ 1708149 h 2044699"/>
                <a:gd name="connsiteX316" fmla="*/ 1231900 w 1263650"/>
                <a:gd name="connsiteY316" fmla="*/ 1714499 h 2044699"/>
                <a:gd name="connsiteX317" fmla="*/ 1231900 w 1263650"/>
                <a:gd name="connsiteY317" fmla="*/ 1717674 h 2044699"/>
                <a:gd name="connsiteX318" fmla="*/ 1228725 w 1263650"/>
                <a:gd name="connsiteY318" fmla="*/ 1720849 h 2044699"/>
                <a:gd name="connsiteX319" fmla="*/ 1231900 w 1263650"/>
                <a:gd name="connsiteY319" fmla="*/ 1724024 h 2044699"/>
                <a:gd name="connsiteX320" fmla="*/ 1238250 w 1263650"/>
                <a:gd name="connsiteY320" fmla="*/ 1724024 h 2044699"/>
                <a:gd name="connsiteX321" fmla="*/ 1257300 w 1263650"/>
                <a:gd name="connsiteY321" fmla="*/ 1746249 h 2044699"/>
                <a:gd name="connsiteX322" fmla="*/ 1260475 w 1263650"/>
                <a:gd name="connsiteY322" fmla="*/ 1749424 h 2044699"/>
                <a:gd name="connsiteX323" fmla="*/ 1263650 w 1263650"/>
                <a:gd name="connsiteY323" fmla="*/ 1755774 h 2044699"/>
                <a:gd name="connsiteX324" fmla="*/ 1263650 w 1263650"/>
                <a:gd name="connsiteY324" fmla="*/ 1762124 h 2044699"/>
                <a:gd name="connsiteX325" fmla="*/ 1254125 w 1263650"/>
                <a:gd name="connsiteY325" fmla="*/ 1768474 h 2044699"/>
                <a:gd name="connsiteX326" fmla="*/ 1247775 w 1263650"/>
                <a:gd name="connsiteY326" fmla="*/ 1774824 h 2044699"/>
                <a:gd name="connsiteX327" fmla="*/ 1247775 w 1263650"/>
                <a:gd name="connsiteY327" fmla="*/ 1777999 h 2044699"/>
                <a:gd name="connsiteX328" fmla="*/ 1244600 w 1263650"/>
                <a:gd name="connsiteY328" fmla="*/ 1777999 h 2044699"/>
                <a:gd name="connsiteX329" fmla="*/ 1241425 w 1263650"/>
                <a:gd name="connsiteY329" fmla="*/ 1777999 h 2044699"/>
                <a:gd name="connsiteX330" fmla="*/ 1228725 w 1263650"/>
                <a:gd name="connsiteY330" fmla="*/ 1784349 h 2044699"/>
                <a:gd name="connsiteX331" fmla="*/ 1222375 w 1263650"/>
                <a:gd name="connsiteY331" fmla="*/ 1787524 h 2044699"/>
                <a:gd name="connsiteX332" fmla="*/ 1216025 w 1263650"/>
                <a:gd name="connsiteY332" fmla="*/ 1787524 h 2044699"/>
                <a:gd name="connsiteX333" fmla="*/ 1212850 w 1263650"/>
                <a:gd name="connsiteY333" fmla="*/ 1787524 h 2044699"/>
                <a:gd name="connsiteX334" fmla="*/ 1212850 w 1263650"/>
                <a:gd name="connsiteY334" fmla="*/ 1790699 h 2044699"/>
                <a:gd name="connsiteX335" fmla="*/ 1209675 w 1263650"/>
                <a:gd name="connsiteY335" fmla="*/ 1790699 h 2044699"/>
                <a:gd name="connsiteX336" fmla="*/ 1209675 w 1263650"/>
                <a:gd name="connsiteY336" fmla="*/ 1793874 h 2044699"/>
                <a:gd name="connsiteX337" fmla="*/ 1209675 w 1263650"/>
                <a:gd name="connsiteY337" fmla="*/ 1797049 h 2044699"/>
                <a:gd name="connsiteX338" fmla="*/ 1206500 w 1263650"/>
                <a:gd name="connsiteY338" fmla="*/ 1806574 h 2044699"/>
                <a:gd name="connsiteX339" fmla="*/ 1200150 w 1263650"/>
                <a:gd name="connsiteY339" fmla="*/ 1809749 h 2044699"/>
                <a:gd name="connsiteX340" fmla="*/ 1193800 w 1263650"/>
                <a:gd name="connsiteY340" fmla="*/ 1812924 h 2044699"/>
                <a:gd name="connsiteX341" fmla="*/ 1190625 w 1263650"/>
                <a:gd name="connsiteY341" fmla="*/ 1819274 h 2044699"/>
                <a:gd name="connsiteX342" fmla="*/ 1193800 w 1263650"/>
                <a:gd name="connsiteY342" fmla="*/ 1819274 h 2044699"/>
                <a:gd name="connsiteX343" fmla="*/ 1193800 w 1263650"/>
                <a:gd name="connsiteY343" fmla="*/ 1822449 h 2044699"/>
                <a:gd name="connsiteX344" fmla="*/ 1193800 w 1263650"/>
                <a:gd name="connsiteY344" fmla="*/ 1831974 h 2044699"/>
                <a:gd name="connsiteX345" fmla="*/ 1190625 w 1263650"/>
                <a:gd name="connsiteY345" fmla="*/ 1831974 h 2044699"/>
                <a:gd name="connsiteX346" fmla="*/ 1190625 w 1263650"/>
                <a:gd name="connsiteY346" fmla="*/ 1835149 h 2044699"/>
                <a:gd name="connsiteX347" fmla="*/ 1187450 w 1263650"/>
                <a:gd name="connsiteY347" fmla="*/ 1841499 h 2044699"/>
                <a:gd name="connsiteX348" fmla="*/ 1190625 w 1263650"/>
                <a:gd name="connsiteY348" fmla="*/ 1847849 h 2044699"/>
                <a:gd name="connsiteX349" fmla="*/ 1190625 w 1263650"/>
                <a:gd name="connsiteY349" fmla="*/ 1860549 h 2044699"/>
                <a:gd name="connsiteX350" fmla="*/ 1190625 w 1263650"/>
                <a:gd name="connsiteY350" fmla="*/ 1863724 h 2044699"/>
                <a:gd name="connsiteX351" fmla="*/ 1187450 w 1263650"/>
                <a:gd name="connsiteY351" fmla="*/ 1863724 h 2044699"/>
                <a:gd name="connsiteX352" fmla="*/ 1184275 w 1263650"/>
                <a:gd name="connsiteY352" fmla="*/ 1863724 h 2044699"/>
                <a:gd name="connsiteX353" fmla="*/ 1184275 w 1263650"/>
                <a:gd name="connsiteY353" fmla="*/ 1866899 h 2044699"/>
                <a:gd name="connsiteX354" fmla="*/ 1184275 w 1263650"/>
                <a:gd name="connsiteY354" fmla="*/ 1870074 h 2044699"/>
                <a:gd name="connsiteX355" fmla="*/ 1181100 w 1263650"/>
                <a:gd name="connsiteY355" fmla="*/ 1879599 h 2044699"/>
                <a:gd name="connsiteX356" fmla="*/ 1181100 w 1263650"/>
                <a:gd name="connsiteY356" fmla="*/ 1885949 h 2044699"/>
                <a:gd name="connsiteX357" fmla="*/ 1174750 w 1263650"/>
                <a:gd name="connsiteY357" fmla="*/ 1892299 h 2044699"/>
                <a:gd name="connsiteX358" fmla="*/ 1168400 w 1263650"/>
                <a:gd name="connsiteY358" fmla="*/ 1898649 h 2044699"/>
                <a:gd name="connsiteX359" fmla="*/ 1162050 w 1263650"/>
                <a:gd name="connsiteY359" fmla="*/ 1904999 h 2044699"/>
                <a:gd name="connsiteX360" fmla="*/ 1162050 w 1263650"/>
                <a:gd name="connsiteY360" fmla="*/ 1908174 h 2044699"/>
                <a:gd name="connsiteX361" fmla="*/ 1162050 w 1263650"/>
                <a:gd name="connsiteY361" fmla="*/ 1911349 h 2044699"/>
                <a:gd name="connsiteX362" fmla="*/ 1158875 w 1263650"/>
                <a:gd name="connsiteY362" fmla="*/ 1911349 h 2044699"/>
                <a:gd name="connsiteX363" fmla="*/ 1158875 w 1263650"/>
                <a:gd name="connsiteY363" fmla="*/ 1914524 h 2044699"/>
                <a:gd name="connsiteX364" fmla="*/ 1155700 w 1263650"/>
                <a:gd name="connsiteY364" fmla="*/ 1914524 h 2044699"/>
                <a:gd name="connsiteX365" fmla="*/ 1155700 w 1263650"/>
                <a:gd name="connsiteY365" fmla="*/ 1911349 h 2044699"/>
                <a:gd name="connsiteX366" fmla="*/ 1146175 w 1263650"/>
                <a:gd name="connsiteY366" fmla="*/ 1917699 h 2044699"/>
                <a:gd name="connsiteX367" fmla="*/ 1146175 w 1263650"/>
                <a:gd name="connsiteY367" fmla="*/ 1927224 h 2044699"/>
                <a:gd name="connsiteX368" fmla="*/ 1149350 w 1263650"/>
                <a:gd name="connsiteY368" fmla="*/ 1943099 h 2044699"/>
                <a:gd name="connsiteX369" fmla="*/ 1146175 w 1263650"/>
                <a:gd name="connsiteY369" fmla="*/ 1949449 h 2044699"/>
                <a:gd name="connsiteX370" fmla="*/ 1146175 w 1263650"/>
                <a:gd name="connsiteY370" fmla="*/ 1955799 h 2044699"/>
                <a:gd name="connsiteX371" fmla="*/ 1146175 w 1263650"/>
                <a:gd name="connsiteY371" fmla="*/ 1958974 h 2044699"/>
                <a:gd name="connsiteX372" fmla="*/ 1146175 w 1263650"/>
                <a:gd name="connsiteY372" fmla="*/ 1962149 h 2044699"/>
                <a:gd name="connsiteX373" fmla="*/ 1143000 w 1263650"/>
                <a:gd name="connsiteY373" fmla="*/ 1965324 h 2044699"/>
                <a:gd name="connsiteX374" fmla="*/ 1139825 w 1263650"/>
                <a:gd name="connsiteY374" fmla="*/ 1968499 h 2044699"/>
                <a:gd name="connsiteX375" fmla="*/ 1139825 w 1263650"/>
                <a:gd name="connsiteY375" fmla="*/ 1971674 h 2044699"/>
                <a:gd name="connsiteX376" fmla="*/ 1136650 w 1263650"/>
                <a:gd name="connsiteY376" fmla="*/ 1971674 h 2044699"/>
                <a:gd name="connsiteX377" fmla="*/ 1139825 w 1263650"/>
                <a:gd name="connsiteY377" fmla="*/ 1974849 h 2044699"/>
                <a:gd name="connsiteX378" fmla="*/ 1143000 w 1263650"/>
                <a:gd name="connsiteY378" fmla="*/ 1981199 h 2044699"/>
                <a:gd name="connsiteX379" fmla="*/ 1143000 w 1263650"/>
                <a:gd name="connsiteY379" fmla="*/ 1984374 h 2044699"/>
                <a:gd name="connsiteX380" fmla="*/ 1149350 w 1263650"/>
                <a:gd name="connsiteY380" fmla="*/ 1987549 h 2044699"/>
                <a:gd name="connsiteX381" fmla="*/ 1152525 w 1263650"/>
                <a:gd name="connsiteY381" fmla="*/ 1987549 h 2044699"/>
                <a:gd name="connsiteX382" fmla="*/ 1155700 w 1263650"/>
                <a:gd name="connsiteY382" fmla="*/ 1987549 h 2044699"/>
                <a:gd name="connsiteX383" fmla="*/ 1158875 w 1263650"/>
                <a:gd name="connsiteY383" fmla="*/ 1987549 h 2044699"/>
                <a:gd name="connsiteX384" fmla="*/ 1162050 w 1263650"/>
                <a:gd name="connsiteY384" fmla="*/ 1987549 h 2044699"/>
                <a:gd name="connsiteX385" fmla="*/ 1165225 w 1263650"/>
                <a:gd name="connsiteY385" fmla="*/ 1987549 h 2044699"/>
                <a:gd name="connsiteX386" fmla="*/ 1165225 w 1263650"/>
                <a:gd name="connsiteY386" fmla="*/ 1990724 h 2044699"/>
                <a:gd name="connsiteX387" fmla="*/ 1171575 w 1263650"/>
                <a:gd name="connsiteY387" fmla="*/ 2000249 h 2044699"/>
                <a:gd name="connsiteX388" fmla="*/ 1171575 w 1263650"/>
                <a:gd name="connsiteY388" fmla="*/ 2003424 h 2044699"/>
                <a:gd name="connsiteX389" fmla="*/ 1171575 w 1263650"/>
                <a:gd name="connsiteY389" fmla="*/ 2012949 h 2044699"/>
                <a:gd name="connsiteX390" fmla="*/ 1171575 w 1263650"/>
                <a:gd name="connsiteY390" fmla="*/ 2016124 h 2044699"/>
                <a:gd name="connsiteX391" fmla="*/ 1171575 w 1263650"/>
                <a:gd name="connsiteY391" fmla="*/ 2019299 h 2044699"/>
                <a:gd name="connsiteX392" fmla="*/ 1168400 w 1263650"/>
                <a:gd name="connsiteY392" fmla="*/ 2025649 h 2044699"/>
                <a:gd name="connsiteX393" fmla="*/ 1165225 w 1263650"/>
                <a:gd name="connsiteY393" fmla="*/ 2028824 h 2044699"/>
                <a:gd name="connsiteX394" fmla="*/ 1155700 w 1263650"/>
                <a:gd name="connsiteY394" fmla="*/ 2038349 h 2044699"/>
                <a:gd name="connsiteX395" fmla="*/ 1155700 w 1263650"/>
                <a:gd name="connsiteY395" fmla="*/ 2041524 h 2044699"/>
                <a:gd name="connsiteX396" fmla="*/ 1146175 w 1263650"/>
                <a:gd name="connsiteY396" fmla="*/ 2044699 h 2044699"/>
                <a:gd name="connsiteX397" fmla="*/ 1139825 w 1263650"/>
                <a:gd name="connsiteY397" fmla="*/ 2044699 h 2044699"/>
                <a:gd name="connsiteX398" fmla="*/ 1133475 w 1263650"/>
                <a:gd name="connsiteY398" fmla="*/ 2041524 h 2044699"/>
                <a:gd name="connsiteX399" fmla="*/ 1130300 w 1263650"/>
                <a:gd name="connsiteY399" fmla="*/ 2041524 h 2044699"/>
                <a:gd name="connsiteX400" fmla="*/ 1130300 w 1263650"/>
                <a:gd name="connsiteY400" fmla="*/ 2038349 h 2044699"/>
                <a:gd name="connsiteX401" fmla="*/ 1127125 w 1263650"/>
                <a:gd name="connsiteY401" fmla="*/ 2038349 h 2044699"/>
                <a:gd name="connsiteX402" fmla="*/ 1127125 w 1263650"/>
                <a:gd name="connsiteY402" fmla="*/ 2041524 h 2044699"/>
                <a:gd name="connsiteX403" fmla="*/ 1123950 w 1263650"/>
                <a:gd name="connsiteY403" fmla="*/ 2041524 h 2044699"/>
                <a:gd name="connsiteX404" fmla="*/ 901700 w 1263650"/>
                <a:gd name="connsiteY404" fmla="*/ 2022474 h 2044699"/>
                <a:gd name="connsiteX405" fmla="*/ 739775 w 1263650"/>
                <a:gd name="connsiteY405" fmla="*/ 2009774 h 2044699"/>
                <a:gd name="connsiteX406" fmla="*/ 736600 w 1263650"/>
                <a:gd name="connsiteY406" fmla="*/ 1990724 h 2044699"/>
                <a:gd name="connsiteX407" fmla="*/ 733425 w 1263650"/>
                <a:gd name="connsiteY407" fmla="*/ 1981199 h 2044699"/>
                <a:gd name="connsiteX408" fmla="*/ 730250 w 1263650"/>
                <a:gd name="connsiteY408" fmla="*/ 1981199 h 2044699"/>
                <a:gd name="connsiteX409" fmla="*/ 730250 w 1263650"/>
                <a:gd name="connsiteY409" fmla="*/ 1978024 h 2044699"/>
                <a:gd name="connsiteX410" fmla="*/ 733425 w 1263650"/>
                <a:gd name="connsiteY410" fmla="*/ 1974849 h 2044699"/>
                <a:gd name="connsiteX411" fmla="*/ 736600 w 1263650"/>
                <a:gd name="connsiteY411" fmla="*/ 1974849 h 2044699"/>
                <a:gd name="connsiteX412" fmla="*/ 736600 w 1263650"/>
                <a:gd name="connsiteY412" fmla="*/ 1978024 h 2044699"/>
                <a:gd name="connsiteX413" fmla="*/ 736600 w 1263650"/>
                <a:gd name="connsiteY413" fmla="*/ 1981199 h 2044699"/>
                <a:gd name="connsiteX414" fmla="*/ 739775 w 1263650"/>
                <a:gd name="connsiteY414" fmla="*/ 1990724 h 2044699"/>
                <a:gd name="connsiteX415" fmla="*/ 742950 w 1263650"/>
                <a:gd name="connsiteY415" fmla="*/ 1993899 h 2044699"/>
                <a:gd name="connsiteX416" fmla="*/ 742950 w 1263650"/>
                <a:gd name="connsiteY416" fmla="*/ 2000249 h 2044699"/>
                <a:gd name="connsiteX417" fmla="*/ 746125 w 1263650"/>
                <a:gd name="connsiteY417" fmla="*/ 2000249 h 2044699"/>
                <a:gd name="connsiteX418" fmla="*/ 746125 w 1263650"/>
                <a:gd name="connsiteY418" fmla="*/ 1997074 h 2044699"/>
                <a:gd name="connsiteX419" fmla="*/ 746125 w 1263650"/>
                <a:gd name="connsiteY419" fmla="*/ 1987549 h 2044699"/>
                <a:gd name="connsiteX420" fmla="*/ 746125 w 1263650"/>
                <a:gd name="connsiteY420" fmla="*/ 1984374 h 2044699"/>
                <a:gd name="connsiteX421" fmla="*/ 746125 w 1263650"/>
                <a:gd name="connsiteY421" fmla="*/ 1981199 h 2044699"/>
                <a:gd name="connsiteX422" fmla="*/ 742950 w 1263650"/>
                <a:gd name="connsiteY422" fmla="*/ 1974849 h 2044699"/>
                <a:gd name="connsiteX423" fmla="*/ 739775 w 1263650"/>
                <a:gd name="connsiteY423" fmla="*/ 1971674 h 2044699"/>
                <a:gd name="connsiteX424" fmla="*/ 736600 w 1263650"/>
                <a:gd name="connsiteY424" fmla="*/ 1968499 h 2044699"/>
                <a:gd name="connsiteX425" fmla="*/ 733425 w 1263650"/>
                <a:gd name="connsiteY425" fmla="*/ 1971674 h 2044699"/>
                <a:gd name="connsiteX426" fmla="*/ 730250 w 1263650"/>
                <a:gd name="connsiteY426" fmla="*/ 1971674 h 2044699"/>
                <a:gd name="connsiteX427" fmla="*/ 730250 w 1263650"/>
                <a:gd name="connsiteY427" fmla="*/ 1974849 h 2044699"/>
                <a:gd name="connsiteX428" fmla="*/ 727075 w 1263650"/>
                <a:gd name="connsiteY428" fmla="*/ 1974849 h 2044699"/>
                <a:gd name="connsiteX429" fmla="*/ 723900 w 1263650"/>
                <a:gd name="connsiteY429" fmla="*/ 1971674 h 2044699"/>
                <a:gd name="connsiteX430" fmla="*/ 727075 w 1263650"/>
                <a:gd name="connsiteY430" fmla="*/ 1968499 h 2044699"/>
                <a:gd name="connsiteX431" fmla="*/ 727075 w 1263650"/>
                <a:gd name="connsiteY431" fmla="*/ 1965324 h 2044699"/>
                <a:gd name="connsiteX432" fmla="*/ 730250 w 1263650"/>
                <a:gd name="connsiteY432" fmla="*/ 1965324 h 2044699"/>
                <a:gd name="connsiteX433" fmla="*/ 730250 w 1263650"/>
                <a:gd name="connsiteY433" fmla="*/ 1962149 h 2044699"/>
                <a:gd name="connsiteX434" fmla="*/ 733425 w 1263650"/>
                <a:gd name="connsiteY434" fmla="*/ 1962149 h 2044699"/>
                <a:gd name="connsiteX435" fmla="*/ 733425 w 1263650"/>
                <a:gd name="connsiteY435" fmla="*/ 1958974 h 2044699"/>
                <a:gd name="connsiteX436" fmla="*/ 730250 w 1263650"/>
                <a:gd name="connsiteY436" fmla="*/ 1955799 h 2044699"/>
                <a:gd name="connsiteX437" fmla="*/ 730250 w 1263650"/>
                <a:gd name="connsiteY437" fmla="*/ 1958974 h 2044699"/>
                <a:gd name="connsiteX438" fmla="*/ 730250 w 1263650"/>
                <a:gd name="connsiteY438" fmla="*/ 1962149 h 2044699"/>
                <a:gd name="connsiteX439" fmla="*/ 727075 w 1263650"/>
                <a:gd name="connsiteY439" fmla="*/ 1962149 h 2044699"/>
                <a:gd name="connsiteX440" fmla="*/ 727075 w 1263650"/>
                <a:gd name="connsiteY440" fmla="*/ 1958974 h 2044699"/>
                <a:gd name="connsiteX441" fmla="*/ 723900 w 1263650"/>
                <a:gd name="connsiteY441" fmla="*/ 1955799 h 2044699"/>
                <a:gd name="connsiteX442" fmla="*/ 723900 w 1263650"/>
                <a:gd name="connsiteY442" fmla="*/ 1949449 h 2044699"/>
                <a:gd name="connsiteX443" fmla="*/ 723900 w 1263650"/>
                <a:gd name="connsiteY443" fmla="*/ 1946274 h 2044699"/>
                <a:gd name="connsiteX444" fmla="*/ 733425 w 1263650"/>
                <a:gd name="connsiteY444" fmla="*/ 1943099 h 2044699"/>
                <a:gd name="connsiteX445" fmla="*/ 733425 w 1263650"/>
                <a:gd name="connsiteY445" fmla="*/ 1917699 h 2044699"/>
                <a:gd name="connsiteX446" fmla="*/ 727075 w 1263650"/>
                <a:gd name="connsiteY446" fmla="*/ 1895474 h 2044699"/>
                <a:gd name="connsiteX447" fmla="*/ 720725 w 1263650"/>
                <a:gd name="connsiteY447" fmla="*/ 1870074 h 2044699"/>
                <a:gd name="connsiteX448" fmla="*/ 698500 w 1263650"/>
                <a:gd name="connsiteY448" fmla="*/ 1831974 h 2044699"/>
                <a:gd name="connsiteX449" fmla="*/ 695325 w 1263650"/>
                <a:gd name="connsiteY449" fmla="*/ 1828799 h 2044699"/>
                <a:gd name="connsiteX450" fmla="*/ 682625 w 1263650"/>
                <a:gd name="connsiteY450" fmla="*/ 1816099 h 2044699"/>
                <a:gd name="connsiteX451" fmla="*/ 673100 w 1263650"/>
                <a:gd name="connsiteY451" fmla="*/ 1800224 h 2044699"/>
                <a:gd name="connsiteX452" fmla="*/ 660400 w 1263650"/>
                <a:gd name="connsiteY452" fmla="*/ 1787524 h 2044699"/>
                <a:gd name="connsiteX453" fmla="*/ 660400 w 1263650"/>
                <a:gd name="connsiteY453" fmla="*/ 1784349 h 2044699"/>
                <a:gd name="connsiteX454" fmla="*/ 657225 w 1263650"/>
                <a:gd name="connsiteY454" fmla="*/ 1784349 h 2044699"/>
                <a:gd name="connsiteX455" fmla="*/ 654050 w 1263650"/>
                <a:gd name="connsiteY455" fmla="*/ 1781174 h 2044699"/>
                <a:gd name="connsiteX456" fmla="*/ 654050 w 1263650"/>
                <a:gd name="connsiteY456" fmla="*/ 1784349 h 2044699"/>
                <a:gd name="connsiteX457" fmla="*/ 641350 w 1263650"/>
                <a:gd name="connsiteY457" fmla="*/ 1771649 h 2044699"/>
                <a:gd name="connsiteX458" fmla="*/ 635000 w 1263650"/>
                <a:gd name="connsiteY458" fmla="*/ 1758949 h 2044699"/>
                <a:gd name="connsiteX459" fmla="*/ 628650 w 1263650"/>
                <a:gd name="connsiteY459" fmla="*/ 1752599 h 2044699"/>
                <a:gd name="connsiteX460" fmla="*/ 622300 w 1263650"/>
                <a:gd name="connsiteY460" fmla="*/ 1746249 h 2044699"/>
                <a:gd name="connsiteX461" fmla="*/ 615950 w 1263650"/>
                <a:gd name="connsiteY461" fmla="*/ 1749424 h 2044699"/>
                <a:gd name="connsiteX462" fmla="*/ 615950 w 1263650"/>
                <a:gd name="connsiteY462" fmla="*/ 1746249 h 2044699"/>
                <a:gd name="connsiteX463" fmla="*/ 615950 w 1263650"/>
                <a:gd name="connsiteY463" fmla="*/ 1743074 h 2044699"/>
                <a:gd name="connsiteX464" fmla="*/ 612775 w 1263650"/>
                <a:gd name="connsiteY464" fmla="*/ 1743074 h 2044699"/>
                <a:gd name="connsiteX465" fmla="*/ 609600 w 1263650"/>
                <a:gd name="connsiteY465" fmla="*/ 1743074 h 2044699"/>
                <a:gd name="connsiteX466" fmla="*/ 606425 w 1263650"/>
                <a:gd name="connsiteY466" fmla="*/ 1743074 h 2044699"/>
                <a:gd name="connsiteX467" fmla="*/ 606425 w 1263650"/>
                <a:gd name="connsiteY467" fmla="*/ 1746249 h 2044699"/>
                <a:gd name="connsiteX468" fmla="*/ 603250 w 1263650"/>
                <a:gd name="connsiteY468" fmla="*/ 1752599 h 2044699"/>
                <a:gd name="connsiteX469" fmla="*/ 603250 w 1263650"/>
                <a:gd name="connsiteY469" fmla="*/ 1755774 h 2044699"/>
                <a:gd name="connsiteX470" fmla="*/ 600075 w 1263650"/>
                <a:gd name="connsiteY470" fmla="*/ 1755774 h 2044699"/>
                <a:gd name="connsiteX471" fmla="*/ 593725 w 1263650"/>
                <a:gd name="connsiteY471" fmla="*/ 1749424 h 2044699"/>
                <a:gd name="connsiteX472" fmla="*/ 593725 w 1263650"/>
                <a:gd name="connsiteY472" fmla="*/ 1746249 h 2044699"/>
                <a:gd name="connsiteX473" fmla="*/ 584200 w 1263650"/>
                <a:gd name="connsiteY473" fmla="*/ 1743074 h 2044699"/>
                <a:gd name="connsiteX474" fmla="*/ 581025 w 1263650"/>
                <a:gd name="connsiteY474" fmla="*/ 1739899 h 2044699"/>
                <a:gd name="connsiteX475" fmla="*/ 581025 w 1263650"/>
                <a:gd name="connsiteY475" fmla="*/ 1736724 h 2044699"/>
                <a:gd name="connsiteX476" fmla="*/ 587375 w 1263650"/>
                <a:gd name="connsiteY476" fmla="*/ 1736724 h 2044699"/>
                <a:gd name="connsiteX477" fmla="*/ 590550 w 1263650"/>
                <a:gd name="connsiteY477" fmla="*/ 1730374 h 2044699"/>
                <a:gd name="connsiteX478" fmla="*/ 590550 w 1263650"/>
                <a:gd name="connsiteY478" fmla="*/ 1724024 h 2044699"/>
                <a:gd name="connsiteX479" fmla="*/ 587375 w 1263650"/>
                <a:gd name="connsiteY479" fmla="*/ 1704974 h 2044699"/>
                <a:gd name="connsiteX480" fmla="*/ 581025 w 1263650"/>
                <a:gd name="connsiteY480" fmla="*/ 1689099 h 2044699"/>
                <a:gd name="connsiteX481" fmla="*/ 574675 w 1263650"/>
                <a:gd name="connsiteY481" fmla="*/ 1682749 h 2044699"/>
                <a:gd name="connsiteX482" fmla="*/ 555625 w 1263650"/>
                <a:gd name="connsiteY482" fmla="*/ 1679574 h 2044699"/>
                <a:gd name="connsiteX483" fmla="*/ 536575 w 1263650"/>
                <a:gd name="connsiteY483" fmla="*/ 1679574 h 2044699"/>
                <a:gd name="connsiteX484" fmla="*/ 533400 w 1263650"/>
                <a:gd name="connsiteY484" fmla="*/ 1682749 h 2044699"/>
                <a:gd name="connsiteX485" fmla="*/ 527050 w 1263650"/>
                <a:gd name="connsiteY485" fmla="*/ 1676399 h 2044699"/>
                <a:gd name="connsiteX486" fmla="*/ 514350 w 1263650"/>
                <a:gd name="connsiteY486" fmla="*/ 1670049 h 2044699"/>
                <a:gd name="connsiteX487" fmla="*/ 511175 w 1263650"/>
                <a:gd name="connsiteY487" fmla="*/ 1670049 h 2044699"/>
                <a:gd name="connsiteX488" fmla="*/ 492125 w 1263650"/>
                <a:gd name="connsiteY488" fmla="*/ 1654174 h 2044699"/>
                <a:gd name="connsiteX489" fmla="*/ 485775 w 1263650"/>
                <a:gd name="connsiteY489" fmla="*/ 1654174 h 2044699"/>
                <a:gd name="connsiteX490" fmla="*/ 479425 w 1263650"/>
                <a:gd name="connsiteY490" fmla="*/ 1641474 h 2044699"/>
                <a:gd name="connsiteX491" fmla="*/ 476250 w 1263650"/>
                <a:gd name="connsiteY491" fmla="*/ 1641474 h 2044699"/>
                <a:gd name="connsiteX492" fmla="*/ 473075 w 1263650"/>
                <a:gd name="connsiteY492" fmla="*/ 1638299 h 2044699"/>
                <a:gd name="connsiteX493" fmla="*/ 473075 w 1263650"/>
                <a:gd name="connsiteY493" fmla="*/ 1631949 h 2044699"/>
                <a:gd name="connsiteX494" fmla="*/ 473075 w 1263650"/>
                <a:gd name="connsiteY494" fmla="*/ 1625599 h 2044699"/>
                <a:gd name="connsiteX495" fmla="*/ 473075 w 1263650"/>
                <a:gd name="connsiteY495" fmla="*/ 1622424 h 2044699"/>
                <a:gd name="connsiteX496" fmla="*/ 473075 w 1263650"/>
                <a:gd name="connsiteY496" fmla="*/ 1619249 h 2044699"/>
                <a:gd name="connsiteX497" fmla="*/ 473075 w 1263650"/>
                <a:gd name="connsiteY497" fmla="*/ 1616074 h 2044699"/>
                <a:gd name="connsiteX498" fmla="*/ 469900 w 1263650"/>
                <a:gd name="connsiteY498" fmla="*/ 1616074 h 2044699"/>
                <a:gd name="connsiteX499" fmla="*/ 463550 w 1263650"/>
                <a:gd name="connsiteY499" fmla="*/ 1612899 h 2044699"/>
                <a:gd name="connsiteX500" fmla="*/ 460375 w 1263650"/>
                <a:gd name="connsiteY500" fmla="*/ 1609724 h 2044699"/>
                <a:gd name="connsiteX501" fmla="*/ 460375 w 1263650"/>
                <a:gd name="connsiteY501" fmla="*/ 1606549 h 2044699"/>
                <a:gd name="connsiteX502" fmla="*/ 457200 w 1263650"/>
                <a:gd name="connsiteY502" fmla="*/ 1603374 h 2044699"/>
                <a:gd name="connsiteX503" fmla="*/ 450850 w 1263650"/>
                <a:gd name="connsiteY503" fmla="*/ 1597024 h 2044699"/>
                <a:gd name="connsiteX504" fmla="*/ 447675 w 1263650"/>
                <a:gd name="connsiteY504" fmla="*/ 1593849 h 2044699"/>
                <a:gd name="connsiteX505" fmla="*/ 444500 w 1263650"/>
                <a:gd name="connsiteY505" fmla="*/ 1590674 h 2044699"/>
                <a:gd name="connsiteX506" fmla="*/ 434975 w 1263650"/>
                <a:gd name="connsiteY506" fmla="*/ 1581149 h 2044699"/>
                <a:gd name="connsiteX507" fmla="*/ 422275 w 1263650"/>
                <a:gd name="connsiteY507" fmla="*/ 1577974 h 2044699"/>
                <a:gd name="connsiteX508" fmla="*/ 409575 w 1263650"/>
                <a:gd name="connsiteY508" fmla="*/ 1577974 h 2044699"/>
                <a:gd name="connsiteX509" fmla="*/ 396875 w 1263650"/>
                <a:gd name="connsiteY509" fmla="*/ 1571624 h 2044699"/>
                <a:gd name="connsiteX510" fmla="*/ 384175 w 1263650"/>
                <a:gd name="connsiteY510" fmla="*/ 1568449 h 2044699"/>
                <a:gd name="connsiteX511" fmla="*/ 374650 w 1263650"/>
                <a:gd name="connsiteY511" fmla="*/ 1562099 h 2044699"/>
                <a:gd name="connsiteX512" fmla="*/ 368300 w 1263650"/>
                <a:gd name="connsiteY512" fmla="*/ 1555749 h 2044699"/>
                <a:gd name="connsiteX513" fmla="*/ 355600 w 1263650"/>
                <a:gd name="connsiteY513" fmla="*/ 1555749 h 2044699"/>
                <a:gd name="connsiteX514" fmla="*/ 346075 w 1263650"/>
                <a:gd name="connsiteY514" fmla="*/ 1549399 h 2044699"/>
                <a:gd name="connsiteX515" fmla="*/ 336550 w 1263650"/>
                <a:gd name="connsiteY515" fmla="*/ 1549399 h 2044699"/>
                <a:gd name="connsiteX516" fmla="*/ 330200 w 1263650"/>
                <a:gd name="connsiteY516" fmla="*/ 1546224 h 2044699"/>
                <a:gd name="connsiteX517" fmla="*/ 323850 w 1263650"/>
                <a:gd name="connsiteY517" fmla="*/ 1546224 h 2044699"/>
                <a:gd name="connsiteX518" fmla="*/ 307975 w 1263650"/>
                <a:gd name="connsiteY518" fmla="*/ 1546224 h 2044699"/>
                <a:gd name="connsiteX519" fmla="*/ 298450 w 1263650"/>
                <a:gd name="connsiteY519" fmla="*/ 1546224 h 2044699"/>
                <a:gd name="connsiteX520" fmla="*/ 295275 w 1263650"/>
                <a:gd name="connsiteY520" fmla="*/ 1543049 h 2044699"/>
                <a:gd name="connsiteX521" fmla="*/ 292100 w 1263650"/>
                <a:gd name="connsiteY521" fmla="*/ 1527174 h 2044699"/>
                <a:gd name="connsiteX522" fmla="*/ 288925 w 1263650"/>
                <a:gd name="connsiteY522" fmla="*/ 1520824 h 2044699"/>
                <a:gd name="connsiteX523" fmla="*/ 282575 w 1263650"/>
                <a:gd name="connsiteY523" fmla="*/ 1517649 h 2044699"/>
                <a:gd name="connsiteX524" fmla="*/ 279400 w 1263650"/>
                <a:gd name="connsiteY524" fmla="*/ 1517649 h 2044699"/>
                <a:gd name="connsiteX525" fmla="*/ 276225 w 1263650"/>
                <a:gd name="connsiteY525" fmla="*/ 1517649 h 2044699"/>
                <a:gd name="connsiteX526" fmla="*/ 276225 w 1263650"/>
                <a:gd name="connsiteY526" fmla="*/ 1514474 h 2044699"/>
                <a:gd name="connsiteX527" fmla="*/ 276225 w 1263650"/>
                <a:gd name="connsiteY527" fmla="*/ 1511299 h 2044699"/>
                <a:gd name="connsiteX528" fmla="*/ 276225 w 1263650"/>
                <a:gd name="connsiteY528" fmla="*/ 1508124 h 2044699"/>
                <a:gd name="connsiteX529" fmla="*/ 279400 w 1263650"/>
                <a:gd name="connsiteY529" fmla="*/ 1501774 h 2044699"/>
                <a:gd name="connsiteX530" fmla="*/ 285750 w 1263650"/>
                <a:gd name="connsiteY530" fmla="*/ 1492249 h 2044699"/>
                <a:gd name="connsiteX531" fmla="*/ 285750 w 1263650"/>
                <a:gd name="connsiteY531" fmla="*/ 1485899 h 2044699"/>
                <a:gd name="connsiteX532" fmla="*/ 285750 w 1263650"/>
                <a:gd name="connsiteY532" fmla="*/ 1479549 h 2044699"/>
                <a:gd name="connsiteX533" fmla="*/ 288925 w 1263650"/>
                <a:gd name="connsiteY533" fmla="*/ 1470024 h 2044699"/>
                <a:gd name="connsiteX534" fmla="*/ 292100 w 1263650"/>
                <a:gd name="connsiteY534" fmla="*/ 1463674 h 2044699"/>
                <a:gd name="connsiteX535" fmla="*/ 288925 w 1263650"/>
                <a:gd name="connsiteY535" fmla="*/ 1457324 h 2044699"/>
                <a:gd name="connsiteX536" fmla="*/ 285750 w 1263650"/>
                <a:gd name="connsiteY536" fmla="*/ 1450974 h 2044699"/>
                <a:gd name="connsiteX537" fmla="*/ 285750 w 1263650"/>
                <a:gd name="connsiteY537" fmla="*/ 1444624 h 2044699"/>
                <a:gd name="connsiteX538" fmla="*/ 292100 w 1263650"/>
                <a:gd name="connsiteY538" fmla="*/ 1438274 h 2044699"/>
                <a:gd name="connsiteX539" fmla="*/ 292100 w 1263650"/>
                <a:gd name="connsiteY539" fmla="*/ 1435099 h 2044699"/>
                <a:gd name="connsiteX540" fmla="*/ 295275 w 1263650"/>
                <a:gd name="connsiteY540" fmla="*/ 1428749 h 2044699"/>
                <a:gd name="connsiteX541" fmla="*/ 301625 w 1263650"/>
                <a:gd name="connsiteY541" fmla="*/ 1422399 h 2044699"/>
                <a:gd name="connsiteX542" fmla="*/ 301625 w 1263650"/>
                <a:gd name="connsiteY542" fmla="*/ 1419224 h 2044699"/>
                <a:gd name="connsiteX543" fmla="*/ 301625 w 1263650"/>
                <a:gd name="connsiteY543" fmla="*/ 1416049 h 2044699"/>
                <a:gd name="connsiteX544" fmla="*/ 301625 w 1263650"/>
                <a:gd name="connsiteY544" fmla="*/ 1406524 h 2044699"/>
                <a:gd name="connsiteX545" fmla="*/ 288925 w 1263650"/>
                <a:gd name="connsiteY545" fmla="*/ 1396999 h 2044699"/>
                <a:gd name="connsiteX546" fmla="*/ 285750 w 1263650"/>
                <a:gd name="connsiteY546" fmla="*/ 1400174 h 2044699"/>
                <a:gd name="connsiteX547" fmla="*/ 269875 w 1263650"/>
                <a:gd name="connsiteY547" fmla="*/ 1387474 h 2044699"/>
                <a:gd name="connsiteX548" fmla="*/ 269875 w 1263650"/>
                <a:gd name="connsiteY548" fmla="*/ 1377949 h 2044699"/>
                <a:gd name="connsiteX549" fmla="*/ 273050 w 1263650"/>
                <a:gd name="connsiteY549" fmla="*/ 1371599 h 2044699"/>
                <a:gd name="connsiteX550" fmla="*/ 276225 w 1263650"/>
                <a:gd name="connsiteY550" fmla="*/ 1368424 h 2044699"/>
                <a:gd name="connsiteX551" fmla="*/ 282575 w 1263650"/>
                <a:gd name="connsiteY551" fmla="*/ 1365249 h 2044699"/>
                <a:gd name="connsiteX552" fmla="*/ 282575 w 1263650"/>
                <a:gd name="connsiteY552" fmla="*/ 1362074 h 2044699"/>
                <a:gd name="connsiteX553" fmla="*/ 282575 w 1263650"/>
                <a:gd name="connsiteY553" fmla="*/ 1355724 h 2044699"/>
                <a:gd name="connsiteX554" fmla="*/ 279400 w 1263650"/>
                <a:gd name="connsiteY554" fmla="*/ 1349374 h 2044699"/>
                <a:gd name="connsiteX555" fmla="*/ 279400 w 1263650"/>
                <a:gd name="connsiteY555" fmla="*/ 1346199 h 2044699"/>
                <a:gd name="connsiteX556" fmla="*/ 269875 w 1263650"/>
                <a:gd name="connsiteY556" fmla="*/ 1343024 h 2044699"/>
                <a:gd name="connsiteX557" fmla="*/ 260350 w 1263650"/>
                <a:gd name="connsiteY557" fmla="*/ 1336674 h 2044699"/>
                <a:gd name="connsiteX558" fmla="*/ 254000 w 1263650"/>
                <a:gd name="connsiteY558" fmla="*/ 1327149 h 2044699"/>
                <a:gd name="connsiteX559" fmla="*/ 250825 w 1263650"/>
                <a:gd name="connsiteY559" fmla="*/ 1317624 h 2044699"/>
                <a:gd name="connsiteX560" fmla="*/ 247650 w 1263650"/>
                <a:gd name="connsiteY560" fmla="*/ 1308099 h 2044699"/>
                <a:gd name="connsiteX561" fmla="*/ 244475 w 1263650"/>
                <a:gd name="connsiteY561" fmla="*/ 1298574 h 2044699"/>
                <a:gd name="connsiteX562" fmla="*/ 238125 w 1263650"/>
                <a:gd name="connsiteY562" fmla="*/ 1295399 h 2044699"/>
                <a:gd name="connsiteX563" fmla="*/ 228600 w 1263650"/>
                <a:gd name="connsiteY563" fmla="*/ 1289049 h 2044699"/>
                <a:gd name="connsiteX564" fmla="*/ 225425 w 1263650"/>
                <a:gd name="connsiteY564" fmla="*/ 1282699 h 2044699"/>
                <a:gd name="connsiteX565" fmla="*/ 225425 w 1263650"/>
                <a:gd name="connsiteY565" fmla="*/ 1273174 h 2044699"/>
                <a:gd name="connsiteX566" fmla="*/ 228600 w 1263650"/>
                <a:gd name="connsiteY566" fmla="*/ 1269999 h 2044699"/>
                <a:gd name="connsiteX567" fmla="*/ 228600 w 1263650"/>
                <a:gd name="connsiteY567" fmla="*/ 1266824 h 2044699"/>
                <a:gd name="connsiteX568" fmla="*/ 225425 w 1263650"/>
                <a:gd name="connsiteY568" fmla="*/ 1263649 h 2044699"/>
                <a:gd name="connsiteX569" fmla="*/ 225425 w 1263650"/>
                <a:gd name="connsiteY569" fmla="*/ 1260474 h 2044699"/>
                <a:gd name="connsiteX570" fmla="*/ 212725 w 1263650"/>
                <a:gd name="connsiteY570" fmla="*/ 1244599 h 2044699"/>
                <a:gd name="connsiteX571" fmla="*/ 209550 w 1263650"/>
                <a:gd name="connsiteY571" fmla="*/ 1219199 h 2044699"/>
                <a:gd name="connsiteX572" fmla="*/ 200025 w 1263650"/>
                <a:gd name="connsiteY572" fmla="*/ 1212849 h 2044699"/>
                <a:gd name="connsiteX573" fmla="*/ 196850 w 1263650"/>
                <a:gd name="connsiteY573" fmla="*/ 1193799 h 2044699"/>
                <a:gd name="connsiteX574" fmla="*/ 187325 w 1263650"/>
                <a:gd name="connsiteY574" fmla="*/ 1177924 h 2044699"/>
                <a:gd name="connsiteX575" fmla="*/ 187325 w 1263650"/>
                <a:gd name="connsiteY575" fmla="*/ 1171574 h 2044699"/>
                <a:gd name="connsiteX576" fmla="*/ 177800 w 1263650"/>
                <a:gd name="connsiteY576" fmla="*/ 1162049 h 2044699"/>
                <a:gd name="connsiteX577" fmla="*/ 171450 w 1263650"/>
                <a:gd name="connsiteY577" fmla="*/ 1162049 h 2044699"/>
                <a:gd name="connsiteX578" fmla="*/ 171450 w 1263650"/>
                <a:gd name="connsiteY578" fmla="*/ 1158874 h 2044699"/>
                <a:gd name="connsiteX579" fmla="*/ 171450 w 1263650"/>
                <a:gd name="connsiteY579" fmla="*/ 1152524 h 2044699"/>
                <a:gd name="connsiteX580" fmla="*/ 165100 w 1263650"/>
                <a:gd name="connsiteY580" fmla="*/ 1146174 h 2044699"/>
                <a:gd name="connsiteX581" fmla="*/ 165100 w 1263650"/>
                <a:gd name="connsiteY581" fmla="*/ 1142999 h 2044699"/>
                <a:gd name="connsiteX582" fmla="*/ 165100 w 1263650"/>
                <a:gd name="connsiteY582" fmla="*/ 1136649 h 2044699"/>
                <a:gd name="connsiteX583" fmla="*/ 168275 w 1263650"/>
                <a:gd name="connsiteY583" fmla="*/ 1133474 h 2044699"/>
                <a:gd name="connsiteX584" fmla="*/ 168275 w 1263650"/>
                <a:gd name="connsiteY584" fmla="*/ 1130299 h 2044699"/>
                <a:gd name="connsiteX585" fmla="*/ 168275 w 1263650"/>
                <a:gd name="connsiteY585" fmla="*/ 1117599 h 2044699"/>
                <a:gd name="connsiteX586" fmla="*/ 168275 w 1263650"/>
                <a:gd name="connsiteY586" fmla="*/ 1104899 h 2044699"/>
                <a:gd name="connsiteX587" fmla="*/ 171450 w 1263650"/>
                <a:gd name="connsiteY587" fmla="*/ 1101724 h 2044699"/>
                <a:gd name="connsiteX588" fmla="*/ 171450 w 1263650"/>
                <a:gd name="connsiteY588" fmla="*/ 1098549 h 2044699"/>
                <a:gd name="connsiteX589" fmla="*/ 168275 w 1263650"/>
                <a:gd name="connsiteY589" fmla="*/ 1092199 h 2044699"/>
                <a:gd name="connsiteX590" fmla="*/ 165100 w 1263650"/>
                <a:gd name="connsiteY590" fmla="*/ 1092199 h 2044699"/>
                <a:gd name="connsiteX591" fmla="*/ 168275 w 1263650"/>
                <a:gd name="connsiteY591" fmla="*/ 1089024 h 2044699"/>
                <a:gd name="connsiteX592" fmla="*/ 171450 w 1263650"/>
                <a:gd name="connsiteY592" fmla="*/ 1085849 h 2044699"/>
                <a:gd name="connsiteX593" fmla="*/ 174625 w 1263650"/>
                <a:gd name="connsiteY593" fmla="*/ 1082674 h 2044699"/>
                <a:gd name="connsiteX594" fmla="*/ 177800 w 1263650"/>
                <a:gd name="connsiteY594" fmla="*/ 1082674 h 2044699"/>
                <a:gd name="connsiteX595" fmla="*/ 180975 w 1263650"/>
                <a:gd name="connsiteY595" fmla="*/ 1089024 h 2044699"/>
                <a:gd name="connsiteX596" fmla="*/ 184150 w 1263650"/>
                <a:gd name="connsiteY596" fmla="*/ 1089024 h 2044699"/>
                <a:gd name="connsiteX597" fmla="*/ 190500 w 1263650"/>
                <a:gd name="connsiteY597" fmla="*/ 1085849 h 2044699"/>
                <a:gd name="connsiteX598" fmla="*/ 200025 w 1263650"/>
                <a:gd name="connsiteY598" fmla="*/ 1066799 h 2044699"/>
                <a:gd name="connsiteX599" fmla="*/ 200025 w 1263650"/>
                <a:gd name="connsiteY599" fmla="*/ 1073149 h 2044699"/>
                <a:gd name="connsiteX600" fmla="*/ 203200 w 1263650"/>
                <a:gd name="connsiteY600" fmla="*/ 1073149 h 2044699"/>
                <a:gd name="connsiteX601" fmla="*/ 203200 w 1263650"/>
                <a:gd name="connsiteY601" fmla="*/ 1066799 h 2044699"/>
                <a:gd name="connsiteX602" fmla="*/ 200025 w 1263650"/>
                <a:gd name="connsiteY602" fmla="*/ 1066799 h 2044699"/>
                <a:gd name="connsiteX603" fmla="*/ 200025 w 1263650"/>
                <a:gd name="connsiteY603" fmla="*/ 1063624 h 2044699"/>
                <a:gd name="connsiteX604" fmla="*/ 203200 w 1263650"/>
                <a:gd name="connsiteY604" fmla="*/ 1054099 h 2044699"/>
                <a:gd name="connsiteX605" fmla="*/ 203200 w 1263650"/>
                <a:gd name="connsiteY605" fmla="*/ 1044574 h 2044699"/>
                <a:gd name="connsiteX606" fmla="*/ 203200 w 1263650"/>
                <a:gd name="connsiteY606" fmla="*/ 1041400 h 2044699"/>
                <a:gd name="connsiteX607" fmla="*/ 200025 w 1263650"/>
                <a:gd name="connsiteY607" fmla="*/ 1031875 h 2044699"/>
                <a:gd name="connsiteX608" fmla="*/ 196850 w 1263650"/>
                <a:gd name="connsiteY608" fmla="*/ 1025525 h 2044699"/>
                <a:gd name="connsiteX609" fmla="*/ 190500 w 1263650"/>
                <a:gd name="connsiteY609" fmla="*/ 1019175 h 2044699"/>
                <a:gd name="connsiteX610" fmla="*/ 187325 w 1263650"/>
                <a:gd name="connsiteY610" fmla="*/ 1019175 h 2044699"/>
                <a:gd name="connsiteX611" fmla="*/ 184150 w 1263650"/>
                <a:gd name="connsiteY611" fmla="*/ 1022350 h 2044699"/>
                <a:gd name="connsiteX612" fmla="*/ 180975 w 1263650"/>
                <a:gd name="connsiteY612" fmla="*/ 1022350 h 2044699"/>
                <a:gd name="connsiteX613" fmla="*/ 180975 w 1263650"/>
                <a:gd name="connsiteY613" fmla="*/ 1019175 h 2044699"/>
                <a:gd name="connsiteX614" fmla="*/ 174625 w 1263650"/>
                <a:gd name="connsiteY614" fmla="*/ 1019175 h 2044699"/>
                <a:gd name="connsiteX615" fmla="*/ 171450 w 1263650"/>
                <a:gd name="connsiteY615" fmla="*/ 1019175 h 2044699"/>
                <a:gd name="connsiteX616" fmla="*/ 161925 w 1263650"/>
                <a:gd name="connsiteY616" fmla="*/ 1016000 h 2044699"/>
                <a:gd name="connsiteX617" fmla="*/ 155575 w 1263650"/>
                <a:gd name="connsiteY617" fmla="*/ 1009650 h 2044699"/>
                <a:gd name="connsiteX618" fmla="*/ 149225 w 1263650"/>
                <a:gd name="connsiteY618" fmla="*/ 996950 h 2044699"/>
                <a:gd name="connsiteX619" fmla="*/ 146050 w 1263650"/>
                <a:gd name="connsiteY619" fmla="*/ 984250 h 2044699"/>
                <a:gd name="connsiteX620" fmla="*/ 142875 w 1263650"/>
                <a:gd name="connsiteY620" fmla="*/ 981075 h 2044699"/>
                <a:gd name="connsiteX621" fmla="*/ 139700 w 1263650"/>
                <a:gd name="connsiteY621" fmla="*/ 977900 h 2044699"/>
                <a:gd name="connsiteX622" fmla="*/ 136525 w 1263650"/>
                <a:gd name="connsiteY622" fmla="*/ 968375 h 2044699"/>
                <a:gd name="connsiteX623" fmla="*/ 130175 w 1263650"/>
                <a:gd name="connsiteY623" fmla="*/ 962025 h 2044699"/>
                <a:gd name="connsiteX624" fmla="*/ 130175 w 1263650"/>
                <a:gd name="connsiteY624" fmla="*/ 952500 h 2044699"/>
                <a:gd name="connsiteX625" fmla="*/ 139700 w 1263650"/>
                <a:gd name="connsiteY625" fmla="*/ 933450 h 2044699"/>
                <a:gd name="connsiteX626" fmla="*/ 136525 w 1263650"/>
                <a:gd name="connsiteY626" fmla="*/ 908050 h 2044699"/>
                <a:gd name="connsiteX627" fmla="*/ 133350 w 1263650"/>
                <a:gd name="connsiteY627" fmla="*/ 901700 h 2044699"/>
                <a:gd name="connsiteX628" fmla="*/ 130175 w 1263650"/>
                <a:gd name="connsiteY628" fmla="*/ 901700 h 2044699"/>
                <a:gd name="connsiteX629" fmla="*/ 130175 w 1263650"/>
                <a:gd name="connsiteY629" fmla="*/ 895350 h 2044699"/>
                <a:gd name="connsiteX630" fmla="*/ 133350 w 1263650"/>
                <a:gd name="connsiteY630" fmla="*/ 882650 h 2044699"/>
                <a:gd name="connsiteX631" fmla="*/ 136525 w 1263650"/>
                <a:gd name="connsiteY631" fmla="*/ 882650 h 2044699"/>
                <a:gd name="connsiteX632" fmla="*/ 139700 w 1263650"/>
                <a:gd name="connsiteY632" fmla="*/ 876300 h 2044699"/>
                <a:gd name="connsiteX633" fmla="*/ 139700 w 1263650"/>
                <a:gd name="connsiteY633" fmla="*/ 863600 h 2044699"/>
                <a:gd name="connsiteX634" fmla="*/ 142875 w 1263650"/>
                <a:gd name="connsiteY634" fmla="*/ 847725 h 2044699"/>
                <a:gd name="connsiteX635" fmla="*/ 146050 w 1263650"/>
                <a:gd name="connsiteY635" fmla="*/ 847725 h 2044699"/>
                <a:gd name="connsiteX636" fmla="*/ 149225 w 1263650"/>
                <a:gd name="connsiteY636" fmla="*/ 844550 h 2044699"/>
                <a:gd name="connsiteX637" fmla="*/ 161925 w 1263650"/>
                <a:gd name="connsiteY637" fmla="*/ 847725 h 2044699"/>
                <a:gd name="connsiteX638" fmla="*/ 158750 w 1263650"/>
                <a:gd name="connsiteY638" fmla="*/ 860425 h 2044699"/>
                <a:gd name="connsiteX639" fmla="*/ 158750 w 1263650"/>
                <a:gd name="connsiteY639" fmla="*/ 863600 h 2044699"/>
                <a:gd name="connsiteX640" fmla="*/ 158750 w 1263650"/>
                <a:gd name="connsiteY640" fmla="*/ 866775 h 2044699"/>
                <a:gd name="connsiteX641" fmla="*/ 155575 w 1263650"/>
                <a:gd name="connsiteY641" fmla="*/ 876300 h 2044699"/>
                <a:gd name="connsiteX642" fmla="*/ 155575 w 1263650"/>
                <a:gd name="connsiteY642" fmla="*/ 879475 h 2044699"/>
                <a:gd name="connsiteX643" fmla="*/ 155575 w 1263650"/>
                <a:gd name="connsiteY643" fmla="*/ 885825 h 2044699"/>
                <a:gd name="connsiteX644" fmla="*/ 161925 w 1263650"/>
                <a:gd name="connsiteY644" fmla="*/ 895350 h 2044699"/>
                <a:gd name="connsiteX645" fmla="*/ 168275 w 1263650"/>
                <a:gd name="connsiteY645" fmla="*/ 895350 h 2044699"/>
                <a:gd name="connsiteX646" fmla="*/ 168275 w 1263650"/>
                <a:gd name="connsiteY646" fmla="*/ 901700 h 2044699"/>
                <a:gd name="connsiteX647" fmla="*/ 174625 w 1263650"/>
                <a:gd name="connsiteY647" fmla="*/ 904875 h 2044699"/>
                <a:gd name="connsiteX648" fmla="*/ 177800 w 1263650"/>
                <a:gd name="connsiteY648" fmla="*/ 908050 h 2044699"/>
                <a:gd name="connsiteX649" fmla="*/ 180975 w 1263650"/>
                <a:gd name="connsiteY649" fmla="*/ 914400 h 2044699"/>
                <a:gd name="connsiteX650" fmla="*/ 184150 w 1263650"/>
                <a:gd name="connsiteY650" fmla="*/ 914400 h 2044699"/>
                <a:gd name="connsiteX651" fmla="*/ 184150 w 1263650"/>
                <a:gd name="connsiteY651" fmla="*/ 920750 h 2044699"/>
                <a:gd name="connsiteX652" fmla="*/ 187325 w 1263650"/>
                <a:gd name="connsiteY652" fmla="*/ 923925 h 2044699"/>
                <a:gd name="connsiteX653" fmla="*/ 190500 w 1263650"/>
                <a:gd name="connsiteY653" fmla="*/ 927100 h 2044699"/>
                <a:gd name="connsiteX654" fmla="*/ 196850 w 1263650"/>
                <a:gd name="connsiteY654" fmla="*/ 927100 h 2044699"/>
                <a:gd name="connsiteX655" fmla="*/ 200025 w 1263650"/>
                <a:gd name="connsiteY655" fmla="*/ 930275 h 2044699"/>
                <a:gd name="connsiteX656" fmla="*/ 202410 w 1263650"/>
                <a:gd name="connsiteY656" fmla="*/ 927890 h 2044699"/>
                <a:gd name="connsiteX657" fmla="*/ 202410 w 1263650"/>
                <a:gd name="connsiteY657" fmla="*/ 926309 h 2044699"/>
                <a:gd name="connsiteX658" fmla="*/ 200026 w 1263650"/>
                <a:gd name="connsiteY658" fmla="*/ 923925 h 2044699"/>
                <a:gd name="connsiteX659" fmla="*/ 196851 w 1263650"/>
                <a:gd name="connsiteY659" fmla="*/ 920750 h 2044699"/>
                <a:gd name="connsiteX660" fmla="*/ 193676 w 1263650"/>
                <a:gd name="connsiteY660" fmla="*/ 917575 h 2044699"/>
                <a:gd name="connsiteX661" fmla="*/ 193676 w 1263650"/>
                <a:gd name="connsiteY661" fmla="*/ 914400 h 2044699"/>
                <a:gd name="connsiteX662" fmla="*/ 190501 w 1263650"/>
                <a:gd name="connsiteY662" fmla="*/ 914400 h 2044699"/>
                <a:gd name="connsiteX663" fmla="*/ 187326 w 1263650"/>
                <a:gd name="connsiteY663" fmla="*/ 904875 h 2044699"/>
                <a:gd name="connsiteX664" fmla="*/ 187326 w 1263650"/>
                <a:gd name="connsiteY664" fmla="*/ 898525 h 2044699"/>
                <a:gd name="connsiteX665" fmla="*/ 187326 w 1263650"/>
                <a:gd name="connsiteY665" fmla="*/ 889000 h 2044699"/>
                <a:gd name="connsiteX666" fmla="*/ 187326 w 1263650"/>
                <a:gd name="connsiteY666" fmla="*/ 882650 h 2044699"/>
                <a:gd name="connsiteX667" fmla="*/ 187326 w 1263650"/>
                <a:gd name="connsiteY667" fmla="*/ 876300 h 2044699"/>
                <a:gd name="connsiteX668" fmla="*/ 184151 w 1263650"/>
                <a:gd name="connsiteY668" fmla="*/ 873125 h 2044699"/>
                <a:gd name="connsiteX669" fmla="*/ 180976 w 1263650"/>
                <a:gd name="connsiteY669" fmla="*/ 869950 h 2044699"/>
                <a:gd name="connsiteX670" fmla="*/ 177801 w 1263650"/>
                <a:gd name="connsiteY670" fmla="*/ 866775 h 2044699"/>
                <a:gd name="connsiteX671" fmla="*/ 180976 w 1263650"/>
                <a:gd name="connsiteY671" fmla="*/ 866775 h 2044699"/>
                <a:gd name="connsiteX672" fmla="*/ 184151 w 1263650"/>
                <a:gd name="connsiteY672" fmla="*/ 866775 h 2044699"/>
                <a:gd name="connsiteX673" fmla="*/ 184151 w 1263650"/>
                <a:gd name="connsiteY673" fmla="*/ 863600 h 2044699"/>
                <a:gd name="connsiteX674" fmla="*/ 174626 w 1263650"/>
                <a:gd name="connsiteY674" fmla="*/ 860425 h 2044699"/>
                <a:gd name="connsiteX675" fmla="*/ 168276 w 1263650"/>
                <a:gd name="connsiteY675" fmla="*/ 854075 h 2044699"/>
                <a:gd name="connsiteX676" fmla="*/ 168276 w 1263650"/>
                <a:gd name="connsiteY676" fmla="*/ 850900 h 2044699"/>
                <a:gd name="connsiteX677" fmla="*/ 171451 w 1263650"/>
                <a:gd name="connsiteY677" fmla="*/ 847725 h 2044699"/>
                <a:gd name="connsiteX678" fmla="*/ 174626 w 1263650"/>
                <a:gd name="connsiteY678" fmla="*/ 844550 h 2044699"/>
                <a:gd name="connsiteX679" fmla="*/ 177801 w 1263650"/>
                <a:gd name="connsiteY679" fmla="*/ 841375 h 2044699"/>
                <a:gd name="connsiteX680" fmla="*/ 174626 w 1263650"/>
                <a:gd name="connsiteY680" fmla="*/ 835025 h 2044699"/>
                <a:gd name="connsiteX681" fmla="*/ 174626 w 1263650"/>
                <a:gd name="connsiteY681" fmla="*/ 831850 h 2044699"/>
                <a:gd name="connsiteX682" fmla="*/ 174627 w 1263650"/>
                <a:gd name="connsiteY682" fmla="*/ 831850 h 2044699"/>
                <a:gd name="connsiteX683" fmla="*/ 171452 w 1263650"/>
                <a:gd name="connsiteY683" fmla="*/ 828675 h 2044699"/>
                <a:gd name="connsiteX684" fmla="*/ 168277 w 1263650"/>
                <a:gd name="connsiteY684" fmla="*/ 828675 h 2044699"/>
                <a:gd name="connsiteX685" fmla="*/ 165102 w 1263650"/>
                <a:gd name="connsiteY685" fmla="*/ 828675 h 2044699"/>
                <a:gd name="connsiteX686" fmla="*/ 165102 w 1263650"/>
                <a:gd name="connsiteY686" fmla="*/ 825500 h 2044699"/>
                <a:gd name="connsiteX687" fmla="*/ 165102 w 1263650"/>
                <a:gd name="connsiteY687" fmla="*/ 822325 h 2044699"/>
                <a:gd name="connsiteX688" fmla="*/ 165102 w 1263650"/>
                <a:gd name="connsiteY688" fmla="*/ 819150 h 2044699"/>
                <a:gd name="connsiteX689" fmla="*/ 168277 w 1263650"/>
                <a:gd name="connsiteY689" fmla="*/ 819150 h 2044699"/>
                <a:gd name="connsiteX690" fmla="*/ 171452 w 1263650"/>
                <a:gd name="connsiteY690" fmla="*/ 815975 h 2044699"/>
                <a:gd name="connsiteX691" fmla="*/ 174627 w 1263650"/>
                <a:gd name="connsiteY691" fmla="*/ 812800 h 2044699"/>
                <a:gd name="connsiteX692" fmla="*/ 174627 w 1263650"/>
                <a:gd name="connsiteY692" fmla="*/ 809625 h 2044699"/>
                <a:gd name="connsiteX693" fmla="*/ 177802 w 1263650"/>
                <a:gd name="connsiteY693" fmla="*/ 812800 h 2044699"/>
                <a:gd name="connsiteX694" fmla="*/ 184152 w 1263650"/>
                <a:gd name="connsiteY694" fmla="*/ 812800 h 2044699"/>
                <a:gd name="connsiteX695" fmla="*/ 187327 w 1263650"/>
                <a:gd name="connsiteY695" fmla="*/ 809625 h 2044699"/>
                <a:gd name="connsiteX696" fmla="*/ 193677 w 1263650"/>
                <a:gd name="connsiteY696" fmla="*/ 806450 h 2044699"/>
                <a:gd name="connsiteX697" fmla="*/ 196852 w 1263650"/>
                <a:gd name="connsiteY697" fmla="*/ 809625 h 2044699"/>
                <a:gd name="connsiteX698" fmla="*/ 200027 w 1263650"/>
                <a:gd name="connsiteY698" fmla="*/ 812800 h 2044699"/>
                <a:gd name="connsiteX699" fmla="*/ 202410 w 1263650"/>
                <a:gd name="connsiteY699" fmla="*/ 812800 h 2044699"/>
                <a:gd name="connsiteX700" fmla="*/ 202410 w 1263650"/>
                <a:gd name="connsiteY700" fmla="*/ 808043 h 2044699"/>
                <a:gd name="connsiteX701" fmla="*/ 200026 w 1263650"/>
                <a:gd name="connsiteY701" fmla="*/ 803275 h 2044699"/>
                <a:gd name="connsiteX702" fmla="*/ 196851 w 1263650"/>
                <a:gd name="connsiteY702" fmla="*/ 803275 h 2044699"/>
                <a:gd name="connsiteX703" fmla="*/ 193676 w 1263650"/>
                <a:gd name="connsiteY703" fmla="*/ 803275 h 2044699"/>
                <a:gd name="connsiteX704" fmla="*/ 193676 w 1263650"/>
                <a:gd name="connsiteY704" fmla="*/ 800100 h 2044699"/>
                <a:gd name="connsiteX705" fmla="*/ 193676 w 1263650"/>
                <a:gd name="connsiteY705" fmla="*/ 793750 h 2044699"/>
                <a:gd name="connsiteX706" fmla="*/ 193676 w 1263650"/>
                <a:gd name="connsiteY706" fmla="*/ 787400 h 2044699"/>
                <a:gd name="connsiteX707" fmla="*/ 193676 w 1263650"/>
                <a:gd name="connsiteY707" fmla="*/ 784225 h 2044699"/>
                <a:gd name="connsiteX708" fmla="*/ 193676 w 1263650"/>
                <a:gd name="connsiteY708" fmla="*/ 781050 h 2044699"/>
                <a:gd name="connsiteX709" fmla="*/ 190501 w 1263650"/>
                <a:gd name="connsiteY709" fmla="*/ 777875 h 2044699"/>
                <a:gd name="connsiteX710" fmla="*/ 190501 w 1263650"/>
                <a:gd name="connsiteY710" fmla="*/ 774700 h 2044699"/>
                <a:gd name="connsiteX711" fmla="*/ 187326 w 1263650"/>
                <a:gd name="connsiteY711" fmla="*/ 774700 h 2044699"/>
                <a:gd name="connsiteX712" fmla="*/ 184151 w 1263650"/>
                <a:gd name="connsiteY712" fmla="*/ 777875 h 2044699"/>
                <a:gd name="connsiteX713" fmla="*/ 184151 w 1263650"/>
                <a:gd name="connsiteY713" fmla="*/ 774700 h 2044699"/>
                <a:gd name="connsiteX714" fmla="*/ 184150 w 1263650"/>
                <a:gd name="connsiteY714" fmla="*/ 774700 h 2044699"/>
                <a:gd name="connsiteX715" fmla="*/ 184150 w 1263650"/>
                <a:gd name="connsiteY715" fmla="*/ 777874 h 2044699"/>
                <a:gd name="connsiteX716" fmla="*/ 180976 w 1263650"/>
                <a:gd name="connsiteY716" fmla="*/ 774700 h 2044699"/>
                <a:gd name="connsiteX717" fmla="*/ 180976 w 1263650"/>
                <a:gd name="connsiteY717" fmla="*/ 771525 h 2044699"/>
                <a:gd name="connsiteX718" fmla="*/ 180975 w 1263650"/>
                <a:gd name="connsiteY718" fmla="*/ 771525 h 2044699"/>
                <a:gd name="connsiteX719" fmla="*/ 180975 w 1263650"/>
                <a:gd name="connsiteY719" fmla="*/ 774700 h 2044699"/>
                <a:gd name="connsiteX720" fmla="*/ 180975 w 1263650"/>
                <a:gd name="connsiteY720" fmla="*/ 777875 h 2044699"/>
                <a:gd name="connsiteX721" fmla="*/ 180975 w 1263650"/>
                <a:gd name="connsiteY721" fmla="*/ 781050 h 2044699"/>
                <a:gd name="connsiteX722" fmla="*/ 180976 w 1263650"/>
                <a:gd name="connsiteY722" fmla="*/ 781050 h 2044699"/>
                <a:gd name="connsiteX723" fmla="*/ 180976 w 1263650"/>
                <a:gd name="connsiteY723" fmla="*/ 777875 h 2044699"/>
                <a:gd name="connsiteX724" fmla="*/ 180976 w 1263650"/>
                <a:gd name="connsiteY724" fmla="*/ 774701 h 2044699"/>
                <a:gd name="connsiteX725" fmla="*/ 184150 w 1263650"/>
                <a:gd name="connsiteY725" fmla="*/ 777875 h 2044699"/>
                <a:gd name="connsiteX726" fmla="*/ 184150 w 1263650"/>
                <a:gd name="connsiteY726" fmla="*/ 777874 h 2044699"/>
                <a:gd name="connsiteX727" fmla="*/ 184151 w 1263650"/>
                <a:gd name="connsiteY727" fmla="*/ 777875 h 2044699"/>
                <a:gd name="connsiteX728" fmla="*/ 187326 w 1263650"/>
                <a:gd name="connsiteY728" fmla="*/ 781050 h 2044699"/>
                <a:gd name="connsiteX729" fmla="*/ 190501 w 1263650"/>
                <a:gd name="connsiteY729" fmla="*/ 784225 h 2044699"/>
                <a:gd name="connsiteX730" fmla="*/ 190501 w 1263650"/>
                <a:gd name="connsiteY730" fmla="*/ 787400 h 2044699"/>
                <a:gd name="connsiteX731" fmla="*/ 190500 w 1263650"/>
                <a:gd name="connsiteY731" fmla="*/ 787400 h 2044699"/>
                <a:gd name="connsiteX732" fmla="*/ 190500 w 1263650"/>
                <a:gd name="connsiteY732" fmla="*/ 790575 h 2044699"/>
                <a:gd name="connsiteX733" fmla="*/ 190500 w 1263650"/>
                <a:gd name="connsiteY733" fmla="*/ 796925 h 2044699"/>
                <a:gd name="connsiteX734" fmla="*/ 187325 w 1263650"/>
                <a:gd name="connsiteY734" fmla="*/ 793750 h 2044699"/>
                <a:gd name="connsiteX735" fmla="*/ 180975 w 1263650"/>
                <a:gd name="connsiteY735" fmla="*/ 787400 h 2044699"/>
                <a:gd name="connsiteX736" fmla="*/ 177800 w 1263650"/>
                <a:gd name="connsiteY736" fmla="*/ 784225 h 2044699"/>
                <a:gd name="connsiteX737" fmla="*/ 177800 w 1263650"/>
                <a:gd name="connsiteY737" fmla="*/ 781050 h 2044699"/>
                <a:gd name="connsiteX738" fmla="*/ 184150 w 1263650"/>
                <a:gd name="connsiteY738" fmla="*/ 784225 h 2044699"/>
                <a:gd name="connsiteX739" fmla="*/ 184151 w 1263650"/>
                <a:gd name="connsiteY739" fmla="*/ 784225 h 2044699"/>
                <a:gd name="connsiteX740" fmla="*/ 177801 w 1263650"/>
                <a:gd name="connsiteY740" fmla="*/ 781050 h 2044699"/>
                <a:gd name="connsiteX741" fmla="*/ 177800 w 1263650"/>
                <a:gd name="connsiteY741" fmla="*/ 781050 h 2044699"/>
                <a:gd name="connsiteX742" fmla="*/ 174625 w 1263650"/>
                <a:gd name="connsiteY742" fmla="*/ 781050 h 2044699"/>
                <a:gd name="connsiteX743" fmla="*/ 171450 w 1263650"/>
                <a:gd name="connsiteY743" fmla="*/ 781050 h 2044699"/>
                <a:gd name="connsiteX744" fmla="*/ 171450 w 1263650"/>
                <a:gd name="connsiteY744" fmla="*/ 784225 h 2044699"/>
                <a:gd name="connsiteX745" fmla="*/ 168275 w 1263650"/>
                <a:gd name="connsiteY745" fmla="*/ 787400 h 2044699"/>
                <a:gd name="connsiteX746" fmla="*/ 165100 w 1263650"/>
                <a:gd name="connsiteY746" fmla="*/ 787400 h 2044699"/>
                <a:gd name="connsiteX747" fmla="*/ 161925 w 1263650"/>
                <a:gd name="connsiteY747" fmla="*/ 784225 h 2044699"/>
                <a:gd name="connsiteX748" fmla="*/ 158750 w 1263650"/>
                <a:gd name="connsiteY748" fmla="*/ 787400 h 2044699"/>
                <a:gd name="connsiteX749" fmla="*/ 158750 w 1263650"/>
                <a:gd name="connsiteY749" fmla="*/ 793750 h 2044699"/>
                <a:gd name="connsiteX750" fmla="*/ 161925 w 1263650"/>
                <a:gd name="connsiteY750" fmla="*/ 793750 h 2044699"/>
                <a:gd name="connsiteX751" fmla="*/ 158750 w 1263650"/>
                <a:gd name="connsiteY751" fmla="*/ 800100 h 2044699"/>
                <a:gd name="connsiteX752" fmla="*/ 155575 w 1263650"/>
                <a:gd name="connsiteY752" fmla="*/ 803275 h 2044699"/>
                <a:gd name="connsiteX753" fmla="*/ 155575 w 1263650"/>
                <a:gd name="connsiteY753" fmla="*/ 806450 h 2044699"/>
                <a:gd name="connsiteX754" fmla="*/ 161925 w 1263650"/>
                <a:gd name="connsiteY754" fmla="*/ 809625 h 2044699"/>
                <a:gd name="connsiteX755" fmla="*/ 161925 w 1263650"/>
                <a:gd name="connsiteY755" fmla="*/ 812800 h 2044699"/>
                <a:gd name="connsiteX756" fmla="*/ 158750 w 1263650"/>
                <a:gd name="connsiteY756" fmla="*/ 812800 h 2044699"/>
                <a:gd name="connsiteX757" fmla="*/ 152400 w 1263650"/>
                <a:gd name="connsiteY757" fmla="*/ 812800 h 2044699"/>
                <a:gd name="connsiteX758" fmla="*/ 152400 w 1263650"/>
                <a:gd name="connsiteY758" fmla="*/ 815975 h 2044699"/>
                <a:gd name="connsiteX759" fmla="*/ 152400 w 1263650"/>
                <a:gd name="connsiteY759" fmla="*/ 819150 h 2044699"/>
                <a:gd name="connsiteX760" fmla="*/ 149225 w 1263650"/>
                <a:gd name="connsiteY760" fmla="*/ 822325 h 2044699"/>
                <a:gd name="connsiteX761" fmla="*/ 152400 w 1263650"/>
                <a:gd name="connsiteY761" fmla="*/ 822325 h 2044699"/>
                <a:gd name="connsiteX762" fmla="*/ 155575 w 1263650"/>
                <a:gd name="connsiteY762" fmla="*/ 825500 h 2044699"/>
                <a:gd name="connsiteX763" fmla="*/ 155575 w 1263650"/>
                <a:gd name="connsiteY763" fmla="*/ 828675 h 2044699"/>
                <a:gd name="connsiteX764" fmla="*/ 158750 w 1263650"/>
                <a:gd name="connsiteY764" fmla="*/ 831850 h 2044699"/>
                <a:gd name="connsiteX765" fmla="*/ 155575 w 1263650"/>
                <a:gd name="connsiteY765" fmla="*/ 831850 h 2044699"/>
                <a:gd name="connsiteX766" fmla="*/ 155575 w 1263650"/>
                <a:gd name="connsiteY766" fmla="*/ 835025 h 2044699"/>
                <a:gd name="connsiteX767" fmla="*/ 152400 w 1263650"/>
                <a:gd name="connsiteY767" fmla="*/ 835025 h 2044699"/>
                <a:gd name="connsiteX768" fmla="*/ 152400 w 1263650"/>
                <a:gd name="connsiteY768" fmla="*/ 828675 h 2044699"/>
                <a:gd name="connsiteX769" fmla="*/ 149225 w 1263650"/>
                <a:gd name="connsiteY769" fmla="*/ 828675 h 2044699"/>
                <a:gd name="connsiteX770" fmla="*/ 149225 w 1263650"/>
                <a:gd name="connsiteY770" fmla="*/ 838200 h 2044699"/>
                <a:gd name="connsiteX771" fmla="*/ 149225 w 1263650"/>
                <a:gd name="connsiteY771" fmla="*/ 841375 h 2044699"/>
                <a:gd name="connsiteX772" fmla="*/ 146050 w 1263650"/>
                <a:gd name="connsiteY772" fmla="*/ 841375 h 2044699"/>
                <a:gd name="connsiteX773" fmla="*/ 142875 w 1263650"/>
                <a:gd name="connsiteY773" fmla="*/ 841375 h 2044699"/>
                <a:gd name="connsiteX774" fmla="*/ 142875 w 1263650"/>
                <a:gd name="connsiteY774" fmla="*/ 838200 h 2044699"/>
                <a:gd name="connsiteX775" fmla="*/ 127000 w 1263650"/>
                <a:gd name="connsiteY775" fmla="*/ 819150 h 2044699"/>
                <a:gd name="connsiteX776" fmla="*/ 123825 w 1263650"/>
                <a:gd name="connsiteY776" fmla="*/ 815975 h 2044699"/>
                <a:gd name="connsiteX777" fmla="*/ 123825 w 1263650"/>
                <a:gd name="connsiteY777" fmla="*/ 819150 h 2044699"/>
                <a:gd name="connsiteX778" fmla="*/ 120650 w 1263650"/>
                <a:gd name="connsiteY778" fmla="*/ 819150 h 2044699"/>
                <a:gd name="connsiteX779" fmla="*/ 111125 w 1263650"/>
                <a:gd name="connsiteY779" fmla="*/ 806450 h 2044699"/>
                <a:gd name="connsiteX780" fmla="*/ 107950 w 1263650"/>
                <a:gd name="connsiteY780" fmla="*/ 793750 h 2044699"/>
                <a:gd name="connsiteX781" fmla="*/ 95250 w 1263650"/>
                <a:gd name="connsiteY781" fmla="*/ 787400 h 2044699"/>
                <a:gd name="connsiteX782" fmla="*/ 95250 w 1263650"/>
                <a:gd name="connsiteY782" fmla="*/ 781050 h 2044699"/>
                <a:gd name="connsiteX783" fmla="*/ 95250 w 1263650"/>
                <a:gd name="connsiteY783" fmla="*/ 777875 h 2044699"/>
                <a:gd name="connsiteX784" fmla="*/ 88900 w 1263650"/>
                <a:gd name="connsiteY784" fmla="*/ 781050 h 2044699"/>
                <a:gd name="connsiteX785" fmla="*/ 90805 w 1263650"/>
                <a:gd name="connsiteY785" fmla="*/ 784860 h 2044699"/>
                <a:gd name="connsiteX786" fmla="*/ 85725 w 1263650"/>
                <a:gd name="connsiteY786" fmla="*/ 787400 h 2044699"/>
                <a:gd name="connsiteX787" fmla="*/ 85725 w 1263650"/>
                <a:gd name="connsiteY787" fmla="*/ 793750 h 2044699"/>
                <a:gd name="connsiteX788" fmla="*/ 79375 w 1263650"/>
                <a:gd name="connsiteY788" fmla="*/ 790575 h 2044699"/>
                <a:gd name="connsiteX789" fmla="*/ 95250 w 1263650"/>
                <a:gd name="connsiteY789" fmla="*/ 762000 h 2044699"/>
                <a:gd name="connsiteX790" fmla="*/ 95250 w 1263650"/>
                <a:gd name="connsiteY790" fmla="*/ 746125 h 2044699"/>
                <a:gd name="connsiteX791" fmla="*/ 104775 w 1263650"/>
                <a:gd name="connsiteY791" fmla="*/ 771525 h 2044699"/>
                <a:gd name="connsiteX792" fmla="*/ 111125 w 1263650"/>
                <a:gd name="connsiteY792" fmla="*/ 781050 h 2044699"/>
                <a:gd name="connsiteX793" fmla="*/ 101600 w 1263650"/>
                <a:gd name="connsiteY793" fmla="*/ 752475 h 2044699"/>
                <a:gd name="connsiteX794" fmla="*/ 98425 w 1263650"/>
                <a:gd name="connsiteY794" fmla="*/ 746125 h 2044699"/>
                <a:gd name="connsiteX795" fmla="*/ 95250 w 1263650"/>
                <a:gd name="connsiteY795" fmla="*/ 733425 h 2044699"/>
                <a:gd name="connsiteX796" fmla="*/ 92075 w 1263650"/>
                <a:gd name="connsiteY796" fmla="*/ 730250 h 2044699"/>
                <a:gd name="connsiteX797" fmla="*/ 88900 w 1263650"/>
                <a:gd name="connsiteY797" fmla="*/ 730250 h 2044699"/>
                <a:gd name="connsiteX798" fmla="*/ 85725 w 1263650"/>
                <a:gd name="connsiteY798" fmla="*/ 733425 h 2044699"/>
                <a:gd name="connsiteX799" fmla="*/ 85725 w 1263650"/>
                <a:gd name="connsiteY799" fmla="*/ 730250 h 2044699"/>
                <a:gd name="connsiteX800" fmla="*/ 85725 w 1263650"/>
                <a:gd name="connsiteY800" fmla="*/ 727075 h 2044699"/>
                <a:gd name="connsiteX801" fmla="*/ 85725 w 1263650"/>
                <a:gd name="connsiteY801" fmla="*/ 717550 h 2044699"/>
                <a:gd name="connsiteX802" fmla="*/ 85725 w 1263650"/>
                <a:gd name="connsiteY802" fmla="*/ 708025 h 2044699"/>
                <a:gd name="connsiteX803" fmla="*/ 82550 w 1263650"/>
                <a:gd name="connsiteY803" fmla="*/ 704850 h 2044699"/>
                <a:gd name="connsiteX804" fmla="*/ 82550 w 1263650"/>
                <a:gd name="connsiteY804" fmla="*/ 701675 h 2044699"/>
                <a:gd name="connsiteX805" fmla="*/ 60325 w 1263650"/>
                <a:gd name="connsiteY805" fmla="*/ 673100 h 2044699"/>
                <a:gd name="connsiteX806" fmla="*/ 50800 w 1263650"/>
                <a:gd name="connsiteY806" fmla="*/ 641350 h 2044699"/>
                <a:gd name="connsiteX807" fmla="*/ 38100 w 1263650"/>
                <a:gd name="connsiteY807" fmla="*/ 625475 h 2044699"/>
                <a:gd name="connsiteX808" fmla="*/ 31750 w 1263650"/>
                <a:gd name="connsiteY808" fmla="*/ 615950 h 2044699"/>
                <a:gd name="connsiteX809" fmla="*/ 22225 w 1263650"/>
                <a:gd name="connsiteY809" fmla="*/ 590550 h 2044699"/>
                <a:gd name="connsiteX810" fmla="*/ 22225 w 1263650"/>
                <a:gd name="connsiteY810" fmla="*/ 584200 h 2044699"/>
                <a:gd name="connsiteX811" fmla="*/ 28575 w 1263650"/>
                <a:gd name="connsiteY811" fmla="*/ 581025 h 2044699"/>
                <a:gd name="connsiteX812" fmla="*/ 31750 w 1263650"/>
                <a:gd name="connsiteY812" fmla="*/ 568325 h 2044699"/>
                <a:gd name="connsiteX813" fmla="*/ 31750 w 1263650"/>
                <a:gd name="connsiteY813" fmla="*/ 552450 h 2044699"/>
                <a:gd name="connsiteX814" fmla="*/ 28575 w 1263650"/>
                <a:gd name="connsiteY814" fmla="*/ 536575 h 2044699"/>
                <a:gd name="connsiteX815" fmla="*/ 28575 w 1263650"/>
                <a:gd name="connsiteY815" fmla="*/ 508000 h 2044699"/>
                <a:gd name="connsiteX816" fmla="*/ 38100 w 1263650"/>
                <a:gd name="connsiteY816" fmla="*/ 482600 h 2044699"/>
                <a:gd name="connsiteX817" fmla="*/ 47625 w 1263650"/>
                <a:gd name="connsiteY817" fmla="*/ 473075 h 2044699"/>
                <a:gd name="connsiteX818" fmla="*/ 47625 w 1263650"/>
                <a:gd name="connsiteY818" fmla="*/ 463550 h 2044699"/>
                <a:gd name="connsiteX819" fmla="*/ 50800 w 1263650"/>
                <a:gd name="connsiteY819" fmla="*/ 447675 h 2044699"/>
                <a:gd name="connsiteX820" fmla="*/ 47625 w 1263650"/>
                <a:gd name="connsiteY820" fmla="*/ 438150 h 2044699"/>
                <a:gd name="connsiteX821" fmla="*/ 47625 w 1263650"/>
                <a:gd name="connsiteY821" fmla="*/ 419100 h 2044699"/>
                <a:gd name="connsiteX822" fmla="*/ 44450 w 1263650"/>
                <a:gd name="connsiteY822" fmla="*/ 409575 h 2044699"/>
                <a:gd name="connsiteX823" fmla="*/ 41275 w 1263650"/>
                <a:gd name="connsiteY823" fmla="*/ 400050 h 2044699"/>
                <a:gd name="connsiteX824" fmla="*/ 34925 w 1263650"/>
                <a:gd name="connsiteY824" fmla="*/ 381000 h 2044699"/>
                <a:gd name="connsiteX825" fmla="*/ 31750 w 1263650"/>
                <a:gd name="connsiteY825" fmla="*/ 381000 h 2044699"/>
                <a:gd name="connsiteX826" fmla="*/ 31750 w 1263650"/>
                <a:gd name="connsiteY826" fmla="*/ 374650 h 2044699"/>
                <a:gd name="connsiteX827" fmla="*/ 25400 w 1263650"/>
                <a:gd name="connsiteY827" fmla="*/ 374650 h 2044699"/>
                <a:gd name="connsiteX828" fmla="*/ 28575 w 1263650"/>
                <a:gd name="connsiteY828" fmla="*/ 361950 h 2044699"/>
                <a:gd name="connsiteX829" fmla="*/ 25400 w 1263650"/>
                <a:gd name="connsiteY829" fmla="*/ 358775 h 2044699"/>
                <a:gd name="connsiteX830" fmla="*/ 19050 w 1263650"/>
                <a:gd name="connsiteY830" fmla="*/ 352425 h 2044699"/>
                <a:gd name="connsiteX831" fmla="*/ 0 w 1263650"/>
                <a:gd name="connsiteY831" fmla="*/ 320675 h 2044699"/>
                <a:gd name="connsiteX832" fmla="*/ 3175 w 1263650"/>
                <a:gd name="connsiteY832" fmla="*/ 307975 h 2044699"/>
                <a:gd name="connsiteX833" fmla="*/ 3175 w 1263650"/>
                <a:gd name="connsiteY833" fmla="*/ 282575 h 2044699"/>
                <a:gd name="connsiteX834" fmla="*/ 12700 w 1263650"/>
                <a:gd name="connsiteY834" fmla="*/ 263525 h 2044699"/>
                <a:gd name="connsiteX835" fmla="*/ 22225 w 1263650"/>
                <a:gd name="connsiteY835" fmla="*/ 254000 h 2044699"/>
                <a:gd name="connsiteX836" fmla="*/ 22225 w 1263650"/>
                <a:gd name="connsiteY836" fmla="*/ 250825 h 2044699"/>
                <a:gd name="connsiteX837" fmla="*/ 25400 w 1263650"/>
                <a:gd name="connsiteY837" fmla="*/ 250825 h 2044699"/>
                <a:gd name="connsiteX838" fmla="*/ 34925 w 1263650"/>
                <a:gd name="connsiteY838" fmla="*/ 234950 h 2044699"/>
                <a:gd name="connsiteX839" fmla="*/ 38100 w 1263650"/>
                <a:gd name="connsiteY839" fmla="*/ 231775 h 2044699"/>
                <a:gd name="connsiteX840" fmla="*/ 41275 w 1263650"/>
                <a:gd name="connsiteY840" fmla="*/ 231775 h 2044699"/>
                <a:gd name="connsiteX841" fmla="*/ 41275 w 1263650"/>
                <a:gd name="connsiteY841" fmla="*/ 234950 h 2044699"/>
                <a:gd name="connsiteX842" fmla="*/ 38100 w 1263650"/>
                <a:gd name="connsiteY842" fmla="*/ 238125 h 2044699"/>
                <a:gd name="connsiteX843" fmla="*/ 34925 w 1263650"/>
                <a:gd name="connsiteY843" fmla="*/ 238125 h 2044699"/>
                <a:gd name="connsiteX844" fmla="*/ 34925 w 1263650"/>
                <a:gd name="connsiteY844" fmla="*/ 241300 h 2044699"/>
                <a:gd name="connsiteX845" fmla="*/ 38100 w 1263650"/>
                <a:gd name="connsiteY845" fmla="*/ 244475 h 2044699"/>
                <a:gd name="connsiteX846" fmla="*/ 41275 w 1263650"/>
                <a:gd name="connsiteY846" fmla="*/ 244475 h 2044699"/>
                <a:gd name="connsiteX847" fmla="*/ 41275 w 1263650"/>
                <a:gd name="connsiteY847" fmla="*/ 241300 h 2044699"/>
                <a:gd name="connsiteX848" fmla="*/ 44450 w 1263650"/>
                <a:gd name="connsiteY848" fmla="*/ 238125 h 2044699"/>
                <a:gd name="connsiteX849" fmla="*/ 44450 w 1263650"/>
                <a:gd name="connsiteY849" fmla="*/ 234950 h 2044699"/>
                <a:gd name="connsiteX850" fmla="*/ 47625 w 1263650"/>
                <a:gd name="connsiteY850" fmla="*/ 231775 h 2044699"/>
                <a:gd name="connsiteX851" fmla="*/ 50800 w 1263650"/>
                <a:gd name="connsiteY851" fmla="*/ 228600 h 2044699"/>
                <a:gd name="connsiteX852" fmla="*/ 53975 w 1263650"/>
                <a:gd name="connsiteY852" fmla="*/ 228600 h 2044699"/>
                <a:gd name="connsiteX853" fmla="*/ 57150 w 1263650"/>
                <a:gd name="connsiteY853" fmla="*/ 225425 h 2044699"/>
                <a:gd name="connsiteX854" fmla="*/ 60325 w 1263650"/>
                <a:gd name="connsiteY854" fmla="*/ 225425 h 2044699"/>
                <a:gd name="connsiteX855" fmla="*/ 63500 w 1263650"/>
                <a:gd name="connsiteY855" fmla="*/ 222250 h 2044699"/>
                <a:gd name="connsiteX856" fmla="*/ 66675 w 1263650"/>
                <a:gd name="connsiteY856" fmla="*/ 222250 h 2044699"/>
                <a:gd name="connsiteX857" fmla="*/ 66675 w 1263650"/>
                <a:gd name="connsiteY857" fmla="*/ 219075 h 2044699"/>
                <a:gd name="connsiteX858" fmla="*/ 63500 w 1263650"/>
                <a:gd name="connsiteY858" fmla="*/ 219075 h 2044699"/>
                <a:gd name="connsiteX859" fmla="*/ 63500 w 1263650"/>
                <a:gd name="connsiteY859" fmla="*/ 215900 h 2044699"/>
                <a:gd name="connsiteX860" fmla="*/ 57150 w 1263650"/>
                <a:gd name="connsiteY860" fmla="*/ 215900 h 2044699"/>
                <a:gd name="connsiteX861" fmla="*/ 57150 w 1263650"/>
                <a:gd name="connsiteY861" fmla="*/ 219075 h 2044699"/>
                <a:gd name="connsiteX862" fmla="*/ 53975 w 1263650"/>
                <a:gd name="connsiteY862" fmla="*/ 219075 h 2044699"/>
                <a:gd name="connsiteX863" fmla="*/ 47625 w 1263650"/>
                <a:gd name="connsiteY863" fmla="*/ 228600 h 2044699"/>
                <a:gd name="connsiteX864" fmla="*/ 44450 w 1263650"/>
                <a:gd name="connsiteY864" fmla="*/ 228600 h 2044699"/>
                <a:gd name="connsiteX865" fmla="*/ 41275 w 1263650"/>
                <a:gd name="connsiteY865" fmla="*/ 225425 h 2044699"/>
                <a:gd name="connsiteX866" fmla="*/ 44450 w 1263650"/>
                <a:gd name="connsiteY866" fmla="*/ 222250 h 2044699"/>
                <a:gd name="connsiteX867" fmla="*/ 47625 w 1263650"/>
                <a:gd name="connsiteY867" fmla="*/ 215900 h 2044699"/>
                <a:gd name="connsiteX868" fmla="*/ 66675 w 1263650"/>
                <a:gd name="connsiteY868" fmla="*/ 193675 h 2044699"/>
                <a:gd name="connsiteX869" fmla="*/ 69850 w 1263650"/>
                <a:gd name="connsiteY869" fmla="*/ 184150 h 2044699"/>
                <a:gd name="connsiteX870" fmla="*/ 69850 w 1263650"/>
                <a:gd name="connsiteY870" fmla="*/ 177800 h 2044699"/>
                <a:gd name="connsiteX871" fmla="*/ 73025 w 1263650"/>
                <a:gd name="connsiteY871" fmla="*/ 165100 h 2044699"/>
                <a:gd name="connsiteX872" fmla="*/ 76200 w 1263650"/>
                <a:gd name="connsiteY872" fmla="*/ 155575 h 2044699"/>
                <a:gd name="connsiteX873" fmla="*/ 95250 w 1263650"/>
                <a:gd name="connsiteY873" fmla="*/ 120650 h 2044699"/>
                <a:gd name="connsiteX874" fmla="*/ 98425 w 1263650"/>
                <a:gd name="connsiteY874" fmla="*/ 104775 h 2044699"/>
                <a:gd name="connsiteX875" fmla="*/ 98425 w 1263650"/>
                <a:gd name="connsiteY875" fmla="*/ 92075 h 2044699"/>
                <a:gd name="connsiteX876" fmla="*/ 104775 w 1263650"/>
                <a:gd name="connsiteY876" fmla="*/ 92075 h 2044699"/>
                <a:gd name="connsiteX877" fmla="*/ 98425 w 1263650"/>
                <a:gd name="connsiteY877" fmla="*/ 88900 h 2044699"/>
                <a:gd name="connsiteX878" fmla="*/ 101600 w 1263650"/>
                <a:gd name="connsiteY878" fmla="*/ 53975 h 2044699"/>
                <a:gd name="connsiteX879" fmla="*/ 92075 w 1263650"/>
                <a:gd name="connsiteY879" fmla="*/ 50800 h 2044699"/>
                <a:gd name="connsiteX880" fmla="*/ 88900 w 1263650"/>
                <a:gd name="connsiteY880" fmla="*/ 41275 h 2044699"/>
                <a:gd name="connsiteX881" fmla="*/ 98425 w 1263650"/>
                <a:gd name="connsiteY881" fmla="*/ 28575 h 2044699"/>
                <a:gd name="connsiteX882" fmla="*/ 104775 w 1263650"/>
                <a:gd name="connsiteY882" fmla="*/ 15875 h 2044699"/>
                <a:gd name="connsiteX883" fmla="*/ 104775 w 1263650"/>
                <a:gd name="connsiteY883" fmla="*/ 12700 h 2044699"/>
                <a:gd name="connsiteX884" fmla="*/ 104775 w 1263650"/>
                <a:gd name="connsiteY884" fmla="*/ 0 h 2044699"/>
                <a:gd name="connsiteX0" fmla="*/ 533400 w 1263650"/>
                <a:gd name="connsiteY0" fmla="*/ 1898649 h 2044699"/>
                <a:gd name="connsiteX1" fmla="*/ 530225 w 1263650"/>
                <a:gd name="connsiteY1" fmla="*/ 1870074 h 2044699"/>
                <a:gd name="connsiteX2" fmla="*/ 533400 w 1263650"/>
                <a:gd name="connsiteY2" fmla="*/ 1870074 h 2044699"/>
                <a:gd name="connsiteX3" fmla="*/ 533400 w 1263650"/>
                <a:gd name="connsiteY3" fmla="*/ 1873249 h 2044699"/>
                <a:gd name="connsiteX4" fmla="*/ 536575 w 1263650"/>
                <a:gd name="connsiteY4" fmla="*/ 1879599 h 2044699"/>
                <a:gd name="connsiteX5" fmla="*/ 539750 w 1263650"/>
                <a:gd name="connsiteY5" fmla="*/ 1889124 h 2044699"/>
                <a:gd name="connsiteX6" fmla="*/ 539750 w 1263650"/>
                <a:gd name="connsiteY6" fmla="*/ 1892299 h 2044699"/>
                <a:gd name="connsiteX7" fmla="*/ 546100 w 1263650"/>
                <a:gd name="connsiteY7" fmla="*/ 1895474 h 2044699"/>
                <a:gd name="connsiteX8" fmla="*/ 552450 w 1263650"/>
                <a:gd name="connsiteY8" fmla="*/ 1908174 h 2044699"/>
                <a:gd name="connsiteX9" fmla="*/ 558800 w 1263650"/>
                <a:gd name="connsiteY9" fmla="*/ 1914524 h 2044699"/>
                <a:gd name="connsiteX10" fmla="*/ 558800 w 1263650"/>
                <a:gd name="connsiteY10" fmla="*/ 1917699 h 2044699"/>
                <a:gd name="connsiteX11" fmla="*/ 555625 w 1263650"/>
                <a:gd name="connsiteY11" fmla="*/ 1920874 h 2044699"/>
                <a:gd name="connsiteX12" fmla="*/ 555625 w 1263650"/>
                <a:gd name="connsiteY12" fmla="*/ 1917699 h 2044699"/>
                <a:gd name="connsiteX13" fmla="*/ 552450 w 1263650"/>
                <a:gd name="connsiteY13" fmla="*/ 1917699 h 2044699"/>
                <a:gd name="connsiteX14" fmla="*/ 549275 w 1263650"/>
                <a:gd name="connsiteY14" fmla="*/ 1917699 h 2044699"/>
                <a:gd name="connsiteX15" fmla="*/ 546100 w 1263650"/>
                <a:gd name="connsiteY15" fmla="*/ 1917699 h 2044699"/>
                <a:gd name="connsiteX16" fmla="*/ 536575 w 1263650"/>
                <a:gd name="connsiteY16" fmla="*/ 1904999 h 2044699"/>
                <a:gd name="connsiteX17" fmla="*/ 533400 w 1263650"/>
                <a:gd name="connsiteY17" fmla="*/ 1898649 h 2044699"/>
                <a:gd name="connsiteX18" fmla="*/ 561975 w 1263650"/>
                <a:gd name="connsiteY18" fmla="*/ 1819274 h 2044699"/>
                <a:gd name="connsiteX19" fmla="*/ 561975 w 1263650"/>
                <a:gd name="connsiteY19" fmla="*/ 1797049 h 2044699"/>
                <a:gd name="connsiteX20" fmla="*/ 565150 w 1263650"/>
                <a:gd name="connsiteY20" fmla="*/ 1797049 h 2044699"/>
                <a:gd name="connsiteX21" fmla="*/ 568325 w 1263650"/>
                <a:gd name="connsiteY21" fmla="*/ 1797049 h 2044699"/>
                <a:gd name="connsiteX22" fmla="*/ 571500 w 1263650"/>
                <a:gd name="connsiteY22" fmla="*/ 1803399 h 2044699"/>
                <a:gd name="connsiteX23" fmla="*/ 577850 w 1263650"/>
                <a:gd name="connsiteY23" fmla="*/ 1806574 h 2044699"/>
                <a:gd name="connsiteX24" fmla="*/ 577850 w 1263650"/>
                <a:gd name="connsiteY24" fmla="*/ 1809749 h 2044699"/>
                <a:gd name="connsiteX25" fmla="*/ 581025 w 1263650"/>
                <a:gd name="connsiteY25" fmla="*/ 1816099 h 2044699"/>
                <a:gd name="connsiteX26" fmla="*/ 584200 w 1263650"/>
                <a:gd name="connsiteY26" fmla="*/ 1822449 h 2044699"/>
                <a:gd name="connsiteX27" fmla="*/ 587375 w 1263650"/>
                <a:gd name="connsiteY27" fmla="*/ 1822449 h 2044699"/>
                <a:gd name="connsiteX28" fmla="*/ 587375 w 1263650"/>
                <a:gd name="connsiteY28" fmla="*/ 1825624 h 2044699"/>
                <a:gd name="connsiteX29" fmla="*/ 587375 w 1263650"/>
                <a:gd name="connsiteY29" fmla="*/ 1828799 h 2044699"/>
                <a:gd name="connsiteX30" fmla="*/ 584200 w 1263650"/>
                <a:gd name="connsiteY30" fmla="*/ 1828799 h 2044699"/>
                <a:gd name="connsiteX31" fmla="*/ 581025 w 1263650"/>
                <a:gd name="connsiteY31" fmla="*/ 1828799 h 2044699"/>
                <a:gd name="connsiteX32" fmla="*/ 574675 w 1263650"/>
                <a:gd name="connsiteY32" fmla="*/ 1828799 h 2044699"/>
                <a:gd name="connsiteX33" fmla="*/ 571500 w 1263650"/>
                <a:gd name="connsiteY33" fmla="*/ 1825624 h 2044699"/>
                <a:gd name="connsiteX34" fmla="*/ 565150 w 1263650"/>
                <a:gd name="connsiteY34" fmla="*/ 1822449 h 2044699"/>
                <a:gd name="connsiteX35" fmla="*/ 561975 w 1263650"/>
                <a:gd name="connsiteY35" fmla="*/ 1819274 h 2044699"/>
                <a:gd name="connsiteX36" fmla="*/ 654050 w 1263650"/>
                <a:gd name="connsiteY36" fmla="*/ 1784349 h 2044699"/>
                <a:gd name="connsiteX37" fmla="*/ 657225 w 1263650"/>
                <a:gd name="connsiteY37" fmla="*/ 1784349 h 2044699"/>
                <a:gd name="connsiteX38" fmla="*/ 657225 w 1263650"/>
                <a:gd name="connsiteY38" fmla="*/ 1787524 h 2044699"/>
                <a:gd name="connsiteX39" fmla="*/ 654050 w 1263650"/>
                <a:gd name="connsiteY39" fmla="*/ 1787524 h 2044699"/>
                <a:gd name="connsiteX40" fmla="*/ 654050 w 1263650"/>
                <a:gd name="connsiteY40" fmla="*/ 1784349 h 2044699"/>
                <a:gd name="connsiteX41" fmla="*/ 320675 w 1263650"/>
                <a:gd name="connsiteY41" fmla="*/ 1441449 h 2044699"/>
                <a:gd name="connsiteX42" fmla="*/ 320678 w 1263650"/>
                <a:gd name="connsiteY42" fmla="*/ 1441452 h 2044699"/>
                <a:gd name="connsiteX43" fmla="*/ 320678 w 1263650"/>
                <a:gd name="connsiteY43" fmla="*/ 1441449 h 2044699"/>
                <a:gd name="connsiteX44" fmla="*/ 320675 w 1263650"/>
                <a:gd name="connsiteY44" fmla="*/ 1441449 h 2044699"/>
                <a:gd name="connsiteX45" fmla="*/ 200026 w 1263650"/>
                <a:gd name="connsiteY45" fmla="*/ 857250 h 2044699"/>
                <a:gd name="connsiteX46" fmla="*/ 202410 w 1263650"/>
                <a:gd name="connsiteY46" fmla="*/ 859634 h 2044699"/>
                <a:gd name="connsiteX47" fmla="*/ 202410 w 1263650"/>
                <a:gd name="connsiteY47" fmla="*/ 859633 h 2044699"/>
                <a:gd name="connsiteX48" fmla="*/ 200027 w 1263650"/>
                <a:gd name="connsiteY48" fmla="*/ 857250 h 2044699"/>
                <a:gd name="connsiteX49" fmla="*/ 200026 w 1263650"/>
                <a:gd name="connsiteY49" fmla="*/ 857250 h 2044699"/>
                <a:gd name="connsiteX50" fmla="*/ 193676 w 1263650"/>
                <a:gd name="connsiteY50" fmla="*/ 854075 h 2044699"/>
                <a:gd name="connsiteX51" fmla="*/ 193676 w 1263650"/>
                <a:gd name="connsiteY51" fmla="*/ 857250 h 2044699"/>
                <a:gd name="connsiteX52" fmla="*/ 193677 w 1263650"/>
                <a:gd name="connsiteY52" fmla="*/ 857250 h 2044699"/>
                <a:gd name="connsiteX53" fmla="*/ 193677 w 1263650"/>
                <a:gd name="connsiteY53" fmla="*/ 854075 h 2044699"/>
                <a:gd name="connsiteX54" fmla="*/ 193676 w 1263650"/>
                <a:gd name="connsiteY54" fmla="*/ 854075 h 2044699"/>
                <a:gd name="connsiteX55" fmla="*/ 190501 w 1263650"/>
                <a:gd name="connsiteY55" fmla="*/ 847724 h 2044699"/>
                <a:gd name="connsiteX56" fmla="*/ 190501 w 1263650"/>
                <a:gd name="connsiteY56" fmla="*/ 847725 h 2044699"/>
                <a:gd name="connsiteX57" fmla="*/ 190501 w 1263650"/>
                <a:gd name="connsiteY57" fmla="*/ 850900 h 2044699"/>
                <a:gd name="connsiteX58" fmla="*/ 190501 w 1263650"/>
                <a:gd name="connsiteY58" fmla="*/ 854075 h 2044699"/>
                <a:gd name="connsiteX59" fmla="*/ 190502 w 1263650"/>
                <a:gd name="connsiteY59" fmla="*/ 854075 h 2044699"/>
                <a:gd name="connsiteX60" fmla="*/ 190502 w 1263650"/>
                <a:gd name="connsiteY60" fmla="*/ 850900 h 2044699"/>
                <a:gd name="connsiteX61" fmla="*/ 190502 w 1263650"/>
                <a:gd name="connsiteY61" fmla="*/ 847725 h 2044699"/>
                <a:gd name="connsiteX62" fmla="*/ 190501 w 1263650"/>
                <a:gd name="connsiteY62" fmla="*/ 847724 h 2044699"/>
                <a:gd name="connsiteX63" fmla="*/ 187326 w 1263650"/>
                <a:gd name="connsiteY63" fmla="*/ 838200 h 2044699"/>
                <a:gd name="connsiteX64" fmla="*/ 187326 w 1263650"/>
                <a:gd name="connsiteY64" fmla="*/ 841375 h 2044699"/>
                <a:gd name="connsiteX65" fmla="*/ 187326 w 1263650"/>
                <a:gd name="connsiteY65" fmla="*/ 844550 h 2044699"/>
                <a:gd name="connsiteX66" fmla="*/ 187327 w 1263650"/>
                <a:gd name="connsiteY66" fmla="*/ 844550 h 2044699"/>
                <a:gd name="connsiteX67" fmla="*/ 187327 w 1263650"/>
                <a:gd name="connsiteY67" fmla="*/ 841375 h 2044699"/>
                <a:gd name="connsiteX68" fmla="*/ 187327 w 1263650"/>
                <a:gd name="connsiteY68" fmla="*/ 838200 h 2044699"/>
                <a:gd name="connsiteX69" fmla="*/ 187326 w 1263650"/>
                <a:gd name="connsiteY69" fmla="*/ 838200 h 2044699"/>
                <a:gd name="connsiteX70" fmla="*/ 184151 w 1263650"/>
                <a:gd name="connsiteY70" fmla="*/ 835025 h 2044699"/>
                <a:gd name="connsiteX71" fmla="*/ 184151 w 1263650"/>
                <a:gd name="connsiteY71" fmla="*/ 838200 h 2044699"/>
                <a:gd name="connsiteX72" fmla="*/ 184152 w 1263650"/>
                <a:gd name="connsiteY72" fmla="*/ 838200 h 2044699"/>
                <a:gd name="connsiteX73" fmla="*/ 184152 w 1263650"/>
                <a:gd name="connsiteY73" fmla="*/ 835025 h 2044699"/>
                <a:gd name="connsiteX74" fmla="*/ 184151 w 1263650"/>
                <a:gd name="connsiteY74" fmla="*/ 835025 h 2044699"/>
                <a:gd name="connsiteX75" fmla="*/ 177801 w 1263650"/>
                <a:gd name="connsiteY75" fmla="*/ 831850 h 2044699"/>
                <a:gd name="connsiteX76" fmla="*/ 177801 w 1263650"/>
                <a:gd name="connsiteY76" fmla="*/ 835025 h 2044699"/>
                <a:gd name="connsiteX77" fmla="*/ 177802 w 1263650"/>
                <a:gd name="connsiteY77" fmla="*/ 835025 h 2044699"/>
                <a:gd name="connsiteX78" fmla="*/ 177802 w 1263650"/>
                <a:gd name="connsiteY78" fmla="*/ 831850 h 2044699"/>
                <a:gd name="connsiteX79" fmla="*/ 177801 w 1263650"/>
                <a:gd name="connsiteY79" fmla="*/ 831850 h 2044699"/>
                <a:gd name="connsiteX80" fmla="*/ 187325 w 1263650"/>
                <a:gd name="connsiteY80" fmla="*/ 784225 h 2044699"/>
                <a:gd name="connsiteX81" fmla="*/ 187325 w 1263650"/>
                <a:gd name="connsiteY81" fmla="*/ 787400 h 2044699"/>
                <a:gd name="connsiteX82" fmla="*/ 187326 w 1263650"/>
                <a:gd name="connsiteY82" fmla="*/ 787400 h 2044699"/>
                <a:gd name="connsiteX83" fmla="*/ 187326 w 1263650"/>
                <a:gd name="connsiteY83" fmla="*/ 784225 h 2044699"/>
                <a:gd name="connsiteX84" fmla="*/ 187325 w 1263650"/>
                <a:gd name="connsiteY84" fmla="*/ 784225 h 2044699"/>
                <a:gd name="connsiteX85" fmla="*/ 92075 w 1263650"/>
                <a:gd name="connsiteY85" fmla="*/ 784225 h 2044699"/>
                <a:gd name="connsiteX86" fmla="*/ 92075 w 1263650"/>
                <a:gd name="connsiteY86" fmla="*/ 787400 h 2044699"/>
                <a:gd name="connsiteX87" fmla="*/ 90805 w 1263650"/>
                <a:gd name="connsiteY87" fmla="*/ 784860 h 2044699"/>
                <a:gd name="connsiteX88" fmla="*/ 92075 w 1263650"/>
                <a:gd name="connsiteY88" fmla="*/ 784225 h 2044699"/>
                <a:gd name="connsiteX89" fmla="*/ 180975 w 1263650"/>
                <a:gd name="connsiteY89" fmla="*/ 774700 h 2044699"/>
                <a:gd name="connsiteX90" fmla="*/ 180976 w 1263650"/>
                <a:gd name="connsiteY90" fmla="*/ 774700 h 2044699"/>
                <a:gd name="connsiteX91" fmla="*/ 180976 w 1263650"/>
                <a:gd name="connsiteY91" fmla="*/ 774701 h 2044699"/>
                <a:gd name="connsiteX92" fmla="*/ 180975 w 1263650"/>
                <a:gd name="connsiteY92" fmla="*/ 774700 h 2044699"/>
                <a:gd name="connsiteX93" fmla="*/ 184150 w 1263650"/>
                <a:gd name="connsiteY93" fmla="*/ 769937 h 2044699"/>
                <a:gd name="connsiteX94" fmla="*/ 184150 w 1263650"/>
                <a:gd name="connsiteY94" fmla="*/ 771525 h 2044699"/>
                <a:gd name="connsiteX95" fmla="*/ 184151 w 1263650"/>
                <a:gd name="connsiteY95" fmla="*/ 771525 h 2044699"/>
                <a:gd name="connsiteX96" fmla="*/ 184151 w 1263650"/>
                <a:gd name="connsiteY96" fmla="*/ 769937 h 2044699"/>
                <a:gd name="connsiteX97" fmla="*/ 184150 w 1263650"/>
                <a:gd name="connsiteY97" fmla="*/ 769937 h 2044699"/>
                <a:gd name="connsiteX98" fmla="*/ 555625 w 1263650"/>
                <a:gd name="connsiteY98" fmla="*/ 641350 h 2044699"/>
                <a:gd name="connsiteX99" fmla="*/ 561975 w 1263650"/>
                <a:gd name="connsiteY99" fmla="*/ 644525 h 2044699"/>
                <a:gd name="connsiteX100" fmla="*/ 561976 w 1263650"/>
                <a:gd name="connsiteY100" fmla="*/ 644525 h 2044699"/>
                <a:gd name="connsiteX101" fmla="*/ 555626 w 1263650"/>
                <a:gd name="connsiteY101" fmla="*/ 641350 h 2044699"/>
                <a:gd name="connsiteX102" fmla="*/ 555625 w 1263650"/>
                <a:gd name="connsiteY102" fmla="*/ 641350 h 2044699"/>
                <a:gd name="connsiteX103" fmla="*/ 104775 w 1263650"/>
                <a:gd name="connsiteY103" fmla="*/ 0 h 2044699"/>
                <a:gd name="connsiteX104" fmla="*/ 107950 w 1263650"/>
                <a:gd name="connsiteY104" fmla="*/ 3175 h 2044699"/>
                <a:gd name="connsiteX105" fmla="*/ 114300 w 1263650"/>
                <a:gd name="connsiteY105" fmla="*/ 3175 h 2044699"/>
                <a:gd name="connsiteX106" fmla="*/ 123825 w 1263650"/>
                <a:gd name="connsiteY106" fmla="*/ 6350 h 2044699"/>
                <a:gd name="connsiteX107" fmla="*/ 133350 w 1263650"/>
                <a:gd name="connsiteY107" fmla="*/ 9525 h 2044699"/>
                <a:gd name="connsiteX108" fmla="*/ 136525 w 1263650"/>
                <a:gd name="connsiteY108" fmla="*/ 9525 h 2044699"/>
                <a:gd name="connsiteX109" fmla="*/ 146050 w 1263650"/>
                <a:gd name="connsiteY109" fmla="*/ 12700 h 2044699"/>
                <a:gd name="connsiteX110" fmla="*/ 155575 w 1263650"/>
                <a:gd name="connsiteY110" fmla="*/ 15875 h 2044699"/>
                <a:gd name="connsiteX111" fmla="*/ 158750 w 1263650"/>
                <a:gd name="connsiteY111" fmla="*/ 15875 h 2044699"/>
                <a:gd name="connsiteX112" fmla="*/ 161925 w 1263650"/>
                <a:gd name="connsiteY112" fmla="*/ 15875 h 2044699"/>
                <a:gd name="connsiteX113" fmla="*/ 180975 w 1263650"/>
                <a:gd name="connsiteY113" fmla="*/ 22225 h 2044699"/>
                <a:gd name="connsiteX114" fmla="*/ 190500 w 1263650"/>
                <a:gd name="connsiteY114" fmla="*/ 22225 h 2044699"/>
                <a:gd name="connsiteX115" fmla="*/ 200025 w 1263650"/>
                <a:gd name="connsiteY115" fmla="*/ 25400 h 2044699"/>
                <a:gd name="connsiteX116" fmla="*/ 203200 w 1263650"/>
                <a:gd name="connsiteY116" fmla="*/ 28575 h 2044699"/>
                <a:gd name="connsiteX117" fmla="*/ 215900 w 1263650"/>
                <a:gd name="connsiteY117" fmla="*/ 28575 h 2044699"/>
                <a:gd name="connsiteX118" fmla="*/ 215900 w 1263650"/>
                <a:gd name="connsiteY118" fmla="*/ 31750 h 2044699"/>
                <a:gd name="connsiteX119" fmla="*/ 219075 w 1263650"/>
                <a:gd name="connsiteY119" fmla="*/ 31750 h 2044699"/>
                <a:gd name="connsiteX120" fmla="*/ 222250 w 1263650"/>
                <a:gd name="connsiteY120" fmla="*/ 31750 h 2044699"/>
                <a:gd name="connsiteX121" fmla="*/ 225425 w 1263650"/>
                <a:gd name="connsiteY121" fmla="*/ 31750 h 2044699"/>
                <a:gd name="connsiteX122" fmla="*/ 228600 w 1263650"/>
                <a:gd name="connsiteY122" fmla="*/ 31750 h 2044699"/>
                <a:gd name="connsiteX123" fmla="*/ 231775 w 1263650"/>
                <a:gd name="connsiteY123" fmla="*/ 34925 h 2044699"/>
                <a:gd name="connsiteX124" fmla="*/ 238125 w 1263650"/>
                <a:gd name="connsiteY124" fmla="*/ 34925 h 2044699"/>
                <a:gd name="connsiteX125" fmla="*/ 247650 w 1263650"/>
                <a:gd name="connsiteY125" fmla="*/ 38100 h 2044699"/>
                <a:gd name="connsiteX126" fmla="*/ 263525 w 1263650"/>
                <a:gd name="connsiteY126" fmla="*/ 41275 h 2044699"/>
                <a:gd name="connsiteX127" fmla="*/ 269875 w 1263650"/>
                <a:gd name="connsiteY127" fmla="*/ 44450 h 2044699"/>
                <a:gd name="connsiteX128" fmla="*/ 282575 w 1263650"/>
                <a:gd name="connsiteY128" fmla="*/ 47625 h 2044699"/>
                <a:gd name="connsiteX129" fmla="*/ 307975 w 1263650"/>
                <a:gd name="connsiteY129" fmla="*/ 53975 h 2044699"/>
                <a:gd name="connsiteX130" fmla="*/ 314325 w 1263650"/>
                <a:gd name="connsiteY130" fmla="*/ 53975 h 2044699"/>
                <a:gd name="connsiteX131" fmla="*/ 320675 w 1263650"/>
                <a:gd name="connsiteY131" fmla="*/ 57150 h 2044699"/>
                <a:gd name="connsiteX132" fmla="*/ 327025 w 1263650"/>
                <a:gd name="connsiteY132" fmla="*/ 57150 h 2044699"/>
                <a:gd name="connsiteX133" fmla="*/ 346075 w 1263650"/>
                <a:gd name="connsiteY133" fmla="*/ 60325 h 2044699"/>
                <a:gd name="connsiteX134" fmla="*/ 355600 w 1263650"/>
                <a:gd name="connsiteY134" fmla="*/ 63500 h 2044699"/>
                <a:gd name="connsiteX135" fmla="*/ 365125 w 1263650"/>
                <a:gd name="connsiteY135" fmla="*/ 66675 h 2044699"/>
                <a:gd name="connsiteX136" fmla="*/ 368300 w 1263650"/>
                <a:gd name="connsiteY136" fmla="*/ 66675 h 2044699"/>
                <a:gd name="connsiteX137" fmla="*/ 371475 w 1263650"/>
                <a:gd name="connsiteY137" fmla="*/ 66675 h 2044699"/>
                <a:gd name="connsiteX138" fmla="*/ 393700 w 1263650"/>
                <a:gd name="connsiteY138" fmla="*/ 73025 h 2044699"/>
                <a:gd name="connsiteX139" fmla="*/ 460375 w 1263650"/>
                <a:gd name="connsiteY139" fmla="*/ 92075 h 2044699"/>
                <a:gd name="connsiteX140" fmla="*/ 473075 w 1263650"/>
                <a:gd name="connsiteY140" fmla="*/ 95250 h 2044699"/>
                <a:gd name="connsiteX141" fmla="*/ 482600 w 1263650"/>
                <a:gd name="connsiteY141" fmla="*/ 98425 h 2044699"/>
                <a:gd name="connsiteX142" fmla="*/ 485775 w 1263650"/>
                <a:gd name="connsiteY142" fmla="*/ 98425 h 2044699"/>
                <a:gd name="connsiteX143" fmla="*/ 498475 w 1263650"/>
                <a:gd name="connsiteY143" fmla="*/ 101600 h 2044699"/>
                <a:gd name="connsiteX144" fmla="*/ 501650 w 1263650"/>
                <a:gd name="connsiteY144" fmla="*/ 101600 h 2044699"/>
                <a:gd name="connsiteX145" fmla="*/ 508000 w 1263650"/>
                <a:gd name="connsiteY145" fmla="*/ 101600 h 2044699"/>
                <a:gd name="connsiteX146" fmla="*/ 523875 w 1263650"/>
                <a:gd name="connsiteY146" fmla="*/ 107950 h 2044699"/>
                <a:gd name="connsiteX147" fmla="*/ 527050 w 1263650"/>
                <a:gd name="connsiteY147" fmla="*/ 107950 h 2044699"/>
                <a:gd name="connsiteX148" fmla="*/ 530225 w 1263650"/>
                <a:gd name="connsiteY148" fmla="*/ 107950 h 2044699"/>
                <a:gd name="connsiteX149" fmla="*/ 539750 w 1263650"/>
                <a:gd name="connsiteY149" fmla="*/ 111125 h 2044699"/>
                <a:gd name="connsiteX150" fmla="*/ 542925 w 1263650"/>
                <a:gd name="connsiteY150" fmla="*/ 111125 h 2044699"/>
                <a:gd name="connsiteX151" fmla="*/ 546100 w 1263650"/>
                <a:gd name="connsiteY151" fmla="*/ 111125 h 2044699"/>
                <a:gd name="connsiteX152" fmla="*/ 549275 w 1263650"/>
                <a:gd name="connsiteY152" fmla="*/ 114300 h 2044699"/>
                <a:gd name="connsiteX153" fmla="*/ 552450 w 1263650"/>
                <a:gd name="connsiteY153" fmla="*/ 114300 h 2044699"/>
                <a:gd name="connsiteX154" fmla="*/ 555625 w 1263650"/>
                <a:gd name="connsiteY154" fmla="*/ 114300 h 2044699"/>
                <a:gd name="connsiteX155" fmla="*/ 558800 w 1263650"/>
                <a:gd name="connsiteY155" fmla="*/ 114300 h 2044699"/>
                <a:gd name="connsiteX156" fmla="*/ 561975 w 1263650"/>
                <a:gd name="connsiteY156" fmla="*/ 114300 h 2044699"/>
                <a:gd name="connsiteX157" fmla="*/ 565150 w 1263650"/>
                <a:gd name="connsiteY157" fmla="*/ 117475 h 2044699"/>
                <a:gd name="connsiteX158" fmla="*/ 574675 w 1263650"/>
                <a:gd name="connsiteY158" fmla="*/ 120650 h 2044699"/>
                <a:gd name="connsiteX159" fmla="*/ 584200 w 1263650"/>
                <a:gd name="connsiteY159" fmla="*/ 120650 h 2044699"/>
                <a:gd name="connsiteX160" fmla="*/ 606425 w 1263650"/>
                <a:gd name="connsiteY160" fmla="*/ 127000 h 2044699"/>
                <a:gd name="connsiteX161" fmla="*/ 628650 w 1263650"/>
                <a:gd name="connsiteY161" fmla="*/ 130175 h 2044699"/>
                <a:gd name="connsiteX162" fmla="*/ 650875 w 1263650"/>
                <a:gd name="connsiteY162" fmla="*/ 136525 h 2044699"/>
                <a:gd name="connsiteX163" fmla="*/ 660400 w 1263650"/>
                <a:gd name="connsiteY163" fmla="*/ 139700 h 2044699"/>
                <a:gd name="connsiteX164" fmla="*/ 676275 w 1263650"/>
                <a:gd name="connsiteY164" fmla="*/ 142875 h 2044699"/>
                <a:gd name="connsiteX165" fmla="*/ 682625 w 1263650"/>
                <a:gd name="connsiteY165" fmla="*/ 142875 h 2044699"/>
                <a:gd name="connsiteX166" fmla="*/ 679450 w 1263650"/>
                <a:gd name="connsiteY166" fmla="*/ 155575 h 2044699"/>
                <a:gd name="connsiteX167" fmla="*/ 676275 w 1263650"/>
                <a:gd name="connsiteY167" fmla="*/ 161925 h 2044699"/>
                <a:gd name="connsiteX168" fmla="*/ 676275 w 1263650"/>
                <a:gd name="connsiteY168" fmla="*/ 165100 h 2044699"/>
                <a:gd name="connsiteX169" fmla="*/ 676275 w 1263650"/>
                <a:gd name="connsiteY169" fmla="*/ 174625 h 2044699"/>
                <a:gd name="connsiteX170" fmla="*/ 673100 w 1263650"/>
                <a:gd name="connsiteY170" fmla="*/ 187325 h 2044699"/>
                <a:gd name="connsiteX171" fmla="*/ 666750 w 1263650"/>
                <a:gd name="connsiteY171" fmla="*/ 203200 h 2044699"/>
                <a:gd name="connsiteX172" fmla="*/ 666750 w 1263650"/>
                <a:gd name="connsiteY172" fmla="*/ 206375 h 2044699"/>
                <a:gd name="connsiteX173" fmla="*/ 660400 w 1263650"/>
                <a:gd name="connsiteY173" fmla="*/ 234950 h 2044699"/>
                <a:gd name="connsiteX174" fmla="*/ 660400 w 1263650"/>
                <a:gd name="connsiteY174" fmla="*/ 241300 h 2044699"/>
                <a:gd name="connsiteX175" fmla="*/ 650875 w 1263650"/>
                <a:gd name="connsiteY175" fmla="*/ 273050 h 2044699"/>
                <a:gd name="connsiteX176" fmla="*/ 647700 w 1263650"/>
                <a:gd name="connsiteY176" fmla="*/ 295275 h 2044699"/>
                <a:gd name="connsiteX177" fmla="*/ 647700 w 1263650"/>
                <a:gd name="connsiteY177" fmla="*/ 298450 h 2044699"/>
                <a:gd name="connsiteX178" fmla="*/ 644525 w 1263650"/>
                <a:gd name="connsiteY178" fmla="*/ 307975 h 2044699"/>
                <a:gd name="connsiteX179" fmla="*/ 641350 w 1263650"/>
                <a:gd name="connsiteY179" fmla="*/ 330200 h 2044699"/>
                <a:gd name="connsiteX180" fmla="*/ 635000 w 1263650"/>
                <a:gd name="connsiteY180" fmla="*/ 352425 h 2044699"/>
                <a:gd name="connsiteX181" fmla="*/ 631825 w 1263650"/>
                <a:gd name="connsiteY181" fmla="*/ 365125 h 2044699"/>
                <a:gd name="connsiteX182" fmla="*/ 628650 w 1263650"/>
                <a:gd name="connsiteY182" fmla="*/ 374650 h 2044699"/>
                <a:gd name="connsiteX183" fmla="*/ 628650 w 1263650"/>
                <a:gd name="connsiteY183" fmla="*/ 381000 h 2044699"/>
                <a:gd name="connsiteX184" fmla="*/ 628650 w 1263650"/>
                <a:gd name="connsiteY184" fmla="*/ 387350 h 2044699"/>
                <a:gd name="connsiteX185" fmla="*/ 622300 w 1263650"/>
                <a:gd name="connsiteY185" fmla="*/ 419100 h 2044699"/>
                <a:gd name="connsiteX186" fmla="*/ 619125 w 1263650"/>
                <a:gd name="connsiteY186" fmla="*/ 434975 h 2044699"/>
                <a:gd name="connsiteX187" fmla="*/ 612775 w 1263650"/>
                <a:gd name="connsiteY187" fmla="*/ 457200 h 2044699"/>
                <a:gd name="connsiteX188" fmla="*/ 606425 w 1263650"/>
                <a:gd name="connsiteY188" fmla="*/ 476250 h 2044699"/>
                <a:gd name="connsiteX189" fmla="*/ 600075 w 1263650"/>
                <a:gd name="connsiteY189" fmla="*/ 511175 h 2044699"/>
                <a:gd name="connsiteX190" fmla="*/ 587375 w 1263650"/>
                <a:gd name="connsiteY190" fmla="*/ 568325 h 2044699"/>
                <a:gd name="connsiteX191" fmla="*/ 587375 w 1263650"/>
                <a:gd name="connsiteY191" fmla="*/ 574675 h 2044699"/>
                <a:gd name="connsiteX192" fmla="*/ 577850 w 1263650"/>
                <a:gd name="connsiteY192" fmla="*/ 612775 h 2044699"/>
                <a:gd name="connsiteX193" fmla="*/ 574675 w 1263650"/>
                <a:gd name="connsiteY193" fmla="*/ 619125 h 2044699"/>
                <a:gd name="connsiteX194" fmla="*/ 574675 w 1263650"/>
                <a:gd name="connsiteY194" fmla="*/ 622300 h 2044699"/>
                <a:gd name="connsiteX195" fmla="*/ 574676 w 1263650"/>
                <a:gd name="connsiteY195" fmla="*/ 622300 h 2044699"/>
                <a:gd name="connsiteX196" fmla="*/ 573884 w 1263650"/>
                <a:gd name="connsiteY196" fmla="*/ 626260 h 2044699"/>
                <a:gd name="connsiteX197" fmla="*/ 573884 w 1263650"/>
                <a:gd name="connsiteY197" fmla="*/ 629444 h 2044699"/>
                <a:gd name="connsiteX198" fmla="*/ 573247 w 1263650"/>
                <a:gd name="connsiteY198" fmla="*/ 629444 h 2044699"/>
                <a:gd name="connsiteX199" fmla="*/ 571501 w 1263650"/>
                <a:gd name="connsiteY199" fmla="*/ 638175 h 2044699"/>
                <a:gd name="connsiteX200" fmla="*/ 568326 w 1263650"/>
                <a:gd name="connsiteY200" fmla="*/ 644525 h 2044699"/>
                <a:gd name="connsiteX201" fmla="*/ 568325 w 1263650"/>
                <a:gd name="connsiteY201" fmla="*/ 644525 h 2044699"/>
                <a:gd name="connsiteX202" fmla="*/ 568325 w 1263650"/>
                <a:gd name="connsiteY202" fmla="*/ 657225 h 2044699"/>
                <a:gd name="connsiteX203" fmla="*/ 565150 w 1263650"/>
                <a:gd name="connsiteY203" fmla="*/ 666750 h 2044699"/>
                <a:gd name="connsiteX204" fmla="*/ 565150 w 1263650"/>
                <a:gd name="connsiteY204" fmla="*/ 673100 h 2044699"/>
                <a:gd name="connsiteX205" fmla="*/ 561975 w 1263650"/>
                <a:gd name="connsiteY205" fmla="*/ 679450 h 2044699"/>
                <a:gd name="connsiteX206" fmla="*/ 561975 w 1263650"/>
                <a:gd name="connsiteY206" fmla="*/ 682625 h 2044699"/>
                <a:gd name="connsiteX207" fmla="*/ 558800 w 1263650"/>
                <a:gd name="connsiteY207" fmla="*/ 692150 h 2044699"/>
                <a:gd name="connsiteX208" fmla="*/ 558801 w 1263650"/>
                <a:gd name="connsiteY208" fmla="*/ 692150 h 2044699"/>
                <a:gd name="connsiteX209" fmla="*/ 558801 w 1263650"/>
                <a:gd name="connsiteY209" fmla="*/ 704850 h 2044699"/>
                <a:gd name="connsiteX210" fmla="*/ 558801 w 1263650"/>
                <a:gd name="connsiteY210" fmla="*/ 708025 h 2044699"/>
                <a:gd name="connsiteX211" fmla="*/ 561976 w 1263650"/>
                <a:gd name="connsiteY211" fmla="*/ 708025 h 2044699"/>
                <a:gd name="connsiteX212" fmla="*/ 561976 w 1263650"/>
                <a:gd name="connsiteY212" fmla="*/ 711200 h 2044699"/>
                <a:gd name="connsiteX213" fmla="*/ 561976 w 1263650"/>
                <a:gd name="connsiteY213" fmla="*/ 714375 h 2044699"/>
                <a:gd name="connsiteX214" fmla="*/ 568326 w 1263650"/>
                <a:gd name="connsiteY214" fmla="*/ 720725 h 2044699"/>
                <a:gd name="connsiteX215" fmla="*/ 570231 w 1263650"/>
                <a:gd name="connsiteY215" fmla="*/ 723900 h 2044699"/>
                <a:gd name="connsiteX216" fmla="*/ 571501 w 1263650"/>
                <a:gd name="connsiteY216" fmla="*/ 726017 h 2044699"/>
                <a:gd name="connsiteX217" fmla="*/ 577851 w 1263650"/>
                <a:gd name="connsiteY217" fmla="*/ 736600 h 2044699"/>
                <a:gd name="connsiteX218" fmla="*/ 593726 w 1263650"/>
                <a:gd name="connsiteY218" fmla="*/ 755650 h 2044699"/>
                <a:gd name="connsiteX219" fmla="*/ 603251 w 1263650"/>
                <a:gd name="connsiteY219" fmla="*/ 771525 h 2044699"/>
                <a:gd name="connsiteX220" fmla="*/ 606426 w 1263650"/>
                <a:gd name="connsiteY220" fmla="*/ 771525 h 2044699"/>
                <a:gd name="connsiteX221" fmla="*/ 606426 w 1263650"/>
                <a:gd name="connsiteY221" fmla="*/ 774700 h 2044699"/>
                <a:gd name="connsiteX222" fmla="*/ 606425 w 1263650"/>
                <a:gd name="connsiteY222" fmla="*/ 774700 h 2044699"/>
                <a:gd name="connsiteX223" fmla="*/ 625475 w 1263650"/>
                <a:gd name="connsiteY223" fmla="*/ 803275 h 2044699"/>
                <a:gd name="connsiteX224" fmla="*/ 628650 w 1263650"/>
                <a:gd name="connsiteY224" fmla="*/ 806450 h 2044699"/>
                <a:gd name="connsiteX225" fmla="*/ 635000 w 1263650"/>
                <a:gd name="connsiteY225" fmla="*/ 812800 h 2044699"/>
                <a:gd name="connsiteX226" fmla="*/ 638175 w 1263650"/>
                <a:gd name="connsiteY226" fmla="*/ 819150 h 2044699"/>
                <a:gd name="connsiteX227" fmla="*/ 644525 w 1263650"/>
                <a:gd name="connsiteY227" fmla="*/ 828675 h 2044699"/>
                <a:gd name="connsiteX228" fmla="*/ 647700 w 1263650"/>
                <a:gd name="connsiteY228" fmla="*/ 831850 h 2044699"/>
                <a:gd name="connsiteX229" fmla="*/ 654050 w 1263650"/>
                <a:gd name="connsiteY229" fmla="*/ 841375 h 2044699"/>
                <a:gd name="connsiteX230" fmla="*/ 657225 w 1263650"/>
                <a:gd name="connsiteY230" fmla="*/ 841375 h 2044699"/>
                <a:gd name="connsiteX231" fmla="*/ 657225 w 1263650"/>
                <a:gd name="connsiteY231" fmla="*/ 847725 h 2044699"/>
                <a:gd name="connsiteX232" fmla="*/ 660400 w 1263650"/>
                <a:gd name="connsiteY232" fmla="*/ 850900 h 2044699"/>
                <a:gd name="connsiteX233" fmla="*/ 663575 w 1263650"/>
                <a:gd name="connsiteY233" fmla="*/ 854075 h 2044699"/>
                <a:gd name="connsiteX234" fmla="*/ 673100 w 1263650"/>
                <a:gd name="connsiteY234" fmla="*/ 866775 h 2044699"/>
                <a:gd name="connsiteX235" fmla="*/ 679450 w 1263650"/>
                <a:gd name="connsiteY235" fmla="*/ 876300 h 2044699"/>
                <a:gd name="connsiteX236" fmla="*/ 682625 w 1263650"/>
                <a:gd name="connsiteY236" fmla="*/ 879475 h 2044699"/>
                <a:gd name="connsiteX237" fmla="*/ 701675 w 1263650"/>
                <a:gd name="connsiteY237" fmla="*/ 908050 h 2044699"/>
                <a:gd name="connsiteX238" fmla="*/ 708025 w 1263650"/>
                <a:gd name="connsiteY238" fmla="*/ 914400 h 2044699"/>
                <a:gd name="connsiteX239" fmla="*/ 723900 w 1263650"/>
                <a:gd name="connsiteY239" fmla="*/ 936625 h 2044699"/>
                <a:gd name="connsiteX240" fmla="*/ 733425 w 1263650"/>
                <a:gd name="connsiteY240" fmla="*/ 949325 h 2044699"/>
                <a:gd name="connsiteX241" fmla="*/ 736600 w 1263650"/>
                <a:gd name="connsiteY241" fmla="*/ 952500 h 2044699"/>
                <a:gd name="connsiteX242" fmla="*/ 736600 w 1263650"/>
                <a:gd name="connsiteY242" fmla="*/ 955675 h 2044699"/>
                <a:gd name="connsiteX243" fmla="*/ 739775 w 1263650"/>
                <a:gd name="connsiteY243" fmla="*/ 958850 h 2044699"/>
                <a:gd name="connsiteX244" fmla="*/ 739775 w 1263650"/>
                <a:gd name="connsiteY244" fmla="*/ 962025 h 2044699"/>
                <a:gd name="connsiteX245" fmla="*/ 746125 w 1263650"/>
                <a:gd name="connsiteY245" fmla="*/ 971550 h 2044699"/>
                <a:gd name="connsiteX246" fmla="*/ 790575 w 1263650"/>
                <a:gd name="connsiteY246" fmla="*/ 1028700 h 2044699"/>
                <a:gd name="connsiteX247" fmla="*/ 806450 w 1263650"/>
                <a:gd name="connsiteY247" fmla="*/ 1050925 h 2044699"/>
                <a:gd name="connsiteX248" fmla="*/ 812800 w 1263650"/>
                <a:gd name="connsiteY248" fmla="*/ 1060450 h 2044699"/>
                <a:gd name="connsiteX249" fmla="*/ 822325 w 1263650"/>
                <a:gd name="connsiteY249" fmla="*/ 1073150 h 2044699"/>
                <a:gd name="connsiteX250" fmla="*/ 825500 w 1263650"/>
                <a:gd name="connsiteY250" fmla="*/ 1079500 h 2044699"/>
                <a:gd name="connsiteX251" fmla="*/ 841375 w 1263650"/>
                <a:gd name="connsiteY251" fmla="*/ 1104900 h 2044699"/>
                <a:gd name="connsiteX252" fmla="*/ 854075 w 1263650"/>
                <a:gd name="connsiteY252" fmla="*/ 1117600 h 2044699"/>
                <a:gd name="connsiteX253" fmla="*/ 860425 w 1263650"/>
                <a:gd name="connsiteY253" fmla="*/ 1130300 h 2044699"/>
                <a:gd name="connsiteX254" fmla="*/ 866775 w 1263650"/>
                <a:gd name="connsiteY254" fmla="*/ 1136650 h 2044699"/>
                <a:gd name="connsiteX255" fmla="*/ 869950 w 1263650"/>
                <a:gd name="connsiteY255" fmla="*/ 1143000 h 2044699"/>
                <a:gd name="connsiteX256" fmla="*/ 882650 w 1263650"/>
                <a:gd name="connsiteY256" fmla="*/ 1162050 h 2044699"/>
                <a:gd name="connsiteX257" fmla="*/ 892175 w 1263650"/>
                <a:gd name="connsiteY257" fmla="*/ 1168400 h 2044699"/>
                <a:gd name="connsiteX258" fmla="*/ 892175 w 1263650"/>
                <a:gd name="connsiteY258" fmla="*/ 1171575 h 2044699"/>
                <a:gd name="connsiteX259" fmla="*/ 895350 w 1263650"/>
                <a:gd name="connsiteY259" fmla="*/ 1174750 h 2044699"/>
                <a:gd name="connsiteX260" fmla="*/ 904875 w 1263650"/>
                <a:gd name="connsiteY260" fmla="*/ 1190625 h 2044699"/>
                <a:gd name="connsiteX261" fmla="*/ 908050 w 1263650"/>
                <a:gd name="connsiteY261" fmla="*/ 1193800 h 2044699"/>
                <a:gd name="connsiteX262" fmla="*/ 933450 w 1263650"/>
                <a:gd name="connsiteY262" fmla="*/ 1228725 h 2044699"/>
                <a:gd name="connsiteX263" fmla="*/ 933450 w 1263650"/>
                <a:gd name="connsiteY263" fmla="*/ 1231900 h 2044699"/>
                <a:gd name="connsiteX264" fmla="*/ 958850 w 1263650"/>
                <a:gd name="connsiteY264" fmla="*/ 1263650 h 2044699"/>
                <a:gd name="connsiteX265" fmla="*/ 977900 w 1263650"/>
                <a:gd name="connsiteY265" fmla="*/ 1292225 h 2044699"/>
                <a:gd name="connsiteX266" fmla="*/ 1005680 w 1263650"/>
                <a:gd name="connsiteY266" fmla="*/ 1331117 h 2044699"/>
                <a:gd name="connsiteX267" fmla="*/ 1006478 w 1263650"/>
                <a:gd name="connsiteY267" fmla="*/ 1331117 h 2044699"/>
                <a:gd name="connsiteX268" fmla="*/ 1006478 w 1263650"/>
                <a:gd name="connsiteY268" fmla="*/ 1332234 h 2044699"/>
                <a:gd name="connsiteX269" fmla="*/ 1009650 w 1263650"/>
                <a:gd name="connsiteY269" fmla="*/ 1336675 h 2044699"/>
                <a:gd name="connsiteX270" fmla="*/ 1025525 w 1263650"/>
                <a:gd name="connsiteY270" fmla="*/ 1355725 h 2044699"/>
                <a:gd name="connsiteX271" fmla="*/ 1025525 w 1263650"/>
                <a:gd name="connsiteY271" fmla="*/ 1358900 h 2044699"/>
                <a:gd name="connsiteX272" fmla="*/ 1031875 w 1263650"/>
                <a:gd name="connsiteY272" fmla="*/ 1365250 h 2044699"/>
                <a:gd name="connsiteX273" fmla="*/ 1035050 w 1263650"/>
                <a:gd name="connsiteY273" fmla="*/ 1374775 h 2044699"/>
                <a:gd name="connsiteX274" fmla="*/ 1038225 w 1263650"/>
                <a:gd name="connsiteY274" fmla="*/ 1374775 h 2044699"/>
                <a:gd name="connsiteX275" fmla="*/ 1041400 w 1263650"/>
                <a:gd name="connsiteY275" fmla="*/ 1377950 h 2044699"/>
                <a:gd name="connsiteX276" fmla="*/ 1044575 w 1263650"/>
                <a:gd name="connsiteY276" fmla="*/ 1384300 h 2044699"/>
                <a:gd name="connsiteX277" fmla="*/ 1047750 w 1263650"/>
                <a:gd name="connsiteY277" fmla="*/ 1387475 h 2044699"/>
                <a:gd name="connsiteX278" fmla="*/ 1047750 w 1263650"/>
                <a:gd name="connsiteY278" fmla="*/ 1390650 h 2044699"/>
                <a:gd name="connsiteX279" fmla="*/ 1050925 w 1263650"/>
                <a:gd name="connsiteY279" fmla="*/ 1393825 h 2044699"/>
                <a:gd name="connsiteX280" fmla="*/ 1054100 w 1263650"/>
                <a:gd name="connsiteY280" fmla="*/ 1397000 h 2044699"/>
                <a:gd name="connsiteX281" fmla="*/ 1057275 w 1263650"/>
                <a:gd name="connsiteY281" fmla="*/ 1403350 h 2044699"/>
                <a:gd name="connsiteX282" fmla="*/ 1073150 w 1263650"/>
                <a:gd name="connsiteY282" fmla="*/ 1425575 h 2044699"/>
                <a:gd name="connsiteX283" fmla="*/ 1079500 w 1263650"/>
                <a:gd name="connsiteY283" fmla="*/ 1431925 h 2044699"/>
                <a:gd name="connsiteX284" fmla="*/ 1079500 w 1263650"/>
                <a:gd name="connsiteY284" fmla="*/ 1431924 h 2044699"/>
                <a:gd name="connsiteX285" fmla="*/ 1092200 w 1263650"/>
                <a:gd name="connsiteY285" fmla="*/ 1450974 h 2044699"/>
                <a:gd name="connsiteX286" fmla="*/ 1098550 w 1263650"/>
                <a:gd name="connsiteY286" fmla="*/ 1457324 h 2044699"/>
                <a:gd name="connsiteX287" fmla="*/ 1098550 w 1263650"/>
                <a:gd name="connsiteY287" fmla="*/ 1460499 h 2044699"/>
                <a:gd name="connsiteX288" fmla="*/ 1114425 w 1263650"/>
                <a:gd name="connsiteY288" fmla="*/ 1479549 h 2044699"/>
                <a:gd name="connsiteX289" fmla="*/ 1133475 w 1263650"/>
                <a:gd name="connsiteY289" fmla="*/ 1508124 h 2044699"/>
                <a:gd name="connsiteX290" fmla="*/ 1149350 w 1263650"/>
                <a:gd name="connsiteY290" fmla="*/ 1530349 h 2044699"/>
                <a:gd name="connsiteX291" fmla="*/ 1155700 w 1263650"/>
                <a:gd name="connsiteY291" fmla="*/ 1539874 h 2044699"/>
                <a:gd name="connsiteX292" fmla="*/ 1171575 w 1263650"/>
                <a:gd name="connsiteY292" fmla="*/ 1562099 h 2044699"/>
                <a:gd name="connsiteX293" fmla="*/ 1177925 w 1263650"/>
                <a:gd name="connsiteY293" fmla="*/ 1571624 h 2044699"/>
                <a:gd name="connsiteX294" fmla="*/ 1181100 w 1263650"/>
                <a:gd name="connsiteY294" fmla="*/ 1574799 h 2044699"/>
                <a:gd name="connsiteX295" fmla="*/ 1187450 w 1263650"/>
                <a:gd name="connsiteY295" fmla="*/ 1584324 h 2044699"/>
                <a:gd name="connsiteX296" fmla="*/ 1206500 w 1263650"/>
                <a:gd name="connsiteY296" fmla="*/ 1609724 h 2044699"/>
                <a:gd name="connsiteX297" fmla="*/ 1206500 w 1263650"/>
                <a:gd name="connsiteY297" fmla="*/ 1612899 h 2044699"/>
                <a:gd name="connsiteX298" fmla="*/ 1209675 w 1263650"/>
                <a:gd name="connsiteY298" fmla="*/ 1612899 h 2044699"/>
                <a:gd name="connsiteX299" fmla="*/ 1209675 w 1263650"/>
                <a:gd name="connsiteY299" fmla="*/ 1616074 h 2044699"/>
                <a:gd name="connsiteX300" fmla="*/ 1206500 w 1263650"/>
                <a:gd name="connsiteY300" fmla="*/ 1625599 h 2044699"/>
                <a:gd name="connsiteX301" fmla="*/ 1206500 w 1263650"/>
                <a:gd name="connsiteY301" fmla="*/ 1628774 h 2044699"/>
                <a:gd name="connsiteX302" fmla="*/ 1206500 w 1263650"/>
                <a:gd name="connsiteY302" fmla="*/ 1631949 h 2044699"/>
                <a:gd name="connsiteX303" fmla="*/ 1203325 w 1263650"/>
                <a:gd name="connsiteY303" fmla="*/ 1635124 h 2044699"/>
                <a:gd name="connsiteX304" fmla="*/ 1203325 w 1263650"/>
                <a:gd name="connsiteY304" fmla="*/ 1638299 h 2044699"/>
                <a:gd name="connsiteX305" fmla="*/ 1212850 w 1263650"/>
                <a:gd name="connsiteY305" fmla="*/ 1657349 h 2044699"/>
                <a:gd name="connsiteX306" fmla="*/ 1212850 w 1263650"/>
                <a:gd name="connsiteY306" fmla="*/ 1660524 h 2044699"/>
                <a:gd name="connsiteX307" fmla="*/ 1219200 w 1263650"/>
                <a:gd name="connsiteY307" fmla="*/ 1666874 h 2044699"/>
                <a:gd name="connsiteX308" fmla="*/ 1222375 w 1263650"/>
                <a:gd name="connsiteY308" fmla="*/ 1670049 h 2044699"/>
                <a:gd name="connsiteX309" fmla="*/ 1225550 w 1263650"/>
                <a:gd name="connsiteY309" fmla="*/ 1670049 h 2044699"/>
                <a:gd name="connsiteX310" fmla="*/ 1225550 w 1263650"/>
                <a:gd name="connsiteY310" fmla="*/ 1673224 h 2044699"/>
                <a:gd name="connsiteX311" fmla="*/ 1225550 w 1263650"/>
                <a:gd name="connsiteY311" fmla="*/ 1679574 h 2044699"/>
                <a:gd name="connsiteX312" fmla="*/ 1225550 w 1263650"/>
                <a:gd name="connsiteY312" fmla="*/ 1682749 h 2044699"/>
                <a:gd name="connsiteX313" fmla="*/ 1228725 w 1263650"/>
                <a:gd name="connsiteY313" fmla="*/ 1695449 h 2044699"/>
                <a:gd name="connsiteX314" fmla="*/ 1231900 w 1263650"/>
                <a:gd name="connsiteY314" fmla="*/ 1708149 h 2044699"/>
                <a:gd name="connsiteX315" fmla="*/ 1231900 w 1263650"/>
                <a:gd name="connsiteY315" fmla="*/ 1714499 h 2044699"/>
                <a:gd name="connsiteX316" fmla="*/ 1231900 w 1263650"/>
                <a:gd name="connsiteY316" fmla="*/ 1717674 h 2044699"/>
                <a:gd name="connsiteX317" fmla="*/ 1228725 w 1263650"/>
                <a:gd name="connsiteY317" fmla="*/ 1720849 h 2044699"/>
                <a:gd name="connsiteX318" fmla="*/ 1231900 w 1263650"/>
                <a:gd name="connsiteY318" fmla="*/ 1724024 h 2044699"/>
                <a:gd name="connsiteX319" fmla="*/ 1238250 w 1263650"/>
                <a:gd name="connsiteY319" fmla="*/ 1724024 h 2044699"/>
                <a:gd name="connsiteX320" fmla="*/ 1257300 w 1263650"/>
                <a:gd name="connsiteY320" fmla="*/ 1746249 h 2044699"/>
                <a:gd name="connsiteX321" fmla="*/ 1260475 w 1263650"/>
                <a:gd name="connsiteY321" fmla="*/ 1749424 h 2044699"/>
                <a:gd name="connsiteX322" fmla="*/ 1263650 w 1263650"/>
                <a:gd name="connsiteY322" fmla="*/ 1755774 h 2044699"/>
                <a:gd name="connsiteX323" fmla="*/ 1263650 w 1263650"/>
                <a:gd name="connsiteY323" fmla="*/ 1762124 h 2044699"/>
                <a:gd name="connsiteX324" fmla="*/ 1254125 w 1263650"/>
                <a:gd name="connsiteY324" fmla="*/ 1768474 h 2044699"/>
                <a:gd name="connsiteX325" fmla="*/ 1247775 w 1263650"/>
                <a:gd name="connsiteY325" fmla="*/ 1774824 h 2044699"/>
                <a:gd name="connsiteX326" fmla="*/ 1247775 w 1263650"/>
                <a:gd name="connsiteY326" fmla="*/ 1777999 h 2044699"/>
                <a:gd name="connsiteX327" fmla="*/ 1244600 w 1263650"/>
                <a:gd name="connsiteY327" fmla="*/ 1777999 h 2044699"/>
                <a:gd name="connsiteX328" fmla="*/ 1241425 w 1263650"/>
                <a:gd name="connsiteY328" fmla="*/ 1777999 h 2044699"/>
                <a:gd name="connsiteX329" fmla="*/ 1228725 w 1263650"/>
                <a:gd name="connsiteY329" fmla="*/ 1784349 h 2044699"/>
                <a:gd name="connsiteX330" fmla="*/ 1222375 w 1263650"/>
                <a:gd name="connsiteY330" fmla="*/ 1787524 h 2044699"/>
                <a:gd name="connsiteX331" fmla="*/ 1216025 w 1263650"/>
                <a:gd name="connsiteY331" fmla="*/ 1787524 h 2044699"/>
                <a:gd name="connsiteX332" fmla="*/ 1212850 w 1263650"/>
                <a:gd name="connsiteY332" fmla="*/ 1787524 h 2044699"/>
                <a:gd name="connsiteX333" fmla="*/ 1212850 w 1263650"/>
                <a:gd name="connsiteY333" fmla="*/ 1790699 h 2044699"/>
                <a:gd name="connsiteX334" fmla="*/ 1209675 w 1263650"/>
                <a:gd name="connsiteY334" fmla="*/ 1790699 h 2044699"/>
                <a:gd name="connsiteX335" fmla="*/ 1209675 w 1263650"/>
                <a:gd name="connsiteY335" fmla="*/ 1793874 h 2044699"/>
                <a:gd name="connsiteX336" fmla="*/ 1209675 w 1263650"/>
                <a:gd name="connsiteY336" fmla="*/ 1797049 h 2044699"/>
                <a:gd name="connsiteX337" fmla="*/ 1206500 w 1263650"/>
                <a:gd name="connsiteY337" fmla="*/ 1806574 h 2044699"/>
                <a:gd name="connsiteX338" fmla="*/ 1200150 w 1263650"/>
                <a:gd name="connsiteY338" fmla="*/ 1809749 h 2044699"/>
                <a:gd name="connsiteX339" fmla="*/ 1193800 w 1263650"/>
                <a:gd name="connsiteY339" fmla="*/ 1812924 h 2044699"/>
                <a:gd name="connsiteX340" fmla="*/ 1190625 w 1263650"/>
                <a:gd name="connsiteY340" fmla="*/ 1819274 h 2044699"/>
                <a:gd name="connsiteX341" fmla="*/ 1193800 w 1263650"/>
                <a:gd name="connsiteY341" fmla="*/ 1819274 h 2044699"/>
                <a:gd name="connsiteX342" fmla="*/ 1193800 w 1263650"/>
                <a:gd name="connsiteY342" fmla="*/ 1822449 h 2044699"/>
                <a:gd name="connsiteX343" fmla="*/ 1193800 w 1263650"/>
                <a:gd name="connsiteY343" fmla="*/ 1831974 h 2044699"/>
                <a:gd name="connsiteX344" fmla="*/ 1190625 w 1263650"/>
                <a:gd name="connsiteY344" fmla="*/ 1831974 h 2044699"/>
                <a:gd name="connsiteX345" fmla="*/ 1190625 w 1263650"/>
                <a:gd name="connsiteY345" fmla="*/ 1835149 h 2044699"/>
                <a:gd name="connsiteX346" fmla="*/ 1187450 w 1263650"/>
                <a:gd name="connsiteY346" fmla="*/ 1841499 h 2044699"/>
                <a:gd name="connsiteX347" fmla="*/ 1190625 w 1263650"/>
                <a:gd name="connsiteY347" fmla="*/ 1847849 h 2044699"/>
                <a:gd name="connsiteX348" fmla="*/ 1190625 w 1263650"/>
                <a:gd name="connsiteY348" fmla="*/ 1860549 h 2044699"/>
                <a:gd name="connsiteX349" fmla="*/ 1190625 w 1263650"/>
                <a:gd name="connsiteY349" fmla="*/ 1863724 h 2044699"/>
                <a:gd name="connsiteX350" fmla="*/ 1187450 w 1263650"/>
                <a:gd name="connsiteY350" fmla="*/ 1863724 h 2044699"/>
                <a:gd name="connsiteX351" fmla="*/ 1184275 w 1263650"/>
                <a:gd name="connsiteY351" fmla="*/ 1863724 h 2044699"/>
                <a:gd name="connsiteX352" fmla="*/ 1184275 w 1263650"/>
                <a:gd name="connsiteY352" fmla="*/ 1866899 h 2044699"/>
                <a:gd name="connsiteX353" fmla="*/ 1184275 w 1263650"/>
                <a:gd name="connsiteY353" fmla="*/ 1870074 h 2044699"/>
                <a:gd name="connsiteX354" fmla="*/ 1181100 w 1263650"/>
                <a:gd name="connsiteY354" fmla="*/ 1879599 h 2044699"/>
                <a:gd name="connsiteX355" fmla="*/ 1181100 w 1263650"/>
                <a:gd name="connsiteY355" fmla="*/ 1885949 h 2044699"/>
                <a:gd name="connsiteX356" fmla="*/ 1174750 w 1263650"/>
                <a:gd name="connsiteY356" fmla="*/ 1892299 h 2044699"/>
                <a:gd name="connsiteX357" fmla="*/ 1168400 w 1263650"/>
                <a:gd name="connsiteY357" fmla="*/ 1898649 h 2044699"/>
                <a:gd name="connsiteX358" fmla="*/ 1162050 w 1263650"/>
                <a:gd name="connsiteY358" fmla="*/ 1904999 h 2044699"/>
                <a:gd name="connsiteX359" fmla="*/ 1162050 w 1263650"/>
                <a:gd name="connsiteY359" fmla="*/ 1908174 h 2044699"/>
                <a:gd name="connsiteX360" fmla="*/ 1162050 w 1263650"/>
                <a:gd name="connsiteY360" fmla="*/ 1911349 h 2044699"/>
                <a:gd name="connsiteX361" fmla="*/ 1158875 w 1263650"/>
                <a:gd name="connsiteY361" fmla="*/ 1911349 h 2044699"/>
                <a:gd name="connsiteX362" fmla="*/ 1158875 w 1263650"/>
                <a:gd name="connsiteY362" fmla="*/ 1914524 h 2044699"/>
                <a:gd name="connsiteX363" fmla="*/ 1155700 w 1263650"/>
                <a:gd name="connsiteY363" fmla="*/ 1914524 h 2044699"/>
                <a:gd name="connsiteX364" fmla="*/ 1155700 w 1263650"/>
                <a:gd name="connsiteY364" fmla="*/ 1911349 h 2044699"/>
                <a:gd name="connsiteX365" fmla="*/ 1146175 w 1263650"/>
                <a:gd name="connsiteY365" fmla="*/ 1917699 h 2044699"/>
                <a:gd name="connsiteX366" fmla="*/ 1146175 w 1263650"/>
                <a:gd name="connsiteY366" fmla="*/ 1927224 h 2044699"/>
                <a:gd name="connsiteX367" fmla="*/ 1149350 w 1263650"/>
                <a:gd name="connsiteY367" fmla="*/ 1943099 h 2044699"/>
                <a:gd name="connsiteX368" fmla="*/ 1146175 w 1263650"/>
                <a:gd name="connsiteY368" fmla="*/ 1949449 h 2044699"/>
                <a:gd name="connsiteX369" fmla="*/ 1146175 w 1263650"/>
                <a:gd name="connsiteY369" fmla="*/ 1955799 h 2044699"/>
                <a:gd name="connsiteX370" fmla="*/ 1146175 w 1263650"/>
                <a:gd name="connsiteY370" fmla="*/ 1958974 h 2044699"/>
                <a:gd name="connsiteX371" fmla="*/ 1146175 w 1263650"/>
                <a:gd name="connsiteY371" fmla="*/ 1962149 h 2044699"/>
                <a:gd name="connsiteX372" fmla="*/ 1143000 w 1263650"/>
                <a:gd name="connsiteY372" fmla="*/ 1965324 h 2044699"/>
                <a:gd name="connsiteX373" fmla="*/ 1139825 w 1263650"/>
                <a:gd name="connsiteY373" fmla="*/ 1968499 h 2044699"/>
                <a:gd name="connsiteX374" fmla="*/ 1139825 w 1263650"/>
                <a:gd name="connsiteY374" fmla="*/ 1971674 h 2044699"/>
                <a:gd name="connsiteX375" fmla="*/ 1136650 w 1263650"/>
                <a:gd name="connsiteY375" fmla="*/ 1971674 h 2044699"/>
                <a:gd name="connsiteX376" fmla="*/ 1139825 w 1263650"/>
                <a:gd name="connsiteY376" fmla="*/ 1974849 h 2044699"/>
                <a:gd name="connsiteX377" fmla="*/ 1143000 w 1263650"/>
                <a:gd name="connsiteY377" fmla="*/ 1981199 h 2044699"/>
                <a:gd name="connsiteX378" fmla="*/ 1143000 w 1263650"/>
                <a:gd name="connsiteY378" fmla="*/ 1984374 h 2044699"/>
                <a:gd name="connsiteX379" fmla="*/ 1149350 w 1263650"/>
                <a:gd name="connsiteY379" fmla="*/ 1987549 h 2044699"/>
                <a:gd name="connsiteX380" fmla="*/ 1152525 w 1263650"/>
                <a:gd name="connsiteY380" fmla="*/ 1987549 h 2044699"/>
                <a:gd name="connsiteX381" fmla="*/ 1155700 w 1263650"/>
                <a:gd name="connsiteY381" fmla="*/ 1987549 h 2044699"/>
                <a:gd name="connsiteX382" fmla="*/ 1158875 w 1263650"/>
                <a:gd name="connsiteY382" fmla="*/ 1987549 h 2044699"/>
                <a:gd name="connsiteX383" fmla="*/ 1162050 w 1263650"/>
                <a:gd name="connsiteY383" fmla="*/ 1987549 h 2044699"/>
                <a:gd name="connsiteX384" fmla="*/ 1165225 w 1263650"/>
                <a:gd name="connsiteY384" fmla="*/ 1987549 h 2044699"/>
                <a:gd name="connsiteX385" fmla="*/ 1165225 w 1263650"/>
                <a:gd name="connsiteY385" fmla="*/ 1990724 h 2044699"/>
                <a:gd name="connsiteX386" fmla="*/ 1171575 w 1263650"/>
                <a:gd name="connsiteY386" fmla="*/ 2000249 h 2044699"/>
                <a:gd name="connsiteX387" fmla="*/ 1171575 w 1263650"/>
                <a:gd name="connsiteY387" fmla="*/ 2003424 h 2044699"/>
                <a:gd name="connsiteX388" fmla="*/ 1171575 w 1263650"/>
                <a:gd name="connsiteY388" fmla="*/ 2012949 h 2044699"/>
                <a:gd name="connsiteX389" fmla="*/ 1171575 w 1263650"/>
                <a:gd name="connsiteY389" fmla="*/ 2016124 h 2044699"/>
                <a:gd name="connsiteX390" fmla="*/ 1171575 w 1263650"/>
                <a:gd name="connsiteY390" fmla="*/ 2019299 h 2044699"/>
                <a:gd name="connsiteX391" fmla="*/ 1168400 w 1263650"/>
                <a:gd name="connsiteY391" fmla="*/ 2025649 h 2044699"/>
                <a:gd name="connsiteX392" fmla="*/ 1165225 w 1263650"/>
                <a:gd name="connsiteY392" fmla="*/ 2028824 h 2044699"/>
                <a:gd name="connsiteX393" fmla="*/ 1155700 w 1263650"/>
                <a:gd name="connsiteY393" fmla="*/ 2038349 h 2044699"/>
                <a:gd name="connsiteX394" fmla="*/ 1155700 w 1263650"/>
                <a:gd name="connsiteY394" fmla="*/ 2041524 h 2044699"/>
                <a:gd name="connsiteX395" fmla="*/ 1146175 w 1263650"/>
                <a:gd name="connsiteY395" fmla="*/ 2044699 h 2044699"/>
                <a:gd name="connsiteX396" fmla="*/ 1139825 w 1263650"/>
                <a:gd name="connsiteY396" fmla="*/ 2044699 h 2044699"/>
                <a:gd name="connsiteX397" fmla="*/ 1133475 w 1263650"/>
                <a:gd name="connsiteY397" fmla="*/ 2041524 h 2044699"/>
                <a:gd name="connsiteX398" fmla="*/ 1130300 w 1263650"/>
                <a:gd name="connsiteY398" fmla="*/ 2041524 h 2044699"/>
                <a:gd name="connsiteX399" fmla="*/ 1130300 w 1263650"/>
                <a:gd name="connsiteY399" fmla="*/ 2038349 h 2044699"/>
                <a:gd name="connsiteX400" fmla="*/ 1127125 w 1263650"/>
                <a:gd name="connsiteY400" fmla="*/ 2038349 h 2044699"/>
                <a:gd name="connsiteX401" fmla="*/ 1127125 w 1263650"/>
                <a:gd name="connsiteY401" fmla="*/ 2041524 h 2044699"/>
                <a:gd name="connsiteX402" fmla="*/ 1123950 w 1263650"/>
                <a:gd name="connsiteY402" fmla="*/ 2041524 h 2044699"/>
                <a:gd name="connsiteX403" fmla="*/ 901700 w 1263650"/>
                <a:gd name="connsiteY403" fmla="*/ 2022474 h 2044699"/>
                <a:gd name="connsiteX404" fmla="*/ 739775 w 1263650"/>
                <a:gd name="connsiteY404" fmla="*/ 2009774 h 2044699"/>
                <a:gd name="connsiteX405" fmla="*/ 736600 w 1263650"/>
                <a:gd name="connsiteY405" fmla="*/ 1990724 h 2044699"/>
                <a:gd name="connsiteX406" fmla="*/ 733425 w 1263650"/>
                <a:gd name="connsiteY406" fmla="*/ 1981199 h 2044699"/>
                <a:gd name="connsiteX407" fmla="*/ 730250 w 1263650"/>
                <a:gd name="connsiteY407" fmla="*/ 1981199 h 2044699"/>
                <a:gd name="connsiteX408" fmla="*/ 730250 w 1263650"/>
                <a:gd name="connsiteY408" fmla="*/ 1978024 h 2044699"/>
                <a:gd name="connsiteX409" fmla="*/ 733425 w 1263650"/>
                <a:gd name="connsiteY409" fmla="*/ 1974849 h 2044699"/>
                <a:gd name="connsiteX410" fmla="*/ 736600 w 1263650"/>
                <a:gd name="connsiteY410" fmla="*/ 1974849 h 2044699"/>
                <a:gd name="connsiteX411" fmla="*/ 736600 w 1263650"/>
                <a:gd name="connsiteY411" fmla="*/ 1978024 h 2044699"/>
                <a:gd name="connsiteX412" fmla="*/ 736600 w 1263650"/>
                <a:gd name="connsiteY412" fmla="*/ 1981199 h 2044699"/>
                <a:gd name="connsiteX413" fmla="*/ 739775 w 1263650"/>
                <a:gd name="connsiteY413" fmla="*/ 1990724 h 2044699"/>
                <a:gd name="connsiteX414" fmla="*/ 742950 w 1263650"/>
                <a:gd name="connsiteY414" fmla="*/ 1993899 h 2044699"/>
                <a:gd name="connsiteX415" fmla="*/ 742950 w 1263650"/>
                <a:gd name="connsiteY415" fmla="*/ 2000249 h 2044699"/>
                <a:gd name="connsiteX416" fmla="*/ 746125 w 1263650"/>
                <a:gd name="connsiteY416" fmla="*/ 2000249 h 2044699"/>
                <a:gd name="connsiteX417" fmla="*/ 746125 w 1263650"/>
                <a:gd name="connsiteY417" fmla="*/ 1997074 h 2044699"/>
                <a:gd name="connsiteX418" fmla="*/ 746125 w 1263650"/>
                <a:gd name="connsiteY418" fmla="*/ 1987549 h 2044699"/>
                <a:gd name="connsiteX419" fmla="*/ 746125 w 1263650"/>
                <a:gd name="connsiteY419" fmla="*/ 1984374 h 2044699"/>
                <a:gd name="connsiteX420" fmla="*/ 746125 w 1263650"/>
                <a:gd name="connsiteY420" fmla="*/ 1981199 h 2044699"/>
                <a:gd name="connsiteX421" fmla="*/ 742950 w 1263650"/>
                <a:gd name="connsiteY421" fmla="*/ 1974849 h 2044699"/>
                <a:gd name="connsiteX422" fmla="*/ 739775 w 1263650"/>
                <a:gd name="connsiteY422" fmla="*/ 1971674 h 2044699"/>
                <a:gd name="connsiteX423" fmla="*/ 736600 w 1263650"/>
                <a:gd name="connsiteY423" fmla="*/ 1968499 h 2044699"/>
                <a:gd name="connsiteX424" fmla="*/ 733425 w 1263650"/>
                <a:gd name="connsiteY424" fmla="*/ 1971674 h 2044699"/>
                <a:gd name="connsiteX425" fmla="*/ 730250 w 1263650"/>
                <a:gd name="connsiteY425" fmla="*/ 1971674 h 2044699"/>
                <a:gd name="connsiteX426" fmla="*/ 730250 w 1263650"/>
                <a:gd name="connsiteY426" fmla="*/ 1974849 h 2044699"/>
                <a:gd name="connsiteX427" fmla="*/ 727075 w 1263650"/>
                <a:gd name="connsiteY427" fmla="*/ 1974849 h 2044699"/>
                <a:gd name="connsiteX428" fmla="*/ 723900 w 1263650"/>
                <a:gd name="connsiteY428" fmla="*/ 1971674 h 2044699"/>
                <a:gd name="connsiteX429" fmla="*/ 727075 w 1263650"/>
                <a:gd name="connsiteY429" fmla="*/ 1968499 h 2044699"/>
                <a:gd name="connsiteX430" fmla="*/ 727075 w 1263650"/>
                <a:gd name="connsiteY430" fmla="*/ 1965324 h 2044699"/>
                <a:gd name="connsiteX431" fmla="*/ 730250 w 1263650"/>
                <a:gd name="connsiteY431" fmla="*/ 1965324 h 2044699"/>
                <a:gd name="connsiteX432" fmla="*/ 730250 w 1263650"/>
                <a:gd name="connsiteY432" fmla="*/ 1962149 h 2044699"/>
                <a:gd name="connsiteX433" fmla="*/ 733425 w 1263650"/>
                <a:gd name="connsiteY433" fmla="*/ 1962149 h 2044699"/>
                <a:gd name="connsiteX434" fmla="*/ 733425 w 1263650"/>
                <a:gd name="connsiteY434" fmla="*/ 1958974 h 2044699"/>
                <a:gd name="connsiteX435" fmla="*/ 730250 w 1263650"/>
                <a:gd name="connsiteY435" fmla="*/ 1955799 h 2044699"/>
                <a:gd name="connsiteX436" fmla="*/ 730250 w 1263650"/>
                <a:gd name="connsiteY436" fmla="*/ 1958974 h 2044699"/>
                <a:gd name="connsiteX437" fmla="*/ 730250 w 1263650"/>
                <a:gd name="connsiteY437" fmla="*/ 1962149 h 2044699"/>
                <a:gd name="connsiteX438" fmla="*/ 727075 w 1263650"/>
                <a:gd name="connsiteY438" fmla="*/ 1962149 h 2044699"/>
                <a:gd name="connsiteX439" fmla="*/ 727075 w 1263650"/>
                <a:gd name="connsiteY439" fmla="*/ 1958974 h 2044699"/>
                <a:gd name="connsiteX440" fmla="*/ 723900 w 1263650"/>
                <a:gd name="connsiteY440" fmla="*/ 1955799 h 2044699"/>
                <a:gd name="connsiteX441" fmla="*/ 723900 w 1263650"/>
                <a:gd name="connsiteY441" fmla="*/ 1949449 h 2044699"/>
                <a:gd name="connsiteX442" fmla="*/ 723900 w 1263650"/>
                <a:gd name="connsiteY442" fmla="*/ 1946274 h 2044699"/>
                <a:gd name="connsiteX443" fmla="*/ 733425 w 1263650"/>
                <a:gd name="connsiteY443" fmla="*/ 1943099 h 2044699"/>
                <a:gd name="connsiteX444" fmla="*/ 733425 w 1263650"/>
                <a:gd name="connsiteY444" fmla="*/ 1917699 h 2044699"/>
                <a:gd name="connsiteX445" fmla="*/ 727075 w 1263650"/>
                <a:gd name="connsiteY445" fmla="*/ 1895474 h 2044699"/>
                <a:gd name="connsiteX446" fmla="*/ 720725 w 1263650"/>
                <a:gd name="connsiteY446" fmla="*/ 1870074 h 2044699"/>
                <a:gd name="connsiteX447" fmla="*/ 698500 w 1263650"/>
                <a:gd name="connsiteY447" fmla="*/ 1831974 h 2044699"/>
                <a:gd name="connsiteX448" fmla="*/ 695325 w 1263650"/>
                <a:gd name="connsiteY448" fmla="*/ 1828799 h 2044699"/>
                <a:gd name="connsiteX449" fmla="*/ 682625 w 1263650"/>
                <a:gd name="connsiteY449" fmla="*/ 1816099 h 2044699"/>
                <a:gd name="connsiteX450" fmla="*/ 673100 w 1263650"/>
                <a:gd name="connsiteY450" fmla="*/ 1800224 h 2044699"/>
                <a:gd name="connsiteX451" fmla="*/ 660400 w 1263650"/>
                <a:gd name="connsiteY451" fmla="*/ 1787524 h 2044699"/>
                <a:gd name="connsiteX452" fmla="*/ 660400 w 1263650"/>
                <a:gd name="connsiteY452" fmla="*/ 1784349 h 2044699"/>
                <a:gd name="connsiteX453" fmla="*/ 657225 w 1263650"/>
                <a:gd name="connsiteY453" fmla="*/ 1784349 h 2044699"/>
                <a:gd name="connsiteX454" fmla="*/ 654050 w 1263650"/>
                <a:gd name="connsiteY454" fmla="*/ 1781174 h 2044699"/>
                <a:gd name="connsiteX455" fmla="*/ 654050 w 1263650"/>
                <a:gd name="connsiteY455" fmla="*/ 1784349 h 2044699"/>
                <a:gd name="connsiteX456" fmla="*/ 641350 w 1263650"/>
                <a:gd name="connsiteY456" fmla="*/ 1771649 h 2044699"/>
                <a:gd name="connsiteX457" fmla="*/ 635000 w 1263650"/>
                <a:gd name="connsiteY457" fmla="*/ 1758949 h 2044699"/>
                <a:gd name="connsiteX458" fmla="*/ 628650 w 1263650"/>
                <a:gd name="connsiteY458" fmla="*/ 1752599 h 2044699"/>
                <a:gd name="connsiteX459" fmla="*/ 622300 w 1263650"/>
                <a:gd name="connsiteY459" fmla="*/ 1746249 h 2044699"/>
                <a:gd name="connsiteX460" fmla="*/ 615950 w 1263650"/>
                <a:gd name="connsiteY460" fmla="*/ 1749424 h 2044699"/>
                <a:gd name="connsiteX461" fmla="*/ 615950 w 1263650"/>
                <a:gd name="connsiteY461" fmla="*/ 1746249 h 2044699"/>
                <a:gd name="connsiteX462" fmla="*/ 615950 w 1263650"/>
                <a:gd name="connsiteY462" fmla="*/ 1743074 h 2044699"/>
                <a:gd name="connsiteX463" fmla="*/ 612775 w 1263650"/>
                <a:gd name="connsiteY463" fmla="*/ 1743074 h 2044699"/>
                <a:gd name="connsiteX464" fmla="*/ 609600 w 1263650"/>
                <a:gd name="connsiteY464" fmla="*/ 1743074 h 2044699"/>
                <a:gd name="connsiteX465" fmla="*/ 606425 w 1263650"/>
                <a:gd name="connsiteY465" fmla="*/ 1743074 h 2044699"/>
                <a:gd name="connsiteX466" fmla="*/ 606425 w 1263650"/>
                <a:gd name="connsiteY466" fmla="*/ 1746249 h 2044699"/>
                <a:gd name="connsiteX467" fmla="*/ 603250 w 1263650"/>
                <a:gd name="connsiteY467" fmla="*/ 1752599 h 2044699"/>
                <a:gd name="connsiteX468" fmla="*/ 603250 w 1263650"/>
                <a:gd name="connsiteY468" fmla="*/ 1755774 h 2044699"/>
                <a:gd name="connsiteX469" fmla="*/ 600075 w 1263650"/>
                <a:gd name="connsiteY469" fmla="*/ 1755774 h 2044699"/>
                <a:gd name="connsiteX470" fmla="*/ 593725 w 1263650"/>
                <a:gd name="connsiteY470" fmla="*/ 1749424 h 2044699"/>
                <a:gd name="connsiteX471" fmla="*/ 593725 w 1263650"/>
                <a:gd name="connsiteY471" fmla="*/ 1746249 h 2044699"/>
                <a:gd name="connsiteX472" fmla="*/ 584200 w 1263650"/>
                <a:gd name="connsiteY472" fmla="*/ 1743074 h 2044699"/>
                <a:gd name="connsiteX473" fmla="*/ 581025 w 1263650"/>
                <a:gd name="connsiteY473" fmla="*/ 1739899 h 2044699"/>
                <a:gd name="connsiteX474" fmla="*/ 581025 w 1263650"/>
                <a:gd name="connsiteY474" fmla="*/ 1736724 h 2044699"/>
                <a:gd name="connsiteX475" fmla="*/ 587375 w 1263650"/>
                <a:gd name="connsiteY475" fmla="*/ 1736724 h 2044699"/>
                <a:gd name="connsiteX476" fmla="*/ 590550 w 1263650"/>
                <a:gd name="connsiteY476" fmla="*/ 1730374 h 2044699"/>
                <a:gd name="connsiteX477" fmla="*/ 590550 w 1263650"/>
                <a:gd name="connsiteY477" fmla="*/ 1724024 h 2044699"/>
                <a:gd name="connsiteX478" fmla="*/ 587375 w 1263650"/>
                <a:gd name="connsiteY478" fmla="*/ 1704974 h 2044699"/>
                <a:gd name="connsiteX479" fmla="*/ 581025 w 1263650"/>
                <a:gd name="connsiteY479" fmla="*/ 1689099 h 2044699"/>
                <a:gd name="connsiteX480" fmla="*/ 574675 w 1263650"/>
                <a:gd name="connsiteY480" fmla="*/ 1682749 h 2044699"/>
                <a:gd name="connsiteX481" fmla="*/ 555625 w 1263650"/>
                <a:gd name="connsiteY481" fmla="*/ 1679574 h 2044699"/>
                <a:gd name="connsiteX482" fmla="*/ 536575 w 1263650"/>
                <a:gd name="connsiteY482" fmla="*/ 1679574 h 2044699"/>
                <a:gd name="connsiteX483" fmla="*/ 533400 w 1263650"/>
                <a:gd name="connsiteY483" fmla="*/ 1682749 h 2044699"/>
                <a:gd name="connsiteX484" fmla="*/ 527050 w 1263650"/>
                <a:gd name="connsiteY484" fmla="*/ 1676399 h 2044699"/>
                <a:gd name="connsiteX485" fmla="*/ 514350 w 1263650"/>
                <a:gd name="connsiteY485" fmla="*/ 1670049 h 2044699"/>
                <a:gd name="connsiteX486" fmla="*/ 511175 w 1263650"/>
                <a:gd name="connsiteY486" fmla="*/ 1670049 h 2044699"/>
                <a:gd name="connsiteX487" fmla="*/ 492125 w 1263650"/>
                <a:gd name="connsiteY487" fmla="*/ 1654174 h 2044699"/>
                <a:gd name="connsiteX488" fmla="*/ 485775 w 1263650"/>
                <a:gd name="connsiteY488" fmla="*/ 1654174 h 2044699"/>
                <a:gd name="connsiteX489" fmla="*/ 479425 w 1263650"/>
                <a:gd name="connsiteY489" fmla="*/ 1641474 h 2044699"/>
                <a:gd name="connsiteX490" fmla="*/ 476250 w 1263650"/>
                <a:gd name="connsiteY490" fmla="*/ 1641474 h 2044699"/>
                <a:gd name="connsiteX491" fmla="*/ 473075 w 1263650"/>
                <a:gd name="connsiteY491" fmla="*/ 1638299 h 2044699"/>
                <a:gd name="connsiteX492" fmla="*/ 473075 w 1263650"/>
                <a:gd name="connsiteY492" fmla="*/ 1631949 h 2044699"/>
                <a:gd name="connsiteX493" fmla="*/ 473075 w 1263650"/>
                <a:gd name="connsiteY493" fmla="*/ 1625599 h 2044699"/>
                <a:gd name="connsiteX494" fmla="*/ 473075 w 1263650"/>
                <a:gd name="connsiteY494" fmla="*/ 1622424 h 2044699"/>
                <a:gd name="connsiteX495" fmla="*/ 473075 w 1263650"/>
                <a:gd name="connsiteY495" fmla="*/ 1619249 h 2044699"/>
                <a:gd name="connsiteX496" fmla="*/ 473075 w 1263650"/>
                <a:gd name="connsiteY496" fmla="*/ 1616074 h 2044699"/>
                <a:gd name="connsiteX497" fmla="*/ 469900 w 1263650"/>
                <a:gd name="connsiteY497" fmla="*/ 1616074 h 2044699"/>
                <a:gd name="connsiteX498" fmla="*/ 463550 w 1263650"/>
                <a:gd name="connsiteY498" fmla="*/ 1612899 h 2044699"/>
                <a:gd name="connsiteX499" fmla="*/ 460375 w 1263650"/>
                <a:gd name="connsiteY499" fmla="*/ 1609724 h 2044699"/>
                <a:gd name="connsiteX500" fmla="*/ 460375 w 1263650"/>
                <a:gd name="connsiteY500" fmla="*/ 1606549 h 2044699"/>
                <a:gd name="connsiteX501" fmla="*/ 457200 w 1263650"/>
                <a:gd name="connsiteY501" fmla="*/ 1603374 h 2044699"/>
                <a:gd name="connsiteX502" fmla="*/ 450850 w 1263650"/>
                <a:gd name="connsiteY502" fmla="*/ 1597024 h 2044699"/>
                <a:gd name="connsiteX503" fmla="*/ 447675 w 1263650"/>
                <a:gd name="connsiteY503" fmla="*/ 1593849 h 2044699"/>
                <a:gd name="connsiteX504" fmla="*/ 444500 w 1263650"/>
                <a:gd name="connsiteY504" fmla="*/ 1590674 h 2044699"/>
                <a:gd name="connsiteX505" fmla="*/ 434975 w 1263650"/>
                <a:gd name="connsiteY505" fmla="*/ 1581149 h 2044699"/>
                <a:gd name="connsiteX506" fmla="*/ 422275 w 1263650"/>
                <a:gd name="connsiteY506" fmla="*/ 1577974 h 2044699"/>
                <a:gd name="connsiteX507" fmla="*/ 409575 w 1263650"/>
                <a:gd name="connsiteY507" fmla="*/ 1577974 h 2044699"/>
                <a:gd name="connsiteX508" fmla="*/ 396875 w 1263650"/>
                <a:gd name="connsiteY508" fmla="*/ 1571624 h 2044699"/>
                <a:gd name="connsiteX509" fmla="*/ 384175 w 1263650"/>
                <a:gd name="connsiteY509" fmla="*/ 1568449 h 2044699"/>
                <a:gd name="connsiteX510" fmla="*/ 374650 w 1263650"/>
                <a:gd name="connsiteY510" fmla="*/ 1562099 h 2044699"/>
                <a:gd name="connsiteX511" fmla="*/ 368300 w 1263650"/>
                <a:gd name="connsiteY511" fmla="*/ 1555749 h 2044699"/>
                <a:gd name="connsiteX512" fmla="*/ 355600 w 1263650"/>
                <a:gd name="connsiteY512" fmla="*/ 1555749 h 2044699"/>
                <a:gd name="connsiteX513" fmla="*/ 346075 w 1263650"/>
                <a:gd name="connsiteY513" fmla="*/ 1549399 h 2044699"/>
                <a:gd name="connsiteX514" fmla="*/ 336550 w 1263650"/>
                <a:gd name="connsiteY514" fmla="*/ 1549399 h 2044699"/>
                <a:gd name="connsiteX515" fmla="*/ 330200 w 1263650"/>
                <a:gd name="connsiteY515" fmla="*/ 1546224 h 2044699"/>
                <a:gd name="connsiteX516" fmla="*/ 323850 w 1263650"/>
                <a:gd name="connsiteY516" fmla="*/ 1546224 h 2044699"/>
                <a:gd name="connsiteX517" fmla="*/ 307975 w 1263650"/>
                <a:gd name="connsiteY517" fmla="*/ 1546224 h 2044699"/>
                <a:gd name="connsiteX518" fmla="*/ 298450 w 1263650"/>
                <a:gd name="connsiteY518" fmla="*/ 1546224 h 2044699"/>
                <a:gd name="connsiteX519" fmla="*/ 295275 w 1263650"/>
                <a:gd name="connsiteY519" fmla="*/ 1543049 h 2044699"/>
                <a:gd name="connsiteX520" fmla="*/ 292100 w 1263650"/>
                <a:gd name="connsiteY520" fmla="*/ 1527174 h 2044699"/>
                <a:gd name="connsiteX521" fmla="*/ 288925 w 1263650"/>
                <a:gd name="connsiteY521" fmla="*/ 1520824 h 2044699"/>
                <a:gd name="connsiteX522" fmla="*/ 282575 w 1263650"/>
                <a:gd name="connsiteY522" fmla="*/ 1517649 h 2044699"/>
                <a:gd name="connsiteX523" fmla="*/ 279400 w 1263650"/>
                <a:gd name="connsiteY523" fmla="*/ 1517649 h 2044699"/>
                <a:gd name="connsiteX524" fmla="*/ 276225 w 1263650"/>
                <a:gd name="connsiteY524" fmla="*/ 1517649 h 2044699"/>
                <a:gd name="connsiteX525" fmla="*/ 276225 w 1263650"/>
                <a:gd name="connsiteY525" fmla="*/ 1514474 h 2044699"/>
                <a:gd name="connsiteX526" fmla="*/ 276225 w 1263650"/>
                <a:gd name="connsiteY526" fmla="*/ 1511299 h 2044699"/>
                <a:gd name="connsiteX527" fmla="*/ 276225 w 1263650"/>
                <a:gd name="connsiteY527" fmla="*/ 1508124 h 2044699"/>
                <a:gd name="connsiteX528" fmla="*/ 279400 w 1263650"/>
                <a:gd name="connsiteY528" fmla="*/ 1501774 h 2044699"/>
                <a:gd name="connsiteX529" fmla="*/ 285750 w 1263650"/>
                <a:gd name="connsiteY529" fmla="*/ 1492249 h 2044699"/>
                <a:gd name="connsiteX530" fmla="*/ 285750 w 1263650"/>
                <a:gd name="connsiteY530" fmla="*/ 1485899 h 2044699"/>
                <a:gd name="connsiteX531" fmla="*/ 285750 w 1263650"/>
                <a:gd name="connsiteY531" fmla="*/ 1479549 h 2044699"/>
                <a:gd name="connsiteX532" fmla="*/ 288925 w 1263650"/>
                <a:gd name="connsiteY532" fmla="*/ 1470024 h 2044699"/>
                <a:gd name="connsiteX533" fmla="*/ 292100 w 1263650"/>
                <a:gd name="connsiteY533" fmla="*/ 1463674 h 2044699"/>
                <a:gd name="connsiteX534" fmla="*/ 288925 w 1263650"/>
                <a:gd name="connsiteY534" fmla="*/ 1457324 h 2044699"/>
                <a:gd name="connsiteX535" fmla="*/ 285750 w 1263650"/>
                <a:gd name="connsiteY535" fmla="*/ 1450974 h 2044699"/>
                <a:gd name="connsiteX536" fmla="*/ 285750 w 1263650"/>
                <a:gd name="connsiteY536" fmla="*/ 1444624 h 2044699"/>
                <a:gd name="connsiteX537" fmla="*/ 292100 w 1263650"/>
                <a:gd name="connsiteY537" fmla="*/ 1438274 h 2044699"/>
                <a:gd name="connsiteX538" fmla="*/ 292100 w 1263650"/>
                <a:gd name="connsiteY538" fmla="*/ 1435099 h 2044699"/>
                <a:gd name="connsiteX539" fmla="*/ 295275 w 1263650"/>
                <a:gd name="connsiteY539" fmla="*/ 1428749 h 2044699"/>
                <a:gd name="connsiteX540" fmla="*/ 301625 w 1263650"/>
                <a:gd name="connsiteY540" fmla="*/ 1422399 h 2044699"/>
                <a:gd name="connsiteX541" fmla="*/ 301625 w 1263650"/>
                <a:gd name="connsiteY541" fmla="*/ 1419224 h 2044699"/>
                <a:gd name="connsiteX542" fmla="*/ 301625 w 1263650"/>
                <a:gd name="connsiteY542" fmla="*/ 1416049 h 2044699"/>
                <a:gd name="connsiteX543" fmla="*/ 301625 w 1263650"/>
                <a:gd name="connsiteY543" fmla="*/ 1406524 h 2044699"/>
                <a:gd name="connsiteX544" fmla="*/ 288925 w 1263650"/>
                <a:gd name="connsiteY544" fmla="*/ 1396999 h 2044699"/>
                <a:gd name="connsiteX545" fmla="*/ 285750 w 1263650"/>
                <a:gd name="connsiteY545" fmla="*/ 1400174 h 2044699"/>
                <a:gd name="connsiteX546" fmla="*/ 269875 w 1263650"/>
                <a:gd name="connsiteY546" fmla="*/ 1387474 h 2044699"/>
                <a:gd name="connsiteX547" fmla="*/ 269875 w 1263650"/>
                <a:gd name="connsiteY547" fmla="*/ 1377949 h 2044699"/>
                <a:gd name="connsiteX548" fmla="*/ 273050 w 1263650"/>
                <a:gd name="connsiteY548" fmla="*/ 1371599 h 2044699"/>
                <a:gd name="connsiteX549" fmla="*/ 276225 w 1263650"/>
                <a:gd name="connsiteY549" fmla="*/ 1368424 h 2044699"/>
                <a:gd name="connsiteX550" fmla="*/ 282575 w 1263650"/>
                <a:gd name="connsiteY550" fmla="*/ 1365249 h 2044699"/>
                <a:gd name="connsiteX551" fmla="*/ 282575 w 1263650"/>
                <a:gd name="connsiteY551" fmla="*/ 1362074 h 2044699"/>
                <a:gd name="connsiteX552" fmla="*/ 282575 w 1263650"/>
                <a:gd name="connsiteY552" fmla="*/ 1355724 h 2044699"/>
                <a:gd name="connsiteX553" fmla="*/ 279400 w 1263650"/>
                <a:gd name="connsiteY553" fmla="*/ 1349374 h 2044699"/>
                <a:gd name="connsiteX554" fmla="*/ 279400 w 1263650"/>
                <a:gd name="connsiteY554" fmla="*/ 1346199 h 2044699"/>
                <a:gd name="connsiteX555" fmla="*/ 269875 w 1263650"/>
                <a:gd name="connsiteY555" fmla="*/ 1343024 h 2044699"/>
                <a:gd name="connsiteX556" fmla="*/ 260350 w 1263650"/>
                <a:gd name="connsiteY556" fmla="*/ 1336674 h 2044699"/>
                <a:gd name="connsiteX557" fmla="*/ 254000 w 1263650"/>
                <a:gd name="connsiteY557" fmla="*/ 1327149 h 2044699"/>
                <a:gd name="connsiteX558" fmla="*/ 250825 w 1263650"/>
                <a:gd name="connsiteY558" fmla="*/ 1317624 h 2044699"/>
                <a:gd name="connsiteX559" fmla="*/ 247650 w 1263650"/>
                <a:gd name="connsiteY559" fmla="*/ 1308099 h 2044699"/>
                <a:gd name="connsiteX560" fmla="*/ 244475 w 1263650"/>
                <a:gd name="connsiteY560" fmla="*/ 1298574 h 2044699"/>
                <a:gd name="connsiteX561" fmla="*/ 238125 w 1263650"/>
                <a:gd name="connsiteY561" fmla="*/ 1295399 h 2044699"/>
                <a:gd name="connsiteX562" fmla="*/ 228600 w 1263650"/>
                <a:gd name="connsiteY562" fmla="*/ 1289049 h 2044699"/>
                <a:gd name="connsiteX563" fmla="*/ 225425 w 1263650"/>
                <a:gd name="connsiteY563" fmla="*/ 1282699 h 2044699"/>
                <a:gd name="connsiteX564" fmla="*/ 225425 w 1263650"/>
                <a:gd name="connsiteY564" fmla="*/ 1273174 h 2044699"/>
                <a:gd name="connsiteX565" fmla="*/ 228600 w 1263650"/>
                <a:gd name="connsiteY565" fmla="*/ 1269999 h 2044699"/>
                <a:gd name="connsiteX566" fmla="*/ 228600 w 1263650"/>
                <a:gd name="connsiteY566" fmla="*/ 1266824 h 2044699"/>
                <a:gd name="connsiteX567" fmla="*/ 225425 w 1263650"/>
                <a:gd name="connsiteY567" fmla="*/ 1263649 h 2044699"/>
                <a:gd name="connsiteX568" fmla="*/ 225425 w 1263650"/>
                <a:gd name="connsiteY568" fmla="*/ 1260474 h 2044699"/>
                <a:gd name="connsiteX569" fmla="*/ 212725 w 1263650"/>
                <a:gd name="connsiteY569" fmla="*/ 1244599 h 2044699"/>
                <a:gd name="connsiteX570" fmla="*/ 209550 w 1263650"/>
                <a:gd name="connsiteY570" fmla="*/ 1219199 h 2044699"/>
                <a:gd name="connsiteX571" fmla="*/ 200025 w 1263650"/>
                <a:gd name="connsiteY571" fmla="*/ 1212849 h 2044699"/>
                <a:gd name="connsiteX572" fmla="*/ 196850 w 1263650"/>
                <a:gd name="connsiteY572" fmla="*/ 1193799 h 2044699"/>
                <a:gd name="connsiteX573" fmla="*/ 187325 w 1263650"/>
                <a:gd name="connsiteY573" fmla="*/ 1177924 h 2044699"/>
                <a:gd name="connsiteX574" fmla="*/ 187325 w 1263650"/>
                <a:gd name="connsiteY574" fmla="*/ 1171574 h 2044699"/>
                <a:gd name="connsiteX575" fmla="*/ 177800 w 1263650"/>
                <a:gd name="connsiteY575" fmla="*/ 1162049 h 2044699"/>
                <a:gd name="connsiteX576" fmla="*/ 171450 w 1263650"/>
                <a:gd name="connsiteY576" fmla="*/ 1162049 h 2044699"/>
                <a:gd name="connsiteX577" fmla="*/ 171450 w 1263650"/>
                <a:gd name="connsiteY577" fmla="*/ 1158874 h 2044699"/>
                <a:gd name="connsiteX578" fmla="*/ 171450 w 1263650"/>
                <a:gd name="connsiteY578" fmla="*/ 1152524 h 2044699"/>
                <a:gd name="connsiteX579" fmla="*/ 165100 w 1263650"/>
                <a:gd name="connsiteY579" fmla="*/ 1146174 h 2044699"/>
                <a:gd name="connsiteX580" fmla="*/ 165100 w 1263650"/>
                <a:gd name="connsiteY580" fmla="*/ 1142999 h 2044699"/>
                <a:gd name="connsiteX581" fmla="*/ 165100 w 1263650"/>
                <a:gd name="connsiteY581" fmla="*/ 1136649 h 2044699"/>
                <a:gd name="connsiteX582" fmla="*/ 168275 w 1263650"/>
                <a:gd name="connsiteY582" fmla="*/ 1133474 h 2044699"/>
                <a:gd name="connsiteX583" fmla="*/ 168275 w 1263650"/>
                <a:gd name="connsiteY583" fmla="*/ 1130299 h 2044699"/>
                <a:gd name="connsiteX584" fmla="*/ 168275 w 1263650"/>
                <a:gd name="connsiteY584" fmla="*/ 1117599 h 2044699"/>
                <a:gd name="connsiteX585" fmla="*/ 168275 w 1263650"/>
                <a:gd name="connsiteY585" fmla="*/ 1104899 h 2044699"/>
                <a:gd name="connsiteX586" fmla="*/ 171450 w 1263650"/>
                <a:gd name="connsiteY586" fmla="*/ 1101724 h 2044699"/>
                <a:gd name="connsiteX587" fmla="*/ 171450 w 1263650"/>
                <a:gd name="connsiteY587" fmla="*/ 1098549 h 2044699"/>
                <a:gd name="connsiteX588" fmla="*/ 168275 w 1263650"/>
                <a:gd name="connsiteY588" fmla="*/ 1092199 h 2044699"/>
                <a:gd name="connsiteX589" fmla="*/ 165100 w 1263650"/>
                <a:gd name="connsiteY589" fmla="*/ 1092199 h 2044699"/>
                <a:gd name="connsiteX590" fmla="*/ 168275 w 1263650"/>
                <a:gd name="connsiteY590" fmla="*/ 1089024 h 2044699"/>
                <a:gd name="connsiteX591" fmla="*/ 171450 w 1263650"/>
                <a:gd name="connsiteY591" fmla="*/ 1085849 h 2044699"/>
                <a:gd name="connsiteX592" fmla="*/ 174625 w 1263650"/>
                <a:gd name="connsiteY592" fmla="*/ 1082674 h 2044699"/>
                <a:gd name="connsiteX593" fmla="*/ 177800 w 1263650"/>
                <a:gd name="connsiteY593" fmla="*/ 1082674 h 2044699"/>
                <a:gd name="connsiteX594" fmla="*/ 180975 w 1263650"/>
                <a:gd name="connsiteY594" fmla="*/ 1089024 h 2044699"/>
                <a:gd name="connsiteX595" fmla="*/ 184150 w 1263650"/>
                <a:gd name="connsiteY595" fmla="*/ 1089024 h 2044699"/>
                <a:gd name="connsiteX596" fmla="*/ 190500 w 1263650"/>
                <a:gd name="connsiteY596" fmla="*/ 1085849 h 2044699"/>
                <a:gd name="connsiteX597" fmla="*/ 200025 w 1263650"/>
                <a:gd name="connsiteY597" fmla="*/ 1066799 h 2044699"/>
                <a:gd name="connsiteX598" fmla="*/ 200025 w 1263650"/>
                <a:gd name="connsiteY598" fmla="*/ 1073149 h 2044699"/>
                <a:gd name="connsiteX599" fmla="*/ 203200 w 1263650"/>
                <a:gd name="connsiteY599" fmla="*/ 1073149 h 2044699"/>
                <a:gd name="connsiteX600" fmla="*/ 203200 w 1263650"/>
                <a:gd name="connsiteY600" fmla="*/ 1066799 h 2044699"/>
                <a:gd name="connsiteX601" fmla="*/ 200025 w 1263650"/>
                <a:gd name="connsiteY601" fmla="*/ 1066799 h 2044699"/>
                <a:gd name="connsiteX602" fmla="*/ 200025 w 1263650"/>
                <a:gd name="connsiteY602" fmla="*/ 1063624 h 2044699"/>
                <a:gd name="connsiteX603" fmla="*/ 203200 w 1263650"/>
                <a:gd name="connsiteY603" fmla="*/ 1054099 h 2044699"/>
                <a:gd name="connsiteX604" fmla="*/ 203200 w 1263650"/>
                <a:gd name="connsiteY604" fmla="*/ 1044574 h 2044699"/>
                <a:gd name="connsiteX605" fmla="*/ 203200 w 1263650"/>
                <a:gd name="connsiteY605" fmla="*/ 1041400 h 2044699"/>
                <a:gd name="connsiteX606" fmla="*/ 200025 w 1263650"/>
                <a:gd name="connsiteY606" fmla="*/ 1031875 h 2044699"/>
                <a:gd name="connsiteX607" fmla="*/ 196850 w 1263650"/>
                <a:gd name="connsiteY607" fmla="*/ 1025525 h 2044699"/>
                <a:gd name="connsiteX608" fmla="*/ 190500 w 1263650"/>
                <a:gd name="connsiteY608" fmla="*/ 1019175 h 2044699"/>
                <a:gd name="connsiteX609" fmla="*/ 187325 w 1263650"/>
                <a:gd name="connsiteY609" fmla="*/ 1019175 h 2044699"/>
                <a:gd name="connsiteX610" fmla="*/ 184150 w 1263650"/>
                <a:gd name="connsiteY610" fmla="*/ 1022350 h 2044699"/>
                <a:gd name="connsiteX611" fmla="*/ 180975 w 1263650"/>
                <a:gd name="connsiteY611" fmla="*/ 1022350 h 2044699"/>
                <a:gd name="connsiteX612" fmla="*/ 180975 w 1263650"/>
                <a:gd name="connsiteY612" fmla="*/ 1019175 h 2044699"/>
                <a:gd name="connsiteX613" fmla="*/ 174625 w 1263650"/>
                <a:gd name="connsiteY613" fmla="*/ 1019175 h 2044699"/>
                <a:gd name="connsiteX614" fmla="*/ 171450 w 1263650"/>
                <a:gd name="connsiteY614" fmla="*/ 1019175 h 2044699"/>
                <a:gd name="connsiteX615" fmla="*/ 161925 w 1263650"/>
                <a:gd name="connsiteY615" fmla="*/ 1016000 h 2044699"/>
                <a:gd name="connsiteX616" fmla="*/ 155575 w 1263650"/>
                <a:gd name="connsiteY616" fmla="*/ 1009650 h 2044699"/>
                <a:gd name="connsiteX617" fmla="*/ 149225 w 1263650"/>
                <a:gd name="connsiteY617" fmla="*/ 996950 h 2044699"/>
                <a:gd name="connsiteX618" fmla="*/ 146050 w 1263650"/>
                <a:gd name="connsiteY618" fmla="*/ 984250 h 2044699"/>
                <a:gd name="connsiteX619" fmla="*/ 142875 w 1263650"/>
                <a:gd name="connsiteY619" fmla="*/ 981075 h 2044699"/>
                <a:gd name="connsiteX620" fmla="*/ 139700 w 1263650"/>
                <a:gd name="connsiteY620" fmla="*/ 977900 h 2044699"/>
                <a:gd name="connsiteX621" fmla="*/ 136525 w 1263650"/>
                <a:gd name="connsiteY621" fmla="*/ 968375 h 2044699"/>
                <a:gd name="connsiteX622" fmla="*/ 130175 w 1263650"/>
                <a:gd name="connsiteY622" fmla="*/ 962025 h 2044699"/>
                <a:gd name="connsiteX623" fmla="*/ 130175 w 1263650"/>
                <a:gd name="connsiteY623" fmla="*/ 952500 h 2044699"/>
                <a:gd name="connsiteX624" fmla="*/ 139700 w 1263650"/>
                <a:gd name="connsiteY624" fmla="*/ 933450 h 2044699"/>
                <a:gd name="connsiteX625" fmla="*/ 136525 w 1263650"/>
                <a:gd name="connsiteY625" fmla="*/ 908050 h 2044699"/>
                <a:gd name="connsiteX626" fmla="*/ 133350 w 1263650"/>
                <a:gd name="connsiteY626" fmla="*/ 901700 h 2044699"/>
                <a:gd name="connsiteX627" fmla="*/ 130175 w 1263650"/>
                <a:gd name="connsiteY627" fmla="*/ 901700 h 2044699"/>
                <a:gd name="connsiteX628" fmla="*/ 130175 w 1263650"/>
                <a:gd name="connsiteY628" fmla="*/ 895350 h 2044699"/>
                <a:gd name="connsiteX629" fmla="*/ 133350 w 1263650"/>
                <a:gd name="connsiteY629" fmla="*/ 882650 h 2044699"/>
                <a:gd name="connsiteX630" fmla="*/ 136525 w 1263650"/>
                <a:gd name="connsiteY630" fmla="*/ 882650 h 2044699"/>
                <a:gd name="connsiteX631" fmla="*/ 139700 w 1263650"/>
                <a:gd name="connsiteY631" fmla="*/ 876300 h 2044699"/>
                <a:gd name="connsiteX632" fmla="*/ 139700 w 1263650"/>
                <a:gd name="connsiteY632" fmla="*/ 863600 h 2044699"/>
                <a:gd name="connsiteX633" fmla="*/ 142875 w 1263650"/>
                <a:gd name="connsiteY633" fmla="*/ 847725 h 2044699"/>
                <a:gd name="connsiteX634" fmla="*/ 146050 w 1263650"/>
                <a:gd name="connsiteY634" fmla="*/ 847725 h 2044699"/>
                <a:gd name="connsiteX635" fmla="*/ 149225 w 1263650"/>
                <a:gd name="connsiteY635" fmla="*/ 844550 h 2044699"/>
                <a:gd name="connsiteX636" fmla="*/ 161925 w 1263650"/>
                <a:gd name="connsiteY636" fmla="*/ 847725 h 2044699"/>
                <a:gd name="connsiteX637" fmla="*/ 158750 w 1263650"/>
                <a:gd name="connsiteY637" fmla="*/ 860425 h 2044699"/>
                <a:gd name="connsiteX638" fmla="*/ 158750 w 1263650"/>
                <a:gd name="connsiteY638" fmla="*/ 863600 h 2044699"/>
                <a:gd name="connsiteX639" fmla="*/ 158750 w 1263650"/>
                <a:gd name="connsiteY639" fmla="*/ 866775 h 2044699"/>
                <a:gd name="connsiteX640" fmla="*/ 155575 w 1263650"/>
                <a:gd name="connsiteY640" fmla="*/ 876300 h 2044699"/>
                <a:gd name="connsiteX641" fmla="*/ 155575 w 1263650"/>
                <a:gd name="connsiteY641" fmla="*/ 879475 h 2044699"/>
                <a:gd name="connsiteX642" fmla="*/ 155575 w 1263650"/>
                <a:gd name="connsiteY642" fmla="*/ 885825 h 2044699"/>
                <a:gd name="connsiteX643" fmla="*/ 161925 w 1263650"/>
                <a:gd name="connsiteY643" fmla="*/ 895350 h 2044699"/>
                <a:gd name="connsiteX644" fmla="*/ 168275 w 1263650"/>
                <a:gd name="connsiteY644" fmla="*/ 895350 h 2044699"/>
                <a:gd name="connsiteX645" fmla="*/ 168275 w 1263650"/>
                <a:gd name="connsiteY645" fmla="*/ 901700 h 2044699"/>
                <a:gd name="connsiteX646" fmla="*/ 174625 w 1263650"/>
                <a:gd name="connsiteY646" fmla="*/ 904875 h 2044699"/>
                <a:gd name="connsiteX647" fmla="*/ 177800 w 1263650"/>
                <a:gd name="connsiteY647" fmla="*/ 908050 h 2044699"/>
                <a:gd name="connsiteX648" fmla="*/ 180975 w 1263650"/>
                <a:gd name="connsiteY648" fmla="*/ 914400 h 2044699"/>
                <a:gd name="connsiteX649" fmla="*/ 184150 w 1263650"/>
                <a:gd name="connsiteY649" fmla="*/ 914400 h 2044699"/>
                <a:gd name="connsiteX650" fmla="*/ 184150 w 1263650"/>
                <a:gd name="connsiteY650" fmla="*/ 920750 h 2044699"/>
                <a:gd name="connsiteX651" fmla="*/ 187325 w 1263650"/>
                <a:gd name="connsiteY651" fmla="*/ 923925 h 2044699"/>
                <a:gd name="connsiteX652" fmla="*/ 190500 w 1263650"/>
                <a:gd name="connsiteY652" fmla="*/ 927100 h 2044699"/>
                <a:gd name="connsiteX653" fmla="*/ 196850 w 1263650"/>
                <a:gd name="connsiteY653" fmla="*/ 927100 h 2044699"/>
                <a:gd name="connsiteX654" fmla="*/ 200025 w 1263650"/>
                <a:gd name="connsiteY654" fmla="*/ 930275 h 2044699"/>
                <a:gd name="connsiteX655" fmla="*/ 202410 w 1263650"/>
                <a:gd name="connsiteY655" fmla="*/ 927890 h 2044699"/>
                <a:gd name="connsiteX656" fmla="*/ 202410 w 1263650"/>
                <a:gd name="connsiteY656" fmla="*/ 926309 h 2044699"/>
                <a:gd name="connsiteX657" fmla="*/ 200026 w 1263650"/>
                <a:gd name="connsiteY657" fmla="*/ 923925 h 2044699"/>
                <a:gd name="connsiteX658" fmla="*/ 196851 w 1263650"/>
                <a:gd name="connsiteY658" fmla="*/ 920750 h 2044699"/>
                <a:gd name="connsiteX659" fmla="*/ 193676 w 1263650"/>
                <a:gd name="connsiteY659" fmla="*/ 917575 h 2044699"/>
                <a:gd name="connsiteX660" fmla="*/ 193676 w 1263650"/>
                <a:gd name="connsiteY660" fmla="*/ 914400 h 2044699"/>
                <a:gd name="connsiteX661" fmla="*/ 190501 w 1263650"/>
                <a:gd name="connsiteY661" fmla="*/ 914400 h 2044699"/>
                <a:gd name="connsiteX662" fmla="*/ 187326 w 1263650"/>
                <a:gd name="connsiteY662" fmla="*/ 904875 h 2044699"/>
                <a:gd name="connsiteX663" fmla="*/ 187326 w 1263650"/>
                <a:gd name="connsiteY663" fmla="*/ 898525 h 2044699"/>
                <a:gd name="connsiteX664" fmla="*/ 187326 w 1263650"/>
                <a:gd name="connsiteY664" fmla="*/ 889000 h 2044699"/>
                <a:gd name="connsiteX665" fmla="*/ 187326 w 1263650"/>
                <a:gd name="connsiteY665" fmla="*/ 882650 h 2044699"/>
                <a:gd name="connsiteX666" fmla="*/ 187326 w 1263650"/>
                <a:gd name="connsiteY666" fmla="*/ 876300 h 2044699"/>
                <a:gd name="connsiteX667" fmla="*/ 184151 w 1263650"/>
                <a:gd name="connsiteY667" fmla="*/ 873125 h 2044699"/>
                <a:gd name="connsiteX668" fmla="*/ 180976 w 1263650"/>
                <a:gd name="connsiteY668" fmla="*/ 869950 h 2044699"/>
                <a:gd name="connsiteX669" fmla="*/ 177801 w 1263650"/>
                <a:gd name="connsiteY669" fmla="*/ 866775 h 2044699"/>
                <a:gd name="connsiteX670" fmla="*/ 180976 w 1263650"/>
                <a:gd name="connsiteY670" fmla="*/ 866775 h 2044699"/>
                <a:gd name="connsiteX671" fmla="*/ 184151 w 1263650"/>
                <a:gd name="connsiteY671" fmla="*/ 866775 h 2044699"/>
                <a:gd name="connsiteX672" fmla="*/ 184151 w 1263650"/>
                <a:gd name="connsiteY672" fmla="*/ 863600 h 2044699"/>
                <a:gd name="connsiteX673" fmla="*/ 174626 w 1263650"/>
                <a:gd name="connsiteY673" fmla="*/ 860425 h 2044699"/>
                <a:gd name="connsiteX674" fmla="*/ 168276 w 1263650"/>
                <a:gd name="connsiteY674" fmla="*/ 854075 h 2044699"/>
                <a:gd name="connsiteX675" fmla="*/ 168276 w 1263650"/>
                <a:gd name="connsiteY675" fmla="*/ 850900 h 2044699"/>
                <a:gd name="connsiteX676" fmla="*/ 171451 w 1263650"/>
                <a:gd name="connsiteY676" fmla="*/ 847725 h 2044699"/>
                <a:gd name="connsiteX677" fmla="*/ 174626 w 1263650"/>
                <a:gd name="connsiteY677" fmla="*/ 844550 h 2044699"/>
                <a:gd name="connsiteX678" fmla="*/ 177801 w 1263650"/>
                <a:gd name="connsiteY678" fmla="*/ 841375 h 2044699"/>
                <a:gd name="connsiteX679" fmla="*/ 174626 w 1263650"/>
                <a:gd name="connsiteY679" fmla="*/ 835025 h 2044699"/>
                <a:gd name="connsiteX680" fmla="*/ 174626 w 1263650"/>
                <a:gd name="connsiteY680" fmla="*/ 831850 h 2044699"/>
                <a:gd name="connsiteX681" fmla="*/ 174627 w 1263650"/>
                <a:gd name="connsiteY681" fmla="*/ 831850 h 2044699"/>
                <a:gd name="connsiteX682" fmla="*/ 171452 w 1263650"/>
                <a:gd name="connsiteY682" fmla="*/ 828675 h 2044699"/>
                <a:gd name="connsiteX683" fmla="*/ 168277 w 1263650"/>
                <a:gd name="connsiteY683" fmla="*/ 828675 h 2044699"/>
                <a:gd name="connsiteX684" fmla="*/ 165102 w 1263650"/>
                <a:gd name="connsiteY684" fmla="*/ 828675 h 2044699"/>
                <a:gd name="connsiteX685" fmla="*/ 165102 w 1263650"/>
                <a:gd name="connsiteY685" fmla="*/ 825500 h 2044699"/>
                <a:gd name="connsiteX686" fmla="*/ 165102 w 1263650"/>
                <a:gd name="connsiteY686" fmla="*/ 822325 h 2044699"/>
                <a:gd name="connsiteX687" fmla="*/ 165102 w 1263650"/>
                <a:gd name="connsiteY687" fmla="*/ 819150 h 2044699"/>
                <a:gd name="connsiteX688" fmla="*/ 168277 w 1263650"/>
                <a:gd name="connsiteY688" fmla="*/ 819150 h 2044699"/>
                <a:gd name="connsiteX689" fmla="*/ 171452 w 1263650"/>
                <a:gd name="connsiteY689" fmla="*/ 815975 h 2044699"/>
                <a:gd name="connsiteX690" fmla="*/ 174627 w 1263650"/>
                <a:gd name="connsiteY690" fmla="*/ 812800 h 2044699"/>
                <a:gd name="connsiteX691" fmla="*/ 174627 w 1263650"/>
                <a:gd name="connsiteY691" fmla="*/ 809625 h 2044699"/>
                <a:gd name="connsiteX692" fmla="*/ 177802 w 1263650"/>
                <a:gd name="connsiteY692" fmla="*/ 812800 h 2044699"/>
                <a:gd name="connsiteX693" fmla="*/ 184152 w 1263650"/>
                <a:gd name="connsiteY693" fmla="*/ 812800 h 2044699"/>
                <a:gd name="connsiteX694" fmla="*/ 187327 w 1263650"/>
                <a:gd name="connsiteY694" fmla="*/ 809625 h 2044699"/>
                <a:gd name="connsiteX695" fmla="*/ 193677 w 1263650"/>
                <a:gd name="connsiteY695" fmla="*/ 806450 h 2044699"/>
                <a:gd name="connsiteX696" fmla="*/ 196852 w 1263650"/>
                <a:gd name="connsiteY696" fmla="*/ 809625 h 2044699"/>
                <a:gd name="connsiteX697" fmla="*/ 200027 w 1263650"/>
                <a:gd name="connsiteY697" fmla="*/ 812800 h 2044699"/>
                <a:gd name="connsiteX698" fmla="*/ 202410 w 1263650"/>
                <a:gd name="connsiteY698" fmla="*/ 812800 h 2044699"/>
                <a:gd name="connsiteX699" fmla="*/ 202410 w 1263650"/>
                <a:gd name="connsiteY699" fmla="*/ 808043 h 2044699"/>
                <a:gd name="connsiteX700" fmla="*/ 200026 w 1263650"/>
                <a:gd name="connsiteY700" fmla="*/ 803275 h 2044699"/>
                <a:gd name="connsiteX701" fmla="*/ 196851 w 1263650"/>
                <a:gd name="connsiteY701" fmla="*/ 803275 h 2044699"/>
                <a:gd name="connsiteX702" fmla="*/ 193676 w 1263650"/>
                <a:gd name="connsiteY702" fmla="*/ 803275 h 2044699"/>
                <a:gd name="connsiteX703" fmla="*/ 193676 w 1263650"/>
                <a:gd name="connsiteY703" fmla="*/ 800100 h 2044699"/>
                <a:gd name="connsiteX704" fmla="*/ 193676 w 1263650"/>
                <a:gd name="connsiteY704" fmla="*/ 793750 h 2044699"/>
                <a:gd name="connsiteX705" fmla="*/ 193676 w 1263650"/>
                <a:gd name="connsiteY705" fmla="*/ 787400 h 2044699"/>
                <a:gd name="connsiteX706" fmla="*/ 193676 w 1263650"/>
                <a:gd name="connsiteY706" fmla="*/ 784225 h 2044699"/>
                <a:gd name="connsiteX707" fmla="*/ 193676 w 1263650"/>
                <a:gd name="connsiteY707" fmla="*/ 781050 h 2044699"/>
                <a:gd name="connsiteX708" fmla="*/ 190501 w 1263650"/>
                <a:gd name="connsiteY708" fmla="*/ 777875 h 2044699"/>
                <a:gd name="connsiteX709" fmla="*/ 190501 w 1263650"/>
                <a:gd name="connsiteY709" fmla="*/ 774700 h 2044699"/>
                <a:gd name="connsiteX710" fmla="*/ 187326 w 1263650"/>
                <a:gd name="connsiteY710" fmla="*/ 774700 h 2044699"/>
                <a:gd name="connsiteX711" fmla="*/ 184151 w 1263650"/>
                <a:gd name="connsiteY711" fmla="*/ 777875 h 2044699"/>
                <a:gd name="connsiteX712" fmla="*/ 184151 w 1263650"/>
                <a:gd name="connsiteY712" fmla="*/ 774700 h 2044699"/>
                <a:gd name="connsiteX713" fmla="*/ 184150 w 1263650"/>
                <a:gd name="connsiteY713" fmla="*/ 774700 h 2044699"/>
                <a:gd name="connsiteX714" fmla="*/ 184150 w 1263650"/>
                <a:gd name="connsiteY714" fmla="*/ 777874 h 2044699"/>
                <a:gd name="connsiteX715" fmla="*/ 180976 w 1263650"/>
                <a:gd name="connsiteY715" fmla="*/ 774700 h 2044699"/>
                <a:gd name="connsiteX716" fmla="*/ 180976 w 1263650"/>
                <a:gd name="connsiteY716" fmla="*/ 771525 h 2044699"/>
                <a:gd name="connsiteX717" fmla="*/ 180975 w 1263650"/>
                <a:gd name="connsiteY717" fmla="*/ 771525 h 2044699"/>
                <a:gd name="connsiteX718" fmla="*/ 180975 w 1263650"/>
                <a:gd name="connsiteY718" fmla="*/ 774700 h 2044699"/>
                <a:gd name="connsiteX719" fmla="*/ 180975 w 1263650"/>
                <a:gd name="connsiteY719" fmla="*/ 777875 h 2044699"/>
                <a:gd name="connsiteX720" fmla="*/ 180975 w 1263650"/>
                <a:gd name="connsiteY720" fmla="*/ 781050 h 2044699"/>
                <a:gd name="connsiteX721" fmla="*/ 180976 w 1263650"/>
                <a:gd name="connsiteY721" fmla="*/ 781050 h 2044699"/>
                <a:gd name="connsiteX722" fmla="*/ 180976 w 1263650"/>
                <a:gd name="connsiteY722" fmla="*/ 777875 h 2044699"/>
                <a:gd name="connsiteX723" fmla="*/ 180976 w 1263650"/>
                <a:gd name="connsiteY723" fmla="*/ 774701 h 2044699"/>
                <a:gd name="connsiteX724" fmla="*/ 184150 w 1263650"/>
                <a:gd name="connsiteY724" fmla="*/ 777875 h 2044699"/>
                <a:gd name="connsiteX725" fmla="*/ 184150 w 1263650"/>
                <a:gd name="connsiteY725" fmla="*/ 777874 h 2044699"/>
                <a:gd name="connsiteX726" fmla="*/ 184151 w 1263650"/>
                <a:gd name="connsiteY726" fmla="*/ 777875 h 2044699"/>
                <a:gd name="connsiteX727" fmla="*/ 187326 w 1263650"/>
                <a:gd name="connsiteY727" fmla="*/ 781050 h 2044699"/>
                <a:gd name="connsiteX728" fmla="*/ 190501 w 1263650"/>
                <a:gd name="connsiteY728" fmla="*/ 784225 h 2044699"/>
                <a:gd name="connsiteX729" fmla="*/ 190501 w 1263650"/>
                <a:gd name="connsiteY729" fmla="*/ 787400 h 2044699"/>
                <a:gd name="connsiteX730" fmla="*/ 190500 w 1263650"/>
                <a:gd name="connsiteY730" fmla="*/ 787400 h 2044699"/>
                <a:gd name="connsiteX731" fmla="*/ 190500 w 1263650"/>
                <a:gd name="connsiteY731" fmla="*/ 790575 h 2044699"/>
                <a:gd name="connsiteX732" fmla="*/ 190500 w 1263650"/>
                <a:gd name="connsiteY732" fmla="*/ 796925 h 2044699"/>
                <a:gd name="connsiteX733" fmla="*/ 187325 w 1263650"/>
                <a:gd name="connsiteY733" fmla="*/ 793750 h 2044699"/>
                <a:gd name="connsiteX734" fmla="*/ 180975 w 1263650"/>
                <a:gd name="connsiteY734" fmla="*/ 787400 h 2044699"/>
                <a:gd name="connsiteX735" fmla="*/ 177800 w 1263650"/>
                <a:gd name="connsiteY735" fmla="*/ 784225 h 2044699"/>
                <a:gd name="connsiteX736" fmla="*/ 177800 w 1263650"/>
                <a:gd name="connsiteY736" fmla="*/ 781050 h 2044699"/>
                <a:gd name="connsiteX737" fmla="*/ 184150 w 1263650"/>
                <a:gd name="connsiteY737" fmla="*/ 784225 h 2044699"/>
                <a:gd name="connsiteX738" fmla="*/ 184151 w 1263650"/>
                <a:gd name="connsiteY738" fmla="*/ 784225 h 2044699"/>
                <a:gd name="connsiteX739" fmla="*/ 177801 w 1263650"/>
                <a:gd name="connsiteY739" fmla="*/ 781050 h 2044699"/>
                <a:gd name="connsiteX740" fmla="*/ 177800 w 1263650"/>
                <a:gd name="connsiteY740" fmla="*/ 781050 h 2044699"/>
                <a:gd name="connsiteX741" fmla="*/ 174625 w 1263650"/>
                <a:gd name="connsiteY741" fmla="*/ 781050 h 2044699"/>
                <a:gd name="connsiteX742" fmla="*/ 171450 w 1263650"/>
                <a:gd name="connsiteY742" fmla="*/ 781050 h 2044699"/>
                <a:gd name="connsiteX743" fmla="*/ 171450 w 1263650"/>
                <a:gd name="connsiteY743" fmla="*/ 784225 h 2044699"/>
                <a:gd name="connsiteX744" fmla="*/ 168275 w 1263650"/>
                <a:gd name="connsiteY744" fmla="*/ 787400 h 2044699"/>
                <a:gd name="connsiteX745" fmla="*/ 165100 w 1263650"/>
                <a:gd name="connsiteY745" fmla="*/ 787400 h 2044699"/>
                <a:gd name="connsiteX746" fmla="*/ 161925 w 1263650"/>
                <a:gd name="connsiteY746" fmla="*/ 784225 h 2044699"/>
                <a:gd name="connsiteX747" fmla="*/ 158750 w 1263650"/>
                <a:gd name="connsiteY747" fmla="*/ 787400 h 2044699"/>
                <a:gd name="connsiteX748" fmla="*/ 158750 w 1263650"/>
                <a:gd name="connsiteY748" fmla="*/ 793750 h 2044699"/>
                <a:gd name="connsiteX749" fmla="*/ 161925 w 1263650"/>
                <a:gd name="connsiteY749" fmla="*/ 793750 h 2044699"/>
                <a:gd name="connsiteX750" fmla="*/ 158750 w 1263650"/>
                <a:gd name="connsiteY750" fmla="*/ 800100 h 2044699"/>
                <a:gd name="connsiteX751" fmla="*/ 155575 w 1263650"/>
                <a:gd name="connsiteY751" fmla="*/ 803275 h 2044699"/>
                <a:gd name="connsiteX752" fmla="*/ 155575 w 1263650"/>
                <a:gd name="connsiteY752" fmla="*/ 806450 h 2044699"/>
                <a:gd name="connsiteX753" fmla="*/ 161925 w 1263650"/>
                <a:gd name="connsiteY753" fmla="*/ 809625 h 2044699"/>
                <a:gd name="connsiteX754" fmla="*/ 161925 w 1263650"/>
                <a:gd name="connsiteY754" fmla="*/ 812800 h 2044699"/>
                <a:gd name="connsiteX755" fmla="*/ 158750 w 1263650"/>
                <a:gd name="connsiteY755" fmla="*/ 812800 h 2044699"/>
                <a:gd name="connsiteX756" fmla="*/ 152400 w 1263650"/>
                <a:gd name="connsiteY756" fmla="*/ 812800 h 2044699"/>
                <a:gd name="connsiteX757" fmla="*/ 152400 w 1263650"/>
                <a:gd name="connsiteY757" fmla="*/ 815975 h 2044699"/>
                <a:gd name="connsiteX758" fmla="*/ 152400 w 1263650"/>
                <a:gd name="connsiteY758" fmla="*/ 819150 h 2044699"/>
                <a:gd name="connsiteX759" fmla="*/ 149225 w 1263650"/>
                <a:gd name="connsiteY759" fmla="*/ 822325 h 2044699"/>
                <a:gd name="connsiteX760" fmla="*/ 152400 w 1263650"/>
                <a:gd name="connsiteY760" fmla="*/ 822325 h 2044699"/>
                <a:gd name="connsiteX761" fmla="*/ 155575 w 1263650"/>
                <a:gd name="connsiteY761" fmla="*/ 825500 h 2044699"/>
                <a:gd name="connsiteX762" fmla="*/ 155575 w 1263650"/>
                <a:gd name="connsiteY762" fmla="*/ 828675 h 2044699"/>
                <a:gd name="connsiteX763" fmla="*/ 158750 w 1263650"/>
                <a:gd name="connsiteY763" fmla="*/ 831850 h 2044699"/>
                <a:gd name="connsiteX764" fmla="*/ 155575 w 1263650"/>
                <a:gd name="connsiteY764" fmla="*/ 831850 h 2044699"/>
                <a:gd name="connsiteX765" fmla="*/ 155575 w 1263650"/>
                <a:gd name="connsiteY765" fmla="*/ 835025 h 2044699"/>
                <a:gd name="connsiteX766" fmla="*/ 152400 w 1263650"/>
                <a:gd name="connsiteY766" fmla="*/ 835025 h 2044699"/>
                <a:gd name="connsiteX767" fmla="*/ 152400 w 1263650"/>
                <a:gd name="connsiteY767" fmla="*/ 828675 h 2044699"/>
                <a:gd name="connsiteX768" fmla="*/ 149225 w 1263650"/>
                <a:gd name="connsiteY768" fmla="*/ 828675 h 2044699"/>
                <a:gd name="connsiteX769" fmla="*/ 149225 w 1263650"/>
                <a:gd name="connsiteY769" fmla="*/ 838200 h 2044699"/>
                <a:gd name="connsiteX770" fmla="*/ 149225 w 1263650"/>
                <a:gd name="connsiteY770" fmla="*/ 841375 h 2044699"/>
                <a:gd name="connsiteX771" fmla="*/ 146050 w 1263650"/>
                <a:gd name="connsiteY771" fmla="*/ 841375 h 2044699"/>
                <a:gd name="connsiteX772" fmla="*/ 142875 w 1263650"/>
                <a:gd name="connsiteY772" fmla="*/ 841375 h 2044699"/>
                <a:gd name="connsiteX773" fmla="*/ 142875 w 1263650"/>
                <a:gd name="connsiteY773" fmla="*/ 838200 h 2044699"/>
                <a:gd name="connsiteX774" fmla="*/ 127000 w 1263650"/>
                <a:gd name="connsiteY774" fmla="*/ 819150 h 2044699"/>
                <a:gd name="connsiteX775" fmla="*/ 123825 w 1263650"/>
                <a:gd name="connsiteY775" fmla="*/ 815975 h 2044699"/>
                <a:gd name="connsiteX776" fmla="*/ 123825 w 1263650"/>
                <a:gd name="connsiteY776" fmla="*/ 819150 h 2044699"/>
                <a:gd name="connsiteX777" fmla="*/ 120650 w 1263650"/>
                <a:gd name="connsiteY777" fmla="*/ 819150 h 2044699"/>
                <a:gd name="connsiteX778" fmla="*/ 111125 w 1263650"/>
                <a:gd name="connsiteY778" fmla="*/ 806450 h 2044699"/>
                <a:gd name="connsiteX779" fmla="*/ 107950 w 1263650"/>
                <a:gd name="connsiteY779" fmla="*/ 793750 h 2044699"/>
                <a:gd name="connsiteX780" fmla="*/ 95250 w 1263650"/>
                <a:gd name="connsiteY780" fmla="*/ 787400 h 2044699"/>
                <a:gd name="connsiteX781" fmla="*/ 95250 w 1263650"/>
                <a:gd name="connsiteY781" fmla="*/ 781050 h 2044699"/>
                <a:gd name="connsiteX782" fmla="*/ 95250 w 1263650"/>
                <a:gd name="connsiteY782" fmla="*/ 777875 h 2044699"/>
                <a:gd name="connsiteX783" fmla="*/ 88900 w 1263650"/>
                <a:gd name="connsiteY783" fmla="*/ 781050 h 2044699"/>
                <a:gd name="connsiteX784" fmla="*/ 90805 w 1263650"/>
                <a:gd name="connsiteY784" fmla="*/ 784860 h 2044699"/>
                <a:gd name="connsiteX785" fmla="*/ 85725 w 1263650"/>
                <a:gd name="connsiteY785" fmla="*/ 787400 h 2044699"/>
                <a:gd name="connsiteX786" fmla="*/ 85725 w 1263650"/>
                <a:gd name="connsiteY786" fmla="*/ 793750 h 2044699"/>
                <a:gd name="connsiteX787" fmla="*/ 79375 w 1263650"/>
                <a:gd name="connsiteY787" fmla="*/ 790575 h 2044699"/>
                <a:gd name="connsiteX788" fmla="*/ 95250 w 1263650"/>
                <a:gd name="connsiteY788" fmla="*/ 762000 h 2044699"/>
                <a:gd name="connsiteX789" fmla="*/ 95250 w 1263650"/>
                <a:gd name="connsiteY789" fmla="*/ 746125 h 2044699"/>
                <a:gd name="connsiteX790" fmla="*/ 104775 w 1263650"/>
                <a:gd name="connsiteY790" fmla="*/ 771525 h 2044699"/>
                <a:gd name="connsiteX791" fmla="*/ 111125 w 1263650"/>
                <a:gd name="connsiteY791" fmla="*/ 781050 h 2044699"/>
                <a:gd name="connsiteX792" fmla="*/ 101600 w 1263650"/>
                <a:gd name="connsiteY792" fmla="*/ 752475 h 2044699"/>
                <a:gd name="connsiteX793" fmla="*/ 98425 w 1263650"/>
                <a:gd name="connsiteY793" fmla="*/ 746125 h 2044699"/>
                <a:gd name="connsiteX794" fmla="*/ 95250 w 1263650"/>
                <a:gd name="connsiteY794" fmla="*/ 733425 h 2044699"/>
                <a:gd name="connsiteX795" fmla="*/ 92075 w 1263650"/>
                <a:gd name="connsiteY795" fmla="*/ 730250 h 2044699"/>
                <a:gd name="connsiteX796" fmla="*/ 88900 w 1263650"/>
                <a:gd name="connsiteY796" fmla="*/ 730250 h 2044699"/>
                <a:gd name="connsiteX797" fmla="*/ 85725 w 1263650"/>
                <a:gd name="connsiteY797" fmla="*/ 733425 h 2044699"/>
                <a:gd name="connsiteX798" fmla="*/ 85725 w 1263650"/>
                <a:gd name="connsiteY798" fmla="*/ 730250 h 2044699"/>
                <a:gd name="connsiteX799" fmla="*/ 85725 w 1263650"/>
                <a:gd name="connsiteY799" fmla="*/ 727075 h 2044699"/>
                <a:gd name="connsiteX800" fmla="*/ 85725 w 1263650"/>
                <a:gd name="connsiteY800" fmla="*/ 717550 h 2044699"/>
                <a:gd name="connsiteX801" fmla="*/ 85725 w 1263650"/>
                <a:gd name="connsiteY801" fmla="*/ 708025 h 2044699"/>
                <a:gd name="connsiteX802" fmla="*/ 82550 w 1263650"/>
                <a:gd name="connsiteY802" fmla="*/ 704850 h 2044699"/>
                <a:gd name="connsiteX803" fmla="*/ 82550 w 1263650"/>
                <a:gd name="connsiteY803" fmla="*/ 701675 h 2044699"/>
                <a:gd name="connsiteX804" fmla="*/ 60325 w 1263650"/>
                <a:gd name="connsiteY804" fmla="*/ 673100 h 2044699"/>
                <a:gd name="connsiteX805" fmla="*/ 50800 w 1263650"/>
                <a:gd name="connsiteY805" fmla="*/ 641350 h 2044699"/>
                <a:gd name="connsiteX806" fmla="*/ 38100 w 1263650"/>
                <a:gd name="connsiteY806" fmla="*/ 625475 h 2044699"/>
                <a:gd name="connsiteX807" fmla="*/ 31750 w 1263650"/>
                <a:gd name="connsiteY807" fmla="*/ 615950 h 2044699"/>
                <a:gd name="connsiteX808" fmla="*/ 22225 w 1263650"/>
                <a:gd name="connsiteY808" fmla="*/ 590550 h 2044699"/>
                <a:gd name="connsiteX809" fmla="*/ 22225 w 1263650"/>
                <a:gd name="connsiteY809" fmla="*/ 584200 h 2044699"/>
                <a:gd name="connsiteX810" fmla="*/ 28575 w 1263650"/>
                <a:gd name="connsiteY810" fmla="*/ 581025 h 2044699"/>
                <a:gd name="connsiteX811" fmla="*/ 31750 w 1263650"/>
                <a:gd name="connsiteY811" fmla="*/ 568325 h 2044699"/>
                <a:gd name="connsiteX812" fmla="*/ 31750 w 1263650"/>
                <a:gd name="connsiteY812" fmla="*/ 552450 h 2044699"/>
                <a:gd name="connsiteX813" fmla="*/ 28575 w 1263650"/>
                <a:gd name="connsiteY813" fmla="*/ 536575 h 2044699"/>
                <a:gd name="connsiteX814" fmla="*/ 28575 w 1263650"/>
                <a:gd name="connsiteY814" fmla="*/ 508000 h 2044699"/>
                <a:gd name="connsiteX815" fmla="*/ 38100 w 1263650"/>
                <a:gd name="connsiteY815" fmla="*/ 482600 h 2044699"/>
                <a:gd name="connsiteX816" fmla="*/ 47625 w 1263650"/>
                <a:gd name="connsiteY816" fmla="*/ 473075 h 2044699"/>
                <a:gd name="connsiteX817" fmla="*/ 47625 w 1263650"/>
                <a:gd name="connsiteY817" fmla="*/ 463550 h 2044699"/>
                <a:gd name="connsiteX818" fmla="*/ 50800 w 1263650"/>
                <a:gd name="connsiteY818" fmla="*/ 447675 h 2044699"/>
                <a:gd name="connsiteX819" fmla="*/ 47625 w 1263650"/>
                <a:gd name="connsiteY819" fmla="*/ 438150 h 2044699"/>
                <a:gd name="connsiteX820" fmla="*/ 47625 w 1263650"/>
                <a:gd name="connsiteY820" fmla="*/ 419100 h 2044699"/>
                <a:gd name="connsiteX821" fmla="*/ 44450 w 1263650"/>
                <a:gd name="connsiteY821" fmla="*/ 409575 h 2044699"/>
                <a:gd name="connsiteX822" fmla="*/ 41275 w 1263650"/>
                <a:gd name="connsiteY822" fmla="*/ 400050 h 2044699"/>
                <a:gd name="connsiteX823" fmla="*/ 34925 w 1263650"/>
                <a:gd name="connsiteY823" fmla="*/ 381000 h 2044699"/>
                <a:gd name="connsiteX824" fmla="*/ 31750 w 1263650"/>
                <a:gd name="connsiteY824" fmla="*/ 381000 h 2044699"/>
                <a:gd name="connsiteX825" fmla="*/ 31750 w 1263650"/>
                <a:gd name="connsiteY825" fmla="*/ 374650 h 2044699"/>
                <a:gd name="connsiteX826" fmla="*/ 25400 w 1263650"/>
                <a:gd name="connsiteY826" fmla="*/ 374650 h 2044699"/>
                <a:gd name="connsiteX827" fmla="*/ 28575 w 1263650"/>
                <a:gd name="connsiteY827" fmla="*/ 361950 h 2044699"/>
                <a:gd name="connsiteX828" fmla="*/ 25400 w 1263650"/>
                <a:gd name="connsiteY828" fmla="*/ 358775 h 2044699"/>
                <a:gd name="connsiteX829" fmla="*/ 19050 w 1263650"/>
                <a:gd name="connsiteY829" fmla="*/ 352425 h 2044699"/>
                <a:gd name="connsiteX830" fmla="*/ 0 w 1263650"/>
                <a:gd name="connsiteY830" fmla="*/ 320675 h 2044699"/>
                <a:gd name="connsiteX831" fmla="*/ 3175 w 1263650"/>
                <a:gd name="connsiteY831" fmla="*/ 307975 h 2044699"/>
                <a:gd name="connsiteX832" fmla="*/ 3175 w 1263650"/>
                <a:gd name="connsiteY832" fmla="*/ 282575 h 2044699"/>
                <a:gd name="connsiteX833" fmla="*/ 12700 w 1263650"/>
                <a:gd name="connsiteY833" fmla="*/ 263525 h 2044699"/>
                <a:gd name="connsiteX834" fmla="*/ 22225 w 1263650"/>
                <a:gd name="connsiteY834" fmla="*/ 254000 h 2044699"/>
                <a:gd name="connsiteX835" fmla="*/ 22225 w 1263650"/>
                <a:gd name="connsiteY835" fmla="*/ 250825 h 2044699"/>
                <a:gd name="connsiteX836" fmla="*/ 25400 w 1263650"/>
                <a:gd name="connsiteY836" fmla="*/ 250825 h 2044699"/>
                <a:gd name="connsiteX837" fmla="*/ 34925 w 1263650"/>
                <a:gd name="connsiteY837" fmla="*/ 234950 h 2044699"/>
                <a:gd name="connsiteX838" fmla="*/ 38100 w 1263650"/>
                <a:gd name="connsiteY838" fmla="*/ 231775 h 2044699"/>
                <a:gd name="connsiteX839" fmla="*/ 41275 w 1263650"/>
                <a:gd name="connsiteY839" fmla="*/ 231775 h 2044699"/>
                <a:gd name="connsiteX840" fmla="*/ 41275 w 1263650"/>
                <a:gd name="connsiteY840" fmla="*/ 234950 h 2044699"/>
                <a:gd name="connsiteX841" fmla="*/ 38100 w 1263650"/>
                <a:gd name="connsiteY841" fmla="*/ 238125 h 2044699"/>
                <a:gd name="connsiteX842" fmla="*/ 34925 w 1263650"/>
                <a:gd name="connsiteY842" fmla="*/ 238125 h 2044699"/>
                <a:gd name="connsiteX843" fmla="*/ 34925 w 1263650"/>
                <a:gd name="connsiteY843" fmla="*/ 241300 h 2044699"/>
                <a:gd name="connsiteX844" fmla="*/ 38100 w 1263650"/>
                <a:gd name="connsiteY844" fmla="*/ 244475 h 2044699"/>
                <a:gd name="connsiteX845" fmla="*/ 41275 w 1263650"/>
                <a:gd name="connsiteY845" fmla="*/ 244475 h 2044699"/>
                <a:gd name="connsiteX846" fmla="*/ 41275 w 1263650"/>
                <a:gd name="connsiteY846" fmla="*/ 241300 h 2044699"/>
                <a:gd name="connsiteX847" fmla="*/ 44450 w 1263650"/>
                <a:gd name="connsiteY847" fmla="*/ 238125 h 2044699"/>
                <a:gd name="connsiteX848" fmla="*/ 44450 w 1263650"/>
                <a:gd name="connsiteY848" fmla="*/ 234950 h 2044699"/>
                <a:gd name="connsiteX849" fmla="*/ 47625 w 1263650"/>
                <a:gd name="connsiteY849" fmla="*/ 231775 h 2044699"/>
                <a:gd name="connsiteX850" fmla="*/ 50800 w 1263650"/>
                <a:gd name="connsiteY850" fmla="*/ 228600 h 2044699"/>
                <a:gd name="connsiteX851" fmla="*/ 53975 w 1263650"/>
                <a:gd name="connsiteY851" fmla="*/ 228600 h 2044699"/>
                <a:gd name="connsiteX852" fmla="*/ 57150 w 1263650"/>
                <a:gd name="connsiteY852" fmla="*/ 225425 h 2044699"/>
                <a:gd name="connsiteX853" fmla="*/ 60325 w 1263650"/>
                <a:gd name="connsiteY853" fmla="*/ 225425 h 2044699"/>
                <a:gd name="connsiteX854" fmla="*/ 63500 w 1263650"/>
                <a:gd name="connsiteY854" fmla="*/ 222250 h 2044699"/>
                <a:gd name="connsiteX855" fmla="*/ 66675 w 1263650"/>
                <a:gd name="connsiteY855" fmla="*/ 222250 h 2044699"/>
                <a:gd name="connsiteX856" fmla="*/ 66675 w 1263650"/>
                <a:gd name="connsiteY856" fmla="*/ 219075 h 2044699"/>
                <a:gd name="connsiteX857" fmla="*/ 63500 w 1263650"/>
                <a:gd name="connsiteY857" fmla="*/ 219075 h 2044699"/>
                <a:gd name="connsiteX858" fmla="*/ 63500 w 1263650"/>
                <a:gd name="connsiteY858" fmla="*/ 215900 h 2044699"/>
                <a:gd name="connsiteX859" fmla="*/ 57150 w 1263650"/>
                <a:gd name="connsiteY859" fmla="*/ 215900 h 2044699"/>
                <a:gd name="connsiteX860" fmla="*/ 57150 w 1263650"/>
                <a:gd name="connsiteY860" fmla="*/ 219075 h 2044699"/>
                <a:gd name="connsiteX861" fmla="*/ 53975 w 1263650"/>
                <a:gd name="connsiteY861" fmla="*/ 219075 h 2044699"/>
                <a:gd name="connsiteX862" fmla="*/ 47625 w 1263650"/>
                <a:gd name="connsiteY862" fmla="*/ 228600 h 2044699"/>
                <a:gd name="connsiteX863" fmla="*/ 44450 w 1263650"/>
                <a:gd name="connsiteY863" fmla="*/ 228600 h 2044699"/>
                <a:gd name="connsiteX864" fmla="*/ 41275 w 1263650"/>
                <a:gd name="connsiteY864" fmla="*/ 225425 h 2044699"/>
                <a:gd name="connsiteX865" fmla="*/ 44450 w 1263650"/>
                <a:gd name="connsiteY865" fmla="*/ 222250 h 2044699"/>
                <a:gd name="connsiteX866" fmla="*/ 47625 w 1263650"/>
                <a:gd name="connsiteY866" fmla="*/ 215900 h 2044699"/>
                <a:gd name="connsiteX867" fmla="*/ 66675 w 1263650"/>
                <a:gd name="connsiteY867" fmla="*/ 193675 h 2044699"/>
                <a:gd name="connsiteX868" fmla="*/ 69850 w 1263650"/>
                <a:gd name="connsiteY868" fmla="*/ 184150 h 2044699"/>
                <a:gd name="connsiteX869" fmla="*/ 69850 w 1263650"/>
                <a:gd name="connsiteY869" fmla="*/ 177800 h 2044699"/>
                <a:gd name="connsiteX870" fmla="*/ 73025 w 1263650"/>
                <a:gd name="connsiteY870" fmla="*/ 165100 h 2044699"/>
                <a:gd name="connsiteX871" fmla="*/ 76200 w 1263650"/>
                <a:gd name="connsiteY871" fmla="*/ 155575 h 2044699"/>
                <a:gd name="connsiteX872" fmla="*/ 95250 w 1263650"/>
                <a:gd name="connsiteY872" fmla="*/ 120650 h 2044699"/>
                <a:gd name="connsiteX873" fmla="*/ 98425 w 1263650"/>
                <a:gd name="connsiteY873" fmla="*/ 104775 h 2044699"/>
                <a:gd name="connsiteX874" fmla="*/ 98425 w 1263650"/>
                <a:gd name="connsiteY874" fmla="*/ 92075 h 2044699"/>
                <a:gd name="connsiteX875" fmla="*/ 104775 w 1263650"/>
                <a:gd name="connsiteY875" fmla="*/ 92075 h 2044699"/>
                <a:gd name="connsiteX876" fmla="*/ 98425 w 1263650"/>
                <a:gd name="connsiteY876" fmla="*/ 88900 h 2044699"/>
                <a:gd name="connsiteX877" fmla="*/ 101600 w 1263650"/>
                <a:gd name="connsiteY877" fmla="*/ 53975 h 2044699"/>
                <a:gd name="connsiteX878" fmla="*/ 92075 w 1263650"/>
                <a:gd name="connsiteY878" fmla="*/ 50800 h 2044699"/>
                <a:gd name="connsiteX879" fmla="*/ 88900 w 1263650"/>
                <a:gd name="connsiteY879" fmla="*/ 41275 h 2044699"/>
                <a:gd name="connsiteX880" fmla="*/ 98425 w 1263650"/>
                <a:gd name="connsiteY880" fmla="*/ 28575 h 2044699"/>
                <a:gd name="connsiteX881" fmla="*/ 104775 w 1263650"/>
                <a:gd name="connsiteY881" fmla="*/ 15875 h 2044699"/>
                <a:gd name="connsiteX882" fmla="*/ 104775 w 1263650"/>
                <a:gd name="connsiteY882" fmla="*/ 12700 h 2044699"/>
                <a:gd name="connsiteX883" fmla="*/ 104775 w 1263650"/>
                <a:gd name="connsiteY883" fmla="*/ 0 h 2044699"/>
                <a:gd name="connsiteX0" fmla="*/ 536575 w 1263650"/>
                <a:gd name="connsiteY0" fmla="*/ 1904999 h 2044699"/>
                <a:gd name="connsiteX1" fmla="*/ 530225 w 1263650"/>
                <a:gd name="connsiteY1" fmla="*/ 1870074 h 2044699"/>
                <a:gd name="connsiteX2" fmla="*/ 533400 w 1263650"/>
                <a:gd name="connsiteY2" fmla="*/ 1870074 h 2044699"/>
                <a:gd name="connsiteX3" fmla="*/ 533400 w 1263650"/>
                <a:gd name="connsiteY3" fmla="*/ 1873249 h 2044699"/>
                <a:gd name="connsiteX4" fmla="*/ 536575 w 1263650"/>
                <a:gd name="connsiteY4" fmla="*/ 1879599 h 2044699"/>
                <a:gd name="connsiteX5" fmla="*/ 539750 w 1263650"/>
                <a:gd name="connsiteY5" fmla="*/ 1889124 h 2044699"/>
                <a:gd name="connsiteX6" fmla="*/ 539750 w 1263650"/>
                <a:gd name="connsiteY6" fmla="*/ 1892299 h 2044699"/>
                <a:gd name="connsiteX7" fmla="*/ 546100 w 1263650"/>
                <a:gd name="connsiteY7" fmla="*/ 1895474 h 2044699"/>
                <a:gd name="connsiteX8" fmla="*/ 552450 w 1263650"/>
                <a:gd name="connsiteY8" fmla="*/ 1908174 h 2044699"/>
                <a:gd name="connsiteX9" fmla="*/ 558800 w 1263650"/>
                <a:gd name="connsiteY9" fmla="*/ 1914524 h 2044699"/>
                <a:gd name="connsiteX10" fmla="*/ 558800 w 1263650"/>
                <a:gd name="connsiteY10" fmla="*/ 1917699 h 2044699"/>
                <a:gd name="connsiteX11" fmla="*/ 555625 w 1263650"/>
                <a:gd name="connsiteY11" fmla="*/ 1920874 h 2044699"/>
                <a:gd name="connsiteX12" fmla="*/ 555625 w 1263650"/>
                <a:gd name="connsiteY12" fmla="*/ 1917699 h 2044699"/>
                <a:gd name="connsiteX13" fmla="*/ 552450 w 1263650"/>
                <a:gd name="connsiteY13" fmla="*/ 1917699 h 2044699"/>
                <a:gd name="connsiteX14" fmla="*/ 549275 w 1263650"/>
                <a:gd name="connsiteY14" fmla="*/ 1917699 h 2044699"/>
                <a:gd name="connsiteX15" fmla="*/ 546100 w 1263650"/>
                <a:gd name="connsiteY15" fmla="*/ 1917699 h 2044699"/>
                <a:gd name="connsiteX16" fmla="*/ 536575 w 1263650"/>
                <a:gd name="connsiteY16" fmla="*/ 1904999 h 2044699"/>
                <a:gd name="connsiteX17" fmla="*/ 561975 w 1263650"/>
                <a:gd name="connsiteY17" fmla="*/ 1819274 h 2044699"/>
                <a:gd name="connsiteX18" fmla="*/ 561975 w 1263650"/>
                <a:gd name="connsiteY18" fmla="*/ 1797049 h 2044699"/>
                <a:gd name="connsiteX19" fmla="*/ 565150 w 1263650"/>
                <a:gd name="connsiteY19" fmla="*/ 1797049 h 2044699"/>
                <a:gd name="connsiteX20" fmla="*/ 568325 w 1263650"/>
                <a:gd name="connsiteY20" fmla="*/ 1797049 h 2044699"/>
                <a:gd name="connsiteX21" fmla="*/ 571500 w 1263650"/>
                <a:gd name="connsiteY21" fmla="*/ 1803399 h 2044699"/>
                <a:gd name="connsiteX22" fmla="*/ 577850 w 1263650"/>
                <a:gd name="connsiteY22" fmla="*/ 1806574 h 2044699"/>
                <a:gd name="connsiteX23" fmla="*/ 577850 w 1263650"/>
                <a:gd name="connsiteY23" fmla="*/ 1809749 h 2044699"/>
                <a:gd name="connsiteX24" fmla="*/ 581025 w 1263650"/>
                <a:gd name="connsiteY24" fmla="*/ 1816099 h 2044699"/>
                <a:gd name="connsiteX25" fmla="*/ 584200 w 1263650"/>
                <a:gd name="connsiteY25" fmla="*/ 1822449 h 2044699"/>
                <a:gd name="connsiteX26" fmla="*/ 587375 w 1263650"/>
                <a:gd name="connsiteY26" fmla="*/ 1822449 h 2044699"/>
                <a:gd name="connsiteX27" fmla="*/ 587375 w 1263650"/>
                <a:gd name="connsiteY27" fmla="*/ 1825624 h 2044699"/>
                <a:gd name="connsiteX28" fmla="*/ 587375 w 1263650"/>
                <a:gd name="connsiteY28" fmla="*/ 1828799 h 2044699"/>
                <a:gd name="connsiteX29" fmla="*/ 584200 w 1263650"/>
                <a:gd name="connsiteY29" fmla="*/ 1828799 h 2044699"/>
                <a:gd name="connsiteX30" fmla="*/ 581025 w 1263650"/>
                <a:gd name="connsiteY30" fmla="*/ 1828799 h 2044699"/>
                <a:gd name="connsiteX31" fmla="*/ 574675 w 1263650"/>
                <a:gd name="connsiteY31" fmla="*/ 1828799 h 2044699"/>
                <a:gd name="connsiteX32" fmla="*/ 571500 w 1263650"/>
                <a:gd name="connsiteY32" fmla="*/ 1825624 h 2044699"/>
                <a:gd name="connsiteX33" fmla="*/ 565150 w 1263650"/>
                <a:gd name="connsiteY33" fmla="*/ 1822449 h 2044699"/>
                <a:gd name="connsiteX34" fmla="*/ 561975 w 1263650"/>
                <a:gd name="connsiteY34" fmla="*/ 1819274 h 2044699"/>
                <a:gd name="connsiteX35" fmla="*/ 654050 w 1263650"/>
                <a:gd name="connsiteY35" fmla="*/ 1784349 h 2044699"/>
                <a:gd name="connsiteX36" fmla="*/ 657225 w 1263650"/>
                <a:gd name="connsiteY36" fmla="*/ 1784349 h 2044699"/>
                <a:gd name="connsiteX37" fmla="*/ 657225 w 1263650"/>
                <a:gd name="connsiteY37" fmla="*/ 1787524 h 2044699"/>
                <a:gd name="connsiteX38" fmla="*/ 654050 w 1263650"/>
                <a:gd name="connsiteY38" fmla="*/ 1787524 h 2044699"/>
                <a:gd name="connsiteX39" fmla="*/ 654050 w 1263650"/>
                <a:gd name="connsiteY39" fmla="*/ 1784349 h 2044699"/>
                <a:gd name="connsiteX40" fmla="*/ 320675 w 1263650"/>
                <a:gd name="connsiteY40" fmla="*/ 1441449 h 2044699"/>
                <a:gd name="connsiteX41" fmla="*/ 320678 w 1263650"/>
                <a:gd name="connsiteY41" fmla="*/ 1441452 h 2044699"/>
                <a:gd name="connsiteX42" fmla="*/ 320678 w 1263650"/>
                <a:gd name="connsiteY42" fmla="*/ 1441449 h 2044699"/>
                <a:gd name="connsiteX43" fmla="*/ 320675 w 1263650"/>
                <a:gd name="connsiteY43" fmla="*/ 1441449 h 2044699"/>
                <a:gd name="connsiteX44" fmla="*/ 200026 w 1263650"/>
                <a:gd name="connsiteY44" fmla="*/ 857250 h 2044699"/>
                <a:gd name="connsiteX45" fmla="*/ 202410 w 1263650"/>
                <a:gd name="connsiteY45" fmla="*/ 859634 h 2044699"/>
                <a:gd name="connsiteX46" fmla="*/ 202410 w 1263650"/>
                <a:gd name="connsiteY46" fmla="*/ 859633 h 2044699"/>
                <a:gd name="connsiteX47" fmla="*/ 200027 w 1263650"/>
                <a:gd name="connsiteY47" fmla="*/ 857250 h 2044699"/>
                <a:gd name="connsiteX48" fmla="*/ 200026 w 1263650"/>
                <a:gd name="connsiteY48" fmla="*/ 857250 h 2044699"/>
                <a:gd name="connsiteX49" fmla="*/ 193676 w 1263650"/>
                <a:gd name="connsiteY49" fmla="*/ 854075 h 2044699"/>
                <a:gd name="connsiteX50" fmla="*/ 193676 w 1263650"/>
                <a:gd name="connsiteY50" fmla="*/ 857250 h 2044699"/>
                <a:gd name="connsiteX51" fmla="*/ 193677 w 1263650"/>
                <a:gd name="connsiteY51" fmla="*/ 857250 h 2044699"/>
                <a:gd name="connsiteX52" fmla="*/ 193677 w 1263650"/>
                <a:gd name="connsiteY52" fmla="*/ 854075 h 2044699"/>
                <a:gd name="connsiteX53" fmla="*/ 193676 w 1263650"/>
                <a:gd name="connsiteY53" fmla="*/ 854075 h 2044699"/>
                <a:gd name="connsiteX54" fmla="*/ 190501 w 1263650"/>
                <a:gd name="connsiteY54" fmla="*/ 847724 h 2044699"/>
                <a:gd name="connsiteX55" fmla="*/ 190501 w 1263650"/>
                <a:gd name="connsiteY55" fmla="*/ 847725 h 2044699"/>
                <a:gd name="connsiteX56" fmla="*/ 190501 w 1263650"/>
                <a:gd name="connsiteY56" fmla="*/ 850900 h 2044699"/>
                <a:gd name="connsiteX57" fmla="*/ 190501 w 1263650"/>
                <a:gd name="connsiteY57" fmla="*/ 854075 h 2044699"/>
                <a:gd name="connsiteX58" fmla="*/ 190502 w 1263650"/>
                <a:gd name="connsiteY58" fmla="*/ 854075 h 2044699"/>
                <a:gd name="connsiteX59" fmla="*/ 190502 w 1263650"/>
                <a:gd name="connsiteY59" fmla="*/ 850900 h 2044699"/>
                <a:gd name="connsiteX60" fmla="*/ 190502 w 1263650"/>
                <a:gd name="connsiteY60" fmla="*/ 847725 h 2044699"/>
                <a:gd name="connsiteX61" fmla="*/ 190501 w 1263650"/>
                <a:gd name="connsiteY61" fmla="*/ 847724 h 2044699"/>
                <a:gd name="connsiteX62" fmla="*/ 187326 w 1263650"/>
                <a:gd name="connsiteY62" fmla="*/ 838200 h 2044699"/>
                <a:gd name="connsiteX63" fmla="*/ 187326 w 1263650"/>
                <a:gd name="connsiteY63" fmla="*/ 841375 h 2044699"/>
                <a:gd name="connsiteX64" fmla="*/ 187326 w 1263650"/>
                <a:gd name="connsiteY64" fmla="*/ 844550 h 2044699"/>
                <a:gd name="connsiteX65" fmla="*/ 187327 w 1263650"/>
                <a:gd name="connsiteY65" fmla="*/ 844550 h 2044699"/>
                <a:gd name="connsiteX66" fmla="*/ 187327 w 1263650"/>
                <a:gd name="connsiteY66" fmla="*/ 841375 h 2044699"/>
                <a:gd name="connsiteX67" fmla="*/ 187327 w 1263650"/>
                <a:gd name="connsiteY67" fmla="*/ 838200 h 2044699"/>
                <a:gd name="connsiteX68" fmla="*/ 187326 w 1263650"/>
                <a:gd name="connsiteY68" fmla="*/ 838200 h 2044699"/>
                <a:gd name="connsiteX69" fmla="*/ 184151 w 1263650"/>
                <a:gd name="connsiteY69" fmla="*/ 835025 h 2044699"/>
                <a:gd name="connsiteX70" fmla="*/ 184151 w 1263650"/>
                <a:gd name="connsiteY70" fmla="*/ 838200 h 2044699"/>
                <a:gd name="connsiteX71" fmla="*/ 184152 w 1263650"/>
                <a:gd name="connsiteY71" fmla="*/ 838200 h 2044699"/>
                <a:gd name="connsiteX72" fmla="*/ 184152 w 1263650"/>
                <a:gd name="connsiteY72" fmla="*/ 835025 h 2044699"/>
                <a:gd name="connsiteX73" fmla="*/ 184151 w 1263650"/>
                <a:gd name="connsiteY73" fmla="*/ 835025 h 2044699"/>
                <a:gd name="connsiteX74" fmla="*/ 177801 w 1263650"/>
                <a:gd name="connsiteY74" fmla="*/ 831850 h 2044699"/>
                <a:gd name="connsiteX75" fmla="*/ 177801 w 1263650"/>
                <a:gd name="connsiteY75" fmla="*/ 835025 h 2044699"/>
                <a:gd name="connsiteX76" fmla="*/ 177802 w 1263650"/>
                <a:gd name="connsiteY76" fmla="*/ 835025 h 2044699"/>
                <a:gd name="connsiteX77" fmla="*/ 177802 w 1263650"/>
                <a:gd name="connsiteY77" fmla="*/ 831850 h 2044699"/>
                <a:gd name="connsiteX78" fmla="*/ 177801 w 1263650"/>
                <a:gd name="connsiteY78" fmla="*/ 831850 h 2044699"/>
                <a:gd name="connsiteX79" fmla="*/ 187325 w 1263650"/>
                <a:gd name="connsiteY79" fmla="*/ 784225 h 2044699"/>
                <a:gd name="connsiteX80" fmla="*/ 187325 w 1263650"/>
                <a:gd name="connsiteY80" fmla="*/ 787400 h 2044699"/>
                <a:gd name="connsiteX81" fmla="*/ 187326 w 1263650"/>
                <a:gd name="connsiteY81" fmla="*/ 787400 h 2044699"/>
                <a:gd name="connsiteX82" fmla="*/ 187326 w 1263650"/>
                <a:gd name="connsiteY82" fmla="*/ 784225 h 2044699"/>
                <a:gd name="connsiteX83" fmla="*/ 187325 w 1263650"/>
                <a:gd name="connsiteY83" fmla="*/ 784225 h 2044699"/>
                <a:gd name="connsiteX84" fmla="*/ 92075 w 1263650"/>
                <a:gd name="connsiteY84" fmla="*/ 784225 h 2044699"/>
                <a:gd name="connsiteX85" fmla="*/ 92075 w 1263650"/>
                <a:gd name="connsiteY85" fmla="*/ 787400 h 2044699"/>
                <a:gd name="connsiteX86" fmla="*/ 90805 w 1263650"/>
                <a:gd name="connsiteY86" fmla="*/ 784860 h 2044699"/>
                <a:gd name="connsiteX87" fmla="*/ 92075 w 1263650"/>
                <a:gd name="connsiteY87" fmla="*/ 784225 h 2044699"/>
                <a:gd name="connsiteX88" fmla="*/ 180975 w 1263650"/>
                <a:gd name="connsiteY88" fmla="*/ 774700 h 2044699"/>
                <a:gd name="connsiteX89" fmla="*/ 180976 w 1263650"/>
                <a:gd name="connsiteY89" fmla="*/ 774700 h 2044699"/>
                <a:gd name="connsiteX90" fmla="*/ 180976 w 1263650"/>
                <a:gd name="connsiteY90" fmla="*/ 774701 h 2044699"/>
                <a:gd name="connsiteX91" fmla="*/ 180975 w 1263650"/>
                <a:gd name="connsiteY91" fmla="*/ 774700 h 2044699"/>
                <a:gd name="connsiteX92" fmla="*/ 184150 w 1263650"/>
                <a:gd name="connsiteY92" fmla="*/ 769937 h 2044699"/>
                <a:gd name="connsiteX93" fmla="*/ 184150 w 1263650"/>
                <a:gd name="connsiteY93" fmla="*/ 771525 h 2044699"/>
                <a:gd name="connsiteX94" fmla="*/ 184151 w 1263650"/>
                <a:gd name="connsiteY94" fmla="*/ 771525 h 2044699"/>
                <a:gd name="connsiteX95" fmla="*/ 184151 w 1263650"/>
                <a:gd name="connsiteY95" fmla="*/ 769937 h 2044699"/>
                <a:gd name="connsiteX96" fmla="*/ 184150 w 1263650"/>
                <a:gd name="connsiteY96" fmla="*/ 769937 h 2044699"/>
                <a:gd name="connsiteX97" fmla="*/ 555625 w 1263650"/>
                <a:gd name="connsiteY97" fmla="*/ 641350 h 2044699"/>
                <a:gd name="connsiteX98" fmla="*/ 561975 w 1263650"/>
                <a:gd name="connsiteY98" fmla="*/ 644525 h 2044699"/>
                <a:gd name="connsiteX99" fmla="*/ 561976 w 1263650"/>
                <a:gd name="connsiteY99" fmla="*/ 644525 h 2044699"/>
                <a:gd name="connsiteX100" fmla="*/ 555626 w 1263650"/>
                <a:gd name="connsiteY100" fmla="*/ 641350 h 2044699"/>
                <a:gd name="connsiteX101" fmla="*/ 555625 w 1263650"/>
                <a:gd name="connsiteY101" fmla="*/ 641350 h 2044699"/>
                <a:gd name="connsiteX102" fmla="*/ 104775 w 1263650"/>
                <a:gd name="connsiteY102" fmla="*/ 0 h 2044699"/>
                <a:gd name="connsiteX103" fmla="*/ 107950 w 1263650"/>
                <a:gd name="connsiteY103" fmla="*/ 3175 h 2044699"/>
                <a:gd name="connsiteX104" fmla="*/ 114300 w 1263650"/>
                <a:gd name="connsiteY104" fmla="*/ 3175 h 2044699"/>
                <a:gd name="connsiteX105" fmla="*/ 123825 w 1263650"/>
                <a:gd name="connsiteY105" fmla="*/ 6350 h 2044699"/>
                <a:gd name="connsiteX106" fmla="*/ 133350 w 1263650"/>
                <a:gd name="connsiteY106" fmla="*/ 9525 h 2044699"/>
                <a:gd name="connsiteX107" fmla="*/ 136525 w 1263650"/>
                <a:gd name="connsiteY107" fmla="*/ 9525 h 2044699"/>
                <a:gd name="connsiteX108" fmla="*/ 146050 w 1263650"/>
                <a:gd name="connsiteY108" fmla="*/ 12700 h 2044699"/>
                <a:gd name="connsiteX109" fmla="*/ 155575 w 1263650"/>
                <a:gd name="connsiteY109" fmla="*/ 15875 h 2044699"/>
                <a:gd name="connsiteX110" fmla="*/ 158750 w 1263650"/>
                <a:gd name="connsiteY110" fmla="*/ 15875 h 2044699"/>
                <a:gd name="connsiteX111" fmla="*/ 161925 w 1263650"/>
                <a:gd name="connsiteY111" fmla="*/ 15875 h 2044699"/>
                <a:gd name="connsiteX112" fmla="*/ 180975 w 1263650"/>
                <a:gd name="connsiteY112" fmla="*/ 22225 h 2044699"/>
                <a:gd name="connsiteX113" fmla="*/ 190500 w 1263650"/>
                <a:gd name="connsiteY113" fmla="*/ 22225 h 2044699"/>
                <a:gd name="connsiteX114" fmla="*/ 200025 w 1263650"/>
                <a:gd name="connsiteY114" fmla="*/ 25400 h 2044699"/>
                <a:gd name="connsiteX115" fmla="*/ 203200 w 1263650"/>
                <a:gd name="connsiteY115" fmla="*/ 28575 h 2044699"/>
                <a:gd name="connsiteX116" fmla="*/ 215900 w 1263650"/>
                <a:gd name="connsiteY116" fmla="*/ 28575 h 2044699"/>
                <a:gd name="connsiteX117" fmla="*/ 215900 w 1263650"/>
                <a:gd name="connsiteY117" fmla="*/ 31750 h 2044699"/>
                <a:gd name="connsiteX118" fmla="*/ 219075 w 1263650"/>
                <a:gd name="connsiteY118" fmla="*/ 31750 h 2044699"/>
                <a:gd name="connsiteX119" fmla="*/ 222250 w 1263650"/>
                <a:gd name="connsiteY119" fmla="*/ 31750 h 2044699"/>
                <a:gd name="connsiteX120" fmla="*/ 225425 w 1263650"/>
                <a:gd name="connsiteY120" fmla="*/ 31750 h 2044699"/>
                <a:gd name="connsiteX121" fmla="*/ 228600 w 1263650"/>
                <a:gd name="connsiteY121" fmla="*/ 31750 h 2044699"/>
                <a:gd name="connsiteX122" fmla="*/ 231775 w 1263650"/>
                <a:gd name="connsiteY122" fmla="*/ 34925 h 2044699"/>
                <a:gd name="connsiteX123" fmla="*/ 238125 w 1263650"/>
                <a:gd name="connsiteY123" fmla="*/ 34925 h 2044699"/>
                <a:gd name="connsiteX124" fmla="*/ 247650 w 1263650"/>
                <a:gd name="connsiteY124" fmla="*/ 38100 h 2044699"/>
                <a:gd name="connsiteX125" fmla="*/ 263525 w 1263650"/>
                <a:gd name="connsiteY125" fmla="*/ 41275 h 2044699"/>
                <a:gd name="connsiteX126" fmla="*/ 269875 w 1263650"/>
                <a:gd name="connsiteY126" fmla="*/ 44450 h 2044699"/>
                <a:gd name="connsiteX127" fmla="*/ 282575 w 1263650"/>
                <a:gd name="connsiteY127" fmla="*/ 47625 h 2044699"/>
                <a:gd name="connsiteX128" fmla="*/ 307975 w 1263650"/>
                <a:gd name="connsiteY128" fmla="*/ 53975 h 2044699"/>
                <a:gd name="connsiteX129" fmla="*/ 314325 w 1263650"/>
                <a:gd name="connsiteY129" fmla="*/ 53975 h 2044699"/>
                <a:gd name="connsiteX130" fmla="*/ 320675 w 1263650"/>
                <a:gd name="connsiteY130" fmla="*/ 57150 h 2044699"/>
                <a:gd name="connsiteX131" fmla="*/ 327025 w 1263650"/>
                <a:gd name="connsiteY131" fmla="*/ 57150 h 2044699"/>
                <a:gd name="connsiteX132" fmla="*/ 346075 w 1263650"/>
                <a:gd name="connsiteY132" fmla="*/ 60325 h 2044699"/>
                <a:gd name="connsiteX133" fmla="*/ 355600 w 1263650"/>
                <a:gd name="connsiteY133" fmla="*/ 63500 h 2044699"/>
                <a:gd name="connsiteX134" fmla="*/ 365125 w 1263650"/>
                <a:gd name="connsiteY134" fmla="*/ 66675 h 2044699"/>
                <a:gd name="connsiteX135" fmla="*/ 368300 w 1263650"/>
                <a:gd name="connsiteY135" fmla="*/ 66675 h 2044699"/>
                <a:gd name="connsiteX136" fmla="*/ 371475 w 1263650"/>
                <a:gd name="connsiteY136" fmla="*/ 66675 h 2044699"/>
                <a:gd name="connsiteX137" fmla="*/ 393700 w 1263650"/>
                <a:gd name="connsiteY137" fmla="*/ 73025 h 2044699"/>
                <a:gd name="connsiteX138" fmla="*/ 460375 w 1263650"/>
                <a:gd name="connsiteY138" fmla="*/ 92075 h 2044699"/>
                <a:gd name="connsiteX139" fmla="*/ 473075 w 1263650"/>
                <a:gd name="connsiteY139" fmla="*/ 95250 h 2044699"/>
                <a:gd name="connsiteX140" fmla="*/ 482600 w 1263650"/>
                <a:gd name="connsiteY140" fmla="*/ 98425 h 2044699"/>
                <a:gd name="connsiteX141" fmla="*/ 485775 w 1263650"/>
                <a:gd name="connsiteY141" fmla="*/ 98425 h 2044699"/>
                <a:gd name="connsiteX142" fmla="*/ 498475 w 1263650"/>
                <a:gd name="connsiteY142" fmla="*/ 101600 h 2044699"/>
                <a:gd name="connsiteX143" fmla="*/ 501650 w 1263650"/>
                <a:gd name="connsiteY143" fmla="*/ 101600 h 2044699"/>
                <a:gd name="connsiteX144" fmla="*/ 508000 w 1263650"/>
                <a:gd name="connsiteY144" fmla="*/ 101600 h 2044699"/>
                <a:gd name="connsiteX145" fmla="*/ 523875 w 1263650"/>
                <a:gd name="connsiteY145" fmla="*/ 107950 h 2044699"/>
                <a:gd name="connsiteX146" fmla="*/ 527050 w 1263650"/>
                <a:gd name="connsiteY146" fmla="*/ 107950 h 2044699"/>
                <a:gd name="connsiteX147" fmla="*/ 530225 w 1263650"/>
                <a:gd name="connsiteY147" fmla="*/ 107950 h 2044699"/>
                <a:gd name="connsiteX148" fmla="*/ 539750 w 1263650"/>
                <a:gd name="connsiteY148" fmla="*/ 111125 h 2044699"/>
                <a:gd name="connsiteX149" fmla="*/ 542925 w 1263650"/>
                <a:gd name="connsiteY149" fmla="*/ 111125 h 2044699"/>
                <a:gd name="connsiteX150" fmla="*/ 546100 w 1263650"/>
                <a:gd name="connsiteY150" fmla="*/ 111125 h 2044699"/>
                <a:gd name="connsiteX151" fmla="*/ 549275 w 1263650"/>
                <a:gd name="connsiteY151" fmla="*/ 114300 h 2044699"/>
                <a:gd name="connsiteX152" fmla="*/ 552450 w 1263650"/>
                <a:gd name="connsiteY152" fmla="*/ 114300 h 2044699"/>
                <a:gd name="connsiteX153" fmla="*/ 555625 w 1263650"/>
                <a:gd name="connsiteY153" fmla="*/ 114300 h 2044699"/>
                <a:gd name="connsiteX154" fmla="*/ 558800 w 1263650"/>
                <a:gd name="connsiteY154" fmla="*/ 114300 h 2044699"/>
                <a:gd name="connsiteX155" fmla="*/ 561975 w 1263650"/>
                <a:gd name="connsiteY155" fmla="*/ 114300 h 2044699"/>
                <a:gd name="connsiteX156" fmla="*/ 565150 w 1263650"/>
                <a:gd name="connsiteY156" fmla="*/ 117475 h 2044699"/>
                <a:gd name="connsiteX157" fmla="*/ 574675 w 1263650"/>
                <a:gd name="connsiteY157" fmla="*/ 120650 h 2044699"/>
                <a:gd name="connsiteX158" fmla="*/ 584200 w 1263650"/>
                <a:gd name="connsiteY158" fmla="*/ 120650 h 2044699"/>
                <a:gd name="connsiteX159" fmla="*/ 606425 w 1263650"/>
                <a:gd name="connsiteY159" fmla="*/ 127000 h 2044699"/>
                <a:gd name="connsiteX160" fmla="*/ 628650 w 1263650"/>
                <a:gd name="connsiteY160" fmla="*/ 130175 h 2044699"/>
                <a:gd name="connsiteX161" fmla="*/ 650875 w 1263650"/>
                <a:gd name="connsiteY161" fmla="*/ 136525 h 2044699"/>
                <a:gd name="connsiteX162" fmla="*/ 660400 w 1263650"/>
                <a:gd name="connsiteY162" fmla="*/ 139700 h 2044699"/>
                <a:gd name="connsiteX163" fmla="*/ 676275 w 1263650"/>
                <a:gd name="connsiteY163" fmla="*/ 142875 h 2044699"/>
                <a:gd name="connsiteX164" fmla="*/ 682625 w 1263650"/>
                <a:gd name="connsiteY164" fmla="*/ 142875 h 2044699"/>
                <a:gd name="connsiteX165" fmla="*/ 679450 w 1263650"/>
                <a:gd name="connsiteY165" fmla="*/ 155575 h 2044699"/>
                <a:gd name="connsiteX166" fmla="*/ 676275 w 1263650"/>
                <a:gd name="connsiteY166" fmla="*/ 161925 h 2044699"/>
                <a:gd name="connsiteX167" fmla="*/ 676275 w 1263650"/>
                <a:gd name="connsiteY167" fmla="*/ 165100 h 2044699"/>
                <a:gd name="connsiteX168" fmla="*/ 676275 w 1263650"/>
                <a:gd name="connsiteY168" fmla="*/ 174625 h 2044699"/>
                <a:gd name="connsiteX169" fmla="*/ 673100 w 1263650"/>
                <a:gd name="connsiteY169" fmla="*/ 187325 h 2044699"/>
                <a:gd name="connsiteX170" fmla="*/ 666750 w 1263650"/>
                <a:gd name="connsiteY170" fmla="*/ 203200 h 2044699"/>
                <a:gd name="connsiteX171" fmla="*/ 666750 w 1263650"/>
                <a:gd name="connsiteY171" fmla="*/ 206375 h 2044699"/>
                <a:gd name="connsiteX172" fmla="*/ 660400 w 1263650"/>
                <a:gd name="connsiteY172" fmla="*/ 234950 h 2044699"/>
                <a:gd name="connsiteX173" fmla="*/ 660400 w 1263650"/>
                <a:gd name="connsiteY173" fmla="*/ 241300 h 2044699"/>
                <a:gd name="connsiteX174" fmla="*/ 650875 w 1263650"/>
                <a:gd name="connsiteY174" fmla="*/ 273050 h 2044699"/>
                <a:gd name="connsiteX175" fmla="*/ 647700 w 1263650"/>
                <a:gd name="connsiteY175" fmla="*/ 295275 h 2044699"/>
                <a:gd name="connsiteX176" fmla="*/ 647700 w 1263650"/>
                <a:gd name="connsiteY176" fmla="*/ 298450 h 2044699"/>
                <a:gd name="connsiteX177" fmla="*/ 644525 w 1263650"/>
                <a:gd name="connsiteY177" fmla="*/ 307975 h 2044699"/>
                <a:gd name="connsiteX178" fmla="*/ 641350 w 1263650"/>
                <a:gd name="connsiteY178" fmla="*/ 330200 h 2044699"/>
                <a:gd name="connsiteX179" fmla="*/ 635000 w 1263650"/>
                <a:gd name="connsiteY179" fmla="*/ 352425 h 2044699"/>
                <a:gd name="connsiteX180" fmla="*/ 631825 w 1263650"/>
                <a:gd name="connsiteY180" fmla="*/ 365125 h 2044699"/>
                <a:gd name="connsiteX181" fmla="*/ 628650 w 1263650"/>
                <a:gd name="connsiteY181" fmla="*/ 374650 h 2044699"/>
                <a:gd name="connsiteX182" fmla="*/ 628650 w 1263650"/>
                <a:gd name="connsiteY182" fmla="*/ 381000 h 2044699"/>
                <a:gd name="connsiteX183" fmla="*/ 628650 w 1263650"/>
                <a:gd name="connsiteY183" fmla="*/ 387350 h 2044699"/>
                <a:gd name="connsiteX184" fmla="*/ 622300 w 1263650"/>
                <a:gd name="connsiteY184" fmla="*/ 419100 h 2044699"/>
                <a:gd name="connsiteX185" fmla="*/ 619125 w 1263650"/>
                <a:gd name="connsiteY185" fmla="*/ 434975 h 2044699"/>
                <a:gd name="connsiteX186" fmla="*/ 612775 w 1263650"/>
                <a:gd name="connsiteY186" fmla="*/ 457200 h 2044699"/>
                <a:gd name="connsiteX187" fmla="*/ 606425 w 1263650"/>
                <a:gd name="connsiteY187" fmla="*/ 476250 h 2044699"/>
                <a:gd name="connsiteX188" fmla="*/ 600075 w 1263650"/>
                <a:gd name="connsiteY188" fmla="*/ 511175 h 2044699"/>
                <a:gd name="connsiteX189" fmla="*/ 587375 w 1263650"/>
                <a:gd name="connsiteY189" fmla="*/ 568325 h 2044699"/>
                <a:gd name="connsiteX190" fmla="*/ 587375 w 1263650"/>
                <a:gd name="connsiteY190" fmla="*/ 574675 h 2044699"/>
                <a:gd name="connsiteX191" fmla="*/ 577850 w 1263650"/>
                <a:gd name="connsiteY191" fmla="*/ 612775 h 2044699"/>
                <a:gd name="connsiteX192" fmla="*/ 574675 w 1263650"/>
                <a:gd name="connsiteY192" fmla="*/ 619125 h 2044699"/>
                <a:gd name="connsiteX193" fmla="*/ 574675 w 1263650"/>
                <a:gd name="connsiteY193" fmla="*/ 622300 h 2044699"/>
                <a:gd name="connsiteX194" fmla="*/ 574676 w 1263650"/>
                <a:gd name="connsiteY194" fmla="*/ 622300 h 2044699"/>
                <a:gd name="connsiteX195" fmla="*/ 573884 w 1263650"/>
                <a:gd name="connsiteY195" fmla="*/ 626260 h 2044699"/>
                <a:gd name="connsiteX196" fmla="*/ 573884 w 1263650"/>
                <a:gd name="connsiteY196" fmla="*/ 629444 h 2044699"/>
                <a:gd name="connsiteX197" fmla="*/ 573247 w 1263650"/>
                <a:gd name="connsiteY197" fmla="*/ 629444 h 2044699"/>
                <a:gd name="connsiteX198" fmla="*/ 571501 w 1263650"/>
                <a:gd name="connsiteY198" fmla="*/ 638175 h 2044699"/>
                <a:gd name="connsiteX199" fmla="*/ 568326 w 1263650"/>
                <a:gd name="connsiteY199" fmla="*/ 644525 h 2044699"/>
                <a:gd name="connsiteX200" fmla="*/ 568325 w 1263650"/>
                <a:gd name="connsiteY200" fmla="*/ 644525 h 2044699"/>
                <a:gd name="connsiteX201" fmla="*/ 568325 w 1263650"/>
                <a:gd name="connsiteY201" fmla="*/ 657225 h 2044699"/>
                <a:gd name="connsiteX202" fmla="*/ 565150 w 1263650"/>
                <a:gd name="connsiteY202" fmla="*/ 666750 h 2044699"/>
                <a:gd name="connsiteX203" fmla="*/ 565150 w 1263650"/>
                <a:gd name="connsiteY203" fmla="*/ 673100 h 2044699"/>
                <a:gd name="connsiteX204" fmla="*/ 561975 w 1263650"/>
                <a:gd name="connsiteY204" fmla="*/ 679450 h 2044699"/>
                <a:gd name="connsiteX205" fmla="*/ 561975 w 1263650"/>
                <a:gd name="connsiteY205" fmla="*/ 682625 h 2044699"/>
                <a:gd name="connsiteX206" fmla="*/ 558800 w 1263650"/>
                <a:gd name="connsiteY206" fmla="*/ 692150 h 2044699"/>
                <a:gd name="connsiteX207" fmla="*/ 558801 w 1263650"/>
                <a:gd name="connsiteY207" fmla="*/ 692150 h 2044699"/>
                <a:gd name="connsiteX208" fmla="*/ 558801 w 1263650"/>
                <a:gd name="connsiteY208" fmla="*/ 704850 h 2044699"/>
                <a:gd name="connsiteX209" fmla="*/ 558801 w 1263650"/>
                <a:gd name="connsiteY209" fmla="*/ 708025 h 2044699"/>
                <a:gd name="connsiteX210" fmla="*/ 561976 w 1263650"/>
                <a:gd name="connsiteY210" fmla="*/ 708025 h 2044699"/>
                <a:gd name="connsiteX211" fmla="*/ 561976 w 1263650"/>
                <a:gd name="connsiteY211" fmla="*/ 711200 h 2044699"/>
                <a:gd name="connsiteX212" fmla="*/ 561976 w 1263650"/>
                <a:gd name="connsiteY212" fmla="*/ 714375 h 2044699"/>
                <a:gd name="connsiteX213" fmla="*/ 568326 w 1263650"/>
                <a:gd name="connsiteY213" fmla="*/ 720725 h 2044699"/>
                <a:gd name="connsiteX214" fmla="*/ 570231 w 1263650"/>
                <a:gd name="connsiteY214" fmla="*/ 723900 h 2044699"/>
                <a:gd name="connsiteX215" fmla="*/ 571501 w 1263650"/>
                <a:gd name="connsiteY215" fmla="*/ 726017 h 2044699"/>
                <a:gd name="connsiteX216" fmla="*/ 577851 w 1263650"/>
                <a:gd name="connsiteY216" fmla="*/ 736600 h 2044699"/>
                <a:gd name="connsiteX217" fmla="*/ 593726 w 1263650"/>
                <a:gd name="connsiteY217" fmla="*/ 755650 h 2044699"/>
                <a:gd name="connsiteX218" fmla="*/ 603251 w 1263650"/>
                <a:gd name="connsiteY218" fmla="*/ 771525 h 2044699"/>
                <a:gd name="connsiteX219" fmla="*/ 606426 w 1263650"/>
                <a:gd name="connsiteY219" fmla="*/ 771525 h 2044699"/>
                <a:gd name="connsiteX220" fmla="*/ 606426 w 1263650"/>
                <a:gd name="connsiteY220" fmla="*/ 774700 h 2044699"/>
                <a:gd name="connsiteX221" fmla="*/ 606425 w 1263650"/>
                <a:gd name="connsiteY221" fmla="*/ 774700 h 2044699"/>
                <a:gd name="connsiteX222" fmla="*/ 625475 w 1263650"/>
                <a:gd name="connsiteY222" fmla="*/ 803275 h 2044699"/>
                <a:gd name="connsiteX223" fmla="*/ 628650 w 1263650"/>
                <a:gd name="connsiteY223" fmla="*/ 806450 h 2044699"/>
                <a:gd name="connsiteX224" fmla="*/ 635000 w 1263650"/>
                <a:gd name="connsiteY224" fmla="*/ 812800 h 2044699"/>
                <a:gd name="connsiteX225" fmla="*/ 638175 w 1263650"/>
                <a:gd name="connsiteY225" fmla="*/ 819150 h 2044699"/>
                <a:gd name="connsiteX226" fmla="*/ 644525 w 1263650"/>
                <a:gd name="connsiteY226" fmla="*/ 828675 h 2044699"/>
                <a:gd name="connsiteX227" fmla="*/ 647700 w 1263650"/>
                <a:gd name="connsiteY227" fmla="*/ 831850 h 2044699"/>
                <a:gd name="connsiteX228" fmla="*/ 654050 w 1263650"/>
                <a:gd name="connsiteY228" fmla="*/ 841375 h 2044699"/>
                <a:gd name="connsiteX229" fmla="*/ 657225 w 1263650"/>
                <a:gd name="connsiteY229" fmla="*/ 841375 h 2044699"/>
                <a:gd name="connsiteX230" fmla="*/ 657225 w 1263650"/>
                <a:gd name="connsiteY230" fmla="*/ 847725 h 2044699"/>
                <a:gd name="connsiteX231" fmla="*/ 660400 w 1263650"/>
                <a:gd name="connsiteY231" fmla="*/ 850900 h 2044699"/>
                <a:gd name="connsiteX232" fmla="*/ 663575 w 1263650"/>
                <a:gd name="connsiteY232" fmla="*/ 854075 h 2044699"/>
                <a:gd name="connsiteX233" fmla="*/ 673100 w 1263650"/>
                <a:gd name="connsiteY233" fmla="*/ 866775 h 2044699"/>
                <a:gd name="connsiteX234" fmla="*/ 679450 w 1263650"/>
                <a:gd name="connsiteY234" fmla="*/ 876300 h 2044699"/>
                <a:gd name="connsiteX235" fmla="*/ 682625 w 1263650"/>
                <a:gd name="connsiteY235" fmla="*/ 879475 h 2044699"/>
                <a:gd name="connsiteX236" fmla="*/ 701675 w 1263650"/>
                <a:gd name="connsiteY236" fmla="*/ 908050 h 2044699"/>
                <a:gd name="connsiteX237" fmla="*/ 708025 w 1263650"/>
                <a:gd name="connsiteY237" fmla="*/ 914400 h 2044699"/>
                <a:gd name="connsiteX238" fmla="*/ 723900 w 1263650"/>
                <a:gd name="connsiteY238" fmla="*/ 936625 h 2044699"/>
                <a:gd name="connsiteX239" fmla="*/ 733425 w 1263650"/>
                <a:gd name="connsiteY239" fmla="*/ 949325 h 2044699"/>
                <a:gd name="connsiteX240" fmla="*/ 736600 w 1263650"/>
                <a:gd name="connsiteY240" fmla="*/ 952500 h 2044699"/>
                <a:gd name="connsiteX241" fmla="*/ 736600 w 1263650"/>
                <a:gd name="connsiteY241" fmla="*/ 955675 h 2044699"/>
                <a:gd name="connsiteX242" fmla="*/ 739775 w 1263650"/>
                <a:gd name="connsiteY242" fmla="*/ 958850 h 2044699"/>
                <a:gd name="connsiteX243" fmla="*/ 739775 w 1263650"/>
                <a:gd name="connsiteY243" fmla="*/ 962025 h 2044699"/>
                <a:gd name="connsiteX244" fmla="*/ 746125 w 1263650"/>
                <a:gd name="connsiteY244" fmla="*/ 971550 h 2044699"/>
                <a:gd name="connsiteX245" fmla="*/ 790575 w 1263650"/>
                <a:gd name="connsiteY245" fmla="*/ 1028700 h 2044699"/>
                <a:gd name="connsiteX246" fmla="*/ 806450 w 1263650"/>
                <a:gd name="connsiteY246" fmla="*/ 1050925 h 2044699"/>
                <a:gd name="connsiteX247" fmla="*/ 812800 w 1263650"/>
                <a:gd name="connsiteY247" fmla="*/ 1060450 h 2044699"/>
                <a:gd name="connsiteX248" fmla="*/ 822325 w 1263650"/>
                <a:gd name="connsiteY248" fmla="*/ 1073150 h 2044699"/>
                <a:gd name="connsiteX249" fmla="*/ 825500 w 1263650"/>
                <a:gd name="connsiteY249" fmla="*/ 1079500 h 2044699"/>
                <a:gd name="connsiteX250" fmla="*/ 841375 w 1263650"/>
                <a:gd name="connsiteY250" fmla="*/ 1104900 h 2044699"/>
                <a:gd name="connsiteX251" fmla="*/ 854075 w 1263650"/>
                <a:gd name="connsiteY251" fmla="*/ 1117600 h 2044699"/>
                <a:gd name="connsiteX252" fmla="*/ 860425 w 1263650"/>
                <a:gd name="connsiteY252" fmla="*/ 1130300 h 2044699"/>
                <a:gd name="connsiteX253" fmla="*/ 866775 w 1263650"/>
                <a:gd name="connsiteY253" fmla="*/ 1136650 h 2044699"/>
                <a:gd name="connsiteX254" fmla="*/ 869950 w 1263650"/>
                <a:gd name="connsiteY254" fmla="*/ 1143000 h 2044699"/>
                <a:gd name="connsiteX255" fmla="*/ 882650 w 1263650"/>
                <a:gd name="connsiteY255" fmla="*/ 1162050 h 2044699"/>
                <a:gd name="connsiteX256" fmla="*/ 892175 w 1263650"/>
                <a:gd name="connsiteY256" fmla="*/ 1168400 h 2044699"/>
                <a:gd name="connsiteX257" fmla="*/ 892175 w 1263650"/>
                <a:gd name="connsiteY257" fmla="*/ 1171575 h 2044699"/>
                <a:gd name="connsiteX258" fmla="*/ 895350 w 1263650"/>
                <a:gd name="connsiteY258" fmla="*/ 1174750 h 2044699"/>
                <a:gd name="connsiteX259" fmla="*/ 904875 w 1263650"/>
                <a:gd name="connsiteY259" fmla="*/ 1190625 h 2044699"/>
                <a:gd name="connsiteX260" fmla="*/ 908050 w 1263650"/>
                <a:gd name="connsiteY260" fmla="*/ 1193800 h 2044699"/>
                <a:gd name="connsiteX261" fmla="*/ 933450 w 1263650"/>
                <a:gd name="connsiteY261" fmla="*/ 1228725 h 2044699"/>
                <a:gd name="connsiteX262" fmla="*/ 933450 w 1263650"/>
                <a:gd name="connsiteY262" fmla="*/ 1231900 h 2044699"/>
                <a:gd name="connsiteX263" fmla="*/ 958850 w 1263650"/>
                <a:gd name="connsiteY263" fmla="*/ 1263650 h 2044699"/>
                <a:gd name="connsiteX264" fmla="*/ 977900 w 1263650"/>
                <a:gd name="connsiteY264" fmla="*/ 1292225 h 2044699"/>
                <a:gd name="connsiteX265" fmla="*/ 1005680 w 1263650"/>
                <a:gd name="connsiteY265" fmla="*/ 1331117 h 2044699"/>
                <a:gd name="connsiteX266" fmla="*/ 1006478 w 1263650"/>
                <a:gd name="connsiteY266" fmla="*/ 1331117 h 2044699"/>
                <a:gd name="connsiteX267" fmla="*/ 1006478 w 1263650"/>
                <a:gd name="connsiteY267" fmla="*/ 1332234 h 2044699"/>
                <a:gd name="connsiteX268" fmla="*/ 1009650 w 1263650"/>
                <a:gd name="connsiteY268" fmla="*/ 1336675 h 2044699"/>
                <a:gd name="connsiteX269" fmla="*/ 1025525 w 1263650"/>
                <a:gd name="connsiteY269" fmla="*/ 1355725 h 2044699"/>
                <a:gd name="connsiteX270" fmla="*/ 1025525 w 1263650"/>
                <a:gd name="connsiteY270" fmla="*/ 1358900 h 2044699"/>
                <a:gd name="connsiteX271" fmla="*/ 1031875 w 1263650"/>
                <a:gd name="connsiteY271" fmla="*/ 1365250 h 2044699"/>
                <a:gd name="connsiteX272" fmla="*/ 1035050 w 1263650"/>
                <a:gd name="connsiteY272" fmla="*/ 1374775 h 2044699"/>
                <a:gd name="connsiteX273" fmla="*/ 1038225 w 1263650"/>
                <a:gd name="connsiteY273" fmla="*/ 1374775 h 2044699"/>
                <a:gd name="connsiteX274" fmla="*/ 1041400 w 1263650"/>
                <a:gd name="connsiteY274" fmla="*/ 1377950 h 2044699"/>
                <a:gd name="connsiteX275" fmla="*/ 1044575 w 1263650"/>
                <a:gd name="connsiteY275" fmla="*/ 1384300 h 2044699"/>
                <a:gd name="connsiteX276" fmla="*/ 1047750 w 1263650"/>
                <a:gd name="connsiteY276" fmla="*/ 1387475 h 2044699"/>
                <a:gd name="connsiteX277" fmla="*/ 1047750 w 1263650"/>
                <a:gd name="connsiteY277" fmla="*/ 1390650 h 2044699"/>
                <a:gd name="connsiteX278" fmla="*/ 1050925 w 1263650"/>
                <a:gd name="connsiteY278" fmla="*/ 1393825 h 2044699"/>
                <a:gd name="connsiteX279" fmla="*/ 1054100 w 1263650"/>
                <a:gd name="connsiteY279" fmla="*/ 1397000 h 2044699"/>
                <a:gd name="connsiteX280" fmla="*/ 1057275 w 1263650"/>
                <a:gd name="connsiteY280" fmla="*/ 1403350 h 2044699"/>
                <a:gd name="connsiteX281" fmla="*/ 1073150 w 1263650"/>
                <a:gd name="connsiteY281" fmla="*/ 1425575 h 2044699"/>
                <a:gd name="connsiteX282" fmla="*/ 1079500 w 1263650"/>
                <a:gd name="connsiteY282" fmla="*/ 1431925 h 2044699"/>
                <a:gd name="connsiteX283" fmla="*/ 1079500 w 1263650"/>
                <a:gd name="connsiteY283" fmla="*/ 1431924 h 2044699"/>
                <a:gd name="connsiteX284" fmla="*/ 1092200 w 1263650"/>
                <a:gd name="connsiteY284" fmla="*/ 1450974 h 2044699"/>
                <a:gd name="connsiteX285" fmla="*/ 1098550 w 1263650"/>
                <a:gd name="connsiteY285" fmla="*/ 1457324 h 2044699"/>
                <a:gd name="connsiteX286" fmla="*/ 1098550 w 1263650"/>
                <a:gd name="connsiteY286" fmla="*/ 1460499 h 2044699"/>
                <a:gd name="connsiteX287" fmla="*/ 1114425 w 1263650"/>
                <a:gd name="connsiteY287" fmla="*/ 1479549 h 2044699"/>
                <a:gd name="connsiteX288" fmla="*/ 1133475 w 1263650"/>
                <a:gd name="connsiteY288" fmla="*/ 1508124 h 2044699"/>
                <a:gd name="connsiteX289" fmla="*/ 1149350 w 1263650"/>
                <a:gd name="connsiteY289" fmla="*/ 1530349 h 2044699"/>
                <a:gd name="connsiteX290" fmla="*/ 1155700 w 1263650"/>
                <a:gd name="connsiteY290" fmla="*/ 1539874 h 2044699"/>
                <a:gd name="connsiteX291" fmla="*/ 1171575 w 1263650"/>
                <a:gd name="connsiteY291" fmla="*/ 1562099 h 2044699"/>
                <a:gd name="connsiteX292" fmla="*/ 1177925 w 1263650"/>
                <a:gd name="connsiteY292" fmla="*/ 1571624 h 2044699"/>
                <a:gd name="connsiteX293" fmla="*/ 1181100 w 1263650"/>
                <a:gd name="connsiteY293" fmla="*/ 1574799 h 2044699"/>
                <a:gd name="connsiteX294" fmla="*/ 1187450 w 1263650"/>
                <a:gd name="connsiteY294" fmla="*/ 1584324 h 2044699"/>
                <a:gd name="connsiteX295" fmla="*/ 1206500 w 1263650"/>
                <a:gd name="connsiteY295" fmla="*/ 1609724 h 2044699"/>
                <a:gd name="connsiteX296" fmla="*/ 1206500 w 1263650"/>
                <a:gd name="connsiteY296" fmla="*/ 1612899 h 2044699"/>
                <a:gd name="connsiteX297" fmla="*/ 1209675 w 1263650"/>
                <a:gd name="connsiteY297" fmla="*/ 1612899 h 2044699"/>
                <a:gd name="connsiteX298" fmla="*/ 1209675 w 1263650"/>
                <a:gd name="connsiteY298" fmla="*/ 1616074 h 2044699"/>
                <a:gd name="connsiteX299" fmla="*/ 1206500 w 1263650"/>
                <a:gd name="connsiteY299" fmla="*/ 1625599 h 2044699"/>
                <a:gd name="connsiteX300" fmla="*/ 1206500 w 1263650"/>
                <a:gd name="connsiteY300" fmla="*/ 1628774 h 2044699"/>
                <a:gd name="connsiteX301" fmla="*/ 1206500 w 1263650"/>
                <a:gd name="connsiteY301" fmla="*/ 1631949 h 2044699"/>
                <a:gd name="connsiteX302" fmla="*/ 1203325 w 1263650"/>
                <a:gd name="connsiteY302" fmla="*/ 1635124 h 2044699"/>
                <a:gd name="connsiteX303" fmla="*/ 1203325 w 1263650"/>
                <a:gd name="connsiteY303" fmla="*/ 1638299 h 2044699"/>
                <a:gd name="connsiteX304" fmla="*/ 1212850 w 1263650"/>
                <a:gd name="connsiteY304" fmla="*/ 1657349 h 2044699"/>
                <a:gd name="connsiteX305" fmla="*/ 1212850 w 1263650"/>
                <a:gd name="connsiteY305" fmla="*/ 1660524 h 2044699"/>
                <a:gd name="connsiteX306" fmla="*/ 1219200 w 1263650"/>
                <a:gd name="connsiteY306" fmla="*/ 1666874 h 2044699"/>
                <a:gd name="connsiteX307" fmla="*/ 1222375 w 1263650"/>
                <a:gd name="connsiteY307" fmla="*/ 1670049 h 2044699"/>
                <a:gd name="connsiteX308" fmla="*/ 1225550 w 1263650"/>
                <a:gd name="connsiteY308" fmla="*/ 1670049 h 2044699"/>
                <a:gd name="connsiteX309" fmla="*/ 1225550 w 1263650"/>
                <a:gd name="connsiteY309" fmla="*/ 1673224 h 2044699"/>
                <a:gd name="connsiteX310" fmla="*/ 1225550 w 1263650"/>
                <a:gd name="connsiteY310" fmla="*/ 1679574 h 2044699"/>
                <a:gd name="connsiteX311" fmla="*/ 1225550 w 1263650"/>
                <a:gd name="connsiteY311" fmla="*/ 1682749 h 2044699"/>
                <a:gd name="connsiteX312" fmla="*/ 1228725 w 1263650"/>
                <a:gd name="connsiteY312" fmla="*/ 1695449 h 2044699"/>
                <a:gd name="connsiteX313" fmla="*/ 1231900 w 1263650"/>
                <a:gd name="connsiteY313" fmla="*/ 1708149 h 2044699"/>
                <a:gd name="connsiteX314" fmla="*/ 1231900 w 1263650"/>
                <a:gd name="connsiteY314" fmla="*/ 1714499 h 2044699"/>
                <a:gd name="connsiteX315" fmla="*/ 1231900 w 1263650"/>
                <a:gd name="connsiteY315" fmla="*/ 1717674 h 2044699"/>
                <a:gd name="connsiteX316" fmla="*/ 1228725 w 1263650"/>
                <a:gd name="connsiteY316" fmla="*/ 1720849 h 2044699"/>
                <a:gd name="connsiteX317" fmla="*/ 1231900 w 1263650"/>
                <a:gd name="connsiteY317" fmla="*/ 1724024 h 2044699"/>
                <a:gd name="connsiteX318" fmla="*/ 1238250 w 1263650"/>
                <a:gd name="connsiteY318" fmla="*/ 1724024 h 2044699"/>
                <a:gd name="connsiteX319" fmla="*/ 1257300 w 1263650"/>
                <a:gd name="connsiteY319" fmla="*/ 1746249 h 2044699"/>
                <a:gd name="connsiteX320" fmla="*/ 1260475 w 1263650"/>
                <a:gd name="connsiteY320" fmla="*/ 1749424 h 2044699"/>
                <a:gd name="connsiteX321" fmla="*/ 1263650 w 1263650"/>
                <a:gd name="connsiteY321" fmla="*/ 1755774 h 2044699"/>
                <a:gd name="connsiteX322" fmla="*/ 1263650 w 1263650"/>
                <a:gd name="connsiteY322" fmla="*/ 1762124 h 2044699"/>
                <a:gd name="connsiteX323" fmla="*/ 1254125 w 1263650"/>
                <a:gd name="connsiteY323" fmla="*/ 1768474 h 2044699"/>
                <a:gd name="connsiteX324" fmla="*/ 1247775 w 1263650"/>
                <a:gd name="connsiteY324" fmla="*/ 1774824 h 2044699"/>
                <a:gd name="connsiteX325" fmla="*/ 1247775 w 1263650"/>
                <a:gd name="connsiteY325" fmla="*/ 1777999 h 2044699"/>
                <a:gd name="connsiteX326" fmla="*/ 1244600 w 1263650"/>
                <a:gd name="connsiteY326" fmla="*/ 1777999 h 2044699"/>
                <a:gd name="connsiteX327" fmla="*/ 1241425 w 1263650"/>
                <a:gd name="connsiteY327" fmla="*/ 1777999 h 2044699"/>
                <a:gd name="connsiteX328" fmla="*/ 1228725 w 1263650"/>
                <a:gd name="connsiteY328" fmla="*/ 1784349 h 2044699"/>
                <a:gd name="connsiteX329" fmla="*/ 1222375 w 1263650"/>
                <a:gd name="connsiteY329" fmla="*/ 1787524 h 2044699"/>
                <a:gd name="connsiteX330" fmla="*/ 1216025 w 1263650"/>
                <a:gd name="connsiteY330" fmla="*/ 1787524 h 2044699"/>
                <a:gd name="connsiteX331" fmla="*/ 1212850 w 1263650"/>
                <a:gd name="connsiteY331" fmla="*/ 1787524 h 2044699"/>
                <a:gd name="connsiteX332" fmla="*/ 1212850 w 1263650"/>
                <a:gd name="connsiteY332" fmla="*/ 1790699 h 2044699"/>
                <a:gd name="connsiteX333" fmla="*/ 1209675 w 1263650"/>
                <a:gd name="connsiteY333" fmla="*/ 1790699 h 2044699"/>
                <a:gd name="connsiteX334" fmla="*/ 1209675 w 1263650"/>
                <a:gd name="connsiteY334" fmla="*/ 1793874 h 2044699"/>
                <a:gd name="connsiteX335" fmla="*/ 1209675 w 1263650"/>
                <a:gd name="connsiteY335" fmla="*/ 1797049 h 2044699"/>
                <a:gd name="connsiteX336" fmla="*/ 1206500 w 1263650"/>
                <a:gd name="connsiteY336" fmla="*/ 1806574 h 2044699"/>
                <a:gd name="connsiteX337" fmla="*/ 1200150 w 1263650"/>
                <a:gd name="connsiteY337" fmla="*/ 1809749 h 2044699"/>
                <a:gd name="connsiteX338" fmla="*/ 1193800 w 1263650"/>
                <a:gd name="connsiteY338" fmla="*/ 1812924 h 2044699"/>
                <a:gd name="connsiteX339" fmla="*/ 1190625 w 1263650"/>
                <a:gd name="connsiteY339" fmla="*/ 1819274 h 2044699"/>
                <a:gd name="connsiteX340" fmla="*/ 1193800 w 1263650"/>
                <a:gd name="connsiteY340" fmla="*/ 1819274 h 2044699"/>
                <a:gd name="connsiteX341" fmla="*/ 1193800 w 1263650"/>
                <a:gd name="connsiteY341" fmla="*/ 1822449 h 2044699"/>
                <a:gd name="connsiteX342" fmla="*/ 1193800 w 1263650"/>
                <a:gd name="connsiteY342" fmla="*/ 1831974 h 2044699"/>
                <a:gd name="connsiteX343" fmla="*/ 1190625 w 1263650"/>
                <a:gd name="connsiteY343" fmla="*/ 1831974 h 2044699"/>
                <a:gd name="connsiteX344" fmla="*/ 1190625 w 1263650"/>
                <a:gd name="connsiteY344" fmla="*/ 1835149 h 2044699"/>
                <a:gd name="connsiteX345" fmla="*/ 1187450 w 1263650"/>
                <a:gd name="connsiteY345" fmla="*/ 1841499 h 2044699"/>
                <a:gd name="connsiteX346" fmla="*/ 1190625 w 1263650"/>
                <a:gd name="connsiteY346" fmla="*/ 1847849 h 2044699"/>
                <a:gd name="connsiteX347" fmla="*/ 1190625 w 1263650"/>
                <a:gd name="connsiteY347" fmla="*/ 1860549 h 2044699"/>
                <a:gd name="connsiteX348" fmla="*/ 1190625 w 1263650"/>
                <a:gd name="connsiteY348" fmla="*/ 1863724 h 2044699"/>
                <a:gd name="connsiteX349" fmla="*/ 1187450 w 1263650"/>
                <a:gd name="connsiteY349" fmla="*/ 1863724 h 2044699"/>
                <a:gd name="connsiteX350" fmla="*/ 1184275 w 1263650"/>
                <a:gd name="connsiteY350" fmla="*/ 1863724 h 2044699"/>
                <a:gd name="connsiteX351" fmla="*/ 1184275 w 1263650"/>
                <a:gd name="connsiteY351" fmla="*/ 1866899 h 2044699"/>
                <a:gd name="connsiteX352" fmla="*/ 1184275 w 1263650"/>
                <a:gd name="connsiteY352" fmla="*/ 1870074 h 2044699"/>
                <a:gd name="connsiteX353" fmla="*/ 1181100 w 1263650"/>
                <a:gd name="connsiteY353" fmla="*/ 1879599 h 2044699"/>
                <a:gd name="connsiteX354" fmla="*/ 1181100 w 1263650"/>
                <a:gd name="connsiteY354" fmla="*/ 1885949 h 2044699"/>
                <a:gd name="connsiteX355" fmla="*/ 1174750 w 1263650"/>
                <a:gd name="connsiteY355" fmla="*/ 1892299 h 2044699"/>
                <a:gd name="connsiteX356" fmla="*/ 1168400 w 1263650"/>
                <a:gd name="connsiteY356" fmla="*/ 1898649 h 2044699"/>
                <a:gd name="connsiteX357" fmla="*/ 1162050 w 1263650"/>
                <a:gd name="connsiteY357" fmla="*/ 1904999 h 2044699"/>
                <a:gd name="connsiteX358" fmla="*/ 1162050 w 1263650"/>
                <a:gd name="connsiteY358" fmla="*/ 1908174 h 2044699"/>
                <a:gd name="connsiteX359" fmla="*/ 1162050 w 1263650"/>
                <a:gd name="connsiteY359" fmla="*/ 1911349 h 2044699"/>
                <a:gd name="connsiteX360" fmla="*/ 1158875 w 1263650"/>
                <a:gd name="connsiteY360" fmla="*/ 1911349 h 2044699"/>
                <a:gd name="connsiteX361" fmla="*/ 1158875 w 1263650"/>
                <a:gd name="connsiteY361" fmla="*/ 1914524 h 2044699"/>
                <a:gd name="connsiteX362" fmla="*/ 1155700 w 1263650"/>
                <a:gd name="connsiteY362" fmla="*/ 1914524 h 2044699"/>
                <a:gd name="connsiteX363" fmla="*/ 1155700 w 1263650"/>
                <a:gd name="connsiteY363" fmla="*/ 1911349 h 2044699"/>
                <a:gd name="connsiteX364" fmla="*/ 1146175 w 1263650"/>
                <a:gd name="connsiteY364" fmla="*/ 1917699 h 2044699"/>
                <a:gd name="connsiteX365" fmla="*/ 1146175 w 1263650"/>
                <a:gd name="connsiteY365" fmla="*/ 1927224 h 2044699"/>
                <a:gd name="connsiteX366" fmla="*/ 1149350 w 1263650"/>
                <a:gd name="connsiteY366" fmla="*/ 1943099 h 2044699"/>
                <a:gd name="connsiteX367" fmla="*/ 1146175 w 1263650"/>
                <a:gd name="connsiteY367" fmla="*/ 1949449 h 2044699"/>
                <a:gd name="connsiteX368" fmla="*/ 1146175 w 1263650"/>
                <a:gd name="connsiteY368" fmla="*/ 1955799 h 2044699"/>
                <a:gd name="connsiteX369" fmla="*/ 1146175 w 1263650"/>
                <a:gd name="connsiteY369" fmla="*/ 1958974 h 2044699"/>
                <a:gd name="connsiteX370" fmla="*/ 1146175 w 1263650"/>
                <a:gd name="connsiteY370" fmla="*/ 1962149 h 2044699"/>
                <a:gd name="connsiteX371" fmla="*/ 1143000 w 1263650"/>
                <a:gd name="connsiteY371" fmla="*/ 1965324 h 2044699"/>
                <a:gd name="connsiteX372" fmla="*/ 1139825 w 1263650"/>
                <a:gd name="connsiteY372" fmla="*/ 1968499 h 2044699"/>
                <a:gd name="connsiteX373" fmla="*/ 1139825 w 1263650"/>
                <a:gd name="connsiteY373" fmla="*/ 1971674 h 2044699"/>
                <a:gd name="connsiteX374" fmla="*/ 1136650 w 1263650"/>
                <a:gd name="connsiteY374" fmla="*/ 1971674 h 2044699"/>
                <a:gd name="connsiteX375" fmla="*/ 1139825 w 1263650"/>
                <a:gd name="connsiteY375" fmla="*/ 1974849 h 2044699"/>
                <a:gd name="connsiteX376" fmla="*/ 1143000 w 1263650"/>
                <a:gd name="connsiteY376" fmla="*/ 1981199 h 2044699"/>
                <a:gd name="connsiteX377" fmla="*/ 1143000 w 1263650"/>
                <a:gd name="connsiteY377" fmla="*/ 1984374 h 2044699"/>
                <a:gd name="connsiteX378" fmla="*/ 1149350 w 1263650"/>
                <a:gd name="connsiteY378" fmla="*/ 1987549 h 2044699"/>
                <a:gd name="connsiteX379" fmla="*/ 1152525 w 1263650"/>
                <a:gd name="connsiteY379" fmla="*/ 1987549 h 2044699"/>
                <a:gd name="connsiteX380" fmla="*/ 1155700 w 1263650"/>
                <a:gd name="connsiteY380" fmla="*/ 1987549 h 2044699"/>
                <a:gd name="connsiteX381" fmla="*/ 1158875 w 1263650"/>
                <a:gd name="connsiteY381" fmla="*/ 1987549 h 2044699"/>
                <a:gd name="connsiteX382" fmla="*/ 1162050 w 1263650"/>
                <a:gd name="connsiteY382" fmla="*/ 1987549 h 2044699"/>
                <a:gd name="connsiteX383" fmla="*/ 1165225 w 1263650"/>
                <a:gd name="connsiteY383" fmla="*/ 1987549 h 2044699"/>
                <a:gd name="connsiteX384" fmla="*/ 1165225 w 1263650"/>
                <a:gd name="connsiteY384" fmla="*/ 1990724 h 2044699"/>
                <a:gd name="connsiteX385" fmla="*/ 1171575 w 1263650"/>
                <a:gd name="connsiteY385" fmla="*/ 2000249 h 2044699"/>
                <a:gd name="connsiteX386" fmla="*/ 1171575 w 1263650"/>
                <a:gd name="connsiteY386" fmla="*/ 2003424 h 2044699"/>
                <a:gd name="connsiteX387" fmla="*/ 1171575 w 1263650"/>
                <a:gd name="connsiteY387" fmla="*/ 2012949 h 2044699"/>
                <a:gd name="connsiteX388" fmla="*/ 1171575 w 1263650"/>
                <a:gd name="connsiteY388" fmla="*/ 2016124 h 2044699"/>
                <a:gd name="connsiteX389" fmla="*/ 1171575 w 1263650"/>
                <a:gd name="connsiteY389" fmla="*/ 2019299 h 2044699"/>
                <a:gd name="connsiteX390" fmla="*/ 1168400 w 1263650"/>
                <a:gd name="connsiteY390" fmla="*/ 2025649 h 2044699"/>
                <a:gd name="connsiteX391" fmla="*/ 1165225 w 1263650"/>
                <a:gd name="connsiteY391" fmla="*/ 2028824 h 2044699"/>
                <a:gd name="connsiteX392" fmla="*/ 1155700 w 1263650"/>
                <a:gd name="connsiteY392" fmla="*/ 2038349 h 2044699"/>
                <a:gd name="connsiteX393" fmla="*/ 1155700 w 1263650"/>
                <a:gd name="connsiteY393" fmla="*/ 2041524 h 2044699"/>
                <a:gd name="connsiteX394" fmla="*/ 1146175 w 1263650"/>
                <a:gd name="connsiteY394" fmla="*/ 2044699 h 2044699"/>
                <a:gd name="connsiteX395" fmla="*/ 1139825 w 1263650"/>
                <a:gd name="connsiteY395" fmla="*/ 2044699 h 2044699"/>
                <a:gd name="connsiteX396" fmla="*/ 1133475 w 1263650"/>
                <a:gd name="connsiteY396" fmla="*/ 2041524 h 2044699"/>
                <a:gd name="connsiteX397" fmla="*/ 1130300 w 1263650"/>
                <a:gd name="connsiteY397" fmla="*/ 2041524 h 2044699"/>
                <a:gd name="connsiteX398" fmla="*/ 1130300 w 1263650"/>
                <a:gd name="connsiteY398" fmla="*/ 2038349 h 2044699"/>
                <a:gd name="connsiteX399" fmla="*/ 1127125 w 1263650"/>
                <a:gd name="connsiteY399" fmla="*/ 2038349 h 2044699"/>
                <a:gd name="connsiteX400" fmla="*/ 1127125 w 1263650"/>
                <a:gd name="connsiteY400" fmla="*/ 2041524 h 2044699"/>
                <a:gd name="connsiteX401" fmla="*/ 1123950 w 1263650"/>
                <a:gd name="connsiteY401" fmla="*/ 2041524 h 2044699"/>
                <a:gd name="connsiteX402" fmla="*/ 901700 w 1263650"/>
                <a:gd name="connsiteY402" fmla="*/ 2022474 h 2044699"/>
                <a:gd name="connsiteX403" fmla="*/ 739775 w 1263650"/>
                <a:gd name="connsiteY403" fmla="*/ 2009774 h 2044699"/>
                <a:gd name="connsiteX404" fmla="*/ 736600 w 1263650"/>
                <a:gd name="connsiteY404" fmla="*/ 1990724 h 2044699"/>
                <a:gd name="connsiteX405" fmla="*/ 733425 w 1263650"/>
                <a:gd name="connsiteY405" fmla="*/ 1981199 h 2044699"/>
                <a:gd name="connsiteX406" fmla="*/ 730250 w 1263650"/>
                <a:gd name="connsiteY406" fmla="*/ 1981199 h 2044699"/>
                <a:gd name="connsiteX407" fmla="*/ 730250 w 1263650"/>
                <a:gd name="connsiteY407" fmla="*/ 1978024 h 2044699"/>
                <a:gd name="connsiteX408" fmla="*/ 733425 w 1263650"/>
                <a:gd name="connsiteY408" fmla="*/ 1974849 h 2044699"/>
                <a:gd name="connsiteX409" fmla="*/ 736600 w 1263650"/>
                <a:gd name="connsiteY409" fmla="*/ 1974849 h 2044699"/>
                <a:gd name="connsiteX410" fmla="*/ 736600 w 1263650"/>
                <a:gd name="connsiteY410" fmla="*/ 1978024 h 2044699"/>
                <a:gd name="connsiteX411" fmla="*/ 736600 w 1263650"/>
                <a:gd name="connsiteY411" fmla="*/ 1981199 h 2044699"/>
                <a:gd name="connsiteX412" fmla="*/ 739775 w 1263650"/>
                <a:gd name="connsiteY412" fmla="*/ 1990724 h 2044699"/>
                <a:gd name="connsiteX413" fmla="*/ 742950 w 1263650"/>
                <a:gd name="connsiteY413" fmla="*/ 1993899 h 2044699"/>
                <a:gd name="connsiteX414" fmla="*/ 742950 w 1263650"/>
                <a:gd name="connsiteY414" fmla="*/ 2000249 h 2044699"/>
                <a:gd name="connsiteX415" fmla="*/ 746125 w 1263650"/>
                <a:gd name="connsiteY415" fmla="*/ 2000249 h 2044699"/>
                <a:gd name="connsiteX416" fmla="*/ 746125 w 1263650"/>
                <a:gd name="connsiteY416" fmla="*/ 1997074 h 2044699"/>
                <a:gd name="connsiteX417" fmla="*/ 746125 w 1263650"/>
                <a:gd name="connsiteY417" fmla="*/ 1987549 h 2044699"/>
                <a:gd name="connsiteX418" fmla="*/ 746125 w 1263650"/>
                <a:gd name="connsiteY418" fmla="*/ 1984374 h 2044699"/>
                <a:gd name="connsiteX419" fmla="*/ 746125 w 1263650"/>
                <a:gd name="connsiteY419" fmla="*/ 1981199 h 2044699"/>
                <a:gd name="connsiteX420" fmla="*/ 742950 w 1263650"/>
                <a:gd name="connsiteY420" fmla="*/ 1974849 h 2044699"/>
                <a:gd name="connsiteX421" fmla="*/ 739775 w 1263650"/>
                <a:gd name="connsiteY421" fmla="*/ 1971674 h 2044699"/>
                <a:gd name="connsiteX422" fmla="*/ 736600 w 1263650"/>
                <a:gd name="connsiteY422" fmla="*/ 1968499 h 2044699"/>
                <a:gd name="connsiteX423" fmla="*/ 733425 w 1263650"/>
                <a:gd name="connsiteY423" fmla="*/ 1971674 h 2044699"/>
                <a:gd name="connsiteX424" fmla="*/ 730250 w 1263650"/>
                <a:gd name="connsiteY424" fmla="*/ 1971674 h 2044699"/>
                <a:gd name="connsiteX425" fmla="*/ 730250 w 1263650"/>
                <a:gd name="connsiteY425" fmla="*/ 1974849 h 2044699"/>
                <a:gd name="connsiteX426" fmla="*/ 727075 w 1263650"/>
                <a:gd name="connsiteY426" fmla="*/ 1974849 h 2044699"/>
                <a:gd name="connsiteX427" fmla="*/ 723900 w 1263650"/>
                <a:gd name="connsiteY427" fmla="*/ 1971674 h 2044699"/>
                <a:gd name="connsiteX428" fmla="*/ 727075 w 1263650"/>
                <a:gd name="connsiteY428" fmla="*/ 1968499 h 2044699"/>
                <a:gd name="connsiteX429" fmla="*/ 727075 w 1263650"/>
                <a:gd name="connsiteY429" fmla="*/ 1965324 h 2044699"/>
                <a:gd name="connsiteX430" fmla="*/ 730250 w 1263650"/>
                <a:gd name="connsiteY430" fmla="*/ 1965324 h 2044699"/>
                <a:gd name="connsiteX431" fmla="*/ 730250 w 1263650"/>
                <a:gd name="connsiteY431" fmla="*/ 1962149 h 2044699"/>
                <a:gd name="connsiteX432" fmla="*/ 733425 w 1263650"/>
                <a:gd name="connsiteY432" fmla="*/ 1962149 h 2044699"/>
                <a:gd name="connsiteX433" fmla="*/ 733425 w 1263650"/>
                <a:gd name="connsiteY433" fmla="*/ 1958974 h 2044699"/>
                <a:gd name="connsiteX434" fmla="*/ 730250 w 1263650"/>
                <a:gd name="connsiteY434" fmla="*/ 1955799 h 2044699"/>
                <a:gd name="connsiteX435" fmla="*/ 730250 w 1263650"/>
                <a:gd name="connsiteY435" fmla="*/ 1958974 h 2044699"/>
                <a:gd name="connsiteX436" fmla="*/ 730250 w 1263650"/>
                <a:gd name="connsiteY436" fmla="*/ 1962149 h 2044699"/>
                <a:gd name="connsiteX437" fmla="*/ 727075 w 1263650"/>
                <a:gd name="connsiteY437" fmla="*/ 1962149 h 2044699"/>
                <a:gd name="connsiteX438" fmla="*/ 727075 w 1263650"/>
                <a:gd name="connsiteY438" fmla="*/ 1958974 h 2044699"/>
                <a:gd name="connsiteX439" fmla="*/ 723900 w 1263650"/>
                <a:gd name="connsiteY439" fmla="*/ 1955799 h 2044699"/>
                <a:gd name="connsiteX440" fmla="*/ 723900 w 1263650"/>
                <a:gd name="connsiteY440" fmla="*/ 1949449 h 2044699"/>
                <a:gd name="connsiteX441" fmla="*/ 723900 w 1263650"/>
                <a:gd name="connsiteY441" fmla="*/ 1946274 h 2044699"/>
                <a:gd name="connsiteX442" fmla="*/ 733425 w 1263650"/>
                <a:gd name="connsiteY442" fmla="*/ 1943099 h 2044699"/>
                <a:gd name="connsiteX443" fmla="*/ 733425 w 1263650"/>
                <a:gd name="connsiteY443" fmla="*/ 1917699 h 2044699"/>
                <a:gd name="connsiteX444" fmla="*/ 727075 w 1263650"/>
                <a:gd name="connsiteY444" fmla="*/ 1895474 h 2044699"/>
                <a:gd name="connsiteX445" fmla="*/ 720725 w 1263650"/>
                <a:gd name="connsiteY445" fmla="*/ 1870074 h 2044699"/>
                <a:gd name="connsiteX446" fmla="*/ 698500 w 1263650"/>
                <a:gd name="connsiteY446" fmla="*/ 1831974 h 2044699"/>
                <a:gd name="connsiteX447" fmla="*/ 695325 w 1263650"/>
                <a:gd name="connsiteY447" fmla="*/ 1828799 h 2044699"/>
                <a:gd name="connsiteX448" fmla="*/ 682625 w 1263650"/>
                <a:gd name="connsiteY448" fmla="*/ 1816099 h 2044699"/>
                <a:gd name="connsiteX449" fmla="*/ 673100 w 1263650"/>
                <a:gd name="connsiteY449" fmla="*/ 1800224 h 2044699"/>
                <a:gd name="connsiteX450" fmla="*/ 660400 w 1263650"/>
                <a:gd name="connsiteY450" fmla="*/ 1787524 h 2044699"/>
                <a:gd name="connsiteX451" fmla="*/ 660400 w 1263650"/>
                <a:gd name="connsiteY451" fmla="*/ 1784349 h 2044699"/>
                <a:gd name="connsiteX452" fmla="*/ 657225 w 1263650"/>
                <a:gd name="connsiteY452" fmla="*/ 1784349 h 2044699"/>
                <a:gd name="connsiteX453" fmla="*/ 654050 w 1263650"/>
                <a:gd name="connsiteY453" fmla="*/ 1781174 h 2044699"/>
                <a:gd name="connsiteX454" fmla="*/ 654050 w 1263650"/>
                <a:gd name="connsiteY454" fmla="*/ 1784349 h 2044699"/>
                <a:gd name="connsiteX455" fmla="*/ 641350 w 1263650"/>
                <a:gd name="connsiteY455" fmla="*/ 1771649 h 2044699"/>
                <a:gd name="connsiteX456" fmla="*/ 635000 w 1263650"/>
                <a:gd name="connsiteY456" fmla="*/ 1758949 h 2044699"/>
                <a:gd name="connsiteX457" fmla="*/ 628650 w 1263650"/>
                <a:gd name="connsiteY457" fmla="*/ 1752599 h 2044699"/>
                <a:gd name="connsiteX458" fmla="*/ 622300 w 1263650"/>
                <a:gd name="connsiteY458" fmla="*/ 1746249 h 2044699"/>
                <a:gd name="connsiteX459" fmla="*/ 615950 w 1263650"/>
                <a:gd name="connsiteY459" fmla="*/ 1749424 h 2044699"/>
                <a:gd name="connsiteX460" fmla="*/ 615950 w 1263650"/>
                <a:gd name="connsiteY460" fmla="*/ 1746249 h 2044699"/>
                <a:gd name="connsiteX461" fmla="*/ 615950 w 1263650"/>
                <a:gd name="connsiteY461" fmla="*/ 1743074 h 2044699"/>
                <a:gd name="connsiteX462" fmla="*/ 612775 w 1263650"/>
                <a:gd name="connsiteY462" fmla="*/ 1743074 h 2044699"/>
                <a:gd name="connsiteX463" fmla="*/ 609600 w 1263650"/>
                <a:gd name="connsiteY463" fmla="*/ 1743074 h 2044699"/>
                <a:gd name="connsiteX464" fmla="*/ 606425 w 1263650"/>
                <a:gd name="connsiteY464" fmla="*/ 1743074 h 2044699"/>
                <a:gd name="connsiteX465" fmla="*/ 606425 w 1263650"/>
                <a:gd name="connsiteY465" fmla="*/ 1746249 h 2044699"/>
                <a:gd name="connsiteX466" fmla="*/ 603250 w 1263650"/>
                <a:gd name="connsiteY466" fmla="*/ 1752599 h 2044699"/>
                <a:gd name="connsiteX467" fmla="*/ 603250 w 1263650"/>
                <a:gd name="connsiteY467" fmla="*/ 1755774 h 2044699"/>
                <a:gd name="connsiteX468" fmla="*/ 600075 w 1263650"/>
                <a:gd name="connsiteY468" fmla="*/ 1755774 h 2044699"/>
                <a:gd name="connsiteX469" fmla="*/ 593725 w 1263650"/>
                <a:gd name="connsiteY469" fmla="*/ 1749424 h 2044699"/>
                <a:gd name="connsiteX470" fmla="*/ 593725 w 1263650"/>
                <a:gd name="connsiteY470" fmla="*/ 1746249 h 2044699"/>
                <a:gd name="connsiteX471" fmla="*/ 584200 w 1263650"/>
                <a:gd name="connsiteY471" fmla="*/ 1743074 h 2044699"/>
                <a:gd name="connsiteX472" fmla="*/ 581025 w 1263650"/>
                <a:gd name="connsiteY472" fmla="*/ 1739899 h 2044699"/>
                <a:gd name="connsiteX473" fmla="*/ 581025 w 1263650"/>
                <a:gd name="connsiteY473" fmla="*/ 1736724 h 2044699"/>
                <a:gd name="connsiteX474" fmla="*/ 587375 w 1263650"/>
                <a:gd name="connsiteY474" fmla="*/ 1736724 h 2044699"/>
                <a:gd name="connsiteX475" fmla="*/ 590550 w 1263650"/>
                <a:gd name="connsiteY475" fmla="*/ 1730374 h 2044699"/>
                <a:gd name="connsiteX476" fmla="*/ 590550 w 1263650"/>
                <a:gd name="connsiteY476" fmla="*/ 1724024 h 2044699"/>
                <a:gd name="connsiteX477" fmla="*/ 587375 w 1263650"/>
                <a:gd name="connsiteY477" fmla="*/ 1704974 h 2044699"/>
                <a:gd name="connsiteX478" fmla="*/ 581025 w 1263650"/>
                <a:gd name="connsiteY478" fmla="*/ 1689099 h 2044699"/>
                <a:gd name="connsiteX479" fmla="*/ 574675 w 1263650"/>
                <a:gd name="connsiteY479" fmla="*/ 1682749 h 2044699"/>
                <a:gd name="connsiteX480" fmla="*/ 555625 w 1263650"/>
                <a:gd name="connsiteY480" fmla="*/ 1679574 h 2044699"/>
                <a:gd name="connsiteX481" fmla="*/ 536575 w 1263650"/>
                <a:gd name="connsiteY481" fmla="*/ 1679574 h 2044699"/>
                <a:gd name="connsiteX482" fmla="*/ 533400 w 1263650"/>
                <a:gd name="connsiteY482" fmla="*/ 1682749 h 2044699"/>
                <a:gd name="connsiteX483" fmla="*/ 527050 w 1263650"/>
                <a:gd name="connsiteY483" fmla="*/ 1676399 h 2044699"/>
                <a:gd name="connsiteX484" fmla="*/ 514350 w 1263650"/>
                <a:gd name="connsiteY484" fmla="*/ 1670049 h 2044699"/>
                <a:gd name="connsiteX485" fmla="*/ 511175 w 1263650"/>
                <a:gd name="connsiteY485" fmla="*/ 1670049 h 2044699"/>
                <a:gd name="connsiteX486" fmla="*/ 492125 w 1263650"/>
                <a:gd name="connsiteY486" fmla="*/ 1654174 h 2044699"/>
                <a:gd name="connsiteX487" fmla="*/ 485775 w 1263650"/>
                <a:gd name="connsiteY487" fmla="*/ 1654174 h 2044699"/>
                <a:gd name="connsiteX488" fmla="*/ 479425 w 1263650"/>
                <a:gd name="connsiteY488" fmla="*/ 1641474 h 2044699"/>
                <a:gd name="connsiteX489" fmla="*/ 476250 w 1263650"/>
                <a:gd name="connsiteY489" fmla="*/ 1641474 h 2044699"/>
                <a:gd name="connsiteX490" fmla="*/ 473075 w 1263650"/>
                <a:gd name="connsiteY490" fmla="*/ 1638299 h 2044699"/>
                <a:gd name="connsiteX491" fmla="*/ 473075 w 1263650"/>
                <a:gd name="connsiteY491" fmla="*/ 1631949 h 2044699"/>
                <a:gd name="connsiteX492" fmla="*/ 473075 w 1263650"/>
                <a:gd name="connsiteY492" fmla="*/ 1625599 h 2044699"/>
                <a:gd name="connsiteX493" fmla="*/ 473075 w 1263650"/>
                <a:gd name="connsiteY493" fmla="*/ 1622424 h 2044699"/>
                <a:gd name="connsiteX494" fmla="*/ 473075 w 1263650"/>
                <a:gd name="connsiteY494" fmla="*/ 1619249 h 2044699"/>
                <a:gd name="connsiteX495" fmla="*/ 473075 w 1263650"/>
                <a:gd name="connsiteY495" fmla="*/ 1616074 h 2044699"/>
                <a:gd name="connsiteX496" fmla="*/ 469900 w 1263650"/>
                <a:gd name="connsiteY496" fmla="*/ 1616074 h 2044699"/>
                <a:gd name="connsiteX497" fmla="*/ 463550 w 1263650"/>
                <a:gd name="connsiteY497" fmla="*/ 1612899 h 2044699"/>
                <a:gd name="connsiteX498" fmla="*/ 460375 w 1263650"/>
                <a:gd name="connsiteY498" fmla="*/ 1609724 h 2044699"/>
                <a:gd name="connsiteX499" fmla="*/ 460375 w 1263650"/>
                <a:gd name="connsiteY499" fmla="*/ 1606549 h 2044699"/>
                <a:gd name="connsiteX500" fmla="*/ 457200 w 1263650"/>
                <a:gd name="connsiteY500" fmla="*/ 1603374 h 2044699"/>
                <a:gd name="connsiteX501" fmla="*/ 450850 w 1263650"/>
                <a:gd name="connsiteY501" fmla="*/ 1597024 h 2044699"/>
                <a:gd name="connsiteX502" fmla="*/ 447675 w 1263650"/>
                <a:gd name="connsiteY502" fmla="*/ 1593849 h 2044699"/>
                <a:gd name="connsiteX503" fmla="*/ 444500 w 1263650"/>
                <a:gd name="connsiteY503" fmla="*/ 1590674 h 2044699"/>
                <a:gd name="connsiteX504" fmla="*/ 434975 w 1263650"/>
                <a:gd name="connsiteY504" fmla="*/ 1581149 h 2044699"/>
                <a:gd name="connsiteX505" fmla="*/ 422275 w 1263650"/>
                <a:gd name="connsiteY505" fmla="*/ 1577974 h 2044699"/>
                <a:gd name="connsiteX506" fmla="*/ 409575 w 1263650"/>
                <a:gd name="connsiteY506" fmla="*/ 1577974 h 2044699"/>
                <a:gd name="connsiteX507" fmla="*/ 396875 w 1263650"/>
                <a:gd name="connsiteY507" fmla="*/ 1571624 h 2044699"/>
                <a:gd name="connsiteX508" fmla="*/ 384175 w 1263650"/>
                <a:gd name="connsiteY508" fmla="*/ 1568449 h 2044699"/>
                <a:gd name="connsiteX509" fmla="*/ 374650 w 1263650"/>
                <a:gd name="connsiteY509" fmla="*/ 1562099 h 2044699"/>
                <a:gd name="connsiteX510" fmla="*/ 368300 w 1263650"/>
                <a:gd name="connsiteY510" fmla="*/ 1555749 h 2044699"/>
                <a:gd name="connsiteX511" fmla="*/ 355600 w 1263650"/>
                <a:gd name="connsiteY511" fmla="*/ 1555749 h 2044699"/>
                <a:gd name="connsiteX512" fmla="*/ 346075 w 1263650"/>
                <a:gd name="connsiteY512" fmla="*/ 1549399 h 2044699"/>
                <a:gd name="connsiteX513" fmla="*/ 336550 w 1263650"/>
                <a:gd name="connsiteY513" fmla="*/ 1549399 h 2044699"/>
                <a:gd name="connsiteX514" fmla="*/ 330200 w 1263650"/>
                <a:gd name="connsiteY514" fmla="*/ 1546224 h 2044699"/>
                <a:gd name="connsiteX515" fmla="*/ 323850 w 1263650"/>
                <a:gd name="connsiteY515" fmla="*/ 1546224 h 2044699"/>
                <a:gd name="connsiteX516" fmla="*/ 307975 w 1263650"/>
                <a:gd name="connsiteY516" fmla="*/ 1546224 h 2044699"/>
                <a:gd name="connsiteX517" fmla="*/ 298450 w 1263650"/>
                <a:gd name="connsiteY517" fmla="*/ 1546224 h 2044699"/>
                <a:gd name="connsiteX518" fmla="*/ 295275 w 1263650"/>
                <a:gd name="connsiteY518" fmla="*/ 1543049 h 2044699"/>
                <a:gd name="connsiteX519" fmla="*/ 292100 w 1263650"/>
                <a:gd name="connsiteY519" fmla="*/ 1527174 h 2044699"/>
                <a:gd name="connsiteX520" fmla="*/ 288925 w 1263650"/>
                <a:gd name="connsiteY520" fmla="*/ 1520824 h 2044699"/>
                <a:gd name="connsiteX521" fmla="*/ 282575 w 1263650"/>
                <a:gd name="connsiteY521" fmla="*/ 1517649 h 2044699"/>
                <a:gd name="connsiteX522" fmla="*/ 279400 w 1263650"/>
                <a:gd name="connsiteY522" fmla="*/ 1517649 h 2044699"/>
                <a:gd name="connsiteX523" fmla="*/ 276225 w 1263650"/>
                <a:gd name="connsiteY523" fmla="*/ 1517649 h 2044699"/>
                <a:gd name="connsiteX524" fmla="*/ 276225 w 1263650"/>
                <a:gd name="connsiteY524" fmla="*/ 1514474 h 2044699"/>
                <a:gd name="connsiteX525" fmla="*/ 276225 w 1263650"/>
                <a:gd name="connsiteY525" fmla="*/ 1511299 h 2044699"/>
                <a:gd name="connsiteX526" fmla="*/ 276225 w 1263650"/>
                <a:gd name="connsiteY526" fmla="*/ 1508124 h 2044699"/>
                <a:gd name="connsiteX527" fmla="*/ 279400 w 1263650"/>
                <a:gd name="connsiteY527" fmla="*/ 1501774 h 2044699"/>
                <a:gd name="connsiteX528" fmla="*/ 285750 w 1263650"/>
                <a:gd name="connsiteY528" fmla="*/ 1492249 h 2044699"/>
                <a:gd name="connsiteX529" fmla="*/ 285750 w 1263650"/>
                <a:gd name="connsiteY529" fmla="*/ 1485899 h 2044699"/>
                <a:gd name="connsiteX530" fmla="*/ 285750 w 1263650"/>
                <a:gd name="connsiteY530" fmla="*/ 1479549 h 2044699"/>
                <a:gd name="connsiteX531" fmla="*/ 288925 w 1263650"/>
                <a:gd name="connsiteY531" fmla="*/ 1470024 h 2044699"/>
                <a:gd name="connsiteX532" fmla="*/ 292100 w 1263650"/>
                <a:gd name="connsiteY532" fmla="*/ 1463674 h 2044699"/>
                <a:gd name="connsiteX533" fmla="*/ 288925 w 1263650"/>
                <a:gd name="connsiteY533" fmla="*/ 1457324 h 2044699"/>
                <a:gd name="connsiteX534" fmla="*/ 285750 w 1263650"/>
                <a:gd name="connsiteY534" fmla="*/ 1450974 h 2044699"/>
                <a:gd name="connsiteX535" fmla="*/ 285750 w 1263650"/>
                <a:gd name="connsiteY535" fmla="*/ 1444624 h 2044699"/>
                <a:gd name="connsiteX536" fmla="*/ 292100 w 1263650"/>
                <a:gd name="connsiteY536" fmla="*/ 1438274 h 2044699"/>
                <a:gd name="connsiteX537" fmla="*/ 292100 w 1263650"/>
                <a:gd name="connsiteY537" fmla="*/ 1435099 h 2044699"/>
                <a:gd name="connsiteX538" fmla="*/ 295275 w 1263650"/>
                <a:gd name="connsiteY538" fmla="*/ 1428749 h 2044699"/>
                <a:gd name="connsiteX539" fmla="*/ 301625 w 1263650"/>
                <a:gd name="connsiteY539" fmla="*/ 1422399 h 2044699"/>
                <a:gd name="connsiteX540" fmla="*/ 301625 w 1263650"/>
                <a:gd name="connsiteY540" fmla="*/ 1419224 h 2044699"/>
                <a:gd name="connsiteX541" fmla="*/ 301625 w 1263650"/>
                <a:gd name="connsiteY541" fmla="*/ 1416049 h 2044699"/>
                <a:gd name="connsiteX542" fmla="*/ 301625 w 1263650"/>
                <a:gd name="connsiteY542" fmla="*/ 1406524 h 2044699"/>
                <a:gd name="connsiteX543" fmla="*/ 288925 w 1263650"/>
                <a:gd name="connsiteY543" fmla="*/ 1396999 h 2044699"/>
                <a:gd name="connsiteX544" fmla="*/ 285750 w 1263650"/>
                <a:gd name="connsiteY544" fmla="*/ 1400174 h 2044699"/>
                <a:gd name="connsiteX545" fmla="*/ 269875 w 1263650"/>
                <a:gd name="connsiteY545" fmla="*/ 1387474 h 2044699"/>
                <a:gd name="connsiteX546" fmla="*/ 269875 w 1263650"/>
                <a:gd name="connsiteY546" fmla="*/ 1377949 h 2044699"/>
                <a:gd name="connsiteX547" fmla="*/ 273050 w 1263650"/>
                <a:gd name="connsiteY547" fmla="*/ 1371599 h 2044699"/>
                <a:gd name="connsiteX548" fmla="*/ 276225 w 1263650"/>
                <a:gd name="connsiteY548" fmla="*/ 1368424 h 2044699"/>
                <a:gd name="connsiteX549" fmla="*/ 282575 w 1263650"/>
                <a:gd name="connsiteY549" fmla="*/ 1365249 h 2044699"/>
                <a:gd name="connsiteX550" fmla="*/ 282575 w 1263650"/>
                <a:gd name="connsiteY550" fmla="*/ 1362074 h 2044699"/>
                <a:gd name="connsiteX551" fmla="*/ 282575 w 1263650"/>
                <a:gd name="connsiteY551" fmla="*/ 1355724 h 2044699"/>
                <a:gd name="connsiteX552" fmla="*/ 279400 w 1263650"/>
                <a:gd name="connsiteY552" fmla="*/ 1349374 h 2044699"/>
                <a:gd name="connsiteX553" fmla="*/ 279400 w 1263650"/>
                <a:gd name="connsiteY553" fmla="*/ 1346199 h 2044699"/>
                <a:gd name="connsiteX554" fmla="*/ 269875 w 1263650"/>
                <a:gd name="connsiteY554" fmla="*/ 1343024 h 2044699"/>
                <a:gd name="connsiteX555" fmla="*/ 260350 w 1263650"/>
                <a:gd name="connsiteY555" fmla="*/ 1336674 h 2044699"/>
                <a:gd name="connsiteX556" fmla="*/ 254000 w 1263650"/>
                <a:gd name="connsiteY556" fmla="*/ 1327149 h 2044699"/>
                <a:gd name="connsiteX557" fmla="*/ 250825 w 1263650"/>
                <a:gd name="connsiteY557" fmla="*/ 1317624 h 2044699"/>
                <a:gd name="connsiteX558" fmla="*/ 247650 w 1263650"/>
                <a:gd name="connsiteY558" fmla="*/ 1308099 h 2044699"/>
                <a:gd name="connsiteX559" fmla="*/ 244475 w 1263650"/>
                <a:gd name="connsiteY559" fmla="*/ 1298574 h 2044699"/>
                <a:gd name="connsiteX560" fmla="*/ 238125 w 1263650"/>
                <a:gd name="connsiteY560" fmla="*/ 1295399 h 2044699"/>
                <a:gd name="connsiteX561" fmla="*/ 228600 w 1263650"/>
                <a:gd name="connsiteY561" fmla="*/ 1289049 h 2044699"/>
                <a:gd name="connsiteX562" fmla="*/ 225425 w 1263650"/>
                <a:gd name="connsiteY562" fmla="*/ 1282699 h 2044699"/>
                <a:gd name="connsiteX563" fmla="*/ 225425 w 1263650"/>
                <a:gd name="connsiteY563" fmla="*/ 1273174 h 2044699"/>
                <a:gd name="connsiteX564" fmla="*/ 228600 w 1263650"/>
                <a:gd name="connsiteY564" fmla="*/ 1269999 h 2044699"/>
                <a:gd name="connsiteX565" fmla="*/ 228600 w 1263650"/>
                <a:gd name="connsiteY565" fmla="*/ 1266824 h 2044699"/>
                <a:gd name="connsiteX566" fmla="*/ 225425 w 1263650"/>
                <a:gd name="connsiteY566" fmla="*/ 1263649 h 2044699"/>
                <a:gd name="connsiteX567" fmla="*/ 225425 w 1263650"/>
                <a:gd name="connsiteY567" fmla="*/ 1260474 h 2044699"/>
                <a:gd name="connsiteX568" fmla="*/ 212725 w 1263650"/>
                <a:gd name="connsiteY568" fmla="*/ 1244599 h 2044699"/>
                <a:gd name="connsiteX569" fmla="*/ 209550 w 1263650"/>
                <a:gd name="connsiteY569" fmla="*/ 1219199 h 2044699"/>
                <a:gd name="connsiteX570" fmla="*/ 200025 w 1263650"/>
                <a:gd name="connsiteY570" fmla="*/ 1212849 h 2044699"/>
                <a:gd name="connsiteX571" fmla="*/ 196850 w 1263650"/>
                <a:gd name="connsiteY571" fmla="*/ 1193799 h 2044699"/>
                <a:gd name="connsiteX572" fmla="*/ 187325 w 1263650"/>
                <a:gd name="connsiteY572" fmla="*/ 1177924 h 2044699"/>
                <a:gd name="connsiteX573" fmla="*/ 187325 w 1263650"/>
                <a:gd name="connsiteY573" fmla="*/ 1171574 h 2044699"/>
                <a:gd name="connsiteX574" fmla="*/ 177800 w 1263650"/>
                <a:gd name="connsiteY574" fmla="*/ 1162049 h 2044699"/>
                <a:gd name="connsiteX575" fmla="*/ 171450 w 1263650"/>
                <a:gd name="connsiteY575" fmla="*/ 1162049 h 2044699"/>
                <a:gd name="connsiteX576" fmla="*/ 171450 w 1263650"/>
                <a:gd name="connsiteY576" fmla="*/ 1158874 h 2044699"/>
                <a:gd name="connsiteX577" fmla="*/ 171450 w 1263650"/>
                <a:gd name="connsiteY577" fmla="*/ 1152524 h 2044699"/>
                <a:gd name="connsiteX578" fmla="*/ 165100 w 1263650"/>
                <a:gd name="connsiteY578" fmla="*/ 1146174 h 2044699"/>
                <a:gd name="connsiteX579" fmla="*/ 165100 w 1263650"/>
                <a:gd name="connsiteY579" fmla="*/ 1142999 h 2044699"/>
                <a:gd name="connsiteX580" fmla="*/ 165100 w 1263650"/>
                <a:gd name="connsiteY580" fmla="*/ 1136649 h 2044699"/>
                <a:gd name="connsiteX581" fmla="*/ 168275 w 1263650"/>
                <a:gd name="connsiteY581" fmla="*/ 1133474 h 2044699"/>
                <a:gd name="connsiteX582" fmla="*/ 168275 w 1263650"/>
                <a:gd name="connsiteY582" fmla="*/ 1130299 h 2044699"/>
                <a:gd name="connsiteX583" fmla="*/ 168275 w 1263650"/>
                <a:gd name="connsiteY583" fmla="*/ 1117599 h 2044699"/>
                <a:gd name="connsiteX584" fmla="*/ 168275 w 1263650"/>
                <a:gd name="connsiteY584" fmla="*/ 1104899 h 2044699"/>
                <a:gd name="connsiteX585" fmla="*/ 171450 w 1263650"/>
                <a:gd name="connsiteY585" fmla="*/ 1101724 h 2044699"/>
                <a:gd name="connsiteX586" fmla="*/ 171450 w 1263650"/>
                <a:gd name="connsiteY586" fmla="*/ 1098549 h 2044699"/>
                <a:gd name="connsiteX587" fmla="*/ 168275 w 1263650"/>
                <a:gd name="connsiteY587" fmla="*/ 1092199 h 2044699"/>
                <a:gd name="connsiteX588" fmla="*/ 165100 w 1263650"/>
                <a:gd name="connsiteY588" fmla="*/ 1092199 h 2044699"/>
                <a:gd name="connsiteX589" fmla="*/ 168275 w 1263650"/>
                <a:gd name="connsiteY589" fmla="*/ 1089024 h 2044699"/>
                <a:gd name="connsiteX590" fmla="*/ 171450 w 1263650"/>
                <a:gd name="connsiteY590" fmla="*/ 1085849 h 2044699"/>
                <a:gd name="connsiteX591" fmla="*/ 174625 w 1263650"/>
                <a:gd name="connsiteY591" fmla="*/ 1082674 h 2044699"/>
                <a:gd name="connsiteX592" fmla="*/ 177800 w 1263650"/>
                <a:gd name="connsiteY592" fmla="*/ 1082674 h 2044699"/>
                <a:gd name="connsiteX593" fmla="*/ 180975 w 1263650"/>
                <a:gd name="connsiteY593" fmla="*/ 1089024 h 2044699"/>
                <a:gd name="connsiteX594" fmla="*/ 184150 w 1263650"/>
                <a:gd name="connsiteY594" fmla="*/ 1089024 h 2044699"/>
                <a:gd name="connsiteX595" fmla="*/ 190500 w 1263650"/>
                <a:gd name="connsiteY595" fmla="*/ 1085849 h 2044699"/>
                <a:gd name="connsiteX596" fmla="*/ 200025 w 1263650"/>
                <a:gd name="connsiteY596" fmla="*/ 1066799 h 2044699"/>
                <a:gd name="connsiteX597" fmla="*/ 200025 w 1263650"/>
                <a:gd name="connsiteY597" fmla="*/ 1073149 h 2044699"/>
                <a:gd name="connsiteX598" fmla="*/ 203200 w 1263650"/>
                <a:gd name="connsiteY598" fmla="*/ 1073149 h 2044699"/>
                <a:gd name="connsiteX599" fmla="*/ 203200 w 1263650"/>
                <a:gd name="connsiteY599" fmla="*/ 1066799 h 2044699"/>
                <a:gd name="connsiteX600" fmla="*/ 200025 w 1263650"/>
                <a:gd name="connsiteY600" fmla="*/ 1066799 h 2044699"/>
                <a:gd name="connsiteX601" fmla="*/ 200025 w 1263650"/>
                <a:gd name="connsiteY601" fmla="*/ 1063624 h 2044699"/>
                <a:gd name="connsiteX602" fmla="*/ 203200 w 1263650"/>
                <a:gd name="connsiteY602" fmla="*/ 1054099 h 2044699"/>
                <a:gd name="connsiteX603" fmla="*/ 203200 w 1263650"/>
                <a:gd name="connsiteY603" fmla="*/ 1044574 h 2044699"/>
                <a:gd name="connsiteX604" fmla="*/ 203200 w 1263650"/>
                <a:gd name="connsiteY604" fmla="*/ 1041400 h 2044699"/>
                <a:gd name="connsiteX605" fmla="*/ 200025 w 1263650"/>
                <a:gd name="connsiteY605" fmla="*/ 1031875 h 2044699"/>
                <a:gd name="connsiteX606" fmla="*/ 196850 w 1263650"/>
                <a:gd name="connsiteY606" fmla="*/ 1025525 h 2044699"/>
                <a:gd name="connsiteX607" fmla="*/ 190500 w 1263650"/>
                <a:gd name="connsiteY607" fmla="*/ 1019175 h 2044699"/>
                <a:gd name="connsiteX608" fmla="*/ 187325 w 1263650"/>
                <a:gd name="connsiteY608" fmla="*/ 1019175 h 2044699"/>
                <a:gd name="connsiteX609" fmla="*/ 184150 w 1263650"/>
                <a:gd name="connsiteY609" fmla="*/ 1022350 h 2044699"/>
                <a:gd name="connsiteX610" fmla="*/ 180975 w 1263650"/>
                <a:gd name="connsiteY610" fmla="*/ 1022350 h 2044699"/>
                <a:gd name="connsiteX611" fmla="*/ 180975 w 1263650"/>
                <a:gd name="connsiteY611" fmla="*/ 1019175 h 2044699"/>
                <a:gd name="connsiteX612" fmla="*/ 174625 w 1263650"/>
                <a:gd name="connsiteY612" fmla="*/ 1019175 h 2044699"/>
                <a:gd name="connsiteX613" fmla="*/ 171450 w 1263650"/>
                <a:gd name="connsiteY613" fmla="*/ 1019175 h 2044699"/>
                <a:gd name="connsiteX614" fmla="*/ 161925 w 1263650"/>
                <a:gd name="connsiteY614" fmla="*/ 1016000 h 2044699"/>
                <a:gd name="connsiteX615" fmla="*/ 155575 w 1263650"/>
                <a:gd name="connsiteY615" fmla="*/ 1009650 h 2044699"/>
                <a:gd name="connsiteX616" fmla="*/ 149225 w 1263650"/>
                <a:gd name="connsiteY616" fmla="*/ 996950 h 2044699"/>
                <a:gd name="connsiteX617" fmla="*/ 146050 w 1263650"/>
                <a:gd name="connsiteY617" fmla="*/ 984250 h 2044699"/>
                <a:gd name="connsiteX618" fmla="*/ 142875 w 1263650"/>
                <a:gd name="connsiteY618" fmla="*/ 981075 h 2044699"/>
                <a:gd name="connsiteX619" fmla="*/ 139700 w 1263650"/>
                <a:gd name="connsiteY619" fmla="*/ 977900 h 2044699"/>
                <a:gd name="connsiteX620" fmla="*/ 136525 w 1263650"/>
                <a:gd name="connsiteY620" fmla="*/ 968375 h 2044699"/>
                <a:gd name="connsiteX621" fmla="*/ 130175 w 1263650"/>
                <a:gd name="connsiteY621" fmla="*/ 962025 h 2044699"/>
                <a:gd name="connsiteX622" fmla="*/ 130175 w 1263650"/>
                <a:gd name="connsiteY622" fmla="*/ 952500 h 2044699"/>
                <a:gd name="connsiteX623" fmla="*/ 139700 w 1263650"/>
                <a:gd name="connsiteY623" fmla="*/ 933450 h 2044699"/>
                <a:gd name="connsiteX624" fmla="*/ 136525 w 1263650"/>
                <a:gd name="connsiteY624" fmla="*/ 908050 h 2044699"/>
                <a:gd name="connsiteX625" fmla="*/ 133350 w 1263650"/>
                <a:gd name="connsiteY625" fmla="*/ 901700 h 2044699"/>
                <a:gd name="connsiteX626" fmla="*/ 130175 w 1263650"/>
                <a:gd name="connsiteY626" fmla="*/ 901700 h 2044699"/>
                <a:gd name="connsiteX627" fmla="*/ 130175 w 1263650"/>
                <a:gd name="connsiteY627" fmla="*/ 895350 h 2044699"/>
                <a:gd name="connsiteX628" fmla="*/ 133350 w 1263650"/>
                <a:gd name="connsiteY628" fmla="*/ 882650 h 2044699"/>
                <a:gd name="connsiteX629" fmla="*/ 136525 w 1263650"/>
                <a:gd name="connsiteY629" fmla="*/ 882650 h 2044699"/>
                <a:gd name="connsiteX630" fmla="*/ 139700 w 1263650"/>
                <a:gd name="connsiteY630" fmla="*/ 876300 h 2044699"/>
                <a:gd name="connsiteX631" fmla="*/ 139700 w 1263650"/>
                <a:gd name="connsiteY631" fmla="*/ 863600 h 2044699"/>
                <a:gd name="connsiteX632" fmla="*/ 142875 w 1263650"/>
                <a:gd name="connsiteY632" fmla="*/ 847725 h 2044699"/>
                <a:gd name="connsiteX633" fmla="*/ 146050 w 1263650"/>
                <a:gd name="connsiteY633" fmla="*/ 847725 h 2044699"/>
                <a:gd name="connsiteX634" fmla="*/ 149225 w 1263650"/>
                <a:gd name="connsiteY634" fmla="*/ 844550 h 2044699"/>
                <a:gd name="connsiteX635" fmla="*/ 161925 w 1263650"/>
                <a:gd name="connsiteY635" fmla="*/ 847725 h 2044699"/>
                <a:gd name="connsiteX636" fmla="*/ 158750 w 1263650"/>
                <a:gd name="connsiteY636" fmla="*/ 860425 h 2044699"/>
                <a:gd name="connsiteX637" fmla="*/ 158750 w 1263650"/>
                <a:gd name="connsiteY637" fmla="*/ 863600 h 2044699"/>
                <a:gd name="connsiteX638" fmla="*/ 158750 w 1263650"/>
                <a:gd name="connsiteY638" fmla="*/ 866775 h 2044699"/>
                <a:gd name="connsiteX639" fmla="*/ 155575 w 1263650"/>
                <a:gd name="connsiteY639" fmla="*/ 876300 h 2044699"/>
                <a:gd name="connsiteX640" fmla="*/ 155575 w 1263650"/>
                <a:gd name="connsiteY640" fmla="*/ 879475 h 2044699"/>
                <a:gd name="connsiteX641" fmla="*/ 155575 w 1263650"/>
                <a:gd name="connsiteY641" fmla="*/ 885825 h 2044699"/>
                <a:gd name="connsiteX642" fmla="*/ 161925 w 1263650"/>
                <a:gd name="connsiteY642" fmla="*/ 895350 h 2044699"/>
                <a:gd name="connsiteX643" fmla="*/ 168275 w 1263650"/>
                <a:gd name="connsiteY643" fmla="*/ 895350 h 2044699"/>
                <a:gd name="connsiteX644" fmla="*/ 168275 w 1263650"/>
                <a:gd name="connsiteY644" fmla="*/ 901700 h 2044699"/>
                <a:gd name="connsiteX645" fmla="*/ 174625 w 1263650"/>
                <a:gd name="connsiteY645" fmla="*/ 904875 h 2044699"/>
                <a:gd name="connsiteX646" fmla="*/ 177800 w 1263650"/>
                <a:gd name="connsiteY646" fmla="*/ 908050 h 2044699"/>
                <a:gd name="connsiteX647" fmla="*/ 180975 w 1263650"/>
                <a:gd name="connsiteY647" fmla="*/ 914400 h 2044699"/>
                <a:gd name="connsiteX648" fmla="*/ 184150 w 1263650"/>
                <a:gd name="connsiteY648" fmla="*/ 914400 h 2044699"/>
                <a:gd name="connsiteX649" fmla="*/ 184150 w 1263650"/>
                <a:gd name="connsiteY649" fmla="*/ 920750 h 2044699"/>
                <a:gd name="connsiteX650" fmla="*/ 187325 w 1263650"/>
                <a:gd name="connsiteY650" fmla="*/ 923925 h 2044699"/>
                <a:gd name="connsiteX651" fmla="*/ 190500 w 1263650"/>
                <a:gd name="connsiteY651" fmla="*/ 927100 h 2044699"/>
                <a:gd name="connsiteX652" fmla="*/ 196850 w 1263650"/>
                <a:gd name="connsiteY652" fmla="*/ 927100 h 2044699"/>
                <a:gd name="connsiteX653" fmla="*/ 200025 w 1263650"/>
                <a:gd name="connsiteY653" fmla="*/ 930275 h 2044699"/>
                <a:gd name="connsiteX654" fmla="*/ 202410 w 1263650"/>
                <a:gd name="connsiteY654" fmla="*/ 927890 h 2044699"/>
                <a:gd name="connsiteX655" fmla="*/ 202410 w 1263650"/>
                <a:gd name="connsiteY655" fmla="*/ 926309 h 2044699"/>
                <a:gd name="connsiteX656" fmla="*/ 200026 w 1263650"/>
                <a:gd name="connsiteY656" fmla="*/ 923925 h 2044699"/>
                <a:gd name="connsiteX657" fmla="*/ 196851 w 1263650"/>
                <a:gd name="connsiteY657" fmla="*/ 920750 h 2044699"/>
                <a:gd name="connsiteX658" fmla="*/ 193676 w 1263650"/>
                <a:gd name="connsiteY658" fmla="*/ 917575 h 2044699"/>
                <a:gd name="connsiteX659" fmla="*/ 193676 w 1263650"/>
                <a:gd name="connsiteY659" fmla="*/ 914400 h 2044699"/>
                <a:gd name="connsiteX660" fmla="*/ 190501 w 1263650"/>
                <a:gd name="connsiteY660" fmla="*/ 914400 h 2044699"/>
                <a:gd name="connsiteX661" fmla="*/ 187326 w 1263650"/>
                <a:gd name="connsiteY661" fmla="*/ 904875 h 2044699"/>
                <a:gd name="connsiteX662" fmla="*/ 187326 w 1263650"/>
                <a:gd name="connsiteY662" fmla="*/ 898525 h 2044699"/>
                <a:gd name="connsiteX663" fmla="*/ 187326 w 1263650"/>
                <a:gd name="connsiteY663" fmla="*/ 889000 h 2044699"/>
                <a:gd name="connsiteX664" fmla="*/ 187326 w 1263650"/>
                <a:gd name="connsiteY664" fmla="*/ 882650 h 2044699"/>
                <a:gd name="connsiteX665" fmla="*/ 187326 w 1263650"/>
                <a:gd name="connsiteY665" fmla="*/ 876300 h 2044699"/>
                <a:gd name="connsiteX666" fmla="*/ 184151 w 1263650"/>
                <a:gd name="connsiteY666" fmla="*/ 873125 h 2044699"/>
                <a:gd name="connsiteX667" fmla="*/ 180976 w 1263650"/>
                <a:gd name="connsiteY667" fmla="*/ 869950 h 2044699"/>
                <a:gd name="connsiteX668" fmla="*/ 177801 w 1263650"/>
                <a:gd name="connsiteY668" fmla="*/ 866775 h 2044699"/>
                <a:gd name="connsiteX669" fmla="*/ 180976 w 1263650"/>
                <a:gd name="connsiteY669" fmla="*/ 866775 h 2044699"/>
                <a:gd name="connsiteX670" fmla="*/ 184151 w 1263650"/>
                <a:gd name="connsiteY670" fmla="*/ 866775 h 2044699"/>
                <a:gd name="connsiteX671" fmla="*/ 184151 w 1263650"/>
                <a:gd name="connsiteY671" fmla="*/ 863600 h 2044699"/>
                <a:gd name="connsiteX672" fmla="*/ 174626 w 1263650"/>
                <a:gd name="connsiteY672" fmla="*/ 860425 h 2044699"/>
                <a:gd name="connsiteX673" fmla="*/ 168276 w 1263650"/>
                <a:gd name="connsiteY673" fmla="*/ 854075 h 2044699"/>
                <a:gd name="connsiteX674" fmla="*/ 168276 w 1263650"/>
                <a:gd name="connsiteY674" fmla="*/ 850900 h 2044699"/>
                <a:gd name="connsiteX675" fmla="*/ 171451 w 1263650"/>
                <a:gd name="connsiteY675" fmla="*/ 847725 h 2044699"/>
                <a:gd name="connsiteX676" fmla="*/ 174626 w 1263650"/>
                <a:gd name="connsiteY676" fmla="*/ 844550 h 2044699"/>
                <a:gd name="connsiteX677" fmla="*/ 177801 w 1263650"/>
                <a:gd name="connsiteY677" fmla="*/ 841375 h 2044699"/>
                <a:gd name="connsiteX678" fmla="*/ 174626 w 1263650"/>
                <a:gd name="connsiteY678" fmla="*/ 835025 h 2044699"/>
                <a:gd name="connsiteX679" fmla="*/ 174626 w 1263650"/>
                <a:gd name="connsiteY679" fmla="*/ 831850 h 2044699"/>
                <a:gd name="connsiteX680" fmla="*/ 174627 w 1263650"/>
                <a:gd name="connsiteY680" fmla="*/ 831850 h 2044699"/>
                <a:gd name="connsiteX681" fmla="*/ 171452 w 1263650"/>
                <a:gd name="connsiteY681" fmla="*/ 828675 h 2044699"/>
                <a:gd name="connsiteX682" fmla="*/ 168277 w 1263650"/>
                <a:gd name="connsiteY682" fmla="*/ 828675 h 2044699"/>
                <a:gd name="connsiteX683" fmla="*/ 165102 w 1263650"/>
                <a:gd name="connsiteY683" fmla="*/ 828675 h 2044699"/>
                <a:gd name="connsiteX684" fmla="*/ 165102 w 1263650"/>
                <a:gd name="connsiteY684" fmla="*/ 825500 h 2044699"/>
                <a:gd name="connsiteX685" fmla="*/ 165102 w 1263650"/>
                <a:gd name="connsiteY685" fmla="*/ 822325 h 2044699"/>
                <a:gd name="connsiteX686" fmla="*/ 165102 w 1263650"/>
                <a:gd name="connsiteY686" fmla="*/ 819150 h 2044699"/>
                <a:gd name="connsiteX687" fmla="*/ 168277 w 1263650"/>
                <a:gd name="connsiteY687" fmla="*/ 819150 h 2044699"/>
                <a:gd name="connsiteX688" fmla="*/ 171452 w 1263650"/>
                <a:gd name="connsiteY688" fmla="*/ 815975 h 2044699"/>
                <a:gd name="connsiteX689" fmla="*/ 174627 w 1263650"/>
                <a:gd name="connsiteY689" fmla="*/ 812800 h 2044699"/>
                <a:gd name="connsiteX690" fmla="*/ 174627 w 1263650"/>
                <a:gd name="connsiteY690" fmla="*/ 809625 h 2044699"/>
                <a:gd name="connsiteX691" fmla="*/ 177802 w 1263650"/>
                <a:gd name="connsiteY691" fmla="*/ 812800 h 2044699"/>
                <a:gd name="connsiteX692" fmla="*/ 184152 w 1263650"/>
                <a:gd name="connsiteY692" fmla="*/ 812800 h 2044699"/>
                <a:gd name="connsiteX693" fmla="*/ 187327 w 1263650"/>
                <a:gd name="connsiteY693" fmla="*/ 809625 h 2044699"/>
                <a:gd name="connsiteX694" fmla="*/ 193677 w 1263650"/>
                <a:gd name="connsiteY694" fmla="*/ 806450 h 2044699"/>
                <a:gd name="connsiteX695" fmla="*/ 196852 w 1263650"/>
                <a:gd name="connsiteY695" fmla="*/ 809625 h 2044699"/>
                <a:gd name="connsiteX696" fmla="*/ 200027 w 1263650"/>
                <a:gd name="connsiteY696" fmla="*/ 812800 h 2044699"/>
                <a:gd name="connsiteX697" fmla="*/ 202410 w 1263650"/>
                <a:gd name="connsiteY697" fmla="*/ 812800 h 2044699"/>
                <a:gd name="connsiteX698" fmla="*/ 202410 w 1263650"/>
                <a:gd name="connsiteY698" fmla="*/ 808043 h 2044699"/>
                <a:gd name="connsiteX699" fmla="*/ 200026 w 1263650"/>
                <a:gd name="connsiteY699" fmla="*/ 803275 h 2044699"/>
                <a:gd name="connsiteX700" fmla="*/ 196851 w 1263650"/>
                <a:gd name="connsiteY700" fmla="*/ 803275 h 2044699"/>
                <a:gd name="connsiteX701" fmla="*/ 193676 w 1263650"/>
                <a:gd name="connsiteY701" fmla="*/ 803275 h 2044699"/>
                <a:gd name="connsiteX702" fmla="*/ 193676 w 1263650"/>
                <a:gd name="connsiteY702" fmla="*/ 800100 h 2044699"/>
                <a:gd name="connsiteX703" fmla="*/ 193676 w 1263650"/>
                <a:gd name="connsiteY703" fmla="*/ 793750 h 2044699"/>
                <a:gd name="connsiteX704" fmla="*/ 193676 w 1263650"/>
                <a:gd name="connsiteY704" fmla="*/ 787400 h 2044699"/>
                <a:gd name="connsiteX705" fmla="*/ 193676 w 1263650"/>
                <a:gd name="connsiteY705" fmla="*/ 784225 h 2044699"/>
                <a:gd name="connsiteX706" fmla="*/ 193676 w 1263650"/>
                <a:gd name="connsiteY706" fmla="*/ 781050 h 2044699"/>
                <a:gd name="connsiteX707" fmla="*/ 190501 w 1263650"/>
                <a:gd name="connsiteY707" fmla="*/ 777875 h 2044699"/>
                <a:gd name="connsiteX708" fmla="*/ 190501 w 1263650"/>
                <a:gd name="connsiteY708" fmla="*/ 774700 h 2044699"/>
                <a:gd name="connsiteX709" fmla="*/ 187326 w 1263650"/>
                <a:gd name="connsiteY709" fmla="*/ 774700 h 2044699"/>
                <a:gd name="connsiteX710" fmla="*/ 184151 w 1263650"/>
                <a:gd name="connsiteY710" fmla="*/ 777875 h 2044699"/>
                <a:gd name="connsiteX711" fmla="*/ 184151 w 1263650"/>
                <a:gd name="connsiteY711" fmla="*/ 774700 h 2044699"/>
                <a:gd name="connsiteX712" fmla="*/ 184150 w 1263650"/>
                <a:gd name="connsiteY712" fmla="*/ 774700 h 2044699"/>
                <a:gd name="connsiteX713" fmla="*/ 184150 w 1263650"/>
                <a:gd name="connsiteY713" fmla="*/ 777874 h 2044699"/>
                <a:gd name="connsiteX714" fmla="*/ 180976 w 1263650"/>
                <a:gd name="connsiteY714" fmla="*/ 774700 h 2044699"/>
                <a:gd name="connsiteX715" fmla="*/ 180976 w 1263650"/>
                <a:gd name="connsiteY715" fmla="*/ 771525 h 2044699"/>
                <a:gd name="connsiteX716" fmla="*/ 180975 w 1263650"/>
                <a:gd name="connsiteY716" fmla="*/ 771525 h 2044699"/>
                <a:gd name="connsiteX717" fmla="*/ 180975 w 1263650"/>
                <a:gd name="connsiteY717" fmla="*/ 774700 h 2044699"/>
                <a:gd name="connsiteX718" fmla="*/ 180975 w 1263650"/>
                <a:gd name="connsiteY718" fmla="*/ 777875 h 2044699"/>
                <a:gd name="connsiteX719" fmla="*/ 180975 w 1263650"/>
                <a:gd name="connsiteY719" fmla="*/ 781050 h 2044699"/>
                <a:gd name="connsiteX720" fmla="*/ 180976 w 1263650"/>
                <a:gd name="connsiteY720" fmla="*/ 781050 h 2044699"/>
                <a:gd name="connsiteX721" fmla="*/ 180976 w 1263650"/>
                <a:gd name="connsiteY721" fmla="*/ 777875 h 2044699"/>
                <a:gd name="connsiteX722" fmla="*/ 180976 w 1263650"/>
                <a:gd name="connsiteY722" fmla="*/ 774701 h 2044699"/>
                <a:gd name="connsiteX723" fmla="*/ 184150 w 1263650"/>
                <a:gd name="connsiteY723" fmla="*/ 777875 h 2044699"/>
                <a:gd name="connsiteX724" fmla="*/ 184150 w 1263650"/>
                <a:gd name="connsiteY724" fmla="*/ 777874 h 2044699"/>
                <a:gd name="connsiteX725" fmla="*/ 184151 w 1263650"/>
                <a:gd name="connsiteY725" fmla="*/ 777875 h 2044699"/>
                <a:gd name="connsiteX726" fmla="*/ 187326 w 1263650"/>
                <a:gd name="connsiteY726" fmla="*/ 781050 h 2044699"/>
                <a:gd name="connsiteX727" fmla="*/ 190501 w 1263650"/>
                <a:gd name="connsiteY727" fmla="*/ 784225 h 2044699"/>
                <a:gd name="connsiteX728" fmla="*/ 190501 w 1263650"/>
                <a:gd name="connsiteY728" fmla="*/ 787400 h 2044699"/>
                <a:gd name="connsiteX729" fmla="*/ 190500 w 1263650"/>
                <a:gd name="connsiteY729" fmla="*/ 787400 h 2044699"/>
                <a:gd name="connsiteX730" fmla="*/ 190500 w 1263650"/>
                <a:gd name="connsiteY730" fmla="*/ 790575 h 2044699"/>
                <a:gd name="connsiteX731" fmla="*/ 190500 w 1263650"/>
                <a:gd name="connsiteY731" fmla="*/ 796925 h 2044699"/>
                <a:gd name="connsiteX732" fmla="*/ 187325 w 1263650"/>
                <a:gd name="connsiteY732" fmla="*/ 793750 h 2044699"/>
                <a:gd name="connsiteX733" fmla="*/ 180975 w 1263650"/>
                <a:gd name="connsiteY733" fmla="*/ 787400 h 2044699"/>
                <a:gd name="connsiteX734" fmla="*/ 177800 w 1263650"/>
                <a:gd name="connsiteY734" fmla="*/ 784225 h 2044699"/>
                <a:gd name="connsiteX735" fmla="*/ 177800 w 1263650"/>
                <a:gd name="connsiteY735" fmla="*/ 781050 h 2044699"/>
                <a:gd name="connsiteX736" fmla="*/ 184150 w 1263650"/>
                <a:gd name="connsiteY736" fmla="*/ 784225 h 2044699"/>
                <a:gd name="connsiteX737" fmla="*/ 184151 w 1263650"/>
                <a:gd name="connsiteY737" fmla="*/ 784225 h 2044699"/>
                <a:gd name="connsiteX738" fmla="*/ 177801 w 1263650"/>
                <a:gd name="connsiteY738" fmla="*/ 781050 h 2044699"/>
                <a:gd name="connsiteX739" fmla="*/ 177800 w 1263650"/>
                <a:gd name="connsiteY739" fmla="*/ 781050 h 2044699"/>
                <a:gd name="connsiteX740" fmla="*/ 174625 w 1263650"/>
                <a:gd name="connsiteY740" fmla="*/ 781050 h 2044699"/>
                <a:gd name="connsiteX741" fmla="*/ 171450 w 1263650"/>
                <a:gd name="connsiteY741" fmla="*/ 781050 h 2044699"/>
                <a:gd name="connsiteX742" fmla="*/ 171450 w 1263650"/>
                <a:gd name="connsiteY742" fmla="*/ 784225 h 2044699"/>
                <a:gd name="connsiteX743" fmla="*/ 168275 w 1263650"/>
                <a:gd name="connsiteY743" fmla="*/ 787400 h 2044699"/>
                <a:gd name="connsiteX744" fmla="*/ 165100 w 1263650"/>
                <a:gd name="connsiteY744" fmla="*/ 787400 h 2044699"/>
                <a:gd name="connsiteX745" fmla="*/ 161925 w 1263650"/>
                <a:gd name="connsiteY745" fmla="*/ 784225 h 2044699"/>
                <a:gd name="connsiteX746" fmla="*/ 158750 w 1263650"/>
                <a:gd name="connsiteY746" fmla="*/ 787400 h 2044699"/>
                <a:gd name="connsiteX747" fmla="*/ 158750 w 1263650"/>
                <a:gd name="connsiteY747" fmla="*/ 793750 h 2044699"/>
                <a:gd name="connsiteX748" fmla="*/ 161925 w 1263650"/>
                <a:gd name="connsiteY748" fmla="*/ 793750 h 2044699"/>
                <a:gd name="connsiteX749" fmla="*/ 158750 w 1263650"/>
                <a:gd name="connsiteY749" fmla="*/ 800100 h 2044699"/>
                <a:gd name="connsiteX750" fmla="*/ 155575 w 1263650"/>
                <a:gd name="connsiteY750" fmla="*/ 803275 h 2044699"/>
                <a:gd name="connsiteX751" fmla="*/ 155575 w 1263650"/>
                <a:gd name="connsiteY751" fmla="*/ 806450 h 2044699"/>
                <a:gd name="connsiteX752" fmla="*/ 161925 w 1263650"/>
                <a:gd name="connsiteY752" fmla="*/ 809625 h 2044699"/>
                <a:gd name="connsiteX753" fmla="*/ 161925 w 1263650"/>
                <a:gd name="connsiteY753" fmla="*/ 812800 h 2044699"/>
                <a:gd name="connsiteX754" fmla="*/ 158750 w 1263650"/>
                <a:gd name="connsiteY754" fmla="*/ 812800 h 2044699"/>
                <a:gd name="connsiteX755" fmla="*/ 152400 w 1263650"/>
                <a:gd name="connsiteY755" fmla="*/ 812800 h 2044699"/>
                <a:gd name="connsiteX756" fmla="*/ 152400 w 1263650"/>
                <a:gd name="connsiteY756" fmla="*/ 815975 h 2044699"/>
                <a:gd name="connsiteX757" fmla="*/ 152400 w 1263650"/>
                <a:gd name="connsiteY757" fmla="*/ 819150 h 2044699"/>
                <a:gd name="connsiteX758" fmla="*/ 149225 w 1263650"/>
                <a:gd name="connsiteY758" fmla="*/ 822325 h 2044699"/>
                <a:gd name="connsiteX759" fmla="*/ 152400 w 1263650"/>
                <a:gd name="connsiteY759" fmla="*/ 822325 h 2044699"/>
                <a:gd name="connsiteX760" fmla="*/ 155575 w 1263650"/>
                <a:gd name="connsiteY760" fmla="*/ 825500 h 2044699"/>
                <a:gd name="connsiteX761" fmla="*/ 155575 w 1263650"/>
                <a:gd name="connsiteY761" fmla="*/ 828675 h 2044699"/>
                <a:gd name="connsiteX762" fmla="*/ 158750 w 1263650"/>
                <a:gd name="connsiteY762" fmla="*/ 831850 h 2044699"/>
                <a:gd name="connsiteX763" fmla="*/ 155575 w 1263650"/>
                <a:gd name="connsiteY763" fmla="*/ 831850 h 2044699"/>
                <a:gd name="connsiteX764" fmla="*/ 155575 w 1263650"/>
                <a:gd name="connsiteY764" fmla="*/ 835025 h 2044699"/>
                <a:gd name="connsiteX765" fmla="*/ 152400 w 1263650"/>
                <a:gd name="connsiteY765" fmla="*/ 835025 h 2044699"/>
                <a:gd name="connsiteX766" fmla="*/ 152400 w 1263650"/>
                <a:gd name="connsiteY766" fmla="*/ 828675 h 2044699"/>
                <a:gd name="connsiteX767" fmla="*/ 149225 w 1263650"/>
                <a:gd name="connsiteY767" fmla="*/ 828675 h 2044699"/>
                <a:gd name="connsiteX768" fmla="*/ 149225 w 1263650"/>
                <a:gd name="connsiteY768" fmla="*/ 838200 h 2044699"/>
                <a:gd name="connsiteX769" fmla="*/ 149225 w 1263650"/>
                <a:gd name="connsiteY769" fmla="*/ 841375 h 2044699"/>
                <a:gd name="connsiteX770" fmla="*/ 146050 w 1263650"/>
                <a:gd name="connsiteY770" fmla="*/ 841375 h 2044699"/>
                <a:gd name="connsiteX771" fmla="*/ 142875 w 1263650"/>
                <a:gd name="connsiteY771" fmla="*/ 841375 h 2044699"/>
                <a:gd name="connsiteX772" fmla="*/ 142875 w 1263650"/>
                <a:gd name="connsiteY772" fmla="*/ 838200 h 2044699"/>
                <a:gd name="connsiteX773" fmla="*/ 127000 w 1263650"/>
                <a:gd name="connsiteY773" fmla="*/ 819150 h 2044699"/>
                <a:gd name="connsiteX774" fmla="*/ 123825 w 1263650"/>
                <a:gd name="connsiteY774" fmla="*/ 815975 h 2044699"/>
                <a:gd name="connsiteX775" fmla="*/ 123825 w 1263650"/>
                <a:gd name="connsiteY775" fmla="*/ 819150 h 2044699"/>
                <a:gd name="connsiteX776" fmla="*/ 120650 w 1263650"/>
                <a:gd name="connsiteY776" fmla="*/ 819150 h 2044699"/>
                <a:gd name="connsiteX777" fmla="*/ 111125 w 1263650"/>
                <a:gd name="connsiteY777" fmla="*/ 806450 h 2044699"/>
                <a:gd name="connsiteX778" fmla="*/ 107950 w 1263650"/>
                <a:gd name="connsiteY778" fmla="*/ 793750 h 2044699"/>
                <a:gd name="connsiteX779" fmla="*/ 95250 w 1263650"/>
                <a:gd name="connsiteY779" fmla="*/ 787400 h 2044699"/>
                <a:gd name="connsiteX780" fmla="*/ 95250 w 1263650"/>
                <a:gd name="connsiteY780" fmla="*/ 781050 h 2044699"/>
                <a:gd name="connsiteX781" fmla="*/ 95250 w 1263650"/>
                <a:gd name="connsiteY781" fmla="*/ 777875 h 2044699"/>
                <a:gd name="connsiteX782" fmla="*/ 88900 w 1263650"/>
                <a:gd name="connsiteY782" fmla="*/ 781050 h 2044699"/>
                <a:gd name="connsiteX783" fmla="*/ 90805 w 1263650"/>
                <a:gd name="connsiteY783" fmla="*/ 784860 h 2044699"/>
                <a:gd name="connsiteX784" fmla="*/ 85725 w 1263650"/>
                <a:gd name="connsiteY784" fmla="*/ 787400 h 2044699"/>
                <a:gd name="connsiteX785" fmla="*/ 85725 w 1263650"/>
                <a:gd name="connsiteY785" fmla="*/ 793750 h 2044699"/>
                <a:gd name="connsiteX786" fmla="*/ 79375 w 1263650"/>
                <a:gd name="connsiteY786" fmla="*/ 790575 h 2044699"/>
                <a:gd name="connsiteX787" fmla="*/ 95250 w 1263650"/>
                <a:gd name="connsiteY787" fmla="*/ 762000 h 2044699"/>
                <a:gd name="connsiteX788" fmla="*/ 95250 w 1263650"/>
                <a:gd name="connsiteY788" fmla="*/ 746125 h 2044699"/>
                <a:gd name="connsiteX789" fmla="*/ 104775 w 1263650"/>
                <a:gd name="connsiteY789" fmla="*/ 771525 h 2044699"/>
                <a:gd name="connsiteX790" fmla="*/ 111125 w 1263650"/>
                <a:gd name="connsiteY790" fmla="*/ 781050 h 2044699"/>
                <a:gd name="connsiteX791" fmla="*/ 101600 w 1263650"/>
                <a:gd name="connsiteY791" fmla="*/ 752475 h 2044699"/>
                <a:gd name="connsiteX792" fmla="*/ 98425 w 1263650"/>
                <a:gd name="connsiteY792" fmla="*/ 746125 h 2044699"/>
                <a:gd name="connsiteX793" fmla="*/ 95250 w 1263650"/>
                <a:gd name="connsiteY793" fmla="*/ 733425 h 2044699"/>
                <a:gd name="connsiteX794" fmla="*/ 92075 w 1263650"/>
                <a:gd name="connsiteY794" fmla="*/ 730250 h 2044699"/>
                <a:gd name="connsiteX795" fmla="*/ 88900 w 1263650"/>
                <a:gd name="connsiteY795" fmla="*/ 730250 h 2044699"/>
                <a:gd name="connsiteX796" fmla="*/ 85725 w 1263650"/>
                <a:gd name="connsiteY796" fmla="*/ 733425 h 2044699"/>
                <a:gd name="connsiteX797" fmla="*/ 85725 w 1263650"/>
                <a:gd name="connsiteY797" fmla="*/ 730250 h 2044699"/>
                <a:gd name="connsiteX798" fmla="*/ 85725 w 1263650"/>
                <a:gd name="connsiteY798" fmla="*/ 727075 h 2044699"/>
                <a:gd name="connsiteX799" fmla="*/ 85725 w 1263650"/>
                <a:gd name="connsiteY799" fmla="*/ 717550 h 2044699"/>
                <a:gd name="connsiteX800" fmla="*/ 85725 w 1263650"/>
                <a:gd name="connsiteY800" fmla="*/ 708025 h 2044699"/>
                <a:gd name="connsiteX801" fmla="*/ 82550 w 1263650"/>
                <a:gd name="connsiteY801" fmla="*/ 704850 h 2044699"/>
                <a:gd name="connsiteX802" fmla="*/ 82550 w 1263650"/>
                <a:gd name="connsiteY802" fmla="*/ 701675 h 2044699"/>
                <a:gd name="connsiteX803" fmla="*/ 60325 w 1263650"/>
                <a:gd name="connsiteY803" fmla="*/ 673100 h 2044699"/>
                <a:gd name="connsiteX804" fmla="*/ 50800 w 1263650"/>
                <a:gd name="connsiteY804" fmla="*/ 641350 h 2044699"/>
                <a:gd name="connsiteX805" fmla="*/ 38100 w 1263650"/>
                <a:gd name="connsiteY805" fmla="*/ 625475 h 2044699"/>
                <a:gd name="connsiteX806" fmla="*/ 31750 w 1263650"/>
                <a:gd name="connsiteY806" fmla="*/ 615950 h 2044699"/>
                <a:gd name="connsiteX807" fmla="*/ 22225 w 1263650"/>
                <a:gd name="connsiteY807" fmla="*/ 590550 h 2044699"/>
                <a:gd name="connsiteX808" fmla="*/ 22225 w 1263650"/>
                <a:gd name="connsiteY808" fmla="*/ 584200 h 2044699"/>
                <a:gd name="connsiteX809" fmla="*/ 28575 w 1263650"/>
                <a:gd name="connsiteY809" fmla="*/ 581025 h 2044699"/>
                <a:gd name="connsiteX810" fmla="*/ 31750 w 1263650"/>
                <a:gd name="connsiteY810" fmla="*/ 568325 h 2044699"/>
                <a:gd name="connsiteX811" fmla="*/ 31750 w 1263650"/>
                <a:gd name="connsiteY811" fmla="*/ 552450 h 2044699"/>
                <a:gd name="connsiteX812" fmla="*/ 28575 w 1263650"/>
                <a:gd name="connsiteY812" fmla="*/ 536575 h 2044699"/>
                <a:gd name="connsiteX813" fmla="*/ 28575 w 1263650"/>
                <a:gd name="connsiteY813" fmla="*/ 508000 h 2044699"/>
                <a:gd name="connsiteX814" fmla="*/ 38100 w 1263650"/>
                <a:gd name="connsiteY814" fmla="*/ 482600 h 2044699"/>
                <a:gd name="connsiteX815" fmla="*/ 47625 w 1263650"/>
                <a:gd name="connsiteY815" fmla="*/ 473075 h 2044699"/>
                <a:gd name="connsiteX816" fmla="*/ 47625 w 1263650"/>
                <a:gd name="connsiteY816" fmla="*/ 463550 h 2044699"/>
                <a:gd name="connsiteX817" fmla="*/ 50800 w 1263650"/>
                <a:gd name="connsiteY817" fmla="*/ 447675 h 2044699"/>
                <a:gd name="connsiteX818" fmla="*/ 47625 w 1263650"/>
                <a:gd name="connsiteY818" fmla="*/ 438150 h 2044699"/>
                <a:gd name="connsiteX819" fmla="*/ 47625 w 1263650"/>
                <a:gd name="connsiteY819" fmla="*/ 419100 h 2044699"/>
                <a:gd name="connsiteX820" fmla="*/ 44450 w 1263650"/>
                <a:gd name="connsiteY820" fmla="*/ 409575 h 2044699"/>
                <a:gd name="connsiteX821" fmla="*/ 41275 w 1263650"/>
                <a:gd name="connsiteY821" fmla="*/ 400050 h 2044699"/>
                <a:gd name="connsiteX822" fmla="*/ 34925 w 1263650"/>
                <a:gd name="connsiteY822" fmla="*/ 381000 h 2044699"/>
                <a:gd name="connsiteX823" fmla="*/ 31750 w 1263650"/>
                <a:gd name="connsiteY823" fmla="*/ 381000 h 2044699"/>
                <a:gd name="connsiteX824" fmla="*/ 31750 w 1263650"/>
                <a:gd name="connsiteY824" fmla="*/ 374650 h 2044699"/>
                <a:gd name="connsiteX825" fmla="*/ 25400 w 1263650"/>
                <a:gd name="connsiteY825" fmla="*/ 374650 h 2044699"/>
                <a:gd name="connsiteX826" fmla="*/ 28575 w 1263650"/>
                <a:gd name="connsiteY826" fmla="*/ 361950 h 2044699"/>
                <a:gd name="connsiteX827" fmla="*/ 25400 w 1263650"/>
                <a:gd name="connsiteY827" fmla="*/ 358775 h 2044699"/>
                <a:gd name="connsiteX828" fmla="*/ 19050 w 1263650"/>
                <a:gd name="connsiteY828" fmla="*/ 352425 h 2044699"/>
                <a:gd name="connsiteX829" fmla="*/ 0 w 1263650"/>
                <a:gd name="connsiteY829" fmla="*/ 320675 h 2044699"/>
                <a:gd name="connsiteX830" fmla="*/ 3175 w 1263650"/>
                <a:gd name="connsiteY830" fmla="*/ 307975 h 2044699"/>
                <a:gd name="connsiteX831" fmla="*/ 3175 w 1263650"/>
                <a:gd name="connsiteY831" fmla="*/ 282575 h 2044699"/>
                <a:gd name="connsiteX832" fmla="*/ 12700 w 1263650"/>
                <a:gd name="connsiteY832" fmla="*/ 263525 h 2044699"/>
                <a:gd name="connsiteX833" fmla="*/ 22225 w 1263650"/>
                <a:gd name="connsiteY833" fmla="*/ 254000 h 2044699"/>
                <a:gd name="connsiteX834" fmla="*/ 22225 w 1263650"/>
                <a:gd name="connsiteY834" fmla="*/ 250825 h 2044699"/>
                <a:gd name="connsiteX835" fmla="*/ 25400 w 1263650"/>
                <a:gd name="connsiteY835" fmla="*/ 250825 h 2044699"/>
                <a:gd name="connsiteX836" fmla="*/ 34925 w 1263650"/>
                <a:gd name="connsiteY836" fmla="*/ 234950 h 2044699"/>
                <a:gd name="connsiteX837" fmla="*/ 38100 w 1263650"/>
                <a:gd name="connsiteY837" fmla="*/ 231775 h 2044699"/>
                <a:gd name="connsiteX838" fmla="*/ 41275 w 1263650"/>
                <a:gd name="connsiteY838" fmla="*/ 231775 h 2044699"/>
                <a:gd name="connsiteX839" fmla="*/ 41275 w 1263650"/>
                <a:gd name="connsiteY839" fmla="*/ 234950 h 2044699"/>
                <a:gd name="connsiteX840" fmla="*/ 38100 w 1263650"/>
                <a:gd name="connsiteY840" fmla="*/ 238125 h 2044699"/>
                <a:gd name="connsiteX841" fmla="*/ 34925 w 1263650"/>
                <a:gd name="connsiteY841" fmla="*/ 238125 h 2044699"/>
                <a:gd name="connsiteX842" fmla="*/ 34925 w 1263650"/>
                <a:gd name="connsiteY842" fmla="*/ 241300 h 2044699"/>
                <a:gd name="connsiteX843" fmla="*/ 38100 w 1263650"/>
                <a:gd name="connsiteY843" fmla="*/ 244475 h 2044699"/>
                <a:gd name="connsiteX844" fmla="*/ 41275 w 1263650"/>
                <a:gd name="connsiteY844" fmla="*/ 244475 h 2044699"/>
                <a:gd name="connsiteX845" fmla="*/ 41275 w 1263650"/>
                <a:gd name="connsiteY845" fmla="*/ 241300 h 2044699"/>
                <a:gd name="connsiteX846" fmla="*/ 44450 w 1263650"/>
                <a:gd name="connsiteY846" fmla="*/ 238125 h 2044699"/>
                <a:gd name="connsiteX847" fmla="*/ 44450 w 1263650"/>
                <a:gd name="connsiteY847" fmla="*/ 234950 h 2044699"/>
                <a:gd name="connsiteX848" fmla="*/ 47625 w 1263650"/>
                <a:gd name="connsiteY848" fmla="*/ 231775 h 2044699"/>
                <a:gd name="connsiteX849" fmla="*/ 50800 w 1263650"/>
                <a:gd name="connsiteY849" fmla="*/ 228600 h 2044699"/>
                <a:gd name="connsiteX850" fmla="*/ 53975 w 1263650"/>
                <a:gd name="connsiteY850" fmla="*/ 228600 h 2044699"/>
                <a:gd name="connsiteX851" fmla="*/ 57150 w 1263650"/>
                <a:gd name="connsiteY851" fmla="*/ 225425 h 2044699"/>
                <a:gd name="connsiteX852" fmla="*/ 60325 w 1263650"/>
                <a:gd name="connsiteY852" fmla="*/ 225425 h 2044699"/>
                <a:gd name="connsiteX853" fmla="*/ 63500 w 1263650"/>
                <a:gd name="connsiteY853" fmla="*/ 222250 h 2044699"/>
                <a:gd name="connsiteX854" fmla="*/ 66675 w 1263650"/>
                <a:gd name="connsiteY854" fmla="*/ 222250 h 2044699"/>
                <a:gd name="connsiteX855" fmla="*/ 66675 w 1263650"/>
                <a:gd name="connsiteY855" fmla="*/ 219075 h 2044699"/>
                <a:gd name="connsiteX856" fmla="*/ 63500 w 1263650"/>
                <a:gd name="connsiteY856" fmla="*/ 219075 h 2044699"/>
                <a:gd name="connsiteX857" fmla="*/ 63500 w 1263650"/>
                <a:gd name="connsiteY857" fmla="*/ 215900 h 2044699"/>
                <a:gd name="connsiteX858" fmla="*/ 57150 w 1263650"/>
                <a:gd name="connsiteY858" fmla="*/ 215900 h 2044699"/>
                <a:gd name="connsiteX859" fmla="*/ 57150 w 1263650"/>
                <a:gd name="connsiteY859" fmla="*/ 219075 h 2044699"/>
                <a:gd name="connsiteX860" fmla="*/ 53975 w 1263650"/>
                <a:gd name="connsiteY860" fmla="*/ 219075 h 2044699"/>
                <a:gd name="connsiteX861" fmla="*/ 47625 w 1263650"/>
                <a:gd name="connsiteY861" fmla="*/ 228600 h 2044699"/>
                <a:gd name="connsiteX862" fmla="*/ 44450 w 1263650"/>
                <a:gd name="connsiteY862" fmla="*/ 228600 h 2044699"/>
                <a:gd name="connsiteX863" fmla="*/ 41275 w 1263650"/>
                <a:gd name="connsiteY863" fmla="*/ 225425 h 2044699"/>
                <a:gd name="connsiteX864" fmla="*/ 44450 w 1263650"/>
                <a:gd name="connsiteY864" fmla="*/ 222250 h 2044699"/>
                <a:gd name="connsiteX865" fmla="*/ 47625 w 1263650"/>
                <a:gd name="connsiteY865" fmla="*/ 215900 h 2044699"/>
                <a:gd name="connsiteX866" fmla="*/ 66675 w 1263650"/>
                <a:gd name="connsiteY866" fmla="*/ 193675 h 2044699"/>
                <a:gd name="connsiteX867" fmla="*/ 69850 w 1263650"/>
                <a:gd name="connsiteY867" fmla="*/ 184150 h 2044699"/>
                <a:gd name="connsiteX868" fmla="*/ 69850 w 1263650"/>
                <a:gd name="connsiteY868" fmla="*/ 177800 h 2044699"/>
                <a:gd name="connsiteX869" fmla="*/ 73025 w 1263650"/>
                <a:gd name="connsiteY869" fmla="*/ 165100 h 2044699"/>
                <a:gd name="connsiteX870" fmla="*/ 76200 w 1263650"/>
                <a:gd name="connsiteY870" fmla="*/ 155575 h 2044699"/>
                <a:gd name="connsiteX871" fmla="*/ 95250 w 1263650"/>
                <a:gd name="connsiteY871" fmla="*/ 120650 h 2044699"/>
                <a:gd name="connsiteX872" fmla="*/ 98425 w 1263650"/>
                <a:gd name="connsiteY872" fmla="*/ 104775 h 2044699"/>
                <a:gd name="connsiteX873" fmla="*/ 98425 w 1263650"/>
                <a:gd name="connsiteY873" fmla="*/ 92075 h 2044699"/>
                <a:gd name="connsiteX874" fmla="*/ 104775 w 1263650"/>
                <a:gd name="connsiteY874" fmla="*/ 92075 h 2044699"/>
                <a:gd name="connsiteX875" fmla="*/ 98425 w 1263650"/>
                <a:gd name="connsiteY875" fmla="*/ 88900 h 2044699"/>
                <a:gd name="connsiteX876" fmla="*/ 101600 w 1263650"/>
                <a:gd name="connsiteY876" fmla="*/ 53975 h 2044699"/>
                <a:gd name="connsiteX877" fmla="*/ 92075 w 1263650"/>
                <a:gd name="connsiteY877" fmla="*/ 50800 h 2044699"/>
                <a:gd name="connsiteX878" fmla="*/ 88900 w 1263650"/>
                <a:gd name="connsiteY878" fmla="*/ 41275 h 2044699"/>
                <a:gd name="connsiteX879" fmla="*/ 98425 w 1263650"/>
                <a:gd name="connsiteY879" fmla="*/ 28575 h 2044699"/>
                <a:gd name="connsiteX880" fmla="*/ 104775 w 1263650"/>
                <a:gd name="connsiteY880" fmla="*/ 15875 h 2044699"/>
                <a:gd name="connsiteX881" fmla="*/ 104775 w 1263650"/>
                <a:gd name="connsiteY881" fmla="*/ 12700 h 2044699"/>
                <a:gd name="connsiteX882" fmla="*/ 104775 w 1263650"/>
                <a:gd name="connsiteY882" fmla="*/ 0 h 2044699"/>
                <a:gd name="connsiteX0" fmla="*/ 546100 w 1263650"/>
                <a:gd name="connsiteY0" fmla="*/ 1917699 h 2044699"/>
                <a:gd name="connsiteX1" fmla="*/ 530225 w 1263650"/>
                <a:gd name="connsiteY1" fmla="*/ 1870074 h 2044699"/>
                <a:gd name="connsiteX2" fmla="*/ 533400 w 1263650"/>
                <a:gd name="connsiteY2" fmla="*/ 1870074 h 2044699"/>
                <a:gd name="connsiteX3" fmla="*/ 533400 w 1263650"/>
                <a:gd name="connsiteY3" fmla="*/ 1873249 h 2044699"/>
                <a:gd name="connsiteX4" fmla="*/ 536575 w 1263650"/>
                <a:gd name="connsiteY4" fmla="*/ 1879599 h 2044699"/>
                <a:gd name="connsiteX5" fmla="*/ 539750 w 1263650"/>
                <a:gd name="connsiteY5" fmla="*/ 1889124 h 2044699"/>
                <a:gd name="connsiteX6" fmla="*/ 539750 w 1263650"/>
                <a:gd name="connsiteY6" fmla="*/ 1892299 h 2044699"/>
                <a:gd name="connsiteX7" fmla="*/ 546100 w 1263650"/>
                <a:gd name="connsiteY7" fmla="*/ 1895474 h 2044699"/>
                <a:gd name="connsiteX8" fmla="*/ 552450 w 1263650"/>
                <a:gd name="connsiteY8" fmla="*/ 1908174 h 2044699"/>
                <a:gd name="connsiteX9" fmla="*/ 558800 w 1263650"/>
                <a:gd name="connsiteY9" fmla="*/ 1914524 h 2044699"/>
                <a:gd name="connsiteX10" fmla="*/ 558800 w 1263650"/>
                <a:gd name="connsiteY10" fmla="*/ 1917699 h 2044699"/>
                <a:gd name="connsiteX11" fmla="*/ 555625 w 1263650"/>
                <a:gd name="connsiteY11" fmla="*/ 1920874 h 2044699"/>
                <a:gd name="connsiteX12" fmla="*/ 555625 w 1263650"/>
                <a:gd name="connsiteY12" fmla="*/ 1917699 h 2044699"/>
                <a:gd name="connsiteX13" fmla="*/ 552450 w 1263650"/>
                <a:gd name="connsiteY13" fmla="*/ 1917699 h 2044699"/>
                <a:gd name="connsiteX14" fmla="*/ 549275 w 1263650"/>
                <a:gd name="connsiteY14" fmla="*/ 1917699 h 2044699"/>
                <a:gd name="connsiteX15" fmla="*/ 546100 w 1263650"/>
                <a:gd name="connsiteY15" fmla="*/ 1917699 h 2044699"/>
                <a:gd name="connsiteX16" fmla="*/ 561975 w 1263650"/>
                <a:gd name="connsiteY16" fmla="*/ 1819274 h 2044699"/>
                <a:gd name="connsiteX17" fmla="*/ 561975 w 1263650"/>
                <a:gd name="connsiteY17" fmla="*/ 1797049 h 2044699"/>
                <a:gd name="connsiteX18" fmla="*/ 565150 w 1263650"/>
                <a:gd name="connsiteY18" fmla="*/ 1797049 h 2044699"/>
                <a:gd name="connsiteX19" fmla="*/ 568325 w 1263650"/>
                <a:gd name="connsiteY19" fmla="*/ 1797049 h 2044699"/>
                <a:gd name="connsiteX20" fmla="*/ 571500 w 1263650"/>
                <a:gd name="connsiteY20" fmla="*/ 1803399 h 2044699"/>
                <a:gd name="connsiteX21" fmla="*/ 577850 w 1263650"/>
                <a:gd name="connsiteY21" fmla="*/ 1806574 h 2044699"/>
                <a:gd name="connsiteX22" fmla="*/ 577850 w 1263650"/>
                <a:gd name="connsiteY22" fmla="*/ 1809749 h 2044699"/>
                <a:gd name="connsiteX23" fmla="*/ 581025 w 1263650"/>
                <a:gd name="connsiteY23" fmla="*/ 1816099 h 2044699"/>
                <a:gd name="connsiteX24" fmla="*/ 584200 w 1263650"/>
                <a:gd name="connsiteY24" fmla="*/ 1822449 h 2044699"/>
                <a:gd name="connsiteX25" fmla="*/ 587375 w 1263650"/>
                <a:gd name="connsiteY25" fmla="*/ 1822449 h 2044699"/>
                <a:gd name="connsiteX26" fmla="*/ 587375 w 1263650"/>
                <a:gd name="connsiteY26" fmla="*/ 1825624 h 2044699"/>
                <a:gd name="connsiteX27" fmla="*/ 587375 w 1263650"/>
                <a:gd name="connsiteY27" fmla="*/ 1828799 h 2044699"/>
                <a:gd name="connsiteX28" fmla="*/ 584200 w 1263650"/>
                <a:gd name="connsiteY28" fmla="*/ 1828799 h 2044699"/>
                <a:gd name="connsiteX29" fmla="*/ 581025 w 1263650"/>
                <a:gd name="connsiteY29" fmla="*/ 1828799 h 2044699"/>
                <a:gd name="connsiteX30" fmla="*/ 574675 w 1263650"/>
                <a:gd name="connsiteY30" fmla="*/ 1828799 h 2044699"/>
                <a:gd name="connsiteX31" fmla="*/ 571500 w 1263650"/>
                <a:gd name="connsiteY31" fmla="*/ 1825624 h 2044699"/>
                <a:gd name="connsiteX32" fmla="*/ 565150 w 1263650"/>
                <a:gd name="connsiteY32" fmla="*/ 1822449 h 2044699"/>
                <a:gd name="connsiteX33" fmla="*/ 561975 w 1263650"/>
                <a:gd name="connsiteY33" fmla="*/ 1819274 h 2044699"/>
                <a:gd name="connsiteX34" fmla="*/ 654050 w 1263650"/>
                <a:gd name="connsiteY34" fmla="*/ 1784349 h 2044699"/>
                <a:gd name="connsiteX35" fmla="*/ 657225 w 1263650"/>
                <a:gd name="connsiteY35" fmla="*/ 1784349 h 2044699"/>
                <a:gd name="connsiteX36" fmla="*/ 657225 w 1263650"/>
                <a:gd name="connsiteY36" fmla="*/ 1787524 h 2044699"/>
                <a:gd name="connsiteX37" fmla="*/ 654050 w 1263650"/>
                <a:gd name="connsiteY37" fmla="*/ 1787524 h 2044699"/>
                <a:gd name="connsiteX38" fmla="*/ 654050 w 1263650"/>
                <a:gd name="connsiteY38" fmla="*/ 1784349 h 2044699"/>
                <a:gd name="connsiteX39" fmla="*/ 320675 w 1263650"/>
                <a:gd name="connsiteY39" fmla="*/ 1441449 h 2044699"/>
                <a:gd name="connsiteX40" fmla="*/ 320678 w 1263650"/>
                <a:gd name="connsiteY40" fmla="*/ 1441452 h 2044699"/>
                <a:gd name="connsiteX41" fmla="*/ 320678 w 1263650"/>
                <a:gd name="connsiteY41" fmla="*/ 1441449 h 2044699"/>
                <a:gd name="connsiteX42" fmla="*/ 320675 w 1263650"/>
                <a:gd name="connsiteY42" fmla="*/ 1441449 h 2044699"/>
                <a:gd name="connsiteX43" fmla="*/ 200026 w 1263650"/>
                <a:gd name="connsiteY43" fmla="*/ 857250 h 2044699"/>
                <a:gd name="connsiteX44" fmla="*/ 202410 w 1263650"/>
                <a:gd name="connsiteY44" fmla="*/ 859634 h 2044699"/>
                <a:gd name="connsiteX45" fmla="*/ 202410 w 1263650"/>
                <a:gd name="connsiteY45" fmla="*/ 859633 h 2044699"/>
                <a:gd name="connsiteX46" fmla="*/ 200027 w 1263650"/>
                <a:gd name="connsiteY46" fmla="*/ 857250 h 2044699"/>
                <a:gd name="connsiteX47" fmla="*/ 200026 w 1263650"/>
                <a:gd name="connsiteY47" fmla="*/ 857250 h 2044699"/>
                <a:gd name="connsiteX48" fmla="*/ 193676 w 1263650"/>
                <a:gd name="connsiteY48" fmla="*/ 854075 h 2044699"/>
                <a:gd name="connsiteX49" fmla="*/ 193676 w 1263650"/>
                <a:gd name="connsiteY49" fmla="*/ 857250 h 2044699"/>
                <a:gd name="connsiteX50" fmla="*/ 193677 w 1263650"/>
                <a:gd name="connsiteY50" fmla="*/ 857250 h 2044699"/>
                <a:gd name="connsiteX51" fmla="*/ 193677 w 1263650"/>
                <a:gd name="connsiteY51" fmla="*/ 854075 h 2044699"/>
                <a:gd name="connsiteX52" fmla="*/ 193676 w 1263650"/>
                <a:gd name="connsiteY52" fmla="*/ 854075 h 2044699"/>
                <a:gd name="connsiteX53" fmla="*/ 190501 w 1263650"/>
                <a:gd name="connsiteY53" fmla="*/ 847724 h 2044699"/>
                <a:gd name="connsiteX54" fmla="*/ 190501 w 1263650"/>
                <a:gd name="connsiteY54" fmla="*/ 847725 h 2044699"/>
                <a:gd name="connsiteX55" fmla="*/ 190501 w 1263650"/>
                <a:gd name="connsiteY55" fmla="*/ 850900 h 2044699"/>
                <a:gd name="connsiteX56" fmla="*/ 190501 w 1263650"/>
                <a:gd name="connsiteY56" fmla="*/ 854075 h 2044699"/>
                <a:gd name="connsiteX57" fmla="*/ 190502 w 1263650"/>
                <a:gd name="connsiteY57" fmla="*/ 854075 h 2044699"/>
                <a:gd name="connsiteX58" fmla="*/ 190502 w 1263650"/>
                <a:gd name="connsiteY58" fmla="*/ 850900 h 2044699"/>
                <a:gd name="connsiteX59" fmla="*/ 190502 w 1263650"/>
                <a:gd name="connsiteY59" fmla="*/ 847725 h 2044699"/>
                <a:gd name="connsiteX60" fmla="*/ 190501 w 1263650"/>
                <a:gd name="connsiteY60" fmla="*/ 847724 h 2044699"/>
                <a:gd name="connsiteX61" fmla="*/ 187326 w 1263650"/>
                <a:gd name="connsiteY61" fmla="*/ 838200 h 2044699"/>
                <a:gd name="connsiteX62" fmla="*/ 187326 w 1263650"/>
                <a:gd name="connsiteY62" fmla="*/ 841375 h 2044699"/>
                <a:gd name="connsiteX63" fmla="*/ 187326 w 1263650"/>
                <a:gd name="connsiteY63" fmla="*/ 844550 h 2044699"/>
                <a:gd name="connsiteX64" fmla="*/ 187327 w 1263650"/>
                <a:gd name="connsiteY64" fmla="*/ 844550 h 2044699"/>
                <a:gd name="connsiteX65" fmla="*/ 187327 w 1263650"/>
                <a:gd name="connsiteY65" fmla="*/ 841375 h 2044699"/>
                <a:gd name="connsiteX66" fmla="*/ 187327 w 1263650"/>
                <a:gd name="connsiteY66" fmla="*/ 838200 h 2044699"/>
                <a:gd name="connsiteX67" fmla="*/ 187326 w 1263650"/>
                <a:gd name="connsiteY67" fmla="*/ 838200 h 2044699"/>
                <a:gd name="connsiteX68" fmla="*/ 184151 w 1263650"/>
                <a:gd name="connsiteY68" fmla="*/ 835025 h 2044699"/>
                <a:gd name="connsiteX69" fmla="*/ 184151 w 1263650"/>
                <a:gd name="connsiteY69" fmla="*/ 838200 h 2044699"/>
                <a:gd name="connsiteX70" fmla="*/ 184152 w 1263650"/>
                <a:gd name="connsiteY70" fmla="*/ 838200 h 2044699"/>
                <a:gd name="connsiteX71" fmla="*/ 184152 w 1263650"/>
                <a:gd name="connsiteY71" fmla="*/ 835025 h 2044699"/>
                <a:gd name="connsiteX72" fmla="*/ 184151 w 1263650"/>
                <a:gd name="connsiteY72" fmla="*/ 835025 h 2044699"/>
                <a:gd name="connsiteX73" fmla="*/ 177801 w 1263650"/>
                <a:gd name="connsiteY73" fmla="*/ 831850 h 2044699"/>
                <a:gd name="connsiteX74" fmla="*/ 177801 w 1263650"/>
                <a:gd name="connsiteY74" fmla="*/ 835025 h 2044699"/>
                <a:gd name="connsiteX75" fmla="*/ 177802 w 1263650"/>
                <a:gd name="connsiteY75" fmla="*/ 835025 h 2044699"/>
                <a:gd name="connsiteX76" fmla="*/ 177802 w 1263650"/>
                <a:gd name="connsiteY76" fmla="*/ 831850 h 2044699"/>
                <a:gd name="connsiteX77" fmla="*/ 177801 w 1263650"/>
                <a:gd name="connsiteY77" fmla="*/ 831850 h 2044699"/>
                <a:gd name="connsiteX78" fmla="*/ 187325 w 1263650"/>
                <a:gd name="connsiteY78" fmla="*/ 784225 h 2044699"/>
                <a:gd name="connsiteX79" fmla="*/ 187325 w 1263650"/>
                <a:gd name="connsiteY79" fmla="*/ 787400 h 2044699"/>
                <a:gd name="connsiteX80" fmla="*/ 187326 w 1263650"/>
                <a:gd name="connsiteY80" fmla="*/ 787400 h 2044699"/>
                <a:gd name="connsiteX81" fmla="*/ 187326 w 1263650"/>
                <a:gd name="connsiteY81" fmla="*/ 784225 h 2044699"/>
                <a:gd name="connsiteX82" fmla="*/ 187325 w 1263650"/>
                <a:gd name="connsiteY82" fmla="*/ 784225 h 2044699"/>
                <a:gd name="connsiteX83" fmla="*/ 92075 w 1263650"/>
                <a:gd name="connsiteY83" fmla="*/ 784225 h 2044699"/>
                <a:gd name="connsiteX84" fmla="*/ 92075 w 1263650"/>
                <a:gd name="connsiteY84" fmla="*/ 787400 h 2044699"/>
                <a:gd name="connsiteX85" fmla="*/ 90805 w 1263650"/>
                <a:gd name="connsiteY85" fmla="*/ 784860 h 2044699"/>
                <a:gd name="connsiteX86" fmla="*/ 92075 w 1263650"/>
                <a:gd name="connsiteY86" fmla="*/ 784225 h 2044699"/>
                <a:gd name="connsiteX87" fmla="*/ 180975 w 1263650"/>
                <a:gd name="connsiteY87" fmla="*/ 774700 h 2044699"/>
                <a:gd name="connsiteX88" fmla="*/ 180976 w 1263650"/>
                <a:gd name="connsiteY88" fmla="*/ 774700 h 2044699"/>
                <a:gd name="connsiteX89" fmla="*/ 180976 w 1263650"/>
                <a:gd name="connsiteY89" fmla="*/ 774701 h 2044699"/>
                <a:gd name="connsiteX90" fmla="*/ 180975 w 1263650"/>
                <a:gd name="connsiteY90" fmla="*/ 774700 h 2044699"/>
                <a:gd name="connsiteX91" fmla="*/ 184150 w 1263650"/>
                <a:gd name="connsiteY91" fmla="*/ 769937 h 2044699"/>
                <a:gd name="connsiteX92" fmla="*/ 184150 w 1263650"/>
                <a:gd name="connsiteY92" fmla="*/ 771525 h 2044699"/>
                <a:gd name="connsiteX93" fmla="*/ 184151 w 1263650"/>
                <a:gd name="connsiteY93" fmla="*/ 771525 h 2044699"/>
                <a:gd name="connsiteX94" fmla="*/ 184151 w 1263650"/>
                <a:gd name="connsiteY94" fmla="*/ 769937 h 2044699"/>
                <a:gd name="connsiteX95" fmla="*/ 184150 w 1263650"/>
                <a:gd name="connsiteY95" fmla="*/ 769937 h 2044699"/>
                <a:gd name="connsiteX96" fmla="*/ 555625 w 1263650"/>
                <a:gd name="connsiteY96" fmla="*/ 641350 h 2044699"/>
                <a:gd name="connsiteX97" fmla="*/ 561975 w 1263650"/>
                <a:gd name="connsiteY97" fmla="*/ 644525 h 2044699"/>
                <a:gd name="connsiteX98" fmla="*/ 561976 w 1263650"/>
                <a:gd name="connsiteY98" fmla="*/ 644525 h 2044699"/>
                <a:gd name="connsiteX99" fmla="*/ 555626 w 1263650"/>
                <a:gd name="connsiteY99" fmla="*/ 641350 h 2044699"/>
                <a:gd name="connsiteX100" fmla="*/ 555625 w 1263650"/>
                <a:gd name="connsiteY100" fmla="*/ 641350 h 2044699"/>
                <a:gd name="connsiteX101" fmla="*/ 104775 w 1263650"/>
                <a:gd name="connsiteY101" fmla="*/ 0 h 2044699"/>
                <a:gd name="connsiteX102" fmla="*/ 107950 w 1263650"/>
                <a:gd name="connsiteY102" fmla="*/ 3175 h 2044699"/>
                <a:gd name="connsiteX103" fmla="*/ 114300 w 1263650"/>
                <a:gd name="connsiteY103" fmla="*/ 3175 h 2044699"/>
                <a:gd name="connsiteX104" fmla="*/ 123825 w 1263650"/>
                <a:gd name="connsiteY104" fmla="*/ 6350 h 2044699"/>
                <a:gd name="connsiteX105" fmla="*/ 133350 w 1263650"/>
                <a:gd name="connsiteY105" fmla="*/ 9525 h 2044699"/>
                <a:gd name="connsiteX106" fmla="*/ 136525 w 1263650"/>
                <a:gd name="connsiteY106" fmla="*/ 9525 h 2044699"/>
                <a:gd name="connsiteX107" fmla="*/ 146050 w 1263650"/>
                <a:gd name="connsiteY107" fmla="*/ 12700 h 2044699"/>
                <a:gd name="connsiteX108" fmla="*/ 155575 w 1263650"/>
                <a:gd name="connsiteY108" fmla="*/ 15875 h 2044699"/>
                <a:gd name="connsiteX109" fmla="*/ 158750 w 1263650"/>
                <a:gd name="connsiteY109" fmla="*/ 15875 h 2044699"/>
                <a:gd name="connsiteX110" fmla="*/ 161925 w 1263650"/>
                <a:gd name="connsiteY110" fmla="*/ 15875 h 2044699"/>
                <a:gd name="connsiteX111" fmla="*/ 180975 w 1263650"/>
                <a:gd name="connsiteY111" fmla="*/ 22225 h 2044699"/>
                <a:gd name="connsiteX112" fmla="*/ 190500 w 1263650"/>
                <a:gd name="connsiteY112" fmla="*/ 22225 h 2044699"/>
                <a:gd name="connsiteX113" fmla="*/ 200025 w 1263650"/>
                <a:gd name="connsiteY113" fmla="*/ 25400 h 2044699"/>
                <a:gd name="connsiteX114" fmla="*/ 203200 w 1263650"/>
                <a:gd name="connsiteY114" fmla="*/ 28575 h 2044699"/>
                <a:gd name="connsiteX115" fmla="*/ 215900 w 1263650"/>
                <a:gd name="connsiteY115" fmla="*/ 28575 h 2044699"/>
                <a:gd name="connsiteX116" fmla="*/ 215900 w 1263650"/>
                <a:gd name="connsiteY116" fmla="*/ 31750 h 2044699"/>
                <a:gd name="connsiteX117" fmla="*/ 219075 w 1263650"/>
                <a:gd name="connsiteY117" fmla="*/ 31750 h 2044699"/>
                <a:gd name="connsiteX118" fmla="*/ 222250 w 1263650"/>
                <a:gd name="connsiteY118" fmla="*/ 31750 h 2044699"/>
                <a:gd name="connsiteX119" fmla="*/ 225425 w 1263650"/>
                <a:gd name="connsiteY119" fmla="*/ 31750 h 2044699"/>
                <a:gd name="connsiteX120" fmla="*/ 228600 w 1263650"/>
                <a:gd name="connsiteY120" fmla="*/ 31750 h 2044699"/>
                <a:gd name="connsiteX121" fmla="*/ 231775 w 1263650"/>
                <a:gd name="connsiteY121" fmla="*/ 34925 h 2044699"/>
                <a:gd name="connsiteX122" fmla="*/ 238125 w 1263650"/>
                <a:gd name="connsiteY122" fmla="*/ 34925 h 2044699"/>
                <a:gd name="connsiteX123" fmla="*/ 247650 w 1263650"/>
                <a:gd name="connsiteY123" fmla="*/ 38100 h 2044699"/>
                <a:gd name="connsiteX124" fmla="*/ 263525 w 1263650"/>
                <a:gd name="connsiteY124" fmla="*/ 41275 h 2044699"/>
                <a:gd name="connsiteX125" fmla="*/ 269875 w 1263650"/>
                <a:gd name="connsiteY125" fmla="*/ 44450 h 2044699"/>
                <a:gd name="connsiteX126" fmla="*/ 282575 w 1263650"/>
                <a:gd name="connsiteY126" fmla="*/ 47625 h 2044699"/>
                <a:gd name="connsiteX127" fmla="*/ 307975 w 1263650"/>
                <a:gd name="connsiteY127" fmla="*/ 53975 h 2044699"/>
                <a:gd name="connsiteX128" fmla="*/ 314325 w 1263650"/>
                <a:gd name="connsiteY128" fmla="*/ 53975 h 2044699"/>
                <a:gd name="connsiteX129" fmla="*/ 320675 w 1263650"/>
                <a:gd name="connsiteY129" fmla="*/ 57150 h 2044699"/>
                <a:gd name="connsiteX130" fmla="*/ 327025 w 1263650"/>
                <a:gd name="connsiteY130" fmla="*/ 57150 h 2044699"/>
                <a:gd name="connsiteX131" fmla="*/ 346075 w 1263650"/>
                <a:gd name="connsiteY131" fmla="*/ 60325 h 2044699"/>
                <a:gd name="connsiteX132" fmla="*/ 355600 w 1263650"/>
                <a:gd name="connsiteY132" fmla="*/ 63500 h 2044699"/>
                <a:gd name="connsiteX133" fmla="*/ 365125 w 1263650"/>
                <a:gd name="connsiteY133" fmla="*/ 66675 h 2044699"/>
                <a:gd name="connsiteX134" fmla="*/ 368300 w 1263650"/>
                <a:gd name="connsiteY134" fmla="*/ 66675 h 2044699"/>
                <a:gd name="connsiteX135" fmla="*/ 371475 w 1263650"/>
                <a:gd name="connsiteY135" fmla="*/ 66675 h 2044699"/>
                <a:gd name="connsiteX136" fmla="*/ 393700 w 1263650"/>
                <a:gd name="connsiteY136" fmla="*/ 73025 h 2044699"/>
                <a:gd name="connsiteX137" fmla="*/ 460375 w 1263650"/>
                <a:gd name="connsiteY137" fmla="*/ 92075 h 2044699"/>
                <a:gd name="connsiteX138" fmla="*/ 473075 w 1263650"/>
                <a:gd name="connsiteY138" fmla="*/ 95250 h 2044699"/>
                <a:gd name="connsiteX139" fmla="*/ 482600 w 1263650"/>
                <a:gd name="connsiteY139" fmla="*/ 98425 h 2044699"/>
                <a:gd name="connsiteX140" fmla="*/ 485775 w 1263650"/>
                <a:gd name="connsiteY140" fmla="*/ 98425 h 2044699"/>
                <a:gd name="connsiteX141" fmla="*/ 498475 w 1263650"/>
                <a:gd name="connsiteY141" fmla="*/ 101600 h 2044699"/>
                <a:gd name="connsiteX142" fmla="*/ 501650 w 1263650"/>
                <a:gd name="connsiteY142" fmla="*/ 101600 h 2044699"/>
                <a:gd name="connsiteX143" fmla="*/ 508000 w 1263650"/>
                <a:gd name="connsiteY143" fmla="*/ 101600 h 2044699"/>
                <a:gd name="connsiteX144" fmla="*/ 523875 w 1263650"/>
                <a:gd name="connsiteY144" fmla="*/ 107950 h 2044699"/>
                <a:gd name="connsiteX145" fmla="*/ 527050 w 1263650"/>
                <a:gd name="connsiteY145" fmla="*/ 107950 h 2044699"/>
                <a:gd name="connsiteX146" fmla="*/ 530225 w 1263650"/>
                <a:gd name="connsiteY146" fmla="*/ 107950 h 2044699"/>
                <a:gd name="connsiteX147" fmla="*/ 539750 w 1263650"/>
                <a:gd name="connsiteY147" fmla="*/ 111125 h 2044699"/>
                <a:gd name="connsiteX148" fmla="*/ 542925 w 1263650"/>
                <a:gd name="connsiteY148" fmla="*/ 111125 h 2044699"/>
                <a:gd name="connsiteX149" fmla="*/ 546100 w 1263650"/>
                <a:gd name="connsiteY149" fmla="*/ 111125 h 2044699"/>
                <a:gd name="connsiteX150" fmla="*/ 549275 w 1263650"/>
                <a:gd name="connsiteY150" fmla="*/ 114300 h 2044699"/>
                <a:gd name="connsiteX151" fmla="*/ 552450 w 1263650"/>
                <a:gd name="connsiteY151" fmla="*/ 114300 h 2044699"/>
                <a:gd name="connsiteX152" fmla="*/ 555625 w 1263650"/>
                <a:gd name="connsiteY152" fmla="*/ 114300 h 2044699"/>
                <a:gd name="connsiteX153" fmla="*/ 558800 w 1263650"/>
                <a:gd name="connsiteY153" fmla="*/ 114300 h 2044699"/>
                <a:gd name="connsiteX154" fmla="*/ 561975 w 1263650"/>
                <a:gd name="connsiteY154" fmla="*/ 114300 h 2044699"/>
                <a:gd name="connsiteX155" fmla="*/ 565150 w 1263650"/>
                <a:gd name="connsiteY155" fmla="*/ 117475 h 2044699"/>
                <a:gd name="connsiteX156" fmla="*/ 574675 w 1263650"/>
                <a:gd name="connsiteY156" fmla="*/ 120650 h 2044699"/>
                <a:gd name="connsiteX157" fmla="*/ 584200 w 1263650"/>
                <a:gd name="connsiteY157" fmla="*/ 120650 h 2044699"/>
                <a:gd name="connsiteX158" fmla="*/ 606425 w 1263650"/>
                <a:gd name="connsiteY158" fmla="*/ 127000 h 2044699"/>
                <a:gd name="connsiteX159" fmla="*/ 628650 w 1263650"/>
                <a:gd name="connsiteY159" fmla="*/ 130175 h 2044699"/>
                <a:gd name="connsiteX160" fmla="*/ 650875 w 1263650"/>
                <a:gd name="connsiteY160" fmla="*/ 136525 h 2044699"/>
                <a:gd name="connsiteX161" fmla="*/ 660400 w 1263650"/>
                <a:gd name="connsiteY161" fmla="*/ 139700 h 2044699"/>
                <a:gd name="connsiteX162" fmla="*/ 676275 w 1263650"/>
                <a:gd name="connsiteY162" fmla="*/ 142875 h 2044699"/>
                <a:gd name="connsiteX163" fmla="*/ 682625 w 1263650"/>
                <a:gd name="connsiteY163" fmla="*/ 142875 h 2044699"/>
                <a:gd name="connsiteX164" fmla="*/ 679450 w 1263650"/>
                <a:gd name="connsiteY164" fmla="*/ 155575 h 2044699"/>
                <a:gd name="connsiteX165" fmla="*/ 676275 w 1263650"/>
                <a:gd name="connsiteY165" fmla="*/ 161925 h 2044699"/>
                <a:gd name="connsiteX166" fmla="*/ 676275 w 1263650"/>
                <a:gd name="connsiteY166" fmla="*/ 165100 h 2044699"/>
                <a:gd name="connsiteX167" fmla="*/ 676275 w 1263650"/>
                <a:gd name="connsiteY167" fmla="*/ 174625 h 2044699"/>
                <a:gd name="connsiteX168" fmla="*/ 673100 w 1263650"/>
                <a:gd name="connsiteY168" fmla="*/ 187325 h 2044699"/>
                <a:gd name="connsiteX169" fmla="*/ 666750 w 1263650"/>
                <a:gd name="connsiteY169" fmla="*/ 203200 h 2044699"/>
                <a:gd name="connsiteX170" fmla="*/ 666750 w 1263650"/>
                <a:gd name="connsiteY170" fmla="*/ 206375 h 2044699"/>
                <a:gd name="connsiteX171" fmla="*/ 660400 w 1263650"/>
                <a:gd name="connsiteY171" fmla="*/ 234950 h 2044699"/>
                <a:gd name="connsiteX172" fmla="*/ 660400 w 1263650"/>
                <a:gd name="connsiteY172" fmla="*/ 241300 h 2044699"/>
                <a:gd name="connsiteX173" fmla="*/ 650875 w 1263650"/>
                <a:gd name="connsiteY173" fmla="*/ 273050 h 2044699"/>
                <a:gd name="connsiteX174" fmla="*/ 647700 w 1263650"/>
                <a:gd name="connsiteY174" fmla="*/ 295275 h 2044699"/>
                <a:gd name="connsiteX175" fmla="*/ 647700 w 1263650"/>
                <a:gd name="connsiteY175" fmla="*/ 298450 h 2044699"/>
                <a:gd name="connsiteX176" fmla="*/ 644525 w 1263650"/>
                <a:gd name="connsiteY176" fmla="*/ 307975 h 2044699"/>
                <a:gd name="connsiteX177" fmla="*/ 641350 w 1263650"/>
                <a:gd name="connsiteY177" fmla="*/ 330200 h 2044699"/>
                <a:gd name="connsiteX178" fmla="*/ 635000 w 1263650"/>
                <a:gd name="connsiteY178" fmla="*/ 352425 h 2044699"/>
                <a:gd name="connsiteX179" fmla="*/ 631825 w 1263650"/>
                <a:gd name="connsiteY179" fmla="*/ 365125 h 2044699"/>
                <a:gd name="connsiteX180" fmla="*/ 628650 w 1263650"/>
                <a:gd name="connsiteY180" fmla="*/ 374650 h 2044699"/>
                <a:gd name="connsiteX181" fmla="*/ 628650 w 1263650"/>
                <a:gd name="connsiteY181" fmla="*/ 381000 h 2044699"/>
                <a:gd name="connsiteX182" fmla="*/ 628650 w 1263650"/>
                <a:gd name="connsiteY182" fmla="*/ 387350 h 2044699"/>
                <a:gd name="connsiteX183" fmla="*/ 622300 w 1263650"/>
                <a:gd name="connsiteY183" fmla="*/ 419100 h 2044699"/>
                <a:gd name="connsiteX184" fmla="*/ 619125 w 1263650"/>
                <a:gd name="connsiteY184" fmla="*/ 434975 h 2044699"/>
                <a:gd name="connsiteX185" fmla="*/ 612775 w 1263650"/>
                <a:gd name="connsiteY185" fmla="*/ 457200 h 2044699"/>
                <a:gd name="connsiteX186" fmla="*/ 606425 w 1263650"/>
                <a:gd name="connsiteY186" fmla="*/ 476250 h 2044699"/>
                <a:gd name="connsiteX187" fmla="*/ 600075 w 1263650"/>
                <a:gd name="connsiteY187" fmla="*/ 511175 h 2044699"/>
                <a:gd name="connsiteX188" fmla="*/ 587375 w 1263650"/>
                <a:gd name="connsiteY188" fmla="*/ 568325 h 2044699"/>
                <a:gd name="connsiteX189" fmla="*/ 587375 w 1263650"/>
                <a:gd name="connsiteY189" fmla="*/ 574675 h 2044699"/>
                <a:gd name="connsiteX190" fmla="*/ 577850 w 1263650"/>
                <a:gd name="connsiteY190" fmla="*/ 612775 h 2044699"/>
                <a:gd name="connsiteX191" fmla="*/ 574675 w 1263650"/>
                <a:gd name="connsiteY191" fmla="*/ 619125 h 2044699"/>
                <a:gd name="connsiteX192" fmla="*/ 574675 w 1263650"/>
                <a:gd name="connsiteY192" fmla="*/ 622300 h 2044699"/>
                <a:gd name="connsiteX193" fmla="*/ 574676 w 1263650"/>
                <a:gd name="connsiteY193" fmla="*/ 622300 h 2044699"/>
                <a:gd name="connsiteX194" fmla="*/ 573884 w 1263650"/>
                <a:gd name="connsiteY194" fmla="*/ 626260 h 2044699"/>
                <a:gd name="connsiteX195" fmla="*/ 573884 w 1263650"/>
                <a:gd name="connsiteY195" fmla="*/ 629444 h 2044699"/>
                <a:gd name="connsiteX196" fmla="*/ 573247 w 1263650"/>
                <a:gd name="connsiteY196" fmla="*/ 629444 h 2044699"/>
                <a:gd name="connsiteX197" fmla="*/ 571501 w 1263650"/>
                <a:gd name="connsiteY197" fmla="*/ 638175 h 2044699"/>
                <a:gd name="connsiteX198" fmla="*/ 568326 w 1263650"/>
                <a:gd name="connsiteY198" fmla="*/ 644525 h 2044699"/>
                <a:gd name="connsiteX199" fmla="*/ 568325 w 1263650"/>
                <a:gd name="connsiteY199" fmla="*/ 644525 h 2044699"/>
                <a:gd name="connsiteX200" fmla="*/ 568325 w 1263650"/>
                <a:gd name="connsiteY200" fmla="*/ 657225 h 2044699"/>
                <a:gd name="connsiteX201" fmla="*/ 565150 w 1263650"/>
                <a:gd name="connsiteY201" fmla="*/ 666750 h 2044699"/>
                <a:gd name="connsiteX202" fmla="*/ 565150 w 1263650"/>
                <a:gd name="connsiteY202" fmla="*/ 673100 h 2044699"/>
                <a:gd name="connsiteX203" fmla="*/ 561975 w 1263650"/>
                <a:gd name="connsiteY203" fmla="*/ 679450 h 2044699"/>
                <a:gd name="connsiteX204" fmla="*/ 561975 w 1263650"/>
                <a:gd name="connsiteY204" fmla="*/ 682625 h 2044699"/>
                <a:gd name="connsiteX205" fmla="*/ 558800 w 1263650"/>
                <a:gd name="connsiteY205" fmla="*/ 692150 h 2044699"/>
                <a:gd name="connsiteX206" fmla="*/ 558801 w 1263650"/>
                <a:gd name="connsiteY206" fmla="*/ 692150 h 2044699"/>
                <a:gd name="connsiteX207" fmla="*/ 558801 w 1263650"/>
                <a:gd name="connsiteY207" fmla="*/ 704850 h 2044699"/>
                <a:gd name="connsiteX208" fmla="*/ 558801 w 1263650"/>
                <a:gd name="connsiteY208" fmla="*/ 708025 h 2044699"/>
                <a:gd name="connsiteX209" fmla="*/ 561976 w 1263650"/>
                <a:gd name="connsiteY209" fmla="*/ 708025 h 2044699"/>
                <a:gd name="connsiteX210" fmla="*/ 561976 w 1263650"/>
                <a:gd name="connsiteY210" fmla="*/ 711200 h 2044699"/>
                <a:gd name="connsiteX211" fmla="*/ 561976 w 1263650"/>
                <a:gd name="connsiteY211" fmla="*/ 714375 h 2044699"/>
                <a:gd name="connsiteX212" fmla="*/ 568326 w 1263650"/>
                <a:gd name="connsiteY212" fmla="*/ 720725 h 2044699"/>
                <a:gd name="connsiteX213" fmla="*/ 570231 w 1263650"/>
                <a:gd name="connsiteY213" fmla="*/ 723900 h 2044699"/>
                <a:gd name="connsiteX214" fmla="*/ 571501 w 1263650"/>
                <a:gd name="connsiteY214" fmla="*/ 726017 h 2044699"/>
                <a:gd name="connsiteX215" fmla="*/ 577851 w 1263650"/>
                <a:gd name="connsiteY215" fmla="*/ 736600 h 2044699"/>
                <a:gd name="connsiteX216" fmla="*/ 593726 w 1263650"/>
                <a:gd name="connsiteY216" fmla="*/ 755650 h 2044699"/>
                <a:gd name="connsiteX217" fmla="*/ 603251 w 1263650"/>
                <a:gd name="connsiteY217" fmla="*/ 771525 h 2044699"/>
                <a:gd name="connsiteX218" fmla="*/ 606426 w 1263650"/>
                <a:gd name="connsiteY218" fmla="*/ 771525 h 2044699"/>
                <a:gd name="connsiteX219" fmla="*/ 606426 w 1263650"/>
                <a:gd name="connsiteY219" fmla="*/ 774700 h 2044699"/>
                <a:gd name="connsiteX220" fmla="*/ 606425 w 1263650"/>
                <a:gd name="connsiteY220" fmla="*/ 774700 h 2044699"/>
                <a:gd name="connsiteX221" fmla="*/ 625475 w 1263650"/>
                <a:gd name="connsiteY221" fmla="*/ 803275 h 2044699"/>
                <a:gd name="connsiteX222" fmla="*/ 628650 w 1263650"/>
                <a:gd name="connsiteY222" fmla="*/ 806450 h 2044699"/>
                <a:gd name="connsiteX223" fmla="*/ 635000 w 1263650"/>
                <a:gd name="connsiteY223" fmla="*/ 812800 h 2044699"/>
                <a:gd name="connsiteX224" fmla="*/ 638175 w 1263650"/>
                <a:gd name="connsiteY224" fmla="*/ 819150 h 2044699"/>
                <a:gd name="connsiteX225" fmla="*/ 644525 w 1263650"/>
                <a:gd name="connsiteY225" fmla="*/ 828675 h 2044699"/>
                <a:gd name="connsiteX226" fmla="*/ 647700 w 1263650"/>
                <a:gd name="connsiteY226" fmla="*/ 831850 h 2044699"/>
                <a:gd name="connsiteX227" fmla="*/ 654050 w 1263650"/>
                <a:gd name="connsiteY227" fmla="*/ 841375 h 2044699"/>
                <a:gd name="connsiteX228" fmla="*/ 657225 w 1263650"/>
                <a:gd name="connsiteY228" fmla="*/ 841375 h 2044699"/>
                <a:gd name="connsiteX229" fmla="*/ 657225 w 1263650"/>
                <a:gd name="connsiteY229" fmla="*/ 847725 h 2044699"/>
                <a:gd name="connsiteX230" fmla="*/ 660400 w 1263650"/>
                <a:gd name="connsiteY230" fmla="*/ 850900 h 2044699"/>
                <a:gd name="connsiteX231" fmla="*/ 663575 w 1263650"/>
                <a:gd name="connsiteY231" fmla="*/ 854075 h 2044699"/>
                <a:gd name="connsiteX232" fmla="*/ 673100 w 1263650"/>
                <a:gd name="connsiteY232" fmla="*/ 866775 h 2044699"/>
                <a:gd name="connsiteX233" fmla="*/ 679450 w 1263650"/>
                <a:gd name="connsiteY233" fmla="*/ 876300 h 2044699"/>
                <a:gd name="connsiteX234" fmla="*/ 682625 w 1263650"/>
                <a:gd name="connsiteY234" fmla="*/ 879475 h 2044699"/>
                <a:gd name="connsiteX235" fmla="*/ 701675 w 1263650"/>
                <a:gd name="connsiteY235" fmla="*/ 908050 h 2044699"/>
                <a:gd name="connsiteX236" fmla="*/ 708025 w 1263650"/>
                <a:gd name="connsiteY236" fmla="*/ 914400 h 2044699"/>
                <a:gd name="connsiteX237" fmla="*/ 723900 w 1263650"/>
                <a:gd name="connsiteY237" fmla="*/ 936625 h 2044699"/>
                <a:gd name="connsiteX238" fmla="*/ 733425 w 1263650"/>
                <a:gd name="connsiteY238" fmla="*/ 949325 h 2044699"/>
                <a:gd name="connsiteX239" fmla="*/ 736600 w 1263650"/>
                <a:gd name="connsiteY239" fmla="*/ 952500 h 2044699"/>
                <a:gd name="connsiteX240" fmla="*/ 736600 w 1263650"/>
                <a:gd name="connsiteY240" fmla="*/ 955675 h 2044699"/>
                <a:gd name="connsiteX241" fmla="*/ 739775 w 1263650"/>
                <a:gd name="connsiteY241" fmla="*/ 958850 h 2044699"/>
                <a:gd name="connsiteX242" fmla="*/ 739775 w 1263650"/>
                <a:gd name="connsiteY242" fmla="*/ 962025 h 2044699"/>
                <a:gd name="connsiteX243" fmla="*/ 746125 w 1263650"/>
                <a:gd name="connsiteY243" fmla="*/ 971550 h 2044699"/>
                <a:gd name="connsiteX244" fmla="*/ 790575 w 1263650"/>
                <a:gd name="connsiteY244" fmla="*/ 1028700 h 2044699"/>
                <a:gd name="connsiteX245" fmla="*/ 806450 w 1263650"/>
                <a:gd name="connsiteY245" fmla="*/ 1050925 h 2044699"/>
                <a:gd name="connsiteX246" fmla="*/ 812800 w 1263650"/>
                <a:gd name="connsiteY246" fmla="*/ 1060450 h 2044699"/>
                <a:gd name="connsiteX247" fmla="*/ 822325 w 1263650"/>
                <a:gd name="connsiteY247" fmla="*/ 1073150 h 2044699"/>
                <a:gd name="connsiteX248" fmla="*/ 825500 w 1263650"/>
                <a:gd name="connsiteY248" fmla="*/ 1079500 h 2044699"/>
                <a:gd name="connsiteX249" fmla="*/ 841375 w 1263650"/>
                <a:gd name="connsiteY249" fmla="*/ 1104900 h 2044699"/>
                <a:gd name="connsiteX250" fmla="*/ 854075 w 1263650"/>
                <a:gd name="connsiteY250" fmla="*/ 1117600 h 2044699"/>
                <a:gd name="connsiteX251" fmla="*/ 860425 w 1263650"/>
                <a:gd name="connsiteY251" fmla="*/ 1130300 h 2044699"/>
                <a:gd name="connsiteX252" fmla="*/ 866775 w 1263650"/>
                <a:gd name="connsiteY252" fmla="*/ 1136650 h 2044699"/>
                <a:gd name="connsiteX253" fmla="*/ 869950 w 1263650"/>
                <a:gd name="connsiteY253" fmla="*/ 1143000 h 2044699"/>
                <a:gd name="connsiteX254" fmla="*/ 882650 w 1263650"/>
                <a:gd name="connsiteY254" fmla="*/ 1162050 h 2044699"/>
                <a:gd name="connsiteX255" fmla="*/ 892175 w 1263650"/>
                <a:gd name="connsiteY255" fmla="*/ 1168400 h 2044699"/>
                <a:gd name="connsiteX256" fmla="*/ 892175 w 1263650"/>
                <a:gd name="connsiteY256" fmla="*/ 1171575 h 2044699"/>
                <a:gd name="connsiteX257" fmla="*/ 895350 w 1263650"/>
                <a:gd name="connsiteY257" fmla="*/ 1174750 h 2044699"/>
                <a:gd name="connsiteX258" fmla="*/ 904875 w 1263650"/>
                <a:gd name="connsiteY258" fmla="*/ 1190625 h 2044699"/>
                <a:gd name="connsiteX259" fmla="*/ 908050 w 1263650"/>
                <a:gd name="connsiteY259" fmla="*/ 1193800 h 2044699"/>
                <a:gd name="connsiteX260" fmla="*/ 933450 w 1263650"/>
                <a:gd name="connsiteY260" fmla="*/ 1228725 h 2044699"/>
                <a:gd name="connsiteX261" fmla="*/ 933450 w 1263650"/>
                <a:gd name="connsiteY261" fmla="*/ 1231900 h 2044699"/>
                <a:gd name="connsiteX262" fmla="*/ 958850 w 1263650"/>
                <a:gd name="connsiteY262" fmla="*/ 1263650 h 2044699"/>
                <a:gd name="connsiteX263" fmla="*/ 977900 w 1263650"/>
                <a:gd name="connsiteY263" fmla="*/ 1292225 h 2044699"/>
                <a:gd name="connsiteX264" fmla="*/ 1005680 w 1263650"/>
                <a:gd name="connsiteY264" fmla="*/ 1331117 h 2044699"/>
                <a:gd name="connsiteX265" fmla="*/ 1006478 w 1263650"/>
                <a:gd name="connsiteY265" fmla="*/ 1331117 h 2044699"/>
                <a:gd name="connsiteX266" fmla="*/ 1006478 w 1263650"/>
                <a:gd name="connsiteY266" fmla="*/ 1332234 h 2044699"/>
                <a:gd name="connsiteX267" fmla="*/ 1009650 w 1263650"/>
                <a:gd name="connsiteY267" fmla="*/ 1336675 h 2044699"/>
                <a:gd name="connsiteX268" fmla="*/ 1025525 w 1263650"/>
                <a:gd name="connsiteY268" fmla="*/ 1355725 h 2044699"/>
                <a:gd name="connsiteX269" fmla="*/ 1025525 w 1263650"/>
                <a:gd name="connsiteY269" fmla="*/ 1358900 h 2044699"/>
                <a:gd name="connsiteX270" fmla="*/ 1031875 w 1263650"/>
                <a:gd name="connsiteY270" fmla="*/ 1365250 h 2044699"/>
                <a:gd name="connsiteX271" fmla="*/ 1035050 w 1263650"/>
                <a:gd name="connsiteY271" fmla="*/ 1374775 h 2044699"/>
                <a:gd name="connsiteX272" fmla="*/ 1038225 w 1263650"/>
                <a:gd name="connsiteY272" fmla="*/ 1374775 h 2044699"/>
                <a:gd name="connsiteX273" fmla="*/ 1041400 w 1263650"/>
                <a:gd name="connsiteY273" fmla="*/ 1377950 h 2044699"/>
                <a:gd name="connsiteX274" fmla="*/ 1044575 w 1263650"/>
                <a:gd name="connsiteY274" fmla="*/ 1384300 h 2044699"/>
                <a:gd name="connsiteX275" fmla="*/ 1047750 w 1263650"/>
                <a:gd name="connsiteY275" fmla="*/ 1387475 h 2044699"/>
                <a:gd name="connsiteX276" fmla="*/ 1047750 w 1263650"/>
                <a:gd name="connsiteY276" fmla="*/ 1390650 h 2044699"/>
                <a:gd name="connsiteX277" fmla="*/ 1050925 w 1263650"/>
                <a:gd name="connsiteY277" fmla="*/ 1393825 h 2044699"/>
                <a:gd name="connsiteX278" fmla="*/ 1054100 w 1263650"/>
                <a:gd name="connsiteY278" fmla="*/ 1397000 h 2044699"/>
                <a:gd name="connsiteX279" fmla="*/ 1057275 w 1263650"/>
                <a:gd name="connsiteY279" fmla="*/ 1403350 h 2044699"/>
                <a:gd name="connsiteX280" fmla="*/ 1073150 w 1263650"/>
                <a:gd name="connsiteY280" fmla="*/ 1425575 h 2044699"/>
                <a:gd name="connsiteX281" fmla="*/ 1079500 w 1263650"/>
                <a:gd name="connsiteY281" fmla="*/ 1431925 h 2044699"/>
                <a:gd name="connsiteX282" fmla="*/ 1079500 w 1263650"/>
                <a:gd name="connsiteY282" fmla="*/ 1431924 h 2044699"/>
                <a:gd name="connsiteX283" fmla="*/ 1092200 w 1263650"/>
                <a:gd name="connsiteY283" fmla="*/ 1450974 h 2044699"/>
                <a:gd name="connsiteX284" fmla="*/ 1098550 w 1263650"/>
                <a:gd name="connsiteY284" fmla="*/ 1457324 h 2044699"/>
                <a:gd name="connsiteX285" fmla="*/ 1098550 w 1263650"/>
                <a:gd name="connsiteY285" fmla="*/ 1460499 h 2044699"/>
                <a:gd name="connsiteX286" fmla="*/ 1114425 w 1263650"/>
                <a:gd name="connsiteY286" fmla="*/ 1479549 h 2044699"/>
                <a:gd name="connsiteX287" fmla="*/ 1133475 w 1263650"/>
                <a:gd name="connsiteY287" fmla="*/ 1508124 h 2044699"/>
                <a:gd name="connsiteX288" fmla="*/ 1149350 w 1263650"/>
                <a:gd name="connsiteY288" fmla="*/ 1530349 h 2044699"/>
                <a:gd name="connsiteX289" fmla="*/ 1155700 w 1263650"/>
                <a:gd name="connsiteY289" fmla="*/ 1539874 h 2044699"/>
                <a:gd name="connsiteX290" fmla="*/ 1171575 w 1263650"/>
                <a:gd name="connsiteY290" fmla="*/ 1562099 h 2044699"/>
                <a:gd name="connsiteX291" fmla="*/ 1177925 w 1263650"/>
                <a:gd name="connsiteY291" fmla="*/ 1571624 h 2044699"/>
                <a:gd name="connsiteX292" fmla="*/ 1181100 w 1263650"/>
                <a:gd name="connsiteY292" fmla="*/ 1574799 h 2044699"/>
                <a:gd name="connsiteX293" fmla="*/ 1187450 w 1263650"/>
                <a:gd name="connsiteY293" fmla="*/ 1584324 h 2044699"/>
                <a:gd name="connsiteX294" fmla="*/ 1206500 w 1263650"/>
                <a:gd name="connsiteY294" fmla="*/ 1609724 h 2044699"/>
                <a:gd name="connsiteX295" fmla="*/ 1206500 w 1263650"/>
                <a:gd name="connsiteY295" fmla="*/ 1612899 h 2044699"/>
                <a:gd name="connsiteX296" fmla="*/ 1209675 w 1263650"/>
                <a:gd name="connsiteY296" fmla="*/ 1612899 h 2044699"/>
                <a:gd name="connsiteX297" fmla="*/ 1209675 w 1263650"/>
                <a:gd name="connsiteY297" fmla="*/ 1616074 h 2044699"/>
                <a:gd name="connsiteX298" fmla="*/ 1206500 w 1263650"/>
                <a:gd name="connsiteY298" fmla="*/ 1625599 h 2044699"/>
                <a:gd name="connsiteX299" fmla="*/ 1206500 w 1263650"/>
                <a:gd name="connsiteY299" fmla="*/ 1628774 h 2044699"/>
                <a:gd name="connsiteX300" fmla="*/ 1206500 w 1263650"/>
                <a:gd name="connsiteY300" fmla="*/ 1631949 h 2044699"/>
                <a:gd name="connsiteX301" fmla="*/ 1203325 w 1263650"/>
                <a:gd name="connsiteY301" fmla="*/ 1635124 h 2044699"/>
                <a:gd name="connsiteX302" fmla="*/ 1203325 w 1263650"/>
                <a:gd name="connsiteY302" fmla="*/ 1638299 h 2044699"/>
                <a:gd name="connsiteX303" fmla="*/ 1212850 w 1263650"/>
                <a:gd name="connsiteY303" fmla="*/ 1657349 h 2044699"/>
                <a:gd name="connsiteX304" fmla="*/ 1212850 w 1263650"/>
                <a:gd name="connsiteY304" fmla="*/ 1660524 h 2044699"/>
                <a:gd name="connsiteX305" fmla="*/ 1219200 w 1263650"/>
                <a:gd name="connsiteY305" fmla="*/ 1666874 h 2044699"/>
                <a:gd name="connsiteX306" fmla="*/ 1222375 w 1263650"/>
                <a:gd name="connsiteY306" fmla="*/ 1670049 h 2044699"/>
                <a:gd name="connsiteX307" fmla="*/ 1225550 w 1263650"/>
                <a:gd name="connsiteY307" fmla="*/ 1670049 h 2044699"/>
                <a:gd name="connsiteX308" fmla="*/ 1225550 w 1263650"/>
                <a:gd name="connsiteY308" fmla="*/ 1673224 h 2044699"/>
                <a:gd name="connsiteX309" fmla="*/ 1225550 w 1263650"/>
                <a:gd name="connsiteY309" fmla="*/ 1679574 h 2044699"/>
                <a:gd name="connsiteX310" fmla="*/ 1225550 w 1263650"/>
                <a:gd name="connsiteY310" fmla="*/ 1682749 h 2044699"/>
                <a:gd name="connsiteX311" fmla="*/ 1228725 w 1263650"/>
                <a:gd name="connsiteY311" fmla="*/ 1695449 h 2044699"/>
                <a:gd name="connsiteX312" fmla="*/ 1231900 w 1263650"/>
                <a:gd name="connsiteY312" fmla="*/ 1708149 h 2044699"/>
                <a:gd name="connsiteX313" fmla="*/ 1231900 w 1263650"/>
                <a:gd name="connsiteY313" fmla="*/ 1714499 h 2044699"/>
                <a:gd name="connsiteX314" fmla="*/ 1231900 w 1263650"/>
                <a:gd name="connsiteY314" fmla="*/ 1717674 h 2044699"/>
                <a:gd name="connsiteX315" fmla="*/ 1228725 w 1263650"/>
                <a:gd name="connsiteY315" fmla="*/ 1720849 h 2044699"/>
                <a:gd name="connsiteX316" fmla="*/ 1231900 w 1263650"/>
                <a:gd name="connsiteY316" fmla="*/ 1724024 h 2044699"/>
                <a:gd name="connsiteX317" fmla="*/ 1238250 w 1263650"/>
                <a:gd name="connsiteY317" fmla="*/ 1724024 h 2044699"/>
                <a:gd name="connsiteX318" fmla="*/ 1257300 w 1263650"/>
                <a:gd name="connsiteY318" fmla="*/ 1746249 h 2044699"/>
                <a:gd name="connsiteX319" fmla="*/ 1260475 w 1263650"/>
                <a:gd name="connsiteY319" fmla="*/ 1749424 h 2044699"/>
                <a:gd name="connsiteX320" fmla="*/ 1263650 w 1263650"/>
                <a:gd name="connsiteY320" fmla="*/ 1755774 h 2044699"/>
                <a:gd name="connsiteX321" fmla="*/ 1263650 w 1263650"/>
                <a:gd name="connsiteY321" fmla="*/ 1762124 h 2044699"/>
                <a:gd name="connsiteX322" fmla="*/ 1254125 w 1263650"/>
                <a:gd name="connsiteY322" fmla="*/ 1768474 h 2044699"/>
                <a:gd name="connsiteX323" fmla="*/ 1247775 w 1263650"/>
                <a:gd name="connsiteY323" fmla="*/ 1774824 h 2044699"/>
                <a:gd name="connsiteX324" fmla="*/ 1247775 w 1263650"/>
                <a:gd name="connsiteY324" fmla="*/ 1777999 h 2044699"/>
                <a:gd name="connsiteX325" fmla="*/ 1244600 w 1263650"/>
                <a:gd name="connsiteY325" fmla="*/ 1777999 h 2044699"/>
                <a:gd name="connsiteX326" fmla="*/ 1241425 w 1263650"/>
                <a:gd name="connsiteY326" fmla="*/ 1777999 h 2044699"/>
                <a:gd name="connsiteX327" fmla="*/ 1228725 w 1263650"/>
                <a:gd name="connsiteY327" fmla="*/ 1784349 h 2044699"/>
                <a:gd name="connsiteX328" fmla="*/ 1222375 w 1263650"/>
                <a:gd name="connsiteY328" fmla="*/ 1787524 h 2044699"/>
                <a:gd name="connsiteX329" fmla="*/ 1216025 w 1263650"/>
                <a:gd name="connsiteY329" fmla="*/ 1787524 h 2044699"/>
                <a:gd name="connsiteX330" fmla="*/ 1212850 w 1263650"/>
                <a:gd name="connsiteY330" fmla="*/ 1787524 h 2044699"/>
                <a:gd name="connsiteX331" fmla="*/ 1212850 w 1263650"/>
                <a:gd name="connsiteY331" fmla="*/ 1790699 h 2044699"/>
                <a:gd name="connsiteX332" fmla="*/ 1209675 w 1263650"/>
                <a:gd name="connsiteY332" fmla="*/ 1790699 h 2044699"/>
                <a:gd name="connsiteX333" fmla="*/ 1209675 w 1263650"/>
                <a:gd name="connsiteY333" fmla="*/ 1793874 h 2044699"/>
                <a:gd name="connsiteX334" fmla="*/ 1209675 w 1263650"/>
                <a:gd name="connsiteY334" fmla="*/ 1797049 h 2044699"/>
                <a:gd name="connsiteX335" fmla="*/ 1206500 w 1263650"/>
                <a:gd name="connsiteY335" fmla="*/ 1806574 h 2044699"/>
                <a:gd name="connsiteX336" fmla="*/ 1200150 w 1263650"/>
                <a:gd name="connsiteY336" fmla="*/ 1809749 h 2044699"/>
                <a:gd name="connsiteX337" fmla="*/ 1193800 w 1263650"/>
                <a:gd name="connsiteY337" fmla="*/ 1812924 h 2044699"/>
                <a:gd name="connsiteX338" fmla="*/ 1190625 w 1263650"/>
                <a:gd name="connsiteY338" fmla="*/ 1819274 h 2044699"/>
                <a:gd name="connsiteX339" fmla="*/ 1193800 w 1263650"/>
                <a:gd name="connsiteY339" fmla="*/ 1819274 h 2044699"/>
                <a:gd name="connsiteX340" fmla="*/ 1193800 w 1263650"/>
                <a:gd name="connsiteY340" fmla="*/ 1822449 h 2044699"/>
                <a:gd name="connsiteX341" fmla="*/ 1193800 w 1263650"/>
                <a:gd name="connsiteY341" fmla="*/ 1831974 h 2044699"/>
                <a:gd name="connsiteX342" fmla="*/ 1190625 w 1263650"/>
                <a:gd name="connsiteY342" fmla="*/ 1831974 h 2044699"/>
                <a:gd name="connsiteX343" fmla="*/ 1190625 w 1263650"/>
                <a:gd name="connsiteY343" fmla="*/ 1835149 h 2044699"/>
                <a:gd name="connsiteX344" fmla="*/ 1187450 w 1263650"/>
                <a:gd name="connsiteY344" fmla="*/ 1841499 h 2044699"/>
                <a:gd name="connsiteX345" fmla="*/ 1190625 w 1263650"/>
                <a:gd name="connsiteY345" fmla="*/ 1847849 h 2044699"/>
                <a:gd name="connsiteX346" fmla="*/ 1190625 w 1263650"/>
                <a:gd name="connsiteY346" fmla="*/ 1860549 h 2044699"/>
                <a:gd name="connsiteX347" fmla="*/ 1190625 w 1263650"/>
                <a:gd name="connsiteY347" fmla="*/ 1863724 h 2044699"/>
                <a:gd name="connsiteX348" fmla="*/ 1187450 w 1263650"/>
                <a:gd name="connsiteY348" fmla="*/ 1863724 h 2044699"/>
                <a:gd name="connsiteX349" fmla="*/ 1184275 w 1263650"/>
                <a:gd name="connsiteY349" fmla="*/ 1863724 h 2044699"/>
                <a:gd name="connsiteX350" fmla="*/ 1184275 w 1263650"/>
                <a:gd name="connsiteY350" fmla="*/ 1866899 h 2044699"/>
                <a:gd name="connsiteX351" fmla="*/ 1184275 w 1263650"/>
                <a:gd name="connsiteY351" fmla="*/ 1870074 h 2044699"/>
                <a:gd name="connsiteX352" fmla="*/ 1181100 w 1263650"/>
                <a:gd name="connsiteY352" fmla="*/ 1879599 h 2044699"/>
                <a:gd name="connsiteX353" fmla="*/ 1181100 w 1263650"/>
                <a:gd name="connsiteY353" fmla="*/ 1885949 h 2044699"/>
                <a:gd name="connsiteX354" fmla="*/ 1174750 w 1263650"/>
                <a:gd name="connsiteY354" fmla="*/ 1892299 h 2044699"/>
                <a:gd name="connsiteX355" fmla="*/ 1168400 w 1263650"/>
                <a:gd name="connsiteY355" fmla="*/ 1898649 h 2044699"/>
                <a:gd name="connsiteX356" fmla="*/ 1162050 w 1263650"/>
                <a:gd name="connsiteY356" fmla="*/ 1904999 h 2044699"/>
                <a:gd name="connsiteX357" fmla="*/ 1162050 w 1263650"/>
                <a:gd name="connsiteY357" fmla="*/ 1908174 h 2044699"/>
                <a:gd name="connsiteX358" fmla="*/ 1162050 w 1263650"/>
                <a:gd name="connsiteY358" fmla="*/ 1911349 h 2044699"/>
                <a:gd name="connsiteX359" fmla="*/ 1158875 w 1263650"/>
                <a:gd name="connsiteY359" fmla="*/ 1911349 h 2044699"/>
                <a:gd name="connsiteX360" fmla="*/ 1158875 w 1263650"/>
                <a:gd name="connsiteY360" fmla="*/ 1914524 h 2044699"/>
                <a:gd name="connsiteX361" fmla="*/ 1155700 w 1263650"/>
                <a:gd name="connsiteY361" fmla="*/ 1914524 h 2044699"/>
                <a:gd name="connsiteX362" fmla="*/ 1155700 w 1263650"/>
                <a:gd name="connsiteY362" fmla="*/ 1911349 h 2044699"/>
                <a:gd name="connsiteX363" fmla="*/ 1146175 w 1263650"/>
                <a:gd name="connsiteY363" fmla="*/ 1917699 h 2044699"/>
                <a:gd name="connsiteX364" fmla="*/ 1146175 w 1263650"/>
                <a:gd name="connsiteY364" fmla="*/ 1927224 h 2044699"/>
                <a:gd name="connsiteX365" fmla="*/ 1149350 w 1263650"/>
                <a:gd name="connsiteY365" fmla="*/ 1943099 h 2044699"/>
                <a:gd name="connsiteX366" fmla="*/ 1146175 w 1263650"/>
                <a:gd name="connsiteY366" fmla="*/ 1949449 h 2044699"/>
                <a:gd name="connsiteX367" fmla="*/ 1146175 w 1263650"/>
                <a:gd name="connsiteY367" fmla="*/ 1955799 h 2044699"/>
                <a:gd name="connsiteX368" fmla="*/ 1146175 w 1263650"/>
                <a:gd name="connsiteY368" fmla="*/ 1958974 h 2044699"/>
                <a:gd name="connsiteX369" fmla="*/ 1146175 w 1263650"/>
                <a:gd name="connsiteY369" fmla="*/ 1962149 h 2044699"/>
                <a:gd name="connsiteX370" fmla="*/ 1143000 w 1263650"/>
                <a:gd name="connsiteY370" fmla="*/ 1965324 h 2044699"/>
                <a:gd name="connsiteX371" fmla="*/ 1139825 w 1263650"/>
                <a:gd name="connsiteY371" fmla="*/ 1968499 h 2044699"/>
                <a:gd name="connsiteX372" fmla="*/ 1139825 w 1263650"/>
                <a:gd name="connsiteY372" fmla="*/ 1971674 h 2044699"/>
                <a:gd name="connsiteX373" fmla="*/ 1136650 w 1263650"/>
                <a:gd name="connsiteY373" fmla="*/ 1971674 h 2044699"/>
                <a:gd name="connsiteX374" fmla="*/ 1139825 w 1263650"/>
                <a:gd name="connsiteY374" fmla="*/ 1974849 h 2044699"/>
                <a:gd name="connsiteX375" fmla="*/ 1143000 w 1263650"/>
                <a:gd name="connsiteY375" fmla="*/ 1981199 h 2044699"/>
                <a:gd name="connsiteX376" fmla="*/ 1143000 w 1263650"/>
                <a:gd name="connsiteY376" fmla="*/ 1984374 h 2044699"/>
                <a:gd name="connsiteX377" fmla="*/ 1149350 w 1263650"/>
                <a:gd name="connsiteY377" fmla="*/ 1987549 h 2044699"/>
                <a:gd name="connsiteX378" fmla="*/ 1152525 w 1263650"/>
                <a:gd name="connsiteY378" fmla="*/ 1987549 h 2044699"/>
                <a:gd name="connsiteX379" fmla="*/ 1155700 w 1263650"/>
                <a:gd name="connsiteY379" fmla="*/ 1987549 h 2044699"/>
                <a:gd name="connsiteX380" fmla="*/ 1158875 w 1263650"/>
                <a:gd name="connsiteY380" fmla="*/ 1987549 h 2044699"/>
                <a:gd name="connsiteX381" fmla="*/ 1162050 w 1263650"/>
                <a:gd name="connsiteY381" fmla="*/ 1987549 h 2044699"/>
                <a:gd name="connsiteX382" fmla="*/ 1165225 w 1263650"/>
                <a:gd name="connsiteY382" fmla="*/ 1987549 h 2044699"/>
                <a:gd name="connsiteX383" fmla="*/ 1165225 w 1263650"/>
                <a:gd name="connsiteY383" fmla="*/ 1990724 h 2044699"/>
                <a:gd name="connsiteX384" fmla="*/ 1171575 w 1263650"/>
                <a:gd name="connsiteY384" fmla="*/ 2000249 h 2044699"/>
                <a:gd name="connsiteX385" fmla="*/ 1171575 w 1263650"/>
                <a:gd name="connsiteY385" fmla="*/ 2003424 h 2044699"/>
                <a:gd name="connsiteX386" fmla="*/ 1171575 w 1263650"/>
                <a:gd name="connsiteY386" fmla="*/ 2012949 h 2044699"/>
                <a:gd name="connsiteX387" fmla="*/ 1171575 w 1263650"/>
                <a:gd name="connsiteY387" fmla="*/ 2016124 h 2044699"/>
                <a:gd name="connsiteX388" fmla="*/ 1171575 w 1263650"/>
                <a:gd name="connsiteY388" fmla="*/ 2019299 h 2044699"/>
                <a:gd name="connsiteX389" fmla="*/ 1168400 w 1263650"/>
                <a:gd name="connsiteY389" fmla="*/ 2025649 h 2044699"/>
                <a:gd name="connsiteX390" fmla="*/ 1165225 w 1263650"/>
                <a:gd name="connsiteY390" fmla="*/ 2028824 h 2044699"/>
                <a:gd name="connsiteX391" fmla="*/ 1155700 w 1263650"/>
                <a:gd name="connsiteY391" fmla="*/ 2038349 h 2044699"/>
                <a:gd name="connsiteX392" fmla="*/ 1155700 w 1263650"/>
                <a:gd name="connsiteY392" fmla="*/ 2041524 h 2044699"/>
                <a:gd name="connsiteX393" fmla="*/ 1146175 w 1263650"/>
                <a:gd name="connsiteY393" fmla="*/ 2044699 h 2044699"/>
                <a:gd name="connsiteX394" fmla="*/ 1139825 w 1263650"/>
                <a:gd name="connsiteY394" fmla="*/ 2044699 h 2044699"/>
                <a:gd name="connsiteX395" fmla="*/ 1133475 w 1263650"/>
                <a:gd name="connsiteY395" fmla="*/ 2041524 h 2044699"/>
                <a:gd name="connsiteX396" fmla="*/ 1130300 w 1263650"/>
                <a:gd name="connsiteY396" fmla="*/ 2041524 h 2044699"/>
                <a:gd name="connsiteX397" fmla="*/ 1130300 w 1263650"/>
                <a:gd name="connsiteY397" fmla="*/ 2038349 h 2044699"/>
                <a:gd name="connsiteX398" fmla="*/ 1127125 w 1263650"/>
                <a:gd name="connsiteY398" fmla="*/ 2038349 h 2044699"/>
                <a:gd name="connsiteX399" fmla="*/ 1127125 w 1263650"/>
                <a:gd name="connsiteY399" fmla="*/ 2041524 h 2044699"/>
                <a:gd name="connsiteX400" fmla="*/ 1123950 w 1263650"/>
                <a:gd name="connsiteY400" fmla="*/ 2041524 h 2044699"/>
                <a:gd name="connsiteX401" fmla="*/ 901700 w 1263650"/>
                <a:gd name="connsiteY401" fmla="*/ 2022474 h 2044699"/>
                <a:gd name="connsiteX402" fmla="*/ 739775 w 1263650"/>
                <a:gd name="connsiteY402" fmla="*/ 2009774 h 2044699"/>
                <a:gd name="connsiteX403" fmla="*/ 736600 w 1263650"/>
                <a:gd name="connsiteY403" fmla="*/ 1990724 h 2044699"/>
                <a:gd name="connsiteX404" fmla="*/ 733425 w 1263650"/>
                <a:gd name="connsiteY404" fmla="*/ 1981199 h 2044699"/>
                <a:gd name="connsiteX405" fmla="*/ 730250 w 1263650"/>
                <a:gd name="connsiteY405" fmla="*/ 1981199 h 2044699"/>
                <a:gd name="connsiteX406" fmla="*/ 730250 w 1263650"/>
                <a:gd name="connsiteY406" fmla="*/ 1978024 h 2044699"/>
                <a:gd name="connsiteX407" fmla="*/ 733425 w 1263650"/>
                <a:gd name="connsiteY407" fmla="*/ 1974849 h 2044699"/>
                <a:gd name="connsiteX408" fmla="*/ 736600 w 1263650"/>
                <a:gd name="connsiteY408" fmla="*/ 1974849 h 2044699"/>
                <a:gd name="connsiteX409" fmla="*/ 736600 w 1263650"/>
                <a:gd name="connsiteY409" fmla="*/ 1978024 h 2044699"/>
                <a:gd name="connsiteX410" fmla="*/ 736600 w 1263650"/>
                <a:gd name="connsiteY410" fmla="*/ 1981199 h 2044699"/>
                <a:gd name="connsiteX411" fmla="*/ 739775 w 1263650"/>
                <a:gd name="connsiteY411" fmla="*/ 1990724 h 2044699"/>
                <a:gd name="connsiteX412" fmla="*/ 742950 w 1263650"/>
                <a:gd name="connsiteY412" fmla="*/ 1993899 h 2044699"/>
                <a:gd name="connsiteX413" fmla="*/ 742950 w 1263650"/>
                <a:gd name="connsiteY413" fmla="*/ 2000249 h 2044699"/>
                <a:gd name="connsiteX414" fmla="*/ 746125 w 1263650"/>
                <a:gd name="connsiteY414" fmla="*/ 2000249 h 2044699"/>
                <a:gd name="connsiteX415" fmla="*/ 746125 w 1263650"/>
                <a:gd name="connsiteY415" fmla="*/ 1997074 h 2044699"/>
                <a:gd name="connsiteX416" fmla="*/ 746125 w 1263650"/>
                <a:gd name="connsiteY416" fmla="*/ 1987549 h 2044699"/>
                <a:gd name="connsiteX417" fmla="*/ 746125 w 1263650"/>
                <a:gd name="connsiteY417" fmla="*/ 1984374 h 2044699"/>
                <a:gd name="connsiteX418" fmla="*/ 746125 w 1263650"/>
                <a:gd name="connsiteY418" fmla="*/ 1981199 h 2044699"/>
                <a:gd name="connsiteX419" fmla="*/ 742950 w 1263650"/>
                <a:gd name="connsiteY419" fmla="*/ 1974849 h 2044699"/>
                <a:gd name="connsiteX420" fmla="*/ 739775 w 1263650"/>
                <a:gd name="connsiteY420" fmla="*/ 1971674 h 2044699"/>
                <a:gd name="connsiteX421" fmla="*/ 736600 w 1263650"/>
                <a:gd name="connsiteY421" fmla="*/ 1968499 h 2044699"/>
                <a:gd name="connsiteX422" fmla="*/ 733425 w 1263650"/>
                <a:gd name="connsiteY422" fmla="*/ 1971674 h 2044699"/>
                <a:gd name="connsiteX423" fmla="*/ 730250 w 1263650"/>
                <a:gd name="connsiteY423" fmla="*/ 1971674 h 2044699"/>
                <a:gd name="connsiteX424" fmla="*/ 730250 w 1263650"/>
                <a:gd name="connsiteY424" fmla="*/ 1974849 h 2044699"/>
                <a:gd name="connsiteX425" fmla="*/ 727075 w 1263650"/>
                <a:gd name="connsiteY425" fmla="*/ 1974849 h 2044699"/>
                <a:gd name="connsiteX426" fmla="*/ 723900 w 1263650"/>
                <a:gd name="connsiteY426" fmla="*/ 1971674 h 2044699"/>
                <a:gd name="connsiteX427" fmla="*/ 727075 w 1263650"/>
                <a:gd name="connsiteY427" fmla="*/ 1968499 h 2044699"/>
                <a:gd name="connsiteX428" fmla="*/ 727075 w 1263650"/>
                <a:gd name="connsiteY428" fmla="*/ 1965324 h 2044699"/>
                <a:gd name="connsiteX429" fmla="*/ 730250 w 1263650"/>
                <a:gd name="connsiteY429" fmla="*/ 1965324 h 2044699"/>
                <a:gd name="connsiteX430" fmla="*/ 730250 w 1263650"/>
                <a:gd name="connsiteY430" fmla="*/ 1962149 h 2044699"/>
                <a:gd name="connsiteX431" fmla="*/ 733425 w 1263650"/>
                <a:gd name="connsiteY431" fmla="*/ 1962149 h 2044699"/>
                <a:gd name="connsiteX432" fmla="*/ 733425 w 1263650"/>
                <a:gd name="connsiteY432" fmla="*/ 1958974 h 2044699"/>
                <a:gd name="connsiteX433" fmla="*/ 730250 w 1263650"/>
                <a:gd name="connsiteY433" fmla="*/ 1955799 h 2044699"/>
                <a:gd name="connsiteX434" fmla="*/ 730250 w 1263650"/>
                <a:gd name="connsiteY434" fmla="*/ 1958974 h 2044699"/>
                <a:gd name="connsiteX435" fmla="*/ 730250 w 1263650"/>
                <a:gd name="connsiteY435" fmla="*/ 1962149 h 2044699"/>
                <a:gd name="connsiteX436" fmla="*/ 727075 w 1263650"/>
                <a:gd name="connsiteY436" fmla="*/ 1962149 h 2044699"/>
                <a:gd name="connsiteX437" fmla="*/ 727075 w 1263650"/>
                <a:gd name="connsiteY437" fmla="*/ 1958974 h 2044699"/>
                <a:gd name="connsiteX438" fmla="*/ 723900 w 1263650"/>
                <a:gd name="connsiteY438" fmla="*/ 1955799 h 2044699"/>
                <a:gd name="connsiteX439" fmla="*/ 723900 w 1263650"/>
                <a:gd name="connsiteY439" fmla="*/ 1949449 h 2044699"/>
                <a:gd name="connsiteX440" fmla="*/ 723900 w 1263650"/>
                <a:gd name="connsiteY440" fmla="*/ 1946274 h 2044699"/>
                <a:gd name="connsiteX441" fmla="*/ 733425 w 1263650"/>
                <a:gd name="connsiteY441" fmla="*/ 1943099 h 2044699"/>
                <a:gd name="connsiteX442" fmla="*/ 733425 w 1263650"/>
                <a:gd name="connsiteY442" fmla="*/ 1917699 h 2044699"/>
                <a:gd name="connsiteX443" fmla="*/ 727075 w 1263650"/>
                <a:gd name="connsiteY443" fmla="*/ 1895474 h 2044699"/>
                <a:gd name="connsiteX444" fmla="*/ 720725 w 1263650"/>
                <a:gd name="connsiteY444" fmla="*/ 1870074 h 2044699"/>
                <a:gd name="connsiteX445" fmla="*/ 698500 w 1263650"/>
                <a:gd name="connsiteY445" fmla="*/ 1831974 h 2044699"/>
                <a:gd name="connsiteX446" fmla="*/ 695325 w 1263650"/>
                <a:gd name="connsiteY446" fmla="*/ 1828799 h 2044699"/>
                <a:gd name="connsiteX447" fmla="*/ 682625 w 1263650"/>
                <a:gd name="connsiteY447" fmla="*/ 1816099 h 2044699"/>
                <a:gd name="connsiteX448" fmla="*/ 673100 w 1263650"/>
                <a:gd name="connsiteY448" fmla="*/ 1800224 h 2044699"/>
                <a:gd name="connsiteX449" fmla="*/ 660400 w 1263650"/>
                <a:gd name="connsiteY449" fmla="*/ 1787524 h 2044699"/>
                <a:gd name="connsiteX450" fmla="*/ 660400 w 1263650"/>
                <a:gd name="connsiteY450" fmla="*/ 1784349 h 2044699"/>
                <a:gd name="connsiteX451" fmla="*/ 657225 w 1263650"/>
                <a:gd name="connsiteY451" fmla="*/ 1784349 h 2044699"/>
                <a:gd name="connsiteX452" fmla="*/ 654050 w 1263650"/>
                <a:gd name="connsiteY452" fmla="*/ 1781174 h 2044699"/>
                <a:gd name="connsiteX453" fmla="*/ 654050 w 1263650"/>
                <a:gd name="connsiteY453" fmla="*/ 1784349 h 2044699"/>
                <a:gd name="connsiteX454" fmla="*/ 641350 w 1263650"/>
                <a:gd name="connsiteY454" fmla="*/ 1771649 h 2044699"/>
                <a:gd name="connsiteX455" fmla="*/ 635000 w 1263650"/>
                <a:gd name="connsiteY455" fmla="*/ 1758949 h 2044699"/>
                <a:gd name="connsiteX456" fmla="*/ 628650 w 1263650"/>
                <a:gd name="connsiteY456" fmla="*/ 1752599 h 2044699"/>
                <a:gd name="connsiteX457" fmla="*/ 622300 w 1263650"/>
                <a:gd name="connsiteY457" fmla="*/ 1746249 h 2044699"/>
                <a:gd name="connsiteX458" fmla="*/ 615950 w 1263650"/>
                <a:gd name="connsiteY458" fmla="*/ 1749424 h 2044699"/>
                <a:gd name="connsiteX459" fmla="*/ 615950 w 1263650"/>
                <a:gd name="connsiteY459" fmla="*/ 1746249 h 2044699"/>
                <a:gd name="connsiteX460" fmla="*/ 615950 w 1263650"/>
                <a:gd name="connsiteY460" fmla="*/ 1743074 h 2044699"/>
                <a:gd name="connsiteX461" fmla="*/ 612775 w 1263650"/>
                <a:gd name="connsiteY461" fmla="*/ 1743074 h 2044699"/>
                <a:gd name="connsiteX462" fmla="*/ 609600 w 1263650"/>
                <a:gd name="connsiteY462" fmla="*/ 1743074 h 2044699"/>
                <a:gd name="connsiteX463" fmla="*/ 606425 w 1263650"/>
                <a:gd name="connsiteY463" fmla="*/ 1743074 h 2044699"/>
                <a:gd name="connsiteX464" fmla="*/ 606425 w 1263650"/>
                <a:gd name="connsiteY464" fmla="*/ 1746249 h 2044699"/>
                <a:gd name="connsiteX465" fmla="*/ 603250 w 1263650"/>
                <a:gd name="connsiteY465" fmla="*/ 1752599 h 2044699"/>
                <a:gd name="connsiteX466" fmla="*/ 603250 w 1263650"/>
                <a:gd name="connsiteY466" fmla="*/ 1755774 h 2044699"/>
                <a:gd name="connsiteX467" fmla="*/ 600075 w 1263650"/>
                <a:gd name="connsiteY467" fmla="*/ 1755774 h 2044699"/>
                <a:gd name="connsiteX468" fmla="*/ 593725 w 1263650"/>
                <a:gd name="connsiteY468" fmla="*/ 1749424 h 2044699"/>
                <a:gd name="connsiteX469" fmla="*/ 593725 w 1263650"/>
                <a:gd name="connsiteY469" fmla="*/ 1746249 h 2044699"/>
                <a:gd name="connsiteX470" fmla="*/ 584200 w 1263650"/>
                <a:gd name="connsiteY470" fmla="*/ 1743074 h 2044699"/>
                <a:gd name="connsiteX471" fmla="*/ 581025 w 1263650"/>
                <a:gd name="connsiteY471" fmla="*/ 1739899 h 2044699"/>
                <a:gd name="connsiteX472" fmla="*/ 581025 w 1263650"/>
                <a:gd name="connsiteY472" fmla="*/ 1736724 h 2044699"/>
                <a:gd name="connsiteX473" fmla="*/ 587375 w 1263650"/>
                <a:gd name="connsiteY473" fmla="*/ 1736724 h 2044699"/>
                <a:gd name="connsiteX474" fmla="*/ 590550 w 1263650"/>
                <a:gd name="connsiteY474" fmla="*/ 1730374 h 2044699"/>
                <a:gd name="connsiteX475" fmla="*/ 590550 w 1263650"/>
                <a:gd name="connsiteY475" fmla="*/ 1724024 h 2044699"/>
                <a:gd name="connsiteX476" fmla="*/ 587375 w 1263650"/>
                <a:gd name="connsiteY476" fmla="*/ 1704974 h 2044699"/>
                <a:gd name="connsiteX477" fmla="*/ 581025 w 1263650"/>
                <a:gd name="connsiteY477" fmla="*/ 1689099 h 2044699"/>
                <a:gd name="connsiteX478" fmla="*/ 574675 w 1263650"/>
                <a:gd name="connsiteY478" fmla="*/ 1682749 h 2044699"/>
                <a:gd name="connsiteX479" fmla="*/ 555625 w 1263650"/>
                <a:gd name="connsiteY479" fmla="*/ 1679574 h 2044699"/>
                <a:gd name="connsiteX480" fmla="*/ 536575 w 1263650"/>
                <a:gd name="connsiteY480" fmla="*/ 1679574 h 2044699"/>
                <a:gd name="connsiteX481" fmla="*/ 533400 w 1263650"/>
                <a:gd name="connsiteY481" fmla="*/ 1682749 h 2044699"/>
                <a:gd name="connsiteX482" fmla="*/ 527050 w 1263650"/>
                <a:gd name="connsiteY482" fmla="*/ 1676399 h 2044699"/>
                <a:gd name="connsiteX483" fmla="*/ 514350 w 1263650"/>
                <a:gd name="connsiteY483" fmla="*/ 1670049 h 2044699"/>
                <a:gd name="connsiteX484" fmla="*/ 511175 w 1263650"/>
                <a:gd name="connsiteY484" fmla="*/ 1670049 h 2044699"/>
                <a:gd name="connsiteX485" fmla="*/ 492125 w 1263650"/>
                <a:gd name="connsiteY485" fmla="*/ 1654174 h 2044699"/>
                <a:gd name="connsiteX486" fmla="*/ 485775 w 1263650"/>
                <a:gd name="connsiteY486" fmla="*/ 1654174 h 2044699"/>
                <a:gd name="connsiteX487" fmla="*/ 479425 w 1263650"/>
                <a:gd name="connsiteY487" fmla="*/ 1641474 h 2044699"/>
                <a:gd name="connsiteX488" fmla="*/ 476250 w 1263650"/>
                <a:gd name="connsiteY488" fmla="*/ 1641474 h 2044699"/>
                <a:gd name="connsiteX489" fmla="*/ 473075 w 1263650"/>
                <a:gd name="connsiteY489" fmla="*/ 1638299 h 2044699"/>
                <a:gd name="connsiteX490" fmla="*/ 473075 w 1263650"/>
                <a:gd name="connsiteY490" fmla="*/ 1631949 h 2044699"/>
                <a:gd name="connsiteX491" fmla="*/ 473075 w 1263650"/>
                <a:gd name="connsiteY491" fmla="*/ 1625599 h 2044699"/>
                <a:gd name="connsiteX492" fmla="*/ 473075 w 1263650"/>
                <a:gd name="connsiteY492" fmla="*/ 1622424 h 2044699"/>
                <a:gd name="connsiteX493" fmla="*/ 473075 w 1263650"/>
                <a:gd name="connsiteY493" fmla="*/ 1619249 h 2044699"/>
                <a:gd name="connsiteX494" fmla="*/ 473075 w 1263650"/>
                <a:gd name="connsiteY494" fmla="*/ 1616074 h 2044699"/>
                <a:gd name="connsiteX495" fmla="*/ 469900 w 1263650"/>
                <a:gd name="connsiteY495" fmla="*/ 1616074 h 2044699"/>
                <a:gd name="connsiteX496" fmla="*/ 463550 w 1263650"/>
                <a:gd name="connsiteY496" fmla="*/ 1612899 h 2044699"/>
                <a:gd name="connsiteX497" fmla="*/ 460375 w 1263650"/>
                <a:gd name="connsiteY497" fmla="*/ 1609724 h 2044699"/>
                <a:gd name="connsiteX498" fmla="*/ 460375 w 1263650"/>
                <a:gd name="connsiteY498" fmla="*/ 1606549 h 2044699"/>
                <a:gd name="connsiteX499" fmla="*/ 457200 w 1263650"/>
                <a:gd name="connsiteY499" fmla="*/ 1603374 h 2044699"/>
                <a:gd name="connsiteX500" fmla="*/ 450850 w 1263650"/>
                <a:gd name="connsiteY500" fmla="*/ 1597024 h 2044699"/>
                <a:gd name="connsiteX501" fmla="*/ 447675 w 1263650"/>
                <a:gd name="connsiteY501" fmla="*/ 1593849 h 2044699"/>
                <a:gd name="connsiteX502" fmla="*/ 444500 w 1263650"/>
                <a:gd name="connsiteY502" fmla="*/ 1590674 h 2044699"/>
                <a:gd name="connsiteX503" fmla="*/ 434975 w 1263650"/>
                <a:gd name="connsiteY503" fmla="*/ 1581149 h 2044699"/>
                <a:gd name="connsiteX504" fmla="*/ 422275 w 1263650"/>
                <a:gd name="connsiteY504" fmla="*/ 1577974 h 2044699"/>
                <a:gd name="connsiteX505" fmla="*/ 409575 w 1263650"/>
                <a:gd name="connsiteY505" fmla="*/ 1577974 h 2044699"/>
                <a:gd name="connsiteX506" fmla="*/ 396875 w 1263650"/>
                <a:gd name="connsiteY506" fmla="*/ 1571624 h 2044699"/>
                <a:gd name="connsiteX507" fmla="*/ 384175 w 1263650"/>
                <a:gd name="connsiteY507" fmla="*/ 1568449 h 2044699"/>
                <a:gd name="connsiteX508" fmla="*/ 374650 w 1263650"/>
                <a:gd name="connsiteY508" fmla="*/ 1562099 h 2044699"/>
                <a:gd name="connsiteX509" fmla="*/ 368300 w 1263650"/>
                <a:gd name="connsiteY509" fmla="*/ 1555749 h 2044699"/>
                <a:gd name="connsiteX510" fmla="*/ 355600 w 1263650"/>
                <a:gd name="connsiteY510" fmla="*/ 1555749 h 2044699"/>
                <a:gd name="connsiteX511" fmla="*/ 346075 w 1263650"/>
                <a:gd name="connsiteY511" fmla="*/ 1549399 h 2044699"/>
                <a:gd name="connsiteX512" fmla="*/ 336550 w 1263650"/>
                <a:gd name="connsiteY512" fmla="*/ 1549399 h 2044699"/>
                <a:gd name="connsiteX513" fmla="*/ 330200 w 1263650"/>
                <a:gd name="connsiteY513" fmla="*/ 1546224 h 2044699"/>
                <a:gd name="connsiteX514" fmla="*/ 323850 w 1263650"/>
                <a:gd name="connsiteY514" fmla="*/ 1546224 h 2044699"/>
                <a:gd name="connsiteX515" fmla="*/ 307975 w 1263650"/>
                <a:gd name="connsiteY515" fmla="*/ 1546224 h 2044699"/>
                <a:gd name="connsiteX516" fmla="*/ 298450 w 1263650"/>
                <a:gd name="connsiteY516" fmla="*/ 1546224 h 2044699"/>
                <a:gd name="connsiteX517" fmla="*/ 295275 w 1263650"/>
                <a:gd name="connsiteY517" fmla="*/ 1543049 h 2044699"/>
                <a:gd name="connsiteX518" fmla="*/ 292100 w 1263650"/>
                <a:gd name="connsiteY518" fmla="*/ 1527174 h 2044699"/>
                <a:gd name="connsiteX519" fmla="*/ 288925 w 1263650"/>
                <a:gd name="connsiteY519" fmla="*/ 1520824 h 2044699"/>
                <a:gd name="connsiteX520" fmla="*/ 282575 w 1263650"/>
                <a:gd name="connsiteY520" fmla="*/ 1517649 h 2044699"/>
                <a:gd name="connsiteX521" fmla="*/ 279400 w 1263650"/>
                <a:gd name="connsiteY521" fmla="*/ 1517649 h 2044699"/>
                <a:gd name="connsiteX522" fmla="*/ 276225 w 1263650"/>
                <a:gd name="connsiteY522" fmla="*/ 1517649 h 2044699"/>
                <a:gd name="connsiteX523" fmla="*/ 276225 w 1263650"/>
                <a:gd name="connsiteY523" fmla="*/ 1514474 h 2044699"/>
                <a:gd name="connsiteX524" fmla="*/ 276225 w 1263650"/>
                <a:gd name="connsiteY524" fmla="*/ 1511299 h 2044699"/>
                <a:gd name="connsiteX525" fmla="*/ 276225 w 1263650"/>
                <a:gd name="connsiteY525" fmla="*/ 1508124 h 2044699"/>
                <a:gd name="connsiteX526" fmla="*/ 279400 w 1263650"/>
                <a:gd name="connsiteY526" fmla="*/ 1501774 h 2044699"/>
                <a:gd name="connsiteX527" fmla="*/ 285750 w 1263650"/>
                <a:gd name="connsiteY527" fmla="*/ 1492249 h 2044699"/>
                <a:gd name="connsiteX528" fmla="*/ 285750 w 1263650"/>
                <a:gd name="connsiteY528" fmla="*/ 1485899 h 2044699"/>
                <a:gd name="connsiteX529" fmla="*/ 285750 w 1263650"/>
                <a:gd name="connsiteY529" fmla="*/ 1479549 h 2044699"/>
                <a:gd name="connsiteX530" fmla="*/ 288925 w 1263650"/>
                <a:gd name="connsiteY530" fmla="*/ 1470024 h 2044699"/>
                <a:gd name="connsiteX531" fmla="*/ 292100 w 1263650"/>
                <a:gd name="connsiteY531" fmla="*/ 1463674 h 2044699"/>
                <a:gd name="connsiteX532" fmla="*/ 288925 w 1263650"/>
                <a:gd name="connsiteY532" fmla="*/ 1457324 h 2044699"/>
                <a:gd name="connsiteX533" fmla="*/ 285750 w 1263650"/>
                <a:gd name="connsiteY533" fmla="*/ 1450974 h 2044699"/>
                <a:gd name="connsiteX534" fmla="*/ 285750 w 1263650"/>
                <a:gd name="connsiteY534" fmla="*/ 1444624 h 2044699"/>
                <a:gd name="connsiteX535" fmla="*/ 292100 w 1263650"/>
                <a:gd name="connsiteY535" fmla="*/ 1438274 h 2044699"/>
                <a:gd name="connsiteX536" fmla="*/ 292100 w 1263650"/>
                <a:gd name="connsiteY536" fmla="*/ 1435099 h 2044699"/>
                <a:gd name="connsiteX537" fmla="*/ 295275 w 1263650"/>
                <a:gd name="connsiteY537" fmla="*/ 1428749 h 2044699"/>
                <a:gd name="connsiteX538" fmla="*/ 301625 w 1263650"/>
                <a:gd name="connsiteY538" fmla="*/ 1422399 h 2044699"/>
                <a:gd name="connsiteX539" fmla="*/ 301625 w 1263650"/>
                <a:gd name="connsiteY539" fmla="*/ 1419224 h 2044699"/>
                <a:gd name="connsiteX540" fmla="*/ 301625 w 1263650"/>
                <a:gd name="connsiteY540" fmla="*/ 1416049 h 2044699"/>
                <a:gd name="connsiteX541" fmla="*/ 301625 w 1263650"/>
                <a:gd name="connsiteY541" fmla="*/ 1406524 h 2044699"/>
                <a:gd name="connsiteX542" fmla="*/ 288925 w 1263650"/>
                <a:gd name="connsiteY542" fmla="*/ 1396999 h 2044699"/>
                <a:gd name="connsiteX543" fmla="*/ 285750 w 1263650"/>
                <a:gd name="connsiteY543" fmla="*/ 1400174 h 2044699"/>
                <a:gd name="connsiteX544" fmla="*/ 269875 w 1263650"/>
                <a:gd name="connsiteY544" fmla="*/ 1387474 h 2044699"/>
                <a:gd name="connsiteX545" fmla="*/ 269875 w 1263650"/>
                <a:gd name="connsiteY545" fmla="*/ 1377949 h 2044699"/>
                <a:gd name="connsiteX546" fmla="*/ 273050 w 1263650"/>
                <a:gd name="connsiteY546" fmla="*/ 1371599 h 2044699"/>
                <a:gd name="connsiteX547" fmla="*/ 276225 w 1263650"/>
                <a:gd name="connsiteY547" fmla="*/ 1368424 h 2044699"/>
                <a:gd name="connsiteX548" fmla="*/ 282575 w 1263650"/>
                <a:gd name="connsiteY548" fmla="*/ 1365249 h 2044699"/>
                <a:gd name="connsiteX549" fmla="*/ 282575 w 1263650"/>
                <a:gd name="connsiteY549" fmla="*/ 1362074 h 2044699"/>
                <a:gd name="connsiteX550" fmla="*/ 282575 w 1263650"/>
                <a:gd name="connsiteY550" fmla="*/ 1355724 h 2044699"/>
                <a:gd name="connsiteX551" fmla="*/ 279400 w 1263650"/>
                <a:gd name="connsiteY551" fmla="*/ 1349374 h 2044699"/>
                <a:gd name="connsiteX552" fmla="*/ 279400 w 1263650"/>
                <a:gd name="connsiteY552" fmla="*/ 1346199 h 2044699"/>
                <a:gd name="connsiteX553" fmla="*/ 269875 w 1263650"/>
                <a:gd name="connsiteY553" fmla="*/ 1343024 h 2044699"/>
                <a:gd name="connsiteX554" fmla="*/ 260350 w 1263650"/>
                <a:gd name="connsiteY554" fmla="*/ 1336674 h 2044699"/>
                <a:gd name="connsiteX555" fmla="*/ 254000 w 1263650"/>
                <a:gd name="connsiteY555" fmla="*/ 1327149 h 2044699"/>
                <a:gd name="connsiteX556" fmla="*/ 250825 w 1263650"/>
                <a:gd name="connsiteY556" fmla="*/ 1317624 h 2044699"/>
                <a:gd name="connsiteX557" fmla="*/ 247650 w 1263650"/>
                <a:gd name="connsiteY557" fmla="*/ 1308099 h 2044699"/>
                <a:gd name="connsiteX558" fmla="*/ 244475 w 1263650"/>
                <a:gd name="connsiteY558" fmla="*/ 1298574 h 2044699"/>
                <a:gd name="connsiteX559" fmla="*/ 238125 w 1263650"/>
                <a:gd name="connsiteY559" fmla="*/ 1295399 h 2044699"/>
                <a:gd name="connsiteX560" fmla="*/ 228600 w 1263650"/>
                <a:gd name="connsiteY560" fmla="*/ 1289049 h 2044699"/>
                <a:gd name="connsiteX561" fmla="*/ 225425 w 1263650"/>
                <a:gd name="connsiteY561" fmla="*/ 1282699 h 2044699"/>
                <a:gd name="connsiteX562" fmla="*/ 225425 w 1263650"/>
                <a:gd name="connsiteY562" fmla="*/ 1273174 h 2044699"/>
                <a:gd name="connsiteX563" fmla="*/ 228600 w 1263650"/>
                <a:gd name="connsiteY563" fmla="*/ 1269999 h 2044699"/>
                <a:gd name="connsiteX564" fmla="*/ 228600 w 1263650"/>
                <a:gd name="connsiteY564" fmla="*/ 1266824 h 2044699"/>
                <a:gd name="connsiteX565" fmla="*/ 225425 w 1263650"/>
                <a:gd name="connsiteY565" fmla="*/ 1263649 h 2044699"/>
                <a:gd name="connsiteX566" fmla="*/ 225425 w 1263650"/>
                <a:gd name="connsiteY566" fmla="*/ 1260474 h 2044699"/>
                <a:gd name="connsiteX567" fmla="*/ 212725 w 1263650"/>
                <a:gd name="connsiteY567" fmla="*/ 1244599 h 2044699"/>
                <a:gd name="connsiteX568" fmla="*/ 209550 w 1263650"/>
                <a:gd name="connsiteY568" fmla="*/ 1219199 h 2044699"/>
                <a:gd name="connsiteX569" fmla="*/ 200025 w 1263650"/>
                <a:gd name="connsiteY569" fmla="*/ 1212849 h 2044699"/>
                <a:gd name="connsiteX570" fmla="*/ 196850 w 1263650"/>
                <a:gd name="connsiteY570" fmla="*/ 1193799 h 2044699"/>
                <a:gd name="connsiteX571" fmla="*/ 187325 w 1263650"/>
                <a:gd name="connsiteY571" fmla="*/ 1177924 h 2044699"/>
                <a:gd name="connsiteX572" fmla="*/ 187325 w 1263650"/>
                <a:gd name="connsiteY572" fmla="*/ 1171574 h 2044699"/>
                <a:gd name="connsiteX573" fmla="*/ 177800 w 1263650"/>
                <a:gd name="connsiteY573" fmla="*/ 1162049 h 2044699"/>
                <a:gd name="connsiteX574" fmla="*/ 171450 w 1263650"/>
                <a:gd name="connsiteY574" fmla="*/ 1162049 h 2044699"/>
                <a:gd name="connsiteX575" fmla="*/ 171450 w 1263650"/>
                <a:gd name="connsiteY575" fmla="*/ 1158874 h 2044699"/>
                <a:gd name="connsiteX576" fmla="*/ 171450 w 1263650"/>
                <a:gd name="connsiteY576" fmla="*/ 1152524 h 2044699"/>
                <a:gd name="connsiteX577" fmla="*/ 165100 w 1263650"/>
                <a:gd name="connsiteY577" fmla="*/ 1146174 h 2044699"/>
                <a:gd name="connsiteX578" fmla="*/ 165100 w 1263650"/>
                <a:gd name="connsiteY578" fmla="*/ 1142999 h 2044699"/>
                <a:gd name="connsiteX579" fmla="*/ 165100 w 1263650"/>
                <a:gd name="connsiteY579" fmla="*/ 1136649 h 2044699"/>
                <a:gd name="connsiteX580" fmla="*/ 168275 w 1263650"/>
                <a:gd name="connsiteY580" fmla="*/ 1133474 h 2044699"/>
                <a:gd name="connsiteX581" fmla="*/ 168275 w 1263650"/>
                <a:gd name="connsiteY581" fmla="*/ 1130299 h 2044699"/>
                <a:gd name="connsiteX582" fmla="*/ 168275 w 1263650"/>
                <a:gd name="connsiteY582" fmla="*/ 1117599 h 2044699"/>
                <a:gd name="connsiteX583" fmla="*/ 168275 w 1263650"/>
                <a:gd name="connsiteY583" fmla="*/ 1104899 h 2044699"/>
                <a:gd name="connsiteX584" fmla="*/ 171450 w 1263650"/>
                <a:gd name="connsiteY584" fmla="*/ 1101724 h 2044699"/>
                <a:gd name="connsiteX585" fmla="*/ 171450 w 1263650"/>
                <a:gd name="connsiteY585" fmla="*/ 1098549 h 2044699"/>
                <a:gd name="connsiteX586" fmla="*/ 168275 w 1263650"/>
                <a:gd name="connsiteY586" fmla="*/ 1092199 h 2044699"/>
                <a:gd name="connsiteX587" fmla="*/ 165100 w 1263650"/>
                <a:gd name="connsiteY587" fmla="*/ 1092199 h 2044699"/>
                <a:gd name="connsiteX588" fmla="*/ 168275 w 1263650"/>
                <a:gd name="connsiteY588" fmla="*/ 1089024 h 2044699"/>
                <a:gd name="connsiteX589" fmla="*/ 171450 w 1263650"/>
                <a:gd name="connsiteY589" fmla="*/ 1085849 h 2044699"/>
                <a:gd name="connsiteX590" fmla="*/ 174625 w 1263650"/>
                <a:gd name="connsiteY590" fmla="*/ 1082674 h 2044699"/>
                <a:gd name="connsiteX591" fmla="*/ 177800 w 1263650"/>
                <a:gd name="connsiteY591" fmla="*/ 1082674 h 2044699"/>
                <a:gd name="connsiteX592" fmla="*/ 180975 w 1263650"/>
                <a:gd name="connsiteY592" fmla="*/ 1089024 h 2044699"/>
                <a:gd name="connsiteX593" fmla="*/ 184150 w 1263650"/>
                <a:gd name="connsiteY593" fmla="*/ 1089024 h 2044699"/>
                <a:gd name="connsiteX594" fmla="*/ 190500 w 1263650"/>
                <a:gd name="connsiteY594" fmla="*/ 1085849 h 2044699"/>
                <a:gd name="connsiteX595" fmla="*/ 200025 w 1263650"/>
                <a:gd name="connsiteY595" fmla="*/ 1066799 h 2044699"/>
                <a:gd name="connsiteX596" fmla="*/ 200025 w 1263650"/>
                <a:gd name="connsiteY596" fmla="*/ 1073149 h 2044699"/>
                <a:gd name="connsiteX597" fmla="*/ 203200 w 1263650"/>
                <a:gd name="connsiteY597" fmla="*/ 1073149 h 2044699"/>
                <a:gd name="connsiteX598" fmla="*/ 203200 w 1263650"/>
                <a:gd name="connsiteY598" fmla="*/ 1066799 h 2044699"/>
                <a:gd name="connsiteX599" fmla="*/ 200025 w 1263650"/>
                <a:gd name="connsiteY599" fmla="*/ 1066799 h 2044699"/>
                <a:gd name="connsiteX600" fmla="*/ 200025 w 1263650"/>
                <a:gd name="connsiteY600" fmla="*/ 1063624 h 2044699"/>
                <a:gd name="connsiteX601" fmla="*/ 203200 w 1263650"/>
                <a:gd name="connsiteY601" fmla="*/ 1054099 h 2044699"/>
                <a:gd name="connsiteX602" fmla="*/ 203200 w 1263650"/>
                <a:gd name="connsiteY602" fmla="*/ 1044574 h 2044699"/>
                <a:gd name="connsiteX603" fmla="*/ 203200 w 1263650"/>
                <a:gd name="connsiteY603" fmla="*/ 1041400 h 2044699"/>
                <a:gd name="connsiteX604" fmla="*/ 200025 w 1263650"/>
                <a:gd name="connsiteY604" fmla="*/ 1031875 h 2044699"/>
                <a:gd name="connsiteX605" fmla="*/ 196850 w 1263650"/>
                <a:gd name="connsiteY605" fmla="*/ 1025525 h 2044699"/>
                <a:gd name="connsiteX606" fmla="*/ 190500 w 1263650"/>
                <a:gd name="connsiteY606" fmla="*/ 1019175 h 2044699"/>
                <a:gd name="connsiteX607" fmla="*/ 187325 w 1263650"/>
                <a:gd name="connsiteY607" fmla="*/ 1019175 h 2044699"/>
                <a:gd name="connsiteX608" fmla="*/ 184150 w 1263650"/>
                <a:gd name="connsiteY608" fmla="*/ 1022350 h 2044699"/>
                <a:gd name="connsiteX609" fmla="*/ 180975 w 1263650"/>
                <a:gd name="connsiteY609" fmla="*/ 1022350 h 2044699"/>
                <a:gd name="connsiteX610" fmla="*/ 180975 w 1263650"/>
                <a:gd name="connsiteY610" fmla="*/ 1019175 h 2044699"/>
                <a:gd name="connsiteX611" fmla="*/ 174625 w 1263650"/>
                <a:gd name="connsiteY611" fmla="*/ 1019175 h 2044699"/>
                <a:gd name="connsiteX612" fmla="*/ 171450 w 1263650"/>
                <a:gd name="connsiteY612" fmla="*/ 1019175 h 2044699"/>
                <a:gd name="connsiteX613" fmla="*/ 161925 w 1263650"/>
                <a:gd name="connsiteY613" fmla="*/ 1016000 h 2044699"/>
                <a:gd name="connsiteX614" fmla="*/ 155575 w 1263650"/>
                <a:gd name="connsiteY614" fmla="*/ 1009650 h 2044699"/>
                <a:gd name="connsiteX615" fmla="*/ 149225 w 1263650"/>
                <a:gd name="connsiteY615" fmla="*/ 996950 h 2044699"/>
                <a:gd name="connsiteX616" fmla="*/ 146050 w 1263650"/>
                <a:gd name="connsiteY616" fmla="*/ 984250 h 2044699"/>
                <a:gd name="connsiteX617" fmla="*/ 142875 w 1263650"/>
                <a:gd name="connsiteY617" fmla="*/ 981075 h 2044699"/>
                <a:gd name="connsiteX618" fmla="*/ 139700 w 1263650"/>
                <a:gd name="connsiteY618" fmla="*/ 977900 h 2044699"/>
                <a:gd name="connsiteX619" fmla="*/ 136525 w 1263650"/>
                <a:gd name="connsiteY619" fmla="*/ 968375 h 2044699"/>
                <a:gd name="connsiteX620" fmla="*/ 130175 w 1263650"/>
                <a:gd name="connsiteY620" fmla="*/ 962025 h 2044699"/>
                <a:gd name="connsiteX621" fmla="*/ 130175 w 1263650"/>
                <a:gd name="connsiteY621" fmla="*/ 952500 h 2044699"/>
                <a:gd name="connsiteX622" fmla="*/ 139700 w 1263650"/>
                <a:gd name="connsiteY622" fmla="*/ 933450 h 2044699"/>
                <a:gd name="connsiteX623" fmla="*/ 136525 w 1263650"/>
                <a:gd name="connsiteY623" fmla="*/ 908050 h 2044699"/>
                <a:gd name="connsiteX624" fmla="*/ 133350 w 1263650"/>
                <a:gd name="connsiteY624" fmla="*/ 901700 h 2044699"/>
                <a:gd name="connsiteX625" fmla="*/ 130175 w 1263650"/>
                <a:gd name="connsiteY625" fmla="*/ 901700 h 2044699"/>
                <a:gd name="connsiteX626" fmla="*/ 130175 w 1263650"/>
                <a:gd name="connsiteY626" fmla="*/ 895350 h 2044699"/>
                <a:gd name="connsiteX627" fmla="*/ 133350 w 1263650"/>
                <a:gd name="connsiteY627" fmla="*/ 882650 h 2044699"/>
                <a:gd name="connsiteX628" fmla="*/ 136525 w 1263650"/>
                <a:gd name="connsiteY628" fmla="*/ 882650 h 2044699"/>
                <a:gd name="connsiteX629" fmla="*/ 139700 w 1263650"/>
                <a:gd name="connsiteY629" fmla="*/ 876300 h 2044699"/>
                <a:gd name="connsiteX630" fmla="*/ 139700 w 1263650"/>
                <a:gd name="connsiteY630" fmla="*/ 863600 h 2044699"/>
                <a:gd name="connsiteX631" fmla="*/ 142875 w 1263650"/>
                <a:gd name="connsiteY631" fmla="*/ 847725 h 2044699"/>
                <a:gd name="connsiteX632" fmla="*/ 146050 w 1263650"/>
                <a:gd name="connsiteY632" fmla="*/ 847725 h 2044699"/>
                <a:gd name="connsiteX633" fmla="*/ 149225 w 1263650"/>
                <a:gd name="connsiteY633" fmla="*/ 844550 h 2044699"/>
                <a:gd name="connsiteX634" fmla="*/ 161925 w 1263650"/>
                <a:gd name="connsiteY634" fmla="*/ 847725 h 2044699"/>
                <a:gd name="connsiteX635" fmla="*/ 158750 w 1263650"/>
                <a:gd name="connsiteY635" fmla="*/ 860425 h 2044699"/>
                <a:gd name="connsiteX636" fmla="*/ 158750 w 1263650"/>
                <a:gd name="connsiteY636" fmla="*/ 863600 h 2044699"/>
                <a:gd name="connsiteX637" fmla="*/ 158750 w 1263650"/>
                <a:gd name="connsiteY637" fmla="*/ 866775 h 2044699"/>
                <a:gd name="connsiteX638" fmla="*/ 155575 w 1263650"/>
                <a:gd name="connsiteY638" fmla="*/ 876300 h 2044699"/>
                <a:gd name="connsiteX639" fmla="*/ 155575 w 1263650"/>
                <a:gd name="connsiteY639" fmla="*/ 879475 h 2044699"/>
                <a:gd name="connsiteX640" fmla="*/ 155575 w 1263650"/>
                <a:gd name="connsiteY640" fmla="*/ 885825 h 2044699"/>
                <a:gd name="connsiteX641" fmla="*/ 161925 w 1263650"/>
                <a:gd name="connsiteY641" fmla="*/ 895350 h 2044699"/>
                <a:gd name="connsiteX642" fmla="*/ 168275 w 1263650"/>
                <a:gd name="connsiteY642" fmla="*/ 895350 h 2044699"/>
                <a:gd name="connsiteX643" fmla="*/ 168275 w 1263650"/>
                <a:gd name="connsiteY643" fmla="*/ 901700 h 2044699"/>
                <a:gd name="connsiteX644" fmla="*/ 174625 w 1263650"/>
                <a:gd name="connsiteY644" fmla="*/ 904875 h 2044699"/>
                <a:gd name="connsiteX645" fmla="*/ 177800 w 1263650"/>
                <a:gd name="connsiteY645" fmla="*/ 908050 h 2044699"/>
                <a:gd name="connsiteX646" fmla="*/ 180975 w 1263650"/>
                <a:gd name="connsiteY646" fmla="*/ 914400 h 2044699"/>
                <a:gd name="connsiteX647" fmla="*/ 184150 w 1263650"/>
                <a:gd name="connsiteY647" fmla="*/ 914400 h 2044699"/>
                <a:gd name="connsiteX648" fmla="*/ 184150 w 1263650"/>
                <a:gd name="connsiteY648" fmla="*/ 920750 h 2044699"/>
                <a:gd name="connsiteX649" fmla="*/ 187325 w 1263650"/>
                <a:gd name="connsiteY649" fmla="*/ 923925 h 2044699"/>
                <a:gd name="connsiteX650" fmla="*/ 190500 w 1263650"/>
                <a:gd name="connsiteY650" fmla="*/ 927100 h 2044699"/>
                <a:gd name="connsiteX651" fmla="*/ 196850 w 1263650"/>
                <a:gd name="connsiteY651" fmla="*/ 927100 h 2044699"/>
                <a:gd name="connsiteX652" fmla="*/ 200025 w 1263650"/>
                <a:gd name="connsiteY652" fmla="*/ 930275 h 2044699"/>
                <a:gd name="connsiteX653" fmla="*/ 202410 w 1263650"/>
                <a:gd name="connsiteY653" fmla="*/ 927890 h 2044699"/>
                <a:gd name="connsiteX654" fmla="*/ 202410 w 1263650"/>
                <a:gd name="connsiteY654" fmla="*/ 926309 h 2044699"/>
                <a:gd name="connsiteX655" fmla="*/ 200026 w 1263650"/>
                <a:gd name="connsiteY655" fmla="*/ 923925 h 2044699"/>
                <a:gd name="connsiteX656" fmla="*/ 196851 w 1263650"/>
                <a:gd name="connsiteY656" fmla="*/ 920750 h 2044699"/>
                <a:gd name="connsiteX657" fmla="*/ 193676 w 1263650"/>
                <a:gd name="connsiteY657" fmla="*/ 917575 h 2044699"/>
                <a:gd name="connsiteX658" fmla="*/ 193676 w 1263650"/>
                <a:gd name="connsiteY658" fmla="*/ 914400 h 2044699"/>
                <a:gd name="connsiteX659" fmla="*/ 190501 w 1263650"/>
                <a:gd name="connsiteY659" fmla="*/ 914400 h 2044699"/>
                <a:gd name="connsiteX660" fmla="*/ 187326 w 1263650"/>
                <a:gd name="connsiteY660" fmla="*/ 904875 h 2044699"/>
                <a:gd name="connsiteX661" fmla="*/ 187326 w 1263650"/>
                <a:gd name="connsiteY661" fmla="*/ 898525 h 2044699"/>
                <a:gd name="connsiteX662" fmla="*/ 187326 w 1263650"/>
                <a:gd name="connsiteY662" fmla="*/ 889000 h 2044699"/>
                <a:gd name="connsiteX663" fmla="*/ 187326 w 1263650"/>
                <a:gd name="connsiteY663" fmla="*/ 882650 h 2044699"/>
                <a:gd name="connsiteX664" fmla="*/ 187326 w 1263650"/>
                <a:gd name="connsiteY664" fmla="*/ 876300 h 2044699"/>
                <a:gd name="connsiteX665" fmla="*/ 184151 w 1263650"/>
                <a:gd name="connsiteY665" fmla="*/ 873125 h 2044699"/>
                <a:gd name="connsiteX666" fmla="*/ 180976 w 1263650"/>
                <a:gd name="connsiteY666" fmla="*/ 869950 h 2044699"/>
                <a:gd name="connsiteX667" fmla="*/ 177801 w 1263650"/>
                <a:gd name="connsiteY667" fmla="*/ 866775 h 2044699"/>
                <a:gd name="connsiteX668" fmla="*/ 180976 w 1263650"/>
                <a:gd name="connsiteY668" fmla="*/ 866775 h 2044699"/>
                <a:gd name="connsiteX669" fmla="*/ 184151 w 1263650"/>
                <a:gd name="connsiteY669" fmla="*/ 866775 h 2044699"/>
                <a:gd name="connsiteX670" fmla="*/ 184151 w 1263650"/>
                <a:gd name="connsiteY670" fmla="*/ 863600 h 2044699"/>
                <a:gd name="connsiteX671" fmla="*/ 174626 w 1263650"/>
                <a:gd name="connsiteY671" fmla="*/ 860425 h 2044699"/>
                <a:gd name="connsiteX672" fmla="*/ 168276 w 1263650"/>
                <a:gd name="connsiteY672" fmla="*/ 854075 h 2044699"/>
                <a:gd name="connsiteX673" fmla="*/ 168276 w 1263650"/>
                <a:gd name="connsiteY673" fmla="*/ 850900 h 2044699"/>
                <a:gd name="connsiteX674" fmla="*/ 171451 w 1263650"/>
                <a:gd name="connsiteY674" fmla="*/ 847725 h 2044699"/>
                <a:gd name="connsiteX675" fmla="*/ 174626 w 1263650"/>
                <a:gd name="connsiteY675" fmla="*/ 844550 h 2044699"/>
                <a:gd name="connsiteX676" fmla="*/ 177801 w 1263650"/>
                <a:gd name="connsiteY676" fmla="*/ 841375 h 2044699"/>
                <a:gd name="connsiteX677" fmla="*/ 174626 w 1263650"/>
                <a:gd name="connsiteY677" fmla="*/ 835025 h 2044699"/>
                <a:gd name="connsiteX678" fmla="*/ 174626 w 1263650"/>
                <a:gd name="connsiteY678" fmla="*/ 831850 h 2044699"/>
                <a:gd name="connsiteX679" fmla="*/ 174627 w 1263650"/>
                <a:gd name="connsiteY679" fmla="*/ 831850 h 2044699"/>
                <a:gd name="connsiteX680" fmla="*/ 171452 w 1263650"/>
                <a:gd name="connsiteY680" fmla="*/ 828675 h 2044699"/>
                <a:gd name="connsiteX681" fmla="*/ 168277 w 1263650"/>
                <a:gd name="connsiteY681" fmla="*/ 828675 h 2044699"/>
                <a:gd name="connsiteX682" fmla="*/ 165102 w 1263650"/>
                <a:gd name="connsiteY682" fmla="*/ 828675 h 2044699"/>
                <a:gd name="connsiteX683" fmla="*/ 165102 w 1263650"/>
                <a:gd name="connsiteY683" fmla="*/ 825500 h 2044699"/>
                <a:gd name="connsiteX684" fmla="*/ 165102 w 1263650"/>
                <a:gd name="connsiteY684" fmla="*/ 822325 h 2044699"/>
                <a:gd name="connsiteX685" fmla="*/ 165102 w 1263650"/>
                <a:gd name="connsiteY685" fmla="*/ 819150 h 2044699"/>
                <a:gd name="connsiteX686" fmla="*/ 168277 w 1263650"/>
                <a:gd name="connsiteY686" fmla="*/ 819150 h 2044699"/>
                <a:gd name="connsiteX687" fmla="*/ 171452 w 1263650"/>
                <a:gd name="connsiteY687" fmla="*/ 815975 h 2044699"/>
                <a:gd name="connsiteX688" fmla="*/ 174627 w 1263650"/>
                <a:gd name="connsiteY688" fmla="*/ 812800 h 2044699"/>
                <a:gd name="connsiteX689" fmla="*/ 174627 w 1263650"/>
                <a:gd name="connsiteY689" fmla="*/ 809625 h 2044699"/>
                <a:gd name="connsiteX690" fmla="*/ 177802 w 1263650"/>
                <a:gd name="connsiteY690" fmla="*/ 812800 h 2044699"/>
                <a:gd name="connsiteX691" fmla="*/ 184152 w 1263650"/>
                <a:gd name="connsiteY691" fmla="*/ 812800 h 2044699"/>
                <a:gd name="connsiteX692" fmla="*/ 187327 w 1263650"/>
                <a:gd name="connsiteY692" fmla="*/ 809625 h 2044699"/>
                <a:gd name="connsiteX693" fmla="*/ 193677 w 1263650"/>
                <a:gd name="connsiteY693" fmla="*/ 806450 h 2044699"/>
                <a:gd name="connsiteX694" fmla="*/ 196852 w 1263650"/>
                <a:gd name="connsiteY694" fmla="*/ 809625 h 2044699"/>
                <a:gd name="connsiteX695" fmla="*/ 200027 w 1263650"/>
                <a:gd name="connsiteY695" fmla="*/ 812800 h 2044699"/>
                <a:gd name="connsiteX696" fmla="*/ 202410 w 1263650"/>
                <a:gd name="connsiteY696" fmla="*/ 812800 h 2044699"/>
                <a:gd name="connsiteX697" fmla="*/ 202410 w 1263650"/>
                <a:gd name="connsiteY697" fmla="*/ 808043 h 2044699"/>
                <a:gd name="connsiteX698" fmla="*/ 200026 w 1263650"/>
                <a:gd name="connsiteY698" fmla="*/ 803275 h 2044699"/>
                <a:gd name="connsiteX699" fmla="*/ 196851 w 1263650"/>
                <a:gd name="connsiteY699" fmla="*/ 803275 h 2044699"/>
                <a:gd name="connsiteX700" fmla="*/ 193676 w 1263650"/>
                <a:gd name="connsiteY700" fmla="*/ 803275 h 2044699"/>
                <a:gd name="connsiteX701" fmla="*/ 193676 w 1263650"/>
                <a:gd name="connsiteY701" fmla="*/ 800100 h 2044699"/>
                <a:gd name="connsiteX702" fmla="*/ 193676 w 1263650"/>
                <a:gd name="connsiteY702" fmla="*/ 793750 h 2044699"/>
                <a:gd name="connsiteX703" fmla="*/ 193676 w 1263650"/>
                <a:gd name="connsiteY703" fmla="*/ 787400 h 2044699"/>
                <a:gd name="connsiteX704" fmla="*/ 193676 w 1263650"/>
                <a:gd name="connsiteY704" fmla="*/ 784225 h 2044699"/>
                <a:gd name="connsiteX705" fmla="*/ 193676 w 1263650"/>
                <a:gd name="connsiteY705" fmla="*/ 781050 h 2044699"/>
                <a:gd name="connsiteX706" fmla="*/ 190501 w 1263650"/>
                <a:gd name="connsiteY706" fmla="*/ 777875 h 2044699"/>
                <a:gd name="connsiteX707" fmla="*/ 190501 w 1263650"/>
                <a:gd name="connsiteY707" fmla="*/ 774700 h 2044699"/>
                <a:gd name="connsiteX708" fmla="*/ 187326 w 1263650"/>
                <a:gd name="connsiteY708" fmla="*/ 774700 h 2044699"/>
                <a:gd name="connsiteX709" fmla="*/ 184151 w 1263650"/>
                <a:gd name="connsiteY709" fmla="*/ 777875 h 2044699"/>
                <a:gd name="connsiteX710" fmla="*/ 184151 w 1263650"/>
                <a:gd name="connsiteY710" fmla="*/ 774700 h 2044699"/>
                <a:gd name="connsiteX711" fmla="*/ 184150 w 1263650"/>
                <a:gd name="connsiteY711" fmla="*/ 774700 h 2044699"/>
                <a:gd name="connsiteX712" fmla="*/ 184150 w 1263650"/>
                <a:gd name="connsiteY712" fmla="*/ 777874 h 2044699"/>
                <a:gd name="connsiteX713" fmla="*/ 180976 w 1263650"/>
                <a:gd name="connsiteY713" fmla="*/ 774700 h 2044699"/>
                <a:gd name="connsiteX714" fmla="*/ 180976 w 1263650"/>
                <a:gd name="connsiteY714" fmla="*/ 771525 h 2044699"/>
                <a:gd name="connsiteX715" fmla="*/ 180975 w 1263650"/>
                <a:gd name="connsiteY715" fmla="*/ 771525 h 2044699"/>
                <a:gd name="connsiteX716" fmla="*/ 180975 w 1263650"/>
                <a:gd name="connsiteY716" fmla="*/ 774700 h 2044699"/>
                <a:gd name="connsiteX717" fmla="*/ 180975 w 1263650"/>
                <a:gd name="connsiteY717" fmla="*/ 777875 h 2044699"/>
                <a:gd name="connsiteX718" fmla="*/ 180975 w 1263650"/>
                <a:gd name="connsiteY718" fmla="*/ 781050 h 2044699"/>
                <a:gd name="connsiteX719" fmla="*/ 180976 w 1263650"/>
                <a:gd name="connsiteY719" fmla="*/ 781050 h 2044699"/>
                <a:gd name="connsiteX720" fmla="*/ 180976 w 1263650"/>
                <a:gd name="connsiteY720" fmla="*/ 777875 h 2044699"/>
                <a:gd name="connsiteX721" fmla="*/ 180976 w 1263650"/>
                <a:gd name="connsiteY721" fmla="*/ 774701 h 2044699"/>
                <a:gd name="connsiteX722" fmla="*/ 184150 w 1263650"/>
                <a:gd name="connsiteY722" fmla="*/ 777875 h 2044699"/>
                <a:gd name="connsiteX723" fmla="*/ 184150 w 1263650"/>
                <a:gd name="connsiteY723" fmla="*/ 777874 h 2044699"/>
                <a:gd name="connsiteX724" fmla="*/ 184151 w 1263650"/>
                <a:gd name="connsiteY724" fmla="*/ 777875 h 2044699"/>
                <a:gd name="connsiteX725" fmla="*/ 187326 w 1263650"/>
                <a:gd name="connsiteY725" fmla="*/ 781050 h 2044699"/>
                <a:gd name="connsiteX726" fmla="*/ 190501 w 1263650"/>
                <a:gd name="connsiteY726" fmla="*/ 784225 h 2044699"/>
                <a:gd name="connsiteX727" fmla="*/ 190501 w 1263650"/>
                <a:gd name="connsiteY727" fmla="*/ 787400 h 2044699"/>
                <a:gd name="connsiteX728" fmla="*/ 190500 w 1263650"/>
                <a:gd name="connsiteY728" fmla="*/ 787400 h 2044699"/>
                <a:gd name="connsiteX729" fmla="*/ 190500 w 1263650"/>
                <a:gd name="connsiteY729" fmla="*/ 790575 h 2044699"/>
                <a:gd name="connsiteX730" fmla="*/ 190500 w 1263650"/>
                <a:gd name="connsiteY730" fmla="*/ 796925 h 2044699"/>
                <a:gd name="connsiteX731" fmla="*/ 187325 w 1263650"/>
                <a:gd name="connsiteY731" fmla="*/ 793750 h 2044699"/>
                <a:gd name="connsiteX732" fmla="*/ 180975 w 1263650"/>
                <a:gd name="connsiteY732" fmla="*/ 787400 h 2044699"/>
                <a:gd name="connsiteX733" fmla="*/ 177800 w 1263650"/>
                <a:gd name="connsiteY733" fmla="*/ 784225 h 2044699"/>
                <a:gd name="connsiteX734" fmla="*/ 177800 w 1263650"/>
                <a:gd name="connsiteY734" fmla="*/ 781050 h 2044699"/>
                <a:gd name="connsiteX735" fmla="*/ 184150 w 1263650"/>
                <a:gd name="connsiteY735" fmla="*/ 784225 h 2044699"/>
                <a:gd name="connsiteX736" fmla="*/ 184151 w 1263650"/>
                <a:gd name="connsiteY736" fmla="*/ 784225 h 2044699"/>
                <a:gd name="connsiteX737" fmla="*/ 177801 w 1263650"/>
                <a:gd name="connsiteY737" fmla="*/ 781050 h 2044699"/>
                <a:gd name="connsiteX738" fmla="*/ 177800 w 1263650"/>
                <a:gd name="connsiteY738" fmla="*/ 781050 h 2044699"/>
                <a:gd name="connsiteX739" fmla="*/ 174625 w 1263650"/>
                <a:gd name="connsiteY739" fmla="*/ 781050 h 2044699"/>
                <a:gd name="connsiteX740" fmla="*/ 171450 w 1263650"/>
                <a:gd name="connsiteY740" fmla="*/ 781050 h 2044699"/>
                <a:gd name="connsiteX741" fmla="*/ 171450 w 1263650"/>
                <a:gd name="connsiteY741" fmla="*/ 784225 h 2044699"/>
                <a:gd name="connsiteX742" fmla="*/ 168275 w 1263650"/>
                <a:gd name="connsiteY742" fmla="*/ 787400 h 2044699"/>
                <a:gd name="connsiteX743" fmla="*/ 165100 w 1263650"/>
                <a:gd name="connsiteY743" fmla="*/ 787400 h 2044699"/>
                <a:gd name="connsiteX744" fmla="*/ 161925 w 1263650"/>
                <a:gd name="connsiteY744" fmla="*/ 784225 h 2044699"/>
                <a:gd name="connsiteX745" fmla="*/ 158750 w 1263650"/>
                <a:gd name="connsiteY745" fmla="*/ 787400 h 2044699"/>
                <a:gd name="connsiteX746" fmla="*/ 158750 w 1263650"/>
                <a:gd name="connsiteY746" fmla="*/ 793750 h 2044699"/>
                <a:gd name="connsiteX747" fmla="*/ 161925 w 1263650"/>
                <a:gd name="connsiteY747" fmla="*/ 793750 h 2044699"/>
                <a:gd name="connsiteX748" fmla="*/ 158750 w 1263650"/>
                <a:gd name="connsiteY748" fmla="*/ 800100 h 2044699"/>
                <a:gd name="connsiteX749" fmla="*/ 155575 w 1263650"/>
                <a:gd name="connsiteY749" fmla="*/ 803275 h 2044699"/>
                <a:gd name="connsiteX750" fmla="*/ 155575 w 1263650"/>
                <a:gd name="connsiteY750" fmla="*/ 806450 h 2044699"/>
                <a:gd name="connsiteX751" fmla="*/ 161925 w 1263650"/>
                <a:gd name="connsiteY751" fmla="*/ 809625 h 2044699"/>
                <a:gd name="connsiteX752" fmla="*/ 161925 w 1263650"/>
                <a:gd name="connsiteY752" fmla="*/ 812800 h 2044699"/>
                <a:gd name="connsiteX753" fmla="*/ 158750 w 1263650"/>
                <a:gd name="connsiteY753" fmla="*/ 812800 h 2044699"/>
                <a:gd name="connsiteX754" fmla="*/ 152400 w 1263650"/>
                <a:gd name="connsiteY754" fmla="*/ 812800 h 2044699"/>
                <a:gd name="connsiteX755" fmla="*/ 152400 w 1263650"/>
                <a:gd name="connsiteY755" fmla="*/ 815975 h 2044699"/>
                <a:gd name="connsiteX756" fmla="*/ 152400 w 1263650"/>
                <a:gd name="connsiteY756" fmla="*/ 819150 h 2044699"/>
                <a:gd name="connsiteX757" fmla="*/ 149225 w 1263650"/>
                <a:gd name="connsiteY757" fmla="*/ 822325 h 2044699"/>
                <a:gd name="connsiteX758" fmla="*/ 152400 w 1263650"/>
                <a:gd name="connsiteY758" fmla="*/ 822325 h 2044699"/>
                <a:gd name="connsiteX759" fmla="*/ 155575 w 1263650"/>
                <a:gd name="connsiteY759" fmla="*/ 825500 h 2044699"/>
                <a:gd name="connsiteX760" fmla="*/ 155575 w 1263650"/>
                <a:gd name="connsiteY760" fmla="*/ 828675 h 2044699"/>
                <a:gd name="connsiteX761" fmla="*/ 158750 w 1263650"/>
                <a:gd name="connsiteY761" fmla="*/ 831850 h 2044699"/>
                <a:gd name="connsiteX762" fmla="*/ 155575 w 1263650"/>
                <a:gd name="connsiteY762" fmla="*/ 831850 h 2044699"/>
                <a:gd name="connsiteX763" fmla="*/ 155575 w 1263650"/>
                <a:gd name="connsiteY763" fmla="*/ 835025 h 2044699"/>
                <a:gd name="connsiteX764" fmla="*/ 152400 w 1263650"/>
                <a:gd name="connsiteY764" fmla="*/ 835025 h 2044699"/>
                <a:gd name="connsiteX765" fmla="*/ 152400 w 1263650"/>
                <a:gd name="connsiteY765" fmla="*/ 828675 h 2044699"/>
                <a:gd name="connsiteX766" fmla="*/ 149225 w 1263650"/>
                <a:gd name="connsiteY766" fmla="*/ 828675 h 2044699"/>
                <a:gd name="connsiteX767" fmla="*/ 149225 w 1263650"/>
                <a:gd name="connsiteY767" fmla="*/ 838200 h 2044699"/>
                <a:gd name="connsiteX768" fmla="*/ 149225 w 1263650"/>
                <a:gd name="connsiteY768" fmla="*/ 841375 h 2044699"/>
                <a:gd name="connsiteX769" fmla="*/ 146050 w 1263650"/>
                <a:gd name="connsiteY769" fmla="*/ 841375 h 2044699"/>
                <a:gd name="connsiteX770" fmla="*/ 142875 w 1263650"/>
                <a:gd name="connsiteY770" fmla="*/ 841375 h 2044699"/>
                <a:gd name="connsiteX771" fmla="*/ 142875 w 1263650"/>
                <a:gd name="connsiteY771" fmla="*/ 838200 h 2044699"/>
                <a:gd name="connsiteX772" fmla="*/ 127000 w 1263650"/>
                <a:gd name="connsiteY772" fmla="*/ 819150 h 2044699"/>
                <a:gd name="connsiteX773" fmla="*/ 123825 w 1263650"/>
                <a:gd name="connsiteY773" fmla="*/ 815975 h 2044699"/>
                <a:gd name="connsiteX774" fmla="*/ 123825 w 1263650"/>
                <a:gd name="connsiteY774" fmla="*/ 819150 h 2044699"/>
                <a:gd name="connsiteX775" fmla="*/ 120650 w 1263650"/>
                <a:gd name="connsiteY775" fmla="*/ 819150 h 2044699"/>
                <a:gd name="connsiteX776" fmla="*/ 111125 w 1263650"/>
                <a:gd name="connsiteY776" fmla="*/ 806450 h 2044699"/>
                <a:gd name="connsiteX777" fmla="*/ 107950 w 1263650"/>
                <a:gd name="connsiteY777" fmla="*/ 793750 h 2044699"/>
                <a:gd name="connsiteX778" fmla="*/ 95250 w 1263650"/>
                <a:gd name="connsiteY778" fmla="*/ 787400 h 2044699"/>
                <a:gd name="connsiteX779" fmla="*/ 95250 w 1263650"/>
                <a:gd name="connsiteY779" fmla="*/ 781050 h 2044699"/>
                <a:gd name="connsiteX780" fmla="*/ 95250 w 1263650"/>
                <a:gd name="connsiteY780" fmla="*/ 777875 h 2044699"/>
                <a:gd name="connsiteX781" fmla="*/ 88900 w 1263650"/>
                <a:gd name="connsiteY781" fmla="*/ 781050 h 2044699"/>
                <a:gd name="connsiteX782" fmla="*/ 90805 w 1263650"/>
                <a:gd name="connsiteY782" fmla="*/ 784860 h 2044699"/>
                <a:gd name="connsiteX783" fmla="*/ 85725 w 1263650"/>
                <a:gd name="connsiteY783" fmla="*/ 787400 h 2044699"/>
                <a:gd name="connsiteX784" fmla="*/ 85725 w 1263650"/>
                <a:gd name="connsiteY784" fmla="*/ 793750 h 2044699"/>
                <a:gd name="connsiteX785" fmla="*/ 79375 w 1263650"/>
                <a:gd name="connsiteY785" fmla="*/ 790575 h 2044699"/>
                <a:gd name="connsiteX786" fmla="*/ 95250 w 1263650"/>
                <a:gd name="connsiteY786" fmla="*/ 762000 h 2044699"/>
                <a:gd name="connsiteX787" fmla="*/ 95250 w 1263650"/>
                <a:gd name="connsiteY787" fmla="*/ 746125 h 2044699"/>
                <a:gd name="connsiteX788" fmla="*/ 104775 w 1263650"/>
                <a:gd name="connsiteY788" fmla="*/ 771525 h 2044699"/>
                <a:gd name="connsiteX789" fmla="*/ 111125 w 1263650"/>
                <a:gd name="connsiteY789" fmla="*/ 781050 h 2044699"/>
                <a:gd name="connsiteX790" fmla="*/ 101600 w 1263650"/>
                <a:gd name="connsiteY790" fmla="*/ 752475 h 2044699"/>
                <a:gd name="connsiteX791" fmla="*/ 98425 w 1263650"/>
                <a:gd name="connsiteY791" fmla="*/ 746125 h 2044699"/>
                <a:gd name="connsiteX792" fmla="*/ 95250 w 1263650"/>
                <a:gd name="connsiteY792" fmla="*/ 733425 h 2044699"/>
                <a:gd name="connsiteX793" fmla="*/ 92075 w 1263650"/>
                <a:gd name="connsiteY793" fmla="*/ 730250 h 2044699"/>
                <a:gd name="connsiteX794" fmla="*/ 88900 w 1263650"/>
                <a:gd name="connsiteY794" fmla="*/ 730250 h 2044699"/>
                <a:gd name="connsiteX795" fmla="*/ 85725 w 1263650"/>
                <a:gd name="connsiteY795" fmla="*/ 733425 h 2044699"/>
                <a:gd name="connsiteX796" fmla="*/ 85725 w 1263650"/>
                <a:gd name="connsiteY796" fmla="*/ 730250 h 2044699"/>
                <a:gd name="connsiteX797" fmla="*/ 85725 w 1263650"/>
                <a:gd name="connsiteY797" fmla="*/ 727075 h 2044699"/>
                <a:gd name="connsiteX798" fmla="*/ 85725 w 1263650"/>
                <a:gd name="connsiteY798" fmla="*/ 717550 h 2044699"/>
                <a:gd name="connsiteX799" fmla="*/ 85725 w 1263650"/>
                <a:gd name="connsiteY799" fmla="*/ 708025 h 2044699"/>
                <a:gd name="connsiteX800" fmla="*/ 82550 w 1263650"/>
                <a:gd name="connsiteY800" fmla="*/ 704850 h 2044699"/>
                <a:gd name="connsiteX801" fmla="*/ 82550 w 1263650"/>
                <a:gd name="connsiteY801" fmla="*/ 701675 h 2044699"/>
                <a:gd name="connsiteX802" fmla="*/ 60325 w 1263650"/>
                <a:gd name="connsiteY802" fmla="*/ 673100 h 2044699"/>
                <a:gd name="connsiteX803" fmla="*/ 50800 w 1263650"/>
                <a:gd name="connsiteY803" fmla="*/ 641350 h 2044699"/>
                <a:gd name="connsiteX804" fmla="*/ 38100 w 1263650"/>
                <a:gd name="connsiteY804" fmla="*/ 625475 h 2044699"/>
                <a:gd name="connsiteX805" fmla="*/ 31750 w 1263650"/>
                <a:gd name="connsiteY805" fmla="*/ 615950 h 2044699"/>
                <a:gd name="connsiteX806" fmla="*/ 22225 w 1263650"/>
                <a:gd name="connsiteY806" fmla="*/ 590550 h 2044699"/>
                <a:gd name="connsiteX807" fmla="*/ 22225 w 1263650"/>
                <a:gd name="connsiteY807" fmla="*/ 584200 h 2044699"/>
                <a:gd name="connsiteX808" fmla="*/ 28575 w 1263650"/>
                <a:gd name="connsiteY808" fmla="*/ 581025 h 2044699"/>
                <a:gd name="connsiteX809" fmla="*/ 31750 w 1263650"/>
                <a:gd name="connsiteY809" fmla="*/ 568325 h 2044699"/>
                <a:gd name="connsiteX810" fmla="*/ 31750 w 1263650"/>
                <a:gd name="connsiteY810" fmla="*/ 552450 h 2044699"/>
                <a:gd name="connsiteX811" fmla="*/ 28575 w 1263650"/>
                <a:gd name="connsiteY811" fmla="*/ 536575 h 2044699"/>
                <a:gd name="connsiteX812" fmla="*/ 28575 w 1263650"/>
                <a:gd name="connsiteY812" fmla="*/ 508000 h 2044699"/>
                <a:gd name="connsiteX813" fmla="*/ 38100 w 1263650"/>
                <a:gd name="connsiteY813" fmla="*/ 482600 h 2044699"/>
                <a:gd name="connsiteX814" fmla="*/ 47625 w 1263650"/>
                <a:gd name="connsiteY814" fmla="*/ 473075 h 2044699"/>
                <a:gd name="connsiteX815" fmla="*/ 47625 w 1263650"/>
                <a:gd name="connsiteY815" fmla="*/ 463550 h 2044699"/>
                <a:gd name="connsiteX816" fmla="*/ 50800 w 1263650"/>
                <a:gd name="connsiteY816" fmla="*/ 447675 h 2044699"/>
                <a:gd name="connsiteX817" fmla="*/ 47625 w 1263650"/>
                <a:gd name="connsiteY817" fmla="*/ 438150 h 2044699"/>
                <a:gd name="connsiteX818" fmla="*/ 47625 w 1263650"/>
                <a:gd name="connsiteY818" fmla="*/ 419100 h 2044699"/>
                <a:gd name="connsiteX819" fmla="*/ 44450 w 1263650"/>
                <a:gd name="connsiteY819" fmla="*/ 409575 h 2044699"/>
                <a:gd name="connsiteX820" fmla="*/ 41275 w 1263650"/>
                <a:gd name="connsiteY820" fmla="*/ 400050 h 2044699"/>
                <a:gd name="connsiteX821" fmla="*/ 34925 w 1263650"/>
                <a:gd name="connsiteY821" fmla="*/ 381000 h 2044699"/>
                <a:gd name="connsiteX822" fmla="*/ 31750 w 1263650"/>
                <a:gd name="connsiteY822" fmla="*/ 381000 h 2044699"/>
                <a:gd name="connsiteX823" fmla="*/ 31750 w 1263650"/>
                <a:gd name="connsiteY823" fmla="*/ 374650 h 2044699"/>
                <a:gd name="connsiteX824" fmla="*/ 25400 w 1263650"/>
                <a:gd name="connsiteY824" fmla="*/ 374650 h 2044699"/>
                <a:gd name="connsiteX825" fmla="*/ 28575 w 1263650"/>
                <a:gd name="connsiteY825" fmla="*/ 361950 h 2044699"/>
                <a:gd name="connsiteX826" fmla="*/ 25400 w 1263650"/>
                <a:gd name="connsiteY826" fmla="*/ 358775 h 2044699"/>
                <a:gd name="connsiteX827" fmla="*/ 19050 w 1263650"/>
                <a:gd name="connsiteY827" fmla="*/ 352425 h 2044699"/>
                <a:gd name="connsiteX828" fmla="*/ 0 w 1263650"/>
                <a:gd name="connsiteY828" fmla="*/ 320675 h 2044699"/>
                <a:gd name="connsiteX829" fmla="*/ 3175 w 1263650"/>
                <a:gd name="connsiteY829" fmla="*/ 307975 h 2044699"/>
                <a:gd name="connsiteX830" fmla="*/ 3175 w 1263650"/>
                <a:gd name="connsiteY830" fmla="*/ 282575 h 2044699"/>
                <a:gd name="connsiteX831" fmla="*/ 12700 w 1263650"/>
                <a:gd name="connsiteY831" fmla="*/ 263525 h 2044699"/>
                <a:gd name="connsiteX832" fmla="*/ 22225 w 1263650"/>
                <a:gd name="connsiteY832" fmla="*/ 254000 h 2044699"/>
                <a:gd name="connsiteX833" fmla="*/ 22225 w 1263650"/>
                <a:gd name="connsiteY833" fmla="*/ 250825 h 2044699"/>
                <a:gd name="connsiteX834" fmla="*/ 25400 w 1263650"/>
                <a:gd name="connsiteY834" fmla="*/ 250825 h 2044699"/>
                <a:gd name="connsiteX835" fmla="*/ 34925 w 1263650"/>
                <a:gd name="connsiteY835" fmla="*/ 234950 h 2044699"/>
                <a:gd name="connsiteX836" fmla="*/ 38100 w 1263650"/>
                <a:gd name="connsiteY836" fmla="*/ 231775 h 2044699"/>
                <a:gd name="connsiteX837" fmla="*/ 41275 w 1263650"/>
                <a:gd name="connsiteY837" fmla="*/ 231775 h 2044699"/>
                <a:gd name="connsiteX838" fmla="*/ 41275 w 1263650"/>
                <a:gd name="connsiteY838" fmla="*/ 234950 h 2044699"/>
                <a:gd name="connsiteX839" fmla="*/ 38100 w 1263650"/>
                <a:gd name="connsiteY839" fmla="*/ 238125 h 2044699"/>
                <a:gd name="connsiteX840" fmla="*/ 34925 w 1263650"/>
                <a:gd name="connsiteY840" fmla="*/ 238125 h 2044699"/>
                <a:gd name="connsiteX841" fmla="*/ 34925 w 1263650"/>
                <a:gd name="connsiteY841" fmla="*/ 241300 h 2044699"/>
                <a:gd name="connsiteX842" fmla="*/ 38100 w 1263650"/>
                <a:gd name="connsiteY842" fmla="*/ 244475 h 2044699"/>
                <a:gd name="connsiteX843" fmla="*/ 41275 w 1263650"/>
                <a:gd name="connsiteY843" fmla="*/ 244475 h 2044699"/>
                <a:gd name="connsiteX844" fmla="*/ 41275 w 1263650"/>
                <a:gd name="connsiteY844" fmla="*/ 241300 h 2044699"/>
                <a:gd name="connsiteX845" fmla="*/ 44450 w 1263650"/>
                <a:gd name="connsiteY845" fmla="*/ 238125 h 2044699"/>
                <a:gd name="connsiteX846" fmla="*/ 44450 w 1263650"/>
                <a:gd name="connsiteY846" fmla="*/ 234950 h 2044699"/>
                <a:gd name="connsiteX847" fmla="*/ 47625 w 1263650"/>
                <a:gd name="connsiteY847" fmla="*/ 231775 h 2044699"/>
                <a:gd name="connsiteX848" fmla="*/ 50800 w 1263650"/>
                <a:gd name="connsiteY848" fmla="*/ 228600 h 2044699"/>
                <a:gd name="connsiteX849" fmla="*/ 53975 w 1263650"/>
                <a:gd name="connsiteY849" fmla="*/ 228600 h 2044699"/>
                <a:gd name="connsiteX850" fmla="*/ 57150 w 1263650"/>
                <a:gd name="connsiteY850" fmla="*/ 225425 h 2044699"/>
                <a:gd name="connsiteX851" fmla="*/ 60325 w 1263650"/>
                <a:gd name="connsiteY851" fmla="*/ 225425 h 2044699"/>
                <a:gd name="connsiteX852" fmla="*/ 63500 w 1263650"/>
                <a:gd name="connsiteY852" fmla="*/ 222250 h 2044699"/>
                <a:gd name="connsiteX853" fmla="*/ 66675 w 1263650"/>
                <a:gd name="connsiteY853" fmla="*/ 222250 h 2044699"/>
                <a:gd name="connsiteX854" fmla="*/ 66675 w 1263650"/>
                <a:gd name="connsiteY854" fmla="*/ 219075 h 2044699"/>
                <a:gd name="connsiteX855" fmla="*/ 63500 w 1263650"/>
                <a:gd name="connsiteY855" fmla="*/ 219075 h 2044699"/>
                <a:gd name="connsiteX856" fmla="*/ 63500 w 1263650"/>
                <a:gd name="connsiteY856" fmla="*/ 215900 h 2044699"/>
                <a:gd name="connsiteX857" fmla="*/ 57150 w 1263650"/>
                <a:gd name="connsiteY857" fmla="*/ 215900 h 2044699"/>
                <a:gd name="connsiteX858" fmla="*/ 57150 w 1263650"/>
                <a:gd name="connsiteY858" fmla="*/ 219075 h 2044699"/>
                <a:gd name="connsiteX859" fmla="*/ 53975 w 1263650"/>
                <a:gd name="connsiteY859" fmla="*/ 219075 h 2044699"/>
                <a:gd name="connsiteX860" fmla="*/ 47625 w 1263650"/>
                <a:gd name="connsiteY860" fmla="*/ 228600 h 2044699"/>
                <a:gd name="connsiteX861" fmla="*/ 44450 w 1263650"/>
                <a:gd name="connsiteY861" fmla="*/ 228600 h 2044699"/>
                <a:gd name="connsiteX862" fmla="*/ 41275 w 1263650"/>
                <a:gd name="connsiteY862" fmla="*/ 225425 h 2044699"/>
                <a:gd name="connsiteX863" fmla="*/ 44450 w 1263650"/>
                <a:gd name="connsiteY863" fmla="*/ 222250 h 2044699"/>
                <a:gd name="connsiteX864" fmla="*/ 47625 w 1263650"/>
                <a:gd name="connsiteY864" fmla="*/ 215900 h 2044699"/>
                <a:gd name="connsiteX865" fmla="*/ 66675 w 1263650"/>
                <a:gd name="connsiteY865" fmla="*/ 193675 h 2044699"/>
                <a:gd name="connsiteX866" fmla="*/ 69850 w 1263650"/>
                <a:gd name="connsiteY866" fmla="*/ 184150 h 2044699"/>
                <a:gd name="connsiteX867" fmla="*/ 69850 w 1263650"/>
                <a:gd name="connsiteY867" fmla="*/ 177800 h 2044699"/>
                <a:gd name="connsiteX868" fmla="*/ 73025 w 1263650"/>
                <a:gd name="connsiteY868" fmla="*/ 165100 h 2044699"/>
                <a:gd name="connsiteX869" fmla="*/ 76200 w 1263650"/>
                <a:gd name="connsiteY869" fmla="*/ 155575 h 2044699"/>
                <a:gd name="connsiteX870" fmla="*/ 95250 w 1263650"/>
                <a:gd name="connsiteY870" fmla="*/ 120650 h 2044699"/>
                <a:gd name="connsiteX871" fmla="*/ 98425 w 1263650"/>
                <a:gd name="connsiteY871" fmla="*/ 104775 h 2044699"/>
                <a:gd name="connsiteX872" fmla="*/ 98425 w 1263650"/>
                <a:gd name="connsiteY872" fmla="*/ 92075 h 2044699"/>
                <a:gd name="connsiteX873" fmla="*/ 104775 w 1263650"/>
                <a:gd name="connsiteY873" fmla="*/ 92075 h 2044699"/>
                <a:gd name="connsiteX874" fmla="*/ 98425 w 1263650"/>
                <a:gd name="connsiteY874" fmla="*/ 88900 h 2044699"/>
                <a:gd name="connsiteX875" fmla="*/ 101600 w 1263650"/>
                <a:gd name="connsiteY875" fmla="*/ 53975 h 2044699"/>
                <a:gd name="connsiteX876" fmla="*/ 92075 w 1263650"/>
                <a:gd name="connsiteY876" fmla="*/ 50800 h 2044699"/>
                <a:gd name="connsiteX877" fmla="*/ 88900 w 1263650"/>
                <a:gd name="connsiteY877" fmla="*/ 41275 h 2044699"/>
                <a:gd name="connsiteX878" fmla="*/ 98425 w 1263650"/>
                <a:gd name="connsiteY878" fmla="*/ 28575 h 2044699"/>
                <a:gd name="connsiteX879" fmla="*/ 104775 w 1263650"/>
                <a:gd name="connsiteY879" fmla="*/ 15875 h 2044699"/>
                <a:gd name="connsiteX880" fmla="*/ 104775 w 1263650"/>
                <a:gd name="connsiteY880" fmla="*/ 12700 h 2044699"/>
                <a:gd name="connsiteX881" fmla="*/ 104775 w 1263650"/>
                <a:gd name="connsiteY881" fmla="*/ 0 h 2044699"/>
                <a:gd name="connsiteX0" fmla="*/ 549275 w 1263650"/>
                <a:gd name="connsiteY0" fmla="*/ 1917699 h 2044699"/>
                <a:gd name="connsiteX1" fmla="*/ 530225 w 1263650"/>
                <a:gd name="connsiteY1" fmla="*/ 1870074 h 2044699"/>
                <a:gd name="connsiteX2" fmla="*/ 533400 w 1263650"/>
                <a:gd name="connsiteY2" fmla="*/ 1870074 h 2044699"/>
                <a:gd name="connsiteX3" fmla="*/ 533400 w 1263650"/>
                <a:gd name="connsiteY3" fmla="*/ 1873249 h 2044699"/>
                <a:gd name="connsiteX4" fmla="*/ 536575 w 1263650"/>
                <a:gd name="connsiteY4" fmla="*/ 1879599 h 2044699"/>
                <a:gd name="connsiteX5" fmla="*/ 539750 w 1263650"/>
                <a:gd name="connsiteY5" fmla="*/ 1889124 h 2044699"/>
                <a:gd name="connsiteX6" fmla="*/ 539750 w 1263650"/>
                <a:gd name="connsiteY6" fmla="*/ 1892299 h 2044699"/>
                <a:gd name="connsiteX7" fmla="*/ 546100 w 1263650"/>
                <a:gd name="connsiteY7" fmla="*/ 1895474 h 2044699"/>
                <a:gd name="connsiteX8" fmla="*/ 552450 w 1263650"/>
                <a:gd name="connsiteY8" fmla="*/ 1908174 h 2044699"/>
                <a:gd name="connsiteX9" fmla="*/ 558800 w 1263650"/>
                <a:gd name="connsiteY9" fmla="*/ 1914524 h 2044699"/>
                <a:gd name="connsiteX10" fmla="*/ 558800 w 1263650"/>
                <a:gd name="connsiteY10" fmla="*/ 1917699 h 2044699"/>
                <a:gd name="connsiteX11" fmla="*/ 555625 w 1263650"/>
                <a:gd name="connsiteY11" fmla="*/ 1920874 h 2044699"/>
                <a:gd name="connsiteX12" fmla="*/ 555625 w 1263650"/>
                <a:gd name="connsiteY12" fmla="*/ 1917699 h 2044699"/>
                <a:gd name="connsiteX13" fmla="*/ 552450 w 1263650"/>
                <a:gd name="connsiteY13" fmla="*/ 1917699 h 2044699"/>
                <a:gd name="connsiteX14" fmla="*/ 549275 w 1263650"/>
                <a:gd name="connsiteY14" fmla="*/ 1917699 h 2044699"/>
                <a:gd name="connsiteX15" fmla="*/ 561975 w 1263650"/>
                <a:gd name="connsiteY15" fmla="*/ 1819274 h 2044699"/>
                <a:gd name="connsiteX16" fmla="*/ 561975 w 1263650"/>
                <a:gd name="connsiteY16" fmla="*/ 1797049 h 2044699"/>
                <a:gd name="connsiteX17" fmla="*/ 565150 w 1263650"/>
                <a:gd name="connsiteY17" fmla="*/ 1797049 h 2044699"/>
                <a:gd name="connsiteX18" fmla="*/ 568325 w 1263650"/>
                <a:gd name="connsiteY18" fmla="*/ 1797049 h 2044699"/>
                <a:gd name="connsiteX19" fmla="*/ 571500 w 1263650"/>
                <a:gd name="connsiteY19" fmla="*/ 1803399 h 2044699"/>
                <a:gd name="connsiteX20" fmla="*/ 577850 w 1263650"/>
                <a:gd name="connsiteY20" fmla="*/ 1806574 h 2044699"/>
                <a:gd name="connsiteX21" fmla="*/ 577850 w 1263650"/>
                <a:gd name="connsiteY21" fmla="*/ 1809749 h 2044699"/>
                <a:gd name="connsiteX22" fmla="*/ 581025 w 1263650"/>
                <a:gd name="connsiteY22" fmla="*/ 1816099 h 2044699"/>
                <a:gd name="connsiteX23" fmla="*/ 584200 w 1263650"/>
                <a:gd name="connsiteY23" fmla="*/ 1822449 h 2044699"/>
                <a:gd name="connsiteX24" fmla="*/ 587375 w 1263650"/>
                <a:gd name="connsiteY24" fmla="*/ 1822449 h 2044699"/>
                <a:gd name="connsiteX25" fmla="*/ 587375 w 1263650"/>
                <a:gd name="connsiteY25" fmla="*/ 1825624 h 2044699"/>
                <a:gd name="connsiteX26" fmla="*/ 587375 w 1263650"/>
                <a:gd name="connsiteY26" fmla="*/ 1828799 h 2044699"/>
                <a:gd name="connsiteX27" fmla="*/ 584200 w 1263650"/>
                <a:gd name="connsiteY27" fmla="*/ 1828799 h 2044699"/>
                <a:gd name="connsiteX28" fmla="*/ 581025 w 1263650"/>
                <a:gd name="connsiteY28" fmla="*/ 1828799 h 2044699"/>
                <a:gd name="connsiteX29" fmla="*/ 574675 w 1263650"/>
                <a:gd name="connsiteY29" fmla="*/ 1828799 h 2044699"/>
                <a:gd name="connsiteX30" fmla="*/ 571500 w 1263650"/>
                <a:gd name="connsiteY30" fmla="*/ 1825624 h 2044699"/>
                <a:gd name="connsiteX31" fmla="*/ 565150 w 1263650"/>
                <a:gd name="connsiteY31" fmla="*/ 1822449 h 2044699"/>
                <a:gd name="connsiteX32" fmla="*/ 561975 w 1263650"/>
                <a:gd name="connsiteY32" fmla="*/ 1819274 h 2044699"/>
                <a:gd name="connsiteX33" fmla="*/ 654050 w 1263650"/>
                <a:gd name="connsiteY33" fmla="*/ 1784349 h 2044699"/>
                <a:gd name="connsiteX34" fmla="*/ 657225 w 1263650"/>
                <a:gd name="connsiteY34" fmla="*/ 1784349 h 2044699"/>
                <a:gd name="connsiteX35" fmla="*/ 657225 w 1263650"/>
                <a:gd name="connsiteY35" fmla="*/ 1787524 h 2044699"/>
                <a:gd name="connsiteX36" fmla="*/ 654050 w 1263650"/>
                <a:gd name="connsiteY36" fmla="*/ 1787524 h 2044699"/>
                <a:gd name="connsiteX37" fmla="*/ 654050 w 1263650"/>
                <a:gd name="connsiteY37" fmla="*/ 1784349 h 2044699"/>
                <a:gd name="connsiteX38" fmla="*/ 320675 w 1263650"/>
                <a:gd name="connsiteY38" fmla="*/ 1441449 h 2044699"/>
                <a:gd name="connsiteX39" fmla="*/ 320678 w 1263650"/>
                <a:gd name="connsiteY39" fmla="*/ 1441452 h 2044699"/>
                <a:gd name="connsiteX40" fmla="*/ 320678 w 1263650"/>
                <a:gd name="connsiteY40" fmla="*/ 1441449 h 2044699"/>
                <a:gd name="connsiteX41" fmla="*/ 320675 w 1263650"/>
                <a:gd name="connsiteY41" fmla="*/ 1441449 h 2044699"/>
                <a:gd name="connsiteX42" fmla="*/ 200026 w 1263650"/>
                <a:gd name="connsiteY42" fmla="*/ 857250 h 2044699"/>
                <a:gd name="connsiteX43" fmla="*/ 202410 w 1263650"/>
                <a:gd name="connsiteY43" fmla="*/ 859634 h 2044699"/>
                <a:gd name="connsiteX44" fmla="*/ 202410 w 1263650"/>
                <a:gd name="connsiteY44" fmla="*/ 859633 h 2044699"/>
                <a:gd name="connsiteX45" fmla="*/ 200027 w 1263650"/>
                <a:gd name="connsiteY45" fmla="*/ 857250 h 2044699"/>
                <a:gd name="connsiteX46" fmla="*/ 200026 w 1263650"/>
                <a:gd name="connsiteY46" fmla="*/ 857250 h 2044699"/>
                <a:gd name="connsiteX47" fmla="*/ 193676 w 1263650"/>
                <a:gd name="connsiteY47" fmla="*/ 854075 h 2044699"/>
                <a:gd name="connsiteX48" fmla="*/ 193676 w 1263650"/>
                <a:gd name="connsiteY48" fmla="*/ 857250 h 2044699"/>
                <a:gd name="connsiteX49" fmla="*/ 193677 w 1263650"/>
                <a:gd name="connsiteY49" fmla="*/ 857250 h 2044699"/>
                <a:gd name="connsiteX50" fmla="*/ 193677 w 1263650"/>
                <a:gd name="connsiteY50" fmla="*/ 854075 h 2044699"/>
                <a:gd name="connsiteX51" fmla="*/ 193676 w 1263650"/>
                <a:gd name="connsiteY51" fmla="*/ 854075 h 2044699"/>
                <a:gd name="connsiteX52" fmla="*/ 190501 w 1263650"/>
                <a:gd name="connsiteY52" fmla="*/ 847724 h 2044699"/>
                <a:gd name="connsiteX53" fmla="*/ 190501 w 1263650"/>
                <a:gd name="connsiteY53" fmla="*/ 847725 h 2044699"/>
                <a:gd name="connsiteX54" fmla="*/ 190501 w 1263650"/>
                <a:gd name="connsiteY54" fmla="*/ 850900 h 2044699"/>
                <a:gd name="connsiteX55" fmla="*/ 190501 w 1263650"/>
                <a:gd name="connsiteY55" fmla="*/ 854075 h 2044699"/>
                <a:gd name="connsiteX56" fmla="*/ 190502 w 1263650"/>
                <a:gd name="connsiteY56" fmla="*/ 854075 h 2044699"/>
                <a:gd name="connsiteX57" fmla="*/ 190502 w 1263650"/>
                <a:gd name="connsiteY57" fmla="*/ 850900 h 2044699"/>
                <a:gd name="connsiteX58" fmla="*/ 190502 w 1263650"/>
                <a:gd name="connsiteY58" fmla="*/ 847725 h 2044699"/>
                <a:gd name="connsiteX59" fmla="*/ 190501 w 1263650"/>
                <a:gd name="connsiteY59" fmla="*/ 847724 h 2044699"/>
                <a:gd name="connsiteX60" fmla="*/ 187326 w 1263650"/>
                <a:gd name="connsiteY60" fmla="*/ 838200 h 2044699"/>
                <a:gd name="connsiteX61" fmla="*/ 187326 w 1263650"/>
                <a:gd name="connsiteY61" fmla="*/ 841375 h 2044699"/>
                <a:gd name="connsiteX62" fmla="*/ 187326 w 1263650"/>
                <a:gd name="connsiteY62" fmla="*/ 844550 h 2044699"/>
                <a:gd name="connsiteX63" fmla="*/ 187327 w 1263650"/>
                <a:gd name="connsiteY63" fmla="*/ 844550 h 2044699"/>
                <a:gd name="connsiteX64" fmla="*/ 187327 w 1263650"/>
                <a:gd name="connsiteY64" fmla="*/ 841375 h 2044699"/>
                <a:gd name="connsiteX65" fmla="*/ 187327 w 1263650"/>
                <a:gd name="connsiteY65" fmla="*/ 838200 h 2044699"/>
                <a:gd name="connsiteX66" fmla="*/ 187326 w 1263650"/>
                <a:gd name="connsiteY66" fmla="*/ 838200 h 2044699"/>
                <a:gd name="connsiteX67" fmla="*/ 184151 w 1263650"/>
                <a:gd name="connsiteY67" fmla="*/ 835025 h 2044699"/>
                <a:gd name="connsiteX68" fmla="*/ 184151 w 1263650"/>
                <a:gd name="connsiteY68" fmla="*/ 838200 h 2044699"/>
                <a:gd name="connsiteX69" fmla="*/ 184152 w 1263650"/>
                <a:gd name="connsiteY69" fmla="*/ 838200 h 2044699"/>
                <a:gd name="connsiteX70" fmla="*/ 184152 w 1263650"/>
                <a:gd name="connsiteY70" fmla="*/ 835025 h 2044699"/>
                <a:gd name="connsiteX71" fmla="*/ 184151 w 1263650"/>
                <a:gd name="connsiteY71" fmla="*/ 835025 h 2044699"/>
                <a:gd name="connsiteX72" fmla="*/ 177801 w 1263650"/>
                <a:gd name="connsiteY72" fmla="*/ 831850 h 2044699"/>
                <a:gd name="connsiteX73" fmla="*/ 177801 w 1263650"/>
                <a:gd name="connsiteY73" fmla="*/ 835025 h 2044699"/>
                <a:gd name="connsiteX74" fmla="*/ 177802 w 1263650"/>
                <a:gd name="connsiteY74" fmla="*/ 835025 h 2044699"/>
                <a:gd name="connsiteX75" fmla="*/ 177802 w 1263650"/>
                <a:gd name="connsiteY75" fmla="*/ 831850 h 2044699"/>
                <a:gd name="connsiteX76" fmla="*/ 177801 w 1263650"/>
                <a:gd name="connsiteY76" fmla="*/ 831850 h 2044699"/>
                <a:gd name="connsiteX77" fmla="*/ 187325 w 1263650"/>
                <a:gd name="connsiteY77" fmla="*/ 784225 h 2044699"/>
                <a:gd name="connsiteX78" fmla="*/ 187325 w 1263650"/>
                <a:gd name="connsiteY78" fmla="*/ 787400 h 2044699"/>
                <a:gd name="connsiteX79" fmla="*/ 187326 w 1263650"/>
                <a:gd name="connsiteY79" fmla="*/ 787400 h 2044699"/>
                <a:gd name="connsiteX80" fmla="*/ 187326 w 1263650"/>
                <a:gd name="connsiteY80" fmla="*/ 784225 h 2044699"/>
                <a:gd name="connsiteX81" fmla="*/ 187325 w 1263650"/>
                <a:gd name="connsiteY81" fmla="*/ 784225 h 2044699"/>
                <a:gd name="connsiteX82" fmla="*/ 92075 w 1263650"/>
                <a:gd name="connsiteY82" fmla="*/ 784225 h 2044699"/>
                <a:gd name="connsiteX83" fmla="*/ 92075 w 1263650"/>
                <a:gd name="connsiteY83" fmla="*/ 787400 h 2044699"/>
                <a:gd name="connsiteX84" fmla="*/ 90805 w 1263650"/>
                <a:gd name="connsiteY84" fmla="*/ 784860 h 2044699"/>
                <a:gd name="connsiteX85" fmla="*/ 92075 w 1263650"/>
                <a:gd name="connsiteY85" fmla="*/ 784225 h 2044699"/>
                <a:gd name="connsiteX86" fmla="*/ 180975 w 1263650"/>
                <a:gd name="connsiteY86" fmla="*/ 774700 h 2044699"/>
                <a:gd name="connsiteX87" fmla="*/ 180976 w 1263650"/>
                <a:gd name="connsiteY87" fmla="*/ 774700 h 2044699"/>
                <a:gd name="connsiteX88" fmla="*/ 180976 w 1263650"/>
                <a:gd name="connsiteY88" fmla="*/ 774701 h 2044699"/>
                <a:gd name="connsiteX89" fmla="*/ 180975 w 1263650"/>
                <a:gd name="connsiteY89" fmla="*/ 774700 h 2044699"/>
                <a:gd name="connsiteX90" fmla="*/ 184150 w 1263650"/>
                <a:gd name="connsiteY90" fmla="*/ 769937 h 2044699"/>
                <a:gd name="connsiteX91" fmla="*/ 184150 w 1263650"/>
                <a:gd name="connsiteY91" fmla="*/ 771525 h 2044699"/>
                <a:gd name="connsiteX92" fmla="*/ 184151 w 1263650"/>
                <a:gd name="connsiteY92" fmla="*/ 771525 h 2044699"/>
                <a:gd name="connsiteX93" fmla="*/ 184151 w 1263650"/>
                <a:gd name="connsiteY93" fmla="*/ 769937 h 2044699"/>
                <a:gd name="connsiteX94" fmla="*/ 184150 w 1263650"/>
                <a:gd name="connsiteY94" fmla="*/ 769937 h 2044699"/>
                <a:gd name="connsiteX95" fmla="*/ 555625 w 1263650"/>
                <a:gd name="connsiteY95" fmla="*/ 641350 h 2044699"/>
                <a:gd name="connsiteX96" fmla="*/ 561975 w 1263650"/>
                <a:gd name="connsiteY96" fmla="*/ 644525 h 2044699"/>
                <a:gd name="connsiteX97" fmla="*/ 561976 w 1263650"/>
                <a:gd name="connsiteY97" fmla="*/ 644525 h 2044699"/>
                <a:gd name="connsiteX98" fmla="*/ 555626 w 1263650"/>
                <a:gd name="connsiteY98" fmla="*/ 641350 h 2044699"/>
                <a:gd name="connsiteX99" fmla="*/ 555625 w 1263650"/>
                <a:gd name="connsiteY99" fmla="*/ 641350 h 2044699"/>
                <a:gd name="connsiteX100" fmla="*/ 104775 w 1263650"/>
                <a:gd name="connsiteY100" fmla="*/ 0 h 2044699"/>
                <a:gd name="connsiteX101" fmla="*/ 107950 w 1263650"/>
                <a:gd name="connsiteY101" fmla="*/ 3175 h 2044699"/>
                <a:gd name="connsiteX102" fmla="*/ 114300 w 1263650"/>
                <a:gd name="connsiteY102" fmla="*/ 3175 h 2044699"/>
                <a:gd name="connsiteX103" fmla="*/ 123825 w 1263650"/>
                <a:gd name="connsiteY103" fmla="*/ 6350 h 2044699"/>
                <a:gd name="connsiteX104" fmla="*/ 133350 w 1263650"/>
                <a:gd name="connsiteY104" fmla="*/ 9525 h 2044699"/>
                <a:gd name="connsiteX105" fmla="*/ 136525 w 1263650"/>
                <a:gd name="connsiteY105" fmla="*/ 9525 h 2044699"/>
                <a:gd name="connsiteX106" fmla="*/ 146050 w 1263650"/>
                <a:gd name="connsiteY106" fmla="*/ 12700 h 2044699"/>
                <a:gd name="connsiteX107" fmla="*/ 155575 w 1263650"/>
                <a:gd name="connsiteY107" fmla="*/ 15875 h 2044699"/>
                <a:gd name="connsiteX108" fmla="*/ 158750 w 1263650"/>
                <a:gd name="connsiteY108" fmla="*/ 15875 h 2044699"/>
                <a:gd name="connsiteX109" fmla="*/ 161925 w 1263650"/>
                <a:gd name="connsiteY109" fmla="*/ 15875 h 2044699"/>
                <a:gd name="connsiteX110" fmla="*/ 180975 w 1263650"/>
                <a:gd name="connsiteY110" fmla="*/ 22225 h 2044699"/>
                <a:gd name="connsiteX111" fmla="*/ 190500 w 1263650"/>
                <a:gd name="connsiteY111" fmla="*/ 22225 h 2044699"/>
                <a:gd name="connsiteX112" fmla="*/ 200025 w 1263650"/>
                <a:gd name="connsiteY112" fmla="*/ 25400 h 2044699"/>
                <a:gd name="connsiteX113" fmla="*/ 203200 w 1263650"/>
                <a:gd name="connsiteY113" fmla="*/ 28575 h 2044699"/>
                <a:gd name="connsiteX114" fmla="*/ 215900 w 1263650"/>
                <a:gd name="connsiteY114" fmla="*/ 28575 h 2044699"/>
                <a:gd name="connsiteX115" fmla="*/ 215900 w 1263650"/>
                <a:gd name="connsiteY115" fmla="*/ 31750 h 2044699"/>
                <a:gd name="connsiteX116" fmla="*/ 219075 w 1263650"/>
                <a:gd name="connsiteY116" fmla="*/ 31750 h 2044699"/>
                <a:gd name="connsiteX117" fmla="*/ 222250 w 1263650"/>
                <a:gd name="connsiteY117" fmla="*/ 31750 h 2044699"/>
                <a:gd name="connsiteX118" fmla="*/ 225425 w 1263650"/>
                <a:gd name="connsiteY118" fmla="*/ 31750 h 2044699"/>
                <a:gd name="connsiteX119" fmla="*/ 228600 w 1263650"/>
                <a:gd name="connsiteY119" fmla="*/ 31750 h 2044699"/>
                <a:gd name="connsiteX120" fmla="*/ 231775 w 1263650"/>
                <a:gd name="connsiteY120" fmla="*/ 34925 h 2044699"/>
                <a:gd name="connsiteX121" fmla="*/ 238125 w 1263650"/>
                <a:gd name="connsiteY121" fmla="*/ 34925 h 2044699"/>
                <a:gd name="connsiteX122" fmla="*/ 247650 w 1263650"/>
                <a:gd name="connsiteY122" fmla="*/ 38100 h 2044699"/>
                <a:gd name="connsiteX123" fmla="*/ 263525 w 1263650"/>
                <a:gd name="connsiteY123" fmla="*/ 41275 h 2044699"/>
                <a:gd name="connsiteX124" fmla="*/ 269875 w 1263650"/>
                <a:gd name="connsiteY124" fmla="*/ 44450 h 2044699"/>
                <a:gd name="connsiteX125" fmla="*/ 282575 w 1263650"/>
                <a:gd name="connsiteY125" fmla="*/ 47625 h 2044699"/>
                <a:gd name="connsiteX126" fmla="*/ 307975 w 1263650"/>
                <a:gd name="connsiteY126" fmla="*/ 53975 h 2044699"/>
                <a:gd name="connsiteX127" fmla="*/ 314325 w 1263650"/>
                <a:gd name="connsiteY127" fmla="*/ 53975 h 2044699"/>
                <a:gd name="connsiteX128" fmla="*/ 320675 w 1263650"/>
                <a:gd name="connsiteY128" fmla="*/ 57150 h 2044699"/>
                <a:gd name="connsiteX129" fmla="*/ 327025 w 1263650"/>
                <a:gd name="connsiteY129" fmla="*/ 57150 h 2044699"/>
                <a:gd name="connsiteX130" fmla="*/ 346075 w 1263650"/>
                <a:gd name="connsiteY130" fmla="*/ 60325 h 2044699"/>
                <a:gd name="connsiteX131" fmla="*/ 355600 w 1263650"/>
                <a:gd name="connsiteY131" fmla="*/ 63500 h 2044699"/>
                <a:gd name="connsiteX132" fmla="*/ 365125 w 1263650"/>
                <a:gd name="connsiteY132" fmla="*/ 66675 h 2044699"/>
                <a:gd name="connsiteX133" fmla="*/ 368300 w 1263650"/>
                <a:gd name="connsiteY133" fmla="*/ 66675 h 2044699"/>
                <a:gd name="connsiteX134" fmla="*/ 371475 w 1263650"/>
                <a:gd name="connsiteY134" fmla="*/ 66675 h 2044699"/>
                <a:gd name="connsiteX135" fmla="*/ 393700 w 1263650"/>
                <a:gd name="connsiteY135" fmla="*/ 73025 h 2044699"/>
                <a:gd name="connsiteX136" fmla="*/ 460375 w 1263650"/>
                <a:gd name="connsiteY136" fmla="*/ 92075 h 2044699"/>
                <a:gd name="connsiteX137" fmla="*/ 473075 w 1263650"/>
                <a:gd name="connsiteY137" fmla="*/ 95250 h 2044699"/>
                <a:gd name="connsiteX138" fmla="*/ 482600 w 1263650"/>
                <a:gd name="connsiteY138" fmla="*/ 98425 h 2044699"/>
                <a:gd name="connsiteX139" fmla="*/ 485775 w 1263650"/>
                <a:gd name="connsiteY139" fmla="*/ 98425 h 2044699"/>
                <a:gd name="connsiteX140" fmla="*/ 498475 w 1263650"/>
                <a:gd name="connsiteY140" fmla="*/ 101600 h 2044699"/>
                <a:gd name="connsiteX141" fmla="*/ 501650 w 1263650"/>
                <a:gd name="connsiteY141" fmla="*/ 101600 h 2044699"/>
                <a:gd name="connsiteX142" fmla="*/ 508000 w 1263650"/>
                <a:gd name="connsiteY142" fmla="*/ 101600 h 2044699"/>
                <a:gd name="connsiteX143" fmla="*/ 523875 w 1263650"/>
                <a:gd name="connsiteY143" fmla="*/ 107950 h 2044699"/>
                <a:gd name="connsiteX144" fmla="*/ 527050 w 1263650"/>
                <a:gd name="connsiteY144" fmla="*/ 107950 h 2044699"/>
                <a:gd name="connsiteX145" fmla="*/ 530225 w 1263650"/>
                <a:gd name="connsiteY145" fmla="*/ 107950 h 2044699"/>
                <a:gd name="connsiteX146" fmla="*/ 539750 w 1263650"/>
                <a:gd name="connsiteY146" fmla="*/ 111125 h 2044699"/>
                <a:gd name="connsiteX147" fmla="*/ 542925 w 1263650"/>
                <a:gd name="connsiteY147" fmla="*/ 111125 h 2044699"/>
                <a:gd name="connsiteX148" fmla="*/ 546100 w 1263650"/>
                <a:gd name="connsiteY148" fmla="*/ 111125 h 2044699"/>
                <a:gd name="connsiteX149" fmla="*/ 549275 w 1263650"/>
                <a:gd name="connsiteY149" fmla="*/ 114300 h 2044699"/>
                <a:gd name="connsiteX150" fmla="*/ 552450 w 1263650"/>
                <a:gd name="connsiteY150" fmla="*/ 114300 h 2044699"/>
                <a:gd name="connsiteX151" fmla="*/ 555625 w 1263650"/>
                <a:gd name="connsiteY151" fmla="*/ 114300 h 2044699"/>
                <a:gd name="connsiteX152" fmla="*/ 558800 w 1263650"/>
                <a:gd name="connsiteY152" fmla="*/ 114300 h 2044699"/>
                <a:gd name="connsiteX153" fmla="*/ 561975 w 1263650"/>
                <a:gd name="connsiteY153" fmla="*/ 114300 h 2044699"/>
                <a:gd name="connsiteX154" fmla="*/ 565150 w 1263650"/>
                <a:gd name="connsiteY154" fmla="*/ 117475 h 2044699"/>
                <a:gd name="connsiteX155" fmla="*/ 574675 w 1263650"/>
                <a:gd name="connsiteY155" fmla="*/ 120650 h 2044699"/>
                <a:gd name="connsiteX156" fmla="*/ 584200 w 1263650"/>
                <a:gd name="connsiteY156" fmla="*/ 120650 h 2044699"/>
                <a:gd name="connsiteX157" fmla="*/ 606425 w 1263650"/>
                <a:gd name="connsiteY157" fmla="*/ 127000 h 2044699"/>
                <a:gd name="connsiteX158" fmla="*/ 628650 w 1263650"/>
                <a:gd name="connsiteY158" fmla="*/ 130175 h 2044699"/>
                <a:gd name="connsiteX159" fmla="*/ 650875 w 1263650"/>
                <a:gd name="connsiteY159" fmla="*/ 136525 h 2044699"/>
                <a:gd name="connsiteX160" fmla="*/ 660400 w 1263650"/>
                <a:gd name="connsiteY160" fmla="*/ 139700 h 2044699"/>
                <a:gd name="connsiteX161" fmla="*/ 676275 w 1263650"/>
                <a:gd name="connsiteY161" fmla="*/ 142875 h 2044699"/>
                <a:gd name="connsiteX162" fmla="*/ 682625 w 1263650"/>
                <a:gd name="connsiteY162" fmla="*/ 142875 h 2044699"/>
                <a:gd name="connsiteX163" fmla="*/ 679450 w 1263650"/>
                <a:gd name="connsiteY163" fmla="*/ 155575 h 2044699"/>
                <a:gd name="connsiteX164" fmla="*/ 676275 w 1263650"/>
                <a:gd name="connsiteY164" fmla="*/ 161925 h 2044699"/>
                <a:gd name="connsiteX165" fmla="*/ 676275 w 1263650"/>
                <a:gd name="connsiteY165" fmla="*/ 165100 h 2044699"/>
                <a:gd name="connsiteX166" fmla="*/ 676275 w 1263650"/>
                <a:gd name="connsiteY166" fmla="*/ 174625 h 2044699"/>
                <a:gd name="connsiteX167" fmla="*/ 673100 w 1263650"/>
                <a:gd name="connsiteY167" fmla="*/ 187325 h 2044699"/>
                <a:gd name="connsiteX168" fmla="*/ 666750 w 1263650"/>
                <a:gd name="connsiteY168" fmla="*/ 203200 h 2044699"/>
                <a:gd name="connsiteX169" fmla="*/ 666750 w 1263650"/>
                <a:gd name="connsiteY169" fmla="*/ 206375 h 2044699"/>
                <a:gd name="connsiteX170" fmla="*/ 660400 w 1263650"/>
                <a:gd name="connsiteY170" fmla="*/ 234950 h 2044699"/>
                <a:gd name="connsiteX171" fmla="*/ 660400 w 1263650"/>
                <a:gd name="connsiteY171" fmla="*/ 241300 h 2044699"/>
                <a:gd name="connsiteX172" fmla="*/ 650875 w 1263650"/>
                <a:gd name="connsiteY172" fmla="*/ 273050 h 2044699"/>
                <a:gd name="connsiteX173" fmla="*/ 647700 w 1263650"/>
                <a:gd name="connsiteY173" fmla="*/ 295275 h 2044699"/>
                <a:gd name="connsiteX174" fmla="*/ 647700 w 1263650"/>
                <a:gd name="connsiteY174" fmla="*/ 298450 h 2044699"/>
                <a:gd name="connsiteX175" fmla="*/ 644525 w 1263650"/>
                <a:gd name="connsiteY175" fmla="*/ 307975 h 2044699"/>
                <a:gd name="connsiteX176" fmla="*/ 641350 w 1263650"/>
                <a:gd name="connsiteY176" fmla="*/ 330200 h 2044699"/>
                <a:gd name="connsiteX177" fmla="*/ 635000 w 1263650"/>
                <a:gd name="connsiteY177" fmla="*/ 352425 h 2044699"/>
                <a:gd name="connsiteX178" fmla="*/ 631825 w 1263650"/>
                <a:gd name="connsiteY178" fmla="*/ 365125 h 2044699"/>
                <a:gd name="connsiteX179" fmla="*/ 628650 w 1263650"/>
                <a:gd name="connsiteY179" fmla="*/ 374650 h 2044699"/>
                <a:gd name="connsiteX180" fmla="*/ 628650 w 1263650"/>
                <a:gd name="connsiteY180" fmla="*/ 381000 h 2044699"/>
                <a:gd name="connsiteX181" fmla="*/ 628650 w 1263650"/>
                <a:gd name="connsiteY181" fmla="*/ 387350 h 2044699"/>
                <a:gd name="connsiteX182" fmla="*/ 622300 w 1263650"/>
                <a:gd name="connsiteY182" fmla="*/ 419100 h 2044699"/>
                <a:gd name="connsiteX183" fmla="*/ 619125 w 1263650"/>
                <a:gd name="connsiteY183" fmla="*/ 434975 h 2044699"/>
                <a:gd name="connsiteX184" fmla="*/ 612775 w 1263650"/>
                <a:gd name="connsiteY184" fmla="*/ 457200 h 2044699"/>
                <a:gd name="connsiteX185" fmla="*/ 606425 w 1263650"/>
                <a:gd name="connsiteY185" fmla="*/ 476250 h 2044699"/>
                <a:gd name="connsiteX186" fmla="*/ 600075 w 1263650"/>
                <a:gd name="connsiteY186" fmla="*/ 511175 h 2044699"/>
                <a:gd name="connsiteX187" fmla="*/ 587375 w 1263650"/>
                <a:gd name="connsiteY187" fmla="*/ 568325 h 2044699"/>
                <a:gd name="connsiteX188" fmla="*/ 587375 w 1263650"/>
                <a:gd name="connsiteY188" fmla="*/ 574675 h 2044699"/>
                <a:gd name="connsiteX189" fmla="*/ 577850 w 1263650"/>
                <a:gd name="connsiteY189" fmla="*/ 612775 h 2044699"/>
                <a:gd name="connsiteX190" fmla="*/ 574675 w 1263650"/>
                <a:gd name="connsiteY190" fmla="*/ 619125 h 2044699"/>
                <a:gd name="connsiteX191" fmla="*/ 574675 w 1263650"/>
                <a:gd name="connsiteY191" fmla="*/ 622300 h 2044699"/>
                <a:gd name="connsiteX192" fmla="*/ 574676 w 1263650"/>
                <a:gd name="connsiteY192" fmla="*/ 622300 h 2044699"/>
                <a:gd name="connsiteX193" fmla="*/ 573884 w 1263650"/>
                <a:gd name="connsiteY193" fmla="*/ 626260 h 2044699"/>
                <a:gd name="connsiteX194" fmla="*/ 573884 w 1263650"/>
                <a:gd name="connsiteY194" fmla="*/ 629444 h 2044699"/>
                <a:gd name="connsiteX195" fmla="*/ 573247 w 1263650"/>
                <a:gd name="connsiteY195" fmla="*/ 629444 h 2044699"/>
                <a:gd name="connsiteX196" fmla="*/ 571501 w 1263650"/>
                <a:gd name="connsiteY196" fmla="*/ 638175 h 2044699"/>
                <a:gd name="connsiteX197" fmla="*/ 568326 w 1263650"/>
                <a:gd name="connsiteY197" fmla="*/ 644525 h 2044699"/>
                <a:gd name="connsiteX198" fmla="*/ 568325 w 1263650"/>
                <a:gd name="connsiteY198" fmla="*/ 644525 h 2044699"/>
                <a:gd name="connsiteX199" fmla="*/ 568325 w 1263650"/>
                <a:gd name="connsiteY199" fmla="*/ 657225 h 2044699"/>
                <a:gd name="connsiteX200" fmla="*/ 565150 w 1263650"/>
                <a:gd name="connsiteY200" fmla="*/ 666750 h 2044699"/>
                <a:gd name="connsiteX201" fmla="*/ 565150 w 1263650"/>
                <a:gd name="connsiteY201" fmla="*/ 673100 h 2044699"/>
                <a:gd name="connsiteX202" fmla="*/ 561975 w 1263650"/>
                <a:gd name="connsiteY202" fmla="*/ 679450 h 2044699"/>
                <a:gd name="connsiteX203" fmla="*/ 561975 w 1263650"/>
                <a:gd name="connsiteY203" fmla="*/ 682625 h 2044699"/>
                <a:gd name="connsiteX204" fmla="*/ 558800 w 1263650"/>
                <a:gd name="connsiteY204" fmla="*/ 692150 h 2044699"/>
                <a:gd name="connsiteX205" fmla="*/ 558801 w 1263650"/>
                <a:gd name="connsiteY205" fmla="*/ 692150 h 2044699"/>
                <a:gd name="connsiteX206" fmla="*/ 558801 w 1263650"/>
                <a:gd name="connsiteY206" fmla="*/ 704850 h 2044699"/>
                <a:gd name="connsiteX207" fmla="*/ 558801 w 1263650"/>
                <a:gd name="connsiteY207" fmla="*/ 708025 h 2044699"/>
                <a:gd name="connsiteX208" fmla="*/ 561976 w 1263650"/>
                <a:gd name="connsiteY208" fmla="*/ 708025 h 2044699"/>
                <a:gd name="connsiteX209" fmla="*/ 561976 w 1263650"/>
                <a:gd name="connsiteY209" fmla="*/ 711200 h 2044699"/>
                <a:gd name="connsiteX210" fmla="*/ 561976 w 1263650"/>
                <a:gd name="connsiteY210" fmla="*/ 714375 h 2044699"/>
                <a:gd name="connsiteX211" fmla="*/ 568326 w 1263650"/>
                <a:gd name="connsiteY211" fmla="*/ 720725 h 2044699"/>
                <a:gd name="connsiteX212" fmla="*/ 570231 w 1263650"/>
                <a:gd name="connsiteY212" fmla="*/ 723900 h 2044699"/>
                <a:gd name="connsiteX213" fmla="*/ 571501 w 1263650"/>
                <a:gd name="connsiteY213" fmla="*/ 726017 h 2044699"/>
                <a:gd name="connsiteX214" fmla="*/ 577851 w 1263650"/>
                <a:gd name="connsiteY214" fmla="*/ 736600 h 2044699"/>
                <a:gd name="connsiteX215" fmla="*/ 593726 w 1263650"/>
                <a:gd name="connsiteY215" fmla="*/ 755650 h 2044699"/>
                <a:gd name="connsiteX216" fmla="*/ 603251 w 1263650"/>
                <a:gd name="connsiteY216" fmla="*/ 771525 h 2044699"/>
                <a:gd name="connsiteX217" fmla="*/ 606426 w 1263650"/>
                <a:gd name="connsiteY217" fmla="*/ 771525 h 2044699"/>
                <a:gd name="connsiteX218" fmla="*/ 606426 w 1263650"/>
                <a:gd name="connsiteY218" fmla="*/ 774700 h 2044699"/>
                <a:gd name="connsiteX219" fmla="*/ 606425 w 1263650"/>
                <a:gd name="connsiteY219" fmla="*/ 774700 h 2044699"/>
                <a:gd name="connsiteX220" fmla="*/ 625475 w 1263650"/>
                <a:gd name="connsiteY220" fmla="*/ 803275 h 2044699"/>
                <a:gd name="connsiteX221" fmla="*/ 628650 w 1263650"/>
                <a:gd name="connsiteY221" fmla="*/ 806450 h 2044699"/>
                <a:gd name="connsiteX222" fmla="*/ 635000 w 1263650"/>
                <a:gd name="connsiteY222" fmla="*/ 812800 h 2044699"/>
                <a:gd name="connsiteX223" fmla="*/ 638175 w 1263650"/>
                <a:gd name="connsiteY223" fmla="*/ 819150 h 2044699"/>
                <a:gd name="connsiteX224" fmla="*/ 644525 w 1263650"/>
                <a:gd name="connsiteY224" fmla="*/ 828675 h 2044699"/>
                <a:gd name="connsiteX225" fmla="*/ 647700 w 1263650"/>
                <a:gd name="connsiteY225" fmla="*/ 831850 h 2044699"/>
                <a:gd name="connsiteX226" fmla="*/ 654050 w 1263650"/>
                <a:gd name="connsiteY226" fmla="*/ 841375 h 2044699"/>
                <a:gd name="connsiteX227" fmla="*/ 657225 w 1263650"/>
                <a:gd name="connsiteY227" fmla="*/ 841375 h 2044699"/>
                <a:gd name="connsiteX228" fmla="*/ 657225 w 1263650"/>
                <a:gd name="connsiteY228" fmla="*/ 847725 h 2044699"/>
                <a:gd name="connsiteX229" fmla="*/ 660400 w 1263650"/>
                <a:gd name="connsiteY229" fmla="*/ 850900 h 2044699"/>
                <a:gd name="connsiteX230" fmla="*/ 663575 w 1263650"/>
                <a:gd name="connsiteY230" fmla="*/ 854075 h 2044699"/>
                <a:gd name="connsiteX231" fmla="*/ 673100 w 1263650"/>
                <a:gd name="connsiteY231" fmla="*/ 866775 h 2044699"/>
                <a:gd name="connsiteX232" fmla="*/ 679450 w 1263650"/>
                <a:gd name="connsiteY232" fmla="*/ 876300 h 2044699"/>
                <a:gd name="connsiteX233" fmla="*/ 682625 w 1263650"/>
                <a:gd name="connsiteY233" fmla="*/ 879475 h 2044699"/>
                <a:gd name="connsiteX234" fmla="*/ 701675 w 1263650"/>
                <a:gd name="connsiteY234" fmla="*/ 908050 h 2044699"/>
                <a:gd name="connsiteX235" fmla="*/ 708025 w 1263650"/>
                <a:gd name="connsiteY235" fmla="*/ 914400 h 2044699"/>
                <a:gd name="connsiteX236" fmla="*/ 723900 w 1263650"/>
                <a:gd name="connsiteY236" fmla="*/ 936625 h 2044699"/>
                <a:gd name="connsiteX237" fmla="*/ 733425 w 1263650"/>
                <a:gd name="connsiteY237" fmla="*/ 949325 h 2044699"/>
                <a:gd name="connsiteX238" fmla="*/ 736600 w 1263650"/>
                <a:gd name="connsiteY238" fmla="*/ 952500 h 2044699"/>
                <a:gd name="connsiteX239" fmla="*/ 736600 w 1263650"/>
                <a:gd name="connsiteY239" fmla="*/ 955675 h 2044699"/>
                <a:gd name="connsiteX240" fmla="*/ 739775 w 1263650"/>
                <a:gd name="connsiteY240" fmla="*/ 958850 h 2044699"/>
                <a:gd name="connsiteX241" fmla="*/ 739775 w 1263650"/>
                <a:gd name="connsiteY241" fmla="*/ 962025 h 2044699"/>
                <a:gd name="connsiteX242" fmla="*/ 746125 w 1263650"/>
                <a:gd name="connsiteY242" fmla="*/ 971550 h 2044699"/>
                <a:gd name="connsiteX243" fmla="*/ 790575 w 1263650"/>
                <a:gd name="connsiteY243" fmla="*/ 1028700 h 2044699"/>
                <a:gd name="connsiteX244" fmla="*/ 806450 w 1263650"/>
                <a:gd name="connsiteY244" fmla="*/ 1050925 h 2044699"/>
                <a:gd name="connsiteX245" fmla="*/ 812800 w 1263650"/>
                <a:gd name="connsiteY245" fmla="*/ 1060450 h 2044699"/>
                <a:gd name="connsiteX246" fmla="*/ 822325 w 1263650"/>
                <a:gd name="connsiteY246" fmla="*/ 1073150 h 2044699"/>
                <a:gd name="connsiteX247" fmla="*/ 825500 w 1263650"/>
                <a:gd name="connsiteY247" fmla="*/ 1079500 h 2044699"/>
                <a:gd name="connsiteX248" fmla="*/ 841375 w 1263650"/>
                <a:gd name="connsiteY248" fmla="*/ 1104900 h 2044699"/>
                <a:gd name="connsiteX249" fmla="*/ 854075 w 1263650"/>
                <a:gd name="connsiteY249" fmla="*/ 1117600 h 2044699"/>
                <a:gd name="connsiteX250" fmla="*/ 860425 w 1263650"/>
                <a:gd name="connsiteY250" fmla="*/ 1130300 h 2044699"/>
                <a:gd name="connsiteX251" fmla="*/ 866775 w 1263650"/>
                <a:gd name="connsiteY251" fmla="*/ 1136650 h 2044699"/>
                <a:gd name="connsiteX252" fmla="*/ 869950 w 1263650"/>
                <a:gd name="connsiteY252" fmla="*/ 1143000 h 2044699"/>
                <a:gd name="connsiteX253" fmla="*/ 882650 w 1263650"/>
                <a:gd name="connsiteY253" fmla="*/ 1162050 h 2044699"/>
                <a:gd name="connsiteX254" fmla="*/ 892175 w 1263650"/>
                <a:gd name="connsiteY254" fmla="*/ 1168400 h 2044699"/>
                <a:gd name="connsiteX255" fmla="*/ 892175 w 1263650"/>
                <a:gd name="connsiteY255" fmla="*/ 1171575 h 2044699"/>
                <a:gd name="connsiteX256" fmla="*/ 895350 w 1263650"/>
                <a:gd name="connsiteY256" fmla="*/ 1174750 h 2044699"/>
                <a:gd name="connsiteX257" fmla="*/ 904875 w 1263650"/>
                <a:gd name="connsiteY257" fmla="*/ 1190625 h 2044699"/>
                <a:gd name="connsiteX258" fmla="*/ 908050 w 1263650"/>
                <a:gd name="connsiteY258" fmla="*/ 1193800 h 2044699"/>
                <a:gd name="connsiteX259" fmla="*/ 933450 w 1263650"/>
                <a:gd name="connsiteY259" fmla="*/ 1228725 h 2044699"/>
                <a:gd name="connsiteX260" fmla="*/ 933450 w 1263650"/>
                <a:gd name="connsiteY260" fmla="*/ 1231900 h 2044699"/>
                <a:gd name="connsiteX261" fmla="*/ 958850 w 1263650"/>
                <a:gd name="connsiteY261" fmla="*/ 1263650 h 2044699"/>
                <a:gd name="connsiteX262" fmla="*/ 977900 w 1263650"/>
                <a:gd name="connsiteY262" fmla="*/ 1292225 h 2044699"/>
                <a:gd name="connsiteX263" fmla="*/ 1005680 w 1263650"/>
                <a:gd name="connsiteY263" fmla="*/ 1331117 h 2044699"/>
                <a:gd name="connsiteX264" fmla="*/ 1006478 w 1263650"/>
                <a:gd name="connsiteY264" fmla="*/ 1331117 h 2044699"/>
                <a:gd name="connsiteX265" fmla="*/ 1006478 w 1263650"/>
                <a:gd name="connsiteY265" fmla="*/ 1332234 h 2044699"/>
                <a:gd name="connsiteX266" fmla="*/ 1009650 w 1263650"/>
                <a:gd name="connsiteY266" fmla="*/ 1336675 h 2044699"/>
                <a:gd name="connsiteX267" fmla="*/ 1025525 w 1263650"/>
                <a:gd name="connsiteY267" fmla="*/ 1355725 h 2044699"/>
                <a:gd name="connsiteX268" fmla="*/ 1025525 w 1263650"/>
                <a:gd name="connsiteY268" fmla="*/ 1358900 h 2044699"/>
                <a:gd name="connsiteX269" fmla="*/ 1031875 w 1263650"/>
                <a:gd name="connsiteY269" fmla="*/ 1365250 h 2044699"/>
                <a:gd name="connsiteX270" fmla="*/ 1035050 w 1263650"/>
                <a:gd name="connsiteY270" fmla="*/ 1374775 h 2044699"/>
                <a:gd name="connsiteX271" fmla="*/ 1038225 w 1263650"/>
                <a:gd name="connsiteY271" fmla="*/ 1374775 h 2044699"/>
                <a:gd name="connsiteX272" fmla="*/ 1041400 w 1263650"/>
                <a:gd name="connsiteY272" fmla="*/ 1377950 h 2044699"/>
                <a:gd name="connsiteX273" fmla="*/ 1044575 w 1263650"/>
                <a:gd name="connsiteY273" fmla="*/ 1384300 h 2044699"/>
                <a:gd name="connsiteX274" fmla="*/ 1047750 w 1263650"/>
                <a:gd name="connsiteY274" fmla="*/ 1387475 h 2044699"/>
                <a:gd name="connsiteX275" fmla="*/ 1047750 w 1263650"/>
                <a:gd name="connsiteY275" fmla="*/ 1390650 h 2044699"/>
                <a:gd name="connsiteX276" fmla="*/ 1050925 w 1263650"/>
                <a:gd name="connsiteY276" fmla="*/ 1393825 h 2044699"/>
                <a:gd name="connsiteX277" fmla="*/ 1054100 w 1263650"/>
                <a:gd name="connsiteY277" fmla="*/ 1397000 h 2044699"/>
                <a:gd name="connsiteX278" fmla="*/ 1057275 w 1263650"/>
                <a:gd name="connsiteY278" fmla="*/ 1403350 h 2044699"/>
                <a:gd name="connsiteX279" fmla="*/ 1073150 w 1263650"/>
                <a:gd name="connsiteY279" fmla="*/ 1425575 h 2044699"/>
                <a:gd name="connsiteX280" fmla="*/ 1079500 w 1263650"/>
                <a:gd name="connsiteY280" fmla="*/ 1431925 h 2044699"/>
                <a:gd name="connsiteX281" fmla="*/ 1079500 w 1263650"/>
                <a:gd name="connsiteY281" fmla="*/ 1431924 h 2044699"/>
                <a:gd name="connsiteX282" fmla="*/ 1092200 w 1263650"/>
                <a:gd name="connsiteY282" fmla="*/ 1450974 h 2044699"/>
                <a:gd name="connsiteX283" fmla="*/ 1098550 w 1263650"/>
                <a:gd name="connsiteY283" fmla="*/ 1457324 h 2044699"/>
                <a:gd name="connsiteX284" fmla="*/ 1098550 w 1263650"/>
                <a:gd name="connsiteY284" fmla="*/ 1460499 h 2044699"/>
                <a:gd name="connsiteX285" fmla="*/ 1114425 w 1263650"/>
                <a:gd name="connsiteY285" fmla="*/ 1479549 h 2044699"/>
                <a:gd name="connsiteX286" fmla="*/ 1133475 w 1263650"/>
                <a:gd name="connsiteY286" fmla="*/ 1508124 h 2044699"/>
                <a:gd name="connsiteX287" fmla="*/ 1149350 w 1263650"/>
                <a:gd name="connsiteY287" fmla="*/ 1530349 h 2044699"/>
                <a:gd name="connsiteX288" fmla="*/ 1155700 w 1263650"/>
                <a:gd name="connsiteY288" fmla="*/ 1539874 h 2044699"/>
                <a:gd name="connsiteX289" fmla="*/ 1171575 w 1263650"/>
                <a:gd name="connsiteY289" fmla="*/ 1562099 h 2044699"/>
                <a:gd name="connsiteX290" fmla="*/ 1177925 w 1263650"/>
                <a:gd name="connsiteY290" fmla="*/ 1571624 h 2044699"/>
                <a:gd name="connsiteX291" fmla="*/ 1181100 w 1263650"/>
                <a:gd name="connsiteY291" fmla="*/ 1574799 h 2044699"/>
                <a:gd name="connsiteX292" fmla="*/ 1187450 w 1263650"/>
                <a:gd name="connsiteY292" fmla="*/ 1584324 h 2044699"/>
                <a:gd name="connsiteX293" fmla="*/ 1206500 w 1263650"/>
                <a:gd name="connsiteY293" fmla="*/ 1609724 h 2044699"/>
                <a:gd name="connsiteX294" fmla="*/ 1206500 w 1263650"/>
                <a:gd name="connsiteY294" fmla="*/ 1612899 h 2044699"/>
                <a:gd name="connsiteX295" fmla="*/ 1209675 w 1263650"/>
                <a:gd name="connsiteY295" fmla="*/ 1612899 h 2044699"/>
                <a:gd name="connsiteX296" fmla="*/ 1209675 w 1263650"/>
                <a:gd name="connsiteY296" fmla="*/ 1616074 h 2044699"/>
                <a:gd name="connsiteX297" fmla="*/ 1206500 w 1263650"/>
                <a:gd name="connsiteY297" fmla="*/ 1625599 h 2044699"/>
                <a:gd name="connsiteX298" fmla="*/ 1206500 w 1263650"/>
                <a:gd name="connsiteY298" fmla="*/ 1628774 h 2044699"/>
                <a:gd name="connsiteX299" fmla="*/ 1206500 w 1263650"/>
                <a:gd name="connsiteY299" fmla="*/ 1631949 h 2044699"/>
                <a:gd name="connsiteX300" fmla="*/ 1203325 w 1263650"/>
                <a:gd name="connsiteY300" fmla="*/ 1635124 h 2044699"/>
                <a:gd name="connsiteX301" fmla="*/ 1203325 w 1263650"/>
                <a:gd name="connsiteY301" fmla="*/ 1638299 h 2044699"/>
                <a:gd name="connsiteX302" fmla="*/ 1212850 w 1263650"/>
                <a:gd name="connsiteY302" fmla="*/ 1657349 h 2044699"/>
                <a:gd name="connsiteX303" fmla="*/ 1212850 w 1263650"/>
                <a:gd name="connsiteY303" fmla="*/ 1660524 h 2044699"/>
                <a:gd name="connsiteX304" fmla="*/ 1219200 w 1263650"/>
                <a:gd name="connsiteY304" fmla="*/ 1666874 h 2044699"/>
                <a:gd name="connsiteX305" fmla="*/ 1222375 w 1263650"/>
                <a:gd name="connsiteY305" fmla="*/ 1670049 h 2044699"/>
                <a:gd name="connsiteX306" fmla="*/ 1225550 w 1263650"/>
                <a:gd name="connsiteY306" fmla="*/ 1670049 h 2044699"/>
                <a:gd name="connsiteX307" fmla="*/ 1225550 w 1263650"/>
                <a:gd name="connsiteY307" fmla="*/ 1673224 h 2044699"/>
                <a:gd name="connsiteX308" fmla="*/ 1225550 w 1263650"/>
                <a:gd name="connsiteY308" fmla="*/ 1679574 h 2044699"/>
                <a:gd name="connsiteX309" fmla="*/ 1225550 w 1263650"/>
                <a:gd name="connsiteY309" fmla="*/ 1682749 h 2044699"/>
                <a:gd name="connsiteX310" fmla="*/ 1228725 w 1263650"/>
                <a:gd name="connsiteY310" fmla="*/ 1695449 h 2044699"/>
                <a:gd name="connsiteX311" fmla="*/ 1231900 w 1263650"/>
                <a:gd name="connsiteY311" fmla="*/ 1708149 h 2044699"/>
                <a:gd name="connsiteX312" fmla="*/ 1231900 w 1263650"/>
                <a:gd name="connsiteY312" fmla="*/ 1714499 h 2044699"/>
                <a:gd name="connsiteX313" fmla="*/ 1231900 w 1263650"/>
                <a:gd name="connsiteY313" fmla="*/ 1717674 h 2044699"/>
                <a:gd name="connsiteX314" fmla="*/ 1228725 w 1263650"/>
                <a:gd name="connsiteY314" fmla="*/ 1720849 h 2044699"/>
                <a:gd name="connsiteX315" fmla="*/ 1231900 w 1263650"/>
                <a:gd name="connsiteY315" fmla="*/ 1724024 h 2044699"/>
                <a:gd name="connsiteX316" fmla="*/ 1238250 w 1263650"/>
                <a:gd name="connsiteY316" fmla="*/ 1724024 h 2044699"/>
                <a:gd name="connsiteX317" fmla="*/ 1257300 w 1263650"/>
                <a:gd name="connsiteY317" fmla="*/ 1746249 h 2044699"/>
                <a:gd name="connsiteX318" fmla="*/ 1260475 w 1263650"/>
                <a:gd name="connsiteY318" fmla="*/ 1749424 h 2044699"/>
                <a:gd name="connsiteX319" fmla="*/ 1263650 w 1263650"/>
                <a:gd name="connsiteY319" fmla="*/ 1755774 h 2044699"/>
                <a:gd name="connsiteX320" fmla="*/ 1263650 w 1263650"/>
                <a:gd name="connsiteY320" fmla="*/ 1762124 h 2044699"/>
                <a:gd name="connsiteX321" fmla="*/ 1254125 w 1263650"/>
                <a:gd name="connsiteY321" fmla="*/ 1768474 h 2044699"/>
                <a:gd name="connsiteX322" fmla="*/ 1247775 w 1263650"/>
                <a:gd name="connsiteY322" fmla="*/ 1774824 h 2044699"/>
                <a:gd name="connsiteX323" fmla="*/ 1247775 w 1263650"/>
                <a:gd name="connsiteY323" fmla="*/ 1777999 h 2044699"/>
                <a:gd name="connsiteX324" fmla="*/ 1244600 w 1263650"/>
                <a:gd name="connsiteY324" fmla="*/ 1777999 h 2044699"/>
                <a:gd name="connsiteX325" fmla="*/ 1241425 w 1263650"/>
                <a:gd name="connsiteY325" fmla="*/ 1777999 h 2044699"/>
                <a:gd name="connsiteX326" fmla="*/ 1228725 w 1263650"/>
                <a:gd name="connsiteY326" fmla="*/ 1784349 h 2044699"/>
                <a:gd name="connsiteX327" fmla="*/ 1222375 w 1263650"/>
                <a:gd name="connsiteY327" fmla="*/ 1787524 h 2044699"/>
                <a:gd name="connsiteX328" fmla="*/ 1216025 w 1263650"/>
                <a:gd name="connsiteY328" fmla="*/ 1787524 h 2044699"/>
                <a:gd name="connsiteX329" fmla="*/ 1212850 w 1263650"/>
                <a:gd name="connsiteY329" fmla="*/ 1787524 h 2044699"/>
                <a:gd name="connsiteX330" fmla="*/ 1212850 w 1263650"/>
                <a:gd name="connsiteY330" fmla="*/ 1790699 h 2044699"/>
                <a:gd name="connsiteX331" fmla="*/ 1209675 w 1263650"/>
                <a:gd name="connsiteY331" fmla="*/ 1790699 h 2044699"/>
                <a:gd name="connsiteX332" fmla="*/ 1209675 w 1263650"/>
                <a:gd name="connsiteY332" fmla="*/ 1793874 h 2044699"/>
                <a:gd name="connsiteX333" fmla="*/ 1209675 w 1263650"/>
                <a:gd name="connsiteY333" fmla="*/ 1797049 h 2044699"/>
                <a:gd name="connsiteX334" fmla="*/ 1206500 w 1263650"/>
                <a:gd name="connsiteY334" fmla="*/ 1806574 h 2044699"/>
                <a:gd name="connsiteX335" fmla="*/ 1200150 w 1263650"/>
                <a:gd name="connsiteY335" fmla="*/ 1809749 h 2044699"/>
                <a:gd name="connsiteX336" fmla="*/ 1193800 w 1263650"/>
                <a:gd name="connsiteY336" fmla="*/ 1812924 h 2044699"/>
                <a:gd name="connsiteX337" fmla="*/ 1190625 w 1263650"/>
                <a:gd name="connsiteY337" fmla="*/ 1819274 h 2044699"/>
                <a:gd name="connsiteX338" fmla="*/ 1193800 w 1263650"/>
                <a:gd name="connsiteY338" fmla="*/ 1819274 h 2044699"/>
                <a:gd name="connsiteX339" fmla="*/ 1193800 w 1263650"/>
                <a:gd name="connsiteY339" fmla="*/ 1822449 h 2044699"/>
                <a:gd name="connsiteX340" fmla="*/ 1193800 w 1263650"/>
                <a:gd name="connsiteY340" fmla="*/ 1831974 h 2044699"/>
                <a:gd name="connsiteX341" fmla="*/ 1190625 w 1263650"/>
                <a:gd name="connsiteY341" fmla="*/ 1831974 h 2044699"/>
                <a:gd name="connsiteX342" fmla="*/ 1190625 w 1263650"/>
                <a:gd name="connsiteY342" fmla="*/ 1835149 h 2044699"/>
                <a:gd name="connsiteX343" fmla="*/ 1187450 w 1263650"/>
                <a:gd name="connsiteY343" fmla="*/ 1841499 h 2044699"/>
                <a:gd name="connsiteX344" fmla="*/ 1190625 w 1263650"/>
                <a:gd name="connsiteY344" fmla="*/ 1847849 h 2044699"/>
                <a:gd name="connsiteX345" fmla="*/ 1190625 w 1263650"/>
                <a:gd name="connsiteY345" fmla="*/ 1860549 h 2044699"/>
                <a:gd name="connsiteX346" fmla="*/ 1190625 w 1263650"/>
                <a:gd name="connsiteY346" fmla="*/ 1863724 h 2044699"/>
                <a:gd name="connsiteX347" fmla="*/ 1187450 w 1263650"/>
                <a:gd name="connsiteY347" fmla="*/ 1863724 h 2044699"/>
                <a:gd name="connsiteX348" fmla="*/ 1184275 w 1263650"/>
                <a:gd name="connsiteY348" fmla="*/ 1863724 h 2044699"/>
                <a:gd name="connsiteX349" fmla="*/ 1184275 w 1263650"/>
                <a:gd name="connsiteY349" fmla="*/ 1866899 h 2044699"/>
                <a:gd name="connsiteX350" fmla="*/ 1184275 w 1263650"/>
                <a:gd name="connsiteY350" fmla="*/ 1870074 h 2044699"/>
                <a:gd name="connsiteX351" fmla="*/ 1181100 w 1263650"/>
                <a:gd name="connsiteY351" fmla="*/ 1879599 h 2044699"/>
                <a:gd name="connsiteX352" fmla="*/ 1181100 w 1263650"/>
                <a:gd name="connsiteY352" fmla="*/ 1885949 h 2044699"/>
                <a:gd name="connsiteX353" fmla="*/ 1174750 w 1263650"/>
                <a:gd name="connsiteY353" fmla="*/ 1892299 h 2044699"/>
                <a:gd name="connsiteX354" fmla="*/ 1168400 w 1263650"/>
                <a:gd name="connsiteY354" fmla="*/ 1898649 h 2044699"/>
                <a:gd name="connsiteX355" fmla="*/ 1162050 w 1263650"/>
                <a:gd name="connsiteY355" fmla="*/ 1904999 h 2044699"/>
                <a:gd name="connsiteX356" fmla="*/ 1162050 w 1263650"/>
                <a:gd name="connsiteY356" fmla="*/ 1908174 h 2044699"/>
                <a:gd name="connsiteX357" fmla="*/ 1162050 w 1263650"/>
                <a:gd name="connsiteY357" fmla="*/ 1911349 h 2044699"/>
                <a:gd name="connsiteX358" fmla="*/ 1158875 w 1263650"/>
                <a:gd name="connsiteY358" fmla="*/ 1911349 h 2044699"/>
                <a:gd name="connsiteX359" fmla="*/ 1158875 w 1263650"/>
                <a:gd name="connsiteY359" fmla="*/ 1914524 h 2044699"/>
                <a:gd name="connsiteX360" fmla="*/ 1155700 w 1263650"/>
                <a:gd name="connsiteY360" fmla="*/ 1914524 h 2044699"/>
                <a:gd name="connsiteX361" fmla="*/ 1155700 w 1263650"/>
                <a:gd name="connsiteY361" fmla="*/ 1911349 h 2044699"/>
                <a:gd name="connsiteX362" fmla="*/ 1146175 w 1263650"/>
                <a:gd name="connsiteY362" fmla="*/ 1917699 h 2044699"/>
                <a:gd name="connsiteX363" fmla="*/ 1146175 w 1263650"/>
                <a:gd name="connsiteY363" fmla="*/ 1927224 h 2044699"/>
                <a:gd name="connsiteX364" fmla="*/ 1149350 w 1263650"/>
                <a:gd name="connsiteY364" fmla="*/ 1943099 h 2044699"/>
                <a:gd name="connsiteX365" fmla="*/ 1146175 w 1263650"/>
                <a:gd name="connsiteY365" fmla="*/ 1949449 h 2044699"/>
                <a:gd name="connsiteX366" fmla="*/ 1146175 w 1263650"/>
                <a:gd name="connsiteY366" fmla="*/ 1955799 h 2044699"/>
                <a:gd name="connsiteX367" fmla="*/ 1146175 w 1263650"/>
                <a:gd name="connsiteY367" fmla="*/ 1958974 h 2044699"/>
                <a:gd name="connsiteX368" fmla="*/ 1146175 w 1263650"/>
                <a:gd name="connsiteY368" fmla="*/ 1962149 h 2044699"/>
                <a:gd name="connsiteX369" fmla="*/ 1143000 w 1263650"/>
                <a:gd name="connsiteY369" fmla="*/ 1965324 h 2044699"/>
                <a:gd name="connsiteX370" fmla="*/ 1139825 w 1263650"/>
                <a:gd name="connsiteY370" fmla="*/ 1968499 h 2044699"/>
                <a:gd name="connsiteX371" fmla="*/ 1139825 w 1263650"/>
                <a:gd name="connsiteY371" fmla="*/ 1971674 h 2044699"/>
                <a:gd name="connsiteX372" fmla="*/ 1136650 w 1263650"/>
                <a:gd name="connsiteY372" fmla="*/ 1971674 h 2044699"/>
                <a:gd name="connsiteX373" fmla="*/ 1139825 w 1263650"/>
                <a:gd name="connsiteY373" fmla="*/ 1974849 h 2044699"/>
                <a:gd name="connsiteX374" fmla="*/ 1143000 w 1263650"/>
                <a:gd name="connsiteY374" fmla="*/ 1981199 h 2044699"/>
                <a:gd name="connsiteX375" fmla="*/ 1143000 w 1263650"/>
                <a:gd name="connsiteY375" fmla="*/ 1984374 h 2044699"/>
                <a:gd name="connsiteX376" fmla="*/ 1149350 w 1263650"/>
                <a:gd name="connsiteY376" fmla="*/ 1987549 h 2044699"/>
                <a:gd name="connsiteX377" fmla="*/ 1152525 w 1263650"/>
                <a:gd name="connsiteY377" fmla="*/ 1987549 h 2044699"/>
                <a:gd name="connsiteX378" fmla="*/ 1155700 w 1263650"/>
                <a:gd name="connsiteY378" fmla="*/ 1987549 h 2044699"/>
                <a:gd name="connsiteX379" fmla="*/ 1158875 w 1263650"/>
                <a:gd name="connsiteY379" fmla="*/ 1987549 h 2044699"/>
                <a:gd name="connsiteX380" fmla="*/ 1162050 w 1263650"/>
                <a:gd name="connsiteY380" fmla="*/ 1987549 h 2044699"/>
                <a:gd name="connsiteX381" fmla="*/ 1165225 w 1263650"/>
                <a:gd name="connsiteY381" fmla="*/ 1987549 h 2044699"/>
                <a:gd name="connsiteX382" fmla="*/ 1165225 w 1263650"/>
                <a:gd name="connsiteY382" fmla="*/ 1990724 h 2044699"/>
                <a:gd name="connsiteX383" fmla="*/ 1171575 w 1263650"/>
                <a:gd name="connsiteY383" fmla="*/ 2000249 h 2044699"/>
                <a:gd name="connsiteX384" fmla="*/ 1171575 w 1263650"/>
                <a:gd name="connsiteY384" fmla="*/ 2003424 h 2044699"/>
                <a:gd name="connsiteX385" fmla="*/ 1171575 w 1263650"/>
                <a:gd name="connsiteY385" fmla="*/ 2012949 h 2044699"/>
                <a:gd name="connsiteX386" fmla="*/ 1171575 w 1263650"/>
                <a:gd name="connsiteY386" fmla="*/ 2016124 h 2044699"/>
                <a:gd name="connsiteX387" fmla="*/ 1171575 w 1263650"/>
                <a:gd name="connsiteY387" fmla="*/ 2019299 h 2044699"/>
                <a:gd name="connsiteX388" fmla="*/ 1168400 w 1263650"/>
                <a:gd name="connsiteY388" fmla="*/ 2025649 h 2044699"/>
                <a:gd name="connsiteX389" fmla="*/ 1165225 w 1263650"/>
                <a:gd name="connsiteY389" fmla="*/ 2028824 h 2044699"/>
                <a:gd name="connsiteX390" fmla="*/ 1155700 w 1263650"/>
                <a:gd name="connsiteY390" fmla="*/ 2038349 h 2044699"/>
                <a:gd name="connsiteX391" fmla="*/ 1155700 w 1263650"/>
                <a:gd name="connsiteY391" fmla="*/ 2041524 h 2044699"/>
                <a:gd name="connsiteX392" fmla="*/ 1146175 w 1263650"/>
                <a:gd name="connsiteY392" fmla="*/ 2044699 h 2044699"/>
                <a:gd name="connsiteX393" fmla="*/ 1139825 w 1263650"/>
                <a:gd name="connsiteY393" fmla="*/ 2044699 h 2044699"/>
                <a:gd name="connsiteX394" fmla="*/ 1133475 w 1263650"/>
                <a:gd name="connsiteY394" fmla="*/ 2041524 h 2044699"/>
                <a:gd name="connsiteX395" fmla="*/ 1130300 w 1263650"/>
                <a:gd name="connsiteY395" fmla="*/ 2041524 h 2044699"/>
                <a:gd name="connsiteX396" fmla="*/ 1130300 w 1263650"/>
                <a:gd name="connsiteY396" fmla="*/ 2038349 h 2044699"/>
                <a:gd name="connsiteX397" fmla="*/ 1127125 w 1263650"/>
                <a:gd name="connsiteY397" fmla="*/ 2038349 h 2044699"/>
                <a:gd name="connsiteX398" fmla="*/ 1127125 w 1263650"/>
                <a:gd name="connsiteY398" fmla="*/ 2041524 h 2044699"/>
                <a:gd name="connsiteX399" fmla="*/ 1123950 w 1263650"/>
                <a:gd name="connsiteY399" fmla="*/ 2041524 h 2044699"/>
                <a:gd name="connsiteX400" fmla="*/ 901700 w 1263650"/>
                <a:gd name="connsiteY400" fmla="*/ 2022474 h 2044699"/>
                <a:gd name="connsiteX401" fmla="*/ 739775 w 1263650"/>
                <a:gd name="connsiteY401" fmla="*/ 2009774 h 2044699"/>
                <a:gd name="connsiteX402" fmla="*/ 736600 w 1263650"/>
                <a:gd name="connsiteY402" fmla="*/ 1990724 h 2044699"/>
                <a:gd name="connsiteX403" fmla="*/ 733425 w 1263650"/>
                <a:gd name="connsiteY403" fmla="*/ 1981199 h 2044699"/>
                <a:gd name="connsiteX404" fmla="*/ 730250 w 1263650"/>
                <a:gd name="connsiteY404" fmla="*/ 1981199 h 2044699"/>
                <a:gd name="connsiteX405" fmla="*/ 730250 w 1263650"/>
                <a:gd name="connsiteY405" fmla="*/ 1978024 h 2044699"/>
                <a:gd name="connsiteX406" fmla="*/ 733425 w 1263650"/>
                <a:gd name="connsiteY406" fmla="*/ 1974849 h 2044699"/>
                <a:gd name="connsiteX407" fmla="*/ 736600 w 1263650"/>
                <a:gd name="connsiteY407" fmla="*/ 1974849 h 2044699"/>
                <a:gd name="connsiteX408" fmla="*/ 736600 w 1263650"/>
                <a:gd name="connsiteY408" fmla="*/ 1978024 h 2044699"/>
                <a:gd name="connsiteX409" fmla="*/ 736600 w 1263650"/>
                <a:gd name="connsiteY409" fmla="*/ 1981199 h 2044699"/>
                <a:gd name="connsiteX410" fmla="*/ 739775 w 1263650"/>
                <a:gd name="connsiteY410" fmla="*/ 1990724 h 2044699"/>
                <a:gd name="connsiteX411" fmla="*/ 742950 w 1263650"/>
                <a:gd name="connsiteY411" fmla="*/ 1993899 h 2044699"/>
                <a:gd name="connsiteX412" fmla="*/ 742950 w 1263650"/>
                <a:gd name="connsiteY412" fmla="*/ 2000249 h 2044699"/>
                <a:gd name="connsiteX413" fmla="*/ 746125 w 1263650"/>
                <a:gd name="connsiteY413" fmla="*/ 2000249 h 2044699"/>
                <a:gd name="connsiteX414" fmla="*/ 746125 w 1263650"/>
                <a:gd name="connsiteY414" fmla="*/ 1997074 h 2044699"/>
                <a:gd name="connsiteX415" fmla="*/ 746125 w 1263650"/>
                <a:gd name="connsiteY415" fmla="*/ 1987549 h 2044699"/>
                <a:gd name="connsiteX416" fmla="*/ 746125 w 1263650"/>
                <a:gd name="connsiteY416" fmla="*/ 1984374 h 2044699"/>
                <a:gd name="connsiteX417" fmla="*/ 746125 w 1263650"/>
                <a:gd name="connsiteY417" fmla="*/ 1981199 h 2044699"/>
                <a:gd name="connsiteX418" fmla="*/ 742950 w 1263650"/>
                <a:gd name="connsiteY418" fmla="*/ 1974849 h 2044699"/>
                <a:gd name="connsiteX419" fmla="*/ 739775 w 1263650"/>
                <a:gd name="connsiteY419" fmla="*/ 1971674 h 2044699"/>
                <a:gd name="connsiteX420" fmla="*/ 736600 w 1263650"/>
                <a:gd name="connsiteY420" fmla="*/ 1968499 h 2044699"/>
                <a:gd name="connsiteX421" fmla="*/ 733425 w 1263650"/>
                <a:gd name="connsiteY421" fmla="*/ 1971674 h 2044699"/>
                <a:gd name="connsiteX422" fmla="*/ 730250 w 1263650"/>
                <a:gd name="connsiteY422" fmla="*/ 1971674 h 2044699"/>
                <a:gd name="connsiteX423" fmla="*/ 730250 w 1263650"/>
                <a:gd name="connsiteY423" fmla="*/ 1974849 h 2044699"/>
                <a:gd name="connsiteX424" fmla="*/ 727075 w 1263650"/>
                <a:gd name="connsiteY424" fmla="*/ 1974849 h 2044699"/>
                <a:gd name="connsiteX425" fmla="*/ 723900 w 1263650"/>
                <a:gd name="connsiteY425" fmla="*/ 1971674 h 2044699"/>
                <a:gd name="connsiteX426" fmla="*/ 727075 w 1263650"/>
                <a:gd name="connsiteY426" fmla="*/ 1968499 h 2044699"/>
                <a:gd name="connsiteX427" fmla="*/ 727075 w 1263650"/>
                <a:gd name="connsiteY427" fmla="*/ 1965324 h 2044699"/>
                <a:gd name="connsiteX428" fmla="*/ 730250 w 1263650"/>
                <a:gd name="connsiteY428" fmla="*/ 1965324 h 2044699"/>
                <a:gd name="connsiteX429" fmla="*/ 730250 w 1263650"/>
                <a:gd name="connsiteY429" fmla="*/ 1962149 h 2044699"/>
                <a:gd name="connsiteX430" fmla="*/ 733425 w 1263650"/>
                <a:gd name="connsiteY430" fmla="*/ 1962149 h 2044699"/>
                <a:gd name="connsiteX431" fmla="*/ 733425 w 1263650"/>
                <a:gd name="connsiteY431" fmla="*/ 1958974 h 2044699"/>
                <a:gd name="connsiteX432" fmla="*/ 730250 w 1263650"/>
                <a:gd name="connsiteY432" fmla="*/ 1955799 h 2044699"/>
                <a:gd name="connsiteX433" fmla="*/ 730250 w 1263650"/>
                <a:gd name="connsiteY433" fmla="*/ 1958974 h 2044699"/>
                <a:gd name="connsiteX434" fmla="*/ 730250 w 1263650"/>
                <a:gd name="connsiteY434" fmla="*/ 1962149 h 2044699"/>
                <a:gd name="connsiteX435" fmla="*/ 727075 w 1263650"/>
                <a:gd name="connsiteY435" fmla="*/ 1962149 h 2044699"/>
                <a:gd name="connsiteX436" fmla="*/ 727075 w 1263650"/>
                <a:gd name="connsiteY436" fmla="*/ 1958974 h 2044699"/>
                <a:gd name="connsiteX437" fmla="*/ 723900 w 1263650"/>
                <a:gd name="connsiteY437" fmla="*/ 1955799 h 2044699"/>
                <a:gd name="connsiteX438" fmla="*/ 723900 w 1263650"/>
                <a:gd name="connsiteY438" fmla="*/ 1949449 h 2044699"/>
                <a:gd name="connsiteX439" fmla="*/ 723900 w 1263650"/>
                <a:gd name="connsiteY439" fmla="*/ 1946274 h 2044699"/>
                <a:gd name="connsiteX440" fmla="*/ 733425 w 1263650"/>
                <a:gd name="connsiteY440" fmla="*/ 1943099 h 2044699"/>
                <a:gd name="connsiteX441" fmla="*/ 733425 w 1263650"/>
                <a:gd name="connsiteY441" fmla="*/ 1917699 h 2044699"/>
                <a:gd name="connsiteX442" fmla="*/ 727075 w 1263650"/>
                <a:gd name="connsiteY442" fmla="*/ 1895474 h 2044699"/>
                <a:gd name="connsiteX443" fmla="*/ 720725 w 1263650"/>
                <a:gd name="connsiteY443" fmla="*/ 1870074 h 2044699"/>
                <a:gd name="connsiteX444" fmla="*/ 698500 w 1263650"/>
                <a:gd name="connsiteY444" fmla="*/ 1831974 h 2044699"/>
                <a:gd name="connsiteX445" fmla="*/ 695325 w 1263650"/>
                <a:gd name="connsiteY445" fmla="*/ 1828799 h 2044699"/>
                <a:gd name="connsiteX446" fmla="*/ 682625 w 1263650"/>
                <a:gd name="connsiteY446" fmla="*/ 1816099 h 2044699"/>
                <a:gd name="connsiteX447" fmla="*/ 673100 w 1263650"/>
                <a:gd name="connsiteY447" fmla="*/ 1800224 h 2044699"/>
                <a:gd name="connsiteX448" fmla="*/ 660400 w 1263650"/>
                <a:gd name="connsiteY448" fmla="*/ 1787524 h 2044699"/>
                <a:gd name="connsiteX449" fmla="*/ 660400 w 1263650"/>
                <a:gd name="connsiteY449" fmla="*/ 1784349 h 2044699"/>
                <a:gd name="connsiteX450" fmla="*/ 657225 w 1263650"/>
                <a:gd name="connsiteY450" fmla="*/ 1784349 h 2044699"/>
                <a:gd name="connsiteX451" fmla="*/ 654050 w 1263650"/>
                <a:gd name="connsiteY451" fmla="*/ 1781174 h 2044699"/>
                <a:gd name="connsiteX452" fmla="*/ 654050 w 1263650"/>
                <a:gd name="connsiteY452" fmla="*/ 1784349 h 2044699"/>
                <a:gd name="connsiteX453" fmla="*/ 641350 w 1263650"/>
                <a:gd name="connsiteY453" fmla="*/ 1771649 h 2044699"/>
                <a:gd name="connsiteX454" fmla="*/ 635000 w 1263650"/>
                <a:gd name="connsiteY454" fmla="*/ 1758949 h 2044699"/>
                <a:gd name="connsiteX455" fmla="*/ 628650 w 1263650"/>
                <a:gd name="connsiteY455" fmla="*/ 1752599 h 2044699"/>
                <a:gd name="connsiteX456" fmla="*/ 622300 w 1263650"/>
                <a:gd name="connsiteY456" fmla="*/ 1746249 h 2044699"/>
                <a:gd name="connsiteX457" fmla="*/ 615950 w 1263650"/>
                <a:gd name="connsiteY457" fmla="*/ 1749424 h 2044699"/>
                <a:gd name="connsiteX458" fmla="*/ 615950 w 1263650"/>
                <a:gd name="connsiteY458" fmla="*/ 1746249 h 2044699"/>
                <a:gd name="connsiteX459" fmla="*/ 615950 w 1263650"/>
                <a:gd name="connsiteY459" fmla="*/ 1743074 h 2044699"/>
                <a:gd name="connsiteX460" fmla="*/ 612775 w 1263650"/>
                <a:gd name="connsiteY460" fmla="*/ 1743074 h 2044699"/>
                <a:gd name="connsiteX461" fmla="*/ 609600 w 1263650"/>
                <a:gd name="connsiteY461" fmla="*/ 1743074 h 2044699"/>
                <a:gd name="connsiteX462" fmla="*/ 606425 w 1263650"/>
                <a:gd name="connsiteY462" fmla="*/ 1743074 h 2044699"/>
                <a:gd name="connsiteX463" fmla="*/ 606425 w 1263650"/>
                <a:gd name="connsiteY463" fmla="*/ 1746249 h 2044699"/>
                <a:gd name="connsiteX464" fmla="*/ 603250 w 1263650"/>
                <a:gd name="connsiteY464" fmla="*/ 1752599 h 2044699"/>
                <a:gd name="connsiteX465" fmla="*/ 603250 w 1263650"/>
                <a:gd name="connsiteY465" fmla="*/ 1755774 h 2044699"/>
                <a:gd name="connsiteX466" fmla="*/ 600075 w 1263650"/>
                <a:gd name="connsiteY466" fmla="*/ 1755774 h 2044699"/>
                <a:gd name="connsiteX467" fmla="*/ 593725 w 1263650"/>
                <a:gd name="connsiteY467" fmla="*/ 1749424 h 2044699"/>
                <a:gd name="connsiteX468" fmla="*/ 593725 w 1263650"/>
                <a:gd name="connsiteY468" fmla="*/ 1746249 h 2044699"/>
                <a:gd name="connsiteX469" fmla="*/ 584200 w 1263650"/>
                <a:gd name="connsiteY469" fmla="*/ 1743074 h 2044699"/>
                <a:gd name="connsiteX470" fmla="*/ 581025 w 1263650"/>
                <a:gd name="connsiteY470" fmla="*/ 1739899 h 2044699"/>
                <a:gd name="connsiteX471" fmla="*/ 581025 w 1263650"/>
                <a:gd name="connsiteY471" fmla="*/ 1736724 h 2044699"/>
                <a:gd name="connsiteX472" fmla="*/ 587375 w 1263650"/>
                <a:gd name="connsiteY472" fmla="*/ 1736724 h 2044699"/>
                <a:gd name="connsiteX473" fmla="*/ 590550 w 1263650"/>
                <a:gd name="connsiteY473" fmla="*/ 1730374 h 2044699"/>
                <a:gd name="connsiteX474" fmla="*/ 590550 w 1263650"/>
                <a:gd name="connsiteY474" fmla="*/ 1724024 h 2044699"/>
                <a:gd name="connsiteX475" fmla="*/ 587375 w 1263650"/>
                <a:gd name="connsiteY475" fmla="*/ 1704974 h 2044699"/>
                <a:gd name="connsiteX476" fmla="*/ 581025 w 1263650"/>
                <a:gd name="connsiteY476" fmla="*/ 1689099 h 2044699"/>
                <a:gd name="connsiteX477" fmla="*/ 574675 w 1263650"/>
                <a:gd name="connsiteY477" fmla="*/ 1682749 h 2044699"/>
                <a:gd name="connsiteX478" fmla="*/ 555625 w 1263650"/>
                <a:gd name="connsiteY478" fmla="*/ 1679574 h 2044699"/>
                <a:gd name="connsiteX479" fmla="*/ 536575 w 1263650"/>
                <a:gd name="connsiteY479" fmla="*/ 1679574 h 2044699"/>
                <a:gd name="connsiteX480" fmla="*/ 533400 w 1263650"/>
                <a:gd name="connsiteY480" fmla="*/ 1682749 h 2044699"/>
                <a:gd name="connsiteX481" fmla="*/ 527050 w 1263650"/>
                <a:gd name="connsiteY481" fmla="*/ 1676399 h 2044699"/>
                <a:gd name="connsiteX482" fmla="*/ 514350 w 1263650"/>
                <a:gd name="connsiteY482" fmla="*/ 1670049 h 2044699"/>
                <a:gd name="connsiteX483" fmla="*/ 511175 w 1263650"/>
                <a:gd name="connsiteY483" fmla="*/ 1670049 h 2044699"/>
                <a:gd name="connsiteX484" fmla="*/ 492125 w 1263650"/>
                <a:gd name="connsiteY484" fmla="*/ 1654174 h 2044699"/>
                <a:gd name="connsiteX485" fmla="*/ 485775 w 1263650"/>
                <a:gd name="connsiteY485" fmla="*/ 1654174 h 2044699"/>
                <a:gd name="connsiteX486" fmla="*/ 479425 w 1263650"/>
                <a:gd name="connsiteY486" fmla="*/ 1641474 h 2044699"/>
                <a:gd name="connsiteX487" fmla="*/ 476250 w 1263650"/>
                <a:gd name="connsiteY487" fmla="*/ 1641474 h 2044699"/>
                <a:gd name="connsiteX488" fmla="*/ 473075 w 1263650"/>
                <a:gd name="connsiteY488" fmla="*/ 1638299 h 2044699"/>
                <a:gd name="connsiteX489" fmla="*/ 473075 w 1263650"/>
                <a:gd name="connsiteY489" fmla="*/ 1631949 h 2044699"/>
                <a:gd name="connsiteX490" fmla="*/ 473075 w 1263650"/>
                <a:gd name="connsiteY490" fmla="*/ 1625599 h 2044699"/>
                <a:gd name="connsiteX491" fmla="*/ 473075 w 1263650"/>
                <a:gd name="connsiteY491" fmla="*/ 1622424 h 2044699"/>
                <a:gd name="connsiteX492" fmla="*/ 473075 w 1263650"/>
                <a:gd name="connsiteY492" fmla="*/ 1619249 h 2044699"/>
                <a:gd name="connsiteX493" fmla="*/ 473075 w 1263650"/>
                <a:gd name="connsiteY493" fmla="*/ 1616074 h 2044699"/>
                <a:gd name="connsiteX494" fmla="*/ 469900 w 1263650"/>
                <a:gd name="connsiteY494" fmla="*/ 1616074 h 2044699"/>
                <a:gd name="connsiteX495" fmla="*/ 463550 w 1263650"/>
                <a:gd name="connsiteY495" fmla="*/ 1612899 h 2044699"/>
                <a:gd name="connsiteX496" fmla="*/ 460375 w 1263650"/>
                <a:gd name="connsiteY496" fmla="*/ 1609724 h 2044699"/>
                <a:gd name="connsiteX497" fmla="*/ 460375 w 1263650"/>
                <a:gd name="connsiteY497" fmla="*/ 1606549 h 2044699"/>
                <a:gd name="connsiteX498" fmla="*/ 457200 w 1263650"/>
                <a:gd name="connsiteY498" fmla="*/ 1603374 h 2044699"/>
                <a:gd name="connsiteX499" fmla="*/ 450850 w 1263650"/>
                <a:gd name="connsiteY499" fmla="*/ 1597024 h 2044699"/>
                <a:gd name="connsiteX500" fmla="*/ 447675 w 1263650"/>
                <a:gd name="connsiteY500" fmla="*/ 1593849 h 2044699"/>
                <a:gd name="connsiteX501" fmla="*/ 444500 w 1263650"/>
                <a:gd name="connsiteY501" fmla="*/ 1590674 h 2044699"/>
                <a:gd name="connsiteX502" fmla="*/ 434975 w 1263650"/>
                <a:gd name="connsiteY502" fmla="*/ 1581149 h 2044699"/>
                <a:gd name="connsiteX503" fmla="*/ 422275 w 1263650"/>
                <a:gd name="connsiteY503" fmla="*/ 1577974 h 2044699"/>
                <a:gd name="connsiteX504" fmla="*/ 409575 w 1263650"/>
                <a:gd name="connsiteY504" fmla="*/ 1577974 h 2044699"/>
                <a:gd name="connsiteX505" fmla="*/ 396875 w 1263650"/>
                <a:gd name="connsiteY505" fmla="*/ 1571624 h 2044699"/>
                <a:gd name="connsiteX506" fmla="*/ 384175 w 1263650"/>
                <a:gd name="connsiteY506" fmla="*/ 1568449 h 2044699"/>
                <a:gd name="connsiteX507" fmla="*/ 374650 w 1263650"/>
                <a:gd name="connsiteY507" fmla="*/ 1562099 h 2044699"/>
                <a:gd name="connsiteX508" fmla="*/ 368300 w 1263650"/>
                <a:gd name="connsiteY508" fmla="*/ 1555749 h 2044699"/>
                <a:gd name="connsiteX509" fmla="*/ 355600 w 1263650"/>
                <a:gd name="connsiteY509" fmla="*/ 1555749 h 2044699"/>
                <a:gd name="connsiteX510" fmla="*/ 346075 w 1263650"/>
                <a:gd name="connsiteY510" fmla="*/ 1549399 h 2044699"/>
                <a:gd name="connsiteX511" fmla="*/ 336550 w 1263650"/>
                <a:gd name="connsiteY511" fmla="*/ 1549399 h 2044699"/>
                <a:gd name="connsiteX512" fmla="*/ 330200 w 1263650"/>
                <a:gd name="connsiteY512" fmla="*/ 1546224 h 2044699"/>
                <a:gd name="connsiteX513" fmla="*/ 323850 w 1263650"/>
                <a:gd name="connsiteY513" fmla="*/ 1546224 h 2044699"/>
                <a:gd name="connsiteX514" fmla="*/ 307975 w 1263650"/>
                <a:gd name="connsiteY514" fmla="*/ 1546224 h 2044699"/>
                <a:gd name="connsiteX515" fmla="*/ 298450 w 1263650"/>
                <a:gd name="connsiteY515" fmla="*/ 1546224 h 2044699"/>
                <a:gd name="connsiteX516" fmla="*/ 295275 w 1263650"/>
                <a:gd name="connsiteY516" fmla="*/ 1543049 h 2044699"/>
                <a:gd name="connsiteX517" fmla="*/ 292100 w 1263650"/>
                <a:gd name="connsiteY517" fmla="*/ 1527174 h 2044699"/>
                <a:gd name="connsiteX518" fmla="*/ 288925 w 1263650"/>
                <a:gd name="connsiteY518" fmla="*/ 1520824 h 2044699"/>
                <a:gd name="connsiteX519" fmla="*/ 282575 w 1263650"/>
                <a:gd name="connsiteY519" fmla="*/ 1517649 h 2044699"/>
                <a:gd name="connsiteX520" fmla="*/ 279400 w 1263650"/>
                <a:gd name="connsiteY520" fmla="*/ 1517649 h 2044699"/>
                <a:gd name="connsiteX521" fmla="*/ 276225 w 1263650"/>
                <a:gd name="connsiteY521" fmla="*/ 1517649 h 2044699"/>
                <a:gd name="connsiteX522" fmla="*/ 276225 w 1263650"/>
                <a:gd name="connsiteY522" fmla="*/ 1514474 h 2044699"/>
                <a:gd name="connsiteX523" fmla="*/ 276225 w 1263650"/>
                <a:gd name="connsiteY523" fmla="*/ 1511299 h 2044699"/>
                <a:gd name="connsiteX524" fmla="*/ 276225 w 1263650"/>
                <a:gd name="connsiteY524" fmla="*/ 1508124 h 2044699"/>
                <a:gd name="connsiteX525" fmla="*/ 279400 w 1263650"/>
                <a:gd name="connsiteY525" fmla="*/ 1501774 h 2044699"/>
                <a:gd name="connsiteX526" fmla="*/ 285750 w 1263650"/>
                <a:gd name="connsiteY526" fmla="*/ 1492249 h 2044699"/>
                <a:gd name="connsiteX527" fmla="*/ 285750 w 1263650"/>
                <a:gd name="connsiteY527" fmla="*/ 1485899 h 2044699"/>
                <a:gd name="connsiteX528" fmla="*/ 285750 w 1263650"/>
                <a:gd name="connsiteY528" fmla="*/ 1479549 h 2044699"/>
                <a:gd name="connsiteX529" fmla="*/ 288925 w 1263650"/>
                <a:gd name="connsiteY529" fmla="*/ 1470024 h 2044699"/>
                <a:gd name="connsiteX530" fmla="*/ 292100 w 1263650"/>
                <a:gd name="connsiteY530" fmla="*/ 1463674 h 2044699"/>
                <a:gd name="connsiteX531" fmla="*/ 288925 w 1263650"/>
                <a:gd name="connsiteY531" fmla="*/ 1457324 h 2044699"/>
                <a:gd name="connsiteX532" fmla="*/ 285750 w 1263650"/>
                <a:gd name="connsiteY532" fmla="*/ 1450974 h 2044699"/>
                <a:gd name="connsiteX533" fmla="*/ 285750 w 1263650"/>
                <a:gd name="connsiteY533" fmla="*/ 1444624 h 2044699"/>
                <a:gd name="connsiteX534" fmla="*/ 292100 w 1263650"/>
                <a:gd name="connsiteY534" fmla="*/ 1438274 h 2044699"/>
                <a:gd name="connsiteX535" fmla="*/ 292100 w 1263650"/>
                <a:gd name="connsiteY535" fmla="*/ 1435099 h 2044699"/>
                <a:gd name="connsiteX536" fmla="*/ 295275 w 1263650"/>
                <a:gd name="connsiteY536" fmla="*/ 1428749 h 2044699"/>
                <a:gd name="connsiteX537" fmla="*/ 301625 w 1263650"/>
                <a:gd name="connsiteY537" fmla="*/ 1422399 h 2044699"/>
                <a:gd name="connsiteX538" fmla="*/ 301625 w 1263650"/>
                <a:gd name="connsiteY538" fmla="*/ 1419224 h 2044699"/>
                <a:gd name="connsiteX539" fmla="*/ 301625 w 1263650"/>
                <a:gd name="connsiteY539" fmla="*/ 1416049 h 2044699"/>
                <a:gd name="connsiteX540" fmla="*/ 301625 w 1263650"/>
                <a:gd name="connsiteY540" fmla="*/ 1406524 h 2044699"/>
                <a:gd name="connsiteX541" fmla="*/ 288925 w 1263650"/>
                <a:gd name="connsiteY541" fmla="*/ 1396999 h 2044699"/>
                <a:gd name="connsiteX542" fmla="*/ 285750 w 1263650"/>
                <a:gd name="connsiteY542" fmla="*/ 1400174 h 2044699"/>
                <a:gd name="connsiteX543" fmla="*/ 269875 w 1263650"/>
                <a:gd name="connsiteY543" fmla="*/ 1387474 h 2044699"/>
                <a:gd name="connsiteX544" fmla="*/ 269875 w 1263650"/>
                <a:gd name="connsiteY544" fmla="*/ 1377949 h 2044699"/>
                <a:gd name="connsiteX545" fmla="*/ 273050 w 1263650"/>
                <a:gd name="connsiteY545" fmla="*/ 1371599 h 2044699"/>
                <a:gd name="connsiteX546" fmla="*/ 276225 w 1263650"/>
                <a:gd name="connsiteY546" fmla="*/ 1368424 h 2044699"/>
                <a:gd name="connsiteX547" fmla="*/ 282575 w 1263650"/>
                <a:gd name="connsiteY547" fmla="*/ 1365249 h 2044699"/>
                <a:gd name="connsiteX548" fmla="*/ 282575 w 1263650"/>
                <a:gd name="connsiteY548" fmla="*/ 1362074 h 2044699"/>
                <a:gd name="connsiteX549" fmla="*/ 282575 w 1263650"/>
                <a:gd name="connsiteY549" fmla="*/ 1355724 h 2044699"/>
                <a:gd name="connsiteX550" fmla="*/ 279400 w 1263650"/>
                <a:gd name="connsiteY550" fmla="*/ 1349374 h 2044699"/>
                <a:gd name="connsiteX551" fmla="*/ 279400 w 1263650"/>
                <a:gd name="connsiteY551" fmla="*/ 1346199 h 2044699"/>
                <a:gd name="connsiteX552" fmla="*/ 269875 w 1263650"/>
                <a:gd name="connsiteY552" fmla="*/ 1343024 h 2044699"/>
                <a:gd name="connsiteX553" fmla="*/ 260350 w 1263650"/>
                <a:gd name="connsiteY553" fmla="*/ 1336674 h 2044699"/>
                <a:gd name="connsiteX554" fmla="*/ 254000 w 1263650"/>
                <a:gd name="connsiteY554" fmla="*/ 1327149 h 2044699"/>
                <a:gd name="connsiteX555" fmla="*/ 250825 w 1263650"/>
                <a:gd name="connsiteY555" fmla="*/ 1317624 h 2044699"/>
                <a:gd name="connsiteX556" fmla="*/ 247650 w 1263650"/>
                <a:gd name="connsiteY556" fmla="*/ 1308099 h 2044699"/>
                <a:gd name="connsiteX557" fmla="*/ 244475 w 1263650"/>
                <a:gd name="connsiteY557" fmla="*/ 1298574 h 2044699"/>
                <a:gd name="connsiteX558" fmla="*/ 238125 w 1263650"/>
                <a:gd name="connsiteY558" fmla="*/ 1295399 h 2044699"/>
                <a:gd name="connsiteX559" fmla="*/ 228600 w 1263650"/>
                <a:gd name="connsiteY559" fmla="*/ 1289049 h 2044699"/>
                <a:gd name="connsiteX560" fmla="*/ 225425 w 1263650"/>
                <a:gd name="connsiteY560" fmla="*/ 1282699 h 2044699"/>
                <a:gd name="connsiteX561" fmla="*/ 225425 w 1263650"/>
                <a:gd name="connsiteY561" fmla="*/ 1273174 h 2044699"/>
                <a:gd name="connsiteX562" fmla="*/ 228600 w 1263650"/>
                <a:gd name="connsiteY562" fmla="*/ 1269999 h 2044699"/>
                <a:gd name="connsiteX563" fmla="*/ 228600 w 1263650"/>
                <a:gd name="connsiteY563" fmla="*/ 1266824 h 2044699"/>
                <a:gd name="connsiteX564" fmla="*/ 225425 w 1263650"/>
                <a:gd name="connsiteY564" fmla="*/ 1263649 h 2044699"/>
                <a:gd name="connsiteX565" fmla="*/ 225425 w 1263650"/>
                <a:gd name="connsiteY565" fmla="*/ 1260474 h 2044699"/>
                <a:gd name="connsiteX566" fmla="*/ 212725 w 1263650"/>
                <a:gd name="connsiteY566" fmla="*/ 1244599 h 2044699"/>
                <a:gd name="connsiteX567" fmla="*/ 209550 w 1263650"/>
                <a:gd name="connsiteY567" fmla="*/ 1219199 h 2044699"/>
                <a:gd name="connsiteX568" fmla="*/ 200025 w 1263650"/>
                <a:gd name="connsiteY568" fmla="*/ 1212849 h 2044699"/>
                <a:gd name="connsiteX569" fmla="*/ 196850 w 1263650"/>
                <a:gd name="connsiteY569" fmla="*/ 1193799 h 2044699"/>
                <a:gd name="connsiteX570" fmla="*/ 187325 w 1263650"/>
                <a:gd name="connsiteY570" fmla="*/ 1177924 h 2044699"/>
                <a:gd name="connsiteX571" fmla="*/ 187325 w 1263650"/>
                <a:gd name="connsiteY571" fmla="*/ 1171574 h 2044699"/>
                <a:gd name="connsiteX572" fmla="*/ 177800 w 1263650"/>
                <a:gd name="connsiteY572" fmla="*/ 1162049 h 2044699"/>
                <a:gd name="connsiteX573" fmla="*/ 171450 w 1263650"/>
                <a:gd name="connsiteY573" fmla="*/ 1162049 h 2044699"/>
                <a:gd name="connsiteX574" fmla="*/ 171450 w 1263650"/>
                <a:gd name="connsiteY574" fmla="*/ 1158874 h 2044699"/>
                <a:gd name="connsiteX575" fmla="*/ 171450 w 1263650"/>
                <a:gd name="connsiteY575" fmla="*/ 1152524 h 2044699"/>
                <a:gd name="connsiteX576" fmla="*/ 165100 w 1263650"/>
                <a:gd name="connsiteY576" fmla="*/ 1146174 h 2044699"/>
                <a:gd name="connsiteX577" fmla="*/ 165100 w 1263650"/>
                <a:gd name="connsiteY577" fmla="*/ 1142999 h 2044699"/>
                <a:gd name="connsiteX578" fmla="*/ 165100 w 1263650"/>
                <a:gd name="connsiteY578" fmla="*/ 1136649 h 2044699"/>
                <a:gd name="connsiteX579" fmla="*/ 168275 w 1263650"/>
                <a:gd name="connsiteY579" fmla="*/ 1133474 h 2044699"/>
                <a:gd name="connsiteX580" fmla="*/ 168275 w 1263650"/>
                <a:gd name="connsiteY580" fmla="*/ 1130299 h 2044699"/>
                <a:gd name="connsiteX581" fmla="*/ 168275 w 1263650"/>
                <a:gd name="connsiteY581" fmla="*/ 1117599 h 2044699"/>
                <a:gd name="connsiteX582" fmla="*/ 168275 w 1263650"/>
                <a:gd name="connsiteY582" fmla="*/ 1104899 h 2044699"/>
                <a:gd name="connsiteX583" fmla="*/ 171450 w 1263650"/>
                <a:gd name="connsiteY583" fmla="*/ 1101724 h 2044699"/>
                <a:gd name="connsiteX584" fmla="*/ 171450 w 1263650"/>
                <a:gd name="connsiteY584" fmla="*/ 1098549 h 2044699"/>
                <a:gd name="connsiteX585" fmla="*/ 168275 w 1263650"/>
                <a:gd name="connsiteY585" fmla="*/ 1092199 h 2044699"/>
                <a:gd name="connsiteX586" fmla="*/ 165100 w 1263650"/>
                <a:gd name="connsiteY586" fmla="*/ 1092199 h 2044699"/>
                <a:gd name="connsiteX587" fmla="*/ 168275 w 1263650"/>
                <a:gd name="connsiteY587" fmla="*/ 1089024 h 2044699"/>
                <a:gd name="connsiteX588" fmla="*/ 171450 w 1263650"/>
                <a:gd name="connsiteY588" fmla="*/ 1085849 h 2044699"/>
                <a:gd name="connsiteX589" fmla="*/ 174625 w 1263650"/>
                <a:gd name="connsiteY589" fmla="*/ 1082674 h 2044699"/>
                <a:gd name="connsiteX590" fmla="*/ 177800 w 1263650"/>
                <a:gd name="connsiteY590" fmla="*/ 1082674 h 2044699"/>
                <a:gd name="connsiteX591" fmla="*/ 180975 w 1263650"/>
                <a:gd name="connsiteY591" fmla="*/ 1089024 h 2044699"/>
                <a:gd name="connsiteX592" fmla="*/ 184150 w 1263650"/>
                <a:gd name="connsiteY592" fmla="*/ 1089024 h 2044699"/>
                <a:gd name="connsiteX593" fmla="*/ 190500 w 1263650"/>
                <a:gd name="connsiteY593" fmla="*/ 1085849 h 2044699"/>
                <a:gd name="connsiteX594" fmla="*/ 200025 w 1263650"/>
                <a:gd name="connsiteY594" fmla="*/ 1066799 h 2044699"/>
                <a:gd name="connsiteX595" fmla="*/ 200025 w 1263650"/>
                <a:gd name="connsiteY595" fmla="*/ 1073149 h 2044699"/>
                <a:gd name="connsiteX596" fmla="*/ 203200 w 1263650"/>
                <a:gd name="connsiteY596" fmla="*/ 1073149 h 2044699"/>
                <a:gd name="connsiteX597" fmla="*/ 203200 w 1263650"/>
                <a:gd name="connsiteY597" fmla="*/ 1066799 h 2044699"/>
                <a:gd name="connsiteX598" fmla="*/ 200025 w 1263650"/>
                <a:gd name="connsiteY598" fmla="*/ 1066799 h 2044699"/>
                <a:gd name="connsiteX599" fmla="*/ 200025 w 1263650"/>
                <a:gd name="connsiteY599" fmla="*/ 1063624 h 2044699"/>
                <a:gd name="connsiteX600" fmla="*/ 203200 w 1263650"/>
                <a:gd name="connsiteY600" fmla="*/ 1054099 h 2044699"/>
                <a:gd name="connsiteX601" fmla="*/ 203200 w 1263650"/>
                <a:gd name="connsiteY601" fmla="*/ 1044574 h 2044699"/>
                <a:gd name="connsiteX602" fmla="*/ 203200 w 1263650"/>
                <a:gd name="connsiteY602" fmla="*/ 1041400 h 2044699"/>
                <a:gd name="connsiteX603" fmla="*/ 200025 w 1263650"/>
                <a:gd name="connsiteY603" fmla="*/ 1031875 h 2044699"/>
                <a:gd name="connsiteX604" fmla="*/ 196850 w 1263650"/>
                <a:gd name="connsiteY604" fmla="*/ 1025525 h 2044699"/>
                <a:gd name="connsiteX605" fmla="*/ 190500 w 1263650"/>
                <a:gd name="connsiteY605" fmla="*/ 1019175 h 2044699"/>
                <a:gd name="connsiteX606" fmla="*/ 187325 w 1263650"/>
                <a:gd name="connsiteY606" fmla="*/ 1019175 h 2044699"/>
                <a:gd name="connsiteX607" fmla="*/ 184150 w 1263650"/>
                <a:gd name="connsiteY607" fmla="*/ 1022350 h 2044699"/>
                <a:gd name="connsiteX608" fmla="*/ 180975 w 1263650"/>
                <a:gd name="connsiteY608" fmla="*/ 1022350 h 2044699"/>
                <a:gd name="connsiteX609" fmla="*/ 180975 w 1263650"/>
                <a:gd name="connsiteY609" fmla="*/ 1019175 h 2044699"/>
                <a:gd name="connsiteX610" fmla="*/ 174625 w 1263650"/>
                <a:gd name="connsiteY610" fmla="*/ 1019175 h 2044699"/>
                <a:gd name="connsiteX611" fmla="*/ 171450 w 1263650"/>
                <a:gd name="connsiteY611" fmla="*/ 1019175 h 2044699"/>
                <a:gd name="connsiteX612" fmla="*/ 161925 w 1263650"/>
                <a:gd name="connsiteY612" fmla="*/ 1016000 h 2044699"/>
                <a:gd name="connsiteX613" fmla="*/ 155575 w 1263650"/>
                <a:gd name="connsiteY613" fmla="*/ 1009650 h 2044699"/>
                <a:gd name="connsiteX614" fmla="*/ 149225 w 1263650"/>
                <a:gd name="connsiteY614" fmla="*/ 996950 h 2044699"/>
                <a:gd name="connsiteX615" fmla="*/ 146050 w 1263650"/>
                <a:gd name="connsiteY615" fmla="*/ 984250 h 2044699"/>
                <a:gd name="connsiteX616" fmla="*/ 142875 w 1263650"/>
                <a:gd name="connsiteY616" fmla="*/ 981075 h 2044699"/>
                <a:gd name="connsiteX617" fmla="*/ 139700 w 1263650"/>
                <a:gd name="connsiteY617" fmla="*/ 977900 h 2044699"/>
                <a:gd name="connsiteX618" fmla="*/ 136525 w 1263650"/>
                <a:gd name="connsiteY618" fmla="*/ 968375 h 2044699"/>
                <a:gd name="connsiteX619" fmla="*/ 130175 w 1263650"/>
                <a:gd name="connsiteY619" fmla="*/ 962025 h 2044699"/>
                <a:gd name="connsiteX620" fmla="*/ 130175 w 1263650"/>
                <a:gd name="connsiteY620" fmla="*/ 952500 h 2044699"/>
                <a:gd name="connsiteX621" fmla="*/ 139700 w 1263650"/>
                <a:gd name="connsiteY621" fmla="*/ 933450 h 2044699"/>
                <a:gd name="connsiteX622" fmla="*/ 136525 w 1263650"/>
                <a:gd name="connsiteY622" fmla="*/ 908050 h 2044699"/>
                <a:gd name="connsiteX623" fmla="*/ 133350 w 1263650"/>
                <a:gd name="connsiteY623" fmla="*/ 901700 h 2044699"/>
                <a:gd name="connsiteX624" fmla="*/ 130175 w 1263650"/>
                <a:gd name="connsiteY624" fmla="*/ 901700 h 2044699"/>
                <a:gd name="connsiteX625" fmla="*/ 130175 w 1263650"/>
                <a:gd name="connsiteY625" fmla="*/ 895350 h 2044699"/>
                <a:gd name="connsiteX626" fmla="*/ 133350 w 1263650"/>
                <a:gd name="connsiteY626" fmla="*/ 882650 h 2044699"/>
                <a:gd name="connsiteX627" fmla="*/ 136525 w 1263650"/>
                <a:gd name="connsiteY627" fmla="*/ 882650 h 2044699"/>
                <a:gd name="connsiteX628" fmla="*/ 139700 w 1263650"/>
                <a:gd name="connsiteY628" fmla="*/ 876300 h 2044699"/>
                <a:gd name="connsiteX629" fmla="*/ 139700 w 1263650"/>
                <a:gd name="connsiteY629" fmla="*/ 863600 h 2044699"/>
                <a:gd name="connsiteX630" fmla="*/ 142875 w 1263650"/>
                <a:gd name="connsiteY630" fmla="*/ 847725 h 2044699"/>
                <a:gd name="connsiteX631" fmla="*/ 146050 w 1263650"/>
                <a:gd name="connsiteY631" fmla="*/ 847725 h 2044699"/>
                <a:gd name="connsiteX632" fmla="*/ 149225 w 1263650"/>
                <a:gd name="connsiteY632" fmla="*/ 844550 h 2044699"/>
                <a:gd name="connsiteX633" fmla="*/ 161925 w 1263650"/>
                <a:gd name="connsiteY633" fmla="*/ 847725 h 2044699"/>
                <a:gd name="connsiteX634" fmla="*/ 158750 w 1263650"/>
                <a:gd name="connsiteY634" fmla="*/ 860425 h 2044699"/>
                <a:gd name="connsiteX635" fmla="*/ 158750 w 1263650"/>
                <a:gd name="connsiteY635" fmla="*/ 863600 h 2044699"/>
                <a:gd name="connsiteX636" fmla="*/ 158750 w 1263650"/>
                <a:gd name="connsiteY636" fmla="*/ 866775 h 2044699"/>
                <a:gd name="connsiteX637" fmla="*/ 155575 w 1263650"/>
                <a:gd name="connsiteY637" fmla="*/ 876300 h 2044699"/>
                <a:gd name="connsiteX638" fmla="*/ 155575 w 1263650"/>
                <a:gd name="connsiteY638" fmla="*/ 879475 h 2044699"/>
                <a:gd name="connsiteX639" fmla="*/ 155575 w 1263650"/>
                <a:gd name="connsiteY639" fmla="*/ 885825 h 2044699"/>
                <a:gd name="connsiteX640" fmla="*/ 161925 w 1263650"/>
                <a:gd name="connsiteY640" fmla="*/ 895350 h 2044699"/>
                <a:gd name="connsiteX641" fmla="*/ 168275 w 1263650"/>
                <a:gd name="connsiteY641" fmla="*/ 895350 h 2044699"/>
                <a:gd name="connsiteX642" fmla="*/ 168275 w 1263650"/>
                <a:gd name="connsiteY642" fmla="*/ 901700 h 2044699"/>
                <a:gd name="connsiteX643" fmla="*/ 174625 w 1263650"/>
                <a:gd name="connsiteY643" fmla="*/ 904875 h 2044699"/>
                <a:gd name="connsiteX644" fmla="*/ 177800 w 1263650"/>
                <a:gd name="connsiteY644" fmla="*/ 908050 h 2044699"/>
                <a:gd name="connsiteX645" fmla="*/ 180975 w 1263650"/>
                <a:gd name="connsiteY645" fmla="*/ 914400 h 2044699"/>
                <a:gd name="connsiteX646" fmla="*/ 184150 w 1263650"/>
                <a:gd name="connsiteY646" fmla="*/ 914400 h 2044699"/>
                <a:gd name="connsiteX647" fmla="*/ 184150 w 1263650"/>
                <a:gd name="connsiteY647" fmla="*/ 920750 h 2044699"/>
                <a:gd name="connsiteX648" fmla="*/ 187325 w 1263650"/>
                <a:gd name="connsiteY648" fmla="*/ 923925 h 2044699"/>
                <a:gd name="connsiteX649" fmla="*/ 190500 w 1263650"/>
                <a:gd name="connsiteY649" fmla="*/ 927100 h 2044699"/>
                <a:gd name="connsiteX650" fmla="*/ 196850 w 1263650"/>
                <a:gd name="connsiteY650" fmla="*/ 927100 h 2044699"/>
                <a:gd name="connsiteX651" fmla="*/ 200025 w 1263650"/>
                <a:gd name="connsiteY651" fmla="*/ 930275 h 2044699"/>
                <a:gd name="connsiteX652" fmla="*/ 202410 w 1263650"/>
                <a:gd name="connsiteY652" fmla="*/ 927890 h 2044699"/>
                <a:gd name="connsiteX653" fmla="*/ 202410 w 1263650"/>
                <a:gd name="connsiteY653" fmla="*/ 926309 h 2044699"/>
                <a:gd name="connsiteX654" fmla="*/ 200026 w 1263650"/>
                <a:gd name="connsiteY654" fmla="*/ 923925 h 2044699"/>
                <a:gd name="connsiteX655" fmla="*/ 196851 w 1263650"/>
                <a:gd name="connsiteY655" fmla="*/ 920750 h 2044699"/>
                <a:gd name="connsiteX656" fmla="*/ 193676 w 1263650"/>
                <a:gd name="connsiteY656" fmla="*/ 917575 h 2044699"/>
                <a:gd name="connsiteX657" fmla="*/ 193676 w 1263650"/>
                <a:gd name="connsiteY657" fmla="*/ 914400 h 2044699"/>
                <a:gd name="connsiteX658" fmla="*/ 190501 w 1263650"/>
                <a:gd name="connsiteY658" fmla="*/ 914400 h 2044699"/>
                <a:gd name="connsiteX659" fmla="*/ 187326 w 1263650"/>
                <a:gd name="connsiteY659" fmla="*/ 904875 h 2044699"/>
                <a:gd name="connsiteX660" fmla="*/ 187326 w 1263650"/>
                <a:gd name="connsiteY660" fmla="*/ 898525 h 2044699"/>
                <a:gd name="connsiteX661" fmla="*/ 187326 w 1263650"/>
                <a:gd name="connsiteY661" fmla="*/ 889000 h 2044699"/>
                <a:gd name="connsiteX662" fmla="*/ 187326 w 1263650"/>
                <a:gd name="connsiteY662" fmla="*/ 882650 h 2044699"/>
                <a:gd name="connsiteX663" fmla="*/ 187326 w 1263650"/>
                <a:gd name="connsiteY663" fmla="*/ 876300 h 2044699"/>
                <a:gd name="connsiteX664" fmla="*/ 184151 w 1263650"/>
                <a:gd name="connsiteY664" fmla="*/ 873125 h 2044699"/>
                <a:gd name="connsiteX665" fmla="*/ 180976 w 1263650"/>
                <a:gd name="connsiteY665" fmla="*/ 869950 h 2044699"/>
                <a:gd name="connsiteX666" fmla="*/ 177801 w 1263650"/>
                <a:gd name="connsiteY666" fmla="*/ 866775 h 2044699"/>
                <a:gd name="connsiteX667" fmla="*/ 180976 w 1263650"/>
                <a:gd name="connsiteY667" fmla="*/ 866775 h 2044699"/>
                <a:gd name="connsiteX668" fmla="*/ 184151 w 1263650"/>
                <a:gd name="connsiteY668" fmla="*/ 866775 h 2044699"/>
                <a:gd name="connsiteX669" fmla="*/ 184151 w 1263650"/>
                <a:gd name="connsiteY669" fmla="*/ 863600 h 2044699"/>
                <a:gd name="connsiteX670" fmla="*/ 174626 w 1263650"/>
                <a:gd name="connsiteY670" fmla="*/ 860425 h 2044699"/>
                <a:gd name="connsiteX671" fmla="*/ 168276 w 1263650"/>
                <a:gd name="connsiteY671" fmla="*/ 854075 h 2044699"/>
                <a:gd name="connsiteX672" fmla="*/ 168276 w 1263650"/>
                <a:gd name="connsiteY672" fmla="*/ 850900 h 2044699"/>
                <a:gd name="connsiteX673" fmla="*/ 171451 w 1263650"/>
                <a:gd name="connsiteY673" fmla="*/ 847725 h 2044699"/>
                <a:gd name="connsiteX674" fmla="*/ 174626 w 1263650"/>
                <a:gd name="connsiteY674" fmla="*/ 844550 h 2044699"/>
                <a:gd name="connsiteX675" fmla="*/ 177801 w 1263650"/>
                <a:gd name="connsiteY675" fmla="*/ 841375 h 2044699"/>
                <a:gd name="connsiteX676" fmla="*/ 174626 w 1263650"/>
                <a:gd name="connsiteY676" fmla="*/ 835025 h 2044699"/>
                <a:gd name="connsiteX677" fmla="*/ 174626 w 1263650"/>
                <a:gd name="connsiteY677" fmla="*/ 831850 h 2044699"/>
                <a:gd name="connsiteX678" fmla="*/ 174627 w 1263650"/>
                <a:gd name="connsiteY678" fmla="*/ 831850 h 2044699"/>
                <a:gd name="connsiteX679" fmla="*/ 171452 w 1263650"/>
                <a:gd name="connsiteY679" fmla="*/ 828675 h 2044699"/>
                <a:gd name="connsiteX680" fmla="*/ 168277 w 1263650"/>
                <a:gd name="connsiteY680" fmla="*/ 828675 h 2044699"/>
                <a:gd name="connsiteX681" fmla="*/ 165102 w 1263650"/>
                <a:gd name="connsiteY681" fmla="*/ 828675 h 2044699"/>
                <a:gd name="connsiteX682" fmla="*/ 165102 w 1263650"/>
                <a:gd name="connsiteY682" fmla="*/ 825500 h 2044699"/>
                <a:gd name="connsiteX683" fmla="*/ 165102 w 1263650"/>
                <a:gd name="connsiteY683" fmla="*/ 822325 h 2044699"/>
                <a:gd name="connsiteX684" fmla="*/ 165102 w 1263650"/>
                <a:gd name="connsiteY684" fmla="*/ 819150 h 2044699"/>
                <a:gd name="connsiteX685" fmla="*/ 168277 w 1263650"/>
                <a:gd name="connsiteY685" fmla="*/ 819150 h 2044699"/>
                <a:gd name="connsiteX686" fmla="*/ 171452 w 1263650"/>
                <a:gd name="connsiteY686" fmla="*/ 815975 h 2044699"/>
                <a:gd name="connsiteX687" fmla="*/ 174627 w 1263650"/>
                <a:gd name="connsiteY687" fmla="*/ 812800 h 2044699"/>
                <a:gd name="connsiteX688" fmla="*/ 174627 w 1263650"/>
                <a:gd name="connsiteY688" fmla="*/ 809625 h 2044699"/>
                <a:gd name="connsiteX689" fmla="*/ 177802 w 1263650"/>
                <a:gd name="connsiteY689" fmla="*/ 812800 h 2044699"/>
                <a:gd name="connsiteX690" fmla="*/ 184152 w 1263650"/>
                <a:gd name="connsiteY690" fmla="*/ 812800 h 2044699"/>
                <a:gd name="connsiteX691" fmla="*/ 187327 w 1263650"/>
                <a:gd name="connsiteY691" fmla="*/ 809625 h 2044699"/>
                <a:gd name="connsiteX692" fmla="*/ 193677 w 1263650"/>
                <a:gd name="connsiteY692" fmla="*/ 806450 h 2044699"/>
                <a:gd name="connsiteX693" fmla="*/ 196852 w 1263650"/>
                <a:gd name="connsiteY693" fmla="*/ 809625 h 2044699"/>
                <a:gd name="connsiteX694" fmla="*/ 200027 w 1263650"/>
                <a:gd name="connsiteY694" fmla="*/ 812800 h 2044699"/>
                <a:gd name="connsiteX695" fmla="*/ 202410 w 1263650"/>
                <a:gd name="connsiteY695" fmla="*/ 812800 h 2044699"/>
                <a:gd name="connsiteX696" fmla="*/ 202410 w 1263650"/>
                <a:gd name="connsiteY696" fmla="*/ 808043 h 2044699"/>
                <a:gd name="connsiteX697" fmla="*/ 200026 w 1263650"/>
                <a:gd name="connsiteY697" fmla="*/ 803275 h 2044699"/>
                <a:gd name="connsiteX698" fmla="*/ 196851 w 1263650"/>
                <a:gd name="connsiteY698" fmla="*/ 803275 h 2044699"/>
                <a:gd name="connsiteX699" fmla="*/ 193676 w 1263650"/>
                <a:gd name="connsiteY699" fmla="*/ 803275 h 2044699"/>
                <a:gd name="connsiteX700" fmla="*/ 193676 w 1263650"/>
                <a:gd name="connsiteY700" fmla="*/ 800100 h 2044699"/>
                <a:gd name="connsiteX701" fmla="*/ 193676 w 1263650"/>
                <a:gd name="connsiteY701" fmla="*/ 793750 h 2044699"/>
                <a:gd name="connsiteX702" fmla="*/ 193676 w 1263650"/>
                <a:gd name="connsiteY702" fmla="*/ 787400 h 2044699"/>
                <a:gd name="connsiteX703" fmla="*/ 193676 w 1263650"/>
                <a:gd name="connsiteY703" fmla="*/ 784225 h 2044699"/>
                <a:gd name="connsiteX704" fmla="*/ 193676 w 1263650"/>
                <a:gd name="connsiteY704" fmla="*/ 781050 h 2044699"/>
                <a:gd name="connsiteX705" fmla="*/ 190501 w 1263650"/>
                <a:gd name="connsiteY705" fmla="*/ 777875 h 2044699"/>
                <a:gd name="connsiteX706" fmla="*/ 190501 w 1263650"/>
                <a:gd name="connsiteY706" fmla="*/ 774700 h 2044699"/>
                <a:gd name="connsiteX707" fmla="*/ 187326 w 1263650"/>
                <a:gd name="connsiteY707" fmla="*/ 774700 h 2044699"/>
                <a:gd name="connsiteX708" fmla="*/ 184151 w 1263650"/>
                <a:gd name="connsiteY708" fmla="*/ 777875 h 2044699"/>
                <a:gd name="connsiteX709" fmla="*/ 184151 w 1263650"/>
                <a:gd name="connsiteY709" fmla="*/ 774700 h 2044699"/>
                <a:gd name="connsiteX710" fmla="*/ 184150 w 1263650"/>
                <a:gd name="connsiteY710" fmla="*/ 774700 h 2044699"/>
                <a:gd name="connsiteX711" fmla="*/ 184150 w 1263650"/>
                <a:gd name="connsiteY711" fmla="*/ 777874 h 2044699"/>
                <a:gd name="connsiteX712" fmla="*/ 180976 w 1263650"/>
                <a:gd name="connsiteY712" fmla="*/ 774700 h 2044699"/>
                <a:gd name="connsiteX713" fmla="*/ 180976 w 1263650"/>
                <a:gd name="connsiteY713" fmla="*/ 771525 h 2044699"/>
                <a:gd name="connsiteX714" fmla="*/ 180975 w 1263650"/>
                <a:gd name="connsiteY714" fmla="*/ 771525 h 2044699"/>
                <a:gd name="connsiteX715" fmla="*/ 180975 w 1263650"/>
                <a:gd name="connsiteY715" fmla="*/ 774700 h 2044699"/>
                <a:gd name="connsiteX716" fmla="*/ 180975 w 1263650"/>
                <a:gd name="connsiteY716" fmla="*/ 777875 h 2044699"/>
                <a:gd name="connsiteX717" fmla="*/ 180975 w 1263650"/>
                <a:gd name="connsiteY717" fmla="*/ 781050 h 2044699"/>
                <a:gd name="connsiteX718" fmla="*/ 180976 w 1263650"/>
                <a:gd name="connsiteY718" fmla="*/ 781050 h 2044699"/>
                <a:gd name="connsiteX719" fmla="*/ 180976 w 1263650"/>
                <a:gd name="connsiteY719" fmla="*/ 777875 h 2044699"/>
                <a:gd name="connsiteX720" fmla="*/ 180976 w 1263650"/>
                <a:gd name="connsiteY720" fmla="*/ 774701 h 2044699"/>
                <a:gd name="connsiteX721" fmla="*/ 184150 w 1263650"/>
                <a:gd name="connsiteY721" fmla="*/ 777875 h 2044699"/>
                <a:gd name="connsiteX722" fmla="*/ 184150 w 1263650"/>
                <a:gd name="connsiteY722" fmla="*/ 777874 h 2044699"/>
                <a:gd name="connsiteX723" fmla="*/ 184151 w 1263650"/>
                <a:gd name="connsiteY723" fmla="*/ 777875 h 2044699"/>
                <a:gd name="connsiteX724" fmla="*/ 187326 w 1263650"/>
                <a:gd name="connsiteY724" fmla="*/ 781050 h 2044699"/>
                <a:gd name="connsiteX725" fmla="*/ 190501 w 1263650"/>
                <a:gd name="connsiteY725" fmla="*/ 784225 h 2044699"/>
                <a:gd name="connsiteX726" fmla="*/ 190501 w 1263650"/>
                <a:gd name="connsiteY726" fmla="*/ 787400 h 2044699"/>
                <a:gd name="connsiteX727" fmla="*/ 190500 w 1263650"/>
                <a:gd name="connsiteY727" fmla="*/ 787400 h 2044699"/>
                <a:gd name="connsiteX728" fmla="*/ 190500 w 1263650"/>
                <a:gd name="connsiteY728" fmla="*/ 790575 h 2044699"/>
                <a:gd name="connsiteX729" fmla="*/ 190500 w 1263650"/>
                <a:gd name="connsiteY729" fmla="*/ 796925 h 2044699"/>
                <a:gd name="connsiteX730" fmla="*/ 187325 w 1263650"/>
                <a:gd name="connsiteY730" fmla="*/ 793750 h 2044699"/>
                <a:gd name="connsiteX731" fmla="*/ 180975 w 1263650"/>
                <a:gd name="connsiteY731" fmla="*/ 787400 h 2044699"/>
                <a:gd name="connsiteX732" fmla="*/ 177800 w 1263650"/>
                <a:gd name="connsiteY732" fmla="*/ 784225 h 2044699"/>
                <a:gd name="connsiteX733" fmla="*/ 177800 w 1263650"/>
                <a:gd name="connsiteY733" fmla="*/ 781050 h 2044699"/>
                <a:gd name="connsiteX734" fmla="*/ 184150 w 1263650"/>
                <a:gd name="connsiteY734" fmla="*/ 784225 h 2044699"/>
                <a:gd name="connsiteX735" fmla="*/ 184151 w 1263650"/>
                <a:gd name="connsiteY735" fmla="*/ 784225 h 2044699"/>
                <a:gd name="connsiteX736" fmla="*/ 177801 w 1263650"/>
                <a:gd name="connsiteY736" fmla="*/ 781050 h 2044699"/>
                <a:gd name="connsiteX737" fmla="*/ 177800 w 1263650"/>
                <a:gd name="connsiteY737" fmla="*/ 781050 h 2044699"/>
                <a:gd name="connsiteX738" fmla="*/ 174625 w 1263650"/>
                <a:gd name="connsiteY738" fmla="*/ 781050 h 2044699"/>
                <a:gd name="connsiteX739" fmla="*/ 171450 w 1263650"/>
                <a:gd name="connsiteY739" fmla="*/ 781050 h 2044699"/>
                <a:gd name="connsiteX740" fmla="*/ 171450 w 1263650"/>
                <a:gd name="connsiteY740" fmla="*/ 784225 h 2044699"/>
                <a:gd name="connsiteX741" fmla="*/ 168275 w 1263650"/>
                <a:gd name="connsiteY741" fmla="*/ 787400 h 2044699"/>
                <a:gd name="connsiteX742" fmla="*/ 165100 w 1263650"/>
                <a:gd name="connsiteY742" fmla="*/ 787400 h 2044699"/>
                <a:gd name="connsiteX743" fmla="*/ 161925 w 1263650"/>
                <a:gd name="connsiteY743" fmla="*/ 784225 h 2044699"/>
                <a:gd name="connsiteX744" fmla="*/ 158750 w 1263650"/>
                <a:gd name="connsiteY744" fmla="*/ 787400 h 2044699"/>
                <a:gd name="connsiteX745" fmla="*/ 158750 w 1263650"/>
                <a:gd name="connsiteY745" fmla="*/ 793750 h 2044699"/>
                <a:gd name="connsiteX746" fmla="*/ 161925 w 1263650"/>
                <a:gd name="connsiteY746" fmla="*/ 793750 h 2044699"/>
                <a:gd name="connsiteX747" fmla="*/ 158750 w 1263650"/>
                <a:gd name="connsiteY747" fmla="*/ 800100 h 2044699"/>
                <a:gd name="connsiteX748" fmla="*/ 155575 w 1263650"/>
                <a:gd name="connsiteY748" fmla="*/ 803275 h 2044699"/>
                <a:gd name="connsiteX749" fmla="*/ 155575 w 1263650"/>
                <a:gd name="connsiteY749" fmla="*/ 806450 h 2044699"/>
                <a:gd name="connsiteX750" fmla="*/ 161925 w 1263650"/>
                <a:gd name="connsiteY750" fmla="*/ 809625 h 2044699"/>
                <a:gd name="connsiteX751" fmla="*/ 161925 w 1263650"/>
                <a:gd name="connsiteY751" fmla="*/ 812800 h 2044699"/>
                <a:gd name="connsiteX752" fmla="*/ 158750 w 1263650"/>
                <a:gd name="connsiteY752" fmla="*/ 812800 h 2044699"/>
                <a:gd name="connsiteX753" fmla="*/ 152400 w 1263650"/>
                <a:gd name="connsiteY753" fmla="*/ 812800 h 2044699"/>
                <a:gd name="connsiteX754" fmla="*/ 152400 w 1263650"/>
                <a:gd name="connsiteY754" fmla="*/ 815975 h 2044699"/>
                <a:gd name="connsiteX755" fmla="*/ 152400 w 1263650"/>
                <a:gd name="connsiteY755" fmla="*/ 819150 h 2044699"/>
                <a:gd name="connsiteX756" fmla="*/ 149225 w 1263650"/>
                <a:gd name="connsiteY756" fmla="*/ 822325 h 2044699"/>
                <a:gd name="connsiteX757" fmla="*/ 152400 w 1263650"/>
                <a:gd name="connsiteY757" fmla="*/ 822325 h 2044699"/>
                <a:gd name="connsiteX758" fmla="*/ 155575 w 1263650"/>
                <a:gd name="connsiteY758" fmla="*/ 825500 h 2044699"/>
                <a:gd name="connsiteX759" fmla="*/ 155575 w 1263650"/>
                <a:gd name="connsiteY759" fmla="*/ 828675 h 2044699"/>
                <a:gd name="connsiteX760" fmla="*/ 158750 w 1263650"/>
                <a:gd name="connsiteY760" fmla="*/ 831850 h 2044699"/>
                <a:gd name="connsiteX761" fmla="*/ 155575 w 1263650"/>
                <a:gd name="connsiteY761" fmla="*/ 831850 h 2044699"/>
                <a:gd name="connsiteX762" fmla="*/ 155575 w 1263650"/>
                <a:gd name="connsiteY762" fmla="*/ 835025 h 2044699"/>
                <a:gd name="connsiteX763" fmla="*/ 152400 w 1263650"/>
                <a:gd name="connsiteY763" fmla="*/ 835025 h 2044699"/>
                <a:gd name="connsiteX764" fmla="*/ 152400 w 1263650"/>
                <a:gd name="connsiteY764" fmla="*/ 828675 h 2044699"/>
                <a:gd name="connsiteX765" fmla="*/ 149225 w 1263650"/>
                <a:gd name="connsiteY765" fmla="*/ 828675 h 2044699"/>
                <a:gd name="connsiteX766" fmla="*/ 149225 w 1263650"/>
                <a:gd name="connsiteY766" fmla="*/ 838200 h 2044699"/>
                <a:gd name="connsiteX767" fmla="*/ 149225 w 1263650"/>
                <a:gd name="connsiteY767" fmla="*/ 841375 h 2044699"/>
                <a:gd name="connsiteX768" fmla="*/ 146050 w 1263650"/>
                <a:gd name="connsiteY768" fmla="*/ 841375 h 2044699"/>
                <a:gd name="connsiteX769" fmla="*/ 142875 w 1263650"/>
                <a:gd name="connsiteY769" fmla="*/ 841375 h 2044699"/>
                <a:gd name="connsiteX770" fmla="*/ 142875 w 1263650"/>
                <a:gd name="connsiteY770" fmla="*/ 838200 h 2044699"/>
                <a:gd name="connsiteX771" fmla="*/ 127000 w 1263650"/>
                <a:gd name="connsiteY771" fmla="*/ 819150 h 2044699"/>
                <a:gd name="connsiteX772" fmla="*/ 123825 w 1263650"/>
                <a:gd name="connsiteY772" fmla="*/ 815975 h 2044699"/>
                <a:gd name="connsiteX773" fmla="*/ 123825 w 1263650"/>
                <a:gd name="connsiteY773" fmla="*/ 819150 h 2044699"/>
                <a:gd name="connsiteX774" fmla="*/ 120650 w 1263650"/>
                <a:gd name="connsiteY774" fmla="*/ 819150 h 2044699"/>
                <a:gd name="connsiteX775" fmla="*/ 111125 w 1263650"/>
                <a:gd name="connsiteY775" fmla="*/ 806450 h 2044699"/>
                <a:gd name="connsiteX776" fmla="*/ 107950 w 1263650"/>
                <a:gd name="connsiteY776" fmla="*/ 793750 h 2044699"/>
                <a:gd name="connsiteX777" fmla="*/ 95250 w 1263650"/>
                <a:gd name="connsiteY777" fmla="*/ 787400 h 2044699"/>
                <a:gd name="connsiteX778" fmla="*/ 95250 w 1263650"/>
                <a:gd name="connsiteY778" fmla="*/ 781050 h 2044699"/>
                <a:gd name="connsiteX779" fmla="*/ 95250 w 1263650"/>
                <a:gd name="connsiteY779" fmla="*/ 777875 h 2044699"/>
                <a:gd name="connsiteX780" fmla="*/ 88900 w 1263650"/>
                <a:gd name="connsiteY780" fmla="*/ 781050 h 2044699"/>
                <a:gd name="connsiteX781" fmla="*/ 90805 w 1263650"/>
                <a:gd name="connsiteY781" fmla="*/ 784860 h 2044699"/>
                <a:gd name="connsiteX782" fmla="*/ 85725 w 1263650"/>
                <a:gd name="connsiteY782" fmla="*/ 787400 h 2044699"/>
                <a:gd name="connsiteX783" fmla="*/ 85725 w 1263650"/>
                <a:gd name="connsiteY783" fmla="*/ 793750 h 2044699"/>
                <a:gd name="connsiteX784" fmla="*/ 79375 w 1263650"/>
                <a:gd name="connsiteY784" fmla="*/ 790575 h 2044699"/>
                <a:gd name="connsiteX785" fmla="*/ 95250 w 1263650"/>
                <a:gd name="connsiteY785" fmla="*/ 762000 h 2044699"/>
                <a:gd name="connsiteX786" fmla="*/ 95250 w 1263650"/>
                <a:gd name="connsiteY786" fmla="*/ 746125 h 2044699"/>
                <a:gd name="connsiteX787" fmla="*/ 104775 w 1263650"/>
                <a:gd name="connsiteY787" fmla="*/ 771525 h 2044699"/>
                <a:gd name="connsiteX788" fmla="*/ 111125 w 1263650"/>
                <a:gd name="connsiteY788" fmla="*/ 781050 h 2044699"/>
                <a:gd name="connsiteX789" fmla="*/ 101600 w 1263650"/>
                <a:gd name="connsiteY789" fmla="*/ 752475 h 2044699"/>
                <a:gd name="connsiteX790" fmla="*/ 98425 w 1263650"/>
                <a:gd name="connsiteY790" fmla="*/ 746125 h 2044699"/>
                <a:gd name="connsiteX791" fmla="*/ 95250 w 1263650"/>
                <a:gd name="connsiteY791" fmla="*/ 733425 h 2044699"/>
                <a:gd name="connsiteX792" fmla="*/ 92075 w 1263650"/>
                <a:gd name="connsiteY792" fmla="*/ 730250 h 2044699"/>
                <a:gd name="connsiteX793" fmla="*/ 88900 w 1263650"/>
                <a:gd name="connsiteY793" fmla="*/ 730250 h 2044699"/>
                <a:gd name="connsiteX794" fmla="*/ 85725 w 1263650"/>
                <a:gd name="connsiteY794" fmla="*/ 733425 h 2044699"/>
                <a:gd name="connsiteX795" fmla="*/ 85725 w 1263650"/>
                <a:gd name="connsiteY795" fmla="*/ 730250 h 2044699"/>
                <a:gd name="connsiteX796" fmla="*/ 85725 w 1263650"/>
                <a:gd name="connsiteY796" fmla="*/ 727075 h 2044699"/>
                <a:gd name="connsiteX797" fmla="*/ 85725 w 1263650"/>
                <a:gd name="connsiteY797" fmla="*/ 717550 h 2044699"/>
                <a:gd name="connsiteX798" fmla="*/ 85725 w 1263650"/>
                <a:gd name="connsiteY798" fmla="*/ 708025 h 2044699"/>
                <a:gd name="connsiteX799" fmla="*/ 82550 w 1263650"/>
                <a:gd name="connsiteY799" fmla="*/ 704850 h 2044699"/>
                <a:gd name="connsiteX800" fmla="*/ 82550 w 1263650"/>
                <a:gd name="connsiteY800" fmla="*/ 701675 h 2044699"/>
                <a:gd name="connsiteX801" fmla="*/ 60325 w 1263650"/>
                <a:gd name="connsiteY801" fmla="*/ 673100 h 2044699"/>
                <a:gd name="connsiteX802" fmla="*/ 50800 w 1263650"/>
                <a:gd name="connsiteY802" fmla="*/ 641350 h 2044699"/>
                <a:gd name="connsiteX803" fmla="*/ 38100 w 1263650"/>
                <a:gd name="connsiteY803" fmla="*/ 625475 h 2044699"/>
                <a:gd name="connsiteX804" fmla="*/ 31750 w 1263650"/>
                <a:gd name="connsiteY804" fmla="*/ 615950 h 2044699"/>
                <a:gd name="connsiteX805" fmla="*/ 22225 w 1263650"/>
                <a:gd name="connsiteY805" fmla="*/ 590550 h 2044699"/>
                <a:gd name="connsiteX806" fmla="*/ 22225 w 1263650"/>
                <a:gd name="connsiteY806" fmla="*/ 584200 h 2044699"/>
                <a:gd name="connsiteX807" fmla="*/ 28575 w 1263650"/>
                <a:gd name="connsiteY807" fmla="*/ 581025 h 2044699"/>
                <a:gd name="connsiteX808" fmla="*/ 31750 w 1263650"/>
                <a:gd name="connsiteY808" fmla="*/ 568325 h 2044699"/>
                <a:gd name="connsiteX809" fmla="*/ 31750 w 1263650"/>
                <a:gd name="connsiteY809" fmla="*/ 552450 h 2044699"/>
                <a:gd name="connsiteX810" fmla="*/ 28575 w 1263650"/>
                <a:gd name="connsiteY810" fmla="*/ 536575 h 2044699"/>
                <a:gd name="connsiteX811" fmla="*/ 28575 w 1263650"/>
                <a:gd name="connsiteY811" fmla="*/ 508000 h 2044699"/>
                <a:gd name="connsiteX812" fmla="*/ 38100 w 1263650"/>
                <a:gd name="connsiteY812" fmla="*/ 482600 h 2044699"/>
                <a:gd name="connsiteX813" fmla="*/ 47625 w 1263650"/>
                <a:gd name="connsiteY813" fmla="*/ 473075 h 2044699"/>
                <a:gd name="connsiteX814" fmla="*/ 47625 w 1263650"/>
                <a:gd name="connsiteY814" fmla="*/ 463550 h 2044699"/>
                <a:gd name="connsiteX815" fmla="*/ 50800 w 1263650"/>
                <a:gd name="connsiteY815" fmla="*/ 447675 h 2044699"/>
                <a:gd name="connsiteX816" fmla="*/ 47625 w 1263650"/>
                <a:gd name="connsiteY816" fmla="*/ 438150 h 2044699"/>
                <a:gd name="connsiteX817" fmla="*/ 47625 w 1263650"/>
                <a:gd name="connsiteY817" fmla="*/ 419100 h 2044699"/>
                <a:gd name="connsiteX818" fmla="*/ 44450 w 1263650"/>
                <a:gd name="connsiteY818" fmla="*/ 409575 h 2044699"/>
                <a:gd name="connsiteX819" fmla="*/ 41275 w 1263650"/>
                <a:gd name="connsiteY819" fmla="*/ 400050 h 2044699"/>
                <a:gd name="connsiteX820" fmla="*/ 34925 w 1263650"/>
                <a:gd name="connsiteY820" fmla="*/ 381000 h 2044699"/>
                <a:gd name="connsiteX821" fmla="*/ 31750 w 1263650"/>
                <a:gd name="connsiteY821" fmla="*/ 381000 h 2044699"/>
                <a:gd name="connsiteX822" fmla="*/ 31750 w 1263650"/>
                <a:gd name="connsiteY822" fmla="*/ 374650 h 2044699"/>
                <a:gd name="connsiteX823" fmla="*/ 25400 w 1263650"/>
                <a:gd name="connsiteY823" fmla="*/ 374650 h 2044699"/>
                <a:gd name="connsiteX824" fmla="*/ 28575 w 1263650"/>
                <a:gd name="connsiteY824" fmla="*/ 361950 h 2044699"/>
                <a:gd name="connsiteX825" fmla="*/ 25400 w 1263650"/>
                <a:gd name="connsiteY825" fmla="*/ 358775 h 2044699"/>
                <a:gd name="connsiteX826" fmla="*/ 19050 w 1263650"/>
                <a:gd name="connsiteY826" fmla="*/ 352425 h 2044699"/>
                <a:gd name="connsiteX827" fmla="*/ 0 w 1263650"/>
                <a:gd name="connsiteY827" fmla="*/ 320675 h 2044699"/>
                <a:gd name="connsiteX828" fmla="*/ 3175 w 1263650"/>
                <a:gd name="connsiteY828" fmla="*/ 307975 h 2044699"/>
                <a:gd name="connsiteX829" fmla="*/ 3175 w 1263650"/>
                <a:gd name="connsiteY829" fmla="*/ 282575 h 2044699"/>
                <a:gd name="connsiteX830" fmla="*/ 12700 w 1263650"/>
                <a:gd name="connsiteY830" fmla="*/ 263525 h 2044699"/>
                <a:gd name="connsiteX831" fmla="*/ 22225 w 1263650"/>
                <a:gd name="connsiteY831" fmla="*/ 254000 h 2044699"/>
                <a:gd name="connsiteX832" fmla="*/ 22225 w 1263650"/>
                <a:gd name="connsiteY832" fmla="*/ 250825 h 2044699"/>
                <a:gd name="connsiteX833" fmla="*/ 25400 w 1263650"/>
                <a:gd name="connsiteY833" fmla="*/ 250825 h 2044699"/>
                <a:gd name="connsiteX834" fmla="*/ 34925 w 1263650"/>
                <a:gd name="connsiteY834" fmla="*/ 234950 h 2044699"/>
                <a:gd name="connsiteX835" fmla="*/ 38100 w 1263650"/>
                <a:gd name="connsiteY835" fmla="*/ 231775 h 2044699"/>
                <a:gd name="connsiteX836" fmla="*/ 41275 w 1263650"/>
                <a:gd name="connsiteY836" fmla="*/ 231775 h 2044699"/>
                <a:gd name="connsiteX837" fmla="*/ 41275 w 1263650"/>
                <a:gd name="connsiteY837" fmla="*/ 234950 h 2044699"/>
                <a:gd name="connsiteX838" fmla="*/ 38100 w 1263650"/>
                <a:gd name="connsiteY838" fmla="*/ 238125 h 2044699"/>
                <a:gd name="connsiteX839" fmla="*/ 34925 w 1263650"/>
                <a:gd name="connsiteY839" fmla="*/ 238125 h 2044699"/>
                <a:gd name="connsiteX840" fmla="*/ 34925 w 1263650"/>
                <a:gd name="connsiteY840" fmla="*/ 241300 h 2044699"/>
                <a:gd name="connsiteX841" fmla="*/ 38100 w 1263650"/>
                <a:gd name="connsiteY841" fmla="*/ 244475 h 2044699"/>
                <a:gd name="connsiteX842" fmla="*/ 41275 w 1263650"/>
                <a:gd name="connsiteY842" fmla="*/ 244475 h 2044699"/>
                <a:gd name="connsiteX843" fmla="*/ 41275 w 1263650"/>
                <a:gd name="connsiteY843" fmla="*/ 241300 h 2044699"/>
                <a:gd name="connsiteX844" fmla="*/ 44450 w 1263650"/>
                <a:gd name="connsiteY844" fmla="*/ 238125 h 2044699"/>
                <a:gd name="connsiteX845" fmla="*/ 44450 w 1263650"/>
                <a:gd name="connsiteY845" fmla="*/ 234950 h 2044699"/>
                <a:gd name="connsiteX846" fmla="*/ 47625 w 1263650"/>
                <a:gd name="connsiteY846" fmla="*/ 231775 h 2044699"/>
                <a:gd name="connsiteX847" fmla="*/ 50800 w 1263650"/>
                <a:gd name="connsiteY847" fmla="*/ 228600 h 2044699"/>
                <a:gd name="connsiteX848" fmla="*/ 53975 w 1263650"/>
                <a:gd name="connsiteY848" fmla="*/ 228600 h 2044699"/>
                <a:gd name="connsiteX849" fmla="*/ 57150 w 1263650"/>
                <a:gd name="connsiteY849" fmla="*/ 225425 h 2044699"/>
                <a:gd name="connsiteX850" fmla="*/ 60325 w 1263650"/>
                <a:gd name="connsiteY850" fmla="*/ 225425 h 2044699"/>
                <a:gd name="connsiteX851" fmla="*/ 63500 w 1263650"/>
                <a:gd name="connsiteY851" fmla="*/ 222250 h 2044699"/>
                <a:gd name="connsiteX852" fmla="*/ 66675 w 1263650"/>
                <a:gd name="connsiteY852" fmla="*/ 222250 h 2044699"/>
                <a:gd name="connsiteX853" fmla="*/ 66675 w 1263650"/>
                <a:gd name="connsiteY853" fmla="*/ 219075 h 2044699"/>
                <a:gd name="connsiteX854" fmla="*/ 63500 w 1263650"/>
                <a:gd name="connsiteY854" fmla="*/ 219075 h 2044699"/>
                <a:gd name="connsiteX855" fmla="*/ 63500 w 1263650"/>
                <a:gd name="connsiteY855" fmla="*/ 215900 h 2044699"/>
                <a:gd name="connsiteX856" fmla="*/ 57150 w 1263650"/>
                <a:gd name="connsiteY856" fmla="*/ 215900 h 2044699"/>
                <a:gd name="connsiteX857" fmla="*/ 57150 w 1263650"/>
                <a:gd name="connsiteY857" fmla="*/ 219075 h 2044699"/>
                <a:gd name="connsiteX858" fmla="*/ 53975 w 1263650"/>
                <a:gd name="connsiteY858" fmla="*/ 219075 h 2044699"/>
                <a:gd name="connsiteX859" fmla="*/ 47625 w 1263650"/>
                <a:gd name="connsiteY859" fmla="*/ 228600 h 2044699"/>
                <a:gd name="connsiteX860" fmla="*/ 44450 w 1263650"/>
                <a:gd name="connsiteY860" fmla="*/ 228600 h 2044699"/>
                <a:gd name="connsiteX861" fmla="*/ 41275 w 1263650"/>
                <a:gd name="connsiteY861" fmla="*/ 225425 h 2044699"/>
                <a:gd name="connsiteX862" fmla="*/ 44450 w 1263650"/>
                <a:gd name="connsiteY862" fmla="*/ 222250 h 2044699"/>
                <a:gd name="connsiteX863" fmla="*/ 47625 w 1263650"/>
                <a:gd name="connsiteY863" fmla="*/ 215900 h 2044699"/>
                <a:gd name="connsiteX864" fmla="*/ 66675 w 1263650"/>
                <a:gd name="connsiteY864" fmla="*/ 193675 h 2044699"/>
                <a:gd name="connsiteX865" fmla="*/ 69850 w 1263650"/>
                <a:gd name="connsiteY865" fmla="*/ 184150 h 2044699"/>
                <a:gd name="connsiteX866" fmla="*/ 69850 w 1263650"/>
                <a:gd name="connsiteY866" fmla="*/ 177800 h 2044699"/>
                <a:gd name="connsiteX867" fmla="*/ 73025 w 1263650"/>
                <a:gd name="connsiteY867" fmla="*/ 165100 h 2044699"/>
                <a:gd name="connsiteX868" fmla="*/ 76200 w 1263650"/>
                <a:gd name="connsiteY868" fmla="*/ 155575 h 2044699"/>
                <a:gd name="connsiteX869" fmla="*/ 95250 w 1263650"/>
                <a:gd name="connsiteY869" fmla="*/ 120650 h 2044699"/>
                <a:gd name="connsiteX870" fmla="*/ 98425 w 1263650"/>
                <a:gd name="connsiteY870" fmla="*/ 104775 h 2044699"/>
                <a:gd name="connsiteX871" fmla="*/ 98425 w 1263650"/>
                <a:gd name="connsiteY871" fmla="*/ 92075 h 2044699"/>
                <a:gd name="connsiteX872" fmla="*/ 104775 w 1263650"/>
                <a:gd name="connsiteY872" fmla="*/ 92075 h 2044699"/>
                <a:gd name="connsiteX873" fmla="*/ 98425 w 1263650"/>
                <a:gd name="connsiteY873" fmla="*/ 88900 h 2044699"/>
                <a:gd name="connsiteX874" fmla="*/ 101600 w 1263650"/>
                <a:gd name="connsiteY874" fmla="*/ 53975 h 2044699"/>
                <a:gd name="connsiteX875" fmla="*/ 92075 w 1263650"/>
                <a:gd name="connsiteY875" fmla="*/ 50800 h 2044699"/>
                <a:gd name="connsiteX876" fmla="*/ 88900 w 1263650"/>
                <a:gd name="connsiteY876" fmla="*/ 41275 h 2044699"/>
                <a:gd name="connsiteX877" fmla="*/ 98425 w 1263650"/>
                <a:gd name="connsiteY877" fmla="*/ 28575 h 2044699"/>
                <a:gd name="connsiteX878" fmla="*/ 104775 w 1263650"/>
                <a:gd name="connsiteY878" fmla="*/ 15875 h 2044699"/>
                <a:gd name="connsiteX879" fmla="*/ 104775 w 1263650"/>
                <a:gd name="connsiteY879" fmla="*/ 12700 h 2044699"/>
                <a:gd name="connsiteX880" fmla="*/ 104775 w 1263650"/>
                <a:gd name="connsiteY880" fmla="*/ 0 h 2044699"/>
                <a:gd name="connsiteX0" fmla="*/ 552450 w 1263650"/>
                <a:gd name="connsiteY0" fmla="*/ 1917699 h 2044699"/>
                <a:gd name="connsiteX1" fmla="*/ 530225 w 1263650"/>
                <a:gd name="connsiteY1" fmla="*/ 1870074 h 2044699"/>
                <a:gd name="connsiteX2" fmla="*/ 533400 w 1263650"/>
                <a:gd name="connsiteY2" fmla="*/ 1870074 h 2044699"/>
                <a:gd name="connsiteX3" fmla="*/ 533400 w 1263650"/>
                <a:gd name="connsiteY3" fmla="*/ 1873249 h 2044699"/>
                <a:gd name="connsiteX4" fmla="*/ 536575 w 1263650"/>
                <a:gd name="connsiteY4" fmla="*/ 1879599 h 2044699"/>
                <a:gd name="connsiteX5" fmla="*/ 539750 w 1263650"/>
                <a:gd name="connsiteY5" fmla="*/ 1889124 h 2044699"/>
                <a:gd name="connsiteX6" fmla="*/ 539750 w 1263650"/>
                <a:gd name="connsiteY6" fmla="*/ 1892299 h 2044699"/>
                <a:gd name="connsiteX7" fmla="*/ 546100 w 1263650"/>
                <a:gd name="connsiteY7" fmla="*/ 1895474 h 2044699"/>
                <a:gd name="connsiteX8" fmla="*/ 552450 w 1263650"/>
                <a:gd name="connsiteY8" fmla="*/ 1908174 h 2044699"/>
                <a:gd name="connsiteX9" fmla="*/ 558800 w 1263650"/>
                <a:gd name="connsiteY9" fmla="*/ 1914524 h 2044699"/>
                <a:gd name="connsiteX10" fmla="*/ 558800 w 1263650"/>
                <a:gd name="connsiteY10" fmla="*/ 1917699 h 2044699"/>
                <a:gd name="connsiteX11" fmla="*/ 555625 w 1263650"/>
                <a:gd name="connsiteY11" fmla="*/ 1920874 h 2044699"/>
                <a:gd name="connsiteX12" fmla="*/ 555625 w 1263650"/>
                <a:gd name="connsiteY12" fmla="*/ 1917699 h 2044699"/>
                <a:gd name="connsiteX13" fmla="*/ 552450 w 1263650"/>
                <a:gd name="connsiteY13" fmla="*/ 1917699 h 2044699"/>
                <a:gd name="connsiteX14" fmla="*/ 561975 w 1263650"/>
                <a:gd name="connsiteY14" fmla="*/ 1819274 h 2044699"/>
                <a:gd name="connsiteX15" fmla="*/ 561975 w 1263650"/>
                <a:gd name="connsiteY15" fmla="*/ 1797049 h 2044699"/>
                <a:gd name="connsiteX16" fmla="*/ 565150 w 1263650"/>
                <a:gd name="connsiteY16" fmla="*/ 1797049 h 2044699"/>
                <a:gd name="connsiteX17" fmla="*/ 568325 w 1263650"/>
                <a:gd name="connsiteY17" fmla="*/ 1797049 h 2044699"/>
                <a:gd name="connsiteX18" fmla="*/ 571500 w 1263650"/>
                <a:gd name="connsiteY18" fmla="*/ 1803399 h 2044699"/>
                <a:gd name="connsiteX19" fmla="*/ 577850 w 1263650"/>
                <a:gd name="connsiteY19" fmla="*/ 1806574 h 2044699"/>
                <a:gd name="connsiteX20" fmla="*/ 577850 w 1263650"/>
                <a:gd name="connsiteY20" fmla="*/ 1809749 h 2044699"/>
                <a:gd name="connsiteX21" fmla="*/ 581025 w 1263650"/>
                <a:gd name="connsiteY21" fmla="*/ 1816099 h 2044699"/>
                <a:gd name="connsiteX22" fmla="*/ 584200 w 1263650"/>
                <a:gd name="connsiteY22" fmla="*/ 1822449 h 2044699"/>
                <a:gd name="connsiteX23" fmla="*/ 587375 w 1263650"/>
                <a:gd name="connsiteY23" fmla="*/ 1822449 h 2044699"/>
                <a:gd name="connsiteX24" fmla="*/ 587375 w 1263650"/>
                <a:gd name="connsiteY24" fmla="*/ 1825624 h 2044699"/>
                <a:gd name="connsiteX25" fmla="*/ 587375 w 1263650"/>
                <a:gd name="connsiteY25" fmla="*/ 1828799 h 2044699"/>
                <a:gd name="connsiteX26" fmla="*/ 584200 w 1263650"/>
                <a:gd name="connsiteY26" fmla="*/ 1828799 h 2044699"/>
                <a:gd name="connsiteX27" fmla="*/ 581025 w 1263650"/>
                <a:gd name="connsiteY27" fmla="*/ 1828799 h 2044699"/>
                <a:gd name="connsiteX28" fmla="*/ 574675 w 1263650"/>
                <a:gd name="connsiteY28" fmla="*/ 1828799 h 2044699"/>
                <a:gd name="connsiteX29" fmla="*/ 571500 w 1263650"/>
                <a:gd name="connsiteY29" fmla="*/ 1825624 h 2044699"/>
                <a:gd name="connsiteX30" fmla="*/ 565150 w 1263650"/>
                <a:gd name="connsiteY30" fmla="*/ 1822449 h 2044699"/>
                <a:gd name="connsiteX31" fmla="*/ 561975 w 1263650"/>
                <a:gd name="connsiteY31" fmla="*/ 1819274 h 2044699"/>
                <a:gd name="connsiteX32" fmla="*/ 654050 w 1263650"/>
                <a:gd name="connsiteY32" fmla="*/ 1784349 h 2044699"/>
                <a:gd name="connsiteX33" fmla="*/ 657225 w 1263650"/>
                <a:gd name="connsiteY33" fmla="*/ 1784349 h 2044699"/>
                <a:gd name="connsiteX34" fmla="*/ 657225 w 1263650"/>
                <a:gd name="connsiteY34" fmla="*/ 1787524 h 2044699"/>
                <a:gd name="connsiteX35" fmla="*/ 654050 w 1263650"/>
                <a:gd name="connsiteY35" fmla="*/ 1787524 h 2044699"/>
                <a:gd name="connsiteX36" fmla="*/ 654050 w 1263650"/>
                <a:gd name="connsiteY36" fmla="*/ 1784349 h 2044699"/>
                <a:gd name="connsiteX37" fmla="*/ 320675 w 1263650"/>
                <a:gd name="connsiteY37" fmla="*/ 1441449 h 2044699"/>
                <a:gd name="connsiteX38" fmla="*/ 320678 w 1263650"/>
                <a:gd name="connsiteY38" fmla="*/ 1441452 h 2044699"/>
                <a:gd name="connsiteX39" fmla="*/ 320678 w 1263650"/>
                <a:gd name="connsiteY39" fmla="*/ 1441449 h 2044699"/>
                <a:gd name="connsiteX40" fmla="*/ 320675 w 1263650"/>
                <a:gd name="connsiteY40" fmla="*/ 1441449 h 2044699"/>
                <a:gd name="connsiteX41" fmla="*/ 200026 w 1263650"/>
                <a:gd name="connsiteY41" fmla="*/ 857250 h 2044699"/>
                <a:gd name="connsiteX42" fmla="*/ 202410 w 1263650"/>
                <a:gd name="connsiteY42" fmla="*/ 859634 h 2044699"/>
                <a:gd name="connsiteX43" fmla="*/ 202410 w 1263650"/>
                <a:gd name="connsiteY43" fmla="*/ 859633 h 2044699"/>
                <a:gd name="connsiteX44" fmla="*/ 200027 w 1263650"/>
                <a:gd name="connsiteY44" fmla="*/ 857250 h 2044699"/>
                <a:gd name="connsiteX45" fmla="*/ 200026 w 1263650"/>
                <a:gd name="connsiteY45" fmla="*/ 857250 h 2044699"/>
                <a:gd name="connsiteX46" fmla="*/ 193676 w 1263650"/>
                <a:gd name="connsiteY46" fmla="*/ 854075 h 2044699"/>
                <a:gd name="connsiteX47" fmla="*/ 193676 w 1263650"/>
                <a:gd name="connsiteY47" fmla="*/ 857250 h 2044699"/>
                <a:gd name="connsiteX48" fmla="*/ 193677 w 1263650"/>
                <a:gd name="connsiteY48" fmla="*/ 857250 h 2044699"/>
                <a:gd name="connsiteX49" fmla="*/ 193677 w 1263650"/>
                <a:gd name="connsiteY49" fmla="*/ 854075 h 2044699"/>
                <a:gd name="connsiteX50" fmla="*/ 193676 w 1263650"/>
                <a:gd name="connsiteY50" fmla="*/ 854075 h 2044699"/>
                <a:gd name="connsiteX51" fmla="*/ 190501 w 1263650"/>
                <a:gd name="connsiteY51" fmla="*/ 847724 h 2044699"/>
                <a:gd name="connsiteX52" fmla="*/ 190501 w 1263650"/>
                <a:gd name="connsiteY52" fmla="*/ 847725 h 2044699"/>
                <a:gd name="connsiteX53" fmla="*/ 190501 w 1263650"/>
                <a:gd name="connsiteY53" fmla="*/ 850900 h 2044699"/>
                <a:gd name="connsiteX54" fmla="*/ 190501 w 1263650"/>
                <a:gd name="connsiteY54" fmla="*/ 854075 h 2044699"/>
                <a:gd name="connsiteX55" fmla="*/ 190502 w 1263650"/>
                <a:gd name="connsiteY55" fmla="*/ 854075 h 2044699"/>
                <a:gd name="connsiteX56" fmla="*/ 190502 w 1263650"/>
                <a:gd name="connsiteY56" fmla="*/ 850900 h 2044699"/>
                <a:gd name="connsiteX57" fmla="*/ 190502 w 1263650"/>
                <a:gd name="connsiteY57" fmla="*/ 847725 h 2044699"/>
                <a:gd name="connsiteX58" fmla="*/ 190501 w 1263650"/>
                <a:gd name="connsiteY58" fmla="*/ 847724 h 2044699"/>
                <a:gd name="connsiteX59" fmla="*/ 187326 w 1263650"/>
                <a:gd name="connsiteY59" fmla="*/ 838200 h 2044699"/>
                <a:gd name="connsiteX60" fmla="*/ 187326 w 1263650"/>
                <a:gd name="connsiteY60" fmla="*/ 841375 h 2044699"/>
                <a:gd name="connsiteX61" fmla="*/ 187326 w 1263650"/>
                <a:gd name="connsiteY61" fmla="*/ 844550 h 2044699"/>
                <a:gd name="connsiteX62" fmla="*/ 187327 w 1263650"/>
                <a:gd name="connsiteY62" fmla="*/ 844550 h 2044699"/>
                <a:gd name="connsiteX63" fmla="*/ 187327 w 1263650"/>
                <a:gd name="connsiteY63" fmla="*/ 841375 h 2044699"/>
                <a:gd name="connsiteX64" fmla="*/ 187327 w 1263650"/>
                <a:gd name="connsiteY64" fmla="*/ 838200 h 2044699"/>
                <a:gd name="connsiteX65" fmla="*/ 187326 w 1263650"/>
                <a:gd name="connsiteY65" fmla="*/ 838200 h 2044699"/>
                <a:gd name="connsiteX66" fmla="*/ 184151 w 1263650"/>
                <a:gd name="connsiteY66" fmla="*/ 835025 h 2044699"/>
                <a:gd name="connsiteX67" fmla="*/ 184151 w 1263650"/>
                <a:gd name="connsiteY67" fmla="*/ 838200 h 2044699"/>
                <a:gd name="connsiteX68" fmla="*/ 184152 w 1263650"/>
                <a:gd name="connsiteY68" fmla="*/ 838200 h 2044699"/>
                <a:gd name="connsiteX69" fmla="*/ 184152 w 1263650"/>
                <a:gd name="connsiteY69" fmla="*/ 835025 h 2044699"/>
                <a:gd name="connsiteX70" fmla="*/ 184151 w 1263650"/>
                <a:gd name="connsiteY70" fmla="*/ 835025 h 2044699"/>
                <a:gd name="connsiteX71" fmla="*/ 177801 w 1263650"/>
                <a:gd name="connsiteY71" fmla="*/ 831850 h 2044699"/>
                <a:gd name="connsiteX72" fmla="*/ 177801 w 1263650"/>
                <a:gd name="connsiteY72" fmla="*/ 835025 h 2044699"/>
                <a:gd name="connsiteX73" fmla="*/ 177802 w 1263650"/>
                <a:gd name="connsiteY73" fmla="*/ 835025 h 2044699"/>
                <a:gd name="connsiteX74" fmla="*/ 177802 w 1263650"/>
                <a:gd name="connsiteY74" fmla="*/ 831850 h 2044699"/>
                <a:gd name="connsiteX75" fmla="*/ 177801 w 1263650"/>
                <a:gd name="connsiteY75" fmla="*/ 831850 h 2044699"/>
                <a:gd name="connsiteX76" fmla="*/ 187325 w 1263650"/>
                <a:gd name="connsiteY76" fmla="*/ 784225 h 2044699"/>
                <a:gd name="connsiteX77" fmla="*/ 187325 w 1263650"/>
                <a:gd name="connsiteY77" fmla="*/ 787400 h 2044699"/>
                <a:gd name="connsiteX78" fmla="*/ 187326 w 1263650"/>
                <a:gd name="connsiteY78" fmla="*/ 787400 h 2044699"/>
                <a:gd name="connsiteX79" fmla="*/ 187326 w 1263650"/>
                <a:gd name="connsiteY79" fmla="*/ 784225 h 2044699"/>
                <a:gd name="connsiteX80" fmla="*/ 187325 w 1263650"/>
                <a:gd name="connsiteY80" fmla="*/ 784225 h 2044699"/>
                <a:gd name="connsiteX81" fmla="*/ 92075 w 1263650"/>
                <a:gd name="connsiteY81" fmla="*/ 784225 h 2044699"/>
                <a:gd name="connsiteX82" fmla="*/ 92075 w 1263650"/>
                <a:gd name="connsiteY82" fmla="*/ 787400 h 2044699"/>
                <a:gd name="connsiteX83" fmla="*/ 90805 w 1263650"/>
                <a:gd name="connsiteY83" fmla="*/ 784860 h 2044699"/>
                <a:gd name="connsiteX84" fmla="*/ 92075 w 1263650"/>
                <a:gd name="connsiteY84" fmla="*/ 784225 h 2044699"/>
                <a:gd name="connsiteX85" fmla="*/ 180975 w 1263650"/>
                <a:gd name="connsiteY85" fmla="*/ 774700 h 2044699"/>
                <a:gd name="connsiteX86" fmla="*/ 180976 w 1263650"/>
                <a:gd name="connsiteY86" fmla="*/ 774700 h 2044699"/>
                <a:gd name="connsiteX87" fmla="*/ 180976 w 1263650"/>
                <a:gd name="connsiteY87" fmla="*/ 774701 h 2044699"/>
                <a:gd name="connsiteX88" fmla="*/ 180975 w 1263650"/>
                <a:gd name="connsiteY88" fmla="*/ 774700 h 2044699"/>
                <a:gd name="connsiteX89" fmla="*/ 184150 w 1263650"/>
                <a:gd name="connsiteY89" fmla="*/ 769937 h 2044699"/>
                <a:gd name="connsiteX90" fmla="*/ 184150 w 1263650"/>
                <a:gd name="connsiteY90" fmla="*/ 771525 h 2044699"/>
                <a:gd name="connsiteX91" fmla="*/ 184151 w 1263650"/>
                <a:gd name="connsiteY91" fmla="*/ 771525 h 2044699"/>
                <a:gd name="connsiteX92" fmla="*/ 184151 w 1263650"/>
                <a:gd name="connsiteY92" fmla="*/ 769937 h 2044699"/>
                <a:gd name="connsiteX93" fmla="*/ 184150 w 1263650"/>
                <a:gd name="connsiteY93" fmla="*/ 769937 h 2044699"/>
                <a:gd name="connsiteX94" fmla="*/ 555625 w 1263650"/>
                <a:gd name="connsiteY94" fmla="*/ 641350 h 2044699"/>
                <a:gd name="connsiteX95" fmla="*/ 561975 w 1263650"/>
                <a:gd name="connsiteY95" fmla="*/ 644525 h 2044699"/>
                <a:gd name="connsiteX96" fmla="*/ 561976 w 1263650"/>
                <a:gd name="connsiteY96" fmla="*/ 644525 h 2044699"/>
                <a:gd name="connsiteX97" fmla="*/ 555626 w 1263650"/>
                <a:gd name="connsiteY97" fmla="*/ 641350 h 2044699"/>
                <a:gd name="connsiteX98" fmla="*/ 555625 w 1263650"/>
                <a:gd name="connsiteY98" fmla="*/ 641350 h 2044699"/>
                <a:gd name="connsiteX99" fmla="*/ 104775 w 1263650"/>
                <a:gd name="connsiteY99" fmla="*/ 0 h 2044699"/>
                <a:gd name="connsiteX100" fmla="*/ 107950 w 1263650"/>
                <a:gd name="connsiteY100" fmla="*/ 3175 h 2044699"/>
                <a:gd name="connsiteX101" fmla="*/ 114300 w 1263650"/>
                <a:gd name="connsiteY101" fmla="*/ 3175 h 2044699"/>
                <a:gd name="connsiteX102" fmla="*/ 123825 w 1263650"/>
                <a:gd name="connsiteY102" fmla="*/ 6350 h 2044699"/>
                <a:gd name="connsiteX103" fmla="*/ 133350 w 1263650"/>
                <a:gd name="connsiteY103" fmla="*/ 9525 h 2044699"/>
                <a:gd name="connsiteX104" fmla="*/ 136525 w 1263650"/>
                <a:gd name="connsiteY104" fmla="*/ 9525 h 2044699"/>
                <a:gd name="connsiteX105" fmla="*/ 146050 w 1263650"/>
                <a:gd name="connsiteY105" fmla="*/ 12700 h 2044699"/>
                <a:gd name="connsiteX106" fmla="*/ 155575 w 1263650"/>
                <a:gd name="connsiteY106" fmla="*/ 15875 h 2044699"/>
                <a:gd name="connsiteX107" fmla="*/ 158750 w 1263650"/>
                <a:gd name="connsiteY107" fmla="*/ 15875 h 2044699"/>
                <a:gd name="connsiteX108" fmla="*/ 161925 w 1263650"/>
                <a:gd name="connsiteY108" fmla="*/ 15875 h 2044699"/>
                <a:gd name="connsiteX109" fmla="*/ 180975 w 1263650"/>
                <a:gd name="connsiteY109" fmla="*/ 22225 h 2044699"/>
                <a:gd name="connsiteX110" fmla="*/ 190500 w 1263650"/>
                <a:gd name="connsiteY110" fmla="*/ 22225 h 2044699"/>
                <a:gd name="connsiteX111" fmla="*/ 200025 w 1263650"/>
                <a:gd name="connsiteY111" fmla="*/ 25400 h 2044699"/>
                <a:gd name="connsiteX112" fmla="*/ 203200 w 1263650"/>
                <a:gd name="connsiteY112" fmla="*/ 28575 h 2044699"/>
                <a:gd name="connsiteX113" fmla="*/ 215900 w 1263650"/>
                <a:gd name="connsiteY113" fmla="*/ 28575 h 2044699"/>
                <a:gd name="connsiteX114" fmla="*/ 215900 w 1263650"/>
                <a:gd name="connsiteY114" fmla="*/ 31750 h 2044699"/>
                <a:gd name="connsiteX115" fmla="*/ 219075 w 1263650"/>
                <a:gd name="connsiteY115" fmla="*/ 31750 h 2044699"/>
                <a:gd name="connsiteX116" fmla="*/ 222250 w 1263650"/>
                <a:gd name="connsiteY116" fmla="*/ 31750 h 2044699"/>
                <a:gd name="connsiteX117" fmla="*/ 225425 w 1263650"/>
                <a:gd name="connsiteY117" fmla="*/ 31750 h 2044699"/>
                <a:gd name="connsiteX118" fmla="*/ 228600 w 1263650"/>
                <a:gd name="connsiteY118" fmla="*/ 31750 h 2044699"/>
                <a:gd name="connsiteX119" fmla="*/ 231775 w 1263650"/>
                <a:gd name="connsiteY119" fmla="*/ 34925 h 2044699"/>
                <a:gd name="connsiteX120" fmla="*/ 238125 w 1263650"/>
                <a:gd name="connsiteY120" fmla="*/ 34925 h 2044699"/>
                <a:gd name="connsiteX121" fmla="*/ 247650 w 1263650"/>
                <a:gd name="connsiteY121" fmla="*/ 38100 h 2044699"/>
                <a:gd name="connsiteX122" fmla="*/ 263525 w 1263650"/>
                <a:gd name="connsiteY122" fmla="*/ 41275 h 2044699"/>
                <a:gd name="connsiteX123" fmla="*/ 269875 w 1263650"/>
                <a:gd name="connsiteY123" fmla="*/ 44450 h 2044699"/>
                <a:gd name="connsiteX124" fmla="*/ 282575 w 1263650"/>
                <a:gd name="connsiteY124" fmla="*/ 47625 h 2044699"/>
                <a:gd name="connsiteX125" fmla="*/ 307975 w 1263650"/>
                <a:gd name="connsiteY125" fmla="*/ 53975 h 2044699"/>
                <a:gd name="connsiteX126" fmla="*/ 314325 w 1263650"/>
                <a:gd name="connsiteY126" fmla="*/ 53975 h 2044699"/>
                <a:gd name="connsiteX127" fmla="*/ 320675 w 1263650"/>
                <a:gd name="connsiteY127" fmla="*/ 57150 h 2044699"/>
                <a:gd name="connsiteX128" fmla="*/ 327025 w 1263650"/>
                <a:gd name="connsiteY128" fmla="*/ 57150 h 2044699"/>
                <a:gd name="connsiteX129" fmla="*/ 346075 w 1263650"/>
                <a:gd name="connsiteY129" fmla="*/ 60325 h 2044699"/>
                <a:gd name="connsiteX130" fmla="*/ 355600 w 1263650"/>
                <a:gd name="connsiteY130" fmla="*/ 63500 h 2044699"/>
                <a:gd name="connsiteX131" fmla="*/ 365125 w 1263650"/>
                <a:gd name="connsiteY131" fmla="*/ 66675 h 2044699"/>
                <a:gd name="connsiteX132" fmla="*/ 368300 w 1263650"/>
                <a:gd name="connsiteY132" fmla="*/ 66675 h 2044699"/>
                <a:gd name="connsiteX133" fmla="*/ 371475 w 1263650"/>
                <a:gd name="connsiteY133" fmla="*/ 66675 h 2044699"/>
                <a:gd name="connsiteX134" fmla="*/ 393700 w 1263650"/>
                <a:gd name="connsiteY134" fmla="*/ 73025 h 2044699"/>
                <a:gd name="connsiteX135" fmla="*/ 460375 w 1263650"/>
                <a:gd name="connsiteY135" fmla="*/ 92075 h 2044699"/>
                <a:gd name="connsiteX136" fmla="*/ 473075 w 1263650"/>
                <a:gd name="connsiteY136" fmla="*/ 95250 h 2044699"/>
                <a:gd name="connsiteX137" fmla="*/ 482600 w 1263650"/>
                <a:gd name="connsiteY137" fmla="*/ 98425 h 2044699"/>
                <a:gd name="connsiteX138" fmla="*/ 485775 w 1263650"/>
                <a:gd name="connsiteY138" fmla="*/ 98425 h 2044699"/>
                <a:gd name="connsiteX139" fmla="*/ 498475 w 1263650"/>
                <a:gd name="connsiteY139" fmla="*/ 101600 h 2044699"/>
                <a:gd name="connsiteX140" fmla="*/ 501650 w 1263650"/>
                <a:gd name="connsiteY140" fmla="*/ 101600 h 2044699"/>
                <a:gd name="connsiteX141" fmla="*/ 508000 w 1263650"/>
                <a:gd name="connsiteY141" fmla="*/ 101600 h 2044699"/>
                <a:gd name="connsiteX142" fmla="*/ 523875 w 1263650"/>
                <a:gd name="connsiteY142" fmla="*/ 107950 h 2044699"/>
                <a:gd name="connsiteX143" fmla="*/ 527050 w 1263650"/>
                <a:gd name="connsiteY143" fmla="*/ 107950 h 2044699"/>
                <a:gd name="connsiteX144" fmla="*/ 530225 w 1263650"/>
                <a:gd name="connsiteY144" fmla="*/ 107950 h 2044699"/>
                <a:gd name="connsiteX145" fmla="*/ 539750 w 1263650"/>
                <a:gd name="connsiteY145" fmla="*/ 111125 h 2044699"/>
                <a:gd name="connsiteX146" fmla="*/ 542925 w 1263650"/>
                <a:gd name="connsiteY146" fmla="*/ 111125 h 2044699"/>
                <a:gd name="connsiteX147" fmla="*/ 546100 w 1263650"/>
                <a:gd name="connsiteY147" fmla="*/ 111125 h 2044699"/>
                <a:gd name="connsiteX148" fmla="*/ 549275 w 1263650"/>
                <a:gd name="connsiteY148" fmla="*/ 114300 h 2044699"/>
                <a:gd name="connsiteX149" fmla="*/ 552450 w 1263650"/>
                <a:gd name="connsiteY149" fmla="*/ 114300 h 2044699"/>
                <a:gd name="connsiteX150" fmla="*/ 555625 w 1263650"/>
                <a:gd name="connsiteY150" fmla="*/ 114300 h 2044699"/>
                <a:gd name="connsiteX151" fmla="*/ 558800 w 1263650"/>
                <a:gd name="connsiteY151" fmla="*/ 114300 h 2044699"/>
                <a:gd name="connsiteX152" fmla="*/ 561975 w 1263650"/>
                <a:gd name="connsiteY152" fmla="*/ 114300 h 2044699"/>
                <a:gd name="connsiteX153" fmla="*/ 565150 w 1263650"/>
                <a:gd name="connsiteY153" fmla="*/ 117475 h 2044699"/>
                <a:gd name="connsiteX154" fmla="*/ 574675 w 1263650"/>
                <a:gd name="connsiteY154" fmla="*/ 120650 h 2044699"/>
                <a:gd name="connsiteX155" fmla="*/ 584200 w 1263650"/>
                <a:gd name="connsiteY155" fmla="*/ 120650 h 2044699"/>
                <a:gd name="connsiteX156" fmla="*/ 606425 w 1263650"/>
                <a:gd name="connsiteY156" fmla="*/ 127000 h 2044699"/>
                <a:gd name="connsiteX157" fmla="*/ 628650 w 1263650"/>
                <a:gd name="connsiteY157" fmla="*/ 130175 h 2044699"/>
                <a:gd name="connsiteX158" fmla="*/ 650875 w 1263650"/>
                <a:gd name="connsiteY158" fmla="*/ 136525 h 2044699"/>
                <a:gd name="connsiteX159" fmla="*/ 660400 w 1263650"/>
                <a:gd name="connsiteY159" fmla="*/ 139700 h 2044699"/>
                <a:gd name="connsiteX160" fmla="*/ 676275 w 1263650"/>
                <a:gd name="connsiteY160" fmla="*/ 142875 h 2044699"/>
                <a:gd name="connsiteX161" fmla="*/ 682625 w 1263650"/>
                <a:gd name="connsiteY161" fmla="*/ 142875 h 2044699"/>
                <a:gd name="connsiteX162" fmla="*/ 679450 w 1263650"/>
                <a:gd name="connsiteY162" fmla="*/ 155575 h 2044699"/>
                <a:gd name="connsiteX163" fmla="*/ 676275 w 1263650"/>
                <a:gd name="connsiteY163" fmla="*/ 161925 h 2044699"/>
                <a:gd name="connsiteX164" fmla="*/ 676275 w 1263650"/>
                <a:gd name="connsiteY164" fmla="*/ 165100 h 2044699"/>
                <a:gd name="connsiteX165" fmla="*/ 676275 w 1263650"/>
                <a:gd name="connsiteY165" fmla="*/ 174625 h 2044699"/>
                <a:gd name="connsiteX166" fmla="*/ 673100 w 1263650"/>
                <a:gd name="connsiteY166" fmla="*/ 187325 h 2044699"/>
                <a:gd name="connsiteX167" fmla="*/ 666750 w 1263650"/>
                <a:gd name="connsiteY167" fmla="*/ 203200 h 2044699"/>
                <a:gd name="connsiteX168" fmla="*/ 666750 w 1263650"/>
                <a:gd name="connsiteY168" fmla="*/ 206375 h 2044699"/>
                <a:gd name="connsiteX169" fmla="*/ 660400 w 1263650"/>
                <a:gd name="connsiteY169" fmla="*/ 234950 h 2044699"/>
                <a:gd name="connsiteX170" fmla="*/ 660400 w 1263650"/>
                <a:gd name="connsiteY170" fmla="*/ 241300 h 2044699"/>
                <a:gd name="connsiteX171" fmla="*/ 650875 w 1263650"/>
                <a:gd name="connsiteY171" fmla="*/ 273050 h 2044699"/>
                <a:gd name="connsiteX172" fmla="*/ 647700 w 1263650"/>
                <a:gd name="connsiteY172" fmla="*/ 295275 h 2044699"/>
                <a:gd name="connsiteX173" fmla="*/ 647700 w 1263650"/>
                <a:gd name="connsiteY173" fmla="*/ 298450 h 2044699"/>
                <a:gd name="connsiteX174" fmla="*/ 644525 w 1263650"/>
                <a:gd name="connsiteY174" fmla="*/ 307975 h 2044699"/>
                <a:gd name="connsiteX175" fmla="*/ 641350 w 1263650"/>
                <a:gd name="connsiteY175" fmla="*/ 330200 h 2044699"/>
                <a:gd name="connsiteX176" fmla="*/ 635000 w 1263650"/>
                <a:gd name="connsiteY176" fmla="*/ 352425 h 2044699"/>
                <a:gd name="connsiteX177" fmla="*/ 631825 w 1263650"/>
                <a:gd name="connsiteY177" fmla="*/ 365125 h 2044699"/>
                <a:gd name="connsiteX178" fmla="*/ 628650 w 1263650"/>
                <a:gd name="connsiteY178" fmla="*/ 374650 h 2044699"/>
                <a:gd name="connsiteX179" fmla="*/ 628650 w 1263650"/>
                <a:gd name="connsiteY179" fmla="*/ 381000 h 2044699"/>
                <a:gd name="connsiteX180" fmla="*/ 628650 w 1263650"/>
                <a:gd name="connsiteY180" fmla="*/ 387350 h 2044699"/>
                <a:gd name="connsiteX181" fmla="*/ 622300 w 1263650"/>
                <a:gd name="connsiteY181" fmla="*/ 419100 h 2044699"/>
                <a:gd name="connsiteX182" fmla="*/ 619125 w 1263650"/>
                <a:gd name="connsiteY182" fmla="*/ 434975 h 2044699"/>
                <a:gd name="connsiteX183" fmla="*/ 612775 w 1263650"/>
                <a:gd name="connsiteY183" fmla="*/ 457200 h 2044699"/>
                <a:gd name="connsiteX184" fmla="*/ 606425 w 1263650"/>
                <a:gd name="connsiteY184" fmla="*/ 476250 h 2044699"/>
                <a:gd name="connsiteX185" fmla="*/ 600075 w 1263650"/>
                <a:gd name="connsiteY185" fmla="*/ 511175 h 2044699"/>
                <a:gd name="connsiteX186" fmla="*/ 587375 w 1263650"/>
                <a:gd name="connsiteY186" fmla="*/ 568325 h 2044699"/>
                <a:gd name="connsiteX187" fmla="*/ 587375 w 1263650"/>
                <a:gd name="connsiteY187" fmla="*/ 574675 h 2044699"/>
                <a:gd name="connsiteX188" fmla="*/ 577850 w 1263650"/>
                <a:gd name="connsiteY188" fmla="*/ 612775 h 2044699"/>
                <a:gd name="connsiteX189" fmla="*/ 574675 w 1263650"/>
                <a:gd name="connsiteY189" fmla="*/ 619125 h 2044699"/>
                <a:gd name="connsiteX190" fmla="*/ 574675 w 1263650"/>
                <a:gd name="connsiteY190" fmla="*/ 622300 h 2044699"/>
                <a:gd name="connsiteX191" fmla="*/ 574676 w 1263650"/>
                <a:gd name="connsiteY191" fmla="*/ 622300 h 2044699"/>
                <a:gd name="connsiteX192" fmla="*/ 573884 w 1263650"/>
                <a:gd name="connsiteY192" fmla="*/ 626260 h 2044699"/>
                <a:gd name="connsiteX193" fmla="*/ 573884 w 1263650"/>
                <a:gd name="connsiteY193" fmla="*/ 629444 h 2044699"/>
                <a:gd name="connsiteX194" fmla="*/ 573247 w 1263650"/>
                <a:gd name="connsiteY194" fmla="*/ 629444 h 2044699"/>
                <a:gd name="connsiteX195" fmla="*/ 571501 w 1263650"/>
                <a:gd name="connsiteY195" fmla="*/ 638175 h 2044699"/>
                <a:gd name="connsiteX196" fmla="*/ 568326 w 1263650"/>
                <a:gd name="connsiteY196" fmla="*/ 644525 h 2044699"/>
                <a:gd name="connsiteX197" fmla="*/ 568325 w 1263650"/>
                <a:gd name="connsiteY197" fmla="*/ 644525 h 2044699"/>
                <a:gd name="connsiteX198" fmla="*/ 568325 w 1263650"/>
                <a:gd name="connsiteY198" fmla="*/ 657225 h 2044699"/>
                <a:gd name="connsiteX199" fmla="*/ 565150 w 1263650"/>
                <a:gd name="connsiteY199" fmla="*/ 666750 h 2044699"/>
                <a:gd name="connsiteX200" fmla="*/ 565150 w 1263650"/>
                <a:gd name="connsiteY200" fmla="*/ 673100 h 2044699"/>
                <a:gd name="connsiteX201" fmla="*/ 561975 w 1263650"/>
                <a:gd name="connsiteY201" fmla="*/ 679450 h 2044699"/>
                <a:gd name="connsiteX202" fmla="*/ 561975 w 1263650"/>
                <a:gd name="connsiteY202" fmla="*/ 682625 h 2044699"/>
                <a:gd name="connsiteX203" fmla="*/ 558800 w 1263650"/>
                <a:gd name="connsiteY203" fmla="*/ 692150 h 2044699"/>
                <a:gd name="connsiteX204" fmla="*/ 558801 w 1263650"/>
                <a:gd name="connsiteY204" fmla="*/ 692150 h 2044699"/>
                <a:gd name="connsiteX205" fmla="*/ 558801 w 1263650"/>
                <a:gd name="connsiteY205" fmla="*/ 704850 h 2044699"/>
                <a:gd name="connsiteX206" fmla="*/ 558801 w 1263650"/>
                <a:gd name="connsiteY206" fmla="*/ 708025 h 2044699"/>
                <a:gd name="connsiteX207" fmla="*/ 561976 w 1263650"/>
                <a:gd name="connsiteY207" fmla="*/ 708025 h 2044699"/>
                <a:gd name="connsiteX208" fmla="*/ 561976 w 1263650"/>
                <a:gd name="connsiteY208" fmla="*/ 711200 h 2044699"/>
                <a:gd name="connsiteX209" fmla="*/ 561976 w 1263650"/>
                <a:gd name="connsiteY209" fmla="*/ 714375 h 2044699"/>
                <a:gd name="connsiteX210" fmla="*/ 568326 w 1263650"/>
                <a:gd name="connsiteY210" fmla="*/ 720725 h 2044699"/>
                <a:gd name="connsiteX211" fmla="*/ 570231 w 1263650"/>
                <a:gd name="connsiteY211" fmla="*/ 723900 h 2044699"/>
                <a:gd name="connsiteX212" fmla="*/ 571501 w 1263650"/>
                <a:gd name="connsiteY212" fmla="*/ 726017 h 2044699"/>
                <a:gd name="connsiteX213" fmla="*/ 577851 w 1263650"/>
                <a:gd name="connsiteY213" fmla="*/ 736600 h 2044699"/>
                <a:gd name="connsiteX214" fmla="*/ 593726 w 1263650"/>
                <a:gd name="connsiteY214" fmla="*/ 755650 h 2044699"/>
                <a:gd name="connsiteX215" fmla="*/ 603251 w 1263650"/>
                <a:gd name="connsiteY215" fmla="*/ 771525 h 2044699"/>
                <a:gd name="connsiteX216" fmla="*/ 606426 w 1263650"/>
                <a:gd name="connsiteY216" fmla="*/ 771525 h 2044699"/>
                <a:gd name="connsiteX217" fmla="*/ 606426 w 1263650"/>
                <a:gd name="connsiteY217" fmla="*/ 774700 h 2044699"/>
                <a:gd name="connsiteX218" fmla="*/ 606425 w 1263650"/>
                <a:gd name="connsiteY218" fmla="*/ 774700 h 2044699"/>
                <a:gd name="connsiteX219" fmla="*/ 625475 w 1263650"/>
                <a:gd name="connsiteY219" fmla="*/ 803275 h 2044699"/>
                <a:gd name="connsiteX220" fmla="*/ 628650 w 1263650"/>
                <a:gd name="connsiteY220" fmla="*/ 806450 h 2044699"/>
                <a:gd name="connsiteX221" fmla="*/ 635000 w 1263650"/>
                <a:gd name="connsiteY221" fmla="*/ 812800 h 2044699"/>
                <a:gd name="connsiteX222" fmla="*/ 638175 w 1263650"/>
                <a:gd name="connsiteY222" fmla="*/ 819150 h 2044699"/>
                <a:gd name="connsiteX223" fmla="*/ 644525 w 1263650"/>
                <a:gd name="connsiteY223" fmla="*/ 828675 h 2044699"/>
                <a:gd name="connsiteX224" fmla="*/ 647700 w 1263650"/>
                <a:gd name="connsiteY224" fmla="*/ 831850 h 2044699"/>
                <a:gd name="connsiteX225" fmla="*/ 654050 w 1263650"/>
                <a:gd name="connsiteY225" fmla="*/ 841375 h 2044699"/>
                <a:gd name="connsiteX226" fmla="*/ 657225 w 1263650"/>
                <a:gd name="connsiteY226" fmla="*/ 841375 h 2044699"/>
                <a:gd name="connsiteX227" fmla="*/ 657225 w 1263650"/>
                <a:gd name="connsiteY227" fmla="*/ 847725 h 2044699"/>
                <a:gd name="connsiteX228" fmla="*/ 660400 w 1263650"/>
                <a:gd name="connsiteY228" fmla="*/ 850900 h 2044699"/>
                <a:gd name="connsiteX229" fmla="*/ 663575 w 1263650"/>
                <a:gd name="connsiteY229" fmla="*/ 854075 h 2044699"/>
                <a:gd name="connsiteX230" fmla="*/ 673100 w 1263650"/>
                <a:gd name="connsiteY230" fmla="*/ 866775 h 2044699"/>
                <a:gd name="connsiteX231" fmla="*/ 679450 w 1263650"/>
                <a:gd name="connsiteY231" fmla="*/ 876300 h 2044699"/>
                <a:gd name="connsiteX232" fmla="*/ 682625 w 1263650"/>
                <a:gd name="connsiteY232" fmla="*/ 879475 h 2044699"/>
                <a:gd name="connsiteX233" fmla="*/ 701675 w 1263650"/>
                <a:gd name="connsiteY233" fmla="*/ 908050 h 2044699"/>
                <a:gd name="connsiteX234" fmla="*/ 708025 w 1263650"/>
                <a:gd name="connsiteY234" fmla="*/ 914400 h 2044699"/>
                <a:gd name="connsiteX235" fmla="*/ 723900 w 1263650"/>
                <a:gd name="connsiteY235" fmla="*/ 936625 h 2044699"/>
                <a:gd name="connsiteX236" fmla="*/ 733425 w 1263650"/>
                <a:gd name="connsiteY236" fmla="*/ 949325 h 2044699"/>
                <a:gd name="connsiteX237" fmla="*/ 736600 w 1263650"/>
                <a:gd name="connsiteY237" fmla="*/ 952500 h 2044699"/>
                <a:gd name="connsiteX238" fmla="*/ 736600 w 1263650"/>
                <a:gd name="connsiteY238" fmla="*/ 955675 h 2044699"/>
                <a:gd name="connsiteX239" fmla="*/ 739775 w 1263650"/>
                <a:gd name="connsiteY239" fmla="*/ 958850 h 2044699"/>
                <a:gd name="connsiteX240" fmla="*/ 739775 w 1263650"/>
                <a:gd name="connsiteY240" fmla="*/ 962025 h 2044699"/>
                <a:gd name="connsiteX241" fmla="*/ 746125 w 1263650"/>
                <a:gd name="connsiteY241" fmla="*/ 971550 h 2044699"/>
                <a:gd name="connsiteX242" fmla="*/ 790575 w 1263650"/>
                <a:gd name="connsiteY242" fmla="*/ 1028700 h 2044699"/>
                <a:gd name="connsiteX243" fmla="*/ 806450 w 1263650"/>
                <a:gd name="connsiteY243" fmla="*/ 1050925 h 2044699"/>
                <a:gd name="connsiteX244" fmla="*/ 812800 w 1263650"/>
                <a:gd name="connsiteY244" fmla="*/ 1060450 h 2044699"/>
                <a:gd name="connsiteX245" fmla="*/ 822325 w 1263650"/>
                <a:gd name="connsiteY245" fmla="*/ 1073150 h 2044699"/>
                <a:gd name="connsiteX246" fmla="*/ 825500 w 1263650"/>
                <a:gd name="connsiteY246" fmla="*/ 1079500 h 2044699"/>
                <a:gd name="connsiteX247" fmla="*/ 841375 w 1263650"/>
                <a:gd name="connsiteY247" fmla="*/ 1104900 h 2044699"/>
                <a:gd name="connsiteX248" fmla="*/ 854075 w 1263650"/>
                <a:gd name="connsiteY248" fmla="*/ 1117600 h 2044699"/>
                <a:gd name="connsiteX249" fmla="*/ 860425 w 1263650"/>
                <a:gd name="connsiteY249" fmla="*/ 1130300 h 2044699"/>
                <a:gd name="connsiteX250" fmla="*/ 866775 w 1263650"/>
                <a:gd name="connsiteY250" fmla="*/ 1136650 h 2044699"/>
                <a:gd name="connsiteX251" fmla="*/ 869950 w 1263650"/>
                <a:gd name="connsiteY251" fmla="*/ 1143000 h 2044699"/>
                <a:gd name="connsiteX252" fmla="*/ 882650 w 1263650"/>
                <a:gd name="connsiteY252" fmla="*/ 1162050 h 2044699"/>
                <a:gd name="connsiteX253" fmla="*/ 892175 w 1263650"/>
                <a:gd name="connsiteY253" fmla="*/ 1168400 h 2044699"/>
                <a:gd name="connsiteX254" fmla="*/ 892175 w 1263650"/>
                <a:gd name="connsiteY254" fmla="*/ 1171575 h 2044699"/>
                <a:gd name="connsiteX255" fmla="*/ 895350 w 1263650"/>
                <a:gd name="connsiteY255" fmla="*/ 1174750 h 2044699"/>
                <a:gd name="connsiteX256" fmla="*/ 904875 w 1263650"/>
                <a:gd name="connsiteY256" fmla="*/ 1190625 h 2044699"/>
                <a:gd name="connsiteX257" fmla="*/ 908050 w 1263650"/>
                <a:gd name="connsiteY257" fmla="*/ 1193800 h 2044699"/>
                <a:gd name="connsiteX258" fmla="*/ 933450 w 1263650"/>
                <a:gd name="connsiteY258" fmla="*/ 1228725 h 2044699"/>
                <a:gd name="connsiteX259" fmla="*/ 933450 w 1263650"/>
                <a:gd name="connsiteY259" fmla="*/ 1231900 h 2044699"/>
                <a:gd name="connsiteX260" fmla="*/ 958850 w 1263650"/>
                <a:gd name="connsiteY260" fmla="*/ 1263650 h 2044699"/>
                <a:gd name="connsiteX261" fmla="*/ 977900 w 1263650"/>
                <a:gd name="connsiteY261" fmla="*/ 1292225 h 2044699"/>
                <a:gd name="connsiteX262" fmla="*/ 1005680 w 1263650"/>
                <a:gd name="connsiteY262" fmla="*/ 1331117 h 2044699"/>
                <a:gd name="connsiteX263" fmla="*/ 1006478 w 1263650"/>
                <a:gd name="connsiteY263" fmla="*/ 1331117 h 2044699"/>
                <a:gd name="connsiteX264" fmla="*/ 1006478 w 1263650"/>
                <a:gd name="connsiteY264" fmla="*/ 1332234 h 2044699"/>
                <a:gd name="connsiteX265" fmla="*/ 1009650 w 1263650"/>
                <a:gd name="connsiteY265" fmla="*/ 1336675 h 2044699"/>
                <a:gd name="connsiteX266" fmla="*/ 1025525 w 1263650"/>
                <a:gd name="connsiteY266" fmla="*/ 1355725 h 2044699"/>
                <a:gd name="connsiteX267" fmla="*/ 1025525 w 1263650"/>
                <a:gd name="connsiteY267" fmla="*/ 1358900 h 2044699"/>
                <a:gd name="connsiteX268" fmla="*/ 1031875 w 1263650"/>
                <a:gd name="connsiteY268" fmla="*/ 1365250 h 2044699"/>
                <a:gd name="connsiteX269" fmla="*/ 1035050 w 1263650"/>
                <a:gd name="connsiteY269" fmla="*/ 1374775 h 2044699"/>
                <a:gd name="connsiteX270" fmla="*/ 1038225 w 1263650"/>
                <a:gd name="connsiteY270" fmla="*/ 1374775 h 2044699"/>
                <a:gd name="connsiteX271" fmla="*/ 1041400 w 1263650"/>
                <a:gd name="connsiteY271" fmla="*/ 1377950 h 2044699"/>
                <a:gd name="connsiteX272" fmla="*/ 1044575 w 1263650"/>
                <a:gd name="connsiteY272" fmla="*/ 1384300 h 2044699"/>
                <a:gd name="connsiteX273" fmla="*/ 1047750 w 1263650"/>
                <a:gd name="connsiteY273" fmla="*/ 1387475 h 2044699"/>
                <a:gd name="connsiteX274" fmla="*/ 1047750 w 1263650"/>
                <a:gd name="connsiteY274" fmla="*/ 1390650 h 2044699"/>
                <a:gd name="connsiteX275" fmla="*/ 1050925 w 1263650"/>
                <a:gd name="connsiteY275" fmla="*/ 1393825 h 2044699"/>
                <a:gd name="connsiteX276" fmla="*/ 1054100 w 1263650"/>
                <a:gd name="connsiteY276" fmla="*/ 1397000 h 2044699"/>
                <a:gd name="connsiteX277" fmla="*/ 1057275 w 1263650"/>
                <a:gd name="connsiteY277" fmla="*/ 1403350 h 2044699"/>
                <a:gd name="connsiteX278" fmla="*/ 1073150 w 1263650"/>
                <a:gd name="connsiteY278" fmla="*/ 1425575 h 2044699"/>
                <a:gd name="connsiteX279" fmla="*/ 1079500 w 1263650"/>
                <a:gd name="connsiteY279" fmla="*/ 1431925 h 2044699"/>
                <a:gd name="connsiteX280" fmla="*/ 1079500 w 1263650"/>
                <a:gd name="connsiteY280" fmla="*/ 1431924 h 2044699"/>
                <a:gd name="connsiteX281" fmla="*/ 1092200 w 1263650"/>
                <a:gd name="connsiteY281" fmla="*/ 1450974 h 2044699"/>
                <a:gd name="connsiteX282" fmla="*/ 1098550 w 1263650"/>
                <a:gd name="connsiteY282" fmla="*/ 1457324 h 2044699"/>
                <a:gd name="connsiteX283" fmla="*/ 1098550 w 1263650"/>
                <a:gd name="connsiteY283" fmla="*/ 1460499 h 2044699"/>
                <a:gd name="connsiteX284" fmla="*/ 1114425 w 1263650"/>
                <a:gd name="connsiteY284" fmla="*/ 1479549 h 2044699"/>
                <a:gd name="connsiteX285" fmla="*/ 1133475 w 1263650"/>
                <a:gd name="connsiteY285" fmla="*/ 1508124 h 2044699"/>
                <a:gd name="connsiteX286" fmla="*/ 1149350 w 1263650"/>
                <a:gd name="connsiteY286" fmla="*/ 1530349 h 2044699"/>
                <a:gd name="connsiteX287" fmla="*/ 1155700 w 1263650"/>
                <a:gd name="connsiteY287" fmla="*/ 1539874 h 2044699"/>
                <a:gd name="connsiteX288" fmla="*/ 1171575 w 1263650"/>
                <a:gd name="connsiteY288" fmla="*/ 1562099 h 2044699"/>
                <a:gd name="connsiteX289" fmla="*/ 1177925 w 1263650"/>
                <a:gd name="connsiteY289" fmla="*/ 1571624 h 2044699"/>
                <a:gd name="connsiteX290" fmla="*/ 1181100 w 1263650"/>
                <a:gd name="connsiteY290" fmla="*/ 1574799 h 2044699"/>
                <a:gd name="connsiteX291" fmla="*/ 1187450 w 1263650"/>
                <a:gd name="connsiteY291" fmla="*/ 1584324 h 2044699"/>
                <a:gd name="connsiteX292" fmla="*/ 1206500 w 1263650"/>
                <a:gd name="connsiteY292" fmla="*/ 1609724 h 2044699"/>
                <a:gd name="connsiteX293" fmla="*/ 1206500 w 1263650"/>
                <a:gd name="connsiteY293" fmla="*/ 1612899 h 2044699"/>
                <a:gd name="connsiteX294" fmla="*/ 1209675 w 1263650"/>
                <a:gd name="connsiteY294" fmla="*/ 1612899 h 2044699"/>
                <a:gd name="connsiteX295" fmla="*/ 1209675 w 1263650"/>
                <a:gd name="connsiteY295" fmla="*/ 1616074 h 2044699"/>
                <a:gd name="connsiteX296" fmla="*/ 1206500 w 1263650"/>
                <a:gd name="connsiteY296" fmla="*/ 1625599 h 2044699"/>
                <a:gd name="connsiteX297" fmla="*/ 1206500 w 1263650"/>
                <a:gd name="connsiteY297" fmla="*/ 1628774 h 2044699"/>
                <a:gd name="connsiteX298" fmla="*/ 1206500 w 1263650"/>
                <a:gd name="connsiteY298" fmla="*/ 1631949 h 2044699"/>
                <a:gd name="connsiteX299" fmla="*/ 1203325 w 1263650"/>
                <a:gd name="connsiteY299" fmla="*/ 1635124 h 2044699"/>
                <a:gd name="connsiteX300" fmla="*/ 1203325 w 1263650"/>
                <a:gd name="connsiteY300" fmla="*/ 1638299 h 2044699"/>
                <a:gd name="connsiteX301" fmla="*/ 1212850 w 1263650"/>
                <a:gd name="connsiteY301" fmla="*/ 1657349 h 2044699"/>
                <a:gd name="connsiteX302" fmla="*/ 1212850 w 1263650"/>
                <a:gd name="connsiteY302" fmla="*/ 1660524 h 2044699"/>
                <a:gd name="connsiteX303" fmla="*/ 1219200 w 1263650"/>
                <a:gd name="connsiteY303" fmla="*/ 1666874 h 2044699"/>
                <a:gd name="connsiteX304" fmla="*/ 1222375 w 1263650"/>
                <a:gd name="connsiteY304" fmla="*/ 1670049 h 2044699"/>
                <a:gd name="connsiteX305" fmla="*/ 1225550 w 1263650"/>
                <a:gd name="connsiteY305" fmla="*/ 1670049 h 2044699"/>
                <a:gd name="connsiteX306" fmla="*/ 1225550 w 1263650"/>
                <a:gd name="connsiteY306" fmla="*/ 1673224 h 2044699"/>
                <a:gd name="connsiteX307" fmla="*/ 1225550 w 1263650"/>
                <a:gd name="connsiteY307" fmla="*/ 1679574 h 2044699"/>
                <a:gd name="connsiteX308" fmla="*/ 1225550 w 1263650"/>
                <a:gd name="connsiteY308" fmla="*/ 1682749 h 2044699"/>
                <a:gd name="connsiteX309" fmla="*/ 1228725 w 1263650"/>
                <a:gd name="connsiteY309" fmla="*/ 1695449 h 2044699"/>
                <a:gd name="connsiteX310" fmla="*/ 1231900 w 1263650"/>
                <a:gd name="connsiteY310" fmla="*/ 1708149 h 2044699"/>
                <a:gd name="connsiteX311" fmla="*/ 1231900 w 1263650"/>
                <a:gd name="connsiteY311" fmla="*/ 1714499 h 2044699"/>
                <a:gd name="connsiteX312" fmla="*/ 1231900 w 1263650"/>
                <a:gd name="connsiteY312" fmla="*/ 1717674 h 2044699"/>
                <a:gd name="connsiteX313" fmla="*/ 1228725 w 1263650"/>
                <a:gd name="connsiteY313" fmla="*/ 1720849 h 2044699"/>
                <a:gd name="connsiteX314" fmla="*/ 1231900 w 1263650"/>
                <a:gd name="connsiteY314" fmla="*/ 1724024 h 2044699"/>
                <a:gd name="connsiteX315" fmla="*/ 1238250 w 1263650"/>
                <a:gd name="connsiteY315" fmla="*/ 1724024 h 2044699"/>
                <a:gd name="connsiteX316" fmla="*/ 1257300 w 1263650"/>
                <a:gd name="connsiteY316" fmla="*/ 1746249 h 2044699"/>
                <a:gd name="connsiteX317" fmla="*/ 1260475 w 1263650"/>
                <a:gd name="connsiteY317" fmla="*/ 1749424 h 2044699"/>
                <a:gd name="connsiteX318" fmla="*/ 1263650 w 1263650"/>
                <a:gd name="connsiteY318" fmla="*/ 1755774 h 2044699"/>
                <a:gd name="connsiteX319" fmla="*/ 1263650 w 1263650"/>
                <a:gd name="connsiteY319" fmla="*/ 1762124 h 2044699"/>
                <a:gd name="connsiteX320" fmla="*/ 1254125 w 1263650"/>
                <a:gd name="connsiteY320" fmla="*/ 1768474 h 2044699"/>
                <a:gd name="connsiteX321" fmla="*/ 1247775 w 1263650"/>
                <a:gd name="connsiteY321" fmla="*/ 1774824 h 2044699"/>
                <a:gd name="connsiteX322" fmla="*/ 1247775 w 1263650"/>
                <a:gd name="connsiteY322" fmla="*/ 1777999 h 2044699"/>
                <a:gd name="connsiteX323" fmla="*/ 1244600 w 1263650"/>
                <a:gd name="connsiteY323" fmla="*/ 1777999 h 2044699"/>
                <a:gd name="connsiteX324" fmla="*/ 1241425 w 1263650"/>
                <a:gd name="connsiteY324" fmla="*/ 1777999 h 2044699"/>
                <a:gd name="connsiteX325" fmla="*/ 1228725 w 1263650"/>
                <a:gd name="connsiteY325" fmla="*/ 1784349 h 2044699"/>
                <a:gd name="connsiteX326" fmla="*/ 1222375 w 1263650"/>
                <a:gd name="connsiteY326" fmla="*/ 1787524 h 2044699"/>
                <a:gd name="connsiteX327" fmla="*/ 1216025 w 1263650"/>
                <a:gd name="connsiteY327" fmla="*/ 1787524 h 2044699"/>
                <a:gd name="connsiteX328" fmla="*/ 1212850 w 1263650"/>
                <a:gd name="connsiteY328" fmla="*/ 1787524 h 2044699"/>
                <a:gd name="connsiteX329" fmla="*/ 1212850 w 1263650"/>
                <a:gd name="connsiteY329" fmla="*/ 1790699 h 2044699"/>
                <a:gd name="connsiteX330" fmla="*/ 1209675 w 1263650"/>
                <a:gd name="connsiteY330" fmla="*/ 1790699 h 2044699"/>
                <a:gd name="connsiteX331" fmla="*/ 1209675 w 1263650"/>
                <a:gd name="connsiteY331" fmla="*/ 1793874 h 2044699"/>
                <a:gd name="connsiteX332" fmla="*/ 1209675 w 1263650"/>
                <a:gd name="connsiteY332" fmla="*/ 1797049 h 2044699"/>
                <a:gd name="connsiteX333" fmla="*/ 1206500 w 1263650"/>
                <a:gd name="connsiteY333" fmla="*/ 1806574 h 2044699"/>
                <a:gd name="connsiteX334" fmla="*/ 1200150 w 1263650"/>
                <a:gd name="connsiteY334" fmla="*/ 1809749 h 2044699"/>
                <a:gd name="connsiteX335" fmla="*/ 1193800 w 1263650"/>
                <a:gd name="connsiteY335" fmla="*/ 1812924 h 2044699"/>
                <a:gd name="connsiteX336" fmla="*/ 1190625 w 1263650"/>
                <a:gd name="connsiteY336" fmla="*/ 1819274 h 2044699"/>
                <a:gd name="connsiteX337" fmla="*/ 1193800 w 1263650"/>
                <a:gd name="connsiteY337" fmla="*/ 1819274 h 2044699"/>
                <a:gd name="connsiteX338" fmla="*/ 1193800 w 1263650"/>
                <a:gd name="connsiteY338" fmla="*/ 1822449 h 2044699"/>
                <a:gd name="connsiteX339" fmla="*/ 1193800 w 1263650"/>
                <a:gd name="connsiteY339" fmla="*/ 1831974 h 2044699"/>
                <a:gd name="connsiteX340" fmla="*/ 1190625 w 1263650"/>
                <a:gd name="connsiteY340" fmla="*/ 1831974 h 2044699"/>
                <a:gd name="connsiteX341" fmla="*/ 1190625 w 1263650"/>
                <a:gd name="connsiteY341" fmla="*/ 1835149 h 2044699"/>
                <a:gd name="connsiteX342" fmla="*/ 1187450 w 1263650"/>
                <a:gd name="connsiteY342" fmla="*/ 1841499 h 2044699"/>
                <a:gd name="connsiteX343" fmla="*/ 1190625 w 1263650"/>
                <a:gd name="connsiteY343" fmla="*/ 1847849 h 2044699"/>
                <a:gd name="connsiteX344" fmla="*/ 1190625 w 1263650"/>
                <a:gd name="connsiteY344" fmla="*/ 1860549 h 2044699"/>
                <a:gd name="connsiteX345" fmla="*/ 1190625 w 1263650"/>
                <a:gd name="connsiteY345" fmla="*/ 1863724 h 2044699"/>
                <a:gd name="connsiteX346" fmla="*/ 1187450 w 1263650"/>
                <a:gd name="connsiteY346" fmla="*/ 1863724 h 2044699"/>
                <a:gd name="connsiteX347" fmla="*/ 1184275 w 1263650"/>
                <a:gd name="connsiteY347" fmla="*/ 1863724 h 2044699"/>
                <a:gd name="connsiteX348" fmla="*/ 1184275 w 1263650"/>
                <a:gd name="connsiteY348" fmla="*/ 1866899 h 2044699"/>
                <a:gd name="connsiteX349" fmla="*/ 1184275 w 1263650"/>
                <a:gd name="connsiteY349" fmla="*/ 1870074 h 2044699"/>
                <a:gd name="connsiteX350" fmla="*/ 1181100 w 1263650"/>
                <a:gd name="connsiteY350" fmla="*/ 1879599 h 2044699"/>
                <a:gd name="connsiteX351" fmla="*/ 1181100 w 1263650"/>
                <a:gd name="connsiteY351" fmla="*/ 1885949 h 2044699"/>
                <a:gd name="connsiteX352" fmla="*/ 1174750 w 1263650"/>
                <a:gd name="connsiteY352" fmla="*/ 1892299 h 2044699"/>
                <a:gd name="connsiteX353" fmla="*/ 1168400 w 1263650"/>
                <a:gd name="connsiteY353" fmla="*/ 1898649 h 2044699"/>
                <a:gd name="connsiteX354" fmla="*/ 1162050 w 1263650"/>
                <a:gd name="connsiteY354" fmla="*/ 1904999 h 2044699"/>
                <a:gd name="connsiteX355" fmla="*/ 1162050 w 1263650"/>
                <a:gd name="connsiteY355" fmla="*/ 1908174 h 2044699"/>
                <a:gd name="connsiteX356" fmla="*/ 1162050 w 1263650"/>
                <a:gd name="connsiteY356" fmla="*/ 1911349 h 2044699"/>
                <a:gd name="connsiteX357" fmla="*/ 1158875 w 1263650"/>
                <a:gd name="connsiteY357" fmla="*/ 1911349 h 2044699"/>
                <a:gd name="connsiteX358" fmla="*/ 1158875 w 1263650"/>
                <a:gd name="connsiteY358" fmla="*/ 1914524 h 2044699"/>
                <a:gd name="connsiteX359" fmla="*/ 1155700 w 1263650"/>
                <a:gd name="connsiteY359" fmla="*/ 1914524 h 2044699"/>
                <a:gd name="connsiteX360" fmla="*/ 1155700 w 1263650"/>
                <a:gd name="connsiteY360" fmla="*/ 1911349 h 2044699"/>
                <a:gd name="connsiteX361" fmla="*/ 1146175 w 1263650"/>
                <a:gd name="connsiteY361" fmla="*/ 1917699 h 2044699"/>
                <a:gd name="connsiteX362" fmla="*/ 1146175 w 1263650"/>
                <a:gd name="connsiteY362" fmla="*/ 1927224 h 2044699"/>
                <a:gd name="connsiteX363" fmla="*/ 1149350 w 1263650"/>
                <a:gd name="connsiteY363" fmla="*/ 1943099 h 2044699"/>
                <a:gd name="connsiteX364" fmla="*/ 1146175 w 1263650"/>
                <a:gd name="connsiteY364" fmla="*/ 1949449 h 2044699"/>
                <a:gd name="connsiteX365" fmla="*/ 1146175 w 1263650"/>
                <a:gd name="connsiteY365" fmla="*/ 1955799 h 2044699"/>
                <a:gd name="connsiteX366" fmla="*/ 1146175 w 1263650"/>
                <a:gd name="connsiteY366" fmla="*/ 1958974 h 2044699"/>
                <a:gd name="connsiteX367" fmla="*/ 1146175 w 1263650"/>
                <a:gd name="connsiteY367" fmla="*/ 1962149 h 2044699"/>
                <a:gd name="connsiteX368" fmla="*/ 1143000 w 1263650"/>
                <a:gd name="connsiteY368" fmla="*/ 1965324 h 2044699"/>
                <a:gd name="connsiteX369" fmla="*/ 1139825 w 1263650"/>
                <a:gd name="connsiteY369" fmla="*/ 1968499 h 2044699"/>
                <a:gd name="connsiteX370" fmla="*/ 1139825 w 1263650"/>
                <a:gd name="connsiteY370" fmla="*/ 1971674 h 2044699"/>
                <a:gd name="connsiteX371" fmla="*/ 1136650 w 1263650"/>
                <a:gd name="connsiteY371" fmla="*/ 1971674 h 2044699"/>
                <a:gd name="connsiteX372" fmla="*/ 1139825 w 1263650"/>
                <a:gd name="connsiteY372" fmla="*/ 1974849 h 2044699"/>
                <a:gd name="connsiteX373" fmla="*/ 1143000 w 1263650"/>
                <a:gd name="connsiteY373" fmla="*/ 1981199 h 2044699"/>
                <a:gd name="connsiteX374" fmla="*/ 1143000 w 1263650"/>
                <a:gd name="connsiteY374" fmla="*/ 1984374 h 2044699"/>
                <a:gd name="connsiteX375" fmla="*/ 1149350 w 1263650"/>
                <a:gd name="connsiteY375" fmla="*/ 1987549 h 2044699"/>
                <a:gd name="connsiteX376" fmla="*/ 1152525 w 1263650"/>
                <a:gd name="connsiteY376" fmla="*/ 1987549 h 2044699"/>
                <a:gd name="connsiteX377" fmla="*/ 1155700 w 1263650"/>
                <a:gd name="connsiteY377" fmla="*/ 1987549 h 2044699"/>
                <a:gd name="connsiteX378" fmla="*/ 1158875 w 1263650"/>
                <a:gd name="connsiteY378" fmla="*/ 1987549 h 2044699"/>
                <a:gd name="connsiteX379" fmla="*/ 1162050 w 1263650"/>
                <a:gd name="connsiteY379" fmla="*/ 1987549 h 2044699"/>
                <a:gd name="connsiteX380" fmla="*/ 1165225 w 1263650"/>
                <a:gd name="connsiteY380" fmla="*/ 1987549 h 2044699"/>
                <a:gd name="connsiteX381" fmla="*/ 1165225 w 1263650"/>
                <a:gd name="connsiteY381" fmla="*/ 1990724 h 2044699"/>
                <a:gd name="connsiteX382" fmla="*/ 1171575 w 1263650"/>
                <a:gd name="connsiteY382" fmla="*/ 2000249 h 2044699"/>
                <a:gd name="connsiteX383" fmla="*/ 1171575 w 1263650"/>
                <a:gd name="connsiteY383" fmla="*/ 2003424 h 2044699"/>
                <a:gd name="connsiteX384" fmla="*/ 1171575 w 1263650"/>
                <a:gd name="connsiteY384" fmla="*/ 2012949 h 2044699"/>
                <a:gd name="connsiteX385" fmla="*/ 1171575 w 1263650"/>
                <a:gd name="connsiteY385" fmla="*/ 2016124 h 2044699"/>
                <a:gd name="connsiteX386" fmla="*/ 1171575 w 1263650"/>
                <a:gd name="connsiteY386" fmla="*/ 2019299 h 2044699"/>
                <a:gd name="connsiteX387" fmla="*/ 1168400 w 1263650"/>
                <a:gd name="connsiteY387" fmla="*/ 2025649 h 2044699"/>
                <a:gd name="connsiteX388" fmla="*/ 1165225 w 1263650"/>
                <a:gd name="connsiteY388" fmla="*/ 2028824 h 2044699"/>
                <a:gd name="connsiteX389" fmla="*/ 1155700 w 1263650"/>
                <a:gd name="connsiteY389" fmla="*/ 2038349 h 2044699"/>
                <a:gd name="connsiteX390" fmla="*/ 1155700 w 1263650"/>
                <a:gd name="connsiteY390" fmla="*/ 2041524 h 2044699"/>
                <a:gd name="connsiteX391" fmla="*/ 1146175 w 1263650"/>
                <a:gd name="connsiteY391" fmla="*/ 2044699 h 2044699"/>
                <a:gd name="connsiteX392" fmla="*/ 1139825 w 1263650"/>
                <a:gd name="connsiteY392" fmla="*/ 2044699 h 2044699"/>
                <a:gd name="connsiteX393" fmla="*/ 1133475 w 1263650"/>
                <a:gd name="connsiteY393" fmla="*/ 2041524 h 2044699"/>
                <a:gd name="connsiteX394" fmla="*/ 1130300 w 1263650"/>
                <a:gd name="connsiteY394" fmla="*/ 2041524 h 2044699"/>
                <a:gd name="connsiteX395" fmla="*/ 1130300 w 1263650"/>
                <a:gd name="connsiteY395" fmla="*/ 2038349 h 2044699"/>
                <a:gd name="connsiteX396" fmla="*/ 1127125 w 1263650"/>
                <a:gd name="connsiteY396" fmla="*/ 2038349 h 2044699"/>
                <a:gd name="connsiteX397" fmla="*/ 1127125 w 1263650"/>
                <a:gd name="connsiteY397" fmla="*/ 2041524 h 2044699"/>
                <a:gd name="connsiteX398" fmla="*/ 1123950 w 1263650"/>
                <a:gd name="connsiteY398" fmla="*/ 2041524 h 2044699"/>
                <a:gd name="connsiteX399" fmla="*/ 901700 w 1263650"/>
                <a:gd name="connsiteY399" fmla="*/ 2022474 h 2044699"/>
                <a:gd name="connsiteX400" fmla="*/ 739775 w 1263650"/>
                <a:gd name="connsiteY400" fmla="*/ 2009774 h 2044699"/>
                <a:gd name="connsiteX401" fmla="*/ 736600 w 1263650"/>
                <a:gd name="connsiteY401" fmla="*/ 1990724 h 2044699"/>
                <a:gd name="connsiteX402" fmla="*/ 733425 w 1263650"/>
                <a:gd name="connsiteY402" fmla="*/ 1981199 h 2044699"/>
                <a:gd name="connsiteX403" fmla="*/ 730250 w 1263650"/>
                <a:gd name="connsiteY403" fmla="*/ 1981199 h 2044699"/>
                <a:gd name="connsiteX404" fmla="*/ 730250 w 1263650"/>
                <a:gd name="connsiteY404" fmla="*/ 1978024 h 2044699"/>
                <a:gd name="connsiteX405" fmla="*/ 733425 w 1263650"/>
                <a:gd name="connsiteY405" fmla="*/ 1974849 h 2044699"/>
                <a:gd name="connsiteX406" fmla="*/ 736600 w 1263650"/>
                <a:gd name="connsiteY406" fmla="*/ 1974849 h 2044699"/>
                <a:gd name="connsiteX407" fmla="*/ 736600 w 1263650"/>
                <a:gd name="connsiteY407" fmla="*/ 1978024 h 2044699"/>
                <a:gd name="connsiteX408" fmla="*/ 736600 w 1263650"/>
                <a:gd name="connsiteY408" fmla="*/ 1981199 h 2044699"/>
                <a:gd name="connsiteX409" fmla="*/ 739775 w 1263650"/>
                <a:gd name="connsiteY409" fmla="*/ 1990724 h 2044699"/>
                <a:gd name="connsiteX410" fmla="*/ 742950 w 1263650"/>
                <a:gd name="connsiteY410" fmla="*/ 1993899 h 2044699"/>
                <a:gd name="connsiteX411" fmla="*/ 742950 w 1263650"/>
                <a:gd name="connsiteY411" fmla="*/ 2000249 h 2044699"/>
                <a:gd name="connsiteX412" fmla="*/ 746125 w 1263650"/>
                <a:gd name="connsiteY412" fmla="*/ 2000249 h 2044699"/>
                <a:gd name="connsiteX413" fmla="*/ 746125 w 1263650"/>
                <a:gd name="connsiteY413" fmla="*/ 1997074 h 2044699"/>
                <a:gd name="connsiteX414" fmla="*/ 746125 w 1263650"/>
                <a:gd name="connsiteY414" fmla="*/ 1987549 h 2044699"/>
                <a:gd name="connsiteX415" fmla="*/ 746125 w 1263650"/>
                <a:gd name="connsiteY415" fmla="*/ 1984374 h 2044699"/>
                <a:gd name="connsiteX416" fmla="*/ 746125 w 1263650"/>
                <a:gd name="connsiteY416" fmla="*/ 1981199 h 2044699"/>
                <a:gd name="connsiteX417" fmla="*/ 742950 w 1263650"/>
                <a:gd name="connsiteY417" fmla="*/ 1974849 h 2044699"/>
                <a:gd name="connsiteX418" fmla="*/ 739775 w 1263650"/>
                <a:gd name="connsiteY418" fmla="*/ 1971674 h 2044699"/>
                <a:gd name="connsiteX419" fmla="*/ 736600 w 1263650"/>
                <a:gd name="connsiteY419" fmla="*/ 1968499 h 2044699"/>
                <a:gd name="connsiteX420" fmla="*/ 733425 w 1263650"/>
                <a:gd name="connsiteY420" fmla="*/ 1971674 h 2044699"/>
                <a:gd name="connsiteX421" fmla="*/ 730250 w 1263650"/>
                <a:gd name="connsiteY421" fmla="*/ 1971674 h 2044699"/>
                <a:gd name="connsiteX422" fmla="*/ 730250 w 1263650"/>
                <a:gd name="connsiteY422" fmla="*/ 1974849 h 2044699"/>
                <a:gd name="connsiteX423" fmla="*/ 727075 w 1263650"/>
                <a:gd name="connsiteY423" fmla="*/ 1974849 h 2044699"/>
                <a:gd name="connsiteX424" fmla="*/ 723900 w 1263650"/>
                <a:gd name="connsiteY424" fmla="*/ 1971674 h 2044699"/>
                <a:gd name="connsiteX425" fmla="*/ 727075 w 1263650"/>
                <a:gd name="connsiteY425" fmla="*/ 1968499 h 2044699"/>
                <a:gd name="connsiteX426" fmla="*/ 727075 w 1263650"/>
                <a:gd name="connsiteY426" fmla="*/ 1965324 h 2044699"/>
                <a:gd name="connsiteX427" fmla="*/ 730250 w 1263650"/>
                <a:gd name="connsiteY427" fmla="*/ 1965324 h 2044699"/>
                <a:gd name="connsiteX428" fmla="*/ 730250 w 1263650"/>
                <a:gd name="connsiteY428" fmla="*/ 1962149 h 2044699"/>
                <a:gd name="connsiteX429" fmla="*/ 733425 w 1263650"/>
                <a:gd name="connsiteY429" fmla="*/ 1962149 h 2044699"/>
                <a:gd name="connsiteX430" fmla="*/ 733425 w 1263650"/>
                <a:gd name="connsiteY430" fmla="*/ 1958974 h 2044699"/>
                <a:gd name="connsiteX431" fmla="*/ 730250 w 1263650"/>
                <a:gd name="connsiteY431" fmla="*/ 1955799 h 2044699"/>
                <a:gd name="connsiteX432" fmla="*/ 730250 w 1263650"/>
                <a:gd name="connsiteY432" fmla="*/ 1958974 h 2044699"/>
                <a:gd name="connsiteX433" fmla="*/ 730250 w 1263650"/>
                <a:gd name="connsiteY433" fmla="*/ 1962149 h 2044699"/>
                <a:gd name="connsiteX434" fmla="*/ 727075 w 1263650"/>
                <a:gd name="connsiteY434" fmla="*/ 1962149 h 2044699"/>
                <a:gd name="connsiteX435" fmla="*/ 727075 w 1263650"/>
                <a:gd name="connsiteY435" fmla="*/ 1958974 h 2044699"/>
                <a:gd name="connsiteX436" fmla="*/ 723900 w 1263650"/>
                <a:gd name="connsiteY436" fmla="*/ 1955799 h 2044699"/>
                <a:gd name="connsiteX437" fmla="*/ 723900 w 1263650"/>
                <a:gd name="connsiteY437" fmla="*/ 1949449 h 2044699"/>
                <a:gd name="connsiteX438" fmla="*/ 723900 w 1263650"/>
                <a:gd name="connsiteY438" fmla="*/ 1946274 h 2044699"/>
                <a:gd name="connsiteX439" fmla="*/ 733425 w 1263650"/>
                <a:gd name="connsiteY439" fmla="*/ 1943099 h 2044699"/>
                <a:gd name="connsiteX440" fmla="*/ 733425 w 1263650"/>
                <a:gd name="connsiteY440" fmla="*/ 1917699 h 2044699"/>
                <a:gd name="connsiteX441" fmla="*/ 727075 w 1263650"/>
                <a:gd name="connsiteY441" fmla="*/ 1895474 h 2044699"/>
                <a:gd name="connsiteX442" fmla="*/ 720725 w 1263650"/>
                <a:gd name="connsiteY442" fmla="*/ 1870074 h 2044699"/>
                <a:gd name="connsiteX443" fmla="*/ 698500 w 1263650"/>
                <a:gd name="connsiteY443" fmla="*/ 1831974 h 2044699"/>
                <a:gd name="connsiteX444" fmla="*/ 695325 w 1263650"/>
                <a:gd name="connsiteY444" fmla="*/ 1828799 h 2044699"/>
                <a:gd name="connsiteX445" fmla="*/ 682625 w 1263650"/>
                <a:gd name="connsiteY445" fmla="*/ 1816099 h 2044699"/>
                <a:gd name="connsiteX446" fmla="*/ 673100 w 1263650"/>
                <a:gd name="connsiteY446" fmla="*/ 1800224 h 2044699"/>
                <a:gd name="connsiteX447" fmla="*/ 660400 w 1263650"/>
                <a:gd name="connsiteY447" fmla="*/ 1787524 h 2044699"/>
                <a:gd name="connsiteX448" fmla="*/ 660400 w 1263650"/>
                <a:gd name="connsiteY448" fmla="*/ 1784349 h 2044699"/>
                <a:gd name="connsiteX449" fmla="*/ 657225 w 1263650"/>
                <a:gd name="connsiteY449" fmla="*/ 1784349 h 2044699"/>
                <a:gd name="connsiteX450" fmla="*/ 654050 w 1263650"/>
                <a:gd name="connsiteY450" fmla="*/ 1781174 h 2044699"/>
                <a:gd name="connsiteX451" fmla="*/ 654050 w 1263650"/>
                <a:gd name="connsiteY451" fmla="*/ 1784349 h 2044699"/>
                <a:gd name="connsiteX452" fmla="*/ 641350 w 1263650"/>
                <a:gd name="connsiteY452" fmla="*/ 1771649 h 2044699"/>
                <a:gd name="connsiteX453" fmla="*/ 635000 w 1263650"/>
                <a:gd name="connsiteY453" fmla="*/ 1758949 h 2044699"/>
                <a:gd name="connsiteX454" fmla="*/ 628650 w 1263650"/>
                <a:gd name="connsiteY454" fmla="*/ 1752599 h 2044699"/>
                <a:gd name="connsiteX455" fmla="*/ 622300 w 1263650"/>
                <a:gd name="connsiteY455" fmla="*/ 1746249 h 2044699"/>
                <a:gd name="connsiteX456" fmla="*/ 615950 w 1263650"/>
                <a:gd name="connsiteY456" fmla="*/ 1749424 h 2044699"/>
                <a:gd name="connsiteX457" fmla="*/ 615950 w 1263650"/>
                <a:gd name="connsiteY457" fmla="*/ 1746249 h 2044699"/>
                <a:gd name="connsiteX458" fmla="*/ 615950 w 1263650"/>
                <a:gd name="connsiteY458" fmla="*/ 1743074 h 2044699"/>
                <a:gd name="connsiteX459" fmla="*/ 612775 w 1263650"/>
                <a:gd name="connsiteY459" fmla="*/ 1743074 h 2044699"/>
                <a:gd name="connsiteX460" fmla="*/ 609600 w 1263650"/>
                <a:gd name="connsiteY460" fmla="*/ 1743074 h 2044699"/>
                <a:gd name="connsiteX461" fmla="*/ 606425 w 1263650"/>
                <a:gd name="connsiteY461" fmla="*/ 1743074 h 2044699"/>
                <a:gd name="connsiteX462" fmla="*/ 606425 w 1263650"/>
                <a:gd name="connsiteY462" fmla="*/ 1746249 h 2044699"/>
                <a:gd name="connsiteX463" fmla="*/ 603250 w 1263650"/>
                <a:gd name="connsiteY463" fmla="*/ 1752599 h 2044699"/>
                <a:gd name="connsiteX464" fmla="*/ 603250 w 1263650"/>
                <a:gd name="connsiteY464" fmla="*/ 1755774 h 2044699"/>
                <a:gd name="connsiteX465" fmla="*/ 600075 w 1263650"/>
                <a:gd name="connsiteY465" fmla="*/ 1755774 h 2044699"/>
                <a:gd name="connsiteX466" fmla="*/ 593725 w 1263650"/>
                <a:gd name="connsiteY466" fmla="*/ 1749424 h 2044699"/>
                <a:gd name="connsiteX467" fmla="*/ 593725 w 1263650"/>
                <a:gd name="connsiteY467" fmla="*/ 1746249 h 2044699"/>
                <a:gd name="connsiteX468" fmla="*/ 584200 w 1263650"/>
                <a:gd name="connsiteY468" fmla="*/ 1743074 h 2044699"/>
                <a:gd name="connsiteX469" fmla="*/ 581025 w 1263650"/>
                <a:gd name="connsiteY469" fmla="*/ 1739899 h 2044699"/>
                <a:gd name="connsiteX470" fmla="*/ 581025 w 1263650"/>
                <a:gd name="connsiteY470" fmla="*/ 1736724 h 2044699"/>
                <a:gd name="connsiteX471" fmla="*/ 587375 w 1263650"/>
                <a:gd name="connsiteY471" fmla="*/ 1736724 h 2044699"/>
                <a:gd name="connsiteX472" fmla="*/ 590550 w 1263650"/>
                <a:gd name="connsiteY472" fmla="*/ 1730374 h 2044699"/>
                <a:gd name="connsiteX473" fmla="*/ 590550 w 1263650"/>
                <a:gd name="connsiteY473" fmla="*/ 1724024 h 2044699"/>
                <a:gd name="connsiteX474" fmla="*/ 587375 w 1263650"/>
                <a:gd name="connsiteY474" fmla="*/ 1704974 h 2044699"/>
                <a:gd name="connsiteX475" fmla="*/ 581025 w 1263650"/>
                <a:gd name="connsiteY475" fmla="*/ 1689099 h 2044699"/>
                <a:gd name="connsiteX476" fmla="*/ 574675 w 1263650"/>
                <a:gd name="connsiteY476" fmla="*/ 1682749 h 2044699"/>
                <a:gd name="connsiteX477" fmla="*/ 555625 w 1263650"/>
                <a:gd name="connsiteY477" fmla="*/ 1679574 h 2044699"/>
                <a:gd name="connsiteX478" fmla="*/ 536575 w 1263650"/>
                <a:gd name="connsiteY478" fmla="*/ 1679574 h 2044699"/>
                <a:gd name="connsiteX479" fmla="*/ 533400 w 1263650"/>
                <a:gd name="connsiteY479" fmla="*/ 1682749 h 2044699"/>
                <a:gd name="connsiteX480" fmla="*/ 527050 w 1263650"/>
                <a:gd name="connsiteY480" fmla="*/ 1676399 h 2044699"/>
                <a:gd name="connsiteX481" fmla="*/ 514350 w 1263650"/>
                <a:gd name="connsiteY481" fmla="*/ 1670049 h 2044699"/>
                <a:gd name="connsiteX482" fmla="*/ 511175 w 1263650"/>
                <a:gd name="connsiteY482" fmla="*/ 1670049 h 2044699"/>
                <a:gd name="connsiteX483" fmla="*/ 492125 w 1263650"/>
                <a:gd name="connsiteY483" fmla="*/ 1654174 h 2044699"/>
                <a:gd name="connsiteX484" fmla="*/ 485775 w 1263650"/>
                <a:gd name="connsiteY484" fmla="*/ 1654174 h 2044699"/>
                <a:gd name="connsiteX485" fmla="*/ 479425 w 1263650"/>
                <a:gd name="connsiteY485" fmla="*/ 1641474 h 2044699"/>
                <a:gd name="connsiteX486" fmla="*/ 476250 w 1263650"/>
                <a:gd name="connsiteY486" fmla="*/ 1641474 h 2044699"/>
                <a:gd name="connsiteX487" fmla="*/ 473075 w 1263650"/>
                <a:gd name="connsiteY487" fmla="*/ 1638299 h 2044699"/>
                <a:gd name="connsiteX488" fmla="*/ 473075 w 1263650"/>
                <a:gd name="connsiteY488" fmla="*/ 1631949 h 2044699"/>
                <a:gd name="connsiteX489" fmla="*/ 473075 w 1263650"/>
                <a:gd name="connsiteY489" fmla="*/ 1625599 h 2044699"/>
                <a:gd name="connsiteX490" fmla="*/ 473075 w 1263650"/>
                <a:gd name="connsiteY490" fmla="*/ 1622424 h 2044699"/>
                <a:gd name="connsiteX491" fmla="*/ 473075 w 1263650"/>
                <a:gd name="connsiteY491" fmla="*/ 1619249 h 2044699"/>
                <a:gd name="connsiteX492" fmla="*/ 473075 w 1263650"/>
                <a:gd name="connsiteY492" fmla="*/ 1616074 h 2044699"/>
                <a:gd name="connsiteX493" fmla="*/ 469900 w 1263650"/>
                <a:gd name="connsiteY493" fmla="*/ 1616074 h 2044699"/>
                <a:gd name="connsiteX494" fmla="*/ 463550 w 1263650"/>
                <a:gd name="connsiteY494" fmla="*/ 1612899 h 2044699"/>
                <a:gd name="connsiteX495" fmla="*/ 460375 w 1263650"/>
                <a:gd name="connsiteY495" fmla="*/ 1609724 h 2044699"/>
                <a:gd name="connsiteX496" fmla="*/ 460375 w 1263650"/>
                <a:gd name="connsiteY496" fmla="*/ 1606549 h 2044699"/>
                <a:gd name="connsiteX497" fmla="*/ 457200 w 1263650"/>
                <a:gd name="connsiteY497" fmla="*/ 1603374 h 2044699"/>
                <a:gd name="connsiteX498" fmla="*/ 450850 w 1263650"/>
                <a:gd name="connsiteY498" fmla="*/ 1597024 h 2044699"/>
                <a:gd name="connsiteX499" fmla="*/ 447675 w 1263650"/>
                <a:gd name="connsiteY499" fmla="*/ 1593849 h 2044699"/>
                <a:gd name="connsiteX500" fmla="*/ 444500 w 1263650"/>
                <a:gd name="connsiteY500" fmla="*/ 1590674 h 2044699"/>
                <a:gd name="connsiteX501" fmla="*/ 434975 w 1263650"/>
                <a:gd name="connsiteY501" fmla="*/ 1581149 h 2044699"/>
                <a:gd name="connsiteX502" fmla="*/ 422275 w 1263650"/>
                <a:gd name="connsiteY502" fmla="*/ 1577974 h 2044699"/>
                <a:gd name="connsiteX503" fmla="*/ 409575 w 1263650"/>
                <a:gd name="connsiteY503" fmla="*/ 1577974 h 2044699"/>
                <a:gd name="connsiteX504" fmla="*/ 396875 w 1263650"/>
                <a:gd name="connsiteY504" fmla="*/ 1571624 h 2044699"/>
                <a:gd name="connsiteX505" fmla="*/ 384175 w 1263650"/>
                <a:gd name="connsiteY505" fmla="*/ 1568449 h 2044699"/>
                <a:gd name="connsiteX506" fmla="*/ 374650 w 1263650"/>
                <a:gd name="connsiteY506" fmla="*/ 1562099 h 2044699"/>
                <a:gd name="connsiteX507" fmla="*/ 368300 w 1263650"/>
                <a:gd name="connsiteY507" fmla="*/ 1555749 h 2044699"/>
                <a:gd name="connsiteX508" fmla="*/ 355600 w 1263650"/>
                <a:gd name="connsiteY508" fmla="*/ 1555749 h 2044699"/>
                <a:gd name="connsiteX509" fmla="*/ 346075 w 1263650"/>
                <a:gd name="connsiteY509" fmla="*/ 1549399 h 2044699"/>
                <a:gd name="connsiteX510" fmla="*/ 336550 w 1263650"/>
                <a:gd name="connsiteY510" fmla="*/ 1549399 h 2044699"/>
                <a:gd name="connsiteX511" fmla="*/ 330200 w 1263650"/>
                <a:gd name="connsiteY511" fmla="*/ 1546224 h 2044699"/>
                <a:gd name="connsiteX512" fmla="*/ 323850 w 1263650"/>
                <a:gd name="connsiteY512" fmla="*/ 1546224 h 2044699"/>
                <a:gd name="connsiteX513" fmla="*/ 307975 w 1263650"/>
                <a:gd name="connsiteY513" fmla="*/ 1546224 h 2044699"/>
                <a:gd name="connsiteX514" fmla="*/ 298450 w 1263650"/>
                <a:gd name="connsiteY514" fmla="*/ 1546224 h 2044699"/>
                <a:gd name="connsiteX515" fmla="*/ 295275 w 1263650"/>
                <a:gd name="connsiteY515" fmla="*/ 1543049 h 2044699"/>
                <a:gd name="connsiteX516" fmla="*/ 292100 w 1263650"/>
                <a:gd name="connsiteY516" fmla="*/ 1527174 h 2044699"/>
                <a:gd name="connsiteX517" fmla="*/ 288925 w 1263650"/>
                <a:gd name="connsiteY517" fmla="*/ 1520824 h 2044699"/>
                <a:gd name="connsiteX518" fmla="*/ 282575 w 1263650"/>
                <a:gd name="connsiteY518" fmla="*/ 1517649 h 2044699"/>
                <a:gd name="connsiteX519" fmla="*/ 279400 w 1263650"/>
                <a:gd name="connsiteY519" fmla="*/ 1517649 h 2044699"/>
                <a:gd name="connsiteX520" fmla="*/ 276225 w 1263650"/>
                <a:gd name="connsiteY520" fmla="*/ 1517649 h 2044699"/>
                <a:gd name="connsiteX521" fmla="*/ 276225 w 1263650"/>
                <a:gd name="connsiteY521" fmla="*/ 1514474 h 2044699"/>
                <a:gd name="connsiteX522" fmla="*/ 276225 w 1263650"/>
                <a:gd name="connsiteY522" fmla="*/ 1511299 h 2044699"/>
                <a:gd name="connsiteX523" fmla="*/ 276225 w 1263650"/>
                <a:gd name="connsiteY523" fmla="*/ 1508124 h 2044699"/>
                <a:gd name="connsiteX524" fmla="*/ 279400 w 1263650"/>
                <a:gd name="connsiteY524" fmla="*/ 1501774 h 2044699"/>
                <a:gd name="connsiteX525" fmla="*/ 285750 w 1263650"/>
                <a:gd name="connsiteY525" fmla="*/ 1492249 h 2044699"/>
                <a:gd name="connsiteX526" fmla="*/ 285750 w 1263650"/>
                <a:gd name="connsiteY526" fmla="*/ 1485899 h 2044699"/>
                <a:gd name="connsiteX527" fmla="*/ 285750 w 1263650"/>
                <a:gd name="connsiteY527" fmla="*/ 1479549 h 2044699"/>
                <a:gd name="connsiteX528" fmla="*/ 288925 w 1263650"/>
                <a:gd name="connsiteY528" fmla="*/ 1470024 h 2044699"/>
                <a:gd name="connsiteX529" fmla="*/ 292100 w 1263650"/>
                <a:gd name="connsiteY529" fmla="*/ 1463674 h 2044699"/>
                <a:gd name="connsiteX530" fmla="*/ 288925 w 1263650"/>
                <a:gd name="connsiteY530" fmla="*/ 1457324 h 2044699"/>
                <a:gd name="connsiteX531" fmla="*/ 285750 w 1263650"/>
                <a:gd name="connsiteY531" fmla="*/ 1450974 h 2044699"/>
                <a:gd name="connsiteX532" fmla="*/ 285750 w 1263650"/>
                <a:gd name="connsiteY532" fmla="*/ 1444624 h 2044699"/>
                <a:gd name="connsiteX533" fmla="*/ 292100 w 1263650"/>
                <a:gd name="connsiteY533" fmla="*/ 1438274 h 2044699"/>
                <a:gd name="connsiteX534" fmla="*/ 292100 w 1263650"/>
                <a:gd name="connsiteY534" fmla="*/ 1435099 h 2044699"/>
                <a:gd name="connsiteX535" fmla="*/ 295275 w 1263650"/>
                <a:gd name="connsiteY535" fmla="*/ 1428749 h 2044699"/>
                <a:gd name="connsiteX536" fmla="*/ 301625 w 1263650"/>
                <a:gd name="connsiteY536" fmla="*/ 1422399 h 2044699"/>
                <a:gd name="connsiteX537" fmla="*/ 301625 w 1263650"/>
                <a:gd name="connsiteY537" fmla="*/ 1419224 h 2044699"/>
                <a:gd name="connsiteX538" fmla="*/ 301625 w 1263650"/>
                <a:gd name="connsiteY538" fmla="*/ 1416049 h 2044699"/>
                <a:gd name="connsiteX539" fmla="*/ 301625 w 1263650"/>
                <a:gd name="connsiteY539" fmla="*/ 1406524 h 2044699"/>
                <a:gd name="connsiteX540" fmla="*/ 288925 w 1263650"/>
                <a:gd name="connsiteY540" fmla="*/ 1396999 h 2044699"/>
                <a:gd name="connsiteX541" fmla="*/ 285750 w 1263650"/>
                <a:gd name="connsiteY541" fmla="*/ 1400174 h 2044699"/>
                <a:gd name="connsiteX542" fmla="*/ 269875 w 1263650"/>
                <a:gd name="connsiteY542" fmla="*/ 1387474 h 2044699"/>
                <a:gd name="connsiteX543" fmla="*/ 269875 w 1263650"/>
                <a:gd name="connsiteY543" fmla="*/ 1377949 h 2044699"/>
                <a:gd name="connsiteX544" fmla="*/ 273050 w 1263650"/>
                <a:gd name="connsiteY544" fmla="*/ 1371599 h 2044699"/>
                <a:gd name="connsiteX545" fmla="*/ 276225 w 1263650"/>
                <a:gd name="connsiteY545" fmla="*/ 1368424 h 2044699"/>
                <a:gd name="connsiteX546" fmla="*/ 282575 w 1263650"/>
                <a:gd name="connsiteY546" fmla="*/ 1365249 h 2044699"/>
                <a:gd name="connsiteX547" fmla="*/ 282575 w 1263650"/>
                <a:gd name="connsiteY547" fmla="*/ 1362074 h 2044699"/>
                <a:gd name="connsiteX548" fmla="*/ 282575 w 1263650"/>
                <a:gd name="connsiteY548" fmla="*/ 1355724 h 2044699"/>
                <a:gd name="connsiteX549" fmla="*/ 279400 w 1263650"/>
                <a:gd name="connsiteY549" fmla="*/ 1349374 h 2044699"/>
                <a:gd name="connsiteX550" fmla="*/ 279400 w 1263650"/>
                <a:gd name="connsiteY550" fmla="*/ 1346199 h 2044699"/>
                <a:gd name="connsiteX551" fmla="*/ 269875 w 1263650"/>
                <a:gd name="connsiteY551" fmla="*/ 1343024 h 2044699"/>
                <a:gd name="connsiteX552" fmla="*/ 260350 w 1263650"/>
                <a:gd name="connsiteY552" fmla="*/ 1336674 h 2044699"/>
                <a:gd name="connsiteX553" fmla="*/ 254000 w 1263650"/>
                <a:gd name="connsiteY553" fmla="*/ 1327149 h 2044699"/>
                <a:gd name="connsiteX554" fmla="*/ 250825 w 1263650"/>
                <a:gd name="connsiteY554" fmla="*/ 1317624 h 2044699"/>
                <a:gd name="connsiteX555" fmla="*/ 247650 w 1263650"/>
                <a:gd name="connsiteY555" fmla="*/ 1308099 h 2044699"/>
                <a:gd name="connsiteX556" fmla="*/ 244475 w 1263650"/>
                <a:gd name="connsiteY556" fmla="*/ 1298574 h 2044699"/>
                <a:gd name="connsiteX557" fmla="*/ 238125 w 1263650"/>
                <a:gd name="connsiteY557" fmla="*/ 1295399 h 2044699"/>
                <a:gd name="connsiteX558" fmla="*/ 228600 w 1263650"/>
                <a:gd name="connsiteY558" fmla="*/ 1289049 h 2044699"/>
                <a:gd name="connsiteX559" fmla="*/ 225425 w 1263650"/>
                <a:gd name="connsiteY559" fmla="*/ 1282699 h 2044699"/>
                <a:gd name="connsiteX560" fmla="*/ 225425 w 1263650"/>
                <a:gd name="connsiteY560" fmla="*/ 1273174 h 2044699"/>
                <a:gd name="connsiteX561" fmla="*/ 228600 w 1263650"/>
                <a:gd name="connsiteY561" fmla="*/ 1269999 h 2044699"/>
                <a:gd name="connsiteX562" fmla="*/ 228600 w 1263650"/>
                <a:gd name="connsiteY562" fmla="*/ 1266824 h 2044699"/>
                <a:gd name="connsiteX563" fmla="*/ 225425 w 1263650"/>
                <a:gd name="connsiteY563" fmla="*/ 1263649 h 2044699"/>
                <a:gd name="connsiteX564" fmla="*/ 225425 w 1263650"/>
                <a:gd name="connsiteY564" fmla="*/ 1260474 h 2044699"/>
                <a:gd name="connsiteX565" fmla="*/ 212725 w 1263650"/>
                <a:gd name="connsiteY565" fmla="*/ 1244599 h 2044699"/>
                <a:gd name="connsiteX566" fmla="*/ 209550 w 1263650"/>
                <a:gd name="connsiteY566" fmla="*/ 1219199 h 2044699"/>
                <a:gd name="connsiteX567" fmla="*/ 200025 w 1263650"/>
                <a:gd name="connsiteY567" fmla="*/ 1212849 h 2044699"/>
                <a:gd name="connsiteX568" fmla="*/ 196850 w 1263650"/>
                <a:gd name="connsiteY568" fmla="*/ 1193799 h 2044699"/>
                <a:gd name="connsiteX569" fmla="*/ 187325 w 1263650"/>
                <a:gd name="connsiteY569" fmla="*/ 1177924 h 2044699"/>
                <a:gd name="connsiteX570" fmla="*/ 187325 w 1263650"/>
                <a:gd name="connsiteY570" fmla="*/ 1171574 h 2044699"/>
                <a:gd name="connsiteX571" fmla="*/ 177800 w 1263650"/>
                <a:gd name="connsiteY571" fmla="*/ 1162049 h 2044699"/>
                <a:gd name="connsiteX572" fmla="*/ 171450 w 1263650"/>
                <a:gd name="connsiteY572" fmla="*/ 1162049 h 2044699"/>
                <a:gd name="connsiteX573" fmla="*/ 171450 w 1263650"/>
                <a:gd name="connsiteY573" fmla="*/ 1158874 h 2044699"/>
                <a:gd name="connsiteX574" fmla="*/ 171450 w 1263650"/>
                <a:gd name="connsiteY574" fmla="*/ 1152524 h 2044699"/>
                <a:gd name="connsiteX575" fmla="*/ 165100 w 1263650"/>
                <a:gd name="connsiteY575" fmla="*/ 1146174 h 2044699"/>
                <a:gd name="connsiteX576" fmla="*/ 165100 w 1263650"/>
                <a:gd name="connsiteY576" fmla="*/ 1142999 h 2044699"/>
                <a:gd name="connsiteX577" fmla="*/ 165100 w 1263650"/>
                <a:gd name="connsiteY577" fmla="*/ 1136649 h 2044699"/>
                <a:gd name="connsiteX578" fmla="*/ 168275 w 1263650"/>
                <a:gd name="connsiteY578" fmla="*/ 1133474 h 2044699"/>
                <a:gd name="connsiteX579" fmla="*/ 168275 w 1263650"/>
                <a:gd name="connsiteY579" fmla="*/ 1130299 h 2044699"/>
                <a:gd name="connsiteX580" fmla="*/ 168275 w 1263650"/>
                <a:gd name="connsiteY580" fmla="*/ 1117599 h 2044699"/>
                <a:gd name="connsiteX581" fmla="*/ 168275 w 1263650"/>
                <a:gd name="connsiteY581" fmla="*/ 1104899 h 2044699"/>
                <a:gd name="connsiteX582" fmla="*/ 171450 w 1263650"/>
                <a:gd name="connsiteY582" fmla="*/ 1101724 h 2044699"/>
                <a:gd name="connsiteX583" fmla="*/ 171450 w 1263650"/>
                <a:gd name="connsiteY583" fmla="*/ 1098549 h 2044699"/>
                <a:gd name="connsiteX584" fmla="*/ 168275 w 1263650"/>
                <a:gd name="connsiteY584" fmla="*/ 1092199 h 2044699"/>
                <a:gd name="connsiteX585" fmla="*/ 165100 w 1263650"/>
                <a:gd name="connsiteY585" fmla="*/ 1092199 h 2044699"/>
                <a:gd name="connsiteX586" fmla="*/ 168275 w 1263650"/>
                <a:gd name="connsiteY586" fmla="*/ 1089024 h 2044699"/>
                <a:gd name="connsiteX587" fmla="*/ 171450 w 1263650"/>
                <a:gd name="connsiteY587" fmla="*/ 1085849 h 2044699"/>
                <a:gd name="connsiteX588" fmla="*/ 174625 w 1263650"/>
                <a:gd name="connsiteY588" fmla="*/ 1082674 h 2044699"/>
                <a:gd name="connsiteX589" fmla="*/ 177800 w 1263650"/>
                <a:gd name="connsiteY589" fmla="*/ 1082674 h 2044699"/>
                <a:gd name="connsiteX590" fmla="*/ 180975 w 1263650"/>
                <a:gd name="connsiteY590" fmla="*/ 1089024 h 2044699"/>
                <a:gd name="connsiteX591" fmla="*/ 184150 w 1263650"/>
                <a:gd name="connsiteY591" fmla="*/ 1089024 h 2044699"/>
                <a:gd name="connsiteX592" fmla="*/ 190500 w 1263650"/>
                <a:gd name="connsiteY592" fmla="*/ 1085849 h 2044699"/>
                <a:gd name="connsiteX593" fmla="*/ 200025 w 1263650"/>
                <a:gd name="connsiteY593" fmla="*/ 1066799 h 2044699"/>
                <a:gd name="connsiteX594" fmla="*/ 200025 w 1263650"/>
                <a:gd name="connsiteY594" fmla="*/ 1073149 h 2044699"/>
                <a:gd name="connsiteX595" fmla="*/ 203200 w 1263650"/>
                <a:gd name="connsiteY595" fmla="*/ 1073149 h 2044699"/>
                <a:gd name="connsiteX596" fmla="*/ 203200 w 1263650"/>
                <a:gd name="connsiteY596" fmla="*/ 1066799 h 2044699"/>
                <a:gd name="connsiteX597" fmla="*/ 200025 w 1263650"/>
                <a:gd name="connsiteY597" fmla="*/ 1066799 h 2044699"/>
                <a:gd name="connsiteX598" fmla="*/ 200025 w 1263650"/>
                <a:gd name="connsiteY598" fmla="*/ 1063624 h 2044699"/>
                <a:gd name="connsiteX599" fmla="*/ 203200 w 1263650"/>
                <a:gd name="connsiteY599" fmla="*/ 1054099 h 2044699"/>
                <a:gd name="connsiteX600" fmla="*/ 203200 w 1263650"/>
                <a:gd name="connsiteY600" fmla="*/ 1044574 h 2044699"/>
                <a:gd name="connsiteX601" fmla="*/ 203200 w 1263650"/>
                <a:gd name="connsiteY601" fmla="*/ 1041400 h 2044699"/>
                <a:gd name="connsiteX602" fmla="*/ 200025 w 1263650"/>
                <a:gd name="connsiteY602" fmla="*/ 1031875 h 2044699"/>
                <a:gd name="connsiteX603" fmla="*/ 196850 w 1263650"/>
                <a:gd name="connsiteY603" fmla="*/ 1025525 h 2044699"/>
                <a:gd name="connsiteX604" fmla="*/ 190500 w 1263650"/>
                <a:gd name="connsiteY604" fmla="*/ 1019175 h 2044699"/>
                <a:gd name="connsiteX605" fmla="*/ 187325 w 1263650"/>
                <a:gd name="connsiteY605" fmla="*/ 1019175 h 2044699"/>
                <a:gd name="connsiteX606" fmla="*/ 184150 w 1263650"/>
                <a:gd name="connsiteY606" fmla="*/ 1022350 h 2044699"/>
                <a:gd name="connsiteX607" fmla="*/ 180975 w 1263650"/>
                <a:gd name="connsiteY607" fmla="*/ 1022350 h 2044699"/>
                <a:gd name="connsiteX608" fmla="*/ 180975 w 1263650"/>
                <a:gd name="connsiteY608" fmla="*/ 1019175 h 2044699"/>
                <a:gd name="connsiteX609" fmla="*/ 174625 w 1263650"/>
                <a:gd name="connsiteY609" fmla="*/ 1019175 h 2044699"/>
                <a:gd name="connsiteX610" fmla="*/ 171450 w 1263650"/>
                <a:gd name="connsiteY610" fmla="*/ 1019175 h 2044699"/>
                <a:gd name="connsiteX611" fmla="*/ 161925 w 1263650"/>
                <a:gd name="connsiteY611" fmla="*/ 1016000 h 2044699"/>
                <a:gd name="connsiteX612" fmla="*/ 155575 w 1263650"/>
                <a:gd name="connsiteY612" fmla="*/ 1009650 h 2044699"/>
                <a:gd name="connsiteX613" fmla="*/ 149225 w 1263650"/>
                <a:gd name="connsiteY613" fmla="*/ 996950 h 2044699"/>
                <a:gd name="connsiteX614" fmla="*/ 146050 w 1263650"/>
                <a:gd name="connsiteY614" fmla="*/ 984250 h 2044699"/>
                <a:gd name="connsiteX615" fmla="*/ 142875 w 1263650"/>
                <a:gd name="connsiteY615" fmla="*/ 981075 h 2044699"/>
                <a:gd name="connsiteX616" fmla="*/ 139700 w 1263650"/>
                <a:gd name="connsiteY616" fmla="*/ 977900 h 2044699"/>
                <a:gd name="connsiteX617" fmla="*/ 136525 w 1263650"/>
                <a:gd name="connsiteY617" fmla="*/ 968375 h 2044699"/>
                <a:gd name="connsiteX618" fmla="*/ 130175 w 1263650"/>
                <a:gd name="connsiteY618" fmla="*/ 962025 h 2044699"/>
                <a:gd name="connsiteX619" fmla="*/ 130175 w 1263650"/>
                <a:gd name="connsiteY619" fmla="*/ 952500 h 2044699"/>
                <a:gd name="connsiteX620" fmla="*/ 139700 w 1263650"/>
                <a:gd name="connsiteY620" fmla="*/ 933450 h 2044699"/>
                <a:gd name="connsiteX621" fmla="*/ 136525 w 1263650"/>
                <a:gd name="connsiteY621" fmla="*/ 908050 h 2044699"/>
                <a:gd name="connsiteX622" fmla="*/ 133350 w 1263650"/>
                <a:gd name="connsiteY622" fmla="*/ 901700 h 2044699"/>
                <a:gd name="connsiteX623" fmla="*/ 130175 w 1263650"/>
                <a:gd name="connsiteY623" fmla="*/ 901700 h 2044699"/>
                <a:gd name="connsiteX624" fmla="*/ 130175 w 1263650"/>
                <a:gd name="connsiteY624" fmla="*/ 895350 h 2044699"/>
                <a:gd name="connsiteX625" fmla="*/ 133350 w 1263650"/>
                <a:gd name="connsiteY625" fmla="*/ 882650 h 2044699"/>
                <a:gd name="connsiteX626" fmla="*/ 136525 w 1263650"/>
                <a:gd name="connsiteY626" fmla="*/ 882650 h 2044699"/>
                <a:gd name="connsiteX627" fmla="*/ 139700 w 1263650"/>
                <a:gd name="connsiteY627" fmla="*/ 876300 h 2044699"/>
                <a:gd name="connsiteX628" fmla="*/ 139700 w 1263650"/>
                <a:gd name="connsiteY628" fmla="*/ 863600 h 2044699"/>
                <a:gd name="connsiteX629" fmla="*/ 142875 w 1263650"/>
                <a:gd name="connsiteY629" fmla="*/ 847725 h 2044699"/>
                <a:gd name="connsiteX630" fmla="*/ 146050 w 1263650"/>
                <a:gd name="connsiteY630" fmla="*/ 847725 h 2044699"/>
                <a:gd name="connsiteX631" fmla="*/ 149225 w 1263650"/>
                <a:gd name="connsiteY631" fmla="*/ 844550 h 2044699"/>
                <a:gd name="connsiteX632" fmla="*/ 161925 w 1263650"/>
                <a:gd name="connsiteY632" fmla="*/ 847725 h 2044699"/>
                <a:gd name="connsiteX633" fmla="*/ 158750 w 1263650"/>
                <a:gd name="connsiteY633" fmla="*/ 860425 h 2044699"/>
                <a:gd name="connsiteX634" fmla="*/ 158750 w 1263650"/>
                <a:gd name="connsiteY634" fmla="*/ 863600 h 2044699"/>
                <a:gd name="connsiteX635" fmla="*/ 158750 w 1263650"/>
                <a:gd name="connsiteY635" fmla="*/ 866775 h 2044699"/>
                <a:gd name="connsiteX636" fmla="*/ 155575 w 1263650"/>
                <a:gd name="connsiteY636" fmla="*/ 876300 h 2044699"/>
                <a:gd name="connsiteX637" fmla="*/ 155575 w 1263650"/>
                <a:gd name="connsiteY637" fmla="*/ 879475 h 2044699"/>
                <a:gd name="connsiteX638" fmla="*/ 155575 w 1263650"/>
                <a:gd name="connsiteY638" fmla="*/ 885825 h 2044699"/>
                <a:gd name="connsiteX639" fmla="*/ 161925 w 1263650"/>
                <a:gd name="connsiteY639" fmla="*/ 895350 h 2044699"/>
                <a:gd name="connsiteX640" fmla="*/ 168275 w 1263650"/>
                <a:gd name="connsiteY640" fmla="*/ 895350 h 2044699"/>
                <a:gd name="connsiteX641" fmla="*/ 168275 w 1263650"/>
                <a:gd name="connsiteY641" fmla="*/ 901700 h 2044699"/>
                <a:gd name="connsiteX642" fmla="*/ 174625 w 1263650"/>
                <a:gd name="connsiteY642" fmla="*/ 904875 h 2044699"/>
                <a:gd name="connsiteX643" fmla="*/ 177800 w 1263650"/>
                <a:gd name="connsiteY643" fmla="*/ 908050 h 2044699"/>
                <a:gd name="connsiteX644" fmla="*/ 180975 w 1263650"/>
                <a:gd name="connsiteY644" fmla="*/ 914400 h 2044699"/>
                <a:gd name="connsiteX645" fmla="*/ 184150 w 1263650"/>
                <a:gd name="connsiteY645" fmla="*/ 914400 h 2044699"/>
                <a:gd name="connsiteX646" fmla="*/ 184150 w 1263650"/>
                <a:gd name="connsiteY646" fmla="*/ 920750 h 2044699"/>
                <a:gd name="connsiteX647" fmla="*/ 187325 w 1263650"/>
                <a:gd name="connsiteY647" fmla="*/ 923925 h 2044699"/>
                <a:gd name="connsiteX648" fmla="*/ 190500 w 1263650"/>
                <a:gd name="connsiteY648" fmla="*/ 927100 h 2044699"/>
                <a:gd name="connsiteX649" fmla="*/ 196850 w 1263650"/>
                <a:gd name="connsiteY649" fmla="*/ 927100 h 2044699"/>
                <a:gd name="connsiteX650" fmla="*/ 200025 w 1263650"/>
                <a:gd name="connsiteY650" fmla="*/ 930275 h 2044699"/>
                <a:gd name="connsiteX651" fmla="*/ 202410 w 1263650"/>
                <a:gd name="connsiteY651" fmla="*/ 927890 h 2044699"/>
                <a:gd name="connsiteX652" fmla="*/ 202410 w 1263650"/>
                <a:gd name="connsiteY652" fmla="*/ 926309 h 2044699"/>
                <a:gd name="connsiteX653" fmla="*/ 200026 w 1263650"/>
                <a:gd name="connsiteY653" fmla="*/ 923925 h 2044699"/>
                <a:gd name="connsiteX654" fmla="*/ 196851 w 1263650"/>
                <a:gd name="connsiteY654" fmla="*/ 920750 h 2044699"/>
                <a:gd name="connsiteX655" fmla="*/ 193676 w 1263650"/>
                <a:gd name="connsiteY655" fmla="*/ 917575 h 2044699"/>
                <a:gd name="connsiteX656" fmla="*/ 193676 w 1263650"/>
                <a:gd name="connsiteY656" fmla="*/ 914400 h 2044699"/>
                <a:gd name="connsiteX657" fmla="*/ 190501 w 1263650"/>
                <a:gd name="connsiteY657" fmla="*/ 914400 h 2044699"/>
                <a:gd name="connsiteX658" fmla="*/ 187326 w 1263650"/>
                <a:gd name="connsiteY658" fmla="*/ 904875 h 2044699"/>
                <a:gd name="connsiteX659" fmla="*/ 187326 w 1263650"/>
                <a:gd name="connsiteY659" fmla="*/ 898525 h 2044699"/>
                <a:gd name="connsiteX660" fmla="*/ 187326 w 1263650"/>
                <a:gd name="connsiteY660" fmla="*/ 889000 h 2044699"/>
                <a:gd name="connsiteX661" fmla="*/ 187326 w 1263650"/>
                <a:gd name="connsiteY661" fmla="*/ 882650 h 2044699"/>
                <a:gd name="connsiteX662" fmla="*/ 187326 w 1263650"/>
                <a:gd name="connsiteY662" fmla="*/ 876300 h 2044699"/>
                <a:gd name="connsiteX663" fmla="*/ 184151 w 1263650"/>
                <a:gd name="connsiteY663" fmla="*/ 873125 h 2044699"/>
                <a:gd name="connsiteX664" fmla="*/ 180976 w 1263650"/>
                <a:gd name="connsiteY664" fmla="*/ 869950 h 2044699"/>
                <a:gd name="connsiteX665" fmla="*/ 177801 w 1263650"/>
                <a:gd name="connsiteY665" fmla="*/ 866775 h 2044699"/>
                <a:gd name="connsiteX666" fmla="*/ 180976 w 1263650"/>
                <a:gd name="connsiteY666" fmla="*/ 866775 h 2044699"/>
                <a:gd name="connsiteX667" fmla="*/ 184151 w 1263650"/>
                <a:gd name="connsiteY667" fmla="*/ 866775 h 2044699"/>
                <a:gd name="connsiteX668" fmla="*/ 184151 w 1263650"/>
                <a:gd name="connsiteY668" fmla="*/ 863600 h 2044699"/>
                <a:gd name="connsiteX669" fmla="*/ 174626 w 1263650"/>
                <a:gd name="connsiteY669" fmla="*/ 860425 h 2044699"/>
                <a:gd name="connsiteX670" fmla="*/ 168276 w 1263650"/>
                <a:gd name="connsiteY670" fmla="*/ 854075 h 2044699"/>
                <a:gd name="connsiteX671" fmla="*/ 168276 w 1263650"/>
                <a:gd name="connsiteY671" fmla="*/ 850900 h 2044699"/>
                <a:gd name="connsiteX672" fmla="*/ 171451 w 1263650"/>
                <a:gd name="connsiteY672" fmla="*/ 847725 h 2044699"/>
                <a:gd name="connsiteX673" fmla="*/ 174626 w 1263650"/>
                <a:gd name="connsiteY673" fmla="*/ 844550 h 2044699"/>
                <a:gd name="connsiteX674" fmla="*/ 177801 w 1263650"/>
                <a:gd name="connsiteY674" fmla="*/ 841375 h 2044699"/>
                <a:gd name="connsiteX675" fmla="*/ 174626 w 1263650"/>
                <a:gd name="connsiteY675" fmla="*/ 835025 h 2044699"/>
                <a:gd name="connsiteX676" fmla="*/ 174626 w 1263650"/>
                <a:gd name="connsiteY676" fmla="*/ 831850 h 2044699"/>
                <a:gd name="connsiteX677" fmla="*/ 174627 w 1263650"/>
                <a:gd name="connsiteY677" fmla="*/ 831850 h 2044699"/>
                <a:gd name="connsiteX678" fmla="*/ 171452 w 1263650"/>
                <a:gd name="connsiteY678" fmla="*/ 828675 h 2044699"/>
                <a:gd name="connsiteX679" fmla="*/ 168277 w 1263650"/>
                <a:gd name="connsiteY679" fmla="*/ 828675 h 2044699"/>
                <a:gd name="connsiteX680" fmla="*/ 165102 w 1263650"/>
                <a:gd name="connsiteY680" fmla="*/ 828675 h 2044699"/>
                <a:gd name="connsiteX681" fmla="*/ 165102 w 1263650"/>
                <a:gd name="connsiteY681" fmla="*/ 825500 h 2044699"/>
                <a:gd name="connsiteX682" fmla="*/ 165102 w 1263650"/>
                <a:gd name="connsiteY682" fmla="*/ 822325 h 2044699"/>
                <a:gd name="connsiteX683" fmla="*/ 165102 w 1263650"/>
                <a:gd name="connsiteY683" fmla="*/ 819150 h 2044699"/>
                <a:gd name="connsiteX684" fmla="*/ 168277 w 1263650"/>
                <a:gd name="connsiteY684" fmla="*/ 819150 h 2044699"/>
                <a:gd name="connsiteX685" fmla="*/ 171452 w 1263650"/>
                <a:gd name="connsiteY685" fmla="*/ 815975 h 2044699"/>
                <a:gd name="connsiteX686" fmla="*/ 174627 w 1263650"/>
                <a:gd name="connsiteY686" fmla="*/ 812800 h 2044699"/>
                <a:gd name="connsiteX687" fmla="*/ 174627 w 1263650"/>
                <a:gd name="connsiteY687" fmla="*/ 809625 h 2044699"/>
                <a:gd name="connsiteX688" fmla="*/ 177802 w 1263650"/>
                <a:gd name="connsiteY688" fmla="*/ 812800 h 2044699"/>
                <a:gd name="connsiteX689" fmla="*/ 184152 w 1263650"/>
                <a:gd name="connsiteY689" fmla="*/ 812800 h 2044699"/>
                <a:gd name="connsiteX690" fmla="*/ 187327 w 1263650"/>
                <a:gd name="connsiteY690" fmla="*/ 809625 h 2044699"/>
                <a:gd name="connsiteX691" fmla="*/ 193677 w 1263650"/>
                <a:gd name="connsiteY691" fmla="*/ 806450 h 2044699"/>
                <a:gd name="connsiteX692" fmla="*/ 196852 w 1263650"/>
                <a:gd name="connsiteY692" fmla="*/ 809625 h 2044699"/>
                <a:gd name="connsiteX693" fmla="*/ 200027 w 1263650"/>
                <a:gd name="connsiteY693" fmla="*/ 812800 h 2044699"/>
                <a:gd name="connsiteX694" fmla="*/ 202410 w 1263650"/>
                <a:gd name="connsiteY694" fmla="*/ 812800 h 2044699"/>
                <a:gd name="connsiteX695" fmla="*/ 202410 w 1263650"/>
                <a:gd name="connsiteY695" fmla="*/ 808043 h 2044699"/>
                <a:gd name="connsiteX696" fmla="*/ 200026 w 1263650"/>
                <a:gd name="connsiteY696" fmla="*/ 803275 h 2044699"/>
                <a:gd name="connsiteX697" fmla="*/ 196851 w 1263650"/>
                <a:gd name="connsiteY697" fmla="*/ 803275 h 2044699"/>
                <a:gd name="connsiteX698" fmla="*/ 193676 w 1263650"/>
                <a:gd name="connsiteY698" fmla="*/ 803275 h 2044699"/>
                <a:gd name="connsiteX699" fmla="*/ 193676 w 1263650"/>
                <a:gd name="connsiteY699" fmla="*/ 800100 h 2044699"/>
                <a:gd name="connsiteX700" fmla="*/ 193676 w 1263650"/>
                <a:gd name="connsiteY700" fmla="*/ 793750 h 2044699"/>
                <a:gd name="connsiteX701" fmla="*/ 193676 w 1263650"/>
                <a:gd name="connsiteY701" fmla="*/ 787400 h 2044699"/>
                <a:gd name="connsiteX702" fmla="*/ 193676 w 1263650"/>
                <a:gd name="connsiteY702" fmla="*/ 784225 h 2044699"/>
                <a:gd name="connsiteX703" fmla="*/ 193676 w 1263650"/>
                <a:gd name="connsiteY703" fmla="*/ 781050 h 2044699"/>
                <a:gd name="connsiteX704" fmla="*/ 190501 w 1263650"/>
                <a:gd name="connsiteY704" fmla="*/ 777875 h 2044699"/>
                <a:gd name="connsiteX705" fmla="*/ 190501 w 1263650"/>
                <a:gd name="connsiteY705" fmla="*/ 774700 h 2044699"/>
                <a:gd name="connsiteX706" fmla="*/ 187326 w 1263650"/>
                <a:gd name="connsiteY706" fmla="*/ 774700 h 2044699"/>
                <a:gd name="connsiteX707" fmla="*/ 184151 w 1263650"/>
                <a:gd name="connsiteY707" fmla="*/ 777875 h 2044699"/>
                <a:gd name="connsiteX708" fmla="*/ 184151 w 1263650"/>
                <a:gd name="connsiteY708" fmla="*/ 774700 h 2044699"/>
                <a:gd name="connsiteX709" fmla="*/ 184150 w 1263650"/>
                <a:gd name="connsiteY709" fmla="*/ 774700 h 2044699"/>
                <a:gd name="connsiteX710" fmla="*/ 184150 w 1263650"/>
                <a:gd name="connsiteY710" fmla="*/ 777874 h 2044699"/>
                <a:gd name="connsiteX711" fmla="*/ 180976 w 1263650"/>
                <a:gd name="connsiteY711" fmla="*/ 774700 h 2044699"/>
                <a:gd name="connsiteX712" fmla="*/ 180976 w 1263650"/>
                <a:gd name="connsiteY712" fmla="*/ 771525 h 2044699"/>
                <a:gd name="connsiteX713" fmla="*/ 180975 w 1263650"/>
                <a:gd name="connsiteY713" fmla="*/ 771525 h 2044699"/>
                <a:gd name="connsiteX714" fmla="*/ 180975 w 1263650"/>
                <a:gd name="connsiteY714" fmla="*/ 774700 h 2044699"/>
                <a:gd name="connsiteX715" fmla="*/ 180975 w 1263650"/>
                <a:gd name="connsiteY715" fmla="*/ 777875 h 2044699"/>
                <a:gd name="connsiteX716" fmla="*/ 180975 w 1263650"/>
                <a:gd name="connsiteY716" fmla="*/ 781050 h 2044699"/>
                <a:gd name="connsiteX717" fmla="*/ 180976 w 1263650"/>
                <a:gd name="connsiteY717" fmla="*/ 781050 h 2044699"/>
                <a:gd name="connsiteX718" fmla="*/ 180976 w 1263650"/>
                <a:gd name="connsiteY718" fmla="*/ 777875 h 2044699"/>
                <a:gd name="connsiteX719" fmla="*/ 180976 w 1263650"/>
                <a:gd name="connsiteY719" fmla="*/ 774701 h 2044699"/>
                <a:gd name="connsiteX720" fmla="*/ 184150 w 1263650"/>
                <a:gd name="connsiteY720" fmla="*/ 777875 h 2044699"/>
                <a:gd name="connsiteX721" fmla="*/ 184150 w 1263650"/>
                <a:gd name="connsiteY721" fmla="*/ 777874 h 2044699"/>
                <a:gd name="connsiteX722" fmla="*/ 184151 w 1263650"/>
                <a:gd name="connsiteY722" fmla="*/ 777875 h 2044699"/>
                <a:gd name="connsiteX723" fmla="*/ 187326 w 1263650"/>
                <a:gd name="connsiteY723" fmla="*/ 781050 h 2044699"/>
                <a:gd name="connsiteX724" fmla="*/ 190501 w 1263650"/>
                <a:gd name="connsiteY724" fmla="*/ 784225 h 2044699"/>
                <a:gd name="connsiteX725" fmla="*/ 190501 w 1263650"/>
                <a:gd name="connsiteY725" fmla="*/ 787400 h 2044699"/>
                <a:gd name="connsiteX726" fmla="*/ 190500 w 1263650"/>
                <a:gd name="connsiteY726" fmla="*/ 787400 h 2044699"/>
                <a:gd name="connsiteX727" fmla="*/ 190500 w 1263650"/>
                <a:gd name="connsiteY727" fmla="*/ 790575 h 2044699"/>
                <a:gd name="connsiteX728" fmla="*/ 190500 w 1263650"/>
                <a:gd name="connsiteY728" fmla="*/ 796925 h 2044699"/>
                <a:gd name="connsiteX729" fmla="*/ 187325 w 1263650"/>
                <a:gd name="connsiteY729" fmla="*/ 793750 h 2044699"/>
                <a:gd name="connsiteX730" fmla="*/ 180975 w 1263650"/>
                <a:gd name="connsiteY730" fmla="*/ 787400 h 2044699"/>
                <a:gd name="connsiteX731" fmla="*/ 177800 w 1263650"/>
                <a:gd name="connsiteY731" fmla="*/ 784225 h 2044699"/>
                <a:gd name="connsiteX732" fmla="*/ 177800 w 1263650"/>
                <a:gd name="connsiteY732" fmla="*/ 781050 h 2044699"/>
                <a:gd name="connsiteX733" fmla="*/ 184150 w 1263650"/>
                <a:gd name="connsiteY733" fmla="*/ 784225 h 2044699"/>
                <a:gd name="connsiteX734" fmla="*/ 184151 w 1263650"/>
                <a:gd name="connsiteY734" fmla="*/ 784225 h 2044699"/>
                <a:gd name="connsiteX735" fmla="*/ 177801 w 1263650"/>
                <a:gd name="connsiteY735" fmla="*/ 781050 h 2044699"/>
                <a:gd name="connsiteX736" fmla="*/ 177800 w 1263650"/>
                <a:gd name="connsiteY736" fmla="*/ 781050 h 2044699"/>
                <a:gd name="connsiteX737" fmla="*/ 174625 w 1263650"/>
                <a:gd name="connsiteY737" fmla="*/ 781050 h 2044699"/>
                <a:gd name="connsiteX738" fmla="*/ 171450 w 1263650"/>
                <a:gd name="connsiteY738" fmla="*/ 781050 h 2044699"/>
                <a:gd name="connsiteX739" fmla="*/ 171450 w 1263650"/>
                <a:gd name="connsiteY739" fmla="*/ 784225 h 2044699"/>
                <a:gd name="connsiteX740" fmla="*/ 168275 w 1263650"/>
                <a:gd name="connsiteY740" fmla="*/ 787400 h 2044699"/>
                <a:gd name="connsiteX741" fmla="*/ 165100 w 1263650"/>
                <a:gd name="connsiteY741" fmla="*/ 787400 h 2044699"/>
                <a:gd name="connsiteX742" fmla="*/ 161925 w 1263650"/>
                <a:gd name="connsiteY742" fmla="*/ 784225 h 2044699"/>
                <a:gd name="connsiteX743" fmla="*/ 158750 w 1263650"/>
                <a:gd name="connsiteY743" fmla="*/ 787400 h 2044699"/>
                <a:gd name="connsiteX744" fmla="*/ 158750 w 1263650"/>
                <a:gd name="connsiteY744" fmla="*/ 793750 h 2044699"/>
                <a:gd name="connsiteX745" fmla="*/ 161925 w 1263650"/>
                <a:gd name="connsiteY745" fmla="*/ 793750 h 2044699"/>
                <a:gd name="connsiteX746" fmla="*/ 158750 w 1263650"/>
                <a:gd name="connsiteY746" fmla="*/ 800100 h 2044699"/>
                <a:gd name="connsiteX747" fmla="*/ 155575 w 1263650"/>
                <a:gd name="connsiteY747" fmla="*/ 803275 h 2044699"/>
                <a:gd name="connsiteX748" fmla="*/ 155575 w 1263650"/>
                <a:gd name="connsiteY748" fmla="*/ 806450 h 2044699"/>
                <a:gd name="connsiteX749" fmla="*/ 161925 w 1263650"/>
                <a:gd name="connsiteY749" fmla="*/ 809625 h 2044699"/>
                <a:gd name="connsiteX750" fmla="*/ 161925 w 1263650"/>
                <a:gd name="connsiteY750" fmla="*/ 812800 h 2044699"/>
                <a:gd name="connsiteX751" fmla="*/ 158750 w 1263650"/>
                <a:gd name="connsiteY751" fmla="*/ 812800 h 2044699"/>
                <a:gd name="connsiteX752" fmla="*/ 152400 w 1263650"/>
                <a:gd name="connsiteY752" fmla="*/ 812800 h 2044699"/>
                <a:gd name="connsiteX753" fmla="*/ 152400 w 1263650"/>
                <a:gd name="connsiteY753" fmla="*/ 815975 h 2044699"/>
                <a:gd name="connsiteX754" fmla="*/ 152400 w 1263650"/>
                <a:gd name="connsiteY754" fmla="*/ 819150 h 2044699"/>
                <a:gd name="connsiteX755" fmla="*/ 149225 w 1263650"/>
                <a:gd name="connsiteY755" fmla="*/ 822325 h 2044699"/>
                <a:gd name="connsiteX756" fmla="*/ 152400 w 1263650"/>
                <a:gd name="connsiteY756" fmla="*/ 822325 h 2044699"/>
                <a:gd name="connsiteX757" fmla="*/ 155575 w 1263650"/>
                <a:gd name="connsiteY757" fmla="*/ 825500 h 2044699"/>
                <a:gd name="connsiteX758" fmla="*/ 155575 w 1263650"/>
                <a:gd name="connsiteY758" fmla="*/ 828675 h 2044699"/>
                <a:gd name="connsiteX759" fmla="*/ 158750 w 1263650"/>
                <a:gd name="connsiteY759" fmla="*/ 831850 h 2044699"/>
                <a:gd name="connsiteX760" fmla="*/ 155575 w 1263650"/>
                <a:gd name="connsiteY760" fmla="*/ 831850 h 2044699"/>
                <a:gd name="connsiteX761" fmla="*/ 155575 w 1263650"/>
                <a:gd name="connsiteY761" fmla="*/ 835025 h 2044699"/>
                <a:gd name="connsiteX762" fmla="*/ 152400 w 1263650"/>
                <a:gd name="connsiteY762" fmla="*/ 835025 h 2044699"/>
                <a:gd name="connsiteX763" fmla="*/ 152400 w 1263650"/>
                <a:gd name="connsiteY763" fmla="*/ 828675 h 2044699"/>
                <a:gd name="connsiteX764" fmla="*/ 149225 w 1263650"/>
                <a:gd name="connsiteY764" fmla="*/ 828675 h 2044699"/>
                <a:gd name="connsiteX765" fmla="*/ 149225 w 1263650"/>
                <a:gd name="connsiteY765" fmla="*/ 838200 h 2044699"/>
                <a:gd name="connsiteX766" fmla="*/ 149225 w 1263650"/>
                <a:gd name="connsiteY766" fmla="*/ 841375 h 2044699"/>
                <a:gd name="connsiteX767" fmla="*/ 146050 w 1263650"/>
                <a:gd name="connsiteY767" fmla="*/ 841375 h 2044699"/>
                <a:gd name="connsiteX768" fmla="*/ 142875 w 1263650"/>
                <a:gd name="connsiteY768" fmla="*/ 841375 h 2044699"/>
                <a:gd name="connsiteX769" fmla="*/ 142875 w 1263650"/>
                <a:gd name="connsiteY769" fmla="*/ 838200 h 2044699"/>
                <a:gd name="connsiteX770" fmla="*/ 127000 w 1263650"/>
                <a:gd name="connsiteY770" fmla="*/ 819150 h 2044699"/>
                <a:gd name="connsiteX771" fmla="*/ 123825 w 1263650"/>
                <a:gd name="connsiteY771" fmla="*/ 815975 h 2044699"/>
                <a:gd name="connsiteX772" fmla="*/ 123825 w 1263650"/>
                <a:gd name="connsiteY772" fmla="*/ 819150 h 2044699"/>
                <a:gd name="connsiteX773" fmla="*/ 120650 w 1263650"/>
                <a:gd name="connsiteY773" fmla="*/ 819150 h 2044699"/>
                <a:gd name="connsiteX774" fmla="*/ 111125 w 1263650"/>
                <a:gd name="connsiteY774" fmla="*/ 806450 h 2044699"/>
                <a:gd name="connsiteX775" fmla="*/ 107950 w 1263650"/>
                <a:gd name="connsiteY775" fmla="*/ 793750 h 2044699"/>
                <a:gd name="connsiteX776" fmla="*/ 95250 w 1263650"/>
                <a:gd name="connsiteY776" fmla="*/ 787400 h 2044699"/>
                <a:gd name="connsiteX777" fmla="*/ 95250 w 1263650"/>
                <a:gd name="connsiteY777" fmla="*/ 781050 h 2044699"/>
                <a:gd name="connsiteX778" fmla="*/ 95250 w 1263650"/>
                <a:gd name="connsiteY778" fmla="*/ 777875 h 2044699"/>
                <a:gd name="connsiteX779" fmla="*/ 88900 w 1263650"/>
                <a:gd name="connsiteY779" fmla="*/ 781050 h 2044699"/>
                <a:gd name="connsiteX780" fmla="*/ 90805 w 1263650"/>
                <a:gd name="connsiteY780" fmla="*/ 784860 h 2044699"/>
                <a:gd name="connsiteX781" fmla="*/ 85725 w 1263650"/>
                <a:gd name="connsiteY781" fmla="*/ 787400 h 2044699"/>
                <a:gd name="connsiteX782" fmla="*/ 85725 w 1263650"/>
                <a:gd name="connsiteY782" fmla="*/ 793750 h 2044699"/>
                <a:gd name="connsiteX783" fmla="*/ 79375 w 1263650"/>
                <a:gd name="connsiteY783" fmla="*/ 790575 h 2044699"/>
                <a:gd name="connsiteX784" fmla="*/ 95250 w 1263650"/>
                <a:gd name="connsiteY784" fmla="*/ 762000 h 2044699"/>
                <a:gd name="connsiteX785" fmla="*/ 95250 w 1263650"/>
                <a:gd name="connsiteY785" fmla="*/ 746125 h 2044699"/>
                <a:gd name="connsiteX786" fmla="*/ 104775 w 1263650"/>
                <a:gd name="connsiteY786" fmla="*/ 771525 h 2044699"/>
                <a:gd name="connsiteX787" fmla="*/ 111125 w 1263650"/>
                <a:gd name="connsiteY787" fmla="*/ 781050 h 2044699"/>
                <a:gd name="connsiteX788" fmla="*/ 101600 w 1263650"/>
                <a:gd name="connsiteY788" fmla="*/ 752475 h 2044699"/>
                <a:gd name="connsiteX789" fmla="*/ 98425 w 1263650"/>
                <a:gd name="connsiteY789" fmla="*/ 746125 h 2044699"/>
                <a:gd name="connsiteX790" fmla="*/ 95250 w 1263650"/>
                <a:gd name="connsiteY790" fmla="*/ 733425 h 2044699"/>
                <a:gd name="connsiteX791" fmla="*/ 92075 w 1263650"/>
                <a:gd name="connsiteY791" fmla="*/ 730250 h 2044699"/>
                <a:gd name="connsiteX792" fmla="*/ 88900 w 1263650"/>
                <a:gd name="connsiteY792" fmla="*/ 730250 h 2044699"/>
                <a:gd name="connsiteX793" fmla="*/ 85725 w 1263650"/>
                <a:gd name="connsiteY793" fmla="*/ 733425 h 2044699"/>
                <a:gd name="connsiteX794" fmla="*/ 85725 w 1263650"/>
                <a:gd name="connsiteY794" fmla="*/ 730250 h 2044699"/>
                <a:gd name="connsiteX795" fmla="*/ 85725 w 1263650"/>
                <a:gd name="connsiteY795" fmla="*/ 727075 h 2044699"/>
                <a:gd name="connsiteX796" fmla="*/ 85725 w 1263650"/>
                <a:gd name="connsiteY796" fmla="*/ 717550 h 2044699"/>
                <a:gd name="connsiteX797" fmla="*/ 85725 w 1263650"/>
                <a:gd name="connsiteY797" fmla="*/ 708025 h 2044699"/>
                <a:gd name="connsiteX798" fmla="*/ 82550 w 1263650"/>
                <a:gd name="connsiteY798" fmla="*/ 704850 h 2044699"/>
                <a:gd name="connsiteX799" fmla="*/ 82550 w 1263650"/>
                <a:gd name="connsiteY799" fmla="*/ 701675 h 2044699"/>
                <a:gd name="connsiteX800" fmla="*/ 60325 w 1263650"/>
                <a:gd name="connsiteY800" fmla="*/ 673100 h 2044699"/>
                <a:gd name="connsiteX801" fmla="*/ 50800 w 1263650"/>
                <a:gd name="connsiteY801" fmla="*/ 641350 h 2044699"/>
                <a:gd name="connsiteX802" fmla="*/ 38100 w 1263650"/>
                <a:gd name="connsiteY802" fmla="*/ 625475 h 2044699"/>
                <a:gd name="connsiteX803" fmla="*/ 31750 w 1263650"/>
                <a:gd name="connsiteY803" fmla="*/ 615950 h 2044699"/>
                <a:gd name="connsiteX804" fmla="*/ 22225 w 1263650"/>
                <a:gd name="connsiteY804" fmla="*/ 590550 h 2044699"/>
                <a:gd name="connsiteX805" fmla="*/ 22225 w 1263650"/>
                <a:gd name="connsiteY805" fmla="*/ 584200 h 2044699"/>
                <a:gd name="connsiteX806" fmla="*/ 28575 w 1263650"/>
                <a:gd name="connsiteY806" fmla="*/ 581025 h 2044699"/>
                <a:gd name="connsiteX807" fmla="*/ 31750 w 1263650"/>
                <a:gd name="connsiteY807" fmla="*/ 568325 h 2044699"/>
                <a:gd name="connsiteX808" fmla="*/ 31750 w 1263650"/>
                <a:gd name="connsiteY808" fmla="*/ 552450 h 2044699"/>
                <a:gd name="connsiteX809" fmla="*/ 28575 w 1263650"/>
                <a:gd name="connsiteY809" fmla="*/ 536575 h 2044699"/>
                <a:gd name="connsiteX810" fmla="*/ 28575 w 1263650"/>
                <a:gd name="connsiteY810" fmla="*/ 508000 h 2044699"/>
                <a:gd name="connsiteX811" fmla="*/ 38100 w 1263650"/>
                <a:gd name="connsiteY811" fmla="*/ 482600 h 2044699"/>
                <a:gd name="connsiteX812" fmla="*/ 47625 w 1263650"/>
                <a:gd name="connsiteY812" fmla="*/ 473075 h 2044699"/>
                <a:gd name="connsiteX813" fmla="*/ 47625 w 1263650"/>
                <a:gd name="connsiteY813" fmla="*/ 463550 h 2044699"/>
                <a:gd name="connsiteX814" fmla="*/ 50800 w 1263650"/>
                <a:gd name="connsiteY814" fmla="*/ 447675 h 2044699"/>
                <a:gd name="connsiteX815" fmla="*/ 47625 w 1263650"/>
                <a:gd name="connsiteY815" fmla="*/ 438150 h 2044699"/>
                <a:gd name="connsiteX816" fmla="*/ 47625 w 1263650"/>
                <a:gd name="connsiteY816" fmla="*/ 419100 h 2044699"/>
                <a:gd name="connsiteX817" fmla="*/ 44450 w 1263650"/>
                <a:gd name="connsiteY817" fmla="*/ 409575 h 2044699"/>
                <a:gd name="connsiteX818" fmla="*/ 41275 w 1263650"/>
                <a:gd name="connsiteY818" fmla="*/ 400050 h 2044699"/>
                <a:gd name="connsiteX819" fmla="*/ 34925 w 1263650"/>
                <a:gd name="connsiteY819" fmla="*/ 381000 h 2044699"/>
                <a:gd name="connsiteX820" fmla="*/ 31750 w 1263650"/>
                <a:gd name="connsiteY820" fmla="*/ 381000 h 2044699"/>
                <a:gd name="connsiteX821" fmla="*/ 31750 w 1263650"/>
                <a:gd name="connsiteY821" fmla="*/ 374650 h 2044699"/>
                <a:gd name="connsiteX822" fmla="*/ 25400 w 1263650"/>
                <a:gd name="connsiteY822" fmla="*/ 374650 h 2044699"/>
                <a:gd name="connsiteX823" fmla="*/ 28575 w 1263650"/>
                <a:gd name="connsiteY823" fmla="*/ 361950 h 2044699"/>
                <a:gd name="connsiteX824" fmla="*/ 25400 w 1263650"/>
                <a:gd name="connsiteY824" fmla="*/ 358775 h 2044699"/>
                <a:gd name="connsiteX825" fmla="*/ 19050 w 1263650"/>
                <a:gd name="connsiteY825" fmla="*/ 352425 h 2044699"/>
                <a:gd name="connsiteX826" fmla="*/ 0 w 1263650"/>
                <a:gd name="connsiteY826" fmla="*/ 320675 h 2044699"/>
                <a:gd name="connsiteX827" fmla="*/ 3175 w 1263650"/>
                <a:gd name="connsiteY827" fmla="*/ 307975 h 2044699"/>
                <a:gd name="connsiteX828" fmla="*/ 3175 w 1263650"/>
                <a:gd name="connsiteY828" fmla="*/ 282575 h 2044699"/>
                <a:gd name="connsiteX829" fmla="*/ 12700 w 1263650"/>
                <a:gd name="connsiteY829" fmla="*/ 263525 h 2044699"/>
                <a:gd name="connsiteX830" fmla="*/ 22225 w 1263650"/>
                <a:gd name="connsiteY830" fmla="*/ 254000 h 2044699"/>
                <a:gd name="connsiteX831" fmla="*/ 22225 w 1263650"/>
                <a:gd name="connsiteY831" fmla="*/ 250825 h 2044699"/>
                <a:gd name="connsiteX832" fmla="*/ 25400 w 1263650"/>
                <a:gd name="connsiteY832" fmla="*/ 250825 h 2044699"/>
                <a:gd name="connsiteX833" fmla="*/ 34925 w 1263650"/>
                <a:gd name="connsiteY833" fmla="*/ 234950 h 2044699"/>
                <a:gd name="connsiteX834" fmla="*/ 38100 w 1263650"/>
                <a:gd name="connsiteY834" fmla="*/ 231775 h 2044699"/>
                <a:gd name="connsiteX835" fmla="*/ 41275 w 1263650"/>
                <a:gd name="connsiteY835" fmla="*/ 231775 h 2044699"/>
                <a:gd name="connsiteX836" fmla="*/ 41275 w 1263650"/>
                <a:gd name="connsiteY836" fmla="*/ 234950 h 2044699"/>
                <a:gd name="connsiteX837" fmla="*/ 38100 w 1263650"/>
                <a:gd name="connsiteY837" fmla="*/ 238125 h 2044699"/>
                <a:gd name="connsiteX838" fmla="*/ 34925 w 1263650"/>
                <a:gd name="connsiteY838" fmla="*/ 238125 h 2044699"/>
                <a:gd name="connsiteX839" fmla="*/ 34925 w 1263650"/>
                <a:gd name="connsiteY839" fmla="*/ 241300 h 2044699"/>
                <a:gd name="connsiteX840" fmla="*/ 38100 w 1263650"/>
                <a:gd name="connsiteY840" fmla="*/ 244475 h 2044699"/>
                <a:gd name="connsiteX841" fmla="*/ 41275 w 1263650"/>
                <a:gd name="connsiteY841" fmla="*/ 244475 h 2044699"/>
                <a:gd name="connsiteX842" fmla="*/ 41275 w 1263650"/>
                <a:gd name="connsiteY842" fmla="*/ 241300 h 2044699"/>
                <a:gd name="connsiteX843" fmla="*/ 44450 w 1263650"/>
                <a:gd name="connsiteY843" fmla="*/ 238125 h 2044699"/>
                <a:gd name="connsiteX844" fmla="*/ 44450 w 1263650"/>
                <a:gd name="connsiteY844" fmla="*/ 234950 h 2044699"/>
                <a:gd name="connsiteX845" fmla="*/ 47625 w 1263650"/>
                <a:gd name="connsiteY845" fmla="*/ 231775 h 2044699"/>
                <a:gd name="connsiteX846" fmla="*/ 50800 w 1263650"/>
                <a:gd name="connsiteY846" fmla="*/ 228600 h 2044699"/>
                <a:gd name="connsiteX847" fmla="*/ 53975 w 1263650"/>
                <a:gd name="connsiteY847" fmla="*/ 228600 h 2044699"/>
                <a:gd name="connsiteX848" fmla="*/ 57150 w 1263650"/>
                <a:gd name="connsiteY848" fmla="*/ 225425 h 2044699"/>
                <a:gd name="connsiteX849" fmla="*/ 60325 w 1263650"/>
                <a:gd name="connsiteY849" fmla="*/ 225425 h 2044699"/>
                <a:gd name="connsiteX850" fmla="*/ 63500 w 1263650"/>
                <a:gd name="connsiteY850" fmla="*/ 222250 h 2044699"/>
                <a:gd name="connsiteX851" fmla="*/ 66675 w 1263650"/>
                <a:gd name="connsiteY851" fmla="*/ 222250 h 2044699"/>
                <a:gd name="connsiteX852" fmla="*/ 66675 w 1263650"/>
                <a:gd name="connsiteY852" fmla="*/ 219075 h 2044699"/>
                <a:gd name="connsiteX853" fmla="*/ 63500 w 1263650"/>
                <a:gd name="connsiteY853" fmla="*/ 219075 h 2044699"/>
                <a:gd name="connsiteX854" fmla="*/ 63500 w 1263650"/>
                <a:gd name="connsiteY854" fmla="*/ 215900 h 2044699"/>
                <a:gd name="connsiteX855" fmla="*/ 57150 w 1263650"/>
                <a:gd name="connsiteY855" fmla="*/ 215900 h 2044699"/>
                <a:gd name="connsiteX856" fmla="*/ 57150 w 1263650"/>
                <a:gd name="connsiteY856" fmla="*/ 219075 h 2044699"/>
                <a:gd name="connsiteX857" fmla="*/ 53975 w 1263650"/>
                <a:gd name="connsiteY857" fmla="*/ 219075 h 2044699"/>
                <a:gd name="connsiteX858" fmla="*/ 47625 w 1263650"/>
                <a:gd name="connsiteY858" fmla="*/ 228600 h 2044699"/>
                <a:gd name="connsiteX859" fmla="*/ 44450 w 1263650"/>
                <a:gd name="connsiteY859" fmla="*/ 228600 h 2044699"/>
                <a:gd name="connsiteX860" fmla="*/ 41275 w 1263650"/>
                <a:gd name="connsiteY860" fmla="*/ 225425 h 2044699"/>
                <a:gd name="connsiteX861" fmla="*/ 44450 w 1263650"/>
                <a:gd name="connsiteY861" fmla="*/ 222250 h 2044699"/>
                <a:gd name="connsiteX862" fmla="*/ 47625 w 1263650"/>
                <a:gd name="connsiteY862" fmla="*/ 215900 h 2044699"/>
                <a:gd name="connsiteX863" fmla="*/ 66675 w 1263650"/>
                <a:gd name="connsiteY863" fmla="*/ 193675 h 2044699"/>
                <a:gd name="connsiteX864" fmla="*/ 69850 w 1263650"/>
                <a:gd name="connsiteY864" fmla="*/ 184150 h 2044699"/>
                <a:gd name="connsiteX865" fmla="*/ 69850 w 1263650"/>
                <a:gd name="connsiteY865" fmla="*/ 177800 h 2044699"/>
                <a:gd name="connsiteX866" fmla="*/ 73025 w 1263650"/>
                <a:gd name="connsiteY866" fmla="*/ 165100 h 2044699"/>
                <a:gd name="connsiteX867" fmla="*/ 76200 w 1263650"/>
                <a:gd name="connsiteY867" fmla="*/ 155575 h 2044699"/>
                <a:gd name="connsiteX868" fmla="*/ 95250 w 1263650"/>
                <a:gd name="connsiteY868" fmla="*/ 120650 h 2044699"/>
                <a:gd name="connsiteX869" fmla="*/ 98425 w 1263650"/>
                <a:gd name="connsiteY869" fmla="*/ 104775 h 2044699"/>
                <a:gd name="connsiteX870" fmla="*/ 98425 w 1263650"/>
                <a:gd name="connsiteY870" fmla="*/ 92075 h 2044699"/>
                <a:gd name="connsiteX871" fmla="*/ 104775 w 1263650"/>
                <a:gd name="connsiteY871" fmla="*/ 92075 h 2044699"/>
                <a:gd name="connsiteX872" fmla="*/ 98425 w 1263650"/>
                <a:gd name="connsiteY872" fmla="*/ 88900 h 2044699"/>
                <a:gd name="connsiteX873" fmla="*/ 101600 w 1263650"/>
                <a:gd name="connsiteY873" fmla="*/ 53975 h 2044699"/>
                <a:gd name="connsiteX874" fmla="*/ 92075 w 1263650"/>
                <a:gd name="connsiteY874" fmla="*/ 50800 h 2044699"/>
                <a:gd name="connsiteX875" fmla="*/ 88900 w 1263650"/>
                <a:gd name="connsiteY875" fmla="*/ 41275 h 2044699"/>
                <a:gd name="connsiteX876" fmla="*/ 98425 w 1263650"/>
                <a:gd name="connsiteY876" fmla="*/ 28575 h 2044699"/>
                <a:gd name="connsiteX877" fmla="*/ 104775 w 1263650"/>
                <a:gd name="connsiteY877" fmla="*/ 15875 h 2044699"/>
                <a:gd name="connsiteX878" fmla="*/ 104775 w 1263650"/>
                <a:gd name="connsiteY878" fmla="*/ 12700 h 2044699"/>
                <a:gd name="connsiteX879" fmla="*/ 104775 w 1263650"/>
                <a:gd name="connsiteY879" fmla="*/ 0 h 2044699"/>
                <a:gd name="connsiteX0" fmla="*/ 555625 w 1263650"/>
                <a:gd name="connsiteY0" fmla="*/ 1917699 h 2044699"/>
                <a:gd name="connsiteX1" fmla="*/ 530225 w 1263650"/>
                <a:gd name="connsiteY1" fmla="*/ 1870074 h 2044699"/>
                <a:gd name="connsiteX2" fmla="*/ 533400 w 1263650"/>
                <a:gd name="connsiteY2" fmla="*/ 1870074 h 2044699"/>
                <a:gd name="connsiteX3" fmla="*/ 533400 w 1263650"/>
                <a:gd name="connsiteY3" fmla="*/ 1873249 h 2044699"/>
                <a:gd name="connsiteX4" fmla="*/ 536575 w 1263650"/>
                <a:gd name="connsiteY4" fmla="*/ 1879599 h 2044699"/>
                <a:gd name="connsiteX5" fmla="*/ 539750 w 1263650"/>
                <a:gd name="connsiteY5" fmla="*/ 1889124 h 2044699"/>
                <a:gd name="connsiteX6" fmla="*/ 539750 w 1263650"/>
                <a:gd name="connsiteY6" fmla="*/ 1892299 h 2044699"/>
                <a:gd name="connsiteX7" fmla="*/ 546100 w 1263650"/>
                <a:gd name="connsiteY7" fmla="*/ 1895474 h 2044699"/>
                <a:gd name="connsiteX8" fmla="*/ 552450 w 1263650"/>
                <a:gd name="connsiteY8" fmla="*/ 1908174 h 2044699"/>
                <a:gd name="connsiteX9" fmla="*/ 558800 w 1263650"/>
                <a:gd name="connsiteY9" fmla="*/ 1914524 h 2044699"/>
                <a:gd name="connsiteX10" fmla="*/ 558800 w 1263650"/>
                <a:gd name="connsiteY10" fmla="*/ 1917699 h 2044699"/>
                <a:gd name="connsiteX11" fmla="*/ 555625 w 1263650"/>
                <a:gd name="connsiteY11" fmla="*/ 1920874 h 2044699"/>
                <a:gd name="connsiteX12" fmla="*/ 555625 w 1263650"/>
                <a:gd name="connsiteY12" fmla="*/ 1917699 h 2044699"/>
                <a:gd name="connsiteX13" fmla="*/ 561975 w 1263650"/>
                <a:gd name="connsiteY13" fmla="*/ 1819274 h 2044699"/>
                <a:gd name="connsiteX14" fmla="*/ 561975 w 1263650"/>
                <a:gd name="connsiteY14" fmla="*/ 1797049 h 2044699"/>
                <a:gd name="connsiteX15" fmla="*/ 565150 w 1263650"/>
                <a:gd name="connsiteY15" fmla="*/ 1797049 h 2044699"/>
                <a:gd name="connsiteX16" fmla="*/ 568325 w 1263650"/>
                <a:gd name="connsiteY16" fmla="*/ 1797049 h 2044699"/>
                <a:gd name="connsiteX17" fmla="*/ 571500 w 1263650"/>
                <a:gd name="connsiteY17" fmla="*/ 1803399 h 2044699"/>
                <a:gd name="connsiteX18" fmla="*/ 577850 w 1263650"/>
                <a:gd name="connsiteY18" fmla="*/ 1806574 h 2044699"/>
                <a:gd name="connsiteX19" fmla="*/ 577850 w 1263650"/>
                <a:gd name="connsiteY19" fmla="*/ 1809749 h 2044699"/>
                <a:gd name="connsiteX20" fmla="*/ 581025 w 1263650"/>
                <a:gd name="connsiteY20" fmla="*/ 1816099 h 2044699"/>
                <a:gd name="connsiteX21" fmla="*/ 584200 w 1263650"/>
                <a:gd name="connsiteY21" fmla="*/ 1822449 h 2044699"/>
                <a:gd name="connsiteX22" fmla="*/ 587375 w 1263650"/>
                <a:gd name="connsiteY22" fmla="*/ 1822449 h 2044699"/>
                <a:gd name="connsiteX23" fmla="*/ 587375 w 1263650"/>
                <a:gd name="connsiteY23" fmla="*/ 1825624 h 2044699"/>
                <a:gd name="connsiteX24" fmla="*/ 587375 w 1263650"/>
                <a:gd name="connsiteY24" fmla="*/ 1828799 h 2044699"/>
                <a:gd name="connsiteX25" fmla="*/ 584200 w 1263650"/>
                <a:gd name="connsiteY25" fmla="*/ 1828799 h 2044699"/>
                <a:gd name="connsiteX26" fmla="*/ 581025 w 1263650"/>
                <a:gd name="connsiteY26" fmla="*/ 1828799 h 2044699"/>
                <a:gd name="connsiteX27" fmla="*/ 574675 w 1263650"/>
                <a:gd name="connsiteY27" fmla="*/ 1828799 h 2044699"/>
                <a:gd name="connsiteX28" fmla="*/ 571500 w 1263650"/>
                <a:gd name="connsiteY28" fmla="*/ 1825624 h 2044699"/>
                <a:gd name="connsiteX29" fmla="*/ 565150 w 1263650"/>
                <a:gd name="connsiteY29" fmla="*/ 1822449 h 2044699"/>
                <a:gd name="connsiteX30" fmla="*/ 561975 w 1263650"/>
                <a:gd name="connsiteY30" fmla="*/ 1819274 h 2044699"/>
                <a:gd name="connsiteX31" fmla="*/ 654050 w 1263650"/>
                <a:gd name="connsiteY31" fmla="*/ 1784349 h 2044699"/>
                <a:gd name="connsiteX32" fmla="*/ 657225 w 1263650"/>
                <a:gd name="connsiteY32" fmla="*/ 1784349 h 2044699"/>
                <a:gd name="connsiteX33" fmla="*/ 657225 w 1263650"/>
                <a:gd name="connsiteY33" fmla="*/ 1787524 h 2044699"/>
                <a:gd name="connsiteX34" fmla="*/ 654050 w 1263650"/>
                <a:gd name="connsiteY34" fmla="*/ 1787524 h 2044699"/>
                <a:gd name="connsiteX35" fmla="*/ 654050 w 1263650"/>
                <a:gd name="connsiteY35" fmla="*/ 1784349 h 2044699"/>
                <a:gd name="connsiteX36" fmla="*/ 320675 w 1263650"/>
                <a:gd name="connsiteY36" fmla="*/ 1441449 h 2044699"/>
                <a:gd name="connsiteX37" fmla="*/ 320678 w 1263650"/>
                <a:gd name="connsiteY37" fmla="*/ 1441452 h 2044699"/>
                <a:gd name="connsiteX38" fmla="*/ 320678 w 1263650"/>
                <a:gd name="connsiteY38" fmla="*/ 1441449 h 2044699"/>
                <a:gd name="connsiteX39" fmla="*/ 320675 w 1263650"/>
                <a:gd name="connsiteY39" fmla="*/ 1441449 h 2044699"/>
                <a:gd name="connsiteX40" fmla="*/ 200026 w 1263650"/>
                <a:gd name="connsiteY40" fmla="*/ 857250 h 2044699"/>
                <a:gd name="connsiteX41" fmla="*/ 202410 w 1263650"/>
                <a:gd name="connsiteY41" fmla="*/ 859634 h 2044699"/>
                <a:gd name="connsiteX42" fmla="*/ 202410 w 1263650"/>
                <a:gd name="connsiteY42" fmla="*/ 859633 h 2044699"/>
                <a:gd name="connsiteX43" fmla="*/ 200027 w 1263650"/>
                <a:gd name="connsiteY43" fmla="*/ 857250 h 2044699"/>
                <a:gd name="connsiteX44" fmla="*/ 200026 w 1263650"/>
                <a:gd name="connsiteY44" fmla="*/ 857250 h 2044699"/>
                <a:gd name="connsiteX45" fmla="*/ 193676 w 1263650"/>
                <a:gd name="connsiteY45" fmla="*/ 854075 h 2044699"/>
                <a:gd name="connsiteX46" fmla="*/ 193676 w 1263650"/>
                <a:gd name="connsiteY46" fmla="*/ 857250 h 2044699"/>
                <a:gd name="connsiteX47" fmla="*/ 193677 w 1263650"/>
                <a:gd name="connsiteY47" fmla="*/ 857250 h 2044699"/>
                <a:gd name="connsiteX48" fmla="*/ 193677 w 1263650"/>
                <a:gd name="connsiteY48" fmla="*/ 854075 h 2044699"/>
                <a:gd name="connsiteX49" fmla="*/ 193676 w 1263650"/>
                <a:gd name="connsiteY49" fmla="*/ 854075 h 2044699"/>
                <a:gd name="connsiteX50" fmla="*/ 190501 w 1263650"/>
                <a:gd name="connsiteY50" fmla="*/ 847724 h 2044699"/>
                <a:gd name="connsiteX51" fmla="*/ 190501 w 1263650"/>
                <a:gd name="connsiteY51" fmla="*/ 847725 h 2044699"/>
                <a:gd name="connsiteX52" fmla="*/ 190501 w 1263650"/>
                <a:gd name="connsiteY52" fmla="*/ 850900 h 2044699"/>
                <a:gd name="connsiteX53" fmla="*/ 190501 w 1263650"/>
                <a:gd name="connsiteY53" fmla="*/ 854075 h 2044699"/>
                <a:gd name="connsiteX54" fmla="*/ 190502 w 1263650"/>
                <a:gd name="connsiteY54" fmla="*/ 854075 h 2044699"/>
                <a:gd name="connsiteX55" fmla="*/ 190502 w 1263650"/>
                <a:gd name="connsiteY55" fmla="*/ 850900 h 2044699"/>
                <a:gd name="connsiteX56" fmla="*/ 190502 w 1263650"/>
                <a:gd name="connsiteY56" fmla="*/ 847725 h 2044699"/>
                <a:gd name="connsiteX57" fmla="*/ 190501 w 1263650"/>
                <a:gd name="connsiteY57" fmla="*/ 847724 h 2044699"/>
                <a:gd name="connsiteX58" fmla="*/ 187326 w 1263650"/>
                <a:gd name="connsiteY58" fmla="*/ 838200 h 2044699"/>
                <a:gd name="connsiteX59" fmla="*/ 187326 w 1263650"/>
                <a:gd name="connsiteY59" fmla="*/ 841375 h 2044699"/>
                <a:gd name="connsiteX60" fmla="*/ 187326 w 1263650"/>
                <a:gd name="connsiteY60" fmla="*/ 844550 h 2044699"/>
                <a:gd name="connsiteX61" fmla="*/ 187327 w 1263650"/>
                <a:gd name="connsiteY61" fmla="*/ 844550 h 2044699"/>
                <a:gd name="connsiteX62" fmla="*/ 187327 w 1263650"/>
                <a:gd name="connsiteY62" fmla="*/ 841375 h 2044699"/>
                <a:gd name="connsiteX63" fmla="*/ 187327 w 1263650"/>
                <a:gd name="connsiteY63" fmla="*/ 838200 h 2044699"/>
                <a:gd name="connsiteX64" fmla="*/ 187326 w 1263650"/>
                <a:gd name="connsiteY64" fmla="*/ 838200 h 2044699"/>
                <a:gd name="connsiteX65" fmla="*/ 184151 w 1263650"/>
                <a:gd name="connsiteY65" fmla="*/ 835025 h 2044699"/>
                <a:gd name="connsiteX66" fmla="*/ 184151 w 1263650"/>
                <a:gd name="connsiteY66" fmla="*/ 838200 h 2044699"/>
                <a:gd name="connsiteX67" fmla="*/ 184152 w 1263650"/>
                <a:gd name="connsiteY67" fmla="*/ 838200 h 2044699"/>
                <a:gd name="connsiteX68" fmla="*/ 184152 w 1263650"/>
                <a:gd name="connsiteY68" fmla="*/ 835025 h 2044699"/>
                <a:gd name="connsiteX69" fmla="*/ 184151 w 1263650"/>
                <a:gd name="connsiteY69" fmla="*/ 835025 h 2044699"/>
                <a:gd name="connsiteX70" fmla="*/ 177801 w 1263650"/>
                <a:gd name="connsiteY70" fmla="*/ 831850 h 2044699"/>
                <a:gd name="connsiteX71" fmla="*/ 177801 w 1263650"/>
                <a:gd name="connsiteY71" fmla="*/ 835025 h 2044699"/>
                <a:gd name="connsiteX72" fmla="*/ 177802 w 1263650"/>
                <a:gd name="connsiteY72" fmla="*/ 835025 h 2044699"/>
                <a:gd name="connsiteX73" fmla="*/ 177802 w 1263650"/>
                <a:gd name="connsiteY73" fmla="*/ 831850 h 2044699"/>
                <a:gd name="connsiteX74" fmla="*/ 177801 w 1263650"/>
                <a:gd name="connsiteY74" fmla="*/ 831850 h 2044699"/>
                <a:gd name="connsiteX75" fmla="*/ 187325 w 1263650"/>
                <a:gd name="connsiteY75" fmla="*/ 784225 h 2044699"/>
                <a:gd name="connsiteX76" fmla="*/ 187325 w 1263650"/>
                <a:gd name="connsiteY76" fmla="*/ 787400 h 2044699"/>
                <a:gd name="connsiteX77" fmla="*/ 187326 w 1263650"/>
                <a:gd name="connsiteY77" fmla="*/ 787400 h 2044699"/>
                <a:gd name="connsiteX78" fmla="*/ 187326 w 1263650"/>
                <a:gd name="connsiteY78" fmla="*/ 784225 h 2044699"/>
                <a:gd name="connsiteX79" fmla="*/ 187325 w 1263650"/>
                <a:gd name="connsiteY79" fmla="*/ 784225 h 2044699"/>
                <a:gd name="connsiteX80" fmla="*/ 92075 w 1263650"/>
                <a:gd name="connsiteY80" fmla="*/ 784225 h 2044699"/>
                <a:gd name="connsiteX81" fmla="*/ 92075 w 1263650"/>
                <a:gd name="connsiteY81" fmla="*/ 787400 h 2044699"/>
                <a:gd name="connsiteX82" fmla="*/ 90805 w 1263650"/>
                <a:gd name="connsiteY82" fmla="*/ 784860 h 2044699"/>
                <a:gd name="connsiteX83" fmla="*/ 92075 w 1263650"/>
                <a:gd name="connsiteY83" fmla="*/ 784225 h 2044699"/>
                <a:gd name="connsiteX84" fmla="*/ 180975 w 1263650"/>
                <a:gd name="connsiteY84" fmla="*/ 774700 h 2044699"/>
                <a:gd name="connsiteX85" fmla="*/ 180976 w 1263650"/>
                <a:gd name="connsiteY85" fmla="*/ 774700 h 2044699"/>
                <a:gd name="connsiteX86" fmla="*/ 180976 w 1263650"/>
                <a:gd name="connsiteY86" fmla="*/ 774701 h 2044699"/>
                <a:gd name="connsiteX87" fmla="*/ 180975 w 1263650"/>
                <a:gd name="connsiteY87" fmla="*/ 774700 h 2044699"/>
                <a:gd name="connsiteX88" fmla="*/ 184150 w 1263650"/>
                <a:gd name="connsiteY88" fmla="*/ 769937 h 2044699"/>
                <a:gd name="connsiteX89" fmla="*/ 184150 w 1263650"/>
                <a:gd name="connsiteY89" fmla="*/ 771525 h 2044699"/>
                <a:gd name="connsiteX90" fmla="*/ 184151 w 1263650"/>
                <a:gd name="connsiteY90" fmla="*/ 771525 h 2044699"/>
                <a:gd name="connsiteX91" fmla="*/ 184151 w 1263650"/>
                <a:gd name="connsiteY91" fmla="*/ 769937 h 2044699"/>
                <a:gd name="connsiteX92" fmla="*/ 184150 w 1263650"/>
                <a:gd name="connsiteY92" fmla="*/ 769937 h 2044699"/>
                <a:gd name="connsiteX93" fmla="*/ 555625 w 1263650"/>
                <a:gd name="connsiteY93" fmla="*/ 641350 h 2044699"/>
                <a:gd name="connsiteX94" fmla="*/ 561975 w 1263650"/>
                <a:gd name="connsiteY94" fmla="*/ 644525 h 2044699"/>
                <a:gd name="connsiteX95" fmla="*/ 561976 w 1263650"/>
                <a:gd name="connsiteY95" fmla="*/ 644525 h 2044699"/>
                <a:gd name="connsiteX96" fmla="*/ 555626 w 1263650"/>
                <a:gd name="connsiteY96" fmla="*/ 641350 h 2044699"/>
                <a:gd name="connsiteX97" fmla="*/ 555625 w 1263650"/>
                <a:gd name="connsiteY97" fmla="*/ 641350 h 2044699"/>
                <a:gd name="connsiteX98" fmla="*/ 104775 w 1263650"/>
                <a:gd name="connsiteY98" fmla="*/ 0 h 2044699"/>
                <a:gd name="connsiteX99" fmla="*/ 107950 w 1263650"/>
                <a:gd name="connsiteY99" fmla="*/ 3175 h 2044699"/>
                <a:gd name="connsiteX100" fmla="*/ 114300 w 1263650"/>
                <a:gd name="connsiteY100" fmla="*/ 3175 h 2044699"/>
                <a:gd name="connsiteX101" fmla="*/ 123825 w 1263650"/>
                <a:gd name="connsiteY101" fmla="*/ 6350 h 2044699"/>
                <a:gd name="connsiteX102" fmla="*/ 133350 w 1263650"/>
                <a:gd name="connsiteY102" fmla="*/ 9525 h 2044699"/>
                <a:gd name="connsiteX103" fmla="*/ 136525 w 1263650"/>
                <a:gd name="connsiteY103" fmla="*/ 9525 h 2044699"/>
                <a:gd name="connsiteX104" fmla="*/ 146050 w 1263650"/>
                <a:gd name="connsiteY104" fmla="*/ 12700 h 2044699"/>
                <a:gd name="connsiteX105" fmla="*/ 155575 w 1263650"/>
                <a:gd name="connsiteY105" fmla="*/ 15875 h 2044699"/>
                <a:gd name="connsiteX106" fmla="*/ 158750 w 1263650"/>
                <a:gd name="connsiteY106" fmla="*/ 15875 h 2044699"/>
                <a:gd name="connsiteX107" fmla="*/ 161925 w 1263650"/>
                <a:gd name="connsiteY107" fmla="*/ 15875 h 2044699"/>
                <a:gd name="connsiteX108" fmla="*/ 180975 w 1263650"/>
                <a:gd name="connsiteY108" fmla="*/ 22225 h 2044699"/>
                <a:gd name="connsiteX109" fmla="*/ 190500 w 1263650"/>
                <a:gd name="connsiteY109" fmla="*/ 22225 h 2044699"/>
                <a:gd name="connsiteX110" fmla="*/ 200025 w 1263650"/>
                <a:gd name="connsiteY110" fmla="*/ 25400 h 2044699"/>
                <a:gd name="connsiteX111" fmla="*/ 203200 w 1263650"/>
                <a:gd name="connsiteY111" fmla="*/ 28575 h 2044699"/>
                <a:gd name="connsiteX112" fmla="*/ 215900 w 1263650"/>
                <a:gd name="connsiteY112" fmla="*/ 28575 h 2044699"/>
                <a:gd name="connsiteX113" fmla="*/ 215900 w 1263650"/>
                <a:gd name="connsiteY113" fmla="*/ 31750 h 2044699"/>
                <a:gd name="connsiteX114" fmla="*/ 219075 w 1263650"/>
                <a:gd name="connsiteY114" fmla="*/ 31750 h 2044699"/>
                <a:gd name="connsiteX115" fmla="*/ 222250 w 1263650"/>
                <a:gd name="connsiteY115" fmla="*/ 31750 h 2044699"/>
                <a:gd name="connsiteX116" fmla="*/ 225425 w 1263650"/>
                <a:gd name="connsiteY116" fmla="*/ 31750 h 2044699"/>
                <a:gd name="connsiteX117" fmla="*/ 228600 w 1263650"/>
                <a:gd name="connsiteY117" fmla="*/ 31750 h 2044699"/>
                <a:gd name="connsiteX118" fmla="*/ 231775 w 1263650"/>
                <a:gd name="connsiteY118" fmla="*/ 34925 h 2044699"/>
                <a:gd name="connsiteX119" fmla="*/ 238125 w 1263650"/>
                <a:gd name="connsiteY119" fmla="*/ 34925 h 2044699"/>
                <a:gd name="connsiteX120" fmla="*/ 247650 w 1263650"/>
                <a:gd name="connsiteY120" fmla="*/ 38100 h 2044699"/>
                <a:gd name="connsiteX121" fmla="*/ 263525 w 1263650"/>
                <a:gd name="connsiteY121" fmla="*/ 41275 h 2044699"/>
                <a:gd name="connsiteX122" fmla="*/ 269875 w 1263650"/>
                <a:gd name="connsiteY122" fmla="*/ 44450 h 2044699"/>
                <a:gd name="connsiteX123" fmla="*/ 282575 w 1263650"/>
                <a:gd name="connsiteY123" fmla="*/ 47625 h 2044699"/>
                <a:gd name="connsiteX124" fmla="*/ 307975 w 1263650"/>
                <a:gd name="connsiteY124" fmla="*/ 53975 h 2044699"/>
                <a:gd name="connsiteX125" fmla="*/ 314325 w 1263650"/>
                <a:gd name="connsiteY125" fmla="*/ 53975 h 2044699"/>
                <a:gd name="connsiteX126" fmla="*/ 320675 w 1263650"/>
                <a:gd name="connsiteY126" fmla="*/ 57150 h 2044699"/>
                <a:gd name="connsiteX127" fmla="*/ 327025 w 1263650"/>
                <a:gd name="connsiteY127" fmla="*/ 57150 h 2044699"/>
                <a:gd name="connsiteX128" fmla="*/ 346075 w 1263650"/>
                <a:gd name="connsiteY128" fmla="*/ 60325 h 2044699"/>
                <a:gd name="connsiteX129" fmla="*/ 355600 w 1263650"/>
                <a:gd name="connsiteY129" fmla="*/ 63500 h 2044699"/>
                <a:gd name="connsiteX130" fmla="*/ 365125 w 1263650"/>
                <a:gd name="connsiteY130" fmla="*/ 66675 h 2044699"/>
                <a:gd name="connsiteX131" fmla="*/ 368300 w 1263650"/>
                <a:gd name="connsiteY131" fmla="*/ 66675 h 2044699"/>
                <a:gd name="connsiteX132" fmla="*/ 371475 w 1263650"/>
                <a:gd name="connsiteY132" fmla="*/ 66675 h 2044699"/>
                <a:gd name="connsiteX133" fmla="*/ 393700 w 1263650"/>
                <a:gd name="connsiteY133" fmla="*/ 73025 h 2044699"/>
                <a:gd name="connsiteX134" fmla="*/ 460375 w 1263650"/>
                <a:gd name="connsiteY134" fmla="*/ 92075 h 2044699"/>
                <a:gd name="connsiteX135" fmla="*/ 473075 w 1263650"/>
                <a:gd name="connsiteY135" fmla="*/ 95250 h 2044699"/>
                <a:gd name="connsiteX136" fmla="*/ 482600 w 1263650"/>
                <a:gd name="connsiteY136" fmla="*/ 98425 h 2044699"/>
                <a:gd name="connsiteX137" fmla="*/ 485775 w 1263650"/>
                <a:gd name="connsiteY137" fmla="*/ 98425 h 2044699"/>
                <a:gd name="connsiteX138" fmla="*/ 498475 w 1263650"/>
                <a:gd name="connsiteY138" fmla="*/ 101600 h 2044699"/>
                <a:gd name="connsiteX139" fmla="*/ 501650 w 1263650"/>
                <a:gd name="connsiteY139" fmla="*/ 101600 h 2044699"/>
                <a:gd name="connsiteX140" fmla="*/ 508000 w 1263650"/>
                <a:gd name="connsiteY140" fmla="*/ 101600 h 2044699"/>
                <a:gd name="connsiteX141" fmla="*/ 523875 w 1263650"/>
                <a:gd name="connsiteY141" fmla="*/ 107950 h 2044699"/>
                <a:gd name="connsiteX142" fmla="*/ 527050 w 1263650"/>
                <a:gd name="connsiteY142" fmla="*/ 107950 h 2044699"/>
                <a:gd name="connsiteX143" fmla="*/ 530225 w 1263650"/>
                <a:gd name="connsiteY143" fmla="*/ 107950 h 2044699"/>
                <a:gd name="connsiteX144" fmla="*/ 539750 w 1263650"/>
                <a:gd name="connsiteY144" fmla="*/ 111125 h 2044699"/>
                <a:gd name="connsiteX145" fmla="*/ 542925 w 1263650"/>
                <a:gd name="connsiteY145" fmla="*/ 111125 h 2044699"/>
                <a:gd name="connsiteX146" fmla="*/ 546100 w 1263650"/>
                <a:gd name="connsiteY146" fmla="*/ 111125 h 2044699"/>
                <a:gd name="connsiteX147" fmla="*/ 549275 w 1263650"/>
                <a:gd name="connsiteY147" fmla="*/ 114300 h 2044699"/>
                <a:gd name="connsiteX148" fmla="*/ 552450 w 1263650"/>
                <a:gd name="connsiteY148" fmla="*/ 114300 h 2044699"/>
                <a:gd name="connsiteX149" fmla="*/ 555625 w 1263650"/>
                <a:gd name="connsiteY149" fmla="*/ 114300 h 2044699"/>
                <a:gd name="connsiteX150" fmla="*/ 558800 w 1263650"/>
                <a:gd name="connsiteY150" fmla="*/ 114300 h 2044699"/>
                <a:gd name="connsiteX151" fmla="*/ 561975 w 1263650"/>
                <a:gd name="connsiteY151" fmla="*/ 114300 h 2044699"/>
                <a:gd name="connsiteX152" fmla="*/ 565150 w 1263650"/>
                <a:gd name="connsiteY152" fmla="*/ 117475 h 2044699"/>
                <a:gd name="connsiteX153" fmla="*/ 574675 w 1263650"/>
                <a:gd name="connsiteY153" fmla="*/ 120650 h 2044699"/>
                <a:gd name="connsiteX154" fmla="*/ 584200 w 1263650"/>
                <a:gd name="connsiteY154" fmla="*/ 120650 h 2044699"/>
                <a:gd name="connsiteX155" fmla="*/ 606425 w 1263650"/>
                <a:gd name="connsiteY155" fmla="*/ 127000 h 2044699"/>
                <a:gd name="connsiteX156" fmla="*/ 628650 w 1263650"/>
                <a:gd name="connsiteY156" fmla="*/ 130175 h 2044699"/>
                <a:gd name="connsiteX157" fmla="*/ 650875 w 1263650"/>
                <a:gd name="connsiteY157" fmla="*/ 136525 h 2044699"/>
                <a:gd name="connsiteX158" fmla="*/ 660400 w 1263650"/>
                <a:gd name="connsiteY158" fmla="*/ 139700 h 2044699"/>
                <a:gd name="connsiteX159" fmla="*/ 676275 w 1263650"/>
                <a:gd name="connsiteY159" fmla="*/ 142875 h 2044699"/>
                <a:gd name="connsiteX160" fmla="*/ 682625 w 1263650"/>
                <a:gd name="connsiteY160" fmla="*/ 142875 h 2044699"/>
                <a:gd name="connsiteX161" fmla="*/ 679450 w 1263650"/>
                <a:gd name="connsiteY161" fmla="*/ 155575 h 2044699"/>
                <a:gd name="connsiteX162" fmla="*/ 676275 w 1263650"/>
                <a:gd name="connsiteY162" fmla="*/ 161925 h 2044699"/>
                <a:gd name="connsiteX163" fmla="*/ 676275 w 1263650"/>
                <a:gd name="connsiteY163" fmla="*/ 165100 h 2044699"/>
                <a:gd name="connsiteX164" fmla="*/ 676275 w 1263650"/>
                <a:gd name="connsiteY164" fmla="*/ 174625 h 2044699"/>
                <a:gd name="connsiteX165" fmla="*/ 673100 w 1263650"/>
                <a:gd name="connsiteY165" fmla="*/ 187325 h 2044699"/>
                <a:gd name="connsiteX166" fmla="*/ 666750 w 1263650"/>
                <a:gd name="connsiteY166" fmla="*/ 203200 h 2044699"/>
                <a:gd name="connsiteX167" fmla="*/ 666750 w 1263650"/>
                <a:gd name="connsiteY167" fmla="*/ 206375 h 2044699"/>
                <a:gd name="connsiteX168" fmla="*/ 660400 w 1263650"/>
                <a:gd name="connsiteY168" fmla="*/ 234950 h 2044699"/>
                <a:gd name="connsiteX169" fmla="*/ 660400 w 1263650"/>
                <a:gd name="connsiteY169" fmla="*/ 241300 h 2044699"/>
                <a:gd name="connsiteX170" fmla="*/ 650875 w 1263650"/>
                <a:gd name="connsiteY170" fmla="*/ 273050 h 2044699"/>
                <a:gd name="connsiteX171" fmla="*/ 647700 w 1263650"/>
                <a:gd name="connsiteY171" fmla="*/ 295275 h 2044699"/>
                <a:gd name="connsiteX172" fmla="*/ 647700 w 1263650"/>
                <a:gd name="connsiteY172" fmla="*/ 298450 h 2044699"/>
                <a:gd name="connsiteX173" fmla="*/ 644525 w 1263650"/>
                <a:gd name="connsiteY173" fmla="*/ 307975 h 2044699"/>
                <a:gd name="connsiteX174" fmla="*/ 641350 w 1263650"/>
                <a:gd name="connsiteY174" fmla="*/ 330200 h 2044699"/>
                <a:gd name="connsiteX175" fmla="*/ 635000 w 1263650"/>
                <a:gd name="connsiteY175" fmla="*/ 352425 h 2044699"/>
                <a:gd name="connsiteX176" fmla="*/ 631825 w 1263650"/>
                <a:gd name="connsiteY176" fmla="*/ 365125 h 2044699"/>
                <a:gd name="connsiteX177" fmla="*/ 628650 w 1263650"/>
                <a:gd name="connsiteY177" fmla="*/ 374650 h 2044699"/>
                <a:gd name="connsiteX178" fmla="*/ 628650 w 1263650"/>
                <a:gd name="connsiteY178" fmla="*/ 381000 h 2044699"/>
                <a:gd name="connsiteX179" fmla="*/ 628650 w 1263650"/>
                <a:gd name="connsiteY179" fmla="*/ 387350 h 2044699"/>
                <a:gd name="connsiteX180" fmla="*/ 622300 w 1263650"/>
                <a:gd name="connsiteY180" fmla="*/ 419100 h 2044699"/>
                <a:gd name="connsiteX181" fmla="*/ 619125 w 1263650"/>
                <a:gd name="connsiteY181" fmla="*/ 434975 h 2044699"/>
                <a:gd name="connsiteX182" fmla="*/ 612775 w 1263650"/>
                <a:gd name="connsiteY182" fmla="*/ 457200 h 2044699"/>
                <a:gd name="connsiteX183" fmla="*/ 606425 w 1263650"/>
                <a:gd name="connsiteY183" fmla="*/ 476250 h 2044699"/>
                <a:gd name="connsiteX184" fmla="*/ 600075 w 1263650"/>
                <a:gd name="connsiteY184" fmla="*/ 511175 h 2044699"/>
                <a:gd name="connsiteX185" fmla="*/ 587375 w 1263650"/>
                <a:gd name="connsiteY185" fmla="*/ 568325 h 2044699"/>
                <a:gd name="connsiteX186" fmla="*/ 587375 w 1263650"/>
                <a:gd name="connsiteY186" fmla="*/ 574675 h 2044699"/>
                <a:gd name="connsiteX187" fmla="*/ 577850 w 1263650"/>
                <a:gd name="connsiteY187" fmla="*/ 612775 h 2044699"/>
                <a:gd name="connsiteX188" fmla="*/ 574675 w 1263650"/>
                <a:gd name="connsiteY188" fmla="*/ 619125 h 2044699"/>
                <a:gd name="connsiteX189" fmla="*/ 574675 w 1263650"/>
                <a:gd name="connsiteY189" fmla="*/ 622300 h 2044699"/>
                <a:gd name="connsiteX190" fmla="*/ 574676 w 1263650"/>
                <a:gd name="connsiteY190" fmla="*/ 622300 h 2044699"/>
                <a:gd name="connsiteX191" fmla="*/ 573884 w 1263650"/>
                <a:gd name="connsiteY191" fmla="*/ 626260 h 2044699"/>
                <a:gd name="connsiteX192" fmla="*/ 573884 w 1263650"/>
                <a:gd name="connsiteY192" fmla="*/ 629444 h 2044699"/>
                <a:gd name="connsiteX193" fmla="*/ 573247 w 1263650"/>
                <a:gd name="connsiteY193" fmla="*/ 629444 h 2044699"/>
                <a:gd name="connsiteX194" fmla="*/ 571501 w 1263650"/>
                <a:gd name="connsiteY194" fmla="*/ 638175 h 2044699"/>
                <a:gd name="connsiteX195" fmla="*/ 568326 w 1263650"/>
                <a:gd name="connsiteY195" fmla="*/ 644525 h 2044699"/>
                <a:gd name="connsiteX196" fmla="*/ 568325 w 1263650"/>
                <a:gd name="connsiteY196" fmla="*/ 644525 h 2044699"/>
                <a:gd name="connsiteX197" fmla="*/ 568325 w 1263650"/>
                <a:gd name="connsiteY197" fmla="*/ 657225 h 2044699"/>
                <a:gd name="connsiteX198" fmla="*/ 565150 w 1263650"/>
                <a:gd name="connsiteY198" fmla="*/ 666750 h 2044699"/>
                <a:gd name="connsiteX199" fmla="*/ 565150 w 1263650"/>
                <a:gd name="connsiteY199" fmla="*/ 673100 h 2044699"/>
                <a:gd name="connsiteX200" fmla="*/ 561975 w 1263650"/>
                <a:gd name="connsiteY200" fmla="*/ 679450 h 2044699"/>
                <a:gd name="connsiteX201" fmla="*/ 561975 w 1263650"/>
                <a:gd name="connsiteY201" fmla="*/ 682625 h 2044699"/>
                <a:gd name="connsiteX202" fmla="*/ 558800 w 1263650"/>
                <a:gd name="connsiteY202" fmla="*/ 692150 h 2044699"/>
                <a:gd name="connsiteX203" fmla="*/ 558801 w 1263650"/>
                <a:gd name="connsiteY203" fmla="*/ 692150 h 2044699"/>
                <a:gd name="connsiteX204" fmla="*/ 558801 w 1263650"/>
                <a:gd name="connsiteY204" fmla="*/ 704850 h 2044699"/>
                <a:gd name="connsiteX205" fmla="*/ 558801 w 1263650"/>
                <a:gd name="connsiteY205" fmla="*/ 708025 h 2044699"/>
                <a:gd name="connsiteX206" fmla="*/ 561976 w 1263650"/>
                <a:gd name="connsiteY206" fmla="*/ 708025 h 2044699"/>
                <a:gd name="connsiteX207" fmla="*/ 561976 w 1263650"/>
                <a:gd name="connsiteY207" fmla="*/ 711200 h 2044699"/>
                <a:gd name="connsiteX208" fmla="*/ 561976 w 1263650"/>
                <a:gd name="connsiteY208" fmla="*/ 714375 h 2044699"/>
                <a:gd name="connsiteX209" fmla="*/ 568326 w 1263650"/>
                <a:gd name="connsiteY209" fmla="*/ 720725 h 2044699"/>
                <a:gd name="connsiteX210" fmla="*/ 570231 w 1263650"/>
                <a:gd name="connsiteY210" fmla="*/ 723900 h 2044699"/>
                <a:gd name="connsiteX211" fmla="*/ 571501 w 1263650"/>
                <a:gd name="connsiteY211" fmla="*/ 726017 h 2044699"/>
                <a:gd name="connsiteX212" fmla="*/ 577851 w 1263650"/>
                <a:gd name="connsiteY212" fmla="*/ 736600 h 2044699"/>
                <a:gd name="connsiteX213" fmla="*/ 593726 w 1263650"/>
                <a:gd name="connsiteY213" fmla="*/ 755650 h 2044699"/>
                <a:gd name="connsiteX214" fmla="*/ 603251 w 1263650"/>
                <a:gd name="connsiteY214" fmla="*/ 771525 h 2044699"/>
                <a:gd name="connsiteX215" fmla="*/ 606426 w 1263650"/>
                <a:gd name="connsiteY215" fmla="*/ 771525 h 2044699"/>
                <a:gd name="connsiteX216" fmla="*/ 606426 w 1263650"/>
                <a:gd name="connsiteY216" fmla="*/ 774700 h 2044699"/>
                <a:gd name="connsiteX217" fmla="*/ 606425 w 1263650"/>
                <a:gd name="connsiteY217" fmla="*/ 774700 h 2044699"/>
                <a:gd name="connsiteX218" fmla="*/ 625475 w 1263650"/>
                <a:gd name="connsiteY218" fmla="*/ 803275 h 2044699"/>
                <a:gd name="connsiteX219" fmla="*/ 628650 w 1263650"/>
                <a:gd name="connsiteY219" fmla="*/ 806450 h 2044699"/>
                <a:gd name="connsiteX220" fmla="*/ 635000 w 1263650"/>
                <a:gd name="connsiteY220" fmla="*/ 812800 h 2044699"/>
                <a:gd name="connsiteX221" fmla="*/ 638175 w 1263650"/>
                <a:gd name="connsiteY221" fmla="*/ 819150 h 2044699"/>
                <a:gd name="connsiteX222" fmla="*/ 644525 w 1263650"/>
                <a:gd name="connsiteY222" fmla="*/ 828675 h 2044699"/>
                <a:gd name="connsiteX223" fmla="*/ 647700 w 1263650"/>
                <a:gd name="connsiteY223" fmla="*/ 831850 h 2044699"/>
                <a:gd name="connsiteX224" fmla="*/ 654050 w 1263650"/>
                <a:gd name="connsiteY224" fmla="*/ 841375 h 2044699"/>
                <a:gd name="connsiteX225" fmla="*/ 657225 w 1263650"/>
                <a:gd name="connsiteY225" fmla="*/ 841375 h 2044699"/>
                <a:gd name="connsiteX226" fmla="*/ 657225 w 1263650"/>
                <a:gd name="connsiteY226" fmla="*/ 847725 h 2044699"/>
                <a:gd name="connsiteX227" fmla="*/ 660400 w 1263650"/>
                <a:gd name="connsiteY227" fmla="*/ 850900 h 2044699"/>
                <a:gd name="connsiteX228" fmla="*/ 663575 w 1263650"/>
                <a:gd name="connsiteY228" fmla="*/ 854075 h 2044699"/>
                <a:gd name="connsiteX229" fmla="*/ 673100 w 1263650"/>
                <a:gd name="connsiteY229" fmla="*/ 866775 h 2044699"/>
                <a:gd name="connsiteX230" fmla="*/ 679450 w 1263650"/>
                <a:gd name="connsiteY230" fmla="*/ 876300 h 2044699"/>
                <a:gd name="connsiteX231" fmla="*/ 682625 w 1263650"/>
                <a:gd name="connsiteY231" fmla="*/ 879475 h 2044699"/>
                <a:gd name="connsiteX232" fmla="*/ 701675 w 1263650"/>
                <a:gd name="connsiteY232" fmla="*/ 908050 h 2044699"/>
                <a:gd name="connsiteX233" fmla="*/ 708025 w 1263650"/>
                <a:gd name="connsiteY233" fmla="*/ 914400 h 2044699"/>
                <a:gd name="connsiteX234" fmla="*/ 723900 w 1263650"/>
                <a:gd name="connsiteY234" fmla="*/ 936625 h 2044699"/>
                <a:gd name="connsiteX235" fmla="*/ 733425 w 1263650"/>
                <a:gd name="connsiteY235" fmla="*/ 949325 h 2044699"/>
                <a:gd name="connsiteX236" fmla="*/ 736600 w 1263650"/>
                <a:gd name="connsiteY236" fmla="*/ 952500 h 2044699"/>
                <a:gd name="connsiteX237" fmla="*/ 736600 w 1263650"/>
                <a:gd name="connsiteY237" fmla="*/ 955675 h 2044699"/>
                <a:gd name="connsiteX238" fmla="*/ 739775 w 1263650"/>
                <a:gd name="connsiteY238" fmla="*/ 958850 h 2044699"/>
                <a:gd name="connsiteX239" fmla="*/ 739775 w 1263650"/>
                <a:gd name="connsiteY239" fmla="*/ 962025 h 2044699"/>
                <a:gd name="connsiteX240" fmla="*/ 746125 w 1263650"/>
                <a:gd name="connsiteY240" fmla="*/ 971550 h 2044699"/>
                <a:gd name="connsiteX241" fmla="*/ 790575 w 1263650"/>
                <a:gd name="connsiteY241" fmla="*/ 1028700 h 2044699"/>
                <a:gd name="connsiteX242" fmla="*/ 806450 w 1263650"/>
                <a:gd name="connsiteY242" fmla="*/ 1050925 h 2044699"/>
                <a:gd name="connsiteX243" fmla="*/ 812800 w 1263650"/>
                <a:gd name="connsiteY243" fmla="*/ 1060450 h 2044699"/>
                <a:gd name="connsiteX244" fmla="*/ 822325 w 1263650"/>
                <a:gd name="connsiteY244" fmla="*/ 1073150 h 2044699"/>
                <a:gd name="connsiteX245" fmla="*/ 825500 w 1263650"/>
                <a:gd name="connsiteY245" fmla="*/ 1079500 h 2044699"/>
                <a:gd name="connsiteX246" fmla="*/ 841375 w 1263650"/>
                <a:gd name="connsiteY246" fmla="*/ 1104900 h 2044699"/>
                <a:gd name="connsiteX247" fmla="*/ 854075 w 1263650"/>
                <a:gd name="connsiteY247" fmla="*/ 1117600 h 2044699"/>
                <a:gd name="connsiteX248" fmla="*/ 860425 w 1263650"/>
                <a:gd name="connsiteY248" fmla="*/ 1130300 h 2044699"/>
                <a:gd name="connsiteX249" fmla="*/ 866775 w 1263650"/>
                <a:gd name="connsiteY249" fmla="*/ 1136650 h 2044699"/>
                <a:gd name="connsiteX250" fmla="*/ 869950 w 1263650"/>
                <a:gd name="connsiteY250" fmla="*/ 1143000 h 2044699"/>
                <a:gd name="connsiteX251" fmla="*/ 882650 w 1263650"/>
                <a:gd name="connsiteY251" fmla="*/ 1162050 h 2044699"/>
                <a:gd name="connsiteX252" fmla="*/ 892175 w 1263650"/>
                <a:gd name="connsiteY252" fmla="*/ 1168400 h 2044699"/>
                <a:gd name="connsiteX253" fmla="*/ 892175 w 1263650"/>
                <a:gd name="connsiteY253" fmla="*/ 1171575 h 2044699"/>
                <a:gd name="connsiteX254" fmla="*/ 895350 w 1263650"/>
                <a:gd name="connsiteY254" fmla="*/ 1174750 h 2044699"/>
                <a:gd name="connsiteX255" fmla="*/ 904875 w 1263650"/>
                <a:gd name="connsiteY255" fmla="*/ 1190625 h 2044699"/>
                <a:gd name="connsiteX256" fmla="*/ 908050 w 1263650"/>
                <a:gd name="connsiteY256" fmla="*/ 1193800 h 2044699"/>
                <a:gd name="connsiteX257" fmla="*/ 933450 w 1263650"/>
                <a:gd name="connsiteY257" fmla="*/ 1228725 h 2044699"/>
                <a:gd name="connsiteX258" fmla="*/ 933450 w 1263650"/>
                <a:gd name="connsiteY258" fmla="*/ 1231900 h 2044699"/>
                <a:gd name="connsiteX259" fmla="*/ 958850 w 1263650"/>
                <a:gd name="connsiteY259" fmla="*/ 1263650 h 2044699"/>
                <a:gd name="connsiteX260" fmla="*/ 977900 w 1263650"/>
                <a:gd name="connsiteY260" fmla="*/ 1292225 h 2044699"/>
                <a:gd name="connsiteX261" fmla="*/ 1005680 w 1263650"/>
                <a:gd name="connsiteY261" fmla="*/ 1331117 h 2044699"/>
                <a:gd name="connsiteX262" fmla="*/ 1006478 w 1263650"/>
                <a:gd name="connsiteY262" fmla="*/ 1331117 h 2044699"/>
                <a:gd name="connsiteX263" fmla="*/ 1006478 w 1263650"/>
                <a:gd name="connsiteY263" fmla="*/ 1332234 h 2044699"/>
                <a:gd name="connsiteX264" fmla="*/ 1009650 w 1263650"/>
                <a:gd name="connsiteY264" fmla="*/ 1336675 h 2044699"/>
                <a:gd name="connsiteX265" fmla="*/ 1025525 w 1263650"/>
                <a:gd name="connsiteY265" fmla="*/ 1355725 h 2044699"/>
                <a:gd name="connsiteX266" fmla="*/ 1025525 w 1263650"/>
                <a:gd name="connsiteY266" fmla="*/ 1358900 h 2044699"/>
                <a:gd name="connsiteX267" fmla="*/ 1031875 w 1263650"/>
                <a:gd name="connsiteY267" fmla="*/ 1365250 h 2044699"/>
                <a:gd name="connsiteX268" fmla="*/ 1035050 w 1263650"/>
                <a:gd name="connsiteY268" fmla="*/ 1374775 h 2044699"/>
                <a:gd name="connsiteX269" fmla="*/ 1038225 w 1263650"/>
                <a:gd name="connsiteY269" fmla="*/ 1374775 h 2044699"/>
                <a:gd name="connsiteX270" fmla="*/ 1041400 w 1263650"/>
                <a:gd name="connsiteY270" fmla="*/ 1377950 h 2044699"/>
                <a:gd name="connsiteX271" fmla="*/ 1044575 w 1263650"/>
                <a:gd name="connsiteY271" fmla="*/ 1384300 h 2044699"/>
                <a:gd name="connsiteX272" fmla="*/ 1047750 w 1263650"/>
                <a:gd name="connsiteY272" fmla="*/ 1387475 h 2044699"/>
                <a:gd name="connsiteX273" fmla="*/ 1047750 w 1263650"/>
                <a:gd name="connsiteY273" fmla="*/ 1390650 h 2044699"/>
                <a:gd name="connsiteX274" fmla="*/ 1050925 w 1263650"/>
                <a:gd name="connsiteY274" fmla="*/ 1393825 h 2044699"/>
                <a:gd name="connsiteX275" fmla="*/ 1054100 w 1263650"/>
                <a:gd name="connsiteY275" fmla="*/ 1397000 h 2044699"/>
                <a:gd name="connsiteX276" fmla="*/ 1057275 w 1263650"/>
                <a:gd name="connsiteY276" fmla="*/ 1403350 h 2044699"/>
                <a:gd name="connsiteX277" fmla="*/ 1073150 w 1263650"/>
                <a:gd name="connsiteY277" fmla="*/ 1425575 h 2044699"/>
                <a:gd name="connsiteX278" fmla="*/ 1079500 w 1263650"/>
                <a:gd name="connsiteY278" fmla="*/ 1431925 h 2044699"/>
                <a:gd name="connsiteX279" fmla="*/ 1079500 w 1263650"/>
                <a:gd name="connsiteY279" fmla="*/ 1431924 h 2044699"/>
                <a:gd name="connsiteX280" fmla="*/ 1092200 w 1263650"/>
                <a:gd name="connsiteY280" fmla="*/ 1450974 h 2044699"/>
                <a:gd name="connsiteX281" fmla="*/ 1098550 w 1263650"/>
                <a:gd name="connsiteY281" fmla="*/ 1457324 h 2044699"/>
                <a:gd name="connsiteX282" fmla="*/ 1098550 w 1263650"/>
                <a:gd name="connsiteY282" fmla="*/ 1460499 h 2044699"/>
                <a:gd name="connsiteX283" fmla="*/ 1114425 w 1263650"/>
                <a:gd name="connsiteY283" fmla="*/ 1479549 h 2044699"/>
                <a:gd name="connsiteX284" fmla="*/ 1133475 w 1263650"/>
                <a:gd name="connsiteY284" fmla="*/ 1508124 h 2044699"/>
                <a:gd name="connsiteX285" fmla="*/ 1149350 w 1263650"/>
                <a:gd name="connsiteY285" fmla="*/ 1530349 h 2044699"/>
                <a:gd name="connsiteX286" fmla="*/ 1155700 w 1263650"/>
                <a:gd name="connsiteY286" fmla="*/ 1539874 h 2044699"/>
                <a:gd name="connsiteX287" fmla="*/ 1171575 w 1263650"/>
                <a:gd name="connsiteY287" fmla="*/ 1562099 h 2044699"/>
                <a:gd name="connsiteX288" fmla="*/ 1177925 w 1263650"/>
                <a:gd name="connsiteY288" fmla="*/ 1571624 h 2044699"/>
                <a:gd name="connsiteX289" fmla="*/ 1181100 w 1263650"/>
                <a:gd name="connsiteY289" fmla="*/ 1574799 h 2044699"/>
                <a:gd name="connsiteX290" fmla="*/ 1187450 w 1263650"/>
                <a:gd name="connsiteY290" fmla="*/ 1584324 h 2044699"/>
                <a:gd name="connsiteX291" fmla="*/ 1206500 w 1263650"/>
                <a:gd name="connsiteY291" fmla="*/ 1609724 h 2044699"/>
                <a:gd name="connsiteX292" fmla="*/ 1206500 w 1263650"/>
                <a:gd name="connsiteY292" fmla="*/ 1612899 h 2044699"/>
                <a:gd name="connsiteX293" fmla="*/ 1209675 w 1263650"/>
                <a:gd name="connsiteY293" fmla="*/ 1612899 h 2044699"/>
                <a:gd name="connsiteX294" fmla="*/ 1209675 w 1263650"/>
                <a:gd name="connsiteY294" fmla="*/ 1616074 h 2044699"/>
                <a:gd name="connsiteX295" fmla="*/ 1206500 w 1263650"/>
                <a:gd name="connsiteY295" fmla="*/ 1625599 h 2044699"/>
                <a:gd name="connsiteX296" fmla="*/ 1206500 w 1263650"/>
                <a:gd name="connsiteY296" fmla="*/ 1628774 h 2044699"/>
                <a:gd name="connsiteX297" fmla="*/ 1206500 w 1263650"/>
                <a:gd name="connsiteY297" fmla="*/ 1631949 h 2044699"/>
                <a:gd name="connsiteX298" fmla="*/ 1203325 w 1263650"/>
                <a:gd name="connsiteY298" fmla="*/ 1635124 h 2044699"/>
                <a:gd name="connsiteX299" fmla="*/ 1203325 w 1263650"/>
                <a:gd name="connsiteY299" fmla="*/ 1638299 h 2044699"/>
                <a:gd name="connsiteX300" fmla="*/ 1212850 w 1263650"/>
                <a:gd name="connsiteY300" fmla="*/ 1657349 h 2044699"/>
                <a:gd name="connsiteX301" fmla="*/ 1212850 w 1263650"/>
                <a:gd name="connsiteY301" fmla="*/ 1660524 h 2044699"/>
                <a:gd name="connsiteX302" fmla="*/ 1219200 w 1263650"/>
                <a:gd name="connsiteY302" fmla="*/ 1666874 h 2044699"/>
                <a:gd name="connsiteX303" fmla="*/ 1222375 w 1263650"/>
                <a:gd name="connsiteY303" fmla="*/ 1670049 h 2044699"/>
                <a:gd name="connsiteX304" fmla="*/ 1225550 w 1263650"/>
                <a:gd name="connsiteY304" fmla="*/ 1670049 h 2044699"/>
                <a:gd name="connsiteX305" fmla="*/ 1225550 w 1263650"/>
                <a:gd name="connsiteY305" fmla="*/ 1673224 h 2044699"/>
                <a:gd name="connsiteX306" fmla="*/ 1225550 w 1263650"/>
                <a:gd name="connsiteY306" fmla="*/ 1679574 h 2044699"/>
                <a:gd name="connsiteX307" fmla="*/ 1225550 w 1263650"/>
                <a:gd name="connsiteY307" fmla="*/ 1682749 h 2044699"/>
                <a:gd name="connsiteX308" fmla="*/ 1228725 w 1263650"/>
                <a:gd name="connsiteY308" fmla="*/ 1695449 h 2044699"/>
                <a:gd name="connsiteX309" fmla="*/ 1231900 w 1263650"/>
                <a:gd name="connsiteY309" fmla="*/ 1708149 h 2044699"/>
                <a:gd name="connsiteX310" fmla="*/ 1231900 w 1263650"/>
                <a:gd name="connsiteY310" fmla="*/ 1714499 h 2044699"/>
                <a:gd name="connsiteX311" fmla="*/ 1231900 w 1263650"/>
                <a:gd name="connsiteY311" fmla="*/ 1717674 h 2044699"/>
                <a:gd name="connsiteX312" fmla="*/ 1228725 w 1263650"/>
                <a:gd name="connsiteY312" fmla="*/ 1720849 h 2044699"/>
                <a:gd name="connsiteX313" fmla="*/ 1231900 w 1263650"/>
                <a:gd name="connsiteY313" fmla="*/ 1724024 h 2044699"/>
                <a:gd name="connsiteX314" fmla="*/ 1238250 w 1263650"/>
                <a:gd name="connsiteY314" fmla="*/ 1724024 h 2044699"/>
                <a:gd name="connsiteX315" fmla="*/ 1257300 w 1263650"/>
                <a:gd name="connsiteY315" fmla="*/ 1746249 h 2044699"/>
                <a:gd name="connsiteX316" fmla="*/ 1260475 w 1263650"/>
                <a:gd name="connsiteY316" fmla="*/ 1749424 h 2044699"/>
                <a:gd name="connsiteX317" fmla="*/ 1263650 w 1263650"/>
                <a:gd name="connsiteY317" fmla="*/ 1755774 h 2044699"/>
                <a:gd name="connsiteX318" fmla="*/ 1263650 w 1263650"/>
                <a:gd name="connsiteY318" fmla="*/ 1762124 h 2044699"/>
                <a:gd name="connsiteX319" fmla="*/ 1254125 w 1263650"/>
                <a:gd name="connsiteY319" fmla="*/ 1768474 h 2044699"/>
                <a:gd name="connsiteX320" fmla="*/ 1247775 w 1263650"/>
                <a:gd name="connsiteY320" fmla="*/ 1774824 h 2044699"/>
                <a:gd name="connsiteX321" fmla="*/ 1247775 w 1263650"/>
                <a:gd name="connsiteY321" fmla="*/ 1777999 h 2044699"/>
                <a:gd name="connsiteX322" fmla="*/ 1244600 w 1263650"/>
                <a:gd name="connsiteY322" fmla="*/ 1777999 h 2044699"/>
                <a:gd name="connsiteX323" fmla="*/ 1241425 w 1263650"/>
                <a:gd name="connsiteY323" fmla="*/ 1777999 h 2044699"/>
                <a:gd name="connsiteX324" fmla="*/ 1228725 w 1263650"/>
                <a:gd name="connsiteY324" fmla="*/ 1784349 h 2044699"/>
                <a:gd name="connsiteX325" fmla="*/ 1222375 w 1263650"/>
                <a:gd name="connsiteY325" fmla="*/ 1787524 h 2044699"/>
                <a:gd name="connsiteX326" fmla="*/ 1216025 w 1263650"/>
                <a:gd name="connsiteY326" fmla="*/ 1787524 h 2044699"/>
                <a:gd name="connsiteX327" fmla="*/ 1212850 w 1263650"/>
                <a:gd name="connsiteY327" fmla="*/ 1787524 h 2044699"/>
                <a:gd name="connsiteX328" fmla="*/ 1212850 w 1263650"/>
                <a:gd name="connsiteY328" fmla="*/ 1790699 h 2044699"/>
                <a:gd name="connsiteX329" fmla="*/ 1209675 w 1263650"/>
                <a:gd name="connsiteY329" fmla="*/ 1790699 h 2044699"/>
                <a:gd name="connsiteX330" fmla="*/ 1209675 w 1263650"/>
                <a:gd name="connsiteY330" fmla="*/ 1793874 h 2044699"/>
                <a:gd name="connsiteX331" fmla="*/ 1209675 w 1263650"/>
                <a:gd name="connsiteY331" fmla="*/ 1797049 h 2044699"/>
                <a:gd name="connsiteX332" fmla="*/ 1206500 w 1263650"/>
                <a:gd name="connsiteY332" fmla="*/ 1806574 h 2044699"/>
                <a:gd name="connsiteX333" fmla="*/ 1200150 w 1263650"/>
                <a:gd name="connsiteY333" fmla="*/ 1809749 h 2044699"/>
                <a:gd name="connsiteX334" fmla="*/ 1193800 w 1263650"/>
                <a:gd name="connsiteY334" fmla="*/ 1812924 h 2044699"/>
                <a:gd name="connsiteX335" fmla="*/ 1190625 w 1263650"/>
                <a:gd name="connsiteY335" fmla="*/ 1819274 h 2044699"/>
                <a:gd name="connsiteX336" fmla="*/ 1193800 w 1263650"/>
                <a:gd name="connsiteY336" fmla="*/ 1819274 h 2044699"/>
                <a:gd name="connsiteX337" fmla="*/ 1193800 w 1263650"/>
                <a:gd name="connsiteY337" fmla="*/ 1822449 h 2044699"/>
                <a:gd name="connsiteX338" fmla="*/ 1193800 w 1263650"/>
                <a:gd name="connsiteY338" fmla="*/ 1831974 h 2044699"/>
                <a:gd name="connsiteX339" fmla="*/ 1190625 w 1263650"/>
                <a:gd name="connsiteY339" fmla="*/ 1831974 h 2044699"/>
                <a:gd name="connsiteX340" fmla="*/ 1190625 w 1263650"/>
                <a:gd name="connsiteY340" fmla="*/ 1835149 h 2044699"/>
                <a:gd name="connsiteX341" fmla="*/ 1187450 w 1263650"/>
                <a:gd name="connsiteY341" fmla="*/ 1841499 h 2044699"/>
                <a:gd name="connsiteX342" fmla="*/ 1190625 w 1263650"/>
                <a:gd name="connsiteY342" fmla="*/ 1847849 h 2044699"/>
                <a:gd name="connsiteX343" fmla="*/ 1190625 w 1263650"/>
                <a:gd name="connsiteY343" fmla="*/ 1860549 h 2044699"/>
                <a:gd name="connsiteX344" fmla="*/ 1190625 w 1263650"/>
                <a:gd name="connsiteY344" fmla="*/ 1863724 h 2044699"/>
                <a:gd name="connsiteX345" fmla="*/ 1187450 w 1263650"/>
                <a:gd name="connsiteY345" fmla="*/ 1863724 h 2044699"/>
                <a:gd name="connsiteX346" fmla="*/ 1184275 w 1263650"/>
                <a:gd name="connsiteY346" fmla="*/ 1863724 h 2044699"/>
                <a:gd name="connsiteX347" fmla="*/ 1184275 w 1263650"/>
                <a:gd name="connsiteY347" fmla="*/ 1866899 h 2044699"/>
                <a:gd name="connsiteX348" fmla="*/ 1184275 w 1263650"/>
                <a:gd name="connsiteY348" fmla="*/ 1870074 h 2044699"/>
                <a:gd name="connsiteX349" fmla="*/ 1181100 w 1263650"/>
                <a:gd name="connsiteY349" fmla="*/ 1879599 h 2044699"/>
                <a:gd name="connsiteX350" fmla="*/ 1181100 w 1263650"/>
                <a:gd name="connsiteY350" fmla="*/ 1885949 h 2044699"/>
                <a:gd name="connsiteX351" fmla="*/ 1174750 w 1263650"/>
                <a:gd name="connsiteY351" fmla="*/ 1892299 h 2044699"/>
                <a:gd name="connsiteX352" fmla="*/ 1168400 w 1263650"/>
                <a:gd name="connsiteY352" fmla="*/ 1898649 h 2044699"/>
                <a:gd name="connsiteX353" fmla="*/ 1162050 w 1263650"/>
                <a:gd name="connsiteY353" fmla="*/ 1904999 h 2044699"/>
                <a:gd name="connsiteX354" fmla="*/ 1162050 w 1263650"/>
                <a:gd name="connsiteY354" fmla="*/ 1908174 h 2044699"/>
                <a:gd name="connsiteX355" fmla="*/ 1162050 w 1263650"/>
                <a:gd name="connsiteY355" fmla="*/ 1911349 h 2044699"/>
                <a:gd name="connsiteX356" fmla="*/ 1158875 w 1263650"/>
                <a:gd name="connsiteY356" fmla="*/ 1911349 h 2044699"/>
                <a:gd name="connsiteX357" fmla="*/ 1158875 w 1263650"/>
                <a:gd name="connsiteY357" fmla="*/ 1914524 h 2044699"/>
                <a:gd name="connsiteX358" fmla="*/ 1155700 w 1263650"/>
                <a:gd name="connsiteY358" fmla="*/ 1914524 h 2044699"/>
                <a:gd name="connsiteX359" fmla="*/ 1155700 w 1263650"/>
                <a:gd name="connsiteY359" fmla="*/ 1911349 h 2044699"/>
                <a:gd name="connsiteX360" fmla="*/ 1146175 w 1263650"/>
                <a:gd name="connsiteY360" fmla="*/ 1917699 h 2044699"/>
                <a:gd name="connsiteX361" fmla="*/ 1146175 w 1263650"/>
                <a:gd name="connsiteY361" fmla="*/ 1927224 h 2044699"/>
                <a:gd name="connsiteX362" fmla="*/ 1149350 w 1263650"/>
                <a:gd name="connsiteY362" fmla="*/ 1943099 h 2044699"/>
                <a:gd name="connsiteX363" fmla="*/ 1146175 w 1263650"/>
                <a:gd name="connsiteY363" fmla="*/ 1949449 h 2044699"/>
                <a:gd name="connsiteX364" fmla="*/ 1146175 w 1263650"/>
                <a:gd name="connsiteY364" fmla="*/ 1955799 h 2044699"/>
                <a:gd name="connsiteX365" fmla="*/ 1146175 w 1263650"/>
                <a:gd name="connsiteY365" fmla="*/ 1958974 h 2044699"/>
                <a:gd name="connsiteX366" fmla="*/ 1146175 w 1263650"/>
                <a:gd name="connsiteY366" fmla="*/ 1962149 h 2044699"/>
                <a:gd name="connsiteX367" fmla="*/ 1143000 w 1263650"/>
                <a:gd name="connsiteY367" fmla="*/ 1965324 h 2044699"/>
                <a:gd name="connsiteX368" fmla="*/ 1139825 w 1263650"/>
                <a:gd name="connsiteY368" fmla="*/ 1968499 h 2044699"/>
                <a:gd name="connsiteX369" fmla="*/ 1139825 w 1263650"/>
                <a:gd name="connsiteY369" fmla="*/ 1971674 h 2044699"/>
                <a:gd name="connsiteX370" fmla="*/ 1136650 w 1263650"/>
                <a:gd name="connsiteY370" fmla="*/ 1971674 h 2044699"/>
                <a:gd name="connsiteX371" fmla="*/ 1139825 w 1263650"/>
                <a:gd name="connsiteY371" fmla="*/ 1974849 h 2044699"/>
                <a:gd name="connsiteX372" fmla="*/ 1143000 w 1263650"/>
                <a:gd name="connsiteY372" fmla="*/ 1981199 h 2044699"/>
                <a:gd name="connsiteX373" fmla="*/ 1143000 w 1263650"/>
                <a:gd name="connsiteY373" fmla="*/ 1984374 h 2044699"/>
                <a:gd name="connsiteX374" fmla="*/ 1149350 w 1263650"/>
                <a:gd name="connsiteY374" fmla="*/ 1987549 h 2044699"/>
                <a:gd name="connsiteX375" fmla="*/ 1152525 w 1263650"/>
                <a:gd name="connsiteY375" fmla="*/ 1987549 h 2044699"/>
                <a:gd name="connsiteX376" fmla="*/ 1155700 w 1263650"/>
                <a:gd name="connsiteY376" fmla="*/ 1987549 h 2044699"/>
                <a:gd name="connsiteX377" fmla="*/ 1158875 w 1263650"/>
                <a:gd name="connsiteY377" fmla="*/ 1987549 h 2044699"/>
                <a:gd name="connsiteX378" fmla="*/ 1162050 w 1263650"/>
                <a:gd name="connsiteY378" fmla="*/ 1987549 h 2044699"/>
                <a:gd name="connsiteX379" fmla="*/ 1165225 w 1263650"/>
                <a:gd name="connsiteY379" fmla="*/ 1987549 h 2044699"/>
                <a:gd name="connsiteX380" fmla="*/ 1165225 w 1263650"/>
                <a:gd name="connsiteY380" fmla="*/ 1990724 h 2044699"/>
                <a:gd name="connsiteX381" fmla="*/ 1171575 w 1263650"/>
                <a:gd name="connsiteY381" fmla="*/ 2000249 h 2044699"/>
                <a:gd name="connsiteX382" fmla="*/ 1171575 w 1263650"/>
                <a:gd name="connsiteY382" fmla="*/ 2003424 h 2044699"/>
                <a:gd name="connsiteX383" fmla="*/ 1171575 w 1263650"/>
                <a:gd name="connsiteY383" fmla="*/ 2012949 h 2044699"/>
                <a:gd name="connsiteX384" fmla="*/ 1171575 w 1263650"/>
                <a:gd name="connsiteY384" fmla="*/ 2016124 h 2044699"/>
                <a:gd name="connsiteX385" fmla="*/ 1171575 w 1263650"/>
                <a:gd name="connsiteY385" fmla="*/ 2019299 h 2044699"/>
                <a:gd name="connsiteX386" fmla="*/ 1168400 w 1263650"/>
                <a:gd name="connsiteY386" fmla="*/ 2025649 h 2044699"/>
                <a:gd name="connsiteX387" fmla="*/ 1165225 w 1263650"/>
                <a:gd name="connsiteY387" fmla="*/ 2028824 h 2044699"/>
                <a:gd name="connsiteX388" fmla="*/ 1155700 w 1263650"/>
                <a:gd name="connsiteY388" fmla="*/ 2038349 h 2044699"/>
                <a:gd name="connsiteX389" fmla="*/ 1155700 w 1263650"/>
                <a:gd name="connsiteY389" fmla="*/ 2041524 h 2044699"/>
                <a:gd name="connsiteX390" fmla="*/ 1146175 w 1263650"/>
                <a:gd name="connsiteY390" fmla="*/ 2044699 h 2044699"/>
                <a:gd name="connsiteX391" fmla="*/ 1139825 w 1263650"/>
                <a:gd name="connsiteY391" fmla="*/ 2044699 h 2044699"/>
                <a:gd name="connsiteX392" fmla="*/ 1133475 w 1263650"/>
                <a:gd name="connsiteY392" fmla="*/ 2041524 h 2044699"/>
                <a:gd name="connsiteX393" fmla="*/ 1130300 w 1263650"/>
                <a:gd name="connsiteY393" fmla="*/ 2041524 h 2044699"/>
                <a:gd name="connsiteX394" fmla="*/ 1130300 w 1263650"/>
                <a:gd name="connsiteY394" fmla="*/ 2038349 h 2044699"/>
                <a:gd name="connsiteX395" fmla="*/ 1127125 w 1263650"/>
                <a:gd name="connsiteY395" fmla="*/ 2038349 h 2044699"/>
                <a:gd name="connsiteX396" fmla="*/ 1127125 w 1263650"/>
                <a:gd name="connsiteY396" fmla="*/ 2041524 h 2044699"/>
                <a:gd name="connsiteX397" fmla="*/ 1123950 w 1263650"/>
                <a:gd name="connsiteY397" fmla="*/ 2041524 h 2044699"/>
                <a:gd name="connsiteX398" fmla="*/ 901700 w 1263650"/>
                <a:gd name="connsiteY398" fmla="*/ 2022474 h 2044699"/>
                <a:gd name="connsiteX399" fmla="*/ 739775 w 1263650"/>
                <a:gd name="connsiteY399" fmla="*/ 2009774 h 2044699"/>
                <a:gd name="connsiteX400" fmla="*/ 736600 w 1263650"/>
                <a:gd name="connsiteY400" fmla="*/ 1990724 h 2044699"/>
                <a:gd name="connsiteX401" fmla="*/ 733425 w 1263650"/>
                <a:gd name="connsiteY401" fmla="*/ 1981199 h 2044699"/>
                <a:gd name="connsiteX402" fmla="*/ 730250 w 1263650"/>
                <a:gd name="connsiteY402" fmla="*/ 1981199 h 2044699"/>
                <a:gd name="connsiteX403" fmla="*/ 730250 w 1263650"/>
                <a:gd name="connsiteY403" fmla="*/ 1978024 h 2044699"/>
                <a:gd name="connsiteX404" fmla="*/ 733425 w 1263650"/>
                <a:gd name="connsiteY404" fmla="*/ 1974849 h 2044699"/>
                <a:gd name="connsiteX405" fmla="*/ 736600 w 1263650"/>
                <a:gd name="connsiteY405" fmla="*/ 1974849 h 2044699"/>
                <a:gd name="connsiteX406" fmla="*/ 736600 w 1263650"/>
                <a:gd name="connsiteY406" fmla="*/ 1978024 h 2044699"/>
                <a:gd name="connsiteX407" fmla="*/ 736600 w 1263650"/>
                <a:gd name="connsiteY407" fmla="*/ 1981199 h 2044699"/>
                <a:gd name="connsiteX408" fmla="*/ 739775 w 1263650"/>
                <a:gd name="connsiteY408" fmla="*/ 1990724 h 2044699"/>
                <a:gd name="connsiteX409" fmla="*/ 742950 w 1263650"/>
                <a:gd name="connsiteY409" fmla="*/ 1993899 h 2044699"/>
                <a:gd name="connsiteX410" fmla="*/ 742950 w 1263650"/>
                <a:gd name="connsiteY410" fmla="*/ 2000249 h 2044699"/>
                <a:gd name="connsiteX411" fmla="*/ 746125 w 1263650"/>
                <a:gd name="connsiteY411" fmla="*/ 2000249 h 2044699"/>
                <a:gd name="connsiteX412" fmla="*/ 746125 w 1263650"/>
                <a:gd name="connsiteY412" fmla="*/ 1997074 h 2044699"/>
                <a:gd name="connsiteX413" fmla="*/ 746125 w 1263650"/>
                <a:gd name="connsiteY413" fmla="*/ 1987549 h 2044699"/>
                <a:gd name="connsiteX414" fmla="*/ 746125 w 1263650"/>
                <a:gd name="connsiteY414" fmla="*/ 1984374 h 2044699"/>
                <a:gd name="connsiteX415" fmla="*/ 746125 w 1263650"/>
                <a:gd name="connsiteY415" fmla="*/ 1981199 h 2044699"/>
                <a:gd name="connsiteX416" fmla="*/ 742950 w 1263650"/>
                <a:gd name="connsiteY416" fmla="*/ 1974849 h 2044699"/>
                <a:gd name="connsiteX417" fmla="*/ 739775 w 1263650"/>
                <a:gd name="connsiteY417" fmla="*/ 1971674 h 2044699"/>
                <a:gd name="connsiteX418" fmla="*/ 736600 w 1263650"/>
                <a:gd name="connsiteY418" fmla="*/ 1968499 h 2044699"/>
                <a:gd name="connsiteX419" fmla="*/ 733425 w 1263650"/>
                <a:gd name="connsiteY419" fmla="*/ 1971674 h 2044699"/>
                <a:gd name="connsiteX420" fmla="*/ 730250 w 1263650"/>
                <a:gd name="connsiteY420" fmla="*/ 1971674 h 2044699"/>
                <a:gd name="connsiteX421" fmla="*/ 730250 w 1263650"/>
                <a:gd name="connsiteY421" fmla="*/ 1974849 h 2044699"/>
                <a:gd name="connsiteX422" fmla="*/ 727075 w 1263650"/>
                <a:gd name="connsiteY422" fmla="*/ 1974849 h 2044699"/>
                <a:gd name="connsiteX423" fmla="*/ 723900 w 1263650"/>
                <a:gd name="connsiteY423" fmla="*/ 1971674 h 2044699"/>
                <a:gd name="connsiteX424" fmla="*/ 727075 w 1263650"/>
                <a:gd name="connsiteY424" fmla="*/ 1968499 h 2044699"/>
                <a:gd name="connsiteX425" fmla="*/ 727075 w 1263650"/>
                <a:gd name="connsiteY425" fmla="*/ 1965324 h 2044699"/>
                <a:gd name="connsiteX426" fmla="*/ 730250 w 1263650"/>
                <a:gd name="connsiteY426" fmla="*/ 1965324 h 2044699"/>
                <a:gd name="connsiteX427" fmla="*/ 730250 w 1263650"/>
                <a:gd name="connsiteY427" fmla="*/ 1962149 h 2044699"/>
                <a:gd name="connsiteX428" fmla="*/ 733425 w 1263650"/>
                <a:gd name="connsiteY428" fmla="*/ 1962149 h 2044699"/>
                <a:gd name="connsiteX429" fmla="*/ 733425 w 1263650"/>
                <a:gd name="connsiteY429" fmla="*/ 1958974 h 2044699"/>
                <a:gd name="connsiteX430" fmla="*/ 730250 w 1263650"/>
                <a:gd name="connsiteY430" fmla="*/ 1955799 h 2044699"/>
                <a:gd name="connsiteX431" fmla="*/ 730250 w 1263650"/>
                <a:gd name="connsiteY431" fmla="*/ 1958974 h 2044699"/>
                <a:gd name="connsiteX432" fmla="*/ 730250 w 1263650"/>
                <a:gd name="connsiteY432" fmla="*/ 1962149 h 2044699"/>
                <a:gd name="connsiteX433" fmla="*/ 727075 w 1263650"/>
                <a:gd name="connsiteY433" fmla="*/ 1962149 h 2044699"/>
                <a:gd name="connsiteX434" fmla="*/ 727075 w 1263650"/>
                <a:gd name="connsiteY434" fmla="*/ 1958974 h 2044699"/>
                <a:gd name="connsiteX435" fmla="*/ 723900 w 1263650"/>
                <a:gd name="connsiteY435" fmla="*/ 1955799 h 2044699"/>
                <a:gd name="connsiteX436" fmla="*/ 723900 w 1263650"/>
                <a:gd name="connsiteY436" fmla="*/ 1949449 h 2044699"/>
                <a:gd name="connsiteX437" fmla="*/ 723900 w 1263650"/>
                <a:gd name="connsiteY437" fmla="*/ 1946274 h 2044699"/>
                <a:gd name="connsiteX438" fmla="*/ 733425 w 1263650"/>
                <a:gd name="connsiteY438" fmla="*/ 1943099 h 2044699"/>
                <a:gd name="connsiteX439" fmla="*/ 733425 w 1263650"/>
                <a:gd name="connsiteY439" fmla="*/ 1917699 h 2044699"/>
                <a:gd name="connsiteX440" fmla="*/ 727075 w 1263650"/>
                <a:gd name="connsiteY440" fmla="*/ 1895474 h 2044699"/>
                <a:gd name="connsiteX441" fmla="*/ 720725 w 1263650"/>
                <a:gd name="connsiteY441" fmla="*/ 1870074 h 2044699"/>
                <a:gd name="connsiteX442" fmla="*/ 698500 w 1263650"/>
                <a:gd name="connsiteY442" fmla="*/ 1831974 h 2044699"/>
                <a:gd name="connsiteX443" fmla="*/ 695325 w 1263650"/>
                <a:gd name="connsiteY443" fmla="*/ 1828799 h 2044699"/>
                <a:gd name="connsiteX444" fmla="*/ 682625 w 1263650"/>
                <a:gd name="connsiteY444" fmla="*/ 1816099 h 2044699"/>
                <a:gd name="connsiteX445" fmla="*/ 673100 w 1263650"/>
                <a:gd name="connsiteY445" fmla="*/ 1800224 h 2044699"/>
                <a:gd name="connsiteX446" fmla="*/ 660400 w 1263650"/>
                <a:gd name="connsiteY446" fmla="*/ 1787524 h 2044699"/>
                <a:gd name="connsiteX447" fmla="*/ 660400 w 1263650"/>
                <a:gd name="connsiteY447" fmla="*/ 1784349 h 2044699"/>
                <a:gd name="connsiteX448" fmla="*/ 657225 w 1263650"/>
                <a:gd name="connsiteY448" fmla="*/ 1784349 h 2044699"/>
                <a:gd name="connsiteX449" fmla="*/ 654050 w 1263650"/>
                <a:gd name="connsiteY449" fmla="*/ 1781174 h 2044699"/>
                <a:gd name="connsiteX450" fmla="*/ 654050 w 1263650"/>
                <a:gd name="connsiteY450" fmla="*/ 1784349 h 2044699"/>
                <a:gd name="connsiteX451" fmla="*/ 641350 w 1263650"/>
                <a:gd name="connsiteY451" fmla="*/ 1771649 h 2044699"/>
                <a:gd name="connsiteX452" fmla="*/ 635000 w 1263650"/>
                <a:gd name="connsiteY452" fmla="*/ 1758949 h 2044699"/>
                <a:gd name="connsiteX453" fmla="*/ 628650 w 1263650"/>
                <a:gd name="connsiteY453" fmla="*/ 1752599 h 2044699"/>
                <a:gd name="connsiteX454" fmla="*/ 622300 w 1263650"/>
                <a:gd name="connsiteY454" fmla="*/ 1746249 h 2044699"/>
                <a:gd name="connsiteX455" fmla="*/ 615950 w 1263650"/>
                <a:gd name="connsiteY455" fmla="*/ 1749424 h 2044699"/>
                <a:gd name="connsiteX456" fmla="*/ 615950 w 1263650"/>
                <a:gd name="connsiteY456" fmla="*/ 1746249 h 2044699"/>
                <a:gd name="connsiteX457" fmla="*/ 615950 w 1263650"/>
                <a:gd name="connsiteY457" fmla="*/ 1743074 h 2044699"/>
                <a:gd name="connsiteX458" fmla="*/ 612775 w 1263650"/>
                <a:gd name="connsiteY458" fmla="*/ 1743074 h 2044699"/>
                <a:gd name="connsiteX459" fmla="*/ 609600 w 1263650"/>
                <a:gd name="connsiteY459" fmla="*/ 1743074 h 2044699"/>
                <a:gd name="connsiteX460" fmla="*/ 606425 w 1263650"/>
                <a:gd name="connsiteY460" fmla="*/ 1743074 h 2044699"/>
                <a:gd name="connsiteX461" fmla="*/ 606425 w 1263650"/>
                <a:gd name="connsiteY461" fmla="*/ 1746249 h 2044699"/>
                <a:gd name="connsiteX462" fmla="*/ 603250 w 1263650"/>
                <a:gd name="connsiteY462" fmla="*/ 1752599 h 2044699"/>
                <a:gd name="connsiteX463" fmla="*/ 603250 w 1263650"/>
                <a:gd name="connsiteY463" fmla="*/ 1755774 h 2044699"/>
                <a:gd name="connsiteX464" fmla="*/ 600075 w 1263650"/>
                <a:gd name="connsiteY464" fmla="*/ 1755774 h 2044699"/>
                <a:gd name="connsiteX465" fmla="*/ 593725 w 1263650"/>
                <a:gd name="connsiteY465" fmla="*/ 1749424 h 2044699"/>
                <a:gd name="connsiteX466" fmla="*/ 593725 w 1263650"/>
                <a:gd name="connsiteY466" fmla="*/ 1746249 h 2044699"/>
                <a:gd name="connsiteX467" fmla="*/ 584200 w 1263650"/>
                <a:gd name="connsiteY467" fmla="*/ 1743074 h 2044699"/>
                <a:gd name="connsiteX468" fmla="*/ 581025 w 1263650"/>
                <a:gd name="connsiteY468" fmla="*/ 1739899 h 2044699"/>
                <a:gd name="connsiteX469" fmla="*/ 581025 w 1263650"/>
                <a:gd name="connsiteY469" fmla="*/ 1736724 h 2044699"/>
                <a:gd name="connsiteX470" fmla="*/ 587375 w 1263650"/>
                <a:gd name="connsiteY470" fmla="*/ 1736724 h 2044699"/>
                <a:gd name="connsiteX471" fmla="*/ 590550 w 1263650"/>
                <a:gd name="connsiteY471" fmla="*/ 1730374 h 2044699"/>
                <a:gd name="connsiteX472" fmla="*/ 590550 w 1263650"/>
                <a:gd name="connsiteY472" fmla="*/ 1724024 h 2044699"/>
                <a:gd name="connsiteX473" fmla="*/ 587375 w 1263650"/>
                <a:gd name="connsiteY473" fmla="*/ 1704974 h 2044699"/>
                <a:gd name="connsiteX474" fmla="*/ 581025 w 1263650"/>
                <a:gd name="connsiteY474" fmla="*/ 1689099 h 2044699"/>
                <a:gd name="connsiteX475" fmla="*/ 574675 w 1263650"/>
                <a:gd name="connsiteY475" fmla="*/ 1682749 h 2044699"/>
                <a:gd name="connsiteX476" fmla="*/ 555625 w 1263650"/>
                <a:gd name="connsiteY476" fmla="*/ 1679574 h 2044699"/>
                <a:gd name="connsiteX477" fmla="*/ 536575 w 1263650"/>
                <a:gd name="connsiteY477" fmla="*/ 1679574 h 2044699"/>
                <a:gd name="connsiteX478" fmla="*/ 533400 w 1263650"/>
                <a:gd name="connsiteY478" fmla="*/ 1682749 h 2044699"/>
                <a:gd name="connsiteX479" fmla="*/ 527050 w 1263650"/>
                <a:gd name="connsiteY479" fmla="*/ 1676399 h 2044699"/>
                <a:gd name="connsiteX480" fmla="*/ 514350 w 1263650"/>
                <a:gd name="connsiteY480" fmla="*/ 1670049 h 2044699"/>
                <a:gd name="connsiteX481" fmla="*/ 511175 w 1263650"/>
                <a:gd name="connsiteY481" fmla="*/ 1670049 h 2044699"/>
                <a:gd name="connsiteX482" fmla="*/ 492125 w 1263650"/>
                <a:gd name="connsiteY482" fmla="*/ 1654174 h 2044699"/>
                <a:gd name="connsiteX483" fmla="*/ 485775 w 1263650"/>
                <a:gd name="connsiteY483" fmla="*/ 1654174 h 2044699"/>
                <a:gd name="connsiteX484" fmla="*/ 479425 w 1263650"/>
                <a:gd name="connsiteY484" fmla="*/ 1641474 h 2044699"/>
                <a:gd name="connsiteX485" fmla="*/ 476250 w 1263650"/>
                <a:gd name="connsiteY485" fmla="*/ 1641474 h 2044699"/>
                <a:gd name="connsiteX486" fmla="*/ 473075 w 1263650"/>
                <a:gd name="connsiteY486" fmla="*/ 1638299 h 2044699"/>
                <a:gd name="connsiteX487" fmla="*/ 473075 w 1263650"/>
                <a:gd name="connsiteY487" fmla="*/ 1631949 h 2044699"/>
                <a:gd name="connsiteX488" fmla="*/ 473075 w 1263650"/>
                <a:gd name="connsiteY488" fmla="*/ 1625599 h 2044699"/>
                <a:gd name="connsiteX489" fmla="*/ 473075 w 1263650"/>
                <a:gd name="connsiteY489" fmla="*/ 1622424 h 2044699"/>
                <a:gd name="connsiteX490" fmla="*/ 473075 w 1263650"/>
                <a:gd name="connsiteY490" fmla="*/ 1619249 h 2044699"/>
                <a:gd name="connsiteX491" fmla="*/ 473075 w 1263650"/>
                <a:gd name="connsiteY491" fmla="*/ 1616074 h 2044699"/>
                <a:gd name="connsiteX492" fmla="*/ 469900 w 1263650"/>
                <a:gd name="connsiteY492" fmla="*/ 1616074 h 2044699"/>
                <a:gd name="connsiteX493" fmla="*/ 463550 w 1263650"/>
                <a:gd name="connsiteY493" fmla="*/ 1612899 h 2044699"/>
                <a:gd name="connsiteX494" fmla="*/ 460375 w 1263650"/>
                <a:gd name="connsiteY494" fmla="*/ 1609724 h 2044699"/>
                <a:gd name="connsiteX495" fmla="*/ 460375 w 1263650"/>
                <a:gd name="connsiteY495" fmla="*/ 1606549 h 2044699"/>
                <a:gd name="connsiteX496" fmla="*/ 457200 w 1263650"/>
                <a:gd name="connsiteY496" fmla="*/ 1603374 h 2044699"/>
                <a:gd name="connsiteX497" fmla="*/ 450850 w 1263650"/>
                <a:gd name="connsiteY497" fmla="*/ 1597024 h 2044699"/>
                <a:gd name="connsiteX498" fmla="*/ 447675 w 1263650"/>
                <a:gd name="connsiteY498" fmla="*/ 1593849 h 2044699"/>
                <a:gd name="connsiteX499" fmla="*/ 444500 w 1263650"/>
                <a:gd name="connsiteY499" fmla="*/ 1590674 h 2044699"/>
                <a:gd name="connsiteX500" fmla="*/ 434975 w 1263650"/>
                <a:gd name="connsiteY500" fmla="*/ 1581149 h 2044699"/>
                <a:gd name="connsiteX501" fmla="*/ 422275 w 1263650"/>
                <a:gd name="connsiteY501" fmla="*/ 1577974 h 2044699"/>
                <a:gd name="connsiteX502" fmla="*/ 409575 w 1263650"/>
                <a:gd name="connsiteY502" fmla="*/ 1577974 h 2044699"/>
                <a:gd name="connsiteX503" fmla="*/ 396875 w 1263650"/>
                <a:gd name="connsiteY503" fmla="*/ 1571624 h 2044699"/>
                <a:gd name="connsiteX504" fmla="*/ 384175 w 1263650"/>
                <a:gd name="connsiteY504" fmla="*/ 1568449 h 2044699"/>
                <a:gd name="connsiteX505" fmla="*/ 374650 w 1263650"/>
                <a:gd name="connsiteY505" fmla="*/ 1562099 h 2044699"/>
                <a:gd name="connsiteX506" fmla="*/ 368300 w 1263650"/>
                <a:gd name="connsiteY506" fmla="*/ 1555749 h 2044699"/>
                <a:gd name="connsiteX507" fmla="*/ 355600 w 1263650"/>
                <a:gd name="connsiteY507" fmla="*/ 1555749 h 2044699"/>
                <a:gd name="connsiteX508" fmla="*/ 346075 w 1263650"/>
                <a:gd name="connsiteY508" fmla="*/ 1549399 h 2044699"/>
                <a:gd name="connsiteX509" fmla="*/ 336550 w 1263650"/>
                <a:gd name="connsiteY509" fmla="*/ 1549399 h 2044699"/>
                <a:gd name="connsiteX510" fmla="*/ 330200 w 1263650"/>
                <a:gd name="connsiteY510" fmla="*/ 1546224 h 2044699"/>
                <a:gd name="connsiteX511" fmla="*/ 323850 w 1263650"/>
                <a:gd name="connsiteY511" fmla="*/ 1546224 h 2044699"/>
                <a:gd name="connsiteX512" fmla="*/ 307975 w 1263650"/>
                <a:gd name="connsiteY512" fmla="*/ 1546224 h 2044699"/>
                <a:gd name="connsiteX513" fmla="*/ 298450 w 1263650"/>
                <a:gd name="connsiteY513" fmla="*/ 1546224 h 2044699"/>
                <a:gd name="connsiteX514" fmla="*/ 295275 w 1263650"/>
                <a:gd name="connsiteY514" fmla="*/ 1543049 h 2044699"/>
                <a:gd name="connsiteX515" fmla="*/ 292100 w 1263650"/>
                <a:gd name="connsiteY515" fmla="*/ 1527174 h 2044699"/>
                <a:gd name="connsiteX516" fmla="*/ 288925 w 1263650"/>
                <a:gd name="connsiteY516" fmla="*/ 1520824 h 2044699"/>
                <a:gd name="connsiteX517" fmla="*/ 282575 w 1263650"/>
                <a:gd name="connsiteY517" fmla="*/ 1517649 h 2044699"/>
                <a:gd name="connsiteX518" fmla="*/ 279400 w 1263650"/>
                <a:gd name="connsiteY518" fmla="*/ 1517649 h 2044699"/>
                <a:gd name="connsiteX519" fmla="*/ 276225 w 1263650"/>
                <a:gd name="connsiteY519" fmla="*/ 1517649 h 2044699"/>
                <a:gd name="connsiteX520" fmla="*/ 276225 w 1263650"/>
                <a:gd name="connsiteY520" fmla="*/ 1514474 h 2044699"/>
                <a:gd name="connsiteX521" fmla="*/ 276225 w 1263650"/>
                <a:gd name="connsiteY521" fmla="*/ 1511299 h 2044699"/>
                <a:gd name="connsiteX522" fmla="*/ 276225 w 1263650"/>
                <a:gd name="connsiteY522" fmla="*/ 1508124 h 2044699"/>
                <a:gd name="connsiteX523" fmla="*/ 279400 w 1263650"/>
                <a:gd name="connsiteY523" fmla="*/ 1501774 h 2044699"/>
                <a:gd name="connsiteX524" fmla="*/ 285750 w 1263650"/>
                <a:gd name="connsiteY524" fmla="*/ 1492249 h 2044699"/>
                <a:gd name="connsiteX525" fmla="*/ 285750 w 1263650"/>
                <a:gd name="connsiteY525" fmla="*/ 1485899 h 2044699"/>
                <a:gd name="connsiteX526" fmla="*/ 285750 w 1263650"/>
                <a:gd name="connsiteY526" fmla="*/ 1479549 h 2044699"/>
                <a:gd name="connsiteX527" fmla="*/ 288925 w 1263650"/>
                <a:gd name="connsiteY527" fmla="*/ 1470024 h 2044699"/>
                <a:gd name="connsiteX528" fmla="*/ 292100 w 1263650"/>
                <a:gd name="connsiteY528" fmla="*/ 1463674 h 2044699"/>
                <a:gd name="connsiteX529" fmla="*/ 288925 w 1263650"/>
                <a:gd name="connsiteY529" fmla="*/ 1457324 h 2044699"/>
                <a:gd name="connsiteX530" fmla="*/ 285750 w 1263650"/>
                <a:gd name="connsiteY530" fmla="*/ 1450974 h 2044699"/>
                <a:gd name="connsiteX531" fmla="*/ 285750 w 1263650"/>
                <a:gd name="connsiteY531" fmla="*/ 1444624 h 2044699"/>
                <a:gd name="connsiteX532" fmla="*/ 292100 w 1263650"/>
                <a:gd name="connsiteY532" fmla="*/ 1438274 h 2044699"/>
                <a:gd name="connsiteX533" fmla="*/ 292100 w 1263650"/>
                <a:gd name="connsiteY533" fmla="*/ 1435099 h 2044699"/>
                <a:gd name="connsiteX534" fmla="*/ 295275 w 1263650"/>
                <a:gd name="connsiteY534" fmla="*/ 1428749 h 2044699"/>
                <a:gd name="connsiteX535" fmla="*/ 301625 w 1263650"/>
                <a:gd name="connsiteY535" fmla="*/ 1422399 h 2044699"/>
                <a:gd name="connsiteX536" fmla="*/ 301625 w 1263650"/>
                <a:gd name="connsiteY536" fmla="*/ 1419224 h 2044699"/>
                <a:gd name="connsiteX537" fmla="*/ 301625 w 1263650"/>
                <a:gd name="connsiteY537" fmla="*/ 1416049 h 2044699"/>
                <a:gd name="connsiteX538" fmla="*/ 301625 w 1263650"/>
                <a:gd name="connsiteY538" fmla="*/ 1406524 h 2044699"/>
                <a:gd name="connsiteX539" fmla="*/ 288925 w 1263650"/>
                <a:gd name="connsiteY539" fmla="*/ 1396999 h 2044699"/>
                <a:gd name="connsiteX540" fmla="*/ 285750 w 1263650"/>
                <a:gd name="connsiteY540" fmla="*/ 1400174 h 2044699"/>
                <a:gd name="connsiteX541" fmla="*/ 269875 w 1263650"/>
                <a:gd name="connsiteY541" fmla="*/ 1387474 h 2044699"/>
                <a:gd name="connsiteX542" fmla="*/ 269875 w 1263650"/>
                <a:gd name="connsiteY542" fmla="*/ 1377949 h 2044699"/>
                <a:gd name="connsiteX543" fmla="*/ 273050 w 1263650"/>
                <a:gd name="connsiteY543" fmla="*/ 1371599 h 2044699"/>
                <a:gd name="connsiteX544" fmla="*/ 276225 w 1263650"/>
                <a:gd name="connsiteY544" fmla="*/ 1368424 h 2044699"/>
                <a:gd name="connsiteX545" fmla="*/ 282575 w 1263650"/>
                <a:gd name="connsiteY545" fmla="*/ 1365249 h 2044699"/>
                <a:gd name="connsiteX546" fmla="*/ 282575 w 1263650"/>
                <a:gd name="connsiteY546" fmla="*/ 1362074 h 2044699"/>
                <a:gd name="connsiteX547" fmla="*/ 282575 w 1263650"/>
                <a:gd name="connsiteY547" fmla="*/ 1355724 h 2044699"/>
                <a:gd name="connsiteX548" fmla="*/ 279400 w 1263650"/>
                <a:gd name="connsiteY548" fmla="*/ 1349374 h 2044699"/>
                <a:gd name="connsiteX549" fmla="*/ 279400 w 1263650"/>
                <a:gd name="connsiteY549" fmla="*/ 1346199 h 2044699"/>
                <a:gd name="connsiteX550" fmla="*/ 269875 w 1263650"/>
                <a:gd name="connsiteY550" fmla="*/ 1343024 h 2044699"/>
                <a:gd name="connsiteX551" fmla="*/ 260350 w 1263650"/>
                <a:gd name="connsiteY551" fmla="*/ 1336674 h 2044699"/>
                <a:gd name="connsiteX552" fmla="*/ 254000 w 1263650"/>
                <a:gd name="connsiteY552" fmla="*/ 1327149 h 2044699"/>
                <a:gd name="connsiteX553" fmla="*/ 250825 w 1263650"/>
                <a:gd name="connsiteY553" fmla="*/ 1317624 h 2044699"/>
                <a:gd name="connsiteX554" fmla="*/ 247650 w 1263650"/>
                <a:gd name="connsiteY554" fmla="*/ 1308099 h 2044699"/>
                <a:gd name="connsiteX555" fmla="*/ 244475 w 1263650"/>
                <a:gd name="connsiteY555" fmla="*/ 1298574 h 2044699"/>
                <a:gd name="connsiteX556" fmla="*/ 238125 w 1263650"/>
                <a:gd name="connsiteY556" fmla="*/ 1295399 h 2044699"/>
                <a:gd name="connsiteX557" fmla="*/ 228600 w 1263650"/>
                <a:gd name="connsiteY557" fmla="*/ 1289049 h 2044699"/>
                <a:gd name="connsiteX558" fmla="*/ 225425 w 1263650"/>
                <a:gd name="connsiteY558" fmla="*/ 1282699 h 2044699"/>
                <a:gd name="connsiteX559" fmla="*/ 225425 w 1263650"/>
                <a:gd name="connsiteY559" fmla="*/ 1273174 h 2044699"/>
                <a:gd name="connsiteX560" fmla="*/ 228600 w 1263650"/>
                <a:gd name="connsiteY560" fmla="*/ 1269999 h 2044699"/>
                <a:gd name="connsiteX561" fmla="*/ 228600 w 1263650"/>
                <a:gd name="connsiteY561" fmla="*/ 1266824 h 2044699"/>
                <a:gd name="connsiteX562" fmla="*/ 225425 w 1263650"/>
                <a:gd name="connsiteY562" fmla="*/ 1263649 h 2044699"/>
                <a:gd name="connsiteX563" fmla="*/ 225425 w 1263650"/>
                <a:gd name="connsiteY563" fmla="*/ 1260474 h 2044699"/>
                <a:gd name="connsiteX564" fmla="*/ 212725 w 1263650"/>
                <a:gd name="connsiteY564" fmla="*/ 1244599 h 2044699"/>
                <a:gd name="connsiteX565" fmla="*/ 209550 w 1263650"/>
                <a:gd name="connsiteY565" fmla="*/ 1219199 h 2044699"/>
                <a:gd name="connsiteX566" fmla="*/ 200025 w 1263650"/>
                <a:gd name="connsiteY566" fmla="*/ 1212849 h 2044699"/>
                <a:gd name="connsiteX567" fmla="*/ 196850 w 1263650"/>
                <a:gd name="connsiteY567" fmla="*/ 1193799 h 2044699"/>
                <a:gd name="connsiteX568" fmla="*/ 187325 w 1263650"/>
                <a:gd name="connsiteY568" fmla="*/ 1177924 h 2044699"/>
                <a:gd name="connsiteX569" fmla="*/ 187325 w 1263650"/>
                <a:gd name="connsiteY569" fmla="*/ 1171574 h 2044699"/>
                <a:gd name="connsiteX570" fmla="*/ 177800 w 1263650"/>
                <a:gd name="connsiteY570" fmla="*/ 1162049 h 2044699"/>
                <a:gd name="connsiteX571" fmla="*/ 171450 w 1263650"/>
                <a:gd name="connsiteY571" fmla="*/ 1162049 h 2044699"/>
                <a:gd name="connsiteX572" fmla="*/ 171450 w 1263650"/>
                <a:gd name="connsiteY572" fmla="*/ 1158874 h 2044699"/>
                <a:gd name="connsiteX573" fmla="*/ 171450 w 1263650"/>
                <a:gd name="connsiteY573" fmla="*/ 1152524 h 2044699"/>
                <a:gd name="connsiteX574" fmla="*/ 165100 w 1263650"/>
                <a:gd name="connsiteY574" fmla="*/ 1146174 h 2044699"/>
                <a:gd name="connsiteX575" fmla="*/ 165100 w 1263650"/>
                <a:gd name="connsiteY575" fmla="*/ 1142999 h 2044699"/>
                <a:gd name="connsiteX576" fmla="*/ 165100 w 1263650"/>
                <a:gd name="connsiteY576" fmla="*/ 1136649 h 2044699"/>
                <a:gd name="connsiteX577" fmla="*/ 168275 w 1263650"/>
                <a:gd name="connsiteY577" fmla="*/ 1133474 h 2044699"/>
                <a:gd name="connsiteX578" fmla="*/ 168275 w 1263650"/>
                <a:gd name="connsiteY578" fmla="*/ 1130299 h 2044699"/>
                <a:gd name="connsiteX579" fmla="*/ 168275 w 1263650"/>
                <a:gd name="connsiteY579" fmla="*/ 1117599 h 2044699"/>
                <a:gd name="connsiteX580" fmla="*/ 168275 w 1263650"/>
                <a:gd name="connsiteY580" fmla="*/ 1104899 h 2044699"/>
                <a:gd name="connsiteX581" fmla="*/ 171450 w 1263650"/>
                <a:gd name="connsiteY581" fmla="*/ 1101724 h 2044699"/>
                <a:gd name="connsiteX582" fmla="*/ 171450 w 1263650"/>
                <a:gd name="connsiteY582" fmla="*/ 1098549 h 2044699"/>
                <a:gd name="connsiteX583" fmla="*/ 168275 w 1263650"/>
                <a:gd name="connsiteY583" fmla="*/ 1092199 h 2044699"/>
                <a:gd name="connsiteX584" fmla="*/ 165100 w 1263650"/>
                <a:gd name="connsiteY584" fmla="*/ 1092199 h 2044699"/>
                <a:gd name="connsiteX585" fmla="*/ 168275 w 1263650"/>
                <a:gd name="connsiteY585" fmla="*/ 1089024 h 2044699"/>
                <a:gd name="connsiteX586" fmla="*/ 171450 w 1263650"/>
                <a:gd name="connsiteY586" fmla="*/ 1085849 h 2044699"/>
                <a:gd name="connsiteX587" fmla="*/ 174625 w 1263650"/>
                <a:gd name="connsiteY587" fmla="*/ 1082674 h 2044699"/>
                <a:gd name="connsiteX588" fmla="*/ 177800 w 1263650"/>
                <a:gd name="connsiteY588" fmla="*/ 1082674 h 2044699"/>
                <a:gd name="connsiteX589" fmla="*/ 180975 w 1263650"/>
                <a:gd name="connsiteY589" fmla="*/ 1089024 h 2044699"/>
                <a:gd name="connsiteX590" fmla="*/ 184150 w 1263650"/>
                <a:gd name="connsiteY590" fmla="*/ 1089024 h 2044699"/>
                <a:gd name="connsiteX591" fmla="*/ 190500 w 1263650"/>
                <a:gd name="connsiteY591" fmla="*/ 1085849 h 2044699"/>
                <a:gd name="connsiteX592" fmla="*/ 200025 w 1263650"/>
                <a:gd name="connsiteY592" fmla="*/ 1066799 h 2044699"/>
                <a:gd name="connsiteX593" fmla="*/ 200025 w 1263650"/>
                <a:gd name="connsiteY593" fmla="*/ 1073149 h 2044699"/>
                <a:gd name="connsiteX594" fmla="*/ 203200 w 1263650"/>
                <a:gd name="connsiteY594" fmla="*/ 1073149 h 2044699"/>
                <a:gd name="connsiteX595" fmla="*/ 203200 w 1263650"/>
                <a:gd name="connsiteY595" fmla="*/ 1066799 h 2044699"/>
                <a:gd name="connsiteX596" fmla="*/ 200025 w 1263650"/>
                <a:gd name="connsiteY596" fmla="*/ 1066799 h 2044699"/>
                <a:gd name="connsiteX597" fmla="*/ 200025 w 1263650"/>
                <a:gd name="connsiteY597" fmla="*/ 1063624 h 2044699"/>
                <a:gd name="connsiteX598" fmla="*/ 203200 w 1263650"/>
                <a:gd name="connsiteY598" fmla="*/ 1054099 h 2044699"/>
                <a:gd name="connsiteX599" fmla="*/ 203200 w 1263650"/>
                <a:gd name="connsiteY599" fmla="*/ 1044574 h 2044699"/>
                <a:gd name="connsiteX600" fmla="*/ 203200 w 1263650"/>
                <a:gd name="connsiteY600" fmla="*/ 1041400 h 2044699"/>
                <a:gd name="connsiteX601" fmla="*/ 200025 w 1263650"/>
                <a:gd name="connsiteY601" fmla="*/ 1031875 h 2044699"/>
                <a:gd name="connsiteX602" fmla="*/ 196850 w 1263650"/>
                <a:gd name="connsiteY602" fmla="*/ 1025525 h 2044699"/>
                <a:gd name="connsiteX603" fmla="*/ 190500 w 1263650"/>
                <a:gd name="connsiteY603" fmla="*/ 1019175 h 2044699"/>
                <a:gd name="connsiteX604" fmla="*/ 187325 w 1263650"/>
                <a:gd name="connsiteY604" fmla="*/ 1019175 h 2044699"/>
                <a:gd name="connsiteX605" fmla="*/ 184150 w 1263650"/>
                <a:gd name="connsiteY605" fmla="*/ 1022350 h 2044699"/>
                <a:gd name="connsiteX606" fmla="*/ 180975 w 1263650"/>
                <a:gd name="connsiteY606" fmla="*/ 1022350 h 2044699"/>
                <a:gd name="connsiteX607" fmla="*/ 180975 w 1263650"/>
                <a:gd name="connsiteY607" fmla="*/ 1019175 h 2044699"/>
                <a:gd name="connsiteX608" fmla="*/ 174625 w 1263650"/>
                <a:gd name="connsiteY608" fmla="*/ 1019175 h 2044699"/>
                <a:gd name="connsiteX609" fmla="*/ 171450 w 1263650"/>
                <a:gd name="connsiteY609" fmla="*/ 1019175 h 2044699"/>
                <a:gd name="connsiteX610" fmla="*/ 161925 w 1263650"/>
                <a:gd name="connsiteY610" fmla="*/ 1016000 h 2044699"/>
                <a:gd name="connsiteX611" fmla="*/ 155575 w 1263650"/>
                <a:gd name="connsiteY611" fmla="*/ 1009650 h 2044699"/>
                <a:gd name="connsiteX612" fmla="*/ 149225 w 1263650"/>
                <a:gd name="connsiteY612" fmla="*/ 996950 h 2044699"/>
                <a:gd name="connsiteX613" fmla="*/ 146050 w 1263650"/>
                <a:gd name="connsiteY613" fmla="*/ 984250 h 2044699"/>
                <a:gd name="connsiteX614" fmla="*/ 142875 w 1263650"/>
                <a:gd name="connsiteY614" fmla="*/ 981075 h 2044699"/>
                <a:gd name="connsiteX615" fmla="*/ 139700 w 1263650"/>
                <a:gd name="connsiteY615" fmla="*/ 977900 h 2044699"/>
                <a:gd name="connsiteX616" fmla="*/ 136525 w 1263650"/>
                <a:gd name="connsiteY616" fmla="*/ 968375 h 2044699"/>
                <a:gd name="connsiteX617" fmla="*/ 130175 w 1263650"/>
                <a:gd name="connsiteY617" fmla="*/ 962025 h 2044699"/>
                <a:gd name="connsiteX618" fmla="*/ 130175 w 1263650"/>
                <a:gd name="connsiteY618" fmla="*/ 952500 h 2044699"/>
                <a:gd name="connsiteX619" fmla="*/ 139700 w 1263650"/>
                <a:gd name="connsiteY619" fmla="*/ 933450 h 2044699"/>
                <a:gd name="connsiteX620" fmla="*/ 136525 w 1263650"/>
                <a:gd name="connsiteY620" fmla="*/ 908050 h 2044699"/>
                <a:gd name="connsiteX621" fmla="*/ 133350 w 1263650"/>
                <a:gd name="connsiteY621" fmla="*/ 901700 h 2044699"/>
                <a:gd name="connsiteX622" fmla="*/ 130175 w 1263650"/>
                <a:gd name="connsiteY622" fmla="*/ 901700 h 2044699"/>
                <a:gd name="connsiteX623" fmla="*/ 130175 w 1263650"/>
                <a:gd name="connsiteY623" fmla="*/ 895350 h 2044699"/>
                <a:gd name="connsiteX624" fmla="*/ 133350 w 1263650"/>
                <a:gd name="connsiteY624" fmla="*/ 882650 h 2044699"/>
                <a:gd name="connsiteX625" fmla="*/ 136525 w 1263650"/>
                <a:gd name="connsiteY625" fmla="*/ 882650 h 2044699"/>
                <a:gd name="connsiteX626" fmla="*/ 139700 w 1263650"/>
                <a:gd name="connsiteY626" fmla="*/ 876300 h 2044699"/>
                <a:gd name="connsiteX627" fmla="*/ 139700 w 1263650"/>
                <a:gd name="connsiteY627" fmla="*/ 863600 h 2044699"/>
                <a:gd name="connsiteX628" fmla="*/ 142875 w 1263650"/>
                <a:gd name="connsiteY628" fmla="*/ 847725 h 2044699"/>
                <a:gd name="connsiteX629" fmla="*/ 146050 w 1263650"/>
                <a:gd name="connsiteY629" fmla="*/ 847725 h 2044699"/>
                <a:gd name="connsiteX630" fmla="*/ 149225 w 1263650"/>
                <a:gd name="connsiteY630" fmla="*/ 844550 h 2044699"/>
                <a:gd name="connsiteX631" fmla="*/ 161925 w 1263650"/>
                <a:gd name="connsiteY631" fmla="*/ 847725 h 2044699"/>
                <a:gd name="connsiteX632" fmla="*/ 158750 w 1263650"/>
                <a:gd name="connsiteY632" fmla="*/ 860425 h 2044699"/>
                <a:gd name="connsiteX633" fmla="*/ 158750 w 1263650"/>
                <a:gd name="connsiteY633" fmla="*/ 863600 h 2044699"/>
                <a:gd name="connsiteX634" fmla="*/ 158750 w 1263650"/>
                <a:gd name="connsiteY634" fmla="*/ 866775 h 2044699"/>
                <a:gd name="connsiteX635" fmla="*/ 155575 w 1263650"/>
                <a:gd name="connsiteY635" fmla="*/ 876300 h 2044699"/>
                <a:gd name="connsiteX636" fmla="*/ 155575 w 1263650"/>
                <a:gd name="connsiteY636" fmla="*/ 879475 h 2044699"/>
                <a:gd name="connsiteX637" fmla="*/ 155575 w 1263650"/>
                <a:gd name="connsiteY637" fmla="*/ 885825 h 2044699"/>
                <a:gd name="connsiteX638" fmla="*/ 161925 w 1263650"/>
                <a:gd name="connsiteY638" fmla="*/ 895350 h 2044699"/>
                <a:gd name="connsiteX639" fmla="*/ 168275 w 1263650"/>
                <a:gd name="connsiteY639" fmla="*/ 895350 h 2044699"/>
                <a:gd name="connsiteX640" fmla="*/ 168275 w 1263650"/>
                <a:gd name="connsiteY640" fmla="*/ 901700 h 2044699"/>
                <a:gd name="connsiteX641" fmla="*/ 174625 w 1263650"/>
                <a:gd name="connsiteY641" fmla="*/ 904875 h 2044699"/>
                <a:gd name="connsiteX642" fmla="*/ 177800 w 1263650"/>
                <a:gd name="connsiteY642" fmla="*/ 908050 h 2044699"/>
                <a:gd name="connsiteX643" fmla="*/ 180975 w 1263650"/>
                <a:gd name="connsiteY643" fmla="*/ 914400 h 2044699"/>
                <a:gd name="connsiteX644" fmla="*/ 184150 w 1263650"/>
                <a:gd name="connsiteY644" fmla="*/ 914400 h 2044699"/>
                <a:gd name="connsiteX645" fmla="*/ 184150 w 1263650"/>
                <a:gd name="connsiteY645" fmla="*/ 920750 h 2044699"/>
                <a:gd name="connsiteX646" fmla="*/ 187325 w 1263650"/>
                <a:gd name="connsiteY646" fmla="*/ 923925 h 2044699"/>
                <a:gd name="connsiteX647" fmla="*/ 190500 w 1263650"/>
                <a:gd name="connsiteY647" fmla="*/ 927100 h 2044699"/>
                <a:gd name="connsiteX648" fmla="*/ 196850 w 1263650"/>
                <a:gd name="connsiteY648" fmla="*/ 927100 h 2044699"/>
                <a:gd name="connsiteX649" fmla="*/ 200025 w 1263650"/>
                <a:gd name="connsiteY649" fmla="*/ 930275 h 2044699"/>
                <a:gd name="connsiteX650" fmla="*/ 202410 w 1263650"/>
                <a:gd name="connsiteY650" fmla="*/ 927890 h 2044699"/>
                <a:gd name="connsiteX651" fmla="*/ 202410 w 1263650"/>
                <a:gd name="connsiteY651" fmla="*/ 926309 h 2044699"/>
                <a:gd name="connsiteX652" fmla="*/ 200026 w 1263650"/>
                <a:gd name="connsiteY652" fmla="*/ 923925 h 2044699"/>
                <a:gd name="connsiteX653" fmla="*/ 196851 w 1263650"/>
                <a:gd name="connsiteY653" fmla="*/ 920750 h 2044699"/>
                <a:gd name="connsiteX654" fmla="*/ 193676 w 1263650"/>
                <a:gd name="connsiteY654" fmla="*/ 917575 h 2044699"/>
                <a:gd name="connsiteX655" fmla="*/ 193676 w 1263650"/>
                <a:gd name="connsiteY655" fmla="*/ 914400 h 2044699"/>
                <a:gd name="connsiteX656" fmla="*/ 190501 w 1263650"/>
                <a:gd name="connsiteY656" fmla="*/ 914400 h 2044699"/>
                <a:gd name="connsiteX657" fmla="*/ 187326 w 1263650"/>
                <a:gd name="connsiteY657" fmla="*/ 904875 h 2044699"/>
                <a:gd name="connsiteX658" fmla="*/ 187326 w 1263650"/>
                <a:gd name="connsiteY658" fmla="*/ 898525 h 2044699"/>
                <a:gd name="connsiteX659" fmla="*/ 187326 w 1263650"/>
                <a:gd name="connsiteY659" fmla="*/ 889000 h 2044699"/>
                <a:gd name="connsiteX660" fmla="*/ 187326 w 1263650"/>
                <a:gd name="connsiteY660" fmla="*/ 882650 h 2044699"/>
                <a:gd name="connsiteX661" fmla="*/ 187326 w 1263650"/>
                <a:gd name="connsiteY661" fmla="*/ 876300 h 2044699"/>
                <a:gd name="connsiteX662" fmla="*/ 184151 w 1263650"/>
                <a:gd name="connsiteY662" fmla="*/ 873125 h 2044699"/>
                <a:gd name="connsiteX663" fmla="*/ 180976 w 1263650"/>
                <a:gd name="connsiteY663" fmla="*/ 869950 h 2044699"/>
                <a:gd name="connsiteX664" fmla="*/ 177801 w 1263650"/>
                <a:gd name="connsiteY664" fmla="*/ 866775 h 2044699"/>
                <a:gd name="connsiteX665" fmla="*/ 180976 w 1263650"/>
                <a:gd name="connsiteY665" fmla="*/ 866775 h 2044699"/>
                <a:gd name="connsiteX666" fmla="*/ 184151 w 1263650"/>
                <a:gd name="connsiteY666" fmla="*/ 866775 h 2044699"/>
                <a:gd name="connsiteX667" fmla="*/ 184151 w 1263650"/>
                <a:gd name="connsiteY667" fmla="*/ 863600 h 2044699"/>
                <a:gd name="connsiteX668" fmla="*/ 174626 w 1263650"/>
                <a:gd name="connsiteY668" fmla="*/ 860425 h 2044699"/>
                <a:gd name="connsiteX669" fmla="*/ 168276 w 1263650"/>
                <a:gd name="connsiteY669" fmla="*/ 854075 h 2044699"/>
                <a:gd name="connsiteX670" fmla="*/ 168276 w 1263650"/>
                <a:gd name="connsiteY670" fmla="*/ 850900 h 2044699"/>
                <a:gd name="connsiteX671" fmla="*/ 171451 w 1263650"/>
                <a:gd name="connsiteY671" fmla="*/ 847725 h 2044699"/>
                <a:gd name="connsiteX672" fmla="*/ 174626 w 1263650"/>
                <a:gd name="connsiteY672" fmla="*/ 844550 h 2044699"/>
                <a:gd name="connsiteX673" fmla="*/ 177801 w 1263650"/>
                <a:gd name="connsiteY673" fmla="*/ 841375 h 2044699"/>
                <a:gd name="connsiteX674" fmla="*/ 174626 w 1263650"/>
                <a:gd name="connsiteY674" fmla="*/ 835025 h 2044699"/>
                <a:gd name="connsiteX675" fmla="*/ 174626 w 1263650"/>
                <a:gd name="connsiteY675" fmla="*/ 831850 h 2044699"/>
                <a:gd name="connsiteX676" fmla="*/ 174627 w 1263650"/>
                <a:gd name="connsiteY676" fmla="*/ 831850 h 2044699"/>
                <a:gd name="connsiteX677" fmla="*/ 171452 w 1263650"/>
                <a:gd name="connsiteY677" fmla="*/ 828675 h 2044699"/>
                <a:gd name="connsiteX678" fmla="*/ 168277 w 1263650"/>
                <a:gd name="connsiteY678" fmla="*/ 828675 h 2044699"/>
                <a:gd name="connsiteX679" fmla="*/ 165102 w 1263650"/>
                <a:gd name="connsiteY679" fmla="*/ 828675 h 2044699"/>
                <a:gd name="connsiteX680" fmla="*/ 165102 w 1263650"/>
                <a:gd name="connsiteY680" fmla="*/ 825500 h 2044699"/>
                <a:gd name="connsiteX681" fmla="*/ 165102 w 1263650"/>
                <a:gd name="connsiteY681" fmla="*/ 822325 h 2044699"/>
                <a:gd name="connsiteX682" fmla="*/ 165102 w 1263650"/>
                <a:gd name="connsiteY682" fmla="*/ 819150 h 2044699"/>
                <a:gd name="connsiteX683" fmla="*/ 168277 w 1263650"/>
                <a:gd name="connsiteY683" fmla="*/ 819150 h 2044699"/>
                <a:gd name="connsiteX684" fmla="*/ 171452 w 1263650"/>
                <a:gd name="connsiteY684" fmla="*/ 815975 h 2044699"/>
                <a:gd name="connsiteX685" fmla="*/ 174627 w 1263650"/>
                <a:gd name="connsiteY685" fmla="*/ 812800 h 2044699"/>
                <a:gd name="connsiteX686" fmla="*/ 174627 w 1263650"/>
                <a:gd name="connsiteY686" fmla="*/ 809625 h 2044699"/>
                <a:gd name="connsiteX687" fmla="*/ 177802 w 1263650"/>
                <a:gd name="connsiteY687" fmla="*/ 812800 h 2044699"/>
                <a:gd name="connsiteX688" fmla="*/ 184152 w 1263650"/>
                <a:gd name="connsiteY688" fmla="*/ 812800 h 2044699"/>
                <a:gd name="connsiteX689" fmla="*/ 187327 w 1263650"/>
                <a:gd name="connsiteY689" fmla="*/ 809625 h 2044699"/>
                <a:gd name="connsiteX690" fmla="*/ 193677 w 1263650"/>
                <a:gd name="connsiteY690" fmla="*/ 806450 h 2044699"/>
                <a:gd name="connsiteX691" fmla="*/ 196852 w 1263650"/>
                <a:gd name="connsiteY691" fmla="*/ 809625 h 2044699"/>
                <a:gd name="connsiteX692" fmla="*/ 200027 w 1263650"/>
                <a:gd name="connsiteY692" fmla="*/ 812800 h 2044699"/>
                <a:gd name="connsiteX693" fmla="*/ 202410 w 1263650"/>
                <a:gd name="connsiteY693" fmla="*/ 812800 h 2044699"/>
                <a:gd name="connsiteX694" fmla="*/ 202410 w 1263650"/>
                <a:gd name="connsiteY694" fmla="*/ 808043 h 2044699"/>
                <a:gd name="connsiteX695" fmla="*/ 200026 w 1263650"/>
                <a:gd name="connsiteY695" fmla="*/ 803275 h 2044699"/>
                <a:gd name="connsiteX696" fmla="*/ 196851 w 1263650"/>
                <a:gd name="connsiteY696" fmla="*/ 803275 h 2044699"/>
                <a:gd name="connsiteX697" fmla="*/ 193676 w 1263650"/>
                <a:gd name="connsiteY697" fmla="*/ 803275 h 2044699"/>
                <a:gd name="connsiteX698" fmla="*/ 193676 w 1263650"/>
                <a:gd name="connsiteY698" fmla="*/ 800100 h 2044699"/>
                <a:gd name="connsiteX699" fmla="*/ 193676 w 1263650"/>
                <a:gd name="connsiteY699" fmla="*/ 793750 h 2044699"/>
                <a:gd name="connsiteX700" fmla="*/ 193676 w 1263650"/>
                <a:gd name="connsiteY700" fmla="*/ 787400 h 2044699"/>
                <a:gd name="connsiteX701" fmla="*/ 193676 w 1263650"/>
                <a:gd name="connsiteY701" fmla="*/ 784225 h 2044699"/>
                <a:gd name="connsiteX702" fmla="*/ 193676 w 1263650"/>
                <a:gd name="connsiteY702" fmla="*/ 781050 h 2044699"/>
                <a:gd name="connsiteX703" fmla="*/ 190501 w 1263650"/>
                <a:gd name="connsiteY703" fmla="*/ 777875 h 2044699"/>
                <a:gd name="connsiteX704" fmla="*/ 190501 w 1263650"/>
                <a:gd name="connsiteY704" fmla="*/ 774700 h 2044699"/>
                <a:gd name="connsiteX705" fmla="*/ 187326 w 1263650"/>
                <a:gd name="connsiteY705" fmla="*/ 774700 h 2044699"/>
                <a:gd name="connsiteX706" fmla="*/ 184151 w 1263650"/>
                <a:gd name="connsiteY706" fmla="*/ 777875 h 2044699"/>
                <a:gd name="connsiteX707" fmla="*/ 184151 w 1263650"/>
                <a:gd name="connsiteY707" fmla="*/ 774700 h 2044699"/>
                <a:gd name="connsiteX708" fmla="*/ 184150 w 1263650"/>
                <a:gd name="connsiteY708" fmla="*/ 774700 h 2044699"/>
                <a:gd name="connsiteX709" fmla="*/ 184150 w 1263650"/>
                <a:gd name="connsiteY709" fmla="*/ 777874 h 2044699"/>
                <a:gd name="connsiteX710" fmla="*/ 180976 w 1263650"/>
                <a:gd name="connsiteY710" fmla="*/ 774700 h 2044699"/>
                <a:gd name="connsiteX711" fmla="*/ 180976 w 1263650"/>
                <a:gd name="connsiteY711" fmla="*/ 771525 h 2044699"/>
                <a:gd name="connsiteX712" fmla="*/ 180975 w 1263650"/>
                <a:gd name="connsiteY712" fmla="*/ 771525 h 2044699"/>
                <a:gd name="connsiteX713" fmla="*/ 180975 w 1263650"/>
                <a:gd name="connsiteY713" fmla="*/ 774700 h 2044699"/>
                <a:gd name="connsiteX714" fmla="*/ 180975 w 1263650"/>
                <a:gd name="connsiteY714" fmla="*/ 777875 h 2044699"/>
                <a:gd name="connsiteX715" fmla="*/ 180975 w 1263650"/>
                <a:gd name="connsiteY715" fmla="*/ 781050 h 2044699"/>
                <a:gd name="connsiteX716" fmla="*/ 180976 w 1263650"/>
                <a:gd name="connsiteY716" fmla="*/ 781050 h 2044699"/>
                <a:gd name="connsiteX717" fmla="*/ 180976 w 1263650"/>
                <a:gd name="connsiteY717" fmla="*/ 777875 h 2044699"/>
                <a:gd name="connsiteX718" fmla="*/ 180976 w 1263650"/>
                <a:gd name="connsiteY718" fmla="*/ 774701 h 2044699"/>
                <a:gd name="connsiteX719" fmla="*/ 184150 w 1263650"/>
                <a:gd name="connsiteY719" fmla="*/ 777875 h 2044699"/>
                <a:gd name="connsiteX720" fmla="*/ 184150 w 1263650"/>
                <a:gd name="connsiteY720" fmla="*/ 777874 h 2044699"/>
                <a:gd name="connsiteX721" fmla="*/ 184151 w 1263650"/>
                <a:gd name="connsiteY721" fmla="*/ 777875 h 2044699"/>
                <a:gd name="connsiteX722" fmla="*/ 187326 w 1263650"/>
                <a:gd name="connsiteY722" fmla="*/ 781050 h 2044699"/>
                <a:gd name="connsiteX723" fmla="*/ 190501 w 1263650"/>
                <a:gd name="connsiteY723" fmla="*/ 784225 h 2044699"/>
                <a:gd name="connsiteX724" fmla="*/ 190501 w 1263650"/>
                <a:gd name="connsiteY724" fmla="*/ 787400 h 2044699"/>
                <a:gd name="connsiteX725" fmla="*/ 190500 w 1263650"/>
                <a:gd name="connsiteY725" fmla="*/ 787400 h 2044699"/>
                <a:gd name="connsiteX726" fmla="*/ 190500 w 1263650"/>
                <a:gd name="connsiteY726" fmla="*/ 790575 h 2044699"/>
                <a:gd name="connsiteX727" fmla="*/ 190500 w 1263650"/>
                <a:gd name="connsiteY727" fmla="*/ 796925 h 2044699"/>
                <a:gd name="connsiteX728" fmla="*/ 187325 w 1263650"/>
                <a:gd name="connsiteY728" fmla="*/ 793750 h 2044699"/>
                <a:gd name="connsiteX729" fmla="*/ 180975 w 1263650"/>
                <a:gd name="connsiteY729" fmla="*/ 787400 h 2044699"/>
                <a:gd name="connsiteX730" fmla="*/ 177800 w 1263650"/>
                <a:gd name="connsiteY730" fmla="*/ 784225 h 2044699"/>
                <a:gd name="connsiteX731" fmla="*/ 177800 w 1263650"/>
                <a:gd name="connsiteY731" fmla="*/ 781050 h 2044699"/>
                <a:gd name="connsiteX732" fmla="*/ 184150 w 1263650"/>
                <a:gd name="connsiteY732" fmla="*/ 784225 h 2044699"/>
                <a:gd name="connsiteX733" fmla="*/ 184151 w 1263650"/>
                <a:gd name="connsiteY733" fmla="*/ 784225 h 2044699"/>
                <a:gd name="connsiteX734" fmla="*/ 177801 w 1263650"/>
                <a:gd name="connsiteY734" fmla="*/ 781050 h 2044699"/>
                <a:gd name="connsiteX735" fmla="*/ 177800 w 1263650"/>
                <a:gd name="connsiteY735" fmla="*/ 781050 h 2044699"/>
                <a:gd name="connsiteX736" fmla="*/ 174625 w 1263650"/>
                <a:gd name="connsiteY736" fmla="*/ 781050 h 2044699"/>
                <a:gd name="connsiteX737" fmla="*/ 171450 w 1263650"/>
                <a:gd name="connsiteY737" fmla="*/ 781050 h 2044699"/>
                <a:gd name="connsiteX738" fmla="*/ 171450 w 1263650"/>
                <a:gd name="connsiteY738" fmla="*/ 784225 h 2044699"/>
                <a:gd name="connsiteX739" fmla="*/ 168275 w 1263650"/>
                <a:gd name="connsiteY739" fmla="*/ 787400 h 2044699"/>
                <a:gd name="connsiteX740" fmla="*/ 165100 w 1263650"/>
                <a:gd name="connsiteY740" fmla="*/ 787400 h 2044699"/>
                <a:gd name="connsiteX741" fmla="*/ 161925 w 1263650"/>
                <a:gd name="connsiteY741" fmla="*/ 784225 h 2044699"/>
                <a:gd name="connsiteX742" fmla="*/ 158750 w 1263650"/>
                <a:gd name="connsiteY742" fmla="*/ 787400 h 2044699"/>
                <a:gd name="connsiteX743" fmla="*/ 158750 w 1263650"/>
                <a:gd name="connsiteY743" fmla="*/ 793750 h 2044699"/>
                <a:gd name="connsiteX744" fmla="*/ 161925 w 1263650"/>
                <a:gd name="connsiteY744" fmla="*/ 793750 h 2044699"/>
                <a:gd name="connsiteX745" fmla="*/ 158750 w 1263650"/>
                <a:gd name="connsiteY745" fmla="*/ 800100 h 2044699"/>
                <a:gd name="connsiteX746" fmla="*/ 155575 w 1263650"/>
                <a:gd name="connsiteY746" fmla="*/ 803275 h 2044699"/>
                <a:gd name="connsiteX747" fmla="*/ 155575 w 1263650"/>
                <a:gd name="connsiteY747" fmla="*/ 806450 h 2044699"/>
                <a:gd name="connsiteX748" fmla="*/ 161925 w 1263650"/>
                <a:gd name="connsiteY748" fmla="*/ 809625 h 2044699"/>
                <a:gd name="connsiteX749" fmla="*/ 161925 w 1263650"/>
                <a:gd name="connsiteY749" fmla="*/ 812800 h 2044699"/>
                <a:gd name="connsiteX750" fmla="*/ 158750 w 1263650"/>
                <a:gd name="connsiteY750" fmla="*/ 812800 h 2044699"/>
                <a:gd name="connsiteX751" fmla="*/ 152400 w 1263650"/>
                <a:gd name="connsiteY751" fmla="*/ 812800 h 2044699"/>
                <a:gd name="connsiteX752" fmla="*/ 152400 w 1263650"/>
                <a:gd name="connsiteY752" fmla="*/ 815975 h 2044699"/>
                <a:gd name="connsiteX753" fmla="*/ 152400 w 1263650"/>
                <a:gd name="connsiteY753" fmla="*/ 819150 h 2044699"/>
                <a:gd name="connsiteX754" fmla="*/ 149225 w 1263650"/>
                <a:gd name="connsiteY754" fmla="*/ 822325 h 2044699"/>
                <a:gd name="connsiteX755" fmla="*/ 152400 w 1263650"/>
                <a:gd name="connsiteY755" fmla="*/ 822325 h 2044699"/>
                <a:gd name="connsiteX756" fmla="*/ 155575 w 1263650"/>
                <a:gd name="connsiteY756" fmla="*/ 825500 h 2044699"/>
                <a:gd name="connsiteX757" fmla="*/ 155575 w 1263650"/>
                <a:gd name="connsiteY757" fmla="*/ 828675 h 2044699"/>
                <a:gd name="connsiteX758" fmla="*/ 158750 w 1263650"/>
                <a:gd name="connsiteY758" fmla="*/ 831850 h 2044699"/>
                <a:gd name="connsiteX759" fmla="*/ 155575 w 1263650"/>
                <a:gd name="connsiteY759" fmla="*/ 831850 h 2044699"/>
                <a:gd name="connsiteX760" fmla="*/ 155575 w 1263650"/>
                <a:gd name="connsiteY760" fmla="*/ 835025 h 2044699"/>
                <a:gd name="connsiteX761" fmla="*/ 152400 w 1263650"/>
                <a:gd name="connsiteY761" fmla="*/ 835025 h 2044699"/>
                <a:gd name="connsiteX762" fmla="*/ 152400 w 1263650"/>
                <a:gd name="connsiteY762" fmla="*/ 828675 h 2044699"/>
                <a:gd name="connsiteX763" fmla="*/ 149225 w 1263650"/>
                <a:gd name="connsiteY763" fmla="*/ 828675 h 2044699"/>
                <a:gd name="connsiteX764" fmla="*/ 149225 w 1263650"/>
                <a:gd name="connsiteY764" fmla="*/ 838200 h 2044699"/>
                <a:gd name="connsiteX765" fmla="*/ 149225 w 1263650"/>
                <a:gd name="connsiteY765" fmla="*/ 841375 h 2044699"/>
                <a:gd name="connsiteX766" fmla="*/ 146050 w 1263650"/>
                <a:gd name="connsiteY766" fmla="*/ 841375 h 2044699"/>
                <a:gd name="connsiteX767" fmla="*/ 142875 w 1263650"/>
                <a:gd name="connsiteY767" fmla="*/ 841375 h 2044699"/>
                <a:gd name="connsiteX768" fmla="*/ 142875 w 1263650"/>
                <a:gd name="connsiteY768" fmla="*/ 838200 h 2044699"/>
                <a:gd name="connsiteX769" fmla="*/ 127000 w 1263650"/>
                <a:gd name="connsiteY769" fmla="*/ 819150 h 2044699"/>
                <a:gd name="connsiteX770" fmla="*/ 123825 w 1263650"/>
                <a:gd name="connsiteY770" fmla="*/ 815975 h 2044699"/>
                <a:gd name="connsiteX771" fmla="*/ 123825 w 1263650"/>
                <a:gd name="connsiteY771" fmla="*/ 819150 h 2044699"/>
                <a:gd name="connsiteX772" fmla="*/ 120650 w 1263650"/>
                <a:gd name="connsiteY772" fmla="*/ 819150 h 2044699"/>
                <a:gd name="connsiteX773" fmla="*/ 111125 w 1263650"/>
                <a:gd name="connsiteY773" fmla="*/ 806450 h 2044699"/>
                <a:gd name="connsiteX774" fmla="*/ 107950 w 1263650"/>
                <a:gd name="connsiteY774" fmla="*/ 793750 h 2044699"/>
                <a:gd name="connsiteX775" fmla="*/ 95250 w 1263650"/>
                <a:gd name="connsiteY775" fmla="*/ 787400 h 2044699"/>
                <a:gd name="connsiteX776" fmla="*/ 95250 w 1263650"/>
                <a:gd name="connsiteY776" fmla="*/ 781050 h 2044699"/>
                <a:gd name="connsiteX777" fmla="*/ 95250 w 1263650"/>
                <a:gd name="connsiteY777" fmla="*/ 777875 h 2044699"/>
                <a:gd name="connsiteX778" fmla="*/ 88900 w 1263650"/>
                <a:gd name="connsiteY778" fmla="*/ 781050 h 2044699"/>
                <a:gd name="connsiteX779" fmla="*/ 90805 w 1263650"/>
                <a:gd name="connsiteY779" fmla="*/ 784860 h 2044699"/>
                <a:gd name="connsiteX780" fmla="*/ 85725 w 1263650"/>
                <a:gd name="connsiteY780" fmla="*/ 787400 h 2044699"/>
                <a:gd name="connsiteX781" fmla="*/ 85725 w 1263650"/>
                <a:gd name="connsiteY781" fmla="*/ 793750 h 2044699"/>
                <a:gd name="connsiteX782" fmla="*/ 79375 w 1263650"/>
                <a:gd name="connsiteY782" fmla="*/ 790575 h 2044699"/>
                <a:gd name="connsiteX783" fmla="*/ 95250 w 1263650"/>
                <a:gd name="connsiteY783" fmla="*/ 762000 h 2044699"/>
                <a:gd name="connsiteX784" fmla="*/ 95250 w 1263650"/>
                <a:gd name="connsiteY784" fmla="*/ 746125 h 2044699"/>
                <a:gd name="connsiteX785" fmla="*/ 104775 w 1263650"/>
                <a:gd name="connsiteY785" fmla="*/ 771525 h 2044699"/>
                <a:gd name="connsiteX786" fmla="*/ 111125 w 1263650"/>
                <a:gd name="connsiteY786" fmla="*/ 781050 h 2044699"/>
                <a:gd name="connsiteX787" fmla="*/ 101600 w 1263650"/>
                <a:gd name="connsiteY787" fmla="*/ 752475 h 2044699"/>
                <a:gd name="connsiteX788" fmla="*/ 98425 w 1263650"/>
                <a:gd name="connsiteY788" fmla="*/ 746125 h 2044699"/>
                <a:gd name="connsiteX789" fmla="*/ 95250 w 1263650"/>
                <a:gd name="connsiteY789" fmla="*/ 733425 h 2044699"/>
                <a:gd name="connsiteX790" fmla="*/ 92075 w 1263650"/>
                <a:gd name="connsiteY790" fmla="*/ 730250 h 2044699"/>
                <a:gd name="connsiteX791" fmla="*/ 88900 w 1263650"/>
                <a:gd name="connsiteY791" fmla="*/ 730250 h 2044699"/>
                <a:gd name="connsiteX792" fmla="*/ 85725 w 1263650"/>
                <a:gd name="connsiteY792" fmla="*/ 733425 h 2044699"/>
                <a:gd name="connsiteX793" fmla="*/ 85725 w 1263650"/>
                <a:gd name="connsiteY793" fmla="*/ 730250 h 2044699"/>
                <a:gd name="connsiteX794" fmla="*/ 85725 w 1263650"/>
                <a:gd name="connsiteY794" fmla="*/ 727075 h 2044699"/>
                <a:gd name="connsiteX795" fmla="*/ 85725 w 1263650"/>
                <a:gd name="connsiteY795" fmla="*/ 717550 h 2044699"/>
                <a:gd name="connsiteX796" fmla="*/ 85725 w 1263650"/>
                <a:gd name="connsiteY796" fmla="*/ 708025 h 2044699"/>
                <a:gd name="connsiteX797" fmla="*/ 82550 w 1263650"/>
                <a:gd name="connsiteY797" fmla="*/ 704850 h 2044699"/>
                <a:gd name="connsiteX798" fmla="*/ 82550 w 1263650"/>
                <a:gd name="connsiteY798" fmla="*/ 701675 h 2044699"/>
                <a:gd name="connsiteX799" fmla="*/ 60325 w 1263650"/>
                <a:gd name="connsiteY799" fmla="*/ 673100 h 2044699"/>
                <a:gd name="connsiteX800" fmla="*/ 50800 w 1263650"/>
                <a:gd name="connsiteY800" fmla="*/ 641350 h 2044699"/>
                <a:gd name="connsiteX801" fmla="*/ 38100 w 1263650"/>
                <a:gd name="connsiteY801" fmla="*/ 625475 h 2044699"/>
                <a:gd name="connsiteX802" fmla="*/ 31750 w 1263650"/>
                <a:gd name="connsiteY802" fmla="*/ 615950 h 2044699"/>
                <a:gd name="connsiteX803" fmla="*/ 22225 w 1263650"/>
                <a:gd name="connsiteY803" fmla="*/ 590550 h 2044699"/>
                <a:gd name="connsiteX804" fmla="*/ 22225 w 1263650"/>
                <a:gd name="connsiteY804" fmla="*/ 584200 h 2044699"/>
                <a:gd name="connsiteX805" fmla="*/ 28575 w 1263650"/>
                <a:gd name="connsiteY805" fmla="*/ 581025 h 2044699"/>
                <a:gd name="connsiteX806" fmla="*/ 31750 w 1263650"/>
                <a:gd name="connsiteY806" fmla="*/ 568325 h 2044699"/>
                <a:gd name="connsiteX807" fmla="*/ 31750 w 1263650"/>
                <a:gd name="connsiteY807" fmla="*/ 552450 h 2044699"/>
                <a:gd name="connsiteX808" fmla="*/ 28575 w 1263650"/>
                <a:gd name="connsiteY808" fmla="*/ 536575 h 2044699"/>
                <a:gd name="connsiteX809" fmla="*/ 28575 w 1263650"/>
                <a:gd name="connsiteY809" fmla="*/ 508000 h 2044699"/>
                <a:gd name="connsiteX810" fmla="*/ 38100 w 1263650"/>
                <a:gd name="connsiteY810" fmla="*/ 482600 h 2044699"/>
                <a:gd name="connsiteX811" fmla="*/ 47625 w 1263650"/>
                <a:gd name="connsiteY811" fmla="*/ 473075 h 2044699"/>
                <a:gd name="connsiteX812" fmla="*/ 47625 w 1263650"/>
                <a:gd name="connsiteY812" fmla="*/ 463550 h 2044699"/>
                <a:gd name="connsiteX813" fmla="*/ 50800 w 1263650"/>
                <a:gd name="connsiteY813" fmla="*/ 447675 h 2044699"/>
                <a:gd name="connsiteX814" fmla="*/ 47625 w 1263650"/>
                <a:gd name="connsiteY814" fmla="*/ 438150 h 2044699"/>
                <a:gd name="connsiteX815" fmla="*/ 47625 w 1263650"/>
                <a:gd name="connsiteY815" fmla="*/ 419100 h 2044699"/>
                <a:gd name="connsiteX816" fmla="*/ 44450 w 1263650"/>
                <a:gd name="connsiteY816" fmla="*/ 409575 h 2044699"/>
                <a:gd name="connsiteX817" fmla="*/ 41275 w 1263650"/>
                <a:gd name="connsiteY817" fmla="*/ 400050 h 2044699"/>
                <a:gd name="connsiteX818" fmla="*/ 34925 w 1263650"/>
                <a:gd name="connsiteY818" fmla="*/ 381000 h 2044699"/>
                <a:gd name="connsiteX819" fmla="*/ 31750 w 1263650"/>
                <a:gd name="connsiteY819" fmla="*/ 381000 h 2044699"/>
                <a:gd name="connsiteX820" fmla="*/ 31750 w 1263650"/>
                <a:gd name="connsiteY820" fmla="*/ 374650 h 2044699"/>
                <a:gd name="connsiteX821" fmla="*/ 25400 w 1263650"/>
                <a:gd name="connsiteY821" fmla="*/ 374650 h 2044699"/>
                <a:gd name="connsiteX822" fmla="*/ 28575 w 1263650"/>
                <a:gd name="connsiteY822" fmla="*/ 361950 h 2044699"/>
                <a:gd name="connsiteX823" fmla="*/ 25400 w 1263650"/>
                <a:gd name="connsiteY823" fmla="*/ 358775 h 2044699"/>
                <a:gd name="connsiteX824" fmla="*/ 19050 w 1263650"/>
                <a:gd name="connsiteY824" fmla="*/ 352425 h 2044699"/>
                <a:gd name="connsiteX825" fmla="*/ 0 w 1263650"/>
                <a:gd name="connsiteY825" fmla="*/ 320675 h 2044699"/>
                <a:gd name="connsiteX826" fmla="*/ 3175 w 1263650"/>
                <a:gd name="connsiteY826" fmla="*/ 307975 h 2044699"/>
                <a:gd name="connsiteX827" fmla="*/ 3175 w 1263650"/>
                <a:gd name="connsiteY827" fmla="*/ 282575 h 2044699"/>
                <a:gd name="connsiteX828" fmla="*/ 12700 w 1263650"/>
                <a:gd name="connsiteY828" fmla="*/ 263525 h 2044699"/>
                <a:gd name="connsiteX829" fmla="*/ 22225 w 1263650"/>
                <a:gd name="connsiteY829" fmla="*/ 254000 h 2044699"/>
                <a:gd name="connsiteX830" fmla="*/ 22225 w 1263650"/>
                <a:gd name="connsiteY830" fmla="*/ 250825 h 2044699"/>
                <a:gd name="connsiteX831" fmla="*/ 25400 w 1263650"/>
                <a:gd name="connsiteY831" fmla="*/ 250825 h 2044699"/>
                <a:gd name="connsiteX832" fmla="*/ 34925 w 1263650"/>
                <a:gd name="connsiteY832" fmla="*/ 234950 h 2044699"/>
                <a:gd name="connsiteX833" fmla="*/ 38100 w 1263650"/>
                <a:gd name="connsiteY833" fmla="*/ 231775 h 2044699"/>
                <a:gd name="connsiteX834" fmla="*/ 41275 w 1263650"/>
                <a:gd name="connsiteY834" fmla="*/ 231775 h 2044699"/>
                <a:gd name="connsiteX835" fmla="*/ 41275 w 1263650"/>
                <a:gd name="connsiteY835" fmla="*/ 234950 h 2044699"/>
                <a:gd name="connsiteX836" fmla="*/ 38100 w 1263650"/>
                <a:gd name="connsiteY836" fmla="*/ 238125 h 2044699"/>
                <a:gd name="connsiteX837" fmla="*/ 34925 w 1263650"/>
                <a:gd name="connsiteY837" fmla="*/ 238125 h 2044699"/>
                <a:gd name="connsiteX838" fmla="*/ 34925 w 1263650"/>
                <a:gd name="connsiteY838" fmla="*/ 241300 h 2044699"/>
                <a:gd name="connsiteX839" fmla="*/ 38100 w 1263650"/>
                <a:gd name="connsiteY839" fmla="*/ 244475 h 2044699"/>
                <a:gd name="connsiteX840" fmla="*/ 41275 w 1263650"/>
                <a:gd name="connsiteY840" fmla="*/ 244475 h 2044699"/>
                <a:gd name="connsiteX841" fmla="*/ 41275 w 1263650"/>
                <a:gd name="connsiteY841" fmla="*/ 241300 h 2044699"/>
                <a:gd name="connsiteX842" fmla="*/ 44450 w 1263650"/>
                <a:gd name="connsiteY842" fmla="*/ 238125 h 2044699"/>
                <a:gd name="connsiteX843" fmla="*/ 44450 w 1263650"/>
                <a:gd name="connsiteY843" fmla="*/ 234950 h 2044699"/>
                <a:gd name="connsiteX844" fmla="*/ 47625 w 1263650"/>
                <a:gd name="connsiteY844" fmla="*/ 231775 h 2044699"/>
                <a:gd name="connsiteX845" fmla="*/ 50800 w 1263650"/>
                <a:gd name="connsiteY845" fmla="*/ 228600 h 2044699"/>
                <a:gd name="connsiteX846" fmla="*/ 53975 w 1263650"/>
                <a:gd name="connsiteY846" fmla="*/ 228600 h 2044699"/>
                <a:gd name="connsiteX847" fmla="*/ 57150 w 1263650"/>
                <a:gd name="connsiteY847" fmla="*/ 225425 h 2044699"/>
                <a:gd name="connsiteX848" fmla="*/ 60325 w 1263650"/>
                <a:gd name="connsiteY848" fmla="*/ 225425 h 2044699"/>
                <a:gd name="connsiteX849" fmla="*/ 63500 w 1263650"/>
                <a:gd name="connsiteY849" fmla="*/ 222250 h 2044699"/>
                <a:gd name="connsiteX850" fmla="*/ 66675 w 1263650"/>
                <a:gd name="connsiteY850" fmla="*/ 222250 h 2044699"/>
                <a:gd name="connsiteX851" fmla="*/ 66675 w 1263650"/>
                <a:gd name="connsiteY851" fmla="*/ 219075 h 2044699"/>
                <a:gd name="connsiteX852" fmla="*/ 63500 w 1263650"/>
                <a:gd name="connsiteY852" fmla="*/ 219075 h 2044699"/>
                <a:gd name="connsiteX853" fmla="*/ 63500 w 1263650"/>
                <a:gd name="connsiteY853" fmla="*/ 215900 h 2044699"/>
                <a:gd name="connsiteX854" fmla="*/ 57150 w 1263650"/>
                <a:gd name="connsiteY854" fmla="*/ 215900 h 2044699"/>
                <a:gd name="connsiteX855" fmla="*/ 57150 w 1263650"/>
                <a:gd name="connsiteY855" fmla="*/ 219075 h 2044699"/>
                <a:gd name="connsiteX856" fmla="*/ 53975 w 1263650"/>
                <a:gd name="connsiteY856" fmla="*/ 219075 h 2044699"/>
                <a:gd name="connsiteX857" fmla="*/ 47625 w 1263650"/>
                <a:gd name="connsiteY857" fmla="*/ 228600 h 2044699"/>
                <a:gd name="connsiteX858" fmla="*/ 44450 w 1263650"/>
                <a:gd name="connsiteY858" fmla="*/ 228600 h 2044699"/>
                <a:gd name="connsiteX859" fmla="*/ 41275 w 1263650"/>
                <a:gd name="connsiteY859" fmla="*/ 225425 h 2044699"/>
                <a:gd name="connsiteX860" fmla="*/ 44450 w 1263650"/>
                <a:gd name="connsiteY860" fmla="*/ 222250 h 2044699"/>
                <a:gd name="connsiteX861" fmla="*/ 47625 w 1263650"/>
                <a:gd name="connsiteY861" fmla="*/ 215900 h 2044699"/>
                <a:gd name="connsiteX862" fmla="*/ 66675 w 1263650"/>
                <a:gd name="connsiteY862" fmla="*/ 193675 h 2044699"/>
                <a:gd name="connsiteX863" fmla="*/ 69850 w 1263650"/>
                <a:gd name="connsiteY863" fmla="*/ 184150 h 2044699"/>
                <a:gd name="connsiteX864" fmla="*/ 69850 w 1263650"/>
                <a:gd name="connsiteY864" fmla="*/ 177800 h 2044699"/>
                <a:gd name="connsiteX865" fmla="*/ 73025 w 1263650"/>
                <a:gd name="connsiteY865" fmla="*/ 165100 h 2044699"/>
                <a:gd name="connsiteX866" fmla="*/ 76200 w 1263650"/>
                <a:gd name="connsiteY866" fmla="*/ 155575 h 2044699"/>
                <a:gd name="connsiteX867" fmla="*/ 95250 w 1263650"/>
                <a:gd name="connsiteY867" fmla="*/ 120650 h 2044699"/>
                <a:gd name="connsiteX868" fmla="*/ 98425 w 1263650"/>
                <a:gd name="connsiteY868" fmla="*/ 104775 h 2044699"/>
                <a:gd name="connsiteX869" fmla="*/ 98425 w 1263650"/>
                <a:gd name="connsiteY869" fmla="*/ 92075 h 2044699"/>
                <a:gd name="connsiteX870" fmla="*/ 104775 w 1263650"/>
                <a:gd name="connsiteY870" fmla="*/ 92075 h 2044699"/>
                <a:gd name="connsiteX871" fmla="*/ 98425 w 1263650"/>
                <a:gd name="connsiteY871" fmla="*/ 88900 h 2044699"/>
                <a:gd name="connsiteX872" fmla="*/ 101600 w 1263650"/>
                <a:gd name="connsiteY872" fmla="*/ 53975 h 2044699"/>
                <a:gd name="connsiteX873" fmla="*/ 92075 w 1263650"/>
                <a:gd name="connsiteY873" fmla="*/ 50800 h 2044699"/>
                <a:gd name="connsiteX874" fmla="*/ 88900 w 1263650"/>
                <a:gd name="connsiteY874" fmla="*/ 41275 h 2044699"/>
                <a:gd name="connsiteX875" fmla="*/ 98425 w 1263650"/>
                <a:gd name="connsiteY875" fmla="*/ 28575 h 2044699"/>
                <a:gd name="connsiteX876" fmla="*/ 104775 w 1263650"/>
                <a:gd name="connsiteY876" fmla="*/ 15875 h 2044699"/>
                <a:gd name="connsiteX877" fmla="*/ 104775 w 1263650"/>
                <a:gd name="connsiteY877" fmla="*/ 12700 h 2044699"/>
                <a:gd name="connsiteX878" fmla="*/ 104775 w 1263650"/>
                <a:gd name="connsiteY878" fmla="*/ 0 h 2044699"/>
                <a:gd name="connsiteX0" fmla="*/ 555625 w 1263650"/>
                <a:gd name="connsiteY0" fmla="*/ 1920874 h 2044699"/>
                <a:gd name="connsiteX1" fmla="*/ 530225 w 1263650"/>
                <a:gd name="connsiteY1" fmla="*/ 1870074 h 2044699"/>
                <a:gd name="connsiteX2" fmla="*/ 533400 w 1263650"/>
                <a:gd name="connsiteY2" fmla="*/ 1870074 h 2044699"/>
                <a:gd name="connsiteX3" fmla="*/ 533400 w 1263650"/>
                <a:gd name="connsiteY3" fmla="*/ 1873249 h 2044699"/>
                <a:gd name="connsiteX4" fmla="*/ 536575 w 1263650"/>
                <a:gd name="connsiteY4" fmla="*/ 1879599 h 2044699"/>
                <a:gd name="connsiteX5" fmla="*/ 539750 w 1263650"/>
                <a:gd name="connsiteY5" fmla="*/ 1889124 h 2044699"/>
                <a:gd name="connsiteX6" fmla="*/ 539750 w 1263650"/>
                <a:gd name="connsiteY6" fmla="*/ 1892299 h 2044699"/>
                <a:gd name="connsiteX7" fmla="*/ 546100 w 1263650"/>
                <a:gd name="connsiteY7" fmla="*/ 1895474 h 2044699"/>
                <a:gd name="connsiteX8" fmla="*/ 552450 w 1263650"/>
                <a:gd name="connsiteY8" fmla="*/ 1908174 h 2044699"/>
                <a:gd name="connsiteX9" fmla="*/ 558800 w 1263650"/>
                <a:gd name="connsiteY9" fmla="*/ 1914524 h 2044699"/>
                <a:gd name="connsiteX10" fmla="*/ 558800 w 1263650"/>
                <a:gd name="connsiteY10" fmla="*/ 1917699 h 2044699"/>
                <a:gd name="connsiteX11" fmla="*/ 555625 w 1263650"/>
                <a:gd name="connsiteY11" fmla="*/ 1920874 h 2044699"/>
                <a:gd name="connsiteX12" fmla="*/ 561975 w 1263650"/>
                <a:gd name="connsiteY12" fmla="*/ 1819274 h 2044699"/>
                <a:gd name="connsiteX13" fmla="*/ 561975 w 1263650"/>
                <a:gd name="connsiteY13" fmla="*/ 1797049 h 2044699"/>
                <a:gd name="connsiteX14" fmla="*/ 565150 w 1263650"/>
                <a:gd name="connsiteY14" fmla="*/ 1797049 h 2044699"/>
                <a:gd name="connsiteX15" fmla="*/ 568325 w 1263650"/>
                <a:gd name="connsiteY15" fmla="*/ 1797049 h 2044699"/>
                <a:gd name="connsiteX16" fmla="*/ 571500 w 1263650"/>
                <a:gd name="connsiteY16" fmla="*/ 1803399 h 2044699"/>
                <a:gd name="connsiteX17" fmla="*/ 577850 w 1263650"/>
                <a:gd name="connsiteY17" fmla="*/ 1806574 h 2044699"/>
                <a:gd name="connsiteX18" fmla="*/ 577850 w 1263650"/>
                <a:gd name="connsiteY18" fmla="*/ 1809749 h 2044699"/>
                <a:gd name="connsiteX19" fmla="*/ 581025 w 1263650"/>
                <a:gd name="connsiteY19" fmla="*/ 1816099 h 2044699"/>
                <a:gd name="connsiteX20" fmla="*/ 584200 w 1263650"/>
                <a:gd name="connsiteY20" fmla="*/ 1822449 h 2044699"/>
                <a:gd name="connsiteX21" fmla="*/ 587375 w 1263650"/>
                <a:gd name="connsiteY21" fmla="*/ 1822449 h 2044699"/>
                <a:gd name="connsiteX22" fmla="*/ 587375 w 1263650"/>
                <a:gd name="connsiteY22" fmla="*/ 1825624 h 2044699"/>
                <a:gd name="connsiteX23" fmla="*/ 587375 w 1263650"/>
                <a:gd name="connsiteY23" fmla="*/ 1828799 h 2044699"/>
                <a:gd name="connsiteX24" fmla="*/ 584200 w 1263650"/>
                <a:gd name="connsiteY24" fmla="*/ 1828799 h 2044699"/>
                <a:gd name="connsiteX25" fmla="*/ 581025 w 1263650"/>
                <a:gd name="connsiteY25" fmla="*/ 1828799 h 2044699"/>
                <a:gd name="connsiteX26" fmla="*/ 574675 w 1263650"/>
                <a:gd name="connsiteY26" fmla="*/ 1828799 h 2044699"/>
                <a:gd name="connsiteX27" fmla="*/ 571500 w 1263650"/>
                <a:gd name="connsiteY27" fmla="*/ 1825624 h 2044699"/>
                <a:gd name="connsiteX28" fmla="*/ 565150 w 1263650"/>
                <a:gd name="connsiteY28" fmla="*/ 1822449 h 2044699"/>
                <a:gd name="connsiteX29" fmla="*/ 561975 w 1263650"/>
                <a:gd name="connsiteY29" fmla="*/ 1819274 h 2044699"/>
                <a:gd name="connsiteX30" fmla="*/ 654050 w 1263650"/>
                <a:gd name="connsiteY30" fmla="*/ 1784349 h 2044699"/>
                <a:gd name="connsiteX31" fmla="*/ 657225 w 1263650"/>
                <a:gd name="connsiteY31" fmla="*/ 1784349 h 2044699"/>
                <a:gd name="connsiteX32" fmla="*/ 657225 w 1263650"/>
                <a:gd name="connsiteY32" fmla="*/ 1787524 h 2044699"/>
                <a:gd name="connsiteX33" fmla="*/ 654050 w 1263650"/>
                <a:gd name="connsiteY33" fmla="*/ 1787524 h 2044699"/>
                <a:gd name="connsiteX34" fmla="*/ 654050 w 1263650"/>
                <a:gd name="connsiteY34" fmla="*/ 1784349 h 2044699"/>
                <a:gd name="connsiteX35" fmla="*/ 320675 w 1263650"/>
                <a:gd name="connsiteY35" fmla="*/ 1441449 h 2044699"/>
                <a:gd name="connsiteX36" fmla="*/ 320678 w 1263650"/>
                <a:gd name="connsiteY36" fmla="*/ 1441452 h 2044699"/>
                <a:gd name="connsiteX37" fmla="*/ 320678 w 1263650"/>
                <a:gd name="connsiteY37" fmla="*/ 1441449 h 2044699"/>
                <a:gd name="connsiteX38" fmla="*/ 320675 w 1263650"/>
                <a:gd name="connsiteY38" fmla="*/ 1441449 h 2044699"/>
                <a:gd name="connsiteX39" fmla="*/ 200026 w 1263650"/>
                <a:gd name="connsiteY39" fmla="*/ 857250 h 2044699"/>
                <a:gd name="connsiteX40" fmla="*/ 202410 w 1263650"/>
                <a:gd name="connsiteY40" fmla="*/ 859634 h 2044699"/>
                <a:gd name="connsiteX41" fmla="*/ 202410 w 1263650"/>
                <a:gd name="connsiteY41" fmla="*/ 859633 h 2044699"/>
                <a:gd name="connsiteX42" fmla="*/ 200027 w 1263650"/>
                <a:gd name="connsiteY42" fmla="*/ 857250 h 2044699"/>
                <a:gd name="connsiteX43" fmla="*/ 200026 w 1263650"/>
                <a:gd name="connsiteY43" fmla="*/ 857250 h 2044699"/>
                <a:gd name="connsiteX44" fmla="*/ 193676 w 1263650"/>
                <a:gd name="connsiteY44" fmla="*/ 854075 h 2044699"/>
                <a:gd name="connsiteX45" fmla="*/ 193676 w 1263650"/>
                <a:gd name="connsiteY45" fmla="*/ 857250 h 2044699"/>
                <a:gd name="connsiteX46" fmla="*/ 193677 w 1263650"/>
                <a:gd name="connsiteY46" fmla="*/ 857250 h 2044699"/>
                <a:gd name="connsiteX47" fmla="*/ 193677 w 1263650"/>
                <a:gd name="connsiteY47" fmla="*/ 854075 h 2044699"/>
                <a:gd name="connsiteX48" fmla="*/ 193676 w 1263650"/>
                <a:gd name="connsiteY48" fmla="*/ 854075 h 2044699"/>
                <a:gd name="connsiteX49" fmla="*/ 190501 w 1263650"/>
                <a:gd name="connsiteY49" fmla="*/ 847724 h 2044699"/>
                <a:gd name="connsiteX50" fmla="*/ 190501 w 1263650"/>
                <a:gd name="connsiteY50" fmla="*/ 847725 h 2044699"/>
                <a:gd name="connsiteX51" fmla="*/ 190501 w 1263650"/>
                <a:gd name="connsiteY51" fmla="*/ 850900 h 2044699"/>
                <a:gd name="connsiteX52" fmla="*/ 190501 w 1263650"/>
                <a:gd name="connsiteY52" fmla="*/ 854075 h 2044699"/>
                <a:gd name="connsiteX53" fmla="*/ 190502 w 1263650"/>
                <a:gd name="connsiteY53" fmla="*/ 854075 h 2044699"/>
                <a:gd name="connsiteX54" fmla="*/ 190502 w 1263650"/>
                <a:gd name="connsiteY54" fmla="*/ 850900 h 2044699"/>
                <a:gd name="connsiteX55" fmla="*/ 190502 w 1263650"/>
                <a:gd name="connsiteY55" fmla="*/ 847725 h 2044699"/>
                <a:gd name="connsiteX56" fmla="*/ 190501 w 1263650"/>
                <a:gd name="connsiteY56" fmla="*/ 847724 h 2044699"/>
                <a:gd name="connsiteX57" fmla="*/ 187326 w 1263650"/>
                <a:gd name="connsiteY57" fmla="*/ 838200 h 2044699"/>
                <a:gd name="connsiteX58" fmla="*/ 187326 w 1263650"/>
                <a:gd name="connsiteY58" fmla="*/ 841375 h 2044699"/>
                <a:gd name="connsiteX59" fmla="*/ 187326 w 1263650"/>
                <a:gd name="connsiteY59" fmla="*/ 844550 h 2044699"/>
                <a:gd name="connsiteX60" fmla="*/ 187327 w 1263650"/>
                <a:gd name="connsiteY60" fmla="*/ 844550 h 2044699"/>
                <a:gd name="connsiteX61" fmla="*/ 187327 w 1263650"/>
                <a:gd name="connsiteY61" fmla="*/ 841375 h 2044699"/>
                <a:gd name="connsiteX62" fmla="*/ 187327 w 1263650"/>
                <a:gd name="connsiteY62" fmla="*/ 838200 h 2044699"/>
                <a:gd name="connsiteX63" fmla="*/ 187326 w 1263650"/>
                <a:gd name="connsiteY63" fmla="*/ 838200 h 2044699"/>
                <a:gd name="connsiteX64" fmla="*/ 184151 w 1263650"/>
                <a:gd name="connsiteY64" fmla="*/ 835025 h 2044699"/>
                <a:gd name="connsiteX65" fmla="*/ 184151 w 1263650"/>
                <a:gd name="connsiteY65" fmla="*/ 838200 h 2044699"/>
                <a:gd name="connsiteX66" fmla="*/ 184152 w 1263650"/>
                <a:gd name="connsiteY66" fmla="*/ 838200 h 2044699"/>
                <a:gd name="connsiteX67" fmla="*/ 184152 w 1263650"/>
                <a:gd name="connsiteY67" fmla="*/ 835025 h 2044699"/>
                <a:gd name="connsiteX68" fmla="*/ 184151 w 1263650"/>
                <a:gd name="connsiteY68" fmla="*/ 835025 h 2044699"/>
                <a:gd name="connsiteX69" fmla="*/ 177801 w 1263650"/>
                <a:gd name="connsiteY69" fmla="*/ 831850 h 2044699"/>
                <a:gd name="connsiteX70" fmla="*/ 177801 w 1263650"/>
                <a:gd name="connsiteY70" fmla="*/ 835025 h 2044699"/>
                <a:gd name="connsiteX71" fmla="*/ 177802 w 1263650"/>
                <a:gd name="connsiteY71" fmla="*/ 835025 h 2044699"/>
                <a:gd name="connsiteX72" fmla="*/ 177802 w 1263650"/>
                <a:gd name="connsiteY72" fmla="*/ 831850 h 2044699"/>
                <a:gd name="connsiteX73" fmla="*/ 177801 w 1263650"/>
                <a:gd name="connsiteY73" fmla="*/ 831850 h 2044699"/>
                <a:gd name="connsiteX74" fmla="*/ 187325 w 1263650"/>
                <a:gd name="connsiteY74" fmla="*/ 784225 h 2044699"/>
                <a:gd name="connsiteX75" fmla="*/ 187325 w 1263650"/>
                <a:gd name="connsiteY75" fmla="*/ 787400 h 2044699"/>
                <a:gd name="connsiteX76" fmla="*/ 187326 w 1263650"/>
                <a:gd name="connsiteY76" fmla="*/ 787400 h 2044699"/>
                <a:gd name="connsiteX77" fmla="*/ 187326 w 1263650"/>
                <a:gd name="connsiteY77" fmla="*/ 784225 h 2044699"/>
                <a:gd name="connsiteX78" fmla="*/ 187325 w 1263650"/>
                <a:gd name="connsiteY78" fmla="*/ 784225 h 2044699"/>
                <a:gd name="connsiteX79" fmla="*/ 92075 w 1263650"/>
                <a:gd name="connsiteY79" fmla="*/ 784225 h 2044699"/>
                <a:gd name="connsiteX80" fmla="*/ 92075 w 1263650"/>
                <a:gd name="connsiteY80" fmla="*/ 787400 h 2044699"/>
                <a:gd name="connsiteX81" fmla="*/ 90805 w 1263650"/>
                <a:gd name="connsiteY81" fmla="*/ 784860 h 2044699"/>
                <a:gd name="connsiteX82" fmla="*/ 92075 w 1263650"/>
                <a:gd name="connsiteY82" fmla="*/ 784225 h 2044699"/>
                <a:gd name="connsiteX83" fmla="*/ 180975 w 1263650"/>
                <a:gd name="connsiteY83" fmla="*/ 774700 h 2044699"/>
                <a:gd name="connsiteX84" fmla="*/ 180976 w 1263650"/>
                <a:gd name="connsiteY84" fmla="*/ 774700 h 2044699"/>
                <a:gd name="connsiteX85" fmla="*/ 180976 w 1263650"/>
                <a:gd name="connsiteY85" fmla="*/ 774701 h 2044699"/>
                <a:gd name="connsiteX86" fmla="*/ 180975 w 1263650"/>
                <a:gd name="connsiteY86" fmla="*/ 774700 h 2044699"/>
                <a:gd name="connsiteX87" fmla="*/ 184150 w 1263650"/>
                <a:gd name="connsiteY87" fmla="*/ 769937 h 2044699"/>
                <a:gd name="connsiteX88" fmla="*/ 184150 w 1263650"/>
                <a:gd name="connsiteY88" fmla="*/ 771525 h 2044699"/>
                <a:gd name="connsiteX89" fmla="*/ 184151 w 1263650"/>
                <a:gd name="connsiteY89" fmla="*/ 771525 h 2044699"/>
                <a:gd name="connsiteX90" fmla="*/ 184151 w 1263650"/>
                <a:gd name="connsiteY90" fmla="*/ 769937 h 2044699"/>
                <a:gd name="connsiteX91" fmla="*/ 184150 w 1263650"/>
                <a:gd name="connsiteY91" fmla="*/ 769937 h 2044699"/>
                <a:gd name="connsiteX92" fmla="*/ 555625 w 1263650"/>
                <a:gd name="connsiteY92" fmla="*/ 641350 h 2044699"/>
                <a:gd name="connsiteX93" fmla="*/ 561975 w 1263650"/>
                <a:gd name="connsiteY93" fmla="*/ 644525 h 2044699"/>
                <a:gd name="connsiteX94" fmla="*/ 561976 w 1263650"/>
                <a:gd name="connsiteY94" fmla="*/ 644525 h 2044699"/>
                <a:gd name="connsiteX95" fmla="*/ 555626 w 1263650"/>
                <a:gd name="connsiteY95" fmla="*/ 641350 h 2044699"/>
                <a:gd name="connsiteX96" fmla="*/ 555625 w 1263650"/>
                <a:gd name="connsiteY96" fmla="*/ 641350 h 2044699"/>
                <a:gd name="connsiteX97" fmla="*/ 104775 w 1263650"/>
                <a:gd name="connsiteY97" fmla="*/ 0 h 2044699"/>
                <a:gd name="connsiteX98" fmla="*/ 107950 w 1263650"/>
                <a:gd name="connsiteY98" fmla="*/ 3175 h 2044699"/>
                <a:gd name="connsiteX99" fmla="*/ 114300 w 1263650"/>
                <a:gd name="connsiteY99" fmla="*/ 3175 h 2044699"/>
                <a:gd name="connsiteX100" fmla="*/ 123825 w 1263650"/>
                <a:gd name="connsiteY100" fmla="*/ 6350 h 2044699"/>
                <a:gd name="connsiteX101" fmla="*/ 133350 w 1263650"/>
                <a:gd name="connsiteY101" fmla="*/ 9525 h 2044699"/>
                <a:gd name="connsiteX102" fmla="*/ 136525 w 1263650"/>
                <a:gd name="connsiteY102" fmla="*/ 9525 h 2044699"/>
                <a:gd name="connsiteX103" fmla="*/ 146050 w 1263650"/>
                <a:gd name="connsiteY103" fmla="*/ 12700 h 2044699"/>
                <a:gd name="connsiteX104" fmla="*/ 155575 w 1263650"/>
                <a:gd name="connsiteY104" fmla="*/ 15875 h 2044699"/>
                <a:gd name="connsiteX105" fmla="*/ 158750 w 1263650"/>
                <a:gd name="connsiteY105" fmla="*/ 15875 h 2044699"/>
                <a:gd name="connsiteX106" fmla="*/ 161925 w 1263650"/>
                <a:gd name="connsiteY106" fmla="*/ 15875 h 2044699"/>
                <a:gd name="connsiteX107" fmla="*/ 180975 w 1263650"/>
                <a:gd name="connsiteY107" fmla="*/ 22225 h 2044699"/>
                <a:gd name="connsiteX108" fmla="*/ 190500 w 1263650"/>
                <a:gd name="connsiteY108" fmla="*/ 22225 h 2044699"/>
                <a:gd name="connsiteX109" fmla="*/ 200025 w 1263650"/>
                <a:gd name="connsiteY109" fmla="*/ 25400 h 2044699"/>
                <a:gd name="connsiteX110" fmla="*/ 203200 w 1263650"/>
                <a:gd name="connsiteY110" fmla="*/ 28575 h 2044699"/>
                <a:gd name="connsiteX111" fmla="*/ 215900 w 1263650"/>
                <a:gd name="connsiteY111" fmla="*/ 28575 h 2044699"/>
                <a:gd name="connsiteX112" fmla="*/ 215900 w 1263650"/>
                <a:gd name="connsiteY112" fmla="*/ 31750 h 2044699"/>
                <a:gd name="connsiteX113" fmla="*/ 219075 w 1263650"/>
                <a:gd name="connsiteY113" fmla="*/ 31750 h 2044699"/>
                <a:gd name="connsiteX114" fmla="*/ 222250 w 1263650"/>
                <a:gd name="connsiteY114" fmla="*/ 31750 h 2044699"/>
                <a:gd name="connsiteX115" fmla="*/ 225425 w 1263650"/>
                <a:gd name="connsiteY115" fmla="*/ 31750 h 2044699"/>
                <a:gd name="connsiteX116" fmla="*/ 228600 w 1263650"/>
                <a:gd name="connsiteY116" fmla="*/ 31750 h 2044699"/>
                <a:gd name="connsiteX117" fmla="*/ 231775 w 1263650"/>
                <a:gd name="connsiteY117" fmla="*/ 34925 h 2044699"/>
                <a:gd name="connsiteX118" fmla="*/ 238125 w 1263650"/>
                <a:gd name="connsiteY118" fmla="*/ 34925 h 2044699"/>
                <a:gd name="connsiteX119" fmla="*/ 247650 w 1263650"/>
                <a:gd name="connsiteY119" fmla="*/ 38100 h 2044699"/>
                <a:gd name="connsiteX120" fmla="*/ 263525 w 1263650"/>
                <a:gd name="connsiteY120" fmla="*/ 41275 h 2044699"/>
                <a:gd name="connsiteX121" fmla="*/ 269875 w 1263650"/>
                <a:gd name="connsiteY121" fmla="*/ 44450 h 2044699"/>
                <a:gd name="connsiteX122" fmla="*/ 282575 w 1263650"/>
                <a:gd name="connsiteY122" fmla="*/ 47625 h 2044699"/>
                <a:gd name="connsiteX123" fmla="*/ 307975 w 1263650"/>
                <a:gd name="connsiteY123" fmla="*/ 53975 h 2044699"/>
                <a:gd name="connsiteX124" fmla="*/ 314325 w 1263650"/>
                <a:gd name="connsiteY124" fmla="*/ 53975 h 2044699"/>
                <a:gd name="connsiteX125" fmla="*/ 320675 w 1263650"/>
                <a:gd name="connsiteY125" fmla="*/ 57150 h 2044699"/>
                <a:gd name="connsiteX126" fmla="*/ 327025 w 1263650"/>
                <a:gd name="connsiteY126" fmla="*/ 57150 h 2044699"/>
                <a:gd name="connsiteX127" fmla="*/ 346075 w 1263650"/>
                <a:gd name="connsiteY127" fmla="*/ 60325 h 2044699"/>
                <a:gd name="connsiteX128" fmla="*/ 355600 w 1263650"/>
                <a:gd name="connsiteY128" fmla="*/ 63500 h 2044699"/>
                <a:gd name="connsiteX129" fmla="*/ 365125 w 1263650"/>
                <a:gd name="connsiteY129" fmla="*/ 66675 h 2044699"/>
                <a:gd name="connsiteX130" fmla="*/ 368300 w 1263650"/>
                <a:gd name="connsiteY130" fmla="*/ 66675 h 2044699"/>
                <a:gd name="connsiteX131" fmla="*/ 371475 w 1263650"/>
                <a:gd name="connsiteY131" fmla="*/ 66675 h 2044699"/>
                <a:gd name="connsiteX132" fmla="*/ 393700 w 1263650"/>
                <a:gd name="connsiteY132" fmla="*/ 73025 h 2044699"/>
                <a:gd name="connsiteX133" fmla="*/ 460375 w 1263650"/>
                <a:gd name="connsiteY133" fmla="*/ 92075 h 2044699"/>
                <a:gd name="connsiteX134" fmla="*/ 473075 w 1263650"/>
                <a:gd name="connsiteY134" fmla="*/ 95250 h 2044699"/>
                <a:gd name="connsiteX135" fmla="*/ 482600 w 1263650"/>
                <a:gd name="connsiteY135" fmla="*/ 98425 h 2044699"/>
                <a:gd name="connsiteX136" fmla="*/ 485775 w 1263650"/>
                <a:gd name="connsiteY136" fmla="*/ 98425 h 2044699"/>
                <a:gd name="connsiteX137" fmla="*/ 498475 w 1263650"/>
                <a:gd name="connsiteY137" fmla="*/ 101600 h 2044699"/>
                <a:gd name="connsiteX138" fmla="*/ 501650 w 1263650"/>
                <a:gd name="connsiteY138" fmla="*/ 101600 h 2044699"/>
                <a:gd name="connsiteX139" fmla="*/ 508000 w 1263650"/>
                <a:gd name="connsiteY139" fmla="*/ 101600 h 2044699"/>
                <a:gd name="connsiteX140" fmla="*/ 523875 w 1263650"/>
                <a:gd name="connsiteY140" fmla="*/ 107950 h 2044699"/>
                <a:gd name="connsiteX141" fmla="*/ 527050 w 1263650"/>
                <a:gd name="connsiteY141" fmla="*/ 107950 h 2044699"/>
                <a:gd name="connsiteX142" fmla="*/ 530225 w 1263650"/>
                <a:gd name="connsiteY142" fmla="*/ 107950 h 2044699"/>
                <a:gd name="connsiteX143" fmla="*/ 539750 w 1263650"/>
                <a:gd name="connsiteY143" fmla="*/ 111125 h 2044699"/>
                <a:gd name="connsiteX144" fmla="*/ 542925 w 1263650"/>
                <a:gd name="connsiteY144" fmla="*/ 111125 h 2044699"/>
                <a:gd name="connsiteX145" fmla="*/ 546100 w 1263650"/>
                <a:gd name="connsiteY145" fmla="*/ 111125 h 2044699"/>
                <a:gd name="connsiteX146" fmla="*/ 549275 w 1263650"/>
                <a:gd name="connsiteY146" fmla="*/ 114300 h 2044699"/>
                <a:gd name="connsiteX147" fmla="*/ 552450 w 1263650"/>
                <a:gd name="connsiteY147" fmla="*/ 114300 h 2044699"/>
                <a:gd name="connsiteX148" fmla="*/ 555625 w 1263650"/>
                <a:gd name="connsiteY148" fmla="*/ 114300 h 2044699"/>
                <a:gd name="connsiteX149" fmla="*/ 558800 w 1263650"/>
                <a:gd name="connsiteY149" fmla="*/ 114300 h 2044699"/>
                <a:gd name="connsiteX150" fmla="*/ 561975 w 1263650"/>
                <a:gd name="connsiteY150" fmla="*/ 114300 h 2044699"/>
                <a:gd name="connsiteX151" fmla="*/ 565150 w 1263650"/>
                <a:gd name="connsiteY151" fmla="*/ 117475 h 2044699"/>
                <a:gd name="connsiteX152" fmla="*/ 574675 w 1263650"/>
                <a:gd name="connsiteY152" fmla="*/ 120650 h 2044699"/>
                <a:gd name="connsiteX153" fmla="*/ 584200 w 1263650"/>
                <a:gd name="connsiteY153" fmla="*/ 120650 h 2044699"/>
                <a:gd name="connsiteX154" fmla="*/ 606425 w 1263650"/>
                <a:gd name="connsiteY154" fmla="*/ 127000 h 2044699"/>
                <a:gd name="connsiteX155" fmla="*/ 628650 w 1263650"/>
                <a:gd name="connsiteY155" fmla="*/ 130175 h 2044699"/>
                <a:gd name="connsiteX156" fmla="*/ 650875 w 1263650"/>
                <a:gd name="connsiteY156" fmla="*/ 136525 h 2044699"/>
                <a:gd name="connsiteX157" fmla="*/ 660400 w 1263650"/>
                <a:gd name="connsiteY157" fmla="*/ 139700 h 2044699"/>
                <a:gd name="connsiteX158" fmla="*/ 676275 w 1263650"/>
                <a:gd name="connsiteY158" fmla="*/ 142875 h 2044699"/>
                <a:gd name="connsiteX159" fmla="*/ 682625 w 1263650"/>
                <a:gd name="connsiteY159" fmla="*/ 142875 h 2044699"/>
                <a:gd name="connsiteX160" fmla="*/ 679450 w 1263650"/>
                <a:gd name="connsiteY160" fmla="*/ 155575 h 2044699"/>
                <a:gd name="connsiteX161" fmla="*/ 676275 w 1263650"/>
                <a:gd name="connsiteY161" fmla="*/ 161925 h 2044699"/>
                <a:gd name="connsiteX162" fmla="*/ 676275 w 1263650"/>
                <a:gd name="connsiteY162" fmla="*/ 165100 h 2044699"/>
                <a:gd name="connsiteX163" fmla="*/ 676275 w 1263650"/>
                <a:gd name="connsiteY163" fmla="*/ 174625 h 2044699"/>
                <a:gd name="connsiteX164" fmla="*/ 673100 w 1263650"/>
                <a:gd name="connsiteY164" fmla="*/ 187325 h 2044699"/>
                <a:gd name="connsiteX165" fmla="*/ 666750 w 1263650"/>
                <a:gd name="connsiteY165" fmla="*/ 203200 h 2044699"/>
                <a:gd name="connsiteX166" fmla="*/ 666750 w 1263650"/>
                <a:gd name="connsiteY166" fmla="*/ 206375 h 2044699"/>
                <a:gd name="connsiteX167" fmla="*/ 660400 w 1263650"/>
                <a:gd name="connsiteY167" fmla="*/ 234950 h 2044699"/>
                <a:gd name="connsiteX168" fmla="*/ 660400 w 1263650"/>
                <a:gd name="connsiteY168" fmla="*/ 241300 h 2044699"/>
                <a:gd name="connsiteX169" fmla="*/ 650875 w 1263650"/>
                <a:gd name="connsiteY169" fmla="*/ 273050 h 2044699"/>
                <a:gd name="connsiteX170" fmla="*/ 647700 w 1263650"/>
                <a:gd name="connsiteY170" fmla="*/ 295275 h 2044699"/>
                <a:gd name="connsiteX171" fmla="*/ 647700 w 1263650"/>
                <a:gd name="connsiteY171" fmla="*/ 298450 h 2044699"/>
                <a:gd name="connsiteX172" fmla="*/ 644525 w 1263650"/>
                <a:gd name="connsiteY172" fmla="*/ 307975 h 2044699"/>
                <a:gd name="connsiteX173" fmla="*/ 641350 w 1263650"/>
                <a:gd name="connsiteY173" fmla="*/ 330200 h 2044699"/>
                <a:gd name="connsiteX174" fmla="*/ 635000 w 1263650"/>
                <a:gd name="connsiteY174" fmla="*/ 352425 h 2044699"/>
                <a:gd name="connsiteX175" fmla="*/ 631825 w 1263650"/>
                <a:gd name="connsiteY175" fmla="*/ 365125 h 2044699"/>
                <a:gd name="connsiteX176" fmla="*/ 628650 w 1263650"/>
                <a:gd name="connsiteY176" fmla="*/ 374650 h 2044699"/>
                <a:gd name="connsiteX177" fmla="*/ 628650 w 1263650"/>
                <a:gd name="connsiteY177" fmla="*/ 381000 h 2044699"/>
                <a:gd name="connsiteX178" fmla="*/ 628650 w 1263650"/>
                <a:gd name="connsiteY178" fmla="*/ 387350 h 2044699"/>
                <a:gd name="connsiteX179" fmla="*/ 622300 w 1263650"/>
                <a:gd name="connsiteY179" fmla="*/ 419100 h 2044699"/>
                <a:gd name="connsiteX180" fmla="*/ 619125 w 1263650"/>
                <a:gd name="connsiteY180" fmla="*/ 434975 h 2044699"/>
                <a:gd name="connsiteX181" fmla="*/ 612775 w 1263650"/>
                <a:gd name="connsiteY181" fmla="*/ 457200 h 2044699"/>
                <a:gd name="connsiteX182" fmla="*/ 606425 w 1263650"/>
                <a:gd name="connsiteY182" fmla="*/ 476250 h 2044699"/>
                <a:gd name="connsiteX183" fmla="*/ 600075 w 1263650"/>
                <a:gd name="connsiteY183" fmla="*/ 511175 h 2044699"/>
                <a:gd name="connsiteX184" fmla="*/ 587375 w 1263650"/>
                <a:gd name="connsiteY184" fmla="*/ 568325 h 2044699"/>
                <a:gd name="connsiteX185" fmla="*/ 587375 w 1263650"/>
                <a:gd name="connsiteY185" fmla="*/ 574675 h 2044699"/>
                <a:gd name="connsiteX186" fmla="*/ 577850 w 1263650"/>
                <a:gd name="connsiteY186" fmla="*/ 612775 h 2044699"/>
                <a:gd name="connsiteX187" fmla="*/ 574675 w 1263650"/>
                <a:gd name="connsiteY187" fmla="*/ 619125 h 2044699"/>
                <a:gd name="connsiteX188" fmla="*/ 574675 w 1263650"/>
                <a:gd name="connsiteY188" fmla="*/ 622300 h 2044699"/>
                <a:gd name="connsiteX189" fmla="*/ 574676 w 1263650"/>
                <a:gd name="connsiteY189" fmla="*/ 622300 h 2044699"/>
                <a:gd name="connsiteX190" fmla="*/ 573884 w 1263650"/>
                <a:gd name="connsiteY190" fmla="*/ 626260 h 2044699"/>
                <a:gd name="connsiteX191" fmla="*/ 573884 w 1263650"/>
                <a:gd name="connsiteY191" fmla="*/ 629444 h 2044699"/>
                <a:gd name="connsiteX192" fmla="*/ 573247 w 1263650"/>
                <a:gd name="connsiteY192" fmla="*/ 629444 h 2044699"/>
                <a:gd name="connsiteX193" fmla="*/ 571501 w 1263650"/>
                <a:gd name="connsiteY193" fmla="*/ 638175 h 2044699"/>
                <a:gd name="connsiteX194" fmla="*/ 568326 w 1263650"/>
                <a:gd name="connsiteY194" fmla="*/ 644525 h 2044699"/>
                <a:gd name="connsiteX195" fmla="*/ 568325 w 1263650"/>
                <a:gd name="connsiteY195" fmla="*/ 644525 h 2044699"/>
                <a:gd name="connsiteX196" fmla="*/ 568325 w 1263650"/>
                <a:gd name="connsiteY196" fmla="*/ 657225 h 2044699"/>
                <a:gd name="connsiteX197" fmla="*/ 565150 w 1263650"/>
                <a:gd name="connsiteY197" fmla="*/ 666750 h 2044699"/>
                <a:gd name="connsiteX198" fmla="*/ 565150 w 1263650"/>
                <a:gd name="connsiteY198" fmla="*/ 673100 h 2044699"/>
                <a:gd name="connsiteX199" fmla="*/ 561975 w 1263650"/>
                <a:gd name="connsiteY199" fmla="*/ 679450 h 2044699"/>
                <a:gd name="connsiteX200" fmla="*/ 561975 w 1263650"/>
                <a:gd name="connsiteY200" fmla="*/ 682625 h 2044699"/>
                <a:gd name="connsiteX201" fmla="*/ 558800 w 1263650"/>
                <a:gd name="connsiteY201" fmla="*/ 692150 h 2044699"/>
                <a:gd name="connsiteX202" fmla="*/ 558801 w 1263650"/>
                <a:gd name="connsiteY202" fmla="*/ 692150 h 2044699"/>
                <a:gd name="connsiteX203" fmla="*/ 558801 w 1263650"/>
                <a:gd name="connsiteY203" fmla="*/ 704850 h 2044699"/>
                <a:gd name="connsiteX204" fmla="*/ 558801 w 1263650"/>
                <a:gd name="connsiteY204" fmla="*/ 708025 h 2044699"/>
                <a:gd name="connsiteX205" fmla="*/ 561976 w 1263650"/>
                <a:gd name="connsiteY205" fmla="*/ 708025 h 2044699"/>
                <a:gd name="connsiteX206" fmla="*/ 561976 w 1263650"/>
                <a:gd name="connsiteY206" fmla="*/ 711200 h 2044699"/>
                <a:gd name="connsiteX207" fmla="*/ 561976 w 1263650"/>
                <a:gd name="connsiteY207" fmla="*/ 714375 h 2044699"/>
                <a:gd name="connsiteX208" fmla="*/ 568326 w 1263650"/>
                <a:gd name="connsiteY208" fmla="*/ 720725 h 2044699"/>
                <a:gd name="connsiteX209" fmla="*/ 570231 w 1263650"/>
                <a:gd name="connsiteY209" fmla="*/ 723900 h 2044699"/>
                <a:gd name="connsiteX210" fmla="*/ 571501 w 1263650"/>
                <a:gd name="connsiteY210" fmla="*/ 726017 h 2044699"/>
                <a:gd name="connsiteX211" fmla="*/ 577851 w 1263650"/>
                <a:gd name="connsiteY211" fmla="*/ 736600 h 2044699"/>
                <a:gd name="connsiteX212" fmla="*/ 593726 w 1263650"/>
                <a:gd name="connsiteY212" fmla="*/ 755650 h 2044699"/>
                <a:gd name="connsiteX213" fmla="*/ 603251 w 1263650"/>
                <a:gd name="connsiteY213" fmla="*/ 771525 h 2044699"/>
                <a:gd name="connsiteX214" fmla="*/ 606426 w 1263650"/>
                <a:gd name="connsiteY214" fmla="*/ 771525 h 2044699"/>
                <a:gd name="connsiteX215" fmla="*/ 606426 w 1263650"/>
                <a:gd name="connsiteY215" fmla="*/ 774700 h 2044699"/>
                <a:gd name="connsiteX216" fmla="*/ 606425 w 1263650"/>
                <a:gd name="connsiteY216" fmla="*/ 774700 h 2044699"/>
                <a:gd name="connsiteX217" fmla="*/ 625475 w 1263650"/>
                <a:gd name="connsiteY217" fmla="*/ 803275 h 2044699"/>
                <a:gd name="connsiteX218" fmla="*/ 628650 w 1263650"/>
                <a:gd name="connsiteY218" fmla="*/ 806450 h 2044699"/>
                <a:gd name="connsiteX219" fmla="*/ 635000 w 1263650"/>
                <a:gd name="connsiteY219" fmla="*/ 812800 h 2044699"/>
                <a:gd name="connsiteX220" fmla="*/ 638175 w 1263650"/>
                <a:gd name="connsiteY220" fmla="*/ 819150 h 2044699"/>
                <a:gd name="connsiteX221" fmla="*/ 644525 w 1263650"/>
                <a:gd name="connsiteY221" fmla="*/ 828675 h 2044699"/>
                <a:gd name="connsiteX222" fmla="*/ 647700 w 1263650"/>
                <a:gd name="connsiteY222" fmla="*/ 831850 h 2044699"/>
                <a:gd name="connsiteX223" fmla="*/ 654050 w 1263650"/>
                <a:gd name="connsiteY223" fmla="*/ 841375 h 2044699"/>
                <a:gd name="connsiteX224" fmla="*/ 657225 w 1263650"/>
                <a:gd name="connsiteY224" fmla="*/ 841375 h 2044699"/>
                <a:gd name="connsiteX225" fmla="*/ 657225 w 1263650"/>
                <a:gd name="connsiteY225" fmla="*/ 847725 h 2044699"/>
                <a:gd name="connsiteX226" fmla="*/ 660400 w 1263650"/>
                <a:gd name="connsiteY226" fmla="*/ 850900 h 2044699"/>
                <a:gd name="connsiteX227" fmla="*/ 663575 w 1263650"/>
                <a:gd name="connsiteY227" fmla="*/ 854075 h 2044699"/>
                <a:gd name="connsiteX228" fmla="*/ 673100 w 1263650"/>
                <a:gd name="connsiteY228" fmla="*/ 866775 h 2044699"/>
                <a:gd name="connsiteX229" fmla="*/ 679450 w 1263650"/>
                <a:gd name="connsiteY229" fmla="*/ 876300 h 2044699"/>
                <a:gd name="connsiteX230" fmla="*/ 682625 w 1263650"/>
                <a:gd name="connsiteY230" fmla="*/ 879475 h 2044699"/>
                <a:gd name="connsiteX231" fmla="*/ 701675 w 1263650"/>
                <a:gd name="connsiteY231" fmla="*/ 908050 h 2044699"/>
                <a:gd name="connsiteX232" fmla="*/ 708025 w 1263650"/>
                <a:gd name="connsiteY232" fmla="*/ 914400 h 2044699"/>
                <a:gd name="connsiteX233" fmla="*/ 723900 w 1263650"/>
                <a:gd name="connsiteY233" fmla="*/ 936625 h 2044699"/>
                <a:gd name="connsiteX234" fmla="*/ 733425 w 1263650"/>
                <a:gd name="connsiteY234" fmla="*/ 949325 h 2044699"/>
                <a:gd name="connsiteX235" fmla="*/ 736600 w 1263650"/>
                <a:gd name="connsiteY235" fmla="*/ 952500 h 2044699"/>
                <a:gd name="connsiteX236" fmla="*/ 736600 w 1263650"/>
                <a:gd name="connsiteY236" fmla="*/ 955675 h 2044699"/>
                <a:gd name="connsiteX237" fmla="*/ 739775 w 1263650"/>
                <a:gd name="connsiteY237" fmla="*/ 958850 h 2044699"/>
                <a:gd name="connsiteX238" fmla="*/ 739775 w 1263650"/>
                <a:gd name="connsiteY238" fmla="*/ 962025 h 2044699"/>
                <a:gd name="connsiteX239" fmla="*/ 746125 w 1263650"/>
                <a:gd name="connsiteY239" fmla="*/ 971550 h 2044699"/>
                <a:gd name="connsiteX240" fmla="*/ 790575 w 1263650"/>
                <a:gd name="connsiteY240" fmla="*/ 1028700 h 2044699"/>
                <a:gd name="connsiteX241" fmla="*/ 806450 w 1263650"/>
                <a:gd name="connsiteY241" fmla="*/ 1050925 h 2044699"/>
                <a:gd name="connsiteX242" fmla="*/ 812800 w 1263650"/>
                <a:gd name="connsiteY242" fmla="*/ 1060450 h 2044699"/>
                <a:gd name="connsiteX243" fmla="*/ 822325 w 1263650"/>
                <a:gd name="connsiteY243" fmla="*/ 1073150 h 2044699"/>
                <a:gd name="connsiteX244" fmla="*/ 825500 w 1263650"/>
                <a:gd name="connsiteY244" fmla="*/ 1079500 h 2044699"/>
                <a:gd name="connsiteX245" fmla="*/ 841375 w 1263650"/>
                <a:gd name="connsiteY245" fmla="*/ 1104900 h 2044699"/>
                <a:gd name="connsiteX246" fmla="*/ 854075 w 1263650"/>
                <a:gd name="connsiteY246" fmla="*/ 1117600 h 2044699"/>
                <a:gd name="connsiteX247" fmla="*/ 860425 w 1263650"/>
                <a:gd name="connsiteY247" fmla="*/ 1130300 h 2044699"/>
                <a:gd name="connsiteX248" fmla="*/ 866775 w 1263650"/>
                <a:gd name="connsiteY248" fmla="*/ 1136650 h 2044699"/>
                <a:gd name="connsiteX249" fmla="*/ 869950 w 1263650"/>
                <a:gd name="connsiteY249" fmla="*/ 1143000 h 2044699"/>
                <a:gd name="connsiteX250" fmla="*/ 882650 w 1263650"/>
                <a:gd name="connsiteY250" fmla="*/ 1162050 h 2044699"/>
                <a:gd name="connsiteX251" fmla="*/ 892175 w 1263650"/>
                <a:gd name="connsiteY251" fmla="*/ 1168400 h 2044699"/>
                <a:gd name="connsiteX252" fmla="*/ 892175 w 1263650"/>
                <a:gd name="connsiteY252" fmla="*/ 1171575 h 2044699"/>
                <a:gd name="connsiteX253" fmla="*/ 895350 w 1263650"/>
                <a:gd name="connsiteY253" fmla="*/ 1174750 h 2044699"/>
                <a:gd name="connsiteX254" fmla="*/ 904875 w 1263650"/>
                <a:gd name="connsiteY254" fmla="*/ 1190625 h 2044699"/>
                <a:gd name="connsiteX255" fmla="*/ 908050 w 1263650"/>
                <a:gd name="connsiteY255" fmla="*/ 1193800 h 2044699"/>
                <a:gd name="connsiteX256" fmla="*/ 933450 w 1263650"/>
                <a:gd name="connsiteY256" fmla="*/ 1228725 h 2044699"/>
                <a:gd name="connsiteX257" fmla="*/ 933450 w 1263650"/>
                <a:gd name="connsiteY257" fmla="*/ 1231900 h 2044699"/>
                <a:gd name="connsiteX258" fmla="*/ 958850 w 1263650"/>
                <a:gd name="connsiteY258" fmla="*/ 1263650 h 2044699"/>
                <a:gd name="connsiteX259" fmla="*/ 977900 w 1263650"/>
                <a:gd name="connsiteY259" fmla="*/ 1292225 h 2044699"/>
                <a:gd name="connsiteX260" fmla="*/ 1005680 w 1263650"/>
                <a:gd name="connsiteY260" fmla="*/ 1331117 h 2044699"/>
                <a:gd name="connsiteX261" fmla="*/ 1006478 w 1263650"/>
                <a:gd name="connsiteY261" fmla="*/ 1331117 h 2044699"/>
                <a:gd name="connsiteX262" fmla="*/ 1006478 w 1263650"/>
                <a:gd name="connsiteY262" fmla="*/ 1332234 h 2044699"/>
                <a:gd name="connsiteX263" fmla="*/ 1009650 w 1263650"/>
                <a:gd name="connsiteY263" fmla="*/ 1336675 h 2044699"/>
                <a:gd name="connsiteX264" fmla="*/ 1025525 w 1263650"/>
                <a:gd name="connsiteY264" fmla="*/ 1355725 h 2044699"/>
                <a:gd name="connsiteX265" fmla="*/ 1025525 w 1263650"/>
                <a:gd name="connsiteY265" fmla="*/ 1358900 h 2044699"/>
                <a:gd name="connsiteX266" fmla="*/ 1031875 w 1263650"/>
                <a:gd name="connsiteY266" fmla="*/ 1365250 h 2044699"/>
                <a:gd name="connsiteX267" fmla="*/ 1035050 w 1263650"/>
                <a:gd name="connsiteY267" fmla="*/ 1374775 h 2044699"/>
                <a:gd name="connsiteX268" fmla="*/ 1038225 w 1263650"/>
                <a:gd name="connsiteY268" fmla="*/ 1374775 h 2044699"/>
                <a:gd name="connsiteX269" fmla="*/ 1041400 w 1263650"/>
                <a:gd name="connsiteY269" fmla="*/ 1377950 h 2044699"/>
                <a:gd name="connsiteX270" fmla="*/ 1044575 w 1263650"/>
                <a:gd name="connsiteY270" fmla="*/ 1384300 h 2044699"/>
                <a:gd name="connsiteX271" fmla="*/ 1047750 w 1263650"/>
                <a:gd name="connsiteY271" fmla="*/ 1387475 h 2044699"/>
                <a:gd name="connsiteX272" fmla="*/ 1047750 w 1263650"/>
                <a:gd name="connsiteY272" fmla="*/ 1390650 h 2044699"/>
                <a:gd name="connsiteX273" fmla="*/ 1050925 w 1263650"/>
                <a:gd name="connsiteY273" fmla="*/ 1393825 h 2044699"/>
                <a:gd name="connsiteX274" fmla="*/ 1054100 w 1263650"/>
                <a:gd name="connsiteY274" fmla="*/ 1397000 h 2044699"/>
                <a:gd name="connsiteX275" fmla="*/ 1057275 w 1263650"/>
                <a:gd name="connsiteY275" fmla="*/ 1403350 h 2044699"/>
                <a:gd name="connsiteX276" fmla="*/ 1073150 w 1263650"/>
                <a:gd name="connsiteY276" fmla="*/ 1425575 h 2044699"/>
                <a:gd name="connsiteX277" fmla="*/ 1079500 w 1263650"/>
                <a:gd name="connsiteY277" fmla="*/ 1431925 h 2044699"/>
                <a:gd name="connsiteX278" fmla="*/ 1079500 w 1263650"/>
                <a:gd name="connsiteY278" fmla="*/ 1431924 h 2044699"/>
                <a:gd name="connsiteX279" fmla="*/ 1092200 w 1263650"/>
                <a:gd name="connsiteY279" fmla="*/ 1450974 h 2044699"/>
                <a:gd name="connsiteX280" fmla="*/ 1098550 w 1263650"/>
                <a:gd name="connsiteY280" fmla="*/ 1457324 h 2044699"/>
                <a:gd name="connsiteX281" fmla="*/ 1098550 w 1263650"/>
                <a:gd name="connsiteY281" fmla="*/ 1460499 h 2044699"/>
                <a:gd name="connsiteX282" fmla="*/ 1114425 w 1263650"/>
                <a:gd name="connsiteY282" fmla="*/ 1479549 h 2044699"/>
                <a:gd name="connsiteX283" fmla="*/ 1133475 w 1263650"/>
                <a:gd name="connsiteY283" fmla="*/ 1508124 h 2044699"/>
                <a:gd name="connsiteX284" fmla="*/ 1149350 w 1263650"/>
                <a:gd name="connsiteY284" fmla="*/ 1530349 h 2044699"/>
                <a:gd name="connsiteX285" fmla="*/ 1155700 w 1263650"/>
                <a:gd name="connsiteY285" fmla="*/ 1539874 h 2044699"/>
                <a:gd name="connsiteX286" fmla="*/ 1171575 w 1263650"/>
                <a:gd name="connsiteY286" fmla="*/ 1562099 h 2044699"/>
                <a:gd name="connsiteX287" fmla="*/ 1177925 w 1263650"/>
                <a:gd name="connsiteY287" fmla="*/ 1571624 h 2044699"/>
                <a:gd name="connsiteX288" fmla="*/ 1181100 w 1263650"/>
                <a:gd name="connsiteY288" fmla="*/ 1574799 h 2044699"/>
                <a:gd name="connsiteX289" fmla="*/ 1187450 w 1263650"/>
                <a:gd name="connsiteY289" fmla="*/ 1584324 h 2044699"/>
                <a:gd name="connsiteX290" fmla="*/ 1206500 w 1263650"/>
                <a:gd name="connsiteY290" fmla="*/ 1609724 h 2044699"/>
                <a:gd name="connsiteX291" fmla="*/ 1206500 w 1263650"/>
                <a:gd name="connsiteY291" fmla="*/ 1612899 h 2044699"/>
                <a:gd name="connsiteX292" fmla="*/ 1209675 w 1263650"/>
                <a:gd name="connsiteY292" fmla="*/ 1612899 h 2044699"/>
                <a:gd name="connsiteX293" fmla="*/ 1209675 w 1263650"/>
                <a:gd name="connsiteY293" fmla="*/ 1616074 h 2044699"/>
                <a:gd name="connsiteX294" fmla="*/ 1206500 w 1263650"/>
                <a:gd name="connsiteY294" fmla="*/ 1625599 h 2044699"/>
                <a:gd name="connsiteX295" fmla="*/ 1206500 w 1263650"/>
                <a:gd name="connsiteY295" fmla="*/ 1628774 h 2044699"/>
                <a:gd name="connsiteX296" fmla="*/ 1206500 w 1263650"/>
                <a:gd name="connsiteY296" fmla="*/ 1631949 h 2044699"/>
                <a:gd name="connsiteX297" fmla="*/ 1203325 w 1263650"/>
                <a:gd name="connsiteY297" fmla="*/ 1635124 h 2044699"/>
                <a:gd name="connsiteX298" fmla="*/ 1203325 w 1263650"/>
                <a:gd name="connsiteY298" fmla="*/ 1638299 h 2044699"/>
                <a:gd name="connsiteX299" fmla="*/ 1212850 w 1263650"/>
                <a:gd name="connsiteY299" fmla="*/ 1657349 h 2044699"/>
                <a:gd name="connsiteX300" fmla="*/ 1212850 w 1263650"/>
                <a:gd name="connsiteY300" fmla="*/ 1660524 h 2044699"/>
                <a:gd name="connsiteX301" fmla="*/ 1219200 w 1263650"/>
                <a:gd name="connsiteY301" fmla="*/ 1666874 h 2044699"/>
                <a:gd name="connsiteX302" fmla="*/ 1222375 w 1263650"/>
                <a:gd name="connsiteY302" fmla="*/ 1670049 h 2044699"/>
                <a:gd name="connsiteX303" fmla="*/ 1225550 w 1263650"/>
                <a:gd name="connsiteY303" fmla="*/ 1670049 h 2044699"/>
                <a:gd name="connsiteX304" fmla="*/ 1225550 w 1263650"/>
                <a:gd name="connsiteY304" fmla="*/ 1673224 h 2044699"/>
                <a:gd name="connsiteX305" fmla="*/ 1225550 w 1263650"/>
                <a:gd name="connsiteY305" fmla="*/ 1679574 h 2044699"/>
                <a:gd name="connsiteX306" fmla="*/ 1225550 w 1263650"/>
                <a:gd name="connsiteY306" fmla="*/ 1682749 h 2044699"/>
                <a:gd name="connsiteX307" fmla="*/ 1228725 w 1263650"/>
                <a:gd name="connsiteY307" fmla="*/ 1695449 h 2044699"/>
                <a:gd name="connsiteX308" fmla="*/ 1231900 w 1263650"/>
                <a:gd name="connsiteY308" fmla="*/ 1708149 h 2044699"/>
                <a:gd name="connsiteX309" fmla="*/ 1231900 w 1263650"/>
                <a:gd name="connsiteY309" fmla="*/ 1714499 h 2044699"/>
                <a:gd name="connsiteX310" fmla="*/ 1231900 w 1263650"/>
                <a:gd name="connsiteY310" fmla="*/ 1717674 h 2044699"/>
                <a:gd name="connsiteX311" fmla="*/ 1228725 w 1263650"/>
                <a:gd name="connsiteY311" fmla="*/ 1720849 h 2044699"/>
                <a:gd name="connsiteX312" fmla="*/ 1231900 w 1263650"/>
                <a:gd name="connsiteY312" fmla="*/ 1724024 h 2044699"/>
                <a:gd name="connsiteX313" fmla="*/ 1238250 w 1263650"/>
                <a:gd name="connsiteY313" fmla="*/ 1724024 h 2044699"/>
                <a:gd name="connsiteX314" fmla="*/ 1257300 w 1263650"/>
                <a:gd name="connsiteY314" fmla="*/ 1746249 h 2044699"/>
                <a:gd name="connsiteX315" fmla="*/ 1260475 w 1263650"/>
                <a:gd name="connsiteY315" fmla="*/ 1749424 h 2044699"/>
                <a:gd name="connsiteX316" fmla="*/ 1263650 w 1263650"/>
                <a:gd name="connsiteY316" fmla="*/ 1755774 h 2044699"/>
                <a:gd name="connsiteX317" fmla="*/ 1263650 w 1263650"/>
                <a:gd name="connsiteY317" fmla="*/ 1762124 h 2044699"/>
                <a:gd name="connsiteX318" fmla="*/ 1254125 w 1263650"/>
                <a:gd name="connsiteY318" fmla="*/ 1768474 h 2044699"/>
                <a:gd name="connsiteX319" fmla="*/ 1247775 w 1263650"/>
                <a:gd name="connsiteY319" fmla="*/ 1774824 h 2044699"/>
                <a:gd name="connsiteX320" fmla="*/ 1247775 w 1263650"/>
                <a:gd name="connsiteY320" fmla="*/ 1777999 h 2044699"/>
                <a:gd name="connsiteX321" fmla="*/ 1244600 w 1263650"/>
                <a:gd name="connsiteY321" fmla="*/ 1777999 h 2044699"/>
                <a:gd name="connsiteX322" fmla="*/ 1241425 w 1263650"/>
                <a:gd name="connsiteY322" fmla="*/ 1777999 h 2044699"/>
                <a:gd name="connsiteX323" fmla="*/ 1228725 w 1263650"/>
                <a:gd name="connsiteY323" fmla="*/ 1784349 h 2044699"/>
                <a:gd name="connsiteX324" fmla="*/ 1222375 w 1263650"/>
                <a:gd name="connsiteY324" fmla="*/ 1787524 h 2044699"/>
                <a:gd name="connsiteX325" fmla="*/ 1216025 w 1263650"/>
                <a:gd name="connsiteY325" fmla="*/ 1787524 h 2044699"/>
                <a:gd name="connsiteX326" fmla="*/ 1212850 w 1263650"/>
                <a:gd name="connsiteY326" fmla="*/ 1787524 h 2044699"/>
                <a:gd name="connsiteX327" fmla="*/ 1212850 w 1263650"/>
                <a:gd name="connsiteY327" fmla="*/ 1790699 h 2044699"/>
                <a:gd name="connsiteX328" fmla="*/ 1209675 w 1263650"/>
                <a:gd name="connsiteY328" fmla="*/ 1790699 h 2044699"/>
                <a:gd name="connsiteX329" fmla="*/ 1209675 w 1263650"/>
                <a:gd name="connsiteY329" fmla="*/ 1793874 h 2044699"/>
                <a:gd name="connsiteX330" fmla="*/ 1209675 w 1263650"/>
                <a:gd name="connsiteY330" fmla="*/ 1797049 h 2044699"/>
                <a:gd name="connsiteX331" fmla="*/ 1206500 w 1263650"/>
                <a:gd name="connsiteY331" fmla="*/ 1806574 h 2044699"/>
                <a:gd name="connsiteX332" fmla="*/ 1200150 w 1263650"/>
                <a:gd name="connsiteY332" fmla="*/ 1809749 h 2044699"/>
                <a:gd name="connsiteX333" fmla="*/ 1193800 w 1263650"/>
                <a:gd name="connsiteY333" fmla="*/ 1812924 h 2044699"/>
                <a:gd name="connsiteX334" fmla="*/ 1190625 w 1263650"/>
                <a:gd name="connsiteY334" fmla="*/ 1819274 h 2044699"/>
                <a:gd name="connsiteX335" fmla="*/ 1193800 w 1263650"/>
                <a:gd name="connsiteY335" fmla="*/ 1819274 h 2044699"/>
                <a:gd name="connsiteX336" fmla="*/ 1193800 w 1263650"/>
                <a:gd name="connsiteY336" fmla="*/ 1822449 h 2044699"/>
                <a:gd name="connsiteX337" fmla="*/ 1193800 w 1263650"/>
                <a:gd name="connsiteY337" fmla="*/ 1831974 h 2044699"/>
                <a:gd name="connsiteX338" fmla="*/ 1190625 w 1263650"/>
                <a:gd name="connsiteY338" fmla="*/ 1831974 h 2044699"/>
                <a:gd name="connsiteX339" fmla="*/ 1190625 w 1263650"/>
                <a:gd name="connsiteY339" fmla="*/ 1835149 h 2044699"/>
                <a:gd name="connsiteX340" fmla="*/ 1187450 w 1263650"/>
                <a:gd name="connsiteY340" fmla="*/ 1841499 h 2044699"/>
                <a:gd name="connsiteX341" fmla="*/ 1190625 w 1263650"/>
                <a:gd name="connsiteY341" fmla="*/ 1847849 h 2044699"/>
                <a:gd name="connsiteX342" fmla="*/ 1190625 w 1263650"/>
                <a:gd name="connsiteY342" fmla="*/ 1860549 h 2044699"/>
                <a:gd name="connsiteX343" fmla="*/ 1190625 w 1263650"/>
                <a:gd name="connsiteY343" fmla="*/ 1863724 h 2044699"/>
                <a:gd name="connsiteX344" fmla="*/ 1187450 w 1263650"/>
                <a:gd name="connsiteY344" fmla="*/ 1863724 h 2044699"/>
                <a:gd name="connsiteX345" fmla="*/ 1184275 w 1263650"/>
                <a:gd name="connsiteY345" fmla="*/ 1863724 h 2044699"/>
                <a:gd name="connsiteX346" fmla="*/ 1184275 w 1263650"/>
                <a:gd name="connsiteY346" fmla="*/ 1866899 h 2044699"/>
                <a:gd name="connsiteX347" fmla="*/ 1184275 w 1263650"/>
                <a:gd name="connsiteY347" fmla="*/ 1870074 h 2044699"/>
                <a:gd name="connsiteX348" fmla="*/ 1181100 w 1263650"/>
                <a:gd name="connsiteY348" fmla="*/ 1879599 h 2044699"/>
                <a:gd name="connsiteX349" fmla="*/ 1181100 w 1263650"/>
                <a:gd name="connsiteY349" fmla="*/ 1885949 h 2044699"/>
                <a:gd name="connsiteX350" fmla="*/ 1174750 w 1263650"/>
                <a:gd name="connsiteY350" fmla="*/ 1892299 h 2044699"/>
                <a:gd name="connsiteX351" fmla="*/ 1168400 w 1263650"/>
                <a:gd name="connsiteY351" fmla="*/ 1898649 h 2044699"/>
                <a:gd name="connsiteX352" fmla="*/ 1162050 w 1263650"/>
                <a:gd name="connsiteY352" fmla="*/ 1904999 h 2044699"/>
                <a:gd name="connsiteX353" fmla="*/ 1162050 w 1263650"/>
                <a:gd name="connsiteY353" fmla="*/ 1908174 h 2044699"/>
                <a:gd name="connsiteX354" fmla="*/ 1162050 w 1263650"/>
                <a:gd name="connsiteY354" fmla="*/ 1911349 h 2044699"/>
                <a:gd name="connsiteX355" fmla="*/ 1158875 w 1263650"/>
                <a:gd name="connsiteY355" fmla="*/ 1911349 h 2044699"/>
                <a:gd name="connsiteX356" fmla="*/ 1158875 w 1263650"/>
                <a:gd name="connsiteY356" fmla="*/ 1914524 h 2044699"/>
                <a:gd name="connsiteX357" fmla="*/ 1155700 w 1263650"/>
                <a:gd name="connsiteY357" fmla="*/ 1914524 h 2044699"/>
                <a:gd name="connsiteX358" fmla="*/ 1155700 w 1263650"/>
                <a:gd name="connsiteY358" fmla="*/ 1911349 h 2044699"/>
                <a:gd name="connsiteX359" fmla="*/ 1146175 w 1263650"/>
                <a:gd name="connsiteY359" fmla="*/ 1917699 h 2044699"/>
                <a:gd name="connsiteX360" fmla="*/ 1146175 w 1263650"/>
                <a:gd name="connsiteY360" fmla="*/ 1927224 h 2044699"/>
                <a:gd name="connsiteX361" fmla="*/ 1149350 w 1263650"/>
                <a:gd name="connsiteY361" fmla="*/ 1943099 h 2044699"/>
                <a:gd name="connsiteX362" fmla="*/ 1146175 w 1263650"/>
                <a:gd name="connsiteY362" fmla="*/ 1949449 h 2044699"/>
                <a:gd name="connsiteX363" fmla="*/ 1146175 w 1263650"/>
                <a:gd name="connsiteY363" fmla="*/ 1955799 h 2044699"/>
                <a:gd name="connsiteX364" fmla="*/ 1146175 w 1263650"/>
                <a:gd name="connsiteY364" fmla="*/ 1958974 h 2044699"/>
                <a:gd name="connsiteX365" fmla="*/ 1146175 w 1263650"/>
                <a:gd name="connsiteY365" fmla="*/ 1962149 h 2044699"/>
                <a:gd name="connsiteX366" fmla="*/ 1143000 w 1263650"/>
                <a:gd name="connsiteY366" fmla="*/ 1965324 h 2044699"/>
                <a:gd name="connsiteX367" fmla="*/ 1139825 w 1263650"/>
                <a:gd name="connsiteY367" fmla="*/ 1968499 h 2044699"/>
                <a:gd name="connsiteX368" fmla="*/ 1139825 w 1263650"/>
                <a:gd name="connsiteY368" fmla="*/ 1971674 h 2044699"/>
                <a:gd name="connsiteX369" fmla="*/ 1136650 w 1263650"/>
                <a:gd name="connsiteY369" fmla="*/ 1971674 h 2044699"/>
                <a:gd name="connsiteX370" fmla="*/ 1139825 w 1263650"/>
                <a:gd name="connsiteY370" fmla="*/ 1974849 h 2044699"/>
                <a:gd name="connsiteX371" fmla="*/ 1143000 w 1263650"/>
                <a:gd name="connsiteY371" fmla="*/ 1981199 h 2044699"/>
                <a:gd name="connsiteX372" fmla="*/ 1143000 w 1263650"/>
                <a:gd name="connsiteY372" fmla="*/ 1984374 h 2044699"/>
                <a:gd name="connsiteX373" fmla="*/ 1149350 w 1263650"/>
                <a:gd name="connsiteY373" fmla="*/ 1987549 h 2044699"/>
                <a:gd name="connsiteX374" fmla="*/ 1152525 w 1263650"/>
                <a:gd name="connsiteY374" fmla="*/ 1987549 h 2044699"/>
                <a:gd name="connsiteX375" fmla="*/ 1155700 w 1263650"/>
                <a:gd name="connsiteY375" fmla="*/ 1987549 h 2044699"/>
                <a:gd name="connsiteX376" fmla="*/ 1158875 w 1263650"/>
                <a:gd name="connsiteY376" fmla="*/ 1987549 h 2044699"/>
                <a:gd name="connsiteX377" fmla="*/ 1162050 w 1263650"/>
                <a:gd name="connsiteY377" fmla="*/ 1987549 h 2044699"/>
                <a:gd name="connsiteX378" fmla="*/ 1165225 w 1263650"/>
                <a:gd name="connsiteY378" fmla="*/ 1987549 h 2044699"/>
                <a:gd name="connsiteX379" fmla="*/ 1165225 w 1263650"/>
                <a:gd name="connsiteY379" fmla="*/ 1990724 h 2044699"/>
                <a:gd name="connsiteX380" fmla="*/ 1171575 w 1263650"/>
                <a:gd name="connsiteY380" fmla="*/ 2000249 h 2044699"/>
                <a:gd name="connsiteX381" fmla="*/ 1171575 w 1263650"/>
                <a:gd name="connsiteY381" fmla="*/ 2003424 h 2044699"/>
                <a:gd name="connsiteX382" fmla="*/ 1171575 w 1263650"/>
                <a:gd name="connsiteY382" fmla="*/ 2012949 h 2044699"/>
                <a:gd name="connsiteX383" fmla="*/ 1171575 w 1263650"/>
                <a:gd name="connsiteY383" fmla="*/ 2016124 h 2044699"/>
                <a:gd name="connsiteX384" fmla="*/ 1171575 w 1263650"/>
                <a:gd name="connsiteY384" fmla="*/ 2019299 h 2044699"/>
                <a:gd name="connsiteX385" fmla="*/ 1168400 w 1263650"/>
                <a:gd name="connsiteY385" fmla="*/ 2025649 h 2044699"/>
                <a:gd name="connsiteX386" fmla="*/ 1165225 w 1263650"/>
                <a:gd name="connsiteY386" fmla="*/ 2028824 h 2044699"/>
                <a:gd name="connsiteX387" fmla="*/ 1155700 w 1263650"/>
                <a:gd name="connsiteY387" fmla="*/ 2038349 h 2044699"/>
                <a:gd name="connsiteX388" fmla="*/ 1155700 w 1263650"/>
                <a:gd name="connsiteY388" fmla="*/ 2041524 h 2044699"/>
                <a:gd name="connsiteX389" fmla="*/ 1146175 w 1263650"/>
                <a:gd name="connsiteY389" fmla="*/ 2044699 h 2044699"/>
                <a:gd name="connsiteX390" fmla="*/ 1139825 w 1263650"/>
                <a:gd name="connsiteY390" fmla="*/ 2044699 h 2044699"/>
                <a:gd name="connsiteX391" fmla="*/ 1133475 w 1263650"/>
                <a:gd name="connsiteY391" fmla="*/ 2041524 h 2044699"/>
                <a:gd name="connsiteX392" fmla="*/ 1130300 w 1263650"/>
                <a:gd name="connsiteY392" fmla="*/ 2041524 h 2044699"/>
                <a:gd name="connsiteX393" fmla="*/ 1130300 w 1263650"/>
                <a:gd name="connsiteY393" fmla="*/ 2038349 h 2044699"/>
                <a:gd name="connsiteX394" fmla="*/ 1127125 w 1263650"/>
                <a:gd name="connsiteY394" fmla="*/ 2038349 h 2044699"/>
                <a:gd name="connsiteX395" fmla="*/ 1127125 w 1263650"/>
                <a:gd name="connsiteY395" fmla="*/ 2041524 h 2044699"/>
                <a:gd name="connsiteX396" fmla="*/ 1123950 w 1263650"/>
                <a:gd name="connsiteY396" fmla="*/ 2041524 h 2044699"/>
                <a:gd name="connsiteX397" fmla="*/ 901700 w 1263650"/>
                <a:gd name="connsiteY397" fmla="*/ 2022474 h 2044699"/>
                <a:gd name="connsiteX398" fmla="*/ 739775 w 1263650"/>
                <a:gd name="connsiteY398" fmla="*/ 2009774 h 2044699"/>
                <a:gd name="connsiteX399" fmla="*/ 736600 w 1263650"/>
                <a:gd name="connsiteY399" fmla="*/ 1990724 h 2044699"/>
                <a:gd name="connsiteX400" fmla="*/ 733425 w 1263650"/>
                <a:gd name="connsiteY400" fmla="*/ 1981199 h 2044699"/>
                <a:gd name="connsiteX401" fmla="*/ 730250 w 1263650"/>
                <a:gd name="connsiteY401" fmla="*/ 1981199 h 2044699"/>
                <a:gd name="connsiteX402" fmla="*/ 730250 w 1263650"/>
                <a:gd name="connsiteY402" fmla="*/ 1978024 h 2044699"/>
                <a:gd name="connsiteX403" fmla="*/ 733425 w 1263650"/>
                <a:gd name="connsiteY403" fmla="*/ 1974849 h 2044699"/>
                <a:gd name="connsiteX404" fmla="*/ 736600 w 1263650"/>
                <a:gd name="connsiteY404" fmla="*/ 1974849 h 2044699"/>
                <a:gd name="connsiteX405" fmla="*/ 736600 w 1263650"/>
                <a:gd name="connsiteY405" fmla="*/ 1978024 h 2044699"/>
                <a:gd name="connsiteX406" fmla="*/ 736600 w 1263650"/>
                <a:gd name="connsiteY406" fmla="*/ 1981199 h 2044699"/>
                <a:gd name="connsiteX407" fmla="*/ 739775 w 1263650"/>
                <a:gd name="connsiteY407" fmla="*/ 1990724 h 2044699"/>
                <a:gd name="connsiteX408" fmla="*/ 742950 w 1263650"/>
                <a:gd name="connsiteY408" fmla="*/ 1993899 h 2044699"/>
                <a:gd name="connsiteX409" fmla="*/ 742950 w 1263650"/>
                <a:gd name="connsiteY409" fmla="*/ 2000249 h 2044699"/>
                <a:gd name="connsiteX410" fmla="*/ 746125 w 1263650"/>
                <a:gd name="connsiteY410" fmla="*/ 2000249 h 2044699"/>
                <a:gd name="connsiteX411" fmla="*/ 746125 w 1263650"/>
                <a:gd name="connsiteY411" fmla="*/ 1997074 h 2044699"/>
                <a:gd name="connsiteX412" fmla="*/ 746125 w 1263650"/>
                <a:gd name="connsiteY412" fmla="*/ 1987549 h 2044699"/>
                <a:gd name="connsiteX413" fmla="*/ 746125 w 1263650"/>
                <a:gd name="connsiteY413" fmla="*/ 1984374 h 2044699"/>
                <a:gd name="connsiteX414" fmla="*/ 746125 w 1263650"/>
                <a:gd name="connsiteY414" fmla="*/ 1981199 h 2044699"/>
                <a:gd name="connsiteX415" fmla="*/ 742950 w 1263650"/>
                <a:gd name="connsiteY415" fmla="*/ 1974849 h 2044699"/>
                <a:gd name="connsiteX416" fmla="*/ 739775 w 1263650"/>
                <a:gd name="connsiteY416" fmla="*/ 1971674 h 2044699"/>
                <a:gd name="connsiteX417" fmla="*/ 736600 w 1263650"/>
                <a:gd name="connsiteY417" fmla="*/ 1968499 h 2044699"/>
                <a:gd name="connsiteX418" fmla="*/ 733425 w 1263650"/>
                <a:gd name="connsiteY418" fmla="*/ 1971674 h 2044699"/>
                <a:gd name="connsiteX419" fmla="*/ 730250 w 1263650"/>
                <a:gd name="connsiteY419" fmla="*/ 1971674 h 2044699"/>
                <a:gd name="connsiteX420" fmla="*/ 730250 w 1263650"/>
                <a:gd name="connsiteY420" fmla="*/ 1974849 h 2044699"/>
                <a:gd name="connsiteX421" fmla="*/ 727075 w 1263650"/>
                <a:gd name="connsiteY421" fmla="*/ 1974849 h 2044699"/>
                <a:gd name="connsiteX422" fmla="*/ 723900 w 1263650"/>
                <a:gd name="connsiteY422" fmla="*/ 1971674 h 2044699"/>
                <a:gd name="connsiteX423" fmla="*/ 727075 w 1263650"/>
                <a:gd name="connsiteY423" fmla="*/ 1968499 h 2044699"/>
                <a:gd name="connsiteX424" fmla="*/ 727075 w 1263650"/>
                <a:gd name="connsiteY424" fmla="*/ 1965324 h 2044699"/>
                <a:gd name="connsiteX425" fmla="*/ 730250 w 1263650"/>
                <a:gd name="connsiteY425" fmla="*/ 1965324 h 2044699"/>
                <a:gd name="connsiteX426" fmla="*/ 730250 w 1263650"/>
                <a:gd name="connsiteY426" fmla="*/ 1962149 h 2044699"/>
                <a:gd name="connsiteX427" fmla="*/ 733425 w 1263650"/>
                <a:gd name="connsiteY427" fmla="*/ 1962149 h 2044699"/>
                <a:gd name="connsiteX428" fmla="*/ 733425 w 1263650"/>
                <a:gd name="connsiteY428" fmla="*/ 1958974 h 2044699"/>
                <a:gd name="connsiteX429" fmla="*/ 730250 w 1263650"/>
                <a:gd name="connsiteY429" fmla="*/ 1955799 h 2044699"/>
                <a:gd name="connsiteX430" fmla="*/ 730250 w 1263650"/>
                <a:gd name="connsiteY430" fmla="*/ 1958974 h 2044699"/>
                <a:gd name="connsiteX431" fmla="*/ 730250 w 1263650"/>
                <a:gd name="connsiteY431" fmla="*/ 1962149 h 2044699"/>
                <a:gd name="connsiteX432" fmla="*/ 727075 w 1263650"/>
                <a:gd name="connsiteY432" fmla="*/ 1962149 h 2044699"/>
                <a:gd name="connsiteX433" fmla="*/ 727075 w 1263650"/>
                <a:gd name="connsiteY433" fmla="*/ 1958974 h 2044699"/>
                <a:gd name="connsiteX434" fmla="*/ 723900 w 1263650"/>
                <a:gd name="connsiteY434" fmla="*/ 1955799 h 2044699"/>
                <a:gd name="connsiteX435" fmla="*/ 723900 w 1263650"/>
                <a:gd name="connsiteY435" fmla="*/ 1949449 h 2044699"/>
                <a:gd name="connsiteX436" fmla="*/ 723900 w 1263650"/>
                <a:gd name="connsiteY436" fmla="*/ 1946274 h 2044699"/>
                <a:gd name="connsiteX437" fmla="*/ 733425 w 1263650"/>
                <a:gd name="connsiteY437" fmla="*/ 1943099 h 2044699"/>
                <a:gd name="connsiteX438" fmla="*/ 733425 w 1263650"/>
                <a:gd name="connsiteY438" fmla="*/ 1917699 h 2044699"/>
                <a:gd name="connsiteX439" fmla="*/ 727075 w 1263650"/>
                <a:gd name="connsiteY439" fmla="*/ 1895474 h 2044699"/>
                <a:gd name="connsiteX440" fmla="*/ 720725 w 1263650"/>
                <a:gd name="connsiteY440" fmla="*/ 1870074 h 2044699"/>
                <a:gd name="connsiteX441" fmla="*/ 698500 w 1263650"/>
                <a:gd name="connsiteY441" fmla="*/ 1831974 h 2044699"/>
                <a:gd name="connsiteX442" fmla="*/ 695325 w 1263650"/>
                <a:gd name="connsiteY442" fmla="*/ 1828799 h 2044699"/>
                <a:gd name="connsiteX443" fmla="*/ 682625 w 1263650"/>
                <a:gd name="connsiteY443" fmla="*/ 1816099 h 2044699"/>
                <a:gd name="connsiteX444" fmla="*/ 673100 w 1263650"/>
                <a:gd name="connsiteY444" fmla="*/ 1800224 h 2044699"/>
                <a:gd name="connsiteX445" fmla="*/ 660400 w 1263650"/>
                <a:gd name="connsiteY445" fmla="*/ 1787524 h 2044699"/>
                <a:gd name="connsiteX446" fmla="*/ 660400 w 1263650"/>
                <a:gd name="connsiteY446" fmla="*/ 1784349 h 2044699"/>
                <a:gd name="connsiteX447" fmla="*/ 657225 w 1263650"/>
                <a:gd name="connsiteY447" fmla="*/ 1784349 h 2044699"/>
                <a:gd name="connsiteX448" fmla="*/ 654050 w 1263650"/>
                <a:gd name="connsiteY448" fmla="*/ 1781174 h 2044699"/>
                <a:gd name="connsiteX449" fmla="*/ 654050 w 1263650"/>
                <a:gd name="connsiteY449" fmla="*/ 1784349 h 2044699"/>
                <a:gd name="connsiteX450" fmla="*/ 641350 w 1263650"/>
                <a:gd name="connsiteY450" fmla="*/ 1771649 h 2044699"/>
                <a:gd name="connsiteX451" fmla="*/ 635000 w 1263650"/>
                <a:gd name="connsiteY451" fmla="*/ 1758949 h 2044699"/>
                <a:gd name="connsiteX452" fmla="*/ 628650 w 1263650"/>
                <a:gd name="connsiteY452" fmla="*/ 1752599 h 2044699"/>
                <a:gd name="connsiteX453" fmla="*/ 622300 w 1263650"/>
                <a:gd name="connsiteY453" fmla="*/ 1746249 h 2044699"/>
                <a:gd name="connsiteX454" fmla="*/ 615950 w 1263650"/>
                <a:gd name="connsiteY454" fmla="*/ 1749424 h 2044699"/>
                <a:gd name="connsiteX455" fmla="*/ 615950 w 1263650"/>
                <a:gd name="connsiteY455" fmla="*/ 1746249 h 2044699"/>
                <a:gd name="connsiteX456" fmla="*/ 615950 w 1263650"/>
                <a:gd name="connsiteY456" fmla="*/ 1743074 h 2044699"/>
                <a:gd name="connsiteX457" fmla="*/ 612775 w 1263650"/>
                <a:gd name="connsiteY457" fmla="*/ 1743074 h 2044699"/>
                <a:gd name="connsiteX458" fmla="*/ 609600 w 1263650"/>
                <a:gd name="connsiteY458" fmla="*/ 1743074 h 2044699"/>
                <a:gd name="connsiteX459" fmla="*/ 606425 w 1263650"/>
                <a:gd name="connsiteY459" fmla="*/ 1743074 h 2044699"/>
                <a:gd name="connsiteX460" fmla="*/ 606425 w 1263650"/>
                <a:gd name="connsiteY460" fmla="*/ 1746249 h 2044699"/>
                <a:gd name="connsiteX461" fmla="*/ 603250 w 1263650"/>
                <a:gd name="connsiteY461" fmla="*/ 1752599 h 2044699"/>
                <a:gd name="connsiteX462" fmla="*/ 603250 w 1263650"/>
                <a:gd name="connsiteY462" fmla="*/ 1755774 h 2044699"/>
                <a:gd name="connsiteX463" fmla="*/ 600075 w 1263650"/>
                <a:gd name="connsiteY463" fmla="*/ 1755774 h 2044699"/>
                <a:gd name="connsiteX464" fmla="*/ 593725 w 1263650"/>
                <a:gd name="connsiteY464" fmla="*/ 1749424 h 2044699"/>
                <a:gd name="connsiteX465" fmla="*/ 593725 w 1263650"/>
                <a:gd name="connsiteY465" fmla="*/ 1746249 h 2044699"/>
                <a:gd name="connsiteX466" fmla="*/ 584200 w 1263650"/>
                <a:gd name="connsiteY466" fmla="*/ 1743074 h 2044699"/>
                <a:gd name="connsiteX467" fmla="*/ 581025 w 1263650"/>
                <a:gd name="connsiteY467" fmla="*/ 1739899 h 2044699"/>
                <a:gd name="connsiteX468" fmla="*/ 581025 w 1263650"/>
                <a:gd name="connsiteY468" fmla="*/ 1736724 h 2044699"/>
                <a:gd name="connsiteX469" fmla="*/ 587375 w 1263650"/>
                <a:gd name="connsiteY469" fmla="*/ 1736724 h 2044699"/>
                <a:gd name="connsiteX470" fmla="*/ 590550 w 1263650"/>
                <a:gd name="connsiteY470" fmla="*/ 1730374 h 2044699"/>
                <a:gd name="connsiteX471" fmla="*/ 590550 w 1263650"/>
                <a:gd name="connsiteY471" fmla="*/ 1724024 h 2044699"/>
                <a:gd name="connsiteX472" fmla="*/ 587375 w 1263650"/>
                <a:gd name="connsiteY472" fmla="*/ 1704974 h 2044699"/>
                <a:gd name="connsiteX473" fmla="*/ 581025 w 1263650"/>
                <a:gd name="connsiteY473" fmla="*/ 1689099 h 2044699"/>
                <a:gd name="connsiteX474" fmla="*/ 574675 w 1263650"/>
                <a:gd name="connsiteY474" fmla="*/ 1682749 h 2044699"/>
                <a:gd name="connsiteX475" fmla="*/ 555625 w 1263650"/>
                <a:gd name="connsiteY475" fmla="*/ 1679574 h 2044699"/>
                <a:gd name="connsiteX476" fmla="*/ 536575 w 1263650"/>
                <a:gd name="connsiteY476" fmla="*/ 1679574 h 2044699"/>
                <a:gd name="connsiteX477" fmla="*/ 533400 w 1263650"/>
                <a:gd name="connsiteY477" fmla="*/ 1682749 h 2044699"/>
                <a:gd name="connsiteX478" fmla="*/ 527050 w 1263650"/>
                <a:gd name="connsiteY478" fmla="*/ 1676399 h 2044699"/>
                <a:gd name="connsiteX479" fmla="*/ 514350 w 1263650"/>
                <a:gd name="connsiteY479" fmla="*/ 1670049 h 2044699"/>
                <a:gd name="connsiteX480" fmla="*/ 511175 w 1263650"/>
                <a:gd name="connsiteY480" fmla="*/ 1670049 h 2044699"/>
                <a:gd name="connsiteX481" fmla="*/ 492125 w 1263650"/>
                <a:gd name="connsiteY481" fmla="*/ 1654174 h 2044699"/>
                <a:gd name="connsiteX482" fmla="*/ 485775 w 1263650"/>
                <a:gd name="connsiteY482" fmla="*/ 1654174 h 2044699"/>
                <a:gd name="connsiteX483" fmla="*/ 479425 w 1263650"/>
                <a:gd name="connsiteY483" fmla="*/ 1641474 h 2044699"/>
                <a:gd name="connsiteX484" fmla="*/ 476250 w 1263650"/>
                <a:gd name="connsiteY484" fmla="*/ 1641474 h 2044699"/>
                <a:gd name="connsiteX485" fmla="*/ 473075 w 1263650"/>
                <a:gd name="connsiteY485" fmla="*/ 1638299 h 2044699"/>
                <a:gd name="connsiteX486" fmla="*/ 473075 w 1263650"/>
                <a:gd name="connsiteY486" fmla="*/ 1631949 h 2044699"/>
                <a:gd name="connsiteX487" fmla="*/ 473075 w 1263650"/>
                <a:gd name="connsiteY487" fmla="*/ 1625599 h 2044699"/>
                <a:gd name="connsiteX488" fmla="*/ 473075 w 1263650"/>
                <a:gd name="connsiteY488" fmla="*/ 1622424 h 2044699"/>
                <a:gd name="connsiteX489" fmla="*/ 473075 w 1263650"/>
                <a:gd name="connsiteY489" fmla="*/ 1619249 h 2044699"/>
                <a:gd name="connsiteX490" fmla="*/ 473075 w 1263650"/>
                <a:gd name="connsiteY490" fmla="*/ 1616074 h 2044699"/>
                <a:gd name="connsiteX491" fmla="*/ 469900 w 1263650"/>
                <a:gd name="connsiteY491" fmla="*/ 1616074 h 2044699"/>
                <a:gd name="connsiteX492" fmla="*/ 463550 w 1263650"/>
                <a:gd name="connsiteY492" fmla="*/ 1612899 h 2044699"/>
                <a:gd name="connsiteX493" fmla="*/ 460375 w 1263650"/>
                <a:gd name="connsiteY493" fmla="*/ 1609724 h 2044699"/>
                <a:gd name="connsiteX494" fmla="*/ 460375 w 1263650"/>
                <a:gd name="connsiteY494" fmla="*/ 1606549 h 2044699"/>
                <a:gd name="connsiteX495" fmla="*/ 457200 w 1263650"/>
                <a:gd name="connsiteY495" fmla="*/ 1603374 h 2044699"/>
                <a:gd name="connsiteX496" fmla="*/ 450850 w 1263650"/>
                <a:gd name="connsiteY496" fmla="*/ 1597024 h 2044699"/>
                <a:gd name="connsiteX497" fmla="*/ 447675 w 1263650"/>
                <a:gd name="connsiteY497" fmla="*/ 1593849 h 2044699"/>
                <a:gd name="connsiteX498" fmla="*/ 444500 w 1263650"/>
                <a:gd name="connsiteY498" fmla="*/ 1590674 h 2044699"/>
                <a:gd name="connsiteX499" fmla="*/ 434975 w 1263650"/>
                <a:gd name="connsiteY499" fmla="*/ 1581149 h 2044699"/>
                <a:gd name="connsiteX500" fmla="*/ 422275 w 1263650"/>
                <a:gd name="connsiteY500" fmla="*/ 1577974 h 2044699"/>
                <a:gd name="connsiteX501" fmla="*/ 409575 w 1263650"/>
                <a:gd name="connsiteY501" fmla="*/ 1577974 h 2044699"/>
                <a:gd name="connsiteX502" fmla="*/ 396875 w 1263650"/>
                <a:gd name="connsiteY502" fmla="*/ 1571624 h 2044699"/>
                <a:gd name="connsiteX503" fmla="*/ 384175 w 1263650"/>
                <a:gd name="connsiteY503" fmla="*/ 1568449 h 2044699"/>
                <a:gd name="connsiteX504" fmla="*/ 374650 w 1263650"/>
                <a:gd name="connsiteY504" fmla="*/ 1562099 h 2044699"/>
                <a:gd name="connsiteX505" fmla="*/ 368300 w 1263650"/>
                <a:gd name="connsiteY505" fmla="*/ 1555749 h 2044699"/>
                <a:gd name="connsiteX506" fmla="*/ 355600 w 1263650"/>
                <a:gd name="connsiteY506" fmla="*/ 1555749 h 2044699"/>
                <a:gd name="connsiteX507" fmla="*/ 346075 w 1263650"/>
                <a:gd name="connsiteY507" fmla="*/ 1549399 h 2044699"/>
                <a:gd name="connsiteX508" fmla="*/ 336550 w 1263650"/>
                <a:gd name="connsiteY508" fmla="*/ 1549399 h 2044699"/>
                <a:gd name="connsiteX509" fmla="*/ 330200 w 1263650"/>
                <a:gd name="connsiteY509" fmla="*/ 1546224 h 2044699"/>
                <a:gd name="connsiteX510" fmla="*/ 323850 w 1263650"/>
                <a:gd name="connsiteY510" fmla="*/ 1546224 h 2044699"/>
                <a:gd name="connsiteX511" fmla="*/ 307975 w 1263650"/>
                <a:gd name="connsiteY511" fmla="*/ 1546224 h 2044699"/>
                <a:gd name="connsiteX512" fmla="*/ 298450 w 1263650"/>
                <a:gd name="connsiteY512" fmla="*/ 1546224 h 2044699"/>
                <a:gd name="connsiteX513" fmla="*/ 295275 w 1263650"/>
                <a:gd name="connsiteY513" fmla="*/ 1543049 h 2044699"/>
                <a:gd name="connsiteX514" fmla="*/ 292100 w 1263650"/>
                <a:gd name="connsiteY514" fmla="*/ 1527174 h 2044699"/>
                <a:gd name="connsiteX515" fmla="*/ 288925 w 1263650"/>
                <a:gd name="connsiteY515" fmla="*/ 1520824 h 2044699"/>
                <a:gd name="connsiteX516" fmla="*/ 282575 w 1263650"/>
                <a:gd name="connsiteY516" fmla="*/ 1517649 h 2044699"/>
                <a:gd name="connsiteX517" fmla="*/ 279400 w 1263650"/>
                <a:gd name="connsiteY517" fmla="*/ 1517649 h 2044699"/>
                <a:gd name="connsiteX518" fmla="*/ 276225 w 1263650"/>
                <a:gd name="connsiteY518" fmla="*/ 1517649 h 2044699"/>
                <a:gd name="connsiteX519" fmla="*/ 276225 w 1263650"/>
                <a:gd name="connsiteY519" fmla="*/ 1514474 h 2044699"/>
                <a:gd name="connsiteX520" fmla="*/ 276225 w 1263650"/>
                <a:gd name="connsiteY520" fmla="*/ 1511299 h 2044699"/>
                <a:gd name="connsiteX521" fmla="*/ 276225 w 1263650"/>
                <a:gd name="connsiteY521" fmla="*/ 1508124 h 2044699"/>
                <a:gd name="connsiteX522" fmla="*/ 279400 w 1263650"/>
                <a:gd name="connsiteY522" fmla="*/ 1501774 h 2044699"/>
                <a:gd name="connsiteX523" fmla="*/ 285750 w 1263650"/>
                <a:gd name="connsiteY523" fmla="*/ 1492249 h 2044699"/>
                <a:gd name="connsiteX524" fmla="*/ 285750 w 1263650"/>
                <a:gd name="connsiteY524" fmla="*/ 1485899 h 2044699"/>
                <a:gd name="connsiteX525" fmla="*/ 285750 w 1263650"/>
                <a:gd name="connsiteY525" fmla="*/ 1479549 h 2044699"/>
                <a:gd name="connsiteX526" fmla="*/ 288925 w 1263650"/>
                <a:gd name="connsiteY526" fmla="*/ 1470024 h 2044699"/>
                <a:gd name="connsiteX527" fmla="*/ 292100 w 1263650"/>
                <a:gd name="connsiteY527" fmla="*/ 1463674 h 2044699"/>
                <a:gd name="connsiteX528" fmla="*/ 288925 w 1263650"/>
                <a:gd name="connsiteY528" fmla="*/ 1457324 h 2044699"/>
                <a:gd name="connsiteX529" fmla="*/ 285750 w 1263650"/>
                <a:gd name="connsiteY529" fmla="*/ 1450974 h 2044699"/>
                <a:gd name="connsiteX530" fmla="*/ 285750 w 1263650"/>
                <a:gd name="connsiteY530" fmla="*/ 1444624 h 2044699"/>
                <a:gd name="connsiteX531" fmla="*/ 292100 w 1263650"/>
                <a:gd name="connsiteY531" fmla="*/ 1438274 h 2044699"/>
                <a:gd name="connsiteX532" fmla="*/ 292100 w 1263650"/>
                <a:gd name="connsiteY532" fmla="*/ 1435099 h 2044699"/>
                <a:gd name="connsiteX533" fmla="*/ 295275 w 1263650"/>
                <a:gd name="connsiteY533" fmla="*/ 1428749 h 2044699"/>
                <a:gd name="connsiteX534" fmla="*/ 301625 w 1263650"/>
                <a:gd name="connsiteY534" fmla="*/ 1422399 h 2044699"/>
                <a:gd name="connsiteX535" fmla="*/ 301625 w 1263650"/>
                <a:gd name="connsiteY535" fmla="*/ 1419224 h 2044699"/>
                <a:gd name="connsiteX536" fmla="*/ 301625 w 1263650"/>
                <a:gd name="connsiteY536" fmla="*/ 1416049 h 2044699"/>
                <a:gd name="connsiteX537" fmla="*/ 301625 w 1263650"/>
                <a:gd name="connsiteY537" fmla="*/ 1406524 h 2044699"/>
                <a:gd name="connsiteX538" fmla="*/ 288925 w 1263650"/>
                <a:gd name="connsiteY538" fmla="*/ 1396999 h 2044699"/>
                <a:gd name="connsiteX539" fmla="*/ 285750 w 1263650"/>
                <a:gd name="connsiteY539" fmla="*/ 1400174 h 2044699"/>
                <a:gd name="connsiteX540" fmla="*/ 269875 w 1263650"/>
                <a:gd name="connsiteY540" fmla="*/ 1387474 h 2044699"/>
                <a:gd name="connsiteX541" fmla="*/ 269875 w 1263650"/>
                <a:gd name="connsiteY541" fmla="*/ 1377949 h 2044699"/>
                <a:gd name="connsiteX542" fmla="*/ 273050 w 1263650"/>
                <a:gd name="connsiteY542" fmla="*/ 1371599 h 2044699"/>
                <a:gd name="connsiteX543" fmla="*/ 276225 w 1263650"/>
                <a:gd name="connsiteY543" fmla="*/ 1368424 h 2044699"/>
                <a:gd name="connsiteX544" fmla="*/ 282575 w 1263650"/>
                <a:gd name="connsiteY544" fmla="*/ 1365249 h 2044699"/>
                <a:gd name="connsiteX545" fmla="*/ 282575 w 1263650"/>
                <a:gd name="connsiteY545" fmla="*/ 1362074 h 2044699"/>
                <a:gd name="connsiteX546" fmla="*/ 282575 w 1263650"/>
                <a:gd name="connsiteY546" fmla="*/ 1355724 h 2044699"/>
                <a:gd name="connsiteX547" fmla="*/ 279400 w 1263650"/>
                <a:gd name="connsiteY547" fmla="*/ 1349374 h 2044699"/>
                <a:gd name="connsiteX548" fmla="*/ 279400 w 1263650"/>
                <a:gd name="connsiteY548" fmla="*/ 1346199 h 2044699"/>
                <a:gd name="connsiteX549" fmla="*/ 269875 w 1263650"/>
                <a:gd name="connsiteY549" fmla="*/ 1343024 h 2044699"/>
                <a:gd name="connsiteX550" fmla="*/ 260350 w 1263650"/>
                <a:gd name="connsiteY550" fmla="*/ 1336674 h 2044699"/>
                <a:gd name="connsiteX551" fmla="*/ 254000 w 1263650"/>
                <a:gd name="connsiteY551" fmla="*/ 1327149 h 2044699"/>
                <a:gd name="connsiteX552" fmla="*/ 250825 w 1263650"/>
                <a:gd name="connsiteY552" fmla="*/ 1317624 h 2044699"/>
                <a:gd name="connsiteX553" fmla="*/ 247650 w 1263650"/>
                <a:gd name="connsiteY553" fmla="*/ 1308099 h 2044699"/>
                <a:gd name="connsiteX554" fmla="*/ 244475 w 1263650"/>
                <a:gd name="connsiteY554" fmla="*/ 1298574 h 2044699"/>
                <a:gd name="connsiteX555" fmla="*/ 238125 w 1263650"/>
                <a:gd name="connsiteY555" fmla="*/ 1295399 h 2044699"/>
                <a:gd name="connsiteX556" fmla="*/ 228600 w 1263650"/>
                <a:gd name="connsiteY556" fmla="*/ 1289049 h 2044699"/>
                <a:gd name="connsiteX557" fmla="*/ 225425 w 1263650"/>
                <a:gd name="connsiteY557" fmla="*/ 1282699 h 2044699"/>
                <a:gd name="connsiteX558" fmla="*/ 225425 w 1263650"/>
                <a:gd name="connsiteY558" fmla="*/ 1273174 h 2044699"/>
                <a:gd name="connsiteX559" fmla="*/ 228600 w 1263650"/>
                <a:gd name="connsiteY559" fmla="*/ 1269999 h 2044699"/>
                <a:gd name="connsiteX560" fmla="*/ 228600 w 1263650"/>
                <a:gd name="connsiteY560" fmla="*/ 1266824 h 2044699"/>
                <a:gd name="connsiteX561" fmla="*/ 225425 w 1263650"/>
                <a:gd name="connsiteY561" fmla="*/ 1263649 h 2044699"/>
                <a:gd name="connsiteX562" fmla="*/ 225425 w 1263650"/>
                <a:gd name="connsiteY562" fmla="*/ 1260474 h 2044699"/>
                <a:gd name="connsiteX563" fmla="*/ 212725 w 1263650"/>
                <a:gd name="connsiteY563" fmla="*/ 1244599 h 2044699"/>
                <a:gd name="connsiteX564" fmla="*/ 209550 w 1263650"/>
                <a:gd name="connsiteY564" fmla="*/ 1219199 h 2044699"/>
                <a:gd name="connsiteX565" fmla="*/ 200025 w 1263650"/>
                <a:gd name="connsiteY565" fmla="*/ 1212849 h 2044699"/>
                <a:gd name="connsiteX566" fmla="*/ 196850 w 1263650"/>
                <a:gd name="connsiteY566" fmla="*/ 1193799 h 2044699"/>
                <a:gd name="connsiteX567" fmla="*/ 187325 w 1263650"/>
                <a:gd name="connsiteY567" fmla="*/ 1177924 h 2044699"/>
                <a:gd name="connsiteX568" fmla="*/ 187325 w 1263650"/>
                <a:gd name="connsiteY568" fmla="*/ 1171574 h 2044699"/>
                <a:gd name="connsiteX569" fmla="*/ 177800 w 1263650"/>
                <a:gd name="connsiteY569" fmla="*/ 1162049 h 2044699"/>
                <a:gd name="connsiteX570" fmla="*/ 171450 w 1263650"/>
                <a:gd name="connsiteY570" fmla="*/ 1162049 h 2044699"/>
                <a:gd name="connsiteX571" fmla="*/ 171450 w 1263650"/>
                <a:gd name="connsiteY571" fmla="*/ 1158874 h 2044699"/>
                <a:gd name="connsiteX572" fmla="*/ 171450 w 1263650"/>
                <a:gd name="connsiteY572" fmla="*/ 1152524 h 2044699"/>
                <a:gd name="connsiteX573" fmla="*/ 165100 w 1263650"/>
                <a:gd name="connsiteY573" fmla="*/ 1146174 h 2044699"/>
                <a:gd name="connsiteX574" fmla="*/ 165100 w 1263650"/>
                <a:gd name="connsiteY574" fmla="*/ 1142999 h 2044699"/>
                <a:gd name="connsiteX575" fmla="*/ 165100 w 1263650"/>
                <a:gd name="connsiteY575" fmla="*/ 1136649 h 2044699"/>
                <a:gd name="connsiteX576" fmla="*/ 168275 w 1263650"/>
                <a:gd name="connsiteY576" fmla="*/ 1133474 h 2044699"/>
                <a:gd name="connsiteX577" fmla="*/ 168275 w 1263650"/>
                <a:gd name="connsiteY577" fmla="*/ 1130299 h 2044699"/>
                <a:gd name="connsiteX578" fmla="*/ 168275 w 1263650"/>
                <a:gd name="connsiteY578" fmla="*/ 1117599 h 2044699"/>
                <a:gd name="connsiteX579" fmla="*/ 168275 w 1263650"/>
                <a:gd name="connsiteY579" fmla="*/ 1104899 h 2044699"/>
                <a:gd name="connsiteX580" fmla="*/ 171450 w 1263650"/>
                <a:gd name="connsiteY580" fmla="*/ 1101724 h 2044699"/>
                <a:gd name="connsiteX581" fmla="*/ 171450 w 1263650"/>
                <a:gd name="connsiteY581" fmla="*/ 1098549 h 2044699"/>
                <a:gd name="connsiteX582" fmla="*/ 168275 w 1263650"/>
                <a:gd name="connsiteY582" fmla="*/ 1092199 h 2044699"/>
                <a:gd name="connsiteX583" fmla="*/ 165100 w 1263650"/>
                <a:gd name="connsiteY583" fmla="*/ 1092199 h 2044699"/>
                <a:gd name="connsiteX584" fmla="*/ 168275 w 1263650"/>
                <a:gd name="connsiteY584" fmla="*/ 1089024 h 2044699"/>
                <a:gd name="connsiteX585" fmla="*/ 171450 w 1263650"/>
                <a:gd name="connsiteY585" fmla="*/ 1085849 h 2044699"/>
                <a:gd name="connsiteX586" fmla="*/ 174625 w 1263650"/>
                <a:gd name="connsiteY586" fmla="*/ 1082674 h 2044699"/>
                <a:gd name="connsiteX587" fmla="*/ 177800 w 1263650"/>
                <a:gd name="connsiteY587" fmla="*/ 1082674 h 2044699"/>
                <a:gd name="connsiteX588" fmla="*/ 180975 w 1263650"/>
                <a:gd name="connsiteY588" fmla="*/ 1089024 h 2044699"/>
                <a:gd name="connsiteX589" fmla="*/ 184150 w 1263650"/>
                <a:gd name="connsiteY589" fmla="*/ 1089024 h 2044699"/>
                <a:gd name="connsiteX590" fmla="*/ 190500 w 1263650"/>
                <a:gd name="connsiteY590" fmla="*/ 1085849 h 2044699"/>
                <a:gd name="connsiteX591" fmla="*/ 200025 w 1263650"/>
                <a:gd name="connsiteY591" fmla="*/ 1066799 h 2044699"/>
                <a:gd name="connsiteX592" fmla="*/ 200025 w 1263650"/>
                <a:gd name="connsiteY592" fmla="*/ 1073149 h 2044699"/>
                <a:gd name="connsiteX593" fmla="*/ 203200 w 1263650"/>
                <a:gd name="connsiteY593" fmla="*/ 1073149 h 2044699"/>
                <a:gd name="connsiteX594" fmla="*/ 203200 w 1263650"/>
                <a:gd name="connsiteY594" fmla="*/ 1066799 h 2044699"/>
                <a:gd name="connsiteX595" fmla="*/ 200025 w 1263650"/>
                <a:gd name="connsiteY595" fmla="*/ 1066799 h 2044699"/>
                <a:gd name="connsiteX596" fmla="*/ 200025 w 1263650"/>
                <a:gd name="connsiteY596" fmla="*/ 1063624 h 2044699"/>
                <a:gd name="connsiteX597" fmla="*/ 203200 w 1263650"/>
                <a:gd name="connsiteY597" fmla="*/ 1054099 h 2044699"/>
                <a:gd name="connsiteX598" fmla="*/ 203200 w 1263650"/>
                <a:gd name="connsiteY598" fmla="*/ 1044574 h 2044699"/>
                <a:gd name="connsiteX599" fmla="*/ 203200 w 1263650"/>
                <a:gd name="connsiteY599" fmla="*/ 1041400 h 2044699"/>
                <a:gd name="connsiteX600" fmla="*/ 200025 w 1263650"/>
                <a:gd name="connsiteY600" fmla="*/ 1031875 h 2044699"/>
                <a:gd name="connsiteX601" fmla="*/ 196850 w 1263650"/>
                <a:gd name="connsiteY601" fmla="*/ 1025525 h 2044699"/>
                <a:gd name="connsiteX602" fmla="*/ 190500 w 1263650"/>
                <a:gd name="connsiteY602" fmla="*/ 1019175 h 2044699"/>
                <a:gd name="connsiteX603" fmla="*/ 187325 w 1263650"/>
                <a:gd name="connsiteY603" fmla="*/ 1019175 h 2044699"/>
                <a:gd name="connsiteX604" fmla="*/ 184150 w 1263650"/>
                <a:gd name="connsiteY604" fmla="*/ 1022350 h 2044699"/>
                <a:gd name="connsiteX605" fmla="*/ 180975 w 1263650"/>
                <a:gd name="connsiteY605" fmla="*/ 1022350 h 2044699"/>
                <a:gd name="connsiteX606" fmla="*/ 180975 w 1263650"/>
                <a:gd name="connsiteY606" fmla="*/ 1019175 h 2044699"/>
                <a:gd name="connsiteX607" fmla="*/ 174625 w 1263650"/>
                <a:gd name="connsiteY607" fmla="*/ 1019175 h 2044699"/>
                <a:gd name="connsiteX608" fmla="*/ 171450 w 1263650"/>
                <a:gd name="connsiteY608" fmla="*/ 1019175 h 2044699"/>
                <a:gd name="connsiteX609" fmla="*/ 161925 w 1263650"/>
                <a:gd name="connsiteY609" fmla="*/ 1016000 h 2044699"/>
                <a:gd name="connsiteX610" fmla="*/ 155575 w 1263650"/>
                <a:gd name="connsiteY610" fmla="*/ 1009650 h 2044699"/>
                <a:gd name="connsiteX611" fmla="*/ 149225 w 1263650"/>
                <a:gd name="connsiteY611" fmla="*/ 996950 h 2044699"/>
                <a:gd name="connsiteX612" fmla="*/ 146050 w 1263650"/>
                <a:gd name="connsiteY612" fmla="*/ 984250 h 2044699"/>
                <a:gd name="connsiteX613" fmla="*/ 142875 w 1263650"/>
                <a:gd name="connsiteY613" fmla="*/ 981075 h 2044699"/>
                <a:gd name="connsiteX614" fmla="*/ 139700 w 1263650"/>
                <a:gd name="connsiteY614" fmla="*/ 977900 h 2044699"/>
                <a:gd name="connsiteX615" fmla="*/ 136525 w 1263650"/>
                <a:gd name="connsiteY615" fmla="*/ 968375 h 2044699"/>
                <a:gd name="connsiteX616" fmla="*/ 130175 w 1263650"/>
                <a:gd name="connsiteY616" fmla="*/ 962025 h 2044699"/>
                <a:gd name="connsiteX617" fmla="*/ 130175 w 1263650"/>
                <a:gd name="connsiteY617" fmla="*/ 952500 h 2044699"/>
                <a:gd name="connsiteX618" fmla="*/ 139700 w 1263650"/>
                <a:gd name="connsiteY618" fmla="*/ 933450 h 2044699"/>
                <a:gd name="connsiteX619" fmla="*/ 136525 w 1263650"/>
                <a:gd name="connsiteY619" fmla="*/ 908050 h 2044699"/>
                <a:gd name="connsiteX620" fmla="*/ 133350 w 1263650"/>
                <a:gd name="connsiteY620" fmla="*/ 901700 h 2044699"/>
                <a:gd name="connsiteX621" fmla="*/ 130175 w 1263650"/>
                <a:gd name="connsiteY621" fmla="*/ 901700 h 2044699"/>
                <a:gd name="connsiteX622" fmla="*/ 130175 w 1263650"/>
                <a:gd name="connsiteY622" fmla="*/ 895350 h 2044699"/>
                <a:gd name="connsiteX623" fmla="*/ 133350 w 1263650"/>
                <a:gd name="connsiteY623" fmla="*/ 882650 h 2044699"/>
                <a:gd name="connsiteX624" fmla="*/ 136525 w 1263650"/>
                <a:gd name="connsiteY624" fmla="*/ 882650 h 2044699"/>
                <a:gd name="connsiteX625" fmla="*/ 139700 w 1263650"/>
                <a:gd name="connsiteY625" fmla="*/ 876300 h 2044699"/>
                <a:gd name="connsiteX626" fmla="*/ 139700 w 1263650"/>
                <a:gd name="connsiteY626" fmla="*/ 863600 h 2044699"/>
                <a:gd name="connsiteX627" fmla="*/ 142875 w 1263650"/>
                <a:gd name="connsiteY627" fmla="*/ 847725 h 2044699"/>
                <a:gd name="connsiteX628" fmla="*/ 146050 w 1263650"/>
                <a:gd name="connsiteY628" fmla="*/ 847725 h 2044699"/>
                <a:gd name="connsiteX629" fmla="*/ 149225 w 1263650"/>
                <a:gd name="connsiteY629" fmla="*/ 844550 h 2044699"/>
                <a:gd name="connsiteX630" fmla="*/ 161925 w 1263650"/>
                <a:gd name="connsiteY630" fmla="*/ 847725 h 2044699"/>
                <a:gd name="connsiteX631" fmla="*/ 158750 w 1263650"/>
                <a:gd name="connsiteY631" fmla="*/ 860425 h 2044699"/>
                <a:gd name="connsiteX632" fmla="*/ 158750 w 1263650"/>
                <a:gd name="connsiteY632" fmla="*/ 863600 h 2044699"/>
                <a:gd name="connsiteX633" fmla="*/ 158750 w 1263650"/>
                <a:gd name="connsiteY633" fmla="*/ 866775 h 2044699"/>
                <a:gd name="connsiteX634" fmla="*/ 155575 w 1263650"/>
                <a:gd name="connsiteY634" fmla="*/ 876300 h 2044699"/>
                <a:gd name="connsiteX635" fmla="*/ 155575 w 1263650"/>
                <a:gd name="connsiteY635" fmla="*/ 879475 h 2044699"/>
                <a:gd name="connsiteX636" fmla="*/ 155575 w 1263650"/>
                <a:gd name="connsiteY636" fmla="*/ 885825 h 2044699"/>
                <a:gd name="connsiteX637" fmla="*/ 161925 w 1263650"/>
                <a:gd name="connsiteY637" fmla="*/ 895350 h 2044699"/>
                <a:gd name="connsiteX638" fmla="*/ 168275 w 1263650"/>
                <a:gd name="connsiteY638" fmla="*/ 895350 h 2044699"/>
                <a:gd name="connsiteX639" fmla="*/ 168275 w 1263650"/>
                <a:gd name="connsiteY639" fmla="*/ 901700 h 2044699"/>
                <a:gd name="connsiteX640" fmla="*/ 174625 w 1263650"/>
                <a:gd name="connsiteY640" fmla="*/ 904875 h 2044699"/>
                <a:gd name="connsiteX641" fmla="*/ 177800 w 1263650"/>
                <a:gd name="connsiteY641" fmla="*/ 908050 h 2044699"/>
                <a:gd name="connsiteX642" fmla="*/ 180975 w 1263650"/>
                <a:gd name="connsiteY642" fmla="*/ 914400 h 2044699"/>
                <a:gd name="connsiteX643" fmla="*/ 184150 w 1263650"/>
                <a:gd name="connsiteY643" fmla="*/ 914400 h 2044699"/>
                <a:gd name="connsiteX644" fmla="*/ 184150 w 1263650"/>
                <a:gd name="connsiteY644" fmla="*/ 920750 h 2044699"/>
                <a:gd name="connsiteX645" fmla="*/ 187325 w 1263650"/>
                <a:gd name="connsiteY645" fmla="*/ 923925 h 2044699"/>
                <a:gd name="connsiteX646" fmla="*/ 190500 w 1263650"/>
                <a:gd name="connsiteY646" fmla="*/ 927100 h 2044699"/>
                <a:gd name="connsiteX647" fmla="*/ 196850 w 1263650"/>
                <a:gd name="connsiteY647" fmla="*/ 927100 h 2044699"/>
                <a:gd name="connsiteX648" fmla="*/ 200025 w 1263650"/>
                <a:gd name="connsiteY648" fmla="*/ 930275 h 2044699"/>
                <a:gd name="connsiteX649" fmla="*/ 202410 w 1263650"/>
                <a:gd name="connsiteY649" fmla="*/ 927890 h 2044699"/>
                <a:gd name="connsiteX650" fmla="*/ 202410 w 1263650"/>
                <a:gd name="connsiteY650" fmla="*/ 926309 h 2044699"/>
                <a:gd name="connsiteX651" fmla="*/ 200026 w 1263650"/>
                <a:gd name="connsiteY651" fmla="*/ 923925 h 2044699"/>
                <a:gd name="connsiteX652" fmla="*/ 196851 w 1263650"/>
                <a:gd name="connsiteY652" fmla="*/ 920750 h 2044699"/>
                <a:gd name="connsiteX653" fmla="*/ 193676 w 1263650"/>
                <a:gd name="connsiteY653" fmla="*/ 917575 h 2044699"/>
                <a:gd name="connsiteX654" fmla="*/ 193676 w 1263650"/>
                <a:gd name="connsiteY654" fmla="*/ 914400 h 2044699"/>
                <a:gd name="connsiteX655" fmla="*/ 190501 w 1263650"/>
                <a:gd name="connsiteY655" fmla="*/ 914400 h 2044699"/>
                <a:gd name="connsiteX656" fmla="*/ 187326 w 1263650"/>
                <a:gd name="connsiteY656" fmla="*/ 904875 h 2044699"/>
                <a:gd name="connsiteX657" fmla="*/ 187326 w 1263650"/>
                <a:gd name="connsiteY657" fmla="*/ 898525 h 2044699"/>
                <a:gd name="connsiteX658" fmla="*/ 187326 w 1263650"/>
                <a:gd name="connsiteY658" fmla="*/ 889000 h 2044699"/>
                <a:gd name="connsiteX659" fmla="*/ 187326 w 1263650"/>
                <a:gd name="connsiteY659" fmla="*/ 882650 h 2044699"/>
                <a:gd name="connsiteX660" fmla="*/ 187326 w 1263650"/>
                <a:gd name="connsiteY660" fmla="*/ 876300 h 2044699"/>
                <a:gd name="connsiteX661" fmla="*/ 184151 w 1263650"/>
                <a:gd name="connsiteY661" fmla="*/ 873125 h 2044699"/>
                <a:gd name="connsiteX662" fmla="*/ 180976 w 1263650"/>
                <a:gd name="connsiteY662" fmla="*/ 869950 h 2044699"/>
                <a:gd name="connsiteX663" fmla="*/ 177801 w 1263650"/>
                <a:gd name="connsiteY663" fmla="*/ 866775 h 2044699"/>
                <a:gd name="connsiteX664" fmla="*/ 180976 w 1263650"/>
                <a:gd name="connsiteY664" fmla="*/ 866775 h 2044699"/>
                <a:gd name="connsiteX665" fmla="*/ 184151 w 1263650"/>
                <a:gd name="connsiteY665" fmla="*/ 866775 h 2044699"/>
                <a:gd name="connsiteX666" fmla="*/ 184151 w 1263650"/>
                <a:gd name="connsiteY666" fmla="*/ 863600 h 2044699"/>
                <a:gd name="connsiteX667" fmla="*/ 174626 w 1263650"/>
                <a:gd name="connsiteY667" fmla="*/ 860425 h 2044699"/>
                <a:gd name="connsiteX668" fmla="*/ 168276 w 1263650"/>
                <a:gd name="connsiteY668" fmla="*/ 854075 h 2044699"/>
                <a:gd name="connsiteX669" fmla="*/ 168276 w 1263650"/>
                <a:gd name="connsiteY669" fmla="*/ 850900 h 2044699"/>
                <a:gd name="connsiteX670" fmla="*/ 171451 w 1263650"/>
                <a:gd name="connsiteY670" fmla="*/ 847725 h 2044699"/>
                <a:gd name="connsiteX671" fmla="*/ 174626 w 1263650"/>
                <a:gd name="connsiteY671" fmla="*/ 844550 h 2044699"/>
                <a:gd name="connsiteX672" fmla="*/ 177801 w 1263650"/>
                <a:gd name="connsiteY672" fmla="*/ 841375 h 2044699"/>
                <a:gd name="connsiteX673" fmla="*/ 174626 w 1263650"/>
                <a:gd name="connsiteY673" fmla="*/ 835025 h 2044699"/>
                <a:gd name="connsiteX674" fmla="*/ 174626 w 1263650"/>
                <a:gd name="connsiteY674" fmla="*/ 831850 h 2044699"/>
                <a:gd name="connsiteX675" fmla="*/ 174627 w 1263650"/>
                <a:gd name="connsiteY675" fmla="*/ 831850 h 2044699"/>
                <a:gd name="connsiteX676" fmla="*/ 171452 w 1263650"/>
                <a:gd name="connsiteY676" fmla="*/ 828675 h 2044699"/>
                <a:gd name="connsiteX677" fmla="*/ 168277 w 1263650"/>
                <a:gd name="connsiteY677" fmla="*/ 828675 h 2044699"/>
                <a:gd name="connsiteX678" fmla="*/ 165102 w 1263650"/>
                <a:gd name="connsiteY678" fmla="*/ 828675 h 2044699"/>
                <a:gd name="connsiteX679" fmla="*/ 165102 w 1263650"/>
                <a:gd name="connsiteY679" fmla="*/ 825500 h 2044699"/>
                <a:gd name="connsiteX680" fmla="*/ 165102 w 1263650"/>
                <a:gd name="connsiteY680" fmla="*/ 822325 h 2044699"/>
                <a:gd name="connsiteX681" fmla="*/ 165102 w 1263650"/>
                <a:gd name="connsiteY681" fmla="*/ 819150 h 2044699"/>
                <a:gd name="connsiteX682" fmla="*/ 168277 w 1263650"/>
                <a:gd name="connsiteY682" fmla="*/ 819150 h 2044699"/>
                <a:gd name="connsiteX683" fmla="*/ 171452 w 1263650"/>
                <a:gd name="connsiteY683" fmla="*/ 815975 h 2044699"/>
                <a:gd name="connsiteX684" fmla="*/ 174627 w 1263650"/>
                <a:gd name="connsiteY684" fmla="*/ 812800 h 2044699"/>
                <a:gd name="connsiteX685" fmla="*/ 174627 w 1263650"/>
                <a:gd name="connsiteY685" fmla="*/ 809625 h 2044699"/>
                <a:gd name="connsiteX686" fmla="*/ 177802 w 1263650"/>
                <a:gd name="connsiteY686" fmla="*/ 812800 h 2044699"/>
                <a:gd name="connsiteX687" fmla="*/ 184152 w 1263650"/>
                <a:gd name="connsiteY687" fmla="*/ 812800 h 2044699"/>
                <a:gd name="connsiteX688" fmla="*/ 187327 w 1263650"/>
                <a:gd name="connsiteY688" fmla="*/ 809625 h 2044699"/>
                <a:gd name="connsiteX689" fmla="*/ 193677 w 1263650"/>
                <a:gd name="connsiteY689" fmla="*/ 806450 h 2044699"/>
                <a:gd name="connsiteX690" fmla="*/ 196852 w 1263650"/>
                <a:gd name="connsiteY690" fmla="*/ 809625 h 2044699"/>
                <a:gd name="connsiteX691" fmla="*/ 200027 w 1263650"/>
                <a:gd name="connsiteY691" fmla="*/ 812800 h 2044699"/>
                <a:gd name="connsiteX692" fmla="*/ 202410 w 1263650"/>
                <a:gd name="connsiteY692" fmla="*/ 812800 h 2044699"/>
                <a:gd name="connsiteX693" fmla="*/ 202410 w 1263650"/>
                <a:gd name="connsiteY693" fmla="*/ 808043 h 2044699"/>
                <a:gd name="connsiteX694" fmla="*/ 200026 w 1263650"/>
                <a:gd name="connsiteY694" fmla="*/ 803275 h 2044699"/>
                <a:gd name="connsiteX695" fmla="*/ 196851 w 1263650"/>
                <a:gd name="connsiteY695" fmla="*/ 803275 h 2044699"/>
                <a:gd name="connsiteX696" fmla="*/ 193676 w 1263650"/>
                <a:gd name="connsiteY696" fmla="*/ 803275 h 2044699"/>
                <a:gd name="connsiteX697" fmla="*/ 193676 w 1263650"/>
                <a:gd name="connsiteY697" fmla="*/ 800100 h 2044699"/>
                <a:gd name="connsiteX698" fmla="*/ 193676 w 1263650"/>
                <a:gd name="connsiteY698" fmla="*/ 793750 h 2044699"/>
                <a:gd name="connsiteX699" fmla="*/ 193676 w 1263650"/>
                <a:gd name="connsiteY699" fmla="*/ 787400 h 2044699"/>
                <a:gd name="connsiteX700" fmla="*/ 193676 w 1263650"/>
                <a:gd name="connsiteY700" fmla="*/ 784225 h 2044699"/>
                <a:gd name="connsiteX701" fmla="*/ 193676 w 1263650"/>
                <a:gd name="connsiteY701" fmla="*/ 781050 h 2044699"/>
                <a:gd name="connsiteX702" fmla="*/ 190501 w 1263650"/>
                <a:gd name="connsiteY702" fmla="*/ 777875 h 2044699"/>
                <a:gd name="connsiteX703" fmla="*/ 190501 w 1263650"/>
                <a:gd name="connsiteY703" fmla="*/ 774700 h 2044699"/>
                <a:gd name="connsiteX704" fmla="*/ 187326 w 1263650"/>
                <a:gd name="connsiteY704" fmla="*/ 774700 h 2044699"/>
                <a:gd name="connsiteX705" fmla="*/ 184151 w 1263650"/>
                <a:gd name="connsiteY705" fmla="*/ 777875 h 2044699"/>
                <a:gd name="connsiteX706" fmla="*/ 184151 w 1263650"/>
                <a:gd name="connsiteY706" fmla="*/ 774700 h 2044699"/>
                <a:gd name="connsiteX707" fmla="*/ 184150 w 1263650"/>
                <a:gd name="connsiteY707" fmla="*/ 774700 h 2044699"/>
                <a:gd name="connsiteX708" fmla="*/ 184150 w 1263650"/>
                <a:gd name="connsiteY708" fmla="*/ 777874 h 2044699"/>
                <a:gd name="connsiteX709" fmla="*/ 180976 w 1263650"/>
                <a:gd name="connsiteY709" fmla="*/ 774700 h 2044699"/>
                <a:gd name="connsiteX710" fmla="*/ 180976 w 1263650"/>
                <a:gd name="connsiteY710" fmla="*/ 771525 h 2044699"/>
                <a:gd name="connsiteX711" fmla="*/ 180975 w 1263650"/>
                <a:gd name="connsiteY711" fmla="*/ 771525 h 2044699"/>
                <a:gd name="connsiteX712" fmla="*/ 180975 w 1263650"/>
                <a:gd name="connsiteY712" fmla="*/ 774700 h 2044699"/>
                <a:gd name="connsiteX713" fmla="*/ 180975 w 1263650"/>
                <a:gd name="connsiteY713" fmla="*/ 777875 h 2044699"/>
                <a:gd name="connsiteX714" fmla="*/ 180975 w 1263650"/>
                <a:gd name="connsiteY714" fmla="*/ 781050 h 2044699"/>
                <a:gd name="connsiteX715" fmla="*/ 180976 w 1263650"/>
                <a:gd name="connsiteY715" fmla="*/ 781050 h 2044699"/>
                <a:gd name="connsiteX716" fmla="*/ 180976 w 1263650"/>
                <a:gd name="connsiteY716" fmla="*/ 777875 h 2044699"/>
                <a:gd name="connsiteX717" fmla="*/ 180976 w 1263650"/>
                <a:gd name="connsiteY717" fmla="*/ 774701 h 2044699"/>
                <a:gd name="connsiteX718" fmla="*/ 184150 w 1263650"/>
                <a:gd name="connsiteY718" fmla="*/ 777875 h 2044699"/>
                <a:gd name="connsiteX719" fmla="*/ 184150 w 1263650"/>
                <a:gd name="connsiteY719" fmla="*/ 777874 h 2044699"/>
                <a:gd name="connsiteX720" fmla="*/ 184151 w 1263650"/>
                <a:gd name="connsiteY720" fmla="*/ 777875 h 2044699"/>
                <a:gd name="connsiteX721" fmla="*/ 187326 w 1263650"/>
                <a:gd name="connsiteY721" fmla="*/ 781050 h 2044699"/>
                <a:gd name="connsiteX722" fmla="*/ 190501 w 1263650"/>
                <a:gd name="connsiteY722" fmla="*/ 784225 h 2044699"/>
                <a:gd name="connsiteX723" fmla="*/ 190501 w 1263650"/>
                <a:gd name="connsiteY723" fmla="*/ 787400 h 2044699"/>
                <a:gd name="connsiteX724" fmla="*/ 190500 w 1263650"/>
                <a:gd name="connsiteY724" fmla="*/ 787400 h 2044699"/>
                <a:gd name="connsiteX725" fmla="*/ 190500 w 1263650"/>
                <a:gd name="connsiteY725" fmla="*/ 790575 h 2044699"/>
                <a:gd name="connsiteX726" fmla="*/ 190500 w 1263650"/>
                <a:gd name="connsiteY726" fmla="*/ 796925 h 2044699"/>
                <a:gd name="connsiteX727" fmla="*/ 187325 w 1263650"/>
                <a:gd name="connsiteY727" fmla="*/ 793750 h 2044699"/>
                <a:gd name="connsiteX728" fmla="*/ 180975 w 1263650"/>
                <a:gd name="connsiteY728" fmla="*/ 787400 h 2044699"/>
                <a:gd name="connsiteX729" fmla="*/ 177800 w 1263650"/>
                <a:gd name="connsiteY729" fmla="*/ 784225 h 2044699"/>
                <a:gd name="connsiteX730" fmla="*/ 177800 w 1263650"/>
                <a:gd name="connsiteY730" fmla="*/ 781050 h 2044699"/>
                <a:gd name="connsiteX731" fmla="*/ 184150 w 1263650"/>
                <a:gd name="connsiteY731" fmla="*/ 784225 h 2044699"/>
                <a:gd name="connsiteX732" fmla="*/ 184151 w 1263650"/>
                <a:gd name="connsiteY732" fmla="*/ 784225 h 2044699"/>
                <a:gd name="connsiteX733" fmla="*/ 177801 w 1263650"/>
                <a:gd name="connsiteY733" fmla="*/ 781050 h 2044699"/>
                <a:gd name="connsiteX734" fmla="*/ 177800 w 1263650"/>
                <a:gd name="connsiteY734" fmla="*/ 781050 h 2044699"/>
                <a:gd name="connsiteX735" fmla="*/ 174625 w 1263650"/>
                <a:gd name="connsiteY735" fmla="*/ 781050 h 2044699"/>
                <a:gd name="connsiteX736" fmla="*/ 171450 w 1263650"/>
                <a:gd name="connsiteY736" fmla="*/ 781050 h 2044699"/>
                <a:gd name="connsiteX737" fmla="*/ 171450 w 1263650"/>
                <a:gd name="connsiteY737" fmla="*/ 784225 h 2044699"/>
                <a:gd name="connsiteX738" fmla="*/ 168275 w 1263650"/>
                <a:gd name="connsiteY738" fmla="*/ 787400 h 2044699"/>
                <a:gd name="connsiteX739" fmla="*/ 165100 w 1263650"/>
                <a:gd name="connsiteY739" fmla="*/ 787400 h 2044699"/>
                <a:gd name="connsiteX740" fmla="*/ 161925 w 1263650"/>
                <a:gd name="connsiteY740" fmla="*/ 784225 h 2044699"/>
                <a:gd name="connsiteX741" fmla="*/ 158750 w 1263650"/>
                <a:gd name="connsiteY741" fmla="*/ 787400 h 2044699"/>
                <a:gd name="connsiteX742" fmla="*/ 158750 w 1263650"/>
                <a:gd name="connsiteY742" fmla="*/ 793750 h 2044699"/>
                <a:gd name="connsiteX743" fmla="*/ 161925 w 1263650"/>
                <a:gd name="connsiteY743" fmla="*/ 793750 h 2044699"/>
                <a:gd name="connsiteX744" fmla="*/ 158750 w 1263650"/>
                <a:gd name="connsiteY744" fmla="*/ 800100 h 2044699"/>
                <a:gd name="connsiteX745" fmla="*/ 155575 w 1263650"/>
                <a:gd name="connsiteY745" fmla="*/ 803275 h 2044699"/>
                <a:gd name="connsiteX746" fmla="*/ 155575 w 1263650"/>
                <a:gd name="connsiteY746" fmla="*/ 806450 h 2044699"/>
                <a:gd name="connsiteX747" fmla="*/ 161925 w 1263650"/>
                <a:gd name="connsiteY747" fmla="*/ 809625 h 2044699"/>
                <a:gd name="connsiteX748" fmla="*/ 161925 w 1263650"/>
                <a:gd name="connsiteY748" fmla="*/ 812800 h 2044699"/>
                <a:gd name="connsiteX749" fmla="*/ 158750 w 1263650"/>
                <a:gd name="connsiteY749" fmla="*/ 812800 h 2044699"/>
                <a:gd name="connsiteX750" fmla="*/ 152400 w 1263650"/>
                <a:gd name="connsiteY750" fmla="*/ 812800 h 2044699"/>
                <a:gd name="connsiteX751" fmla="*/ 152400 w 1263650"/>
                <a:gd name="connsiteY751" fmla="*/ 815975 h 2044699"/>
                <a:gd name="connsiteX752" fmla="*/ 152400 w 1263650"/>
                <a:gd name="connsiteY752" fmla="*/ 819150 h 2044699"/>
                <a:gd name="connsiteX753" fmla="*/ 149225 w 1263650"/>
                <a:gd name="connsiteY753" fmla="*/ 822325 h 2044699"/>
                <a:gd name="connsiteX754" fmla="*/ 152400 w 1263650"/>
                <a:gd name="connsiteY754" fmla="*/ 822325 h 2044699"/>
                <a:gd name="connsiteX755" fmla="*/ 155575 w 1263650"/>
                <a:gd name="connsiteY755" fmla="*/ 825500 h 2044699"/>
                <a:gd name="connsiteX756" fmla="*/ 155575 w 1263650"/>
                <a:gd name="connsiteY756" fmla="*/ 828675 h 2044699"/>
                <a:gd name="connsiteX757" fmla="*/ 158750 w 1263650"/>
                <a:gd name="connsiteY757" fmla="*/ 831850 h 2044699"/>
                <a:gd name="connsiteX758" fmla="*/ 155575 w 1263650"/>
                <a:gd name="connsiteY758" fmla="*/ 831850 h 2044699"/>
                <a:gd name="connsiteX759" fmla="*/ 155575 w 1263650"/>
                <a:gd name="connsiteY759" fmla="*/ 835025 h 2044699"/>
                <a:gd name="connsiteX760" fmla="*/ 152400 w 1263650"/>
                <a:gd name="connsiteY760" fmla="*/ 835025 h 2044699"/>
                <a:gd name="connsiteX761" fmla="*/ 152400 w 1263650"/>
                <a:gd name="connsiteY761" fmla="*/ 828675 h 2044699"/>
                <a:gd name="connsiteX762" fmla="*/ 149225 w 1263650"/>
                <a:gd name="connsiteY762" fmla="*/ 828675 h 2044699"/>
                <a:gd name="connsiteX763" fmla="*/ 149225 w 1263650"/>
                <a:gd name="connsiteY763" fmla="*/ 838200 h 2044699"/>
                <a:gd name="connsiteX764" fmla="*/ 149225 w 1263650"/>
                <a:gd name="connsiteY764" fmla="*/ 841375 h 2044699"/>
                <a:gd name="connsiteX765" fmla="*/ 146050 w 1263650"/>
                <a:gd name="connsiteY765" fmla="*/ 841375 h 2044699"/>
                <a:gd name="connsiteX766" fmla="*/ 142875 w 1263650"/>
                <a:gd name="connsiteY766" fmla="*/ 841375 h 2044699"/>
                <a:gd name="connsiteX767" fmla="*/ 142875 w 1263650"/>
                <a:gd name="connsiteY767" fmla="*/ 838200 h 2044699"/>
                <a:gd name="connsiteX768" fmla="*/ 127000 w 1263650"/>
                <a:gd name="connsiteY768" fmla="*/ 819150 h 2044699"/>
                <a:gd name="connsiteX769" fmla="*/ 123825 w 1263650"/>
                <a:gd name="connsiteY769" fmla="*/ 815975 h 2044699"/>
                <a:gd name="connsiteX770" fmla="*/ 123825 w 1263650"/>
                <a:gd name="connsiteY770" fmla="*/ 819150 h 2044699"/>
                <a:gd name="connsiteX771" fmla="*/ 120650 w 1263650"/>
                <a:gd name="connsiteY771" fmla="*/ 819150 h 2044699"/>
                <a:gd name="connsiteX772" fmla="*/ 111125 w 1263650"/>
                <a:gd name="connsiteY772" fmla="*/ 806450 h 2044699"/>
                <a:gd name="connsiteX773" fmla="*/ 107950 w 1263650"/>
                <a:gd name="connsiteY773" fmla="*/ 793750 h 2044699"/>
                <a:gd name="connsiteX774" fmla="*/ 95250 w 1263650"/>
                <a:gd name="connsiteY774" fmla="*/ 787400 h 2044699"/>
                <a:gd name="connsiteX775" fmla="*/ 95250 w 1263650"/>
                <a:gd name="connsiteY775" fmla="*/ 781050 h 2044699"/>
                <a:gd name="connsiteX776" fmla="*/ 95250 w 1263650"/>
                <a:gd name="connsiteY776" fmla="*/ 777875 h 2044699"/>
                <a:gd name="connsiteX777" fmla="*/ 88900 w 1263650"/>
                <a:gd name="connsiteY777" fmla="*/ 781050 h 2044699"/>
                <a:gd name="connsiteX778" fmla="*/ 90805 w 1263650"/>
                <a:gd name="connsiteY778" fmla="*/ 784860 h 2044699"/>
                <a:gd name="connsiteX779" fmla="*/ 85725 w 1263650"/>
                <a:gd name="connsiteY779" fmla="*/ 787400 h 2044699"/>
                <a:gd name="connsiteX780" fmla="*/ 85725 w 1263650"/>
                <a:gd name="connsiteY780" fmla="*/ 793750 h 2044699"/>
                <a:gd name="connsiteX781" fmla="*/ 79375 w 1263650"/>
                <a:gd name="connsiteY781" fmla="*/ 790575 h 2044699"/>
                <a:gd name="connsiteX782" fmla="*/ 95250 w 1263650"/>
                <a:gd name="connsiteY782" fmla="*/ 762000 h 2044699"/>
                <a:gd name="connsiteX783" fmla="*/ 95250 w 1263650"/>
                <a:gd name="connsiteY783" fmla="*/ 746125 h 2044699"/>
                <a:gd name="connsiteX784" fmla="*/ 104775 w 1263650"/>
                <a:gd name="connsiteY784" fmla="*/ 771525 h 2044699"/>
                <a:gd name="connsiteX785" fmla="*/ 111125 w 1263650"/>
                <a:gd name="connsiteY785" fmla="*/ 781050 h 2044699"/>
                <a:gd name="connsiteX786" fmla="*/ 101600 w 1263650"/>
                <a:gd name="connsiteY786" fmla="*/ 752475 h 2044699"/>
                <a:gd name="connsiteX787" fmla="*/ 98425 w 1263650"/>
                <a:gd name="connsiteY787" fmla="*/ 746125 h 2044699"/>
                <a:gd name="connsiteX788" fmla="*/ 95250 w 1263650"/>
                <a:gd name="connsiteY788" fmla="*/ 733425 h 2044699"/>
                <a:gd name="connsiteX789" fmla="*/ 92075 w 1263650"/>
                <a:gd name="connsiteY789" fmla="*/ 730250 h 2044699"/>
                <a:gd name="connsiteX790" fmla="*/ 88900 w 1263650"/>
                <a:gd name="connsiteY790" fmla="*/ 730250 h 2044699"/>
                <a:gd name="connsiteX791" fmla="*/ 85725 w 1263650"/>
                <a:gd name="connsiteY791" fmla="*/ 733425 h 2044699"/>
                <a:gd name="connsiteX792" fmla="*/ 85725 w 1263650"/>
                <a:gd name="connsiteY792" fmla="*/ 730250 h 2044699"/>
                <a:gd name="connsiteX793" fmla="*/ 85725 w 1263650"/>
                <a:gd name="connsiteY793" fmla="*/ 727075 h 2044699"/>
                <a:gd name="connsiteX794" fmla="*/ 85725 w 1263650"/>
                <a:gd name="connsiteY794" fmla="*/ 717550 h 2044699"/>
                <a:gd name="connsiteX795" fmla="*/ 85725 w 1263650"/>
                <a:gd name="connsiteY795" fmla="*/ 708025 h 2044699"/>
                <a:gd name="connsiteX796" fmla="*/ 82550 w 1263650"/>
                <a:gd name="connsiteY796" fmla="*/ 704850 h 2044699"/>
                <a:gd name="connsiteX797" fmla="*/ 82550 w 1263650"/>
                <a:gd name="connsiteY797" fmla="*/ 701675 h 2044699"/>
                <a:gd name="connsiteX798" fmla="*/ 60325 w 1263650"/>
                <a:gd name="connsiteY798" fmla="*/ 673100 h 2044699"/>
                <a:gd name="connsiteX799" fmla="*/ 50800 w 1263650"/>
                <a:gd name="connsiteY799" fmla="*/ 641350 h 2044699"/>
                <a:gd name="connsiteX800" fmla="*/ 38100 w 1263650"/>
                <a:gd name="connsiteY800" fmla="*/ 625475 h 2044699"/>
                <a:gd name="connsiteX801" fmla="*/ 31750 w 1263650"/>
                <a:gd name="connsiteY801" fmla="*/ 615950 h 2044699"/>
                <a:gd name="connsiteX802" fmla="*/ 22225 w 1263650"/>
                <a:gd name="connsiteY802" fmla="*/ 590550 h 2044699"/>
                <a:gd name="connsiteX803" fmla="*/ 22225 w 1263650"/>
                <a:gd name="connsiteY803" fmla="*/ 584200 h 2044699"/>
                <a:gd name="connsiteX804" fmla="*/ 28575 w 1263650"/>
                <a:gd name="connsiteY804" fmla="*/ 581025 h 2044699"/>
                <a:gd name="connsiteX805" fmla="*/ 31750 w 1263650"/>
                <a:gd name="connsiteY805" fmla="*/ 568325 h 2044699"/>
                <a:gd name="connsiteX806" fmla="*/ 31750 w 1263650"/>
                <a:gd name="connsiteY806" fmla="*/ 552450 h 2044699"/>
                <a:gd name="connsiteX807" fmla="*/ 28575 w 1263650"/>
                <a:gd name="connsiteY807" fmla="*/ 536575 h 2044699"/>
                <a:gd name="connsiteX808" fmla="*/ 28575 w 1263650"/>
                <a:gd name="connsiteY808" fmla="*/ 508000 h 2044699"/>
                <a:gd name="connsiteX809" fmla="*/ 38100 w 1263650"/>
                <a:gd name="connsiteY809" fmla="*/ 482600 h 2044699"/>
                <a:gd name="connsiteX810" fmla="*/ 47625 w 1263650"/>
                <a:gd name="connsiteY810" fmla="*/ 473075 h 2044699"/>
                <a:gd name="connsiteX811" fmla="*/ 47625 w 1263650"/>
                <a:gd name="connsiteY811" fmla="*/ 463550 h 2044699"/>
                <a:gd name="connsiteX812" fmla="*/ 50800 w 1263650"/>
                <a:gd name="connsiteY812" fmla="*/ 447675 h 2044699"/>
                <a:gd name="connsiteX813" fmla="*/ 47625 w 1263650"/>
                <a:gd name="connsiteY813" fmla="*/ 438150 h 2044699"/>
                <a:gd name="connsiteX814" fmla="*/ 47625 w 1263650"/>
                <a:gd name="connsiteY814" fmla="*/ 419100 h 2044699"/>
                <a:gd name="connsiteX815" fmla="*/ 44450 w 1263650"/>
                <a:gd name="connsiteY815" fmla="*/ 409575 h 2044699"/>
                <a:gd name="connsiteX816" fmla="*/ 41275 w 1263650"/>
                <a:gd name="connsiteY816" fmla="*/ 400050 h 2044699"/>
                <a:gd name="connsiteX817" fmla="*/ 34925 w 1263650"/>
                <a:gd name="connsiteY817" fmla="*/ 381000 h 2044699"/>
                <a:gd name="connsiteX818" fmla="*/ 31750 w 1263650"/>
                <a:gd name="connsiteY818" fmla="*/ 381000 h 2044699"/>
                <a:gd name="connsiteX819" fmla="*/ 31750 w 1263650"/>
                <a:gd name="connsiteY819" fmla="*/ 374650 h 2044699"/>
                <a:gd name="connsiteX820" fmla="*/ 25400 w 1263650"/>
                <a:gd name="connsiteY820" fmla="*/ 374650 h 2044699"/>
                <a:gd name="connsiteX821" fmla="*/ 28575 w 1263650"/>
                <a:gd name="connsiteY821" fmla="*/ 361950 h 2044699"/>
                <a:gd name="connsiteX822" fmla="*/ 25400 w 1263650"/>
                <a:gd name="connsiteY822" fmla="*/ 358775 h 2044699"/>
                <a:gd name="connsiteX823" fmla="*/ 19050 w 1263650"/>
                <a:gd name="connsiteY823" fmla="*/ 352425 h 2044699"/>
                <a:gd name="connsiteX824" fmla="*/ 0 w 1263650"/>
                <a:gd name="connsiteY824" fmla="*/ 320675 h 2044699"/>
                <a:gd name="connsiteX825" fmla="*/ 3175 w 1263650"/>
                <a:gd name="connsiteY825" fmla="*/ 307975 h 2044699"/>
                <a:gd name="connsiteX826" fmla="*/ 3175 w 1263650"/>
                <a:gd name="connsiteY826" fmla="*/ 282575 h 2044699"/>
                <a:gd name="connsiteX827" fmla="*/ 12700 w 1263650"/>
                <a:gd name="connsiteY827" fmla="*/ 263525 h 2044699"/>
                <a:gd name="connsiteX828" fmla="*/ 22225 w 1263650"/>
                <a:gd name="connsiteY828" fmla="*/ 254000 h 2044699"/>
                <a:gd name="connsiteX829" fmla="*/ 22225 w 1263650"/>
                <a:gd name="connsiteY829" fmla="*/ 250825 h 2044699"/>
                <a:gd name="connsiteX830" fmla="*/ 25400 w 1263650"/>
                <a:gd name="connsiteY830" fmla="*/ 250825 h 2044699"/>
                <a:gd name="connsiteX831" fmla="*/ 34925 w 1263650"/>
                <a:gd name="connsiteY831" fmla="*/ 234950 h 2044699"/>
                <a:gd name="connsiteX832" fmla="*/ 38100 w 1263650"/>
                <a:gd name="connsiteY832" fmla="*/ 231775 h 2044699"/>
                <a:gd name="connsiteX833" fmla="*/ 41275 w 1263650"/>
                <a:gd name="connsiteY833" fmla="*/ 231775 h 2044699"/>
                <a:gd name="connsiteX834" fmla="*/ 41275 w 1263650"/>
                <a:gd name="connsiteY834" fmla="*/ 234950 h 2044699"/>
                <a:gd name="connsiteX835" fmla="*/ 38100 w 1263650"/>
                <a:gd name="connsiteY835" fmla="*/ 238125 h 2044699"/>
                <a:gd name="connsiteX836" fmla="*/ 34925 w 1263650"/>
                <a:gd name="connsiteY836" fmla="*/ 238125 h 2044699"/>
                <a:gd name="connsiteX837" fmla="*/ 34925 w 1263650"/>
                <a:gd name="connsiteY837" fmla="*/ 241300 h 2044699"/>
                <a:gd name="connsiteX838" fmla="*/ 38100 w 1263650"/>
                <a:gd name="connsiteY838" fmla="*/ 244475 h 2044699"/>
                <a:gd name="connsiteX839" fmla="*/ 41275 w 1263650"/>
                <a:gd name="connsiteY839" fmla="*/ 244475 h 2044699"/>
                <a:gd name="connsiteX840" fmla="*/ 41275 w 1263650"/>
                <a:gd name="connsiteY840" fmla="*/ 241300 h 2044699"/>
                <a:gd name="connsiteX841" fmla="*/ 44450 w 1263650"/>
                <a:gd name="connsiteY841" fmla="*/ 238125 h 2044699"/>
                <a:gd name="connsiteX842" fmla="*/ 44450 w 1263650"/>
                <a:gd name="connsiteY842" fmla="*/ 234950 h 2044699"/>
                <a:gd name="connsiteX843" fmla="*/ 47625 w 1263650"/>
                <a:gd name="connsiteY843" fmla="*/ 231775 h 2044699"/>
                <a:gd name="connsiteX844" fmla="*/ 50800 w 1263650"/>
                <a:gd name="connsiteY844" fmla="*/ 228600 h 2044699"/>
                <a:gd name="connsiteX845" fmla="*/ 53975 w 1263650"/>
                <a:gd name="connsiteY845" fmla="*/ 228600 h 2044699"/>
                <a:gd name="connsiteX846" fmla="*/ 57150 w 1263650"/>
                <a:gd name="connsiteY846" fmla="*/ 225425 h 2044699"/>
                <a:gd name="connsiteX847" fmla="*/ 60325 w 1263650"/>
                <a:gd name="connsiteY847" fmla="*/ 225425 h 2044699"/>
                <a:gd name="connsiteX848" fmla="*/ 63500 w 1263650"/>
                <a:gd name="connsiteY848" fmla="*/ 222250 h 2044699"/>
                <a:gd name="connsiteX849" fmla="*/ 66675 w 1263650"/>
                <a:gd name="connsiteY849" fmla="*/ 222250 h 2044699"/>
                <a:gd name="connsiteX850" fmla="*/ 66675 w 1263650"/>
                <a:gd name="connsiteY850" fmla="*/ 219075 h 2044699"/>
                <a:gd name="connsiteX851" fmla="*/ 63500 w 1263650"/>
                <a:gd name="connsiteY851" fmla="*/ 219075 h 2044699"/>
                <a:gd name="connsiteX852" fmla="*/ 63500 w 1263650"/>
                <a:gd name="connsiteY852" fmla="*/ 215900 h 2044699"/>
                <a:gd name="connsiteX853" fmla="*/ 57150 w 1263650"/>
                <a:gd name="connsiteY853" fmla="*/ 215900 h 2044699"/>
                <a:gd name="connsiteX854" fmla="*/ 57150 w 1263650"/>
                <a:gd name="connsiteY854" fmla="*/ 219075 h 2044699"/>
                <a:gd name="connsiteX855" fmla="*/ 53975 w 1263650"/>
                <a:gd name="connsiteY855" fmla="*/ 219075 h 2044699"/>
                <a:gd name="connsiteX856" fmla="*/ 47625 w 1263650"/>
                <a:gd name="connsiteY856" fmla="*/ 228600 h 2044699"/>
                <a:gd name="connsiteX857" fmla="*/ 44450 w 1263650"/>
                <a:gd name="connsiteY857" fmla="*/ 228600 h 2044699"/>
                <a:gd name="connsiteX858" fmla="*/ 41275 w 1263650"/>
                <a:gd name="connsiteY858" fmla="*/ 225425 h 2044699"/>
                <a:gd name="connsiteX859" fmla="*/ 44450 w 1263650"/>
                <a:gd name="connsiteY859" fmla="*/ 222250 h 2044699"/>
                <a:gd name="connsiteX860" fmla="*/ 47625 w 1263650"/>
                <a:gd name="connsiteY860" fmla="*/ 215900 h 2044699"/>
                <a:gd name="connsiteX861" fmla="*/ 66675 w 1263650"/>
                <a:gd name="connsiteY861" fmla="*/ 193675 h 2044699"/>
                <a:gd name="connsiteX862" fmla="*/ 69850 w 1263650"/>
                <a:gd name="connsiteY862" fmla="*/ 184150 h 2044699"/>
                <a:gd name="connsiteX863" fmla="*/ 69850 w 1263650"/>
                <a:gd name="connsiteY863" fmla="*/ 177800 h 2044699"/>
                <a:gd name="connsiteX864" fmla="*/ 73025 w 1263650"/>
                <a:gd name="connsiteY864" fmla="*/ 165100 h 2044699"/>
                <a:gd name="connsiteX865" fmla="*/ 76200 w 1263650"/>
                <a:gd name="connsiteY865" fmla="*/ 155575 h 2044699"/>
                <a:gd name="connsiteX866" fmla="*/ 95250 w 1263650"/>
                <a:gd name="connsiteY866" fmla="*/ 120650 h 2044699"/>
                <a:gd name="connsiteX867" fmla="*/ 98425 w 1263650"/>
                <a:gd name="connsiteY867" fmla="*/ 104775 h 2044699"/>
                <a:gd name="connsiteX868" fmla="*/ 98425 w 1263650"/>
                <a:gd name="connsiteY868" fmla="*/ 92075 h 2044699"/>
                <a:gd name="connsiteX869" fmla="*/ 104775 w 1263650"/>
                <a:gd name="connsiteY869" fmla="*/ 92075 h 2044699"/>
                <a:gd name="connsiteX870" fmla="*/ 98425 w 1263650"/>
                <a:gd name="connsiteY870" fmla="*/ 88900 h 2044699"/>
                <a:gd name="connsiteX871" fmla="*/ 101600 w 1263650"/>
                <a:gd name="connsiteY871" fmla="*/ 53975 h 2044699"/>
                <a:gd name="connsiteX872" fmla="*/ 92075 w 1263650"/>
                <a:gd name="connsiteY872" fmla="*/ 50800 h 2044699"/>
                <a:gd name="connsiteX873" fmla="*/ 88900 w 1263650"/>
                <a:gd name="connsiteY873" fmla="*/ 41275 h 2044699"/>
                <a:gd name="connsiteX874" fmla="*/ 98425 w 1263650"/>
                <a:gd name="connsiteY874" fmla="*/ 28575 h 2044699"/>
                <a:gd name="connsiteX875" fmla="*/ 104775 w 1263650"/>
                <a:gd name="connsiteY875" fmla="*/ 15875 h 2044699"/>
                <a:gd name="connsiteX876" fmla="*/ 104775 w 1263650"/>
                <a:gd name="connsiteY876" fmla="*/ 12700 h 2044699"/>
                <a:gd name="connsiteX877" fmla="*/ 104775 w 1263650"/>
                <a:gd name="connsiteY877" fmla="*/ 0 h 2044699"/>
                <a:gd name="connsiteX0" fmla="*/ 558800 w 1263650"/>
                <a:gd name="connsiteY0" fmla="*/ 1917699 h 2044699"/>
                <a:gd name="connsiteX1" fmla="*/ 530225 w 1263650"/>
                <a:gd name="connsiteY1" fmla="*/ 1870074 h 2044699"/>
                <a:gd name="connsiteX2" fmla="*/ 533400 w 1263650"/>
                <a:gd name="connsiteY2" fmla="*/ 1870074 h 2044699"/>
                <a:gd name="connsiteX3" fmla="*/ 533400 w 1263650"/>
                <a:gd name="connsiteY3" fmla="*/ 1873249 h 2044699"/>
                <a:gd name="connsiteX4" fmla="*/ 536575 w 1263650"/>
                <a:gd name="connsiteY4" fmla="*/ 1879599 h 2044699"/>
                <a:gd name="connsiteX5" fmla="*/ 539750 w 1263650"/>
                <a:gd name="connsiteY5" fmla="*/ 1889124 h 2044699"/>
                <a:gd name="connsiteX6" fmla="*/ 539750 w 1263650"/>
                <a:gd name="connsiteY6" fmla="*/ 1892299 h 2044699"/>
                <a:gd name="connsiteX7" fmla="*/ 546100 w 1263650"/>
                <a:gd name="connsiteY7" fmla="*/ 1895474 h 2044699"/>
                <a:gd name="connsiteX8" fmla="*/ 552450 w 1263650"/>
                <a:gd name="connsiteY8" fmla="*/ 1908174 h 2044699"/>
                <a:gd name="connsiteX9" fmla="*/ 558800 w 1263650"/>
                <a:gd name="connsiteY9" fmla="*/ 1914524 h 2044699"/>
                <a:gd name="connsiteX10" fmla="*/ 558800 w 1263650"/>
                <a:gd name="connsiteY10" fmla="*/ 1917699 h 2044699"/>
                <a:gd name="connsiteX11" fmla="*/ 561975 w 1263650"/>
                <a:gd name="connsiteY11" fmla="*/ 1819274 h 2044699"/>
                <a:gd name="connsiteX12" fmla="*/ 561975 w 1263650"/>
                <a:gd name="connsiteY12" fmla="*/ 1797049 h 2044699"/>
                <a:gd name="connsiteX13" fmla="*/ 565150 w 1263650"/>
                <a:gd name="connsiteY13" fmla="*/ 1797049 h 2044699"/>
                <a:gd name="connsiteX14" fmla="*/ 568325 w 1263650"/>
                <a:gd name="connsiteY14" fmla="*/ 1797049 h 2044699"/>
                <a:gd name="connsiteX15" fmla="*/ 571500 w 1263650"/>
                <a:gd name="connsiteY15" fmla="*/ 1803399 h 2044699"/>
                <a:gd name="connsiteX16" fmla="*/ 577850 w 1263650"/>
                <a:gd name="connsiteY16" fmla="*/ 1806574 h 2044699"/>
                <a:gd name="connsiteX17" fmla="*/ 577850 w 1263650"/>
                <a:gd name="connsiteY17" fmla="*/ 1809749 h 2044699"/>
                <a:gd name="connsiteX18" fmla="*/ 581025 w 1263650"/>
                <a:gd name="connsiteY18" fmla="*/ 1816099 h 2044699"/>
                <a:gd name="connsiteX19" fmla="*/ 584200 w 1263650"/>
                <a:gd name="connsiteY19" fmla="*/ 1822449 h 2044699"/>
                <a:gd name="connsiteX20" fmla="*/ 587375 w 1263650"/>
                <a:gd name="connsiteY20" fmla="*/ 1822449 h 2044699"/>
                <a:gd name="connsiteX21" fmla="*/ 587375 w 1263650"/>
                <a:gd name="connsiteY21" fmla="*/ 1825624 h 2044699"/>
                <a:gd name="connsiteX22" fmla="*/ 587375 w 1263650"/>
                <a:gd name="connsiteY22" fmla="*/ 1828799 h 2044699"/>
                <a:gd name="connsiteX23" fmla="*/ 584200 w 1263650"/>
                <a:gd name="connsiteY23" fmla="*/ 1828799 h 2044699"/>
                <a:gd name="connsiteX24" fmla="*/ 581025 w 1263650"/>
                <a:gd name="connsiteY24" fmla="*/ 1828799 h 2044699"/>
                <a:gd name="connsiteX25" fmla="*/ 574675 w 1263650"/>
                <a:gd name="connsiteY25" fmla="*/ 1828799 h 2044699"/>
                <a:gd name="connsiteX26" fmla="*/ 571500 w 1263650"/>
                <a:gd name="connsiteY26" fmla="*/ 1825624 h 2044699"/>
                <a:gd name="connsiteX27" fmla="*/ 565150 w 1263650"/>
                <a:gd name="connsiteY27" fmla="*/ 1822449 h 2044699"/>
                <a:gd name="connsiteX28" fmla="*/ 561975 w 1263650"/>
                <a:gd name="connsiteY28" fmla="*/ 1819274 h 2044699"/>
                <a:gd name="connsiteX29" fmla="*/ 654050 w 1263650"/>
                <a:gd name="connsiteY29" fmla="*/ 1784349 h 2044699"/>
                <a:gd name="connsiteX30" fmla="*/ 657225 w 1263650"/>
                <a:gd name="connsiteY30" fmla="*/ 1784349 h 2044699"/>
                <a:gd name="connsiteX31" fmla="*/ 657225 w 1263650"/>
                <a:gd name="connsiteY31" fmla="*/ 1787524 h 2044699"/>
                <a:gd name="connsiteX32" fmla="*/ 654050 w 1263650"/>
                <a:gd name="connsiteY32" fmla="*/ 1787524 h 2044699"/>
                <a:gd name="connsiteX33" fmla="*/ 654050 w 1263650"/>
                <a:gd name="connsiteY33" fmla="*/ 1784349 h 2044699"/>
                <a:gd name="connsiteX34" fmla="*/ 320675 w 1263650"/>
                <a:gd name="connsiteY34" fmla="*/ 1441449 h 2044699"/>
                <a:gd name="connsiteX35" fmla="*/ 320678 w 1263650"/>
                <a:gd name="connsiteY35" fmla="*/ 1441452 h 2044699"/>
                <a:gd name="connsiteX36" fmla="*/ 320678 w 1263650"/>
                <a:gd name="connsiteY36" fmla="*/ 1441449 h 2044699"/>
                <a:gd name="connsiteX37" fmla="*/ 320675 w 1263650"/>
                <a:gd name="connsiteY37" fmla="*/ 1441449 h 2044699"/>
                <a:gd name="connsiteX38" fmla="*/ 200026 w 1263650"/>
                <a:gd name="connsiteY38" fmla="*/ 857250 h 2044699"/>
                <a:gd name="connsiteX39" fmla="*/ 202410 w 1263650"/>
                <a:gd name="connsiteY39" fmla="*/ 859634 h 2044699"/>
                <a:gd name="connsiteX40" fmla="*/ 202410 w 1263650"/>
                <a:gd name="connsiteY40" fmla="*/ 859633 h 2044699"/>
                <a:gd name="connsiteX41" fmla="*/ 200027 w 1263650"/>
                <a:gd name="connsiteY41" fmla="*/ 857250 h 2044699"/>
                <a:gd name="connsiteX42" fmla="*/ 200026 w 1263650"/>
                <a:gd name="connsiteY42" fmla="*/ 857250 h 2044699"/>
                <a:gd name="connsiteX43" fmla="*/ 193676 w 1263650"/>
                <a:gd name="connsiteY43" fmla="*/ 854075 h 2044699"/>
                <a:gd name="connsiteX44" fmla="*/ 193676 w 1263650"/>
                <a:gd name="connsiteY44" fmla="*/ 857250 h 2044699"/>
                <a:gd name="connsiteX45" fmla="*/ 193677 w 1263650"/>
                <a:gd name="connsiteY45" fmla="*/ 857250 h 2044699"/>
                <a:gd name="connsiteX46" fmla="*/ 193677 w 1263650"/>
                <a:gd name="connsiteY46" fmla="*/ 854075 h 2044699"/>
                <a:gd name="connsiteX47" fmla="*/ 193676 w 1263650"/>
                <a:gd name="connsiteY47" fmla="*/ 854075 h 2044699"/>
                <a:gd name="connsiteX48" fmla="*/ 190501 w 1263650"/>
                <a:gd name="connsiteY48" fmla="*/ 847724 h 2044699"/>
                <a:gd name="connsiteX49" fmla="*/ 190501 w 1263650"/>
                <a:gd name="connsiteY49" fmla="*/ 847725 h 2044699"/>
                <a:gd name="connsiteX50" fmla="*/ 190501 w 1263650"/>
                <a:gd name="connsiteY50" fmla="*/ 850900 h 2044699"/>
                <a:gd name="connsiteX51" fmla="*/ 190501 w 1263650"/>
                <a:gd name="connsiteY51" fmla="*/ 854075 h 2044699"/>
                <a:gd name="connsiteX52" fmla="*/ 190502 w 1263650"/>
                <a:gd name="connsiteY52" fmla="*/ 854075 h 2044699"/>
                <a:gd name="connsiteX53" fmla="*/ 190502 w 1263650"/>
                <a:gd name="connsiteY53" fmla="*/ 850900 h 2044699"/>
                <a:gd name="connsiteX54" fmla="*/ 190502 w 1263650"/>
                <a:gd name="connsiteY54" fmla="*/ 847725 h 2044699"/>
                <a:gd name="connsiteX55" fmla="*/ 190501 w 1263650"/>
                <a:gd name="connsiteY55" fmla="*/ 847724 h 2044699"/>
                <a:gd name="connsiteX56" fmla="*/ 187326 w 1263650"/>
                <a:gd name="connsiteY56" fmla="*/ 838200 h 2044699"/>
                <a:gd name="connsiteX57" fmla="*/ 187326 w 1263650"/>
                <a:gd name="connsiteY57" fmla="*/ 841375 h 2044699"/>
                <a:gd name="connsiteX58" fmla="*/ 187326 w 1263650"/>
                <a:gd name="connsiteY58" fmla="*/ 844550 h 2044699"/>
                <a:gd name="connsiteX59" fmla="*/ 187327 w 1263650"/>
                <a:gd name="connsiteY59" fmla="*/ 844550 h 2044699"/>
                <a:gd name="connsiteX60" fmla="*/ 187327 w 1263650"/>
                <a:gd name="connsiteY60" fmla="*/ 841375 h 2044699"/>
                <a:gd name="connsiteX61" fmla="*/ 187327 w 1263650"/>
                <a:gd name="connsiteY61" fmla="*/ 838200 h 2044699"/>
                <a:gd name="connsiteX62" fmla="*/ 187326 w 1263650"/>
                <a:gd name="connsiteY62" fmla="*/ 838200 h 2044699"/>
                <a:gd name="connsiteX63" fmla="*/ 184151 w 1263650"/>
                <a:gd name="connsiteY63" fmla="*/ 835025 h 2044699"/>
                <a:gd name="connsiteX64" fmla="*/ 184151 w 1263650"/>
                <a:gd name="connsiteY64" fmla="*/ 838200 h 2044699"/>
                <a:gd name="connsiteX65" fmla="*/ 184152 w 1263650"/>
                <a:gd name="connsiteY65" fmla="*/ 838200 h 2044699"/>
                <a:gd name="connsiteX66" fmla="*/ 184152 w 1263650"/>
                <a:gd name="connsiteY66" fmla="*/ 835025 h 2044699"/>
                <a:gd name="connsiteX67" fmla="*/ 184151 w 1263650"/>
                <a:gd name="connsiteY67" fmla="*/ 835025 h 2044699"/>
                <a:gd name="connsiteX68" fmla="*/ 177801 w 1263650"/>
                <a:gd name="connsiteY68" fmla="*/ 831850 h 2044699"/>
                <a:gd name="connsiteX69" fmla="*/ 177801 w 1263650"/>
                <a:gd name="connsiteY69" fmla="*/ 835025 h 2044699"/>
                <a:gd name="connsiteX70" fmla="*/ 177802 w 1263650"/>
                <a:gd name="connsiteY70" fmla="*/ 835025 h 2044699"/>
                <a:gd name="connsiteX71" fmla="*/ 177802 w 1263650"/>
                <a:gd name="connsiteY71" fmla="*/ 831850 h 2044699"/>
                <a:gd name="connsiteX72" fmla="*/ 177801 w 1263650"/>
                <a:gd name="connsiteY72" fmla="*/ 831850 h 2044699"/>
                <a:gd name="connsiteX73" fmla="*/ 187325 w 1263650"/>
                <a:gd name="connsiteY73" fmla="*/ 784225 h 2044699"/>
                <a:gd name="connsiteX74" fmla="*/ 187325 w 1263650"/>
                <a:gd name="connsiteY74" fmla="*/ 787400 h 2044699"/>
                <a:gd name="connsiteX75" fmla="*/ 187326 w 1263650"/>
                <a:gd name="connsiteY75" fmla="*/ 787400 h 2044699"/>
                <a:gd name="connsiteX76" fmla="*/ 187326 w 1263650"/>
                <a:gd name="connsiteY76" fmla="*/ 784225 h 2044699"/>
                <a:gd name="connsiteX77" fmla="*/ 187325 w 1263650"/>
                <a:gd name="connsiteY77" fmla="*/ 784225 h 2044699"/>
                <a:gd name="connsiteX78" fmla="*/ 92075 w 1263650"/>
                <a:gd name="connsiteY78" fmla="*/ 784225 h 2044699"/>
                <a:gd name="connsiteX79" fmla="*/ 92075 w 1263650"/>
                <a:gd name="connsiteY79" fmla="*/ 787400 h 2044699"/>
                <a:gd name="connsiteX80" fmla="*/ 90805 w 1263650"/>
                <a:gd name="connsiteY80" fmla="*/ 784860 h 2044699"/>
                <a:gd name="connsiteX81" fmla="*/ 92075 w 1263650"/>
                <a:gd name="connsiteY81" fmla="*/ 784225 h 2044699"/>
                <a:gd name="connsiteX82" fmla="*/ 180975 w 1263650"/>
                <a:gd name="connsiteY82" fmla="*/ 774700 h 2044699"/>
                <a:gd name="connsiteX83" fmla="*/ 180976 w 1263650"/>
                <a:gd name="connsiteY83" fmla="*/ 774700 h 2044699"/>
                <a:gd name="connsiteX84" fmla="*/ 180976 w 1263650"/>
                <a:gd name="connsiteY84" fmla="*/ 774701 h 2044699"/>
                <a:gd name="connsiteX85" fmla="*/ 180975 w 1263650"/>
                <a:gd name="connsiteY85" fmla="*/ 774700 h 2044699"/>
                <a:gd name="connsiteX86" fmla="*/ 184150 w 1263650"/>
                <a:gd name="connsiteY86" fmla="*/ 769937 h 2044699"/>
                <a:gd name="connsiteX87" fmla="*/ 184150 w 1263650"/>
                <a:gd name="connsiteY87" fmla="*/ 771525 h 2044699"/>
                <a:gd name="connsiteX88" fmla="*/ 184151 w 1263650"/>
                <a:gd name="connsiteY88" fmla="*/ 771525 h 2044699"/>
                <a:gd name="connsiteX89" fmla="*/ 184151 w 1263650"/>
                <a:gd name="connsiteY89" fmla="*/ 769937 h 2044699"/>
                <a:gd name="connsiteX90" fmla="*/ 184150 w 1263650"/>
                <a:gd name="connsiteY90" fmla="*/ 769937 h 2044699"/>
                <a:gd name="connsiteX91" fmla="*/ 555625 w 1263650"/>
                <a:gd name="connsiteY91" fmla="*/ 641350 h 2044699"/>
                <a:gd name="connsiteX92" fmla="*/ 561975 w 1263650"/>
                <a:gd name="connsiteY92" fmla="*/ 644525 h 2044699"/>
                <a:gd name="connsiteX93" fmla="*/ 561976 w 1263650"/>
                <a:gd name="connsiteY93" fmla="*/ 644525 h 2044699"/>
                <a:gd name="connsiteX94" fmla="*/ 555626 w 1263650"/>
                <a:gd name="connsiteY94" fmla="*/ 641350 h 2044699"/>
                <a:gd name="connsiteX95" fmla="*/ 555625 w 1263650"/>
                <a:gd name="connsiteY95" fmla="*/ 641350 h 2044699"/>
                <a:gd name="connsiteX96" fmla="*/ 104775 w 1263650"/>
                <a:gd name="connsiteY96" fmla="*/ 0 h 2044699"/>
                <a:gd name="connsiteX97" fmla="*/ 107950 w 1263650"/>
                <a:gd name="connsiteY97" fmla="*/ 3175 h 2044699"/>
                <a:gd name="connsiteX98" fmla="*/ 114300 w 1263650"/>
                <a:gd name="connsiteY98" fmla="*/ 3175 h 2044699"/>
                <a:gd name="connsiteX99" fmla="*/ 123825 w 1263650"/>
                <a:gd name="connsiteY99" fmla="*/ 6350 h 2044699"/>
                <a:gd name="connsiteX100" fmla="*/ 133350 w 1263650"/>
                <a:gd name="connsiteY100" fmla="*/ 9525 h 2044699"/>
                <a:gd name="connsiteX101" fmla="*/ 136525 w 1263650"/>
                <a:gd name="connsiteY101" fmla="*/ 9525 h 2044699"/>
                <a:gd name="connsiteX102" fmla="*/ 146050 w 1263650"/>
                <a:gd name="connsiteY102" fmla="*/ 12700 h 2044699"/>
                <a:gd name="connsiteX103" fmla="*/ 155575 w 1263650"/>
                <a:gd name="connsiteY103" fmla="*/ 15875 h 2044699"/>
                <a:gd name="connsiteX104" fmla="*/ 158750 w 1263650"/>
                <a:gd name="connsiteY104" fmla="*/ 15875 h 2044699"/>
                <a:gd name="connsiteX105" fmla="*/ 161925 w 1263650"/>
                <a:gd name="connsiteY105" fmla="*/ 15875 h 2044699"/>
                <a:gd name="connsiteX106" fmla="*/ 180975 w 1263650"/>
                <a:gd name="connsiteY106" fmla="*/ 22225 h 2044699"/>
                <a:gd name="connsiteX107" fmla="*/ 190500 w 1263650"/>
                <a:gd name="connsiteY107" fmla="*/ 22225 h 2044699"/>
                <a:gd name="connsiteX108" fmla="*/ 200025 w 1263650"/>
                <a:gd name="connsiteY108" fmla="*/ 25400 h 2044699"/>
                <a:gd name="connsiteX109" fmla="*/ 203200 w 1263650"/>
                <a:gd name="connsiteY109" fmla="*/ 28575 h 2044699"/>
                <a:gd name="connsiteX110" fmla="*/ 215900 w 1263650"/>
                <a:gd name="connsiteY110" fmla="*/ 28575 h 2044699"/>
                <a:gd name="connsiteX111" fmla="*/ 215900 w 1263650"/>
                <a:gd name="connsiteY111" fmla="*/ 31750 h 2044699"/>
                <a:gd name="connsiteX112" fmla="*/ 219075 w 1263650"/>
                <a:gd name="connsiteY112" fmla="*/ 31750 h 2044699"/>
                <a:gd name="connsiteX113" fmla="*/ 222250 w 1263650"/>
                <a:gd name="connsiteY113" fmla="*/ 31750 h 2044699"/>
                <a:gd name="connsiteX114" fmla="*/ 225425 w 1263650"/>
                <a:gd name="connsiteY114" fmla="*/ 31750 h 2044699"/>
                <a:gd name="connsiteX115" fmla="*/ 228600 w 1263650"/>
                <a:gd name="connsiteY115" fmla="*/ 31750 h 2044699"/>
                <a:gd name="connsiteX116" fmla="*/ 231775 w 1263650"/>
                <a:gd name="connsiteY116" fmla="*/ 34925 h 2044699"/>
                <a:gd name="connsiteX117" fmla="*/ 238125 w 1263650"/>
                <a:gd name="connsiteY117" fmla="*/ 34925 h 2044699"/>
                <a:gd name="connsiteX118" fmla="*/ 247650 w 1263650"/>
                <a:gd name="connsiteY118" fmla="*/ 38100 h 2044699"/>
                <a:gd name="connsiteX119" fmla="*/ 263525 w 1263650"/>
                <a:gd name="connsiteY119" fmla="*/ 41275 h 2044699"/>
                <a:gd name="connsiteX120" fmla="*/ 269875 w 1263650"/>
                <a:gd name="connsiteY120" fmla="*/ 44450 h 2044699"/>
                <a:gd name="connsiteX121" fmla="*/ 282575 w 1263650"/>
                <a:gd name="connsiteY121" fmla="*/ 47625 h 2044699"/>
                <a:gd name="connsiteX122" fmla="*/ 307975 w 1263650"/>
                <a:gd name="connsiteY122" fmla="*/ 53975 h 2044699"/>
                <a:gd name="connsiteX123" fmla="*/ 314325 w 1263650"/>
                <a:gd name="connsiteY123" fmla="*/ 53975 h 2044699"/>
                <a:gd name="connsiteX124" fmla="*/ 320675 w 1263650"/>
                <a:gd name="connsiteY124" fmla="*/ 57150 h 2044699"/>
                <a:gd name="connsiteX125" fmla="*/ 327025 w 1263650"/>
                <a:gd name="connsiteY125" fmla="*/ 57150 h 2044699"/>
                <a:gd name="connsiteX126" fmla="*/ 346075 w 1263650"/>
                <a:gd name="connsiteY126" fmla="*/ 60325 h 2044699"/>
                <a:gd name="connsiteX127" fmla="*/ 355600 w 1263650"/>
                <a:gd name="connsiteY127" fmla="*/ 63500 h 2044699"/>
                <a:gd name="connsiteX128" fmla="*/ 365125 w 1263650"/>
                <a:gd name="connsiteY128" fmla="*/ 66675 h 2044699"/>
                <a:gd name="connsiteX129" fmla="*/ 368300 w 1263650"/>
                <a:gd name="connsiteY129" fmla="*/ 66675 h 2044699"/>
                <a:gd name="connsiteX130" fmla="*/ 371475 w 1263650"/>
                <a:gd name="connsiteY130" fmla="*/ 66675 h 2044699"/>
                <a:gd name="connsiteX131" fmla="*/ 393700 w 1263650"/>
                <a:gd name="connsiteY131" fmla="*/ 73025 h 2044699"/>
                <a:gd name="connsiteX132" fmla="*/ 460375 w 1263650"/>
                <a:gd name="connsiteY132" fmla="*/ 92075 h 2044699"/>
                <a:gd name="connsiteX133" fmla="*/ 473075 w 1263650"/>
                <a:gd name="connsiteY133" fmla="*/ 95250 h 2044699"/>
                <a:gd name="connsiteX134" fmla="*/ 482600 w 1263650"/>
                <a:gd name="connsiteY134" fmla="*/ 98425 h 2044699"/>
                <a:gd name="connsiteX135" fmla="*/ 485775 w 1263650"/>
                <a:gd name="connsiteY135" fmla="*/ 98425 h 2044699"/>
                <a:gd name="connsiteX136" fmla="*/ 498475 w 1263650"/>
                <a:gd name="connsiteY136" fmla="*/ 101600 h 2044699"/>
                <a:gd name="connsiteX137" fmla="*/ 501650 w 1263650"/>
                <a:gd name="connsiteY137" fmla="*/ 101600 h 2044699"/>
                <a:gd name="connsiteX138" fmla="*/ 508000 w 1263650"/>
                <a:gd name="connsiteY138" fmla="*/ 101600 h 2044699"/>
                <a:gd name="connsiteX139" fmla="*/ 523875 w 1263650"/>
                <a:gd name="connsiteY139" fmla="*/ 107950 h 2044699"/>
                <a:gd name="connsiteX140" fmla="*/ 527050 w 1263650"/>
                <a:gd name="connsiteY140" fmla="*/ 107950 h 2044699"/>
                <a:gd name="connsiteX141" fmla="*/ 530225 w 1263650"/>
                <a:gd name="connsiteY141" fmla="*/ 107950 h 2044699"/>
                <a:gd name="connsiteX142" fmla="*/ 539750 w 1263650"/>
                <a:gd name="connsiteY142" fmla="*/ 111125 h 2044699"/>
                <a:gd name="connsiteX143" fmla="*/ 542925 w 1263650"/>
                <a:gd name="connsiteY143" fmla="*/ 111125 h 2044699"/>
                <a:gd name="connsiteX144" fmla="*/ 546100 w 1263650"/>
                <a:gd name="connsiteY144" fmla="*/ 111125 h 2044699"/>
                <a:gd name="connsiteX145" fmla="*/ 549275 w 1263650"/>
                <a:gd name="connsiteY145" fmla="*/ 114300 h 2044699"/>
                <a:gd name="connsiteX146" fmla="*/ 552450 w 1263650"/>
                <a:gd name="connsiteY146" fmla="*/ 114300 h 2044699"/>
                <a:gd name="connsiteX147" fmla="*/ 555625 w 1263650"/>
                <a:gd name="connsiteY147" fmla="*/ 114300 h 2044699"/>
                <a:gd name="connsiteX148" fmla="*/ 558800 w 1263650"/>
                <a:gd name="connsiteY148" fmla="*/ 114300 h 2044699"/>
                <a:gd name="connsiteX149" fmla="*/ 561975 w 1263650"/>
                <a:gd name="connsiteY149" fmla="*/ 114300 h 2044699"/>
                <a:gd name="connsiteX150" fmla="*/ 565150 w 1263650"/>
                <a:gd name="connsiteY150" fmla="*/ 117475 h 2044699"/>
                <a:gd name="connsiteX151" fmla="*/ 574675 w 1263650"/>
                <a:gd name="connsiteY151" fmla="*/ 120650 h 2044699"/>
                <a:gd name="connsiteX152" fmla="*/ 584200 w 1263650"/>
                <a:gd name="connsiteY152" fmla="*/ 120650 h 2044699"/>
                <a:gd name="connsiteX153" fmla="*/ 606425 w 1263650"/>
                <a:gd name="connsiteY153" fmla="*/ 127000 h 2044699"/>
                <a:gd name="connsiteX154" fmla="*/ 628650 w 1263650"/>
                <a:gd name="connsiteY154" fmla="*/ 130175 h 2044699"/>
                <a:gd name="connsiteX155" fmla="*/ 650875 w 1263650"/>
                <a:gd name="connsiteY155" fmla="*/ 136525 h 2044699"/>
                <a:gd name="connsiteX156" fmla="*/ 660400 w 1263650"/>
                <a:gd name="connsiteY156" fmla="*/ 139700 h 2044699"/>
                <a:gd name="connsiteX157" fmla="*/ 676275 w 1263650"/>
                <a:gd name="connsiteY157" fmla="*/ 142875 h 2044699"/>
                <a:gd name="connsiteX158" fmla="*/ 682625 w 1263650"/>
                <a:gd name="connsiteY158" fmla="*/ 142875 h 2044699"/>
                <a:gd name="connsiteX159" fmla="*/ 679450 w 1263650"/>
                <a:gd name="connsiteY159" fmla="*/ 155575 h 2044699"/>
                <a:gd name="connsiteX160" fmla="*/ 676275 w 1263650"/>
                <a:gd name="connsiteY160" fmla="*/ 161925 h 2044699"/>
                <a:gd name="connsiteX161" fmla="*/ 676275 w 1263650"/>
                <a:gd name="connsiteY161" fmla="*/ 165100 h 2044699"/>
                <a:gd name="connsiteX162" fmla="*/ 676275 w 1263650"/>
                <a:gd name="connsiteY162" fmla="*/ 174625 h 2044699"/>
                <a:gd name="connsiteX163" fmla="*/ 673100 w 1263650"/>
                <a:gd name="connsiteY163" fmla="*/ 187325 h 2044699"/>
                <a:gd name="connsiteX164" fmla="*/ 666750 w 1263650"/>
                <a:gd name="connsiteY164" fmla="*/ 203200 h 2044699"/>
                <a:gd name="connsiteX165" fmla="*/ 666750 w 1263650"/>
                <a:gd name="connsiteY165" fmla="*/ 206375 h 2044699"/>
                <a:gd name="connsiteX166" fmla="*/ 660400 w 1263650"/>
                <a:gd name="connsiteY166" fmla="*/ 234950 h 2044699"/>
                <a:gd name="connsiteX167" fmla="*/ 660400 w 1263650"/>
                <a:gd name="connsiteY167" fmla="*/ 241300 h 2044699"/>
                <a:gd name="connsiteX168" fmla="*/ 650875 w 1263650"/>
                <a:gd name="connsiteY168" fmla="*/ 273050 h 2044699"/>
                <a:gd name="connsiteX169" fmla="*/ 647700 w 1263650"/>
                <a:gd name="connsiteY169" fmla="*/ 295275 h 2044699"/>
                <a:gd name="connsiteX170" fmla="*/ 647700 w 1263650"/>
                <a:gd name="connsiteY170" fmla="*/ 298450 h 2044699"/>
                <a:gd name="connsiteX171" fmla="*/ 644525 w 1263650"/>
                <a:gd name="connsiteY171" fmla="*/ 307975 h 2044699"/>
                <a:gd name="connsiteX172" fmla="*/ 641350 w 1263650"/>
                <a:gd name="connsiteY172" fmla="*/ 330200 h 2044699"/>
                <a:gd name="connsiteX173" fmla="*/ 635000 w 1263650"/>
                <a:gd name="connsiteY173" fmla="*/ 352425 h 2044699"/>
                <a:gd name="connsiteX174" fmla="*/ 631825 w 1263650"/>
                <a:gd name="connsiteY174" fmla="*/ 365125 h 2044699"/>
                <a:gd name="connsiteX175" fmla="*/ 628650 w 1263650"/>
                <a:gd name="connsiteY175" fmla="*/ 374650 h 2044699"/>
                <a:gd name="connsiteX176" fmla="*/ 628650 w 1263650"/>
                <a:gd name="connsiteY176" fmla="*/ 381000 h 2044699"/>
                <a:gd name="connsiteX177" fmla="*/ 628650 w 1263650"/>
                <a:gd name="connsiteY177" fmla="*/ 387350 h 2044699"/>
                <a:gd name="connsiteX178" fmla="*/ 622300 w 1263650"/>
                <a:gd name="connsiteY178" fmla="*/ 419100 h 2044699"/>
                <a:gd name="connsiteX179" fmla="*/ 619125 w 1263650"/>
                <a:gd name="connsiteY179" fmla="*/ 434975 h 2044699"/>
                <a:gd name="connsiteX180" fmla="*/ 612775 w 1263650"/>
                <a:gd name="connsiteY180" fmla="*/ 457200 h 2044699"/>
                <a:gd name="connsiteX181" fmla="*/ 606425 w 1263650"/>
                <a:gd name="connsiteY181" fmla="*/ 476250 h 2044699"/>
                <a:gd name="connsiteX182" fmla="*/ 600075 w 1263650"/>
                <a:gd name="connsiteY182" fmla="*/ 511175 h 2044699"/>
                <a:gd name="connsiteX183" fmla="*/ 587375 w 1263650"/>
                <a:gd name="connsiteY183" fmla="*/ 568325 h 2044699"/>
                <a:gd name="connsiteX184" fmla="*/ 587375 w 1263650"/>
                <a:gd name="connsiteY184" fmla="*/ 574675 h 2044699"/>
                <a:gd name="connsiteX185" fmla="*/ 577850 w 1263650"/>
                <a:gd name="connsiteY185" fmla="*/ 612775 h 2044699"/>
                <a:gd name="connsiteX186" fmla="*/ 574675 w 1263650"/>
                <a:gd name="connsiteY186" fmla="*/ 619125 h 2044699"/>
                <a:gd name="connsiteX187" fmla="*/ 574675 w 1263650"/>
                <a:gd name="connsiteY187" fmla="*/ 622300 h 2044699"/>
                <a:gd name="connsiteX188" fmla="*/ 574676 w 1263650"/>
                <a:gd name="connsiteY188" fmla="*/ 622300 h 2044699"/>
                <a:gd name="connsiteX189" fmla="*/ 573884 w 1263650"/>
                <a:gd name="connsiteY189" fmla="*/ 626260 h 2044699"/>
                <a:gd name="connsiteX190" fmla="*/ 573884 w 1263650"/>
                <a:gd name="connsiteY190" fmla="*/ 629444 h 2044699"/>
                <a:gd name="connsiteX191" fmla="*/ 573247 w 1263650"/>
                <a:gd name="connsiteY191" fmla="*/ 629444 h 2044699"/>
                <a:gd name="connsiteX192" fmla="*/ 571501 w 1263650"/>
                <a:gd name="connsiteY192" fmla="*/ 638175 h 2044699"/>
                <a:gd name="connsiteX193" fmla="*/ 568326 w 1263650"/>
                <a:gd name="connsiteY193" fmla="*/ 644525 h 2044699"/>
                <a:gd name="connsiteX194" fmla="*/ 568325 w 1263650"/>
                <a:gd name="connsiteY194" fmla="*/ 644525 h 2044699"/>
                <a:gd name="connsiteX195" fmla="*/ 568325 w 1263650"/>
                <a:gd name="connsiteY195" fmla="*/ 657225 h 2044699"/>
                <a:gd name="connsiteX196" fmla="*/ 565150 w 1263650"/>
                <a:gd name="connsiteY196" fmla="*/ 666750 h 2044699"/>
                <a:gd name="connsiteX197" fmla="*/ 565150 w 1263650"/>
                <a:gd name="connsiteY197" fmla="*/ 673100 h 2044699"/>
                <a:gd name="connsiteX198" fmla="*/ 561975 w 1263650"/>
                <a:gd name="connsiteY198" fmla="*/ 679450 h 2044699"/>
                <a:gd name="connsiteX199" fmla="*/ 561975 w 1263650"/>
                <a:gd name="connsiteY199" fmla="*/ 682625 h 2044699"/>
                <a:gd name="connsiteX200" fmla="*/ 558800 w 1263650"/>
                <a:gd name="connsiteY200" fmla="*/ 692150 h 2044699"/>
                <a:gd name="connsiteX201" fmla="*/ 558801 w 1263650"/>
                <a:gd name="connsiteY201" fmla="*/ 692150 h 2044699"/>
                <a:gd name="connsiteX202" fmla="*/ 558801 w 1263650"/>
                <a:gd name="connsiteY202" fmla="*/ 704850 h 2044699"/>
                <a:gd name="connsiteX203" fmla="*/ 558801 w 1263650"/>
                <a:gd name="connsiteY203" fmla="*/ 708025 h 2044699"/>
                <a:gd name="connsiteX204" fmla="*/ 561976 w 1263650"/>
                <a:gd name="connsiteY204" fmla="*/ 708025 h 2044699"/>
                <a:gd name="connsiteX205" fmla="*/ 561976 w 1263650"/>
                <a:gd name="connsiteY205" fmla="*/ 711200 h 2044699"/>
                <a:gd name="connsiteX206" fmla="*/ 561976 w 1263650"/>
                <a:gd name="connsiteY206" fmla="*/ 714375 h 2044699"/>
                <a:gd name="connsiteX207" fmla="*/ 568326 w 1263650"/>
                <a:gd name="connsiteY207" fmla="*/ 720725 h 2044699"/>
                <a:gd name="connsiteX208" fmla="*/ 570231 w 1263650"/>
                <a:gd name="connsiteY208" fmla="*/ 723900 h 2044699"/>
                <a:gd name="connsiteX209" fmla="*/ 571501 w 1263650"/>
                <a:gd name="connsiteY209" fmla="*/ 726017 h 2044699"/>
                <a:gd name="connsiteX210" fmla="*/ 577851 w 1263650"/>
                <a:gd name="connsiteY210" fmla="*/ 736600 h 2044699"/>
                <a:gd name="connsiteX211" fmla="*/ 593726 w 1263650"/>
                <a:gd name="connsiteY211" fmla="*/ 755650 h 2044699"/>
                <a:gd name="connsiteX212" fmla="*/ 603251 w 1263650"/>
                <a:gd name="connsiteY212" fmla="*/ 771525 h 2044699"/>
                <a:gd name="connsiteX213" fmla="*/ 606426 w 1263650"/>
                <a:gd name="connsiteY213" fmla="*/ 771525 h 2044699"/>
                <a:gd name="connsiteX214" fmla="*/ 606426 w 1263650"/>
                <a:gd name="connsiteY214" fmla="*/ 774700 h 2044699"/>
                <a:gd name="connsiteX215" fmla="*/ 606425 w 1263650"/>
                <a:gd name="connsiteY215" fmla="*/ 774700 h 2044699"/>
                <a:gd name="connsiteX216" fmla="*/ 625475 w 1263650"/>
                <a:gd name="connsiteY216" fmla="*/ 803275 h 2044699"/>
                <a:gd name="connsiteX217" fmla="*/ 628650 w 1263650"/>
                <a:gd name="connsiteY217" fmla="*/ 806450 h 2044699"/>
                <a:gd name="connsiteX218" fmla="*/ 635000 w 1263650"/>
                <a:gd name="connsiteY218" fmla="*/ 812800 h 2044699"/>
                <a:gd name="connsiteX219" fmla="*/ 638175 w 1263650"/>
                <a:gd name="connsiteY219" fmla="*/ 819150 h 2044699"/>
                <a:gd name="connsiteX220" fmla="*/ 644525 w 1263650"/>
                <a:gd name="connsiteY220" fmla="*/ 828675 h 2044699"/>
                <a:gd name="connsiteX221" fmla="*/ 647700 w 1263650"/>
                <a:gd name="connsiteY221" fmla="*/ 831850 h 2044699"/>
                <a:gd name="connsiteX222" fmla="*/ 654050 w 1263650"/>
                <a:gd name="connsiteY222" fmla="*/ 841375 h 2044699"/>
                <a:gd name="connsiteX223" fmla="*/ 657225 w 1263650"/>
                <a:gd name="connsiteY223" fmla="*/ 841375 h 2044699"/>
                <a:gd name="connsiteX224" fmla="*/ 657225 w 1263650"/>
                <a:gd name="connsiteY224" fmla="*/ 847725 h 2044699"/>
                <a:gd name="connsiteX225" fmla="*/ 660400 w 1263650"/>
                <a:gd name="connsiteY225" fmla="*/ 850900 h 2044699"/>
                <a:gd name="connsiteX226" fmla="*/ 663575 w 1263650"/>
                <a:gd name="connsiteY226" fmla="*/ 854075 h 2044699"/>
                <a:gd name="connsiteX227" fmla="*/ 673100 w 1263650"/>
                <a:gd name="connsiteY227" fmla="*/ 866775 h 2044699"/>
                <a:gd name="connsiteX228" fmla="*/ 679450 w 1263650"/>
                <a:gd name="connsiteY228" fmla="*/ 876300 h 2044699"/>
                <a:gd name="connsiteX229" fmla="*/ 682625 w 1263650"/>
                <a:gd name="connsiteY229" fmla="*/ 879475 h 2044699"/>
                <a:gd name="connsiteX230" fmla="*/ 701675 w 1263650"/>
                <a:gd name="connsiteY230" fmla="*/ 908050 h 2044699"/>
                <a:gd name="connsiteX231" fmla="*/ 708025 w 1263650"/>
                <a:gd name="connsiteY231" fmla="*/ 914400 h 2044699"/>
                <a:gd name="connsiteX232" fmla="*/ 723900 w 1263650"/>
                <a:gd name="connsiteY232" fmla="*/ 936625 h 2044699"/>
                <a:gd name="connsiteX233" fmla="*/ 733425 w 1263650"/>
                <a:gd name="connsiteY233" fmla="*/ 949325 h 2044699"/>
                <a:gd name="connsiteX234" fmla="*/ 736600 w 1263650"/>
                <a:gd name="connsiteY234" fmla="*/ 952500 h 2044699"/>
                <a:gd name="connsiteX235" fmla="*/ 736600 w 1263650"/>
                <a:gd name="connsiteY235" fmla="*/ 955675 h 2044699"/>
                <a:gd name="connsiteX236" fmla="*/ 739775 w 1263650"/>
                <a:gd name="connsiteY236" fmla="*/ 958850 h 2044699"/>
                <a:gd name="connsiteX237" fmla="*/ 739775 w 1263650"/>
                <a:gd name="connsiteY237" fmla="*/ 962025 h 2044699"/>
                <a:gd name="connsiteX238" fmla="*/ 746125 w 1263650"/>
                <a:gd name="connsiteY238" fmla="*/ 971550 h 2044699"/>
                <a:gd name="connsiteX239" fmla="*/ 790575 w 1263650"/>
                <a:gd name="connsiteY239" fmla="*/ 1028700 h 2044699"/>
                <a:gd name="connsiteX240" fmla="*/ 806450 w 1263650"/>
                <a:gd name="connsiteY240" fmla="*/ 1050925 h 2044699"/>
                <a:gd name="connsiteX241" fmla="*/ 812800 w 1263650"/>
                <a:gd name="connsiteY241" fmla="*/ 1060450 h 2044699"/>
                <a:gd name="connsiteX242" fmla="*/ 822325 w 1263650"/>
                <a:gd name="connsiteY242" fmla="*/ 1073150 h 2044699"/>
                <a:gd name="connsiteX243" fmla="*/ 825500 w 1263650"/>
                <a:gd name="connsiteY243" fmla="*/ 1079500 h 2044699"/>
                <a:gd name="connsiteX244" fmla="*/ 841375 w 1263650"/>
                <a:gd name="connsiteY244" fmla="*/ 1104900 h 2044699"/>
                <a:gd name="connsiteX245" fmla="*/ 854075 w 1263650"/>
                <a:gd name="connsiteY245" fmla="*/ 1117600 h 2044699"/>
                <a:gd name="connsiteX246" fmla="*/ 860425 w 1263650"/>
                <a:gd name="connsiteY246" fmla="*/ 1130300 h 2044699"/>
                <a:gd name="connsiteX247" fmla="*/ 866775 w 1263650"/>
                <a:gd name="connsiteY247" fmla="*/ 1136650 h 2044699"/>
                <a:gd name="connsiteX248" fmla="*/ 869950 w 1263650"/>
                <a:gd name="connsiteY248" fmla="*/ 1143000 h 2044699"/>
                <a:gd name="connsiteX249" fmla="*/ 882650 w 1263650"/>
                <a:gd name="connsiteY249" fmla="*/ 1162050 h 2044699"/>
                <a:gd name="connsiteX250" fmla="*/ 892175 w 1263650"/>
                <a:gd name="connsiteY250" fmla="*/ 1168400 h 2044699"/>
                <a:gd name="connsiteX251" fmla="*/ 892175 w 1263650"/>
                <a:gd name="connsiteY251" fmla="*/ 1171575 h 2044699"/>
                <a:gd name="connsiteX252" fmla="*/ 895350 w 1263650"/>
                <a:gd name="connsiteY252" fmla="*/ 1174750 h 2044699"/>
                <a:gd name="connsiteX253" fmla="*/ 904875 w 1263650"/>
                <a:gd name="connsiteY253" fmla="*/ 1190625 h 2044699"/>
                <a:gd name="connsiteX254" fmla="*/ 908050 w 1263650"/>
                <a:gd name="connsiteY254" fmla="*/ 1193800 h 2044699"/>
                <a:gd name="connsiteX255" fmla="*/ 933450 w 1263650"/>
                <a:gd name="connsiteY255" fmla="*/ 1228725 h 2044699"/>
                <a:gd name="connsiteX256" fmla="*/ 933450 w 1263650"/>
                <a:gd name="connsiteY256" fmla="*/ 1231900 h 2044699"/>
                <a:gd name="connsiteX257" fmla="*/ 958850 w 1263650"/>
                <a:gd name="connsiteY257" fmla="*/ 1263650 h 2044699"/>
                <a:gd name="connsiteX258" fmla="*/ 977900 w 1263650"/>
                <a:gd name="connsiteY258" fmla="*/ 1292225 h 2044699"/>
                <a:gd name="connsiteX259" fmla="*/ 1005680 w 1263650"/>
                <a:gd name="connsiteY259" fmla="*/ 1331117 h 2044699"/>
                <a:gd name="connsiteX260" fmla="*/ 1006478 w 1263650"/>
                <a:gd name="connsiteY260" fmla="*/ 1331117 h 2044699"/>
                <a:gd name="connsiteX261" fmla="*/ 1006478 w 1263650"/>
                <a:gd name="connsiteY261" fmla="*/ 1332234 h 2044699"/>
                <a:gd name="connsiteX262" fmla="*/ 1009650 w 1263650"/>
                <a:gd name="connsiteY262" fmla="*/ 1336675 h 2044699"/>
                <a:gd name="connsiteX263" fmla="*/ 1025525 w 1263650"/>
                <a:gd name="connsiteY263" fmla="*/ 1355725 h 2044699"/>
                <a:gd name="connsiteX264" fmla="*/ 1025525 w 1263650"/>
                <a:gd name="connsiteY264" fmla="*/ 1358900 h 2044699"/>
                <a:gd name="connsiteX265" fmla="*/ 1031875 w 1263650"/>
                <a:gd name="connsiteY265" fmla="*/ 1365250 h 2044699"/>
                <a:gd name="connsiteX266" fmla="*/ 1035050 w 1263650"/>
                <a:gd name="connsiteY266" fmla="*/ 1374775 h 2044699"/>
                <a:gd name="connsiteX267" fmla="*/ 1038225 w 1263650"/>
                <a:gd name="connsiteY267" fmla="*/ 1374775 h 2044699"/>
                <a:gd name="connsiteX268" fmla="*/ 1041400 w 1263650"/>
                <a:gd name="connsiteY268" fmla="*/ 1377950 h 2044699"/>
                <a:gd name="connsiteX269" fmla="*/ 1044575 w 1263650"/>
                <a:gd name="connsiteY269" fmla="*/ 1384300 h 2044699"/>
                <a:gd name="connsiteX270" fmla="*/ 1047750 w 1263650"/>
                <a:gd name="connsiteY270" fmla="*/ 1387475 h 2044699"/>
                <a:gd name="connsiteX271" fmla="*/ 1047750 w 1263650"/>
                <a:gd name="connsiteY271" fmla="*/ 1390650 h 2044699"/>
                <a:gd name="connsiteX272" fmla="*/ 1050925 w 1263650"/>
                <a:gd name="connsiteY272" fmla="*/ 1393825 h 2044699"/>
                <a:gd name="connsiteX273" fmla="*/ 1054100 w 1263650"/>
                <a:gd name="connsiteY273" fmla="*/ 1397000 h 2044699"/>
                <a:gd name="connsiteX274" fmla="*/ 1057275 w 1263650"/>
                <a:gd name="connsiteY274" fmla="*/ 1403350 h 2044699"/>
                <a:gd name="connsiteX275" fmla="*/ 1073150 w 1263650"/>
                <a:gd name="connsiteY275" fmla="*/ 1425575 h 2044699"/>
                <a:gd name="connsiteX276" fmla="*/ 1079500 w 1263650"/>
                <a:gd name="connsiteY276" fmla="*/ 1431925 h 2044699"/>
                <a:gd name="connsiteX277" fmla="*/ 1079500 w 1263650"/>
                <a:gd name="connsiteY277" fmla="*/ 1431924 h 2044699"/>
                <a:gd name="connsiteX278" fmla="*/ 1092200 w 1263650"/>
                <a:gd name="connsiteY278" fmla="*/ 1450974 h 2044699"/>
                <a:gd name="connsiteX279" fmla="*/ 1098550 w 1263650"/>
                <a:gd name="connsiteY279" fmla="*/ 1457324 h 2044699"/>
                <a:gd name="connsiteX280" fmla="*/ 1098550 w 1263650"/>
                <a:gd name="connsiteY280" fmla="*/ 1460499 h 2044699"/>
                <a:gd name="connsiteX281" fmla="*/ 1114425 w 1263650"/>
                <a:gd name="connsiteY281" fmla="*/ 1479549 h 2044699"/>
                <a:gd name="connsiteX282" fmla="*/ 1133475 w 1263650"/>
                <a:gd name="connsiteY282" fmla="*/ 1508124 h 2044699"/>
                <a:gd name="connsiteX283" fmla="*/ 1149350 w 1263650"/>
                <a:gd name="connsiteY283" fmla="*/ 1530349 h 2044699"/>
                <a:gd name="connsiteX284" fmla="*/ 1155700 w 1263650"/>
                <a:gd name="connsiteY284" fmla="*/ 1539874 h 2044699"/>
                <a:gd name="connsiteX285" fmla="*/ 1171575 w 1263650"/>
                <a:gd name="connsiteY285" fmla="*/ 1562099 h 2044699"/>
                <a:gd name="connsiteX286" fmla="*/ 1177925 w 1263650"/>
                <a:gd name="connsiteY286" fmla="*/ 1571624 h 2044699"/>
                <a:gd name="connsiteX287" fmla="*/ 1181100 w 1263650"/>
                <a:gd name="connsiteY287" fmla="*/ 1574799 h 2044699"/>
                <a:gd name="connsiteX288" fmla="*/ 1187450 w 1263650"/>
                <a:gd name="connsiteY288" fmla="*/ 1584324 h 2044699"/>
                <a:gd name="connsiteX289" fmla="*/ 1206500 w 1263650"/>
                <a:gd name="connsiteY289" fmla="*/ 1609724 h 2044699"/>
                <a:gd name="connsiteX290" fmla="*/ 1206500 w 1263650"/>
                <a:gd name="connsiteY290" fmla="*/ 1612899 h 2044699"/>
                <a:gd name="connsiteX291" fmla="*/ 1209675 w 1263650"/>
                <a:gd name="connsiteY291" fmla="*/ 1612899 h 2044699"/>
                <a:gd name="connsiteX292" fmla="*/ 1209675 w 1263650"/>
                <a:gd name="connsiteY292" fmla="*/ 1616074 h 2044699"/>
                <a:gd name="connsiteX293" fmla="*/ 1206500 w 1263650"/>
                <a:gd name="connsiteY293" fmla="*/ 1625599 h 2044699"/>
                <a:gd name="connsiteX294" fmla="*/ 1206500 w 1263650"/>
                <a:gd name="connsiteY294" fmla="*/ 1628774 h 2044699"/>
                <a:gd name="connsiteX295" fmla="*/ 1206500 w 1263650"/>
                <a:gd name="connsiteY295" fmla="*/ 1631949 h 2044699"/>
                <a:gd name="connsiteX296" fmla="*/ 1203325 w 1263650"/>
                <a:gd name="connsiteY296" fmla="*/ 1635124 h 2044699"/>
                <a:gd name="connsiteX297" fmla="*/ 1203325 w 1263650"/>
                <a:gd name="connsiteY297" fmla="*/ 1638299 h 2044699"/>
                <a:gd name="connsiteX298" fmla="*/ 1212850 w 1263650"/>
                <a:gd name="connsiteY298" fmla="*/ 1657349 h 2044699"/>
                <a:gd name="connsiteX299" fmla="*/ 1212850 w 1263650"/>
                <a:gd name="connsiteY299" fmla="*/ 1660524 h 2044699"/>
                <a:gd name="connsiteX300" fmla="*/ 1219200 w 1263650"/>
                <a:gd name="connsiteY300" fmla="*/ 1666874 h 2044699"/>
                <a:gd name="connsiteX301" fmla="*/ 1222375 w 1263650"/>
                <a:gd name="connsiteY301" fmla="*/ 1670049 h 2044699"/>
                <a:gd name="connsiteX302" fmla="*/ 1225550 w 1263650"/>
                <a:gd name="connsiteY302" fmla="*/ 1670049 h 2044699"/>
                <a:gd name="connsiteX303" fmla="*/ 1225550 w 1263650"/>
                <a:gd name="connsiteY303" fmla="*/ 1673224 h 2044699"/>
                <a:gd name="connsiteX304" fmla="*/ 1225550 w 1263650"/>
                <a:gd name="connsiteY304" fmla="*/ 1679574 h 2044699"/>
                <a:gd name="connsiteX305" fmla="*/ 1225550 w 1263650"/>
                <a:gd name="connsiteY305" fmla="*/ 1682749 h 2044699"/>
                <a:gd name="connsiteX306" fmla="*/ 1228725 w 1263650"/>
                <a:gd name="connsiteY306" fmla="*/ 1695449 h 2044699"/>
                <a:gd name="connsiteX307" fmla="*/ 1231900 w 1263650"/>
                <a:gd name="connsiteY307" fmla="*/ 1708149 h 2044699"/>
                <a:gd name="connsiteX308" fmla="*/ 1231900 w 1263650"/>
                <a:gd name="connsiteY308" fmla="*/ 1714499 h 2044699"/>
                <a:gd name="connsiteX309" fmla="*/ 1231900 w 1263650"/>
                <a:gd name="connsiteY309" fmla="*/ 1717674 h 2044699"/>
                <a:gd name="connsiteX310" fmla="*/ 1228725 w 1263650"/>
                <a:gd name="connsiteY310" fmla="*/ 1720849 h 2044699"/>
                <a:gd name="connsiteX311" fmla="*/ 1231900 w 1263650"/>
                <a:gd name="connsiteY311" fmla="*/ 1724024 h 2044699"/>
                <a:gd name="connsiteX312" fmla="*/ 1238250 w 1263650"/>
                <a:gd name="connsiteY312" fmla="*/ 1724024 h 2044699"/>
                <a:gd name="connsiteX313" fmla="*/ 1257300 w 1263650"/>
                <a:gd name="connsiteY313" fmla="*/ 1746249 h 2044699"/>
                <a:gd name="connsiteX314" fmla="*/ 1260475 w 1263650"/>
                <a:gd name="connsiteY314" fmla="*/ 1749424 h 2044699"/>
                <a:gd name="connsiteX315" fmla="*/ 1263650 w 1263650"/>
                <a:gd name="connsiteY315" fmla="*/ 1755774 h 2044699"/>
                <a:gd name="connsiteX316" fmla="*/ 1263650 w 1263650"/>
                <a:gd name="connsiteY316" fmla="*/ 1762124 h 2044699"/>
                <a:gd name="connsiteX317" fmla="*/ 1254125 w 1263650"/>
                <a:gd name="connsiteY317" fmla="*/ 1768474 h 2044699"/>
                <a:gd name="connsiteX318" fmla="*/ 1247775 w 1263650"/>
                <a:gd name="connsiteY318" fmla="*/ 1774824 h 2044699"/>
                <a:gd name="connsiteX319" fmla="*/ 1247775 w 1263650"/>
                <a:gd name="connsiteY319" fmla="*/ 1777999 h 2044699"/>
                <a:gd name="connsiteX320" fmla="*/ 1244600 w 1263650"/>
                <a:gd name="connsiteY320" fmla="*/ 1777999 h 2044699"/>
                <a:gd name="connsiteX321" fmla="*/ 1241425 w 1263650"/>
                <a:gd name="connsiteY321" fmla="*/ 1777999 h 2044699"/>
                <a:gd name="connsiteX322" fmla="*/ 1228725 w 1263650"/>
                <a:gd name="connsiteY322" fmla="*/ 1784349 h 2044699"/>
                <a:gd name="connsiteX323" fmla="*/ 1222375 w 1263650"/>
                <a:gd name="connsiteY323" fmla="*/ 1787524 h 2044699"/>
                <a:gd name="connsiteX324" fmla="*/ 1216025 w 1263650"/>
                <a:gd name="connsiteY324" fmla="*/ 1787524 h 2044699"/>
                <a:gd name="connsiteX325" fmla="*/ 1212850 w 1263650"/>
                <a:gd name="connsiteY325" fmla="*/ 1787524 h 2044699"/>
                <a:gd name="connsiteX326" fmla="*/ 1212850 w 1263650"/>
                <a:gd name="connsiteY326" fmla="*/ 1790699 h 2044699"/>
                <a:gd name="connsiteX327" fmla="*/ 1209675 w 1263650"/>
                <a:gd name="connsiteY327" fmla="*/ 1790699 h 2044699"/>
                <a:gd name="connsiteX328" fmla="*/ 1209675 w 1263650"/>
                <a:gd name="connsiteY328" fmla="*/ 1793874 h 2044699"/>
                <a:gd name="connsiteX329" fmla="*/ 1209675 w 1263650"/>
                <a:gd name="connsiteY329" fmla="*/ 1797049 h 2044699"/>
                <a:gd name="connsiteX330" fmla="*/ 1206500 w 1263650"/>
                <a:gd name="connsiteY330" fmla="*/ 1806574 h 2044699"/>
                <a:gd name="connsiteX331" fmla="*/ 1200150 w 1263650"/>
                <a:gd name="connsiteY331" fmla="*/ 1809749 h 2044699"/>
                <a:gd name="connsiteX332" fmla="*/ 1193800 w 1263650"/>
                <a:gd name="connsiteY332" fmla="*/ 1812924 h 2044699"/>
                <a:gd name="connsiteX333" fmla="*/ 1190625 w 1263650"/>
                <a:gd name="connsiteY333" fmla="*/ 1819274 h 2044699"/>
                <a:gd name="connsiteX334" fmla="*/ 1193800 w 1263650"/>
                <a:gd name="connsiteY334" fmla="*/ 1819274 h 2044699"/>
                <a:gd name="connsiteX335" fmla="*/ 1193800 w 1263650"/>
                <a:gd name="connsiteY335" fmla="*/ 1822449 h 2044699"/>
                <a:gd name="connsiteX336" fmla="*/ 1193800 w 1263650"/>
                <a:gd name="connsiteY336" fmla="*/ 1831974 h 2044699"/>
                <a:gd name="connsiteX337" fmla="*/ 1190625 w 1263650"/>
                <a:gd name="connsiteY337" fmla="*/ 1831974 h 2044699"/>
                <a:gd name="connsiteX338" fmla="*/ 1190625 w 1263650"/>
                <a:gd name="connsiteY338" fmla="*/ 1835149 h 2044699"/>
                <a:gd name="connsiteX339" fmla="*/ 1187450 w 1263650"/>
                <a:gd name="connsiteY339" fmla="*/ 1841499 h 2044699"/>
                <a:gd name="connsiteX340" fmla="*/ 1190625 w 1263650"/>
                <a:gd name="connsiteY340" fmla="*/ 1847849 h 2044699"/>
                <a:gd name="connsiteX341" fmla="*/ 1190625 w 1263650"/>
                <a:gd name="connsiteY341" fmla="*/ 1860549 h 2044699"/>
                <a:gd name="connsiteX342" fmla="*/ 1190625 w 1263650"/>
                <a:gd name="connsiteY342" fmla="*/ 1863724 h 2044699"/>
                <a:gd name="connsiteX343" fmla="*/ 1187450 w 1263650"/>
                <a:gd name="connsiteY343" fmla="*/ 1863724 h 2044699"/>
                <a:gd name="connsiteX344" fmla="*/ 1184275 w 1263650"/>
                <a:gd name="connsiteY344" fmla="*/ 1863724 h 2044699"/>
                <a:gd name="connsiteX345" fmla="*/ 1184275 w 1263650"/>
                <a:gd name="connsiteY345" fmla="*/ 1866899 h 2044699"/>
                <a:gd name="connsiteX346" fmla="*/ 1184275 w 1263650"/>
                <a:gd name="connsiteY346" fmla="*/ 1870074 h 2044699"/>
                <a:gd name="connsiteX347" fmla="*/ 1181100 w 1263650"/>
                <a:gd name="connsiteY347" fmla="*/ 1879599 h 2044699"/>
                <a:gd name="connsiteX348" fmla="*/ 1181100 w 1263650"/>
                <a:gd name="connsiteY348" fmla="*/ 1885949 h 2044699"/>
                <a:gd name="connsiteX349" fmla="*/ 1174750 w 1263650"/>
                <a:gd name="connsiteY349" fmla="*/ 1892299 h 2044699"/>
                <a:gd name="connsiteX350" fmla="*/ 1168400 w 1263650"/>
                <a:gd name="connsiteY350" fmla="*/ 1898649 h 2044699"/>
                <a:gd name="connsiteX351" fmla="*/ 1162050 w 1263650"/>
                <a:gd name="connsiteY351" fmla="*/ 1904999 h 2044699"/>
                <a:gd name="connsiteX352" fmla="*/ 1162050 w 1263650"/>
                <a:gd name="connsiteY352" fmla="*/ 1908174 h 2044699"/>
                <a:gd name="connsiteX353" fmla="*/ 1162050 w 1263650"/>
                <a:gd name="connsiteY353" fmla="*/ 1911349 h 2044699"/>
                <a:gd name="connsiteX354" fmla="*/ 1158875 w 1263650"/>
                <a:gd name="connsiteY354" fmla="*/ 1911349 h 2044699"/>
                <a:gd name="connsiteX355" fmla="*/ 1158875 w 1263650"/>
                <a:gd name="connsiteY355" fmla="*/ 1914524 h 2044699"/>
                <a:gd name="connsiteX356" fmla="*/ 1155700 w 1263650"/>
                <a:gd name="connsiteY356" fmla="*/ 1914524 h 2044699"/>
                <a:gd name="connsiteX357" fmla="*/ 1155700 w 1263650"/>
                <a:gd name="connsiteY357" fmla="*/ 1911349 h 2044699"/>
                <a:gd name="connsiteX358" fmla="*/ 1146175 w 1263650"/>
                <a:gd name="connsiteY358" fmla="*/ 1917699 h 2044699"/>
                <a:gd name="connsiteX359" fmla="*/ 1146175 w 1263650"/>
                <a:gd name="connsiteY359" fmla="*/ 1927224 h 2044699"/>
                <a:gd name="connsiteX360" fmla="*/ 1149350 w 1263650"/>
                <a:gd name="connsiteY360" fmla="*/ 1943099 h 2044699"/>
                <a:gd name="connsiteX361" fmla="*/ 1146175 w 1263650"/>
                <a:gd name="connsiteY361" fmla="*/ 1949449 h 2044699"/>
                <a:gd name="connsiteX362" fmla="*/ 1146175 w 1263650"/>
                <a:gd name="connsiteY362" fmla="*/ 1955799 h 2044699"/>
                <a:gd name="connsiteX363" fmla="*/ 1146175 w 1263650"/>
                <a:gd name="connsiteY363" fmla="*/ 1958974 h 2044699"/>
                <a:gd name="connsiteX364" fmla="*/ 1146175 w 1263650"/>
                <a:gd name="connsiteY364" fmla="*/ 1962149 h 2044699"/>
                <a:gd name="connsiteX365" fmla="*/ 1143000 w 1263650"/>
                <a:gd name="connsiteY365" fmla="*/ 1965324 h 2044699"/>
                <a:gd name="connsiteX366" fmla="*/ 1139825 w 1263650"/>
                <a:gd name="connsiteY366" fmla="*/ 1968499 h 2044699"/>
                <a:gd name="connsiteX367" fmla="*/ 1139825 w 1263650"/>
                <a:gd name="connsiteY367" fmla="*/ 1971674 h 2044699"/>
                <a:gd name="connsiteX368" fmla="*/ 1136650 w 1263650"/>
                <a:gd name="connsiteY368" fmla="*/ 1971674 h 2044699"/>
                <a:gd name="connsiteX369" fmla="*/ 1139825 w 1263650"/>
                <a:gd name="connsiteY369" fmla="*/ 1974849 h 2044699"/>
                <a:gd name="connsiteX370" fmla="*/ 1143000 w 1263650"/>
                <a:gd name="connsiteY370" fmla="*/ 1981199 h 2044699"/>
                <a:gd name="connsiteX371" fmla="*/ 1143000 w 1263650"/>
                <a:gd name="connsiteY371" fmla="*/ 1984374 h 2044699"/>
                <a:gd name="connsiteX372" fmla="*/ 1149350 w 1263650"/>
                <a:gd name="connsiteY372" fmla="*/ 1987549 h 2044699"/>
                <a:gd name="connsiteX373" fmla="*/ 1152525 w 1263650"/>
                <a:gd name="connsiteY373" fmla="*/ 1987549 h 2044699"/>
                <a:gd name="connsiteX374" fmla="*/ 1155700 w 1263650"/>
                <a:gd name="connsiteY374" fmla="*/ 1987549 h 2044699"/>
                <a:gd name="connsiteX375" fmla="*/ 1158875 w 1263650"/>
                <a:gd name="connsiteY375" fmla="*/ 1987549 h 2044699"/>
                <a:gd name="connsiteX376" fmla="*/ 1162050 w 1263650"/>
                <a:gd name="connsiteY376" fmla="*/ 1987549 h 2044699"/>
                <a:gd name="connsiteX377" fmla="*/ 1165225 w 1263650"/>
                <a:gd name="connsiteY377" fmla="*/ 1987549 h 2044699"/>
                <a:gd name="connsiteX378" fmla="*/ 1165225 w 1263650"/>
                <a:gd name="connsiteY378" fmla="*/ 1990724 h 2044699"/>
                <a:gd name="connsiteX379" fmla="*/ 1171575 w 1263650"/>
                <a:gd name="connsiteY379" fmla="*/ 2000249 h 2044699"/>
                <a:gd name="connsiteX380" fmla="*/ 1171575 w 1263650"/>
                <a:gd name="connsiteY380" fmla="*/ 2003424 h 2044699"/>
                <a:gd name="connsiteX381" fmla="*/ 1171575 w 1263650"/>
                <a:gd name="connsiteY381" fmla="*/ 2012949 h 2044699"/>
                <a:gd name="connsiteX382" fmla="*/ 1171575 w 1263650"/>
                <a:gd name="connsiteY382" fmla="*/ 2016124 h 2044699"/>
                <a:gd name="connsiteX383" fmla="*/ 1171575 w 1263650"/>
                <a:gd name="connsiteY383" fmla="*/ 2019299 h 2044699"/>
                <a:gd name="connsiteX384" fmla="*/ 1168400 w 1263650"/>
                <a:gd name="connsiteY384" fmla="*/ 2025649 h 2044699"/>
                <a:gd name="connsiteX385" fmla="*/ 1165225 w 1263650"/>
                <a:gd name="connsiteY385" fmla="*/ 2028824 h 2044699"/>
                <a:gd name="connsiteX386" fmla="*/ 1155700 w 1263650"/>
                <a:gd name="connsiteY386" fmla="*/ 2038349 h 2044699"/>
                <a:gd name="connsiteX387" fmla="*/ 1155700 w 1263650"/>
                <a:gd name="connsiteY387" fmla="*/ 2041524 h 2044699"/>
                <a:gd name="connsiteX388" fmla="*/ 1146175 w 1263650"/>
                <a:gd name="connsiteY388" fmla="*/ 2044699 h 2044699"/>
                <a:gd name="connsiteX389" fmla="*/ 1139825 w 1263650"/>
                <a:gd name="connsiteY389" fmla="*/ 2044699 h 2044699"/>
                <a:gd name="connsiteX390" fmla="*/ 1133475 w 1263650"/>
                <a:gd name="connsiteY390" fmla="*/ 2041524 h 2044699"/>
                <a:gd name="connsiteX391" fmla="*/ 1130300 w 1263650"/>
                <a:gd name="connsiteY391" fmla="*/ 2041524 h 2044699"/>
                <a:gd name="connsiteX392" fmla="*/ 1130300 w 1263650"/>
                <a:gd name="connsiteY392" fmla="*/ 2038349 h 2044699"/>
                <a:gd name="connsiteX393" fmla="*/ 1127125 w 1263650"/>
                <a:gd name="connsiteY393" fmla="*/ 2038349 h 2044699"/>
                <a:gd name="connsiteX394" fmla="*/ 1127125 w 1263650"/>
                <a:gd name="connsiteY394" fmla="*/ 2041524 h 2044699"/>
                <a:gd name="connsiteX395" fmla="*/ 1123950 w 1263650"/>
                <a:gd name="connsiteY395" fmla="*/ 2041524 h 2044699"/>
                <a:gd name="connsiteX396" fmla="*/ 901700 w 1263650"/>
                <a:gd name="connsiteY396" fmla="*/ 2022474 h 2044699"/>
                <a:gd name="connsiteX397" fmla="*/ 739775 w 1263650"/>
                <a:gd name="connsiteY397" fmla="*/ 2009774 h 2044699"/>
                <a:gd name="connsiteX398" fmla="*/ 736600 w 1263650"/>
                <a:gd name="connsiteY398" fmla="*/ 1990724 h 2044699"/>
                <a:gd name="connsiteX399" fmla="*/ 733425 w 1263650"/>
                <a:gd name="connsiteY399" fmla="*/ 1981199 h 2044699"/>
                <a:gd name="connsiteX400" fmla="*/ 730250 w 1263650"/>
                <a:gd name="connsiteY400" fmla="*/ 1981199 h 2044699"/>
                <a:gd name="connsiteX401" fmla="*/ 730250 w 1263650"/>
                <a:gd name="connsiteY401" fmla="*/ 1978024 h 2044699"/>
                <a:gd name="connsiteX402" fmla="*/ 733425 w 1263650"/>
                <a:gd name="connsiteY402" fmla="*/ 1974849 h 2044699"/>
                <a:gd name="connsiteX403" fmla="*/ 736600 w 1263650"/>
                <a:gd name="connsiteY403" fmla="*/ 1974849 h 2044699"/>
                <a:gd name="connsiteX404" fmla="*/ 736600 w 1263650"/>
                <a:gd name="connsiteY404" fmla="*/ 1978024 h 2044699"/>
                <a:gd name="connsiteX405" fmla="*/ 736600 w 1263650"/>
                <a:gd name="connsiteY405" fmla="*/ 1981199 h 2044699"/>
                <a:gd name="connsiteX406" fmla="*/ 739775 w 1263650"/>
                <a:gd name="connsiteY406" fmla="*/ 1990724 h 2044699"/>
                <a:gd name="connsiteX407" fmla="*/ 742950 w 1263650"/>
                <a:gd name="connsiteY407" fmla="*/ 1993899 h 2044699"/>
                <a:gd name="connsiteX408" fmla="*/ 742950 w 1263650"/>
                <a:gd name="connsiteY408" fmla="*/ 2000249 h 2044699"/>
                <a:gd name="connsiteX409" fmla="*/ 746125 w 1263650"/>
                <a:gd name="connsiteY409" fmla="*/ 2000249 h 2044699"/>
                <a:gd name="connsiteX410" fmla="*/ 746125 w 1263650"/>
                <a:gd name="connsiteY410" fmla="*/ 1997074 h 2044699"/>
                <a:gd name="connsiteX411" fmla="*/ 746125 w 1263650"/>
                <a:gd name="connsiteY411" fmla="*/ 1987549 h 2044699"/>
                <a:gd name="connsiteX412" fmla="*/ 746125 w 1263650"/>
                <a:gd name="connsiteY412" fmla="*/ 1984374 h 2044699"/>
                <a:gd name="connsiteX413" fmla="*/ 746125 w 1263650"/>
                <a:gd name="connsiteY413" fmla="*/ 1981199 h 2044699"/>
                <a:gd name="connsiteX414" fmla="*/ 742950 w 1263650"/>
                <a:gd name="connsiteY414" fmla="*/ 1974849 h 2044699"/>
                <a:gd name="connsiteX415" fmla="*/ 739775 w 1263650"/>
                <a:gd name="connsiteY415" fmla="*/ 1971674 h 2044699"/>
                <a:gd name="connsiteX416" fmla="*/ 736600 w 1263650"/>
                <a:gd name="connsiteY416" fmla="*/ 1968499 h 2044699"/>
                <a:gd name="connsiteX417" fmla="*/ 733425 w 1263650"/>
                <a:gd name="connsiteY417" fmla="*/ 1971674 h 2044699"/>
                <a:gd name="connsiteX418" fmla="*/ 730250 w 1263650"/>
                <a:gd name="connsiteY418" fmla="*/ 1971674 h 2044699"/>
                <a:gd name="connsiteX419" fmla="*/ 730250 w 1263650"/>
                <a:gd name="connsiteY419" fmla="*/ 1974849 h 2044699"/>
                <a:gd name="connsiteX420" fmla="*/ 727075 w 1263650"/>
                <a:gd name="connsiteY420" fmla="*/ 1974849 h 2044699"/>
                <a:gd name="connsiteX421" fmla="*/ 723900 w 1263650"/>
                <a:gd name="connsiteY421" fmla="*/ 1971674 h 2044699"/>
                <a:gd name="connsiteX422" fmla="*/ 727075 w 1263650"/>
                <a:gd name="connsiteY422" fmla="*/ 1968499 h 2044699"/>
                <a:gd name="connsiteX423" fmla="*/ 727075 w 1263650"/>
                <a:gd name="connsiteY423" fmla="*/ 1965324 h 2044699"/>
                <a:gd name="connsiteX424" fmla="*/ 730250 w 1263650"/>
                <a:gd name="connsiteY424" fmla="*/ 1965324 h 2044699"/>
                <a:gd name="connsiteX425" fmla="*/ 730250 w 1263650"/>
                <a:gd name="connsiteY425" fmla="*/ 1962149 h 2044699"/>
                <a:gd name="connsiteX426" fmla="*/ 733425 w 1263650"/>
                <a:gd name="connsiteY426" fmla="*/ 1962149 h 2044699"/>
                <a:gd name="connsiteX427" fmla="*/ 733425 w 1263650"/>
                <a:gd name="connsiteY427" fmla="*/ 1958974 h 2044699"/>
                <a:gd name="connsiteX428" fmla="*/ 730250 w 1263650"/>
                <a:gd name="connsiteY428" fmla="*/ 1955799 h 2044699"/>
                <a:gd name="connsiteX429" fmla="*/ 730250 w 1263650"/>
                <a:gd name="connsiteY429" fmla="*/ 1958974 h 2044699"/>
                <a:gd name="connsiteX430" fmla="*/ 730250 w 1263650"/>
                <a:gd name="connsiteY430" fmla="*/ 1962149 h 2044699"/>
                <a:gd name="connsiteX431" fmla="*/ 727075 w 1263650"/>
                <a:gd name="connsiteY431" fmla="*/ 1962149 h 2044699"/>
                <a:gd name="connsiteX432" fmla="*/ 727075 w 1263650"/>
                <a:gd name="connsiteY432" fmla="*/ 1958974 h 2044699"/>
                <a:gd name="connsiteX433" fmla="*/ 723900 w 1263650"/>
                <a:gd name="connsiteY433" fmla="*/ 1955799 h 2044699"/>
                <a:gd name="connsiteX434" fmla="*/ 723900 w 1263650"/>
                <a:gd name="connsiteY434" fmla="*/ 1949449 h 2044699"/>
                <a:gd name="connsiteX435" fmla="*/ 723900 w 1263650"/>
                <a:gd name="connsiteY435" fmla="*/ 1946274 h 2044699"/>
                <a:gd name="connsiteX436" fmla="*/ 733425 w 1263650"/>
                <a:gd name="connsiteY436" fmla="*/ 1943099 h 2044699"/>
                <a:gd name="connsiteX437" fmla="*/ 733425 w 1263650"/>
                <a:gd name="connsiteY437" fmla="*/ 1917699 h 2044699"/>
                <a:gd name="connsiteX438" fmla="*/ 727075 w 1263650"/>
                <a:gd name="connsiteY438" fmla="*/ 1895474 h 2044699"/>
                <a:gd name="connsiteX439" fmla="*/ 720725 w 1263650"/>
                <a:gd name="connsiteY439" fmla="*/ 1870074 h 2044699"/>
                <a:gd name="connsiteX440" fmla="*/ 698500 w 1263650"/>
                <a:gd name="connsiteY440" fmla="*/ 1831974 h 2044699"/>
                <a:gd name="connsiteX441" fmla="*/ 695325 w 1263650"/>
                <a:gd name="connsiteY441" fmla="*/ 1828799 h 2044699"/>
                <a:gd name="connsiteX442" fmla="*/ 682625 w 1263650"/>
                <a:gd name="connsiteY442" fmla="*/ 1816099 h 2044699"/>
                <a:gd name="connsiteX443" fmla="*/ 673100 w 1263650"/>
                <a:gd name="connsiteY443" fmla="*/ 1800224 h 2044699"/>
                <a:gd name="connsiteX444" fmla="*/ 660400 w 1263650"/>
                <a:gd name="connsiteY444" fmla="*/ 1787524 h 2044699"/>
                <a:gd name="connsiteX445" fmla="*/ 660400 w 1263650"/>
                <a:gd name="connsiteY445" fmla="*/ 1784349 h 2044699"/>
                <a:gd name="connsiteX446" fmla="*/ 657225 w 1263650"/>
                <a:gd name="connsiteY446" fmla="*/ 1784349 h 2044699"/>
                <a:gd name="connsiteX447" fmla="*/ 654050 w 1263650"/>
                <a:gd name="connsiteY447" fmla="*/ 1781174 h 2044699"/>
                <a:gd name="connsiteX448" fmla="*/ 654050 w 1263650"/>
                <a:gd name="connsiteY448" fmla="*/ 1784349 h 2044699"/>
                <a:gd name="connsiteX449" fmla="*/ 641350 w 1263650"/>
                <a:gd name="connsiteY449" fmla="*/ 1771649 h 2044699"/>
                <a:gd name="connsiteX450" fmla="*/ 635000 w 1263650"/>
                <a:gd name="connsiteY450" fmla="*/ 1758949 h 2044699"/>
                <a:gd name="connsiteX451" fmla="*/ 628650 w 1263650"/>
                <a:gd name="connsiteY451" fmla="*/ 1752599 h 2044699"/>
                <a:gd name="connsiteX452" fmla="*/ 622300 w 1263650"/>
                <a:gd name="connsiteY452" fmla="*/ 1746249 h 2044699"/>
                <a:gd name="connsiteX453" fmla="*/ 615950 w 1263650"/>
                <a:gd name="connsiteY453" fmla="*/ 1749424 h 2044699"/>
                <a:gd name="connsiteX454" fmla="*/ 615950 w 1263650"/>
                <a:gd name="connsiteY454" fmla="*/ 1746249 h 2044699"/>
                <a:gd name="connsiteX455" fmla="*/ 615950 w 1263650"/>
                <a:gd name="connsiteY455" fmla="*/ 1743074 h 2044699"/>
                <a:gd name="connsiteX456" fmla="*/ 612775 w 1263650"/>
                <a:gd name="connsiteY456" fmla="*/ 1743074 h 2044699"/>
                <a:gd name="connsiteX457" fmla="*/ 609600 w 1263650"/>
                <a:gd name="connsiteY457" fmla="*/ 1743074 h 2044699"/>
                <a:gd name="connsiteX458" fmla="*/ 606425 w 1263650"/>
                <a:gd name="connsiteY458" fmla="*/ 1743074 h 2044699"/>
                <a:gd name="connsiteX459" fmla="*/ 606425 w 1263650"/>
                <a:gd name="connsiteY459" fmla="*/ 1746249 h 2044699"/>
                <a:gd name="connsiteX460" fmla="*/ 603250 w 1263650"/>
                <a:gd name="connsiteY460" fmla="*/ 1752599 h 2044699"/>
                <a:gd name="connsiteX461" fmla="*/ 603250 w 1263650"/>
                <a:gd name="connsiteY461" fmla="*/ 1755774 h 2044699"/>
                <a:gd name="connsiteX462" fmla="*/ 600075 w 1263650"/>
                <a:gd name="connsiteY462" fmla="*/ 1755774 h 2044699"/>
                <a:gd name="connsiteX463" fmla="*/ 593725 w 1263650"/>
                <a:gd name="connsiteY463" fmla="*/ 1749424 h 2044699"/>
                <a:gd name="connsiteX464" fmla="*/ 593725 w 1263650"/>
                <a:gd name="connsiteY464" fmla="*/ 1746249 h 2044699"/>
                <a:gd name="connsiteX465" fmla="*/ 584200 w 1263650"/>
                <a:gd name="connsiteY465" fmla="*/ 1743074 h 2044699"/>
                <a:gd name="connsiteX466" fmla="*/ 581025 w 1263650"/>
                <a:gd name="connsiteY466" fmla="*/ 1739899 h 2044699"/>
                <a:gd name="connsiteX467" fmla="*/ 581025 w 1263650"/>
                <a:gd name="connsiteY467" fmla="*/ 1736724 h 2044699"/>
                <a:gd name="connsiteX468" fmla="*/ 587375 w 1263650"/>
                <a:gd name="connsiteY468" fmla="*/ 1736724 h 2044699"/>
                <a:gd name="connsiteX469" fmla="*/ 590550 w 1263650"/>
                <a:gd name="connsiteY469" fmla="*/ 1730374 h 2044699"/>
                <a:gd name="connsiteX470" fmla="*/ 590550 w 1263650"/>
                <a:gd name="connsiteY470" fmla="*/ 1724024 h 2044699"/>
                <a:gd name="connsiteX471" fmla="*/ 587375 w 1263650"/>
                <a:gd name="connsiteY471" fmla="*/ 1704974 h 2044699"/>
                <a:gd name="connsiteX472" fmla="*/ 581025 w 1263650"/>
                <a:gd name="connsiteY472" fmla="*/ 1689099 h 2044699"/>
                <a:gd name="connsiteX473" fmla="*/ 574675 w 1263650"/>
                <a:gd name="connsiteY473" fmla="*/ 1682749 h 2044699"/>
                <a:gd name="connsiteX474" fmla="*/ 555625 w 1263650"/>
                <a:gd name="connsiteY474" fmla="*/ 1679574 h 2044699"/>
                <a:gd name="connsiteX475" fmla="*/ 536575 w 1263650"/>
                <a:gd name="connsiteY475" fmla="*/ 1679574 h 2044699"/>
                <a:gd name="connsiteX476" fmla="*/ 533400 w 1263650"/>
                <a:gd name="connsiteY476" fmla="*/ 1682749 h 2044699"/>
                <a:gd name="connsiteX477" fmla="*/ 527050 w 1263650"/>
                <a:gd name="connsiteY477" fmla="*/ 1676399 h 2044699"/>
                <a:gd name="connsiteX478" fmla="*/ 514350 w 1263650"/>
                <a:gd name="connsiteY478" fmla="*/ 1670049 h 2044699"/>
                <a:gd name="connsiteX479" fmla="*/ 511175 w 1263650"/>
                <a:gd name="connsiteY479" fmla="*/ 1670049 h 2044699"/>
                <a:gd name="connsiteX480" fmla="*/ 492125 w 1263650"/>
                <a:gd name="connsiteY480" fmla="*/ 1654174 h 2044699"/>
                <a:gd name="connsiteX481" fmla="*/ 485775 w 1263650"/>
                <a:gd name="connsiteY481" fmla="*/ 1654174 h 2044699"/>
                <a:gd name="connsiteX482" fmla="*/ 479425 w 1263650"/>
                <a:gd name="connsiteY482" fmla="*/ 1641474 h 2044699"/>
                <a:gd name="connsiteX483" fmla="*/ 476250 w 1263650"/>
                <a:gd name="connsiteY483" fmla="*/ 1641474 h 2044699"/>
                <a:gd name="connsiteX484" fmla="*/ 473075 w 1263650"/>
                <a:gd name="connsiteY484" fmla="*/ 1638299 h 2044699"/>
                <a:gd name="connsiteX485" fmla="*/ 473075 w 1263650"/>
                <a:gd name="connsiteY485" fmla="*/ 1631949 h 2044699"/>
                <a:gd name="connsiteX486" fmla="*/ 473075 w 1263650"/>
                <a:gd name="connsiteY486" fmla="*/ 1625599 h 2044699"/>
                <a:gd name="connsiteX487" fmla="*/ 473075 w 1263650"/>
                <a:gd name="connsiteY487" fmla="*/ 1622424 h 2044699"/>
                <a:gd name="connsiteX488" fmla="*/ 473075 w 1263650"/>
                <a:gd name="connsiteY488" fmla="*/ 1619249 h 2044699"/>
                <a:gd name="connsiteX489" fmla="*/ 473075 w 1263650"/>
                <a:gd name="connsiteY489" fmla="*/ 1616074 h 2044699"/>
                <a:gd name="connsiteX490" fmla="*/ 469900 w 1263650"/>
                <a:gd name="connsiteY490" fmla="*/ 1616074 h 2044699"/>
                <a:gd name="connsiteX491" fmla="*/ 463550 w 1263650"/>
                <a:gd name="connsiteY491" fmla="*/ 1612899 h 2044699"/>
                <a:gd name="connsiteX492" fmla="*/ 460375 w 1263650"/>
                <a:gd name="connsiteY492" fmla="*/ 1609724 h 2044699"/>
                <a:gd name="connsiteX493" fmla="*/ 460375 w 1263650"/>
                <a:gd name="connsiteY493" fmla="*/ 1606549 h 2044699"/>
                <a:gd name="connsiteX494" fmla="*/ 457200 w 1263650"/>
                <a:gd name="connsiteY494" fmla="*/ 1603374 h 2044699"/>
                <a:gd name="connsiteX495" fmla="*/ 450850 w 1263650"/>
                <a:gd name="connsiteY495" fmla="*/ 1597024 h 2044699"/>
                <a:gd name="connsiteX496" fmla="*/ 447675 w 1263650"/>
                <a:gd name="connsiteY496" fmla="*/ 1593849 h 2044699"/>
                <a:gd name="connsiteX497" fmla="*/ 444500 w 1263650"/>
                <a:gd name="connsiteY497" fmla="*/ 1590674 h 2044699"/>
                <a:gd name="connsiteX498" fmla="*/ 434975 w 1263650"/>
                <a:gd name="connsiteY498" fmla="*/ 1581149 h 2044699"/>
                <a:gd name="connsiteX499" fmla="*/ 422275 w 1263650"/>
                <a:gd name="connsiteY499" fmla="*/ 1577974 h 2044699"/>
                <a:gd name="connsiteX500" fmla="*/ 409575 w 1263650"/>
                <a:gd name="connsiteY500" fmla="*/ 1577974 h 2044699"/>
                <a:gd name="connsiteX501" fmla="*/ 396875 w 1263650"/>
                <a:gd name="connsiteY501" fmla="*/ 1571624 h 2044699"/>
                <a:gd name="connsiteX502" fmla="*/ 384175 w 1263650"/>
                <a:gd name="connsiteY502" fmla="*/ 1568449 h 2044699"/>
                <a:gd name="connsiteX503" fmla="*/ 374650 w 1263650"/>
                <a:gd name="connsiteY503" fmla="*/ 1562099 h 2044699"/>
                <a:gd name="connsiteX504" fmla="*/ 368300 w 1263650"/>
                <a:gd name="connsiteY504" fmla="*/ 1555749 h 2044699"/>
                <a:gd name="connsiteX505" fmla="*/ 355600 w 1263650"/>
                <a:gd name="connsiteY505" fmla="*/ 1555749 h 2044699"/>
                <a:gd name="connsiteX506" fmla="*/ 346075 w 1263650"/>
                <a:gd name="connsiteY506" fmla="*/ 1549399 h 2044699"/>
                <a:gd name="connsiteX507" fmla="*/ 336550 w 1263650"/>
                <a:gd name="connsiteY507" fmla="*/ 1549399 h 2044699"/>
                <a:gd name="connsiteX508" fmla="*/ 330200 w 1263650"/>
                <a:gd name="connsiteY508" fmla="*/ 1546224 h 2044699"/>
                <a:gd name="connsiteX509" fmla="*/ 323850 w 1263650"/>
                <a:gd name="connsiteY509" fmla="*/ 1546224 h 2044699"/>
                <a:gd name="connsiteX510" fmla="*/ 307975 w 1263650"/>
                <a:gd name="connsiteY510" fmla="*/ 1546224 h 2044699"/>
                <a:gd name="connsiteX511" fmla="*/ 298450 w 1263650"/>
                <a:gd name="connsiteY511" fmla="*/ 1546224 h 2044699"/>
                <a:gd name="connsiteX512" fmla="*/ 295275 w 1263650"/>
                <a:gd name="connsiteY512" fmla="*/ 1543049 h 2044699"/>
                <a:gd name="connsiteX513" fmla="*/ 292100 w 1263650"/>
                <a:gd name="connsiteY513" fmla="*/ 1527174 h 2044699"/>
                <a:gd name="connsiteX514" fmla="*/ 288925 w 1263650"/>
                <a:gd name="connsiteY514" fmla="*/ 1520824 h 2044699"/>
                <a:gd name="connsiteX515" fmla="*/ 282575 w 1263650"/>
                <a:gd name="connsiteY515" fmla="*/ 1517649 h 2044699"/>
                <a:gd name="connsiteX516" fmla="*/ 279400 w 1263650"/>
                <a:gd name="connsiteY516" fmla="*/ 1517649 h 2044699"/>
                <a:gd name="connsiteX517" fmla="*/ 276225 w 1263650"/>
                <a:gd name="connsiteY517" fmla="*/ 1517649 h 2044699"/>
                <a:gd name="connsiteX518" fmla="*/ 276225 w 1263650"/>
                <a:gd name="connsiteY518" fmla="*/ 1514474 h 2044699"/>
                <a:gd name="connsiteX519" fmla="*/ 276225 w 1263650"/>
                <a:gd name="connsiteY519" fmla="*/ 1511299 h 2044699"/>
                <a:gd name="connsiteX520" fmla="*/ 276225 w 1263650"/>
                <a:gd name="connsiteY520" fmla="*/ 1508124 h 2044699"/>
                <a:gd name="connsiteX521" fmla="*/ 279400 w 1263650"/>
                <a:gd name="connsiteY521" fmla="*/ 1501774 h 2044699"/>
                <a:gd name="connsiteX522" fmla="*/ 285750 w 1263650"/>
                <a:gd name="connsiteY522" fmla="*/ 1492249 h 2044699"/>
                <a:gd name="connsiteX523" fmla="*/ 285750 w 1263650"/>
                <a:gd name="connsiteY523" fmla="*/ 1485899 h 2044699"/>
                <a:gd name="connsiteX524" fmla="*/ 285750 w 1263650"/>
                <a:gd name="connsiteY524" fmla="*/ 1479549 h 2044699"/>
                <a:gd name="connsiteX525" fmla="*/ 288925 w 1263650"/>
                <a:gd name="connsiteY525" fmla="*/ 1470024 h 2044699"/>
                <a:gd name="connsiteX526" fmla="*/ 292100 w 1263650"/>
                <a:gd name="connsiteY526" fmla="*/ 1463674 h 2044699"/>
                <a:gd name="connsiteX527" fmla="*/ 288925 w 1263650"/>
                <a:gd name="connsiteY527" fmla="*/ 1457324 h 2044699"/>
                <a:gd name="connsiteX528" fmla="*/ 285750 w 1263650"/>
                <a:gd name="connsiteY528" fmla="*/ 1450974 h 2044699"/>
                <a:gd name="connsiteX529" fmla="*/ 285750 w 1263650"/>
                <a:gd name="connsiteY529" fmla="*/ 1444624 h 2044699"/>
                <a:gd name="connsiteX530" fmla="*/ 292100 w 1263650"/>
                <a:gd name="connsiteY530" fmla="*/ 1438274 h 2044699"/>
                <a:gd name="connsiteX531" fmla="*/ 292100 w 1263650"/>
                <a:gd name="connsiteY531" fmla="*/ 1435099 h 2044699"/>
                <a:gd name="connsiteX532" fmla="*/ 295275 w 1263650"/>
                <a:gd name="connsiteY532" fmla="*/ 1428749 h 2044699"/>
                <a:gd name="connsiteX533" fmla="*/ 301625 w 1263650"/>
                <a:gd name="connsiteY533" fmla="*/ 1422399 h 2044699"/>
                <a:gd name="connsiteX534" fmla="*/ 301625 w 1263650"/>
                <a:gd name="connsiteY534" fmla="*/ 1419224 h 2044699"/>
                <a:gd name="connsiteX535" fmla="*/ 301625 w 1263650"/>
                <a:gd name="connsiteY535" fmla="*/ 1416049 h 2044699"/>
                <a:gd name="connsiteX536" fmla="*/ 301625 w 1263650"/>
                <a:gd name="connsiteY536" fmla="*/ 1406524 h 2044699"/>
                <a:gd name="connsiteX537" fmla="*/ 288925 w 1263650"/>
                <a:gd name="connsiteY537" fmla="*/ 1396999 h 2044699"/>
                <a:gd name="connsiteX538" fmla="*/ 285750 w 1263650"/>
                <a:gd name="connsiteY538" fmla="*/ 1400174 h 2044699"/>
                <a:gd name="connsiteX539" fmla="*/ 269875 w 1263650"/>
                <a:gd name="connsiteY539" fmla="*/ 1387474 h 2044699"/>
                <a:gd name="connsiteX540" fmla="*/ 269875 w 1263650"/>
                <a:gd name="connsiteY540" fmla="*/ 1377949 h 2044699"/>
                <a:gd name="connsiteX541" fmla="*/ 273050 w 1263650"/>
                <a:gd name="connsiteY541" fmla="*/ 1371599 h 2044699"/>
                <a:gd name="connsiteX542" fmla="*/ 276225 w 1263650"/>
                <a:gd name="connsiteY542" fmla="*/ 1368424 h 2044699"/>
                <a:gd name="connsiteX543" fmla="*/ 282575 w 1263650"/>
                <a:gd name="connsiteY543" fmla="*/ 1365249 h 2044699"/>
                <a:gd name="connsiteX544" fmla="*/ 282575 w 1263650"/>
                <a:gd name="connsiteY544" fmla="*/ 1362074 h 2044699"/>
                <a:gd name="connsiteX545" fmla="*/ 282575 w 1263650"/>
                <a:gd name="connsiteY545" fmla="*/ 1355724 h 2044699"/>
                <a:gd name="connsiteX546" fmla="*/ 279400 w 1263650"/>
                <a:gd name="connsiteY546" fmla="*/ 1349374 h 2044699"/>
                <a:gd name="connsiteX547" fmla="*/ 279400 w 1263650"/>
                <a:gd name="connsiteY547" fmla="*/ 1346199 h 2044699"/>
                <a:gd name="connsiteX548" fmla="*/ 269875 w 1263650"/>
                <a:gd name="connsiteY548" fmla="*/ 1343024 h 2044699"/>
                <a:gd name="connsiteX549" fmla="*/ 260350 w 1263650"/>
                <a:gd name="connsiteY549" fmla="*/ 1336674 h 2044699"/>
                <a:gd name="connsiteX550" fmla="*/ 254000 w 1263650"/>
                <a:gd name="connsiteY550" fmla="*/ 1327149 h 2044699"/>
                <a:gd name="connsiteX551" fmla="*/ 250825 w 1263650"/>
                <a:gd name="connsiteY551" fmla="*/ 1317624 h 2044699"/>
                <a:gd name="connsiteX552" fmla="*/ 247650 w 1263650"/>
                <a:gd name="connsiteY552" fmla="*/ 1308099 h 2044699"/>
                <a:gd name="connsiteX553" fmla="*/ 244475 w 1263650"/>
                <a:gd name="connsiteY553" fmla="*/ 1298574 h 2044699"/>
                <a:gd name="connsiteX554" fmla="*/ 238125 w 1263650"/>
                <a:gd name="connsiteY554" fmla="*/ 1295399 h 2044699"/>
                <a:gd name="connsiteX555" fmla="*/ 228600 w 1263650"/>
                <a:gd name="connsiteY555" fmla="*/ 1289049 h 2044699"/>
                <a:gd name="connsiteX556" fmla="*/ 225425 w 1263650"/>
                <a:gd name="connsiteY556" fmla="*/ 1282699 h 2044699"/>
                <a:gd name="connsiteX557" fmla="*/ 225425 w 1263650"/>
                <a:gd name="connsiteY557" fmla="*/ 1273174 h 2044699"/>
                <a:gd name="connsiteX558" fmla="*/ 228600 w 1263650"/>
                <a:gd name="connsiteY558" fmla="*/ 1269999 h 2044699"/>
                <a:gd name="connsiteX559" fmla="*/ 228600 w 1263650"/>
                <a:gd name="connsiteY559" fmla="*/ 1266824 h 2044699"/>
                <a:gd name="connsiteX560" fmla="*/ 225425 w 1263650"/>
                <a:gd name="connsiteY560" fmla="*/ 1263649 h 2044699"/>
                <a:gd name="connsiteX561" fmla="*/ 225425 w 1263650"/>
                <a:gd name="connsiteY561" fmla="*/ 1260474 h 2044699"/>
                <a:gd name="connsiteX562" fmla="*/ 212725 w 1263650"/>
                <a:gd name="connsiteY562" fmla="*/ 1244599 h 2044699"/>
                <a:gd name="connsiteX563" fmla="*/ 209550 w 1263650"/>
                <a:gd name="connsiteY563" fmla="*/ 1219199 h 2044699"/>
                <a:gd name="connsiteX564" fmla="*/ 200025 w 1263650"/>
                <a:gd name="connsiteY564" fmla="*/ 1212849 h 2044699"/>
                <a:gd name="connsiteX565" fmla="*/ 196850 w 1263650"/>
                <a:gd name="connsiteY565" fmla="*/ 1193799 h 2044699"/>
                <a:gd name="connsiteX566" fmla="*/ 187325 w 1263650"/>
                <a:gd name="connsiteY566" fmla="*/ 1177924 h 2044699"/>
                <a:gd name="connsiteX567" fmla="*/ 187325 w 1263650"/>
                <a:gd name="connsiteY567" fmla="*/ 1171574 h 2044699"/>
                <a:gd name="connsiteX568" fmla="*/ 177800 w 1263650"/>
                <a:gd name="connsiteY568" fmla="*/ 1162049 h 2044699"/>
                <a:gd name="connsiteX569" fmla="*/ 171450 w 1263650"/>
                <a:gd name="connsiteY569" fmla="*/ 1162049 h 2044699"/>
                <a:gd name="connsiteX570" fmla="*/ 171450 w 1263650"/>
                <a:gd name="connsiteY570" fmla="*/ 1158874 h 2044699"/>
                <a:gd name="connsiteX571" fmla="*/ 171450 w 1263650"/>
                <a:gd name="connsiteY571" fmla="*/ 1152524 h 2044699"/>
                <a:gd name="connsiteX572" fmla="*/ 165100 w 1263650"/>
                <a:gd name="connsiteY572" fmla="*/ 1146174 h 2044699"/>
                <a:gd name="connsiteX573" fmla="*/ 165100 w 1263650"/>
                <a:gd name="connsiteY573" fmla="*/ 1142999 h 2044699"/>
                <a:gd name="connsiteX574" fmla="*/ 165100 w 1263650"/>
                <a:gd name="connsiteY574" fmla="*/ 1136649 h 2044699"/>
                <a:gd name="connsiteX575" fmla="*/ 168275 w 1263650"/>
                <a:gd name="connsiteY575" fmla="*/ 1133474 h 2044699"/>
                <a:gd name="connsiteX576" fmla="*/ 168275 w 1263650"/>
                <a:gd name="connsiteY576" fmla="*/ 1130299 h 2044699"/>
                <a:gd name="connsiteX577" fmla="*/ 168275 w 1263650"/>
                <a:gd name="connsiteY577" fmla="*/ 1117599 h 2044699"/>
                <a:gd name="connsiteX578" fmla="*/ 168275 w 1263650"/>
                <a:gd name="connsiteY578" fmla="*/ 1104899 h 2044699"/>
                <a:gd name="connsiteX579" fmla="*/ 171450 w 1263650"/>
                <a:gd name="connsiteY579" fmla="*/ 1101724 h 2044699"/>
                <a:gd name="connsiteX580" fmla="*/ 171450 w 1263650"/>
                <a:gd name="connsiteY580" fmla="*/ 1098549 h 2044699"/>
                <a:gd name="connsiteX581" fmla="*/ 168275 w 1263650"/>
                <a:gd name="connsiteY581" fmla="*/ 1092199 h 2044699"/>
                <a:gd name="connsiteX582" fmla="*/ 165100 w 1263650"/>
                <a:gd name="connsiteY582" fmla="*/ 1092199 h 2044699"/>
                <a:gd name="connsiteX583" fmla="*/ 168275 w 1263650"/>
                <a:gd name="connsiteY583" fmla="*/ 1089024 h 2044699"/>
                <a:gd name="connsiteX584" fmla="*/ 171450 w 1263650"/>
                <a:gd name="connsiteY584" fmla="*/ 1085849 h 2044699"/>
                <a:gd name="connsiteX585" fmla="*/ 174625 w 1263650"/>
                <a:gd name="connsiteY585" fmla="*/ 1082674 h 2044699"/>
                <a:gd name="connsiteX586" fmla="*/ 177800 w 1263650"/>
                <a:gd name="connsiteY586" fmla="*/ 1082674 h 2044699"/>
                <a:gd name="connsiteX587" fmla="*/ 180975 w 1263650"/>
                <a:gd name="connsiteY587" fmla="*/ 1089024 h 2044699"/>
                <a:gd name="connsiteX588" fmla="*/ 184150 w 1263650"/>
                <a:gd name="connsiteY588" fmla="*/ 1089024 h 2044699"/>
                <a:gd name="connsiteX589" fmla="*/ 190500 w 1263650"/>
                <a:gd name="connsiteY589" fmla="*/ 1085849 h 2044699"/>
                <a:gd name="connsiteX590" fmla="*/ 200025 w 1263650"/>
                <a:gd name="connsiteY590" fmla="*/ 1066799 h 2044699"/>
                <a:gd name="connsiteX591" fmla="*/ 200025 w 1263650"/>
                <a:gd name="connsiteY591" fmla="*/ 1073149 h 2044699"/>
                <a:gd name="connsiteX592" fmla="*/ 203200 w 1263650"/>
                <a:gd name="connsiteY592" fmla="*/ 1073149 h 2044699"/>
                <a:gd name="connsiteX593" fmla="*/ 203200 w 1263650"/>
                <a:gd name="connsiteY593" fmla="*/ 1066799 h 2044699"/>
                <a:gd name="connsiteX594" fmla="*/ 200025 w 1263650"/>
                <a:gd name="connsiteY594" fmla="*/ 1066799 h 2044699"/>
                <a:gd name="connsiteX595" fmla="*/ 200025 w 1263650"/>
                <a:gd name="connsiteY595" fmla="*/ 1063624 h 2044699"/>
                <a:gd name="connsiteX596" fmla="*/ 203200 w 1263650"/>
                <a:gd name="connsiteY596" fmla="*/ 1054099 h 2044699"/>
                <a:gd name="connsiteX597" fmla="*/ 203200 w 1263650"/>
                <a:gd name="connsiteY597" fmla="*/ 1044574 h 2044699"/>
                <a:gd name="connsiteX598" fmla="*/ 203200 w 1263650"/>
                <a:gd name="connsiteY598" fmla="*/ 1041400 h 2044699"/>
                <a:gd name="connsiteX599" fmla="*/ 200025 w 1263650"/>
                <a:gd name="connsiteY599" fmla="*/ 1031875 h 2044699"/>
                <a:gd name="connsiteX600" fmla="*/ 196850 w 1263650"/>
                <a:gd name="connsiteY600" fmla="*/ 1025525 h 2044699"/>
                <a:gd name="connsiteX601" fmla="*/ 190500 w 1263650"/>
                <a:gd name="connsiteY601" fmla="*/ 1019175 h 2044699"/>
                <a:gd name="connsiteX602" fmla="*/ 187325 w 1263650"/>
                <a:gd name="connsiteY602" fmla="*/ 1019175 h 2044699"/>
                <a:gd name="connsiteX603" fmla="*/ 184150 w 1263650"/>
                <a:gd name="connsiteY603" fmla="*/ 1022350 h 2044699"/>
                <a:gd name="connsiteX604" fmla="*/ 180975 w 1263650"/>
                <a:gd name="connsiteY604" fmla="*/ 1022350 h 2044699"/>
                <a:gd name="connsiteX605" fmla="*/ 180975 w 1263650"/>
                <a:gd name="connsiteY605" fmla="*/ 1019175 h 2044699"/>
                <a:gd name="connsiteX606" fmla="*/ 174625 w 1263650"/>
                <a:gd name="connsiteY606" fmla="*/ 1019175 h 2044699"/>
                <a:gd name="connsiteX607" fmla="*/ 171450 w 1263650"/>
                <a:gd name="connsiteY607" fmla="*/ 1019175 h 2044699"/>
                <a:gd name="connsiteX608" fmla="*/ 161925 w 1263650"/>
                <a:gd name="connsiteY608" fmla="*/ 1016000 h 2044699"/>
                <a:gd name="connsiteX609" fmla="*/ 155575 w 1263650"/>
                <a:gd name="connsiteY609" fmla="*/ 1009650 h 2044699"/>
                <a:gd name="connsiteX610" fmla="*/ 149225 w 1263650"/>
                <a:gd name="connsiteY610" fmla="*/ 996950 h 2044699"/>
                <a:gd name="connsiteX611" fmla="*/ 146050 w 1263650"/>
                <a:gd name="connsiteY611" fmla="*/ 984250 h 2044699"/>
                <a:gd name="connsiteX612" fmla="*/ 142875 w 1263650"/>
                <a:gd name="connsiteY612" fmla="*/ 981075 h 2044699"/>
                <a:gd name="connsiteX613" fmla="*/ 139700 w 1263650"/>
                <a:gd name="connsiteY613" fmla="*/ 977900 h 2044699"/>
                <a:gd name="connsiteX614" fmla="*/ 136525 w 1263650"/>
                <a:gd name="connsiteY614" fmla="*/ 968375 h 2044699"/>
                <a:gd name="connsiteX615" fmla="*/ 130175 w 1263650"/>
                <a:gd name="connsiteY615" fmla="*/ 962025 h 2044699"/>
                <a:gd name="connsiteX616" fmla="*/ 130175 w 1263650"/>
                <a:gd name="connsiteY616" fmla="*/ 952500 h 2044699"/>
                <a:gd name="connsiteX617" fmla="*/ 139700 w 1263650"/>
                <a:gd name="connsiteY617" fmla="*/ 933450 h 2044699"/>
                <a:gd name="connsiteX618" fmla="*/ 136525 w 1263650"/>
                <a:gd name="connsiteY618" fmla="*/ 908050 h 2044699"/>
                <a:gd name="connsiteX619" fmla="*/ 133350 w 1263650"/>
                <a:gd name="connsiteY619" fmla="*/ 901700 h 2044699"/>
                <a:gd name="connsiteX620" fmla="*/ 130175 w 1263650"/>
                <a:gd name="connsiteY620" fmla="*/ 901700 h 2044699"/>
                <a:gd name="connsiteX621" fmla="*/ 130175 w 1263650"/>
                <a:gd name="connsiteY621" fmla="*/ 895350 h 2044699"/>
                <a:gd name="connsiteX622" fmla="*/ 133350 w 1263650"/>
                <a:gd name="connsiteY622" fmla="*/ 882650 h 2044699"/>
                <a:gd name="connsiteX623" fmla="*/ 136525 w 1263650"/>
                <a:gd name="connsiteY623" fmla="*/ 882650 h 2044699"/>
                <a:gd name="connsiteX624" fmla="*/ 139700 w 1263650"/>
                <a:gd name="connsiteY624" fmla="*/ 876300 h 2044699"/>
                <a:gd name="connsiteX625" fmla="*/ 139700 w 1263650"/>
                <a:gd name="connsiteY625" fmla="*/ 863600 h 2044699"/>
                <a:gd name="connsiteX626" fmla="*/ 142875 w 1263650"/>
                <a:gd name="connsiteY626" fmla="*/ 847725 h 2044699"/>
                <a:gd name="connsiteX627" fmla="*/ 146050 w 1263650"/>
                <a:gd name="connsiteY627" fmla="*/ 847725 h 2044699"/>
                <a:gd name="connsiteX628" fmla="*/ 149225 w 1263650"/>
                <a:gd name="connsiteY628" fmla="*/ 844550 h 2044699"/>
                <a:gd name="connsiteX629" fmla="*/ 161925 w 1263650"/>
                <a:gd name="connsiteY629" fmla="*/ 847725 h 2044699"/>
                <a:gd name="connsiteX630" fmla="*/ 158750 w 1263650"/>
                <a:gd name="connsiteY630" fmla="*/ 860425 h 2044699"/>
                <a:gd name="connsiteX631" fmla="*/ 158750 w 1263650"/>
                <a:gd name="connsiteY631" fmla="*/ 863600 h 2044699"/>
                <a:gd name="connsiteX632" fmla="*/ 158750 w 1263650"/>
                <a:gd name="connsiteY632" fmla="*/ 866775 h 2044699"/>
                <a:gd name="connsiteX633" fmla="*/ 155575 w 1263650"/>
                <a:gd name="connsiteY633" fmla="*/ 876300 h 2044699"/>
                <a:gd name="connsiteX634" fmla="*/ 155575 w 1263650"/>
                <a:gd name="connsiteY634" fmla="*/ 879475 h 2044699"/>
                <a:gd name="connsiteX635" fmla="*/ 155575 w 1263650"/>
                <a:gd name="connsiteY635" fmla="*/ 885825 h 2044699"/>
                <a:gd name="connsiteX636" fmla="*/ 161925 w 1263650"/>
                <a:gd name="connsiteY636" fmla="*/ 895350 h 2044699"/>
                <a:gd name="connsiteX637" fmla="*/ 168275 w 1263650"/>
                <a:gd name="connsiteY637" fmla="*/ 895350 h 2044699"/>
                <a:gd name="connsiteX638" fmla="*/ 168275 w 1263650"/>
                <a:gd name="connsiteY638" fmla="*/ 901700 h 2044699"/>
                <a:gd name="connsiteX639" fmla="*/ 174625 w 1263650"/>
                <a:gd name="connsiteY639" fmla="*/ 904875 h 2044699"/>
                <a:gd name="connsiteX640" fmla="*/ 177800 w 1263650"/>
                <a:gd name="connsiteY640" fmla="*/ 908050 h 2044699"/>
                <a:gd name="connsiteX641" fmla="*/ 180975 w 1263650"/>
                <a:gd name="connsiteY641" fmla="*/ 914400 h 2044699"/>
                <a:gd name="connsiteX642" fmla="*/ 184150 w 1263650"/>
                <a:gd name="connsiteY642" fmla="*/ 914400 h 2044699"/>
                <a:gd name="connsiteX643" fmla="*/ 184150 w 1263650"/>
                <a:gd name="connsiteY643" fmla="*/ 920750 h 2044699"/>
                <a:gd name="connsiteX644" fmla="*/ 187325 w 1263650"/>
                <a:gd name="connsiteY644" fmla="*/ 923925 h 2044699"/>
                <a:gd name="connsiteX645" fmla="*/ 190500 w 1263650"/>
                <a:gd name="connsiteY645" fmla="*/ 927100 h 2044699"/>
                <a:gd name="connsiteX646" fmla="*/ 196850 w 1263650"/>
                <a:gd name="connsiteY646" fmla="*/ 927100 h 2044699"/>
                <a:gd name="connsiteX647" fmla="*/ 200025 w 1263650"/>
                <a:gd name="connsiteY647" fmla="*/ 930275 h 2044699"/>
                <a:gd name="connsiteX648" fmla="*/ 202410 w 1263650"/>
                <a:gd name="connsiteY648" fmla="*/ 927890 h 2044699"/>
                <a:gd name="connsiteX649" fmla="*/ 202410 w 1263650"/>
                <a:gd name="connsiteY649" fmla="*/ 926309 h 2044699"/>
                <a:gd name="connsiteX650" fmla="*/ 200026 w 1263650"/>
                <a:gd name="connsiteY650" fmla="*/ 923925 h 2044699"/>
                <a:gd name="connsiteX651" fmla="*/ 196851 w 1263650"/>
                <a:gd name="connsiteY651" fmla="*/ 920750 h 2044699"/>
                <a:gd name="connsiteX652" fmla="*/ 193676 w 1263650"/>
                <a:gd name="connsiteY652" fmla="*/ 917575 h 2044699"/>
                <a:gd name="connsiteX653" fmla="*/ 193676 w 1263650"/>
                <a:gd name="connsiteY653" fmla="*/ 914400 h 2044699"/>
                <a:gd name="connsiteX654" fmla="*/ 190501 w 1263650"/>
                <a:gd name="connsiteY654" fmla="*/ 914400 h 2044699"/>
                <a:gd name="connsiteX655" fmla="*/ 187326 w 1263650"/>
                <a:gd name="connsiteY655" fmla="*/ 904875 h 2044699"/>
                <a:gd name="connsiteX656" fmla="*/ 187326 w 1263650"/>
                <a:gd name="connsiteY656" fmla="*/ 898525 h 2044699"/>
                <a:gd name="connsiteX657" fmla="*/ 187326 w 1263650"/>
                <a:gd name="connsiteY657" fmla="*/ 889000 h 2044699"/>
                <a:gd name="connsiteX658" fmla="*/ 187326 w 1263650"/>
                <a:gd name="connsiteY658" fmla="*/ 882650 h 2044699"/>
                <a:gd name="connsiteX659" fmla="*/ 187326 w 1263650"/>
                <a:gd name="connsiteY659" fmla="*/ 876300 h 2044699"/>
                <a:gd name="connsiteX660" fmla="*/ 184151 w 1263650"/>
                <a:gd name="connsiteY660" fmla="*/ 873125 h 2044699"/>
                <a:gd name="connsiteX661" fmla="*/ 180976 w 1263650"/>
                <a:gd name="connsiteY661" fmla="*/ 869950 h 2044699"/>
                <a:gd name="connsiteX662" fmla="*/ 177801 w 1263650"/>
                <a:gd name="connsiteY662" fmla="*/ 866775 h 2044699"/>
                <a:gd name="connsiteX663" fmla="*/ 180976 w 1263650"/>
                <a:gd name="connsiteY663" fmla="*/ 866775 h 2044699"/>
                <a:gd name="connsiteX664" fmla="*/ 184151 w 1263650"/>
                <a:gd name="connsiteY664" fmla="*/ 866775 h 2044699"/>
                <a:gd name="connsiteX665" fmla="*/ 184151 w 1263650"/>
                <a:gd name="connsiteY665" fmla="*/ 863600 h 2044699"/>
                <a:gd name="connsiteX666" fmla="*/ 174626 w 1263650"/>
                <a:gd name="connsiteY666" fmla="*/ 860425 h 2044699"/>
                <a:gd name="connsiteX667" fmla="*/ 168276 w 1263650"/>
                <a:gd name="connsiteY667" fmla="*/ 854075 h 2044699"/>
                <a:gd name="connsiteX668" fmla="*/ 168276 w 1263650"/>
                <a:gd name="connsiteY668" fmla="*/ 850900 h 2044699"/>
                <a:gd name="connsiteX669" fmla="*/ 171451 w 1263650"/>
                <a:gd name="connsiteY669" fmla="*/ 847725 h 2044699"/>
                <a:gd name="connsiteX670" fmla="*/ 174626 w 1263650"/>
                <a:gd name="connsiteY670" fmla="*/ 844550 h 2044699"/>
                <a:gd name="connsiteX671" fmla="*/ 177801 w 1263650"/>
                <a:gd name="connsiteY671" fmla="*/ 841375 h 2044699"/>
                <a:gd name="connsiteX672" fmla="*/ 174626 w 1263650"/>
                <a:gd name="connsiteY672" fmla="*/ 835025 h 2044699"/>
                <a:gd name="connsiteX673" fmla="*/ 174626 w 1263650"/>
                <a:gd name="connsiteY673" fmla="*/ 831850 h 2044699"/>
                <a:gd name="connsiteX674" fmla="*/ 174627 w 1263650"/>
                <a:gd name="connsiteY674" fmla="*/ 831850 h 2044699"/>
                <a:gd name="connsiteX675" fmla="*/ 171452 w 1263650"/>
                <a:gd name="connsiteY675" fmla="*/ 828675 h 2044699"/>
                <a:gd name="connsiteX676" fmla="*/ 168277 w 1263650"/>
                <a:gd name="connsiteY676" fmla="*/ 828675 h 2044699"/>
                <a:gd name="connsiteX677" fmla="*/ 165102 w 1263650"/>
                <a:gd name="connsiteY677" fmla="*/ 828675 h 2044699"/>
                <a:gd name="connsiteX678" fmla="*/ 165102 w 1263650"/>
                <a:gd name="connsiteY678" fmla="*/ 825500 h 2044699"/>
                <a:gd name="connsiteX679" fmla="*/ 165102 w 1263650"/>
                <a:gd name="connsiteY679" fmla="*/ 822325 h 2044699"/>
                <a:gd name="connsiteX680" fmla="*/ 165102 w 1263650"/>
                <a:gd name="connsiteY680" fmla="*/ 819150 h 2044699"/>
                <a:gd name="connsiteX681" fmla="*/ 168277 w 1263650"/>
                <a:gd name="connsiteY681" fmla="*/ 819150 h 2044699"/>
                <a:gd name="connsiteX682" fmla="*/ 171452 w 1263650"/>
                <a:gd name="connsiteY682" fmla="*/ 815975 h 2044699"/>
                <a:gd name="connsiteX683" fmla="*/ 174627 w 1263650"/>
                <a:gd name="connsiteY683" fmla="*/ 812800 h 2044699"/>
                <a:gd name="connsiteX684" fmla="*/ 174627 w 1263650"/>
                <a:gd name="connsiteY684" fmla="*/ 809625 h 2044699"/>
                <a:gd name="connsiteX685" fmla="*/ 177802 w 1263650"/>
                <a:gd name="connsiteY685" fmla="*/ 812800 h 2044699"/>
                <a:gd name="connsiteX686" fmla="*/ 184152 w 1263650"/>
                <a:gd name="connsiteY686" fmla="*/ 812800 h 2044699"/>
                <a:gd name="connsiteX687" fmla="*/ 187327 w 1263650"/>
                <a:gd name="connsiteY687" fmla="*/ 809625 h 2044699"/>
                <a:gd name="connsiteX688" fmla="*/ 193677 w 1263650"/>
                <a:gd name="connsiteY688" fmla="*/ 806450 h 2044699"/>
                <a:gd name="connsiteX689" fmla="*/ 196852 w 1263650"/>
                <a:gd name="connsiteY689" fmla="*/ 809625 h 2044699"/>
                <a:gd name="connsiteX690" fmla="*/ 200027 w 1263650"/>
                <a:gd name="connsiteY690" fmla="*/ 812800 h 2044699"/>
                <a:gd name="connsiteX691" fmla="*/ 202410 w 1263650"/>
                <a:gd name="connsiteY691" fmla="*/ 812800 h 2044699"/>
                <a:gd name="connsiteX692" fmla="*/ 202410 w 1263650"/>
                <a:gd name="connsiteY692" fmla="*/ 808043 h 2044699"/>
                <a:gd name="connsiteX693" fmla="*/ 200026 w 1263650"/>
                <a:gd name="connsiteY693" fmla="*/ 803275 h 2044699"/>
                <a:gd name="connsiteX694" fmla="*/ 196851 w 1263650"/>
                <a:gd name="connsiteY694" fmla="*/ 803275 h 2044699"/>
                <a:gd name="connsiteX695" fmla="*/ 193676 w 1263650"/>
                <a:gd name="connsiteY695" fmla="*/ 803275 h 2044699"/>
                <a:gd name="connsiteX696" fmla="*/ 193676 w 1263650"/>
                <a:gd name="connsiteY696" fmla="*/ 800100 h 2044699"/>
                <a:gd name="connsiteX697" fmla="*/ 193676 w 1263650"/>
                <a:gd name="connsiteY697" fmla="*/ 793750 h 2044699"/>
                <a:gd name="connsiteX698" fmla="*/ 193676 w 1263650"/>
                <a:gd name="connsiteY698" fmla="*/ 787400 h 2044699"/>
                <a:gd name="connsiteX699" fmla="*/ 193676 w 1263650"/>
                <a:gd name="connsiteY699" fmla="*/ 784225 h 2044699"/>
                <a:gd name="connsiteX700" fmla="*/ 193676 w 1263650"/>
                <a:gd name="connsiteY700" fmla="*/ 781050 h 2044699"/>
                <a:gd name="connsiteX701" fmla="*/ 190501 w 1263650"/>
                <a:gd name="connsiteY701" fmla="*/ 777875 h 2044699"/>
                <a:gd name="connsiteX702" fmla="*/ 190501 w 1263650"/>
                <a:gd name="connsiteY702" fmla="*/ 774700 h 2044699"/>
                <a:gd name="connsiteX703" fmla="*/ 187326 w 1263650"/>
                <a:gd name="connsiteY703" fmla="*/ 774700 h 2044699"/>
                <a:gd name="connsiteX704" fmla="*/ 184151 w 1263650"/>
                <a:gd name="connsiteY704" fmla="*/ 777875 h 2044699"/>
                <a:gd name="connsiteX705" fmla="*/ 184151 w 1263650"/>
                <a:gd name="connsiteY705" fmla="*/ 774700 h 2044699"/>
                <a:gd name="connsiteX706" fmla="*/ 184150 w 1263650"/>
                <a:gd name="connsiteY706" fmla="*/ 774700 h 2044699"/>
                <a:gd name="connsiteX707" fmla="*/ 184150 w 1263650"/>
                <a:gd name="connsiteY707" fmla="*/ 777874 h 2044699"/>
                <a:gd name="connsiteX708" fmla="*/ 180976 w 1263650"/>
                <a:gd name="connsiteY708" fmla="*/ 774700 h 2044699"/>
                <a:gd name="connsiteX709" fmla="*/ 180976 w 1263650"/>
                <a:gd name="connsiteY709" fmla="*/ 771525 h 2044699"/>
                <a:gd name="connsiteX710" fmla="*/ 180975 w 1263650"/>
                <a:gd name="connsiteY710" fmla="*/ 771525 h 2044699"/>
                <a:gd name="connsiteX711" fmla="*/ 180975 w 1263650"/>
                <a:gd name="connsiteY711" fmla="*/ 774700 h 2044699"/>
                <a:gd name="connsiteX712" fmla="*/ 180975 w 1263650"/>
                <a:gd name="connsiteY712" fmla="*/ 777875 h 2044699"/>
                <a:gd name="connsiteX713" fmla="*/ 180975 w 1263650"/>
                <a:gd name="connsiteY713" fmla="*/ 781050 h 2044699"/>
                <a:gd name="connsiteX714" fmla="*/ 180976 w 1263650"/>
                <a:gd name="connsiteY714" fmla="*/ 781050 h 2044699"/>
                <a:gd name="connsiteX715" fmla="*/ 180976 w 1263650"/>
                <a:gd name="connsiteY715" fmla="*/ 777875 h 2044699"/>
                <a:gd name="connsiteX716" fmla="*/ 180976 w 1263650"/>
                <a:gd name="connsiteY716" fmla="*/ 774701 h 2044699"/>
                <a:gd name="connsiteX717" fmla="*/ 184150 w 1263650"/>
                <a:gd name="connsiteY717" fmla="*/ 777875 h 2044699"/>
                <a:gd name="connsiteX718" fmla="*/ 184150 w 1263650"/>
                <a:gd name="connsiteY718" fmla="*/ 777874 h 2044699"/>
                <a:gd name="connsiteX719" fmla="*/ 184151 w 1263650"/>
                <a:gd name="connsiteY719" fmla="*/ 777875 h 2044699"/>
                <a:gd name="connsiteX720" fmla="*/ 187326 w 1263650"/>
                <a:gd name="connsiteY720" fmla="*/ 781050 h 2044699"/>
                <a:gd name="connsiteX721" fmla="*/ 190501 w 1263650"/>
                <a:gd name="connsiteY721" fmla="*/ 784225 h 2044699"/>
                <a:gd name="connsiteX722" fmla="*/ 190501 w 1263650"/>
                <a:gd name="connsiteY722" fmla="*/ 787400 h 2044699"/>
                <a:gd name="connsiteX723" fmla="*/ 190500 w 1263650"/>
                <a:gd name="connsiteY723" fmla="*/ 787400 h 2044699"/>
                <a:gd name="connsiteX724" fmla="*/ 190500 w 1263650"/>
                <a:gd name="connsiteY724" fmla="*/ 790575 h 2044699"/>
                <a:gd name="connsiteX725" fmla="*/ 190500 w 1263650"/>
                <a:gd name="connsiteY725" fmla="*/ 796925 h 2044699"/>
                <a:gd name="connsiteX726" fmla="*/ 187325 w 1263650"/>
                <a:gd name="connsiteY726" fmla="*/ 793750 h 2044699"/>
                <a:gd name="connsiteX727" fmla="*/ 180975 w 1263650"/>
                <a:gd name="connsiteY727" fmla="*/ 787400 h 2044699"/>
                <a:gd name="connsiteX728" fmla="*/ 177800 w 1263650"/>
                <a:gd name="connsiteY728" fmla="*/ 784225 h 2044699"/>
                <a:gd name="connsiteX729" fmla="*/ 177800 w 1263650"/>
                <a:gd name="connsiteY729" fmla="*/ 781050 h 2044699"/>
                <a:gd name="connsiteX730" fmla="*/ 184150 w 1263650"/>
                <a:gd name="connsiteY730" fmla="*/ 784225 h 2044699"/>
                <a:gd name="connsiteX731" fmla="*/ 184151 w 1263650"/>
                <a:gd name="connsiteY731" fmla="*/ 784225 h 2044699"/>
                <a:gd name="connsiteX732" fmla="*/ 177801 w 1263650"/>
                <a:gd name="connsiteY732" fmla="*/ 781050 h 2044699"/>
                <a:gd name="connsiteX733" fmla="*/ 177800 w 1263650"/>
                <a:gd name="connsiteY733" fmla="*/ 781050 h 2044699"/>
                <a:gd name="connsiteX734" fmla="*/ 174625 w 1263650"/>
                <a:gd name="connsiteY734" fmla="*/ 781050 h 2044699"/>
                <a:gd name="connsiteX735" fmla="*/ 171450 w 1263650"/>
                <a:gd name="connsiteY735" fmla="*/ 781050 h 2044699"/>
                <a:gd name="connsiteX736" fmla="*/ 171450 w 1263650"/>
                <a:gd name="connsiteY736" fmla="*/ 784225 h 2044699"/>
                <a:gd name="connsiteX737" fmla="*/ 168275 w 1263650"/>
                <a:gd name="connsiteY737" fmla="*/ 787400 h 2044699"/>
                <a:gd name="connsiteX738" fmla="*/ 165100 w 1263650"/>
                <a:gd name="connsiteY738" fmla="*/ 787400 h 2044699"/>
                <a:gd name="connsiteX739" fmla="*/ 161925 w 1263650"/>
                <a:gd name="connsiteY739" fmla="*/ 784225 h 2044699"/>
                <a:gd name="connsiteX740" fmla="*/ 158750 w 1263650"/>
                <a:gd name="connsiteY740" fmla="*/ 787400 h 2044699"/>
                <a:gd name="connsiteX741" fmla="*/ 158750 w 1263650"/>
                <a:gd name="connsiteY741" fmla="*/ 793750 h 2044699"/>
                <a:gd name="connsiteX742" fmla="*/ 161925 w 1263650"/>
                <a:gd name="connsiteY742" fmla="*/ 793750 h 2044699"/>
                <a:gd name="connsiteX743" fmla="*/ 158750 w 1263650"/>
                <a:gd name="connsiteY743" fmla="*/ 800100 h 2044699"/>
                <a:gd name="connsiteX744" fmla="*/ 155575 w 1263650"/>
                <a:gd name="connsiteY744" fmla="*/ 803275 h 2044699"/>
                <a:gd name="connsiteX745" fmla="*/ 155575 w 1263650"/>
                <a:gd name="connsiteY745" fmla="*/ 806450 h 2044699"/>
                <a:gd name="connsiteX746" fmla="*/ 161925 w 1263650"/>
                <a:gd name="connsiteY746" fmla="*/ 809625 h 2044699"/>
                <a:gd name="connsiteX747" fmla="*/ 161925 w 1263650"/>
                <a:gd name="connsiteY747" fmla="*/ 812800 h 2044699"/>
                <a:gd name="connsiteX748" fmla="*/ 158750 w 1263650"/>
                <a:gd name="connsiteY748" fmla="*/ 812800 h 2044699"/>
                <a:gd name="connsiteX749" fmla="*/ 152400 w 1263650"/>
                <a:gd name="connsiteY749" fmla="*/ 812800 h 2044699"/>
                <a:gd name="connsiteX750" fmla="*/ 152400 w 1263650"/>
                <a:gd name="connsiteY750" fmla="*/ 815975 h 2044699"/>
                <a:gd name="connsiteX751" fmla="*/ 152400 w 1263650"/>
                <a:gd name="connsiteY751" fmla="*/ 819150 h 2044699"/>
                <a:gd name="connsiteX752" fmla="*/ 149225 w 1263650"/>
                <a:gd name="connsiteY752" fmla="*/ 822325 h 2044699"/>
                <a:gd name="connsiteX753" fmla="*/ 152400 w 1263650"/>
                <a:gd name="connsiteY753" fmla="*/ 822325 h 2044699"/>
                <a:gd name="connsiteX754" fmla="*/ 155575 w 1263650"/>
                <a:gd name="connsiteY754" fmla="*/ 825500 h 2044699"/>
                <a:gd name="connsiteX755" fmla="*/ 155575 w 1263650"/>
                <a:gd name="connsiteY755" fmla="*/ 828675 h 2044699"/>
                <a:gd name="connsiteX756" fmla="*/ 158750 w 1263650"/>
                <a:gd name="connsiteY756" fmla="*/ 831850 h 2044699"/>
                <a:gd name="connsiteX757" fmla="*/ 155575 w 1263650"/>
                <a:gd name="connsiteY757" fmla="*/ 831850 h 2044699"/>
                <a:gd name="connsiteX758" fmla="*/ 155575 w 1263650"/>
                <a:gd name="connsiteY758" fmla="*/ 835025 h 2044699"/>
                <a:gd name="connsiteX759" fmla="*/ 152400 w 1263650"/>
                <a:gd name="connsiteY759" fmla="*/ 835025 h 2044699"/>
                <a:gd name="connsiteX760" fmla="*/ 152400 w 1263650"/>
                <a:gd name="connsiteY760" fmla="*/ 828675 h 2044699"/>
                <a:gd name="connsiteX761" fmla="*/ 149225 w 1263650"/>
                <a:gd name="connsiteY761" fmla="*/ 828675 h 2044699"/>
                <a:gd name="connsiteX762" fmla="*/ 149225 w 1263650"/>
                <a:gd name="connsiteY762" fmla="*/ 838200 h 2044699"/>
                <a:gd name="connsiteX763" fmla="*/ 149225 w 1263650"/>
                <a:gd name="connsiteY763" fmla="*/ 841375 h 2044699"/>
                <a:gd name="connsiteX764" fmla="*/ 146050 w 1263650"/>
                <a:gd name="connsiteY764" fmla="*/ 841375 h 2044699"/>
                <a:gd name="connsiteX765" fmla="*/ 142875 w 1263650"/>
                <a:gd name="connsiteY765" fmla="*/ 841375 h 2044699"/>
                <a:gd name="connsiteX766" fmla="*/ 142875 w 1263650"/>
                <a:gd name="connsiteY766" fmla="*/ 838200 h 2044699"/>
                <a:gd name="connsiteX767" fmla="*/ 127000 w 1263650"/>
                <a:gd name="connsiteY767" fmla="*/ 819150 h 2044699"/>
                <a:gd name="connsiteX768" fmla="*/ 123825 w 1263650"/>
                <a:gd name="connsiteY768" fmla="*/ 815975 h 2044699"/>
                <a:gd name="connsiteX769" fmla="*/ 123825 w 1263650"/>
                <a:gd name="connsiteY769" fmla="*/ 819150 h 2044699"/>
                <a:gd name="connsiteX770" fmla="*/ 120650 w 1263650"/>
                <a:gd name="connsiteY770" fmla="*/ 819150 h 2044699"/>
                <a:gd name="connsiteX771" fmla="*/ 111125 w 1263650"/>
                <a:gd name="connsiteY771" fmla="*/ 806450 h 2044699"/>
                <a:gd name="connsiteX772" fmla="*/ 107950 w 1263650"/>
                <a:gd name="connsiteY772" fmla="*/ 793750 h 2044699"/>
                <a:gd name="connsiteX773" fmla="*/ 95250 w 1263650"/>
                <a:gd name="connsiteY773" fmla="*/ 787400 h 2044699"/>
                <a:gd name="connsiteX774" fmla="*/ 95250 w 1263650"/>
                <a:gd name="connsiteY774" fmla="*/ 781050 h 2044699"/>
                <a:gd name="connsiteX775" fmla="*/ 95250 w 1263650"/>
                <a:gd name="connsiteY775" fmla="*/ 777875 h 2044699"/>
                <a:gd name="connsiteX776" fmla="*/ 88900 w 1263650"/>
                <a:gd name="connsiteY776" fmla="*/ 781050 h 2044699"/>
                <a:gd name="connsiteX777" fmla="*/ 90805 w 1263650"/>
                <a:gd name="connsiteY777" fmla="*/ 784860 h 2044699"/>
                <a:gd name="connsiteX778" fmla="*/ 85725 w 1263650"/>
                <a:gd name="connsiteY778" fmla="*/ 787400 h 2044699"/>
                <a:gd name="connsiteX779" fmla="*/ 85725 w 1263650"/>
                <a:gd name="connsiteY779" fmla="*/ 793750 h 2044699"/>
                <a:gd name="connsiteX780" fmla="*/ 79375 w 1263650"/>
                <a:gd name="connsiteY780" fmla="*/ 790575 h 2044699"/>
                <a:gd name="connsiteX781" fmla="*/ 95250 w 1263650"/>
                <a:gd name="connsiteY781" fmla="*/ 762000 h 2044699"/>
                <a:gd name="connsiteX782" fmla="*/ 95250 w 1263650"/>
                <a:gd name="connsiteY782" fmla="*/ 746125 h 2044699"/>
                <a:gd name="connsiteX783" fmla="*/ 104775 w 1263650"/>
                <a:gd name="connsiteY783" fmla="*/ 771525 h 2044699"/>
                <a:gd name="connsiteX784" fmla="*/ 111125 w 1263650"/>
                <a:gd name="connsiteY784" fmla="*/ 781050 h 2044699"/>
                <a:gd name="connsiteX785" fmla="*/ 101600 w 1263650"/>
                <a:gd name="connsiteY785" fmla="*/ 752475 h 2044699"/>
                <a:gd name="connsiteX786" fmla="*/ 98425 w 1263650"/>
                <a:gd name="connsiteY786" fmla="*/ 746125 h 2044699"/>
                <a:gd name="connsiteX787" fmla="*/ 95250 w 1263650"/>
                <a:gd name="connsiteY787" fmla="*/ 733425 h 2044699"/>
                <a:gd name="connsiteX788" fmla="*/ 92075 w 1263650"/>
                <a:gd name="connsiteY788" fmla="*/ 730250 h 2044699"/>
                <a:gd name="connsiteX789" fmla="*/ 88900 w 1263650"/>
                <a:gd name="connsiteY789" fmla="*/ 730250 h 2044699"/>
                <a:gd name="connsiteX790" fmla="*/ 85725 w 1263650"/>
                <a:gd name="connsiteY790" fmla="*/ 733425 h 2044699"/>
                <a:gd name="connsiteX791" fmla="*/ 85725 w 1263650"/>
                <a:gd name="connsiteY791" fmla="*/ 730250 h 2044699"/>
                <a:gd name="connsiteX792" fmla="*/ 85725 w 1263650"/>
                <a:gd name="connsiteY792" fmla="*/ 727075 h 2044699"/>
                <a:gd name="connsiteX793" fmla="*/ 85725 w 1263650"/>
                <a:gd name="connsiteY793" fmla="*/ 717550 h 2044699"/>
                <a:gd name="connsiteX794" fmla="*/ 85725 w 1263650"/>
                <a:gd name="connsiteY794" fmla="*/ 708025 h 2044699"/>
                <a:gd name="connsiteX795" fmla="*/ 82550 w 1263650"/>
                <a:gd name="connsiteY795" fmla="*/ 704850 h 2044699"/>
                <a:gd name="connsiteX796" fmla="*/ 82550 w 1263650"/>
                <a:gd name="connsiteY796" fmla="*/ 701675 h 2044699"/>
                <a:gd name="connsiteX797" fmla="*/ 60325 w 1263650"/>
                <a:gd name="connsiteY797" fmla="*/ 673100 h 2044699"/>
                <a:gd name="connsiteX798" fmla="*/ 50800 w 1263650"/>
                <a:gd name="connsiteY798" fmla="*/ 641350 h 2044699"/>
                <a:gd name="connsiteX799" fmla="*/ 38100 w 1263650"/>
                <a:gd name="connsiteY799" fmla="*/ 625475 h 2044699"/>
                <a:gd name="connsiteX800" fmla="*/ 31750 w 1263650"/>
                <a:gd name="connsiteY800" fmla="*/ 615950 h 2044699"/>
                <a:gd name="connsiteX801" fmla="*/ 22225 w 1263650"/>
                <a:gd name="connsiteY801" fmla="*/ 590550 h 2044699"/>
                <a:gd name="connsiteX802" fmla="*/ 22225 w 1263650"/>
                <a:gd name="connsiteY802" fmla="*/ 584200 h 2044699"/>
                <a:gd name="connsiteX803" fmla="*/ 28575 w 1263650"/>
                <a:gd name="connsiteY803" fmla="*/ 581025 h 2044699"/>
                <a:gd name="connsiteX804" fmla="*/ 31750 w 1263650"/>
                <a:gd name="connsiteY804" fmla="*/ 568325 h 2044699"/>
                <a:gd name="connsiteX805" fmla="*/ 31750 w 1263650"/>
                <a:gd name="connsiteY805" fmla="*/ 552450 h 2044699"/>
                <a:gd name="connsiteX806" fmla="*/ 28575 w 1263650"/>
                <a:gd name="connsiteY806" fmla="*/ 536575 h 2044699"/>
                <a:gd name="connsiteX807" fmla="*/ 28575 w 1263650"/>
                <a:gd name="connsiteY807" fmla="*/ 508000 h 2044699"/>
                <a:gd name="connsiteX808" fmla="*/ 38100 w 1263650"/>
                <a:gd name="connsiteY808" fmla="*/ 482600 h 2044699"/>
                <a:gd name="connsiteX809" fmla="*/ 47625 w 1263650"/>
                <a:gd name="connsiteY809" fmla="*/ 473075 h 2044699"/>
                <a:gd name="connsiteX810" fmla="*/ 47625 w 1263650"/>
                <a:gd name="connsiteY810" fmla="*/ 463550 h 2044699"/>
                <a:gd name="connsiteX811" fmla="*/ 50800 w 1263650"/>
                <a:gd name="connsiteY811" fmla="*/ 447675 h 2044699"/>
                <a:gd name="connsiteX812" fmla="*/ 47625 w 1263650"/>
                <a:gd name="connsiteY812" fmla="*/ 438150 h 2044699"/>
                <a:gd name="connsiteX813" fmla="*/ 47625 w 1263650"/>
                <a:gd name="connsiteY813" fmla="*/ 419100 h 2044699"/>
                <a:gd name="connsiteX814" fmla="*/ 44450 w 1263650"/>
                <a:gd name="connsiteY814" fmla="*/ 409575 h 2044699"/>
                <a:gd name="connsiteX815" fmla="*/ 41275 w 1263650"/>
                <a:gd name="connsiteY815" fmla="*/ 400050 h 2044699"/>
                <a:gd name="connsiteX816" fmla="*/ 34925 w 1263650"/>
                <a:gd name="connsiteY816" fmla="*/ 381000 h 2044699"/>
                <a:gd name="connsiteX817" fmla="*/ 31750 w 1263650"/>
                <a:gd name="connsiteY817" fmla="*/ 381000 h 2044699"/>
                <a:gd name="connsiteX818" fmla="*/ 31750 w 1263650"/>
                <a:gd name="connsiteY818" fmla="*/ 374650 h 2044699"/>
                <a:gd name="connsiteX819" fmla="*/ 25400 w 1263650"/>
                <a:gd name="connsiteY819" fmla="*/ 374650 h 2044699"/>
                <a:gd name="connsiteX820" fmla="*/ 28575 w 1263650"/>
                <a:gd name="connsiteY820" fmla="*/ 361950 h 2044699"/>
                <a:gd name="connsiteX821" fmla="*/ 25400 w 1263650"/>
                <a:gd name="connsiteY821" fmla="*/ 358775 h 2044699"/>
                <a:gd name="connsiteX822" fmla="*/ 19050 w 1263650"/>
                <a:gd name="connsiteY822" fmla="*/ 352425 h 2044699"/>
                <a:gd name="connsiteX823" fmla="*/ 0 w 1263650"/>
                <a:gd name="connsiteY823" fmla="*/ 320675 h 2044699"/>
                <a:gd name="connsiteX824" fmla="*/ 3175 w 1263650"/>
                <a:gd name="connsiteY824" fmla="*/ 307975 h 2044699"/>
                <a:gd name="connsiteX825" fmla="*/ 3175 w 1263650"/>
                <a:gd name="connsiteY825" fmla="*/ 282575 h 2044699"/>
                <a:gd name="connsiteX826" fmla="*/ 12700 w 1263650"/>
                <a:gd name="connsiteY826" fmla="*/ 263525 h 2044699"/>
                <a:gd name="connsiteX827" fmla="*/ 22225 w 1263650"/>
                <a:gd name="connsiteY827" fmla="*/ 254000 h 2044699"/>
                <a:gd name="connsiteX828" fmla="*/ 22225 w 1263650"/>
                <a:gd name="connsiteY828" fmla="*/ 250825 h 2044699"/>
                <a:gd name="connsiteX829" fmla="*/ 25400 w 1263650"/>
                <a:gd name="connsiteY829" fmla="*/ 250825 h 2044699"/>
                <a:gd name="connsiteX830" fmla="*/ 34925 w 1263650"/>
                <a:gd name="connsiteY830" fmla="*/ 234950 h 2044699"/>
                <a:gd name="connsiteX831" fmla="*/ 38100 w 1263650"/>
                <a:gd name="connsiteY831" fmla="*/ 231775 h 2044699"/>
                <a:gd name="connsiteX832" fmla="*/ 41275 w 1263650"/>
                <a:gd name="connsiteY832" fmla="*/ 231775 h 2044699"/>
                <a:gd name="connsiteX833" fmla="*/ 41275 w 1263650"/>
                <a:gd name="connsiteY833" fmla="*/ 234950 h 2044699"/>
                <a:gd name="connsiteX834" fmla="*/ 38100 w 1263650"/>
                <a:gd name="connsiteY834" fmla="*/ 238125 h 2044699"/>
                <a:gd name="connsiteX835" fmla="*/ 34925 w 1263650"/>
                <a:gd name="connsiteY835" fmla="*/ 238125 h 2044699"/>
                <a:gd name="connsiteX836" fmla="*/ 34925 w 1263650"/>
                <a:gd name="connsiteY836" fmla="*/ 241300 h 2044699"/>
                <a:gd name="connsiteX837" fmla="*/ 38100 w 1263650"/>
                <a:gd name="connsiteY837" fmla="*/ 244475 h 2044699"/>
                <a:gd name="connsiteX838" fmla="*/ 41275 w 1263650"/>
                <a:gd name="connsiteY838" fmla="*/ 244475 h 2044699"/>
                <a:gd name="connsiteX839" fmla="*/ 41275 w 1263650"/>
                <a:gd name="connsiteY839" fmla="*/ 241300 h 2044699"/>
                <a:gd name="connsiteX840" fmla="*/ 44450 w 1263650"/>
                <a:gd name="connsiteY840" fmla="*/ 238125 h 2044699"/>
                <a:gd name="connsiteX841" fmla="*/ 44450 w 1263650"/>
                <a:gd name="connsiteY841" fmla="*/ 234950 h 2044699"/>
                <a:gd name="connsiteX842" fmla="*/ 47625 w 1263650"/>
                <a:gd name="connsiteY842" fmla="*/ 231775 h 2044699"/>
                <a:gd name="connsiteX843" fmla="*/ 50800 w 1263650"/>
                <a:gd name="connsiteY843" fmla="*/ 228600 h 2044699"/>
                <a:gd name="connsiteX844" fmla="*/ 53975 w 1263650"/>
                <a:gd name="connsiteY844" fmla="*/ 228600 h 2044699"/>
                <a:gd name="connsiteX845" fmla="*/ 57150 w 1263650"/>
                <a:gd name="connsiteY845" fmla="*/ 225425 h 2044699"/>
                <a:gd name="connsiteX846" fmla="*/ 60325 w 1263650"/>
                <a:gd name="connsiteY846" fmla="*/ 225425 h 2044699"/>
                <a:gd name="connsiteX847" fmla="*/ 63500 w 1263650"/>
                <a:gd name="connsiteY847" fmla="*/ 222250 h 2044699"/>
                <a:gd name="connsiteX848" fmla="*/ 66675 w 1263650"/>
                <a:gd name="connsiteY848" fmla="*/ 222250 h 2044699"/>
                <a:gd name="connsiteX849" fmla="*/ 66675 w 1263650"/>
                <a:gd name="connsiteY849" fmla="*/ 219075 h 2044699"/>
                <a:gd name="connsiteX850" fmla="*/ 63500 w 1263650"/>
                <a:gd name="connsiteY850" fmla="*/ 219075 h 2044699"/>
                <a:gd name="connsiteX851" fmla="*/ 63500 w 1263650"/>
                <a:gd name="connsiteY851" fmla="*/ 215900 h 2044699"/>
                <a:gd name="connsiteX852" fmla="*/ 57150 w 1263650"/>
                <a:gd name="connsiteY852" fmla="*/ 215900 h 2044699"/>
                <a:gd name="connsiteX853" fmla="*/ 57150 w 1263650"/>
                <a:gd name="connsiteY853" fmla="*/ 219075 h 2044699"/>
                <a:gd name="connsiteX854" fmla="*/ 53975 w 1263650"/>
                <a:gd name="connsiteY854" fmla="*/ 219075 h 2044699"/>
                <a:gd name="connsiteX855" fmla="*/ 47625 w 1263650"/>
                <a:gd name="connsiteY855" fmla="*/ 228600 h 2044699"/>
                <a:gd name="connsiteX856" fmla="*/ 44450 w 1263650"/>
                <a:gd name="connsiteY856" fmla="*/ 228600 h 2044699"/>
                <a:gd name="connsiteX857" fmla="*/ 41275 w 1263650"/>
                <a:gd name="connsiteY857" fmla="*/ 225425 h 2044699"/>
                <a:gd name="connsiteX858" fmla="*/ 44450 w 1263650"/>
                <a:gd name="connsiteY858" fmla="*/ 222250 h 2044699"/>
                <a:gd name="connsiteX859" fmla="*/ 47625 w 1263650"/>
                <a:gd name="connsiteY859" fmla="*/ 215900 h 2044699"/>
                <a:gd name="connsiteX860" fmla="*/ 66675 w 1263650"/>
                <a:gd name="connsiteY860" fmla="*/ 193675 h 2044699"/>
                <a:gd name="connsiteX861" fmla="*/ 69850 w 1263650"/>
                <a:gd name="connsiteY861" fmla="*/ 184150 h 2044699"/>
                <a:gd name="connsiteX862" fmla="*/ 69850 w 1263650"/>
                <a:gd name="connsiteY862" fmla="*/ 177800 h 2044699"/>
                <a:gd name="connsiteX863" fmla="*/ 73025 w 1263650"/>
                <a:gd name="connsiteY863" fmla="*/ 165100 h 2044699"/>
                <a:gd name="connsiteX864" fmla="*/ 76200 w 1263650"/>
                <a:gd name="connsiteY864" fmla="*/ 155575 h 2044699"/>
                <a:gd name="connsiteX865" fmla="*/ 95250 w 1263650"/>
                <a:gd name="connsiteY865" fmla="*/ 120650 h 2044699"/>
                <a:gd name="connsiteX866" fmla="*/ 98425 w 1263650"/>
                <a:gd name="connsiteY866" fmla="*/ 104775 h 2044699"/>
                <a:gd name="connsiteX867" fmla="*/ 98425 w 1263650"/>
                <a:gd name="connsiteY867" fmla="*/ 92075 h 2044699"/>
                <a:gd name="connsiteX868" fmla="*/ 104775 w 1263650"/>
                <a:gd name="connsiteY868" fmla="*/ 92075 h 2044699"/>
                <a:gd name="connsiteX869" fmla="*/ 98425 w 1263650"/>
                <a:gd name="connsiteY869" fmla="*/ 88900 h 2044699"/>
                <a:gd name="connsiteX870" fmla="*/ 101600 w 1263650"/>
                <a:gd name="connsiteY870" fmla="*/ 53975 h 2044699"/>
                <a:gd name="connsiteX871" fmla="*/ 92075 w 1263650"/>
                <a:gd name="connsiteY871" fmla="*/ 50800 h 2044699"/>
                <a:gd name="connsiteX872" fmla="*/ 88900 w 1263650"/>
                <a:gd name="connsiteY872" fmla="*/ 41275 h 2044699"/>
                <a:gd name="connsiteX873" fmla="*/ 98425 w 1263650"/>
                <a:gd name="connsiteY873" fmla="*/ 28575 h 2044699"/>
                <a:gd name="connsiteX874" fmla="*/ 104775 w 1263650"/>
                <a:gd name="connsiteY874" fmla="*/ 15875 h 2044699"/>
                <a:gd name="connsiteX875" fmla="*/ 104775 w 1263650"/>
                <a:gd name="connsiteY875" fmla="*/ 12700 h 2044699"/>
                <a:gd name="connsiteX876" fmla="*/ 104775 w 1263650"/>
                <a:gd name="connsiteY876" fmla="*/ 0 h 2044699"/>
                <a:gd name="connsiteX0" fmla="*/ 558800 w 1263650"/>
                <a:gd name="connsiteY0" fmla="*/ 1917699 h 2044699"/>
                <a:gd name="connsiteX1" fmla="*/ 530225 w 1263650"/>
                <a:gd name="connsiteY1" fmla="*/ 1870074 h 2044699"/>
                <a:gd name="connsiteX2" fmla="*/ 533400 w 1263650"/>
                <a:gd name="connsiteY2" fmla="*/ 1870074 h 2044699"/>
                <a:gd name="connsiteX3" fmla="*/ 533400 w 1263650"/>
                <a:gd name="connsiteY3" fmla="*/ 1873249 h 2044699"/>
                <a:gd name="connsiteX4" fmla="*/ 536575 w 1263650"/>
                <a:gd name="connsiteY4" fmla="*/ 1879599 h 2044699"/>
                <a:gd name="connsiteX5" fmla="*/ 539750 w 1263650"/>
                <a:gd name="connsiteY5" fmla="*/ 1889124 h 2044699"/>
                <a:gd name="connsiteX6" fmla="*/ 539750 w 1263650"/>
                <a:gd name="connsiteY6" fmla="*/ 1892299 h 2044699"/>
                <a:gd name="connsiteX7" fmla="*/ 546100 w 1263650"/>
                <a:gd name="connsiteY7" fmla="*/ 1895474 h 2044699"/>
                <a:gd name="connsiteX8" fmla="*/ 552450 w 1263650"/>
                <a:gd name="connsiteY8" fmla="*/ 1908174 h 2044699"/>
                <a:gd name="connsiteX9" fmla="*/ 558800 w 1263650"/>
                <a:gd name="connsiteY9" fmla="*/ 1914524 h 2044699"/>
                <a:gd name="connsiteX10" fmla="*/ 558800 w 1263650"/>
                <a:gd name="connsiteY10" fmla="*/ 1917699 h 2044699"/>
                <a:gd name="connsiteX11" fmla="*/ 565150 w 1263650"/>
                <a:gd name="connsiteY11" fmla="*/ 1822449 h 2044699"/>
                <a:gd name="connsiteX12" fmla="*/ 561975 w 1263650"/>
                <a:gd name="connsiteY12" fmla="*/ 1797049 h 2044699"/>
                <a:gd name="connsiteX13" fmla="*/ 565150 w 1263650"/>
                <a:gd name="connsiteY13" fmla="*/ 1797049 h 2044699"/>
                <a:gd name="connsiteX14" fmla="*/ 568325 w 1263650"/>
                <a:gd name="connsiteY14" fmla="*/ 1797049 h 2044699"/>
                <a:gd name="connsiteX15" fmla="*/ 571500 w 1263650"/>
                <a:gd name="connsiteY15" fmla="*/ 1803399 h 2044699"/>
                <a:gd name="connsiteX16" fmla="*/ 577850 w 1263650"/>
                <a:gd name="connsiteY16" fmla="*/ 1806574 h 2044699"/>
                <a:gd name="connsiteX17" fmla="*/ 577850 w 1263650"/>
                <a:gd name="connsiteY17" fmla="*/ 1809749 h 2044699"/>
                <a:gd name="connsiteX18" fmla="*/ 581025 w 1263650"/>
                <a:gd name="connsiteY18" fmla="*/ 1816099 h 2044699"/>
                <a:gd name="connsiteX19" fmla="*/ 584200 w 1263650"/>
                <a:gd name="connsiteY19" fmla="*/ 1822449 h 2044699"/>
                <a:gd name="connsiteX20" fmla="*/ 587375 w 1263650"/>
                <a:gd name="connsiteY20" fmla="*/ 1822449 h 2044699"/>
                <a:gd name="connsiteX21" fmla="*/ 587375 w 1263650"/>
                <a:gd name="connsiteY21" fmla="*/ 1825624 h 2044699"/>
                <a:gd name="connsiteX22" fmla="*/ 587375 w 1263650"/>
                <a:gd name="connsiteY22" fmla="*/ 1828799 h 2044699"/>
                <a:gd name="connsiteX23" fmla="*/ 584200 w 1263650"/>
                <a:gd name="connsiteY23" fmla="*/ 1828799 h 2044699"/>
                <a:gd name="connsiteX24" fmla="*/ 581025 w 1263650"/>
                <a:gd name="connsiteY24" fmla="*/ 1828799 h 2044699"/>
                <a:gd name="connsiteX25" fmla="*/ 574675 w 1263650"/>
                <a:gd name="connsiteY25" fmla="*/ 1828799 h 2044699"/>
                <a:gd name="connsiteX26" fmla="*/ 571500 w 1263650"/>
                <a:gd name="connsiteY26" fmla="*/ 1825624 h 2044699"/>
                <a:gd name="connsiteX27" fmla="*/ 565150 w 1263650"/>
                <a:gd name="connsiteY27" fmla="*/ 1822449 h 2044699"/>
                <a:gd name="connsiteX28" fmla="*/ 654050 w 1263650"/>
                <a:gd name="connsiteY28" fmla="*/ 1784349 h 2044699"/>
                <a:gd name="connsiteX29" fmla="*/ 657225 w 1263650"/>
                <a:gd name="connsiteY29" fmla="*/ 1784349 h 2044699"/>
                <a:gd name="connsiteX30" fmla="*/ 657225 w 1263650"/>
                <a:gd name="connsiteY30" fmla="*/ 1787524 h 2044699"/>
                <a:gd name="connsiteX31" fmla="*/ 654050 w 1263650"/>
                <a:gd name="connsiteY31" fmla="*/ 1787524 h 2044699"/>
                <a:gd name="connsiteX32" fmla="*/ 654050 w 1263650"/>
                <a:gd name="connsiteY32" fmla="*/ 1784349 h 2044699"/>
                <a:gd name="connsiteX33" fmla="*/ 320675 w 1263650"/>
                <a:gd name="connsiteY33" fmla="*/ 1441449 h 2044699"/>
                <a:gd name="connsiteX34" fmla="*/ 320678 w 1263650"/>
                <a:gd name="connsiteY34" fmla="*/ 1441452 h 2044699"/>
                <a:gd name="connsiteX35" fmla="*/ 320678 w 1263650"/>
                <a:gd name="connsiteY35" fmla="*/ 1441449 h 2044699"/>
                <a:gd name="connsiteX36" fmla="*/ 320675 w 1263650"/>
                <a:gd name="connsiteY36" fmla="*/ 1441449 h 2044699"/>
                <a:gd name="connsiteX37" fmla="*/ 200026 w 1263650"/>
                <a:gd name="connsiteY37" fmla="*/ 857250 h 2044699"/>
                <a:gd name="connsiteX38" fmla="*/ 202410 w 1263650"/>
                <a:gd name="connsiteY38" fmla="*/ 859634 h 2044699"/>
                <a:gd name="connsiteX39" fmla="*/ 202410 w 1263650"/>
                <a:gd name="connsiteY39" fmla="*/ 859633 h 2044699"/>
                <a:gd name="connsiteX40" fmla="*/ 200027 w 1263650"/>
                <a:gd name="connsiteY40" fmla="*/ 857250 h 2044699"/>
                <a:gd name="connsiteX41" fmla="*/ 200026 w 1263650"/>
                <a:gd name="connsiteY41" fmla="*/ 857250 h 2044699"/>
                <a:gd name="connsiteX42" fmla="*/ 193676 w 1263650"/>
                <a:gd name="connsiteY42" fmla="*/ 854075 h 2044699"/>
                <a:gd name="connsiteX43" fmla="*/ 193676 w 1263650"/>
                <a:gd name="connsiteY43" fmla="*/ 857250 h 2044699"/>
                <a:gd name="connsiteX44" fmla="*/ 193677 w 1263650"/>
                <a:gd name="connsiteY44" fmla="*/ 857250 h 2044699"/>
                <a:gd name="connsiteX45" fmla="*/ 193677 w 1263650"/>
                <a:gd name="connsiteY45" fmla="*/ 854075 h 2044699"/>
                <a:gd name="connsiteX46" fmla="*/ 193676 w 1263650"/>
                <a:gd name="connsiteY46" fmla="*/ 854075 h 2044699"/>
                <a:gd name="connsiteX47" fmla="*/ 190501 w 1263650"/>
                <a:gd name="connsiteY47" fmla="*/ 847724 h 2044699"/>
                <a:gd name="connsiteX48" fmla="*/ 190501 w 1263650"/>
                <a:gd name="connsiteY48" fmla="*/ 847725 h 2044699"/>
                <a:gd name="connsiteX49" fmla="*/ 190501 w 1263650"/>
                <a:gd name="connsiteY49" fmla="*/ 850900 h 2044699"/>
                <a:gd name="connsiteX50" fmla="*/ 190501 w 1263650"/>
                <a:gd name="connsiteY50" fmla="*/ 854075 h 2044699"/>
                <a:gd name="connsiteX51" fmla="*/ 190502 w 1263650"/>
                <a:gd name="connsiteY51" fmla="*/ 854075 h 2044699"/>
                <a:gd name="connsiteX52" fmla="*/ 190502 w 1263650"/>
                <a:gd name="connsiteY52" fmla="*/ 850900 h 2044699"/>
                <a:gd name="connsiteX53" fmla="*/ 190502 w 1263650"/>
                <a:gd name="connsiteY53" fmla="*/ 847725 h 2044699"/>
                <a:gd name="connsiteX54" fmla="*/ 190501 w 1263650"/>
                <a:gd name="connsiteY54" fmla="*/ 847724 h 2044699"/>
                <a:gd name="connsiteX55" fmla="*/ 187326 w 1263650"/>
                <a:gd name="connsiteY55" fmla="*/ 838200 h 2044699"/>
                <a:gd name="connsiteX56" fmla="*/ 187326 w 1263650"/>
                <a:gd name="connsiteY56" fmla="*/ 841375 h 2044699"/>
                <a:gd name="connsiteX57" fmla="*/ 187326 w 1263650"/>
                <a:gd name="connsiteY57" fmla="*/ 844550 h 2044699"/>
                <a:gd name="connsiteX58" fmla="*/ 187327 w 1263650"/>
                <a:gd name="connsiteY58" fmla="*/ 844550 h 2044699"/>
                <a:gd name="connsiteX59" fmla="*/ 187327 w 1263650"/>
                <a:gd name="connsiteY59" fmla="*/ 841375 h 2044699"/>
                <a:gd name="connsiteX60" fmla="*/ 187327 w 1263650"/>
                <a:gd name="connsiteY60" fmla="*/ 838200 h 2044699"/>
                <a:gd name="connsiteX61" fmla="*/ 187326 w 1263650"/>
                <a:gd name="connsiteY61" fmla="*/ 838200 h 2044699"/>
                <a:gd name="connsiteX62" fmla="*/ 184151 w 1263650"/>
                <a:gd name="connsiteY62" fmla="*/ 835025 h 2044699"/>
                <a:gd name="connsiteX63" fmla="*/ 184151 w 1263650"/>
                <a:gd name="connsiteY63" fmla="*/ 838200 h 2044699"/>
                <a:gd name="connsiteX64" fmla="*/ 184152 w 1263650"/>
                <a:gd name="connsiteY64" fmla="*/ 838200 h 2044699"/>
                <a:gd name="connsiteX65" fmla="*/ 184152 w 1263650"/>
                <a:gd name="connsiteY65" fmla="*/ 835025 h 2044699"/>
                <a:gd name="connsiteX66" fmla="*/ 184151 w 1263650"/>
                <a:gd name="connsiteY66" fmla="*/ 835025 h 2044699"/>
                <a:gd name="connsiteX67" fmla="*/ 177801 w 1263650"/>
                <a:gd name="connsiteY67" fmla="*/ 831850 h 2044699"/>
                <a:gd name="connsiteX68" fmla="*/ 177801 w 1263650"/>
                <a:gd name="connsiteY68" fmla="*/ 835025 h 2044699"/>
                <a:gd name="connsiteX69" fmla="*/ 177802 w 1263650"/>
                <a:gd name="connsiteY69" fmla="*/ 835025 h 2044699"/>
                <a:gd name="connsiteX70" fmla="*/ 177802 w 1263650"/>
                <a:gd name="connsiteY70" fmla="*/ 831850 h 2044699"/>
                <a:gd name="connsiteX71" fmla="*/ 177801 w 1263650"/>
                <a:gd name="connsiteY71" fmla="*/ 831850 h 2044699"/>
                <a:gd name="connsiteX72" fmla="*/ 187325 w 1263650"/>
                <a:gd name="connsiteY72" fmla="*/ 784225 h 2044699"/>
                <a:gd name="connsiteX73" fmla="*/ 187325 w 1263650"/>
                <a:gd name="connsiteY73" fmla="*/ 787400 h 2044699"/>
                <a:gd name="connsiteX74" fmla="*/ 187326 w 1263650"/>
                <a:gd name="connsiteY74" fmla="*/ 787400 h 2044699"/>
                <a:gd name="connsiteX75" fmla="*/ 187326 w 1263650"/>
                <a:gd name="connsiteY75" fmla="*/ 784225 h 2044699"/>
                <a:gd name="connsiteX76" fmla="*/ 187325 w 1263650"/>
                <a:gd name="connsiteY76" fmla="*/ 784225 h 2044699"/>
                <a:gd name="connsiteX77" fmla="*/ 92075 w 1263650"/>
                <a:gd name="connsiteY77" fmla="*/ 784225 h 2044699"/>
                <a:gd name="connsiteX78" fmla="*/ 92075 w 1263650"/>
                <a:gd name="connsiteY78" fmla="*/ 787400 h 2044699"/>
                <a:gd name="connsiteX79" fmla="*/ 90805 w 1263650"/>
                <a:gd name="connsiteY79" fmla="*/ 784860 h 2044699"/>
                <a:gd name="connsiteX80" fmla="*/ 92075 w 1263650"/>
                <a:gd name="connsiteY80" fmla="*/ 784225 h 2044699"/>
                <a:gd name="connsiteX81" fmla="*/ 180975 w 1263650"/>
                <a:gd name="connsiteY81" fmla="*/ 774700 h 2044699"/>
                <a:gd name="connsiteX82" fmla="*/ 180976 w 1263650"/>
                <a:gd name="connsiteY82" fmla="*/ 774700 h 2044699"/>
                <a:gd name="connsiteX83" fmla="*/ 180976 w 1263650"/>
                <a:gd name="connsiteY83" fmla="*/ 774701 h 2044699"/>
                <a:gd name="connsiteX84" fmla="*/ 180975 w 1263650"/>
                <a:gd name="connsiteY84" fmla="*/ 774700 h 2044699"/>
                <a:gd name="connsiteX85" fmla="*/ 184150 w 1263650"/>
                <a:gd name="connsiteY85" fmla="*/ 769937 h 2044699"/>
                <a:gd name="connsiteX86" fmla="*/ 184150 w 1263650"/>
                <a:gd name="connsiteY86" fmla="*/ 771525 h 2044699"/>
                <a:gd name="connsiteX87" fmla="*/ 184151 w 1263650"/>
                <a:gd name="connsiteY87" fmla="*/ 771525 h 2044699"/>
                <a:gd name="connsiteX88" fmla="*/ 184151 w 1263650"/>
                <a:gd name="connsiteY88" fmla="*/ 769937 h 2044699"/>
                <a:gd name="connsiteX89" fmla="*/ 184150 w 1263650"/>
                <a:gd name="connsiteY89" fmla="*/ 769937 h 2044699"/>
                <a:gd name="connsiteX90" fmla="*/ 555625 w 1263650"/>
                <a:gd name="connsiteY90" fmla="*/ 641350 h 2044699"/>
                <a:gd name="connsiteX91" fmla="*/ 561975 w 1263650"/>
                <a:gd name="connsiteY91" fmla="*/ 644525 h 2044699"/>
                <a:gd name="connsiteX92" fmla="*/ 561976 w 1263650"/>
                <a:gd name="connsiteY92" fmla="*/ 644525 h 2044699"/>
                <a:gd name="connsiteX93" fmla="*/ 555626 w 1263650"/>
                <a:gd name="connsiteY93" fmla="*/ 641350 h 2044699"/>
                <a:gd name="connsiteX94" fmla="*/ 555625 w 1263650"/>
                <a:gd name="connsiteY94" fmla="*/ 641350 h 2044699"/>
                <a:gd name="connsiteX95" fmla="*/ 104775 w 1263650"/>
                <a:gd name="connsiteY95" fmla="*/ 0 h 2044699"/>
                <a:gd name="connsiteX96" fmla="*/ 107950 w 1263650"/>
                <a:gd name="connsiteY96" fmla="*/ 3175 h 2044699"/>
                <a:gd name="connsiteX97" fmla="*/ 114300 w 1263650"/>
                <a:gd name="connsiteY97" fmla="*/ 3175 h 2044699"/>
                <a:gd name="connsiteX98" fmla="*/ 123825 w 1263650"/>
                <a:gd name="connsiteY98" fmla="*/ 6350 h 2044699"/>
                <a:gd name="connsiteX99" fmla="*/ 133350 w 1263650"/>
                <a:gd name="connsiteY99" fmla="*/ 9525 h 2044699"/>
                <a:gd name="connsiteX100" fmla="*/ 136525 w 1263650"/>
                <a:gd name="connsiteY100" fmla="*/ 9525 h 2044699"/>
                <a:gd name="connsiteX101" fmla="*/ 146050 w 1263650"/>
                <a:gd name="connsiteY101" fmla="*/ 12700 h 2044699"/>
                <a:gd name="connsiteX102" fmla="*/ 155575 w 1263650"/>
                <a:gd name="connsiteY102" fmla="*/ 15875 h 2044699"/>
                <a:gd name="connsiteX103" fmla="*/ 158750 w 1263650"/>
                <a:gd name="connsiteY103" fmla="*/ 15875 h 2044699"/>
                <a:gd name="connsiteX104" fmla="*/ 161925 w 1263650"/>
                <a:gd name="connsiteY104" fmla="*/ 15875 h 2044699"/>
                <a:gd name="connsiteX105" fmla="*/ 180975 w 1263650"/>
                <a:gd name="connsiteY105" fmla="*/ 22225 h 2044699"/>
                <a:gd name="connsiteX106" fmla="*/ 190500 w 1263650"/>
                <a:gd name="connsiteY106" fmla="*/ 22225 h 2044699"/>
                <a:gd name="connsiteX107" fmla="*/ 200025 w 1263650"/>
                <a:gd name="connsiteY107" fmla="*/ 25400 h 2044699"/>
                <a:gd name="connsiteX108" fmla="*/ 203200 w 1263650"/>
                <a:gd name="connsiteY108" fmla="*/ 28575 h 2044699"/>
                <a:gd name="connsiteX109" fmla="*/ 215900 w 1263650"/>
                <a:gd name="connsiteY109" fmla="*/ 28575 h 2044699"/>
                <a:gd name="connsiteX110" fmla="*/ 215900 w 1263650"/>
                <a:gd name="connsiteY110" fmla="*/ 31750 h 2044699"/>
                <a:gd name="connsiteX111" fmla="*/ 219075 w 1263650"/>
                <a:gd name="connsiteY111" fmla="*/ 31750 h 2044699"/>
                <a:gd name="connsiteX112" fmla="*/ 222250 w 1263650"/>
                <a:gd name="connsiteY112" fmla="*/ 31750 h 2044699"/>
                <a:gd name="connsiteX113" fmla="*/ 225425 w 1263650"/>
                <a:gd name="connsiteY113" fmla="*/ 31750 h 2044699"/>
                <a:gd name="connsiteX114" fmla="*/ 228600 w 1263650"/>
                <a:gd name="connsiteY114" fmla="*/ 31750 h 2044699"/>
                <a:gd name="connsiteX115" fmla="*/ 231775 w 1263650"/>
                <a:gd name="connsiteY115" fmla="*/ 34925 h 2044699"/>
                <a:gd name="connsiteX116" fmla="*/ 238125 w 1263650"/>
                <a:gd name="connsiteY116" fmla="*/ 34925 h 2044699"/>
                <a:gd name="connsiteX117" fmla="*/ 247650 w 1263650"/>
                <a:gd name="connsiteY117" fmla="*/ 38100 h 2044699"/>
                <a:gd name="connsiteX118" fmla="*/ 263525 w 1263650"/>
                <a:gd name="connsiteY118" fmla="*/ 41275 h 2044699"/>
                <a:gd name="connsiteX119" fmla="*/ 269875 w 1263650"/>
                <a:gd name="connsiteY119" fmla="*/ 44450 h 2044699"/>
                <a:gd name="connsiteX120" fmla="*/ 282575 w 1263650"/>
                <a:gd name="connsiteY120" fmla="*/ 47625 h 2044699"/>
                <a:gd name="connsiteX121" fmla="*/ 307975 w 1263650"/>
                <a:gd name="connsiteY121" fmla="*/ 53975 h 2044699"/>
                <a:gd name="connsiteX122" fmla="*/ 314325 w 1263650"/>
                <a:gd name="connsiteY122" fmla="*/ 53975 h 2044699"/>
                <a:gd name="connsiteX123" fmla="*/ 320675 w 1263650"/>
                <a:gd name="connsiteY123" fmla="*/ 57150 h 2044699"/>
                <a:gd name="connsiteX124" fmla="*/ 327025 w 1263650"/>
                <a:gd name="connsiteY124" fmla="*/ 57150 h 2044699"/>
                <a:gd name="connsiteX125" fmla="*/ 346075 w 1263650"/>
                <a:gd name="connsiteY125" fmla="*/ 60325 h 2044699"/>
                <a:gd name="connsiteX126" fmla="*/ 355600 w 1263650"/>
                <a:gd name="connsiteY126" fmla="*/ 63500 h 2044699"/>
                <a:gd name="connsiteX127" fmla="*/ 365125 w 1263650"/>
                <a:gd name="connsiteY127" fmla="*/ 66675 h 2044699"/>
                <a:gd name="connsiteX128" fmla="*/ 368300 w 1263650"/>
                <a:gd name="connsiteY128" fmla="*/ 66675 h 2044699"/>
                <a:gd name="connsiteX129" fmla="*/ 371475 w 1263650"/>
                <a:gd name="connsiteY129" fmla="*/ 66675 h 2044699"/>
                <a:gd name="connsiteX130" fmla="*/ 393700 w 1263650"/>
                <a:gd name="connsiteY130" fmla="*/ 73025 h 2044699"/>
                <a:gd name="connsiteX131" fmla="*/ 460375 w 1263650"/>
                <a:gd name="connsiteY131" fmla="*/ 92075 h 2044699"/>
                <a:gd name="connsiteX132" fmla="*/ 473075 w 1263650"/>
                <a:gd name="connsiteY132" fmla="*/ 95250 h 2044699"/>
                <a:gd name="connsiteX133" fmla="*/ 482600 w 1263650"/>
                <a:gd name="connsiteY133" fmla="*/ 98425 h 2044699"/>
                <a:gd name="connsiteX134" fmla="*/ 485775 w 1263650"/>
                <a:gd name="connsiteY134" fmla="*/ 98425 h 2044699"/>
                <a:gd name="connsiteX135" fmla="*/ 498475 w 1263650"/>
                <a:gd name="connsiteY135" fmla="*/ 101600 h 2044699"/>
                <a:gd name="connsiteX136" fmla="*/ 501650 w 1263650"/>
                <a:gd name="connsiteY136" fmla="*/ 101600 h 2044699"/>
                <a:gd name="connsiteX137" fmla="*/ 508000 w 1263650"/>
                <a:gd name="connsiteY137" fmla="*/ 101600 h 2044699"/>
                <a:gd name="connsiteX138" fmla="*/ 523875 w 1263650"/>
                <a:gd name="connsiteY138" fmla="*/ 107950 h 2044699"/>
                <a:gd name="connsiteX139" fmla="*/ 527050 w 1263650"/>
                <a:gd name="connsiteY139" fmla="*/ 107950 h 2044699"/>
                <a:gd name="connsiteX140" fmla="*/ 530225 w 1263650"/>
                <a:gd name="connsiteY140" fmla="*/ 107950 h 2044699"/>
                <a:gd name="connsiteX141" fmla="*/ 539750 w 1263650"/>
                <a:gd name="connsiteY141" fmla="*/ 111125 h 2044699"/>
                <a:gd name="connsiteX142" fmla="*/ 542925 w 1263650"/>
                <a:gd name="connsiteY142" fmla="*/ 111125 h 2044699"/>
                <a:gd name="connsiteX143" fmla="*/ 546100 w 1263650"/>
                <a:gd name="connsiteY143" fmla="*/ 111125 h 2044699"/>
                <a:gd name="connsiteX144" fmla="*/ 549275 w 1263650"/>
                <a:gd name="connsiteY144" fmla="*/ 114300 h 2044699"/>
                <a:gd name="connsiteX145" fmla="*/ 552450 w 1263650"/>
                <a:gd name="connsiteY145" fmla="*/ 114300 h 2044699"/>
                <a:gd name="connsiteX146" fmla="*/ 555625 w 1263650"/>
                <a:gd name="connsiteY146" fmla="*/ 114300 h 2044699"/>
                <a:gd name="connsiteX147" fmla="*/ 558800 w 1263650"/>
                <a:gd name="connsiteY147" fmla="*/ 114300 h 2044699"/>
                <a:gd name="connsiteX148" fmla="*/ 561975 w 1263650"/>
                <a:gd name="connsiteY148" fmla="*/ 114300 h 2044699"/>
                <a:gd name="connsiteX149" fmla="*/ 565150 w 1263650"/>
                <a:gd name="connsiteY149" fmla="*/ 117475 h 2044699"/>
                <a:gd name="connsiteX150" fmla="*/ 574675 w 1263650"/>
                <a:gd name="connsiteY150" fmla="*/ 120650 h 2044699"/>
                <a:gd name="connsiteX151" fmla="*/ 584200 w 1263650"/>
                <a:gd name="connsiteY151" fmla="*/ 120650 h 2044699"/>
                <a:gd name="connsiteX152" fmla="*/ 606425 w 1263650"/>
                <a:gd name="connsiteY152" fmla="*/ 127000 h 2044699"/>
                <a:gd name="connsiteX153" fmla="*/ 628650 w 1263650"/>
                <a:gd name="connsiteY153" fmla="*/ 130175 h 2044699"/>
                <a:gd name="connsiteX154" fmla="*/ 650875 w 1263650"/>
                <a:gd name="connsiteY154" fmla="*/ 136525 h 2044699"/>
                <a:gd name="connsiteX155" fmla="*/ 660400 w 1263650"/>
                <a:gd name="connsiteY155" fmla="*/ 139700 h 2044699"/>
                <a:gd name="connsiteX156" fmla="*/ 676275 w 1263650"/>
                <a:gd name="connsiteY156" fmla="*/ 142875 h 2044699"/>
                <a:gd name="connsiteX157" fmla="*/ 682625 w 1263650"/>
                <a:gd name="connsiteY157" fmla="*/ 142875 h 2044699"/>
                <a:gd name="connsiteX158" fmla="*/ 679450 w 1263650"/>
                <a:gd name="connsiteY158" fmla="*/ 155575 h 2044699"/>
                <a:gd name="connsiteX159" fmla="*/ 676275 w 1263650"/>
                <a:gd name="connsiteY159" fmla="*/ 161925 h 2044699"/>
                <a:gd name="connsiteX160" fmla="*/ 676275 w 1263650"/>
                <a:gd name="connsiteY160" fmla="*/ 165100 h 2044699"/>
                <a:gd name="connsiteX161" fmla="*/ 676275 w 1263650"/>
                <a:gd name="connsiteY161" fmla="*/ 174625 h 2044699"/>
                <a:gd name="connsiteX162" fmla="*/ 673100 w 1263650"/>
                <a:gd name="connsiteY162" fmla="*/ 187325 h 2044699"/>
                <a:gd name="connsiteX163" fmla="*/ 666750 w 1263650"/>
                <a:gd name="connsiteY163" fmla="*/ 203200 h 2044699"/>
                <a:gd name="connsiteX164" fmla="*/ 666750 w 1263650"/>
                <a:gd name="connsiteY164" fmla="*/ 206375 h 2044699"/>
                <a:gd name="connsiteX165" fmla="*/ 660400 w 1263650"/>
                <a:gd name="connsiteY165" fmla="*/ 234950 h 2044699"/>
                <a:gd name="connsiteX166" fmla="*/ 660400 w 1263650"/>
                <a:gd name="connsiteY166" fmla="*/ 241300 h 2044699"/>
                <a:gd name="connsiteX167" fmla="*/ 650875 w 1263650"/>
                <a:gd name="connsiteY167" fmla="*/ 273050 h 2044699"/>
                <a:gd name="connsiteX168" fmla="*/ 647700 w 1263650"/>
                <a:gd name="connsiteY168" fmla="*/ 295275 h 2044699"/>
                <a:gd name="connsiteX169" fmla="*/ 647700 w 1263650"/>
                <a:gd name="connsiteY169" fmla="*/ 298450 h 2044699"/>
                <a:gd name="connsiteX170" fmla="*/ 644525 w 1263650"/>
                <a:gd name="connsiteY170" fmla="*/ 307975 h 2044699"/>
                <a:gd name="connsiteX171" fmla="*/ 641350 w 1263650"/>
                <a:gd name="connsiteY171" fmla="*/ 330200 h 2044699"/>
                <a:gd name="connsiteX172" fmla="*/ 635000 w 1263650"/>
                <a:gd name="connsiteY172" fmla="*/ 352425 h 2044699"/>
                <a:gd name="connsiteX173" fmla="*/ 631825 w 1263650"/>
                <a:gd name="connsiteY173" fmla="*/ 365125 h 2044699"/>
                <a:gd name="connsiteX174" fmla="*/ 628650 w 1263650"/>
                <a:gd name="connsiteY174" fmla="*/ 374650 h 2044699"/>
                <a:gd name="connsiteX175" fmla="*/ 628650 w 1263650"/>
                <a:gd name="connsiteY175" fmla="*/ 381000 h 2044699"/>
                <a:gd name="connsiteX176" fmla="*/ 628650 w 1263650"/>
                <a:gd name="connsiteY176" fmla="*/ 387350 h 2044699"/>
                <a:gd name="connsiteX177" fmla="*/ 622300 w 1263650"/>
                <a:gd name="connsiteY177" fmla="*/ 419100 h 2044699"/>
                <a:gd name="connsiteX178" fmla="*/ 619125 w 1263650"/>
                <a:gd name="connsiteY178" fmla="*/ 434975 h 2044699"/>
                <a:gd name="connsiteX179" fmla="*/ 612775 w 1263650"/>
                <a:gd name="connsiteY179" fmla="*/ 457200 h 2044699"/>
                <a:gd name="connsiteX180" fmla="*/ 606425 w 1263650"/>
                <a:gd name="connsiteY180" fmla="*/ 476250 h 2044699"/>
                <a:gd name="connsiteX181" fmla="*/ 600075 w 1263650"/>
                <a:gd name="connsiteY181" fmla="*/ 511175 h 2044699"/>
                <a:gd name="connsiteX182" fmla="*/ 587375 w 1263650"/>
                <a:gd name="connsiteY182" fmla="*/ 568325 h 2044699"/>
                <a:gd name="connsiteX183" fmla="*/ 587375 w 1263650"/>
                <a:gd name="connsiteY183" fmla="*/ 574675 h 2044699"/>
                <a:gd name="connsiteX184" fmla="*/ 577850 w 1263650"/>
                <a:gd name="connsiteY184" fmla="*/ 612775 h 2044699"/>
                <a:gd name="connsiteX185" fmla="*/ 574675 w 1263650"/>
                <a:gd name="connsiteY185" fmla="*/ 619125 h 2044699"/>
                <a:gd name="connsiteX186" fmla="*/ 574675 w 1263650"/>
                <a:gd name="connsiteY186" fmla="*/ 622300 h 2044699"/>
                <a:gd name="connsiteX187" fmla="*/ 574676 w 1263650"/>
                <a:gd name="connsiteY187" fmla="*/ 622300 h 2044699"/>
                <a:gd name="connsiteX188" fmla="*/ 573884 w 1263650"/>
                <a:gd name="connsiteY188" fmla="*/ 626260 h 2044699"/>
                <a:gd name="connsiteX189" fmla="*/ 573884 w 1263650"/>
                <a:gd name="connsiteY189" fmla="*/ 629444 h 2044699"/>
                <a:gd name="connsiteX190" fmla="*/ 573247 w 1263650"/>
                <a:gd name="connsiteY190" fmla="*/ 629444 h 2044699"/>
                <a:gd name="connsiteX191" fmla="*/ 571501 w 1263650"/>
                <a:gd name="connsiteY191" fmla="*/ 638175 h 2044699"/>
                <a:gd name="connsiteX192" fmla="*/ 568326 w 1263650"/>
                <a:gd name="connsiteY192" fmla="*/ 644525 h 2044699"/>
                <a:gd name="connsiteX193" fmla="*/ 568325 w 1263650"/>
                <a:gd name="connsiteY193" fmla="*/ 644525 h 2044699"/>
                <a:gd name="connsiteX194" fmla="*/ 568325 w 1263650"/>
                <a:gd name="connsiteY194" fmla="*/ 657225 h 2044699"/>
                <a:gd name="connsiteX195" fmla="*/ 565150 w 1263650"/>
                <a:gd name="connsiteY195" fmla="*/ 666750 h 2044699"/>
                <a:gd name="connsiteX196" fmla="*/ 565150 w 1263650"/>
                <a:gd name="connsiteY196" fmla="*/ 673100 h 2044699"/>
                <a:gd name="connsiteX197" fmla="*/ 561975 w 1263650"/>
                <a:gd name="connsiteY197" fmla="*/ 679450 h 2044699"/>
                <a:gd name="connsiteX198" fmla="*/ 561975 w 1263650"/>
                <a:gd name="connsiteY198" fmla="*/ 682625 h 2044699"/>
                <a:gd name="connsiteX199" fmla="*/ 558800 w 1263650"/>
                <a:gd name="connsiteY199" fmla="*/ 692150 h 2044699"/>
                <a:gd name="connsiteX200" fmla="*/ 558801 w 1263650"/>
                <a:gd name="connsiteY200" fmla="*/ 692150 h 2044699"/>
                <a:gd name="connsiteX201" fmla="*/ 558801 w 1263650"/>
                <a:gd name="connsiteY201" fmla="*/ 704850 h 2044699"/>
                <a:gd name="connsiteX202" fmla="*/ 558801 w 1263650"/>
                <a:gd name="connsiteY202" fmla="*/ 708025 h 2044699"/>
                <a:gd name="connsiteX203" fmla="*/ 561976 w 1263650"/>
                <a:gd name="connsiteY203" fmla="*/ 708025 h 2044699"/>
                <a:gd name="connsiteX204" fmla="*/ 561976 w 1263650"/>
                <a:gd name="connsiteY204" fmla="*/ 711200 h 2044699"/>
                <a:gd name="connsiteX205" fmla="*/ 561976 w 1263650"/>
                <a:gd name="connsiteY205" fmla="*/ 714375 h 2044699"/>
                <a:gd name="connsiteX206" fmla="*/ 568326 w 1263650"/>
                <a:gd name="connsiteY206" fmla="*/ 720725 h 2044699"/>
                <a:gd name="connsiteX207" fmla="*/ 570231 w 1263650"/>
                <a:gd name="connsiteY207" fmla="*/ 723900 h 2044699"/>
                <a:gd name="connsiteX208" fmla="*/ 571501 w 1263650"/>
                <a:gd name="connsiteY208" fmla="*/ 726017 h 2044699"/>
                <a:gd name="connsiteX209" fmla="*/ 577851 w 1263650"/>
                <a:gd name="connsiteY209" fmla="*/ 736600 h 2044699"/>
                <a:gd name="connsiteX210" fmla="*/ 593726 w 1263650"/>
                <a:gd name="connsiteY210" fmla="*/ 755650 h 2044699"/>
                <a:gd name="connsiteX211" fmla="*/ 603251 w 1263650"/>
                <a:gd name="connsiteY211" fmla="*/ 771525 h 2044699"/>
                <a:gd name="connsiteX212" fmla="*/ 606426 w 1263650"/>
                <a:gd name="connsiteY212" fmla="*/ 771525 h 2044699"/>
                <a:gd name="connsiteX213" fmla="*/ 606426 w 1263650"/>
                <a:gd name="connsiteY213" fmla="*/ 774700 h 2044699"/>
                <a:gd name="connsiteX214" fmla="*/ 606425 w 1263650"/>
                <a:gd name="connsiteY214" fmla="*/ 774700 h 2044699"/>
                <a:gd name="connsiteX215" fmla="*/ 625475 w 1263650"/>
                <a:gd name="connsiteY215" fmla="*/ 803275 h 2044699"/>
                <a:gd name="connsiteX216" fmla="*/ 628650 w 1263650"/>
                <a:gd name="connsiteY216" fmla="*/ 806450 h 2044699"/>
                <a:gd name="connsiteX217" fmla="*/ 635000 w 1263650"/>
                <a:gd name="connsiteY217" fmla="*/ 812800 h 2044699"/>
                <a:gd name="connsiteX218" fmla="*/ 638175 w 1263650"/>
                <a:gd name="connsiteY218" fmla="*/ 819150 h 2044699"/>
                <a:gd name="connsiteX219" fmla="*/ 644525 w 1263650"/>
                <a:gd name="connsiteY219" fmla="*/ 828675 h 2044699"/>
                <a:gd name="connsiteX220" fmla="*/ 647700 w 1263650"/>
                <a:gd name="connsiteY220" fmla="*/ 831850 h 2044699"/>
                <a:gd name="connsiteX221" fmla="*/ 654050 w 1263650"/>
                <a:gd name="connsiteY221" fmla="*/ 841375 h 2044699"/>
                <a:gd name="connsiteX222" fmla="*/ 657225 w 1263650"/>
                <a:gd name="connsiteY222" fmla="*/ 841375 h 2044699"/>
                <a:gd name="connsiteX223" fmla="*/ 657225 w 1263650"/>
                <a:gd name="connsiteY223" fmla="*/ 847725 h 2044699"/>
                <a:gd name="connsiteX224" fmla="*/ 660400 w 1263650"/>
                <a:gd name="connsiteY224" fmla="*/ 850900 h 2044699"/>
                <a:gd name="connsiteX225" fmla="*/ 663575 w 1263650"/>
                <a:gd name="connsiteY225" fmla="*/ 854075 h 2044699"/>
                <a:gd name="connsiteX226" fmla="*/ 673100 w 1263650"/>
                <a:gd name="connsiteY226" fmla="*/ 866775 h 2044699"/>
                <a:gd name="connsiteX227" fmla="*/ 679450 w 1263650"/>
                <a:gd name="connsiteY227" fmla="*/ 876300 h 2044699"/>
                <a:gd name="connsiteX228" fmla="*/ 682625 w 1263650"/>
                <a:gd name="connsiteY228" fmla="*/ 879475 h 2044699"/>
                <a:gd name="connsiteX229" fmla="*/ 701675 w 1263650"/>
                <a:gd name="connsiteY229" fmla="*/ 908050 h 2044699"/>
                <a:gd name="connsiteX230" fmla="*/ 708025 w 1263650"/>
                <a:gd name="connsiteY230" fmla="*/ 914400 h 2044699"/>
                <a:gd name="connsiteX231" fmla="*/ 723900 w 1263650"/>
                <a:gd name="connsiteY231" fmla="*/ 936625 h 2044699"/>
                <a:gd name="connsiteX232" fmla="*/ 733425 w 1263650"/>
                <a:gd name="connsiteY232" fmla="*/ 949325 h 2044699"/>
                <a:gd name="connsiteX233" fmla="*/ 736600 w 1263650"/>
                <a:gd name="connsiteY233" fmla="*/ 952500 h 2044699"/>
                <a:gd name="connsiteX234" fmla="*/ 736600 w 1263650"/>
                <a:gd name="connsiteY234" fmla="*/ 955675 h 2044699"/>
                <a:gd name="connsiteX235" fmla="*/ 739775 w 1263650"/>
                <a:gd name="connsiteY235" fmla="*/ 958850 h 2044699"/>
                <a:gd name="connsiteX236" fmla="*/ 739775 w 1263650"/>
                <a:gd name="connsiteY236" fmla="*/ 962025 h 2044699"/>
                <a:gd name="connsiteX237" fmla="*/ 746125 w 1263650"/>
                <a:gd name="connsiteY237" fmla="*/ 971550 h 2044699"/>
                <a:gd name="connsiteX238" fmla="*/ 790575 w 1263650"/>
                <a:gd name="connsiteY238" fmla="*/ 1028700 h 2044699"/>
                <a:gd name="connsiteX239" fmla="*/ 806450 w 1263650"/>
                <a:gd name="connsiteY239" fmla="*/ 1050925 h 2044699"/>
                <a:gd name="connsiteX240" fmla="*/ 812800 w 1263650"/>
                <a:gd name="connsiteY240" fmla="*/ 1060450 h 2044699"/>
                <a:gd name="connsiteX241" fmla="*/ 822325 w 1263650"/>
                <a:gd name="connsiteY241" fmla="*/ 1073150 h 2044699"/>
                <a:gd name="connsiteX242" fmla="*/ 825500 w 1263650"/>
                <a:gd name="connsiteY242" fmla="*/ 1079500 h 2044699"/>
                <a:gd name="connsiteX243" fmla="*/ 841375 w 1263650"/>
                <a:gd name="connsiteY243" fmla="*/ 1104900 h 2044699"/>
                <a:gd name="connsiteX244" fmla="*/ 854075 w 1263650"/>
                <a:gd name="connsiteY244" fmla="*/ 1117600 h 2044699"/>
                <a:gd name="connsiteX245" fmla="*/ 860425 w 1263650"/>
                <a:gd name="connsiteY245" fmla="*/ 1130300 h 2044699"/>
                <a:gd name="connsiteX246" fmla="*/ 866775 w 1263650"/>
                <a:gd name="connsiteY246" fmla="*/ 1136650 h 2044699"/>
                <a:gd name="connsiteX247" fmla="*/ 869950 w 1263650"/>
                <a:gd name="connsiteY247" fmla="*/ 1143000 h 2044699"/>
                <a:gd name="connsiteX248" fmla="*/ 882650 w 1263650"/>
                <a:gd name="connsiteY248" fmla="*/ 1162050 h 2044699"/>
                <a:gd name="connsiteX249" fmla="*/ 892175 w 1263650"/>
                <a:gd name="connsiteY249" fmla="*/ 1168400 h 2044699"/>
                <a:gd name="connsiteX250" fmla="*/ 892175 w 1263650"/>
                <a:gd name="connsiteY250" fmla="*/ 1171575 h 2044699"/>
                <a:gd name="connsiteX251" fmla="*/ 895350 w 1263650"/>
                <a:gd name="connsiteY251" fmla="*/ 1174750 h 2044699"/>
                <a:gd name="connsiteX252" fmla="*/ 904875 w 1263650"/>
                <a:gd name="connsiteY252" fmla="*/ 1190625 h 2044699"/>
                <a:gd name="connsiteX253" fmla="*/ 908050 w 1263650"/>
                <a:gd name="connsiteY253" fmla="*/ 1193800 h 2044699"/>
                <a:gd name="connsiteX254" fmla="*/ 933450 w 1263650"/>
                <a:gd name="connsiteY254" fmla="*/ 1228725 h 2044699"/>
                <a:gd name="connsiteX255" fmla="*/ 933450 w 1263650"/>
                <a:gd name="connsiteY255" fmla="*/ 1231900 h 2044699"/>
                <a:gd name="connsiteX256" fmla="*/ 958850 w 1263650"/>
                <a:gd name="connsiteY256" fmla="*/ 1263650 h 2044699"/>
                <a:gd name="connsiteX257" fmla="*/ 977900 w 1263650"/>
                <a:gd name="connsiteY257" fmla="*/ 1292225 h 2044699"/>
                <a:gd name="connsiteX258" fmla="*/ 1005680 w 1263650"/>
                <a:gd name="connsiteY258" fmla="*/ 1331117 h 2044699"/>
                <a:gd name="connsiteX259" fmla="*/ 1006478 w 1263650"/>
                <a:gd name="connsiteY259" fmla="*/ 1331117 h 2044699"/>
                <a:gd name="connsiteX260" fmla="*/ 1006478 w 1263650"/>
                <a:gd name="connsiteY260" fmla="*/ 1332234 h 2044699"/>
                <a:gd name="connsiteX261" fmla="*/ 1009650 w 1263650"/>
                <a:gd name="connsiteY261" fmla="*/ 1336675 h 2044699"/>
                <a:gd name="connsiteX262" fmla="*/ 1025525 w 1263650"/>
                <a:gd name="connsiteY262" fmla="*/ 1355725 h 2044699"/>
                <a:gd name="connsiteX263" fmla="*/ 1025525 w 1263650"/>
                <a:gd name="connsiteY263" fmla="*/ 1358900 h 2044699"/>
                <a:gd name="connsiteX264" fmla="*/ 1031875 w 1263650"/>
                <a:gd name="connsiteY264" fmla="*/ 1365250 h 2044699"/>
                <a:gd name="connsiteX265" fmla="*/ 1035050 w 1263650"/>
                <a:gd name="connsiteY265" fmla="*/ 1374775 h 2044699"/>
                <a:gd name="connsiteX266" fmla="*/ 1038225 w 1263650"/>
                <a:gd name="connsiteY266" fmla="*/ 1374775 h 2044699"/>
                <a:gd name="connsiteX267" fmla="*/ 1041400 w 1263650"/>
                <a:gd name="connsiteY267" fmla="*/ 1377950 h 2044699"/>
                <a:gd name="connsiteX268" fmla="*/ 1044575 w 1263650"/>
                <a:gd name="connsiteY268" fmla="*/ 1384300 h 2044699"/>
                <a:gd name="connsiteX269" fmla="*/ 1047750 w 1263650"/>
                <a:gd name="connsiteY269" fmla="*/ 1387475 h 2044699"/>
                <a:gd name="connsiteX270" fmla="*/ 1047750 w 1263650"/>
                <a:gd name="connsiteY270" fmla="*/ 1390650 h 2044699"/>
                <a:gd name="connsiteX271" fmla="*/ 1050925 w 1263650"/>
                <a:gd name="connsiteY271" fmla="*/ 1393825 h 2044699"/>
                <a:gd name="connsiteX272" fmla="*/ 1054100 w 1263650"/>
                <a:gd name="connsiteY272" fmla="*/ 1397000 h 2044699"/>
                <a:gd name="connsiteX273" fmla="*/ 1057275 w 1263650"/>
                <a:gd name="connsiteY273" fmla="*/ 1403350 h 2044699"/>
                <a:gd name="connsiteX274" fmla="*/ 1073150 w 1263650"/>
                <a:gd name="connsiteY274" fmla="*/ 1425575 h 2044699"/>
                <a:gd name="connsiteX275" fmla="*/ 1079500 w 1263650"/>
                <a:gd name="connsiteY275" fmla="*/ 1431925 h 2044699"/>
                <a:gd name="connsiteX276" fmla="*/ 1079500 w 1263650"/>
                <a:gd name="connsiteY276" fmla="*/ 1431924 h 2044699"/>
                <a:gd name="connsiteX277" fmla="*/ 1092200 w 1263650"/>
                <a:gd name="connsiteY277" fmla="*/ 1450974 h 2044699"/>
                <a:gd name="connsiteX278" fmla="*/ 1098550 w 1263650"/>
                <a:gd name="connsiteY278" fmla="*/ 1457324 h 2044699"/>
                <a:gd name="connsiteX279" fmla="*/ 1098550 w 1263650"/>
                <a:gd name="connsiteY279" fmla="*/ 1460499 h 2044699"/>
                <a:gd name="connsiteX280" fmla="*/ 1114425 w 1263650"/>
                <a:gd name="connsiteY280" fmla="*/ 1479549 h 2044699"/>
                <a:gd name="connsiteX281" fmla="*/ 1133475 w 1263650"/>
                <a:gd name="connsiteY281" fmla="*/ 1508124 h 2044699"/>
                <a:gd name="connsiteX282" fmla="*/ 1149350 w 1263650"/>
                <a:gd name="connsiteY282" fmla="*/ 1530349 h 2044699"/>
                <a:gd name="connsiteX283" fmla="*/ 1155700 w 1263650"/>
                <a:gd name="connsiteY283" fmla="*/ 1539874 h 2044699"/>
                <a:gd name="connsiteX284" fmla="*/ 1171575 w 1263650"/>
                <a:gd name="connsiteY284" fmla="*/ 1562099 h 2044699"/>
                <a:gd name="connsiteX285" fmla="*/ 1177925 w 1263650"/>
                <a:gd name="connsiteY285" fmla="*/ 1571624 h 2044699"/>
                <a:gd name="connsiteX286" fmla="*/ 1181100 w 1263650"/>
                <a:gd name="connsiteY286" fmla="*/ 1574799 h 2044699"/>
                <a:gd name="connsiteX287" fmla="*/ 1187450 w 1263650"/>
                <a:gd name="connsiteY287" fmla="*/ 1584324 h 2044699"/>
                <a:gd name="connsiteX288" fmla="*/ 1206500 w 1263650"/>
                <a:gd name="connsiteY288" fmla="*/ 1609724 h 2044699"/>
                <a:gd name="connsiteX289" fmla="*/ 1206500 w 1263650"/>
                <a:gd name="connsiteY289" fmla="*/ 1612899 h 2044699"/>
                <a:gd name="connsiteX290" fmla="*/ 1209675 w 1263650"/>
                <a:gd name="connsiteY290" fmla="*/ 1612899 h 2044699"/>
                <a:gd name="connsiteX291" fmla="*/ 1209675 w 1263650"/>
                <a:gd name="connsiteY291" fmla="*/ 1616074 h 2044699"/>
                <a:gd name="connsiteX292" fmla="*/ 1206500 w 1263650"/>
                <a:gd name="connsiteY292" fmla="*/ 1625599 h 2044699"/>
                <a:gd name="connsiteX293" fmla="*/ 1206500 w 1263650"/>
                <a:gd name="connsiteY293" fmla="*/ 1628774 h 2044699"/>
                <a:gd name="connsiteX294" fmla="*/ 1206500 w 1263650"/>
                <a:gd name="connsiteY294" fmla="*/ 1631949 h 2044699"/>
                <a:gd name="connsiteX295" fmla="*/ 1203325 w 1263650"/>
                <a:gd name="connsiteY295" fmla="*/ 1635124 h 2044699"/>
                <a:gd name="connsiteX296" fmla="*/ 1203325 w 1263650"/>
                <a:gd name="connsiteY296" fmla="*/ 1638299 h 2044699"/>
                <a:gd name="connsiteX297" fmla="*/ 1212850 w 1263650"/>
                <a:gd name="connsiteY297" fmla="*/ 1657349 h 2044699"/>
                <a:gd name="connsiteX298" fmla="*/ 1212850 w 1263650"/>
                <a:gd name="connsiteY298" fmla="*/ 1660524 h 2044699"/>
                <a:gd name="connsiteX299" fmla="*/ 1219200 w 1263650"/>
                <a:gd name="connsiteY299" fmla="*/ 1666874 h 2044699"/>
                <a:gd name="connsiteX300" fmla="*/ 1222375 w 1263650"/>
                <a:gd name="connsiteY300" fmla="*/ 1670049 h 2044699"/>
                <a:gd name="connsiteX301" fmla="*/ 1225550 w 1263650"/>
                <a:gd name="connsiteY301" fmla="*/ 1670049 h 2044699"/>
                <a:gd name="connsiteX302" fmla="*/ 1225550 w 1263650"/>
                <a:gd name="connsiteY302" fmla="*/ 1673224 h 2044699"/>
                <a:gd name="connsiteX303" fmla="*/ 1225550 w 1263650"/>
                <a:gd name="connsiteY303" fmla="*/ 1679574 h 2044699"/>
                <a:gd name="connsiteX304" fmla="*/ 1225550 w 1263650"/>
                <a:gd name="connsiteY304" fmla="*/ 1682749 h 2044699"/>
                <a:gd name="connsiteX305" fmla="*/ 1228725 w 1263650"/>
                <a:gd name="connsiteY305" fmla="*/ 1695449 h 2044699"/>
                <a:gd name="connsiteX306" fmla="*/ 1231900 w 1263650"/>
                <a:gd name="connsiteY306" fmla="*/ 1708149 h 2044699"/>
                <a:gd name="connsiteX307" fmla="*/ 1231900 w 1263650"/>
                <a:gd name="connsiteY307" fmla="*/ 1714499 h 2044699"/>
                <a:gd name="connsiteX308" fmla="*/ 1231900 w 1263650"/>
                <a:gd name="connsiteY308" fmla="*/ 1717674 h 2044699"/>
                <a:gd name="connsiteX309" fmla="*/ 1228725 w 1263650"/>
                <a:gd name="connsiteY309" fmla="*/ 1720849 h 2044699"/>
                <a:gd name="connsiteX310" fmla="*/ 1231900 w 1263650"/>
                <a:gd name="connsiteY310" fmla="*/ 1724024 h 2044699"/>
                <a:gd name="connsiteX311" fmla="*/ 1238250 w 1263650"/>
                <a:gd name="connsiteY311" fmla="*/ 1724024 h 2044699"/>
                <a:gd name="connsiteX312" fmla="*/ 1257300 w 1263650"/>
                <a:gd name="connsiteY312" fmla="*/ 1746249 h 2044699"/>
                <a:gd name="connsiteX313" fmla="*/ 1260475 w 1263650"/>
                <a:gd name="connsiteY313" fmla="*/ 1749424 h 2044699"/>
                <a:gd name="connsiteX314" fmla="*/ 1263650 w 1263650"/>
                <a:gd name="connsiteY314" fmla="*/ 1755774 h 2044699"/>
                <a:gd name="connsiteX315" fmla="*/ 1263650 w 1263650"/>
                <a:gd name="connsiteY315" fmla="*/ 1762124 h 2044699"/>
                <a:gd name="connsiteX316" fmla="*/ 1254125 w 1263650"/>
                <a:gd name="connsiteY316" fmla="*/ 1768474 h 2044699"/>
                <a:gd name="connsiteX317" fmla="*/ 1247775 w 1263650"/>
                <a:gd name="connsiteY317" fmla="*/ 1774824 h 2044699"/>
                <a:gd name="connsiteX318" fmla="*/ 1247775 w 1263650"/>
                <a:gd name="connsiteY318" fmla="*/ 1777999 h 2044699"/>
                <a:gd name="connsiteX319" fmla="*/ 1244600 w 1263650"/>
                <a:gd name="connsiteY319" fmla="*/ 1777999 h 2044699"/>
                <a:gd name="connsiteX320" fmla="*/ 1241425 w 1263650"/>
                <a:gd name="connsiteY320" fmla="*/ 1777999 h 2044699"/>
                <a:gd name="connsiteX321" fmla="*/ 1228725 w 1263650"/>
                <a:gd name="connsiteY321" fmla="*/ 1784349 h 2044699"/>
                <a:gd name="connsiteX322" fmla="*/ 1222375 w 1263650"/>
                <a:gd name="connsiteY322" fmla="*/ 1787524 h 2044699"/>
                <a:gd name="connsiteX323" fmla="*/ 1216025 w 1263650"/>
                <a:gd name="connsiteY323" fmla="*/ 1787524 h 2044699"/>
                <a:gd name="connsiteX324" fmla="*/ 1212850 w 1263650"/>
                <a:gd name="connsiteY324" fmla="*/ 1787524 h 2044699"/>
                <a:gd name="connsiteX325" fmla="*/ 1212850 w 1263650"/>
                <a:gd name="connsiteY325" fmla="*/ 1790699 h 2044699"/>
                <a:gd name="connsiteX326" fmla="*/ 1209675 w 1263650"/>
                <a:gd name="connsiteY326" fmla="*/ 1790699 h 2044699"/>
                <a:gd name="connsiteX327" fmla="*/ 1209675 w 1263650"/>
                <a:gd name="connsiteY327" fmla="*/ 1793874 h 2044699"/>
                <a:gd name="connsiteX328" fmla="*/ 1209675 w 1263650"/>
                <a:gd name="connsiteY328" fmla="*/ 1797049 h 2044699"/>
                <a:gd name="connsiteX329" fmla="*/ 1206500 w 1263650"/>
                <a:gd name="connsiteY329" fmla="*/ 1806574 h 2044699"/>
                <a:gd name="connsiteX330" fmla="*/ 1200150 w 1263650"/>
                <a:gd name="connsiteY330" fmla="*/ 1809749 h 2044699"/>
                <a:gd name="connsiteX331" fmla="*/ 1193800 w 1263650"/>
                <a:gd name="connsiteY331" fmla="*/ 1812924 h 2044699"/>
                <a:gd name="connsiteX332" fmla="*/ 1190625 w 1263650"/>
                <a:gd name="connsiteY332" fmla="*/ 1819274 h 2044699"/>
                <a:gd name="connsiteX333" fmla="*/ 1193800 w 1263650"/>
                <a:gd name="connsiteY333" fmla="*/ 1819274 h 2044699"/>
                <a:gd name="connsiteX334" fmla="*/ 1193800 w 1263650"/>
                <a:gd name="connsiteY334" fmla="*/ 1822449 h 2044699"/>
                <a:gd name="connsiteX335" fmla="*/ 1193800 w 1263650"/>
                <a:gd name="connsiteY335" fmla="*/ 1831974 h 2044699"/>
                <a:gd name="connsiteX336" fmla="*/ 1190625 w 1263650"/>
                <a:gd name="connsiteY336" fmla="*/ 1831974 h 2044699"/>
                <a:gd name="connsiteX337" fmla="*/ 1190625 w 1263650"/>
                <a:gd name="connsiteY337" fmla="*/ 1835149 h 2044699"/>
                <a:gd name="connsiteX338" fmla="*/ 1187450 w 1263650"/>
                <a:gd name="connsiteY338" fmla="*/ 1841499 h 2044699"/>
                <a:gd name="connsiteX339" fmla="*/ 1190625 w 1263650"/>
                <a:gd name="connsiteY339" fmla="*/ 1847849 h 2044699"/>
                <a:gd name="connsiteX340" fmla="*/ 1190625 w 1263650"/>
                <a:gd name="connsiteY340" fmla="*/ 1860549 h 2044699"/>
                <a:gd name="connsiteX341" fmla="*/ 1190625 w 1263650"/>
                <a:gd name="connsiteY341" fmla="*/ 1863724 h 2044699"/>
                <a:gd name="connsiteX342" fmla="*/ 1187450 w 1263650"/>
                <a:gd name="connsiteY342" fmla="*/ 1863724 h 2044699"/>
                <a:gd name="connsiteX343" fmla="*/ 1184275 w 1263650"/>
                <a:gd name="connsiteY343" fmla="*/ 1863724 h 2044699"/>
                <a:gd name="connsiteX344" fmla="*/ 1184275 w 1263650"/>
                <a:gd name="connsiteY344" fmla="*/ 1866899 h 2044699"/>
                <a:gd name="connsiteX345" fmla="*/ 1184275 w 1263650"/>
                <a:gd name="connsiteY345" fmla="*/ 1870074 h 2044699"/>
                <a:gd name="connsiteX346" fmla="*/ 1181100 w 1263650"/>
                <a:gd name="connsiteY346" fmla="*/ 1879599 h 2044699"/>
                <a:gd name="connsiteX347" fmla="*/ 1181100 w 1263650"/>
                <a:gd name="connsiteY347" fmla="*/ 1885949 h 2044699"/>
                <a:gd name="connsiteX348" fmla="*/ 1174750 w 1263650"/>
                <a:gd name="connsiteY348" fmla="*/ 1892299 h 2044699"/>
                <a:gd name="connsiteX349" fmla="*/ 1168400 w 1263650"/>
                <a:gd name="connsiteY349" fmla="*/ 1898649 h 2044699"/>
                <a:gd name="connsiteX350" fmla="*/ 1162050 w 1263650"/>
                <a:gd name="connsiteY350" fmla="*/ 1904999 h 2044699"/>
                <a:gd name="connsiteX351" fmla="*/ 1162050 w 1263650"/>
                <a:gd name="connsiteY351" fmla="*/ 1908174 h 2044699"/>
                <a:gd name="connsiteX352" fmla="*/ 1162050 w 1263650"/>
                <a:gd name="connsiteY352" fmla="*/ 1911349 h 2044699"/>
                <a:gd name="connsiteX353" fmla="*/ 1158875 w 1263650"/>
                <a:gd name="connsiteY353" fmla="*/ 1911349 h 2044699"/>
                <a:gd name="connsiteX354" fmla="*/ 1158875 w 1263650"/>
                <a:gd name="connsiteY354" fmla="*/ 1914524 h 2044699"/>
                <a:gd name="connsiteX355" fmla="*/ 1155700 w 1263650"/>
                <a:gd name="connsiteY355" fmla="*/ 1914524 h 2044699"/>
                <a:gd name="connsiteX356" fmla="*/ 1155700 w 1263650"/>
                <a:gd name="connsiteY356" fmla="*/ 1911349 h 2044699"/>
                <a:gd name="connsiteX357" fmla="*/ 1146175 w 1263650"/>
                <a:gd name="connsiteY357" fmla="*/ 1917699 h 2044699"/>
                <a:gd name="connsiteX358" fmla="*/ 1146175 w 1263650"/>
                <a:gd name="connsiteY358" fmla="*/ 1927224 h 2044699"/>
                <a:gd name="connsiteX359" fmla="*/ 1149350 w 1263650"/>
                <a:gd name="connsiteY359" fmla="*/ 1943099 h 2044699"/>
                <a:gd name="connsiteX360" fmla="*/ 1146175 w 1263650"/>
                <a:gd name="connsiteY360" fmla="*/ 1949449 h 2044699"/>
                <a:gd name="connsiteX361" fmla="*/ 1146175 w 1263650"/>
                <a:gd name="connsiteY361" fmla="*/ 1955799 h 2044699"/>
                <a:gd name="connsiteX362" fmla="*/ 1146175 w 1263650"/>
                <a:gd name="connsiteY362" fmla="*/ 1958974 h 2044699"/>
                <a:gd name="connsiteX363" fmla="*/ 1146175 w 1263650"/>
                <a:gd name="connsiteY363" fmla="*/ 1962149 h 2044699"/>
                <a:gd name="connsiteX364" fmla="*/ 1143000 w 1263650"/>
                <a:gd name="connsiteY364" fmla="*/ 1965324 h 2044699"/>
                <a:gd name="connsiteX365" fmla="*/ 1139825 w 1263650"/>
                <a:gd name="connsiteY365" fmla="*/ 1968499 h 2044699"/>
                <a:gd name="connsiteX366" fmla="*/ 1139825 w 1263650"/>
                <a:gd name="connsiteY366" fmla="*/ 1971674 h 2044699"/>
                <a:gd name="connsiteX367" fmla="*/ 1136650 w 1263650"/>
                <a:gd name="connsiteY367" fmla="*/ 1971674 h 2044699"/>
                <a:gd name="connsiteX368" fmla="*/ 1139825 w 1263650"/>
                <a:gd name="connsiteY368" fmla="*/ 1974849 h 2044699"/>
                <a:gd name="connsiteX369" fmla="*/ 1143000 w 1263650"/>
                <a:gd name="connsiteY369" fmla="*/ 1981199 h 2044699"/>
                <a:gd name="connsiteX370" fmla="*/ 1143000 w 1263650"/>
                <a:gd name="connsiteY370" fmla="*/ 1984374 h 2044699"/>
                <a:gd name="connsiteX371" fmla="*/ 1149350 w 1263650"/>
                <a:gd name="connsiteY371" fmla="*/ 1987549 h 2044699"/>
                <a:gd name="connsiteX372" fmla="*/ 1152525 w 1263650"/>
                <a:gd name="connsiteY372" fmla="*/ 1987549 h 2044699"/>
                <a:gd name="connsiteX373" fmla="*/ 1155700 w 1263650"/>
                <a:gd name="connsiteY373" fmla="*/ 1987549 h 2044699"/>
                <a:gd name="connsiteX374" fmla="*/ 1158875 w 1263650"/>
                <a:gd name="connsiteY374" fmla="*/ 1987549 h 2044699"/>
                <a:gd name="connsiteX375" fmla="*/ 1162050 w 1263650"/>
                <a:gd name="connsiteY375" fmla="*/ 1987549 h 2044699"/>
                <a:gd name="connsiteX376" fmla="*/ 1165225 w 1263650"/>
                <a:gd name="connsiteY376" fmla="*/ 1987549 h 2044699"/>
                <a:gd name="connsiteX377" fmla="*/ 1165225 w 1263650"/>
                <a:gd name="connsiteY377" fmla="*/ 1990724 h 2044699"/>
                <a:gd name="connsiteX378" fmla="*/ 1171575 w 1263650"/>
                <a:gd name="connsiteY378" fmla="*/ 2000249 h 2044699"/>
                <a:gd name="connsiteX379" fmla="*/ 1171575 w 1263650"/>
                <a:gd name="connsiteY379" fmla="*/ 2003424 h 2044699"/>
                <a:gd name="connsiteX380" fmla="*/ 1171575 w 1263650"/>
                <a:gd name="connsiteY380" fmla="*/ 2012949 h 2044699"/>
                <a:gd name="connsiteX381" fmla="*/ 1171575 w 1263650"/>
                <a:gd name="connsiteY381" fmla="*/ 2016124 h 2044699"/>
                <a:gd name="connsiteX382" fmla="*/ 1171575 w 1263650"/>
                <a:gd name="connsiteY382" fmla="*/ 2019299 h 2044699"/>
                <a:gd name="connsiteX383" fmla="*/ 1168400 w 1263650"/>
                <a:gd name="connsiteY383" fmla="*/ 2025649 h 2044699"/>
                <a:gd name="connsiteX384" fmla="*/ 1165225 w 1263650"/>
                <a:gd name="connsiteY384" fmla="*/ 2028824 h 2044699"/>
                <a:gd name="connsiteX385" fmla="*/ 1155700 w 1263650"/>
                <a:gd name="connsiteY385" fmla="*/ 2038349 h 2044699"/>
                <a:gd name="connsiteX386" fmla="*/ 1155700 w 1263650"/>
                <a:gd name="connsiteY386" fmla="*/ 2041524 h 2044699"/>
                <a:gd name="connsiteX387" fmla="*/ 1146175 w 1263650"/>
                <a:gd name="connsiteY387" fmla="*/ 2044699 h 2044699"/>
                <a:gd name="connsiteX388" fmla="*/ 1139825 w 1263650"/>
                <a:gd name="connsiteY388" fmla="*/ 2044699 h 2044699"/>
                <a:gd name="connsiteX389" fmla="*/ 1133475 w 1263650"/>
                <a:gd name="connsiteY389" fmla="*/ 2041524 h 2044699"/>
                <a:gd name="connsiteX390" fmla="*/ 1130300 w 1263650"/>
                <a:gd name="connsiteY390" fmla="*/ 2041524 h 2044699"/>
                <a:gd name="connsiteX391" fmla="*/ 1130300 w 1263650"/>
                <a:gd name="connsiteY391" fmla="*/ 2038349 h 2044699"/>
                <a:gd name="connsiteX392" fmla="*/ 1127125 w 1263650"/>
                <a:gd name="connsiteY392" fmla="*/ 2038349 h 2044699"/>
                <a:gd name="connsiteX393" fmla="*/ 1127125 w 1263650"/>
                <a:gd name="connsiteY393" fmla="*/ 2041524 h 2044699"/>
                <a:gd name="connsiteX394" fmla="*/ 1123950 w 1263650"/>
                <a:gd name="connsiteY394" fmla="*/ 2041524 h 2044699"/>
                <a:gd name="connsiteX395" fmla="*/ 901700 w 1263650"/>
                <a:gd name="connsiteY395" fmla="*/ 2022474 h 2044699"/>
                <a:gd name="connsiteX396" fmla="*/ 739775 w 1263650"/>
                <a:gd name="connsiteY396" fmla="*/ 2009774 h 2044699"/>
                <a:gd name="connsiteX397" fmla="*/ 736600 w 1263650"/>
                <a:gd name="connsiteY397" fmla="*/ 1990724 h 2044699"/>
                <a:gd name="connsiteX398" fmla="*/ 733425 w 1263650"/>
                <a:gd name="connsiteY398" fmla="*/ 1981199 h 2044699"/>
                <a:gd name="connsiteX399" fmla="*/ 730250 w 1263650"/>
                <a:gd name="connsiteY399" fmla="*/ 1981199 h 2044699"/>
                <a:gd name="connsiteX400" fmla="*/ 730250 w 1263650"/>
                <a:gd name="connsiteY400" fmla="*/ 1978024 h 2044699"/>
                <a:gd name="connsiteX401" fmla="*/ 733425 w 1263650"/>
                <a:gd name="connsiteY401" fmla="*/ 1974849 h 2044699"/>
                <a:gd name="connsiteX402" fmla="*/ 736600 w 1263650"/>
                <a:gd name="connsiteY402" fmla="*/ 1974849 h 2044699"/>
                <a:gd name="connsiteX403" fmla="*/ 736600 w 1263650"/>
                <a:gd name="connsiteY403" fmla="*/ 1978024 h 2044699"/>
                <a:gd name="connsiteX404" fmla="*/ 736600 w 1263650"/>
                <a:gd name="connsiteY404" fmla="*/ 1981199 h 2044699"/>
                <a:gd name="connsiteX405" fmla="*/ 739775 w 1263650"/>
                <a:gd name="connsiteY405" fmla="*/ 1990724 h 2044699"/>
                <a:gd name="connsiteX406" fmla="*/ 742950 w 1263650"/>
                <a:gd name="connsiteY406" fmla="*/ 1993899 h 2044699"/>
                <a:gd name="connsiteX407" fmla="*/ 742950 w 1263650"/>
                <a:gd name="connsiteY407" fmla="*/ 2000249 h 2044699"/>
                <a:gd name="connsiteX408" fmla="*/ 746125 w 1263650"/>
                <a:gd name="connsiteY408" fmla="*/ 2000249 h 2044699"/>
                <a:gd name="connsiteX409" fmla="*/ 746125 w 1263650"/>
                <a:gd name="connsiteY409" fmla="*/ 1997074 h 2044699"/>
                <a:gd name="connsiteX410" fmla="*/ 746125 w 1263650"/>
                <a:gd name="connsiteY410" fmla="*/ 1987549 h 2044699"/>
                <a:gd name="connsiteX411" fmla="*/ 746125 w 1263650"/>
                <a:gd name="connsiteY411" fmla="*/ 1984374 h 2044699"/>
                <a:gd name="connsiteX412" fmla="*/ 746125 w 1263650"/>
                <a:gd name="connsiteY412" fmla="*/ 1981199 h 2044699"/>
                <a:gd name="connsiteX413" fmla="*/ 742950 w 1263650"/>
                <a:gd name="connsiteY413" fmla="*/ 1974849 h 2044699"/>
                <a:gd name="connsiteX414" fmla="*/ 739775 w 1263650"/>
                <a:gd name="connsiteY414" fmla="*/ 1971674 h 2044699"/>
                <a:gd name="connsiteX415" fmla="*/ 736600 w 1263650"/>
                <a:gd name="connsiteY415" fmla="*/ 1968499 h 2044699"/>
                <a:gd name="connsiteX416" fmla="*/ 733425 w 1263650"/>
                <a:gd name="connsiteY416" fmla="*/ 1971674 h 2044699"/>
                <a:gd name="connsiteX417" fmla="*/ 730250 w 1263650"/>
                <a:gd name="connsiteY417" fmla="*/ 1971674 h 2044699"/>
                <a:gd name="connsiteX418" fmla="*/ 730250 w 1263650"/>
                <a:gd name="connsiteY418" fmla="*/ 1974849 h 2044699"/>
                <a:gd name="connsiteX419" fmla="*/ 727075 w 1263650"/>
                <a:gd name="connsiteY419" fmla="*/ 1974849 h 2044699"/>
                <a:gd name="connsiteX420" fmla="*/ 723900 w 1263650"/>
                <a:gd name="connsiteY420" fmla="*/ 1971674 h 2044699"/>
                <a:gd name="connsiteX421" fmla="*/ 727075 w 1263650"/>
                <a:gd name="connsiteY421" fmla="*/ 1968499 h 2044699"/>
                <a:gd name="connsiteX422" fmla="*/ 727075 w 1263650"/>
                <a:gd name="connsiteY422" fmla="*/ 1965324 h 2044699"/>
                <a:gd name="connsiteX423" fmla="*/ 730250 w 1263650"/>
                <a:gd name="connsiteY423" fmla="*/ 1965324 h 2044699"/>
                <a:gd name="connsiteX424" fmla="*/ 730250 w 1263650"/>
                <a:gd name="connsiteY424" fmla="*/ 1962149 h 2044699"/>
                <a:gd name="connsiteX425" fmla="*/ 733425 w 1263650"/>
                <a:gd name="connsiteY425" fmla="*/ 1962149 h 2044699"/>
                <a:gd name="connsiteX426" fmla="*/ 733425 w 1263650"/>
                <a:gd name="connsiteY426" fmla="*/ 1958974 h 2044699"/>
                <a:gd name="connsiteX427" fmla="*/ 730250 w 1263650"/>
                <a:gd name="connsiteY427" fmla="*/ 1955799 h 2044699"/>
                <a:gd name="connsiteX428" fmla="*/ 730250 w 1263650"/>
                <a:gd name="connsiteY428" fmla="*/ 1958974 h 2044699"/>
                <a:gd name="connsiteX429" fmla="*/ 730250 w 1263650"/>
                <a:gd name="connsiteY429" fmla="*/ 1962149 h 2044699"/>
                <a:gd name="connsiteX430" fmla="*/ 727075 w 1263650"/>
                <a:gd name="connsiteY430" fmla="*/ 1962149 h 2044699"/>
                <a:gd name="connsiteX431" fmla="*/ 727075 w 1263650"/>
                <a:gd name="connsiteY431" fmla="*/ 1958974 h 2044699"/>
                <a:gd name="connsiteX432" fmla="*/ 723900 w 1263650"/>
                <a:gd name="connsiteY432" fmla="*/ 1955799 h 2044699"/>
                <a:gd name="connsiteX433" fmla="*/ 723900 w 1263650"/>
                <a:gd name="connsiteY433" fmla="*/ 1949449 h 2044699"/>
                <a:gd name="connsiteX434" fmla="*/ 723900 w 1263650"/>
                <a:gd name="connsiteY434" fmla="*/ 1946274 h 2044699"/>
                <a:gd name="connsiteX435" fmla="*/ 733425 w 1263650"/>
                <a:gd name="connsiteY435" fmla="*/ 1943099 h 2044699"/>
                <a:gd name="connsiteX436" fmla="*/ 733425 w 1263650"/>
                <a:gd name="connsiteY436" fmla="*/ 1917699 h 2044699"/>
                <a:gd name="connsiteX437" fmla="*/ 727075 w 1263650"/>
                <a:gd name="connsiteY437" fmla="*/ 1895474 h 2044699"/>
                <a:gd name="connsiteX438" fmla="*/ 720725 w 1263650"/>
                <a:gd name="connsiteY438" fmla="*/ 1870074 h 2044699"/>
                <a:gd name="connsiteX439" fmla="*/ 698500 w 1263650"/>
                <a:gd name="connsiteY439" fmla="*/ 1831974 h 2044699"/>
                <a:gd name="connsiteX440" fmla="*/ 695325 w 1263650"/>
                <a:gd name="connsiteY440" fmla="*/ 1828799 h 2044699"/>
                <a:gd name="connsiteX441" fmla="*/ 682625 w 1263650"/>
                <a:gd name="connsiteY441" fmla="*/ 1816099 h 2044699"/>
                <a:gd name="connsiteX442" fmla="*/ 673100 w 1263650"/>
                <a:gd name="connsiteY442" fmla="*/ 1800224 h 2044699"/>
                <a:gd name="connsiteX443" fmla="*/ 660400 w 1263650"/>
                <a:gd name="connsiteY443" fmla="*/ 1787524 h 2044699"/>
                <a:gd name="connsiteX444" fmla="*/ 660400 w 1263650"/>
                <a:gd name="connsiteY444" fmla="*/ 1784349 h 2044699"/>
                <a:gd name="connsiteX445" fmla="*/ 657225 w 1263650"/>
                <a:gd name="connsiteY445" fmla="*/ 1784349 h 2044699"/>
                <a:gd name="connsiteX446" fmla="*/ 654050 w 1263650"/>
                <a:gd name="connsiteY446" fmla="*/ 1781174 h 2044699"/>
                <a:gd name="connsiteX447" fmla="*/ 654050 w 1263650"/>
                <a:gd name="connsiteY447" fmla="*/ 1784349 h 2044699"/>
                <a:gd name="connsiteX448" fmla="*/ 641350 w 1263650"/>
                <a:gd name="connsiteY448" fmla="*/ 1771649 h 2044699"/>
                <a:gd name="connsiteX449" fmla="*/ 635000 w 1263650"/>
                <a:gd name="connsiteY449" fmla="*/ 1758949 h 2044699"/>
                <a:gd name="connsiteX450" fmla="*/ 628650 w 1263650"/>
                <a:gd name="connsiteY450" fmla="*/ 1752599 h 2044699"/>
                <a:gd name="connsiteX451" fmla="*/ 622300 w 1263650"/>
                <a:gd name="connsiteY451" fmla="*/ 1746249 h 2044699"/>
                <a:gd name="connsiteX452" fmla="*/ 615950 w 1263650"/>
                <a:gd name="connsiteY452" fmla="*/ 1749424 h 2044699"/>
                <a:gd name="connsiteX453" fmla="*/ 615950 w 1263650"/>
                <a:gd name="connsiteY453" fmla="*/ 1746249 h 2044699"/>
                <a:gd name="connsiteX454" fmla="*/ 615950 w 1263650"/>
                <a:gd name="connsiteY454" fmla="*/ 1743074 h 2044699"/>
                <a:gd name="connsiteX455" fmla="*/ 612775 w 1263650"/>
                <a:gd name="connsiteY455" fmla="*/ 1743074 h 2044699"/>
                <a:gd name="connsiteX456" fmla="*/ 609600 w 1263650"/>
                <a:gd name="connsiteY456" fmla="*/ 1743074 h 2044699"/>
                <a:gd name="connsiteX457" fmla="*/ 606425 w 1263650"/>
                <a:gd name="connsiteY457" fmla="*/ 1743074 h 2044699"/>
                <a:gd name="connsiteX458" fmla="*/ 606425 w 1263650"/>
                <a:gd name="connsiteY458" fmla="*/ 1746249 h 2044699"/>
                <a:gd name="connsiteX459" fmla="*/ 603250 w 1263650"/>
                <a:gd name="connsiteY459" fmla="*/ 1752599 h 2044699"/>
                <a:gd name="connsiteX460" fmla="*/ 603250 w 1263650"/>
                <a:gd name="connsiteY460" fmla="*/ 1755774 h 2044699"/>
                <a:gd name="connsiteX461" fmla="*/ 600075 w 1263650"/>
                <a:gd name="connsiteY461" fmla="*/ 1755774 h 2044699"/>
                <a:gd name="connsiteX462" fmla="*/ 593725 w 1263650"/>
                <a:gd name="connsiteY462" fmla="*/ 1749424 h 2044699"/>
                <a:gd name="connsiteX463" fmla="*/ 593725 w 1263650"/>
                <a:gd name="connsiteY463" fmla="*/ 1746249 h 2044699"/>
                <a:gd name="connsiteX464" fmla="*/ 584200 w 1263650"/>
                <a:gd name="connsiteY464" fmla="*/ 1743074 h 2044699"/>
                <a:gd name="connsiteX465" fmla="*/ 581025 w 1263650"/>
                <a:gd name="connsiteY465" fmla="*/ 1739899 h 2044699"/>
                <a:gd name="connsiteX466" fmla="*/ 581025 w 1263650"/>
                <a:gd name="connsiteY466" fmla="*/ 1736724 h 2044699"/>
                <a:gd name="connsiteX467" fmla="*/ 587375 w 1263650"/>
                <a:gd name="connsiteY467" fmla="*/ 1736724 h 2044699"/>
                <a:gd name="connsiteX468" fmla="*/ 590550 w 1263650"/>
                <a:gd name="connsiteY468" fmla="*/ 1730374 h 2044699"/>
                <a:gd name="connsiteX469" fmla="*/ 590550 w 1263650"/>
                <a:gd name="connsiteY469" fmla="*/ 1724024 h 2044699"/>
                <a:gd name="connsiteX470" fmla="*/ 587375 w 1263650"/>
                <a:gd name="connsiteY470" fmla="*/ 1704974 h 2044699"/>
                <a:gd name="connsiteX471" fmla="*/ 581025 w 1263650"/>
                <a:gd name="connsiteY471" fmla="*/ 1689099 h 2044699"/>
                <a:gd name="connsiteX472" fmla="*/ 574675 w 1263650"/>
                <a:gd name="connsiteY472" fmla="*/ 1682749 h 2044699"/>
                <a:gd name="connsiteX473" fmla="*/ 555625 w 1263650"/>
                <a:gd name="connsiteY473" fmla="*/ 1679574 h 2044699"/>
                <a:gd name="connsiteX474" fmla="*/ 536575 w 1263650"/>
                <a:gd name="connsiteY474" fmla="*/ 1679574 h 2044699"/>
                <a:gd name="connsiteX475" fmla="*/ 533400 w 1263650"/>
                <a:gd name="connsiteY475" fmla="*/ 1682749 h 2044699"/>
                <a:gd name="connsiteX476" fmla="*/ 527050 w 1263650"/>
                <a:gd name="connsiteY476" fmla="*/ 1676399 h 2044699"/>
                <a:gd name="connsiteX477" fmla="*/ 514350 w 1263650"/>
                <a:gd name="connsiteY477" fmla="*/ 1670049 h 2044699"/>
                <a:gd name="connsiteX478" fmla="*/ 511175 w 1263650"/>
                <a:gd name="connsiteY478" fmla="*/ 1670049 h 2044699"/>
                <a:gd name="connsiteX479" fmla="*/ 492125 w 1263650"/>
                <a:gd name="connsiteY479" fmla="*/ 1654174 h 2044699"/>
                <a:gd name="connsiteX480" fmla="*/ 485775 w 1263650"/>
                <a:gd name="connsiteY480" fmla="*/ 1654174 h 2044699"/>
                <a:gd name="connsiteX481" fmla="*/ 479425 w 1263650"/>
                <a:gd name="connsiteY481" fmla="*/ 1641474 h 2044699"/>
                <a:gd name="connsiteX482" fmla="*/ 476250 w 1263650"/>
                <a:gd name="connsiteY482" fmla="*/ 1641474 h 2044699"/>
                <a:gd name="connsiteX483" fmla="*/ 473075 w 1263650"/>
                <a:gd name="connsiteY483" fmla="*/ 1638299 h 2044699"/>
                <a:gd name="connsiteX484" fmla="*/ 473075 w 1263650"/>
                <a:gd name="connsiteY484" fmla="*/ 1631949 h 2044699"/>
                <a:gd name="connsiteX485" fmla="*/ 473075 w 1263650"/>
                <a:gd name="connsiteY485" fmla="*/ 1625599 h 2044699"/>
                <a:gd name="connsiteX486" fmla="*/ 473075 w 1263650"/>
                <a:gd name="connsiteY486" fmla="*/ 1622424 h 2044699"/>
                <a:gd name="connsiteX487" fmla="*/ 473075 w 1263650"/>
                <a:gd name="connsiteY487" fmla="*/ 1619249 h 2044699"/>
                <a:gd name="connsiteX488" fmla="*/ 473075 w 1263650"/>
                <a:gd name="connsiteY488" fmla="*/ 1616074 h 2044699"/>
                <a:gd name="connsiteX489" fmla="*/ 469900 w 1263650"/>
                <a:gd name="connsiteY489" fmla="*/ 1616074 h 2044699"/>
                <a:gd name="connsiteX490" fmla="*/ 463550 w 1263650"/>
                <a:gd name="connsiteY490" fmla="*/ 1612899 h 2044699"/>
                <a:gd name="connsiteX491" fmla="*/ 460375 w 1263650"/>
                <a:gd name="connsiteY491" fmla="*/ 1609724 h 2044699"/>
                <a:gd name="connsiteX492" fmla="*/ 460375 w 1263650"/>
                <a:gd name="connsiteY492" fmla="*/ 1606549 h 2044699"/>
                <a:gd name="connsiteX493" fmla="*/ 457200 w 1263650"/>
                <a:gd name="connsiteY493" fmla="*/ 1603374 h 2044699"/>
                <a:gd name="connsiteX494" fmla="*/ 450850 w 1263650"/>
                <a:gd name="connsiteY494" fmla="*/ 1597024 h 2044699"/>
                <a:gd name="connsiteX495" fmla="*/ 447675 w 1263650"/>
                <a:gd name="connsiteY495" fmla="*/ 1593849 h 2044699"/>
                <a:gd name="connsiteX496" fmla="*/ 444500 w 1263650"/>
                <a:gd name="connsiteY496" fmla="*/ 1590674 h 2044699"/>
                <a:gd name="connsiteX497" fmla="*/ 434975 w 1263650"/>
                <a:gd name="connsiteY497" fmla="*/ 1581149 h 2044699"/>
                <a:gd name="connsiteX498" fmla="*/ 422275 w 1263650"/>
                <a:gd name="connsiteY498" fmla="*/ 1577974 h 2044699"/>
                <a:gd name="connsiteX499" fmla="*/ 409575 w 1263650"/>
                <a:gd name="connsiteY499" fmla="*/ 1577974 h 2044699"/>
                <a:gd name="connsiteX500" fmla="*/ 396875 w 1263650"/>
                <a:gd name="connsiteY500" fmla="*/ 1571624 h 2044699"/>
                <a:gd name="connsiteX501" fmla="*/ 384175 w 1263650"/>
                <a:gd name="connsiteY501" fmla="*/ 1568449 h 2044699"/>
                <a:gd name="connsiteX502" fmla="*/ 374650 w 1263650"/>
                <a:gd name="connsiteY502" fmla="*/ 1562099 h 2044699"/>
                <a:gd name="connsiteX503" fmla="*/ 368300 w 1263650"/>
                <a:gd name="connsiteY503" fmla="*/ 1555749 h 2044699"/>
                <a:gd name="connsiteX504" fmla="*/ 355600 w 1263650"/>
                <a:gd name="connsiteY504" fmla="*/ 1555749 h 2044699"/>
                <a:gd name="connsiteX505" fmla="*/ 346075 w 1263650"/>
                <a:gd name="connsiteY505" fmla="*/ 1549399 h 2044699"/>
                <a:gd name="connsiteX506" fmla="*/ 336550 w 1263650"/>
                <a:gd name="connsiteY506" fmla="*/ 1549399 h 2044699"/>
                <a:gd name="connsiteX507" fmla="*/ 330200 w 1263650"/>
                <a:gd name="connsiteY507" fmla="*/ 1546224 h 2044699"/>
                <a:gd name="connsiteX508" fmla="*/ 323850 w 1263650"/>
                <a:gd name="connsiteY508" fmla="*/ 1546224 h 2044699"/>
                <a:gd name="connsiteX509" fmla="*/ 307975 w 1263650"/>
                <a:gd name="connsiteY509" fmla="*/ 1546224 h 2044699"/>
                <a:gd name="connsiteX510" fmla="*/ 298450 w 1263650"/>
                <a:gd name="connsiteY510" fmla="*/ 1546224 h 2044699"/>
                <a:gd name="connsiteX511" fmla="*/ 295275 w 1263650"/>
                <a:gd name="connsiteY511" fmla="*/ 1543049 h 2044699"/>
                <a:gd name="connsiteX512" fmla="*/ 292100 w 1263650"/>
                <a:gd name="connsiteY512" fmla="*/ 1527174 h 2044699"/>
                <a:gd name="connsiteX513" fmla="*/ 288925 w 1263650"/>
                <a:gd name="connsiteY513" fmla="*/ 1520824 h 2044699"/>
                <a:gd name="connsiteX514" fmla="*/ 282575 w 1263650"/>
                <a:gd name="connsiteY514" fmla="*/ 1517649 h 2044699"/>
                <a:gd name="connsiteX515" fmla="*/ 279400 w 1263650"/>
                <a:gd name="connsiteY515" fmla="*/ 1517649 h 2044699"/>
                <a:gd name="connsiteX516" fmla="*/ 276225 w 1263650"/>
                <a:gd name="connsiteY516" fmla="*/ 1517649 h 2044699"/>
                <a:gd name="connsiteX517" fmla="*/ 276225 w 1263650"/>
                <a:gd name="connsiteY517" fmla="*/ 1514474 h 2044699"/>
                <a:gd name="connsiteX518" fmla="*/ 276225 w 1263650"/>
                <a:gd name="connsiteY518" fmla="*/ 1511299 h 2044699"/>
                <a:gd name="connsiteX519" fmla="*/ 276225 w 1263650"/>
                <a:gd name="connsiteY519" fmla="*/ 1508124 h 2044699"/>
                <a:gd name="connsiteX520" fmla="*/ 279400 w 1263650"/>
                <a:gd name="connsiteY520" fmla="*/ 1501774 h 2044699"/>
                <a:gd name="connsiteX521" fmla="*/ 285750 w 1263650"/>
                <a:gd name="connsiteY521" fmla="*/ 1492249 h 2044699"/>
                <a:gd name="connsiteX522" fmla="*/ 285750 w 1263650"/>
                <a:gd name="connsiteY522" fmla="*/ 1485899 h 2044699"/>
                <a:gd name="connsiteX523" fmla="*/ 285750 w 1263650"/>
                <a:gd name="connsiteY523" fmla="*/ 1479549 h 2044699"/>
                <a:gd name="connsiteX524" fmla="*/ 288925 w 1263650"/>
                <a:gd name="connsiteY524" fmla="*/ 1470024 h 2044699"/>
                <a:gd name="connsiteX525" fmla="*/ 292100 w 1263650"/>
                <a:gd name="connsiteY525" fmla="*/ 1463674 h 2044699"/>
                <a:gd name="connsiteX526" fmla="*/ 288925 w 1263650"/>
                <a:gd name="connsiteY526" fmla="*/ 1457324 h 2044699"/>
                <a:gd name="connsiteX527" fmla="*/ 285750 w 1263650"/>
                <a:gd name="connsiteY527" fmla="*/ 1450974 h 2044699"/>
                <a:gd name="connsiteX528" fmla="*/ 285750 w 1263650"/>
                <a:gd name="connsiteY528" fmla="*/ 1444624 h 2044699"/>
                <a:gd name="connsiteX529" fmla="*/ 292100 w 1263650"/>
                <a:gd name="connsiteY529" fmla="*/ 1438274 h 2044699"/>
                <a:gd name="connsiteX530" fmla="*/ 292100 w 1263650"/>
                <a:gd name="connsiteY530" fmla="*/ 1435099 h 2044699"/>
                <a:gd name="connsiteX531" fmla="*/ 295275 w 1263650"/>
                <a:gd name="connsiteY531" fmla="*/ 1428749 h 2044699"/>
                <a:gd name="connsiteX532" fmla="*/ 301625 w 1263650"/>
                <a:gd name="connsiteY532" fmla="*/ 1422399 h 2044699"/>
                <a:gd name="connsiteX533" fmla="*/ 301625 w 1263650"/>
                <a:gd name="connsiteY533" fmla="*/ 1419224 h 2044699"/>
                <a:gd name="connsiteX534" fmla="*/ 301625 w 1263650"/>
                <a:gd name="connsiteY534" fmla="*/ 1416049 h 2044699"/>
                <a:gd name="connsiteX535" fmla="*/ 301625 w 1263650"/>
                <a:gd name="connsiteY535" fmla="*/ 1406524 h 2044699"/>
                <a:gd name="connsiteX536" fmla="*/ 288925 w 1263650"/>
                <a:gd name="connsiteY536" fmla="*/ 1396999 h 2044699"/>
                <a:gd name="connsiteX537" fmla="*/ 285750 w 1263650"/>
                <a:gd name="connsiteY537" fmla="*/ 1400174 h 2044699"/>
                <a:gd name="connsiteX538" fmla="*/ 269875 w 1263650"/>
                <a:gd name="connsiteY538" fmla="*/ 1387474 h 2044699"/>
                <a:gd name="connsiteX539" fmla="*/ 269875 w 1263650"/>
                <a:gd name="connsiteY539" fmla="*/ 1377949 h 2044699"/>
                <a:gd name="connsiteX540" fmla="*/ 273050 w 1263650"/>
                <a:gd name="connsiteY540" fmla="*/ 1371599 h 2044699"/>
                <a:gd name="connsiteX541" fmla="*/ 276225 w 1263650"/>
                <a:gd name="connsiteY541" fmla="*/ 1368424 h 2044699"/>
                <a:gd name="connsiteX542" fmla="*/ 282575 w 1263650"/>
                <a:gd name="connsiteY542" fmla="*/ 1365249 h 2044699"/>
                <a:gd name="connsiteX543" fmla="*/ 282575 w 1263650"/>
                <a:gd name="connsiteY543" fmla="*/ 1362074 h 2044699"/>
                <a:gd name="connsiteX544" fmla="*/ 282575 w 1263650"/>
                <a:gd name="connsiteY544" fmla="*/ 1355724 h 2044699"/>
                <a:gd name="connsiteX545" fmla="*/ 279400 w 1263650"/>
                <a:gd name="connsiteY545" fmla="*/ 1349374 h 2044699"/>
                <a:gd name="connsiteX546" fmla="*/ 279400 w 1263650"/>
                <a:gd name="connsiteY546" fmla="*/ 1346199 h 2044699"/>
                <a:gd name="connsiteX547" fmla="*/ 269875 w 1263650"/>
                <a:gd name="connsiteY547" fmla="*/ 1343024 h 2044699"/>
                <a:gd name="connsiteX548" fmla="*/ 260350 w 1263650"/>
                <a:gd name="connsiteY548" fmla="*/ 1336674 h 2044699"/>
                <a:gd name="connsiteX549" fmla="*/ 254000 w 1263650"/>
                <a:gd name="connsiteY549" fmla="*/ 1327149 h 2044699"/>
                <a:gd name="connsiteX550" fmla="*/ 250825 w 1263650"/>
                <a:gd name="connsiteY550" fmla="*/ 1317624 h 2044699"/>
                <a:gd name="connsiteX551" fmla="*/ 247650 w 1263650"/>
                <a:gd name="connsiteY551" fmla="*/ 1308099 h 2044699"/>
                <a:gd name="connsiteX552" fmla="*/ 244475 w 1263650"/>
                <a:gd name="connsiteY552" fmla="*/ 1298574 h 2044699"/>
                <a:gd name="connsiteX553" fmla="*/ 238125 w 1263650"/>
                <a:gd name="connsiteY553" fmla="*/ 1295399 h 2044699"/>
                <a:gd name="connsiteX554" fmla="*/ 228600 w 1263650"/>
                <a:gd name="connsiteY554" fmla="*/ 1289049 h 2044699"/>
                <a:gd name="connsiteX555" fmla="*/ 225425 w 1263650"/>
                <a:gd name="connsiteY555" fmla="*/ 1282699 h 2044699"/>
                <a:gd name="connsiteX556" fmla="*/ 225425 w 1263650"/>
                <a:gd name="connsiteY556" fmla="*/ 1273174 h 2044699"/>
                <a:gd name="connsiteX557" fmla="*/ 228600 w 1263650"/>
                <a:gd name="connsiteY557" fmla="*/ 1269999 h 2044699"/>
                <a:gd name="connsiteX558" fmla="*/ 228600 w 1263650"/>
                <a:gd name="connsiteY558" fmla="*/ 1266824 h 2044699"/>
                <a:gd name="connsiteX559" fmla="*/ 225425 w 1263650"/>
                <a:gd name="connsiteY559" fmla="*/ 1263649 h 2044699"/>
                <a:gd name="connsiteX560" fmla="*/ 225425 w 1263650"/>
                <a:gd name="connsiteY560" fmla="*/ 1260474 h 2044699"/>
                <a:gd name="connsiteX561" fmla="*/ 212725 w 1263650"/>
                <a:gd name="connsiteY561" fmla="*/ 1244599 h 2044699"/>
                <a:gd name="connsiteX562" fmla="*/ 209550 w 1263650"/>
                <a:gd name="connsiteY562" fmla="*/ 1219199 h 2044699"/>
                <a:gd name="connsiteX563" fmla="*/ 200025 w 1263650"/>
                <a:gd name="connsiteY563" fmla="*/ 1212849 h 2044699"/>
                <a:gd name="connsiteX564" fmla="*/ 196850 w 1263650"/>
                <a:gd name="connsiteY564" fmla="*/ 1193799 h 2044699"/>
                <a:gd name="connsiteX565" fmla="*/ 187325 w 1263650"/>
                <a:gd name="connsiteY565" fmla="*/ 1177924 h 2044699"/>
                <a:gd name="connsiteX566" fmla="*/ 187325 w 1263650"/>
                <a:gd name="connsiteY566" fmla="*/ 1171574 h 2044699"/>
                <a:gd name="connsiteX567" fmla="*/ 177800 w 1263650"/>
                <a:gd name="connsiteY567" fmla="*/ 1162049 h 2044699"/>
                <a:gd name="connsiteX568" fmla="*/ 171450 w 1263650"/>
                <a:gd name="connsiteY568" fmla="*/ 1162049 h 2044699"/>
                <a:gd name="connsiteX569" fmla="*/ 171450 w 1263650"/>
                <a:gd name="connsiteY569" fmla="*/ 1158874 h 2044699"/>
                <a:gd name="connsiteX570" fmla="*/ 171450 w 1263650"/>
                <a:gd name="connsiteY570" fmla="*/ 1152524 h 2044699"/>
                <a:gd name="connsiteX571" fmla="*/ 165100 w 1263650"/>
                <a:gd name="connsiteY571" fmla="*/ 1146174 h 2044699"/>
                <a:gd name="connsiteX572" fmla="*/ 165100 w 1263650"/>
                <a:gd name="connsiteY572" fmla="*/ 1142999 h 2044699"/>
                <a:gd name="connsiteX573" fmla="*/ 165100 w 1263650"/>
                <a:gd name="connsiteY573" fmla="*/ 1136649 h 2044699"/>
                <a:gd name="connsiteX574" fmla="*/ 168275 w 1263650"/>
                <a:gd name="connsiteY574" fmla="*/ 1133474 h 2044699"/>
                <a:gd name="connsiteX575" fmla="*/ 168275 w 1263650"/>
                <a:gd name="connsiteY575" fmla="*/ 1130299 h 2044699"/>
                <a:gd name="connsiteX576" fmla="*/ 168275 w 1263650"/>
                <a:gd name="connsiteY576" fmla="*/ 1117599 h 2044699"/>
                <a:gd name="connsiteX577" fmla="*/ 168275 w 1263650"/>
                <a:gd name="connsiteY577" fmla="*/ 1104899 h 2044699"/>
                <a:gd name="connsiteX578" fmla="*/ 171450 w 1263650"/>
                <a:gd name="connsiteY578" fmla="*/ 1101724 h 2044699"/>
                <a:gd name="connsiteX579" fmla="*/ 171450 w 1263650"/>
                <a:gd name="connsiteY579" fmla="*/ 1098549 h 2044699"/>
                <a:gd name="connsiteX580" fmla="*/ 168275 w 1263650"/>
                <a:gd name="connsiteY580" fmla="*/ 1092199 h 2044699"/>
                <a:gd name="connsiteX581" fmla="*/ 165100 w 1263650"/>
                <a:gd name="connsiteY581" fmla="*/ 1092199 h 2044699"/>
                <a:gd name="connsiteX582" fmla="*/ 168275 w 1263650"/>
                <a:gd name="connsiteY582" fmla="*/ 1089024 h 2044699"/>
                <a:gd name="connsiteX583" fmla="*/ 171450 w 1263650"/>
                <a:gd name="connsiteY583" fmla="*/ 1085849 h 2044699"/>
                <a:gd name="connsiteX584" fmla="*/ 174625 w 1263650"/>
                <a:gd name="connsiteY584" fmla="*/ 1082674 h 2044699"/>
                <a:gd name="connsiteX585" fmla="*/ 177800 w 1263650"/>
                <a:gd name="connsiteY585" fmla="*/ 1082674 h 2044699"/>
                <a:gd name="connsiteX586" fmla="*/ 180975 w 1263650"/>
                <a:gd name="connsiteY586" fmla="*/ 1089024 h 2044699"/>
                <a:gd name="connsiteX587" fmla="*/ 184150 w 1263650"/>
                <a:gd name="connsiteY587" fmla="*/ 1089024 h 2044699"/>
                <a:gd name="connsiteX588" fmla="*/ 190500 w 1263650"/>
                <a:gd name="connsiteY588" fmla="*/ 1085849 h 2044699"/>
                <a:gd name="connsiteX589" fmla="*/ 200025 w 1263650"/>
                <a:gd name="connsiteY589" fmla="*/ 1066799 h 2044699"/>
                <a:gd name="connsiteX590" fmla="*/ 200025 w 1263650"/>
                <a:gd name="connsiteY590" fmla="*/ 1073149 h 2044699"/>
                <a:gd name="connsiteX591" fmla="*/ 203200 w 1263650"/>
                <a:gd name="connsiteY591" fmla="*/ 1073149 h 2044699"/>
                <a:gd name="connsiteX592" fmla="*/ 203200 w 1263650"/>
                <a:gd name="connsiteY592" fmla="*/ 1066799 h 2044699"/>
                <a:gd name="connsiteX593" fmla="*/ 200025 w 1263650"/>
                <a:gd name="connsiteY593" fmla="*/ 1066799 h 2044699"/>
                <a:gd name="connsiteX594" fmla="*/ 200025 w 1263650"/>
                <a:gd name="connsiteY594" fmla="*/ 1063624 h 2044699"/>
                <a:gd name="connsiteX595" fmla="*/ 203200 w 1263650"/>
                <a:gd name="connsiteY595" fmla="*/ 1054099 h 2044699"/>
                <a:gd name="connsiteX596" fmla="*/ 203200 w 1263650"/>
                <a:gd name="connsiteY596" fmla="*/ 1044574 h 2044699"/>
                <a:gd name="connsiteX597" fmla="*/ 203200 w 1263650"/>
                <a:gd name="connsiteY597" fmla="*/ 1041400 h 2044699"/>
                <a:gd name="connsiteX598" fmla="*/ 200025 w 1263650"/>
                <a:gd name="connsiteY598" fmla="*/ 1031875 h 2044699"/>
                <a:gd name="connsiteX599" fmla="*/ 196850 w 1263650"/>
                <a:gd name="connsiteY599" fmla="*/ 1025525 h 2044699"/>
                <a:gd name="connsiteX600" fmla="*/ 190500 w 1263650"/>
                <a:gd name="connsiteY600" fmla="*/ 1019175 h 2044699"/>
                <a:gd name="connsiteX601" fmla="*/ 187325 w 1263650"/>
                <a:gd name="connsiteY601" fmla="*/ 1019175 h 2044699"/>
                <a:gd name="connsiteX602" fmla="*/ 184150 w 1263650"/>
                <a:gd name="connsiteY602" fmla="*/ 1022350 h 2044699"/>
                <a:gd name="connsiteX603" fmla="*/ 180975 w 1263650"/>
                <a:gd name="connsiteY603" fmla="*/ 1022350 h 2044699"/>
                <a:gd name="connsiteX604" fmla="*/ 180975 w 1263650"/>
                <a:gd name="connsiteY604" fmla="*/ 1019175 h 2044699"/>
                <a:gd name="connsiteX605" fmla="*/ 174625 w 1263650"/>
                <a:gd name="connsiteY605" fmla="*/ 1019175 h 2044699"/>
                <a:gd name="connsiteX606" fmla="*/ 171450 w 1263650"/>
                <a:gd name="connsiteY606" fmla="*/ 1019175 h 2044699"/>
                <a:gd name="connsiteX607" fmla="*/ 161925 w 1263650"/>
                <a:gd name="connsiteY607" fmla="*/ 1016000 h 2044699"/>
                <a:gd name="connsiteX608" fmla="*/ 155575 w 1263650"/>
                <a:gd name="connsiteY608" fmla="*/ 1009650 h 2044699"/>
                <a:gd name="connsiteX609" fmla="*/ 149225 w 1263650"/>
                <a:gd name="connsiteY609" fmla="*/ 996950 h 2044699"/>
                <a:gd name="connsiteX610" fmla="*/ 146050 w 1263650"/>
                <a:gd name="connsiteY610" fmla="*/ 984250 h 2044699"/>
                <a:gd name="connsiteX611" fmla="*/ 142875 w 1263650"/>
                <a:gd name="connsiteY611" fmla="*/ 981075 h 2044699"/>
                <a:gd name="connsiteX612" fmla="*/ 139700 w 1263650"/>
                <a:gd name="connsiteY612" fmla="*/ 977900 h 2044699"/>
                <a:gd name="connsiteX613" fmla="*/ 136525 w 1263650"/>
                <a:gd name="connsiteY613" fmla="*/ 968375 h 2044699"/>
                <a:gd name="connsiteX614" fmla="*/ 130175 w 1263650"/>
                <a:gd name="connsiteY614" fmla="*/ 962025 h 2044699"/>
                <a:gd name="connsiteX615" fmla="*/ 130175 w 1263650"/>
                <a:gd name="connsiteY615" fmla="*/ 952500 h 2044699"/>
                <a:gd name="connsiteX616" fmla="*/ 139700 w 1263650"/>
                <a:gd name="connsiteY616" fmla="*/ 933450 h 2044699"/>
                <a:gd name="connsiteX617" fmla="*/ 136525 w 1263650"/>
                <a:gd name="connsiteY617" fmla="*/ 908050 h 2044699"/>
                <a:gd name="connsiteX618" fmla="*/ 133350 w 1263650"/>
                <a:gd name="connsiteY618" fmla="*/ 901700 h 2044699"/>
                <a:gd name="connsiteX619" fmla="*/ 130175 w 1263650"/>
                <a:gd name="connsiteY619" fmla="*/ 901700 h 2044699"/>
                <a:gd name="connsiteX620" fmla="*/ 130175 w 1263650"/>
                <a:gd name="connsiteY620" fmla="*/ 895350 h 2044699"/>
                <a:gd name="connsiteX621" fmla="*/ 133350 w 1263650"/>
                <a:gd name="connsiteY621" fmla="*/ 882650 h 2044699"/>
                <a:gd name="connsiteX622" fmla="*/ 136525 w 1263650"/>
                <a:gd name="connsiteY622" fmla="*/ 882650 h 2044699"/>
                <a:gd name="connsiteX623" fmla="*/ 139700 w 1263650"/>
                <a:gd name="connsiteY623" fmla="*/ 876300 h 2044699"/>
                <a:gd name="connsiteX624" fmla="*/ 139700 w 1263650"/>
                <a:gd name="connsiteY624" fmla="*/ 863600 h 2044699"/>
                <a:gd name="connsiteX625" fmla="*/ 142875 w 1263650"/>
                <a:gd name="connsiteY625" fmla="*/ 847725 h 2044699"/>
                <a:gd name="connsiteX626" fmla="*/ 146050 w 1263650"/>
                <a:gd name="connsiteY626" fmla="*/ 847725 h 2044699"/>
                <a:gd name="connsiteX627" fmla="*/ 149225 w 1263650"/>
                <a:gd name="connsiteY627" fmla="*/ 844550 h 2044699"/>
                <a:gd name="connsiteX628" fmla="*/ 161925 w 1263650"/>
                <a:gd name="connsiteY628" fmla="*/ 847725 h 2044699"/>
                <a:gd name="connsiteX629" fmla="*/ 158750 w 1263650"/>
                <a:gd name="connsiteY629" fmla="*/ 860425 h 2044699"/>
                <a:gd name="connsiteX630" fmla="*/ 158750 w 1263650"/>
                <a:gd name="connsiteY630" fmla="*/ 863600 h 2044699"/>
                <a:gd name="connsiteX631" fmla="*/ 158750 w 1263650"/>
                <a:gd name="connsiteY631" fmla="*/ 866775 h 2044699"/>
                <a:gd name="connsiteX632" fmla="*/ 155575 w 1263650"/>
                <a:gd name="connsiteY632" fmla="*/ 876300 h 2044699"/>
                <a:gd name="connsiteX633" fmla="*/ 155575 w 1263650"/>
                <a:gd name="connsiteY633" fmla="*/ 879475 h 2044699"/>
                <a:gd name="connsiteX634" fmla="*/ 155575 w 1263650"/>
                <a:gd name="connsiteY634" fmla="*/ 885825 h 2044699"/>
                <a:gd name="connsiteX635" fmla="*/ 161925 w 1263650"/>
                <a:gd name="connsiteY635" fmla="*/ 895350 h 2044699"/>
                <a:gd name="connsiteX636" fmla="*/ 168275 w 1263650"/>
                <a:gd name="connsiteY636" fmla="*/ 895350 h 2044699"/>
                <a:gd name="connsiteX637" fmla="*/ 168275 w 1263650"/>
                <a:gd name="connsiteY637" fmla="*/ 901700 h 2044699"/>
                <a:gd name="connsiteX638" fmla="*/ 174625 w 1263650"/>
                <a:gd name="connsiteY638" fmla="*/ 904875 h 2044699"/>
                <a:gd name="connsiteX639" fmla="*/ 177800 w 1263650"/>
                <a:gd name="connsiteY639" fmla="*/ 908050 h 2044699"/>
                <a:gd name="connsiteX640" fmla="*/ 180975 w 1263650"/>
                <a:gd name="connsiteY640" fmla="*/ 914400 h 2044699"/>
                <a:gd name="connsiteX641" fmla="*/ 184150 w 1263650"/>
                <a:gd name="connsiteY641" fmla="*/ 914400 h 2044699"/>
                <a:gd name="connsiteX642" fmla="*/ 184150 w 1263650"/>
                <a:gd name="connsiteY642" fmla="*/ 920750 h 2044699"/>
                <a:gd name="connsiteX643" fmla="*/ 187325 w 1263650"/>
                <a:gd name="connsiteY643" fmla="*/ 923925 h 2044699"/>
                <a:gd name="connsiteX644" fmla="*/ 190500 w 1263650"/>
                <a:gd name="connsiteY644" fmla="*/ 927100 h 2044699"/>
                <a:gd name="connsiteX645" fmla="*/ 196850 w 1263650"/>
                <a:gd name="connsiteY645" fmla="*/ 927100 h 2044699"/>
                <a:gd name="connsiteX646" fmla="*/ 200025 w 1263650"/>
                <a:gd name="connsiteY646" fmla="*/ 930275 h 2044699"/>
                <a:gd name="connsiteX647" fmla="*/ 202410 w 1263650"/>
                <a:gd name="connsiteY647" fmla="*/ 927890 h 2044699"/>
                <a:gd name="connsiteX648" fmla="*/ 202410 w 1263650"/>
                <a:gd name="connsiteY648" fmla="*/ 926309 h 2044699"/>
                <a:gd name="connsiteX649" fmla="*/ 200026 w 1263650"/>
                <a:gd name="connsiteY649" fmla="*/ 923925 h 2044699"/>
                <a:gd name="connsiteX650" fmla="*/ 196851 w 1263650"/>
                <a:gd name="connsiteY650" fmla="*/ 920750 h 2044699"/>
                <a:gd name="connsiteX651" fmla="*/ 193676 w 1263650"/>
                <a:gd name="connsiteY651" fmla="*/ 917575 h 2044699"/>
                <a:gd name="connsiteX652" fmla="*/ 193676 w 1263650"/>
                <a:gd name="connsiteY652" fmla="*/ 914400 h 2044699"/>
                <a:gd name="connsiteX653" fmla="*/ 190501 w 1263650"/>
                <a:gd name="connsiteY653" fmla="*/ 914400 h 2044699"/>
                <a:gd name="connsiteX654" fmla="*/ 187326 w 1263650"/>
                <a:gd name="connsiteY654" fmla="*/ 904875 h 2044699"/>
                <a:gd name="connsiteX655" fmla="*/ 187326 w 1263650"/>
                <a:gd name="connsiteY655" fmla="*/ 898525 h 2044699"/>
                <a:gd name="connsiteX656" fmla="*/ 187326 w 1263650"/>
                <a:gd name="connsiteY656" fmla="*/ 889000 h 2044699"/>
                <a:gd name="connsiteX657" fmla="*/ 187326 w 1263650"/>
                <a:gd name="connsiteY657" fmla="*/ 882650 h 2044699"/>
                <a:gd name="connsiteX658" fmla="*/ 187326 w 1263650"/>
                <a:gd name="connsiteY658" fmla="*/ 876300 h 2044699"/>
                <a:gd name="connsiteX659" fmla="*/ 184151 w 1263650"/>
                <a:gd name="connsiteY659" fmla="*/ 873125 h 2044699"/>
                <a:gd name="connsiteX660" fmla="*/ 180976 w 1263650"/>
                <a:gd name="connsiteY660" fmla="*/ 869950 h 2044699"/>
                <a:gd name="connsiteX661" fmla="*/ 177801 w 1263650"/>
                <a:gd name="connsiteY661" fmla="*/ 866775 h 2044699"/>
                <a:gd name="connsiteX662" fmla="*/ 180976 w 1263650"/>
                <a:gd name="connsiteY662" fmla="*/ 866775 h 2044699"/>
                <a:gd name="connsiteX663" fmla="*/ 184151 w 1263650"/>
                <a:gd name="connsiteY663" fmla="*/ 866775 h 2044699"/>
                <a:gd name="connsiteX664" fmla="*/ 184151 w 1263650"/>
                <a:gd name="connsiteY664" fmla="*/ 863600 h 2044699"/>
                <a:gd name="connsiteX665" fmla="*/ 174626 w 1263650"/>
                <a:gd name="connsiteY665" fmla="*/ 860425 h 2044699"/>
                <a:gd name="connsiteX666" fmla="*/ 168276 w 1263650"/>
                <a:gd name="connsiteY666" fmla="*/ 854075 h 2044699"/>
                <a:gd name="connsiteX667" fmla="*/ 168276 w 1263650"/>
                <a:gd name="connsiteY667" fmla="*/ 850900 h 2044699"/>
                <a:gd name="connsiteX668" fmla="*/ 171451 w 1263650"/>
                <a:gd name="connsiteY668" fmla="*/ 847725 h 2044699"/>
                <a:gd name="connsiteX669" fmla="*/ 174626 w 1263650"/>
                <a:gd name="connsiteY669" fmla="*/ 844550 h 2044699"/>
                <a:gd name="connsiteX670" fmla="*/ 177801 w 1263650"/>
                <a:gd name="connsiteY670" fmla="*/ 841375 h 2044699"/>
                <a:gd name="connsiteX671" fmla="*/ 174626 w 1263650"/>
                <a:gd name="connsiteY671" fmla="*/ 835025 h 2044699"/>
                <a:gd name="connsiteX672" fmla="*/ 174626 w 1263650"/>
                <a:gd name="connsiteY672" fmla="*/ 831850 h 2044699"/>
                <a:gd name="connsiteX673" fmla="*/ 174627 w 1263650"/>
                <a:gd name="connsiteY673" fmla="*/ 831850 h 2044699"/>
                <a:gd name="connsiteX674" fmla="*/ 171452 w 1263650"/>
                <a:gd name="connsiteY674" fmla="*/ 828675 h 2044699"/>
                <a:gd name="connsiteX675" fmla="*/ 168277 w 1263650"/>
                <a:gd name="connsiteY675" fmla="*/ 828675 h 2044699"/>
                <a:gd name="connsiteX676" fmla="*/ 165102 w 1263650"/>
                <a:gd name="connsiteY676" fmla="*/ 828675 h 2044699"/>
                <a:gd name="connsiteX677" fmla="*/ 165102 w 1263650"/>
                <a:gd name="connsiteY677" fmla="*/ 825500 h 2044699"/>
                <a:gd name="connsiteX678" fmla="*/ 165102 w 1263650"/>
                <a:gd name="connsiteY678" fmla="*/ 822325 h 2044699"/>
                <a:gd name="connsiteX679" fmla="*/ 165102 w 1263650"/>
                <a:gd name="connsiteY679" fmla="*/ 819150 h 2044699"/>
                <a:gd name="connsiteX680" fmla="*/ 168277 w 1263650"/>
                <a:gd name="connsiteY680" fmla="*/ 819150 h 2044699"/>
                <a:gd name="connsiteX681" fmla="*/ 171452 w 1263650"/>
                <a:gd name="connsiteY681" fmla="*/ 815975 h 2044699"/>
                <a:gd name="connsiteX682" fmla="*/ 174627 w 1263650"/>
                <a:gd name="connsiteY682" fmla="*/ 812800 h 2044699"/>
                <a:gd name="connsiteX683" fmla="*/ 174627 w 1263650"/>
                <a:gd name="connsiteY683" fmla="*/ 809625 h 2044699"/>
                <a:gd name="connsiteX684" fmla="*/ 177802 w 1263650"/>
                <a:gd name="connsiteY684" fmla="*/ 812800 h 2044699"/>
                <a:gd name="connsiteX685" fmla="*/ 184152 w 1263650"/>
                <a:gd name="connsiteY685" fmla="*/ 812800 h 2044699"/>
                <a:gd name="connsiteX686" fmla="*/ 187327 w 1263650"/>
                <a:gd name="connsiteY686" fmla="*/ 809625 h 2044699"/>
                <a:gd name="connsiteX687" fmla="*/ 193677 w 1263650"/>
                <a:gd name="connsiteY687" fmla="*/ 806450 h 2044699"/>
                <a:gd name="connsiteX688" fmla="*/ 196852 w 1263650"/>
                <a:gd name="connsiteY688" fmla="*/ 809625 h 2044699"/>
                <a:gd name="connsiteX689" fmla="*/ 200027 w 1263650"/>
                <a:gd name="connsiteY689" fmla="*/ 812800 h 2044699"/>
                <a:gd name="connsiteX690" fmla="*/ 202410 w 1263650"/>
                <a:gd name="connsiteY690" fmla="*/ 812800 h 2044699"/>
                <a:gd name="connsiteX691" fmla="*/ 202410 w 1263650"/>
                <a:gd name="connsiteY691" fmla="*/ 808043 h 2044699"/>
                <a:gd name="connsiteX692" fmla="*/ 200026 w 1263650"/>
                <a:gd name="connsiteY692" fmla="*/ 803275 h 2044699"/>
                <a:gd name="connsiteX693" fmla="*/ 196851 w 1263650"/>
                <a:gd name="connsiteY693" fmla="*/ 803275 h 2044699"/>
                <a:gd name="connsiteX694" fmla="*/ 193676 w 1263650"/>
                <a:gd name="connsiteY694" fmla="*/ 803275 h 2044699"/>
                <a:gd name="connsiteX695" fmla="*/ 193676 w 1263650"/>
                <a:gd name="connsiteY695" fmla="*/ 800100 h 2044699"/>
                <a:gd name="connsiteX696" fmla="*/ 193676 w 1263650"/>
                <a:gd name="connsiteY696" fmla="*/ 793750 h 2044699"/>
                <a:gd name="connsiteX697" fmla="*/ 193676 w 1263650"/>
                <a:gd name="connsiteY697" fmla="*/ 787400 h 2044699"/>
                <a:gd name="connsiteX698" fmla="*/ 193676 w 1263650"/>
                <a:gd name="connsiteY698" fmla="*/ 784225 h 2044699"/>
                <a:gd name="connsiteX699" fmla="*/ 193676 w 1263650"/>
                <a:gd name="connsiteY699" fmla="*/ 781050 h 2044699"/>
                <a:gd name="connsiteX700" fmla="*/ 190501 w 1263650"/>
                <a:gd name="connsiteY700" fmla="*/ 777875 h 2044699"/>
                <a:gd name="connsiteX701" fmla="*/ 190501 w 1263650"/>
                <a:gd name="connsiteY701" fmla="*/ 774700 h 2044699"/>
                <a:gd name="connsiteX702" fmla="*/ 187326 w 1263650"/>
                <a:gd name="connsiteY702" fmla="*/ 774700 h 2044699"/>
                <a:gd name="connsiteX703" fmla="*/ 184151 w 1263650"/>
                <a:gd name="connsiteY703" fmla="*/ 777875 h 2044699"/>
                <a:gd name="connsiteX704" fmla="*/ 184151 w 1263650"/>
                <a:gd name="connsiteY704" fmla="*/ 774700 h 2044699"/>
                <a:gd name="connsiteX705" fmla="*/ 184150 w 1263650"/>
                <a:gd name="connsiteY705" fmla="*/ 774700 h 2044699"/>
                <a:gd name="connsiteX706" fmla="*/ 184150 w 1263650"/>
                <a:gd name="connsiteY706" fmla="*/ 777874 h 2044699"/>
                <a:gd name="connsiteX707" fmla="*/ 180976 w 1263650"/>
                <a:gd name="connsiteY707" fmla="*/ 774700 h 2044699"/>
                <a:gd name="connsiteX708" fmla="*/ 180976 w 1263650"/>
                <a:gd name="connsiteY708" fmla="*/ 771525 h 2044699"/>
                <a:gd name="connsiteX709" fmla="*/ 180975 w 1263650"/>
                <a:gd name="connsiteY709" fmla="*/ 771525 h 2044699"/>
                <a:gd name="connsiteX710" fmla="*/ 180975 w 1263650"/>
                <a:gd name="connsiteY710" fmla="*/ 774700 h 2044699"/>
                <a:gd name="connsiteX711" fmla="*/ 180975 w 1263650"/>
                <a:gd name="connsiteY711" fmla="*/ 777875 h 2044699"/>
                <a:gd name="connsiteX712" fmla="*/ 180975 w 1263650"/>
                <a:gd name="connsiteY712" fmla="*/ 781050 h 2044699"/>
                <a:gd name="connsiteX713" fmla="*/ 180976 w 1263650"/>
                <a:gd name="connsiteY713" fmla="*/ 781050 h 2044699"/>
                <a:gd name="connsiteX714" fmla="*/ 180976 w 1263650"/>
                <a:gd name="connsiteY714" fmla="*/ 777875 h 2044699"/>
                <a:gd name="connsiteX715" fmla="*/ 180976 w 1263650"/>
                <a:gd name="connsiteY715" fmla="*/ 774701 h 2044699"/>
                <a:gd name="connsiteX716" fmla="*/ 184150 w 1263650"/>
                <a:gd name="connsiteY716" fmla="*/ 777875 h 2044699"/>
                <a:gd name="connsiteX717" fmla="*/ 184150 w 1263650"/>
                <a:gd name="connsiteY717" fmla="*/ 777874 h 2044699"/>
                <a:gd name="connsiteX718" fmla="*/ 184151 w 1263650"/>
                <a:gd name="connsiteY718" fmla="*/ 777875 h 2044699"/>
                <a:gd name="connsiteX719" fmla="*/ 187326 w 1263650"/>
                <a:gd name="connsiteY719" fmla="*/ 781050 h 2044699"/>
                <a:gd name="connsiteX720" fmla="*/ 190501 w 1263650"/>
                <a:gd name="connsiteY720" fmla="*/ 784225 h 2044699"/>
                <a:gd name="connsiteX721" fmla="*/ 190501 w 1263650"/>
                <a:gd name="connsiteY721" fmla="*/ 787400 h 2044699"/>
                <a:gd name="connsiteX722" fmla="*/ 190500 w 1263650"/>
                <a:gd name="connsiteY722" fmla="*/ 787400 h 2044699"/>
                <a:gd name="connsiteX723" fmla="*/ 190500 w 1263650"/>
                <a:gd name="connsiteY723" fmla="*/ 790575 h 2044699"/>
                <a:gd name="connsiteX724" fmla="*/ 190500 w 1263650"/>
                <a:gd name="connsiteY724" fmla="*/ 796925 h 2044699"/>
                <a:gd name="connsiteX725" fmla="*/ 187325 w 1263650"/>
                <a:gd name="connsiteY725" fmla="*/ 793750 h 2044699"/>
                <a:gd name="connsiteX726" fmla="*/ 180975 w 1263650"/>
                <a:gd name="connsiteY726" fmla="*/ 787400 h 2044699"/>
                <a:gd name="connsiteX727" fmla="*/ 177800 w 1263650"/>
                <a:gd name="connsiteY727" fmla="*/ 784225 h 2044699"/>
                <a:gd name="connsiteX728" fmla="*/ 177800 w 1263650"/>
                <a:gd name="connsiteY728" fmla="*/ 781050 h 2044699"/>
                <a:gd name="connsiteX729" fmla="*/ 184150 w 1263650"/>
                <a:gd name="connsiteY729" fmla="*/ 784225 h 2044699"/>
                <a:gd name="connsiteX730" fmla="*/ 184151 w 1263650"/>
                <a:gd name="connsiteY730" fmla="*/ 784225 h 2044699"/>
                <a:gd name="connsiteX731" fmla="*/ 177801 w 1263650"/>
                <a:gd name="connsiteY731" fmla="*/ 781050 h 2044699"/>
                <a:gd name="connsiteX732" fmla="*/ 177800 w 1263650"/>
                <a:gd name="connsiteY732" fmla="*/ 781050 h 2044699"/>
                <a:gd name="connsiteX733" fmla="*/ 174625 w 1263650"/>
                <a:gd name="connsiteY733" fmla="*/ 781050 h 2044699"/>
                <a:gd name="connsiteX734" fmla="*/ 171450 w 1263650"/>
                <a:gd name="connsiteY734" fmla="*/ 781050 h 2044699"/>
                <a:gd name="connsiteX735" fmla="*/ 171450 w 1263650"/>
                <a:gd name="connsiteY735" fmla="*/ 784225 h 2044699"/>
                <a:gd name="connsiteX736" fmla="*/ 168275 w 1263650"/>
                <a:gd name="connsiteY736" fmla="*/ 787400 h 2044699"/>
                <a:gd name="connsiteX737" fmla="*/ 165100 w 1263650"/>
                <a:gd name="connsiteY737" fmla="*/ 787400 h 2044699"/>
                <a:gd name="connsiteX738" fmla="*/ 161925 w 1263650"/>
                <a:gd name="connsiteY738" fmla="*/ 784225 h 2044699"/>
                <a:gd name="connsiteX739" fmla="*/ 158750 w 1263650"/>
                <a:gd name="connsiteY739" fmla="*/ 787400 h 2044699"/>
                <a:gd name="connsiteX740" fmla="*/ 158750 w 1263650"/>
                <a:gd name="connsiteY740" fmla="*/ 793750 h 2044699"/>
                <a:gd name="connsiteX741" fmla="*/ 161925 w 1263650"/>
                <a:gd name="connsiteY741" fmla="*/ 793750 h 2044699"/>
                <a:gd name="connsiteX742" fmla="*/ 158750 w 1263650"/>
                <a:gd name="connsiteY742" fmla="*/ 800100 h 2044699"/>
                <a:gd name="connsiteX743" fmla="*/ 155575 w 1263650"/>
                <a:gd name="connsiteY743" fmla="*/ 803275 h 2044699"/>
                <a:gd name="connsiteX744" fmla="*/ 155575 w 1263650"/>
                <a:gd name="connsiteY744" fmla="*/ 806450 h 2044699"/>
                <a:gd name="connsiteX745" fmla="*/ 161925 w 1263650"/>
                <a:gd name="connsiteY745" fmla="*/ 809625 h 2044699"/>
                <a:gd name="connsiteX746" fmla="*/ 161925 w 1263650"/>
                <a:gd name="connsiteY746" fmla="*/ 812800 h 2044699"/>
                <a:gd name="connsiteX747" fmla="*/ 158750 w 1263650"/>
                <a:gd name="connsiteY747" fmla="*/ 812800 h 2044699"/>
                <a:gd name="connsiteX748" fmla="*/ 152400 w 1263650"/>
                <a:gd name="connsiteY748" fmla="*/ 812800 h 2044699"/>
                <a:gd name="connsiteX749" fmla="*/ 152400 w 1263650"/>
                <a:gd name="connsiteY749" fmla="*/ 815975 h 2044699"/>
                <a:gd name="connsiteX750" fmla="*/ 152400 w 1263650"/>
                <a:gd name="connsiteY750" fmla="*/ 819150 h 2044699"/>
                <a:gd name="connsiteX751" fmla="*/ 149225 w 1263650"/>
                <a:gd name="connsiteY751" fmla="*/ 822325 h 2044699"/>
                <a:gd name="connsiteX752" fmla="*/ 152400 w 1263650"/>
                <a:gd name="connsiteY752" fmla="*/ 822325 h 2044699"/>
                <a:gd name="connsiteX753" fmla="*/ 155575 w 1263650"/>
                <a:gd name="connsiteY753" fmla="*/ 825500 h 2044699"/>
                <a:gd name="connsiteX754" fmla="*/ 155575 w 1263650"/>
                <a:gd name="connsiteY754" fmla="*/ 828675 h 2044699"/>
                <a:gd name="connsiteX755" fmla="*/ 158750 w 1263650"/>
                <a:gd name="connsiteY755" fmla="*/ 831850 h 2044699"/>
                <a:gd name="connsiteX756" fmla="*/ 155575 w 1263650"/>
                <a:gd name="connsiteY756" fmla="*/ 831850 h 2044699"/>
                <a:gd name="connsiteX757" fmla="*/ 155575 w 1263650"/>
                <a:gd name="connsiteY757" fmla="*/ 835025 h 2044699"/>
                <a:gd name="connsiteX758" fmla="*/ 152400 w 1263650"/>
                <a:gd name="connsiteY758" fmla="*/ 835025 h 2044699"/>
                <a:gd name="connsiteX759" fmla="*/ 152400 w 1263650"/>
                <a:gd name="connsiteY759" fmla="*/ 828675 h 2044699"/>
                <a:gd name="connsiteX760" fmla="*/ 149225 w 1263650"/>
                <a:gd name="connsiteY760" fmla="*/ 828675 h 2044699"/>
                <a:gd name="connsiteX761" fmla="*/ 149225 w 1263650"/>
                <a:gd name="connsiteY761" fmla="*/ 838200 h 2044699"/>
                <a:gd name="connsiteX762" fmla="*/ 149225 w 1263650"/>
                <a:gd name="connsiteY762" fmla="*/ 841375 h 2044699"/>
                <a:gd name="connsiteX763" fmla="*/ 146050 w 1263650"/>
                <a:gd name="connsiteY763" fmla="*/ 841375 h 2044699"/>
                <a:gd name="connsiteX764" fmla="*/ 142875 w 1263650"/>
                <a:gd name="connsiteY764" fmla="*/ 841375 h 2044699"/>
                <a:gd name="connsiteX765" fmla="*/ 142875 w 1263650"/>
                <a:gd name="connsiteY765" fmla="*/ 838200 h 2044699"/>
                <a:gd name="connsiteX766" fmla="*/ 127000 w 1263650"/>
                <a:gd name="connsiteY766" fmla="*/ 819150 h 2044699"/>
                <a:gd name="connsiteX767" fmla="*/ 123825 w 1263650"/>
                <a:gd name="connsiteY767" fmla="*/ 815975 h 2044699"/>
                <a:gd name="connsiteX768" fmla="*/ 123825 w 1263650"/>
                <a:gd name="connsiteY768" fmla="*/ 819150 h 2044699"/>
                <a:gd name="connsiteX769" fmla="*/ 120650 w 1263650"/>
                <a:gd name="connsiteY769" fmla="*/ 819150 h 2044699"/>
                <a:gd name="connsiteX770" fmla="*/ 111125 w 1263650"/>
                <a:gd name="connsiteY770" fmla="*/ 806450 h 2044699"/>
                <a:gd name="connsiteX771" fmla="*/ 107950 w 1263650"/>
                <a:gd name="connsiteY771" fmla="*/ 793750 h 2044699"/>
                <a:gd name="connsiteX772" fmla="*/ 95250 w 1263650"/>
                <a:gd name="connsiteY772" fmla="*/ 787400 h 2044699"/>
                <a:gd name="connsiteX773" fmla="*/ 95250 w 1263650"/>
                <a:gd name="connsiteY773" fmla="*/ 781050 h 2044699"/>
                <a:gd name="connsiteX774" fmla="*/ 95250 w 1263650"/>
                <a:gd name="connsiteY774" fmla="*/ 777875 h 2044699"/>
                <a:gd name="connsiteX775" fmla="*/ 88900 w 1263650"/>
                <a:gd name="connsiteY775" fmla="*/ 781050 h 2044699"/>
                <a:gd name="connsiteX776" fmla="*/ 90805 w 1263650"/>
                <a:gd name="connsiteY776" fmla="*/ 784860 h 2044699"/>
                <a:gd name="connsiteX777" fmla="*/ 85725 w 1263650"/>
                <a:gd name="connsiteY777" fmla="*/ 787400 h 2044699"/>
                <a:gd name="connsiteX778" fmla="*/ 85725 w 1263650"/>
                <a:gd name="connsiteY778" fmla="*/ 793750 h 2044699"/>
                <a:gd name="connsiteX779" fmla="*/ 79375 w 1263650"/>
                <a:gd name="connsiteY779" fmla="*/ 790575 h 2044699"/>
                <a:gd name="connsiteX780" fmla="*/ 95250 w 1263650"/>
                <a:gd name="connsiteY780" fmla="*/ 762000 h 2044699"/>
                <a:gd name="connsiteX781" fmla="*/ 95250 w 1263650"/>
                <a:gd name="connsiteY781" fmla="*/ 746125 h 2044699"/>
                <a:gd name="connsiteX782" fmla="*/ 104775 w 1263650"/>
                <a:gd name="connsiteY782" fmla="*/ 771525 h 2044699"/>
                <a:gd name="connsiteX783" fmla="*/ 111125 w 1263650"/>
                <a:gd name="connsiteY783" fmla="*/ 781050 h 2044699"/>
                <a:gd name="connsiteX784" fmla="*/ 101600 w 1263650"/>
                <a:gd name="connsiteY784" fmla="*/ 752475 h 2044699"/>
                <a:gd name="connsiteX785" fmla="*/ 98425 w 1263650"/>
                <a:gd name="connsiteY785" fmla="*/ 746125 h 2044699"/>
                <a:gd name="connsiteX786" fmla="*/ 95250 w 1263650"/>
                <a:gd name="connsiteY786" fmla="*/ 733425 h 2044699"/>
                <a:gd name="connsiteX787" fmla="*/ 92075 w 1263650"/>
                <a:gd name="connsiteY787" fmla="*/ 730250 h 2044699"/>
                <a:gd name="connsiteX788" fmla="*/ 88900 w 1263650"/>
                <a:gd name="connsiteY788" fmla="*/ 730250 h 2044699"/>
                <a:gd name="connsiteX789" fmla="*/ 85725 w 1263650"/>
                <a:gd name="connsiteY789" fmla="*/ 733425 h 2044699"/>
                <a:gd name="connsiteX790" fmla="*/ 85725 w 1263650"/>
                <a:gd name="connsiteY790" fmla="*/ 730250 h 2044699"/>
                <a:gd name="connsiteX791" fmla="*/ 85725 w 1263650"/>
                <a:gd name="connsiteY791" fmla="*/ 727075 h 2044699"/>
                <a:gd name="connsiteX792" fmla="*/ 85725 w 1263650"/>
                <a:gd name="connsiteY792" fmla="*/ 717550 h 2044699"/>
                <a:gd name="connsiteX793" fmla="*/ 85725 w 1263650"/>
                <a:gd name="connsiteY793" fmla="*/ 708025 h 2044699"/>
                <a:gd name="connsiteX794" fmla="*/ 82550 w 1263650"/>
                <a:gd name="connsiteY794" fmla="*/ 704850 h 2044699"/>
                <a:gd name="connsiteX795" fmla="*/ 82550 w 1263650"/>
                <a:gd name="connsiteY795" fmla="*/ 701675 h 2044699"/>
                <a:gd name="connsiteX796" fmla="*/ 60325 w 1263650"/>
                <a:gd name="connsiteY796" fmla="*/ 673100 h 2044699"/>
                <a:gd name="connsiteX797" fmla="*/ 50800 w 1263650"/>
                <a:gd name="connsiteY797" fmla="*/ 641350 h 2044699"/>
                <a:gd name="connsiteX798" fmla="*/ 38100 w 1263650"/>
                <a:gd name="connsiteY798" fmla="*/ 625475 h 2044699"/>
                <a:gd name="connsiteX799" fmla="*/ 31750 w 1263650"/>
                <a:gd name="connsiteY799" fmla="*/ 615950 h 2044699"/>
                <a:gd name="connsiteX800" fmla="*/ 22225 w 1263650"/>
                <a:gd name="connsiteY800" fmla="*/ 590550 h 2044699"/>
                <a:gd name="connsiteX801" fmla="*/ 22225 w 1263650"/>
                <a:gd name="connsiteY801" fmla="*/ 584200 h 2044699"/>
                <a:gd name="connsiteX802" fmla="*/ 28575 w 1263650"/>
                <a:gd name="connsiteY802" fmla="*/ 581025 h 2044699"/>
                <a:gd name="connsiteX803" fmla="*/ 31750 w 1263650"/>
                <a:gd name="connsiteY803" fmla="*/ 568325 h 2044699"/>
                <a:gd name="connsiteX804" fmla="*/ 31750 w 1263650"/>
                <a:gd name="connsiteY804" fmla="*/ 552450 h 2044699"/>
                <a:gd name="connsiteX805" fmla="*/ 28575 w 1263650"/>
                <a:gd name="connsiteY805" fmla="*/ 536575 h 2044699"/>
                <a:gd name="connsiteX806" fmla="*/ 28575 w 1263650"/>
                <a:gd name="connsiteY806" fmla="*/ 508000 h 2044699"/>
                <a:gd name="connsiteX807" fmla="*/ 38100 w 1263650"/>
                <a:gd name="connsiteY807" fmla="*/ 482600 h 2044699"/>
                <a:gd name="connsiteX808" fmla="*/ 47625 w 1263650"/>
                <a:gd name="connsiteY808" fmla="*/ 473075 h 2044699"/>
                <a:gd name="connsiteX809" fmla="*/ 47625 w 1263650"/>
                <a:gd name="connsiteY809" fmla="*/ 463550 h 2044699"/>
                <a:gd name="connsiteX810" fmla="*/ 50800 w 1263650"/>
                <a:gd name="connsiteY810" fmla="*/ 447675 h 2044699"/>
                <a:gd name="connsiteX811" fmla="*/ 47625 w 1263650"/>
                <a:gd name="connsiteY811" fmla="*/ 438150 h 2044699"/>
                <a:gd name="connsiteX812" fmla="*/ 47625 w 1263650"/>
                <a:gd name="connsiteY812" fmla="*/ 419100 h 2044699"/>
                <a:gd name="connsiteX813" fmla="*/ 44450 w 1263650"/>
                <a:gd name="connsiteY813" fmla="*/ 409575 h 2044699"/>
                <a:gd name="connsiteX814" fmla="*/ 41275 w 1263650"/>
                <a:gd name="connsiteY814" fmla="*/ 400050 h 2044699"/>
                <a:gd name="connsiteX815" fmla="*/ 34925 w 1263650"/>
                <a:gd name="connsiteY815" fmla="*/ 381000 h 2044699"/>
                <a:gd name="connsiteX816" fmla="*/ 31750 w 1263650"/>
                <a:gd name="connsiteY816" fmla="*/ 381000 h 2044699"/>
                <a:gd name="connsiteX817" fmla="*/ 31750 w 1263650"/>
                <a:gd name="connsiteY817" fmla="*/ 374650 h 2044699"/>
                <a:gd name="connsiteX818" fmla="*/ 25400 w 1263650"/>
                <a:gd name="connsiteY818" fmla="*/ 374650 h 2044699"/>
                <a:gd name="connsiteX819" fmla="*/ 28575 w 1263650"/>
                <a:gd name="connsiteY819" fmla="*/ 361950 h 2044699"/>
                <a:gd name="connsiteX820" fmla="*/ 25400 w 1263650"/>
                <a:gd name="connsiteY820" fmla="*/ 358775 h 2044699"/>
                <a:gd name="connsiteX821" fmla="*/ 19050 w 1263650"/>
                <a:gd name="connsiteY821" fmla="*/ 352425 h 2044699"/>
                <a:gd name="connsiteX822" fmla="*/ 0 w 1263650"/>
                <a:gd name="connsiteY822" fmla="*/ 320675 h 2044699"/>
                <a:gd name="connsiteX823" fmla="*/ 3175 w 1263650"/>
                <a:gd name="connsiteY823" fmla="*/ 307975 h 2044699"/>
                <a:gd name="connsiteX824" fmla="*/ 3175 w 1263650"/>
                <a:gd name="connsiteY824" fmla="*/ 282575 h 2044699"/>
                <a:gd name="connsiteX825" fmla="*/ 12700 w 1263650"/>
                <a:gd name="connsiteY825" fmla="*/ 263525 h 2044699"/>
                <a:gd name="connsiteX826" fmla="*/ 22225 w 1263650"/>
                <a:gd name="connsiteY826" fmla="*/ 254000 h 2044699"/>
                <a:gd name="connsiteX827" fmla="*/ 22225 w 1263650"/>
                <a:gd name="connsiteY827" fmla="*/ 250825 h 2044699"/>
                <a:gd name="connsiteX828" fmla="*/ 25400 w 1263650"/>
                <a:gd name="connsiteY828" fmla="*/ 250825 h 2044699"/>
                <a:gd name="connsiteX829" fmla="*/ 34925 w 1263650"/>
                <a:gd name="connsiteY829" fmla="*/ 234950 h 2044699"/>
                <a:gd name="connsiteX830" fmla="*/ 38100 w 1263650"/>
                <a:gd name="connsiteY830" fmla="*/ 231775 h 2044699"/>
                <a:gd name="connsiteX831" fmla="*/ 41275 w 1263650"/>
                <a:gd name="connsiteY831" fmla="*/ 231775 h 2044699"/>
                <a:gd name="connsiteX832" fmla="*/ 41275 w 1263650"/>
                <a:gd name="connsiteY832" fmla="*/ 234950 h 2044699"/>
                <a:gd name="connsiteX833" fmla="*/ 38100 w 1263650"/>
                <a:gd name="connsiteY833" fmla="*/ 238125 h 2044699"/>
                <a:gd name="connsiteX834" fmla="*/ 34925 w 1263650"/>
                <a:gd name="connsiteY834" fmla="*/ 238125 h 2044699"/>
                <a:gd name="connsiteX835" fmla="*/ 34925 w 1263650"/>
                <a:gd name="connsiteY835" fmla="*/ 241300 h 2044699"/>
                <a:gd name="connsiteX836" fmla="*/ 38100 w 1263650"/>
                <a:gd name="connsiteY836" fmla="*/ 244475 h 2044699"/>
                <a:gd name="connsiteX837" fmla="*/ 41275 w 1263650"/>
                <a:gd name="connsiteY837" fmla="*/ 244475 h 2044699"/>
                <a:gd name="connsiteX838" fmla="*/ 41275 w 1263650"/>
                <a:gd name="connsiteY838" fmla="*/ 241300 h 2044699"/>
                <a:gd name="connsiteX839" fmla="*/ 44450 w 1263650"/>
                <a:gd name="connsiteY839" fmla="*/ 238125 h 2044699"/>
                <a:gd name="connsiteX840" fmla="*/ 44450 w 1263650"/>
                <a:gd name="connsiteY840" fmla="*/ 234950 h 2044699"/>
                <a:gd name="connsiteX841" fmla="*/ 47625 w 1263650"/>
                <a:gd name="connsiteY841" fmla="*/ 231775 h 2044699"/>
                <a:gd name="connsiteX842" fmla="*/ 50800 w 1263650"/>
                <a:gd name="connsiteY842" fmla="*/ 228600 h 2044699"/>
                <a:gd name="connsiteX843" fmla="*/ 53975 w 1263650"/>
                <a:gd name="connsiteY843" fmla="*/ 228600 h 2044699"/>
                <a:gd name="connsiteX844" fmla="*/ 57150 w 1263650"/>
                <a:gd name="connsiteY844" fmla="*/ 225425 h 2044699"/>
                <a:gd name="connsiteX845" fmla="*/ 60325 w 1263650"/>
                <a:gd name="connsiteY845" fmla="*/ 225425 h 2044699"/>
                <a:gd name="connsiteX846" fmla="*/ 63500 w 1263650"/>
                <a:gd name="connsiteY846" fmla="*/ 222250 h 2044699"/>
                <a:gd name="connsiteX847" fmla="*/ 66675 w 1263650"/>
                <a:gd name="connsiteY847" fmla="*/ 222250 h 2044699"/>
                <a:gd name="connsiteX848" fmla="*/ 66675 w 1263650"/>
                <a:gd name="connsiteY848" fmla="*/ 219075 h 2044699"/>
                <a:gd name="connsiteX849" fmla="*/ 63500 w 1263650"/>
                <a:gd name="connsiteY849" fmla="*/ 219075 h 2044699"/>
                <a:gd name="connsiteX850" fmla="*/ 63500 w 1263650"/>
                <a:gd name="connsiteY850" fmla="*/ 215900 h 2044699"/>
                <a:gd name="connsiteX851" fmla="*/ 57150 w 1263650"/>
                <a:gd name="connsiteY851" fmla="*/ 215900 h 2044699"/>
                <a:gd name="connsiteX852" fmla="*/ 57150 w 1263650"/>
                <a:gd name="connsiteY852" fmla="*/ 219075 h 2044699"/>
                <a:gd name="connsiteX853" fmla="*/ 53975 w 1263650"/>
                <a:gd name="connsiteY853" fmla="*/ 219075 h 2044699"/>
                <a:gd name="connsiteX854" fmla="*/ 47625 w 1263650"/>
                <a:gd name="connsiteY854" fmla="*/ 228600 h 2044699"/>
                <a:gd name="connsiteX855" fmla="*/ 44450 w 1263650"/>
                <a:gd name="connsiteY855" fmla="*/ 228600 h 2044699"/>
                <a:gd name="connsiteX856" fmla="*/ 41275 w 1263650"/>
                <a:gd name="connsiteY856" fmla="*/ 225425 h 2044699"/>
                <a:gd name="connsiteX857" fmla="*/ 44450 w 1263650"/>
                <a:gd name="connsiteY857" fmla="*/ 222250 h 2044699"/>
                <a:gd name="connsiteX858" fmla="*/ 47625 w 1263650"/>
                <a:gd name="connsiteY858" fmla="*/ 215900 h 2044699"/>
                <a:gd name="connsiteX859" fmla="*/ 66675 w 1263650"/>
                <a:gd name="connsiteY859" fmla="*/ 193675 h 2044699"/>
                <a:gd name="connsiteX860" fmla="*/ 69850 w 1263650"/>
                <a:gd name="connsiteY860" fmla="*/ 184150 h 2044699"/>
                <a:gd name="connsiteX861" fmla="*/ 69850 w 1263650"/>
                <a:gd name="connsiteY861" fmla="*/ 177800 h 2044699"/>
                <a:gd name="connsiteX862" fmla="*/ 73025 w 1263650"/>
                <a:gd name="connsiteY862" fmla="*/ 165100 h 2044699"/>
                <a:gd name="connsiteX863" fmla="*/ 76200 w 1263650"/>
                <a:gd name="connsiteY863" fmla="*/ 155575 h 2044699"/>
                <a:gd name="connsiteX864" fmla="*/ 95250 w 1263650"/>
                <a:gd name="connsiteY864" fmla="*/ 120650 h 2044699"/>
                <a:gd name="connsiteX865" fmla="*/ 98425 w 1263650"/>
                <a:gd name="connsiteY865" fmla="*/ 104775 h 2044699"/>
                <a:gd name="connsiteX866" fmla="*/ 98425 w 1263650"/>
                <a:gd name="connsiteY866" fmla="*/ 92075 h 2044699"/>
                <a:gd name="connsiteX867" fmla="*/ 104775 w 1263650"/>
                <a:gd name="connsiteY867" fmla="*/ 92075 h 2044699"/>
                <a:gd name="connsiteX868" fmla="*/ 98425 w 1263650"/>
                <a:gd name="connsiteY868" fmla="*/ 88900 h 2044699"/>
                <a:gd name="connsiteX869" fmla="*/ 101600 w 1263650"/>
                <a:gd name="connsiteY869" fmla="*/ 53975 h 2044699"/>
                <a:gd name="connsiteX870" fmla="*/ 92075 w 1263650"/>
                <a:gd name="connsiteY870" fmla="*/ 50800 h 2044699"/>
                <a:gd name="connsiteX871" fmla="*/ 88900 w 1263650"/>
                <a:gd name="connsiteY871" fmla="*/ 41275 h 2044699"/>
                <a:gd name="connsiteX872" fmla="*/ 98425 w 1263650"/>
                <a:gd name="connsiteY872" fmla="*/ 28575 h 2044699"/>
                <a:gd name="connsiteX873" fmla="*/ 104775 w 1263650"/>
                <a:gd name="connsiteY873" fmla="*/ 15875 h 2044699"/>
                <a:gd name="connsiteX874" fmla="*/ 104775 w 1263650"/>
                <a:gd name="connsiteY874" fmla="*/ 12700 h 2044699"/>
                <a:gd name="connsiteX875" fmla="*/ 104775 w 1263650"/>
                <a:gd name="connsiteY875" fmla="*/ 0 h 2044699"/>
                <a:gd name="connsiteX0" fmla="*/ 558800 w 1263650"/>
                <a:gd name="connsiteY0" fmla="*/ 1917699 h 2044699"/>
                <a:gd name="connsiteX1" fmla="*/ 530225 w 1263650"/>
                <a:gd name="connsiteY1" fmla="*/ 1870074 h 2044699"/>
                <a:gd name="connsiteX2" fmla="*/ 533400 w 1263650"/>
                <a:gd name="connsiteY2" fmla="*/ 1870074 h 2044699"/>
                <a:gd name="connsiteX3" fmla="*/ 533400 w 1263650"/>
                <a:gd name="connsiteY3" fmla="*/ 1873249 h 2044699"/>
                <a:gd name="connsiteX4" fmla="*/ 536575 w 1263650"/>
                <a:gd name="connsiteY4" fmla="*/ 1879599 h 2044699"/>
                <a:gd name="connsiteX5" fmla="*/ 539750 w 1263650"/>
                <a:gd name="connsiteY5" fmla="*/ 1889124 h 2044699"/>
                <a:gd name="connsiteX6" fmla="*/ 539750 w 1263650"/>
                <a:gd name="connsiteY6" fmla="*/ 1892299 h 2044699"/>
                <a:gd name="connsiteX7" fmla="*/ 546100 w 1263650"/>
                <a:gd name="connsiteY7" fmla="*/ 1895474 h 2044699"/>
                <a:gd name="connsiteX8" fmla="*/ 552450 w 1263650"/>
                <a:gd name="connsiteY8" fmla="*/ 1908174 h 2044699"/>
                <a:gd name="connsiteX9" fmla="*/ 558800 w 1263650"/>
                <a:gd name="connsiteY9" fmla="*/ 1914524 h 2044699"/>
                <a:gd name="connsiteX10" fmla="*/ 558800 w 1263650"/>
                <a:gd name="connsiteY10" fmla="*/ 1917699 h 2044699"/>
                <a:gd name="connsiteX11" fmla="*/ 571500 w 1263650"/>
                <a:gd name="connsiteY11" fmla="*/ 1825624 h 2044699"/>
                <a:gd name="connsiteX12" fmla="*/ 561975 w 1263650"/>
                <a:gd name="connsiteY12" fmla="*/ 1797049 h 2044699"/>
                <a:gd name="connsiteX13" fmla="*/ 565150 w 1263650"/>
                <a:gd name="connsiteY13" fmla="*/ 1797049 h 2044699"/>
                <a:gd name="connsiteX14" fmla="*/ 568325 w 1263650"/>
                <a:gd name="connsiteY14" fmla="*/ 1797049 h 2044699"/>
                <a:gd name="connsiteX15" fmla="*/ 571500 w 1263650"/>
                <a:gd name="connsiteY15" fmla="*/ 1803399 h 2044699"/>
                <a:gd name="connsiteX16" fmla="*/ 577850 w 1263650"/>
                <a:gd name="connsiteY16" fmla="*/ 1806574 h 2044699"/>
                <a:gd name="connsiteX17" fmla="*/ 577850 w 1263650"/>
                <a:gd name="connsiteY17" fmla="*/ 1809749 h 2044699"/>
                <a:gd name="connsiteX18" fmla="*/ 581025 w 1263650"/>
                <a:gd name="connsiteY18" fmla="*/ 1816099 h 2044699"/>
                <a:gd name="connsiteX19" fmla="*/ 584200 w 1263650"/>
                <a:gd name="connsiteY19" fmla="*/ 1822449 h 2044699"/>
                <a:gd name="connsiteX20" fmla="*/ 587375 w 1263650"/>
                <a:gd name="connsiteY20" fmla="*/ 1822449 h 2044699"/>
                <a:gd name="connsiteX21" fmla="*/ 587375 w 1263650"/>
                <a:gd name="connsiteY21" fmla="*/ 1825624 h 2044699"/>
                <a:gd name="connsiteX22" fmla="*/ 587375 w 1263650"/>
                <a:gd name="connsiteY22" fmla="*/ 1828799 h 2044699"/>
                <a:gd name="connsiteX23" fmla="*/ 584200 w 1263650"/>
                <a:gd name="connsiteY23" fmla="*/ 1828799 h 2044699"/>
                <a:gd name="connsiteX24" fmla="*/ 581025 w 1263650"/>
                <a:gd name="connsiteY24" fmla="*/ 1828799 h 2044699"/>
                <a:gd name="connsiteX25" fmla="*/ 574675 w 1263650"/>
                <a:gd name="connsiteY25" fmla="*/ 1828799 h 2044699"/>
                <a:gd name="connsiteX26" fmla="*/ 571500 w 1263650"/>
                <a:gd name="connsiteY26" fmla="*/ 1825624 h 2044699"/>
                <a:gd name="connsiteX27" fmla="*/ 654050 w 1263650"/>
                <a:gd name="connsiteY27" fmla="*/ 1784349 h 2044699"/>
                <a:gd name="connsiteX28" fmla="*/ 657225 w 1263650"/>
                <a:gd name="connsiteY28" fmla="*/ 1784349 h 2044699"/>
                <a:gd name="connsiteX29" fmla="*/ 657225 w 1263650"/>
                <a:gd name="connsiteY29" fmla="*/ 1787524 h 2044699"/>
                <a:gd name="connsiteX30" fmla="*/ 654050 w 1263650"/>
                <a:gd name="connsiteY30" fmla="*/ 1787524 h 2044699"/>
                <a:gd name="connsiteX31" fmla="*/ 654050 w 1263650"/>
                <a:gd name="connsiteY31" fmla="*/ 1784349 h 2044699"/>
                <a:gd name="connsiteX32" fmla="*/ 320675 w 1263650"/>
                <a:gd name="connsiteY32" fmla="*/ 1441449 h 2044699"/>
                <a:gd name="connsiteX33" fmla="*/ 320678 w 1263650"/>
                <a:gd name="connsiteY33" fmla="*/ 1441452 h 2044699"/>
                <a:gd name="connsiteX34" fmla="*/ 320678 w 1263650"/>
                <a:gd name="connsiteY34" fmla="*/ 1441449 h 2044699"/>
                <a:gd name="connsiteX35" fmla="*/ 320675 w 1263650"/>
                <a:gd name="connsiteY35" fmla="*/ 1441449 h 2044699"/>
                <a:gd name="connsiteX36" fmla="*/ 200026 w 1263650"/>
                <a:gd name="connsiteY36" fmla="*/ 857250 h 2044699"/>
                <a:gd name="connsiteX37" fmla="*/ 202410 w 1263650"/>
                <a:gd name="connsiteY37" fmla="*/ 859634 h 2044699"/>
                <a:gd name="connsiteX38" fmla="*/ 202410 w 1263650"/>
                <a:gd name="connsiteY38" fmla="*/ 859633 h 2044699"/>
                <a:gd name="connsiteX39" fmla="*/ 200027 w 1263650"/>
                <a:gd name="connsiteY39" fmla="*/ 857250 h 2044699"/>
                <a:gd name="connsiteX40" fmla="*/ 200026 w 1263650"/>
                <a:gd name="connsiteY40" fmla="*/ 857250 h 2044699"/>
                <a:gd name="connsiteX41" fmla="*/ 193676 w 1263650"/>
                <a:gd name="connsiteY41" fmla="*/ 854075 h 2044699"/>
                <a:gd name="connsiteX42" fmla="*/ 193676 w 1263650"/>
                <a:gd name="connsiteY42" fmla="*/ 857250 h 2044699"/>
                <a:gd name="connsiteX43" fmla="*/ 193677 w 1263650"/>
                <a:gd name="connsiteY43" fmla="*/ 857250 h 2044699"/>
                <a:gd name="connsiteX44" fmla="*/ 193677 w 1263650"/>
                <a:gd name="connsiteY44" fmla="*/ 854075 h 2044699"/>
                <a:gd name="connsiteX45" fmla="*/ 193676 w 1263650"/>
                <a:gd name="connsiteY45" fmla="*/ 854075 h 2044699"/>
                <a:gd name="connsiteX46" fmla="*/ 190501 w 1263650"/>
                <a:gd name="connsiteY46" fmla="*/ 847724 h 2044699"/>
                <a:gd name="connsiteX47" fmla="*/ 190501 w 1263650"/>
                <a:gd name="connsiteY47" fmla="*/ 847725 h 2044699"/>
                <a:gd name="connsiteX48" fmla="*/ 190501 w 1263650"/>
                <a:gd name="connsiteY48" fmla="*/ 850900 h 2044699"/>
                <a:gd name="connsiteX49" fmla="*/ 190501 w 1263650"/>
                <a:gd name="connsiteY49" fmla="*/ 854075 h 2044699"/>
                <a:gd name="connsiteX50" fmla="*/ 190502 w 1263650"/>
                <a:gd name="connsiteY50" fmla="*/ 854075 h 2044699"/>
                <a:gd name="connsiteX51" fmla="*/ 190502 w 1263650"/>
                <a:gd name="connsiteY51" fmla="*/ 850900 h 2044699"/>
                <a:gd name="connsiteX52" fmla="*/ 190502 w 1263650"/>
                <a:gd name="connsiteY52" fmla="*/ 847725 h 2044699"/>
                <a:gd name="connsiteX53" fmla="*/ 190501 w 1263650"/>
                <a:gd name="connsiteY53" fmla="*/ 847724 h 2044699"/>
                <a:gd name="connsiteX54" fmla="*/ 187326 w 1263650"/>
                <a:gd name="connsiteY54" fmla="*/ 838200 h 2044699"/>
                <a:gd name="connsiteX55" fmla="*/ 187326 w 1263650"/>
                <a:gd name="connsiteY55" fmla="*/ 841375 h 2044699"/>
                <a:gd name="connsiteX56" fmla="*/ 187326 w 1263650"/>
                <a:gd name="connsiteY56" fmla="*/ 844550 h 2044699"/>
                <a:gd name="connsiteX57" fmla="*/ 187327 w 1263650"/>
                <a:gd name="connsiteY57" fmla="*/ 844550 h 2044699"/>
                <a:gd name="connsiteX58" fmla="*/ 187327 w 1263650"/>
                <a:gd name="connsiteY58" fmla="*/ 841375 h 2044699"/>
                <a:gd name="connsiteX59" fmla="*/ 187327 w 1263650"/>
                <a:gd name="connsiteY59" fmla="*/ 838200 h 2044699"/>
                <a:gd name="connsiteX60" fmla="*/ 187326 w 1263650"/>
                <a:gd name="connsiteY60" fmla="*/ 838200 h 2044699"/>
                <a:gd name="connsiteX61" fmla="*/ 184151 w 1263650"/>
                <a:gd name="connsiteY61" fmla="*/ 835025 h 2044699"/>
                <a:gd name="connsiteX62" fmla="*/ 184151 w 1263650"/>
                <a:gd name="connsiteY62" fmla="*/ 838200 h 2044699"/>
                <a:gd name="connsiteX63" fmla="*/ 184152 w 1263650"/>
                <a:gd name="connsiteY63" fmla="*/ 838200 h 2044699"/>
                <a:gd name="connsiteX64" fmla="*/ 184152 w 1263650"/>
                <a:gd name="connsiteY64" fmla="*/ 835025 h 2044699"/>
                <a:gd name="connsiteX65" fmla="*/ 184151 w 1263650"/>
                <a:gd name="connsiteY65" fmla="*/ 835025 h 2044699"/>
                <a:gd name="connsiteX66" fmla="*/ 177801 w 1263650"/>
                <a:gd name="connsiteY66" fmla="*/ 831850 h 2044699"/>
                <a:gd name="connsiteX67" fmla="*/ 177801 w 1263650"/>
                <a:gd name="connsiteY67" fmla="*/ 835025 h 2044699"/>
                <a:gd name="connsiteX68" fmla="*/ 177802 w 1263650"/>
                <a:gd name="connsiteY68" fmla="*/ 835025 h 2044699"/>
                <a:gd name="connsiteX69" fmla="*/ 177802 w 1263650"/>
                <a:gd name="connsiteY69" fmla="*/ 831850 h 2044699"/>
                <a:gd name="connsiteX70" fmla="*/ 177801 w 1263650"/>
                <a:gd name="connsiteY70" fmla="*/ 831850 h 2044699"/>
                <a:gd name="connsiteX71" fmla="*/ 187325 w 1263650"/>
                <a:gd name="connsiteY71" fmla="*/ 784225 h 2044699"/>
                <a:gd name="connsiteX72" fmla="*/ 187325 w 1263650"/>
                <a:gd name="connsiteY72" fmla="*/ 787400 h 2044699"/>
                <a:gd name="connsiteX73" fmla="*/ 187326 w 1263650"/>
                <a:gd name="connsiteY73" fmla="*/ 787400 h 2044699"/>
                <a:gd name="connsiteX74" fmla="*/ 187326 w 1263650"/>
                <a:gd name="connsiteY74" fmla="*/ 784225 h 2044699"/>
                <a:gd name="connsiteX75" fmla="*/ 187325 w 1263650"/>
                <a:gd name="connsiteY75" fmla="*/ 784225 h 2044699"/>
                <a:gd name="connsiteX76" fmla="*/ 92075 w 1263650"/>
                <a:gd name="connsiteY76" fmla="*/ 784225 h 2044699"/>
                <a:gd name="connsiteX77" fmla="*/ 92075 w 1263650"/>
                <a:gd name="connsiteY77" fmla="*/ 787400 h 2044699"/>
                <a:gd name="connsiteX78" fmla="*/ 90805 w 1263650"/>
                <a:gd name="connsiteY78" fmla="*/ 784860 h 2044699"/>
                <a:gd name="connsiteX79" fmla="*/ 92075 w 1263650"/>
                <a:gd name="connsiteY79" fmla="*/ 784225 h 2044699"/>
                <a:gd name="connsiteX80" fmla="*/ 180975 w 1263650"/>
                <a:gd name="connsiteY80" fmla="*/ 774700 h 2044699"/>
                <a:gd name="connsiteX81" fmla="*/ 180976 w 1263650"/>
                <a:gd name="connsiteY81" fmla="*/ 774700 h 2044699"/>
                <a:gd name="connsiteX82" fmla="*/ 180976 w 1263650"/>
                <a:gd name="connsiteY82" fmla="*/ 774701 h 2044699"/>
                <a:gd name="connsiteX83" fmla="*/ 180975 w 1263650"/>
                <a:gd name="connsiteY83" fmla="*/ 774700 h 2044699"/>
                <a:gd name="connsiteX84" fmla="*/ 184150 w 1263650"/>
                <a:gd name="connsiteY84" fmla="*/ 769937 h 2044699"/>
                <a:gd name="connsiteX85" fmla="*/ 184150 w 1263650"/>
                <a:gd name="connsiteY85" fmla="*/ 771525 h 2044699"/>
                <a:gd name="connsiteX86" fmla="*/ 184151 w 1263650"/>
                <a:gd name="connsiteY86" fmla="*/ 771525 h 2044699"/>
                <a:gd name="connsiteX87" fmla="*/ 184151 w 1263650"/>
                <a:gd name="connsiteY87" fmla="*/ 769937 h 2044699"/>
                <a:gd name="connsiteX88" fmla="*/ 184150 w 1263650"/>
                <a:gd name="connsiteY88" fmla="*/ 769937 h 2044699"/>
                <a:gd name="connsiteX89" fmla="*/ 555625 w 1263650"/>
                <a:gd name="connsiteY89" fmla="*/ 641350 h 2044699"/>
                <a:gd name="connsiteX90" fmla="*/ 561975 w 1263650"/>
                <a:gd name="connsiteY90" fmla="*/ 644525 h 2044699"/>
                <a:gd name="connsiteX91" fmla="*/ 561976 w 1263650"/>
                <a:gd name="connsiteY91" fmla="*/ 644525 h 2044699"/>
                <a:gd name="connsiteX92" fmla="*/ 555626 w 1263650"/>
                <a:gd name="connsiteY92" fmla="*/ 641350 h 2044699"/>
                <a:gd name="connsiteX93" fmla="*/ 555625 w 1263650"/>
                <a:gd name="connsiteY93" fmla="*/ 641350 h 2044699"/>
                <a:gd name="connsiteX94" fmla="*/ 104775 w 1263650"/>
                <a:gd name="connsiteY94" fmla="*/ 0 h 2044699"/>
                <a:gd name="connsiteX95" fmla="*/ 107950 w 1263650"/>
                <a:gd name="connsiteY95" fmla="*/ 3175 h 2044699"/>
                <a:gd name="connsiteX96" fmla="*/ 114300 w 1263650"/>
                <a:gd name="connsiteY96" fmla="*/ 3175 h 2044699"/>
                <a:gd name="connsiteX97" fmla="*/ 123825 w 1263650"/>
                <a:gd name="connsiteY97" fmla="*/ 6350 h 2044699"/>
                <a:gd name="connsiteX98" fmla="*/ 133350 w 1263650"/>
                <a:gd name="connsiteY98" fmla="*/ 9525 h 2044699"/>
                <a:gd name="connsiteX99" fmla="*/ 136525 w 1263650"/>
                <a:gd name="connsiteY99" fmla="*/ 9525 h 2044699"/>
                <a:gd name="connsiteX100" fmla="*/ 146050 w 1263650"/>
                <a:gd name="connsiteY100" fmla="*/ 12700 h 2044699"/>
                <a:gd name="connsiteX101" fmla="*/ 155575 w 1263650"/>
                <a:gd name="connsiteY101" fmla="*/ 15875 h 2044699"/>
                <a:gd name="connsiteX102" fmla="*/ 158750 w 1263650"/>
                <a:gd name="connsiteY102" fmla="*/ 15875 h 2044699"/>
                <a:gd name="connsiteX103" fmla="*/ 161925 w 1263650"/>
                <a:gd name="connsiteY103" fmla="*/ 15875 h 2044699"/>
                <a:gd name="connsiteX104" fmla="*/ 180975 w 1263650"/>
                <a:gd name="connsiteY104" fmla="*/ 22225 h 2044699"/>
                <a:gd name="connsiteX105" fmla="*/ 190500 w 1263650"/>
                <a:gd name="connsiteY105" fmla="*/ 22225 h 2044699"/>
                <a:gd name="connsiteX106" fmla="*/ 200025 w 1263650"/>
                <a:gd name="connsiteY106" fmla="*/ 25400 h 2044699"/>
                <a:gd name="connsiteX107" fmla="*/ 203200 w 1263650"/>
                <a:gd name="connsiteY107" fmla="*/ 28575 h 2044699"/>
                <a:gd name="connsiteX108" fmla="*/ 215900 w 1263650"/>
                <a:gd name="connsiteY108" fmla="*/ 28575 h 2044699"/>
                <a:gd name="connsiteX109" fmla="*/ 215900 w 1263650"/>
                <a:gd name="connsiteY109" fmla="*/ 31750 h 2044699"/>
                <a:gd name="connsiteX110" fmla="*/ 219075 w 1263650"/>
                <a:gd name="connsiteY110" fmla="*/ 31750 h 2044699"/>
                <a:gd name="connsiteX111" fmla="*/ 222250 w 1263650"/>
                <a:gd name="connsiteY111" fmla="*/ 31750 h 2044699"/>
                <a:gd name="connsiteX112" fmla="*/ 225425 w 1263650"/>
                <a:gd name="connsiteY112" fmla="*/ 31750 h 2044699"/>
                <a:gd name="connsiteX113" fmla="*/ 228600 w 1263650"/>
                <a:gd name="connsiteY113" fmla="*/ 31750 h 2044699"/>
                <a:gd name="connsiteX114" fmla="*/ 231775 w 1263650"/>
                <a:gd name="connsiteY114" fmla="*/ 34925 h 2044699"/>
                <a:gd name="connsiteX115" fmla="*/ 238125 w 1263650"/>
                <a:gd name="connsiteY115" fmla="*/ 34925 h 2044699"/>
                <a:gd name="connsiteX116" fmla="*/ 247650 w 1263650"/>
                <a:gd name="connsiteY116" fmla="*/ 38100 h 2044699"/>
                <a:gd name="connsiteX117" fmla="*/ 263525 w 1263650"/>
                <a:gd name="connsiteY117" fmla="*/ 41275 h 2044699"/>
                <a:gd name="connsiteX118" fmla="*/ 269875 w 1263650"/>
                <a:gd name="connsiteY118" fmla="*/ 44450 h 2044699"/>
                <a:gd name="connsiteX119" fmla="*/ 282575 w 1263650"/>
                <a:gd name="connsiteY119" fmla="*/ 47625 h 2044699"/>
                <a:gd name="connsiteX120" fmla="*/ 307975 w 1263650"/>
                <a:gd name="connsiteY120" fmla="*/ 53975 h 2044699"/>
                <a:gd name="connsiteX121" fmla="*/ 314325 w 1263650"/>
                <a:gd name="connsiteY121" fmla="*/ 53975 h 2044699"/>
                <a:gd name="connsiteX122" fmla="*/ 320675 w 1263650"/>
                <a:gd name="connsiteY122" fmla="*/ 57150 h 2044699"/>
                <a:gd name="connsiteX123" fmla="*/ 327025 w 1263650"/>
                <a:gd name="connsiteY123" fmla="*/ 57150 h 2044699"/>
                <a:gd name="connsiteX124" fmla="*/ 346075 w 1263650"/>
                <a:gd name="connsiteY124" fmla="*/ 60325 h 2044699"/>
                <a:gd name="connsiteX125" fmla="*/ 355600 w 1263650"/>
                <a:gd name="connsiteY125" fmla="*/ 63500 h 2044699"/>
                <a:gd name="connsiteX126" fmla="*/ 365125 w 1263650"/>
                <a:gd name="connsiteY126" fmla="*/ 66675 h 2044699"/>
                <a:gd name="connsiteX127" fmla="*/ 368300 w 1263650"/>
                <a:gd name="connsiteY127" fmla="*/ 66675 h 2044699"/>
                <a:gd name="connsiteX128" fmla="*/ 371475 w 1263650"/>
                <a:gd name="connsiteY128" fmla="*/ 66675 h 2044699"/>
                <a:gd name="connsiteX129" fmla="*/ 393700 w 1263650"/>
                <a:gd name="connsiteY129" fmla="*/ 73025 h 2044699"/>
                <a:gd name="connsiteX130" fmla="*/ 460375 w 1263650"/>
                <a:gd name="connsiteY130" fmla="*/ 92075 h 2044699"/>
                <a:gd name="connsiteX131" fmla="*/ 473075 w 1263650"/>
                <a:gd name="connsiteY131" fmla="*/ 95250 h 2044699"/>
                <a:gd name="connsiteX132" fmla="*/ 482600 w 1263650"/>
                <a:gd name="connsiteY132" fmla="*/ 98425 h 2044699"/>
                <a:gd name="connsiteX133" fmla="*/ 485775 w 1263650"/>
                <a:gd name="connsiteY133" fmla="*/ 98425 h 2044699"/>
                <a:gd name="connsiteX134" fmla="*/ 498475 w 1263650"/>
                <a:gd name="connsiteY134" fmla="*/ 101600 h 2044699"/>
                <a:gd name="connsiteX135" fmla="*/ 501650 w 1263650"/>
                <a:gd name="connsiteY135" fmla="*/ 101600 h 2044699"/>
                <a:gd name="connsiteX136" fmla="*/ 508000 w 1263650"/>
                <a:gd name="connsiteY136" fmla="*/ 101600 h 2044699"/>
                <a:gd name="connsiteX137" fmla="*/ 523875 w 1263650"/>
                <a:gd name="connsiteY137" fmla="*/ 107950 h 2044699"/>
                <a:gd name="connsiteX138" fmla="*/ 527050 w 1263650"/>
                <a:gd name="connsiteY138" fmla="*/ 107950 h 2044699"/>
                <a:gd name="connsiteX139" fmla="*/ 530225 w 1263650"/>
                <a:gd name="connsiteY139" fmla="*/ 107950 h 2044699"/>
                <a:gd name="connsiteX140" fmla="*/ 539750 w 1263650"/>
                <a:gd name="connsiteY140" fmla="*/ 111125 h 2044699"/>
                <a:gd name="connsiteX141" fmla="*/ 542925 w 1263650"/>
                <a:gd name="connsiteY141" fmla="*/ 111125 h 2044699"/>
                <a:gd name="connsiteX142" fmla="*/ 546100 w 1263650"/>
                <a:gd name="connsiteY142" fmla="*/ 111125 h 2044699"/>
                <a:gd name="connsiteX143" fmla="*/ 549275 w 1263650"/>
                <a:gd name="connsiteY143" fmla="*/ 114300 h 2044699"/>
                <a:gd name="connsiteX144" fmla="*/ 552450 w 1263650"/>
                <a:gd name="connsiteY144" fmla="*/ 114300 h 2044699"/>
                <a:gd name="connsiteX145" fmla="*/ 555625 w 1263650"/>
                <a:gd name="connsiteY145" fmla="*/ 114300 h 2044699"/>
                <a:gd name="connsiteX146" fmla="*/ 558800 w 1263650"/>
                <a:gd name="connsiteY146" fmla="*/ 114300 h 2044699"/>
                <a:gd name="connsiteX147" fmla="*/ 561975 w 1263650"/>
                <a:gd name="connsiteY147" fmla="*/ 114300 h 2044699"/>
                <a:gd name="connsiteX148" fmla="*/ 565150 w 1263650"/>
                <a:gd name="connsiteY148" fmla="*/ 117475 h 2044699"/>
                <a:gd name="connsiteX149" fmla="*/ 574675 w 1263650"/>
                <a:gd name="connsiteY149" fmla="*/ 120650 h 2044699"/>
                <a:gd name="connsiteX150" fmla="*/ 584200 w 1263650"/>
                <a:gd name="connsiteY150" fmla="*/ 120650 h 2044699"/>
                <a:gd name="connsiteX151" fmla="*/ 606425 w 1263650"/>
                <a:gd name="connsiteY151" fmla="*/ 127000 h 2044699"/>
                <a:gd name="connsiteX152" fmla="*/ 628650 w 1263650"/>
                <a:gd name="connsiteY152" fmla="*/ 130175 h 2044699"/>
                <a:gd name="connsiteX153" fmla="*/ 650875 w 1263650"/>
                <a:gd name="connsiteY153" fmla="*/ 136525 h 2044699"/>
                <a:gd name="connsiteX154" fmla="*/ 660400 w 1263650"/>
                <a:gd name="connsiteY154" fmla="*/ 139700 h 2044699"/>
                <a:gd name="connsiteX155" fmla="*/ 676275 w 1263650"/>
                <a:gd name="connsiteY155" fmla="*/ 142875 h 2044699"/>
                <a:gd name="connsiteX156" fmla="*/ 682625 w 1263650"/>
                <a:gd name="connsiteY156" fmla="*/ 142875 h 2044699"/>
                <a:gd name="connsiteX157" fmla="*/ 679450 w 1263650"/>
                <a:gd name="connsiteY157" fmla="*/ 155575 h 2044699"/>
                <a:gd name="connsiteX158" fmla="*/ 676275 w 1263650"/>
                <a:gd name="connsiteY158" fmla="*/ 161925 h 2044699"/>
                <a:gd name="connsiteX159" fmla="*/ 676275 w 1263650"/>
                <a:gd name="connsiteY159" fmla="*/ 165100 h 2044699"/>
                <a:gd name="connsiteX160" fmla="*/ 676275 w 1263650"/>
                <a:gd name="connsiteY160" fmla="*/ 174625 h 2044699"/>
                <a:gd name="connsiteX161" fmla="*/ 673100 w 1263650"/>
                <a:gd name="connsiteY161" fmla="*/ 187325 h 2044699"/>
                <a:gd name="connsiteX162" fmla="*/ 666750 w 1263650"/>
                <a:gd name="connsiteY162" fmla="*/ 203200 h 2044699"/>
                <a:gd name="connsiteX163" fmla="*/ 666750 w 1263650"/>
                <a:gd name="connsiteY163" fmla="*/ 206375 h 2044699"/>
                <a:gd name="connsiteX164" fmla="*/ 660400 w 1263650"/>
                <a:gd name="connsiteY164" fmla="*/ 234950 h 2044699"/>
                <a:gd name="connsiteX165" fmla="*/ 660400 w 1263650"/>
                <a:gd name="connsiteY165" fmla="*/ 241300 h 2044699"/>
                <a:gd name="connsiteX166" fmla="*/ 650875 w 1263650"/>
                <a:gd name="connsiteY166" fmla="*/ 273050 h 2044699"/>
                <a:gd name="connsiteX167" fmla="*/ 647700 w 1263650"/>
                <a:gd name="connsiteY167" fmla="*/ 295275 h 2044699"/>
                <a:gd name="connsiteX168" fmla="*/ 647700 w 1263650"/>
                <a:gd name="connsiteY168" fmla="*/ 298450 h 2044699"/>
                <a:gd name="connsiteX169" fmla="*/ 644525 w 1263650"/>
                <a:gd name="connsiteY169" fmla="*/ 307975 h 2044699"/>
                <a:gd name="connsiteX170" fmla="*/ 641350 w 1263650"/>
                <a:gd name="connsiteY170" fmla="*/ 330200 h 2044699"/>
                <a:gd name="connsiteX171" fmla="*/ 635000 w 1263650"/>
                <a:gd name="connsiteY171" fmla="*/ 352425 h 2044699"/>
                <a:gd name="connsiteX172" fmla="*/ 631825 w 1263650"/>
                <a:gd name="connsiteY172" fmla="*/ 365125 h 2044699"/>
                <a:gd name="connsiteX173" fmla="*/ 628650 w 1263650"/>
                <a:gd name="connsiteY173" fmla="*/ 374650 h 2044699"/>
                <a:gd name="connsiteX174" fmla="*/ 628650 w 1263650"/>
                <a:gd name="connsiteY174" fmla="*/ 381000 h 2044699"/>
                <a:gd name="connsiteX175" fmla="*/ 628650 w 1263650"/>
                <a:gd name="connsiteY175" fmla="*/ 387350 h 2044699"/>
                <a:gd name="connsiteX176" fmla="*/ 622300 w 1263650"/>
                <a:gd name="connsiteY176" fmla="*/ 419100 h 2044699"/>
                <a:gd name="connsiteX177" fmla="*/ 619125 w 1263650"/>
                <a:gd name="connsiteY177" fmla="*/ 434975 h 2044699"/>
                <a:gd name="connsiteX178" fmla="*/ 612775 w 1263650"/>
                <a:gd name="connsiteY178" fmla="*/ 457200 h 2044699"/>
                <a:gd name="connsiteX179" fmla="*/ 606425 w 1263650"/>
                <a:gd name="connsiteY179" fmla="*/ 476250 h 2044699"/>
                <a:gd name="connsiteX180" fmla="*/ 600075 w 1263650"/>
                <a:gd name="connsiteY180" fmla="*/ 511175 h 2044699"/>
                <a:gd name="connsiteX181" fmla="*/ 587375 w 1263650"/>
                <a:gd name="connsiteY181" fmla="*/ 568325 h 2044699"/>
                <a:gd name="connsiteX182" fmla="*/ 587375 w 1263650"/>
                <a:gd name="connsiteY182" fmla="*/ 574675 h 2044699"/>
                <a:gd name="connsiteX183" fmla="*/ 577850 w 1263650"/>
                <a:gd name="connsiteY183" fmla="*/ 612775 h 2044699"/>
                <a:gd name="connsiteX184" fmla="*/ 574675 w 1263650"/>
                <a:gd name="connsiteY184" fmla="*/ 619125 h 2044699"/>
                <a:gd name="connsiteX185" fmla="*/ 574675 w 1263650"/>
                <a:gd name="connsiteY185" fmla="*/ 622300 h 2044699"/>
                <a:gd name="connsiteX186" fmla="*/ 574676 w 1263650"/>
                <a:gd name="connsiteY186" fmla="*/ 622300 h 2044699"/>
                <a:gd name="connsiteX187" fmla="*/ 573884 w 1263650"/>
                <a:gd name="connsiteY187" fmla="*/ 626260 h 2044699"/>
                <a:gd name="connsiteX188" fmla="*/ 573884 w 1263650"/>
                <a:gd name="connsiteY188" fmla="*/ 629444 h 2044699"/>
                <a:gd name="connsiteX189" fmla="*/ 573247 w 1263650"/>
                <a:gd name="connsiteY189" fmla="*/ 629444 h 2044699"/>
                <a:gd name="connsiteX190" fmla="*/ 571501 w 1263650"/>
                <a:gd name="connsiteY190" fmla="*/ 638175 h 2044699"/>
                <a:gd name="connsiteX191" fmla="*/ 568326 w 1263650"/>
                <a:gd name="connsiteY191" fmla="*/ 644525 h 2044699"/>
                <a:gd name="connsiteX192" fmla="*/ 568325 w 1263650"/>
                <a:gd name="connsiteY192" fmla="*/ 644525 h 2044699"/>
                <a:gd name="connsiteX193" fmla="*/ 568325 w 1263650"/>
                <a:gd name="connsiteY193" fmla="*/ 657225 h 2044699"/>
                <a:gd name="connsiteX194" fmla="*/ 565150 w 1263650"/>
                <a:gd name="connsiteY194" fmla="*/ 666750 h 2044699"/>
                <a:gd name="connsiteX195" fmla="*/ 565150 w 1263650"/>
                <a:gd name="connsiteY195" fmla="*/ 673100 h 2044699"/>
                <a:gd name="connsiteX196" fmla="*/ 561975 w 1263650"/>
                <a:gd name="connsiteY196" fmla="*/ 679450 h 2044699"/>
                <a:gd name="connsiteX197" fmla="*/ 561975 w 1263650"/>
                <a:gd name="connsiteY197" fmla="*/ 682625 h 2044699"/>
                <a:gd name="connsiteX198" fmla="*/ 558800 w 1263650"/>
                <a:gd name="connsiteY198" fmla="*/ 692150 h 2044699"/>
                <a:gd name="connsiteX199" fmla="*/ 558801 w 1263650"/>
                <a:gd name="connsiteY199" fmla="*/ 692150 h 2044699"/>
                <a:gd name="connsiteX200" fmla="*/ 558801 w 1263650"/>
                <a:gd name="connsiteY200" fmla="*/ 704850 h 2044699"/>
                <a:gd name="connsiteX201" fmla="*/ 558801 w 1263650"/>
                <a:gd name="connsiteY201" fmla="*/ 708025 h 2044699"/>
                <a:gd name="connsiteX202" fmla="*/ 561976 w 1263650"/>
                <a:gd name="connsiteY202" fmla="*/ 708025 h 2044699"/>
                <a:gd name="connsiteX203" fmla="*/ 561976 w 1263650"/>
                <a:gd name="connsiteY203" fmla="*/ 711200 h 2044699"/>
                <a:gd name="connsiteX204" fmla="*/ 561976 w 1263650"/>
                <a:gd name="connsiteY204" fmla="*/ 714375 h 2044699"/>
                <a:gd name="connsiteX205" fmla="*/ 568326 w 1263650"/>
                <a:gd name="connsiteY205" fmla="*/ 720725 h 2044699"/>
                <a:gd name="connsiteX206" fmla="*/ 570231 w 1263650"/>
                <a:gd name="connsiteY206" fmla="*/ 723900 h 2044699"/>
                <a:gd name="connsiteX207" fmla="*/ 571501 w 1263650"/>
                <a:gd name="connsiteY207" fmla="*/ 726017 h 2044699"/>
                <a:gd name="connsiteX208" fmla="*/ 577851 w 1263650"/>
                <a:gd name="connsiteY208" fmla="*/ 736600 h 2044699"/>
                <a:gd name="connsiteX209" fmla="*/ 593726 w 1263650"/>
                <a:gd name="connsiteY209" fmla="*/ 755650 h 2044699"/>
                <a:gd name="connsiteX210" fmla="*/ 603251 w 1263650"/>
                <a:gd name="connsiteY210" fmla="*/ 771525 h 2044699"/>
                <a:gd name="connsiteX211" fmla="*/ 606426 w 1263650"/>
                <a:gd name="connsiteY211" fmla="*/ 771525 h 2044699"/>
                <a:gd name="connsiteX212" fmla="*/ 606426 w 1263650"/>
                <a:gd name="connsiteY212" fmla="*/ 774700 h 2044699"/>
                <a:gd name="connsiteX213" fmla="*/ 606425 w 1263650"/>
                <a:gd name="connsiteY213" fmla="*/ 774700 h 2044699"/>
                <a:gd name="connsiteX214" fmla="*/ 625475 w 1263650"/>
                <a:gd name="connsiteY214" fmla="*/ 803275 h 2044699"/>
                <a:gd name="connsiteX215" fmla="*/ 628650 w 1263650"/>
                <a:gd name="connsiteY215" fmla="*/ 806450 h 2044699"/>
                <a:gd name="connsiteX216" fmla="*/ 635000 w 1263650"/>
                <a:gd name="connsiteY216" fmla="*/ 812800 h 2044699"/>
                <a:gd name="connsiteX217" fmla="*/ 638175 w 1263650"/>
                <a:gd name="connsiteY217" fmla="*/ 819150 h 2044699"/>
                <a:gd name="connsiteX218" fmla="*/ 644525 w 1263650"/>
                <a:gd name="connsiteY218" fmla="*/ 828675 h 2044699"/>
                <a:gd name="connsiteX219" fmla="*/ 647700 w 1263650"/>
                <a:gd name="connsiteY219" fmla="*/ 831850 h 2044699"/>
                <a:gd name="connsiteX220" fmla="*/ 654050 w 1263650"/>
                <a:gd name="connsiteY220" fmla="*/ 841375 h 2044699"/>
                <a:gd name="connsiteX221" fmla="*/ 657225 w 1263650"/>
                <a:gd name="connsiteY221" fmla="*/ 841375 h 2044699"/>
                <a:gd name="connsiteX222" fmla="*/ 657225 w 1263650"/>
                <a:gd name="connsiteY222" fmla="*/ 847725 h 2044699"/>
                <a:gd name="connsiteX223" fmla="*/ 660400 w 1263650"/>
                <a:gd name="connsiteY223" fmla="*/ 850900 h 2044699"/>
                <a:gd name="connsiteX224" fmla="*/ 663575 w 1263650"/>
                <a:gd name="connsiteY224" fmla="*/ 854075 h 2044699"/>
                <a:gd name="connsiteX225" fmla="*/ 673100 w 1263650"/>
                <a:gd name="connsiteY225" fmla="*/ 866775 h 2044699"/>
                <a:gd name="connsiteX226" fmla="*/ 679450 w 1263650"/>
                <a:gd name="connsiteY226" fmla="*/ 876300 h 2044699"/>
                <a:gd name="connsiteX227" fmla="*/ 682625 w 1263650"/>
                <a:gd name="connsiteY227" fmla="*/ 879475 h 2044699"/>
                <a:gd name="connsiteX228" fmla="*/ 701675 w 1263650"/>
                <a:gd name="connsiteY228" fmla="*/ 908050 h 2044699"/>
                <a:gd name="connsiteX229" fmla="*/ 708025 w 1263650"/>
                <a:gd name="connsiteY229" fmla="*/ 914400 h 2044699"/>
                <a:gd name="connsiteX230" fmla="*/ 723900 w 1263650"/>
                <a:gd name="connsiteY230" fmla="*/ 936625 h 2044699"/>
                <a:gd name="connsiteX231" fmla="*/ 733425 w 1263650"/>
                <a:gd name="connsiteY231" fmla="*/ 949325 h 2044699"/>
                <a:gd name="connsiteX232" fmla="*/ 736600 w 1263650"/>
                <a:gd name="connsiteY232" fmla="*/ 952500 h 2044699"/>
                <a:gd name="connsiteX233" fmla="*/ 736600 w 1263650"/>
                <a:gd name="connsiteY233" fmla="*/ 955675 h 2044699"/>
                <a:gd name="connsiteX234" fmla="*/ 739775 w 1263650"/>
                <a:gd name="connsiteY234" fmla="*/ 958850 h 2044699"/>
                <a:gd name="connsiteX235" fmla="*/ 739775 w 1263650"/>
                <a:gd name="connsiteY235" fmla="*/ 962025 h 2044699"/>
                <a:gd name="connsiteX236" fmla="*/ 746125 w 1263650"/>
                <a:gd name="connsiteY236" fmla="*/ 971550 h 2044699"/>
                <a:gd name="connsiteX237" fmla="*/ 790575 w 1263650"/>
                <a:gd name="connsiteY237" fmla="*/ 1028700 h 2044699"/>
                <a:gd name="connsiteX238" fmla="*/ 806450 w 1263650"/>
                <a:gd name="connsiteY238" fmla="*/ 1050925 h 2044699"/>
                <a:gd name="connsiteX239" fmla="*/ 812800 w 1263650"/>
                <a:gd name="connsiteY239" fmla="*/ 1060450 h 2044699"/>
                <a:gd name="connsiteX240" fmla="*/ 822325 w 1263650"/>
                <a:gd name="connsiteY240" fmla="*/ 1073150 h 2044699"/>
                <a:gd name="connsiteX241" fmla="*/ 825500 w 1263650"/>
                <a:gd name="connsiteY241" fmla="*/ 1079500 h 2044699"/>
                <a:gd name="connsiteX242" fmla="*/ 841375 w 1263650"/>
                <a:gd name="connsiteY242" fmla="*/ 1104900 h 2044699"/>
                <a:gd name="connsiteX243" fmla="*/ 854075 w 1263650"/>
                <a:gd name="connsiteY243" fmla="*/ 1117600 h 2044699"/>
                <a:gd name="connsiteX244" fmla="*/ 860425 w 1263650"/>
                <a:gd name="connsiteY244" fmla="*/ 1130300 h 2044699"/>
                <a:gd name="connsiteX245" fmla="*/ 866775 w 1263650"/>
                <a:gd name="connsiteY245" fmla="*/ 1136650 h 2044699"/>
                <a:gd name="connsiteX246" fmla="*/ 869950 w 1263650"/>
                <a:gd name="connsiteY246" fmla="*/ 1143000 h 2044699"/>
                <a:gd name="connsiteX247" fmla="*/ 882650 w 1263650"/>
                <a:gd name="connsiteY247" fmla="*/ 1162050 h 2044699"/>
                <a:gd name="connsiteX248" fmla="*/ 892175 w 1263650"/>
                <a:gd name="connsiteY248" fmla="*/ 1168400 h 2044699"/>
                <a:gd name="connsiteX249" fmla="*/ 892175 w 1263650"/>
                <a:gd name="connsiteY249" fmla="*/ 1171575 h 2044699"/>
                <a:gd name="connsiteX250" fmla="*/ 895350 w 1263650"/>
                <a:gd name="connsiteY250" fmla="*/ 1174750 h 2044699"/>
                <a:gd name="connsiteX251" fmla="*/ 904875 w 1263650"/>
                <a:gd name="connsiteY251" fmla="*/ 1190625 h 2044699"/>
                <a:gd name="connsiteX252" fmla="*/ 908050 w 1263650"/>
                <a:gd name="connsiteY252" fmla="*/ 1193800 h 2044699"/>
                <a:gd name="connsiteX253" fmla="*/ 933450 w 1263650"/>
                <a:gd name="connsiteY253" fmla="*/ 1228725 h 2044699"/>
                <a:gd name="connsiteX254" fmla="*/ 933450 w 1263650"/>
                <a:gd name="connsiteY254" fmla="*/ 1231900 h 2044699"/>
                <a:gd name="connsiteX255" fmla="*/ 958850 w 1263650"/>
                <a:gd name="connsiteY255" fmla="*/ 1263650 h 2044699"/>
                <a:gd name="connsiteX256" fmla="*/ 977900 w 1263650"/>
                <a:gd name="connsiteY256" fmla="*/ 1292225 h 2044699"/>
                <a:gd name="connsiteX257" fmla="*/ 1005680 w 1263650"/>
                <a:gd name="connsiteY257" fmla="*/ 1331117 h 2044699"/>
                <a:gd name="connsiteX258" fmla="*/ 1006478 w 1263650"/>
                <a:gd name="connsiteY258" fmla="*/ 1331117 h 2044699"/>
                <a:gd name="connsiteX259" fmla="*/ 1006478 w 1263650"/>
                <a:gd name="connsiteY259" fmla="*/ 1332234 h 2044699"/>
                <a:gd name="connsiteX260" fmla="*/ 1009650 w 1263650"/>
                <a:gd name="connsiteY260" fmla="*/ 1336675 h 2044699"/>
                <a:gd name="connsiteX261" fmla="*/ 1025525 w 1263650"/>
                <a:gd name="connsiteY261" fmla="*/ 1355725 h 2044699"/>
                <a:gd name="connsiteX262" fmla="*/ 1025525 w 1263650"/>
                <a:gd name="connsiteY262" fmla="*/ 1358900 h 2044699"/>
                <a:gd name="connsiteX263" fmla="*/ 1031875 w 1263650"/>
                <a:gd name="connsiteY263" fmla="*/ 1365250 h 2044699"/>
                <a:gd name="connsiteX264" fmla="*/ 1035050 w 1263650"/>
                <a:gd name="connsiteY264" fmla="*/ 1374775 h 2044699"/>
                <a:gd name="connsiteX265" fmla="*/ 1038225 w 1263650"/>
                <a:gd name="connsiteY265" fmla="*/ 1374775 h 2044699"/>
                <a:gd name="connsiteX266" fmla="*/ 1041400 w 1263650"/>
                <a:gd name="connsiteY266" fmla="*/ 1377950 h 2044699"/>
                <a:gd name="connsiteX267" fmla="*/ 1044575 w 1263650"/>
                <a:gd name="connsiteY267" fmla="*/ 1384300 h 2044699"/>
                <a:gd name="connsiteX268" fmla="*/ 1047750 w 1263650"/>
                <a:gd name="connsiteY268" fmla="*/ 1387475 h 2044699"/>
                <a:gd name="connsiteX269" fmla="*/ 1047750 w 1263650"/>
                <a:gd name="connsiteY269" fmla="*/ 1390650 h 2044699"/>
                <a:gd name="connsiteX270" fmla="*/ 1050925 w 1263650"/>
                <a:gd name="connsiteY270" fmla="*/ 1393825 h 2044699"/>
                <a:gd name="connsiteX271" fmla="*/ 1054100 w 1263650"/>
                <a:gd name="connsiteY271" fmla="*/ 1397000 h 2044699"/>
                <a:gd name="connsiteX272" fmla="*/ 1057275 w 1263650"/>
                <a:gd name="connsiteY272" fmla="*/ 1403350 h 2044699"/>
                <a:gd name="connsiteX273" fmla="*/ 1073150 w 1263650"/>
                <a:gd name="connsiteY273" fmla="*/ 1425575 h 2044699"/>
                <a:gd name="connsiteX274" fmla="*/ 1079500 w 1263650"/>
                <a:gd name="connsiteY274" fmla="*/ 1431925 h 2044699"/>
                <a:gd name="connsiteX275" fmla="*/ 1079500 w 1263650"/>
                <a:gd name="connsiteY275" fmla="*/ 1431924 h 2044699"/>
                <a:gd name="connsiteX276" fmla="*/ 1092200 w 1263650"/>
                <a:gd name="connsiteY276" fmla="*/ 1450974 h 2044699"/>
                <a:gd name="connsiteX277" fmla="*/ 1098550 w 1263650"/>
                <a:gd name="connsiteY277" fmla="*/ 1457324 h 2044699"/>
                <a:gd name="connsiteX278" fmla="*/ 1098550 w 1263650"/>
                <a:gd name="connsiteY278" fmla="*/ 1460499 h 2044699"/>
                <a:gd name="connsiteX279" fmla="*/ 1114425 w 1263650"/>
                <a:gd name="connsiteY279" fmla="*/ 1479549 h 2044699"/>
                <a:gd name="connsiteX280" fmla="*/ 1133475 w 1263650"/>
                <a:gd name="connsiteY280" fmla="*/ 1508124 h 2044699"/>
                <a:gd name="connsiteX281" fmla="*/ 1149350 w 1263650"/>
                <a:gd name="connsiteY281" fmla="*/ 1530349 h 2044699"/>
                <a:gd name="connsiteX282" fmla="*/ 1155700 w 1263650"/>
                <a:gd name="connsiteY282" fmla="*/ 1539874 h 2044699"/>
                <a:gd name="connsiteX283" fmla="*/ 1171575 w 1263650"/>
                <a:gd name="connsiteY283" fmla="*/ 1562099 h 2044699"/>
                <a:gd name="connsiteX284" fmla="*/ 1177925 w 1263650"/>
                <a:gd name="connsiteY284" fmla="*/ 1571624 h 2044699"/>
                <a:gd name="connsiteX285" fmla="*/ 1181100 w 1263650"/>
                <a:gd name="connsiteY285" fmla="*/ 1574799 h 2044699"/>
                <a:gd name="connsiteX286" fmla="*/ 1187450 w 1263650"/>
                <a:gd name="connsiteY286" fmla="*/ 1584324 h 2044699"/>
                <a:gd name="connsiteX287" fmla="*/ 1206500 w 1263650"/>
                <a:gd name="connsiteY287" fmla="*/ 1609724 h 2044699"/>
                <a:gd name="connsiteX288" fmla="*/ 1206500 w 1263650"/>
                <a:gd name="connsiteY288" fmla="*/ 1612899 h 2044699"/>
                <a:gd name="connsiteX289" fmla="*/ 1209675 w 1263650"/>
                <a:gd name="connsiteY289" fmla="*/ 1612899 h 2044699"/>
                <a:gd name="connsiteX290" fmla="*/ 1209675 w 1263650"/>
                <a:gd name="connsiteY290" fmla="*/ 1616074 h 2044699"/>
                <a:gd name="connsiteX291" fmla="*/ 1206500 w 1263650"/>
                <a:gd name="connsiteY291" fmla="*/ 1625599 h 2044699"/>
                <a:gd name="connsiteX292" fmla="*/ 1206500 w 1263650"/>
                <a:gd name="connsiteY292" fmla="*/ 1628774 h 2044699"/>
                <a:gd name="connsiteX293" fmla="*/ 1206500 w 1263650"/>
                <a:gd name="connsiteY293" fmla="*/ 1631949 h 2044699"/>
                <a:gd name="connsiteX294" fmla="*/ 1203325 w 1263650"/>
                <a:gd name="connsiteY294" fmla="*/ 1635124 h 2044699"/>
                <a:gd name="connsiteX295" fmla="*/ 1203325 w 1263650"/>
                <a:gd name="connsiteY295" fmla="*/ 1638299 h 2044699"/>
                <a:gd name="connsiteX296" fmla="*/ 1212850 w 1263650"/>
                <a:gd name="connsiteY296" fmla="*/ 1657349 h 2044699"/>
                <a:gd name="connsiteX297" fmla="*/ 1212850 w 1263650"/>
                <a:gd name="connsiteY297" fmla="*/ 1660524 h 2044699"/>
                <a:gd name="connsiteX298" fmla="*/ 1219200 w 1263650"/>
                <a:gd name="connsiteY298" fmla="*/ 1666874 h 2044699"/>
                <a:gd name="connsiteX299" fmla="*/ 1222375 w 1263650"/>
                <a:gd name="connsiteY299" fmla="*/ 1670049 h 2044699"/>
                <a:gd name="connsiteX300" fmla="*/ 1225550 w 1263650"/>
                <a:gd name="connsiteY300" fmla="*/ 1670049 h 2044699"/>
                <a:gd name="connsiteX301" fmla="*/ 1225550 w 1263650"/>
                <a:gd name="connsiteY301" fmla="*/ 1673224 h 2044699"/>
                <a:gd name="connsiteX302" fmla="*/ 1225550 w 1263650"/>
                <a:gd name="connsiteY302" fmla="*/ 1679574 h 2044699"/>
                <a:gd name="connsiteX303" fmla="*/ 1225550 w 1263650"/>
                <a:gd name="connsiteY303" fmla="*/ 1682749 h 2044699"/>
                <a:gd name="connsiteX304" fmla="*/ 1228725 w 1263650"/>
                <a:gd name="connsiteY304" fmla="*/ 1695449 h 2044699"/>
                <a:gd name="connsiteX305" fmla="*/ 1231900 w 1263650"/>
                <a:gd name="connsiteY305" fmla="*/ 1708149 h 2044699"/>
                <a:gd name="connsiteX306" fmla="*/ 1231900 w 1263650"/>
                <a:gd name="connsiteY306" fmla="*/ 1714499 h 2044699"/>
                <a:gd name="connsiteX307" fmla="*/ 1231900 w 1263650"/>
                <a:gd name="connsiteY307" fmla="*/ 1717674 h 2044699"/>
                <a:gd name="connsiteX308" fmla="*/ 1228725 w 1263650"/>
                <a:gd name="connsiteY308" fmla="*/ 1720849 h 2044699"/>
                <a:gd name="connsiteX309" fmla="*/ 1231900 w 1263650"/>
                <a:gd name="connsiteY309" fmla="*/ 1724024 h 2044699"/>
                <a:gd name="connsiteX310" fmla="*/ 1238250 w 1263650"/>
                <a:gd name="connsiteY310" fmla="*/ 1724024 h 2044699"/>
                <a:gd name="connsiteX311" fmla="*/ 1257300 w 1263650"/>
                <a:gd name="connsiteY311" fmla="*/ 1746249 h 2044699"/>
                <a:gd name="connsiteX312" fmla="*/ 1260475 w 1263650"/>
                <a:gd name="connsiteY312" fmla="*/ 1749424 h 2044699"/>
                <a:gd name="connsiteX313" fmla="*/ 1263650 w 1263650"/>
                <a:gd name="connsiteY313" fmla="*/ 1755774 h 2044699"/>
                <a:gd name="connsiteX314" fmla="*/ 1263650 w 1263650"/>
                <a:gd name="connsiteY314" fmla="*/ 1762124 h 2044699"/>
                <a:gd name="connsiteX315" fmla="*/ 1254125 w 1263650"/>
                <a:gd name="connsiteY315" fmla="*/ 1768474 h 2044699"/>
                <a:gd name="connsiteX316" fmla="*/ 1247775 w 1263650"/>
                <a:gd name="connsiteY316" fmla="*/ 1774824 h 2044699"/>
                <a:gd name="connsiteX317" fmla="*/ 1247775 w 1263650"/>
                <a:gd name="connsiteY317" fmla="*/ 1777999 h 2044699"/>
                <a:gd name="connsiteX318" fmla="*/ 1244600 w 1263650"/>
                <a:gd name="connsiteY318" fmla="*/ 1777999 h 2044699"/>
                <a:gd name="connsiteX319" fmla="*/ 1241425 w 1263650"/>
                <a:gd name="connsiteY319" fmla="*/ 1777999 h 2044699"/>
                <a:gd name="connsiteX320" fmla="*/ 1228725 w 1263650"/>
                <a:gd name="connsiteY320" fmla="*/ 1784349 h 2044699"/>
                <a:gd name="connsiteX321" fmla="*/ 1222375 w 1263650"/>
                <a:gd name="connsiteY321" fmla="*/ 1787524 h 2044699"/>
                <a:gd name="connsiteX322" fmla="*/ 1216025 w 1263650"/>
                <a:gd name="connsiteY322" fmla="*/ 1787524 h 2044699"/>
                <a:gd name="connsiteX323" fmla="*/ 1212850 w 1263650"/>
                <a:gd name="connsiteY323" fmla="*/ 1787524 h 2044699"/>
                <a:gd name="connsiteX324" fmla="*/ 1212850 w 1263650"/>
                <a:gd name="connsiteY324" fmla="*/ 1790699 h 2044699"/>
                <a:gd name="connsiteX325" fmla="*/ 1209675 w 1263650"/>
                <a:gd name="connsiteY325" fmla="*/ 1790699 h 2044699"/>
                <a:gd name="connsiteX326" fmla="*/ 1209675 w 1263650"/>
                <a:gd name="connsiteY326" fmla="*/ 1793874 h 2044699"/>
                <a:gd name="connsiteX327" fmla="*/ 1209675 w 1263650"/>
                <a:gd name="connsiteY327" fmla="*/ 1797049 h 2044699"/>
                <a:gd name="connsiteX328" fmla="*/ 1206500 w 1263650"/>
                <a:gd name="connsiteY328" fmla="*/ 1806574 h 2044699"/>
                <a:gd name="connsiteX329" fmla="*/ 1200150 w 1263650"/>
                <a:gd name="connsiteY329" fmla="*/ 1809749 h 2044699"/>
                <a:gd name="connsiteX330" fmla="*/ 1193800 w 1263650"/>
                <a:gd name="connsiteY330" fmla="*/ 1812924 h 2044699"/>
                <a:gd name="connsiteX331" fmla="*/ 1190625 w 1263650"/>
                <a:gd name="connsiteY331" fmla="*/ 1819274 h 2044699"/>
                <a:gd name="connsiteX332" fmla="*/ 1193800 w 1263650"/>
                <a:gd name="connsiteY332" fmla="*/ 1819274 h 2044699"/>
                <a:gd name="connsiteX333" fmla="*/ 1193800 w 1263650"/>
                <a:gd name="connsiteY333" fmla="*/ 1822449 h 2044699"/>
                <a:gd name="connsiteX334" fmla="*/ 1193800 w 1263650"/>
                <a:gd name="connsiteY334" fmla="*/ 1831974 h 2044699"/>
                <a:gd name="connsiteX335" fmla="*/ 1190625 w 1263650"/>
                <a:gd name="connsiteY335" fmla="*/ 1831974 h 2044699"/>
                <a:gd name="connsiteX336" fmla="*/ 1190625 w 1263650"/>
                <a:gd name="connsiteY336" fmla="*/ 1835149 h 2044699"/>
                <a:gd name="connsiteX337" fmla="*/ 1187450 w 1263650"/>
                <a:gd name="connsiteY337" fmla="*/ 1841499 h 2044699"/>
                <a:gd name="connsiteX338" fmla="*/ 1190625 w 1263650"/>
                <a:gd name="connsiteY338" fmla="*/ 1847849 h 2044699"/>
                <a:gd name="connsiteX339" fmla="*/ 1190625 w 1263650"/>
                <a:gd name="connsiteY339" fmla="*/ 1860549 h 2044699"/>
                <a:gd name="connsiteX340" fmla="*/ 1190625 w 1263650"/>
                <a:gd name="connsiteY340" fmla="*/ 1863724 h 2044699"/>
                <a:gd name="connsiteX341" fmla="*/ 1187450 w 1263650"/>
                <a:gd name="connsiteY341" fmla="*/ 1863724 h 2044699"/>
                <a:gd name="connsiteX342" fmla="*/ 1184275 w 1263650"/>
                <a:gd name="connsiteY342" fmla="*/ 1863724 h 2044699"/>
                <a:gd name="connsiteX343" fmla="*/ 1184275 w 1263650"/>
                <a:gd name="connsiteY343" fmla="*/ 1866899 h 2044699"/>
                <a:gd name="connsiteX344" fmla="*/ 1184275 w 1263650"/>
                <a:gd name="connsiteY344" fmla="*/ 1870074 h 2044699"/>
                <a:gd name="connsiteX345" fmla="*/ 1181100 w 1263650"/>
                <a:gd name="connsiteY345" fmla="*/ 1879599 h 2044699"/>
                <a:gd name="connsiteX346" fmla="*/ 1181100 w 1263650"/>
                <a:gd name="connsiteY346" fmla="*/ 1885949 h 2044699"/>
                <a:gd name="connsiteX347" fmla="*/ 1174750 w 1263650"/>
                <a:gd name="connsiteY347" fmla="*/ 1892299 h 2044699"/>
                <a:gd name="connsiteX348" fmla="*/ 1168400 w 1263650"/>
                <a:gd name="connsiteY348" fmla="*/ 1898649 h 2044699"/>
                <a:gd name="connsiteX349" fmla="*/ 1162050 w 1263650"/>
                <a:gd name="connsiteY349" fmla="*/ 1904999 h 2044699"/>
                <a:gd name="connsiteX350" fmla="*/ 1162050 w 1263650"/>
                <a:gd name="connsiteY350" fmla="*/ 1908174 h 2044699"/>
                <a:gd name="connsiteX351" fmla="*/ 1162050 w 1263650"/>
                <a:gd name="connsiteY351" fmla="*/ 1911349 h 2044699"/>
                <a:gd name="connsiteX352" fmla="*/ 1158875 w 1263650"/>
                <a:gd name="connsiteY352" fmla="*/ 1911349 h 2044699"/>
                <a:gd name="connsiteX353" fmla="*/ 1158875 w 1263650"/>
                <a:gd name="connsiteY353" fmla="*/ 1914524 h 2044699"/>
                <a:gd name="connsiteX354" fmla="*/ 1155700 w 1263650"/>
                <a:gd name="connsiteY354" fmla="*/ 1914524 h 2044699"/>
                <a:gd name="connsiteX355" fmla="*/ 1155700 w 1263650"/>
                <a:gd name="connsiteY355" fmla="*/ 1911349 h 2044699"/>
                <a:gd name="connsiteX356" fmla="*/ 1146175 w 1263650"/>
                <a:gd name="connsiteY356" fmla="*/ 1917699 h 2044699"/>
                <a:gd name="connsiteX357" fmla="*/ 1146175 w 1263650"/>
                <a:gd name="connsiteY357" fmla="*/ 1927224 h 2044699"/>
                <a:gd name="connsiteX358" fmla="*/ 1149350 w 1263650"/>
                <a:gd name="connsiteY358" fmla="*/ 1943099 h 2044699"/>
                <a:gd name="connsiteX359" fmla="*/ 1146175 w 1263650"/>
                <a:gd name="connsiteY359" fmla="*/ 1949449 h 2044699"/>
                <a:gd name="connsiteX360" fmla="*/ 1146175 w 1263650"/>
                <a:gd name="connsiteY360" fmla="*/ 1955799 h 2044699"/>
                <a:gd name="connsiteX361" fmla="*/ 1146175 w 1263650"/>
                <a:gd name="connsiteY361" fmla="*/ 1958974 h 2044699"/>
                <a:gd name="connsiteX362" fmla="*/ 1146175 w 1263650"/>
                <a:gd name="connsiteY362" fmla="*/ 1962149 h 2044699"/>
                <a:gd name="connsiteX363" fmla="*/ 1143000 w 1263650"/>
                <a:gd name="connsiteY363" fmla="*/ 1965324 h 2044699"/>
                <a:gd name="connsiteX364" fmla="*/ 1139825 w 1263650"/>
                <a:gd name="connsiteY364" fmla="*/ 1968499 h 2044699"/>
                <a:gd name="connsiteX365" fmla="*/ 1139825 w 1263650"/>
                <a:gd name="connsiteY365" fmla="*/ 1971674 h 2044699"/>
                <a:gd name="connsiteX366" fmla="*/ 1136650 w 1263650"/>
                <a:gd name="connsiteY366" fmla="*/ 1971674 h 2044699"/>
                <a:gd name="connsiteX367" fmla="*/ 1139825 w 1263650"/>
                <a:gd name="connsiteY367" fmla="*/ 1974849 h 2044699"/>
                <a:gd name="connsiteX368" fmla="*/ 1143000 w 1263650"/>
                <a:gd name="connsiteY368" fmla="*/ 1981199 h 2044699"/>
                <a:gd name="connsiteX369" fmla="*/ 1143000 w 1263650"/>
                <a:gd name="connsiteY369" fmla="*/ 1984374 h 2044699"/>
                <a:gd name="connsiteX370" fmla="*/ 1149350 w 1263650"/>
                <a:gd name="connsiteY370" fmla="*/ 1987549 h 2044699"/>
                <a:gd name="connsiteX371" fmla="*/ 1152525 w 1263650"/>
                <a:gd name="connsiteY371" fmla="*/ 1987549 h 2044699"/>
                <a:gd name="connsiteX372" fmla="*/ 1155700 w 1263650"/>
                <a:gd name="connsiteY372" fmla="*/ 1987549 h 2044699"/>
                <a:gd name="connsiteX373" fmla="*/ 1158875 w 1263650"/>
                <a:gd name="connsiteY373" fmla="*/ 1987549 h 2044699"/>
                <a:gd name="connsiteX374" fmla="*/ 1162050 w 1263650"/>
                <a:gd name="connsiteY374" fmla="*/ 1987549 h 2044699"/>
                <a:gd name="connsiteX375" fmla="*/ 1165225 w 1263650"/>
                <a:gd name="connsiteY375" fmla="*/ 1987549 h 2044699"/>
                <a:gd name="connsiteX376" fmla="*/ 1165225 w 1263650"/>
                <a:gd name="connsiteY376" fmla="*/ 1990724 h 2044699"/>
                <a:gd name="connsiteX377" fmla="*/ 1171575 w 1263650"/>
                <a:gd name="connsiteY377" fmla="*/ 2000249 h 2044699"/>
                <a:gd name="connsiteX378" fmla="*/ 1171575 w 1263650"/>
                <a:gd name="connsiteY378" fmla="*/ 2003424 h 2044699"/>
                <a:gd name="connsiteX379" fmla="*/ 1171575 w 1263650"/>
                <a:gd name="connsiteY379" fmla="*/ 2012949 h 2044699"/>
                <a:gd name="connsiteX380" fmla="*/ 1171575 w 1263650"/>
                <a:gd name="connsiteY380" fmla="*/ 2016124 h 2044699"/>
                <a:gd name="connsiteX381" fmla="*/ 1171575 w 1263650"/>
                <a:gd name="connsiteY381" fmla="*/ 2019299 h 2044699"/>
                <a:gd name="connsiteX382" fmla="*/ 1168400 w 1263650"/>
                <a:gd name="connsiteY382" fmla="*/ 2025649 h 2044699"/>
                <a:gd name="connsiteX383" fmla="*/ 1165225 w 1263650"/>
                <a:gd name="connsiteY383" fmla="*/ 2028824 h 2044699"/>
                <a:gd name="connsiteX384" fmla="*/ 1155700 w 1263650"/>
                <a:gd name="connsiteY384" fmla="*/ 2038349 h 2044699"/>
                <a:gd name="connsiteX385" fmla="*/ 1155700 w 1263650"/>
                <a:gd name="connsiteY385" fmla="*/ 2041524 h 2044699"/>
                <a:gd name="connsiteX386" fmla="*/ 1146175 w 1263650"/>
                <a:gd name="connsiteY386" fmla="*/ 2044699 h 2044699"/>
                <a:gd name="connsiteX387" fmla="*/ 1139825 w 1263650"/>
                <a:gd name="connsiteY387" fmla="*/ 2044699 h 2044699"/>
                <a:gd name="connsiteX388" fmla="*/ 1133475 w 1263650"/>
                <a:gd name="connsiteY388" fmla="*/ 2041524 h 2044699"/>
                <a:gd name="connsiteX389" fmla="*/ 1130300 w 1263650"/>
                <a:gd name="connsiteY389" fmla="*/ 2041524 h 2044699"/>
                <a:gd name="connsiteX390" fmla="*/ 1130300 w 1263650"/>
                <a:gd name="connsiteY390" fmla="*/ 2038349 h 2044699"/>
                <a:gd name="connsiteX391" fmla="*/ 1127125 w 1263650"/>
                <a:gd name="connsiteY391" fmla="*/ 2038349 h 2044699"/>
                <a:gd name="connsiteX392" fmla="*/ 1127125 w 1263650"/>
                <a:gd name="connsiteY392" fmla="*/ 2041524 h 2044699"/>
                <a:gd name="connsiteX393" fmla="*/ 1123950 w 1263650"/>
                <a:gd name="connsiteY393" fmla="*/ 2041524 h 2044699"/>
                <a:gd name="connsiteX394" fmla="*/ 901700 w 1263650"/>
                <a:gd name="connsiteY394" fmla="*/ 2022474 h 2044699"/>
                <a:gd name="connsiteX395" fmla="*/ 739775 w 1263650"/>
                <a:gd name="connsiteY395" fmla="*/ 2009774 h 2044699"/>
                <a:gd name="connsiteX396" fmla="*/ 736600 w 1263650"/>
                <a:gd name="connsiteY396" fmla="*/ 1990724 h 2044699"/>
                <a:gd name="connsiteX397" fmla="*/ 733425 w 1263650"/>
                <a:gd name="connsiteY397" fmla="*/ 1981199 h 2044699"/>
                <a:gd name="connsiteX398" fmla="*/ 730250 w 1263650"/>
                <a:gd name="connsiteY398" fmla="*/ 1981199 h 2044699"/>
                <a:gd name="connsiteX399" fmla="*/ 730250 w 1263650"/>
                <a:gd name="connsiteY399" fmla="*/ 1978024 h 2044699"/>
                <a:gd name="connsiteX400" fmla="*/ 733425 w 1263650"/>
                <a:gd name="connsiteY400" fmla="*/ 1974849 h 2044699"/>
                <a:gd name="connsiteX401" fmla="*/ 736600 w 1263650"/>
                <a:gd name="connsiteY401" fmla="*/ 1974849 h 2044699"/>
                <a:gd name="connsiteX402" fmla="*/ 736600 w 1263650"/>
                <a:gd name="connsiteY402" fmla="*/ 1978024 h 2044699"/>
                <a:gd name="connsiteX403" fmla="*/ 736600 w 1263650"/>
                <a:gd name="connsiteY403" fmla="*/ 1981199 h 2044699"/>
                <a:gd name="connsiteX404" fmla="*/ 739775 w 1263650"/>
                <a:gd name="connsiteY404" fmla="*/ 1990724 h 2044699"/>
                <a:gd name="connsiteX405" fmla="*/ 742950 w 1263650"/>
                <a:gd name="connsiteY405" fmla="*/ 1993899 h 2044699"/>
                <a:gd name="connsiteX406" fmla="*/ 742950 w 1263650"/>
                <a:gd name="connsiteY406" fmla="*/ 2000249 h 2044699"/>
                <a:gd name="connsiteX407" fmla="*/ 746125 w 1263650"/>
                <a:gd name="connsiteY407" fmla="*/ 2000249 h 2044699"/>
                <a:gd name="connsiteX408" fmla="*/ 746125 w 1263650"/>
                <a:gd name="connsiteY408" fmla="*/ 1997074 h 2044699"/>
                <a:gd name="connsiteX409" fmla="*/ 746125 w 1263650"/>
                <a:gd name="connsiteY409" fmla="*/ 1987549 h 2044699"/>
                <a:gd name="connsiteX410" fmla="*/ 746125 w 1263650"/>
                <a:gd name="connsiteY410" fmla="*/ 1984374 h 2044699"/>
                <a:gd name="connsiteX411" fmla="*/ 746125 w 1263650"/>
                <a:gd name="connsiteY411" fmla="*/ 1981199 h 2044699"/>
                <a:gd name="connsiteX412" fmla="*/ 742950 w 1263650"/>
                <a:gd name="connsiteY412" fmla="*/ 1974849 h 2044699"/>
                <a:gd name="connsiteX413" fmla="*/ 739775 w 1263650"/>
                <a:gd name="connsiteY413" fmla="*/ 1971674 h 2044699"/>
                <a:gd name="connsiteX414" fmla="*/ 736600 w 1263650"/>
                <a:gd name="connsiteY414" fmla="*/ 1968499 h 2044699"/>
                <a:gd name="connsiteX415" fmla="*/ 733425 w 1263650"/>
                <a:gd name="connsiteY415" fmla="*/ 1971674 h 2044699"/>
                <a:gd name="connsiteX416" fmla="*/ 730250 w 1263650"/>
                <a:gd name="connsiteY416" fmla="*/ 1971674 h 2044699"/>
                <a:gd name="connsiteX417" fmla="*/ 730250 w 1263650"/>
                <a:gd name="connsiteY417" fmla="*/ 1974849 h 2044699"/>
                <a:gd name="connsiteX418" fmla="*/ 727075 w 1263650"/>
                <a:gd name="connsiteY418" fmla="*/ 1974849 h 2044699"/>
                <a:gd name="connsiteX419" fmla="*/ 723900 w 1263650"/>
                <a:gd name="connsiteY419" fmla="*/ 1971674 h 2044699"/>
                <a:gd name="connsiteX420" fmla="*/ 727075 w 1263650"/>
                <a:gd name="connsiteY420" fmla="*/ 1968499 h 2044699"/>
                <a:gd name="connsiteX421" fmla="*/ 727075 w 1263650"/>
                <a:gd name="connsiteY421" fmla="*/ 1965324 h 2044699"/>
                <a:gd name="connsiteX422" fmla="*/ 730250 w 1263650"/>
                <a:gd name="connsiteY422" fmla="*/ 1965324 h 2044699"/>
                <a:gd name="connsiteX423" fmla="*/ 730250 w 1263650"/>
                <a:gd name="connsiteY423" fmla="*/ 1962149 h 2044699"/>
                <a:gd name="connsiteX424" fmla="*/ 733425 w 1263650"/>
                <a:gd name="connsiteY424" fmla="*/ 1962149 h 2044699"/>
                <a:gd name="connsiteX425" fmla="*/ 733425 w 1263650"/>
                <a:gd name="connsiteY425" fmla="*/ 1958974 h 2044699"/>
                <a:gd name="connsiteX426" fmla="*/ 730250 w 1263650"/>
                <a:gd name="connsiteY426" fmla="*/ 1955799 h 2044699"/>
                <a:gd name="connsiteX427" fmla="*/ 730250 w 1263650"/>
                <a:gd name="connsiteY427" fmla="*/ 1958974 h 2044699"/>
                <a:gd name="connsiteX428" fmla="*/ 730250 w 1263650"/>
                <a:gd name="connsiteY428" fmla="*/ 1962149 h 2044699"/>
                <a:gd name="connsiteX429" fmla="*/ 727075 w 1263650"/>
                <a:gd name="connsiteY429" fmla="*/ 1962149 h 2044699"/>
                <a:gd name="connsiteX430" fmla="*/ 727075 w 1263650"/>
                <a:gd name="connsiteY430" fmla="*/ 1958974 h 2044699"/>
                <a:gd name="connsiteX431" fmla="*/ 723900 w 1263650"/>
                <a:gd name="connsiteY431" fmla="*/ 1955799 h 2044699"/>
                <a:gd name="connsiteX432" fmla="*/ 723900 w 1263650"/>
                <a:gd name="connsiteY432" fmla="*/ 1949449 h 2044699"/>
                <a:gd name="connsiteX433" fmla="*/ 723900 w 1263650"/>
                <a:gd name="connsiteY433" fmla="*/ 1946274 h 2044699"/>
                <a:gd name="connsiteX434" fmla="*/ 733425 w 1263650"/>
                <a:gd name="connsiteY434" fmla="*/ 1943099 h 2044699"/>
                <a:gd name="connsiteX435" fmla="*/ 733425 w 1263650"/>
                <a:gd name="connsiteY435" fmla="*/ 1917699 h 2044699"/>
                <a:gd name="connsiteX436" fmla="*/ 727075 w 1263650"/>
                <a:gd name="connsiteY436" fmla="*/ 1895474 h 2044699"/>
                <a:gd name="connsiteX437" fmla="*/ 720725 w 1263650"/>
                <a:gd name="connsiteY437" fmla="*/ 1870074 h 2044699"/>
                <a:gd name="connsiteX438" fmla="*/ 698500 w 1263650"/>
                <a:gd name="connsiteY438" fmla="*/ 1831974 h 2044699"/>
                <a:gd name="connsiteX439" fmla="*/ 695325 w 1263650"/>
                <a:gd name="connsiteY439" fmla="*/ 1828799 h 2044699"/>
                <a:gd name="connsiteX440" fmla="*/ 682625 w 1263650"/>
                <a:gd name="connsiteY440" fmla="*/ 1816099 h 2044699"/>
                <a:gd name="connsiteX441" fmla="*/ 673100 w 1263650"/>
                <a:gd name="connsiteY441" fmla="*/ 1800224 h 2044699"/>
                <a:gd name="connsiteX442" fmla="*/ 660400 w 1263650"/>
                <a:gd name="connsiteY442" fmla="*/ 1787524 h 2044699"/>
                <a:gd name="connsiteX443" fmla="*/ 660400 w 1263650"/>
                <a:gd name="connsiteY443" fmla="*/ 1784349 h 2044699"/>
                <a:gd name="connsiteX444" fmla="*/ 657225 w 1263650"/>
                <a:gd name="connsiteY444" fmla="*/ 1784349 h 2044699"/>
                <a:gd name="connsiteX445" fmla="*/ 654050 w 1263650"/>
                <a:gd name="connsiteY445" fmla="*/ 1781174 h 2044699"/>
                <a:gd name="connsiteX446" fmla="*/ 654050 w 1263650"/>
                <a:gd name="connsiteY446" fmla="*/ 1784349 h 2044699"/>
                <a:gd name="connsiteX447" fmla="*/ 641350 w 1263650"/>
                <a:gd name="connsiteY447" fmla="*/ 1771649 h 2044699"/>
                <a:gd name="connsiteX448" fmla="*/ 635000 w 1263650"/>
                <a:gd name="connsiteY448" fmla="*/ 1758949 h 2044699"/>
                <a:gd name="connsiteX449" fmla="*/ 628650 w 1263650"/>
                <a:gd name="connsiteY449" fmla="*/ 1752599 h 2044699"/>
                <a:gd name="connsiteX450" fmla="*/ 622300 w 1263650"/>
                <a:gd name="connsiteY450" fmla="*/ 1746249 h 2044699"/>
                <a:gd name="connsiteX451" fmla="*/ 615950 w 1263650"/>
                <a:gd name="connsiteY451" fmla="*/ 1749424 h 2044699"/>
                <a:gd name="connsiteX452" fmla="*/ 615950 w 1263650"/>
                <a:gd name="connsiteY452" fmla="*/ 1746249 h 2044699"/>
                <a:gd name="connsiteX453" fmla="*/ 615950 w 1263650"/>
                <a:gd name="connsiteY453" fmla="*/ 1743074 h 2044699"/>
                <a:gd name="connsiteX454" fmla="*/ 612775 w 1263650"/>
                <a:gd name="connsiteY454" fmla="*/ 1743074 h 2044699"/>
                <a:gd name="connsiteX455" fmla="*/ 609600 w 1263650"/>
                <a:gd name="connsiteY455" fmla="*/ 1743074 h 2044699"/>
                <a:gd name="connsiteX456" fmla="*/ 606425 w 1263650"/>
                <a:gd name="connsiteY456" fmla="*/ 1743074 h 2044699"/>
                <a:gd name="connsiteX457" fmla="*/ 606425 w 1263650"/>
                <a:gd name="connsiteY457" fmla="*/ 1746249 h 2044699"/>
                <a:gd name="connsiteX458" fmla="*/ 603250 w 1263650"/>
                <a:gd name="connsiteY458" fmla="*/ 1752599 h 2044699"/>
                <a:gd name="connsiteX459" fmla="*/ 603250 w 1263650"/>
                <a:gd name="connsiteY459" fmla="*/ 1755774 h 2044699"/>
                <a:gd name="connsiteX460" fmla="*/ 600075 w 1263650"/>
                <a:gd name="connsiteY460" fmla="*/ 1755774 h 2044699"/>
                <a:gd name="connsiteX461" fmla="*/ 593725 w 1263650"/>
                <a:gd name="connsiteY461" fmla="*/ 1749424 h 2044699"/>
                <a:gd name="connsiteX462" fmla="*/ 593725 w 1263650"/>
                <a:gd name="connsiteY462" fmla="*/ 1746249 h 2044699"/>
                <a:gd name="connsiteX463" fmla="*/ 584200 w 1263650"/>
                <a:gd name="connsiteY463" fmla="*/ 1743074 h 2044699"/>
                <a:gd name="connsiteX464" fmla="*/ 581025 w 1263650"/>
                <a:gd name="connsiteY464" fmla="*/ 1739899 h 2044699"/>
                <a:gd name="connsiteX465" fmla="*/ 581025 w 1263650"/>
                <a:gd name="connsiteY465" fmla="*/ 1736724 h 2044699"/>
                <a:gd name="connsiteX466" fmla="*/ 587375 w 1263650"/>
                <a:gd name="connsiteY466" fmla="*/ 1736724 h 2044699"/>
                <a:gd name="connsiteX467" fmla="*/ 590550 w 1263650"/>
                <a:gd name="connsiteY467" fmla="*/ 1730374 h 2044699"/>
                <a:gd name="connsiteX468" fmla="*/ 590550 w 1263650"/>
                <a:gd name="connsiteY468" fmla="*/ 1724024 h 2044699"/>
                <a:gd name="connsiteX469" fmla="*/ 587375 w 1263650"/>
                <a:gd name="connsiteY469" fmla="*/ 1704974 h 2044699"/>
                <a:gd name="connsiteX470" fmla="*/ 581025 w 1263650"/>
                <a:gd name="connsiteY470" fmla="*/ 1689099 h 2044699"/>
                <a:gd name="connsiteX471" fmla="*/ 574675 w 1263650"/>
                <a:gd name="connsiteY471" fmla="*/ 1682749 h 2044699"/>
                <a:gd name="connsiteX472" fmla="*/ 555625 w 1263650"/>
                <a:gd name="connsiteY472" fmla="*/ 1679574 h 2044699"/>
                <a:gd name="connsiteX473" fmla="*/ 536575 w 1263650"/>
                <a:gd name="connsiteY473" fmla="*/ 1679574 h 2044699"/>
                <a:gd name="connsiteX474" fmla="*/ 533400 w 1263650"/>
                <a:gd name="connsiteY474" fmla="*/ 1682749 h 2044699"/>
                <a:gd name="connsiteX475" fmla="*/ 527050 w 1263650"/>
                <a:gd name="connsiteY475" fmla="*/ 1676399 h 2044699"/>
                <a:gd name="connsiteX476" fmla="*/ 514350 w 1263650"/>
                <a:gd name="connsiteY476" fmla="*/ 1670049 h 2044699"/>
                <a:gd name="connsiteX477" fmla="*/ 511175 w 1263650"/>
                <a:gd name="connsiteY477" fmla="*/ 1670049 h 2044699"/>
                <a:gd name="connsiteX478" fmla="*/ 492125 w 1263650"/>
                <a:gd name="connsiteY478" fmla="*/ 1654174 h 2044699"/>
                <a:gd name="connsiteX479" fmla="*/ 485775 w 1263650"/>
                <a:gd name="connsiteY479" fmla="*/ 1654174 h 2044699"/>
                <a:gd name="connsiteX480" fmla="*/ 479425 w 1263650"/>
                <a:gd name="connsiteY480" fmla="*/ 1641474 h 2044699"/>
                <a:gd name="connsiteX481" fmla="*/ 476250 w 1263650"/>
                <a:gd name="connsiteY481" fmla="*/ 1641474 h 2044699"/>
                <a:gd name="connsiteX482" fmla="*/ 473075 w 1263650"/>
                <a:gd name="connsiteY482" fmla="*/ 1638299 h 2044699"/>
                <a:gd name="connsiteX483" fmla="*/ 473075 w 1263650"/>
                <a:gd name="connsiteY483" fmla="*/ 1631949 h 2044699"/>
                <a:gd name="connsiteX484" fmla="*/ 473075 w 1263650"/>
                <a:gd name="connsiteY484" fmla="*/ 1625599 h 2044699"/>
                <a:gd name="connsiteX485" fmla="*/ 473075 w 1263650"/>
                <a:gd name="connsiteY485" fmla="*/ 1622424 h 2044699"/>
                <a:gd name="connsiteX486" fmla="*/ 473075 w 1263650"/>
                <a:gd name="connsiteY486" fmla="*/ 1619249 h 2044699"/>
                <a:gd name="connsiteX487" fmla="*/ 473075 w 1263650"/>
                <a:gd name="connsiteY487" fmla="*/ 1616074 h 2044699"/>
                <a:gd name="connsiteX488" fmla="*/ 469900 w 1263650"/>
                <a:gd name="connsiteY488" fmla="*/ 1616074 h 2044699"/>
                <a:gd name="connsiteX489" fmla="*/ 463550 w 1263650"/>
                <a:gd name="connsiteY489" fmla="*/ 1612899 h 2044699"/>
                <a:gd name="connsiteX490" fmla="*/ 460375 w 1263650"/>
                <a:gd name="connsiteY490" fmla="*/ 1609724 h 2044699"/>
                <a:gd name="connsiteX491" fmla="*/ 460375 w 1263650"/>
                <a:gd name="connsiteY491" fmla="*/ 1606549 h 2044699"/>
                <a:gd name="connsiteX492" fmla="*/ 457200 w 1263650"/>
                <a:gd name="connsiteY492" fmla="*/ 1603374 h 2044699"/>
                <a:gd name="connsiteX493" fmla="*/ 450850 w 1263650"/>
                <a:gd name="connsiteY493" fmla="*/ 1597024 h 2044699"/>
                <a:gd name="connsiteX494" fmla="*/ 447675 w 1263650"/>
                <a:gd name="connsiteY494" fmla="*/ 1593849 h 2044699"/>
                <a:gd name="connsiteX495" fmla="*/ 444500 w 1263650"/>
                <a:gd name="connsiteY495" fmla="*/ 1590674 h 2044699"/>
                <a:gd name="connsiteX496" fmla="*/ 434975 w 1263650"/>
                <a:gd name="connsiteY496" fmla="*/ 1581149 h 2044699"/>
                <a:gd name="connsiteX497" fmla="*/ 422275 w 1263650"/>
                <a:gd name="connsiteY497" fmla="*/ 1577974 h 2044699"/>
                <a:gd name="connsiteX498" fmla="*/ 409575 w 1263650"/>
                <a:gd name="connsiteY498" fmla="*/ 1577974 h 2044699"/>
                <a:gd name="connsiteX499" fmla="*/ 396875 w 1263650"/>
                <a:gd name="connsiteY499" fmla="*/ 1571624 h 2044699"/>
                <a:gd name="connsiteX500" fmla="*/ 384175 w 1263650"/>
                <a:gd name="connsiteY500" fmla="*/ 1568449 h 2044699"/>
                <a:gd name="connsiteX501" fmla="*/ 374650 w 1263650"/>
                <a:gd name="connsiteY501" fmla="*/ 1562099 h 2044699"/>
                <a:gd name="connsiteX502" fmla="*/ 368300 w 1263650"/>
                <a:gd name="connsiteY502" fmla="*/ 1555749 h 2044699"/>
                <a:gd name="connsiteX503" fmla="*/ 355600 w 1263650"/>
                <a:gd name="connsiteY503" fmla="*/ 1555749 h 2044699"/>
                <a:gd name="connsiteX504" fmla="*/ 346075 w 1263650"/>
                <a:gd name="connsiteY504" fmla="*/ 1549399 h 2044699"/>
                <a:gd name="connsiteX505" fmla="*/ 336550 w 1263650"/>
                <a:gd name="connsiteY505" fmla="*/ 1549399 h 2044699"/>
                <a:gd name="connsiteX506" fmla="*/ 330200 w 1263650"/>
                <a:gd name="connsiteY506" fmla="*/ 1546224 h 2044699"/>
                <a:gd name="connsiteX507" fmla="*/ 323850 w 1263650"/>
                <a:gd name="connsiteY507" fmla="*/ 1546224 h 2044699"/>
                <a:gd name="connsiteX508" fmla="*/ 307975 w 1263650"/>
                <a:gd name="connsiteY508" fmla="*/ 1546224 h 2044699"/>
                <a:gd name="connsiteX509" fmla="*/ 298450 w 1263650"/>
                <a:gd name="connsiteY509" fmla="*/ 1546224 h 2044699"/>
                <a:gd name="connsiteX510" fmla="*/ 295275 w 1263650"/>
                <a:gd name="connsiteY510" fmla="*/ 1543049 h 2044699"/>
                <a:gd name="connsiteX511" fmla="*/ 292100 w 1263650"/>
                <a:gd name="connsiteY511" fmla="*/ 1527174 h 2044699"/>
                <a:gd name="connsiteX512" fmla="*/ 288925 w 1263650"/>
                <a:gd name="connsiteY512" fmla="*/ 1520824 h 2044699"/>
                <a:gd name="connsiteX513" fmla="*/ 282575 w 1263650"/>
                <a:gd name="connsiteY513" fmla="*/ 1517649 h 2044699"/>
                <a:gd name="connsiteX514" fmla="*/ 279400 w 1263650"/>
                <a:gd name="connsiteY514" fmla="*/ 1517649 h 2044699"/>
                <a:gd name="connsiteX515" fmla="*/ 276225 w 1263650"/>
                <a:gd name="connsiteY515" fmla="*/ 1517649 h 2044699"/>
                <a:gd name="connsiteX516" fmla="*/ 276225 w 1263650"/>
                <a:gd name="connsiteY516" fmla="*/ 1514474 h 2044699"/>
                <a:gd name="connsiteX517" fmla="*/ 276225 w 1263650"/>
                <a:gd name="connsiteY517" fmla="*/ 1511299 h 2044699"/>
                <a:gd name="connsiteX518" fmla="*/ 276225 w 1263650"/>
                <a:gd name="connsiteY518" fmla="*/ 1508124 h 2044699"/>
                <a:gd name="connsiteX519" fmla="*/ 279400 w 1263650"/>
                <a:gd name="connsiteY519" fmla="*/ 1501774 h 2044699"/>
                <a:gd name="connsiteX520" fmla="*/ 285750 w 1263650"/>
                <a:gd name="connsiteY520" fmla="*/ 1492249 h 2044699"/>
                <a:gd name="connsiteX521" fmla="*/ 285750 w 1263650"/>
                <a:gd name="connsiteY521" fmla="*/ 1485899 h 2044699"/>
                <a:gd name="connsiteX522" fmla="*/ 285750 w 1263650"/>
                <a:gd name="connsiteY522" fmla="*/ 1479549 h 2044699"/>
                <a:gd name="connsiteX523" fmla="*/ 288925 w 1263650"/>
                <a:gd name="connsiteY523" fmla="*/ 1470024 h 2044699"/>
                <a:gd name="connsiteX524" fmla="*/ 292100 w 1263650"/>
                <a:gd name="connsiteY524" fmla="*/ 1463674 h 2044699"/>
                <a:gd name="connsiteX525" fmla="*/ 288925 w 1263650"/>
                <a:gd name="connsiteY525" fmla="*/ 1457324 h 2044699"/>
                <a:gd name="connsiteX526" fmla="*/ 285750 w 1263650"/>
                <a:gd name="connsiteY526" fmla="*/ 1450974 h 2044699"/>
                <a:gd name="connsiteX527" fmla="*/ 285750 w 1263650"/>
                <a:gd name="connsiteY527" fmla="*/ 1444624 h 2044699"/>
                <a:gd name="connsiteX528" fmla="*/ 292100 w 1263650"/>
                <a:gd name="connsiteY528" fmla="*/ 1438274 h 2044699"/>
                <a:gd name="connsiteX529" fmla="*/ 292100 w 1263650"/>
                <a:gd name="connsiteY529" fmla="*/ 1435099 h 2044699"/>
                <a:gd name="connsiteX530" fmla="*/ 295275 w 1263650"/>
                <a:gd name="connsiteY530" fmla="*/ 1428749 h 2044699"/>
                <a:gd name="connsiteX531" fmla="*/ 301625 w 1263650"/>
                <a:gd name="connsiteY531" fmla="*/ 1422399 h 2044699"/>
                <a:gd name="connsiteX532" fmla="*/ 301625 w 1263650"/>
                <a:gd name="connsiteY532" fmla="*/ 1419224 h 2044699"/>
                <a:gd name="connsiteX533" fmla="*/ 301625 w 1263650"/>
                <a:gd name="connsiteY533" fmla="*/ 1416049 h 2044699"/>
                <a:gd name="connsiteX534" fmla="*/ 301625 w 1263650"/>
                <a:gd name="connsiteY534" fmla="*/ 1406524 h 2044699"/>
                <a:gd name="connsiteX535" fmla="*/ 288925 w 1263650"/>
                <a:gd name="connsiteY535" fmla="*/ 1396999 h 2044699"/>
                <a:gd name="connsiteX536" fmla="*/ 285750 w 1263650"/>
                <a:gd name="connsiteY536" fmla="*/ 1400174 h 2044699"/>
                <a:gd name="connsiteX537" fmla="*/ 269875 w 1263650"/>
                <a:gd name="connsiteY537" fmla="*/ 1387474 h 2044699"/>
                <a:gd name="connsiteX538" fmla="*/ 269875 w 1263650"/>
                <a:gd name="connsiteY538" fmla="*/ 1377949 h 2044699"/>
                <a:gd name="connsiteX539" fmla="*/ 273050 w 1263650"/>
                <a:gd name="connsiteY539" fmla="*/ 1371599 h 2044699"/>
                <a:gd name="connsiteX540" fmla="*/ 276225 w 1263650"/>
                <a:gd name="connsiteY540" fmla="*/ 1368424 h 2044699"/>
                <a:gd name="connsiteX541" fmla="*/ 282575 w 1263650"/>
                <a:gd name="connsiteY541" fmla="*/ 1365249 h 2044699"/>
                <a:gd name="connsiteX542" fmla="*/ 282575 w 1263650"/>
                <a:gd name="connsiteY542" fmla="*/ 1362074 h 2044699"/>
                <a:gd name="connsiteX543" fmla="*/ 282575 w 1263650"/>
                <a:gd name="connsiteY543" fmla="*/ 1355724 h 2044699"/>
                <a:gd name="connsiteX544" fmla="*/ 279400 w 1263650"/>
                <a:gd name="connsiteY544" fmla="*/ 1349374 h 2044699"/>
                <a:gd name="connsiteX545" fmla="*/ 279400 w 1263650"/>
                <a:gd name="connsiteY545" fmla="*/ 1346199 h 2044699"/>
                <a:gd name="connsiteX546" fmla="*/ 269875 w 1263650"/>
                <a:gd name="connsiteY546" fmla="*/ 1343024 h 2044699"/>
                <a:gd name="connsiteX547" fmla="*/ 260350 w 1263650"/>
                <a:gd name="connsiteY547" fmla="*/ 1336674 h 2044699"/>
                <a:gd name="connsiteX548" fmla="*/ 254000 w 1263650"/>
                <a:gd name="connsiteY548" fmla="*/ 1327149 h 2044699"/>
                <a:gd name="connsiteX549" fmla="*/ 250825 w 1263650"/>
                <a:gd name="connsiteY549" fmla="*/ 1317624 h 2044699"/>
                <a:gd name="connsiteX550" fmla="*/ 247650 w 1263650"/>
                <a:gd name="connsiteY550" fmla="*/ 1308099 h 2044699"/>
                <a:gd name="connsiteX551" fmla="*/ 244475 w 1263650"/>
                <a:gd name="connsiteY551" fmla="*/ 1298574 h 2044699"/>
                <a:gd name="connsiteX552" fmla="*/ 238125 w 1263650"/>
                <a:gd name="connsiteY552" fmla="*/ 1295399 h 2044699"/>
                <a:gd name="connsiteX553" fmla="*/ 228600 w 1263650"/>
                <a:gd name="connsiteY553" fmla="*/ 1289049 h 2044699"/>
                <a:gd name="connsiteX554" fmla="*/ 225425 w 1263650"/>
                <a:gd name="connsiteY554" fmla="*/ 1282699 h 2044699"/>
                <a:gd name="connsiteX555" fmla="*/ 225425 w 1263650"/>
                <a:gd name="connsiteY555" fmla="*/ 1273174 h 2044699"/>
                <a:gd name="connsiteX556" fmla="*/ 228600 w 1263650"/>
                <a:gd name="connsiteY556" fmla="*/ 1269999 h 2044699"/>
                <a:gd name="connsiteX557" fmla="*/ 228600 w 1263650"/>
                <a:gd name="connsiteY557" fmla="*/ 1266824 h 2044699"/>
                <a:gd name="connsiteX558" fmla="*/ 225425 w 1263650"/>
                <a:gd name="connsiteY558" fmla="*/ 1263649 h 2044699"/>
                <a:gd name="connsiteX559" fmla="*/ 225425 w 1263650"/>
                <a:gd name="connsiteY559" fmla="*/ 1260474 h 2044699"/>
                <a:gd name="connsiteX560" fmla="*/ 212725 w 1263650"/>
                <a:gd name="connsiteY560" fmla="*/ 1244599 h 2044699"/>
                <a:gd name="connsiteX561" fmla="*/ 209550 w 1263650"/>
                <a:gd name="connsiteY561" fmla="*/ 1219199 h 2044699"/>
                <a:gd name="connsiteX562" fmla="*/ 200025 w 1263650"/>
                <a:gd name="connsiteY562" fmla="*/ 1212849 h 2044699"/>
                <a:gd name="connsiteX563" fmla="*/ 196850 w 1263650"/>
                <a:gd name="connsiteY563" fmla="*/ 1193799 h 2044699"/>
                <a:gd name="connsiteX564" fmla="*/ 187325 w 1263650"/>
                <a:gd name="connsiteY564" fmla="*/ 1177924 h 2044699"/>
                <a:gd name="connsiteX565" fmla="*/ 187325 w 1263650"/>
                <a:gd name="connsiteY565" fmla="*/ 1171574 h 2044699"/>
                <a:gd name="connsiteX566" fmla="*/ 177800 w 1263650"/>
                <a:gd name="connsiteY566" fmla="*/ 1162049 h 2044699"/>
                <a:gd name="connsiteX567" fmla="*/ 171450 w 1263650"/>
                <a:gd name="connsiteY567" fmla="*/ 1162049 h 2044699"/>
                <a:gd name="connsiteX568" fmla="*/ 171450 w 1263650"/>
                <a:gd name="connsiteY568" fmla="*/ 1158874 h 2044699"/>
                <a:gd name="connsiteX569" fmla="*/ 171450 w 1263650"/>
                <a:gd name="connsiteY569" fmla="*/ 1152524 h 2044699"/>
                <a:gd name="connsiteX570" fmla="*/ 165100 w 1263650"/>
                <a:gd name="connsiteY570" fmla="*/ 1146174 h 2044699"/>
                <a:gd name="connsiteX571" fmla="*/ 165100 w 1263650"/>
                <a:gd name="connsiteY571" fmla="*/ 1142999 h 2044699"/>
                <a:gd name="connsiteX572" fmla="*/ 165100 w 1263650"/>
                <a:gd name="connsiteY572" fmla="*/ 1136649 h 2044699"/>
                <a:gd name="connsiteX573" fmla="*/ 168275 w 1263650"/>
                <a:gd name="connsiteY573" fmla="*/ 1133474 h 2044699"/>
                <a:gd name="connsiteX574" fmla="*/ 168275 w 1263650"/>
                <a:gd name="connsiteY574" fmla="*/ 1130299 h 2044699"/>
                <a:gd name="connsiteX575" fmla="*/ 168275 w 1263650"/>
                <a:gd name="connsiteY575" fmla="*/ 1117599 h 2044699"/>
                <a:gd name="connsiteX576" fmla="*/ 168275 w 1263650"/>
                <a:gd name="connsiteY576" fmla="*/ 1104899 h 2044699"/>
                <a:gd name="connsiteX577" fmla="*/ 171450 w 1263650"/>
                <a:gd name="connsiteY577" fmla="*/ 1101724 h 2044699"/>
                <a:gd name="connsiteX578" fmla="*/ 171450 w 1263650"/>
                <a:gd name="connsiteY578" fmla="*/ 1098549 h 2044699"/>
                <a:gd name="connsiteX579" fmla="*/ 168275 w 1263650"/>
                <a:gd name="connsiteY579" fmla="*/ 1092199 h 2044699"/>
                <a:gd name="connsiteX580" fmla="*/ 165100 w 1263650"/>
                <a:gd name="connsiteY580" fmla="*/ 1092199 h 2044699"/>
                <a:gd name="connsiteX581" fmla="*/ 168275 w 1263650"/>
                <a:gd name="connsiteY581" fmla="*/ 1089024 h 2044699"/>
                <a:gd name="connsiteX582" fmla="*/ 171450 w 1263650"/>
                <a:gd name="connsiteY582" fmla="*/ 1085849 h 2044699"/>
                <a:gd name="connsiteX583" fmla="*/ 174625 w 1263650"/>
                <a:gd name="connsiteY583" fmla="*/ 1082674 h 2044699"/>
                <a:gd name="connsiteX584" fmla="*/ 177800 w 1263650"/>
                <a:gd name="connsiteY584" fmla="*/ 1082674 h 2044699"/>
                <a:gd name="connsiteX585" fmla="*/ 180975 w 1263650"/>
                <a:gd name="connsiteY585" fmla="*/ 1089024 h 2044699"/>
                <a:gd name="connsiteX586" fmla="*/ 184150 w 1263650"/>
                <a:gd name="connsiteY586" fmla="*/ 1089024 h 2044699"/>
                <a:gd name="connsiteX587" fmla="*/ 190500 w 1263650"/>
                <a:gd name="connsiteY587" fmla="*/ 1085849 h 2044699"/>
                <a:gd name="connsiteX588" fmla="*/ 200025 w 1263650"/>
                <a:gd name="connsiteY588" fmla="*/ 1066799 h 2044699"/>
                <a:gd name="connsiteX589" fmla="*/ 200025 w 1263650"/>
                <a:gd name="connsiteY589" fmla="*/ 1073149 h 2044699"/>
                <a:gd name="connsiteX590" fmla="*/ 203200 w 1263650"/>
                <a:gd name="connsiteY590" fmla="*/ 1073149 h 2044699"/>
                <a:gd name="connsiteX591" fmla="*/ 203200 w 1263650"/>
                <a:gd name="connsiteY591" fmla="*/ 1066799 h 2044699"/>
                <a:gd name="connsiteX592" fmla="*/ 200025 w 1263650"/>
                <a:gd name="connsiteY592" fmla="*/ 1066799 h 2044699"/>
                <a:gd name="connsiteX593" fmla="*/ 200025 w 1263650"/>
                <a:gd name="connsiteY593" fmla="*/ 1063624 h 2044699"/>
                <a:gd name="connsiteX594" fmla="*/ 203200 w 1263650"/>
                <a:gd name="connsiteY594" fmla="*/ 1054099 h 2044699"/>
                <a:gd name="connsiteX595" fmla="*/ 203200 w 1263650"/>
                <a:gd name="connsiteY595" fmla="*/ 1044574 h 2044699"/>
                <a:gd name="connsiteX596" fmla="*/ 203200 w 1263650"/>
                <a:gd name="connsiteY596" fmla="*/ 1041400 h 2044699"/>
                <a:gd name="connsiteX597" fmla="*/ 200025 w 1263650"/>
                <a:gd name="connsiteY597" fmla="*/ 1031875 h 2044699"/>
                <a:gd name="connsiteX598" fmla="*/ 196850 w 1263650"/>
                <a:gd name="connsiteY598" fmla="*/ 1025525 h 2044699"/>
                <a:gd name="connsiteX599" fmla="*/ 190500 w 1263650"/>
                <a:gd name="connsiteY599" fmla="*/ 1019175 h 2044699"/>
                <a:gd name="connsiteX600" fmla="*/ 187325 w 1263650"/>
                <a:gd name="connsiteY600" fmla="*/ 1019175 h 2044699"/>
                <a:gd name="connsiteX601" fmla="*/ 184150 w 1263650"/>
                <a:gd name="connsiteY601" fmla="*/ 1022350 h 2044699"/>
                <a:gd name="connsiteX602" fmla="*/ 180975 w 1263650"/>
                <a:gd name="connsiteY602" fmla="*/ 1022350 h 2044699"/>
                <a:gd name="connsiteX603" fmla="*/ 180975 w 1263650"/>
                <a:gd name="connsiteY603" fmla="*/ 1019175 h 2044699"/>
                <a:gd name="connsiteX604" fmla="*/ 174625 w 1263650"/>
                <a:gd name="connsiteY604" fmla="*/ 1019175 h 2044699"/>
                <a:gd name="connsiteX605" fmla="*/ 171450 w 1263650"/>
                <a:gd name="connsiteY605" fmla="*/ 1019175 h 2044699"/>
                <a:gd name="connsiteX606" fmla="*/ 161925 w 1263650"/>
                <a:gd name="connsiteY606" fmla="*/ 1016000 h 2044699"/>
                <a:gd name="connsiteX607" fmla="*/ 155575 w 1263650"/>
                <a:gd name="connsiteY607" fmla="*/ 1009650 h 2044699"/>
                <a:gd name="connsiteX608" fmla="*/ 149225 w 1263650"/>
                <a:gd name="connsiteY608" fmla="*/ 996950 h 2044699"/>
                <a:gd name="connsiteX609" fmla="*/ 146050 w 1263650"/>
                <a:gd name="connsiteY609" fmla="*/ 984250 h 2044699"/>
                <a:gd name="connsiteX610" fmla="*/ 142875 w 1263650"/>
                <a:gd name="connsiteY610" fmla="*/ 981075 h 2044699"/>
                <a:gd name="connsiteX611" fmla="*/ 139700 w 1263650"/>
                <a:gd name="connsiteY611" fmla="*/ 977900 h 2044699"/>
                <a:gd name="connsiteX612" fmla="*/ 136525 w 1263650"/>
                <a:gd name="connsiteY612" fmla="*/ 968375 h 2044699"/>
                <a:gd name="connsiteX613" fmla="*/ 130175 w 1263650"/>
                <a:gd name="connsiteY613" fmla="*/ 962025 h 2044699"/>
                <a:gd name="connsiteX614" fmla="*/ 130175 w 1263650"/>
                <a:gd name="connsiteY614" fmla="*/ 952500 h 2044699"/>
                <a:gd name="connsiteX615" fmla="*/ 139700 w 1263650"/>
                <a:gd name="connsiteY615" fmla="*/ 933450 h 2044699"/>
                <a:gd name="connsiteX616" fmla="*/ 136525 w 1263650"/>
                <a:gd name="connsiteY616" fmla="*/ 908050 h 2044699"/>
                <a:gd name="connsiteX617" fmla="*/ 133350 w 1263650"/>
                <a:gd name="connsiteY617" fmla="*/ 901700 h 2044699"/>
                <a:gd name="connsiteX618" fmla="*/ 130175 w 1263650"/>
                <a:gd name="connsiteY618" fmla="*/ 901700 h 2044699"/>
                <a:gd name="connsiteX619" fmla="*/ 130175 w 1263650"/>
                <a:gd name="connsiteY619" fmla="*/ 895350 h 2044699"/>
                <a:gd name="connsiteX620" fmla="*/ 133350 w 1263650"/>
                <a:gd name="connsiteY620" fmla="*/ 882650 h 2044699"/>
                <a:gd name="connsiteX621" fmla="*/ 136525 w 1263650"/>
                <a:gd name="connsiteY621" fmla="*/ 882650 h 2044699"/>
                <a:gd name="connsiteX622" fmla="*/ 139700 w 1263650"/>
                <a:gd name="connsiteY622" fmla="*/ 876300 h 2044699"/>
                <a:gd name="connsiteX623" fmla="*/ 139700 w 1263650"/>
                <a:gd name="connsiteY623" fmla="*/ 863600 h 2044699"/>
                <a:gd name="connsiteX624" fmla="*/ 142875 w 1263650"/>
                <a:gd name="connsiteY624" fmla="*/ 847725 h 2044699"/>
                <a:gd name="connsiteX625" fmla="*/ 146050 w 1263650"/>
                <a:gd name="connsiteY625" fmla="*/ 847725 h 2044699"/>
                <a:gd name="connsiteX626" fmla="*/ 149225 w 1263650"/>
                <a:gd name="connsiteY626" fmla="*/ 844550 h 2044699"/>
                <a:gd name="connsiteX627" fmla="*/ 161925 w 1263650"/>
                <a:gd name="connsiteY627" fmla="*/ 847725 h 2044699"/>
                <a:gd name="connsiteX628" fmla="*/ 158750 w 1263650"/>
                <a:gd name="connsiteY628" fmla="*/ 860425 h 2044699"/>
                <a:gd name="connsiteX629" fmla="*/ 158750 w 1263650"/>
                <a:gd name="connsiteY629" fmla="*/ 863600 h 2044699"/>
                <a:gd name="connsiteX630" fmla="*/ 158750 w 1263650"/>
                <a:gd name="connsiteY630" fmla="*/ 866775 h 2044699"/>
                <a:gd name="connsiteX631" fmla="*/ 155575 w 1263650"/>
                <a:gd name="connsiteY631" fmla="*/ 876300 h 2044699"/>
                <a:gd name="connsiteX632" fmla="*/ 155575 w 1263650"/>
                <a:gd name="connsiteY632" fmla="*/ 879475 h 2044699"/>
                <a:gd name="connsiteX633" fmla="*/ 155575 w 1263650"/>
                <a:gd name="connsiteY633" fmla="*/ 885825 h 2044699"/>
                <a:gd name="connsiteX634" fmla="*/ 161925 w 1263650"/>
                <a:gd name="connsiteY634" fmla="*/ 895350 h 2044699"/>
                <a:gd name="connsiteX635" fmla="*/ 168275 w 1263650"/>
                <a:gd name="connsiteY635" fmla="*/ 895350 h 2044699"/>
                <a:gd name="connsiteX636" fmla="*/ 168275 w 1263650"/>
                <a:gd name="connsiteY636" fmla="*/ 901700 h 2044699"/>
                <a:gd name="connsiteX637" fmla="*/ 174625 w 1263650"/>
                <a:gd name="connsiteY637" fmla="*/ 904875 h 2044699"/>
                <a:gd name="connsiteX638" fmla="*/ 177800 w 1263650"/>
                <a:gd name="connsiteY638" fmla="*/ 908050 h 2044699"/>
                <a:gd name="connsiteX639" fmla="*/ 180975 w 1263650"/>
                <a:gd name="connsiteY639" fmla="*/ 914400 h 2044699"/>
                <a:gd name="connsiteX640" fmla="*/ 184150 w 1263650"/>
                <a:gd name="connsiteY640" fmla="*/ 914400 h 2044699"/>
                <a:gd name="connsiteX641" fmla="*/ 184150 w 1263650"/>
                <a:gd name="connsiteY641" fmla="*/ 920750 h 2044699"/>
                <a:gd name="connsiteX642" fmla="*/ 187325 w 1263650"/>
                <a:gd name="connsiteY642" fmla="*/ 923925 h 2044699"/>
                <a:gd name="connsiteX643" fmla="*/ 190500 w 1263650"/>
                <a:gd name="connsiteY643" fmla="*/ 927100 h 2044699"/>
                <a:gd name="connsiteX644" fmla="*/ 196850 w 1263650"/>
                <a:gd name="connsiteY644" fmla="*/ 927100 h 2044699"/>
                <a:gd name="connsiteX645" fmla="*/ 200025 w 1263650"/>
                <a:gd name="connsiteY645" fmla="*/ 930275 h 2044699"/>
                <a:gd name="connsiteX646" fmla="*/ 202410 w 1263650"/>
                <a:gd name="connsiteY646" fmla="*/ 927890 h 2044699"/>
                <a:gd name="connsiteX647" fmla="*/ 202410 w 1263650"/>
                <a:gd name="connsiteY647" fmla="*/ 926309 h 2044699"/>
                <a:gd name="connsiteX648" fmla="*/ 200026 w 1263650"/>
                <a:gd name="connsiteY648" fmla="*/ 923925 h 2044699"/>
                <a:gd name="connsiteX649" fmla="*/ 196851 w 1263650"/>
                <a:gd name="connsiteY649" fmla="*/ 920750 h 2044699"/>
                <a:gd name="connsiteX650" fmla="*/ 193676 w 1263650"/>
                <a:gd name="connsiteY650" fmla="*/ 917575 h 2044699"/>
                <a:gd name="connsiteX651" fmla="*/ 193676 w 1263650"/>
                <a:gd name="connsiteY651" fmla="*/ 914400 h 2044699"/>
                <a:gd name="connsiteX652" fmla="*/ 190501 w 1263650"/>
                <a:gd name="connsiteY652" fmla="*/ 914400 h 2044699"/>
                <a:gd name="connsiteX653" fmla="*/ 187326 w 1263650"/>
                <a:gd name="connsiteY653" fmla="*/ 904875 h 2044699"/>
                <a:gd name="connsiteX654" fmla="*/ 187326 w 1263650"/>
                <a:gd name="connsiteY654" fmla="*/ 898525 h 2044699"/>
                <a:gd name="connsiteX655" fmla="*/ 187326 w 1263650"/>
                <a:gd name="connsiteY655" fmla="*/ 889000 h 2044699"/>
                <a:gd name="connsiteX656" fmla="*/ 187326 w 1263650"/>
                <a:gd name="connsiteY656" fmla="*/ 882650 h 2044699"/>
                <a:gd name="connsiteX657" fmla="*/ 187326 w 1263650"/>
                <a:gd name="connsiteY657" fmla="*/ 876300 h 2044699"/>
                <a:gd name="connsiteX658" fmla="*/ 184151 w 1263650"/>
                <a:gd name="connsiteY658" fmla="*/ 873125 h 2044699"/>
                <a:gd name="connsiteX659" fmla="*/ 180976 w 1263650"/>
                <a:gd name="connsiteY659" fmla="*/ 869950 h 2044699"/>
                <a:gd name="connsiteX660" fmla="*/ 177801 w 1263650"/>
                <a:gd name="connsiteY660" fmla="*/ 866775 h 2044699"/>
                <a:gd name="connsiteX661" fmla="*/ 180976 w 1263650"/>
                <a:gd name="connsiteY661" fmla="*/ 866775 h 2044699"/>
                <a:gd name="connsiteX662" fmla="*/ 184151 w 1263650"/>
                <a:gd name="connsiteY662" fmla="*/ 866775 h 2044699"/>
                <a:gd name="connsiteX663" fmla="*/ 184151 w 1263650"/>
                <a:gd name="connsiteY663" fmla="*/ 863600 h 2044699"/>
                <a:gd name="connsiteX664" fmla="*/ 174626 w 1263650"/>
                <a:gd name="connsiteY664" fmla="*/ 860425 h 2044699"/>
                <a:gd name="connsiteX665" fmla="*/ 168276 w 1263650"/>
                <a:gd name="connsiteY665" fmla="*/ 854075 h 2044699"/>
                <a:gd name="connsiteX666" fmla="*/ 168276 w 1263650"/>
                <a:gd name="connsiteY666" fmla="*/ 850900 h 2044699"/>
                <a:gd name="connsiteX667" fmla="*/ 171451 w 1263650"/>
                <a:gd name="connsiteY667" fmla="*/ 847725 h 2044699"/>
                <a:gd name="connsiteX668" fmla="*/ 174626 w 1263650"/>
                <a:gd name="connsiteY668" fmla="*/ 844550 h 2044699"/>
                <a:gd name="connsiteX669" fmla="*/ 177801 w 1263650"/>
                <a:gd name="connsiteY669" fmla="*/ 841375 h 2044699"/>
                <a:gd name="connsiteX670" fmla="*/ 174626 w 1263650"/>
                <a:gd name="connsiteY670" fmla="*/ 835025 h 2044699"/>
                <a:gd name="connsiteX671" fmla="*/ 174626 w 1263650"/>
                <a:gd name="connsiteY671" fmla="*/ 831850 h 2044699"/>
                <a:gd name="connsiteX672" fmla="*/ 174627 w 1263650"/>
                <a:gd name="connsiteY672" fmla="*/ 831850 h 2044699"/>
                <a:gd name="connsiteX673" fmla="*/ 171452 w 1263650"/>
                <a:gd name="connsiteY673" fmla="*/ 828675 h 2044699"/>
                <a:gd name="connsiteX674" fmla="*/ 168277 w 1263650"/>
                <a:gd name="connsiteY674" fmla="*/ 828675 h 2044699"/>
                <a:gd name="connsiteX675" fmla="*/ 165102 w 1263650"/>
                <a:gd name="connsiteY675" fmla="*/ 828675 h 2044699"/>
                <a:gd name="connsiteX676" fmla="*/ 165102 w 1263650"/>
                <a:gd name="connsiteY676" fmla="*/ 825500 h 2044699"/>
                <a:gd name="connsiteX677" fmla="*/ 165102 w 1263650"/>
                <a:gd name="connsiteY677" fmla="*/ 822325 h 2044699"/>
                <a:gd name="connsiteX678" fmla="*/ 165102 w 1263650"/>
                <a:gd name="connsiteY678" fmla="*/ 819150 h 2044699"/>
                <a:gd name="connsiteX679" fmla="*/ 168277 w 1263650"/>
                <a:gd name="connsiteY679" fmla="*/ 819150 h 2044699"/>
                <a:gd name="connsiteX680" fmla="*/ 171452 w 1263650"/>
                <a:gd name="connsiteY680" fmla="*/ 815975 h 2044699"/>
                <a:gd name="connsiteX681" fmla="*/ 174627 w 1263650"/>
                <a:gd name="connsiteY681" fmla="*/ 812800 h 2044699"/>
                <a:gd name="connsiteX682" fmla="*/ 174627 w 1263650"/>
                <a:gd name="connsiteY682" fmla="*/ 809625 h 2044699"/>
                <a:gd name="connsiteX683" fmla="*/ 177802 w 1263650"/>
                <a:gd name="connsiteY683" fmla="*/ 812800 h 2044699"/>
                <a:gd name="connsiteX684" fmla="*/ 184152 w 1263650"/>
                <a:gd name="connsiteY684" fmla="*/ 812800 h 2044699"/>
                <a:gd name="connsiteX685" fmla="*/ 187327 w 1263650"/>
                <a:gd name="connsiteY685" fmla="*/ 809625 h 2044699"/>
                <a:gd name="connsiteX686" fmla="*/ 193677 w 1263650"/>
                <a:gd name="connsiteY686" fmla="*/ 806450 h 2044699"/>
                <a:gd name="connsiteX687" fmla="*/ 196852 w 1263650"/>
                <a:gd name="connsiteY687" fmla="*/ 809625 h 2044699"/>
                <a:gd name="connsiteX688" fmla="*/ 200027 w 1263650"/>
                <a:gd name="connsiteY688" fmla="*/ 812800 h 2044699"/>
                <a:gd name="connsiteX689" fmla="*/ 202410 w 1263650"/>
                <a:gd name="connsiteY689" fmla="*/ 812800 h 2044699"/>
                <a:gd name="connsiteX690" fmla="*/ 202410 w 1263650"/>
                <a:gd name="connsiteY690" fmla="*/ 808043 h 2044699"/>
                <a:gd name="connsiteX691" fmla="*/ 200026 w 1263650"/>
                <a:gd name="connsiteY691" fmla="*/ 803275 h 2044699"/>
                <a:gd name="connsiteX692" fmla="*/ 196851 w 1263650"/>
                <a:gd name="connsiteY692" fmla="*/ 803275 h 2044699"/>
                <a:gd name="connsiteX693" fmla="*/ 193676 w 1263650"/>
                <a:gd name="connsiteY693" fmla="*/ 803275 h 2044699"/>
                <a:gd name="connsiteX694" fmla="*/ 193676 w 1263650"/>
                <a:gd name="connsiteY694" fmla="*/ 800100 h 2044699"/>
                <a:gd name="connsiteX695" fmla="*/ 193676 w 1263650"/>
                <a:gd name="connsiteY695" fmla="*/ 793750 h 2044699"/>
                <a:gd name="connsiteX696" fmla="*/ 193676 w 1263650"/>
                <a:gd name="connsiteY696" fmla="*/ 787400 h 2044699"/>
                <a:gd name="connsiteX697" fmla="*/ 193676 w 1263650"/>
                <a:gd name="connsiteY697" fmla="*/ 784225 h 2044699"/>
                <a:gd name="connsiteX698" fmla="*/ 193676 w 1263650"/>
                <a:gd name="connsiteY698" fmla="*/ 781050 h 2044699"/>
                <a:gd name="connsiteX699" fmla="*/ 190501 w 1263650"/>
                <a:gd name="connsiteY699" fmla="*/ 777875 h 2044699"/>
                <a:gd name="connsiteX700" fmla="*/ 190501 w 1263650"/>
                <a:gd name="connsiteY700" fmla="*/ 774700 h 2044699"/>
                <a:gd name="connsiteX701" fmla="*/ 187326 w 1263650"/>
                <a:gd name="connsiteY701" fmla="*/ 774700 h 2044699"/>
                <a:gd name="connsiteX702" fmla="*/ 184151 w 1263650"/>
                <a:gd name="connsiteY702" fmla="*/ 777875 h 2044699"/>
                <a:gd name="connsiteX703" fmla="*/ 184151 w 1263650"/>
                <a:gd name="connsiteY703" fmla="*/ 774700 h 2044699"/>
                <a:gd name="connsiteX704" fmla="*/ 184150 w 1263650"/>
                <a:gd name="connsiteY704" fmla="*/ 774700 h 2044699"/>
                <a:gd name="connsiteX705" fmla="*/ 184150 w 1263650"/>
                <a:gd name="connsiteY705" fmla="*/ 777874 h 2044699"/>
                <a:gd name="connsiteX706" fmla="*/ 180976 w 1263650"/>
                <a:gd name="connsiteY706" fmla="*/ 774700 h 2044699"/>
                <a:gd name="connsiteX707" fmla="*/ 180976 w 1263650"/>
                <a:gd name="connsiteY707" fmla="*/ 771525 h 2044699"/>
                <a:gd name="connsiteX708" fmla="*/ 180975 w 1263650"/>
                <a:gd name="connsiteY708" fmla="*/ 771525 h 2044699"/>
                <a:gd name="connsiteX709" fmla="*/ 180975 w 1263650"/>
                <a:gd name="connsiteY709" fmla="*/ 774700 h 2044699"/>
                <a:gd name="connsiteX710" fmla="*/ 180975 w 1263650"/>
                <a:gd name="connsiteY710" fmla="*/ 777875 h 2044699"/>
                <a:gd name="connsiteX711" fmla="*/ 180975 w 1263650"/>
                <a:gd name="connsiteY711" fmla="*/ 781050 h 2044699"/>
                <a:gd name="connsiteX712" fmla="*/ 180976 w 1263650"/>
                <a:gd name="connsiteY712" fmla="*/ 781050 h 2044699"/>
                <a:gd name="connsiteX713" fmla="*/ 180976 w 1263650"/>
                <a:gd name="connsiteY713" fmla="*/ 777875 h 2044699"/>
                <a:gd name="connsiteX714" fmla="*/ 180976 w 1263650"/>
                <a:gd name="connsiteY714" fmla="*/ 774701 h 2044699"/>
                <a:gd name="connsiteX715" fmla="*/ 184150 w 1263650"/>
                <a:gd name="connsiteY715" fmla="*/ 777875 h 2044699"/>
                <a:gd name="connsiteX716" fmla="*/ 184150 w 1263650"/>
                <a:gd name="connsiteY716" fmla="*/ 777874 h 2044699"/>
                <a:gd name="connsiteX717" fmla="*/ 184151 w 1263650"/>
                <a:gd name="connsiteY717" fmla="*/ 777875 h 2044699"/>
                <a:gd name="connsiteX718" fmla="*/ 187326 w 1263650"/>
                <a:gd name="connsiteY718" fmla="*/ 781050 h 2044699"/>
                <a:gd name="connsiteX719" fmla="*/ 190501 w 1263650"/>
                <a:gd name="connsiteY719" fmla="*/ 784225 h 2044699"/>
                <a:gd name="connsiteX720" fmla="*/ 190501 w 1263650"/>
                <a:gd name="connsiteY720" fmla="*/ 787400 h 2044699"/>
                <a:gd name="connsiteX721" fmla="*/ 190500 w 1263650"/>
                <a:gd name="connsiteY721" fmla="*/ 787400 h 2044699"/>
                <a:gd name="connsiteX722" fmla="*/ 190500 w 1263650"/>
                <a:gd name="connsiteY722" fmla="*/ 790575 h 2044699"/>
                <a:gd name="connsiteX723" fmla="*/ 190500 w 1263650"/>
                <a:gd name="connsiteY723" fmla="*/ 796925 h 2044699"/>
                <a:gd name="connsiteX724" fmla="*/ 187325 w 1263650"/>
                <a:gd name="connsiteY724" fmla="*/ 793750 h 2044699"/>
                <a:gd name="connsiteX725" fmla="*/ 180975 w 1263650"/>
                <a:gd name="connsiteY725" fmla="*/ 787400 h 2044699"/>
                <a:gd name="connsiteX726" fmla="*/ 177800 w 1263650"/>
                <a:gd name="connsiteY726" fmla="*/ 784225 h 2044699"/>
                <a:gd name="connsiteX727" fmla="*/ 177800 w 1263650"/>
                <a:gd name="connsiteY727" fmla="*/ 781050 h 2044699"/>
                <a:gd name="connsiteX728" fmla="*/ 184150 w 1263650"/>
                <a:gd name="connsiteY728" fmla="*/ 784225 h 2044699"/>
                <a:gd name="connsiteX729" fmla="*/ 184151 w 1263650"/>
                <a:gd name="connsiteY729" fmla="*/ 784225 h 2044699"/>
                <a:gd name="connsiteX730" fmla="*/ 177801 w 1263650"/>
                <a:gd name="connsiteY730" fmla="*/ 781050 h 2044699"/>
                <a:gd name="connsiteX731" fmla="*/ 177800 w 1263650"/>
                <a:gd name="connsiteY731" fmla="*/ 781050 h 2044699"/>
                <a:gd name="connsiteX732" fmla="*/ 174625 w 1263650"/>
                <a:gd name="connsiteY732" fmla="*/ 781050 h 2044699"/>
                <a:gd name="connsiteX733" fmla="*/ 171450 w 1263650"/>
                <a:gd name="connsiteY733" fmla="*/ 781050 h 2044699"/>
                <a:gd name="connsiteX734" fmla="*/ 171450 w 1263650"/>
                <a:gd name="connsiteY734" fmla="*/ 784225 h 2044699"/>
                <a:gd name="connsiteX735" fmla="*/ 168275 w 1263650"/>
                <a:gd name="connsiteY735" fmla="*/ 787400 h 2044699"/>
                <a:gd name="connsiteX736" fmla="*/ 165100 w 1263650"/>
                <a:gd name="connsiteY736" fmla="*/ 787400 h 2044699"/>
                <a:gd name="connsiteX737" fmla="*/ 161925 w 1263650"/>
                <a:gd name="connsiteY737" fmla="*/ 784225 h 2044699"/>
                <a:gd name="connsiteX738" fmla="*/ 158750 w 1263650"/>
                <a:gd name="connsiteY738" fmla="*/ 787400 h 2044699"/>
                <a:gd name="connsiteX739" fmla="*/ 158750 w 1263650"/>
                <a:gd name="connsiteY739" fmla="*/ 793750 h 2044699"/>
                <a:gd name="connsiteX740" fmla="*/ 161925 w 1263650"/>
                <a:gd name="connsiteY740" fmla="*/ 793750 h 2044699"/>
                <a:gd name="connsiteX741" fmla="*/ 158750 w 1263650"/>
                <a:gd name="connsiteY741" fmla="*/ 800100 h 2044699"/>
                <a:gd name="connsiteX742" fmla="*/ 155575 w 1263650"/>
                <a:gd name="connsiteY742" fmla="*/ 803275 h 2044699"/>
                <a:gd name="connsiteX743" fmla="*/ 155575 w 1263650"/>
                <a:gd name="connsiteY743" fmla="*/ 806450 h 2044699"/>
                <a:gd name="connsiteX744" fmla="*/ 161925 w 1263650"/>
                <a:gd name="connsiteY744" fmla="*/ 809625 h 2044699"/>
                <a:gd name="connsiteX745" fmla="*/ 161925 w 1263650"/>
                <a:gd name="connsiteY745" fmla="*/ 812800 h 2044699"/>
                <a:gd name="connsiteX746" fmla="*/ 158750 w 1263650"/>
                <a:gd name="connsiteY746" fmla="*/ 812800 h 2044699"/>
                <a:gd name="connsiteX747" fmla="*/ 152400 w 1263650"/>
                <a:gd name="connsiteY747" fmla="*/ 812800 h 2044699"/>
                <a:gd name="connsiteX748" fmla="*/ 152400 w 1263650"/>
                <a:gd name="connsiteY748" fmla="*/ 815975 h 2044699"/>
                <a:gd name="connsiteX749" fmla="*/ 152400 w 1263650"/>
                <a:gd name="connsiteY749" fmla="*/ 819150 h 2044699"/>
                <a:gd name="connsiteX750" fmla="*/ 149225 w 1263650"/>
                <a:gd name="connsiteY750" fmla="*/ 822325 h 2044699"/>
                <a:gd name="connsiteX751" fmla="*/ 152400 w 1263650"/>
                <a:gd name="connsiteY751" fmla="*/ 822325 h 2044699"/>
                <a:gd name="connsiteX752" fmla="*/ 155575 w 1263650"/>
                <a:gd name="connsiteY752" fmla="*/ 825500 h 2044699"/>
                <a:gd name="connsiteX753" fmla="*/ 155575 w 1263650"/>
                <a:gd name="connsiteY753" fmla="*/ 828675 h 2044699"/>
                <a:gd name="connsiteX754" fmla="*/ 158750 w 1263650"/>
                <a:gd name="connsiteY754" fmla="*/ 831850 h 2044699"/>
                <a:gd name="connsiteX755" fmla="*/ 155575 w 1263650"/>
                <a:gd name="connsiteY755" fmla="*/ 831850 h 2044699"/>
                <a:gd name="connsiteX756" fmla="*/ 155575 w 1263650"/>
                <a:gd name="connsiteY756" fmla="*/ 835025 h 2044699"/>
                <a:gd name="connsiteX757" fmla="*/ 152400 w 1263650"/>
                <a:gd name="connsiteY757" fmla="*/ 835025 h 2044699"/>
                <a:gd name="connsiteX758" fmla="*/ 152400 w 1263650"/>
                <a:gd name="connsiteY758" fmla="*/ 828675 h 2044699"/>
                <a:gd name="connsiteX759" fmla="*/ 149225 w 1263650"/>
                <a:gd name="connsiteY759" fmla="*/ 828675 h 2044699"/>
                <a:gd name="connsiteX760" fmla="*/ 149225 w 1263650"/>
                <a:gd name="connsiteY760" fmla="*/ 838200 h 2044699"/>
                <a:gd name="connsiteX761" fmla="*/ 149225 w 1263650"/>
                <a:gd name="connsiteY761" fmla="*/ 841375 h 2044699"/>
                <a:gd name="connsiteX762" fmla="*/ 146050 w 1263650"/>
                <a:gd name="connsiteY762" fmla="*/ 841375 h 2044699"/>
                <a:gd name="connsiteX763" fmla="*/ 142875 w 1263650"/>
                <a:gd name="connsiteY763" fmla="*/ 841375 h 2044699"/>
                <a:gd name="connsiteX764" fmla="*/ 142875 w 1263650"/>
                <a:gd name="connsiteY764" fmla="*/ 838200 h 2044699"/>
                <a:gd name="connsiteX765" fmla="*/ 127000 w 1263650"/>
                <a:gd name="connsiteY765" fmla="*/ 819150 h 2044699"/>
                <a:gd name="connsiteX766" fmla="*/ 123825 w 1263650"/>
                <a:gd name="connsiteY766" fmla="*/ 815975 h 2044699"/>
                <a:gd name="connsiteX767" fmla="*/ 123825 w 1263650"/>
                <a:gd name="connsiteY767" fmla="*/ 819150 h 2044699"/>
                <a:gd name="connsiteX768" fmla="*/ 120650 w 1263650"/>
                <a:gd name="connsiteY768" fmla="*/ 819150 h 2044699"/>
                <a:gd name="connsiteX769" fmla="*/ 111125 w 1263650"/>
                <a:gd name="connsiteY769" fmla="*/ 806450 h 2044699"/>
                <a:gd name="connsiteX770" fmla="*/ 107950 w 1263650"/>
                <a:gd name="connsiteY770" fmla="*/ 793750 h 2044699"/>
                <a:gd name="connsiteX771" fmla="*/ 95250 w 1263650"/>
                <a:gd name="connsiteY771" fmla="*/ 787400 h 2044699"/>
                <a:gd name="connsiteX772" fmla="*/ 95250 w 1263650"/>
                <a:gd name="connsiteY772" fmla="*/ 781050 h 2044699"/>
                <a:gd name="connsiteX773" fmla="*/ 95250 w 1263650"/>
                <a:gd name="connsiteY773" fmla="*/ 777875 h 2044699"/>
                <a:gd name="connsiteX774" fmla="*/ 88900 w 1263650"/>
                <a:gd name="connsiteY774" fmla="*/ 781050 h 2044699"/>
                <a:gd name="connsiteX775" fmla="*/ 90805 w 1263650"/>
                <a:gd name="connsiteY775" fmla="*/ 784860 h 2044699"/>
                <a:gd name="connsiteX776" fmla="*/ 85725 w 1263650"/>
                <a:gd name="connsiteY776" fmla="*/ 787400 h 2044699"/>
                <a:gd name="connsiteX777" fmla="*/ 85725 w 1263650"/>
                <a:gd name="connsiteY777" fmla="*/ 793750 h 2044699"/>
                <a:gd name="connsiteX778" fmla="*/ 79375 w 1263650"/>
                <a:gd name="connsiteY778" fmla="*/ 790575 h 2044699"/>
                <a:gd name="connsiteX779" fmla="*/ 95250 w 1263650"/>
                <a:gd name="connsiteY779" fmla="*/ 762000 h 2044699"/>
                <a:gd name="connsiteX780" fmla="*/ 95250 w 1263650"/>
                <a:gd name="connsiteY780" fmla="*/ 746125 h 2044699"/>
                <a:gd name="connsiteX781" fmla="*/ 104775 w 1263650"/>
                <a:gd name="connsiteY781" fmla="*/ 771525 h 2044699"/>
                <a:gd name="connsiteX782" fmla="*/ 111125 w 1263650"/>
                <a:gd name="connsiteY782" fmla="*/ 781050 h 2044699"/>
                <a:gd name="connsiteX783" fmla="*/ 101600 w 1263650"/>
                <a:gd name="connsiteY783" fmla="*/ 752475 h 2044699"/>
                <a:gd name="connsiteX784" fmla="*/ 98425 w 1263650"/>
                <a:gd name="connsiteY784" fmla="*/ 746125 h 2044699"/>
                <a:gd name="connsiteX785" fmla="*/ 95250 w 1263650"/>
                <a:gd name="connsiteY785" fmla="*/ 733425 h 2044699"/>
                <a:gd name="connsiteX786" fmla="*/ 92075 w 1263650"/>
                <a:gd name="connsiteY786" fmla="*/ 730250 h 2044699"/>
                <a:gd name="connsiteX787" fmla="*/ 88900 w 1263650"/>
                <a:gd name="connsiteY787" fmla="*/ 730250 h 2044699"/>
                <a:gd name="connsiteX788" fmla="*/ 85725 w 1263650"/>
                <a:gd name="connsiteY788" fmla="*/ 733425 h 2044699"/>
                <a:gd name="connsiteX789" fmla="*/ 85725 w 1263650"/>
                <a:gd name="connsiteY789" fmla="*/ 730250 h 2044699"/>
                <a:gd name="connsiteX790" fmla="*/ 85725 w 1263650"/>
                <a:gd name="connsiteY790" fmla="*/ 727075 h 2044699"/>
                <a:gd name="connsiteX791" fmla="*/ 85725 w 1263650"/>
                <a:gd name="connsiteY791" fmla="*/ 717550 h 2044699"/>
                <a:gd name="connsiteX792" fmla="*/ 85725 w 1263650"/>
                <a:gd name="connsiteY792" fmla="*/ 708025 h 2044699"/>
                <a:gd name="connsiteX793" fmla="*/ 82550 w 1263650"/>
                <a:gd name="connsiteY793" fmla="*/ 704850 h 2044699"/>
                <a:gd name="connsiteX794" fmla="*/ 82550 w 1263650"/>
                <a:gd name="connsiteY794" fmla="*/ 701675 h 2044699"/>
                <a:gd name="connsiteX795" fmla="*/ 60325 w 1263650"/>
                <a:gd name="connsiteY795" fmla="*/ 673100 h 2044699"/>
                <a:gd name="connsiteX796" fmla="*/ 50800 w 1263650"/>
                <a:gd name="connsiteY796" fmla="*/ 641350 h 2044699"/>
                <a:gd name="connsiteX797" fmla="*/ 38100 w 1263650"/>
                <a:gd name="connsiteY797" fmla="*/ 625475 h 2044699"/>
                <a:gd name="connsiteX798" fmla="*/ 31750 w 1263650"/>
                <a:gd name="connsiteY798" fmla="*/ 615950 h 2044699"/>
                <a:gd name="connsiteX799" fmla="*/ 22225 w 1263650"/>
                <a:gd name="connsiteY799" fmla="*/ 590550 h 2044699"/>
                <a:gd name="connsiteX800" fmla="*/ 22225 w 1263650"/>
                <a:gd name="connsiteY800" fmla="*/ 584200 h 2044699"/>
                <a:gd name="connsiteX801" fmla="*/ 28575 w 1263650"/>
                <a:gd name="connsiteY801" fmla="*/ 581025 h 2044699"/>
                <a:gd name="connsiteX802" fmla="*/ 31750 w 1263650"/>
                <a:gd name="connsiteY802" fmla="*/ 568325 h 2044699"/>
                <a:gd name="connsiteX803" fmla="*/ 31750 w 1263650"/>
                <a:gd name="connsiteY803" fmla="*/ 552450 h 2044699"/>
                <a:gd name="connsiteX804" fmla="*/ 28575 w 1263650"/>
                <a:gd name="connsiteY804" fmla="*/ 536575 h 2044699"/>
                <a:gd name="connsiteX805" fmla="*/ 28575 w 1263650"/>
                <a:gd name="connsiteY805" fmla="*/ 508000 h 2044699"/>
                <a:gd name="connsiteX806" fmla="*/ 38100 w 1263650"/>
                <a:gd name="connsiteY806" fmla="*/ 482600 h 2044699"/>
                <a:gd name="connsiteX807" fmla="*/ 47625 w 1263650"/>
                <a:gd name="connsiteY807" fmla="*/ 473075 h 2044699"/>
                <a:gd name="connsiteX808" fmla="*/ 47625 w 1263650"/>
                <a:gd name="connsiteY808" fmla="*/ 463550 h 2044699"/>
                <a:gd name="connsiteX809" fmla="*/ 50800 w 1263650"/>
                <a:gd name="connsiteY809" fmla="*/ 447675 h 2044699"/>
                <a:gd name="connsiteX810" fmla="*/ 47625 w 1263650"/>
                <a:gd name="connsiteY810" fmla="*/ 438150 h 2044699"/>
                <a:gd name="connsiteX811" fmla="*/ 47625 w 1263650"/>
                <a:gd name="connsiteY811" fmla="*/ 419100 h 2044699"/>
                <a:gd name="connsiteX812" fmla="*/ 44450 w 1263650"/>
                <a:gd name="connsiteY812" fmla="*/ 409575 h 2044699"/>
                <a:gd name="connsiteX813" fmla="*/ 41275 w 1263650"/>
                <a:gd name="connsiteY813" fmla="*/ 400050 h 2044699"/>
                <a:gd name="connsiteX814" fmla="*/ 34925 w 1263650"/>
                <a:gd name="connsiteY814" fmla="*/ 381000 h 2044699"/>
                <a:gd name="connsiteX815" fmla="*/ 31750 w 1263650"/>
                <a:gd name="connsiteY815" fmla="*/ 381000 h 2044699"/>
                <a:gd name="connsiteX816" fmla="*/ 31750 w 1263650"/>
                <a:gd name="connsiteY816" fmla="*/ 374650 h 2044699"/>
                <a:gd name="connsiteX817" fmla="*/ 25400 w 1263650"/>
                <a:gd name="connsiteY817" fmla="*/ 374650 h 2044699"/>
                <a:gd name="connsiteX818" fmla="*/ 28575 w 1263650"/>
                <a:gd name="connsiteY818" fmla="*/ 361950 h 2044699"/>
                <a:gd name="connsiteX819" fmla="*/ 25400 w 1263650"/>
                <a:gd name="connsiteY819" fmla="*/ 358775 h 2044699"/>
                <a:gd name="connsiteX820" fmla="*/ 19050 w 1263650"/>
                <a:gd name="connsiteY820" fmla="*/ 352425 h 2044699"/>
                <a:gd name="connsiteX821" fmla="*/ 0 w 1263650"/>
                <a:gd name="connsiteY821" fmla="*/ 320675 h 2044699"/>
                <a:gd name="connsiteX822" fmla="*/ 3175 w 1263650"/>
                <a:gd name="connsiteY822" fmla="*/ 307975 h 2044699"/>
                <a:gd name="connsiteX823" fmla="*/ 3175 w 1263650"/>
                <a:gd name="connsiteY823" fmla="*/ 282575 h 2044699"/>
                <a:gd name="connsiteX824" fmla="*/ 12700 w 1263650"/>
                <a:gd name="connsiteY824" fmla="*/ 263525 h 2044699"/>
                <a:gd name="connsiteX825" fmla="*/ 22225 w 1263650"/>
                <a:gd name="connsiteY825" fmla="*/ 254000 h 2044699"/>
                <a:gd name="connsiteX826" fmla="*/ 22225 w 1263650"/>
                <a:gd name="connsiteY826" fmla="*/ 250825 h 2044699"/>
                <a:gd name="connsiteX827" fmla="*/ 25400 w 1263650"/>
                <a:gd name="connsiteY827" fmla="*/ 250825 h 2044699"/>
                <a:gd name="connsiteX828" fmla="*/ 34925 w 1263650"/>
                <a:gd name="connsiteY828" fmla="*/ 234950 h 2044699"/>
                <a:gd name="connsiteX829" fmla="*/ 38100 w 1263650"/>
                <a:gd name="connsiteY829" fmla="*/ 231775 h 2044699"/>
                <a:gd name="connsiteX830" fmla="*/ 41275 w 1263650"/>
                <a:gd name="connsiteY830" fmla="*/ 231775 h 2044699"/>
                <a:gd name="connsiteX831" fmla="*/ 41275 w 1263650"/>
                <a:gd name="connsiteY831" fmla="*/ 234950 h 2044699"/>
                <a:gd name="connsiteX832" fmla="*/ 38100 w 1263650"/>
                <a:gd name="connsiteY832" fmla="*/ 238125 h 2044699"/>
                <a:gd name="connsiteX833" fmla="*/ 34925 w 1263650"/>
                <a:gd name="connsiteY833" fmla="*/ 238125 h 2044699"/>
                <a:gd name="connsiteX834" fmla="*/ 34925 w 1263650"/>
                <a:gd name="connsiteY834" fmla="*/ 241300 h 2044699"/>
                <a:gd name="connsiteX835" fmla="*/ 38100 w 1263650"/>
                <a:gd name="connsiteY835" fmla="*/ 244475 h 2044699"/>
                <a:gd name="connsiteX836" fmla="*/ 41275 w 1263650"/>
                <a:gd name="connsiteY836" fmla="*/ 244475 h 2044699"/>
                <a:gd name="connsiteX837" fmla="*/ 41275 w 1263650"/>
                <a:gd name="connsiteY837" fmla="*/ 241300 h 2044699"/>
                <a:gd name="connsiteX838" fmla="*/ 44450 w 1263650"/>
                <a:gd name="connsiteY838" fmla="*/ 238125 h 2044699"/>
                <a:gd name="connsiteX839" fmla="*/ 44450 w 1263650"/>
                <a:gd name="connsiteY839" fmla="*/ 234950 h 2044699"/>
                <a:gd name="connsiteX840" fmla="*/ 47625 w 1263650"/>
                <a:gd name="connsiteY840" fmla="*/ 231775 h 2044699"/>
                <a:gd name="connsiteX841" fmla="*/ 50800 w 1263650"/>
                <a:gd name="connsiteY841" fmla="*/ 228600 h 2044699"/>
                <a:gd name="connsiteX842" fmla="*/ 53975 w 1263650"/>
                <a:gd name="connsiteY842" fmla="*/ 228600 h 2044699"/>
                <a:gd name="connsiteX843" fmla="*/ 57150 w 1263650"/>
                <a:gd name="connsiteY843" fmla="*/ 225425 h 2044699"/>
                <a:gd name="connsiteX844" fmla="*/ 60325 w 1263650"/>
                <a:gd name="connsiteY844" fmla="*/ 225425 h 2044699"/>
                <a:gd name="connsiteX845" fmla="*/ 63500 w 1263650"/>
                <a:gd name="connsiteY845" fmla="*/ 222250 h 2044699"/>
                <a:gd name="connsiteX846" fmla="*/ 66675 w 1263650"/>
                <a:gd name="connsiteY846" fmla="*/ 222250 h 2044699"/>
                <a:gd name="connsiteX847" fmla="*/ 66675 w 1263650"/>
                <a:gd name="connsiteY847" fmla="*/ 219075 h 2044699"/>
                <a:gd name="connsiteX848" fmla="*/ 63500 w 1263650"/>
                <a:gd name="connsiteY848" fmla="*/ 219075 h 2044699"/>
                <a:gd name="connsiteX849" fmla="*/ 63500 w 1263650"/>
                <a:gd name="connsiteY849" fmla="*/ 215900 h 2044699"/>
                <a:gd name="connsiteX850" fmla="*/ 57150 w 1263650"/>
                <a:gd name="connsiteY850" fmla="*/ 215900 h 2044699"/>
                <a:gd name="connsiteX851" fmla="*/ 57150 w 1263650"/>
                <a:gd name="connsiteY851" fmla="*/ 219075 h 2044699"/>
                <a:gd name="connsiteX852" fmla="*/ 53975 w 1263650"/>
                <a:gd name="connsiteY852" fmla="*/ 219075 h 2044699"/>
                <a:gd name="connsiteX853" fmla="*/ 47625 w 1263650"/>
                <a:gd name="connsiteY853" fmla="*/ 228600 h 2044699"/>
                <a:gd name="connsiteX854" fmla="*/ 44450 w 1263650"/>
                <a:gd name="connsiteY854" fmla="*/ 228600 h 2044699"/>
                <a:gd name="connsiteX855" fmla="*/ 41275 w 1263650"/>
                <a:gd name="connsiteY855" fmla="*/ 225425 h 2044699"/>
                <a:gd name="connsiteX856" fmla="*/ 44450 w 1263650"/>
                <a:gd name="connsiteY856" fmla="*/ 222250 h 2044699"/>
                <a:gd name="connsiteX857" fmla="*/ 47625 w 1263650"/>
                <a:gd name="connsiteY857" fmla="*/ 215900 h 2044699"/>
                <a:gd name="connsiteX858" fmla="*/ 66675 w 1263650"/>
                <a:gd name="connsiteY858" fmla="*/ 193675 h 2044699"/>
                <a:gd name="connsiteX859" fmla="*/ 69850 w 1263650"/>
                <a:gd name="connsiteY859" fmla="*/ 184150 h 2044699"/>
                <a:gd name="connsiteX860" fmla="*/ 69850 w 1263650"/>
                <a:gd name="connsiteY860" fmla="*/ 177800 h 2044699"/>
                <a:gd name="connsiteX861" fmla="*/ 73025 w 1263650"/>
                <a:gd name="connsiteY861" fmla="*/ 165100 h 2044699"/>
                <a:gd name="connsiteX862" fmla="*/ 76200 w 1263650"/>
                <a:gd name="connsiteY862" fmla="*/ 155575 h 2044699"/>
                <a:gd name="connsiteX863" fmla="*/ 95250 w 1263650"/>
                <a:gd name="connsiteY863" fmla="*/ 120650 h 2044699"/>
                <a:gd name="connsiteX864" fmla="*/ 98425 w 1263650"/>
                <a:gd name="connsiteY864" fmla="*/ 104775 h 2044699"/>
                <a:gd name="connsiteX865" fmla="*/ 98425 w 1263650"/>
                <a:gd name="connsiteY865" fmla="*/ 92075 h 2044699"/>
                <a:gd name="connsiteX866" fmla="*/ 104775 w 1263650"/>
                <a:gd name="connsiteY866" fmla="*/ 92075 h 2044699"/>
                <a:gd name="connsiteX867" fmla="*/ 98425 w 1263650"/>
                <a:gd name="connsiteY867" fmla="*/ 88900 h 2044699"/>
                <a:gd name="connsiteX868" fmla="*/ 101600 w 1263650"/>
                <a:gd name="connsiteY868" fmla="*/ 53975 h 2044699"/>
                <a:gd name="connsiteX869" fmla="*/ 92075 w 1263650"/>
                <a:gd name="connsiteY869" fmla="*/ 50800 h 2044699"/>
                <a:gd name="connsiteX870" fmla="*/ 88900 w 1263650"/>
                <a:gd name="connsiteY870" fmla="*/ 41275 h 2044699"/>
                <a:gd name="connsiteX871" fmla="*/ 98425 w 1263650"/>
                <a:gd name="connsiteY871" fmla="*/ 28575 h 2044699"/>
                <a:gd name="connsiteX872" fmla="*/ 104775 w 1263650"/>
                <a:gd name="connsiteY872" fmla="*/ 15875 h 2044699"/>
                <a:gd name="connsiteX873" fmla="*/ 104775 w 1263650"/>
                <a:gd name="connsiteY873" fmla="*/ 12700 h 2044699"/>
                <a:gd name="connsiteX874" fmla="*/ 104775 w 1263650"/>
                <a:gd name="connsiteY874" fmla="*/ 0 h 2044699"/>
                <a:gd name="connsiteX0" fmla="*/ 558800 w 1263650"/>
                <a:gd name="connsiteY0" fmla="*/ 1917699 h 2044699"/>
                <a:gd name="connsiteX1" fmla="*/ 530225 w 1263650"/>
                <a:gd name="connsiteY1" fmla="*/ 1870074 h 2044699"/>
                <a:gd name="connsiteX2" fmla="*/ 533400 w 1263650"/>
                <a:gd name="connsiteY2" fmla="*/ 1870074 h 2044699"/>
                <a:gd name="connsiteX3" fmla="*/ 533400 w 1263650"/>
                <a:gd name="connsiteY3" fmla="*/ 1873249 h 2044699"/>
                <a:gd name="connsiteX4" fmla="*/ 536575 w 1263650"/>
                <a:gd name="connsiteY4" fmla="*/ 1879599 h 2044699"/>
                <a:gd name="connsiteX5" fmla="*/ 539750 w 1263650"/>
                <a:gd name="connsiteY5" fmla="*/ 1889124 h 2044699"/>
                <a:gd name="connsiteX6" fmla="*/ 539750 w 1263650"/>
                <a:gd name="connsiteY6" fmla="*/ 1892299 h 2044699"/>
                <a:gd name="connsiteX7" fmla="*/ 546100 w 1263650"/>
                <a:gd name="connsiteY7" fmla="*/ 1895474 h 2044699"/>
                <a:gd name="connsiteX8" fmla="*/ 552450 w 1263650"/>
                <a:gd name="connsiteY8" fmla="*/ 1908174 h 2044699"/>
                <a:gd name="connsiteX9" fmla="*/ 558800 w 1263650"/>
                <a:gd name="connsiteY9" fmla="*/ 1914524 h 2044699"/>
                <a:gd name="connsiteX10" fmla="*/ 558800 w 1263650"/>
                <a:gd name="connsiteY10" fmla="*/ 1917699 h 2044699"/>
                <a:gd name="connsiteX11" fmla="*/ 574675 w 1263650"/>
                <a:gd name="connsiteY11" fmla="*/ 1828799 h 2044699"/>
                <a:gd name="connsiteX12" fmla="*/ 561975 w 1263650"/>
                <a:gd name="connsiteY12" fmla="*/ 1797049 h 2044699"/>
                <a:gd name="connsiteX13" fmla="*/ 565150 w 1263650"/>
                <a:gd name="connsiteY13" fmla="*/ 1797049 h 2044699"/>
                <a:gd name="connsiteX14" fmla="*/ 568325 w 1263650"/>
                <a:gd name="connsiteY14" fmla="*/ 1797049 h 2044699"/>
                <a:gd name="connsiteX15" fmla="*/ 571500 w 1263650"/>
                <a:gd name="connsiteY15" fmla="*/ 1803399 h 2044699"/>
                <a:gd name="connsiteX16" fmla="*/ 577850 w 1263650"/>
                <a:gd name="connsiteY16" fmla="*/ 1806574 h 2044699"/>
                <a:gd name="connsiteX17" fmla="*/ 577850 w 1263650"/>
                <a:gd name="connsiteY17" fmla="*/ 1809749 h 2044699"/>
                <a:gd name="connsiteX18" fmla="*/ 581025 w 1263650"/>
                <a:gd name="connsiteY18" fmla="*/ 1816099 h 2044699"/>
                <a:gd name="connsiteX19" fmla="*/ 584200 w 1263650"/>
                <a:gd name="connsiteY19" fmla="*/ 1822449 h 2044699"/>
                <a:gd name="connsiteX20" fmla="*/ 587375 w 1263650"/>
                <a:gd name="connsiteY20" fmla="*/ 1822449 h 2044699"/>
                <a:gd name="connsiteX21" fmla="*/ 587375 w 1263650"/>
                <a:gd name="connsiteY21" fmla="*/ 1825624 h 2044699"/>
                <a:gd name="connsiteX22" fmla="*/ 587375 w 1263650"/>
                <a:gd name="connsiteY22" fmla="*/ 1828799 h 2044699"/>
                <a:gd name="connsiteX23" fmla="*/ 584200 w 1263650"/>
                <a:gd name="connsiteY23" fmla="*/ 1828799 h 2044699"/>
                <a:gd name="connsiteX24" fmla="*/ 581025 w 1263650"/>
                <a:gd name="connsiteY24" fmla="*/ 1828799 h 2044699"/>
                <a:gd name="connsiteX25" fmla="*/ 574675 w 1263650"/>
                <a:gd name="connsiteY25" fmla="*/ 1828799 h 2044699"/>
                <a:gd name="connsiteX26" fmla="*/ 654050 w 1263650"/>
                <a:gd name="connsiteY26" fmla="*/ 1784349 h 2044699"/>
                <a:gd name="connsiteX27" fmla="*/ 657225 w 1263650"/>
                <a:gd name="connsiteY27" fmla="*/ 1784349 h 2044699"/>
                <a:gd name="connsiteX28" fmla="*/ 657225 w 1263650"/>
                <a:gd name="connsiteY28" fmla="*/ 1787524 h 2044699"/>
                <a:gd name="connsiteX29" fmla="*/ 654050 w 1263650"/>
                <a:gd name="connsiteY29" fmla="*/ 1787524 h 2044699"/>
                <a:gd name="connsiteX30" fmla="*/ 654050 w 1263650"/>
                <a:gd name="connsiteY30" fmla="*/ 1784349 h 2044699"/>
                <a:gd name="connsiteX31" fmla="*/ 320675 w 1263650"/>
                <a:gd name="connsiteY31" fmla="*/ 1441449 h 2044699"/>
                <a:gd name="connsiteX32" fmla="*/ 320678 w 1263650"/>
                <a:gd name="connsiteY32" fmla="*/ 1441452 h 2044699"/>
                <a:gd name="connsiteX33" fmla="*/ 320678 w 1263650"/>
                <a:gd name="connsiteY33" fmla="*/ 1441449 h 2044699"/>
                <a:gd name="connsiteX34" fmla="*/ 320675 w 1263650"/>
                <a:gd name="connsiteY34" fmla="*/ 1441449 h 2044699"/>
                <a:gd name="connsiteX35" fmla="*/ 200026 w 1263650"/>
                <a:gd name="connsiteY35" fmla="*/ 857250 h 2044699"/>
                <a:gd name="connsiteX36" fmla="*/ 202410 w 1263650"/>
                <a:gd name="connsiteY36" fmla="*/ 859634 h 2044699"/>
                <a:gd name="connsiteX37" fmla="*/ 202410 w 1263650"/>
                <a:gd name="connsiteY37" fmla="*/ 859633 h 2044699"/>
                <a:gd name="connsiteX38" fmla="*/ 200027 w 1263650"/>
                <a:gd name="connsiteY38" fmla="*/ 857250 h 2044699"/>
                <a:gd name="connsiteX39" fmla="*/ 200026 w 1263650"/>
                <a:gd name="connsiteY39" fmla="*/ 857250 h 2044699"/>
                <a:gd name="connsiteX40" fmla="*/ 193676 w 1263650"/>
                <a:gd name="connsiteY40" fmla="*/ 854075 h 2044699"/>
                <a:gd name="connsiteX41" fmla="*/ 193676 w 1263650"/>
                <a:gd name="connsiteY41" fmla="*/ 857250 h 2044699"/>
                <a:gd name="connsiteX42" fmla="*/ 193677 w 1263650"/>
                <a:gd name="connsiteY42" fmla="*/ 857250 h 2044699"/>
                <a:gd name="connsiteX43" fmla="*/ 193677 w 1263650"/>
                <a:gd name="connsiteY43" fmla="*/ 854075 h 2044699"/>
                <a:gd name="connsiteX44" fmla="*/ 193676 w 1263650"/>
                <a:gd name="connsiteY44" fmla="*/ 854075 h 2044699"/>
                <a:gd name="connsiteX45" fmla="*/ 190501 w 1263650"/>
                <a:gd name="connsiteY45" fmla="*/ 847724 h 2044699"/>
                <a:gd name="connsiteX46" fmla="*/ 190501 w 1263650"/>
                <a:gd name="connsiteY46" fmla="*/ 847725 h 2044699"/>
                <a:gd name="connsiteX47" fmla="*/ 190501 w 1263650"/>
                <a:gd name="connsiteY47" fmla="*/ 850900 h 2044699"/>
                <a:gd name="connsiteX48" fmla="*/ 190501 w 1263650"/>
                <a:gd name="connsiteY48" fmla="*/ 854075 h 2044699"/>
                <a:gd name="connsiteX49" fmla="*/ 190502 w 1263650"/>
                <a:gd name="connsiteY49" fmla="*/ 854075 h 2044699"/>
                <a:gd name="connsiteX50" fmla="*/ 190502 w 1263650"/>
                <a:gd name="connsiteY50" fmla="*/ 850900 h 2044699"/>
                <a:gd name="connsiteX51" fmla="*/ 190502 w 1263650"/>
                <a:gd name="connsiteY51" fmla="*/ 847725 h 2044699"/>
                <a:gd name="connsiteX52" fmla="*/ 190501 w 1263650"/>
                <a:gd name="connsiteY52" fmla="*/ 847724 h 2044699"/>
                <a:gd name="connsiteX53" fmla="*/ 187326 w 1263650"/>
                <a:gd name="connsiteY53" fmla="*/ 838200 h 2044699"/>
                <a:gd name="connsiteX54" fmla="*/ 187326 w 1263650"/>
                <a:gd name="connsiteY54" fmla="*/ 841375 h 2044699"/>
                <a:gd name="connsiteX55" fmla="*/ 187326 w 1263650"/>
                <a:gd name="connsiteY55" fmla="*/ 844550 h 2044699"/>
                <a:gd name="connsiteX56" fmla="*/ 187327 w 1263650"/>
                <a:gd name="connsiteY56" fmla="*/ 844550 h 2044699"/>
                <a:gd name="connsiteX57" fmla="*/ 187327 w 1263650"/>
                <a:gd name="connsiteY57" fmla="*/ 841375 h 2044699"/>
                <a:gd name="connsiteX58" fmla="*/ 187327 w 1263650"/>
                <a:gd name="connsiteY58" fmla="*/ 838200 h 2044699"/>
                <a:gd name="connsiteX59" fmla="*/ 187326 w 1263650"/>
                <a:gd name="connsiteY59" fmla="*/ 838200 h 2044699"/>
                <a:gd name="connsiteX60" fmla="*/ 184151 w 1263650"/>
                <a:gd name="connsiteY60" fmla="*/ 835025 h 2044699"/>
                <a:gd name="connsiteX61" fmla="*/ 184151 w 1263650"/>
                <a:gd name="connsiteY61" fmla="*/ 838200 h 2044699"/>
                <a:gd name="connsiteX62" fmla="*/ 184152 w 1263650"/>
                <a:gd name="connsiteY62" fmla="*/ 838200 h 2044699"/>
                <a:gd name="connsiteX63" fmla="*/ 184152 w 1263650"/>
                <a:gd name="connsiteY63" fmla="*/ 835025 h 2044699"/>
                <a:gd name="connsiteX64" fmla="*/ 184151 w 1263650"/>
                <a:gd name="connsiteY64" fmla="*/ 835025 h 2044699"/>
                <a:gd name="connsiteX65" fmla="*/ 177801 w 1263650"/>
                <a:gd name="connsiteY65" fmla="*/ 831850 h 2044699"/>
                <a:gd name="connsiteX66" fmla="*/ 177801 w 1263650"/>
                <a:gd name="connsiteY66" fmla="*/ 835025 h 2044699"/>
                <a:gd name="connsiteX67" fmla="*/ 177802 w 1263650"/>
                <a:gd name="connsiteY67" fmla="*/ 835025 h 2044699"/>
                <a:gd name="connsiteX68" fmla="*/ 177802 w 1263650"/>
                <a:gd name="connsiteY68" fmla="*/ 831850 h 2044699"/>
                <a:gd name="connsiteX69" fmla="*/ 177801 w 1263650"/>
                <a:gd name="connsiteY69" fmla="*/ 831850 h 2044699"/>
                <a:gd name="connsiteX70" fmla="*/ 187325 w 1263650"/>
                <a:gd name="connsiteY70" fmla="*/ 784225 h 2044699"/>
                <a:gd name="connsiteX71" fmla="*/ 187325 w 1263650"/>
                <a:gd name="connsiteY71" fmla="*/ 787400 h 2044699"/>
                <a:gd name="connsiteX72" fmla="*/ 187326 w 1263650"/>
                <a:gd name="connsiteY72" fmla="*/ 787400 h 2044699"/>
                <a:gd name="connsiteX73" fmla="*/ 187326 w 1263650"/>
                <a:gd name="connsiteY73" fmla="*/ 784225 h 2044699"/>
                <a:gd name="connsiteX74" fmla="*/ 187325 w 1263650"/>
                <a:gd name="connsiteY74" fmla="*/ 784225 h 2044699"/>
                <a:gd name="connsiteX75" fmla="*/ 92075 w 1263650"/>
                <a:gd name="connsiteY75" fmla="*/ 784225 h 2044699"/>
                <a:gd name="connsiteX76" fmla="*/ 92075 w 1263650"/>
                <a:gd name="connsiteY76" fmla="*/ 787400 h 2044699"/>
                <a:gd name="connsiteX77" fmla="*/ 90805 w 1263650"/>
                <a:gd name="connsiteY77" fmla="*/ 784860 h 2044699"/>
                <a:gd name="connsiteX78" fmla="*/ 92075 w 1263650"/>
                <a:gd name="connsiteY78" fmla="*/ 784225 h 2044699"/>
                <a:gd name="connsiteX79" fmla="*/ 180975 w 1263650"/>
                <a:gd name="connsiteY79" fmla="*/ 774700 h 2044699"/>
                <a:gd name="connsiteX80" fmla="*/ 180976 w 1263650"/>
                <a:gd name="connsiteY80" fmla="*/ 774700 h 2044699"/>
                <a:gd name="connsiteX81" fmla="*/ 180976 w 1263650"/>
                <a:gd name="connsiteY81" fmla="*/ 774701 h 2044699"/>
                <a:gd name="connsiteX82" fmla="*/ 180975 w 1263650"/>
                <a:gd name="connsiteY82" fmla="*/ 774700 h 2044699"/>
                <a:gd name="connsiteX83" fmla="*/ 184150 w 1263650"/>
                <a:gd name="connsiteY83" fmla="*/ 769937 h 2044699"/>
                <a:gd name="connsiteX84" fmla="*/ 184150 w 1263650"/>
                <a:gd name="connsiteY84" fmla="*/ 771525 h 2044699"/>
                <a:gd name="connsiteX85" fmla="*/ 184151 w 1263650"/>
                <a:gd name="connsiteY85" fmla="*/ 771525 h 2044699"/>
                <a:gd name="connsiteX86" fmla="*/ 184151 w 1263650"/>
                <a:gd name="connsiteY86" fmla="*/ 769937 h 2044699"/>
                <a:gd name="connsiteX87" fmla="*/ 184150 w 1263650"/>
                <a:gd name="connsiteY87" fmla="*/ 769937 h 2044699"/>
                <a:gd name="connsiteX88" fmla="*/ 555625 w 1263650"/>
                <a:gd name="connsiteY88" fmla="*/ 641350 h 2044699"/>
                <a:gd name="connsiteX89" fmla="*/ 561975 w 1263650"/>
                <a:gd name="connsiteY89" fmla="*/ 644525 h 2044699"/>
                <a:gd name="connsiteX90" fmla="*/ 561976 w 1263650"/>
                <a:gd name="connsiteY90" fmla="*/ 644525 h 2044699"/>
                <a:gd name="connsiteX91" fmla="*/ 555626 w 1263650"/>
                <a:gd name="connsiteY91" fmla="*/ 641350 h 2044699"/>
                <a:gd name="connsiteX92" fmla="*/ 555625 w 1263650"/>
                <a:gd name="connsiteY92" fmla="*/ 641350 h 2044699"/>
                <a:gd name="connsiteX93" fmla="*/ 104775 w 1263650"/>
                <a:gd name="connsiteY93" fmla="*/ 0 h 2044699"/>
                <a:gd name="connsiteX94" fmla="*/ 107950 w 1263650"/>
                <a:gd name="connsiteY94" fmla="*/ 3175 h 2044699"/>
                <a:gd name="connsiteX95" fmla="*/ 114300 w 1263650"/>
                <a:gd name="connsiteY95" fmla="*/ 3175 h 2044699"/>
                <a:gd name="connsiteX96" fmla="*/ 123825 w 1263650"/>
                <a:gd name="connsiteY96" fmla="*/ 6350 h 2044699"/>
                <a:gd name="connsiteX97" fmla="*/ 133350 w 1263650"/>
                <a:gd name="connsiteY97" fmla="*/ 9525 h 2044699"/>
                <a:gd name="connsiteX98" fmla="*/ 136525 w 1263650"/>
                <a:gd name="connsiteY98" fmla="*/ 9525 h 2044699"/>
                <a:gd name="connsiteX99" fmla="*/ 146050 w 1263650"/>
                <a:gd name="connsiteY99" fmla="*/ 12700 h 2044699"/>
                <a:gd name="connsiteX100" fmla="*/ 155575 w 1263650"/>
                <a:gd name="connsiteY100" fmla="*/ 15875 h 2044699"/>
                <a:gd name="connsiteX101" fmla="*/ 158750 w 1263650"/>
                <a:gd name="connsiteY101" fmla="*/ 15875 h 2044699"/>
                <a:gd name="connsiteX102" fmla="*/ 161925 w 1263650"/>
                <a:gd name="connsiteY102" fmla="*/ 15875 h 2044699"/>
                <a:gd name="connsiteX103" fmla="*/ 180975 w 1263650"/>
                <a:gd name="connsiteY103" fmla="*/ 22225 h 2044699"/>
                <a:gd name="connsiteX104" fmla="*/ 190500 w 1263650"/>
                <a:gd name="connsiteY104" fmla="*/ 22225 h 2044699"/>
                <a:gd name="connsiteX105" fmla="*/ 200025 w 1263650"/>
                <a:gd name="connsiteY105" fmla="*/ 25400 h 2044699"/>
                <a:gd name="connsiteX106" fmla="*/ 203200 w 1263650"/>
                <a:gd name="connsiteY106" fmla="*/ 28575 h 2044699"/>
                <a:gd name="connsiteX107" fmla="*/ 215900 w 1263650"/>
                <a:gd name="connsiteY107" fmla="*/ 28575 h 2044699"/>
                <a:gd name="connsiteX108" fmla="*/ 215900 w 1263650"/>
                <a:gd name="connsiteY108" fmla="*/ 31750 h 2044699"/>
                <a:gd name="connsiteX109" fmla="*/ 219075 w 1263650"/>
                <a:gd name="connsiteY109" fmla="*/ 31750 h 2044699"/>
                <a:gd name="connsiteX110" fmla="*/ 222250 w 1263650"/>
                <a:gd name="connsiteY110" fmla="*/ 31750 h 2044699"/>
                <a:gd name="connsiteX111" fmla="*/ 225425 w 1263650"/>
                <a:gd name="connsiteY111" fmla="*/ 31750 h 2044699"/>
                <a:gd name="connsiteX112" fmla="*/ 228600 w 1263650"/>
                <a:gd name="connsiteY112" fmla="*/ 31750 h 2044699"/>
                <a:gd name="connsiteX113" fmla="*/ 231775 w 1263650"/>
                <a:gd name="connsiteY113" fmla="*/ 34925 h 2044699"/>
                <a:gd name="connsiteX114" fmla="*/ 238125 w 1263650"/>
                <a:gd name="connsiteY114" fmla="*/ 34925 h 2044699"/>
                <a:gd name="connsiteX115" fmla="*/ 247650 w 1263650"/>
                <a:gd name="connsiteY115" fmla="*/ 38100 h 2044699"/>
                <a:gd name="connsiteX116" fmla="*/ 263525 w 1263650"/>
                <a:gd name="connsiteY116" fmla="*/ 41275 h 2044699"/>
                <a:gd name="connsiteX117" fmla="*/ 269875 w 1263650"/>
                <a:gd name="connsiteY117" fmla="*/ 44450 h 2044699"/>
                <a:gd name="connsiteX118" fmla="*/ 282575 w 1263650"/>
                <a:gd name="connsiteY118" fmla="*/ 47625 h 2044699"/>
                <a:gd name="connsiteX119" fmla="*/ 307975 w 1263650"/>
                <a:gd name="connsiteY119" fmla="*/ 53975 h 2044699"/>
                <a:gd name="connsiteX120" fmla="*/ 314325 w 1263650"/>
                <a:gd name="connsiteY120" fmla="*/ 53975 h 2044699"/>
                <a:gd name="connsiteX121" fmla="*/ 320675 w 1263650"/>
                <a:gd name="connsiteY121" fmla="*/ 57150 h 2044699"/>
                <a:gd name="connsiteX122" fmla="*/ 327025 w 1263650"/>
                <a:gd name="connsiteY122" fmla="*/ 57150 h 2044699"/>
                <a:gd name="connsiteX123" fmla="*/ 346075 w 1263650"/>
                <a:gd name="connsiteY123" fmla="*/ 60325 h 2044699"/>
                <a:gd name="connsiteX124" fmla="*/ 355600 w 1263650"/>
                <a:gd name="connsiteY124" fmla="*/ 63500 h 2044699"/>
                <a:gd name="connsiteX125" fmla="*/ 365125 w 1263650"/>
                <a:gd name="connsiteY125" fmla="*/ 66675 h 2044699"/>
                <a:gd name="connsiteX126" fmla="*/ 368300 w 1263650"/>
                <a:gd name="connsiteY126" fmla="*/ 66675 h 2044699"/>
                <a:gd name="connsiteX127" fmla="*/ 371475 w 1263650"/>
                <a:gd name="connsiteY127" fmla="*/ 66675 h 2044699"/>
                <a:gd name="connsiteX128" fmla="*/ 393700 w 1263650"/>
                <a:gd name="connsiteY128" fmla="*/ 73025 h 2044699"/>
                <a:gd name="connsiteX129" fmla="*/ 460375 w 1263650"/>
                <a:gd name="connsiteY129" fmla="*/ 92075 h 2044699"/>
                <a:gd name="connsiteX130" fmla="*/ 473075 w 1263650"/>
                <a:gd name="connsiteY130" fmla="*/ 95250 h 2044699"/>
                <a:gd name="connsiteX131" fmla="*/ 482600 w 1263650"/>
                <a:gd name="connsiteY131" fmla="*/ 98425 h 2044699"/>
                <a:gd name="connsiteX132" fmla="*/ 485775 w 1263650"/>
                <a:gd name="connsiteY132" fmla="*/ 98425 h 2044699"/>
                <a:gd name="connsiteX133" fmla="*/ 498475 w 1263650"/>
                <a:gd name="connsiteY133" fmla="*/ 101600 h 2044699"/>
                <a:gd name="connsiteX134" fmla="*/ 501650 w 1263650"/>
                <a:gd name="connsiteY134" fmla="*/ 101600 h 2044699"/>
                <a:gd name="connsiteX135" fmla="*/ 508000 w 1263650"/>
                <a:gd name="connsiteY135" fmla="*/ 101600 h 2044699"/>
                <a:gd name="connsiteX136" fmla="*/ 523875 w 1263650"/>
                <a:gd name="connsiteY136" fmla="*/ 107950 h 2044699"/>
                <a:gd name="connsiteX137" fmla="*/ 527050 w 1263650"/>
                <a:gd name="connsiteY137" fmla="*/ 107950 h 2044699"/>
                <a:gd name="connsiteX138" fmla="*/ 530225 w 1263650"/>
                <a:gd name="connsiteY138" fmla="*/ 107950 h 2044699"/>
                <a:gd name="connsiteX139" fmla="*/ 539750 w 1263650"/>
                <a:gd name="connsiteY139" fmla="*/ 111125 h 2044699"/>
                <a:gd name="connsiteX140" fmla="*/ 542925 w 1263650"/>
                <a:gd name="connsiteY140" fmla="*/ 111125 h 2044699"/>
                <a:gd name="connsiteX141" fmla="*/ 546100 w 1263650"/>
                <a:gd name="connsiteY141" fmla="*/ 111125 h 2044699"/>
                <a:gd name="connsiteX142" fmla="*/ 549275 w 1263650"/>
                <a:gd name="connsiteY142" fmla="*/ 114300 h 2044699"/>
                <a:gd name="connsiteX143" fmla="*/ 552450 w 1263650"/>
                <a:gd name="connsiteY143" fmla="*/ 114300 h 2044699"/>
                <a:gd name="connsiteX144" fmla="*/ 555625 w 1263650"/>
                <a:gd name="connsiteY144" fmla="*/ 114300 h 2044699"/>
                <a:gd name="connsiteX145" fmla="*/ 558800 w 1263650"/>
                <a:gd name="connsiteY145" fmla="*/ 114300 h 2044699"/>
                <a:gd name="connsiteX146" fmla="*/ 561975 w 1263650"/>
                <a:gd name="connsiteY146" fmla="*/ 114300 h 2044699"/>
                <a:gd name="connsiteX147" fmla="*/ 565150 w 1263650"/>
                <a:gd name="connsiteY147" fmla="*/ 117475 h 2044699"/>
                <a:gd name="connsiteX148" fmla="*/ 574675 w 1263650"/>
                <a:gd name="connsiteY148" fmla="*/ 120650 h 2044699"/>
                <a:gd name="connsiteX149" fmla="*/ 584200 w 1263650"/>
                <a:gd name="connsiteY149" fmla="*/ 120650 h 2044699"/>
                <a:gd name="connsiteX150" fmla="*/ 606425 w 1263650"/>
                <a:gd name="connsiteY150" fmla="*/ 127000 h 2044699"/>
                <a:gd name="connsiteX151" fmla="*/ 628650 w 1263650"/>
                <a:gd name="connsiteY151" fmla="*/ 130175 h 2044699"/>
                <a:gd name="connsiteX152" fmla="*/ 650875 w 1263650"/>
                <a:gd name="connsiteY152" fmla="*/ 136525 h 2044699"/>
                <a:gd name="connsiteX153" fmla="*/ 660400 w 1263650"/>
                <a:gd name="connsiteY153" fmla="*/ 139700 h 2044699"/>
                <a:gd name="connsiteX154" fmla="*/ 676275 w 1263650"/>
                <a:gd name="connsiteY154" fmla="*/ 142875 h 2044699"/>
                <a:gd name="connsiteX155" fmla="*/ 682625 w 1263650"/>
                <a:gd name="connsiteY155" fmla="*/ 142875 h 2044699"/>
                <a:gd name="connsiteX156" fmla="*/ 679450 w 1263650"/>
                <a:gd name="connsiteY156" fmla="*/ 155575 h 2044699"/>
                <a:gd name="connsiteX157" fmla="*/ 676275 w 1263650"/>
                <a:gd name="connsiteY157" fmla="*/ 161925 h 2044699"/>
                <a:gd name="connsiteX158" fmla="*/ 676275 w 1263650"/>
                <a:gd name="connsiteY158" fmla="*/ 165100 h 2044699"/>
                <a:gd name="connsiteX159" fmla="*/ 676275 w 1263650"/>
                <a:gd name="connsiteY159" fmla="*/ 174625 h 2044699"/>
                <a:gd name="connsiteX160" fmla="*/ 673100 w 1263650"/>
                <a:gd name="connsiteY160" fmla="*/ 187325 h 2044699"/>
                <a:gd name="connsiteX161" fmla="*/ 666750 w 1263650"/>
                <a:gd name="connsiteY161" fmla="*/ 203200 h 2044699"/>
                <a:gd name="connsiteX162" fmla="*/ 666750 w 1263650"/>
                <a:gd name="connsiteY162" fmla="*/ 206375 h 2044699"/>
                <a:gd name="connsiteX163" fmla="*/ 660400 w 1263650"/>
                <a:gd name="connsiteY163" fmla="*/ 234950 h 2044699"/>
                <a:gd name="connsiteX164" fmla="*/ 660400 w 1263650"/>
                <a:gd name="connsiteY164" fmla="*/ 241300 h 2044699"/>
                <a:gd name="connsiteX165" fmla="*/ 650875 w 1263650"/>
                <a:gd name="connsiteY165" fmla="*/ 273050 h 2044699"/>
                <a:gd name="connsiteX166" fmla="*/ 647700 w 1263650"/>
                <a:gd name="connsiteY166" fmla="*/ 295275 h 2044699"/>
                <a:gd name="connsiteX167" fmla="*/ 647700 w 1263650"/>
                <a:gd name="connsiteY167" fmla="*/ 298450 h 2044699"/>
                <a:gd name="connsiteX168" fmla="*/ 644525 w 1263650"/>
                <a:gd name="connsiteY168" fmla="*/ 307975 h 2044699"/>
                <a:gd name="connsiteX169" fmla="*/ 641350 w 1263650"/>
                <a:gd name="connsiteY169" fmla="*/ 330200 h 2044699"/>
                <a:gd name="connsiteX170" fmla="*/ 635000 w 1263650"/>
                <a:gd name="connsiteY170" fmla="*/ 352425 h 2044699"/>
                <a:gd name="connsiteX171" fmla="*/ 631825 w 1263650"/>
                <a:gd name="connsiteY171" fmla="*/ 365125 h 2044699"/>
                <a:gd name="connsiteX172" fmla="*/ 628650 w 1263650"/>
                <a:gd name="connsiteY172" fmla="*/ 374650 h 2044699"/>
                <a:gd name="connsiteX173" fmla="*/ 628650 w 1263650"/>
                <a:gd name="connsiteY173" fmla="*/ 381000 h 2044699"/>
                <a:gd name="connsiteX174" fmla="*/ 628650 w 1263650"/>
                <a:gd name="connsiteY174" fmla="*/ 387350 h 2044699"/>
                <a:gd name="connsiteX175" fmla="*/ 622300 w 1263650"/>
                <a:gd name="connsiteY175" fmla="*/ 419100 h 2044699"/>
                <a:gd name="connsiteX176" fmla="*/ 619125 w 1263650"/>
                <a:gd name="connsiteY176" fmla="*/ 434975 h 2044699"/>
                <a:gd name="connsiteX177" fmla="*/ 612775 w 1263650"/>
                <a:gd name="connsiteY177" fmla="*/ 457200 h 2044699"/>
                <a:gd name="connsiteX178" fmla="*/ 606425 w 1263650"/>
                <a:gd name="connsiteY178" fmla="*/ 476250 h 2044699"/>
                <a:gd name="connsiteX179" fmla="*/ 600075 w 1263650"/>
                <a:gd name="connsiteY179" fmla="*/ 511175 h 2044699"/>
                <a:gd name="connsiteX180" fmla="*/ 587375 w 1263650"/>
                <a:gd name="connsiteY180" fmla="*/ 568325 h 2044699"/>
                <a:gd name="connsiteX181" fmla="*/ 587375 w 1263650"/>
                <a:gd name="connsiteY181" fmla="*/ 574675 h 2044699"/>
                <a:gd name="connsiteX182" fmla="*/ 577850 w 1263650"/>
                <a:gd name="connsiteY182" fmla="*/ 612775 h 2044699"/>
                <a:gd name="connsiteX183" fmla="*/ 574675 w 1263650"/>
                <a:gd name="connsiteY183" fmla="*/ 619125 h 2044699"/>
                <a:gd name="connsiteX184" fmla="*/ 574675 w 1263650"/>
                <a:gd name="connsiteY184" fmla="*/ 622300 h 2044699"/>
                <a:gd name="connsiteX185" fmla="*/ 574676 w 1263650"/>
                <a:gd name="connsiteY185" fmla="*/ 622300 h 2044699"/>
                <a:gd name="connsiteX186" fmla="*/ 573884 w 1263650"/>
                <a:gd name="connsiteY186" fmla="*/ 626260 h 2044699"/>
                <a:gd name="connsiteX187" fmla="*/ 573884 w 1263650"/>
                <a:gd name="connsiteY187" fmla="*/ 629444 h 2044699"/>
                <a:gd name="connsiteX188" fmla="*/ 573247 w 1263650"/>
                <a:gd name="connsiteY188" fmla="*/ 629444 h 2044699"/>
                <a:gd name="connsiteX189" fmla="*/ 571501 w 1263650"/>
                <a:gd name="connsiteY189" fmla="*/ 638175 h 2044699"/>
                <a:gd name="connsiteX190" fmla="*/ 568326 w 1263650"/>
                <a:gd name="connsiteY190" fmla="*/ 644525 h 2044699"/>
                <a:gd name="connsiteX191" fmla="*/ 568325 w 1263650"/>
                <a:gd name="connsiteY191" fmla="*/ 644525 h 2044699"/>
                <a:gd name="connsiteX192" fmla="*/ 568325 w 1263650"/>
                <a:gd name="connsiteY192" fmla="*/ 657225 h 2044699"/>
                <a:gd name="connsiteX193" fmla="*/ 565150 w 1263650"/>
                <a:gd name="connsiteY193" fmla="*/ 666750 h 2044699"/>
                <a:gd name="connsiteX194" fmla="*/ 565150 w 1263650"/>
                <a:gd name="connsiteY194" fmla="*/ 673100 h 2044699"/>
                <a:gd name="connsiteX195" fmla="*/ 561975 w 1263650"/>
                <a:gd name="connsiteY195" fmla="*/ 679450 h 2044699"/>
                <a:gd name="connsiteX196" fmla="*/ 561975 w 1263650"/>
                <a:gd name="connsiteY196" fmla="*/ 682625 h 2044699"/>
                <a:gd name="connsiteX197" fmla="*/ 558800 w 1263650"/>
                <a:gd name="connsiteY197" fmla="*/ 692150 h 2044699"/>
                <a:gd name="connsiteX198" fmla="*/ 558801 w 1263650"/>
                <a:gd name="connsiteY198" fmla="*/ 692150 h 2044699"/>
                <a:gd name="connsiteX199" fmla="*/ 558801 w 1263650"/>
                <a:gd name="connsiteY199" fmla="*/ 704850 h 2044699"/>
                <a:gd name="connsiteX200" fmla="*/ 558801 w 1263650"/>
                <a:gd name="connsiteY200" fmla="*/ 708025 h 2044699"/>
                <a:gd name="connsiteX201" fmla="*/ 561976 w 1263650"/>
                <a:gd name="connsiteY201" fmla="*/ 708025 h 2044699"/>
                <a:gd name="connsiteX202" fmla="*/ 561976 w 1263650"/>
                <a:gd name="connsiteY202" fmla="*/ 711200 h 2044699"/>
                <a:gd name="connsiteX203" fmla="*/ 561976 w 1263650"/>
                <a:gd name="connsiteY203" fmla="*/ 714375 h 2044699"/>
                <a:gd name="connsiteX204" fmla="*/ 568326 w 1263650"/>
                <a:gd name="connsiteY204" fmla="*/ 720725 h 2044699"/>
                <a:gd name="connsiteX205" fmla="*/ 570231 w 1263650"/>
                <a:gd name="connsiteY205" fmla="*/ 723900 h 2044699"/>
                <a:gd name="connsiteX206" fmla="*/ 571501 w 1263650"/>
                <a:gd name="connsiteY206" fmla="*/ 726017 h 2044699"/>
                <a:gd name="connsiteX207" fmla="*/ 577851 w 1263650"/>
                <a:gd name="connsiteY207" fmla="*/ 736600 h 2044699"/>
                <a:gd name="connsiteX208" fmla="*/ 593726 w 1263650"/>
                <a:gd name="connsiteY208" fmla="*/ 755650 h 2044699"/>
                <a:gd name="connsiteX209" fmla="*/ 603251 w 1263650"/>
                <a:gd name="connsiteY209" fmla="*/ 771525 h 2044699"/>
                <a:gd name="connsiteX210" fmla="*/ 606426 w 1263650"/>
                <a:gd name="connsiteY210" fmla="*/ 771525 h 2044699"/>
                <a:gd name="connsiteX211" fmla="*/ 606426 w 1263650"/>
                <a:gd name="connsiteY211" fmla="*/ 774700 h 2044699"/>
                <a:gd name="connsiteX212" fmla="*/ 606425 w 1263650"/>
                <a:gd name="connsiteY212" fmla="*/ 774700 h 2044699"/>
                <a:gd name="connsiteX213" fmla="*/ 625475 w 1263650"/>
                <a:gd name="connsiteY213" fmla="*/ 803275 h 2044699"/>
                <a:gd name="connsiteX214" fmla="*/ 628650 w 1263650"/>
                <a:gd name="connsiteY214" fmla="*/ 806450 h 2044699"/>
                <a:gd name="connsiteX215" fmla="*/ 635000 w 1263650"/>
                <a:gd name="connsiteY215" fmla="*/ 812800 h 2044699"/>
                <a:gd name="connsiteX216" fmla="*/ 638175 w 1263650"/>
                <a:gd name="connsiteY216" fmla="*/ 819150 h 2044699"/>
                <a:gd name="connsiteX217" fmla="*/ 644525 w 1263650"/>
                <a:gd name="connsiteY217" fmla="*/ 828675 h 2044699"/>
                <a:gd name="connsiteX218" fmla="*/ 647700 w 1263650"/>
                <a:gd name="connsiteY218" fmla="*/ 831850 h 2044699"/>
                <a:gd name="connsiteX219" fmla="*/ 654050 w 1263650"/>
                <a:gd name="connsiteY219" fmla="*/ 841375 h 2044699"/>
                <a:gd name="connsiteX220" fmla="*/ 657225 w 1263650"/>
                <a:gd name="connsiteY220" fmla="*/ 841375 h 2044699"/>
                <a:gd name="connsiteX221" fmla="*/ 657225 w 1263650"/>
                <a:gd name="connsiteY221" fmla="*/ 847725 h 2044699"/>
                <a:gd name="connsiteX222" fmla="*/ 660400 w 1263650"/>
                <a:gd name="connsiteY222" fmla="*/ 850900 h 2044699"/>
                <a:gd name="connsiteX223" fmla="*/ 663575 w 1263650"/>
                <a:gd name="connsiteY223" fmla="*/ 854075 h 2044699"/>
                <a:gd name="connsiteX224" fmla="*/ 673100 w 1263650"/>
                <a:gd name="connsiteY224" fmla="*/ 866775 h 2044699"/>
                <a:gd name="connsiteX225" fmla="*/ 679450 w 1263650"/>
                <a:gd name="connsiteY225" fmla="*/ 876300 h 2044699"/>
                <a:gd name="connsiteX226" fmla="*/ 682625 w 1263650"/>
                <a:gd name="connsiteY226" fmla="*/ 879475 h 2044699"/>
                <a:gd name="connsiteX227" fmla="*/ 701675 w 1263650"/>
                <a:gd name="connsiteY227" fmla="*/ 908050 h 2044699"/>
                <a:gd name="connsiteX228" fmla="*/ 708025 w 1263650"/>
                <a:gd name="connsiteY228" fmla="*/ 914400 h 2044699"/>
                <a:gd name="connsiteX229" fmla="*/ 723900 w 1263650"/>
                <a:gd name="connsiteY229" fmla="*/ 936625 h 2044699"/>
                <a:gd name="connsiteX230" fmla="*/ 733425 w 1263650"/>
                <a:gd name="connsiteY230" fmla="*/ 949325 h 2044699"/>
                <a:gd name="connsiteX231" fmla="*/ 736600 w 1263650"/>
                <a:gd name="connsiteY231" fmla="*/ 952500 h 2044699"/>
                <a:gd name="connsiteX232" fmla="*/ 736600 w 1263650"/>
                <a:gd name="connsiteY232" fmla="*/ 955675 h 2044699"/>
                <a:gd name="connsiteX233" fmla="*/ 739775 w 1263650"/>
                <a:gd name="connsiteY233" fmla="*/ 958850 h 2044699"/>
                <a:gd name="connsiteX234" fmla="*/ 739775 w 1263650"/>
                <a:gd name="connsiteY234" fmla="*/ 962025 h 2044699"/>
                <a:gd name="connsiteX235" fmla="*/ 746125 w 1263650"/>
                <a:gd name="connsiteY235" fmla="*/ 971550 h 2044699"/>
                <a:gd name="connsiteX236" fmla="*/ 790575 w 1263650"/>
                <a:gd name="connsiteY236" fmla="*/ 1028700 h 2044699"/>
                <a:gd name="connsiteX237" fmla="*/ 806450 w 1263650"/>
                <a:gd name="connsiteY237" fmla="*/ 1050925 h 2044699"/>
                <a:gd name="connsiteX238" fmla="*/ 812800 w 1263650"/>
                <a:gd name="connsiteY238" fmla="*/ 1060450 h 2044699"/>
                <a:gd name="connsiteX239" fmla="*/ 822325 w 1263650"/>
                <a:gd name="connsiteY239" fmla="*/ 1073150 h 2044699"/>
                <a:gd name="connsiteX240" fmla="*/ 825500 w 1263650"/>
                <a:gd name="connsiteY240" fmla="*/ 1079500 h 2044699"/>
                <a:gd name="connsiteX241" fmla="*/ 841375 w 1263650"/>
                <a:gd name="connsiteY241" fmla="*/ 1104900 h 2044699"/>
                <a:gd name="connsiteX242" fmla="*/ 854075 w 1263650"/>
                <a:gd name="connsiteY242" fmla="*/ 1117600 h 2044699"/>
                <a:gd name="connsiteX243" fmla="*/ 860425 w 1263650"/>
                <a:gd name="connsiteY243" fmla="*/ 1130300 h 2044699"/>
                <a:gd name="connsiteX244" fmla="*/ 866775 w 1263650"/>
                <a:gd name="connsiteY244" fmla="*/ 1136650 h 2044699"/>
                <a:gd name="connsiteX245" fmla="*/ 869950 w 1263650"/>
                <a:gd name="connsiteY245" fmla="*/ 1143000 h 2044699"/>
                <a:gd name="connsiteX246" fmla="*/ 882650 w 1263650"/>
                <a:gd name="connsiteY246" fmla="*/ 1162050 h 2044699"/>
                <a:gd name="connsiteX247" fmla="*/ 892175 w 1263650"/>
                <a:gd name="connsiteY247" fmla="*/ 1168400 h 2044699"/>
                <a:gd name="connsiteX248" fmla="*/ 892175 w 1263650"/>
                <a:gd name="connsiteY248" fmla="*/ 1171575 h 2044699"/>
                <a:gd name="connsiteX249" fmla="*/ 895350 w 1263650"/>
                <a:gd name="connsiteY249" fmla="*/ 1174750 h 2044699"/>
                <a:gd name="connsiteX250" fmla="*/ 904875 w 1263650"/>
                <a:gd name="connsiteY250" fmla="*/ 1190625 h 2044699"/>
                <a:gd name="connsiteX251" fmla="*/ 908050 w 1263650"/>
                <a:gd name="connsiteY251" fmla="*/ 1193800 h 2044699"/>
                <a:gd name="connsiteX252" fmla="*/ 933450 w 1263650"/>
                <a:gd name="connsiteY252" fmla="*/ 1228725 h 2044699"/>
                <a:gd name="connsiteX253" fmla="*/ 933450 w 1263650"/>
                <a:gd name="connsiteY253" fmla="*/ 1231900 h 2044699"/>
                <a:gd name="connsiteX254" fmla="*/ 958850 w 1263650"/>
                <a:gd name="connsiteY254" fmla="*/ 1263650 h 2044699"/>
                <a:gd name="connsiteX255" fmla="*/ 977900 w 1263650"/>
                <a:gd name="connsiteY255" fmla="*/ 1292225 h 2044699"/>
                <a:gd name="connsiteX256" fmla="*/ 1005680 w 1263650"/>
                <a:gd name="connsiteY256" fmla="*/ 1331117 h 2044699"/>
                <a:gd name="connsiteX257" fmla="*/ 1006478 w 1263650"/>
                <a:gd name="connsiteY257" fmla="*/ 1331117 h 2044699"/>
                <a:gd name="connsiteX258" fmla="*/ 1006478 w 1263650"/>
                <a:gd name="connsiteY258" fmla="*/ 1332234 h 2044699"/>
                <a:gd name="connsiteX259" fmla="*/ 1009650 w 1263650"/>
                <a:gd name="connsiteY259" fmla="*/ 1336675 h 2044699"/>
                <a:gd name="connsiteX260" fmla="*/ 1025525 w 1263650"/>
                <a:gd name="connsiteY260" fmla="*/ 1355725 h 2044699"/>
                <a:gd name="connsiteX261" fmla="*/ 1025525 w 1263650"/>
                <a:gd name="connsiteY261" fmla="*/ 1358900 h 2044699"/>
                <a:gd name="connsiteX262" fmla="*/ 1031875 w 1263650"/>
                <a:gd name="connsiteY262" fmla="*/ 1365250 h 2044699"/>
                <a:gd name="connsiteX263" fmla="*/ 1035050 w 1263650"/>
                <a:gd name="connsiteY263" fmla="*/ 1374775 h 2044699"/>
                <a:gd name="connsiteX264" fmla="*/ 1038225 w 1263650"/>
                <a:gd name="connsiteY264" fmla="*/ 1374775 h 2044699"/>
                <a:gd name="connsiteX265" fmla="*/ 1041400 w 1263650"/>
                <a:gd name="connsiteY265" fmla="*/ 1377950 h 2044699"/>
                <a:gd name="connsiteX266" fmla="*/ 1044575 w 1263650"/>
                <a:gd name="connsiteY266" fmla="*/ 1384300 h 2044699"/>
                <a:gd name="connsiteX267" fmla="*/ 1047750 w 1263650"/>
                <a:gd name="connsiteY267" fmla="*/ 1387475 h 2044699"/>
                <a:gd name="connsiteX268" fmla="*/ 1047750 w 1263650"/>
                <a:gd name="connsiteY268" fmla="*/ 1390650 h 2044699"/>
                <a:gd name="connsiteX269" fmla="*/ 1050925 w 1263650"/>
                <a:gd name="connsiteY269" fmla="*/ 1393825 h 2044699"/>
                <a:gd name="connsiteX270" fmla="*/ 1054100 w 1263650"/>
                <a:gd name="connsiteY270" fmla="*/ 1397000 h 2044699"/>
                <a:gd name="connsiteX271" fmla="*/ 1057275 w 1263650"/>
                <a:gd name="connsiteY271" fmla="*/ 1403350 h 2044699"/>
                <a:gd name="connsiteX272" fmla="*/ 1073150 w 1263650"/>
                <a:gd name="connsiteY272" fmla="*/ 1425575 h 2044699"/>
                <a:gd name="connsiteX273" fmla="*/ 1079500 w 1263650"/>
                <a:gd name="connsiteY273" fmla="*/ 1431925 h 2044699"/>
                <a:gd name="connsiteX274" fmla="*/ 1079500 w 1263650"/>
                <a:gd name="connsiteY274" fmla="*/ 1431924 h 2044699"/>
                <a:gd name="connsiteX275" fmla="*/ 1092200 w 1263650"/>
                <a:gd name="connsiteY275" fmla="*/ 1450974 h 2044699"/>
                <a:gd name="connsiteX276" fmla="*/ 1098550 w 1263650"/>
                <a:gd name="connsiteY276" fmla="*/ 1457324 h 2044699"/>
                <a:gd name="connsiteX277" fmla="*/ 1098550 w 1263650"/>
                <a:gd name="connsiteY277" fmla="*/ 1460499 h 2044699"/>
                <a:gd name="connsiteX278" fmla="*/ 1114425 w 1263650"/>
                <a:gd name="connsiteY278" fmla="*/ 1479549 h 2044699"/>
                <a:gd name="connsiteX279" fmla="*/ 1133475 w 1263650"/>
                <a:gd name="connsiteY279" fmla="*/ 1508124 h 2044699"/>
                <a:gd name="connsiteX280" fmla="*/ 1149350 w 1263650"/>
                <a:gd name="connsiteY280" fmla="*/ 1530349 h 2044699"/>
                <a:gd name="connsiteX281" fmla="*/ 1155700 w 1263650"/>
                <a:gd name="connsiteY281" fmla="*/ 1539874 h 2044699"/>
                <a:gd name="connsiteX282" fmla="*/ 1171575 w 1263650"/>
                <a:gd name="connsiteY282" fmla="*/ 1562099 h 2044699"/>
                <a:gd name="connsiteX283" fmla="*/ 1177925 w 1263650"/>
                <a:gd name="connsiteY283" fmla="*/ 1571624 h 2044699"/>
                <a:gd name="connsiteX284" fmla="*/ 1181100 w 1263650"/>
                <a:gd name="connsiteY284" fmla="*/ 1574799 h 2044699"/>
                <a:gd name="connsiteX285" fmla="*/ 1187450 w 1263650"/>
                <a:gd name="connsiteY285" fmla="*/ 1584324 h 2044699"/>
                <a:gd name="connsiteX286" fmla="*/ 1206500 w 1263650"/>
                <a:gd name="connsiteY286" fmla="*/ 1609724 h 2044699"/>
                <a:gd name="connsiteX287" fmla="*/ 1206500 w 1263650"/>
                <a:gd name="connsiteY287" fmla="*/ 1612899 h 2044699"/>
                <a:gd name="connsiteX288" fmla="*/ 1209675 w 1263650"/>
                <a:gd name="connsiteY288" fmla="*/ 1612899 h 2044699"/>
                <a:gd name="connsiteX289" fmla="*/ 1209675 w 1263650"/>
                <a:gd name="connsiteY289" fmla="*/ 1616074 h 2044699"/>
                <a:gd name="connsiteX290" fmla="*/ 1206500 w 1263650"/>
                <a:gd name="connsiteY290" fmla="*/ 1625599 h 2044699"/>
                <a:gd name="connsiteX291" fmla="*/ 1206500 w 1263650"/>
                <a:gd name="connsiteY291" fmla="*/ 1628774 h 2044699"/>
                <a:gd name="connsiteX292" fmla="*/ 1206500 w 1263650"/>
                <a:gd name="connsiteY292" fmla="*/ 1631949 h 2044699"/>
                <a:gd name="connsiteX293" fmla="*/ 1203325 w 1263650"/>
                <a:gd name="connsiteY293" fmla="*/ 1635124 h 2044699"/>
                <a:gd name="connsiteX294" fmla="*/ 1203325 w 1263650"/>
                <a:gd name="connsiteY294" fmla="*/ 1638299 h 2044699"/>
                <a:gd name="connsiteX295" fmla="*/ 1212850 w 1263650"/>
                <a:gd name="connsiteY295" fmla="*/ 1657349 h 2044699"/>
                <a:gd name="connsiteX296" fmla="*/ 1212850 w 1263650"/>
                <a:gd name="connsiteY296" fmla="*/ 1660524 h 2044699"/>
                <a:gd name="connsiteX297" fmla="*/ 1219200 w 1263650"/>
                <a:gd name="connsiteY297" fmla="*/ 1666874 h 2044699"/>
                <a:gd name="connsiteX298" fmla="*/ 1222375 w 1263650"/>
                <a:gd name="connsiteY298" fmla="*/ 1670049 h 2044699"/>
                <a:gd name="connsiteX299" fmla="*/ 1225550 w 1263650"/>
                <a:gd name="connsiteY299" fmla="*/ 1670049 h 2044699"/>
                <a:gd name="connsiteX300" fmla="*/ 1225550 w 1263650"/>
                <a:gd name="connsiteY300" fmla="*/ 1673224 h 2044699"/>
                <a:gd name="connsiteX301" fmla="*/ 1225550 w 1263650"/>
                <a:gd name="connsiteY301" fmla="*/ 1679574 h 2044699"/>
                <a:gd name="connsiteX302" fmla="*/ 1225550 w 1263650"/>
                <a:gd name="connsiteY302" fmla="*/ 1682749 h 2044699"/>
                <a:gd name="connsiteX303" fmla="*/ 1228725 w 1263650"/>
                <a:gd name="connsiteY303" fmla="*/ 1695449 h 2044699"/>
                <a:gd name="connsiteX304" fmla="*/ 1231900 w 1263650"/>
                <a:gd name="connsiteY304" fmla="*/ 1708149 h 2044699"/>
                <a:gd name="connsiteX305" fmla="*/ 1231900 w 1263650"/>
                <a:gd name="connsiteY305" fmla="*/ 1714499 h 2044699"/>
                <a:gd name="connsiteX306" fmla="*/ 1231900 w 1263650"/>
                <a:gd name="connsiteY306" fmla="*/ 1717674 h 2044699"/>
                <a:gd name="connsiteX307" fmla="*/ 1228725 w 1263650"/>
                <a:gd name="connsiteY307" fmla="*/ 1720849 h 2044699"/>
                <a:gd name="connsiteX308" fmla="*/ 1231900 w 1263650"/>
                <a:gd name="connsiteY308" fmla="*/ 1724024 h 2044699"/>
                <a:gd name="connsiteX309" fmla="*/ 1238250 w 1263650"/>
                <a:gd name="connsiteY309" fmla="*/ 1724024 h 2044699"/>
                <a:gd name="connsiteX310" fmla="*/ 1257300 w 1263650"/>
                <a:gd name="connsiteY310" fmla="*/ 1746249 h 2044699"/>
                <a:gd name="connsiteX311" fmla="*/ 1260475 w 1263650"/>
                <a:gd name="connsiteY311" fmla="*/ 1749424 h 2044699"/>
                <a:gd name="connsiteX312" fmla="*/ 1263650 w 1263650"/>
                <a:gd name="connsiteY312" fmla="*/ 1755774 h 2044699"/>
                <a:gd name="connsiteX313" fmla="*/ 1263650 w 1263650"/>
                <a:gd name="connsiteY313" fmla="*/ 1762124 h 2044699"/>
                <a:gd name="connsiteX314" fmla="*/ 1254125 w 1263650"/>
                <a:gd name="connsiteY314" fmla="*/ 1768474 h 2044699"/>
                <a:gd name="connsiteX315" fmla="*/ 1247775 w 1263650"/>
                <a:gd name="connsiteY315" fmla="*/ 1774824 h 2044699"/>
                <a:gd name="connsiteX316" fmla="*/ 1247775 w 1263650"/>
                <a:gd name="connsiteY316" fmla="*/ 1777999 h 2044699"/>
                <a:gd name="connsiteX317" fmla="*/ 1244600 w 1263650"/>
                <a:gd name="connsiteY317" fmla="*/ 1777999 h 2044699"/>
                <a:gd name="connsiteX318" fmla="*/ 1241425 w 1263650"/>
                <a:gd name="connsiteY318" fmla="*/ 1777999 h 2044699"/>
                <a:gd name="connsiteX319" fmla="*/ 1228725 w 1263650"/>
                <a:gd name="connsiteY319" fmla="*/ 1784349 h 2044699"/>
                <a:gd name="connsiteX320" fmla="*/ 1222375 w 1263650"/>
                <a:gd name="connsiteY320" fmla="*/ 1787524 h 2044699"/>
                <a:gd name="connsiteX321" fmla="*/ 1216025 w 1263650"/>
                <a:gd name="connsiteY321" fmla="*/ 1787524 h 2044699"/>
                <a:gd name="connsiteX322" fmla="*/ 1212850 w 1263650"/>
                <a:gd name="connsiteY322" fmla="*/ 1787524 h 2044699"/>
                <a:gd name="connsiteX323" fmla="*/ 1212850 w 1263650"/>
                <a:gd name="connsiteY323" fmla="*/ 1790699 h 2044699"/>
                <a:gd name="connsiteX324" fmla="*/ 1209675 w 1263650"/>
                <a:gd name="connsiteY324" fmla="*/ 1790699 h 2044699"/>
                <a:gd name="connsiteX325" fmla="*/ 1209675 w 1263650"/>
                <a:gd name="connsiteY325" fmla="*/ 1793874 h 2044699"/>
                <a:gd name="connsiteX326" fmla="*/ 1209675 w 1263650"/>
                <a:gd name="connsiteY326" fmla="*/ 1797049 h 2044699"/>
                <a:gd name="connsiteX327" fmla="*/ 1206500 w 1263650"/>
                <a:gd name="connsiteY327" fmla="*/ 1806574 h 2044699"/>
                <a:gd name="connsiteX328" fmla="*/ 1200150 w 1263650"/>
                <a:gd name="connsiteY328" fmla="*/ 1809749 h 2044699"/>
                <a:gd name="connsiteX329" fmla="*/ 1193800 w 1263650"/>
                <a:gd name="connsiteY329" fmla="*/ 1812924 h 2044699"/>
                <a:gd name="connsiteX330" fmla="*/ 1190625 w 1263650"/>
                <a:gd name="connsiteY330" fmla="*/ 1819274 h 2044699"/>
                <a:gd name="connsiteX331" fmla="*/ 1193800 w 1263650"/>
                <a:gd name="connsiteY331" fmla="*/ 1819274 h 2044699"/>
                <a:gd name="connsiteX332" fmla="*/ 1193800 w 1263650"/>
                <a:gd name="connsiteY332" fmla="*/ 1822449 h 2044699"/>
                <a:gd name="connsiteX333" fmla="*/ 1193800 w 1263650"/>
                <a:gd name="connsiteY333" fmla="*/ 1831974 h 2044699"/>
                <a:gd name="connsiteX334" fmla="*/ 1190625 w 1263650"/>
                <a:gd name="connsiteY334" fmla="*/ 1831974 h 2044699"/>
                <a:gd name="connsiteX335" fmla="*/ 1190625 w 1263650"/>
                <a:gd name="connsiteY335" fmla="*/ 1835149 h 2044699"/>
                <a:gd name="connsiteX336" fmla="*/ 1187450 w 1263650"/>
                <a:gd name="connsiteY336" fmla="*/ 1841499 h 2044699"/>
                <a:gd name="connsiteX337" fmla="*/ 1190625 w 1263650"/>
                <a:gd name="connsiteY337" fmla="*/ 1847849 h 2044699"/>
                <a:gd name="connsiteX338" fmla="*/ 1190625 w 1263650"/>
                <a:gd name="connsiteY338" fmla="*/ 1860549 h 2044699"/>
                <a:gd name="connsiteX339" fmla="*/ 1190625 w 1263650"/>
                <a:gd name="connsiteY339" fmla="*/ 1863724 h 2044699"/>
                <a:gd name="connsiteX340" fmla="*/ 1187450 w 1263650"/>
                <a:gd name="connsiteY340" fmla="*/ 1863724 h 2044699"/>
                <a:gd name="connsiteX341" fmla="*/ 1184275 w 1263650"/>
                <a:gd name="connsiteY341" fmla="*/ 1863724 h 2044699"/>
                <a:gd name="connsiteX342" fmla="*/ 1184275 w 1263650"/>
                <a:gd name="connsiteY342" fmla="*/ 1866899 h 2044699"/>
                <a:gd name="connsiteX343" fmla="*/ 1184275 w 1263650"/>
                <a:gd name="connsiteY343" fmla="*/ 1870074 h 2044699"/>
                <a:gd name="connsiteX344" fmla="*/ 1181100 w 1263650"/>
                <a:gd name="connsiteY344" fmla="*/ 1879599 h 2044699"/>
                <a:gd name="connsiteX345" fmla="*/ 1181100 w 1263650"/>
                <a:gd name="connsiteY345" fmla="*/ 1885949 h 2044699"/>
                <a:gd name="connsiteX346" fmla="*/ 1174750 w 1263650"/>
                <a:gd name="connsiteY346" fmla="*/ 1892299 h 2044699"/>
                <a:gd name="connsiteX347" fmla="*/ 1168400 w 1263650"/>
                <a:gd name="connsiteY347" fmla="*/ 1898649 h 2044699"/>
                <a:gd name="connsiteX348" fmla="*/ 1162050 w 1263650"/>
                <a:gd name="connsiteY348" fmla="*/ 1904999 h 2044699"/>
                <a:gd name="connsiteX349" fmla="*/ 1162050 w 1263650"/>
                <a:gd name="connsiteY349" fmla="*/ 1908174 h 2044699"/>
                <a:gd name="connsiteX350" fmla="*/ 1162050 w 1263650"/>
                <a:gd name="connsiteY350" fmla="*/ 1911349 h 2044699"/>
                <a:gd name="connsiteX351" fmla="*/ 1158875 w 1263650"/>
                <a:gd name="connsiteY351" fmla="*/ 1911349 h 2044699"/>
                <a:gd name="connsiteX352" fmla="*/ 1158875 w 1263650"/>
                <a:gd name="connsiteY352" fmla="*/ 1914524 h 2044699"/>
                <a:gd name="connsiteX353" fmla="*/ 1155700 w 1263650"/>
                <a:gd name="connsiteY353" fmla="*/ 1914524 h 2044699"/>
                <a:gd name="connsiteX354" fmla="*/ 1155700 w 1263650"/>
                <a:gd name="connsiteY354" fmla="*/ 1911349 h 2044699"/>
                <a:gd name="connsiteX355" fmla="*/ 1146175 w 1263650"/>
                <a:gd name="connsiteY355" fmla="*/ 1917699 h 2044699"/>
                <a:gd name="connsiteX356" fmla="*/ 1146175 w 1263650"/>
                <a:gd name="connsiteY356" fmla="*/ 1927224 h 2044699"/>
                <a:gd name="connsiteX357" fmla="*/ 1149350 w 1263650"/>
                <a:gd name="connsiteY357" fmla="*/ 1943099 h 2044699"/>
                <a:gd name="connsiteX358" fmla="*/ 1146175 w 1263650"/>
                <a:gd name="connsiteY358" fmla="*/ 1949449 h 2044699"/>
                <a:gd name="connsiteX359" fmla="*/ 1146175 w 1263650"/>
                <a:gd name="connsiteY359" fmla="*/ 1955799 h 2044699"/>
                <a:gd name="connsiteX360" fmla="*/ 1146175 w 1263650"/>
                <a:gd name="connsiteY360" fmla="*/ 1958974 h 2044699"/>
                <a:gd name="connsiteX361" fmla="*/ 1146175 w 1263650"/>
                <a:gd name="connsiteY361" fmla="*/ 1962149 h 2044699"/>
                <a:gd name="connsiteX362" fmla="*/ 1143000 w 1263650"/>
                <a:gd name="connsiteY362" fmla="*/ 1965324 h 2044699"/>
                <a:gd name="connsiteX363" fmla="*/ 1139825 w 1263650"/>
                <a:gd name="connsiteY363" fmla="*/ 1968499 h 2044699"/>
                <a:gd name="connsiteX364" fmla="*/ 1139825 w 1263650"/>
                <a:gd name="connsiteY364" fmla="*/ 1971674 h 2044699"/>
                <a:gd name="connsiteX365" fmla="*/ 1136650 w 1263650"/>
                <a:gd name="connsiteY365" fmla="*/ 1971674 h 2044699"/>
                <a:gd name="connsiteX366" fmla="*/ 1139825 w 1263650"/>
                <a:gd name="connsiteY366" fmla="*/ 1974849 h 2044699"/>
                <a:gd name="connsiteX367" fmla="*/ 1143000 w 1263650"/>
                <a:gd name="connsiteY367" fmla="*/ 1981199 h 2044699"/>
                <a:gd name="connsiteX368" fmla="*/ 1143000 w 1263650"/>
                <a:gd name="connsiteY368" fmla="*/ 1984374 h 2044699"/>
                <a:gd name="connsiteX369" fmla="*/ 1149350 w 1263650"/>
                <a:gd name="connsiteY369" fmla="*/ 1987549 h 2044699"/>
                <a:gd name="connsiteX370" fmla="*/ 1152525 w 1263650"/>
                <a:gd name="connsiteY370" fmla="*/ 1987549 h 2044699"/>
                <a:gd name="connsiteX371" fmla="*/ 1155700 w 1263650"/>
                <a:gd name="connsiteY371" fmla="*/ 1987549 h 2044699"/>
                <a:gd name="connsiteX372" fmla="*/ 1158875 w 1263650"/>
                <a:gd name="connsiteY372" fmla="*/ 1987549 h 2044699"/>
                <a:gd name="connsiteX373" fmla="*/ 1162050 w 1263650"/>
                <a:gd name="connsiteY373" fmla="*/ 1987549 h 2044699"/>
                <a:gd name="connsiteX374" fmla="*/ 1165225 w 1263650"/>
                <a:gd name="connsiteY374" fmla="*/ 1987549 h 2044699"/>
                <a:gd name="connsiteX375" fmla="*/ 1165225 w 1263650"/>
                <a:gd name="connsiteY375" fmla="*/ 1990724 h 2044699"/>
                <a:gd name="connsiteX376" fmla="*/ 1171575 w 1263650"/>
                <a:gd name="connsiteY376" fmla="*/ 2000249 h 2044699"/>
                <a:gd name="connsiteX377" fmla="*/ 1171575 w 1263650"/>
                <a:gd name="connsiteY377" fmla="*/ 2003424 h 2044699"/>
                <a:gd name="connsiteX378" fmla="*/ 1171575 w 1263650"/>
                <a:gd name="connsiteY378" fmla="*/ 2012949 h 2044699"/>
                <a:gd name="connsiteX379" fmla="*/ 1171575 w 1263650"/>
                <a:gd name="connsiteY379" fmla="*/ 2016124 h 2044699"/>
                <a:gd name="connsiteX380" fmla="*/ 1171575 w 1263650"/>
                <a:gd name="connsiteY380" fmla="*/ 2019299 h 2044699"/>
                <a:gd name="connsiteX381" fmla="*/ 1168400 w 1263650"/>
                <a:gd name="connsiteY381" fmla="*/ 2025649 h 2044699"/>
                <a:gd name="connsiteX382" fmla="*/ 1165225 w 1263650"/>
                <a:gd name="connsiteY382" fmla="*/ 2028824 h 2044699"/>
                <a:gd name="connsiteX383" fmla="*/ 1155700 w 1263650"/>
                <a:gd name="connsiteY383" fmla="*/ 2038349 h 2044699"/>
                <a:gd name="connsiteX384" fmla="*/ 1155700 w 1263650"/>
                <a:gd name="connsiteY384" fmla="*/ 2041524 h 2044699"/>
                <a:gd name="connsiteX385" fmla="*/ 1146175 w 1263650"/>
                <a:gd name="connsiteY385" fmla="*/ 2044699 h 2044699"/>
                <a:gd name="connsiteX386" fmla="*/ 1139825 w 1263650"/>
                <a:gd name="connsiteY386" fmla="*/ 2044699 h 2044699"/>
                <a:gd name="connsiteX387" fmla="*/ 1133475 w 1263650"/>
                <a:gd name="connsiteY387" fmla="*/ 2041524 h 2044699"/>
                <a:gd name="connsiteX388" fmla="*/ 1130300 w 1263650"/>
                <a:gd name="connsiteY388" fmla="*/ 2041524 h 2044699"/>
                <a:gd name="connsiteX389" fmla="*/ 1130300 w 1263650"/>
                <a:gd name="connsiteY389" fmla="*/ 2038349 h 2044699"/>
                <a:gd name="connsiteX390" fmla="*/ 1127125 w 1263650"/>
                <a:gd name="connsiteY390" fmla="*/ 2038349 h 2044699"/>
                <a:gd name="connsiteX391" fmla="*/ 1127125 w 1263650"/>
                <a:gd name="connsiteY391" fmla="*/ 2041524 h 2044699"/>
                <a:gd name="connsiteX392" fmla="*/ 1123950 w 1263650"/>
                <a:gd name="connsiteY392" fmla="*/ 2041524 h 2044699"/>
                <a:gd name="connsiteX393" fmla="*/ 901700 w 1263650"/>
                <a:gd name="connsiteY393" fmla="*/ 2022474 h 2044699"/>
                <a:gd name="connsiteX394" fmla="*/ 739775 w 1263650"/>
                <a:gd name="connsiteY394" fmla="*/ 2009774 h 2044699"/>
                <a:gd name="connsiteX395" fmla="*/ 736600 w 1263650"/>
                <a:gd name="connsiteY395" fmla="*/ 1990724 h 2044699"/>
                <a:gd name="connsiteX396" fmla="*/ 733425 w 1263650"/>
                <a:gd name="connsiteY396" fmla="*/ 1981199 h 2044699"/>
                <a:gd name="connsiteX397" fmla="*/ 730250 w 1263650"/>
                <a:gd name="connsiteY397" fmla="*/ 1981199 h 2044699"/>
                <a:gd name="connsiteX398" fmla="*/ 730250 w 1263650"/>
                <a:gd name="connsiteY398" fmla="*/ 1978024 h 2044699"/>
                <a:gd name="connsiteX399" fmla="*/ 733425 w 1263650"/>
                <a:gd name="connsiteY399" fmla="*/ 1974849 h 2044699"/>
                <a:gd name="connsiteX400" fmla="*/ 736600 w 1263650"/>
                <a:gd name="connsiteY400" fmla="*/ 1974849 h 2044699"/>
                <a:gd name="connsiteX401" fmla="*/ 736600 w 1263650"/>
                <a:gd name="connsiteY401" fmla="*/ 1978024 h 2044699"/>
                <a:gd name="connsiteX402" fmla="*/ 736600 w 1263650"/>
                <a:gd name="connsiteY402" fmla="*/ 1981199 h 2044699"/>
                <a:gd name="connsiteX403" fmla="*/ 739775 w 1263650"/>
                <a:gd name="connsiteY403" fmla="*/ 1990724 h 2044699"/>
                <a:gd name="connsiteX404" fmla="*/ 742950 w 1263650"/>
                <a:gd name="connsiteY404" fmla="*/ 1993899 h 2044699"/>
                <a:gd name="connsiteX405" fmla="*/ 742950 w 1263650"/>
                <a:gd name="connsiteY405" fmla="*/ 2000249 h 2044699"/>
                <a:gd name="connsiteX406" fmla="*/ 746125 w 1263650"/>
                <a:gd name="connsiteY406" fmla="*/ 2000249 h 2044699"/>
                <a:gd name="connsiteX407" fmla="*/ 746125 w 1263650"/>
                <a:gd name="connsiteY407" fmla="*/ 1997074 h 2044699"/>
                <a:gd name="connsiteX408" fmla="*/ 746125 w 1263650"/>
                <a:gd name="connsiteY408" fmla="*/ 1987549 h 2044699"/>
                <a:gd name="connsiteX409" fmla="*/ 746125 w 1263650"/>
                <a:gd name="connsiteY409" fmla="*/ 1984374 h 2044699"/>
                <a:gd name="connsiteX410" fmla="*/ 746125 w 1263650"/>
                <a:gd name="connsiteY410" fmla="*/ 1981199 h 2044699"/>
                <a:gd name="connsiteX411" fmla="*/ 742950 w 1263650"/>
                <a:gd name="connsiteY411" fmla="*/ 1974849 h 2044699"/>
                <a:gd name="connsiteX412" fmla="*/ 739775 w 1263650"/>
                <a:gd name="connsiteY412" fmla="*/ 1971674 h 2044699"/>
                <a:gd name="connsiteX413" fmla="*/ 736600 w 1263650"/>
                <a:gd name="connsiteY413" fmla="*/ 1968499 h 2044699"/>
                <a:gd name="connsiteX414" fmla="*/ 733425 w 1263650"/>
                <a:gd name="connsiteY414" fmla="*/ 1971674 h 2044699"/>
                <a:gd name="connsiteX415" fmla="*/ 730250 w 1263650"/>
                <a:gd name="connsiteY415" fmla="*/ 1971674 h 2044699"/>
                <a:gd name="connsiteX416" fmla="*/ 730250 w 1263650"/>
                <a:gd name="connsiteY416" fmla="*/ 1974849 h 2044699"/>
                <a:gd name="connsiteX417" fmla="*/ 727075 w 1263650"/>
                <a:gd name="connsiteY417" fmla="*/ 1974849 h 2044699"/>
                <a:gd name="connsiteX418" fmla="*/ 723900 w 1263650"/>
                <a:gd name="connsiteY418" fmla="*/ 1971674 h 2044699"/>
                <a:gd name="connsiteX419" fmla="*/ 727075 w 1263650"/>
                <a:gd name="connsiteY419" fmla="*/ 1968499 h 2044699"/>
                <a:gd name="connsiteX420" fmla="*/ 727075 w 1263650"/>
                <a:gd name="connsiteY420" fmla="*/ 1965324 h 2044699"/>
                <a:gd name="connsiteX421" fmla="*/ 730250 w 1263650"/>
                <a:gd name="connsiteY421" fmla="*/ 1965324 h 2044699"/>
                <a:gd name="connsiteX422" fmla="*/ 730250 w 1263650"/>
                <a:gd name="connsiteY422" fmla="*/ 1962149 h 2044699"/>
                <a:gd name="connsiteX423" fmla="*/ 733425 w 1263650"/>
                <a:gd name="connsiteY423" fmla="*/ 1962149 h 2044699"/>
                <a:gd name="connsiteX424" fmla="*/ 733425 w 1263650"/>
                <a:gd name="connsiteY424" fmla="*/ 1958974 h 2044699"/>
                <a:gd name="connsiteX425" fmla="*/ 730250 w 1263650"/>
                <a:gd name="connsiteY425" fmla="*/ 1955799 h 2044699"/>
                <a:gd name="connsiteX426" fmla="*/ 730250 w 1263650"/>
                <a:gd name="connsiteY426" fmla="*/ 1958974 h 2044699"/>
                <a:gd name="connsiteX427" fmla="*/ 730250 w 1263650"/>
                <a:gd name="connsiteY427" fmla="*/ 1962149 h 2044699"/>
                <a:gd name="connsiteX428" fmla="*/ 727075 w 1263650"/>
                <a:gd name="connsiteY428" fmla="*/ 1962149 h 2044699"/>
                <a:gd name="connsiteX429" fmla="*/ 727075 w 1263650"/>
                <a:gd name="connsiteY429" fmla="*/ 1958974 h 2044699"/>
                <a:gd name="connsiteX430" fmla="*/ 723900 w 1263650"/>
                <a:gd name="connsiteY430" fmla="*/ 1955799 h 2044699"/>
                <a:gd name="connsiteX431" fmla="*/ 723900 w 1263650"/>
                <a:gd name="connsiteY431" fmla="*/ 1949449 h 2044699"/>
                <a:gd name="connsiteX432" fmla="*/ 723900 w 1263650"/>
                <a:gd name="connsiteY432" fmla="*/ 1946274 h 2044699"/>
                <a:gd name="connsiteX433" fmla="*/ 733425 w 1263650"/>
                <a:gd name="connsiteY433" fmla="*/ 1943099 h 2044699"/>
                <a:gd name="connsiteX434" fmla="*/ 733425 w 1263650"/>
                <a:gd name="connsiteY434" fmla="*/ 1917699 h 2044699"/>
                <a:gd name="connsiteX435" fmla="*/ 727075 w 1263650"/>
                <a:gd name="connsiteY435" fmla="*/ 1895474 h 2044699"/>
                <a:gd name="connsiteX436" fmla="*/ 720725 w 1263650"/>
                <a:gd name="connsiteY436" fmla="*/ 1870074 h 2044699"/>
                <a:gd name="connsiteX437" fmla="*/ 698500 w 1263650"/>
                <a:gd name="connsiteY437" fmla="*/ 1831974 h 2044699"/>
                <a:gd name="connsiteX438" fmla="*/ 695325 w 1263650"/>
                <a:gd name="connsiteY438" fmla="*/ 1828799 h 2044699"/>
                <a:gd name="connsiteX439" fmla="*/ 682625 w 1263650"/>
                <a:gd name="connsiteY439" fmla="*/ 1816099 h 2044699"/>
                <a:gd name="connsiteX440" fmla="*/ 673100 w 1263650"/>
                <a:gd name="connsiteY440" fmla="*/ 1800224 h 2044699"/>
                <a:gd name="connsiteX441" fmla="*/ 660400 w 1263650"/>
                <a:gd name="connsiteY441" fmla="*/ 1787524 h 2044699"/>
                <a:gd name="connsiteX442" fmla="*/ 660400 w 1263650"/>
                <a:gd name="connsiteY442" fmla="*/ 1784349 h 2044699"/>
                <a:gd name="connsiteX443" fmla="*/ 657225 w 1263650"/>
                <a:gd name="connsiteY443" fmla="*/ 1784349 h 2044699"/>
                <a:gd name="connsiteX444" fmla="*/ 654050 w 1263650"/>
                <a:gd name="connsiteY444" fmla="*/ 1781174 h 2044699"/>
                <a:gd name="connsiteX445" fmla="*/ 654050 w 1263650"/>
                <a:gd name="connsiteY445" fmla="*/ 1784349 h 2044699"/>
                <a:gd name="connsiteX446" fmla="*/ 641350 w 1263650"/>
                <a:gd name="connsiteY446" fmla="*/ 1771649 h 2044699"/>
                <a:gd name="connsiteX447" fmla="*/ 635000 w 1263650"/>
                <a:gd name="connsiteY447" fmla="*/ 1758949 h 2044699"/>
                <a:gd name="connsiteX448" fmla="*/ 628650 w 1263650"/>
                <a:gd name="connsiteY448" fmla="*/ 1752599 h 2044699"/>
                <a:gd name="connsiteX449" fmla="*/ 622300 w 1263650"/>
                <a:gd name="connsiteY449" fmla="*/ 1746249 h 2044699"/>
                <a:gd name="connsiteX450" fmla="*/ 615950 w 1263650"/>
                <a:gd name="connsiteY450" fmla="*/ 1749424 h 2044699"/>
                <a:gd name="connsiteX451" fmla="*/ 615950 w 1263650"/>
                <a:gd name="connsiteY451" fmla="*/ 1746249 h 2044699"/>
                <a:gd name="connsiteX452" fmla="*/ 615950 w 1263650"/>
                <a:gd name="connsiteY452" fmla="*/ 1743074 h 2044699"/>
                <a:gd name="connsiteX453" fmla="*/ 612775 w 1263650"/>
                <a:gd name="connsiteY453" fmla="*/ 1743074 h 2044699"/>
                <a:gd name="connsiteX454" fmla="*/ 609600 w 1263650"/>
                <a:gd name="connsiteY454" fmla="*/ 1743074 h 2044699"/>
                <a:gd name="connsiteX455" fmla="*/ 606425 w 1263650"/>
                <a:gd name="connsiteY455" fmla="*/ 1743074 h 2044699"/>
                <a:gd name="connsiteX456" fmla="*/ 606425 w 1263650"/>
                <a:gd name="connsiteY456" fmla="*/ 1746249 h 2044699"/>
                <a:gd name="connsiteX457" fmla="*/ 603250 w 1263650"/>
                <a:gd name="connsiteY457" fmla="*/ 1752599 h 2044699"/>
                <a:gd name="connsiteX458" fmla="*/ 603250 w 1263650"/>
                <a:gd name="connsiteY458" fmla="*/ 1755774 h 2044699"/>
                <a:gd name="connsiteX459" fmla="*/ 600075 w 1263650"/>
                <a:gd name="connsiteY459" fmla="*/ 1755774 h 2044699"/>
                <a:gd name="connsiteX460" fmla="*/ 593725 w 1263650"/>
                <a:gd name="connsiteY460" fmla="*/ 1749424 h 2044699"/>
                <a:gd name="connsiteX461" fmla="*/ 593725 w 1263650"/>
                <a:gd name="connsiteY461" fmla="*/ 1746249 h 2044699"/>
                <a:gd name="connsiteX462" fmla="*/ 584200 w 1263650"/>
                <a:gd name="connsiteY462" fmla="*/ 1743074 h 2044699"/>
                <a:gd name="connsiteX463" fmla="*/ 581025 w 1263650"/>
                <a:gd name="connsiteY463" fmla="*/ 1739899 h 2044699"/>
                <a:gd name="connsiteX464" fmla="*/ 581025 w 1263650"/>
                <a:gd name="connsiteY464" fmla="*/ 1736724 h 2044699"/>
                <a:gd name="connsiteX465" fmla="*/ 587375 w 1263650"/>
                <a:gd name="connsiteY465" fmla="*/ 1736724 h 2044699"/>
                <a:gd name="connsiteX466" fmla="*/ 590550 w 1263650"/>
                <a:gd name="connsiteY466" fmla="*/ 1730374 h 2044699"/>
                <a:gd name="connsiteX467" fmla="*/ 590550 w 1263650"/>
                <a:gd name="connsiteY467" fmla="*/ 1724024 h 2044699"/>
                <a:gd name="connsiteX468" fmla="*/ 587375 w 1263650"/>
                <a:gd name="connsiteY468" fmla="*/ 1704974 h 2044699"/>
                <a:gd name="connsiteX469" fmla="*/ 581025 w 1263650"/>
                <a:gd name="connsiteY469" fmla="*/ 1689099 h 2044699"/>
                <a:gd name="connsiteX470" fmla="*/ 574675 w 1263650"/>
                <a:gd name="connsiteY470" fmla="*/ 1682749 h 2044699"/>
                <a:gd name="connsiteX471" fmla="*/ 555625 w 1263650"/>
                <a:gd name="connsiteY471" fmla="*/ 1679574 h 2044699"/>
                <a:gd name="connsiteX472" fmla="*/ 536575 w 1263650"/>
                <a:gd name="connsiteY472" fmla="*/ 1679574 h 2044699"/>
                <a:gd name="connsiteX473" fmla="*/ 533400 w 1263650"/>
                <a:gd name="connsiteY473" fmla="*/ 1682749 h 2044699"/>
                <a:gd name="connsiteX474" fmla="*/ 527050 w 1263650"/>
                <a:gd name="connsiteY474" fmla="*/ 1676399 h 2044699"/>
                <a:gd name="connsiteX475" fmla="*/ 514350 w 1263650"/>
                <a:gd name="connsiteY475" fmla="*/ 1670049 h 2044699"/>
                <a:gd name="connsiteX476" fmla="*/ 511175 w 1263650"/>
                <a:gd name="connsiteY476" fmla="*/ 1670049 h 2044699"/>
                <a:gd name="connsiteX477" fmla="*/ 492125 w 1263650"/>
                <a:gd name="connsiteY477" fmla="*/ 1654174 h 2044699"/>
                <a:gd name="connsiteX478" fmla="*/ 485775 w 1263650"/>
                <a:gd name="connsiteY478" fmla="*/ 1654174 h 2044699"/>
                <a:gd name="connsiteX479" fmla="*/ 479425 w 1263650"/>
                <a:gd name="connsiteY479" fmla="*/ 1641474 h 2044699"/>
                <a:gd name="connsiteX480" fmla="*/ 476250 w 1263650"/>
                <a:gd name="connsiteY480" fmla="*/ 1641474 h 2044699"/>
                <a:gd name="connsiteX481" fmla="*/ 473075 w 1263650"/>
                <a:gd name="connsiteY481" fmla="*/ 1638299 h 2044699"/>
                <a:gd name="connsiteX482" fmla="*/ 473075 w 1263650"/>
                <a:gd name="connsiteY482" fmla="*/ 1631949 h 2044699"/>
                <a:gd name="connsiteX483" fmla="*/ 473075 w 1263650"/>
                <a:gd name="connsiteY483" fmla="*/ 1625599 h 2044699"/>
                <a:gd name="connsiteX484" fmla="*/ 473075 w 1263650"/>
                <a:gd name="connsiteY484" fmla="*/ 1622424 h 2044699"/>
                <a:gd name="connsiteX485" fmla="*/ 473075 w 1263650"/>
                <a:gd name="connsiteY485" fmla="*/ 1619249 h 2044699"/>
                <a:gd name="connsiteX486" fmla="*/ 473075 w 1263650"/>
                <a:gd name="connsiteY486" fmla="*/ 1616074 h 2044699"/>
                <a:gd name="connsiteX487" fmla="*/ 469900 w 1263650"/>
                <a:gd name="connsiteY487" fmla="*/ 1616074 h 2044699"/>
                <a:gd name="connsiteX488" fmla="*/ 463550 w 1263650"/>
                <a:gd name="connsiteY488" fmla="*/ 1612899 h 2044699"/>
                <a:gd name="connsiteX489" fmla="*/ 460375 w 1263650"/>
                <a:gd name="connsiteY489" fmla="*/ 1609724 h 2044699"/>
                <a:gd name="connsiteX490" fmla="*/ 460375 w 1263650"/>
                <a:gd name="connsiteY490" fmla="*/ 1606549 h 2044699"/>
                <a:gd name="connsiteX491" fmla="*/ 457200 w 1263650"/>
                <a:gd name="connsiteY491" fmla="*/ 1603374 h 2044699"/>
                <a:gd name="connsiteX492" fmla="*/ 450850 w 1263650"/>
                <a:gd name="connsiteY492" fmla="*/ 1597024 h 2044699"/>
                <a:gd name="connsiteX493" fmla="*/ 447675 w 1263650"/>
                <a:gd name="connsiteY493" fmla="*/ 1593849 h 2044699"/>
                <a:gd name="connsiteX494" fmla="*/ 444500 w 1263650"/>
                <a:gd name="connsiteY494" fmla="*/ 1590674 h 2044699"/>
                <a:gd name="connsiteX495" fmla="*/ 434975 w 1263650"/>
                <a:gd name="connsiteY495" fmla="*/ 1581149 h 2044699"/>
                <a:gd name="connsiteX496" fmla="*/ 422275 w 1263650"/>
                <a:gd name="connsiteY496" fmla="*/ 1577974 h 2044699"/>
                <a:gd name="connsiteX497" fmla="*/ 409575 w 1263650"/>
                <a:gd name="connsiteY497" fmla="*/ 1577974 h 2044699"/>
                <a:gd name="connsiteX498" fmla="*/ 396875 w 1263650"/>
                <a:gd name="connsiteY498" fmla="*/ 1571624 h 2044699"/>
                <a:gd name="connsiteX499" fmla="*/ 384175 w 1263650"/>
                <a:gd name="connsiteY499" fmla="*/ 1568449 h 2044699"/>
                <a:gd name="connsiteX500" fmla="*/ 374650 w 1263650"/>
                <a:gd name="connsiteY500" fmla="*/ 1562099 h 2044699"/>
                <a:gd name="connsiteX501" fmla="*/ 368300 w 1263650"/>
                <a:gd name="connsiteY501" fmla="*/ 1555749 h 2044699"/>
                <a:gd name="connsiteX502" fmla="*/ 355600 w 1263650"/>
                <a:gd name="connsiteY502" fmla="*/ 1555749 h 2044699"/>
                <a:gd name="connsiteX503" fmla="*/ 346075 w 1263650"/>
                <a:gd name="connsiteY503" fmla="*/ 1549399 h 2044699"/>
                <a:gd name="connsiteX504" fmla="*/ 336550 w 1263650"/>
                <a:gd name="connsiteY504" fmla="*/ 1549399 h 2044699"/>
                <a:gd name="connsiteX505" fmla="*/ 330200 w 1263650"/>
                <a:gd name="connsiteY505" fmla="*/ 1546224 h 2044699"/>
                <a:gd name="connsiteX506" fmla="*/ 323850 w 1263650"/>
                <a:gd name="connsiteY506" fmla="*/ 1546224 h 2044699"/>
                <a:gd name="connsiteX507" fmla="*/ 307975 w 1263650"/>
                <a:gd name="connsiteY507" fmla="*/ 1546224 h 2044699"/>
                <a:gd name="connsiteX508" fmla="*/ 298450 w 1263650"/>
                <a:gd name="connsiteY508" fmla="*/ 1546224 h 2044699"/>
                <a:gd name="connsiteX509" fmla="*/ 295275 w 1263650"/>
                <a:gd name="connsiteY509" fmla="*/ 1543049 h 2044699"/>
                <a:gd name="connsiteX510" fmla="*/ 292100 w 1263650"/>
                <a:gd name="connsiteY510" fmla="*/ 1527174 h 2044699"/>
                <a:gd name="connsiteX511" fmla="*/ 288925 w 1263650"/>
                <a:gd name="connsiteY511" fmla="*/ 1520824 h 2044699"/>
                <a:gd name="connsiteX512" fmla="*/ 282575 w 1263650"/>
                <a:gd name="connsiteY512" fmla="*/ 1517649 h 2044699"/>
                <a:gd name="connsiteX513" fmla="*/ 279400 w 1263650"/>
                <a:gd name="connsiteY513" fmla="*/ 1517649 h 2044699"/>
                <a:gd name="connsiteX514" fmla="*/ 276225 w 1263650"/>
                <a:gd name="connsiteY514" fmla="*/ 1517649 h 2044699"/>
                <a:gd name="connsiteX515" fmla="*/ 276225 w 1263650"/>
                <a:gd name="connsiteY515" fmla="*/ 1514474 h 2044699"/>
                <a:gd name="connsiteX516" fmla="*/ 276225 w 1263650"/>
                <a:gd name="connsiteY516" fmla="*/ 1511299 h 2044699"/>
                <a:gd name="connsiteX517" fmla="*/ 276225 w 1263650"/>
                <a:gd name="connsiteY517" fmla="*/ 1508124 h 2044699"/>
                <a:gd name="connsiteX518" fmla="*/ 279400 w 1263650"/>
                <a:gd name="connsiteY518" fmla="*/ 1501774 h 2044699"/>
                <a:gd name="connsiteX519" fmla="*/ 285750 w 1263650"/>
                <a:gd name="connsiteY519" fmla="*/ 1492249 h 2044699"/>
                <a:gd name="connsiteX520" fmla="*/ 285750 w 1263650"/>
                <a:gd name="connsiteY520" fmla="*/ 1485899 h 2044699"/>
                <a:gd name="connsiteX521" fmla="*/ 285750 w 1263650"/>
                <a:gd name="connsiteY521" fmla="*/ 1479549 h 2044699"/>
                <a:gd name="connsiteX522" fmla="*/ 288925 w 1263650"/>
                <a:gd name="connsiteY522" fmla="*/ 1470024 h 2044699"/>
                <a:gd name="connsiteX523" fmla="*/ 292100 w 1263650"/>
                <a:gd name="connsiteY523" fmla="*/ 1463674 h 2044699"/>
                <a:gd name="connsiteX524" fmla="*/ 288925 w 1263650"/>
                <a:gd name="connsiteY524" fmla="*/ 1457324 h 2044699"/>
                <a:gd name="connsiteX525" fmla="*/ 285750 w 1263650"/>
                <a:gd name="connsiteY525" fmla="*/ 1450974 h 2044699"/>
                <a:gd name="connsiteX526" fmla="*/ 285750 w 1263650"/>
                <a:gd name="connsiteY526" fmla="*/ 1444624 h 2044699"/>
                <a:gd name="connsiteX527" fmla="*/ 292100 w 1263650"/>
                <a:gd name="connsiteY527" fmla="*/ 1438274 h 2044699"/>
                <a:gd name="connsiteX528" fmla="*/ 292100 w 1263650"/>
                <a:gd name="connsiteY528" fmla="*/ 1435099 h 2044699"/>
                <a:gd name="connsiteX529" fmla="*/ 295275 w 1263650"/>
                <a:gd name="connsiteY529" fmla="*/ 1428749 h 2044699"/>
                <a:gd name="connsiteX530" fmla="*/ 301625 w 1263650"/>
                <a:gd name="connsiteY530" fmla="*/ 1422399 h 2044699"/>
                <a:gd name="connsiteX531" fmla="*/ 301625 w 1263650"/>
                <a:gd name="connsiteY531" fmla="*/ 1419224 h 2044699"/>
                <a:gd name="connsiteX532" fmla="*/ 301625 w 1263650"/>
                <a:gd name="connsiteY532" fmla="*/ 1416049 h 2044699"/>
                <a:gd name="connsiteX533" fmla="*/ 301625 w 1263650"/>
                <a:gd name="connsiteY533" fmla="*/ 1406524 h 2044699"/>
                <a:gd name="connsiteX534" fmla="*/ 288925 w 1263650"/>
                <a:gd name="connsiteY534" fmla="*/ 1396999 h 2044699"/>
                <a:gd name="connsiteX535" fmla="*/ 285750 w 1263650"/>
                <a:gd name="connsiteY535" fmla="*/ 1400174 h 2044699"/>
                <a:gd name="connsiteX536" fmla="*/ 269875 w 1263650"/>
                <a:gd name="connsiteY536" fmla="*/ 1387474 h 2044699"/>
                <a:gd name="connsiteX537" fmla="*/ 269875 w 1263650"/>
                <a:gd name="connsiteY537" fmla="*/ 1377949 h 2044699"/>
                <a:gd name="connsiteX538" fmla="*/ 273050 w 1263650"/>
                <a:gd name="connsiteY538" fmla="*/ 1371599 h 2044699"/>
                <a:gd name="connsiteX539" fmla="*/ 276225 w 1263650"/>
                <a:gd name="connsiteY539" fmla="*/ 1368424 h 2044699"/>
                <a:gd name="connsiteX540" fmla="*/ 282575 w 1263650"/>
                <a:gd name="connsiteY540" fmla="*/ 1365249 h 2044699"/>
                <a:gd name="connsiteX541" fmla="*/ 282575 w 1263650"/>
                <a:gd name="connsiteY541" fmla="*/ 1362074 h 2044699"/>
                <a:gd name="connsiteX542" fmla="*/ 282575 w 1263650"/>
                <a:gd name="connsiteY542" fmla="*/ 1355724 h 2044699"/>
                <a:gd name="connsiteX543" fmla="*/ 279400 w 1263650"/>
                <a:gd name="connsiteY543" fmla="*/ 1349374 h 2044699"/>
                <a:gd name="connsiteX544" fmla="*/ 279400 w 1263650"/>
                <a:gd name="connsiteY544" fmla="*/ 1346199 h 2044699"/>
                <a:gd name="connsiteX545" fmla="*/ 269875 w 1263650"/>
                <a:gd name="connsiteY545" fmla="*/ 1343024 h 2044699"/>
                <a:gd name="connsiteX546" fmla="*/ 260350 w 1263650"/>
                <a:gd name="connsiteY546" fmla="*/ 1336674 h 2044699"/>
                <a:gd name="connsiteX547" fmla="*/ 254000 w 1263650"/>
                <a:gd name="connsiteY547" fmla="*/ 1327149 h 2044699"/>
                <a:gd name="connsiteX548" fmla="*/ 250825 w 1263650"/>
                <a:gd name="connsiteY548" fmla="*/ 1317624 h 2044699"/>
                <a:gd name="connsiteX549" fmla="*/ 247650 w 1263650"/>
                <a:gd name="connsiteY549" fmla="*/ 1308099 h 2044699"/>
                <a:gd name="connsiteX550" fmla="*/ 244475 w 1263650"/>
                <a:gd name="connsiteY550" fmla="*/ 1298574 h 2044699"/>
                <a:gd name="connsiteX551" fmla="*/ 238125 w 1263650"/>
                <a:gd name="connsiteY551" fmla="*/ 1295399 h 2044699"/>
                <a:gd name="connsiteX552" fmla="*/ 228600 w 1263650"/>
                <a:gd name="connsiteY552" fmla="*/ 1289049 h 2044699"/>
                <a:gd name="connsiteX553" fmla="*/ 225425 w 1263650"/>
                <a:gd name="connsiteY553" fmla="*/ 1282699 h 2044699"/>
                <a:gd name="connsiteX554" fmla="*/ 225425 w 1263650"/>
                <a:gd name="connsiteY554" fmla="*/ 1273174 h 2044699"/>
                <a:gd name="connsiteX555" fmla="*/ 228600 w 1263650"/>
                <a:gd name="connsiteY555" fmla="*/ 1269999 h 2044699"/>
                <a:gd name="connsiteX556" fmla="*/ 228600 w 1263650"/>
                <a:gd name="connsiteY556" fmla="*/ 1266824 h 2044699"/>
                <a:gd name="connsiteX557" fmla="*/ 225425 w 1263650"/>
                <a:gd name="connsiteY557" fmla="*/ 1263649 h 2044699"/>
                <a:gd name="connsiteX558" fmla="*/ 225425 w 1263650"/>
                <a:gd name="connsiteY558" fmla="*/ 1260474 h 2044699"/>
                <a:gd name="connsiteX559" fmla="*/ 212725 w 1263650"/>
                <a:gd name="connsiteY559" fmla="*/ 1244599 h 2044699"/>
                <a:gd name="connsiteX560" fmla="*/ 209550 w 1263650"/>
                <a:gd name="connsiteY560" fmla="*/ 1219199 h 2044699"/>
                <a:gd name="connsiteX561" fmla="*/ 200025 w 1263650"/>
                <a:gd name="connsiteY561" fmla="*/ 1212849 h 2044699"/>
                <a:gd name="connsiteX562" fmla="*/ 196850 w 1263650"/>
                <a:gd name="connsiteY562" fmla="*/ 1193799 h 2044699"/>
                <a:gd name="connsiteX563" fmla="*/ 187325 w 1263650"/>
                <a:gd name="connsiteY563" fmla="*/ 1177924 h 2044699"/>
                <a:gd name="connsiteX564" fmla="*/ 187325 w 1263650"/>
                <a:gd name="connsiteY564" fmla="*/ 1171574 h 2044699"/>
                <a:gd name="connsiteX565" fmla="*/ 177800 w 1263650"/>
                <a:gd name="connsiteY565" fmla="*/ 1162049 h 2044699"/>
                <a:gd name="connsiteX566" fmla="*/ 171450 w 1263650"/>
                <a:gd name="connsiteY566" fmla="*/ 1162049 h 2044699"/>
                <a:gd name="connsiteX567" fmla="*/ 171450 w 1263650"/>
                <a:gd name="connsiteY567" fmla="*/ 1158874 h 2044699"/>
                <a:gd name="connsiteX568" fmla="*/ 171450 w 1263650"/>
                <a:gd name="connsiteY568" fmla="*/ 1152524 h 2044699"/>
                <a:gd name="connsiteX569" fmla="*/ 165100 w 1263650"/>
                <a:gd name="connsiteY569" fmla="*/ 1146174 h 2044699"/>
                <a:gd name="connsiteX570" fmla="*/ 165100 w 1263650"/>
                <a:gd name="connsiteY570" fmla="*/ 1142999 h 2044699"/>
                <a:gd name="connsiteX571" fmla="*/ 165100 w 1263650"/>
                <a:gd name="connsiteY571" fmla="*/ 1136649 h 2044699"/>
                <a:gd name="connsiteX572" fmla="*/ 168275 w 1263650"/>
                <a:gd name="connsiteY572" fmla="*/ 1133474 h 2044699"/>
                <a:gd name="connsiteX573" fmla="*/ 168275 w 1263650"/>
                <a:gd name="connsiteY573" fmla="*/ 1130299 h 2044699"/>
                <a:gd name="connsiteX574" fmla="*/ 168275 w 1263650"/>
                <a:gd name="connsiteY574" fmla="*/ 1117599 h 2044699"/>
                <a:gd name="connsiteX575" fmla="*/ 168275 w 1263650"/>
                <a:gd name="connsiteY575" fmla="*/ 1104899 h 2044699"/>
                <a:gd name="connsiteX576" fmla="*/ 171450 w 1263650"/>
                <a:gd name="connsiteY576" fmla="*/ 1101724 h 2044699"/>
                <a:gd name="connsiteX577" fmla="*/ 171450 w 1263650"/>
                <a:gd name="connsiteY577" fmla="*/ 1098549 h 2044699"/>
                <a:gd name="connsiteX578" fmla="*/ 168275 w 1263650"/>
                <a:gd name="connsiteY578" fmla="*/ 1092199 h 2044699"/>
                <a:gd name="connsiteX579" fmla="*/ 165100 w 1263650"/>
                <a:gd name="connsiteY579" fmla="*/ 1092199 h 2044699"/>
                <a:gd name="connsiteX580" fmla="*/ 168275 w 1263650"/>
                <a:gd name="connsiteY580" fmla="*/ 1089024 h 2044699"/>
                <a:gd name="connsiteX581" fmla="*/ 171450 w 1263650"/>
                <a:gd name="connsiteY581" fmla="*/ 1085849 h 2044699"/>
                <a:gd name="connsiteX582" fmla="*/ 174625 w 1263650"/>
                <a:gd name="connsiteY582" fmla="*/ 1082674 h 2044699"/>
                <a:gd name="connsiteX583" fmla="*/ 177800 w 1263650"/>
                <a:gd name="connsiteY583" fmla="*/ 1082674 h 2044699"/>
                <a:gd name="connsiteX584" fmla="*/ 180975 w 1263650"/>
                <a:gd name="connsiteY584" fmla="*/ 1089024 h 2044699"/>
                <a:gd name="connsiteX585" fmla="*/ 184150 w 1263650"/>
                <a:gd name="connsiteY585" fmla="*/ 1089024 h 2044699"/>
                <a:gd name="connsiteX586" fmla="*/ 190500 w 1263650"/>
                <a:gd name="connsiteY586" fmla="*/ 1085849 h 2044699"/>
                <a:gd name="connsiteX587" fmla="*/ 200025 w 1263650"/>
                <a:gd name="connsiteY587" fmla="*/ 1066799 h 2044699"/>
                <a:gd name="connsiteX588" fmla="*/ 200025 w 1263650"/>
                <a:gd name="connsiteY588" fmla="*/ 1073149 h 2044699"/>
                <a:gd name="connsiteX589" fmla="*/ 203200 w 1263650"/>
                <a:gd name="connsiteY589" fmla="*/ 1073149 h 2044699"/>
                <a:gd name="connsiteX590" fmla="*/ 203200 w 1263650"/>
                <a:gd name="connsiteY590" fmla="*/ 1066799 h 2044699"/>
                <a:gd name="connsiteX591" fmla="*/ 200025 w 1263650"/>
                <a:gd name="connsiteY591" fmla="*/ 1066799 h 2044699"/>
                <a:gd name="connsiteX592" fmla="*/ 200025 w 1263650"/>
                <a:gd name="connsiteY592" fmla="*/ 1063624 h 2044699"/>
                <a:gd name="connsiteX593" fmla="*/ 203200 w 1263650"/>
                <a:gd name="connsiteY593" fmla="*/ 1054099 h 2044699"/>
                <a:gd name="connsiteX594" fmla="*/ 203200 w 1263650"/>
                <a:gd name="connsiteY594" fmla="*/ 1044574 h 2044699"/>
                <a:gd name="connsiteX595" fmla="*/ 203200 w 1263650"/>
                <a:gd name="connsiteY595" fmla="*/ 1041400 h 2044699"/>
                <a:gd name="connsiteX596" fmla="*/ 200025 w 1263650"/>
                <a:gd name="connsiteY596" fmla="*/ 1031875 h 2044699"/>
                <a:gd name="connsiteX597" fmla="*/ 196850 w 1263650"/>
                <a:gd name="connsiteY597" fmla="*/ 1025525 h 2044699"/>
                <a:gd name="connsiteX598" fmla="*/ 190500 w 1263650"/>
                <a:gd name="connsiteY598" fmla="*/ 1019175 h 2044699"/>
                <a:gd name="connsiteX599" fmla="*/ 187325 w 1263650"/>
                <a:gd name="connsiteY599" fmla="*/ 1019175 h 2044699"/>
                <a:gd name="connsiteX600" fmla="*/ 184150 w 1263650"/>
                <a:gd name="connsiteY600" fmla="*/ 1022350 h 2044699"/>
                <a:gd name="connsiteX601" fmla="*/ 180975 w 1263650"/>
                <a:gd name="connsiteY601" fmla="*/ 1022350 h 2044699"/>
                <a:gd name="connsiteX602" fmla="*/ 180975 w 1263650"/>
                <a:gd name="connsiteY602" fmla="*/ 1019175 h 2044699"/>
                <a:gd name="connsiteX603" fmla="*/ 174625 w 1263650"/>
                <a:gd name="connsiteY603" fmla="*/ 1019175 h 2044699"/>
                <a:gd name="connsiteX604" fmla="*/ 171450 w 1263650"/>
                <a:gd name="connsiteY604" fmla="*/ 1019175 h 2044699"/>
                <a:gd name="connsiteX605" fmla="*/ 161925 w 1263650"/>
                <a:gd name="connsiteY605" fmla="*/ 1016000 h 2044699"/>
                <a:gd name="connsiteX606" fmla="*/ 155575 w 1263650"/>
                <a:gd name="connsiteY606" fmla="*/ 1009650 h 2044699"/>
                <a:gd name="connsiteX607" fmla="*/ 149225 w 1263650"/>
                <a:gd name="connsiteY607" fmla="*/ 996950 h 2044699"/>
                <a:gd name="connsiteX608" fmla="*/ 146050 w 1263650"/>
                <a:gd name="connsiteY608" fmla="*/ 984250 h 2044699"/>
                <a:gd name="connsiteX609" fmla="*/ 142875 w 1263650"/>
                <a:gd name="connsiteY609" fmla="*/ 981075 h 2044699"/>
                <a:gd name="connsiteX610" fmla="*/ 139700 w 1263650"/>
                <a:gd name="connsiteY610" fmla="*/ 977900 h 2044699"/>
                <a:gd name="connsiteX611" fmla="*/ 136525 w 1263650"/>
                <a:gd name="connsiteY611" fmla="*/ 968375 h 2044699"/>
                <a:gd name="connsiteX612" fmla="*/ 130175 w 1263650"/>
                <a:gd name="connsiteY612" fmla="*/ 962025 h 2044699"/>
                <a:gd name="connsiteX613" fmla="*/ 130175 w 1263650"/>
                <a:gd name="connsiteY613" fmla="*/ 952500 h 2044699"/>
                <a:gd name="connsiteX614" fmla="*/ 139700 w 1263650"/>
                <a:gd name="connsiteY614" fmla="*/ 933450 h 2044699"/>
                <a:gd name="connsiteX615" fmla="*/ 136525 w 1263650"/>
                <a:gd name="connsiteY615" fmla="*/ 908050 h 2044699"/>
                <a:gd name="connsiteX616" fmla="*/ 133350 w 1263650"/>
                <a:gd name="connsiteY616" fmla="*/ 901700 h 2044699"/>
                <a:gd name="connsiteX617" fmla="*/ 130175 w 1263650"/>
                <a:gd name="connsiteY617" fmla="*/ 901700 h 2044699"/>
                <a:gd name="connsiteX618" fmla="*/ 130175 w 1263650"/>
                <a:gd name="connsiteY618" fmla="*/ 895350 h 2044699"/>
                <a:gd name="connsiteX619" fmla="*/ 133350 w 1263650"/>
                <a:gd name="connsiteY619" fmla="*/ 882650 h 2044699"/>
                <a:gd name="connsiteX620" fmla="*/ 136525 w 1263650"/>
                <a:gd name="connsiteY620" fmla="*/ 882650 h 2044699"/>
                <a:gd name="connsiteX621" fmla="*/ 139700 w 1263650"/>
                <a:gd name="connsiteY621" fmla="*/ 876300 h 2044699"/>
                <a:gd name="connsiteX622" fmla="*/ 139700 w 1263650"/>
                <a:gd name="connsiteY622" fmla="*/ 863600 h 2044699"/>
                <a:gd name="connsiteX623" fmla="*/ 142875 w 1263650"/>
                <a:gd name="connsiteY623" fmla="*/ 847725 h 2044699"/>
                <a:gd name="connsiteX624" fmla="*/ 146050 w 1263650"/>
                <a:gd name="connsiteY624" fmla="*/ 847725 h 2044699"/>
                <a:gd name="connsiteX625" fmla="*/ 149225 w 1263650"/>
                <a:gd name="connsiteY625" fmla="*/ 844550 h 2044699"/>
                <a:gd name="connsiteX626" fmla="*/ 161925 w 1263650"/>
                <a:gd name="connsiteY626" fmla="*/ 847725 h 2044699"/>
                <a:gd name="connsiteX627" fmla="*/ 158750 w 1263650"/>
                <a:gd name="connsiteY627" fmla="*/ 860425 h 2044699"/>
                <a:gd name="connsiteX628" fmla="*/ 158750 w 1263650"/>
                <a:gd name="connsiteY628" fmla="*/ 863600 h 2044699"/>
                <a:gd name="connsiteX629" fmla="*/ 158750 w 1263650"/>
                <a:gd name="connsiteY629" fmla="*/ 866775 h 2044699"/>
                <a:gd name="connsiteX630" fmla="*/ 155575 w 1263650"/>
                <a:gd name="connsiteY630" fmla="*/ 876300 h 2044699"/>
                <a:gd name="connsiteX631" fmla="*/ 155575 w 1263650"/>
                <a:gd name="connsiteY631" fmla="*/ 879475 h 2044699"/>
                <a:gd name="connsiteX632" fmla="*/ 155575 w 1263650"/>
                <a:gd name="connsiteY632" fmla="*/ 885825 h 2044699"/>
                <a:gd name="connsiteX633" fmla="*/ 161925 w 1263650"/>
                <a:gd name="connsiteY633" fmla="*/ 895350 h 2044699"/>
                <a:gd name="connsiteX634" fmla="*/ 168275 w 1263650"/>
                <a:gd name="connsiteY634" fmla="*/ 895350 h 2044699"/>
                <a:gd name="connsiteX635" fmla="*/ 168275 w 1263650"/>
                <a:gd name="connsiteY635" fmla="*/ 901700 h 2044699"/>
                <a:gd name="connsiteX636" fmla="*/ 174625 w 1263650"/>
                <a:gd name="connsiteY636" fmla="*/ 904875 h 2044699"/>
                <a:gd name="connsiteX637" fmla="*/ 177800 w 1263650"/>
                <a:gd name="connsiteY637" fmla="*/ 908050 h 2044699"/>
                <a:gd name="connsiteX638" fmla="*/ 180975 w 1263650"/>
                <a:gd name="connsiteY638" fmla="*/ 914400 h 2044699"/>
                <a:gd name="connsiteX639" fmla="*/ 184150 w 1263650"/>
                <a:gd name="connsiteY639" fmla="*/ 914400 h 2044699"/>
                <a:gd name="connsiteX640" fmla="*/ 184150 w 1263650"/>
                <a:gd name="connsiteY640" fmla="*/ 920750 h 2044699"/>
                <a:gd name="connsiteX641" fmla="*/ 187325 w 1263650"/>
                <a:gd name="connsiteY641" fmla="*/ 923925 h 2044699"/>
                <a:gd name="connsiteX642" fmla="*/ 190500 w 1263650"/>
                <a:gd name="connsiteY642" fmla="*/ 927100 h 2044699"/>
                <a:gd name="connsiteX643" fmla="*/ 196850 w 1263650"/>
                <a:gd name="connsiteY643" fmla="*/ 927100 h 2044699"/>
                <a:gd name="connsiteX644" fmla="*/ 200025 w 1263650"/>
                <a:gd name="connsiteY644" fmla="*/ 930275 h 2044699"/>
                <a:gd name="connsiteX645" fmla="*/ 202410 w 1263650"/>
                <a:gd name="connsiteY645" fmla="*/ 927890 h 2044699"/>
                <a:gd name="connsiteX646" fmla="*/ 202410 w 1263650"/>
                <a:gd name="connsiteY646" fmla="*/ 926309 h 2044699"/>
                <a:gd name="connsiteX647" fmla="*/ 200026 w 1263650"/>
                <a:gd name="connsiteY647" fmla="*/ 923925 h 2044699"/>
                <a:gd name="connsiteX648" fmla="*/ 196851 w 1263650"/>
                <a:gd name="connsiteY648" fmla="*/ 920750 h 2044699"/>
                <a:gd name="connsiteX649" fmla="*/ 193676 w 1263650"/>
                <a:gd name="connsiteY649" fmla="*/ 917575 h 2044699"/>
                <a:gd name="connsiteX650" fmla="*/ 193676 w 1263650"/>
                <a:gd name="connsiteY650" fmla="*/ 914400 h 2044699"/>
                <a:gd name="connsiteX651" fmla="*/ 190501 w 1263650"/>
                <a:gd name="connsiteY651" fmla="*/ 914400 h 2044699"/>
                <a:gd name="connsiteX652" fmla="*/ 187326 w 1263650"/>
                <a:gd name="connsiteY652" fmla="*/ 904875 h 2044699"/>
                <a:gd name="connsiteX653" fmla="*/ 187326 w 1263650"/>
                <a:gd name="connsiteY653" fmla="*/ 898525 h 2044699"/>
                <a:gd name="connsiteX654" fmla="*/ 187326 w 1263650"/>
                <a:gd name="connsiteY654" fmla="*/ 889000 h 2044699"/>
                <a:gd name="connsiteX655" fmla="*/ 187326 w 1263650"/>
                <a:gd name="connsiteY655" fmla="*/ 882650 h 2044699"/>
                <a:gd name="connsiteX656" fmla="*/ 187326 w 1263650"/>
                <a:gd name="connsiteY656" fmla="*/ 876300 h 2044699"/>
                <a:gd name="connsiteX657" fmla="*/ 184151 w 1263650"/>
                <a:gd name="connsiteY657" fmla="*/ 873125 h 2044699"/>
                <a:gd name="connsiteX658" fmla="*/ 180976 w 1263650"/>
                <a:gd name="connsiteY658" fmla="*/ 869950 h 2044699"/>
                <a:gd name="connsiteX659" fmla="*/ 177801 w 1263650"/>
                <a:gd name="connsiteY659" fmla="*/ 866775 h 2044699"/>
                <a:gd name="connsiteX660" fmla="*/ 180976 w 1263650"/>
                <a:gd name="connsiteY660" fmla="*/ 866775 h 2044699"/>
                <a:gd name="connsiteX661" fmla="*/ 184151 w 1263650"/>
                <a:gd name="connsiteY661" fmla="*/ 866775 h 2044699"/>
                <a:gd name="connsiteX662" fmla="*/ 184151 w 1263650"/>
                <a:gd name="connsiteY662" fmla="*/ 863600 h 2044699"/>
                <a:gd name="connsiteX663" fmla="*/ 174626 w 1263650"/>
                <a:gd name="connsiteY663" fmla="*/ 860425 h 2044699"/>
                <a:gd name="connsiteX664" fmla="*/ 168276 w 1263650"/>
                <a:gd name="connsiteY664" fmla="*/ 854075 h 2044699"/>
                <a:gd name="connsiteX665" fmla="*/ 168276 w 1263650"/>
                <a:gd name="connsiteY665" fmla="*/ 850900 h 2044699"/>
                <a:gd name="connsiteX666" fmla="*/ 171451 w 1263650"/>
                <a:gd name="connsiteY666" fmla="*/ 847725 h 2044699"/>
                <a:gd name="connsiteX667" fmla="*/ 174626 w 1263650"/>
                <a:gd name="connsiteY667" fmla="*/ 844550 h 2044699"/>
                <a:gd name="connsiteX668" fmla="*/ 177801 w 1263650"/>
                <a:gd name="connsiteY668" fmla="*/ 841375 h 2044699"/>
                <a:gd name="connsiteX669" fmla="*/ 174626 w 1263650"/>
                <a:gd name="connsiteY669" fmla="*/ 835025 h 2044699"/>
                <a:gd name="connsiteX670" fmla="*/ 174626 w 1263650"/>
                <a:gd name="connsiteY670" fmla="*/ 831850 h 2044699"/>
                <a:gd name="connsiteX671" fmla="*/ 174627 w 1263650"/>
                <a:gd name="connsiteY671" fmla="*/ 831850 h 2044699"/>
                <a:gd name="connsiteX672" fmla="*/ 171452 w 1263650"/>
                <a:gd name="connsiteY672" fmla="*/ 828675 h 2044699"/>
                <a:gd name="connsiteX673" fmla="*/ 168277 w 1263650"/>
                <a:gd name="connsiteY673" fmla="*/ 828675 h 2044699"/>
                <a:gd name="connsiteX674" fmla="*/ 165102 w 1263650"/>
                <a:gd name="connsiteY674" fmla="*/ 828675 h 2044699"/>
                <a:gd name="connsiteX675" fmla="*/ 165102 w 1263650"/>
                <a:gd name="connsiteY675" fmla="*/ 825500 h 2044699"/>
                <a:gd name="connsiteX676" fmla="*/ 165102 w 1263650"/>
                <a:gd name="connsiteY676" fmla="*/ 822325 h 2044699"/>
                <a:gd name="connsiteX677" fmla="*/ 165102 w 1263650"/>
                <a:gd name="connsiteY677" fmla="*/ 819150 h 2044699"/>
                <a:gd name="connsiteX678" fmla="*/ 168277 w 1263650"/>
                <a:gd name="connsiteY678" fmla="*/ 819150 h 2044699"/>
                <a:gd name="connsiteX679" fmla="*/ 171452 w 1263650"/>
                <a:gd name="connsiteY679" fmla="*/ 815975 h 2044699"/>
                <a:gd name="connsiteX680" fmla="*/ 174627 w 1263650"/>
                <a:gd name="connsiteY680" fmla="*/ 812800 h 2044699"/>
                <a:gd name="connsiteX681" fmla="*/ 174627 w 1263650"/>
                <a:gd name="connsiteY681" fmla="*/ 809625 h 2044699"/>
                <a:gd name="connsiteX682" fmla="*/ 177802 w 1263650"/>
                <a:gd name="connsiteY682" fmla="*/ 812800 h 2044699"/>
                <a:gd name="connsiteX683" fmla="*/ 184152 w 1263650"/>
                <a:gd name="connsiteY683" fmla="*/ 812800 h 2044699"/>
                <a:gd name="connsiteX684" fmla="*/ 187327 w 1263650"/>
                <a:gd name="connsiteY684" fmla="*/ 809625 h 2044699"/>
                <a:gd name="connsiteX685" fmla="*/ 193677 w 1263650"/>
                <a:gd name="connsiteY685" fmla="*/ 806450 h 2044699"/>
                <a:gd name="connsiteX686" fmla="*/ 196852 w 1263650"/>
                <a:gd name="connsiteY686" fmla="*/ 809625 h 2044699"/>
                <a:gd name="connsiteX687" fmla="*/ 200027 w 1263650"/>
                <a:gd name="connsiteY687" fmla="*/ 812800 h 2044699"/>
                <a:gd name="connsiteX688" fmla="*/ 202410 w 1263650"/>
                <a:gd name="connsiteY688" fmla="*/ 812800 h 2044699"/>
                <a:gd name="connsiteX689" fmla="*/ 202410 w 1263650"/>
                <a:gd name="connsiteY689" fmla="*/ 808043 h 2044699"/>
                <a:gd name="connsiteX690" fmla="*/ 200026 w 1263650"/>
                <a:gd name="connsiteY690" fmla="*/ 803275 h 2044699"/>
                <a:gd name="connsiteX691" fmla="*/ 196851 w 1263650"/>
                <a:gd name="connsiteY691" fmla="*/ 803275 h 2044699"/>
                <a:gd name="connsiteX692" fmla="*/ 193676 w 1263650"/>
                <a:gd name="connsiteY692" fmla="*/ 803275 h 2044699"/>
                <a:gd name="connsiteX693" fmla="*/ 193676 w 1263650"/>
                <a:gd name="connsiteY693" fmla="*/ 800100 h 2044699"/>
                <a:gd name="connsiteX694" fmla="*/ 193676 w 1263650"/>
                <a:gd name="connsiteY694" fmla="*/ 793750 h 2044699"/>
                <a:gd name="connsiteX695" fmla="*/ 193676 w 1263650"/>
                <a:gd name="connsiteY695" fmla="*/ 787400 h 2044699"/>
                <a:gd name="connsiteX696" fmla="*/ 193676 w 1263650"/>
                <a:gd name="connsiteY696" fmla="*/ 784225 h 2044699"/>
                <a:gd name="connsiteX697" fmla="*/ 193676 w 1263650"/>
                <a:gd name="connsiteY697" fmla="*/ 781050 h 2044699"/>
                <a:gd name="connsiteX698" fmla="*/ 190501 w 1263650"/>
                <a:gd name="connsiteY698" fmla="*/ 777875 h 2044699"/>
                <a:gd name="connsiteX699" fmla="*/ 190501 w 1263650"/>
                <a:gd name="connsiteY699" fmla="*/ 774700 h 2044699"/>
                <a:gd name="connsiteX700" fmla="*/ 187326 w 1263650"/>
                <a:gd name="connsiteY700" fmla="*/ 774700 h 2044699"/>
                <a:gd name="connsiteX701" fmla="*/ 184151 w 1263650"/>
                <a:gd name="connsiteY701" fmla="*/ 777875 h 2044699"/>
                <a:gd name="connsiteX702" fmla="*/ 184151 w 1263650"/>
                <a:gd name="connsiteY702" fmla="*/ 774700 h 2044699"/>
                <a:gd name="connsiteX703" fmla="*/ 184150 w 1263650"/>
                <a:gd name="connsiteY703" fmla="*/ 774700 h 2044699"/>
                <a:gd name="connsiteX704" fmla="*/ 184150 w 1263650"/>
                <a:gd name="connsiteY704" fmla="*/ 777874 h 2044699"/>
                <a:gd name="connsiteX705" fmla="*/ 180976 w 1263650"/>
                <a:gd name="connsiteY705" fmla="*/ 774700 h 2044699"/>
                <a:gd name="connsiteX706" fmla="*/ 180976 w 1263650"/>
                <a:gd name="connsiteY706" fmla="*/ 771525 h 2044699"/>
                <a:gd name="connsiteX707" fmla="*/ 180975 w 1263650"/>
                <a:gd name="connsiteY707" fmla="*/ 771525 h 2044699"/>
                <a:gd name="connsiteX708" fmla="*/ 180975 w 1263650"/>
                <a:gd name="connsiteY708" fmla="*/ 774700 h 2044699"/>
                <a:gd name="connsiteX709" fmla="*/ 180975 w 1263650"/>
                <a:gd name="connsiteY709" fmla="*/ 777875 h 2044699"/>
                <a:gd name="connsiteX710" fmla="*/ 180975 w 1263650"/>
                <a:gd name="connsiteY710" fmla="*/ 781050 h 2044699"/>
                <a:gd name="connsiteX711" fmla="*/ 180976 w 1263650"/>
                <a:gd name="connsiteY711" fmla="*/ 781050 h 2044699"/>
                <a:gd name="connsiteX712" fmla="*/ 180976 w 1263650"/>
                <a:gd name="connsiteY712" fmla="*/ 777875 h 2044699"/>
                <a:gd name="connsiteX713" fmla="*/ 180976 w 1263650"/>
                <a:gd name="connsiteY713" fmla="*/ 774701 h 2044699"/>
                <a:gd name="connsiteX714" fmla="*/ 184150 w 1263650"/>
                <a:gd name="connsiteY714" fmla="*/ 777875 h 2044699"/>
                <a:gd name="connsiteX715" fmla="*/ 184150 w 1263650"/>
                <a:gd name="connsiteY715" fmla="*/ 777874 h 2044699"/>
                <a:gd name="connsiteX716" fmla="*/ 184151 w 1263650"/>
                <a:gd name="connsiteY716" fmla="*/ 777875 h 2044699"/>
                <a:gd name="connsiteX717" fmla="*/ 187326 w 1263650"/>
                <a:gd name="connsiteY717" fmla="*/ 781050 h 2044699"/>
                <a:gd name="connsiteX718" fmla="*/ 190501 w 1263650"/>
                <a:gd name="connsiteY718" fmla="*/ 784225 h 2044699"/>
                <a:gd name="connsiteX719" fmla="*/ 190501 w 1263650"/>
                <a:gd name="connsiteY719" fmla="*/ 787400 h 2044699"/>
                <a:gd name="connsiteX720" fmla="*/ 190500 w 1263650"/>
                <a:gd name="connsiteY720" fmla="*/ 787400 h 2044699"/>
                <a:gd name="connsiteX721" fmla="*/ 190500 w 1263650"/>
                <a:gd name="connsiteY721" fmla="*/ 790575 h 2044699"/>
                <a:gd name="connsiteX722" fmla="*/ 190500 w 1263650"/>
                <a:gd name="connsiteY722" fmla="*/ 796925 h 2044699"/>
                <a:gd name="connsiteX723" fmla="*/ 187325 w 1263650"/>
                <a:gd name="connsiteY723" fmla="*/ 793750 h 2044699"/>
                <a:gd name="connsiteX724" fmla="*/ 180975 w 1263650"/>
                <a:gd name="connsiteY724" fmla="*/ 787400 h 2044699"/>
                <a:gd name="connsiteX725" fmla="*/ 177800 w 1263650"/>
                <a:gd name="connsiteY725" fmla="*/ 784225 h 2044699"/>
                <a:gd name="connsiteX726" fmla="*/ 177800 w 1263650"/>
                <a:gd name="connsiteY726" fmla="*/ 781050 h 2044699"/>
                <a:gd name="connsiteX727" fmla="*/ 184150 w 1263650"/>
                <a:gd name="connsiteY727" fmla="*/ 784225 h 2044699"/>
                <a:gd name="connsiteX728" fmla="*/ 184151 w 1263650"/>
                <a:gd name="connsiteY728" fmla="*/ 784225 h 2044699"/>
                <a:gd name="connsiteX729" fmla="*/ 177801 w 1263650"/>
                <a:gd name="connsiteY729" fmla="*/ 781050 h 2044699"/>
                <a:gd name="connsiteX730" fmla="*/ 177800 w 1263650"/>
                <a:gd name="connsiteY730" fmla="*/ 781050 h 2044699"/>
                <a:gd name="connsiteX731" fmla="*/ 174625 w 1263650"/>
                <a:gd name="connsiteY731" fmla="*/ 781050 h 2044699"/>
                <a:gd name="connsiteX732" fmla="*/ 171450 w 1263650"/>
                <a:gd name="connsiteY732" fmla="*/ 781050 h 2044699"/>
                <a:gd name="connsiteX733" fmla="*/ 171450 w 1263650"/>
                <a:gd name="connsiteY733" fmla="*/ 784225 h 2044699"/>
                <a:gd name="connsiteX734" fmla="*/ 168275 w 1263650"/>
                <a:gd name="connsiteY734" fmla="*/ 787400 h 2044699"/>
                <a:gd name="connsiteX735" fmla="*/ 165100 w 1263650"/>
                <a:gd name="connsiteY735" fmla="*/ 787400 h 2044699"/>
                <a:gd name="connsiteX736" fmla="*/ 161925 w 1263650"/>
                <a:gd name="connsiteY736" fmla="*/ 784225 h 2044699"/>
                <a:gd name="connsiteX737" fmla="*/ 158750 w 1263650"/>
                <a:gd name="connsiteY737" fmla="*/ 787400 h 2044699"/>
                <a:gd name="connsiteX738" fmla="*/ 158750 w 1263650"/>
                <a:gd name="connsiteY738" fmla="*/ 793750 h 2044699"/>
                <a:gd name="connsiteX739" fmla="*/ 161925 w 1263650"/>
                <a:gd name="connsiteY739" fmla="*/ 793750 h 2044699"/>
                <a:gd name="connsiteX740" fmla="*/ 158750 w 1263650"/>
                <a:gd name="connsiteY740" fmla="*/ 800100 h 2044699"/>
                <a:gd name="connsiteX741" fmla="*/ 155575 w 1263650"/>
                <a:gd name="connsiteY741" fmla="*/ 803275 h 2044699"/>
                <a:gd name="connsiteX742" fmla="*/ 155575 w 1263650"/>
                <a:gd name="connsiteY742" fmla="*/ 806450 h 2044699"/>
                <a:gd name="connsiteX743" fmla="*/ 161925 w 1263650"/>
                <a:gd name="connsiteY743" fmla="*/ 809625 h 2044699"/>
                <a:gd name="connsiteX744" fmla="*/ 161925 w 1263650"/>
                <a:gd name="connsiteY744" fmla="*/ 812800 h 2044699"/>
                <a:gd name="connsiteX745" fmla="*/ 158750 w 1263650"/>
                <a:gd name="connsiteY745" fmla="*/ 812800 h 2044699"/>
                <a:gd name="connsiteX746" fmla="*/ 152400 w 1263650"/>
                <a:gd name="connsiteY746" fmla="*/ 812800 h 2044699"/>
                <a:gd name="connsiteX747" fmla="*/ 152400 w 1263650"/>
                <a:gd name="connsiteY747" fmla="*/ 815975 h 2044699"/>
                <a:gd name="connsiteX748" fmla="*/ 152400 w 1263650"/>
                <a:gd name="connsiteY748" fmla="*/ 819150 h 2044699"/>
                <a:gd name="connsiteX749" fmla="*/ 149225 w 1263650"/>
                <a:gd name="connsiteY749" fmla="*/ 822325 h 2044699"/>
                <a:gd name="connsiteX750" fmla="*/ 152400 w 1263650"/>
                <a:gd name="connsiteY750" fmla="*/ 822325 h 2044699"/>
                <a:gd name="connsiteX751" fmla="*/ 155575 w 1263650"/>
                <a:gd name="connsiteY751" fmla="*/ 825500 h 2044699"/>
                <a:gd name="connsiteX752" fmla="*/ 155575 w 1263650"/>
                <a:gd name="connsiteY752" fmla="*/ 828675 h 2044699"/>
                <a:gd name="connsiteX753" fmla="*/ 158750 w 1263650"/>
                <a:gd name="connsiteY753" fmla="*/ 831850 h 2044699"/>
                <a:gd name="connsiteX754" fmla="*/ 155575 w 1263650"/>
                <a:gd name="connsiteY754" fmla="*/ 831850 h 2044699"/>
                <a:gd name="connsiteX755" fmla="*/ 155575 w 1263650"/>
                <a:gd name="connsiteY755" fmla="*/ 835025 h 2044699"/>
                <a:gd name="connsiteX756" fmla="*/ 152400 w 1263650"/>
                <a:gd name="connsiteY756" fmla="*/ 835025 h 2044699"/>
                <a:gd name="connsiteX757" fmla="*/ 152400 w 1263650"/>
                <a:gd name="connsiteY757" fmla="*/ 828675 h 2044699"/>
                <a:gd name="connsiteX758" fmla="*/ 149225 w 1263650"/>
                <a:gd name="connsiteY758" fmla="*/ 828675 h 2044699"/>
                <a:gd name="connsiteX759" fmla="*/ 149225 w 1263650"/>
                <a:gd name="connsiteY759" fmla="*/ 838200 h 2044699"/>
                <a:gd name="connsiteX760" fmla="*/ 149225 w 1263650"/>
                <a:gd name="connsiteY760" fmla="*/ 841375 h 2044699"/>
                <a:gd name="connsiteX761" fmla="*/ 146050 w 1263650"/>
                <a:gd name="connsiteY761" fmla="*/ 841375 h 2044699"/>
                <a:gd name="connsiteX762" fmla="*/ 142875 w 1263650"/>
                <a:gd name="connsiteY762" fmla="*/ 841375 h 2044699"/>
                <a:gd name="connsiteX763" fmla="*/ 142875 w 1263650"/>
                <a:gd name="connsiteY763" fmla="*/ 838200 h 2044699"/>
                <a:gd name="connsiteX764" fmla="*/ 127000 w 1263650"/>
                <a:gd name="connsiteY764" fmla="*/ 819150 h 2044699"/>
                <a:gd name="connsiteX765" fmla="*/ 123825 w 1263650"/>
                <a:gd name="connsiteY765" fmla="*/ 815975 h 2044699"/>
                <a:gd name="connsiteX766" fmla="*/ 123825 w 1263650"/>
                <a:gd name="connsiteY766" fmla="*/ 819150 h 2044699"/>
                <a:gd name="connsiteX767" fmla="*/ 120650 w 1263650"/>
                <a:gd name="connsiteY767" fmla="*/ 819150 h 2044699"/>
                <a:gd name="connsiteX768" fmla="*/ 111125 w 1263650"/>
                <a:gd name="connsiteY768" fmla="*/ 806450 h 2044699"/>
                <a:gd name="connsiteX769" fmla="*/ 107950 w 1263650"/>
                <a:gd name="connsiteY769" fmla="*/ 793750 h 2044699"/>
                <a:gd name="connsiteX770" fmla="*/ 95250 w 1263650"/>
                <a:gd name="connsiteY770" fmla="*/ 787400 h 2044699"/>
                <a:gd name="connsiteX771" fmla="*/ 95250 w 1263650"/>
                <a:gd name="connsiteY771" fmla="*/ 781050 h 2044699"/>
                <a:gd name="connsiteX772" fmla="*/ 95250 w 1263650"/>
                <a:gd name="connsiteY772" fmla="*/ 777875 h 2044699"/>
                <a:gd name="connsiteX773" fmla="*/ 88900 w 1263650"/>
                <a:gd name="connsiteY773" fmla="*/ 781050 h 2044699"/>
                <a:gd name="connsiteX774" fmla="*/ 90805 w 1263650"/>
                <a:gd name="connsiteY774" fmla="*/ 784860 h 2044699"/>
                <a:gd name="connsiteX775" fmla="*/ 85725 w 1263650"/>
                <a:gd name="connsiteY775" fmla="*/ 787400 h 2044699"/>
                <a:gd name="connsiteX776" fmla="*/ 85725 w 1263650"/>
                <a:gd name="connsiteY776" fmla="*/ 793750 h 2044699"/>
                <a:gd name="connsiteX777" fmla="*/ 79375 w 1263650"/>
                <a:gd name="connsiteY777" fmla="*/ 790575 h 2044699"/>
                <a:gd name="connsiteX778" fmla="*/ 95250 w 1263650"/>
                <a:gd name="connsiteY778" fmla="*/ 762000 h 2044699"/>
                <a:gd name="connsiteX779" fmla="*/ 95250 w 1263650"/>
                <a:gd name="connsiteY779" fmla="*/ 746125 h 2044699"/>
                <a:gd name="connsiteX780" fmla="*/ 104775 w 1263650"/>
                <a:gd name="connsiteY780" fmla="*/ 771525 h 2044699"/>
                <a:gd name="connsiteX781" fmla="*/ 111125 w 1263650"/>
                <a:gd name="connsiteY781" fmla="*/ 781050 h 2044699"/>
                <a:gd name="connsiteX782" fmla="*/ 101600 w 1263650"/>
                <a:gd name="connsiteY782" fmla="*/ 752475 h 2044699"/>
                <a:gd name="connsiteX783" fmla="*/ 98425 w 1263650"/>
                <a:gd name="connsiteY783" fmla="*/ 746125 h 2044699"/>
                <a:gd name="connsiteX784" fmla="*/ 95250 w 1263650"/>
                <a:gd name="connsiteY784" fmla="*/ 733425 h 2044699"/>
                <a:gd name="connsiteX785" fmla="*/ 92075 w 1263650"/>
                <a:gd name="connsiteY785" fmla="*/ 730250 h 2044699"/>
                <a:gd name="connsiteX786" fmla="*/ 88900 w 1263650"/>
                <a:gd name="connsiteY786" fmla="*/ 730250 h 2044699"/>
                <a:gd name="connsiteX787" fmla="*/ 85725 w 1263650"/>
                <a:gd name="connsiteY787" fmla="*/ 733425 h 2044699"/>
                <a:gd name="connsiteX788" fmla="*/ 85725 w 1263650"/>
                <a:gd name="connsiteY788" fmla="*/ 730250 h 2044699"/>
                <a:gd name="connsiteX789" fmla="*/ 85725 w 1263650"/>
                <a:gd name="connsiteY789" fmla="*/ 727075 h 2044699"/>
                <a:gd name="connsiteX790" fmla="*/ 85725 w 1263650"/>
                <a:gd name="connsiteY790" fmla="*/ 717550 h 2044699"/>
                <a:gd name="connsiteX791" fmla="*/ 85725 w 1263650"/>
                <a:gd name="connsiteY791" fmla="*/ 708025 h 2044699"/>
                <a:gd name="connsiteX792" fmla="*/ 82550 w 1263650"/>
                <a:gd name="connsiteY792" fmla="*/ 704850 h 2044699"/>
                <a:gd name="connsiteX793" fmla="*/ 82550 w 1263650"/>
                <a:gd name="connsiteY793" fmla="*/ 701675 h 2044699"/>
                <a:gd name="connsiteX794" fmla="*/ 60325 w 1263650"/>
                <a:gd name="connsiteY794" fmla="*/ 673100 h 2044699"/>
                <a:gd name="connsiteX795" fmla="*/ 50800 w 1263650"/>
                <a:gd name="connsiteY795" fmla="*/ 641350 h 2044699"/>
                <a:gd name="connsiteX796" fmla="*/ 38100 w 1263650"/>
                <a:gd name="connsiteY796" fmla="*/ 625475 h 2044699"/>
                <a:gd name="connsiteX797" fmla="*/ 31750 w 1263650"/>
                <a:gd name="connsiteY797" fmla="*/ 615950 h 2044699"/>
                <a:gd name="connsiteX798" fmla="*/ 22225 w 1263650"/>
                <a:gd name="connsiteY798" fmla="*/ 590550 h 2044699"/>
                <a:gd name="connsiteX799" fmla="*/ 22225 w 1263650"/>
                <a:gd name="connsiteY799" fmla="*/ 584200 h 2044699"/>
                <a:gd name="connsiteX800" fmla="*/ 28575 w 1263650"/>
                <a:gd name="connsiteY800" fmla="*/ 581025 h 2044699"/>
                <a:gd name="connsiteX801" fmla="*/ 31750 w 1263650"/>
                <a:gd name="connsiteY801" fmla="*/ 568325 h 2044699"/>
                <a:gd name="connsiteX802" fmla="*/ 31750 w 1263650"/>
                <a:gd name="connsiteY802" fmla="*/ 552450 h 2044699"/>
                <a:gd name="connsiteX803" fmla="*/ 28575 w 1263650"/>
                <a:gd name="connsiteY803" fmla="*/ 536575 h 2044699"/>
                <a:gd name="connsiteX804" fmla="*/ 28575 w 1263650"/>
                <a:gd name="connsiteY804" fmla="*/ 508000 h 2044699"/>
                <a:gd name="connsiteX805" fmla="*/ 38100 w 1263650"/>
                <a:gd name="connsiteY805" fmla="*/ 482600 h 2044699"/>
                <a:gd name="connsiteX806" fmla="*/ 47625 w 1263650"/>
                <a:gd name="connsiteY806" fmla="*/ 473075 h 2044699"/>
                <a:gd name="connsiteX807" fmla="*/ 47625 w 1263650"/>
                <a:gd name="connsiteY807" fmla="*/ 463550 h 2044699"/>
                <a:gd name="connsiteX808" fmla="*/ 50800 w 1263650"/>
                <a:gd name="connsiteY808" fmla="*/ 447675 h 2044699"/>
                <a:gd name="connsiteX809" fmla="*/ 47625 w 1263650"/>
                <a:gd name="connsiteY809" fmla="*/ 438150 h 2044699"/>
                <a:gd name="connsiteX810" fmla="*/ 47625 w 1263650"/>
                <a:gd name="connsiteY810" fmla="*/ 419100 h 2044699"/>
                <a:gd name="connsiteX811" fmla="*/ 44450 w 1263650"/>
                <a:gd name="connsiteY811" fmla="*/ 409575 h 2044699"/>
                <a:gd name="connsiteX812" fmla="*/ 41275 w 1263650"/>
                <a:gd name="connsiteY812" fmla="*/ 400050 h 2044699"/>
                <a:gd name="connsiteX813" fmla="*/ 34925 w 1263650"/>
                <a:gd name="connsiteY813" fmla="*/ 381000 h 2044699"/>
                <a:gd name="connsiteX814" fmla="*/ 31750 w 1263650"/>
                <a:gd name="connsiteY814" fmla="*/ 381000 h 2044699"/>
                <a:gd name="connsiteX815" fmla="*/ 31750 w 1263650"/>
                <a:gd name="connsiteY815" fmla="*/ 374650 h 2044699"/>
                <a:gd name="connsiteX816" fmla="*/ 25400 w 1263650"/>
                <a:gd name="connsiteY816" fmla="*/ 374650 h 2044699"/>
                <a:gd name="connsiteX817" fmla="*/ 28575 w 1263650"/>
                <a:gd name="connsiteY817" fmla="*/ 361950 h 2044699"/>
                <a:gd name="connsiteX818" fmla="*/ 25400 w 1263650"/>
                <a:gd name="connsiteY818" fmla="*/ 358775 h 2044699"/>
                <a:gd name="connsiteX819" fmla="*/ 19050 w 1263650"/>
                <a:gd name="connsiteY819" fmla="*/ 352425 h 2044699"/>
                <a:gd name="connsiteX820" fmla="*/ 0 w 1263650"/>
                <a:gd name="connsiteY820" fmla="*/ 320675 h 2044699"/>
                <a:gd name="connsiteX821" fmla="*/ 3175 w 1263650"/>
                <a:gd name="connsiteY821" fmla="*/ 307975 h 2044699"/>
                <a:gd name="connsiteX822" fmla="*/ 3175 w 1263650"/>
                <a:gd name="connsiteY822" fmla="*/ 282575 h 2044699"/>
                <a:gd name="connsiteX823" fmla="*/ 12700 w 1263650"/>
                <a:gd name="connsiteY823" fmla="*/ 263525 h 2044699"/>
                <a:gd name="connsiteX824" fmla="*/ 22225 w 1263650"/>
                <a:gd name="connsiteY824" fmla="*/ 254000 h 2044699"/>
                <a:gd name="connsiteX825" fmla="*/ 22225 w 1263650"/>
                <a:gd name="connsiteY825" fmla="*/ 250825 h 2044699"/>
                <a:gd name="connsiteX826" fmla="*/ 25400 w 1263650"/>
                <a:gd name="connsiteY826" fmla="*/ 250825 h 2044699"/>
                <a:gd name="connsiteX827" fmla="*/ 34925 w 1263650"/>
                <a:gd name="connsiteY827" fmla="*/ 234950 h 2044699"/>
                <a:gd name="connsiteX828" fmla="*/ 38100 w 1263650"/>
                <a:gd name="connsiteY828" fmla="*/ 231775 h 2044699"/>
                <a:gd name="connsiteX829" fmla="*/ 41275 w 1263650"/>
                <a:gd name="connsiteY829" fmla="*/ 231775 h 2044699"/>
                <a:gd name="connsiteX830" fmla="*/ 41275 w 1263650"/>
                <a:gd name="connsiteY830" fmla="*/ 234950 h 2044699"/>
                <a:gd name="connsiteX831" fmla="*/ 38100 w 1263650"/>
                <a:gd name="connsiteY831" fmla="*/ 238125 h 2044699"/>
                <a:gd name="connsiteX832" fmla="*/ 34925 w 1263650"/>
                <a:gd name="connsiteY832" fmla="*/ 238125 h 2044699"/>
                <a:gd name="connsiteX833" fmla="*/ 34925 w 1263650"/>
                <a:gd name="connsiteY833" fmla="*/ 241300 h 2044699"/>
                <a:gd name="connsiteX834" fmla="*/ 38100 w 1263650"/>
                <a:gd name="connsiteY834" fmla="*/ 244475 h 2044699"/>
                <a:gd name="connsiteX835" fmla="*/ 41275 w 1263650"/>
                <a:gd name="connsiteY835" fmla="*/ 244475 h 2044699"/>
                <a:gd name="connsiteX836" fmla="*/ 41275 w 1263650"/>
                <a:gd name="connsiteY836" fmla="*/ 241300 h 2044699"/>
                <a:gd name="connsiteX837" fmla="*/ 44450 w 1263650"/>
                <a:gd name="connsiteY837" fmla="*/ 238125 h 2044699"/>
                <a:gd name="connsiteX838" fmla="*/ 44450 w 1263650"/>
                <a:gd name="connsiteY838" fmla="*/ 234950 h 2044699"/>
                <a:gd name="connsiteX839" fmla="*/ 47625 w 1263650"/>
                <a:gd name="connsiteY839" fmla="*/ 231775 h 2044699"/>
                <a:gd name="connsiteX840" fmla="*/ 50800 w 1263650"/>
                <a:gd name="connsiteY840" fmla="*/ 228600 h 2044699"/>
                <a:gd name="connsiteX841" fmla="*/ 53975 w 1263650"/>
                <a:gd name="connsiteY841" fmla="*/ 228600 h 2044699"/>
                <a:gd name="connsiteX842" fmla="*/ 57150 w 1263650"/>
                <a:gd name="connsiteY842" fmla="*/ 225425 h 2044699"/>
                <a:gd name="connsiteX843" fmla="*/ 60325 w 1263650"/>
                <a:gd name="connsiteY843" fmla="*/ 225425 h 2044699"/>
                <a:gd name="connsiteX844" fmla="*/ 63500 w 1263650"/>
                <a:gd name="connsiteY844" fmla="*/ 222250 h 2044699"/>
                <a:gd name="connsiteX845" fmla="*/ 66675 w 1263650"/>
                <a:gd name="connsiteY845" fmla="*/ 222250 h 2044699"/>
                <a:gd name="connsiteX846" fmla="*/ 66675 w 1263650"/>
                <a:gd name="connsiteY846" fmla="*/ 219075 h 2044699"/>
                <a:gd name="connsiteX847" fmla="*/ 63500 w 1263650"/>
                <a:gd name="connsiteY847" fmla="*/ 219075 h 2044699"/>
                <a:gd name="connsiteX848" fmla="*/ 63500 w 1263650"/>
                <a:gd name="connsiteY848" fmla="*/ 215900 h 2044699"/>
                <a:gd name="connsiteX849" fmla="*/ 57150 w 1263650"/>
                <a:gd name="connsiteY849" fmla="*/ 215900 h 2044699"/>
                <a:gd name="connsiteX850" fmla="*/ 57150 w 1263650"/>
                <a:gd name="connsiteY850" fmla="*/ 219075 h 2044699"/>
                <a:gd name="connsiteX851" fmla="*/ 53975 w 1263650"/>
                <a:gd name="connsiteY851" fmla="*/ 219075 h 2044699"/>
                <a:gd name="connsiteX852" fmla="*/ 47625 w 1263650"/>
                <a:gd name="connsiteY852" fmla="*/ 228600 h 2044699"/>
                <a:gd name="connsiteX853" fmla="*/ 44450 w 1263650"/>
                <a:gd name="connsiteY853" fmla="*/ 228600 h 2044699"/>
                <a:gd name="connsiteX854" fmla="*/ 41275 w 1263650"/>
                <a:gd name="connsiteY854" fmla="*/ 225425 h 2044699"/>
                <a:gd name="connsiteX855" fmla="*/ 44450 w 1263650"/>
                <a:gd name="connsiteY855" fmla="*/ 222250 h 2044699"/>
                <a:gd name="connsiteX856" fmla="*/ 47625 w 1263650"/>
                <a:gd name="connsiteY856" fmla="*/ 215900 h 2044699"/>
                <a:gd name="connsiteX857" fmla="*/ 66675 w 1263650"/>
                <a:gd name="connsiteY857" fmla="*/ 193675 h 2044699"/>
                <a:gd name="connsiteX858" fmla="*/ 69850 w 1263650"/>
                <a:gd name="connsiteY858" fmla="*/ 184150 h 2044699"/>
                <a:gd name="connsiteX859" fmla="*/ 69850 w 1263650"/>
                <a:gd name="connsiteY859" fmla="*/ 177800 h 2044699"/>
                <a:gd name="connsiteX860" fmla="*/ 73025 w 1263650"/>
                <a:gd name="connsiteY860" fmla="*/ 165100 h 2044699"/>
                <a:gd name="connsiteX861" fmla="*/ 76200 w 1263650"/>
                <a:gd name="connsiteY861" fmla="*/ 155575 h 2044699"/>
                <a:gd name="connsiteX862" fmla="*/ 95250 w 1263650"/>
                <a:gd name="connsiteY862" fmla="*/ 120650 h 2044699"/>
                <a:gd name="connsiteX863" fmla="*/ 98425 w 1263650"/>
                <a:gd name="connsiteY863" fmla="*/ 104775 h 2044699"/>
                <a:gd name="connsiteX864" fmla="*/ 98425 w 1263650"/>
                <a:gd name="connsiteY864" fmla="*/ 92075 h 2044699"/>
                <a:gd name="connsiteX865" fmla="*/ 104775 w 1263650"/>
                <a:gd name="connsiteY865" fmla="*/ 92075 h 2044699"/>
                <a:gd name="connsiteX866" fmla="*/ 98425 w 1263650"/>
                <a:gd name="connsiteY866" fmla="*/ 88900 h 2044699"/>
                <a:gd name="connsiteX867" fmla="*/ 101600 w 1263650"/>
                <a:gd name="connsiteY867" fmla="*/ 53975 h 2044699"/>
                <a:gd name="connsiteX868" fmla="*/ 92075 w 1263650"/>
                <a:gd name="connsiteY868" fmla="*/ 50800 h 2044699"/>
                <a:gd name="connsiteX869" fmla="*/ 88900 w 1263650"/>
                <a:gd name="connsiteY869" fmla="*/ 41275 h 2044699"/>
                <a:gd name="connsiteX870" fmla="*/ 98425 w 1263650"/>
                <a:gd name="connsiteY870" fmla="*/ 28575 h 2044699"/>
                <a:gd name="connsiteX871" fmla="*/ 104775 w 1263650"/>
                <a:gd name="connsiteY871" fmla="*/ 15875 h 2044699"/>
                <a:gd name="connsiteX872" fmla="*/ 104775 w 1263650"/>
                <a:gd name="connsiteY872" fmla="*/ 12700 h 2044699"/>
                <a:gd name="connsiteX873" fmla="*/ 104775 w 1263650"/>
                <a:gd name="connsiteY873" fmla="*/ 0 h 2044699"/>
                <a:gd name="connsiteX0" fmla="*/ 558800 w 1263650"/>
                <a:gd name="connsiteY0" fmla="*/ 1914524 h 2044699"/>
                <a:gd name="connsiteX1" fmla="*/ 530225 w 1263650"/>
                <a:gd name="connsiteY1" fmla="*/ 1870074 h 2044699"/>
                <a:gd name="connsiteX2" fmla="*/ 533400 w 1263650"/>
                <a:gd name="connsiteY2" fmla="*/ 1870074 h 2044699"/>
                <a:gd name="connsiteX3" fmla="*/ 533400 w 1263650"/>
                <a:gd name="connsiteY3" fmla="*/ 1873249 h 2044699"/>
                <a:gd name="connsiteX4" fmla="*/ 536575 w 1263650"/>
                <a:gd name="connsiteY4" fmla="*/ 1879599 h 2044699"/>
                <a:gd name="connsiteX5" fmla="*/ 539750 w 1263650"/>
                <a:gd name="connsiteY5" fmla="*/ 1889124 h 2044699"/>
                <a:gd name="connsiteX6" fmla="*/ 539750 w 1263650"/>
                <a:gd name="connsiteY6" fmla="*/ 1892299 h 2044699"/>
                <a:gd name="connsiteX7" fmla="*/ 546100 w 1263650"/>
                <a:gd name="connsiteY7" fmla="*/ 1895474 h 2044699"/>
                <a:gd name="connsiteX8" fmla="*/ 552450 w 1263650"/>
                <a:gd name="connsiteY8" fmla="*/ 1908174 h 2044699"/>
                <a:gd name="connsiteX9" fmla="*/ 558800 w 1263650"/>
                <a:gd name="connsiteY9" fmla="*/ 1914524 h 2044699"/>
                <a:gd name="connsiteX10" fmla="*/ 574675 w 1263650"/>
                <a:gd name="connsiteY10" fmla="*/ 1828799 h 2044699"/>
                <a:gd name="connsiteX11" fmla="*/ 561975 w 1263650"/>
                <a:gd name="connsiteY11" fmla="*/ 1797049 h 2044699"/>
                <a:gd name="connsiteX12" fmla="*/ 565150 w 1263650"/>
                <a:gd name="connsiteY12" fmla="*/ 1797049 h 2044699"/>
                <a:gd name="connsiteX13" fmla="*/ 568325 w 1263650"/>
                <a:gd name="connsiteY13" fmla="*/ 1797049 h 2044699"/>
                <a:gd name="connsiteX14" fmla="*/ 571500 w 1263650"/>
                <a:gd name="connsiteY14" fmla="*/ 1803399 h 2044699"/>
                <a:gd name="connsiteX15" fmla="*/ 577850 w 1263650"/>
                <a:gd name="connsiteY15" fmla="*/ 1806574 h 2044699"/>
                <a:gd name="connsiteX16" fmla="*/ 577850 w 1263650"/>
                <a:gd name="connsiteY16" fmla="*/ 1809749 h 2044699"/>
                <a:gd name="connsiteX17" fmla="*/ 581025 w 1263650"/>
                <a:gd name="connsiteY17" fmla="*/ 1816099 h 2044699"/>
                <a:gd name="connsiteX18" fmla="*/ 584200 w 1263650"/>
                <a:gd name="connsiteY18" fmla="*/ 1822449 h 2044699"/>
                <a:gd name="connsiteX19" fmla="*/ 587375 w 1263650"/>
                <a:gd name="connsiteY19" fmla="*/ 1822449 h 2044699"/>
                <a:gd name="connsiteX20" fmla="*/ 587375 w 1263650"/>
                <a:gd name="connsiteY20" fmla="*/ 1825624 h 2044699"/>
                <a:gd name="connsiteX21" fmla="*/ 587375 w 1263650"/>
                <a:gd name="connsiteY21" fmla="*/ 1828799 h 2044699"/>
                <a:gd name="connsiteX22" fmla="*/ 584200 w 1263650"/>
                <a:gd name="connsiteY22" fmla="*/ 1828799 h 2044699"/>
                <a:gd name="connsiteX23" fmla="*/ 581025 w 1263650"/>
                <a:gd name="connsiteY23" fmla="*/ 1828799 h 2044699"/>
                <a:gd name="connsiteX24" fmla="*/ 574675 w 1263650"/>
                <a:gd name="connsiteY24" fmla="*/ 1828799 h 2044699"/>
                <a:gd name="connsiteX25" fmla="*/ 654050 w 1263650"/>
                <a:gd name="connsiteY25" fmla="*/ 1784349 h 2044699"/>
                <a:gd name="connsiteX26" fmla="*/ 657225 w 1263650"/>
                <a:gd name="connsiteY26" fmla="*/ 1784349 h 2044699"/>
                <a:gd name="connsiteX27" fmla="*/ 657225 w 1263650"/>
                <a:gd name="connsiteY27" fmla="*/ 1787524 h 2044699"/>
                <a:gd name="connsiteX28" fmla="*/ 654050 w 1263650"/>
                <a:gd name="connsiteY28" fmla="*/ 1787524 h 2044699"/>
                <a:gd name="connsiteX29" fmla="*/ 654050 w 1263650"/>
                <a:gd name="connsiteY29" fmla="*/ 1784349 h 2044699"/>
                <a:gd name="connsiteX30" fmla="*/ 320675 w 1263650"/>
                <a:gd name="connsiteY30" fmla="*/ 1441449 h 2044699"/>
                <a:gd name="connsiteX31" fmla="*/ 320678 w 1263650"/>
                <a:gd name="connsiteY31" fmla="*/ 1441452 h 2044699"/>
                <a:gd name="connsiteX32" fmla="*/ 320678 w 1263650"/>
                <a:gd name="connsiteY32" fmla="*/ 1441449 h 2044699"/>
                <a:gd name="connsiteX33" fmla="*/ 320675 w 1263650"/>
                <a:gd name="connsiteY33" fmla="*/ 1441449 h 2044699"/>
                <a:gd name="connsiteX34" fmla="*/ 200026 w 1263650"/>
                <a:gd name="connsiteY34" fmla="*/ 857250 h 2044699"/>
                <a:gd name="connsiteX35" fmla="*/ 202410 w 1263650"/>
                <a:gd name="connsiteY35" fmla="*/ 859634 h 2044699"/>
                <a:gd name="connsiteX36" fmla="*/ 202410 w 1263650"/>
                <a:gd name="connsiteY36" fmla="*/ 859633 h 2044699"/>
                <a:gd name="connsiteX37" fmla="*/ 200027 w 1263650"/>
                <a:gd name="connsiteY37" fmla="*/ 857250 h 2044699"/>
                <a:gd name="connsiteX38" fmla="*/ 200026 w 1263650"/>
                <a:gd name="connsiteY38" fmla="*/ 857250 h 2044699"/>
                <a:gd name="connsiteX39" fmla="*/ 193676 w 1263650"/>
                <a:gd name="connsiteY39" fmla="*/ 854075 h 2044699"/>
                <a:gd name="connsiteX40" fmla="*/ 193676 w 1263650"/>
                <a:gd name="connsiteY40" fmla="*/ 857250 h 2044699"/>
                <a:gd name="connsiteX41" fmla="*/ 193677 w 1263650"/>
                <a:gd name="connsiteY41" fmla="*/ 857250 h 2044699"/>
                <a:gd name="connsiteX42" fmla="*/ 193677 w 1263650"/>
                <a:gd name="connsiteY42" fmla="*/ 854075 h 2044699"/>
                <a:gd name="connsiteX43" fmla="*/ 193676 w 1263650"/>
                <a:gd name="connsiteY43" fmla="*/ 854075 h 2044699"/>
                <a:gd name="connsiteX44" fmla="*/ 190501 w 1263650"/>
                <a:gd name="connsiteY44" fmla="*/ 847724 h 2044699"/>
                <a:gd name="connsiteX45" fmla="*/ 190501 w 1263650"/>
                <a:gd name="connsiteY45" fmla="*/ 847725 h 2044699"/>
                <a:gd name="connsiteX46" fmla="*/ 190501 w 1263650"/>
                <a:gd name="connsiteY46" fmla="*/ 850900 h 2044699"/>
                <a:gd name="connsiteX47" fmla="*/ 190501 w 1263650"/>
                <a:gd name="connsiteY47" fmla="*/ 854075 h 2044699"/>
                <a:gd name="connsiteX48" fmla="*/ 190502 w 1263650"/>
                <a:gd name="connsiteY48" fmla="*/ 854075 h 2044699"/>
                <a:gd name="connsiteX49" fmla="*/ 190502 w 1263650"/>
                <a:gd name="connsiteY49" fmla="*/ 850900 h 2044699"/>
                <a:gd name="connsiteX50" fmla="*/ 190502 w 1263650"/>
                <a:gd name="connsiteY50" fmla="*/ 847725 h 2044699"/>
                <a:gd name="connsiteX51" fmla="*/ 190501 w 1263650"/>
                <a:gd name="connsiteY51" fmla="*/ 847724 h 2044699"/>
                <a:gd name="connsiteX52" fmla="*/ 187326 w 1263650"/>
                <a:gd name="connsiteY52" fmla="*/ 838200 h 2044699"/>
                <a:gd name="connsiteX53" fmla="*/ 187326 w 1263650"/>
                <a:gd name="connsiteY53" fmla="*/ 841375 h 2044699"/>
                <a:gd name="connsiteX54" fmla="*/ 187326 w 1263650"/>
                <a:gd name="connsiteY54" fmla="*/ 844550 h 2044699"/>
                <a:gd name="connsiteX55" fmla="*/ 187327 w 1263650"/>
                <a:gd name="connsiteY55" fmla="*/ 844550 h 2044699"/>
                <a:gd name="connsiteX56" fmla="*/ 187327 w 1263650"/>
                <a:gd name="connsiteY56" fmla="*/ 841375 h 2044699"/>
                <a:gd name="connsiteX57" fmla="*/ 187327 w 1263650"/>
                <a:gd name="connsiteY57" fmla="*/ 838200 h 2044699"/>
                <a:gd name="connsiteX58" fmla="*/ 187326 w 1263650"/>
                <a:gd name="connsiteY58" fmla="*/ 838200 h 2044699"/>
                <a:gd name="connsiteX59" fmla="*/ 184151 w 1263650"/>
                <a:gd name="connsiteY59" fmla="*/ 835025 h 2044699"/>
                <a:gd name="connsiteX60" fmla="*/ 184151 w 1263650"/>
                <a:gd name="connsiteY60" fmla="*/ 838200 h 2044699"/>
                <a:gd name="connsiteX61" fmla="*/ 184152 w 1263650"/>
                <a:gd name="connsiteY61" fmla="*/ 838200 h 2044699"/>
                <a:gd name="connsiteX62" fmla="*/ 184152 w 1263650"/>
                <a:gd name="connsiteY62" fmla="*/ 835025 h 2044699"/>
                <a:gd name="connsiteX63" fmla="*/ 184151 w 1263650"/>
                <a:gd name="connsiteY63" fmla="*/ 835025 h 2044699"/>
                <a:gd name="connsiteX64" fmla="*/ 177801 w 1263650"/>
                <a:gd name="connsiteY64" fmla="*/ 831850 h 2044699"/>
                <a:gd name="connsiteX65" fmla="*/ 177801 w 1263650"/>
                <a:gd name="connsiteY65" fmla="*/ 835025 h 2044699"/>
                <a:gd name="connsiteX66" fmla="*/ 177802 w 1263650"/>
                <a:gd name="connsiteY66" fmla="*/ 835025 h 2044699"/>
                <a:gd name="connsiteX67" fmla="*/ 177802 w 1263650"/>
                <a:gd name="connsiteY67" fmla="*/ 831850 h 2044699"/>
                <a:gd name="connsiteX68" fmla="*/ 177801 w 1263650"/>
                <a:gd name="connsiteY68" fmla="*/ 831850 h 2044699"/>
                <a:gd name="connsiteX69" fmla="*/ 187325 w 1263650"/>
                <a:gd name="connsiteY69" fmla="*/ 784225 h 2044699"/>
                <a:gd name="connsiteX70" fmla="*/ 187325 w 1263650"/>
                <a:gd name="connsiteY70" fmla="*/ 787400 h 2044699"/>
                <a:gd name="connsiteX71" fmla="*/ 187326 w 1263650"/>
                <a:gd name="connsiteY71" fmla="*/ 787400 h 2044699"/>
                <a:gd name="connsiteX72" fmla="*/ 187326 w 1263650"/>
                <a:gd name="connsiteY72" fmla="*/ 784225 h 2044699"/>
                <a:gd name="connsiteX73" fmla="*/ 187325 w 1263650"/>
                <a:gd name="connsiteY73" fmla="*/ 784225 h 2044699"/>
                <a:gd name="connsiteX74" fmla="*/ 92075 w 1263650"/>
                <a:gd name="connsiteY74" fmla="*/ 784225 h 2044699"/>
                <a:gd name="connsiteX75" fmla="*/ 92075 w 1263650"/>
                <a:gd name="connsiteY75" fmla="*/ 787400 h 2044699"/>
                <a:gd name="connsiteX76" fmla="*/ 90805 w 1263650"/>
                <a:gd name="connsiteY76" fmla="*/ 784860 h 2044699"/>
                <a:gd name="connsiteX77" fmla="*/ 92075 w 1263650"/>
                <a:gd name="connsiteY77" fmla="*/ 784225 h 2044699"/>
                <a:gd name="connsiteX78" fmla="*/ 180975 w 1263650"/>
                <a:gd name="connsiteY78" fmla="*/ 774700 h 2044699"/>
                <a:gd name="connsiteX79" fmla="*/ 180976 w 1263650"/>
                <a:gd name="connsiteY79" fmla="*/ 774700 h 2044699"/>
                <a:gd name="connsiteX80" fmla="*/ 180976 w 1263650"/>
                <a:gd name="connsiteY80" fmla="*/ 774701 h 2044699"/>
                <a:gd name="connsiteX81" fmla="*/ 180975 w 1263650"/>
                <a:gd name="connsiteY81" fmla="*/ 774700 h 2044699"/>
                <a:gd name="connsiteX82" fmla="*/ 184150 w 1263650"/>
                <a:gd name="connsiteY82" fmla="*/ 769937 h 2044699"/>
                <a:gd name="connsiteX83" fmla="*/ 184150 w 1263650"/>
                <a:gd name="connsiteY83" fmla="*/ 771525 h 2044699"/>
                <a:gd name="connsiteX84" fmla="*/ 184151 w 1263650"/>
                <a:gd name="connsiteY84" fmla="*/ 771525 h 2044699"/>
                <a:gd name="connsiteX85" fmla="*/ 184151 w 1263650"/>
                <a:gd name="connsiteY85" fmla="*/ 769937 h 2044699"/>
                <a:gd name="connsiteX86" fmla="*/ 184150 w 1263650"/>
                <a:gd name="connsiteY86" fmla="*/ 769937 h 2044699"/>
                <a:gd name="connsiteX87" fmla="*/ 555625 w 1263650"/>
                <a:gd name="connsiteY87" fmla="*/ 641350 h 2044699"/>
                <a:gd name="connsiteX88" fmla="*/ 561975 w 1263650"/>
                <a:gd name="connsiteY88" fmla="*/ 644525 h 2044699"/>
                <a:gd name="connsiteX89" fmla="*/ 561976 w 1263650"/>
                <a:gd name="connsiteY89" fmla="*/ 644525 h 2044699"/>
                <a:gd name="connsiteX90" fmla="*/ 555626 w 1263650"/>
                <a:gd name="connsiteY90" fmla="*/ 641350 h 2044699"/>
                <a:gd name="connsiteX91" fmla="*/ 555625 w 1263650"/>
                <a:gd name="connsiteY91" fmla="*/ 641350 h 2044699"/>
                <a:gd name="connsiteX92" fmla="*/ 104775 w 1263650"/>
                <a:gd name="connsiteY92" fmla="*/ 0 h 2044699"/>
                <a:gd name="connsiteX93" fmla="*/ 107950 w 1263650"/>
                <a:gd name="connsiteY93" fmla="*/ 3175 h 2044699"/>
                <a:gd name="connsiteX94" fmla="*/ 114300 w 1263650"/>
                <a:gd name="connsiteY94" fmla="*/ 3175 h 2044699"/>
                <a:gd name="connsiteX95" fmla="*/ 123825 w 1263650"/>
                <a:gd name="connsiteY95" fmla="*/ 6350 h 2044699"/>
                <a:gd name="connsiteX96" fmla="*/ 133350 w 1263650"/>
                <a:gd name="connsiteY96" fmla="*/ 9525 h 2044699"/>
                <a:gd name="connsiteX97" fmla="*/ 136525 w 1263650"/>
                <a:gd name="connsiteY97" fmla="*/ 9525 h 2044699"/>
                <a:gd name="connsiteX98" fmla="*/ 146050 w 1263650"/>
                <a:gd name="connsiteY98" fmla="*/ 12700 h 2044699"/>
                <a:gd name="connsiteX99" fmla="*/ 155575 w 1263650"/>
                <a:gd name="connsiteY99" fmla="*/ 15875 h 2044699"/>
                <a:gd name="connsiteX100" fmla="*/ 158750 w 1263650"/>
                <a:gd name="connsiteY100" fmla="*/ 15875 h 2044699"/>
                <a:gd name="connsiteX101" fmla="*/ 161925 w 1263650"/>
                <a:gd name="connsiteY101" fmla="*/ 15875 h 2044699"/>
                <a:gd name="connsiteX102" fmla="*/ 180975 w 1263650"/>
                <a:gd name="connsiteY102" fmla="*/ 22225 h 2044699"/>
                <a:gd name="connsiteX103" fmla="*/ 190500 w 1263650"/>
                <a:gd name="connsiteY103" fmla="*/ 22225 h 2044699"/>
                <a:gd name="connsiteX104" fmla="*/ 200025 w 1263650"/>
                <a:gd name="connsiteY104" fmla="*/ 25400 h 2044699"/>
                <a:gd name="connsiteX105" fmla="*/ 203200 w 1263650"/>
                <a:gd name="connsiteY105" fmla="*/ 28575 h 2044699"/>
                <a:gd name="connsiteX106" fmla="*/ 215900 w 1263650"/>
                <a:gd name="connsiteY106" fmla="*/ 28575 h 2044699"/>
                <a:gd name="connsiteX107" fmla="*/ 215900 w 1263650"/>
                <a:gd name="connsiteY107" fmla="*/ 31750 h 2044699"/>
                <a:gd name="connsiteX108" fmla="*/ 219075 w 1263650"/>
                <a:gd name="connsiteY108" fmla="*/ 31750 h 2044699"/>
                <a:gd name="connsiteX109" fmla="*/ 222250 w 1263650"/>
                <a:gd name="connsiteY109" fmla="*/ 31750 h 2044699"/>
                <a:gd name="connsiteX110" fmla="*/ 225425 w 1263650"/>
                <a:gd name="connsiteY110" fmla="*/ 31750 h 2044699"/>
                <a:gd name="connsiteX111" fmla="*/ 228600 w 1263650"/>
                <a:gd name="connsiteY111" fmla="*/ 31750 h 2044699"/>
                <a:gd name="connsiteX112" fmla="*/ 231775 w 1263650"/>
                <a:gd name="connsiteY112" fmla="*/ 34925 h 2044699"/>
                <a:gd name="connsiteX113" fmla="*/ 238125 w 1263650"/>
                <a:gd name="connsiteY113" fmla="*/ 34925 h 2044699"/>
                <a:gd name="connsiteX114" fmla="*/ 247650 w 1263650"/>
                <a:gd name="connsiteY114" fmla="*/ 38100 h 2044699"/>
                <a:gd name="connsiteX115" fmla="*/ 263525 w 1263650"/>
                <a:gd name="connsiteY115" fmla="*/ 41275 h 2044699"/>
                <a:gd name="connsiteX116" fmla="*/ 269875 w 1263650"/>
                <a:gd name="connsiteY116" fmla="*/ 44450 h 2044699"/>
                <a:gd name="connsiteX117" fmla="*/ 282575 w 1263650"/>
                <a:gd name="connsiteY117" fmla="*/ 47625 h 2044699"/>
                <a:gd name="connsiteX118" fmla="*/ 307975 w 1263650"/>
                <a:gd name="connsiteY118" fmla="*/ 53975 h 2044699"/>
                <a:gd name="connsiteX119" fmla="*/ 314325 w 1263650"/>
                <a:gd name="connsiteY119" fmla="*/ 53975 h 2044699"/>
                <a:gd name="connsiteX120" fmla="*/ 320675 w 1263650"/>
                <a:gd name="connsiteY120" fmla="*/ 57150 h 2044699"/>
                <a:gd name="connsiteX121" fmla="*/ 327025 w 1263650"/>
                <a:gd name="connsiteY121" fmla="*/ 57150 h 2044699"/>
                <a:gd name="connsiteX122" fmla="*/ 346075 w 1263650"/>
                <a:gd name="connsiteY122" fmla="*/ 60325 h 2044699"/>
                <a:gd name="connsiteX123" fmla="*/ 355600 w 1263650"/>
                <a:gd name="connsiteY123" fmla="*/ 63500 h 2044699"/>
                <a:gd name="connsiteX124" fmla="*/ 365125 w 1263650"/>
                <a:gd name="connsiteY124" fmla="*/ 66675 h 2044699"/>
                <a:gd name="connsiteX125" fmla="*/ 368300 w 1263650"/>
                <a:gd name="connsiteY125" fmla="*/ 66675 h 2044699"/>
                <a:gd name="connsiteX126" fmla="*/ 371475 w 1263650"/>
                <a:gd name="connsiteY126" fmla="*/ 66675 h 2044699"/>
                <a:gd name="connsiteX127" fmla="*/ 393700 w 1263650"/>
                <a:gd name="connsiteY127" fmla="*/ 73025 h 2044699"/>
                <a:gd name="connsiteX128" fmla="*/ 460375 w 1263650"/>
                <a:gd name="connsiteY128" fmla="*/ 92075 h 2044699"/>
                <a:gd name="connsiteX129" fmla="*/ 473075 w 1263650"/>
                <a:gd name="connsiteY129" fmla="*/ 95250 h 2044699"/>
                <a:gd name="connsiteX130" fmla="*/ 482600 w 1263650"/>
                <a:gd name="connsiteY130" fmla="*/ 98425 h 2044699"/>
                <a:gd name="connsiteX131" fmla="*/ 485775 w 1263650"/>
                <a:gd name="connsiteY131" fmla="*/ 98425 h 2044699"/>
                <a:gd name="connsiteX132" fmla="*/ 498475 w 1263650"/>
                <a:gd name="connsiteY132" fmla="*/ 101600 h 2044699"/>
                <a:gd name="connsiteX133" fmla="*/ 501650 w 1263650"/>
                <a:gd name="connsiteY133" fmla="*/ 101600 h 2044699"/>
                <a:gd name="connsiteX134" fmla="*/ 508000 w 1263650"/>
                <a:gd name="connsiteY134" fmla="*/ 101600 h 2044699"/>
                <a:gd name="connsiteX135" fmla="*/ 523875 w 1263650"/>
                <a:gd name="connsiteY135" fmla="*/ 107950 h 2044699"/>
                <a:gd name="connsiteX136" fmla="*/ 527050 w 1263650"/>
                <a:gd name="connsiteY136" fmla="*/ 107950 h 2044699"/>
                <a:gd name="connsiteX137" fmla="*/ 530225 w 1263650"/>
                <a:gd name="connsiteY137" fmla="*/ 107950 h 2044699"/>
                <a:gd name="connsiteX138" fmla="*/ 539750 w 1263650"/>
                <a:gd name="connsiteY138" fmla="*/ 111125 h 2044699"/>
                <a:gd name="connsiteX139" fmla="*/ 542925 w 1263650"/>
                <a:gd name="connsiteY139" fmla="*/ 111125 h 2044699"/>
                <a:gd name="connsiteX140" fmla="*/ 546100 w 1263650"/>
                <a:gd name="connsiteY140" fmla="*/ 111125 h 2044699"/>
                <a:gd name="connsiteX141" fmla="*/ 549275 w 1263650"/>
                <a:gd name="connsiteY141" fmla="*/ 114300 h 2044699"/>
                <a:gd name="connsiteX142" fmla="*/ 552450 w 1263650"/>
                <a:gd name="connsiteY142" fmla="*/ 114300 h 2044699"/>
                <a:gd name="connsiteX143" fmla="*/ 555625 w 1263650"/>
                <a:gd name="connsiteY143" fmla="*/ 114300 h 2044699"/>
                <a:gd name="connsiteX144" fmla="*/ 558800 w 1263650"/>
                <a:gd name="connsiteY144" fmla="*/ 114300 h 2044699"/>
                <a:gd name="connsiteX145" fmla="*/ 561975 w 1263650"/>
                <a:gd name="connsiteY145" fmla="*/ 114300 h 2044699"/>
                <a:gd name="connsiteX146" fmla="*/ 565150 w 1263650"/>
                <a:gd name="connsiteY146" fmla="*/ 117475 h 2044699"/>
                <a:gd name="connsiteX147" fmla="*/ 574675 w 1263650"/>
                <a:gd name="connsiteY147" fmla="*/ 120650 h 2044699"/>
                <a:gd name="connsiteX148" fmla="*/ 584200 w 1263650"/>
                <a:gd name="connsiteY148" fmla="*/ 120650 h 2044699"/>
                <a:gd name="connsiteX149" fmla="*/ 606425 w 1263650"/>
                <a:gd name="connsiteY149" fmla="*/ 127000 h 2044699"/>
                <a:gd name="connsiteX150" fmla="*/ 628650 w 1263650"/>
                <a:gd name="connsiteY150" fmla="*/ 130175 h 2044699"/>
                <a:gd name="connsiteX151" fmla="*/ 650875 w 1263650"/>
                <a:gd name="connsiteY151" fmla="*/ 136525 h 2044699"/>
                <a:gd name="connsiteX152" fmla="*/ 660400 w 1263650"/>
                <a:gd name="connsiteY152" fmla="*/ 139700 h 2044699"/>
                <a:gd name="connsiteX153" fmla="*/ 676275 w 1263650"/>
                <a:gd name="connsiteY153" fmla="*/ 142875 h 2044699"/>
                <a:gd name="connsiteX154" fmla="*/ 682625 w 1263650"/>
                <a:gd name="connsiteY154" fmla="*/ 142875 h 2044699"/>
                <a:gd name="connsiteX155" fmla="*/ 679450 w 1263650"/>
                <a:gd name="connsiteY155" fmla="*/ 155575 h 2044699"/>
                <a:gd name="connsiteX156" fmla="*/ 676275 w 1263650"/>
                <a:gd name="connsiteY156" fmla="*/ 161925 h 2044699"/>
                <a:gd name="connsiteX157" fmla="*/ 676275 w 1263650"/>
                <a:gd name="connsiteY157" fmla="*/ 165100 h 2044699"/>
                <a:gd name="connsiteX158" fmla="*/ 676275 w 1263650"/>
                <a:gd name="connsiteY158" fmla="*/ 174625 h 2044699"/>
                <a:gd name="connsiteX159" fmla="*/ 673100 w 1263650"/>
                <a:gd name="connsiteY159" fmla="*/ 187325 h 2044699"/>
                <a:gd name="connsiteX160" fmla="*/ 666750 w 1263650"/>
                <a:gd name="connsiteY160" fmla="*/ 203200 h 2044699"/>
                <a:gd name="connsiteX161" fmla="*/ 666750 w 1263650"/>
                <a:gd name="connsiteY161" fmla="*/ 206375 h 2044699"/>
                <a:gd name="connsiteX162" fmla="*/ 660400 w 1263650"/>
                <a:gd name="connsiteY162" fmla="*/ 234950 h 2044699"/>
                <a:gd name="connsiteX163" fmla="*/ 660400 w 1263650"/>
                <a:gd name="connsiteY163" fmla="*/ 241300 h 2044699"/>
                <a:gd name="connsiteX164" fmla="*/ 650875 w 1263650"/>
                <a:gd name="connsiteY164" fmla="*/ 273050 h 2044699"/>
                <a:gd name="connsiteX165" fmla="*/ 647700 w 1263650"/>
                <a:gd name="connsiteY165" fmla="*/ 295275 h 2044699"/>
                <a:gd name="connsiteX166" fmla="*/ 647700 w 1263650"/>
                <a:gd name="connsiteY166" fmla="*/ 298450 h 2044699"/>
                <a:gd name="connsiteX167" fmla="*/ 644525 w 1263650"/>
                <a:gd name="connsiteY167" fmla="*/ 307975 h 2044699"/>
                <a:gd name="connsiteX168" fmla="*/ 641350 w 1263650"/>
                <a:gd name="connsiteY168" fmla="*/ 330200 h 2044699"/>
                <a:gd name="connsiteX169" fmla="*/ 635000 w 1263650"/>
                <a:gd name="connsiteY169" fmla="*/ 352425 h 2044699"/>
                <a:gd name="connsiteX170" fmla="*/ 631825 w 1263650"/>
                <a:gd name="connsiteY170" fmla="*/ 365125 h 2044699"/>
                <a:gd name="connsiteX171" fmla="*/ 628650 w 1263650"/>
                <a:gd name="connsiteY171" fmla="*/ 374650 h 2044699"/>
                <a:gd name="connsiteX172" fmla="*/ 628650 w 1263650"/>
                <a:gd name="connsiteY172" fmla="*/ 381000 h 2044699"/>
                <a:gd name="connsiteX173" fmla="*/ 628650 w 1263650"/>
                <a:gd name="connsiteY173" fmla="*/ 387350 h 2044699"/>
                <a:gd name="connsiteX174" fmla="*/ 622300 w 1263650"/>
                <a:gd name="connsiteY174" fmla="*/ 419100 h 2044699"/>
                <a:gd name="connsiteX175" fmla="*/ 619125 w 1263650"/>
                <a:gd name="connsiteY175" fmla="*/ 434975 h 2044699"/>
                <a:gd name="connsiteX176" fmla="*/ 612775 w 1263650"/>
                <a:gd name="connsiteY176" fmla="*/ 457200 h 2044699"/>
                <a:gd name="connsiteX177" fmla="*/ 606425 w 1263650"/>
                <a:gd name="connsiteY177" fmla="*/ 476250 h 2044699"/>
                <a:gd name="connsiteX178" fmla="*/ 600075 w 1263650"/>
                <a:gd name="connsiteY178" fmla="*/ 511175 h 2044699"/>
                <a:gd name="connsiteX179" fmla="*/ 587375 w 1263650"/>
                <a:gd name="connsiteY179" fmla="*/ 568325 h 2044699"/>
                <a:gd name="connsiteX180" fmla="*/ 587375 w 1263650"/>
                <a:gd name="connsiteY180" fmla="*/ 574675 h 2044699"/>
                <a:gd name="connsiteX181" fmla="*/ 577850 w 1263650"/>
                <a:gd name="connsiteY181" fmla="*/ 612775 h 2044699"/>
                <a:gd name="connsiteX182" fmla="*/ 574675 w 1263650"/>
                <a:gd name="connsiteY182" fmla="*/ 619125 h 2044699"/>
                <a:gd name="connsiteX183" fmla="*/ 574675 w 1263650"/>
                <a:gd name="connsiteY183" fmla="*/ 622300 h 2044699"/>
                <a:gd name="connsiteX184" fmla="*/ 574676 w 1263650"/>
                <a:gd name="connsiteY184" fmla="*/ 622300 h 2044699"/>
                <a:gd name="connsiteX185" fmla="*/ 573884 w 1263650"/>
                <a:gd name="connsiteY185" fmla="*/ 626260 h 2044699"/>
                <a:gd name="connsiteX186" fmla="*/ 573884 w 1263650"/>
                <a:gd name="connsiteY186" fmla="*/ 629444 h 2044699"/>
                <a:gd name="connsiteX187" fmla="*/ 573247 w 1263650"/>
                <a:gd name="connsiteY187" fmla="*/ 629444 h 2044699"/>
                <a:gd name="connsiteX188" fmla="*/ 571501 w 1263650"/>
                <a:gd name="connsiteY188" fmla="*/ 638175 h 2044699"/>
                <a:gd name="connsiteX189" fmla="*/ 568326 w 1263650"/>
                <a:gd name="connsiteY189" fmla="*/ 644525 h 2044699"/>
                <a:gd name="connsiteX190" fmla="*/ 568325 w 1263650"/>
                <a:gd name="connsiteY190" fmla="*/ 644525 h 2044699"/>
                <a:gd name="connsiteX191" fmla="*/ 568325 w 1263650"/>
                <a:gd name="connsiteY191" fmla="*/ 657225 h 2044699"/>
                <a:gd name="connsiteX192" fmla="*/ 565150 w 1263650"/>
                <a:gd name="connsiteY192" fmla="*/ 666750 h 2044699"/>
                <a:gd name="connsiteX193" fmla="*/ 565150 w 1263650"/>
                <a:gd name="connsiteY193" fmla="*/ 673100 h 2044699"/>
                <a:gd name="connsiteX194" fmla="*/ 561975 w 1263650"/>
                <a:gd name="connsiteY194" fmla="*/ 679450 h 2044699"/>
                <a:gd name="connsiteX195" fmla="*/ 561975 w 1263650"/>
                <a:gd name="connsiteY195" fmla="*/ 682625 h 2044699"/>
                <a:gd name="connsiteX196" fmla="*/ 558800 w 1263650"/>
                <a:gd name="connsiteY196" fmla="*/ 692150 h 2044699"/>
                <a:gd name="connsiteX197" fmla="*/ 558801 w 1263650"/>
                <a:gd name="connsiteY197" fmla="*/ 692150 h 2044699"/>
                <a:gd name="connsiteX198" fmla="*/ 558801 w 1263650"/>
                <a:gd name="connsiteY198" fmla="*/ 704850 h 2044699"/>
                <a:gd name="connsiteX199" fmla="*/ 558801 w 1263650"/>
                <a:gd name="connsiteY199" fmla="*/ 708025 h 2044699"/>
                <a:gd name="connsiteX200" fmla="*/ 561976 w 1263650"/>
                <a:gd name="connsiteY200" fmla="*/ 708025 h 2044699"/>
                <a:gd name="connsiteX201" fmla="*/ 561976 w 1263650"/>
                <a:gd name="connsiteY201" fmla="*/ 711200 h 2044699"/>
                <a:gd name="connsiteX202" fmla="*/ 561976 w 1263650"/>
                <a:gd name="connsiteY202" fmla="*/ 714375 h 2044699"/>
                <a:gd name="connsiteX203" fmla="*/ 568326 w 1263650"/>
                <a:gd name="connsiteY203" fmla="*/ 720725 h 2044699"/>
                <a:gd name="connsiteX204" fmla="*/ 570231 w 1263650"/>
                <a:gd name="connsiteY204" fmla="*/ 723900 h 2044699"/>
                <a:gd name="connsiteX205" fmla="*/ 571501 w 1263650"/>
                <a:gd name="connsiteY205" fmla="*/ 726017 h 2044699"/>
                <a:gd name="connsiteX206" fmla="*/ 577851 w 1263650"/>
                <a:gd name="connsiteY206" fmla="*/ 736600 h 2044699"/>
                <a:gd name="connsiteX207" fmla="*/ 593726 w 1263650"/>
                <a:gd name="connsiteY207" fmla="*/ 755650 h 2044699"/>
                <a:gd name="connsiteX208" fmla="*/ 603251 w 1263650"/>
                <a:gd name="connsiteY208" fmla="*/ 771525 h 2044699"/>
                <a:gd name="connsiteX209" fmla="*/ 606426 w 1263650"/>
                <a:gd name="connsiteY209" fmla="*/ 771525 h 2044699"/>
                <a:gd name="connsiteX210" fmla="*/ 606426 w 1263650"/>
                <a:gd name="connsiteY210" fmla="*/ 774700 h 2044699"/>
                <a:gd name="connsiteX211" fmla="*/ 606425 w 1263650"/>
                <a:gd name="connsiteY211" fmla="*/ 774700 h 2044699"/>
                <a:gd name="connsiteX212" fmla="*/ 625475 w 1263650"/>
                <a:gd name="connsiteY212" fmla="*/ 803275 h 2044699"/>
                <a:gd name="connsiteX213" fmla="*/ 628650 w 1263650"/>
                <a:gd name="connsiteY213" fmla="*/ 806450 h 2044699"/>
                <a:gd name="connsiteX214" fmla="*/ 635000 w 1263650"/>
                <a:gd name="connsiteY214" fmla="*/ 812800 h 2044699"/>
                <a:gd name="connsiteX215" fmla="*/ 638175 w 1263650"/>
                <a:gd name="connsiteY215" fmla="*/ 819150 h 2044699"/>
                <a:gd name="connsiteX216" fmla="*/ 644525 w 1263650"/>
                <a:gd name="connsiteY216" fmla="*/ 828675 h 2044699"/>
                <a:gd name="connsiteX217" fmla="*/ 647700 w 1263650"/>
                <a:gd name="connsiteY217" fmla="*/ 831850 h 2044699"/>
                <a:gd name="connsiteX218" fmla="*/ 654050 w 1263650"/>
                <a:gd name="connsiteY218" fmla="*/ 841375 h 2044699"/>
                <a:gd name="connsiteX219" fmla="*/ 657225 w 1263650"/>
                <a:gd name="connsiteY219" fmla="*/ 841375 h 2044699"/>
                <a:gd name="connsiteX220" fmla="*/ 657225 w 1263650"/>
                <a:gd name="connsiteY220" fmla="*/ 847725 h 2044699"/>
                <a:gd name="connsiteX221" fmla="*/ 660400 w 1263650"/>
                <a:gd name="connsiteY221" fmla="*/ 850900 h 2044699"/>
                <a:gd name="connsiteX222" fmla="*/ 663575 w 1263650"/>
                <a:gd name="connsiteY222" fmla="*/ 854075 h 2044699"/>
                <a:gd name="connsiteX223" fmla="*/ 673100 w 1263650"/>
                <a:gd name="connsiteY223" fmla="*/ 866775 h 2044699"/>
                <a:gd name="connsiteX224" fmla="*/ 679450 w 1263650"/>
                <a:gd name="connsiteY224" fmla="*/ 876300 h 2044699"/>
                <a:gd name="connsiteX225" fmla="*/ 682625 w 1263650"/>
                <a:gd name="connsiteY225" fmla="*/ 879475 h 2044699"/>
                <a:gd name="connsiteX226" fmla="*/ 701675 w 1263650"/>
                <a:gd name="connsiteY226" fmla="*/ 908050 h 2044699"/>
                <a:gd name="connsiteX227" fmla="*/ 708025 w 1263650"/>
                <a:gd name="connsiteY227" fmla="*/ 914400 h 2044699"/>
                <a:gd name="connsiteX228" fmla="*/ 723900 w 1263650"/>
                <a:gd name="connsiteY228" fmla="*/ 936625 h 2044699"/>
                <a:gd name="connsiteX229" fmla="*/ 733425 w 1263650"/>
                <a:gd name="connsiteY229" fmla="*/ 949325 h 2044699"/>
                <a:gd name="connsiteX230" fmla="*/ 736600 w 1263650"/>
                <a:gd name="connsiteY230" fmla="*/ 952500 h 2044699"/>
                <a:gd name="connsiteX231" fmla="*/ 736600 w 1263650"/>
                <a:gd name="connsiteY231" fmla="*/ 955675 h 2044699"/>
                <a:gd name="connsiteX232" fmla="*/ 739775 w 1263650"/>
                <a:gd name="connsiteY232" fmla="*/ 958850 h 2044699"/>
                <a:gd name="connsiteX233" fmla="*/ 739775 w 1263650"/>
                <a:gd name="connsiteY233" fmla="*/ 962025 h 2044699"/>
                <a:gd name="connsiteX234" fmla="*/ 746125 w 1263650"/>
                <a:gd name="connsiteY234" fmla="*/ 971550 h 2044699"/>
                <a:gd name="connsiteX235" fmla="*/ 790575 w 1263650"/>
                <a:gd name="connsiteY235" fmla="*/ 1028700 h 2044699"/>
                <a:gd name="connsiteX236" fmla="*/ 806450 w 1263650"/>
                <a:gd name="connsiteY236" fmla="*/ 1050925 h 2044699"/>
                <a:gd name="connsiteX237" fmla="*/ 812800 w 1263650"/>
                <a:gd name="connsiteY237" fmla="*/ 1060450 h 2044699"/>
                <a:gd name="connsiteX238" fmla="*/ 822325 w 1263650"/>
                <a:gd name="connsiteY238" fmla="*/ 1073150 h 2044699"/>
                <a:gd name="connsiteX239" fmla="*/ 825500 w 1263650"/>
                <a:gd name="connsiteY239" fmla="*/ 1079500 h 2044699"/>
                <a:gd name="connsiteX240" fmla="*/ 841375 w 1263650"/>
                <a:gd name="connsiteY240" fmla="*/ 1104900 h 2044699"/>
                <a:gd name="connsiteX241" fmla="*/ 854075 w 1263650"/>
                <a:gd name="connsiteY241" fmla="*/ 1117600 h 2044699"/>
                <a:gd name="connsiteX242" fmla="*/ 860425 w 1263650"/>
                <a:gd name="connsiteY242" fmla="*/ 1130300 h 2044699"/>
                <a:gd name="connsiteX243" fmla="*/ 866775 w 1263650"/>
                <a:gd name="connsiteY243" fmla="*/ 1136650 h 2044699"/>
                <a:gd name="connsiteX244" fmla="*/ 869950 w 1263650"/>
                <a:gd name="connsiteY244" fmla="*/ 1143000 h 2044699"/>
                <a:gd name="connsiteX245" fmla="*/ 882650 w 1263650"/>
                <a:gd name="connsiteY245" fmla="*/ 1162050 h 2044699"/>
                <a:gd name="connsiteX246" fmla="*/ 892175 w 1263650"/>
                <a:gd name="connsiteY246" fmla="*/ 1168400 h 2044699"/>
                <a:gd name="connsiteX247" fmla="*/ 892175 w 1263650"/>
                <a:gd name="connsiteY247" fmla="*/ 1171575 h 2044699"/>
                <a:gd name="connsiteX248" fmla="*/ 895350 w 1263650"/>
                <a:gd name="connsiteY248" fmla="*/ 1174750 h 2044699"/>
                <a:gd name="connsiteX249" fmla="*/ 904875 w 1263650"/>
                <a:gd name="connsiteY249" fmla="*/ 1190625 h 2044699"/>
                <a:gd name="connsiteX250" fmla="*/ 908050 w 1263650"/>
                <a:gd name="connsiteY250" fmla="*/ 1193800 h 2044699"/>
                <a:gd name="connsiteX251" fmla="*/ 933450 w 1263650"/>
                <a:gd name="connsiteY251" fmla="*/ 1228725 h 2044699"/>
                <a:gd name="connsiteX252" fmla="*/ 933450 w 1263650"/>
                <a:gd name="connsiteY252" fmla="*/ 1231900 h 2044699"/>
                <a:gd name="connsiteX253" fmla="*/ 958850 w 1263650"/>
                <a:gd name="connsiteY253" fmla="*/ 1263650 h 2044699"/>
                <a:gd name="connsiteX254" fmla="*/ 977900 w 1263650"/>
                <a:gd name="connsiteY254" fmla="*/ 1292225 h 2044699"/>
                <a:gd name="connsiteX255" fmla="*/ 1005680 w 1263650"/>
                <a:gd name="connsiteY255" fmla="*/ 1331117 h 2044699"/>
                <a:gd name="connsiteX256" fmla="*/ 1006478 w 1263650"/>
                <a:gd name="connsiteY256" fmla="*/ 1331117 h 2044699"/>
                <a:gd name="connsiteX257" fmla="*/ 1006478 w 1263650"/>
                <a:gd name="connsiteY257" fmla="*/ 1332234 h 2044699"/>
                <a:gd name="connsiteX258" fmla="*/ 1009650 w 1263650"/>
                <a:gd name="connsiteY258" fmla="*/ 1336675 h 2044699"/>
                <a:gd name="connsiteX259" fmla="*/ 1025525 w 1263650"/>
                <a:gd name="connsiteY259" fmla="*/ 1355725 h 2044699"/>
                <a:gd name="connsiteX260" fmla="*/ 1025525 w 1263650"/>
                <a:gd name="connsiteY260" fmla="*/ 1358900 h 2044699"/>
                <a:gd name="connsiteX261" fmla="*/ 1031875 w 1263650"/>
                <a:gd name="connsiteY261" fmla="*/ 1365250 h 2044699"/>
                <a:gd name="connsiteX262" fmla="*/ 1035050 w 1263650"/>
                <a:gd name="connsiteY262" fmla="*/ 1374775 h 2044699"/>
                <a:gd name="connsiteX263" fmla="*/ 1038225 w 1263650"/>
                <a:gd name="connsiteY263" fmla="*/ 1374775 h 2044699"/>
                <a:gd name="connsiteX264" fmla="*/ 1041400 w 1263650"/>
                <a:gd name="connsiteY264" fmla="*/ 1377950 h 2044699"/>
                <a:gd name="connsiteX265" fmla="*/ 1044575 w 1263650"/>
                <a:gd name="connsiteY265" fmla="*/ 1384300 h 2044699"/>
                <a:gd name="connsiteX266" fmla="*/ 1047750 w 1263650"/>
                <a:gd name="connsiteY266" fmla="*/ 1387475 h 2044699"/>
                <a:gd name="connsiteX267" fmla="*/ 1047750 w 1263650"/>
                <a:gd name="connsiteY267" fmla="*/ 1390650 h 2044699"/>
                <a:gd name="connsiteX268" fmla="*/ 1050925 w 1263650"/>
                <a:gd name="connsiteY268" fmla="*/ 1393825 h 2044699"/>
                <a:gd name="connsiteX269" fmla="*/ 1054100 w 1263650"/>
                <a:gd name="connsiteY269" fmla="*/ 1397000 h 2044699"/>
                <a:gd name="connsiteX270" fmla="*/ 1057275 w 1263650"/>
                <a:gd name="connsiteY270" fmla="*/ 1403350 h 2044699"/>
                <a:gd name="connsiteX271" fmla="*/ 1073150 w 1263650"/>
                <a:gd name="connsiteY271" fmla="*/ 1425575 h 2044699"/>
                <a:gd name="connsiteX272" fmla="*/ 1079500 w 1263650"/>
                <a:gd name="connsiteY272" fmla="*/ 1431925 h 2044699"/>
                <a:gd name="connsiteX273" fmla="*/ 1079500 w 1263650"/>
                <a:gd name="connsiteY273" fmla="*/ 1431924 h 2044699"/>
                <a:gd name="connsiteX274" fmla="*/ 1092200 w 1263650"/>
                <a:gd name="connsiteY274" fmla="*/ 1450974 h 2044699"/>
                <a:gd name="connsiteX275" fmla="*/ 1098550 w 1263650"/>
                <a:gd name="connsiteY275" fmla="*/ 1457324 h 2044699"/>
                <a:gd name="connsiteX276" fmla="*/ 1098550 w 1263650"/>
                <a:gd name="connsiteY276" fmla="*/ 1460499 h 2044699"/>
                <a:gd name="connsiteX277" fmla="*/ 1114425 w 1263650"/>
                <a:gd name="connsiteY277" fmla="*/ 1479549 h 2044699"/>
                <a:gd name="connsiteX278" fmla="*/ 1133475 w 1263650"/>
                <a:gd name="connsiteY278" fmla="*/ 1508124 h 2044699"/>
                <a:gd name="connsiteX279" fmla="*/ 1149350 w 1263650"/>
                <a:gd name="connsiteY279" fmla="*/ 1530349 h 2044699"/>
                <a:gd name="connsiteX280" fmla="*/ 1155700 w 1263650"/>
                <a:gd name="connsiteY280" fmla="*/ 1539874 h 2044699"/>
                <a:gd name="connsiteX281" fmla="*/ 1171575 w 1263650"/>
                <a:gd name="connsiteY281" fmla="*/ 1562099 h 2044699"/>
                <a:gd name="connsiteX282" fmla="*/ 1177925 w 1263650"/>
                <a:gd name="connsiteY282" fmla="*/ 1571624 h 2044699"/>
                <a:gd name="connsiteX283" fmla="*/ 1181100 w 1263650"/>
                <a:gd name="connsiteY283" fmla="*/ 1574799 h 2044699"/>
                <a:gd name="connsiteX284" fmla="*/ 1187450 w 1263650"/>
                <a:gd name="connsiteY284" fmla="*/ 1584324 h 2044699"/>
                <a:gd name="connsiteX285" fmla="*/ 1206500 w 1263650"/>
                <a:gd name="connsiteY285" fmla="*/ 1609724 h 2044699"/>
                <a:gd name="connsiteX286" fmla="*/ 1206500 w 1263650"/>
                <a:gd name="connsiteY286" fmla="*/ 1612899 h 2044699"/>
                <a:gd name="connsiteX287" fmla="*/ 1209675 w 1263650"/>
                <a:gd name="connsiteY287" fmla="*/ 1612899 h 2044699"/>
                <a:gd name="connsiteX288" fmla="*/ 1209675 w 1263650"/>
                <a:gd name="connsiteY288" fmla="*/ 1616074 h 2044699"/>
                <a:gd name="connsiteX289" fmla="*/ 1206500 w 1263650"/>
                <a:gd name="connsiteY289" fmla="*/ 1625599 h 2044699"/>
                <a:gd name="connsiteX290" fmla="*/ 1206500 w 1263650"/>
                <a:gd name="connsiteY290" fmla="*/ 1628774 h 2044699"/>
                <a:gd name="connsiteX291" fmla="*/ 1206500 w 1263650"/>
                <a:gd name="connsiteY291" fmla="*/ 1631949 h 2044699"/>
                <a:gd name="connsiteX292" fmla="*/ 1203325 w 1263650"/>
                <a:gd name="connsiteY292" fmla="*/ 1635124 h 2044699"/>
                <a:gd name="connsiteX293" fmla="*/ 1203325 w 1263650"/>
                <a:gd name="connsiteY293" fmla="*/ 1638299 h 2044699"/>
                <a:gd name="connsiteX294" fmla="*/ 1212850 w 1263650"/>
                <a:gd name="connsiteY294" fmla="*/ 1657349 h 2044699"/>
                <a:gd name="connsiteX295" fmla="*/ 1212850 w 1263650"/>
                <a:gd name="connsiteY295" fmla="*/ 1660524 h 2044699"/>
                <a:gd name="connsiteX296" fmla="*/ 1219200 w 1263650"/>
                <a:gd name="connsiteY296" fmla="*/ 1666874 h 2044699"/>
                <a:gd name="connsiteX297" fmla="*/ 1222375 w 1263650"/>
                <a:gd name="connsiteY297" fmla="*/ 1670049 h 2044699"/>
                <a:gd name="connsiteX298" fmla="*/ 1225550 w 1263650"/>
                <a:gd name="connsiteY298" fmla="*/ 1670049 h 2044699"/>
                <a:gd name="connsiteX299" fmla="*/ 1225550 w 1263650"/>
                <a:gd name="connsiteY299" fmla="*/ 1673224 h 2044699"/>
                <a:gd name="connsiteX300" fmla="*/ 1225550 w 1263650"/>
                <a:gd name="connsiteY300" fmla="*/ 1679574 h 2044699"/>
                <a:gd name="connsiteX301" fmla="*/ 1225550 w 1263650"/>
                <a:gd name="connsiteY301" fmla="*/ 1682749 h 2044699"/>
                <a:gd name="connsiteX302" fmla="*/ 1228725 w 1263650"/>
                <a:gd name="connsiteY302" fmla="*/ 1695449 h 2044699"/>
                <a:gd name="connsiteX303" fmla="*/ 1231900 w 1263650"/>
                <a:gd name="connsiteY303" fmla="*/ 1708149 h 2044699"/>
                <a:gd name="connsiteX304" fmla="*/ 1231900 w 1263650"/>
                <a:gd name="connsiteY304" fmla="*/ 1714499 h 2044699"/>
                <a:gd name="connsiteX305" fmla="*/ 1231900 w 1263650"/>
                <a:gd name="connsiteY305" fmla="*/ 1717674 h 2044699"/>
                <a:gd name="connsiteX306" fmla="*/ 1228725 w 1263650"/>
                <a:gd name="connsiteY306" fmla="*/ 1720849 h 2044699"/>
                <a:gd name="connsiteX307" fmla="*/ 1231900 w 1263650"/>
                <a:gd name="connsiteY307" fmla="*/ 1724024 h 2044699"/>
                <a:gd name="connsiteX308" fmla="*/ 1238250 w 1263650"/>
                <a:gd name="connsiteY308" fmla="*/ 1724024 h 2044699"/>
                <a:gd name="connsiteX309" fmla="*/ 1257300 w 1263650"/>
                <a:gd name="connsiteY309" fmla="*/ 1746249 h 2044699"/>
                <a:gd name="connsiteX310" fmla="*/ 1260475 w 1263650"/>
                <a:gd name="connsiteY310" fmla="*/ 1749424 h 2044699"/>
                <a:gd name="connsiteX311" fmla="*/ 1263650 w 1263650"/>
                <a:gd name="connsiteY311" fmla="*/ 1755774 h 2044699"/>
                <a:gd name="connsiteX312" fmla="*/ 1263650 w 1263650"/>
                <a:gd name="connsiteY312" fmla="*/ 1762124 h 2044699"/>
                <a:gd name="connsiteX313" fmla="*/ 1254125 w 1263650"/>
                <a:gd name="connsiteY313" fmla="*/ 1768474 h 2044699"/>
                <a:gd name="connsiteX314" fmla="*/ 1247775 w 1263650"/>
                <a:gd name="connsiteY314" fmla="*/ 1774824 h 2044699"/>
                <a:gd name="connsiteX315" fmla="*/ 1247775 w 1263650"/>
                <a:gd name="connsiteY315" fmla="*/ 1777999 h 2044699"/>
                <a:gd name="connsiteX316" fmla="*/ 1244600 w 1263650"/>
                <a:gd name="connsiteY316" fmla="*/ 1777999 h 2044699"/>
                <a:gd name="connsiteX317" fmla="*/ 1241425 w 1263650"/>
                <a:gd name="connsiteY317" fmla="*/ 1777999 h 2044699"/>
                <a:gd name="connsiteX318" fmla="*/ 1228725 w 1263650"/>
                <a:gd name="connsiteY318" fmla="*/ 1784349 h 2044699"/>
                <a:gd name="connsiteX319" fmla="*/ 1222375 w 1263650"/>
                <a:gd name="connsiteY319" fmla="*/ 1787524 h 2044699"/>
                <a:gd name="connsiteX320" fmla="*/ 1216025 w 1263650"/>
                <a:gd name="connsiteY320" fmla="*/ 1787524 h 2044699"/>
                <a:gd name="connsiteX321" fmla="*/ 1212850 w 1263650"/>
                <a:gd name="connsiteY321" fmla="*/ 1787524 h 2044699"/>
                <a:gd name="connsiteX322" fmla="*/ 1212850 w 1263650"/>
                <a:gd name="connsiteY322" fmla="*/ 1790699 h 2044699"/>
                <a:gd name="connsiteX323" fmla="*/ 1209675 w 1263650"/>
                <a:gd name="connsiteY323" fmla="*/ 1790699 h 2044699"/>
                <a:gd name="connsiteX324" fmla="*/ 1209675 w 1263650"/>
                <a:gd name="connsiteY324" fmla="*/ 1793874 h 2044699"/>
                <a:gd name="connsiteX325" fmla="*/ 1209675 w 1263650"/>
                <a:gd name="connsiteY325" fmla="*/ 1797049 h 2044699"/>
                <a:gd name="connsiteX326" fmla="*/ 1206500 w 1263650"/>
                <a:gd name="connsiteY326" fmla="*/ 1806574 h 2044699"/>
                <a:gd name="connsiteX327" fmla="*/ 1200150 w 1263650"/>
                <a:gd name="connsiteY327" fmla="*/ 1809749 h 2044699"/>
                <a:gd name="connsiteX328" fmla="*/ 1193800 w 1263650"/>
                <a:gd name="connsiteY328" fmla="*/ 1812924 h 2044699"/>
                <a:gd name="connsiteX329" fmla="*/ 1190625 w 1263650"/>
                <a:gd name="connsiteY329" fmla="*/ 1819274 h 2044699"/>
                <a:gd name="connsiteX330" fmla="*/ 1193800 w 1263650"/>
                <a:gd name="connsiteY330" fmla="*/ 1819274 h 2044699"/>
                <a:gd name="connsiteX331" fmla="*/ 1193800 w 1263650"/>
                <a:gd name="connsiteY331" fmla="*/ 1822449 h 2044699"/>
                <a:gd name="connsiteX332" fmla="*/ 1193800 w 1263650"/>
                <a:gd name="connsiteY332" fmla="*/ 1831974 h 2044699"/>
                <a:gd name="connsiteX333" fmla="*/ 1190625 w 1263650"/>
                <a:gd name="connsiteY333" fmla="*/ 1831974 h 2044699"/>
                <a:gd name="connsiteX334" fmla="*/ 1190625 w 1263650"/>
                <a:gd name="connsiteY334" fmla="*/ 1835149 h 2044699"/>
                <a:gd name="connsiteX335" fmla="*/ 1187450 w 1263650"/>
                <a:gd name="connsiteY335" fmla="*/ 1841499 h 2044699"/>
                <a:gd name="connsiteX336" fmla="*/ 1190625 w 1263650"/>
                <a:gd name="connsiteY336" fmla="*/ 1847849 h 2044699"/>
                <a:gd name="connsiteX337" fmla="*/ 1190625 w 1263650"/>
                <a:gd name="connsiteY337" fmla="*/ 1860549 h 2044699"/>
                <a:gd name="connsiteX338" fmla="*/ 1190625 w 1263650"/>
                <a:gd name="connsiteY338" fmla="*/ 1863724 h 2044699"/>
                <a:gd name="connsiteX339" fmla="*/ 1187450 w 1263650"/>
                <a:gd name="connsiteY339" fmla="*/ 1863724 h 2044699"/>
                <a:gd name="connsiteX340" fmla="*/ 1184275 w 1263650"/>
                <a:gd name="connsiteY340" fmla="*/ 1863724 h 2044699"/>
                <a:gd name="connsiteX341" fmla="*/ 1184275 w 1263650"/>
                <a:gd name="connsiteY341" fmla="*/ 1866899 h 2044699"/>
                <a:gd name="connsiteX342" fmla="*/ 1184275 w 1263650"/>
                <a:gd name="connsiteY342" fmla="*/ 1870074 h 2044699"/>
                <a:gd name="connsiteX343" fmla="*/ 1181100 w 1263650"/>
                <a:gd name="connsiteY343" fmla="*/ 1879599 h 2044699"/>
                <a:gd name="connsiteX344" fmla="*/ 1181100 w 1263650"/>
                <a:gd name="connsiteY344" fmla="*/ 1885949 h 2044699"/>
                <a:gd name="connsiteX345" fmla="*/ 1174750 w 1263650"/>
                <a:gd name="connsiteY345" fmla="*/ 1892299 h 2044699"/>
                <a:gd name="connsiteX346" fmla="*/ 1168400 w 1263650"/>
                <a:gd name="connsiteY346" fmla="*/ 1898649 h 2044699"/>
                <a:gd name="connsiteX347" fmla="*/ 1162050 w 1263650"/>
                <a:gd name="connsiteY347" fmla="*/ 1904999 h 2044699"/>
                <a:gd name="connsiteX348" fmla="*/ 1162050 w 1263650"/>
                <a:gd name="connsiteY348" fmla="*/ 1908174 h 2044699"/>
                <a:gd name="connsiteX349" fmla="*/ 1162050 w 1263650"/>
                <a:gd name="connsiteY349" fmla="*/ 1911349 h 2044699"/>
                <a:gd name="connsiteX350" fmla="*/ 1158875 w 1263650"/>
                <a:gd name="connsiteY350" fmla="*/ 1911349 h 2044699"/>
                <a:gd name="connsiteX351" fmla="*/ 1158875 w 1263650"/>
                <a:gd name="connsiteY351" fmla="*/ 1914524 h 2044699"/>
                <a:gd name="connsiteX352" fmla="*/ 1155700 w 1263650"/>
                <a:gd name="connsiteY352" fmla="*/ 1914524 h 2044699"/>
                <a:gd name="connsiteX353" fmla="*/ 1155700 w 1263650"/>
                <a:gd name="connsiteY353" fmla="*/ 1911349 h 2044699"/>
                <a:gd name="connsiteX354" fmla="*/ 1146175 w 1263650"/>
                <a:gd name="connsiteY354" fmla="*/ 1917699 h 2044699"/>
                <a:gd name="connsiteX355" fmla="*/ 1146175 w 1263650"/>
                <a:gd name="connsiteY355" fmla="*/ 1927224 h 2044699"/>
                <a:gd name="connsiteX356" fmla="*/ 1149350 w 1263650"/>
                <a:gd name="connsiteY356" fmla="*/ 1943099 h 2044699"/>
                <a:gd name="connsiteX357" fmla="*/ 1146175 w 1263650"/>
                <a:gd name="connsiteY357" fmla="*/ 1949449 h 2044699"/>
                <a:gd name="connsiteX358" fmla="*/ 1146175 w 1263650"/>
                <a:gd name="connsiteY358" fmla="*/ 1955799 h 2044699"/>
                <a:gd name="connsiteX359" fmla="*/ 1146175 w 1263650"/>
                <a:gd name="connsiteY359" fmla="*/ 1958974 h 2044699"/>
                <a:gd name="connsiteX360" fmla="*/ 1146175 w 1263650"/>
                <a:gd name="connsiteY360" fmla="*/ 1962149 h 2044699"/>
                <a:gd name="connsiteX361" fmla="*/ 1143000 w 1263650"/>
                <a:gd name="connsiteY361" fmla="*/ 1965324 h 2044699"/>
                <a:gd name="connsiteX362" fmla="*/ 1139825 w 1263650"/>
                <a:gd name="connsiteY362" fmla="*/ 1968499 h 2044699"/>
                <a:gd name="connsiteX363" fmla="*/ 1139825 w 1263650"/>
                <a:gd name="connsiteY363" fmla="*/ 1971674 h 2044699"/>
                <a:gd name="connsiteX364" fmla="*/ 1136650 w 1263650"/>
                <a:gd name="connsiteY364" fmla="*/ 1971674 h 2044699"/>
                <a:gd name="connsiteX365" fmla="*/ 1139825 w 1263650"/>
                <a:gd name="connsiteY365" fmla="*/ 1974849 h 2044699"/>
                <a:gd name="connsiteX366" fmla="*/ 1143000 w 1263650"/>
                <a:gd name="connsiteY366" fmla="*/ 1981199 h 2044699"/>
                <a:gd name="connsiteX367" fmla="*/ 1143000 w 1263650"/>
                <a:gd name="connsiteY367" fmla="*/ 1984374 h 2044699"/>
                <a:gd name="connsiteX368" fmla="*/ 1149350 w 1263650"/>
                <a:gd name="connsiteY368" fmla="*/ 1987549 h 2044699"/>
                <a:gd name="connsiteX369" fmla="*/ 1152525 w 1263650"/>
                <a:gd name="connsiteY369" fmla="*/ 1987549 h 2044699"/>
                <a:gd name="connsiteX370" fmla="*/ 1155700 w 1263650"/>
                <a:gd name="connsiteY370" fmla="*/ 1987549 h 2044699"/>
                <a:gd name="connsiteX371" fmla="*/ 1158875 w 1263650"/>
                <a:gd name="connsiteY371" fmla="*/ 1987549 h 2044699"/>
                <a:gd name="connsiteX372" fmla="*/ 1162050 w 1263650"/>
                <a:gd name="connsiteY372" fmla="*/ 1987549 h 2044699"/>
                <a:gd name="connsiteX373" fmla="*/ 1165225 w 1263650"/>
                <a:gd name="connsiteY373" fmla="*/ 1987549 h 2044699"/>
                <a:gd name="connsiteX374" fmla="*/ 1165225 w 1263650"/>
                <a:gd name="connsiteY374" fmla="*/ 1990724 h 2044699"/>
                <a:gd name="connsiteX375" fmla="*/ 1171575 w 1263650"/>
                <a:gd name="connsiteY375" fmla="*/ 2000249 h 2044699"/>
                <a:gd name="connsiteX376" fmla="*/ 1171575 w 1263650"/>
                <a:gd name="connsiteY376" fmla="*/ 2003424 h 2044699"/>
                <a:gd name="connsiteX377" fmla="*/ 1171575 w 1263650"/>
                <a:gd name="connsiteY377" fmla="*/ 2012949 h 2044699"/>
                <a:gd name="connsiteX378" fmla="*/ 1171575 w 1263650"/>
                <a:gd name="connsiteY378" fmla="*/ 2016124 h 2044699"/>
                <a:gd name="connsiteX379" fmla="*/ 1171575 w 1263650"/>
                <a:gd name="connsiteY379" fmla="*/ 2019299 h 2044699"/>
                <a:gd name="connsiteX380" fmla="*/ 1168400 w 1263650"/>
                <a:gd name="connsiteY380" fmla="*/ 2025649 h 2044699"/>
                <a:gd name="connsiteX381" fmla="*/ 1165225 w 1263650"/>
                <a:gd name="connsiteY381" fmla="*/ 2028824 h 2044699"/>
                <a:gd name="connsiteX382" fmla="*/ 1155700 w 1263650"/>
                <a:gd name="connsiteY382" fmla="*/ 2038349 h 2044699"/>
                <a:gd name="connsiteX383" fmla="*/ 1155700 w 1263650"/>
                <a:gd name="connsiteY383" fmla="*/ 2041524 h 2044699"/>
                <a:gd name="connsiteX384" fmla="*/ 1146175 w 1263650"/>
                <a:gd name="connsiteY384" fmla="*/ 2044699 h 2044699"/>
                <a:gd name="connsiteX385" fmla="*/ 1139825 w 1263650"/>
                <a:gd name="connsiteY385" fmla="*/ 2044699 h 2044699"/>
                <a:gd name="connsiteX386" fmla="*/ 1133475 w 1263650"/>
                <a:gd name="connsiteY386" fmla="*/ 2041524 h 2044699"/>
                <a:gd name="connsiteX387" fmla="*/ 1130300 w 1263650"/>
                <a:gd name="connsiteY387" fmla="*/ 2041524 h 2044699"/>
                <a:gd name="connsiteX388" fmla="*/ 1130300 w 1263650"/>
                <a:gd name="connsiteY388" fmla="*/ 2038349 h 2044699"/>
                <a:gd name="connsiteX389" fmla="*/ 1127125 w 1263650"/>
                <a:gd name="connsiteY389" fmla="*/ 2038349 h 2044699"/>
                <a:gd name="connsiteX390" fmla="*/ 1127125 w 1263650"/>
                <a:gd name="connsiteY390" fmla="*/ 2041524 h 2044699"/>
                <a:gd name="connsiteX391" fmla="*/ 1123950 w 1263650"/>
                <a:gd name="connsiteY391" fmla="*/ 2041524 h 2044699"/>
                <a:gd name="connsiteX392" fmla="*/ 901700 w 1263650"/>
                <a:gd name="connsiteY392" fmla="*/ 2022474 h 2044699"/>
                <a:gd name="connsiteX393" fmla="*/ 739775 w 1263650"/>
                <a:gd name="connsiteY393" fmla="*/ 2009774 h 2044699"/>
                <a:gd name="connsiteX394" fmla="*/ 736600 w 1263650"/>
                <a:gd name="connsiteY394" fmla="*/ 1990724 h 2044699"/>
                <a:gd name="connsiteX395" fmla="*/ 733425 w 1263650"/>
                <a:gd name="connsiteY395" fmla="*/ 1981199 h 2044699"/>
                <a:gd name="connsiteX396" fmla="*/ 730250 w 1263650"/>
                <a:gd name="connsiteY396" fmla="*/ 1981199 h 2044699"/>
                <a:gd name="connsiteX397" fmla="*/ 730250 w 1263650"/>
                <a:gd name="connsiteY397" fmla="*/ 1978024 h 2044699"/>
                <a:gd name="connsiteX398" fmla="*/ 733425 w 1263650"/>
                <a:gd name="connsiteY398" fmla="*/ 1974849 h 2044699"/>
                <a:gd name="connsiteX399" fmla="*/ 736600 w 1263650"/>
                <a:gd name="connsiteY399" fmla="*/ 1974849 h 2044699"/>
                <a:gd name="connsiteX400" fmla="*/ 736600 w 1263650"/>
                <a:gd name="connsiteY400" fmla="*/ 1978024 h 2044699"/>
                <a:gd name="connsiteX401" fmla="*/ 736600 w 1263650"/>
                <a:gd name="connsiteY401" fmla="*/ 1981199 h 2044699"/>
                <a:gd name="connsiteX402" fmla="*/ 739775 w 1263650"/>
                <a:gd name="connsiteY402" fmla="*/ 1990724 h 2044699"/>
                <a:gd name="connsiteX403" fmla="*/ 742950 w 1263650"/>
                <a:gd name="connsiteY403" fmla="*/ 1993899 h 2044699"/>
                <a:gd name="connsiteX404" fmla="*/ 742950 w 1263650"/>
                <a:gd name="connsiteY404" fmla="*/ 2000249 h 2044699"/>
                <a:gd name="connsiteX405" fmla="*/ 746125 w 1263650"/>
                <a:gd name="connsiteY405" fmla="*/ 2000249 h 2044699"/>
                <a:gd name="connsiteX406" fmla="*/ 746125 w 1263650"/>
                <a:gd name="connsiteY406" fmla="*/ 1997074 h 2044699"/>
                <a:gd name="connsiteX407" fmla="*/ 746125 w 1263650"/>
                <a:gd name="connsiteY407" fmla="*/ 1987549 h 2044699"/>
                <a:gd name="connsiteX408" fmla="*/ 746125 w 1263650"/>
                <a:gd name="connsiteY408" fmla="*/ 1984374 h 2044699"/>
                <a:gd name="connsiteX409" fmla="*/ 746125 w 1263650"/>
                <a:gd name="connsiteY409" fmla="*/ 1981199 h 2044699"/>
                <a:gd name="connsiteX410" fmla="*/ 742950 w 1263650"/>
                <a:gd name="connsiteY410" fmla="*/ 1974849 h 2044699"/>
                <a:gd name="connsiteX411" fmla="*/ 739775 w 1263650"/>
                <a:gd name="connsiteY411" fmla="*/ 1971674 h 2044699"/>
                <a:gd name="connsiteX412" fmla="*/ 736600 w 1263650"/>
                <a:gd name="connsiteY412" fmla="*/ 1968499 h 2044699"/>
                <a:gd name="connsiteX413" fmla="*/ 733425 w 1263650"/>
                <a:gd name="connsiteY413" fmla="*/ 1971674 h 2044699"/>
                <a:gd name="connsiteX414" fmla="*/ 730250 w 1263650"/>
                <a:gd name="connsiteY414" fmla="*/ 1971674 h 2044699"/>
                <a:gd name="connsiteX415" fmla="*/ 730250 w 1263650"/>
                <a:gd name="connsiteY415" fmla="*/ 1974849 h 2044699"/>
                <a:gd name="connsiteX416" fmla="*/ 727075 w 1263650"/>
                <a:gd name="connsiteY416" fmla="*/ 1974849 h 2044699"/>
                <a:gd name="connsiteX417" fmla="*/ 723900 w 1263650"/>
                <a:gd name="connsiteY417" fmla="*/ 1971674 h 2044699"/>
                <a:gd name="connsiteX418" fmla="*/ 727075 w 1263650"/>
                <a:gd name="connsiteY418" fmla="*/ 1968499 h 2044699"/>
                <a:gd name="connsiteX419" fmla="*/ 727075 w 1263650"/>
                <a:gd name="connsiteY419" fmla="*/ 1965324 h 2044699"/>
                <a:gd name="connsiteX420" fmla="*/ 730250 w 1263650"/>
                <a:gd name="connsiteY420" fmla="*/ 1965324 h 2044699"/>
                <a:gd name="connsiteX421" fmla="*/ 730250 w 1263650"/>
                <a:gd name="connsiteY421" fmla="*/ 1962149 h 2044699"/>
                <a:gd name="connsiteX422" fmla="*/ 733425 w 1263650"/>
                <a:gd name="connsiteY422" fmla="*/ 1962149 h 2044699"/>
                <a:gd name="connsiteX423" fmla="*/ 733425 w 1263650"/>
                <a:gd name="connsiteY423" fmla="*/ 1958974 h 2044699"/>
                <a:gd name="connsiteX424" fmla="*/ 730250 w 1263650"/>
                <a:gd name="connsiteY424" fmla="*/ 1955799 h 2044699"/>
                <a:gd name="connsiteX425" fmla="*/ 730250 w 1263650"/>
                <a:gd name="connsiteY425" fmla="*/ 1958974 h 2044699"/>
                <a:gd name="connsiteX426" fmla="*/ 730250 w 1263650"/>
                <a:gd name="connsiteY426" fmla="*/ 1962149 h 2044699"/>
                <a:gd name="connsiteX427" fmla="*/ 727075 w 1263650"/>
                <a:gd name="connsiteY427" fmla="*/ 1962149 h 2044699"/>
                <a:gd name="connsiteX428" fmla="*/ 727075 w 1263650"/>
                <a:gd name="connsiteY428" fmla="*/ 1958974 h 2044699"/>
                <a:gd name="connsiteX429" fmla="*/ 723900 w 1263650"/>
                <a:gd name="connsiteY429" fmla="*/ 1955799 h 2044699"/>
                <a:gd name="connsiteX430" fmla="*/ 723900 w 1263650"/>
                <a:gd name="connsiteY430" fmla="*/ 1949449 h 2044699"/>
                <a:gd name="connsiteX431" fmla="*/ 723900 w 1263650"/>
                <a:gd name="connsiteY431" fmla="*/ 1946274 h 2044699"/>
                <a:gd name="connsiteX432" fmla="*/ 733425 w 1263650"/>
                <a:gd name="connsiteY432" fmla="*/ 1943099 h 2044699"/>
                <a:gd name="connsiteX433" fmla="*/ 733425 w 1263650"/>
                <a:gd name="connsiteY433" fmla="*/ 1917699 h 2044699"/>
                <a:gd name="connsiteX434" fmla="*/ 727075 w 1263650"/>
                <a:gd name="connsiteY434" fmla="*/ 1895474 h 2044699"/>
                <a:gd name="connsiteX435" fmla="*/ 720725 w 1263650"/>
                <a:gd name="connsiteY435" fmla="*/ 1870074 h 2044699"/>
                <a:gd name="connsiteX436" fmla="*/ 698500 w 1263650"/>
                <a:gd name="connsiteY436" fmla="*/ 1831974 h 2044699"/>
                <a:gd name="connsiteX437" fmla="*/ 695325 w 1263650"/>
                <a:gd name="connsiteY437" fmla="*/ 1828799 h 2044699"/>
                <a:gd name="connsiteX438" fmla="*/ 682625 w 1263650"/>
                <a:gd name="connsiteY438" fmla="*/ 1816099 h 2044699"/>
                <a:gd name="connsiteX439" fmla="*/ 673100 w 1263650"/>
                <a:gd name="connsiteY439" fmla="*/ 1800224 h 2044699"/>
                <a:gd name="connsiteX440" fmla="*/ 660400 w 1263650"/>
                <a:gd name="connsiteY440" fmla="*/ 1787524 h 2044699"/>
                <a:gd name="connsiteX441" fmla="*/ 660400 w 1263650"/>
                <a:gd name="connsiteY441" fmla="*/ 1784349 h 2044699"/>
                <a:gd name="connsiteX442" fmla="*/ 657225 w 1263650"/>
                <a:gd name="connsiteY442" fmla="*/ 1784349 h 2044699"/>
                <a:gd name="connsiteX443" fmla="*/ 654050 w 1263650"/>
                <a:gd name="connsiteY443" fmla="*/ 1781174 h 2044699"/>
                <a:gd name="connsiteX444" fmla="*/ 654050 w 1263650"/>
                <a:gd name="connsiteY444" fmla="*/ 1784349 h 2044699"/>
                <a:gd name="connsiteX445" fmla="*/ 641350 w 1263650"/>
                <a:gd name="connsiteY445" fmla="*/ 1771649 h 2044699"/>
                <a:gd name="connsiteX446" fmla="*/ 635000 w 1263650"/>
                <a:gd name="connsiteY446" fmla="*/ 1758949 h 2044699"/>
                <a:gd name="connsiteX447" fmla="*/ 628650 w 1263650"/>
                <a:gd name="connsiteY447" fmla="*/ 1752599 h 2044699"/>
                <a:gd name="connsiteX448" fmla="*/ 622300 w 1263650"/>
                <a:gd name="connsiteY448" fmla="*/ 1746249 h 2044699"/>
                <a:gd name="connsiteX449" fmla="*/ 615950 w 1263650"/>
                <a:gd name="connsiteY449" fmla="*/ 1749424 h 2044699"/>
                <a:gd name="connsiteX450" fmla="*/ 615950 w 1263650"/>
                <a:gd name="connsiteY450" fmla="*/ 1746249 h 2044699"/>
                <a:gd name="connsiteX451" fmla="*/ 615950 w 1263650"/>
                <a:gd name="connsiteY451" fmla="*/ 1743074 h 2044699"/>
                <a:gd name="connsiteX452" fmla="*/ 612775 w 1263650"/>
                <a:gd name="connsiteY452" fmla="*/ 1743074 h 2044699"/>
                <a:gd name="connsiteX453" fmla="*/ 609600 w 1263650"/>
                <a:gd name="connsiteY453" fmla="*/ 1743074 h 2044699"/>
                <a:gd name="connsiteX454" fmla="*/ 606425 w 1263650"/>
                <a:gd name="connsiteY454" fmla="*/ 1743074 h 2044699"/>
                <a:gd name="connsiteX455" fmla="*/ 606425 w 1263650"/>
                <a:gd name="connsiteY455" fmla="*/ 1746249 h 2044699"/>
                <a:gd name="connsiteX456" fmla="*/ 603250 w 1263650"/>
                <a:gd name="connsiteY456" fmla="*/ 1752599 h 2044699"/>
                <a:gd name="connsiteX457" fmla="*/ 603250 w 1263650"/>
                <a:gd name="connsiteY457" fmla="*/ 1755774 h 2044699"/>
                <a:gd name="connsiteX458" fmla="*/ 600075 w 1263650"/>
                <a:gd name="connsiteY458" fmla="*/ 1755774 h 2044699"/>
                <a:gd name="connsiteX459" fmla="*/ 593725 w 1263650"/>
                <a:gd name="connsiteY459" fmla="*/ 1749424 h 2044699"/>
                <a:gd name="connsiteX460" fmla="*/ 593725 w 1263650"/>
                <a:gd name="connsiteY460" fmla="*/ 1746249 h 2044699"/>
                <a:gd name="connsiteX461" fmla="*/ 584200 w 1263650"/>
                <a:gd name="connsiteY461" fmla="*/ 1743074 h 2044699"/>
                <a:gd name="connsiteX462" fmla="*/ 581025 w 1263650"/>
                <a:gd name="connsiteY462" fmla="*/ 1739899 h 2044699"/>
                <a:gd name="connsiteX463" fmla="*/ 581025 w 1263650"/>
                <a:gd name="connsiteY463" fmla="*/ 1736724 h 2044699"/>
                <a:gd name="connsiteX464" fmla="*/ 587375 w 1263650"/>
                <a:gd name="connsiteY464" fmla="*/ 1736724 h 2044699"/>
                <a:gd name="connsiteX465" fmla="*/ 590550 w 1263650"/>
                <a:gd name="connsiteY465" fmla="*/ 1730374 h 2044699"/>
                <a:gd name="connsiteX466" fmla="*/ 590550 w 1263650"/>
                <a:gd name="connsiteY466" fmla="*/ 1724024 h 2044699"/>
                <a:gd name="connsiteX467" fmla="*/ 587375 w 1263650"/>
                <a:gd name="connsiteY467" fmla="*/ 1704974 h 2044699"/>
                <a:gd name="connsiteX468" fmla="*/ 581025 w 1263650"/>
                <a:gd name="connsiteY468" fmla="*/ 1689099 h 2044699"/>
                <a:gd name="connsiteX469" fmla="*/ 574675 w 1263650"/>
                <a:gd name="connsiteY469" fmla="*/ 1682749 h 2044699"/>
                <a:gd name="connsiteX470" fmla="*/ 555625 w 1263650"/>
                <a:gd name="connsiteY470" fmla="*/ 1679574 h 2044699"/>
                <a:gd name="connsiteX471" fmla="*/ 536575 w 1263650"/>
                <a:gd name="connsiteY471" fmla="*/ 1679574 h 2044699"/>
                <a:gd name="connsiteX472" fmla="*/ 533400 w 1263650"/>
                <a:gd name="connsiteY472" fmla="*/ 1682749 h 2044699"/>
                <a:gd name="connsiteX473" fmla="*/ 527050 w 1263650"/>
                <a:gd name="connsiteY473" fmla="*/ 1676399 h 2044699"/>
                <a:gd name="connsiteX474" fmla="*/ 514350 w 1263650"/>
                <a:gd name="connsiteY474" fmla="*/ 1670049 h 2044699"/>
                <a:gd name="connsiteX475" fmla="*/ 511175 w 1263650"/>
                <a:gd name="connsiteY475" fmla="*/ 1670049 h 2044699"/>
                <a:gd name="connsiteX476" fmla="*/ 492125 w 1263650"/>
                <a:gd name="connsiteY476" fmla="*/ 1654174 h 2044699"/>
                <a:gd name="connsiteX477" fmla="*/ 485775 w 1263650"/>
                <a:gd name="connsiteY477" fmla="*/ 1654174 h 2044699"/>
                <a:gd name="connsiteX478" fmla="*/ 479425 w 1263650"/>
                <a:gd name="connsiteY478" fmla="*/ 1641474 h 2044699"/>
                <a:gd name="connsiteX479" fmla="*/ 476250 w 1263650"/>
                <a:gd name="connsiteY479" fmla="*/ 1641474 h 2044699"/>
                <a:gd name="connsiteX480" fmla="*/ 473075 w 1263650"/>
                <a:gd name="connsiteY480" fmla="*/ 1638299 h 2044699"/>
                <a:gd name="connsiteX481" fmla="*/ 473075 w 1263650"/>
                <a:gd name="connsiteY481" fmla="*/ 1631949 h 2044699"/>
                <a:gd name="connsiteX482" fmla="*/ 473075 w 1263650"/>
                <a:gd name="connsiteY482" fmla="*/ 1625599 h 2044699"/>
                <a:gd name="connsiteX483" fmla="*/ 473075 w 1263650"/>
                <a:gd name="connsiteY483" fmla="*/ 1622424 h 2044699"/>
                <a:gd name="connsiteX484" fmla="*/ 473075 w 1263650"/>
                <a:gd name="connsiteY484" fmla="*/ 1619249 h 2044699"/>
                <a:gd name="connsiteX485" fmla="*/ 473075 w 1263650"/>
                <a:gd name="connsiteY485" fmla="*/ 1616074 h 2044699"/>
                <a:gd name="connsiteX486" fmla="*/ 469900 w 1263650"/>
                <a:gd name="connsiteY486" fmla="*/ 1616074 h 2044699"/>
                <a:gd name="connsiteX487" fmla="*/ 463550 w 1263650"/>
                <a:gd name="connsiteY487" fmla="*/ 1612899 h 2044699"/>
                <a:gd name="connsiteX488" fmla="*/ 460375 w 1263650"/>
                <a:gd name="connsiteY488" fmla="*/ 1609724 h 2044699"/>
                <a:gd name="connsiteX489" fmla="*/ 460375 w 1263650"/>
                <a:gd name="connsiteY489" fmla="*/ 1606549 h 2044699"/>
                <a:gd name="connsiteX490" fmla="*/ 457200 w 1263650"/>
                <a:gd name="connsiteY490" fmla="*/ 1603374 h 2044699"/>
                <a:gd name="connsiteX491" fmla="*/ 450850 w 1263650"/>
                <a:gd name="connsiteY491" fmla="*/ 1597024 h 2044699"/>
                <a:gd name="connsiteX492" fmla="*/ 447675 w 1263650"/>
                <a:gd name="connsiteY492" fmla="*/ 1593849 h 2044699"/>
                <a:gd name="connsiteX493" fmla="*/ 444500 w 1263650"/>
                <a:gd name="connsiteY493" fmla="*/ 1590674 h 2044699"/>
                <a:gd name="connsiteX494" fmla="*/ 434975 w 1263650"/>
                <a:gd name="connsiteY494" fmla="*/ 1581149 h 2044699"/>
                <a:gd name="connsiteX495" fmla="*/ 422275 w 1263650"/>
                <a:gd name="connsiteY495" fmla="*/ 1577974 h 2044699"/>
                <a:gd name="connsiteX496" fmla="*/ 409575 w 1263650"/>
                <a:gd name="connsiteY496" fmla="*/ 1577974 h 2044699"/>
                <a:gd name="connsiteX497" fmla="*/ 396875 w 1263650"/>
                <a:gd name="connsiteY497" fmla="*/ 1571624 h 2044699"/>
                <a:gd name="connsiteX498" fmla="*/ 384175 w 1263650"/>
                <a:gd name="connsiteY498" fmla="*/ 1568449 h 2044699"/>
                <a:gd name="connsiteX499" fmla="*/ 374650 w 1263650"/>
                <a:gd name="connsiteY499" fmla="*/ 1562099 h 2044699"/>
                <a:gd name="connsiteX500" fmla="*/ 368300 w 1263650"/>
                <a:gd name="connsiteY500" fmla="*/ 1555749 h 2044699"/>
                <a:gd name="connsiteX501" fmla="*/ 355600 w 1263650"/>
                <a:gd name="connsiteY501" fmla="*/ 1555749 h 2044699"/>
                <a:gd name="connsiteX502" fmla="*/ 346075 w 1263650"/>
                <a:gd name="connsiteY502" fmla="*/ 1549399 h 2044699"/>
                <a:gd name="connsiteX503" fmla="*/ 336550 w 1263650"/>
                <a:gd name="connsiteY503" fmla="*/ 1549399 h 2044699"/>
                <a:gd name="connsiteX504" fmla="*/ 330200 w 1263650"/>
                <a:gd name="connsiteY504" fmla="*/ 1546224 h 2044699"/>
                <a:gd name="connsiteX505" fmla="*/ 323850 w 1263650"/>
                <a:gd name="connsiteY505" fmla="*/ 1546224 h 2044699"/>
                <a:gd name="connsiteX506" fmla="*/ 307975 w 1263650"/>
                <a:gd name="connsiteY506" fmla="*/ 1546224 h 2044699"/>
                <a:gd name="connsiteX507" fmla="*/ 298450 w 1263650"/>
                <a:gd name="connsiteY507" fmla="*/ 1546224 h 2044699"/>
                <a:gd name="connsiteX508" fmla="*/ 295275 w 1263650"/>
                <a:gd name="connsiteY508" fmla="*/ 1543049 h 2044699"/>
                <a:gd name="connsiteX509" fmla="*/ 292100 w 1263650"/>
                <a:gd name="connsiteY509" fmla="*/ 1527174 h 2044699"/>
                <a:gd name="connsiteX510" fmla="*/ 288925 w 1263650"/>
                <a:gd name="connsiteY510" fmla="*/ 1520824 h 2044699"/>
                <a:gd name="connsiteX511" fmla="*/ 282575 w 1263650"/>
                <a:gd name="connsiteY511" fmla="*/ 1517649 h 2044699"/>
                <a:gd name="connsiteX512" fmla="*/ 279400 w 1263650"/>
                <a:gd name="connsiteY512" fmla="*/ 1517649 h 2044699"/>
                <a:gd name="connsiteX513" fmla="*/ 276225 w 1263650"/>
                <a:gd name="connsiteY513" fmla="*/ 1517649 h 2044699"/>
                <a:gd name="connsiteX514" fmla="*/ 276225 w 1263650"/>
                <a:gd name="connsiteY514" fmla="*/ 1514474 h 2044699"/>
                <a:gd name="connsiteX515" fmla="*/ 276225 w 1263650"/>
                <a:gd name="connsiteY515" fmla="*/ 1511299 h 2044699"/>
                <a:gd name="connsiteX516" fmla="*/ 276225 w 1263650"/>
                <a:gd name="connsiteY516" fmla="*/ 1508124 h 2044699"/>
                <a:gd name="connsiteX517" fmla="*/ 279400 w 1263650"/>
                <a:gd name="connsiteY517" fmla="*/ 1501774 h 2044699"/>
                <a:gd name="connsiteX518" fmla="*/ 285750 w 1263650"/>
                <a:gd name="connsiteY518" fmla="*/ 1492249 h 2044699"/>
                <a:gd name="connsiteX519" fmla="*/ 285750 w 1263650"/>
                <a:gd name="connsiteY519" fmla="*/ 1485899 h 2044699"/>
                <a:gd name="connsiteX520" fmla="*/ 285750 w 1263650"/>
                <a:gd name="connsiteY520" fmla="*/ 1479549 h 2044699"/>
                <a:gd name="connsiteX521" fmla="*/ 288925 w 1263650"/>
                <a:gd name="connsiteY521" fmla="*/ 1470024 h 2044699"/>
                <a:gd name="connsiteX522" fmla="*/ 292100 w 1263650"/>
                <a:gd name="connsiteY522" fmla="*/ 1463674 h 2044699"/>
                <a:gd name="connsiteX523" fmla="*/ 288925 w 1263650"/>
                <a:gd name="connsiteY523" fmla="*/ 1457324 h 2044699"/>
                <a:gd name="connsiteX524" fmla="*/ 285750 w 1263650"/>
                <a:gd name="connsiteY524" fmla="*/ 1450974 h 2044699"/>
                <a:gd name="connsiteX525" fmla="*/ 285750 w 1263650"/>
                <a:gd name="connsiteY525" fmla="*/ 1444624 h 2044699"/>
                <a:gd name="connsiteX526" fmla="*/ 292100 w 1263650"/>
                <a:gd name="connsiteY526" fmla="*/ 1438274 h 2044699"/>
                <a:gd name="connsiteX527" fmla="*/ 292100 w 1263650"/>
                <a:gd name="connsiteY527" fmla="*/ 1435099 h 2044699"/>
                <a:gd name="connsiteX528" fmla="*/ 295275 w 1263650"/>
                <a:gd name="connsiteY528" fmla="*/ 1428749 h 2044699"/>
                <a:gd name="connsiteX529" fmla="*/ 301625 w 1263650"/>
                <a:gd name="connsiteY529" fmla="*/ 1422399 h 2044699"/>
                <a:gd name="connsiteX530" fmla="*/ 301625 w 1263650"/>
                <a:gd name="connsiteY530" fmla="*/ 1419224 h 2044699"/>
                <a:gd name="connsiteX531" fmla="*/ 301625 w 1263650"/>
                <a:gd name="connsiteY531" fmla="*/ 1416049 h 2044699"/>
                <a:gd name="connsiteX532" fmla="*/ 301625 w 1263650"/>
                <a:gd name="connsiteY532" fmla="*/ 1406524 h 2044699"/>
                <a:gd name="connsiteX533" fmla="*/ 288925 w 1263650"/>
                <a:gd name="connsiteY533" fmla="*/ 1396999 h 2044699"/>
                <a:gd name="connsiteX534" fmla="*/ 285750 w 1263650"/>
                <a:gd name="connsiteY534" fmla="*/ 1400174 h 2044699"/>
                <a:gd name="connsiteX535" fmla="*/ 269875 w 1263650"/>
                <a:gd name="connsiteY535" fmla="*/ 1387474 h 2044699"/>
                <a:gd name="connsiteX536" fmla="*/ 269875 w 1263650"/>
                <a:gd name="connsiteY536" fmla="*/ 1377949 h 2044699"/>
                <a:gd name="connsiteX537" fmla="*/ 273050 w 1263650"/>
                <a:gd name="connsiteY537" fmla="*/ 1371599 h 2044699"/>
                <a:gd name="connsiteX538" fmla="*/ 276225 w 1263650"/>
                <a:gd name="connsiteY538" fmla="*/ 1368424 h 2044699"/>
                <a:gd name="connsiteX539" fmla="*/ 282575 w 1263650"/>
                <a:gd name="connsiteY539" fmla="*/ 1365249 h 2044699"/>
                <a:gd name="connsiteX540" fmla="*/ 282575 w 1263650"/>
                <a:gd name="connsiteY540" fmla="*/ 1362074 h 2044699"/>
                <a:gd name="connsiteX541" fmla="*/ 282575 w 1263650"/>
                <a:gd name="connsiteY541" fmla="*/ 1355724 h 2044699"/>
                <a:gd name="connsiteX542" fmla="*/ 279400 w 1263650"/>
                <a:gd name="connsiteY542" fmla="*/ 1349374 h 2044699"/>
                <a:gd name="connsiteX543" fmla="*/ 279400 w 1263650"/>
                <a:gd name="connsiteY543" fmla="*/ 1346199 h 2044699"/>
                <a:gd name="connsiteX544" fmla="*/ 269875 w 1263650"/>
                <a:gd name="connsiteY544" fmla="*/ 1343024 h 2044699"/>
                <a:gd name="connsiteX545" fmla="*/ 260350 w 1263650"/>
                <a:gd name="connsiteY545" fmla="*/ 1336674 h 2044699"/>
                <a:gd name="connsiteX546" fmla="*/ 254000 w 1263650"/>
                <a:gd name="connsiteY546" fmla="*/ 1327149 h 2044699"/>
                <a:gd name="connsiteX547" fmla="*/ 250825 w 1263650"/>
                <a:gd name="connsiteY547" fmla="*/ 1317624 h 2044699"/>
                <a:gd name="connsiteX548" fmla="*/ 247650 w 1263650"/>
                <a:gd name="connsiteY548" fmla="*/ 1308099 h 2044699"/>
                <a:gd name="connsiteX549" fmla="*/ 244475 w 1263650"/>
                <a:gd name="connsiteY549" fmla="*/ 1298574 h 2044699"/>
                <a:gd name="connsiteX550" fmla="*/ 238125 w 1263650"/>
                <a:gd name="connsiteY550" fmla="*/ 1295399 h 2044699"/>
                <a:gd name="connsiteX551" fmla="*/ 228600 w 1263650"/>
                <a:gd name="connsiteY551" fmla="*/ 1289049 h 2044699"/>
                <a:gd name="connsiteX552" fmla="*/ 225425 w 1263650"/>
                <a:gd name="connsiteY552" fmla="*/ 1282699 h 2044699"/>
                <a:gd name="connsiteX553" fmla="*/ 225425 w 1263650"/>
                <a:gd name="connsiteY553" fmla="*/ 1273174 h 2044699"/>
                <a:gd name="connsiteX554" fmla="*/ 228600 w 1263650"/>
                <a:gd name="connsiteY554" fmla="*/ 1269999 h 2044699"/>
                <a:gd name="connsiteX555" fmla="*/ 228600 w 1263650"/>
                <a:gd name="connsiteY555" fmla="*/ 1266824 h 2044699"/>
                <a:gd name="connsiteX556" fmla="*/ 225425 w 1263650"/>
                <a:gd name="connsiteY556" fmla="*/ 1263649 h 2044699"/>
                <a:gd name="connsiteX557" fmla="*/ 225425 w 1263650"/>
                <a:gd name="connsiteY557" fmla="*/ 1260474 h 2044699"/>
                <a:gd name="connsiteX558" fmla="*/ 212725 w 1263650"/>
                <a:gd name="connsiteY558" fmla="*/ 1244599 h 2044699"/>
                <a:gd name="connsiteX559" fmla="*/ 209550 w 1263650"/>
                <a:gd name="connsiteY559" fmla="*/ 1219199 h 2044699"/>
                <a:gd name="connsiteX560" fmla="*/ 200025 w 1263650"/>
                <a:gd name="connsiteY560" fmla="*/ 1212849 h 2044699"/>
                <a:gd name="connsiteX561" fmla="*/ 196850 w 1263650"/>
                <a:gd name="connsiteY561" fmla="*/ 1193799 h 2044699"/>
                <a:gd name="connsiteX562" fmla="*/ 187325 w 1263650"/>
                <a:gd name="connsiteY562" fmla="*/ 1177924 h 2044699"/>
                <a:gd name="connsiteX563" fmla="*/ 187325 w 1263650"/>
                <a:gd name="connsiteY563" fmla="*/ 1171574 h 2044699"/>
                <a:gd name="connsiteX564" fmla="*/ 177800 w 1263650"/>
                <a:gd name="connsiteY564" fmla="*/ 1162049 h 2044699"/>
                <a:gd name="connsiteX565" fmla="*/ 171450 w 1263650"/>
                <a:gd name="connsiteY565" fmla="*/ 1162049 h 2044699"/>
                <a:gd name="connsiteX566" fmla="*/ 171450 w 1263650"/>
                <a:gd name="connsiteY566" fmla="*/ 1158874 h 2044699"/>
                <a:gd name="connsiteX567" fmla="*/ 171450 w 1263650"/>
                <a:gd name="connsiteY567" fmla="*/ 1152524 h 2044699"/>
                <a:gd name="connsiteX568" fmla="*/ 165100 w 1263650"/>
                <a:gd name="connsiteY568" fmla="*/ 1146174 h 2044699"/>
                <a:gd name="connsiteX569" fmla="*/ 165100 w 1263650"/>
                <a:gd name="connsiteY569" fmla="*/ 1142999 h 2044699"/>
                <a:gd name="connsiteX570" fmla="*/ 165100 w 1263650"/>
                <a:gd name="connsiteY570" fmla="*/ 1136649 h 2044699"/>
                <a:gd name="connsiteX571" fmla="*/ 168275 w 1263650"/>
                <a:gd name="connsiteY571" fmla="*/ 1133474 h 2044699"/>
                <a:gd name="connsiteX572" fmla="*/ 168275 w 1263650"/>
                <a:gd name="connsiteY572" fmla="*/ 1130299 h 2044699"/>
                <a:gd name="connsiteX573" fmla="*/ 168275 w 1263650"/>
                <a:gd name="connsiteY573" fmla="*/ 1117599 h 2044699"/>
                <a:gd name="connsiteX574" fmla="*/ 168275 w 1263650"/>
                <a:gd name="connsiteY574" fmla="*/ 1104899 h 2044699"/>
                <a:gd name="connsiteX575" fmla="*/ 171450 w 1263650"/>
                <a:gd name="connsiteY575" fmla="*/ 1101724 h 2044699"/>
                <a:gd name="connsiteX576" fmla="*/ 171450 w 1263650"/>
                <a:gd name="connsiteY576" fmla="*/ 1098549 h 2044699"/>
                <a:gd name="connsiteX577" fmla="*/ 168275 w 1263650"/>
                <a:gd name="connsiteY577" fmla="*/ 1092199 h 2044699"/>
                <a:gd name="connsiteX578" fmla="*/ 165100 w 1263650"/>
                <a:gd name="connsiteY578" fmla="*/ 1092199 h 2044699"/>
                <a:gd name="connsiteX579" fmla="*/ 168275 w 1263650"/>
                <a:gd name="connsiteY579" fmla="*/ 1089024 h 2044699"/>
                <a:gd name="connsiteX580" fmla="*/ 171450 w 1263650"/>
                <a:gd name="connsiteY580" fmla="*/ 1085849 h 2044699"/>
                <a:gd name="connsiteX581" fmla="*/ 174625 w 1263650"/>
                <a:gd name="connsiteY581" fmla="*/ 1082674 h 2044699"/>
                <a:gd name="connsiteX582" fmla="*/ 177800 w 1263650"/>
                <a:gd name="connsiteY582" fmla="*/ 1082674 h 2044699"/>
                <a:gd name="connsiteX583" fmla="*/ 180975 w 1263650"/>
                <a:gd name="connsiteY583" fmla="*/ 1089024 h 2044699"/>
                <a:gd name="connsiteX584" fmla="*/ 184150 w 1263650"/>
                <a:gd name="connsiteY584" fmla="*/ 1089024 h 2044699"/>
                <a:gd name="connsiteX585" fmla="*/ 190500 w 1263650"/>
                <a:gd name="connsiteY585" fmla="*/ 1085849 h 2044699"/>
                <a:gd name="connsiteX586" fmla="*/ 200025 w 1263650"/>
                <a:gd name="connsiteY586" fmla="*/ 1066799 h 2044699"/>
                <a:gd name="connsiteX587" fmla="*/ 200025 w 1263650"/>
                <a:gd name="connsiteY587" fmla="*/ 1073149 h 2044699"/>
                <a:gd name="connsiteX588" fmla="*/ 203200 w 1263650"/>
                <a:gd name="connsiteY588" fmla="*/ 1073149 h 2044699"/>
                <a:gd name="connsiteX589" fmla="*/ 203200 w 1263650"/>
                <a:gd name="connsiteY589" fmla="*/ 1066799 h 2044699"/>
                <a:gd name="connsiteX590" fmla="*/ 200025 w 1263650"/>
                <a:gd name="connsiteY590" fmla="*/ 1066799 h 2044699"/>
                <a:gd name="connsiteX591" fmla="*/ 200025 w 1263650"/>
                <a:gd name="connsiteY591" fmla="*/ 1063624 h 2044699"/>
                <a:gd name="connsiteX592" fmla="*/ 203200 w 1263650"/>
                <a:gd name="connsiteY592" fmla="*/ 1054099 h 2044699"/>
                <a:gd name="connsiteX593" fmla="*/ 203200 w 1263650"/>
                <a:gd name="connsiteY593" fmla="*/ 1044574 h 2044699"/>
                <a:gd name="connsiteX594" fmla="*/ 203200 w 1263650"/>
                <a:gd name="connsiteY594" fmla="*/ 1041400 h 2044699"/>
                <a:gd name="connsiteX595" fmla="*/ 200025 w 1263650"/>
                <a:gd name="connsiteY595" fmla="*/ 1031875 h 2044699"/>
                <a:gd name="connsiteX596" fmla="*/ 196850 w 1263650"/>
                <a:gd name="connsiteY596" fmla="*/ 1025525 h 2044699"/>
                <a:gd name="connsiteX597" fmla="*/ 190500 w 1263650"/>
                <a:gd name="connsiteY597" fmla="*/ 1019175 h 2044699"/>
                <a:gd name="connsiteX598" fmla="*/ 187325 w 1263650"/>
                <a:gd name="connsiteY598" fmla="*/ 1019175 h 2044699"/>
                <a:gd name="connsiteX599" fmla="*/ 184150 w 1263650"/>
                <a:gd name="connsiteY599" fmla="*/ 1022350 h 2044699"/>
                <a:gd name="connsiteX600" fmla="*/ 180975 w 1263650"/>
                <a:gd name="connsiteY600" fmla="*/ 1022350 h 2044699"/>
                <a:gd name="connsiteX601" fmla="*/ 180975 w 1263650"/>
                <a:gd name="connsiteY601" fmla="*/ 1019175 h 2044699"/>
                <a:gd name="connsiteX602" fmla="*/ 174625 w 1263650"/>
                <a:gd name="connsiteY602" fmla="*/ 1019175 h 2044699"/>
                <a:gd name="connsiteX603" fmla="*/ 171450 w 1263650"/>
                <a:gd name="connsiteY603" fmla="*/ 1019175 h 2044699"/>
                <a:gd name="connsiteX604" fmla="*/ 161925 w 1263650"/>
                <a:gd name="connsiteY604" fmla="*/ 1016000 h 2044699"/>
                <a:gd name="connsiteX605" fmla="*/ 155575 w 1263650"/>
                <a:gd name="connsiteY605" fmla="*/ 1009650 h 2044699"/>
                <a:gd name="connsiteX606" fmla="*/ 149225 w 1263650"/>
                <a:gd name="connsiteY606" fmla="*/ 996950 h 2044699"/>
                <a:gd name="connsiteX607" fmla="*/ 146050 w 1263650"/>
                <a:gd name="connsiteY607" fmla="*/ 984250 h 2044699"/>
                <a:gd name="connsiteX608" fmla="*/ 142875 w 1263650"/>
                <a:gd name="connsiteY608" fmla="*/ 981075 h 2044699"/>
                <a:gd name="connsiteX609" fmla="*/ 139700 w 1263650"/>
                <a:gd name="connsiteY609" fmla="*/ 977900 h 2044699"/>
                <a:gd name="connsiteX610" fmla="*/ 136525 w 1263650"/>
                <a:gd name="connsiteY610" fmla="*/ 968375 h 2044699"/>
                <a:gd name="connsiteX611" fmla="*/ 130175 w 1263650"/>
                <a:gd name="connsiteY611" fmla="*/ 962025 h 2044699"/>
                <a:gd name="connsiteX612" fmla="*/ 130175 w 1263650"/>
                <a:gd name="connsiteY612" fmla="*/ 952500 h 2044699"/>
                <a:gd name="connsiteX613" fmla="*/ 139700 w 1263650"/>
                <a:gd name="connsiteY613" fmla="*/ 933450 h 2044699"/>
                <a:gd name="connsiteX614" fmla="*/ 136525 w 1263650"/>
                <a:gd name="connsiteY614" fmla="*/ 908050 h 2044699"/>
                <a:gd name="connsiteX615" fmla="*/ 133350 w 1263650"/>
                <a:gd name="connsiteY615" fmla="*/ 901700 h 2044699"/>
                <a:gd name="connsiteX616" fmla="*/ 130175 w 1263650"/>
                <a:gd name="connsiteY616" fmla="*/ 901700 h 2044699"/>
                <a:gd name="connsiteX617" fmla="*/ 130175 w 1263650"/>
                <a:gd name="connsiteY617" fmla="*/ 895350 h 2044699"/>
                <a:gd name="connsiteX618" fmla="*/ 133350 w 1263650"/>
                <a:gd name="connsiteY618" fmla="*/ 882650 h 2044699"/>
                <a:gd name="connsiteX619" fmla="*/ 136525 w 1263650"/>
                <a:gd name="connsiteY619" fmla="*/ 882650 h 2044699"/>
                <a:gd name="connsiteX620" fmla="*/ 139700 w 1263650"/>
                <a:gd name="connsiteY620" fmla="*/ 876300 h 2044699"/>
                <a:gd name="connsiteX621" fmla="*/ 139700 w 1263650"/>
                <a:gd name="connsiteY621" fmla="*/ 863600 h 2044699"/>
                <a:gd name="connsiteX622" fmla="*/ 142875 w 1263650"/>
                <a:gd name="connsiteY622" fmla="*/ 847725 h 2044699"/>
                <a:gd name="connsiteX623" fmla="*/ 146050 w 1263650"/>
                <a:gd name="connsiteY623" fmla="*/ 847725 h 2044699"/>
                <a:gd name="connsiteX624" fmla="*/ 149225 w 1263650"/>
                <a:gd name="connsiteY624" fmla="*/ 844550 h 2044699"/>
                <a:gd name="connsiteX625" fmla="*/ 161925 w 1263650"/>
                <a:gd name="connsiteY625" fmla="*/ 847725 h 2044699"/>
                <a:gd name="connsiteX626" fmla="*/ 158750 w 1263650"/>
                <a:gd name="connsiteY626" fmla="*/ 860425 h 2044699"/>
                <a:gd name="connsiteX627" fmla="*/ 158750 w 1263650"/>
                <a:gd name="connsiteY627" fmla="*/ 863600 h 2044699"/>
                <a:gd name="connsiteX628" fmla="*/ 158750 w 1263650"/>
                <a:gd name="connsiteY628" fmla="*/ 866775 h 2044699"/>
                <a:gd name="connsiteX629" fmla="*/ 155575 w 1263650"/>
                <a:gd name="connsiteY629" fmla="*/ 876300 h 2044699"/>
                <a:gd name="connsiteX630" fmla="*/ 155575 w 1263650"/>
                <a:gd name="connsiteY630" fmla="*/ 879475 h 2044699"/>
                <a:gd name="connsiteX631" fmla="*/ 155575 w 1263650"/>
                <a:gd name="connsiteY631" fmla="*/ 885825 h 2044699"/>
                <a:gd name="connsiteX632" fmla="*/ 161925 w 1263650"/>
                <a:gd name="connsiteY632" fmla="*/ 895350 h 2044699"/>
                <a:gd name="connsiteX633" fmla="*/ 168275 w 1263650"/>
                <a:gd name="connsiteY633" fmla="*/ 895350 h 2044699"/>
                <a:gd name="connsiteX634" fmla="*/ 168275 w 1263650"/>
                <a:gd name="connsiteY634" fmla="*/ 901700 h 2044699"/>
                <a:gd name="connsiteX635" fmla="*/ 174625 w 1263650"/>
                <a:gd name="connsiteY635" fmla="*/ 904875 h 2044699"/>
                <a:gd name="connsiteX636" fmla="*/ 177800 w 1263650"/>
                <a:gd name="connsiteY636" fmla="*/ 908050 h 2044699"/>
                <a:gd name="connsiteX637" fmla="*/ 180975 w 1263650"/>
                <a:gd name="connsiteY637" fmla="*/ 914400 h 2044699"/>
                <a:gd name="connsiteX638" fmla="*/ 184150 w 1263650"/>
                <a:gd name="connsiteY638" fmla="*/ 914400 h 2044699"/>
                <a:gd name="connsiteX639" fmla="*/ 184150 w 1263650"/>
                <a:gd name="connsiteY639" fmla="*/ 920750 h 2044699"/>
                <a:gd name="connsiteX640" fmla="*/ 187325 w 1263650"/>
                <a:gd name="connsiteY640" fmla="*/ 923925 h 2044699"/>
                <a:gd name="connsiteX641" fmla="*/ 190500 w 1263650"/>
                <a:gd name="connsiteY641" fmla="*/ 927100 h 2044699"/>
                <a:gd name="connsiteX642" fmla="*/ 196850 w 1263650"/>
                <a:gd name="connsiteY642" fmla="*/ 927100 h 2044699"/>
                <a:gd name="connsiteX643" fmla="*/ 200025 w 1263650"/>
                <a:gd name="connsiteY643" fmla="*/ 930275 h 2044699"/>
                <a:gd name="connsiteX644" fmla="*/ 202410 w 1263650"/>
                <a:gd name="connsiteY644" fmla="*/ 927890 h 2044699"/>
                <a:gd name="connsiteX645" fmla="*/ 202410 w 1263650"/>
                <a:gd name="connsiteY645" fmla="*/ 926309 h 2044699"/>
                <a:gd name="connsiteX646" fmla="*/ 200026 w 1263650"/>
                <a:gd name="connsiteY646" fmla="*/ 923925 h 2044699"/>
                <a:gd name="connsiteX647" fmla="*/ 196851 w 1263650"/>
                <a:gd name="connsiteY647" fmla="*/ 920750 h 2044699"/>
                <a:gd name="connsiteX648" fmla="*/ 193676 w 1263650"/>
                <a:gd name="connsiteY648" fmla="*/ 917575 h 2044699"/>
                <a:gd name="connsiteX649" fmla="*/ 193676 w 1263650"/>
                <a:gd name="connsiteY649" fmla="*/ 914400 h 2044699"/>
                <a:gd name="connsiteX650" fmla="*/ 190501 w 1263650"/>
                <a:gd name="connsiteY650" fmla="*/ 914400 h 2044699"/>
                <a:gd name="connsiteX651" fmla="*/ 187326 w 1263650"/>
                <a:gd name="connsiteY651" fmla="*/ 904875 h 2044699"/>
                <a:gd name="connsiteX652" fmla="*/ 187326 w 1263650"/>
                <a:gd name="connsiteY652" fmla="*/ 898525 h 2044699"/>
                <a:gd name="connsiteX653" fmla="*/ 187326 w 1263650"/>
                <a:gd name="connsiteY653" fmla="*/ 889000 h 2044699"/>
                <a:gd name="connsiteX654" fmla="*/ 187326 w 1263650"/>
                <a:gd name="connsiteY654" fmla="*/ 882650 h 2044699"/>
                <a:gd name="connsiteX655" fmla="*/ 187326 w 1263650"/>
                <a:gd name="connsiteY655" fmla="*/ 876300 h 2044699"/>
                <a:gd name="connsiteX656" fmla="*/ 184151 w 1263650"/>
                <a:gd name="connsiteY656" fmla="*/ 873125 h 2044699"/>
                <a:gd name="connsiteX657" fmla="*/ 180976 w 1263650"/>
                <a:gd name="connsiteY657" fmla="*/ 869950 h 2044699"/>
                <a:gd name="connsiteX658" fmla="*/ 177801 w 1263650"/>
                <a:gd name="connsiteY658" fmla="*/ 866775 h 2044699"/>
                <a:gd name="connsiteX659" fmla="*/ 180976 w 1263650"/>
                <a:gd name="connsiteY659" fmla="*/ 866775 h 2044699"/>
                <a:gd name="connsiteX660" fmla="*/ 184151 w 1263650"/>
                <a:gd name="connsiteY660" fmla="*/ 866775 h 2044699"/>
                <a:gd name="connsiteX661" fmla="*/ 184151 w 1263650"/>
                <a:gd name="connsiteY661" fmla="*/ 863600 h 2044699"/>
                <a:gd name="connsiteX662" fmla="*/ 174626 w 1263650"/>
                <a:gd name="connsiteY662" fmla="*/ 860425 h 2044699"/>
                <a:gd name="connsiteX663" fmla="*/ 168276 w 1263650"/>
                <a:gd name="connsiteY663" fmla="*/ 854075 h 2044699"/>
                <a:gd name="connsiteX664" fmla="*/ 168276 w 1263650"/>
                <a:gd name="connsiteY664" fmla="*/ 850900 h 2044699"/>
                <a:gd name="connsiteX665" fmla="*/ 171451 w 1263650"/>
                <a:gd name="connsiteY665" fmla="*/ 847725 h 2044699"/>
                <a:gd name="connsiteX666" fmla="*/ 174626 w 1263650"/>
                <a:gd name="connsiteY666" fmla="*/ 844550 h 2044699"/>
                <a:gd name="connsiteX667" fmla="*/ 177801 w 1263650"/>
                <a:gd name="connsiteY667" fmla="*/ 841375 h 2044699"/>
                <a:gd name="connsiteX668" fmla="*/ 174626 w 1263650"/>
                <a:gd name="connsiteY668" fmla="*/ 835025 h 2044699"/>
                <a:gd name="connsiteX669" fmla="*/ 174626 w 1263650"/>
                <a:gd name="connsiteY669" fmla="*/ 831850 h 2044699"/>
                <a:gd name="connsiteX670" fmla="*/ 174627 w 1263650"/>
                <a:gd name="connsiteY670" fmla="*/ 831850 h 2044699"/>
                <a:gd name="connsiteX671" fmla="*/ 171452 w 1263650"/>
                <a:gd name="connsiteY671" fmla="*/ 828675 h 2044699"/>
                <a:gd name="connsiteX672" fmla="*/ 168277 w 1263650"/>
                <a:gd name="connsiteY672" fmla="*/ 828675 h 2044699"/>
                <a:gd name="connsiteX673" fmla="*/ 165102 w 1263650"/>
                <a:gd name="connsiteY673" fmla="*/ 828675 h 2044699"/>
                <a:gd name="connsiteX674" fmla="*/ 165102 w 1263650"/>
                <a:gd name="connsiteY674" fmla="*/ 825500 h 2044699"/>
                <a:gd name="connsiteX675" fmla="*/ 165102 w 1263650"/>
                <a:gd name="connsiteY675" fmla="*/ 822325 h 2044699"/>
                <a:gd name="connsiteX676" fmla="*/ 165102 w 1263650"/>
                <a:gd name="connsiteY676" fmla="*/ 819150 h 2044699"/>
                <a:gd name="connsiteX677" fmla="*/ 168277 w 1263650"/>
                <a:gd name="connsiteY677" fmla="*/ 819150 h 2044699"/>
                <a:gd name="connsiteX678" fmla="*/ 171452 w 1263650"/>
                <a:gd name="connsiteY678" fmla="*/ 815975 h 2044699"/>
                <a:gd name="connsiteX679" fmla="*/ 174627 w 1263650"/>
                <a:gd name="connsiteY679" fmla="*/ 812800 h 2044699"/>
                <a:gd name="connsiteX680" fmla="*/ 174627 w 1263650"/>
                <a:gd name="connsiteY680" fmla="*/ 809625 h 2044699"/>
                <a:gd name="connsiteX681" fmla="*/ 177802 w 1263650"/>
                <a:gd name="connsiteY681" fmla="*/ 812800 h 2044699"/>
                <a:gd name="connsiteX682" fmla="*/ 184152 w 1263650"/>
                <a:gd name="connsiteY682" fmla="*/ 812800 h 2044699"/>
                <a:gd name="connsiteX683" fmla="*/ 187327 w 1263650"/>
                <a:gd name="connsiteY683" fmla="*/ 809625 h 2044699"/>
                <a:gd name="connsiteX684" fmla="*/ 193677 w 1263650"/>
                <a:gd name="connsiteY684" fmla="*/ 806450 h 2044699"/>
                <a:gd name="connsiteX685" fmla="*/ 196852 w 1263650"/>
                <a:gd name="connsiteY685" fmla="*/ 809625 h 2044699"/>
                <a:gd name="connsiteX686" fmla="*/ 200027 w 1263650"/>
                <a:gd name="connsiteY686" fmla="*/ 812800 h 2044699"/>
                <a:gd name="connsiteX687" fmla="*/ 202410 w 1263650"/>
                <a:gd name="connsiteY687" fmla="*/ 812800 h 2044699"/>
                <a:gd name="connsiteX688" fmla="*/ 202410 w 1263650"/>
                <a:gd name="connsiteY688" fmla="*/ 808043 h 2044699"/>
                <a:gd name="connsiteX689" fmla="*/ 200026 w 1263650"/>
                <a:gd name="connsiteY689" fmla="*/ 803275 h 2044699"/>
                <a:gd name="connsiteX690" fmla="*/ 196851 w 1263650"/>
                <a:gd name="connsiteY690" fmla="*/ 803275 h 2044699"/>
                <a:gd name="connsiteX691" fmla="*/ 193676 w 1263650"/>
                <a:gd name="connsiteY691" fmla="*/ 803275 h 2044699"/>
                <a:gd name="connsiteX692" fmla="*/ 193676 w 1263650"/>
                <a:gd name="connsiteY692" fmla="*/ 800100 h 2044699"/>
                <a:gd name="connsiteX693" fmla="*/ 193676 w 1263650"/>
                <a:gd name="connsiteY693" fmla="*/ 793750 h 2044699"/>
                <a:gd name="connsiteX694" fmla="*/ 193676 w 1263650"/>
                <a:gd name="connsiteY694" fmla="*/ 787400 h 2044699"/>
                <a:gd name="connsiteX695" fmla="*/ 193676 w 1263650"/>
                <a:gd name="connsiteY695" fmla="*/ 784225 h 2044699"/>
                <a:gd name="connsiteX696" fmla="*/ 193676 w 1263650"/>
                <a:gd name="connsiteY696" fmla="*/ 781050 h 2044699"/>
                <a:gd name="connsiteX697" fmla="*/ 190501 w 1263650"/>
                <a:gd name="connsiteY697" fmla="*/ 777875 h 2044699"/>
                <a:gd name="connsiteX698" fmla="*/ 190501 w 1263650"/>
                <a:gd name="connsiteY698" fmla="*/ 774700 h 2044699"/>
                <a:gd name="connsiteX699" fmla="*/ 187326 w 1263650"/>
                <a:gd name="connsiteY699" fmla="*/ 774700 h 2044699"/>
                <a:gd name="connsiteX700" fmla="*/ 184151 w 1263650"/>
                <a:gd name="connsiteY700" fmla="*/ 777875 h 2044699"/>
                <a:gd name="connsiteX701" fmla="*/ 184151 w 1263650"/>
                <a:gd name="connsiteY701" fmla="*/ 774700 h 2044699"/>
                <a:gd name="connsiteX702" fmla="*/ 184150 w 1263650"/>
                <a:gd name="connsiteY702" fmla="*/ 774700 h 2044699"/>
                <a:gd name="connsiteX703" fmla="*/ 184150 w 1263650"/>
                <a:gd name="connsiteY703" fmla="*/ 777874 h 2044699"/>
                <a:gd name="connsiteX704" fmla="*/ 180976 w 1263650"/>
                <a:gd name="connsiteY704" fmla="*/ 774700 h 2044699"/>
                <a:gd name="connsiteX705" fmla="*/ 180976 w 1263650"/>
                <a:gd name="connsiteY705" fmla="*/ 771525 h 2044699"/>
                <a:gd name="connsiteX706" fmla="*/ 180975 w 1263650"/>
                <a:gd name="connsiteY706" fmla="*/ 771525 h 2044699"/>
                <a:gd name="connsiteX707" fmla="*/ 180975 w 1263650"/>
                <a:gd name="connsiteY707" fmla="*/ 774700 h 2044699"/>
                <a:gd name="connsiteX708" fmla="*/ 180975 w 1263650"/>
                <a:gd name="connsiteY708" fmla="*/ 777875 h 2044699"/>
                <a:gd name="connsiteX709" fmla="*/ 180975 w 1263650"/>
                <a:gd name="connsiteY709" fmla="*/ 781050 h 2044699"/>
                <a:gd name="connsiteX710" fmla="*/ 180976 w 1263650"/>
                <a:gd name="connsiteY710" fmla="*/ 781050 h 2044699"/>
                <a:gd name="connsiteX711" fmla="*/ 180976 w 1263650"/>
                <a:gd name="connsiteY711" fmla="*/ 777875 h 2044699"/>
                <a:gd name="connsiteX712" fmla="*/ 180976 w 1263650"/>
                <a:gd name="connsiteY712" fmla="*/ 774701 h 2044699"/>
                <a:gd name="connsiteX713" fmla="*/ 184150 w 1263650"/>
                <a:gd name="connsiteY713" fmla="*/ 777875 h 2044699"/>
                <a:gd name="connsiteX714" fmla="*/ 184150 w 1263650"/>
                <a:gd name="connsiteY714" fmla="*/ 777874 h 2044699"/>
                <a:gd name="connsiteX715" fmla="*/ 184151 w 1263650"/>
                <a:gd name="connsiteY715" fmla="*/ 777875 h 2044699"/>
                <a:gd name="connsiteX716" fmla="*/ 187326 w 1263650"/>
                <a:gd name="connsiteY716" fmla="*/ 781050 h 2044699"/>
                <a:gd name="connsiteX717" fmla="*/ 190501 w 1263650"/>
                <a:gd name="connsiteY717" fmla="*/ 784225 h 2044699"/>
                <a:gd name="connsiteX718" fmla="*/ 190501 w 1263650"/>
                <a:gd name="connsiteY718" fmla="*/ 787400 h 2044699"/>
                <a:gd name="connsiteX719" fmla="*/ 190500 w 1263650"/>
                <a:gd name="connsiteY719" fmla="*/ 787400 h 2044699"/>
                <a:gd name="connsiteX720" fmla="*/ 190500 w 1263650"/>
                <a:gd name="connsiteY720" fmla="*/ 790575 h 2044699"/>
                <a:gd name="connsiteX721" fmla="*/ 190500 w 1263650"/>
                <a:gd name="connsiteY721" fmla="*/ 796925 h 2044699"/>
                <a:gd name="connsiteX722" fmla="*/ 187325 w 1263650"/>
                <a:gd name="connsiteY722" fmla="*/ 793750 h 2044699"/>
                <a:gd name="connsiteX723" fmla="*/ 180975 w 1263650"/>
                <a:gd name="connsiteY723" fmla="*/ 787400 h 2044699"/>
                <a:gd name="connsiteX724" fmla="*/ 177800 w 1263650"/>
                <a:gd name="connsiteY724" fmla="*/ 784225 h 2044699"/>
                <a:gd name="connsiteX725" fmla="*/ 177800 w 1263650"/>
                <a:gd name="connsiteY725" fmla="*/ 781050 h 2044699"/>
                <a:gd name="connsiteX726" fmla="*/ 184150 w 1263650"/>
                <a:gd name="connsiteY726" fmla="*/ 784225 h 2044699"/>
                <a:gd name="connsiteX727" fmla="*/ 184151 w 1263650"/>
                <a:gd name="connsiteY727" fmla="*/ 784225 h 2044699"/>
                <a:gd name="connsiteX728" fmla="*/ 177801 w 1263650"/>
                <a:gd name="connsiteY728" fmla="*/ 781050 h 2044699"/>
                <a:gd name="connsiteX729" fmla="*/ 177800 w 1263650"/>
                <a:gd name="connsiteY729" fmla="*/ 781050 h 2044699"/>
                <a:gd name="connsiteX730" fmla="*/ 174625 w 1263650"/>
                <a:gd name="connsiteY730" fmla="*/ 781050 h 2044699"/>
                <a:gd name="connsiteX731" fmla="*/ 171450 w 1263650"/>
                <a:gd name="connsiteY731" fmla="*/ 781050 h 2044699"/>
                <a:gd name="connsiteX732" fmla="*/ 171450 w 1263650"/>
                <a:gd name="connsiteY732" fmla="*/ 784225 h 2044699"/>
                <a:gd name="connsiteX733" fmla="*/ 168275 w 1263650"/>
                <a:gd name="connsiteY733" fmla="*/ 787400 h 2044699"/>
                <a:gd name="connsiteX734" fmla="*/ 165100 w 1263650"/>
                <a:gd name="connsiteY734" fmla="*/ 787400 h 2044699"/>
                <a:gd name="connsiteX735" fmla="*/ 161925 w 1263650"/>
                <a:gd name="connsiteY735" fmla="*/ 784225 h 2044699"/>
                <a:gd name="connsiteX736" fmla="*/ 158750 w 1263650"/>
                <a:gd name="connsiteY736" fmla="*/ 787400 h 2044699"/>
                <a:gd name="connsiteX737" fmla="*/ 158750 w 1263650"/>
                <a:gd name="connsiteY737" fmla="*/ 793750 h 2044699"/>
                <a:gd name="connsiteX738" fmla="*/ 161925 w 1263650"/>
                <a:gd name="connsiteY738" fmla="*/ 793750 h 2044699"/>
                <a:gd name="connsiteX739" fmla="*/ 158750 w 1263650"/>
                <a:gd name="connsiteY739" fmla="*/ 800100 h 2044699"/>
                <a:gd name="connsiteX740" fmla="*/ 155575 w 1263650"/>
                <a:gd name="connsiteY740" fmla="*/ 803275 h 2044699"/>
                <a:gd name="connsiteX741" fmla="*/ 155575 w 1263650"/>
                <a:gd name="connsiteY741" fmla="*/ 806450 h 2044699"/>
                <a:gd name="connsiteX742" fmla="*/ 161925 w 1263650"/>
                <a:gd name="connsiteY742" fmla="*/ 809625 h 2044699"/>
                <a:gd name="connsiteX743" fmla="*/ 161925 w 1263650"/>
                <a:gd name="connsiteY743" fmla="*/ 812800 h 2044699"/>
                <a:gd name="connsiteX744" fmla="*/ 158750 w 1263650"/>
                <a:gd name="connsiteY744" fmla="*/ 812800 h 2044699"/>
                <a:gd name="connsiteX745" fmla="*/ 152400 w 1263650"/>
                <a:gd name="connsiteY745" fmla="*/ 812800 h 2044699"/>
                <a:gd name="connsiteX746" fmla="*/ 152400 w 1263650"/>
                <a:gd name="connsiteY746" fmla="*/ 815975 h 2044699"/>
                <a:gd name="connsiteX747" fmla="*/ 152400 w 1263650"/>
                <a:gd name="connsiteY747" fmla="*/ 819150 h 2044699"/>
                <a:gd name="connsiteX748" fmla="*/ 149225 w 1263650"/>
                <a:gd name="connsiteY748" fmla="*/ 822325 h 2044699"/>
                <a:gd name="connsiteX749" fmla="*/ 152400 w 1263650"/>
                <a:gd name="connsiteY749" fmla="*/ 822325 h 2044699"/>
                <a:gd name="connsiteX750" fmla="*/ 155575 w 1263650"/>
                <a:gd name="connsiteY750" fmla="*/ 825500 h 2044699"/>
                <a:gd name="connsiteX751" fmla="*/ 155575 w 1263650"/>
                <a:gd name="connsiteY751" fmla="*/ 828675 h 2044699"/>
                <a:gd name="connsiteX752" fmla="*/ 158750 w 1263650"/>
                <a:gd name="connsiteY752" fmla="*/ 831850 h 2044699"/>
                <a:gd name="connsiteX753" fmla="*/ 155575 w 1263650"/>
                <a:gd name="connsiteY753" fmla="*/ 831850 h 2044699"/>
                <a:gd name="connsiteX754" fmla="*/ 155575 w 1263650"/>
                <a:gd name="connsiteY754" fmla="*/ 835025 h 2044699"/>
                <a:gd name="connsiteX755" fmla="*/ 152400 w 1263650"/>
                <a:gd name="connsiteY755" fmla="*/ 835025 h 2044699"/>
                <a:gd name="connsiteX756" fmla="*/ 152400 w 1263650"/>
                <a:gd name="connsiteY756" fmla="*/ 828675 h 2044699"/>
                <a:gd name="connsiteX757" fmla="*/ 149225 w 1263650"/>
                <a:gd name="connsiteY757" fmla="*/ 828675 h 2044699"/>
                <a:gd name="connsiteX758" fmla="*/ 149225 w 1263650"/>
                <a:gd name="connsiteY758" fmla="*/ 838200 h 2044699"/>
                <a:gd name="connsiteX759" fmla="*/ 149225 w 1263650"/>
                <a:gd name="connsiteY759" fmla="*/ 841375 h 2044699"/>
                <a:gd name="connsiteX760" fmla="*/ 146050 w 1263650"/>
                <a:gd name="connsiteY760" fmla="*/ 841375 h 2044699"/>
                <a:gd name="connsiteX761" fmla="*/ 142875 w 1263650"/>
                <a:gd name="connsiteY761" fmla="*/ 841375 h 2044699"/>
                <a:gd name="connsiteX762" fmla="*/ 142875 w 1263650"/>
                <a:gd name="connsiteY762" fmla="*/ 838200 h 2044699"/>
                <a:gd name="connsiteX763" fmla="*/ 127000 w 1263650"/>
                <a:gd name="connsiteY763" fmla="*/ 819150 h 2044699"/>
                <a:gd name="connsiteX764" fmla="*/ 123825 w 1263650"/>
                <a:gd name="connsiteY764" fmla="*/ 815975 h 2044699"/>
                <a:gd name="connsiteX765" fmla="*/ 123825 w 1263650"/>
                <a:gd name="connsiteY765" fmla="*/ 819150 h 2044699"/>
                <a:gd name="connsiteX766" fmla="*/ 120650 w 1263650"/>
                <a:gd name="connsiteY766" fmla="*/ 819150 h 2044699"/>
                <a:gd name="connsiteX767" fmla="*/ 111125 w 1263650"/>
                <a:gd name="connsiteY767" fmla="*/ 806450 h 2044699"/>
                <a:gd name="connsiteX768" fmla="*/ 107950 w 1263650"/>
                <a:gd name="connsiteY768" fmla="*/ 793750 h 2044699"/>
                <a:gd name="connsiteX769" fmla="*/ 95250 w 1263650"/>
                <a:gd name="connsiteY769" fmla="*/ 787400 h 2044699"/>
                <a:gd name="connsiteX770" fmla="*/ 95250 w 1263650"/>
                <a:gd name="connsiteY770" fmla="*/ 781050 h 2044699"/>
                <a:gd name="connsiteX771" fmla="*/ 95250 w 1263650"/>
                <a:gd name="connsiteY771" fmla="*/ 777875 h 2044699"/>
                <a:gd name="connsiteX772" fmla="*/ 88900 w 1263650"/>
                <a:gd name="connsiteY772" fmla="*/ 781050 h 2044699"/>
                <a:gd name="connsiteX773" fmla="*/ 90805 w 1263650"/>
                <a:gd name="connsiteY773" fmla="*/ 784860 h 2044699"/>
                <a:gd name="connsiteX774" fmla="*/ 85725 w 1263650"/>
                <a:gd name="connsiteY774" fmla="*/ 787400 h 2044699"/>
                <a:gd name="connsiteX775" fmla="*/ 85725 w 1263650"/>
                <a:gd name="connsiteY775" fmla="*/ 793750 h 2044699"/>
                <a:gd name="connsiteX776" fmla="*/ 79375 w 1263650"/>
                <a:gd name="connsiteY776" fmla="*/ 790575 h 2044699"/>
                <a:gd name="connsiteX777" fmla="*/ 95250 w 1263650"/>
                <a:gd name="connsiteY777" fmla="*/ 762000 h 2044699"/>
                <a:gd name="connsiteX778" fmla="*/ 95250 w 1263650"/>
                <a:gd name="connsiteY778" fmla="*/ 746125 h 2044699"/>
                <a:gd name="connsiteX779" fmla="*/ 104775 w 1263650"/>
                <a:gd name="connsiteY779" fmla="*/ 771525 h 2044699"/>
                <a:gd name="connsiteX780" fmla="*/ 111125 w 1263650"/>
                <a:gd name="connsiteY780" fmla="*/ 781050 h 2044699"/>
                <a:gd name="connsiteX781" fmla="*/ 101600 w 1263650"/>
                <a:gd name="connsiteY781" fmla="*/ 752475 h 2044699"/>
                <a:gd name="connsiteX782" fmla="*/ 98425 w 1263650"/>
                <a:gd name="connsiteY782" fmla="*/ 746125 h 2044699"/>
                <a:gd name="connsiteX783" fmla="*/ 95250 w 1263650"/>
                <a:gd name="connsiteY783" fmla="*/ 733425 h 2044699"/>
                <a:gd name="connsiteX784" fmla="*/ 92075 w 1263650"/>
                <a:gd name="connsiteY784" fmla="*/ 730250 h 2044699"/>
                <a:gd name="connsiteX785" fmla="*/ 88900 w 1263650"/>
                <a:gd name="connsiteY785" fmla="*/ 730250 h 2044699"/>
                <a:gd name="connsiteX786" fmla="*/ 85725 w 1263650"/>
                <a:gd name="connsiteY786" fmla="*/ 733425 h 2044699"/>
                <a:gd name="connsiteX787" fmla="*/ 85725 w 1263650"/>
                <a:gd name="connsiteY787" fmla="*/ 730250 h 2044699"/>
                <a:gd name="connsiteX788" fmla="*/ 85725 w 1263650"/>
                <a:gd name="connsiteY788" fmla="*/ 727075 h 2044699"/>
                <a:gd name="connsiteX789" fmla="*/ 85725 w 1263650"/>
                <a:gd name="connsiteY789" fmla="*/ 717550 h 2044699"/>
                <a:gd name="connsiteX790" fmla="*/ 85725 w 1263650"/>
                <a:gd name="connsiteY790" fmla="*/ 708025 h 2044699"/>
                <a:gd name="connsiteX791" fmla="*/ 82550 w 1263650"/>
                <a:gd name="connsiteY791" fmla="*/ 704850 h 2044699"/>
                <a:gd name="connsiteX792" fmla="*/ 82550 w 1263650"/>
                <a:gd name="connsiteY792" fmla="*/ 701675 h 2044699"/>
                <a:gd name="connsiteX793" fmla="*/ 60325 w 1263650"/>
                <a:gd name="connsiteY793" fmla="*/ 673100 h 2044699"/>
                <a:gd name="connsiteX794" fmla="*/ 50800 w 1263650"/>
                <a:gd name="connsiteY794" fmla="*/ 641350 h 2044699"/>
                <a:gd name="connsiteX795" fmla="*/ 38100 w 1263650"/>
                <a:gd name="connsiteY795" fmla="*/ 625475 h 2044699"/>
                <a:gd name="connsiteX796" fmla="*/ 31750 w 1263650"/>
                <a:gd name="connsiteY796" fmla="*/ 615950 h 2044699"/>
                <a:gd name="connsiteX797" fmla="*/ 22225 w 1263650"/>
                <a:gd name="connsiteY797" fmla="*/ 590550 h 2044699"/>
                <a:gd name="connsiteX798" fmla="*/ 22225 w 1263650"/>
                <a:gd name="connsiteY798" fmla="*/ 584200 h 2044699"/>
                <a:gd name="connsiteX799" fmla="*/ 28575 w 1263650"/>
                <a:gd name="connsiteY799" fmla="*/ 581025 h 2044699"/>
                <a:gd name="connsiteX800" fmla="*/ 31750 w 1263650"/>
                <a:gd name="connsiteY800" fmla="*/ 568325 h 2044699"/>
                <a:gd name="connsiteX801" fmla="*/ 31750 w 1263650"/>
                <a:gd name="connsiteY801" fmla="*/ 552450 h 2044699"/>
                <a:gd name="connsiteX802" fmla="*/ 28575 w 1263650"/>
                <a:gd name="connsiteY802" fmla="*/ 536575 h 2044699"/>
                <a:gd name="connsiteX803" fmla="*/ 28575 w 1263650"/>
                <a:gd name="connsiteY803" fmla="*/ 508000 h 2044699"/>
                <a:gd name="connsiteX804" fmla="*/ 38100 w 1263650"/>
                <a:gd name="connsiteY804" fmla="*/ 482600 h 2044699"/>
                <a:gd name="connsiteX805" fmla="*/ 47625 w 1263650"/>
                <a:gd name="connsiteY805" fmla="*/ 473075 h 2044699"/>
                <a:gd name="connsiteX806" fmla="*/ 47625 w 1263650"/>
                <a:gd name="connsiteY806" fmla="*/ 463550 h 2044699"/>
                <a:gd name="connsiteX807" fmla="*/ 50800 w 1263650"/>
                <a:gd name="connsiteY807" fmla="*/ 447675 h 2044699"/>
                <a:gd name="connsiteX808" fmla="*/ 47625 w 1263650"/>
                <a:gd name="connsiteY808" fmla="*/ 438150 h 2044699"/>
                <a:gd name="connsiteX809" fmla="*/ 47625 w 1263650"/>
                <a:gd name="connsiteY809" fmla="*/ 419100 h 2044699"/>
                <a:gd name="connsiteX810" fmla="*/ 44450 w 1263650"/>
                <a:gd name="connsiteY810" fmla="*/ 409575 h 2044699"/>
                <a:gd name="connsiteX811" fmla="*/ 41275 w 1263650"/>
                <a:gd name="connsiteY811" fmla="*/ 400050 h 2044699"/>
                <a:gd name="connsiteX812" fmla="*/ 34925 w 1263650"/>
                <a:gd name="connsiteY812" fmla="*/ 381000 h 2044699"/>
                <a:gd name="connsiteX813" fmla="*/ 31750 w 1263650"/>
                <a:gd name="connsiteY813" fmla="*/ 381000 h 2044699"/>
                <a:gd name="connsiteX814" fmla="*/ 31750 w 1263650"/>
                <a:gd name="connsiteY814" fmla="*/ 374650 h 2044699"/>
                <a:gd name="connsiteX815" fmla="*/ 25400 w 1263650"/>
                <a:gd name="connsiteY815" fmla="*/ 374650 h 2044699"/>
                <a:gd name="connsiteX816" fmla="*/ 28575 w 1263650"/>
                <a:gd name="connsiteY816" fmla="*/ 361950 h 2044699"/>
                <a:gd name="connsiteX817" fmla="*/ 25400 w 1263650"/>
                <a:gd name="connsiteY817" fmla="*/ 358775 h 2044699"/>
                <a:gd name="connsiteX818" fmla="*/ 19050 w 1263650"/>
                <a:gd name="connsiteY818" fmla="*/ 352425 h 2044699"/>
                <a:gd name="connsiteX819" fmla="*/ 0 w 1263650"/>
                <a:gd name="connsiteY819" fmla="*/ 320675 h 2044699"/>
                <a:gd name="connsiteX820" fmla="*/ 3175 w 1263650"/>
                <a:gd name="connsiteY820" fmla="*/ 307975 h 2044699"/>
                <a:gd name="connsiteX821" fmla="*/ 3175 w 1263650"/>
                <a:gd name="connsiteY821" fmla="*/ 282575 h 2044699"/>
                <a:gd name="connsiteX822" fmla="*/ 12700 w 1263650"/>
                <a:gd name="connsiteY822" fmla="*/ 263525 h 2044699"/>
                <a:gd name="connsiteX823" fmla="*/ 22225 w 1263650"/>
                <a:gd name="connsiteY823" fmla="*/ 254000 h 2044699"/>
                <a:gd name="connsiteX824" fmla="*/ 22225 w 1263650"/>
                <a:gd name="connsiteY824" fmla="*/ 250825 h 2044699"/>
                <a:gd name="connsiteX825" fmla="*/ 25400 w 1263650"/>
                <a:gd name="connsiteY825" fmla="*/ 250825 h 2044699"/>
                <a:gd name="connsiteX826" fmla="*/ 34925 w 1263650"/>
                <a:gd name="connsiteY826" fmla="*/ 234950 h 2044699"/>
                <a:gd name="connsiteX827" fmla="*/ 38100 w 1263650"/>
                <a:gd name="connsiteY827" fmla="*/ 231775 h 2044699"/>
                <a:gd name="connsiteX828" fmla="*/ 41275 w 1263650"/>
                <a:gd name="connsiteY828" fmla="*/ 231775 h 2044699"/>
                <a:gd name="connsiteX829" fmla="*/ 41275 w 1263650"/>
                <a:gd name="connsiteY829" fmla="*/ 234950 h 2044699"/>
                <a:gd name="connsiteX830" fmla="*/ 38100 w 1263650"/>
                <a:gd name="connsiteY830" fmla="*/ 238125 h 2044699"/>
                <a:gd name="connsiteX831" fmla="*/ 34925 w 1263650"/>
                <a:gd name="connsiteY831" fmla="*/ 238125 h 2044699"/>
                <a:gd name="connsiteX832" fmla="*/ 34925 w 1263650"/>
                <a:gd name="connsiteY832" fmla="*/ 241300 h 2044699"/>
                <a:gd name="connsiteX833" fmla="*/ 38100 w 1263650"/>
                <a:gd name="connsiteY833" fmla="*/ 244475 h 2044699"/>
                <a:gd name="connsiteX834" fmla="*/ 41275 w 1263650"/>
                <a:gd name="connsiteY834" fmla="*/ 244475 h 2044699"/>
                <a:gd name="connsiteX835" fmla="*/ 41275 w 1263650"/>
                <a:gd name="connsiteY835" fmla="*/ 241300 h 2044699"/>
                <a:gd name="connsiteX836" fmla="*/ 44450 w 1263650"/>
                <a:gd name="connsiteY836" fmla="*/ 238125 h 2044699"/>
                <a:gd name="connsiteX837" fmla="*/ 44450 w 1263650"/>
                <a:gd name="connsiteY837" fmla="*/ 234950 h 2044699"/>
                <a:gd name="connsiteX838" fmla="*/ 47625 w 1263650"/>
                <a:gd name="connsiteY838" fmla="*/ 231775 h 2044699"/>
                <a:gd name="connsiteX839" fmla="*/ 50800 w 1263650"/>
                <a:gd name="connsiteY839" fmla="*/ 228600 h 2044699"/>
                <a:gd name="connsiteX840" fmla="*/ 53975 w 1263650"/>
                <a:gd name="connsiteY840" fmla="*/ 228600 h 2044699"/>
                <a:gd name="connsiteX841" fmla="*/ 57150 w 1263650"/>
                <a:gd name="connsiteY841" fmla="*/ 225425 h 2044699"/>
                <a:gd name="connsiteX842" fmla="*/ 60325 w 1263650"/>
                <a:gd name="connsiteY842" fmla="*/ 225425 h 2044699"/>
                <a:gd name="connsiteX843" fmla="*/ 63500 w 1263650"/>
                <a:gd name="connsiteY843" fmla="*/ 222250 h 2044699"/>
                <a:gd name="connsiteX844" fmla="*/ 66675 w 1263650"/>
                <a:gd name="connsiteY844" fmla="*/ 222250 h 2044699"/>
                <a:gd name="connsiteX845" fmla="*/ 66675 w 1263650"/>
                <a:gd name="connsiteY845" fmla="*/ 219075 h 2044699"/>
                <a:gd name="connsiteX846" fmla="*/ 63500 w 1263650"/>
                <a:gd name="connsiteY846" fmla="*/ 219075 h 2044699"/>
                <a:gd name="connsiteX847" fmla="*/ 63500 w 1263650"/>
                <a:gd name="connsiteY847" fmla="*/ 215900 h 2044699"/>
                <a:gd name="connsiteX848" fmla="*/ 57150 w 1263650"/>
                <a:gd name="connsiteY848" fmla="*/ 215900 h 2044699"/>
                <a:gd name="connsiteX849" fmla="*/ 57150 w 1263650"/>
                <a:gd name="connsiteY849" fmla="*/ 219075 h 2044699"/>
                <a:gd name="connsiteX850" fmla="*/ 53975 w 1263650"/>
                <a:gd name="connsiteY850" fmla="*/ 219075 h 2044699"/>
                <a:gd name="connsiteX851" fmla="*/ 47625 w 1263650"/>
                <a:gd name="connsiteY851" fmla="*/ 228600 h 2044699"/>
                <a:gd name="connsiteX852" fmla="*/ 44450 w 1263650"/>
                <a:gd name="connsiteY852" fmla="*/ 228600 h 2044699"/>
                <a:gd name="connsiteX853" fmla="*/ 41275 w 1263650"/>
                <a:gd name="connsiteY853" fmla="*/ 225425 h 2044699"/>
                <a:gd name="connsiteX854" fmla="*/ 44450 w 1263650"/>
                <a:gd name="connsiteY854" fmla="*/ 222250 h 2044699"/>
                <a:gd name="connsiteX855" fmla="*/ 47625 w 1263650"/>
                <a:gd name="connsiteY855" fmla="*/ 215900 h 2044699"/>
                <a:gd name="connsiteX856" fmla="*/ 66675 w 1263650"/>
                <a:gd name="connsiteY856" fmla="*/ 193675 h 2044699"/>
                <a:gd name="connsiteX857" fmla="*/ 69850 w 1263650"/>
                <a:gd name="connsiteY857" fmla="*/ 184150 h 2044699"/>
                <a:gd name="connsiteX858" fmla="*/ 69850 w 1263650"/>
                <a:gd name="connsiteY858" fmla="*/ 177800 h 2044699"/>
                <a:gd name="connsiteX859" fmla="*/ 73025 w 1263650"/>
                <a:gd name="connsiteY859" fmla="*/ 165100 h 2044699"/>
                <a:gd name="connsiteX860" fmla="*/ 76200 w 1263650"/>
                <a:gd name="connsiteY860" fmla="*/ 155575 h 2044699"/>
                <a:gd name="connsiteX861" fmla="*/ 95250 w 1263650"/>
                <a:gd name="connsiteY861" fmla="*/ 120650 h 2044699"/>
                <a:gd name="connsiteX862" fmla="*/ 98425 w 1263650"/>
                <a:gd name="connsiteY862" fmla="*/ 104775 h 2044699"/>
                <a:gd name="connsiteX863" fmla="*/ 98425 w 1263650"/>
                <a:gd name="connsiteY863" fmla="*/ 92075 h 2044699"/>
                <a:gd name="connsiteX864" fmla="*/ 104775 w 1263650"/>
                <a:gd name="connsiteY864" fmla="*/ 92075 h 2044699"/>
                <a:gd name="connsiteX865" fmla="*/ 98425 w 1263650"/>
                <a:gd name="connsiteY865" fmla="*/ 88900 h 2044699"/>
                <a:gd name="connsiteX866" fmla="*/ 101600 w 1263650"/>
                <a:gd name="connsiteY866" fmla="*/ 53975 h 2044699"/>
                <a:gd name="connsiteX867" fmla="*/ 92075 w 1263650"/>
                <a:gd name="connsiteY867" fmla="*/ 50800 h 2044699"/>
                <a:gd name="connsiteX868" fmla="*/ 88900 w 1263650"/>
                <a:gd name="connsiteY868" fmla="*/ 41275 h 2044699"/>
                <a:gd name="connsiteX869" fmla="*/ 98425 w 1263650"/>
                <a:gd name="connsiteY869" fmla="*/ 28575 h 2044699"/>
                <a:gd name="connsiteX870" fmla="*/ 104775 w 1263650"/>
                <a:gd name="connsiteY870" fmla="*/ 15875 h 2044699"/>
                <a:gd name="connsiteX871" fmla="*/ 104775 w 1263650"/>
                <a:gd name="connsiteY871" fmla="*/ 12700 h 2044699"/>
                <a:gd name="connsiteX872" fmla="*/ 104775 w 1263650"/>
                <a:gd name="connsiteY872" fmla="*/ 0 h 2044699"/>
                <a:gd name="connsiteX0" fmla="*/ 552450 w 1263650"/>
                <a:gd name="connsiteY0" fmla="*/ 1908174 h 2044699"/>
                <a:gd name="connsiteX1" fmla="*/ 530225 w 1263650"/>
                <a:gd name="connsiteY1" fmla="*/ 1870074 h 2044699"/>
                <a:gd name="connsiteX2" fmla="*/ 533400 w 1263650"/>
                <a:gd name="connsiteY2" fmla="*/ 1870074 h 2044699"/>
                <a:gd name="connsiteX3" fmla="*/ 533400 w 1263650"/>
                <a:gd name="connsiteY3" fmla="*/ 1873249 h 2044699"/>
                <a:gd name="connsiteX4" fmla="*/ 536575 w 1263650"/>
                <a:gd name="connsiteY4" fmla="*/ 1879599 h 2044699"/>
                <a:gd name="connsiteX5" fmla="*/ 539750 w 1263650"/>
                <a:gd name="connsiteY5" fmla="*/ 1889124 h 2044699"/>
                <a:gd name="connsiteX6" fmla="*/ 539750 w 1263650"/>
                <a:gd name="connsiteY6" fmla="*/ 1892299 h 2044699"/>
                <a:gd name="connsiteX7" fmla="*/ 546100 w 1263650"/>
                <a:gd name="connsiteY7" fmla="*/ 1895474 h 2044699"/>
                <a:gd name="connsiteX8" fmla="*/ 552450 w 1263650"/>
                <a:gd name="connsiteY8" fmla="*/ 1908174 h 2044699"/>
                <a:gd name="connsiteX9" fmla="*/ 574675 w 1263650"/>
                <a:gd name="connsiteY9" fmla="*/ 1828799 h 2044699"/>
                <a:gd name="connsiteX10" fmla="*/ 561975 w 1263650"/>
                <a:gd name="connsiteY10" fmla="*/ 1797049 h 2044699"/>
                <a:gd name="connsiteX11" fmla="*/ 565150 w 1263650"/>
                <a:gd name="connsiteY11" fmla="*/ 1797049 h 2044699"/>
                <a:gd name="connsiteX12" fmla="*/ 568325 w 1263650"/>
                <a:gd name="connsiteY12" fmla="*/ 1797049 h 2044699"/>
                <a:gd name="connsiteX13" fmla="*/ 571500 w 1263650"/>
                <a:gd name="connsiteY13" fmla="*/ 1803399 h 2044699"/>
                <a:gd name="connsiteX14" fmla="*/ 577850 w 1263650"/>
                <a:gd name="connsiteY14" fmla="*/ 1806574 h 2044699"/>
                <a:gd name="connsiteX15" fmla="*/ 577850 w 1263650"/>
                <a:gd name="connsiteY15" fmla="*/ 1809749 h 2044699"/>
                <a:gd name="connsiteX16" fmla="*/ 581025 w 1263650"/>
                <a:gd name="connsiteY16" fmla="*/ 1816099 h 2044699"/>
                <a:gd name="connsiteX17" fmla="*/ 584200 w 1263650"/>
                <a:gd name="connsiteY17" fmla="*/ 1822449 h 2044699"/>
                <a:gd name="connsiteX18" fmla="*/ 587375 w 1263650"/>
                <a:gd name="connsiteY18" fmla="*/ 1822449 h 2044699"/>
                <a:gd name="connsiteX19" fmla="*/ 587375 w 1263650"/>
                <a:gd name="connsiteY19" fmla="*/ 1825624 h 2044699"/>
                <a:gd name="connsiteX20" fmla="*/ 587375 w 1263650"/>
                <a:gd name="connsiteY20" fmla="*/ 1828799 h 2044699"/>
                <a:gd name="connsiteX21" fmla="*/ 584200 w 1263650"/>
                <a:gd name="connsiteY21" fmla="*/ 1828799 h 2044699"/>
                <a:gd name="connsiteX22" fmla="*/ 581025 w 1263650"/>
                <a:gd name="connsiteY22" fmla="*/ 1828799 h 2044699"/>
                <a:gd name="connsiteX23" fmla="*/ 574675 w 1263650"/>
                <a:gd name="connsiteY23" fmla="*/ 1828799 h 2044699"/>
                <a:gd name="connsiteX24" fmla="*/ 654050 w 1263650"/>
                <a:gd name="connsiteY24" fmla="*/ 1784349 h 2044699"/>
                <a:gd name="connsiteX25" fmla="*/ 657225 w 1263650"/>
                <a:gd name="connsiteY25" fmla="*/ 1784349 h 2044699"/>
                <a:gd name="connsiteX26" fmla="*/ 657225 w 1263650"/>
                <a:gd name="connsiteY26" fmla="*/ 1787524 h 2044699"/>
                <a:gd name="connsiteX27" fmla="*/ 654050 w 1263650"/>
                <a:gd name="connsiteY27" fmla="*/ 1787524 h 2044699"/>
                <a:gd name="connsiteX28" fmla="*/ 654050 w 1263650"/>
                <a:gd name="connsiteY28" fmla="*/ 1784349 h 2044699"/>
                <a:gd name="connsiteX29" fmla="*/ 320675 w 1263650"/>
                <a:gd name="connsiteY29" fmla="*/ 1441449 h 2044699"/>
                <a:gd name="connsiteX30" fmla="*/ 320678 w 1263650"/>
                <a:gd name="connsiteY30" fmla="*/ 1441452 h 2044699"/>
                <a:gd name="connsiteX31" fmla="*/ 320678 w 1263650"/>
                <a:gd name="connsiteY31" fmla="*/ 1441449 h 2044699"/>
                <a:gd name="connsiteX32" fmla="*/ 320675 w 1263650"/>
                <a:gd name="connsiteY32" fmla="*/ 1441449 h 2044699"/>
                <a:gd name="connsiteX33" fmla="*/ 200026 w 1263650"/>
                <a:gd name="connsiteY33" fmla="*/ 857250 h 2044699"/>
                <a:gd name="connsiteX34" fmla="*/ 202410 w 1263650"/>
                <a:gd name="connsiteY34" fmla="*/ 859634 h 2044699"/>
                <a:gd name="connsiteX35" fmla="*/ 202410 w 1263650"/>
                <a:gd name="connsiteY35" fmla="*/ 859633 h 2044699"/>
                <a:gd name="connsiteX36" fmla="*/ 200027 w 1263650"/>
                <a:gd name="connsiteY36" fmla="*/ 857250 h 2044699"/>
                <a:gd name="connsiteX37" fmla="*/ 200026 w 1263650"/>
                <a:gd name="connsiteY37" fmla="*/ 857250 h 2044699"/>
                <a:gd name="connsiteX38" fmla="*/ 193676 w 1263650"/>
                <a:gd name="connsiteY38" fmla="*/ 854075 h 2044699"/>
                <a:gd name="connsiteX39" fmla="*/ 193676 w 1263650"/>
                <a:gd name="connsiteY39" fmla="*/ 857250 h 2044699"/>
                <a:gd name="connsiteX40" fmla="*/ 193677 w 1263650"/>
                <a:gd name="connsiteY40" fmla="*/ 857250 h 2044699"/>
                <a:gd name="connsiteX41" fmla="*/ 193677 w 1263650"/>
                <a:gd name="connsiteY41" fmla="*/ 854075 h 2044699"/>
                <a:gd name="connsiteX42" fmla="*/ 193676 w 1263650"/>
                <a:gd name="connsiteY42" fmla="*/ 854075 h 2044699"/>
                <a:gd name="connsiteX43" fmla="*/ 190501 w 1263650"/>
                <a:gd name="connsiteY43" fmla="*/ 847724 h 2044699"/>
                <a:gd name="connsiteX44" fmla="*/ 190501 w 1263650"/>
                <a:gd name="connsiteY44" fmla="*/ 847725 h 2044699"/>
                <a:gd name="connsiteX45" fmla="*/ 190501 w 1263650"/>
                <a:gd name="connsiteY45" fmla="*/ 850900 h 2044699"/>
                <a:gd name="connsiteX46" fmla="*/ 190501 w 1263650"/>
                <a:gd name="connsiteY46" fmla="*/ 854075 h 2044699"/>
                <a:gd name="connsiteX47" fmla="*/ 190502 w 1263650"/>
                <a:gd name="connsiteY47" fmla="*/ 854075 h 2044699"/>
                <a:gd name="connsiteX48" fmla="*/ 190502 w 1263650"/>
                <a:gd name="connsiteY48" fmla="*/ 850900 h 2044699"/>
                <a:gd name="connsiteX49" fmla="*/ 190502 w 1263650"/>
                <a:gd name="connsiteY49" fmla="*/ 847725 h 2044699"/>
                <a:gd name="connsiteX50" fmla="*/ 190501 w 1263650"/>
                <a:gd name="connsiteY50" fmla="*/ 847724 h 2044699"/>
                <a:gd name="connsiteX51" fmla="*/ 187326 w 1263650"/>
                <a:gd name="connsiteY51" fmla="*/ 838200 h 2044699"/>
                <a:gd name="connsiteX52" fmla="*/ 187326 w 1263650"/>
                <a:gd name="connsiteY52" fmla="*/ 841375 h 2044699"/>
                <a:gd name="connsiteX53" fmla="*/ 187326 w 1263650"/>
                <a:gd name="connsiteY53" fmla="*/ 844550 h 2044699"/>
                <a:gd name="connsiteX54" fmla="*/ 187327 w 1263650"/>
                <a:gd name="connsiteY54" fmla="*/ 844550 h 2044699"/>
                <a:gd name="connsiteX55" fmla="*/ 187327 w 1263650"/>
                <a:gd name="connsiteY55" fmla="*/ 841375 h 2044699"/>
                <a:gd name="connsiteX56" fmla="*/ 187327 w 1263650"/>
                <a:gd name="connsiteY56" fmla="*/ 838200 h 2044699"/>
                <a:gd name="connsiteX57" fmla="*/ 187326 w 1263650"/>
                <a:gd name="connsiteY57" fmla="*/ 838200 h 2044699"/>
                <a:gd name="connsiteX58" fmla="*/ 184151 w 1263650"/>
                <a:gd name="connsiteY58" fmla="*/ 835025 h 2044699"/>
                <a:gd name="connsiteX59" fmla="*/ 184151 w 1263650"/>
                <a:gd name="connsiteY59" fmla="*/ 838200 h 2044699"/>
                <a:gd name="connsiteX60" fmla="*/ 184152 w 1263650"/>
                <a:gd name="connsiteY60" fmla="*/ 838200 h 2044699"/>
                <a:gd name="connsiteX61" fmla="*/ 184152 w 1263650"/>
                <a:gd name="connsiteY61" fmla="*/ 835025 h 2044699"/>
                <a:gd name="connsiteX62" fmla="*/ 184151 w 1263650"/>
                <a:gd name="connsiteY62" fmla="*/ 835025 h 2044699"/>
                <a:gd name="connsiteX63" fmla="*/ 177801 w 1263650"/>
                <a:gd name="connsiteY63" fmla="*/ 831850 h 2044699"/>
                <a:gd name="connsiteX64" fmla="*/ 177801 w 1263650"/>
                <a:gd name="connsiteY64" fmla="*/ 835025 h 2044699"/>
                <a:gd name="connsiteX65" fmla="*/ 177802 w 1263650"/>
                <a:gd name="connsiteY65" fmla="*/ 835025 h 2044699"/>
                <a:gd name="connsiteX66" fmla="*/ 177802 w 1263650"/>
                <a:gd name="connsiteY66" fmla="*/ 831850 h 2044699"/>
                <a:gd name="connsiteX67" fmla="*/ 177801 w 1263650"/>
                <a:gd name="connsiteY67" fmla="*/ 831850 h 2044699"/>
                <a:gd name="connsiteX68" fmla="*/ 187325 w 1263650"/>
                <a:gd name="connsiteY68" fmla="*/ 784225 h 2044699"/>
                <a:gd name="connsiteX69" fmla="*/ 187325 w 1263650"/>
                <a:gd name="connsiteY69" fmla="*/ 787400 h 2044699"/>
                <a:gd name="connsiteX70" fmla="*/ 187326 w 1263650"/>
                <a:gd name="connsiteY70" fmla="*/ 787400 h 2044699"/>
                <a:gd name="connsiteX71" fmla="*/ 187326 w 1263650"/>
                <a:gd name="connsiteY71" fmla="*/ 784225 h 2044699"/>
                <a:gd name="connsiteX72" fmla="*/ 187325 w 1263650"/>
                <a:gd name="connsiteY72" fmla="*/ 784225 h 2044699"/>
                <a:gd name="connsiteX73" fmla="*/ 92075 w 1263650"/>
                <a:gd name="connsiteY73" fmla="*/ 784225 h 2044699"/>
                <a:gd name="connsiteX74" fmla="*/ 92075 w 1263650"/>
                <a:gd name="connsiteY74" fmla="*/ 787400 h 2044699"/>
                <a:gd name="connsiteX75" fmla="*/ 90805 w 1263650"/>
                <a:gd name="connsiteY75" fmla="*/ 784860 h 2044699"/>
                <a:gd name="connsiteX76" fmla="*/ 92075 w 1263650"/>
                <a:gd name="connsiteY76" fmla="*/ 784225 h 2044699"/>
                <a:gd name="connsiteX77" fmla="*/ 180975 w 1263650"/>
                <a:gd name="connsiteY77" fmla="*/ 774700 h 2044699"/>
                <a:gd name="connsiteX78" fmla="*/ 180976 w 1263650"/>
                <a:gd name="connsiteY78" fmla="*/ 774700 h 2044699"/>
                <a:gd name="connsiteX79" fmla="*/ 180976 w 1263650"/>
                <a:gd name="connsiteY79" fmla="*/ 774701 h 2044699"/>
                <a:gd name="connsiteX80" fmla="*/ 180975 w 1263650"/>
                <a:gd name="connsiteY80" fmla="*/ 774700 h 2044699"/>
                <a:gd name="connsiteX81" fmla="*/ 184150 w 1263650"/>
                <a:gd name="connsiteY81" fmla="*/ 769937 h 2044699"/>
                <a:gd name="connsiteX82" fmla="*/ 184150 w 1263650"/>
                <a:gd name="connsiteY82" fmla="*/ 771525 h 2044699"/>
                <a:gd name="connsiteX83" fmla="*/ 184151 w 1263650"/>
                <a:gd name="connsiteY83" fmla="*/ 771525 h 2044699"/>
                <a:gd name="connsiteX84" fmla="*/ 184151 w 1263650"/>
                <a:gd name="connsiteY84" fmla="*/ 769937 h 2044699"/>
                <a:gd name="connsiteX85" fmla="*/ 184150 w 1263650"/>
                <a:gd name="connsiteY85" fmla="*/ 769937 h 2044699"/>
                <a:gd name="connsiteX86" fmla="*/ 555625 w 1263650"/>
                <a:gd name="connsiteY86" fmla="*/ 641350 h 2044699"/>
                <a:gd name="connsiteX87" fmla="*/ 561975 w 1263650"/>
                <a:gd name="connsiteY87" fmla="*/ 644525 h 2044699"/>
                <a:gd name="connsiteX88" fmla="*/ 561976 w 1263650"/>
                <a:gd name="connsiteY88" fmla="*/ 644525 h 2044699"/>
                <a:gd name="connsiteX89" fmla="*/ 555626 w 1263650"/>
                <a:gd name="connsiteY89" fmla="*/ 641350 h 2044699"/>
                <a:gd name="connsiteX90" fmla="*/ 555625 w 1263650"/>
                <a:gd name="connsiteY90" fmla="*/ 641350 h 2044699"/>
                <a:gd name="connsiteX91" fmla="*/ 104775 w 1263650"/>
                <a:gd name="connsiteY91" fmla="*/ 0 h 2044699"/>
                <a:gd name="connsiteX92" fmla="*/ 107950 w 1263650"/>
                <a:gd name="connsiteY92" fmla="*/ 3175 h 2044699"/>
                <a:gd name="connsiteX93" fmla="*/ 114300 w 1263650"/>
                <a:gd name="connsiteY93" fmla="*/ 3175 h 2044699"/>
                <a:gd name="connsiteX94" fmla="*/ 123825 w 1263650"/>
                <a:gd name="connsiteY94" fmla="*/ 6350 h 2044699"/>
                <a:gd name="connsiteX95" fmla="*/ 133350 w 1263650"/>
                <a:gd name="connsiteY95" fmla="*/ 9525 h 2044699"/>
                <a:gd name="connsiteX96" fmla="*/ 136525 w 1263650"/>
                <a:gd name="connsiteY96" fmla="*/ 9525 h 2044699"/>
                <a:gd name="connsiteX97" fmla="*/ 146050 w 1263650"/>
                <a:gd name="connsiteY97" fmla="*/ 12700 h 2044699"/>
                <a:gd name="connsiteX98" fmla="*/ 155575 w 1263650"/>
                <a:gd name="connsiteY98" fmla="*/ 15875 h 2044699"/>
                <a:gd name="connsiteX99" fmla="*/ 158750 w 1263650"/>
                <a:gd name="connsiteY99" fmla="*/ 15875 h 2044699"/>
                <a:gd name="connsiteX100" fmla="*/ 161925 w 1263650"/>
                <a:gd name="connsiteY100" fmla="*/ 15875 h 2044699"/>
                <a:gd name="connsiteX101" fmla="*/ 180975 w 1263650"/>
                <a:gd name="connsiteY101" fmla="*/ 22225 h 2044699"/>
                <a:gd name="connsiteX102" fmla="*/ 190500 w 1263650"/>
                <a:gd name="connsiteY102" fmla="*/ 22225 h 2044699"/>
                <a:gd name="connsiteX103" fmla="*/ 200025 w 1263650"/>
                <a:gd name="connsiteY103" fmla="*/ 25400 h 2044699"/>
                <a:gd name="connsiteX104" fmla="*/ 203200 w 1263650"/>
                <a:gd name="connsiteY104" fmla="*/ 28575 h 2044699"/>
                <a:gd name="connsiteX105" fmla="*/ 215900 w 1263650"/>
                <a:gd name="connsiteY105" fmla="*/ 28575 h 2044699"/>
                <a:gd name="connsiteX106" fmla="*/ 215900 w 1263650"/>
                <a:gd name="connsiteY106" fmla="*/ 31750 h 2044699"/>
                <a:gd name="connsiteX107" fmla="*/ 219075 w 1263650"/>
                <a:gd name="connsiteY107" fmla="*/ 31750 h 2044699"/>
                <a:gd name="connsiteX108" fmla="*/ 222250 w 1263650"/>
                <a:gd name="connsiteY108" fmla="*/ 31750 h 2044699"/>
                <a:gd name="connsiteX109" fmla="*/ 225425 w 1263650"/>
                <a:gd name="connsiteY109" fmla="*/ 31750 h 2044699"/>
                <a:gd name="connsiteX110" fmla="*/ 228600 w 1263650"/>
                <a:gd name="connsiteY110" fmla="*/ 31750 h 2044699"/>
                <a:gd name="connsiteX111" fmla="*/ 231775 w 1263650"/>
                <a:gd name="connsiteY111" fmla="*/ 34925 h 2044699"/>
                <a:gd name="connsiteX112" fmla="*/ 238125 w 1263650"/>
                <a:gd name="connsiteY112" fmla="*/ 34925 h 2044699"/>
                <a:gd name="connsiteX113" fmla="*/ 247650 w 1263650"/>
                <a:gd name="connsiteY113" fmla="*/ 38100 h 2044699"/>
                <a:gd name="connsiteX114" fmla="*/ 263525 w 1263650"/>
                <a:gd name="connsiteY114" fmla="*/ 41275 h 2044699"/>
                <a:gd name="connsiteX115" fmla="*/ 269875 w 1263650"/>
                <a:gd name="connsiteY115" fmla="*/ 44450 h 2044699"/>
                <a:gd name="connsiteX116" fmla="*/ 282575 w 1263650"/>
                <a:gd name="connsiteY116" fmla="*/ 47625 h 2044699"/>
                <a:gd name="connsiteX117" fmla="*/ 307975 w 1263650"/>
                <a:gd name="connsiteY117" fmla="*/ 53975 h 2044699"/>
                <a:gd name="connsiteX118" fmla="*/ 314325 w 1263650"/>
                <a:gd name="connsiteY118" fmla="*/ 53975 h 2044699"/>
                <a:gd name="connsiteX119" fmla="*/ 320675 w 1263650"/>
                <a:gd name="connsiteY119" fmla="*/ 57150 h 2044699"/>
                <a:gd name="connsiteX120" fmla="*/ 327025 w 1263650"/>
                <a:gd name="connsiteY120" fmla="*/ 57150 h 2044699"/>
                <a:gd name="connsiteX121" fmla="*/ 346075 w 1263650"/>
                <a:gd name="connsiteY121" fmla="*/ 60325 h 2044699"/>
                <a:gd name="connsiteX122" fmla="*/ 355600 w 1263650"/>
                <a:gd name="connsiteY122" fmla="*/ 63500 h 2044699"/>
                <a:gd name="connsiteX123" fmla="*/ 365125 w 1263650"/>
                <a:gd name="connsiteY123" fmla="*/ 66675 h 2044699"/>
                <a:gd name="connsiteX124" fmla="*/ 368300 w 1263650"/>
                <a:gd name="connsiteY124" fmla="*/ 66675 h 2044699"/>
                <a:gd name="connsiteX125" fmla="*/ 371475 w 1263650"/>
                <a:gd name="connsiteY125" fmla="*/ 66675 h 2044699"/>
                <a:gd name="connsiteX126" fmla="*/ 393700 w 1263650"/>
                <a:gd name="connsiteY126" fmla="*/ 73025 h 2044699"/>
                <a:gd name="connsiteX127" fmla="*/ 460375 w 1263650"/>
                <a:gd name="connsiteY127" fmla="*/ 92075 h 2044699"/>
                <a:gd name="connsiteX128" fmla="*/ 473075 w 1263650"/>
                <a:gd name="connsiteY128" fmla="*/ 95250 h 2044699"/>
                <a:gd name="connsiteX129" fmla="*/ 482600 w 1263650"/>
                <a:gd name="connsiteY129" fmla="*/ 98425 h 2044699"/>
                <a:gd name="connsiteX130" fmla="*/ 485775 w 1263650"/>
                <a:gd name="connsiteY130" fmla="*/ 98425 h 2044699"/>
                <a:gd name="connsiteX131" fmla="*/ 498475 w 1263650"/>
                <a:gd name="connsiteY131" fmla="*/ 101600 h 2044699"/>
                <a:gd name="connsiteX132" fmla="*/ 501650 w 1263650"/>
                <a:gd name="connsiteY132" fmla="*/ 101600 h 2044699"/>
                <a:gd name="connsiteX133" fmla="*/ 508000 w 1263650"/>
                <a:gd name="connsiteY133" fmla="*/ 101600 h 2044699"/>
                <a:gd name="connsiteX134" fmla="*/ 523875 w 1263650"/>
                <a:gd name="connsiteY134" fmla="*/ 107950 h 2044699"/>
                <a:gd name="connsiteX135" fmla="*/ 527050 w 1263650"/>
                <a:gd name="connsiteY135" fmla="*/ 107950 h 2044699"/>
                <a:gd name="connsiteX136" fmla="*/ 530225 w 1263650"/>
                <a:gd name="connsiteY136" fmla="*/ 107950 h 2044699"/>
                <a:gd name="connsiteX137" fmla="*/ 539750 w 1263650"/>
                <a:gd name="connsiteY137" fmla="*/ 111125 h 2044699"/>
                <a:gd name="connsiteX138" fmla="*/ 542925 w 1263650"/>
                <a:gd name="connsiteY138" fmla="*/ 111125 h 2044699"/>
                <a:gd name="connsiteX139" fmla="*/ 546100 w 1263650"/>
                <a:gd name="connsiteY139" fmla="*/ 111125 h 2044699"/>
                <a:gd name="connsiteX140" fmla="*/ 549275 w 1263650"/>
                <a:gd name="connsiteY140" fmla="*/ 114300 h 2044699"/>
                <a:gd name="connsiteX141" fmla="*/ 552450 w 1263650"/>
                <a:gd name="connsiteY141" fmla="*/ 114300 h 2044699"/>
                <a:gd name="connsiteX142" fmla="*/ 555625 w 1263650"/>
                <a:gd name="connsiteY142" fmla="*/ 114300 h 2044699"/>
                <a:gd name="connsiteX143" fmla="*/ 558800 w 1263650"/>
                <a:gd name="connsiteY143" fmla="*/ 114300 h 2044699"/>
                <a:gd name="connsiteX144" fmla="*/ 561975 w 1263650"/>
                <a:gd name="connsiteY144" fmla="*/ 114300 h 2044699"/>
                <a:gd name="connsiteX145" fmla="*/ 565150 w 1263650"/>
                <a:gd name="connsiteY145" fmla="*/ 117475 h 2044699"/>
                <a:gd name="connsiteX146" fmla="*/ 574675 w 1263650"/>
                <a:gd name="connsiteY146" fmla="*/ 120650 h 2044699"/>
                <a:gd name="connsiteX147" fmla="*/ 584200 w 1263650"/>
                <a:gd name="connsiteY147" fmla="*/ 120650 h 2044699"/>
                <a:gd name="connsiteX148" fmla="*/ 606425 w 1263650"/>
                <a:gd name="connsiteY148" fmla="*/ 127000 h 2044699"/>
                <a:gd name="connsiteX149" fmla="*/ 628650 w 1263650"/>
                <a:gd name="connsiteY149" fmla="*/ 130175 h 2044699"/>
                <a:gd name="connsiteX150" fmla="*/ 650875 w 1263650"/>
                <a:gd name="connsiteY150" fmla="*/ 136525 h 2044699"/>
                <a:gd name="connsiteX151" fmla="*/ 660400 w 1263650"/>
                <a:gd name="connsiteY151" fmla="*/ 139700 h 2044699"/>
                <a:gd name="connsiteX152" fmla="*/ 676275 w 1263650"/>
                <a:gd name="connsiteY152" fmla="*/ 142875 h 2044699"/>
                <a:gd name="connsiteX153" fmla="*/ 682625 w 1263650"/>
                <a:gd name="connsiteY153" fmla="*/ 142875 h 2044699"/>
                <a:gd name="connsiteX154" fmla="*/ 679450 w 1263650"/>
                <a:gd name="connsiteY154" fmla="*/ 155575 h 2044699"/>
                <a:gd name="connsiteX155" fmla="*/ 676275 w 1263650"/>
                <a:gd name="connsiteY155" fmla="*/ 161925 h 2044699"/>
                <a:gd name="connsiteX156" fmla="*/ 676275 w 1263650"/>
                <a:gd name="connsiteY156" fmla="*/ 165100 h 2044699"/>
                <a:gd name="connsiteX157" fmla="*/ 676275 w 1263650"/>
                <a:gd name="connsiteY157" fmla="*/ 174625 h 2044699"/>
                <a:gd name="connsiteX158" fmla="*/ 673100 w 1263650"/>
                <a:gd name="connsiteY158" fmla="*/ 187325 h 2044699"/>
                <a:gd name="connsiteX159" fmla="*/ 666750 w 1263650"/>
                <a:gd name="connsiteY159" fmla="*/ 203200 h 2044699"/>
                <a:gd name="connsiteX160" fmla="*/ 666750 w 1263650"/>
                <a:gd name="connsiteY160" fmla="*/ 206375 h 2044699"/>
                <a:gd name="connsiteX161" fmla="*/ 660400 w 1263650"/>
                <a:gd name="connsiteY161" fmla="*/ 234950 h 2044699"/>
                <a:gd name="connsiteX162" fmla="*/ 660400 w 1263650"/>
                <a:gd name="connsiteY162" fmla="*/ 241300 h 2044699"/>
                <a:gd name="connsiteX163" fmla="*/ 650875 w 1263650"/>
                <a:gd name="connsiteY163" fmla="*/ 273050 h 2044699"/>
                <a:gd name="connsiteX164" fmla="*/ 647700 w 1263650"/>
                <a:gd name="connsiteY164" fmla="*/ 295275 h 2044699"/>
                <a:gd name="connsiteX165" fmla="*/ 647700 w 1263650"/>
                <a:gd name="connsiteY165" fmla="*/ 298450 h 2044699"/>
                <a:gd name="connsiteX166" fmla="*/ 644525 w 1263650"/>
                <a:gd name="connsiteY166" fmla="*/ 307975 h 2044699"/>
                <a:gd name="connsiteX167" fmla="*/ 641350 w 1263650"/>
                <a:gd name="connsiteY167" fmla="*/ 330200 h 2044699"/>
                <a:gd name="connsiteX168" fmla="*/ 635000 w 1263650"/>
                <a:gd name="connsiteY168" fmla="*/ 352425 h 2044699"/>
                <a:gd name="connsiteX169" fmla="*/ 631825 w 1263650"/>
                <a:gd name="connsiteY169" fmla="*/ 365125 h 2044699"/>
                <a:gd name="connsiteX170" fmla="*/ 628650 w 1263650"/>
                <a:gd name="connsiteY170" fmla="*/ 374650 h 2044699"/>
                <a:gd name="connsiteX171" fmla="*/ 628650 w 1263650"/>
                <a:gd name="connsiteY171" fmla="*/ 381000 h 2044699"/>
                <a:gd name="connsiteX172" fmla="*/ 628650 w 1263650"/>
                <a:gd name="connsiteY172" fmla="*/ 387350 h 2044699"/>
                <a:gd name="connsiteX173" fmla="*/ 622300 w 1263650"/>
                <a:gd name="connsiteY173" fmla="*/ 419100 h 2044699"/>
                <a:gd name="connsiteX174" fmla="*/ 619125 w 1263650"/>
                <a:gd name="connsiteY174" fmla="*/ 434975 h 2044699"/>
                <a:gd name="connsiteX175" fmla="*/ 612775 w 1263650"/>
                <a:gd name="connsiteY175" fmla="*/ 457200 h 2044699"/>
                <a:gd name="connsiteX176" fmla="*/ 606425 w 1263650"/>
                <a:gd name="connsiteY176" fmla="*/ 476250 h 2044699"/>
                <a:gd name="connsiteX177" fmla="*/ 600075 w 1263650"/>
                <a:gd name="connsiteY177" fmla="*/ 511175 h 2044699"/>
                <a:gd name="connsiteX178" fmla="*/ 587375 w 1263650"/>
                <a:gd name="connsiteY178" fmla="*/ 568325 h 2044699"/>
                <a:gd name="connsiteX179" fmla="*/ 587375 w 1263650"/>
                <a:gd name="connsiteY179" fmla="*/ 574675 h 2044699"/>
                <a:gd name="connsiteX180" fmla="*/ 577850 w 1263650"/>
                <a:gd name="connsiteY180" fmla="*/ 612775 h 2044699"/>
                <a:gd name="connsiteX181" fmla="*/ 574675 w 1263650"/>
                <a:gd name="connsiteY181" fmla="*/ 619125 h 2044699"/>
                <a:gd name="connsiteX182" fmla="*/ 574675 w 1263650"/>
                <a:gd name="connsiteY182" fmla="*/ 622300 h 2044699"/>
                <a:gd name="connsiteX183" fmla="*/ 574676 w 1263650"/>
                <a:gd name="connsiteY183" fmla="*/ 622300 h 2044699"/>
                <a:gd name="connsiteX184" fmla="*/ 573884 w 1263650"/>
                <a:gd name="connsiteY184" fmla="*/ 626260 h 2044699"/>
                <a:gd name="connsiteX185" fmla="*/ 573884 w 1263650"/>
                <a:gd name="connsiteY185" fmla="*/ 629444 h 2044699"/>
                <a:gd name="connsiteX186" fmla="*/ 573247 w 1263650"/>
                <a:gd name="connsiteY186" fmla="*/ 629444 h 2044699"/>
                <a:gd name="connsiteX187" fmla="*/ 571501 w 1263650"/>
                <a:gd name="connsiteY187" fmla="*/ 638175 h 2044699"/>
                <a:gd name="connsiteX188" fmla="*/ 568326 w 1263650"/>
                <a:gd name="connsiteY188" fmla="*/ 644525 h 2044699"/>
                <a:gd name="connsiteX189" fmla="*/ 568325 w 1263650"/>
                <a:gd name="connsiteY189" fmla="*/ 644525 h 2044699"/>
                <a:gd name="connsiteX190" fmla="*/ 568325 w 1263650"/>
                <a:gd name="connsiteY190" fmla="*/ 657225 h 2044699"/>
                <a:gd name="connsiteX191" fmla="*/ 565150 w 1263650"/>
                <a:gd name="connsiteY191" fmla="*/ 666750 h 2044699"/>
                <a:gd name="connsiteX192" fmla="*/ 565150 w 1263650"/>
                <a:gd name="connsiteY192" fmla="*/ 673100 h 2044699"/>
                <a:gd name="connsiteX193" fmla="*/ 561975 w 1263650"/>
                <a:gd name="connsiteY193" fmla="*/ 679450 h 2044699"/>
                <a:gd name="connsiteX194" fmla="*/ 561975 w 1263650"/>
                <a:gd name="connsiteY194" fmla="*/ 682625 h 2044699"/>
                <a:gd name="connsiteX195" fmla="*/ 558800 w 1263650"/>
                <a:gd name="connsiteY195" fmla="*/ 692150 h 2044699"/>
                <a:gd name="connsiteX196" fmla="*/ 558801 w 1263650"/>
                <a:gd name="connsiteY196" fmla="*/ 692150 h 2044699"/>
                <a:gd name="connsiteX197" fmla="*/ 558801 w 1263650"/>
                <a:gd name="connsiteY197" fmla="*/ 704850 h 2044699"/>
                <a:gd name="connsiteX198" fmla="*/ 558801 w 1263650"/>
                <a:gd name="connsiteY198" fmla="*/ 708025 h 2044699"/>
                <a:gd name="connsiteX199" fmla="*/ 561976 w 1263650"/>
                <a:gd name="connsiteY199" fmla="*/ 708025 h 2044699"/>
                <a:gd name="connsiteX200" fmla="*/ 561976 w 1263650"/>
                <a:gd name="connsiteY200" fmla="*/ 711200 h 2044699"/>
                <a:gd name="connsiteX201" fmla="*/ 561976 w 1263650"/>
                <a:gd name="connsiteY201" fmla="*/ 714375 h 2044699"/>
                <a:gd name="connsiteX202" fmla="*/ 568326 w 1263650"/>
                <a:gd name="connsiteY202" fmla="*/ 720725 h 2044699"/>
                <a:gd name="connsiteX203" fmla="*/ 570231 w 1263650"/>
                <a:gd name="connsiteY203" fmla="*/ 723900 h 2044699"/>
                <a:gd name="connsiteX204" fmla="*/ 571501 w 1263650"/>
                <a:gd name="connsiteY204" fmla="*/ 726017 h 2044699"/>
                <a:gd name="connsiteX205" fmla="*/ 577851 w 1263650"/>
                <a:gd name="connsiteY205" fmla="*/ 736600 h 2044699"/>
                <a:gd name="connsiteX206" fmla="*/ 593726 w 1263650"/>
                <a:gd name="connsiteY206" fmla="*/ 755650 h 2044699"/>
                <a:gd name="connsiteX207" fmla="*/ 603251 w 1263650"/>
                <a:gd name="connsiteY207" fmla="*/ 771525 h 2044699"/>
                <a:gd name="connsiteX208" fmla="*/ 606426 w 1263650"/>
                <a:gd name="connsiteY208" fmla="*/ 771525 h 2044699"/>
                <a:gd name="connsiteX209" fmla="*/ 606426 w 1263650"/>
                <a:gd name="connsiteY209" fmla="*/ 774700 h 2044699"/>
                <a:gd name="connsiteX210" fmla="*/ 606425 w 1263650"/>
                <a:gd name="connsiteY210" fmla="*/ 774700 h 2044699"/>
                <a:gd name="connsiteX211" fmla="*/ 625475 w 1263650"/>
                <a:gd name="connsiteY211" fmla="*/ 803275 h 2044699"/>
                <a:gd name="connsiteX212" fmla="*/ 628650 w 1263650"/>
                <a:gd name="connsiteY212" fmla="*/ 806450 h 2044699"/>
                <a:gd name="connsiteX213" fmla="*/ 635000 w 1263650"/>
                <a:gd name="connsiteY213" fmla="*/ 812800 h 2044699"/>
                <a:gd name="connsiteX214" fmla="*/ 638175 w 1263650"/>
                <a:gd name="connsiteY214" fmla="*/ 819150 h 2044699"/>
                <a:gd name="connsiteX215" fmla="*/ 644525 w 1263650"/>
                <a:gd name="connsiteY215" fmla="*/ 828675 h 2044699"/>
                <a:gd name="connsiteX216" fmla="*/ 647700 w 1263650"/>
                <a:gd name="connsiteY216" fmla="*/ 831850 h 2044699"/>
                <a:gd name="connsiteX217" fmla="*/ 654050 w 1263650"/>
                <a:gd name="connsiteY217" fmla="*/ 841375 h 2044699"/>
                <a:gd name="connsiteX218" fmla="*/ 657225 w 1263650"/>
                <a:gd name="connsiteY218" fmla="*/ 841375 h 2044699"/>
                <a:gd name="connsiteX219" fmla="*/ 657225 w 1263650"/>
                <a:gd name="connsiteY219" fmla="*/ 847725 h 2044699"/>
                <a:gd name="connsiteX220" fmla="*/ 660400 w 1263650"/>
                <a:gd name="connsiteY220" fmla="*/ 850900 h 2044699"/>
                <a:gd name="connsiteX221" fmla="*/ 663575 w 1263650"/>
                <a:gd name="connsiteY221" fmla="*/ 854075 h 2044699"/>
                <a:gd name="connsiteX222" fmla="*/ 673100 w 1263650"/>
                <a:gd name="connsiteY222" fmla="*/ 866775 h 2044699"/>
                <a:gd name="connsiteX223" fmla="*/ 679450 w 1263650"/>
                <a:gd name="connsiteY223" fmla="*/ 876300 h 2044699"/>
                <a:gd name="connsiteX224" fmla="*/ 682625 w 1263650"/>
                <a:gd name="connsiteY224" fmla="*/ 879475 h 2044699"/>
                <a:gd name="connsiteX225" fmla="*/ 701675 w 1263650"/>
                <a:gd name="connsiteY225" fmla="*/ 908050 h 2044699"/>
                <a:gd name="connsiteX226" fmla="*/ 708025 w 1263650"/>
                <a:gd name="connsiteY226" fmla="*/ 914400 h 2044699"/>
                <a:gd name="connsiteX227" fmla="*/ 723900 w 1263650"/>
                <a:gd name="connsiteY227" fmla="*/ 936625 h 2044699"/>
                <a:gd name="connsiteX228" fmla="*/ 733425 w 1263650"/>
                <a:gd name="connsiteY228" fmla="*/ 949325 h 2044699"/>
                <a:gd name="connsiteX229" fmla="*/ 736600 w 1263650"/>
                <a:gd name="connsiteY229" fmla="*/ 952500 h 2044699"/>
                <a:gd name="connsiteX230" fmla="*/ 736600 w 1263650"/>
                <a:gd name="connsiteY230" fmla="*/ 955675 h 2044699"/>
                <a:gd name="connsiteX231" fmla="*/ 739775 w 1263650"/>
                <a:gd name="connsiteY231" fmla="*/ 958850 h 2044699"/>
                <a:gd name="connsiteX232" fmla="*/ 739775 w 1263650"/>
                <a:gd name="connsiteY232" fmla="*/ 962025 h 2044699"/>
                <a:gd name="connsiteX233" fmla="*/ 746125 w 1263650"/>
                <a:gd name="connsiteY233" fmla="*/ 971550 h 2044699"/>
                <a:gd name="connsiteX234" fmla="*/ 790575 w 1263650"/>
                <a:gd name="connsiteY234" fmla="*/ 1028700 h 2044699"/>
                <a:gd name="connsiteX235" fmla="*/ 806450 w 1263650"/>
                <a:gd name="connsiteY235" fmla="*/ 1050925 h 2044699"/>
                <a:gd name="connsiteX236" fmla="*/ 812800 w 1263650"/>
                <a:gd name="connsiteY236" fmla="*/ 1060450 h 2044699"/>
                <a:gd name="connsiteX237" fmla="*/ 822325 w 1263650"/>
                <a:gd name="connsiteY237" fmla="*/ 1073150 h 2044699"/>
                <a:gd name="connsiteX238" fmla="*/ 825500 w 1263650"/>
                <a:gd name="connsiteY238" fmla="*/ 1079500 h 2044699"/>
                <a:gd name="connsiteX239" fmla="*/ 841375 w 1263650"/>
                <a:gd name="connsiteY239" fmla="*/ 1104900 h 2044699"/>
                <a:gd name="connsiteX240" fmla="*/ 854075 w 1263650"/>
                <a:gd name="connsiteY240" fmla="*/ 1117600 h 2044699"/>
                <a:gd name="connsiteX241" fmla="*/ 860425 w 1263650"/>
                <a:gd name="connsiteY241" fmla="*/ 1130300 h 2044699"/>
                <a:gd name="connsiteX242" fmla="*/ 866775 w 1263650"/>
                <a:gd name="connsiteY242" fmla="*/ 1136650 h 2044699"/>
                <a:gd name="connsiteX243" fmla="*/ 869950 w 1263650"/>
                <a:gd name="connsiteY243" fmla="*/ 1143000 h 2044699"/>
                <a:gd name="connsiteX244" fmla="*/ 882650 w 1263650"/>
                <a:gd name="connsiteY244" fmla="*/ 1162050 h 2044699"/>
                <a:gd name="connsiteX245" fmla="*/ 892175 w 1263650"/>
                <a:gd name="connsiteY245" fmla="*/ 1168400 h 2044699"/>
                <a:gd name="connsiteX246" fmla="*/ 892175 w 1263650"/>
                <a:gd name="connsiteY246" fmla="*/ 1171575 h 2044699"/>
                <a:gd name="connsiteX247" fmla="*/ 895350 w 1263650"/>
                <a:gd name="connsiteY247" fmla="*/ 1174750 h 2044699"/>
                <a:gd name="connsiteX248" fmla="*/ 904875 w 1263650"/>
                <a:gd name="connsiteY248" fmla="*/ 1190625 h 2044699"/>
                <a:gd name="connsiteX249" fmla="*/ 908050 w 1263650"/>
                <a:gd name="connsiteY249" fmla="*/ 1193800 h 2044699"/>
                <a:gd name="connsiteX250" fmla="*/ 933450 w 1263650"/>
                <a:gd name="connsiteY250" fmla="*/ 1228725 h 2044699"/>
                <a:gd name="connsiteX251" fmla="*/ 933450 w 1263650"/>
                <a:gd name="connsiteY251" fmla="*/ 1231900 h 2044699"/>
                <a:gd name="connsiteX252" fmla="*/ 958850 w 1263650"/>
                <a:gd name="connsiteY252" fmla="*/ 1263650 h 2044699"/>
                <a:gd name="connsiteX253" fmla="*/ 977900 w 1263650"/>
                <a:gd name="connsiteY253" fmla="*/ 1292225 h 2044699"/>
                <a:gd name="connsiteX254" fmla="*/ 1005680 w 1263650"/>
                <a:gd name="connsiteY254" fmla="*/ 1331117 h 2044699"/>
                <a:gd name="connsiteX255" fmla="*/ 1006478 w 1263650"/>
                <a:gd name="connsiteY255" fmla="*/ 1331117 h 2044699"/>
                <a:gd name="connsiteX256" fmla="*/ 1006478 w 1263650"/>
                <a:gd name="connsiteY256" fmla="*/ 1332234 h 2044699"/>
                <a:gd name="connsiteX257" fmla="*/ 1009650 w 1263650"/>
                <a:gd name="connsiteY257" fmla="*/ 1336675 h 2044699"/>
                <a:gd name="connsiteX258" fmla="*/ 1025525 w 1263650"/>
                <a:gd name="connsiteY258" fmla="*/ 1355725 h 2044699"/>
                <a:gd name="connsiteX259" fmla="*/ 1025525 w 1263650"/>
                <a:gd name="connsiteY259" fmla="*/ 1358900 h 2044699"/>
                <a:gd name="connsiteX260" fmla="*/ 1031875 w 1263650"/>
                <a:gd name="connsiteY260" fmla="*/ 1365250 h 2044699"/>
                <a:gd name="connsiteX261" fmla="*/ 1035050 w 1263650"/>
                <a:gd name="connsiteY261" fmla="*/ 1374775 h 2044699"/>
                <a:gd name="connsiteX262" fmla="*/ 1038225 w 1263650"/>
                <a:gd name="connsiteY262" fmla="*/ 1374775 h 2044699"/>
                <a:gd name="connsiteX263" fmla="*/ 1041400 w 1263650"/>
                <a:gd name="connsiteY263" fmla="*/ 1377950 h 2044699"/>
                <a:gd name="connsiteX264" fmla="*/ 1044575 w 1263650"/>
                <a:gd name="connsiteY264" fmla="*/ 1384300 h 2044699"/>
                <a:gd name="connsiteX265" fmla="*/ 1047750 w 1263650"/>
                <a:gd name="connsiteY265" fmla="*/ 1387475 h 2044699"/>
                <a:gd name="connsiteX266" fmla="*/ 1047750 w 1263650"/>
                <a:gd name="connsiteY266" fmla="*/ 1390650 h 2044699"/>
                <a:gd name="connsiteX267" fmla="*/ 1050925 w 1263650"/>
                <a:gd name="connsiteY267" fmla="*/ 1393825 h 2044699"/>
                <a:gd name="connsiteX268" fmla="*/ 1054100 w 1263650"/>
                <a:gd name="connsiteY268" fmla="*/ 1397000 h 2044699"/>
                <a:gd name="connsiteX269" fmla="*/ 1057275 w 1263650"/>
                <a:gd name="connsiteY269" fmla="*/ 1403350 h 2044699"/>
                <a:gd name="connsiteX270" fmla="*/ 1073150 w 1263650"/>
                <a:gd name="connsiteY270" fmla="*/ 1425575 h 2044699"/>
                <a:gd name="connsiteX271" fmla="*/ 1079500 w 1263650"/>
                <a:gd name="connsiteY271" fmla="*/ 1431925 h 2044699"/>
                <a:gd name="connsiteX272" fmla="*/ 1079500 w 1263650"/>
                <a:gd name="connsiteY272" fmla="*/ 1431924 h 2044699"/>
                <a:gd name="connsiteX273" fmla="*/ 1092200 w 1263650"/>
                <a:gd name="connsiteY273" fmla="*/ 1450974 h 2044699"/>
                <a:gd name="connsiteX274" fmla="*/ 1098550 w 1263650"/>
                <a:gd name="connsiteY274" fmla="*/ 1457324 h 2044699"/>
                <a:gd name="connsiteX275" fmla="*/ 1098550 w 1263650"/>
                <a:gd name="connsiteY275" fmla="*/ 1460499 h 2044699"/>
                <a:gd name="connsiteX276" fmla="*/ 1114425 w 1263650"/>
                <a:gd name="connsiteY276" fmla="*/ 1479549 h 2044699"/>
                <a:gd name="connsiteX277" fmla="*/ 1133475 w 1263650"/>
                <a:gd name="connsiteY277" fmla="*/ 1508124 h 2044699"/>
                <a:gd name="connsiteX278" fmla="*/ 1149350 w 1263650"/>
                <a:gd name="connsiteY278" fmla="*/ 1530349 h 2044699"/>
                <a:gd name="connsiteX279" fmla="*/ 1155700 w 1263650"/>
                <a:gd name="connsiteY279" fmla="*/ 1539874 h 2044699"/>
                <a:gd name="connsiteX280" fmla="*/ 1171575 w 1263650"/>
                <a:gd name="connsiteY280" fmla="*/ 1562099 h 2044699"/>
                <a:gd name="connsiteX281" fmla="*/ 1177925 w 1263650"/>
                <a:gd name="connsiteY281" fmla="*/ 1571624 h 2044699"/>
                <a:gd name="connsiteX282" fmla="*/ 1181100 w 1263650"/>
                <a:gd name="connsiteY282" fmla="*/ 1574799 h 2044699"/>
                <a:gd name="connsiteX283" fmla="*/ 1187450 w 1263650"/>
                <a:gd name="connsiteY283" fmla="*/ 1584324 h 2044699"/>
                <a:gd name="connsiteX284" fmla="*/ 1206500 w 1263650"/>
                <a:gd name="connsiteY284" fmla="*/ 1609724 h 2044699"/>
                <a:gd name="connsiteX285" fmla="*/ 1206500 w 1263650"/>
                <a:gd name="connsiteY285" fmla="*/ 1612899 h 2044699"/>
                <a:gd name="connsiteX286" fmla="*/ 1209675 w 1263650"/>
                <a:gd name="connsiteY286" fmla="*/ 1612899 h 2044699"/>
                <a:gd name="connsiteX287" fmla="*/ 1209675 w 1263650"/>
                <a:gd name="connsiteY287" fmla="*/ 1616074 h 2044699"/>
                <a:gd name="connsiteX288" fmla="*/ 1206500 w 1263650"/>
                <a:gd name="connsiteY288" fmla="*/ 1625599 h 2044699"/>
                <a:gd name="connsiteX289" fmla="*/ 1206500 w 1263650"/>
                <a:gd name="connsiteY289" fmla="*/ 1628774 h 2044699"/>
                <a:gd name="connsiteX290" fmla="*/ 1206500 w 1263650"/>
                <a:gd name="connsiteY290" fmla="*/ 1631949 h 2044699"/>
                <a:gd name="connsiteX291" fmla="*/ 1203325 w 1263650"/>
                <a:gd name="connsiteY291" fmla="*/ 1635124 h 2044699"/>
                <a:gd name="connsiteX292" fmla="*/ 1203325 w 1263650"/>
                <a:gd name="connsiteY292" fmla="*/ 1638299 h 2044699"/>
                <a:gd name="connsiteX293" fmla="*/ 1212850 w 1263650"/>
                <a:gd name="connsiteY293" fmla="*/ 1657349 h 2044699"/>
                <a:gd name="connsiteX294" fmla="*/ 1212850 w 1263650"/>
                <a:gd name="connsiteY294" fmla="*/ 1660524 h 2044699"/>
                <a:gd name="connsiteX295" fmla="*/ 1219200 w 1263650"/>
                <a:gd name="connsiteY295" fmla="*/ 1666874 h 2044699"/>
                <a:gd name="connsiteX296" fmla="*/ 1222375 w 1263650"/>
                <a:gd name="connsiteY296" fmla="*/ 1670049 h 2044699"/>
                <a:gd name="connsiteX297" fmla="*/ 1225550 w 1263650"/>
                <a:gd name="connsiteY297" fmla="*/ 1670049 h 2044699"/>
                <a:gd name="connsiteX298" fmla="*/ 1225550 w 1263650"/>
                <a:gd name="connsiteY298" fmla="*/ 1673224 h 2044699"/>
                <a:gd name="connsiteX299" fmla="*/ 1225550 w 1263650"/>
                <a:gd name="connsiteY299" fmla="*/ 1679574 h 2044699"/>
                <a:gd name="connsiteX300" fmla="*/ 1225550 w 1263650"/>
                <a:gd name="connsiteY300" fmla="*/ 1682749 h 2044699"/>
                <a:gd name="connsiteX301" fmla="*/ 1228725 w 1263650"/>
                <a:gd name="connsiteY301" fmla="*/ 1695449 h 2044699"/>
                <a:gd name="connsiteX302" fmla="*/ 1231900 w 1263650"/>
                <a:gd name="connsiteY302" fmla="*/ 1708149 h 2044699"/>
                <a:gd name="connsiteX303" fmla="*/ 1231900 w 1263650"/>
                <a:gd name="connsiteY303" fmla="*/ 1714499 h 2044699"/>
                <a:gd name="connsiteX304" fmla="*/ 1231900 w 1263650"/>
                <a:gd name="connsiteY304" fmla="*/ 1717674 h 2044699"/>
                <a:gd name="connsiteX305" fmla="*/ 1228725 w 1263650"/>
                <a:gd name="connsiteY305" fmla="*/ 1720849 h 2044699"/>
                <a:gd name="connsiteX306" fmla="*/ 1231900 w 1263650"/>
                <a:gd name="connsiteY306" fmla="*/ 1724024 h 2044699"/>
                <a:gd name="connsiteX307" fmla="*/ 1238250 w 1263650"/>
                <a:gd name="connsiteY307" fmla="*/ 1724024 h 2044699"/>
                <a:gd name="connsiteX308" fmla="*/ 1257300 w 1263650"/>
                <a:gd name="connsiteY308" fmla="*/ 1746249 h 2044699"/>
                <a:gd name="connsiteX309" fmla="*/ 1260475 w 1263650"/>
                <a:gd name="connsiteY309" fmla="*/ 1749424 h 2044699"/>
                <a:gd name="connsiteX310" fmla="*/ 1263650 w 1263650"/>
                <a:gd name="connsiteY310" fmla="*/ 1755774 h 2044699"/>
                <a:gd name="connsiteX311" fmla="*/ 1263650 w 1263650"/>
                <a:gd name="connsiteY311" fmla="*/ 1762124 h 2044699"/>
                <a:gd name="connsiteX312" fmla="*/ 1254125 w 1263650"/>
                <a:gd name="connsiteY312" fmla="*/ 1768474 h 2044699"/>
                <a:gd name="connsiteX313" fmla="*/ 1247775 w 1263650"/>
                <a:gd name="connsiteY313" fmla="*/ 1774824 h 2044699"/>
                <a:gd name="connsiteX314" fmla="*/ 1247775 w 1263650"/>
                <a:gd name="connsiteY314" fmla="*/ 1777999 h 2044699"/>
                <a:gd name="connsiteX315" fmla="*/ 1244600 w 1263650"/>
                <a:gd name="connsiteY315" fmla="*/ 1777999 h 2044699"/>
                <a:gd name="connsiteX316" fmla="*/ 1241425 w 1263650"/>
                <a:gd name="connsiteY316" fmla="*/ 1777999 h 2044699"/>
                <a:gd name="connsiteX317" fmla="*/ 1228725 w 1263650"/>
                <a:gd name="connsiteY317" fmla="*/ 1784349 h 2044699"/>
                <a:gd name="connsiteX318" fmla="*/ 1222375 w 1263650"/>
                <a:gd name="connsiteY318" fmla="*/ 1787524 h 2044699"/>
                <a:gd name="connsiteX319" fmla="*/ 1216025 w 1263650"/>
                <a:gd name="connsiteY319" fmla="*/ 1787524 h 2044699"/>
                <a:gd name="connsiteX320" fmla="*/ 1212850 w 1263650"/>
                <a:gd name="connsiteY320" fmla="*/ 1787524 h 2044699"/>
                <a:gd name="connsiteX321" fmla="*/ 1212850 w 1263650"/>
                <a:gd name="connsiteY321" fmla="*/ 1790699 h 2044699"/>
                <a:gd name="connsiteX322" fmla="*/ 1209675 w 1263650"/>
                <a:gd name="connsiteY322" fmla="*/ 1790699 h 2044699"/>
                <a:gd name="connsiteX323" fmla="*/ 1209675 w 1263650"/>
                <a:gd name="connsiteY323" fmla="*/ 1793874 h 2044699"/>
                <a:gd name="connsiteX324" fmla="*/ 1209675 w 1263650"/>
                <a:gd name="connsiteY324" fmla="*/ 1797049 h 2044699"/>
                <a:gd name="connsiteX325" fmla="*/ 1206500 w 1263650"/>
                <a:gd name="connsiteY325" fmla="*/ 1806574 h 2044699"/>
                <a:gd name="connsiteX326" fmla="*/ 1200150 w 1263650"/>
                <a:gd name="connsiteY326" fmla="*/ 1809749 h 2044699"/>
                <a:gd name="connsiteX327" fmla="*/ 1193800 w 1263650"/>
                <a:gd name="connsiteY327" fmla="*/ 1812924 h 2044699"/>
                <a:gd name="connsiteX328" fmla="*/ 1190625 w 1263650"/>
                <a:gd name="connsiteY328" fmla="*/ 1819274 h 2044699"/>
                <a:gd name="connsiteX329" fmla="*/ 1193800 w 1263650"/>
                <a:gd name="connsiteY329" fmla="*/ 1819274 h 2044699"/>
                <a:gd name="connsiteX330" fmla="*/ 1193800 w 1263650"/>
                <a:gd name="connsiteY330" fmla="*/ 1822449 h 2044699"/>
                <a:gd name="connsiteX331" fmla="*/ 1193800 w 1263650"/>
                <a:gd name="connsiteY331" fmla="*/ 1831974 h 2044699"/>
                <a:gd name="connsiteX332" fmla="*/ 1190625 w 1263650"/>
                <a:gd name="connsiteY332" fmla="*/ 1831974 h 2044699"/>
                <a:gd name="connsiteX333" fmla="*/ 1190625 w 1263650"/>
                <a:gd name="connsiteY333" fmla="*/ 1835149 h 2044699"/>
                <a:gd name="connsiteX334" fmla="*/ 1187450 w 1263650"/>
                <a:gd name="connsiteY334" fmla="*/ 1841499 h 2044699"/>
                <a:gd name="connsiteX335" fmla="*/ 1190625 w 1263650"/>
                <a:gd name="connsiteY335" fmla="*/ 1847849 h 2044699"/>
                <a:gd name="connsiteX336" fmla="*/ 1190625 w 1263650"/>
                <a:gd name="connsiteY336" fmla="*/ 1860549 h 2044699"/>
                <a:gd name="connsiteX337" fmla="*/ 1190625 w 1263650"/>
                <a:gd name="connsiteY337" fmla="*/ 1863724 h 2044699"/>
                <a:gd name="connsiteX338" fmla="*/ 1187450 w 1263650"/>
                <a:gd name="connsiteY338" fmla="*/ 1863724 h 2044699"/>
                <a:gd name="connsiteX339" fmla="*/ 1184275 w 1263650"/>
                <a:gd name="connsiteY339" fmla="*/ 1863724 h 2044699"/>
                <a:gd name="connsiteX340" fmla="*/ 1184275 w 1263650"/>
                <a:gd name="connsiteY340" fmla="*/ 1866899 h 2044699"/>
                <a:gd name="connsiteX341" fmla="*/ 1184275 w 1263650"/>
                <a:gd name="connsiteY341" fmla="*/ 1870074 h 2044699"/>
                <a:gd name="connsiteX342" fmla="*/ 1181100 w 1263650"/>
                <a:gd name="connsiteY342" fmla="*/ 1879599 h 2044699"/>
                <a:gd name="connsiteX343" fmla="*/ 1181100 w 1263650"/>
                <a:gd name="connsiteY343" fmla="*/ 1885949 h 2044699"/>
                <a:gd name="connsiteX344" fmla="*/ 1174750 w 1263650"/>
                <a:gd name="connsiteY344" fmla="*/ 1892299 h 2044699"/>
                <a:gd name="connsiteX345" fmla="*/ 1168400 w 1263650"/>
                <a:gd name="connsiteY345" fmla="*/ 1898649 h 2044699"/>
                <a:gd name="connsiteX346" fmla="*/ 1162050 w 1263650"/>
                <a:gd name="connsiteY346" fmla="*/ 1904999 h 2044699"/>
                <a:gd name="connsiteX347" fmla="*/ 1162050 w 1263650"/>
                <a:gd name="connsiteY347" fmla="*/ 1908174 h 2044699"/>
                <a:gd name="connsiteX348" fmla="*/ 1162050 w 1263650"/>
                <a:gd name="connsiteY348" fmla="*/ 1911349 h 2044699"/>
                <a:gd name="connsiteX349" fmla="*/ 1158875 w 1263650"/>
                <a:gd name="connsiteY349" fmla="*/ 1911349 h 2044699"/>
                <a:gd name="connsiteX350" fmla="*/ 1158875 w 1263650"/>
                <a:gd name="connsiteY350" fmla="*/ 1914524 h 2044699"/>
                <a:gd name="connsiteX351" fmla="*/ 1155700 w 1263650"/>
                <a:gd name="connsiteY351" fmla="*/ 1914524 h 2044699"/>
                <a:gd name="connsiteX352" fmla="*/ 1155700 w 1263650"/>
                <a:gd name="connsiteY352" fmla="*/ 1911349 h 2044699"/>
                <a:gd name="connsiteX353" fmla="*/ 1146175 w 1263650"/>
                <a:gd name="connsiteY353" fmla="*/ 1917699 h 2044699"/>
                <a:gd name="connsiteX354" fmla="*/ 1146175 w 1263650"/>
                <a:gd name="connsiteY354" fmla="*/ 1927224 h 2044699"/>
                <a:gd name="connsiteX355" fmla="*/ 1149350 w 1263650"/>
                <a:gd name="connsiteY355" fmla="*/ 1943099 h 2044699"/>
                <a:gd name="connsiteX356" fmla="*/ 1146175 w 1263650"/>
                <a:gd name="connsiteY356" fmla="*/ 1949449 h 2044699"/>
                <a:gd name="connsiteX357" fmla="*/ 1146175 w 1263650"/>
                <a:gd name="connsiteY357" fmla="*/ 1955799 h 2044699"/>
                <a:gd name="connsiteX358" fmla="*/ 1146175 w 1263650"/>
                <a:gd name="connsiteY358" fmla="*/ 1958974 h 2044699"/>
                <a:gd name="connsiteX359" fmla="*/ 1146175 w 1263650"/>
                <a:gd name="connsiteY359" fmla="*/ 1962149 h 2044699"/>
                <a:gd name="connsiteX360" fmla="*/ 1143000 w 1263650"/>
                <a:gd name="connsiteY360" fmla="*/ 1965324 h 2044699"/>
                <a:gd name="connsiteX361" fmla="*/ 1139825 w 1263650"/>
                <a:gd name="connsiteY361" fmla="*/ 1968499 h 2044699"/>
                <a:gd name="connsiteX362" fmla="*/ 1139825 w 1263650"/>
                <a:gd name="connsiteY362" fmla="*/ 1971674 h 2044699"/>
                <a:gd name="connsiteX363" fmla="*/ 1136650 w 1263650"/>
                <a:gd name="connsiteY363" fmla="*/ 1971674 h 2044699"/>
                <a:gd name="connsiteX364" fmla="*/ 1139825 w 1263650"/>
                <a:gd name="connsiteY364" fmla="*/ 1974849 h 2044699"/>
                <a:gd name="connsiteX365" fmla="*/ 1143000 w 1263650"/>
                <a:gd name="connsiteY365" fmla="*/ 1981199 h 2044699"/>
                <a:gd name="connsiteX366" fmla="*/ 1143000 w 1263650"/>
                <a:gd name="connsiteY366" fmla="*/ 1984374 h 2044699"/>
                <a:gd name="connsiteX367" fmla="*/ 1149350 w 1263650"/>
                <a:gd name="connsiteY367" fmla="*/ 1987549 h 2044699"/>
                <a:gd name="connsiteX368" fmla="*/ 1152525 w 1263650"/>
                <a:gd name="connsiteY368" fmla="*/ 1987549 h 2044699"/>
                <a:gd name="connsiteX369" fmla="*/ 1155700 w 1263650"/>
                <a:gd name="connsiteY369" fmla="*/ 1987549 h 2044699"/>
                <a:gd name="connsiteX370" fmla="*/ 1158875 w 1263650"/>
                <a:gd name="connsiteY370" fmla="*/ 1987549 h 2044699"/>
                <a:gd name="connsiteX371" fmla="*/ 1162050 w 1263650"/>
                <a:gd name="connsiteY371" fmla="*/ 1987549 h 2044699"/>
                <a:gd name="connsiteX372" fmla="*/ 1165225 w 1263650"/>
                <a:gd name="connsiteY372" fmla="*/ 1987549 h 2044699"/>
                <a:gd name="connsiteX373" fmla="*/ 1165225 w 1263650"/>
                <a:gd name="connsiteY373" fmla="*/ 1990724 h 2044699"/>
                <a:gd name="connsiteX374" fmla="*/ 1171575 w 1263650"/>
                <a:gd name="connsiteY374" fmla="*/ 2000249 h 2044699"/>
                <a:gd name="connsiteX375" fmla="*/ 1171575 w 1263650"/>
                <a:gd name="connsiteY375" fmla="*/ 2003424 h 2044699"/>
                <a:gd name="connsiteX376" fmla="*/ 1171575 w 1263650"/>
                <a:gd name="connsiteY376" fmla="*/ 2012949 h 2044699"/>
                <a:gd name="connsiteX377" fmla="*/ 1171575 w 1263650"/>
                <a:gd name="connsiteY377" fmla="*/ 2016124 h 2044699"/>
                <a:gd name="connsiteX378" fmla="*/ 1171575 w 1263650"/>
                <a:gd name="connsiteY378" fmla="*/ 2019299 h 2044699"/>
                <a:gd name="connsiteX379" fmla="*/ 1168400 w 1263650"/>
                <a:gd name="connsiteY379" fmla="*/ 2025649 h 2044699"/>
                <a:gd name="connsiteX380" fmla="*/ 1165225 w 1263650"/>
                <a:gd name="connsiteY380" fmla="*/ 2028824 h 2044699"/>
                <a:gd name="connsiteX381" fmla="*/ 1155700 w 1263650"/>
                <a:gd name="connsiteY381" fmla="*/ 2038349 h 2044699"/>
                <a:gd name="connsiteX382" fmla="*/ 1155700 w 1263650"/>
                <a:gd name="connsiteY382" fmla="*/ 2041524 h 2044699"/>
                <a:gd name="connsiteX383" fmla="*/ 1146175 w 1263650"/>
                <a:gd name="connsiteY383" fmla="*/ 2044699 h 2044699"/>
                <a:gd name="connsiteX384" fmla="*/ 1139825 w 1263650"/>
                <a:gd name="connsiteY384" fmla="*/ 2044699 h 2044699"/>
                <a:gd name="connsiteX385" fmla="*/ 1133475 w 1263650"/>
                <a:gd name="connsiteY385" fmla="*/ 2041524 h 2044699"/>
                <a:gd name="connsiteX386" fmla="*/ 1130300 w 1263650"/>
                <a:gd name="connsiteY386" fmla="*/ 2041524 h 2044699"/>
                <a:gd name="connsiteX387" fmla="*/ 1130300 w 1263650"/>
                <a:gd name="connsiteY387" fmla="*/ 2038349 h 2044699"/>
                <a:gd name="connsiteX388" fmla="*/ 1127125 w 1263650"/>
                <a:gd name="connsiteY388" fmla="*/ 2038349 h 2044699"/>
                <a:gd name="connsiteX389" fmla="*/ 1127125 w 1263650"/>
                <a:gd name="connsiteY389" fmla="*/ 2041524 h 2044699"/>
                <a:gd name="connsiteX390" fmla="*/ 1123950 w 1263650"/>
                <a:gd name="connsiteY390" fmla="*/ 2041524 h 2044699"/>
                <a:gd name="connsiteX391" fmla="*/ 901700 w 1263650"/>
                <a:gd name="connsiteY391" fmla="*/ 2022474 h 2044699"/>
                <a:gd name="connsiteX392" fmla="*/ 739775 w 1263650"/>
                <a:gd name="connsiteY392" fmla="*/ 2009774 h 2044699"/>
                <a:gd name="connsiteX393" fmla="*/ 736600 w 1263650"/>
                <a:gd name="connsiteY393" fmla="*/ 1990724 h 2044699"/>
                <a:gd name="connsiteX394" fmla="*/ 733425 w 1263650"/>
                <a:gd name="connsiteY394" fmla="*/ 1981199 h 2044699"/>
                <a:gd name="connsiteX395" fmla="*/ 730250 w 1263650"/>
                <a:gd name="connsiteY395" fmla="*/ 1981199 h 2044699"/>
                <a:gd name="connsiteX396" fmla="*/ 730250 w 1263650"/>
                <a:gd name="connsiteY396" fmla="*/ 1978024 h 2044699"/>
                <a:gd name="connsiteX397" fmla="*/ 733425 w 1263650"/>
                <a:gd name="connsiteY397" fmla="*/ 1974849 h 2044699"/>
                <a:gd name="connsiteX398" fmla="*/ 736600 w 1263650"/>
                <a:gd name="connsiteY398" fmla="*/ 1974849 h 2044699"/>
                <a:gd name="connsiteX399" fmla="*/ 736600 w 1263650"/>
                <a:gd name="connsiteY399" fmla="*/ 1978024 h 2044699"/>
                <a:gd name="connsiteX400" fmla="*/ 736600 w 1263650"/>
                <a:gd name="connsiteY400" fmla="*/ 1981199 h 2044699"/>
                <a:gd name="connsiteX401" fmla="*/ 739775 w 1263650"/>
                <a:gd name="connsiteY401" fmla="*/ 1990724 h 2044699"/>
                <a:gd name="connsiteX402" fmla="*/ 742950 w 1263650"/>
                <a:gd name="connsiteY402" fmla="*/ 1993899 h 2044699"/>
                <a:gd name="connsiteX403" fmla="*/ 742950 w 1263650"/>
                <a:gd name="connsiteY403" fmla="*/ 2000249 h 2044699"/>
                <a:gd name="connsiteX404" fmla="*/ 746125 w 1263650"/>
                <a:gd name="connsiteY404" fmla="*/ 2000249 h 2044699"/>
                <a:gd name="connsiteX405" fmla="*/ 746125 w 1263650"/>
                <a:gd name="connsiteY405" fmla="*/ 1997074 h 2044699"/>
                <a:gd name="connsiteX406" fmla="*/ 746125 w 1263650"/>
                <a:gd name="connsiteY406" fmla="*/ 1987549 h 2044699"/>
                <a:gd name="connsiteX407" fmla="*/ 746125 w 1263650"/>
                <a:gd name="connsiteY407" fmla="*/ 1984374 h 2044699"/>
                <a:gd name="connsiteX408" fmla="*/ 746125 w 1263650"/>
                <a:gd name="connsiteY408" fmla="*/ 1981199 h 2044699"/>
                <a:gd name="connsiteX409" fmla="*/ 742950 w 1263650"/>
                <a:gd name="connsiteY409" fmla="*/ 1974849 h 2044699"/>
                <a:gd name="connsiteX410" fmla="*/ 739775 w 1263650"/>
                <a:gd name="connsiteY410" fmla="*/ 1971674 h 2044699"/>
                <a:gd name="connsiteX411" fmla="*/ 736600 w 1263650"/>
                <a:gd name="connsiteY411" fmla="*/ 1968499 h 2044699"/>
                <a:gd name="connsiteX412" fmla="*/ 733425 w 1263650"/>
                <a:gd name="connsiteY412" fmla="*/ 1971674 h 2044699"/>
                <a:gd name="connsiteX413" fmla="*/ 730250 w 1263650"/>
                <a:gd name="connsiteY413" fmla="*/ 1971674 h 2044699"/>
                <a:gd name="connsiteX414" fmla="*/ 730250 w 1263650"/>
                <a:gd name="connsiteY414" fmla="*/ 1974849 h 2044699"/>
                <a:gd name="connsiteX415" fmla="*/ 727075 w 1263650"/>
                <a:gd name="connsiteY415" fmla="*/ 1974849 h 2044699"/>
                <a:gd name="connsiteX416" fmla="*/ 723900 w 1263650"/>
                <a:gd name="connsiteY416" fmla="*/ 1971674 h 2044699"/>
                <a:gd name="connsiteX417" fmla="*/ 727075 w 1263650"/>
                <a:gd name="connsiteY417" fmla="*/ 1968499 h 2044699"/>
                <a:gd name="connsiteX418" fmla="*/ 727075 w 1263650"/>
                <a:gd name="connsiteY418" fmla="*/ 1965324 h 2044699"/>
                <a:gd name="connsiteX419" fmla="*/ 730250 w 1263650"/>
                <a:gd name="connsiteY419" fmla="*/ 1965324 h 2044699"/>
                <a:gd name="connsiteX420" fmla="*/ 730250 w 1263650"/>
                <a:gd name="connsiteY420" fmla="*/ 1962149 h 2044699"/>
                <a:gd name="connsiteX421" fmla="*/ 733425 w 1263650"/>
                <a:gd name="connsiteY421" fmla="*/ 1962149 h 2044699"/>
                <a:gd name="connsiteX422" fmla="*/ 733425 w 1263650"/>
                <a:gd name="connsiteY422" fmla="*/ 1958974 h 2044699"/>
                <a:gd name="connsiteX423" fmla="*/ 730250 w 1263650"/>
                <a:gd name="connsiteY423" fmla="*/ 1955799 h 2044699"/>
                <a:gd name="connsiteX424" fmla="*/ 730250 w 1263650"/>
                <a:gd name="connsiteY424" fmla="*/ 1958974 h 2044699"/>
                <a:gd name="connsiteX425" fmla="*/ 730250 w 1263650"/>
                <a:gd name="connsiteY425" fmla="*/ 1962149 h 2044699"/>
                <a:gd name="connsiteX426" fmla="*/ 727075 w 1263650"/>
                <a:gd name="connsiteY426" fmla="*/ 1962149 h 2044699"/>
                <a:gd name="connsiteX427" fmla="*/ 727075 w 1263650"/>
                <a:gd name="connsiteY427" fmla="*/ 1958974 h 2044699"/>
                <a:gd name="connsiteX428" fmla="*/ 723900 w 1263650"/>
                <a:gd name="connsiteY428" fmla="*/ 1955799 h 2044699"/>
                <a:gd name="connsiteX429" fmla="*/ 723900 w 1263650"/>
                <a:gd name="connsiteY429" fmla="*/ 1949449 h 2044699"/>
                <a:gd name="connsiteX430" fmla="*/ 723900 w 1263650"/>
                <a:gd name="connsiteY430" fmla="*/ 1946274 h 2044699"/>
                <a:gd name="connsiteX431" fmla="*/ 733425 w 1263650"/>
                <a:gd name="connsiteY431" fmla="*/ 1943099 h 2044699"/>
                <a:gd name="connsiteX432" fmla="*/ 733425 w 1263650"/>
                <a:gd name="connsiteY432" fmla="*/ 1917699 h 2044699"/>
                <a:gd name="connsiteX433" fmla="*/ 727075 w 1263650"/>
                <a:gd name="connsiteY433" fmla="*/ 1895474 h 2044699"/>
                <a:gd name="connsiteX434" fmla="*/ 720725 w 1263650"/>
                <a:gd name="connsiteY434" fmla="*/ 1870074 h 2044699"/>
                <a:gd name="connsiteX435" fmla="*/ 698500 w 1263650"/>
                <a:gd name="connsiteY435" fmla="*/ 1831974 h 2044699"/>
                <a:gd name="connsiteX436" fmla="*/ 695325 w 1263650"/>
                <a:gd name="connsiteY436" fmla="*/ 1828799 h 2044699"/>
                <a:gd name="connsiteX437" fmla="*/ 682625 w 1263650"/>
                <a:gd name="connsiteY437" fmla="*/ 1816099 h 2044699"/>
                <a:gd name="connsiteX438" fmla="*/ 673100 w 1263650"/>
                <a:gd name="connsiteY438" fmla="*/ 1800224 h 2044699"/>
                <a:gd name="connsiteX439" fmla="*/ 660400 w 1263650"/>
                <a:gd name="connsiteY439" fmla="*/ 1787524 h 2044699"/>
                <a:gd name="connsiteX440" fmla="*/ 660400 w 1263650"/>
                <a:gd name="connsiteY440" fmla="*/ 1784349 h 2044699"/>
                <a:gd name="connsiteX441" fmla="*/ 657225 w 1263650"/>
                <a:gd name="connsiteY441" fmla="*/ 1784349 h 2044699"/>
                <a:gd name="connsiteX442" fmla="*/ 654050 w 1263650"/>
                <a:gd name="connsiteY442" fmla="*/ 1781174 h 2044699"/>
                <a:gd name="connsiteX443" fmla="*/ 654050 w 1263650"/>
                <a:gd name="connsiteY443" fmla="*/ 1784349 h 2044699"/>
                <a:gd name="connsiteX444" fmla="*/ 641350 w 1263650"/>
                <a:gd name="connsiteY444" fmla="*/ 1771649 h 2044699"/>
                <a:gd name="connsiteX445" fmla="*/ 635000 w 1263650"/>
                <a:gd name="connsiteY445" fmla="*/ 1758949 h 2044699"/>
                <a:gd name="connsiteX446" fmla="*/ 628650 w 1263650"/>
                <a:gd name="connsiteY446" fmla="*/ 1752599 h 2044699"/>
                <a:gd name="connsiteX447" fmla="*/ 622300 w 1263650"/>
                <a:gd name="connsiteY447" fmla="*/ 1746249 h 2044699"/>
                <a:gd name="connsiteX448" fmla="*/ 615950 w 1263650"/>
                <a:gd name="connsiteY448" fmla="*/ 1749424 h 2044699"/>
                <a:gd name="connsiteX449" fmla="*/ 615950 w 1263650"/>
                <a:gd name="connsiteY449" fmla="*/ 1746249 h 2044699"/>
                <a:gd name="connsiteX450" fmla="*/ 615950 w 1263650"/>
                <a:gd name="connsiteY450" fmla="*/ 1743074 h 2044699"/>
                <a:gd name="connsiteX451" fmla="*/ 612775 w 1263650"/>
                <a:gd name="connsiteY451" fmla="*/ 1743074 h 2044699"/>
                <a:gd name="connsiteX452" fmla="*/ 609600 w 1263650"/>
                <a:gd name="connsiteY452" fmla="*/ 1743074 h 2044699"/>
                <a:gd name="connsiteX453" fmla="*/ 606425 w 1263650"/>
                <a:gd name="connsiteY453" fmla="*/ 1743074 h 2044699"/>
                <a:gd name="connsiteX454" fmla="*/ 606425 w 1263650"/>
                <a:gd name="connsiteY454" fmla="*/ 1746249 h 2044699"/>
                <a:gd name="connsiteX455" fmla="*/ 603250 w 1263650"/>
                <a:gd name="connsiteY455" fmla="*/ 1752599 h 2044699"/>
                <a:gd name="connsiteX456" fmla="*/ 603250 w 1263650"/>
                <a:gd name="connsiteY456" fmla="*/ 1755774 h 2044699"/>
                <a:gd name="connsiteX457" fmla="*/ 600075 w 1263650"/>
                <a:gd name="connsiteY457" fmla="*/ 1755774 h 2044699"/>
                <a:gd name="connsiteX458" fmla="*/ 593725 w 1263650"/>
                <a:gd name="connsiteY458" fmla="*/ 1749424 h 2044699"/>
                <a:gd name="connsiteX459" fmla="*/ 593725 w 1263650"/>
                <a:gd name="connsiteY459" fmla="*/ 1746249 h 2044699"/>
                <a:gd name="connsiteX460" fmla="*/ 584200 w 1263650"/>
                <a:gd name="connsiteY460" fmla="*/ 1743074 h 2044699"/>
                <a:gd name="connsiteX461" fmla="*/ 581025 w 1263650"/>
                <a:gd name="connsiteY461" fmla="*/ 1739899 h 2044699"/>
                <a:gd name="connsiteX462" fmla="*/ 581025 w 1263650"/>
                <a:gd name="connsiteY462" fmla="*/ 1736724 h 2044699"/>
                <a:gd name="connsiteX463" fmla="*/ 587375 w 1263650"/>
                <a:gd name="connsiteY463" fmla="*/ 1736724 h 2044699"/>
                <a:gd name="connsiteX464" fmla="*/ 590550 w 1263650"/>
                <a:gd name="connsiteY464" fmla="*/ 1730374 h 2044699"/>
                <a:gd name="connsiteX465" fmla="*/ 590550 w 1263650"/>
                <a:gd name="connsiteY465" fmla="*/ 1724024 h 2044699"/>
                <a:gd name="connsiteX466" fmla="*/ 587375 w 1263650"/>
                <a:gd name="connsiteY466" fmla="*/ 1704974 h 2044699"/>
                <a:gd name="connsiteX467" fmla="*/ 581025 w 1263650"/>
                <a:gd name="connsiteY467" fmla="*/ 1689099 h 2044699"/>
                <a:gd name="connsiteX468" fmla="*/ 574675 w 1263650"/>
                <a:gd name="connsiteY468" fmla="*/ 1682749 h 2044699"/>
                <a:gd name="connsiteX469" fmla="*/ 555625 w 1263650"/>
                <a:gd name="connsiteY469" fmla="*/ 1679574 h 2044699"/>
                <a:gd name="connsiteX470" fmla="*/ 536575 w 1263650"/>
                <a:gd name="connsiteY470" fmla="*/ 1679574 h 2044699"/>
                <a:gd name="connsiteX471" fmla="*/ 533400 w 1263650"/>
                <a:gd name="connsiteY471" fmla="*/ 1682749 h 2044699"/>
                <a:gd name="connsiteX472" fmla="*/ 527050 w 1263650"/>
                <a:gd name="connsiteY472" fmla="*/ 1676399 h 2044699"/>
                <a:gd name="connsiteX473" fmla="*/ 514350 w 1263650"/>
                <a:gd name="connsiteY473" fmla="*/ 1670049 h 2044699"/>
                <a:gd name="connsiteX474" fmla="*/ 511175 w 1263650"/>
                <a:gd name="connsiteY474" fmla="*/ 1670049 h 2044699"/>
                <a:gd name="connsiteX475" fmla="*/ 492125 w 1263650"/>
                <a:gd name="connsiteY475" fmla="*/ 1654174 h 2044699"/>
                <a:gd name="connsiteX476" fmla="*/ 485775 w 1263650"/>
                <a:gd name="connsiteY476" fmla="*/ 1654174 h 2044699"/>
                <a:gd name="connsiteX477" fmla="*/ 479425 w 1263650"/>
                <a:gd name="connsiteY477" fmla="*/ 1641474 h 2044699"/>
                <a:gd name="connsiteX478" fmla="*/ 476250 w 1263650"/>
                <a:gd name="connsiteY478" fmla="*/ 1641474 h 2044699"/>
                <a:gd name="connsiteX479" fmla="*/ 473075 w 1263650"/>
                <a:gd name="connsiteY479" fmla="*/ 1638299 h 2044699"/>
                <a:gd name="connsiteX480" fmla="*/ 473075 w 1263650"/>
                <a:gd name="connsiteY480" fmla="*/ 1631949 h 2044699"/>
                <a:gd name="connsiteX481" fmla="*/ 473075 w 1263650"/>
                <a:gd name="connsiteY481" fmla="*/ 1625599 h 2044699"/>
                <a:gd name="connsiteX482" fmla="*/ 473075 w 1263650"/>
                <a:gd name="connsiteY482" fmla="*/ 1622424 h 2044699"/>
                <a:gd name="connsiteX483" fmla="*/ 473075 w 1263650"/>
                <a:gd name="connsiteY483" fmla="*/ 1619249 h 2044699"/>
                <a:gd name="connsiteX484" fmla="*/ 473075 w 1263650"/>
                <a:gd name="connsiteY484" fmla="*/ 1616074 h 2044699"/>
                <a:gd name="connsiteX485" fmla="*/ 469900 w 1263650"/>
                <a:gd name="connsiteY485" fmla="*/ 1616074 h 2044699"/>
                <a:gd name="connsiteX486" fmla="*/ 463550 w 1263650"/>
                <a:gd name="connsiteY486" fmla="*/ 1612899 h 2044699"/>
                <a:gd name="connsiteX487" fmla="*/ 460375 w 1263650"/>
                <a:gd name="connsiteY487" fmla="*/ 1609724 h 2044699"/>
                <a:gd name="connsiteX488" fmla="*/ 460375 w 1263650"/>
                <a:gd name="connsiteY488" fmla="*/ 1606549 h 2044699"/>
                <a:gd name="connsiteX489" fmla="*/ 457200 w 1263650"/>
                <a:gd name="connsiteY489" fmla="*/ 1603374 h 2044699"/>
                <a:gd name="connsiteX490" fmla="*/ 450850 w 1263650"/>
                <a:gd name="connsiteY490" fmla="*/ 1597024 h 2044699"/>
                <a:gd name="connsiteX491" fmla="*/ 447675 w 1263650"/>
                <a:gd name="connsiteY491" fmla="*/ 1593849 h 2044699"/>
                <a:gd name="connsiteX492" fmla="*/ 444500 w 1263650"/>
                <a:gd name="connsiteY492" fmla="*/ 1590674 h 2044699"/>
                <a:gd name="connsiteX493" fmla="*/ 434975 w 1263650"/>
                <a:gd name="connsiteY493" fmla="*/ 1581149 h 2044699"/>
                <a:gd name="connsiteX494" fmla="*/ 422275 w 1263650"/>
                <a:gd name="connsiteY494" fmla="*/ 1577974 h 2044699"/>
                <a:gd name="connsiteX495" fmla="*/ 409575 w 1263650"/>
                <a:gd name="connsiteY495" fmla="*/ 1577974 h 2044699"/>
                <a:gd name="connsiteX496" fmla="*/ 396875 w 1263650"/>
                <a:gd name="connsiteY496" fmla="*/ 1571624 h 2044699"/>
                <a:gd name="connsiteX497" fmla="*/ 384175 w 1263650"/>
                <a:gd name="connsiteY497" fmla="*/ 1568449 h 2044699"/>
                <a:gd name="connsiteX498" fmla="*/ 374650 w 1263650"/>
                <a:gd name="connsiteY498" fmla="*/ 1562099 h 2044699"/>
                <a:gd name="connsiteX499" fmla="*/ 368300 w 1263650"/>
                <a:gd name="connsiteY499" fmla="*/ 1555749 h 2044699"/>
                <a:gd name="connsiteX500" fmla="*/ 355600 w 1263650"/>
                <a:gd name="connsiteY500" fmla="*/ 1555749 h 2044699"/>
                <a:gd name="connsiteX501" fmla="*/ 346075 w 1263650"/>
                <a:gd name="connsiteY501" fmla="*/ 1549399 h 2044699"/>
                <a:gd name="connsiteX502" fmla="*/ 336550 w 1263650"/>
                <a:gd name="connsiteY502" fmla="*/ 1549399 h 2044699"/>
                <a:gd name="connsiteX503" fmla="*/ 330200 w 1263650"/>
                <a:gd name="connsiteY503" fmla="*/ 1546224 h 2044699"/>
                <a:gd name="connsiteX504" fmla="*/ 323850 w 1263650"/>
                <a:gd name="connsiteY504" fmla="*/ 1546224 h 2044699"/>
                <a:gd name="connsiteX505" fmla="*/ 307975 w 1263650"/>
                <a:gd name="connsiteY505" fmla="*/ 1546224 h 2044699"/>
                <a:gd name="connsiteX506" fmla="*/ 298450 w 1263650"/>
                <a:gd name="connsiteY506" fmla="*/ 1546224 h 2044699"/>
                <a:gd name="connsiteX507" fmla="*/ 295275 w 1263650"/>
                <a:gd name="connsiteY507" fmla="*/ 1543049 h 2044699"/>
                <a:gd name="connsiteX508" fmla="*/ 292100 w 1263650"/>
                <a:gd name="connsiteY508" fmla="*/ 1527174 h 2044699"/>
                <a:gd name="connsiteX509" fmla="*/ 288925 w 1263650"/>
                <a:gd name="connsiteY509" fmla="*/ 1520824 h 2044699"/>
                <a:gd name="connsiteX510" fmla="*/ 282575 w 1263650"/>
                <a:gd name="connsiteY510" fmla="*/ 1517649 h 2044699"/>
                <a:gd name="connsiteX511" fmla="*/ 279400 w 1263650"/>
                <a:gd name="connsiteY511" fmla="*/ 1517649 h 2044699"/>
                <a:gd name="connsiteX512" fmla="*/ 276225 w 1263650"/>
                <a:gd name="connsiteY512" fmla="*/ 1517649 h 2044699"/>
                <a:gd name="connsiteX513" fmla="*/ 276225 w 1263650"/>
                <a:gd name="connsiteY513" fmla="*/ 1514474 h 2044699"/>
                <a:gd name="connsiteX514" fmla="*/ 276225 w 1263650"/>
                <a:gd name="connsiteY514" fmla="*/ 1511299 h 2044699"/>
                <a:gd name="connsiteX515" fmla="*/ 276225 w 1263650"/>
                <a:gd name="connsiteY515" fmla="*/ 1508124 h 2044699"/>
                <a:gd name="connsiteX516" fmla="*/ 279400 w 1263650"/>
                <a:gd name="connsiteY516" fmla="*/ 1501774 h 2044699"/>
                <a:gd name="connsiteX517" fmla="*/ 285750 w 1263650"/>
                <a:gd name="connsiteY517" fmla="*/ 1492249 h 2044699"/>
                <a:gd name="connsiteX518" fmla="*/ 285750 w 1263650"/>
                <a:gd name="connsiteY518" fmla="*/ 1485899 h 2044699"/>
                <a:gd name="connsiteX519" fmla="*/ 285750 w 1263650"/>
                <a:gd name="connsiteY519" fmla="*/ 1479549 h 2044699"/>
                <a:gd name="connsiteX520" fmla="*/ 288925 w 1263650"/>
                <a:gd name="connsiteY520" fmla="*/ 1470024 h 2044699"/>
                <a:gd name="connsiteX521" fmla="*/ 292100 w 1263650"/>
                <a:gd name="connsiteY521" fmla="*/ 1463674 h 2044699"/>
                <a:gd name="connsiteX522" fmla="*/ 288925 w 1263650"/>
                <a:gd name="connsiteY522" fmla="*/ 1457324 h 2044699"/>
                <a:gd name="connsiteX523" fmla="*/ 285750 w 1263650"/>
                <a:gd name="connsiteY523" fmla="*/ 1450974 h 2044699"/>
                <a:gd name="connsiteX524" fmla="*/ 285750 w 1263650"/>
                <a:gd name="connsiteY524" fmla="*/ 1444624 h 2044699"/>
                <a:gd name="connsiteX525" fmla="*/ 292100 w 1263650"/>
                <a:gd name="connsiteY525" fmla="*/ 1438274 h 2044699"/>
                <a:gd name="connsiteX526" fmla="*/ 292100 w 1263650"/>
                <a:gd name="connsiteY526" fmla="*/ 1435099 h 2044699"/>
                <a:gd name="connsiteX527" fmla="*/ 295275 w 1263650"/>
                <a:gd name="connsiteY527" fmla="*/ 1428749 h 2044699"/>
                <a:gd name="connsiteX528" fmla="*/ 301625 w 1263650"/>
                <a:gd name="connsiteY528" fmla="*/ 1422399 h 2044699"/>
                <a:gd name="connsiteX529" fmla="*/ 301625 w 1263650"/>
                <a:gd name="connsiteY529" fmla="*/ 1419224 h 2044699"/>
                <a:gd name="connsiteX530" fmla="*/ 301625 w 1263650"/>
                <a:gd name="connsiteY530" fmla="*/ 1416049 h 2044699"/>
                <a:gd name="connsiteX531" fmla="*/ 301625 w 1263650"/>
                <a:gd name="connsiteY531" fmla="*/ 1406524 h 2044699"/>
                <a:gd name="connsiteX532" fmla="*/ 288925 w 1263650"/>
                <a:gd name="connsiteY532" fmla="*/ 1396999 h 2044699"/>
                <a:gd name="connsiteX533" fmla="*/ 285750 w 1263650"/>
                <a:gd name="connsiteY533" fmla="*/ 1400174 h 2044699"/>
                <a:gd name="connsiteX534" fmla="*/ 269875 w 1263650"/>
                <a:gd name="connsiteY534" fmla="*/ 1387474 h 2044699"/>
                <a:gd name="connsiteX535" fmla="*/ 269875 w 1263650"/>
                <a:gd name="connsiteY535" fmla="*/ 1377949 h 2044699"/>
                <a:gd name="connsiteX536" fmla="*/ 273050 w 1263650"/>
                <a:gd name="connsiteY536" fmla="*/ 1371599 h 2044699"/>
                <a:gd name="connsiteX537" fmla="*/ 276225 w 1263650"/>
                <a:gd name="connsiteY537" fmla="*/ 1368424 h 2044699"/>
                <a:gd name="connsiteX538" fmla="*/ 282575 w 1263650"/>
                <a:gd name="connsiteY538" fmla="*/ 1365249 h 2044699"/>
                <a:gd name="connsiteX539" fmla="*/ 282575 w 1263650"/>
                <a:gd name="connsiteY539" fmla="*/ 1362074 h 2044699"/>
                <a:gd name="connsiteX540" fmla="*/ 282575 w 1263650"/>
                <a:gd name="connsiteY540" fmla="*/ 1355724 h 2044699"/>
                <a:gd name="connsiteX541" fmla="*/ 279400 w 1263650"/>
                <a:gd name="connsiteY541" fmla="*/ 1349374 h 2044699"/>
                <a:gd name="connsiteX542" fmla="*/ 279400 w 1263650"/>
                <a:gd name="connsiteY542" fmla="*/ 1346199 h 2044699"/>
                <a:gd name="connsiteX543" fmla="*/ 269875 w 1263650"/>
                <a:gd name="connsiteY543" fmla="*/ 1343024 h 2044699"/>
                <a:gd name="connsiteX544" fmla="*/ 260350 w 1263650"/>
                <a:gd name="connsiteY544" fmla="*/ 1336674 h 2044699"/>
                <a:gd name="connsiteX545" fmla="*/ 254000 w 1263650"/>
                <a:gd name="connsiteY545" fmla="*/ 1327149 h 2044699"/>
                <a:gd name="connsiteX546" fmla="*/ 250825 w 1263650"/>
                <a:gd name="connsiteY546" fmla="*/ 1317624 h 2044699"/>
                <a:gd name="connsiteX547" fmla="*/ 247650 w 1263650"/>
                <a:gd name="connsiteY547" fmla="*/ 1308099 h 2044699"/>
                <a:gd name="connsiteX548" fmla="*/ 244475 w 1263650"/>
                <a:gd name="connsiteY548" fmla="*/ 1298574 h 2044699"/>
                <a:gd name="connsiteX549" fmla="*/ 238125 w 1263650"/>
                <a:gd name="connsiteY549" fmla="*/ 1295399 h 2044699"/>
                <a:gd name="connsiteX550" fmla="*/ 228600 w 1263650"/>
                <a:gd name="connsiteY550" fmla="*/ 1289049 h 2044699"/>
                <a:gd name="connsiteX551" fmla="*/ 225425 w 1263650"/>
                <a:gd name="connsiteY551" fmla="*/ 1282699 h 2044699"/>
                <a:gd name="connsiteX552" fmla="*/ 225425 w 1263650"/>
                <a:gd name="connsiteY552" fmla="*/ 1273174 h 2044699"/>
                <a:gd name="connsiteX553" fmla="*/ 228600 w 1263650"/>
                <a:gd name="connsiteY553" fmla="*/ 1269999 h 2044699"/>
                <a:gd name="connsiteX554" fmla="*/ 228600 w 1263650"/>
                <a:gd name="connsiteY554" fmla="*/ 1266824 h 2044699"/>
                <a:gd name="connsiteX555" fmla="*/ 225425 w 1263650"/>
                <a:gd name="connsiteY555" fmla="*/ 1263649 h 2044699"/>
                <a:gd name="connsiteX556" fmla="*/ 225425 w 1263650"/>
                <a:gd name="connsiteY556" fmla="*/ 1260474 h 2044699"/>
                <a:gd name="connsiteX557" fmla="*/ 212725 w 1263650"/>
                <a:gd name="connsiteY557" fmla="*/ 1244599 h 2044699"/>
                <a:gd name="connsiteX558" fmla="*/ 209550 w 1263650"/>
                <a:gd name="connsiteY558" fmla="*/ 1219199 h 2044699"/>
                <a:gd name="connsiteX559" fmla="*/ 200025 w 1263650"/>
                <a:gd name="connsiteY559" fmla="*/ 1212849 h 2044699"/>
                <a:gd name="connsiteX560" fmla="*/ 196850 w 1263650"/>
                <a:gd name="connsiteY560" fmla="*/ 1193799 h 2044699"/>
                <a:gd name="connsiteX561" fmla="*/ 187325 w 1263650"/>
                <a:gd name="connsiteY561" fmla="*/ 1177924 h 2044699"/>
                <a:gd name="connsiteX562" fmla="*/ 187325 w 1263650"/>
                <a:gd name="connsiteY562" fmla="*/ 1171574 h 2044699"/>
                <a:gd name="connsiteX563" fmla="*/ 177800 w 1263650"/>
                <a:gd name="connsiteY563" fmla="*/ 1162049 h 2044699"/>
                <a:gd name="connsiteX564" fmla="*/ 171450 w 1263650"/>
                <a:gd name="connsiteY564" fmla="*/ 1162049 h 2044699"/>
                <a:gd name="connsiteX565" fmla="*/ 171450 w 1263650"/>
                <a:gd name="connsiteY565" fmla="*/ 1158874 h 2044699"/>
                <a:gd name="connsiteX566" fmla="*/ 171450 w 1263650"/>
                <a:gd name="connsiteY566" fmla="*/ 1152524 h 2044699"/>
                <a:gd name="connsiteX567" fmla="*/ 165100 w 1263650"/>
                <a:gd name="connsiteY567" fmla="*/ 1146174 h 2044699"/>
                <a:gd name="connsiteX568" fmla="*/ 165100 w 1263650"/>
                <a:gd name="connsiteY568" fmla="*/ 1142999 h 2044699"/>
                <a:gd name="connsiteX569" fmla="*/ 165100 w 1263650"/>
                <a:gd name="connsiteY569" fmla="*/ 1136649 h 2044699"/>
                <a:gd name="connsiteX570" fmla="*/ 168275 w 1263650"/>
                <a:gd name="connsiteY570" fmla="*/ 1133474 h 2044699"/>
                <a:gd name="connsiteX571" fmla="*/ 168275 w 1263650"/>
                <a:gd name="connsiteY571" fmla="*/ 1130299 h 2044699"/>
                <a:gd name="connsiteX572" fmla="*/ 168275 w 1263650"/>
                <a:gd name="connsiteY572" fmla="*/ 1117599 h 2044699"/>
                <a:gd name="connsiteX573" fmla="*/ 168275 w 1263650"/>
                <a:gd name="connsiteY573" fmla="*/ 1104899 h 2044699"/>
                <a:gd name="connsiteX574" fmla="*/ 171450 w 1263650"/>
                <a:gd name="connsiteY574" fmla="*/ 1101724 h 2044699"/>
                <a:gd name="connsiteX575" fmla="*/ 171450 w 1263650"/>
                <a:gd name="connsiteY575" fmla="*/ 1098549 h 2044699"/>
                <a:gd name="connsiteX576" fmla="*/ 168275 w 1263650"/>
                <a:gd name="connsiteY576" fmla="*/ 1092199 h 2044699"/>
                <a:gd name="connsiteX577" fmla="*/ 165100 w 1263650"/>
                <a:gd name="connsiteY577" fmla="*/ 1092199 h 2044699"/>
                <a:gd name="connsiteX578" fmla="*/ 168275 w 1263650"/>
                <a:gd name="connsiteY578" fmla="*/ 1089024 h 2044699"/>
                <a:gd name="connsiteX579" fmla="*/ 171450 w 1263650"/>
                <a:gd name="connsiteY579" fmla="*/ 1085849 h 2044699"/>
                <a:gd name="connsiteX580" fmla="*/ 174625 w 1263650"/>
                <a:gd name="connsiteY580" fmla="*/ 1082674 h 2044699"/>
                <a:gd name="connsiteX581" fmla="*/ 177800 w 1263650"/>
                <a:gd name="connsiteY581" fmla="*/ 1082674 h 2044699"/>
                <a:gd name="connsiteX582" fmla="*/ 180975 w 1263650"/>
                <a:gd name="connsiteY582" fmla="*/ 1089024 h 2044699"/>
                <a:gd name="connsiteX583" fmla="*/ 184150 w 1263650"/>
                <a:gd name="connsiteY583" fmla="*/ 1089024 h 2044699"/>
                <a:gd name="connsiteX584" fmla="*/ 190500 w 1263650"/>
                <a:gd name="connsiteY584" fmla="*/ 1085849 h 2044699"/>
                <a:gd name="connsiteX585" fmla="*/ 200025 w 1263650"/>
                <a:gd name="connsiteY585" fmla="*/ 1066799 h 2044699"/>
                <a:gd name="connsiteX586" fmla="*/ 200025 w 1263650"/>
                <a:gd name="connsiteY586" fmla="*/ 1073149 h 2044699"/>
                <a:gd name="connsiteX587" fmla="*/ 203200 w 1263650"/>
                <a:gd name="connsiteY587" fmla="*/ 1073149 h 2044699"/>
                <a:gd name="connsiteX588" fmla="*/ 203200 w 1263650"/>
                <a:gd name="connsiteY588" fmla="*/ 1066799 h 2044699"/>
                <a:gd name="connsiteX589" fmla="*/ 200025 w 1263650"/>
                <a:gd name="connsiteY589" fmla="*/ 1066799 h 2044699"/>
                <a:gd name="connsiteX590" fmla="*/ 200025 w 1263650"/>
                <a:gd name="connsiteY590" fmla="*/ 1063624 h 2044699"/>
                <a:gd name="connsiteX591" fmla="*/ 203200 w 1263650"/>
                <a:gd name="connsiteY591" fmla="*/ 1054099 h 2044699"/>
                <a:gd name="connsiteX592" fmla="*/ 203200 w 1263650"/>
                <a:gd name="connsiteY592" fmla="*/ 1044574 h 2044699"/>
                <a:gd name="connsiteX593" fmla="*/ 203200 w 1263650"/>
                <a:gd name="connsiteY593" fmla="*/ 1041400 h 2044699"/>
                <a:gd name="connsiteX594" fmla="*/ 200025 w 1263650"/>
                <a:gd name="connsiteY594" fmla="*/ 1031875 h 2044699"/>
                <a:gd name="connsiteX595" fmla="*/ 196850 w 1263650"/>
                <a:gd name="connsiteY595" fmla="*/ 1025525 h 2044699"/>
                <a:gd name="connsiteX596" fmla="*/ 190500 w 1263650"/>
                <a:gd name="connsiteY596" fmla="*/ 1019175 h 2044699"/>
                <a:gd name="connsiteX597" fmla="*/ 187325 w 1263650"/>
                <a:gd name="connsiteY597" fmla="*/ 1019175 h 2044699"/>
                <a:gd name="connsiteX598" fmla="*/ 184150 w 1263650"/>
                <a:gd name="connsiteY598" fmla="*/ 1022350 h 2044699"/>
                <a:gd name="connsiteX599" fmla="*/ 180975 w 1263650"/>
                <a:gd name="connsiteY599" fmla="*/ 1022350 h 2044699"/>
                <a:gd name="connsiteX600" fmla="*/ 180975 w 1263650"/>
                <a:gd name="connsiteY600" fmla="*/ 1019175 h 2044699"/>
                <a:gd name="connsiteX601" fmla="*/ 174625 w 1263650"/>
                <a:gd name="connsiteY601" fmla="*/ 1019175 h 2044699"/>
                <a:gd name="connsiteX602" fmla="*/ 171450 w 1263650"/>
                <a:gd name="connsiteY602" fmla="*/ 1019175 h 2044699"/>
                <a:gd name="connsiteX603" fmla="*/ 161925 w 1263650"/>
                <a:gd name="connsiteY603" fmla="*/ 1016000 h 2044699"/>
                <a:gd name="connsiteX604" fmla="*/ 155575 w 1263650"/>
                <a:gd name="connsiteY604" fmla="*/ 1009650 h 2044699"/>
                <a:gd name="connsiteX605" fmla="*/ 149225 w 1263650"/>
                <a:gd name="connsiteY605" fmla="*/ 996950 h 2044699"/>
                <a:gd name="connsiteX606" fmla="*/ 146050 w 1263650"/>
                <a:gd name="connsiteY606" fmla="*/ 984250 h 2044699"/>
                <a:gd name="connsiteX607" fmla="*/ 142875 w 1263650"/>
                <a:gd name="connsiteY607" fmla="*/ 981075 h 2044699"/>
                <a:gd name="connsiteX608" fmla="*/ 139700 w 1263650"/>
                <a:gd name="connsiteY608" fmla="*/ 977900 h 2044699"/>
                <a:gd name="connsiteX609" fmla="*/ 136525 w 1263650"/>
                <a:gd name="connsiteY609" fmla="*/ 968375 h 2044699"/>
                <a:gd name="connsiteX610" fmla="*/ 130175 w 1263650"/>
                <a:gd name="connsiteY610" fmla="*/ 962025 h 2044699"/>
                <a:gd name="connsiteX611" fmla="*/ 130175 w 1263650"/>
                <a:gd name="connsiteY611" fmla="*/ 952500 h 2044699"/>
                <a:gd name="connsiteX612" fmla="*/ 139700 w 1263650"/>
                <a:gd name="connsiteY612" fmla="*/ 933450 h 2044699"/>
                <a:gd name="connsiteX613" fmla="*/ 136525 w 1263650"/>
                <a:gd name="connsiteY613" fmla="*/ 908050 h 2044699"/>
                <a:gd name="connsiteX614" fmla="*/ 133350 w 1263650"/>
                <a:gd name="connsiteY614" fmla="*/ 901700 h 2044699"/>
                <a:gd name="connsiteX615" fmla="*/ 130175 w 1263650"/>
                <a:gd name="connsiteY615" fmla="*/ 901700 h 2044699"/>
                <a:gd name="connsiteX616" fmla="*/ 130175 w 1263650"/>
                <a:gd name="connsiteY616" fmla="*/ 895350 h 2044699"/>
                <a:gd name="connsiteX617" fmla="*/ 133350 w 1263650"/>
                <a:gd name="connsiteY617" fmla="*/ 882650 h 2044699"/>
                <a:gd name="connsiteX618" fmla="*/ 136525 w 1263650"/>
                <a:gd name="connsiteY618" fmla="*/ 882650 h 2044699"/>
                <a:gd name="connsiteX619" fmla="*/ 139700 w 1263650"/>
                <a:gd name="connsiteY619" fmla="*/ 876300 h 2044699"/>
                <a:gd name="connsiteX620" fmla="*/ 139700 w 1263650"/>
                <a:gd name="connsiteY620" fmla="*/ 863600 h 2044699"/>
                <a:gd name="connsiteX621" fmla="*/ 142875 w 1263650"/>
                <a:gd name="connsiteY621" fmla="*/ 847725 h 2044699"/>
                <a:gd name="connsiteX622" fmla="*/ 146050 w 1263650"/>
                <a:gd name="connsiteY622" fmla="*/ 847725 h 2044699"/>
                <a:gd name="connsiteX623" fmla="*/ 149225 w 1263650"/>
                <a:gd name="connsiteY623" fmla="*/ 844550 h 2044699"/>
                <a:gd name="connsiteX624" fmla="*/ 161925 w 1263650"/>
                <a:gd name="connsiteY624" fmla="*/ 847725 h 2044699"/>
                <a:gd name="connsiteX625" fmla="*/ 158750 w 1263650"/>
                <a:gd name="connsiteY625" fmla="*/ 860425 h 2044699"/>
                <a:gd name="connsiteX626" fmla="*/ 158750 w 1263650"/>
                <a:gd name="connsiteY626" fmla="*/ 863600 h 2044699"/>
                <a:gd name="connsiteX627" fmla="*/ 158750 w 1263650"/>
                <a:gd name="connsiteY627" fmla="*/ 866775 h 2044699"/>
                <a:gd name="connsiteX628" fmla="*/ 155575 w 1263650"/>
                <a:gd name="connsiteY628" fmla="*/ 876300 h 2044699"/>
                <a:gd name="connsiteX629" fmla="*/ 155575 w 1263650"/>
                <a:gd name="connsiteY629" fmla="*/ 879475 h 2044699"/>
                <a:gd name="connsiteX630" fmla="*/ 155575 w 1263650"/>
                <a:gd name="connsiteY630" fmla="*/ 885825 h 2044699"/>
                <a:gd name="connsiteX631" fmla="*/ 161925 w 1263650"/>
                <a:gd name="connsiteY631" fmla="*/ 895350 h 2044699"/>
                <a:gd name="connsiteX632" fmla="*/ 168275 w 1263650"/>
                <a:gd name="connsiteY632" fmla="*/ 895350 h 2044699"/>
                <a:gd name="connsiteX633" fmla="*/ 168275 w 1263650"/>
                <a:gd name="connsiteY633" fmla="*/ 901700 h 2044699"/>
                <a:gd name="connsiteX634" fmla="*/ 174625 w 1263650"/>
                <a:gd name="connsiteY634" fmla="*/ 904875 h 2044699"/>
                <a:gd name="connsiteX635" fmla="*/ 177800 w 1263650"/>
                <a:gd name="connsiteY635" fmla="*/ 908050 h 2044699"/>
                <a:gd name="connsiteX636" fmla="*/ 180975 w 1263650"/>
                <a:gd name="connsiteY636" fmla="*/ 914400 h 2044699"/>
                <a:gd name="connsiteX637" fmla="*/ 184150 w 1263650"/>
                <a:gd name="connsiteY637" fmla="*/ 914400 h 2044699"/>
                <a:gd name="connsiteX638" fmla="*/ 184150 w 1263650"/>
                <a:gd name="connsiteY638" fmla="*/ 920750 h 2044699"/>
                <a:gd name="connsiteX639" fmla="*/ 187325 w 1263650"/>
                <a:gd name="connsiteY639" fmla="*/ 923925 h 2044699"/>
                <a:gd name="connsiteX640" fmla="*/ 190500 w 1263650"/>
                <a:gd name="connsiteY640" fmla="*/ 927100 h 2044699"/>
                <a:gd name="connsiteX641" fmla="*/ 196850 w 1263650"/>
                <a:gd name="connsiteY641" fmla="*/ 927100 h 2044699"/>
                <a:gd name="connsiteX642" fmla="*/ 200025 w 1263650"/>
                <a:gd name="connsiteY642" fmla="*/ 930275 h 2044699"/>
                <a:gd name="connsiteX643" fmla="*/ 202410 w 1263650"/>
                <a:gd name="connsiteY643" fmla="*/ 927890 h 2044699"/>
                <a:gd name="connsiteX644" fmla="*/ 202410 w 1263650"/>
                <a:gd name="connsiteY644" fmla="*/ 926309 h 2044699"/>
                <a:gd name="connsiteX645" fmla="*/ 200026 w 1263650"/>
                <a:gd name="connsiteY645" fmla="*/ 923925 h 2044699"/>
                <a:gd name="connsiteX646" fmla="*/ 196851 w 1263650"/>
                <a:gd name="connsiteY646" fmla="*/ 920750 h 2044699"/>
                <a:gd name="connsiteX647" fmla="*/ 193676 w 1263650"/>
                <a:gd name="connsiteY647" fmla="*/ 917575 h 2044699"/>
                <a:gd name="connsiteX648" fmla="*/ 193676 w 1263650"/>
                <a:gd name="connsiteY648" fmla="*/ 914400 h 2044699"/>
                <a:gd name="connsiteX649" fmla="*/ 190501 w 1263650"/>
                <a:gd name="connsiteY649" fmla="*/ 914400 h 2044699"/>
                <a:gd name="connsiteX650" fmla="*/ 187326 w 1263650"/>
                <a:gd name="connsiteY650" fmla="*/ 904875 h 2044699"/>
                <a:gd name="connsiteX651" fmla="*/ 187326 w 1263650"/>
                <a:gd name="connsiteY651" fmla="*/ 898525 h 2044699"/>
                <a:gd name="connsiteX652" fmla="*/ 187326 w 1263650"/>
                <a:gd name="connsiteY652" fmla="*/ 889000 h 2044699"/>
                <a:gd name="connsiteX653" fmla="*/ 187326 w 1263650"/>
                <a:gd name="connsiteY653" fmla="*/ 882650 h 2044699"/>
                <a:gd name="connsiteX654" fmla="*/ 187326 w 1263650"/>
                <a:gd name="connsiteY654" fmla="*/ 876300 h 2044699"/>
                <a:gd name="connsiteX655" fmla="*/ 184151 w 1263650"/>
                <a:gd name="connsiteY655" fmla="*/ 873125 h 2044699"/>
                <a:gd name="connsiteX656" fmla="*/ 180976 w 1263650"/>
                <a:gd name="connsiteY656" fmla="*/ 869950 h 2044699"/>
                <a:gd name="connsiteX657" fmla="*/ 177801 w 1263650"/>
                <a:gd name="connsiteY657" fmla="*/ 866775 h 2044699"/>
                <a:gd name="connsiteX658" fmla="*/ 180976 w 1263650"/>
                <a:gd name="connsiteY658" fmla="*/ 866775 h 2044699"/>
                <a:gd name="connsiteX659" fmla="*/ 184151 w 1263650"/>
                <a:gd name="connsiteY659" fmla="*/ 866775 h 2044699"/>
                <a:gd name="connsiteX660" fmla="*/ 184151 w 1263650"/>
                <a:gd name="connsiteY660" fmla="*/ 863600 h 2044699"/>
                <a:gd name="connsiteX661" fmla="*/ 174626 w 1263650"/>
                <a:gd name="connsiteY661" fmla="*/ 860425 h 2044699"/>
                <a:gd name="connsiteX662" fmla="*/ 168276 w 1263650"/>
                <a:gd name="connsiteY662" fmla="*/ 854075 h 2044699"/>
                <a:gd name="connsiteX663" fmla="*/ 168276 w 1263650"/>
                <a:gd name="connsiteY663" fmla="*/ 850900 h 2044699"/>
                <a:gd name="connsiteX664" fmla="*/ 171451 w 1263650"/>
                <a:gd name="connsiteY664" fmla="*/ 847725 h 2044699"/>
                <a:gd name="connsiteX665" fmla="*/ 174626 w 1263650"/>
                <a:gd name="connsiteY665" fmla="*/ 844550 h 2044699"/>
                <a:gd name="connsiteX666" fmla="*/ 177801 w 1263650"/>
                <a:gd name="connsiteY666" fmla="*/ 841375 h 2044699"/>
                <a:gd name="connsiteX667" fmla="*/ 174626 w 1263650"/>
                <a:gd name="connsiteY667" fmla="*/ 835025 h 2044699"/>
                <a:gd name="connsiteX668" fmla="*/ 174626 w 1263650"/>
                <a:gd name="connsiteY668" fmla="*/ 831850 h 2044699"/>
                <a:gd name="connsiteX669" fmla="*/ 174627 w 1263650"/>
                <a:gd name="connsiteY669" fmla="*/ 831850 h 2044699"/>
                <a:gd name="connsiteX670" fmla="*/ 171452 w 1263650"/>
                <a:gd name="connsiteY670" fmla="*/ 828675 h 2044699"/>
                <a:gd name="connsiteX671" fmla="*/ 168277 w 1263650"/>
                <a:gd name="connsiteY671" fmla="*/ 828675 h 2044699"/>
                <a:gd name="connsiteX672" fmla="*/ 165102 w 1263650"/>
                <a:gd name="connsiteY672" fmla="*/ 828675 h 2044699"/>
                <a:gd name="connsiteX673" fmla="*/ 165102 w 1263650"/>
                <a:gd name="connsiteY673" fmla="*/ 825500 h 2044699"/>
                <a:gd name="connsiteX674" fmla="*/ 165102 w 1263650"/>
                <a:gd name="connsiteY674" fmla="*/ 822325 h 2044699"/>
                <a:gd name="connsiteX675" fmla="*/ 165102 w 1263650"/>
                <a:gd name="connsiteY675" fmla="*/ 819150 h 2044699"/>
                <a:gd name="connsiteX676" fmla="*/ 168277 w 1263650"/>
                <a:gd name="connsiteY676" fmla="*/ 819150 h 2044699"/>
                <a:gd name="connsiteX677" fmla="*/ 171452 w 1263650"/>
                <a:gd name="connsiteY677" fmla="*/ 815975 h 2044699"/>
                <a:gd name="connsiteX678" fmla="*/ 174627 w 1263650"/>
                <a:gd name="connsiteY678" fmla="*/ 812800 h 2044699"/>
                <a:gd name="connsiteX679" fmla="*/ 174627 w 1263650"/>
                <a:gd name="connsiteY679" fmla="*/ 809625 h 2044699"/>
                <a:gd name="connsiteX680" fmla="*/ 177802 w 1263650"/>
                <a:gd name="connsiteY680" fmla="*/ 812800 h 2044699"/>
                <a:gd name="connsiteX681" fmla="*/ 184152 w 1263650"/>
                <a:gd name="connsiteY681" fmla="*/ 812800 h 2044699"/>
                <a:gd name="connsiteX682" fmla="*/ 187327 w 1263650"/>
                <a:gd name="connsiteY682" fmla="*/ 809625 h 2044699"/>
                <a:gd name="connsiteX683" fmla="*/ 193677 w 1263650"/>
                <a:gd name="connsiteY683" fmla="*/ 806450 h 2044699"/>
                <a:gd name="connsiteX684" fmla="*/ 196852 w 1263650"/>
                <a:gd name="connsiteY684" fmla="*/ 809625 h 2044699"/>
                <a:gd name="connsiteX685" fmla="*/ 200027 w 1263650"/>
                <a:gd name="connsiteY685" fmla="*/ 812800 h 2044699"/>
                <a:gd name="connsiteX686" fmla="*/ 202410 w 1263650"/>
                <a:gd name="connsiteY686" fmla="*/ 812800 h 2044699"/>
                <a:gd name="connsiteX687" fmla="*/ 202410 w 1263650"/>
                <a:gd name="connsiteY687" fmla="*/ 808043 h 2044699"/>
                <a:gd name="connsiteX688" fmla="*/ 200026 w 1263650"/>
                <a:gd name="connsiteY688" fmla="*/ 803275 h 2044699"/>
                <a:gd name="connsiteX689" fmla="*/ 196851 w 1263650"/>
                <a:gd name="connsiteY689" fmla="*/ 803275 h 2044699"/>
                <a:gd name="connsiteX690" fmla="*/ 193676 w 1263650"/>
                <a:gd name="connsiteY690" fmla="*/ 803275 h 2044699"/>
                <a:gd name="connsiteX691" fmla="*/ 193676 w 1263650"/>
                <a:gd name="connsiteY691" fmla="*/ 800100 h 2044699"/>
                <a:gd name="connsiteX692" fmla="*/ 193676 w 1263650"/>
                <a:gd name="connsiteY692" fmla="*/ 793750 h 2044699"/>
                <a:gd name="connsiteX693" fmla="*/ 193676 w 1263650"/>
                <a:gd name="connsiteY693" fmla="*/ 787400 h 2044699"/>
                <a:gd name="connsiteX694" fmla="*/ 193676 w 1263650"/>
                <a:gd name="connsiteY694" fmla="*/ 784225 h 2044699"/>
                <a:gd name="connsiteX695" fmla="*/ 193676 w 1263650"/>
                <a:gd name="connsiteY695" fmla="*/ 781050 h 2044699"/>
                <a:gd name="connsiteX696" fmla="*/ 190501 w 1263650"/>
                <a:gd name="connsiteY696" fmla="*/ 777875 h 2044699"/>
                <a:gd name="connsiteX697" fmla="*/ 190501 w 1263650"/>
                <a:gd name="connsiteY697" fmla="*/ 774700 h 2044699"/>
                <a:gd name="connsiteX698" fmla="*/ 187326 w 1263650"/>
                <a:gd name="connsiteY698" fmla="*/ 774700 h 2044699"/>
                <a:gd name="connsiteX699" fmla="*/ 184151 w 1263650"/>
                <a:gd name="connsiteY699" fmla="*/ 777875 h 2044699"/>
                <a:gd name="connsiteX700" fmla="*/ 184151 w 1263650"/>
                <a:gd name="connsiteY700" fmla="*/ 774700 h 2044699"/>
                <a:gd name="connsiteX701" fmla="*/ 184150 w 1263650"/>
                <a:gd name="connsiteY701" fmla="*/ 774700 h 2044699"/>
                <a:gd name="connsiteX702" fmla="*/ 184150 w 1263650"/>
                <a:gd name="connsiteY702" fmla="*/ 777874 h 2044699"/>
                <a:gd name="connsiteX703" fmla="*/ 180976 w 1263650"/>
                <a:gd name="connsiteY703" fmla="*/ 774700 h 2044699"/>
                <a:gd name="connsiteX704" fmla="*/ 180976 w 1263650"/>
                <a:gd name="connsiteY704" fmla="*/ 771525 h 2044699"/>
                <a:gd name="connsiteX705" fmla="*/ 180975 w 1263650"/>
                <a:gd name="connsiteY705" fmla="*/ 771525 h 2044699"/>
                <a:gd name="connsiteX706" fmla="*/ 180975 w 1263650"/>
                <a:gd name="connsiteY706" fmla="*/ 774700 h 2044699"/>
                <a:gd name="connsiteX707" fmla="*/ 180975 w 1263650"/>
                <a:gd name="connsiteY707" fmla="*/ 777875 h 2044699"/>
                <a:gd name="connsiteX708" fmla="*/ 180975 w 1263650"/>
                <a:gd name="connsiteY708" fmla="*/ 781050 h 2044699"/>
                <a:gd name="connsiteX709" fmla="*/ 180976 w 1263650"/>
                <a:gd name="connsiteY709" fmla="*/ 781050 h 2044699"/>
                <a:gd name="connsiteX710" fmla="*/ 180976 w 1263650"/>
                <a:gd name="connsiteY710" fmla="*/ 777875 h 2044699"/>
                <a:gd name="connsiteX711" fmla="*/ 180976 w 1263650"/>
                <a:gd name="connsiteY711" fmla="*/ 774701 h 2044699"/>
                <a:gd name="connsiteX712" fmla="*/ 184150 w 1263650"/>
                <a:gd name="connsiteY712" fmla="*/ 777875 h 2044699"/>
                <a:gd name="connsiteX713" fmla="*/ 184150 w 1263650"/>
                <a:gd name="connsiteY713" fmla="*/ 777874 h 2044699"/>
                <a:gd name="connsiteX714" fmla="*/ 184151 w 1263650"/>
                <a:gd name="connsiteY714" fmla="*/ 777875 h 2044699"/>
                <a:gd name="connsiteX715" fmla="*/ 187326 w 1263650"/>
                <a:gd name="connsiteY715" fmla="*/ 781050 h 2044699"/>
                <a:gd name="connsiteX716" fmla="*/ 190501 w 1263650"/>
                <a:gd name="connsiteY716" fmla="*/ 784225 h 2044699"/>
                <a:gd name="connsiteX717" fmla="*/ 190501 w 1263650"/>
                <a:gd name="connsiteY717" fmla="*/ 787400 h 2044699"/>
                <a:gd name="connsiteX718" fmla="*/ 190500 w 1263650"/>
                <a:gd name="connsiteY718" fmla="*/ 787400 h 2044699"/>
                <a:gd name="connsiteX719" fmla="*/ 190500 w 1263650"/>
                <a:gd name="connsiteY719" fmla="*/ 790575 h 2044699"/>
                <a:gd name="connsiteX720" fmla="*/ 190500 w 1263650"/>
                <a:gd name="connsiteY720" fmla="*/ 796925 h 2044699"/>
                <a:gd name="connsiteX721" fmla="*/ 187325 w 1263650"/>
                <a:gd name="connsiteY721" fmla="*/ 793750 h 2044699"/>
                <a:gd name="connsiteX722" fmla="*/ 180975 w 1263650"/>
                <a:gd name="connsiteY722" fmla="*/ 787400 h 2044699"/>
                <a:gd name="connsiteX723" fmla="*/ 177800 w 1263650"/>
                <a:gd name="connsiteY723" fmla="*/ 784225 h 2044699"/>
                <a:gd name="connsiteX724" fmla="*/ 177800 w 1263650"/>
                <a:gd name="connsiteY724" fmla="*/ 781050 h 2044699"/>
                <a:gd name="connsiteX725" fmla="*/ 184150 w 1263650"/>
                <a:gd name="connsiteY725" fmla="*/ 784225 h 2044699"/>
                <a:gd name="connsiteX726" fmla="*/ 184151 w 1263650"/>
                <a:gd name="connsiteY726" fmla="*/ 784225 h 2044699"/>
                <a:gd name="connsiteX727" fmla="*/ 177801 w 1263650"/>
                <a:gd name="connsiteY727" fmla="*/ 781050 h 2044699"/>
                <a:gd name="connsiteX728" fmla="*/ 177800 w 1263650"/>
                <a:gd name="connsiteY728" fmla="*/ 781050 h 2044699"/>
                <a:gd name="connsiteX729" fmla="*/ 174625 w 1263650"/>
                <a:gd name="connsiteY729" fmla="*/ 781050 h 2044699"/>
                <a:gd name="connsiteX730" fmla="*/ 171450 w 1263650"/>
                <a:gd name="connsiteY730" fmla="*/ 781050 h 2044699"/>
                <a:gd name="connsiteX731" fmla="*/ 171450 w 1263650"/>
                <a:gd name="connsiteY731" fmla="*/ 784225 h 2044699"/>
                <a:gd name="connsiteX732" fmla="*/ 168275 w 1263650"/>
                <a:gd name="connsiteY732" fmla="*/ 787400 h 2044699"/>
                <a:gd name="connsiteX733" fmla="*/ 165100 w 1263650"/>
                <a:gd name="connsiteY733" fmla="*/ 787400 h 2044699"/>
                <a:gd name="connsiteX734" fmla="*/ 161925 w 1263650"/>
                <a:gd name="connsiteY734" fmla="*/ 784225 h 2044699"/>
                <a:gd name="connsiteX735" fmla="*/ 158750 w 1263650"/>
                <a:gd name="connsiteY735" fmla="*/ 787400 h 2044699"/>
                <a:gd name="connsiteX736" fmla="*/ 158750 w 1263650"/>
                <a:gd name="connsiteY736" fmla="*/ 793750 h 2044699"/>
                <a:gd name="connsiteX737" fmla="*/ 161925 w 1263650"/>
                <a:gd name="connsiteY737" fmla="*/ 793750 h 2044699"/>
                <a:gd name="connsiteX738" fmla="*/ 158750 w 1263650"/>
                <a:gd name="connsiteY738" fmla="*/ 800100 h 2044699"/>
                <a:gd name="connsiteX739" fmla="*/ 155575 w 1263650"/>
                <a:gd name="connsiteY739" fmla="*/ 803275 h 2044699"/>
                <a:gd name="connsiteX740" fmla="*/ 155575 w 1263650"/>
                <a:gd name="connsiteY740" fmla="*/ 806450 h 2044699"/>
                <a:gd name="connsiteX741" fmla="*/ 161925 w 1263650"/>
                <a:gd name="connsiteY741" fmla="*/ 809625 h 2044699"/>
                <a:gd name="connsiteX742" fmla="*/ 161925 w 1263650"/>
                <a:gd name="connsiteY742" fmla="*/ 812800 h 2044699"/>
                <a:gd name="connsiteX743" fmla="*/ 158750 w 1263650"/>
                <a:gd name="connsiteY743" fmla="*/ 812800 h 2044699"/>
                <a:gd name="connsiteX744" fmla="*/ 152400 w 1263650"/>
                <a:gd name="connsiteY744" fmla="*/ 812800 h 2044699"/>
                <a:gd name="connsiteX745" fmla="*/ 152400 w 1263650"/>
                <a:gd name="connsiteY745" fmla="*/ 815975 h 2044699"/>
                <a:gd name="connsiteX746" fmla="*/ 152400 w 1263650"/>
                <a:gd name="connsiteY746" fmla="*/ 819150 h 2044699"/>
                <a:gd name="connsiteX747" fmla="*/ 149225 w 1263650"/>
                <a:gd name="connsiteY747" fmla="*/ 822325 h 2044699"/>
                <a:gd name="connsiteX748" fmla="*/ 152400 w 1263650"/>
                <a:gd name="connsiteY748" fmla="*/ 822325 h 2044699"/>
                <a:gd name="connsiteX749" fmla="*/ 155575 w 1263650"/>
                <a:gd name="connsiteY749" fmla="*/ 825500 h 2044699"/>
                <a:gd name="connsiteX750" fmla="*/ 155575 w 1263650"/>
                <a:gd name="connsiteY750" fmla="*/ 828675 h 2044699"/>
                <a:gd name="connsiteX751" fmla="*/ 158750 w 1263650"/>
                <a:gd name="connsiteY751" fmla="*/ 831850 h 2044699"/>
                <a:gd name="connsiteX752" fmla="*/ 155575 w 1263650"/>
                <a:gd name="connsiteY752" fmla="*/ 831850 h 2044699"/>
                <a:gd name="connsiteX753" fmla="*/ 155575 w 1263650"/>
                <a:gd name="connsiteY753" fmla="*/ 835025 h 2044699"/>
                <a:gd name="connsiteX754" fmla="*/ 152400 w 1263650"/>
                <a:gd name="connsiteY754" fmla="*/ 835025 h 2044699"/>
                <a:gd name="connsiteX755" fmla="*/ 152400 w 1263650"/>
                <a:gd name="connsiteY755" fmla="*/ 828675 h 2044699"/>
                <a:gd name="connsiteX756" fmla="*/ 149225 w 1263650"/>
                <a:gd name="connsiteY756" fmla="*/ 828675 h 2044699"/>
                <a:gd name="connsiteX757" fmla="*/ 149225 w 1263650"/>
                <a:gd name="connsiteY757" fmla="*/ 838200 h 2044699"/>
                <a:gd name="connsiteX758" fmla="*/ 149225 w 1263650"/>
                <a:gd name="connsiteY758" fmla="*/ 841375 h 2044699"/>
                <a:gd name="connsiteX759" fmla="*/ 146050 w 1263650"/>
                <a:gd name="connsiteY759" fmla="*/ 841375 h 2044699"/>
                <a:gd name="connsiteX760" fmla="*/ 142875 w 1263650"/>
                <a:gd name="connsiteY760" fmla="*/ 841375 h 2044699"/>
                <a:gd name="connsiteX761" fmla="*/ 142875 w 1263650"/>
                <a:gd name="connsiteY761" fmla="*/ 838200 h 2044699"/>
                <a:gd name="connsiteX762" fmla="*/ 127000 w 1263650"/>
                <a:gd name="connsiteY762" fmla="*/ 819150 h 2044699"/>
                <a:gd name="connsiteX763" fmla="*/ 123825 w 1263650"/>
                <a:gd name="connsiteY763" fmla="*/ 815975 h 2044699"/>
                <a:gd name="connsiteX764" fmla="*/ 123825 w 1263650"/>
                <a:gd name="connsiteY764" fmla="*/ 819150 h 2044699"/>
                <a:gd name="connsiteX765" fmla="*/ 120650 w 1263650"/>
                <a:gd name="connsiteY765" fmla="*/ 819150 h 2044699"/>
                <a:gd name="connsiteX766" fmla="*/ 111125 w 1263650"/>
                <a:gd name="connsiteY766" fmla="*/ 806450 h 2044699"/>
                <a:gd name="connsiteX767" fmla="*/ 107950 w 1263650"/>
                <a:gd name="connsiteY767" fmla="*/ 793750 h 2044699"/>
                <a:gd name="connsiteX768" fmla="*/ 95250 w 1263650"/>
                <a:gd name="connsiteY768" fmla="*/ 787400 h 2044699"/>
                <a:gd name="connsiteX769" fmla="*/ 95250 w 1263650"/>
                <a:gd name="connsiteY769" fmla="*/ 781050 h 2044699"/>
                <a:gd name="connsiteX770" fmla="*/ 95250 w 1263650"/>
                <a:gd name="connsiteY770" fmla="*/ 777875 h 2044699"/>
                <a:gd name="connsiteX771" fmla="*/ 88900 w 1263650"/>
                <a:gd name="connsiteY771" fmla="*/ 781050 h 2044699"/>
                <a:gd name="connsiteX772" fmla="*/ 90805 w 1263650"/>
                <a:gd name="connsiteY772" fmla="*/ 784860 h 2044699"/>
                <a:gd name="connsiteX773" fmla="*/ 85725 w 1263650"/>
                <a:gd name="connsiteY773" fmla="*/ 787400 h 2044699"/>
                <a:gd name="connsiteX774" fmla="*/ 85725 w 1263650"/>
                <a:gd name="connsiteY774" fmla="*/ 793750 h 2044699"/>
                <a:gd name="connsiteX775" fmla="*/ 79375 w 1263650"/>
                <a:gd name="connsiteY775" fmla="*/ 790575 h 2044699"/>
                <a:gd name="connsiteX776" fmla="*/ 95250 w 1263650"/>
                <a:gd name="connsiteY776" fmla="*/ 762000 h 2044699"/>
                <a:gd name="connsiteX777" fmla="*/ 95250 w 1263650"/>
                <a:gd name="connsiteY777" fmla="*/ 746125 h 2044699"/>
                <a:gd name="connsiteX778" fmla="*/ 104775 w 1263650"/>
                <a:gd name="connsiteY778" fmla="*/ 771525 h 2044699"/>
                <a:gd name="connsiteX779" fmla="*/ 111125 w 1263650"/>
                <a:gd name="connsiteY779" fmla="*/ 781050 h 2044699"/>
                <a:gd name="connsiteX780" fmla="*/ 101600 w 1263650"/>
                <a:gd name="connsiteY780" fmla="*/ 752475 h 2044699"/>
                <a:gd name="connsiteX781" fmla="*/ 98425 w 1263650"/>
                <a:gd name="connsiteY781" fmla="*/ 746125 h 2044699"/>
                <a:gd name="connsiteX782" fmla="*/ 95250 w 1263650"/>
                <a:gd name="connsiteY782" fmla="*/ 733425 h 2044699"/>
                <a:gd name="connsiteX783" fmla="*/ 92075 w 1263650"/>
                <a:gd name="connsiteY783" fmla="*/ 730250 h 2044699"/>
                <a:gd name="connsiteX784" fmla="*/ 88900 w 1263650"/>
                <a:gd name="connsiteY784" fmla="*/ 730250 h 2044699"/>
                <a:gd name="connsiteX785" fmla="*/ 85725 w 1263650"/>
                <a:gd name="connsiteY785" fmla="*/ 733425 h 2044699"/>
                <a:gd name="connsiteX786" fmla="*/ 85725 w 1263650"/>
                <a:gd name="connsiteY786" fmla="*/ 730250 h 2044699"/>
                <a:gd name="connsiteX787" fmla="*/ 85725 w 1263650"/>
                <a:gd name="connsiteY787" fmla="*/ 727075 h 2044699"/>
                <a:gd name="connsiteX788" fmla="*/ 85725 w 1263650"/>
                <a:gd name="connsiteY788" fmla="*/ 717550 h 2044699"/>
                <a:gd name="connsiteX789" fmla="*/ 85725 w 1263650"/>
                <a:gd name="connsiteY789" fmla="*/ 708025 h 2044699"/>
                <a:gd name="connsiteX790" fmla="*/ 82550 w 1263650"/>
                <a:gd name="connsiteY790" fmla="*/ 704850 h 2044699"/>
                <a:gd name="connsiteX791" fmla="*/ 82550 w 1263650"/>
                <a:gd name="connsiteY791" fmla="*/ 701675 h 2044699"/>
                <a:gd name="connsiteX792" fmla="*/ 60325 w 1263650"/>
                <a:gd name="connsiteY792" fmla="*/ 673100 h 2044699"/>
                <a:gd name="connsiteX793" fmla="*/ 50800 w 1263650"/>
                <a:gd name="connsiteY793" fmla="*/ 641350 h 2044699"/>
                <a:gd name="connsiteX794" fmla="*/ 38100 w 1263650"/>
                <a:gd name="connsiteY794" fmla="*/ 625475 h 2044699"/>
                <a:gd name="connsiteX795" fmla="*/ 31750 w 1263650"/>
                <a:gd name="connsiteY795" fmla="*/ 615950 h 2044699"/>
                <a:gd name="connsiteX796" fmla="*/ 22225 w 1263650"/>
                <a:gd name="connsiteY796" fmla="*/ 590550 h 2044699"/>
                <a:gd name="connsiteX797" fmla="*/ 22225 w 1263650"/>
                <a:gd name="connsiteY797" fmla="*/ 584200 h 2044699"/>
                <a:gd name="connsiteX798" fmla="*/ 28575 w 1263650"/>
                <a:gd name="connsiteY798" fmla="*/ 581025 h 2044699"/>
                <a:gd name="connsiteX799" fmla="*/ 31750 w 1263650"/>
                <a:gd name="connsiteY799" fmla="*/ 568325 h 2044699"/>
                <a:gd name="connsiteX800" fmla="*/ 31750 w 1263650"/>
                <a:gd name="connsiteY800" fmla="*/ 552450 h 2044699"/>
                <a:gd name="connsiteX801" fmla="*/ 28575 w 1263650"/>
                <a:gd name="connsiteY801" fmla="*/ 536575 h 2044699"/>
                <a:gd name="connsiteX802" fmla="*/ 28575 w 1263650"/>
                <a:gd name="connsiteY802" fmla="*/ 508000 h 2044699"/>
                <a:gd name="connsiteX803" fmla="*/ 38100 w 1263650"/>
                <a:gd name="connsiteY803" fmla="*/ 482600 h 2044699"/>
                <a:gd name="connsiteX804" fmla="*/ 47625 w 1263650"/>
                <a:gd name="connsiteY804" fmla="*/ 473075 h 2044699"/>
                <a:gd name="connsiteX805" fmla="*/ 47625 w 1263650"/>
                <a:gd name="connsiteY805" fmla="*/ 463550 h 2044699"/>
                <a:gd name="connsiteX806" fmla="*/ 50800 w 1263650"/>
                <a:gd name="connsiteY806" fmla="*/ 447675 h 2044699"/>
                <a:gd name="connsiteX807" fmla="*/ 47625 w 1263650"/>
                <a:gd name="connsiteY807" fmla="*/ 438150 h 2044699"/>
                <a:gd name="connsiteX808" fmla="*/ 47625 w 1263650"/>
                <a:gd name="connsiteY808" fmla="*/ 419100 h 2044699"/>
                <a:gd name="connsiteX809" fmla="*/ 44450 w 1263650"/>
                <a:gd name="connsiteY809" fmla="*/ 409575 h 2044699"/>
                <a:gd name="connsiteX810" fmla="*/ 41275 w 1263650"/>
                <a:gd name="connsiteY810" fmla="*/ 400050 h 2044699"/>
                <a:gd name="connsiteX811" fmla="*/ 34925 w 1263650"/>
                <a:gd name="connsiteY811" fmla="*/ 381000 h 2044699"/>
                <a:gd name="connsiteX812" fmla="*/ 31750 w 1263650"/>
                <a:gd name="connsiteY812" fmla="*/ 381000 h 2044699"/>
                <a:gd name="connsiteX813" fmla="*/ 31750 w 1263650"/>
                <a:gd name="connsiteY813" fmla="*/ 374650 h 2044699"/>
                <a:gd name="connsiteX814" fmla="*/ 25400 w 1263650"/>
                <a:gd name="connsiteY814" fmla="*/ 374650 h 2044699"/>
                <a:gd name="connsiteX815" fmla="*/ 28575 w 1263650"/>
                <a:gd name="connsiteY815" fmla="*/ 361950 h 2044699"/>
                <a:gd name="connsiteX816" fmla="*/ 25400 w 1263650"/>
                <a:gd name="connsiteY816" fmla="*/ 358775 h 2044699"/>
                <a:gd name="connsiteX817" fmla="*/ 19050 w 1263650"/>
                <a:gd name="connsiteY817" fmla="*/ 352425 h 2044699"/>
                <a:gd name="connsiteX818" fmla="*/ 0 w 1263650"/>
                <a:gd name="connsiteY818" fmla="*/ 320675 h 2044699"/>
                <a:gd name="connsiteX819" fmla="*/ 3175 w 1263650"/>
                <a:gd name="connsiteY819" fmla="*/ 307975 h 2044699"/>
                <a:gd name="connsiteX820" fmla="*/ 3175 w 1263650"/>
                <a:gd name="connsiteY820" fmla="*/ 282575 h 2044699"/>
                <a:gd name="connsiteX821" fmla="*/ 12700 w 1263650"/>
                <a:gd name="connsiteY821" fmla="*/ 263525 h 2044699"/>
                <a:gd name="connsiteX822" fmla="*/ 22225 w 1263650"/>
                <a:gd name="connsiteY822" fmla="*/ 254000 h 2044699"/>
                <a:gd name="connsiteX823" fmla="*/ 22225 w 1263650"/>
                <a:gd name="connsiteY823" fmla="*/ 250825 h 2044699"/>
                <a:gd name="connsiteX824" fmla="*/ 25400 w 1263650"/>
                <a:gd name="connsiteY824" fmla="*/ 250825 h 2044699"/>
                <a:gd name="connsiteX825" fmla="*/ 34925 w 1263650"/>
                <a:gd name="connsiteY825" fmla="*/ 234950 h 2044699"/>
                <a:gd name="connsiteX826" fmla="*/ 38100 w 1263650"/>
                <a:gd name="connsiteY826" fmla="*/ 231775 h 2044699"/>
                <a:gd name="connsiteX827" fmla="*/ 41275 w 1263650"/>
                <a:gd name="connsiteY827" fmla="*/ 231775 h 2044699"/>
                <a:gd name="connsiteX828" fmla="*/ 41275 w 1263650"/>
                <a:gd name="connsiteY828" fmla="*/ 234950 h 2044699"/>
                <a:gd name="connsiteX829" fmla="*/ 38100 w 1263650"/>
                <a:gd name="connsiteY829" fmla="*/ 238125 h 2044699"/>
                <a:gd name="connsiteX830" fmla="*/ 34925 w 1263650"/>
                <a:gd name="connsiteY830" fmla="*/ 238125 h 2044699"/>
                <a:gd name="connsiteX831" fmla="*/ 34925 w 1263650"/>
                <a:gd name="connsiteY831" fmla="*/ 241300 h 2044699"/>
                <a:gd name="connsiteX832" fmla="*/ 38100 w 1263650"/>
                <a:gd name="connsiteY832" fmla="*/ 244475 h 2044699"/>
                <a:gd name="connsiteX833" fmla="*/ 41275 w 1263650"/>
                <a:gd name="connsiteY833" fmla="*/ 244475 h 2044699"/>
                <a:gd name="connsiteX834" fmla="*/ 41275 w 1263650"/>
                <a:gd name="connsiteY834" fmla="*/ 241300 h 2044699"/>
                <a:gd name="connsiteX835" fmla="*/ 44450 w 1263650"/>
                <a:gd name="connsiteY835" fmla="*/ 238125 h 2044699"/>
                <a:gd name="connsiteX836" fmla="*/ 44450 w 1263650"/>
                <a:gd name="connsiteY836" fmla="*/ 234950 h 2044699"/>
                <a:gd name="connsiteX837" fmla="*/ 47625 w 1263650"/>
                <a:gd name="connsiteY837" fmla="*/ 231775 h 2044699"/>
                <a:gd name="connsiteX838" fmla="*/ 50800 w 1263650"/>
                <a:gd name="connsiteY838" fmla="*/ 228600 h 2044699"/>
                <a:gd name="connsiteX839" fmla="*/ 53975 w 1263650"/>
                <a:gd name="connsiteY839" fmla="*/ 228600 h 2044699"/>
                <a:gd name="connsiteX840" fmla="*/ 57150 w 1263650"/>
                <a:gd name="connsiteY840" fmla="*/ 225425 h 2044699"/>
                <a:gd name="connsiteX841" fmla="*/ 60325 w 1263650"/>
                <a:gd name="connsiteY841" fmla="*/ 225425 h 2044699"/>
                <a:gd name="connsiteX842" fmla="*/ 63500 w 1263650"/>
                <a:gd name="connsiteY842" fmla="*/ 222250 h 2044699"/>
                <a:gd name="connsiteX843" fmla="*/ 66675 w 1263650"/>
                <a:gd name="connsiteY843" fmla="*/ 222250 h 2044699"/>
                <a:gd name="connsiteX844" fmla="*/ 66675 w 1263650"/>
                <a:gd name="connsiteY844" fmla="*/ 219075 h 2044699"/>
                <a:gd name="connsiteX845" fmla="*/ 63500 w 1263650"/>
                <a:gd name="connsiteY845" fmla="*/ 219075 h 2044699"/>
                <a:gd name="connsiteX846" fmla="*/ 63500 w 1263650"/>
                <a:gd name="connsiteY846" fmla="*/ 215900 h 2044699"/>
                <a:gd name="connsiteX847" fmla="*/ 57150 w 1263650"/>
                <a:gd name="connsiteY847" fmla="*/ 215900 h 2044699"/>
                <a:gd name="connsiteX848" fmla="*/ 57150 w 1263650"/>
                <a:gd name="connsiteY848" fmla="*/ 219075 h 2044699"/>
                <a:gd name="connsiteX849" fmla="*/ 53975 w 1263650"/>
                <a:gd name="connsiteY849" fmla="*/ 219075 h 2044699"/>
                <a:gd name="connsiteX850" fmla="*/ 47625 w 1263650"/>
                <a:gd name="connsiteY850" fmla="*/ 228600 h 2044699"/>
                <a:gd name="connsiteX851" fmla="*/ 44450 w 1263650"/>
                <a:gd name="connsiteY851" fmla="*/ 228600 h 2044699"/>
                <a:gd name="connsiteX852" fmla="*/ 41275 w 1263650"/>
                <a:gd name="connsiteY852" fmla="*/ 225425 h 2044699"/>
                <a:gd name="connsiteX853" fmla="*/ 44450 w 1263650"/>
                <a:gd name="connsiteY853" fmla="*/ 222250 h 2044699"/>
                <a:gd name="connsiteX854" fmla="*/ 47625 w 1263650"/>
                <a:gd name="connsiteY854" fmla="*/ 215900 h 2044699"/>
                <a:gd name="connsiteX855" fmla="*/ 66675 w 1263650"/>
                <a:gd name="connsiteY855" fmla="*/ 193675 h 2044699"/>
                <a:gd name="connsiteX856" fmla="*/ 69850 w 1263650"/>
                <a:gd name="connsiteY856" fmla="*/ 184150 h 2044699"/>
                <a:gd name="connsiteX857" fmla="*/ 69850 w 1263650"/>
                <a:gd name="connsiteY857" fmla="*/ 177800 h 2044699"/>
                <a:gd name="connsiteX858" fmla="*/ 73025 w 1263650"/>
                <a:gd name="connsiteY858" fmla="*/ 165100 h 2044699"/>
                <a:gd name="connsiteX859" fmla="*/ 76200 w 1263650"/>
                <a:gd name="connsiteY859" fmla="*/ 155575 h 2044699"/>
                <a:gd name="connsiteX860" fmla="*/ 95250 w 1263650"/>
                <a:gd name="connsiteY860" fmla="*/ 120650 h 2044699"/>
                <a:gd name="connsiteX861" fmla="*/ 98425 w 1263650"/>
                <a:gd name="connsiteY861" fmla="*/ 104775 h 2044699"/>
                <a:gd name="connsiteX862" fmla="*/ 98425 w 1263650"/>
                <a:gd name="connsiteY862" fmla="*/ 92075 h 2044699"/>
                <a:gd name="connsiteX863" fmla="*/ 104775 w 1263650"/>
                <a:gd name="connsiteY863" fmla="*/ 92075 h 2044699"/>
                <a:gd name="connsiteX864" fmla="*/ 98425 w 1263650"/>
                <a:gd name="connsiteY864" fmla="*/ 88900 h 2044699"/>
                <a:gd name="connsiteX865" fmla="*/ 101600 w 1263650"/>
                <a:gd name="connsiteY865" fmla="*/ 53975 h 2044699"/>
                <a:gd name="connsiteX866" fmla="*/ 92075 w 1263650"/>
                <a:gd name="connsiteY866" fmla="*/ 50800 h 2044699"/>
                <a:gd name="connsiteX867" fmla="*/ 88900 w 1263650"/>
                <a:gd name="connsiteY867" fmla="*/ 41275 h 2044699"/>
                <a:gd name="connsiteX868" fmla="*/ 98425 w 1263650"/>
                <a:gd name="connsiteY868" fmla="*/ 28575 h 2044699"/>
                <a:gd name="connsiteX869" fmla="*/ 104775 w 1263650"/>
                <a:gd name="connsiteY869" fmla="*/ 15875 h 2044699"/>
                <a:gd name="connsiteX870" fmla="*/ 104775 w 1263650"/>
                <a:gd name="connsiteY870" fmla="*/ 12700 h 2044699"/>
                <a:gd name="connsiteX871" fmla="*/ 104775 w 1263650"/>
                <a:gd name="connsiteY871" fmla="*/ 0 h 2044699"/>
                <a:gd name="connsiteX0" fmla="*/ 546100 w 1263650"/>
                <a:gd name="connsiteY0" fmla="*/ 1895474 h 2044699"/>
                <a:gd name="connsiteX1" fmla="*/ 530225 w 1263650"/>
                <a:gd name="connsiteY1" fmla="*/ 1870074 h 2044699"/>
                <a:gd name="connsiteX2" fmla="*/ 533400 w 1263650"/>
                <a:gd name="connsiteY2" fmla="*/ 1870074 h 2044699"/>
                <a:gd name="connsiteX3" fmla="*/ 533400 w 1263650"/>
                <a:gd name="connsiteY3" fmla="*/ 1873249 h 2044699"/>
                <a:gd name="connsiteX4" fmla="*/ 536575 w 1263650"/>
                <a:gd name="connsiteY4" fmla="*/ 1879599 h 2044699"/>
                <a:gd name="connsiteX5" fmla="*/ 539750 w 1263650"/>
                <a:gd name="connsiteY5" fmla="*/ 1889124 h 2044699"/>
                <a:gd name="connsiteX6" fmla="*/ 539750 w 1263650"/>
                <a:gd name="connsiteY6" fmla="*/ 1892299 h 2044699"/>
                <a:gd name="connsiteX7" fmla="*/ 546100 w 1263650"/>
                <a:gd name="connsiteY7" fmla="*/ 1895474 h 2044699"/>
                <a:gd name="connsiteX8" fmla="*/ 574675 w 1263650"/>
                <a:gd name="connsiteY8" fmla="*/ 1828799 h 2044699"/>
                <a:gd name="connsiteX9" fmla="*/ 561975 w 1263650"/>
                <a:gd name="connsiteY9" fmla="*/ 1797049 h 2044699"/>
                <a:gd name="connsiteX10" fmla="*/ 565150 w 1263650"/>
                <a:gd name="connsiteY10" fmla="*/ 1797049 h 2044699"/>
                <a:gd name="connsiteX11" fmla="*/ 568325 w 1263650"/>
                <a:gd name="connsiteY11" fmla="*/ 1797049 h 2044699"/>
                <a:gd name="connsiteX12" fmla="*/ 571500 w 1263650"/>
                <a:gd name="connsiteY12" fmla="*/ 1803399 h 2044699"/>
                <a:gd name="connsiteX13" fmla="*/ 577850 w 1263650"/>
                <a:gd name="connsiteY13" fmla="*/ 1806574 h 2044699"/>
                <a:gd name="connsiteX14" fmla="*/ 577850 w 1263650"/>
                <a:gd name="connsiteY14" fmla="*/ 1809749 h 2044699"/>
                <a:gd name="connsiteX15" fmla="*/ 581025 w 1263650"/>
                <a:gd name="connsiteY15" fmla="*/ 1816099 h 2044699"/>
                <a:gd name="connsiteX16" fmla="*/ 584200 w 1263650"/>
                <a:gd name="connsiteY16" fmla="*/ 1822449 h 2044699"/>
                <a:gd name="connsiteX17" fmla="*/ 587375 w 1263650"/>
                <a:gd name="connsiteY17" fmla="*/ 1822449 h 2044699"/>
                <a:gd name="connsiteX18" fmla="*/ 587375 w 1263650"/>
                <a:gd name="connsiteY18" fmla="*/ 1825624 h 2044699"/>
                <a:gd name="connsiteX19" fmla="*/ 587375 w 1263650"/>
                <a:gd name="connsiteY19" fmla="*/ 1828799 h 2044699"/>
                <a:gd name="connsiteX20" fmla="*/ 584200 w 1263650"/>
                <a:gd name="connsiteY20" fmla="*/ 1828799 h 2044699"/>
                <a:gd name="connsiteX21" fmla="*/ 581025 w 1263650"/>
                <a:gd name="connsiteY21" fmla="*/ 1828799 h 2044699"/>
                <a:gd name="connsiteX22" fmla="*/ 574675 w 1263650"/>
                <a:gd name="connsiteY22" fmla="*/ 1828799 h 2044699"/>
                <a:gd name="connsiteX23" fmla="*/ 654050 w 1263650"/>
                <a:gd name="connsiteY23" fmla="*/ 1784349 h 2044699"/>
                <a:gd name="connsiteX24" fmla="*/ 657225 w 1263650"/>
                <a:gd name="connsiteY24" fmla="*/ 1784349 h 2044699"/>
                <a:gd name="connsiteX25" fmla="*/ 657225 w 1263650"/>
                <a:gd name="connsiteY25" fmla="*/ 1787524 h 2044699"/>
                <a:gd name="connsiteX26" fmla="*/ 654050 w 1263650"/>
                <a:gd name="connsiteY26" fmla="*/ 1787524 h 2044699"/>
                <a:gd name="connsiteX27" fmla="*/ 654050 w 1263650"/>
                <a:gd name="connsiteY27" fmla="*/ 1784349 h 2044699"/>
                <a:gd name="connsiteX28" fmla="*/ 320675 w 1263650"/>
                <a:gd name="connsiteY28" fmla="*/ 1441449 h 2044699"/>
                <a:gd name="connsiteX29" fmla="*/ 320678 w 1263650"/>
                <a:gd name="connsiteY29" fmla="*/ 1441452 h 2044699"/>
                <a:gd name="connsiteX30" fmla="*/ 320678 w 1263650"/>
                <a:gd name="connsiteY30" fmla="*/ 1441449 h 2044699"/>
                <a:gd name="connsiteX31" fmla="*/ 320675 w 1263650"/>
                <a:gd name="connsiteY31" fmla="*/ 1441449 h 2044699"/>
                <a:gd name="connsiteX32" fmla="*/ 200026 w 1263650"/>
                <a:gd name="connsiteY32" fmla="*/ 857250 h 2044699"/>
                <a:gd name="connsiteX33" fmla="*/ 202410 w 1263650"/>
                <a:gd name="connsiteY33" fmla="*/ 859634 h 2044699"/>
                <a:gd name="connsiteX34" fmla="*/ 202410 w 1263650"/>
                <a:gd name="connsiteY34" fmla="*/ 859633 h 2044699"/>
                <a:gd name="connsiteX35" fmla="*/ 200027 w 1263650"/>
                <a:gd name="connsiteY35" fmla="*/ 857250 h 2044699"/>
                <a:gd name="connsiteX36" fmla="*/ 200026 w 1263650"/>
                <a:gd name="connsiteY36" fmla="*/ 857250 h 2044699"/>
                <a:gd name="connsiteX37" fmla="*/ 193676 w 1263650"/>
                <a:gd name="connsiteY37" fmla="*/ 854075 h 2044699"/>
                <a:gd name="connsiteX38" fmla="*/ 193676 w 1263650"/>
                <a:gd name="connsiteY38" fmla="*/ 857250 h 2044699"/>
                <a:gd name="connsiteX39" fmla="*/ 193677 w 1263650"/>
                <a:gd name="connsiteY39" fmla="*/ 857250 h 2044699"/>
                <a:gd name="connsiteX40" fmla="*/ 193677 w 1263650"/>
                <a:gd name="connsiteY40" fmla="*/ 854075 h 2044699"/>
                <a:gd name="connsiteX41" fmla="*/ 193676 w 1263650"/>
                <a:gd name="connsiteY41" fmla="*/ 854075 h 2044699"/>
                <a:gd name="connsiteX42" fmla="*/ 190501 w 1263650"/>
                <a:gd name="connsiteY42" fmla="*/ 847724 h 2044699"/>
                <a:gd name="connsiteX43" fmla="*/ 190501 w 1263650"/>
                <a:gd name="connsiteY43" fmla="*/ 847725 h 2044699"/>
                <a:gd name="connsiteX44" fmla="*/ 190501 w 1263650"/>
                <a:gd name="connsiteY44" fmla="*/ 850900 h 2044699"/>
                <a:gd name="connsiteX45" fmla="*/ 190501 w 1263650"/>
                <a:gd name="connsiteY45" fmla="*/ 854075 h 2044699"/>
                <a:gd name="connsiteX46" fmla="*/ 190502 w 1263650"/>
                <a:gd name="connsiteY46" fmla="*/ 854075 h 2044699"/>
                <a:gd name="connsiteX47" fmla="*/ 190502 w 1263650"/>
                <a:gd name="connsiteY47" fmla="*/ 850900 h 2044699"/>
                <a:gd name="connsiteX48" fmla="*/ 190502 w 1263650"/>
                <a:gd name="connsiteY48" fmla="*/ 847725 h 2044699"/>
                <a:gd name="connsiteX49" fmla="*/ 190501 w 1263650"/>
                <a:gd name="connsiteY49" fmla="*/ 847724 h 2044699"/>
                <a:gd name="connsiteX50" fmla="*/ 187326 w 1263650"/>
                <a:gd name="connsiteY50" fmla="*/ 838200 h 2044699"/>
                <a:gd name="connsiteX51" fmla="*/ 187326 w 1263650"/>
                <a:gd name="connsiteY51" fmla="*/ 841375 h 2044699"/>
                <a:gd name="connsiteX52" fmla="*/ 187326 w 1263650"/>
                <a:gd name="connsiteY52" fmla="*/ 844550 h 2044699"/>
                <a:gd name="connsiteX53" fmla="*/ 187327 w 1263650"/>
                <a:gd name="connsiteY53" fmla="*/ 844550 h 2044699"/>
                <a:gd name="connsiteX54" fmla="*/ 187327 w 1263650"/>
                <a:gd name="connsiteY54" fmla="*/ 841375 h 2044699"/>
                <a:gd name="connsiteX55" fmla="*/ 187327 w 1263650"/>
                <a:gd name="connsiteY55" fmla="*/ 838200 h 2044699"/>
                <a:gd name="connsiteX56" fmla="*/ 187326 w 1263650"/>
                <a:gd name="connsiteY56" fmla="*/ 838200 h 2044699"/>
                <a:gd name="connsiteX57" fmla="*/ 184151 w 1263650"/>
                <a:gd name="connsiteY57" fmla="*/ 835025 h 2044699"/>
                <a:gd name="connsiteX58" fmla="*/ 184151 w 1263650"/>
                <a:gd name="connsiteY58" fmla="*/ 838200 h 2044699"/>
                <a:gd name="connsiteX59" fmla="*/ 184152 w 1263650"/>
                <a:gd name="connsiteY59" fmla="*/ 838200 h 2044699"/>
                <a:gd name="connsiteX60" fmla="*/ 184152 w 1263650"/>
                <a:gd name="connsiteY60" fmla="*/ 835025 h 2044699"/>
                <a:gd name="connsiteX61" fmla="*/ 184151 w 1263650"/>
                <a:gd name="connsiteY61" fmla="*/ 835025 h 2044699"/>
                <a:gd name="connsiteX62" fmla="*/ 177801 w 1263650"/>
                <a:gd name="connsiteY62" fmla="*/ 831850 h 2044699"/>
                <a:gd name="connsiteX63" fmla="*/ 177801 w 1263650"/>
                <a:gd name="connsiteY63" fmla="*/ 835025 h 2044699"/>
                <a:gd name="connsiteX64" fmla="*/ 177802 w 1263650"/>
                <a:gd name="connsiteY64" fmla="*/ 835025 h 2044699"/>
                <a:gd name="connsiteX65" fmla="*/ 177802 w 1263650"/>
                <a:gd name="connsiteY65" fmla="*/ 831850 h 2044699"/>
                <a:gd name="connsiteX66" fmla="*/ 177801 w 1263650"/>
                <a:gd name="connsiteY66" fmla="*/ 831850 h 2044699"/>
                <a:gd name="connsiteX67" fmla="*/ 187325 w 1263650"/>
                <a:gd name="connsiteY67" fmla="*/ 784225 h 2044699"/>
                <a:gd name="connsiteX68" fmla="*/ 187325 w 1263650"/>
                <a:gd name="connsiteY68" fmla="*/ 787400 h 2044699"/>
                <a:gd name="connsiteX69" fmla="*/ 187326 w 1263650"/>
                <a:gd name="connsiteY69" fmla="*/ 787400 h 2044699"/>
                <a:gd name="connsiteX70" fmla="*/ 187326 w 1263650"/>
                <a:gd name="connsiteY70" fmla="*/ 784225 h 2044699"/>
                <a:gd name="connsiteX71" fmla="*/ 187325 w 1263650"/>
                <a:gd name="connsiteY71" fmla="*/ 784225 h 2044699"/>
                <a:gd name="connsiteX72" fmla="*/ 92075 w 1263650"/>
                <a:gd name="connsiteY72" fmla="*/ 784225 h 2044699"/>
                <a:gd name="connsiteX73" fmla="*/ 92075 w 1263650"/>
                <a:gd name="connsiteY73" fmla="*/ 787400 h 2044699"/>
                <a:gd name="connsiteX74" fmla="*/ 90805 w 1263650"/>
                <a:gd name="connsiteY74" fmla="*/ 784860 h 2044699"/>
                <a:gd name="connsiteX75" fmla="*/ 92075 w 1263650"/>
                <a:gd name="connsiteY75" fmla="*/ 784225 h 2044699"/>
                <a:gd name="connsiteX76" fmla="*/ 180975 w 1263650"/>
                <a:gd name="connsiteY76" fmla="*/ 774700 h 2044699"/>
                <a:gd name="connsiteX77" fmla="*/ 180976 w 1263650"/>
                <a:gd name="connsiteY77" fmla="*/ 774700 h 2044699"/>
                <a:gd name="connsiteX78" fmla="*/ 180976 w 1263650"/>
                <a:gd name="connsiteY78" fmla="*/ 774701 h 2044699"/>
                <a:gd name="connsiteX79" fmla="*/ 180975 w 1263650"/>
                <a:gd name="connsiteY79" fmla="*/ 774700 h 2044699"/>
                <a:gd name="connsiteX80" fmla="*/ 184150 w 1263650"/>
                <a:gd name="connsiteY80" fmla="*/ 769937 h 2044699"/>
                <a:gd name="connsiteX81" fmla="*/ 184150 w 1263650"/>
                <a:gd name="connsiteY81" fmla="*/ 771525 h 2044699"/>
                <a:gd name="connsiteX82" fmla="*/ 184151 w 1263650"/>
                <a:gd name="connsiteY82" fmla="*/ 771525 h 2044699"/>
                <a:gd name="connsiteX83" fmla="*/ 184151 w 1263650"/>
                <a:gd name="connsiteY83" fmla="*/ 769937 h 2044699"/>
                <a:gd name="connsiteX84" fmla="*/ 184150 w 1263650"/>
                <a:gd name="connsiteY84" fmla="*/ 769937 h 2044699"/>
                <a:gd name="connsiteX85" fmla="*/ 555625 w 1263650"/>
                <a:gd name="connsiteY85" fmla="*/ 641350 h 2044699"/>
                <a:gd name="connsiteX86" fmla="*/ 561975 w 1263650"/>
                <a:gd name="connsiteY86" fmla="*/ 644525 h 2044699"/>
                <a:gd name="connsiteX87" fmla="*/ 561976 w 1263650"/>
                <a:gd name="connsiteY87" fmla="*/ 644525 h 2044699"/>
                <a:gd name="connsiteX88" fmla="*/ 555626 w 1263650"/>
                <a:gd name="connsiteY88" fmla="*/ 641350 h 2044699"/>
                <a:gd name="connsiteX89" fmla="*/ 555625 w 1263650"/>
                <a:gd name="connsiteY89" fmla="*/ 641350 h 2044699"/>
                <a:gd name="connsiteX90" fmla="*/ 104775 w 1263650"/>
                <a:gd name="connsiteY90" fmla="*/ 0 h 2044699"/>
                <a:gd name="connsiteX91" fmla="*/ 107950 w 1263650"/>
                <a:gd name="connsiteY91" fmla="*/ 3175 h 2044699"/>
                <a:gd name="connsiteX92" fmla="*/ 114300 w 1263650"/>
                <a:gd name="connsiteY92" fmla="*/ 3175 h 2044699"/>
                <a:gd name="connsiteX93" fmla="*/ 123825 w 1263650"/>
                <a:gd name="connsiteY93" fmla="*/ 6350 h 2044699"/>
                <a:gd name="connsiteX94" fmla="*/ 133350 w 1263650"/>
                <a:gd name="connsiteY94" fmla="*/ 9525 h 2044699"/>
                <a:gd name="connsiteX95" fmla="*/ 136525 w 1263650"/>
                <a:gd name="connsiteY95" fmla="*/ 9525 h 2044699"/>
                <a:gd name="connsiteX96" fmla="*/ 146050 w 1263650"/>
                <a:gd name="connsiteY96" fmla="*/ 12700 h 2044699"/>
                <a:gd name="connsiteX97" fmla="*/ 155575 w 1263650"/>
                <a:gd name="connsiteY97" fmla="*/ 15875 h 2044699"/>
                <a:gd name="connsiteX98" fmla="*/ 158750 w 1263650"/>
                <a:gd name="connsiteY98" fmla="*/ 15875 h 2044699"/>
                <a:gd name="connsiteX99" fmla="*/ 161925 w 1263650"/>
                <a:gd name="connsiteY99" fmla="*/ 15875 h 2044699"/>
                <a:gd name="connsiteX100" fmla="*/ 180975 w 1263650"/>
                <a:gd name="connsiteY100" fmla="*/ 22225 h 2044699"/>
                <a:gd name="connsiteX101" fmla="*/ 190500 w 1263650"/>
                <a:gd name="connsiteY101" fmla="*/ 22225 h 2044699"/>
                <a:gd name="connsiteX102" fmla="*/ 200025 w 1263650"/>
                <a:gd name="connsiteY102" fmla="*/ 25400 h 2044699"/>
                <a:gd name="connsiteX103" fmla="*/ 203200 w 1263650"/>
                <a:gd name="connsiteY103" fmla="*/ 28575 h 2044699"/>
                <a:gd name="connsiteX104" fmla="*/ 215900 w 1263650"/>
                <a:gd name="connsiteY104" fmla="*/ 28575 h 2044699"/>
                <a:gd name="connsiteX105" fmla="*/ 215900 w 1263650"/>
                <a:gd name="connsiteY105" fmla="*/ 31750 h 2044699"/>
                <a:gd name="connsiteX106" fmla="*/ 219075 w 1263650"/>
                <a:gd name="connsiteY106" fmla="*/ 31750 h 2044699"/>
                <a:gd name="connsiteX107" fmla="*/ 222250 w 1263650"/>
                <a:gd name="connsiteY107" fmla="*/ 31750 h 2044699"/>
                <a:gd name="connsiteX108" fmla="*/ 225425 w 1263650"/>
                <a:gd name="connsiteY108" fmla="*/ 31750 h 2044699"/>
                <a:gd name="connsiteX109" fmla="*/ 228600 w 1263650"/>
                <a:gd name="connsiteY109" fmla="*/ 31750 h 2044699"/>
                <a:gd name="connsiteX110" fmla="*/ 231775 w 1263650"/>
                <a:gd name="connsiteY110" fmla="*/ 34925 h 2044699"/>
                <a:gd name="connsiteX111" fmla="*/ 238125 w 1263650"/>
                <a:gd name="connsiteY111" fmla="*/ 34925 h 2044699"/>
                <a:gd name="connsiteX112" fmla="*/ 247650 w 1263650"/>
                <a:gd name="connsiteY112" fmla="*/ 38100 h 2044699"/>
                <a:gd name="connsiteX113" fmla="*/ 263525 w 1263650"/>
                <a:gd name="connsiteY113" fmla="*/ 41275 h 2044699"/>
                <a:gd name="connsiteX114" fmla="*/ 269875 w 1263650"/>
                <a:gd name="connsiteY114" fmla="*/ 44450 h 2044699"/>
                <a:gd name="connsiteX115" fmla="*/ 282575 w 1263650"/>
                <a:gd name="connsiteY115" fmla="*/ 47625 h 2044699"/>
                <a:gd name="connsiteX116" fmla="*/ 307975 w 1263650"/>
                <a:gd name="connsiteY116" fmla="*/ 53975 h 2044699"/>
                <a:gd name="connsiteX117" fmla="*/ 314325 w 1263650"/>
                <a:gd name="connsiteY117" fmla="*/ 53975 h 2044699"/>
                <a:gd name="connsiteX118" fmla="*/ 320675 w 1263650"/>
                <a:gd name="connsiteY118" fmla="*/ 57150 h 2044699"/>
                <a:gd name="connsiteX119" fmla="*/ 327025 w 1263650"/>
                <a:gd name="connsiteY119" fmla="*/ 57150 h 2044699"/>
                <a:gd name="connsiteX120" fmla="*/ 346075 w 1263650"/>
                <a:gd name="connsiteY120" fmla="*/ 60325 h 2044699"/>
                <a:gd name="connsiteX121" fmla="*/ 355600 w 1263650"/>
                <a:gd name="connsiteY121" fmla="*/ 63500 h 2044699"/>
                <a:gd name="connsiteX122" fmla="*/ 365125 w 1263650"/>
                <a:gd name="connsiteY122" fmla="*/ 66675 h 2044699"/>
                <a:gd name="connsiteX123" fmla="*/ 368300 w 1263650"/>
                <a:gd name="connsiteY123" fmla="*/ 66675 h 2044699"/>
                <a:gd name="connsiteX124" fmla="*/ 371475 w 1263650"/>
                <a:gd name="connsiteY124" fmla="*/ 66675 h 2044699"/>
                <a:gd name="connsiteX125" fmla="*/ 393700 w 1263650"/>
                <a:gd name="connsiteY125" fmla="*/ 73025 h 2044699"/>
                <a:gd name="connsiteX126" fmla="*/ 460375 w 1263650"/>
                <a:gd name="connsiteY126" fmla="*/ 92075 h 2044699"/>
                <a:gd name="connsiteX127" fmla="*/ 473075 w 1263650"/>
                <a:gd name="connsiteY127" fmla="*/ 95250 h 2044699"/>
                <a:gd name="connsiteX128" fmla="*/ 482600 w 1263650"/>
                <a:gd name="connsiteY128" fmla="*/ 98425 h 2044699"/>
                <a:gd name="connsiteX129" fmla="*/ 485775 w 1263650"/>
                <a:gd name="connsiteY129" fmla="*/ 98425 h 2044699"/>
                <a:gd name="connsiteX130" fmla="*/ 498475 w 1263650"/>
                <a:gd name="connsiteY130" fmla="*/ 101600 h 2044699"/>
                <a:gd name="connsiteX131" fmla="*/ 501650 w 1263650"/>
                <a:gd name="connsiteY131" fmla="*/ 101600 h 2044699"/>
                <a:gd name="connsiteX132" fmla="*/ 508000 w 1263650"/>
                <a:gd name="connsiteY132" fmla="*/ 101600 h 2044699"/>
                <a:gd name="connsiteX133" fmla="*/ 523875 w 1263650"/>
                <a:gd name="connsiteY133" fmla="*/ 107950 h 2044699"/>
                <a:gd name="connsiteX134" fmla="*/ 527050 w 1263650"/>
                <a:gd name="connsiteY134" fmla="*/ 107950 h 2044699"/>
                <a:gd name="connsiteX135" fmla="*/ 530225 w 1263650"/>
                <a:gd name="connsiteY135" fmla="*/ 107950 h 2044699"/>
                <a:gd name="connsiteX136" fmla="*/ 539750 w 1263650"/>
                <a:gd name="connsiteY136" fmla="*/ 111125 h 2044699"/>
                <a:gd name="connsiteX137" fmla="*/ 542925 w 1263650"/>
                <a:gd name="connsiteY137" fmla="*/ 111125 h 2044699"/>
                <a:gd name="connsiteX138" fmla="*/ 546100 w 1263650"/>
                <a:gd name="connsiteY138" fmla="*/ 111125 h 2044699"/>
                <a:gd name="connsiteX139" fmla="*/ 549275 w 1263650"/>
                <a:gd name="connsiteY139" fmla="*/ 114300 h 2044699"/>
                <a:gd name="connsiteX140" fmla="*/ 552450 w 1263650"/>
                <a:gd name="connsiteY140" fmla="*/ 114300 h 2044699"/>
                <a:gd name="connsiteX141" fmla="*/ 555625 w 1263650"/>
                <a:gd name="connsiteY141" fmla="*/ 114300 h 2044699"/>
                <a:gd name="connsiteX142" fmla="*/ 558800 w 1263650"/>
                <a:gd name="connsiteY142" fmla="*/ 114300 h 2044699"/>
                <a:gd name="connsiteX143" fmla="*/ 561975 w 1263650"/>
                <a:gd name="connsiteY143" fmla="*/ 114300 h 2044699"/>
                <a:gd name="connsiteX144" fmla="*/ 565150 w 1263650"/>
                <a:gd name="connsiteY144" fmla="*/ 117475 h 2044699"/>
                <a:gd name="connsiteX145" fmla="*/ 574675 w 1263650"/>
                <a:gd name="connsiteY145" fmla="*/ 120650 h 2044699"/>
                <a:gd name="connsiteX146" fmla="*/ 584200 w 1263650"/>
                <a:gd name="connsiteY146" fmla="*/ 120650 h 2044699"/>
                <a:gd name="connsiteX147" fmla="*/ 606425 w 1263650"/>
                <a:gd name="connsiteY147" fmla="*/ 127000 h 2044699"/>
                <a:gd name="connsiteX148" fmla="*/ 628650 w 1263650"/>
                <a:gd name="connsiteY148" fmla="*/ 130175 h 2044699"/>
                <a:gd name="connsiteX149" fmla="*/ 650875 w 1263650"/>
                <a:gd name="connsiteY149" fmla="*/ 136525 h 2044699"/>
                <a:gd name="connsiteX150" fmla="*/ 660400 w 1263650"/>
                <a:gd name="connsiteY150" fmla="*/ 139700 h 2044699"/>
                <a:gd name="connsiteX151" fmla="*/ 676275 w 1263650"/>
                <a:gd name="connsiteY151" fmla="*/ 142875 h 2044699"/>
                <a:gd name="connsiteX152" fmla="*/ 682625 w 1263650"/>
                <a:gd name="connsiteY152" fmla="*/ 142875 h 2044699"/>
                <a:gd name="connsiteX153" fmla="*/ 679450 w 1263650"/>
                <a:gd name="connsiteY153" fmla="*/ 155575 h 2044699"/>
                <a:gd name="connsiteX154" fmla="*/ 676275 w 1263650"/>
                <a:gd name="connsiteY154" fmla="*/ 161925 h 2044699"/>
                <a:gd name="connsiteX155" fmla="*/ 676275 w 1263650"/>
                <a:gd name="connsiteY155" fmla="*/ 165100 h 2044699"/>
                <a:gd name="connsiteX156" fmla="*/ 676275 w 1263650"/>
                <a:gd name="connsiteY156" fmla="*/ 174625 h 2044699"/>
                <a:gd name="connsiteX157" fmla="*/ 673100 w 1263650"/>
                <a:gd name="connsiteY157" fmla="*/ 187325 h 2044699"/>
                <a:gd name="connsiteX158" fmla="*/ 666750 w 1263650"/>
                <a:gd name="connsiteY158" fmla="*/ 203200 h 2044699"/>
                <a:gd name="connsiteX159" fmla="*/ 666750 w 1263650"/>
                <a:gd name="connsiteY159" fmla="*/ 206375 h 2044699"/>
                <a:gd name="connsiteX160" fmla="*/ 660400 w 1263650"/>
                <a:gd name="connsiteY160" fmla="*/ 234950 h 2044699"/>
                <a:gd name="connsiteX161" fmla="*/ 660400 w 1263650"/>
                <a:gd name="connsiteY161" fmla="*/ 241300 h 2044699"/>
                <a:gd name="connsiteX162" fmla="*/ 650875 w 1263650"/>
                <a:gd name="connsiteY162" fmla="*/ 273050 h 2044699"/>
                <a:gd name="connsiteX163" fmla="*/ 647700 w 1263650"/>
                <a:gd name="connsiteY163" fmla="*/ 295275 h 2044699"/>
                <a:gd name="connsiteX164" fmla="*/ 647700 w 1263650"/>
                <a:gd name="connsiteY164" fmla="*/ 298450 h 2044699"/>
                <a:gd name="connsiteX165" fmla="*/ 644525 w 1263650"/>
                <a:gd name="connsiteY165" fmla="*/ 307975 h 2044699"/>
                <a:gd name="connsiteX166" fmla="*/ 641350 w 1263650"/>
                <a:gd name="connsiteY166" fmla="*/ 330200 h 2044699"/>
                <a:gd name="connsiteX167" fmla="*/ 635000 w 1263650"/>
                <a:gd name="connsiteY167" fmla="*/ 352425 h 2044699"/>
                <a:gd name="connsiteX168" fmla="*/ 631825 w 1263650"/>
                <a:gd name="connsiteY168" fmla="*/ 365125 h 2044699"/>
                <a:gd name="connsiteX169" fmla="*/ 628650 w 1263650"/>
                <a:gd name="connsiteY169" fmla="*/ 374650 h 2044699"/>
                <a:gd name="connsiteX170" fmla="*/ 628650 w 1263650"/>
                <a:gd name="connsiteY170" fmla="*/ 381000 h 2044699"/>
                <a:gd name="connsiteX171" fmla="*/ 628650 w 1263650"/>
                <a:gd name="connsiteY171" fmla="*/ 387350 h 2044699"/>
                <a:gd name="connsiteX172" fmla="*/ 622300 w 1263650"/>
                <a:gd name="connsiteY172" fmla="*/ 419100 h 2044699"/>
                <a:gd name="connsiteX173" fmla="*/ 619125 w 1263650"/>
                <a:gd name="connsiteY173" fmla="*/ 434975 h 2044699"/>
                <a:gd name="connsiteX174" fmla="*/ 612775 w 1263650"/>
                <a:gd name="connsiteY174" fmla="*/ 457200 h 2044699"/>
                <a:gd name="connsiteX175" fmla="*/ 606425 w 1263650"/>
                <a:gd name="connsiteY175" fmla="*/ 476250 h 2044699"/>
                <a:gd name="connsiteX176" fmla="*/ 600075 w 1263650"/>
                <a:gd name="connsiteY176" fmla="*/ 511175 h 2044699"/>
                <a:gd name="connsiteX177" fmla="*/ 587375 w 1263650"/>
                <a:gd name="connsiteY177" fmla="*/ 568325 h 2044699"/>
                <a:gd name="connsiteX178" fmla="*/ 587375 w 1263650"/>
                <a:gd name="connsiteY178" fmla="*/ 574675 h 2044699"/>
                <a:gd name="connsiteX179" fmla="*/ 577850 w 1263650"/>
                <a:gd name="connsiteY179" fmla="*/ 612775 h 2044699"/>
                <a:gd name="connsiteX180" fmla="*/ 574675 w 1263650"/>
                <a:gd name="connsiteY180" fmla="*/ 619125 h 2044699"/>
                <a:gd name="connsiteX181" fmla="*/ 574675 w 1263650"/>
                <a:gd name="connsiteY181" fmla="*/ 622300 h 2044699"/>
                <a:gd name="connsiteX182" fmla="*/ 574676 w 1263650"/>
                <a:gd name="connsiteY182" fmla="*/ 622300 h 2044699"/>
                <a:gd name="connsiteX183" fmla="*/ 573884 w 1263650"/>
                <a:gd name="connsiteY183" fmla="*/ 626260 h 2044699"/>
                <a:gd name="connsiteX184" fmla="*/ 573884 w 1263650"/>
                <a:gd name="connsiteY184" fmla="*/ 629444 h 2044699"/>
                <a:gd name="connsiteX185" fmla="*/ 573247 w 1263650"/>
                <a:gd name="connsiteY185" fmla="*/ 629444 h 2044699"/>
                <a:gd name="connsiteX186" fmla="*/ 571501 w 1263650"/>
                <a:gd name="connsiteY186" fmla="*/ 638175 h 2044699"/>
                <a:gd name="connsiteX187" fmla="*/ 568326 w 1263650"/>
                <a:gd name="connsiteY187" fmla="*/ 644525 h 2044699"/>
                <a:gd name="connsiteX188" fmla="*/ 568325 w 1263650"/>
                <a:gd name="connsiteY188" fmla="*/ 644525 h 2044699"/>
                <a:gd name="connsiteX189" fmla="*/ 568325 w 1263650"/>
                <a:gd name="connsiteY189" fmla="*/ 657225 h 2044699"/>
                <a:gd name="connsiteX190" fmla="*/ 565150 w 1263650"/>
                <a:gd name="connsiteY190" fmla="*/ 666750 h 2044699"/>
                <a:gd name="connsiteX191" fmla="*/ 565150 w 1263650"/>
                <a:gd name="connsiteY191" fmla="*/ 673100 h 2044699"/>
                <a:gd name="connsiteX192" fmla="*/ 561975 w 1263650"/>
                <a:gd name="connsiteY192" fmla="*/ 679450 h 2044699"/>
                <a:gd name="connsiteX193" fmla="*/ 561975 w 1263650"/>
                <a:gd name="connsiteY193" fmla="*/ 682625 h 2044699"/>
                <a:gd name="connsiteX194" fmla="*/ 558800 w 1263650"/>
                <a:gd name="connsiteY194" fmla="*/ 692150 h 2044699"/>
                <a:gd name="connsiteX195" fmla="*/ 558801 w 1263650"/>
                <a:gd name="connsiteY195" fmla="*/ 692150 h 2044699"/>
                <a:gd name="connsiteX196" fmla="*/ 558801 w 1263650"/>
                <a:gd name="connsiteY196" fmla="*/ 704850 h 2044699"/>
                <a:gd name="connsiteX197" fmla="*/ 558801 w 1263650"/>
                <a:gd name="connsiteY197" fmla="*/ 708025 h 2044699"/>
                <a:gd name="connsiteX198" fmla="*/ 561976 w 1263650"/>
                <a:gd name="connsiteY198" fmla="*/ 708025 h 2044699"/>
                <a:gd name="connsiteX199" fmla="*/ 561976 w 1263650"/>
                <a:gd name="connsiteY199" fmla="*/ 711200 h 2044699"/>
                <a:gd name="connsiteX200" fmla="*/ 561976 w 1263650"/>
                <a:gd name="connsiteY200" fmla="*/ 714375 h 2044699"/>
                <a:gd name="connsiteX201" fmla="*/ 568326 w 1263650"/>
                <a:gd name="connsiteY201" fmla="*/ 720725 h 2044699"/>
                <a:gd name="connsiteX202" fmla="*/ 570231 w 1263650"/>
                <a:gd name="connsiteY202" fmla="*/ 723900 h 2044699"/>
                <a:gd name="connsiteX203" fmla="*/ 571501 w 1263650"/>
                <a:gd name="connsiteY203" fmla="*/ 726017 h 2044699"/>
                <a:gd name="connsiteX204" fmla="*/ 577851 w 1263650"/>
                <a:gd name="connsiteY204" fmla="*/ 736600 h 2044699"/>
                <a:gd name="connsiteX205" fmla="*/ 593726 w 1263650"/>
                <a:gd name="connsiteY205" fmla="*/ 755650 h 2044699"/>
                <a:gd name="connsiteX206" fmla="*/ 603251 w 1263650"/>
                <a:gd name="connsiteY206" fmla="*/ 771525 h 2044699"/>
                <a:gd name="connsiteX207" fmla="*/ 606426 w 1263650"/>
                <a:gd name="connsiteY207" fmla="*/ 771525 h 2044699"/>
                <a:gd name="connsiteX208" fmla="*/ 606426 w 1263650"/>
                <a:gd name="connsiteY208" fmla="*/ 774700 h 2044699"/>
                <a:gd name="connsiteX209" fmla="*/ 606425 w 1263650"/>
                <a:gd name="connsiteY209" fmla="*/ 774700 h 2044699"/>
                <a:gd name="connsiteX210" fmla="*/ 625475 w 1263650"/>
                <a:gd name="connsiteY210" fmla="*/ 803275 h 2044699"/>
                <a:gd name="connsiteX211" fmla="*/ 628650 w 1263650"/>
                <a:gd name="connsiteY211" fmla="*/ 806450 h 2044699"/>
                <a:gd name="connsiteX212" fmla="*/ 635000 w 1263650"/>
                <a:gd name="connsiteY212" fmla="*/ 812800 h 2044699"/>
                <a:gd name="connsiteX213" fmla="*/ 638175 w 1263650"/>
                <a:gd name="connsiteY213" fmla="*/ 819150 h 2044699"/>
                <a:gd name="connsiteX214" fmla="*/ 644525 w 1263650"/>
                <a:gd name="connsiteY214" fmla="*/ 828675 h 2044699"/>
                <a:gd name="connsiteX215" fmla="*/ 647700 w 1263650"/>
                <a:gd name="connsiteY215" fmla="*/ 831850 h 2044699"/>
                <a:gd name="connsiteX216" fmla="*/ 654050 w 1263650"/>
                <a:gd name="connsiteY216" fmla="*/ 841375 h 2044699"/>
                <a:gd name="connsiteX217" fmla="*/ 657225 w 1263650"/>
                <a:gd name="connsiteY217" fmla="*/ 841375 h 2044699"/>
                <a:gd name="connsiteX218" fmla="*/ 657225 w 1263650"/>
                <a:gd name="connsiteY218" fmla="*/ 847725 h 2044699"/>
                <a:gd name="connsiteX219" fmla="*/ 660400 w 1263650"/>
                <a:gd name="connsiteY219" fmla="*/ 850900 h 2044699"/>
                <a:gd name="connsiteX220" fmla="*/ 663575 w 1263650"/>
                <a:gd name="connsiteY220" fmla="*/ 854075 h 2044699"/>
                <a:gd name="connsiteX221" fmla="*/ 673100 w 1263650"/>
                <a:gd name="connsiteY221" fmla="*/ 866775 h 2044699"/>
                <a:gd name="connsiteX222" fmla="*/ 679450 w 1263650"/>
                <a:gd name="connsiteY222" fmla="*/ 876300 h 2044699"/>
                <a:gd name="connsiteX223" fmla="*/ 682625 w 1263650"/>
                <a:gd name="connsiteY223" fmla="*/ 879475 h 2044699"/>
                <a:gd name="connsiteX224" fmla="*/ 701675 w 1263650"/>
                <a:gd name="connsiteY224" fmla="*/ 908050 h 2044699"/>
                <a:gd name="connsiteX225" fmla="*/ 708025 w 1263650"/>
                <a:gd name="connsiteY225" fmla="*/ 914400 h 2044699"/>
                <a:gd name="connsiteX226" fmla="*/ 723900 w 1263650"/>
                <a:gd name="connsiteY226" fmla="*/ 936625 h 2044699"/>
                <a:gd name="connsiteX227" fmla="*/ 733425 w 1263650"/>
                <a:gd name="connsiteY227" fmla="*/ 949325 h 2044699"/>
                <a:gd name="connsiteX228" fmla="*/ 736600 w 1263650"/>
                <a:gd name="connsiteY228" fmla="*/ 952500 h 2044699"/>
                <a:gd name="connsiteX229" fmla="*/ 736600 w 1263650"/>
                <a:gd name="connsiteY229" fmla="*/ 955675 h 2044699"/>
                <a:gd name="connsiteX230" fmla="*/ 739775 w 1263650"/>
                <a:gd name="connsiteY230" fmla="*/ 958850 h 2044699"/>
                <a:gd name="connsiteX231" fmla="*/ 739775 w 1263650"/>
                <a:gd name="connsiteY231" fmla="*/ 962025 h 2044699"/>
                <a:gd name="connsiteX232" fmla="*/ 746125 w 1263650"/>
                <a:gd name="connsiteY232" fmla="*/ 971550 h 2044699"/>
                <a:gd name="connsiteX233" fmla="*/ 790575 w 1263650"/>
                <a:gd name="connsiteY233" fmla="*/ 1028700 h 2044699"/>
                <a:gd name="connsiteX234" fmla="*/ 806450 w 1263650"/>
                <a:gd name="connsiteY234" fmla="*/ 1050925 h 2044699"/>
                <a:gd name="connsiteX235" fmla="*/ 812800 w 1263650"/>
                <a:gd name="connsiteY235" fmla="*/ 1060450 h 2044699"/>
                <a:gd name="connsiteX236" fmla="*/ 822325 w 1263650"/>
                <a:gd name="connsiteY236" fmla="*/ 1073150 h 2044699"/>
                <a:gd name="connsiteX237" fmla="*/ 825500 w 1263650"/>
                <a:gd name="connsiteY237" fmla="*/ 1079500 h 2044699"/>
                <a:gd name="connsiteX238" fmla="*/ 841375 w 1263650"/>
                <a:gd name="connsiteY238" fmla="*/ 1104900 h 2044699"/>
                <a:gd name="connsiteX239" fmla="*/ 854075 w 1263650"/>
                <a:gd name="connsiteY239" fmla="*/ 1117600 h 2044699"/>
                <a:gd name="connsiteX240" fmla="*/ 860425 w 1263650"/>
                <a:gd name="connsiteY240" fmla="*/ 1130300 h 2044699"/>
                <a:gd name="connsiteX241" fmla="*/ 866775 w 1263650"/>
                <a:gd name="connsiteY241" fmla="*/ 1136650 h 2044699"/>
                <a:gd name="connsiteX242" fmla="*/ 869950 w 1263650"/>
                <a:gd name="connsiteY242" fmla="*/ 1143000 h 2044699"/>
                <a:gd name="connsiteX243" fmla="*/ 882650 w 1263650"/>
                <a:gd name="connsiteY243" fmla="*/ 1162050 h 2044699"/>
                <a:gd name="connsiteX244" fmla="*/ 892175 w 1263650"/>
                <a:gd name="connsiteY244" fmla="*/ 1168400 h 2044699"/>
                <a:gd name="connsiteX245" fmla="*/ 892175 w 1263650"/>
                <a:gd name="connsiteY245" fmla="*/ 1171575 h 2044699"/>
                <a:gd name="connsiteX246" fmla="*/ 895350 w 1263650"/>
                <a:gd name="connsiteY246" fmla="*/ 1174750 h 2044699"/>
                <a:gd name="connsiteX247" fmla="*/ 904875 w 1263650"/>
                <a:gd name="connsiteY247" fmla="*/ 1190625 h 2044699"/>
                <a:gd name="connsiteX248" fmla="*/ 908050 w 1263650"/>
                <a:gd name="connsiteY248" fmla="*/ 1193800 h 2044699"/>
                <a:gd name="connsiteX249" fmla="*/ 933450 w 1263650"/>
                <a:gd name="connsiteY249" fmla="*/ 1228725 h 2044699"/>
                <a:gd name="connsiteX250" fmla="*/ 933450 w 1263650"/>
                <a:gd name="connsiteY250" fmla="*/ 1231900 h 2044699"/>
                <a:gd name="connsiteX251" fmla="*/ 958850 w 1263650"/>
                <a:gd name="connsiteY251" fmla="*/ 1263650 h 2044699"/>
                <a:gd name="connsiteX252" fmla="*/ 977900 w 1263650"/>
                <a:gd name="connsiteY252" fmla="*/ 1292225 h 2044699"/>
                <a:gd name="connsiteX253" fmla="*/ 1005680 w 1263650"/>
                <a:gd name="connsiteY253" fmla="*/ 1331117 h 2044699"/>
                <a:gd name="connsiteX254" fmla="*/ 1006478 w 1263650"/>
                <a:gd name="connsiteY254" fmla="*/ 1331117 h 2044699"/>
                <a:gd name="connsiteX255" fmla="*/ 1006478 w 1263650"/>
                <a:gd name="connsiteY255" fmla="*/ 1332234 h 2044699"/>
                <a:gd name="connsiteX256" fmla="*/ 1009650 w 1263650"/>
                <a:gd name="connsiteY256" fmla="*/ 1336675 h 2044699"/>
                <a:gd name="connsiteX257" fmla="*/ 1025525 w 1263650"/>
                <a:gd name="connsiteY257" fmla="*/ 1355725 h 2044699"/>
                <a:gd name="connsiteX258" fmla="*/ 1025525 w 1263650"/>
                <a:gd name="connsiteY258" fmla="*/ 1358900 h 2044699"/>
                <a:gd name="connsiteX259" fmla="*/ 1031875 w 1263650"/>
                <a:gd name="connsiteY259" fmla="*/ 1365250 h 2044699"/>
                <a:gd name="connsiteX260" fmla="*/ 1035050 w 1263650"/>
                <a:gd name="connsiteY260" fmla="*/ 1374775 h 2044699"/>
                <a:gd name="connsiteX261" fmla="*/ 1038225 w 1263650"/>
                <a:gd name="connsiteY261" fmla="*/ 1374775 h 2044699"/>
                <a:gd name="connsiteX262" fmla="*/ 1041400 w 1263650"/>
                <a:gd name="connsiteY262" fmla="*/ 1377950 h 2044699"/>
                <a:gd name="connsiteX263" fmla="*/ 1044575 w 1263650"/>
                <a:gd name="connsiteY263" fmla="*/ 1384300 h 2044699"/>
                <a:gd name="connsiteX264" fmla="*/ 1047750 w 1263650"/>
                <a:gd name="connsiteY264" fmla="*/ 1387475 h 2044699"/>
                <a:gd name="connsiteX265" fmla="*/ 1047750 w 1263650"/>
                <a:gd name="connsiteY265" fmla="*/ 1390650 h 2044699"/>
                <a:gd name="connsiteX266" fmla="*/ 1050925 w 1263650"/>
                <a:gd name="connsiteY266" fmla="*/ 1393825 h 2044699"/>
                <a:gd name="connsiteX267" fmla="*/ 1054100 w 1263650"/>
                <a:gd name="connsiteY267" fmla="*/ 1397000 h 2044699"/>
                <a:gd name="connsiteX268" fmla="*/ 1057275 w 1263650"/>
                <a:gd name="connsiteY268" fmla="*/ 1403350 h 2044699"/>
                <a:gd name="connsiteX269" fmla="*/ 1073150 w 1263650"/>
                <a:gd name="connsiteY269" fmla="*/ 1425575 h 2044699"/>
                <a:gd name="connsiteX270" fmla="*/ 1079500 w 1263650"/>
                <a:gd name="connsiteY270" fmla="*/ 1431925 h 2044699"/>
                <a:gd name="connsiteX271" fmla="*/ 1079500 w 1263650"/>
                <a:gd name="connsiteY271" fmla="*/ 1431924 h 2044699"/>
                <a:gd name="connsiteX272" fmla="*/ 1092200 w 1263650"/>
                <a:gd name="connsiteY272" fmla="*/ 1450974 h 2044699"/>
                <a:gd name="connsiteX273" fmla="*/ 1098550 w 1263650"/>
                <a:gd name="connsiteY273" fmla="*/ 1457324 h 2044699"/>
                <a:gd name="connsiteX274" fmla="*/ 1098550 w 1263650"/>
                <a:gd name="connsiteY274" fmla="*/ 1460499 h 2044699"/>
                <a:gd name="connsiteX275" fmla="*/ 1114425 w 1263650"/>
                <a:gd name="connsiteY275" fmla="*/ 1479549 h 2044699"/>
                <a:gd name="connsiteX276" fmla="*/ 1133475 w 1263650"/>
                <a:gd name="connsiteY276" fmla="*/ 1508124 h 2044699"/>
                <a:gd name="connsiteX277" fmla="*/ 1149350 w 1263650"/>
                <a:gd name="connsiteY277" fmla="*/ 1530349 h 2044699"/>
                <a:gd name="connsiteX278" fmla="*/ 1155700 w 1263650"/>
                <a:gd name="connsiteY278" fmla="*/ 1539874 h 2044699"/>
                <a:gd name="connsiteX279" fmla="*/ 1171575 w 1263650"/>
                <a:gd name="connsiteY279" fmla="*/ 1562099 h 2044699"/>
                <a:gd name="connsiteX280" fmla="*/ 1177925 w 1263650"/>
                <a:gd name="connsiteY280" fmla="*/ 1571624 h 2044699"/>
                <a:gd name="connsiteX281" fmla="*/ 1181100 w 1263650"/>
                <a:gd name="connsiteY281" fmla="*/ 1574799 h 2044699"/>
                <a:gd name="connsiteX282" fmla="*/ 1187450 w 1263650"/>
                <a:gd name="connsiteY282" fmla="*/ 1584324 h 2044699"/>
                <a:gd name="connsiteX283" fmla="*/ 1206500 w 1263650"/>
                <a:gd name="connsiteY283" fmla="*/ 1609724 h 2044699"/>
                <a:gd name="connsiteX284" fmla="*/ 1206500 w 1263650"/>
                <a:gd name="connsiteY284" fmla="*/ 1612899 h 2044699"/>
                <a:gd name="connsiteX285" fmla="*/ 1209675 w 1263650"/>
                <a:gd name="connsiteY285" fmla="*/ 1612899 h 2044699"/>
                <a:gd name="connsiteX286" fmla="*/ 1209675 w 1263650"/>
                <a:gd name="connsiteY286" fmla="*/ 1616074 h 2044699"/>
                <a:gd name="connsiteX287" fmla="*/ 1206500 w 1263650"/>
                <a:gd name="connsiteY287" fmla="*/ 1625599 h 2044699"/>
                <a:gd name="connsiteX288" fmla="*/ 1206500 w 1263650"/>
                <a:gd name="connsiteY288" fmla="*/ 1628774 h 2044699"/>
                <a:gd name="connsiteX289" fmla="*/ 1206500 w 1263650"/>
                <a:gd name="connsiteY289" fmla="*/ 1631949 h 2044699"/>
                <a:gd name="connsiteX290" fmla="*/ 1203325 w 1263650"/>
                <a:gd name="connsiteY290" fmla="*/ 1635124 h 2044699"/>
                <a:gd name="connsiteX291" fmla="*/ 1203325 w 1263650"/>
                <a:gd name="connsiteY291" fmla="*/ 1638299 h 2044699"/>
                <a:gd name="connsiteX292" fmla="*/ 1212850 w 1263650"/>
                <a:gd name="connsiteY292" fmla="*/ 1657349 h 2044699"/>
                <a:gd name="connsiteX293" fmla="*/ 1212850 w 1263650"/>
                <a:gd name="connsiteY293" fmla="*/ 1660524 h 2044699"/>
                <a:gd name="connsiteX294" fmla="*/ 1219200 w 1263650"/>
                <a:gd name="connsiteY294" fmla="*/ 1666874 h 2044699"/>
                <a:gd name="connsiteX295" fmla="*/ 1222375 w 1263650"/>
                <a:gd name="connsiteY295" fmla="*/ 1670049 h 2044699"/>
                <a:gd name="connsiteX296" fmla="*/ 1225550 w 1263650"/>
                <a:gd name="connsiteY296" fmla="*/ 1670049 h 2044699"/>
                <a:gd name="connsiteX297" fmla="*/ 1225550 w 1263650"/>
                <a:gd name="connsiteY297" fmla="*/ 1673224 h 2044699"/>
                <a:gd name="connsiteX298" fmla="*/ 1225550 w 1263650"/>
                <a:gd name="connsiteY298" fmla="*/ 1679574 h 2044699"/>
                <a:gd name="connsiteX299" fmla="*/ 1225550 w 1263650"/>
                <a:gd name="connsiteY299" fmla="*/ 1682749 h 2044699"/>
                <a:gd name="connsiteX300" fmla="*/ 1228725 w 1263650"/>
                <a:gd name="connsiteY300" fmla="*/ 1695449 h 2044699"/>
                <a:gd name="connsiteX301" fmla="*/ 1231900 w 1263650"/>
                <a:gd name="connsiteY301" fmla="*/ 1708149 h 2044699"/>
                <a:gd name="connsiteX302" fmla="*/ 1231900 w 1263650"/>
                <a:gd name="connsiteY302" fmla="*/ 1714499 h 2044699"/>
                <a:gd name="connsiteX303" fmla="*/ 1231900 w 1263650"/>
                <a:gd name="connsiteY303" fmla="*/ 1717674 h 2044699"/>
                <a:gd name="connsiteX304" fmla="*/ 1228725 w 1263650"/>
                <a:gd name="connsiteY304" fmla="*/ 1720849 h 2044699"/>
                <a:gd name="connsiteX305" fmla="*/ 1231900 w 1263650"/>
                <a:gd name="connsiteY305" fmla="*/ 1724024 h 2044699"/>
                <a:gd name="connsiteX306" fmla="*/ 1238250 w 1263650"/>
                <a:gd name="connsiteY306" fmla="*/ 1724024 h 2044699"/>
                <a:gd name="connsiteX307" fmla="*/ 1257300 w 1263650"/>
                <a:gd name="connsiteY307" fmla="*/ 1746249 h 2044699"/>
                <a:gd name="connsiteX308" fmla="*/ 1260475 w 1263650"/>
                <a:gd name="connsiteY308" fmla="*/ 1749424 h 2044699"/>
                <a:gd name="connsiteX309" fmla="*/ 1263650 w 1263650"/>
                <a:gd name="connsiteY309" fmla="*/ 1755774 h 2044699"/>
                <a:gd name="connsiteX310" fmla="*/ 1263650 w 1263650"/>
                <a:gd name="connsiteY310" fmla="*/ 1762124 h 2044699"/>
                <a:gd name="connsiteX311" fmla="*/ 1254125 w 1263650"/>
                <a:gd name="connsiteY311" fmla="*/ 1768474 h 2044699"/>
                <a:gd name="connsiteX312" fmla="*/ 1247775 w 1263650"/>
                <a:gd name="connsiteY312" fmla="*/ 1774824 h 2044699"/>
                <a:gd name="connsiteX313" fmla="*/ 1247775 w 1263650"/>
                <a:gd name="connsiteY313" fmla="*/ 1777999 h 2044699"/>
                <a:gd name="connsiteX314" fmla="*/ 1244600 w 1263650"/>
                <a:gd name="connsiteY314" fmla="*/ 1777999 h 2044699"/>
                <a:gd name="connsiteX315" fmla="*/ 1241425 w 1263650"/>
                <a:gd name="connsiteY315" fmla="*/ 1777999 h 2044699"/>
                <a:gd name="connsiteX316" fmla="*/ 1228725 w 1263650"/>
                <a:gd name="connsiteY316" fmla="*/ 1784349 h 2044699"/>
                <a:gd name="connsiteX317" fmla="*/ 1222375 w 1263650"/>
                <a:gd name="connsiteY317" fmla="*/ 1787524 h 2044699"/>
                <a:gd name="connsiteX318" fmla="*/ 1216025 w 1263650"/>
                <a:gd name="connsiteY318" fmla="*/ 1787524 h 2044699"/>
                <a:gd name="connsiteX319" fmla="*/ 1212850 w 1263650"/>
                <a:gd name="connsiteY319" fmla="*/ 1787524 h 2044699"/>
                <a:gd name="connsiteX320" fmla="*/ 1212850 w 1263650"/>
                <a:gd name="connsiteY320" fmla="*/ 1790699 h 2044699"/>
                <a:gd name="connsiteX321" fmla="*/ 1209675 w 1263650"/>
                <a:gd name="connsiteY321" fmla="*/ 1790699 h 2044699"/>
                <a:gd name="connsiteX322" fmla="*/ 1209675 w 1263650"/>
                <a:gd name="connsiteY322" fmla="*/ 1793874 h 2044699"/>
                <a:gd name="connsiteX323" fmla="*/ 1209675 w 1263650"/>
                <a:gd name="connsiteY323" fmla="*/ 1797049 h 2044699"/>
                <a:gd name="connsiteX324" fmla="*/ 1206500 w 1263650"/>
                <a:gd name="connsiteY324" fmla="*/ 1806574 h 2044699"/>
                <a:gd name="connsiteX325" fmla="*/ 1200150 w 1263650"/>
                <a:gd name="connsiteY325" fmla="*/ 1809749 h 2044699"/>
                <a:gd name="connsiteX326" fmla="*/ 1193800 w 1263650"/>
                <a:gd name="connsiteY326" fmla="*/ 1812924 h 2044699"/>
                <a:gd name="connsiteX327" fmla="*/ 1190625 w 1263650"/>
                <a:gd name="connsiteY327" fmla="*/ 1819274 h 2044699"/>
                <a:gd name="connsiteX328" fmla="*/ 1193800 w 1263650"/>
                <a:gd name="connsiteY328" fmla="*/ 1819274 h 2044699"/>
                <a:gd name="connsiteX329" fmla="*/ 1193800 w 1263650"/>
                <a:gd name="connsiteY329" fmla="*/ 1822449 h 2044699"/>
                <a:gd name="connsiteX330" fmla="*/ 1193800 w 1263650"/>
                <a:gd name="connsiteY330" fmla="*/ 1831974 h 2044699"/>
                <a:gd name="connsiteX331" fmla="*/ 1190625 w 1263650"/>
                <a:gd name="connsiteY331" fmla="*/ 1831974 h 2044699"/>
                <a:gd name="connsiteX332" fmla="*/ 1190625 w 1263650"/>
                <a:gd name="connsiteY332" fmla="*/ 1835149 h 2044699"/>
                <a:gd name="connsiteX333" fmla="*/ 1187450 w 1263650"/>
                <a:gd name="connsiteY333" fmla="*/ 1841499 h 2044699"/>
                <a:gd name="connsiteX334" fmla="*/ 1190625 w 1263650"/>
                <a:gd name="connsiteY334" fmla="*/ 1847849 h 2044699"/>
                <a:gd name="connsiteX335" fmla="*/ 1190625 w 1263650"/>
                <a:gd name="connsiteY335" fmla="*/ 1860549 h 2044699"/>
                <a:gd name="connsiteX336" fmla="*/ 1190625 w 1263650"/>
                <a:gd name="connsiteY336" fmla="*/ 1863724 h 2044699"/>
                <a:gd name="connsiteX337" fmla="*/ 1187450 w 1263650"/>
                <a:gd name="connsiteY337" fmla="*/ 1863724 h 2044699"/>
                <a:gd name="connsiteX338" fmla="*/ 1184275 w 1263650"/>
                <a:gd name="connsiteY338" fmla="*/ 1863724 h 2044699"/>
                <a:gd name="connsiteX339" fmla="*/ 1184275 w 1263650"/>
                <a:gd name="connsiteY339" fmla="*/ 1866899 h 2044699"/>
                <a:gd name="connsiteX340" fmla="*/ 1184275 w 1263650"/>
                <a:gd name="connsiteY340" fmla="*/ 1870074 h 2044699"/>
                <a:gd name="connsiteX341" fmla="*/ 1181100 w 1263650"/>
                <a:gd name="connsiteY341" fmla="*/ 1879599 h 2044699"/>
                <a:gd name="connsiteX342" fmla="*/ 1181100 w 1263650"/>
                <a:gd name="connsiteY342" fmla="*/ 1885949 h 2044699"/>
                <a:gd name="connsiteX343" fmla="*/ 1174750 w 1263650"/>
                <a:gd name="connsiteY343" fmla="*/ 1892299 h 2044699"/>
                <a:gd name="connsiteX344" fmla="*/ 1168400 w 1263650"/>
                <a:gd name="connsiteY344" fmla="*/ 1898649 h 2044699"/>
                <a:gd name="connsiteX345" fmla="*/ 1162050 w 1263650"/>
                <a:gd name="connsiteY345" fmla="*/ 1904999 h 2044699"/>
                <a:gd name="connsiteX346" fmla="*/ 1162050 w 1263650"/>
                <a:gd name="connsiteY346" fmla="*/ 1908174 h 2044699"/>
                <a:gd name="connsiteX347" fmla="*/ 1162050 w 1263650"/>
                <a:gd name="connsiteY347" fmla="*/ 1911349 h 2044699"/>
                <a:gd name="connsiteX348" fmla="*/ 1158875 w 1263650"/>
                <a:gd name="connsiteY348" fmla="*/ 1911349 h 2044699"/>
                <a:gd name="connsiteX349" fmla="*/ 1158875 w 1263650"/>
                <a:gd name="connsiteY349" fmla="*/ 1914524 h 2044699"/>
                <a:gd name="connsiteX350" fmla="*/ 1155700 w 1263650"/>
                <a:gd name="connsiteY350" fmla="*/ 1914524 h 2044699"/>
                <a:gd name="connsiteX351" fmla="*/ 1155700 w 1263650"/>
                <a:gd name="connsiteY351" fmla="*/ 1911349 h 2044699"/>
                <a:gd name="connsiteX352" fmla="*/ 1146175 w 1263650"/>
                <a:gd name="connsiteY352" fmla="*/ 1917699 h 2044699"/>
                <a:gd name="connsiteX353" fmla="*/ 1146175 w 1263650"/>
                <a:gd name="connsiteY353" fmla="*/ 1927224 h 2044699"/>
                <a:gd name="connsiteX354" fmla="*/ 1149350 w 1263650"/>
                <a:gd name="connsiteY354" fmla="*/ 1943099 h 2044699"/>
                <a:gd name="connsiteX355" fmla="*/ 1146175 w 1263650"/>
                <a:gd name="connsiteY355" fmla="*/ 1949449 h 2044699"/>
                <a:gd name="connsiteX356" fmla="*/ 1146175 w 1263650"/>
                <a:gd name="connsiteY356" fmla="*/ 1955799 h 2044699"/>
                <a:gd name="connsiteX357" fmla="*/ 1146175 w 1263650"/>
                <a:gd name="connsiteY357" fmla="*/ 1958974 h 2044699"/>
                <a:gd name="connsiteX358" fmla="*/ 1146175 w 1263650"/>
                <a:gd name="connsiteY358" fmla="*/ 1962149 h 2044699"/>
                <a:gd name="connsiteX359" fmla="*/ 1143000 w 1263650"/>
                <a:gd name="connsiteY359" fmla="*/ 1965324 h 2044699"/>
                <a:gd name="connsiteX360" fmla="*/ 1139825 w 1263650"/>
                <a:gd name="connsiteY360" fmla="*/ 1968499 h 2044699"/>
                <a:gd name="connsiteX361" fmla="*/ 1139825 w 1263650"/>
                <a:gd name="connsiteY361" fmla="*/ 1971674 h 2044699"/>
                <a:gd name="connsiteX362" fmla="*/ 1136650 w 1263650"/>
                <a:gd name="connsiteY362" fmla="*/ 1971674 h 2044699"/>
                <a:gd name="connsiteX363" fmla="*/ 1139825 w 1263650"/>
                <a:gd name="connsiteY363" fmla="*/ 1974849 h 2044699"/>
                <a:gd name="connsiteX364" fmla="*/ 1143000 w 1263650"/>
                <a:gd name="connsiteY364" fmla="*/ 1981199 h 2044699"/>
                <a:gd name="connsiteX365" fmla="*/ 1143000 w 1263650"/>
                <a:gd name="connsiteY365" fmla="*/ 1984374 h 2044699"/>
                <a:gd name="connsiteX366" fmla="*/ 1149350 w 1263650"/>
                <a:gd name="connsiteY366" fmla="*/ 1987549 h 2044699"/>
                <a:gd name="connsiteX367" fmla="*/ 1152525 w 1263650"/>
                <a:gd name="connsiteY367" fmla="*/ 1987549 h 2044699"/>
                <a:gd name="connsiteX368" fmla="*/ 1155700 w 1263650"/>
                <a:gd name="connsiteY368" fmla="*/ 1987549 h 2044699"/>
                <a:gd name="connsiteX369" fmla="*/ 1158875 w 1263650"/>
                <a:gd name="connsiteY369" fmla="*/ 1987549 h 2044699"/>
                <a:gd name="connsiteX370" fmla="*/ 1162050 w 1263650"/>
                <a:gd name="connsiteY370" fmla="*/ 1987549 h 2044699"/>
                <a:gd name="connsiteX371" fmla="*/ 1165225 w 1263650"/>
                <a:gd name="connsiteY371" fmla="*/ 1987549 h 2044699"/>
                <a:gd name="connsiteX372" fmla="*/ 1165225 w 1263650"/>
                <a:gd name="connsiteY372" fmla="*/ 1990724 h 2044699"/>
                <a:gd name="connsiteX373" fmla="*/ 1171575 w 1263650"/>
                <a:gd name="connsiteY373" fmla="*/ 2000249 h 2044699"/>
                <a:gd name="connsiteX374" fmla="*/ 1171575 w 1263650"/>
                <a:gd name="connsiteY374" fmla="*/ 2003424 h 2044699"/>
                <a:gd name="connsiteX375" fmla="*/ 1171575 w 1263650"/>
                <a:gd name="connsiteY375" fmla="*/ 2012949 h 2044699"/>
                <a:gd name="connsiteX376" fmla="*/ 1171575 w 1263650"/>
                <a:gd name="connsiteY376" fmla="*/ 2016124 h 2044699"/>
                <a:gd name="connsiteX377" fmla="*/ 1171575 w 1263650"/>
                <a:gd name="connsiteY377" fmla="*/ 2019299 h 2044699"/>
                <a:gd name="connsiteX378" fmla="*/ 1168400 w 1263650"/>
                <a:gd name="connsiteY378" fmla="*/ 2025649 h 2044699"/>
                <a:gd name="connsiteX379" fmla="*/ 1165225 w 1263650"/>
                <a:gd name="connsiteY379" fmla="*/ 2028824 h 2044699"/>
                <a:gd name="connsiteX380" fmla="*/ 1155700 w 1263650"/>
                <a:gd name="connsiteY380" fmla="*/ 2038349 h 2044699"/>
                <a:gd name="connsiteX381" fmla="*/ 1155700 w 1263650"/>
                <a:gd name="connsiteY381" fmla="*/ 2041524 h 2044699"/>
                <a:gd name="connsiteX382" fmla="*/ 1146175 w 1263650"/>
                <a:gd name="connsiteY382" fmla="*/ 2044699 h 2044699"/>
                <a:gd name="connsiteX383" fmla="*/ 1139825 w 1263650"/>
                <a:gd name="connsiteY383" fmla="*/ 2044699 h 2044699"/>
                <a:gd name="connsiteX384" fmla="*/ 1133475 w 1263650"/>
                <a:gd name="connsiteY384" fmla="*/ 2041524 h 2044699"/>
                <a:gd name="connsiteX385" fmla="*/ 1130300 w 1263650"/>
                <a:gd name="connsiteY385" fmla="*/ 2041524 h 2044699"/>
                <a:gd name="connsiteX386" fmla="*/ 1130300 w 1263650"/>
                <a:gd name="connsiteY386" fmla="*/ 2038349 h 2044699"/>
                <a:gd name="connsiteX387" fmla="*/ 1127125 w 1263650"/>
                <a:gd name="connsiteY387" fmla="*/ 2038349 h 2044699"/>
                <a:gd name="connsiteX388" fmla="*/ 1127125 w 1263650"/>
                <a:gd name="connsiteY388" fmla="*/ 2041524 h 2044699"/>
                <a:gd name="connsiteX389" fmla="*/ 1123950 w 1263650"/>
                <a:gd name="connsiteY389" fmla="*/ 2041524 h 2044699"/>
                <a:gd name="connsiteX390" fmla="*/ 901700 w 1263650"/>
                <a:gd name="connsiteY390" fmla="*/ 2022474 h 2044699"/>
                <a:gd name="connsiteX391" fmla="*/ 739775 w 1263650"/>
                <a:gd name="connsiteY391" fmla="*/ 2009774 h 2044699"/>
                <a:gd name="connsiteX392" fmla="*/ 736600 w 1263650"/>
                <a:gd name="connsiteY392" fmla="*/ 1990724 h 2044699"/>
                <a:gd name="connsiteX393" fmla="*/ 733425 w 1263650"/>
                <a:gd name="connsiteY393" fmla="*/ 1981199 h 2044699"/>
                <a:gd name="connsiteX394" fmla="*/ 730250 w 1263650"/>
                <a:gd name="connsiteY394" fmla="*/ 1981199 h 2044699"/>
                <a:gd name="connsiteX395" fmla="*/ 730250 w 1263650"/>
                <a:gd name="connsiteY395" fmla="*/ 1978024 h 2044699"/>
                <a:gd name="connsiteX396" fmla="*/ 733425 w 1263650"/>
                <a:gd name="connsiteY396" fmla="*/ 1974849 h 2044699"/>
                <a:gd name="connsiteX397" fmla="*/ 736600 w 1263650"/>
                <a:gd name="connsiteY397" fmla="*/ 1974849 h 2044699"/>
                <a:gd name="connsiteX398" fmla="*/ 736600 w 1263650"/>
                <a:gd name="connsiteY398" fmla="*/ 1978024 h 2044699"/>
                <a:gd name="connsiteX399" fmla="*/ 736600 w 1263650"/>
                <a:gd name="connsiteY399" fmla="*/ 1981199 h 2044699"/>
                <a:gd name="connsiteX400" fmla="*/ 739775 w 1263650"/>
                <a:gd name="connsiteY400" fmla="*/ 1990724 h 2044699"/>
                <a:gd name="connsiteX401" fmla="*/ 742950 w 1263650"/>
                <a:gd name="connsiteY401" fmla="*/ 1993899 h 2044699"/>
                <a:gd name="connsiteX402" fmla="*/ 742950 w 1263650"/>
                <a:gd name="connsiteY402" fmla="*/ 2000249 h 2044699"/>
                <a:gd name="connsiteX403" fmla="*/ 746125 w 1263650"/>
                <a:gd name="connsiteY403" fmla="*/ 2000249 h 2044699"/>
                <a:gd name="connsiteX404" fmla="*/ 746125 w 1263650"/>
                <a:gd name="connsiteY404" fmla="*/ 1997074 h 2044699"/>
                <a:gd name="connsiteX405" fmla="*/ 746125 w 1263650"/>
                <a:gd name="connsiteY405" fmla="*/ 1987549 h 2044699"/>
                <a:gd name="connsiteX406" fmla="*/ 746125 w 1263650"/>
                <a:gd name="connsiteY406" fmla="*/ 1984374 h 2044699"/>
                <a:gd name="connsiteX407" fmla="*/ 746125 w 1263650"/>
                <a:gd name="connsiteY407" fmla="*/ 1981199 h 2044699"/>
                <a:gd name="connsiteX408" fmla="*/ 742950 w 1263650"/>
                <a:gd name="connsiteY408" fmla="*/ 1974849 h 2044699"/>
                <a:gd name="connsiteX409" fmla="*/ 739775 w 1263650"/>
                <a:gd name="connsiteY409" fmla="*/ 1971674 h 2044699"/>
                <a:gd name="connsiteX410" fmla="*/ 736600 w 1263650"/>
                <a:gd name="connsiteY410" fmla="*/ 1968499 h 2044699"/>
                <a:gd name="connsiteX411" fmla="*/ 733425 w 1263650"/>
                <a:gd name="connsiteY411" fmla="*/ 1971674 h 2044699"/>
                <a:gd name="connsiteX412" fmla="*/ 730250 w 1263650"/>
                <a:gd name="connsiteY412" fmla="*/ 1971674 h 2044699"/>
                <a:gd name="connsiteX413" fmla="*/ 730250 w 1263650"/>
                <a:gd name="connsiteY413" fmla="*/ 1974849 h 2044699"/>
                <a:gd name="connsiteX414" fmla="*/ 727075 w 1263650"/>
                <a:gd name="connsiteY414" fmla="*/ 1974849 h 2044699"/>
                <a:gd name="connsiteX415" fmla="*/ 723900 w 1263650"/>
                <a:gd name="connsiteY415" fmla="*/ 1971674 h 2044699"/>
                <a:gd name="connsiteX416" fmla="*/ 727075 w 1263650"/>
                <a:gd name="connsiteY416" fmla="*/ 1968499 h 2044699"/>
                <a:gd name="connsiteX417" fmla="*/ 727075 w 1263650"/>
                <a:gd name="connsiteY417" fmla="*/ 1965324 h 2044699"/>
                <a:gd name="connsiteX418" fmla="*/ 730250 w 1263650"/>
                <a:gd name="connsiteY418" fmla="*/ 1965324 h 2044699"/>
                <a:gd name="connsiteX419" fmla="*/ 730250 w 1263650"/>
                <a:gd name="connsiteY419" fmla="*/ 1962149 h 2044699"/>
                <a:gd name="connsiteX420" fmla="*/ 733425 w 1263650"/>
                <a:gd name="connsiteY420" fmla="*/ 1962149 h 2044699"/>
                <a:gd name="connsiteX421" fmla="*/ 733425 w 1263650"/>
                <a:gd name="connsiteY421" fmla="*/ 1958974 h 2044699"/>
                <a:gd name="connsiteX422" fmla="*/ 730250 w 1263650"/>
                <a:gd name="connsiteY422" fmla="*/ 1955799 h 2044699"/>
                <a:gd name="connsiteX423" fmla="*/ 730250 w 1263650"/>
                <a:gd name="connsiteY423" fmla="*/ 1958974 h 2044699"/>
                <a:gd name="connsiteX424" fmla="*/ 730250 w 1263650"/>
                <a:gd name="connsiteY424" fmla="*/ 1962149 h 2044699"/>
                <a:gd name="connsiteX425" fmla="*/ 727075 w 1263650"/>
                <a:gd name="connsiteY425" fmla="*/ 1962149 h 2044699"/>
                <a:gd name="connsiteX426" fmla="*/ 727075 w 1263650"/>
                <a:gd name="connsiteY426" fmla="*/ 1958974 h 2044699"/>
                <a:gd name="connsiteX427" fmla="*/ 723900 w 1263650"/>
                <a:gd name="connsiteY427" fmla="*/ 1955799 h 2044699"/>
                <a:gd name="connsiteX428" fmla="*/ 723900 w 1263650"/>
                <a:gd name="connsiteY428" fmla="*/ 1949449 h 2044699"/>
                <a:gd name="connsiteX429" fmla="*/ 723900 w 1263650"/>
                <a:gd name="connsiteY429" fmla="*/ 1946274 h 2044699"/>
                <a:gd name="connsiteX430" fmla="*/ 733425 w 1263650"/>
                <a:gd name="connsiteY430" fmla="*/ 1943099 h 2044699"/>
                <a:gd name="connsiteX431" fmla="*/ 733425 w 1263650"/>
                <a:gd name="connsiteY431" fmla="*/ 1917699 h 2044699"/>
                <a:gd name="connsiteX432" fmla="*/ 727075 w 1263650"/>
                <a:gd name="connsiteY432" fmla="*/ 1895474 h 2044699"/>
                <a:gd name="connsiteX433" fmla="*/ 720725 w 1263650"/>
                <a:gd name="connsiteY433" fmla="*/ 1870074 h 2044699"/>
                <a:gd name="connsiteX434" fmla="*/ 698500 w 1263650"/>
                <a:gd name="connsiteY434" fmla="*/ 1831974 h 2044699"/>
                <a:gd name="connsiteX435" fmla="*/ 695325 w 1263650"/>
                <a:gd name="connsiteY435" fmla="*/ 1828799 h 2044699"/>
                <a:gd name="connsiteX436" fmla="*/ 682625 w 1263650"/>
                <a:gd name="connsiteY436" fmla="*/ 1816099 h 2044699"/>
                <a:gd name="connsiteX437" fmla="*/ 673100 w 1263650"/>
                <a:gd name="connsiteY437" fmla="*/ 1800224 h 2044699"/>
                <a:gd name="connsiteX438" fmla="*/ 660400 w 1263650"/>
                <a:gd name="connsiteY438" fmla="*/ 1787524 h 2044699"/>
                <a:gd name="connsiteX439" fmla="*/ 660400 w 1263650"/>
                <a:gd name="connsiteY439" fmla="*/ 1784349 h 2044699"/>
                <a:gd name="connsiteX440" fmla="*/ 657225 w 1263650"/>
                <a:gd name="connsiteY440" fmla="*/ 1784349 h 2044699"/>
                <a:gd name="connsiteX441" fmla="*/ 654050 w 1263650"/>
                <a:gd name="connsiteY441" fmla="*/ 1781174 h 2044699"/>
                <a:gd name="connsiteX442" fmla="*/ 654050 w 1263650"/>
                <a:gd name="connsiteY442" fmla="*/ 1784349 h 2044699"/>
                <a:gd name="connsiteX443" fmla="*/ 641350 w 1263650"/>
                <a:gd name="connsiteY443" fmla="*/ 1771649 h 2044699"/>
                <a:gd name="connsiteX444" fmla="*/ 635000 w 1263650"/>
                <a:gd name="connsiteY444" fmla="*/ 1758949 h 2044699"/>
                <a:gd name="connsiteX445" fmla="*/ 628650 w 1263650"/>
                <a:gd name="connsiteY445" fmla="*/ 1752599 h 2044699"/>
                <a:gd name="connsiteX446" fmla="*/ 622300 w 1263650"/>
                <a:gd name="connsiteY446" fmla="*/ 1746249 h 2044699"/>
                <a:gd name="connsiteX447" fmla="*/ 615950 w 1263650"/>
                <a:gd name="connsiteY447" fmla="*/ 1749424 h 2044699"/>
                <a:gd name="connsiteX448" fmla="*/ 615950 w 1263650"/>
                <a:gd name="connsiteY448" fmla="*/ 1746249 h 2044699"/>
                <a:gd name="connsiteX449" fmla="*/ 615950 w 1263650"/>
                <a:gd name="connsiteY449" fmla="*/ 1743074 h 2044699"/>
                <a:gd name="connsiteX450" fmla="*/ 612775 w 1263650"/>
                <a:gd name="connsiteY450" fmla="*/ 1743074 h 2044699"/>
                <a:gd name="connsiteX451" fmla="*/ 609600 w 1263650"/>
                <a:gd name="connsiteY451" fmla="*/ 1743074 h 2044699"/>
                <a:gd name="connsiteX452" fmla="*/ 606425 w 1263650"/>
                <a:gd name="connsiteY452" fmla="*/ 1743074 h 2044699"/>
                <a:gd name="connsiteX453" fmla="*/ 606425 w 1263650"/>
                <a:gd name="connsiteY453" fmla="*/ 1746249 h 2044699"/>
                <a:gd name="connsiteX454" fmla="*/ 603250 w 1263650"/>
                <a:gd name="connsiteY454" fmla="*/ 1752599 h 2044699"/>
                <a:gd name="connsiteX455" fmla="*/ 603250 w 1263650"/>
                <a:gd name="connsiteY455" fmla="*/ 1755774 h 2044699"/>
                <a:gd name="connsiteX456" fmla="*/ 600075 w 1263650"/>
                <a:gd name="connsiteY456" fmla="*/ 1755774 h 2044699"/>
                <a:gd name="connsiteX457" fmla="*/ 593725 w 1263650"/>
                <a:gd name="connsiteY457" fmla="*/ 1749424 h 2044699"/>
                <a:gd name="connsiteX458" fmla="*/ 593725 w 1263650"/>
                <a:gd name="connsiteY458" fmla="*/ 1746249 h 2044699"/>
                <a:gd name="connsiteX459" fmla="*/ 584200 w 1263650"/>
                <a:gd name="connsiteY459" fmla="*/ 1743074 h 2044699"/>
                <a:gd name="connsiteX460" fmla="*/ 581025 w 1263650"/>
                <a:gd name="connsiteY460" fmla="*/ 1739899 h 2044699"/>
                <a:gd name="connsiteX461" fmla="*/ 581025 w 1263650"/>
                <a:gd name="connsiteY461" fmla="*/ 1736724 h 2044699"/>
                <a:gd name="connsiteX462" fmla="*/ 587375 w 1263650"/>
                <a:gd name="connsiteY462" fmla="*/ 1736724 h 2044699"/>
                <a:gd name="connsiteX463" fmla="*/ 590550 w 1263650"/>
                <a:gd name="connsiteY463" fmla="*/ 1730374 h 2044699"/>
                <a:gd name="connsiteX464" fmla="*/ 590550 w 1263650"/>
                <a:gd name="connsiteY464" fmla="*/ 1724024 h 2044699"/>
                <a:gd name="connsiteX465" fmla="*/ 587375 w 1263650"/>
                <a:gd name="connsiteY465" fmla="*/ 1704974 h 2044699"/>
                <a:gd name="connsiteX466" fmla="*/ 581025 w 1263650"/>
                <a:gd name="connsiteY466" fmla="*/ 1689099 h 2044699"/>
                <a:gd name="connsiteX467" fmla="*/ 574675 w 1263650"/>
                <a:gd name="connsiteY467" fmla="*/ 1682749 h 2044699"/>
                <a:gd name="connsiteX468" fmla="*/ 555625 w 1263650"/>
                <a:gd name="connsiteY468" fmla="*/ 1679574 h 2044699"/>
                <a:gd name="connsiteX469" fmla="*/ 536575 w 1263650"/>
                <a:gd name="connsiteY469" fmla="*/ 1679574 h 2044699"/>
                <a:gd name="connsiteX470" fmla="*/ 533400 w 1263650"/>
                <a:gd name="connsiteY470" fmla="*/ 1682749 h 2044699"/>
                <a:gd name="connsiteX471" fmla="*/ 527050 w 1263650"/>
                <a:gd name="connsiteY471" fmla="*/ 1676399 h 2044699"/>
                <a:gd name="connsiteX472" fmla="*/ 514350 w 1263650"/>
                <a:gd name="connsiteY472" fmla="*/ 1670049 h 2044699"/>
                <a:gd name="connsiteX473" fmla="*/ 511175 w 1263650"/>
                <a:gd name="connsiteY473" fmla="*/ 1670049 h 2044699"/>
                <a:gd name="connsiteX474" fmla="*/ 492125 w 1263650"/>
                <a:gd name="connsiteY474" fmla="*/ 1654174 h 2044699"/>
                <a:gd name="connsiteX475" fmla="*/ 485775 w 1263650"/>
                <a:gd name="connsiteY475" fmla="*/ 1654174 h 2044699"/>
                <a:gd name="connsiteX476" fmla="*/ 479425 w 1263650"/>
                <a:gd name="connsiteY476" fmla="*/ 1641474 h 2044699"/>
                <a:gd name="connsiteX477" fmla="*/ 476250 w 1263650"/>
                <a:gd name="connsiteY477" fmla="*/ 1641474 h 2044699"/>
                <a:gd name="connsiteX478" fmla="*/ 473075 w 1263650"/>
                <a:gd name="connsiteY478" fmla="*/ 1638299 h 2044699"/>
                <a:gd name="connsiteX479" fmla="*/ 473075 w 1263650"/>
                <a:gd name="connsiteY479" fmla="*/ 1631949 h 2044699"/>
                <a:gd name="connsiteX480" fmla="*/ 473075 w 1263650"/>
                <a:gd name="connsiteY480" fmla="*/ 1625599 h 2044699"/>
                <a:gd name="connsiteX481" fmla="*/ 473075 w 1263650"/>
                <a:gd name="connsiteY481" fmla="*/ 1622424 h 2044699"/>
                <a:gd name="connsiteX482" fmla="*/ 473075 w 1263650"/>
                <a:gd name="connsiteY482" fmla="*/ 1619249 h 2044699"/>
                <a:gd name="connsiteX483" fmla="*/ 473075 w 1263650"/>
                <a:gd name="connsiteY483" fmla="*/ 1616074 h 2044699"/>
                <a:gd name="connsiteX484" fmla="*/ 469900 w 1263650"/>
                <a:gd name="connsiteY484" fmla="*/ 1616074 h 2044699"/>
                <a:gd name="connsiteX485" fmla="*/ 463550 w 1263650"/>
                <a:gd name="connsiteY485" fmla="*/ 1612899 h 2044699"/>
                <a:gd name="connsiteX486" fmla="*/ 460375 w 1263650"/>
                <a:gd name="connsiteY486" fmla="*/ 1609724 h 2044699"/>
                <a:gd name="connsiteX487" fmla="*/ 460375 w 1263650"/>
                <a:gd name="connsiteY487" fmla="*/ 1606549 h 2044699"/>
                <a:gd name="connsiteX488" fmla="*/ 457200 w 1263650"/>
                <a:gd name="connsiteY488" fmla="*/ 1603374 h 2044699"/>
                <a:gd name="connsiteX489" fmla="*/ 450850 w 1263650"/>
                <a:gd name="connsiteY489" fmla="*/ 1597024 h 2044699"/>
                <a:gd name="connsiteX490" fmla="*/ 447675 w 1263650"/>
                <a:gd name="connsiteY490" fmla="*/ 1593849 h 2044699"/>
                <a:gd name="connsiteX491" fmla="*/ 444500 w 1263650"/>
                <a:gd name="connsiteY491" fmla="*/ 1590674 h 2044699"/>
                <a:gd name="connsiteX492" fmla="*/ 434975 w 1263650"/>
                <a:gd name="connsiteY492" fmla="*/ 1581149 h 2044699"/>
                <a:gd name="connsiteX493" fmla="*/ 422275 w 1263650"/>
                <a:gd name="connsiteY493" fmla="*/ 1577974 h 2044699"/>
                <a:gd name="connsiteX494" fmla="*/ 409575 w 1263650"/>
                <a:gd name="connsiteY494" fmla="*/ 1577974 h 2044699"/>
                <a:gd name="connsiteX495" fmla="*/ 396875 w 1263650"/>
                <a:gd name="connsiteY495" fmla="*/ 1571624 h 2044699"/>
                <a:gd name="connsiteX496" fmla="*/ 384175 w 1263650"/>
                <a:gd name="connsiteY496" fmla="*/ 1568449 h 2044699"/>
                <a:gd name="connsiteX497" fmla="*/ 374650 w 1263650"/>
                <a:gd name="connsiteY497" fmla="*/ 1562099 h 2044699"/>
                <a:gd name="connsiteX498" fmla="*/ 368300 w 1263650"/>
                <a:gd name="connsiteY498" fmla="*/ 1555749 h 2044699"/>
                <a:gd name="connsiteX499" fmla="*/ 355600 w 1263650"/>
                <a:gd name="connsiteY499" fmla="*/ 1555749 h 2044699"/>
                <a:gd name="connsiteX500" fmla="*/ 346075 w 1263650"/>
                <a:gd name="connsiteY500" fmla="*/ 1549399 h 2044699"/>
                <a:gd name="connsiteX501" fmla="*/ 336550 w 1263650"/>
                <a:gd name="connsiteY501" fmla="*/ 1549399 h 2044699"/>
                <a:gd name="connsiteX502" fmla="*/ 330200 w 1263650"/>
                <a:gd name="connsiteY502" fmla="*/ 1546224 h 2044699"/>
                <a:gd name="connsiteX503" fmla="*/ 323850 w 1263650"/>
                <a:gd name="connsiteY503" fmla="*/ 1546224 h 2044699"/>
                <a:gd name="connsiteX504" fmla="*/ 307975 w 1263650"/>
                <a:gd name="connsiteY504" fmla="*/ 1546224 h 2044699"/>
                <a:gd name="connsiteX505" fmla="*/ 298450 w 1263650"/>
                <a:gd name="connsiteY505" fmla="*/ 1546224 h 2044699"/>
                <a:gd name="connsiteX506" fmla="*/ 295275 w 1263650"/>
                <a:gd name="connsiteY506" fmla="*/ 1543049 h 2044699"/>
                <a:gd name="connsiteX507" fmla="*/ 292100 w 1263650"/>
                <a:gd name="connsiteY507" fmla="*/ 1527174 h 2044699"/>
                <a:gd name="connsiteX508" fmla="*/ 288925 w 1263650"/>
                <a:gd name="connsiteY508" fmla="*/ 1520824 h 2044699"/>
                <a:gd name="connsiteX509" fmla="*/ 282575 w 1263650"/>
                <a:gd name="connsiteY509" fmla="*/ 1517649 h 2044699"/>
                <a:gd name="connsiteX510" fmla="*/ 279400 w 1263650"/>
                <a:gd name="connsiteY510" fmla="*/ 1517649 h 2044699"/>
                <a:gd name="connsiteX511" fmla="*/ 276225 w 1263650"/>
                <a:gd name="connsiteY511" fmla="*/ 1517649 h 2044699"/>
                <a:gd name="connsiteX512" fmla="*/ 276225 w 1263650"/>
                <a:gd name="connsiteY512" fmla="*/ 1514474 h 2044699"/>
                <a:gd name="connsiteX513" fmla="*/ 276225 w 1263650"/>
                <a:gd name="connsiteY513" fmla="*/ 1511299 h 2044699"/>
                <a:gd name="connsiteX514" fmla="*/ 276225 w 1263650"/>
                <a:gd name="connsiteY514" fmla="*/ 1508124 h 2044699"/>
                <a:gd name="connsiteX515" fmla="*/ 279400 w 1263650"/>
                <a:gd name="connsiteY515" fmla="*/ 1501774 h 2044699"/>
                <a:gd name="connsiteX516" fmla="*/ 285750 w 1263650"/>
                <a:gd name="connsiteY516" fmla="*/ 1492249 h 2044699"/>
                <a:gd name="connsiteX517" fmla="*/ 285750 w 1263650"/>
                <a:gd name="connsiteY517" fmla="*/ 1485899 h 2044699"/>
                <a:gd name="connsiteX518" fmla="*/ 285750 w 1263650"/>
                <a:gd name="connsiteY518" fmla="*/ 1479549 h 2044699"/>
                <a:gd name="connsiteX519" fmla="*/ 288925 w 1263650"/>
                <a:gd name="connsiteY519" fmla="*/ 1470024 h 2044699"/>
                <a:gd name="connsiteX520" fmla="*/ 292100 w 1263650"/>
                <a:gd name="connsiteY520" fmla="*/ 1463674 h 2044699"/>
                <a:gd name="connsiteX521" fmla="*/ 288925 w 1263650"/>
                <a:gd name="connsiteY521" fmla="*/ 1457324 h 2044699"/>
                <a:gd name="connsiteX522" fmla="*/ 285750 w 1263650"/>
                <a:gd name="connsiteY522" fmla="*/ 1450974 h 2044699"/>
                <a:gd name="connsiteX523" fmla="*/ 285750 w 1263650"/>
                <a:gd name="connsiteY523" fmla="*/ 1444624 h 2044699"/>
                <a:gd name="connsiteX524" fmla="*/ 292100 w 1263650"/>
                <a:gd name="connsiteY524" fmla="*/ 1438274 h 2044699"/>
                <a:gd name="connsiteX525" fmla="*/ 292100 w 1263650"/>
                <a:gd name="connsiteY525" fmla="*/ 1435099 h 2044699"/>
                <a:gd name="connsiteX526" fmla="*/ 295275 w 1263650"/>
                <a:gd name="connsiteY526" fmla="*/ 1428749 h 2044699"/>
                <a:gd name="connsiteX527" fmla="*/ 301625 w 1263650"/>
                <a:gd name="connsiteY527" fmla="*/ 1422399 h 2044699"/>
                <a:gd name="connsiteX528" fmla="*/ 301625 w 1263650"/>
                <a:gd name="connsiteY528" fmla="*/ 1419224 h 2044699"/>
                <a:gd name="connsiteX529" fmla="*/ 301625 w 1263650"/>
                <a:gd name="connsiteY529" fmla="*/ 1416049 h 2044699"/>
                <a:gd name="connsiteX530" fmla="*/ 301625 w 1263650"/>
                <a:gd name="connsiteY530" fmla="*/ 1406524 h 2044699"/>
                <a:gd name="connsiteX531" fmla="*/ 288925 w 1263650"/>
                <a:gd name="connsiteY531" fmla="*/ 1396999 h 2044699"/>
                <a:gd name="connsiteX532" fmla="*/ 285750 w 1263650"/>
                <a:gd name="connsiteY532" fmla="*/ 1400174 h 2044699"/>
                <a:gd name="connsiteX533" fmla="*/ 269875 w 1263650"/>
                <a:gd name="connsiteY533" fmla="*/ 1387474 h 2044699"/>
                <a:gd name="connsiteX534" fmla="*/ 269875 w 1263650"/>
                <a:gd name="connsiteY534" fmla="*/ 1377949 h 2044699"/>
                <a:gd name="connsiteX535" fmla="*/ 273050 w 1263650"/>
                <a:gd name="connsiteY535" fmla="*/ 1371599 h 2044699"/>
                <a:gd name="connsiteX536" fmla="*/ 276225 w 1263650"/>
                <a:gd name="connsiteY536" fmla="*/ 1368424 h 2044699"/>
                <a:gd name="connsiteX537" fmla="*/ 282575 w 1263650"/>
                <a:gd name="connsiteY537" fmla="*/ 1365249 h 2044699"/>
                <a:gd name="connsiteX538" fmla="*/ 282575 w 1263650"/>
                <a:gd name="connsiteY538" fmla="*/ 1362074 h 2044699"/>
                <a:gd name="connsiteX539" fmla="*/ 282575 w 1263650"/>
                <a:gd name="connsiteY539" fmla="*/ 1355724 h 2044699"/>
                <a:gd name="connsiteX540" fmla="*/ 279400 w 1263650"/>
                <a:gd name="connsiteY540" fmla="*/ 1349374 h 2044699"/>
                <a:gd name="connsiteX541" fmla="*/ 279400 w 1263650"/>
                <a:gd name="connsiteY541" fmla="*/ 1346199 h 2044699"/>
                <a:gd name="connsiteX542" fmla="*/ 269875 w 1263650"/>
                <a:gd name="connsiteY542" fmla="*/ 1343024 h 2044699"/>
                <a:gd name="connsiteX543" fmla="*/ 260350 w 1263650"/>
                <a:gd name="connsiteY543" fmla="*/ 1336674 h 2044699"/>
                <a:gd name="connsiteX544" fmla="*/ 254000 w 1263650"/>
                <a:gd name="connsiteY544" fmla="*/ 1327149 h 2044699"/>
                <a:gd name="connsiteX545" fmla="*/ 250825 w 1263650"/>
                <a:gd name="connsiteY545" fmla="*/ 1317624 h 2044699"/>
                <a:gd name="connsiteX546" fmla="*/ 247650 w 1263650"/>
                <a:gd name="connsiteY546" fmla="*/ 1308099 h 2044699"/>
                <a:gd name="connsiteX547" fmla="*/ 244475 w 1263650"/>
                <a:gd name="connsiteY547" fmla="*/ 1298574 h 2044699"/>
                <a:gd name="connsiteX548" fmla="*/ 238125 w 1263650"/>
                <a:gd name="connsiteY548" fmla="*/ 1295399 h 2044699"/>
                <a:gd name="connsiteX549" fmla="*/ 228600 w 1263650"/>
                <a:gd name="connsiteY549" fmla="*/ 1289049 h 2044699"/>
                <a:gd name="connsiteX550" fmla="*/ 225425 w 1263650"/>
                <a:gd name="connsiteY550" fmla="*/ 1282699 h 2044699"/>
                <a:gd name="connsiteX551" fmla="*/ 225425 w 1263650"/>
                <a:gd name="connsiteY551" fmla="*/ 1273174 h 2044699"/>
                <a:gd name="connsiteX552" fmla="*/ 228600 w 1263650"/>
                <a:gd name="connsiteY552" fmla="*/ 1269999 h 2044699"/>
                <a:gd name="connsiteX553" fmla="*/ 228600 w 1263650"/>
                <a:gd name="connsiteY553" fmla="*/ 1266824 h 2044699"/>
                <a:gd name="connsiteX554" fmla="*/ 225425 w 1263650"/>
                <a:gd name="connsiteY554" fmla="*/ 1263649 h 2044699"/>
                <a:gd name="connsiteX555" fmla="*/ 225425 w 1263650"/>
                <a:gd name="connsiteY555" fmla="*/ 1260474 h 2044699"/>
                <a:gd name="connsiteX556" fmla="*/ 212725 w 1263650"/>
                <a:gd name="connsiteY556" fmla="*/ 1244599 h 2044699"/>
                <a:gd name="connsiteX557" fmla="*/ 209550 w 1263650"/>
                <a:gd name="connsiteY557" fmla="*/ 1219199 h 2044699"/>
                <a:gd name="connsiteX558" fmla="*/ 200025 w 1263650"/>
                <a:gd name="connsiteY558" fmla="*/ 1212849 h 2044699"/>
                <a:gd name="connsiteX559" fmla="*/ 196850 w 1263650"/>
                <a:gd name="connsiteY559" fmla="*/ 1193799 h 2044699"/>
                <a:gd name="connsiteX560" fmla="*/ 187325 w 1263650"/>
                <a:gd name="connsiteY560" fmla="*/ 1177924 h 2044699"/>
                <a:gd name="connsiteX561" fmla="*/ 187325 w 1263650"/>
                <a:gd name="connsiteY561" fmla="*/ 1171574 h 2044699"/>
                <a:gd name="connsiteX562" fmla="*/ 177800 w 1263650"/>
                <a:gd name="connsiteY562" fmla="*/ 1162049 h 2044699"/>
                <a:gd name="connsiteX563" fmla="*/ 171450 w 1263650"/>
                <a:gd name="connsiteY563" fmla="*/ 1162049 h 2044699"/>
                <a:gd name="connsiteX564" fmla="*/ 171450 w 1263650"/>
                <a:gd name="connsiteY564" fmla="*/ 1158874 h 2044699"/>
                <a:gd name="connsiteX565" fmla="*/ 171450 w 1263650"/>
                <a:gd name="connsiteY565" fmla="*/ 1152524 h 2044699"/>
                <a:gd name="connsiteX566" fmla="*/ 165100 w 1263650"/>
                <a:gd name="connsiteY566" fmla="*/ 1146174 h 2044699"/>
                <a:gd name="connsiteX567" fmla="*/ 165100 w 1263650"/>
                <a:gd name="connsiteY567" fmla="*/ 1142999 h 2044699"/>
                <a:gd name="connsiteX568" fmla="*/ 165100 w 1263650"/>
                <a:gd name="connsiteY568" fmla="*/ 1136649 h 2044699"/>
                <a:gd name="connsiteX569" fmla="*/ 168275 w 1263650"/>
                <a:gd name="connsiteY569" fmla="*/ 1133474 h 2044699"/>
                <a:gd name="connsiteX570" fmla="*/ 168275 w 1263650"/>
                <a:gd name="connsiteY570" fmla="*/ 1130299 h 2044699"/>
                <a:gd name="connsiteX571" fmla="*/ 168275 w 1263650"/>
                <a:gd name="connsiteY571" fmla="*/ 1117599 h 2044699"/>
                <a:gd name="connsiteX572" fmla="*/ 168275 w 1263650"/>
                <a:gd name="connsiteY572" fmla="*/ 1104899 h 2044699"/>
                <a:gd name="connsiteX573" fmla="*/ 171450 w 1263650"/>
                <a:gd name="connsiteY573" fmla="*/ 1101724 h 2044699"/>
                <a:gd name="connsiteX574" fmla="*/ 171450 w 1263650"/>
                <a:gd name="connsiteY574" fmla="*/ 1098549 h 2044699"/>
                <a:gd name="connsiteX575" fmla="*/ 168275 w 1263650"/>
                <a:gd name="connsiteY575" fmla="*/ 1092199 h 2044699"/>
                <a:gd name="connsiteX576" fmla="*/ 165100 w 1263650"/>
                <a:gd name="connsiteY576" fmla="*/ 1092199 h 2044699"/>
                <a:gd name="connsiteX577" fmla="*/ 168275 w 1263650"/>
                <a:gd name="connsiteY577" fmla="*/ 1089024 h 2044699"/>
                <a:gd name="connsiteX578" fmla="*/ 171450 w 1263650"/>
                <a:gd name="connsiteY578" fmla="*/ 1085849 h 2044699"/>
                <a:gd name="connsiteX579" fmla="*/ 174625 w 1263650"/>
                <a:gd name="connsiteY579" fmla="*/ 1082674 h 2044699"/>
                <a:gd name="connsiteX580" fmla="*/ 177800 w 1263650"/>
                <a:gd name="connsiteY580" fmla="*/ 1082674 h 2044699"/>
                <a:gd name="connsiteX581" fmla="*/ 180975 w 1263650"/>
                <a:gd name="connsiteY581" fmla="*/ 1089024 h 2044699"/>
                <a:gd name="connsiteX582" fmla="*/ 184150 w 1263650"/>
                <a:gd name="connsiteY582" fmla="*/ 1089024 h 2044699"/>
                <a:gd name="connsiteX583" fmla="*/ 190500 w 1263650"/>
                <a:gd name="connsiteY583" fmla="*/ 1085849 h 2044699"/>
                <a:gd name="connsiteX584" fmla="*/ 200025 w 1263650"/>
                <a:gd name="connsiteY584" fmla="*/ 1066799 h 2044699"/>
                <a:gd name="connsiteX585" fmla="*/ 200025 w 1263650"/>
                <a:gd name="connsiteY585" fmla="*/ 1073149 h 2044699"/>
                <a:gd name="connsiteX586" fmla="*/ 203200 w 1263650"/>
                <a:gd name="connsiteY586" fmla="*/ 1073149 h 2044699"/>
                <a:gd name="connsiteX587" fmla="*/ 203200 w 1263650"/>
                <a:gd name="connsiteY587" fmla="*/ 1066799 h 2044699"/>
                <a:gd name="connsiteX588" fmla="*/ 200025 w 1263650"/>
                <a:gd name="connsiteY588" fmla="*/ 1066799 h 2044699"/>
                <a:gd name="connsiteX589" fmla="*/ 200025 w 1263650"/>
                <a:gd name="connsiteY589" fmla="*/ 1063624 h 2044699"/>
                <a:gd name="connsiteX590" fmla="*/ 203200 w 1263650"/>
                <a:gd name="connsiteY590" fmla="*/ 1054099 h 2044699"/>
                <a:gd name="connsiteX591" fmla="*/ 203200 w 1263650"/>
                <a:gd name="connsiteY591" fmla="*/ 1044574 h 2044699"/>
                <a:gd name="connsiteX592" fmla="*/ 203200 w 1263650"/>
                <a:gd name="connsiteY592" fmla="*/ 1041400 h 2044699"/>
                <a:gd name="connsiteX593" fmla="*/ 200025 w 1263650"/>
                <a:gd name="connsiteY593" fmla="*/ 1031875 h 2044699"/>
                <a:gd name="connsiteX594" fmla="*/ 196850 w 1263650"/>
                <a:gd name="connsiteY594" fmla="*/ 1025525 h 2044699"/>
                <a:gd name="connsiteX595" fmla="*/ 190500 w 1263650"/>
                <a:gd name="connsiteY595" fmla="*/ 1019175 h 2044699"/>
                <a:gd name="connsiteX596" fmla="*/ 187325 w 1263650"/>
                <a:gd name="connsiteY596" fmla="*/ 1019175 h 2044699"/>
                <a:gd name="connsiteX597" fmla="*/ 184150 w 1263650"/>
                <a:gd name="connsiteY597" fmla="*/ 1022350 h 2044699"/>
                <a:gd name="connsiteX598" fmla="*/ 180975 w 1263650"/>
                <a:gd name="connsiteY598" fmla="*/ 1022350 h 2044699"/>
                <a:gd name="connsiteX599" fmla="*/ 180975 w 1263650"/>
                <a:gd name="connsiteY599" fmla="*/ 1019175 h 2044699"/>
                <a:gd name="connsiteX600" fmla="*/ 174625 w 1263650"/>
                <a:gd name="connsiteY600" fmla="*/ 1019175 h 2044699"/>
                <a:gd name="connsiteX601" fmla="*/ 171450 w 1263650"/>
                <a:gd name="connsiteY601" fmla="*/ 1019175 h 2044699"/>
                <a:gd name="connsiteX602" fmla="*/ 161925 w 1263650"/>
                <a:gd name="connsiteY602" fmla="*/ 1016000 h 2044699"/>
                <a:gd name="connsiteX603" fmla="*/ 155575 w 1263650"/>
                <a:gd name="connsiteY603" fmla="*/ 1009650 h 2044699"/>
                <a:gd name="connsiteX604" fmla="*/ 149225 w 1263650"/>
                <a:gd name="connsiteY604" fmla="*/ 996950 h 2044699"/>
                <a:gd name="connsiteX605" fmla="*/ 146050 w 1263650"/>
                <a:gd name="connsiteY605" fmla="*/ 984250 h 2044699"/>
                <a:gd name="connsiteX606" fmla="*/ 142875 w 1263650"/>
                <a:gd name="connsiteY606" fmla="*/ 981075 h 2044699"/>
                <a:gd name="connsiteX607" fmla="*/ 139700 w 1263650"/>
                <a:gd name="connsiteY607" fmla="*/ 977900 h 2044699"/>
                <a:gd name="connsiteX608" fmla="*/ 136525 w 1263650"/>
                <a:gd name="connsiteY608" fmla="*/ 968375 h 2044699"/>
                <a:gd name="connsiteX609" fmla="*/ 130175 w 1263650"/>
                <a:gd name="connsiteY609" fmla="*/ 962025 h 2044699"/>
                <a:gd name="connsiteX610" fmla="*/ 130175 w 1263650"/>
                <a:gd name="connsiteY610" fmla="*/ 952500 h 2044699"/>
                <a:gd name="connsiteX611" fmla="*/ 139700 w 1263650"/>
                <a:gd name="connsiteY611" fmla="*/ 933450 h 2044699"/>
                <a:gd name="connsiteX612" fmla="*/ 136525 w 1263650"/>
                <a:gd name="connsiteY612" fmla="*/ 908050 h 2044699"/>
                <a:gd name="connsiteX613" fmla="*/ 133350 w 1263650"/>
                <a:gd name="connsiteY613" fmla="*/ 901700 h 2044699"/>
                <a:gd name="connsiteX614" fmla="*/ 130175 w 1263650"/>
                <a:gd name="connsiteY614" fmla="*/ 901700 h 2044699"/>
                <a:gd name="connsiteX615" fmla="*/ 130175 w 1263650"/>
                <a:gd name="connsiteY615" fmla="*/ 895350 h 2044699"/>
                <a:gd name="connsiteX616" fmla="*/ 133350 w 1263650"/>
                <a:gd name="connsiteY616" fmla="*/ 882650 h 2044699"/>
                <a:gd name="connsiteX617" fmla="*/ 136525 w 1263650"/>
                <a:gd name="connsiteY617" fmla="*/ 882650 h 2044699"/>
                <a:gd name="connsiteX618" fmla="*/ 139700 w 1263650"/>
                <a:gd name="connsiteY618" fmla="*/ 876300 h 2044699"/>
                <a:gd name="connsiteX619" fmla="*/ 139700 w 1263650"/>
                <a:gd name="connsiteY619" fmla="*/ 863600 h 2044699"/>
                <a:gd name="connsiteX620" fmla="*/ 142875 w 1263650"/>
                <a:gd name="connsiteY620" fmla="*/ 847725 h 2044699"/>
                <a:gd name="connsiteX621" fmla="*/ 146050 w 1263650"/>
                <a:gd name="connsiteY621" fmla="*/ 847725 h 2044699"/>
                <a:gd name="connsiteX622" fmla="*/ 149225 w 1263650"/>
                <a:gd name="connsiteY622" fmla="*/ 844550 h 2044699"/>
                <a:gd name="connsiteX623" fmla="*/ 161925 w 1263650"/>
                <a:gd name="connsiteY623" fmla="*/ 847725 h 2044699"/>
                <a:gd name="connsiteX624" fmla="*/ 158750 w 1263650"/>
                <a:gd name="connsiteY624" fmla="*/ 860425 h 2044699"/>
                <a:gd name="connsiteX625" fmla="*/ 158750 w 1263650"/>
                <a:gd name="connsiteY625" fmla="*/ 863600 h 2044699"/>
                <a:gd name="connsiteX626" fmla="*/ 158750 w 1263650"/>
                <a:gd name="connsiteY626" fmla="*/ 866775 h 2044699"/>
                <a:gd name="connsiteX627" fmla="*/ 155575 w 1263650"/>
                <a:gd name="connsiteY627" fmla="*/ 876300 h 2044699"/>
                <a:gd name="connsiteX628" fmla="*/ 155575 w 1263650"/>
                <a:gd name="connsiteY628" fmla="*/ 879475 h 2044699"/>
                <a:gd name="connsiteX629" fmla="*/ 155575 w 1263650"/>
                <a:gd name="connsiteY629" fmla="*/ 885825 h 2044699"/>
                <a:gd name="connsiteX630" fmla="*/ 161925 w 1263650"/>
                <a:gd name="connsiteY630" fmla="*/ 895350 h 2044699"/>
                <a:gd name="connsiteX631" fmla="*/ 168275 w 1263650"/>
                <a:gd name="connsiteY631" fmla="*/ 895350 h 2044699"/>
                <a:gd name="connsiteX632" fmla="*/ 168275 w 1263650"/>
                <a:gd name="connsiteY632" fmla="*/ 901700 h 2044699"/>
                <a:gd name="connsiteX633" fmla="*/ 174625 w 1263650"/>
                <a:gd name="connsiteY633" fmla="*/ 904875 h 2044699"/>
                <a:gd name="connsiteX634" fmla="*/ 177800 w 1263650"/>
                <a:gd name="connsiteY634" fmla="*/ 908050 h 2044699"/>
                <a:gd name="connsiteX635" fmla="*/ 180975 w 1263650"/>
                <a:gd name="connsiteY635" fmla="*/ 914400 h 2044699"/>
                <a:gd name="connsiteX636" fmla="*/ 184150 w 1263650"/>
                <a:gd name="connsiteY636" fmla="*/ 914400 h 2044699"/>
                <a:gd name="connsiteX637" fmla="*/ 184150 w 1263650"/>
                <a:gd name="connsiteY637" fmla="*/ 920750 h 2044699"/>
                <a:gd name="connsiteX638" fmla="*/ 187325 w 1263650"/>
                <a:gd name="connsiteY638" fmla="*/ 923925 h 2044699"/>
                <a:gd name="connsiteX639" fmla="*/ 190500 w 1263650"/>
                <a:gd name="connsiteY639" fmla="*/ 927100 h 2044699"/>
                <a:gd name="connsiteX640" fmla="*/ 196850 w 1263650"/>
                <a:gd name="connsiteY640" fmla="*/ 927100 h 2044699"/>
                <a:gd name="connsiteX641" fmla="*/ 200025 w 1263650"/>
                <a:gd name="connsiteY641" fmla="*/ 930275 h 2044699"/>
                <a:gd name="connsiteX642" fmla="*/ 202410 w 1263650"/>
                <a:gd name="connsiteY642" fmla="*/ 927890 h 2044699"/>
                <a:gd name="connsiteX643" fmla="*/ 202410 w 1263650"/>
                <a:gd name="connsiteY643" fmla="*/ 926309 h 2044699"/>
                <a:gd name="connsiteX644" fmla="*/ 200026 w 1263650"/>
                <a:gd name="connsiteY644" fmla="*/ 923925 h 2044699"/>
                <a:gd name="connsiteX645" fmla="*/ 196851 w 1263650"/>
                <a:gd name="connsiteY645" fmla="*/ 920750 h 2044699"/>
                <a:gd name="connsiteX646" fmla="*/ 193676 w 1263650"/>
                <a:gd name="connsiteY646" fmla="*/ 917575 h 2044699"/>
                <a:gd name="connsiteX647" fmla="*/ 193676 w 1263650"/>
                <a:gd name="connsiteY647" fmla="*/ 914400 h 2044699"/>
                <a:gd name="connsiteX648" fmla="*/ 190501 w 1263650"/>
                <a:gd name="connsiteY648" fmla="*/ 914400 h 2044699"/>
                <a:gd name="connsiteX649" fmla="*/ 187326 w 1263650"/>
                <a:gd name="connsiteY649" fmla="*/ 904875 h 2044699"/>
                <a:gd name="connsiteX650" fmla="*/ 187326 w 1263650"/>
                <a:gd name="connsiteY650" fmla="*/ 898525 h 2044699"/>
                <a:gd name="connsiteX651" fmla="*/ 187326 w 1263650"/>
                <a:gd name="connsiteY651" fmla="*/ 889000 h 2044699"/>
                <a:gd name="connsiteX652" fmla="*/ 187326 w 1263650"/>
                <a:gd name="connsiteY652" fmla="*/ 882650 h 2044699"/>
                <a:gd name="connsiteX653" fmla="*/ 187326 w 1263650"/>
                <a:gd name="connsiteY653" fmla="*/ 876300 h 2044699"/>
                <a:gd name="connsiteX654" fmla="*/ 184151 w 1263650"/>
                <a:gd name="connsiteY654" fmla="*/ 873125 h 2044699"/>
                <a:gd name="connsiteX655" fmla="*/ 180976 w 1263650"/>
                <a:gd name="connsiteY655" fmla="*/ 869950 h 2044699"/>
                <a:gd name="connsiteX656" fmla="*/ 177801 w 1263650"/>
                <a:gd name="connsiteY656" fmla="*/ 866775 h 2044699"/>
                <a:gd name="connsiteX657" fmla="*/ 180976 w 1263650"/>
                <a:gd name="connsiteY657" fmla="*/ 866775 h 2044699"/>
                <a:gd name="connsiteX658" fmla="*/ 184151 w 1263650"/>
                <a:gd name="connsiteY658" fmla="*/ 866775 h 2044699"/>
                <a:gd name="connsiteX659" fmla="*/ 184151 w 1263650"/>
                <a:gd name="connsiteY659" fmla="*/ 863600 h 2044699"/>
                <a:gd name="connsiteX660" fmla="*/ 174626 w 1263650"/>
                <a:gd name="connsiteY660" fmla="*/ 860425 h 2044699"/>
                <a:gd name="connsiteX661" fmla="*/ 168276 w 1263650"/>
                <a:gd name="connsiteY661" fmla="*/ 854075 h 2044699"/>
                <a:gd name="connsiteX662" fmla="*/ 168276 w 1263650"/>
                <a:gd name="connsiteY662" fmla="*/ 850900 h 2044699"/>
                <a:gd name="connsiteX663" fmla="*/ 171451 w 1263650"/>
                <a:gd name="connsiteY663" fmla="*/ 847725 h 2044699"/>
                <a:gd name="connsiteX664" fmla="*/ 174626 w 1263650"/>
                <a:gd name="connsiteY664" fmla="*/ 844550 h 2044699"/>
                <a:gd name="connsiteX665" fmla="*/ 177801 w 1263650"/>
                <a:gd name="connsiteY665" fmla="*/ 841375 h 2044699"/>
                <a:gd name="connsiteX666" fmla="*/ 174626 w 1263650"/>
                <a:gd name="connsiteY666" fmla="*/ 835025 h 2044699"/>
                <a:gd name="connsiteX667" fmla="*/ 174626 w 1263650"/>
                <a:gd name="connsiteY667" fmla="*/ 831850 h 2044699"/>
                <a:gd name="connsiteX668" fmla="*/ 174627 w 1263650"/>
                <a:gd name="connsiteY668" fmla="*/ 831850 h 2044699"/>
                <a:gd name="connsiteX669" fmla="*/ 171452 w 1263650"/>
                <a:gd name="connsiteY669" fmla="*/ 828675 h 2044699"/>
                <a:gd name="connsiteX670" fmla="*/ 168277 w 1263650"/>
                <a:gd name="connsiteY670" fmla="*/ 828675 h 2044699"/>
                <a:gd name="connsiteX671" fmla="*/ 165102 w 1263650"/>
                <a:gd name="connsiteY671" fmla="*/ 828675 h 2044699"/>
                <a:gd name="connsiteX672" fmla="*/ 165102 w 1263650"/>
                <a:gd name="connsiteY672" fmla="*/ 825500 h 2044699"/>
                <a:gd name="connsiteX673" fmla="*/ 165102 w 1263650"/>
                <a:gd name="connsiteY673" fmla="*/ 822325 h 2044699"/>
                <a:gd name="connsiteX674" fmla="*/ 165102 w 1263650"/>
                <a:gd name="connsiteY674" fmla="*/ 819150 h 2044699"/>
                <a:gd name="connsiteX675" fmla="*/ 168277 w 1263650"/>
                <a:gd name="connsiteY675" fmla="*/ 819150 h 2044699"/>
                <a:gd name="connsiteX676" fmla="*/ 171452 w 1263650"/>
                <a:gd name="connsiteY676" fmla="*/ 815975 h 2044699"/>
                <a:gd name="connsiteX677" fmla="*/ 174627 w 1263650"/>
                <a:gd name="connsiteY677" fmla="*/ 812800 h 2044699"/>
                <a:gd name="connsiteX678" fmla="*/ 174627 w 1263650"/>
                <a:gd name="connsiteY678" fmla="*/ 809625 h 2044699"/>
                <a:gd name="connsiteX679" fmla="*/ 177802 w 1263650"/>
                <a:gd name="connsiteY679" fmla="*/ 812800 h 2044699"/>
                <a:gd name="connsiteX680" fmla="*/ 184152 w 1263650"/>
                <a:gd name="connsiteY680" fmla="*/ 812800 h 2044699"/>
                <a:gd name="connsiteX681" fmla="*/ 187327 w 1263650"/>
                <a:gd name="connsiteY681" fmla="*/ 809625 h 2044699"/>
                <a:gd name="connsiteX682" fmla="*/ 193677 w 1263650"/>
                <a:gd name="connsiteY682" fmla="*/ 806450 h 2044699"/>
                <a:gd name="connsiteX683" fmla="*/ 196852 w 1263650"/>
                <a:gd name="connsiteY683" fmla="*/ 809625 h 2044699"/>
                <a:gd name="connsiteX684" fmla="*/ 200027 w 1263650"/>
                <a:gd name="connsiteY684" fmla="*/ 812800 h 2044699"/>
                <a:gd name="connsiteX685" fmla="*/ 202410 w 1263650"/>
                <a:gd name="connsiteY685" fmla="*/ 812800 h 2044699"/>
                <a:gd name="connsiteX686" fmla="*/ 202410 w 1263650"/>
                <a:gd name="connsiteY686" fmla="*/ 808043 h 2044699"/>
                <a:gd name="connsiteX687" fmla="*/ 200026 w 1263650"/>
                <a:gd name="connsiteY687" fmla="*/ 803275 h 2044699"/>
                <a:gd name="connsiteX688" fmla="*/ 196851 w 1263650"/>
                <a:gd name="connsiteY688" fmla="*/ 803275 h 2044699"/>
                <a:gd name="connsiteX689" fmla="*/ 193676 w 1263650"/>
                <a:gd name="connsiteY689" fmla="*/ 803275 h 2044699"/>
                <a:gd name="connsiteX690" fmla="*/ 193676 w 1263650"/>
                <a:gd name="connsiteY690" fmla="*/ 800100 h 2044699"/>
                <a:gd name="connsiteX691" fmla="*/ 193676 w 1263650"/>
                <a:gd name="connsiteY691" fmla="*/ 793750 h 2044699"/>
                <a:gd name="connsiteX692" fmla="*/ 193676 w 1263650"/>
                <a:gd name="connsiteY692" fmla="*/ 787400 h 2044699"/>
                <a:gd name="connsiteX693" fmla="*/ 193676 w 1263650"/>
                <a:gd name="connsiteY693" fmla="*/ 784225 h 2044699"/>
                <a:gd name="connsiteX694" fmla="*/ 193676 w 1263650"/>
                <a:gd name="connsiteY694" fmla="*/ 781050 h 2044699"/>
                <a:gd name="connsiteX695" fmla="*/ 190501 w 1263650"/>
                <a:gd name="connsiteY695" fmla="*/ 777875 h 2044699"/>
                <a:gd name="connsiteX696" fmla="*/ 190501 w 1263650"/>
                <a:gd name="connsiteY696" fmla="*/ 774700 h 2044699"/>
                <a:gd name="connsiteX697" fmla="*/ 187326 w 1263650"/>
                <a:gd name="connsiteY697" fmla="*/ 774700 h 2044699"/>
                <a:gd name="connsiteX698" fmla="*/ 184151 w 1263650"/>
                <a:gd name="connsiteY698" fmla="*/ 777875 h 2044699"/>
                <a:gd name="connsiteX699" fmla="*/ 184151 w 1263650"/>
                <a:gd name="connsiteY699" fmla="*/ 774700 h 2044699"/>
                <a:gd name="connsiteX700" fmla="*/ 184150 w 1263650"/>
                <a:gd name="connsiteY700" fmla="*/ 774700 h 2044699"/>
                <a:gd name="connsiteX701" fmla="*/ 184150 w 1263650"/>
                <a:gd name="connsiteY701" fmla="*/ 777874 h 2044699"/>
                <a:gd name="connsiteX702" fmla="*/ 180976 w 1263650"/>
                <a:gd name="connsiteY702" fmla="*/ 774700 h 2044699"/>
                <a:gd name="connsiteX703" fmla="*/ 180976 w 1263650"/>
                <a:gd name="connsiteY703" fmla="*/ 771525 h 2044699"/>
                <a:gd name="connsiteX704" fmla="*/ 180975 w 1263650"/>
                <a:gd name="connsiteY704" fmla="*/ 771525 h 2044699"/>
                <a:gd name="connsiteX705" fmla="*/ 180975 w 1263650"/>
                <a:gd name="connsiteY705" fmla="*/ 774700 h 2044699"/>
                <a:gd name="connsiteX706" fmla="*/ 180975 w 1263650"/>
                <a:gd name="connsiteY706" fmla="*/ 777875 h 2044699"/>
                <a:gd name="connsiteX707" fmla="*/ 180975 w 1263650"/>
                <a:gd name="connsiteY707" fmla="*/ 781050 h 2044699"/>
                <a:gd name="connsiteX708" fmla="*/ 180976 w 1263650"/>
                <a:gd name="connsiteY708" fmla="*/ 781050 h 2044699"/>
                <a:gd name="connsiteX709" fmla="*/ 180976 w 1263650"/>
                <a:gd name="connsiteY709" fmla="*/ 777875 h 2044699"/>
                <a:gd name="connsiteX710" fmla="*/ 180976 w 1263650"/>
                <a:gd name="connsiteY710" fmla="*/ 774701 h 2044699"/>
                <a:gd name="connsiteX711" fmla="*/ 184150 w 1263650"/>
                <a:gd name="connsiteY711" fmla="*/ 777875 h 2044699"/>
                <a:gd name="connsiteX712" fmla="*/ 184150 w 1263650"/>
                <a:gd name="connsiteY712" fmla="*/ 777874 h 2044699"/>
                <a:gd name="connsiteX713" fmla="*/ 184151 w 1263650"/>
                <a:gd name="connsiteY713" fmla="*/ 777875 h 2044699"/>
                <a:gd name="connsiteX714" fmla="*/ 187326 w 1263650"/>
                <a:gd name="connsiteY714" fmla="*/ 781050 h 2044699"/>
                <a:gd name="connsiteX715" fmla="*/ 190501 w 1263650"/>
                <a:gd name="connsiteY715" fmla="*/ 784225 h 2044699"/>
                <a:gd name="connsiteX716" fmla="*/ 190501 w 1263650"/>
                <a:gd name="connsiteY716" fmla="*/ 787400 h 2044699"/>
                <a:gd name="connsiteX717" fmla="*/ 190500 w 1263650"/>
                <a:gd name="connsiteY717" fmla="*/ 787400 h 2044699"/>
                <a:gd name="connsiteX718" fmla="*/ 190500 w 1263650"/>
                <a:gd name="connsiteY718" fmla="*/ 790575 h 2044699"/>
                <a:gd name="connsiteX719" fmla="*/ 190500 w 1263650"/>
                <a:gd name="connsiteY719" fmla="*/ 796925 h 2044699"/>
                <a:gd name="connsiteX720" fmla="*/ 187325 w 1263650"/>
                <a:gd name="connsiteY720" fmla="*/ 793750 h 2044699"/>
                <a:gd name="connsiteX721" fmla="*/ 180975 w 1263650"/>
                <a:gd name="connsiteY721" fmla="*/ 787400 h 2044699"/>
                <a:gd name="connsiteX722" fmla="*/ 177800 w 1263650"/>
                <a:gd name="connsiteY722" fmla="*/ 784225 h 2044699"/>
                <a:gd name="connsiteX723" fmla="*/ 177800 w 1263650"/>
                <a:gd name="connsiteY723" fmla="*/ 781050 h 2044699"/>
                <a:gd name="connsiteX724" fmla="*/ 184150 w 1263650"/>
                <a:gd name="connsiteY724" fmla="*/ 784225 h 2044699"/>
                <a:gd name="connsiteX725" fmla="*/ 184151 w 1263650"/>
                <a:gd name="connsiteY725" fmla="*/ 784225 h 2044699"/>
                <a:gd name="connsiteX726" fmla="*/ 177801 w 1263650"/>
                <a:gd name="connsiteY726" fmla="*/ 781050 h 2044699"/>
                <a:gd name="connsiteX727" fmla="*/ 177800 w 1263650"/>
                <a:gd name="connsiteY727" fmla="*/ 781050 h 2044699"/>
                <a:gd name="connsiteX728" fmla="*/ 174625 w 1263650"/>
                <a:gd name="connsiteY728" fmla="*/ 781050 h 2044699"/>
                <a:gd name="connsiteX729" fmla="*/ 171450 w 1263650"/>
                <a:gd name="connsiteY729" fmla="*/ 781050 h 2044699"/>
                <a:gd name="connsiteX730" fmla="*/ 171450 w 1263650"/>
                <a:gd name="connsiteY730" fmla="*/ 784225 h 2044699"/>
                <a:gd name="connsiteX731" fmla="*/ 168275 w 1263650"/>
                <a:gd name="connsiteY731" fmla="*/ 787400 h 2044699"/>
                <a:gd name="connsiteX732" fmla="*/ 165100 w 1263650"/>
                <a:gd name="connsiteY732" fmla="*/ 787400 h 2044699"/>
                <a:gd name="connsiteX733" fmla="*/ 161925 w 1263650"/>
                <a:gd name="connsiteY733" fmla="*/ 784225 h 2044699"/>
                <a:gd name="connsiteX734" fmla="*/ 158750 w 1263650"/>
                <a:gd name="connsiteY734" fmla="*/ 787400 h 2044699"/>
                <a:gd name="connsiteX735" fmla="*/ 158750 w 1263650"/>
                <a:gd name="connsiteY735" fmla="*/ 793750 h 2044699"/>
                <a:gd name="connsiteX736" fmla="*/ 161925 w 1263650"/>
                <a:gd name="connsiteY736" fmla="*/ 793750 h 2044699"/>
                <a:gd name="connsiteX737" fmla="*/ 158750 w 1263650"/>
                <a:gd name="connsiteY737" fmla="*/ 800100 h 2044699"/>
                <a:gd name="connsiteX738" fmla="*/ 155575 w 1263650"/>
                <a:gd name="connsiteY738" fmla="*/ 803275 h 2044699"/>
                <a:gd name="connsiteX739" fmla="*/ 155575 w 1263650"/>
                <a:gd name="connsiteY739" fmla="*/ 806450 h 2044699"/>
                <a:gd name="connsiteX740" fmla="*/ 161925 w 1263650"/>
                <a:gd name="connsiteY740" fmla="*/ 809625 h 2044699"/>
                <a:gd name="connsiteX741" fmla="*/ 161925 w 1263650"/>
                <a:gd name="connsiteY741" fmla="*/ 812800 h 2044699"/>
                <a:gd name="connsiteX742" fmla="*/ 158750 w 1263650"/>
                <a:gd name="connsiteY742" fmla="*/ 812800 h 2044699"/>
                <a:gd name="connsiteX743" fmla="*/ 152400 w 1263650"/>
                <a:gd name="connsiteY743" fmla="*/ 812800 h 2044699"/>
                <a:gd name="connsiteX744" fmla="*/ 152400 w 1263650"/>
                <a:gd name="connsiteY744" fmla="*/ 815975 h 2044699"/>
                <a:gd name="connsiteX745" fmla="*/ 152400 w 1263650"/>
                <a:gd name="connsiteY745" fmla="*/ 819150 h 2044699"/>
                <a:gd name="connsiteX746" fmla="*/ 149225 w 1263650"/>
                <a:gd name="connsiteY746" fmla="*/ 822325 h 2044699"/>
                <a:gd name="connsiteX747" fmla="*/ 152400 w 1263650"/>
                <a:gd name="connsiteY747" fmla="*/ 822325 h 2044699"/>
                <a:gd name="connsiteX748" fmla="*/ 155575 w 1263650"/>
                <a:gd name="connsiteY748" fmla="*/ 825500 h 2044699"/>
                <a:gd name="connsiteX749" fmla="*/ 155575 w 1263650"/>
                <a:gd name="connsiteY749" fmla="*/ 828675 h 2044699"/>
                <a:gd name="connsiteX750" fmla="*/ 158750 w 1263650"/>
                <a:gd name="connsiteY750" fmla="*/ 831850 h 2044699"/>
                <a:gd name="connsiteX751" fmla="*/ 155575 w 1263650"/>
                <a:gd name="connsiteY751" fmla="*/ 831850 h 2044699"/>
                <a:gd name="connsiteX752" fmla="*/ 155575 w 1263650"/>
                <a:gd name="connsiteY752" fmla="*/ 835025 h 2044699"/>
                <a:gd name="connsiteX753" fmla="*/ 152400 w 1263650"/>
                <a:gd name="connsiteY753" fmla="*/ 835025 h 2044699"/>
                <a:gd name="connsiteX754" fmla="*/ 152400 w 1263650"/>
                <a:gd name="connsiteY754" fmla="*/ 828675 h 2044699"/>
                <a:gd name="connsiteX755" fmla="*/ 149225 w 1263650"/>
                <a:gd name="connsiteY755" fmla="*/ 828675 h 2044699"/>
                <a:gd name="connsiteX756" fmla="*/ 149225 w 1263650"/>
                <a:gd name="connsiteY756" fmla="*/ 838200 h 2044699"/>
                <a:gd name="connsiteX757" fmla="*/ 149225 w 1263650"/>
                <a:gd name="connsiteY757" fmla="*/ 841375 h 2044699"/>
                <a:gd name="connsiteX758" fmla="*/ 146050 w 1263650"/>
                <a:gd name="connsiteY758" fmla="*/ 841375 h 2044699"/>
                <a:gd name="connsiteX759" fmla="*/ 142875 w 1263650"/>
                <a:gd name="connsiteY759" fmla="*/ 841375 h 2044699"/>
                <a:gd name="connsiteX760" fmla="*/ 142875 w 1263650"/>
                <a:gd name="connsiteY760" fmla="*/ 838200 h 2044699"/>
                <a:gd name="connsiteX761" fmla="*/ 127000 w 1263650"/>
                <a:gd name="connsiteY761" fmla="*/ 819150 h 2044699"/>
                <a:gd name="connsiteX762" fmla="*/ 123825 w 1263650"/>
                <a:gd name="connsiteY762" fmla="*/ 815975 h 2044699"/>
                <a:gd name="connsiteX763" fmla="*/ 123825 w 1263650"/>
                <a:gd name="connsiteY763" fmla="*/ 819150 h 2044699"/>
                <a:gd name="connsiteX764" fmla="*/ 120650 w 1263650"/>
                <a:gd name="connsiteY764" fmla="*/ 819150 h 2044699"/>
                <a:gd name="connsiteX765" fmla="*/ 111125 w 1263650"/>
                <a:gd name="connsiteY765" fmla="*/ 806450 h 2044699"/>
                <a:gd name="connsiteX766" fmla="*/ 107950 w 1263650"/>
                <a:gd name="connsiteY766" fmla="*/ 793750 h 2044699"/>
                <a:gd name="connsiteX767" fmla="*/ 95250 w 1263650"/>
                <a:gd name="connsiteY767" fmla="*/ 787400 h 2044699"/>
                <a:gd name="connsiteX768" fmla="*/ 95250 w 1263650"/>
                <a:gd name="connsiteY768" fmla="*/ 781050 h 2044699"/>
                <a:gd name="connsiteX769" fmla="*/ 95250 w 1263650"/>
                <a:gd name="connsiteY769" fmla="*/ 777875 h 2044699"/>
                <a:gd name="connsiteX770" fmla="*/ 88900 w 1263650"/>
                <a:gd name="connsiteY770" fmla="*/ 781050 h 2044699"/>
                <a:gd name="connsiteX771" fmla="*/ 90805 w 1263650"/>
                <a:gd name="connsiteY771" fmla="*/ 784860 h 2044699"/>
                <a:gd name="connsiteX772" fmla="*/ 85725 w 1263650"/>
                <a:gd name="connsiteY772" fmla="*/ 787400 h 2044699"/>
                <a:gd name="connsiteX773" fmla="*/ 85725 w 1263650"/>
                <a:gd name="connsiteY773" fmla="*/ 793750 h 2044699"/>
                <a:gd name="connsiteX774" fmla="*/ 79375 w 1263650"/>
                <a:gd name="connsiteY774" fmla="*/ 790575 h 2044699"/>
                <a:gd name="connsiteX775" fmla="*/ 95250 w 1263650"/>
                <a:gd name="connsiteY775" fmla="*/ 762000 h 2044699"/>
                <a:gd name="connsiteX776" fmla="*/ 95250 w 1263650"/>
                <a:gd name="connsiteY776" fmla="*/ 746125 h 2044699"/>
                <a:gd name="connsiteX777" fmla="*/ 104775 w 1263650"/>
                <a:gd name="connsiteY777" fmla="*/ 771525 h 2044699"/>
                <a:gd name="connsiteX778" fmla="*/ 111125 w 1263650"/>
                <a:gd name="connsiteY778" fmla="*/ 781050 h 2044699"/>
                <a:gd name="connsiteX779" fmla="*/ 101600 w 1263650"/>
                <a:gd name="connsiteY779" fmla="*/ 752475 h 2044699"/>
                <a:gd name="connsiteX780" fmla="*/ 98425 w 1263650"/>
                <a:gd name="connsiteY780" fmla="*/ 746125 h 2044699"/>
                <a:gd name="connsiteX781" fmla="*/ 95250 w 1263650"/>
                <a:gd name="connsiteY781" fmla="*/ 733425 h 2044699"/>
                <a:gd name="connsiteX782" fmla="*/ 92075 w 1263650"/>
                <a:gd name="connsiteY782" fmla="*/ 730250 h 2044699"/>
                <a:gd name="connsiteX783" fmla="*/ 88900 w 1263650"/>
                <a:gd name="connsiteY783" fmla="*/ 730250 h 2044699"/>
                <a:gd name="connsiteX784" fmla="*/ 85725 w 1263650"/>
                <a:gd name="connsiteY784" fmla="*/ 733425 h 2044699"/>
                <a:gd name="connsiteX785" fmla="*/ 85725 w 1263650"/>
                <a:gd name="connsiteY785" fmla="*/ 730250 h 2044699"/>
                <a:gd name="connsiteX786" fmla="*/ 85725 w 1263650"/>
                <a:gd name="connsiteY786" fmla="*/ 727075 h 2044699"/>
                <a:gd name="connsiteX787" fmla="*/ 85725 w 1263650"/>
                <a:gd name="connsiteY787" fmla="*/ 717550 h 2044699"/>
                <a:gd name="connsiteX788" fmla="*/ 85725 w 1263650"/>
                <a:gd name="connsiteY788" fmla="*/ 708025 h 2044699"/>
                <a:gd name="connsiteX789" fmla="*/ 82550 w 1263650"/>
                <a:gd name="connsiteY789" fmla="*/ 704850 h 2044699"/>
                <a:gd name="connsiteX790" fmla="*/ 82550 w 1263650"/>
                <a:gd name="connsiteY790" fmla="*/ 701675 h 2044699"/>
                <a:gd name="connsiteX791" fmla="*/ 60325 w 1263650"/>
                <a:gd name="connsiteY791" fmla="*/ 673100 h 2044699"/>
                <a:gd name="connsiteX792" fmla="*/ 50800 w 1263650"/>
                <a:gd name="connsiteY792" fmla="*/ 641350 h 2044699"/>
                <a:gd name="connsiteX793" fmla="*/ 38100 w 1263650"/>
                <a:gd name="connsiteY793" fmla="*/ 625475 h 2044699"/>
                <a:gd name="connsiteX794" fmla="*/ 31750 w 1263650"/>
                <a:gd name="connsiteY794" fmla="*/ 615950 h 2044699"/>
                <a:gd name="connsiteX795" fmla="*/ 22225 w 1263650"/>
                <a:gd name="connsiteY795" fmla="*/ 590550 h 2044699"/>
                <a:gd name="connsiteX796" fmla="*/ 22225 w 1263650"/>
                <a:gd name="connsiteY796" fmla="*/ 584200 h 2044699"/>
                <a:gd name="connsiteX797" fmla="*/ 28575 w 1263650"/>
                <a:gd name="connsiteY797" fmla="*/ 581025 h 2044699"/>
                <a:gd name="connsiteX798" fmla="*/ 31750 w 1263650"/>
                <a:gd name="connsiteY798" fmla="*/ 568325 h 2044699"/>
                <a:gd name="connsiteX799" fmla="*/ 31750 w 1263650"/>
                <a:gd name="connsiteY799" fmla="*/ 552450 h 2044699"/>
                <a:gd name="connsiteX800" fmla="*/ 28575 w 1263650"/>
                <a:gd name="connsiteY800" fmla="*/ 536575 h 2044699"/>
                <a:gd name="connsiteX801" fmla="*/ 28575 w 1263650"/>
                <a:gd name="connsiteY801" fmla="*/ 508000 h 2044699"/>
                <a:gd name="connsiteX802" fmla="*/ 38100 w 1263650"/>
                <a:gd name="connsiteY802" fmla="*/ 482600 h 2044699"/>
                <a:gd name="connsiteX803" fmla="*/ 47625 w 1263650"/>
                <a:gd name="connsiteY803" fmla="*/ 473075 h 2044699"/>
                <a:gd name="connsiteX804" fmla="*/ 47625 w 1263650"/>
                <a:gd name="connsiteY804" fmla="*/ 463550 h 2044699"/>
                <a:gd name="connsiteX805" fmla="*/ 50800 w 1263650"/>
                <a:gd name="connsiteY805" fmla="*/ 447675 h 2044699"/>
                <a:gd name="connsiteX806" fmla="*/ 47625 w 1263650"/>
                <a:gd name="connsiteY806" fmla="*/ 438150 h 2044699"/>
                <a:gd name="connsiteX807" fmla="*/ 47625 w 1263650"/>
                <a:gd name="connsiteY807" fmla="*/ 419100 h 2044699"/>
                <a:gd name="connsiteX808" fmla="*/ 44450 w 1263650"/>
                <a:gd name="connsiteY808" fmla="*/ 409575 h 2044699"/>
                <a:gd name="connsiteX809" fmla="*/ 41275 w 1263650"/>
                <a:gd name="connsiteY809" fmla="*/ 400050 h 2044699"/>
                <a:gd name="connsiteX810" fmla="*/ 34925 w 1263650"/>
                <a:gd name="connsiteY810" fmla="*/ 381000 h 2044699"/>
                <a:gd name="connsiteX811" fmla="*/ 31750 w 1263650"/>
                <a:gd name="connsiteY811" fmla="*/ 381000 h 2044699"/>
                <a:gd name="connsiteX812" fmla="*/ 31750 w 1263650"/>
                <a:gd name="connsiteY812" fmla="*/ 374650 h 2044699"/>
                <a:gd name="connsiteX813" fmla="*/ 25400 w 1263650"/>
                <a:gd name="connsiteY813" fmla="*/ 374650 h 2044699"/>
                <a:gd name="connsiteX814" fmla="*/ 28575 w 1263650"/>
                <a:gd name="connsiteY814" fmla="*/ 361950 h 2044699"/>
                <a:gd name="connsiteX815" fmla="*/ 25400 w 1263650"/>
                <a:gd name="connsiteY815" fmla="*/ 358775 h 2044699"/>
                <a:gd name="connsiteX816" fmla="*/ 19050 w 1263650"/>
                <a:gd name="connsiteY816" fmla="*/ 352425 h 2044699"/>
                <a:gd name="connsiteX817" fmla="*/ 0 w 1263650"/>
                <a:gd name="connsiteY817" fmla="*/ 320675 h 2044699"/>
                <a:gd name="connsiteX818" fmla="*/ 3175 w 1263650"/>
                <a:gd name="connsiteY818" fmla="*/ 307975 h 2044699"/>
                <a:gd name="connsiteX819" fmla="*/ 3175 w 1263650"/>
                <a:gd name="connsiteY819" fmla="*/ 282575 h 2044699"/>
                <a:gd name="connsiteX820" fmla="*/ 12700 w 1263650"/>
                <a:gd name="connsiteY820" fmla="*/ 263525 h 2044699"/>
                <a:gd name="connsiteX821" fmla="*/ 22225 w 1263650"/>
                <a:gd name="connsiteY821" fmla="*/ 254000 h 2044699"/>
                <a:gd name="connsiteX822" fmla="*/ 22225 w 1263650"/>
                <a:gd name="connsiteY822" fmla="*/ 250825 h 2044699"/>
                <a:gd name="connsiteX823" fmla="*/ 25400 w 1263650"/>
                <a:gd name="connsiteY823" fmla="*/ 250825 h 2044699"/>
                <a:gd name="connsiteX824" fmla="*/ 34925 w 1263650"/>
                <a:gd name="connsiteY824" fmla="*/ 234950 h 2044699"/>
                <a:gd name="connsiteX825" fmla="*/ 38100 w 1263650"/>
                <a:gd name="connsiteY825" fmla="*/ 231775 h 2044699"/>
                <a:gd name="connsiteX826" fmla="*/ 41275 w 1263650"/>
                <a:gd name="connsiteY826" fmla="*/ 231775 h 2044699"/>
                <a:gd name="connsiteX827" fmla="*/ 41275 w 1263650"/>
                <a:gd name="connsiteY827" fmla="*/ 234950 h 2044699"/>
                <a:gd name="connsiteX828" fmla="*/ 38100 w 1263650"/>
                <a:gd name="connsiteY828" fmla="*/ 238125 h 2044699"/>
                <a:gd name="connsiteX829" fmla="*/ 34925 w 1263650"/>
                <a:gd name="connsiteY829" fmla="*/ 238125 h 2044699"/>
                <a:gd name="connsiteX830" fmla="*/ 34925 w 1263650"/>
                <a:gd name="connsiteY830" fmla="*/ 241300 h 2044699"/>
                <a:gd name="connsiteX831" fmla="*/ 38100 w 1263650"/>
                <a:gd name="connsiteY831" fmla="*/ 244475 h 2044699"/>
                <a:gd name="connsiteX832" fmla="*/ 41275 w 1263650"/>
                <a:gd name="connsiteY832" fmla="*/ 244475 h 2044699"/>
                <a:gd name="connsiteX833" fmla="*/ 41275 w 1263650"/>
                <a:gd name="connsiteY833" fmla="*/ 241300 h 2044699"/>
                <a:gd name="connsiteX834" fmla="*/ 44450 w 1263650"/>
                <a:gd name="connsiteY834" fmla="*/ 238125 h 2044699"/>
                <a:gd name="connsiteX835" fmla="*/ 44450 w 1263650"/>
                <a:gd name="connsiteY835" fmla="*/ 234950 h 2044699"/>
                <a:gd name="connsiteX836" fmla="*/ 47625 w 1263650"/>
                <a:gd name="connsiteY836" fmla="*/ 231775 h 2044699"/>
                <a:gd name="connsiteX837" fmla="*/ 50800 w 1263650"/>
                <a:gd name="connsiteY837" fmla="*/ 228600 h 2044699"/>
                <a:gd name="connsiteX838" fmla="*/ 53975 w 1263650"/>
                <a:gd name="connsiteY838" fmla="*/ 228600 h 2044699"/>
                <a:gd name="connsiteX839" fmla="*/ 57150 w 1263650"/>
                <a:gd name="connsiteY839" fmla="*/ 225425 h 2044699"/>
                <a:gd name="connsiteX840" fmla="*/ 60325 w 1263650"/>
                <a:gd name="connsiteY840" fmla="*/ 225425 h 2044699"/>
                <a:gd name="connsiteX841" fmla="*/ 63500 w 1263650"/>
                <a:gd name="connsiteY841" fmla="*/ 222250 h 2044699"/>
                <a:gd name="connsiteX842" fmla="*/ 66675 w 1263650"/>
                <a:gd name="connsiteY842" fmla="*/ 222250 h 2044699"/>
                <a:gd name="connsiteX843" fmla="*/ 66675 w 1263650"/>
                <a:gd name="connsiteY843" fmla="*/ 219075 h 2044699"/>
                <a:gd name="connsiteX844" fmla="*/ 63500 w 1263650"/>
                <a:gd name="connsiteY844" fmla="*/ 219075 h 2044699"/>
                <a:gd name="connsiteX845" fmla="*/ 63500 w 1263650"/>
                <a:gd name="connsiteY845" fmla="*/ 215900 h 2044699"/>
                <a:gd name="connsiteX846" fmla="*/ 57150 w 1263650"/>
                <a:gd name="connsiteY846" fmla="*/ 215900 h 2044699"/>
                <a:gd name="connsiteX847" fmla="*/ 57150 w 1263650"/>
                <a:gd name="connsiteY847" fmla="*/ 219075 h 2044699"/>
                <a:gd name="connsiteX848" fmla="*/ 53975 w 1263650"/>
                <a:gd name="connsiteY848" fmla="*/ 219075 h 2044699"/>
                <a:gd name="connsiteX849" fmla="*/ 47625 w 1263650"/>
                <a:gd name="connsiteY849" fmla="*/ 228600 h 2044699"/>
                <a:gd name="connsiteX850" fmla="*/ 44450 w 1263650"/>
                <a:gd name="connsiteY850" fmla="*/ 228600 h 2044699"/>
                <a:gd name="connsiteX851" fmla="*/ 41275 w 1263650"/>
                <a:gd name="connsiteY851" fmla="*/ 225425 h 2044699"/>
                <a:gd name="connsiteX852" fmla="*/ 44450 w 1263650"/>
                <a:gd name="connsiteY852" fmla="*/ 222250 h 2044699"/>
                <a:gd name="connsiteX853" fmla="*/ 47625 w 1263650"/>
                <a:gd name="connsiteY853" fmla="*/ 215900 h 2044699"/>
                <a:gd name="connsiteX854" fmla="*/ 66675 w 1263650"/>
                <a:gd name="connsiteY854" fmla="*/ 193675 h 2044699"/>
                <a:gd name="connsiteX855" fmla="*/ 69850 w 1263650"/>
                <a:gd name="connsiteY855" fmla="*/ 184150 h 2044699"/>
                <a:gd name="connsiteX856" fmla="*/ 69850 w 1263650"/>
                <a:gd name="connsiteY856" fmla="*/ 177800 h 2044699"/>
                <a:gd name="connsiteX857" fmla="*/ 73025 w 1263650"/>
                <a:gd name="connsiteY857" fmla="*/ 165100 h 2044699"/>
                <a:gd name="connsiteX858" fmla="*/ 76200 w 1263650"/>
                <a:gd name="connsiteY858" fmla="*/ 155575 h 2044699"/>
                <a:gd name="connsiteX859" fmla="*/ 95250 w 1263650"/>
                <a:gd name="connsiteY859" fmla="*/ 120650 h 2044699"/>
                <a:gd name="connsiteX860" fmla="*/ 98425 w 1263650"/>
                <a:gd name="connsiteY860" fmla="*/ 104775 h 2044699"/>
                <a:gd name="connsiteX861" fmla="*/ 98425 w 1263650"/>
                <a:gd name="connsiteY861" fmla="*/ 92075 h 2044699"/>
                <a:gd name="connsiteX862" fmla="*/ 104775 w 1263650"/>
                <a:gd name="connsiteY862" fmla="*/ 92075 h 2044699"/>
                <a:gd name="connsiteX863" fmla="*/ 98425 w 1263650"/>
                <a:gd name="connsiteY863" fmla="*/ 88900 h 2044699"/>
                <a:gd name="connsiteX864" fmla="*/ 101600 w 1263650"/>
                <a:gd name="connsiteY864" fmla="*/ 53975 h 2044699"/>
                <a:gd name="connsiteX865" fmla="*/ 92075 w 1263650"/>
                <a:gd name="connsiteY865" fmla="*/ 50800 h 2044699"/>
                <a:gd name="connsiteX866" fmla="*/ 88900 w 1263650"/>
                <a:gd name="connsiteY866" fmla="*/ 41275 h 2044699"/>
                <a:gd name="connsiteX867" fmla="*/ 98425 w 1263650"/>
                <a:gd name="connsiteY867" fmla="*/ 28575 h 2044699"/>
                <a:gd name="connsiteX868" fmla="*/ 104775 w 1263650"/>
                <a:gd name="connsiteY868" fmla="*/ 15875 h 2044699"/>
                <a:gd name="connsiteX869" fmla="*/ 104775 w 1263650"/>
                <a:gd name="connsiteY869" fmla="*/ 12700 h 2044699"/>
                <a:gd name="connsiteX870" fmla="*/ 104775 w 1263650"/>
                <a:gd name="connsiteY870" fmla="*/ 0 h 2044699"/>
                <a:gd name="connsiteX0" fmla="*/ 539750 w 1263650"/>
                <a:gd name="connsiteY0" fmla="*/ 1892299 h 2044699"/>
                <a:gd name="connsiteX1" fmla="*/ 530225 w 1263650"/>
                <a:gd name="connsiteY1" fmla="*/ 1870074 h 2044699"/>
                <a:gd name="connsiteX2" fmla="*/ 533400 w 1263650"/>
                <a:gd name="connsiteY2" fmla="*/ 1870074 h 2044699"/>
                <a:gd name="connsiteX3" fmla="*/ 533400 w 1263650"/>
                <a:gd name="connsiteY3" fmla="*/ 1873249 h 2044699"/>
                <a:gd name="connsiteX4" fmla="*/ 536575 w 1263650"/>
                <a:gd name="connsiteY4" fmla="*/ 1879599 h 2044699"/>
                <a:gd name="connsiteX5" fmla="*/ 539750 w 1263650"/>
                <a:gd name="connsiteY5" fmla="*/ 1889124 h 2044699"/>
                <a:gd name="connsiteX6" fmla="*/ 539750 w 1263650"/>
                <a:gd name="connsiteY6" fmla="*/ 1892299 h 2044699"/>
                <a:gd name="connsiteX7" fmla="*/ 574675 w 1263650"/>
                <a:gd name="connsiteY7" fmla="*/ 1828799 h 2044699"/>
                <a:gd name="connsiteX8" fmla="*/ 561975 w 1263650"/>
                <a:gd name="connsiteY8" fmla="*/ 1797049 h 2044699"/>
                <a:gd name="connsiteX9" fmla="*/ 565150 w 1263650"/>
                <a:gd name="connsiteY9" fmla="*/ 1797049 h 2044699"/>
                <a:gd name="connsiteX10" fmla="*/ 568325 w 1263650"/>
                <a:gd name="connsiteY10" fmla="*/ 1797049 h 2044699"/>
                <a:gd name="connsiteX11" fmla="*/ 571500 w 1263650"/>
                <a:gd name="connsiteY11" fmla="*/ 1803399 h 2044699"/>
                <a:gd name="connsiteX12" fmla="*/ 577850 w 1263650"/>
                <a:gd name="connsiteY12" fmla="*/ 1806574 h 2044699"/>
                <a:gd name="connsiteX13" fmla="*/ 577850 w 1263650"/>
                <a:gd name="connsiteY13" fmla="*/ 1809749 h 2044699"/>
                <a:gd name="connsiteX14" fmla="*/ 581025 w 1263650"/>
                <a:gd name="connsiteY14" fmla="*/ 1816099 h 2044699"/>
                <a:gd name="connsiteX15" fmla="*/ 584200 w 1263650"/>
                <a:gd name="connsiteY15" fmla="*/ 1822449 h 2044699"/>
                <a:gd name="connsiteX16" fmla="*/ 587375 w 1263650"/>
                <a:gd name="connsiteY16" fmla="*/ 1822449 h 2044699"/>
                <a:gd name="connsiteX17" fmla="*/ 587375 w 1263650"/>
                <a:gd name="connsiteY17" fmla="*/ 1825624 h 2044699"/>
                <a:gd name="connsiteX18" fmla="*/ 587375 w 1263650"/>
                <a:gd name="connsiteY18" fmla="*/ 1828799 h 2044699"/>
                <a:gd name="connsiteX19" fmla="*/ 584200 w 1263650"/>
                <a:gd name="connsiteY19" fmla="*/ 1828799 h 2044699"/>
                <a:gd name="connsiteX20" fmla="*/ 581025 w 1263650"/>
                <a:gd name="connsiteY20" fmla="*/ 1828799 h 2044699"/>
                <a:gd name="connsiteX21" fmla="*/ 574675 w 1263650"/>
                <a:gd name="connsiteY21" fmla="*/ 1828799 h 2044699"/>
                <a:gd name="connsiteX22" fmla="*/ 654050 w 1263650"/>
                <a:gd name="connsiteY22" fmla="*/ 1784349 h 2044699"/>
                <a:gd name="connsiteX23" fmla="*/ 657225 w 1263650"/>
                <a:gd name="connsiteY23" fmla="*/ 1784349 h 2044699"/>
                <a:gd name="connsiteX24" fmla="*/ 657225 w 1263650"/>
                <a:gd name="connsiteY24" fmla="*/ 1787524 h 2044699"/>
                <a:gd name="connsiteX25" fmla="*/ 654050 w 1263650"/>
                <a:gd name="connsiteY25" fmla="*/ 1787524 h 2044699"/>
                <a:gd name="connsiteX26" fmla="*/ 654050 w 1263650"/>
                <a:gd name="connsiteY26" fmla="*/ 1784349 h 2044699"/>
                <a:gd name="connsiteX27" fmla="*/ 320675 w 1263650"/>
                <a:gd name="connsiteY27" fmla="*/ 1441449 h 2044699"/>
                <a:gd name="connsiteX28" fmla="*/ 320678 w 1263650"/>
                <a:gd name="connsiteY28" fmla="*/ 1441452 h 2044699"/>
                <a:gd name="connsiteX29" fmla="*/ 320678 w 1263650"/>
                <a:gd name="connsiteY29" fmla="*/ 1441449 h 2044699"/>
                <a:gd name="connsiteX30" fmla="*/ 320675 w 1263650"/>
                <a:gd name="connsiteY30" fmla="*/ 1441449 h 2044699"/>
                <a:gd name="connsiteX31" fmla="*/ 200026 w 1263650"/>
                <a:gd name="connsiteY31" fmla="*/ 857250 h 2044699"/>
                <a:gd name="connsiteX32" fmla="*/ 202410 w 1263650"/>
                <a:gd name="connsiteY32" fmla="*/ 859634 h 2044699"/>
                <a:gd name="connsiteX33" fmla="*/ 202410 w 1263650"/>
                <a:gd name="connsiteY33" fmla="*/ 859633 h 2044699"/>
                <a:gd name="connsiteX34" fmla="*/ 200027 w 1263650"/>
                <a:gd name="connsiteY34" fmla="*/ 857250 h 2044699"/>
                <a:gd name="connsiteX35" fmla="*/ 200026 w 1263650"/>
                <a:gd name="connsiteY35" fmla="*/ 857250 h 2044699"/>
                <a:gd name="connsiteX36" fmla="*/ 193676 w 1263650"/>
                <a:gd name="connsiteY36" fmla="*/ 854075 h 2044699"/>
                <a:gd name="connsiteX37" fmla="*/ 193676 w 1263650"/>
                <a:gd name="connsiteY37" fmla="*/ 857250 h 2044699"/>
                <a:gd name="connsiteX38" fmla="*/ 193677 w 1263650"/>
                <a:gd name="connsiteY38" fmla="*/ 857250 h 2044699"/>
                <a:gd name="connsiteX39" fmla="*/ 193677 w 1263650"/>
                <a:gd name="connsiteY39" fmla="*/ 854075 h 2044699"/>
                <a:gd name="connsiteX40" fmla="*/ 193676 w 1263650"/>
                <a:gd name="connsiteY40" fmla="*/ 854075 h 2044699"/>
                <a:gd name="connsiteX41" fmla="*/ 190501 w 1263650"/>
                <a:gd name="connsiteY41" fmla="*/ 847724 h 2044699"/>
                <a:gd name="connsiteX42" fmla="*/ 190501 w 1263650"/>
                <a:gd name="connsiteY42" fmla="*/ 847725 h 2044699"/>
                <a:gd name="connsiteX43" fmla="*/ 190501 w 1263650"/>
                <a:gd name="connsiteY43" fmla="*/ 850900 h 2044699"/>
                <a:gd name="connsiteX44" fmla="*/ 190501 w 1263650"/>
                <a:gd name="connsiteY44" fmla="*/ 854075 h 2044699"/>
                <a:gd name="connsiteX45" fmla="*/ 190502 w 1263650"/>
                <a:gd name="connsiteY45" fmla="*/ 854075 h 2044699"/>
                <a:gd name="connsiteX46" fmla="*/ 190502 w 1263650"/>
                <a:gd name="connsiteY46" fmla="*/ 850900 h 2044699"/>
                <a:gd name="connsiteX47" fmla="*/ 190502 w 1263650"/>
                <a:gd name="connsiteY47" fmla="*/ 847725 h 2044699"/>
                <a:gd name="connsiteX48" fmla="*/ 190501 w 1263650"/>
                <a:gd name="connsiteY48" fmla="*/ 847724 h 2044699"/>
                <a:gd name="connsiteX49" fmla="*/ 187326 w 1263650"/>
                <a:gd name="connsiteY49" fmla="*/ 838200 h 2044699"/>
                <a:gd name="connsiteX50" fmla="*/ 187326 w 1263650"/>
                <a:gd name="connsiteY50" fmla="*/ 841375 h 2044699"/>
                <a:gd name="connsiteX51" fmla="*/ 187326 w 1263650"/>
                <a:gd name="connsiteY51" fmla="*/ 844550 h 2044699"/>
                <a:gd name="connsiteX52" fmla="*/ 187327 w 1263650"/>
                <a:gd name="connsiteY52" fmla="*/ 844550 h 2044699"/>
                <a:gd name="connsiteX53" fmla="*/ 187327 w 1263650"/>
                <a:gd name="connsiteY53" fmla="*/ 841375 h 2044699"/>
                <a:gd name="connsiteX54" fmla="*/ 187327 w 1263650"/>
                <a:gd name="connsiteY54" fmla="*/ 838200 h 2044699"/>
                <a:gd name="connsiteX55" fmla="*/ 187326 w 1263650"/>
                <a:gd name="connsiteY55" fmla="*/ 838200 h 2044699"/>
                <a:gd name="connsiteX56" fmla="*/ 184151 w 1263650"/>
                <a:gd name="connsiteY56" fmla="*/ 835025 h 2044699"/>
                <a:gd name="connsiteX57" fmla="*/ 184151 w 1263650"/>
                <a:gd name="connsiteY57" fmla="*/ 838200 h 2044699"/>
                <a:gd name="connsiteX58" fmla="*/ 184152 w 1263650"/>
                <a:gd name="connsiteY58" fmla="*/ 838200 h 2044699"/>
                <a:gd name="connsiteX59" fmla="*/ 184152 w 1263650"/>
                <a:gd name="connsiteY59" fmla="*/ 835025 h 2044699"/>
                <a:gd name="connsiteX60" fmla="*/ 184151 w 1263650"/>
                <a:gd name="connsiteY60" fmla="*/ 835025 h 2044699"/>
                <a:gd name="connsiteX61" fmla="*/ 177801 w 1263650"/>
                <a:gd name="connsiteY61" fmla="*/ 831850 h 2044699"/>
                <a:gd name="connsiteX62" fmla="*/ 177801 w 1263650"/>
                <a:gd name="connsiteY62" fmla="*/ 835025 h 2044699"/>
                <a:gd name="connsiteX63" fmla="*/ 177802 w 1263650"/>
                <a:gd name="connsiteY63" fmla="*/ 835025 h 2044699"/>
                <a:gd name="connsiteX64" fmla="*/ 177802 w 1263650"/>
                <a:gd name="connsiteY64" fmla="*/ 831850 h 2044699"/>
                <a:gd name="connsiteX65" fmla="*/ 177801 w 1263650"/>
                <a:gd name="connsiteY65" fmla="*/ 831850 h 2044699"/>
                <a:gd name="connsiteX66" fmla="*/ 187325 w 1263650"/>
                <a:gd name="connsiteY66" fmla="*/ 784225 h 2044699"/>
                <a:gd name="connsiteX67" fmla="*/ 187325 w 1263650"/>
                <a:gd name="connsiteY67" fmla="*/ 787400 h 2044699"/>
                <a:gd name="connsiteX68" fmla="*/ 187326 w 1263650"/>
                <a:gd name="connsiteY68" fmla="*/ 787400 h 2044699"/>
                <a:gd name="connsiteX69" fmla="*/ 187326 w 1263650"/>
                <a:gd name="connsiteY69" fmla="*/ 784225 h 2044699"/>
                <a:gd name="connsiteX70" fmla="*/ 187325 w 1263650"/>
                <a:gd name="connsiteY70" fmla="*/ 784225 h 2044699"/>
                <a:gd name="connsiteX71" fmla="*/ 92075 w 1263650"/>
                <a:gd name="connsiteY71" fmla="*/ 784225 h 2044699"/>
                <a:gd name="connsiteX72" fmla="*/ 92075 w 1263650"/>
                <a:gd name="connsiteY72" fmla="*/ 787400 h 2044699"/>
                <a:gd name="connsiteX73" fmla="*/ 90805 w 1263650"/>
                <a:gd name="connsiteY73" fmla="*/ 784860 h 2044699"/>
                <a:gd name="connsiteX74" fmla="*/ 92075 w 1263650"/>
                <a:gd name="connsiteY74" fmla="*/ 784225 h 2044699"/>
                <a:gd name="connsiteX75" fmla="*/ 180975 w 1263650"/>
                <a:gd name="connsiteY75" fmla="*/ 774700 h 2044699"/>
                <a:gd name="connsiteX76" fmla="*/ 180976 w 1263650"/>
                <a:gd name="connsiteY76" fmla="*/ 774700 h 2044699"/>
                <a:gd name="connsiteX77" fmla="*/ 180976 w 1263650"/>
                <a:gd name="connsiteY77" fmla="*/ 774701 h 2044699"/>
                <a:gd name="connsiteX78" fmla="*/ 180975 w 1263650"/>
                <a:gd name="connsiteY78" fmla="*/ 774700 h 2044699"/>
                <a:gd name="connsiteX79" fmla="*/ 184150 w 1263650"/>
                <a:gd name="connsiteY79" fmla="*/ 769937 h 2044699"/>
                <a:gd name="connsiteX80" fmla="*/ 184150 w 1263650"/>
                <a:gd name="connsiteY80" fmla="*/ 771525 h 2044699"/>
                <a:gd name="connsiteX81" fmla="*/ 184151 w 1263650"/>
                <a:gd name="connsiteY81" fmla="*/ 771525 h 2044699"/>
                <a:gd name="connsiteX82" fmla="*/ 184151 w 1263650"/>
                <a:gd name="connsiteY82" fmla="*/ 769937 h 2044699"/>
                <a:gd name="connsiteX83" fmla="*/ 184150 w 1263650"/>
                <a:gd name="connsiteY83" fmla="*/ 769937 h 2044699"/>
                <a:gd name="connsiteX84" fmla="*/ 555625 w 1263650"/>
                <a:gd name="connsiteY84" fmla="*/ 641350 h 2044699"/>
                <a:gd name="connsiteX85" fmla="*/ 561975 w 1263650"/>
                <a:gd name="connsiteY85" fmla="*/ 644525 h 2044699"/>
                <a:gd name="connsiteX86" fmla="*/ 561976 w 1263650"/>
                <a:gd name="connsiteY86" fmla="*/ 644525 h 2044699"/>
                <a:gd name="connsiteX87" fmla="*/ 555626 w 1263650"/>
                <a:gd name="connsiteY87" fmla="*/ 641350 h 2044699"/>
                <a:gd name="connsiteX88" fmla="*/ 555625 w 1263650"/>
                <a:gd name="connsiteY88" fmla="*/ 641350 h 2044699"/>
                <a:gd name="connsiteX89" fmla="*/ 104775 w 1263650"/>
                <a:gd name="connsiteY89" fmla="*/ 0 h 2044699"/>
                <a:gd name="connsiteX90" fmla="*/ 107950 w 1263650"/>
                <a:gd name="connsiteY90" fmla="*/ 3175 h 2044699"/>
                <a:gd name="connsiteX91" fmla="*/ 114300 w 1263650"/>
                <a:gd name="connsiteY91" fmla="*/ 3175 h 2044699"/>
                <a:gd name="connsiteX92" fmla="*/ 123825 w 1263650"/>
                <a:gd name="connsiteY92" fmla="*/ 6350 h 2044699"/>
                <a:gd name="connsiteX93" fmla="*/ 133350 w 1263650"/>
                <a:gd name="connsiteY93" fmla="*/ 9525 h 2044699"/>
                <a:gd name="connsiteX94" fmla="*/ 136525 w 1263650"/>
                <a:gd name="connsiteY94" fmla="*/ 9525 h 2044699"/>
                <a:gd name="connsiteX95" fmla="*/ 146050 w 1263650"/>
                <a:gd name="connsiteY95" fmla="*/ 12700 h 2044699"/>
                <a:gd name="connsiteX96" fmla="*/ 155575 w 1263650"/>
                <a:gd name="connsiteY96" fmla="*/ 15875 h 2044699"/>
                <a:gd name="connsiteX97" fmla="*/ 158750 w 1263650"/>
                <a:gd name="connsiteY97" fmla="*/ 15875 h 2044699"/>
                <a:gd name="connsiteX98" fmla="*/ 161925 w 1263650"/>
                <a:gd name="connsiteY98" fmla="*/ 15875 h 2044699"/>
                <a:gd name="connsiteX99" fmla="*/ 180975 w 1263650"/>
                <a:gd name="connsiteY99" fmla="*/ 22225 h 2044699"/>
                <a:gd name="connsiteX100" fmla="*/ 190500 w 1263650"/>
                <a:gd name="connsiteY100" fmla="*/ 22225 h 2044699"/>
                <a:gd name="connsiteX101" fmla="*/ 200025 w 1263650"/>
                <a:gd name="connsiteY101" fmla="*/ 25400 h 2044699"/>
                <a:gd name="connsiteX102" fmla="*/ 203200 w 1263650"/>
                <a:gd name="connsiteY102" fmla="*/ 28575 h 2044699"/>
                <a:gd name="connsiteX103" fmla="*/ 215900 w 1263650"/>
                <a:gd name="connsiteY103" fmla="*/ 28575 h 2044699"/>
                <a:gd name="connsiteX104" fmla="*/ 215900 w 1263650"/>
                <a:gd name="connsiteY104" fmla="*/ 31750 h 2044699"/>
                <a:gd name="connsiteX105" fmla="*/ 219075 w 1263650"/>
                <a:gd name="connsiteY105" fmla="*/ 31750 h 2044699"/>
                <a:gd name="connsiteX106" fmla="*/ 222250 w 1263650"/>
                <a:gd name="connsiteY106" fmla="*/ 31750 h 2044699"/>
                <a:gd name="connsiteX107" fmla="*/ 225425 w 1263650"/>
                <a:gd name="connsiteY107" fmla="*/ 31750 h 2044699"/>
                <a:gd name="connsiteX108" fmla="*/ 228600 w 1263650"/>
                <a:gd name="connsiteY108" fmla="*/ 31750 h 2044699"/>
                <a:gd name="connsiteX109" fmla="*/ 231775 w 1263650"/>
                <a:gd name="connsiteY109" fmla="*/ 34925 h 2044699"/>
                <a:gd name="connsiteX110" fmla="*/ 238125 w 1263650"/>
                <a:gd name="connsiteY110" fmla="*/ 34925 h 2044699"/>
                <a:gd name="connsiteX111" fmla="*/ 247650 w 1263650"/>
                <a:gd name="connsiteY111" fmla="*/ 38100 h 2044699"/>
                <a:gd name="connsiteX112" fmla="*/ 263525 w 1263650"/>
                <a:gd name="connsiteY112" fmla="*/ 41275 h 2044699"/>
                <a:gd name="connsiteX113" fmla="*/ 269875 w 1263650"/>
                <a:gd name="connsiteY113" fmla="*/ 44450 h 2044699"/>
                <a:gd name="connsiteX114" fmla="*/ 282575 w 1263650"/>
                <a:gd name="connsiteY114" fmla="*/ 47625 h 2044699"/>
                <a:gd name="connsiteX115" fmla="*/ 307975 w 1263650"/>
                <a:gd name="connsiteY115" fmla="*/ 53975 h 2044699"/>
                <a:gd name="connsiteX116" fmla="*/ 314325 w 1263650"/>
                <a:gd name="connsiteY116" fmla="*/ 53975 h 2044699"/>
                <a:gd name="connsiteX117" fmla="*/ 320675 w 1263650"/>
                <a:gd name="connsiteY117" fmla="*/ 57150 h 2044699"/>
                <a:gd name="connsiteX118" fmla="*/ 327025 w 1263650"/>
                <a:gd name="connsiteY118" fmla="*/ 57150 h 2044699"/>
                <a:gd name="connsiteX119" fmla="*/ 346075 w 1263650"/>
                <a:gd name="connsiteY119" fmla="*/ 60325 h 2044699"/>
                <a:gd name="connsiteX120" fmla="*/ 355600 w 1263650"/>
                <a:gd name="connsiteY120" fmla="*/ 63500 h 2044699"/>
                <a:gd name="connsiteX121" fmla="*/ 365125 w 1263650"/>
                <a:gd name="connsiteY121" fmla="*/ 66675 h 2044699"/>
                <a:gd name="connsiteX122" fmla="*/ 368300 w 1263650"/>
                <a:gd name="connsiteY122" fmla="*/ 66675 h 2044699"/>
                <a:gd name="connsiteX123" fmla="*/ 371475 w 1263650"/>
                <a:gd name="connsiteY123" fmla="*/ 66675 h 2044699"/>
                <a:gd name="connsiteX124" fmla="*/ 393700 w 1263650"/>
                <a:gd name="connsiteY124" fmla="*/ 73025 h 2044699"/>
                <a:gd name="connsiteX125" fmla="*/ 460375 w 1263650"/>
                <a:gd name="connsiteY125" fmla="*/ 92075 h 2044699"/>
                <a:gd name="connsiteX126" fmla="*/ 473075 w 1263650"/>
                <a:gd name="connsiteY126" fmla="*/ 95250 h 2044699"/>
                <a:gd name="connsiteX127" fmla="*/ 482600 w 1263650"/>
                <a:gd name="connsiteY127" fmla="*/ 98425 h 2044699"/>
                <a:gd name="connsiteX128" fmla="*/ 485775 w 1263650"/>
                <a:gd name="connsiteY128" fmla="*/ 98425 h 2044699"/>
                <a:gd name="connsiteX129" fmla="*/ 498475 w 1263650"/>
                <a:gd name="connsiteY129" fmla="*/ 101600 h 2044699"/>
                <a:gd name="connsiteX130" fmla="*/ 501650 w 1263650"/>
                <a:gd name="connsiteY130" fmla="*/ 101600 h 2044699"/>
                <a:gd name="connsiteX131" fmla="*/ 508000 w 1263650"/>
                <a:gd name="connsiteY131" fmla="*/ 101600 h 2044699"/>
                <a:gd name="connsiteX132" fmla="*/ 523875 w 1263650"/>
                <a:gd name="connsiteY132" fmla="*/ 107950 h 2044699"/>
                <a:gd name="connsiteX133" fmla="*/ 527050 w 1263650"/>
                <a:gd name="connsiteY133" fmla="*/ 107950 h 2044699"/>
                <a:gd name="connsiteX134" fmla="*/ 530225 w 1263650"/>
                <a:gd name="connsiteY134" fmla="*/ 107950 h 2044699"/>
                <a:gd name="connsiteX135" fmla="*/ 539750 w 1263650"/>
                <a:gd name="connsiteY135" fmla="*/ 111125 h 2044699"/>
                <a:gd name="connsiteX136" fmla="*/ 542925 w 1263650"/>
                <a:gd name="connsiteY136" fmla="*/ 111125 h 2044699"/>
                <a:gd name="connsiteX137" fmla="*/ 546100 w 1263650"/>
                <a:gd name="connsiteY137" fmla="*/ 111125 h 2044699"/>
                <a:gd name="connsiteX138" fmla="*/ 549275 w 1263650"/>
                <a:gd name="connsiteY138" fmla="*/ 114300 h 2044699"/>
                <a:gd name="connsiteX139" fmla="*/ 552450 w 1263650"/>
                <a:gd name="connsiteY139" fmla="*/ 114300 h 2044699"/>
                <a:gd name="connsiteX140" fmla="*/ 555625 w 1263650"/>
                <a:gd name="connsiteY140" fmla="*/ 114300 h 2044699"/>
                <a:gd name="connsiteX141" fmla="*/ 558800 w 1263650"/>
                <a:gd name="connsiteY141" fmla="*/ 114300 h 2044699"/>
                <a:gd name="connsiteX142" fmla="*/ 561975 w 1263650"/>
                <a:gd name="connsiteY142" fmla="*/ 114300 h 2044699"/>
                <a:gd name="connsiteX143" fmla="*/ 565150 w 1263650"/>
                <a:gd name="connsiteY143" fmla="*/ 117475 h 2044699"/>
                <a:gd name="connsiteX144" fmla="*/ 574675 w 1263650"/>
                <a:gd name="connsiteY144" fmla="*/ 120650 h 2044699"/>
                <a:gd name="connsiteX145" fmla="*/ 584200 w 1263650"/>
                <a:gd name="connsiteY145" fmla="*/ 120650 h 2044699"/>
                <a:gd name="connsiteX146" fmla="*/ 606425 w 1263650"/>
                <a:gd name="connsiteY146" fmla="*/ 127000 h 2044699"/>
                <a:gd name="connsiteX147" fmla="*/ 628650 w 1263650"/>
                <a:gd name="connsiteY147" fmla="*/ 130175 h 2044699"/>
                <a:gd name="connsiteX148" fmla="*/ 650875 w 1263650"/>
                <a:gd name="connsiteY148" fmla="*/ 136525 h 2044699"/>
                <a:gd name="connsiteX149" fmla="*/ 660400 w 1263650"/>
                <a:gd name="connsiteY149" fmla="*/ 139700 h 2044699"/>
                <a:gd name="connsiteX150" fmla="*/ 676275 w 1263650"/>
                <a:gd name="connsiteY150" fmla="*/ 142875 h 2044699"/>
                <a:gd name="connsiteX151" fmla="*/ 682625 w 1263650"/>
                <a:gd name="connsiteY151" fmla="*/ 142875 h 2044699"/>
                <a:gd name="connsiteX152" fmla="*/ 679450 w 1263650"/>
                <a:gd name="connsiteY152" fmla="*/ 155575 h 2044699"/>
                <a:gd name="connsiteX153" fmla="*/ 676275 w 1263650"/>
                <a:gd name="connsiteY153" fmla="*/ 161925 h 2044699"/>
                <a:gd name="connsiteX154" fmla="*/ 676275 w 1263650"/>
                <a:gd name="connsiteY154" fmla="*/ 165100 h 2044699"/>
                <a:gd name="connsiteX155" fmla="*/ 676275 w 1263650"/>
                <a:gd name="connsiteY155" fmla="*/ 174625 h 2044699"/>
                <a:gd name="connsiteX156" fmla="*/ 673100 w 1263650"/>
                <a:gd name="connsiteY156" fmla="*/ 187325 h 2044699"/>
                <a:gd name="connsiteX157" fmla="*/ 666750 w 1263650"/>
                <a:gd name="connsiteY157" fmla="*/ 203200 h 2044699"/>
                <a:gd name="connsiteX158" fmla="*/ 666750 w 1263650"/>
                <a:gd name="connsiteY158" fmla="*/ 206375 h 2044699"/>
                <a:gd name="connsiteX159" fmla="*/ 660400 w 1263650"/>
                <a:gd name="connsiteY159" fmla="*/ 234950 h 2044699"/>
                <a:gd name="connsiteX160" fmla="*/ 660400 w 1263650"/>
                <a:gd name="connsiteY160" fmla="*/ 241300 h 2044699"/>
                <a:gd name="connsiteX161" fmla="*/ 650875 w 1263650"/>
                <a:gd name="connsiteY161" fmla="*/ 273050 h 2044699"/>
                <a:gd name="connsiteX162" fmla="*/ 647700 w 1263650"/>
                <a:gd name="connsiteY162" fmla="*/ 295275 h 2044699"/>
                <a:gd name="connsiteX163" fmla="*/ 647700 w 1263650"/>
                <a:gd name="connsiteY163" fmla="*/ 298450 h 2044699"/>
                <a:gd name="connsiteX164" fmla="*/ 644525 w 1263650"/>
                <a:gd name="connsiteY164" fmla="*/ 307975 h 2044699"/>
                <a:gd name="connsiteX165" fmla="*/ 641350 w 1263650"/>
                <a:gd name="connsiteY165" fmla="*/ 330200 h 2044699"/>
                <a:gd name="connsiteX166" fmla="*/ 635000 w 1263650"/>
                <a:gd name="connsiteY166" fmla="*/ 352425 h 2044699"/>
                <a:gd name="connsiteX167" fmla="*/ 631825 w 1263650"/>
                <a:gd name="connsiteY167" fmla="*/ 365125 h 2044699"/>
                <a:gd name="connsiteX168" fmla="*/ 628650 w 1263650"/>
                <a:gd name="connsiteY168" fmla="*/ 374650 h 2044699"/>
                <a:gd name="connsiteX169" fmla="*/ 628650 w 1263650"/>
                <a:gd name="connsiteY169" fmla="*/ 381000 h 2044699"/>
                <a:gd name="connsiteX170" fmla="*/ 628650 w 1263650"/>
                <a:gd name="connsiteY170" fmla="*/ 387350 h 2044699"/>
                <a:gd name="connsiteX171" fmla="*/ 622300 w 1263650"/>
                <a:gd name="connsiteY171" fmla="*/ 419100 h 2044699"/>
                <a:gd name="connsiteX172" fmla="*/ 619125 w 1263650"/>
                <a:gd name="connsiteY172" fmla="*/ 434975 h 2044699"/>
                <a:gd name="connsiteX173" fmla="*/ 612775 w 1263650"/>
                <a:gd name="connsiteY173" fmla="*/ 457200 h 2044699"/>
                <a:gd name="connsiteX174" fmla="*/ 606425 w 1263650"/>
                <a:gd name="connsiteY174" fmla="*/ 476250 h 2044699"/>
                <a:gd name="connsiteX175" fmla="*/ 600075 w 1263650"/>
                <a:gd name="connsiteY175" fmla="*/ 511175 h 2044699"/>
                <a:gd name="connsiteX176" fmla="*/ 587375 w 1263650"/>
                <a:gd name="connsiteY176" fmla="*/ 568325 h 2044699"/>
                <a:gd name="connsiteX177" fmla="*/ 587375 w 1263650"/>
                <a:gd name="connsiteY177" fmla="*/ 574675 h 2044699"/>
                <a:gd name="connsiteX178" fmla="*/ 577850 w 1263650"/>
                <a:gd name="connsiteY178" fmla="*/ 612775 h 2044699"/>
                <a:gd name="connsiteX179" fmla="*/ 574675 w 1263650"/>
                <a:gd name="connsiteY179" fmla="*/ 619125 h 2044699"/>
                <a:gd name="connsiteX180" fmla="*/ 574675 w 1263650"/>
                <a:gd name="connsiteY180" fmla="*/ 622300 h 2044699"/>
                <a:gd name="connsiteX181" fmla="*/ 574676 w 1263650"/>
                <a:gd name="connsiteY181" fmla="*/ 622300 h 2044699"/>
                <a:gd name="connsiteX182" fmla="*/ 573884 w 1263650"/>
                <a:gd name="connsiteY182" fmla="*/ 626260 h 2044699"/>
                <a:gd name="connsiteX183" fmla="*/ 573884 w 1263650"/>
                <a:gd name="connsiteY183" fmla="*/ 629444 h 2044699"/>
                <a:gd name="connsiteX184" fmla="*/ 573247 w 1263650"/>
                <a:gd name="connsiteY184" fmla="*/ 629444 h 2044699"/>
                <a:gd name="connsiteX185" fmla="*/ 571501 w 1263650"/>
                <a:gd name="connsiteY185" fmla="*/ 638175 h 2044699"/>
                <a:gd name="connsiteX186" fmla="*/ 568326 w 1263650"/>
                <a:gd name="connsiteY186" fmla="*/ 644525 h 2044699"/>
                <a:gd name="connsiteX187" fmla="*/ 568325 w 1263650"/>
                <a:gd name="connsiteY187" fmla="*/ 644525 h 2044699"/>
                <a:gd name="connsiteX188" fmla="*/ 568325 w 1263650"/>
                <a:gd name="connsiteY188" fmla="*/ 657225 h 2044699"/>
                <a:gd name="connsiteX189" fmla="*/ 565150 w 1263650"/>
                <a:gd name="connsiteY189" fmla="*/ 666750 h 2044699"/>
                <a:gd name="connsiteX190" fmla="*/ 565150 w 1263650"/>
                <a:gd name="connsiteY190" fmla="*/ 673100 h 2044699"/>
                <a:gd name="connsiteX191" fmla="*/ 561975 w 1263650"/>
                <a:gd name="connsiteY191" fmla="*/ 679450 h 2044699"/>
                <a:gd name="connsiteX192" fmla="*/ 561975 w 1263650"/>
                <a:gd name="connsiteY192" fmla="*/ 682625 h 2044699"/>
                <a:gd name="connsiteX193" fmla="*/ 558800 w 1263650"/>
                <a:gd name="connsiteY193" fmla="*/ 692150 h 2044699"/>
                <a:gd name="connsiteX194" fmla="*/ 558801 w 1263650"/>
                <a:gd name="connsiteY194" fmla="*/ 692150 h 2044699"/>
                <a:gd name="connsiteX195" fmla="*/ 558801 w 1263650"/>
                <a:gd name="connsiteY195" fmla="*/ 704850 h 2044699"/>
                <a:gd name="connsiteX196" fmla="*/ 558801 w 1263650"/>
                <a:gd name="connsiteY196" fmla="*/ 708025 h 2044699"/>
                <a:gd name="connsiteX197" fmla="*/ 561976 w 1263650"/>
                <a:gd name="connsiteY197" fmla="*/ 708025 h 2044699"/>
                <a:gd name="connsiteX198" fmla="*/ 561976 w 1263650"/>
                <a:gd name="connsiteY198" fmla="*/ 711200 h 2044699"/>
                <a:gd name="connsiteX199" fmla="*/ 561976 w 1263650"/>
                <a:gd name="connsiteY199" fmla="*/ 714375 h 2044699"/>
                <a:gd name="connsiteX200" fmla="*/ 568326 w 1263650"/>
                <a:gd name="connsiteY200" fmla="*/ 720725 h 2044699"/>
                <a:gd name="connsiteX201" fmla="*/ 570231 w 1263650"/>
                <a:gd name="connsiteY201" fmla="*/ 723900 h 2044699"/>
                <a:gd name="connsiteX202" fmla="*/ 571501 w 1263650"/>
                <a:gd name="connsiteY202" fmla="*/ 726017 h 2044699"/>
                <a:gd name="connsiteX203" fmla="*/ 577851 w 1263650"/>
                <a:gd name="connsiteY203" fmla="*/ 736600 h 2044699"/>
                <a:gd name="connsiteX204" fmla="*/ 593726 w 1263650"/>
                <a:gd name="connsiteY204" fmla="*/ 755650 h 2044699"/>
                <a:gd name="connsiteX205" fmla="*/ 603251 w 1263650"/>
                <a:gd name="connsiteY205" fmla="*/ 771525 h 2044699"/>
                <a:gd name="connsiteX206" fmla="*/ 606426 w 1263650"/>
                <a:gd name="connsiteY206" fmla="*/ 771525 h 2044699"/>
                <a:gd name="connsiteX207" fmla="*/ 606426 w 1263650"/>
                <a:gd name="connsiteY207" fmla="*/ 774700 h 2044699"/>
                <a:gd name="connsiteX208" fmla="*/ 606425 w 1263650"/>
                <a:gd name="connsiteY208" fmla="*/ 774700 h 2044699"/>
                <a:gd name="connsiteX209" fmla="*/ 625475 w 1263650"/>
                <a:gd name="connsiteY209" fmla="*/ 803275 h 2044699"/>
                <a:gd name="connsiteX210" fmla="*/ 628650 w 1263650"/>
                <a:gd name="connsiteY210" fmla="*/ 806450 h 2044699"/>
                <a:gd name="connsiteX211" fmla="*/ 635000 w 1263650"/>
                <a:gd name="connsiteY211" fmla="*/ 812800 h 2044699"/>
                <a:gd name="connsiteX212" fmla="*/ 638175 w 1263650"/>
                <a:gd name="connsiteY212" fmla="*/ 819150 h 2044699"/>
                <a:gd name="connsiteX213" fmla="*/ 644525 w 1263650"/>
                <a:gd name="connsiteY213" fmla="*/ 828675 h 2044699"/>
                <a:gd name="connsiteX214" fmla="*/ 647700 w 1263650"/>
                <a:gd name="connsiteY214" fmla="*/ 831850 h 2044699"/>
                <a:gd name="connsiteX215" fmla="*/ 654050 w 1263650"/>
                <a:gd name="connsiteY215" fmla="*/ 841375 h 2044699"/>
                <a:gd name="connsiteX216" fmla="*/ 657225 w 1263650"/>
                <a:gd name="connsiteY216" fmla="*/ 841375 h 2044699"/>
                <a:gd name="connsiteX217" fmla="*/ 657225 w 1263650"/>
                <a:gd name="connsiteY217" fmla="*/ 847725 h 2044699"/>
                <a:gd name="connsiteX218" fmla="*/ 660400 w 1263650"/>
                <a:gd name="connsiteY218" fmla="*/ 850900 h 2044699"/>
                <a:gd name="connsiteX219" fmla="*/ 663575 w 1263650"/>
                <a:gd name="connsiteY219" fmla="*/ 854075 h 2044699"/>
                <a:gd name="connsiteX220" fmla="*/ 673100 w 1263650"/>
                <a:gd name="connsiteY220" fmla="*/ 866775 h 2044699"/>
                <a:gd name="connsiteX221" fmla="*/ 679450 w 1263650"/>
                <a:gd name="connsiteY221" fmla="*/ 876300 h 2044699"/>
                <a:gd name="connsiteX222" fmla="*/ 682625 w 1263650"/>
                <a:gd name="connsiteY222" fmla="*/ 879475 h 2044699"/>
                <a:gd name="connsiteX223" fmla="*/ 701675 w 1263650"/>
                <a:gd name="connsiteY223" fmla="*/ 908050 h 2044699"/>
                <a:gd name="connsiteX224" fmla="*/ 708025 w 1263650"/>
                <a:gd name="connsiteY224" fmla="*/ 914400 h 2044699"/>
                <a:gd name="connsiteX225" fmla="*/ 723900 w 1263650"/>
                <a:gd name="connsiteY225" fmla="*/ 936625 h 2044699"/>
                <a:gd name="connsiteX226" fmla="*/ 733425 w 1263650"/>
                <a:gd name="connsiteY226" fmla="*/ 949325 h 2044699"/>
                <a:gd name="connsiteX227" fmla="*/ 736600 w 1263650"/>
                <a:gd name="connsiteY227" fmla="*/ 952500 h 2044699"/>
                <a:gd name="connsiteX228" fmla="*/ 736600 w 1263650"/>
                <a:gd name="connsiteY228" fmla="*/ 955675 h 2044699"/>
                <a:gd name="connsiteX229" fmla="*/ 739775 w 1263650"/>
                <a:gd name="connsiteY229" fmla="*/ 958850 h 2044699"/>
                <a:gd name="connsiteX230" fmla="*/ 739775 w 1263650"/>
                <a:gd name="connsiteY230" fmla="*/ 962025 h 2044699"/>
                <a:gd name="connsiteX231" fmla="*/ 746125 w 1263650"/>
                <a:gd name="connsiteY231" fmla="*/ 971550 h 2044699"/>
                <a:gd name="connsiteX232" fmla="*/ 790575 w 1263650"/>
                <a:gd name="connsiteY232" fmla="*/ 1028700 h 2044699"/>
                <a:gd name="connsiteX233" fmla="*/ 806450 w 1263650"/>
                <a:gd name="connsiteY233" fmla="*/ 1050925 h 2044699"/>
                <a:gd name="connsiteX234" fmla="*/ 812800 w 1263650"/>
                <a:gd name="connsiteY234" fmla="*/ 1060450 h 2044699"/>
                <a:gd name="connsiteX235" fmla="*/ 822325 w 1263650"/>
                <a:gd name="connsiteY235" fmla="*/ 1073150 h 2044699"/>
                <a:gd name="connsiteX236" fmla="*/ 825500 w 1263650"/>
                <a:gd name="connsiteY236" fmla="*/ 1079500 h 2044699"/>
                <a:gd name="connsiteX237" fmla="*/ 841375 w 1263650"/>
                <a:gd name="connsiteY237" fmla="*/ 1104900 h 2044699"/>
                <a:gd name="connsiteX238" fmla="*/ 854075 w 1263650"/>
                <a:gd name="connsiteY238" fmla="*/ 1117600 h 2044699"/>
                <a:gd name="connsiteX239" fmla="*/ 860425 w 1263650"/>
                <a:gd name="connsiteY239" fmla="*/ 1130300 h 2044699"/>
                <a:gd name="connsiteX240" fmla="*/ 866775 w 1263650"/>
                <a:gd name="connsiteY240" fmla="*/ 1136650 h 2044699"/>
                <a:gd name="connsiteX241" fmla="*/ 869950 w 1263650"/>
                <a:gd name="connsiteY241" fmla="*/ 1143000 h 2044699"/>
                <a:gd name="connsiteX242" fmla="*/ 882650 w 1263650"/>
                <a:gd name="connsiteY242" fmla="*/ 1162050 h 2044699"/>
                <a:gd name="connsiteX243" fmla="*/ 892175 w 1263650"/>
                <a:gd name="connsiteY243" fmla="*/ 1168400 h 2044699"/>
                <a:gd name="connsiteX244" fmla="*/ 892175 w 1263650"/>
                <a:gd name="connsiteY244" fmla="*/ 1171575 h 2044699"/>
                <a:gd name="connsiteX245" fmla="*/ 895350 w 1263650"/>
                <a:gd name="connsiteY245" fmla="*/ 1174750 h 2044699"/>
                <a:gd name="connsiteX246" fmla="*/ 904875 w 1263650"/>
                <a:gd name="connsiteY246" fmla="*/ 1190625 h 2044699"/>
                <a:gd name="connsiteX247" fmla="*/ 908050 w 1263650"/>
                <a:gd name="connsiteY247" fmla="*/ 1193800 h 2044699"/>
                <a:gd name="connsiteX248" fmla="*/ 933450 w 1263650"/>
                <a:gd name="connsiteY248" fmla="*/ 1228725 h 2044699"/>
                <a:gd name="connsiteX249" fmla="*/ 933450 w 1263650"/>
                <a:gd name="connsiteY249" fmla="*/ 1231900 h 2044699"/>
                <a:gd name="connsiteX250" fmla="*/ 958850 w 1263650"/>
                <a:gd name="connsiteY250" fmla="*/ 1263650 h 2044699"/>
                <a:gd name="connsiteX251" fmla="*/ 977900 w 1263650"/>
                <a:gd name="connsiteY251" fmla="*/ 1292225 h 2044699"/>
                <a:gd name="connsiteX252" fmla="*/ 1005680 w 1263650"/>
                <a:gd name="connsiteY252" fmla="*/ 1331117 h 2044699"/>
                <a:gd name="connsiteX253" fmla="*/ 1006478 w 1263650"/>
                <a:gd name="connsiteY253" fmla="*/ 1331117 h 2044699"/>
                <a:gd name="connsiteX254" fmla="*/ 1006478 w 1263650"/>
                <a:gd name="connsiteY254" fmla="*/ 1332234 h 2044699"/>
                <a:gd name="connsiteX255" fmla="*/ 1009650 w 1263650"/>
                <a:gd name="connsiteY255" fmla="*/ 1336675 h 2044699"/>
                <a:gd name="connsiteX256" fmla="*/ 1025525 w 1263650"/>
                <a:gd name="connsiteY256" fmla="*/ 1355725 h 2044699"/>
                <a:gd name="connsiteX257" fmla="*/ 1025525 w 1263650"/>
                <a:gd name="connsiteY257" fmla="*/ 1358900 h 2044699"/>
                <a:gd name="connsiteX258" fmla="*/ 1031875 w 1263650"/>
                <a:gd name="connsiteY258" fmla="*/ 1365250 h 2044699"/>
                <a:gd name="connsiteX259" fmla="*/ 1035050 w 1263650"/>
                <a:gd name="connsiteY259" fmla="*/ 1374775 h 2044699"/>
                <a:gd name="connsiteX260" fmla="*/ 1038225 w 1263650"/>
                <a:gd name="connsiteY260" fmla="*/ 1374775 h 2044699"/>
                <a:gd name="connsiteX261" fmla="*/ 1041400 w 1263650"/>
                <a:gd name="connsiteY261" fmla="*/ 1377950 h 2044699"/>
                <a:gd name="connsiteX262" fmla="*/ 1044575 w 1263650"/>
                <a:gd name="connsiteY262" fmla="*/ 1384300 h 2044699"/>
                <a:gd name="connsiteX263" fmla="*/ 1047750 w 1263650"/>
                <a:gd name="connsiteY263" fmla="*/ 1387475 h 2044699"/>
                <a:gd name="connsiteX264" fmla="*/ 1047750 w 1263650"/>
                <a:gd name="connsiteY264" fmla="*/ 1390650 h 2044699"/>
                <a:gd name="connsiteX265" fmla="*/ 1050925 w 1263650"/>
                <a:gd name="connsiteY265" fmla="*/ 1393825 h 2044699"/>
                <a:gd name="connsiteX266" fmla="*/ 1054100 w 1263650"/>
                <a:gd name="connsiteY266" fmla="*/ 1397000 h 2044699"/>
                <a:gd name="connsiteX267" fmla="*/ 1057275 w 1263650"/>
                <a:gd name="connsiteY267" fmla="*/ 1403350 h 2044699"/>
                <a:gd name="connsiteX268" fmla="*/ 1073150 w 1263650"/>
                <a:gd name="connsiteY268" fmla="*/ 1425575 h 2044699"/>
                <a:gd name="connsiteX269" fmla="*/ 1079500 w 1263650"/>
                <a:gd name="connsiteY269" fmla="*/ 1431925 h 2044699"/>
                <a:gd name="connsiteX270" fmla="*/ 1079500 w 1263650"/>
                <a:gd name="connsiteY270" fmla="*/ 1431924 h 2044699"/>
                <a:gd name="connsiteX271" fmla="*/ 1092200 w 1263650"/>
                <a:gd name="connsiteY271" fmla="*/ 1450974 h 2044699"/>
                <a:gd name="connsiteX272" fmla="*/ 1098550 w 1263650"/>
                <a:gd name="connsiteY272" fmla="*/ 1457324 h 2044699"/>
                <a:gd name="connsiteX273" fmla="*/ 1098550 w 1263650"/>
                <a:gd name="connsiteY273" fmla="*/ 1460499 h 2044699"/>
                <a:gd name="connsiteX274" fmla="*/ 1114425 w 1263650"/>
                <a:gd name="connsiteY274" fmla="*/ 1479549 h 2044699"/>
                <a:gd name="connsiteX275" fmla="*/ 1133475 w 1263650"/>
                <a:gd name="connsiteY275" fmla="*/ 1508124 h 2044699"/>
                <a:gd name="connsiteX276" fmla="*/ 1149350 w 1263650"/>
                <a:gd name="connsiteY276" fmla="*/ 1530349 h 2044699"/>
                <a:gd name="connsiteX277" fmla="*/ 1155700 w 1263650"/>
                <a:gd name="connsiteY277" fmla="*/ 1539874 h 2044699"/>
                <a:gd name="connsiteX278" fmla="*/ 1171575 w 1263650"/>
                <a:gd name="connsiteY278" fmla="*/ 1562099 h 2044699"/>
                <a:gd name="connsiteX279" fmla="*/ 1177925 w 1263650"/>
                <a:gd name="connsiteY279" fmla="*/ 1571624 h 2044699"/>
                <a:gd name="connsiteX280" fmla="*/ 1181100 w 1263650"/>
                <a:gd name="connsiteY280" fmla="*/ 1574799 h 2044699"/>
                <a:gd name="connsiteX281" fmla="*/ 1187450 w 1263650"/>
                <a:gd name="connsiteY281" fmla="*/ 1584324 h 2044699"/>
                <a:gd name="connsiteX282" fmla="*/ 1206500 w 1263650"/>
                <a:gd name="connsiteY282" fmla="*/ 1609724 h 2044699"/>
                <a:gd name="connsiteX283" fmla="*/ 1206500 w 1263650"/>
                <a:gd name="connsiteY283" fmla="*/ 1612899 h 2044699"/>
                <a:gd name="connsiteX284" fmla="*/ 1209675 w 1263650"/>
                <a:gd name="connsiteY284" fmla="*/ 1612899 h 2044699"/>
                <a:gd name="connsiteX285" fmla="*/ 1209675 w 1263650"/>
                <a:gd name="connsiteY285" fmla="*/ 1616074 h 2044699"/>
                <a:gd name="connsiteX286" fmla="*/ 1206500 w 1263650"/>
                <a:gd name="connsiteY286" fmla="*/ 1625599 h 2044699"/>
                <a:gd name="connsiteX287" fmla="*/ 1206500 w 1263650"/>
                <a:gd name="connsiteY287" fmla="*/ 1628774 h 2044699"/>
                <a:gd name="connsiteX288" fmla="*/ 1206500 w 1263650"/>
                <a:gd name="connsiteY288" fmla="*/ 1631949 h 2044699"/>
                <a:gd name="connsiteX289" fmla="*/ 1203325 w 1263650"/>
                <a:gd name="connsiteY289" fmla="*/ 1635124 h 2044699"/>
                <a:gd name="connsiteX290" fmla="*/ 1203325 w 1263650"/>
                <a:gd name="connsiteY290" fmla="*/ 1638299 h 2044699"/>
                <a:gd name="connsiteX291" fmla="*/ 1212850 w 1263650"/>
                <a:gd name="connsiteY291" fmla="*/ 1657349 h 2044699"/>
                <a:gd name="connsiteX292" fmla="*/ 1212850 w 1263650"/>
                <a:gd name="connsiteY292" fmla="*/ 1660524 h 2044699"/>
                <a:gd name="connsiteX293" fmla="*/ 1219200 w 1263650"/>
                <a:gd name="connsiteY293" fmla="*/ 1666874 h 2044699"/>
                <a:gd name="connsiteX294" fmla="*/ 1222375 w 1263650"/>
                <a:gd name="connsiteY294" fmla="*/ 1670049 h 2044699"/>
                <a:gd name="connsiteX295" fmla="*/ 1225550 w 1263650"/>
                <a:gd name="connsiteY295" fmla="*/ 1670049 h 2044699"/>
                <a:gd name="connsiteX296" fmla="*/ 1225550 w 1263650"/>
                <a:gd name="connsiteY296" fmla="*/ 1673224 h 2044699"/>
                <a:gd name="connsiteX297" fmla="*/ 1225550 w 1263650"/>
                <a:gd name="connsiteY297" fmla="*/ 1679574 h 2044699"/>
                <a:gd name="connsiteX298" fmla="*/ 1225550 w 1263650"/>
                <a:gd name="connsiteY298" fmla="*/ 1682749 h 2044699"/>
                <a:gd name="connsiteX299" fmla="*/ 1228725 w 1263650"/>
                <a:gd name="connsiteY299" fmla="*/ 1695449 h 2044699"/>
                <a:gd name="connsiteX300" fmla="*/ 1231900 w 1263650"/>
                <a:gd name="connsiteY300" fmla="*/ 1708149 h 2044699"/>
                <a:gd name="connsiteX301" fmla="*/ 1231900 w 1263650"/>
                <a:gd name="connsiteY301" fmla="*/ 1714499 h 2044699"/>
                <a:gd name="connsiteX302" fmla="*/ 1231900 w 1263650"/>
                <a:gd name="connsiteY302" fmla="*/ 1717674 h 2044699"/>
                <a:gd name="connsiteX303" fmla="*/ 1228725 w 1263650"/>
                <a:gd name="connsiteY303" fmla="*/ 1720849 h 2044699"/>
                <a:gd name="connsiteX304" fmla="*/ 1231900 w 1263650"/>
                <a:gd name="connsiteY304" fmla="*/ 1724024 h 2044699"/>
                <a:gd name="connsiteX305" fmla="*/ 1238250 w 1263650"/>
                <a:gd name="connsiteY305" fmla="*/ 1724024 h 2044699"/>
                <a:gd name="connsiteX306" fmla="*/ 1257300 w 1263650"/>
                <a:gd name="connsiteY306" fmla="*/ 1746249 h 2044699"/>
                <a:gd name="connsiteX307" fmla="*/ 1260475 w 1263650"/>
                <a:gd name="connsiteY307" fmla="*/ 1749424 h 2044699"/>
                <a:gd name="connsiteX308" fmla="*/ 1263650 w 1263650"/>
                <a:gd name="connsiteY308" fmla="*/ 1755774 h 2044699"/>
                <a:gd name="connsiteX309" fmla="*/ 1263650 w 1263650"/>
                <a:gd name="connsiteY309" fmla="*/ 1762124 h 2044699"/>
                <a:gd name="connsiteX310" fmla="*/ 1254125 w 1263650"/>
                <a:gd name="connsiteY310" fmla="*/ 1768474 h 2044699"/>
                <a:gd name="connsiteX311" fmla="*/ 1247775 w 1263650"/>
                <a:gd name="connsiteY311" fmla="*/ 1774824 h 2044699"/>
                <a:gd name="connsiteX312" fmla="*/ 1247775 w 1263650"/>
                <a:gd name="connsiteY312" fmla="*/ 1777999 h 2044699"/>
                <a:gd name="connsiteX313" fmla="*/ 1244600 w 1263650"/>
                <a:gd name="connsiteY313" fmla="*/ 1777999 h 2044699"/>
                <a:gd name="connsiteX314" fmla="*/ 1241425 w 1263650"/>
                <a:gd name="connsiteY314" fmla="*/ 1777999 h 2044699"/>
                <a:gd name="connsiteX315" fmla="*/ 1228725 w 1263650"/>
                <a:gd name="connsiteY315" fmla="*/ 1784349 h 2044699"/>
                <a:gd name="connsiteX316" fmla="*/ 1222375 w 1263650"/>
                <a:gd name="connsiteY316" fmla="*/ 1787524 h 2044699"/>
                <a:gd name="connsiteX317" fmla="*/ 1216025 w 1263650"/>
                <a:gd name="connsiteY317" fmla="*/ 1787524 h 2044699"/>
                <a:gd name="connsiteX318" fmla="*/ 1212850 w 1263650"/>
                <a:gd name="connsiteY318" fmla="*/ 1787524 h 2044699"/>
                <a:gd name="connsiteX319" fmla="*/ 1212850 w 1263650"/>
                <a:gd name="connsiteY319" fmla="*/ 1790699 h 2044699"/>
                <a:gd name="connsiteX320" fmla="*/ 1209675 w 1263650"/>
                <a:gd name="connsiteY320" fmla="*/ 1790699 h 2044699"/>
                <a:gd name="connsiteX321" fmla="*/ 1209675 w 1263650"/>
                <a:gd name="connsiteY321" fmla="*/ 1793874 h 2044699"/>
                <a:gd name="connsiteX322" fmla="*/ 1209675 w 1263650"/>
                <a:gd name="connsiteY322" fmla="*/ 1797049 h 2044699"/>
                <a:gd name="connsiteX323" fmla="*/ 1206500 w 1263650"/>
                <a:gd name="connsiteY323" fmla="*/ 1806574 h 2044699"/>
                <a:gd name="connsiteX324" fmla="*/ 1200150 w 1263650"/>
                <a:gd name="connsiteY324" fmla="*/ 1809749 h 2044699"/>
                <a:gd name="connsiteX325" fmla="*/ 1193800 w 1263650"/>
                <a:gd name="connsiteY325" fmla="*/ 1812924 h 2044699"/>
                <a:gd name="connsiteX326" fmla="*/ 1190625 w 1263650"/>
                <a:gd name="connsiteY326" fmla="*/ 1819274 h 2044699"/>
                <a:gd name="connsiteX327" fmla="*/ 1193800 w 1263650"/>
                <a:gd name="connsiteY327" fmla="*/ 1819274 h 2044699"/>
                <a:gd name="connsiteX328" fmla="*/ 1193800 w 1263650"/>
                <a:gd name="connsiteY328" fmla="*/ 1822449 h 2044699"/>
                <a:gd name="connsiteX329" fmla="*/ 1193800 w 1263650"/>
                <a:gd name="connsiteY329" fmla="*/ 1831974 h 2044699"/>
                <a:gd name="connsiteX330" fmla="*/ 1190625 w 1263650"/>
                <a:gd name="connsiteY330" fmla="*/ 1831974 h 2044699"/>
                <a:gd name="connsiteX331" fmla="*/ 1190625 w 1263650"/>
                <a:gd name="connsiteY331" fmla="*/ 1835149 h 2044699"/>
                <a:gd name="connsiteX332" fmla="*/ 1187450 w 1263650"/>
                <a:gd name="connsiteY332" fmla="*/ 1841499 h 2044699"/>
                <a:gd name="connsiteX333" fmla="*/ 1190625 w 1263650"/>
                <a:gd name="connsiteY333" fmla="*/ 1847849 h 2044699"/>
                <a:gd name="connsiteX334" fmla="*/ 1190625 w 1263650"/>
                <a:gd name="connsiteY334" fmla="*/ 1860549 h 2044699"/>
                <a:gd name="connsiteX335" fmla="*/ 1190625 w 1263650"/>
                <a:gd name="connsiteY335" fmla="*/ 1863724 h 2044699"/>
                <a:gd name="connsiteX336" fmla="*/ 1187450 w 1263650"/>
                <a:gd name="connsiteY336" fmla="*/ 1863724 h 2044699"/>
                <a:gd name="connsiteX337" fmla="*/ 1184275 w 1263650"/>
                <a:gd name="connsiteY337" fmla="*/ 1863724 h 2044699"/>
                <a:gd name="connsiteX338" fmla="*/ 1184275 w 1263650"/>
                <a:gd name="connsiteY338" fmla="*/ 1866899 h 2044699"/>
                <a:gd name="connsiteX339" fmla="*/ 1184275 w 1263650"/>
                <a:gd name="connsiteY339" fmla="*/ 1870074 h 2044699"/>
                <a:gd name="connsiteX340" fmla="*/ 1181100 w 1263650"/>
                <a:gd name="connsiteY340" fmla="*/ 1879599 h 2044699"/>
                <a:gd name="connsiteX341" fmla="*/ 1181100 w 1263650"/>
                <a:gd name="connsiteY341" fmla="*/ 1885949 h 2044699"/>
                <a:gd name="connsiteX342" fmla="*/ 1174750 w 1263650"/>
                <a:gd name="connsiteY342" fmla="*/ 1892299 h 2044699"/>
                <a:gd name="connsiteX343" fmla="*/ 1168400 w 1263650"/>
                <a:gd name="connsiteY343" fmla="*/ 1898649 h 2044699"/>
                <a:gd name="connsiteX344" fmla="*/ 1162050 w 1263650"/>
                <a:gd name="connsiteY344" fmla="*/ 1904999 h 2044699"/>
                <a:gd name="connsiteX345" fmla="*/ 1162050 w 1263650"/>
                <a:gd name="connsiteY345" fmla="*/ 1908174 h 2044699"/>
                <a:gd name="connsiteX346" fmla="*/ 1162050 w 1263650"/>
                <a:gd name="connsiteY346" fmla="*/ 1911349 h 2044699"/>
                <a:gd name="connsiteX347" fmla="*/ 1158875 w 1263650"/>
                <a:gd name="connsiteY347" fmla="*/ 1911349 h 2044699"/>
                <a:gd name="connsiteX348" fmla="*/ 1158875 w 1263650"/>
                <a:gd name="connsiteY348" fmla="*/ 1914524 h 2044699"/>
                <a:gd name="connsiteX349" fmla="*/ 1155700 w 1263650"/>
                <a:gd name="connsiteY349" fmla="*/ 1914524 h 2044699"/>
                <a:gd name="connsiteX350" fmla="*/ 1155700 w 1263650"/>
                <a:gd name="connsiteY350" fmla="*/ 1911349 h 2044699"/>
                <a:gd name="connsiteX351" fmla="*/ 1146175 w 1263650"/>
                <a:gd name="connsiteY351" fmla="*/ 1917699 h 2044699"/>
                <a:gd name="connsiteX352" fmla="*/ 1146175 w 1263650"/>
                <a:gd name="connsiteY352" fmla="*/ 1927224 h 2044699"/>
                <a:gd name="connsiteX353" fmla="*/ 1149350 w 1263650"/>
                <a:gd name="connsiteY353" fmla="*/ 1943099 h 2044699"/>
                <a:gd name="connsiteX354" fmla="*/ 1146175 w 1263650"/>
                <a:gd name="connsiteY354" fmla="*/ 1949449 h 2044699"/>
                <a:gd name="connsiteX355" fmla="*/ 1146175 w 1263650"/>
                <a:gd name="connsiteY355" fmla="*/ 1955799 h 2044699"/>
                <a:gd name="connsiteX356" fmla="*/ 1146175 w 1263650"/>
                <a:gd name="connsiteY356" fmla="*/ 1958974 h 2044699"/>
                <a:gd name="connsiteX357" fmla="*/ 1146175 w 1263650"/>
                <a:gd name="connsiteY357" fmla="*/ 1962149 h 2044699"/>
                <a:gd name="connsiteX358" fmla="*/ 1143000 w 1263650"/>
                <a:gd name="connsiteY358" fmla="*/ 1965324 h 2044699"/>
                <a:gd name="connsiteX359" fmla="*/ 1139825 w 1263650"/>
                <a:gd name="connsiteY359" fmla="*/ 1968499 h 2044699"/>
                <a:gd name="connsiteX360" fmla="*/ 1139825 w 1263650"/>
                <a:gd name="connsiteY360" fmla="*/ 1971674 h 2044699"/>
                <a:gd name="connsiteX361" fmla="*/ 1136650 w 1263650"/>
                <a:gd name="connsiteY361" fmla="*/ 1971674 h 2044699"/>
                <a:gd name="connsiteX362" fmla="*/ 1139825 w 1263650"/>
                <a:gd name="connsiteY362" fmla="*/ 1974849 h 2044699"/>
                <a:gd name="connsiteX363" fmla="*/ 1143000 w 1263650"/>
                <a:gd name="connsiteY363" fmla="*/ 1981199 h 2044699"/>
                <a:gd name="connsiteX364" fmla="*/ 1143000 w 1263650"/>
                <a:gd name="connsiteY364" fmla="*/ 1984374 h 2044699"/>
                <a:gd name="connsiteX365" fmla="*/ 1149350 w 1263650"/>
                <a:gd name="connsiteY365" fmla="*/ 1987549 h 2044699"/>
                <a:gd name="connsiteX366" fmla="*/ 1152525 w 1263650"/>
                <a:gd name="connsiteY366" fmla="*/ 1987549 h 2044699"/>
                <a:gd name="connsiteX367" fmla="*/ 1155700 w 1263650"/>
                <a:gd name="connsiteY367" fmla="*/ 1987549 h 2044699"/>
                <a:gd name="connsiteX368" fmla="*/ 1158875 w 1263650"/>
                <a:gd name="connsiteY368" fmla="*/ 1987549 h 2044699"/>
                <a:gd name="connsiteX369" fmla="*/ 1162050 w 1263650"/>
                <a:gd name="connsiteY369" fmla="*/ 1987549 h 2044699"/>
                <a:gd name="connsiteX370" fmla="*/ 1165225 w 1263650"/>
                <a:gd name="connsiteY370" fmla="*/ 1987549 h 2044699"/>
                <a:gd name="connsiteX371" fmla="*/ 1165225 w 1263650"/>
                <a:gd name="connsiteY371" fmla="*/ 1990724 h 2044699"/>
                <a:gd name="connsiteX372" fmla="*/ 1171575 w 1263650"/>
                <a:gd name="connsiteY372" fmla="*/ 2000249 h 2044699"/>
                <a:gd name="connsiteX373" fmla="*/ 1171575 w 1263650"/>
                <a:gd name="connsiteY373" fmla="*/ 2003424 h 2044699"/>
                <a:gd name="connsiteX374" fmla="*/ 1171575 w 1263650"/>
                <a:gd name="connsiteY374" fmla="*/ 2012949 h 2044699"/>
                <a:gd name="connsiteX375" fmla="*/ 1171575 w 1263650"/>
                <a:gd name="connsiteY375" fmla="*/ 2016124 h 2044699"/>
                <a:gd name="connsiteX376" fmla="*/ 1171575 w 1263650"/>
                <a:gd name="connsiteY376" fmla="*/ 2019299 h 2044699"/>
                <a:gd name="connsiteX377" fmla="*/ 1168400 w 1263650"/>
                <a:gd name="connsiteY377" fmla="*/ 2025649 h 2044699"/>
                <a:gd name="connsiteX378" fmla="*/ 1165225 w 1263650"/>
                <a:gd name="connsiteY378" fmla="*/ 2028824 h 2044699"/>
                <a:gd name="connsiteX379" fmla="*/ 1155700 w 1263650"/>
                <a:gd name="connsiteY379" fmla="*/ 2038349 h 2044699"/>
                <a:gd name="connsiteX380" fmla="*/ 1155700 w 1263650"/>
                <a:gd name="connsiteY380" fmla="*/ 2041524 h 2044699"/>
                <a:gd name="connsiteX381" fmla="*/ 1146175 w 1263650"/>
                <a:gd name="connsiteY381" fmla="*/ 2044699 h 2044699"/>
                <a:gd name="connsiteX382" fmla="*/ 1139825 w 1263650"/>
                <a:gd name="connsiteY382" fmla="*/ 2044699 h 2044699"/>
                <a:gd name="connsiteX383" fmla="*/ 1133475 w 1263650"/>
                <a:gd name="connsiteY383" fmla="*/ 2041524 h 2044699"/>
                <a:gd name="connsiteX384" fmla="*/ 1130300 w 1263650"/>
                <a:gd name="connsiteY384" fmla="*/ 2041524 h 2044699"/>
                <a:gd name="connsiteX385" fmla="*/ 1130300 w 1263650"/>
                <a:gd name="connsiteY385" fmla="*/ 2038349 h 2044699"/>
                <a:gd name="connsiteX386" fmla="*/ 1127125 w 1263650"/>
                <a:gd name="connsiteY386" fmla="*/ 2038349 h 2044699"/>
                <a:gd name="connsiteX387" fmla="*/ 1127125 w 1263650"/>
                <a:gd name="connsiteY387" fmla="*/ 2041524 h 2044699"/>
                <a:gd name="connsiteX388" fmla="*/ 1123950 w 1263650"/>
                <a:gd name="connsiteY388" fmla="*/ 2041524 h 2044699"/>
                <a:gd name="connsiteX389" fmla="*/ 901700 w 1263650"/>
                <a:gd name="connsiteY389" fmla="*/ 2022474 h 2044699"/>
                <a:gd name="connsiteX390" fmla="*/ 739775 w 1263650"/>
                <a:gd name="connsiteY390" fmla="*/ 2009774 h 2044699"/>
                <a:gd name="connsiteX391" fmla="*/ 736600 w 1263650"/>
                <a:gd name="connsiteY391" fmla="*/ 1990724 h 2044699"/>
                <a:gd name="connsiteX392" fmla="*/ 733425 w 1263650"/>
                <a:gd name="connsiteY392" fmla="*/ 1981199 h 2044699"/>
                <a:gd name="connsiteX393" fmla="*/ 730250 w 1263650"/>
                <a:gd name="connsiteY393" fmla="*/ 1981199 h 2044699"/>
                <a:gd name="connsiteX394" fmla="*/ 730250 w 1263650"/>
                <a:gd name="connsiteY394" fmla="*/ 1978024 h 2044699"/>
                <a:gd name="connsiteX395" fmla="*/ 733425 w 1263650"/>
                <a:gd name="connsiteY395" fmla="*/ 1974849 h 2044699"/>
                <a:gd name="connsiteX396" fmla="*/ 736600 w 1263650"/>
                <a:gd name="connsiteY396" fmla="*/ 1974849 h 2044699"/>
                <a:gd name="connsiteX397" fmla="*/ 736600 w 1263650"/>
                <a:gd name="connsiteY397" fmla="*/ 1978024 h 2044699"/>
                <a:gd name="connsiteX398" fmla="*/ 736600 w 1263650"/>
                <a:gd name="connsiteY398" fmla="*/ 1981199 h 2044699"/>
                <a:gd name="connsiteX399" fmla="*/ 739775 w 1263650"/>
                <a:gd name="connsiteY399" fmla="*/ 1990724 h 2044699"/>
                <a:gd name="connsiteX400" fmla="*/ 742950 w 1263650"/>
                <a:gd name="connsiteY400" fmla="*/ 1993899 h 2044699"/>
                <a:gd name="connsiteX401" fmla="*/ 742950 w 1263650"/>
                <a:gd name="connsiteY401" fmla="*/ 2000249 h 2044699"/>
                <a:gd name="connsiteX402" fmla="*/ 746125 w 1263650"/>
                <a:gd name="connsiteY402" fmla="*/ 2000249 h 2044699"/>
                <a:gd name="connsiteX403" fmla="*/ 746125 w 1263650"/>
                <a:gd name="connsiteY403" fmla="*/ 1997074 h 2044699"/>
                <a:gd name="connsiteX404" fmla="*/ 746125 w 1263650"/>
                <a:gd name="connsiteY404" fmla="*/ 1987549 h 2044699"/>
                <a:gd name="connsiteX405" fmla="*/ 746125 w 1263650"/>
                <a:gd name="connsiteY405" fmla="*/ 1984374 h 2044699"/>
                <a:gd name="connsiteX406" fmla="*/ 746125 w 1263650"/>
                <a:gd name="connsiteY406" fmla="*/ 1981199 h 2044699"/>
                <a:gd name="connsiteX407" fmla="*/ 742950 w 1263650"/>
                <a:gd name="connsiteY407" fmla="*/ 1974849 h 2044699"/>
                <a:gd name="connsiteX408" fmla="*/ 739775 w 1263650"/>
                <a:gd name="connsiteY408" fmla="*/ 1971674 h 2044699"/>
                <a:gd name="connsiteX409" fmla="*/ 736600 w 1263650"/>
                <a:gd name="connsiteY409" fmla="*/ 1968499 h 2044699"/>
                <a:gd name="connsiteX410" fmla="*/ 733425 w 1263650"/>
                <a:gd name="connsiteY410" fmla="*/ 1971674 h 2044699"/>
                <a:gd name="connsiteX411" fmla="*/ 730250 w 1263650"/>
                <a:gd name="connsiteY411" fmla="*/ 1971674 h 2044699"/>
                <a:gd name="connsiteX412" fmla="*/ 730250 w 1263650"/>
                <a:gd name="connsiteY412" fmla="*/ 1974849 h 2044699"/>
                <a:gd name="connsiteX413" fmla="*/ 727075 w 1263650"/>
                <a:gd name="connsiteY413" fmla="*/ 1974849 h 2044699"/>
                <a:gd name="connsiteX414" fmla="*/ 723900 w 1263650"/>
                <a:gd name="connsiteY414" fmla="*/ 1971674 h 2044699"/>
                <a:gd name="connsiteX415" fmla="*/ 727075 w 1263650"/>
                <a:gd name="connsiteY415" fmla="*/ 1968499 h 2044699"/>
                <a:gd name="connsiteX416" fmla="*/ 727075 w 1263650"/>
                <a:gd name="connsiteY416" fmla="*/ 1965324 h 2044699"/>
                <a:gd name="connsiteX417" fmla="*/ 730250 w 1263650"/>
                <a:gd name="connsiteY417" fmla="*/ 1965324 h 2044699"/>
                <a:gd name="connsiteX418" fmla="*/ 730250 w 1263650"/>
                <a:gd name="connsiteY418" fmla="*/ 1962149 h 2044699"/>
                <a:gd name="connsiteX419" fmla="*/ 733425 w 1263650"/>
                <a:gd name="connsiteY419" fmla="*/ 1962149 h 2044699"/>
                <a:gd name="connsiteX420" fmla="*/ 733425 w 1263650"/>
                <a:gd name="connsiteY420" fmla="*/ 1958974 h 2044699"/>
                <a:gd name="connsiteX421" fmla="*/ 730250 w 1263650"/>
                <a:gd name="connsiteY421" fmla="*/ 1955799 h 2044699"/>
                <a:gd name="connsiteX422" fmla="*/ 730250 w 1263650"/>
                <a:gd name="connsiteY422" fmla="*/ 1958974 h 2044699"/>
                <a:gd name="connsiteX423" fmla="*/ 730250 w 1263650"/>
                <a:gd name="connsiteY423" fmla="*/ 1962149 h 2044699"/>
                <a:gd name="connsiteX424" fmla="*/ 727075 w 1263650"/>
                <a:gd name="connsiteY424" fmla="*/ 1962149 h 2044699"/>
                <a:gd name="connsiteX425" fmla="*/ 727075 w 1263650"/>
                <a:gd name="connsiteY425" fmla="*/ 1958974 h 2044699"/>
                <a:gd name="connsiteX426" fmla="*/ 723900 w 1263650"/>
                <a:gd name="connsiteY426" fmla="*/ 1955799 h 2044699"/>
                <a:gd name="connsiteX427" fmla="*/ 723900 w 1263650"/>
                <a:gd name="connsiteY427" fmla="*/ 1949449 h 2044699"/>
                <a:gd name="connsiteX428" fmla="*/ 723900 w 1263650"/>
                <a:gd name="connsiteY428" fmla="*/ 1946274 h 2044699"/>
                <a:gd name="connsiteX429" fmla="*/ 733425 w 1263650"/>
                <a:gd name="connsiteY429" fmla="*/ 1943099 h 2044699"/>
                <a:gd name="connsiteX430" fmla="*/ 733425 w 1263650"/>
                <a:gd name="connsiteY430" fmla="*/ 1917699 h 2044699"/>
                <a:gd name="connsiteX431" fmla="*/ 727075 w 1263650"/>
                <a:gd name="connsiteY431" fmla="*/ 1895474 h 2044699"/>
                <a:gd name="connsiteX432" fmla="*/ 720725 w 1263650"/>
                <a:gd name="connsiteY432" fmla="*/ 1870074 h 2044699"/>
                <a:gd name="connsiteX433" fmla="*/ 698500 w 1263650"/>
                <a:gd name="connsiteY433" fmla="*/ 1831974 h 2044699"/>
                <a:gd name="connsiteX434" fmla="*/ 695325 w 1263650"/>
                <a:gd name="connsiteY434" fmla="*/ 1828799 h 2044699"/>
                <a:gd name="connsiteX435" fmla="*/ 682625 w 1263650"/>
                <a:gd name="connsiteY435" fmla="*/ 1816099 h 2044699"/>
                <a:gd name="connsiteX436" fmla="*/ 673100 w 1263650"/>
                <a:gd name="connsiteY436" fmla="*/ 1800224 h 2044699"/>
                <a:gd name="connsiteX437" fmla="*/ 660400 w 1263650"/>
                <a:gd name="connsiteY437" fmla="*/ 1787524 h 2044699"/>
                <a:gd name="connsiteX438" fmla="*/ 660400 w 1263650"/>
                <a:gd name="connsiteY438" fmla="*/ 1784349 h 2044699"/>
                <a:gd name="connsiteX439" fmla="*/ 657225 w 1263650"/>
                <a:gd name="connsiteY439" fmla="*/ 1784349 h 2044699"/>
                <a:gd name="connsiteX440" fmla="*/ 654050 w 1263650"/>
                <a:gd name="connsiteY440" fmla="*/ 1781174 h 2044699"/>
                <a:gd name="connsiteX441" fmla="*/ 654050 w 1263650"/>
                <a:gd name="connsiteY441" fmla="*/ 1784349 h 2044699"/>
                <a:gd name="connsiteX442" fmla="*/ 641350 w 1263650"/>
                <a:gd name="connsiteY442" fmla="*/ 1771649 h 2044699"/>
                <a:gd name="connsiteX443" fmla="*/ 635000 w 1263650"/>
                <a:gd name="connsiteY443" fmla="*/ 1758949 h 2044699"/>
                <a:gd name="connsiteX444" fmla="*/ 628650 w 1263650"/>
                <a:gd name="connsiteY444" fmla="*/ 1752599 h 2044699"/>
                <a:gd name="connsiteX445" fmla="*/ 622300 w 1263650"/>
                <a:gd name="connsiteY445" fmla="*/ 1746249 h 2044699"/>
                <a:gd name="connsiteX446" fmla="*/ 615950 w 1263650"/>
                <a:gd name="connsiteY446" fmla="*/ 1749424 h 2044699"/>
                <a:gd name="connsiteX447" fmla="*/ 615950 w 1263650"/>
                <a:gd name="connsiteY447" fmla="*/ 1746249 h 2044699"/>
                <a:gd name="connsiteX448" fmla="*/ 615950 w 1263650"/>
                <a:gd name="connsiteY448" fmla="*/ 1743074 h 2044699"/>
                <a:gd name="connsiteX449" fmla="*/ 612775 w 1263650"/>
                <a:gd name="connsiteY449" fmla="*/ 1743074 h 2044699"/>
                <a:gd name="connsiteX450" fmla="*/ 609600 w 1263650"/>
                <a:gd name="connsiteY450" fmla="*/ 1743074 h 2044699"/>
                <a:gd name="connsiteX451" fmla="*/ 606425 w 1263650"/>
                <a:gd name="connsiteY451" fmla="*/ 1743074 h 2044699"/>
                <a:gd name="connsiteX452" fmla="*/ 606425 w 1263650"/>
                <a:gd name="connsiteY452" fmla="*/ 1746249 h 2044699"/>
                <a:gd name="connsiteX453" fmla="*/ 603250 w 1263650"/>
                <a:gd name="connsiteY453" fmla="*/ 1752599 h 2044699"/>
                <a:gd name="connsiteX454" fmla="*/ 603250 w 1263650"/>
                <a:gd name="connsiteY454" fmla="*/ 1755774 h 2044699"/>
                <a:gd name="connsiteX455" fmla="*/ 600075 w 1263650"/>
                <a:gd name="connsiteY455" fmla="*/ 1755774 h 2044699"/>
                <a:gd name="connsiteX456" fmla="*/ 593725 w 1263650"/>
                <a:gd name="connsiteY456" fmla="*/ 1749424 h 2044699"/>
                <a:gd name="connsiteX457" fmla="*/ 593725 w 1263650"/>
                <a:gd name="connsiteY457" fmla="*/ 1746249 h 2044699"/>
                <a:gd name="connsiteX458" fmla="*/ 584200 w 1263650"/>
                <a:gd name="connsiteY458" fmla="*/ 1743074 h 2044699"/>
                <a:gd name="connsiteX459" fmla="*/ 581025 w 1263650"/>
                <a:gd name="connsiteY459" fmla="*/ 1739899 h 2044699"/>
                <a:gd name="connsiteX460" fmla="*/ 581025 w 1263650"/>
                <a:gd name="connsiteY460" fmla="*/ 1736724 h 2044699"/>
                <a:gd name="connsiteX461" fmla="*/ 587375 w 1263650"/>
                <a:gd name="connsiteY461" fmla="*/ 1736724 h 2044699"/>
                <a:gd name="connsiteX462" fmla="*/ 590550 w 1263650"/>
                <a:gd name="connsiteY462" fmla="*/ 1730374 h 2044699"/>
                <a:gd name="connsiteX463" fmla="*/ 590550 w 1263650"/>
                <a:gd name="connsiteY463" fmla="*/ 1724024 h 2044699"/>
                <a:gd name="connsiteX464" fmla="*/ 587375 w 1263650"/>
                <a:gd name="connsiteY464" fmla="*/ 1704974 h 2044699"/>
                <a:gd name="connsiteX465" fmla="*/ 581025 w 1263650"/>
                <a:gd name="connsiteY465" fmla="*/ 1689099 h 2044699"/>
                <a:gd name="connsiteX466" fmla="*/ 574675 w 1263650"/>
                <a:gd name="connsiteY466" fmla="*/ 1682749 h 2044699"/>
                <a:gd name="connsiteX467" fmla="*/ 555625 w 1263650"/>
                <a:gd name="connsiteY467" fmla="*/ 1679574 h 2044699"/>
                <a:gd name="connsiteX468" fmla="*/ 536575 w 1263650"/>
                <a:gd name="connsiteY468" fmla="*/ 1679574 h 2044699"/>
                <a:gd name="connsiteX469" fmla="*/ 533400 w 1263650"/>
                <a:gd name="connsiteY469" fmla="*/ 1682749 h 2044699"/>
                <a:gd name="connsiteX470" fmla="*/ 527050 w 1263650"/>
                <a:gd name="connsiteY470" fmla="*/ 1676399 h 2044699"/>
                <a:gd name="connsiteX471" fmla="*/ 514350 w 1263650"/>
                <a:gd name="connsiteY471" fmla="*/ 1670049 h 2044699"/>
                <a:gd name="connsiteX472" fmla="*/ 511175 w 1263650"/>
                <a:gd name="connsiteY472" fmla="*/ 1670049 h 2044699"/>
                <a:gd name="connsiteX473" fmla="*/ 492125 w 1263650"/>
                <a:gd name="connsiteY473" fmla="*/ 1654174 h 2044699"/>
                <a:gd name="connsiteX474" fmla="*/ 485775 w 1263650"/>
                <a:gd name="connsiteY474" fmla="*/ 1654174 h 2044699"/>
                <a:gd name="connsiteX475" fmla="*/ 479425 w 1263650"/>
                <a:gd name="connsiteY475" fmla="*/ 1641474 h 2044699"/>
                <a:gd name="connsiteX476" fmla="*/ 476250 w 1263650"/>
                <a:gd name="connsiteY476" fmla="*/ 1641474 h 2044699"/>
                <a:gd name="connsiteX477" fmla="*/ 473075 w 1263650"/>
                <a:gd name="connsiteY477" fmla="*/ 1638299 h 2044699"/>
                <a:gd name="connsiteX478" fmla="*/ 473075 w 1263650"/>
                <a:gd name="connsiteY478" fmla="*/ 1631949 h 2044699"/>
                <a:gd name="connsiteX479" fmla="*/ 473075 w 1263650"/>
                <a:gd name="connsiteY479" fmla="*/ 1625599 h 2044699"/>
                <a:gd name="connsiteX480" fmla="*/ 473075 w 1263650"/>
                <a:gd name="connsiteY480" fmla="*/ 1622424 h 2044699"/>
                <a:gd name="connsiteX481" fmla="*/ 473075 w 1263650"/>
                <a:gd name="connsiteY481" fmla="*/ 1619249 h 2044699"/>
                <a:gd name="connsiteX482" fmla="*/ 473075 w 1263650"/>
                <a:gd name="connsiteY482" fmla="*/ 1616074 h 2044699"/>
                <a:gd name="connsiteX483" fmla="*/ 469900 w 1263650"/>
                <a:gd name="connsiteY483" fmla="*/ 1616074 h 2044699"/>
                <a:gd name="connsiteX484" fmla="*/ 463550 w 1263650"/>
                <a:gd name="connsiteY484" fmla="*/ 1612899 h 2044699"/>
                <a:gd name="connsiteX485" fmla="*/ 460375 w 1263650"/>
                <a:gd name="connsiteY485" fmla="*/ 1609724 h 2044699"/>
                <a:gd name="connsiteX486" fmla="*/ 460375 w 1263650"/>
                <a:gd name="connsiteY486" fmla="*/ 1606549 h 2044699"/>
                <a:gd name="connsiteX487" fmla="*/ 457200 w 1263650"/>
                <a:gd name="connsiteY487" fmla="*/ 1603374 h 2044699"/>
                <a:gd name="connsiteX488" fmla="*/ 450850 w 1263650"/>
                <a:gd name="connsiteY488" fmla="*/ 1597024 h 2044699"/>
                <a:gd name="connsiteX489" fmla="*/ 447675 w 1263650"/>
                <a:gd name="connsiteY489" fmla="*/ 1593849 h 2044699"/>
                <a:gd name="connsiteX490" fmla="*/ 444500 w 1263650"/>
                <a:gd name="connsiteY490" fmla="*/ 1590674 h 2044699"/>
                <a:gd name="connsiteX491" fmla="*/ 434975 w 1263650"/>
                <a:gd name="connsiteY491" fmla="*/ 1581149 h 2044699"/>
                <a:gd name="connsiteX492" fmla="*/ 422275 w 1263650"/>
                <a:gd name="connsiteY492" fmla="*/ 1577974 h 2044699"/>
                <a:gd name="connsiteX493" fmla="*/ 409575 w 1263650"/>
                <a:gd name="connsiteY493" fmla="*/ 1577974 h 2044699"/>
                <a:gd name="connsiteX494" fmla="*/ 396875 w 1263650"/>
                <a:gd name="connsiteY494" fmla="*/ 1571624 h 2044699"/>
                <a:gd name="connsiteX495" fmla="*/ 384175 w 1263650"/>
                <a:gd name="connsiteY495" fmla="*/ 1568449 h 2044699"/>
                <a:gd name="connsiteX496" fmla="*/ 374650 w 1263650"/>
                <a:gd name="connsiteY496" fmla="*/ 1562099 h 2044699"/>
                <a:gd name="connsiteX497" fmla="*/ 368300 w 1263650"/>
                <a:gd name="connsiteY497" fmla="*/ 1555749 h 2044699"/>
                <a:gd name="connsiteX498" fmla="*/ 355600 w 1263650"/>
                <a:gd name="connsiteY498" fmla="*/ 1555749 h 2044699"/>
                <a:gd name="connsiteX499" fmla="*/ 346075 w 1263650"/>
                <a:gd name="connsiteY499" fmla="*/ 1549399 h 2044699"/>
                <a:gd name="connsiteX500" fmla="*/ 336550 w 1263650"/>
                <a:gd name="connsiteY500" fmla="*/ 1549399 h 2044699"/>
                <a:gd name="connsiteX501" fmla="*/ 330200 w 1263650"/>
                <a:gd name="connsiteY501" fmla="*/ 1546224 h 2044699"/>
                <a:gd name="connsiteX502" fmla="*/ 323850 w 1263650"/>
                <a:gd name="connsiteY502" fmla="*/ 1546224 h 2044699"/>
                <a:gd name="connsiteX503" fmla="*/ 307975 w 1263650"/>
                <a:gd name="connsiteY503" fmla="*/ 1546224 h 2044699"/>
                <a:gd name="connsiteX504" fmla="*/ 298450 w 1263650"/>
                <a:gd name="connsiteY504" fmla="*/ 1546224 h 2044699"/>
                <a:gd name="connsiteX505" fmla="*/ 295275 w 1263650"/>
                <a:gd name="connsiteY505" fmla="*/ 1543049 h 2044699"/>
                <a:gd name="connsiteX506" fmla="*/ 292100 w 1263650"/>
                <a:gd name="connsiteY506" fmla="*/ 1527174 h 2044699"/>
                <a:gd name="connsiteX507" fmla="*/ 288925 w 1263650"/>
                <a:gd name="connsiteY507" fmla="*/ 1520824 h 2044699"/>
                <a:gd name="connsiteX508" fmla="*/ 282575 w 1263650"/>
                <a:gd name="connsiteY508" fmla="*/ 1517649 h 2044699"/>
                <a:gd name="connsiteX509" fmla="*/ 279400 w 1263650"/>
                <a:gd name="connsiteY509" fmla="*/ 1517649 h 2044699"/>
                <a:gd name="connsiteX510" fmla="*/ 276225 w 1263650"/>
                <a:gd name="connsiteY510" fmla="*/ 1517649 h 2044699"/>
                <a:gd name="connsiteX511" fmla="*/ 276225 w 1263650"/>
                <a:gd name="connsiteY511" fmla="*/ 1514474 h 2044699"/>
                <a:gd name="connsiteX512" fmla="*/ 276225 w 1263650"/>
                <a:gd name="connsiteY512" fmla="*/ 1511299 h 2044699"/>
                <a:gd name="connsiteX513" fmla="*/ 276225 w 1263650"/>
                <a:gd name="connsiteY513" fmla="*/ 1508124 h 2044699"/>
                <a:gd name="connsiteX514" fmla="*/ 279400 w 1263650"/>
                <a:gd name="connsiteY514" fmla="*/ 1501774 h 2044699"/>
                <a:gd name="connsiteX515" fmla="*/ 285750 w 1263650"/>
                <a:gd name="connsiteY515" fmla="*/ 1492249 h 2044699"/>
                <a:gd name="connsiteX516" fmla="*/ 285750 w 1263650"/>
                <a:gd name="connsiteY516" fmla="*/ 1485899 h 2044699"/>
                <a:gd name="connsiteX517" fmla="*/ 285750 w 1263650"/>
                <a:gd name="connsiteY517" fmla="*/ 1479549 h 2044699"/>
                <a:gd name="connsiteX518" fmla="*/ 288925 w 1263650"/>
                <a:gd name="connsiteY518" fmla="*/ 1470024 h 2044699"/>
                <a:gd name="connsiteX519" fmla="*/ 292100 w 1263650"/>
                <a:gd name="connsiteY519" fmla="*/ 1463674 h 2044699"/>
                <a:gd name="connsiteX520" fmla="*/ 288925 w 1263650"/>
                <a:gd name="connsiteY520" fmla="*/ 1457324 h 2044699"/>
                <a:gd name="connsiteX521" fmla="*/ 285750 w 1263650"/>
                <a:gd name="connsiteY521" fmla="*/ 1450974 h 2044699"/>
                <a:gd name="connsiteX522" fmla="*/ 285750 w 1263650"/>
                <a:gd name="connsiteY522" fmla="*/ 1444624 h 2044699"/>
                <a:gd name="connsiteX523" fmla="*/ 292100 w 1263650"/>
                <a:gd name="connsiteY523" fmla="*/ 1438274 h 2044699"/>
                <a:gd name="connsiteX524" fmla="*/ 292100 w 1263650"/>
                <a:gd name="connsiteY524" fmla="*/ 1435099 h 2044699"/>
                <a:gd name="connsiteX525" fmla="*/ 295275 w 1263650"/>
                <a:gd name="connsiteY525" fmla="*/ 1428749 h 2044699"/>
                <a:gd name="connsiteX526" fmla="*/ 301625 w 1263650"/>
                <a:gd name="connsiteY526" fmla="*/ 1422399 h 2044699"/>
                <a:gd name="connsiteX527" fmla="*/ 301625 w 1263650"/>
                <a:gd name="connsiteY527" fmla="*/ 1419224 h 2044699"/>
                <a:gd name="connsiteX528" fmla="*/ 301625 w 1263650"/>
                <a:gd name="connsiteY528" fmla="*/ 1416049 h 2044699"/>
                <a:gd name="connsiteX529" fmla="*/ 301625 w 1263650"/>
                <a:gd name="connsiteY529" fmla="*/ 1406524 h 2044699"/>
                <a:gd name="connsiteX530" fmla="*/ 288925 w 1263650"/>
                <a:gd name="connsiteY530" fmla="*/ 1396999 h 2044699"/>
                <a:gd name="connsiteX531" fmla="*/ 285750 w 1263650"/>
                <a:gd name="connsiteY531" fmla="*/ 1400174 h 2044699"/>
                <a:gd name="connsiteX532" fmla="*/ 269875 w 1263650"/>
                <a:gd name="connsiteY532" fmla="*/ 1387474 h 2044699"/>
                <a:gd name="connsiteX533" fmla="*/ 269875 w 1263650"/>
                <a:gd name="connsiteY533" fmla="*/ 1377949 h 2044699"/>
                <a:gd name="connsiteX534" fmla="*/ 273050 w 1263650"/>
                <a:gd name="connsiteY534" fmla="*/ 1371599 h 2044699"/>
                <a:gd name="connsiteX535" fmla="*/ 276225 w 1263650"/>
                <a:gd name="connsiteY535" fmla="*/ 1368424 h 2044699"/>
                <a:gd name="connsiteX536" fmla="*/ 282575 w 1263650"/>
                <a:gd name="connsiteY536" fmla="*/ 1365249 h 2044699"/>
                <a:gd name="connsiteX537" fmla="*/ 282575 w 1263650"/>
                <a:gd name="connsiteY537" fmla="*/ 1362074 h 2044699"/>
                <a:gd name="connsiteX538" fmla="*/ 282575 w 1263650"/>
                <a:gd name="connsiteY538" fmla="*/ 1355724 h 2044699"/>
                <a:gd name="connsiteX539" fmla="*/ 279400 w 1263650"/>
                <a:gd name="connsiteY539" fmla="*/ 1349374 h 2044699"/>
                <a:gd name="connsiteX540" fmla="*/ 279400 w 1263650"/>
                <a:gd name="connsiteY540" fmla="*/ 1346199 h 2044699"/>
                <a:gd name="connsiteX541" fmla="*/ 269875 w 1263650"/>
                <a:gd name="connsiteY541" fmla="*/ 1343024 h 2044699"/>
                <a:gd name="connsiteX542" fmla="*/ 260350 w 1263650"/>
                <a:gd name="connsiteY542" fmla="*/ 1336674 h 2044699"/>
                <a:gd name="connsiteX543" fmla="*/ 254000 w 1263650"/>
                <a:gd name="connsiteY543" fmla="*/ 1327149 h 2044699"/>
                <a:gd name="connsiteX544" fmla="*/ 250825 w 1263650"/>
                <a:gd name="connsiteY544" fmla="*/ 1317624 h 2044699"/>
                <a:gd name="connsiteX545" fmla="*/ 247650 w 1263650"/>
                <a:gd name="connsiteY545" fmla="*/ 1308099 h 2044699"/>
                <a:gd name="connsiteX546" fmla="*/ 244475 w 1263650"/>
                <a:gd name="connsiteY546" fmla="*/ 1298574 h 2044699"/>
                <a:gd name="connsiteX547" fmla="*/ 238125 w 1263650"/>
                <a:gd name="connsiteY547" fmla="*/ 1295399 h 2044699"/>
                <a:gd name="connsiteX548" fmla="*/ 228600 w 1263650"/>
                <a:gd name="connsiteY548" fmla="*/ 1289049 h 2044699"/>
                <a:gd name="connsiteX549" fmla="*/ 225425 w 1263650"/>
                <a:gd name="connsiteY549" fmla="*/ 1282699 h 2044699"/>
                <a:gd name="connsiteX550" fmla="*/ 225425 w 1263650"/>
                <a:gd name="connsiteY550" fmla="*/ 1273174 h 2044699"/>
                <a:gd name="connsiteX551" fmla="*/ 228600 w 1263650"/>
                <a:gd name="connsiteY551" fmla="*/ 1269999 h 2044699"/>
                <a:gd name="connsiteX552" fmla="*/ 228600 w 1263650"/>
                <a:gd name="connsiteY552" fmla="*/ 1266824 h 2044699"/>
                <a:gd name="connsiteX553" fmla="*/ 225425 w 1263650"/>
                <a:gd name="connsiteY553" fmla="*/ 1263649 h 2044699"/>
                <a:gd name="connsiteX554" fmla="*/ 225425 w 1263650"/>
                <a:gd name="connsiteY554" fmla="*/ 1260474 h 2044699"/>
                <a:gd name="connsiteX555" fmla="*/ 212725 w 1263650"/>
                <a:gd name="connsiteY555" fmla="*/ 1244599 h 2044699"/>
                <a:gd name="connsiteX556" fmla="*/ 209550 w 1263650"/>
                <a:gd name="connsiteY556" fmla="*/ 1219199 h 2044699"/>
                <a:gd name="connsiteX557" fmla="*/ 200025 w 1263650"/>
                <a:gd name="connsiteY557" fmla="*/ 1212849 h 2044699"/>
                <a:gd name="connsiteX558" fmla="*/ 196850 w 1263650"/>
                <a:gd name="connsiteY558" fmla="*/ 1193799 h 2044699"/>
                <a:gd name="connsiteX559" fmla="*/ 187325 w 1263650"/>
                <a:gd name="connsiteY559" fmla="*/ 1177924 h 2044699"/>
                <a:gd name="connsiteX560" fmla="*/ 187325 w 1263650"/>
                <a:gd name="connsiteY560" fmla="*/ 1171574 h 2044699"/>
                <a:gd name="connsiteX561" fmla="*/ 177800 w 1263650"/>
                <a:gd name="connsiteY561" fmla="*/ 1162049 h 2044699"/>
                <a:gd name="connsiteX562" fmla="*/ 171450 w 1263650"/>
                <a:gd name="connsiteY562" fmla="*/ 1162049 h 2044699"/>
                <a:gd name="connsiteX563" fmla="*/ 171450 w 1263650"/>
                <a:gd name="connsiteY563" fmla="*/ 1158874 h 2044699"/>
                <a:gd name="connsiteX564" fmla="*/ 171450 w 1263650"/>
                <a:gd name="connsiteY564" fmla="*/ 1152524 h 2044699"/>
                <a:gd name="connsiteX565" fmla="*/ 165100 w 1263650"/>
                <a:gd name="connsiteY565" fmla="*/ 1146174 h 2044699"/>
                <a:gd name="connsiteX566" fmla="*/ 165100 w 1263650"/>
                <a:gd name="connsiteY566" fmla="*/ 1142999 h 2044699"/>
                <a:gd name="connsiteX567" fmla="*/ 165100 w 1263650"/>
                <a:gd name="connsiteY567" fmla="*/ 1136649 h 2044699"/>
                <a:gd name="connsiteX568" fmla="*/ 168275 w 1263650"/>
                <a:gd name="connsiteY568" fmla="*/ 1133474 h 2044699"/>
                <a:gd name="connsiteX569" fmla="*/ 168275 w 1263650"/>
                <a:gd name="connsiteY569" fmla="*/ 1130299 h 2044699"/>
                <a:gd name="connsiteX570" fmla="*/ 168275 w 1263650"/>
                <a:gd name="connsiteY570" fmla="*/ 1117599 h 2044699"/>
                <a:gd name="connsiteX571" fmla="*/ 168275 w 1263650"/>
                <a:gd name="connsiteY571" fmla="*/ 1104899 h 2044699"/>
                <a:gd name="connsiteX572" fmla="*/ 171450 w 1263650"/>
                <a:gd name="connsiteY572" fmla="*/ 1101724 h 2044699"/>
                <a:gd name="connsiteX573" fmla="*/ 171450 w 1263650"/>
                <a:gd name="connsiteY573" fmla="*/ 1098549 h 2044699"/>
                <a:gd name="connsiteX574" fmla="*/ 168275 w 1263650"/>
                <a:gd name="connsiteY574" fmla="*/ 1092199 h 2044699"/>
                <a:gd name="connsiteX575" fmla="*/ 165100 w 1263650"/>
                <a:gd name="connsiteY575" fmla="*/ 1092199 h 2044699"/>
                <a:gd name="connsiteX576" fmla="*/ 168275 w 1263650"/>
                <a:gd name="connsiteY576" fmla="*/ 1089024 h 2044699"/>
                <a:gd name="connsiteX577" fmla="*/ 171450 w 1263650"/>
                <a:gd name="connsiteY577" fmla="*/ 1085849 h 2044699"/>
                <a:gd name="connsiteX578" fmla="*/ 174625 w 1263650"/>
                <a:gd name="connsiteY578" fmla="*/ 1082674 h 2044699"/>
                <a:gd name="connsiteX579" fmla="*/ 177800 w 1263650"/>
                <a:gd name="connsiteY579" fmla="*/ 1082674 h 2044699"/>
                <a:gd name="connsiteX580" fmla="*/ 180975 w 1263650"/>
                <a:gd name="connsiteY580" fmla="*/ 1089024 h 2044699"/>
                <a:gd name="connsiteX581" fmla="*/ 184150 w 1263650"/>
                <a:gd name="connsiteY581" fmla="*/ 1089024 h 2044699"/>
                <a:gd name="connsiteX582" fmla="*/ 190500 w 1263650"/>
                <a:gd name="connsiteY582" fmla="*/ 1085849 h 2044699"/>
                <a:gd name="connsiteX583" fmla="*/ 200025 w 1263650"/>
                <a:gd name="connsiteY583" fmla="*/ 1066799 h 2044699"/>
                <a:gd name="connsiteX584" fmla="*/ 200025 w 1263650"/>
                <a:gd name="connsiteY584" fmla="*/ 1073149 h 2044699"/>
                <a:gd name="connsiteX585" fmla="*/ 203200 w 1263650"/>
                <a:gd name="connsiteY585" fmla="*/ 1073149 h 2044699"/>
                <a:gd name="connsiteX586" fmla="*/ 203200 w 1263650"/>
                <a:gd name="connsiteY586" fmla="*/ 1066799 h 2044699"/>
                <a:gd name="connsiteX587" fmla="*/ 200025 w 1263650"/>
                <a:gd name="connsiteY587" fmla="*/ 1066799 h 2044699"/>
                <a:gd name="connsiteX588" fmla="*/ 200025 w 1263650"/>
                <a:gd name="connsiteY588" fmla="*/ 1063624 h 2044699"/>
                <a:gd name="connsiteX589" fmla="*/ 203200 w 1263650"/>
                <a:gd name="connsiteY589" fmla="*/ 1054099 h 2044699"/>
                <a:gd name="connsiteX590" fmla="*/ 203200 w 1263650"/>
                <a:gd name="connsiteY590" fmla="*/ 1044574 h 2044699"/>
                <a:gd name="connsiteX591" fmla="*/ 203200 w 1263650"/>
                <a:gd name="connsiteY591" fmla="*/ 1041400 h 2044699"/>
                <a:gd name="connsiteX592" fmla="*/ 200025 w 1263650"/>
                <a:gd name="connsiteY592" fmla="*/ 1031875 h 2044699"/>
                <a:gd name="connsiteX593" fmla="*/ 196850 w 1263650"/>
                <a:gd name="connsiteY593" fmla="*/ 1025525 h 2044699"/>
                <a:gd name="connsiteX594" fmla="*/ 190500 w 1263650"/>
                <a:gd name="connsiteY594" fmla="*/ 1019175 h 2044699"/>
                <a:gd name="connsiteX595" fmla="*/ 187325 w 1263650"/>
                <a:gd name="connsiteY595" fmla="*/ 1019175 h 2044699"/>
                <a:gd name="connsiteX596" fmla="*/ 184150 w 1263650"/>
                <a:gd name="connsiteY596" fmla="*/ 1022350 h 2044699"/>
                <a:gd name="connsiteX597" fmla="*/ 180975 w 1263650"/>
                <a:gd name="connsiteY597" fmla="*/ 1022350 h 2044699"/>
                <a:gd name="connsiteX598" fmla="*/ 180975 w 1263650"/>
                <a:gd name="connsiteY598" fmla="*/ 1019175 h 2044699"/>
                <a:gd name="connsiteX599" fmla="*/ 174625 w 1263650"/>
                <a:gd name="connsiteY599" fmla="*/ 1019175 h 2044699"/>
                <a:gd name="connsiteX600" fmla="*/ 171450 w 1263650"/>
                <a:gd name="connsiteY600" fmla="*/ 1019175 h 2044699"/>
                <a:gd name="connsiteX601" fmla="*/ 161925 w 1263650"/>
                <a:gd name="connsiteY601" fmla="*/ 1016000 h 2044699"/>
                <a:gd name="connsiteX602" fmla="*/ 155575 w 1263650"/>
                <a:gd name="connsiteY602" fmla="*/ 1009650 h 2044699"/>
                <a:gd name="connsiteX603" fmla="*/ 149225 w 1263650"/>
                <a:gd name="connsiteY603" fmla="*/ 996950 h 2044699"/>
                <a:gd name="connsiteX604" fmla="*/ 146050 w 1263650"/>
                <a:gd name="connsiteY604" fmla="*/ 984250 h 2044699"/>
                <a:gd name="connsiteX605" fmla="*/ 142875 w 1263650"/>
                <a:gd name="connsiteY605" fmla="*/ 981075 h 2044699"/>
                <a:gd name="connsiteX606" fmla="*/ 139700 w 1263650"/>
                <a:gd name="connsiteY606" fmla="*/ 977900 h 2044699"/>
                <a:gd name="connsiteX607" fmla="*/ 136525 w 1263650"/>
                <a:gd name="connsiteY607" fmla="*/ 968375 h 2044699"/>
                <a:gd name="connsiteX608" fmla="*/ 130175 w 1263650"/>
                <a:gd name="connsiteY608" fmla="*/ 962025 h 2044699"/>
                <a:gd name="connsiteX609" fmla="*/ 130175 w 1263650"/>
                <a:gd name="connsiteY609" fmla="*/ 952500 h 2044699"/>
                <a:gd name="connsiteX610" fmla="*/ 139700 w 1263650"/>
                <a:gd name="connsiteY610" fmla="*/ 933450 h 2044699"/>
                <a:gd name="connsiteX611" fmla="*/ 136525 w 1263650"/>
                <a:gd name="connsiteY611" fmla="*/ 908050 h 2044699"/>
                <a:gd name="connsiteX612" fmla="*/ 133350 w 1263650"/>
                <a:gd name="connsiteY612" fmla="*/ 901700 h 2044699"/>
                <a:gd name="connsiteX613" fmla="*/ 130175 w 1263650"/>
                <a:gd name="connsiteY613" fmla="*/ 901700 h 2044699"/>
                <a:gd name="connsiteX614" fmla="*/ 130175 w 1263650"/>
                <a:gd name="connsiteY614" fmla="*/ 895350 h 2044699"/>
                <a:gd name="connsiteX615" fmla="*/ 133350 w 1263650"/>
                <a:gd name="connsiteY615" fmla="*/ 882650 h 2044699"/>
                <a:gd name="connsiteX616" fmla="*/ 136525 w 1263650"/>
                <a:gd name="connsiteY616" fmla="*/ 882650 h 2044699"/>
                <a:gd name="connsiteX617" fmla="*/ 139700 w 1263650"/>
                <a:gd name="connsiteY617" fmla="*/ 876300 h 2044699"/>
                <a:gd name="connsiteX618" fmla="*/ 139700 w 1263650"/>
                <a:gd name="connsiteY618" fmla="*/ 863600 h 2044699"/>
                <a:gd name="connsiteX619" fmla="*/ 142875 w 1263650"/>
                <a:gd name="connsiteY619" fmla="*/ 847725 h 2044699"/>
                <a:gd name="connsiteX620" fmla="*/ 146050 w 1263650"/>
                <a:gd name="connsiteY620" fmla="*/ 847725 h 2044699"/>
                <a:gd name="connsiteX621" fmla="*/ 149225 w 1263650"/>
                <a:gd name="connsiteY621" fmla="*/ 844550 h 2044699"/>
                <a:gd name="connsiteX622" fmla="*/ 161925 w 1263650"/>
                <a:gd name="connsiteY622" fmla="*/ 847725 h 2044699"/>
                <a:gd name="connsiteX623" fmla="*/ 158750 w 1263650"/>
                <a:gd name="connsiteY623" fmla="*/ 860425 h 2044699"/>
                <a:gd name="connsiteX624" fmla="*/ 158750 w 1263650"/>
                <a:gd name="connsiteY624" fmla="*/ 863600 h 2044699"/>
                <a:gd name="connsiteX625" fmla="*/ 158750 w 1263650"/>
                <a:gd name="connsiteY625" fmla="*/ 866775 h 2044699"/>
                <a:gd name="connsiteX626" fmla="*/ 155575 w 1263650"/>
                <a:gd name="connsiteY626" fmla="*/ 876300 h 2044699"/>
                <a:gd name="connsiteX627" fmla="*/ 155575 w 1263650"/>
                <a:gd name="connsiteY627" fmla="*/ 879475 h 2044699"/>
                <a:gd name="connsiteX628" fmla="*/ 155575 w 1263650"/>
                <a:gd name="connsiteY628" fmla="*/ 885825 h 2044699"/>
                <a:gd name="connsiteX629" fmla="*/ 161925 w 1263650"/>
                <a:gd name="connsiteY629" fmla="*/ 895350 h 2044699"/>
                <a:gd name="connsiteX630" fmla="*/ 168275 w 1263650"/>
                <a:gd name="connsiteY630" fmla="*/ 895350 h 2044699"/>
                <a:gd name="connsiteX631" fmla="*/ 168275 w 1263650"/>
                <a:gd name="connsiteY631" fmla="*/ 901700 h 2044699"/>
                <a:gd name="connsiteX632" fmla="*/ 174625 w 1263650"/>
                <a:gd name="connsiteY632" fmla="*/ 904875 h 2044699"/>
                <a:gd name="connsiteX633" fmla="*/ 177800 w 1263650"/>
                <a:gd name="connsiteY633" fmla="*/ 908050 h 2044699"/>
                <a:gd name="connsiteX634" fmla="*/ 180975 w 1263650"/>
                <a:gd name="connsiteY634" fmla="*/ 914400 h 2044699"/>
                <a:gd name="connsiteX635" fmla="*/ 184150 w 1263650"/>
                <a:gd name="connsiteY635" fmla="*/ 914400 h 2044699"/>
                <a:gd name="connsiteX636" fmla="*/ 184150 w 1263650"/>
                <a:gd name="connsiteY636" fmla="*/ 920750 h 2044699"/>
                <a:gd name="connsiteX637" fmla="*/ 187325 w 1263650"/>
                <a:gd name="connsiteY637" fmla="*/ 923925 h 2044699"/>
                <a:gd name="connsiteX638" fmla="*/ 190500 w 1263650"/>
                <a:gd name="connsiteY638" fmla="*/ 927100 h 2044699"/>
                <a:gd name="connsiteX639" fmla="*/ 196850 w 1263650"/>
                <a:gd name="connsiteY639" fmla="*/ 927100 h 2044699"/>
                <a:gd name="connsiteX640" fmla="*/ 200025 w 1263650"/>
                <a:gd name="connsiteY640" fmla="*/ 930275 h 2044699"/>
                <a:gd name="connsiteX641" fmla="*/ 202410 w 1263650"/>
                <a:gd name="connsiteY641" fmla="*/ 927890 h 2044699"/>
                <a:gd name="connsiteX642" fmla="*/ 202410 w 1263650"/>
                <a:gd name="connsiteY642" fmla="*/ 926309 h 2044699"/>
                <a:gd name="connsiteX643" fmla="*/ 200026 w 1263650"/>
                <a:gd name="connsiteY643" fmla="*/ 923925 h 2044699"/>
                <a:gd name="connsiteX644" fmla="*/ 196851 w 1263650"/>
                <a:gd name="connsiteY644" fmla="*/ 920750 h 2044699"/>
                <a:gd name="connsiteX645" fmla="*/ 193676 w 1263650"/>
                <a:gd name="connsiteY645" fmla="*/ 917575 h 2044699"/>
                <a:gd name="connsiteX646" fmla="*/ 193676 w 1263650"/>
                <a:gd name="connsiteY646" fmla="*/ 914400 h 2044699"/>
                <a:gd name="connsiteX647" fmla="*/ 190501 w 1263650"/>
                <a:gd name="connsiteY647" fmla="*/ 914400 h 2044699"/>
                <a:gd name="connsiteX648" fmla="*/ 187326 w 1263650"/>
                <a:gd name="connsiteY648" fmla="*/ 904875 h 2044699"/>
                <a:gd name="connsiteX649" fmla="*/ 187326 w 1263650"/>
                <a:gd name="connsiteY649" fmla="*/ 898525 h 2044699"/>
                <a:gd name="connsiteX650" fmla="*/ 187326 w 1263650"/>
                <a:gd name="connsiteY650" fmla="*/ 889000 h 2044699"/>
                <a:gd name="connsiteX651" fmla="*/ 187326 w 1263650"/>
                <a:gd name="connsiteY651" fmla="*/ 882650 h 2044699"/>
                <a:gd name="connsiteX652" fmla="*/ 187326 w 1263650"/>
                <a:gd name="connsiteY652" fmla="*/ 876300 h 2044699"/>
                <a:gd name="connsiteX653" fmla="*/ 184151 w 1263650"/>
                <a:gd name="connsiteY653" fmla="*/ 873125 h 2044699"/>
                <a:gd name="connsiteX654" fmla="*/ 180976 w 1263650"/>
                <a:gd name="connsiteY654" fmla="*/ 869950 h 2044699"/>
                <a:gd name="connsiteX655" fmla="*/ 177801 w 1263650"/>
                <a:gd name="connsiteY655" fmla="*/ 866775 h 2044699"/>
                <a:gd name="connsiteX656" fmla="*/ 180976 w 1263650"/>
                <a:gd name="connsiteY656" fmla="*/ 866775 h 2044699"/>
                <a:gd name="connsiteX657" fmla="*/ 184151 w 1263650"/>
                <a:gd name="connsiteY657" fmla="*/ 866775 h 2044699"/>
                <a:gd name="connsiteX658" fmla="*/ 184151 w 1263650"/>
                <a:gd name="connsiteY658" fmla="*/ 863600 h 2044699"/>
                <a:gd name="connsiteX659" fmla="*/ 174626 w 1263650"/>
                <a:gd name="connsiteY659" fmla="*/ 860425 h 2044699"/>
                <a:gd name="connsiteX660" fmla="*/ 168276 w 1263650"/>
                <a:gd name="connsiteY660" fmla="*/ 854075 h 2044699"/>
                <a:gd name="connsiteX661" fmla="*/ 168276 w 1263650"/>
                <a:gd name="connsiteY661" fmla="*/ 850900 h 2044699"/>
                <a:gd name="connsiteX662" fmla="*/ 171451 w 1263650"/>
                <a:gd name="connsiteY662" fmla="*/ 847725 h 2044699"/>
                <a:gd name="connsiteX663" fmla="*/ 174626 w 1263650"/>
                <a:gd name="connsiteY663" fmla="*/ 844550 h 2044699"/>
                <a:gd name="connsiteX664" fmla="*/ 177801 w 1263650"/>
                <a:gd name="connsiteY664" fmla="*/ 841375 h 2044699"/>
                <a:gd name="connsiteX665" fmla="*/ 174626 w 1263650"/>
                <a:gd name="connsiteY665" fmla="*/ 835025 h 2044699"/>
                <a:gd name="connsiteX666" fmla="*/ 174626 w 1263650"/>
                <a:gd name="connsiteY666" fmla="*/ 831850 h 2044699"/>
                <a:gd name="connsiteX667" fmla="*/ 174627 w 1263650"/>
                <a:gd name="connsiteY667" fmla="*/ 831850 h 2044699"/>
                <a:gd name="connsiteX668" fmla="*/ 171452 w 1263650"/>
                <a:gd name="connsiteY668" fmla="*/ 828675 h 2044699"/>
                <a:gd name="connsiteX669" fmla="*/ 168277 w 1263650"/>
                <a:gd name="connsiteY669" fmla="*/ 828675 h 2044699"/>
                <a:gd name="connsiteX670" fmla="*/ 165102 w 1263650"/>
                <a:gd name="connsiteY670" fmla="*/ 828675 h 2044699"/>
                <a:gd name="connsiteX671" fmla="*/ 165102 w 1263650"/>
                <a:gd name="connsiteY671" fmla="*/ 825500 h 2044699"/>
                <a:gd name="connsiteX672" fmla="*/ 165102 w 1263650"/>
                <a:gd name="connsiteY672" fmla="*/ 822325 h 2044699"/>
                <a:gd name="connsiteX673" fmla="*/ 165102 w 1263650"/>
                <a:gd name="connsiteY673" fmla="*/ 819150 h 2044699"/>
                <a:gd name="connsiteX674" fmla="*/ 168277 w 1263650"/>
                <a:gd name="connsiteY674" fmla="*/ 819150 h 2044699"/>
                <a:gd name="connsiteX675" fmla="*/ 171452 w 1263650"/>
                <a:gd name="connsiteY675" fmla="*/ 815975 h 2044699"/>
                <a:gd name="connsiteX676" fmla="*/ 174627 w 1263650"/>
                <a:gd name="connsiteY676" fmla="*/ 812800 h 2044699"/>
                <a:gd name="connsiteX677" fmla="*/ 174627 w 1263650"/>
                <a:gd name="connsiteY677" fmla="*/ 809625 h 2044699"/>
                <a:gd name="connsiteX678" fmla="*/ 177802 w 1263650"/>
                <a:gd name="connsiteY678" fmla="*/ 812800 h 2044699"/>
                <a:gd name="connsiteX679" fmla="*/ 184152 w 1263650"/>
                <a:gd name="connsiteY679" fmla="*/ 812800 h 2044699"/>
                <a:gd name="connsiteX680" fmla="*/ 187327 w 1263650"/>
                <a:gd name="connsiteY680" fmla="*/ 809625 h 2044699"/>
                <a:gd name="connsiteX681" fmla="*/ 193677 w 1263650"/>
                <a:gd name="connsiteY681" fmla="*/ 806450 h 2044699"/>
                <a:gd name="connsiteX682" fmla="*/ 196852 w 1263650"/>
                <a:gd name="connsiteY682" fmla="*/ 809625 h 2044699"/>
                <a:gd name="connsiteX683" fmla="*/ 200027 w 1263650"/>
                <a:gd name="connsiteY683" fmla="*/ 812800 h 2044699"/>
                <a:gd name="connsiteX684" fmla="*/ 202410 w 1263650"/>
                <a:gd name="connsiteY684" fmla="*/ 812800 h 2044699"/>
                <a:gd name="connsiteX685" fmla="*/ 202410 w 1263650"/>
                <a:gd name="connsiteY685" fmla="*/ 808043 h 2044699"/>
                <a:gd name="connsiteX686" fmla="*/ 200026 w 1263650"/>
                <a:gd name="connsiteY686" fmla="*/ 803275 h 2044699"/>
                <a:gd name="connsiteX687" fmla="*/ 196851 w 1263650"/>
                <a:gd name="connsiteY687" fmla="*/ 803275 h 2044699"/>
                <a:gd name="connsiteX688" fmla="*/ 193676 w 1263650"/>
                <a:gd name="connsiteY688" fmla="*/ 803275 h 2044699"/>
                <a:gd name="connsiteX689" fmla="*/ 193676 w 1263650"/>
                <a:gd name="connsiteY689" fmla="*/ 800100 h 2044699"/>
                <a:gd name="connsiteX690" fmla="*/ 193676 w 1263650"/>
                <a:gd name="connsiteY690" fmla="*/ 793750 h 2044699"/>
                <a:gd name="connsiteX691" fmla="*/ 193676 w 1263650"/>
                <a:gd name="connsiteY691" fmla="*/ 787400 h 2044699"/>
                <a:gd name="connsiteX692" fmla="*/ 193676 w 1263650"/>
                <a:gd name="connsiteY692" fmla="*/ 784225 h 2044699"/>
                <a:gd name="connsiteX693" fmla="*/ 193676 w 1263650"/>
                <a:gd name="connsiteY693" fmla="*/ 781050 h 2044699"/>
                <a:gd name="connsiteX694" fmla="*/ 190501 w 1263650"/>
                <a:gd name="connsiteY694" fmla="*/ 777875 h 2044699"/>
                <a:gd name="connsiteX695" fmla="*/ 190501 w 1263650"/>
                <a:gd name="connsiteY695" fmla="*/ 774700 h 2044699"/>
                <a:gd name="connsiteX696" fmla="*/ 187326 w 1263650"/>
                <a:gd name="connsiteY696" fmla="*/ 774700 h 2044699"/>
                <a:gd name="connsiteX697" fmla="*/ 184151 w 1263650"/>
                <a:gd name="connsiteY697" fmla="*/ 777875 h 2044699"/>
                <a:gd name="connsiteX698" fmla="*/ 184151 w 1263650"/>
                <a:gd name="connsiteY698" fmla="*/ 774700 h 2044699"/>
                <a:gd name="connsiteX699" fmla="*/ 184150 w 1263650"/>
                <a:gd name="connsiteY699" fmla="*/ 774700 h 2044699"/>
                <a:gd name="connsiteX700" fmla="*/ 184150 w 1263650"/>
                <a:gd name="connsiteY700" fmla="*/ 777874 h 2044699"/>
                <a:gd name="connsiteX701" fmla="*/ 180976 w 1263650"/>
                <a:gd name="connsiteY701" fmla="*/ 774700 h 2044699"/>
                <a:gd name="connsiteX702" fmla="*/ 180976 w 1263650"/>
                <a:gd name="connsiteY702" fmla="*/ 771525 h 2044699"/>
                <a:gd name="connsiteX703" fmla="*/ 180975 w 1263650"/>
                <a:gd name="connsiteY703" fmla="*/ 771525 h 2044699"/>
                <a:gd name="connsiteX704" fmla="*/ 180975 w 1263650"/>
                <a:gd name="connsiteY704" fmla="*/ 774700 h 2044699"/>
                <a:gd name="connsiteX705" fmla="*/ 180975 w 1263650"/>
                <a:gd name="connsiteY705" fmla="*/ 777875 h 2044699"/>
                <a:gd name="connsiteX706" fmla="*/ 180975 w 1263650"/>
                <a:gd name="connsiteY706" fmla="*/ 781050 h 2044699"/>
                <a:gd name="connsiteX707" fmla="*/ 180976 w 1263650"/>
                <a:gd name="connsiteY707" fmla="*/ 781050 h 2044699"/>
                <a:gd name="connsiteX708" fmla="*/ 180976 w 1263650"/>
                <a:gd name="connsiteY708" fmla="*/ 777875 h 2044699"/>
                <a:gd name="connsiteX709" fmla="*/ 180976 w 1263650"/>
                <a:gd name="connsiteY709" fmla="*/ 774701 h 2044699"/>
                <a:gd name="connsiteX710" fmla="*/ 184150 w 1263650"/>
                <a:gd name="connsiteY710" fmla="*/ 777875 h 2044699"/>
                <a:gd name="connsiteX711" fmla="*/ 184150 w 1263650"/>
                <a:gd name="connsiteY711" fmla="*/ 777874 h 2044699"/>
                <a:gd name="connsiteX712" fmla="*/ 184151 w 1263650"/>
                <a:gd name="connsiteY712" fmla="*/ 777875 h 2044699"/>
                <a:gd name="connsiteX713" fmla="*/ 187326 w 1263650"/>
                <a:gd name="connsiteY713" fmla="*/ 781050 h 2044699"/>
                <a:gd name="connsiteX714" fmla="*/ 190501 w 1263650"/>
                <a:gd name="connsiteY714" fmla="*/ 784225 h 2044699"/>
                <a:gd name="connsiteX715" fmla="*/ 190501 w 1263650"/>
                <a:gd name="connsiteY715" fmla="*/ 787400 h 2044699"/>
                <a:gd name="connsiteX716" fmla="*/ 190500 w 1263650"/>
                <a:gd name="connsiteY716" fmla="*/ 787400 h 2044699"/>
                <a:gd name="connsiteX717" fmla="*/ 190500 w 1263650"/>
                <a:gd name="connsiteY717" fmla="*/ 790575 h 2044699"/>
                <a:gd name="connsiteX718" fmla="*/ 190500 w 1263650"/>
                <a:gd name="connsiteY718" fmla="*/ 796925 h 2044699"/>
                <a:gd name="connsiteX719" fmla="*/ 187325 w 1263650"/>
                <a:gd name="connsiteY719" fmla="*/ 793750 h 2044699"/>
                <a:gd name="connsiteX720" fmla="*/ 180975 w 1263650"/>
                <a:gd name="connsiteY720" fmla="*/ 787400 h 2044699"/>
                <a:gd name="connsiteX721" fmla="*/ 177800 w 1263650"/>
                <a:gd name="connsiteY721" fmla="*/ 784225 h 2044699"/>
                <a:gd name="connsiteX722" fmla="*/ 177800 w 1263650"/>
                <a:gd name="connsiteY722" fmla="*/ 781050 h 2044699"/>
                <a:gd name="connsiteX723" fmla="*/ 184150 w 1263650"/>
                <a:gd name="connsiteY723" fmla="*/ 784225 h 2044699"/>
                <a:gd name="connsiteX724" fmla="*/ 184151 w 1263650"/>
                <a:gd name="connsiteY724" fmla="*/ 784225 h 2044699"/>
                <a:gd name="connsiteX725" fmla="*/ 177801 w 1263650"/>
                <a:gd name="connsiteY725" fmla="*/ 781050 h 2044699"/>
                <a:gd name="connsiteX726" fmla="*/ 177800 w 1263650"/>
                <a:gd name="connsiteY726" fmla="*/ 781050 h 2044699"/>
                <a:gd name="connsiteX727" fmla="*/ 174625 w 1263650"/>
                <a:gd name="connsiteY727" fmla="*/ 781050 h 2044699"/>
                <a:gd name="connsiteX728" fmla="*/ 171450 w 1263650"/>
                <a:gd name="connsiteY728" fmla="*/ 781050 h 2044699"/>
                <a:gd name="connsiteX729" fmla="*/ 171450 w 1263650"/>
                <a:gd name="connsiteY729" fmla="*/ 784225 h 2044699"/>
                <a:gd name="connsiteX730" fmla="*/ 168275 w 1263650"/>
                <a:gd name="connsiteY730" fmla="*/ 787400 h 2044699"/>
                <a:gd name="connsiteX731" fmla="*/ 165100 w 1263650"/>
                <a:gd name="connsiteY731" fmla="*/ 787400 h 2044699"/>
                <a:gd name="connsiteX732" fmla="*/ 161925 w 1263650"/>
                <a:gd name="connsiteY732" fmla="*/ 784225 h 2044699"/>
                <a:gd name="connsiteX733" fmla="*/ 158750 w 1263650"/>
                <a:gd name="connsiteY733" fmla="*/ 787400 h 2044699"/>
                <a:gd name="connsiteX734" fmla="*/ 158750 w 1263650"/>
                <a:gd name="connsiteY734" fmla="*/ 793750 h 2044699"/>
                <a:gd name="connsiteX735" fmla="*/ 161925 w 1263650"/>
                <a:gd name="connsiteY735" fmla="*/ 793750 h 2044699"/>
                <a:gd name="connsiteX736" fmla="*/ 158750 w 1263650"/>
                <a:gd name="connsiteY736" fmla="*/ 800100 h 2044699"/>
                <a:gd name="connsiteX737" fmla="*/ 155575 w 1263650"/>
                <a:gd name="connsiteY737" fmla="*/ 803275 h 2044699"/>
                <a:gd name="connsiteX738" fmla="*/ 155575 w 1263650"/>
                <a:gd name="connsiteY738" fmla="*/ 806450 h 2044699"/>
                <a:gd name="connsiteX739" fmla="*/ 161925 w 1263650"/>
                <a:gd name="connsiteY739" fmla="*/ 809625 h 2044699"/>
                <a:gd name="connsiteX740" fmla="*/ 161925 w 1263650"/>
                <a:gd name="connsiteY740" fmla="*/ 812800 h 2044699"/>
                <a:gd name="connsiteX741" fmla="*/ 158750 w 1263650"/>
                <a:gd name="connsiteY741" fmla="*/ 812800 h 2044699"/>
                <a:gd name="connsiteX742" fmla="*/ 152400 w 1263650"/>
                <a:gd name="connsiteY742" fmla="*/ 812800 h 2044699"/>
                <a:gd name="connsiteX743" fmla="*/ 152400 w 1263650"/>
                <a:gd name="connsiteY743" fmla="*/ 815975 h 2044699"/>
                <a:gd name="connsiteX744" fmla="*/ 152400 w 1263650"/>
                <a:gd name="connsiteY744" fmla="*/ 819150 h 2044699"/>
                <a:gd name="connsiteX745" fmla="*/ 149225 w 1263650"/>
                <a:gd name="connsiteY745" fmla="*/ 822325 h 2044699"/>
                <a:gd name="connsiteX746" fmla="*/ 152400 w 1263650"/>
                <a:gd name="connsiteY746" fmla="*/ 822325 h 2044699"/>
                <a:gd name="connsiteX747" fmla="*/ 155575 w 1263650"/>
                <a:gd name="connsiteY747" fmla="*/ 825500 h 2044699"/>
                <a:gd name="connsiteX748" fmla="*/ 155575 w 1263650"/>
                <a:gd name="connsiteY748" fmla="*/ 828675 h 2044699"/>
                <a:gd name="connsiteX749" fmla="*/ 158750 w 1263650"/>
                <a:gd name="connsiteY749" fmla="*/ 831850 h 2044699"/>
                <a:gd name="connsiteX750" fmla="*/ 155575 w 1263650"/>
                <a:gd name="connsiteY750" fmla="*/ 831850 h 2044699"/>
                <a:gd name="connsiteX751" fmla="*/ 155575 w 1263650"/>
                <a:gd name="connsiteY751" fmla="*/ 835025 h 2044699"/>
                <a:gd name="connsiteX752" fmla="*/ 152400 w 1263650"/>
                <a:gd name="connsiteY752" fmla="*/ 835025 h 2044699"/>
                <a:gd name="connsiteX753" fmla="*/ 152400 w 1263650"/>
                <a:gd name="connsiteY753" fmla="*/ 828675 h 2044699"/>
                <a:gd name="connsiteX754" fmla="*/ 149225 w 1263650"/>
                <a:gd name="connsiteY754" fmla="*/ 828675 h 2044699"/>
                <a:gd name="connsiteX755" fmla="*/ 149225 w 1263650"/>
                <a:gd name="connsiteY755" fmla="*/ 838200 h 2044699"/>
                <a:gd name="connsiteX756" fmla="*/ 149225 w 1263650"/>
                <a:gd name="connsiteY756" fmla="*/ 841375 h 2044699"/>
                <a:gd name="connsiteX757" fmla="*/ 146050 w 1263650"/>
                <a:gd name="connsiteY757" fmla="*/ 841375 h 2044699"/>
                <a:gd name="connsiteX758" fmla="*/ 142875 w 1263650"/>
                <a:gd name="connsiteY758" fmla="*/ 841375 h 2044699"/>
                <a:gd name="connsiteX759" fmla="*/ 142875 w 1263650"/>
                <a:gd name="connsiteY759" fmla="*/ 838200 h 2044699"/>
                <a:gd name="connsiteX760" fmla="*/ 127000 w 1263650"/>
                <a:gd name="connsiteY760" fmla="*/ 819150 h 2044699"/>
                <a:gd name="connsiteX761" fmla="*/ 123825 w 1263650"/>
                <a:gd name="connsiteY761" fmla="*/ 815975 h 2044699"/>
                <a:gd name="connsiteX762" fmla="*/ 123825 w 1263650"/>
                <a:gd name="connsiteY762" fmla="*/ 819150 h 2044699"/>
                <a:gd name="connsiteX763" fmla="*/ 120650 w 1263650"/>
                <a:gd name="connsiteY763" fmla="*/ 819150 h 2044699"/>
                <a:gd name="connsiteX764" fmla="*/ 111125 w 1263650"/>
                <a:gd name="connsiteY764" fmla="*/ 806450 h 2044699"/>
                <a:gd name="connsiteX765" fmla="*/ 107950 w 1263650"/>
                <a:gd name="connsiteY765" fmla="*/ 793750 h 2044699"/>
                <a:gd name="connsiteX766" fmla="*/ 95250 w 1263650"/>
                <a:gd name="connsiteY766" fmla="*/ 787400 h 2044699"/>
                <a:gd name="connsiteX767" fmla="*/ 95250 w 1263650"/>
                <a:gd name="connsiteY767" fmla="*/ 781050 h 2044699"/>
                <a:gd name="connsiteX768" fmla="*/ 95250 w 1263650"/>
                <a:gd name="connsiteY768" fmla="*/ 777875 h 2044699"/>
                <a:gd name="connsiteX769" fmla="*/ 88900 w 1263650"/>
                <a:gd name="connsiteY769" fmla="*/ 781050 h 2044699"/>
                <a:gd name="connsiteX770" fmla="*/ 90805 w 1263650"/>
                <a:gd name="connsiteY770" fmla="*/ 784860 h 2044699"/>
                <a:gd name="connsiteX771" fmla="*/ 85725 w 1263650"/>
                <a:gd name="connsiteY771" fmla="*/ 787400 h 2044699"/>
                <a:gd name="connsiteX772" fmla="*/ 85725 w 1263650"/>
                <a:gd name="connsiteY772" fmla="*/ 793750 h 2044699"/>
                <a:gd name="connsiteX773" fmla="*/ 79375 w 1263650"/>
                <a:gd name="connsiteY773" fmla="*/ 790575 h 2044699"/>
                <a:gd name="connsiteX774" fmla="*/ 95250 w 1263650"/>
                <a:gd name="connsiteY774" fmla="*/ 762000 h 2044699"/>
                <a:gd name="connsiteX775" fmla="*/ 95250 w 1263650"/>
                <a:gd name="connsiteY775" fmla="*/ 746125 h 2044699"/>
                <a:gd name="connsiteX776" fmla="*/ 104775 w 1263650"/>
                <a:gd name="connsiteY776" fmla="*/ 771525 h 2044699"/>
                <a:gd name="connsiteX777" fmla="*/ 111125 w 1263650"/>
                <a:gd name="connsiteY777" fmla="*/ 781050 h 2044699"/>
                <a:gd name="connsiteX778" fmla="*/ 101600 w 1263650"/>
                <a:gd name="connsiteY778" fmla="*/ 752475 h 2044699"/>
                <a:gd name="connsiteX779" fmla="*/ 98425 w 1263650"/>
                <a:gd name="connsiteY779" fmla="*/ 746125 h 2044699"/>
                <a:gd name="connsiteX780" fmla="*/ 95250 w 1263650"/>
                <a:gd name="connsiteY780" fmla="*/ 733425 h 2044699"/>
                <a:gd name="connsiteX781" fmla="*/ 92075 w 1263650"/>
                <a:gd name="connsiteY781" fmla="*/ 730250 h 2044699"/>
                <a:gd name="connsiteX782" fmla="*/ 88900 w 1263650"/>
                <a:gd name="connsiteY782" fmla="*/ 730250 h 2044699"/>
                <a:gd name="connsiteX783" fmla="*/ 85725 w 1263650"/>
                <a:gd name="connsiteY783" fmla="*/ 733425 h 2044699"/>
                <a:gd name="connsiteX784" fmla="*/ 85725 w 1263650"/>
                <a:gd name="connsiteY784" fmla="*/ 730250 h 2044699"/>
                <a:gd name="connsiteX785" fmla="*/ 85725 w 1263650"/>
                <a:gd name="connsiteY785" fmla="*/ 727075 h 2044699"/>
                <a:gd name="connsiteX786" fmla="*/ 85725 w 1263650"/>
                <a:gd name="connsiteY786" fmla="*/ 717550 h 2044699"/>
                <a:gd name="connsiteX787" fmla="*/ 85725 w 1263650"/>
                <a:gd name="connsiteY787" fmla="*/ 708025 h 2044699"/>
                <a:gd name="connsiteX788" fmla="*/ 82550 w 1263650"/>
                <a:gd name="connsiteY788" fmla="*/ 704850 h 2044699"/>
                <a:gd name="connsiteX789" fmla="*/ 82550 w 1263650"/>
                <a:gd name="connsiteY789" fmla="*/ 701675 h 2044699"/>
                <a:gd name="connsiteX790" fmla="*/ 60325 w 1263650"/>
                <a:gd name="connsiteY790" fmla="*/ 673100 h 2044699"/>
                <a:gd name="connsiteX791" fmla="*/ 50800 w 1263650"/>
                <a:gd name="connsiteY791" fmla="*/ 641350 h 2044699"/>
                <a:gd name="connsiteX792" fmla="*/ 38100 w 1263650"/>
                <a:gd name="connsiteY792" fmla="*/ 625475 h 2044699"/>
                <a:gd name="connsiteX793" fmla="*/ 31750 w 1263650"/>
                <a:gd name="connsiteY793" fmla="*/ 615950 h 2044699"/>
                <a:gd name="connsiteX794" fmla="*/ 22225 w 1263650"/>
                <a:gd name="connsiteY794" fmla="*/ 590550 h 2044699"/>
                <a:gd name="connsiteX795" fmla="*/ 22225 w 1263650"/>
                <a:gd name="connsiteY795" fmla="*/ 584200 h 2044699"/>
                <a:gd name="connsiteX796" fmla="*/ 28575 w 1263650"/>
                <a:gd name="connsiteY796" fmla="*/ 581025 h 2044699"/>
                <a:gd name="connsiteX797" fmla="*/ 31750 w 1263650"/>
                <a:gd name="connsiteY797" fmla="*/ 568325 h 2044699"/>
                <a:gd name="connsiteX798" fmla="*/ 31750 w 1263650"/>
                <a:gd name="connsiteY798" fmla="*/ 552450 h 2044699"/>
                <a:gd name="connsiteX799" fmla="*/ 28575 w 1263650"/>
                <a:gd name="connsiteY799" fmla="*/ 536575 h 2044699"/>
                <a:gd name="connsiteX800" fmla="*/ 28575 w 1263650"/>
                <a:gd name="connsiteY800" fmla="*/ 508000 h 2044699"/>
                <a:gd name="connsiteX801" fmla="*/ 38100 w 1263650"/>
                <a:gd name="connsiteY801" fmla="*/ 482600 h 2044699"/>
                <a:gd name="connsiteX802" fmla="*/ 47625 w 1263650"/>
                <a:gd name="connsiteY802" fmla="*/ 473075 h 2044699"/>
                <a:gd name="connsiteX803" fmla="*/ 47625 w 1263650"/>
                <a:gd name="connsiteY803" fmla="*/ 463550 h 2044699"/>
                <a:gd name="connsiteX804" fmla="*/ 50800 w 1263650"/>
                <a:gd name="connsiteY804" fmla="*/ 447675 h 2044699"/>
                <a:gd name="connsiteX805" fmla="*/ 47625 w 1263650"/>
                <a:gd name="connsiteY805" fmla="*/ 438150 h 2044699"/>
                <a:gd name="connsiteX806" fmla="*/ 47625 w 1263650"/>
                <a:gd name="connsiteY806" fmla="*/ 419100 h 2044699"/>
                <a:gd name="connsiteX807" fmla="*/ 44450 w 1263650"/>
                <a:gd name="connsiteY807" fmla="*/ 409575 h 2044699"/>
                <a:gd name="connsiteX808" fmla="*/ 41275 w 1263650"/>
                <a:gd name="connsiteY808" fmla="*/ 400050 h 2044699"/>
                <a:gd name="connsiteX809" fmla="*/ 34925 w 1263650"/>
                <a:gd name="connsiteY809" fmla="*/ 381000 h 2044699"/>
                <a:gd name="connsiteX810" fmla="*/ 31750 w 1263650"/>
                <a:gd name="connsiteY810" fmla="*/ 381000 h 2044699"/>
                <a:gd name="connsiteX811" fmla="*/ 31750 w 1263650"/>
                <a:gd name="connsiteY811" fmla="*/ 374650 h 2044699"/>
                <a:gd name="connsiteX812" fmla="*/ 25400 w 1263650"/>
                <a:gd name="connsiteY812" fmla="*/ 374650 h 2044699"/>
                <a:gd name="connsiteX813" fmla="*/ 28575 w 1263650"/>
                <a:gd name="connsiteY813" fmla="*/ 361950 h 2044699"/>
                <a:gd name="connsiteX814" fmla="*/ 25400 w 1263650"/>
                <a:gd name="connsiteY814" fmla="*/ 358775 h 2044699"/>
                <a:gd name="connsiteX815" fmla="*/ 19050 w 1263650"/>
                <a:gd name="connsiteY815" fmla="*/ 352425 h 2044699"/>
                <a:gd name="connsiteX816" fmla="*/ 0 w 1263650"/>
                <a:gd name="connsiteY816" fmla="*/ 320675 h 2044699"/>
                <a:gd name="connsiteX817" fmla="*/ 3175 w 1263650"/>
                <a:gd name="connsiteY817" fmla="*/ 307975 h 2044699"/>
                <a:gd name="connsiteX818" fmla="*/ 3175 w 1263650"/>
                <a:gd name="connsiteY818" fmla="*/ 282575 h 2044699"/>
                <a:gd name="connsiteX819" fmla="*/ 12700 w 1263650"/>
                <a:gd name="connsiteY819" fmla="*/ 263525 h 2044699"/>
                <a:gd name="connsiteX820" fmla="*/ 22225 w 1263650"/>
                <a:gd name="connsiteY820" fmla="*/ 254000 h 2044699"/>
                <a:gd name="connsiteX821" fmla="*/ 22225 w 1263650"/>
                <a:gd name="connsiteY821" fmla="*/ 250825 h 2044699"/>
                <a:gd name="connsiteX822" fmla="*/ 25400 w 1263650"/>
                <a:gd name="connsiteY822" fmla="*/ 250825 h 2044699"/>
                <a:gd name="connsiteX823" fmla="*/ 34925 w 1263650"/>
                <a:gd name="connsiteY823" fmla="*/ 234950 h 2044699"/>
                <a:gd name="connsiteX824" fmla="*/ 38100 w 1263650"/>
                <a:gd name="connsiteY824" fmla="*/ 231775 h 2044699"/>
                <a:gd name="connsiteX825" fmla="*/ 41275 w 1263650"/>
                <a:gd name="connsiteY825" fmla="*/ 231775 h 2044699"/>
                <a:gd name="connsiteX826" fmla="*/ 41275 w 1263650"/>
                <a:gd name="connsiteY826" fmla="*/ 234950 h 2044699"/>
                <a:gd name="connsiteX827" fmla="*/ 38100 w 1263650"/>
                <a:gd name="connsiteY827" fmla="*/ 238125 h 2044699"/>
                <a:gd name="connsiteX828" fmla="*/ 34925 w 1263650"/>
                <a:gd name="connsiteY828" fmla="*/ 238125 h 2044699"/>
                <a:gd name="connsiteX829" fmla="*/ 34925 w 1263650"/>
                <a:gd name="connsiteY829" fmla="*/ 241300 h 2044699"/>
                <a:gd name="connsiteX830" fmla="*/ 38100 w 1263650"/>
                <a:gd name="connsiteY830" fmla="*/ 244475 h 2044699"/>
                <a:gd name="connsiteX831" fmla="*/ 41275 w 1263650"/>
                <a:gd name="connsiteY831" fmla="*/ 244475 h 2044699"/>
                <a:gd name="connsiteX832" fmla="*/ 41275 w 1263650"/>
                <a:gd name="connsiteY832" fmla="*/ 241300 h 2044699"/>
                <a:gd name="connsiteX833" fmla="*/ 44450 w 1263650"/>
                <a:gd name="connsiteY833" fmla="*/ 238125 h 2044699"/>
                <a:gd name="connsiteX834" fmla="*/ 44450 w 1263650"/>
                <a:gd name="connsiteY834" fmla="*/ 234950 h 2044699"/>
                <a:gd name="connsiteX835" fmla="*/ 47625 w 1263650"/>
                <a:gd name="connsiteY835" fmla="*/ 231775 h 2044699"/>
                <a:gd name="connsiteX836" fmla="*/ 50800 w 1263650"/>
                <a:gd name="connsiteY836" fmla="*/ 228600 h 2044699"/>
                <a:gd name="connsiteX837" fmla="*/ 53975 w 1263650"/>
                <a:gd name="connsiteY837" fmla="*/ 228600 h 2044699"/>
                <a:gd name="connsiteX838" fmla="*/ 57150 w 1263650"/>
                <a:gd name="connsiteY838" fmla="*/ 225425 h 2044699"/>
                <a:gd name="connsiteX839" fmla="*/ 60325 w 1263650"/>
                <a:gd name="connsiteY839" fmla="*/ 225425 h 2044699"/>
                <a:gd name="connsiteX840" fmla="*/ 63500 w 1263650"/>
                <a:gd name="connsiteY840" fmla="*/ 222250 h 2044699"/>
                <a:gd name="connsiteX841" fmla="*/ 66675 w 1263650"/>
                <a:gd name="connsiteY841" fmla="*/ 222250 h 2044699"/>
                <a:gd name="connsiteX842" fmla="*/ 66675 w 1263650"/>
                <a:gd name="connsiteY842" fmla="*/ 219075 h 2044699"/>
                <a:gd name="connsiteX843" fmla="*/ 63500 w 1263650"/>
                <a:gd name="connsiteY843" fmla="*/ 219075 h 2044699"/>
                <a:gd name="connsiteX844" fmla="*/ 63500 w 1263650"/>
                <a:gd name="connsiteY844" fmla="*/ 215900 h 2044699"/>
                <a:gd name="connsiteX845" fmla="*/ 57150 w 1263650"/>
                <a:gd name="connsiteY845" fmla="*/ 215900 h 2044699"/>
                <a:gd name="connsiteX846" fmla="*/ 57150 w 1263650"/>
                <a:gd name="connsiteY846" fmla="*/ 219075 h 2044699"/>
                <a:gd name="connsiteX847" fmla="*/ 53975 w 1263650"/>
                <a:gd name="connsiteY847" fmla="*/ 219075 h 2044699"/>
                <a:gd name="connsiteX848" fmla="*/ 47625 w 1263650"/>
                <a:gd name="connsiteY848" fmla="*/ 228600 h 2044699"/>
                <a:gd name="connsiteX849" fmla="*/ 44450 w 1263650"/>
                <a:gd name="connsiteY849" fmla="*/ 228600 h 2044699"/>
                <a:gd name="connsiteX850" fmla="*/ 41275 w 1263650"/>
                <a:gd name="connsiteY850" fmla="*/ 225425 h 2044699"/>
                <a:gd name="connsiteX851" fmla="*/ 44450 w 1263650"/>
                <a:gd name="connsiteY851" fmla="*/ 222250 h 2044699"/>
                <a:gd name="connsiteX852" fmla="*/ 47625 w 1263650"/>
                <a:gd name="connsiteY852" fmla="*/ 215900 h 2044699"/>
                <a:gd name="connsiteX853" fmla="*/ 66675 w 1263650"/>
                <a:gd name="connsiteY853" fmla="*/ 193675 h 2044699"/>
                <a:gd name="connsiteX854" fmla="*/ 69850 w 1263650"/>
                <a:gd name="connsiteY854" fmla="*/ 184150 h 2044699"/>
                <a:gd name="connsiteX855" fmla="*/ 69850 w 1263650"/>
                <a:gd name="connsiteY855" fmla="*/ 177800 h 2044699"/>
                <a:gd name="connsiteX856" fmla="*/ 73025 w 1263650"/>
                <a:gd name="connsiteY856" fmla="*/ 165100 h 2044699"/>
                <a:gd name="connsiteX857" fmla="*/ 76200 w 1263650"/>
                <a:gd name="connsiteY857" fmla="*/ 155575 h 2044699"/>
                <a:gd name="connsiteX858" fmla="*/ 95250 w 1263650"/>
                <a:gd name="connsiteY858" fmla="*/ 120650 h 2044699"/>
                <a:gd name="connsiteX859" fmla="*/ 98425 w 1263650"/>
                <a:gd name="connsiteY859" fmla="*/ 104775 h 2044699"/>
                <a:gd name="connsiteX860" fmla="*/ 98425 w 1263650"/>
                <a:gd name="connsiteY860" fmla="*/ 92075 h 2044699"/>
                <a:gd name="connsiteX861" fmla="*/ 104775 w 1263650"/>
                <a:gd name="connsiteY861" fmla="*/ 92075 h 2044699"/>
                <a:gd name="connsiteX862" fmla="*/ 98425 w 1263650"/>
                <a:gd name="connsiteY862" fmla="*/ 88900 h 2044699"/>
                <a:gd name="connsiteX863" fmla="*/ 101600 w 1263650"/>
                <a:gd name="connsiteY863" fmla="*/ 53975 h 2044699"/>
                <a:gd name="connsiteX864" fmla="*/ 92075 w 1263650"/>
                <a:gd name="connsiteY864" fmla="*/ 50800 h 2044699"/>
                <a:gd name="connsiteX865" fmla="*/ 88900 w 1263650"/>
                <a:gd name="connsiteY865" fmla="*/ 41275 h 2044699"/>
                <a:gd name="connsiteX866" fmla="*/ 98425 w 1263650"/>
                <a:gd name="connsiteY866" fmla="*/ 28575 h 2044699"/>
                <a:gd name="connsiteX867" fmla="*/ 104775 w 1263650"/>
                <a:gd name="connsiteY867" fmla="*/ 15875 h 2044699"/>
                <a:gd name="connsiteX868" fmla="*/ 104775 w 1263650"/>
                <a:gd name="connsiteY868" fmla="*/ 12700 h 2044699"/>
                <a:gd name="connsiteX869" fmla="*/ 104775 w 1263650"/>
                <a:gd name="connsiteY869" fmla="*/ 0 h 2044699"/>
                <a:gd name="connsiteX0" fmla="*/ 539750 w 1263650"/>
                <a:gd name="connsiteY0" fmla="*/ 1889124 h 2044699"/>
                <a:gd name="connsiteX1" fmla="*/ 530225 w 1263650"/>
                <a:gd name="connsiteY1" fmla="*/ 1870074 h 2044699"/>
                <a:gd name="connsiteX2" fmla="*/ 533400 w 1263650"/>
                <a:gd name="connsiteY2" fmla="*/ 1870074 h 2044699"/>
                <a:gd name="connsiteX3" fmla="*/ 533400 w 1263650"/>
                <a:gd name="connsiteY3" fmla="*/ 1873249 h 2044699"/>
                <a:gd name="connsiteX4" fmla="*/ 536575 w 1263650"/>
                <a:gd name="connsiteY4" fmla="*/ 1879599 h 2044699"/>
                <a:gd name="connsiteX5" fmla="*/ 539750 w 1263650"/>
                <a:gd name="connsiteY5" fmla="*/ 1889124 h 2044699"/>
                <a:gd name="connsiteX6" fmla="*/ 574675 w 1263650"/>
                <a:gd name="connsiteY6" fmla="*/ 1828799 h 2044699"/>
                <a:gd name="connsiteX7" fmla="*/ 561975 w 1263650"/>
                <a:gd name="connsiteY7" fmla="*/ 1797049 h 2044699"/>
                <a:gd name="connsiteX8" fmla="*/ 565150 w 1263650"/>
                <a:gd name="connsiteY8" fmla="*/ 1797049 h 2044699"/>
                <a:gd name="connsiteX9" fmla="*/ 568325 w 1263650"/>
                <a:gd name="connsiteY9" fmla="*/ 1797049 h 2044699"/>
                <a:gd name="connsiteX10" fmla="*/ 571500 w 1263650"/>
                <a:gd name="connsiteY10" fmla="*/ 1803399 h 2044699"/>
                <a:gd name="connsiteX11" fmla="*/ 577850 w 1263650"/>
                <a:gd name="connsiteY11" fmla="*/ 1806574 h 2044699"/>
                <a:gd name="connsiteX12" fmla="*/ 577850 w 1263650"/>
                <a:gd name="connsiteY12" fmla="*/ 1809749 h 2044699"/>
                <a:gd name="connsiteX13" fmla="*/ 581025 w 1263650"/>
                <a:gd name="connsiteY13" fmla="*/ 1816099 h 2044699"/>
                <a:gd name="connsiteX14" fmla="*/ 584200 w 1263650"/>
                <a:gd name="connsiteY14" fmla="*/ 1822449 h 2044699"/>
                <a:gd name="connsiteX15" fmla="*/ 587375 w 1263650"/>
                <a:gd name="connsiteY15" fmla="*/ 1822449 h 2044699"/>
                <a:gd name="connsiteX16" fmla="*/ 587375 w 1263650"/>
                <a:gd name="connsiteY16" fmla="*/ 1825624 h 2044699"/>
                <a:gd name="connsiteX17" fmla="*/ 587375 w 1263650"/>
                <a:gd name="connsiteY17" fmla="*/ 1828799 h 2044699"/>
                <a:gd name="connsiteX18" fmla="*/ 584200 w 1263650"/>
                <a:gd name="connsiteY18" fmla="*/ 1828799 h 2044699"/>
                <a:gd name="connsiteX19" fmla="*/ 581025 w 1263650"/>
                <a:gd name="connsiteY19" fmla="*/ 1828799 h 2044699"/>
                <a:gd name="connsiteX20" fmla="*/ 574675 w 1263650"/>
                <a:gd name="connsiteY20" fmla="*/ 1828799 h 2044699"/>
                <a:gd name="connsiteX21" fmla="*/ 654050 w 1263650"/>
                <a:gd name="connsiteY21" fmla="*/ 1784349 h 2044699"/>
                <a:gd name="connsiteX22" fmla="*/ 657225 w 1263650"/>
                <a:gd name="connsiteY22" fmla="*/ 1784349 h 2044699"/>
                <a:gd name="connsiteX23" fmla="*/ 657225 w 1263650"/>
                <a:gd name="connsiteY23" fmla="*/ 1787524 h 2044699"/>
                <a:gd name="connsiteX24" fmla="*/ 654050 w 1263650"/>
                <a:gd name="connsiteY24" fmla="*/ 1787524 h 2044699"/>
                <a:gd name="connsiteX25" fmla="*/ 654050 w 1263650"/>
                <a:gd name="connsiteY25" fmla="*/ 1784349 h 2044699"/>
                <a:gd name="connsiteX26" fmla="*/ 320675 w 1263650"/>
                <a:gd name="connsiteY26" fmla="*/ 1441449 h 2044699"/>
                <a:gd name="connsiteX27" fmla="*/ 320678 w 1263650"/>
                <a:gd name="connsiteY27" fmla="*/ 1441452 h 2044699"/>
                <a:gd name="connsiteX28" fmla="*/ 320678 w 1263650"/>
                <a:gd name="connsiteY28" fmla="*/ 1441449 h 2044699"/>
                <a:gd name="connsiteX29" fmla="*/ 320675 w 1263650"/>
                <a:gd name="connsiteY29" fmla="*/ 1441449 h 2044699"/>
                <a:gd name="connsiteX30" fmla="*/ 200026 w 1263650"/>
                <a:gd name="connsiteY30" fmla="*/ 857250 h 2044699"/>
                <a:gd name="connsiteX31" fmla="*/ 202410 w 1263650"/>
                <a:gd name="connsiteY31" fmla="*/ 859634 h 2044699"/>
                <a:gd name="connsiteX32" fmla="*/ 202410 w 1263650"/>
                <a:gd name="connsiteY32" fmla="*/ 859633 h 2044699"/>
                <a:gd name="connsiteX33" fmla="*/ 200027 w 1263650"/>
                <a:gd name="connsiteY33" fmla="*/ 857250 h 2044699"/>
                <a:gd name="connsiteX34" fmla="*/ 200026 w 1263650"/>
                <a:gd name="connsiteY34" fmla="*/ 857250 h 2044699"/>
                <a:gd name="connsiteX35" fmla="*/ 193676 w 1263650"/>
                <a:gd name="connsiteY35" fmla="*/ 854075 h 2044699"/>
                <a:gd name="connsiteX36" fmla="*/ 193676 w 1263650"/>
                <a:gd name="connsiteY36" fmla="*/ 857250 h 2044699"/>
                <a:gd name="connsiteX37" fmla="*/ 193677 w 1263650"/>
                <a:gd name="connsiteY37" fmla="*/ 857250 h 2044699"/>
                <a:gd name="connsiteX38" fmla="*/ 193677 w 1263650"/>
                <a:gd name="connsiteY38" fmla="*/ 854075 h 2044699"/>
                <a:gd name="connsiteX39" fmla="*/ 193676 w 1263650"/>
                <a:gd name="connsiteY39" fmla="*/ 854075 h 2044699"/>
                <a:gd name="connsiteX40" fmla="*/ 190501 w 1263650"/>
                <a:gd name="connsiteY40" fmla="*/ 847724 h 2044699"/>
                <a:gd name="connsiteX41" fmla="*/ 190501 w 1263650"/>
                <a:gd name="connsiteY41" fmla="*/ 847725 h 2044699"/>
                <a:gd name="connsiteX42" fmla="*/ 190501 w 1263650"/>
                <a:gd name="connsiteY42" fmla="*/ 850900 h 2044699"/>
                <a:gd name="connsiteX43" fmla="*/ 190501 w 1263650"/>
                <a:gd name="connsiteY43" fmla="*/ 854075 h 2044699"/>
                <a:gd name="connsiteX44" fmla="*/ 190502 w 1263650"/>
                <a:gd name="connsiteY44" fmla="*/ 854075 h 2044699"/>
                <a:gd name="connsiteX45" fmla="*/ 190502 w 1263650"/>
                <a:gd name="connsiteY45" fmla="*/ 850900 h 2044699"/>
                <a:gd name="connsiteX46" fmla="*/ 190502 w 1263650"/>
                <a:gd name="connsiteY46" fmla="*/ 847725 h 2044699"/>
                <a:gd name="connsiteX47" fmla="*/ 190501 w 1263650"/>
                <a:gd name="connsiteY47" fmla="*/ 847724 h 2044699"/>
                <a:gd name="connsiteX48" fmla="*/ 187326 w 1263650"/>
                <a:gd name="connsiteY48" fmla="*/ 838200 h 2044699"/>
                <a:gd name="connsiteX49" fmla="*/ 187326 w 1263650"/>
                <a:gd name="connsiteY49" fmla="*/ 841375 h 2044699"/>
                <a:gd name="connsiteX50" fmla="*/ 187326 w 1263650"/>
                <a:gd name="connsiteY50" fmla="*/ 844550 h 2044699"/>
                <a:gd name="connsiteX51" fmla="*/ 187327 w 1263650"/>
                <a:gd name="connsiteY51" fmla="*/ 844550 h 2044699"/>
                <a:gd name="connsiteX52" fmla="*/ 187327 w 1263650"/>
                <a:gd name="connsiteY52" fmla="*/ 841375 h 2044699"/>
                <a:gd name="connsiteX53" fmla="*/ 187327 w 1263650"/>
                <a:gd name="connsiteY53" fmla="*/ 838200 h 2044699"/>
                <a:gd name="connsiteX54" fmla="*/ 187326 w 1263650"/>
                <a:gd name="connsiteY54" fmla="*/ 838200 h 2044699"/>
                <a:gd name="connsiteX55" fmla="*/ 184151 w 1263650"/>
                <a:gd name="connsiteY55" fmla="*/ 835025 h 2044699"/>
                <a:gd name="connsiteX56" fmla="*/ 184151 w 1263650"/>
                <a:gd name="connsiteY56" fmla="*/ 838200 h 2044699"/>
                <a:gd name="connsiteX57" fmla="*/ 184152 w 1263650"/>
                <a:gd name="connsiteY57" fmla="*/ 838200 h 2044699"/>
                <a:gd name="connsiteX58" fmla="*/ 184152 w 1263650"/>
                <a:gd name="connsiteY58" fmla="*/ 835025 h 2044699"/>
                <a:gd name="connsiteX59" fmla="*/ 184151 w 1263650"/>
                <a:gd name="connsiteY59" fmla="*/ 835025 h 2044699"/>
                <a:gd name="connsiteX60" fmla="*/ 177801 w 1263650"/>
                <a:gd name="connsiteY60" fmla="*/ 831850 h 2044699"/>
                <a:gd name="connsiteX61" fmla="*/ 177801 w 1263650"/>
                <a:gd name="connsiteY61" fmla="*/ 835025 h 2044699"/>
                <a:gd name="connsiteX62" fmla="*/ 177802 w 1263650"/>
                <a:gd name="connsiteY62" fmla="*/ 835025 h 2044699"/>
                <a:gd name="connsiteX63" fmla="*/ 177802 w 1263650"/>
                <a:gd name="connsiteY63" fmla="*/ 831850 h 2044699"/>
                <a:gd name="connsiteX64" fmla="*/ 177801 w 1263650"/>
                <a:gd name="connsiteY64" fmla="*/ 831850 h 2044699"/>
                <a:gd name="connsiteX65" fmla="*/ 187325 w 1263650"/>
                <a:gd name="connsiteY65" fmla="*/ 784225 h 2044699"/>
                <a:gd name="connsiteX66" fmla="*/ 187325 w 1263650"/>
                <a:gd name="connsiteY66" fmla="*/ 787400 h 2044699"/>
                <a:gd name="connsiteX67" fmla="*/ 187326 w 1263650"/>
                <a:gd name="connsiteY67" fmla="*/ 787400 h 2044699"/>
                <a:gd name="connsiteX68" fmla="*/ 187326 w 1263650"/>
                <a:gd name="connsiteY68" fmla="*/ 784225 h 2044699"/>
                <a:gd name="connsiteX69" fmla="*/ 187325 w 1263650"/>
                <a:gd name="connsiteY69" fmla="*/ 784225 h 2044699"/>
                <a:gd name="connsiteX70" fmla="*/ 92075 w 1263650"/>
                <a:gd name="connsiteY70" fmla="*/ 784225 h 2044699"/>
                <a:gd name="connsiteX71" fmla="*/ 92075 w 1263650"/>
                <a:gd name="connsiteY71" fmla="*/ 787400 h 2044699"/>
                <a:gd name="connsiteX72" fmla="*/ 90805 w 1263650"/>
                <a:gd name="connsiteY72" fmla="*/ 784860 h 2044699"/>
                <a:gd name="connsiteX73" fmla="*/ 92075 w 1263650"/>
                <a:gd name="connsiteY73" fmla="*/ 784225 h 2044699"/>
                <a:gd name="connsiteX74" fmla="*/ 180975 w 1263650"/>
                <a:gd name="connsiteY74" fmla="*/ 774700 h 2044699"/>
                <a:gd name="connsiteX75" fmla="*/ 180976 w 1263650"/>
                <a:gd name="connsiteY75" fmla="*/ 774700 h 2044699"/>
                <a:gd name="connsiteX76" fmla="*/ 180976 w 1263650"/>
                <a:gd name="connsiteY76" fmla="*/ 774701 h 2044699"/>
                <a:gd name="connsiteX77" fmla="*/ 180975 w 1263650"/>
                <a:gd name="connsiteY77" fmla="*/ 774700 h 2044699"/>
                <a:gd name="connsiteX78" fmla="*/ 184150 w 1263650"/>
                <a:gd name="connsiteY78" fmla="*/ 769937 h 2044699"/>
                <a:gd name="connsiteX79" fmla="*/ 184150 w 1263650"/>
                <a:gd name="connsiteY79" fmla="*/ 771525 h 2044699"/>
                <a:gd name="connsiteX80" fmla="*/ 184151 w 1263650"/>
                <a:gd name="connsiteY80" fmla="*/ 771525 h 2044699"/>
                <a:gd name="connsiteX81" fmla="*/ 184151 w 1263650"/>
                <a:gd name="connsiteY81" fmla="*/ 769937 h 2044699"/>
                <a:gd name="connsiteX82" fmla="*/ 184150 w 1263650"/>
                <a:gd name="connsiteY82" fmla="*/ 769937 h 2044699"/>
                <a:gd name="connsiteX83" fmla="*/ 555625 w 1263650"/>
                <a:gd name="connsiteY83" fmla="*/ 641350 h 2044699"/>
                <a:gd name="connsiteX84" fmla="*/ 561975 w 1263650"/>
                <a:gd name="connsiteY84" fmla="*/ 644525 h 2044699"/>
                <a:gd name="connsiteX85" fmla="*/ 561976 w 1263650"/>
                <a:gd name="connsiteY85" fmla="*/ 644525 h 2044699"/>
                <a:gd name="connsiteX86" fmla="*/ 555626 w 1263650"/>
                <a:gd name="connsiteY86" fmla="*/ 641350 h 2044699"/>
                <a:gd name="connsiteX87" fmla="*/ 555625 w 1263650"/>
                <a:gd name="connsiteY87" fmla="*/ 641350 h 2044699"/>
                <a:gd name="connsiteX88" fmla="*/ 104775 w 1263650"/>
                <a:gd name="connsiteY88" fmla="*/ 0 h 2044699"/>
                <a:gd name="connsiteX89" fmla="*/ 107950 w 1263650"/>
                <a:gd name="connsiteY89" fmla="*/ 3175 h 2044699"/>
                <a:gd name="connsiteX90" fmla="*/ 114300 w 1263650"/>
                <a:gd name="connsiteY90" fmla="*/ 3175 h 2044699"/>
                <a:gd name="connsiteX91" fmla="*/ 123825 w 1263650"/>
                <a:gd name="connsiteY91" fmla="*/ 6350 h 2044699"/>
                <a:gd name="connsiteX92" fmla="*/ 133350 w 1263650"/>
                <a:gd name="connsiteY92" fmla="*/ 9525 h 2044699"/>
                <a:gd name="connsiteX93" fmla="*/ 136525 w 1263650"/>
                <a:gd name="connsiteY93" fmla="*/ 9525 h 2044699"/>
                <a:gd name="connsiteX94" fmla="*/ 146050 w 1263650"/>
                <a:gd name="connsiteY94" fmla="*/ 12700 h 2044699"/>
                <a:gd name="connsiteX95" fmla="*/ 155575 w 1263650"/>
                <a:gd name="connsiteY95" fmla="*/ 15875 h 2044699"/>
                <a:gd name="connsiteX96" fmla="*/ 158750 w 1263650"/>
                <a:gd name="connsiteY96" fmla="*/ 15875 h 2044699"/>
                <a:gd name="connsiteX97" fmla="*/ 161925 w 1263650"/>
                <a:gd name="connsiteY97" fmla="*/ 15875 h 2044699"/>
                <a:gd name="connsiteX98" fmla="*/ 180975 w 1263650"/>
                <a:gd name="connsiteY98" fmla="*/ 22225 h 2044699"/>
                <a:gd name="connsiteX99" fmla="*/ 190500 w 1263650"/>
                <a:gd name="connsiteY99" fmla="*/ 22225 h 2044699"/>
                <a:gd name="connsiteX100" fmla="*/ 200025 w 1263650"/>
                <a:gd name="connsiteY100" fmla="*/ 25400 h 2044699"/>
                <a:gd name="connsiteX101" fmla="*/ 203200 w 1263650"/>
                <a:gd name="connsiteY101" fmla="*/ 28575 h 2044699"/>
                <a:gd name="connsiteX102" fmla="*/ 215900 w 1263650"/>
                <a:gd name="connsiteY102" fmla="*/ 28575 h 2044699"/>
                <a:gd name="connsiteX103" fmla="*/ 215900 w 1263650"/>
                <a:gd name="connsiteY103" fmla="*/ 31750 h 2044699"/>
                <a:gd name="connsiteX104" fmla="*/ 219075 w 1263650"/>
                <a:gd name="connsiteY104" fmla="*/ 31750 h 2044699"/>
                <a:gd name="connsiteX105" fmla="*/ 222250 w 1263650"/>
                <a:gd name="connsiteY105" fmla="*/ 31750 h 2044699"/>
                <a:gd name="connsiteX106" fmla="*/ 225425 w 1263650"/>
                <a:gd name="connsiteY106" fmla="*/ 31750 h 2044699"/>
                <a:gd name="connsiteX107" fmla="*/ 228600 w 1263650"/>
                <a:gd name="connsiteY107" fmla="*/ 31750 h 2044699"/>
                <a:gd name="connsiteX108" fmla="*/ 231775 w 1263650"/>
                <a:gd name="connsiteY108" fmla="*/ 34925 h 2044699"/>
                <a:gd name="connsiteX109" fmla="*/ 238125 w 1263650"/>
                <a:gd name="connsiteY109" fmla="*/ 34925 h 2044699"/>
                <a:gd name="connsiteX110" fmla="*/ 247650 w 1263650"/>
                <a:gd name="connsiteY110" fmla="*/ 38100 h 2044699"/>
                <a:gd name="connsiteX111" fmla="*/ 263525 w 1263650"/>
                <a:gd name="connsiteY111" fmla="*/ 41275 h 2044699"/>
                <a:gd name="connsiteX112" fmla="*/ 269875 w 1263650"/>
                <a:gd name="connsiteY112" fmla="*/ 44450 h 2044699"/>
                <a:gd name="connsiteX113" fmla="*/ 282575 w 1263650"/>
                <a:gd name="connsiteY113" fmla="*/ 47625 h 2044699"/>
                <a:gd name="connsiteX114" fmla="*/ 307975 w 1263650"/>
                <a:gd name="connsiteY114" fmla="*/ 53975 h 2044699"/>
                <a:gd name="connsiteX115" fmla="*/ 314325 w 1263650"/>
                <a:gd name="connsiteY115" fmla="*/ 53975 h 2044699"/>
                <a:gd name="connsiteX116" fmla="*/ 320675 w 1263650"/>
                <a:gd name="connsiteY116" fmla="*/ 57150 h 2044699"/>
                <a:gd name="connsiteX117" fmla="*/ 327025 w 1263650"/>
                <a:gd name="connsiteY117" fmla="*/ 57150 h 2044699"/>
                <a:gd name="connsiteX118" fmla="*/ 346075 w 1263650"/>
                <a:gd name="connsiteY118" fmla="*/ 60325 h 2044699"/>
                <a:gd name="connsiteX119" fmla="*/ 355600 w 1263650"/>
                <a:gd name="connsiteY119" fmla="*/ 63500 h 2044699"/>
                <a:gd name="connsiteX120" fmla="*/ 365125 w 1263650"/>
                <a:gd name="connsiteY120" fmla="*/ 66675 h 2044699"/>
                <a:gd name="connsiteX121" fmla="*/ 368300 w 1263650"/>
                <a:gd name="connsiteY121" fmla="*/ 66675 h 2044699"/>
                <a:gd name="connsiteX122" fmla="*/ 371475 w 1263650"/>
                <a:gd name="connsiteY122" fmla="*/ 66675 h 2044699"/>
                <a:gd name="connsiteX123" fmla="*/ 393700 w 1263650"/>
                <a:gd name="connsiteY123" fmla="*/ 73025 h 2044699"/>
                <a:gd name="connsiteX124" fmla="*/ 460375 w 1263650"/>
                <a:gd name="connsiteY124" fmla="*/ 92075 h 2044699"/>
                <a:gd name="connsiteX125" fmla="*/ 473075 w 1263650"/>
                <a:gd name="connsiteY125" fmla="*/ 95250 h 2044699"/>
                <a:gd name="connsiteX126" fmla="*/ 482600 w 1263650"/>
                <a:gd name="connsiteY126" fmla="*/ 98425 h 2044699"/>
                <a:gd name="connsiteX127" fmla="*/ 485775 w 1263650"/>
                <a:gd name="connsiteY127" fmla="*/ 98425 h 2044699"/>
                <a:gd name="connsiteX128" fmla="*/ 498475 w 1263650"/>
                <a:gd name="connsiteY128" fmla="*/ 101600 h 2044699"/>
                <a:gd name="connsiteX129" fmla="*/ 501650 w 1263650"/>
                <a:gd name="connsiteY129" fmla="*/ 101600 h 2044699"/>
                <a:gd name="connsiteX130" fmla="*/ 508000 w 1263650"/>
                <a:gd name="connsiteY130" fmla="*/ 101600 h 2044699"/>
                <a:gd name="connsiteX131" fmla="*/ 523875 w 1263650"/>
                <a:gd name="connsiteY131" fmla="*/ 107950 h 2044699"/>
                <a:gd name="connsiteX132" fmla="*/ 527050 w 1263650"/>
                <a:gd name="connsiteY132" fmla="*/ 107950 h 2044699"/>
                <a:gd name="connsiteX133" fmla="*/ 530225 w 1263650"/>
                <a:gd name="connsiteY133" fmla="*/ 107950 h 2044699"/>
                <a:gd name="connsiteX134" fmla="*/ 539750 w 1263650"/>
                <a:gd name="connsiteY134" fmla="*/ 111125 h 2044699"/>
                <a:gd name="connsiteX135" fmla="*/ 542925 w 1263650"/>
                <a:gd name="connsiteY135" fmla="*/ 111125 h 2044699"/>
                <a:gd name="connsiteX136" fmla="*/ 546100 w 1263650"/>
                <a:gd name="connsiteY136" fmla="*/ 111125 h 2044699"/>
                <a:gd name="connsiteX137" fmla="*/ 549275 w 1263650"/>
                <a:gd name="connsiteY137" fmla="*/ 114300 h 2044699"/>
                <a:gd name="connsiteX138" fmla="*/ 552450 w 1263650"/>
                <a:gd name="connsiteY138" fmla="*/ 114300 h 2044699"/>
                <a:gd name="connsiteX139" fmla="*/ 555625 w 1263650"/>
                <a:gd name="connsiteY139" fmla="*/ 114300 h 2044699"/>
                <a:gd name="connsiteX140" fmla="*/ 558800 w 1263650"/>
                <a:gd name="connsiteY140" fmla="*/ 114300 h 2044699"/>
                <a:gd name="connsiteX141" fmla="*/ 561975 w 1263650"/>
                <a:gd name="connsiteY141" fmla="*/ 114300 h 2044699"/>
                <a:gd name="connsiteX142" fmla="*/ 565150 w 1263650"/>
                <a:gd name="connsiteY142" fmla="*/ 117475 h 2044699"/>
                <a:gd name="connsiteX143" fmla="*/ 574675 w 1263650"/>
                <a:gd name="connsiteY143" fmla="*/ 120650 h 2044699"/>
                <a:gd name="connsiteX144" fmla="*/ 584200 w 1263650"/>
                <a:gd name="connsiteY144" fmla="*/ 120650 h 2044699"/>
                <a:gd name="connsiteX145" fmla="*/ 606425 w 1263650"/>
                <a:gd name="connsiteY145" fmla="*/ 127000 h 2044699"/>
                <a:gd name="connsiteX146" fmla="*/ 628650 w 1263650"/>
                <a:gd name="connsiteY146" fmla="*/ 130175 h 2044699"/>
                <a:gd name="connsiteX147" fmla="*/ 650875 w 1263650"/>
                <a:gd name="connsiteY147" fmla="*/ 136525 h 2044699"/>
                <a:gd name="connsiteX148" fmla="*/ 660400 w 1263650"/>
                <a:gd name="connsiteY148" fmla="*/ 139700 h 2044699"/>
                <a:gd name="connsiteX149" fmla="*/ 676275 w 1263650"/>
                <a:gd name="connsiteY149" fmla="*/ 142875 h 2044699"/>
                <a:gd name="connsiteX150" fmla="*/ 682625 w 1263650"/>
                <a:gd name="connsiteY150" fmla="*/ 142875 h 2044699"/>
                <a:gd name="connsiteX151" fmla="*/ 679450 w 1263650"/>
                <a:gd name="connsiteY151" fmla="*/ 155575 h 2044699"/>
                <a:gd name="connsiteX152" fmla="*/ 676275 w 1263650"/>
                <a:gd name="connsiteY152" fmla="*/ 161925 h 2044699"/>
                <a:gd name="connsiteX153" fmla="*/ 676275 w 1263650"/>
                <a:gd name="connsiteY153" fmla="*/ 165100 h 2044699"/>
                <a:gd name="connsiteX154" fmla="*/ 676275 w 1263650"/>
                <a:gd name="connsiteY154" fmla="*/ 174625 h 2044699"/>
                <a:gd name="connsiteX155" fmla="*/ 673100 w 1263650"/>
                <a:gd name="connsiteY155" fmla="*/ 187325 h 2044699"/>
                <a:gd name="connsiteX156" fmla="*/ 666750 w 1263650"/>
                <a:gd name="connsiteY156" fmla="*/ 203200 h 2044699"/>
                <a:gd name="connsiteX157" fmla="*/ 666750 w 1263650"/>
                <a:gd name="connsiteY157" fmla="*/ 206375 h 2044699"/>
                <a:gd name="connsiteX158" fmla="*/ 660400 w 1263650"/>
                <a:gd name="connsiteY158" fmla="*/ 234950 h 2044699"/>
                <a:gd name="connsiteX159" fmla="*/ 660400 w 1263650"/>
                <a:gd name="connsiteY159" fmla="*/ 241300 h 2044699"/>
                <a:gd name="connsiteX160" fmla="*/ 650875 w 1263650"/>
                <a:gd name="connsiteY160" fmla="*/ 273050 h 2044699"/>
                <a:gd name="connsiteX161" fmla="*/ 647700 w 1263650"/>
                <a:gd name="connsiteY161" fmla="*/ 295275 h 2044699"/>
                <a:gd name="connsiteX162" fmla="*/ 647700 w 1263650"/>
                <a:gd name="connsiteY162" fmla="*/ 298450 h 2044699"/>
                <a:gd name="connsiteX163" fmla="*/ 644525 w 1263650"/>
                <a:gd name="connsiteY163" fmla="*/ 307975 h 2044699"/>
                <a:gd name="connsiteX164" fmla="*/ 641350 w 1263650"/>
                <a:gd name="connsiteY164" fmla="*/ 330200 h 2044699"/>
                <a:gd name="connsiteX165" fmla="*/ 635000 w 1263650"/>
                <a:gd name="connsiteY165" fmla="*/ 352425 h 2044699"/>
                <a:gd name="connsiteX166" fmla="*/ 631825 w 1263650"/>
                <a:gd name="connsiteY166" fmla="*/ 365125 h 2044699"/>
                <a:gd name="connsiteX167" fmla="*/ 628650 w 1263650"/>
                <a:gd name="connsiteY167" fmla="*/ 374650 h 2044699"/>
                <a:gd name="connsiteX168" fmla="*/ 628650 w 1263650"/>
                <a:gd name="connsiteY168" fmla="*/ 381000 h 2044699"/>
                <a:gd name="connsiteX169" fmla="*/ 628650 w 1263650"/>
                <a:gd name="connsiteY169" fmla="*/ 387350 h 2044699"/>
                <a:gd name="connsiteX170" fmla="*/ 622300 w 1263650"/>
                <a:gd name="connsiteY170" fmla="*/ 419100 h 2044699"/>
                <a:gd name="connsiteX171" fmla="*/ 619125 w 1263650"/>
                <a:gd name="connsiteY171" fmla="*/ 434975 h 2044699"/>
                <a:gd name="connsiteX172" fmla="*/ 612775 w 1263650"/>
                <a:gd name="connsiteY172" fmla="*/ 457200 h 2044699"/>
                <a:gd name="connsiteX173" fmla="*/ 606425 w 1263650"/>
                <a:gd name="connsiteY173" fmla="*/ 476250 h 2044699"/>
                <a:gd name="connsiteX174" fmla="*/ 600075 w 1263650"/>
                <a:gd name="connsiteY174" fmla="*/ 511175 h 2044699"/>
                <a:gd name="connsiteX175" fmla="*/ 587375 w 1263650"/>
                <a:gd name="connsiteY175" fmla="*/ 568325 h 2044699"/>
                <a:gd name="connsiteX176" fmla="*/ 587375 w 1263650"/>
                <a:gd name="connsiteY176" fmla="*/ 574675 h 2044699"/>
                <a:gd name="connsiteX177" fmla="*/ 577850 w 1263650"/>
                <a:gd name="connsiteY177" fmla="*/ 612775 h 2044699"/>
                <a:gd name="connsiteX178" fmla="*/ 574675 w 1263650"/>
                <a:gd name="connsiteY178" fmla="*/ 619125 h 2044699"/>
                <a:gd name="connsiteX179" fmla="*/ 574675 w 1263650"/>
                <a:gd name="connsiteY179" fmla="*/ 622300 h 2044699"/>
                <a:gd name="connsiteX180" fmla="*/ 574676 w 1263650"/>
                <a:gd name="connsiteY180" fmla="*/ 622300 h 2044699"/>
                <a:gd name="connsiteX181" fmla="*/ 573884 w 1263650"/>
                <a:gd name="connsiteY181" fmla="*/ 626260 h 2044699"/>
                <a:gd name="connsiteX182" fmla="*/ 573884 w 1263650"/>
                <a:gd name="connsiteY182" fmla="*/ 629444 h 2044699"/>
                <a:gd name="connsiteX183" fmla="*/ 573247 w 1263650"/>
                <a:gd name="connsiteY183" fmla="*/ 629444 h 2044699"/>
                <a:gd name="connsiteX184" fmla="*/ 571501 w 1263650"/>
                <a:gd name="connsiteY184" fmla="*/ 638175 h 2044699"/>
                <a:gd name="connsiteX185" fmla="*/ 568326 w 1263650"/>
                <a:gd name="connsiteY185" fmla="*/ 644525 h 2044699"/>
                <a:gd name="connsiteX186" fmla="*/ 568325 w 1263650"/>
                <a:gd name="connsiteY186" fmla="*/ 644525 h 2044699"/>
                <a:gd name="connsiteX187" fmla="*/ 568325 w 1263650"/>
                <a:gd name="connsiteY187" fmla="*/ 657225 h 2044699"/>
                <a:gd name="connsiteX188" fmla="*/ 565150 w 1263650"/>
                <a:gd name="connsiteY188" fmla="*/ 666750 h 2044699"/>
                <a:gd name="connsiteX189" fmla="*/ 565150 w 1263650"/>
                <a:gd name="connsiteY189" fmla="*/ 673100 h 2044699"/>
                <a:gd name="connsiteX190" fmla="*/ 561975 w 1263650"/>
                <a:gd name="connsiteY190" fmla="*/ 679450 h 2044699"/>
                <a:gd name="connsiteX191" fmla="*/ 561975 w 1263650"/>
                <a:gd name="connsiteY191" fmla="*/ 682625 h 2044699"/>
                <a:gd name="connsiteX192" fmla="*/ 558800 w 1263650"/>
                <a:gd name="connsiteY192" fmla="*/ 692150 h 2044699"/>
                <a:gd name="connsiteX193" fmla="*/ 558801 w 1263650"/>
                <a:gd name="connsiteY193" fmla="*/ 692150 h 2044699"/>
                <a:gd name="connsiteX194" fmla="*/ 558801 w 1263650"/>
                <a:gd name="connsiteY194" fmla="*/ 704850 h 2044699"/>
                <a:gd name="connsiteX195" fmla="*/ 558801 w 1263650"/>
                <a:gd name="connsiteY195" fmla="*/ 708025 h 2044699"/>
                <a:gd name="connsiteX196" fmla="*/ 561976 w 1263650"/>
                <a:gd name="connsiteY196" fmla="*/ 708025 h 2044699"/>
                <a:gd name="connsiteX197" fmla="*/ 561976 w 1263650"/>
                <a:gd name="connsiteY197" fmla="*/ 711200 h 2044699"/>
                <a:gd name="connsiteX198" fmla="*/ 561976 w 1263650"/>
                <a:gd name="connsiteY198" fmla="*/ 714375 h 2044699"/>
                <a:gd name="connsiteX199" fmla="*/ 568326 w 1263650"/>
                <a:gd name="connsiteY199" fmla="*/ 720725 h 2044699"/>
                <a:gd name="connsiteX200" fmla="*/ 570231 w 1263650"/>
                <a:gd name="connsiteY200" fmla="*/ 723900 h 2044699"/>
                <a:gd name="connsiteX201" fmla="*/ 571501 w 1263650"/>
                <a:gd name="connsiteY201" fmla="*/ 726017 h 2044699"/>
                <a:gd name="connsiteX202" fmla="*/ 577851 w 1263650"/>
                <a:gd name="connsiteY202" fmla="*/ 736600 h 2044699"/>
                <a:gd name="connsiteX203" fmla="*/ 593726 w 1263650"/>
                <a:gd name="connsiteY203" fmla="*/ 755650 h 2044699"/>
                <a:gd name="connsiteX204" fmla="*/ 603251 w 1263650"/>
                <a:gd name="connsiteY204" fmla="*/ 771525 h 2044699"/>
                <a:gd name="connsiteX205" fmla="*/ 606426 w 1263650"/>
                <a:gd name="connsiteY205" fmla="*/ 771525 h 2044699"/>
                <a:gd name="connsiteX206" fmla="*/ 606426 w 1263650"/>
                <a:gd name="connsiteY206" fmla="*/ 774700 h 2044699"/>
                <a:gd name="connsiteX207" fmla="*/ 606425 w 1263650"/>
                <a:gd name="connsiteY207" fmla="*/ 774700 h 2044699"/>
                <a:gd name="connsiteX208" fmla="*/ 625475 w 1263650"/>
                <a:gd name="connsiteY208" fmla="*/ 803275 h 2044699"/>
                <a:gd name="connsiteX209" fmla="*/ 628650 w 1263650"/>
                <a:gd name="connsiteY209" fmla="*/ 806450 h 2044699"/>
                <a:gd name="connsiteX210" fmla="*/ 635000 w 1263650"/>
                <a:gd name="connsiteY210" fmla="*/ 812800 h 2044699"/>
                <a:gd name="connsiteX211" fmla="*/ 638175 w 1263650"/>
                <a:gd name="connsiteY211" fmla="*/ 819150 h 2044699"/>
                <a:gd name="connsiteX212" fmla="*/ 644525 w 1263650"/>
                <a:gd name="connsiteY212" fmla="*/ 828675 h 2044699"/>
                <a:gd name="connsiteX213" fmla="*/ 647700 w 1263650"/>
                <a:gd name="connsiteY213" fmla="*/ 831850 h 2044699"/>
                <a:gd name="connsiteX214" fmla="*/ 654050 w 1263650"/>
                <a:gd name="connsiteY214" fmla="*/ 841375 h 2044699"/>
                <a:gd name="connsiteX215" fmla="*/ 657225 w 1263650"/>
                <a:gd name="connsiteY215" fmla="*/ 841375 h 2044699"/>
                <a:gd name="connsiteX216" fmla="*/ 657225 w 1263650"/>
                <a:gd name="connsiteY216" fmla="*/ 847725 h 2044699"/>
                <a:gd name="connsiteX217" fmla="*/ 660400 w 1263650"/>
                <a:gd name="connsiteY217" fmla="*/ 850900 h 2044699"/>
                <a:gd name="connsiteX218" fmla="*/ 663575 w 1263650"/>
                <a:gd name="connsiteY218" fmla="*/ 854075 h 2044699"/>
                <a:gd name="connsiteX219" fmla="*/ 673100 w 1263650"/>
                <a:gd name="connsiteY219" fmla="*/ 866775 h 2044699"/>
                <a:gd name="connsiteX220" fmla="*/ 679450 w 1263650"/>
                <a:gd name="connsiteY220" fmla="*/ 876300 h 2044699"/>
                <a:gd name="connsiteX221" fmla="*/ 682625 w 1263650"/>
                <a:gd name="connsiteY221" fmla="*/ 879475 h 2044699"/>
                <a:gd name="connsiteX222" fmla="*/ 701675 w 1263650"/>
                <a:gd name="connsiteY222" fmla="*/ 908050 h 2044699"/>
                <a:gd name="connsiteX223" fmla="*/ 708025 w 1263650"/>
                <a:gd name="connsiteY223" fmla="*/ 914400 h 2044699"/>
                <a:gd name="connsiteX224" fmla="*/ 723900 w 1263650"/>
                <a:gd name="connsiteY224" fmla="*/ 936625 h 2044699"/>
                <a:gd name="connsiteX225" fmla="*/ 733425 w 1263650"/>
                <a:gd name="connsiteY225" fmla="*/ 949325 h 2044699"/>
                <a:gd name="connsiteX226" fmla="*/ 736600 w 1263650"/>
                <a:gd name="connsiteY226" fmla="*/ 952500 h 2044699"/>
                <a:gd name="connsiteX227" fmla="*/ 736600 w 1263650"/>
                <a:gd name="connsiteY227" fmla="*/ 955675 h 2044699"/>
                <a:gd name="connsiteX228" fmla="*/ 739775 w 1263650"/>
                <a:gd name="connsiteY228" fmla="*/ 958850 h 2044699"/>
                <a:gd name="connsiteX229" fmla="*/ 739775 w 1263650"/>
                <a:gd name="connsiteY229" fmla="*/ 962025 h 2044699"/>
                <a:gd name="connsiteX230" fmla="*/ 746125 w 1263650"/>
                <a:gd name="connsiteY230" fmla="*/ 971550 h 2044699"/>
                <a:gd name="connsiteX231" fmla="*/ 790575 w 1263650"/>
                <a:gd name="connsiteY231" fmla="*/ 1028700 h 2044699"/>
                <a:gd name="connsiteX232" fmla="*/ 806450 w 1263650"/>
                <a:gd name="connsiteY232" fmla="*/ 1050925 h 2044699"/>
                <a:gd name="connsiteX233" fmla="*/ 812800 w 1263650"/>
                <a:gd name="connsiteY233" fmla="*/ 1060450 h 2044699"/>
                <a:gd name="connsiteX234" fmla="*/ 822325 w 1263650"/>
                <a:gd name="connsiteY234" fmla="*/ 1073150 h 2044699"/>
                <a:gd name="connsiteX235" fmla="*/ 825500 w 1263650"/>
                <a:gd name="connsiteY235" fmla="*/ 1079500 h 2044699"/>
                <a:gd name="connsiteX236" fmla="*/ 841375 w 1263650"/>
                <a:gd name="connsiteY236" fmla="*/ 1104900 h 2044699"/>
                <a:gd name="connsiteX237" fmla="*/ 854075 w 1263650"/>
                <a:gd name="connsiteY237" fmla="*/ 1117600 h 2044699"/>
                <a:gd name="connsiteX238" fmla="*/ 860425 w 1263650"/>
                <a:gd name="connsiteY238" fmla="*/ 1130300 h 2044699"/>
                <a:gd name="connsiteX239" fmla="*/ 866775 w 1263650"/>
                <a:gd name="connsiteY239" fmla="*/ 1136650 h 2044699"/>
                <a:gd name="connsiteX240" fmla="*/ 869950 w 1263650"/>
                <a:gd name="connsiteY240" fmla="*/ 1143000 h 2044699"/>
                <a:gd name="connsiteX241" fmla="*/ 882650 w 1263650"/>
                <a:gd name="connsiteY241" fmla="*/ 1162050 h 2044699"/>
                <a:gd name="connsiteX242" fmla="*/ 892175 w 1263650"/>
                <a:gd name="connsiteY242" fmla="*/ 1168400 h 2044699"/>
                <a:gd name="connsiteX243" fmla="*/ 892175 w 1263650"/>
                <a:gd name="connsiteY243" fmla="*/ 1171575 h 2044699"/>
                <a:gd name="connsiteX244" fmla="*/ 895350 w 1263650"/>
                <a:gd name="connsiteY244" fmla="*/ 1174750 h 2044699"/>
                <a:gd name="connsiteX245" fmla="*/ 904875 w 1263650"/>
                <a:gd name="connsiteY245" fmla="*/ 1190625 h 2044699"/>
                <a:gd name="connsiteX246" fmla="*/ 908050 w 1263650"/>
                <a:gd name="connsiteY246" fmla="*/ 1193800 h 2044699"/>
                <a:gd name="connsiteX247" fmla="*/ 933450 w 1263650"/>
                <a:gd name="connsiteY247" fmla="*/ 1228725 h 2044699"/>
                <a:gd name="connsiteX248" fmla="*/ 933450 w 1263650"/>
                <a:gd name="connsiteY248" fmla="*/ 1231900 h 2044699"/>
                <a:gd name="connsiteX249" fmla="*/ 958850 w 1263650"/>
                <a:gd name="connsiteY249" fmla="*/ 1263650 h 2044699"/>
                <a:gd name="connsiteX250" fmla="*/ 977900 w 1263650"/>
                <a:gd name="connsiteY250" fmla="*/ 1292225 h 2044699"/>
                <a:gd name="connsiteX251" fmla="*/ 1005680 w 1263650"/>
                <a:gd name="connsiteY251" fmla="*/ 1331117 h 2044699"/>
                <a:gd name="connsiteX252" fmla="*/ 1006478 w 1263650"/>
                <a:gd name="connsiteY252" fmla="*/ 1331117 h 2044699"/>
                <a:gd name="connsiteX253" fmla="*/ 1006478 w 1263650"/>
                <a:gd name="connsiteY253" fmla="*/ 1332234 h 2044699"/>
                <a:gd name="connsiteX254" fmla="*/ 1009650 w 1263650"/>
                <a:gd name="connsiteY254" fmla="*/ 1336675 h 2044699"/>
                <a:gd name="connsiteX255" fmla="*/ 1025525 w 1263650"/>
                <a:gd name="connsiteY255" fmla="*/ 1355725 h 2044699"/>
                <a:gd name="connsiteX256" fmla="*/ 1025525 w 1263650"/>
                <a:gd name="connsiteY256" fmla="*/ 1358900 h 2044699"/>
                <a:gd name="connsiteX257" fmla="*/ 1031875 w 1263650"/>
                <a:gd name="connsiteY257" fmla="*/ 1365250 h 2044699"/>
                <a:gd name="connsiteX258" fmla="*/ 1035050 w 1263650"/>
                <a:gd name="connsiteY258" fmla="*/ 1374775 h 2044699"/>
                <a:gd name="connsiteX259" fmla="*/ 1038225 w 1263650"/>
                <a:gd name="connsiteY259" fmla="*/ 1374775 h 2044699"/>
                <a:gd name="connsiteX260" fmla="*/ 1041400 w 1263650"/>
                <a:gd name="connsiteY260" fmla="*/ 1377950 h 2044699"/>
                <a:gd name="connsiteX261" fmla="*/ 1044575 w 1263650"/>
                <a:gd name="connsiteY261" fmla="*/ 1384300 h 2044699"/>
                <a:gd name="connsiteX262" fmla="*/ 1047750 w 1263650"/>
                <a:gd name="connsiteY262" fmla="*/ 1387475 h 2044699"/>
                <a:gd name="connsiteX263" fmla="*/ 1047750 w 1263650"/>
                <a:gd name="connsiteY263" fmla="*/ 1390650 h 2044699"/>
                <a:gd name="connsiteX264" fmla="*/ 1050925 w 1263650"/>
                <a:gd name="connsiteY264" fmla="*/ 1393825 h 2044699"/>
                <a:gd name="connsiteX265" fmla="*/ 1054100 w 1263650"/>
                <a:gd name="connsiteY265" fmla="*/ 1397000 h 2044699"/>
                <a:gd name="connsiteX266" fmla="*/ 1057275 w 1263650"/>
                <a:gd name="connsiteY266" fmla="*/ 1403350 h 2044699"/>
                <a:gd name="connsiteX267" fmla="*/ 1073150 w 1263650"/>
                <a:gd name="connsiteY267" fmla="*/ 1425575 h 2044699"/>
                <a:gd name="connsiteX268" fmla="*/ 1079500 w 1263650"/>
                <a:gd name="connsiteY268" fmla="*/ 1431925 h 2044699"/>
                <a:gd name="connsiteX269" fmla="*/ 1079500 w 1263650"/>
                <a:gd name="connsiteY269" fmla="*/ 1431924 h 2044699"/>
                <a:gd name="connsiteX270" fmla="*/ 1092200 w 1263650"/>
                <a:gd name="connsiteY270" fmla="*/ 1450974 h 2044699"/>
                <a:gd name="connsiteX271" fmla="*/ 1098550 w 1263650"/>
                <a:gd name="connsiteY271" fmla="*/ 1457324 h 2044699"/>
                <a:gd name="connsiteX272" fmla="*/ 1098550 w 1263650"/>
                <a:gd name="connsiteY272" fmla="*/ 1460499 h 2044699"/>
                <a:gd name="connsiteX273" fmla="*/ 1114425 w 1263650"/>
                <a:gd name="connsiteY273" fmla="*/ 1479549 h 2044699"/>
                <a:gd name="connsiteX274" fmla="*/ 1133475 w 1263650"/>
                <a:gd name="connsiteY274" fmla="*/ 1508124 h 2044699"/>
                <a:gd name="connsiteX275" fmla="*/ 1149350 w 1263650"/>
                <a:gd name="connsiteY275" fmla="*/ 1530349 h 2044699"/>
                <a:gd name="connsiteX276" fmla="*/ 1155700 w 1263650"/>
                <a:gd name="connsiteY276" fmla="*/ 1539874 h 2044699"/>
                <a:gd name="connsiteX277" fmla="*/ 1171575 w 1263650"/>
                <a:gd name="connsiteY277" fmla="*/ 1562099 h 2044699"/>
                <a:gd name="connsiteX278" fmla="*/ 1177925 w 1263650"/>
                <a:gd name="connsiteY278" fmla="*/ 1571624 h 2044699"/>
                <a:gd name="connsiteX279" fmla="*/ 1181100 w 1263650"/>
                <a:gd name="connsiteY279" fmla="*/ 1574799 h 2044699"/>
                <a:gd name="connsiteX280" fmla="*/ 1187450 w 1263650"/>
                <a:gd name="connsiteY280" fmla="*/ 1584324 h 2044699"/>
                <a:gd name="connsiteX281" fmla="*/ 1206500 w 1263650"/>
                <a:gd name="connsiteY281" fmla="*/ 1609724 h 2044699"/>
                <a:gd name="connsiteX282" fmla="*/ 1206500 w 1263650"/>
                <a:gd name="connsiteY282" fmla="*/ 1612899 h 2044699"/>
                <a:gd name="connsiteX283" fmla="*/ 1209675 w 1263650"/>
                <a:gd name="connsiteY283" fmla="*/ 1612899 h 2044699"/>
                <a:gd name="connsiteX284" fmla="*/ 1209675 w 1263650"/>
                <a:gd name="connsiteY284" fmla="*/ 1616074 h 2044699"/>
                <a:gd name="connsiteX285" fmla="*/ 1206500 w 1263650"/>
                <a:gd name="connsiteY285" fmla="*/ 1625599 h 2044699"/>
                <a:gd name="connsiteX286" fmla="*/ 1206500 w 1263650"/>
                <a:gd name="connsiteY286" fmla="*/ 1628774 h 2044699"/>
                <a:gd name="connsiteX287" fmla="*/ 1206500 w 1263650"/>
                <a:gd name="connsiteY287" fmla="*/ 1631949 h 2044699"/>
                <a:gd name="connsiteX288" fmla="*/ 1203325 w 1263650"/>
                <a:gd name="connsiteY288" fmla="*/ 1635124 h 2044699"/>
                <a:gd name="connsiteX289" fmla="*/ 1203325 w 1263650"/>
                <a:gd name="connsiteY289" fmla="*/ 1638299 h 2044699"/>
                <a:gd name="connsiteX290" fmla="*/ 1212850 w 1263650"/>
                <a:gd name="connsiteY290" fmla="*/ 1657349 h 2044699"/>
                <a:gd name="connsiteX291" fmla="*/ 1212850 w 1263650"/>
                <a:gd name="connsiteY291" fmla="*/ 1660524 h 2044699"/>
                <a:gd name="connsiteX292" fmla="*/ 1219200 w 1263650"/>
                <a:gd name="connsiteY292" fmla="*/ 1666874 h 2044699"/>
                <a:gd name="connsiteX293" fmla="*/ 1222375 w 1263650"/>
                <a:gd name="connsiteY293" fmla="*/ 1670049 h 2044699"/>
                <a:gd name="connsiteX294" fmla="*/ 1225550 w 1263650"/>
                <a:gd name="connsiteY294" fmla="*/ 1670049 h 2044699"/>
                <a:gd name="connsiteX295" fmla="*/ 1225550 w 1263650"/>
                <a:gd name="connsiteY295" fmla="*/ 1673224 h 2044699"/>
                <a:gd name="connsiteX296" fmla="*/ 1225550 w 1263650"/>
                <a:gd name="connsiteY296" fmla="*/ 1679574 h 2044699"/>
                <a:gd name="connsiteX297" fmla="*/ 1225550 w 1263650"/>
                <a:gd name="connsiteY297" fmla="*/ 1682749 h 2044699"/>
                <a:gd name="connsiteX298" fmla="*/ 1228725 w 1263650"/>
                <a:gd name="connsiteY298" fmla="*/ 1695449 h 2044699"/>
                <a:gd name="connsiteX299" fmla="*/ 1231900 w 1263650"/>
                <a:gd name="connsiteY299" fmla="*/ 1708149 h 2044699"/>
                <a:gd name="connsiteX300" fmla="*/ 1231900 w 1263650"/>
                <a:gd name="connsiteY300" fmla="*/ 1714499 h 2044699"/>
                <a:gd name="connsiteX301" fmla="*/ 1231900 w 1263650"/>
                <a:gd name="connsiteY301" fmla="*/ 1717674 h 2044699"/>
                <a:gd name="connsiteX302" fmla="*/ 1228725 w 1263650"/>
                <a:gd name="connsiteY302" fmla="*/ 1720849 h 2044699"/>
                <a:gd name="connsiteX303" fmla="*/ 1231900 w 1263650"/>
                <a:gd name="connsiteY303" fmla="*/ 1724024 h 2044699"/>
                <a:gd name="connsiteX304" fmla="*/ 1238250 w 1263650"/>
                <a:gd name="connsiteY304" fmla="*/ 1724024 h 2044699"/>
                <a:gd name="connsiteX305" fmla="*/ 1257300 w 1263650"/>
                <a:gd name="connsiteY305" fmla="*/ 1746249 h 2044699"/>
                <a:gd name="connsiteX306" fmla="*/ 1260475 w 1263650"/>
                <a:gd name="connsiteY306" fmla="*/ 1749424 h 2044699"/>
                <a:gd name="connsiteX307" fmla="*/ 1263650 w 1263650"/>
                <a:gd name="connsiteY307" fmla="*/ 1755774 h 2044699"/>
                <a:gd name="connsiteX308" fmla="*/ 1263650 w 1263650"/>
                <a:gd name="connsiteY308" fmla="*/ 1762124 h 2044699"/>
                <a:gd name="connsiteX309" fmla="*/ 1254125 w 1263650"/>
                <a:gd name="connsiteY309" fmla="*/ 1768474 h 2044699"/>
                <a:gd name="connsiteX310" fmla="*/ 1247775 w 1263650"/>
                <a:gd name="connsiteY310" fmla="*/ 1774824 h 2044699"/>
                <a:gd name="connsiteX311" fmla="*/ 1247775 w 1263650"/>
                <a:gd name="connsiteY311" fmla="*/ 1777999 h 2044699"/>
                <a:gd name="connsiteX312" fmla="*/ 1244600 w 1263650"/>
                <a:gd name="connsiteY312" fmla="*/ 1777999 h 2044699"/>
                <a:gd name="connsiteX313" fmla="*/ 1241425 w 1263650"/>
                <a:gd name="connsiteY313" fmla="*/ 1777999 h 2044699"/>
                <a:gd name="connsiteX314" fmla="*/ 1228725 w 1263650"/>
                <a:gd name="connsiteY314" fmla="*/ 1784349 h 2044699"/>
                <a:gd name="connsiteX315" fmla="*/ 1222375 w 1263650"/>
                <a:gd name="connsiteY315" fmla="*/ 1787524 h 2044699"/>
                <a:gd name="connsiteX316" fmla="*/ 1216025 w 1263650"/>
                <a:gd name="connsiteY316" fmla="*/ 1787524 h 2044699"/>
                <a:gd name="connsiteX317" fmla="*/ 1212850 w 1263650"/>
                <a:gd name="connsiteY317" fmla="*/ 1787524 h 2044699"/>
                <a:gd name="connsiteX318" fmla="*/ 1212850 w 1263650"/>
                <a:gd name="connsiteY318" fmla="*/ 1790699 h 2044699"/>
                <a:gd name="connsiteX319" fmla="*/ 1209675 w 1263650"/>
                <a:gd name="connsiteY319" fmla="*/ 1790699 h 2044699"/>
                <a:gd name="connsiteX320" fmla="*/ 1209675 w 1263650"/>
                <a:gd name="connsiteY320" fmla="*/ 1793874 h 2044699"/>
                <a:gd name="connsiteX321" fmla="*/ 1209675 w 1263650"/>
                <a:gd name="connsiteY321" fmla="*/ 1797049 h 2044699"/>
                <a:gd name="connsiteX322" fmla="*/ 1206500 w 1263650"/>
                <a:gd name="connsiteY322" fmla="*/ 1806574 h 2044699"/>
                <a:gd name="connsiteX323" fmla="*/ 1200150 w 1263650"/>
                <a:gd name="connsiteY323" fmla="*/ 1809749 h 2044699"/>
                <a:gd name="connsiteX324" fmla="*/ 1193800 w 1263650"/>
                <a:gd name="connsiteY324" fmla="*/ 1812924 h 2044699"/>
                <a:gd name="connsiteX325" fmla="*/ 1190625 w 1263650"/>
                <a:gd name="connsiteY325" fmla="*/ 1819274 h 2044699"/>
                <a:gd name="connsiteX326" fmla="*/ 1193800 w 1263650"/>
                <a:gd name="connsiteY326" fmla="*/ 1819274 h 2044699"/>
                <a:gd name="connsiteX327" fmla="*/ 1193800 w 1263650"/>
                <a:gd name="connsiteY327" fmla="*/ 1822449 h 2044699"/>
                <a:gd name="connsiteX328" fmla="*/ 1193800 w 1263650"/>
                <a:gd name="connsiteY328" fmla="*/ 1831974 h 2044699"/>
                <a:gd name="connsiteX329" fmla="*/ 1190625 w 1263650"/>
                <a:gd name="connsiteY329" fmla="*/ 1831974 h 2044699"/>
                <a:gd name="connsiteX330" fmla="*/ 1190625 w 1263650"/>
                <a:gd name="connsiteY330" fmla="*/ 1835149 h 2044699"/>
                <a:gd name="connsiteX331" fmla="*/ 1187450 w 1263650"/>
                <a:gd name="connsiteY331" fmla="*/ 1841499 h 2044699"/>
                <a:gd name="connsiteX332" fmla="*/ 1190625 w 1263650"/>
                <a:gd name="connsiteY332" fmla="*/ 1847849 h 2044699"/>
                <a:gd name="connsiteX333" fmla="*/ 1190625 w 1263650"/>
                <a:gd name="connsiteY333" fmla="*/ 1860549 h 2044699"/>
                <a:gd name="connsiteX334" fmla="*/ 1190625 w 1263650"/>
                <a:gd name="connsiteY334" fmla="*/ 1863724 h 2044699"/>
                <a:gd name="connsiteX335" fmla="*/ 1187450 w 1263650"/>
                <a:gd name="connsiteY335" fmla="*/ 1863724 h 2044699"/>
                <a:gd name="connsiteX336" fmla="*/ 1184275 w 1263650"/>
                <a:gd name="connsiteY336" fmla="*/ 1863724 h 2044699"/>
                <a:gd name="connsiteX337" fmla="*/ 1184275 w 1263650"/>
                <a:gd name="connsiteY337" fmla="*/ 1866899 h 2044699"/>
                <a:gd name="connsiteX338" fmla="*/ 1184275 w 1263650"/>
                <a:gd name="connsiteY338" fmla="*/ 1870074 h 2044699"/>
                <a:gd name="connsiteX339" fmla="*/ 1181100 w 1263650"/>
                <a:gd name="connsiteY339" fmla="*/ 1879599 h 2044699"/>
                <a:gd name="connsiteX340" fmla="*/ 1181100 w 1263650"/>
                <a:gd name="connsiteY340" fmla="*/ 1885949 h 2044699"/>
                <a:gd name="connsiteX341" fmla="*/ 1174750 w 1263650"/>
                <a:gd name="connsiteY341" fmla="*/ 1892299 h 2044699"/>
                <a:gd name="connsiteX342" fmla="*/ 1168400 w 1263650"/>
                <a:gd name="connsiteY342" fmla="*/ 1898649 h 2044699"/>
                <a:gd name="connsiteX343" fmla="*/ 1162050 w 1263650"/>
                <a:gd name="connsiteY343" fmla="*/ 1904999 h 2044699"/>
                <a:gd name="connsiteX344" fmla="*/ 1162050 w 1263650"/>
                <a:gd name="connsiteY344" fmla="*/ 1908174 h 2044699"/>
                <a:gd name="connsiteX345" fmla="*/ 1162050 w 1263650"/>
                <a:gd name="connsiteY345" fmla="*/ 1911349 h 2044699"/>
                <a:gd name="connsiteX346" fmla="*/ 1158875 w 1263650"/>
                <a:gd name="connsiteY346" fmla="*/ 1911349 h 2044699"/>
                <a:gd name="connsiteX347" fmla="*/ 1158875 w 1263650"/>
                <a:gd name="connsiteY347" fmla="*/ 1914524 h 2044699"/>
                <a:gd name="connsiteX348" fmla="*/ 1155700 w 1263650"/>
                <a:gd name="connsiteY348" fmla="*/ 1914524 h 2044699"/>
                <a:gd name="connsiteX349" fmla="*/ 1155700 w 1263650"/>
                <a:gd name="connsiteY349" fmla="*/ 1911349 h 2044699"/>
                <a:gd name="connsiteX350" fmla="*/ 1146175 w 1263650"/>
                <a:gd name="connsiteY350" fmla="*/ 1917699 h 2044699"/>
                <a:gd name="connsiteX351" fmla="*/ 1146175 w 1263650"/>
                <a:gd name="connsiteY351" fmla="*/ 1927224 h 2044699"/>
                <a:gd name="connsiteX352" fmla="*/ 1149350 w 1263650"/>
                <a:gd name="connsiteY352" fmla="*/ 1943099 h 2044699"/>
                <a:gd name="connsiteX353" fmla="*/ 1146175 w 1263650"/>
                <a:gd name="connsiteY353" fmla="*/ 1949449 h 2044699"/>
                <a:gd name="connsiteX354" fmla="*/ 1146175 w 1263650"/>
                <a:gd name="connsiteY354" fmla="*/ 1955799 h 2044699"/>
                <a:gd name="connsiteX355" fmla="*/ 1146175 w 1263650"/>
                <a:gd name="connsiteY355" fmla="*/ 1958974 h 2044699"/>
                <a:gd name="connsiteX356" fmla="*/ 1146175 w 1263650"/>
                <a:gd name="connsiteY356" fmla="*/ 1962149 h 2044699"/>
                <a:gd name="connsiteX357" fmla="*/ 1143000 w 1263650"/>
                <a:gd name="connsiteY357" fmla="*/ 1965324 h 2044699"/>
                <a:gd name="connsiteX358" fmla="*/ 1139825 w 1263650"/>
                <a:gd name="connsiteY358" fmla="*/ 1968499 h 2044699"/>
                <a:gd name="connsiteX359" fmla="*/ 1139825 w 1263650"/>
                <a:gd name="connsiteY359" fmla="*/ 1971674 h 2044699"/>
                <a:gd name="connsiteX360" fmla="*/ 1136650 w 1263650"/>
                <a:gd name="connsiteY360" fmla="*/ 1971674 h 2044699"/>
                <a:gd name="connsiteX361" fmla="*/ 1139825 w 1263650"/>
                <a:gd name="connsiteY361" fmla="*/ 1974849 h 2044699"/>
                <a:gd name="connsiteX362" fmla="*/ 1143000 w 1263650"/>
                <a:gd name="connsiteY362" fmla="*/ 1981199 h 2044699"/>
                <a:gd name="connsiteX363" fmla="*/ 1143000 w 1263650"/>
                <a:gd name="connsiteY363" fmla="*/ 1984374 h 2044699"/>
                <a:gd name="connsiteX364" fmla="*/ 1149350 w 1263650"/>
                <a:gd name="connsiteY364" fmla="*/ 1987549 h 2044699"/>
                <a:gd name="connsiteX365" fmla="*/ 1152525 w 1263650"/>
                <a:gd name="connsiteY365" fmla="*/ 1987549 h 2044699"/>
                <a:gd name="connsiteX366" fmla="*/ 1155700 w 1263650"/>
                <a:gd name="connsiteY366" fmla="*/ 1987549 h 2044699"/>
                <a:gd name="connsiteX367" fmla="*/ 1158875 w 1263650"/>
                <a:gd name="connsiteY367" fmla="*/ 1987549 h 2044699"/>
                <a:gd name="connsiteX368" fmla="*/ 1162050 w 1263650"/>
                <a:gd name="connsiteY368" fmla="*/ 1987549 h 2044699"/>
                <a:gd name="connsiteX369" fmla="*/ 1165225 w 1263650"/>
                <a:gd name="connsiteY369" fmla="*/ 1987549 h 2044699"/>
                <a:gd name="connsiteX370" fmla="*/ 1165225 w 1263650"/>
                <a:gd name="connsiteY370" fmla="*/ 1990724 h 2044699"/>
                <a:gd name="connsiteX371" fmla="*/ 1171575 w 1263650"/>
                <a:gd name="connsiteY371" fmla="*/ 2000249 h 2044699"/>
                <a:gd name="connsiteX372" fmla="*/ 1171575 w 1263650"/>
                <a:gd name="connsiteY372" fmla="*/ 2003424 h 2044699"/>
                <a:gd name="connsiteX373" fmla="*/ 1171575 w 1263650"/>
                <a:gd name="connsiteY373" fmla="*/ 2012949 h 2044699"/>
                <a:gd name="connsiteX374" fmla="*/ 1171575 w 1263650"/>
                <a:gd name="connsiteY374" fmla="*/ 2016124 h 2044699"/>
                <a:gd name="connsiteX375" fmla="*/ 1171575 w 1263650"/>
                <a:gd name="connsiteY375" fmla="*/ 2019299 h 2044699"/>
                <a:gd name="connsiteX376" fmla="*/ 1168400 w 1263650"/>
                <a:gd name="connsiteY376" fmla="*/ 2025649 h 2044699"/>
                <a:gd name="connsiteX377" fmla="*/ 1165225 w 1263650"/>
                <a:gd name="connsiteY377" fmla="*/ 2028824 h 2044699"/>
                <a:gd name="connsiteX378" fmla="*/ 1155700 w 1263650"/>
                <a:gd name="connsiteY378" fmla="*/ 2038349 h 2044699"/>
                <a:gd name="connsiteX379" fmla="*/ 1155700 w 1263650"/>
                <a:gd name="connsiteY379" fmla="*/ 2041524 h 2044699"/>
                <a:gd name="connsiteX380" fmla="*/ 1146175 w 1263650"/>
                <a:gd name="connsiteY380" fmla="*/ 2044699 h 2044699"/>
                <a:gd name="connsiteX381" fmla="*/ 1139825 w 1263650"/>
                <a:gd name="connsiteY381" fmla="*/ 2044699 h 2044699"/>
                <a:gd name="connsiteX382" fmla="*/ 1133475 w 1263650"/>
                <a:gd name="connsiteY382" fmla="*/ 2041524 h 2044699"/>
                <a:gd name="connsiteX383" fmla="*/ 1130300 w 1263650"/>
                <a:gd name="connsiteY383" fmla="*/ 2041524 h 2044699"/>
                <a:gd name="connsiteX384" fmla="*/ 1130300 w 1263650"/>
                <a:gd name="connsiteY384" fmla="*/ 2038349 h 2044699"/>
                <a:gd name="connsiteX385" fmla="*/ 1127125 w 1263650"/>
                <a:gd name="connsiteY385" fmla="*/ 2038349 h 2044699"/>
                <a:gd name="connsiteX386" fmla="*/ 1127125 w 1263650"/>
                <a:gd name="connsiteY386" fmla="*/ 2041524 h 2044699"/>
                <a:gd name="connsiteX387" fmla="*/ 1123950 w 1263650"/>
                <a:gd name="connsiteY387" fmla="*/ 2041524 h 2044699"/>
                <a:gd name="connsiteX388" fmla="*/ 901700 w 1263650"/>
                <a:gd name="connsiteY388" fmla="*/ 2022474 h 2044699"/>
                <a:gd name="connsiteX389" fmla="*/ 739775 w 1263650"/>
                <a:gd name="connsiteY389" fmla="*/ 2009774 h 2044699"/>
                <a:gd name="connsiteX390" fmla="*/ 736600 w 1263650"/>
                <a:gd name="connsiteY390" fmla="*/ 1990724 h 2044699"/>
                <a:gd name="connsiteX391" fmla="*/ 733425 w 1263650"/>
                <a:gd name="connsiteY391" fmla="*/ 1981199 h 2044699"/>
                <a:gd name="connsiteX392" fmla="*/ 730250 w 1263650"/>
                <a:gd name="connsiteY392" fmla="*/ 1981199 h 2044699"/>
                <a:gd name="connsiteX393" fmla="*/ 730250 w 1263650"/>
                <a:gd name="connsiteY393" fmla="*/ 1978024 h 2044699"/>
                <a:gd name="connsiteX394" fmla="*/ 733425 w 1263650"/>
                <a:gd name="connsiteY394" fmla="*/ 1974849 h 2044699"/>
                <a:gd name="connsiteX395" fmla="*/ 736600 w 1263650"/>
                <a:gd name="connsiteY395" fmla="*/ 1974849 h 2044699"/>
                <a:gd name="connsiteX396" fmla="*/ 736600 w 1263650"/>
                <a:gd name="connsiteY396" fmla="*/ 1978024 h 2044699"/>
                <a:gd name="connsiteX397" fmla="*/ 736600 w 1263650"/>
                <a:gd name="connsiteY397" fmla="*/ 1981199 h 2044699"/>
                <a:gd name="connsiteX398" fmla="*/ 739775 w 1263650"/>
                <a:gd name="connsiteY398" fmla="*/ 1990724 h 2044699"/>
                <a:gd name="connsiteX399" fmla="*/ 742950 w 1263650"/>
                <a:gd name="connsiteY399" fmla="*/ 1993899 h 2044699"/>
                <a:gd name="connsiteX400" fmla="*/ 742950 w 1263650"/>
                <a:gd name="connsiteY400" fmla="*/ 2000249 h 2044699"/>
                <a:gd name="connsiteX401" fmla="*/ 746125 w 1263650"/>
                <a:gd name="connsiteY401" fmla="*/ 2000249 h 2044699"/>
                <a:gd name="connsiteX402" fmla="*/ 746125 w 1263650"/>
                <a:gd name="connsiteY402" fmla="*/ 1997074 h 2044699"/>
                <a:gd name="connsiteX403" fmla="*/ 746125 w 1263650"/>
                <a:gd name="connsiteY403" fmla="*/ 1987549 h 2044699"/>
                <a:gd name="connsiteX404" fmla="*/ 746125 w 1263650"/>
                <a:gd name="connsiteY404" fmla="*/ 1984374 h 2044699"/>
                <a:gd name="connsiteX405" fmla="*/ 746125 w 1263650"/>
                <a:gd name="connsiteY405" fmla="*/ 1981199 h 2044699"/>
                <a:gd name="connsiteX406" fmla="*/ 742950 w 1263650"/>
                <a:gd name="connsiteY406" fmla="*/ 1974849 h 2044699"/>
                <a:gd name="connsiteX407" fmla="*/ 739775 w 1263650"/>
                <a:gd name="connsiteY407" fmla="*/ 1971674 h 2044699"/>
                <a:gd name="connsiteX408" fmla="*/ 736600 w 1263650"/>
                <a:gd name="connsiteY408" fmla="*/ 1968499 h 2044699"/>
                <a:gd name="connsiteX409" fmla="*/ 733425 w 1263650"/>
                <a:gd name="connsiteY409" fmla="*/ 1971674 h 2044699"/>
                <a:gd name="connsiteX410" fmla="*/ 730250 w 1263650"/>
                <a:gd name="connsiteY410" fmla="*/ 1971674 h 2044699"/>
                <a:gd name="connsiteX411" fmla="*/ 730250 w 1263650"/>
                <a:gd name="connsiteY411" fmla="*/ 1974849 h 2044699"/>
                <a:gd name="connsiteX412" fmla="*/ 727075 w 1263650"/>
                <a:gd name="connsiteY412" fmla="*/ 1974849 h 2044699"/>
                <a:gd name="connsiteX413" fmla="*/ 723900 w 1263650"/>
                <a:gd name="connsiteY413" fmla="*/ 1971674 h 2044699"/>
                <a:gd name="connsiteX414" fmla="*/ 727075 w 1263650"/>
                <a:gd name="connsiteY414" fmla="*/ 1968499 h 2044699"/>
                <a:gd name="connsiteX415" fmla="*/ 727075 w 1263650"/>
                <a:gd name="connsiteY415" fmla="*/ 1965324 h 2044699"/>
                <a:gd name="connsiteX416" fmla="*/ 730250 w 1263650"/>
                <a:gd name="connsiteY416" fmla="*/ 1965324 h 2044699"/>
                <a:gd name="connsiteX417" fmla="*/ 730250 w 1263650"/>
                <a:gd name="connsiteY417" fmla="*/ 1962149 h 2044699"/>
                <a:gd name="connsiteX418" fmla="*/ 733425 w 1263650"/>
                <a:gd name="connsiteY418" fmla="*/ 1962149 h 2044699"/>
                <a:gd name="connsiteX419" fmla="*/ 733425 w 1263650"/>
                <a:gd name="connsiteY419" fmla="*/ 1958974 h 2044699"/>
                <a:gd name="connsiteX420" fmla="*/ 730250 w 1263650"/>
                <a:gd name="connsiteY420" fmla="*/ 1955799 h 2044699"/>
                <a:gd name="connsiteX421" fmla="*/ 730250 w 1263650"/>
                <a:gd name="connsiteY421" fmla="*/ 1958974 h 2044699"/>
                <a:gd name="connsiteX422" fmla="*/ 730250 w 1263650"/>
                <a:gd name="connsiteY422" fmla="*/ 1962149 h 2044699"/>
                <a:gd name="connsiteX423" fmla="*/ 727075 w 1263650"/>
                <a:gd name="connsiteY423" fmla="*/ 1962149 h 2044699"/>
                <a:gd name="connsiteX424" fmla="*/ 727075 w 1263650"/>
                <a:gd name="connsiteY424" fmla="*/ 1958974 h 2044699"/>
                <a:gd name="connsiteX425" fmla="*/ 723900 w 1263650"/>
                <a:gd name="connsiteY425" fmla="*/ 1955799 h 2044699"/>
                <a:gd name="connsiteX426" fmla="*/ 723900 w 1263650"/>
                <a:gd name="connsiteY426" fmla="*/ 1949449 h 2044699"/>
                <a:gd name="connsiteX427" fmla="*/ 723900 w 1263650"/>
                <a:gd name="connsiteY427" fmla="*/ 1946274 h 2044699"/>
                <a:gd name="connsiteX428" fmla="*/ 733425 w 1263650"/>
                <a:gd name="connsiteY428" fmla="*/ 1943099 h 2044699"/>
                <a:gd name="connsiteX429" fmla="*/ 733425 w 1263650"/>
                <a:gd name="connsiteY429" fmla="*/ 1917699 h 2044699"/>
                <a:gd name="connsiteX430" fmla="*/ 727075 w 1263650"/>
                <a:gd name="connsiteY430" fmla="*/ 1895474 h 2044699"/>
                <a:gd name="connsiteX431" fmla="*/ 720725 w 1263650"/>
                <a:gd name="connsiteY431" fmla="*/ 1870074 h 2044699"/>
                <a:gd name="connsiteX432" fmla="*/ 698500 w 1263650"/>
                <a:gd name="connsiteY432" fmla="*/ 1831974 h 2044699"/>
                <a:gd name="connsiteX433" fmla="*/ 695325 w 1263650"/>
                <a:gd name="connsiteY433" fmla="*/ 1828799 h 2044699"/>
                <a:gd name="connsiteX434" fmla="*/ 682625 w 1263650"/>
                <a:gd name="connsiteY434" fmla="*/ 1816099 h 2044699"/>
                <a:gd name="connsiteX435" fmla="*/ 673100 w 1263650"/>
                <a:gd name="connsiteY435" fmla="*/ 1800224 h 2044699"/>
                <a:gd name="connsiteX436" fmla="*/ 660400 w 1263650"/>
                <a:gd name="connsiteY436" fmla="*/ 1787524 h 2044699"/>
                <a:gd name="connsiteX437" fmla="*/ 660400 w 1263650"/>
                <a:gd name="connsiteY437" fmla="*/ 1784349 h 2044699"/>
                <a:gd name="connsiteX438" fmla="*/ 657225 w 1263650"/>
                <a:gd name="connsiteY438" fmla="*/ 1784349 h 2044699"/>
                <a:gd name="connsiteX439" fmla="*/ 654050 w 1263650"/>
                <a:gd name="connsiteY439" fmla="*/ 1781174 h 2044699"/>
                <a:gd name="connsiteX440" fmla="*/ 654050 w 1263650"/>
                <a:gd name="connsiteY440" fmla="*/ 1784349 h 2044699"/>
                <a:gd name="connsiteX441" fmla="*/ 641350 w 1263650"/>
                <a:gd name="connsiteY441" fmla="*/ 1771649 h 2044699"/>
                <a:gd name="connsiteX442" fmla="*/ 635000 w 1263650"/>
                <a:gd name="connsiteY442" fmla="*/ 1758949 h 2044699"/>
                <a:gd name="connsiteX443" fmla="*/ 628650 w 1263650"/>
                <a:gd name="connsiteY443" fmla="*/ 1752599 h 2044699"/>
                <a:gd name="connsiteX444" fmla="*/ 622300 w 1263650"/>
                <a:gd name="connsiteY444" fmla="*/ 1746249 h 2044699"/>
                <a:gd name="connsiteX445" fmla="*/ 615950 w 1263650"/>
                <a:gd name="connsiteY445" fmla="*/ 1749424 h 2044699"/>
                <a:gd name="connsiteX446" fmla="*/ 615950 w 1263650"/>
                <a:gd name="connsiteY446" fmla="*/ 1746249 h 2044699"/>
                <a:gd name="connsiteX447" fmla="*/ 615950 w 1263650"/>
                <a:gd name="connsiteY447" fmla="*/ 1743074 h 2044699"/>
                <a:gd name="connsiteX448" fmla="*/ 612775 w 1263650"/>
                <a:gd name="connsiteY448" fmla="*/ 1743074 h 2044699"/>
                <a:gd name="connsiteX449" fmla="*/ 609600 w 1263650"/>
                <a:gd name="connsiteY449" fmla="*/ 1743074 h 2044699"/>
                <a:gd name="connsiteX450" fmla="*/ 606425 w 1263650"/>
                <a:gd name="connsiteY450" fmla="*/ 1743074 h 2044699"/>
                <a:gd name="connsiteX451" fmla="*/ 606425 w 1263650"/>
                <a:gd name="connsiteY451" fmla="*/ 1746249 h 2044699"/>
                <a:gd name="connsiteX452" fmla="*/ 603250 w 1263650"/>
                <a:gd name="connsiteY452" fmla="*/ 1752599 h 2044699"/>
                <a:gd name="connsiteX453" fmla="*/ 603250 w 1263650"/>
                <a:gd name="connsiteY453" fmla="*/ 1755774 h 2044699"/>
                <a:gd name="connsiteX454" fmla="*/ 600075 w 1263650"/>
                <a:gd name="connsiteY454" fmla="*/ 1755774 h 2044699"/>
                <a:gd name="connsiteX455" fmla="*/ 593725 w 1263650"/>
                <a:gd name="connsiteY455" fmla="*/ 1749424 h 2044699"/>
                <a:gd name="connsiteX456" fmla="*/ 593725 w 1263650"/>
                <a:gd name="connsiteY456" fmla="*/ 1746249 h 2044699"/>
                <a:gd name="connsiteX457" fmla="*/ 584200 w 1263650"/>
                <a:gd name="connsiteY457" fmla="*/ 1743074 h 2044699"/>
                <a:gd name="connsiteX458" fmla="*/ 581025 w 1263650"/>
                <a:gd name="connsiteY458" fmla="*/ 1739899 h 2044699"/>
                <a:gd name="connsiteX459" fmla="*/ 581025 w 1263650"/>
                <a:gd name="connsiteY459" fmla="*/ 1736724 h 2044699"/>
                <a:gd name="connsiteX460" fmla="*/ 587375 w 1263650"/>
                <a:gd name="connsiteY460" fmla="*/ 1736724 h 2044699"/>
                <a:gd name="connsiteX461" fmla="*/ 590550 w 1263650"/>
                <a:gd name="connsiteY461" fmla="*/ 1730374 h 2044699"/>
                <a:gd name="connsiteX462" fmla="*/ 590550 w 1263650"/>
                <a:gd name="connsiteY462" fmla="*/ 1724024 h 2044699"/>
                <a:gd name="connsiteX463" fmla="*/ 587375 w 1263650"/>
                <a:gd name="connsiteY463" fmla="*/ 1704974 h 2044699"/>
                <a:gd name="connsiteX464" fmla="*/ 581025 w 1263650"/>
                <a:gd name="connsiteY464" fmla="*/ 1689099 h 2044699"/>
                <a:gd name="connsiteX465" fmla="*/ 574675 w 1263650"/>
                <a:gd name="connsiteY465" fmla="*/ 1682749 h 2044699"/>
                <a:gd name="connsiteX466" fmla="*/ 555625 w 1263650"/>
                <a:gd name="connsiteY466" fmla="*/ 1679574 h 2044699"/>
                <a:gd name="connsiteX467" fmla="*/ 536575 w 1263650"/>
                <a:gd name="connsiteY467" fmla="*/ 1679574 h 2044699"/>
                <a:gd name="connsiteX468" fmla="*/ 533400 w 1263650"/>
                <a:gd name="connsiteY468" fmla="*/ 1682749 h 2044699"/>
                <a:gd name="connsiteX469" fmla="*/ 527050 w 1263650"/>
                <a:gd name="connsiteY469" fmla="*/ 1676399 h 2044699"/>
                <a:gd name="connsiteX470" fmla="*/ 514350 w 1263650"/>
                <a:gd name="connsiteY470" fmla="*/ 1670049 h 2044699"/>
                <a:gd name="connsiteX471" fmla="*/ 511175 w 1263650"/>
                <a:gd name="connsiteY471" fmla="*/ 1670049 h 2044699"/>
                <a:gd name="connsiteX472" fmla="*/ 492125 w 1263650"/>
                <a:gd name="connsiteY472" fmla="*/ 1654174 h 2044699"/>
                <a:gd name="connsiteX473" fmla="*/ 485775 w 1263650"/>
                <a:gd name="connsiteY473" fmla="*/ 1654174 h 2044699"/>
                <a:gd name="connsiteX474" fmla="*/ 479425 w 1263650"/>
                <a:gd name="connsiteY474" fmla="*/ 1641474 h 2044699"/>
                <a:gd name="connsiteX475" fmla="*/ 476250 w 1263650"/>
                <a:gd name="connsiteY475" fmla="*/ 1641474 h 2044699"/>
                <a:gd name="connsiteX476" fmla="*/ 473075 w 1263650"/>
                <a:gd name="connsiteY476" fmla="*/ 1638299 h 2044699"/>
                <a:gd name="connsiteX477" fmla="*/ 473075 w 1263650"/>
                <a:gd name="connsiteY477" fmla="*/ 1631949 h 2044699"/>
                <a:gd name="connsiteX478" fmla="*/ 473075 w 1263650"/>
                <a:gd name="connsiteY478" fmla="*/ 1625599 h 2044699"/>
                <a:gd name="connsiteX479" fmla="*/ 473075 w 1263650"/>
                <a:gd name="connsiteY479" fmla="*/ 1622424 h 2044699"/>
                <a:gd name="connsiteX480" fmla="*/ 473075 w 1263650"/>
                <a:gd name="connsiteY480" fmla="*/ 1619249 h 2044699"/>
                <a:gd name="connsiteX481" fmla="*/ 473075 w 1263650"/>
                <a:gd name="connsiteY481" fmla="*/ 1616074 h 2044699"/>
                <a:gd name="connsiteX482" fmla="*/ 469900 w 1263650"/>
                <a:gd name="connsiteY482" fmla="*/ 1616074 h 2044699"/>
                <a:gd name="connsiteX483" fmla="*/ 463550 w 1263650"/>
                <a:gd name="connsiteY483" fmla="*/ 1612899 h 2044699"/>
                <a:gd name="connsiteX484" fmla="*/ 460375 w 1263650"/>
                <a:gd name="connsiteY484" fmla="*/ 1609724 h 2044699"/>
                <a:gd name="connsiteX485" fmla="*/ 460375 w 1263650"/>
                <a:gd name="connsiteY485" fmla="*/ 1606549 h 2044699"/>
                <a:gd name="connsiteX486" fmla="*/ 457200 w 1263650"/>
                <a:gd name="connsiteY486" fmla="*/ 1603374 h 2044699"/>
                <a:gd name="connsiteX487" fmla="*/ 450850 w 1263650"/>
                <a:gd name="connsiteY487" fmla="*/ 1597024 h 2044699"/>
                <a:gd name="connsiteX488" fmla="*/ 447675 w 1263650"/>
                <a:gd name="connsiteY488" fmla="*/ 1593849 h 2044699"/>
                <a:gd name="connsiteX489" fmla="*/ 444500 w 1263650"/>
                <a:gd name="connsiteY489" fmla="*/ 1590674 h 2044699"/>
                <a:gd name="connsiteX490" fmla="*/ 434975 w 1263650"/>
                <a:gd name="connsiteY490" fmla="*/ 1581149 h 2044699"/>
                <a:gd name="connsiteX491" fmla="*/ 422275 w 1263650"/>
                <a:gd name="connsiteY491" fmla="*/ 1577974 h 2044699"/>
                <a:gd name="connsiteX492" fmla="*/ 409575 w 1263650"/>
                <a:gd name="connsiteY492" fmla="*/ 1577974 h 2044699"/>
                <a:gd name="connsiteX493" fmla="*/ 396875 w 1263650"/>
                <a:gd name="connsiteY493" fmla="*/ 1571624 h 2044699"/>
                <a:gd name="connsiteX494" fmla="*/ 384175 w 1263650"/>
                <a:gd name="connsiteY494" fmla="*/ 1568449 h 2044699"/>
                <a:gd name="connsiteX495" fmla="*/ 374650 w 1263650"/>
                <a:gd name="connsiteY495" fmla="*/ 1562099 h 2044699"/>
                <a:gd name="connsiteX496" fmla="*/ 368300 w 1263650"/>
                <a:gd name="connsiteY496" fmla="*/ 1555749 h 2044699"/>
                <a:gd name="connsiteX497" fmla="*/ 355600 w 1263650"/>
                <a:gd name="connsiteY497" fmla="*/ 1555749 h 2044699"/>
                <a:gd name="connsiteX498" fmla="*/ 346075 w 1263650"/>
                <a:gd name="connsiteY498" fmla="*/ 1549399 h 2044699"/>
                <a:gd name="connsiteX499" fmla="*/ 336550 w 1263650"/>
                <a:gd name="connsiteY499" fmla="*/ 1549399 h 2044699"/>
                <a:gd name="connsiteX500" fmla="*/ 330200 w 1263650"/>
                <a:gd name="connsiteY500" fmla="*/ 1546224 h 2044699"/>
                <a:gd name="connsiteX501" fmla="*/ 323850 w 1263650"/>
                <a:gd name="connsiteY501" fmla="*/ 1546224 h 2044699"/>
                <a:gd name="connsiteX502" fmla="*/ 307975 w 1263650"/>
                <a:gd name="connsiteY502" fmla="*/ 1546224 h 2044699"/>
                <a:gd name="connsiteX503" fmla="*/ 298450 w 1263650"/>
                <a:gd name="connsiteY503" fmla="*/ 1546224 h 2044699"/>
                <a:gd name="connsiteX504" fmla="*/ 295275 w 1263650"/>
                <a:gd name="connsiteY504" fmla="*/ 1543049 h 2044699"/>
                <a:gd name="connsiteX505" fmla="*/ 292100 w 1263650"/>
                <a:gd name="connsiteY505" fmla="*/ 1527174 h 2044699"/>
                <a:gd name="connsiteX506" fmla="*/ 288925 w 1263650"/>
                <a:gd name="connsiteY506" fmla="*/ 1520824 h 2044699"/>
                <a:gd name="connsiteX507" fmla="*/ 282575 w 1263650"/>
                <a:gd name="connsiteY507" fmla="*/ 1517649 h 2044699"/>
                <a:gd name="connsiteX508" fmla="*/ 279400 w 1263650"/>
                <a:gd name="connsiteY508" fmla="*/ 1517649 h 2044699"/>
                <a:gd name="connsiteX509" fmla="*/ 276225 w 1263650"/>
                <a:gd name="connsiteY509" fmla="*/ 1517649 h 2044699"/>
                <a:gd name="connsiteX510" fmla="*/ 276225 w 1263650"/>
                <a:gd name="connsiteY510" fmla="*/ 1514474 h 2044699"/>
                <a:gd name="connsiteX511" fmla="*/ 276225 w 1263650"/>
                <a:gd name="connsiteY511" fmla="*/ 1511299 h 2044699"/>
                <a:gd name="connsiteX512" fmla="*/ 276225 w 1263650"/>
                <a:gd name="connsiteY512" fmla="*/ 1508124 h 2044699"/>
                <a:gd name="connsiteX513" fmla="*/ 279400 w 1263650"/>
                <a:gd name="connsiteY513" fmla="*/ 1501774 h 2044699"/>
                <a:gd name="connsiteX514" fmla="*/ 285750 w 1263650"/>
                <a:gd name="connsiteY514" fmla="*/ 1492249 h 2044699"/>
                <a:gd name="connsiteX515" fmla="*/ 285750 w 1263650"/>
                <a:gd name="connsiteY515" fmla="*/ 1485899 h 2044699"/>
                <a:gd name="connsiteX516" fmla="*/ 285750 w 1263650"/>
                <a:gd name="connsiteY516" fmla="*/ 1479549 h 2044699"/>
                <a:gd name="connsiteX517" fmla="*/ 288925 w 1263650"/>
                <a:gd name="connsiteY517" fmla="*/ 1470024 h 2044699"/>
                <a:gd name="connsiteX518" fmla="*/ 292100 w 1263650"/>
                <a:gd name="connsiteY518" fmla="*/ 1463674 h 2044699"/>
                <a:gd name="connsiteX519" fmla="*/ 288925 w 1263650"/>
                <a:gd name="connsiteY519" fmla="*/ 1457324 h 2044699"/>
                <a:gd name="connsiteX520" fmla="*/ 285750 w 1263650"/>
                <a:gd name="connsiteY520" fmla="*/ 1450974 h 2044699"/>
                <a:gd name="connsiteX521" fmla="*/ 285750 w 1263650"/>
                <a:gd name="connsiteY521" fmla="*/ 1444624 h 2044699"/>
                <a:gd name="connsiteX522" fmla="*/ 292100 w 1263650"/>
                <a:gd name="connsiteY522" fmla="*/ 1438274 h 2044699"/>
                <a:gd name="connsiteX523" fmla="*/ 292100 w 1263650"/>
                <a:gd name="connsiteY523" fmla="*/ 1435099 h 2044699"/>
                <a:gd name="connsiteX524" fmla="*/ 295275 w 1263650"/>
                <a:gd name="connsiteY524" fmla="*/ 1428749 h 2044699"/>
                <a:gd name="connsiteX525" fmla="*/ 301625 w 1263650"/>
                <a:gd name="connsiteY525" fmla="*/ 1422399 h 2044699"/>
                <a:gd name="connsiteX526" fmla="*/ 301625 w 1263650"/>
                <a:gd name="connsiteY526" fmla="*/ 1419224 h 2044699"/>
                <a:gd name="connsiteX527" fmla="*/ 301625 w 1263650"/>
                <a:gd name="connsiteY527" fmla="*/ 1416049 h 2044699"/>
                <a:gd name="connsiteX528" fmla="*/ 301625 w 1263650"/>
                <a:gd name="connsiteY528" fmla="*/ 1406524 h 2044699"/>
                <a:gd name="connsiteX529" fmla="*/ 288925 w 1263650"/>
                <a:gd name="connsiteY529" fmla="*/ 1396999 h 2044699"/>
                <a:gd name="connsiteX530" fmla="*/ 285750 w 1263650"/>
                <a:gd name="connsiteY530" fmla="*/ 1400174 h 2044699"/>
                <a:gd name="connsiteX531" fmla="*/ 269875 w 1263650"/>
                <a:gd name="connsiteY531" fmla="*/ 1387474 h 2044699"/>
                <a:gd name="connsiteX532" fmla="*/ 269875 w 1263650"/>
                <a:gd name="connsiteY532" fmla="*/ 1377949 h 2044699"/>
                <a:gd name="connsiteX533" fmla="*/ 273050 w 1263650"/>
                <a:gd name="connsiteY533" fmla="*/ 1371599 h 2044699"/>
                <a:gd name="connsiteX534" fmla="*/ 276225 w 1263650"/>
                <a:gd name="connsiteY534" fmla="*/ 1368424 h 2044699"/>
                <a:gd name="connsiteX535" fmla="*/ 282575 w 1263650"/>
                <a:gd name="connsiteY535" fmla="*/ 1365249 h 2044699"/>
                <a:gd name="connsiteX536" fmla="*/ 282575 w 1263650"/>
                <a:gd name="connsiteY536" fmla="*/ 1362074 h 2044699"/>
                <a:gd name="connsiteX537" fmla="*/ 282575 w 1263650"/>
                <a:gd name="connsiteY537" fmla="*/ 1355724 h 2044699"/>
                <a:gd name="connsiteX538" fmla="*/ 279400 w 1263650"/>
                <a:gd name="connsiteY538" fmla="*/ 1349374 h 2044699"/>
                <a:gd name="connsiteX539" fmla="*/ 279400 w 1263650"/>
                <a:gd name="connsiteY539" fmla="*/ 1346199 h 2044699"/>
                <a:gd name="connsiteX540" fmla="*/ 269875 w 1263650"/>
                <a:gd name="connsiteY540" fmla="*/ 1343024 h 2044699"/>
                <a:gd name="connsiteX541" fmla="*/ 260350 w 1263650"/>
                <a:gd name="connsiteY541" fmla="*/ 1336674 h 2044699"/>
                <a:gd name="connsiteX542" fmla="*/ 254000 w 1263650"/>
                <a:gd name="connsiteY542" fmla="*/ 1327149 h 2044699"/>
                <a:gd name="connsiteX543" fmla="*/ 250825 w 1263650"/>
                <a:gd name="connsiteY543" fmla="*/ 1317624 h 2044699"/>
                <a:gd name="connsiteX544" fmla="*/ 247650 w 1263650"/>
                <a:gd name="connsiteY544" fmla="*/ 1308099 h 2044699"/>
                <a:gd name="connsiteX545" fmla="*/ 244475 w 1263650"/>
                <a:gd name="connsiteY545" fmla="*/ 1298574 h 2044699"/>
                <a:gd name="connsiteX546" fmla="*/ 238125 w 1263650"/>
                <a:gd name="connsiteY546" fmla="*/ 1295399 h 2044699"/>
                <a:gd name="connsiteX547" fmla="*/ 228600 w 1263650"/>
                <a:gd name="connsiteY547" fmla="*/ 1289049 h 2044699"/>
                <a:gd name="connsiteX548" fmla="*/ 225425 w 1263650"/>
                <a:gd name="connsiteY548" fmla="*/ 1282699 h 2044699"/>
                <a:gd name="connsiteX549" fmla="*/ 225425 w 1263650"/>
                <a:gd name="connsiteY549" fmla="*/ 1273174 h 2044699"/>
                <a:gd name="connsiteX550" fmla="*/ 228600 w 1263650"/>
                <a:gd name="connsiteY550" fmla="*/ 1269999 h 2044699"/>
                <a:gd name="connsiteX551" fmla="*/ 228600 w 1263650"/>
                <a:gd name="connsiteY551" fmla="*/ 1266824 h 2044699"/>
                <a:gd name="connsiteX552" fmla="*/ 225425 w 1263650"/>
                <a:gd name="connsiteY552" fmla="*/ 1263649 h 2044699"/>
                <a:gd name="connsiteX553" fmla="*/ 225425 w 1263650"/>
                <a:gd name="connsiteY553" fmla="*/ 1260474 h 2044699"/>
                <a:gd name="connsiteX554" fmla="*/ 212725 w 1263650"/>
                <a:gd name="connsiteY554" fmla="*/ 1244599 h 2044699"/>
                <a:gd name="connsiteX555" fmla="*/ 209550 w 1263650"/>
                <a:gd name="connsiteY555" fmla="*/ 1219199 h 2044699"/>
                <a:gd name="connsiteX556" fmla="*/ 200025 w 1263650"/>
                <a:gd name="connsiteY556" fmla="*/ 1212849 h 2044699"/>
                <a:gd name="connsiteX557" fmla="*/ 196850 w 1263650"/>
                <a:gd name="connsiteY557" fmla="*/ 1193799 h 2044699"/>
                <a:gd name="connsiteX558" fmla="*/ 187325 w 1263650"/>
                <a:gd name="connsiteY558" fmla="*/ 1177924 h 2044699"/>
                <a:gd name="connsiteX559" fmla="*/ 187325 w 1263650"/>
                <a:gd name="connsiteY559" fmla="*/ 1171574 h 2044699"/>
                <a:gd name="connsiteX560" fmla="*/ 177800 w 1263650"/>
                <a:gd name="connsiteY560" fmla="*/ 1162049 h 2044699"/>
                <a:gd name="connsiteX561" fmla="*/ 171450 w 1263650"/>
                <a:gd name="connsiteY561" fmla="*/ 1162049 h 2044699"/>
                <a:gd name="connsiteX562" fmla="*/ 171450 w 1263650"/>
                <a:gd name="connsiteY562" fmla="*/ 1158874 h 2044699"/>
                <a:gd name="connsiteX563" fmla="*/ 171450 w 1263650"/>
                <a:gd name="connsiteY563" fmla="*/ 1152524 h 2044699"/>
                <a:gd name="connsiteX564" fmla="*/ 165100 w 1263650"/>
                <a:gd name="connsiteY564" fmla="*/ 1146174 h 2044699"/>
                <a:gd name="connsiteX565" fmla="*/ 165100 w 1263650"/>
                <a:gd name="connsiteY565" fmla="*/ 1142999 h 2044699"/>
                <a:gd name="connsiteX566" fmla="*/ 165100 w 1263650"/>
                <a:gd name="connsiteY566" fmla="*/ 1136649 h 2044699"/>
                <a:gd name="connsiteX567" fmla="*/ 168275 w 1263650"/>
                <a:gd name="connsiteY567" fmla="*/ 1133474 h 2044699"/>
                <a:gd name="connsiteX568" fmla="*/ 168275 w 1263650"/>
                <a:gd name="connsiteY568" fmla="*/ 1130299 h 2044699"/>
                <a:gd name="connsiteX569" fmla="*/ 168275 w 1263650"/>
                <a:gd name="connsiteY569" fmla="*/ 1117599 h 2044699"/>
                <a:gd name="connsiteX570" fmla="*/ 168275 w 1263650"/>
                <a:gd name="connsiteY570" fmla="*/ 1104899 h 2044699"/>
                <a:gd name="connsiteX571" fmla="*/ 171450 w 1263650"/>
                <a:gd name="connsiteY571" fmla="*/ 1101724 h 2044699"/>
                <a:gd name="connsiteX572" fmla="*/ 171450 w 1263650"/>
                <a:gd name="connsiteY572" fmla="*/ 1098549 h 2044699"/>
                <a:gd name="connsiteX573" fmla="*/ 168275 w 1263650"/>
                <a:gd name="connsiteY573" fmla="*/ 1092199 h 2044699"/>
                <a:gd name="connsiteX574" fmla="*/ 165100 w 1263650"/>
                <a:gd name="connsiteY574" fmla="*/ 1092199 h 2044699"/>
                <a:gd name="connsiteX575" fmla="*/ 168275 w 1263650"/>
                <a:gd name="connsiteY575" fmla="*/ 1089024 h 2044699"/>
                <a:gd name="connsiteX576" fmla="*/ 171450 w 1263650"/>
                <a:gd name="connsiteY576" fmla="*/ 1085849 h 2044699"/>
                <a:gd name="connsiteX577" fmla="*/ 174625 w 1263650"/>
                <a:gd name="connsiteY577" fmla="*/ 1082674 h 2044699"/>
                <a:gd name="connsiteX578" fmla="*/ 177800 w 1263650"/>
                <a:gd name="connsiteY578" fmla="*/ 1082674 h 2044699"/>
                <a:gd name="connsiteX579" fmla="*/ 180975 w 1263650"/>
                <a:gd name="connsiteY579" fmla="*/ 1089024 h 2044699"/>
                <a:gd name="connsiteX580" fmla="*/ 184150 w 1263650"/>
                <a:gd name="connsiteY580" fmla="*/ 1089024 h 2044699"/>
                <a:gd name="connsiteX581" fmla="*/ 190500 w 1263650"/>
                <a:gd name="connsiteY581" fmla="*/ 1085849 h 2044699"/>
                <a:gd name="connsiteX582" fmla="*/ 200025 w 1263650"/>
                <a:gd name="connsiteY582" fmla="*/ 1066799 h 2044699"/>
                <a:gd name="connsiteX583" fmla="*/ 200025 w 1263650"/>
                <a:gd name="connsiteY583" fmla="*/ 1073149 h 2044699"/>
                <a:gd name="connsiteX584" fmla="*/ 203200 w 1263650"/>
                <a:gd name="connsiteY584" fmla="*/ 1073149 h 2044699"/>
                <a:gd name="connsiteX585" fmla="*/ 203200 w 1263650"/>
                <a:gd name="connsiteY585" fmla="*/ 1066799 h 2044699"/>
                <a:gd name="connsiteX586" fmla="*/ 200025 w 1263650"/>
                <a:gd name="connsiteY586" fmla="*/ 1066799 h 2044699"/>
                <a:gd name="connsiteX587" fmla="*/ 200025 w 1263650"/>
                <a:gd name="connsiteY587" fmla="*/ 1063624 h 2044699"/>
                <a:gd name="connsiteX588" fmla="*/ 203200 w 1263650"/>
                <a:gd name="connsiteY588" fmla="*/ 1054099 h 2044699"/>
                <a:gd name="connsiteX589" fmla="*/ 203200 w 1263650"/>
                <a:gd name="connsiteY589" fmla="*/ 1044574 h 2044699"/>
                <a:gd name="connsiteX590" fmla="*/ 203200 w 1263650"/>
                <a:gd name="connsiteY590" fmla="*/ 1041400 h 2044699"/>
                <a:gd name="connsiteX591" fmla="*/ 200025 w 1263650"/>
                <a:gd name="connsiteY591" fmla="*/ 1031875 h 2044699"/>
                <a:gd name="connsiteX592" fmla="*/ 196850 w 1263650"/>
                <a:gd name="connsiteY592" fmla="*/ 1025525 h 2044699"/>
                <a:gd name="connsiteX593" fmla="*/ 190500 w 1263650"/>
                <a:gd name="connsiteY593" fmla="*/ 1019175 h 2044699"/>
                <a:gd name="connsiteX594" fmla="*/ 187325 w 1263650"/>
                <a:gd name="connsiteY594" fmla="*/ 1019175 h 2044699"/>
                <a:gd name="connsiteX595" fmla="*/ 184150 w 1263650"/>
                <a:gd name="connsiteY595" fmla="*/ 1022350 h 2044699"/>
                <a:gd name="connsiteX596" fmla="*/ 180975 w 1263650"/>
                <a:gd name="connsiteY596" fmla="*/ 1022350 h 2044699"/>
                <a:gd name="connsiteX597" fmla="*/ 180975 w 1263650"/>
                <a:gd name="connsiteY597" fmla="*/ 1019175 h 2044699"/>
                <a:gd name="connsiteX598" fmla="*/ 174625 w 1263650"/>
                <a:gd name="connsiteY598" fmla="*/ 1019175 h 2044699"/>
                <a:gd name="connsiteX599" fmla="*/ 171450 w 1263650"/>
                <a:gd name="connsiteY599" fmla="*/ 1019175 h 2044699"/>
                <a:gd name="connsiteX600" fmla="*/ 161925 w 1263650"/>
                <a:gd name="connsiteY600" fmla="*/ 1016000 h 2044699"/>
                <a:gd name="connsiteX601" fmla="*/ 155575 w 1263650"/>
                <a:gd name="connsiteY601" fmla="*/ 1009650 h 2044699"/>
                <a:gd name="connsiteX602" fmla="*/ 149225 w 1263650"/>
                <a:gd name="connsiteY602" fmla="*/ 996950 h 2044699"/>
                <a:gd name="connsiteX603" fmla="*/ 146050 w 1263650"/>
                <a:gd name="connsiteY603" fmla="*/ 984250 h 2044699"/>
                <a:gd name="connsiteX604" fmla="*/ 142875 w 1263650"/>
                <a:gd name="connsiteY604" fmla="*/ 981075 h 2044699"/>
                <a:gd name="connsiteX605" fmla="*/ 139700 w 1263650"/>
                <a:gd name="connsiteY605" fmla="*/ 977900 h 2044699"/>
                <a:gd name="connsiteX606" fmla="*/ 136525 w 1263650"/>
                <a:gd name="connsiteY606" fmla="*/ 968375 h 2044699"/>
                <a:gd name="connsiteX607" fmla="*/ 130175 w 1263650"/>
                <a:gd name="connsiteY607" fmla="*/ 962025 h 2044699"/>
                <a:gd name="connsiteX608" fmla="*/ 130175 w 1263650"/>
                <a:gd name="connsiteY608" fmla="*/ 952500 h 2044699"/>
                <a:gd name="connsiteX609" fmla="*/ 139700 w 1263650"/>
                <a:gd name="connsiteY609" fmla="*/ 933450 h 2044699"/>
                <a:gd name="connsiteX610" fmla="*/ 136525 w 1263650"/>
                <a:gd name="connsiteY610" fmla="*/ 908050 h 2044699"/>
                <a:gd name="connsiteX611" fmla="*/ 133350 w 1263650"/>
                <a:gd name="connsiteY611" fmla="*/ 901700 h 2044699"/>
                <a:gd name="connsiteX612" fmla="*/ 130175 w 1263650"/>
                <a:gd name="connsiteY612" fmla="*/ 901700 h 2044699"/>
                <a:gd name="connsiteX613" fmla="*/ 130175 w 1263650"/>
                <a:gd name="connsiteY613" fmla="*/ 895350 h 2044699"/>
                <a:gd name="connsiteX614" fmla="*/ 133350 w 1263650"/>
                <a:gd name="connsiteY614" fmla="*/ 882650 h 2044699"/>
                <a:gd name="connsiteX615" fmla="*/ 136525 w 1263650"/>
                <a:gd name="connsiteY615" fmla="*/ 882650 h 2044699"/>
                <a:gd name="connsiteX616" fmla="*/ 139700 w 1263650"/>
                <a:gd name="connsiteY616" fmla="*/ 876300 h 2044699"/>
                <a:gd name="connsiteX617" fmla="*/ 139700 w 1263650"/>
                <a:gd name="connsiteY617" fmla="*/ 863600 h 2044699"/>
                <a:gd name="connsiteX618" fmla="*/ 142875 w 1263650"/>
                <a:gd name="connsiteY618" fmla="*/ 847725 h 2044699"/>
                <a:gd name="connsiteX619" fmla="*/ 146050 w 1263650"/>
                <a:gd name="connsiteY619" fmla="*/ 847725 h 2044699"/>
                <a:gd name="connsiteX620" fmla="*/ 149225 w 1263650"/>
                <a:gd name="connsiteY620" fmla="*/ 844550 h 2044699"/>
                <a:gd name="connsiteX621" fmla="*/ 161925 w 1263650"/>
                <a:gd name="connsiteY621" fmla="*/ 847725 h 2044699"/>
                <a:gd name="connsiteX622" fmla="*/ 158750 w 1263650"/>
                <a:gd name="connsiteY622" fmla="*/ 860425 h 2044699"/>
                <a:gd name="connsiteX623" fmla="*/ 158750 w 1263650"/>
                <a:gd name="connsiteY623" fmla="*/ 863600 h 2044699"/>
                <a:gd name="connsiteX624" fmla="*/ 158750 w 1263650"/>
                <a:gd name="connsiteY624" fmla="*/ 866775 h 2044699"/>
                <a:gd name="connsiteX625" fmla="*/ 155575 w 1263650"/>
                <a:gd name="connsiteY625" fmla="*/ 876300 h 2044699"/>
                <a:gd name="connsiteX626" fmla="*/ 155575 w 1263650"/>
                <a:gd name="connsiteY626" fmla="*/ 879475 h 2044699"/>
                <a:gd name="connsiteX627" fmla="*/ 155575 w 1263650"/>
                <a:gd name="connsiteY627" fmla="*/ 885825 h 2044699"/>
                <a:gd name="connsiteX628" fmla="*/ 161925 w 1263650"/>
                <a:gd name="connsiteY628" fmla="*/ 895350 h 2044699"/>
                <a:gd name="connsiteX629" fmla="*/ 168275 w 1263650"/>
                <a:gd name="connsiteY629" fmla="*/ 895350 h 2044699"/>
                <a:gd name="connsiteX630" fmla="*/ 168275 w 1263650"/>
                <a:gd name="connsiteY630" fmla="*/ 901700 h 2044699"/>
                <a:gd name="connsiteX631" fmla="*/ 174625 w 1263650"/>
                <a:gd name="connsiteY631" fmla="*/ 904875 h 2044699"/>
                <a:gd name="connsiteX632" fmla="*/ 177800 w 1263650"/>
                <a:gd name="connsiteY632" fmla="*/ 908050 h 2044699"/>
                <a:gd name="connsiteX633" fmla="*/ 180975 w 1263650"/>
                <a:gd name="connsiteY633" fmla="*/ 914400 h 2044699"/>
                <a:gd name="connsiteX634" fmla="*/ 184150 w 1263650"/>
                <a:gd name="connsiteY634" fmla="*/ 914400 h 2044699"/>
                <a:gd name="connsiteX635" fmla="*/ 184150 w 1263650"/>
                <a:gd name="connsiteY635" fmla="*/ 920750 h 2044699"/>
                <a:gd name="connsiteX636" fmla="*/ 187325 w 1263650"/>
                <a:gd name="connsiteY636" fmla="*/ 923925 h 2044699"/>
                <a:gd name="connsiteX637" fmla="*/ 190500 w 1263650"/>
                <a:gd name="connsiteY637" fmla="*/ 927100 h 2044699"/>
                <a:gd name="connsiteX638" fmla="*/ 196850 w 1263650"/>
                <a:gd name="connsiteY638" fmla="*/ 927100 h 2044699"/>
                <a:gd name="connsiteX639" fmla="*/ 200025 w 1263650"/>
                <a:gd name="connsiteY639" fmla="*/ 930275 h 2044699"/>
                <a:gd name="connsiteX640" fmla="*/ 202410 w 1263650"/>
                <a:gd name="connsiteY640" fmla="*/ 927890 h 2044699"/>
                <a:gd name="connsiteX641" fmla="*/ 202410 w 1263650"/>
                <a:gd name="connsiteY641" fmla="*/ 926309 h 2044699"/>
                <a:gd name="connsiteX642" fmla="*/ 200026 w 1263650"/>
                <a:gd name="connsiteY642" fmla="*/ 923925 h 2044699"/>
                <a:gd name="connsiteX643" fmla="*/ 196851 w 1263650"/>
                <a:gd name="connsiteY643" fmla="*/ 920750 h 2044699"/>
                <a:gd name="connsiteX644" fmla="*/ 193676 w 1263650"/>
                <a:gd name="connsiteY644" fmla="*/ 917575 h 2044699"/>
                <a:gd name="connsiteX645" fmla="*/ 193676 w 1263650"/>
                <a:gd name="connsiteY645" fmla="*/ 914400 h 2044699"/>
                <a:gd name="connsiteX646" fmla="*/ 190501 w 1263650"/>
                <a:gd name="connsiteY646" fmla="*/ 914400 h 2044699"/>
                <a:gd name="connsiteX647" fmla="*/ 187326 w 1263650"/>
                <a:gd name="connsiteY647" fmla="*/ 904875 h 2044699"/>
                <a:gd name="connsiteX648" fmla="*/ 187326 w 1263650"/>
                <a:gd name="connsiteY648" fmla="*/ 898525 h 2044699"/>
                <a:gd name="connsiteX649" fmla="*/ 187326 w 1263650"/>
                <a:gd name="connsiteY649" fmla="*/ 889000 h 2044699"/>
                <a:gd name="connsiteX650" fmla="*/ 187326 w 1263650"/>
                <a:gd name="connsiteY650" fmla="*/ 882650 h 2044699"/>
                <a:gd name="connsiteX651" fmla="*/ 187326 w 1263650"/>
                <a:gd name="connsiteY651" fmla="*/ 876300 h 2044699"/>
                <a:gd name="connsiteX652" fmla="*/ 184151 w 1263650"/>
                <a:gd name="connsiteY652" fmla="*/ 873125 h 2044699"/>
                <a:gd name="connsiteX653" fmla="*/ 180976 w 1263650"/>
                <a:gd name="connsiteY653" fmla="*/ 869950 h 2044699"/>
                <a:gd name="connsiteX654" fmla="*/ 177801 w 1263650"/>
                <a:gd name="connsiteY654" fmla="*/ 866775 h 2044699"/>
                <a:gd name="connsiteX655" fmla="*/ 180976 w 1263650"/>
                <a:gd name="connsiteY655" fmla="*/ 866775 h 2044699"/>
                <a:gd name="connsiteX656" fmla="*/ 184151 w 1263650"/>
                <a:gd name="connsiteY656" fmla="*/ 866775 h 2044699"/>
                <a:gd name="connsiteX657" fmla="*/ 184151 w 1263650"/>
                <a:gd name="connsiteY657" fmla="*/ 863600 h 2044699"/>
                <a:gd name="connsiteX658" fmla="*/ 174626 w 1263650"/>
                <a:gd name="connsiteY658" fmla="*/ 860425 h 2044699"/>
                <a:gd name="connsiteX659" fmla="*/ 168276 w 1263650"/>
                <a:gd name="connsiteY659" fmla="*/ 854075 h 2044699"/>
                <a:gd name="connsiteX660" fmla="*/ 168276 w 1263650"/>
                <a:gd name="connsiteY660" fmla="*/ 850900 h 2044699"/>
                <a:gd name="connsiteX661" fmla="*/ 171451 w 1263650"/>
                <a:gd name="connsiteY661" fmla="*/ 847725 h 2044699"/>
                <a:gd name="connsiteX662" fmla="*/ 174626 w 1263650"/>
                <a:gd name="connsiteY662" fmla="*/ 844550 h 2044699"/>
                <a:gd name="connsiteX663" fmla="*/ 177801 w 1263650"/>
                <a:gd name="connsiteY663" fmla="*/ 841375 h 2044699"/>
                <a:gd name="connsiteX664" fmla="*/ 174626 w 1263650"/>
                <a:gd name="connsiteY664" fmla="*/ 835025 h 2044699"/>
                <a:gd name="connsiteX665" fmla="*/ 174626 w 1263650"/>
                <a:gd name="connsiteY665" fmla="*/ 831850 h 2044699"/>
                <a:gd name="connsiteX666" fmla="*/ 174627 w 1263650"/>
                <a:gd name="connsiteY666" fmla="*/ 831850 h 2044699"/>
                <a:gd name="connsiteX667" fmla="*/ 171452 w 1263650"/>
                <a:gd name="connsiteY667" fmla="*/ 828675 h 2044699"/>
                <a:gd name="connsiteX668" fmla="*/ 168277 w 1263650"/>
                <a:gd name="connsiteY668" fmla="*/ 828675 h 2044699"/>
                <a:gd name="connsiteX669" fmla="*/ 165102 w 1263650"/>
                <a:gd name="connsiteY669" fmla="*/ 828675 h 2044699"/>
                <a:gd name="connsiteX670" fmla="*/ 165102 w 1263650"/>
                <a:gd name="connsiteY670" fmla="*/ 825500 h 2044699"/>
                <a:gd name="connsiteX671" fmla="*/ 165102 w 1263650"/>
                <a:gd name="connsiteY671" fmla="*/ 822325 h 2044699"/>
                <a:gd name="connsiteX672" fmla="*/ 165102 w 1263650"/>
                <a:gd name="connsiteY672" fmla="*/ 819150 h 2044699"/>
                <a:gd name="connsiteX673" fmla="*/ 168277 w 1263650"/>
                <a:gd name="connsiteY673" fmla="*/ 819150 h 2044699"/>
                <a:gd name="connsiteX674" fmla="*/ 171452 w 1263650"/>
                <a:gd name="connsiteY674" fmla="*/ 815975 h 2044699"/>
                <a:gd name="connsiteX675" fmla="*/ 174627 w 1263650"/>
                <a:gd name="connsiteY675" fmla="*/ 812800 h 2044699"/>
                <a:gd name="connsiteX676" fmla="*/ 174627 w 1263650"/>
                <a:gd name="connsiteY676" fmla="*/ 809625 h 2044699"/>
                <a:gd name="connsiteX677" fmla="*/ 177802 w 1263650"/>
                <a:gd name="connsiteY677" fmla="*/ 812800 h 2044699"/>
                <a:gd name="connsiteX678" fmla="*/ 184152 w 1263650"/>
                <a:gd name="connsiteY678" fmla="*/ 812800 h 2044699"/>
                <a:gd name="connsiteX679" fmla="*/ 187327 w 1263650"/>
                <a:gd name="connsiteY679" fmla="*/ 809625 h 2044699"/>
                <a:gd name="connsiteX680" fmla="*/ 193677 w 1263650"/>
                <a:gd name="connsiteY680" fmla="*/ 806450 h 2044699"/>
                <a:gd name="connsiteX681" fmla="*/ 196852 w 1263650"/>
                <a:gd name="connsiteY681" fmla="*/ 809625 h 2044699"/>
                <a:gd name="connsiteX682" fmla="*/ 200027 w 1263650"/>
                <a:gd name="connsiteY682" fmla="*/ 812800 h 2044699"/>
                <a:gd name="connsiteX683" fmla="*/ 202410 w 1263650"/>
                <a:gd name="connsiteY683" fmla="*/ 812800 h 2044699"/>
                <a:gd name="connsiteX684" fmla="*/ 202410 w 1263650"/>
                <a:gd name="connsiteY684" fmla="*/ 808043 h 2044699"/>
                <a:gd name="connsiteX685" fmla="*/ 200026 w 1263650"/>
                <a:gd name="connsiteY685" fmla="*/ 803275 h 2044699"/>
                <a:gd name="connsiteX686" fmla="*/ 196851 w 1263650"/>
                <a:gd name="connsiteY686" fmla="*/ 803275 h 2044699"/>
                <a:gd name="connsiteX687" fmla="*/ 193676 w 1263650"/>
                <a:gd name="connsiteY687" fmla="*/ 803275 h 2044699"/>
                <a:gd name="connsiteX688" fmla="*/ 193676 w 1263650"/>
                <a:gd name="connsiteY688" fmla="*/ 800100 h 2044699"/>
                <a:gd name="connsiteX689" fmla="*/ 193676 w 1263650"/>
                <a:gd name="connsiteY689" fmla="*/ 793750 h 2044699"/>
                <a:gd name="connsiteX690" fmla="*/ 193676 w 1263650"/>
                <a:gd name="connsiteY690" fmla="*/ 787400 h 2044699"/>
                <a:gd name="connsiteX691" fmla="*/ 193676 w 1263650"/>
                <a:gd name="connsiteY691" fmla="*/ 784225 h 2044699"/>
                <a:gd name="connsiteX692" fmla="*/ 193676 w 1263650"/>
                <a:gd name="connsiteY692" fmla="*/ 781050 h 2044699"/>
                <a:gd name="connsiteX693" fmla="*/ 190501 w 1263650"/>
                <a:gd name="connsiteY693" fmla="*/ 777875 h 2044699"/>
                <a:gd name="connsiteX694" fmla="*/ 190501 w 1263650"/>
                <a:gd name="connsiteY694" fmla="*/ 774700 h 2044699"/>
                <a:gd name="connsiteX695" fmla="*/ 187326 w 1263650"/>
                <a:gd name="connsiteY695" fmla="*/ 774700 h 2044699"/>
                <a:gd name="connsiteX696" fmla="*/ 184151 w 1263650"/>
                <a:gd name="connsiteY696" fmla="*/ 777875 h 2044699"/>
                <a:gd name="connsiteX697" fmla="*/ 184151 w 1263650"/>
                <a:gd name="connsiteY697" fmla="*/ 774700 h 2044699"/>
                <a:gd name="connsiteX698" fmla="*/ 184150 w 1263650"/>
                <a:gd name="connsiteY698" fmla="*/ 774700 h 2044699"/>
                <a:gd name="connsiteX699" fmla="*/ 184150 w 1263650"/>
                <a:gd name="connsiteY699" fmla="*/ 777874 h 2044699"/>
                <a:gd name="connsiteX700" fmla="*/ 180976 w 1263650"/>
                <a:gd name="connsiteY700" fmla="*/ 774700 h 2044699"/>
                <a:gd name="connsiteX701" fmla="*/ 180976 w 1263650"/>
                <a:gd name="connsiteY701" fmla="*/ 771525 h 2044699"/>
                <a:gd name="connsiteX702" fmla="*/ 180975 w 1263650"/>
                <a:gd name="connsiteY702" fmla="*/ 771525 h 2044699"/>
                <a:gd name="connsiteX703" fmla="*/ 180975 w 1263650"/>
                <a:gd name="connsiteY703" fmla="*/ 774700 h 2044699"/>
                <a:gd name="connsiteX704" fmla="*/ 180975 w 1263650"/>
                <a:gd name="connsiteY704" fmla="*/ 777875 h 2044699"/>
                <a:gd name="connsiteX705" fmla="*/ 180975 w 1263650"/>
                <a:gd name="connsiteY705" fmla="*/ 781050 h 2044699"/>
                <a:gd name="connsiteX706" fmla="*/ 180976 w 1263650"/>
                <a:gd name="connsiteY706" fmla="*/ 781050 h 2044699"/>
                <a:gd name="connsiteX707" fmla="*/ 180976 w 1263650"/>
                <a:gd name="connsiteY707" fmla="*/ 777875 h 2044699"/>
                <a:gd name="connsiteX708" fmla="*/ 180976 w 1263650"/>
                <a:gd name="connsiteY708" fmla="*/ 774701 h 2044699"/>
                <a:gd name="connsiteX709" fmla="*/ 184150 w 1263650"/>
                <a:gd name="connsiteY709" fmla="*/ 777875 h 2044699"/>
                <a:gd name="connsiteX710" fmla="*/ 184150 w 1263650"/>
                <a:gd name="connsiteY710" fmla="*/ 777874 h 2044699"/>
                <a:gd name="connsiteX711" fmla="*/ 184151 w 1263650"/>
                <a:gd name="connsiteY711" fmla="*/ 777875 h 2044699"/>
                <a:gd name="connsiteX712" fmla="*/ 187326 w 1263650"/>
                <a:gd name="connsiteY712" fmla="*/ 781050 h 2044699"/>
                <a:gd name="connsiteX713" fmla="*/ 190501 w 1263650"/>
                <a:gd name="connsiteY713" fmla="*/ 784225 h 2044699"/>
                <a:gd name="connsiteX714" fmla="*/ 190501 w 1263650"/>
                <a:gd name="connsiteY714" fmla="*/ 787400 h 2044699"/>
                <a:gd name="connsiteX715" fmla="*/ 190500 w 1263650"/>
                <a:gd name="connsiteY715" fmla="*/ 787400 h 2044699"/>
                <a:gd name="connsiteX716" fmla="*/ 190500 w 1263650"/>
                <a:gd name="connsiteY716" fmla="*/ 790575 h 2044699"/>
                <a:gd name="connsiteX717" fmla="*/ 190500 w 1263650"/>
                <a:gd name="connsiteY717" fmla="*/ 796925 h 2044699"/>
                <a:gd name="connsiteX718" fmla="*/ 187325 w 1263650"/>
                <a:gd name="connsiteY718" fmla="*/ 793750 h 2044699"/>
                <a:gd name="connsiteX719" fmla="*/ 180975 w 1263650"/>
                <a:gd name="connsiteY719" fmla="*/ 787400 h 2044699"/>
                <a:gd name="connsiteX720" fmla="*/ 177800 w 1263650"/>
                <a:gd name="connsiteY720" fmla="*/ 784225 h 2044699"/>
                <a:gd name="connsiteX721" fmla="*/ 177800 w 1263650"/>
                <a:gd name="connsiteY721" fmla="*/ 781050 h 2044699"/>
                <a:gd name="connsiteX722" fmla="*/ 184150 w 1263650"/>
                <a:gd name="connsiteY722" fmla="*/ 784225 h 2044699"/>
                <a:gd name="connsiteX723" fmla="*/ 184151 w 1263650"/>
                <a:gd name="connsiteY723" fmla="*/ 784225 h 2044699"/>
                <a:gd name="connsiteX724" fmla="*/ 177801 w 1263650"/>
                <a:gd name="connsiteY724" fmla="*/ 781050 h 2044699"/>
                <a:gd name="connsiteX725" fmla="*/ 177800 w 1263650"/>
                <a:gd name="connsiteY725" fmla="*/ 781050 h 2044699"/>
                <a:gd name="connsiteX726" fmla="*/ 174625 w 1263650"/>
                <a:gd name="connsiteY726" fmla="*/ 781050 h 2044699"/>
                <a:gd name="connsiteX727" fmla="*/ 171450 w 1263650"/>
                <a:gd name="connsiteY727" fmla="*/ 781050 h 2044699"/>
                <a:gd name="connsiteX728" fmla="*/ 171450 w 1263650"/>
                <a:gd name="connsiteY728" fmla="*/ 784225 h 2044699"/>
                <a:gd name="connsiteX729" fmla="*/ 168275 w 1263650"/>
                <a:gd name="connsiteY729" fmla="*/ 787400 h 2044699"/>
                <a:gd name="connsiteX730" fmla="*/ 165100 w 1263650"/>
                <a:gd name="connsiteY730" fmla="*/ 787400 h 2044699"/>
                <a:gd name="connsiteX731" fmla="*/ 161925 w 1263650"/>
                <a:gd name="connsiteY731" fmla="*/ 784225 h 2044699"/>
                <a:gd name="connsiteX732" fmla="*/ 158750 w 1263650"/>
                <a:gd name="connsiteY732" fmla="*/ 787400 h 2044699"/>
                <a:gd name="connsiteX733" fmla="*/ 158750 w 1263650"/>
                <a:gd name="connsiteY733" fmla="*/ 793750 h 2044699"/>
                <a:gd name="connsiteX734" fmla="*/ 161925 w 1263650"/>
                <a:gd name="connsiteY734" fmla="*/ 793750 h 2044699"/>
                <a:gd name="connsiteX735" fmla="*/ 158750 w 1263650"/>
                <a:gd name="connsiteY735" fmla="*/ 800100 h 2044699"/>
                <a:gd name="connsiteX736" fmla="*/ 155575 w 1263650"/>
                <a:gd name="connsiteY736" fmla="*/ 803275 h 2044699"/>
                <a:gd name="connsiteX737" fmla="*/ 155575 w 1263650"/>
                <a:gd name="connsiteY737" fmla="*/ 806450 h 2044699"/>
                <a:gd name="connsiteX738" fmla="*/ 161925 w 1263650"/>
                <a:gd name="connsiteY738" fmla="*/ 809625 h 2044699"/>
                <a:gd name="connsiteX739" fmla="*/ 161925 w 1263650"/>
                <a:gd name="connsiteY739" fmla="*/ 812800 h 2044699"/>
                <a:gd name="connsiteX740" fmla="*/ 158750 w 1263650"/>
                <a:gd name="connsiteY740" fmla="*/ 812800 h 2044699"/>
                <a:gd name="connsiteX741" fmla="*/ 152400 w 1263650"/>
                <a:gd name="connsiteY741" fmla="*/ 812800 h 2044699"/>
                <a:gd name="connsiteX742" fmla="*/ 152400 w 1263650"/>
                <a:gd name="connsiteY742" fmla="*/ 815975 h 2044699"/>
                <a:gd name="connsiteX743" fmla="*/ 152400 w 1263650"/>
                <a:gd name="connsiteY743" fmla="*/ 819150 h 2044699"/>
                <a:gd name="connsiteX744" fmla="*/ 149225 w 1263650"/>
                <a:gd name="connsiteY744" fmla="*/ 822325 h 2044699"/>
                <a:gd name="connsiteX745" fmla="*/ 152400 w 1263650"/>
                <a:gd name="connsiteY745" fmla="*/ 822325 h 2044699"/>
                <a:gd name="connsiteX746" fmla="*/ 155575 w 1263650"/>
                <a:gd name="connsiteY746" fmla="*/ 825500 h 2044699"/>
                <a:gd name="connsiteX747" fmla="*/ 155575 w 1263650"/>
                <a:gd name="connsiteY747" fmla="*/ 828675 h 2044699"/>
                <a:gd name="connsiteX748" fmla="*/ 158750 w 1263650"/>
                <a:gd name="connsiteY748" fmla="*/ 831850 h 2044699"/>
                <a:gd name="connsiteX749" fmla="*/ 155575 w 1263650"/>
                <a:gd name="connsiteY749" fmla="*/ 831850 h 2044699"/>
                <a:gd name="connsiteX750" fmla="*/ 155575 w 1263650"/>
                <a:gd name="connsiteY750" fmla="*/ 835025 h 2044699"/>
                <a:gd name="connsiteX751" fmla="*/ 152400 w 1263650"/>
                <a:gd name="connsiteY751" fmla="*/ 835025 h 2044699"/>
                <a:gd name="connsiteX752" fmla="*/ 152400 w 1263650"/>
                <a:gd name="connsiteY752" fmla="*/ 828675 h 2044699"/>
                <a:gd name="connsiteX753" fmla="*/ 149225 w 1263650"/>
                <a:gd name="connsiteY753" fmla="*/ 828675 h 2044699"/>
                <a:gd name="connsiteX754" fmla="*/ 149225 w 1263650"/>
                <a:gd name="connsiteY754" fmla="*/ 838200 h 2044699"/>
                <a:gd name="connsiteX755" fmla="*/ 149225 w 1263650"/>
                <a:gd name="connsiteY755" fmla="*/ 841375 h 2044699"/>
                <a:gd name="connsiteX756" fmla="*/ 146050 w 1263650"/>
                <a:gd name="connsiteY756" fmla="*/ 841375 h 2044699"/>
                <a:gd name="connsiteX757" fmla="*/ 142875 w 1263650"/>
                <a:gd name="connsiteY757" fmla="*/ 841375 h 2044699"/>
                <a:gd name="connsiteX758" fmla="*/ 142875 w 1263650"/>
                <a:gd name="connsiteY758" fmla="*/ 838200 h 2044699"/>
                <a:gd name="connsiteX759" fmla="*/ 127000 w 1263650"/>
                <a:gd name="connsiteY759" fmla="*/ 819150 h 2044699"/>
                <a:gd name="connsiteX760" fmla="*/ 123825 w 1263650"/>
                <a:gd name="connsiteY760" fmla="*/ 815975 h 2044699"/>
                <a:gd name="connsiteX761" fmla="*/ 123825 w 1263650"/>
                <a:gd name="connsiteY761" fmla="*/ 819150 h 2044699"/>
                <a:gd name="connsiteX762" fmla="*/ 120650 w 1263650"/>
                <a:gd name="connsiteY762" fmla="*/ 819150 h 2044699"/>
                <a:gd name="connsiteX763" fmla="*/ 111125 w 1263650"/>
                <a:gd name="connsiteY763" fmla="*/ 806450 h 2044699"/>
                <a:gd name="connsiteX764" fmla="*/ 107950 w 1263650"/>
                <a:gd name="connsiteY764" fmla="*/ 793750 h 2044699"/>
                <a:gd name="connsiteX765" fmla="*/ 95250 w 1263650"/>
                <a:gd name="connsiteY765" fmla="*/ 787400 h 2044699"/>
                <a:gd name="connsiteX766" fmla="*/ 95250 w 1263650"/>
                <a:gd name="connsiteY766" fmla="*/ 781050 h 2044699"/>
                <a:gd name="connsiteX767" fmla="*/ 95250 w 1263650"/>
                <a:gd name="connsiteY767" fmla="*/ 777875 h 2044699"/>
                <a:gd name="connsiteX768" fmla="*/ 88900 w 1263650"/>
                <a:gd name="connsiteY768" fmla="*/ 781050 h 2044699"/>
                <a:gd name="connsiteX769" fmla="*/ 90805 w 1263650"/>
                <a:gd name="connsiteY769" fmla="*/ 784860 h 2044699"/>
                <a:gd name="connsiteX770" fmla="*/ 85725 w 1263650"/>
                <a:gd name="connsiteY770" fmla="*/ 787400 h 2044699"/>
                <a:gd name="connsiteX771" fmla="*/ 85725 w 1263650"/>
                <a:gd name="connsiteY771" fmla="*/ 793750 h 2044699"/>
                <a:gd name="connsiteX772" fmla="*/ 79375 w 1263650"/>
                <a:gd name="connsiteY772" fmla="*/ 790575 h 2044699"/>
                <a:gd name="connsiteX773" fmla="*/ 95250 w 1263650"/>
                <a:gd name="connsiteY773" fmla="*/ 762000 h 2044699"/>
                <a:gd name="connsiteX774" fmla="*/ 95250 w 1263650"/>
                <a:gd name="connsiteY774" fmla="*/ 746125 h 2044699"/>
                <a:gd name="connsiteX775" fmla="*/ 104775 w 1263650"/>
                <a:gd name="connsiteY775" fmla="*/ 771525 h 2044699"/>
                <a:gd name="connsiteX776" fmla="*/ 111125 w 1263650"/>
                <a:gd name="connsiteY776" fmla="*/ 781050 h 2044699"/>
                <a:gd name="connsiteX777" fmla="*/ 101600 w 1263650"/>
                <a:gd name="connsiteY777" fmla="*/ 752475 h 2044699"/>
                <a:gd name="connsiteX778" fmla="*/ 98425 w 1263650"/>
                <a:gd name="connsiteY778" fmla="*/ 746125 h 2044699"/>
                <a:gd name="connsiteX779" fmla="*/ 95250 w 1263650"/>
                <a:gd name="connsiteY779" fmla="*/ 733425 h 2044699"/>
                <a:gd name="connsiteX780" fmla="*/ 92075 w 1263650"/>
                <a:gd name="connsiteY780" fmla="*/ 730250 h 2044699"/>
                <a:gd name="connsiteX781" fmla="*/ 88900 w 1263650"/>
                <a:gd name="connsiteY781" fmla="*/ 730250 h 2044699"/>
                <a:gd name="connsiteX782" fmla="*/ 85725 w 1263650"/>
                <a:gd name="connsiteY782" fmla="*/ 733425 h 2044699"/>
                <a:gd name="connsiteX783" fmla="*/ 85725 w 1263650"/>
                <a:gd name="connsiteY783" fmla="*/ 730250 h 2044699"/>
                <a:gd name="connsiteX784" fmla="*/ 85725 w 1263650"/>
                <a:gd name="connsiteY784" fmla="*/ 727075 h 2044699"/>
                <a:gd name="connsiteX785" fmla="*/ 85725 w 1263650"/>
                <a:gd name="connsiteY785" fmla="*/ 717550 h 2044699"/>
                <a:gd name="connsiteX786" fmla="*/ 85725 w 1263650"/>
                <a:gd name="connsiteY786" fmla="*/ 708025 h 2044699"/>
                <a:gd name="connsiteX787" fmla="*/ 82550 w 1263650"/>
                <a:gd name="connsiteY787" fmla="*/ 704850 h 2044699"/>
                <a:gd name="connsiteX788" fmla="*/ 82550 w 1263650"/>
                <a:gd name="connsiteY788" fmla="*/ 701675 h 2044699"/>
                <a:gd name="connsiteX789" fmla="*/ 60325 w 1263650"/>
                <a:gd name="connsiteY789" fmla="*/ 673100 h 2044699"/>
                <a:gd name="connsiteX790" fmla="*/ 50800 w 1263650"/>
                <a:gd name="connsiteY790" fmla="*/ 641350 h 2044699"/>
                <a:gd name="connsiteX791" fmla="*/ 38100 w 1263650"/>
                <a:gd name="connsiteY791" fmla="*/ 625475 h 2044699"/>
                <a:gd name="connsiteX792" fmla="*/ 31750 w 1263650"/>
                <a:gd name="connsiteY792" fmla="*/ 615950 h 2044699"/>
                <a:gd name="connsiteX793" fmla="*/ 22225 w 1263650"/>
                <a:gd name="connsiteY793" fmla="*/ 590550 h 2044699"/>
                <a:gd name="connsiteX794" fmla="*/ 22225 w 1263650"/>
                <a:gd name="connsiteY794" fmla="*/ 584200 h 2044699"/>
                <a:gd name="connsiteX795" fmla="*/ 28575 w 1263650"/>
                <a:gd name="connsiteY795" fmla="*/ 581025 h 2044699"/>
                <a:gd name="connsiteX796" fmla="*/ 31750 w 1263650"/>
                <a:gd name="connsiteY796" fmla="*/ 568325 h 2044699"/>
                <a:gd name="connsiteX797" fmla="*/ 31750 w 1263650"/>
                <a:gd name="connsiteY797" fmla="*/ 552450 h 2044699"/>
                <a:gd name="connsiteX798" fmla="*/ 28575 w 1263650"/>
                <a:gd name="connsiteY798" fmla="*/ 536575 h 2044699"/>
                <a:gd name="connsiteX799" fmla="*/ 28575 w 1263650"/>
                <a:gd name="connsiteY799" fmla="*/ 508000 h 2044699"/>
                <a:gd name="connsiteX800" fmla="*/ 38100 w 1263650"/>
                <a:gd name="connsiteY800" fmla="*/ 482600 h 2044699"/>
                <a:gd name="connsiteX801" fmla="*/ 47625 w 1263650"/>
                <a:gd name="connsiteY801" fmla="*/ 473075 h 2044699"/>
                <a:gd name="connsiteX802" fmla="*/ 47625 w 1263650"/>
                <a:gd name="connsiteY802" fmla="*/ 463550 h 2044699"/>
                <a:gd name="connsiteX803" fmla="*/ 50800 w 1263650"/>
                <a:gd name="connsiteY803" fmla="*/ 447675 h 2044699"/>
                <a:gd name="connsiteX804" fmla="*/ 47625 w 1263650"/>
                <a:gd name="connsiteY804" fmla="*/ 438150 h 2044699"/>
                <a:gd name="connsiteX805" fmla="*/ 47625 w 1263650"/>
                <a:gd name="connsiteY805" fmla="*/ 419100 h 2044699"/>
                <a:gd name="connsiteX806" fmla="*/ 44450 w 1263650"/>
                <a:gd name="connsiteY806" fmla="*/ 409575 h 2044699"/>
                <a:gd name="connsiteX807" fmla="*/ 41275 w 1263650"/>
                <a:gd name="connsiteY807" fmla="*/ 400050 h 2044699"/>
                <a:gd name="connsiteX808" fmla="*/ 34925 w 1263650"/>
                <a:gd name="connsiteY808" fmla="*/ 381000 h 2044699"/>
                <a:gd name="connsiteX809" fmla="*/ 31750 w 1263650"/>
                <a:gd name="connsiteY809" fmla="*/ 381000 h 2044699"/>
                <a:gd name="connsiteX810" fmla="*/ 31750 w 1263650"/>
                <a:gd name="connsiteY810" fmla="*/ 374650 h 2044699"/>
                <a:gd name="connsiteX811" fmla="*/ 25400 w 1263650"/>
                <a:gd name="connsiteY811" fmla="*/ 374650 h 2044699"/>
                <a:gd name="connsiteX812" fmla="*/ 28575 w 1263650"/>
                <a:gd name="connsiteY812" fmla="*/ 361950 h 2044699"/>
                <a:gd name="connsiteX813" fmla="*/ 25400 w 1263650"/>
                <a:gd name="connsiteY813" fmla="*/ 358775 h 2044699"/>
                <a:gd name="connsiteX814" fmla="*/ 19050 w 1263650"/>
                <a:gd name="connsiteY814" fmla="*/ 352425 h 2044699"/>
                <a:gd name="connsiteX815" fmla="*/ 0 w 1263650"/>
                <a:gd name="connsiteY815" fmla="*/ 320675 h 2044699"/>
                <a:gd name="connsiteX816" fmla="*/ 3175 w 1263650"/>
                <a:gd name="connsiteY816" fmla="*/ 307975 h 2044699"/>
                <a:gd name="connsiteX817" fmla="*/ 3175 w 1263650"/>
                <a:gd name="connsiteY817" fmla="*/ 282575 h 2044699"/>
                <a:gd name="connsiteX818" fmla="*/ 12700 w 1263650"/>
                <a:gd name="connsiteY818" fmla="*/ 263525 h 2044699"/>
                <a:gd name="connsiteX819" fmla="*/ 22225 w 1263650"/>
                <a:gd name="connsiteY819" fmla="*/ 254000 h 2044699"/>
                <a:gd name="connsiteX820" fmla="*/ 22225 w 1263650"/>
                <a:gd name="connsiteY820" fmla="*/ 250825 h 2044699"/>
                <a:gd name="connsiteX821" fmla="*/ 25400 w 1263650"/>
                <a:gd name="connsiteY821" fmla="*/ 250825 h 2044699"/>
                <a:gd name="connsiteX822" fmla="*/ 34925 w 1263650"/>
                <a:gd name="connsiteY822" fmla="*/ 234950 h 2044699"/>
                <a:gd name="connsiteX823" fmla="*/ 38100 w 1263650"/>
                <a:gd name="connsiteY823" fmla="*/ 231775 h 2044699"/>
                <a:gd name="connsiteX824" fmla="*/ 41275 w 1263650"/>
                <a:gd name="connsiteY824" fmla="*/ 231775 h 2044699"/>
                <a:gd name="connsiteX825" fmla="*/ 41275 w 1263650"/>
                <a:gd name="connsiteY825" fmla="*/ 234950 h 2044699"/>
                <a:gd name="connsiteX826" fmla="*/ 38100 w 1263650"/>
                <a:gd name="connsiteY826" fmla="*/ 238125 h 2044699"/>
                <a:gd name="connsiteX827" fmla="*/ 34925 w 1263650"/>
                <a:gd name="connsiteY827" fmla="*/ 238125 h 2044699"/>
                <a:gd name="connsiteX828" fmla="*/ 34925 w 1263650"/>
                <a:gd name="connsiteY828" fmla="*/ 241300 h 2044699"/>
                <a:gd name="connsiteX829" fmla="*/ 38100 w 1263650"/>
                <a:gd name="connsiteY829" fmla="*/ 244475 h 2044699"/>
                <a:gd name="connsiteX830" fmla="*/ 41275 w 1263650"/>
                <a:gd name="connsiteY830" fmla="*/ 244475 h 2044699"/>
                <a:gd name="connsiteX831" fmla="*/ 41275 w 1263650"/>
                <a:gd name="connsiteY831" fmla="*/ 241300 h 2044699"/>
                <a:gd name="connsiteX832" fmla="*/ 44450 w 1263650"/>
                <a:gd name="connsiteY832" fmla="*/ 238125 h 2044699"/>
                <a:gd name="connsiteX833" fmla="*/ 44450 w 1263650"/>
                <a:gd name="connsiteY833" fmla="*/ 234950 h 2044699"/>
                <a:gd name="connsiteX834" fmla="*/ 47625 w 1263650"/>
                <a:gd name="connsiteY834" fmla="*/ 231775 h 2044699"/>
                <a:gd name="connsiteX835" fmla="*/ 50800 w 1263650"/>
                <a:gd name="connsiteY835" fmla="*/ 228600 h 2044699"/>
                <a:gd name="connsiteX836" fmla="*/ 53975 w 1263650"/>
                <a:gd name="connsiteY836" fmla="*/ 228600 h 2044699"/>
                <a:gd name="connsiteX837" fmla="*/ 57150 w 1263650"/>
                <a:gd name="connsiteY837" fmla="*/ 225425 h 2044699"/>
                <a:gd name="connsiteX838" fmla="*/ 60325 w 1263650"/>
                <a:gd name="connsiteY838" fmla="*/ 225425 h 2044699"/>
                <a:gd name="connsiteX839" fmla="*/ 63500 w 1263650"/>
                <a:gd name="connsiteY839" fmla="*/ 222250 h 2044699"/>
                <a:gd name="connsiteX840" fmla="*/ 66675 w 1263650"/>
                <a:gd name="connsiteY840" fmla="*/ 222250 h 2044699"/>
                <a:gd name="connsiteX841" fmla="*/ 66675 w 1263650"/>
                <a:gd name="connsiteY841" fmla="*/ 219075 h 2044699"/>
                <a:gd name="connsiteX842" fmla="*/ 63500 w 1263650"/>
                <a:gd name="connsiteY842" fmla="*/ 219075 h 2044699"/>
                <a:gd name="connsiteX843" fmla="*/ 63500 w 1263650"/>
                <a:gd name="connsiteY843" fmla="*/ 215900 h 2044699"/>
                <a:gd name="connsiteX844" fmla="*/ 57150 w 1263650"/>
                <a:gd name="connsiteY844" fmla="*/ 215900 h 2044699"/>
                <a:gd name="connsiteX845" fmla="*/ 57150 w 1263650"/>
                <a:gd name="connsiteY845" fmla="*/ 219075 h 2044699"/>
                <a:gd name="connsiteX846" fmla="*/ 53975 w 1263650"/>
                <a:gd name="connsiteY846" fmla="*/ 219075 h 2044699"/>
                <a:gd name="connsiteX847" fmla="*/ 47625 w 1263650"/>
                <a:gd name="connsiteY847" fmla="*/ 228600 h 2044699"/>
                <a:gd name="connsiteX848" fmla="*/ 44450 w 1263650"/>
                <a:gd name="connsiteY848" fmla="*/ 228600 h 2044699"/>
                <a:gd name="connsiteX849" fmla="*/ 41275 w 1263650"/>
                <a:gd name="connsiteY849" fmla="*/ 225425 h 2044699"/>
                <a:gd name="connsiteX850" fmla="*/ 44450 w 1263650"/>
                <a:gd name="connsiteY850" fmla="*/ 222250 h 2044699"/>
                <a:gd name="connsiteX851" fmla="*/ 47625 w 1263650"/>
                <a:gd name="connsiteY851" fmla="*/ 215900 h 2044699"/>
                <a:gd name="connsiteX852" fmla="*/ 66675 w 1263650"/>
                <a:gd name="connsiteY852" fmla="*/ 193675 h 2044699"/>
                <a:gd name="connsiteX853" fmla="*/ 69850 w 1263650"/>
                <a:gd name="connsiteY853" fmla="*/ 184150 h 2044699"/>
                <a:gd name="connsiteX854" fmla="*/ 69850 w 1263650"/>
                <a:gd name="connsiteY854" fmla="*/ 177800 h 2044699"/>
                <a:gd name="connsiteX855" fmla="*/ 73025 w 1263650"/>
                <a:gd name="connsiteY855" fmla="*/ 165100 h 2044699"/>
                <a:gd name="connsiteX856" fmla="*/ 76200 w 1263650"/>
                <a:gd name="connsiteY856" fmla="*/ 155575 h 2044699"/>
                <a:gd name="connsiteX857" fmla="*/ 95250 w 1263650"/>
                <a:gd name="connsiteY857" fmla="*/ 120650 h 2044699"/>
                <a:gd name="connsiteX858" fmla="*/ 98425 w 1263650"/>
                <a:gd name="connsiteY858" fmla="*/ 104775 h 2044699"/>
                <a:gd name="connsiteX859" fmla="*/ 98425 w 1263650"/>
                <a:gd name="connsiteY859" fmla="*/ 92075 h 2044699"/>
                <a:gd name="connsiteX860" fmla="*/ 104775 w 1263650"/>
                <a:gd name="connsiteY860" fmla="*/ 92075 h 2044699"/>
                <a:gd name="connsiteX861" fmla="*/ 98425 w 1263650"/>
                <a:gd name="connsiteY861" fmla="*/ 88900 h 2044699"/>
                <a:gd name="connsiteX862" fmla="*/ 101600 w 1263650"/>
                <a:gd name="connsiteY862" fmla="*/ 53975 h 2044699"/>
                <a:gd name="connsiteX863" fmla="*/ 92075 w 1263650"/>
                <a:gd name="connsiteY863" fmla="*/ 50800 h 2044699"/>
                <a:gd name="connsiteX864" fmla="*/ 88900 w 1263650"/>
                <a:gd name="connsiteY864" fmla="*/ 41275 h 2044699"/>
                <a:gd name="connsiteX865" fmla="*/ 98425 w 1263650"/>
                <a:gd name="connsiteY865" fmla="*/ 28575 h 2044699"/>
                <a:gd name="connsiteX866" fmla="*/ 104775 w 1263650"/>
                <a:gd name="connsiteY866" fmla="*/ 15875 h 2044699"/>
                <a:gd name="connsiteX867" fmla="*/ 104775 w 1263650"/>
                <a:gd name="connsiteY867" fmla="*/ 12700 h 2044699"/>
                <a:gd name="connsiteX868" fmla="*/ 104775 w 1263650"/>
                <a:gd name="connsiteY868" fmla="*/ 0 h 2044699"/>
                <a:gd name="connsiteX0" fmla="*/ 536575 w 1263650"/>
                <a:gd name="connsiteY0" fmla="*/ 1879599 h 2044699"/>
                <a:gd name="connsiteX1" fmla="*/ 530225 w 1263650"/>
                <a:gd name="connsiteY1" fmla="*/ 1870074 h 2044699"/>
                <a:gd name="connsiteX2" fmla="*/ 533400 w 1263650"/>
                <a:gd name="connsiteY2" fmla="*/ 1870074 h 2044699"/>
                <a:gd name="connsiteX3" fmla="*/ 533400 w 1263650"/>
                <a:gd name="connsiteY3" fmla="*/ 1873249 h 2044699"/>
                <a:gd name="connsiteX4" fmla="*/ 536575 w 1263650"/>
                <a:gd name="connsiteY4" fmla="*/ 1879599 h 2044699"/>
                <a:gd name="connsiteX5" fmla="*/ 574675 w 1263650"/>
                <a:gd name="connsiteY5" fmla="*/ 1828799 h 2044699"/>
                <a:gd name="connsiteX6" fmla="*/ 561975 w 1263650"/>
                <a:gd name="connsiteY6" fmla="*/ 1797049 h 2044699"/>
                <a:gd name="connsiteX7" fmla="*/ 565150 w 1263650"/>
                <a:gd name="connsiteY7" fmla="*/ 1797049 h 2044699"/>
                <a:gd name="connsiteX8" fmla="*/ 568325 w 1263650"/>
                <a:gd name="connsiteY8" fmla="*/ 1797049 h 2044699"/>
                <a:gd name="connsiteX9" fmla="*/ 571500 w 1263650"/>
                <a:gd name="connsiteY9" fmla="*/ 1803399 h 2044699"/>
                <a:gd name="connsiteX10" fmla="*/ 577850 w 1263650"/>
                <a:gd name="connsiteY10" fmla="*/ 1806574 h 2044699"/>
                <a:gd name="connsiteX11" fmla="*/ 577850 w 1263650"/>
                <a:gd name="connsiteY11" fmla="*/ 1809749 h 2044699"/>
                <a:gd name="connsiteX12" fmla="*/ 581025 w 1263650"/>
                <a:gd name="connsiteY12" fmla="*/ 1816099 h 2044699"/>
                <a:gd name="connsiteX13" fmla="*/ 584200 w 1263650"/>
                <a:gd name="connsiteY13" fmla="*/ 1822449 h 2044699"/>
                <a:gd name="connsiteX14" fmla="*/ 587375 w 1263650"/>
                <a:gd name="connsiteY14" fmla="*/ 1822449 h 2044699"/>
                <a:gd name="connsiteX15" fmla="*/ 587375 w 1263650"/>
                <a:gd name="connsiteY15" fmla="*/ 1825624 h 2044699"/>
                <a:gd name="connsiteX16" fmla="*/ 587375 w 1263650"/>
                <a:gd name="connsiteY16" fmla="*/ 1828799 h 2044699"/>
                <a:gd name="connsiteX17" fmla="*/ 584200 w 1263650"/>
                <a:gd name="connsiteY17" fmla="*/ 1828799 h 2044699"/>
                <a:gd name="connsiteX18" fmla="*/ 581025 w 1263650"/>
                <a:gd name="connsiteY18" fmla="*/ 1828799 h 2044699"/>
                <a:gd name="connsiteX19" fmla="*/ 574675 w 1263650"/>
                <a:gd name="connsiteY19" fmla="*/ 1828799 h 2044699"/>
                <a:gd name="connsiteX20" fmla="*/ 654050 w 1263650"/>
                <a:gd name="connsiteY20" fmla="*/ 1784349 h 2044699"/>
                <a:gd name="connsiteX21" fmla="*/ 657225 w 1263650"/>
                <a:gd name="connsiteY21" fmla="*/ 1784349 h 2044699"/>
                <a:gd name="connsiteX22" fmla="*/ 657225 w 1263650"/>
                <a:gd name="connsiteY22" fmla="*/ 1787524 h 2044699"/>
                <a:gd name="connsiteX23" fmla="*/ 654050 w 1263650"/>
                <a:gd name="connsiteY23" fmla="*/ 1787524 h 2044699"/>
                <a:gd name="connsiteX24" fmla="*/ 654050 w 1263650"/>
                <a:gd name="connsiteY24" fmla="*/ 1784349 h 2044699"/>
                <a:gd name="connsiteX25" fmla="*/ 320675 w 1263650"/>
                <a:gd name="connsiteY25" fmla="*/ 1441449 h 2044699"/>
                <a:gd name="connsiteX26" fmla="*/ 320678 w 1263650"/>
                <a:gd name="connsiteY26" fmla="*/ 1441452 h 2044699"/>
                <a:gd name="connsiteX27" fmla="*/ 320678 w 1263650"/>
                <a:gd name="connsiteY27" fmla="*/ 1441449 h 2044699"/>
                <a:gd name="connsiteX28" fmla="*/ 320675 w 1263650"/>
                <a:gd name="connsiteY28" fmla="*/ 1441449 h 2044699"/>
                <a:gd name="connsiteX29" fmla="*/ 200026 w 1263650"/>
                <a:gd name="connsiteY29" fmla="*/ 857250 h 2044699"/>
                <a:gd name="connsiteX30" fmla="*/ 202410 w 1263650"/>
                <a:gd name="connsiteY30" fmla="*/ 859634 h 2044699"/>
                <a:gd name="connsiteX31" fmla="*/ 202410 w 1263650"/>
                <a:gd name="connsiteY31" fmla="*/ 859633 h 2044699"/>
                <a:gd name="connsiteX32" fmla="*/ 200027 w 1263650"/>
                <a:gd name="connsiteY32" fmla="*/ 857250 h 2044699"/>
                <a:gd name="connsiteX33" fmla="*/ 200026 w 1263650"/>
                <a:gd name="connsiteY33" fmla="*/ 857250 h 2044699"/>
                <a:gd name="connsiteX34" fmla="*/ 193676 w 1263650"/>
                <a:gd name="connsiteY34" fmla="*/ 854075 h 2044699"/>
                <a:gd name="connsiteX35" fmla="*/ 193676 w 1263650"/>
                <a:gd name="connsiteY35" fmla="*/ 857250 h 2044699"/>
                <a:gd name="connsiteX36" fmla="*/ 193677 w 1263650"/>
                <a:gd name="connsiteY36" fmla="*/ 857250 h 2044699"/>
                <a:gd name="connsiteX37" fmla="*/ 193677 w 1263650"/>
                <a:gd name="connsiteY37" fmla="*/ 854075 h 2044699"/>
                <a:gd name="connsiteX38" fmla="*/ 193676 w 1263650"/>
                <a:gd name="connsiteY38" fmla="*/ 854075 h 2044699"/>
                <a:gd name="connsiteX39" fmla="*/ 190501 w 1263650"/>
                <a:gd name="connsiteY39" fmla="*/ 847724 h 2044699"/>
                <a:gd name="connsiteX40" fmla="*/ 190501 w 1263650"/>
                <a:gd name="connsiteY40" fmla="*/ 847725 h 2044699"/>
                <a:gd name="connsiteX41" fmla="*/ 190501 w 1263650"/>
                <a:gd name="connsiteY41" fmla="*/ 850900 h 2044699"/>
                <a:gd name="connsiteX42" fmla="*/ 190501 w 1263650"/>
                <a:gd name="connsiteY42" fmla="*/ 854075 h 2044699"/>
                <a:gd name="connsiteX43" fmla="*/ 190502 w 1263650"/>
                <a:gd name="connsiteY43" fmla="*/ 854075 h 2044699"/>
                <a:gd name="connsiteX44" fmla="*/ 190502 w 1263650"/>
                <a:gd name="connsiteY44" fmla="*/ 850900 h 2044699"/>
                <a:gd name="connsiteX45" fmla="*/ 190502 w 1263650"/>
                <a:gd name="connsiteY45" fmla="*/ 847725 h 2044699"/>
                <a:gd name="connsiteX46" fmla="*/ 190501 w 1263650"/>
                <a:gd name="connsiteY46" fmla="*/ 847724 h 2044699"/>
                <a:gd name="connsiteX47" fmla="*/ 187326 w 1263650"/>
                <a:gd name="connsiteY47" fmla="*/ 838200 h 2044699"/>
                <a:gd name="connsiteX48" fmla="*/ 187326 w 1263650"/>
                <a:gd name="connsiteY48" fmla="*/ 841375 h 2044699"/>
                <a:gd name="connsiteX49" fmla="*/ 187326 w 1263650"/>
                <a:gd name="connsiteY49" fmla="*/ 844550 h 2044699"/>
                <a:gd name="connsiteX50" fmla="*/ 187327 w 1263650"/>
                <a:gd name="connsiteY50" fmla="*/ 844550 h 2044699"/>
                <a:gd name="connsiteX51" fmla="*/ 187327 w 1263650"/>
                <a:gd name="connsiteY51" fmla="*/ 841375 h 2044699"/>
                <a:gd name="connsiteX52" fmla="*/ 187327 w 1263650"/>
                <a:gd name="connsiteY52" fmla="*/ 838200 h 2044699"/>
                <a:gd name="connsiteX53" fmla="*/ 187326 w 1263650"/>
                <a:gd name="connsiteY53" fmla="*/ 838200 h 2044699"/>
                <a:gd name="connsiteX54" fmla="*/ 184151 w 1263650"/>
                <a:gd name="connsiteY54" fmla="*/ 835025 h 2044699"/>
                <a:gd name="connsiteX55" fmla="*/ 184151 w 1263650"/>
                <a:gd name="connsiteY55" fmla="*/ 838200 h 2044699"/>
                <a:gd name="connsiteX56" fmla="*/ 184152 w 1263650"/>
                <a:gd name="connsiteY56" fmla="*/ 838200 h 2044699"/>
                <a:gd name="connsiteX57" fmla="*/ 184152 w 1263650"/>
                <a:gd name="connsiteY57" fmla="*/ 835025 h 2044699"/>
                <a:gd name="connsiteX58" fmla="*/ 184151 w 1263650"/>
                <a:gd name="connsiteY58" fmla="*/ 835025 h 2044699"/>
                <a:gd name="connsiteX59" fmla="*/ 177801 w 1263650"/>
                <a:gd name="connsiteY59" fmla="*/ 831850 h 2044699"/>
                <a:gd name="connsiteX60" fmla="*/ 177801 w 1263650"/>
                <a:gd name="connsiteY60" fmla="*/ 835025 h 2044699"/>
                <a:gd name="connsiteX61" fmla="*/ 177802 w 1263650"/>
                <a:gd name="connsiteY61" fmla="*/ 835025 h 2044699"/>
                <a:gd name="connsiteX62" fmla="*/ 177802 w 1263650"/>
                <a:gd name="connsiteY62" fmla="*/ 831850 h 2044699"/>
                <a:gd name="connsiteX63" fmla="*/ 177801 w 1263650"/>
                <a:gd name="connsiteY63" fmla="*/ 831850 h 2044699"/>
                <a:gd name="connsiteX64" fmla="*/ 187325 w 1263650"/>
                <a:gd name="connsiteY64" fmla="*/ 784225 h 2044699"/>
                <a:gd name="connsiteX65" fmla="*/ 187325 w 1263650"/>
                <a:gd name="connsiteY65" fmla="*/ 787400 h 2044699"/>
                <a:gd name="connsiteX66" fmla="*/ 187326 w 1263650"/>
                <a:gd name="connsiteY66" fmla="*/ 787400 h 2044699"/>
                <a:gd name="connsiteX67" fmla="*/ 187326 w 1263650"/>
                <a:gd name="connsiteY67" fmla="*/ 784225 h 2044699"/>
                <a:gd name="connsiteX68" fmla="*/ 187325 w 1263650"/>
                <a:gd name="connsiteY68" fmla="*/ 784225 h 2044699"/>
                <a:gd name="connsiteX69" fmla="*/ 92075 w 1263650"/>
                <a:gd name="connsiteY69" fmla="*/ 784225 h 2044699"/>
                <a:gd name="connsiteX70" fmla="*/ 92075 w 1263650"/>
                <a:gd name="connsiteY70" fmla="*/ 787400 h 2044699"/>
                <a:gd name="connsiteX71" fmla="*/ 90805 w 1263650"/>
                <a:gd name="connsiteY71" fmla="*/ 784860 h 2044699"/>
                <a:gd name="connsiteX72" fmla="*/ 92075 w 1263650"/>
                <a:gd name="connsiteY72" fmla="*/ 784225 h 2044699"/>
                <a:gd name="connsiteX73" fmla="*/ 180975 w 1263650"/>
                <a:gd name="connsiteY73" fmla="*/ 774700 h 2044699"/>
                <a:gd name="connsiteX74" fmla="*/ 180976 w 1263650"/>
                <a:gd name="connsiteY74" fmla="*/ 774700 h 2044699"/>
                <a:gd name="connsiteX75" fmla="*/ 180976 w 1263650"/>
                <a:gd name="connsiteY75" fmla="*/ 774701 h 2044699"/>
                <a:gd name="connsiteX76" fmla="*/ 180975 w 1263650"/>
                <a:gd name="connsiteY76" fmla="*/ 774700 h 2044699"/>
                <a:gd name="connsiteX77" fmla="*/ 184150 w 1263650"/>
                <a:gd name="connsiteY77" fmla="*/ 769937 h 2044699"/>
                <a:gd name="connsiteX78" fmla="*/ 184150 w 1263650"/>
                <a:gd name="connsiteY78" fmla="*/ 771525 h 2044699"/>
                <a:gd name="connsiteX79" fmla="*/ 184151 w 1263650"/>
                <a:gd name="connsiteY79" fmla="*/ 771525 h 2044699"/>
                <a:gd name="connsiteX80" fmla="*/ 184151 w 1263650"/>
                <a:gd name="connsiteY80" fmla="*/ 769937 h 2044699"/>
                <a:gd name="connsiteX81" fmla="*/ 184150 w 1263650"/>
                <a:gd name="connsiteY81" fmla="*/ 769937 h 2044699"/>
                <a:gd name="connsiteX82" fmla="*/ 555625 w 1263650"/>
                <a:gd name="connsiteY82" fmla="*/ 641350 h 2044699"/>
                <a:gd name="connsiteX83" fmla="*/ 561975 w 1263650"/>
                <a:gd name="connsiteY83" fmla="*/ 644525 h 2044699"/>
                <a:gd name="connsiteX84" fmla="*/ 561976 w 1263650"/>
                <a:gd name="connsiteY84" fmla="*/ 644525 h 2044699"/>
                <a:gd name="connsiteX85" fmla="*/ 555626 w 1263650"/>
                <a:gd name="connsiteY85" fmla="*/ 641350 h 2044699"/>
                <a:gd name="connsiteX86" fmla="*/ 555625 w 1263650"/>
                <a:gd name="connsiteY86" fmla="*/ 641350 h 2044699"/>
                <a:gd name="connsiteX87" fmla="*/ 104775 w 1263650"/>
                <a:gd name="connsiteY87" fmla="*/ 0 h 2044699"/>
                <a:gd name="connsiteX88" fmla="*/ 107950 w 1263650"/>
                <a:gd name="connsiteY88" fmla="*/ 3175 h 2044699"/>
                <a:gd name="connsiteX89" fmla="*/ 114300 w 1263650"/>
                <a:gd name="connsiteY89" fmla="*/ 3175 h 2044699"/>
                <a:gd name="connsiteX90" fmla="*/ 123825 w 1263650"/>
                <a:gd name="connsiteY90" fmla="*/ 6350 h 2044699"/>
                <a:gd name="connsiteX91" fmla="*/ 133350 w 1263650"/>
                <a:gd name="connsiteY91" fmla="*/ 9525 h 2044699"/>
                <a:gd name="connsiteX92" fmla="*/ 136525 w 1263650"/>
                <a:gd name="connsiteY92" fmla="*/ 9525 h 2044699"/>
                <a:gd name="connsiteX93" fmla="*/ 146050 w 1263650"/>
                <a:gd name="connsiteY93" fmla="*/ 12700 h 2044699"/>
                <a:gd name="connsiteX94" fmla="*/ 155575 w 1263650"/>
                <a:gd name="connsiteY94" fmla="*/ 15875 h 2044699"/>
                <a:gd name="connsiteX95" fmla="*/ 158750 w 1263650"/>
                <a:gd name="connsiteY95" fmla="*/ 15875 h 2044699"/>
                <a:gd name="connsiteX96" fmla="*/ 161925 w 1263650"/>
                <a:gd name="connsiteY96" fmla="*/ 15875 h 2044699"/>
                <a:gd name="connsiteX97" fmla="*/ 180975 w 1263650"/>
                <a:gd name="connsiteY97" fmla="*/ 22225 h 2044699"/>
                <a:gd name="connsiteX98" fmla="*/ 190500 w 1263650"/>
                <a:gd name="connsiteY98" fmla="*/ 22225 h 2044699"/>
                <a:gd name="connsiteX99" fmla="*/ 200025 w 1263650"/>
                <a:gd name="connsiteY99" fmla="*/ 25400 h 2044699"/>
                <a:gd name="connsiteX100" fmla="*/ 203200 w 1263650"/>
                <a:gd name="connsiteY100" fmla="*/ 28575 h 2044699"/>
                <a:gd name="connsiteX101" fmla="*/ 215900 w 1263650"/>
                <a:gd name="connsiteY101" fmla="*/ 28575 h 2044699"/>
                <a:gd name="connsiteX102" fmla="*/ 215900 w 1263650"/>
                <a:gd name="connsiteY102" fmla="*/ 31750 h 2044699"/>
                <a:gd name="connsiteX103" fmla="*/ 219075 w 1263650"/>
                <a:gd name="connsiteY103" fmla="*/ 31750 h 2044699"/>
                <a:gd name="connsiteX104" fmla="*/ 222250 w 1263650"/>
                <a:gd name="connsiteY104" fmla="*/ 31750 h 2044699"/>
                <a:gd name="connsiteX105" fmla="*/ 225425 w 1263650"/>
                <a:gd name="connsiteY105" fmla="*/ 31750 h 2044699"/>
                <a:gd name="connsiteX106" fmla="*/ 228600 w 1263650"/>
                <a:gd name="connsiteY106" fmla="*/ 31750 h 2044699"/>
                <a:gd name="connsiteX107" fmla="*/ 231775 w 1263650"/>
                <a:gd name="connsiteY107" fmla="*/ 34925 h 2044699"/>
                <a:gd name="connsiteX108" fmla="*/ 238125 w 1263650"/>
                <a:gd name="connsiteY108" fmla="*/ 34925 h 2044699"/>
                <a:gd name="connsiteX109" fmla="*/ 247650 w 1263650"/>
                <a:gd name="connsiteY109" fmla="*/ 38100 h 2044699"/>
                <a:gd name="connsiteX110" fmla="*/ 263525 w 1263650"/>
                <a:gd name="connsiteY110" fmla="*/ 41275 h 2044699"/>
                <a:gd name="connsiteX111" fmla="*/ 269875 w 1263650"/>
                <a:gd name="connsiteY111" fmla="*/ 44450 h 2044699"/>
                <a:gd name="connsiteX112" fmla="*/ 282575 w 1263650"/>
                <a:gd name="connsiteY112" fmla="*/ 47625 h 2044699"/>
                <a:gd name="connsiteX113" fmla="*/ 307975 w 1263650"/>
                <a:gd name="connsiteY113" fmla="*/ 53975 h 2044699"/>
                <a:gd name="connsiteX114" fmla="*/ 314325 w 1263650"/>
                <a:gd name="connsiteY114" fmla="*/ 53975 h 2044699"/>
                <a:gd name="connsiteX115" fmla="*/ 320675 w 1263650"/>
                <a:gd name="connsiteY115" fmla="*/ 57150 h 2044699"/>
                <a:gd name="connsiteX116" fmla="*/ 327025 w 1263650"/>
                <a:gd name="connsiteY116" fmla="*/ 57150 h 2044699"/>
                <a:gd name="connsiteX117" fmla="*/ 346075 w 1263650"/>
                <a:gd name="connsiteY117" fmla="*/ 60325 h 2044699"/>
                <a:gd name="connsiteX118" fmla="*/ 355600 w 1263650"/>
                <a:gd name="connsiteY118" fmla="*/ 63500 h 2044699"/>
                <a:gd name="connsiteX119" fmla="*/ 365125 w 1263650"/>
                <a:gd name="connsiteY119" fmla="*/ 66675 h 2044699"/>
                <a:gd name="connsiteX120" fmla="*/ 368300 w 1263650"/>
                <a:gd name="connsiteY120" fmla="*/ 66675 h 2044699"/>
                <a:gd name="connsiteX121" fmla="*/ 371475 w 1263650"/>
                <a:gd name="connsiteY121" fmla="*/ 66675 h 2044699"/>
                <a:gd name="connsiteX122" fmla="*/ 393700 w 1263650"/>
                <a:gd name="connsiteY122" fmla="*/ 73025 h 2044699"/>
                <a:gd name="connsiteX123" fmla="*/ 460375 w 1263650"/>
                <a:gd name="connsiteY123" fmla="*/ 92075 h 2044699"/>
                <a:gd name="connsiteX124" fmla="*/ 473075 w 1263650"/>
                <a:gd name="connsiteY124" fmla="*/ 95250 h 2044699"/>
                <a:gd name="connsiteX125" fmla="*/ 482600 w 1263650"/>
                <a:gd name="connsiteY125" fmla="*/ 98425 h 2044699"/>
                <a:gd name="connsiteX126" fmla="*/ 485775 w 1263650"/>
                <a:gd name="connsiteY126" fmla="*/ 98425 h 2044699"/>
                <a:gd name="connsiteX127" fmla="*/ 498475 w 1263650"/>
                <a:gd name="connsiteY127" fmla="*/ 101600 h 2044699"/>
                <a:gd name="connsiteX128" fmla="*/ 501650 w 1263650"/>
                <a:gd name="connsiteY128" fmla="*/ 101600 h 2044699"/>
                <a:gd name="connsiteX129" fmla="*/ 508000 w 1263650"/>
                <a:gd name="connsiteY129" fmla="*/ 101600 h 2044699"/>
                <a:gd name="connsiteX130" fmla="*/ 523875 w 1263650"/>
                <a:gd name="connsiteY130" fmla="*/ 107950 h 2044699"/>
                <a:gd name="connsiteX131" fmla="*/ 527050 w 1263650"/>
                <a:gd name="connsiteY131" fmla="*/ 107950 h 2044699"/>
                <a:gd name="connsiteX132" fmla="*/ 530225 w 1263650"/>
                <a:gd name="connsiteY132" fmla="*/ 107950 h 2044699"/>
                <a:gd name="connsiteX133" fmla="*/ 539750 w 1263650"/>
                <a:gd name="connsiteY133" fmla="*/ 111125 h 2044699"/>
                <a:gd name="connsiteX134" fmla="*/ 542925 w 1263650"/>
                <a:gd name="connsiteY134" fmla="*/ 111125 h 2044699"/>
                <a:gd name="connsiteX135" fmla="*/ 546100 w 1263650"/>
                <a:gd name="connsiteY135" fmla="*/ 111125 h 2044699"/>
                <a:gd name="connsiteX136" fmla="*/ 549275 w 1263650"/>
                <a:gd name="connsiteY136" fmla="*/ 114300 h 2044699"/>
                <a:gd name="connsiteX137" fmla="*/ 552450 w 1263650"/>
                <a:gd name="connsiteY137" fmla="*/ 114300 h 2044699"/>
                <a:gd name="connsiteX138" fmla="*/ 555625 w 1263650"/>
                <a:gd name="connsiteY138" fmla="*/ 114300 h 2044699"/>
                <a:gd name="connsiteX139" fmla="*/ 558800 w 1263650"/>
                <a:gd name="connsiteY139" fmla="*/ 114300 h 2044699"/>
                <a:gd name="connsiteX140" fmla="*/ 561975 w 1263650"/>
                <a:gd name="connsiteY140" fmla="*/ 114300 h 2044699"/>
                <a:gd name="connsiteX141" fmla="*/ 565150 w 1263650"/>
                <a:gd name="connsiteY141" fmla="*/ 117475 h 2044699"/>
                <a:gd name="connsiteX142" fmla="*/ 574675 w 1263650"/>
                <a:gd name="connsiteY142" fmla="*/ 120650 h 2044699"/>
                <a:gd name="connsiteX143" fmla="*/ 584200 w 1263650"/>
                <a:gd name="connsiteY143" fmla="*/ 120650 h 2044699"/>
                <a:gd name="connsiteX144" fmla="*/ 606425 w 1263650"/>
                <a:gd name="connsiteY144" fmla="*/ 127000 h 2044699"/>
                <a:gd name="connsiteX145" fmla="*/ 628650 w 1263650"/>
                <a:gd name="connsiteY145" fmla="*/ 130175 h 2044699"/>
                <a:gd name="connsiteX146" fmla="*/ 650875 w 1263650"/>
                <a:gd name="connsiteY146" fmla="*/ 136525 h 2044699"/>
                <a:gd name="connsiteX147" fmla="*/ 660400 w 1263650"/>
                <a:gd name="connsiteY147" fmla="*/ 139700 h 2044699"/>
                <a:gd name="connsiteX148" fmla="*/ 676275 w 1263650"/>
                <a:gd name="connsiteY148" fmla="*/ 142875 h 2044699"/>
                <a:gd name="connsiteX149" fmla="*/ 682625 w 1263650"/>
                <a:gd name="connsiteY149" fmla="*/ 142875 h 2044699"/>
                <a:gd name="connsiteX150" fmla="*/ 679450 w 1263650"/>
                <a:gd name="connsiteY150" fmla="*/ 155575 h 2044699"/>
                <a:gd name="connsiteX151" fmla="*/ 676275 w 1263650"/>
                <a:gd name="connsiteY151" fmla="*/ 161925 h 2044699"/>
                <a:gd name="connsiteX152" fmla="*/ 676275 w 1263650"/>
                <a:gd name="connsiteY152" fmla="*/ 165100 h 2044699"/>
                <a:gd name="connsiteX153" fmla="*/ 676275 w 1263650"/>
                <a:gd name="connsiteY153" fmla="*/ 174625 h 2044699"/>
                <a:gd name="connsiteX154" fmla="*/ 673100 w 1263650"/>
                <a:gd name="connsiteY154" fmla="*/ 187325 h 2044699"/>
                <a:gd name="connsiteX155" fmla="*/ 666750 w 1263650"/>
                <a:gd name="connsiteY155" fmla="*/ 203200 h 2044699"/>
                <a:gd name="connsiteX156" fmla="*/ 666750 w 1263650"/>
                <a:gd name="connsiteY156" fmla="*/ 206375 h 2044699"/>
                <a:gd name="connsiteX157" fmla="*/ 660400 w 1263650"/>
                <a:gd name="connsiteY157" fmla="*/ 234950 h 2044699"/>
                <a:gd name="connsiteX158" fmla="*/ 660400 w 1263650"/>
                <a:gd name="connsiteY158" fmla="*/ 241300 h 2044699"/>
                <a:gd name="connsiteX159" fmla="*/ 650875 w 1263650"/>
                <a:gd name="connsiteY159" fmla="*/ 273050 h 2044699"/>
                <a:gd name="connsiteX160" fmla="*/ 647700 w 1263650"/>
                <a:gd name="connsiteY160" fmla="*/ 295275 h 2044699"/>
                <a:gd name="connsiteX161" fmla="*/ 647700 w 1263650"/>
                <a:gd name="connsiteY161" fmla="*/ 298450 h 2044699"/>
                <a:gd name="connsiteX162" fmla="*/ 644525 w 1263650"/>
                <a:gd name="connsiteY162" fmla="*/ 307975 h 2044699"/>
                <a:gd name="connsiteX163" fmla="*/ 641350 w 1263650"/>
                <a:gd name="connsiteY163" fmla="*/ 330200 h 2044699"/>
                <a:gd name="connsiteX164" fmla="*/ 635000 w 1263650"/>
                <a:gd name="connsiteY164" fmla="*/ 352425 h 2044699"/>
                <a:gd name="connsiteX165" fmla="*/ 631825 w 1263650"/>
                <a:gd name="connsiteY165" fmla="*/ 365125 h 2044699"/>
                <a:gd name="connsiteX166" fmla="*/ 628650 w 1263650"/>
                <a:gd name="connsiteY166" fmla="*/ 374650 h 2044699"/>
                <a:gd name="connsiteX167" fmla="*/ 628650 w 1263650"/>
                <a:gd name="connsiteY167" fmla="*/ 381000 h 2044699"/>
                <a:gd name="connsiteX168" fmla="*/ 628650 w 1263650"/>
                <a:gd name="connsiteY168" fmla="*/ 387350 h 2044699"/>
                <a:gd name="connsiteX169" fmla="*/ 622300 w 1263650"/>
                <a:gd name="connsiteY169" fmla="*/ 419100 h 2044699"/>
                <a:gd name="connsiteX170" fmla="*/ 619125 w 1263650"/>
                <a:gd name="connsiteY170" fmla="*/ 434975 h 2044699"/>
                <a:gd name="connsiteX171" fmla="*/ 612775 w 1263650"/>
                <a:gd name="connsiteY171" fmla="*/ 457200 h 2044699"/>
                <a:gd name="connsiteX172" fmla="*/ 606425 w 1263650"/>
                <a:gd name="connsiteY172" fmla="*/ 476250 h 2044699"/>
                <a:gd name="connsiteX173" fmla="*/ 600075 w 1263650"/>
                <a:gd name="connsiteY173" fmla="*/ 511175 h 2044699"/>
                <a:gd name="connsiteX174" fmla="*/ 587375 w 1263650"/>
                <a:gd name="connsiteY174" fmla="*/ 568325 h 2044699"/>
                <a:gd name="connsiteX175" fmla="*/ 587375 w 1263650"/>
                <a:gd name="connsiteY175" fmla="*/ 574675 h 2044699"/>
                <a:gd name="connsiteX176" fmla="*/ 577850 w 1263650"/>
                <a:gd name="connsiteY176" fmla="*/ 612775 h 2044699"/>
                <a:gd name="connsiteX177" fmla="*/ 574675 w 1263650"/>
                <a:gd name="connsiteY177" fmla="*/ 619125 h 2044699"/>
                <a:gd name="connsiteX178" fmla="*/ 574675 w 1263650"/>
                <a:gd name="connsiteY178" fmla="*/ 622300 h 2044699"/>
                <a:gd name="connsiteX179" fmla="*/ 574676 w 1263650"/>
                <a:gd name="connsiteY179" fmla="*/ 622300 h 2044699"/>
                <a:gd name="connsiteX180" fmla="*/ 573884 w 1263650"/>
                <a:gd name="connsiteY180" fmla="*/ 626260 h 2044699"/>
                <a:gd name="connsiteX181" fmla="*/ 573884 w 1263650"/>
                <a:gd name="connsiteY181" fmla="*/ 629444 h 2044699"/>
                <a:gd name="connsiteX182" fmla="*/ 573247 w 1263650"/>
                <a:gd name="connsiteY182" fmla="*/ 629444 h 2044699"/>
                <a:gd name="connsiteX183" fmla="*/ 571501 w 1263650"/>
                <a:gd name="connsiteY183" fmla="*/ 638175 h 2044699"/>
                <a:gd name="connsiteX184" fmla="*/ 568326 w 1263650"/>
                <a:gd name="connsiteY184" fmla="*/ 644525 h 2044699"/>
                <a:gd name="connsiteX185" fmla="*/ 568325 w 1263650"/>
                <a:gd name="connsiteY185" fmla="*/ 644525 h 2044699"/>
                <a:gd name="connsiteX186" fmla="*/ 568325 w 1263650"/>
                <a:gd name="connsiteY186" fmla="*/ 657225 h 2044699"/>
                <a:gd name="connsiteX187" fmla="*/ 565150 w 1263650"/>
                <a:gd name="connsiteY187" fmla="*/ 666750 h 2044699"/>
                <a:gd name="connsiteX188" fmla="*/ 565150 w 1263650"/>
                <a:gd name="connsiteY188" fmla="*/ 673100 h 2044699"/>
                <a:gd name="connsiteX189" fmla="*/ 561975 w 1263650"/>
                <a:gd name="connsiteY189" fmla="*/ 679450 h 2044699"/>
                <a:gd name="connsiteX190" fmla="*/ 561975 w 1263650"/>
                <a:gd name="connsiteY190" fmla="*/ 682625 h 2044699"/>
                <a:gd name="connsiteX191" fmla="*/ 558800 w 1263650"/>
                <a:gd name="connsiteY191" fmla="*/ 692150 h 2044699"/>
                <a:gd name="connsiteX192" fmla="*/ 558801 w 1263650"/>
                <a:gd name="connsiteY192" fmla="*/ 692150 h 2044699"/>
                <a:gd name="connsiteX193" fmla="*/ 558801 w 1263650"/>
                <a:gd name="connsiteY193" fmla="*/ 704850 h 2044699"/>
                <a:gd name="connsiteX194" fmla="*/ 558801 w 1263650"/>
                <a:gd name="connsiteY194" fmla="*/ 708025 h 2044699"/>
                <a:gd name="connsiteX195" fmla="*/ 561976 w 1263650"/>
                <a:gd name="connsiteY195" fmla="*/ 708025 h 2044699"/>
                <a:gd name="connsiteX196" fmla="*/ 561976 w 1263650"/>
                <a:gd name="connsiteY196" fmla="*/ 711200 h 2044699"/>
                <a:gd name="connsiteX197" fmla="*/ 561976 w 1263650"/>
                <a:gd name="connsiteY197" fmla="*/ 714375 h 2044699"/>
                <a:gd name="connsiteX198" fmla="*/ 568326 w 1263650"/>
                <a:gd name="connsiteY198" fmla="*/ 720725 h 2044699"/>
                <a:gd name="connsiteX199" fmla="*/ 570231 w 1263650"/>
                <a:gd name="connsiteY199" fmla="*/ 723900 h 2044699"/>
                <a:gd name="connsiteX200" fmla="*/ 571501 w 1263650"/>
                <a:gd name="connsiteY200" fmla="*/ 726017 h 2044699"/>
                <a:gd name="connsiteX201" fmla="*/ 577851 w 1263650"/>
                <a:gd name="connsiteY201" fmla="*/ 736600 h 2044699"/>
                <a:gd name="connsiteX202" fmla="*/ 593726 w 1263650"/>
                <a:gd name="connsiteY202" fmla="*/ 755650 h 2044699"/>
                <a:gd name="connsiteX203" fmla="*/ 603251 w 1263650"/>
                <a:gd name="connsiteY203" fmla="*/ 771525 h 2044699"/>
                <a:gd name="connsiteX204" fmla="*/ 606426 w 1263650"/>
                <a:gd name="connsiteY204" fmla="*/ 771525 h 2044699"/>
                <a:gd name="connsiteX205" fmla="*/ 606426 w 1263650"/>
                <a:gd name="connsiteY205" fmla="*/ 774700 h 2044699"/>
                <a:gd name="connsiteX206" fmla="*/ 606425 w 1263650"/>
                <a:gd name="connsiteY206" fmla="*/ 774700 h 2044699"/>
                <a:gd name="connsiteX207" fmla="*/ 625475 w 1263650"/>
                <a:gd name="connsiteY207" fmla="*/ 803275 h 2044699"/>
                <a:gd name="connsiteX208" fmla="*/ 628650 w 1263650"/>
                <a:gd name="connsiteY208" fmla="*/ 806450 h 2044699"/>
                <a:gd name="connsiteX209" fmla="*/ 635000 w 1263650"/>
                <a:gd name="connsiteY209" fmla="*/ 812800 h 2044699"/>
                <a:gd name="connsiteX210" fmla="*/ 638175 w 1263650"/>
                <a:gd name="connsiteY210" fmla="*/ 819150 h 2044699"/>
                <a:gd name="connsiteX211" fmla="*/ 644525 w 1263650"/>
                <a:gd name="connsiteY211" fmla="*/ 828675 h 2044699"/>
                <a:gd name="connsiteX212" fmla="*/ 647700 w 1263650"/>
                <a:gd name="connsiteY212" fmla="*/ 831850 h 2044699"/>
                <a:gd name="connsiteX213" fmla="*/ 654050 w 1263650"/>
                <a:gd name="connsiteY213" fmla="*/ 841375 h 2044699"/>
                <a:gd name="connsiteX214" fmla="*/ 657225 w 1263650"/>
                <a:gd name="connsiteY214" fmla="*/ 841375 h 2044699"/>
                <a:gd name="connsiteX215" fmla="*/ 657225 w 1263650"/>
                <a:gd name="connsiteY215" fmla="*/ 847725 h 2044699"/>
                <a:gd name="connsiteX216" fmla="*/ 660400 w 1263650"/>
                <a:gd name="connsiteY216" fmla="*/ 850900 h 2044699"/>
                <a:gd name="connsiteX217" fmla="*/ 663575 w 1263650"/>
                <a:gd name="connsiteY217" fmla="*/ 854075 h 2044699"/>
                <a:gd name="connsiteX218" fmla="*/ 673100 w 1263650"/>
                <a:gd name="connsiteY218" fmla="*/ 866775 h 2044699"/>
                <a:gd name="connsiteX219" fmla="*/ 679450 w 1263650"/>
                <a:gd name="connsiteY219" fmla="*/ 876300 h 2044699"/>
                <a:gd name="connsiteX220" fmla="*/ 682625 w 1263650"/>
                <a:gd name="connsiteY220" fmla="*/ 879475 h 2044699"/>
                <a:gd name="connsiteX221" fmla="*/ 701675 w 1263650"/>
                <a:gd name="connsiteY221" fmla="*/ 908050 h 2044699"/>
                <a:gd name="connsiteX222" fmla="*/ 708025 w 1263650"/>
                <a:gd name="connsiteY222" fmla="*/ 914400 h 2044699"/>
                <a:gd name="connsiteX223" fmla="*/ 723900 w 1263650"/>
                <a:gd name="connsiteY223" fmla="*/ 936625 h 2044699"/>
                <a:gd name="connsiteX224" fmla="*/ 733425 w 1263650"/>
                <a:gd name="connsiteY224" fmla="*/ 949325 h 2044699"/>
                <a:gd name="connsiteX225" fmla="*/ 736600 w 1263650"/>
                <a:gd name="connsiteY225" fmla="*/ 952500 h 2044699"/>
                <a:gd name="connsiteX226" fmla="*/ 736600 w 1263650"/>
                <a:gd name="connsiteY226" fmla="*/ 955675 h 2044699"/>
                <a:gd name="connsiteX227" fmla="*/ 739775 w 1263650"/>
                <a:gd name="connsiteY227" fmla="*/ 958850 h 2044699"/>
                <a:gd name="connsiteX228" fmla="*/ 739775 w 1263650"/>
                <a:gd name="connsiteY228" fmla="*/ 962025 h 2044699"/>
                <a:gd name="connsiteX229" fmla="*/ 746125 w 1263650"/>
                <a:gd name="connsiteY229" fmla="*/ 971550 h 2044699"/>
                <a:gd name="connsiteX230" fmla="*/ 790575 w 1263650"/>
                <a:gd name="connsiteY230" fmla="*/ 1028700 h 2044699"/>
                <a:gd name="connsiteX231" fmla="*/ 806450 w 1263650"/>
                <a:gd name="connsiteY231" fmla="*/ 1050925 h 2044699"/>
                <a:gd name="connsiteX232" fmla="*/ 812800 w 1263650"/>
                <a:gd name="connsiteY232" fmla="*/ 1060450 h 2044699"/>
                <a:gd name="connsiteX233" fmla="*/ 822325 w 1263650"/>
                <a:gd name="connsiteY233" fmla="*/ 1073150 h 2044699"/>
                <a:gd name="connsiteX234" fmla="*/ 825500 w 1263650"/>
                <a:gd name="connsiteY234" fmla="*/ 1079500 h 2044699"/>
                <a:gd name="connsiteX235" fmla="*/ 841375 w 1263650"/>
                <a:gd name="connsiteY235" fmla="*/ 1104900 h 2044699"/>
                <a:gd name="connsiteX236" fmla="*/ 854075 w 1263650"/>
                <a:gd name="connsiteY236" fmla="*/ 1117600 h 2044699"/>
                <a:gd name="connsiteX237" fmla="*/ 860425 w 1263650"/>
                <a:gd name="connsiteY237" fmla="*/ 1130300 h 2044699"/>
                <a:gd name="connsiteX238" fmla="*/ 866775 w 1263650"/>
                <a:gd name="connsiteY238" fmla="*/ 1136650 h 2044699"/>
                <a:gd name="connsiteX239" fmla="*/ 869950 w 1263650"/>
                <a:gd name="connsiteY239" fmla="*/ 1143000 h 2044699"/>
                <a:gd name="connsiteX240" fmla="*/ 882650 w 1263650"/>
                <a:gd name="connsiteY240" fmla="*/ 1162050 h 2044699"/>
                <a:gd name="connsiteX241" fmla="*/ 892175 w 1263650"/>
                <a:gd name="connsiteY241" fmla="*/ 1168400 h 2044699"/>
                <a:gd name="connsiteX242" fmla="*/ 892175 w 1263650"/>
                <a:gd name="connsiteY242" fmla="*/ 1171575 h 2044699"/>
                <a:gd name="connsiteX243" fmla="*/ 895350 w 1263650"/>
                <a:gd name="connsiteY243" fmla="*/ 1174750 h 2044699"/>
                <a:gd name="connsiteX244" fmla="*/ 904875 w 1263650"/>
                <a:gd name="connsiteY244" fmla="*/ 1190625 h 2044699"/>
                <a:gd name="connsiteX245" fmla="*/ 908050 w 1263650"/>
                <a:gd name="connsiteY245" fmla="*/ 1193800 h 2044699"/>
                <a:gd name="connsiteX246" fmla="*/ 933450 w 1263650"/>
                <a:gd name="connsiteY246" fmla="*/ 1228725 h 2044699"/>
                <a:gd name="connsiteX247" fmla="*/ 933450 w 1263650"/>
                <a:gd name="connsiteY247" fmla="*/ 1231900 h 2044699"/>
                <a:gd name="connsiteX248" fmla="*/ 958850 w 1263650"/>
                <a:gd name="connsiteY248" fmla="*/ 1263650 h 2044699"/>
                <a:gd name="connsiteX249" fmla="*/ 977900 w 1263650"/>
                <a:gd name="connsiteY249" fmla="*/ 1292225 h 2044699"/>
                <a:gd name="connsiteX250" fmla="*/ 1005680 w 1263650"/>
                <a:gd name="connsiteY250" fmla="*/ 1331117 h 2044699"/>
                <a:gd name="connsiteX251" fmla="*/ 1006478 w 1263650"/>
                <a:gd name="connsiteY251" fmla="*/ 1331117 h 2044699"/>
                <a:gd name="connsiteX252" fmla="*/ 1006478 w 1263650"/>
                <a:gd name="connsiteY252" fmla="*/ 1332234 h 2044699"/>
                <a:gd name="connsiteX253" fmla="*/ 1009650 w 1263650"/>
                <a:gd name="connsiteY253" fmla="*/ 1336675 h 2044699"/>
                <a:gd name="connsiteX254" fmla="*/ 1025525 w 1263650"/>
                <a:gd name="connsiteY254" fmla="*/ 1355725 h 2044699"/>
                <a:gd name="connsiteX255" fmla="*/ 1025525 w 1263650"/>
                <a:gd name="connsiteY255" fmla="*/ 1358900 h 2044699"/>
                <a:gd name="connsiteX256" fmla="*/ 1031875 w 1263650"/>
                <a:gd name="connsiteY256" fmla="*/ 1365250 h 2044699"/>
                <a:gd name="connsiteX257" fmla="*/ 1035050 w 1263650"/>
                <a:gd name="connsiteY257" fmla="*/ 1374775 h 2044699"/>
                <a:gd name="connsiteX258" fmla="*/ 1038225 w 1263650"/>
                <a:gd name="connsiteY258" fmla="*/ 1374775 h 2044699"/>
                <a:gd name="connsiteX259" fmla="*/ 1041400 w 1263650"/>
                <a:gd name="connsiteY259" fmla="*/ 1377950 h 2044699"/>
                <a:gd name="connsiteX260" fmla="*/ 1044575 w 1263650"/>
                <a:gd name="connsiteY260" fmla="*/ 1384300 h 2044699"/>
                <a:gd name="connsiteX261" fmla="*/ 1047750 w 1263650"/>
                <a:gd name="connsiteY261" fmla="*/ 1387475 h 2044699"/>
                <a:gd name="connsiteX262" fmla="*/ 1047750 w 1263650"/>
                <a:gd name="connsiteY262" fmla="*/ 1390650 h 2044699"/>
                <a:gd name="connsiteX263" fmla="*/ 1050925 w 1263650"/>
                <a:gd name="connsiteY263" fmla="*/ 1393825 h 2044699"/>
                <a:gd name="connsiteX264" fmla="*/ 1054100 w 1263650"/>
                <a:gd name="connsiteY264" fmla="*/ 1397000 h 2044699"/>
                <a:gd name="connsiteX265" fmla="*/ 1057275 w 1263650"/>
                <a:gd name="connsiteY265" fmla="*/ 1403350 h 2044699"/>
                <a:gd name="connsiteX266" fmla="*/ 1073150 w 1263650"/>
                <a:gd name="connsiteY266" fmla="*/ 1425575 h 2044699"/>
                <a:gd name="connsiteX267" fmla="*/ 1079500 w 1263650"/>
                <a:gd name="connsiteY267" fmla="*/ 1431925 h 2044699"/>
                <a:gd name="connsiteX268" fmla="*/ 1079500 w 1263650"/>
                <a:gd name="connsiteY268" fmla="*/ 1431924 h 2044699"/>
                <a:gd name="connsiteX269" fmla="*/ 1092200 w 1263650"/>
                <a:gd name="connsiteY269" fmla="*/ 1450974 h 2044699"/>
                <a:gd name="connsiteX270" fmla="*/ 1098550 w 1263650"/>
                <a:gd name="connsiteY270" fmla="*/ 1457324 h 2044699"/>
                <a:gd name="connsiteX271" fmla="*/ 1098550 w 1263650"/>
                <a:gd name="connsiteY271" fmla="*/ 1460499 h 2044699"/>
                <a:gd name="connsiteX272" fmla="*/ 1114425 w 1263650"/>
                <a:gd name="connsiteY272" fmla="*/ 1479549 h 2044699"/>
                <a:gd name="connsiteX273" fmla="*/ 1133475 w 1263650"/>
                <a:gd name="connsiteY273" fmla="*/ 1508124 h 2044699"/>
                <a:gd name="connsiteX274" fmla="*/ 1149350 w 1263650"/>
                <a:gd name="connsiteY274" fmla="*/ 1530349 h 2044699"/>
                <a:gd name="connsiteX275" fmla="*/ 1155700 w 1263650"/>
                <a:gd name="connsiteY275" fmla="*/ 1539874 h 2044699"/>
                <a:gd name="connsiteX276" fmla="*/ 1171575 w 1263650"/>
                <a:gd name="connsiteY276" fmla="*/ 1562099 h 2044699"/>
                <a:gd name="connsiteX277" fmla="*/ 1177925 w 1263650"/>
                <a:gd name="connsiteY277" fmla="*/ 1571624 h 2044699"/>
                <a:gd name="connsiteX278" fmla="*/ 1181100 w 1263650"/>
                <a:gd name="connsiteY278" fmla="*/ 1574799 h 2044699"/>
                <a:gd name="connsiteX279" fmla="*/ 1187450 w 1263650"/>
                <a:gd name="connsiteY279" fmla="*/ 1584324 h 2044699"/>
                <a:gd name="connsiteX280" fmla="*/ 1206500 w 1263650"/>
                <a:gd name="connsiteY280" fmla="*/ 1609724 h 2044699"/>
                <a:gd name="connsiteX281" fmla="*/ 1206500 w 1263650"/>
                <a:gd name="connsiteY281" fmla="*/ 1612899 h 2044699"/>
                <a:gd name="connsiteX282" fmla="*/ 1209675 w 1263650"/>
                <a:gd name="connsiteY282" fmla="*/ 1612899 h 2044699"/>
                <a:gd name="connsiteX283" fmla="*/ 1209675 w 1263650"/>
                <a:gd name="connsiteY283" fmla="*/ 1616074 h 2044699"/>
                <a:gd name="connsiteX284" fmla="*/ 1206500 w 1263650"/>
                <a:gd name="connsiteY284" fmla="*/ 1625599 h 2044699"/>
                <a:gd name="connsiteX285" fmla="*/ 1206500 w 1263650"/>
                <a:gd name="connsiteY285" fmla="*/ 1628774 h 2044699"/>
                <a:gd name="connsiteX286" fmla="*/ 1206500 w 1263650"/>
                <a:gd name="connsiteY286" fmla="*/ 1631949 h 2044699"/>
                <a:gd name="connsiteX287" fmla="*/ 1203325 w 1263650"/>
                <a:gd name="connsiteY287" fmla="*/ 1635124 h 2044699"/>
                <a:gd name="connsiteX288" fmla="*/ 1203325 w 1263650"/>
                <a:gd name="connsiteY288" fmla="*/ 1638299 h 2044699"/>
                <a:gd name="connsiteX289" fmla="*/ 1212850 w 1263650"/>
                <a:gd name="connsiteY289" fmla="*/ 1657349 h 2044699"/>
                <a:gd name="connsiteX290" fmla="*/ 1212850 w 1263650"/>
                <a:gd name="connsiteY290" fmla="*/ 1660524 h 2044699"/>
                <a:gd name="connsiteX291" fmla="*/ 1219200 w 1263650"/>
                <a:gd name="connsiteY291" fmla="*/ 1666874 h 2044699"/>
                <a:gd name="connsiteX292" fmla="*/ 1222375 w 1263650"/>
                <a:gd name="connsiteY292" fmla="*/ 1670049 h 2044699"/>
                <a:gd name="connsiteX293" fmla="*/ 1225550 w 1263650"/>
                <a:gd name="connsiteY293" fmla="*/ 1670049 h 2044699"/>
                <a:gd name="connsiteX294" fmla="*/ 1225550 w 1263650"/>
                <a:gd name="connsiteY294" fmla="*/ 1673224 h 2044699"/>
                <a:gd name="connsiteX295" fmla="*/ 1225550 w 1263650"/>
                <a:gd name="connsiteY295" fmla="*/ 1679574 h 2044699"/>
                <a:gd name="connsiteX296" fmla="*/ 1225550 w 1263650"/>
                <a:gd name="connsiteY296" fmla="*/ 1682749 h 2044699"/>
                <a:gd name="connsiteX297" fmla="*/ 1228725 w 1263650"/>
                <a:gd name="connsiteY297" fmla="*/ 1695449 h 2044699"/>
                <a:gd name="connsiteX298" fmla="*/ 1231900 w 1263650"/>
                <a:gd name="connsiteY298" fmla="*/ 1708149 h 2044699"/>
                <a:gd name="connsiteX299" fmla="*/ 1231900 w 1263650"/>
                <a:gd name="connsiteY299" fmla="*/ 1714499 h 2044699"/>
                <a:gd name="connsiteX300" fmla="*/ 1231900 w 1263650"/>
                <a:gd name="connsiteY300" fmla="*/ 1717674 h 2044699"/>
                <a:gd name="connsiteX301" fmla="*/ 1228725 w 1263650"/>
                <a:gd name="connsiteY301" fmla="*/ 1720849 h 2044699"/>
                <a:gd name="connsiteX302" fmla="*/ 1231900 w 1263650"/>
                <a:gd name="connsiteY302" fmla="*/ 1724024 h 2044699"/>
                <a:gd name="connsiteX303" fmla="*/ 1238250 w 1263650"/>
                <a:gd name="connsiteY303" fmla="*/ 1724024 h 2044699"/>
                <a:gd name="connsiteX304" fmla="*/ 1257300 w 1263650"/>
                <a:gd name="connsiteY304" fmla="*/ 1746249 h 2044699"/>
                <a:gd name="connsiteX305" fmla="*/ 1260475 w 1263650"/>
                <a:gd name="connsiteY305" fmla="*/ 1749424 h 2044699"/>
                <a:gd name="connsiteX306" fmla="*/ 1263650 w 1263650"/>
                <a:gd name="connsiteY306" fmla="*/ 1755774 h 2044699"/>
                <a:gd name="connsiteX307" fmla="*/ 1263650 w 1263650"/>
                <a:gd name="connsiteY307" fmla="*/ 1762124 h 2044699"/>
                <a:gd name="connsiteX308" fmla="*/ 1254125 w 1263650"/>
                <a:gd name="connsiteY308" fmla="*/ 1768474 h 2044699"/>
                <a:gd name="connsiteX309" fmla="*/ 1247775 w 1263650"/>
                <a:gd name="connsiteY309" fmla="*/ 1774824 h 2044699"/>
                <a:gd name="connsiteX310" fmla="*/ 1247775 w 1263650"/>
                <a:gd name="connsiteY310" fmla="*/ 1777999 h 2044699"/>
                <a:gd name="connsiteX311" fmla="*/ 1244600 w 1263650"/>
                <a:gd name="connsiteY311" fmla="*/ 1777999 h 2044699"/>
                <a:gd name="connsiteX312" fmla="*/ 1241425 w 1263650"/>
                <a:gd name="connsiteY312" fmla="*/ 1777999 h 2044699"/>
                <a:gd name="connsiteX313" fmla="*/ 1228725 w 1263650"/>
                <a:gd name="connsiteY313" fmla="*/ 1784349 h 2044699"/>
                <a:gd name="connsiteX314" fmla="*/ 1222375 w 1263650"/>
                <a:gd name="connsiteY314" fmla="*/ 1787524 h 2044699"/>
                <a:gd name="connsiteX315" fmla="*/ 1216025 w 1263650"/>
                <a:gd name="connsiteY315" fmla="*/ 1787524 h 2044699"/>
                <a:gd name="connsiteX316" fmla="*/ 1212850 w 1263650"/>
                <a:gd name="connsiteY316" fmla="*/ 1787524 h 2044699"/>
                <a:gd name="connsiteX317" fmla="*/ 1212850 w 1263650"/>
                <a:gd name="connsiteY317" fmla="*/ 1790699 h 2044699"/>
                <a:gd name="connsiteX318" fmla="*/ 1209675 w 1263650"/>
                <a:gd name="connsiteY318" fmla="*/ 1790699 h 2044699"/>
                <a:gd name="connsiteX319" fmla="*/ 1209675 w 1263650"/>
                <a:gd name="connsiteY319" fmla="*/ 1793874 h 2044699"/>
                <a:gd name="connsiteX320" fmla="*/ 1209675 w 1263650"/>
                <a:gd name="connsiteY320" fmla="*/ 1797049 h 2044699"/>
                <a:gd name="connsiteX321" fmla="*/ 1206500 w 1263650"/>
                <a:gd name="connsiteY321" fmla="*/ 1806574 h 2044699"/>
                <a:gd name="connsiteX322" fmla="*/ 1200150 w 1263650"/>
                <a:gd name="connsiteY322" fmla="*/ 1809749 h 2044699"/>
                <a:gd name="connsiteX323" fmla="*/ 1193800 w 1263650"/>
                <a:gd name="connsiteY323" fmla="*/ 1812924 h 2044699"/>
                <a:gd name="connsiteX324" fmla="*/ 1190625 w 1263650"/>
                <a:gd name="connsiteY324" fmla="*/ 1819274 h 2044699"/>
                <a:gd name="connsiteX325" fmla="*/ 1193800 w 1263650"/>
                <a:gd name="connsiteY325" fmla="*/ 1819274 h 2044699"/>
                <a:gd name="connsiteX326" fmla="*/ 1193800 w 1263650"/>
                <a:gd name="connsiteY326" fmla="*/ 1822449 h 2044699"/>
                <a:gd name="connsiteX327" fmla="*/ 1193800 w 1263650"/>
                <a:gd name="connsiteY327" fmla="*/ 1831974 h 2044699"/>
                <a:gd name="connsiteX328" fmla="*/ 1190625 w 1263650"/>
                <a:gd name="connsiteY328" fmla="*/ 1831974 h 2044699"/>
                <a:gd name="connsiteX329" fmla="*/ 1190625 w 1263650"/>
                <a:gd name="connsiteY329" fmla="*/ 1835149 h 2044699"/>
                <a:gd name="connsiteX330" fmla="*/ 1187450 w 1263650"/>
                <a:gd name="connsiteY330" fmla="*/ 1841499 h 2044699"/>
                <a:gd name="connsiteX331" fmla="*/ 1190625 w 1263650"/>
                <a:gd name="connsiteY331" fmla="*/ 1847849 h 2044699"/>
                <a:gd name="connsiteX332" fmla="*/ 1190625 w 1263650"/>
                <a:gd name="connsiteY332" fmla="*/ 1860549 h 2044699"/>
                <a:gd name="connsiteX333" fmla="*/ 1190625 w 1263650"/>
                <a:gd name="connsiteY333" fmla="*/ 1863724 h 2044699"/>
                <a:gd name="connsiteX334" fmla="*/ 1187450 w 1263650"/>
                <a:gd name="connsiteY334" fmla="*/ 1863724 h 2044699"/>
                <a:gd name="connsiteX335" fmla="*/ 1184275 w 1263650"/>
                <a:gd name="connsiteY335" fmla="*/ 1863724 h 2044699"/>
                <a:gd name="connsiteX336" fmla="*/ 1184275 w 1263650"/>
                <a:gd name="connsiteY336" fmla="*/ 1866899 h 2044699"/>
                <a:gd name="connsiteX337" fmla="*/ 1184275 w 1263650"/>
                <a:gd name="connsiteY337" fmla="*/ 1870074 h 2044699"/>
                <a:gd name="connsiteX338" fmla="*/ 1181100 w 1263650"/>
                <a:gd name="connsiteY338" fmla="*/ 1879599 h 2044699"/>
                <a:gd name="connsiteX339" fmla="*/ 1181100 w 1263650"/>
                <a:gd name="connsiteY339" fmla="*/ 1885949 h 2044699"/>
                <a:gd name="connsiteX340" fmla="*/ 1174750 w 1263650"/>
                <a:gd name="connsiteY340" fmla="*/ 1892299 h 2044699"/>
                <a:gd name="connsiteX341" fmla="*/ 1168400 w 1263650"/>
                <a:gd name="connsiteY341" fmla="*/ 1898649 h 2044699"/>
                <a:gd name="connsiteX342" fmla="*/ 1162050 w 1263650"/>
                <a:gd name="connsiteY342" fmla="*/ 1904999 h 2044699"/>
                <a:gd name="connsiteX343" fmla="*/ 1162050 w 1263650"/>
                <a:gd name="connsiteY343" fmla="*/ 1908174 h 2044699"/>
                <a:gd name="connsiteX344" fmla="*/ 1162050 w 1263650"/>
                <a:gd name="connsiteY344" fmla="*/ 1911349 h 2044699"/>
                <a:gd name="connsiteX345" fmla="*/ 1158875 w 1263650"/>
                <a:gd name="connsiteY345" fmla="*/ 1911349 h 2044699"/>
                <a:gd name="connsiteX346" fmla="*/ 1158875 w 1263650"/>
                <a:gd name="connsiteY346" fmla="*/ 1914524 h 2044699"/>
                <a:gd name="connsiteX347" fmla="*/ 1155700 w 1263650"/>
                <a:gd name="connsiteY347" fmla="*/ 1914524 h 2044699"/>
                <a:gd name="connsiteX348" fmla="*/ 1155700 w 1263650"/>
                <a:gd name="connsiteY348" fmla="*/ 1911349 h 2044699"/>
                <a:gd name="connsiteX349" fmla="*/ 1146175 w 1263650"/>
                <a:gd name="connsiteY349" fmla="*/ 1917699 h 2044699"/>
                <a:gd name="connsiteX350" fmla="*/ 1146175 w 1263650"/>
                <a:gd name="connsiteY350" fmla="*/ 1927224 h 2044699"/>
                <a:gd name="connsiteX351" fmla="*/ 1149350 w 1263650"/>
                <a:gd name="connsiteY351" fmla="*/ 1943099 h 2044699"/>
                <a:gd name="connsiteX352" fmla="*/ 1146175 w 1263650"/>
                <a:gd name="connsiteY352" fmla="*/ 1949449 h 2044699"/>
                <a:gd name="connsiteX353" fmla="*/ 1146175 w 1263650"/>
                <a:gd name="connsiteY353" fmla="*/ 1955799 h 2044699"/>
                <a:gd name="connsiteX354" fmla="*/ 1146175 w 1263650"/>
                <a:gd name="connsiteY354" fmla="*/ 1958974 h 2044699"/>
                <a:gd name="connsiteX355" fmla="*/ 1146175 w 1263650"/>
                <a:gd name="connsiteY355" fmla="*/ 1962149 h 2044699"/>
                <a:gd name="connsiteX356" fmla="*/ 1143000 w 1263650"/>
                <a:gd name="connsiteY356" fmla="*/ 1965324 h 2044699"/>
                <a:gd name="connsiteX357" fmla="*/ 1139825 w 1263650"/>
                <a:gd name="connsiteY357" fmla="*/ 1968499 h 2044699"/>
                <a:gd name="connsiteX358" fmla="*/ 1139825 w 1263650"/>
                <a:gd name="connsiteY358" fmla="*/ 1971674 h 2044699"/>
                <a:gd name="connsiteX359" fmla="*/ 1136650 w 1263650"/>
                <a:gd name="connsiteY359" fmla="*/ 1971674 h 2044699"/>
                <a:gd name="connsiteX360" fmla="*/ 1139825 w 1263650"/>
                <a:gd name="connsiteY360" fmla="*/ 1974849 h 2044699"/>
                <a:gd name="connsiteX361" fmla="*/ 1143000 w 1263650"/>
                <a:gd name="connsiteY361" fmla="*/ 1981199 h 2044699"/>
                <a:gd name="connsiteX362" fmla="*/ 1143000 w 1263650"/>
                <a:gd name="connsiteY362" fmla="*/ 1984374 h 2044699"/>
                <a:gd name="connsiteX363" fmla="*/ 1149350 w 1263650"/>
                <a:gd name="connsiteY363" fmla="*/ 1987549 h 2044699"/>
                <a:gd name="connsiteX364" fmla="*/ 1152525 w 1263650"/>
                <a:gd name="connsiteY364" fmla="*/ 1987549 h 2044699"/>
                <a:gd name="connsiteX365" fmla="*/ 1155700 w 1263650"/>
                <a:gd name="connsiteY365" fmla="*/ 1987549 h 2044699"/>
                <a:gd name="connsiteX366" fmla="*/ 1158875 w 1263650"/>
                <a:gd name="connsiteY366" fmla="*/ 1987549 h 2044699"/>
                <a:gd name="connsiteX367" fmla="*/ 1162050 w 1263650"/>
                <a:gd name="connsiteY367" fmla="*/ 1987549 h 2044699"/>
                <a:gd name="connsiteX368" fmla="*/ 1165225 w 1263650"/>
                <a:gd name="connsiteY368" fmla="*/ 1987549 h 2044699"/>
                <a:gd name="connsiteX369" fmla="*/ 1165225 w 1263650"/>
                <a:gd name="connsiteY369" fmla="*/ 1990724 h 2044699"/>
                <a:gd name="connsiteX370" fmla="*/ 1171575 w 1263650"/>
                <a:gd name="connsiteY370" fmla="*/ 2000249 h 2044699"/>
                <a:gd name="connsiteX371" fmla="*/ 1171575 w 1263650"/>
                <a:gd name="connsiteY371" fmla="*/ 2003424 h 2044699"/>
                <a:gd name="connsiteX372" fmla="*/ 1171575 w 1263650"/>
                <a:gd name="connsiteY372" fmla="*/ 2012949 h 2044699"/>
                <a:gd name="connsiteX373" fmla="*/ 1171575 w 1263650"/>
                <a:gd name="connsiteY373" fmla="*/ 2016124 h 2044699"/>
                <a:gd name="connsiteX374" fmla="*/ 1171575 w 1263650"/>
                <a:gd name="connsiteY374" fmla="*/ 2019299 h 2044699"/>
                <a:gd name="connsiteX375" fmla="*/ 1168400 w 1263650"/>
                <a:gd name="connsiteY375" fmla="*/ 2025649 h 2044699"/>
                <a:gd name="connsiteX376" fmla="*/ 1165225 w 1263650"/>
                <a:gd name="connsiteY376" fmla="*/ 2028824 h 2044699"/>
                <a:gd name="connsiteX377" fmla="*/ 1155700 w 1263650"/>
                <a:gd name="connsiteY377" fmla="*/ 2038349 h 2044699"/>
                <a:gd name="connsiteX378" fmla="*/ 1155700 w 1263650"/>
                <a:gd name="connsiteY378" fmla="*/ 2041524 h 2044699"/>
                <a:gd name="connsiteX379" fmla="*/ 1146175 w 1263650"/>
                <a:gd name="connsiteY379" fmla="*/ 2044699 h 2044699"/>
                <a:gd name="connsiteX380" fmla="*/ 1139825 w 1263650"/>
                <a:gd name="connsiteY380" fmla="*/ 2044699 h 2044699"/>
                <a:gd name="connsiteX381" fmla="*/ 1133475 w 1263650"/>
                <a:gd name="connsiteY381" fmla="*/ 2041524 h 2044699"/>
                <a:gd name="connsiteX382" fmla="*/ 1130300 w 1263650"/>
                <a:gd name="connsiteY382" fmla="*/ 2041524 h 2044699"/>
                <a:gd name="connsiteX383" fmla="*/ 1130300 w 1263650"/>
                <a:gd name="connsiteY383" fmla="*/ 2038349 h 2044699"/>
                <a:gd name="connsiteX384" fmla="*/ 1127125 w 1263650"/>
                <a:gd name="connsiteY384" fmla="*/ 2038349 h 2044699"/>
                <a:gd name="connsiteX385" fmla="*/ 1127125 w 1263650"/>
                <a:gd name="connsiteY385" fmla="*/ 2041524 h 2044699"/>
                <a:gd name="connsiteX386" fmla="*/ 1123950 w 1263650"/>
                <a:gd name="connsiteY386" fmla="*/ 2041524 h 2044699"/>
                <a:gd name="connsiteX387" fmla="*/ 901700 w 1263650"/>
                <a:gd name="connsiteY387" fmla="*/ 2022474 h 2044699"/>
                <a:gd name="connsiteX388" fmla="*/ 739775 w 1263650"/>
                <a:gd name="connsiteY388" fmla="*/ 2009774 h 2044699"/>
                <a:gd name="connsiteX389" fmla="*/ 736600 w 1263650"/>
                <a:gd name="connsiteY389" fmla="*/ 1990724 h 2044699"/>
                <a:gd name="connsiteX390" fmla="*/ 733425 w 1263650"/>
                <a:gd name="connsiteY390" fmla="*/ 1981199 h 2044699"/>
                <a:gd name="connsiteX391" fmla="*/ 730250 w 1263650"/>
                <a:gd name="connsiteY391" fmla="*/ 1981199 h 2044699"/>
                <a:gd name="connsiteX392" fmla="*/ 730250 w 1263650"/>
                <a:gd name="connsiteY392" fmla="*/ 1978024 h 2044699"/>
                <a:gd name="connsiteX393" fmla="*/ 733425 w 1263650"/>
                <a:gd name="connsiteY393" fmla="*/ 1974849 h 2044699"/>
                <a:gd name="connsiteX394" fmla="*/ 736600 w 1263650"/>
                <a:gd name="connsiteY394" fmla="*/ 1974849 h 2044699"/>
                <a:gd name="connsiteX395" fmla="*/ 736600 w 1263650"/>
                <a:gd name="connsiteY395" fmla="*/ 1978024 h 2044699"/>
                <a:gd name="connsiteX396" fmla="*/ 736600 w 1263650"/>
                <a:gd name="connsiteY396" fmla="*/ 1981199 h 2044699"/>
                <a:gd name="connsiteX397" fmla="*/ 739775 w 1263650"/>
                <a:gd name="connsiteY397" fmla="*/ 1990724 h 2044699"/>
                <a:gd name="connsiteX398" fmla="*/ 742950 w 1263650"/>
                <a:gd name="connsiteY398" fmla="*/ 1993899 h 2044699"/>
                <a:gd name="connsiteX399" fmla="*/ 742950 w 1263650"/>
                <a:gd name="connsiteY399" fmla="*/ 2000249 h 2044699"/>
                <a:gd name="connsiteX400" fmla="*/ 746125 w 1263650"/>
                <a:gd name="connsiteY400" fmla="*/ 2000249 h 2044699"/>
                <a:gd name="connsiteX401" fmla="*/ 746125 w 1263650"/>
                <a:gd name="connsiteY401" fmla="*/ 1997074 h 2044699"/>
                <a:gd name="connsiteX402" fmla="*/ 746125 w 1263650"/>
                <a:gd name="connsiteY402" fmla="*/ 1987549 h 2044699"/>
                <a:gd name="connsiteX403" fmla="*/ 746125 w 1263650"/>
                <a:gd name="connsiteY403" fmla="*/ 1984374 h 2044699"/>
                <a:gd name="connsiteX404" fmla="*/ 746125 w 1263650"/>
                <a:gd name="connsiteY404" fmla="*/ 1981199 h 2044699"/>
                <a:gd name="connsiteX405" fmla="*/ 742950 w 1263650"/>
                <a:gd name="connsiteY405" fmla="*/ 1974849 h 2044699"/>
                <a:gd name="connsiteX406" fmla="*/ 739775 w 1263650"/>
                <a:gd name="connsiteY406" fmla="*/ 1971674 h 2044699"/>
                <a:gd name="connsiteX407" fmla="*/ 736600 w 1263650"/>
                <a:gd name="connsiteY407" fmla="*/ 1968499 h 2044699"/>
                <a:gd name="connsiteX408" fmla="*/ 733425 w 1263650"/>
                <a:gd name="connsiteY408" fmla="*/ 1971674 h 2044699"/>
                <a:gd name="connsiteX409" fmla="*/ 730250 w 1263650"/>
                <a:gd name="connsiteY409" fmla="*/ 1971674 h 2044699"/>
                <a:gd name="connsiteX410" fmla="*/ 730250 w 1263650"/>
                <a:gd name="connsiteY410" fmla="*/ 1974849 h 2044699"/>
                <a:gd name="connsiteX411" fmla="*/ 727075 w 1263650"/>
                <a:gd name="connsiteY411" fmla="*/ 1974849 h 2044699"/>
                <a:gd name="connsiteX412" fmla="*/ 723900 w 1263650"/>
                <a:gd name="connsiteY412" fmla="*/ 1971674 h 2044699"/>
                <a:gd name="connsiteX413" fmla="*/ 727075 w 1263650"/>
                <a:gd name="connsiteY413" fmla="*/ 1968499 h 2044699"/>
                <a:gd name="connsiteX414" fmla="*/ 727075 w 1263650"/>
                <a:gd name="connsiteY414" fmla="*/ 1965324 h 2044699"/>
                <a:gd name="connsiteX415" fmla="*/ 730250 w 1263650"/>
                <a:gd name="connsiteY415" fmla="*/ 1965324 h 2044699"/>
                <a:gd name="connsiteX416" fmla="*/ 730250 w 1263650"/>
                <a:gd name="connsiteY416" fmla="*/ 1962149 h 2044699"/>
                <a:gd name="connsiteX417" fmla="*/ 733425 w 1263650"/>
                <a:gd name="connsiteY417" fmla="*/ 1962149 h 2044699"/>
                <a:gd name="connsiteX418" fmla="*/ 733425 w 1263650"/>
                <a:gd name="connsiteY418" fmla="*/ 1958974 h 2044699"/>
                <a:gd name="connsiteX419" fmla="*/ 730250 w 1263650"/>
                <a:gd name="connsiteY419" fmla="*/ 1955799 h 2044699"/>
                <a:gd name="connsiteX420" fmla="*/ 730250 w 1263650"/>
                <a:gd name="connsiteY420" fmla="*/ 1958974 h 2044699"/>
                <a:gd name="connsiteX421" fmla="*/ 730250 w 1263650"/>
                <a:gd name="connsiteY421" fmla="*/ 1962149 h 2044699"/>
                <a:gd name="connsiteX422" fmla="*/ 727075 w 1263650"/>
                <a:gd name="connsiteY422" fmla="*/ 1962149 h 2044699"/>
                <a:gd name="connsiteX423" fmla="*/ 727075 w 1263650"/>
                <a:gd name="connsiteY423" fmla="*/ 1958974 h 2044699"/>
                <a:gd name="connsiteX424" fmla="*/ 723900 w 1263650"/>
                <a:gd name="connsiteY424" fmla="*/ 1955799 h 2044699"/>
                <a:gd name="connsiteX425" fmla="*/ 723900 w 1263650"/>
                <a:gd name="connsiteY425" fmla="*/ 1949449 h 2044699"/>
                <a:gd name="connsiteX426" fmla="*/ 723900 w 1263650"/>
                <a:gd name="connsiteY426" fmla="*/ 1946274 h 2044699"/>
                <a:gd name="connsiteX427" fmla="*/ 733425 w 1263650"/>
                <a:gd name="connsiteY427" fmla="*/ 1943099 h 2044699"/>
                <a:gd name="connsiteX428" fmla="*/ 733425 w 1263650"/>
                <a:gd name="connsiteY428" fmla="*/ 1917699 h 2044699"/>
                <a:gd name="connsiteX429" fmla="*/ 727075 w 1263650"/>
                <a:gd name="connsiteY429" fmla="*/ 1895474 h 2044699"/>
                <a:gd name="connsiteX430" fmla="*/ 720725 w 1263650"/>
                <a:gd name="connsiteY430" fmla="*/ 1870074 h 2044699"/>
                <a:gd name="connsiteX431" fmla="*/ 698500 w 1263650"/>
                <a:gd name="connsiteY431" fmla="*/ 1831974 h 2044699"/>
                <a:gd name="connsiteX432" fmla="*/ 695325 w 1263650"/>
                <a:gd name="connsiteY432" fmla="*/ 1828799 h 2044699"/>
                <a:gd name="connsiteX433" fmla="*/ 682625 w 1263650"/>
                <a:gd name="connsiteY433" fmla="*/ 1816099 h 2044699"/>
                <a:gd name="connsiteX434" fmla="*/ 673100 w 1263650"/>
                <a:gd name="connsiteY434" fmla="*/ 1800224 h 2044699"/>
                <a:gd name="connsiteX435" fmla="*/ 660400 w 1263650"/>
                <a:gd name="connsiteY435" fmla="*/ 1787524 h 2044699"/>
                <a:gd name="connsiteX436" fmla="*/ 660400 w 1263650"/>
                <a:gd name="connsiteY436" fmla="*/ 1784349 h 2044699"/>
                <a:gd name="connsiteX437" fmla="*/ 657225 w 1263650"/>
                <a:gd name="connsiteY437" fmla="*/ 1784349 h 2044699"/>
                <a:gd name="connsiteX438" fmla="*/ 654050 w 1263650"/>
                <a:gd name="connsiteY438" fmla="*/ 1781174 h 2044699"/>
                <a:gd name="connsiteX439" fmla="*/ 654050 w 1263650"/>
                <a:gd name="connsiteY439" fmla="*/ 1784349 h 2044699"/>
                <a:gd name="connsiteX440" fmla="*/ 641350 w 1263650"/>
                <a:gd name="connsiteY440" fmla="*/ 1771649 h 2044699"/>
                <a:gd name="connsiteX441" fmla="*/ 635000 w 1263650"/>
                <a:gd name="connsiteY441" fmla="*/ 1758949 h 2044699"/>
                <a:gd name="connsiteX442" fmla="*/ 628650 w 1263650"/>
                <a:gd name="connsiteY442" fmla="*/ 1752599 h 2044699"/>
                <a:gd name="connsiteX443" fmla="*/ 622300 w 1263650"/>
                <a:gd name="connsiteY443" fmla="*/ 1746249 h 2044699"/>
                <a:gd name="connsiteX444" fmla="*/ 615950 w 1263650"/>
                <a:gd name="connsiteY444" fmla="*/ 1749424 h 2044699"/>
                <a:gd name="connsiteX445" fmla="*/ 615950 w 1263650"/>
                <a:gd name="connsiteY445" fmla="*/ 1746249 h 2044699"/>
                <a:gd name="connsiteX446" fmla="*/ 615950 w 1263650"/>
                <a:gd name="connsiteY446" fmla="*/ 1743074 h 2044699"/>
                <a:gd name="connsiteX447" fmla="*/ 612775 w 1263650"/>
                <a:gd name="connsiteY447" fmla="*/ 1743074 h 2044699"/>
                <a:gd name="connsiteX448" fmla="*/ 609600 w 1263650"/>
                <a:gd name="connsiteY448" fmla="*/ 1743074 h 2044699"/>
                <a:gd name="connsiteX449" fmla="*/ 606425 w 1263650"/>
                <a:gd name="connsiteY449" fmla="*/ 1743074 h 2044699"/>
                <a:gd name="connsiteX450" fmla="*/ 606425 w 1263650"/>
                <a:gd name="connsiteY450" fmla="*/ 1746249 h 2044699"/>
                <a:gd name="connsiteX451" fmla="*/ 603250 w 1263650"/>
                <a:gd name="connsiteY451" fmla="*/ 1752599 h 2044699"/>
                <a:gd name="connsiteX452" fmla="*/ 603250 w 1263650"/>
                <a:gd name="connsiteY452" fmla="*/ 1755774 h 2044699"/>
                <a:gd name="connsiteX453" fmla="*/ 600075 w 1263650"/>
                <a:gd name="connsiteY453" fmla="*/ 1755774 h 2044699"/>
                <a:gd name="connsiteX454" fmla="*/ 593725 w 1263650"/>
                <a:gd name="connsiteY454" fmla="*/ 1749424 h 2044699"/>
                <a:gd name="connsiteX455" fmla="*/ 593725 w 1263650"/>
                <a:gd name="connsiteY455" fmla="*/ 1746249 h 2044699"/>
                <a:gd name="connsiteX456" fmla="*/ 584200 w 1263650"/>
                <a:gd name="connsiteY456" fmla="*/ 1743074 h 2044699"/>
                <a:gd name="connsiteX457" fmla="*/ 581025 w 1263650"/>
                <a:gd name="connsiteY457" fmla="*/ 1739899 h 2044699"/>
                <a:gd name="connsiteX458" fmla="*/ 581025 w 1263650"/>
                <a:gd name="connsiteY458" fmla="*/ 1736724 h 2044699"/>
                <a:gd name="connsiteX459" fmla="*/ 587375 w 1263650"/>
                <a:gd name="connsiteY459" fmla="*/ 1736724 h 2044699"/>
                <a:gd name="connsiteX460" fmla="*/ 590550 w 1263650"/>
                <a:gd name="connsiteY460" fmla="*/ 1730374 h 2044699"/>
                <a:gd name="connsiteX461" fmla="*/ 590550 w 1263650"/>
                <a:gd name="connsiteY461" fmla="*/ 1724024 h 2044699"/>
                <a:gd name="connsiteX462" fmla="*/ 587375 w 1263650"/>
                <a:gd name="connsiteY462" fmla="*/ 1704974 h 2044699"/>
                <a:gd name="connsiteX463" fmla="*/ 581025 w 1263650"/>
                <a:gd name="connsiteY463" fmla="*/ 1689099 h 2044699"/>
                <a:gd name="connsiteX464" fmla="*/ 574675 w 1263650"/>
                <a:gd name="connsiteY464" fmla="*/ 1682749 h 2044699"/>
                <a:gd name="connsiteX465" fmla="*/ 555625 w 1263650"/>
                <a:gd name="connsiteY465" fmla="*/ 1679574 h 2044699"/>
                <a:gd name="connsiteX466" fmla="*/ 536575 w 1263650"/>
                <a:gd name="connsiteY466" fmla="*/ 1679574 h 2044699"/>
                <a:gd name="connsiteX467" fmla="*/ 533400 w 1263650"/>
                <a:gd name="connsiteY467" fmla="*/ 1682749 h 2044699"/>
                <a:gd name="connsiteX468" fmla="*/ 527050 w 1263650"/>
                <a:gd name="connsiteY468" fmla="*/ 1676399 h 2044699"/>
                <a:gd name="connsiteX469" fmla="*/ 514350 w 1263650"/>
                <a:gd name="connsiteY469" fmla="*/ 1670049 h 2044699"/>
                <a:gd name="connsiteX470" fmla="*/ 511175 w 1263650"/>
                <a:gd name="connsiteY470" fmla="*/ 1670049 h 2044699"/>
                <a:gd name="connsiteX471" fmla="*/ 492125 w 1263650"/>
                <a:gd name="connsiteY471" fmla="*/ 1654174 h 2044699"/>
                <a:gd name="connsiteX472" fmla="*/ 485775 w 1263650"/>
                <a:gd name="connsiteY472" fmla="*/ 1654174 h 2044699"/>
                <a:gd name="connsiteX473" fmla="*/ 479425 w 1263650"/>
                <a:gd name="connsiteY473" fmla="*/ 1641474 h 2044699"/>
                <a:gd name="connsiteX474" fmla="*/ 476250 w 1263650"/>
                <a:gd name="connsiteY474" fmla="*/ 1641474 h 2044699"/>
                <a:gd name="connsiteX475" fmla="*/ 473075 w 1263650"/>
                <a:gd name="connsiteY475" fmla="*/ 1638299 h 2044699"/>
                <a:gd name="connsiteX476" fmla="*/ 473075 w 1263650"/>
                <a:gd name="connsiteY476" fmla="*/ 1631949 h 2044699"/>
                <a:gd name="connsiteX477" fmla="*/ 473075 w 1263650"/>
                <a:gd name="connsiteY477" fmla="*/ 1625599 h 2044699"/>
                <a:gd name="connsiteX478" fmla="*/ 473075 w 1263650"/>
                <a:gd name="connsiteY478" fmla="*/ 1622424 h 2044699"/>
                <a:gd name="connsiteX479" fmla="*/ 473075 w 1263650"/>
                <a:gd name="connsiteY479" fmla="*/ 1619249 h 2044699"/>
                <a:gd name="connsiteX480" fmla="*/ 473075 w 1263650"/>
                <a:gd name="connsiteY480" fmla="*/ 1616074 h 2044699"/>
                <a:gd name="connsiteX481" fmla="*/ 469900 w 1263650"/>
                <a:gd name="connsiteY481" fmla="*/ 1616074 h 2044699"/>
                <a:gd name="connsiteX482" fmla="*/ 463550 w 1263650"/>
                <a:gd name="connsiteY482" fmla="*/ 1612899 h 2044699"/>
                <a:gd name="connsiteX483" fmla="*/ 460375 w 1263650"/>
                <a:gd name="connsiteY483" fmla="*/ 1609724 h 2044699"/>
                <a:gd name="connsiteX484" fmla="*/ 460375 w 1263650"/>
                <a:gd name="connsiteY484" fmla="*/ 1606549 h 2044699"/>
                <a:gd name="connsiteX485" fmla="*/ 457200 w 1263650"/>
                <a:gd name="connsiteY485" fmla="*/ 1603374 h 2044699"/>
                <a:gd name="connsiteX486" fmla="*/ 450850 w 1263650"/>
                <a:gd name="connsiteY486" fmla="*/ 1597024 h 2044699"/>
                <a:gd name="connsiteX487" fmla="*/ 447675 w 1263650"/>
                <a:gd name="connsiteY487" fmla="*/ 1593849 h 2044699"/>
                <a:gd name="connsiteX488" fmla="*/ 444500 w 1263650"/>
                <a:gd name="connsiteY488" fmla="*/ 1590674 h 2044699"/>
                <a:gd name="connsiteX489" fmla="*/ 434975 w 1263650"/>
                <a:gd name="connsiteY489" fmla="*/ 1581149 h 2044699"/>
                <a:gd name="connsiteX490" fmla="*/ 422275 w 1263650"/>
                <a:gd name="connsiteY490" fmla="*/ 1577974 h 2044699"/>
                <a:gd name="connsiteX491" fmla="*/ 409575 w 1263650"/>
                <a:gd name="connsiteY491" fmla="*/ 1577974 h 2044699"/>
                <a:gd name="connsiteX492" fmla="*/ 396875 w 1263650"/>
                <a:gd name="connsiteY492" fmla="*/ 1571624 h 2044699"/>
                <a:gd name="connsiteX493" fmla="*/ 384175 w 1263650"/>
                <a:gd name="connsiteY493" fmla="*/ 1568449 h 2044699"/>
                <a:gd name="connsiteX494" fmla="*/ 374650 w 1263650"/>
                <a:gd name="connsiteY494" fmla="*/ 1562099 h 2044699"/>
                <a:gd name="connsiteX495" fmla="*/ 368300 w 1263650"/>
                <a:gd name="connsiteY495" fmla="*/ 1555749 h 2044699"/>
                <a:gd name="connsiteX496" fmla="*/ 355600 w 1263650"/>
                <a:gd name="connsiteY496" fmla="*/ 1555749 h 2044699"/>
                <a:gd name="connsiteX497" fmla="*/ 346075 w 1263650"/>
                <a:gd name="connsiteY497" fmla="*/ 1549399 h 2044699"/>
                <a:gd name="connsiteX498" fmla="*/ 336550 w 1263650"/>
                <a:gd name="connsiteY498" fmla="*/ 1549399 h 2044699"/>
                <a:gd name="connsiteX499" fmla="*/ 330200 w 1263650"/>
                <a:gd name="connsiteY499" fmla="*/ 1546224 h 2044699"/>
                <a:gd name="connsiteX500" fmla="*/ 323850 w 1263650"/>
                <a:gd name="connsiteY500" fmla="*/ 1546224 h 2044699"/>
                <a:gd name="connsiteX501" fmla="*/ 307975 w 1263650"/>
                <a:gd name="connsiteY501" fmla="*/ 1546224 h 2044699"/>
                <a:gd name="connsiteX502" fmla="*/ 298450 w 1263650"/>
                <a:gd name="connsiteY502" fmla="*/ 1546224 h 2044699"/>
                <a:gd name="connsiteX503" fmla="*/ 295275 w 1263650"/>
                <a:gd name="connsiteY503" fmla="*/ 1543049 h 2044699"/>
                <a:gd name="connsiteX504" fmla="*/ 292100 w 1263650"/>
                <a:gd name="connsiteY504" fmla="*/ 1527174 h 2044699"/>
                <a:gd name="connsiteX505" fmla="*/ 288925 w 1263650"/>
                <a:gd name="connsiteY505" fmla="*/ 1520824 h 2044699"/>
                <a:gd name="connsiteX506" fmla="*/ 282575 w 1263650"/>
                <a:gd name="connsiteY506" fmla="*/ 1517649 h 2044699"/>
                <a:gd name="connsiteX507" fmla="*/ 279400 w 1263650"/>
                <a:gd name="connsiteY507" fmla="*/ 1517649 h 2044699"/>
                <a:gd name="connsiteX508" fmla="*/ 276225 w 1263650"/>
                <a:gd name="connsiteY508" fmla="*/ 1517649 h 2044699"/>
                <a:gd name="connsiteX509" fmla="*/ 276225 w 1263650"/>
                <a:gd name="connsiteY509" fmla="*/ 1514474 h 2044699"/>
                <a:gd name="connsiteX510" fmla="*/ 276225 w 1263650"/>
                <a:gd name="connsiteY510" fmla="*/ 1511299 h 2044699"/>
                <a:gd name="connsiteX511" fmla="*/ 276225 w 1263650"/>
                <a:gd name="connsiteY511" fmla="*/ 1508124 h 2044699"/>
                <a:gd name="connsiteX512" fmla="*/ 279400 w 1263650"/>
                <a:gd name="connsiteY512" fmla="*/ 1501774 h 2044699"/>
                <a:gd name="connsiteX513" fmla="*/ 285750 w 1263650"/>
                <a:gd name="connsiteY513" fmla="*/ 1492249 h 2044699"/>
                <a:gd name="connsiteX514" fmla="*/ 285750 w 1263650"/>
                <a:gd name="connsiteY514" fmla="*/ 1485899 h 2044699"/>
                <a:gd name="connsiteX515" fmla="*/ 285750 w 1263650"/>
                <a:gd name="connsiteY515" fmla="*/ 1479549 h 2044699"/>
                <a:gd name="connsiteX516" fmla="*/ 288925 w 1263650"/>
                <a:gd name="connsiteY516" fmla="*/ 1470024 h 2044699"/>
                <a:gd name="connsiteX517" fmla="*/ 292100 w 1263650"/>
                <a:gd name="connsiteY517" fmla="*/ 1463674 h 2044699"/>
                <a:gd name="connsiteX518" fmla="*/ 288925 w 1263650"/>
                <a:gd name="connsiteY518" fmla="*/ 1457324 h 2044699"/>
                <a:gd name="connsiteX519" fmla="*/ 285750 w 1263650"/>
                <a:gd name="connsiteY519" fmla="*/ 1450974 h 2044699"/>
                <a:gd name="connsiteX520" fmla="*/ 285750 w 1263650"/>
                <a:gd name="connsiteY520" fmla="*/ 1444624 h 2044699"/>
                <a:gd name="connsiteX521" fmla="*/ 292100 w 1263650"/>
                <a:gd name="connsiteY521" fmla="*/ 1438274 h 2044699"/>
                <a:gd name="connsiteX522" fmla="*/ 292100 w 1263650"/>
                <a:gd name="connsiteY522" fmla="*/ 1435099 h 2044699"/>
                <a:gd name="connsiteX523" fmla="*/ 295275 w 1263650"/>
                <a:gd name="connsiteY523" fmla="*/ 1428749 h 2044699"/>
                <a:gd name="connsiteX524" fmla="*/ 301625 w 1263650"/>
                <a:gd name="connsiteY524" fmla="*/ 1422399 h 2044699"/>
                <a:gd name="connsiteX525" fmla="*/ 301625 w 1263650"/>
                <a:gd name="connsiteY525" fmla="*/ 1419224 h 2044699"/>
                <a:gd name="connsiteX526" fmla="*/ 301625 w 1263650"/>
                <a:gd name="connsiteY526" fmla="*/ 1416049 h 2044699"/>
                <a:gd name="connsiteX527" fmla="*/ 301625 w 1263650"/>
                <a:gd name="connsiteY527" fmla="*/ 1406524 h 2044699"/>
                <a:gd name="connsiteX528" fmla="*/ 288925 w 1263650"/>
                <a:gd name="connsiteY528" fmla="*/ 1396999 h 2044699"/>
                <a:gd name="connsiteX529" fmla="*/ 285750 w 1263650"/>
                <a:gd name="connsiteY529" fmla="*/ 1400174 h 2044699"/>
                <a:gd name="connsiteX530" fmla="*/ 269875 w 1263650"/>
                <a:gd name="connsiteY530" fmla="*/ 1387474 h 2044699"/>
                <a:gd name="connsiteX531" fmla="*/ 269875 w 1263650"/>
                <a:gd name="connsiteY531" fmla="*/ 1377949 h 2044699"/>
                <a:gd name="connsiteX532" fmla="*/ 273050 w 1263650"/>
                <a:gd name="connsiteY532" fmla="*/ 1371599 h 2044699"/>
                <a:gd name="connsiteX533" fmla="*/ 276225 w 1263650"/>
                <a:gd name="connsiteY533" fmla="*/ 1368424 h 2044699"/>
                <a:gd name="connsiteX534" fmla="*/ 282575 w 1263650"/>
                <a:gd name="connsiteY534" fmla="*/ 1365249 h 2044699"/>
                <a:gd name="connsiteX535" fmla="*/ 282575 w 1263650"/>
                <a:gd name="connsiteY535" fmla="*/ 1362074 h 2044699"/>
                <a:gd name="connsiteX536" fmla="*/ 282575 w 1263650"/>
                <a:gd name="connsiteY536" fmla="*/ 1355724 h 2044699"/>
                <a:gd name="connsiteX537" fmla="*/ 279400 w 1263650"/>
                <a:gd name="connsiteY537" fmla="*/ 1349374 h 2044699"/>
                <a:gd name="connsiteX538" fmla="*/ 279400 w 1263650"/>
                <a:gd name="connsiteY538" fmla="*/ 1346199 h 2044699"/>
                <a:gd name="connsiteX539" fmla="*/ 269875 w 1263650"/>
                <a:gd name="connsiteY539" fmla="*/ 1343024 h 2044699"/>
                <a:gd name="connsiteX540" fmla="*/ 260350 w 1263650"/>
                <a:gd name="connsiteY540" fmla="*/ 1336674 h 2044699"/>
                <a:gd name="connsiteX541" fmla="*/ 254000 w 1263650"/>
                <a:gd name="connsiteY541" fmla="*/ 1327149 h 2044699"/>
                <a:gd name="connsiteX542" fmla="*/ 250825 w 1263650"/>
                <a:gd name="connsiteY542" fmla="*/ 1317624 h 2044699"/>
                <a:gd name="connsiteX543" fmla="*/ 247650 w 1263650"/>
                <a:gd name="connsiteY543" fmla="*/ 1308099 h 2044699"/>
                <a:gd name="connsiteX544" fmla="*/ 244475 w 1263650"/>
                <a:gd name="connsiteY544" fmla="*/ 1298574 h 2044699"/>
                <a:gd name="connsiteX545" fmla="*/ 238125 w 1263650"/>
                <a:gd name="connsiteY545" fmla="*/ 1295399 h 2044699"/>
                <a:gd name="connsiteX546" fmla="*/ 228600 w 1263650"/>
                <a:gd name="connsiteY546" fmla="*/ 1289049 h 2044699"/>
                <a:gd name="connsiteX547" fmla="*/ 225425 w 1263650"/>
                <a:gd name="connsiteY547" fmla="*/ 1282699 h 2044699"/>
                <a:gd name="connsiteX548" fmla="*/ 225425 w 1263650"/>
                <a:gd name="connsiteY548" fmla="*/ 1273174 h 2044699"/>
                <a:gd name="connsiteX549" fmla="*/ 228600 w 1263650"/>
                <a:gd name="connsiteY549" fmla="*/ 1269999 h 2044699"/>
                <a:gd name="connsiteX550" fmla="*/ 228600 w 1263650"/>
                <a:gd name="connsiteY550" fmla="*/ 1266824 h 2044699"/>
                <a:gd name="connsiteX551" fmla="*/ 225425 w 1263650"/>
                <a:gd name="connsiteY551" fmla="*/ 1263649 h 2044699"/>
                <a:gd name="connsiteX552" fmla="*/ 225425 w 1263650"/>
                <a:gd name="connsiteY552" fmla="*/ 1260474 h 2044699"/>
                <a:gd name="connsiteX553" fmla="*/ 212725 w 1263650"/>
                <a:gd name="connsiteY553" fmla="*/ 1244599 h 2044699"/>
                <a:gd name="connsiteX554" fmla="*/ 209550 w 1263650"/>
                <a:gd name="connsiteY554" fmla="*/ 1219199 h 2044699"/>
                <a:gd name="connsiteX555" fmla="*/ 200025 w 1263650"/>
                <a:gd name="connsiteY555" fmla="*/ 1212849 h 2044699"/>
                <a:gd name="connsiteX556" fmla="*/ 196850 w 1263650"/>
                <a:gd name="connsiteY556" fmla="*/ 1193799 h 2044699"/>
                <a:gd name="connsiteX557" fmla="*/ 187325 w 1263650"/>
                <a:gd name="connsiteY557" fmla="*/ 1177924 h 2044699"/>
                <a:gd name="connsiteX558" fmla="*/ 187325 w 1263650"/>
                <a:gd name="connsiteY558" fmla="*/ 1171574 h 2044699"/>
                <a:gd name="connsiteX559" fmla="*/ 177800 w 1263650"/>
                <a:gd name="connsiteY559" fmla="*/ 1162049 h 2044699"/>
                <a:gd name="connsiteX560" fmla="*/ 171450 w 1263650"/>
                <a:gd name="connsiteY560" fmla="*/ 1162049 h 2044699"/>
                <a:gd name="connsiteX561" fmla="*/ 171450 w 1263650"/>
                <a:gd name="connsiteY561" fmla="*/ 1158874 h 2044699"/>
                <a:gd name="connsiteX562" fmla="*/ 171450 w 1263650"/>
                <a:gd name="connsiteY562" fmla="*/ 1152524 h 2044699"/>
                <a:gd name="connsiteX563" fmla="*/ 165100 w 1263650"/>
                <a:gd name="connsiteY563" fmla="*/ 1146174 h 2044699"/>
                <a:gd name="connsiteX564" fmla="*/ 165100 w 1263650"/>
                <a:gd name="connsiteY564" fmla="*/ 1142999 h 2044699"/>
                <a:gd name="connsiteX565" fmla="*/ 165100 w 1263650"/>
                <a:gd name="connsiteY565" fmla="*/ 1136649 h 2044699"/>
                <a:gd name="connsiteX566" fmla="*/ 168275 w 1263650"/>
                <a:gd name="connsiteY566" fmla="*/ 1133474 h 2044699"/>
                <a:gd name="connsiteX567" fmla="*/ 168275 w 1263650"/>
                <a:gd name="connsiteY567" fmla="*/ 1130299 h 2044699"/>
                <a:gd name="connsiteX568" fmla="*/ 168275 w 1263650"/>
                <a:gd name="connsiteY568" fmla="*/ 1117599 h 2044699"/>
                <a:gd name="connsiteX569" fmla="*/ 168275 w 1263650"/>
                <a:gd name="connsiteY569" fmla="*/ 1104899 h 2044699"/>
                <a:gd name="connsiteX570" fmla="*/ 171450 w 1263650"/>
                <a:gd name="connsiteY570" fmla="*/ 1101724 h 2044699"/>
                <a:gd name="connsiteX571" fmla="*/ 171450 w 1263650"/>
                <a:gd name="connsiteY571" fmla="*/ 1098549 h 2044699"/>
                <a:gd name="connsiteX572" fmla="*/ 168275 w 1263650"/>
                <a:gd name="connsiteY572" fmla="*/ 1092199 h 2044699"/>
                <a:gd name="connsiteX573" fmla="*/ 165100 w 1263650"/>
                <a:gd name="connsiteY573" fmla="*/ 1092199 h 2044699"/>
                <a:gd name="connsiteX574" fmla="*/ 168275 w 1263650"/>
                <a:gd name="connsiteY574" fmla="*/ 1089024 h 2044699"/>
                <a:gd name="connsiteX575" fmla="*/ 171450 w 1263650"/>
                <a:gd name="connsiteY575" fmla="*/ 1085849 h 2044699"/>
                <a:gd name="connsiteX576" fmla="*/ 174625 w 1263650"/>
                <a:gd name="connsiteY576" fmla="*/ 1082674 h 2044699"/>
                <a:gd name="connsiteX577" fmla="*/ 177800 w 1263650"/>
                <a:gd name="connsiteY577" fmla="*/ 1082674 h 2044699"/>
                <a:gd name="connsiteX578" fmla="*/ 180975 w 1263650"/>
                <a:gd name="connsiteY578" fmla="*/ 1089024 h 2044699"/>
                <a:gd name="connsiteX579" fmla="*/ 184150 w 1263650"/>
                <a:gd name="connsiteY579" fmla="*/ 1089024 h 2044699"/>
                <a:gd name="connsiteX580" fmla="*/ 190500 w 1263650"/>
                <a:gd name="connsiteY580" fmla="*/ 1085849 h 2044699"/>
                <a:gd name="connsiteX581" fmla="*/ 200025 w 1263650"/>
                <a:gd name="connsiteY581" fmla="*/ 1066799 h 2044699"/>
                <a:gd name="connsiteX582" fmla="*/ 200025 w 1263650"/>
                <a:gd name="connsiteY582" fmla="*/ 1073149 h 2044699"/>
                <a:gd name="connsiteX583" fmla="*/ 203200 w 1263650"/>
                <a:gd name="connsiteY583" fmla="*/ 1073149 h 2044699"/>
                <a:gd name="connsiteX584" fmla="*/ 203200 w 1263650"/>
                <a:gd name="connsiteY584" fmla="*/ 1066799 h 2044699"/>
                <a:gd name="connsiteX585" fmla="*/ 200025 w 1263650"/>
                <a:gd name="connsiteY585" fmla="*/ 1066799 h 2044699"/>
                <a:gd name="connsiteX586" fmla="*/ 200025 w 1263650"/>
                <a:gd name="connsiteY586" fmla="*/ 1063624 h 2044699"/>
                <a:gd name="connsiteX587" fmla="*/ 203200 w 1263650"/>
                <a:gd name="connsiteY587" fmla="*/ 1054099 h 2044699"/>
                <a:gd name="connsiteX588" fmla="*/ 203200 w 1263650"/>
                <a:gd name="connsiteY588" fmla="*/ 1044574 h 2044699"/>
                <a:gd name="connsiteX589" fmla="*/ 203200 w 1263650"/>
                <a:gd name="connsiteY589" fmla="*/ 1041400 h 2044699"/>
                <a:gd name="connsiteX590" fmla="*/ 200025 w 1263650"/>
                <a:gd name="connsiteY590" fmla="*/ 1031875 h 2044699"/>
                <a:gd name="connsiteX591" fmla="*/ 196850 w 1263650"/>
                <a:gd name="connsiteY591" fmla="*/ 1025525 h 2044699"/>
                <a:gd name="connsiteX592" fmla="*/ 190500 w 1263650"/>
                <a:gd name="connsiteY592" fmla="*/ 1019175 h 2044699"/>
                <a:gd name="connsiteX593" fmla="*/ 187325 w 1263650"/>
                <a:gd name="connsiteY593" fmla="*/ 1019175 h 2044699"/>
                <a:gd name="connsiteX594" fmla="*/ 184150 w 1263650"/>
                <a:gd name="connsiteY594" fmla="*/ 1022350 h 2044699"/>
                <a:gd name="connsiteX595" fmla="*/ 180975 w 1263650"/>
                <a:gd name="connsiteY595" fmla="*/ 1022350 h 2044699"/>
                <a:gd name="connsiteX596" fmla="*/ 180975 w 1263650"/>
                <a:gd name="connsiteY596" fmla="*/ 1019175 h 2044699"/>
                <a:gd name="connsiteX597" fmla="*/ 174625 w 1263650"/>
                <a:gd name="connsiteY597" fmla="*/ 1019175 h 2044699"/>
                <a:gd name="connsiteX598" fmla="*/ 171450 w 1263650"/>
                <a:gd name="connsiteY598" fmla="*/ 1019175 h 2044699"/>
                <a:gd name="connsiteX599" fmla="*/ 161925 w 1263650"/>
                <a:gd name="connsiteY599" fmla="*/ 1016000 h 2044699"/>
                <a:gd name="connsiteX600" fmla="*/ 155575 w 1263650"/>
                <a:gd name="connsiteY600" fmla="*/ 1009650 h 2044699"/>
                <a:gd name="connsiteX601" fmla="*/ 149225 w 1263650"/>
                <a:gd name="connsiteY601" fmla="*/ 996950 h 2044699"/>
                <a:gd name="connsiteX602" fmla="*/ 146050 w 1263650"/>
                <a:gd name="connsiteY602" fmla="*/ 984250 h 2044699"/>
                <a:gd name="connsiteX603" fmla="*/ 142875 w 1263650"/>
                <a:gd name="connsiteY603" fmla="*/ 981075 h 2044699"/>
                <a:gd name="connsiteX604" fmla="*/ 139700 w 1263650"/>
                <a:gd name="connsiteY604" fmla="*/ 977900 h 2044699"/>
                <a:gd name="connsiteX605" fmla="*/ 136525 w 1263650"/>
                <a:gd name="connsiteY605" fmla="*/ 968375 h 2044699"/>
                <a:gd name="connsiteX606" fmla="*/ 130175 w 1263650"/>
                <a:gd name="connsiteY606" fmla="*/ 962025 h 2044699"/>
                <a:gd name="connsiteX607" fmla="*/ 130175 w 1263650"/>
                <a:gd name="connsiteY607" fmla="*/ 952500 h 2044699"/>
                <a:gd name="connsiteX608" fmla="*/ 139700 w 1263650"/>
                <a:gd name="connsiteY608" fmla="*/ 933450 h 2044699"/>
                <a:gd name="connsiteX609" fmla="*/ 136525 w 1263650"/>
                <a:gd name="connsiteY609" fmla="*/ 908050 h 2044699"/>
                <a:gd name="connsiteX610" fmla="*/ 133350 w 1263650"/>
                <a:gd name="connsiteY610" fmla="*/ 901700 h 2044699"/>
                <a:gd name="connsiteX611" fmla="*/ 130175 w 1263650"/>
                <a:gd name="connsiteY611" fmla="*/ 901700 h 2044699"/>
                <a:gd name="connsiteX612" fmla="*/ 130175 w 1263650"/>
                <a:gd name="connsiteY612" fmla="*/ 895350 h 2044699"/>
                <a:gd name="connsiteX613" fmla="*/ 133350 w 1263650"/>
                <a:gd name="connsiteY613" fmla="*/ 882650 h 2044699"/>
                <a:gd name="connsiteX614" fmla="*/ 136525 w 1263650"/>
                <a:gd name="connsiteY614" fmla="*/ 882650 h 2044699"/>
                <a:gd name="connsiteX615" fmla="*/ 139700 w 1263650"/>
                <a:gd name="connsiteY615" fmla="*/ 876300 h 2044699"/>
                <a:gd name="connsiteX616" fmla="*/ 139700 w 1263650"/>
                <a:gd name="connsiteY616" fmla="*/ 863600 h 2044699"/>
                <a:gd name="connsiteX617" fmla="*/ 142875 w 1263650"/>
                <a:gd name="connsiteY617" fmla="*/ 847725 h 2044699"/>
                <a:gd name="connsiteX618" fmla="*/ 146050 w 1263650"/>
                <a:gd name="connsiteY618" fmla="*/ 847725 h 2044699"/>
                <a:gd name="connsiteX619" fmla="*/ 149225 w 1263650"/>
                <a:gd name="connsiteY619" fmla="*/ 844550 h 2044699"/>
                <a:gd name="connsiteX620" fmla="*/ 161925 w 1263650"/>
                <a:gd name="connsiteY620" fmla="*/ 847725 h 2044699"/>
                <a:gd name="connsiteX621" fmla="*/ 158750 w 1263650"/>
                <a:gd name="connsiteY621" fmla="*/ 860425 h 2044699"/>
                <a:gd name="connsiteX622" fmla="*/ 158750 w 1263650"/>
                <a:gd name="connsiteY622" fmla="*/ 863600 h 2044699"/>
                <a:gd name="connsiteX623" fmla="*/ 158750 w 1263650"/>
                <a:gd name="connsiteY623" fmla="*/ 866775 h 2044699"/>
                <a:gd name="connsiteX624" fmla="*/ 155575 w 1263650"/>
                <a:gd name="connsiteY624" fmla="*/ 876300 h 2044699"/>
                <a:gd name="connsiteX625" fmla="*/ 155575 w 1263650"/>
                <a:gd name="connsiteY625" fmla="*/ 879475 h 2044699"/>
                <a:gd name="connsiteX626" fmla="*/ 155575 w 1263650"/>
                <a:gd name="connsiteY626" fmla="*/ 885825 h 2044699"/>
                <a:gd name="connsiteX627" fmla="*/ 161925 w 1263650"/>
                <a:gd name="connsiteY627" fmla="*/ 895350 h 2044699"/>
                <a:gd name="connsiteX628" fmla="*/ 168275 w 1263650"/>
                <a:gd name="connsiteY628" fmla="*/ 895350 h 2044699"/>
                <a:gd name="connsiteX629" fmla="*/ 168275 w 1263650"/>
                <a:gd name="connsiteY629" fmla="*/ 901700 h 2044699"/>
                <a:gd name="connsiteX630" fmla="*/ 174625 w 1263650"/>
                <a:gd name="connsiteY630" fmla="*/ 904875 h 2044699"/>
                <a:gd name="connsiteX631" fmla="*/ 177800 w 1263650"/>
                <a:gd name="connsiteY631" fmla="*/ 908050 h 2044699"/>
                <a:gd name="connsiteX632" fmla="*/ 180975 w 1263650"/>
                <a:gd name="connsiteY632" fmla="*/ 914400 h 2044699"/>
                <a:gd name="connsiteX633" fmla="*/ 184150 w 1263650"/>
                <a:gd name="connsiteY633" fmla="*/ 914400 h 2044699"/>
                <a:gd name="connsiteX634" fmla="*/ 184150 w 1263650"/>
                <a:gd name="connsiteY634" fmla="*/ 920750 h 2044699"/>
                <a:gd name="connsiteX635" fmla="*/ 187325 w 1263650"/>
                <a:gd name="connsiteY635" fmla="*/ 923925 h 2044699"/>
                <a:gd name="connsiteX636" fmla="*/ 190500 w 1263650"/>
                <a:gd name="connsiteY636" fmla="*/ 927100 h 2044699"/>
                <a:gd name="connsiteX637" fmla="*/ 196850 w 1263650"/>
                <a:gd name="connsiteY637" fmla="*/ 927100 h 2044699"/>
                <a:gd name="connsiteX638" fmla="*/ 200025 w 1263650"/>
                <a:gd name="connsiteY638" fmla="*/ 930275 h 2044699"/>
                <a:gd name="connsiteX639" fmla="*/ 202410 w 1263650"/>
                <a:gd name="connsiteY639" fmla="*/ 927890 h 2044699"/>
                <a:gd name="connsiteX640" fmla="*/ 202410 w 1263650"/>
                <a:gd name="connsiteY640" fmla="*/ 926309 h 2044699"/>
                <a:gd name="connsiteX641" fmla="*/ 200026 w 1263650"/>
                <a:gd name="connsiteY641" fmla="*/ 923925 h 2044699"/>
                <a:gd name="connsiteX642" fmla="*/ 196851 w 1263650"/>
                <a:gd name="connsiteY642" fmla="*/ 920750 h 2044699"/>
                <a:gd name="connsiteX643" fmla="*/ 193676 w 1263650"/>
                <a:gd name="connsiteY643" fmla="*/ 917575 h 2044699"/>
                <a:gd name="connsiteX644" fmla="*/ 193676 w 1263650"/>
                <a:gd name="connsiteY644" fmla="*/ 914400 h 2044699"/>
                <a:gd name="connsiteX645" fmla="*/ 190501 w 1263650"/>
                <a:gd name="connsiteY645" fmla="*/ 914400 h 2044699"/>
                <a:gd name="connsiteX646" fmla="*/ 187326 w 1263650"/>
                <a:gd name="connsiteY646" fmla="*/ 904875 h 2044699"/>
                <a:gd name="connsiteX647" fmla="*/ 187326 w 1263650"/>
                <a:gd name="connsiteY647" fmla="*/ 898525 h 2044699"/>
                <a:gd name="connsiteX648" fmla="*/ 187326 w 1263650"/>
                <a:gd name="connsiteY648" fmla="*/ 889000 h 2044699"/>
                <a:gd name="connsiteX649" fmla="*/ 187326 w 1263650"/>
                <a:gd name="connsiteY649" fmla="*/ 882650 h 2044699"/>
                <a:gd name="connsiteX650" fmla="*/ 187326 w 1263650"/>
                <a:gd name="connsiteY650" fmla="*/ 876300 h 2044699"/>
                <a:gd name="connsiteX651" fmla="*/ 184151 w 1263650"/>
                <a:gd name="connsiteY651" fmla="*/ 873125 h 2044699"/>
                <a:gd name="connsiteX652" fmla="*/ 180976 w 1263650"/>
                <a:gd name="connsiteY652" fmla="*/ 869950 h 2044699"/>
                <a:gd name="connsiteX653" fmla="*/ 177801 w 1263650"/>
                <a:gd name="connsiteY653" fmla="*/ 866775 h 2044699"/>
                <a:gd name="connsiteX654" fmla="*/ 180976 w 1263650"/>
                <a:gd name="connsiteY654" fmla="*/ 866775 h 2044699"/>
                <a:gd name="connsiteX655" fmla="*/ 184151 w 1263650"/>
                <a:gd name="connsiteY655" fmla="*/ 866775 h 2044699"/>
                <a:gd name="connsiteX656" fmla="*/ 184151 w 1263650"/>
                <a:gd name="connsiteY656" fmla="*/ 863600 h 2044699"/>
                <a:gd name="connsiteX657" fmla="*/ 174626 w 1263650"/>
                <a:gd name="connsiteY657" fmla="*/ 860425 h 2044699"/>
                <a:gd name="connsiteX658" fmla="*/ 168276 w 1263650"/>
                <a:gd name="connsiteY658" fmla="*/ 854075 h 2044699"/>
                <a:gd name="connsiteX659" fmla="*/ 168276 w 1263650"/>
                <a:gd name="connsiteY659" fmla="*/ 850900 h 2044699"/>
                <a:gd name="connsiteX660" fmla="*/ 171451 w 1263650"/>
                <a:gd name="connsiteY660" fmla="*/ 847725 h 2044699"/>
                <a:gd name="connsiteX661" fmla="*/ 174626 w 1263650"/>
                <a:gd name="connsiteY661" fmla="*/ 844550 h 2044699"/>
                <a:gd name="connsiteX662" fmla="*/ 177801 w 1263650"/>
                <a:gd name="connsiteY662" fmla="*/ 841375 h 2044699"/>
                <a:gd name="connsiteX663" fmla="*/ 174626 w 1263650"/>
                <a:gd name="connsiteY663" fmla="*/ 835025 h 2044699"/>
                <a:gd name="connsiteX664" fmla="*/ 174626 w 1263650"/>
                <a:gd name="connsiteY664" fmla="*/ 831850 h 2044699"/>
                <a:gd name="connsiteX665" fmla="*/ 174627 w 1263650"/>
                <a:gd name="connsiteY665" fmla="*/ 831850 h 2044699"/>
                <a:gd name="connsiteX666" fmla="*/ 171452 w 1263650"/>
                <a:gd name="connsiteY666" fmla="*/ 828675 h 2044699"/>
                <a:gd name="connsiteX667" fmla="*/ 168277 w 1263650"/>
                <a:gd name="connsiteY667" fmla="*/ 828675 h 2044699"/>
                <a:gd name="connsiteX668" fmla="*/ 165102 w 1263650"/>
                <a:gd name="connsiteY668" fmla="*/ 828675 h 2044699"/>
                <a:gd name="connsiteX669" fmla="*/ 165102 w 1263650"/>
                <a:gd name="connsiteY669" fmla="*/ 825500 h 2044699"/>
                <a:gd name="connsiteX670" fmla="*/ 165102 w 1263650"/>
                <a:gd name="connsiteY670" fmla="*/ 822325 h 2044699"/>
                <a:gd name="connsiteX671" fmla="*/ 165102 w 1263650"/>
                <a:gd name="connsiteY671" fmla="*/ 819150 h 2044699"/>
                <a:gd name="connsiteX672" fmla="*/ 168277 w 1263650"/>
                <a:gd name="connsiteY672" fmla="*/ 819150 h 2044699"/>
                <a:gd name="connsiteX673" fmla="*/ 171452 w 1263650"/>
                <a:gd name="connsiteY673" fmla="*/ 815975 h 2044699"/>
                <a:gd name="connsiteX674" fmla="*/ 174627 w 1263650"/>
                <a:gd name="connsiteY674" fmla="*/ 812800 h 2044699"/>
                <a:gd name="connsiteX675" fmla="*/ 174627 w 1263650"/>
                <a:gd name="connsiteY675" fmla="*/ 809625 h 2044699"/>
                <a:gd name="connsiteX676" fmla="*/ 177802 w 1263650"/>
                <a:gd name="connsiteY676" fmla="*/ 812800 h 2044699"/>
                <a:gd name="connsiteX677" fmla="*/ 184152 w 1263650"/>
                <a:gd name="connsiteY677" fmla="*/ 812800 h 2044699"/>
                <a:gd name="connsiteX678" fmla="*/ 187327 w 1263650"/>
                <a:gd name="connsiteY678" fmla="*/ 809625 h 2044699"/>
                <a:gd name="connsiteX679" fmla="*/ 193677 w 1263650"/>
                <a:gd name="connsiteY679" fmla="*/ 806450 h 2044699"/>
                <a:gd name="connsiteX680" fmla="*/ 196852 w 1263650"/>
                <a:gd name="connsiteY680" fmla="*/ 809625 h 2044699"/>
                <a:gd name="connsiteX681" fmla="*/ 200027 w 1263650"/>
                <a:gd name="connsiteY681" fmla="*/ 812800 h 2044699"/>
                <a:gd name="connsiteX682" fmla="*/ 202410 w 1263650"/>
                <a:gd name="connsiteY682" fmla="*/ 812800 h 2044699"/>
                <a:gd name="connsiteX683" fmla="*/ 202410 w 1263650"/>
                <a:gd name="connsiteY683" fmla="*/ 808043 h 2044699"/>
                <a:gd name="connsiteX684" fmla="*/ 200026 w 1263650"/>
                <a:gd name="connsiteY684" fmla="*/ 803275 h 2044699"/>
                <a:gd name="connsiteX685" fmla="*/ 196851 w 1263650"/>
                <a:gd name="connsiteY685" fmla="*/ 803275 h 2044699"/>
                <a:gd name="connsiteX686" fmla="*/ 193676 w 1263650"/>
                <a:gd name="connsiteY686" fmla="*/ 803275 h 2044699"/>
                <a:gd name="connsiteX687" fmla="*/ 193676 w 1263650"/>
                <a:gd name="connsiteY687" fmla="*/ 800100 h 2044699"/>
                <a:gd name="connsiteX688" fmla="*/ 193676 w 1263650"/>
                <a:gd name="connsiteY688" fmla="*/ 793750 h 2044699"/>
                <a:gd name="connsiteX689" fmla="*/ 193676 w 1263650"/>
                <a:gd name="connsiteY689" fmla="*/ 787400 h 2044699"/>
                <a:gd name="connsiteX690" fmla="*/ 193676 w 1263650"/>
                <a:gd name="connsiteY690" fmla="*/ 784225 h 2044699"/>
                <a:gd name="connsiteX691" fmla="*/ 193676 w 1263650"/>
                <a:gd name="connsiteY691" fmla="*/ 781050 h 2044699"/>
                <a:gd name="connsiteX692" fmla="*/ 190501 w 1263650"/>
                <a:gd name="connsiteY692" fmla="*/ 777875 h 2044699"/>
                <a:gd name="connsiteX693" fmla="*/ 190501 w 1263650"/>
                <a:gd name="connsiteY693" fmla="*/ 774700 h 2044699"/>
                <a:gd name="connsiteX694" fmla="*/ 187326 w 1263650"/>
                <a:gd name="connsiteY694" fmla="*/ 774700 h 2044699"/>
                <a:gd name="connsiteX695" fmla="*/ 184151 w 1263650"/>
                <a:gd name="connsiteY695" fmla="*/ 777875 h 2044699"/>
                <a:gd name="connsiteX696" fmla="*/ 184151 w 1263650"/>
                <a:gd name="connsiteY696" fmla="*/ 774700 h 2044699"/>
                <a:gd name="connsiteX697" fmla="*/ 184150 w 1263650"/>
                <a:gd name="connsiteY697" fmla="*/ 774700 h 2044699"/>
                <a:gd name="connsiteX698" fmla="*/ 184150 w 1263650"/>
                <a:gd name="connsiteY698" fmla="*/ 777874 h 2044699"/>
                <a:gd name="connsiteX699" fmla="*/ 180976 w 1263650"/>
                <a:gd name="connsiteY699" fmla="*/ 774700 h 2044699"/>
                <a:gd name="connsiteX700" fmla="*/ 180976 w 1263650"/>
                <a:gd name="connsiteY700" fmla="*/ 771525 h 2044699"/>
                <a:gd name="connsiteX701" fmla="*/ 180975 w 1263650"/>
                <a:gd name="connsiteY701" fmla="*/ 771525 h 2044699"/>
                <a:gd name="connsiteX702" fmla="*/ 180975 w 1263650"/>
                <a:gd name="connsiteY702" fmla="*/ 774700 h 2044699"/>
                <a:gd name="connsiteX703" fmla="*/ 180975 w 1263650"/>
                <a:gd name="connsiteY703" fmla="*/ 777875 h 2044699"/>
                <a:gd name="connsiteX704" fmla="*/ 180975 w 1263650"/>
                <a:gd name="connsiteY704" fmla="*/ 781050 h 2044699"/>
                <a:gd name="connsiteX705" fmla="*/ 180976 w 1263650"/>
                <a:gd name="connsiteY705" fmla="*/ 781050 h 2044699"/>
                <a:gd name="connsiteX706" fmla="*/ 180976 w 1263650"/>
                <a:gd name="connsiteY706" fmla="*/ 777875 h 2044699"/>
                <a:gd name="connsiteX707" fmla="*/ 180976 w 1263650"/>
                <a:gd name="connsiteY707" fmla="*/ 774701 h 2044699"/>
                <a:gd name="connsiteX708" fmla="*/ 184150 w 1263650"/>
                <a:gd name="connsiteY708" fmla="*/ 777875 h 2044699"/>
                <a:gd name="connsiteX709" fmla="*/ 184150 w 1263650"/>
                <a:gd name="connsiteY709" fmla="*/ 777874 h 2044699"/>
                <a:gd name="connsiteX710" fmla="*/ 184151 w 1263650"/>
                <a:gd name="connsiteY710" fmla="*/ 777875 h 2044699"/>
                <a:gd name="connsiteX711" fmla="*/ 187326 w 1263650"/>
                <a:gd name="connsiteY711" fmla="*/ 781050 h 2044699"/>
                <a:gd name="connsiteX712" fmla="*/ 190501 w 1263650"/>
                <a:gd name="connsiteY712" fmla="*/ 784225 h 2044699"/>
                <a:gd name="connsiteX713" fmla="*/ 190501 w 1263650"/>
                <a:gd name="connsiteY713" fmla="*/ 787400 h 2044699"/>
                <a:gd name="connsiteX714" fmla="*/ 190500 w 1263650"/>
                <a:gd name="connsiteY714" fmla="*/ 787400 h 2044699"/>
                <a:gd name="connsiteX715" fmla="*/ 190500 w 1263650"/>
                <a:gd name="connsiteY715" fmla="*/ 790575 h 2044699"/>
                <a:gd name="connsiteX716" fmla="*/ 190500 w 1263650"/>
                <a:gd name="connsiteY716" fmla="*/ 796925 h 2044699"/>
                <a:gd name="connsiteX717" fmla="*/ 187325 w 1263650"/>
                <a:gd name="connsiteY717" fmla="*/ 793750 h 2044699"/>
                <a:gd name="connsiteX718" fmla="*/ 180975 w 1263650"/>
                <a:gd name="connsiteY718" fmla="*/ 787400 h 2044699"/>
                <a:gd name="connsiteX719" fmla="*/ 177800 w 1263650"/>
                <a:gd name="connsiteY719" fmla="*/ 784225 h 2044699"/>
                <a:gd name="connsiteX720" fmla="*/ 177800 w 1263650"/>
                <a:gd name="connsiteY720" fmla="*/ 781050 h 2044699"/>
                <a:gd name="connsiteX721" fmla="*/ 184150 w 1263650"/>
                <a:gd name="connsiteY721" fmla="*/ 784225 h 2044699"/>
                <a:gd name="connsiteX722" fmla="*/ 184151 w 1263650"/>
                <a:gd name="connsiteY722" fmla="*/ 784225 h 2044699"/>
                <a:gd name="connsiteX723" fmla="*/ 177801 w 1263650"/>
                <a:gd name="connsiteY723" fmla="*/ 781050 h 2044699"/>
                <a:gd name="connsiteX724" fmla="*/ 177800 w 1263650"/>
                <a:gd name="connsiteY724" fmla="*/ 781050 h 2044699"/>
                <a:gd name="connsiteX725" fmla="*/ 174625 w 1263650"/>
                <a:gd name="connsiteY725" fmla="*/ 781050 h 2044699"/>
                <a:gd name="connsiteX726" fmla="*/ 171450 w 1263650"/>
                <a:gd name="connsiteY726" fmla="*/ 781050 h 2044699"/>
                <a:gd name="connsiteX727" fmla="*/ 171450 w 1263650"/>
                <a:gd name="connsiteY727" fmla="*/ 784225 h 2044699"/>
                <a:gd name="connsiteX728" fmla="*/ 168275 w 1263650"/>
                <a:gd name="connsiteY728" fmla="*/ 787400 h 2044699"/>
                <a:gd name="connsiteX729" fmla="*/ 165100 w 1263650"/>
                <a:gd name="connsiteY729" fmla="*/ 787400 h 2044699"/>
                <a:gd name="connsiteX730" fmla="*/ 161925 w 1263650"/>
                <a:gd name="connsiteY730" fmla="*/ 784225 h 2044699"/>
                <a:gd name="connsiteX731" fmla="*/ 158750 w 1263650"/>
                <a:gd name="connsiteY731" fmla="*/ 787400 h 2044699"/>
                <a:gd name="connsiteX732" fmla="*/ 158750 w 1263650"/>
                <a:gd name="connsiteY732" fmla="*/ 793750 h 2044699"/>
                <a:gd name="connsiteX733" fmla="*/ 161925 w 1263650"/>
                <a:gd name="connsiteY733" fmla="*/ 793750 h 2044699"/>
                <a:gd name="connsiteX734" fmla="*/ 158750 w 1263650"/>
                <a:gd name="connsiteY734" fmla="*/ 800100 h 2044699"/>
                <a:gd name="connsiteX735" fmla="*/ 155575 w 1263650"/>
                <a:gd name="connsiteY735" fmla="*/ 803275 h 2044699"/>
                <a:gd name="connsiteX736" fmla="*/ 155575 w 1263650"/>
                <a:gd name="connsiteY736" fmla="*/ 806450 h 2044699"/>
                <a:gd name="connsiteX737" fmla="*/ 161925 w 1263650"/>
                <a:gd name="connsiteY737" fmla="*/ 809625 h 2044699"/>
                <a:gd name="connsiteX738" fmla="*/ 161925 w 1263650"/>
                <a:gd name="connsiteY738" fmla="*/ 812800 h 2044699"/>
                <a:gd name="connsiteX739" fmla="*/ 158750 w 1263650"/>
                <a:gd name="connsiteY739" fmla="*/ 812800 h 2044699"/>
                <a:gd name="connsiteX740" fmla="*/ 152400 w 1263650"/>
                <a:gd name="connsiteY740" fmla="*/ 812800 h 2044699"/>
                <a:gd name="connsiteX741" fmla="*/ 152400 w 1263650"/>
                <a:gd name="connsiteY741" fmla="*/ 815975 h 2044699"/>
                <a:gd name="connsiteX742" fmla="*/ 152400 w 1263650"/>
                <a:gd name="connsiteY742" fmla="*/ 819150 h 2044699"/>
                <a:gd name="connsiteX743" fmla="*/ 149225 w 1263650"/>
                <a:gd name="connsiteY743" fmla="*/ 822325 h 2044699"/>
                <a:gd name="connsiteX744" fmla="*/ 152400 w 1263650"/>
                <a:gd name="connsiteY744" fmla="*/ 822325 h 2044699"/>
                <a:gd name="connsiteX745" fmla="*/ 155575 w 1263650"/>
                <a:gd name="connsiteY745" fmla="*/ 825500 h 2044699"/>
                <a:gd name="connsiteX746" fmla="*/ 155575 w 1263650"/>
                <a:gd name="connsiteY746" fmla="*/ 828675 h 2044699"/>
                <a:gd name="connsiteX747" fmla="*/ 158750 w 1263650"/>
                <a:gd name="connsiteY747" fmla="*/ 831850 h 2044699"/>
                <a:gd name="connsiteX748" fmla="*/ 155575 w 1263650"/>
                <a:gd name="connsiteY748" fmla="*/ 831850 h 2044699"/>
                <a:gd name="connsiteX749" fmla="*/ 155575 w 1263650"/>
                <a:gd name="connsiteY749" fmla="*/ 835025 h 2044699"/>
                <a:gd name="connsiteX750" fmla="*/ 152400 w 1263650"/>
                <a:gd name="connsiteY750" fmla="*/ 835025 h 2044699"/>
                <a:gd name="connsiteX751" fmla="*/ 152400 w 1263650"/>
                <a:gd name="connsiteY751" fmla="*/ 828675 h 2044699"/>
                <a:gd name="connsiteX752" fmla="*/ 149225 w 1263650"/>
                <a:gd name="connsiteY752" fmla="*/ 828675 h 2044699"/>
                <a:gd name="connsiteX753" fmla="*/ 149225 w 1263650"/>
                <a:gd name="connsiteY753" fmla="*/ 838200 h 2044699"/>
                <a:gd name="connsiteX754" fmla="*/ 149225 w 1263650"/>
                <a:gd name="connsiteY754" fmla="*/ 841375 h 2044699"/>
                <a:gd name="connsiteX755" fmla="*/ 146050 w 1263650"/>
                <a:gd name="connsiteY755" fmla="*/ 841375 h 2044699"/>
                <a:gd name="connsiteX756" fmla="*/ 142875 w 1263650"/>
                <a:gd name="connsiteY756" fmla="*/ 841375 h 2044699"/>
                <a:gd name="connsiteX757" fmla="*/ 142875 w 1263650"/>
                <a:gd name="connsiteY757" fmla="*/ 838200 h 2044699"/>
                <a:gd name="connsiteX758" fmla="*/ 127000 w 1263650"/>
                <a:gd name="connsiteY758" fmla="*/ 819150 h 2044699"/>
                <a:gd name="connsiteX759" fmla="*/ 123825 w 1263650"/>
                <a:gd name="connsiteY759" fmla="*/ 815975 h 2044699"/>
                <a:gd name="connsiteX760" fmla="*/ 123825 w 1263650"/>
                <a:gd name="connsiteY760" fmla="*/ 819150 h 2044699"/>
                <a:gd name="connsiteX761" fmla="*/ 120650 w 1263650"/>
                <a:gd name="connsiteY761" fmla="*/ 819150 h 2044699"/>
                <a:gd name="connsiteX762" fmla="*/ 111125 w 1263650"/>
                <a:gd name="connsiteY762" fmla="*/ 806450 h 2044699"/>
                <a:gd name="connsiteX763" fmla="*/ 107950 w 1263650"/>
                <a:gd name="connsiteY763" fmla="*/ 793750 h 2044699"/>
                <a:gd name="connsiteX764" fmla="*/ 95250 w 1263650"/>
                <a:gd name="connsiteY764" fmla="*/ 787400 h 2044699"/>
                <a:gd name="connsiteX765" fmla="*/ 95250 w 1263650"/>
                <a:gd name="connsiteY765" fmla="*/ 781050 h 2044699"/>
                <a:gd name="connsiteX766" fmla="*/ 95250 w 1263650"/>
                <a:gd name="connsiteY766" fmla="*/ 777875 h 2044699"/>
                <a:gd name="connsiteX767" fmla="*/ 88900 w 1263650"/>
                <a:gd name="connsiteY767" fmla="*/ 781050 h 2044699"/>
                <a:gd name="connsiteX768" fmla="*/ 90805 w 1263650"/>
                <a:gd name="connsiteY768" fmla="*/ 784860 h 2044699"/>
                <a:gd name="connsiteX769" fmla="*/ 85725 w 1263650"/>
                <a:gd name="connsiteY769" fmla="*/ 787400 h 2044699"/>
                <a:gd name="connsiteX770" fmla="*/ 85725 w 1263650"/>
                <a:gd name="connsiteY770" fmla="*/ 793750 h 2044699"/>
                <a:gd name="connsiteX771" fmla="*/ 79375 w 1263650"/>
                <a:gd name="connsiteY771" fmla="*/ 790575 h 2044699"/>
                <a:gd name="connsiteX772" fmla="*/ 95250 w 1263650"/>
                <a:gd name="connsiteY772" fmla="*/ 762000 h 2044699"/>
                <a:gd name="connsiteX773" fmla="*/ 95250 w 1263650"/>
                <a:gd name="connsiteY773" fmla="*/ 746125 h 2044699"/>
                <a:gd name="connsiteX774" fmla="*/ 104775 w 1263650"/>
                <a:gd name="connsiteY774" fmla="*/ 771525 h 2044699"/>
                <a:gd name="connsiteX775" fmla="*/ 111125 w 1263650"/>
                <a:gd name="connsiteY775" fmla="*/ 781050 h 2044699"/>
                <a:gd name="connsiteX776" fmla="*/ 101600 w 1263650"/>
                <a:gd name="connsiteY776" fmla="*/ 752475 h 2044699"/>
                <a:gd name="connsiteX777" fmla="*/ 98425 w 1263650"/>
                <a:gd name="connsiteY777" fmla="*/ 746125 h 2044699"/>
                <a:gd name="connsiteX778" fmla="*/ 95250 w 1263650"/>
                <a:gd name="connsiteY778" fmla="*/ 733425 h 2044699"/>
                <a:gd name="connsiteX779" fmla="*/ 92075 w 1263650"/>
                <a:gd name="connsiteY779" fmla="*/ 730250 h 2044699"/>
                <a:gd name="connsiteX780" fmla="*/ 88900 w 1263650"/>
                <a:gd name="connsiteY780" fmla="*/ 730250 h 2044699"/>
                <a:gd name="connsiteX781" fmla="*/ 85725 w 1263650"/>
                <a:gd name="connsiteY781" fmla="*/ 733425 h 2044699"/>
                <a:gd name="connsiteX782" fmla="*/ 85725 w 1263650"/>
                <a:gd name="connsiteY782" fmla="*/ 730250 h 2044699"/>
                <a:gd name="connsiteX783" fmla="*/ 85725 w 1263650"/>
                <a:gd name="connsiteY783" fmla="*/ 727075 h 2044699"/>
                <a:gd name="connsiteX784" fmla="*/ 85725 w 1263650"/>
                <a:gd name="connsiteY784" fmla="*/ 717550 h 2044699"/>
                <a:gd name="connsiteX785" fmla="*/ 85725 w 1263650"/>
                <a:gd name="connsiteY785" fmla="*/ 708025 h 2044699"/>
                <a:gd name="connsiteX786" fmla="*/ 82550 w 1263650"/>
                <a:gd name="connsiteY786" fmla="*/ 704850 h 2044699"/>
                <a:gd name="connsiteX787" fmla="*/ 82550 w 1263650"/>
                <a:gd name="connsiteY787" fmla="*/ 701675 h 2044699"/>
                <a:gd name="connsiteX788" fmla="*/ 60325 w 1263650"/>
                <a:gd name="connsiteY788" fmla="*/ 673100 h 2044699"/>
                <a:gd name="connsiteX789" fmla="*/ 50800 w 1263650"/>
                <a:gd name="connsiteY789" fmla="*/ 641350 h 2044699"/>
                <a:gd name="connsiteX790" fmla="*/ 38100 w 1263650"/>
                <a:gd name="connsiteY790" fmla="*/ 625475 h 2044699"/>
                <a:gd name="connsiteX791" fmla="*/ 31750 w 1263650"/>
                <a:gd name="connsiteY791" fmla="*/ 615950 h 2044699"/>
                <a:gd name="connsiteX792" fmla="*/ 22225 w 1263650"/>
                <a:gd name="connsiteY792" fmla="*/ 590550 h 2044699"/>
                <a:gd name="connsiteX793" fmla="*/ 22225 w 1263650"/>
                <a:gd name="connsiteY793" fmla="*/ 584200 h 2044699"/>
                <a:gd name="connsiteX794" fmla="*/ 28575 w 1263650"/>
                <a:gd name="connsiteY794" fmla="*/ 581025 h 2044699"/>
                <a:gd name="connsiteX795" fmla="*/ 31750 w 1263650"/>
                <a:gd name="connsiteY795" fmla="*/ 568325 h 2044699"/>
                <a:gd name="connsiteX796" fmla="*/ 31750 w 1263650"/>
                <a:gd name="connsiteY796" fmla="*/ 552450 h 2044699"/>
                <a:gd name="connsiteX797" fmla="*/ 28575 w 1263650"/>
                <a:gd name="connsiteY797" fmla="*/ 536575 h 2044699"/>
                <a:gd name="connsiteX798" fmla="*/ 28575 w 1263650"/>
                <a:gd name="connsiteY798" fmla="*/ 508000 h 2044699"/>
                <a:gd name="connsiteX799" fmla="*/ 38100 w 1263650"/>
                <a:gd name="connsiteY799" fmla="*/ 482600 h 2044699"/>
                <a:gd name="connsiteX800" fmla="*/ 47625 w 1263650"/>
                <a:gd name="connsiteY800" fmla="*/ 473075 h 2044699"/>
                <a:gd name="connsiteX801" fmla="*/ 47625 w 1263650"/>
                <a:gd name="connsiteY801" fmla="*/ 463550 h 2044699"/>
                <a:gd name="connsiteX802" fmla="*/ 50800 w 1263650"/>
                <a:gd name="connsiteY802" fmla="*/ 447675 h 2044699"/>
                <a:gd name="connsiteX803" fmla="*/ 47625 w 1263650"/>
                <a:gd name="connsiteY803" fmla="*/ 438150 h 2044699"/>
                <a:gd name="connsiteX804" fmla="*/ 47625 w 1263650"/>
                <a:gd name="connsiteY804" fmla="*/ 419100 h 2044699"/>
                <a:gd name="connsiteX805" fmla="*/ 44450 w 1263650"/>
                <a:gd name="connsiteY805" fmla="*/ 409575 h 2044699"/>
                <a:gd name="connsiteX806" fmla="*/ 41275 w 1263650"/>
                <a:gd name="connsiteY806" fmla="*/ 400050 h 2044699"/>
                <a:gd name="connsiteX807" fmla="*/ 34925 w 1263650"/>
                <a:gd name="connsiteY807" fmla="*/ 381000 h 2044699"/>
                <a:gd name="connsiteX808" fmla="*/ 31750 w 1263650"/>
                <a:gd name="connsiteY808" fmla="*/ 381000 h 2044699"/>
                <a:gd name="connsiteX809" fmla="*/ 31750 w 1263650"/>
                <a:gd name="connsiteY809" fmla="*/ 374650 h 2044699"/>
                <a:gd name="connsiteX810" fmla="*/ 25400 w 1263650"/>
                <a:gd name="connsiteY810" fmla="*/ 374650 h 2044699"/>
                <a:gd name="connsiteX811" fmla="*/ 28575 w 1263650"/>
                <a:gd name="connsiteY811" fmla="*/ 361950 h 2044699"/>
                <a:gd name="connsiteX812" fmla="*/ 25400 w 1263650"/>
                <a:gd name="connsiteY812" fmla="*/ 358775 h 2044699"/>
                <a:gd name="connsiteX813" fmla="*/ 19050 w 1263650"/>
                <a:gd name="connsiteY813" fmla="*/ 352425 h 2044699"/>
                <a:gd name="connsiteX814" fmla="*/ 0 w 1263650"/>
                <a:gd name="connsiteY814" fmla="*/ 320675 h 2044699"/>
                <a:gd name="connsiteX815" fmla="*/ 3175 w 1263650"/>
                <a:gd name="connsiteY815" fmla="*/ 307975 h 2044699"/>
                <a:gd name="connsiteX816" fmla="*/ 3175 w 1263650"/>
                <a:gd name="connsiteY816" fmla="*/ 282575 h 2044699"/>
                <a:gd name="connsiteX817" fmla="*/ 12700 w 1263650"/>
                <a:gd name="connsiteY817" fmla="*/ 263525 h 2044699"/>
                <a:gd name="connsiteX818" fmla="*/ 22225 w 1263650"/>
                <a:gd name="connsiteY818" fmla="*/ 254000 h 2044699"/>
                <a:gd name="connsiteX819" fmla="*/ 22225 w 1263650"/>
                <a:gd name="connsiteY819" fmla="*/ 250825 h 2044699"/>
                <a:gd name="connsiteX820" fmla="*/ 25400 w 1263650"/>
                <a:gd name="connsiteY820" fmla="*/ 250825 h 2044699"/>
                <a:gd name="connsiteX821" fmla="*/ 34925 w 1263650"/>
                <a:gd name="connsiteY821" fmla="*/ 234950 h 2044699"/>
                <a:gd name="connsiteX822" fmla="*/ 38100 w 1263650"/>
                <a:gd name="connsiteY822" fmla="*/ 231775 h 2044699"/>
                <a:gd name="connsiteX823" fmla="*/ 41275 w 1263650"/>
                <a:gd name="connsiteY823" fmla="*/ 231775 h 2044699"/>
                <a:gd name="connsiteX824" fmla="*/ 41275 w 1263650"/>
                <a:gd name="connsiteY824" fmla="*/ 234950 h 2044699"/>
                <a:gd name="connsiteX825" fmla="*/ 38100 w 1263650"/>
                <a:gd name="connsiteY825" fmla="*/ 238125 h 2044699"/>
                <a:gd name="connsiteX826" fmla="*/ 34925 w 1263650"/>
                <a:gd name="connsiteY826" fmla="*/ 238125 h 2044699"/>
                <a:gd name="connsiteX827" fmla="*/ 34925 w 1263650"/>
                <a:gd name="connsiteY827" fmla="*/ 241300 h 2044699"/>
                <a:gd name="connsiteX828" fmla="*/ 38100 w 1263650"/>
                <a:gd name="connsiteY828" fmla="*/ 244475 h 2044699"/>
                <a:gd name="connsiteX829" fmla="*/ 41275 w 1263650"/>
                <a:gd name="connsiteY829" fmla="*/ 244475 h 2044699"/>
                <a:gd name="connsiteX830" fmla="*/ 41275 w 1263650"/>
                <a:gd name="connsiteY830" fmla="*/ 241300 h 2044699"/>
                <a:gd name="connsiteX831" fmla="*/ 44450 w 1263650"/>
                <a:gd name="connsiteY831" fmla="*/ 238125 h 2044699"/>
                <a:gd name="connsiteX832" fmla="*/ 44450 w 1263650"/>
                <a:gd name="connsiteY832" fmla="*/ 234950 h 2044699"/>
                <a:gd name="connsiteX833" fmla="*/ 47625 w 1263650"/>
                <a:gd name="connsiteY833" fmla="*/ 231775 h 2044699"/>
                <a:gd name="connsiteX834" fmla="*/ 50800 w 1263650"/>
                <a:gd name="connsiteY834" fmla="*/ 228600 h 2044699"/>
                <a:gd name="connsiteX835" fmla="*/ 53975 w 1263650"/>
                <a:gd name="connsiteY835" fmla="*/ 228600 h 2044699"/>
                <a:gd name="connsiteX836" fmla="*/ 57150 w 1263650"/>
                <a:gd name="connsiteY836" fmla="*/ 225425 h 2044699"/>
                <a:gd name="connsiteX837" fmla="*/ 60325 w 1263650"/>
                <a:gd name="connsiteY837" fmla="*/ 225425 h 2044699"/>
                <a:gd name="connsiteX838" fmla="*/ 63500 w 1263650"/>
                <a:gd name="connsiteY838" fmla="*/ 222250 h 2044699"/>
                <a:gd name="connsiteX839" fmla="*/ 66675 w 1263650"/>
                <a:gd name="connsiteY839" fmla="*/ 222250 h 2044699"/>
                <a:gd name="connsiteX840" fmla="*/ 66675 w 1263650"/>
                <a:gd name="connsiteY840" fmla="*/ 219075 h 2044699"/>
                <a:gd name="connsiteX841" fmla="*/ 63500 w 1263650"/>
                <a:gd name="connsiteY841" fmla="*/ 219075 h 2044699"/>
                <a:gd name="connsiteX842" fmla="*/ 63500 w 1263650"/>
                <a:gd name="connsiteY842" fmla="*/ 215900 h 2044699"/>
                <a:gd name="connsiteX843" fmla="*/ 57150 w 1263650"/>
                <a:gd name="connsiteY843" fmla="*/ 215900 h 2044699"/>
                <a:gd name="connsiteX844" fmla="*/ 57150 w 1263650"/>
                <a:gd name="connsiteY844" fmla="*/ 219075 h 2044699"/>
                <a:gd name="connsiteX845" fmla="*/ 53975 w 1263650"/>
                <a:gd name="connsiteY845" fmla="*/ 219075 h 2044699"/>
                <a:gd name="connsiteX846" fmla="*/ 47625 w 1263650"/>
                <a:gd name="connsiteY846" fmla="*/ 228600 h 2044699"/>
                <a:gd name="connsiteX847" fmla="*/ 44450 w 1263650"/>
                <a:gd name="connsiteY847" fmla="*/ 228600 h 2044699"/>
                <a:gd name="connsiteX848" fmla="*/ 41275 w 1263650"/>
                <a:gd name="connsiteY848" fmla="*/ 225425 h 2044699"/>
                <a:gd name="connsiteX849" fmla="*/ 44450 w 1263650"/>
                <a:gd name="connsiteY849" fmla="*/ 222250 h 2044699"/>
                <a:gd name="connsiteX850" fmla="*/ 47625 w 1263650"/>
                <a:gd name="connsiteY850" fmla="*/ 215900 h 2044699"/>
                <a:gd name="connsiteX851" fmla="*/ 66675 w 1263650"/>
                <a:gd name="connsiteY851" fmla="*/ 193675 h 2044699"/>
                <a:gd name="connsiteX852" fmla="*/ 69850 w 1263650"/>
                <a:gd name="connsiteY852" fmla="*/ 184150 h 2044699"/>
                <a:gd name="connsiteX853" fmla="*/ 69850 w 1263650"/>
                <a:gd name="connsiteY853" fmla="*/ 177800 h 2044699"/>
                <a:gd name="connsiteX854" fmla="*/ 73025 w 1263650"/>
                <a:gd name="connsiteY854" fmla="*/ 165100 h 2044699"/>
                <a:gd name="connsiteX855" fmla="*/ 76200 w 1263650"/>
                <a:gd name="connsiteY855" fmla="*/ 155575 h 2044699"/>
                <a:gd name="connsiteX856" fmla="*/ 95250 w 1263650"/>
                <a:gd name="connsiteY856" fmla="*/ 120650 h 2044699"/>
                <a:gd name="connsiteX857" fmla="*/ 98425 w 1263650"/>
                <a:gd name="connsiteY857" fmla="*/ 104775 h 2044699"/>
                <a:gd name="connsiteX858" fmla="*/ 98425 w 1263650"/>
                <a:gd name="connsiteY858" fmla="*/ 92075 h 2044699"/>
                <a:gd name="connsiteX859" fmla="*/ 104775 w 1263650"/>
                <a:gd name="connsiteY859" fmla="*/ 92075 h 2044699"/>
                <a:gd name="connsiteX860" fmla="*/ 98425 w 1263650"/>
                <a:gd name="connsiteY860" fmla="*/ 88900 h 2044699"/>
                <a:gd name="connsiteX861" fmla="*/ 101600 w 1263650"/>
                <a:gd name="connsiteY861" fmla="*/ 53975 h 2044699"/>
                <a:gd name="connsiteX862" fmla="*/ 92075 w 1263650"/>
                <a:gd name="connsiteY862" fmla="*/ 50800 h 2044699"/>
                <a:gd name="connsiteX863" fmla="*/ 88900 w 1263650"/>
                <a:gd name="connsiteY863" fmla="*/ 41275 h 2044699"/>
                <a:gd name="connsiteX864" fmla="*/ 98425 w 1263650"/>
                <a:gd name="connsiteY864" fmla="*/ 28575 h 2044699"/>
                <a:gd name="connsiteX865" fmla="*/ 104775 w 1263650"/>
                <a:gd name="connsiteY865" fmla="*/ 15875 h 2044699"/>
                <a:gd name="connsiteX866" fmla="*/ 104775 w 1263650"/>
                <a:gd name="connsiteY866" fmla="*/ 12700 h 2044699"/>
                <a:gd name="connsiteX867" fmla="*/ 104775 w 1263650"/>
                <a:gd name="connsiteY867" fmla="*/ 0 h 2044699"/>
                <a:gd name="connsiteX0" fmla="*/ 533400 w 1263650"/>
                <a:gd name="connsiteY0" fmla="*/ 1873249 h 2044699"/>
                <a:gd name="connsiteX1" fmla="*/ 530225 w 1263650"/>
                <a:gd name="connsiteY1" fmla="*/ 1870074 h 2044699"/>
                <a:gd name="connsiteX2" fmla="*/ 533400 w 1263650"/>
                <a:gd name="connsiteY2" fmla="*/ 1870074 h 2044699"/>
                <a:gd name="connsiteX3" fmla="*/ 533400 w 1263650"/>
                <a:gd name="connsiteY3" fmla="*/ 1873249 h 2044699"/>
                <a:gd name="connsiteX4" fmla="*/ 574675 w 1263650"/>
                <a:gd name="connsiteY4" fmla="*/ 1828799 h 2044699"/>
                <a:gd name="connsiteX5" fmla="*/ 561975 w 1263650"/>
                <a:gd name="connsiteY5" fmla="*/ 1797049 h 2044699"/>
                <a:gd name="connsiteX6" fmla="*/ 565150 w 1263650"/>
                <a:gd name="connsiteY6" fmla="*/ 1797049 h 2044699"/>
                <a:gd name="connsiteX7" fmla="*/ 568325 w 1263650"/>
                <a:gd name="connsiteY7" fmla="*/ 1797049 h 2044699"/>
                <a:gd name="connsiteX8" fmla="*/ 571500 w 1263650"/>
                <a:gd name="connsiteY8" fmla="*/ 1803399 h 2044699"/>
                <a:gd name="connsiteX9" fmla="*/ 577850 w 1263650"/>
                <a:gd name="connsiteY9" fmla="*/ 1806574 h 2044699"/>
                <a:gd name="connsiteX10" fmla="*/ 577850 w 1263650"/>
                <a:gd name="connsiteY10" fmla="*/ 1809749 h 2044699"/>
                <a:gd name="connsiteX11" fmla="*/ 581025 w 1263650"/>
                <a:gd name="connsiteY11" fmla="*/ 1816099 h 2044699"/>
                <a:gd name="connsiteX12" fmla="*/ 584200 w 1263650"/>
                <a:gd name="connsiteY12" fmla="*/ 1822449 h 2044699"/>
                <a:gd name="connsiteX13" fmla="*/ 587375 w 1263650"/>
                <a:gd name="connsiteY13" fmla="*/ 1822449 h 2044699"/>
                <a:gd name="connsiteX14" fmla="*/ 587375 w 1263650"/>
                <a:gd name="connsiteY14" fmla="*/ 1825624 h 2044699"/>
                <a:gd name="connsiteX15" fmla="*/ 587375 w 1263650"/>
                <a:gd name="connsiteY15" fmla="*/ 1828799 h 2044699"/>
                <a:gd name="connsiteX16" fmla="*/ 584200 w 1263650"/>
                <a:gd name="connsiteY16" fmla="*/ 1828799 h 2044699"/>
                <a:gd name="connsiteX17" fmla="*/ 581025 w 1263650"/>
                <a:gd name="connsiteY17" fmla="*/ 1828799 h 2044699"/>
                <a:gd name="connsiteX18" fmla="*/ 574675 w 1263650"/>
                <a:gd name="connsiteY18" fmla="*/ 1828799 h 2044699"/>
                <a:gd name="connsiteX19" fmla="*/ 654050 w 1263650"/>
                <a:gd name="connsiteY19" fmla="*/ 1784349 h 2044699"/>
                <a:gd name="connsiteX20" fmla="*/ 657225 w 1263650"/>
                <a:gd name="connsiteY20" fmla="*/ 1784349 h 2044699"/>
                <a:gd name="connsiteX21" fmla="*/ 657225 w 1263650"/>
                <a:gd name="connsiteY21" fmla="*/ 1787524 h 2044699"/>
                <a:gd name="connsiteX22" fmla="*/ 654050 w 1263650"/>
                <a:gd name="connsiteY22" fmla="*/ 1787524 h 2044699"/>
                <a:gd name="connsiteX23" fmla="*/ 654050 w 1263650"/>
                <a:gd name="connsiteY23" fmla="*/ 1784349 h 2044699"/>
                <a:gd name="connsiteX24" fmla="*/ 320675 w 1263650"/>
                <a:gd name="connsiteY24" fmla="*/ 1441449 h 2044699"/>
                <a:gd name="connsiteX25" fmla="*/ 320678 w 1263650"/>
                <a:gd name="connsiteY25" fmla="*/ 1441452 h 2044699"/>
                <a:gd name="connsiteX26" fmla="*/ 320678 w 1263650"/>
                <a:gd name="connsiteY26" fmla="*/ 1441449 h 2044699"/>
                <a:gd name="connsiteX27" fmla="*/ 320675 w 1263650"/>
                <a:gd name="connsiteY27" fmla="*/ 1441449 h 2044699"/>
                <a:gd name="connsiteX28" fmla="*/ 200026 w 1263650"/>
                <a:gd name="connsiteY28" fmla="*/ 857250 h 2044699"/>
                <a:gd name="connsiteX29" fmla="*/ 202410 w 1263650"/>
                <a:gd name="connsiteY29" fmla="*/ 859634 h 2044699"/>
                <a:gd name="connsiteX30" fmla="*/ 202410 w 1263650"/>
                <a:gd name="connsiteY30" fmla="*/ 859633 h 2044699"/>
                <a:gd name="connsiteX31" fmla="*/ 200027 w 1263650"/>
                <a:gd name="connsiteY31" fmla="*/ 857250 h 2044699"/>
                <a:gd name="connsiteX32" fmla="*/ 200026 w 1263650"/>
                <a:gd name="connsiteY32" fmla="*/ 857250 h 2044699"/>
                <a:gd name="connsiteX33" fmla="*/ 193676 w 1263650"/>
                <a:gd name="connsiteY33" fmla="*/ 854075 h 2044699"/>
                <a:gd name="connsiteX34" fmla="*/ 193676 w 1263650"/>
                <a:gd name="connsiteY34" fmla="*/ 857250 h 2044699"/>
                <a:gd name="connsiteX35" fmla="*/ 193677 w 1263650"/>
                <a:gd name="connsiteY35" fmla="*/ 857250 h 2044699"/>
                <a:gd name="connsiteX36" fmla="*/ 193677 w 1263650"/>
                <a:gd name="connsiteY36" fmla="*/ 854075 h 2044699"/>
                <a:gd name="connsiteX37" fmla="*/ 193676 w 1263650"/>
                <a:gd name="connsiteY37" fmla="*/ 854075 h 2044699"/>
                <a:gd name="connsiteX38" fmla="*/ 190501 w 1263650"/>
                <a:gd name="connsiteY38" fmla="*/ 847724 h 2044699"/>
                <a:gd name="connsiteX39" fmla="*/ 190501 w 1263650"/>
                <a:gd name="connsiteY39" fmla="*/ 847725 h 2044699"/>
                <a:gd name="connsiteX40" fmla="*/ 190501 w 1263650"/>
                <a:gd name="connsiteY40" fmla="*/ 850900 h 2044699"/>
                <a:gd name="connsiteX41" fmla="*/ 190501 w 1263650"/>
                <a:gd name="connsiteY41" fmla="*/ 854075 h 2044699"/>
                <a:gd name="connsiteX42" fmla="*/ 190502 w 1263650"/>
                <a:gd name="connsiteY42" fmla="*/ 854075 h 2044699"/>
                <a:gd name="connsiteX43" fmla="*/ 190502 w 1263650"/>
                <a:gd name="connsiteY43" fmla="*/ 850900 h 2044699"/>
                <a:gd name="connsiteX44" fmla="*/ 190502 w 1263650"/>
                <a:gd name="connsiteY44" fmla="*/ 847725 h 2044699"/>
                <a:gd name="connsiteX45" fmla="*/ 190501 w 1263650"/>
                <a:gd name="connsiteY45" fmla="*/ 847724 h 2044699"/>
                <a:gd name="connsiteX46" fmla="*/ 187326 w 1263650"/>
                <a:gd name="connsiteY46" fmla="*/ 838200 h 2044699"/>
                <a:gd name="connsiteX47" fmla="*/ 187326 w 1263650"/>
                <a:gd name="connsiteY47" fmla="*/ 841375 h 2044699"/>
                <a:gd name="connsiteX48" fmla="*/ 187326 w 1263650"/>
                <a:gd name="connsiteY48" fmla="*/ 844550 h 2044699"/>
                <a:gd name="connsiteX49" fmla="*/ 187327 w 1263650"/>
                <a:gd name="connsiteY49" fmla="*/ 844550 h 2044699"/>
                <a:gd name="connsiteX50" fmla="*/ 187327 w 1263650"/>
                <a:gd name="connsiteY50" fmla="*/ 841375 h 2044699"/>
                <a:gd name="connsiteX51" fmla="*/ 187327 w 1263650"/>
                <a:gd name="connsiteY51" fmla="*/ 838200 h 2044699"/>
                <a:gd name="connsiteX52" fmla="*/ 187326 w 1263650"/>
                <a:gd name="connsiteY52" fmla="*/ 838200 h 2044699"/>
                <a:gd name="connsiteX53" fmla="*/ 184151 w 1263650"/>
                <a:gd name="connsiteY53" fmla="*/ 835025 h 2044699"/>
                <a:gd name="connsiteX54" fmla="*/ 184151 w 1263650"/>
                <a:gd name="connsiteY54" fmla="*/ 838200 h 2044699"/>
                <a:gd name="connsiteX55" fmla="*/ 184152 w 1263650"/>
                <a:gd name="connsiteY55" fmla="*/ 838200 h 2044699"/>
                <a:gd name="connsiteX56" fmla="*/ 184152 w 1263650"/>
                <a:gd name="connsiteY56" fmla="*/ 835025 h 2044699"/>
                <a:gd name="connsiteX57" fmla="*/ 184151 w 1263650"/>
                <a:gd name="connsiteY57" fmla="*/ 835025 h 2044699"/>
                <a:gd name="connsiteX58" fmla="*/ 177801 w 1263650"/>
                <a:gd name="connsiteY58" fmla="*/ 831850 h 2044699"/>
                <a:gd name="connsiteX59" fmla="*/ 177801 w 1263650"/>
                <a:gd name="connsiteY59" fmla="*/ 835025 h 2044699"/>
                <a:gd name="connsiteX60" fmla="*/ 177802 w 1263650"/>
                <a:gd name="connsiteY60" fmla="*/ 835025 h 2044699"/>
                <a:gd name="connsiteX61" fmla="*/ 177802 w 1263650"/>
                <a:gd name="connsiteY61" fmla="*/ 831850 h 2044699"/>
                <a:gd name="connsiteX62" fmla="*/ 177801 w 1263650"/>
                <a:gd name="connsiteY62" fmla="*/ 831850 h 2044699"/>
                <a:gd name="connsiteX63" fmla="*/ 187325 w 1263650"/>
                <a:gd name="connsiteY63" fmla="*/ 784225 h 2044699"/>
                <a:gd name="connsiteX64" fmla="*/ 187325 w 1263650"/>
                <a:gd name="connsiteY64" fmla="*/ 787400 h 2044699"/>
                <a:gd name="connsiteX65" fmla="*/ 187326 w 1263650"/>
                <a:gd name="connsiteY65" fmla="*/ 787400 h 2044699"/>
                <a:gd name="connsiteX66" fmla="*/ 187326 w 1263650"/>
                <a:gd name="connsiteY66" fmla="*/ 784225 h 2044699"/>
                <a:gd name="connsiteX67" fmla="*/ 187325 w 1263650"/>
                <a:gd name="connsiteY67" fmla="*/ 784225 h 2044699"/>
                <a:gd name="connsiteX68" fmla="*/ 92075 w 1263650"/>
                <a:gd name="connsiteY68" fmla="*/ 784225 h 2044699"/>
                <a:gd name="connsiteX69" fmla="*/ 92075 w 1263650"/>
                <a:gd name="connsiteY69" fmla="*/ 787400 h 2044699"/>
                <a:gd name="connsiteX70" fmla="*/ 90805 w 1263650"/>
                <a:gd name="connsiteY70" fmla="*/ 784860 h 2044699"/>
                <a:gd name="connsiteX71" fmla="*/ 92075 w 1263650"/>
                <a:gd name="connsiteY71" fmla="*/ 784225 h 2044699"/>
                <a:gd name="connsiteX72" fmla="*/ 180975 w 1263650"/>
                <a:gd name="connsiteY72" fmla="*/ 774700 h 2044699"/>
                <a:gd name="connsiteX73" fmla="*/ 180976 w 1263650"/>
                <a:gd name="connsiteY73" fmla="*/ 774700 h 2044699"/>
                <a:gd name="connsiteX74" fmla="*/ 180976 w 1263650"/>
                <a:gd name="connsiteY74" fmla="*/ 774701 h 2044699"/>
                <a:gd name="connsiteX75" fmla="*/ 180975 w 1263650"/>
                <a:gd name="connsiteY75" fmla="*/ 774700 h 2044699"/>
                <a:gd name="connsiteX76" fmla="*/ 184150 w 1263650"/>
                <a:gd name="connsiteY76" fmla="*/ 769937 h 2044699"/>
                <a:gd name="connsiteX77" fmla="*/ 184150 w 1263650"/>
                <a:gd name="connsiteY77" fmla="*/ 771525 h 2044699"/>
                <a:gd name="connsiteX78" fmla="*/ 184151 w 1263650"/>
                <a:gd name="connsiteY78" fmla="*/ 771525 h 2044699"/>
                <a:gd name="connsiteX79" fmla="*/ 184151 w 1263650"/>
                <a:gd name="connsiteY79" fmla="*/ 769937 h 2044699"/>
                <a:gd name="connsiteX80" fmla="*/ 184150 w 1263650"/>
                <a:gd name="connsiteY80" fmla="*/ 769937 h 2044699"/>
                <a:gd name="connsiteX81" fmla="*/ 555625 w 1263650"/>
                <a:gd name="connsiteY81" fmla="*/ 641350 h 2044699"/>
                <a:gd name="connsiteX82" fmla="*/ 561975 w 1263650"/>
                <a:gd name="connsiteY82" fmla="*/ 644525 h 2044699"/>
                <a:gd name="connsiteX83" fmla="*/ 561976 w 1263650"/>
                <a:gd name="connsiteY83" fmla="*/ 644525 h 2044699"/>
                <a:gd name="connsiteX84" fmla="*/ 555626 w 1263650"/>
                <a:gd name="connsiteY84" fmla="*/ 641350 h 2044699"/>
                <a:gd name="connsiteX85" fmla="*/ 555625 w 1263650"/>
                <a:gd name="connsiteY85" fmla="*/ 641350 h 2044699"/>
                <a:gd name="connsiteX86" fmla="*/ 104775 w 1263650"/>
                <a:gd name="connsiteY86" fmla="*/ 0 h 2044699"/>
                <a:gd name="connsiteX87" fmla="*/ 107950 w 1263650"/>
                <a:gd name="connsiteY87" fmla="*/ 3175 h 2044699"/>
                <a:gd name="connsiteX88" fmla="*/ 114300 w 1263650"/>
                <a:gd name="connsiteY88" fmla="*/ 3175 h 2044699"/>
                <a:gd name="connsiteX89" fmla="*/ 123825 w 1263650"/>
                <a:gd name="connsiteY89" fmla="*/ 6350 h 2044699"/>
                <a:gd name="connsiteX90" fmla="*/ 133350 w 1263650"/>
                <a:gd name="connsiteY90" fmla="*/ 9525 h 2044699"/>
                <a:gd name="connsiteX91" fmla="*/ 136525 w 1263650"/>
                <a:gd name="connsiteY91" fmla="*/ 9525 h 2044699"/>
                <a:gd name="connsiteX92" fmla="*/ 146050 w 1263650"/>
                <a:gd name="connsiteY92" fmla="*/ 12700 h 2044699"/>
                <a:gd name="connsiteX93" fmla="*/ 155575 w 1263650"/>
                <a:gd name="connsiteY93" fmla="*/ 15875 h 2044699"/>
                <a:gd name="connsiteX94" fmla="*/ 158750 w 1263650"/>
                <a:gd name="connsiteY94" fmla="*/ 15875 h 2044699"/>
                <a:gd name="connsiteX95" fmla="*/ 161925 w 1263650"/>
                <a:gd name="connsiteY95" fmla="*/ 15875 h 2044699"/>
                <a:gd name="connsiteX96" fmla="*/ 180975 w 1263650"/>
                <a:gd name="connsiteY96" fmla="*/ 22225 h 2044699"/>
                <a:gd name="connsiteX97" fmla="*/ 190500 w 1263650"/>
                <a:gd name="connsiteY97" fmla="*/ 22225 h 2044699"/>
                <a:gd name="connsiteX98" fmla="*/ 200025 w 1263650"/>
                <a:gd name="connsiteY98" fmla="*/ 25400 h 2044699"/>
                <a:gd name="connsiteX99" fmla="*/ 203200 w 1263650"/>
                <a:gd name="connsiteY99" fmla="*/ 28575 h 2044699"/>
                <a:gd name="connsiteX100" fmla="*/ 215900 w 1263650"/>
                <a:gd name="connsiteY100" fmla="*/ 28575 h 2044699"/>
                <a:gd name="connsiteX101" fmla="*/ 215900 w 1263650"/>
                <a:gd name="connsiteY101" fmla="*/ 31750 h 2044699"/>
                <a:gd name="connsiteX102" fmla="*/ 219075 w 1263650"/>
                <a:gd name="connsiteY102" fmla="*/ 31750 h 2044699"/>
                <a:gd name="connsiteX103" fmla="*/ 222250 w 1263650"/>
                <a:gd name="connsiteY103" fmla="*/ 31750 h 2044699"/>
                <a:gd name="connsiteX104" fmla="*/ 225425 w 1263650"/>
                <a:gd name="connsiteY104" fmla="*/ 31750 h 2044699"/>
                <a:gd name="connsiteX105" fmla="*/ 228600 w 1263650"/>
                <a:gd name="connsiteY105" fmla="*/ 31750 h 2044699"/>
                <a:gd name="connsiteX106" fmla="*/ 231775 w 1263650"/>
                <a:gd name="connsiteY106" fmla="*/ 34925 h 2044699"/>
                <a:gd name="connsiteX107" fmla="*/ 238125 w 1263650"/>
                <a:gd name="connsiteY107" fmla="*/ 34925 h 2044699"/>
                <a:gd name="connsiteX108" fmla="*/ 247650 w 1263650"/>
                <a:gd name="connsiteY108" fmla="*/ 38100 h 2044699"/>
                <a:gd name="connsiteX109" fmla="*/ 263525 w 1263650"/>
                <a:gd name="connsiteY109" fmla="*/ 41275 h 2044699"/>
                <a:gd name="connsiteX110" fmla="*/ 269875 w 1263650"/>
                <a:gd name="connsiteY110" fmla="*/ 44450 h 2044699"/>
                <a:gd name="connsiteX111" fmla="*/ 282575 w 1263650"/>
                <a:gd name="connsiteY111" fmla="*/ 47625 h 2044699"/>
                <a:gd name="connsiteX112" fmla="*/ 307975 w 1263650"/>
                <a:gd name="connsiteY112" fmla="*/ 53975 h 2044699"/>
                <a:gd name="connsiteX113" fmla="*/ 314325 w 1263650"/>
                <a:gd name="connsiteY113" fmla="*/ 53975 h 2044699"/>
                <a:gd name="connsiteX114" fmla="*/ 320675 w 1263650"/>
                <a:gd name="connsiteY114" fmla="*/ 57150 h 2044699"/>
                <a:gd name="connsiteX115" fmla="*/ 327025 w 1263650"/>
                <a:gd name="connsiteY115" fmla="*/ 57150 h 2044699"/>
                <a:gd name="connsiteX116" fmla="*/ 346075 w 1263650"/>
                <a:gd name="connsiteY116" fmla="*/ 60325 h 2044699"/>
                <a:gd name="connsiteX117" fmla="*/ 355600 w 1263650"/>
                <a:gd name="connsiteY117" fmla="*/ 63500 h 2044699"/>
                <a:gd name="connsiteX118" fmla="*/ 365125 w 1263650"/>
                <a:gd name="connsiteY118" fmla="*/ 66675 h 2044699"/>
                <a:gd name="connsiteX119" fmla="*/ 368300 w 1263650"/>
                <a:gd name="connsiteY119" fmla="*/ 66675 h 2044699"/>
                <a:gd name="connsiteX120" fmla="*/ 371475 w 1263650"/>
                <a:gd name="connsiteY120" fmla="*/ 66675 h 2044699"/>
                <a:gd name="connsiteX121" fmla="*/ 393700 w 1263650"/>
                <a:gd name="connsiteY121" fmla="*/ 73025 h 2044699"/>
                <a:gd name="connsiteX122" fmla="*/ 460375 w 1263650"/>
                <a:gd name="connsiteY122" fmla="*/ 92075 h 2044699"/>
                <a:gd name="connsiteX123" fmla="*/ 473075 w 1263650"/>
                <a:gd name="connsiteY123" fmla="*/ 95250 h 2044699"/>
                <a:gd name="connsiteX124" fmla="*/ 482600 w 1263650"/>
                <a:gd name="connsiteY124" fmla="*/ 98425 h 2044699"/>
                <a:gd name="connsiteX125" fmla="*/ 485775 w 1263650"/>
                <a:gd name="connsiteY125" fmla="*/ 98425 h 2044699"/>
                <a:gd name="connsiteX126" fmla="*/ 498475 w 1263650"/>
                <a:gd name="connsiteY126" fmla="*/ 101600 h 2044699"/>
                <a:gd name="connsiteX127" fmla="*/ 501650 w 1263650"/>
                <a:gd name="connsiteY127" fmla="*/ 101600 h 2044699"/>
                <a:gd name="connsiteX128" fmla="*/ 508000 w 1263650"/>
                <a:gd name="connsiteY128" fmla="*/ 101600 h 2044699"/>
                <a:gd name="connsiteX129" fmla="*/ 523875 w 1263650"/>
                <a:gd name="connsiteY129" fmla="*/ 107950 h 2044699"/>
                <a:gd name="connsiteX130" fmla="*/ 527050 w 1263650"/>
                <a:gd name="connsiteY130" fmla="*/ 107950 h 2044699"/>
                <a:gd name="connsiteX131" fmla="*/ 530225 w 1263650"/>
                <a:gd name="connsiteY131" fmla="*/ 107950 h 2044699"/>
                <a:gd name="connsiteX132" fmla="*/ 539750 w 1263650"/>
                <a:gd name="connsiteY132" fmla="*/ 111125 h 2044699"/>
                <a:gd name="connsiteX133" fmla="*/ 542925 w 1263650"/>
                <a:gd name="connsiteY133" fmla="*/ 111125 h 2044699"/>
                <a:gd name="connsiteX134" fmla="*/ 546100 w 1263650"/>
                <a:gd name="connsiteY134" fmla="*/ 111125 h 2044699"/>
                <a:gd name="connsiteX135" fmla="*/ 549275 w 1263650"/>
                <a:gd name="connsiteY135" fmla="*/ 114300 h 2044699"/>
                <a:gd name="connsiteX136" fmla="*/ 552450 w 1263650"/>
                <a:gd name="connsiteY136" fmla="*/ 114300 h 2044699"/>
                <a:gd name="connsiteX137" fmla="*/ 555625 w 1263650"/>
                <a:gd name="connsiteY137" fmla="*/ 114300 h 2044699"/>
                <a:gd name="connsiteX138" fmla="*/ 558800 w 1263650"/>
                <a:gd name="connsiteY138" fmla="*/ 114300 h 2044699"/>
                <a:gd name="connsiteX139" fmla="*/ 561975 w 1263650"/>
                <a:gd name="connsiteY139" fmla="*/ 114300 h 2044699"/>
                <a:gd name="connsiteX140" fmla="*/ 565150 w 1263650"/>
                <a:gd name="connsiteY140" fmla="*/ 117475 h 2044699"/>
                <a:gd name="connsiteX141" fmla="*/ 574675 w 1263650"/>
                <a:gd name="connsiteY141" fmla="*/ 120650 h 2044699"/>
                <a:gd name="connsiteX142" fmla="*/ 584200 w 1263650"/>
                <a:gd name="connsiteY142" fmla="*/ 120650 h 2044699"/>
                <a:gd name="connsiteX143" fmla="*/ 606425 w 1263650"/>
                <a:gd name="connsiteY143" fmla="*/ 127000 h 2044699"/>
                <a:gd name="connsiteX144" fmla="*/ 628650 w 1263650"/>
                <a:gd name="connsiteY144" fmla="*/ 130175 h 2044699"/>
                <a:gd name="connsiteX145" fmla="*/ 650875 w 1263650"/>
                <a:gd name="connsiteY145" fmla="*/ 136525 h 2044699"/>
                <a:gd name="connsiteX146" fmla="*/ 660400 w 1263650"/>
                <a:gd name="connsiteY146" fmla="*/ 139700 h 2044699"/>
                <a:gd name="connsiteX147" fmla="*/ 676275 w 1263650"/>
                <a:gd name="connsiteY147" fmla="*/ 142875 h 2044699"/>
                <a:gd name="connsiteX148" fmla="*/ 682625 w 1263650"/>
                <a:gd name="connsiteY148" fmla="*/ 142875 h 2044699"/>
                <a:gd name="connsiteX149" fmla="*/ 679450 w 1263650"/>
                <a:gd name="connsiteY149" fmla="*/ 155575 h 2044699"/>
                <a:gd name="connsiteX150" fmla="*/ 676275 w 1263650"/>
                <a:gd name="connsiteY150" fmla="*/ 161925 h 2044699"/>
                <a:gd name="connsiteX151" fmla="*/ 676275 w 1263650"/>
                <a:gd name="connsiteY151" fmla="*/ 165100 h 2044699"/>
                <a:gd name="connsiteX152" fmla="*/ 676275 w 1263650"/>
                <a:gd name="connsiteY152" fmla="*/ 174625 h 2044699"/>
                <a:gd name="connsiteX153" fmla="*/ 673100 w 1263650"/>
                <a:gd name="connsiteY153" fmla="*/ 187325 h 2044699"/>
                <a:gd name="connsiteX154" fmla="*/ 666750 w 1263650"/>
                <a:gd name="connsiteY154" fmla="*/ 203200 h 2044699"/>
                <a:gd name="connsiteX155" fmla="*/ 666750 w 1263650"/>
                <a:gd name="connsiteY155" fmla="*/ 206375 h 2044699"/>
                <a:gd name="connsiteX156" fmla="*/ 660400 w 1263650"/>
                <a:gd name="connsiteY156" fmla="*/ 234950 h 2044699"/>
                <a:gd name="connsiteX157" fmla="*/ 660400 w 1263650"/>
                <a:gd name="connsiteY157" fmla="*/ 241300 h 2044699"/>
                <a:gd name="connsiteX158" fmla="*/ 650875 w 1263650"/>
                <a:gd name="connsiteY158" fmla="*/ 273050 h 2044699"/>
                <a:gd name="connsiteX159" fmla="*/ 647700 w 1263650"/>
                <a:gd name="connsiteY159" fmla="*/ 295275 h 2044699"/>
                <a:gd name="connsiteX160" fmla="*/ 647700 w 1263650"/>
                <a:gd name="connsiteY160" fmla="*/ 298450 h 2044699"/>
                <a:gd name="connsiteX161" fmla="*/ 644525 w 1263650"/>
                <a:gd name="connsiteY161" fmla="*/ 307975 h 2044699"/>
                <a:gd name="connsiteX162" fmla="*/ 641350 w 1263650"/>
                <a:gd name="connsiteY162" fmla="*/ 330200 h 2044699"/>
                <a:gd name="connsiteX163" fmla="*/ 635000 w 1263650"/>
                <a:gd name="connsiteY163" fmla="*/ 352425 h 2044699"/>
                <a:gd name="connsiteX164" fmla="*/ 631825 w 1263650"/>
                <a:gd name="connsiteY164" fmla="*/ 365125 h 2044699"/>
                <a:gd name="connsiteX165" fmla="*/ 628650 w 1263650"/>
                <a:gd name="connsiteY165" fmla="*/ 374650 h 2044699"/>
                <a:gd name="connsiteX166" fmla="*/ 628650 w 1263650"/>
                <a:gd name="connsiteY166" fmla="*/ 381000 h 2044699"/>
                <a:gd name="connsiteX167" fmla="*/ 628650 w 1263650"/>
                <a:gd name="connsiteY167" fmla="*/ 387350 h 2044699"/>
                <a:gd name="connsiteX168" fmla="*/ 622300 w 1263650"/>
                <a:gd name="connsiteY168" fmla="*/ 419100 h 2044699"/>
                <a:gd name="connsiteX169" fmla="*/ 619125 w 1263650"/>
                <a:gd name="connsiteY169" fmla="*/ 434975 h 2044699"/>
                <a:gd name="connsiteX170" fmla="*/ 612775 w 1263650"/>
                <a:gd name="connsiteY170" fmla="*/ 457200 h 2044699"/>
                <a:gd name="connsiteX171" fmla="*/ 606425 w 1263650"/>
                <a:gd name="connsiteY171" fmla="*/ 476250 h 2044699"/>
                <a:gd name="connsiteX172" fmla="*/ 600075 w 1263650"/>
                <a:gd name="connsiteY172" fmla="*/ 511175 h 2044699"/>
                <a:gd name="connsiteX173" fmla="*/ 587375 w 1263650"/>
                <a:gd name="connsiteY173" fmla="*/ 568325 h 2044699"/>
                <a:gd name="connsiteX174" fmla="*/ 587375 w 1263650"/>
                <a:gd name="connsiteY174" fmla="*/ 574675 h 2044699"/>
                <a:gd name="connsiteX175" fmla="*/ 577850 w 1263650"/>
                <a:gd name="connsiteY175" fmla="*/ 612775 h 2044699"/>
                <a:gd name="connsiteX176" fmla="*/ 574675 w 1263650"/>
                <a:gd name="connsiteY176" fmla="*/ 619125 h 2044699"/>
                <a:gd name="connsiteX177" fmla="*/ 574675 w 1263650"/>
                <a:gd name="connsiteY177" fmla="*/ 622300 h 2044699"/>
                <a:gd name="connsiteX178" fmla="*/ 574676 w 1263650"/>
                <a:gd name="connsiteY178" fmla="*/ 622300 h 2044699"/>
                <a:gd name="connsiteX179" fmla="*/ 573884 w 1263650"/>
                <a:gd name="connsiteY179" fmla="*/ 626260 h 2044699"/>
                <a:gd name="connsiteX180" fmla="*/ 573884 w 1263650"/>
                <a:gd name="connsiteY180" fmla="*/ 629444 h 2044699"/>
                <a:gd name="connsiteX181" fmla="*/ 573247 w 1263650"/>
                <a:gd name="connsiteY181" fmla="*/ 629444 h 2044699"/>
                <a:gd name="connsiteX182" fmla="*/ 571501 w 1263650"/>
                <a:gd name="connsiteY182" fmla="*/ 638175 h 2044699"/>
                <a:gd name="connsiteX183" fmla="*/ 568326 w 1263650"/>
                <a:gd name="connsiteY183" fmla="*/ 644525 h 2044699"/>
                <a:gd name="connsiteX184" fmla="*/ 568325 w 1263650"/>
                <a:gd name="connsiteY184" fmla="*/ 644525 h 2044699"/>
                <a:gd name="connsiteX185" fmla="*/ 568325 w 1263650"/>
                <a:gd name="connsiteY185" fmla="*/ 657225 h 2044699"/>
                <a:gd name="connsiteX186" fmla="*/ 565150 w 1263650"/>
                <a:gd name="connsiteY186" fmla="*/ 666750 h 2044699"/>
                <a:gd name="connsiteX187" fmla="*/ 565150 w 1263650"/>
                <a:gd name="connsiteY187" fmla="*/ 673100 h 2044699"/>
                <a:gd name="connsiteX188" fmla="*/ 561975 w 1263650"/>
                <a:gd name="connsiteY188" fmla="*/ 679450 h 2044699"/>
                <a:gd name="connsiteX189" fmla="*/ 561975 w 1263650"/>
                <a:gd name="connsiteY189" fmla="*/ 682625 h 2044699"/>
                <a:gd name="connsiteX190" fmla="*/ 558800 w 1263650"/>
                <a:gd name="connsiteY190" fmla="*/ 692150 h 2044699"/>
                <a:gd name="connsiteX191" fmla="*/ 558801 w 1263650"/>
                <a:gd name="connsiteY191" fmla="*/ 692150 h 2044699"/>
                <a:gd name="connsiteX192" fmla="*/ 558801 w 1263650"/>
                <a:gd name="connsiteY192" fmla="*/ 704850 h 2044699"/>
                <a:gd name="connsiteX193" fmla="*/ 558801 w 1263650"/>
                <a:gd name="connsiteY193" fmla="*/ 708025 h 2044699"/>
                <a:gd name="connsiteX194" fmla="*/ 561976 w 1263650"/>
                <a:gd name="connsiteY194" fmla="*/ 708025 h 2044699"/>
                <a:gd name="connsiteX195" fmla="*/ 561976 w 1263650"/>
                <a:gd name="connsiteY195" fmla="*/ 711200 h 2044699"/>
                <a:gd name="connsiteX196" fmla="*/ 561976 w 1263650"/>
                <a:gd name="connsiteY196" fmla="*/ 714375 h 2044699"/>
                <a:gd name="connsiteX197" fmla="*/ 568326 w 1263650"/>
                <a:gd name="connsiteY197" fmla="*/ 720725 h 2044699"/>
                <a:gd name="connsiteX198" fmla="*/ 570231 w 1263650"/>
                <a:gd name="connsiteY198" fmla="*/ 723900 h 2044699"/>
                <a:gd name="connsiteX199" fmla="*/ 571501 w 1263650"/>
                <a:gd name="connsiteY199" fmla="*/ 726017 h 2044699"/>
                <a:gd name="connsiteX200" fmla="*/ 577851 w 1263650"/>
                <a:gd name="connsiteY200" fmla="*/ 736600 h 2044699"/>
                <a:gd name="connsiteX201" fmla="*/ 593726 w 1263650"/>
                <a:gd name="connsiteY201" fmla="*/ 755650 h 2044699"/>
                <a:gd name="connsiteX202" fmla="*/ 603251 w 1263650"/>
                <a:gd name="connsiteY202" fmla="*/ 771525 h 2044699"/>
                <a:gd name="connsiteX203" fmla="*/ 606426 w 1263650"/>
                <a:gd name="connsiteY203" fmla="*/ 771525 h 2044699"/>
                <a:gd name="connsiteX204" fmla="*/ 606426 w 1263650"/>
                <a:gd name="connsiteY204" fmla="*/ 774700 h 2044699"/>
                <a:gd name="connsiteX205" fmla="*/ 606425 w 1263650"/>
                <a:gd name="connsiteY205" fmla="*/ 774700 h 2044699"/>
                <a:gd name="connsiteX206" fmla="*/ 625475 w 1263650"/>
                <a:gd name="connsiteY206" fmla="*/ 803275 h 2044699"/>
                <a:gd name="connsiteX207" fmla="*/ 628650 w 1263650"/>
                <a:gd name="connsiteY207" fmla="*/ 806450 h 2044699"/>
                <a:gd name="connsiteX208" fmla="*/ 635000 w 1263650"/>
                <a:gd name="connsiteY208" fmla="*/ 812800 h 2044699"/>
                <a:gd name="connsiteX209" fmla="*/ 638175 w 1263650"/>
                <a:gd name="connsiteY209" fmla="*/ 819150 h 2044699"/>
                <a:gd name="connsiteX210" fmla="*/ 644525 w 1263650"/>
                <a:gd name="connsiteY210" fmla="*/ 828675 h 2044699"/>
                <a:gd name="connsiteX211" fmla="*/ 647700 w 1263650"/>
                <a:gd name="connsiteY211" fmla="*/ 831850 h 2044699"/>
                <a:gd name="connsiteX212" fmla="*/ 654050 w 1263650"/>
                <a:gd name="connsiteY212" fmla="*/ 841375 h 2044699"/>
                <a:gd name="connsiteX213" fmla="*/ 657225 w 1263650"/>
                <a:gd name="connsiteY213" fmla="*/ 841375 h 2044699"/>
                <a:gd name="connsiteX214" fmla="*/ 657225 w 1263650"/>
                <a:gd name="connsiteY214" fmla="*/ 847725 h 2044699"/>
                <a:gd name="connsiteX215" fmla="*/ 660400 w 1263650"/>
                <a:gd name="connsiteY215" fmla="*/ 850900 h 2044699"/>
                <a:gd name="connsiteX216" fmla="*/ 663575 w 1263650"/>
                <a:gd name="connsiteY216" fmla="*/ 854075 h 2044699"/>
                <a:gd name="connsiteX217" fmla="*/ 673100 w 1263650"/>
                <a:gd name="connsiteY217" fmla="*/ 866775 h 2044699"/>
                <a:gd name="connsiteX218" fmla="*/ 679450 w 1263650"/>
                <a:gd name="connsiteY218" fmla="*/ 876300 h 2044699"/>
                <a:gd name="connsiteX219" fmla="*/ 682625 w 1263650"/>
                <a:gd name="connsiteY219" fmla="*/ 879475 h 2044699"/>
                <a:gd name="connsiteX220" fmla="*/ 701675 w 1263650"/>
                <a:gd name="connsiteY220" fmla="*/ 908050 h 2044699"/>
                <a:gd name="connsiteX221" fmla="*/ 708025 w 1263650"/>
                <a:gd name="connsiteY221" fmla="*/ 914400 h 2044699"/>
                <a:gd name="connsiteX222" fmla="*/ 723900 w 1263650"/>
                <a:gd name="connsiteY222" fmla="*/ 936625 h 2044699"/>
                <a:gd name="connsiteX223" fmla="*/ 733425 w 1263650"/>
                <a:gd name="connsiteY223" fmla="*/ 949325 h 2044699"/>
                <a:gd name="connsiteX224" fmla="*/ 736600 w 1263650"/>
                <a:gd name="connsiteY224" fmla="*/ 952500 h 2044699"/>
                <a:gd name="connsiteX225" fmla="*/ 736600 w 1263650"/>
                <a:gd name="connsiteY225" fmla="*/ 955675 h 2044699"/>
                <a:gd name="connsiteX226" fmla="*/ 739775 w 1263650"/>
                <a:gd name="connsiteY226" fmla="*/ 958850 h 2044699"/>
                <a:gd name="connsiteX227" fmla="*/ 739775 w 1263650"/>
                <a:gd name="connsiteY227" fmla="*/ 962025 h 2044699"/>
                <a:gd name="connsiteX228" fmla="*/ 746125 w 1263650"/>
                <a:gd name="connsiteY228" fmla="*/ 971550 h 2044699"/>
                <a:gd name="connsiteX229" fmla="*/ 790575 w 1263650"/>
                <a:gd name="connsiteY229" fmla="*/ 1028700 h 2044699"/>
                <a:gd name="connsiteX230" fmla="*/ 806450 w 1263650"/>
                <a:gd name="connsiteY230" fmla="*/ 1050925 h 2044699"/>
                <a:gd name="connsiteX231" fmla="*/ 812800 w 1263650"/>
                <a:gd name="connsiteY231" fmla="*/ 1060450 h 2044699"/>
                <a:gd name="connsiteX232" fmla="*/ 822325 w 1263650"/>
                <a:gd name="connsiteY232" fmla="*/ 1073150 h 2044699"/>
                <a:gd name="connsiteX233" fmla="*/ 825500 w 1263650"/>
                <a:gd name="connsiteY233" fmla="*/ 1079500 h 2044699"/>
                <a:gd name="connsiteX234" fmla="*/ 841375 w 1263650"/>
                <a:gd name="connsiteY234" fmla="*/ 1104900 h 2044699"/>
                <a:gd name="connsiteX235" fmla="*/ 854075 w 1263650"/>
                <a:gd name="connsiteY235" fmla="*/ 1117600 h 2044699"/>
                <a:gd name="connsiteX236" fmla="*/ 860425 w 1263650"/>
                <a:gd name="connsiteY236" fmla="*/ 1130300 h 2044699"/>
                <a:gd name="connsiteX237" fmla="*/ 866775 w 1263650"/>
                <a:gd name="connsiteY237" fmla="*/ 1136650 h 2044699"/>
                <a:gd name="connsiteX238" fmla="*/ 869950 w 1263650"/>
                <a:gd name="connsiteY238" fmla="*/ 1143000 h 2044699"/>
                <a:gd name="connsiteX239" fmla="*/ 882650 w 1263650"/>
                <a:gd name="connsiteY239" fmla="*/ 1162050 h 2044699"/>
                <a:gd name="connsiteX240" fmla="*/ 892175 w 1263650"/>
                <a:gd name="connsiteY240" fmla="*/ 1168400 h 2044699"/>
                <a:gd name="connsiteX241" fmla="*/ 892175 w 1263650"/>
                <a:gd name="connsiteY241" fmla="*/ 1171575 h 2044699"/>
                <a:gd name="connsiteX242" fmla="*/ 895350 w 1263650"/>
                <a:gd name="connsiteY242" fmla="*/ 1174750 h 2044699"/>
                <a:gd name="connsiteX243" fmla="*/ 904875 w 1263650"/>
                <a:gd name="connsiteY243" fmla="*/ 1190625 h 2044699"/>
                <a:gd name="connsiteX244" fmla="*/ 908050 w 1263650"/>
                <a:gd name="connsiteY244" fmla="*/ 1193800 h 2044699"/>
                <a:gd name="connsiteX245" fmla="*/ 933450 w 1263650"/>
                <a:gd name="connsiteY245" fmla="*/ 1228725 h 2044699"/>
                <a:gd name="connsiteX246" fmla="*/ 933450 w 1263650"/>
                <a:gd name="connsiteY246" fmla="*/ 1231900 h 2044699"/>
                <a:gd name="connsiteX247" fmla="*/ 958850 w 1263650"/>
                <a:gd name="connsiteY247" fmla="*/ 1263650 h 2044699"/>
                <a:gd name="connsiteX248" fmla="*/ 977900 w 1263650"/>
                <a:gd name="connsiteY248" fmla="*/ 1292225 h 2044699"/>
                <a:gd name="connsiteX249" fmla="*/ 1005680 w 1263650"/>
                <a:gd name="connsiteY249" fmla="*/ 1331117 h 2044699"/>
                <a:gd name="connsiteX250" fmla="*/ 1006478 w 1263650"/>
                <a:gd name="connsiteY250" fmla="*/ 1331117 h 2044699"/>
                <a:gd name="connsiteX251" fmla="*/ 1006478 w 1263650"/>
                <a:gd name="connsiteY251" fmla="*/ 1332234 h 2044699"/>
                <a:gd name="connsiteX252" fmla="*/ 1009650 w 1263650"/>
                <a:gd name="connsiteY252" fmla="*/ 1336675 h 2044699"/>
                <a:gd name="connsiteX253" fmla="*/ 1025525 w 1263650"/>
                <a:gd name="connsiteY253" fmla="*/ 1355725 h 2044699"/>
                <a:gd name="connsiteX254" fmla="*/ 1025525 w 1263650"/>
                <a:gd name="connsiteY254" fmla="*/ 1358900 h 2044699"/>
                <a:gd name="connsiteX255" fmla="*/ 1031875 w 1263650"/>
                <a:gd name="connsiteY255" fmla="*/ 1365250 h 2044699"/>
                <a:gd name="connsiteX256" fmla="*/ 1035050 w 1263650"/>
                <a:gd name="connsiteY256" fmla="*/ 1374775 h 2044699"/>
                <a:gd name="connsiteX257" fmla="*/ 1038225 w 1263650"/>
                <a:gd name="connsiteY257" fmla="*/ 1374775 h 2044699"/>
                <a:gd name="connsiteX258" fmla="*/ 1041400 w 1263650"/>
                <a:gd name="connsiteY258" fmla="*/ 1377950 h 2044699"/>
                <a:gd name="connsiteX259" fmla="*/ 1044575 w 1263650"/>
                <a:gd name="connsiteY259" fmla="*/ 1384300 h 2044699"/>
                <a:gd name="connsiteX260" fmla="*/ 1047750 w 1263650"/>
                <a:gd name="connsiteY260" fmla="*/ 1387475 h 2044699"/>
                <a:gd name="connsiteX261" fmla="*/ 1047750 w 1263650"/>
                <a:gd name="connsiteY261" fmla="*/ 1390650 h 2044699"/>
                <a:gd name="connsiteX262" fmla="*/ 1050925 w 1263650"/>
                <a:gd name="connsiteY262" fmla="*/ 1393825 h 2044699"/>
                <a:gd name="connsiteX263" fmla="*/ 1054100 w 1263650"/>
                <a:gd name="connsiteY263" fmla="*/ 1397000 h 2044699"/>
                <a:gd name="connsiteX264" fmla="*/ 1057275 w 1263650"/>
                <a:gd name="connsiteY264" fmla="*/ 1403350 h 2044699"/>
                <a:gd name="connsiteX265" fmla="*/ 1073150 w 1263650"/>
                <a:gd name="connsiteY265" fmla="*/ 1425575 h 2044699"/>
                <a:gd name="connsiteX266" fmla="*/ 1079500 w 1263650"/>
                <a:gd name="connsiteY266" fmla="*/ 1431925 h 2044699"/>
                <a:gd name="connsiteX267" fmla="*/ 1079500 w 1263650"/>
                <a:gd name="connsiteY267" fmla="*/ 1431924 h 2044699"/>
                <a:gd name="connsiteX268" fmla="*/ 1092200 w 1263650"/>
                <a:gd name="connsiteY268" fmla="*/ 1450974 h 2044699"/>
                <a:gd name="connsiteX269" fmla="*/ 1098550 w 1263650"/>
                <a:gd name="connsiteY269" fmla="*/ 1457324 h 2044699"/>
                <a:gd name="connsiteX270" fmla="*/ 1098550 w 1263650"/>
                <a:gd name="connsiteY270" fmla="*/ 1460499 h 2044699"/>
                <a:gd name="connsiteX271" fmla="*/ 1114425 w 1263650"/>
                <a:gd name="connsiteY271" fmla="*/ 1479549 h 2044699"/>
                <a:gd name="connsiteX272" fmla="*/ 1133475 w 1263650"/>
                <a:gd name="connsiteY272" fmla="*/ 1508124 h 2044699"/>
                <a:gd name="connsiteX273" fmla="*/ 1149350 w 1263650"/>
                <a:gd name="connsiteY273" fmla="*/ 1530349 h 2044699"/>
                <a:gd name="connsiteX274" fmla="*/ 1155700 w 1263650"/>
                <a:gd name="connsiteY274" fmla="*/ 1539874 h 2044699"/>
                <a:gd name="connsiteX275" fmla="*/ 1171575 w 1263650"/>
                <a:gd name="connsiteY275" fmla="*/ 1562099 h 2044699"/>
                <a:gd name="connsiteX276" fmla="*/ 1177925 w 1263650"/>
                <a:gd name="connsiteY276" fmla="*/ 1571624 h 2044699"/>
                <a:gd name="connsiteX277" fmla="*/ 1181100 w 1263650"/>
                <a:gd name="connsiteY277" fmla="*/ 1574799 h 2044699"/>
                <a:gd name="connsiteX278" fmla="*/ 1187450 w 1263650"/>
                <a:gd name="connsiteY278" fmla="*/ 1584324 h 2044699"/>
                <a:gd name="connsiteX279" fmla="*/ 1206500 w 1263650"/>
                <a:gd name="connsiteY279" fmla="*/ 1609724 h 2044699"/>
                <a:gd name="connsiteX280" fmla="*/ 1206500 w 1263650"/>
                <a:gd name="connsiteY280" fmla="*/ 1612899 h 2044699"/>
                <a:gd name="connsiteX281" fmla="*/ 1209675 w 1263650"/>
                <a:gd name="connsiteY281" fmla="*/ 1612899 h 2044699"/>
                <a:gd name="connsiteX282" fmla="*/ 1209675 w 1263650"/>
                <a:gd name="connsiteY282" fmla="*/ 1616074 h 2044699"/>
                <a:gd name="connsiteX283" fmla="*/ 1206500 w 1263650"/>
                <a:gd name="connsiteY283" fmla="*/ 1625599 h 2044699"/>
                <a:gd name="connsiteX284" fmla="*/ 1206500 w 1263650"/>
                <a:gd name="connsiteY284" fmla="*/ 1628774 h 2044699"/>
                <a:gd name="connsiteX285" fmla="*/ 1206500 w 1263650"/>
                <a:gd name="connsiteY285" fmla="*/ 1631949 h 2044699"/>
                <a:gd name="connsiteX286" fmla="*/ 1203325 w 1263650"/>
                <a:gd name="connsiteY286" fmla="*/ 1635124 h 2044699"/>
                <a:gd name="connsiteX287" fmla="*/ 1203325 w 1263650"/>
                <a:gd name="connsiteY287" fmla="*/ 1638299 h 2044699"/>
                <a:gd name="connsiteX288" fmla="*/ 1212850 w 1263650"/>
                <a:gd name="connsiteY288" fmla="*/ 1657349 h 2044699"/>
                <a:gd name="connsiteX289" fmla="*/ 1212850 w 1263650"/>
                <a:gd name="connsiteY289" fmla="*/ 1660524 h 2044699"/>
                <a:gd name="connsiteX290" fmla="*/ 1219200 w 1263650"/>
                <a:gd name="connsiteY290" fmla="*/ 1666874 h 2044699"/>
                <a:gd name="connsiteX291" fmla="*/ 1222375 w 1263650"/>
                <a:gd name="connsiteY291" fmla="*/ 1670049 h 2044699"/>
                <a:gd name="connsiteX292" fmla="*/ 1225550 w 1263650"/>
                <a:gd name="connsiteY292" fmla="*/ 1670049 h 2044699"/>
                <a:gd name="connsiteX293" fmla="*/ 1225550 w 1263650"/>
                <a:gd name="connsiteY293" fmla="*/ 1673224 h 2044699"/>
                <a:gd name="connsiteX294" fmla="*/ 1225550 w 1263650"/>
                <a:gd name="connsiteY294" fmla="*/ 1679574 h 2044699"/>
                <a:gd name="connsiteX295" fmla="*/ 1225550 w 1263650"/>
                <a:gd name="connsiteY295" fmla="*/ 1682749 h 2044699"/>
                <a:gd name="connsiteX296" fmla="*/ 1228725 w 1263650"/>
                <a:gd name="connsiteY296" fmla="*/ 1695449 h 2044699"/>
                <a:gd name="connsiteX297" fmla="*/ 1231900 w 1263650"/>
                <a:gd name="connsiteY297" fmla="*/ 1708149 h 2044699"/>
                <a:gd name="connsiteX298" fmla="*/ 1231900 w 1263650"/>
                <a:gd name="connsiteY298" fmla="*/ 1714499 h 2044699"/>
                <a:gd name="connsiteX299" fmla="*/ 1231900 w 1263650"/>
                <a:gd name="connsiteY299" fmla="*/ 1717674 h 2044699"/>
                <a:gd name="connsiteX300" fmla="*/ 1228725 w 1263650"/>
                <a:gd name="connsiteY300" fmla="*/ 1720849 h 2044699"/>
                <a:gd name="connsiteX301" fmla="*/ 1231900 w 1263650"/>
                <a:gd name="connsiteY301" fmla="*/ 1724024 h 2044699"/>
                <a:gd name="connsiteX302" fmla="*/ 1238250 w 1263650"/>
                <a:gd name="connsiteY302" fmla="*/ 1724024 h 2044699"/>
                <a:gd name="connsiteX303" fmla="*/ 1257300 w 1263650"/>
                <a:gd name="connsiteY303" fmla="*/ 1746249 h 2044699"/>
                <a:gd name="connsiteX304" fmla="*/ 1260475 w 1263650"/>
                <a:gd name="connsiteY304" fmla="*/ 1749424 h 2044699"/>
                <a:gd name="connsiteX305" fmla="*/ 1263650 w 1263650"/>
                <a:gd name="connsiteY305" fmla="*/ 1755774 h 2044699"/>
                <a:gd name="connsiteX306" fmla="*/ 1263650 w 1263650"/>
                <a:gd name="connsiteY306" fmla="*/ 1762124 h 2044699"/>
                <a:gd name="connsiteX307" fmla="*/ 1254125 w 1263650"/>
                <a:gd name="connsiteY307" fmla="*/ 1768474 h 2044699"/>
                <a:gd name="connsiteX308" fmla="*/ 1247775 w 1263650"/>
                <a:gd name="connsiteY308" fmla="*/ 1774824 h 2044699"/>
                <a:gd name="connsiteX309" fmla="*/ 1247775 w 1263650"/>
                <a:gd name="connsiteY309" fmla="*/ 1777999 h 2044699"/>
                <a:gd name="connsiteX310" fmla="*/ 1244600 w 1263650"/>
                <a:gd name="connsiteY310" fmla="*/ 1777999 h 2044699"/>
                <a:gd name="connsiteX311" fmla="*/ 1241425 w 1263650"/>
                <a:gd name="connsiteY311" fmla="*/ 1777999 h 2044699"/>
                <a:gd name="connsiteX312" fmla="*/ 1228725 w 1263650"/>
                <a:gd name="connsiteY312" fmla="*/ 1784349 h 2044699"/>
                <a:gd name="connsiteX313" fmla="*/ 1222375 w 1263650"/>
                <a:gd name="connsiteY313" fmla="*/ 1787524 h 2044699"/>
                <a:gd name="connsiteX314" fmla="*/ 1216025 w 1263650"/>
                <a:gd name="connsiteY314" fmla="*/ 1787524 h 2044699"/>
                <a:gd name="connsiteX315" fmla="*/ 1212850 w 1263650"/>
                <a:gd name="connsiteY315" fmla="*/ 1787524 h 2044699"/>
                <a:gd name="connsiteX316" fmla="*/ 1212850 w 1263650"/>
                <a:gd name="connsiteY316" fmla="*/ 1790699 h 2044699"/>
                <a:gd name="connsiteX317" fmla="*/ 1209675 w 1263650"/>
                <a:gd name="connsiteY317" fmla="*/ 1790699 h 2044699"/>
                <a:gd name="connsiteX318" fmla="*/ 1209675 w 1263650"/>
                <a:gd name="connsiteY318" fmla="*/ 1793874 h 2044699"/>
                <a:gd name="connsiteX319" fmla="*/ 1209675 w 1263650"/>
                <a:gd name="connsiteY319" fmla="*/ 1797049 h 2044699"/>
                <a:gd name="connsiteX320" fmla="*/ 1206500 w 1263650"/>
                <a:gd name="connsiteY320" fmla="*/ 1806574 h 2044699"/>
                <a:gd name="connsiteX321" fmla="*/ 1200150 w 1263650"/>
                <a:gd name="connsiteY321" fmla="*/ 1809749 h 2044699"/>
                <a:gd name="connsiteX322" fmla="*/ 1193800 w 1263650"/>
                <a:gd name="connsiteY322" fmla="*/ 1812924 h 2044699"/>
                <a:gd name="connsiteX323" fmla="*/ 1190625 w 1263650"/>
                <a:gd name="connsiteY323" fmla="*/ 1819274 h 2044699"/>
                <a:gd name="connsiteX324" fmla="*/ 1193800 w 1263650"/>
                <a:gd name="connsiteY324" fmla="*/ 1819274 h 2044699"/>
                <a:gd name="connsiteX325" fmla="*/ 1193800 w 1263650"/>
                <a:gd name="connsiteY325" fmla="*/ 1822449 h 2044699"/>
                <a:gd name="connsiteX326" fmla="*/ 1193800 w 1263650"/>
                <a:gd name="connsiteY326" fmla="*/ 1831974 h 2044699"/>
                <a:gd name="connsiteX327" fmla="*/ 1190625 w 1263650"/>
                <a:gd name="connsiteY327" fmla="*/ 1831974 h 2044699"/>
                <a:gd name="connsiteX328" fmla="*/ 1190625 w 1263650"/>
                <a:gd name="connsiteY328" fmla="*/ 1835149 h 2044699"/>
                <a:gd name="connsiteX329" fmla="*/ 1187450 w 1263650"/>
                <a:gd name="connsiteY329" fmla="*/ 1841499 h 2044699"/>
                <a:gd name="connsiteX330" fmla="*/ 1190625 w 1263650"/>
                <a:gd name="connsiteY330" fmla="*/ 1847849 h 2044699"/>
                <a:gd name="connsiteX331" fmla="*/ 1190625 w 1263650"/>
                <a:gd name="connsiteY331" fmla="*/ 1860549 h 2044699"/>
                <a:gd name="connsiteX332" fmla="*/ 1190625 w 1263650"/>
                <a:gd name="connsiteY332" fmla="*/ 1863724 h 2044699"/>
                <a:gd name="connsiteX333" fmla="*/ 1187450 w 1263650"/>
                <a:gd name="connsiteY333" fmla="*/ 1863724 h 2044699"/>
                <a:gd name="connsiteX334" fmla="*/ 1184275 w 1263650"/>
                <a:gd name="connsiteY334" fmla="*/ 1863724 h 2044699"/>
                <a:gd name="connsiteX335" fmla="*/ 1184275 w 1263650"/>
                <a:gd name="connsiteY335" fmla="*/ 1866899 h 2044699"/>
                <a:gd name="connsiteX336" fmla="*/ 1184275 w 1263650"/>
                <a:gd name="connsiteY336" fmla="*/ 1870074 h 2044699"/>
                <a:gd name="connsiteX337" fmla="*/ 1181100 w 1263650"/>
                <a:gd name="connsiteY337" fmla="*/ 1879599 h 2044699"/>
                <a:gd name="connsiteX338" fmla="*/ 1181100 w 1263650"/>
                <a:gd name="connsiteY338" fmla="*/ 1885949 h 2044699"/>
                <a:gd name="connsiteX339" fmla="*/ 1174750 w 1263650"/>
                <a:gd name="connsiteY339" fmla="*/ 1892299 h 2044699"/>
                <a:gd name="connsiteX340" fmla="*/ 1168400 w 1263650"/>
                <a:gd name="connsiteY340" fmla="*/ 1898649 h 2044699"/>
                <a:gd name="connsiteX341" fmla="*/ 1162050 w 1263650"/>
                <a:gd name="connsiteY341" fmla="*/ 1904999 h 2044699"/>
                <a:gd name="connsiteX342" fmla="*/ 1162050 w 1263650"/>
                <a:gd name="connsiteY342" fmla="*/ 1908174 h 2044699"/>
                <a:gd name="connsiteX343" fmla="*/ 1162050 w 1263650"/>
                <a:gd name="connsiteY343" fmla="*/ 1911349 h 2044699"/>
                <a:gd name="connsiteX344" fmla="*/ 1158875 w 1263650"/>
                <a:gd name="connsiteY344" fmla="*/ 1911349 h 2044699"/>
                <a:gd name="connsiteX345" fmla="*/ 1158875 w 1263650"/>
                <a:gd name="connsiteY345" fmla="*/ 1914524 h 2044699"/>
                <a:gd name="connsiteX346" fmla="*/ 1155700 w 1263650"/>
                <a:gd name="connsiteY346" fmla="*/ 1914524 h 2044699"/>
                <a:gd name="connsiteX347" fmla="*/ 1155700 w 1263650"/>
                <a:gd name="connsiteY347" fmla="*/ 1911349 h 2044699"/>
                <a:gd name="connsiteX348" fmla="*/ 1146175 w 1263650"/>
                <a:gd name="connsiteY348" fmla="*/ 1917699 h 2044699"/>
                <a:gd name="connsiteX349" fmla="*/ 1146175 w 1263650"/>
                <a:gd name="connsiteY349" fmla="*/ 1927224 h 2044699"/>
                <a:gd name="connsiteX350" fmla="*/ 1149350 w 1263650"/>
                <a:gd name="connsiteY350" fmla="*/ 1943099 h 2044699"/>
                <a:gd name="connsiteX351" fmla="*/ 1146175 w 1263650"/>
                <a:gd name="connsiteY351" fmla="*/ 1949449 h 2044699"/>
                <a:gd name="connsiteX352" fmla="*/ 1146175 w 1263650"/>
                <a:gd name="connsiteY352" fmla="*/ 1955799 h 2044699"/>
                <a:gd name="connsiteX353" fmla="*/ 1146175 w 1263650"/>
                <a:gd name="connsiteY353" fmla="*/ 1958974 h 2044699"/>
                <a:gd name="connsiteX354" fmla="*/ 1146175 w 1263650"/>
                <a:gd name="connsiteY354" fmla="*/ 1962149 h 2044699"/>
                <a:gd name="connsiteX355" fmla="*/ 1143000 w 1263650"/>
                <a:gd name="connsiteY355" fmla="*/ 1965324 h 2044699"/>
                <a:gd name="connsiteX356" fmla="*/ 1139825 w 1263650"/>
                <a:gd name="connsiteY356" fmla="*/ 1968499 h 2044699"/>
                <a:gd name="connsiteX357" fmla="*/ 1139825 w 1263650"/>
                <a:gd name="connsiteY357" fmla="*/ 1971674 h 2044699"/>
                <a:gd name="connsiteX358" fmla="*/ 1136650 w 1263650"/>
                <a:gd name="connsiteY358" fmla="*/ 1971674 h 2044699"/>
                <a:gd name="connsiteX359" fmla="*/ 1139825 w 1263650"/>
                <a:gd name="connsiteY359" fmla="*/ 1974849 h 2044699"/>
                <a:gd name="connsiteX360" fmla="*/ 1143000 w 1263650"/>
                <a:gd name="connsiteY360" fmla="*/ 1981199 h 2044699"/>
                <a:gd name="connsiteX361" fmla="*/ 1143000 w 1263650"/>
                <a:gd name="connsiteY361" fmla="*/ 1984374 h 2044699"/>
                <a:gd name="connsiteX362" fmla="*/ 1149350 w 1263650"/>
                <a:gd name="connsiteY362" fmla="*/ 1987549 h 2044699"/>
                <a:gd name="connsiteX363" fmla="*/ 1152525 w 1263650"/>
                <a:gd name="connsiteY363" fmla="*/ 1987549 h 2044699"/>
                <a:gd name="connsiteX364" fmla="*/ 1155700 w 1263650"/>
                <a:gd name="connsiteY364" fmla="*/ 1987549 h 2044699"/>
                <a:gd name="connsiteX365" fmla="*/ 1158875 w 1263650"/>
                <a:gd name="connsiteY365" fmla="*/ 1987549 h 2044699"/>
                <a:gd name="connsiteX366" fmla="*/ 1162050 w 1263650"/>
                <a:gd name="connsiteY366" fmla="*/ 1987549 h 2044699"/>
                <a:gd name="connsiteX367" fmla="*/ 1165225 w 1263650"/>
                <a:gd name="connsiteY367" fmla="*/ 1987549 h 2044699"/>
                <a:gd name="connsiteX368" fmla="*/ 1165225 w 1263650"/>
                <a:gd name="connsiteY368" fmla="*/ 1990724 h 2044699"/>
                <a:gd name="connsiteX369" fmla="*/ 1171575 w 1263650"/>
                <a:gd name="connsiteY369" fmla="*/ 2000249 h 2044699"/>
                <a:gd name="connsiteX370" fmla="*/ 1171575 w 1263650"/>
                <a:gd name="connsiteY370" fmla="*/ 2003424 h 2044699"/>
                <a:gd name="connsiteX371" fmla="*/ 1171575 w 1263650"/>
                <a:gd name="connsiteY371" fmla="*/ 2012949 h 2044699"/>
                <a:gd name="connsiteX372" fmla="*/ 1171575 w 1263650"/>
                <a:gd name="connsiteY372" fmla="*/ 2016124 h 2044699"/>
                <a:gd name="connsiteX373" fmla="*/ 1171575 w 1263650"/>
                <a:gd name="connsiteY373" fmla="*/ 2019299 h 2044699"/>
                <a:gd name="connsiteX374" fmla="*/ 1168400 w 1263650"/>
                <a:gd name="connsiteY374" fmla="*/ 2025649 h 2044699"/>
                <a:gd name="connsiteX375" fmla="*/ 1165225 w 1263650"/>
                <a:gd name="connsiteY375" fmla="*/ 2028824 h 2044699"/>
                <a:gd name="connsiteX376" fmla="*/ 1155700 w 1263650"/>
                <a:gd name="connsiteY376" fmla="*/ 2038349 h 2044699"/>
                <a:gd name="connsiteX377" fmla="*/ 1155700 w 1263650"/>
                <a:gd name="connsiteY377" fmla="*/ 2041524 h 2044699"/>
                <a:gd name="connsiteX378" fmla="*/ 1146175 w 1263650"/>
                <a:gd name="connsiteY378" fmla="*/ 2044699 h 2044699"/>
                <a:gd name="connsiteX379" fmla="*/ 1139825 w 1263650"/>
                <a:gd name="connsiteY379" fmla="*/ 2044699 h 2044699"/>
                <a:gd name="connsiteX380" fmla="*/ 1133475 w 1263650"/>
                <a:gd name="connsiteY380" fmla="*/ 2041524 h 2044699"/>
                <a:gd name="connsiteX381" fmla="*/ 1130300 w 1263650"/>
                <a:gd name="connsiteY381" fmla="*/ 2041524 h 2044699"/>
                <a:gd name="connsiteX382" fmla="*/ 1130300 w 1263650"/>
                <a:gd name="connsiteY382" fmla="*/ 2038349 h 2044699"/>
                <a:gd name="connsiteX383" fmla="*/ 1127125 w 1263650"/>
                <a:gd name="connsiteY383" fmla="*/ 2038349 h 2044699"/>
                <a:gd name="connsiteX384" fmla="*/ 1127125 w 1263650"/>
                <a:gd name="connsiteY384" fmla="*/ 2041524 h 2044699"/>
                <a:gd name="connsiteX385" fmla="*/ 1123950 w 1263650"/>
                <a:gd name="connsiteY385" fmla="*/ 2041524 h 2044699"/>
                <a:gd name="connsiteX386" fmla="*/ 901700 w 1263650"/>
                <a:gd name="connsiteY386" fmla="*/ 2022474 h 2044699"/>
                <a:gd name="connsiteX387" fmla="*/ 739775 w 1263650"/>
                <a:gd name="connsiteY387" fmla="*/ 2009774 h 2044699"/>
                <a:gd name="connsiteX388" fmla="*/ 736600 w 1263650"/>
                <a:gd name="connsiteY388" fmla="*/ 1990724 h 2044699"/>
                <a:gd name="connsiteX389" fmla="*/ 733425 w 1263650"/>
                <a:gd name="connsiteY389" fmla="*/ 1981199 h 2044699"/>
                <a:gd name="connsiteX390" fmla="*/ 730250 w 1263650"/>
                <a:gd name="connsiteY390" fmla="*/ 1981199 h 2044699"/>
                <a:gd name="connsiteX391" fmla="*/ 730250 w 1263650"/>
                <a:gd name="connsiteY391" fmla="*/ 1978024 h 2044699"/>
                <a:gd name="connsiteX392" fmla="*/ 733425 w 1263650"/>
                <a:gd name="connsiteY392" fmla="*/ 1974849 h 2044699"/>
                <a:gd name="connsiteX393" fmla="*/ 736600 w 1263650"/>
                <a:gd name="connsiteY393" fmla="*/ 1974849 h 2044699"/>
                <a:gd name="connsiteX394" fmla="*/ 736600 w 1263650"/>
                <a:gd name="connsiteY394" fmla="*/ 1978024 h 2044699"/>
                <a:gd name="connsiteX395" fmla="*/ 736600 w 1263650"/>
                <a:gd name="connsiteY395" fmla="*/ 1981199 h 2044699"/>
                <a:gd name="connsiteX396" fmla="*/ 739775 w 1263650"/>
                <a:gd name="connsiteY396" fmla="*/ 1990724 h 2044699"/>
                <a:gd name="connsiteX397" fmla="*/ 742950 w 1263650"/>
                <a:gd name="connsiteY397" fmla="*/ 1993899 h 2044699"/>
                <a:gd name="connsiteX398" fmla="*/ 742950 w 1263650"/>
                <a:gd name="connsiteY398" fmla="*/ 2000249 h 2044699"/>
                <a:gd name="connsiteX399" fmla="*/ 746125 w 1263650"/>
                <a:gd name="connsiteY399" fmla="*/ 2000249 h 2044699"/>
                <a:gd name="connsiteX400" fmla="*/ 746125 w 1263650"/>
                <a:gd name="connsiteY400" fmla="*/ 1997074 h 2044699"/>
                <a:gd name="connsiteX401" fmla="*/ 746125 w 1263650"/>
                <a:gd name="connsiteY401" fmla="*/ 1987549 h 2044699"/>
                <a:gd name="connsiteX402" fmla="*/ 746125 w 1263650"/>
                <a:gd name="connsiteY402" fmla="*/ 1984374 h 2044699"/>
                <a:gd name="connsiteX403" fmla="*/ 746125 w 1263650"/>
                <a:gd name="connsiteY403" fmla="*/ 1981199 h 2044699"/>
                <a:gd name="connsiteX404" fmla="*/ 742950 w 1263650"/>
                <a:gd name="connsiteY404" fmla="*/ 1974849 h 2044699"/>
                <a:gd name="connsiteX405" fmla="*/ 739775 w 1263650"/>
                <a:gd name="connsiteY405" fmla="*/ 1971674 h 2044699"/>
                <a:gd name="connsiteX406" fmla="*/ 736600 w 1263650"/>
                <a:gd name="connsiteY406" fmla="*/ 1968499 h 2044699"/>
                <a:gd name="connsiteX407" fmla="*/ 733425 w 1263650"/>
                <a:gd name="connsiteY407" fmla="*/ 1971674 h 2044699"/>
                <a:gd name="connsiteX408" fmla="*/ 730250 w 1263650"/>
                <a:gd name="connsiteY408" fmla="*/ 1971674 h 2044699"/>
                <a:gd name="connsiteX409" fmla="*/ 730250 w 1263650"/>
                <a:gd name="connsiteY409" fmla="*/ 1974849 h 2044699"/>
                <a:gd name="connsiteX410" fmla="*/ 727075 w 1263650"/>
                <a:gd name="connsiteY410" fmla="*/ 1974849 h 2044699"/>
                <a:gd name="connsiteX411" fmla="*/ 723900 w 1263650"/>
                <a:gd name="connsiteY411" fmla="*/ 1971674 h 2044699"/>
                <a:gd name="connsiteX412" fmla="*/ 727075 w 1263650"/>
                <a:gd name="connsiteY412" fmla="*/ 1968499 h 2044699"/>
                <a:gd name="connsiteX413" fmla="*/ 727075 w 1263650"/>
                <a:gd name="connsiteY413" fmla="*/ 1965324 h 2044699"/>
                <a:gd name="connsiteX414" fmla="*/ 730250 w 1263650"/>
                <a:gd name="connsiteY414" fmla="*/ 1965324 h 2044699"/>
                <a:gd name="connsiteX415" fmla="*/ 730250 w 1263650"/>
                <a:gd name="connsiteY415" fmla="*/ 1962149 h 2044699"/>
                <a:gd name="connsiteX416" fmla="*/ 733425 w 1263650"/>
                <a:gd name="connsiteY416" fmla="*/ 1962149 h 2044699"/>
                <a:gd name="connsiteX417" fmla="*/ 733425 w 1263650"/>
                <a:gd name="connsiteY417" fmla="*/ 1958974 h 2044699"/>
                <a:gd name="connsiteX418" fmla="*/ 730250 w 1263650"/>
                <a:gd name="connsiteY418" fmla="*/ 1955799 h 2044699"/>
                <a:gd name="connsiteX419" fmla="*/ 730250 w 1263650"/>
                <a:gd name="connsiteY419" fmla="*/ 1958974 h 2044699"/>
                <a:gd name="connsiteX420" fmla="*/ 730250 w 1263650"/>
                <a:gd name="connsiteY420" fmla="*/ 1962149 h 2044699"/>
                <a:gd name="connsiteX421" fmla="*/ 727075 w 1263650"/>
                <a:gd name="connsiteY421" fmla="*/ 1962149 h 2044699"/>
                <a:gd name="connsiteX422" fmla="*/ 727075 w 1263650"/>
                <a:gd name="connsiteY422" fmla="*/ 1958974 h 2044699"/>
                <a:gd name="connsiteX423" fmla="*/ 723900 w 1263650"/>
                <a:gd name="connsiteY423" fmla="*/ 1955799 h 2044699"/>
                <a:gd name="connsiteX424" fmla="*/ 723900 w 1263650"/>
                <a:gd name="connsiteY424" fmla="*/ 1949449 h 2044699"/>
                <a:gd name="connsiteX425" fmla="*/ 723900 w 1263650"/>
                <a:gd name="connsiteY425" fmla="*/ 1946274 h 2044699"/>
                <a:gd name="connsiteX426" fmla="*/ 733425 w 1263650"/>
                <a:gd name="connsiteY426" fmla="*/ 1943099 h 2044699"/>
                <a:gd name="connsiteX427" fmla="*/ 733425 w 1263650"/>
                <a:gd name="connsiteY427" fmla="*/ 1917699 h 2044699"/>
                <a:gd name="connsiteX428" fmla="*/ 727075 w 1263650"/>
                <a:gd name="connsiteY428" fmla="*/ 1895474 h 2044699"/>
                <a:gd name="connsiteX429" fmla="*/ 720725 w 1263650"/>
                <a:gd name="connsiteY429" fmla="*/ 1870074 h 2044699"/>
                <a:gd name="connsiteX430" fmla="*/ 698500 w 1263650"/>
                <a:gd name="connsiteY430" fmla="*/ 1831974 h 2044699"/>
                <a:gd name="connsiteX431" fmla="*/ 695325 w 1263650"/>
                <a:gd name="connsiteY431" fmla="*/ 1828799 h 2044699"/>
                <a:gd name="connsiteX432" fmla="*/ 682625 w 1263650"/>
                <a:gd name="connsiteY432" fmla="*/ 1816099 h 2044699"/>
                <a:gd name="connsiteX433" fmla="*/ 673100 w 1263650"/>
                <a:gd name="connsiteY433" fmla="*/ 1800224 h 2044699"/>
                <a:gd name="connsiteX434" fmla="*/ 660400 w 1263650"/>
                <a:gd name="connsiteY434" fmla="*/ 1787524 h 2044699"/>
                <a:gd name="connsiteX435" fmla="*/ 660400 w 1263650"/>
                <a:gd name="connsiteY435" fmla="*/ 1784349 h 2044699"/>
                <a:gd name="connsiteX436" fmla="*/ 657225 w 1263650"/>
                <a:gd name="connsiteY436" fmla="*/ 1784349 h 2044699"/>
                <a:gd name="connsiteX437" fmla="*/ 654050 w 1263650"/>
                <a:gd name="connsiteY437" fmla="*/ 1781174 h 2044699"/>
                <a:gd name="connsiteX438" fmla="*/ 654050 w 1263650"/>
                <a:gd name="connsiteY438" fmla="*/ 1784349 h 2044699"/>
                <a:gd name="connsiteX439" fmla="*/ 641350 w 1263650"/>
                <a:gd name="connsiteY439" fmla="*/ 1771649 h 2044699"/>
                <a:gd name="connsiteX440" fmla="*/ 635000 w 1263650"/>
                <a:gd name="connsiteY440" fmla="*/ 1758949 h 2044699"/>
                <a:gd name="connsiteX441" fmla="*/ 628650 w 1263650"/>
                <a:gd name="connsiteY441" fmla="*/ 1752599 h 2044699"/>
                <a:gd name="connsiteX442" fmla="*/ 622300 w 1263650"/>
                <a:gd name="connsiteY442" fmla="*/ 1746249 h 2044699"/>
                <a:gd name="connsiteX443" fmla="*/ 615950 w 1263650"/>
                <a:gd name="connsiteY443" fmla="*/ 1749424 h 2044699"/>
                <a:gd name="connsiteX444" fmla="*/ 615950 w 1263650"/>
                <a:gd name="connsiteY444" fmla="*/ 1746249 h 2044699"/>
                <a:gd name="connsiteX445" fmla="*/ 615950 w 1263650"/>
                <a:gd name="connsiteY445" fmla="*/ 1743074 h 2044699"/>
                <a:gd name="connsiteX446" fmla="*/ 612775 w 1263650"/>
                <a:gd name="connsiteY446" fmla="*/ 1743074 h 2044699"/>
                <a:gd name="connsiteX447" fmla="*/ 609600 w 1263650"/>
                <a:gd name="connsiteY447" fmla="*/ 1743074 h 2044699"/>
                <a:gd name="connsiteX448" fmla="*/ 606425 w 1263650"/>
                <a:gd name="connsiteY448" fmla="*/ 1743074 h 2044699"/>
                <a:gd name="connsiteX449" fmla="*/ 606425 w 1263650"/>
                <a:gd name="connsiteY449" fmla="*/ 1746249 h 2044699"/>
                <a:gd name="connsiteX450" fmla="*/ 603250 w 1263650"/>
                <a:gd name="connsiteY450" fmla="*/ 1752599 h 2044699"/>
                <a:gd name="connsiteX451" fmla="*/ 603250 w 1263650"/>
                <a:gd name="connsiteY451" fmla="*/ 1755774 h 2044699"/>
                <a:gd name="connsiteX452" fmla="*/ 600075 w 1263650"/>
                <a:gd name="connsiteY452" fmla="*/ 1755774 h 2044699"/>
                <a:gd name="connsiteX453" fmla="*/ 593725 w 1263650"/>
                <a:gd name="connsiteY453" fmla="*/ 1749424 h 2044699"/>
                <a:gd name="connsiteX454" fmla="*/ 593725 w 1263650"/>
                <a:gd name="connsiteY454" fmla="*/ 1746249 h 2044699"/>
                <a:gd name="connsiteX455" fmla="*/ 584200 w 1263650"/>
                <a:gd name="connsiteY455" fmla="*/ 1743074 h 2044699"/>
                <a:gd name="connsiteX456" fmla="*/ 581025 w 1263650"/>
                <a:gd name="connsiteY456" fmla="*/ 1739899 h 2044699"/>
                <a:gd name="connsiteX457" fmla="*/ 581025 w 1263650"/>
                <a:gd name="connsiteY457" fmla="*/ 1736724 h 2044699"/>
                <a:gd name="connsiteX458" fmla="*/ 587375 w 1263650"/>
                <a:gd name="connsiteY458" fmla="*/ 1736724 h 2044699"/>
                <a:gd name="connsiteX459" fmla="*/ 590550 w 1263650"/>
                <a:gd name="connsiteY459" fmla="*/ 1730374 h 2044699"/>
                <a:gd name="connsiteX460" fmla="*/ 590550 w 1263650"/>
                <a:gd name="connsiteY460" fmla="*/ 1724024 h 2044699"/>
                <a:gd name="connsiteX461" fmla="*/ 587375 w 1263650"/>
                <a:gd name="connsiteY461" fmla="*/ 1704974 h 2044699"/>
                <a:gd name="connsiteX462" fmla="*/ 581025 w 1263650"/>
                <a:gd name="connsiteY462" fmla="*/ 1689099 h 2044699"/>
                <a:gd name="connsiteX463" fmla="*/ 574675 w 1263650"/>
                <a:gd name="connsiteY463" fmla="*/ 1682749 h 2044699"/>
                <a:gd name="connsiteX464" fmla="*/ 555625 w 1263650"/>
                <a:gd name="connsiteY464" fmla="*/ 1679574 h 2044699"/>
                <a:gd name="connsiteX465" fmla="*/ 536575 w 1263650"/>
                <a:gd name="connsiteY465" fmla="*/ 1679574 h 2044699"/>
                <a:gd name="connsiteX466" fmla="*/ 533400 w 1263650"/>
                <a:gd name="connsiteY466" fmla="*/ 1682749 h 2044699"/>
                <a:gd name="connsiteX467" fmla="*/ 527050 w 1263650"/>
                <a:gd name="connsiteY467" fmla="*/ 1676399 h 2044699"/>
                <a:gd name="connsiteX468" fmla="*/ 514350 w 1263650"/>
                <a:gd name="connsiteY468" fmla="*/ 1670049 h 2044699"/>
                <a:gd name="connsiteX469" fmla="*/ 511175 w 1263650"/>
                <a:gd name="connsiteY469" fmla="*/ 1670049 h 2044699"/>
                <a:gd name="connsiteX470" fmla="*/ 492125 w 1263650"/>
                <a:gd name="connsiteY470" fmla="*/ 1654174 h 2044699"/>
                <a:gd name="connsiteX471" fmla="*/ 485775 w 1263650"/>
                <a:gd name="connsiteY471" fmla="*/ 1654174 h 2044699"/>
                <a:gd name="connsiteX472" fmla="*/ 479425 w 1263650"/>
                <a:gd name="connsiteY472" fmla="*/ 1641474 h 2044699"/>
                <a:gd name="connsiteX473" fmla="*/ 476250 w 1263650"/>
                <a:gd name="connsiteY473" fmla="*/ 1641474 h 2044699"/>
                <a:gd name="connsiteX474" fmla="*/ 473075 w 1263650"/>
                <a:gd name="connsiteY474" fmla="*/ 1638299 h 2044699"/>
                <a:gd name="connsiteX475" fmla="*/ 473075 w 1263650"/>
                <a:gd name="connsiteY475" fmla="*/ 1631949 h 2044699"/>
                <a:gd name="connsiteX476" fmla="*/ 473075 w 1263650"/>
                <a:gd name="connsiteY476" fmla="*/ 1625599 h 2044699"/>
                <a:gd name="connsiteX477" fmla="*/ 473075 w 1263650"/>
                <a:gd name="connsiteY477" fmla="*/ 1622424 h 2044699"/>
                <a:gd name="connsiteX478" fmla="*/ 473075 w 1263650"/>
                <a:gd name="connsiteY478" fmla="*/ 1619249 h 2044699"/>
                <a:gd name="connsiteX479" fmla="*/ 473075 w 1263650"/>
                <a:gd name="connsiteY479" fmla="*/ 1616074 h 2044699"/>
                <a:gd name="connsiteX480" fmla="*/ 469900 w 1263650"/>
                <a:gd name="connsiteY480" fmla="*/ 1616074 h 2044699"/>
                <a:gd name="connsiteX481" fmla="*/ 463550 w 1263650"/>
                <a:gd name="connsiteY481" fmla="*/ 1612899 h 2044699"/>
                <a:gd name="connsiteX482" fmla="*/ 460375 w 1263650"/>
                <a:gd name="connsiteY482" fmla="*/ 1609724 h 2044699"/>
                <a:gd name="connsiteX483" fmla="*/ 460375 w 1263650"/>
                <a:gd name="connsiteY483" fmla="*/ 1606549 h 2044699"/>
                <a:gd name="connsiteX484" fmla="*/ 457200 w 1263650"/>
                <a:gd name="connsiteY484" fmla="*/ 1603374 h 2044699"/>
                <a:gd name="connsiteX485" fmla="*/ 450850 w 1263650"/>
                <a:gd name="connsiteY485" fmla="*/ 1597024 h 2044699"/>
                <a:gd name="connsiteX486" fmla="*/ 447675 w 1263650"/>
                <a:gd name="connsiteY486" fmla="*/ 1593849 h 2044699"/>
                <a:gd name="connsiteX487" fmla="*/ 444500 w 1263650"/>
                <a:gd name="connsiteY487" fmla="*/ 1590674 h 2044699"/>
                <a:gd name="connsiteX488" fmla="*/ 434975 w 1263650"/>
                <a:gd name="connsiteY488" fmla="*/ 1581149 h 2044699"/>
                <a:gd name="connsiteX489" fmla="*/ 422275 w 1263650"/>
                <a:gd name="connsiteY489" fmla="*/ 1577974 h 2044699"/>
                <a:gd name="connsiteX490" fmla="*/ 409575 w 1263650"/>
                <a:gd name="connsiteY490" fmla="*/ 1577974 h 2044699"/>
                <a:gd name="connsiteX491" fmla="*/ 396875 w 1263650"/>
                <a:gd name="connsiteY491" fmla="*/ 1571624 h 2044699"/>
                <a:gd name="connsiteX492" fmla="*/ 384175 w 1263650"/>
                <a:gd name="connsiteY492" fmla="*/ 1568449 h 2044699"/>
                <a:gd name="connsiteX493" fmla="*/ 374650 w 1263650"/>
                <a:gd name="connsiteY493" fmla="*/ 1562099 h 2044699"/>
                <a:gd name="connsiteX494" fmla="*/ 368300 w 1263650"/>
                <a:gd name="connsiteY494" fmla="*/ 1555749 h 2044699"/>
                <a:gd name="connsiteX495" fmla="*/ 355600 w 1263650"/>
                <a:gd name="connsiteY495" fmla="*/ 1555749 h 2044699"/>
                <a:gd name="connsiteX496" fmla="*/ 346075 w 1263650"/>
                <a:gd name="connsiteY496" fmla="*/ 1549399 h 2044699"/>
                <a:gd name="connsiteX497" fmla="*/ 336550 w 1263650"/>
                <a:gd name="connsiteY497" fmla="*/ 1549399 h 2044699"/>
                <a:gd name="connsiteX498" fmla="*/ 330200 w 1263650"/>
                <a:gd name="connsiteY498" fmla="*/ 1546224 h 2044699"/>
                <a:gd name="connsiteX499" fmla="*/ 323850 w 1263650"/>
                <a:gd name="connsiteY499" fmla="*/ 1546224 h 2044699"/>
                <a:gd name="connsiteX500" fmla="*/ 307975 w 1263650"/>
                <a:gd name="connsiteY500" fmla="*/ 1546224 h 2044699"/>
                <a:gd name="connsiteX501" fmla="*/ 298450 w 1263650"/>
                <a:gd name="connsiteY501" fmla="*/ 1546224 h 2044699"/>
                <a:gd name="connsiteX502" fmla="*/ 295275 w 1263650"/>
                <a:gd name="connsiteY502" fmla="*/ 1543049 h 2044699"/>
                <a:gd name="connsiteX503" fmla="*/ 292100 w 1263650"/>
                <a:gd name="connsiteY503" fmla="*/ 1527174 h 2044699"/>
                <a:gd name="connsiteX504" fmla="*/ 288925 w 1263650"/>
                <a:gd name="connsiteY504" fmla="*/ 1520824 h 2044699"/>
                <a:gd name="connsiteX505" fmla="*/ 282575 w 1263650"/>
                <a:gd name="connsiteY505" fmla="*/ 1517649 h 2044699"/>
                <a:gd name="connsiteX506" fmla="*/ 279400 w 1263650"/>
                <a:gd name="connsiteY506" fmla="*/ 1517649 h 2044699"/>
                <a:gd name="connsiteX507" fmla="*/ 276225 w 1263650"/>
                <a:gd name="connsiteY507" fmla="*/ 1517649 h 2044699"/>
                <a:gd name="connsiteX508" fmla="*/ 276225 w 1263650"/>
                <a:gd name="connsiteY508" fmla="*/ 1514474 h 2044699"/>
                <a:gd name="connsiteX509" fmla="*/ 276225 w 1263650"/>
                <a:gd name="connsiteY509" fmla="*/ 1511299 h 2044699"/>
                <a:gd name="connsiteX510" fmla="*/ 276225 w 1263650"/>
                <a:gd name="connsiteY510" fmla="*/ 1508124 h 2044699"/>
                <a:gd name="connsiteX511" fmla="*/ 279400 w 1263650"/>
                <a:gd name="connsiteY511" fmla="*/ 1501774 h 2044699"/>
                <a:gd name="connsiteX512" fmla="*/ 285750 w 1263650"/>
                <a:gd name="connsiteY512" fmla="*/ 1492249 h 2044699"/>
                <a:gd name="connsiteX513" fmla="*/ 285750 w 1263650"/>
                <a:gd name="connsiteY513" fmla="*/ 1485899 h 2044699"/>
                <a:gd name="connsiteX514" fmla="*/ 285750 w 1263650"/>
                <a:gd name="connsiteY514" fmla="*/ 1479549 h 2044699"/>
                <a:gd name="connsiteX515" fmla="*/ 288925 w 1263650"/>
                <a:gd name="connsiteY515" fmla="*/ 1470024 h 2044699"/>
                <a:gd name="connsiteX516" fmla="*/ 292100 w 1263650"/>
                <a:gd name="connsiteY516" fmla="*/ 1463674 h 2044699"/>
                <a:gd name="connsiteX517" fmla="*/ 288925 w 1263650"/>
                <a:gd name="connsiteY517" fmla="*/ 1457324 h 2044699"/>
                <a:gd name="connsiteX518" fmla="*/ 285750 w 1263650"/>
                <a:gd name="connsiteY518" fmla="*/ 1450974 h 2044699"/>
                <a:gd name="connsiteX519" fmla="*/ 285750 w 1263650"/>
                <a:gd name="connsiteY519" fmla="*/ 1444624 h 2044699"/>
                <a:gd name="connsiteX520" fmla="*/ 292100 w 1263650"/>
                <a:gd name="connsiteY520" fmla="*/ 1438274 h 2044699"/>
                <a:gd name="connsiteX521" fmla="*/ 292100 w 1263650"/>
                <a:gd name="connsiteY521" fmla="*/ 1435099 h 2044699"/>
                <a:gd name="connsiteX522" fmla="*/ 295275 w 1263650"/>
                <a:gd name="connsiteY522" fmla="*/ 1428749 h 2044699"/>
                <a:gd name="connsiteX523" fmla="*/ 301625 w 1263650"/>
                <a:gd name="connsiteY523" fmla="*/ 1422399 h 2044699"/>
                <a:gd name="connsiteX524" fmla="*/ 301625 w 1263650"/>
                <a:gd name="connsiteY524" fmla="*/ 1419224 h 2044699"/>
                <a:gd name="connsiteX525" fmla="*/ 301625 w 1263650"/>
                <a:gd name="connsiteY525" fmla="*/ 1416049 h 2044699"/>
                <a:gd name="connsiteX526" fmla="*/ 301625 w 1263650"/>
                <a:gd name="connsiteY526" fmla="*/ 1406524 h 2044699"/>
                <a:gd name="connsiteX527" fmla="*/ 288925 w 1263650"/>
                <a:gd name="connsiteY527" fmla="*/ 1396999 h 2044699"/>
                <a:gd name="connsiteX528" fmla="*/ 285750 w 1263650"/>
                <a:gd name="connsiteY528" fmla="*/ 1400174 h 2044699"/>
                <a:gd name="connsiteX529" fmla="*/ 269875 w 1263650"/>
                <a:gd name="connsiteY529" fmla="*/ 1387474 h 2044699"/>
                <a:gd name="connsiteX530" fmla="*/ 269875 w 1263650"/>
                <a:gd name="connsiteY530" fmla="*/ 1377949 h 2044699"/>
                <a:gd name="connsiteX531" fmla="*/ 273050 w 1263650"/>
                <a:gd name="connsiteY531" fmla="*/ 1371599 h 2044699"/>
                <a:gd name="connsiteX532" fmla="*/ 276225 w 1263650"/>
                <a:gd name="connsiteY532" fmla="*/ 1368424 h 2044699"/>
                <a:gd name="connsiteX533" fmla="*/ 282575 w 1263650"/>
                <a:gd name="connsiteY533" fmla="*/ 1365249 h 2044699"/>
                <a:gd name="connsiteX534" fmla="*/ 282575 w 1263650"/>
                <a:gd name="connsiteY534" fmla="*/ 1362074 h 2044699"/>
                <a:gd name="connsiteX535" fmla="*/ 282575 w 1263650"/>
                <a:gd name="connsiteY535" fmla="*/ 1355724 h 2044699"/>
                <a:gd name="connsiteX536" fmla="*/ 279400 w 1263650"/>
                <a:gd name="connsiteY536" fmla="*/ 1349374 h 2044699"/>
                <a:gd name="connsiteX537" fmla="*/ 279400 w 1263650"/>
                <a:gd name="connsiteY537" fmla="*/ 1346199 h 2044699"/>
                <a:gd name="connsiteX538" fmla="*/ 269875 w 1263650"/>
                <a:gd name="connsiteY538" fmla="*/ 1343024 h 2044699"/>
                <a:gd name="connsiteX539" fmla="*/ 260350 w 1263650"/>
                <a:gd name="connsiteY539" fmla="*/ 1336674 h 2044699"/>
                <a:gd name="connsiteX540" fmla="*/ 254000 w 1263650"/>
                <a:gd name="connsiteY540" fmla="*/ 1327149 h 2044699"/>
                <a:gd name="connsiteX541" fmla="*/ 250825 w 1263650"/>
                <a:gd name="connsiteY541" fmla="*/ 1317624 h 2044699"/>
                <a:gd name="connsiteX542" fmla="*/ 247650 w 1263650"/>
                <a:gd name="connsiteY542" fmla="*/ 1308099 h 2044699"/>
                <a:gd name="connsiteX543" fmla="*/ 244475 w 1263650"/>
                <a:gd name="connsiteY543" fmla="*/ 1298574 h 2044699"/>
                <a:gd name="connsiteX544" fmla="*/ 238125 w 1263650"/>
                <a:gd name="connsiteY544" fmla="*/ 1295399 h 2044699"/>
                <a:gd name="connsiteX545" fmla="*/ 228600 w 1263650"/>
                <a:gd name="connsiteY545" fmla="*/ 1289049 h 2044699"/>
                <a:gd name="connsiteX546" fmla="*/ 225425 w 1263650"/>
                <a:gd name="connsiteY546" fmla="*/ 1282699 h 2044699"/>
                <a:gd name="connsiteX547" fmla="*/ 225425 w 1263650"/>
                <a:gd name="connsiteY547" fmla="*/ 1273174 h 2044699"/>
                <a:gd name="connsiteX548" fmla="*/ 228600 w 1263650"/>
                <a:gd name="connsiteY548" fmla="*/ 1269999 h 2044699"/>
                <a:gd name="connsiteX549" fmla="*/ 228600 w 1263650"/>
                <a:gd name="connsiteY549" fmla="*/ 1266824 h 2044699"/>
                <a:gd name="connsiteX550" fmla="*/ 225425 w 1263650"/>
                <a:gd name="connsiteY550" fmla="*/ 1263649 h 2044699"/>
                <a:gd name="connsiteX551" fmla="*/ 225425 w 1263650"/>
                <a:gd name="connsiteY551" fmla="*/ 1260474 h 2044699"/>
                <a:gd name="connsiteX552" fmla="*/ 212725 w 1263650"/>
                <a:gd name="connsiteY552" fmla="*/ 1244599 h 2044699"/>
                <a:gd name="connsiteX553" fmla="*/ 209550 w 1263650"/>
                <a:gd name="connsiteY553" fmla="*/ 1219199 h 2044699"/>
                <a:gd name="connsiteX554" fmla="*/ 200025 w 1263650"/>
                <a:gd name="connsiteY554" fmla="*/ 1212849 h 2044699"/>
                <a:gd name="connsiteX555" fmla="*/ 196850 w 1263650"/>
                <a:gd name="connsiteY555" fmla="*/ 1193799 h 2044699"/>
                <a:gd name="connsiteX556" fmla="*/ 187325 w 1263650"/>
                <a:gd name="connsiteY556" fmla="*/ 1177924 h 2044699"/>
                <a:gd name="connsiteX557" fmla="*/ 187325 w 1263650"/>
                <a:gd name="connsiteY557" fmla="*/ 1171574 h 2044699"/>
                <a:gd name="connsiteX558" fmla="*/ 177800 w 1263650"/>
                <a:gd name="connsiteY558" fmla="*/ 1162049 h 2044699"/>
                <a:gd name="connsiteX559" fmla="*/ 171450 w 1263650"/>
                <a:gd name="connsiteY559" fmla="*/ 1162049 h 2044699"/>
                <a:gd name="connsiteX560" fmla="*/ 171450 w 1263650"/>
                <a:gd name="connsiteY560" fmla="*/ 1158874 h 2044699"/>
                <a:gd name="connsiteX561" fmla="*/ 171450 w 1263650"/>
                <a:gd name="connsiteY561" fmla="*/ 1152524 h 2044699"/>
                <a:gd name="connsiteX562" fmla="*/ 165100 w 1263650"/>
                <a:gd name="connsiteY562" fmla="*/ 1146174 h 2044699"/>
                <a:gd name="connsiteX563" fmla="*/ 165100 w 1263650"/>
                <a:gd name="connsiteY563" fmla="*/ 1142999 h 2044699"/>
                <a:gd name="connsiteX564" fmla="*/ 165100 w 1263650"/>
                <a:gd name="connsiteY564" fmla="*/ 1136649 h 2044699"/>
                <a:gd name="connsiteX565" fmla="*/ 168275 w 1263650"/>
                <a:gd name="connsiteY565" fmla="*/ 1133474 h 2044699"/>
                <a:gd name="connsiteX566" fmla="*/ 168275 w 1263650"/>
                <a:gd name="connsiteY566" fmla="*/ 1130299 h 2044699"/>
                <a:gd name="connsiteX567" fmla="*/ 168275 w 1263650"/>
                <a:gd name="connsiteY567" fmla="*/ 1117599 h 2044699"/>
                <a:gd name="connsiteX568" fmla="*/ 168275 w 1263650"/>
                <a:gd name="connsiteY568" fmla="*/ 1104899 h 2044699"/>
                <a:gd name="connsiteX569" fmla="*/ 171450 w 1263650"/>
                <a:gd name="connsiteY569" fmla="*/ 1101724 h 2044699"/>
                <a:gd name="connsiteX570" fmla="*/ 171450 w 1263650"/>
                <a:gd name="connsiteY570" fmla="*/ 1098549 h 2044699"/>
                <a:gd name="connsiteX571" fmla="*/ 168275 w 1263650"/>
                <a:gd name="connsiteY571" fmla="*/ 1092199 h 2044699"/>
                <a:gd name="connsiteX572" fmla="*/ 165100 w 1263650"/>
                <a:gd name="connsiteY572" fmla="*/ 1092199 h 2044699"/>
                <a:gd name="connsiteX573" fmla="*/ 168275 w 1263650"/>
                <a:gd name="connsiteY573" fmla="*/ 1089024 h 2044699"/>
                <a:gd name="connsiteX574" fmla="*/ 171450 w 1263650"/>
                <a:gd name="connsiteY574" fmla="*/ 1085849 h 2044699"/>
                <a:gd name="connsiteX575" fmla="*/ 174625 w 1263650"/>
                <a:gd name="connsiteY575" fmla="*/ 1082674 h 2044699"/>
                <a:gd name="connsiteX576" fmla="*/ 177800 w 1263650"/>
                <a:gd name="connsiteY576" fmla="*/ 1082674 h 2044699"/>
                <a:gd name="connsiteX577" fmla="*/ 180975 w 1263650"/>
                <a:gd name="connsiteY577" fmla="*/ 1089024 h 2044699"/>
                <a:gd name="connsiteX578" fmla="*/ 184150 w 1263650"/>
                <a:gd name="connsiteY578" fmla="*/ 1089024 h 2044699"/>
                <a:gd name="connsiteX579" fmla="*/ 190500 w 1263650"/>
                <a:gd name="connsiteY579" fmla="*/ 1085849 h 2044699"/>
                <a:gd name="connsiteX580" fmla="*/ 200025 w 1263650"/>
                <a:gd name="connsiteY580" fmla="*/ 1066799 h 2044699"/>
                <a:gd name="connsiteX581" fmla="*/ 200025 w 1263650"/>
                <a:gd name="connsiteY581" fmla="*/ 1073149 h 2044699"/>
                <a:gd name="connsiteX582" fmla="*/ 203200 w 1263650"/>
                <a:gd name="connsiteY582" fmla="*/ 1073149 h 2044699"/>
                <a:gd name="connsiteX583" fmla="*/ 203200 w 1263650"/>
                <a:gd name="connsiteY583" fmla="*/ 1066799 h 2044699"/>
                <a:gd name="connsiteX584" fmla="*/ 200025 w 1263650"/>
                <a:gd name="connsiteY584" fmla="*/ 1066799 h 2044699"/>
                <a:gd name="connsiteX585" fmla="*/ 200025 w 1263650"/>
                <a:gd name="connsiteY585" fmla="*/ 1063624 h 2044699"/>
                <a:gd name="connsiteX586" fmla="*/ 203200 w 1263650"/>
                <a:gd name="connsiteY586" fmla="*/ 1054099 h 2044699"/>
                <a:gd name="connsiteX587" fmla="*/ 203200 w 1263650"/>
                <a:gd name="connsiteY587" fmla="*/ 1044574 h 2044699"/>
                <a:gd name="connsiteX588" fmla="*/ 203200 w 1263650"/>
                <a:gd name="connsiteY588" fmla="*/ 1041400 h 2044699"/>
                <a:gd name="connsiteX589" fmla="*/ 200025 w 1263650"/>
                <a:gd name="connsiteY589" fmla="*/ 1031875 h 2044699"/>
                <a:gd name="connsiteX590" fmla="*/ 196850 w 1263650"/>
                <a:gd name="connsiteY590" fmla="*/ 1025525 h 2044699"/>
                <a:gd name="connsiteX591" fmla="*/ 190500 w 1263650"/>
                <a:gd name="connsiteY591" fmla="*/ 1019175 h 2044699"/>
                <a:gd name="connsiteX592" fmla="*/ 187325 w 1263650"/>
                <a:gd name="connsiteY592" fmla="*/ 1019175 h 2044699"/>
                <a:gd name="connsiteX593" fmla="*/ 184150 w 1263650"/>
                <a:gd name="connsiteY593" fmla="*/ 1022350 h 2044699"/>
                <a:gd name="connsiteX594" fmla="*/ 180975 w 1263650"/>
                <a:gd name="connsiteY594" fmla="*/ 1022350 h 2044699"/>
                <a:gd name="connsiteX595" fmla="*/ 180975 w 1263650"/>
                <a:gd name="connsiteY595" fmla="*/ 1019175 h 2044699"/>
                <a:gd name="connsiteX596" fmla="*/ 174625 w 1263650"/>
                <a:gd name="connsiteY596" fmla="*/ 1019175 h 2044699"/>
                <a:gd name="connsiteX597" fmla="*/ 171450 w 1263650"/>
                <a:gd name="connsiteY597" fmla="*/ 1019175 h 2044699"/>
                <a:gd name="connsiteX598" fmla="*/ 161925 w 1263650"/>
                <a:gd name="connsiteY598" fmla="*/ 1016000 h 2044699"/>
                <a:gd name="connsiteX599" fmla="*/ 155575 w 1263650"/>
                <a:gd name="connsiteY599" fmla="*/ 1009650 h 2044699"/>
                <a:gd name="connsiteX600" fmla="*/ 149225 w 1263650"/>
                <a:gd name="connsiteY600" fmla="*/ 996950 h 2044699"/>
                <a:gd name="connsiteX601" fmla="*/ 146050 w 1263650"/>
                <a:gd name="connsiteY601" fmla="*/ 984250 h 2044699"/>
                <a:gd name="connsiteX602" fmla="*/ 142875 w 1263650"/>
                <a:gd name="connsiteY602" fmla="*/ 981075 h 2044699"/>
                <a:gd name="connsiteX603" fmla="*/ 139700 w 1263650"/>
                <a:gd name="connsiteY603" fmla="*/ 977900 h 2044699"/>
                <a:gd name="connsiteX604" fmla="*/ 136525 w 1263650"/>
                <a:gd name="connsiteY604" fmla="*/ 968375 h 2044699"/>
                <a:gd name="connsiteX605" fmla="*/ 130175 w 1263650"/>
                <a:gd name="connsiteY605" fmla="*/ 962025 h 2044699"/>
                <a:gd name="connsiteX606" fmla="*/ 130175 w 1263650"/>
                <a:gd name="connsiteY606" fmla="*/ 952500 h 2044699"/>
                <a:gd name="connsiteX607" fmla="*/ 139700 w 1263650"/>
                <a:gd name="connsiteY607" fmla="*/ 933450 h 2044699"/>
                <a:gd name="connsiteX608" fmla="*/ 136525 w 1263650"/>
                <a:gd name="connsiteY608" fmla="*/ 908050 h 2044699"/>
                <a:gd name="connsiteX609" fmla="*/ 133350 w 1263650"/>
                <a:gd name="connsiteY609" fmla="*/ 901700 h 2044699"/>
                <a:gd name="connsiteX610" fmla="*/ 130175 w 1263650"/>
                <a:gd name="connsiteY610" fmla="*/ 901700 h 2044699"/>
                <a:gd name="connsiteX611" fmla="*/ 130175 w 1263650"/>
                <a:gd name="connsiteY611" fmla="*/ 895350 h 2044699"/>
                <a:gd name="connsiteX612" fmla="*/ 133350 w 1263650"/>
                <a:gd name="connsiteY612" fmla="*/ 882650 h 2044699"/>
                <a:gd name="connsiteX613" fmla="*/ 136525 w 1263650"/>
                <a:gd name="connsiteY613" fmla="*/ 882650 h 2044699"/>
                <a:gd name="connsiteX614" fmla="*/ 139700 w 1263650"/>
                <a:gd name="connsiteY614" fmla="*/ 876300 h 2044699"/>
                <a:gd name="connsiteX615" fmla="*/ 139700 w 1263650"/>
                <a:gd name="connsiteY615" fmla="*/ 863600 h 2044699"/>
                <a:gd name="connsiteX616" fmla="*/ 142875 w 1263650"/>
                <a:gd name="connsiteY616" fmla="*/ 847725 h 2044699"/>
                <a:gd name="connsiteX617" fmla="*/ 146050 w 1263650"/>
                <a:gd name="connsiteY617" fmla="*/ 847725 h 2044699"/>
                <a:gd name="connsiteX618" fmla="*/ 149225 w 1263650"/>
                <a:gd name="connsiteY618" fmla="*/ 844550 h 2044699"/>
                <a:gd name="connsiteX619" fmla="*/ 161925 w 1263650"/>
                <a:gd name="connsiteY619" fmla="*/ 847725 h 2044699"/>
                <a:gd name="connsiteX620" fmla="*/ 158750 w 1263650"/>
                <a:gd name="connsiteY620" fmla="*/ 860425 h 2044699"/>
                <a:gd name="connsiteX621" fmla="*/ 158750 w 1263650"/>
                <a:gd name="connsiteY621" fmla="*/ 863600 h 2044699"/>
                <a:gd name="connsiteX622" fmla="*/ 158750 w 1263650"/>
                <a:gd name="connsiteY622" fmla="*/ 866775 h 2044699"/>
                <a:gd name="connsiteX623" fmla="*/ 155575 w 1263650"/>
                <a:gd name="connsiteY623" fmla="*/ 876300 h 2044699"/>
                <a:gd name="connsiteX624" fmla="*/ 155575 w 1263650"/>
                <a:gd name="connsiteY624" fmla="*/ 879475 h 2044699"/>
                <a:gd name="connsiteX625" fmla="*/ 155575 w 1263650"/>
                <a:gd name="connsiteY625" fmla="*/ 885825 h 2044699"/>
                <a:gd name="connsiteX626" fmla="*/ 161925 w 1263650"/>
                <a:gd name="connsiteY626" fmla="*/ 895350 h 2044699"/>
                <a:gd name="connsiteX627" fmla="*/ 168275 w 1263650"/>
                <a:gd name="connsiteY627" fmla="*/ 895350 h 2044699"/>
                <a:gd name="connsiteX628" fmla="*/ 168275 w 1263650"/>
                <a:gd name="connsiteY628" fmla="*/ 901700 h 2044699"/>
                <a:gd name="connsiteX629" fmla="*/ 174625 w 1263650"/>
                <a:gd name="connsiteY629" fmla="*/ 904875 h 2044699"/>
                <a:gd name="connsiteX630" fmla="*/ 177800 w 1263650"/>
                <a:gd name="connsiteY630" fmla="*/ 908050 h 2044699"/>
                <a:gd name="connsiteX631" fmla="*/ 180975 w 1263650"/>
                <a:gd name="connsiteY631" fmla="*/ 914400 h 2044699"/>
                <a:gd name="connsiteX632" fmla="*/ 184150 w 1263650"/>
                <a:gd name="connsiteY632" fmla="*/ 914400 h 2044699"/>
                <a:gd name="connsiteX633" fmla="*/ 184150 w 1263650"/>
                <a:gd name="connsiteY633" fmla="*/ 920750 h 2044699"/>
                <a:gd name="connsiteX634" fmla="*/ 187325 w 1263650"/>
                <a:gd name="connsiteY634" fmla="*/ 923925 h 2044699"/>
                <a:gd name="connsiteX635" fmla="*/ 190500 w 1263650"/>
                <a:gd name="connsiteY635" fmla="*/ 927100 h 2044699"/>
                <a:gd name="connsiteX636" fmla="*/ 196850 w 1263650"/>
                <a:gd name="connsiteY636" fmla="*/ 927100 h 2044699"/>
                <a:gd name="connsiteX637" fmla="*/ 200025 w 1263650"/>
                <a:gd name="connsiteY637" fmla="*/ 930275 h 2044699"/>
                <a:gd name="connsiteX638" fmla="*/ 202410 w 1263650"/>
                <a:gd name="connsiteY638" fmla="*/ 927890 h 2044699"/>
                <a:gd name="connsiteX639" fmla="*/ 202410 w 1263650"/>
                <a:gd name="connsiteY639" fmla="*/ 926309 h 2044699"/>
                <a:gd name="connsiteX640" fmla="*/ 200026 w 1263650"/>
                <a:gd name="connsiteY640" fmla="*/ 923925 h 2044699"/>
                <a:gd name="connsiteX641" fmla="*/ 196851 w 1263650"/>
                <a:gd name="connsiteY641" fmla="*/ 920750 h 2044699"/>
                <a:gd name="connsiteX642" fmla="*/ 193676 w 1263650"/>
                <a:gd name="connsiteY642" fmla="*/ 917575 h 2044699"/>
                <a:gd name="connsiteX643" fmla="*/ 193676 w 1263650"/>
                <a:gd name="connsiteY643" fmla="*/ 914400 h 2044699"/>
                <a:gd name="connsiteX644" fmla="*/ 190501 w 1263650"/>
                <a:gd name="connsiteY644" fmla="*/ 914400 h 2044699"/>
                <a:gd name="connsiteX645" fmla="*/ 187326 w 1263650"/>
                <a:gd name="connsiteY645" fmla="*/ 904875 h 2044699"/>
                <a:gd name="connsiteX646" fmla="*/ 187326 w 1263650"/>
                <a:gd name="connsiteY646" fmla="*/ 898525 h 2044699"/>
                <a:gd name="connsiteX647" fmla="*/ 187326 w 1263650"/>
                <a:gd name="connsiteY647" fmla="*/ 889000 h 2044699"/>
                <a:gd name="connsiteX648" fmla="*/ 187326 w 1263650"/>
                <a:gd name="connsiteY648" fmla="*/ 882650 h 2044699"/>
                <a:gd name="connsiteX649" fmla="*/ 187326 w 1263650"/>
                <a:gd name="connsiteY649" fmla="*/ 876300 h 2044699"/>
                <a:gd name="connsiteX650" fmla="*/ 184151 w 1263650"/>
                <a:gd name="connsiteY650" fmla="*/ 873125 h 2044699"/>
                <a:gd name="connsiteX651" fmla="*/ 180976 w 1263650"/>
                <a:gd name="connsiteY651" fmla="*/ 869950 h 2044699"/>
                <a:gd name="connsiteX652" fmla="*/ 177801 w 1263650"/>
                <a:gd name="connsiteY652" fmla="*/ 866775 h 2044699"/>
                <a:gd name="connsiteX653" fmla="*/ 180976 w 1263650"/>
                <a:gd name="connsiteY653" fmla="*/ 866775 h 2044699"/>
                <a:gd name="connsiteX654" fmla="*/ 184151 w 1263650"/>
                <a:gd name="connsiteY654" fmla="*/ 866775 h 2044699"/>
                <a:gd name="connsiteX655" fmla="*/ 184151 w 1263650"/>
                <a:gd name="connsiteY655" fmla="*/ 863600 h 2044699"/>
                <a:gd name="connsiteX656" fmla="*/ 174626 w 1263650"/>
                <a:gd name="connsiteY656" fmla="*/ 860425 h 2044699"/>
                <a:gd name="connsiteX657" fmla="*/ 168276 w 1263650"/>
                <a:gd name="connsiteY657" fmla="*/ 854075 h 2044699"/>
                <a:gd name="connsiteX658" fmla="*/ 168276 w 1263650"/>
                <a:gd name="connsiteY658" fmla="*/ 850900 h 2044699"/>
                <a:gd name="connsiteX659" fmla="*/ 171451 w 1263650"/>
                <a:gd name="connsiteY659" fmla="*/ 847725 h 2044699"/>
                <a:gd name="connsiteX660" fmla="*/ 174626 w 1263650"/>
                <a:gd name="connsiteY660" fmla="*/ 844550 h 2044699"/>
                <a:gd name="connsiteX661" fmla="*/ 177801 w 1263650"/>
                <a:gd name="connsiteY661" fmla="*/ 841375 h 2044699"/>
                <a:gd name="connsiteX662" fmla="*/ 174626 w 1263650"/>
                <a:gd name="connsiteY662" fmla="*/ 835025 h 2044699"/>
                <a:gd name="connsiteX663" fmla="*/ 174626 w 1263650"/>
                <a:gd name="connsiteY663" fmla="*/ 831850 h 2044699"/>
                <a:gd name="connsiteX664" fmla="*/ 174627 w 1263650"/>
                <a:gd name="connsiteY664" fmla="*/ 831850 h 2044699"/>
                <a:gd name="connsiteX665" fmla="*/ 171452 w 1263650"/>
                <a:gd name="connsiteY665" fmla="*/ 828675 h 2044699"/>
                <a:gd name="connsiteX666" fmla="*/ 168277 w 1263650"/>
                <a:gd name="connsiteY666" fmla="*/ 828675 h 2044699"/>
                <a:gd name="connsiteX667" fmla="*/ 165102 w 1263650"/>
                <a:gd name="connsiteY667" fmla="*/ 828675 h 2044699"/>
                <a:gd name="connsiteX668" fmla="*/ 165102 w 1263650"/>
                <a:gd name="connsiteY668" fmla="*/ 825500 h 2044699"/>
                <a:gd name="connsiteX669" fmla="*/ 165102 w 1263650"/>
                <a:gd name="connsiteY669" fmla="*/ 822325 h 2044699"/>
                <a:gd name="connsiteX670" fmla="*/ 165102 w 1263650"/>
                <a:gd name="connsiteY670" fmla="*/ 819150 h 2044699"/>
                <a:gd name="connsiteX671" fmla="*/ 168277 w 1263650"/>
                <a:gd name="connsiteY671" fmla="*/ 819150 h 2044699"/>
                <a:gd name="connsiteX672" fmla="*/ 171452 w 1263650"/>
                <a:gd name="connsiteY672" fmla="*/ 815975 h 2044699"/>
                <a:gd name="connsiteX673" fmla="*/ 174627 w 1263650"/>
                <a:gd name="connsiteY673" fmla="*/ 812800 h 2044699"/>
                <a:gd name="connsiteX674" fmla="*/ 174627 w 1263650"/>
                <a:gd name="connsiteY674" fmla="*/ 809625 h 2044699"/>
                <a:gd name="connsiteX675" fmla="*/ 177802 w 1263650"/>
                <a:gd name="connsiteY675" fmla="*/ 812800 h 2044699"/>
                <a:gd name="connsiteX676" fmla="*/ 184152 w 1263650"/>
                <a:gd name="connsiteY676" fmla="*/ 812800 h 2044699"/>
                <a:gd name="connsiteX677" fmla="*/ 187327 w 1263650"/>
                <a:gd name="connsiteY677" fmla="*/ 809625 h 2044699"/>
                <a:gd name="connsiteX678" fmla="*/ 193677 w 1263650"/>
                <a:gd name="connsiteY678" fmla="*/ 806450 h 2044699"/>
                <a:gd name="connsiteX679" fmla="*/ 196852 w 1263650"/>
                <a:gd name="connsiteY679" fmla="*/ 809625 h 2044699"/>
                <a:gd name="connsiteX680" fmla="*/ 200027 w 1263650"/>
                <a:gd name="connsiteY680" fmla="*/ 812800 h 2044699"/>
                <a:gd name="connsiteX681" fmla="*/ 202410 w 1263650"/>
                <a:gd name="connsiteY681" fmla="*/ 812800 h 2044699"/>
                <a:gd name="connsiteX682" fmla="*/ 202410 w 1263650"/>
                <a:gd name="connsiteY682" fmla="*/ 808043 h 2044699"/>
                <a:gd name="connsiteX683" fmla="*/ 200026 w 1263650"/>
                <a:gd name="connsiteY683" fmla="*/ 803275 h 2044699"/>
                <a:gd name="connsiteX684" fmla="*/ 196851 w 1263650"/>
                <a:gd name="connsiteY684" fmla="*/ 803275 h 2044699"/>
                <a:gd name="connsiteX685" fmla="*/ 193676 w 1263650"/>
                <a:gd name="connsiteY685" fmla="*/ 803275 h 2044699"/>
                <a:gd name="connsiteX686" fmla="*/ 193676 w 1263650"/>
                <a:gd name="connsiteY686" fmla="*/ 800100 h 2044699"/>
                <a:gd name="connsiteX687" fmla="*/ 193676 w 1263650"/>
                <a:gd name="connsiteY687" fmla="*/ 793750 h 2044699"/>
                <a:gd name="connsiteX688" fmla="*/ 193676 w 1263650"/>
                <a:gd name="connsiteY688" fmla="*/ 787400 h 2044699"/>
                <a:gd name="connsiteX689" fmla="*/ 193676 w 1263650"/>
                <a:gd name="connsiteY689" fmla="*/ 784225 h 2044699"/>
                <a:gd name="connsiteX690" fmla="*/ 193676 w 1263650"/>
                <a:gd name="connsiteY690" fmla="*/ 781050 h 2044699"/>
                <a:gd name="connsiteX691" fmla="*/ 190501 w 1263650"/>
                <a:gd name="connsiteY691" fmla="*/ 777875 h 2044699"/>
                <a:gd name="connsiteX692" fmla="*/ 190501 w 1263650"/>
                <a:gd name="connsiteY692" fmla="*/ 774700 h 2044699"/>
                <a:gd name="connsiteX693" fmla="*/ 187326 w 1263650"/>
                <a:gd name="connsiteY693" fmla="*/ 774700 h 2044699"/>
                <a:gd name="connsiteX694" fmla="*/ 184151 w 1263650"/>
                <a:gd name="connsiteY694" fmla="*/ 777875 h 2044699"/>
                <a:gd name="connsiteX695" fmla="*/ 184151 w 1263650"/>
                <a:gd name="connsiteY695" fmla="*/ 774700 h 2044699"/>
                <a:gd name="connsiteX696" fmla="*/ 184150 w 1263650"/>
                <a:gd name="connsiteY696" fmla="*/ 774700 h 2044699"/>
                <a:gd name="connsiteX697" fmla="*/ 184150 w 1263650"/>
                <a:gd name="connsiteY697" fmla="*/ 777874 h 2044699"/>
                <a:gd name="connsiteX698" fmla="*/ 180976 w 1263650"/>
                <a:gd name="connsiteY698" fmla="*/ 774700 h 2044699"/>
                <a:gd name="connsiteX699" fmla="*/ 180976 w 1263650"/>
                <a:gd name="connsiteY699" fmla="*/ 771525 h 2044699"/>
                <a:gd name="connsiteX700" fmla="*/ 180975 w 1263650"/>
                <a:gd name="connsiteY700" fmla="*/ 771525 h 2044699"/>
                <a:gd name="connsiteX701" fmla="*/ 180975 w 1263650"/>
                <a:gd name="connsiteY701" fmla="*/ 774700 h 2044699"/>
                <a:gd name="connsiteX702" fmla="*/ 180975 w 1263650"/>
                <a:gd name="connsiteY702" fmla="*/ 777875 h 2044699"/>
                <a:gd name="connsiteX703" fmla="*/ 180975 w 1263650"/>
                <a:gd name="connsiteY703" fmla="*/ 781050 h 2044699"/>
                <a:gd name="connsiteX704" fmla="*/ 180976 w 1263650"/>
                <a:gd name="connsiteY704" fmla="*/ 781050 h 2044699"/>
                <a:gd name="connsiteX705" fmla="*/ 180976 w 1263650"/>
                <a:gd name="connsiteY705" fmla="*/ 777875 h 2044699"/>
                <a:gd name="connsiteX706" fmla="*/ 180976 w 1263650"/>
                <a:gd name="connsiteY706" fmla="*/ 774701 h 2044699"/>
                <a:gd name="connsiteX707" fmla="*/ 184150 w 1263650"/>
                <a:gd name="connsiteY707" fmla="*/ 777875 h 2044699"/>
                <a:gd name="connsiteX708" fmla="*/ 184150 w 1263650"/>
                <a:gd name="connsiteY708" fmla="*/ 777874 h 2044699"/>
                <a:gd name="connsiteX709" fmla="*/ 184151 w 1263650"/>
                <a:gd name="connsiteY709" fmla="*/ 777875 h 2044699"/>
                <a:gd name="connsiteX710" fmla="*/ 187326 w 1263650"/>
                <a:gd name="connsiteY710" fmla="*/ 781050 h 2044699"/>
                <a:gd name="connsiteX711" fmla="*/ 190501 w 1263650"/>
                <a:gd name="connsiteY711" fmla="*/ 784225 h 2044699"/>
                <a:gd name="connsiteX712" fmla="*/ 190501 w 1263650"/>
                <a:gd name="connsiteY712" fmla="*/ 787400 h 2044699"/>
                <a:gd name="connsiteX713" fmla="*/ 190500 w 1263650"/>
                <a:gd name="connsiteY713" fmla="*/ 787400 h 2044699"/>
                <a:gd name="connsiteX714" fmla="*/ 190500 w 1263650"/>
                <a:gd name="connsiteY714" fmla="*/ 790575 h 2044699"/>
                <a:gd name="connsiteX715" fmla="*/ 190500 w 1263650"/>
                <a:gd name="connsiteY715" fmla="*/ 796925 h 2044699"/>
                <a:gd name="connsiteX716" fmla="*/ 187325 w 1263650"/>
                <a:gd name="connsiteY716" fmla="*/ 793750 h 2044699"/>
                <a:gd name="connsiteX717" fmla="*/ 180975 w 1263650"/>
                <a:gd name="connsiteY717" fmla="*/ 787400 h 2044699"/>
                <a:gd name="connsiteX718" fmla="*/ 177800 w 1263650"/>
                <a:gd name="connsiteY718" fmla="*/ 784225 h 2044699"/>
                <a:gd name="connsiteX719" fmla="*/ 177800 w 1263650"/>
                <a:gd name="connsiteY719" fmla="*/ 781050 h 2044699"/>
                <a:gd name="connsiteX720" fmla="*/ 184150 w 1263650"/>
                <a:gd name="connsiteY720" fmla="*/ 784225 h 2044699"/>
                <a:gd name="connsiteX721" fmla="*/ 184151 w 1263650"/>
                <a:gd name="connsiteY721" fmla="*/ 784225 h 2044699"/>
                <a:gd name="connsiteX722" fmla="*/ 177801 w 1263650"/>
                <a:gd name="connsiteY722" fmla="*/ 781050 h 2044699"/>
                <a:gd name="connsiteX723" fmla="*/ 177800 w 1263650"/>
                <a:gd name="connsiteY723" fmla="*/ 781050 h 2044699"/>
                <a:gd name="connsiteX724" fmla="*/ 174625 w 1263650"/>
                <a:gd name="connsiteY724" fmla="*/ 781050 h 2044699"/>
                <a:gd name="connsiteX725" fmla="*/ 171450 w 1263650"/>
                <a:gd name="connsiteY725" fmla="*/ 781050 h 2044699"/>
                <a:gd name="connsiteX726" fmla="*/ 171450 w 1263650"/>
                <a:gd name="connsiteY726" fmla="*/ 784225 h 2044699"/>
                <a:gd name="connsiteX727" fmla="*/ 168275 w 1263650"/>
                <a:gd name="connsiteY727" fmla="*/ 787400 h 2044699"/>
                <a:gd name="connsiteX728" fmla="*/ 165100 w 1263650"/>
                <a:gd name="connsiteY728" fmla="*/ 787400 h 2044699"/>
                <a:gd name="connsiteX729" fmla="*/ 161925 w 1263650"/>
                <a:gd name="connsiteY729" fmla="*/ 784225 h 2044699"/>
                <a:gd name="connsiteX730" fmla="*/ 158750 w 1263650"/>
                <a:gd name="connsiteY730" fmla="*/ 787400 h 2044699"/>
                <a:gd name="connsiteX731" fmla="*/ 158750 w 1263650"/>
                <a:gd name="connsiteY731" fmla="*/ 793750 h 2044699"/>
                <a:gd name="connsiteX732" fmla="*/ 161925 w 1263650"/>
                <a:gd name="connsiteY732" fmla="*/ 793750 h 2044699"/>
                <a:gd name="connsiteX733" fmla="*/ 158750 w 1263650"/>
                <a:gd name="connsiteY733" fmla="*/ 800100 h 2044699"/>
                <a:gd name="connsiteX734" fmla="*/ 155575 w 1263650"/>
                <a:gd name="connsiteY734" fmla="*/ 803275 h 2044699"/>
                <a:gd name="connsiteX735" fmla="*/ 155575 w 1263650"/>
                <a:gd name="connsiteY735" fmla="*/ 806450 h 2044699"/>
                <a:gd name="connsiteX736" fmla="*/ 161925 w 1263650"/>
                <a:gd name="connsiteY736" fmla="*/ 809625 h 2044699"/>
                <a:gd name="connsiteX737" fmla="*/ 161925 w 1263650"/>
                <a:gd name="connsiteY737" fmla="*/ 812800 h 2044699"/>
                <a:gd name="connsiteX738" fmla="*/ 158750 w 1263650"/>
                <a:gd name="connsiteY738" fmla="*/ 812800 h 2044699"/>
                <a:gd name="connsiteX739" fmla="*/ 152400 w 1263650"/>
                <a:gd name="connsiteY739" fmla="*/ 812800 h 2044699"/>
                <a:gd name="connsiteX740" fmla="*/ 152400 w 1263650"/>
                <a:gd name="connsiteY740" fmla="*/ 815975 h 2044699"/>
                <a:gd name="connsiteX741" fmla="*/ 152400 w 1263650"/>
                <a:gd name="connsiteY741" fmla="*/ 819150 h 2044699"/>
                <a:gd name="connsiteX742" fmla="*/ 149225 w 1263650"/>
                <a:gd name="connsiteY742" fmla="*/ 822325 h 2044699"/>
                <a:gd name="connsiteX743" fmla="*/ 152400 w 1263650"/>
                <a:gd name="connsiteY743" fmla="*/ 822325 h 2044699"/>
                <a:gd name="connsiteX744" fmla="*/ 155575 w 1263650"/>
                <a:gd name="connsiteY744" fmla="*/ 825500 h 2044699"/>
                <a:gd name="connsiteX745" fmla="*/ 155575 w 1263650"/>
                <a:gd name="connsiteY745" fmla="*/ 828675 h 2044699"/>
                <a:gd name="connsiteX746" fmla="*/ 158750 w 1263650"/>
                <a:gd name="connsiteY746" fmla="*/ 831850 h 2044699"/>
                <a:gd name="connsiteX747" fmla="*/ 155575 w 1263650"/>
                <a:gd name="connsiteY747" fmla="*/ 831850 h 2044699"/>
                <a:gd name="connsiteX748" fmla="*/ 155575 w 1263650"/>
                <a:gd name="connsiteY748" fmla="*/ 835025 h 2044699"/>
                <a:gd name="connsiteX749" fmla="*/ 152400 w 1263650"/>
                <a:gd name="connsiteY749" fmla="*/ 835025 h 2044699"/>
                <a:gd name="connsiteX750" fmla="*/ 152400 w 1263650"/>
                <a:gd name="connsiteY750" fmla="*/ 828675 h 2044699"/>
                <a:gd name="connsiteX751" fmla="*/ 149225 w 1263650"/>
                <a:gd name="connsiteY751" fmla="*/ 828675 h 2044699"/>
                <a:gd name="connsiteX752" fmla="*/ 149225 w 1263650"/>
                <a:gd name="connsiteY752" fmla="*/ 838200 h 2044699"/>
                <a:gd name="connsiteX753" fmla="*/ 149225 w 1263650"/>
                <a:gd name="connsiteY753" fmla="*/ 841375 h 2044699"/>
                <a:gd name="connsiteX754" fmla="*/ 146050 w 1263650"/>
                <a:gd name="connsiteY754" fmla="*/ 841375 h 2044699"/>
                <a:gd name="connsiteX755" fmla="*/ 142875 w 1263650"/>
                <a:gd name="connsiteY755" fmla="*/ 841375 h 2044699"/>
                <a:gd name="connsiteX756" fmla="*/ 142875 w 1263650"/>
                <a:gd name="connsiteY756" fmla="*/ 838200 h 2044699"/>
                <a:gd name="connsiteX757" fmla="*/ 127000 w 1263650"/>
                <a:gd name="connsiteY757" fmla="*/ 819150 h 2044699"/>
                <a:gd name="connsiteX758" fmla="*/ 123825 w 1263650"/>
                <a:gd name="connsiteY758" fmla="*/ 815975 h 2044699"/>
                <a:gd name="connsiteX759" fmla="*/ 123825 w 1263650"/>
                <a:gd name="connsiteY759" fmla="*/ 819150 h 2044699"/>
                <a:gd name="connsiteX760" fmla="*/ 120650 w 1263650"/>
                <a:gd name="connsiteY760" fmla="*/ 819150 h 2044699"/>
                <a:gd name="connsiteX761" fmla="*/ 111125 w 1263650"/>
                <a:gd name="connsiteY761" fmla="*/ 806450 h 2044699"/>
                <a:gd name="connsiteX762" fmla="*/ 107950 w 1263650"/>
                <a:gd name="connsiteY762" fmla="*/ 793750 h 2044699"/>
                <a:gd name="connsiteX763" fmla="*/ 95250 w 1263650"/>
                <a:gd name="connsiteY763" fmla="*/ 787400 h 2044699"/>
                <a:gd name="connsiteX764" fmla="*/ 95250 w 1263650"/>
                <a:gd name="connsiteY764" fmla="*/ 781050 h 2044699"/>
                <a:gd name="connsiteX765" fmla="*/ 95250 w 1263650"/>
                <a:gd name="connsiteY765" fmla="*/ 777875 h 2044699"/>
                <a:gd name="connsiteX766" fmla="*/ 88900 w 1263650"/>
                <a:gd name="connsiteY766" fmla="*/ 781050 h 2044699"/>
                <a:gd name="connsiteX767" fmla="*/ 90805 w 1263650"/>
                <a:gd name="connsiteY767" fmla="*/ 784860 h 2044699"/>
                <a:gd name="connsiteX768" fmla="*/ 85725 w 1263650"/>
                <a:gd name="connsiteY768" fmla="*/ 787400 h 2044699"/>
                <a:gd name="connsiteX769" fmla="*/ 85725 w 1263650"/>
                <a:gd name="connsiteY769" fmla="*/ 793750 h 2044699"/>
                <a:gd name="connsiteX770" fmla="*/ 79375 w 1263650"/>
                <a:gd name="connsiteY770" fmla="*/ 790575 h 2044699"/>
                <a:gd name="connsiteX771" fmla="*/ 95250 w 1263650"/>
                <a:gd name="connsiteY771" fmla="*/ 762000 h 2044699"/>
                <a:gd name="connsiteX772" fmla="*/ 95250 w 1263650"/>
                <a:gd name="connsiteY772" fmla="*/ 746125 h 2044699"/>
                <a:gd name="connsiteX773" fmla="*/ 104775 w 1263650"/>
                <a:gd name="connsiteY773" fmla="*/ 771525 h 2044699"/>
                <a:gd name="connsiteX774" fmla="*/ 111125 w 1263650"/>
                <a:gd name="connsiteY774" fmla="*/ 781050 h 2044699"/>
                <a:gd name="connsiteX775" fmla="*/ 101600 w 1263650"/>
                <a:gd name="connsiteY775" fmla="*/ 752475 h 2044699"/>
                <a:gd name="connsiteX776" fmla="*/ 98425 w 1263650"/>
                <a:gd name="connsiteY776" fmla="*/ 746125 h 2044699"/>
                <a:gd name="connsiteX777" fmla="*/ 95250 w 1263650"/>
                <a:gd name="connsiteY777" fmla="*/ 733425 h 2044699"/>
                <a:gd name="connsiteX778" fmla="*/ 92075 w 1263650"/>
                <a:gd name="connsiteY778" fmla="*/ 730250 h 2044699"/>
                <a:gd name="connsiteX779" fmla="*/ 88900 w 1263650"/>
                <a:gd name="connsiteY779" fmla="*/ 730250 h 2044699"/>
                <a:gd name="connsiteX780" fmla="*/ 85725 w 1263650"/>
                <a:gd name="connsiteY780" fmla="*/ 733425 h 2044699"/>
                <a:gd name="connsiteX781" fmla="*/ 85725 w 1263650"/>
                <a:gd name="connsiteY781" fmla="*/ 730250 h 2044699"/>
                <a:gd name="connsiteX782" fmla="*/ 85725 w 1263650"/>
                <a:gd name="connsiteY782" fmla="*/ 727075 h 2044699"/>
                <a:gd name="connsiteX783" fmla="*/ 85725 w 1263650"/>
                <a:gd name="connsiteY783" fmla="*/ 717550 h 2044699"/>
                <a:gd name="connsiteX784" fmla="*/ 85725 w 1263650"/>
                <a:gd name="connsiteY784" fmla="*/ 708025 h 2044699"/>
                <a:gd name="connsiteX785" fmla="*/ 82550 w 1263650"/>
                <a:gd name="connsiteY785" fmla="*/ 704850 h 2044699"/>
                <a:gd name="connsiteX786" fmla="*/ 82550 w 1263650"/>
                <a:gd name="connsiteY786" fmla="*/ 701675 h 2044699"/>
                <a:gd name="connsiteX787" fmla="*/ 60325 w 1263650"/>
                <a:gd name="connsiteY787" fmla="*/ 673100 h 2044699"/>
                <a:gd name="connsiteX788" fmla="*/ 50800 w 1263650"/>
                <a:gd name="connsiteY788" fmla="*/ 641350 h 2044699"/>
                <a:gd name="connsiteX789" fmla="*/ 38100 w 1263650"/>
                <a:gd name="connsiteY789" fmla="*/ 625475 h 2044699"/>
                <a:gd name="connsiteX790" fmla="*/ 31750 w 1263650"/>
                <a:gd name="connsiteY790" fmla="*/ 615950 h 2044699"/>
                <a:gd name="connsiteX791" fmla="*/ 22225 w 1263650"/>
                <a:gd name="connsiteY791" fmla="*/ 590550 h 2044699"/>
                <a:gd name="connsiteX792" fmla="*/ 22225 w 1263650"/>
                <a:gd name="connsiteY792" fmla="*/ 584200 h 2044699"/>
                <a:gd name="connsiteX793" fmla="*/ 28575 w 1263650"/>
                <a:gd name="connsiteY793" fmla="*/ 581025 h 2044699"/>
                <a:gd name="connsiteX794" fmla="*/ 31750 w 1263650"/>
                <a:gd name="connsiteY794" fmla="*/ 568325 h 2044699"/>
                <a:gd name="connsiteX795" fmla="*/ 31750 w 1263650"/>
                <a:gd name="connsiteY795" fmla="*/ 552450 h 2044699"/>
                <a:gd name="connsiteX796" fmla="*/ 28575 w 1263650"/>
                <a:gd name="connsiteY796" fmla="*/ 536575 h 2044699"/>
                <a:gd name="connsiteX797" fmla="*/ 28575 w 1263650"/>
                <a:gd name="connsiteY797" fmla="*/ 508000 h 2044699"/>
                <a:gd name="connsiteX798" fmla="*/ 38100 w 1263650"/>
                <a:gd name="connsiteY798" fmla="*/ 482600 h 2044699"/>
                <a:gd name="connsiteX799" fmla="*/ 47625 w 1263650"/>
                <a:gd name="connsiteY799" fmla="*/ 473075 h 2044699"/>
                <a:gd name="connsiteX800" fmla="*/ 47625 w 1263650"/>
                <a:gd name="connsiteY800" fmla="*/ 463550 h 2044699"/>
                <a:gd name="connsiteX801" fmla="*/ 50800 w 1263650"/>
                <a:gd name="connsiteY801" fmla="*/ 447675 h 2044699"/>
                <a:gd name="connsiteX802" fmla="*/ 47625 w 1263650"/>
                <a:gd name="connsiteY802" fmla="*/ 438150 h 2044699"/>
                <a:gd name="connsiteX803" fmla="*/ 47625 w 1263650"/>
                <a:gd name="connsiteY803" fmla="*/ 419100 h 2044699"/>
                <a:gd name="connsiteX804" fmla="*/ 44450 w 1263650"/>
                <a:gd name="connsiteY804" fmla="*/ 409575 h 2044699"/>
                <a:gd name="connsiteX805" fmla="*/ 41275 w 1263650"/>
                <a:gd name="connsiteY805" fmla="*/ 400050 h 2044699"/>
                <a:gd name="connsiteX806" fmla="*/ 34925 w 1263650"/>
                <a:gd name="connsiteY806" fmla="*/ 381000 h 2044699"/>
                <a:gd name="connsiteX807" fmla="*/ 31750 w 1263650"/>
                <a:gd name="connsiteY807" fmla="*/ 381000 h 2044699"/>
                <a:gd name="connsiteX808" fmla="*/ 31750 w 1263650"/>
                <a:gd name="connsiteY808" fmla="*/ 374650 h 2044699"/>
                <a:gd name="connsiteX809" fmla="*/ 25400 w 1263650"/>
                <a:gd name="connsiteY809" fmla="*/ 374650 h 2044699"/>
                <a:gd name="connsiteX810" fmla="*/ 28575 w 1263650"/>
                <a:gd name="connsiteY810" fmla="*/ 361950 h 2044699"/>
                <a:gd name="connsiteX811" fmla="*/ 25400 w 1263650"/>
                <a:gd name="connsiteY811" fmla="*/ 358775 h 2044699"/>
                <a:gd name="connsiteX812" fmla="*/ 19050 w 1263650"/>
                <a:gd name="connsiteY812" fmla="*/ 352425 h 2044699"/>
                <a:gd name="connsiteX813" fmla="*/ 0 w 1263650"/>
                <a:gd name="connsiteY813" fmla="*/ 320675 h 2044699"/>
                <a:gd name="connsiteX814" fmla="*/ 3175 w 1263650"/>
                <a:gd name="connsiteY814" fmla="*/ 307975 h 2044699"/>
                <a:gd name="connsiteX815" fmla="*/ 3175 w 1263650"/>
                <a:gd name="connsiteY815" fmla="*/ 282575 h 2044699"/>
                <a:gd name="connsiteX816" fmla="*/ 12700 w 1263650"/>
                <a:gd name="connsiteY816" fmla="*/ 263525 h 2044699"/>
                <a:gd name="connsiteX817" fmla="*/ 22225 w 1263650"/>
                <a:gd name="connsiteY817" fmla="*/ 254000 h 2044699"/>
                <a:gd name="connsiteX818" fmla="*/ 22225 w 1263650"/>
                <a:gd name="connsiteY818" fmla="*/ 250825 h 2044699"/>
                <a:gd name="connsiteX819" fmla="*/ 25400 w 1263650"/>
                <a:gd name="connsiteY819" fmla="*/ 250825 h 2044699"/>
                <a:gd name="connsiteX820" fmla="*/ 34925 w 1263650"/>
                <a:gd name="connsiteY820" fmla="*/ 234950 h 2044699"/>
                <a:gd name="connsiteX821" fmla="*/ 38100 w 1263650"/>
                <a:gd name="connsiteY821" fmla="*/ 231775 h 2044699"/>
                <a:gd name="connsiteX822" fmla="*/ 41275 w 1263650"/>
                <a:gd name="connsiteY822" fmla="*/ 231775 h 2044699"/>
                <a:gd name="connsiteX823" fmla="*/ 41275 w 1263650"/>
                <a:gd name="connsiteY823" fmla="*/ 234950 h 2044699"/>
                <a:gd name="connsiteX824" fmla="*/ 38100 w 1263650"/>
                <a:gd name="connsiteY824" fmla="*/ 238125 h 2044699"/>
                <a:gd name="connsiteX825" fmla="*/ 34925 w 1263650"/>
                <a:gd name="connsiteY825" fmla="*/ 238125 h 2044699"/>
                <a:gd name="connsiteX826" fmla="*/ 34925 w 1263650"/>
                <a:gd name="connsiteY826" fmla="*/ 241300 h 2044699"/>
                <a:gd name="connsiteX827" fmla="*/ 38100 w 1263650"/>
                <a:gd name="connsiteY827" fmla="*/ 244475 h 2044699"/>
                <a:gd name="connsiteX828" fmla="*/ 41275 w 1263650"/>
                <a:gd name="connsiteY828" fmla="*/ 244475 h 2044699"/>
                <a:gd name="connsiteX829" fmla="*/ 41275 w 1263650"/>
                <a:gd name="connsiteY829" fmla="*/ 241300 h 2044699"/>
                <a:gd name="connsiteX830" fmla="*/ 44450 w 1263650"/>
                <a:gd name="connsiteY830" fmla="*/ 238125 h 2044699"/>
                <a:gd name="connsiteX831" fmla="*/ 44450 w 1263650"/>
                <a:gd name="connsiteY831" fmla="*/ 234950 h 2044699"/>
                <a:gd name="connsiteX832" fmla="*/ 47625 w 1263650"/>
                <a:gd name="connsiteY832" fmla="*/ 231775 h 2044699"/>
                <a:gd name="connsiteX833" fmla="*/ 50800 w 1263650"/>
                <a:gd name="connsiteY833" fmla="*/ 228600 h 2044699"/>
                <a:gd name="connsiteX834" fmla="*/ 53975 w 1263650"/>
                <a:gd name="connsiteY834" fmla="*/ 228600 h 2044699"/>
                <a:gd name="connsiteX835" fmla="*/ 57150 w 1263650"/>
                <a:gd name="connsiteY835" fmla="*/ 225425 h 2044699"/>
                <a:gd name="connsiteX836" fmla="*/ 60325 w 1263650"/>
                <a:gd name="connsiteY836" fmla="*/ 225425 h 2044699"/>
                <a:gd name="connsiteX837" fmla="*/ 63500 w 1263650"/>
                <a:gd name="connsiteY837" fmla="*/ 222250 h 2044699"/>
                <a:gd name="connsiteX838" fmla="*/ 66675 w 1263650"/>
                <a:gd name="connsiteY838" fmla="*/ 222250 h 2044699"/>
                <a:gd name="connsiteX839" fmla="*/ 66675 w 1263650"/>
                <a:gd name="connsiteY839" fmla="*/ 219075 h 2044699"/>
                <a:gd name="connsiteX840" fmla="*/ 63500 w 1263650"/>
                <a:gd name="connsiteY840" fmla="*/ 219075 h 2044699"/>
                <a:gd name="connsiteX841" fmla="*/ 63500 w 1263650"/>
                <a:gd name="connsiteY841" fmla="*/ 215900 h 2044699"/>
                <a:gd name="connsiteX842" fmla="*/ 57150 w 1263650"/>
                <a:gd name="connsiteY842" fmla="*/ 215900 h 2044699"/>
                <a:gd name="connsiteX843" fmla="*/ 57150 w 1263650"/>
                <a:gd name="connsiteY843" fmla="*/ 219075 h 2044699"/>
                <a:gd name="connsiteX844" fmla="*/ 53975 w 1263650"/>
                <a:gd name="connsiteY844" fmla="*/ 219075 h 2044699"/>
                <a:gd name="connsiteX845" fmla="*/ 47625 w 1263650"/>
                <a:gd name="connsiteY845" fmla="*/ 228600 h 2044699"/>
                <a:gd name="connsiteX846" fmla="*/ 44450 w 1263650"/>
                <a:gd name="connsiteY846" fmla="*/ 228600 h 2044699"/>
                <a:gd name="connsiteX847" fmla="*/ 41275 w 1263650"/>
                <a:gd name="connsiteY847" fmla="*/ 225425 h 2044699"/>
                <a:gd name="connsiteX848" fmla="*/ 44450 w 1263650"/>
                <a:gd name="connsiteY848" fmla="*/ 222250 h 2044699"/>
                <a:gd name="connsiteX849" fmla="*/ 47625 w 1263650"/>
                <a:gd name="connsiteY849" fmla="*/ 215900 h 2044699"/>
                <a:gd name="connsiteX850" fmla="*/ 66675 w 1263650"/>
                <a:gd name="connsiteY850" fmla="*/ 193675 h 2044699"/>
                <a:gd name="connsiteX851" fmla="*/ 69850 w 1263650"/>
                <a:gd name="connsiteY851" fmla="*/ 184150 h 2044699"/>
                <a:gd name="connsiteX852" fmla="*/ 69850 w 1263650"/>
                <a:gd name="connsiteY852" fmla="*/ 177800 h 2044699"/>
                <a:gd name="connsiteX853" fmla="*/ 73025 w 1263650"/>
                <a:gd name="connsiteY853" fmla="*/ 165100 h 2044699"/>
                <a:gd name="connsiteX854" fmla="*/ 76200 w 1263650"/>
                <a:gd name="connsiteY854" fmla="*/ 155575 h 2044699"/>
                <a:gd name="connsiteX855" fmla="*/ 95250 w 1263650"/>
                <a:gd name="connsiteY855" fmla="*/ 120650 h 2044699"/>
                <a:gd name="connsiteX856" fmla="*/ 98425 w 1263650"/>
                <a:gd name="connsiteY856" fmla="*/ 104775 h 2044699"/>
                <a:gd name="connsiteX857" fmla="*/ 98425 w 1263650"/>
                <a:gd name="connsiteY857" fmla="*/ 92075 h 2044699"/>
                <a:gd name="connsiteX858" fmla="*/ 104775 w 1263650"/>
                <a:gd name="connsiteY858" fmla="*/ 92075 h 2044699"/>
                <a:gd name="connsiteX859" fmla="*/ 98425 w 1263650"/>
                <a:gd name="connsiteY859" fmla="*/ 88900 h 2044699"/>
                <a:gd name="connsiteX860" fmla="*/ 101600 w 1263650"/>
                <a:gd name="connsiteY860" fmla="*/ 53975 h 2044699"/>
                <a:gd name="connsiteX861" fmla="*/ 92075 w 1263650"/>
                <a:gd name="connsiteY861" fmla="*/ 50800 h 2044699"/>
                <a:gd name="connsiteX862" fmla="*/ 88900 w 1263650"/>
                <a:gd name="connsiteY862" fmla="*/ 41275 h 2044699"/>
                <a:gd name="connsiteX863" fmla="*/ 98425 w 1263650"/>
                <a:gd name="connsiteY863" fmla="*/ 28575 h 2044699"/>
                <a:gd name="connsiteX864" fmla="*/ 104775 w 1263650"/>
                <a:gd name="connsiteY864" fmla="*/ 15875 h 2044699"/>
                <a:gd name="connsiteX865" fmla="*/ 104775 w 1263650"/>
                <a:gd name="connsiteY865" fmla="*/ 12700 h 2044699"/>
                <a:gd name="connsiteX866" fmla="*/ 104775 w 1263650"/>
                <a:gd name="connsiteY866" fmla="*/ 0 h 2044699"/>
                <a:gd name="connsiteX0" fmla="*/ 533400 w 1263650"/>
                <a:gd name="connsiteY0" fmla="*/ 1870074 h 2044699"/>
                <a:gd name="connsiteX1" fmla="*/ 530225 w 1263650"/>
                <a:gd name="connsiteY1" fmla="*/ 1870074 h 2044699"/>
                <a:gd name="connsiteX2" fmla="*/ 533400 w 1263650"/>
                <a:gd name="connsiteY2" fmla="*/ 1870074 h 2044699"/>
                <a:gd name="connsiteX3" fmla="*/ 574675 w 1263650"/>
                <a:gd name="connsiteY3" fmla="*/ 1828799 h 2044699"/>
                <a:gd name="connsiteX4" fmla="*/ 561975 w 1263650"/>
                <a:gd name="connsiteY4" fmla="*/ 1797049 h 2044699"/>
                <a:gd name="connsiteX5" fmla="*/ 565150 w 1263650"/>
                <a:gd name="connsiteY5" fmla="*/ 1797049 h 2044699"/>
                <a:gd name="connsiteX6" fmla="*/ 568325 w 1263650"/>
                <a:gd name="connsiteY6" fmla="*/ 1797049 h 2044699"/>
                <a:gd name="connsiteX7" fmla="*/ 571500 w 1263650"/>
                <a:gd name="connsiteY7" fmla="*/ 1803399 h 2044699"/>
                <a:gd name="connsiteX8" fmla="*/ 577850 w 1263650"/>
                <a:gd name="connsiteY8" fmla="*/ 1806574 h 2044699"/>
                <a:gd name="connsiteX9" fmla="*/ 577850 w 1263650"/>
                <a:gd name="connsiteY9" fmla="*/ 1809749 h 2044699"/>
                <a:gd name="connsiteX10" fmla="*/ 581025 w 1263650"/>
                <a:gd name="connsiteY10" fmla="*/ 1816099 h 2044699"/>
                <a:gd name="connsiteX11" fmla="*/ 584200 w 1263650"/>
                <a:gd name="connsiteY11" fmla="*/ 1822449 h 2044699"/>
                <a:gd name="connsiteX12" fmla="*/ 587375 w 1263650"/>
                <a:gd name="connsiteY12" fmla="*/ 1822449 h 2044699"/>
                <a:gd name="connsiteX13" fmla="*/ 587375 w 1263650"/>
                <a:gd name="connsiteY13" fmla="*/ 1825624 h 2044699"/>
                <a:gd name="connsiteX14" fmla="*/ 587375 w 1263650"/>
                <a:gd name="connsiteY14" fmla="*/ 1828799 h 2044699"/>
                <a:gd name="connsiteX15" fmla="*/ 584200 w 1263650"/>
                <a:gd name="connsiteY15" fmla="*/ 1828799 h 2044699"/>
                <a:gd name="connsiteX16" fmla="*/ 581025 w 1263650"/>
                <a:gd name="connsiteY16" fmla="*/ 1828799 h 2044699"/>
                <a:gd name="connsiteX17" fmla="*/ 574675 w 1263650"/>
                <a:gd name="connsiteY17" fmla="*/ 1828799 h 2044699"/>
                <a:gd name="connsiteX18" fmla="*/ 654050 w 1263650"/>
                <a:gd name="connsiteY18" fmla="*/ 1784349 h 2044699"/>
                <a:gd name="connsiteX19" fmla="*/ 657225 w 1263650"/>
                <a:gd name="connsiteY19" fmla="*/ 1784349 h 2044699"/>
                <a:gd name="connsiteX20" fmla="*/ 657225 w 1263650"/>
                <a:gd name="connsiteY20" fmla="*/ 1787524 h 2044699"/>
                <a:gd name="connsiteX21" fmla="*/ 654050 w 1263650"/>
                <a:gd name="connsiteY21" fmla="*/ 1787524 h 2044699"/>
                <a:gd name="connsiteX22" fmla="*/ 654050 w 1263650"/>
                <a:gd name="connsiteY22" fmla="*/ 1784349 h 2044699"/>
                <a:gd name="connsiteX23" fmla="*/ 320675 w 1263650"/>
                <a:gd name="connsiteY23" fmla="*/ 1441449 h 2044699"/>
                <a:gd name="connsiteX24" fmla="*/ 320678 w 1263650"/>
                <a:gd name="connsiteY24" fmla="*/ 1441452 h 2044699"/>
                <a:gd name="connsiteX25" fmla="*/ 320678 w 1263650"/>
                <a:gd name="connsiteY25" fmla="*/ 1441449 h 2044699"/>
                <a:gd name="connsiteX26" fmla="*/ 320675 w 1263650"/>
                <a:gd name="connsiteY26" fmla="*/ 1441449 h 2044699"/>
                <a:gd name="connsiteX27" fmla="*/ 200026 w 1263650"/>
                <a:gd name="connsiteY27" fmla="*/ 857250 h 2044699"/>
                <a:gd name="connsiteX28" fmla="*/ 202410 w 1263650"/>
                <a:gd name="connsiteY28" fmla="*/ 859634 h 2044699"/>
                <a:gd name="connsiteX29" fmla="*/ 202410 w 1263650"/>
                <a:gd name="connsiteY29" fmla="*/ 859633 h 2044699"/>
                <a:gd name="connsiteX30" fmla="*/ 200027 w 1263650"/>
                <a:gd name="connsiteY30" fmla="*/ 857250 h 2044699"/>
                <a:gd name="connsiteX31" fmla="*/ 200026 w 1263650"/>
                <a:gd name="connsiteY31" fmla="*/ 857250 h 2044699"/>
                <a:gd name="connsiteX32" fmla="*/ 193676 w 1263650"/>
                <a:gd name="connsiteY32" fmla="*/ 854075 h 2044699"/>
                <a:gd name="connsiteX33" fmla="*/ 193676 w 1263650"/>
                <a:gd name="connsiteY33" fmla="*/ 857250 h 2044699"/>
                <a:gd name="connsiteX34" fmla="*/ 193677 w 1263650"/>
                <a:gd name="connsiteY34" fmla="*/ 857250 h 2044699"/>
                <a:gd name="connsiteX35" fmla="*/ 193677 w 1263650"/>
                <a:gd name="connsiteY35" fmla="*/ 854075 h 2044699"/>
                <a:gd name="connsiteX36" fmla="*/ 193676 w 1263650"/>
                <a:gd name="connsiteY36" fmla="*/ 854075 h 2044699"/>
                <a:gd name="connsiteX37" fmla="*/ 190501 w 1263650"/>
                <a:gd name="connsiteY37" fmla="*/ 847724 h 2044699"/>
                <a:gd name="connsiteX38" fmla="*/ 190501 w 1263650"/>
                <a:gd name="connsiteY38" fmla="*/ 847725 h 2044699"/>
                <a:gd name="connsiteX39" fmla="*/ 190501 w 1263650"/>
                <a:gd name="connsiteY39" fmla="*/ 850900 h 2044699"/>
                <a:gd name="connsiteX40" fmla="*/ 190501 w 1263650"/>
                <a:gd name="connsiteY40" fmla="*/ 854075 h 2044699"/>
                <a:gd name="connsiteX41" fmla="*/ 190502 w 1263650"/>
                <a:gd name="connsiteY41" fmla="*/ 854075 h 2044699"/>
                <a:gd name="connsiteX42" fmla="*/ 190502 w 1263650"/>
                <a:gd name="connsiteY42" fmla="*/ 850900 h 2044699"/>
                <a:gd name="connsiteX43" fmla="*/ 190502 w 1263650"/>
                <a:gd name="connsiteY43" fmla="*/ 847725 h 2044699"/>
                <a:gd name="connsiteX44" fmla="*/ 190501 w 1263650"/>
                <a:gd name="connsiteY44" fmla="*/ 847724 h 2044699"/>
                <a:gd name="connsiteX45" fmla="*/ 187326 w 1263650"/>
                <a:gd name="connsiteY45" fmla="*/ 838200 h 2044699"/>
                <a:gd name="connsiteX46" fmla="*/ 187326 w 1263650"/>
                <a:gd name="connsiteY46" fmla="*/ 841375 h 2044699"/>
                <a:gd name="connsiteX47" fmla="*/ 187326 w 1263650"/>
                <a:gd name="connsiteY47" fmla="*/ 844550 h 2044699"/>
                <a:gd name="connsiteX48" fmla="*/ 187327 w 1263650"/>
                <a:gd name="connsiteY48" fmla="*/ 844550 h 2044699"/>
                <a:gd name="connsiteX49" fmla="*/ 187327 w 1263650"/>
                <a:gd name="connsiteY49" fmla="*/ 841375 h 2044699"/>
                <a:gd name="connsiteX50" fmla="*/ 187327 w 1263650"/>
                <a:gd name="connsiteY50" fmla="*/ 838200 h 2044699"/>
                <a:gd name="connsiteX51" fmla="*/ 187326 w 1263650"/>
                <a:gd name="connsiteY51" fmla="*/ 838200 h 2044699"/>
                <a:gd name="connsiteX52" fmla="*/ 184151 w 1263650"/>
                <a:gd name="connsiteY52" fmla="*/ 835025 h 2044699"/>
                <a:gd name="connsiteX53" fmla="*/ 184151 w 1263650"/>
                <a:gd name="connsiteY53" fmla="*/ 838200 h 2044699"/>
                <a:gd name="connsiteX54" fmla="*/ 184152 w 1263650"/>
                <a:gd name="connsiteY54" fmla="*/ 838200 h 2044699"/>
                <a:gd name="connsiteX55" fmla="*/ 184152 w 1263650"/>
                <a:gd name="connsiteY55" fmla="*/ 835025 h 2044699"/>
                <a:gd name="connsiteX56" fmla="*/ 184151 w 1263650"/>
                <a:gd name="connsiteY56" fmla="*/ 835025 h 2044699"/>
                <a:gd name="connsiteX57" fmla="*/ 177801 w 1263650"/>
                <a:gd name="connsiteY57" fmla="*/ 831850 h 2044699"/>
                <a:gd name="connsiteX58" fmla="*/ 177801 w 1263650"/>
                <a:gd name="connsiteY58" fmla="*/ 835025 h 2044699"/>
                <a:gd name="connsiteX59" fmla="*/ 177802 w 1263650"/>
                <a:gd name="connsiteY59" fmla="*/ 835025 h 2044699"/>
                <a:gd name="connsiteX60" fmla="*/ 177802 w 1263650"/>
                <a:gd name="connsiteY60" fmla="*/ 831850 h 2044699"/>
                <a:gd name="connsiteX61" fmla="*/ 177801 w 1263650"/>
                <a:gd name="connsiteY61" fmla="*/ 831850 h 2044699"/>
                <a:gd name="connsiteX62" fmla="*/ 187325 w 1263650"/>
                <a:gd name="connsiteY62" fmla="*/ 784225 h 2044699"/>
                <a:gd name="connsiteX63" fmla="*/ 187325 w 1263650"/>
                <a:gd name="connsiteY63" fmla="*/ 787400 h 2044699"/>
                <a:gd name="connsiteX64" fmla="*/ 187326 w 1263650"/>
                <a:gd name="connsiteY64" fmla="*/ 787400 h 2044699"/>
                <a:gd name="connsiteX65" fmla="*/ 187326 w 1263650"/>
                <a:gd name="connsiteY65" fmla="*/ 784225 h 2044699"/>
                <a:gd name="connsiteX66" fmla="*/ 187325 w 1263650"/>
                <a:gd name="connsiteY66" fmla="*/ 784225 h 2044699"/>
                <a:gd name="connsiteX67" fmla="*/ 92075 w 1263650"/>
                <a:gd name="connsiteY67" fmla="*/ 784225 h 2044699"/>
                <a:gd name="connsiteX68" fmla="*/ 92075 w 1263650"/>
                <a:gd name="connsiteY68" fmla="*/ 787400 h 2044699"/>
                <a:gd name="connsiteX69" fmla="*/ 90805 w 1263650"/>
                <a:gd name="connsiteY69" fmla="*/ 784860 h 2044699"/>
                <a:gd name="connsiteX70" fmla="*/ 92075 w 1263650"/>
                <a:gd name="connsiteY70" fmla="*/ 784225 h 2044699"/>
                <a:gd name="connsiteX71" fmla="*/ 180975 w 1263650"/>
                <a:gd name="connsiteY71" fmla="*/ 774700 h 2044699"/>
                <a:gd name="connsiteX72" fmla="*/ 180976 w 1263650"/>
                <a:gd name="connsiteY72" fmla="*/ 774700 h 2044699"/>
                <a:gd name="connsiteX73" fmla="*/ 180976 w 1263650"/>
                <a:gd name="connsiteY73" fmla="*/ 774701 h 2044699"/>
                <a:gd name="connsiteX74" fmla="*/ 180975 w 1263650"/>
                <a:gd name="connsiteY74" fmla="*/ 774700 h 2044699"/>
                <a:gd name="connsiteX75" fmla="*/ 184150 w 1263650"/>
                <a:gd name="connsiteY75" fmla="*/ 769937 h 2044699"/>
                <a:gd name="connsiteX76" fmla="*/ 184150 w 1263650"/>
                <a:gd name="connsiteY76" fmla="*/ 771525 h 2044699"/>
                <a:gd name="connsiteX77" fmla="*/ 184151 w 1263650"/>
                <a:gd name="connsiteY77" fmla="*/ 771525 h 2044699"/>
                <a:gd name="connsiteX78" fmla="*/ 184151 w 1263650"/>
                <a:gd name="connsiteY78" fmla="*/ 769937 h 2044699"/>
                <a:gd name="connsiteX79" fmla="*/ 184150 w 1263650"/>
                <a:gd name="connsiteY79" fmla="*/ 769937 h 2044699"/>
                <a:gd name="connsiteX80" fmla="*/ 555625 w 1263650"/>
                <a:gd name="connsiteY80" fmla="*/ 641350 h 2044699"/>
                <a:gd name="connsiteX81" fmla="*/ 561975 w 1263650"/>
                <a:gd name="connsiteY81" fmla="*/ 644525 h 2044699"/>
                <a:gd name="connsiteX82" fmla="*/ 561976 w 1263650"/>
                <a:gd name="connsiteY82" fmla="*/ 644525 h 2044699"/>
                <a:gd name="connsiteX83" fmla="*/ 555626 w 1263650"/>
                <a:gd name="connsiteY83" fmla="*/ 641350 h 2044699"/>
                <a:gd name="connsiteX84" fmla="*/ 555625 w 1263650"/>
                <a:gd name="connsiteY84" fmla="*/ 641350 h 2044699"/>
                <a:gd name="connsiteX85" fmla="*/ 104775 w 1263650"/>
                <a:gd name="connsiteY85" fmla="*/ 0 h 2044699"/>
                <a:gd name="connsiteX86" fmla="*/ 107950 w 1263650"/>
                <a:gd name="connsiteY86" fmla="*/ 3175 h 2044699"/>
                <a:gd name="connsiteX87" fmla="*/ 114300 w 1263650"/>
                <a:gd name="connsiteY87" fmla="*/ 3175 h 2044699"/>
                <a:gd name="connsiteX88" fmla="*/ 123825 w 1263650"/>
                <a:gd name="connsiteY88" fmla="*/ 6350 h 2044699"/>
                <a:gd name="connsiteX89" fmla="*/ 133350 w 1263650"/>
                <a:gd name="connsiteY89" fmla="*/ 9525 h 2044699"/>
                <a:gd name="connsiteX90" fmla="*/ 136525 w 1263650"/>
                <a:gd name="connsiteY90" fmla="*/ 9525 h 2044699"/>
                <a:gd name="connsiteX91" fmla="*/ 146050 w 1263650"/>
                <a:gd name="connsiteY91" fmla="*/ 12700 h 2044699"/>
                <a:gd name="connsiteX92" fmla="*/ 155575 w 1263650"/>
                <a:gd name="connsiteY92" fmla="*/ 15875 h 2044699"/>
                <a:gd name="connsiteX93" fmla="*/ 158750 w 1263650"/>
                <a:gd name="connsiteY93" fmla="*/ 15875 h 2044699"/>
                <a:gd name="connsiteX94" fmla="*/ 161925 w 1263650"/>
                <a:gd name="connsiteY94" fmla="*/ 15875 h 2044699"/>
                <a:gd name="connsiteX95" fmla="*/ 180975 w 1263650"/>
                <a:gd name="connsiteY95" fmla="*/ 22225 h 2044699"/>
                <a:gd name="connsiteX96" fmla="*/ 190500 w 1263650"/>
                <a:gd name="connsiteY96" fmla="*/ 22225 h 2044699"/>
                <a:gd name="connsiteX97" fmla="*/ 200025 w 1263650"/>
                <a:gd name="connsiteY97" fmla="*/ 25400 h 2044699"/>
                <a:gd name="connsiteX98" fmla="*/ 203200 w 1263650"/>
                <a:gd name="connsiteY98" fmla="*/ 28575 h 2044699"/>
                <a:gd name="connsiteX99" fmla="*/ 215900 w 1263650"/>
                <a:gd name="connsiteY99" fmla="*/ 28575 h 2044699"/>
                <a:gd name="connsiteX100" fmla="*/ 215900 w 1263650"/>
                <a:gd name="connsiteY100" fmla="*/ 31750 h 2044699"/>
                <a:gd name="connsiteX101" fmla="*/ 219075 w 1263650"/>
                <a:gd name="connsiteY101" fmla="*/ 31750 h 2044699"/>
                <a:gd name="connsiteX102" fmla="*/ 222250 w 1263650"/>
                <a:gd name="connsiteY102" fmla="*/ 31750 h 2044699"/>
                <a:gd name="connsiteX103" fmla="*/ 225425 w 1263650"/>
                <a:gd name="connsiteY103" fmla="*/ 31750 h 2044699"/>
                <a:gd name="connsiteX104" fmla="*/ 228600 w 1263650"/>
                <a:gd name="connsiteY104" fmla="*/ 31750 h 2044699"/>
                <a:gd name="connsiteX105" fmla="*/ 231775 w 1263650"/>
                <a:gd name="connsiteY105" fmla="*/ 34925 h 2044699"/>
                <a:gd name="connsiteX106" fmla="*/ 238125 w 1263650"/>
                <a:gd name="connsiteY106" fmla="*/ 34925 h 2044699"/>
                <a:gd name="connsiteX107" fmla="*/ 247650 w 1263650"/>
                <a:gd name="connsiteY107" fmla="*/ 38100 h 2044699"/>
                <a:gd name="connsiteX108" fmla="*/ 263525 w 1263650"/>
                <a:gd name="connsiteY108" fmla="*/ 41275 h 2044699"/>
                <a:gd name="connsiteX109" fmla="*/ 269875 w 1263650"/>
                <a:gd name="connsiteY109" fmla="*/ 44450 h 2044699"/>
                <a:gd name="connsiteX110" fmla="*/ 282575 w 1263650"/>
                <a:gd name="connsiteY110" fmla="*/ 47625 h 2044699"/>
                <a:gd name="connsiteX111" fmla="*/ 307975 w 1263650"/>
                <a:gd name="connsiteY111" fmla="*/ 53975 h 2044699"/>
                <a:gd name="connsiteX112" fmla="*/ 314325 w 1263650"/>
                <a:gd name="connsiteY112" fmla="*/ 53975 h 2044699"/>
                <a:gd name="connsiteX113" fmla="*/ 320675 w 1263650"/>
                <a:gd name="connsiteY113" fmla="*/ 57150 h 2044699"/>
                <a:gd name="connsiteX114" fmla="*/ 327025 w 1263650"/>
                <a:gd name="connsiteY114" fmla="*/ 57150 h 2044699"/>
                <a:gd name="connsiteX115" fmla="*/ 346075 w 1263650"/>
                <a:gd name="connsiteY115" fmla="*/ 60325 h 2044699"/>
                <a:gd name="connsiteX116" fmla="*/ 355600 w 1263650"/>
                <a:gd name="connsiteY116" fmla="*/ 63500 h 2044699"/>
                <a:gd name="connsiteX117" fmla="*/ 365125 w 1263650"/>
                <a:gd name="connsiteY117" fmla="*/ 66675 h 2044699"/>
                <a:gd name="connsiteX118" fmla="*/ 368300 w 1263650"/>
                <a:gd name="connsiteY118" fmla="*/ 66675 h 2044699"/>
                <a:gd name="connsiteX119" fmla="*/ 371475 w 1263650"/>
                <a:gd name="connsiteY119" fmla="*/ 66675 h 2044699"/>
                <a:gd name="connsiteX120" fmla="*/ 393700 w 1263650"/>
                <a:gd name="connsiteY120" fmla="*/ 73025 h 2044699"/>
                <a:gd name="connsiteX121" fmla="*/ 460375 w 1263650"/>
                <a:gd name="connsiteY121" fmla="*/ 92075 h 2044699"/>
                <a:gd name="connsiteX122" fmla="*/ 473075 w 1263650"/>
                <a:gd name="connsiteY122" fmla="*/ 95250 h 2044699"/>
                <a:gd name="connsiteX123" fmla="*/ 482600 w 1263650"/>
                <a:gd name="connsiteY123" fmla="*/ 98425 h 2044699"/>
                <a:gd name="connsiteX124" fmla="*/ 485775 w 1263650"/>
                <a:gd name="connsiteY124" fmla="*/ 98425 h 2044699"/>
                <a:gd name="connsiteX125" fmla="*/ 498475 w 1263650"/>
                <a:gd name="connsiteY125" fmla="*/ 101600 h 2044699"/>
                <a:gd name="connsiteX126" fmla="*/ 501650 w 1263650"/>
                <a:gd name="connsiteY126" fmla="*/ 101600 h 2044699"/>
                <a:gd name="connsiteX127" fmla="*/ 508000 w 1263650"/>
                <a:gd name="connsiteY127" fmla="*/ 101600 h 2044699"/>
                <a:gd name="connsiteX128" fmla="*/ 523875 w 1263650"/>
                <a:gd name="connsiteY128" fmla="*/ 107950 h 2044699"/>
                <a:gd name="connsiteX129" fmla="*/ 527050 w 1263650"/>
                <a:gd name="connsiteY129" fmla="*/ 107950 h 2044699"/>
                <a:gd name="connsiteX130" fmla="*/ 530225 w 1263650"/>
                <a:gd name="connsiteY130" fmla="*/ 107950 h 2044699"/>
                <a:gd name="connsiteX131" fmla="*/ 539750 w 1263650"/>
                <a:gd name="connsiteY131" fmla="*/ 111125 h 2044699"/>
                <a:gd name="connsiteX132" fmla="*/ 542925 w 1263650"/>
                <a:gd name="connsiteY132" fmla="*/ 111125 h 2044699"/>
                <a:gd name="connsiteX133" fmla="*/ 546100 w 1263650"/>
                <a:gd name="connsiteY133" fmla="*/ 111125 h 2044699"/>
                <a:gd name="connsiteX134" fmla="*/ 549275 w 1263650"/>
                <a:gd name="connsiteY134" fmla="*/ 114300 h 2044699"/>
                <a:gd name="connsiteX135" fmla="*/ 552450 w 1263650"/>
                <a:gd name="connsiteY135" fmla="*/ 114300 h 2044699"/>
                <a:gd name="connsiteX136" fmla="*/ 555625 w 1263650"/>
                <a:gd name="connsiteY136" fmla="*/ 114300 h 2044699"/>
                <a:gd name="connsiteX137" fmla="*/ 558800 w 1263650"/>
                <a:gd name="connsiteY137" fmla="*/ 114300 h 2044699"/>
                <a:gd name="connsiteX138" fmla="*/ 561975 w 1263650"/>
                <a:gd name="connsiteY138" fmla="*/ 114300 h 2044699"/>
                <a:gd name="connsiteX139" fmla="*/ 565150 w 1263650"/>
                <a:gd name="connsiteY139" fmla="*/ 117475 h 2044699"/>
                <a:gd name="connsiteX140" fmla="*/ 574675 w 1263650"/>
                <a:gd name="connsiteY140" fmla="*/ 120650 h 2044699"/>
                <a:gd name="connsiteX141" fmla="*/ 584200 w 1263650"/>
                <a:gd name="connsiteY141" fmla="*/ 120650 h 2044699"/>
                <a:gd name="connsiteX142" fmla="*/ 606425 w 1263650"/>
                <a:gd name="connsiteY142" fmla="*/ 127000 h 2044699"/>
                <a:gd name="connsiteX143" fmla="*/ 628650 w 1263650"/>
                <a:gd name="connsiteY143" fmla="*/ 130175 h 2044699"/>
                <a:gd name="connsiteX144" fmla="*/ 650875 w 1263650"/>
                <a:gd name="connsiteY144" fmla="*/ 136525 h 2044699"/>
                <a:gd name="connsiteX145" fmla="*/ 660400 w 1263650"/>
                <a:gd name="connsiteY145" fmla="*/ 139700 h 2044699"/>
                <a:gd name="connsiteX146" fmla="*/ 676275 w 1263650"/>
                <a:gd name="connsiteY146" fmla="*/ 142875 h 2044699"/>
                <a:gd name="connsiteX147" fmla="*/ 682625 w 1263650"/>
                <a:gd name="connsiteY147" fmla="*/ 142875 h 2044699"/>
                <a:gd name="connsiteX148" fmla="*/ 679450 w 1263650"/>
                <a:gd name="connsiteY148" fmla="*/ 155575 h 2044699"/>
                <a:gd name="connsiteX149" fmla="*/ 676275 w 1263650"/>
                <a:gd name="connsiteY149" fmla="*/ 161925 h 2044699"/>
                <a:gd name="connsiteX150" fmla="*/ 676275 w 1263650"/>
                <a:gd name="connsiteY150" fmla="*/ 165100 h 2044699"/>
                <a:gd name="connsiteX151" fmla="*/ 676275 w 1263650"/>
                <a:gd name="connsiteY151" fmla="*/ 174625 h 2044699"/>
                <a:gd name="connsiteX152" fmla="*/ 673100 w 1263650"/>
                <a:gd name="connsiteY152" fmla="*/ 187325 h 2044699"/>
                <a:gd name="connsiteX153" fmla="*/ 666750 w 1263650"/>
                <a:gd name="connsiteY153" fmla="*/ 203200 h 2044699"/>
                <a:gd name="connsiteX154" fmla="*/ 666750 w 1263650"/>
                <a:gd name="connsiteY154" fmla="*/ 206375 h 2044699"/>
                <a:gd name="connsiteX155" fmla="*/ 660400 w 1263650"/>
                <a:gd name="connsiteY155" fmla="*/ 234950 h 2044699"/>
                <a:gd name="connsiteX156" fmla="*/ 660400 w 1263650"/>
                <a:gd name="connsiteY156" fmla="*/ 241300 h 2044699"/>
                <a:gd name="connsiteX157" fmla="*/ 650875 w 1263650"/>
                <a:gd name="connsiteY157" fmla="*/ 273050 h 2044699"/>
                <a:gd name="connsiteX158" fmla="*/ 647700 w 1263650"/>
                <a:gd name="connsiteY158" fmla="*/ 295275 h 2044699"/>
                <a:gd name="connsiteX159" fmla="*/ 647700 w 1263650"/>
                <a:gd name="connsiteY159" fmla="*/ 298450 h 2044699"/>
                <a:gd name="connsiteX160" fmla="*/ 644525 w 1263650"/>
                <a:gd name="connsiteY160" fmla="*/ 307975 h 2044699"/>
                <a:gd name="connsiteX161" fmla="*/ 641350 w 1263650"/>
                <a:gd name="connsiteY161" fmla="*/ 330200 h 2044699"/>
                <a:gd name="connsiteX162" fmla="*/ 635000 w 1263650"/>
                <a:gd name="connsiteY162" fmla="*/ 352425 h 2044699"/>
                <a:gd name="connsiteX163" fmla="*/ 631825 w 1263650"/>
                <a:gd name="connsiteY163" fmla="*/ 365125 h 2044699"/>
                <a:gd name="connsiteX164" fmla="*/ 628650 w 1263650"/>
                <a:gd name="connsiteY164" fmla="*/ 374650 h 2044699"/>
                <a:gd name="connsiteX165" fmla="*/ 628650 w 1263650"/>
                <a:gd name="connsiteY165" fmla="*/ 381000 h 2044699"/>
                <a:gd name="connsiteX166" fmla="*/ 628650 w 1263650"/>
                <a:gd name="connsiteY166" fmla="*/ 387350 h 2044699"/>
                <a:gd name="connsiteX167" fmla="*/ 622300 w 1263650"/>
                <a:gd name="connsiteY167" fmla="*/ 419100 h 2044699"/>
                <a:gd name="connsiteX168" fmla="*/ 619125 w 1263650"/>
                <a:gd name="connsiteY168" fmla="*/ 434975 h 2044699"/>
                <a:gd name="connsiteX169" fmla="*/ 612775 w 1263650"/>
                <a:gd name="connsiteY169" fmla="*/ 457200 h 2044699"/>
                <a:gd name="connsiteX170" fmla="*/ 606425 w 1263650"/>
                <a:gd name="connsiteY170" fmla="*/ 476250 h 2044699"/>
                <a:gd name="connsiteX171" fmla="*/ 600075 w 1263650"/>
                <a:gd name="connsiteY171" fmla="*/ 511175 h 2044699"/>
                <a:gd name="connsiteX172" fmla="*/ 587375 w 1263650"/>
                <a:gd name="connsiteY172" fmla="*/ 568325 h 2044699"/>
                <a:gd name="connsiteX173" fmla="*/ 587375 w 1263650"/>
                <a:gd name="connsiteY173" fmla="*/ 574675 h 2044699"/>
                <a:gd name="connsiteX174" fmla="*/ 577850 w 1263650"/>
                <a:gd name="connsiteY174" fmla="*/ 612775 h 2044699"/>
                <a:gd name="connsiteX175" fmla="*/ 574675 w 1263650"/>
                <a:gd name="connsiteY175" fmla="*/ 619125 h 2044699"/>
                <a:gd name="connsiteX176" fmla="*/ 574675 w 1263650"/>
                <a:gd name="connsiteY176" fmla="*/ 622300 h 2044699"/>
                <a:gd name="connsiteX177" fmla="*/ 574676 w 1263650"/>
                <a:gd name="connsiteY177" fmla="*/ 622300 h 2044699"/>
                <a:gd name="connsiteX178" fmla="*/ 573884 w 1263650"/>
                <a:gd name="connsiteY178" fmla="*/ 626260 h 2044699"/>
                <a:gd name="connsiteX179" fmla="*/ 573884 w 1263650"/>
                <a:gd name="connsiteY179" fmla="*/ 629444 h 2044699"/>
                <a:gd name="connsiteX180" fmla="*/ 573247 w 1263650"/>
                <a:gd name="connsiteY180" fmla="*/ 629444 h 2044699"/>
                <a:gd name="connsiteX181" fmla="*/ 571501 w 1263650"/>
                <a:gd name="connsiteY181" fmla="*/ 638175 h 2044699"/>
                <a:gd name="connsiteX182" fmla="*/ 568326 w 1263650"/>
                <a:gd name="connsiteY182" fmla="*/ 644525 h 2044699"/>
                <a:gd name="connsiteX183" fmla="*/ 568325 w 1263650"/>
                <a:gd name="connsiteY183" fmla="*/ 644525 h 2044699"/>
                <a:gd name="connsiteX184" fmla="*/ 568325 w 1263650"/>
                <a:gd name="connsiteY184" fmla="*/ 657225 h 2044699"/>
                <a:gd name="connsiteX185" fmla="*/ 565150 w 1263650"/>
                <a:gd name="connsiteY185" fmla="*/ 666750 h 2044699"/>
                <a:gd name="connsiteX186" fmla="*/ 565150 w 1263650"/>
                <a:gd name="connsiteY186" fmla="*/ 673100 h 2044699"/>
                <a:gd name="connsiteX187" fmla="*/ 561975 w 1263650"/>
                <a:gd name="connsiteY187" fmla="*/ 679450 h 2044699"/>
                <a:gd name="connsiteX188" fmla="*/ 561975 w 1263650"/>
                <a:gd name="connsiteY188" fmla="*/ 682625 h 2044699"/>
                <a:gd name="connsiteX189" fmla="*/ 558800 w 1263650"/>
                <a:gd name="connsiteY189" fmla="*/ 692150 h 2044699"/>
                <a:gd name="connsiteX190" fmla="*/ 558801 w 1263650"/>
                <a:gd name="connsiteY190" fmla="*/ 692150 h 2044699"/>
                <a:gd name="connsiteX191" fmla="*/ 558801 w 1263650"/>
                <a:gd name="connsiteY191" fmla="*/ 704850 h 2044699"/>
                <a:gd name="connsiteX192" fmla="*/ 558801 w 1263650"/>
                <a:gd name="connsiteY192" fmla="*/ 708025 h 2044699"/>
                <a:gd name="connsiteX193" fmla="*/ 561976 w 1263650"/>
                <a:gd name="connsiteY193" fmla="*/ 708025 h 2044699"/>
                <a:gd name="connsiteX194" fmla="*/ 561976 w 1263650"/>
                <a:gd name="connsiteY194" fmla="*/ 711200 h 2044699"/>
                <a:gd name="connsiteX195" fmla="*/ 561976 w 1263650"/>
                <a:gd name="connsiteY195" fmla="*/ 714375 h 2044699"/>
                <a:gd name="connsiteX196" fmla="*/ 568326 w 1263650"/>
                <a:gd name="connsiteY196" fmla="*/ 720725 h 2044699"/>
                <a:gd name="connsiteX197" fmla="*/ 570231 w 1263650"/>
                <a:gd name="connsiteY197" fmla="*/ 723900 h 2044699"/>
                <a:gd name="connsiteX198" fmla="*/ 571501 w 1263650"/>
                <a:gd name="connsiteY198" fmla="*/ 726017 h 2044699"/>
                <a:gd name="connsiteX199" fmla="*/ 577851 w 1263650"/>
                <a:gd name="connsiteY199" fmla="*/ 736600 h 2044699"/>
                <a:gd name="connsiteX200" fmla="*/ 593726 w 1263650"/>
                <a:gd name="connsiteY200" fmla="*/ 755650 h 2044699"/>
                <a:gd name="connsiteX201" fmla="*/ 603251 w 1263650"/>
                <a:gd name="connsiteY201" fmla="*/ 771525 h 2044699"/>
                <a:gd name="connsiteX202" fmla="*/ 606426 w 1263650"/>
                <a:gd name="connsiteY202" fmla="*/ 771525 h 2044699"/>
                <a:gd name="connsiteX203" fmla="*/ 606426 w 1263650"/>
                <a:gd name="connsiteY203" fmla="*/ 774700 h 2044699"/>
                <a:gd name="connsiteX204" fmla="*/ 606425 w 1263650"/>
                <a:gd name="connsiteY204" fmla="*/ 774700 h 2044699"/>
                <a:gd name="connsiteX205" fmla="*/ 625475 w 1263650"/>
                <a:gd name="connsiteY205" fmla="*/ 803275 h 2044699"/>
                <a:gd name="connsiteX206" fmla="*/ 628650 w 1263650"/>
                <a:gd name="connsiteY206" fmla="*/ 806450 h 2044699"/>
                <a:gd name="connsiteX207" fmla="*/ 635000 w 1263650"/>
                <a:gd name="connsiteY207" fmla="*/ 812800 h 2044699"/>
                <a:gd name="connsiteX208" fmla="*/ 638175 w 1263650"/>
                <a:gd name="connsiteY208" fmla="*/ 819150 h 2044699"/>
                <a:gd name="connsiteX209" fmla="*/ 644525 w 1263650"/>
                <a:gd name="connsiteY209" fmla="*/ 828675 h 2044699"/>
                <a:gd name="connsiteX210" fmla="*/ 647700 w 1263650"/>
                <a:gd name="connsiteY210" fmla="*/ 831850 h 2044699"/>
                <a:gd name="connsiteX211" fmla="*/ 654050 w 1263650"/>
                <a:gd name="connsiteY211" fmla="*/ 841375 h 2044699"/>
                <a:gd name="connsiteX212" fmla="*/ 657225 w 1263650"/>
                <a:gd name="connsiteY212" fmla="*/ 841375 h 2044699"/>
                <a:gd name="connsiteX213" fmla="*/ 657225 w 1263650"/>
                <a:gd name="connsiteY213" fmla="*/ 847725 h 2044699"/>
                <a:gd name="connsiteX214" fmla="*/ 660400 w 1263650"/>
                <a:gd name="connsiteY214" fmla="*/ 850900 h 2044699"/>
                <a:gd name="connsiteX215" fmla="*/ 663575 w 1263650"/>
                <a:gd name="connsiteY215" fmla="*/ 854075 h 2044699"/>
                <a:gd name="connsiteX216" fmla="*/ 673100 w 1263650"/>
                <a:gd name="connsiteY216" fmla="*/ 866775 h 2044699"/>
                <a:gd name="connsiteX217" fmla="*/ 679450 w 1263650"/>
                <a:gd name="connsiteY217" fmla="*/ 876300 h 2044699"/>
                <a:gd name="connsiteX218" fmla="*/ 682625 w 1263650"/>
                <a:gd name="connsiteY218" fmla="*/ 879475 h 2044699"/>
                <a:gd name="connsiteX219" fmla="*/ 701675 w 1263650"/>
                <a:gd name="connsiteY219" fmla="*/ 908050 h 2044699"/>
                <a:gd name="connsiteX220" fmla="*/ 708025 w 1263650"/>
                <a:gd name="connsiteY220" fmla="*/ 914400 h 2044699"/>
                <a:gd name="connsiteX221" fmla="*/ 723900 w 1263650"/>
                <a:gd name="connsiteY221" fmla="*/ 936625 h 2044699"/>
                <a:gd name="connsiteX222" fmla="*/ 733425 w 1263650"/>
                <a:gd name="connsiteY222" fmla="*/ 949325 h 2044699"/>
                <a:gd name="connsiteX223" fmla="*/ 736600 w 1263650"/>
                <a:gd name="connsiteY223" fmla="*/ 952500 h 2044699"/>
                <a:gd name="connsiteX224" fmla="*/ 736600 w 1263650"/>
                <a:gd name="connsiteY224" fmla="*/ 955675 h 2044699"/>
                <a:gd name="connsiteX225" fmla="*/ 739775 w 1263650"/>
                <a:gd name="connsiteY225" fmla="*/ 958850 h 2044699"/>
                <a:gd name="connsiteX226" fmla="*/ 739775 w 1263650"/>
                <a:gd name="connsiteY226" fmla="*/ 962025 h 2044699"/>
                <a:gd name="connsiteX227" fmla="*/ 746125 w 1263650"/>
                <a:gd name="connsiteY227" fmla="*/ 971550 h 2044699"/>
                <a:gd name="connsiteX228" fmla="*/ 790575 w 1263650"/>
                <a:gd name="connsiteY228" fmla="*/ 1028700 h 2044699"/>
                <a:gd name="connsiteX229" fmla="*/ 806450 w 1263650"/>
                <a:gd name="connsiteY229" fmla="*/ 1050925 h 2044699"/>
                <a:gd name="connsiteX230" fmla="*/ 812800 w 1263650"/>
                <a:gd name="connsiteY230" fmla="*/ 1060450 h 2044699"/>
                <a:gd name="connsiteX231" fmla="*/ 822325 w 1263650"/>
                <a:gd name="connsiteY231" fmla="*/ 1073150 h 2044699"/>
                <a:gd name="connsiteX232" fmla="*/ 825500 w 1263650"/>
                <a:gd name="connsiteY232" fmla="*/ 1079500 h 2044699"/>
                <a:gd name="connsiteX233" fmla="*/ 841375 w 1263650"/>
                <a:gd name="connsiteY233" fmla="*/ 1104900 h 2044699"/>
                <a:gd name="connsiteX234" fmla="*/ 854075 w 1263650"/>
                <a:gd name="connsiteY234" fmla="*/ 1117600 h 2044699"/>
                <a:gd name="connsiteX235" fmla="*/ 860425 w 1263650"/>
                <a:gd name="connsiteY235" fmla="*/ 1130300 h 2044699"/>
                <a:gd name="connsiteX236" fmla="*/ 866775 w 1263650"/>
                <a:gd name="connsiteY236" fmla="*/ 1136650 h 2044699"/>
                <a:gd name="connsiteX237" fmla="*/ 869950 w 1263650"/>
                <a:gd name="connsiteY237" fmla="*/ 1143000 h 2044699"/>
                <a:gd name="connsiteX238" fmla="*/ 882650 w 1263650"/>
                <a:gd name="connsiteY238" fmla="*/ 1162050 h 2044699"/>
                <a:gd name="connsiteX239" fmla="*/ 892175 w 1263650"/>
                <a:gd name="connsiteY239" fmla="*/ 1168400 h 2044699"/>
                <a:gd name="connsiteX240" fmla="*/ 892175 w 1263650"/>
                <a:gd name="connsiteY240" fmla="*/ 1171575 h 2044699"/>
                <a:gd name="connsiteX241" fmla="*/ 895350 w 1263650"/>
                <a:gd name="connsiteY241" fmla="*/ 1174750 h 2044699"/>
                <a:gd name="connsiteX242" fmla="*/ 904875 w 1263650"/>
                <a:gd name="connsiteY242" fmla="*/ 1190625 h 2044699"/>
                <a:gd name="connsiteX243" fmla="*/ 908050 w 1263650"/>
                <a:gd name="connsiteY243" fmla="*/ 1193800 h 2044699"/>
                <a:gd name="connsiteX244" fmla="*/ 933450 w 1263650"/>
                <a:gd name="connsiteY244" fmla="*/ 1228725 h 2044699"/>
                <a:gd name="connsiteX245" fmla="*/ 933450 w 1263650"/>
                <a:gd name="connsiteY245" fmla="*/ 1231900 h 2044699"/>
                <a:gd name="connsiteX246" fmla="*/ 958850 w 1263650"/>
                <a:gd name="connsiteY246" fmla="*/ 1263650 h 2044699"/>
                <a:gd name="connsiteX247" fmla="*/ 977900 w 1263650"/>
                <a:gd name="connsiteY247" fmla="*/ 1292225 h 2044699"/>
                <a:gd name="connsiteX248" fmla="*/ 1005680 w 1263650"/>
                <a:gd name="connsiteY248" fmla="*/ 1331117 h 2044699"/>
                <a:gd name="connsiteX249" fmla="*/ 1006478 w 1263650"/>
                <a:gd name="connsiteY249" fmla="*/ 1331117 h 2044699"/>
                <a:gd name="connsiteX250" fmla="*/ 1006478 w 1263650"/>
                <a:gd name="connsiteY250" fmla="*/ 1332234 h 2044699"/>
                <a:gd name="connsiteX251" fmla="*/ 1009650 w 1263650"/>
                <a:gd name="connsiteY251" fmla="*/ 1336675 h 2044699"/>
                <a:gd name="connsiteX252" fmla="*/ 1025525 w 1263650"/>
                <a:gd name="connsiteY252" fmla="*/ 1355725 h 2044699"/>
                <a:gd name="connsiteX253" fmla="*/ 1025525 w 1263650"/>
                <a:gd name="connsiteY253" fmla="*/ 1358900 h 2044699"/>
                <a:gd name="connsiteX254" fmla="*/ 1031875 w 1263650"/>
                <a:gd name="connsiteY254" fmla="*/ 1365250 h 2044699"/>
                <a:gd name="connsiteX255" fmla="*/ 1035050 w 1263650"/>
                <a:gd name="connsiteY255" fmla="*/ 1374775 h 2044699"/>
                <a:gd name="connsiteX256" fmla="*/ 1038225 w 1263650"/>
                <a:gd name="connsiteY256" fmla="*/ 1374775 h 2044699"/>
                <a:gd name="connsiteX257" fmla="*/ 1041400 w 1263650"/>
                <a:gd name="connsiteY257" fmla="*/ 1377950 h 2044699"/>
                <a:gd name="connsiteX258" fmla="*/ 1044575 w 1263650"/>
                <a:gd name="connsiteY258" fmla="*/ 1384300 h 2044699"/>
                <a:gd name="connsiteX259" fmla="*/ 1047750 w 1263650"/>
                <a:gd name="connsiteY259" fmla="*/ 1387475 h 2044699"/>
                <a:gd name="connsiteX260" fmla="*/ 1047750 w 1263650"/>
                <a:gd name="connsiteY260" fmla="*/ 1390650 h 2044699"/>
                <a:gd name="connsiteX261" fmla="*/ 1050925 w 1263650"/>
                <a:gd name="connsiteY261" fmla="*/ 1393825 h 2044699"/>
                <a:gd name="connsiteX262" fmla="*/ 1054100 w 1263650"/>
                <a:gd name="connsiteY262" fmla="*/ 1397000 h 2044699"/>
                <a:gd name="connsiteX263" fmla="*/ 1057275 w 1263650"/>
                <a:gd name="connsiteY263" fmla="*/ 1403350 h 2044699"/>
                <a:gd name="connsiteX264" fmla="*/ 1073150 w 1263650"/>
                <a:gd name="connsiteY264" fmla="*/ 1425575 h 2044699"/>
                <a:gd name="connsiteX265" fmla="*/ 1079500 w 1263650"/>
                <a:gd name="connsiteY265" fmla="*/ 1431925 h 2044699"/>
                <a:gd name="connsiteX266" fmla="*/ 1079500 w 1263650"/>
                <a:gd name="connsiteY266" fmla="*/ 1431924 h 2044699"/>
                <a:gd name="connsiteX267" fmla="*/ 1092200 w 1263650"/>
                <a:gd name="connsiteY267" fmla="*/ 1450974 h 2044699"/>
                <a:gd name="connsiteX268" fmla="*/ 1098550 w 1263650"/>
                <a:gd name="connsiteY268" fmla="*/ 1457324 h 2044699"/>
                <a:gd name="connsiteX269" fmla="*/ 1098550 w 1263650"/>
                <a:gd name="connsiteY269" fmla="*/ 1460499 h 2044699"/>
                <a:gd name="connsiteX270" fmla="*/ 1114425 w 1263650"/>
                <a:gd name="connsiteY270" fmla="*/ 1479549 h 2044699"/>
                <a:gd name="connsiteX271" fmla="*/ 1133475 w 1263650"/>
                <a:gd name="connsiteY271" fmla="*/ 1508124 h 2044699"/>
                <a:gd name="connsiteX272" fmla="*/ 1149350 w 1263650"/>
                <a:gd name="connsiteY272" fmla="*/ 1530349 h 2044699"/>
                <a:gd name="connsiteX273" fmla="*/ 1155700 w 1263650"/>
                <a:gd name="connsiteY273" fmla="*/ 1539874 h 2044699"/>
                <a:gd name="connsiteX274" fmla="*/ 1171575 w 1263650"/>
                <a:gd name="connsiteY274" fmla="*/ 1562099 h 2044699"/>
                <a:gd name="connsiteX275" fmla="*/ 1177925 w 1263650"/>
                <a:gd name="connsiteY275" fmla="*/ 1571624 h 2044699"/>
                <a:gd name="connsiteX276" fmla="*/ 1181100 w 1263650"/>
                <a:gd name="connsiteY276" fmla="*/ 1574799 h 2044699"/>
                <a:gd name="connsiteX277" fmla="*/ 1187450 w 1263650"/>
                <a:gd name="connsiteY277" fmla="*/ 1584324 h 2044699"/>
                <a:gd name="connsiteX278" fmla="*/ 1206500 w 1263650"/>
                <a:gd name="connsiteY278" fmla="*/ 1609724 h 2044699"/>
                <a:gd name="connsiteX279" fmla="*/ 1206500 w 1263650"/>
                <a:gd name="connsiteY279" fmla="*/ 1612899 h 2044699"/>
                <a:gd name="connsiteX280" fmla="*/ 1209675 w 1263650"/>
                <a:gd name="connsiteY280" fmla="*/ 1612899 h 2044699"/>
                <a:gd name="connsiteX281" fmla="*/ 1209675 w 1263650"/>
                <a:gd name="connsiteY281" fmla="*/ 1616074 h 2044699"/>
                <a:gd name="connsiteX282" fmla="*/ 1206500 w 1263650"/>
                <a:gd name="connsiteY282" fmla="*/ 1625599 h 2044699"/>
                <a:gd name="connsiteX283" fmla="*/ 1206500 w 1263650"/>
                <a:gd name="connsiteY283" fmla="*/ 1628774 h 2044699"/>
                <a:gd name="connsiteX284" fmla="*/ 1206500 w 1263650"/>
                <a:gd name="connsiteY284" fmla="*/ 1631949 h 2044699"/>
                <a:gd name="connsiteX285" fmla="*/ 1203325 w 1263650"/>
                <a:gd name="connsiteY285" fmla="*/ 1635124 h 2044699"/>
                <a:gd name="connsiteX286" fmla="*/ 1203325 w 1263650"/>
                <a:gd name="connsiteY286" fmla="*/ 1638299 h 2044699"/>
                <a:gd name="connsiteX287" fmla="*/ 1212850 w 1263650"/>
                <a:gd name="connsiteY287" fmla="*/ 1657349 h 2044699"/>
                <a:gd name="connsiteX288" fmla="*/ 1212850 w 1263650"/>
                <a:gd name="connsiteY288" fmla="*/ 1660524 h 2044699"/>
                <a:gd name="connsiteX289" fmla="*/ 1219200 w 1263650"/>
                <a:gd name="connsiteY289" fmla="*/ 1666874 h 2044699"/>
                <a:gd name="connsiteX290" fmla="*/ 1222375 w 1263650"/>
                <a:gd name="connsiteY290" fmla="*/ 1670049 h 2044699"/>
                <a:gd name="connsiteX291" fmla="*/ 1225550 w 1263650"/>
                <a:gd name="connsiteY291" fmla="*/ 1670049 h 2044699"/>
                <a:gd name="connsiteX292" fmla="*/ 1225550 w 1263650"/>
                <a:gd name="connsiteY292" fmla="*/ 1673224 h 2044699"/>
                <a:gd name="connsiteX293" fmla="*/ 1225550 w 1263650"/>
                <a:gd name="connsiteY293" fmla="*/ 1679574 h 2044699"/>
                <a:gd name="connsiteX294" fmla="*/ 1225550 w 1263650"/>
                <a:gd name="connsiteY294" fmla="*/ 1682749 h 2044699"/>
                <a:gd name="connsiteX295" fmla="*/ 1228725 w 1263650"/>
                <a:gd name="connsiteY295" fmla="*/ 1695449 h 2044699"/>
                <a:gd name="connsiteX296" fmla="*/ 1231900 w 1263650"/>
                <a:gd name="connsiteY296" fmla="*/ 1708149 h 2044699"/>
                <a:gd name="connsiteX297" fmla="*/ 1231900 w 1263650"/>
                <a:gd name="connsiteY297" fmla="*/ 1714499 h 2044699"/>
                <a:gd name="connsiteX298" fmla="*/ 1231900 w 1263650"/>
                <a:gd name="connsiteY298" fmla="*/ 1717674 h 2044699"/>
                <a:gd name="connsiteX299" fmla="*/ 1228725 w 1263650"/>
                <a:gd name="connsiteY299" fmla="*/ 1720849 h 2044699"/>
                <a:gd name="connsiteX300" fmla="*/ 1231900 w 1263650"/>
                <a:gd name="connsiteY300" fmla="*/ 1724024 h 2044699"/>
                <a:gd name="connsiteX301" fmla="*/ 1238250 w 1263650"/>
                <a:gd name="connsiteY301" fmla="*/ 1724024 h 2044699"/>
                <a:gd name="connsiteX302" fmla="*/ 1257300 w 1263650"/>
                <a:gd name="connsiteY302" fmla="*/ 1746249 h 2044699"/>
                <a:gd name="connsiteX303" fmla="*/ 1260475 w 1263650"/>
                <a:gd name="connsiteY303" fmla="*/ 1749424 h 2044699"/>
                <a:gd name="connsiteX304" fmla="*/ 1263650 w 1263650"/>
                <a:gd name="connsiteY304" fmla="*/ 1755774 h 2044699"/>
                <a:gd name="connsiteX305" fmla="*/ 1263650 w 1263650"/>
                <a:gd name="connsiteY305" fmla="*/ 1762124 h 2044699"/>
                <a:gd name="connsiteX306" fmla="*/ 1254125 w 1263650"/>
                <a:gd name="connsiteY306" fmla="*/ 1768474 h 2044699"/>
                <a:gd name="connsiteX307" fmla="*/ 1247775 w 1263650"/>
                <a:gd name="connsiteY307" fmla="*/ 1774824 h 2044699"/>
                <a:gd name="connsiteX308" fmla="*/ 1247775 w 1263650"/>
                <a:gd name="connsiteY308" fmla="*/ 1777999 h 2044699"/>
                <a:gd name="connsiteX309" fmla="*/ 1244600 w 1263650"/>
                <a:gd name="connsiteY309" fmla="*/ 1777999 h 2044699"/>
                <a:gd name="connsiteX310" fmla="*/ 1241425 w 1263650"/>
                <a:gd name="connsiteY310" fmla="*/ 1777999 h 2044699"/>
                <a:gd name="connsiteX311" fmla="*/ 1228725 w 1263650"/>
                <a:gd name="connsiteY311" fmla="*/ 1784349 h 2044699"/>
                <a:gd name="connsiteX312" fmla="*/ 1222375 w 1263650"/>
                <a:gd name="connsiteY312" fmla="*/ 1787524 h 2044699"/>
                <a:gd name="connsiteX313" fmla="*/ 1216025 w 1263650"/>
                <a:gd name="connsiteY313" fmla="*/ 1787524 h 2044699"/>
                <a:gd name="connsiteX314" fmla="*/ 1212850 w 1263650"/>
                <a:gd name="connsiteY314" fmla="*/ 1787524 h 2044699"/>
                <a:gd name="connsiteX315" fmla="*/ 1212850 w 1263650"/>
                <a:gd name="connsiteY315" fmla="*/ 1790699 h 2044699"/>
                <a:gd name="connsiteX316" fmla="*/ 1209675 w 1263650"/>
                <a:gd name="connsiteY316" fmla="*/ 1790699 h 2044699"/>
                <a:gd name="connsiteX317" fmla="*/ 1209675 w 1263650"/>
                <a:gd name="connsiteY317" fmla="*/ 1793874 h 2044699"/>
                <a:gd name="connsiteX318" fmla="*/ 1209675 w 1263650"/>
                <a:gd name="connsiteY318" fmla="*/ 1797049 h 2044699"/>
                <a:gd name="connsiteX319" fmla="*/ 1206500 w 1263650"/>
                <a:gd name="connsiteY319" fmla="*/ 1806574 h 2044699"/>
                <a:gd name="connsiteX320" fmla="*/ 1200150 w 1263650"/>
                <a:gd name="connsiteY320" fmla="*/ 1809749 h 2044699"/>
                <a:gd name="connsiteX321" fmla="*/ 1193800 w 1263650"/>
                <a:gd name="connsiteY321" fmla="*/ 1812924 h 2044699"/>
                <a:gd name="connsiteX322" fmla="*/ 1190625 w 1263650"/>
                <a:gd name="connsiteY322" fmla="*/ 1819274 h 2044699"/>
                <a:gd name="connsiteX323" fmla="*/ 1193800 w 1263650"/>
                <a:gd name="connsiteY323" fmla="*/ 1819274 h 2044699"/>
                <a:gd name="connsiteX324" fmla="*/ 1193800 w 1263650"/>
                <a:gd name="connsiteY324" fmla="*/ 1822449 h 2044699"/>
                <a:gd name="connsiteX325" fmla="*/ 1193800 w 1263650"/>
                <a:gd name="connsiteY325" fmla="*/ 1831974 h 2044699"/>
                <a:gd name="connsiteX326" fmla="*/ 1190625 w 1263650"/>
                <a:gd name="connsiteY326" fmla="*/ 1831974 h 2044699"/>
                <a:gd name="connsiteX327" fmla="*/ 1190625 w 1263650"/>
                <a:gd name="connsiteY327" fmla="*/ 1835149 h 2044699"/>
                <a:gd name="connsiteX328" fmla="*/ 1187450 w 1263650"/>
                <a:gd name="connsiteY328" fmla="*/ 1841499 h 2044699"/>
                <a:gd name="connsiteX329" fmla="*/ 1190625 w 1263650"/>
                <a:gd name="connsiteY329" fmla="*/ 1847849 h 2044699"/>
                <a:gd name="connsiteX330" fmla="*/ 1190625 w 1263650"/>
                <a:gd name="connsiteY330" fmla="*/ 1860549 h 2044699"/>
                <a:gd name="connsiteX331" fmla="*/ 1190625 w 1263650"/>
                <a:gd name="connsiteY331" fmla="*/ 1863724 h 2044699"/>
                <a:gd name="connsiteX332" fmla="*/ 1187450 w 1263650"/>
                <a:gd name="connsiteY332" fmla="*/ 1863724 h 2044699"/>
                <a:gd name="connsiteX333" fmla="*/ 1184275 w 1263650"/>
                <a:gd name="connsiteY333" fmla="*/ 1863724 h 2044699"/>
                <a:gd name="connsiteX334" fmla="*/ 1184275 w 1263650"/>
                <a:gd name="connsiteY334" fmla="*/ 1866899 h 2044699"/>
                <a:gd name="connsiteX335" fmla="*/ 1184275 w 1263650"/>
                <a:gd name="connsiteY335" fmla="*/ 1870074 h 2044699"/>
                <a:gd name="connsiteX336" fmla="*/ 1181100 w 1263650"/>
                <a:gd name="connsiteY336" fmla="*/ 1879599 h 2044699"/>
                <a:gd name="connsiteX337" fmla="*/ 1181100 w 1263650"/>
                <a:gd name="connsiteY337" fmla="*/ 1885949 h 2044699"/>
                <a:gd name="connsiteX338" fmla="*/ 1174750 w 1263650"/>
                <a:gd name="connsiteY338" fmla="*/ 1892299 h 2044699"/>
                <a:gd name="connsiteX339" fmla="*/ 1168400 w 1263650"/>
                <a:gd name="connsiteY339" fmla="*/ 1898649 h 2044699"/>
                <a:gd name="connsiteX340" fmla="*/ 1162050 w 1263650"/>
                <a:gd name="connsiteY340" fmla="*/ 1904999 h 2044699"/>
                <a:gd name="connsiteX341" fmla="*/ 1162050 w 1263650"/>
                <a:gd name="connsiteY341" fmla="*/ 1908174 h 2044699"/>
                <a:gd name="connsiteX342" fmla="*/ 1162050 w 1263650"/>
                <a:gd name="connsiteY342" fmla="*/ 1911349 h 2044699"/>
                <a:gd name="connsiteX343" fmla="*/ 1158875 w 1263650"/>
                <a:gd name="connsiteY343" fmla="*/ 1911349 h 2044699"/>
                <a:gd name="connsiteX344" fmla="*/ 1158875 w 1263650"/>
                <a:gd name="connsiteY344" fmla="*/ 1914524 h 2044699"/>
                <a:gd name="connsiteX345" fmla="*/ 1155700 w 1263650"/>
                <a:gd name="connsiteY345" fmla="*/ 1914524 h 2044699"/>
                <a:gd name="connsiteX346" fmla="*/ 1155700 w 1263650"/>
                <a:gd name="connsiteY346" fmla="*/ 1911349 h 2044699"/>
                <a:gd name="connsiteX347" fmla="*/ 1146175 w 1263650"/>
                <a:gd name="connsiteY347" fmla="*/ 1917699 h 2044699"/>
                <a:gd name="connsiteX348" fmla="*/ 1146175 w 1263650"/>
                <a:gd name="connsiteY348" fmla="*/ 1927224 h 2044699"/>
                <a:gd name="connsiteX349" fmla="*/ 1149350 w 1263650"/>
                <a:gd name="connsiteY349" fmla="*/ 1943099 h 2044699"/>
                <a:gd name="connsiteX350" fmla="*/ 1146175 w 1263650"/>
                <a:gd name="connsiteY350" fmla="*/ 1949449 h 2044699"/>
                <a:gd name="connsiteX351" fmla="*/ 1146175 w 1263650"/>
                <a:gd name="connsiteY351" fmla="*/ 1955799 h 2044699"/>
                <a:gd name="connsiteX352" fmla="*/ 1146175 w 1263650"/>
                <a:gd name="connsiteY352" fmla="*/ 1958974 h 2044699"/>
                <a:gd name="connsiteX353" fmla="*/ 1146175 w 1263650"/>
                <a:gd name="connsiteY353" fmla="*/ 1962149 h 2044699"/>
                <a:gd name="connsiteX354" fmla="*/ 1143000 w 1263650"/>
                <a:gd name="connsiteY354" fmla="*/ 1965324 h 2044699"/>
                <a:gd name="connsiteX355" fmla="*/ 1139825 w 1263650"/>
                <a:gd name="connsiteY355" fmla="*/ 1968499 h 2044699"/>
                <a:gd name="connsiteX356" fmla="*/ 1139825 w 1263650"/>
                <a:gd name="connsiteY356" fmla="*/ 1971674 h 2044699"/>
                <a:gd name="connsiteX357" fmla="*/ 1136650 w 1263650"/>
                <a:gd name="connsiteY357" fmla="*/ 1971674 h 2044699"/>
                <a:gd name="connsiteX358" fmla="*/ 1139825 w 1263650"/>
                <a:gd name="connsiteY358" fmla="*/ 1974849 h 2044699"/>
                <a:gd name="connsiteX359" fmla="*/ 1143000 w 1263650"/>
                <a:gd name="connsiteY359" fmla="*/ 1981199 h 2044699"/>
                <a:gd name="connsiteX360" fmla="*/ 1143000 w 1263650"/>
                <a:gd name="connsiteY360" fmla="*/ 1984374 h 2044699"/>
                <a:gd name="connsiteX361" fmla="*/ 1149350 w 1263650"/>
                <a:gd name="connsiteY361" fmla="*/ 1987549 h 2044699"/>
                <a:gd name="connsiteX362" fmla="*/ 1152525 w 1263650"/>
                <a:gd name="connsiteY362" fmla="*/ 1987549 h 2044699"/>
                <a:gd name="connsiteX363" fmla="*/ 1155700 w 1263650"/>
                <a:gd name="connsiteY363" fmla="*/ 1987549 h 2044699"/>
                <a:gd name="connsiteX364" fmla="*/ 1158875 w 1263650"/>
                <a:gd name="connsiteY364" fmla="*/ 1987549 h 2044699"/>
                <a:gd name="connsiteX365" fmla="*/ 1162050 w 1263650"/>
                <a:gd name="connsiteY365" fmla="*/ 1987549 h 2044699"/>
                <a:gd name="connsiteX366" fmla="*/ 1165225 w 1263650"/>
                <a:gd name="connsiteY366" fmla="*/ 1987549 h 2044699"/>
                <a:gd name="connsiteX367" fmla="*/ 1165225 w 1263650"/>
                <a:gd name="connsiteY367" fmla="*/ 1990724 h 2044699"/>
                <a:gd name="connsiteX368" fmla="*/ 1171575 w 1263650"/>
                <a:gd name="connsiteY368" fmla="*/ 2000249 h 2044699"/>
                <a:gd name="connsiteX369" fmla="*/ 1171575 w 1263650"/>
                <a:gd name="connsiteY369" fmla="*/ 2003424 h 2044699"/>
                <a:gd name="connsiteX370" fmla="*/ 1171575 w 1263650"/>
                <a:gd name="connsiteY370" fmla="*/ 2012949 h 2044699"/>
                <a:gd name="connsiteX371" fmla="*/ 1171575 w 1263650"/>
                <a:gd name="connsiteY371" fmla="*/ 2016124 h 2044699"/>
                <a:gd name="connsiteX372" fmla="*/ 1171575 w 1263650"/>
                <a:gd name="connsiteY372" fmla="*/ 2019299 h 2044699"/>
                <a:gd name="connsiteX373" fmla="*/ 1168400 w 1263650"/>
                <a:gd name="connsiteY373" fmla="*/ 2025649 h 2044699"/>
                <a:gd name="connsiteX374" fmla="*/ 1165225 w 1263650"/>
                <a:gd name="connsiteY374" fmla="*/ 2028824 h 2044699"/>
                <a:gd name="connsiteX375" fmla="*/ 1155700 w 1263650"/>
                <a:gd name="connsiteY375" fmla="*/ 2038349 h 2044699"/>
                <a:gd name="connsiteX376" fmla="*/ 1155700 w 1263650"/>
                <a:gd name="connsiteY376" fmla="*/ 2041524 h 2044699"/>
                <a:gd name="connsiteX377" fmla="*/ 1146175 w 1263650"/>
                <a:gd name="connsiteY377" fmla="*/ 2044699 h 2044699"/>
                <a:gd name="connsiteX378" fmla="*/ 1139825 w 1263650"/>
                <a:gd name="connsiteY378" fmla="*/ 2044699 h 2044699"/>
                <a:gd name="connsiteX379" fmla="*/ 1133475 w 1263650"/>
                <a:gd name="connsiteY379" fmla="*/ 2041524 h 2044699"/>
                <a:gd name="connsiteX380" fmla="*/ 1130300 w 1263650"/>
                <a:gd name="connsiteY380" fmla="*/ 2041524 h 2044699"/>
                <a:gd name="connsiteX381" fmla="*/ 1130300 w 1263650"/>
                <a:gd name="connsiteY381" fmla="*/ 2038349 h 2044699"/>
                <a:gd name="connsiteX382" fmla="*/ 1127125 w 1263650"/>
                <a:gd name="connsiteY382" fmla="*/ 2038349 h 2044699"/>
                <a:gd name="connsiteX383" fmla="*/ 1127125 w 1263650"/>
                <a:gd name="connsiteY383" fmla="*/ 2041524 h 2044699"/>
                <a:gd name="connsiteX384" fmla="*/ 1123950 w 1263650"/>
                <a:gd name="connsiteY384" fmla="*/ 2041524 h 2044699"/>
                <a:gd name="connsiteX385" fmla="*/ 901700 w 1263650"/>
                <a:gd name="connsiteY385" fmla="*/ 2022474 h 2044699"/>
                <a:gd name="connsiteX386" fmla="*/ 739775 w 1263650"/>
                <a:gd name="connsiteY386" fmla="*/ 2009774 h 2044699"/>
                <a:gd name="connsiteX387" fmla="*/ 736600 w 1263650"/>
                <a:gd name="connsiteY387" fmla="*/ 1990724 h 2044699"/>
                <a:gd name="connsiteX388" fmla="*/ 733425 w 1263650"/>
                <a:gd name="connsiteY388" fmla="*/ 1981199 h 2044699"/>
                <a:gd name="connsiteX389" fmla="*/ 730250 w 1263650"/>
                <a:gd name="connsiteY389" fmla="*/ 1981199 h 2044699"/>
                <a:gd name="connsiteX390" fmla="*/ 730250 w 1263650"/>
                <a:gd name="connsiteY390" fmla="*/ 1978024 h 2044699"/>
                <a:gd name="connsiteX391" fmla="*/ 733425 w 1263650"/>
                <a:gd name="connsiteY391" fmla="*/ 1974849 h 2044699"/>
                <a:gd name="connsiteX392" fmla="*/ 736600 w 1263650"/>
                <a:gd name="connsiteY392" fmla="*/ 1974849 h 2044699"/>
                <a:gd name="connsiteX393" fmla="*/ 736600 w 1263650"/>
                <a:gd name="connsiteY393" fmla="*/ 1978024 h 2044699"/>
                <a:gd name="connsiteX394" fmla="*/ 736600 w 1263650"/>
                <a:gd name="connsiteY394" fmla="*/ 1981199 h 2044699"/>
                <a:gd name="connsiteX395" fmla="*/ 739775 w 1263650"/>
                <a:gd name="connsiteY395" fmla="*/ 1990724 h 2044699"/>
                <a:gd name="connsiteX396" fmla="*/ 742950 w 1263650"/>
                <a:gd name="connsiteY396" fmla="*/ 1993899 h 2044699"/>
                <a:gd name="connsiteX397" fmla="*/ 742950 w 1263650"/>
                <a:gd name="connsiteY397" fmla="*/ 2000249 h 2044699"/>
                <a:gd name="connsiteX398" fmla="*/ 746125 w 1263650"/>
                <a:gd name="connsiteY398" fmla="*/ 2000249 h 2044699"/>
                <a:gd name="connsiteX399" fmla="*/ 746125 w 1263650"/>
                <a:gd name="connsiteY399" fmla="*/ 1997074 h 2044699"/>
                <a:gd name="connsiteX400" fmla="*/ 746125 w 1263650"/>
                <a:gd name="connsiteY400" fmla="*/ 1987549 h 2044699"/>
                <a:gd name="connsiteX401" fmla="*/ 746125 w 1263650"/>
                <a:gd name="connsiteY401" fmla="*/ 1984374 h 2044699"/>
                <a:gd name="connsiteX402" fmla="*/ 746125 w 1263650"/>
                <a:gd name="connsiteY402" fmla="*/ 1981199 h 2044699"/>
                <a:gd name="connsiteX403" fmla="*/ 742950 w 1263650"/>
                <a:gd name="connsiteY403" fmla="*/ 1974849 h 2044699"/>
                <a:gd name="connsiteX404" fmla="*/ 739775 w 1263650"/>
                <a:gd name="connsiteY404" fmla="*/ 1971674 h 2044699"/>
                <a:gd name="connsiteX405" fmla="*/ 736600 w 1263650"/>
                <a:gd name="connsiteY405" fmla="*/ 1968499 h 2044699"/>
                <a:gd name="connsiteX406" fmla="*/ 733425 w 1263650"/>
                <a:gd name="connsiteY406" fmla="*/ 1971674 h 2044699"/>
                <a:gd name="connsiteX407" fmla="*/ 730250 w 1263650"/>
                <a:gd name="connsiteY407" fmla="*/ 1971674 h 2044699"/>
                <a:gd name="connsiteX408" fmla="*/ 730250 w 1263650"/>
                <a:gd name="connsiteY408" fmla="*/ 1974849 h 2044699"/>
                <a:gd name="connsiteX409" fmla="*/ 727075 w 1263650"/>
                <a:gd name="connsiteY409" fmla="*/ 1974849 h 2044699"/>
                <a:gd name="connsiteX410" fmla="*/ 723900 w 1263650"/>
                <a:gd name="connsiteY410" fmla="*/ 1971674 h 2044699"/>
                <a:gd name="connsiteX411" fmla="*/ 727075 w 1263650"/>
                <a:gd name="connsiteY411" fmla="*/ 1968499 h 2044699"/>
                <a:gd name="connsiteX412" fmla="*/ 727075 w 1263650"/>
                <a:gd name="connsiteY412" fmla="*/ 1965324 h 2044699"/>
                <a:gd name="connsiteX413" fmla="*/ 730250 w 1263650"/>
                <a:gd name="connsiteY413" fmla="*/ 1965324 h 2044699"/>
                <a:gd name="connsiteX414" fmla="*/ 730250 w 1263650"/>
                <a:gd name="connsiteY414" fmla="*/ 1962149 h 2044699"/>
                <a:gd name="connsiteX415" fmla="*/ 733425 w 1263650"/>
                <a:gd name="connsiteY415" fmla="*/ 1962149 h 2044699"/>
                <a:gd name="connsiteX416" fmla="*/ 733425 w 1263650"/>
                <a:gd name="connsiteY416" fmla="*/ 1958974 h 2044699"/>
                <a:gd name="connsiteX417" fmla="*/ 730250 w 1263650"/>
                <a:gd name="connsiteY417" fmla="*/ 1955799 h 2044699"/>
                <a:gd name="connsiteX418" fmla="*/ 730250 w 1263650"/>
                <a:gd name="connsiteY418" fmla="*/ 1958974 h 2044699"/>
                <a:gd name="connsiteX419" fmla="*/ 730250 w 1263650"/>
                <a:gd name="connsiteY419" fmla="*/ 1962149 h 2044699"/>
                <a:gd name="connsiteX420" fmla="*/ 727075 w 1263650"/>
                <a:gd name="connsiteY420" fmla="*/ 1962149 h 2044699"/>
                <a:gd name="connsiteX421" fmla="*/ 727075 w 1263650"/>
                <a:gd name="connsiteY421" fmla="*/ 1958974 h 2044699"/>
                <a:gd name="connsiteX422" fmla="*/ 723900 w 1263650"/>
                <a:gd name="connsiteY422" fmla="*/ 1955799 h 2044699"/>
                <a:gd name="connsiteX423" fmla="*/ 723900 w 1263650"/>
                <a:gd name="connsiteY423" fmla="*/ 1949449 h 2044699"/>
                <a:gd name="connsiteX424" fmla="*/ 723900 w 1263650"/>
                <a:gd name="connsiteY424" fmla="*/ 1946274 h 2044699"/>
                <a:gd name="connsiteX425" fmla="*/ 733425 w 1263650"/>
                <a:gd name="connsiteY425" fmla="*/ 1943099 h 2044699"/>
                <a:gd name="connsiteX426" fmla="*/ 733425 w 1263650"/>
                <a:gd name="connsiteY426" fmla="*/ 1917699 h 2044699"/>
                <a:gd name="connsiteX427" fmla="*/ 727075 w 1263650"/>
                <a:gd name="connsiteY427" fmla="*/ 1895474 h 2044699"/>
                <a:gd name="connsiteX428" fmla="*/ 720725 w 1263650"/>
                <a:gd name="connsiteY428" fmla="*/ 1870074 h 2044699"/>
                <a:gd name="connsiteX429" fmla="*/ 698500 w 1263650"/>
                <a:gd name="connsiteY429" fmla="*/ 1831974 h 2044699"/>
                <a:gd name="connsiteX430" fmla="*/ 695325 w 1263650"/>
                <a:gd name="connsiteY430" fmla="*/ 1828799 h 2044699"/>
                <a:gd name="connsiteX431" fmla="*/ 682625 w 1263650"/>
                <a:gd name="connsiteY431" fmla="*/ 1816099 h 2044699"/>
                <a:gd name="connsiteX432" fmla="*/ 673100 w 1263650"/>
                <a:gd name="connsiteY432" fmla="*/ 1800224 h 2044699"/>
                <a:gd name="connsiteX433" fmla="*/ 660400 w 1263650"/>
                <a:gd name="connsiteY433" fmla="*/ 1787524 h 2044699"/>
                <a:gd name="connsiteX434" fmla="*/ 660400 w 1263650"/>
                <a:gd name="connsiteY434" fmla="*/ 1784349 h 2044699"/>
                <a:gd name="connsiteX435" fmla="*/ 657225 w 1263650"/>
                <a:gd name="connsiteY435" fmla="*/ 1784349 h 2044699"/>
                <a:gd name="connsiteX436" fmla="*/ 654050 w 1263650"/>
                <a:gd name="connsiteY436" fmla="*/ 1781174 h 2044699"/>
                <a:gd name="connsiteX437" fmla="*/ 654050 w 1263650"/>
                <a:gd name="connsiteY437" fmla="*/ 1784349 h 2044699"/>
                <a:gd name="connsiteX438" fmla="*/ 641350 w 1263650"/>
                <a:gd name="connsiteY438" fmla="*/ 1771649 h 2044699"/>
                <a:gd name="connsiteX439" fmla="*/ 635000 w 1263650"/>
                <a:gd name="connsiteY439" fmla="*/ 1758949 h 2044699"/>
                <a:gd name="connsiteX440" fmla="*/ 628650 w 1263650"/>
                <a:gd name="connsiteY440" fmla="*/ 1752599 h 2044699"/>
                <a:gd name="connsiteX441" fmla="*/ 622300 w 1263650"/>
                <a:gd name="connsiteY441" fmla="*/ 1746249 h 2044699"/>
                <a:gd name="connsiteX442" fmla="*/ 615950 w 1263650"/>
                <a:gd name="connsiteY442" fmla="*/ 1749424 h 2044699"/>
                <a:gd name="connsiteX443" fmla="*/ 615950 w 1263650"/>
                <a:gd name="connsiteY443" fmla="*/ 1746249 h 2044699"/>
                <a:gd name="connsiteX444" fmla="*/ 615950 w 1263650"/>
                <a:gd name="connsiteY444" fmla="*/ 1743074 h 2044699"/>
                <a:gd name="connsiteX445" fmla="*/ 612775 w 1263650"/>
                <a:gd name="connsiteY445" fmla="*/ 1743074 h 2044699"/>
                <a:gd name="connsiteX446" fmla="*/ 609600 w 1263650"/>
                <a:gd name="connsiteY446" fmla="*/ 1743074 h 2044699"/>
                <a:gd name="connsiteX447" fmla="*/ 606425 w 1263650"/>
                <a:gd name="connsiteY447" fmla="*/ 1743074 h 2044699"/>
                <a:gd name="connsiteX448" fmla="*/ 606425 w 1263650"/>
                <a:gd name="connsiteY448" fmla="*/ 1746249 h 2044699"/>
                <a:gd name="connsiteX449" fmla="*/ 603250 w 1263650"/>
                <a:gd name="connsiteY449" fmla="*/ 1752599 h 2044699"/>
                <a:gd name="connsiteX450" fmla="*/ 603250 w 1263650"/>
                <a:gd name="connsiteY450" fmla="*/ 1755774 h 2044699"/>
                <a:gd name="connsiteX451" fmla="*/ 600075 w 1263650"/>
                <a:gd name="connsiteY451" fmla="*/ 1755774 h 2044699"/>
                <a:gd name="connsiteX452" fmla="*/ 593725 w 1263650"/>
                <a:gd name="connsiteY452" fmla="*/ 1749424 h 2044699"/>
                <a:gd name="connsiteX453" fmla="*/ 593725 w 1263650"/>
                <a:gd name="connsiteY453" fmla="*/ 1746249 h 2044699"/>
                <a:gd name="connsiteX454" fmla="*/ 584200 w 1263650"/>
                <a:gd name="connsiteY454" fmla="*/ 1743074 h 2044699"/>
                <a:gd name="connsiteX455" fmla="*/ 581025 w 1263650"/>
                <a:gd name="connsiteY455" fmla="*/ 1739899 h 2044699"/>
                <a:gd name="connsiteX456" fmla="*/ 581025 w 1263650"/>
                <a:gd name="connsiteY456" fmla="*/ 1736724 h 2044699"/>
                <a:gd name="connsiteX457" fmla="*/ 587375 w 1263650"/>
                <a:gd name="connsiteY457" fmla="*/ 1736724 h 2044699"/>
                <a:gd name="connsiteX458" fmla="*/ 590550 w 1263650"/>
                <a:gd name="connsiteY458" fmla="*/ 1730374 h 2044699"/>
                <a:gd name="connsiteX459" fmla="*/ 590550 w 1263650"/>
                <a:gd name="connsiteY459" fmla="*/ 1724024 h 2044699"/>
                <a:gd name="connsiteX460" fmla="*/ 587375 w 1263650"/>
                <a:gd name="connsiteY460" fmla="*/ 1704974 h 2044699"/>
                <a:gd name="connsiteX461" fmla="*/ 581025 w 1263650"/>
                <a:gd name="connsiteY461" fmla="*/ 1689099 h 2044699"/>
                <a:gd name="connsiteX462" fmla="*/ 574675 w 1263650"/>
                <a:gd name="connsiteY462" fmla="*/ 1682749 h 2044699"/>
                <a:gd name="connsiteX463" fmla="*/ 555625 w 1263650"/>
                <a:gd name="connsiteY463" fmla="*/ 1679574 h 2044699"/>
                <a:gd name="connsiteX464" fmla="*/ 536575 w 1263650"/>
                <a:gd name="connsiteY464" fmla="*/ 1679574 h 2044699"/>
                <a:gd name="connsiteX465" fmla="*/ 533400 w 1263650"/>
                <a:gd name="connsiteY465" fmla="*/ 1682749 h 2044699"/>
                <a:gd name="connsiteX466" fmla="*/ 527050 w 1263650"/>
                <a:gd name="connsiteY466" fmla="*/ 1676399 h 2044699"/>
                <a:gd name="connsiteX467" fmla="*/ 514350 w 1263650"/>
                <a:gd name="connsiteY467" fmla="*/ 1670049 h 2044699"/>
                <a:gd name="connsiteX468" fmla="*/ 511175 w 1263650"/>
                <a:gd name="connsiteY468" fmla="*/ 1670049 h 2044699"/>
                <a:gd name="connsiteX469" fmla="*/ 492125 w 1263650"/>
                <a:gd name="connsiteY469" fmla="*/ 1654174 h 2044699"/>
                <a:gd name="connsiteX470" fmla="*/ 485775 w 1263650"/>
                <a:gd name="connsiteY470" fmla="*/ 1654174 h 2044699"/>
                <a:gd name="connsiteX471" fmla="*/ 479425 w 1263650"/>
                <a:gd name="connsiteY471" fmla="*/ 1641474 h 2044699"/>
                <a:gd name="connsiteX472" fmla="*/ 476250 w 1263650"/>
                <a:gd name="connsiteY472" fmla="*/ 1641474 h 2044699"/>
                <a:gd name="connsiteX473" fmla="*/ 473075 w 1263650"/>
                <a:gd name="connsiteY473" fmla="*/ 1638299 h 2044699"/>
                <a:gd name="connsiteX474" fmla="*/ 473075 w 1263650"/>
                <a:gd name="connsiteY474" fmla="*/ 1631949 h 2044699"/>
                <a:gd name="connsiteX475" fmla="*/ 473075 w 1263650"/>
                <a:gd name="connsiteY475" fmla="*/ 1625599 h 2044699"/>
                <a:gd name="connsiteX476" fmla="*/ 473075 w 1263650"/>
                <a:gd name="connsiteY476" fmla="*/ 1622424 h 2044699"/>
                <a:gd name="connsiteX477" fmla="*/ 473075 w 1263650"/>
                <a:gd name="connsiteY477" fmla="*/ 1619249 h 2044699"/>
                <a:gd name="connsiteX478" fmla="*/ 473075 w 1263650"/>
                <a:gd name="connsiteY478" fmla="*/ 1616074 h 2044699"/>
                <a:gd name="connsiteX479" fmla="*/ 469900 w 1263650"/>
                <a:gd name="connsiteY479" fmla="*/ 1616074 h 2044699"/>
                <a:gd name="connsiteX480" fmla="*/ 463550 w 1263650"/>
                <a:gd name="connsiteY480" fmla="*/ 1612899 h 2044699"/>
                <a:gd name="connsiteX481" fmla="*/ 460375 w 1263650"/>
                <a:gd name="connsiteY481" fmla="*/ 1609724 h 2044699"/>
                <a:gd name="connsiteX482" fmla="*/ 460375 w 1263650"/>
                <a:gd name="connsiteY482" fmla="*/ 1606549 h 2044699"/>
                <a:gd name="connsiteX483" fmla="*/ 457200 w 1263650"/>
                <a:gd name="connsiteY483" fmla="*/ 1603374 h 2044699"/>
                <a:gd name="connsiteX484" fmla="*/ 450850 w 1263650"/>
                <a:gd name="connsiteY484" fmla="*/ 1597024 h 2044699"/>
                <a:gd name="connsiteX485" fmla="*/ 447675 w 1263650"/>
                <a:gd name="connsiteY485" fmla="*/ 1593849 h 2044699"/>
                <a:gd name="connsiteX486" fmla="*/ 444500 w 1263650"/>
                <a:gd name="connsiteY486" fmla="*/ 1590674 h 2044699"/>
                <a:gd name="connsiteX487" fmla="*/ 434975 w 1263650"/>
                <a:gd name="connsiteY487" fmla="*/ 1581149 h 2044699"/>
                <a:gd name="connsiteX488" fmla="*/ 422275 w 1263650"/>
                <a:gd name="connsiteY488" fmla="*/ 1577974 h 2044699"/>
                <a:gd name="connsiteX489" fmla="*/ 409575 w 1263650"/>
                <a:gd name="connsiteY489" fmla="*/ 1577974 h 2044699"/>
                <a:gd name="connsiteX490" fmla="*/ 396875 w 1263650"/>
                <a:gd name="connsiteY490" fmla="*/ 1571624 h 2044699"/>
                <a:gd name="connsiteX491" fmla="*/ 384175 w 1263650"/>
                <a:gd name="connsiteY491" fmla="*/ 1568449 h 2044699"/>
                <a:gd name="connsiteX492" fmla="*/ 374650 w 1263650"/>
                <a:gd name="connsiteY492" fmla="*/ 1562099 h 2044699"/>
                <a:gd name="connsiteX493" fmla="*/ 368300 w 1263650"/>
                <a:gd name="connsiteY493" fmla="*/ 1555749 h 2044699"/>
                <a:gd name="connsiteX494" fmla="*/ 355600 w 1263650"/>
                <a:gd name="connsiteY494" fmla="*/ 1555749 h 2044699"/>
                <a:gd name="connsiteX495" fmla="*/ 346075 w 1263650"/>
                <a:gd name="connsiteY495" fmla="*/ 1549399 h 2044699"/>
                <a:gd name="connsiteX496" fmla="*/ 336550 w 1263650"/>
                <a:gd name="connsiteY496" fmla="*/ 1549399 h 2044699"/>
                <a:gd name="connsiteX497" fmla="*/ 330200 w 1263650"/>
                <a:gd name="connsiteY497" fmla="*/ 1546224 h 2044699"/>
                <a:gd name="connsiteX498" fmla="*/ 323850 w 1263650"/>
                <a:gd name="connsiteY498" fmla="*/ 1546224 h 2044699"/>
                <a:gd name="connsiteX499" fmla="*/ 307975 w 1263650"/>
                <a:gd name="connsiteY499" fmla="*/ 1546224 h 2044699"/>
                <a:gd name="connsiteX500" fmla="*/ 298450 w 1263650"/>
                <a:gd name="connsiteY500" fmla="*/ 1546224 h 2044699"/>
                <a:gd name="connsiteX501" fmla="*/ 295275 w 1263650"/>
                <a:gd name="connsiteY501" fmla="*/ 1543049 h 2044699"/>
                <a:gd name="connsiteX502" fmla="*/ 292100 w 1263650"/>
                <a:gd name="connsiteY502" fmla="*/ 1527174 h 2044699"/>
                <a:gd name="connsiteX503" fmla="*/ 288925 w 1263650"/>
                <a:gd name="connsiteY503" fmla="*/ 1520824 h 2044699"/>
                <a:gd name="connsiteX504" fmla="*/ 282575 w 1263650"/>
                <a:gd name="connsiteY504" fmla="*/ 1517649 h 2044699"/>
                <a:gd name="connsiteX505" fmla="*/ 279400 w 1263650"/>
                <a:gd name="connsiteY505" fmla="*/ 1517649 h 2044699"/>
                <a:gd name="connsiteX506" fmla="*/ 276225 w 1263650"/>
                <a:gd name="connsiteY506" fmla="*/ 1517649 h 2044699"/>
                <a:gd name="connsiteX507" fmla="*/ 276225 w 1263650"/>
                <a:gd name="connsiteY507" fmla="*/ 1514474 h 2044699"/>
                <a:gd name="connsiteX508" fmla="*/ 276225 w 1263650"/>
                <a:gd name="connsiteY508" fmla="*/ 1511299 h 2044699"/>
                <a:gd name="connsiteX509" fmla="*/ 276225 w 1263650"/>
                <a:gd name="connsiteY509" fmla="*/ 1508124 h 2044699"/>
                <a:gd name="connsiteX510" fmla="*/ 279400 w 1263650"/>
                <a:gd name="connsiteY510" fmla="*/ 1501774 h 2044699"/>
                <a:gd name="connsiteX511" fmla="*/ 285750 w 1263650"/>
                <a:gd name="connsiteY511" fmla="*/ 1492249 h 2044699"/>
                <a:gd name="connsiteX512" fmla="*/ 285750 w 1263650"/>
                <a:gd name="connsiteY512" fmla="*/ 1485899 h 2044699"/>
                <a:gd name="connsiteX513" fmla="*/ 285750 w 1263650"/>
                <a:gd name="connsiteY513" fmla="*/ 1479549 h 2044699"/>
                <a:gd name="connsiteX514" fmla="*/ 288925 w 1263650"/>
                <a:gd name="connsiteY514" fmla="*/ 1470024 h 2044699"/>
                <a:gd name="connsiteX515" fmla="*/ 292100 w 1263650"/>
                <a:gd name="connsiteY515" fmla="*/ 1463674 h 2044699"/>
                <a:gd name="connsiteX516" fmla="*/ 288925 w 1263650"/>
                <a:gd name="connsiteY516" fmla="*/ 1457324 h 2044699"/>
                <a:gd name="connsiteX517" fmla="*/ 285750 w 1263650"/>
                <a:gd name="connsiteY517" fmla="*/ 1450974 h 2044699"/>
                <a:gd name="connsiteX518" fmla="*/ 285750 w 1263650"/>
                <a:gd name="connsiteY518" fmla="*/ 1444624 h 2044699"/>
                <a:gd name="connsiteX519" fmla="*/ 292100 w 1263650"/>
                <a:gd name="connsiteY519" fmla="*/ 1438274 h 2044699"/>
                <a:gd name="connsiteX520" fmla="*/ 292100 w 1263650"/>
                <a:gd name="connsiteY520" fmla="*/ 1435099 h 2044699"/>
                <a:gd name="connsiteX521" fmla="*/ 295275 w 1263650"/>
                <a:gd name="connsiteY521" fmla="*/ 1428749 h 2044699"/>
                <a:gd name="connsiteX522" fmla="*/ 301625 w 1263650"/>
                <a:gd name="connsiteY522" fmla="*/ 1422399 h 2044699"/>
                <a:gd name="connsiteX523" fmla="*/ 301625 w 1263650"/>
                <a:gd name="connsiteY523" fmla="*/ 1419224 h 2044699"/>
                <a:gd name="connsiteX524" fmla="*/ 301625 w 1263650"/>
                <a:gd name="connsiteY524" fmla="*/ 1416049 h 2044699"/>
                <a:gd name="connsiteX525" fmla="*/ 301625 w 1263650"/>
                <a:gd name="connsiteY525" fmla="*/ 1406524 h 2044699"/>
                <a:gd name="connsiteX526" fmla="*/ 288925 w 1263650"/>
                <a:gd name="connsiteY526" fmla="*/ 1396999 h 2044699"/>
                <a:gd name="connsiteX527" fmla="*/ 285750 w 1263650"/>
                <a:gd name="connsiteY527" fmla="*/ 1400174 h 2044699"/>
                <a:gd name="connsiteX528" fmla="*/ 269875 w 1263650"/>
                <a:gd name="connsiteY528" fmla="*/ 1387474 h 2044699"/>
                <a:gd name="connsiteX529" fmla="*/ 269875 w 1263650"/>
                <a:gd name="connsiteY529" fmla="*/ 1377949 h 2044699"/>
                <a:gd name="connsiteX530" fmla="*/ 273050 w 1263650"/>
                <a:gd name="connsiteY530" fmla="*/ 1371599 h 2044699"/>
                <a:gd name="connsiteX531" fmla="*/ 276225 w 1263650"/>
                <a:gd name="connsiteY531" fmla="*/ 1368424 h 2044699"/>
                <a:gd name="connsiteX532" fmla="*/ 282575 w 1263650"/>
                <a:gd name="connsiteY532" fmla="*/ 1365249 h 2044699"/>
                <a:gd name="connsiteX533" fmla="*/ 282575 w 1263650"/>
                <a:gd name="connsiteY533" fmla="*/ 1362074 h 2044699"/>
                <a:gd name="connsiteX534" fmla="*/ 282575 w 1263650"/>
                <a:gd name="connsiteY534" fmla="*/ 1355724 h 2044699"/>
                <a:gd name="connsiteX535" fmla="*/ 279400 w 1263650"/>
                <a:gd name="connsiteY535" fmla="*/ 1349374 h 2044699"/>
                <a:gd name="connsiteX536" fmla="*/ 279400 w 1263650"/>
                <a:gd name="connsiteY536" fmla="*/ 1346199 h 2044699"/>
                <a:gd name="connsiteX537" fmla="*/ 269875 w 1263650"/>
                <a:gd name="connsiteY537" fmla="*/ 1343024 h 2044699"/>
                <a:gd name="connsiteX538" fmla="*/ 260350 w 1263650"/>
                <a:gd name="connsiteY538" fmla="*/ 1336674 h 2044699"/>
                <a:gd name="connsiteX539" fmla="*/ 254000 w 1263650"/>
                <a:gd name="connsiteY539" fmla="*/ 1327149 h 2044699"/>
                <a:gd name="connsiteX540" fmla="*/ 250825 w 1263650"/>
                <a:gd name="connsiteY540" fmla="*/ 1317624 h 2044699"/>
                <a:gd name="connsiteX541" fmla="*/ 247650 w 1263650"/>
                <a:gd name="connsiteY541" fmla="*/ 1308099 h 2044699"/>
                <a:gd name="connsiteX542" fmla="*/ 244475 w 1263650"/>
                <a:gd name="connsiteY542" fmla="*/ 1298574 h 2044699"/>
                <a:gd name="connsiteX543" fmla="*/ 238125 w 1263650"/>
                <a:gd name="connsiteY543" fmla="*/ 1295399 h 2044699"/>
                <a:gd name="connsiteX544" fmla="*/ 228600 w 1263650"/>
                <a:gd name="connsiteY544" fmla="*/ 1289049 h 2044699"/>
                <a:gd name="connsiteX545" fmla="*/ 225425 w 1263650"/>
                <a:gd name="connsiteY545" fmla="*/ 1282699 h 2044699"/>
                <a:gd name="connsiteX546" fmla="*/ 225425 w 1263650"/>
                <a:gd name="connsiteY546" fmla="*/ 1273174 h 2044699"/>
                <a:gd name="connsiteX547" fmla="*/ 228600 w 1263650"/>
                <a:gd name="connsiteY547" fmla="*/ 1269999 h 2044699"/>
                <a:gd name="connsiteX548" fmla="*/ 228600 w 1263650"/>
                <a:gd name="connsiteY548" fmla="*/ 1266824 h 2044699"/>
                <a:gd name="connsiteX549" fmla="*/ 225425 w 1263650"/>
                <a:gd name="connsiteY549" fmla="*/ 1263649 h 2044699"/>
                <a:gd name="connsiteX550" fmla="*/ 225425 w 1263650"/>
                <a:gd name="connsiteY550" fmla="*/ 1260474 h 2044699"/>
                <a:gd name="connsiteX551" fmla="*/ 212725 w 1263650"/>
                <a:gd name="connsiteY551" fmla="*/ 1244599 h 2044699"/>
                <a:gd name="connsiteX552" fmla="*/ 209550 w 1263650"/>
                <a:gd name="connsiteY552" fmla="*/ 1219199 h 2044699"/>
                <a:gd name="connsiteX553" fmla="*/ 200025 w 1263650"/>
                <a:gd name="connsiteY553" fmla="*/ 1212849 h 2044699"/>
                <a:gd name="connsiteX554" fmla="*/ 196850 w 1263650"/>
                <a:gd name="connsiteY554" fmla="*/ 1193799 h 2044699"/>
                <a:gd name="connsiteX555" fmla="*/ 187325 w 1263650"/>
                <a:gd name="connsiteY555" fmla="*/ 1177924 h 2044699"/>
                <a:gd name="connsiteX556" fmla="*/ 187325 w 1263650"/>
                <a:gd name="connsiteY556" fmla="*/ 1171574 h 2044699"/>
                <a:gd name="connsiteX557" fmla="*/ 177800 w 1263650"/>
                <a:gd name="connsiteY557" fmla="*/ 1162049 h 2044699"/>
                <a:gd name="connsiteX558" fmla="*/ 171450 w 1263650"/>
                <a:gd name="connsiteY558" fmla="*/ 1162049 h 2044699"/>
                <a:gd name="connsiteX559" fmla="*/ 171450 w 1263650"/>
                <a:gd name="connsiteY559" fmla="*/ 1158874 h 2044699"/>
                <a:gd name="connsiteX560" fmla="*/ 171450 w 1263650"/>
                <a:gd name="connsiteY560" fmla="*/ 1152524 h 2044699"/>
                <a:gd name="connsiteX561" fmla="*/ 165100 w 1263650"/>
                <a:gd name="connsiteY561" fmla="*/ 1146174 h 2044699"/>
                <a:gd name="connsiteX562" fmla="*/ 165100 w 1263650"/>
                <a:gd name="connsiteY562" fmla="*/ 1142999 h 2044699"/>
                <a:gd name="connsiteX563" fmla="*/ 165100 w 1263650"/>
                <a:gd name="connsiteY563" fmla="*/ 1136649 h 2044699"/>
                <a:gd name="connsiteX564" fmla="*/ 168275 w 1263650"/>
                <a:gd name="connsiteY564" fmla="*/ 1133474 h 2044699"/>
                <a:gd name="connsiteX565" fmla="*/ 168275 w 1263650"/>
                <a:gd name="connsiteY565" fmla="*/ 1130299 h 2044699"/>
                <a:gd name="connsiteX566" fmla="*/ 168275 w 1263650"/>
                <a:gd name="connsiteY566" fmla="*/ 1117599 h 2044699"/>
                <a:gd name="connsiteX567" fmla="*/ 168275 w 1263650"/>
                <a:gd name="connsiteY567" fmla="*/ 1104899 h 2044699"/>
                <a:gd name="connsiteX568" fmla="*/ 171450 w 1263650"/>
                <a:gd name="connsiteY568" fmla="*/ 1101724 h 2044699"/>
                <a:gd name="connsiteX569" fmla="*/ 171450 w 1263650"/>
                <a:gd name="connsiteY569" fmla="*/ 1098549 h 2044699"/>
                <a:gd name="connsiteX570" fmla="*/ 168275 w 1263650"/>
                <a:gd name="connsiteY570" fmla="*/ 1092199 h 2044699"/>
                <a:gd name="connsiteX571" fmla="*/ 165100 w 1263650"/>
                <a:gd name="connsiteY571" fmla="*/ 1092199 h 2044699"/>
                <a:gd name="connsiteX572" fmla="*/ 168275 w 1263650"/>
                <a:gd name="connsiteY572" fmla="*/ 1089024 h 2044699"/>
                <a:gd name="connsiteX573" fmla="*/ 171450 w 1263650"/>
                <a:gd name="connsiteY573" fmla="*/ 1085849 h 2044699"/>
                <a:gd name="connsiteX574" fmla="*/ 174625 w 1263650"/>
                <a:gd name="connsiteY574" fmla="*/ 1082674 h 2044699"/>
                <a:gd name="connsiteX575" fmla="*/ 177800 w 1263650"/>
                <a:gd name="connsiteY575" fmla="*/ 1082674 h 2044699"/>
                <a:gd name="connsiteX576" fmla="*/ 180975 w 1263650"/>
                <a:gd name="connsiteY576" fmla="*/ 1089024 h 2044699"/>
                <a:gd name="connsiteX577" fmla="*/ 184150 w 1263650"/>
                <a:gd name="connsiteY577" fmla="*/ 1089024 h 2044699"/>
                <a:gd name="connsiteX578" fmla="*/ 190500 w 1263650"/>
                <a:gd name="connsiteY578" fmla="*/ 1085849 h 2044699"/>
                <a:gd name="connsiteX579" fmla="*/ 200025 w 1263650"/>
                <a:gd name="connsiteY579" fmla="*/ 1066799 h 2044699"/>
                <a:gd name="connsiteX580" fmla="*/ 200025 w 1263650"/>
                <a:gd name="connsiteY580" fmla="*/ 1073149 h 2044699"/>
                <a:gd name="connsiteX581" fmla="*/ 203200 w 1263650"/>
                <a:gd name="connsiteY581" fmla="*/ 1073149 h 2044699"/>
                <a:gd name="connsiteX582" fmla="*/ 203200 w 1263650"/>
                <a:gd name="connsiteY582" fmla="*/ 1066799 h 2044699"/>
                <a:gd name="connsiteX583" fmla="*/ 200025 w 1263650"/>
                <a:gd name="connsiteY583" fmla="*/ 1066799 h 2044699"/>
                <a:gd name="connsiteX584" fmla="*/ 200025 w 1263650"/>
                <a:gd name="connsiteY584" fmla="*/ 1063624 h 2044699"/>
                <a:gd name="connsiteX585" fmla="*/ 203200 w 1263650"/>
                <a:gd name="connsiteY585" fmla="*/ 1054099 h 2044699"/>
                <a:gd name="connsiteX586" fmla="*/ 203200 w 1263650"/>
                <a:gd name="connsiteY586" fmla="*/ 1044574 h 2044699"/>
                <a:gd name="connsiteX587" fmla="*/ 203200 w 1263650"/>
                <a:gd name="connsiteY587" fmla="*/ 1041400 h 2044699"/>
                <a:gd name="connsiteX588" fmla="*/ 200025 w 1263650"/>
                <a:gd name="connsiteY588" fmla="*/ 1031875 h 2044699"/>
                <a:gd name="connsiteX589" fmla="*/ 196850 w 1263650"/>
                <a:gd name="connsiteY589" fmla="*/ 1025525 h 2044699"/>
                <a:gd name="connsiteX590" fmla="*/ 190500 w 1263650"/>
                <a:gd name="connsiteY590" fmla="*/ 1019175 h 2044699"/>
                <a:gd name="connsiteX591" fmla="*/ 187325 w 1263650"/>
                <a:gd name="connsiteY591" fmla="*/ 1019175 h 2044699"/>
                <a:gd name="connsiteX592" fmla="*/ 184150 w 1263650"/>
                <a:gd name="connsiteY592" fmla="*/ 1022350 h 2044699"/>
                <a:gd name="connsiteX593" fmla="*/ 180975 w 1263650"/>
                <a:gd name="connsiteY593" fmla="*/ 1022350 h 2044699"/>
                <a:gd name="connsiteX594" fmla="*/ 180975 w 1263650"/>
                <a:gd name="connsiteY594" fmla="*/ 1019175 h 2044699"/>
                <a:gd name="connsiteX595" fmla="*/ 174625 w 1263650"/>
                <a:gd name="connsiteY595" fmla="*/ 1019175 h 2044699"/>
                <a:gd name="connsiteX596" fmla="*/ 171450 w 1263650"/>
                <a:gd name="connsiteY596" fmla="*/ 1019175 h 2044699"/>
                <a:gd name="connsiteX597" fmla="*/ 161925 w 1263650"/>
                <a:gd name="connsiteY597" fmla="*/ 1016000 h 2044699"/>
                <a:gd name="connsiteX598" fmla="*/ 155575 w 1263650"/>
                <a:gd name="connsiteY598" fmla="*/ 1009650 h 2044699"/>
                <a:gd name="connsiteX599" fmla="*/ 149225 w 1263650"/>
                <a:gd name="connsiteY599" fmla="*/ 996950 h 2044699"/>
                <a:gd name="connsiteX600" fmla="*/ 146050 w 1263650"/>
                <a:gd name="connsiteY600" fmla="*/ 984250 h 2044699"/>
                <a:gd name="connsiteX601" fmla="*/ 142875 w 1263650"/>
                <a:gd name="connsiteY601" fmla="*/ 981075 h 2044699"/>
                <a:gd name="connsiteX602" fmla="*/ 139700 w 1263650"/>
                <a:gd name="connsiteY602" fmla="*/ 977900 h 2044699"/>
                <a:gd name="connsiteX603" fmla="*/ 136525 w 1263650"/>
                <a:gd name="connsiteY603" fmla="*/ 968375 h 2044699"/>
                <a:gd name="connsiteX604" fmla="*/ 130175 w 1263650"/>
                <a:gd name="connsiteY604" fmla="*/ 962025 h 2044699"/>
                <a:gd name="connsiteX605" fmla="*/ 130175 w 1263650"/>
                <a:gd name="connsiteY605" fmla="*/ 952500 h 2044699"/>
                <a:gd name="connsiteX606" fmla="*/ 139700 w 1263650"/>
                <a:gd name="connsiteY606" fmla="*/ 933450 h 2044699"/>
                <a:gd name="connsiteX607" fmla="*/ 136525 w 1263650"/>
                <a:gd name="connsiteY607" fmla="*/ 908050 h 2044699"/>
                <a:gd name="connsiteX608" fmla="*/ 133350 w 1263650"/>
                <a:gd name="connsiteY608" fmla="*/ 901700 h 2044699"/>
                <a:gd name="connsiteX609" fmla="*/ 130175 w 1263650"/>
                <a:gd name="connsiteY609" fmla="*/ 901700 h 2044699"/>
                <a:gd name="connsiteX610" fmla="*/ 130175 w 1263650"/>
                <a:gd name="connsiteY610" fmla="*/ 895350 h 2044699"/>
                <a:gd name="connsiteX611" fmla="*/ 133350 w 1263650"/>
                <a:gd name="connsiteY611" fmla="*/ 882650 h 2044699"/>
                <a:gd name="connsiteX612" fmla="*/ 136525 w 1263650"/>
                <a:gd name="connsiteY612" fmla="*/ 882650 h 2044699"/>
                <a:gd name="connsiteX613" fmla="*/ 139700 w 1263650"/>
                <a:gd name="connsiteY613" fmla="*/ 876300 h 2044699"/>
                <a:gd name="connsiteX614" fmla="*/ 139700 w 1263650"/>
                <a:gd name="connsiteY614" fmla="*/ 863600 h 2044699"/>
                <a:gd name="connsiteX615" fmla="*/ 142875 w 1263650"/>
                <a:gd name="connsiteY615" fmla="*/ 847725 h 2044699"/>
                <a:gd name="connsiteX616" fmla="*/ 146050 w 1263650"/>
                <a:gd name="connsiteY616" fmla="*/ 847725 h 2044699"/>
                <a:gd name="connsiteX617" fmla="*/ 149225 w 1263650"/>
                <a:gd name="connsiteY617" fmla="*/ 844550 h 2044699"/>
                <a:gd name="connsiteX618" fmla="*/ 161925 w 1263650"/>
                <a:gd name="connsiteY618" fmla="*/ 847725 h 2044699"/>
                <a:gd name="connsiteX619" fmla="*/ 158750 w 1263650"/>
                <a:gd name="connsiteY619" fmla="*/ 860425 h 2044699"/>
                <a:gd name="connsiteX620" fmla="*/ 158750 w 1263650"/>
                <a:gd name="connsiteY620" fmla="*/ 863600 h 2044699"/>
                <a:gd name="connsiteX621" fmla="*/ 158750 w 1263650"/>
                <a:gd name="connsiteY621" fmla="*/ 866775 h 2044699"/>
                <a:gd name="connsiteX622" fmla="*/ 155575 w 1263650"/>
                <a:gd name="connsiteY622" fmla="*/ 876300 h 2044699"/>
                <a:gd name="connsiteX623" fmla="*/ 155575 w 1263650"/>
                <a:gd name="connsiteY623" fmla="*/ 879475 h 2044699"/>
                <a:gd name="connsiteX624" fmla="*/ 155575 w 1263650"/>
                <a:gd name="connsiteY624" fmla="*/ 885825 h 2044699"/>
                <a:gd name="connsiteX625" fmla="*/ 161925 w 1263650"/>
                <a:gd name="connsiteY625" fmla="*/ 895350 h 2044699"/>
                <a:gd name="connsiteX626" fmla="*/ 168275 w 1263650"/>
                <a:gd name="connsiteY626" fmla="*/ 895350 h 2044699"/>
                <a:gd name="connsiteX627" fmla="*/ 168275 w 1263650"/>
                <a:gd name="connsiteY627" fmla="*/ 901700 h 2044699"/>
                <a:gd name="connsiteX628" fmla="*/ 174625 w 1263650"/>
                <a:gd name="connsiteY628" fmla="*/ 904875 h 2044699"/>
                <a:gd name="connsiteX629" fmla="*/ 177800 w 1263650"/>
                <a:gd name="connsiteY629" fmla="*/ 908050 h 2044699"/>
                <a:gd name="connsiteX630" fmla="*/ 180975 w 1263650"/>
                <a:gd name="connsiteY630" fmla="*/ 914400 h 2044699"/>
                <a:gd name="connsiteX631" fmla="*/ 184150 w 1263650"/>
                <a:gd name="connsiteY631" fmla="*/ 914400 h 2044699"/>
                <a:gd name="connsiteX632" fmla="*/ 184150 w 1263650"/>
                <a:gd name="connsiteY632" fmla="*/ 920750 h 2044699"/>
                <a:gd name="connsiteX633" fmla="*/ 187325 w 1263650"/>
                <a:gd name="connsiteY633" fmla="*/ 923925 h 2044699"/>
                <a:gd name="connsiteX634" fmla="*/ 190500 w 1263650"/>
                <a:gd name="connsiteY634" fmla="*/ 927100 h 2044699"/>
                <a:gd name="connsiteX635" fmla="*/ 196850 w 1263650"/>
                <a:gd name="connsiteY635" fmla="*/ 927100 h 2044699"/>
                <a:gd name="connsiteX636" fmla="*/ 200025 w 1263650"/>
                <a:gd name="connsiteY636" fmla="*/ 930275 h 2044699"/>
                <a:gd name="connsiteX637" fmla="*/ 202410 w 1263650"/>
                <a:gd name="connsiteY637" fmla="*/ 927890 h 2044699"/>
                <a:gd name="connsiteX638" fmla="*/ 202410 w 1263650"/>
                <a:gd name="connsiteY638" fmla="*/ 926309 h 2044699"/>
                <a:gd name="connsiteX639" fmla="*/ 200026 w 1263650"/>
                <a:gd name="connsiteY639" fmla="*/ 923925 h 2044699"/>
                <a:gd name="connsiteX640" fmla="*/ 196851 w 1263650"/>
                <a:gd name="connsiteY640" fmla="*/ 920750 h 2044699"/>
                <a:gd name="connsiteX641" fmla="*/ 193676 w 1263650"/>
                <a:gd name="connsiteY641" fmla="*/ 917575 h 2044699"/>
                <a:gd name="connsiteX642" fmla="*/ 193676 w 1263650"/>
                <a:gd name="connsiteY642" fmla="*/ 914400 h 2044699"/>
                <a:gd name="connsiteX643" fmla="*/ 190501 w 1263650"/>
                <a:gd name="connsiteY643" fmla="*/ 914400 h 2044699"/>
                <a:gd name="connsiteX644" fmla="*/ 187326 w 1263650"/>
                <a:gd name="connsiteY644" fmla="*/ 904875 h 2044699"/>
                <a:gd name="connsiteX645" fmla="*/ 187326 w 1263650"/>
                <a:gd name="connsiteY645" fmla="*/ 898525 h 2044699"/>
                <a:gd name="connsiteX646" fmla="*/ 187326 w 1263650"/>
                <a:gd name="connsiteY646" fmla="*/ 889000 h 2044699"/>
                <a:gd name="connsiteX647" fmla="*/ 187326 w 1263650"/>
                <a:gd name="connsiteY647" fmla="*/ 882650 h 2044699"/>
                <a:gd name="connsiteX648" fmla="*/ 187326 w 1263650"/>
                <a:gd name="connsiteY648" fmla="*/ 876300 h 2044699"/>
                <a:gd name="connsiteX649" fmla="*/ 184151 w 1263650"/>
                <a:gd name="connsiteY649" fmla="*/ 873125 h 2044699"/>
                <a:gd name="connsiteX650" fmla="*/ 180976 w 1263650"/>
                <a:gd name="connsiteY650" fmla="*/ 869950 h 2044699"/>
                <a:gd name="connsiteX651" fmla="*/ 177801 w 1263650"/>
                <a:gd name="connsiteY651" fmla="*/ 866775 h 2044699"/>
                <a:gd name="connsiteX652" fmla="*/ 180976 w 1263650"/>
                <a:gd name="connsiteY652" fmla="*/ 866775 h 2044699"/>
                <a:gd name="connsiteX653" fmla="*/ 184151 w 1263650"/>
                <a:gd name="connsiteY653" fmla="*/ 866775 h 2044699"/>
                <a:gd name="connsiteX654" fmla="*/ 184151 w 1263650"/>
                <a:gd name="connsiteY654" fmla="*/ 863600 h 2044699"/>
                <a:gd name="connsiteX655" fmla="*/ 174626 w 1263650"/>
                <a:gd name="connsiteY655" fmla="*/ 860425 h 2044699"/>
                <a:gd name="connsiteX656" fmla="*/ 168276 w 1263650"/>
                <a:gd name="connsiteY656" fmla="*/ 854075 h 2044699"/>
                <a:gd name="connsiteX657" fmla="*/ 168276 w 1263650"/>
                <a:gd name="connsiteY657" fmla="*/ 850900 h 2044699"/>
                <a:gd name="connsiteX658" fmla="*/ 171451 w 1263650"/>
                <a:gd name="connsiteY658" fmla="*/ 847725 h 2044699"/>
                <a:gd name="connsiteX659" fmla="*/ 174626 w 1263650"/>
                <a:gd name="connsiteY659" fmla="*/ 844550 h 2044699"/>
                <a:gd name="connsiteX660" fmla="*/ 177801 w 1263650"/>
                <a:gd name="connsiteY660" fmla="*/ 841375 h 2044699"/>
                <a:gd name="connsiteX661" fmla="*/ 174626 w 1263650"/>
                <a:gd name="connsiteY661" fmla="*/ 835025 h 2044699"/>
                <a:gd name="connsiteX662" fmla="*/ 174626 w 1263650"/>
                <a:gd name="connsiteY662" fmla="*/ 831850 h 2044699"/>
                <a:gd name="connsiteX663" fmla="*/ 174627 w 1263650"/>
                <a:gd name="connsiteY663" fmla="*/ 831850 h 2044699"/>
                <a:gd name="connsiteX664" fmla="*/ 171452 w 1263650"/>
                <a:gd name="connsiteY664" fmla="*/ 828675 h 2044699"/>
                <a:gd name="connsiteX665" fmla="*/ 168277 w 1263650"/>
                <a:gd name="connsiteY665" fmla="*/ 828675 h 2044699"/>
                <a:gd name="connsiteX666" fmla="*/ 165102 w 1263650"/>
                <a:gd name="connsiteY666" fmla="*/ 828675 h 2044699"/>
                <a:gd name="connsiteX667" fmla="*/ 165102 w 1263650"/>
                <a:gd name="connsiteY667" fmla="*/ 825500 h 2044699"/>
                <a:gd name="connsiteX668" fmla="*/ 165102 w 1263650"/>
                <a:gd name="connsiteY668" fmla="*/ 822325 h 2044699"/>
                <a:gd name="connsiteX669" fmla="*/ 165102 w 1263650"/>
                <a:gd name="connsiteY669" fmla="*/ 819150 h 2044699"/>
                <a:gd name="connsiteX670" fmla="*/ 168277 w 1263650"/>
                <a:gd name="connsiteY670" fmla="*/ 819150 h 2044699"/>
                <a:gd name="connsiteX671" fmla="*/ 171452 w 1263650"/>
                <a:gd name="connsiteY671" fmla="*/ 815975 h 2044699"/>
                <a:gd name="connsiteX672" fmla="*/ 174627 w 1263650"/>
                <a:gd name="connsiteY672" fmla="*/ 812800 h 2044699"/>
                <a:gd name="connsiteX673" fmla="*/ 174627 w 1263650"/>
                <a:gd name="connsiteY673" fmla="*/ 809625 h 2044699"/>
                <a:gd name="connsiteX674" fmla="*/ 177802 w 1263650"/>
                <a:gd name="connsiteY674" fmla="*/ 812800 h 2044699"/>
                <a:gd name="connsiteX675" fmla="*/ 184152 w 1263650"/>
                <a:gd name="connsiteY675" fmla="*/ 812800 h 2044699"/>
                <a:gd name="connsiteX676" fmla="*/ 187327 w 1263650"/>
                <a:gd name="connsiteY676" fmla="*/ 809625 h 2044699"/>
                <a:gd name="connsiteX677" fmla="*/ 193677 w 1263650"/>
                <a:gd name="connsiteY677" fmla="*/ 806450 h 2044699"/>
                <a:gd name="connsiteX678" fmla="*/ 196852 w 1263650"/>
                <a:gd name="connsiteY678" fmla="*/ 809625 h 2044699"/>
                <a:gd name="connsiteX679" fmla="*/ 200027 w 1263650"/>
                <a:gd name="connsiteY679" fmla="*/ 812800 h 2044699"/>
                <a:gd name="connsiteX680" fmla="*/ 202410 w 1263650"/>
                <a:gd name="connsiteY680" fmla="*/ 812800 h 2044699"/>
                <a:gd name="connsiteX681" fmla="*/ 202410 w 1263650"/>
                <a:gd name="connsiteY681" fmla="*/ 808043 h 2044699"/>
                <a:gd name="connsiteX682" fmla="*/ 200026 w 1263650"/>
                <a:gd name="connsiteY682" fmla="*/ 803275 h 2044699"/>
                <a:gd name="connsiteX683" fmla="*/ 196851 w 1263650"/>
                <a:gd name="connsiteY683" fmla="*/ 803275 h 2044699"/>
                <a:gd name="connsiteX684" fmla="*/ 193676 w 1263650"/>
                <a:gd name="connsiteY684" fmla="*/ 803275 h 2044699"/>
                <a:gd name="connsiteX685" fmla="*/ 193676 w 1263650"/>
                <a:gd name="connsiteY685" fmla="*/ 800100 h 2044699"/>
                <a:gd name="connsiteX686" fmla="*/ 193676 w 1263650"/>
                <a:gd name="connsiteY686" fmla="*/ 793750 h 2044699"/>
                <a:gd name="connsiteX687" fmla="*/ 193676 w 1263650"/>
                <a:gd name="connsiteY687" fmla="*/ 787400 h 2044699"/>
                <a:gd name="connsiteX688" fmla="*/ 193676 w 1263650"/>
                <a:gd name="connsiteY688" fmla="*/ 784225 h 2044699"/>
                <a:gd name="connsiteX689" fmla="*/ 193676 w 1263650"/>
                <a:gd name="connsiteY689" fmla="*/ 781050 h 2044699"/>
                <a:gd name="connsiteX690" fmla="*/ 190501 w 1263650"/>
                <a:gd name="connsiteY690" fmla="*/ 777875 h 2044699"/>
                <a:gd name="connsiteX691" fmla="*/ 190501 w 1263650"/>
                <a:gd name="connsiteY691" fmla="*/ 774700 h 2044699"/>
                <a:gd name="connsiteX692" fmla="*/ 187326 w 1263650"/>
                <a:gd name="connsiteY692" fmla="*/ 774700 h 2044699"/>
                <a:gd name="connsiteX693" fmla="*/ 184151 w 1263650"/>
                <a:gd name="connsiteY693" fmla="*/ 777875 h 2044699"/>
                <a:gd name="connsiteX694" fmla="*/ 184151 w 1263650"/>
                <a:gd name="connsiteY694" fmla="*/ 774700 h 2044699"/>
                <a:gd name="connsiteX695" fmla="*/ 184150 w 1263650"/>
                <a:gd name="connsiteY695" fmla="*/ 774700 h 2044699"/>
                <a:gd name="connsiteX696" fmla="*/ 184150 w 1263650"/>
                <a:gd name="connsiteY696" fmla="*/ 777874 h 2044699"/>
                <a:gd name="connsiteX697" fmla="*/ 180976 w 1263650"/>
                <a:gd name="connsiteY697" fmla="*/ 774700 h 2044699"/>
                <a:gd name="connsiteX698" fmla="*/ 180976 w 1263650"/>
                <a:gd name="connsiteY698" fmla="*/ 771525 h 2044699"/>
                <a:gd name="connsiteX699" fmla="*/ 180975 w 1263650"/>
                <a:gd name="connsiteY699" fmla="*/ 771525 h 2044699"/>
                <a:gd name="connsiteX700" fmla="*/ 180975 w 1263650"/>
                <a:gd name="connsiteY700" fmla="*/ 774700 h 2044699"/>
                <a:gd name="connsiteX701" fmla="*/ 180975 w 1263650"/>
                <a:gd name="connsiteY701" fmla="*/ 777875 h 2044699"/>
                <a:gd name="connsiteX702" fmla="*/ 180975 w 1263650"/>
                <a:gd name="connsiteY702" fmla="*/ 781050 h 2044699"/>
                <a:gd name="connsiteX703" fmla="*/ 180976 w 1263650"/>
                <a:gd name="connsiteY703" fmla="*/ 781050 h 2044699"/>
                <a:gd name="connsiteX704" fmla="*/ 180976 w 1263650"/>
                <a:gd name="connsiteY704" fmla="*/ 777875 h 2044699"/>
                <a:gd name="connsiteX705" fmla="*/ 180976 w 1263650"/>
                <a:gd name="connsiteY705" fmla="*/ 774701 h 2044699"/>
                <a:gd name="connsiteX706" fmla="*/ 184150 w 1263650"/>
                <a:gd name="connsiteY706" fmla="*/ 777875 h 2044699"/>
                <a:gd name="connsiteX707" fmla="*/ 184150 w 1263650"/>
                <a:gd name="connsiteY707" fmla="*/ 777874 h 2044699"/>
                <a:gd name="connsiteX708" fmla="*/ 184151 w 1263650"/>
                <a:gd name="connsiteY708" fmla="*/ 777875 h 2044699"/>
                <a:gd name="connsiteX709" fmla="*/ 187326 w 1263650"/>
                <a:gd name="connsiteY709" fmla="*/ 781050 h 2044699"/>
                <a:gd name="connsiteX710" fmla="*/ 190501 w 1263650"/>
                <a:gd name="connsiteY710" fmla="*/ 784225 h 2044699"/>
                <a:gd name="connsiteX711" fmla="*/ 190501 w 1263650"/>
                <a:gd name="connsiteY711" fmla="*/ 787400 h 2044699"/>
                <a:gd name="connsiteX712" fmla="*/ 190500 w 1263650"/>
                <a:gd name="connsiteY712" fmla="*/ 787400 h 2044699"/>
                <a:gd name="connsiteX713" fmla="*/ 190500 w 1263650"/>
                <a:gd name="connsiteY713" fmla="*/ 790575 h 2044699"/>
                <a:gd name="connsiteX714" fmla="*/ 190500 w 1263650"/>
                <a:gd name="connsiteY714" fmla="*/ 796925 h 2044699"/>
                <a:gd name="connsiteX715" fmla="*/ 187325 w 1263650"/>
                <a:gd name="connsiteY715" fmla="*/ 793750 h 2044699"/>
                <a:gd name="connsiteX716" fmla="*/ 180975 w 1263650"/>
                <a:gd name="connsiteY716" fmla="*/ 787400 h 2044699"/>
                <a:gd name="connsiteX717" fmla="*/ 177800 w 1263650"/>
                <a:gd name="connsiteY717" fmla="*/ 784225 h 2044699"/>
                <a:gd name="connsiteX718" fmla="*/ 177800 w 1263650"/>
                <a:gd name="connsiteY718" fmla="*/ 781050 h 2044699"/>
                <a:gd name="connsiteX719" fmla="*/ 184150 w 1263650"/>
                <a:gd name="connsiteY719" fmla="*/ 784225 h 2044699"/>
                <a:gd name="connsiteX720" fmla="*/ 184151 w 1263650"/>
                <a:gd name="connsiteY720" fmla="*/ 784225 h 2044699"/>
                <a:gd name="connsiteX721" fmla="*/ 177801 w 1263650"/>
                <a:gd name="connsiteY721" fmla="*/ 781050 h 2044699"/>
                <a:gd name="connsiteX722" fmla="*/ 177800 w 1263650"/>
                <a:gd name="connsiteY722" fmla="*/ 781050 h 2044699"/>
                <a:gd name="connsiteX723" fmla="*/ 174625 w 1263650"/>
                <a:gd name="connsiteY723" fmla="*/ 781050 h 2044699"/>
                <a:gd name="connsiteX724" fmla="*/ 171450 w 1263650"/>
                <a:gd name="connsiteY724" fmla="*/ 781050 h 2044699"/>
                <a:gd name="connsiteX725" fmla="*/ 171450 w 1263650"/>
                <a:gd name="connsiteY725" fmla="*/ 784225 h 2044699"/>
                <a:gd name="connsiteX726" fmla="*/ 168275 w 1263650"/>
                <a:gd name="connsiteY726" fmla="*/ 787400 h 2044699"/>
                <a:gd name="connsiteX727" fmla="*/ 165100 w 1263650"/>
                <a:gd name="connsiteY727" fmla="*/ 787400 h 2044699"/>
                <a:gd name="connsiteX728" fmla="*/ 161925 w 1263650"/>
                <a:gd name="connsiteY728" fmla="*/ 784225 h 2044699"/>
                <a:gd name="connsiteX729" fmla="*/ 158750 w 1263650"/>
                <a:gd name="connsiteY729" fmla="*/ 787400 h 2044699"/>
                <a:gd name="connsiteX730" fmla="*/ 158750 w 1263650"/>
                <a:gd name="connsiteY730" fmla="*/ 793750 h 2044699"/>
                <a:gd name="connsiteX731" fmla="*/ 161925 w 1263650"/>
                <a:gd name="connsiteY731" fmla="*/ 793750 h 2044699"/>
                <a:gd name="connsiteX732" fmla="*/ 158750 w 1263650"/>
                <a:gd name="connsiteY732" fmla="*/ 800100 h 2044699"/>
                <a:gd name="connsiteX733" fmla="*/ 155575 w 1263650"/>
                <a:gd name="connsiteY733" fmla="*/ 803275 h 2044699"/>
                <a:gd name="connsiteX734" fmla="*/ 155575 w 1263650"/>
                <a:gd name="connsiteY734" fmla="*/ 806450 h 2044699"/>
                <a:gd name="connsiteX735" fmla="*/ 161925 w 1263650"/>
                <a:gd name="connsiteY735" fmla="*/ 809625 h 2044699"/>
                <a:gd name="connsiteX736" fmla="*/ 161925 w 1263650"/>
                <a:gd name="connsiteY736" fmla="*/ 812800 h 2044699"/>
                <a:gd name="connsiteX737" fmla="*/ 158750 w 1263650"/>
                <a:gd name="connsiteY737" fmla="*/ 812800 h 2044699"/>
                <a:gd name="connsiteX738" fmla="*/ 152400 w 1263650"/>
                <a:gd name="connsiteY738" fmla="*/ 812800 h 2044699"/>
                <a:gd name="connsiteX739" fmla="*/ 152400 w 1263650"/>
                <a:gd name="connsiteY739" fmla="*/ 815975 h 2044699"/>
                <a:gd name="connsiteX740" fmla="*/ 152400 w 1263650"/>
                <a:gd name="connsiteY740" fmla="*/ 819150 h 2044699"/>
                <a:gd name="connsiteX741" fmla="*/ 149225 w 1263650"/>
                <a:gd name="connsiteY741" fmla="*/ 822325 h 2044699"/>
                <a:gd name="connsiteX742" fmla="*/ 152400 w 1263650"/>
                <a:gd name="connsiteY742" fmla="*/ 822325 h 2044699"/>
                <a:gd name="connsiteX743" fmla="*/ 155575 w 1263650"/>
                <a:gd name="connsiteY743" fmla="*/ 825500 h 2044699"/>
                <a:gd name="connsiteX744" fmla="*/ 155575 w 1263650"/>
                <a:gd name="connsiteY744" fmla="*/ 828675 h 2044699"/>
                <a:gd name="connsiteX745" fmla="*/ 158750 w 1263650"/>
                <a:gd name="connsiteY745" fmla="*/ 831850 h 2044699"/>
                <a:gd name="connsiteX746" fmla="*/ 155575 w 1263650"/>
                <a:gd name="connsiteY746" fmla="*/ 831850 h 2044699"/>
                <a:gd name="connsiteX747" fmla="*/ 155575 w 1263650"/>
                <a:gd name="connsiteY747" fmla="*/ 835025 h 2044699"/>
                <a:gd name="connsiteX748" fmla="*/ 152400 w 1263650"/>
                <a:gd name="connsiteY748" fmla="*/ 835025 h 2044699"/>
                <a:gd name="connsiteX749" fmla="*/ 152400 w 1263650"/>
                <a:gd name="connsiteY749" fmla="*/ 828675 h 2044699"/>
                <a:gd name="connsiteX750" fmla="*/ 149225 w 1263650"/>
                <a:gd name="connsiteY750" fmla="*/ 828675 h 2044699"/>
                <a:gd name="connsiteX751" fmla="*/ 149225 w 1263650"/>
                <a:gd name="connsiteY751" fmla="*/ 838200 h 2044699"/>
                <a:gd name="connsiteX752" fmla="*/ 149225 w 1263650"/>
                <a:gd name="connsiteY752" fmla="*/ 841375 h 2044699"/>
                <a:gd name="connsiteX753" fmla="*/ 146050 w 1263650"/>
                <a:gd name="connsiteY753" fmla="*/ 841375 h 2044699"/>
                <a:gd name="connsiteX754" fmla="*/ 142875 w 1263650"/>
                <a:gd name="connsiteY754" fmla="*/ 841375 h 2044699"/>
                <a:gd name="connsiteX755" fmla="*/ 142875 w 1263650"/>
                <a:gd name="connsiteY755" fmla="*/ 838200 h 2044699"/>
                <a:gd name="connsiteX756" fmla="*/ 127000 w 1263650"/>
                <a:gd name="connsiteY756" fmla="*/ 819150 h 2044699"/>
                <a:gd name="connsiteX757" fmla="*/ 123825 w 1263650"/>
                <a:gd name="connsiteY757" fmla="*/ 815975 h 2044699"/>
                <a:gd name="connsiteX758" fmla="*/ 123825 w 1263650"/>
                <a:gd name="connsiteY758" fmla="*/ 819150 h 2044699"/>
                <a:gd name="connsiteX759" fmla="*/ 120650 w 1263650"/>
                <a:gd name="connsiteY759" fmla="*/ 819150 h 2044699"/>
                <a:gd name="connsiteX760" fmla="*/ 111125 w 1263650"/>
                <a:gd name="connsiteY760" fmla="*/ 806450 h 2044699"/>
                <a:gd name="connsiteX761" fmla="*/ 107950 w 1263650"/>
                <a:gd name="connsiteY761" fmla="*/ 793750 h 2044699"/>
                <a:gd name="connsiteX762" fmla="*/ 95250 w 1263650"/>
                <a:gd name="connsiteY762" fmla="*/ 787400 h 2044699"/>
                <a:gd name="connsiteX763" fmla="*/ 95250 w 1263650"/>
                <a:gd name="connsiteY763" fmla="*/ 781050 h 2044699"/>
                <a:gd name="connsiteX764" fmla="*/ 95250 w 1263650"/>
                <a:gd name="connsiteY764" fmla="*/ 777875 h 2044699"/>
                <a:gd name="connsiteX765" fmla="*/ 88900 w 1263650"/>
                <a:gd name="connsiteY765" fmla="*/ 781050 h 2044699"/>
                <a:gd name="connsiteX766" fmla="*/ 90805 w 1263650"/>
                <a:gd name="connsiteY766" fmla="*/ 784860 h 2044699"/>
                <a:gd name="connsiteX767" fmla="*/ 85725 w 1263650"/>
                <a:gd name="connsiteY767" fmla="*/ 787400 h 2044699"/>
                <a:gd name="connsiteX768" fmla="*/ 85725 w 1263650"/>
                <a:gd name="connsiteY768" fmla="*/ 793750 h 2044699"/>
                <a:gd name="connsiteX769" fmla="*/ 79375 w 1263650"/>
                <a:gd name="connsiteY769" fmla="*/ 790575 h 2044699"/>
                <a:gd name="connsiteX770" fmla="*/ 95250 w 1263650"/>
                <a:gd name="connsiteY770" fmla="*/ 762000 h 2044699"/>
                <a:gd name="connsiteX771" fmla="*/ 95250 w 1263650"/>
                <a:gd name="connsiteY771" fmla="*/ 746125 h 2044699"/>
                <a:gd name="connsiteX772" fmla="*/ 104775 w 1263650"/>
                <a:gd name="connsiteY772" fmla="*/ 771525 h 2044699"/>
                <a:gd name="connsiteX773" fmla="*/ 111125 w 1263650"/>
                <a:gd name="connsiteY773" fmla="*/ 781050 h 2044699"/>
                <a:gd name="connsiteX774" fmla="*/ 101600 w 1263650"/>
                <a:gd name="connsiteY774" fmla="*/ 752475 h 2044699"/>
                <a:gd name="connsiteX775" fmla="*/ 98425 w 1263650"/>
                <a:gd name="connsiteY775" fmla="*/ 746125 h 2044699"/>
                <a:gd name="connsiteX776" fmla="*/ 95250 w 1263650"/>
                <a:gd name="connsiteY776" fmla="*/ 733425 h 2044699"/>
                <a:gd name="connsiteX777" fmla="*/ 92075 w 1263650"/>
                <a:gd name="connsiteY777" fmla="*/ 730250 h 2044699"/>
                <a:gd name="connsiteX778" fmla="*/ 88900 w 1263650"/>
                <a:gd name="connsiteY778" fmla="*/ 730250 h 2044699"/>
                <a:gd name="connsiteX779" fmla="*/ 85725 w 1263650"/>
                <a:gd name="connsiteY779" fmla="*/ 733425 h 2044699"/>
                <a:gd name="connsiteX780" fmla="*/ 85725 w 1263650"/>
                <a:gd name="connsiteY780" fmla="*/ 730250 h 2044699"/>
                <a:gd name="connsiteX781" fmla="*/ 85725 w 1263650"/>
                <a:gd name="connsiteY781" fmla="*/ 727075 h 2044699"/>
                <a:gd name="connsiteX782" fmla="*/ 85725 w 1263650"/>
                <a:gd name="connsiteY782" fmla="*/ 717550 h 2044699"/>
                <a:gd name="connsiteX783" fmla="*/ 85725 w 1263650"/>
                <a:gd name="connsiteY783" fmla="*/ 708025 h 2044699"/>
                <a:gd name="connsiteX784" fmla="*/ 82550 w 1263650"/>
                <a:gd name="connsiteY784" fmla="*/ 704850 h 2044699"/>
                <a:gd name="connsiteX785" fmla="*/ 82550 w 1263650"/>
                <a:gd name="connsiteY785" fmla="*/ 701675 h 2044699"/>
                <a:gd name="connsiteX786" fmla="*/ 60325 w 1263650"/>
                <a:gd name="connsiteY786" fmla="*/ 673100 h 2044699"/>
                <a:gd name="connsiteX787" fmla="*/ 50800 w 1263650"/>
                <a:gd name="connsiteY787" fmla="*/ 641350 h 2044699"/>
                <a:gd name="connsiteX788" fmla="*/ 38100 w 1263650"/>
                <a:gd name="connsiteY788" fmla="*/ 625475 h 2044699"/>
                <a:gd name="connsiteX789" fmla="*/ 31750 w 1263650"/>
                <a:gd name="connsiteY789" fmla="*/ 615950 h 2044699"/>
                <a:gd name="connsiteX790" fmla="*/ 22225 w 1263650"/>
                <a:gd name="connsiteY790" fmla="*/ 590550 h 2044699"/>
                <a:gd name="connsiteX791" fmla="*/ 22225 w 1263650"/>
                <a:gd name="connsiteY791" fmla="*/ 584200 h 2044699"/>
                <a:gd name="connsiteX792" fmla="*/ 28575 w 1263650"/>
                <a:gd name="connsiteY792" fmla="*/ 581025 h 2044699"/>
                <a:gd name="connsiteX793" fmla="*/ 31750 w 1263650"/>
                <a:gd name="connsiteY793" fmla="*/ 568325 h 2044699"/>
                <a:gd name="connsiteX794" fmla="*/ 31750 w 1263650"/>
                <a:gd name="connsiteY794" fmla="*/ 552450 h 2044699"/>
                <a:gd name="connsiteX795" fmla="*/ 28575 w 1263650"/>
                <a:gd name="connsiteY795" fmla="*/ 536575 h 2044699"/>
                <a:gd name="connsiteX796" fmla="*/ 28575 w 1263650"/>
                <a:gd name="connsiteY796" fmla="*/ 508000 h 2044699"/>
                <a:gd name="connsiteX797" fmla="*/ 38100 w 1263650"/>
                <a:gd name="connsiteY797" fmla="*/ 482600 h 2044699"/>
                <a:gd name="connsiteX798" fmla="*/ 47625 w 1263650"/>
                <a:gd name="connsiteY798" fmla="*/ 473075 h 2044699"/>
                <a:gd name="connsiteX799" fmla="*/ 47625 w 1263650"/>
                <a:gd name="connsiteY799" fmla="*/ 463550 h 2044699"/>
                <a:gd name="connsiteX800" fmla="*/ 50800 w 1263650"/>
                <a:gd name="connsiteY800" fmla="*/ 447675 h 2044699"/>
                <a:gd name="connsiteX801" fmla="*/ 47625 w 1263650"/>
                <a:gd name="connsiteY801" fmla="*/ 438150 h 2044699"/>
                <a:gd name="connsiteX802" fmla="*/ 47625 w 1263650"/>
                <a:gd name="connsiteY802" fmla="*/ 419100 h 2044699"/>
                <a:gd name="connsiteX803" fmla="*/ 44450 w 1263650"/>
                <a:gd name="connsiteY803" fmla="*/ 409575 h 2044699"/>
                <a:gd name="connsiteX804" fmla="*/ 41275 w 1263650"/>
                <a:gd name="connsiteY804" fmla="*/ 400050 h 2044699"/>
                <a:gd name="connsiteX805" fmla="*/ 34925 w 1263650"/>
                <a:gd name="connsiteY805" fmla="*/ 381000 h 2044699"/>
                <a:gd name="connsiteX806" fmla="*/ 31750 w 1263650"/>
                <a:gd name="connsiteY806" fmla="*/ 381000 h 2044699"/>
                <a:gd name="connsiteX807" fmla="*/ 31750 w 1263650"/>
                <a:gd name="connsiteY807" fmla="*/ 374650 h 2044699"/>
                <a:gd name="connsiteX808" fmla="*/ 25400 w 1263650"/>
                <a:gd name="connsiteY808" fmla="*/ 374650 h 2044699"/>
                <a:gd name="connsiteX809" fmla="*/ 28575 w 1263650"/>
                <a:gd name="connsiteY809" fmla="*/ 361950 h 2044699"/>
                <a:gd name="connsiteX810" fmla="*/ 25400 w 1263650"/>
                <a:gd name="connsiteY810" fmla="*/ 358775 h 2044699"/>
                <a:gd name="connsiteX811" fmla="*/ 19050 w 1263650"/>
                <a:gd name="connsiteY811" fmla="*/ 352425 h 2044699"/>
                <a:gd name="connsiteX812" fmla="*/ 0 w 1263650"/>
                <a:gd name="connsiteY812" fmla="*/ 320675 h 2044699"/>
                <a:gd name="connsiteX813" fmla="*/ 3175 w 1263650"/>
                <a:gd name="connsiteY813" fmla="*/ 307975 h 2044699"/>
                <a:gd name="connsiteX814" fmla="*/ 3175 w 1263650"/>
                <a:gd name="connsiteY814" fmla="*/ 282575 h 2044699"/>
                <a:gd name="connsiteX815" fmla="*/ 12700 w 1263650"/>
                <a:gd name="connsiteY815" fmla="*/ 263525 h 2044699"/>
                <a:gd name="connsiteX816" fmla="*/ 22225 w 1263650"/>
                <a:gd name="connsiteY816" fmla="*/ 254000 h 2044699"/>
                <a:gd name="connsiteX817" fmla="*/ 22225 w 1263650"/>
                <a:gd name="connsiteY817" fmla="*/ 250825 h 2044699"/>
                <a:gd name="connsiteX818" fmla="*/ 25400 w 1263650"/>
                <a:gd name="connsiteY818" fmla="*/ 250825 h 2044699"/>
                <a:gd name="connsiteX819" fmla="*/ 34925 w 1263650"/>
                <a:gd name="connsiteY819" fmla="*/ 234950 h 2044699"/>
                <a:gd name="connsiteX820" fmla="*/ 38100 w 1263650"/>
                <a:gd name="connsiteY820" fmla="*/ 231775 h 2044699"/>
                <a:gd name="connsiteX821" fmla="*/ 41275 w 1263650"/>
                <a:gd name="connsiteY821" fmla="*/ 231775 h 2044699"/>
                <a:gd name="connsiteX822" fmla="*/ 41275 w 1263650"/>
                <a:gd name="connsiteY822" fmla="*/ 234950 h 2044699"/>
                <a:gd name="connsiteX823" fmla="*/ 38100 w 1263650"/>
                <a:gd name="connsiteY823" fmla="*/ 238125 h 2044699"/>
                <a:gd name="connsiteX824" fmla="*/ 34925 w 1263650"/>
                <a:gd name="connsiteY824" fmla="*/ 238125 h 2044699"/>
                <a:gd name="connsiteX825" fmla="*/ 34925 w 1263650"/>
                <a:gd name="connsiteY825" fmla="*/ 241300 h 2044699"/>
                <a:gd name="connsiteX826" fmla="*/ 38100 w 1263650"/>
                <a:gd name="connsiteY826" fmla="*/ 244475 h 2044699"/>
                <a:gd name="connsiteX827" fmla="*/ 41275 w 1263650"/>
                <a:gd name="connsiteY827" fmla="*/ 244475 h 2044699"/>
                <a:gd name="connsiteX828" fmla="*/ 41275 w 1263650"/>
                <a:gd name="connsiteY828" fmla="*/ 241300 h 2044699"/>
                <a:gd name="connsiteX829" fmla="*/ 44450 w 1263650"/>
                <a:gd name="connsiteY829" fmla="*/ 238125 h 2044699"/>
                <a:gd name="connsiteX830" fmla="*/ 44450 w 1263650"/>
                <a:gd name="connsiteY830" fmla="*/ 234950 h 2044699"/>
                <a:gd name="connsiteX831" fmla="*/ 47625 w 1263650"/>
                <a:gd name="connsiteY831" fmla="*/ 231775 h 2044699"/>
                <a:gd name="connsiteX832" fmla="*/ 50800 w 1263650"/>
                <a:gd name="connsiteY832" fmla="*/ 228600 h 2044699"/>
                <a:gd name="connsiteX833" fmla="*/ 53975 w 1263650"/>
                <a:gd name="connsiteY833" fmla="*/ 228600 h 2044699"/>
                <a:gd name="connsiteX834" fmla="*/ 57150 w 1263650"/>
                <a:gd name="connsiteY834" fmla="*/ 225425 h 2044699"/>
                <a:gd name="connsiteX835" fmla="*/ 60325 w 1263650"/>
                <a:gd name="connsiteY835" fmla="*/ 225425 h 2044699"/>
                <a:gd name="connsiteX836" fmla="*/ 63500 w 1263650"/>
                <a:gd name="connsiteY836" fmla="*/ 222250 h 2044699"/>
                <a:gd name="connsiteX837" fmla="*/ 66675 w 1263650"/>
                <a:gd name="connsiteY837" fmla="*/ 222250 h 2044699"/>
                <a:gd name="connsiteX838" fmla="*/ 66675 w 1263650"/>
                <a:gd name="connsiteY838" fmla="*/ 219075 h 2044699"/>
                <a:gd name="connsiteX839" fmla="*/ 63500 w 1263650"/>
                <a:gd name="connsiteY839" fmla="*/ 219075 h 2044699"/>
                <a:gd name="connsiteX840" fmla="*/ 63500 w 1263650"/>
                <a:gd name="connsiteY840" fmla="*/ 215900 h 2044699"/>
                <a:gd name="connsiteX841" fmla="*/ 57150 w 1263650"/>
                <a:gd name="connsiteY841" fmla="*/ 215900 h 2044699"/>
                <a:gd name="connsiteX842" fmla="*/ 57150 w 1263650"/>
                <a:gd name="connsiteY842" fmla="*/ 219075 h 2044699"/>
                <a:gd name="connsiteX843" fmla="*/ 53975 w 1263650"/>
                <a:gd name="connsiteY843" fmla="*/ 219075 h 2044699"/>
                <a:gd name="connsiteX844" fmla="*/ 47625 w 1263650"/>
                <a:gd name="connsiteY844" fmla="*/ 228600 h 2044699"/>
                <a:gd name="connsiteX845" fmla="*/ 44450 w 1263650"/>
                <a:gd name="connsiteY845" fmla="*/ 228600 h 2044699"/>
                <a:gd name="connsiteX846" fmla="*/ 41275 w 1263650"/>
                <a:gd name="connsiteY846" fmla="*/ 225425 h 2044699"/>
                <a:gd name="connsiteX847" fmla="*/ 44450 w 1263650"/>
                <a:gd name="connsiteY847" fmla="*/ 222250 h 2044699"/>
                <a:gd name="connsiteX848" fmla="*/ 47625 w 1263650"/>
                <a:gd name="connsiteY848" fmla="*/ 215900 h 2044699"/>
                <a:gd name="connsiteX849" fmla="*/ 66675 w 1263650"/>
                <a:gd name="connsiteY849" fmla="*/ 193675 h 2044699"/>
                <a:gd name="connsiteX850" fmla="*/ 69850 w 1263650"/>
                <a:gd name="connsiteY850" fmla="*/ 184150 h 2044699"/>
                <a:gd name="connsiteX851" fmla="*/ 69850 w 1263650"/>
                <a:gd name="connsiteY851" fmla="*/ 177800 h 2044699"/>
                <a:gd name="connsiteX852" fmla="*/ 73025 w 1263650"/>
                <a:gd name="connsiteY852" fmla="*/ 165100 h 2044699"/>
                <a:gd name="connsiteX853" fmla="*/ 76200 w 1263650"/>
                <a:gd name="connsiteY853" fmla="*/ 155575 h 2044699"/>
                <a:gd name="connsiteX854" fmla="*/ 95250 w 1263650"/>
                <a:gd name="connsiteY854" fmla="*/ 120650 h 2044699"/>
                <a:gd name="connsiteX855" fmla="*/ 98425 w 1263650"/>
                <a:gd name="connsiteY855" fmla="*/ 104775 h 2044699"/>
                <a:gd name="connsiteX856" fmla="*/ 98425 w 1263650"/>
                <a:gd name="connsiteY856" fmla="*/ 92075 h 2044699"/>
                <a:gd name="connsiteX857" fmla="*/ 104775 w 1263650"/>
                <a:gd name="connsiteY857" fmla="*/ 92075 h 2044699"/>
                <a:gd name="connsiteX858" fmla="*/ 98425 w 1263650"/>
                <a:gd name="connsiteY858" fmla="*/ 88900 h 2044699"/>
                <a:gd name="connsiteX859" fmla="*/ 101600 w 1263650"/>
                <a:gd name="connsiteY859" fmla="*/ 53975 h 2044699"/>
                <a:gd name="connsiteX860" fmla="*/ 92075 w 1263650"/>
                <a:gd name="connsiteY860" fmla="*/ 50800 h 2044699"/>
                <a:gd name="connsiteX861" fmla="*/ 88900 w 1263650"/>
                <a:gd name="connsiteY861" fmla="*/ 41275 h 2044699"/>
                <a:gd name="connsiteX862" fmla="*/ 98425 w 1263650"/>
                <a:gd name="connsiteY862" fmla="*/ 28575 h 2044699"/>
                <a:gd name="connsiteX863" fmla="*/ 104775 w 1263650"/>
                <a:gd name="connsiteY863" fmla="*/ 15875 h 2044699"/>
                <a:gd name="connsiteX864" fmla="*/ 104775 w 1263650"/>
                <a:gd name="connsiteY864" fmla="*/ 12700 h 2044699"/>
                <a:gd name="connsiteX865" fmla="*/ 104775 w 1263650"/>
                <a:gd name="connsiteY865" fmla="*/ 0 h 2044699"/>
                <a:gd name="connsiteX0" fmla="*/ 574675 w 1263650"/>
                <a:gd name="connsiteY0" fmla="*/ 1828799 h 2044699"/>
                <a:gd name="connsiteX1" fmla="*/ 561975 w 1263650"/>
                <a:gd name="connsiteY1" fmla="*/ 1797049 h 2044699"/>
                <a:gd name="connsiteX2" fmla="*/ 565150 w 1263650"/>
                <a:gd name="connsiteY2" fmla="*/ 1797049 h 2044699"/>
                <a:gd name="connsiteX3" fmla="*/ 568325 w 1263650"/>
                <a:gd name="connsiteY3" fmla="*/ 1797049 h 2044699"/>
                <a:gd name="connsiteX4" fmla="*/ 571500 w 1263650"/>
                <a:gd name="connsiteY4" fmla="*/ 1803399 h 2044699"/>
                <a:gd name="connsiteX5" fmla="*/ 577850 w 1263650"/>
                <a:gd name="connsiteY5" fmla="*/ 1806574 h 2044699"/>
                <a:gd name="connsiteX6" fmla="*/ 577850 w 1263650"/>
                <a:gd name="connsiteY6" fmla="*/ 1809749 h 2044699"/>
                <a:gd name="connsiteX7" fmla="*/ 581025 w 1263650"/>
                <a:gd name="connsiteY7" fmla="*/ 1816099 h 2044699"/>
                <a:gd name="connsiteX8" fmla="*/ 584200 w 1263650"/>
                <a:gd name="connsiteY8" fmla="*/ 1822449 h 2044699"/>
                <a:gd name="connsiteX9" fmla="*/ 587375 w 1263650"/>
                <a:gd name="connsiteY9" fmla="*/ 1822449 h 2044699"/>
                <a:gd name="connsiteX10" fmla="*/ 587375 w 1263650"/>
                <a:gd name="connsiteY10" fmla="*/ 1825624 h 2044699"/>
                <a:gd name="connsiteX11" fmla="*/ 587375 w 1263650"/>
                <a:gd name="connsiteY11" fmla="*/ 1828799 h 2044699"/>
                <a:gd name="connsiteX12" fmla="*/ 584200 w 1263650"/>
                <a:gd name="connsiteY12" fmla="*/ 1828799 h 2044699"/>
                <a:gd name="connsiteX13" fmla="*/ 581025 w 1263650"/>
                <a:gd name="connsiteY13" fmla="*/ 1828799 h 2044699"/>
                <a:gd name="connsiteX14" fmla="*/ 574675 w 1263650"/>
                <a:gd name="connsiteY14" fmla="*/ 1828799 h 2044699"/>
                <a:gd name="connsiteX15" fmla="*/ 654050 w 1263650"/>
                <a:gd name="connsiteY15" fmla="*/ 1784349 h 2044699"/>
                <a:gd name="connsiteX16" fmla="*/ 657225 w 1263650"/>
                <a:gd name="connsiteY16" fmla="*/ 1784349 h 2044699"/>
                <a:gd name="connsiteX17" fmla="*/ 657225 w 1263650"/>
                <a:gd name="connsiteY17" fmla="*/ 1787524 h 2044699"/>
                <a:gd name="connsiteX18" fmla="*/ 654050 w 1263650"/>
                <a:gd name="connsiteY18" fmla="*/ 1787524 h 2044699"/>
                <a:gd name="connsiteX19" fmla="*/ 654050 w 1263650"/>
                <a:gd name="connsiteY19" fmla="*/ 1784349 h 2044699"/>
                <a:gd name="connsiteX20" fmla="*/ 320675 w 1263650"/>
                <a:gd name="connsiteY20" fmla="*/ 1441449 h 2044699"/>
                <a:gd name="connsiteX21" fmla="*/ 320678 w 1263650"/>
                <a:gd name="connsiteY21" fmla="*/ 1441452 h 2044699"/>
                <a:gd name="connsiteX22" fmla="*/ 320678 w 1263650"/>
                <a:gd name="connsiteY22" fmla="*/ 1441449 h 2044699"/>
                <a:gd name="connsiteX23" fmla="*/ 320675 w 1263650"/>
                <a:gd name="connsiteY23" fmla="*/ 1441449 h 2044699"/>
                <a:gd name="connsiteX24" fmla="*/ 200026 w 1263650"/>
                <a:gd name="connsiteY24" fmla="*/ 857250 h 2044699"/>
                <a:gd name="connsiteX25" fmla="*/ 202410 w 1263650"/>
                <a:gd name="connsiteY25" fmla="*/ 859634 h 2044699"/>
                <a:gd name="connsiteX26" fmla="*/ 202410 w 1263650"/>
                <a:gd name="connsiteY26" fmla="*/ 859633 h 2044699"/>
                <a:gd name="connsiteX27" fmla="*/ 200027 w 1263650"/>
                <a:gd name="connsiteY27" fmla="*/ 857250 h 2044699"/>
                <a:gd name="connsiteX28" fmla="*/ 200026 w 1263650"/>
                <a:gd name="connsiteY28" fmla="*/ 857250 h 2044699"/>
                <a:gd name="connsiteX29" fmla="*/ 193676 w 1263650"/>
                <a:gd name="connsiteY29" fmla="*/ 854075 h 2044699"/>
                <a:gd name="connsiteX30" fmla="*/ 193676 w 1263650"/>
                <a:gd name="connsiteY30" fmla="*/ 857250 h 2044699"/>
                <a:gd name="connsiteX31" fmla="*/ 193677 w 1263650"/>
                <a:gd name="connsiteY31" fmla="*/ 857250 h 2044699"/>
                <a:gd name="connsiteX32" fmla="*/ 193677 w 1263650"/>
                <a:gd name="connsiteY32" fmla="*/ 854075 h 2044699"/>
                <a:gd name="connsiteX33" fmla="*/ 193676 w 1263650"/>
                <a:gd name="connsiteY33" fmla="*/ 854075 h 2044699"/>
                <a:gd name="connsiteX34" fmla="*/ 190501 w 1263650"/>
                <a:gd name="connsiteY34" fmla="*/ 847724 h 2044699"/>
                <a:gd name="connsiteX35" fmla="*/ 190501 w 1263650"/>
                <a:gd name="connsiteY35" fmla="*/ 847725 h 2044699"/>
                <a:gd name="connsiteX36" fmla="*/ 190501 w 1263650"/>
                <a:gd name="connsiteY36" fmla="*/ 850900 h 2044699"/>
                <a:gd name="connsiteX37" fmla="*/ 190501 w 1263650"/>
                <a:gd name="connsiteY37" fmla="*/ 854075 h 2044699"/>
                <a:gd name="connsiteX38" fmla="*/ 190502 w 1263650"/>
                <a:gd name="connsiteY38" fmla="*/ 854075 h 2044699"/>
                <a:gd name="connsiteX39" fmla="*/ 190502 w 1263650"/>
                <a:gd name="connsiteY39" fmla="*/ 850900 h 2044699"/>
                <a:gd name="connsiteX40" fmla="*/ 190502 w 1263650"/>
                <a:gd name="connsiteY40" fmla="*/ 847725 h 2044699"/>
                <a:gd name="connsiteX41" fmla="*/ 190501 w 1263650"/>
                <a:gd name="connsiteY41" fmla="*/ 847724 h 2044699"/>
                <a:gd name="connsiteX42" fmla="*/ 187326 w 1263650"/>
                <a:gd name="connsiteY42" fmla="*/ 838200 h 2044699"/>
                <a:gd name="connsiteX43" fmla="*/ 187326 w 1263650"/>
                <a:gd name="connsiteY43" fmla="*/ 841375 h 2044699"/>
                <a:gd name="connsiteX44" fmla="*/ 187326 w 1263650"/>
                <a:gd name="connsiteY44" fmla="*/ 844550 h 2044699"/>
                <a:gd name="connsiteX45" fmla="*/ 187327 w 1263650"/>
                <a:gd name="connsiteY45" fmla="*/ 844550 h 2044699"/>
                <a:gd name="connsiteX46" fmla="*/ 187327 w 1263650"/>
                <a:gd name="connsiteY46" fmla="*/ 841375 h 2044699"/>
                <a:gd name="connsiteX47" fmla="*/ 187327 w 1263650"/>
                <a:gd name="connsiteY47" fmla="*/ 838200 h 2044699"/>
                <a:gd name="connsiteX48" fmla="*/ 187326 w 1263650"/>
                <a:gd name="connsiteY48" fmla="*/ 838200 h 2044699"/>
                <a:gd name="connsiteX49" fmla="*/ 184151 w 1263650"/>
                <a:gd name="connsiteY49" fmla="*/ 835025 h 2044699"/>
                <a:gd name="connsiteX50" fmla="*/ 184151 w 1263650"/>
                <a:gd name="connsiteY50" fmla="*/ 838200 h 2044699"/>
                <a:gd name="connsiteX51" fmla="*/ 184152 w 1263650"/>
                <a:gd name="connsiteY51" fmla="*/ 838200 h 2044699"/>
                <a:gd name="connsiteX52" fmla="*/ 184152 w 1263650"/>
                <a:gd name="connsiteY52" fmla="*/ 835025 h 2044699"/>
                <a:gd name="connsiteX53" fmla="*/ 184151 w 1263650"/>
                <a:gd name="connsiteY53" fmla="*/ 835025 h 2044699"/>
                <a:gd name="connsiteX54" fmla="*/ 177801 w 1263650"/>
                <a:gd name="connsiteY54" fmla="*/ 831850 h 2044699"/>
                <a:gd name="connsiteX55" fmla="*/ 177801 w 1263650"/>
                <a:gd name="connsiteY55" fmla="*/ 835025 h 2044699"/>
                <a:gd name="connsiteX56" fmla="*/ 177802 w 1263650"/>
                <a:gd name="connsiteY56" fmla="*/ 835025 h 2044699"/>
                <a:gd name="connsiteX57" fmla="*/ 177802 w 1263650"/>
                <a:gd name="connsiteY57" fmla="*/ 831850 h 2044699"/>
                <a:gd name="connsiteX58" fmla="*/ 177801 w 1263650"/>
                <a:gd name="connsiteY58" fmla="*/ 831850 h 2044699"/>
                <a:gd name="connsiteX59" fmla="*/ 187325 w 1263650"/>
                <a:gd name="connsiteY59" fmla="*/ 784225 h 2044699"/>
                <a:gd name="connsiteX60" fmla="*/ 187325 w 1263650"/>
                <a:gd name="connsiteY60" fmla="*/ 787400 h 2044699"/>
                <a:gd name="connsiteX61" fmla="*/ 187326 w 1263650"/>
                <a:gd name="connsiteY61" fmla="*/ 787400 h 2044699"/>
                <a:gd name="connsiteX62" fmla="*/ 187326 w 1263650"/>
                <a:gd name="connsiteY62" fmla="*/ 784225 h 2044699"/>
                <a:gd name="connsiteX63" fmla="*/ 187325 w 1263650"/>
                <a:gd name="connsiteY63" fmla="*/ 784225 h 2044699"/>
                <a:gd name="connsiteX64" fmla="*/ 92075 w 1263650"/>
                <a:gd name="connsiteY64" fmla="*/ 784225 h 2044699"/>
                <a:gd name="connsiteX65" fmla="*/ 92075 w 1263650"/>
                <a:gd name="connsiteY65" fmla="*/ 787400 h 2044699"/>
                <a:gd name="connsiteX66" fmla="*/ 90805 w 1263650"/>
                <a:gd name="connsiteY66" fmla="*/ 784860 h 2044699"/>
                <a:gd name="connsiteX67" fmla="*/ 92075 w 1263650"/>
                <a:gd name="connsiteY67" fmla="*/ 784225 h 2044699"/>
                <a:gd name="connsiteX68" fmla="*/ 180975 w 1263650"/>
                <a:gd name="connsiteY68" fmla="*/ 774700 h 2044699"/>
                <a:gd name="connsiteX69" fmla="*/ 180976 w 1263650"/>
                <a:gd name="connsiteY69" fmla="*/ 774700 h 2044699"/>
                <a:gd name="connsiteX70" fmla="*/ 180976 w 1263650"/>
                <a:gd name="connsiteY70" fmla="*/ 774701 h 2044699"/>
                <a:gd name="connsiteX71" fmla="*/ 180975 w 1263650"/>
                <a:gd name="connsiteY71" fmla="*/ 774700 h 2044699"/>
                <a:gd name="connsiteX72" fmla="*/ 184150 w 1263650"/>
                <a:gd name="connsiteY72" fmla="*/ 769937 h 2044699"/>
                <a:gd name="connsiteX73" fmla="*/ 184150 w 1263650"/>
                <a:gd name="connsiteY73" fmla="*/ 771525 h 2044699"/>
                <a:gd name="connsiteX74" fmla="*/ 184151 w 1263650"/>
                <a:gd name="connsiteY74" fmla="*/ 771525 h 2044699"/>
                <a:gd name="connsiteX75" fmla="*/ 184151 w 1263650"/>
                <a:gd name="connsiteY75" fmla="*/ 769937 h 2044699"/>
                <a:gd name="connsiteX76" fmla="*/ 184150 w 1263650"/>
                <a:gd name="connsiteY76" fmla="*/ 769937 h 2044699"/>
                <a:gd name="connsiteX77" fmla="*/ 555625 w 1263650"/>
                <a:gd name="connsiteY77" fmla="*/ 641350 h 2044699"/>
                <a:gd name="connsiteX78" fmla="*/ 561975 w 1263650"/>
                <a:gd name="connsiteY78" fmla="*/ 644525 h 2044699"/>
                <a:gd name="connsiteX79" fmla="*/ 561976 w 1263650"/>
                <a:gd name="connsiteY79" fmla="*/ 644525 h 2044699"/>
                <a:gd name="connsiteX80" fmla="*/ 555626 w 1263650"/>
                <a:gd name="connsiteY80" fmla="*/ 641350 h 2044699"/>
                <a:gd name="connsiteX81" fmla="*/ 555625 w 1263650"/>
                <a:gd name="connsiteY81" fmla="*/ 641350 h 2044699"/>
                <a:gd name="connsiteX82" fmla="*/ 104775 w 1263650"/>
                <a:gd name="connsiteY82" fmla="*/ 0 h 2044699"/>
                <a:gd name="connsiteX83" fmla="*/ 107950 w 1263650"/>
                <a:gd name="connsiteY83" fmla="*/ 3175 h 2044699"/>
                <a:gd name="connsiteX84" fmla="*/ 114300 w 1263650"/>
                <a:gd name="connsiteY84" fmla="*/ 3175 h 2044699"/>
                <a:gd name="connsiteX85" fmla="*/ 123825 w 1263650"/>
                <a:gd name="connsiteY85" fmla="*/ 6350 h 2044699"/>
                <a:gd name="connsiteX86" fmla="*/ 133350 w 1263650"/>
                <a:gd name="connsiteY86" fmla="*/ 9525 h 2044699"/>
                <a:gd name="connsiteX87" fmla="*/ 136525 w 1263650"/>
                <a:gd name="connsiteY87" fmla="*/ 9525 h 2044699"/>
                <a:gd name="connsiteX88" fmla="*/ 146050 w 1263650"/>
                <a:gd name="connsiteY88" fmla="*/ 12700 h 2044699"/>
                <a:gd name="connsiteX89" fmla="*/ 155575 w 1263650"/>
                <a:gd name="connsiteY89" fmla="*/ 15875 h 2044699"/>
                <a:gd name="connsiteX90" fmla="*/ 158750 w 1263650"/>
                <a:gd name="connsiteY90" fmla="*/ 15875 h 2044699"/>
                <a:gd name="connsiteX91" fmla="*/ 161925 w 1263650"/>
                <a:gd name="connsiteY91" fmla="*/ 15875 h 2044699"/>
                <a:gd name="connsiteX92" fmla="*/ 180975 w 1263650"/>
                <a:gd name="connsiteY92" fmla="*/ 22225 h 2044699"/>
                <a:gd name="connsiteX93" fmla="*/ 190500 w 1263650"/>
                <a:gd name="connsiteY93" fmla="*/ 22225 h 2044699"/>
                <a:gd name="connsiteX94" fmla="*/ 200025 w 1263650"/>
                <a:gd name="connsiteY94" fmla="*/ 25400 h 2044699"/>
                <a:gd name="connsiteX95" fmla="*/ 203200 w 1263650"/>
                <a:gd name="connsiteY95" fmla="*/ 28575 h 2044699"/>
                <a:gd name="connsiteX96" fmla="*/ 215900 w 1263650"/>
                <a:gd name="connsiteY96" fmla="*/ 28575 h 2044699"/>
                <a:gd name="connsiteX97" fmla="*/ 215900 w 1263650"/>
                <a:gd name="connsiteY97" fmla="*/ 31750 h 2044699"/>
                <a:gd name="connsiteX98" fmla="*/ 219075 w 1263650"/>
                <a:gd name="connsiteY98" fmla="*/ 31750 h 2044699"/>
                <a:gd name="connsiteX99" fmla="*/ 222250 w 1263650"/>
                <a:gd name="connsiteY99" fmla="*/ 31750 h 2044699"/>
                <a:gd name="connsiteX100" fmla="*/ 225425 w 1263650"/>
                <a:gd name="connsiteY100" fmla="*/ 31750 h 2044699"/>
                <a:gd name="connsiteX101" fmla="*/ 228600 w 1263650"/>
                <a:gd name="connsiteY101" fmla="*/ 31750 h 2044699"/>
                <a:gd name="connsiteX102" fmla="*/ 231775 w 1263650"/>
                <a:gd name="connsiteY102" fmla="*/ 34925 h 2044699"/>
                <a:gd name="connsiteX103" fmla="*/ 238125 w 1263650"/>
                <a:gd name="connsiteY103" fmla="*/ 34925 h 2044699"/>
                <a:gd name="connsiteX104" fmla="*/ 247650 w 1263650"/>
                <a:gd name="connsiteY104" fmla="*/ 38100 h 2044699"/>
                <a:gd name="connsiteX105" fmla="*/ 263525 w 1263650"/>
                <a:gd name="connsiteY105" fmla="*/ 41275 h 2044699"/>
                <a:gd name="connsiteX106" fmla="*/ 269875 w 1263650"/>
                <a:gd name="connsiteY106" fmla="*/ 44450 h 2044699"/>
                <a:gd name="connsiteX107" fmla="*/ 282575 w 1263650"/>
                <a:gd name="connsiteY107" fmla="*/ 47625 h 2044699"/>
                <a:gd name="connsiteX108" fmla="*/ 307975 w 1263650"/>
                <a:gd name="connsiteY108" fmla="*/ 53975 h 2044699"/>
                <a:gd name="connsiteX109" fmla="*/ 314325 w 1263650"/>
                <a:gd name="connsiteY109" fmla="*/ 53975 h 2044699"/>
                <a:gd name="connsiteX110" fmla="*/ 320675 w 1263650"/>
                <a:gd name="connsiteY110" fmla="*/ 57150 h 2044699"/>
                <a:gd name="connsiteX111" fmla="*/ 327025 w 1263650"/>
                <a:gd name="connsiteY111" fmla="*/ 57150 h 2044699"/>
                <a:gd name="connsiteX112" fmla="*/ 346075 w 1263650"/>
                <a:gd name="connsiteY112" fmla="*/ 60325 h 2044699"/>
                <a:gd name="connsiteX113" fmla="*/ 355600 w 1263650"/>
                <a:gd name="connsiteY113" fmla="*/ 63500 h 2044699"/>
                <a:gd name="connsiteX114" fmla="*/ 365125 w 1263650"/>
                <a:gd name="connsiteY114" fmla="*/ 66675 h 2044699"/>
                <a:gd name="connsiteX115" fmla="*/ 368300 w 1263650"/>
                <a:gd name="connsiteY115" fmla="*/ 66675 h 2044699"/>
                <a:gd name="connsiteX116" fmla="*/ 371475 w 1263650"/>
                <a:gd name="connsiteY116" fmla="*/ 66675 h 2044699"/>
                <a:gd name="connsiteX117" fmla="*/ 393700 w 1263650"/>
                <a:gd name="connsiteY117" fmla="*/ 73025 h 2044699"/>
                <a:gd name="connsiteX118" fmla="*/ 460375 w 1263650"/>
                <a:gd name="connsiteY118" fmla="*/ 92075 h 2044699"/>
                <a:gd name="connsiteX119" fmla="*/ 473075 w 1263650"/>
                <a:gd name="connsiteY119" fmla="*/ 95250 h 2044699"/>
                <a:gd name="connsiteX120" fmla="*/ 482600 w 1263650"/>
                <a:gd name="connsiteY120" fmla="*/ 98425 h 2044699"/>
                <a:gd name="connsiteX121" fmla="*/ 485775 w 1263650"/>
                <a:gd name="connsiteY121" fmla="*/ 98425 h 2044699"/>
                <a:gd name="connsiteX122" fmla="*/ 498475 w 1263650"/>
                <a:gd name="connsiteY122" fmla="*/ 101600 h 2044699"/>
                <a:gd name="connsiteX123" fmla="*/ 501650 w 1263650"/>
                <a:gd name="connsiteY123" fmla="*/ 101600 h 2044699"/>
                <a:gd name="connsiteX124" fmla="*/ 508000 w 1263650"/>
                <a:gd name="connsiteY124" fmla="*/ 101600 h 2044699"/>
                <a:gd name="connsiteX125" fmla="*/ 523875 w 1263650"/>
                <a:gd name="connsiteY125" fmla="*/ 107950 h 2044699"/>
                <a:gd name="connsiteX126" fmla="*/ 527050 w 1263650"/>
                <a:gd name="connsiteY126" fmla="*/ 107950 h 2044699"/>
                <a:gd name="connsiteX127" fmla="*/ 530225 w 1263650"/>
                <a:gd name="connsiteY127" fmla="*/ 107950 h 2044699"/>
                <a:gd name="connsiteX128" fmla="*/ 539750 w 1263650"/>
                <a:gd name="connsiteY128" fmla="*/ 111125 h 2044699"/>
                <a:gd name="connsiteX129" fmla="*/ 542925 w 1263650"/>
                <a:gd name="connsiteY129" fmla="*/ 111125 h 2044699"/>
                <a:gd name="connsiteX130" fmla="*/ 546100 w 1263650"/>
                <a:gd name="connsiteY130" fmla="*/ 111125 h 2044699"/>
                <a:gd name="connsiteX131" fmla="*/ 549275 w 1263650"/>
                <a:gd name="connsiteY131" fmla="*/ 114300 h 2044699"/>
                <a:gd name="connsiteX132" fmla="*/ 552450 w 1263650"/>
                <a:gd name="connsiteY132" fmla="*/ 114300 h 2044699"/>
                <a:gd name="connsiteX133" fmla="*/ 555625 w 1263650"/>
                <a:gd name="connsiteY133" fmla="*/ 114300 h 2044699"/>
                <a:gd name="connsiteX134" fmla="*/ 558800 w 1263650"/>
                <a:gd name="connsiteY134" fmla="*/ 114300 h 2044699"/>
                <a:gd name="connsiteX135" fmla="*/ 561975 w 1263650"/>
                <a:gd name="connsiteY135" fmla="*/ 114300 h 2044699"/>
                <a:gd name="connsiteX136" fmla="*/ 565150 w 1263650"/>
                <a:gd name="connsiteY136" fmla="*/ 117475 h 2044699"/>
                <a:gd name="connsiteX137" fmla="*/ 574675 w 1263650"/>
                <a:gd name="connsiteY137" fmla="*/ 120650 h 2044699"/>
                <a:gd name="connsiteX138" fmla="*/ 584200 w 1263650"/>
                <a:gd name="connsiteY138" fmla="*/ 120650 h 2044699"/>
                <a:gd name="connsiteX139" fmla="*/ 606425 w 1263650"/>
                <a:gd name="connsiteY139" fmla="*/ 127000 h 2044699"/>
                <a:gd name="connsiteX140" fmla="*/ 628650 w 1263650"/>
                <a:gd name="connsiteY140" fmla="*/ 130175 h 2044699"/>
                <a:gd name="connsiteX141" fmla="*/ 650875 w 1263650"/>
                <a:gd name="connsiteY141" fmla="*/ 136525 h 2044699"/>
                <a:gd name="connsiteX142" fmla="*/ 660400 w 1263650"/>
                <a:gd name="connsiteY142" fmla="*/ 139700 h 2044699"/>
                <a:gd name="connsiteX143" fmla="*/ 676275 w 1263650"/>
                <a:gd name="connsiteY143" fmla="*/ 142875 h 2044699"/>
                <a:gd name="connsiteX144" fmla="*/ 682625 w 1263650"/>
                <a:gd name="connsiteY144" fmla="*/ 142875 h 2044699"/>
                <a:gd name="connsiteX145" fmla="*/ 679450 w 1263650"/>
                <a:gd name="connsiteY145" fmla="*/ 155575 h 2044699"/>
                <a:gd name="connsiteX146" fmla="*/ 676275 w 1263650"/>
                <a:gd name="connsiteY146" fmla="*/ 161925 h 2044699"/>
                <a:gd name="connsiteX147" fmla="*/ 676275 w 1263650"/>
                <a:gd name="connsiteY147" fmla="*/ 165100 h 2044699"/>
                <a:gd name="connsiteX148" fmla="*/ 676275 w 1263650"/>
                <a:gd name="connsiteY148" fmla="*/ 174625 h 2044699"/>
                <a:gd name="connsiteX149" fmla="*/ 673100 w 1263650"/>
                <a:gd name="connsiteY149" fmla="*/ 187325 h 2044699"/>
                <a:gd name="connsiteX150" fmla="*/ 666750 w 1263650"/>
                <a:gd name="connsiteY150" fmla="*/ 203200 h 2044699"/>
                <a:gd name="connsiteX151" fmla="*/ 666750 w 1263650"/>
                <a:gd name="connsiteY151" fmla="*/ 206375 h 2044699"/>
                <a:gd name="connsiteX152" fmla="*/ 660400 w 1263650"/>
                <a:gd name="connsiteY152" fmla="*/ 234950 h 2044699"/>
                <a:gd name="connsiteX153" fmla="*/ 660400 w 1263650"/>
                <a:gd name="connsiteY153" fmla="*/ 241300 h 2044699"/>
                <a:gd name="connsiteX154" fmla="*/ 650875 w 1263650"/>
                <a:gd name="connsiteY154" fmla="*/ 273050 h 2044699"/>
                <a:gd name="connsiteX155" fmla="*/ 647700 w 1263650"/>
                <a:gd name="connsiteY155" fmla="*/ 295275 h 2044699"/>
                <a:gd name="connsiteX156" fmla="*/ 647700 w 1263650"/>
                <a:gd name="connsiteY156" fmla="*/ 298450 h 2044699"/>
                <a:gd name="connsiteX157" fmla="*/ 644525 w 1263650"/>
                <a:gd name="connsiteY157" fmla="*/ 307975 h 2044699"/>
                <a:gd name="connsiteX158" fmla="*/ 641350 w 1263650"/>
                <a:gd name="connsiteY158" fmla="*/ 330200 h 2044699"/>
                <a:gd name="connsiteX159" fmla="*/ 635000 w 1263650"/>
                <a:gd name="connsiteY159" fmla="*/ 352425 h 2044699"/>
                <a:gd name="connsiteX160" fmla="*/ 631825 w 1263650"/>
                <a:gd name="connsiteY160" fmla="*/ 365125 h 2044699"/>
                <a:gd name="connsiteX161" fmla="*/ 628650 w 1263650"/>
                <a:gd name="connsiteY161" fmla="*/ 374650 h 2044699"/>
                <a:gd name="connsiteX162" fmla="*/ 628650 w 1263650"/>
                <a:gd name="connsiteY162" fmla="*/ 381000 h 2044699"/>
                <a:gd name="connsiteX163" fmla="*/ 628650 w 1263650"/>
                <a:gd name="connsiteY163" fmla="*/ 387350 h 2044699"/>
                <a:gd name="connsiteX164" fmla="*/ 622300 w 1263650"/>
                <a:gd name="connsiteY164" fmla="*/ 419100 h 2044699"/>
                <a:gd name="connsiteX165" fmla="*/ 619125 w 1263650"/>
                <a:gd name="connsiteY165" fmla="*/ 434975 h 2044699"/>
                <a:gd name="connsiteX166" fmla="*/ 612775 w 1263650"/>
                <a:gd name="connsiteY166" fmla="*/ 457200 h 2044699"/>
                <a:gd name="connsiteX167" fmla="*/ 606425 w 1263650"/>
                <a:gd name="connsiteY167" fmla="*/ 476250 h 2044699"/>
                <a:gd name="connsiteX168" fmla="*/ 600075 w 1263650"/>
                <a:gd name="connsiteY168" fmla="*/ 511175 h 2044699"/>
                <a:gd name="connsiteX169" fmla="*/ 587375 w 1263650"/>
                <a:gd name="connsiteY169" fmla="*/ 568325 h 2044699"/>
                <a:gd name="connsiteX170" fmla="*/ 587375 w 1263650"/>
                <a:gd name="connsiteY170" fmla="*/ 574675 h 2044699"/>
                <a:gd name="connsiteX171" fmla="*/ 577850 w 1263650"/>
                <a:gd name="connsiteY171" fmla="*/ 612775 h 2044699"/>
                <a:gd name="connsiteX172" fmla="*/ 574675 w 1263650"/>
                <a:gd name="connsiteY172" fmla="*/ 619125 h 2044699"/>
                <a:gd name="connsiteX173" fmla="*/ 574675 w 1263650"/>
                <a:gd name="connsiteY173" fmla="*/ 622300 h 2044699"/>
                <a:gd name="connsiteX174" fmla="*/ 574676 w 1263650"/>
                <a:gd name="connsiteY174" fmla="*/ 622300 h 2044699"/>
                <a:gd name="connsiteX175" fmla="*/ 573884 w 1263650"/>
                <a:gd name="connsiteY175" fmla="*/ 626260 h 2044699"/>
                <a:gd name="connsiteX176" fmla="*/ 573884 w 1263650"/>
                <a:gd name="connsiteY176" fmla="*/ 629444 h 2044699"/>
                <a:gd name="connsiteX177" fmla="*/ 573247 w 1263650"/>
                <a:gd name="connsiteY177" fmla="*/ 629444 h 2044699"/>
                <a:gd name="connsiteX178" fmla="*/ 571501 w 1263650"/>
                <a:gd name="connsiteY178" fmla="*/ 638175 h 2044699"/>
                <a:gd name="connsiteX179" fmla="*/ 568326 w 1263650"/>
                <a:gd name="connsiteY179" fmla="*/ 644525 h 2044699"/>
                <a:gd name="connsiteX180" fmla="*/ 568325 w 1263650"/>
                <a:gd name="connsiteY180" fmla="*/ 644525 h 2044699"/>
                <a:gd name="connsiteX181" fmla="*/ 568325 w 1263650"/>
                <a:gd name="connsiteY181" fmla="*/ 657225 h 2044699"/>
                <a:gd name="connsiteX182" fmla="*/ 565150 w 1263650"/>
                <a:gd name="connsiteY182" fmla="*/ 666750 h 2044699"/>
                <a:gd name="connsiteX183" fmla="*/ 565150 w 1263650"/>
                <a:gd name="connsiteY183" fmla="*/ 673100 h 2044699"/>
                <a:gd name="connsiteX184" fmla="*/ 561975 w 1263650"/>
                <a:gd name="connsiteY184" fmla="*/ 679450 h 2044699"/>
                <a:gd name="connsiteX185" fmla="*/ 561975 w 1263650"/>
                <a:gd name="connsiteY185" fmla="*/ 682625 h 2044699"/>
                <a:gd name="connsiteX186" fmla="*/ 558800 w 1263650"/>
                <a:gd name="connsiteY186" fmla="*/ 692150 h 2044699"/>
                <a:gd name="connsiteX187" fmla="*/ 558801 w 1263650"/>
                <a:gd name="connsiteY187" fmla="*/ 692150 h 2044699"/>
                <a:gd name="connsiteX188" fmla="*/ 558801 w 1263650"/>
                <a:gd name="connsiteY188" fmla="*/ 704850 h 2044699"/>
                <a:gd name="connsiteX189" fmla="*/ 558801 w 1263650"/>
                <a:gd name="connsiteY189" fmla="*/ 708025 h 2044699"/>
                <a:gd name="connsiteX190" fmla="*/ 561976 w 1263650"/>
                <a:gd name="connsiteY190" fmla="*/ 708025 h 2044699"/>
                <a:gd name="connsiteX191" fmla="*/ 561976 w 1263650"/>
                <a:gd name="connsiteY191" fmla="*/ 711200 h 2044699"/>
                <a:gd name="connsiteX192" fmla="*/ 561976 w 1263650"/>
                <a:gd name="connsiteY192" fmla="*/ 714375 h 2044699"/>
                <a:gd name="connsiteX193" fmla="*/ 568326 w 1263650"/>
                <a:gd name="connsiteY193" fmla="*/ 720725 h 2044699"/>
                <a:gd name="connsiteX194" fmla="*/ 570231 w 1263650"/>
                <a:gd name="connsiteY194" fmla="*/ 723900 h 2044699"/>
                <a:gd name="connsiteX195" fmla="*/ 571501 w 1263650"/>
                <a:gd name="connsiteY195" fmla="*/ 726017 h 2044699"/>
                <a:gd name="connsiteX196" fmla="*/ 577851 w 1263650"/>
                <a:gd name="connsiteY196" fmla="*/ 736600 h 2044699"/>
                <a:gd name="connsiteX197" fmla="*/ 593726 w 1263650"/>
                <a:gd name="connsiteY197" fmla="*/ 755650 h 2044699"/>
                <a:gd name="connsiteX198" fmla="*/ 603251 w 1263650"/>
                <a:gd name="connsiteY198" fmla="*/ 771525 h 2044699"/>
                <a:gd name="connsiteX199" fmla="*/ 606426 w 1263650"/>
                <a:gd name="connsiteY199" fmla="*/ 771525 h 2044699"/>
                <a:gd name="connsiteX200" fmla="*/ 606426 w 1263650"/>
                <a:gd name="connsiteY200" fmla="*/ 774700 h 2044699"/>
                <a:gd name="connsiteX201" fmla="*/ 606425 w 1263650"/>
                <a:gd name="connsiteY201" fmla="*/ 774700 h 2044699"/>
                <a:gd name="connsiteX202" fmla="*/ 625475 w 1263650"/>
                <a:gd name="connsiteY202" fmla="*/ 803275 h 2044699"/>
                <a:gd name="connsiteX203" fmla="*/ 628650 w 1263650"/>
                <a:gd name="connsiteY203" fmla="*/ 806450 h 2044699"/>
                <a:gd name="connsiteX204" fmla="*/ 635000 w 1263650"/>
                <a:gd name="connsiteY204" fmla="*/ 812800 h 2044699"/>
                <a:gd name="connsiteX205" fmla="*/ 638175 w 1263650"/>
                <a:gd name="connsiteY205" fmla="*/ 819150 h 2044699"/>
                <a:gd name="connsiteX206" fmla="*/ 644525 w 1263650"/>
                <a:gd name="connsiteY206" fmla="*/ 828675 h 2044699"/>
                <a:gd name="connsiteX207" fmla="*/ 647700 w 1263650"/>
                <a:gd name="connsiteY207" fmla="*/ 831850 h 2044699"/>
                <a:gd name="connsiteX208" fmla="*/ 654050 w 1263650"/>
                <a:gd name="connsiteY208" fmla="*/ 841375 h 2044699"/>
                <a:gd name="connsiteX209" fmla="*/ 657225 w 1263650"/>
                <a:gd name="connsiteY209" fmla="*/ 841375 h 2044699"/>
                <a:gd name="connsiteX210" fmla="*/ 657225 w 1263650"/>
                <a:gd name="connsiteY210" fmla="*/ 847725 h 2044699"/>
                <a:gd name="connsiteX211" fmla="*/ 660400 w 1263650"/>
                <a:gd name="connsiteY211" fmla="*/ 850900 h 2044699"/>
                <a:gd name="connsiteX212" fmla="*/ 663575 w 1263650"/>
                <a:gd name="connsiteY212" fmla="*/ 854075 h 2044699"/>
                <a:gd name="connsiteX213" fmla="*/ 673100 w 1263650"/>
                <a:gd name="connsiteY213" fmla="*/ 866775 h 2044699"/>
                <a:gd name="connsiteX214" fmla="*/ 679450 w 1263650"/>
                <a:gd name="connsiteY214" fmla="*/ 876300 h 2044699"/>
                <a:gd name="connsiteX215" fmla="*/ 682625 w 1263650"/>
                <a:gd name="connsiteY215" fmla="*/ 879475 h 2044699"/>
                <a:gd name="connsiteX216" fmla="*/ 701675 w 1263650"/>
                <a:gd name="connsiteY216" fmla="*/ 908050 h 2044699"/>
                <a:gd name="connsiteX217" fmla="*/ 708025 w 1263650"/>
                <a:gd name="connsiteY217" fmla="*/ 914400 h 2044699"/>
                <a:gd name="connsiteX218" fmla="*/ 723900 w 1263650"/>
                <a:gd name="connsiteY218" fmla="*/ 936625 h 2044699"/>
                <a:gd name="connsiteX219" fmla="*/ 733425 w 1263650"/>
                <a:gd name="connsiteY219" fmla="*/ 949325 h 2044699"/>
                <a:gd name="connsiteX220" fmla="*/ 736600 w 1263650"/>
                <a:gd name="connsiteY220" fmla="*/ 952500 h 2044699"/>
                <a:gd name="connsiteX221" fmla="*/ 736600 w 1263650"/>
                <a:gd name="connsiteY221" fmla="*/ 955675 h 2044699"/>
                <a:gd name="connsiteX222" fmla="*/ 739775 w 1263650"/>
                <a:gd name="connsiteY222" fmla="*/ 958850 h 2044699"/>
                <a:gd name="connsiteX223" fmla="*/ 739775 w 1263650"/>
                <a:gd name="connsiteY223" fmla="*/ 962025 h 2044699"/>
                <a:gd name="connsiteX224" fmla="*/ 746125 w 1263650"/>
                <a:gd name="connsiteY224" fmla="*/ 971550 h 2044699"/>
                <a:gd name="connsiteX225" fmla="*/ 790575 w 1263650"/>
                <a:gd name="connsiteY225" fmla="*/ 1028700 h 2044699"/>
                <a:gd name="connsiteX226" fmla="*/ 806450 w 1263650"/>
                <a:gd name="connsiteY226" fmla="*/ 1050925 h 2044699"/>
                <a:gd name="connsiteX227" fmla="*/ 812800 w 1263650"/>
                <a:gd name="connsiteY227" fmla="*/ 1060450 h 2044699"/>
                <a:gd name="connsiteX228" fmla="*/ 822325 w 1263650"/>
                <a:gd name="connsiteY228" fmla="*/ 1073150 h 2044699"/>
                <a:gd name="connsiteX229" fmla="*/ 825500 w 1263650"/>
                <a:gd name="connsiteY229" fmla="*/ 1079500 h 2044699"/>
                <a:gd name="connsiteX230" fmla="*/ 841375 w 1263650"/>
                <a:gd name="connsiteY230" fmla="*/ 1104900 h 2044699"/>
                <a:gd name="connsiteX231" fmla="*/ 854075 w 1263650"/>
                <a:gd name="connsiteY231" fmla="*/ 1117600 h 2044699"/>
                <a:gd name="connsiteX232" fmla="*/ 860425 w 1263650"/>
                <a:gd name="connsiteY232" fmla="*/ 1130300 h 2044699"/>
                <a:gd name="connsiteX233" fmla="*/ 866775 w 1263650"/>
                <a:gd name="connsiteY233" fmla="*/ 1136650 h 2044699"/>
                <a:gd name="connsiteX234" fmla="*/ 869950 w 1263650"/>
                <a:gd name="connsiteY234" fmla="*/ 1143000 h 2044699"/>
                <a:gd name="connsiteX235" fmla="*/ 882650 w 1263650"/>
                <a:gd name="connsiteY235" fmla="*/ 1162050 h 2044699"/>
                <a:gd name="connsiteX236" fmla="*/ 892175 w 1263650"/>
                <a:gd name="connsiteY236" fmla="*/ 1168400 h 2044699"/>
                <a:gd name="connsiteX237" fmla="*/ 892175 w 1263650"/>
                <a:gd name="connsiteY237" fmla="*/ 1171575 h 2044699"/>
                <a:gd name="connsiteX238" fmla="*/ 895350 w 1263650"/>
                <a:gd name="connsiteY238" fmla="*/ 1174750 h 2044699"/>
                <a:gd name="connsiteX239" fmla="*/ 904875 w 1263650"/>
                <a:gd name="connsiteY239" fmla="*/ 1190625 h 2044699"/>
                <a:gd name="connsiteX240" fmla="*/ 908050 w 1263650"/>
                <a:gd name="connsiteY240" fmla="*/ 1193800 h 2044699"/>
                <a:gd name="connsiteX241" fmla="*/ 933450 w 1263650"/>
                <a:gd name="connsiteY241" fmla="*/ 1228725 h 2044699"/>
                <a:gd name="connsiteX242" fmla="*/ 933450 w 1263650"/>
                <a:gd name="connsiteY242" fmla="*/ 1231900 h 2044699"/>
                <a:gd name="connsiteX243" fmla="*/ 958850 w 1263650"/>
                <a:gd name="connsiteY243" fmla="*/ 1263650 h 2044699"/>
                <a:gd name="connsiteX244" fmla="*/ 977900 w 1263650"/>
                <a:gd name="connsiteY244" fmla="*/ 1292225 h 2044699"/>
                <a:gd name="connsiteX245" fmla="*/ 1005680 w 1263650"/>
                <a:gd name="connsiteY245" fmla="*/ 1331117 h 2044699"/>
                <a:gd name="connsiteX246" fmla="*/ 1006478 w 1263650"/>
                <a:gd name="connsiteY246" fmla="*/ 1331117 h 2044699"/>
                <a:gd name="connsiteX247" fmla="*/ 1006478 w 1263650"/>
                <a:gd name="connsiteY247" fmla="*/ 1332234 h 2044699"/>
                <a:gd name="connsiteX248" fmla="*/ 1009650 w 1263650"/>
                <a:gd name="connsiteY248" fmla="*/ 1336675 h 2044699"/>
                <a:gd name="connsiteX249" fmla="*/ 1025525 w 1263650"/>
                <a:gd name="connsiteY249" fmla="*/ 1355725 h 2044699"/>
                <a:gd name="connsiteX250" fmla="*/ 1025525 w 1263650"/>
                <a:gd name="connsiteY250" fmla="*/ 1358900 h 2044699"/>
                <a:gd name="connsiteX251" fmla="*/ 1031875 w 1263650"/>
                <a:gd name="connsiteY251" fmla="*/ 1365250 h 2044699"/>
                <a:gd name="connsiteX252" fmla="*/ 1035050 w 1263650"/>
                <a:gd name="connsiteY252" fmla="*/ 1374775 h 2044699"/>
                <a:gd name="connsiteX253" fmla="*/ 1038225 w 1263650"/>
                <a:gd name="connsiteY253" fmla="*/ 1374775 h 2044699"/>
                <a:gd name="connsiteX254" fmla="*/ 1041400 w 1263650"/>
                <a:gd name="connsiteY254" fmla="*/ 1377950 h 2044699"/>
                <a:gd name="connsiteX255" fmla="*/ 1044575 w 1263650"/>
                <a:gd name="connsiteY255" fmla="*/ 1384300 h 2044699"/>
                <a:gd name="connsiteX256" fmla="*/ 1047750 w 1263650"/>
                <a:gd name="connsiteY256" fmla="*/ 1387475 h 2044699"/>
                <a:gd name="connsiteX257" fmla="*/ 1047750 w 1263650"/>
                <a:gd name="connsiteY257" fmla="*/ 1390650 h 2044699"/>
                <a:gd name="connsiteX258" fmla="*/ 1050925 w 1263650"/>
                <a:gd name="connsiteY258" fmla="*/ 1393825 h 2044699"/>
                <a:gd name="connsiteX259" fmla="*/ 1054100 w 1263650"/>
                <a:gd name="connsiteY259" fmla="*/ 1397000 h 2044699"/>
                <a:gd name="connsiteX260" fmla="*/ 1057275 w 1263650"/>
                <a:gd name="connsiteY260" fmla="*/ 1403350 h 2044699"/>
                <a:gd name="connsiteX261" fmla="*/ 1073150 w 1263650"/>
                <a:gd name="connsiteY261" fmla="*/ 1425575 h 2044699"/>
                <a:gd name="connsiteX262" fmla="*/ 1079500 w 1263650"/>
                <a:gd name="connsiteY262" fmla="*/ 1431925 h 2044699"/>
                <a:gd name="connsiteX263" fmla="*/ 1079500 w 1263650"/>
                <a:gd name="connsiteY263" fmla="*/ 1431924 h 2044699"/>
                <a:gd name="connsiteX264" fmla="*/ 1092200 w 1263650"/>
                <a:gd name="connsiteY264" fmla="*/ 1450974 h 2044699"/>
                <a:gd name="connsiteX265" fmla="*/ 1098550 w 1263650"/>
                <a:gd name="connsiteY265" fmla="*/ 1457324 h 2044699"/>
                <a:gd name="connsiteX266" fmla="*/ 1098550 w 1263650"/>
                <a:gd name="connsiteY266" fmla="*/ 1460499 h 2044699"/>
                <a:gd name="connsiteX267" fmla="*/ 1114425 w 1263650"/>
                <a:gd name="connsiteY267" fmla="*/ 1479549 h 2044699"/>
                <a:gd name="connsiteX268" fmla="*/ 1133475 w 1263650"/>
                <a:gd name="connsiteY268" fmla="*/ 1508124 h 2044699"/>
                <a:gd name="connsiteX269" fmla="*/ 1149350 w 1263650"/>
                <a:gd name="connsiteY269" fmla="*/ 1530349 h 2044699"/>
                <a:gd name="connsiteX270" fmla="*/ 1155700 w 1263650"/>
                <a:gd name="connsiteY270" fmla="*/ 1539874 h 2044699"/>
                <a:gd name="connsiteX271" fmla="*/ 1171575 w 1263650"/>
                <a:gd name="connsiteY271" fmla="*/ 1562099 h 2044699"/>
                <a:gd name="connsiteX272" fmla="*/ 1177925 w 1263650"/>
                <a:gd name="connsiteY272" fmla="*/ 1571624 h 2044699"/>
                <a:gd name="connsiteX273" fmla="*/ 1181100 w 1263650"/>
                <a:gd name="connsiteY273" fmla="*/ 1574799 h 2044699"/>
                <a:gd name="connsiteX274" fmla="*/ 1187450 w 1263650"/>
                <a:gd name="connsiteY274" fmla="*/ 1584324 h 2044699"/>
                <a:gd name="connsiteX275" fmla="*/ 1206500 w 1263650"/>
                <a:gd name="connsiteY275" fmla="*/ 1609724 h 2044699"/>
                <a:gd name="connsiteX276" fmla="*/ 1206500 w 1263650"/>
                <a:gd name="connsiteY276" fmla="*/ 1612899 h 2044699"/>
                <a:gd name="connsiteX277" fmla="*/ 1209675 w 1263650"/>
                <a:gd name="connsiteY277" fmla="*/ 1612899 h 2044699"/>
                <a:gd name="connsiteX278" fmla="*/ 1209675 w 1263650"/>
                <a:gd name="connsiteY278" fmla="*/ 1616074 h 2044699"/>
                <a:gd name="connsiteX279" fmla="*/ 1206500 w 1263650"/>
                <a:gd name="connsiteY279" fmla="*/ 1625599 h 2044699"/>
                <a:gd name="connsiteX280" fmla="*/ 1206500 w 1263650"/>
                <a:gd name="connsiteY280" fmla="*/ 1628774 h 2044699"/>
                <a:gd name="connsiteX281" fmla="*/ 1206500 w 1263650"/>
                <a:gd name="connsiteY281" fmla="*/ 1631949 h 2044699"/>
                <a:gd name="connsiteX282" fmla="*/ 1203325 w 1263650"/>
                <a:gd name="connsiteY282" fmla="*/ 1635124 h 2044699"/>
                <a:gd name="connsiteX283" fmla="*/ 1203325 w 1263650"/>
                <a:gd name="connsiteY283" fmla="*/ 1638299 h 2044699"/>
                <a:gd name="connsiteX284" fmla="*/ 1212850 w 1263650"/>
                <a:gd name="connsiteY284" fmla="*/ 1657349 h 2044699"/>
                <a:gd name="connsiteX285" fmla="*/ 1212850 w 1263650"/>
                <a:gd name="connsiteY285" fmla="*/ 1660524 h 2044699"/>
                <a:gd name="connsiteX286" fmla="*/ 1219200 w 1263650"/>
                <a:gd name="connsiteY286" fmla="*/ 1666874 h 2044699"/>
                <a:gd name="connsiteX287" fmla="*/ 1222375 w 1263650"/>
                <a:gd name="connsiteY287" fmla="*/ 1670049 h 2044699"/>
                <a:gd name="connsiteX288" fmla="*/ 1225550 w 1263650"/>
                <a:gd name="connsiteY288" fmla="*/ 1670049 h 2044699"/>
                <a:gd name="connsiteX289" fmla="*/ 1225550 w 1263650"/>
                <a:gd name="connsiteY289" fmla="*/ 1673224 h 2044699"/>
                <a:gd name="connsiteX290" fmla="*/ 1225550 w 1263650"/>
                <a:gd name="connsiteY290" fmla="*/ 1679574 h 2044699"/>
                <a:gd name="connsiteX291" fmla="*/ 1225550 w 1263650"/>
                <a:gd name="connsiteY291" fmla="*/ 1682749 h 2044699"/>
                <a:gd name="connsiteX292" fmla="*/ 1228725 w 1263650"/>
                <a:gd name="connsiteY292" fmla="*/ 1695449 h 2044699"/>
                <a:gd name="connsiteX293" fmla="*/ 1231900 w 1263650"/>
                <a:gd name="connsiteY293" fmla="*/ 1708149 h 2044699"/>
                <a:gd name="connsiteX294" fmla="*/ 1231900 w 1263650"/>
                <a:gd name="connsiteY294" fmla="*/ 1714499 h 2044699"/>
                <a:gd name="connsiteX295" fmla="*/ 1231900 w 1263650"/>
                <a:gd name="connsiteY295" fmla="*/ 1717674 h 2044699"/>
                <a:gd name="connsiteX296" fmla="*/ 1228725 w 1263650"/>
                <a:gd name="connsiteY296" fmla="*/ 1720849 h 2044699"/>
                <a:gd name="connsiteX297" fmla="*/ 1231900 w 1263650"/>
                <a:gd name="connsiteY297" fmla="*/ 1724024 h 2044699"/>
                <a:gd name="connsiteX298" fmla="*/ 1238250 w 1263650"/>
                <a:gd name="connsiteY298" fmla="*/ 1724024 h 2044699"/>
                <a:gd name="connsiteX299" fmla="*/ 1257300 w 1263650"/>
                <a:gd name="connsiteY299" fmla="*/ 1746249 h 2044699"/>
                <a:gd name="connsiteX300" fmla="*/ 1260475 w 1263650"/>
                <a:gd name="connsiteY300" fmla="*/ 1749424 h 2044699"/>
                <a:gd name="connsiteX301" fmla="*/ 1263650 w 1263650"/>
                <a:gd name="connsiteY301" fmla="*/ 1755774 h 2044699"/>
                <a:gd name="connsiteX302" fmla="*/ 1263650 w 1263650"/>
                <a:gd name="connsiteY302" fmla="*/ 1762124 h 2044699"/>
                <a:gd name="connsiteX303" fmla="*/ 1254125 w 1263650"/>
                <a:gd name="connsiteY303" fmla="*/ 1768474 h 2044699"/>
                <a:gd name="connsiteX304" fmla="*/ 1247775 w 1263650"/>
                <a:gd name="connsiteY304" fmla="*/ 1774824 h 2044699"/>
                <a:gd name="connsiteX305" fmla="*/ 1247775 w 1263650"/>
                <a:gd name="connsiteY305" fmla="*/ 1777999 h 2044699"/>
                <a:gd name="connsiteX306" fmla="*/ 1244600 w 1263650"/>
                <a:gd name="connsiteY306" fmla="*/ 1777999 h 2044699"/>
                <a:gd name="connsiteX307" fmla="*/ 1241425 w 1263650"/>
                <a:gd name="connsiteY307" fmla="*/ 1777999 h 2044699"/>
                <a:gd name="connsiteX308" fmla="*/ 1228725 w 1263650"/>
                <a:gd name="connsiteY308" fmla="*/ 1784349 h 2044699"/>
                <a:gd name="connsiteX309" fmla="*/ 1222375 w 1263650"/>
                <a:gd name="connsiteY309" fmla="*/ 1787524 h 2044699"/>
                <a:gd name="connsiteX310" fmla="*/ 1216025 w 1263650"/>
                <a:gd name="connsiteY310" fmla="*/ 1787524 h 2044699"/>
                <a:gd name="connsiteX311" fmla="*/ 1212850 w 1263650"/>
                <a:gd name="connsiteY311" fmla="*/ 1787524 h 2044699"/>
                <a:gd name="connsiteX312" fmla="*/ 1212850 w 1263650"/>
                <a:gd name="connsiteY312" fmla="*/ 1790699 h 2044699"/>
                <a:gd name="connsiteX313" fmla="*/ 1209675 w 1263650"/>
                <a:gd name="connsiteY313" fmla="*/ 1790699 h 2044699"/>
                <a:gd name="connsiteX314" fmla="*/ 1209675 w 1263650"/>
                <a:gd name="connsiteY314" fmla="*/ 1793874 h 2044699"/>
                <a:gd name="connsiteX315" fmla="*/ 1209675 w 1263650"/>
                <a:gd name="connsiteY315" fmla="*/ 1797049 h 2044699"/>
                <a:gd name="connsiteX316" fmla="*/ 1206500 w 1263650"/>
                <a:gd name="connsiteY316" fmla="*/ 1806574 h 2044699"/>
                <a:gd name="connsiteX317" fmla="*/ 1200150 w 1263650"/>
                <a:gd name="connsiteY317" fmla="*/ 1809749 h 2044699"/>
                <a:gd name="connsiteX318" fmla="*/ 1193800 w 1263650"/>
                <a:gd name="connsiteY318" fmla="*/ 1812924 h 2044699"/>
                <a:gd name="connsiteX319" fmla="*/ 1190625 w 1263650"/>
                <a:gd name="connsiteY319" fmla="*/ 1819274 h 2044699"/>
                <a:gd name="connsiteX320" fmla="*/ 1193800 w 1263650"/>
                <a:gd name="connsiteY320" fmla="*/ 1819274 h 2044699"/>
                <a:gd name="connsiteX321" fmla="*/ 1193800 w 1263650"/>
                <a:gd name="connsiteY321" fmla="*/ 1822449 h 2044699"/>
                <a:gd name="connsiteX322" fmla="*/ 1193800 w 1263650"/>
                <a:gd name="connsiteY322" fmla="*/ 1831974 h 2044699"/>
                <a:gd name="connsiteX323" fmla="*/ 1190625 w 1263650"/>
                <a:gd name="connsiteY323" fmla="*/ 1831974 h 2044699"/>
                <a:gd name="connsiteX324" fmla="*/ 1190625 w 1263650"/>
                <a:gd name="connsiteY324" fmla="*/ 1835149 h 2044699"/>
                <a:gd name="connsiteX325" fmla="*/ 1187450 w 1263650"/>
                <a:gd name="connsiteY325" fmla="*/ 1841499 h 2044699"/>
                <a:gd name="connsiteX326" fmla="*/ 1190625 w 1263650"/>
                <a:gd name="connsiteY326" fmla="*/ 1847849 h 2044699"/>
                <a:gd name="connsiteX327" fmla="*/ 1190625 w 1263650"/>
                <a:gd name="connsiteY327" fmla="*/ 1860549 h 2044699"/>
                <a:gd name="connsiteX328" fmla="*/ 1190625 w 1263650"/>
                <a:gd name="connsiteY328" fmla="*/ 1863724 h 2044699"/>
                <a:gd name="connsiteX329" fmla="*/ 1187450 w 1263650"/>
                <a:gd name="connsiteY329" fmla="*/ 1863724 h 2044699"/>
                <a:gd name="connsiteX330" fmla="*/ 1184275 w 1263650"/>
                <a:gd name="connsiteY330" fmla="*/ 1863724 h 2044699"/>
                <a:gd name="connsiteX331" fmla="*/ 1184275 w 1263650"/>
                <a:gd name="connsiteY331" fmla="*/ 1866899 h 2044699"/>
                <a:gd name="connsiteX332" fmla="*/ 1184275 w 1263650"/>
                <a:gd name="connsiteY332" fmla="*/ 1870074 h 2044699"/>
                <a:gd name="connsiteX333" fmla="*/ 1181100 w 1263650"/>
                <a:gd name="connsiteY333" fmla="*/ 1879599 h 2044699"/>
                <a:gd name="connsiteX334" fmla="*/ 1181100 w 1263650"/>
                <a:gd name="connsiteY334" fmla="*/ 1885949 h 2044699"/>
                <a:gd name="connsiteX335" fmla="*/ 1174750 w 1263650"/>
                <a:gd name="connsiteY335" fmla="*/ 1892299 h 2044699"/>
                <a:gd name="connsiteX336" fmla="*/ 1168400 w 1263650"/>
                <a:gd name="connsiteY336" fmla="*/ 1898649 h 2044699"/>
                <a:gd name="connsiteX337" fmla="*/ 1162050 w 1263650"/>
                <a:gd name="connsiteY337" fmla="*/ 1904999 h 2044699"/>
                <a:gd name="connsiteX338" fmla="*/ 1162050 w 1263650"/>
                <a:gd name="connsiteY338" fmla="*/ 1908174 h 2044699"/>
                <a:gd name="connsiteX339" fmla="*/ 1162050 w 1263650"/>
                <a:gd name="connsiteY339" fmla="*/ 1911349 h 2044699"/>
                <a:gd name="connsiteX340" fmla="*/ 1158875 w 1263650"/>
                <a:gd name="connsiteY340" fmla="*/ 1911349 h 2044699"/>
                <a:gd name="connsiteX341" fmla="*/ 1158875 w 1263650"/>
                <a:gd name="connsiteY341" fmla="*/ 1914524 h 2044699"/>
                <a:gd name="connsiteX342" fmla="*/ 1155700 w 1263650"/>
                <a:gd name="connsiteY342" fmla="*/ 1914524 h 2044699"/>
                <a:gd name="connsiteX343" fmla="*/ 1155700 w 1263650"/>
                <a:gd name="connsiteY343" fmla="*/ 1911349 h 2044699"/>
                <a:gd name="connsiteX344" fmla="*/ 1146175 w 1263650"/>
                <a:gd name="connsiteY344" fmla="*/ 1917699 h 2044699"/>
                <a:gd name="connsiteX345" fmla="*/ 1146175 w 1263650"/>
                <a:gd name="connsiteY345" fmla="*/ 1927224 h 2044699"/>
                <a:gd name="connsiteX346" fmla="*/ 1149350 w 1263650"/>
                <a:gd name="connsiteY346" fmla="*/ 1943099 h 2044699"/>
                <a:gd name="connsiteX347" fmla="*/ 1146175 w 1263650"/>
                <a:gd name="connsiteY347" fmla="*/ 1949449 h 2044699"/>
                <a:gd name="connsiteX348" fmla="*/ 1146175 w 1263650"/>
                <a:gd name="connsiteY348" fmla="*/ 1955799 h 2044699"/>
                <a:gd name="connsiteX349" fmla="*/ 1146175 w 1263650"/>
                <a:gd name="connsiteY349" fmla="*/ 1958974 h 2044699"/>
                <a:gd name="connsiteX350" fmla="*/ 1146175 w 1263650"/>
                <a:gd name="connsiteY350" fmla="*/ 1962149 h 2044699"/>
                <a:gd name="connsiteX351" fmla="*/ 1143000 w 1263650"/>
                <a:gd name="connsiteY351" fmla="*/ 1965324 h 2044699"/>
                <a:gd name="connsiteX352" fmla="*/ 1139825 w 1263650"/>
                <a:gd name="connsiteY352" fmla="*/ 1968499 h 2044699"/>
                <a:gd name="connsiteX353" fmla="*/ 1139825 w 1263650"/>
                <a:gd name="connsiteY353" fmla="*/ 1971674 h 2044699"/>
                <a:gd name="connsiteX354" fmla="*/ 1136650 w 1263650"/>
                <a:gd name="connsiteY354" fmla="*/ 1971674 h 2044699"/>
                <a:gd name="connsiteX355" fmla="*/ 1139825 w 1263650"/>
                <a:gd name="connsiteY355" fmla="*/ 1974849 h 2044699"/>
                <a:gd name="connsiteX356" fmla="*/ 1143000 w 1263650"/>
                <a:gd name="connsiteY356" fmla="*/ 1981199 h 2044699"/>
                <a:gd name="connsiteX357" fmla="*/ 1143000 w 1263650"/>
                <a:gd name="connsiteY357" fmla="*/ 1984374 h 2044699"/>
                <a:gd name="connsiteX358" fmla="*/ 1149350 w 1263650"/>
                <a:gd name="connsiteY358" fmla="*/ 1987549 h 2044699"/>
                <a:gd name="connsiteX359" fmla="*/ 1152525 w 1263650"/>
                <a:gd name="connsiteY359" fmla="*/ 1987549 h 2044699"/>
                <a:gd name="connsiteX360" fmla="*/ 1155700 w 1263650"/>
                <a:gd name="connsiteY360" fmla="*/ 1987549 h 2044699"/>
                <a:gd name="connsiteX361" fmla="*/ 1158875 w 1263650"/>
                <a:gd name="connsiteY361" fmla="*/ 1987549 h 2044699"/>
                <a:gd name="connsiteX362" fmla="*/ 1162050 w 1263650"/>
                <a:gd name="connsiteY362" fmla="*/ 1987549 h 2044699"/>
                <a:gd name="connsiteX363" fmla="*/ 1165225 w 1263650"/>
                <a:gd name="connsiteY363" fmla="*/ 1987549 h 2044699"/>
                <a:gd name="connsiteX364" fmla="*/ 1165225 w 1263650"/>
                <a:gd name="connsiteY364" fmla="*/ 1990724 h 2044699"/>
                <a:gd name="connsiteX365" fmla="*/ 1171575 w 1263650"/>
                <a:gd name="connsiteY365" fmla="*/ 2000249 h 2044699"/>
                <a:gd name="connsiteX366" fmla="*/ 1171575 w 1263650"/>
                <a:gd name="connsiteY366" fmla="*/ 2003424 h 2044699"/>
                <a:gd name="connsiteX367" fmla="*/ 1171575 w 1263650"/>
                <a:gd name="connsiteY367" fmla="*/ 2012949 h 2044699"/>
                <a:gd name="connsiteX368" fmla="*/ 1171575 w 1263650"/>
                <a:gd name="connsiteY368" fmla="*/ 2016124 h 2044699"/>
                <a:gd name="connsiteX369" fmla="*/ 1171575 w 1263650"/>
                <a:gd name="connsiteY369" fmla="*/ 2019299 h 2044699"/>
                <a:gd name="connsiteX370" fmla="*/ 1168400 w 1263650"/>
                <a:gd name="connsiteY370" fmla="*/ 2025649 h 2044699"/>
                <a:gd name="connsiteX371" fmla="*/ 1165225 w 1263650"/>
                <a:gd name="connsiteY371" fmla="*/ 2028824 h 2044699"/>
                <a:gd name="connsiteX372" fmla="*/ 1155700 w 1263650"/>
                <a:gd name="connsiteY372" fmla="*/ 2038349 h 2044699"/>
                <a:gd name="connsiteX373" fmla="*/ 1155700 w 1263650"/>
                <a:gd name="connsiteY373" fmla="*/ 2041524 h 2044699"/>
                <a:gd name="connsiteX374" fmla="*/ 1146175 w 1263650"/>
                <a:gd name="connsiteY374" fmla="*/ 2044699 h 2044699"/>
                <a:gd name="connsiteX375" fmla="*/ 1139825 w 1263650"/>
                <a:gd name="connsiteY375" fmla="*/ 2044699 h 2044699"/>
                <a:gd name="connsiteX376" fmla="*/ 1133475 w 1263650"/>
                <a:gd name="connsiteY376" fmla="*/ 2041524 h 2044699"/>
                <a:gd name="connsiteX377" fmla="*/ 1130300 w 1263650"/>
                <a:gd name="connsiteY377" fmla="*/ 2041524 h 2044699"/>
                <a:gd name="connsiteX378" fmla="*/ 1130300 w 1263650"/>
                <a:gd name="connsiteY378" fmla="*/ 2038349 h 2044699"/>
                <a:gd name="connsiteX379" fmla="*/ 1127125 w 1263650"/>
                <a:gd name="connsiteY379" fmla="*/ 2038349 h 2044699"/>
                <a:gd name="connsiteX380" fmla="*/ 1127125 w 1263650"/>
                <a:gd name="connsiteY380" fmla="*/ 2041524 h 2044699"/>
                <a:gd name="connsiteX381" fmla="*/ 1123950 w 1263650"/>
                <a:gd name="connsiteY381" fmla="*/ 2041524 h 2044699"/>
                <a:gd name="connsiteX382" fmla="*/ 901700 w 1263650"/>
                <a:gd name="connsiteY382" fmla="*/ 2022474 h 2044699"/>
                <a:gd name="connsiteX383" fmla="*/ 739775 w 1263650"/>
                <a:gd name="connsiteY383" fmla="*/ 2009774 h 2044699"/>
                <a:gd name="connsiteX384" fmla="*/ 736600 w 1263650"/>
                <a:gd name="connsiteY384" fmla="*/ 1990724 h 2044699"/>
                <a:gd name="connsiteX385" fmla="*/ 733425 w 1263650"/>
                <a:gd name="connsiteY385" fmla="*/ 1981199 h 2044699"/>
                <a:gd name="connsiteX386" fmla="*/ 730250 w 1263650"/>
                <a:gd name="connsiteY386" fmla="*/ 1981199 h 2044699"/>
                <a:gd name="connsiteX387" fmla="*/ 730250 w 1263650"/>
                <a:gd name="connsiteY387" fmla="*/ 1978024 h 2044699"/>
                <a:gd name="connsiteX388" fmla="*/ 733425 w 1263650"/>
                <a:gd name="connsiteY388" fmla="*/ 1974849 h 2044699"/>
                <a:gd name="connsiteX389" fmla="*/ 736600 w 1263650"/>
                <a:gd name="connsiteY389" fmla="*/ 1974849 h 2044699"/>
                <a:gd name="connsiteX390" fmla="*/ 736600 w 1263650"/>
                <a:gd name="connsiteY390" fmla="*/ 1978024 h 2044699"/>
                <a:gd name="connsiteX391" fmla="*/ 736600 w 1263650"/>
                <a:gd name="connsiteY391" fmla="*/ 1981199 h 2044699"/>
                <a:gd name="connsiteX392" fmla="*/ 739775 w 1263650"/>
                <a:gd name="connsiteY392" fmla="*/ 1990724 h 2044699"/>
                <a:gd name="connsiteX393" fmla="*/ 742950 w 1263650"/>
                <a:gd name="connsiteY393" fmla="*/ 1993899 h 2044699"/>
                <a:gd name="connsiteX394" fmla="*/ 742950 w 1263650"/>
                <a:gd name="connsiteY394" fmla="*/ 2000249 h 2044699"/>
                <a:gd name="connsiteX395" fmla="*/ 746125 w 1263650"/>
                <a:gd name="connsiteY395" fmla="*/ 2000249 h 2044699"/>
                <a:gd name="connsiteX396" fmla="*/ 746125 w 1263650"/>
                <a:gd name="connsiteY396" fmla="*/ 1997074 h 2044699"/>
                <a:gd name="connsiteX397" fmla="*/ 746125 w 1263650"/>
                <a:gd name="connsiteY397" fmla="*/ 1987549 h 2044699"/>
                <a:gd name="connsiteX398" fmla="*/ 746125 w 1263650"/>
                <a:gd name="connsiteY398" fmla="*/ 1984374 h 2044699"/>
                <a:gd name="connsiteX399" fmla="*/ 746125 w 1263650"/>
                <a:gd name="connsiteY399" fmla="*/ 1981199 h 2044699"/>
                <a:gd name="connsiteX400" fmla="*/ 742950 w 1263650"/>
                <a:gd name="connsiteY400" fmla="*/ 1974849 h 2044699"/>
                <a:gd name="connsiteX401" fmla="*/ 739775 w 1263650"/>
                <a:gd name="connsiteY401" fmla="*/ 1971674 h 2044699"/>
                <a:gd name="connsiteX402" fmla="*/ 736600 w 1263650"/>
                <a:gd name="connsiteY402" fmla="*/ 1968499 h 2044699"/>
                <a:gd name="connsiteX403" fmla="*/ 733425 w 1263650"/>
                <a:gd name="connsiteY403" fmla="*/ 1971674 h 2044699"/>
                <a:gd name="connsiteX404" fmla="*/ 730250 w 1263650"/>
                <a:gd name="connsiteY404" fmla="*/ 1971674 h 2044699"/>
                <a:gd name="connsiteX405" fmla="*/ 730250 w 1263650"/>
                <a:gd name="connsiteY405" fmla="*/ 1974849 h 2044699"/>
                <a:gd name="connsiteX406" fmla="*/ 727075 w 1263650"/>
                <a:gd name="connsiteY406" fmla="*/ 1974849 h 2044699"/>
                <a:gd name="connsiteX407" fmla="*/ 723900 w 1263650"/>
                <a:gd name="connsiteY407" fmla="*/ 1971674 h 2044699"/>
                <a:gd name="connsiteX408" fmla="*/ 727075 w 1263650"/>
                <a:gd name="connsiteY408" fmla="*/ 1968499 h 2044699"/>
                <a:gd name="connsiteX409" fmla="*/ 727075 w 1263650"/>
                <a:gd name="connsiteY409" fmla="*/ 1965324 h 2044699"/>
                <a:gd name="connsiteX410" fmla="*/ 730250 w 1263650"/>
                <a:gd name="connsiteY410" fmla="*/ 1965324 h 2044699"/>
                <a:gd name="connsiteX411" fmla="*/ 730250 w 1263650"/>
                <a:gd name="connsiteY411" fmla="*/ 1962149 h 2044699"/>
                <a:gd name="connsiteX412" fmla="*/ 733425 w 1263650"/>
                <a:gd name="connsiteY412" fmla="*/ 1962149 h 2044699"/>
                <a:gd name="connsiteX413" fmla="*/ 733425 w 1263650"/>
                <a:gd name="connsiteY413" fmla="*/ 1958974 h 2044699"/>
                <a:gd name="connsiteX414" fmla="*/ 730250 w 1263650"/>
                <a:gd name="connsiteY414" fmla="*/ 1955799 h 2044699"/>
                <a:gd name="connsiteX415" fmla="*/ 730250 w 1263650"/>
                <a:gd name="connsiteY415" fmla="*/ 1958974 h 2044699"/>
                <a:gd name="connsiteX416" fmla="*/ 730250 w 1263650"/>
                <a:gd name="connsiteY416" fmla="*/ 1962149 h 2044699"/>
                <a:gd name="connsiteX417" fmla="*/ 727075 w 1263650"/>
                <a:gd name="connsiteY417" fmla="*/ 1962149 h 2044699"/>
                <a:gd name="connsiteX418" fmla="*/ 727075 w 1263650"/>
                <a:gd name="connsiteY418" fmla="*/ 1958974 h 2044699"/>
                <a:gd name="connsiteX419" fmla="*/ 723900 w 1263650"/>
                <a:gd name="connsiteY419" fmla="*/ 1955799 h 2044699"/>
                <a:gd name="connsiteX420" fmla="*/ 723900 w 1263650"/>
                <a:gd name="connsiteY420" fmla="*/ 1949449 h 2044699"/>
                <a:gd name="connsiteX421" fmla="*/ 723900 w 1263650"/>
                <a:gd name="connsiteY421" fmla="*/ 1946274 h 2044699"/>
                <a:gd name="connsiteX422" fmla="*/ 733425 w 1263650"/>
                <a:gd name="connsiteY422" fmla="*/ 1943099 h 2044699"/>
                <a:gd name="connsiteX423" fmla="*/ 733425 w 1263650"/>
                <a:gd name="connsiteY423" fmla="*/ 1917699 h 2044699"/>
                <a:gd name="connsiteX424" fmla="*/ 727075 w 1263650"/>
                <a:gd name="connsiteY424" fmla="*/ 1895474 h 2044699"/>
                <a:gd name="connsiteX425" fmla="*/ 720725 w 1263650"/>
                <a:gd name="connsiteY425" fmla="*/ 1870074 h 2044699"/>
                <a:gd name="connsiteX426" fmla="*/ 698500 w 1263650"/>
                <a:gd name="connsiteY426" fmla="*/ 1831974 h 2044699"/>
                <a:gd name="connsiteX427" fmla="*/ 695325 w 1263650"/>
                <a:gd name="connsiteY427" fmla="*/ 1828799 h 2044699"/>
                <a:gd name="connsiteX428" fmla="*/ 682625 w 1263650"/>
                <a:gd name="connsiteY428" fmla="*/ 1816099 h 2044699"/>
                <a:gd name="connsiteX429" fmla="*/ 673100 w 1263650"/>
                <a:gd name="connsiteY429" fmla="*/ 1800224 h 2044699"/>
                <a:gd name="connsiteX430" fmla="*/ 660400 w 1263650"/>
                <a:gd name="connsiteY430" fmla="*/ 1787524 h 2044699"/>
                <a:gd name="connsiteX431" fmla="*/ 660400 w 1263650"/>
                <a:gd name="connsiteY431" fmla="*/ 1784349 h 2044699"/>
                <a:gd name="connsiteX432" fmla="*/ 657225 w 1263650"/>
                <a:gd name="connsiteY432" fmla="*/ 1784349 h 2044699"/>
                <a:gd name="connsiteX433" fmla="*/ 654050 w 1263650"/>
                <a:gd name="connsiteY433" fmla="*/ 1781174 h 2044699"/>
                <a:gd name="connsiteX434" fmla="*/ 654050 w 1263650"/>
                <a:gd name="connsiteY434" fmla="*/ 1784349 h 2044699"/>
                <a:gd name="connsiteX435" fmla="*/ 641350 w 1263650"/>
                <a:gd name="connsiteY435" fmla="*/ 1771649 h 2044699"/>
                <a:gd name="connsiteX436" fmla="*/ 635000 w 1263650"/>
                <a:gd name="connsiteY436" fmla="*/ 1758949 h 2044699"/>
                <a:gd name="connsiteX437" fmla="*/ 628650 w 1263650"/>
                <a:gd name="connsiteY437" fmla="*/ 1752599 h 2044699"/>
                <a:gd name="connsiteX438" fmla="*/ 622300 w 1263650"/>
                <a:gd name="connsiteY438" fmla="*/ 1746249 h 2044699"/>
                <a:gd name="connsiteX439" fmla="*/ 615950 w 1263650"/>
                <a:gd name="connsiteY439" fmla="*/ 1749424 h 2044699"/>
                <a:gd name="connsiteX440" fmla="*/ 615950 w 1263650"/>
                <a:gd name="connsiteY440" fmla="*/ 1746249 h 2044699"/>
                <a:gd name="connsiteX441" fmla="*/ 615950 w 1263650"/>
                <a:gd name="connsiteY441" fmla="*/ 1743074 h 2044699"/>
                <a:gd name="connsiteX442" fmla="*/ 612775 w 1263650"/>
                <a:gd name="connsiteY442" fmla="*/ 1743074 h 2044699"/>
                <a:gd name="connsiteX443" fmla="*/ 609600 w 1263650"/>
                <a:gd name="connsiteY443" fmla="*/ 1743074 h 2044699"/>
                <a:gd name="connsiteX444" fmla="*/ 606425 w 1263650"/>
                <a:gd name="connsiteY444" fmla="*/ 1743074 h 2044699"/>
                <a:gd name="connsiteX445" fmla="*/ 606425 w 1263650"/>
                <a:gd name="connsiteY445" fmla="*/ 1746249 h 2044699"/>
                <a:gd name="connsiteX446" fmla="*/ 603250 w 1263650"/>
                <a:gd name="connsiteY446" fmla="*/ 1752599 h 2044699"/>
                <a:gd name="connsiteX447" fmla="*/ 603250 w 1263650"/>
                <a:gd name="connsiteY447" fmla="*/ 1755774 h 2044699"/>
                <a:gd name="connsiteX448" fmla="*/ 600075 w 1263650"/>
                <a:gd name="connsiteY448" fmla="*/ 1755774 h 2044699"/>
                <a:gd name="connsiteX449" fmla="*/ 593725 w 1263650"/>
                <a:gd name="connsiteY449" fmla="*/ 1749424 h 2044699"/>
                <a:gd name="connsiteX450" fmla="*/ 593725 w 1263650"/>
                <a:gd name="connsiteY450" fmla="*/ 1746249 h 2044699"/>
                <a:gd name="connsiteX451" fmla="*/ 584200 w 1263650"/>
                <a:gd name="connsiteY451" fmla="*/ 1743074 h 2044699"/>
                <a:gd name="connsiteX452" fmla="*/ 581025 w 1263650"/>
                <a:gd name="connsiteY452" fmla="*/ 1739899 h 2044699"/>
                <a:gd name="connsiteX453" fmla="*/ 581025 w 1263650"/>
                <a:gd name="connsiteY453" fmla="*/ 1736724 h 2044699"/>
                <a:gd name="connsiteX454" fmla="*/ 587375 w 1263650"/>
                <a:gd name="connsiteY454" fmla="*/ 1736724 h 2044699"/>
                <a:gd name="connsiteX455" fmla="*/ 590550 w 1263650"/>
                <a:gd name="connsiteY455" fmla="*/ 1730374 h 2044699"/>
                <a:gd name="connsiteX456" fmla="*/ 590550 w 1263650"/>
                <a:gd name="connsiteY456" fmla="*/ 1724024 h 2044699"/>
                <a:gd name="connsiteX457" fmla="*/ 587375 w 1263650"/>
                <a:gd name="connsiteY457" fmla="*/ 1704974 h 2044699"/>
                <a:gd name="connsiteX458" fmla="*/ 581025 w 1263650"/>
                <a:gd name="connsiteY458" fmla="*/ 1689099 h 2044699"/>
                <a:gd name="connsiteX459" fmla="*/ 574675 w 1263650"/>
                <a:gd name="connsiteY459" fmla="*/ 1682749 h 2044699"/>
                <a:gd name="connsiteX460" fmla="*/ 555625 w 1263650"/>
                <a:gd name="connsiteY460" fmla="*/ 1679574 h 2044699"/>
                <a:gd name="connsiteX461" fmla="*/ 536575 w 1263650"/>
                <a:gd name="connsiteY461" fmla="*/ 1679574 h 2044699"/>
                <a:gd name="connsiteX462" fmla="*/ 533400 w 1263650"/>
                <a:gd name="connsiteY462" fmla="*/ 1682749 h 2044699"/>
                <a:gd name="connsiteX463" fmla="*/ 527050 w 1263650"/>
                <a:gd name="connsiteY463" fmla="*/ 1676399 h 2044699"/>
                <a:gd name="connsiteX464" fmla="*/ 514350 w 1263650"/>
                <a:gd name="connsiteY464" fmla="*/ 1670049 h 2044699"/>
                <a:gd name="connsiteX465" fmla="*/ 511175 w 1263650"/>
                <a:gd name="connsiteY465" fmla="*/ 1670049 h 2044699"/>
                <a:gd name="connsiteX466" fmla="*/ 492125 w 1263650"/>
                <a:gd name="connsiteY466" fmla="*/ 1654174 h 2044699"/>
                <a:gd name="connsiteX467" fmla="*/ 485775 w 1263650"/>
                <a:gd name="connsiteY467" fmla="*/ 1654174 h 2044699"/>
                <a:gd name="connsiteX468" fmla="*/ 479425 w 1263650"/>
                <a:gd name="connsiteY468" fmla="*/ 1641474 h 2044699"/>
                <a:gd name="connsiteX469" fmla="*/ 476250 w 1263650"/>
                <a:gd name="connsiteY469" fmla="*/ 1641474 h 2044699"/>
                <a:gd name="connsiteX470" fmla="*/ 473075 w 1263650"/>
                <a:gd name="connsiteY470" fmla="*/ 1638299 h 2044699"/>
                <a:gd name="connsiteX471" fmla="*/ 473075 w 1263650"/>
                <a:gd name="connsiteY471" fmla="*/ 1631949 h 2044699"/>
                <a:gd name="connsiteX472" fmla="*/ 473075 w 1263650"/>
                <a:gd name="connsiteY472" fmla="*/ 1625599 h 2044699"/>
                <a:gd name="connsiteX473" fmla="*/ 473075 w 1263650"/>
                <a:gd name="connsiteY473" fmla="*/ 1622424 h 2044699"/>
                <a:gd name="connsiteX474" fmla="*/ 473075 w 1263650"/>
                <a:gd name="connsiteY474" fmla="*/ 1619249 h 2044699"/>
                <a:gd name="connsiteX475" fmla="*/ 473075 w 1263650"/>
                <a:gd name="connsiteY475" fmla="*/ 1616074 h 2044699"/>
                <a:gd name="connsiteX476" fmla="*/ 469900 w 1263650"/>
                <a:gd name="connsiteY476" fmla="*/ 1616074 h 2044699"/>
                <a:gd name="connsiteX477" fmla="*/ 463550 w 1263650"/>
                <a:gd name="connsiteY477" fmla="*/ 1612899 h 2044699"/>
                <a:gd name="connsiteX478" fmla="*/ 460375 w 1263650"/>
                <a:gd name="connsiteY478" fmla="*/ 1609724 h 2044699"/>
                <a:gd name="connsiteX479" fmla="*/ 460375 w 1263650"/>
                <a:gd name="connsiteY479" fmla="*/ 1606549 h 2044699"/>
                <a:gd name="connsiteX480" fmla="*/ 457200 w 1263650"/>
                <a:gd name="connsiteY480" fmla="*/ 1603374 h 2044699"/>
                <a:gd name="connsiteX481" fmla="*/ 450850 w 1263650"/>
                <a:gd name="connsiteY481" fmla="*/ 1597024 h 2044699"/>
                <a:gd name="connsiteX482" fmla="*/ 447675 w 1263650"/>
                <a:gd name="connsiteY482" fmla="*/ 1593849 h 2044699"/>
                <a:gd name="connsiteX483" fmla="*/ 444500 w 1263650"/>
                <a:gd name="connsiteY483" fmla="*/ 1590674 h 2044699"/>
                <a:gd name="connsiteX484" fmla="*/ 434975 w 1263650"/>
                <a:gd name="connsiteY484" fmla="*/ 1581149 h 2044699"/>
                <a:gd name="connsiteX485" fmla="*/ 422275 w 1263650"/>
                <a:gd name="connsiteY485" fmla="*/ 1577974 h 2044699"/>
                <a:gd name="connsiteX486" fmla="*/ 409575 w 1263650"/>
                <a:gd name="connsiteY486" fmla="*/ 1577974 h 2044699"/>
                <a:gd name="connsiteX487" fmla="*/ 396875 w 1263650"/>
                <a:gd name="connsiteY487" fmla="*/ 1571624 h 2044699"/>
                <a:gd name="connsiteX488" fmla="*/ 384175 w 1263650"/>
                <a:gd name="connsiteY488" fmla="*/ 1568449 h 2044699"/>
                <a:gd name="connsiteX489" fmla="*/ 374650 w 1263650"/>
                <a:gd name="connsiteY489" fmla="*/ 1562099 h 2044699"/>
                <a:gd name="connsiteX490" fmla="*/ 368300 w 1263650"/>
                <a:gd name="connsiteY490" fmla="*/ 1555749 h 2044699"/>
                <a:gd name="connsiteX491" fmla="*/ 355600 w 1263650"/>
                <a:gd name="connsiteY491" fmla="*/ 1555749 h 2044699"/>
                <a:gd name="connsiteX492" fmla="*/ 346075 w 1263650"/>
                <a:gd name="connsiteY492" fmla="*/ 1549399 h 2044699"/>
                <a:gd name="connsiteX493" fmla="*/ 336550 w 1263650"/>
                <a:gd name="connsiteY493" fmla="*/ 1549399 h 2044699"/>
                <a:gd name="connsiteX494" fmla="*/ 330200 w 1263650"/>
                <a:gd name="connsiteY494" fmla="*/ 1546224 h 2044699"/>
                <a:gd name="connsiteX495" fmla="*/ 323850 w 1263650"/>
                <a:gd name="connsiteY495" fmla="*/ 1546224 h 2044699"/>
                <a:gd name="connsiteX496" fmla="*/ 307975 w 1263650"/>
                <a:gd name="connsiteY496" fmla="*/ 1546224 h 2044699"/>
                <a:gd name="connsiteX497" fmla="*/ 298450 w 1263650"/>
                <a:gd name="connsiteY497" fmla="*/ 1546224 h 2044699"/>
                <a:gd name="connsiteX498" fmla="*/ 295275 w 1263650"/>
                <a:gd name="connsiteY498" fmla="*/ 1543049 h 2044699"/>
                <a:gd name="connsiteX499" fmla="*/ 292100 w 1263650"/>
                <a:gd name="connsiteY499" fmla="*/ 1527174 h 2044699"/>
                <a:gd name="connsiteX500" fmla="*/ 288925 w 1263650"/>
                <a:gd name="connsiteY500" fmla="*/ 1520824 h 2044699"/>
                <a:gd name="connsiteX501" fmla="*/ 282575 w 1263650"/>
                <a:gd name="connsiteY501" fmla="*/ 1517649 h 2044699"/>
                <a:gd name="connsiteX502" fmla="*/ 279400 w 1263650"/>
                <a:gd name="connsiteY502" fmla="*/ 1517649 h 2044699"/>
                <a:gd name="connsiteX503" fmla="*/ 276225 w 1263650"/>
                <a:gd name="connsiteY503" fmla="*/ 1517649 h 2044699"/>
                <a:gd name="connsiteX504" fmla="*/ 276225 w 1263650"/>
                <a:gd name="connsiteY504" fmla="*/ 1514474 h 2044699"/>
                <a:gd name="connsiteX505" fmla="*/ 276225 w 1263650"/>
                <a:gd name="connsiteY505" fmla="*/ 1511299 h 2044699"/>
                <a:gd name="connsiteX506" fmla="*/ 276225 w 1263650"/>
                <a:gd name="connsiteY506" fmla="*/ 1508124 h 2044699"/>
                <a:gd name="connsiteX507" fmla="*/ 279400 w 1263650"/>
                <a:gd name="connsiteY507" fmla="*/ 1501774 h 2044699"/>
                <a:gd name="connsiteX508" fmla="*/ 285750 w 1263650"/>
                <a:gd name="connsiteY508" fmla="*/ 1492249 h 2044699"/>
                <a:gd name="connsiteX509" fmla="*/ 285750 w 1263650"/>
                <a:gd name="connsiteY509" fmla="*/ 1485899 h 2044699"/>
                <a:gd name="connsiteX510" fmla="*/ 285750 w 1263650"/>
                <a:gd name="connsiteY510" fmla="*/ 1479549 h 2044699"/>
                <a:gd name="connsiteX511" fmla="*/ 288925 w 1263650"/>
                <a:gd name="connsiteY511" fmla="*/ 1470024 h 2044699"/>
                <a:gd name="connsiteX512" fmla="*/ 292100 w 1263650"/>
                <a:gd name="connsiteY512" fmla="*/ 1463674 h 2044699"/>
                <a:gd name="connsiteX513" fmla="*/ 288925 w 1263650"/>
                <a:gd name="connsiteY513" fmla="*/ 1457324 h 2044699"/>
                <a:gd name="connsiteX514" fmla="*/ 285750 w 1263650"/>
                <a:gd name="connsiteY514" fmla="*/ 1450974 h 2044699"/>
                <a:gd name="connsiteX515" fmla="*/ 285750 w 1263650"/>
                <a:gd name="connsiteY515" fmla="*/ 1444624 h 2044699"/>
                <a:gd name="connsiteX516" fmla="*/ 292100 w 1263650"/>
                <a:gd name="connsiteY516" fmla="*/ 1438274 h 2044699"/>
                <a:gd name="connsiteX517" fmla="*/ 292100 w 1263650"/>
                <a:gd name="connsiteY517" fmla="*/ 1435099 h 2044699"/>
                <a:gd name="connsiteX518" fmla="*/ 295275 w 1263650"/>
                <a:gd name="connsiteY518" fmla="*/ 1428749 h 2044699"/>
                <a:gd name="connsiteX519" fmla="*/ 301625 w 1263650"/>
                <a:gd name="connsiteY519" fmla="*/ 1422399 h 2044699"/>
                <a:gd name="connsiteX520" fmla="*/ 301625 w 1263650"/>
                <a:gd name="connsiteY520" fmla="*/ 1419224 h 2044699"/>
                <a:gd name="connsiteX521" fmla="*/ 301625 w 1263650"/>
                <a:gd name="connsiteY521" fmla="*/ 1416049 h 2044699"/>
                <a:gd name="connsiteX522" fmla="*/ 301625 w 1263650"/>
                <a:gd name="connsiteY522" fmla="*/ 1406524 h 2044699"/>
                <a:gd name="connsiteX523" fmla="*/ 288925 w 1263650"/>
                <a:gd name="connsiteY523" fmla="*/ 1396999 h 2044699"/>
                <a:gd name="connsiteX524" fmla="*/ 285750 w 1263650"/>
                <a:gd name="connsiteY524" fmla="*/ 1400174 h 2044699"/>
                <a:gd name="connsiteX525" fmla="*/ 269875 w 1263650"/>
                <a:gd name="connsiteY525" fmla="*/ 1387474 h 2044699"/>
                <a:gd name="connsiteX526" fmla="*/ 269875 w 1263650"/>
                <a:gd name="connsiteY526" fmla="*/ 1377949 h 2044699"/>
                <a:gd name="connsiteX527" fmla="*/ 273050 w 1263650"/>
                <a:gd name="connsiteY527" fmla="*/ 1371599 h 2044699"/>
                <a:gd name="connsiteX528" fmla="*/ 276225 w 1263650"/>
                <a:gd name="connsiteY528" fmla="*/ 1368424 h 2044699"/>
                <a:gd name="connsiteX529" fmla="*/ 282575 w 1263650"/>
                <a:gd name="connsiteY529" fmla="*/ 1365249 h 2044699"/>
                <a:gd name="connsiteX530" fmla="*/ 282575 w 1263650"/>
                <a:gd name="connsiteY530" fmla="*/ 1362074 h 2044699"/>
                <a:gd name="connsiteX531" fmla="*/ 282575 w 1263650"/>
                <a:gd name="connsiteY531" fmla="*/ 1355724 h 2044699"/>
                <a:gd name="connsiteX532" fmla="*/ 279400 w 1263650"/>
                <a:gd name="connsiteY532" fmla="*/ 1349374 h 2044699"/>
                <a:gd name="connsiteX533" fmla="*/ 279400 w 1263650"/>
                <a:gd name="connsiteY533" fmla="*/ 1346199 h 2044699"/>
                <a:gd name="connsiteX534" fmla="*/ 269875 w 1263650"/>
                <a:gd name="connsiteY534" fmla="*/ 1343024 h 2044699"/>
                <a:gd name="connsiteX535" fmla="*/ 260350 w 1263650"/>
                <a:gd name="connsiteY535" fmla="*/ 1336674 h 2044699"/>
                <a:gd name="connsiteX536" fmla="*/ 254000 w 1263650"/>
                <a:gd name="connsiteY536" fmla="*/ 1327149 h 2044699"/>
                <a:gd name="connsiteX537" fmla="*/ 250825 w 1263650"/>
                <a:gd name="connsiteY537" fmla="*/ 1317624 h 2044699"/>
                <a:gd name="connsiteX538" fmla="*/ 247650 w 1263650"/>
                <a:gd name="connsiteY538" fmla="*/ 1308099 h 2044699"/>
                <a:gd name="connsiteX539" fmla="*/ 244475 w 1263650"/>
                <a:gd name="connsiteY539" fmla="*/ 1298574 h 2044699"/>
                <a:gd name="connsiteX540" fmla="*/ 238125 w 1263650"/>
                <a:gd name="connsiteY540" fmla="*/ 1295399 h 2044699"/>
                <a:gd name="connsiteX541" fmla="*/ 228600 w 1263650"/>
                <a:gd name="connsiteY541" fmla="*/ 1289049 h 2044699"/>
                <a:gd name="connsiteX542" fmla="*/ 225425 w 1263650"/>
                <a:gd name="connsiteY542" fmla="*/ 1282699 h 2044699"/>
                <a:gd name="connsiteX543" fmla="*/ 225425 w 1263650"/>
                <a:gd name="connsiteY543" fmla="*/ 1273174 h 2044699"/>
                <a:gd name="connsiteX544" fmla="*/ 228600 w 1263650"/>
                <a:gd name="connsiteY544" fmla="*/ 1269999 h 2044699"/>
                <a:gd name="connsiteX545" fmla="*/ 228600 w 1263650"/>
                <a:gd name="connsiteY545" fmla="*/ 1266824 h 2044699"/>
                <a:gd name="connsiteX546" fmla="*/ 225425 w 1263650"/>
                <a:gd name="connsiteY546" fmla="*/ 1263649 h 2044699"/>
                <a:gd name="connsiteX547" fmla="*/ 225425 w 1263650"/>
                <a:gd name="connsiteY547" fmla="*/ 1260474 h 2044699"/>
                <a:gd name="connsiteX548" fmla="*/ 212725 w 1263650"/>
                <a:gd name="connsiteY548" fmla="*/ 1244599 h 2044699"/>
                <a:gd name="connsiteX549" fmla="*/ 209550 w 1263650"/>
                <a:gd name="connsiteY549" fmla="*/ 1219199 h 2044699"/>
                <a:gd name="connsiteX550" fmla="*/ 200025 w 1263650"/>
                <a:gd name="connsiteY550" fmla="*/ 1212849 h 2044699"/>
                <a:gd name="connsiteX551" fmla="*/ 196850 w 1263650"/>
                <a:gd name="connsiteY551" fmla="*/ 1193799 h 2044699"/>
                <a:gd name="connsiteX552" fmla="*/ 187325 w 1263650"/>
                <a:gd name="connsiteY552" fmla="*/ 1177924 h 2044699"/>
                <a:gd name="connsiteX553" fmla="*/ 187325 w 1263650"/>
                <a:gd name="connsiteY553" fmla="*/ 1171574 h 2044699"/>
                <a:gd name="connsiteX554" fmla="*/ 177800 w 1263650"/>
                <a:gd name="connsiteY554" fmla="*/ 1162049 h 2044699"/>
                <a:gd name="connsiteX555" fmla="*/ 171450 w 1263650"/>
                <a:gd name="connsiteY555" fmla="*/ 1162049 h 2044699"/>
                <a:gd name="connsiteX556" fmla="*/ 171450 w 1263650"/>
                <a:gd name="connsiteY556" fmla="*/ 1158874 h 2044699"/>
                <a:gd name="connsiteX557" fmla="*/ 171450 w 1263650"/>
                <a:gd name="connsiteY557" fmla="*/ 1152524 h 2044699"/>
                <a:gd name="connsiteX558" fmla="*/ 165100 w 1263650"/>
                <a:gd name="connsiteY558" fmla="*/ 1146174 h 2044699"/>
                <a:gd name="connsiteX559" fmla="*/ 165100 w 1263650"/>
                <a:gd name="connsiteY559" fmla="*/ 1142999 h 2044699"/>
                <a:gd name="connsiteX560" fmla="*/ 165100 w 1263650"/>
                <a:gd name="connsiteY560" fmla="*/ 1136649 h 2044699"/>
                <a:gd name="connsiteX561" fmla="*/ 168275 w 1263650"/>
                <a:gd name="connsiteY561" fmla="*/ 1133474 h 2044699"/>
                <a:gd name="connsiteX562" fmla="*/ 168275 w 1263650"/>
                <a:gd name="connsiteY562" fmla="*/ 1130299 h 2044699"/>
                <a:gd name="connsiteX563" fmla="*/ 168275 w 1263650"/>
                <a:gd name="connsiteY563" fmla="*/ 1117599 h 2044699"/>
                <a:gd name="connsiteX564" fmla="*/ 168275 w 1263650"/>
                <a:gd name="connsiteY564" fmla="*/ 1104899 h 2044699"/>
                <a:gd name="connsiteX565" fmla="*/ 171450 w 1263650"/>
                <a:gd name="connsiteY565" fmla="*/ 1101724 h 2044699"/>
                <a:gd name="connsiteX566" fmla="*/ 171450 w 1263650"/>
                <a:gd name="connsiteY566" fmla="*/ 1098549 h 2044699"/>
                <a:gd name="connsiteX567" fmla="*/ 168275 w 1263650"/>
                <a:gd name="connsiteY567" fmla="*/ 1092199 h 2044699"/>
                <a:gd name="connsiteX568" fmla="*/ 165100 w 1263650"/>
                <a:gd name="connsiteY568" fmla="*/ 1092199 h 2044699"/>
                <a:gd name="connsiteX569" fmla="*/ 168275 w 1263650"/>
                <a:gd name="connsiteY569" fmla="*/ 1089024 h 2044699"/>
                <a:gd name="connsiteX570" fmla="*/ 171450 w 1263650"/>
                <a:gd name="connsiteY570" fmla="*/ 1085849 h 2044699"/>
                <a:gd name="connsiteX571" fmla="*/ 174625 w 1263650"/>
                <a:gd name="connsiteY571" fmla="*/ 1082674 h 2044699"/>
                <a:gd name="connsiteX572" fmla="*/ 177800 w 1263650"/>
                <a:gd name="connsiteY572" fmla="*/ 1082674 h 2044699"/>
                <a:gd name="connsiteX573" fmla="*/ 180975 w 1263650"/>
                <a:gd name="connsiteY573" fmla="*/ 1089024 h 2044699"/>
                <a:gd name="connsiteX574" fmla="*/ 184150 w 1263650"/>
                <a:gd name="connsiteY574" fmla="*/ 1089024 h 2044699"/>
                <a:gd name="connsiteX575" fmla="*/ 190500 w 1263650"/>
                <a:gd name="connsiteY575" fmla="*/ 1085849 h 2044699"/>
                <a:gd name="connsiteX576" fmla="*/ 200025 w 1263650"/>
                <a:gd name="connsiteY576" fmla="*/ 1066799 h 2044699"/>
                <a:gd name="connsiteX577" fmla="*/ 200025 w 1263650"/>
                <a:gd name="connsiteY577" fmla="*/ 1073149 h 2044699"/>
                <a:gd name="connsiteX578" fmla="*/ 203200 w 1263650"/>
                <a:gd name="connsiteY578" fmla="*/ 1073149 h 2044699"/>
                <a:gd name="connsiteX579" fmla="*/ 203200 w 1263650"/>
                <a:gd name="connsiteY579" fmla="*/ 1066799 h 2044699"/>
                <a:gd name="connsiteX580" fmla="*/ 200025 w 1263650"/>
                <a:gd name="connsiteY580" fmla="*/ 1066799 h 2044699"/>
                <a:gd name="connsiteX581" fmla="*/ 200025 w 1263650"/>
                <a:gd name="connsiteY581" fmla="*/ 1063624 h 2044699"/>
                <a:gd name="connsiteX582" fmla="*/ 203200 w 1263650"/>
                <a:gd name="connsiteY582" fmla="*/ 1054099 h 2044699"/>
                <a:gd name="connsiteX583" fmla="*/ 203200 w 1263650"/>
                <a:gd name="connsiteY583" fmla="*/ 1044574 h 2044699"/>
                <a:gd name="connsiteX584" fmla="*/ 203200 w 1263650"/>
                <a:gd name="connsiteY584" fmla="*/ 1041400 h 2044699"/>
                <a:gd name="connsiteX585" fmla="*/ 200025 w 1263650"/>
                <a:gd name="connsiteY585" fmla="*/ 1031875 h 2044699"/>
                <a:gd name="connsiteX586" fmla="*/ 196850 w 1263650"/>
                <a:gd name="connsiteY586" fmla="*/ 1025525 h 2044699"/>
                <a:gd name="connsiteX587" fmla="*/ 190500 w 1263650"/>
                <a:gd name="connsiteY587" fmla="*/ 1019175 h 2044699"/>
                <a:gd name="connsiteX588" fmla="*/ 187325 w 1263650"/>
                <a:gd name="connsiteY588" fmla="*/ 1019175 h 2044699"/>
                <a:gd name="connsiteX589" fmla="*/ 184150 w 1263650"/>
                <a:gd name="connsiteY589" fmla="*/ 1022350 h 2044699"/>
                <a:gd name="connsiteX590" fmla="*/ 180975 w 1263650"/>
                <a:gd name="connsiteY590" fmla="*/ 1022350 h 2044699"/>
                <a:gd name="connsiteX591" fmla="*/ 180975 w 1263650"/>
                <a:gd name="connsiteY591" fmla="*/ 1019175 h 2044699"/>
                <a:gd name="connsiteX592" fmla="*/ 174625 w 1263650"/>
                <a:gd name="connsiteY592" fmla="*/ 1019175 h 2044699"/>
                <a:gd name="connsiteX593" fmla="*/ 171450 w 1263650"/>
                <a:gd name="connsiteY593" fmla="*/ 1019175 h 2044699"/>
                <a:gd name="connsiteX594" fmla="*/ 161925 w 1263650"/>
                <a:gd name="connsiteY594" fmla="*/ 1016000 h 2044699"/>
                <a:gd name="connsiteX595" fmla="*/ 155575 w 1263650"/>
                <a:gd name="connsiteY595" fmla="*/ 1009650 h 2044699"/>
                <a:gd name="connsiteX596" fmla="*/ 149225 w 1263650"/>
                <a:gd name="connsiteY596" fmla="*/ 996950 h 2044699"/>
                <a:gd name="connsiteX597" fmla="*/ 146050 w 1263650"/>
                <a:gd name="connsiteY597" fmla="*/ 984250 h 2044699"/>
                <a:gd name="connsiteX598" fmla="*/ 142875 w 1263650"/>
                <a:gd name="connsiteY598" fmla="*/ 981075 h 2044699"/>
                <a:gd name="connsiteX599" fmla="*/ 139700 w 1263650"/>
                <a:gd name="connsiteY599" fmla="*/ 977900 h 2044699"/>
                <a:gd name="connsiteX600" fmla="*/ 136525 w 1263650"/>
                <a:gd name="connsiteY600" fmla="*/ 968375 h 2044699"/>
                <a:gd name="connsiteX601" fmla="*/ 130175 w 1263650"/>
                <a:gd name="connsiteY601" fmla="*/ 962025 h 2044699"/>
                <a:gd name="connsiteX602" fmla="*/ 130175 w 1263650"/>
                <a:gd name="connsiteY602" fmla="*/ 952500 h 2044699"/>
                <a:gd name="connsiteX603" fmla="*/ 139700 w 1263650"/>
                <a:gd name="connsiteY603" fmla="*/ 933450 h 2044699"/>
                <a:gd name="connsiteX604" fmla="*/ 136525 w 1263650"/>
                <a:gd name="connsiteY604" fmla="*/ 908050 h 2044699"/>
                <a:gd name="connsiteX605" fmla="*/ 133350 w 1263650"/>
                <a:gd name="connsiteY605" fmla="*/ 901700 h 2044699"/>
                <a:gd name="connsiteX606" fmla="*/ 130175 w 1263650"/>
                <a:gd name="connsiteY606" fmla="*/ 901700 h 2044699"/>
                <a:gd name="connsiteX607" fmla="*/ 130175 w 1263650"/>
                <a:gd name="connsiteY607" fmla="*/ 895350 h 2044699"/>
                <a:gd name="connsiteX608" fmla="*/ 133350 w 1263650"/>
                <a:gd name="connsiteY608" fmla="*/ 882650 h 2044699"/>
                <a:gd name="connsiteX609" fmla="*/ 136525 w 1263650"/>
                <a:gd name="connsiteY609" fmla="*/ 882650 h 2044699"/>
                <a:gd name="connsiteX610" fmla="*/ 139700 w 1263650"/>
                <a:gd name="connsiteY610" fmla="*/ 876300 h 2044699"/>
                <a:gd name="connsiteX611" fmla="*/ 139700 w 1263650"/>
                <a:gd name="connsiteY611" fmla="*/ 863600 h 2044699"/>
                <a:gd name="connsiteX612" fmla="*/ 142875 w 1263650"/>
                <a:gd name="connsiteY612" fmla="*/ 847725 h 2044699"/>
                <a:gd name="connsiteX613" fmla="*/ 146050 w 1263650"/>
                <a:gd name="connsiteY613" fmla="*/ 847725 h 2044699"/>
                <a:gd name="connsiteX614" fmla="*/ 149225 w 1263650"/>
                <a:gd name="connsiteY614" fmla="*/ 844550 h 2044699"/>
                <a:gd name="connsiteX615" fmla="*/ 161925 w 1263650"/>
                <a:gd name="connsiteY615" fmla="*/ 847725 h 2044699"/>
                <a:gd name="connsiteX616" fmla="*/ 158750 w 1263650"/>
                <a:gd name="connsiteY616" fmla="*/ 860425 h 2044699"/>
                <a:gd name="connsiteX617" fmla="*/ 158750 w 1263650"/>
                <a:gd name="connsiteY617" fmla="*/ 863600 h 2044699"/>
                <a:gd name="connsiteX618" fmla="*/ 158750 w 1263650"/>
                <a:gd name="connsiteY618" fmla="*/ 866775 h 2044699"/>
                <a:gd name="connsiteX619" fmla="*/ 155575 w 1263650"/>
                <a:gd name="connsiteY619" fmla="*/ 876300 h 2044699"/>
                <a:gd name="connsiteX620" fmla="*/ 155575 w 1263650"/>
                <a:gd name="connsiteY620" fmla="*/ 879475 h 2044699"/>
                <a:gd name="connsiteX621" fmla="*/ 155575 w 1263650"/>
                <a:gd name="connsiteY621" fmla="*/ 885825 h 2044699"/>
                <a:gd name="connsiteX622" fmla="*/ 161925 w 1263650"/>
                <a:gd name="connsiteY622" fmla="*/ 895350 h 2044699"/>
                <a:gd name="connsiteX623" fmla="*/ 168275 w 1263650"/>
                <a:gd name="connsiteY623" fmla="*/ 895350 h 2044699"/>
                <a:gd name="connsiteX624" fmla="*/ 168275 w 1263650"/>
                <a:gd name="connsiteY624" fmla="*/ 901700 h 2044699"/>
                <a:gd name="connsiteX625" fmla="*/ 174625 w 1263650"/>
                <a:gd name="connsiteY625" fmla="*/ 904875 h 2044699"/>
                <a:gd name="connsiteX626" fmla="*/ 177800 w 1263650"/>
                <a:gd name="connsiteY626" fmla="*/ 908050 h 2044699"/>
                <a:gd name="connsiteX627" fmla="*/ 180975 w 1263650"/>
                <a:gd name="connsiteY627" fmla="*/ 914400 h 2044699"/>
                <a:gd name="connsiteX628" fmla="*/ 184150 w 1263650"/>
                <a:gd name="connsiteY628" fmla="*/ 914400 h 2044699"/>
                <a:gd name="connsiteX629" fmla="*/ 184150 w 1263650"/>
                <a:gd name="connsiteY629" fmla="*/ 920750 h 2044699"/>
                <a:gd name="connsiteX630" fmla="*/ 187325 w 1263650"/>
                <a:gd name="connsiteY630" fmla="*/ 923925 h 2044699"/>
                <a:gd name="connsiteX631" fmla="*/ 190500 w 1263650"/>
                <a:gd name="connsiteY631" fmla="*/ 927100 h 2044699"/>
                <a:gd name="connsiteX632" fmla="*/ 196850 w 1263650"/>
                <a:gd name="connsiteY632" fmla="*/ 927100 h 2044699"/>
                <a:gd name="connsiteX633" fmla="*/ 200025 w 1263650"/>
                <a:gd name="connsiteY633" fmla="*/ 930275 h 2044699"/>
                <a:gd name="connsiteX634" fmla="*/ 202410 w 1263650"/>
                <a:gd name="connsiteY634" fmla="*/ 927890 h 2044699"/>
                <a:gd name="connsiteX635" fmla="*/ 202410 w 1263650"/>
                <a:gd name="connsiteY635" fmla="*/ 926309 h 2044699"/>
                <a:gd name="connsiteX636" fmla="*/ 200026 w 1263650"/>
                <a:gd name="connsiteY636" fmla="*/ 923925 h 2044699"/>
                <a:gd name="connsiteX637" fmla="*/ 196851 w 1263650"/>
                <a:gd name="connsiteY637" fmla="*/ 920750 h 2044699"/>
                <a:gd name="connsiteX638" fmla="*/ 193676 w 1263650"/>
                <a:gd name="connsiteY638" fmla="*/ 917575 h 2044699"/>
                <a:gd name="connsiteX639" fmla="*/ 193676 w 1263650"/>
                <a:gd name="connsiteY639" fmla="*/ 914400 h 2044699"/>
                <a:gd name="connsiteX640" fmla="*/ 190501 w 1263650"/>
                <a:gd name="connsiteY640" fmla="*/ 914400 h 2044699"/>
                <a:gd name="connsiteX641" fmla="*/ 187326 w 1263650"/>
                <a:gd name="connsiteY641" fmla="*/ 904875 h 2044699"/>
                <a:gd name="connsiteX642" fmla="*/ 187326 w 1263650"/>
                <a:gd name="connsiteY642" fmla="*/ 898525 h 2044699"/>
                <a:gd name="connsiteX643" fmla="*/ 187326 w 1263650"/>
                <a:gd name="connsiteY643" fmla="*/ 889000 h 2044699"/>
                <a:gd name="connsiteX644" fmla="*/ 187326 w 1263650"/>
                <a:gd name="connsiteY644" fmla="*/ 882650 h 2044699"/>
                <a:gd name="connsiteX645" fmla="*/ 187326 w 1263650"/>
                <a:gd name="connsiteY645" fmla="*/ 876300 h 2044699"/>
                <a:gd name="connsiteX646" fmla="*/ 184151 w 1263650"/>
                <a:gd name="connsiteY646" fmla="*/ 873125 h 2044699"/>
                <a:gd name="connsiteX647" fmla="*/ 180976 w 1263650"/>
                <a:gd name="connsiteY647" fmla="*/ 869950 h 2044699"/>
                <a:gd name="connsiteX648" fmla="*/ 177801 w 1263650"/>
                <a:gd name="connsiteY648" fmla="*/ 866775 h 2044699"/>
                <a:gd name="connsiteX649" fmla="*/ 180976 w 1263650"/>
                <a:gd name="connsiteY649" fmla="*/ 866775 h 2044699"/>
                <a:gd name="connsiteX650" fmla="*/ 184151 w 1263650"/>
                <a:gd name="connsiteY650" fmla="*/ 866775 h 2044699"/>
                <a:gd name="connsiteX651" fmla="*/ 184151 w 1263650"/>
                <a:gd name="connsiteY651" fmla="*/ 863600 h 2044699"/>
                <a:gd name="connsiteX652" fmla="*/ 174626 w 1263650"/>
                <a:gd name="connsiteY652" fmla="*/ 860425 h 2044699"/>
                <a:gd name="connsiteX653" fmla="*/ 168276 w 1263650"/>
                <a:gd name="connsiteY653" fmla="*/ 854075 h 2044699"/>
                <a:gd name="connsiteX654" fmla="*/ 168276 w 1263650"/>
                <a:gd name="connsiteY654" fmla="*/ 850900 h 2044699"/>
                <a:gd name="connsiteX655" fmla="*/ 171451 w 1263650"/>
                <a:gd name="connsiteY655" fmla="*/ 847725 h 2044699"/>
                <a:gd name="connsiteX656" fmla="*/ 174626 w 1263650"/>
                <a:gd name="connsiteY656" fmla="*/ 844550 h 2044699"/>
                <a:gd name="connsiteX657" fmla="*/ 177801 w 1263650"/>
                <a:gd name="connsiteY657" fmla="*/ 841375 h 2044699"/>
                <a:gd name="connsiteX658" fmla="*/ 174626 w 1263650"/>
                <a:gd name="connsiteY658" fmla="*/ 835025 h 2044699"/>
                <a:gd name="connsiteX659" fmla="*/ 174626 w 1263650"/>
                <a:gd name="connsiteY659" fmla="*/ 831850 h 2044699"/>
                <a:gd name="connsiteX660" fmla="*/ 174627 w 1263650"/>
                <a:gd name="connsiteY660" fmla="*/ 831850 h 2044699"/>
                <a:gd name="connsiteX661" fmla="*/ 171452 w 1263650"/>
                <a:gd name="connsiteY661" fmla="*/ 828675 h 2044699"/>
                <a:gd name="connsiteX662" fmla="*/ 168277 w 1263650"/>
                <a:gd name="connsiteY662" fmla="*/ 828675 h 2044699"/>
                <a:gd name="connsiteX663" fmla="*/ 165102 w 1263650"/>
                <a:gd name="connsiteY663" fmla="*/ 828675 h 2044699"/>
                <a:gd name="connsiteX664" fmla="*/ 165102 w 1263650"/>
                <a:gd name="connsiteY664" fmla="*/ 825500 h 2044699"/>
                <a:gd name="connsiteX665" fmla="*/ 165102 w 1263650"/>
                <a:gd name="connsiteY665" fmla="*/ 822325 h 2044699"/>
                <a:gd name="connsiteX666" fmla="*/ 165102 w 1263650"/>
                <a:gd name="connsiteY666" fmla="*/ 819150 h 2044699"/>
                <a:gd name="connsiteX667" fmla="*/ 168277 w 1263650"/>
                <a:gd name="connsiteY667" fmla="*/ 819150 h 2044699"/>
                <a:gd name="connsiteX668" fmla="*/ 171452 w 1263650"/>
                <a:gd name="connsiteY668" fmla="*/ 815975 h 2044699"/>
                <a:gd name="connsiteX669" fmla="*/ 174627 w 1263650"/>
                <a:gd name="connsiteY669" fmla="*/ 812800 h 2044699"/>
                <a:gd name="connsiteX670" fmla="*/ 174627 w 1263650"/>
                <a:gd name="connsiteY670" fmla="*/ 809625 h 2044699"/>
                <a:gd name="connsiteX671" fmla="*/ 177802 w 1263650"/>
                <a:gd name="connsiteY671" fmla="*/ 812800 h 2044699"/>
                <a:gd name="connsiteX672" fmla="*/ 184152 w 1263650"/>
                <a:gd name="connsiteY672" fmla="*/ 812800 h 2044699"/>
                <a:gd name="connsiteX673" fmla="*/ 187327 w 1263650"/>
                <a:gd name="connsiteY673" fmla="*/ 809625 h 2044699"/>
                <a:gd name="connsiteX674" fmla="*/ 193677 w 1263650"/>
                <a:gd name="connsiteY674" fmla="*/ 806450 h 2044699"/>
                <a:gd name="connsiteX675" fmla="*/ 196852 w 1263650"/>
                <a:gd name="connsiteY675" fmla="*/ 809625 h 2044699"/>
                <a:gd name="connsiteX676" fmla="*/ 200027 w 1263650"/>
                <a:gd name="connsiteY676" fmla="*/ 812800 h 2044699"/>
                <a:gd name="connsiteX677" fmla="*/ 202410 w 1263650"/>
                <a:gd name="connsiteY677" fmla="*/ 812800 h 2044699"/>
                <a:gd name="connsiteX678" fmla="*/ 202410 w 1263650"/>
                <a:gd name="connsiteY678" fmla="*/ 808043 h 2044699"/>
                <a:gd name="connsiteX679" fmla="*/ 200026 w 1263650"/>
                <a:gd name="connsiteY679" fmla="*/ 803275 h 2044699"/>
                <a:gd name="connsiteX680" fmla="*/ 196851 w 1263650"/>
                <a:gd name="connsiteY680" fmla="*/ 803275 h 2044699"/>
                <a:gd name="connsiteX681" fmla="*/ 193676 w 1263650"/>
                <a:gd name="connsiteY681" fmla="*/ 803275 h 2044699"/>
                <a:gd name="connsiteX682" fmla="*/ 193676 w 1263650"/>
                <a:gd name="connsiteY682" fmla="*/ 800100 h 2044699"/>
                <a:gd name="connsiteX683" fmla="*/ 193676 w 1263650"/>
                <a:gd name="connsiteY683" fmla="*/ 793750 h 2044699"/>
                <a:gd name="connsiteX684" fmla="*/ 193676 w 1263650"/>
                <a:gd name="connsiteY684" fmla="*/ 787400 h 2044699"/>
                <a:gd name="connsiteX685" fmla="*/ 193676 w 1263650"/>
                <a:gd name="connsiteY685" fmla="*/ 784225 h 2044699"/>
                <a:gd name="connsiteX686" fmla="*/ 193676 w 1263650"/>
                <a:gd name="connsiteY686" fmla="*/ 781050 h 2044699"/>
                <a:gd name="connsiteX687" fmla="*/ 190501 w 1263650"/>
                <a:gd name="connsiteY687" fmla="*/ 777875 h 2044699"/>
                <a:gd name="connsiteX688" fmla="*/ 190501 w 1263650"/>
                <a:gd name="connsiteY688" fmla="*/ 774700 h 2044699"/>
                <a:gd name="connsiteX689" fmla="*/ 187326 w 1263650"/>
                <a:gd name="connsiteY689" fmla="*/ 774700 h 2044699"/>
                <a:gd name="connsiteX690" fmla="*/ 184151 w 1263650"/>
                <a:gd name="connsiteY690" fmla="*/ 777875 h 2044699"/>
                <a:gd name="connsiteX691" fmla="*/ 184151 w 1263650"/>
                <a:gd name="connsiteY691" fmla="*/ 774700 h 2044699"/>
                <a:gd name="connsiteX692" fmla="*/ 184150 w 1263650"/>
                <a:gd name="connsiteY692" fmla="*/ 774700 h 2044699"/>
                <a:gd name="connsiteX693" fmla="*/ 184150 w 1263650"/>
                <a:gd name="connsiteY693" fmla="*/ 777874 h 2044699"/>
                <a:gd name="connsiteX694" fmla="*/ 180976 w 1263650"/>
                <a:gd name="connsiteY694" fmla="*/ 774700 h 2044699"/>
                <a:gd name="connsiteX695" fmla="*/ 180976 w 1263650"/>
                <a:gd name="connsiteY695" fmla="*/ 771525 h 2044699"/>
                <a:gd name="connsiteX696" fmla="*/ 180975 w 1263650"/>
                <a:gd name="connsiteY696" fmla="*/ 771525 h 2044699"/>
                <a:gd name="connsiteX697" fmla="*/ 180975 w 1263650"/>
                <a:gd name="connsiteY697" fmla="*/ 774700 h 2044699"/>
                <a:gd name="connsiteX698" fmla="*/ 180975 w 1263650"/>
                <a:gd name="connsiteY698" fmla="*/ 777875 h 2044699"/>
                <a:gd name="connsiteX699" fmla="*/ 180975 w 1263650"/>
                <a:gd name="connsiteY699" fmla="*/ 781050 h 2044699"/>
                <a:gd name="connsiteX700" fmla="*/ 180976 w 1263650"/>
                <a:gd name="connsiteY700" fmla="*/ 781050 h 2044699"/>
                <a:gd name="connsiteX701" fmla="*/ 180976 w 1263650"/>
                <a:gd name="connsiteY701" fmla="*/ 777875 h 2044699"/>
                <a:gd name="connsiteX702" fmla="*/ 180976 w 1263650"/>
                <a:gd name="connsiteY702" fmla="*/ 774701 h 2044699"/>
                <a:gd name="connsiteX703" fmla="*/ 184150 w 1263650"/>
                <a:gd name="connsiteY703" fmla="*/ 777875 h 2044699"/>
                <a:gd name="connsiteX704" fmla="*/ 184150 w 1263650"/>
                <a:gd name="connsiteY704" fmla="*/ 777874 h 2044699"/>
                <a:gd name="connsiteX705" fmla="*/ 184151 w 1263650"/>
                <a:gd name="connsiteY705" fmla="*/ 777875 h 2044699"/>
                <a:gd name="connsiteX706" fmla="*/ 187326 w 1263650"/>
                <a:gd name="connsiteY706" fmla="*/ 781050 h 2044699"/>
                <a:gd name="connsiteX707" fmla="*/ 190501 w 1263650"/>
                <a:gd name="connsiteY707" fmla="*/ 784225 h 2044699"/>
                <a:gd name="connsiteX708" fmla="*/ 190501 w 1263650"/>
                <a:gd name="connsiteY708" fmla="*/ 787400 h 2044699"/>
                <a:gd name="connsiteX709" fmla="*/ 190500 w 1263650"/>
                <a:gd name="connsiteY709" fmla="*/ 787400 h 2044699"/>
                <a:gd name="connsiteX710" fmla="*/ 190500 w 1263650"/>
                <a:gd name="connsiteY710" fmla="*/ 790575 h 2044699"/>
                <a:gd name="connsiteX711" fmla="*/ 190500 w 1263650"/>
                <a:gd name="connsiteY711" fmla="*/ 796925 h 2044699"/>
                <a:gd name="connsiteX712" fmla="*/ 187325 w 1263650"/>
                <a:gd name="connsiteY712" fmla="*/ 793750 h 2044699"/>
                <a:gd name="connsiteX713" fmla="*/ 180975 w 1263650"/>
                <a:gd name="connsiteY713" fmla="*/ 787400 h 2044699"/>
                <a:gd name="connsiteX714" fmla="*/ 177800 w 1263650"/>
                <a:gd name="connsiteY714" fmla="*/ 784225 h 2044699"/>
                <a:gd name="connsiteX715" fmla="*/ 177800 w 1263650"/>
                <a:gd name="connsiteY715" fmla="*/ 781050 h 2044699"/>
                <a:gd name="connsiteX716" fmla="*/ 184150 w 1263650"/>
                <a:gd name="connsiteY716" fmla="*/ 784225 h 2044699"/>
                <a:gd name="connsiteX717" fmla="*/ 184151 w 1263650"/>
                <a:gd name="connsiteY717" fmla="*/ 784225 h 2044699"/>
                <a:gd name="connsiteX718" fmla="*/ 177801 w 1263650"/>
                <a:gd name="connsiteY718" fmla="*/ 781050 h 2044699"/>
                <a:gd name="connsiteX719" fmla="*/ 177800 w 1263650"/>
                <a:gd name="connsiteY719" fmla="*/ 781050 h 2044699"/>
                <a:gd name="connsiteX720" fmla="*/ 174625 w 1263650"/>
                <a:gd name="connsiteY720" fmla="*/ 781050 h 2044699"/>
                <a:gd name="connsiteX721" fmla="*/ 171450 w 1263650"/>
                <a:gd name="connsiteY721" fmla="*/ 781050 h 2044699"/>
                <a:gd name="connsiteX722" fmla="*/ 171450 w 1263650"/>
                <a:gd name="connsiteY722" fmla="*/ 784225 h 2044699"/>
                <a:gd name="connsiteX723" fmla="*/ 168275 w 1263650"/>
                <a:gd name="connsiteY723" fmla="*/ 787400 h 2044699"/>
                <a:gd name="connsiteX724" fmla="*/ 165100 w 1263650"/>
                <a:gd name="connsiteY724" fmla="*/ 787400 h 2044699"/>
                <a:gd name="connsiteX725" fmla="*/ 161925 w 1263650"/>
                <a:gd name="connsiteY725" fmla="*/ 784225 h 2044699"/>
                <a:gd name="connsiteX726" fmla="*/ 158750 w 1263650"/>
                <a:gd name="connsiteY726" fmla="*/ 787400 h 2044699"/>
                <a:gd name="connsiteX727" fmla="*/ 158750 w 1263650"/>
                <a:gd name="connsiteY727" fmla="*/ 793750 h 2044699"/>
                <a:gd name="connsiteX728" fmla="*/ 161925 w 1263650"/>
                <a:gd name="connsiteY728" fmla="*/ 793750 h 2044699"/>
                <a:gd name="connsiteX729" fmla="*/ 158750 w 1263650"/>
                <a:gd name="connsiteY729" fmla="*/ 800100 h 2044699"/>
                <a:gd name="connsiteX730" fmla="*/ 155575 w 1263650"/>
                <a:gd name="connsiteY730" fmla="*/ 803275 h 2044699"/>
                <a:gd name="connsiteX731" fmla="*/ 155575 w 1263650"/>
                <a:gd name="connsiteY731" fmla="*/ 806450 h 2044699"/>
                <a:gd name="connsiteX732" fmla="*/ 161925 w 1263650"/>
                <a:gd name="connsiteY732" fmla="*/ 809625 h 2044699"/>
                <a:gd name="connsiteX733" fmla="*/ 161925 w 1263650"/>
                <a:gd name="connsiteY733" fmla="*/ 812800 h 2044699"/>
                <a:gd name="connsiteX734" fmla="*/ 158750 w 1263650"/>
                <a:gd name="connsiteY734" fmla="*/ 812800 h 2044699"/>
                <a:gd name="connsiteX735" fmla="*/ 152400 w 1263650"/>
                <a:gd name="connsiteY735" fmla="*/ 812800 h 2044699"/>
                <a:gd name="connsiteX736" fmla="*/ 152400 w 1263650"/>
                <a:gd name="connsiteY736" fmla="*/ 815975 h 2044699"/>
                <a:gd name="connsiteX737" fmla="*/ 152400 w 1263650"/>
                <a:gd name="connsiteY737" fmla="*/ 819150 h 2044699"/>
                <a:gd name="connsiteX738" fmla="*/ 149225 w 1263650"/>
                <a:gd name="connsiteY738" fmla="*/ 822325 h 2044699"/>
                <a:gd name="connsiteX739" fmla="*/ 152400 w 1263650"/>
                <a:gd name="connsiteY739" fmla="*/ 822325 h 2044699"/>
                <a:gd name="connsiteX740" fmla="*/ 155575 w 1263650"/>
                <a:gd name="connsiteY740" fmla="*/ 825500 h 2044699"/>
                <a:gd name="connsiteX741" fmla="*/ 155575 w 1263650"/>
                <a:gd name="connsiteY741" fmla="*/ 828675 h 2044699"/>
                <a:gd name="connsiteX742" fmla="*/ 158750 w 1263650"/>
                <a:gd name="connsiteY742" fmla="*/ 831850 h 2044699"/>
                <a:gd name="connsiteX743" fmla="*/ 155575 w 1263650"/>
                <a:gd name="connsiteY743" fmla="*/ 831850 h 2044699"/>
                <a:gd name="connsiteX744" fmla="*/ 155575 w 1263650"/>
                <a:gd name="connsiteY744" fmla="*/ 835025 h 2044699"/>
                <a:gd name="connsiteX745" fmla="*/ 152400 w 1263650"/>
                <a:gd name="connsiteY745" fmla="*/ 835025 h 2044699"/>
                <a:gd name="connsiteX746" fmla="*/ 152400 w 1263650"/>
                <a:gd name="connsiteY746" fmla="*/ 828675 h 2044699"/>
                <a:gd name="connsiteX747" fmla="*/ 149225 w 1263650"/>
                <a:gd name="connsiteY747" fmla="*/ 828675 h 2044699"/>
                <a:gd name="connsiteX748" fmla="*/ 149225 w 1263650"/>
                <a:gd name="connsiteY748" fmla="*/ 838200 h 2044699"/>
                <a:gd name="connsiteX749" fmla="*/ 149225 w 1263650"/>
                <a:gd name="connsiteY749" fmla="*/ 841375 h 2044699"/>
                <a:gd name="connsiteX750" fmla="*/ 146050 w 1263650"/>
                <a:gd name="connsiteY750" fmla="*/ 841375 h 2044699"/>
                <a:gd name="connsiteX751" fmla="*/ 142875 w 1263650"/>
                <a:gd name="connsiteY751" fmla="*/ 841375 h 2044699"/>
                <a:gd name="connsiteX752" fmla="*/ 142875 w 1263650"/>
                <a:gd name="connsiteY752" fmla="*/ 838200 h 2044699"/>
                <a:gd name="connsiteX753" fmla="*/ 127000 w 1263650"/>
                <a:gd name="connsiteY753" fmla="*/ 819150 h 2044699"/>
                <a:gd name="connsiteX754" fmla="*/ 123825 w 1263650"/>
                <a:gd name="connsiteY754" fmla="*/ 815975 h 2044699"/>
                <a:gd name="connsiteX755" fmla="*/ 123825 w 1263650"/>
                <a:gd name="connsiteY755" fmla="*/ 819150 h 2044699"/>
                <a:gd name="connsiteX756" fmla="*/ 120650 w 1263650"/>
                <a:gd name="connsiteY756" fmla="*/ 819150 h 2044699"/>
                <a:gd name="connsiteX757" fmla="*/ 111125 w 1263650"/>
                <a:gd name="connsiteY757" fmla="*/ 806450 h 2044699"/>
                <a:gd name="connsiteX758" fmla="*/ 107950 w 1263650"/>
                <a:gd name="connsiteY758" fmla="*/ 793750 h 2044699"/>
                <a:gd name="connsiteX759" fmla="*/ 95250 w 1263650"/>
                <a:gd name="connsiteY759" fmla="*/ 787400 h 2044699"/>
                <a:gd name="connsiteX760" fmla="*/ 95250 w 1263650"/>
                <a:gd name="connsiteY760" fmla="*/ 781050 h 2044699"/>
                <a:gd name="connsiteX761" fmla="*/ 95250 w 1263650"/>
                <a:gd name="connsiteY761" fmla="*/ 777875 h 2044699"/>
                <a:gd name="connsiteX762" fmla="*/ 88900 w 1263650"/>
                <a:gd name="connsiteY762" fmla="*/ 781050 h 2044699"/>
                <a:gd name="connsiteX763" fmla="*/ 90805 w 1263650"/>
                <a:gd name="connsiteY763" fmla="*/ 784860 h 2044699"/>
                <a:gd name="connsiteX764" fmla="*/ 85725 w 1263650"/>
                <a:gd name="connsiteY764" fmla="*/ 787400 h 2044699"/>
                <a:gd name="connsiteX765" fmla="*/ 85725 w 1263650"/>
                <a:gd name="connsiteY765" fmla="*/ 793750 h 2044699"/>
                <a:gd name="connsiteX766" fmla="*/ 79375 w 1263650"/>
                <a:gd name="connsiteY766" fmla="*/ 790575 h 2044699"/>
                <a:gd name="connsiteX767" fmla="*/ 95250 w 1263650"/>
                <a:gd name="connsiteY767" fmla="*/ 762000 h 2044699"/>
                <a:gd name="connsiteX768" fmla="*/ 95250 w 1263650"/>
                <a:gd name="connsiteY768" fmla="*/ 746125 h 2044699"/>
                <a:gd name="connsiteX769" fmla="*/ 104775 w 1263650"/>
                <a:gd name="connsiteY769" fmla="*/ 771525 h 2044699"/>
                <a:gd name="connsiteX770" fmla="*/ 111125 w 1263650"/>
                <a:gd name="connsiteY770" fmla="*/ 781050 h 2044699"/>
                <a:gd name="connsiteX771" fmla="*/ 101600 w 1263650"/>
                <a:gd name="connsiteY771" fmla="*/ 752475 h 2044699"/>
                <a:gd name="connsiteX772" fmla="*/ 98425 w 1263650"/>
                <a:gd name="connsiteY772" fmla="*/ 746125 h 2044699"/>
                <a:gd name="connsiteX773" fmla="*/ 95250 w 1263650"/>
                <a:gd name="connsiteY773" fmla="*/ 733425 h 2044699"/>
                <a:gd name="connsiteX774" fmla="*/ 92075 w 1263650"/>
                <a:gd name="connsiteY774" fmla="*/ 730250 h 2044699"/>
                <a:gd name="connsiteX775" fmla="*/ 88900 w 1263650"/>
                <a:gd name="connsiteY775" fmla="*/ 730250 h 2044699"/>
                <a:gd name="connsiteX776" fmla="*/ 85725 w 1263650"/>
                <a:gd name="connsiteY776" fmla="*/ 733425 h 2044699"/>
                <a:gd name="connsiteX777" fmla="*/ 85725 w 1263650"/>
                <a:gd name="connsiteY777" fmla="*/ 730250 h 2044699"/>
                <a:gd name="connsiteX778" fmla="*/ 85725 w 1263650"/>
                <a:gd name="connsiteY778" fmla="*/ 727075 h 2044699"/>
                <a:gd name="connsiteX779" fmla="*/ 85725 w 1263650"/>
                <a:gd name="connsiteY779" fmla="*/ 717550 h 2044699"/>
                <a:gd name="connsiteX780" fmla="*/ 85725 w 1263650"/>
                <a:gd name="connsiteY780" fmla="*/ 708025 h 2044699"/>
                <a:gd name="connsiteX781" fmla="*/ 82550 w 1263650"/>
                <a:gd name="connsiteY781" fmla="*/ 704850 h 2044699"/>
                <a:gd name="connsiteX782" fmla="*/ 82550 w 1263650"/>
                <a:gd name="connsiteY782" fmla="*/ 701675 h 2044699"/>
                <a:gd name="connsiteX783" fmla="*/ 60325 w 1263650"/>
                <a:gd name="connsiteY783" fmla="*/ 673100 h 2044699"/>
                <a:gd name="connsiteX784" fmla="*/ 50800 w 1263650"/>
                <a:gd name="connsiteY784" fmla="*/ 641350 h 2044699"/>
                <a:gd name="connsiteX785" fmla="*/ 38100 w 1263650"/>
                <a:gd name="connsiteY785" fmla="*/ 625475 h 2044699"/>
                <a:gd name="connsiteX786" fmla="*/ 31750 w 1263650"/>
                <a:gd name="connsiteY786" fmla="*/ 615950 h 2044699"/>
                <a:gd name="connsiteX787" fmla="*/ 22225 w 1263650"/>
                <a:gd name="connsiteY787" fmla="*/ 590550 h 2044699"/>
                <a:gd name="connsiteX788" fmla="*/ 22225 w 1263650"/>
                <a:gd name="connsiteY788" fmla="*/ 584200 h 2044699"/>
                <a:gd name="connsiteX789" fmla="*/ 28575 w 1263650"/>
                <a:gd name="connsiteY789" fmla="*/ 581025 h 2044699"/>
                <a:gd name="connsiteX790" fmla="*/ 31750 w 1263650"/>
                <a:gd name="connsiteY790" fmla="*/ 568325 h 2044699"/>
                <a:gd name="connsiteX791" fmla="*/ 31750 w 1263650"/>
                <a:gd name="connsiteY791" fmla="*/ 552450 h 2044699"/>
                <a:gd name="connsiteX792" fmla="*/ 28575 w 1263650"/>
                <a:gd name="connsiteY792" fmla="*/ 536575 h 2044699"/>
                <a:gd name="connsiteX793" fmla="*/ 28575 w 1263650"/>
                <a:gd name="connsiteY793" fmla="*/ 508000 h 2044699"/>
                <a:gd name="connsiteX794" fmla="*/ 38100 w 1263650"/>
                <a:gd name="connsiteY794" fmla="*/ 482600 h 2044699"/>
                <a:gd name="connsiteX795" fmla="*/ 47625 w 1263650"/>
                <a:gd name="connsiteY795" fmla="*/ 473075 h 2044699"/>
                <a:gd name="connsiteX796" fmla="*/ 47625 w 1263650"/>
                <a:gd name="connsiteY796" fmla="*/ 463550 h 2044699"/>
                <a:gd name="connsiteX797" fmla="*/ 50800 w 1263650"/>
                <a:gd name="connsiteY797" fmla="*/ 447675 h 2044699"/>
                <a:gd name="connsiteX798" fmla="*/ 47625 w 1263650"/>
                <a:gd name="connsiteY798" fmla="*/ 438150 h 2044699"/>
                <a:gd name="connsiteX799" fmla="*/ 47625 w 1263650"/>
                <a:gd name="connsiteY799" fmla="*/ 419100 h 2044699"/>
                <a:gd name="connsiteX800" fmla="*/ 44450 w 1263650"/>
                <a:gd name="connsiteY800" fmla="*/ 409575 h 2044699"/>
                <a:gd name="connsiteX801" fmla="*/ 41275 w 1263650"/>
                <a:gd name="connsiteY801" fmla="*/ 400050 h 2044699"/>
                <a:gd name="connsiteX802" fmla="*/ 34925 w 1263650"/>
                <a:gd name="connsiteY802" fmla="*/ 381000 h 2044699"/>
                <a:gd name="connsiteX803" fmla="*/ 31750 w 1263650"/>
                <a:gd name="connsiteY803" fmla="*/ 381000 h 2044699"/>
                <a:gd name="connsiteX804" fmla="*/ 31750 w 1263650"/>
                <a:gd name="connsiteY804" fmla="*/ 374650 h 2044699"/>
                <a:gd name="connsiteX805" fmla="*/ 25400 w 1263650"/>
                <a:gd name="connsiteY805" fmla="*/ 374650 h 2044699"/>
                <a:gd name="connsiteX806" fmla="*/ 28575 w 1263650"/>
                <a:gd name="connsiteY806" fmla="*/ 361950 h 2044699"/>
                <a:gd name="connsiteX807" fmla="*/ 25400 w 1263650"/>
                <a:gd name="connsiteY807" fmla="*/ 358775 h 2044699"/>
                <a:gd name="connsiteX808" fmla="*/ 19050 w 1263650"/>
                <a:gd name="connsiteY808" fmla="*/ 352425 h 2044699"/>
                <a:gd name="connsiteX809" fmla="*/ 0 w 1263650"/>
                <a:gd name="connsiteY809" fmla="*/ 320675 h 2044699"/>
                <a:gd name="connsiteX810" fmla="*/ 3175 w 1263650"/>
                <a:gd name="connsiteY810" fmla="*/ 307975 h 2044699"/>
                <a:gd name="connsiteX811" fmla="*/ 3175 w 1263650"/>
                <a:gd name="connsiteY811" fmla="*/ 282575 h 2044699"/>
                <a:gd name="connsiteX812" fmla="*/ 12700 w 1263650"/>
                <a:gd name="connsiteY812" fmla="*/ 263525 h 2044699"/>
                <a:gd name="connsiteX813" fmla="*/ 22225 w 1263650"/>
                <a:gd name="connsiteY813" fmla="*/ 254000 h 2044699"/>
                <a:gd name="connsiteX814" fmla="*/ 22225 w 1263650"/>
                <a:gd name="connsiteY814" fmla="*/ 250825 h 2044699"/>
                <a:gd name="connsiteX815" fmla="*/ 25400 w 1263650"/>
                <a:gd name="connsiteY815" fmla="*/ 250825 h 2044699"/>
                <a:gd name="connsiteX816" fmla="*/ 34925 w 1263650"/>
                <a:gd name="connsiteY816" fmla="*/ 234950 h 2044699"/>
                <a:gd name="connsiteX817" fmla="*/ 38100 w 1263650"/>
                <a:gd name="connsiteY817" fmla="*/ 231775 h 2044699"/>
                <a:gd name="connsiteX818" fmla="*/ 41275 w 1263650"/>
                <a:gd name="connsiteY818" fmla="*/ 231775 h 2044699"/>
                <a:gd name="connsiteX819" fmla="*/ 41275 w 1263650"/>
                <a:gd name="connsiteY819" fmla="*/ 234950 h 2044699"/>
                <a:gd name="connsiteX820" fmla="*/ 38100 w 1263650"/>
                <a:gd name="connsiteY820" fmla="*/ 238125 h 2044699"/>
                <a:gd name="connsiteX821" fmla="*/ 34925 w 1263650"/>
                <a:gd name="connsiteY821" fmla="*/ 238125 h 2044699"/>
                <a:gd name="connsiteX822" fmla="*/ 34925 w 1263650"/>
                <a:gd name="connsiteY822" fmla="*/ 241300 h 2044699"/>
                <a:gd name="connsiteX823" fmla="*/ 38100 w 1263650"/>
                <a:gd name="connsiteY823" fmla="*/ 244475 h 2044699"/>
                <a:gd name="connsiteX824" fmla="*/ 41275 w 1263650"/>
                <a:gd name="connsiteY824" fmla="*/ 244475 h 2044699"/>
                <a:gd name="connsiteX825" fmla="*/ 41275 w 1263650"/>
                <a:gd name="connsiteY825" fmla="*/ 241300 h 2044699"/>
                <a:gd name="connsiteX826" fmla="*/ 44450 w 1263650"/>
                <a:gd name="connsiteY826" fmla="*/ 238125 h 2044699"/>
                <a:gd name="connsiteX827" fmla="*/ 44450 w 1263650"/>
                <a:gd name="connsiteY827" fmla="*/ 234950 h 2044699"/>
                <a:gd name="connsiteX828" fmla="*/ 47625 w 1263650"/>
                <a:gd name="connsiteY828" fmla="*/ 231775 h 2044699"/>
                <a:gd name="connsiteX829" fmla="*/ 50800 w 1263650"/>
                <a:gd name="connsiteY829" fmla="*/ 228600 h 2044699"/>
                <a:gd name="connsiteX830" fmla="*/ 53975 w 1263650"/>
                <a:gd name="connsiteY830" fmla="*/ 228600 h 2044699"/>
                <a:gd name="connsiteX831" fmla="*/ 57150 w 1263650"/>
                <a:gd name="connsiteY831" fmla="*/ 225425 h 2044699"/>
                <a:gd name="connsiteX832" fmla="*/ 60325 w 1263650"/>
                <a:gd name="connsiteY832" fmla="*/ 225425 h 2044699"/>
                <a:gd name="connsiteX833" fmla="*/ 63500 w 1263650"/>
                <a:gd name="connsiteY833" fmla="*/ 222250 h 2044699"/>
                <a:gd name="connsiteX834" fmla="*/ 66675 w 1263650"/>
                <a:gd name="connsiteY834" fmla="*/ 222250 h 2044699"/>
                <a:gd name="connsiteX835" fmla="*/ 66675 w 1263650"/>
                <a:gd name="connsiteY835" fmla="*/ 219075 h 2044699"/>
                <a:gd name="connsiteX836" fmla="*/ 63500 w 1263650"/>
                <a:gd name="connsiteY836" fmla="*/ 219075 h 2044699"/>
                <a:gd name="connsiteX837" fmla="*/ 63500 w 1263650"/>
                <a:gd name="connsiteY837" fmla="*/ 215900 h 2044699"/>
                <a:gd name="connsiteX838" fmla="*/ 57150 w 1263650"/>
                <a:gd name="connsiteY838" fmla="*/ 215900 h 2044699"/>
                <a:gd name="connsiteX839" fmla="*/ 57150 w 1263650"/>
                <a:gd name="connsiteY839" fmla="*/ 219075 h 2044699"/>
                <a:gd name="connsiteX840" fmla="*/ 53975 w 1263650"/>
                <a:gd name="connsiteY840" fmla="*/ 219075 h 2044699"/>
                <a:gd name="connsiteX841" fmla="*/ 47625 w 1263650"/>
                <a:gd name="connsiteY841" fmla="*/ 228600 h 2044699"/>
                <a:gd name="connsiteX842" fmla="*/ 44450 w 1263650"/>
                <a:gd name="connsiteY842" fmla="*/ 228600 h 2044699"/>
                <a:gd name="connsiteX843" fmla="*/ 41275 w 1263650"/>
                <a:gd name="connsiteY843" fmla="*/ 225425 h 2044699"/>
                <a:gd name="connsiteX844" fmla="*/ 44450 w 1263650"/>
                <a:gd name="connsiteY844" fmla="*/ 222250 h 2044699"/>
                <a:gd name="connsiteX845" fmla="*/ 47625 w 1263650"/>
                <a:gd name="connsiteY845" fmla="*/ 215900 h 2044699"/>
                <a:gd name="connsiteX846" fmla="*/ 66675 w 1263650"/>
                <a:gd name="connsiteY846" fmla="*/ 193675 h 2044699"/>
                <a:gd name="connsiteX847" fmla="*/ 69850 w 1263650"/>
                <a:gd name="connsiteY847" fmla="*/ 184150 h 2044699"/>
                <a:gd name="connsiteX848" fmla="*/ 69850 w 1263650"/>
                <a:gd name="connsiteY848" fmla="*/ 177800 h 2044699"/>
                <a:gd name="connsiteX849" fmla="*/ 73025 w 1263650"/>
                <a:gd name="connsiteY849" fmla="*/ 165100 h 2044699"/>
                <a:gd name="connsiteX850" fmla="*/ 76200 w 1263650"/>
                <a:gd name="connsiteY850" fmla="*/ 155575 h 2044699"/>
                <a:gd name="connsiteX851" fmla="*/ 95250 w 1263650"/>
                <a:gd name="connsiteY851" fmla="*/ 120650 h 2044699"/>
                <a:gd name="connsiteX852" fmla="*/ 98425 w 1263650"/>
                <a:gd name="connsiteY852" fmla="*/ 104775 h 2044699"/>
                <a:gd name="connsiteX853" fmla="*/ 98425 w 1263650"/>
                <a:gd name="connsiteY853" fmla="*/ 92075 h 2044699"/>
                <a:gd name="connsiteX854" fmla="*/ 104775 w 1263650"/>
                <a:gd name="connsiteY854" fmla="*/ 92075 h 2044699"/>
                <a:gd name="connsiteX855" fmla="*/ 98425 w 1263650"/>
                <a:gd name="connsiteY855" fmla="*/ 88900 h 2044699"/>
                <a:gd name="connsiteX856" fmla="*/ 101600 w 1263650"/>
                <a:gd name="connsiteY856" fmla="*/ 53975 h 2044699"/>
                <a:gd name="connsiteX857" fmla="*/ 92075 w 1263650"/>
                <a:gd name="connsiteY857" fmla="*/ 50800 h 2044699"/>
                <a:gd name="connsiteX858" fmla="*/ 88900 w 1263650"/>
                <a:gd name="connsiteY858" fmla="*/ 41275 h 2044699"/>
                <a:gd name="connsiteX859" fmla="*/ 98425 w 1263650"/>
                <a:gd name="connsiteY859" fmla="*/ 28575 h 2044699"/>
                <a:gd name="connsiteX860" fmla="*/ 104775 w 1263650"/>
                <a:gd name="connsiteY860" fmla="*/ 15875 h 2044699"/>
                <a:gd name="connsiteX861" fmla="*/ 104775 w 1263650"/>
                <a:gd name="connsiteY861" fmla="*/ 12700 h 2044699"/>
                <a:gd name="connsiteX862" fmla="*/ 104775 w 1263650"/>
                <a:gd name="connsiteY862" fmla="*/ 0 h 2044699"/>
                <a:gd name="connsiteX0" fmla="*/ 581025 w 1263650"/>
                <a:gd name="connsiteY0" fmla="*/ 1828799 h 2044699"/>
                <a:gd name="connsiteX1" fmla="*/ 561975 w 1263650"/>
                <a:gd name="connsiteY1" fmla="*/ 1797049 h 2044699"/>
                <a:gd name="connsiteX2" fmla="*/ 565150 w 1263650"/>
                <a:gd name="connsiteY2" fmla="*/ 1797049 h 2044699"/>
                <a:gd name="connsiteX3" fmla="*/ 568325 w 1263650"/>
                <a:gd name="connsiteY3" fmla="*/ 1797049 h 2044699"/>
                <a:gd name="connsiteX4" fmla="*/ 571500 w 1263650"/>
                <a:gd name="connsiteY4" fmla="*/ 1803399 h 2044699"/>
                <a:gd name="connsiteX5" fmla="*/ 577850 w 1263650"/>
                <a:gd name="connsiteY5" fmla="*/ 1806574 h 2044699"/>
                <a:gd name="connsiteX6" fmla="*/ 577850 w 1263650"/>
                <a:gd name="connsiteY6" fmla="*/ 1809749 h 2044699"/>
                <a:gd name="connsiteX7" fmla="*/ 581025 w 1263650"/>
                <a:gd name="connsiteY7" fmla="*/ 1816099 h 2044699"/>
                <a:gd name="connsiteX8" fmla="*/ 584200 w 1263650"/>
                <a:gd name="connsiteY8" fmla="*/ 1822449 h 2044699"/>
                <a:gd name="connsiteX9" fmla="*/ 587375 w 1263650"/>
                <a:gd name="connsiteY9" fmla="*/ 1822449 h 2044699"/>
                <a:gd name="connsiteX10" fmla="*/ 587375 w 1263650"/>
                <a:gd name="connsiteY10" fmla="*/ 1825624 h 2044699"/>
                <a:gd name="connsiteX11" fmla="*/ 587375 w 1263650"/>
                <a:gd name="connsiteY11" fmla="*/ 1828799 h 2044699"/>
                <a:gd name="connsiteX12" fmla="*/ 584200 w 1263650"/>
                <a:gd name="connsiteY12" fmla="*/ 1828799 h 2044699"/>
                <a:gd name="connsiteX13" fmla="*/ 581025 w 1263650"/>
                <a:gd name="connsiteY13" fmla="*/ 1828799 h 2044699"/>
                <a:gd name="connsiteX14" fmla="*/ 654050 w 1263650"/>
                <a:gd name="connsiteY14" fmla="*/ 1784349 h 2044699"/>
                <a:gd name="connsiteX15" fmla="*/ 657225 w 1263650"/>
                <a:gd name="connsiteY15" fmla="*/ 1784349 h 2044699"/>
                <a:gd name="connsiteX16" fmla="*/ 657225 w 1263650"/>
                <a:gd name="connsiteY16" fmla="*/ 1787524 h 2044699"/>
                <a:gd name="connsiteX17" fmla="*/ 654050 w 1263650"/>
                <a:gd name="connsiteY17" fmla="*/ 1787524 h 2044699"/>
                <a:gd name="connsiteX18" fmla="*/ 654050 w 1263650"/>
                <a:gd name="connsiteY18" fmla="*/ 1784349 h 2044699"/>
                <a:gd name="connsiteX19" fmla="*/ 320675 w 1263650"/>
                <a:gd name="connsiteY19" fmla="*/ 1441449 h 2044699"/>
                <a:gd name="connsiteX20" fmla="*/ 320678 w 1263650"/>
                <a:gd name="connsiteY20" fmla="*/ 1441452 h 2044699"/>
                <a:gd name="connsiteX21" fmla="*/ 320678 w 1263650"/>
                <a:gd name="connsiteY21" fmla="*/ 1441449 h 2044699"/>
                <a:gd name="connsiteX22" fmla="*/ 320675 w 1263650"/>
                <a:gd name="connsiteY22" fmla="*/ 1441449 h 2044699"/>
                <a:gd name="connsiteX23" fmla="*/ 200026 w 1263650"/>
                <a:gd name="connsiteY23" fmla="*/ 857250 h 2044699"/>
                <a:gd name="connsiteX24" fmla="*/ 202410 w 1263650"/>
                <a:gd name="connsiteY24" fmla="*/ 859634 h 2044699"/>
                <a:gd name="connsiteX25" fmla="*/ 202410 w 1263650"/>
                <a:gd name="connsiteY25" fmla="*/ 859633 h 2044699"/>
                <a:gd name="connsiteX26" fmla="*/ 200027 w 1263650"/>
                <a:gd name="connsiteY26" fmla="*/ 857250 h 2044699"/>
                <a:gd name="connsiteX27" fmla="*/ 200026 w 1263650"/>
                <a:gd name="connsiteY27" fmla="*/ 857250 h 2044699"/>
                <a:gd name="connsiteX28" fmla="*/ 193676 w 1263650"/>
                <a:gd name="connsiteY28" fmla="*/ 854075 h 2044699"/>
                <a:gd name="connsiteX29" fmla="*/ 193676 w 1263650"/>
                <a:gd name="connsiteY29" fmla="*/ 857250 h 2044699"/>
                <a:gd name="connsiteX30" fmla="*/ 193677 w 1263650"/>
                <a:gd name="connsiteY30" fmla="*/ 857250 h 2044699"/>
                <a:gd name="connsiteX31" fmla="*/ 193677 w 1263650"/>
                <a:gd name="connsiteY31" fmla="*/ 854075 h 2044699"/>
                <a:gd name="connsiteX32" fmla="*/ 193676 w 1263650"/>
                <a:gd name="connsiteY32" fmla="*/ 854075 h 2044699"/>
                <a:gd name="connsiteX33" fmla="*/ 190501 w 1263650"/>
                <a:gd name="connsiteY33" fmla="*/ 847724 h 2044699"/>
                <a:gd name="connsiteX34" fmla="*/ 190501 w 1263650"/>
                <a:gd name="connsiteY34" fmla="*/ 847725 h 2044699"/>
                <a:gd name="connsiteX35" fmla="*/ 190501 w 1263650"/>
                <a:gd name="connsiteY35" fmla="*/ 850900 h 2044699"/>
                <a:gd name="connsiteX36" fmla="*/ 190501 w 1263650"/>
                <a:gd name="connsiteY36" fmla="*/ 854075 h 2044699"/>
                <a:gd name="connsiteX37" fmla="*/ 190502 w 1263650"/>
                <a:gd name="connsiteY37" fmla="*/ 854075 h 2044699"/>
                <a:gd name="connsiteX38" fmla="*/ 190502 w 1263650"/>
                <a:gd name="connsiteY38" fmla="*/ 850900 h 2044699"/>
                <a:gd name="connsiteX39" fmla="*/ 190502 w 1263650"/>
                <a:gd name="connsiteY39" fmla="*/ 847725 h 2044699"/>
                <a:gd name="connsiteX40" fmla="*/ 190501 w 1263650"/>
                <a:gd name="connsiteY40" fmla="*/ 847724 h 2044699"/>
                <a:gd name="connsiteX41" fmla="*/ 187326 w 1263650"/>
                <a:gd name="connsiteY41" fmla="*/ 838200 h 2044699"/>
                <a:gd name="connsiteX42" fmla="*/ 187326 w 1263650"/>
                <a:gd name="connsiteY42" fmla="*/ 841375 h 2044699"/>
                <a:gd name="connsiteX43" fmla="*/ 187326 w 1263650"/>
                <a:gd name="connsiteY43" fmla="*/ 844550 h 2044699"/>
                <a:gd name="connsiteX44" fmla="*/ 187327 w 1263650"/>
                <a:gd name="connsiteY44" fmla="*/ 844550 h 2044699"/>
                <a:gd name="connsiteX45" fmla="*/ 187327 w 1263650"/>
                <a:gd name="connsiteY45" fmla="*/ 841375 h 2044699"/>
                <a:gd name="connsiteX46" fmla="*/ 187327 w 1263650"/>
                <a:gd name="connsiteY46" fmla="*/ 838200 h 2044699"/>
                <a:gd name="connsiteX47" fmla="*/ 187326 w 1263650"/>
                <a:gd name="connsiteY47" fmla="*/ 838200 h 2044699"/>
                <a:gd name="connsiteX48" fmla="*/ 184151 w 1263650"/>
                <a:gd name="connsiteY48" fmla="*/ 835025 h 2044699"/>
                <a:gd name="connsiteX49" fmla="*/ 184151 w 1263650"/>
                <a:gd name="connsiteY49" fmla="*/ 838200 h 2044699"/>
                <a:gd name="connsiteX50" fmla="*/ 184152 w 1263650"/>
                <a:gd name="connsiteY50" fmla="*/ 838200 h 2044699"/>
                <a:gd name="connsiteX51" fmla="*/ 184152 w 1263650"/>
                <a:gd name="connsiteY51" fmla="*/ 835025 h 2044699"/>
                <a:gd name="connsiteX52" fmla="*/ 184151 w 1263650"/>
                <a:gd name="connsiteY52" fmla="*/ 835025 h 2044699"/>
                <a:gd name="connsiteX53" fmla="*/ 177801 w 1263650"/>
                <a:gd name="connsiteY53" fmla="*/ 831850 h 2044699"/>
                <a:gd name="connsiteX54" fmla="*/ 177801 w 1263650"/>
                <a:gd name="connsiteY54" fmla="*/ 835025 h 2044699"/>
                <a:gd name="connsiteX55" fmla="*/ 177802 w 1263650"/>
                <a:gd name="connsiteY55" fmla="*/ 835025 h 2044699"/>
                <a:gd name="connsiteX56" fmla="*/ 177802 w 1263650"/>
                <a:gd name="connsiteY56" fmla="*/ 831850 h 2044699"/>
                <a:gd name="connsiteX57" fmla="*/ 177801 w 1263650"/>
                <a:gd name="connsiteY57" fmla="*/ 831850 h 2044699"/>
                <a:gd name="connsiteX58" fmla="*/ 187325 w 1263650"/>
                <a:gd name="connsiteY58" fmla="*/ 784225 h 2044699"/>
                <a:gd name="connsiteX59" fmla="*/ 187325 w 1263650"/>
                <a:gd name="connsiteY59" fmla="*/ 787400 h 2044699"/>
                <a:gd name="connsiteX60" fmla="*/ 187326 w 1263650"/>
                <a:gd name="connsiteY60" fmla="*/ 787400 h 2044699"/>
                <a:gd name="connsiteX61" fmla="*/ 187326 w 1263650"/>
                <a:gd name="connsiteY61" fmla="*/ 784225 h 2044699"/>
                <a:gd name="connsiteX62" fmla="*/ 187325 w 1263650"/>
                <a:gd name="connsiteY62" fmla="*/ 784225 h 2044699"/>
                <a:gd name="connsiteX63" fmla="*/ 92075 w 1263650"/>
                <a:gd name="connsiteY63" fmla="*/ 784225 h 2044699"/>
                <a:gd name="connsiteX64" fmla="*/ 92075 w 1263650"/>
                <a:gd name="connsiteY64" fmla="*/ 787400 h 2044699"/>
                <a:gd name="connsiteX65" fmla="*/ 90805 w 1263650"/>
                <a:gd name="connsiteY65" fmla="*/ 784860 h 2044699"/>
                <a:gd name="connsiteX66" fmla="*/ 92075 w 1263650"/>
                <a:gd name="connsiteY66" fmla="*/ 784225 h 2044699"/>
                <a:gd name="connsiteX67" fmla="*/ 180975 w 1263650"/>
                <a:gd name="connsiteY67" fmla="*/ 774700 h 2044699"/>
                <a:gd name="connsiteX68" fmla="*/ 180976 w 1263650"/>
                <a:gd name="connsiteY68" fmla="*/ 774700 h 2044699"/>
                <a:gd name="connsiteX69" fmla="*/ 180976 w 1263650"/>
                <a:gd name="connsiteY69" fmla="*/ 774701 h 2044699"/>
                <a:gd name="connsiteX70" fmla="*/ 180975 w 1263650"/>
                <a:gd name="connsiteY70" fmla="*/ 774700 h 2044699"/>
                <a:gd name="connsiteX71" fmla="*/ 184150 w 1263650"/>
                <a:gd name="connsiteY71" fmla="*/ 769937 h 2044699"/>
                <a:gd name="connsiteX72" fmla="*/ 184150 w 1263650"/>
                <a:gd name="connsiteY72" fmla="*/ 771525 h 2044699"/>
                <a:gd name="connsiteX73" fmla="*/ 184151 w 1263650"/>
                <a:gd name="connsiteY73" fmla="*/ 771525 h 2044699"/>
                <a:gd name="connsiteX74" fmla="*/ 184151 w 1263650"/>
                <a:gd name="connsiteY74" fmla="*/ 769937 h 2044699"/>
                <a:gd name="connsiteX75" fmla="*/ 184150 w 1263650"/>
                <a:gd name="connsiteY75" fmla="*/ 769937 h 2044699"/>
                <a:gd name="connsiteX76" fmla="*/ 555625 w 1263650"/>
                <a:gd name="connsiteY76" fmla="*/ 641350 h 2044699"/>
                <a:gd name="connsiteX77" fmla="*/ 561975 w 1263650"/>
                <a:gd name="connsiteY77" fmla="*/ 644525 h 2044699"/>
                <a:gd name="connsiteX78" fmla="*/ 561976 w 1263650"/>
                <a:gd name="connsiteY78" fmla="*/ 644525 h 2044699"/>
                <a:gd name="connsiteX79" fmla="*/ 555626 w 1263650"/>
                <a:gd name="connsiteY79" fmla="*/ 641350 h 2044699"/>
                <a:gd name="connsiteX80" fmla="*/ 555625 w 1263650"/>
                <a:gd name="connsiteY80" fmla="*/ 641350 h 2044699"/>
                <a:gd name="connsiteX81" fmla="*/ 104775 w 1263650"/>
                <a:gd name="connsiteY81" fmla="*/ 0 h 2044699"/>
                <a:gd name="connsiteX82" fmla="*/ 107950 w 1263650"/>
                <a:gd name="connsiteY82" fmla="*/ 3175 h 2044699"/>
                <a:gd name="connsiteX83" fmla="*/ 114300 w 1263650"/>
                <a:gd name="connsiteY83" fmla="*/ 3175 h 2044699"/>
                <a:gd name="connsiteX84" fmla="*/ 123825 w 1263650"/>
                <a:gd name="connsiteY84" fmla="*/ 6350 h 2044699"/>
                <a:gd name="connsiteX85" fmla="*/ 133350 w 1263650"/>
                <a:gd name="connsiteY85" fmla="*/ 9525 h 2044699"/>
                <a:gd name="connsiteX86" fmla="*/ 136525 w 1263650"/>
                <a:gd name="connsiteY86" fmla="*/ 9525 h 2044699"/>
                <a:gd name="connsiteX87" fmla="*/ 146050 w 1263650"/>
                <a:gd name="connsiteY87" fmla="*/ 12700 h 2044699"/>
                <a:gd name="connsiteX88" fmla="*/ 155575 w 1263650"/>
                <a:gd name="connsiteY88" fmla="*/ 15875 h 2044699"/>
                <a:gd name="connsiteX89" fmla="*/ 158750 w 1263650"/>
                <a:gd name="connsiteY89" fmla="*/ 15875 h 2044699"/>
                <a:gd name="connsiteX90" fmla="*/ 161925 w 1263650"/>
                <a:gd name="connsiteY90" fmla="*/ 15875 h 2044699"/>
                <a:gd name="connsiteX91" fmla="*/ 180975 w 1263650"/>
                <a:gd name="connsiteY91" fmla="*/ 22225 h 2044699"/>
                <a:gd name="connsiteX92" fmla="*/ 190500 w 1263650"/>
                <a:gd name="connsiteY92" fmla="*/ 22225 h 2044699"/>
                <a:gd name="connsiteX93" fmla="*/ 200025 w 1263650"/>
                <a:gd name="connsiteY93" fmla="*/ 25400 h 2044699"/>
                <a:gd name="connsiteX94" fmla="*/ 203200 w 1263650"/>
                <a:gd name="connsiteY94" fmla="*/ 28575 h 2044699"/>
                <a:gd name="connsiteX95" fmla="*/ 215900 w 1263650"/>
                <a:gd name="connsiteY95" fmla="*/ 28575 h 2044699"/>
                <a:gd name="connsiteX96" fmla="*/ 215900 w 1263650"/>
                <a:gd name="connsiteY96" fmla="*/ 31750 h 2044699"/>
                <a:gd name="connsiteX97" fmla="*/ 219075 w 1263650"/>
                <a:gd name="connsiteY97" fmla="*/ 31750 h 2044699"/>
                <a:gd name="connsiteX98" fmla="*/ 222250 w 1263650"/>
                <a:gd name="connsiteY98" fmla="*/ 31750 h 2044699"/>
                <a:gd name="connsiteX99" fmla="*/ 225425 w 1263650"/>
                <a:gd name="connsiteY99" fmla="*/ 31750 h 2044699"/>
                <a:gd name="connsiteX100" fmla="*/ 228600 w 1263650"/>
                <a:gd name="connsiteY100" fmla="*/ 31750 h 2044699"/>
                <a:gd name="connsiteX101" fmla="*/ 231775 w 1263650"/>
                <a:gd name="connsiteY101" fmla="*/ 34925 h 2044699"/>
                <a:gd name="connsiteX102" fmla="*/ 238125 w 1263650"/>
                <a:gd name="connsiteY102" fmla="*/ 34925 h 2044699"/>
                <a:gd name="connsiteX103" fmla="*/ 247650 w 1263650"/>
                <a:gd name="connsiteY103" fmla="*/ 38100 h 2044699"/>
                <a:gd name="connsiteX104" fmla="*/ 263525 w 1263650"/>
                <a:gd name="connsiteY104" fmla="*/ 41275 h 2044699"/>
                <a:gd name="connsiteX105" fmla="*/ 269875 w 1263650"/>
                <a:gd name="connsiteY105" fmla="*/ 44450 h 2044699"/>
                <a:gd name="connsiteX106" fmla="*/ 282575 w 1263650"/>
                <a:gd name="connsiteY106" fmla="*/ 47625 h 2044699"/>
                <a:gd name="connsiteX107" fmla="*/ 307975 w 1263650"/>
                <a:gd name="connsiteY107" fmla="*/ 53975 h 2044699"/>
                <a:gd name="connsiteX108" fmla="*/ 314325 w 1263650"/>
                <a:gd name="connsiteY108" fmla="*/ 53975 h 2044699"/>
                <a:gd name="connsiteX109" fmla="*/ 320675 w 1263650"/>
                <a:gd name="connsiteY109" fmla="*/ 57150 h 2044699"/>
                <a:gd name="connsiteX110" fmla="*/ 327025 w 1263650"/>
                <a:gd name="connsiteY110" fmla="*/ 57150 h 2044699"/>
                <a:gd name="connsiteX111" fmla="*/ 346075 w 1263650"/>
                <a:gd name="connsiteY111" fmla="*/ 60325 h 2044699"/>
                <a:gd name="connsiteX112" fmla="*/ 355600 w 1263650"/>
                <a:gd name="connsiteY112" fmla="*/ 63500 h 2044699"/>
                <a:gd name="connsiteX113" fmla="*/ 365125 w 1263650"/>
                <a:gd name="connsiteY113" fmla="*/ 66675 h 2044699"/>
                <a:gd name="connsiteX114" fmla="*/ 368300 w 1263650"/>
                <a:gd name="connsiteY114" fmla="*/ 66675 h 2044699"/>
                <a:gd name="connsiteX115" fmla="*/ 371475 w 1263650"/>
                <a:gd name="connsiteY115" fmla="*/ 66675 h 2044699"/>
                <a:gd name="connsiteX116" fmla="*/ 393700 w 1263650"/>
                <a:gd name="connsiteY116" fmla="*/ 73025 h 2044699"/>
                <a:gd name="connsiteX117" fmla="*/ 460375 w 1263650"/>
                <a:gd name="connsiteY117" fmla="*/ 92075 h 2044699"/>
                <a:gd name="connsiteX118" fmla="*/ 473075 w 1263650"/>
                <a:gd name="connsiteY118" fmla="*/ 95250 h 2044699"/>
                <a:gd name="connsiteX119" fmla="*/ 482600 w 1263650"/>
                <a:gd name="connsiteY119" fmla="*/ 98425 h 2044699"/>
                <a:gd name="connsiteX120" fmla="*/ 485775 w 1263650"/>
                <a:gd name="connsiteY120" fmla="*/ 98425 h 2044699"/>
                <a:gd name="connsiteX121" fmla="*/ 498475 w 1263650"/>
                <a:gd name="connsiteY121" fmla="*/ 101600 h 2044699"/>
                <a:gd name="connsiteX122" fmla="*/ 501650 w 1263650"/>
                <a:gd name="connsiteY122" fmla="*/ 101600 h 2044699"/>
                <a:gd name="connsiteX123" fmla="*/ 508000 w 1263650"/>
                <a:gd name="connsiteY123" fmla="*/ 101600 h 2044699"/>
                <a:gd name="connsiteX124" fmla="*/ 523875 w 1263650"/>
                <a:gd name="connsiteY124" fmla="*/ 107950 h 2044699"/>
                <a:gd name="connsiteX125" fmla="*/ 527050 w 1263650"/>
                <a:gd name="connsiteY125" fmla="*/ 107950 h 2044699"/>
                <a:gd name="connsiteX126" fmla="*/ 530225 w 1263650"/>
                <a:gd name="connsiteY126" fmla="*/ 107950 h 2044699"/>
                <a:gd name="connsiteX127" fmla="*/ 539750 w 1263650"/>
                <a:gd name="connsiteY127" fmla="*/ 111125 h 2044699"/>
                <a:gd name="connsiteX128" fmla="*/ 542925 w 1263650"/>
                <a:gd name="connsiteY128" fmla="*/ 111125 h 2044699"/>
                <a:gd name="connsiteX129" fmla="*/ 546100 w 1263650"/>
                <a:gd name="connsiteY129" fmla="*/ 111125 h 2044699"/>
                <a:gd name="connsiteX130" fmla="*/ 549275 w 1263650"/>
                <a:gd name="connsiteY130" fmla="*/ 114300 h 2044699"/>
                <a:gd name="connsiteX131" fmla="*/ 552450 w 1263650"/>
                <a:gd name="connsiteY131" fmla="*/ 114300 h 2044699"/>
                <a:gd name="connsiteX132" fmla="*/ 555625 w 1263650"/>
                <a:gd name="connsiteY132" fmla="*/ 114300 h 2044699"/>
                <a:gd name="connsiteX133" fmla="*/ 558800 w 1263650"/>
                <a:gd name="connsiteY133" fmla="*/ 114300 h 2044699"/>
                <a:gd name="connsiteX134" fmla="*/ 561975 w 1263650"/>
                <a:gd name="connsiteY134" fmla="*/ 114300 h 2044699"/>
                <a:gd name="connsiteX135" fmla="*/ 565150 w 1263650"/>
                <a:gd name="connsiteY135" fmla="*/ 117475 h 2044699"/>
                <a:gd name="connsiteX136" fmla="*/ 574675 w 1263650"/>
                <a:gd name="connsiteY136" fmla="*/ 120650 h 2044699"/>
                <a:gd name="connsiteX137" fmla="*/ 584200 w 1263650"/>
                <a:gd name="connsiteY137" fmla="*/ 120650 h 2044699"/>
                <a:gd name="connsiteX138" fmla="*/ 606425 w 1263650"/>
                <a:gd name="connsiteY138" fmla="*/ 127000 h 2044699"/>
                <a:gd name="connsiteX139" fmla="*/ 628650 w 1263650"/>
                <a:gd name="connsiteY139" fmla="*/ 130175 h 2044699"/>
                <a:gd name="connsiteX140" fmla="*/ 650875 w 1263650"/>
                <a:gd name="connsiteY140" fmla="*/ 136525 h 2044699"/>
                <a:gd name="connsiteX141" fmla="*/ 660400 w 1263650"/>
                <a:gd name="connsiteY141" fmla="*/ 139700 h 2044699"/>
                <a:gd name="connsiteX142" fmla="*/ 676275 w 1263650"/>
                <a:gd name="connsiteY142" fmla="*/ 142875 h 2044699"/>
                <a:gd name="connsiteX143" fmla="*/ 682625 w 1263650"/>
                <a:gd name="connsiteY143" fmla="*/ 142875 h 2044699"/>
                <a:gd name="connsiteX144" fmla="*/ 679450 w 1263650"/>
                <a:gd name="connsiteY144" fmla="*/ 155575 h 2044699"/>
                <a:gd name="connsiteX145" fmla="*/ 676275 w 1263650"/>
                <a:gd name="connsiteY145" fmla="*/ 161925 h 2044699"/>
                <a:gd name="connsiteX146" fmla="*/ 676275 w 1263650"/>
                <a:gd name="connsiteY146" fmla="*/ 165100 h 2044699"/>
                <a:gd name="connsiteX147" fmla="*/ 676275 w 1263650"/>
                <a:gd name="connsiteY147" fmla="*/ 174625 h 2044699"/>
                <a:gd name="connsiteX148" fmla="*/ 673100 w 1263650"/>
                <a:gd name="connsiteY148" fmla="*/ 187325 h 2044699"/>
                <a:gd name="connsiteX149" fmla="*/ 666750 w 1263650"/>
                <a:gd name="connsiteY149" fmla="*/ 203200 h 2044699"/>
                <a:gd name="connsiteX150" fmla="*/ 666750 w 1263650"/>
                <a:gd name="connsiteY150" fmla="*/ 206375 h 2044699"/>
                <a:gd name="connsiteX151" fmla="*/ 660400 w 1263650"/>
                <a:gd name="connsiteY151" fmla="*/ 234950 h 2044699"/>
                <a:gd name="connsiteX152" fmla="*/ 660400 w 1263650"/>
                <a:gd name="connsiteY152" fmla="*/ 241300 h 2044699"/>
                <a:gd name="connsiteX153" fmla="*/ 650875 w 1263650"/>
                <a:gd name="connsiteY153" fmla="*/ 273050 h 2044699"/>
                <a:gd name="connsiteX154" fmla="*/ 647700 w 1263650"/>
                <a:gd name="connsiteY154" fmla="*/ 295275 h 2044699"/>
                <a:gd name="connsiteX155" fmla="*/ 647700 w 1263650"/>
                <a:gd name="connsiteY155" fmla="*/ 298450 h 2044699"/>
                <a:gd name="connsiteX156" fmla="*/ 644525 w 1263650"/>
                <a:gd name="connsiteY156" fmla="*/ 307975 h 2044699"/>
                <a:gd name="connsiteX157" fmla="*/ 641350 w 1263650"/>
                <a:gd name="connsiteY157" fmla="*/ 330200 h 2044699"/>
                <a:gd name="connsiteX158" fmla="*/ 635000 w 1263650"/>
                <a:gd name="connsiteY158" fmla="*/ 352425 h 2044699"/>
                <a:gd name="connsiteX159" fmla="*/ 631825 w 1263650"/>
                <a:gd name="connsiteY159" fmla="*/ 365125 h 2044699"/>
                <a:gd name="connsiteX160" fmla="*/ 628650 w 1263650"/>
                <a:gd name="connsiteY160" fmla="*/ 374650 h 2044699"/>
                <a:gd name="connsiteX161" fmla="*/ 628650 w 1263650"/>
                <a:gd name="connsiteY161" fmla="*/ 381000 h 2044699"/>
                <a:gd name="connsiteX162" fmla="*/ 628650 w 1263650"/>
                <a:gd name="connsiteY162" fmla="*/ 387350 h 2044699"/>
                <a:gd name="connsiteX163" fmla="*/ 622300 w 1263650"/>
                <a:gd name="connsiteY163" fmla="*/ 419100 h 2044699"/>
                <a:gd name="connsiteX164" fmla="*/ 619125 w 1263650"/>
                <a:gd name="connsiteY164" fmla="*/ 434975 h 2044699"/>
                <a:gd name="connsiteX165" fmla="*/ 612775 w 1263650"/>
                <a:gd name="connsiteY165" fmla="*/ 457200 h 2044699"/>
                <a:gd name="connsiteX166" fmla="*/ 606425 w 1263650"/>
                <a:gd name="connsiteY166" fmla="*/ 476250 h 2044699"/>
                <a:gd name="connsiteX167" fmla="*/ 600075 w 1263650"/>
                <a:gd name="connsiteY167" fmla="*/ 511175 h 2044699"/>
                <a:gd name="connsiteX168" fmla="*/ 587375 w 1263650"/>
                <a:gd name="connsiteY168" fmla="*/ 568325 h 2044699"/>
                <a:gd name="connsiteX169" fmla="*/ 587375 w 1263650"/>
                <a:gd name="connsiteY169" fmla="*/ 574675 h 2044699"/>
                <a:gd name="connsiteX170" fmla="*/ 577850 w 1263650"/>
                <a:gd name="connsiteY170" fmla="*/ 612775 h 2044699"/>
                <a:gd name="connsiteX171" fmla="*/ 574675 w 1263650"/>
                <a:gd name="connsiteY171" fmla="*/ 619125 h 2044699"/>
                <a:gd name="connsiteX172" fmla="*/ 574675 w 1263650"/>
                <a:gd name="connsiteY172" fmla="*/ 622300 h 2044699"/>
                <a:gd name="connsiteX173" fmla="*/ 574676 w 1263650"/>
                <a:gd name="connsiteY173" fmla="*/ 622300 h 2044699"/>
                <a:gd name="connsiteX174" fmla="*/ 573884 w 1263650"/>
                <a:gd name="connsiteY174" fmla="*/ 626260 h 2044699"/>
                <a:gd name="connsiteX175" fmla="*/ 573884 w 1263650"/>
                <a:gd name="connsiteY175" fmla="*/ 629444 h 2044699"/>
                <a:gd name="connsiteX176" fmla="*/ 573247 w 1263650"/>
                <a:gd name="connsiteY176" fmla="*/ 629444 h 2044699"/>
                <a:gd name="connsiteX177" fmla="*/ 571501 w 1263650"/>
                <a:gd name="connsiteY177" fmla="*/ 638175 h 2044699"/>
                <a:gd name="connsiteX178" fmla="*/ 568326 w 1263650"/>
                <a:gd name="connsiteY178" fmla="*/ 644525 h 2044699"/>
                <a:gd name="connsiteX179" fmla="*/ 568325 w 1263650"/>
                <a:gd name="connsiteY179" fmla="*/ 644525 h 2044699"/>
                <a:gd name="connsiteX180" fmla="*/ 568325 w 1263650"/>
                <a:gd name="connsiteY180" fmla="*/ 657225 h 2044699"/>
                <a:gd name="connsiteX181" fmla="*/ 565150 w 1263650"/>
                <a:gd name="connsiteY181" fmla="*/ 666750 h 2044699"/>
                <a:gd name="connsiteX182" fmla="*/ 565150 w 1263650"/>
                <a:gd name="connsiteY182" fmla="*/ 673100 h 2044699"/>
                <a:gd name="connsiteX183" fmla="*/ 561975 w 1263650"/>
                <a:gd name="connsiteY183" fmla="*/ 679450 h 2044699"/>
                <a:gd name="connsiteX184" fmla="*/ 561975 w 1263650"/>
                <a:gd name="connsiteY184" fmla="*/ 682625 h 2044699"/>
                <a:gd name="connsiteX185" fmla="*/ 558800 w 1263650"/>
                <a:gd name="connsiteY185" fmla="*/ 692150 h 2044699"/>
                <a:gd name="connsiteX186" fmla="*/ 558801 w 1263650"/>
                <a:gd name="connsiteY186" fmla="*/ 692150 h 2044699"/>
                <a:gd name="connsiteX187" fmla="*/ 558801 w 1263650"/>
                <a:gd name="connsiteY187" fmla="*/ 704850 h 2044699"/>
                <a:gd name="connsiteX188" fmla="*/ 558801 w 1263650"/>
                <a:gd name="connsiteY188" fmla="*/ 708025 h 2044699"/>
                <a:gd name="connsiteX189" fmla="*/ 561976 w 1263650"/>
                <a:gd name="connsiteY189" fmla="*/ 708025 h 2044699"/>
                <a:gd name="connsiteX190" fmla="*/ 561976 w 1263650"/>
                <a:gd name="connsiteY190" fmla="*/ 711200 h 2044699"/>
                <a:gd name="connsiteX191" fmla="*/ 561976 w 1263650"/>
                <a:gd name="connsiteY191" fmla="*/ 714375 h 2044699"/>
                <a:gd name="connsiteX192" fmla="*/ 568326 w 1263650"/>
                <a:gd name="connsiteY192" fmla="*/ 720725 h 2044699"/>
                <a:gd name="connsiteX193" fmla="*/ 570231 w 1263650"/>
                <a:gd name="connsiteY193" fmla="*/ 723900 h 2044699"/>
                <a:gd name="connsiteX194" fmla="*/ 571501 w 1263650"/>
                <a:gd name="connsiteY194" fmla="*/ 726017 h 2044699"/>
                <a:gd name="connsiteX195" fmla="*/ 577851 w 1263650"/>
                <a:gd name="connsiteY195" fmla="*/ 736600 h 2044699"/>
                <a:gd name="connsiteX196" fmla="*/ 593726 w 1263650"/>
                <a:gd name="connsiteY196" fmla="*/ 755650 h 2044699"/>
                <a:gd name="connsiteX197" fmla="*/ 603251 w 1263650"/>
                <a:gd name="connsiteY197" fmla="*/ 771525 h 2044699"/>
                <a:gd name="connsiteX198" fmla="*/ 606426 w 1263650"/>
                <a:gd name="connsiteY198" fmla="*/ 771525 h 2044699"/>
                <a:gd name="connsiteX199" fmla="*/ 606426 w 1263650"/>
                <a:gd name="connsiteY199" fmla="*/ 774700 h 2044699"/>
                <a:gd name="connsiteX200" fmla="*/ 606425 w 1263650"/>
                <a:gd name="connsiteY200" fmla="*/ 774700 h 2044699"/>
                <a:gd name="connsiteX201" fmla="*/ 625475 w 1263650"/>
                <a:gd name="connsiteY201" fmla="*/ 803275 h 2044699"/>
                <a:gd name="connsiteX202" fmla="*/ 628650 w 1263650"/>
                <a:gd name="connsiteY202" fmla="*/ 806450 h 2044699"/>
                <a:gd name="connsiteX203" fmla="*/ 635000 w 1263650"/>
                <a:gd name="connsiteY203" fmla="*/ 812800 h 2044699"/>
                <a:gd name="connsiteX204" fmla="*/ 638175 w 1263650"/>
                <a:gd name="connsiteY204" fmla="*/ 819150 h 2044699"/>
                <a:gd name="connsiteX205" fmla="*/ 644525 w 1263650"/>
                <a:gd name="connsiteY205" fmla="*/ 828675 h 2044699"/>
                <a:gd name="connsiteX206" fmla="*/ 647700 w 1263650"/>
                <a:gd name="connsiteY206" fmla="*/ 831850 h 2044699"/>
                <a:gd name="connsiteX207" fmla="*/ 654050 w 1263650"/>
                <a:gd name="connsiteY207" fmla="*/ 841375 h 2044699"/>
                <a:gd name="connsiteX208" fmla="*/ 657225 w 1263650"/>
                <a:gd name="connsiteY208" fmla="*/ 841375 h 2044699"/>
                <a:gd name="connsiteX209" fmla="*/ 657225 w 1263650"/>
                <a:gd name="connsiteY209" fmla="*/ 847725 h 2044699"/>
                <a:gd name="connsiteX210" fmla="*/ 660400 w 1263650"/>
                <a:gd name="connsiteY210" fmla="*/ 850900 h 2044699"/>
                <a:gd name="connsiteX211" fmla="*/ 663575 w 1263650"/>
                <a:gd name="connsiteY211" fmla="*/ 854075 h 2044699"/>
                <a:gd name="connsiteX212" fmla="*/ 673100 w 1263650"/>
                <a:gd name="connsiteY212" fmla="*/ 866775 h 2044699"/>
                <a:gd name="connsiteX213" fmla="*/ 679450 w 1263650"/>
                <a:gd name="connsiteY213" fmla="*/ 876300 h 2044699"/>
                <a:gd name="connsiteX214" fmla="*/ 682625 w 1263650"/>
                <a:gd name="connsiteY214" fmla="*/ 879475 h 2044699"/>
                <a:gd name="connsiteX215" fmla="*/ 701675 w 1263650"/>
                <a:gd name="connsiteY215" fmla="*/ 908050 h 2044699"/>
                <a:gd name="connsiteX216" fmla="*/ 708025 w 1263650"/>
                <a:gd name="connsiteY216" fmla="*/ 914400 h 2044699"/>
                <a:gd name="connsiteX217" fmla="*/ 723900 w 1263650"/>
                <a:gd name="connsiteY217" fmla="*/ 936625 h 2044699"/>
                <a:gd name="connsiteX218" fmla="*/ 733425 w 1263650"/>
                <a:gd name="connsiteY218" fmla="*/ 949325 h 2044699"/>
                <a:gd name="connsiteX219" fmla="*/ 736600 w 1263650"/>
                <a:gd name="connsiteY219" fmla="*/ 952500 h 2044699"/>
                <a:gd name="connsiteX220" fmla="*/ 736600 w 1263650"/>
                <a:gd name="connsiteY220" fmla="*/ 955675 h 2044699"/>
                <a:gd name="connsiteX221" fmla="*/ 739775 w 1263650"/>
                <a:gd name="connsiteY221" fmla="*/ 958850 h 2044699"/>
                <a:gd name="connsiteX222" fmla="*/ 739775 w 1263650"/>
                <a:gd name="connsiteY222" fmla="*/ 962025 h 2044699"/>
                <a:gd name="connsiteX223" fmla="*/ 746125 w 1263650"/>
                <a:gd name="connsiteY223" fmla="*/ 971550 h 2044699"/>
                <a:gd name="connsiteX224" fmla="*/ 790575 w 1263650"/>
                <a:gd name="connsiteY224" fmla="*/ 1028700 h 2044699"/>
                <a:gd name="connsiteX225" fmla="*/ 806450 w 1263650"/>
                <a:gd name="connsiteY225" fmla="*/ 1050925 h 2044699"/>
                <a:gd name="connsiteX226" fmla="*/ 812800 w 1263650"/>
                <a:gd name="connsiteY226" fmla="*/ 1060450 h 2044699"/>
                <a:gd name="connsiteX227" fmla="*/ 822325 w 1263650"/>
                <a:gd name="connsiteY227" fmla="*/ 1073150 h 2044699"/>
                <a:gd name="connsiteX228" fmla="*/ 825500 w 1263650"/>
                <a:gd name="connsiteY228" fmla="*/ 1079500 h 2044699"/>
                <a:gd name="connsiteX229" fmla="*/ 841375 w 1263650"/>
                <a:gd name="connsiteY229" fmla="*/ 1104900 h 2044699"/>
                <a:gd name="connsiteX230" fmla="*/ 854075 w 1263650"/>
                <a:gd name="connsiteY230" fmla="*/ 1117600 h 2044699"/>
                <a:gd name="connsiteX231" fmla="*/ 860425 w 1263650"/>
                <a:gd name="connsiteY231" fmla="*/ 1130300 h 2044699"/>
                <a:gd name="connsiteX232" fmla="*/ 866775 w 1263650"/>
                <a:gd name="connsiteY232" fmla="*/ 1136650 h 2044699"/>
                <a:gd name="connsiteX233" fmla="*/ 869950 w 1263650"/>
                <a:gd name="connsiteY233" fmla="*/ 1143000 h 2044699"/>
                <a:gd name="connsiteX234" fmla="*/ 882650 w 1263650"/>
                <a:gd name="connsiteY234" fmla="*/ 1162050 h 2044699"/>
                <a:gd name="connsiteX235" fmla="*/ 892175 w 1263650"/>
                <a:gd name="connsiteY235" fmla="*/ 1168400 h 2044699"/>
                <a:gd name="connsiteX236" fmla="*/ 892175 w 1263650"/>
                <a:gd name="connsiteY236" fmla="*/ 1171575 h 2044699"/>
                <a:gd name="connsiteX237" fmla="*/ 895350 w 1263650"/>
                <a:gd name="connsiteY237" fmla="*/ 1174750 h 2044699"/>
                <a:gd name="connsiteX238" fmla="*/ 904875 w 1263650"/>
                <a:gd name="connsiteY238" fmla="*/ 1190625 h 2044699"/>
                <a:gd name="connsiteX239" fmla="*/ 908050 w 1263650"/>
                <a:gd name="connsiteY239" fmla="*/ 1193800 h 2044699"/>
                <a:gd name="connsiteX240" fmla="*/ 933450 w 1263650"/>
                <a:gd name="connsiteY240" fmla="*/ 1228725 h 2044699"/>
                <a:gd name="connsiteX241" fmla="*/ 933450 w 1263650"/>
                <a:gd name="connsiteY241" fmla="*/ 1231900 h 2044699"/>
                <a:gd name="connsiteX242" fmla="*/ 958850 w 1263650"/>
                <a:gd name="connsiteY242" fmla="*/ 1263650 h 2044699"/>
                <a:gd name="connsiteX243" fmla="*/ 977900 w 1263650"/>
                <a:gd name="connsiteY243" fmla="*/ 1292225 h 2044699"/>
                <a:gd name="connsiteX244" fmla="*/ 1005680 w 1263650"/>
                <a:gd name="connsiteY244" fmla="*/ 1331117 h 2044699"/>
                <a:gd name="connsiteX245" fmla="*/ 1006478 w 1263650"/>
                <a:gd name="connsiteY245" fmla="*/ 1331117 h 2044699"/>
                <a:gd name="connsiteX246" fmla="*/ 1006478 w 1263650"/>
                <a:gd name="connsiteY246" fmla="*/ 1332234 h 2044699"/>
                <a:gd name="connsiteX247" fmla="*/ 1009650 w 1263650"/>
                <a:gd name="connsiteY247" fmla="*/ 1336675 h 2044699"/>
                <a:gd name="connsiteX248" fmla="*/ 1025525 w 1263650"/>
                <a:gd name="connsiteY248" fmla="*/ 1355725 h 2044699"/>
                <a:gd name="connsiteX249" fmla="*/ 1025525 w 1263650"/>
                <a:gd name="connsiteY249" fmla="*/ 1358900 h 2044699"/>
                <a:gd name="connsiteX250" fmla="*/ 1031875 w 1263650"/>
                <a:gd name="connsiteY250" fmla="*/ 1365250 h 2044699"/>
                <a:gd name="connsiteX251" fmla="*/ 1035050 w 1263650"/>
                <a:gd name="connsiteY251" fmla="*/ 1374775 h 2044699"/>
                <a:gd name="connsiteX252" fmla="*/ 1038225 w 1263650"/>
                <a:gd name="connsiteY252" fmla="*/ 1374775 h 2044699"/>
                <a:gd name="connsiteX253" fmla="*/ 1041400 w 1263650"/>
                <a:gd name="connsiteY253" fmla="*/ 1377950 h 2044699"/>
                <a:gd name="connsiteX254" fmla="*/ 1044575 w 1263650"/>
                <a:gd name="connsiteY254" fmla="*/ 1384300 h 2044699"/>
                <a:gd name="connsiteX255" fmla="*/ 1047750 w 1263650"/>
                <a:gd name="connsiteY255" fmla="*/ 1387475 h 2044699"/>
                <a:gd name="connsiteX256" fmla="*/ 1047750 w 1263650"/>
                <a:gd name="connsiteY256" fmla="*/ 1390650 h 2044699"/>
                <a:gd name="connsiteX257" fmla="*/ 1050925 w 1263650"/>
                <a:gd name="connsiteY257" fmla="*/ 1393825 h 2044699"/>
                <a:gd name="connsiteX258" fmla="*/ 1054100 w 1263650"/>
                <a:gd name="connsiteY258" fmla="*/ 1397000 h 2044699"/>
                <a:gd name="connsiteX259" fmla="*/ 1057275 w 1263650"/>
                <a:gd name="connsiteY259" fmla="*/ 1403350 h 2044699"/>
                <a:gd name="connsiteX260" fmla="*/ 1073150 w 1263650"/>
                <a:gd name="connsiteY260" fmla="*/ 1425575 h 2044699"/>
                <a:gd name="connsiteX261" fmla="*/ 1079500 w 1263650"/>
                <a:gd name="connsiteY261" fmla="*/ 1431925 h 2044699"/>
                <a:gd name="connsiteX262" fmla="*/ 1079500 w 1263650"/>
                <a:gd name="connsiteY262" fmla="*/ 1431924 h 2044699"/>
                <a:gd name="connsiteX263" fmla="*/ 1092200 w 1263650"/>
                <a:gd name="connsiteY263" fmla="*/ 1450974 h 2044699"/>
                <a:gd name="connsiteX264" fmla="*/ 1098550 w 1263650"/>
                <a:gd name="connsiteY264" fmla="*/ 1457324 h 2044699"/>
                <a:gd name="connsiteX265" fmla="*/ 1098550 w 1263650"/>
                <a:gd name="connsiteY265" fmla="*/ 1460499 h 2044699"/>
                <a:gd name="connsiteX266" fmla="*/ 1114425 w 1263650"/>
                <a:gd name="connsiteY266" fmla="*/ 1479549 h 2044699"/>
                <a:gd name="connsiteX267" fmla="*/ 1133475 w 1263650"/>
                <a:gd name="connsiteY267" fmla="*/ 1508124 h 2044699"/>
                <a:gd name="connsiteX268" fmla="*/ 1149350 w 1263650"/>
                <a:gd name="connsiteY268" fmla="*/ 1530349 h 2044699"/>
                <a:gd name="connsiteX269" fmla="*/ 1155700 w 1263650"/>
                <a:gd name="connsiteY269" fmla="*/ 1539874 h 2044699"/>
                <a:gd name="connsiteX270" fmla="*/ 1171575 w 1263650"/>
                <a:gd name="connsiteY270" fmla="*/ 1562099 h 2044699"/>
                <a:gd name="connsiteX271" fmla="*/ 1177925 w 1263650"/>
                <a:gd name="connsiteY271" fmla="*/ 1571624 h 2044699"/>
                <a:gd name="connsiteX272" fmla="*/ 1181100 w 1263650"/>
                <a:gd name="connsiteY272" fmla="*/ 1574799 h 2044699"/>
                <a:gd name="connsiteX273" fmla="*/ 1187450 w 1263650"/>
                <a:gd name="connsiteY273" fmla="*/ 1584324 h 2044699"/>
                <a:gd name="connsiteX274" fmla="*/ 1206500 w 1263650"/>
                <a:gd name="connsiteY274" fmla="*/ 1609724 h 2044699"/>
                <a:gd name="connsiteX275" fmla="*/ 1206500 w 1263650"/>
                <a:gd name="connsiteY275" fmla="*/ 1612899 h 2044699"/>
                <a:gd name="connsiteX276" fmla="*/ 1209675 w 1263650"/>
                <a:gd name="connsiteY276" fmla="*/ 1612899 h 2044699"/>
                <a:gd name="connsiteX277" fmla="*/ 1209675 w 1263650"/>
                <a:gd name="connsiteY277" fmla="*/ 1616074 h 2044699"/>
                <a:gd name="connsiteX278" fmla="*/ 1206500 w 1263650"/>
                <a:gd name="connsiteY278" fmla="*/ 1625599 h 2044699"/>
                <a:gd name="connsiteX279" fmla="*/ 1206500 w 1263650"/>
                <a:gd name="connsiteY279" fmla="*/ 1628774 h 2044699"/>
                <a:gd name="connsiteX280" fmla="*/ 1206500 w 1263650"/>
                <a:gd name="connsiteY280" fmla="*/ 1631949 h 2044699"/>
                <a:gd name="connsiteX281" fmla="*/ 1203325 w 1263650"/>
                <a:gd name="connsiteY281" fmla="*/ 1635124 h 2044699"/>
                <a:gd name="connsiteX282" fmla="*/ 1203325 w 1263650"/>
                <a:gd name="connsiteY282" fmla="*/ 1638299 h 2044699"/>
                <a:gd name="connsiteX283" fmla="*/ 1212850 w 1263650"/>
                <a:gd name="connsiteY283" fmla="*/ 1657349 h 2044699"/>
                <a:gd name="connsiteX284" fmla="*/ 1212850 w 1263650"/>
                <a:gd name="connsiteY284" fmla="*/ 1660524 h 2044699"/>
                <a:gd name="connsiteX285" fmla="*/ 1219200 w 1263650"/>
                <a:gd name="connsiteY285" fmla="*/ 1666874 h 2044699"/>
                <a:gd name="connsiteX286" fmla="*/ 1222375 w 1263650"/>
                <a:gd name="connsiteY286" fmla="*/ 1670049 h 2044699"/>
                <a:gd name="connsiteX287" fmla="*/ 1225550 w 1263650"/>
                <a:gd name="connsiteY287" fmla="*/ 1670049 h 2044699"/>
                <a:gd name="connsiteX288" fmla="*/ 1225550 w 1263650"/>
                <a:gd name="connsiteY288" fmla="*/ 1673224 h 2044699"/>
                <a:gd name="connsiteX289" fmla="*/ 1225550 w 1263650"/>
                <a:gd name="connsiteY289" fmla="*/ 1679574 h 2044699"/>
                <a:gd name="connsiteX290" fmla="*/ 1225550 w 1263650"/>
                <a:gd name="connsiteY290" fmla="*/ 1682749 h 2044699"/>
                <a:gd name="connsiteX291" fmla="*/ 1228725 w 1263650"/>
                <a:gd name="connsiteY291" fmla="*/ 1695449 h 2044699"/>
                <a:gd name="connsiteX292" fmla="*/ 1231900 w 1263650"/>
                <a:gd name="connsiteY292" fmla="*/ 1708149 h 2044699"/>
                <a:gd name="connsiteX293" fmla="*/ 1231900 w 1263650"/>
                <a:gd name="connsiteY293" fmla="*/ 1714499 h 2044699"/>
                <a:gd name="connsiteX294" fmla="*/ 1231900 w 1263650"/>
                <a:gd name="connsiteY294" fmla="*/ 1717674 h 2044699"/>
                <a:gd name="connsiteX295" fmla="*/ 1228725 w 1263650"/>
                <a:gd name="connsiteY295" fmla="*/ 1720849 h 2044699"/>
                <a:gd name="connsiteX296" fmla="*/ 1231900 w 1263650"/>
                <a:gd name="connsiteY296" fmla="*/ 1724024 h 2044699"/>
                <a:gd name="connsiteX297" fmla="*/ 1238250 w 1263650"/>
                <a:gd name="connsiteY297" fmla="*/ 1724024 h 2044699"/>
                <a:gd name="connsiteX298" fmla="*/ 1257300 w 1263650"/>
                <a:gd name="connsiteY298" fmla="*/ 1746249 h 2044699"/>
                <a:gd name="connsiteX299" fmla="*/ 1260475 w 1263650"/>
                <a:gd name="connsiteY299" fmla="*/ 1749424 h 2044699"/>
                <a:gd name="connsiteX300" fmla="*/ 1263650 w 1263650"/>
                <a:gd name="connsiteY300" fmla="*/ 1755774 h 2044699"/>
                <a:gd name="connsiteX301" fmla="*/ 1263650 w 1263650"/>
                <a:gd name="connsiteY301" fmla="*/ 1762124 h 2044699"/>
                <a:gd name="connsiteX302" fmla="*/ 1254125 w 1263650"/>
                <a:gd name="connsiteY302" fmla="*/ 1768474 h 2044699"/>
                <a:gd name="connsiteX303" fmla="*/ 1247775 w 1263650"/>
                <a:gd name="connsiteY303" fmla="*/ 1774824 h 2044699"/>
                <a:gd name="connsiteX304" fmla="*/ 1247775 w 1263650"/>
                <a:gd name="connsiteY304" fmla="*/ 1777999 h 2044699"/>
                <a:gd name="connsiteX305" fmla="*/ 1244600 w 1263650"/>
                <a:gd name="connsiteY305" fmla="*/ 1777999 h 2044699"/>
                <a:gd name="connsiteX306" fmla="*/ 1241425 w 1263650"/>
                <a:gd name="connsiteY306" fmla="*/ 1777999 h 2044699"/>
                <a:gd name="connsiteX307" fmla="*/ 1228725 w 1263650"/>
                <a:gd name="connsiteY307" fmla="*/ 1784349 h 2044699"/>
                <a:gd name="connsiteX308" fmla="*/ 1222375 w 1263650"/>
                <a:gd name="connsiteY308" fmla="*/ 1787524 h 2044699"/>
                <a:gd name="connsiteX309" fmla="*/ 1216025 w 1263650"/>
                <a:gd name="connsiteY309" fmla="*/ 1787524 h 2044699"/>
                <a:gd name="connsiteX310" fmla="*/ 1212850 w 1263650"/>
                <a:gd name="connsiteY310" fmla="*/ 1787524 h 2044699"/>
                <a:gd name="connsiteX311" fmla="*/ 1212850 w 1263650"/>
                <a:gd name="connsiteY311" fmla="*/ 1790699 h 2044699"/>
                <a:gd name="connsiteX312" fmla="*/ 1209675 w 1263650"/>
                <a:gd name="connsiteY312" fmla="*/ 1790699 h 2044699"/>
                <a:gd name="connsiteX313" fmla="*/ 1209675 w 1263650"/>
                <a:gd name="connsiteY313" fmla="*/ 1793874 h 2044699"/>
                <a:gd name="connsiteX314" fmla="*/ 1209675 w 1263650"/>
                <a:gd name="connsiteY314" fmla="*/ 1797049 h 2044699"/>
                <a:gd name="connsiteX315" fmla="*/ 1206500 w 1263650"/>
                <a:gd name="connsiteY315" fmla="*/ 1806574 h 2044699"/>
                <a:gd name="connsiteX316" fmla="*/ 1200150 w 1263650"/>
                <a:gd name="connsiteY316" fmla="*/ 1809749 h 2044699"/>
                <a:gd name="connsiteX317" fmla="*/ 1193800 w 1263650"/>
                <a:gd name="connsiteY317" fmla="*/ 1812924 h 2044699"/>
                <a:gd name="connsiteX318" fmla="*/ 1190625 w 1263650"/>
                <a:gd name="connsiteY318" fmla="*/ 1819274 h 2044699"/>
                <a:gd name="connsiteX319" fmla="*/ 1193800 w 1263650"/>
                <a:gd name="connsiteY319" fmla="*/ 1819274 h 2044699"/>
                <a:gd name="connsiteX320" fmla="*/ 1193800 w 1263650"/>
                <a:gd name="connsiteY320" fmla="*/ 1822449 h 2044699"/>
                <a:gd name="connsiteX321" fmla="*/ 1193800 w 1263650"/>
                <a:gd name="connsiteY321" fmla="*/ 1831974 h 2044699"/>
                <a:gd name="connsiteX322" fmla="*/ 1190625 w 1263650"/>
                <a:gd name="connsiteY322" fmla="*/ 1831974 h 2044699"/>
                <a:gd name="connsiteX323" fmla="*/ 1190625 w 1263650"/>
                <a:gd name="connsiteY323" fmla="*/ 1835149 h 2044699"/>
                <a:gd name="connsiteX324" fmla="*/ 1187450 w 1263650"/>
                <a:gd name="connsiteY324" fmla="*/ 1841499 h 2044699"/>
                <a:gd name="connsiteX325" fmla="*/ 1190625 w 1263650"/>
                <a:gd name="connsiteY325" fmla="*/ 1847849 h 2044699"/>
                <a:gd name="connsiteX326" fmla="*/ 1190625 w 1263650"/>
                <a:gd name="connsiteY326" fmla="*/ 1860549 h 2044699"/>
                <a:gd name="connsiteX327" fmla="*/ 1190625 w 1263650"/>
                <a:gd name="connsiteY327" fmla="*/ 1863724 h 2044699"/>
                <a:gd name="connsiteX328" fmla="*/ 1187450 w 1263650"/>
                <a:gd name="connsiteY328" fmla="*/ 1863724 h 2044699"/>
                <a:gd name="connsiteX329" fmla="*/ 1184275 w 1263650"/>
                <a:gd name="connsiteY329" fmla="*/ 1863724 h 2044699"/>
                <a:gd name="connsiteX330" fmla="*/ 1184275 w 1263650"/>
                <a:gd name="connsiteY330" fmla="*/ 1866899 h 2044699"/>
                <a:gd name="connsiteX331" fmla="*/ 1184275 w 1263650"/>
                <a:gd name="connsiteY331" fmla="*/ 1870074 h 2044699"/>
                <a:gd name="connsiteX332" fmla="*/ 1181100 w 1263650"/>
                <a:gd name="connsiteY332" fmla="*/ 1879599 h 2044699"/>
                <a:gd name="connsiteX333" fmla="*/ 1181100 w 1263650"/>
                <a:gd name="connsiteY333" fmla="*/ 1885949 h 2044699"/>
                <a:gd name="connsiteX334" fmla="*/ 1174750 w 1263650"/>
                <a:gd name="connsiteY334" fmla="*/ 1892299 h 2044699"/>
                <a:gd name="connsiteX335" fmla="*/ 1168400 w 1263650"/>
                <a:gd name="connsiteY335" fmla="*/ 1898649 h 2044699"/>
                <a:gd name="connsiteX336" fmla="*/ 1162050 w 1263650"/>
                <a:gd name="connsiteY336" fmla="*/ 1904999 h 2044699"/>
                <a:gd name="connsiteX337" fmla="*/ 1162050 w 1263650"/>
                <a:gd name="connsiteY337" fmla="*/ 1908174 h 2044699"/>
                <a:gd name="connsiteX338" fmla="*/ 1162050 w 1263650"/>
                <a:gd name="connsiteY338" fmla="*/ 1911349 h 2044699"/>
                <a:gd name="connsiteX339" fmla="*/ 1158875 w 1263650"/>
                <a:gd name="connsiteY339" fmla="*/ 1911349 h 2044699"/>
                <a:gd name="connsiteX340" fmla="*/ 1158875 w 1263650"/>
                <a:gd name="connsiteY340" fmla="*/ 1914524 h 2044699"/>
                <a:gd name="connsiteX341" fmla="*/ 1155700 w 1263650"/>
                <a:gd name="connsiteY341" fmla="*/ 1914524 h 2044699"/>
                <a:gd name="connsiteX342" fmla="*/ 1155700 w 1263650"/>
                <a:gd name="connsiteY342" fmla="*/ 1911349 h 2044699"/>
                <a:gd name="connsiteX343" fmla="*/ 1146175 w 1263650"/>
                <a:gd name="connsiteY343" fmla="*/ 1917699 h 2044699"/>
                <a:gd name="connsiteX344" fmla="*/ 1146175 w 1263650"/>
                <a:gd name="connsiteY344" fmla="*/ 1927224 h 2044699"/>
                <a:gd name="connsiteX345" fmla="*/ 1149350 w 1263650"/>
                <a:gd name="connsiteY345" fmla="*/ 1943099 h 2044699"/>
                <a:gd name="connsiteX346" fmla="*/ 1146175 w 1263650"/>
                <a:gd name="connsiteY346" fmla="*/ 1949449 h 2044699"/>
                <a:gd name="connsiteX347" fmla="*/ 1146175 w 1263650"/>
                <a:gd name="connsiteY347" fmla="*/ 1955799 h 2044699"/>
                <a:gd name="connsiteX348" fmla="*/ 1146175 w 1263650"/>
                <a:gd name="connsiteY348" fmla="*/ 1958974 h 2044699"/>
                <a:gd name="connsiteX349" fmla="*/ 1146175 w 1263650"/>
                <a:gd name="connsiteY349" fmla="*/ 1962149 h 2044699"/>
                <a:gd name="connsiteX350" fmla="*/ 1143000 w 1263650"/>
                <a:gd name="connsiteY350" fmla="*/ 1965324 h 2044699"/>
                <a:gd name="connsiteX351" fmla="*/ 1139825 w 1263650"/>
                <a:gd name="connsiteY351" fmla="*/ 1968499 h 2044699"/>
                <a:gd name="connsiteX352" fmla="*/ 1139825 w 1263650"/>
                <a:gd name="connsiteY352" fmla="*/ 1971674 h 2044699"/>
                <a:gd name="connsiteX353" fmla="*/ 1136650 w 1263650"/>
                <a:gd name="connsiteY353" fmla="*/ 1971674 h 2044699"/>
                <a:gd name="connsiteX354" fmla="*/ 1139825 w 1263650"/>
                <a:gd name="connsiteY354" fmla="*/ 1974849 h 2044699"/>
                <a:gd name="connsiteX355" fmla="*/ 1143000 w 1263650"/>
                <a:gd name="connsiteY355" fmla="*/ 1981199 h 2044699"/>
                <a:gd name="connsiteX356" fmla="*/ 1143000 w 1263650"/>
                <a:gd name="connsiteY356" fmla="*/ 1984374 h 2044699"/>
                <a:gd name="connsiteX357" fmla="*/ 1149350 w 1263650"/>
                <a:gd name="connsiteY357" fmla="*/ 1987549 h 2044699"/>
                <a:gd name="connsiteX358" fmla="*/ 1152525 w 1263650"/>
                <a:gd name="connsiteY358" fmla="*/ 1987549 h 2044699"/>
                <a:gd name="connsiteX359" fmla="*/ 1155700 w 1263650"/>
                <a:gd name="connsiteY359" fmla="*/ 1987549 h 2044699"/>
                <a:gd name="connsiteX360" fmla="*/ 1158875 w 1263650"/>
                <a:gd name="connsiteY360" fmla="*/ 1987549 h 2044699"/>
                <a:gd name="connsiteX361" fmla="*/ 1162050 w 1263650"/>
                <a:gd name="connsiteY361" fmla="*/ 1987549 h 2044699"/>
                <a:gd name="connsiteX362" fmla="*/ 1165225 w 1263650"/>
                <a:gd name="connsiteY362" fmla="*/ 1987549 h 2044699"/>
                <a:gd name="connsiteX363" fmla="*/ 1165225 w 1263650"/>
                <a:gd name="connsiteY363" fmla="*/ 1990724 h 2044699"/>
                <a:gd name="connsiteX364" fmla="*/ 1171575 w 1263650"/>
                <a:gd name="connsiteY364" fmla="*/ 2000249 h 2044699"/>
                <a:gd name="connsiteX365" fmla="*/ 1171575 w 1263650"/>
                <a:gd name="connsiteY365" fmla="*/ 2003424 h 2044699"/>
                <a:gd name="connsiteX366" fmla="*/ 1171575 w 1263650"/>
                <a:gd name="connsiteY366" fmla="*/ 2012949 h 2044699"/>
                <a:gd name="connsiteX367" fmla="*/ 1171575 w 1263650"/>
                <a:gd name="connsiteY367" fmla="*/ 2016124 h 2044699"/>
                <a:gd name="connsiteX368" fmla="*/ 1171575 w 1263650"/>
                <a:gd name="connsiteY368" fmla="*/ 2019299 h 2044699"/>
                <a:gd name="connsiteX369" fmla="*/ 1168400 w 1263650"/>
                <a:gd name="connsiteY369" fmla="*/ 2025649 h 2044699"/>
                <a:gd name="connsiteX370" fmla="*/ 1165225 w 1263650"/>
                <a:gd name="connsiteY370" fmla="*/ 2028824 h 2044699"/>
                <a:gd name="connsiteX371" fmla="*/ 1155700 w 1263650"/>
                <a:gd name="connsiteY371" fmla="*/ 2038349 h 2044699"/>
                <a:gd name="connsiteX372" fmla="*/ 1155700 w 1263650"/>
                <a:gd name="connsiteY372" fmla="*/ 2041524 h 2044699"/>
                <a:gd name="connsiteX373" fmla="*/ 1146175 w 1263650"/>
                <a:gd name="connsiteY373" fmla="*/ 2044699 h 2044699"/>
                <a:gd name="connsiteX374" fmla="*/ 1139825 w 1263650"/>
                <a:gd name="connsiteY374" fmla="*/ 2044699 h 2044699"/>
                <a:gd name="connsiteX375" fmla="*/ 1133475 w 1263650"/>
                <a:gd name="connsiteY375" fmla="*/ 2041524 h 2044699"/>
                <a:gd name="connsiteX376" fmla="*/ 1130300 w 1263650"/>
                <a:gd name="connsiteY376" fmla="*/ 2041524 h 2044699"/>
                <a:gd name="connsiteX377" fmla="*/ 1130300 w 1263650"/>
                <a:gd name="connsiteY377" fmla="*/ 2038349 h 2044699"/>
                <a:gd name="connsiteX378" fmla="*/ 1127125 w 1263650"/>
                <a:gd name="connsiteY378" fmla="*/ 2038349 h 2044699"/>
                <a:gd name="connsiteX379" fmla="*/ 1127125 w 1263650"/>
                <a:gd name="connsiteY379" fmla="*/ 2041524 h 2044699"/>
                <a:gd name="connsiteX380" fmla="*/ 1123950 w 1263650"/>
                <a:gd name="connsiteY380" fmla="*/ 2041524 h 2044699"/>
                <a:gd name="connsiteX381" fmla="*/ 901700 w 1263650"/>
                <a:gd name="connsiteY381" fmla="*/ 2022474 h 2044699"/>
                <a:gd name="connsiteX382" fmla="*/ 739775 w 1263650"/>
                <a:gd name="connsiteY382" fmla="*/ 2009774 h 2044699"/>
                <a:gd name="connsiteX383" fmla="*/ 736600 w 1263650"/>
                <a:gd name="connsiteY383" fmla="*/ 1990724 h 2044699"/>
                <a:gd name="connsiteX384" fmla="*/ 733425 w 1263650"/>
                <a:gd name="connsiteY384" fmla="*/ 1981199 h 2044699"/>
                <a:gd name="connsiteX385" fmla="*/ 730250 w 1263650"/>
                <a:gd name="connsiteY385" fmla="*/ 1981199 h 2044699"/>
                <a:gd name="connsiteX386" fmla="*/ 730250 w 1263650"/>
                <a:gd name="connsiteY386" fmla="*/ 1978024 h 2044699"/>
                <a:gd name="connsiteX387" fmla="*/ 733425 w 1263650"/>
                <a:gd name="connsiteY387" fmla="*/ 1974849 h 2044699"/>
                <a:gd name="connsiteX388" fmla="*/ 736600 w 1263650"/>
                <a:gd name="connsiteY388" fmla="*/ 1974849 h 2044699"/>
                <a:gd name="connsiteX389" fmla="*/ 736600 w 1263650"/>
                <a:gd name="connsiteY389" fmla="*/ 1978024 h 2044699"/>
                <a:gd name="connsiteX390" fmla="*/ 736600 w 1263650"/>
                <a:gd name="connsiteY390" fmla="*/ 1981199 h 2044699"/>
                <a:gd name="connsiteX391" fmla="*/ 739775 w 1263650"/>
                <a:gd name="connsiteY391" fmla="*/ 1990724 h 2044699"/>
                <a:gd name="connsiteX392" fmla="*/ 742950 w 1263650"/>
                <a:gd name="connsiteY392" fmla="*/ 1993899 h 2044699"/>
                <a:gd name="connsiteX393" fmla="*/ 742950 w 1263650"/>
                <a:gd name="connsiteY393" fmla="*/ 2000249 h 2044699"/>
                <a:gd name="connsiteX394" fmla="*/ 746125 w 1263650"/>
                <a:gd name="connsiteY394" fmla="*/ 2000249 h 2044699"/>
                <a:gd name="connsiteX395" fmla="*/ 746125 w 1263650"/>
                <a:gd name="connsiteY395" fmla="*/ 1997074 h 2044699"/>
                <a:gd name="connsiteX396" fmla="*/ 746125 w 1263650"/>
                <a:gd name="connsiteY396" fmla="*/ 1987549 h 2044699"/>
                <a:gd name="connsiteX397" fmla="*/ 746125 w 1263650"/>
                <a:gd name="connsiteY397" fmla="*/ 1984374 h 2044699"/>
                <a:gd name="connsiteX398" fmla="*/ 746125 w 1263650"/>
                <a:gd name="connsiteY398" fmla="*/ 1981199 h 2044699"/>
                <a:gd name="connsiteX399" fmla="*/ 742950 w 1263650"/>
                <a:gd name="connsiteY399" fmla="*/ 1974849 h 2044699"/>
                <a:gd name="connsiteX400" fmla="*/ 739775 w 1263650"/>
                <a:gd name="connsiteY400" fmla="*/ 1971674 h 2044699"/>
                <a:gd name="connsiteX401" fmla="*/ 736600 w 1263650"/>
                <a:gd name="connsiteY401" fmla="*/ 1968499 h 2044699"/>
                <a:gd name="connsiteX402" fmla="*/ 733425 w 1263650"/>
                <a:gd name="connsiteY402" fmla="*/ 1971674 h 2044699"/>
                <a:gd name="connsiteX403" fmla="*/ 730250 w 1263650"/>
                <a:gd name="connsiteY403" fmla="*/ 1971674 h 2044699"/>
                <a:gd name="connsiteX404" fmla="*/ 730250 w 1263650"/>
                <a:gd name="connsiteY404" fmla="*/ 1974849 h 2044699"/>
                <a:gd name="connsiteX405" fmla="*/ 727075 w 1263650"/>
                <a:gd name="connsiteY405" fmla="*/ 1974849 h 2044699"/>
                <a:gd name="connsiteX406" fmla="*/ 723900 w 1263650"/>
                <a:gd name="connsiteY406" fmla="*/ 1971674 h 2044699"/>
                <a:gd name="connsiteX407" fmla="*/ 727075 w 1263650"/>
                <a:gd name="connsiteY407" fmla="*/ 1968499 h 2044699"/>
                <a:gd name="connsiteX408" fmla="*/ 727075 w 1263650"/>
                <a:gd name="connsiteY408" fmla="*/ 1965324 h 2044699"/>
                <a:gd name="connsiteX409" fmla="*/ 730250 w 1263650"/>
                <a:gd name="connsiteY409" fmla="*/ 1965324 h 2044699"/>
                <a:gd name="connsiteX410" fmla="*/ 730250 w 1263650"/>
                <a:gd name="connsiteY410" fmla="*/ 1962149 h 2044699"/>
                <a:gd name="connsiteX411" fmla="*/ 733425 w 1263650"/>
                <a:gd name="connsiteY411" fmla="*/ 1962149 h 2044699"/>
                <a:gd name="connsiteX412" fmla="*/ 733425 w 1263650"/>
                <a:gd name="connsiteY412" fmla="*/ 1958974 h 2044699"/>
                <a:gd name="connsiteX413" fmla="*/ 730250 w 1263650"/>
                <a:gd name="connsiteY413" fmla="*/ 1955799 h 2044699"/>
                <a:gd name="connsiteX414" fmla="*/ 730250 w 1263650"/>
                <a:gd name="connsiteY414" fmla="*/ 1958974 h 2044699"/>
                <a:gd name="connsiteX415" fmla="*/ 730250 w 1263650"/>
                <a:gd name="connsiteY415" fmla="*/ 1962149 h 2044699"/>
                <a:gd name="connsiteX416" fmla="*/ 727075 w 1263650"/>
                <a:gd name="connsiteY416" fmla="*/ 1962149 h 2044699"/>
                <a:gd name="connsiteX417" fmla="*/ 727075 w 1263650"/>
                <a:gd name="connsiteY417" fmla="*/ 1958974 h 2044699"/>
                <a:gd name="connsiteX418" fmla="*/ 723900 w 1263650"/>
                <a:gd name="connsiteY418" fmla="*/ 1955799 h 2044699"/>
                <a:gd name="connsiteX419" fmla="*/ 723900 w 1263650"/>
                <a:gd name="connsiteY419" fmla="*/ 1949449 h 2044699"/>
                <a:gd name="connsiteX420" fmla="*/ 723900 w 1263650"/>
                <a:gd name="connsiteY420" fmla="*/ 1946274 h 2044699"/>
                <a:gd name="connsiteX421" fmla="*/ 733425 w 1263650"/>
                <a:gd name="connsiteY421" fmla="*/ 1943099 h 2044699"/>
                <a:gd name="connsiteX422" fmla="*/ 733425 w 1263650"/>
                <a:gd name="connsiteY422" fmla="*/ 1917699 h 2044699"/>
                <a:gd name="connsiteX423" fmla="*/ 727075 w 1263650"/>
                <a:gd name="connsiteY423" fmla="*/ 1895474 h 2044699"/>
                <a:gd name="connsiteX424" fmla="*/ 720725 w 1263650"/>
                <a:gd name="connsiteY424" fmla="*/ 1870074 h 2044699"/>
                <a:gd name="connsiteX425" fmla="*/ 698500 w 1263650"/>
                <a:gd name="connsiteY425" fmla="*/ 1831974 h 2044699"/>
                <a:gd name="connsiteX426" fmla="*/ 695325 w 1263650"/>
                <a:gd name="connsiteY426" fmla="*/ 1828799 h 2044699"/>
                <a:gd name="connsiteX427" fmla="*/ 682625 w 1263650"/>
                <a:gd name="connsiteY427" fmla="*/ 1816099 h 2044699"/>
                <a:gd name="connsiteX428" fmla="*/ 673100 w 1263650"/>
                <a:gd name="connsiteY428" fmla="*/ 1800224 h 2044699"/>
                <a:gd name="connsiteX429" fmla="*/ 660400 w 1263650"/>
                <a:gd name="connsiteY429" fmla="*/ 1787524 h 2044699"/>
                <a:gd name="connsiteX430" fmla="*/ 660400 w 1263650"/>
                <a:gd name="connsiteY430" fmla="*/ 1784349 h 2044699"/>
                <a:gd name="connsiteX431" fmla="*/ 657225 w 1263650"/>
                <a:gd name="connsiteY431" fmla="*/ 1784349 h 2044699"/>
                <a:gd name="connsiteX432" fmla="*/ 654050 w 1263650"/>
                <a:gd name="connsiteY432" fmla="*/ 1781174 h 2044699"/>
                <a:gd name="connsiteX433" fmla="*/ 654050 w 1263650"/>
                <a:gd name="connsiteY433" fmla="*/ 1784349 h 2044699"/>
                <a:gd name="connsiteX434" fmla="*/ 641350 w 1263650"/>
                <a:gd name="connsiteY434" fmla="*/ 1771649 h 2044699"/>
                <a:gd name="connsiteX435" fmla="*/ 635000 w 1263650"/>
                <a:gd name="connsiteY435" fmla="*/ 1758949 h 2044699"/>
                <a:gd name="connsiteX436" fmla="*/ 628650 w 1263650"/>
                <a:gd name="connsiteY436" fmla="*/ 1752599 h 2044699"/>
                <a:gd name="connsiteX437" fmla="*/ 622300 w 1263650"/>
                <a:gd name="connsiteY437" fmla="*/ 1746249 h 2044699"/>
                <a:gd name="connsiteX438" fmla="*/ 615950 w 1263650"/>
                <a:gd name="connsiteY438" fmla="*/ 1749424 h 2044699"/>
                <a:gd name="connsiteX439" fmla="*/ 615950 w 1263650"/>
                <a:gd name="connsiteY439" fmla="*/ 1746249 h 2044699"/>
                <a:gd name="connsiteX440" fmla="*/ 615950 w 1263650"/>
                <a:gd name="connsiteY440" fmla="*/ 1743074 h 2044699"/>
                <a:gd name="connsiteX441" fmla="*/ 612775 w 1263650"/>
                <a:gd name="connsiteY441" fmla="*/ 1743074 h 2044699"/>
                <a:gd name="connsiteX442" fmla="*/ 609600 w 1263650"/>
                <a:gd name="connsiteY442" fmla="*/ 1743074 h 2044699"/>
                <a:gd name="connsiteX443" fmla="*/ 606425 w 1263650"/>
                <a:gd name="connsiteY443" fmla="*/ 1743074 h 2044699"/>
                <a:gd name="connsiteX444" fmla="*/ 606425 w 1263650"/>
                <a:gd name="connsiteY444" fmla="*/ 1746249 h 2044699"/>
                <a:gd name="connsiteX445" fmla="*/ 603250 w 1263650"/>
                <a:gd name="connsiteY445" fmla="*/ 1752599 h 2044699"/>
                <a:gd name="connsiteX446" fmla="*/ 603250 w 1263650"/>
                <a:gd name="connsiteY446" fmla="*/ 1755774 h 2044699"/>
                <a:gd name="connsiteX447" fmla="*/ 600075 w 1263650"/>
                <a:gd name="connsiteY447" fmla="*/ 1755774 h 2044699"/>
                <a:gd name="connsiteX448" fmla="*/ 593725 w 1263650"/>
                <a:gd name="connsiteY448" fmla="*/ 1749424 h 2044699"/>
                <a:gd name="connsiteX449" fmla="*/ 593725 w 1263650"/>
                <a:gd name="connsiteY449" fmla="*/ 1746249 h 2044699"/>
                <a:gd name="connsiteX450" fmla="*/ 584200 w 1263650"/>
                <a:gd name="connsiteY450" fmla="*/ 1743074 h 2044699"/>
                <a:gd name="connsiteX451" fmla="*/ 581025 w 1263650"/>
                <a:gd name="connsiteY451" fmla="*/ 1739899 h 2044699"/>
                <a:gd name="connsiteX452" fmla="*/ 581025 w 1263650"/>
                <a:gd name="connsiteY452" fmla="*/ 1736724 h 2044699"/>
                <a:gd name="connsiteX453" fmla="*/ 587375 w 1263650"/>
                <a:gd name="connsiteY453" fmla="*/ 1736724 h 2044699"/>
                <a:gd name="connsiteX454" fmla="*/ 590550 w 1263650"/>
                <a:gd name="connsiteY454" fmla="*/ 1730374 h 2044699"/>
                <a:gd name="connsiteX455" fmla="*/ 590550 w 1263650"/>
                <a:gd name="connsiteY455" fmla="*/ 1724024 h 2044699"/>
                <a:gd name="connsiteX456" fmla="*/ 587375 w 1263650"/>
                <a:gd name="connsiteY456" fmla="*/ 1704974 h 2044699"/>
                <a:gd name="connsiteX457" fmla="*/ 581025 w 1263650"/>
                <a:gd name="connsiteY457" fmla="*/ 1689099 h 2044699"/>
                <a:gd name="connsiteX458" fmla="*/ 574675 w 1263650"/>
                <a:gd name="connsiteY458" fmla="*/ 1682749 h 2044699"/>
                <a:gd name="connsiteX459" fmla="*/ 555625 w 1263650"/>
                <a:gd name="connsiteY459" fmla="*/ 1679574 h 2044699"/>
                <a:gd name="connsiteX460" fmla="*/ 536575 w 1263650"/>
                <a:gd name="connsiteY460" fmla="*/ 1679574 h 2044699"/>
                <a:gd name="connsiteX461" fmla="*/ 533400 w 1263650"/>
                <a:gd name="connsiteY461" fmla="*/ 1682749 h 2044699"/>
                <a:gd name="connsiteX462" fmla="*/ 527050 w 1263650"/>
                <a:gd name="connsiteY462" fmla="*/ 1676399 h 2044699"/>
                <a:gd name="connsiteX463" fmla="*/ 514350 w 1263650"/>
                <a:gd name="connsiteY463" fmla="*/ 1670049 h 2044699"/>
                <a:gd name="connsiteX464" fmla="*/ 511175 w 1263650"/>
                <a:gd name="connsiteY464" fmla="*/ 1670049 h 2044699"/>
                <a:gd name="connsiteX465" fmla="*/ 492125 w 1263650"/>
                <a:gd name="connsiteY465" fmla="*/ 1654174 h 2044699"/>
                <a:gd name="connsiteX466" fmla="*/ 485775 w 1263650"/>
                <a:gd name="connsiteY466" fmla="*/ 1654174 h 2044699"/>
                <a:gd name="connsiteX467" fmla="*/ 479425 w 1263650"/>
                <a:gd name="connsiteY467" fmla="*/ 1641474 h 2044699"/>
                <a:gd name="connsiteX468" fmla="*/ 476250 w 1263650"/>
                <a:gd name="connsiteY468" fmla="*/ 1641474 h 2044699"/>
                <a:gd name="connsiteX469" fmla="*/ 473075 w 1263650"/>
                <a:gd name="connsiteY469" fmla="*/ 1638299 h 2044699"/>
                <a:gd name="connsiteX470" fmla="*/ 473075 w 1263650"/>
                <a:gd name="connsiteY470" fmla="*/ 1631949 h 2044699"/>
                <a:gd name="connsiteX471" fmla="*/ 473075 w 1263650"/>
                <a:gd name="connsiteY471" fmla="*/ 1625599 h 2044699"/>
                <a:gd name="connsiteX472" fmla="*/ 473075 w 1263650"/>
                <a:gd name="connsiteY472" fmla="*/ 1622424 h 2044699"/>
                <a:gd name="connsiteX473" fmla="*/ 473075 w 1263650"/>
                <a:gd name="connsiteY473" fmla="*/ 1619249 h 2044699"/>
                <a:gd name="connsiteX474" fmla="*/ 473075 w 1263650"/>
                <a:gd name="connsiteY474" fmla="*/ 1616074 h 2044699"/>
                <a:gd name="connsiteX475" fmla="*/ 469900 w 1263650"/>
                <a:gd name="connsiteY475" fmla="*/ 1616074 h 2044699"/>
                <a:gd name="connsiteX476" fmla="*/ 463550 w 1263650"/>
                <a:gd name="connsiteY476" fmla="*/ 1612899 h 2044699"/>
                <a:gd name="connsiteX477" fmla="*/ 460375 w 1263650"/>
                <a:gd name="connsiteY477" fmla="*/ 1609724 h 2044699"/>
                <a:gd name="connsiteX478" fmla="*/ 460375 w 1263650"/>
                <a:gd name="connsiteY478" fmla="*/ 1606549 h 2044699"/>
                <a:gd name="connsiteX479" fmla="*/ 457200 w 1263650"/>
                <a:gd name="connsiteY479" fmla="*/ 1603374 h 2044699"/>
                <a:gd name="connsiteX480" fmla="*/ 450850 w 1263650"/>
                <a:gd name="connsiteY480" fmla="*/ 1597024 h 2044699"/>
                <a:gd name="connsiteX481" fmla="*/ 447675 w 1263650"/>
                <a:gd name="connsiteY481" fmla="*/ 1593849 h 2044699"/>
                <a:gd name="connsiteX482" fmla="*/ 444500 w 1263650"/>
                <a:gd name="connsiteY482" fmla="*/ 1590674 h 2044699"/>
                <a:gd name="connsiteX483" fmla="*/ 434975 w 1263650"/>
                <a:gd name="connsiteY483" fmla="*/ 1581149 h 2044699"/>
                <a:gd name="connsiteX484" fmla="*/ 422275 w 1263650"/>
                <a:gd name="connsiteY484" fmla="*/ 1577974 h 2044699"/>
                <a:gd name="connsiteX485" fmla="*/ 409575 w 1263650"/>
                <a:gd name="connsiteY485" fmla="*/ 1577974 h 2044699"/>
                <a:gd name="connsiteX486" fmla="*/ 396875 w 1263650"/>
                <a:gd name="connsiteY486" fmla="*/ 1571624 h 2044699"/>
                <a:gd name="connsiteX487" fmla="*/ 384175 w 1263650"/>
                <a:gd name="connsiteY487" fmla="*/ 1568449 h 2044699"/>
                <a:gd name="connsiteX488" fmla="*/ 374650 w 1263650"/>
                <a:gd name="connsiteY488" fmla="*/ 1562099 h 2044699"/>
                <a:gd name="connsiteX489" fmla="*/ 368300 w 1263650"/>
                <a:gd name="connsiteY489" fmla="*/ 1555749 h 2044699"/>
                <a:gd name="connsiteX490" fmla="*/ 355600 w 1263650"/>
                <a:gd name="connsiteY490" fmla="*/ 1555749 h 2044699"/>
                <a:gd name="connsiteX491" fmla="*/ 346075 w 1263650"/>
                <a:gd name="connsiteY491" fmla="*/ 1549399 h 2044699"/>
                <a:gd name="connsiteX492" fmla="*/ 336550 w 1263650"/>
                <a:gd name="connsiteY492" fmla="*/ 1549399 h 2044699"/>
                <a:gd name="connsiteX493" fmla="*/ 330200 w 1263650"/>
                <a:gd name="connsiteY493" fmla="*/ 1546224 h 2044699"/>
                <a:gd name="connsiteX494" fmla="*/ 323850 w 1263650"/>
                <a:gd name="connsiteY494" fmla="*/ 1546224 h 2044699"/>
                <a:gd name="connsiteX495" fmla="*/ 307975 w 1263650"/>
                <a:gd name="connsiteY495" fmla="*/ 1546224 h 2044699"/>
                <a:gd name="connsiteX496" fmla="*/ 298450 w 1263650"/>
                <a:gd name="connsiteY496" fmla="*/ 1546224 h 2044699"/>
                <a:gd name="connsiteX497" fmla="*/ 295275 w 1263650"/>
                <a:gd name="connsiteY497" fmla="*/ 1543049 h 2044699"/>
                <a:gd name="connsiteX498" fmla="*/ 292100 w 1263650"/>
                <a:gd name="connsiteY498" fmla="*/ 1527174 h 2044699"/>
                <a:gd name="connsiteX499" fmla="*/ 288925 w 1263650"/>
                <a:gd name="connsiteY499" fmla="*/ 1520824 h 2044699"/>
                <a:gd name="connsiteX500" fmla="*/ 282575 w 1263650"/>
                <a:gd name="connsiteY500" fmla="*/ 1517649 h 2044699"/>
                <a:gd name="connsiteX501" fmla="*/ 279400 w 1263650"/>
                <a:gd name="connsiteY501" fmla="*/ 1517649 h 2044699"/>
                <a:gd name="connsiteX502" fmla="*/ 276225 w 1263650"/>
                <a:gd name="connsiteY502" fmla="*/ 1517649 h 2044699"/>
                <a:gd name="connsiteX503" fmla="*/ 276225 w 1263650"/>
                <a:gd name="connsiteY503" fmla="*/ 1514474 h 2044699"/>
                <a:gd name="connsiteX504" fmla="*/ 276225 w 1263650"/>
                <a:gd name="connsiteY504" fmla="*/ 1511299 h 2044699"/>
                <a:gd name="connsiteX505" fmla="*/ 276225 w 1263650"/>
                <a:gd name="connsiteY505" fmla="*/ 1508124 h 2044699"/>
                <a:gd name="connsiteX506" fmla="*/ 279400 w 1263650"/>
                <a:gd name="connsiteY506" fmla="*/ 1501774 h 2044699"/>
                <a:gd name="connsiteX507" fmla="*/ 285750 w 1263650"/>
                <a:gd name="connsiteY507" fmla="*/ 1492249 h 2044699"/>
                <a:gd name="connsiteX508" fmla="*/ 285750 w 1263650"/>
                <a:gd name="connsiteY508" fmla="*/ 1485899 h 2044699"/>
                <a:gd name="connsiteX509" fmla="*/ 285750 w 1263650"/>
                <a:gd name="connsiteY509" fmla="*/ 1479549 h 2044699"/>
                <a:gd name="connsiteX510" fmla="*/ 288925 w 1263650"/>
                <a:gd name="connsiteY510" fmla="*/ 1470024 h 2044699"/>
                <a:gd name="connsiteX511" fmla="*/ 292100 w 1263650"/>
                <a:gd name="connsiteY511" fmla="*/ 1463674 h 2044699"/>
                <a:gd name="connsiteX512" fmla="*/ 288925 w 1263650"/>
                <a:gd name="connsiteY512" fmla="*/ 1457324 h 2044699"/>
                <a:gd name="connsiteX513" fmla="*/ 285750 w 1263650"/>
                <a:gd name="connsiteY513" fmla="*/ 1450974 h 2044699"/>
                <a:gd name="connsiteX514" fmla="*/ 285750 w 1263650"/>
                <a:gd name="connsiteY514" fmla="*/ 1444624 h 2044699"/>
                <a:gd name="connsiteX515" fmla="*/ 292100 w 1263650"/>
                <a:gd name="connsiteY515" fmla="*/ 1438274 h 2044699"/>
                <a:gd name="connsiteX516" fmla="*/ 292100 w 1263650"/>
                <a:gd name="connsiteY516" fmla="*/ 1435099 h 2044699"/>
                <a:gd name="connsiteX517" fmla="*/ 295275 w 1263650"/>
                <a:gd name="connsiteY517" fmla="*/ 1428749 h 2044699"/>
                <a:gd name="connsiteX518" fmla="*/ 301625 w 1263650"/>
                <a:gd name="connsiteY518" fmla="*/ 1422399 h 2044699"/>
                <a:gd name="connsiteX519" fmla="*/ 301625 w 1263650"/>
                <a:gd name="connsiteY519" fmla="*/ 1419224 h 2044699"/>
                <a:gd name="connsiteX520" fmla="*/ 301625 w 1263650"/>
                <a:gd name="connsiteY520" fmla="*/ 1416049 h 2044699"/>
                <a:gd name="connsiteX521" fmla="*/ 301625 w 1263650"/>
                <a:gd name="connsiteY521" fmla="*/ 1406524 h 2044699"/>
                <a:gd name="connsiteX522" fmla="*/ 288925 w 1263650"/>
                <a:gd name="connsiteY522" fmla="*/ 1396999 h 2044699"/>
                <a:gd name="connsiteX523" fmla="*/ 285750 w 1263650"/>
                <a:gd name="connsiteY523" fmla="*/ 1400174 h 2044699"/>
                <a:gd name="connsiteX524" fmla="*/ 269875 w 1263650"/>
                <a:gd name="connsiteY524" fmla="*/ 1387474 h 2044699"/>
                <a:gd name="connsiteX525" fmla="*/ 269875 w 1263650"/>
                <a:gd name="connsiteY525" fmla="*/ 1377949 h 2044699"/>
                <a:gd name="connsiteX526" fmla="*/ 273050 w 1263650"/>
                <a:gd name="connsiteY526" fmla="*/ 1371599 h 2044699"/>
                <a:gd name="connsiteX527" fmla="*/ 276225 w 1263650"/>
                <a:gd name="connsiteY527" fmla="*/ 1368424 h 2044699"/>
                <a:gd name="connsiteX528" fmla="*/ 282575 w 1263650"/>
                <a:gd name="connsiteY528" fmla="*/ 1365249 h 2044699"/>
                <a:gd name="connsiteX529" fmla="*/ 282575 w 1263650"/>
                <a:gd name="connsiteY529" fmla="*/ 1362074 h 2044699"/>
                <a:gd name="connsiteX530" fmla="*/ 282575 w 1263650"/>
                <a:gd name="connsiteY530" fmla="*/ 1355724 h 2044699"/>
                <a:gd name="connsiteX531" fmla="*/ 279400 w 1263650"/>
                <a:gd name="connsiteY531" fmla="*/ 1349374 h 2044699"/>
                <a:gd name="connsiteX532" fmla="*/ 279400 w 1263650"/>
                <a:gd name="connsiteY532" fmla="*/ 1346199 h 2044699"/>
                <a:gd name="connsiteX533" fmla="*/ 269875 w 1263650"/>
                <a:gd name="connsiteY533" fmla="*/ 1343024 h 2044699"/>
                <a:gd name="connsiteX534" fmla="*/ 260350 w 1263650"/>
                <a:gd name="connsiteY534" fmla="*/ 1336674 h 2044699"/>
                <a:gd name="connsiteX535" fmla="*/ 254000 w 1263650"/>
                <a:gd name="connsiteY535" fmla="*/ 1327149 h 2044699"/>
                <a:gd name="connsiteX536" fmla="*/ 250825 w 1263650"/>
                <a:gd name="connsiteY536" fmla="*/ 1317624 h 2044699"/>
                <a:gd name="connsiteX537" fmla="*/ 247650 w 1263650"/>
                <a:gd name="connsiteY537" fmla="*/ 1308099 h 2044699"/>
                <a:gd name="connsiteX538" fmla="*/ 244475 w 1263650"/>
                <a:gd name="connsiteY538" fmla="*/ 1298574 h 2044699"/>
                <a:gd name="connsiteX539" fmla="*/ 238125 w 1263650"/>
                <a:gd name="connsiteY539" fmla="*/ 1295399 h 2044699"/>
                <a:gd name="connsiteX540" fmla="*/ 228600 w 1263650"/>
                <a:gd name="connsiteY540" fmla="*/ 1289049 h 2044699"/>
                <a:gd name="connsiteX541" fmla="*/ 225425 w 1263650"/>
                <a:gd name="connsiteY541" fmla="*/ 1282699 h 2044699"/>
                <a:gd name="connsiteX542" fmla="*/ 225425 w 1263650"/>
                <a:gd name="connsiteY542" fmla="*/ 1273174 h 2044699"/>
                <a:gd name="connsiteX543" fmla="*/ 228600 w 1263650"/>
                <a:gd name="connsiteY543" fmla="*/ 1269999 h 2044699"/>
                <a:gd name="connsiteX544" fmla="*/ 228600 w 1263650"/>
                <a:gd name="connsiteY544" fmla="*/ 1266824 h 2044699"/>
                <a:gd name="connsiteX545" fmla="*/ 225425 w 1263650"/>
                <a:gd name="connsiteY545" fmla="*/ 1263649 h 2044699"/>
                <a:gd name="connsiteX546" fmla="*/ 225425 w 1263650"/>
                <a:gd name="connsiteY546" fmla="*/ 1260474 h 2044699"/>
                <a:gd name="connsiteX547" fmla="*/ 212725 w 1263650"/>
                <a:gd name="connsiteY547" fmla="*/ 1244599 h 2044699"/>
                <a:gd name="connsiteX548" fmla="*/ 209550 w 1263650"/>
                <a:gd name="connsiteY548" fmla="*/ 1219199 h 2044699"/>
                <a:gd name="connsiteX549" fmla="*/ 200025 w 1263650"/>
                <a:gd name="connsiteY549" fmla="*/ 1212849 h 2044699"/>
                <a:gd name="connsiteX550" fmla="*/ 196850 w 1263650"/>
                <a:gd name="connsiteY550" fmla="*/ 1193799 h 2044699"/>
                <a:gd name="connsiteX551" fmla="*/ 187325 w 1263650"/>
                <a:gd name="connsiteY551" fmla="*/ 1177924 h 2044699"/>
                <a:gd name="connsiteX552" fmla="*/ 187325 w 1263650"/>
                <a:gd name="connsiteY552" fmla="*/ 1171574 h 2044699"/>
                <a:gd name="connsiteX553" fmla="*/ 177800 w 1263650"/>
                <a:gd name="connsiteY553" fmla="*/ 1162049 h 2044699"/>
                <a:gd name="connsiteX554" fmla="*/ 171450 w 1263650"/>
                <a:gd name="connsiteY554" fmla="*/ 1162049 h 2044699"/>
                <a:gd name="connsiteX555" fmla="*/ 171450 w 1263650"/>
                <a:gd name="connsiteY555" fmla="*/ 1158874 h 2044699"/>
                <a:gd name="connsiteX556" fmla="*/ 171450 w 1263650"/>
                <a:gd name="connsiteY556" fmla="*/ 1152524 h 2044699"/>
                <a:gd name="connsiteX557" fmla="*/ 165100 w 1263650"/>
                <a:gd name="connsiteY557" fmla="*/ 1146174 h 2044699"/>
                <a:gd name="connsiteX558" fmla="*/ 165100 w 1263650"/>
                <a:gd name="connsiteY558" fmla="*/ 1142999 h 2044699"/>
                <a:gd name="connsiteX559" fmla="*/ 165100 w 1263650"/>
                <a:gd name="connsiteY559" fmla="*/ 1136649 h 2044699"/>
                <a:gd name="connsiteX560" fmla="*/ 168275 w 1263650"/>
                <a:gd name="connsiteY560" fmla="*/ 1133474 h 2044699"/>
                <a:gd name="connsiteX561" fmla="*/ 168275 w 1263650"/>
                <a:gd name="connsiteY561" fmla="*/ 1130299 h 2044699"/>
                <a:gd name="connsiteX562" fmla="*/ 168275 w 1263650"/>
                <a:gd name="connsiteY562" fmla="*/ 1117599 h 2044699"/>
                <a:gd name="connsiteX563" fmla="*/ 168275 w 1263650"/>
                <a:gd name="connsiteY563" fmla="*/ 1104899 h 2044699"/>
                <a:gd name="connsiteX564" fmla="*/ 171450 w 1263650"/>
                <a:gd name="connsiteY564" fmla="*/ 1101724 h 2044699"/>
                <a:gd name="connsiteX565" fmla="*/ 171450 w 1263650"/>
                <a:gd name="connsiteY565" fmla="*/ 1098549 h 2044699"/>
                <a:gd name="connsiteX566" fmla="*/ 168275 w 1263650"/>
                <a:gd name="connsiteY566" fmla="*/ 1092199 h 2044699"/>
                <a:gd name="connsiteX567" fmla="*/ 165100 w 1263650"/>
                <a:gd name="connsiteY567" fmla="*/ 1092199 h 2044699"/>
                <a:gd name="connsiteX568" fmla="*/ 168275 w 1263650"/>
                <a:gd name="connsiteY568" fmla="*/ 1089024 h 2044699"/>
                <a:gd name="connsiteX569" fmla="*/ 171450 w 1263650"/>
                <a:gd name="connsiteY569" fmla="*/ 1085849 h 2044699"/>
                <a:gd name="connsiteX570" fmla="*/ 174625 w 1263650"/>
                <a:gd name="connsiteY570" fmla="*/ 1082674 h 2044699"/>
                <a:gd name="connsiteX571" fmla="*/ 177800 w 1263650"/>
                <a:gd name="connsiteY571" fmla="*/ 1082674 h 2044699"/>
                <a:gd name="connsiteX572" fmla="*/ 180975 w 1263650"/>
                <a:gd name="connsiteY572" fmla="*/ 1089024 h 2044699"/>
                <a:gd name="connsiteX573" fmla="*/ 184150 w 1263650"/>
                <a:gd name="connsiteY573" fmla="*/ 1089024 h 2044699"/>
                <a:gd name="connsiteX574" fmla="*/ 190500 w 1263650"/>
                <a:gd name="connsiteY574" fmla="*/ 1085849 h 2044699"/>
                <a:gd name="connsiteX575" fmla="*/ 200025 w 1263650"/>
                <a:gd name="connsiteY575" fmla="*/ 1066799 h 2044699"/>
                <a:gd name="connsiteX576" fmla="*/ 200025 w 1263650"/>
                <a:gd name="connsiteY576" fmla="*/ 1073149 h 2044699"/>
                <a:gd name="connsiteX577" fmla="*/ 203200 w 1263650"/>
                <a:gd name="connsiteY577" fmla="*/ 1073149 h 2044699"/>
                <a:gd name="connsiteX578" fmla="*/ 203200 w 1263650"/>
                <a:gd name="connsiteY578" fmla="*/ 1066799 h 2044699"/>
                <a:gd name="connsiteX579" fmla="*/ 200025 w 1263650"/>
                <a:gd name="connsiteY579" fmla="*/ 1066799 h 2044699"/>
                <a:gd name="connsiteX580" fmla="*/ 200025 w 1263650"/>
                <a:gd name="connsiteY580" fmla="*/ 1063624 h 2044699"/>
                <a:gd name="connsiteX581" fmla="*/ 203200 w 1263650"/>
                <a:gd name="connsiteY581" fmla="*/ 1054099 h 2044699"/>
                <a:gd name="connsiteX582" fmla="*/ 203200 w 1263650"/>
                <a:gd name="connsiteY582" fmla="*/ 1044574 h 2044699"/>
                <a:gd name="connsiteX583" fmla="*/ 203200 w 1263650"/>
                <a:gd name="connsiteY583" fmla="*/ 1041400 h 2044699"/>
                <a:gd name="connsiteX584" fmla="*/ 200025 w 1263650"/>
                <a:gd name="connsiteY584" fmla="*/ 1031875 h 2044699"/>
                <a:gd name="connsiteX585" fmla="*/ 196850 w 1263650"/>
                <a:gd name="connsiteY585" fmla="*/ 1025525 h 2044699"/>
                <a:gd name="connsiteX586" fmla="*/ 190500 w 1263650"/>
                <a:gd name="connsiteY586" fmla="*/ 1019175 h 2044699"/>
                <a:gd name="connsiteX587" fmla="*/ 187325 w 1263650"/>
                <a:gd name="connsiteY587" fmla="*/ 1019175 h 2044699"/>
                <a:gd name="connsiteX588" fmla="*/ 184150 w 1263650"/>
                <a:gd name="connsiteY588" fmla="*/ 1022350 h 2044699"/>
                <a:gd name="connsiteX589" fmla="*/ 180975 w 1263650"/>
                <a:gd name="connsiteY589" fmla="*/ 1022350 h 2044699"/>
                <a:gd name="connsiteX590" fmla="*/ 180975 w 1263650"/>
                <a:gd name="connsiteY590" fmla="*/ 1019175 h 2044699"/>
                <a:gd name="connsiteX591" fmla="*/ 174625 w 1263650"/>
                <a:gd name="connsiteY591" fmla="*/ 1019175 h 2044699"/>
                <a:gd name="connsiteX592" fmla="*/ 171450 w 1263650"/>
                <a:gd name="connsiteY592" fmla="*/ 1019175 h 2044699"/>
                <a:gd name="connsiteX593" fmla="*/ 161925 w 1263650"/>
                <a:gd name="connsiteY593" fmla="*/ 1016000 h 2044699"/>
                <a:gd name="connsiteX594" fmla="*/ 155575 w 1263650"/>
                <a:gd name="connsiteY594" fmla="*/ 1009650 h 2044699"/>
                <a:gd name="connsiteX595" fmla="*/ 149225 w 1263650"/>
                <a:gd name="connsiteY595" fmla="*/ 996950 h 2044699"/>
                <a:gd name="connsiteX596" fmla="*/ 146050 w 1263650"/>
                <a:gd name="connsiteY596" fmla="*/ 984250 h 2044699"/>
                <a:gd name="connsiteX597" fmla="*/ 142875 w 1263650"/>
                <a:gd name="connsiteY597" fmla="*/ 981075 h 2044699"/>
                <a:gd name="connsiteX598" fmla="*/ 139700 w 1263650"/>
                <a:gd name="connsiteY598" fmla="*/ 977900 h 2044699"/>
                <a:gd name="connsiteX599" fmla="*/ 136525 w 1263650"/>
                <a:gd name="connsiteY599" fmla="*/ 968375 h 2044699"/>
                <a:gd name="connsiteX600" fmla="*/ 130175 w 1263650"/>
                <a:gd name="connsiteY600" fmla="*/ 962025 h 2044699"/>
                <a:gd name="connsiteX601" fmla="*/ 130175 w 1263650"/>
                <a:gd name="connsiteY601" fmla="*/ 952500 h 2044699"/>
                <a:gd name="connsiteX602" fmla="*/ 139700 w 1263650"/>
                <a:gd name="connsiteY602" fmla="*/ 933450 h 2044699"/>
                <a:gd name="connsiteX603" fmla="*/ 136525 w 1263650"/>
                <a:gd name="connsiteY603" fmla="*/ 908050 h 2044699"/>
                <a:gd name="connsiteX604" fmla="*/ 133350 w 1263650"/>
                <a:gd name="connsiteY604" fmla="*/ 901700 h 2044699"/>
                <a:gd name="connsiteX605" fmla="*/ 130175 w 1263650"/>
                <a:gd name="connsiteY605" fmla="*/ 901700 h 2044699"/>
                <a:gd name="connsiteX606" fmla="*/ 130175 w 1263650"/>
                <a:gd name="connsiteY606" fmla="*/ 895350 h 2044699"/>
                <a:gd name="connsiteX607" fmla="*/ 133350 w 1263650"/>
                <a:gd name="connsiteY607" fmla="*/ 882650 h 2044699"/>
                <a:gd name="connsiteX608" fmla="*/ 136525 w 1263650"/>
                <a:gd name="connsiteY608" fmla="*/ 882650 h 2044699"/>
                <a:gd name="connsiteX609" fmla="*/ 139700 w 1263650"/>
                <a:gd name="connsiteY609" fmla="*/ 876300 h 2044699"/>
                <a:gd name="connsiteX610" fmla="*/ 139700 w 1263650"/>
                <a:gd name="connsiteY610" fmla="*/ 863600 h 2044699"/>
                <a:gd name="connsiteX611" fmla="*/ 142875 w 1263650"/>
                <a:gd name="connsiteY611" fmla="*/ 847725 h 2044699"/>
                <a:gd name="connsiteX612" fmla="*/ 146050 w 1263650"/>
                <a:gd name="connsiteY612" fmla="*/ 847725 h 2044699"/>
                <a:gd name="connsiteX613" fmla="*/ 149225 w 1263650"/>
                <a:gd name="connsiteY613" fmla="*/ 844550 h 2044699"/>
                <a:gd name="connsiteX614" fmla="*/ 161925 w 1263650"/>
                <a:gd name="connsiteY614" fmla="*/ 847725 h 2044699"/>
                <a:gd name="connsiteX615" fmla="*/ 158750 w 1263650"/>
                <a:gd name="connsiteY615" fmla="*/ 860425 h 2044699"/>
                <a:gd name="connsiteX616" fmla="*/ 158750 w 1263650"/>
                <a:gd name="connsiteY616" fmla="*/ 863600 h 2044699"/>
                <a:gd name="connsiteX617" fmla="*/ 158750 w 1263650"/>
                <a:gd name="connsiteY617" fmla="*/ 866775 h 2044699"/>
                <a:gd name="connsiteX618" fmla="*/ 155575 w 1263650"/>
                <a:gd name="connsiteY618" fmla="*/ 876300 h 2044699"/>
                <a:gd name="connsiteX619" fmla="*/ 155575 w 1263650"/>
                <a:gd name="connsiteY619" fmla="*/ 879475 h 2044699"/>
                <a:gd name="connsiteX620" fmla="*/ 155575 w 1263650"/>
                <a:gd name="connsiteY620" fmla="*/ 885825 h 2044699"/>
                <a:gd name="connsiteX621" fmla="*/ 161925 w 1263650"/>
                <a:gd name="connsiteY621" fmla="*/ 895350 h 2044699"/>
                <a:gd name="connsiteX622" fmla="*/ 168275 w 1263650"/>
                <a:gd name="connsiteY622" fmla="*/ 895350 h 2044699"/>
                <a:gd name="connsiteX623" fmla="*/ 168275 w 1263650"/>
                <a:gd name="connsiteY623" fmla="*/ 901700 h 2044699"/>
                <a:gd name="connsiteX624" fmla="*/ 174625 w 1263650"/>
                <a:gd name="connsiteY624" fmla="*/ 904875 h 2044699"/>
                <a:gd name="connsiteX625" fmla="*/ 177800 w 1263650"/>
                <a:gd name="connsiteY625" fmla="*/ 908050 h 2044699"/>
                <a:gd name="connsiteX626" fmla="*/ 180975 w 1263650"/>
                <a:gd name="connsiteY626" fmla="*/ 914400 h 2044699"/>
                <a:gd name="connsiteX627" fmla="*/ 184150 w 1263650"/>
                <a:gd name="connsiteY627" fmla="*/ 914400 h 2044699"/>
                <a:gd name="connsiteX628" fmla="*/ 184150 w 1263650"/>
                <a:gd name="connsiteY628" fmla="*/ 920750 h 2044699"/>
                <a:gd name="connsiteX629" fmla="*/ 187325 w 1263650"/>
                <a:gd name="connsiteY629" fmla="*/ 923925 h 2044699"/>
                <a:gd name="connsiteX630" fmla="*/ 190500 w 1263650"/>
                <a:gd name="connsiteY630" fmla="*/ 927100 h 2044699"/>
                <a:gd name="connsiteX631" fmla="*/ 196850 w 1263650"/>
                <a:gd name="connsiteY631" fmla="*/ 927100 h 2044699"/>
                <a:gd name="connsiteX632" fmla="*/ 200025 w 1263650"/>
                <a:gd name="connsiteY632" fmla="*/ 930275 h 2044699"/>
                <a:gd name="connsiteX633" fmla="*/ 202410 w 1263650"/>
                <a:gd name="connsiteY633" fmla="*/ 927890 h 2044699"/>
                <a:gd name="connsiteX634" fmla="*/ 202410 w 1263650"/>
                <a:gd name="connsiteY634" fmla="*/ 926309 h 2044699"/>
                <a:gd name="connsiteX635" fmla="*/ 200026 w 1263650"/>
                <a:gd name="connsiteY635" fmla="*/ 923925 h 2044699"/>
                <a:gd name="connsiteX636" fmla="*/ 196851 w 1263650"/>
                <a:gd name="connsiteY636" fmla="*/ 920750 h 2044699"/>
                <a:gd name="connsiteX637" fmla="*/ 193676 w 1263650"/>
                <a:gd name="connsiteY637" fmla="*/ 917575 h 2044699"/>
                <a:gd name="connsiteX638" fmla="*/ 193676 w 1263650"/>
                <a:gd name="connsiteY638" fmla="*/ 914400 h 2044699"/>
                <a:gd name="connsiteX639" fmla="*/ 190501 w 1263650"/>
                <a:gd name="connsiteY639" fmla="*/ 914400 h 2044699"/>
                <a:gd name="connsiteX640" fmla="*/ 187326 w 1263650"/>
                <a:gd name="connsiteY640" fmla="*/ 904875 h 2044699"/>
                <a:gd name="connsiteX641" fmla="*/ 187326 w 1263650"/>
                <a:gd name="connsiteY641" fmla="*/ 898525 h 2044699"/>
                <a:gd name="connsiteX642" fmla="*/ 187326 w 1263650"/>
                <a:gd name="connsiteY642" fmla="*/ 889000 h 2044699"/>
                <a:gd name="connsiteX643" fmla="*/ 187326 w 1263650"/>
                <a:gd name="connsiteY643" fmla="*/ 882650 h 2044699"/>
                <a:gd name="connsiteX644" fmla="*/ 187326 w 1263650"/>
                <a:gd name="connsiteY644" fmla="*/ 876300 h 2044699"/>
                <a:gd name="connsiteX645" fmla="*/ 184151 w 1263650"/>
                <a:gd name="connsiteY645" fmla="*/ 873125 h 2044699"/>
                <a:gd name="connsiteX646" fmla="*/ 180976 w 1263650"/>
                <a:gd name="connsiteY646" fmla="*/ 869950 h 2044699"/>
                <a:gd name="connsiteX647" fmla="*/ 177801 w 1263650"/>
                <a:gd name="connsiteY647" fmla="*/ 866775 h 2044699"/>
                <a:gd name="connsiteX648" fmla="*/ 180976 w 1263650"/>
                <a:gd name="connsiteY648" fmla="*/ 866775 h 2044699"/>
                <a:gd name="connsiteX649" fmla="*/ 184151 w 1263650"/>
                <a:gd name="connsiteY649" fmla="*/ 866775 h 2044699"/>
                <a:gd name="connsiteX650" fmla="*/ 184151 w 1263650"/>
                <a:gd name="connsiteY650" fmla="*/ 863600 h 2044699"/>
                <a:gd name="connsiteX651" fmla="*/ 174626 w 1263650"/>
                <a:gd name="connsiteY651" fmla="*/ 860425 h 2044699"/>
                <a:gd name="connsiteX652" fmla="*/ 168276 w 1263650"/>
                <a:gd name="connsiteY652" fmla="*/ 854075 h 2044699"/>
                <a:gd name="connsiteX653" fmla="*/ 168276 w 1263650"/>
                <a:gd name="connsiteY653" fmla="*/ 850900 h 2044699"/>
                <a:gd name="connsiteX654" fmla="*/ 171451 w 1263650"/>
                <a:gd name="connsiteY654" fmla="*/ 847725 h 2044699"/>
                <a:gd name="connsiteX655" fmla="*/ 174626 w 1263650"/>
                <a:gd name="connsiteY655" fmla="*/ 844550 h 2044699"/>
                <a:gd name="connsiteX656" fmla="*/ 177801 w 1263650"/>
                <a:gd name="connsiteY656" fmla="*/ 841375 h 2044699"/>
                <a:gd name="connsiteX657" fmla="*/ 174626 w 1263650"/>
                <a:gd name="connsiteY657" fmla="*/ 835025 h 2044699"/>
                <a:gd name="connsiteX658" fmla="*/ 174626 w 1263650"/>
                <a:gd name="connsiteY658" fmla="*/ 831850 h 2044699"/>
                <a:gd name="connsiteX659" fmla="*/ 174627 w 1263650"/>
                <a:gd name="connsiteY659" fmla="*/ 831850 h 2044699"/>
                <a:gd name="connsiteX660" fmla="*/ 171452 w 1263650"/>
                <a:gd name="connsiteY660" fmla="*/ 828675 h 2044699"/>
                <a:gd name="connsiteX661" fmla="*/ 168277 w 1263650"/>
                <a:gd name="connsiteY661" fmla="*/ 828675 h 2044699"/>
                <a:gd name="connsiteX662" fmla="*/ 165102 w 1263650"/>
                <a:gd name="connsiteY662" fmla="*/ 828675 h 2044699"/>
                <a:gd name="connsiteX663" fmla="*/ 165102 w 1263650"/>
                <a:gd name="connsiteY663" fmla="*/ 825500 h 2044699"/>
                <a:gd name="connsiteX664" fmla="*/ 165102 w 1263650"/>
                <a:gd name="connsiteY664" fmla="*/ 822325 h 2044699"/>
                <a:gd name="connsiteX665" fmla="*/ 165102 w 1263650"/>
                <a:gd name="connsiteY665" fmla="*/ 819150 h 2044699"/>
                <a:gd name="connsiteX666" fmla="*/ 168277 w 1263650"/>
                <a:gd name="connsiteY666" fmla="*/ 819150 h 2044699"/>
                <a:gd name="connsiteX667" fmla="*/ 171452 w 1263650"/>
                <a:gd name="connsiteY667" fmla="*/ 815975 h 2044699"/>
                <a:gd name="connsiteX668" fmla="*/ 174627 w 1263650"/>
                <a:gd name="connsiteY668" fmla="*/ 812800 h 2044699"/>
                <a:gd name="connsiteX669" fmla="*/ 174627 w 1263650"/>
                <a:gd name="connsiteY669" fmla="*/ 809625 h 2044699"/>
                <a:gd name="connsiteX670" fmla="*/ 177802 w 1263650"/>
                <a:gd name="connsiteY670" fmla="*/ 812800 h 2044699"/>
                <a:gd name="connsiteX671" fmla="*/ 184152 w 1263650"/>
                <a:gd name="connsiteY671" fmla="*/ 812800 h 2044699"/>
                <a:gd name="connsiteX672" fmla="*/ 187327 w 1263650"/>
                <a:gd name="connsiteY672" fmla="*/ 809625 h 2044699"/>
                <a:gd name="connsiteX673" fmla="*/ 193677 w 1263650"/>
                <a:gd name="connsiteY673" fmla="*/ 806450 h 2044699"/>
                <a:gd name="connsiteX674" fmla="*/ 196852 w 1263650"/>
                <a:gd name="connsiteY674" fmla="*/ 809625 h 2044699"/>
                <a:gd name="connsiteX675" fmla="*/ 200027 w 1263650"/>
                <a:gd name="connsiteY675" fmla="*/ 812800 h 2044699"/>
                <a:gd name="connsiteX676" fmla="*/ 202410 w 1263650"/>
                <a:gd name="connsiteY676" fmla="*/ 812800 h 2044699"/>
                <a:gd name="connsiteX677" fmla="*/ 202410 w 1263650"/>
                <a:gd name="connsiteY677" fmla="*/ 808043 h 2044699"/>
                <a:gd name="connsiteX678" fmla="*/ 200026 w 1263650"/>
                <a:gd name="connsiteY678" fmla="*/ 803275 h 2044699"/>
                <a:gd name="connsiteX679" fmla="*/ 196851 w 1263650"/>
                <a:gd name="connsiteY679" fmla="*/ 803275 h 2044699"/>
                <a:gd name="connsiteX680" fmla="*/ 193676 w 1263650"/>
                <a:gd name="connsiteY680" fmla="*/ 803275 h 2044699"/>
                <a:gd name="connsiteX681" fmla="*/ 193676 w 1263650"/>
                <a:gd name="connsiteY681" fmla="*/ 800100 h 2044699"/>
                <a:gd name="connsiteX682" fmla="*/ 193676 w 1263650"/>
                <a:gd name="connsiteY682" fmla="*/ 793750 h 2044699"/>
                <a:gd name="connsiteX683" fmla="*/ 193676 w 1263650"/>
                <a:gd name="connsiteY683" fmla="*/ 787400 h 2044699"/>
                <a:gd name="connsiteX684" fmla="*/ 193676 w 1263650"/>
                <a:gd name="connsiteY684" fmla="*/ 784225 h 2044699"/>
                <a:gd name="connsiteX685" fmla="*/ 193676 w 1263650"/>
                <a:gd name="connsiteY685" fmla="*/ 781050 h 2044699"/>
                <a:gd name="connsiteX686" fmla="*/ 190501 w 1263650"/>
                <a:gd name="connsiteY686" fmla="*/ 777875 h 2044699"/>
                <a:gd name="connsiteX687" fmla="*/ 190501 w 1263650"/>
                <a:gd name="connsiteY687" fmla="*/ 774700 h 2044699"/>
                <a:gd name="connsiteX688" fmla="*/ 187326 w 1263650"/>
                <a:gd name="connsiteY688" fmla="*/ 774700 h 2044699"/>
                <a:gd name="connsiteX689" fmla="*/ 184151 w 1263650"/>
                <a:gd name="connsiteY689" fmla="*/ 777875 h 2044699"/>
                <a:gd name="connsiteX690" fmla="*/ 184151 w 1263650"/>
                <a:gd name="connsiteY690" fmla="*/ 774700 h 2044699"/>
                <a:gd name="connsiteX691" fmla="*/ 184150 w 1263650"/>
                <a:gd name="connsiteY691" fmla="*/ 774700 h 2044699"/>
                <a:gd name="connsiteX692" fmla="*/ 184150 w 1263650"/>
                <a:gd name="connsiteY692" fmla="*/ 777874 h 2044699"/>
                <a:gd name="connsiteX693" fmla="*/ 180976 w 1263650"/>
                <a:gd name="connsiteY693" fmla="*/ 774700 h 2044699"/>
                <a:gd name="connsiteX694" fmla="*/ 180976 w 1263650"/>
                <a:gd name="connsiteY694" fmla="*/ 771525 h 2044699"/>
                <a:gd name="connsiteX695" fmla="*/ 180975 w 1263650"/>
                <a:gd name="connsiteY695" fmla="*/ 771525 h 2044699"/>
                <a:gd name="connsiteX696" fmla="*/ 180975 w 1263650"/>
                <a:gd name="connsiteY696" fmla="*/ 774700 h 2044699"/>
                <a:gd name="connsiteX697" fmla="*/ 180975 w 1263650"/>
                <a:gd name="connsiteY697" fmla="*/ 777875 h 2044699"/>
                <a:gd name="connsiteX698" fmla="*/ 180975 w 1263650"/>
                <a:gd name="connsiteY698" fmla="*/ 781050 h 2044699"/>
                <a:gd name="connsiteX699" fmla="*/ 180976 w 1263650"/>
                <a:gd name="connsiteY699" fmla="*/ 781050 h 2044699"/>
                <a:gd name="connsiteX700" fmla="*/ 180976 w 1263650"/>
                <a:gd name="connsiteY700" fmla="*/ 777875 h 2044699"/>
                <a:gd name="connsiteX701" fmla="*/ 180976 w 1263650"/>
                <a:gd name="connsiteY701" fmla="*/ 774701 h 2044699"/>
                <a:gd name="connsiteX702" fmla="*/ 184150 w 1263650"/>
                <a:gd name="connsiteY702" fmla="*/ 777875 h 2044699"/>
                <a:gd name="connsiteX703" fmla="*/ 184150 w 1263650"/>
                <a:gd name="connsiteY703" fmla="*/ 777874 h 2044699"/>
                <a:gd name="connsiteX704" fmla="*/ 184151 w 1263650"/>
                <a:gd name="connsiteY704" fmla="*/ 777875 h 2044699"/>
                <a:gd name="connsiteX705" fmla="*/ 187326 w 1263650"/>
                <a:gd name="connsiteY705" fmla="*/ 781050 h 2044699"/>
                <a:gd name="connsiteX706" fmla="*/ 190501 w 1263650"/>
                <a:gd name="connsiteY706" fmla="*/ 784225 h 2044699"/>
                <a:gd name="connsiteX707" fmla="*/ 190501 w 1263650"/>
                <a:gd name="connsiteY707" fmla="*/ 787400 h 2044699"/>
                <a:gd name="connsiteX708" fmla="*/ 190500 w 1263650"/>
                <a:gd name="connsiteY708" fmla="*/ 787400 h 2044699"/>
                <a:gd name="connsiteX709" fmla="*/ 190500 w 1263650"/>
                <a:gd name="connsiteY709" fmla="*/ 790575 h 2044699"/>
                <a:gd name="connsiteX710" fmla="*/ 190500 w 1263650"/>
                <a:gd name="connsiteY710" fmla="*/ 796925 h 2044699"/>
                <a:gd name="connsiteX711" fmla="*/ 187325 w 1263650"/>
                <a:gd name="connsiteY711" fmla="*/ 793750 h 2044699"/>
                <a:gd name="connsiteX712" fmla="*/ 180975 w 1263650"/>
                <a:gd name="connsiteY712" fmla="*/ 787400 h 2044699"/>
                <a:gd name="connsiteX713" fmla="*/ 177800 w 1263650"/>
                <a:gd name="connsiteY713" fmla="*/ 784225 h 2044699"/>
                <a:gd name="connsiteX714" fmla="*/ 177800 w 1263650"/>
                <a:gd name="connsiteY714" fmla="*/ 781050 h 2044699"/>
                <a:gd name="connsiteX715" fmla="*/ 184150 w 1263650"/>
                <a:gd name="connsiteY715" fmla="*/ 784225 h 2044699"/>
                <a:gd name="connsiteX716" fmla="*/ 184151 w 1263650"/>
                <a:gd name="connsiteY716" fmla="*/ 784225 h 2044699"/>
                <a:gd name="connsiteX717" fmla="*/ 177801 w 1263650"/>
                <a:gd name="connsiteY717" fmla="*/ 781050 h 2044699"/>
                <a:gd name="connsiteX718" fmla="*/ 177800 w 1263650"/>
                <a:gd name="connsiteY718" fmla="*/ 781050 h 2044699"/>
                <a:gd name="connsiteX719" fmla="*/ 174625 w 1263650"/>
                <a:gd name="connsiteY719" fmla="*/ 781050 h 2044699"/>
                <a:gd name="connsiteX720" fmla="*/ 171450 w 1263650"/>
                <a:gd name="connsiteY720" fmla="*/ 781050 h 2044699"/>
                <a:gd name="connsiteX721" fmla="*/ 171450 w 1263650"/>
                <a:gd name="connsiteY721" fmla="*/ 784225 h 2044699"/>
                <a:gd name="connsiteX722" fmla="*/ 168275 w 1263650"/>
                <a:gd name="connsiteY722" fmla="*/ 787400 h 2044699"/>
                <a:gd name="connsiteX723" fmla="*/ 165100 w 1263650"/>
                <a:gd name="connsiteY723" fmla="*/ 787400 h 2044699"/>
                <a:gd name="connsiteX724" fmla="*/ 161925 w 1263650"/>
                <a:gd name="connsiteY724" fmla="*/ 784225 h 2044699"/>
                <a:gd name="connsiteX725" fmla="*/ 158750 w 1263650"/>
                <a:gd name="connsiteY725" fmla="*/ 787400 h 2044699"/>
                <a:gd name="connsiteX726" fmla="*/ 158750 w 1263650"/>
                <a:gd name="connsiteY726" fmla="*/ 793750 h 2044699"/>
                <a:gd name="connsiteX727" fmla="*/ 161925 w 1263650"/>
                <a:gd name="connsiteY727" fmla="*/ 793750 h 2044699"/>
                <a:gd name="connsiteX728" fmla="*/ 158750 w 1263650"/>
                <a:gd name="connsiteY728" fmla="*/ 800100 h 2044699"/>
                <a:gd name="connsiteX729" fmla="*/ 155575 w 1263650"/>
                <a:gd name="connsiteY729" fmla="*/ 803275 h 2044699"/>
                <a:gd name="connsiteX730" fmla="*/ 155575 w 1263650"/>
                <a:gd name="connsiteY730" fmla="*/ 806450 h 2044699"/>
                <a:gd name="connsiteX731" fmla="*/ 161925 w 1263650"/>
                <a:gd name="connsiteY731" fmla="*/ 809625 h 2044699"/>
                <a:gd name="connsiteX732" fmla="*/ 161925 w 1263650"/>
                <a:gd name="connsiteY732" fmla="*/ 812800 h 2044699"/>
                <a:gd name="connsiteX733" fmla="*/ 158750 w 1263650"/>
                <a:gd name="connsiteY733" fmla="*/ 812800 h 2044699"/>
                <a:gd name="connsiteX734" fmla="*/ 152400 w 1263650"/>
                <a:gd name="connsiteY734" fmla="*/ 812800 h 2044699"/>
                <a:gd name="connsiteX735" fmla="*/ 152400 w 1263650"/>
                <a:gd name="connsiteY735" fmla="*/ 815975 h 2044699"/>
                <a:gd name="connsiteX736" fmla="*/ 152400 w 1263650"/>
                <a:gd name="connsiteY736" fmla="*/ 819150 h 2044699"/>
                <a:gd name="connsiteX737" fmla="*/ 149225 w 1263650"/>
                <a:gd name="connsiteY737" fmla="*/ 822325 h 2044699"/>
                <a:gd name="connsiteX738" fmla="*/ 152400 w 1263650"/>
                <a:gd name="connsiteY738" fmla="*/ 822325 h 2044699"/>
                <a:gd name="connsiteX739" fmla="*/ 155575 w 1263650"/>
                <a:gd name="connsiteY739" fmla="*/ 825500 h 2044699"/>
                <a:gd name="connsiteX740" fmla="*/ 155575 w 1263650"/>
                <a:gd name="connsiteY740" fmla="*/ 828675 h 2044699"/>
                <a:gd name="connsiteX741" fmla="*/ 158750 w 1263650"/>
                <a:gd name="connsiteY741" fmla="*/ 831850 h 2044699"/>
                <a:gd name="connsiteX742" fmla="*/ 155575 w 1263650"/>
                <a:gd name="connsiteY742" fmla="*/ 831850 h 2044699"/>
                <a:gd name="connsiteX743" fmla="*/ 155575 w 1263650"/>
                <a:gd name="connsiteY743" fmla="*/ 835025 h 2044699"/>
                <a:gd name="connsiteX744" fmla="*/ 152400 w 1263650"/>
                <a:gd name="connsiteY744" fmla="*/ 835025 h 2044699"/>
                <a:gd name="connsiteX745" fmla="*/ 152400 w 1263650"/>
                <a:gd name="connsiteY745" fmla="*/ 828675 h 2044699"/>
                <a:gd name="connsiteX746" fmla="*/ 149225 w 1263650"/>
                <a:gd name="connsiteY746" fmla="*/ 828675 h 2044699"/>
                <a:gd name="connsiteX747" fmla="*/ 149225 w 1263650"/>
                <a:gd name="connsiteY747" fmla="*/ 838200 h 2044699"/>
                <a:gd name="connsiteX748" fmla="*/ 149225 w 1263650"/>
                <a:gd name="connsiteY748" fmla="*/ 841375 h 2044699"/>
                <a:gd name="connsiteX749" fmla="*/ 146050 w 1263650"/>
                <a:gd name="connsiteY749" fmla="*/ 841375 h 2044699"/>
                <a:gd name="connsiteX750" fmla="*/ 142875 w 1263650"/>
                <a:gd name="connsiteY750" fmla="*/ 841375 h 2044699"/>
                <a:gd name="connsiteX751" fmla="*/ 142875 w 1263650"/>
                <a:gd name="connsiteY751" fmla="*/ 838200 h 2044699"/>
                <a:gd name="connsiteX752" fmla="*/ 127000 w 1263650"/>
                <a:gd name="connsiteY752" fmla="*/ 819150 h 2044699"/>
                <a:gd name="connsiteX753" fmla="*/ 123825 w 1263650"/>
                <a:gd name="connsiteY753" fmla="*/ 815975 h 2044699"/>
                <a:gd name="connsiteX754" fmla="*/ 123825 w 1263650"/>
                <a:gd name="connsiteY754" fmla="*/ 819150 h 2044699"/>
                <a:gd name="connsiteX755" fmla="*/ 120650 w 1263650"/>
                <a:gd name="connsiteY755" fmla="*/ 819150 h 2044699"/>
                <a:gd name="connsiteX756" fmla="*/ 111125 w 1263650"/>
                <a:gd name="connsiteY756" fmla="*/ 806450 h 2044699"/>
                <a:gd name="connsiteX757" fmla="*/ 107950 w 1263650"/>
                <a:gd name="connsiteY757" fmla="*/ 793750 h 2044699"/>
                <a:gd name="connsiteX758" fmla="*/ 95250 w 1263650"/>
                <a:gd name="connsiteY758" fmla="*/ 787400 h 2044699"/>
                <a:gd name="connsiteX759" fmla="*/ 95250 w 1263650"/>
                <a:gd name="connsiteY759" fmla="*/ 781050 h 2044699"/>
                <a:gd name="connsiteX760" fmla="*/ 95250 w 1263650"/>
                <a:gd name="connsiteY760" fmla="*/ 777875 h 2044699"/>
                <a:gd name="connsiteX761" fmla="*/ 88900 w 1263650"/>
                <a:gd name="connsiteY761" fmla="*/ 781050 h 2044699"/>
                <a:gd name="connsiteX762" fmla="*/ 90805 w 1263650"/>
                <a:gd name="connsiteY762" fmla="*/ 784860 h 2044699"/>
                <a:gd name="connsiteX763" fmla="*/ 85725 w 1263650"/>
                <a:gd name="connsiteY763" fmla="*/ 787400 h 2044699"/>
                <a:gd name="connsiteX764" fmla="*/ 85725 w 1263650"/>
                <a:gd name="connsiteY764" fmla="*/ 793750 h 2044699"/>
                <a:gd name="connsiteX765" fmla="*/ 79375 w 1263650"/>
                <a:gd name="connsiteY765" fmla="*/ 790575 h 2044699"/>
                <a:gd name="connsiteX766" fmla="*/ 95250 w 1263650"/>
                <a:gd name="connsiteY766" fmla="*/ 762000 h 2044699"/>
                <a:gd name="connsiteX767" fmla="*/ 95250 w 1263650"/>
                <a:gd name="connsiteY767" fmla="*/ 746125 h 2044699"/>
                <a:gd name="connsiteX768" fmla="*/ 104775 w 1263650"/>
                <a:gd name="connsiteY768" fmla="*/ 771525 h 2044699"/>
                <a:gd name="connsiteX769" fmla="*/ 111125 w 1263650"/>
                <a:gd name="connsiteY769" fmla="*/ 781050 h 2044699"/>
                <a:gd name="connsiteX770" fmla="*/ 101600 w 1263650"/>
                <a:gd name="connsiteY770" fmla="*/ 752475 h 2044699"/>
                <a:gd name="connsiteX771" fmla="*/ 98425 w 1263650"/>
                <a:gd name="connsiteY771" fmla="*/ 746125 h 2044699"/>
                <a:gd name="connsiteX772" fmla="*/ 95250 w 1263650"/>
                <a:gd name="connsiteY772" fmla="*/ 733425 h 2044699"/>
                <a:gd name="connsiteX773" fmla="*/ 92075 w 1263650"/>
                <a:gd name="connsiteY773" fmla="*/ 730250 h 2044699"/>
                <a:gd name="connsiteX774" fmla="*/ 88900 w 1263650"/>
                <a:gd name="connsiteY774" fmla="*/ 730250 h 2044699"/>
                <a:gd name="connsiteX775" fmla="*/ 85725 w 1263650"/>
                <a:gd name="connsiteY775" fmla="*/ 733425 h 2044699"/>
                <a:gd name="connsiteX776" fmla="*/ 85725 w 1263650"/>
                <a:gd name="connsiteY776" fmla="*/ 730250 h 2044699"/>
                <a:gd name="connsiteX777" fmla="*/ 85725 w 1263650"/>
                <a:gd name="connsiteY777" fmla="*/ 727075 h 2044699"/>
                <a:gd name="connsiteX778" fmla="*/ 85725 w 1263650"/>
                <a:gd name="connsiteY778" fmla="*/ 717550 h 2044699"/>
                <a:gd name="connsiteX779" fmla="*/ 85725 w 1263650"/>
                <a:gd name="connsiteY779" fmla="*/ 708025 h 2044699"/>
                <a:gd name="connsiteX780" fmla="*/ 82550 w 1263650"/>
                <a:gd name="connsiteY780" fmla="*/ 704850 h 2044699"/>
                <a:gd name="connsiteX781" fmla="*/ 82550 w 1263650"/>
                <a:gd name="connsiteY781" fmla="*/ 701675 h 2044699"/>
                <a:gd name="connsiteX782" fmla="*/ 60325 w 1263650"/>
                <a:gd name="connsiteY782" fmla="*/ 673100 h 2044699"/>
                <a:gd name="connsiteX783" fmla="*/ 50800 w 1263650"/>
                <a:gd name="connsiteY783" fmla="*/ 641350 h 2044699"/>
                <a:gd name="connsiteX784" fmla="*/ 38100 w 1263650"/>
                <a:gd name="connsiteY784" fmla="*/ 625475 h 2044699"/>
                <a:gd name="connsiteX785" fmla="*/ 31750 w 1263650"/>
                <a:gd name="connsiteY785" fmla="*/ 615950 h 2044699"/>
                <a:gd name="connsiteX786" fmla="*/ 22225 w 1263650"/>
                <a:gd name="connsiteY786" fmla="*/ 590550 h 2044699"/>
                <a:gd name="connsiteX787" fmla="*/ 22225 w 1263650"/>
                <a:gd name="connsiteY787" fmla="*/ 584200 h 2044699"/>
                <a:gd name="connsiteX788" fmla="*/ 28575 w 1263650"/>
                <a:gd name="connsiteY788" fmla="*/ 581025 h 2044699"/>
                <a:gd name="connsiteX789" fmla="*/ 31750 w 1263650"/>
                <a:gd name="connsiteY789" fmla="*/ 568325 h 2044699"/>
                <a:gd name="connsiteX790" fmla="*/ 31750 w 1263650"/>
                <a:gd name="connsiteY790" fmla="*/ 552450 h 2044699"/>
                <a:gd name="connsiteX791" fmla="*/ 28575 w 1263650"/>
                <a:gd name="connsiteY791" fmla="*/ 536575 h 2044699"/>
                <a:gd name="connsiteX792" fmla="*/ 28575 w 1263650"/>
                <a:gd name="connsiteY792" fmla="*/ 508000 h 2044699"/>
                <a:gd name="connsiteX793" fmla="*/ 38100 w 1263650"/>
                <a:gd name="connsiteY793" fmla="*/ 482600 h 2044699"/>
                <a:gd name="connsiteX794" fmla="*/ 47625 w 1263650"/>
                <a:gd name="connsiteY794" fmla="*/ 473075 h 2044699"/>
                <a:gd name="connsiteX795" fmla="*/ 47625 w 1263650"/>
                <a:gd name="connsiteY795" fmla="*/ 463550 h 2044699"/>
                <a:gd name="connsiteX796" fmla="*/ 50800 w 1263650"/>
                <a:gd name="connsiteY796" fmla="*/ 447675 h 2044699"/>
                <a:gd name="connsiteX797" fmla="*/ 47625 w 1263650"/>
                <a:gd name="connsiteY797" fmla="*/ 438150 h 2044699"/>
                <a:gd name="connsiteX798" fmla="*/ 47625 w 1263650"/>
                <a:gd name="connsiteY798" fmla="*/ 419100 h 2044699"/>
                <a:gd name="connsiteX799" fmla="*/ 44450 w 1263650"/>
                <a:gd name="connsiteY799" fmla="*/ 409575 h 2044699"/>
                <a:gd name="connsiteX800" fmla="*/ 41275 w 1263650"/>
                <a:gd name="connsiteY800" fmla="*/ 400050 h 2044699"/>
                <a:gd name="connsiteX801" fmla="*/ 34925 w 1263650"/>
                <a:gd name="connsiteY801" fmla="*/ 381000 h 2044699"/>
                <a:gd name="connsiteX802" fmla="*/ 31750 w 1263650"/>
                <a:gd name="connsiteY802" fmla="*/ 381000 h 2044699"/>
                <a:gd name="connsiteX803" fmla="*/ 31750 w 1263650"/>
                <a:gd name="connsiteY803" fmla="*/ 374650 h 2044699"/>
                <a:gd name="connsiteX804" fmla="*/ 25400 w 1263650"/>
                <a:gd name="connsiteY804" fmla="*/ 374650 h 2044699"/>
                <a:gd name="connsiteX805" fmla="*/ 28575 w 1263650"/>
                <a:gd name="connsiteY805" fmla="*/ 361950 h 2044699"/>
                <a:gd name="connsiteX806" fmla="*/ 25400 w 1263650"/>
                <a:gd name="connsiteY806" fmla="*/ 358775 h 2044699"/>
                <a:gd name="connsiteX807" fmla="*/ 19050 w 1263650"/>
                <a:gd name="connsiteY807" fmla="*/ 352425 h 2044699"/>
                <a:gd name="connsiteX808" fmla="*/ 0 w 1263650"/>
                <a:gd name="connsiteY808" fmla="*/ 320675 h 2044699"/>
                <a:gd name="connsiteX809" fmla="*/ 3175 w 1263650"/>
                <a:gd name="connsiteY809" fmla="*/ 307975 h 2044699"/>
                <a:gd name="connsiteX810" fmla="*/ 3175 w 1263650"/>
                <a:gd name="connsiteY810" fmla="*/ 282575 h 2044699"/>
                <a:gd name="connsiteX811" fmla="*/ 12700 w 1263650"/>
                <a:gd name="connsiteY811" fmla="*/ 263525 h 2044699"/>
                <a:gd name="connsiteX812" fmla="*/ 22225 w 1263650"/>
                <a:gd name="connsiteY812" fmla="*/ 254000 h 2044699"/>
                <a:gd name="connsiteX813" fmla="*/ 22225 w 1263650"/>
                <a:gd name="connsiteY813" fmla="*/ 250825 h 2044699"/>
                <a:gd name="connsiteX814" fmla="*/ 25400 w 1263650"/>
                <a:gd name="connsiteY814" fmla="*/ 250825 h 2044699"/>
                <a:gd name="connsiteX815" fmla="*/ 34925 w 1263650"/>
                <a:gd name="connsiteY815" fmla="*/ 234950 h 2044699"/>
                <a:gd name="connsiteX816" fmla="*/ 38100 w 1263650"/>
                <a:gd name="connsiteY816" fmla="*/ 231775 h 2044699"/>
                <a:gd name="connsiteX817" fmla="*/ 41275 w 1263650"/>
                <a:gd name="connsiteY817" fmla="*/ 231775 h 2044699"/>
                <a:gd name="connsiteX818" fmla="*/ 41275 w 1263650"/>
                <a:gd name="connsiteY818" fmla="*/ 234950 h 2044699"/>
                <a:gd name="connsiteX819" fmla="*/ 38100 w 1263650"/>
                <a:gd name="connsiteY819" fmla="*/ 238125 h 2044699"/>
                <a:gd name="connsiteX820" fmla="*/ 34925 w 1263650"/>
                <a:gd name="connsiteY820" fmla="*/ 238125 h 2044699"/>
                <a:gd name="connsiteX821" fmla="*/ 34925 w 1263650"/>
                <a:gd name="connsiteY821" fmla="*/ 241300 h 2044699"/>
                <a:gd name="connsiteX822" fmla="*/ 38100 w 1263650"/>
                <a:gd name="connsiteY822" fmla="*/ 244475 h 2044699"/>
                <a:gd name="connsiteX823" fmla="*/ 41275 w 1263650"/>
                <a:gd name="connsiteY823" fmla="*/ 244475 h 2044699"/>
                <a:gd name="connsiteX824" fmla="*/ 41275 w 1263650"/>
                <a:gd name="connsiteY824" fmla="*/ 241300 h 2044699"/>
                <a:gd name="connsiteX825" fmla="*/ 44450 w 1263650"/>
                <a:gd name="connsiteY825" fmla="*/ 238125 h 2044699"/>
                <a:gd name="connsiteX826" fmla="*/ 44450 w 1263650"/>
                <a:gd name="connsiteY826" fmla="*/ 234950 h 2044699"/>
                <a:gd name="connsiteX827" fmla="*/ 47625 w 1263650"/>
                <a:gd name="connsiteY827" fmla="*/ 231775 h 2044699"/>
                <a:gd name="connsiteX828" fmla="*/ 50800 w 1263650"/>
                <a:gd name="connsiteY828" fmla="*/ 228600 h 2044699"/>
                <a:gd name="connsiteX829" fmla="*/ 53975 w 1263650"/>
                <a:gd name="connsiteY829" fmla="*/ 228600 h 2044699"/>
                <a:gd name="connsiteX830" fmla="*/ 57150 w 1263650"/>
                <a:gd name="connsiteY830" fmla="*/ 225425 h 2044699"/>
                <a:gd name="connsiteX831" fmla="*/ 60325 w 1263650"/>
                <a:gd name="connsiteY831" fmla="*/ 225425 h 2044699"/>
                <a:gd name="connsiteX832" fmla="*/ 63500 w 1263650"/>
                <a:gd name="connsiteY832" fmla="*/ 222250 h 2044699"/>
                <a:gd name="connsiteX833" fmla="*/ 66675 w 1263650"/>
                <a:gd name="connsiteY833" fmla="*/ 222250 h 2044699"/>
                <a:gd name="connsiteX834" fmla="*/ 66675 w 1263650"/>
                <a:gd name="connsiteY834" fmla="*/ 219075 h 2044699"/>
                <a:gd name="connsiteX835" fmla="*/ 63500 w 1263650"/>
                <a:gd name="connsiteY835" fmla="*/ 219075 h 2044699"/>
                <a:gd name="connsiteX836" fmla="*/ 63500 w 1263650"/>
                <a:gd name="connsiteY836" fmla="*/ 215900 h 2044699"/>
                <a:gd name="connsiteX837" fmla="*/ 57150 w 1263650"/>
                <a:gd name="connsiteY837" fmla="*/ 215900 h 2044699"/>
                <a:gd name="connsiteX838" fmla="*/ 57150 w 1263650"/>
                <a:gd name="connsiteY838" fmla="*/ 219075 h 2044699"/>
                <a:gd name="connsiteX839" fmla="*/ 53975 w 1263650"/>
                <a:gd name="connsiteY839" fmla="*/ 219075 h 2044699"/>
                <a:gd name="connsiteX840" fmla="*/ 47625 w 1263650"/>
                <a:gd name="connsiteY840" fmla="*/ 228600 h 2044699"/>
                <a:gd name="connsiteX841" fmla="*/ 44450 w 1263650"/>
                <a:gd name="connsiteY841" fmla="*/ 228600 h 2044699"/>
                <a:gd name="connsiteX842" fmla="*/ 41275 w 1263650"/>
                <a:gd name="connsiteY842" fmla="*/ 225425 h 2044699"/>
                <a:gd name="connsiteX843" fmla="*/ 44450 w 1263650"/>
                <a:gd name="connsiteY843" fmla="*/ 222250 h 2044699"/>
                <a:gd name="connsiteX844" fmla="*/ 47625 w 1263650"/>
                <a:gd name="connsiteY844" fmla="*/ 215900 h 2044699"/>
                <a:gd name="connsiteX845" fmla="*/ 66675 w 1263650"/>
                <a:gd name="connsiteY845" fmla="*/ 193675 h 2044699"/>
                <a:gd name="connsiteX846" fmla="*/ 69850 w 1263650"/>
                <a:gd name="connsiteY846" fmla="*/ 184150 h 2044699"/>
                <a:gd name="connsiteX847" fmla="*/ 69850 w 1263650"/>
                <a:gd name="connsiteY847" fmla="*/ 177800 h 2044699"/>
                <a:gd name="connsiteX848" fmla="*/ 73025 w 1263650"/>
                <a:gd name="connsiteY848" fmla="*/ 165100 h 2044699"/>
                <a:gd name="connsiteX849" fmla="*/ 76200 w 1263650"/>
                <a:gd name="connsiteY849" fmla="*/ 155575 h 2044699"/>
                <a:gd name="connsiteX850" fmla="*/ 95250 w 1263650"/>
                <a:gd name="connsiteY850" fmla="*/ 120650 h 2044699"/>
                <a:gd name="connsiteX851" fmla="*/ 98425 w 1263650"/>
                <a:gd name="connsiteY851" fmla="*/ 104775 h 2044699"/>
                <a:gd name="connsiteX852" fmla="*/ 98425 w 1263650"/>
                <a:gd name="connsiteY852" fmla="*/ 92075 h 2044699"/>
                <a:gd name="connsiteX853" fmla="*/ 104775 w 1263650"/>
                <a:gd name="connsiteY853" fmla="*/ 92075 h 2044699"/>
                <a:gd name="connsiteX854" fmla="*/ 98425 w 1263650"/>
                <a:gd name="connsiteY854" fmla="*/ 88900 h 2044699"/>
                <a:gd name="connsiteX855" fmla="*/ 101600 w 1263650"/>
                <a:gd name="connsiteY855" fmla="*/ 53975 h 2044699"/>
                <a:gd name="connsiteX856" fmla="*/ 92075 w 1263650"/>
                <a:gd name="connsiteY856" fmla="*/ 50800 h 2044699"/>
                <a:gd name="connsiteX857" fmla="*/ 88900 w 1263650"/>
                <a:gd name="connsiteY857" fmla="*/ 41275 h 2044699"/>
                <a:gd name="connsiteX858" fmla="*/ 98425 w 1263650"/>
                <a:gd name="connsiteY858" fmla="*/ 28575 h 2044699"/>
                <a:gd name="connsiteX859" fmla="*/ 104775 w 1263650"/>
                <a:gd name="connsiteY859" fmla="*/ 15875 h 2044699"/>
                <a:gd name="connsiteX860" fmla="*/ 104775 w 1263650"/>
                <a:gd name="connsiteY860" fmla="*/ 12700 h 2044699"/>
                <a:gd name="connsiteX861" fmla="*/ 104775 w 1263650"/>
                <a:gd name="connsiteY861" fmla="*/ 0 h 2044699"/>
                <a:gd name="connsiteX0" fmla="*/ 584200 w 1263650"/>
                <a:gd name="connsiteY0" fmla="*/ 1828799 h 2044699"/>
                <a:gd name="connsiteX1" fmla="*/ 561975 w 1263650"/>
                <a:gd name="connsiteY1" fmla="*/ 1797049 h 2044699"/>
                <a:gd name="connsiteX2" fmla="*/ 565150 w 1263650"/>
                <a:gd name="connsiteY2" fmla="*/ 1797049 h 2044699"/>
                <a:gd name="connsiteX3" fmla="*/ 568325 w 1263650"/>
                <a:gd name="connsiteY3" fmla="*/ 1797049 h 2044699"/>
                <a:gd name="connsiteX4" fmla="*/ 571500 w 1263650"/>
                <a:gd name="connsiteY4" fmla="*/ 1803399 h 2044699"/>
                <a:gd name="connsiteX5" fmla="*/ 577850 w 1263650"/>
                <a:gd name="connsiteY5" fmla="*/ 1806574 h 2044699"/>
                <a:gd name="connsiteX6" fmla="*/ 577850 w 1263650"/>
                <a:gd name="connsiteY6" fmla="*/ 1809749 h 2044699"/>
                <a:gd name="connsiteX7" fmla="*/ 581025 w 1263650"/>
                <a:gd name="connsiteY7" fmla="*/ 1816099 h 2044699"/>
                <a:gd name="connsiteX8" fmla="*/ 584200 w 1263650"/>
                <a:gd name="connsiteY8" fmla="*/ 1822449 h 2044699"/>
                <a:gd name="connsiteX9" fmla="*/ 587375 w 1263650"/>
                <a:gd name="connsiteY9" fmla="*/ 1822449 h 2044699"/>
                <a:gd name="connsiteX10" fmla="*/ 587375 w 1263650"/>
                <a:gd name="connsiteY10" fmla="*/ 1825624 h 2044699"/>
                <a:gd name="connsiteX11" fmla="*/ 587375 w 1263650"/>
                <a:gd name="connsiteY11" fmla="*/ 1828799 h 2044699"/>
                <a:gd name="connsiteX12" fmla="*/ 584200 w 1263650"/>
                <a:gd name="connsiteY12" fmla="*/ 1828799 h 2044699"/>
                <a:gd name="connsiteX13" fmla="*/ 654050 w 1263650"/>
                <a:gd name="connsiteY13" fmla="*/ 1784349 h 2044699"/>
                <a:gd name="connsiteX14" fmla="*/ 657225 w 1263650"/>
                <a:gd name="connsiteY14" fmla="*/ 1784349 h 2044699"/>
                <a:gd name="connsiteX15" fmla="*/ 657225 w 1263650"/>
                <a:gd name="connsiteY15" fmla="*/ 1787524 h 2044699"/>
                <a:gd name="connsiteX16" fmla="*/ 654050 w 1263650"/>
                <a:gd name="connsiteY16" fmla="*/ 1787524 h 2044699"/>
                <a:gd name="connsiteX17" fmla="*/ 654050 w 1263650"/>
                <a:gd name="connsiteY17" fmla="*/ 1784349 h 2044699"/>
                <a:gd name="connsiteX18" fmla="*/ 320675 w 1263650"/>
                <a:gd name="connsiteY18" fmla="*/ 1441449 h 2044699"/>
                <a:gd name="connsiteX19" fmla="*/ 320678 w 1263650"/>
                <a:gd name="connsiteY19" fmla="*/ 1441452 h 2044699"/>
                <a:gd name="connsiteX20" fmla="*/ 320678 w 1263650"/>
                <a:gd name="connsiteY20" fmla="*/ 1441449 h 2044699"/>
                <a:gd name="connsiteX21" fmla="*/ 320675 w 1263650"/>
                <a:gd name="connsiteY21" fmla="*/ 1441449 h 2044699"/>
                <a:gd name="connsiteX22" fmla="*/ 200026 w 1263650"/>
                <a:gd name="connsiteY22" fmla="*/ 857250 h 2044699"/>
                <a:gd name="connsiteX23" fmla="*/ 202410 w 1263650"/>
                <a:gd name="connsiteY23" fmla="*/ 859634 h 2044699"/>
                <a:gd name="connsiteX24" fmla="*/ 202410 w 1263650"/>
                <a:gd name="connsiteY24" fmla="*/ 859633 h 2044699"/>
                <a:gd name="connsiteX25" fmla="*/ 200027 w 1263650"/>
                <a:gd name="connsiteY25" fmla="*/ 857250 h 2044699"/>
                <a:gd name="connsiteX26" fmla="*/ 200026 w 1263650"/>
                <a:gd name="connsiteY26" fmla="*/ 857250 h 2044699"/>
                <a:gd name="connsiteX27" fmla="*/ 193676 w 1263650"/>
                <a:gd name="connsiteY27" fmla="*/ 854075 h 2044699"/>
                <a:gd name="connsiteX28" fmla="*/ 193676 w 1263650"/>
                <a:gd name="connsiteY28" fmla="*/ 857250 h 2044699"/>
                <a:gd name="connsiteX29" fmla="*/ 193677 w 1263650"/>
                <a:gd name="connsiteY29" fmla="*/ 857250 h 2044699"/>
                <a:gd name="connsiteX30" fmla="*/ 193677 w 1263650"/>
                <a:gd name="connsiteY30" fmla="*/ 854075 h 2044699"/>
                <a:gd name="connsiteX31" fmla="*/ 193676 w 1263650"/>
                <a:gd name="connsiteY31" fmla="*/ 854075 h 2044699"/>
                <a:gd name="connsiteX32" fmla="*/ 190501 w 1263650"/>
                <a:gd name="connsiteY32" fmla="*/ 847724 h 2044699"/>
                <a:gd name="connsiteX33" fmla="*/ 190501 w 1263650"/>
                <a:gd name="connsiteY33" fmla="*/ 847725 h 2044699"/>
                <a:gd name="connsiteX34" fmla="*/ 190501 w 1263650"/>
                <a:gd name="connsiteY34" fmla="*/ 850900 h 2044699"/>
                <a:gd name="connsiteX35" fmla="*/ 190501 w 1263650"/>
                <a:gd name="connsiteY35" fmla="*/ 854075 h 2044699"/>
                <a:gd name="connsiteX36" fmla="*/ 190502 w 1263650"/>
                <a:gd name="connsiteY36" fmla="*/ 854075 h 2044699"/>
                <a:gd name="connsiteX37" fmla="*/ 190502 w 1263650"/>
                <a:gd name="connsiteY37" fmla="*/ 850900 h 2044699"/>
                <a:gd name="connsiteX38" fmla="*/ 190502 w 1263650"/>
                <a:gd name="connsiteY38" fmla="*/ 847725 h 2044699"/>
                <a:gd name="connsiteX39" fmla="*/ 190501 w 1263650"/>
                <a:gd name="connsiteY39" fmla="*/ 847724 h 2044699"/>
                <a:gd name="connsiteX40" fmla="*/ 187326 w 1263650"/>
                <a:gd name="connsiteY40" fmla="*/ 838200 h 2044699"/>
                <a:gd name="connsiteX41" fmla="*/ 187326 w 1263650"/>
                <a:gd name="connsiteY41" fmla="*/ 841375 h 2044699"/>
                <a:gd name="connsiteX42" fmla="*/ 187326 w 1263650"/>
                <a:gd name="connsiteY42" fmla="*/ 844550 h 2044699"/>
                <a:gd name="connsiteX43" fmla="*/ 187327 w 1263650"/>
                <a:gd name="connsiteY43" fmla="*/ 844550 h 2044699"/>
                <a:gd name="connsiteX44" fmla="*/ 187327 w 1263650"/>
                <a:gd name="connsiteY44" fmla="*/ 841375 h 2044699"/>
                <a:gd name="connsiteX45" fmla="*/ 187327 w 1263650"/>
                <a:gd name="connsiteY45" fmla="*/ 838200 h 2044699"/>
                <a:gd name="connsiteX46" fmla="*/ 187326 w 1263650"/>
                <a:gd name="connsiteY46" fmla="*/ 838200 h 2044699"/>
                <a:gd name="connsiteX47" fmla="*/ 184151 w 1263650"/>
                <a:gd name="connsiteY47" fmla="*/ 835025 h 2044699"/>
                <a:gd name="connsiteX48" fmla="*/ 184151 w 1263650"/>
                <a:gd name="connsiteY48" fmla="*/ 838200 h 2044699"/>
                <a:gd name="connsiteX49" fmla="*/ 184152 w 1263650"/>
                <a:gd name="connsiteY49" fmla="*/ 838200 h 2044699"/>
                <a:gd name="connsiteX50" fmla="*/ 184152 w 1263650"/>
                <a:gd name="connsiteY50" fmla="*/ 835025 h 2044699"/>
                <a:gd name="connsiteX51" fmla="*/ 184151 w 1263650"/>
                <a:gd name="connsiteY51" fmla="*/ 835025 h 2044699"/>
                <a:gd name="connsiteX52" fmla="*/ 177801 w 1263650"/>
                <a:gd name="connsiteY52" fmla="*/ 831850 h 2044699"/>
                <a:gd name="connsiteX53" fmla="*/ 177801 w 1263650"/>
                <a:gd name="connsiteY53" fmla="*/ 835025 h 2044699"/>
                <a:gd name="connsiteX54" fmla="*/ 177802 w 1263650"/>
                <a:gd name="connsiteY54" fmla="*/ 835025 h 2044699"/>
                <a:gd name="connsiteX55" fmla="*/ 177802 w 1263650"/>
                <a:gd name="connsiteY55" fmla="*/ 831850 h 2044699"/>
                <a:gd name="connsiteX56" fmla="*/ 177801 w 1263650"/>
                <a:gd name="connsiteY56" fmla="*/ 831850 h 2044699"/>
                <a:gd name="connsiteX57" fmla="*/ 187325 w 1263650"/>
                <a:gd name="connsiteY57" fmla="*/ 784225 h 2044699"/>
                <a:gd name="connsiteX58" fmla="*/ 187325 w 1263650"/>
                <a:gd name="connsiteY58" fmla="*/ 787400 h 2044699"/>
                <a:gd name="connsiteX59" fmla="*/ 187326 w 1263650"/>
                <a:gd name="connsiteY59" fmla="*/ 787400 h 2044699"/>
                <a:gd name="connsiteX60" fmla="*/ 187326 w 1263650"/>
                <a:gd name="connsiteY60" fmla="*/ 784225 h 2044699"/>
                <a:gd name="connsiteX61" fmla="*/ 187325 w 1263650"/>
                <a:gd name="connsiteY61" fmla="*/ 784225 h 2044699"/>
                <a:gd name="connsiteX62" fmla="*/ 92075 w 1263650"/>
                <a:gd name="connsiteY62" fmla="*/ 784225 h 2044699"/>
                <a:gd name="connsiteX63" fmla="*/ 92075 w 1263650"/>
                <a:gd name="connsiteY63" fmla="*/ 787400 h 2044699"/>
                <a:gd name="connsiteX64" fmla="*/ 90805 w 1263650"/>
                <a:gd name="connsiteY64" fmla="*/ 784860 h 2044699"/>
                <a:gd name="connsiteX65" fmla="*/ 92075 w 1263650"/>
                <a:gd name="connsiteY65" fmla="*/ 784225 h 2044699"/>
                <a:gd name="connsiteX66" fmla="*/ 180975 w 1263650"/>
                <a:gd name="connsiteY66" fmla="*/ 774700 h 2044699"/>
                <a:gd name="connsiteX67" fmla="*/ 180976 w 1263650"/>
                <a:gd name="connsiteY67" fmla="*/ 774700 h 2044699"/>
                <a:gd name="connsiteX68" fmla="*/ 180976 w 1263650"/>
                <a:gd name="connsiteY68" fmla="*/ 774701 h 2044699"/>
                <a:gd name="connsiteX69" fmla="*/ 180975 w 1263650"/>
                <a:gd name="connsiteY69" fmla="*/ 774700 h 2044699"/>
                <a:gd name="connsiteX70" fmla="*/ 184150 w 1263650"/>
                <a:gd name="connsiteY70" fmla="*/ 769937 h 2044699"/>
                <a:gd name="connsiteX71" fmla="*/ 184150 w 1263650"/>
                <a:gd name="connsiteY71" fmla="*/ 771525 h 2044699"/>
                <a:gd name="connsiteX72" fmla="*/ 184151 w 1263650"/>
                <a:gd name="connsiteY72" fmla="*/ 771525 h 2044699"/>
                <a:gd name="connsiteX73" fmla="*/ 184151 w 1263650"/>
                <a:gd name="connsiteY73" fmla="*/ 769937 h 2044699"/>
                <a:gd name="connsiteX74" fmla="*/ 184150 w 1263650"/>
                <a:gd name="connsiteY74" fmla="*/ 769937 h 2044699"/>
                <a:gd name="connsiteX75" fmla="*/ 555625 w 1263650"/>
                <a:gd name="connsiteY75" fmla="*/ 641350 h 2044699"/>
                <a:gd name="connsiteX76" fmla="*/ 561975 w 1263650"/>
                <a:gd name="connsiteY76" fmla="*/ 644525 h 2044699"/>
                <a:gd name="connsiteX77" fmla="*/ 561976 w 1263650"/>
                <a:gd name="connsiteY77" fmla="*/ 644525 h 2044699"/>
                <a:gd name="connsiteX78" fmla="*/ 555626 w 1263650"/>
                <a:gd name="connsiteY78" fmla="*/ 641350 h 2044699"/>
                <a:gd name="connsiteX79" fmla="*/ 555625 w 1263650"/>
                <a:gd name="connsiteY79" fmla="*/ 641350 h 2044699"/>
                <a:gd name="connsiteX80" fmla="*/ 104775 w 1263650"/>
                <a:gd name="connsiteY80" fmla="*/ 0 h 2044699"/>
                <a:gd name="connsiteX81" fmla="*/ 107950 w 1263650"/>
                <a:gd name="connsiteY81" fmla="*/ 3175 h 2044699"/>
                <a:gd name="connsiteX82" fmla="*/ 114300 w 1263650"/>
                <a:gd name="connsiteY82" fmla="*/ 3175 h 2044699"/>
                <a:gd name="connsiteX83" fmla="*/ 123825 w 1263650"/>
                <a:gd name="connsiteY83" fmla="*/ 6350 h 2044699"/>
                <a:gd name="connsiteX84" fmla="*/ 133350 w 1263650"/>
                <a:gd name="connsiteY84" fmla="*/ 9525 h 2044699"/>
                <a:gd name="connsiteX85" fmla="*/ 136525 w 1263650"/>
                <a:gd name="connsiteY85" fmla="*/ 9525 h 2044699"/>
                <a:gd name="connsiteX86" fmla="*/ 146050 w 1263650"/>
                <a:gd name="connsiteY86" fmla="*/ 12700 h 2044699"/>
                <a:gd name="connsiteX87" fmla="*/ 155575 w 1263650"/>
                <a:gd name="connsiteY87" fmla="*/ 15875 h 2044699"/>
                <a:gd name="connsiteX88" fmla="*/ 158750 w 1263650"/>
                <a:gd name="connsiteY88" fmla="*/ 15875 h 2044699"/>
                <a:gd name="connsiteX89" fmla="*/ 161925 w 1263650"/>
                <a:gd name="connsiteY89" fmla="*/ 15875 h 2044699"/>
                <a:gd name="connsiteX90" fmla="*/ 180975 w 1263650"/>
                <a:gd name="connsiteY90" fmla="*/ 22225 h 2044699"/>
                <a:gd name="connsiteX91" fmla="*/ 190500 w 1263650"/>
                <a:gd name="connsiteY91" fmla="*/ 22225 h 2044699"/>
                <a:gd name="connsiteX92" fmla="*/ 200025 w 1263650"/>
                <a:gd name="connsiteY92" fmla="*/ 25400 h 2044699"/>
                <a:gd name="connsiteX93" fmla="*/ 203200 w 1263650"/>
                <a:gd name="connsiteY93" fmla="*/ 28575 h 2044699"/>
                <a:gd name="connsiteX94" fmla="*/ 215900 w 1263650"/>
                <a:gd name="connsiteY94" fmla="*/ 28575 h 2044699"/>
                <a:gd name="connsiteX95" fmla="*/ 215900 w 1263650"/>
                <a:gd name="connsiteY95" fmla="*/ 31750 h 2044699"/>
                <a:gd name="connsiteX96" fmla="*/ 219075 w 1263650"/>
                <a:gd name="connsiteY96" fmla="*/ 31750 h 2044699"/>
                <a:gd name="connsiteX97" fmla="*/ 222250 w 1263650"/>
                <a:gd name="connsiteY97" fmla="*/ 31750 h 2044699"/>
                <a:gd name="connsiteX98" fmla="*/ 225425 w 1263650"/>
                <a:gd name="connsiteY98" fmla="*/ 31750 h 2044699"/>
                <a:gd name="connsiteX99" fmla="*/ 228600 w 1263650"/>
                <a:gd name="connsiteY99" fmla="*/ 31750 h 2044699"/>
                <a:gd name="connsiteX100" fmla="*/ 231775 w 1263650"/>
                <a:gd name="connsiteY100" fmla="*/ 34925 h 2044699"/>
                <a:gd name="connsiteX101" fmla="*/ 238125 w 1263650"/>
                <a:gd name="connsiteY101" fmla="*/ 34925 h 2044699"/>
                <a:gd name="connsiteX102" fmla="*/ 247650 w 1263650"/>
                <a:gd name="connsiteY102" fmla="*/ 38100 h 2044699"/>
                <a:gd name="connsiteX103" fmla="*/ 263525 w 1263650"/>
                <a:gd name="connsiteY103" fmla="*/ 41275 h 2044699"/>
                <a:gd name="connsiteX104" fmla="*/ 269875 w 1263650"/>
                <a:gd name="connsiteY104" fmla="*/ 44450 h 2044699"/>
                <a:gd name="connsiteX105" fmla="*/ 282575 w 1263650"/>
                <a:gd name="connsiteY105" fmla="*/ 47625 h 2044699"/>
                <a:gd name="connsiteX106" fmla="*/ 307975 w 1263650"/>
                <a:gd name="connsiteY106" fmla="*/ 53975 h 2044699"/>
                <a:gd name="connsiteX107" fmla="*/ 314325 w 1263650"/>
                <a:gd name="connsiteY107" fmla="*/ 53975 h 2044699"/>
                <a:gd name="connsiteX108" fmla="*/ 320675 w 1263650"/>
                <a:gd name="connsiteY108" fmla="*/ 57150 h 2044699"/>
                <a:gd name="connsiteX109" fmla="*/ 327025 w 1263650"/>
                <a:gd name="connsiteY109" fmla="*/ 57150 h 2044699"/>
                <a:gd name="connsiteX110" fmla="*/ 346075 w 1263650"/>
                <a:gd name="connsiteY110" fmla="*/ 60325 h 2044699"/>
                <a:gd name="connsiteX111" fmla="*/ 355600 w 1263650"/>
                <a:gd name="connsiteY111" fmla="*/ 63500 h 2044699"/>
                <a:gd name="connsiteX112" fmla="*/ 365125 w 1263650"/>
                <a:gd name="connsiteY112" fmla="*/ 66675 h 2044699"/>
                <a:gd name="connsiteX113" fmla="*/ 368300 w 1263650"/>
                <a:gd name="connsiteY113" fmla="*/ 66675 h 2044699"/>
                <a:gd name="connsiteX114" fmla="*/ 371475 w 1263650"/>
                <a:gd name="connsiteY114" fmla="*/ 66675 h 2044699"/>
                <a:gd name="connsiteX115" fmla="*/ 393700 w 1263650"/>
                <a:gd name="connsiteY115" fmla="*/ 73025 h 2044699"/>
                <a:gd name="connsiteX116" fmla="*/ 460375 w 1263650"/>
                <a:gd name="connsiteY116" fmla="*/ 92075 h 2044699"/>
                <a:gd name="connsiteX117" fmla="*/ 473075 w 1263650"/>
                <a:gd name="connsiteY117" fmla="*/ 95250 h 2044699"/>
                <a:gd name="connsiteX118" fmla="*/ 482600 w 1263650"/>
                <a:gd name="connsiteY118" fmla="*/ 98425 h 2044699"/>
                <a:gd name="connsiteX119" fmla="*/ 485775 w 1263650"/>
                <a:gd name="connsiteY119" fmla="*/ 98425 h 2044699"/>
                <a:gd name="connsiteX120" fmla="*/ 498475 w 1263650"/>
                <a:gd name="connsiteY120" fmla="*/ 101600 h 2044699"/>
                <a:gd name="connsiteX121" fmla="*/ 501650 w 1263650"/>
                <a:gd name="connsiteY121" fmla="*/ 101600 h 2044699"/>
                <a:gd name="connsiteX122" fmla="*/ 508000 w 1263650"/>
                <a:gd name="connsiteY122" fmla="*/ 101600 h 2044699"/>
                <a:gd name="connsiteX123" fmla="*/ 523875 w 1263650"/>
                <a:gd name="connsiteY123" fmla="*/ 107950 h 2044699"/>
                <a:gd name="connsiteX124" fmla="*/ 527050 w 1263650"/>
                <a:gd name="connsiteY124" fmla="*/ 107950 h 2044699"/>
                <a:gd name="connsiteX125" fmla="*/ 530225 w 1263650"/>
                <a:gd name="connsiteY125" fmla="*/ 107950 h 2044699"/>
                <a:gd name="connsiteX126" fmla="*/ 539750 w 1263650"/>
                <a:gd name="connsiteY126" fmla="*/ 111125 h 2044699"/>
                <a:gd name="connsiteX127" fmla="*/ 542925 w 1263650"/>
                <a:gd name="connsiteY127" fmla="*/ 111125 h 2044699"/>
                <a:gd name="connsiteX128" fmla="*/ 546100 w 1263650"/>
                <a:gd name="connsiteY128" fmla="*/ 111125 h 2044699"/>
                <a:gd name="connsiteX129" fmla="*/ 549275 w 1263650"/>
                <a:gd name="connsiteY129" fmla="*/ 114300 h 2044699"/>
                <a:gd name="connsiteX130" fmla="*/ 552450 w 1263650"/>
                <a:gd name="connsiteY130" fmla="*/ 114300 h 2044699"/>
                <a:gd name="connsiteX131" fmla="*/ 555625 w 1263650"/>
                <a:gd name="connsiteY131" fmla="*/ 114300 h 2044699"/>
                <a:gd name="connsiteX132" fmla="*/ 558800 w 1263650"/>
                <a:gd name="connsiteY132" fmla="*/ 114300 h 2044699"/>
                <a:gd name="connsiteX133" fmla="*/ 561975 w 1263650"/>
                <a:gd name="connsiteY133" fmla="*/ 114300 h 2044699"/>
                <a:gd name="connsiteX134" fmla="*/ 565150 w 1263650"/>
                <a:gd name="connsiteY134" fmla="*/ 117475 h 2044699"/>
                <a:gd name="connsiteX135" fmla="*/ 574675 w 1263650"/>
                <a:gd name="connsiteY135" fmla="*/ 120650 h 2044699"/>
                <a:gd name="connsiteX136" fmla="*/ 584200 w 1263650"/>
                <a:gd name="connsiteY136" fmla="*/ 120650 h 2044699"/>
                <a:gd name="connsiteX137" fmla="*/ 606425 w 1263650"/>
                <a:gd name="connsiteY137" fmla="*/ 127000 h 2044699"/>
                <a:gd name="connsiteX138" fmla="*/ 628650 w 1263650"/>
                <a:gd name="connsiteY138" fmla="*/ 130175 h 2044699"/>
                <a:gd name="connsiteX139" fmla="*/ 650875 w 1263650"/>
                <a:gd name="connsiteY139" fmla="*/ 136525 h 2044699"/>
                <a:gd name="connsiteX140" fmla="*/ 660400 w 1263650"/>
                <a:gd name="connsiteY140" fmla="*/ 139700 h 2044699"/>
                <a:gd name="connsiteX141" fmla="*/ 676275 w 1263650"/>
                <a:gd name="connsiteY141" fmla="*/ 142875 h 2044699"/>
                <a:gd name="connsiteX142" fmla="*/ 682625 w 1263650"/>
                <a:gd name="connsiteY142" fmla="*/ 142875 h 2044699"/>
                <a:gd name="connsiteX143" fmla="*/ 679450 w 1263650"/>
                <a:gd name="connsiteY143" fmla="*/ 155575 h 2044699"/>
                <a:gd name="connsiteX144" fmla="*/ 676275 w 1263650"/>
                <a:gd name="connsiteY144" fmla="*/ 161925 h 2044699"/>
                <a:gd name="connsiteX145" fmla="*/ 676275 w 1263650"/>
                <a:gd name="connsiteY145" fmla="*/ 165100 h 2044699"/>
                <a:gd name="connsiteX146" fmla="*/ 676275 w 1263650"/>
                <a:gd name="connsiteY146" fmla="*/ 174625 h 2044699"/>
                <a:gd name="connsiteX147" fmla="*/ 673100 w 1263650"/>
                <a:gd name="connsiteY147" fmla="*/ 187325 h 2044699"/>
                <a:gd name="connsiteX148" fmla="*/ 666750 w 1263650"/>
                <a:gd name="connsiteY148" fmla="*/ 203200 h 2044699"/>
                <a:gd name="connsiteX149" fmla="*/ 666750 w 1263650"/>
                <a:gd name="connsiteY149" fmla="*/ 206375 h 2044699"/>
                <a:gd name="connsiteX150" fmla="*/ 660400 w 1263650"/>
                <a:gd name="connsiteY150" fmla="*/ 234950 h 2044699"/>
                <a:gd name="connsiteX151" fmla="*/ 660400 w 1263650"/>
                <a:gd name="connsiteY151" fmla="*/ 241300 h 2044699"/>
                <a:gd name="connsiteX152" fmla="*/ 650875 w 1263650"/>
                <a:gd name="connsiteY152" fmla="*/ 273050 h 2044699"/>
                <a:gd name="connsiteX153" fmla="*/ 647700 w 1263650"/>
                <a:gd name="connsiteY153" fmla="*/ 295275 h 2044699"/>
                <a:gd name="connsiteX154" fmla="*/ 647700 w 1263650"/>
                <a:gd name="connsiteY154" fmla="*/ 298450 h 2044699"/>
                <a:gd name="connsiteX155" fmla="*/ 644525 w 1263650"/>
                <a:gd name="connsiteY155" fmla="*/ 307975 h 2044699"/>
                <a:gd name="connsiteX156" fmla="*/ 641350 w 1263650"/>
                <a:gd name="connsiteY156" fmla="*/ 330200 h 2044699"/>
                <a:gd name="connsiteX157" fmla="*/ 635000 w 1263650"/>
                <a:gd name="connsiteY157" fmla="*/ 352425 h 2044699"/>
                <a:gd name="connsiteX158" fmla="*/ 631825 w 1263650"/>
                <a:gd name="connsiteY158" fmla="*/ 365125 h 2044699"/>
                <a:gd name="connsiteX159" fmla="*/ 628650 w 1263650"/>
                <a:gd name="connsiteY159" fmla="*/ 374650 h 2044699"/>
                <a:gd name="connsiteX160" fmla="*/ 628650 w 1263650"/>
                <a:gd name="connsiteY160" fmla="*/ 381000 h 2044699"/>
                <a:gd name="connsiteX161" fmla="*/ 628650 w 1263650"/>
                <a:gd name="connsiteY161" fmla="*/ 387350 h 2044699"/>
                <a:gd name="connsiteX162" fmla="*/ 622300 w 1263650"/>
                <a:gd name="connsiteY162" fmla="*/ 419100 h 2044699"/>
                <a:gd name="connsiteX163" fmla="*/ 619125 w 1263650"/>
                <a:gd name="connsiteY163" fmla="*/ 434975 h 2044699"/>
                <a:gd name="connsiteX164" fmla="*/ 612775 w 1263650"/>
                <a:gd name="connsiteY164" fmla="*/ 457200 h 2044699"/>
                <a:gd name="connsiteX165" fmla="*/ 606425 w 1263650"/>
                <a:gd name="connsiteY165" fmla="*/ 476250 h 2044699"/>
                <a:gd name="connsiteX166" fmla="*/ 600075 w 1263650"/>
                <a:gd name="connsiteY166" fmla="*/ 511175 h 2044699"/>
                <a:gd name="connsiteX167" fmla="*/ 587375 w 1263650"/>
                <a:gd name="connsiteY167" fmla="*/ 568325 h 2044699"/>
                <a:gd name="connsiteX168" fmla="*/ 587375 w 1263650"/>
                <a:gd name="connsiteY168" fmla="*/ 574675 h 2044699"/>
                <a:gd name="connsiteX169" fmla="*/ 577850 w 1263650"/>
                <a:gd name="connsiteY169" fmla="*/ 612775 h 2044699"/>
                <a:gd name="connsiteX170" fmla="*/ 574675 w 1263650"/>
                <a:gd name="connsiteY170" fmla="*/ 619125 h 2044699"/>
                <a:gd name="connsiteX171" fmla="*/ 574675 w 1263650"/>
                <a:gd name="connsiteY171" fmla="*/ 622300 h 2044699"/>
                <a:gd name="connsiteX172" fmla="*/ 574676 w 1263650"/>
                <a:gd name="connsiteY172" fmla="*/ 622300 h 2044699"/>
                <a:gd name="connsiteX173" fmla="*/ 573884 w 1263650"/>
                <a:gd name="connsiteY173" fmla="*/ 626260 h 2044699"/>
                <a:gd name="connsiteX174" fmla="*/ 573884 w 1263650"/>
                <a:gd name="connsiteY174" fmla="*/ 629444 h 2044699"/>
                <a:gd name="connsiteX175" fmla="*/ 573247 w 1263650"/>
                <a:gd name="connsiteY175" fmla="*/ 629444 h 2044699"/>
                <a:gd name="connsiteX176" fmla="*/ 571501 w 1263650"/>
                <a:gd name="connsiteY176" fmla="*/ 638175 h 2044699"/>
                <a:gd name="connsiteX177" fmla="*/ 568326 w 1263650"/>
                <a:gd name="connsiteY177" fmla="*/ 644525 h 2044699"/>
                <a:gd name="connsiteX178" fmla="*/ 568325 w 1263650"/>
                <a:gd name="connsiteY178" fmla="*/ 644525 h 2044699"/>
                <a:gd name="connsiteX179" fmla="*/ 568325 w 1263650"/>
                <a:gd name="connsiteY179" fmla="*/ 657225 h 2044699"/>
                <a:gd name="connsiteX180" fmla="*/ 565150 w 1263650"/>
                <a:gd name="connsiteY180" fmla="*/ 666750 h 2044699"/>
                <a:gd name="connsiteX181" fmla="*/ 565150 w 1263650"/>
                <a:gd name="connsiteY181" fmla="*/ 673100 h 2044699"/>
                <a:gd name="connsiteX182" fmla="*/ 561975 w 1263650"/>
                <a:gd name="connsiteY182" fmla="*/ 679450 h 2044699"/>
                <a:gd name="connsiteX183" fmla="*/ 561975 w 1263650"/>
                <a:gd name="connsiteY183" fmla="*/ 682625 h 2044699"/>
                <a:gd name="connsiteX184" fmla="*/ 558800 w 1263650"/>
                <a:gd name="connsiteY184" fmla="*/ 692150 h 2044699"/>
                <a:gd name="connsiteX185" fmla="*/ 558801 w 1263650"/>
                <a:gd name="connsiteY185" fmla="*/ 692150 h 2044699"/>
                <a:gd name="connsiteX186" fmla="*/ 558801 w 1263650"/>
                <a:gd name="connsiteY186" fmla="*/ 704850 h 2044699"/>
                <a:gd name="connsiteX187" fmla="*/ 558801 w 1263650"/>
                <a:gd name="connsiteY187" fmla="*/ 708025 h 2044699"/>
                <a:gd name="connsiteX188" fmla="*/ 561976 w 1263650"/>
                <a:gd name="connsiteY188" fmla="*/ 708025 h 2044699"/>
                <a:gd name="connsiteX189" fmla="*/ 561976 w 1263650"/>
                <a:gd name="connsiteY189" fmla="*/ 711200 h 2044699"/>
                <a:gd name="connsiteX190" fmla="*/ 561976 w 1263650"/>
                <a:gd name="connsiteY190" fmla="*/ 714375 h 2044699"/>
                <a:gd name="connsiteX191" fmla="*/ 568326 w 1263650"/>
                <a:gd name="connsiteY191" fmla="*/ 720725 h 2044699"/>
                <a:gd name="connsiteX192" fmla="*/ 570231 w 1263650"/>
                <a:gd name="connsiteY192" fmla="*/ 723900 h 2044699"/>
                <a:gd name="connsiteX193" fmla="*/ 571501 w 1263650"/>
                <a:gd name="connsiteY193" fmla="*/ 726017 h 2044699"/>
                <a:gd name="connsiteX194" fmla="*/ 577851 w 1263650"/>
                <a:gd name="connsiteY194" fmla="*/ 736600 h 2044699"/>
                <a:gd name="connsiteX195" fmla="*/ 593726 w 1263650"/>
                <a:gd name="connsiteY195" fmla="*/ 755650 h 2044699"/>
                <a:gd name="connsiteX196" fmla="*/ 603251 w 1263650"/>
                <a:gd name="connsiteY196" fmla="*/ 771525 h 2044699"/>
                <a:gd name="connsiteX197" fmla="*/ 606426 w 1263650"/>
                <a:gd name="connsiteY197" fmla="*/ 771525 h 2044699"/>
                <a:gd name="connsiteX198" fmla="*/ 606426 w 1263650"/>
                <a:gd name="connsiteY198" fmla="*/ 774700 h 2044699"/>
                <a:gd name="connsiteX199" fmla="*/ 606425 w 1263650"/>
                <a:gd name="connsiteY199" fmla="*/ 774700 h 2044699"/>
                <a:gd name="connsiteX200" fmla="*/ 625475 w 1263650"/>
                <a:gd name="connsiteY200" fmla="*/ 803275 h 2044699"/>
                <a:gd name="connsiteX201" fmla="*/ 628650 w 1263650"/>
                <a:gd name="connsiteY201" fmla="*/ 806450 h 2044699"/>
                <a:gd name="connsiteX202" fmla="*/ 635000 w 1263650"/>
                <a:gd name="connsiteY202" fmla="*/ 812800 h 2044699"/>
                <a:gd name="connsiteX203" fmla="*/ 638175 w 1263650"/>
                <a:gd name="connsiteY203" fmla="*/ 819150 h 2044699"/>
                <a:gd name="connsiteX204" fmla="*/ 644525 w 1263650"/>
                <a:gd name="connsiteY204" fmla="*/ 828675 h 2044699"/>
                <a:gd name="connsiteX205" fmla="*/ 647700 w 1263650"/>
                <a:gd name="connsiteY205" fmla="*/ 831850 h 2044699"/>
                <a:gd name="connsiteX206" fmla="*/ 654050 w 1263650"/>
                <a:gd name="connsiteY206" fmla="*/ 841375 h 2044699"/>
                <a:gd name="connsiteX207" fmla="*/ 657225 w 1263650"/>
                <a:gd name="connsiteY207" fmla="*/ 841375 h 2044699"/>
                <a:gd name="connsiteX208" fmla="*/ 657225 w 1263650"/>
                <a:gd name="connsiteY208" fmla="*/ 847725 h 2044699"/>
                <a:gd name="connsiteX209" fmla="*/ 660400 w 1263650"/>
                <a:gd name="connsiteY209" fmla="*/ 850900 h 2044699"/>
                <a:gd name="connsiteX210" fmla="*/ 663575 w 1263650"/>
                <a:gd name="connsiteY210" fmla="*/ 854075 h 2044699"/>
                <a:gd name="connsiteX211" fmla="*/ 673100 w 1263650"/>
                <a:gd name="connsiteY211" fmla="*/ 866775 h 2044699"/>
                <a:gd name="connsiteX212" fmla="*/ 679450 w 1263650"/>
                <a:gd name="connsiteY212" fmla="*/ 876300 h 2044699"/>
                <a:gd name="connsiteX213" fmla="*/ 682625 w 1263650"/>
                <a:gd name="connsiteY213" fmla="*/ 879475 h 2044699"/>
                <a:gd name="connsiteX214" fmla="*/ 701675 w 1263650"/>
                <a:gd name="connsiteY214" fmla="*/ 908050 h 2044699"/>
                <a:gd name="connsiteX215" fmla="*/ 708025 w 1263650"/>
                <a:gd name="connsiteY215" fmla="*/ 914400 h 2044699"/>
                <a:gd name="connsiteX216" fmla="*/ 723900 w 1263650"/>
                <a:gd name="connsiteY216" fmla="*/ 936625 h 2044699"/>
                <a:gd name="connsiteX217" fmla="*/ 733425 w 1263650"/>
                <a:gd name="connsiteY217" fmla="*/ 949325 h 2044699"/>
                <a:gd name="connsiteX218" fmla="*/ 736600 w 1263650"/>
                <a:gd name="connsiteY218" fmla="*/ 952500 h 2044699"/>
                <a:gd name="connsiteX219" fmla="*/ 736600 w 1263650"/>
                <a:gd name="connsiteY219" fmla="*/ 955675 h 2044699"/>
                <a:gd name="connsiteX220" fmla="*/ 739775 w 1263650"/>
                <a:gd name="connsiteY220" fmla="*/ 958850 h 2044699"/>
                <a:gd name="connsiteX221" fmla="*/ 739775 w 1263650"/>
                <a:gd name="connsiteY221" fmla="*/ 962025 h 2044699"/>
                <a:gd name="connsiteX222" fmla="*/ 746125 w 1263650"/>
                <a:gd name="connsiteY222" fmla="*/ 971550 h 2044699"/>
                <a:gd name="connsiteX223" fmla="*/ 790575 w 1263650"/>
                <a:gd name="connsiteY223" fmla="*/ 1028700 h 2044699"/>
                <a:gd name="connsiteX224" fmla="*/ 806450 w 1263650"/>
                <a:gd name="connsiteY224" fmla="*/ 1050925 h 2044699"/>
                <a:gd name="connsiteX225" fmla="*/ 812800 w 1263650"/>
                <a:gd name="connsiteY225" fmla="*/ 1060450 h 2044699"/>
                <a:gd name="connsiteX226" fmla="*/ 822325 w 1263650"/>
                <a:gd name="connsiteY226" fmla="*/ 1073150 h 2044699"/>
                <a:gd name="connsiteX227" fmla="*/ 825500 w 1263650"/>
                <a:gd name="connsiteY227" fmla="*/ 1079500 h 2044699"/>
                <a:gd name="connsiteX228" fmla="*/ 841375 w 1263650"/>
                <a:gd name="connsiteY228" fmla="*/ 1104900 h 2044699"/>
                <a:gd name="connsiteX229" fmla="*/ 854075 w 1263650"/>
                <a:gd name="connsiteY229" fmla="*/ 1117600 h 2044699"/>
                <a:gd name="connsiteX230" fmla="*/ 860425 w 1263650"/>
                <a:gd name="connsiteY230" fmla="*/ 1130300 h 2044699"/>
                <a:gd name="connsiteX231" fmla="*/ 866775 w 1263650"/>
                <a:gd name="connsiteY231" fmla="*/ 1136650 h 2044699"/>
                <a:gd name="connsiteX232" fmla="*/ 869950 w 1263650"/>
                <a:gd name="connsiteY232" fmla="*/ 1143000 h 2044699"/>
                <a:gd name="connsiteX233" fmla="*/ 882650 w 1263650"/>
                <a:gd name="connsiteY233" fmla="*/ 1162050 h 2044699"/>
                <a:gd name="connsiteX234" fmla="*/ 892175 w 1263650"/>
                <a:gd name="connsiteY234" fmla="*/ 1168400 h 2044699"/>
                <a:gd name="connsiteX235" fmla="*/ 892175 w 1263650"/>
                <a:gd name="connsiteY235" fmla="*/ 1171575 h 2044699"/>
                <a:gd name="connsiteX236" fmla="*/ 895350 w 1263650"/>
                <a:gd name="connsiteY236" fmla="*/ 1174750 h 2044699"/>
                <a:gd name="connsiteX237" fmla="*/ 904875 w 1263650"/>
                <a:gd name="connsiteY237" fmla="*/ 1190625 h 2044699"/>
                <a:gd name="connsiteX238" fmla="*/ 908050 w 1263650"/>
                <a:gd name="connsiteY238" fmla="*/ 1193800 h 2044699"/>
                <a:gd name="connsiteX239" fmla="*/ 933450 w 1263650"/>
                <a:gd name="connsiteY239" fmla="*/ 1228725 h 2044699"/>
                <a:gd name="connsiteX240" fmla="*/ 933450 w 1263650"/>
                <a:gd name="connsiteY240" fmla="*/ 1231900 h 2044699"/>
                <a:gd name="connsiteX241" fmla="*/ 958850 w 1263650"/>
                <a:gd name="connsiteY241" fmla="*/ 1263650 h 2044699"/>
                <a:gd name="connsiteX242" fmla="*/ 977900 w 1263650"/>
                <a:gd name="connsiteY242" fmla="*/ 1292225 h 2044699"/>
                <a:gd name="connsiteX243" fmla="*/ 1005680 w 1263650"/>
                <a:gd name="connsiteY243" fmla="*/ 1331117 h 2044699"/>
                <a:gd name="connsiteX244" fmla="*/ 1006478 w 1263650"/>
                <a:gd name="connsiteY244" fmla="*/ 1331117 h 2044699"/>
                <a:gd name="connsiteX245" fmla="*/ 1006478 w 1263650"/>
                <a:gd name="connsiteY245" fmla="*/ 1332234 h 2044699"/>
                <a:gd name="connsiteX246" fmla="*/ 1009650 w 1263650"/>
                <a:gd name="connsiteY246" fmla="*/ 1336675 h 2044699"/>
                <a:gd name="connsiteX247" fmla="*/ 1025525 w 1263650"/>
                <a:gd name="connsiteY247" fmla="*/ 1355725 h 2044699"/>
                <a:gd name="connsiteX248" fmla="*/ 1025525 w 1263650"/>
                <a:gd name="connsiteY248" fmla="*/ 1358900 h 2044699"/>
                <a:gd name="connsiteX249" fmla="*/ 1031875 w 1263650"/>
                <a:gd name="connsiteY249" fmla="*/ 1365250 h 2044699"/>
                <a:gd name="connsiteX250" fmla="*/ 1035050 w 1263650"/>
                <a:gd name="connsiteY250" fmla="*/ 1374775 h 2044699"/>
                <a:gd name="connsiteX251" fmla="*/ 1038225 w 1263650"/>
                <a:gd name="connsiteY251" fmla="*/ 1374775 h 2044699"/>
                <a:gd name="connsiteX252" fmla="*/ 1041400 w 1263650"/>
                <a:gd name="connsiteY252" fmla="*/ 1377950 h 2044699"/>
                <a:gd name="connsiteX253" fmla="*/ 1044575 w 1263650"/>
                <a:gd name="connsiteY253" fmla="*/ 1384300 h 2044699"/>
                <a:gd name="connsiteX254" fmla="*/ 1047750 w 1263650"/>
                <a:gd name="connsiteY254" fmla="*/ 1387475 h 2044699"/>
                <a:gd name="connsiteX255" fmla="*/ 1047750 w 1263650"/>
                <a:gd name="connsiteY255" fmla="*/ 1390650 h 2044699"/>
                <a:gd name="connsiteX256" fmla="*/ 1050925 w 1263650"/>
                <a:gd name="connsiteY256" fmla="*/ 1393825 h 2044699"/>
                <a:gd name="connsiteX257" fmla="*/ 1054100 w 1263650"/>
                <a:gd name="connsiteY257" fmla="*/ 1397000 h 2044699"/>
                <a:gd name="connsiteX258" fmla="*/ 1057275 w 1263650"/>
                <a:gd name="connsiteY258" fmla="*/ 1403350 h 2044699"/>
                <a:gd name="connsiteX259" fmla="*/ 1073150 w 1263650"/>
                <a:gd name="connsiteY259" fmla="*/ 1425575 h 2044699"/>
                <a:gd name="connsiteX260" fmla="*/ 1079500 w 1263650"/>
                <a:gd name="connsiteY260" fmla="*/ 1431925 h 2044699"/>
                <a:gd name="connsiteX261" fmla="*/ 1079500 w 1263650"/>
                <a:gd name="connsiteY261" fmla="*/ 1431924 h 2044699"/>
                <a:gd name="connsiteX262" fmla="*/ 1092200 w 1263650"/>
                <a:gd name="connsiteY262" fmla="*/ 1450974 h 2044699"/>
                <a:gd name="connsiteX263" fmla="*/ 1098550 w 1263650"/>
                <a:gd name="connsiteY263" fmla="*/ 1457324 h 2044699"/>
                <a:gd name="connsiteX264" fmla="*/ 1098550 w 1263650"/>
                <a:gd name="connsiteY264" fmla="*/ 1460499 h 2044699"/>
                <a:gd name="connsiteX265" fmla="*/ 1114425 w 1263650"/>
                <a:gd name="connsiteY265" fmla="*/ 1479549 h 2044699"/>
                <a:gd name="connsiteX266" fmla="*/ 1133475 w 1263650"/>
                <a:gd name="connsiteY266" fmla="*/ 1508124 h 2044699"/>
                <a:gd name="connsiteX267" fmla="*/ 1149350 w 1263650"/>
                <a:gd name="connsiteY267" fmla="*/ 1530349 h 2044699"/>
                <a:gd name="connsiteX268" fmla="*/ 1155700 w 1263650"/>
                <a:gd name="connsiteY268" fmla="*/ 1539874 h 2044699"/>
                <a:gd name="connsiteX269" fmla="*/ 1171575 w 1263650"/>
                <a:gd name="connsiteY269" fmla="*/ 1562099 h 2044699"/>
                <a:gd name="connsiteX270" fmla="*/ 1177925 w 1263650"/>
                <a:gd name="connsiteY270" fmla="*/ 1571624 h 2044699"/>
                <a:gd name="connsiteX271" fmla="*/ 1181100 w 1263650"/>
                <a:gd name="connsiteY271" fmla="*/ 1574799 h 2044699"/>
                <a:gd name="connsiteX272" fmla="*/ 1187450 w 1263650"/>
                <a:gd name="connsiteY272" fmla="*/ 1584324 h 2044699"/>
                <a:gd name="connsiteX273" fmla="*/ 1206500 w 1263650"/>
                <a:gd name="connsiteY273" fmla="*/ 1609724 h 2044699"/>
                <a:gd name="connsiteX274" fmla="*/ 1206500 w 1263650"/>
                <a:gd name="connsiteY274" fmla="*/ 1612899 h 2044699"/>
                <a:gd name="connsiteX275" fmla="*/ 1209675 w 1263650"/>
                <a:gd name="connsiteY275" fmla="*/ 1612899 h 2044699"/>
                <a:gd name="connsiteX276" fmla="*/ 1209675 w 1263650"/>
                <a:gd name="connsiteY276" fmla="*/ 1616074 h 2044699"/>
                <a:gd name="connsiteX277" fmla="*/ 1206500 w 1263650"/>
                <a:gd name="connsiteY277" fmla="*/ 1625599 h 2044699"/>
                <a:gd name="connsiteX278" fmla="*/ 1206500 w 1263650"/>
                <a:gd name="connsiteY278" fmla="*/ 1628774 h 2044699"/>
                <a:gd name="connsiteX279" fmla="*/ 1206500 w 1263650"/>
                <a:gd name="connsiteY279" fmla="*/ 1631949 h 2044699"/>
                <a:gd name="connsiteX280" fmla="*/ 1203325 w 1263650"/>
                <a:gd name="connsiteY280" fmla="*/ 1635124 h 2044699"/>
                <a:gd name="connsiteX281" fmla="*/ 1203325 w 1263650"/>
                <a:gd name="connsiteY281" fmla="*/ 1638299 h 2044699"/>
                <a:gd name="connsiteX282" fmla="*/ 1212850 w 1263650"/>
                <a:gd name="connsiteY282" fmla="*/ 1657349 h 2044699"/>
                <a:gd name="connsiteX283" fmla="*/ 1212850 w 1263650"/>
                <a:gd name="connsiteY283" fmla="*/ 1660524 h 2044699"/>
                <a:gd name="connsiteX284" fmla="*/ 1219200 w 1263650"/>
                <a:gd name="connsiteY284" fmla="*/ 1666874 h 2044699"/>
                <a:gd name="connsiteX285" fmla="*/ 1222375 w 1263650"/>
                <a:gd name="connsiteY285" fmla="*/ 1670049 h 2044699"/>
                <a:gd name="connsiteX286" fmla="*/ 1225550 w 1263650"/>
                <a:gd name="connsiteY286" fmla="*/ 1670049 h 2044699"/>
                <a:gd name="connsiteX287" fmla="*/ 1225550 w 1263650"/>
                <a:gd name="connsiteY287" fmla="*/ 1673224 h 2044699"/>
                <a:gd name="connsiteX288" fmla="*/ 1225550 w 1263650"/>
                <a:gd name="connsiteY288" fmla="*/ 1679574 h 2044699"/>
                <a:gd name="connsiteX289" fmla="*/ 1225550 w 1263650"/>
                <a:gd name="connsiteY289" fmla="*/ 1682749 h 2044699"/>
                <a:gd name="connsiteX290" fmla="*/ 1228725 w 1263650"/>
                <a:gd name="connsiteY290" fmla="*/ 1695449 h 2044699"/>
                <a:gd name="connsiteX291" fmla="*/ 1231900 w 1263650"/>
                <a:gd name="connsiteY291" fmla="*/ 1708149 h 2044699"/>
                <a:gd name="connsiteX292" fmla="*/ 1231900 w 1263650"/>
                <a:gd name="connsiteY292" fmla="*/ 1714499 h 2044699"/>
                <a:gd name="connsiteX293" fmla="*/ 1231900 w 1263650"/>
                <a:gd name="connsiteY293" fmla="*/ 1717674 h 2044699"/>
                <a:gd name="connsiteX294" fmla="*/ 1228725 w 1263650"/>
                <a:gd name="connsiteY294" fmla="*/ 1720849 h 2044699"/>
                <a:gd name="connsiteX295" fmla="*/ 1231900 w 1263650"/>
                <a:gd name="connsiteY295" fmla="*/ 1724024 h 2044699"/>
                <a:gd name="connsiteX296" fmla="*/ 1238250 w 1263650"/>
                <a:gd name="connsiteY296" fmla="*/ 1724024 h 2044699"/>
                <a:gd name="connsiteX297" fmla="*/ 1257300 w 1263650"/>
                <a:gd name="connsiteY297" fmla="*/ 1746249 h 2044699"/>
                <a:gd name="connsiteX298" fmla="*/ 1260475 w 1263650"/>
                <a:gd name="connsiteY298" fmla="*/ 1749424 h 2044699"/>
                <a:gd name="connsiteX299" fmla="*/ 1263650 w 1263650"/>
                <a:gd name="connsiteY299" fmla="*/ 1755774 h 2044699"/>
                <a:gd name="connsiteX300" fmla="*/ 1263650 w 1263650"/>
                <a:gd name="connsiteY300" fmla="*/ 1762124 h 2044699"/>
                <a:gd name="connsiteX301" fmla="*/ 1254125 w 1263650"/>
                <a:gd name="connsiteY301" fmla="*/ 1768474 h 2044699"/>
                <a:gd name="connsiteX302" fmla="*/ 1247775 w 1263650"/>
                <a:gd name="connsiteY302" fmla="*/ 1774824 h 2044699"/>
                <a:gd name="connsiteX303" fmla="*/ 1247775 w 1263650"/>
                <a:gd name="connsiteY303" fmla="*/ 1777999 h 2044699"/>
                <a:gd name="connsiteX304" fmla="*/ 1244600 w 1263650"/>
                <a:gd name="connsiteY304" fmla="*/ 1777999 h 2044699"/>
                <a:gd name="connsiteX305" fmla="*/ 1241425 w 1263650"/>
                <a:gd name="connsiteY305" fmla="*/ 1777999 h 2044699"/>
                <a:gd name="connsiteX306" fmla="*/ 1228725 w 1263650"/>
                <a:gd name="connsiteY306" fmla="*/ 1784349 h 2044699"/>
                <a:gd name="connsiteX307" fmla="*/ 1222375 w 1263650"/>
                <a:gd name="connsiteY307" fmla="*/ 1787524 h 2044699"/>
                <a:gd name="connsiteX308" fmla="*/ 1216025 w 1263650"/>
                <a:gd name="connsiteY308" fmla="*/ 1787524 h 2044699"/>
                <a:gd name="connsiteX309" fmla="*/ 1212850 w 1263650"/>
                <a:gd name="connsiteY309" fmla="*/ 1787524 h 2044699"/>
                <a:gd name="connsiteX310" fmla="*/ 1212850 w 1263650"/>
                <a:gd name="connsiteY310" fmla="*/ 1790699 h 2044699"/>
                <a:gd name="connsiteX311" fmla="*/ 1209675 w 1263650"/>
                <a:gd name="connsiteY311" fmla="*/ 1790699 h 2044699"/>
                <a:gd name="connsiteX312" fmla="*/ 1209675 w 1263650"/>
                <a:gd name="connsiteY312" fmla="*/ 1793874 h 2044699"/>
                <a:gd name="connsiteX313" fmla="*/ 1209675 w 1263650"/>
                <a:gd name="connsiteY313" fmla="*/ 1797049 h 2044699"/>
                <a:gd name="connsiteX314" fmla="*/ 1206500 w 1263650"/>
                <a:gd name="connsiteY314" fmla="*/ 1806574 h 2044699"/>
                <a:gd name="connsiteX315" fmla="*/ 1200150 w 1263650"/>
                <a:gd name="connsiteY315" fmla="*/ 1809749 h 2044699"/>
                <a:gd name="connsiteX316" fmla="*/ 1193800 w 1263650"/>
                <a:gd name="connsiteY316" fmla="*/ 1812924 h 2044699"/>
                <a:gd name="connsiteX317" fmla="*/ 1190625 w 1263650"/>
                <a:gd name="connsiteY317" fmla="*/ 1819274 h 2044699"/>
                <a:gd name="connsiteX318" fmla="*/ 1193800 w 1263650"/>
                <a:gd name="connsiteY318" fmla="*/ 1819274 h 2044699"/>
                <a:gd name="connsiteX319" fmla="*/ 1193800 w 1263650"/>
                <a:gd name="connsiteY319" fmla="*/ 1822449 h 2044699"/>
                <a:gd name="connsiteX320" fmla="*/ 1193800 w 1263650"/>
                <a:gd name="connsiteY320" fmla="*/ 1831974 h 2044699"/>
                <a:gd name="connsiteX321" fmla="*/ 1190625 w 1263650"/>
                <a:gd name="connsiteY321" fmla="*/ 1831974 h 2044699"/>
                <a:gd name="connsiteX322" fmla="*/ 1190625 w 1263650"/>
                <a:gd name="connsiteY322" fmla="*/ 1835149 h 2044699"/>
                <a:gd name="connsiteX323" fmla="*/ 1187450 w 1263650"/>
                <a:gd name="connsiteY323" fmla="*/ 1841499 h 2044699"/>
                <a:gd name="connsiteX324" fmla="*/ 1190625 w 1263650"/>
                <a:gd name="connsiteY324" fmla="*/ 1847849 h 2044699"/>
                <a:gd name="connsiteX325" fmla="*/ 1190625 w 1263650"/>
                <a:gd name="connsiteY325" fmla="*/ 1860549 h 2044699"/>
                <a:gd name="connsiteX326" fmla="*/ 1190625 w 1263650"/>
                <a:gd name="connsiteY326" fmla="*/ 1863724 h 2044699"/>
                <a:gd name="connsiteX327" fmla="*/ 1187450 w 1263650"/>
                <a:gd name="connsiteY327" fmla="*/ 1863724 h 2044699"/>
                <a:gd name="connsiteX328" fmla="*/ 1184275 w 1263650"/>
                <a:gd name="connsiteY328" fmla="*/ 1863724 h 2044699"/>
                <a:gd name="connsiteX329" fmla="*/ 1184275 w 1263650"/>
                <a:gd name="connsiteY329" fmla="*/ 1866899 h 2044699"/>
                <a:gd name="connsiteX330" fmla="*/ 1184275 w 1263650"/>
                <a:gd name="connsiteY330" fmla="*/ 1870074 h 2044699"/>
                <a:gd name="connsiteX331" fmla="*/ 1181100 w 1263650"/>
                <a:gd name="connsiteY331" fmla="*/ 1879599 h 2044699"/>
                <a:gd name="connsiteX332" fmla="*/ 1181100 w 1263650"/>
                <a:gd name="connsiteY332" fmla="*/ 1885949 h 2044699"/>
                <a:gd name="connsiteX333" fmla="*/ 1174750 w 1263650"/>
                <a:gd name="connsiteY333" fmla="*/ 1892299 h 2044699"/>
                <a:gd name="connsiteX334" fmla="*/ 1168400 w 1263650"/>
                <a:gd name="connsiteY334" fmla="*/ 1898649 h 2044699"/>
                <a:gd name="connsiteX335" fmla="*/ 1162050 w 1263650"/>
                <a:gd name="connsiteY335" fmla="*/ 1904999 h 2044699"/>
                <a:gd name="connsiteX336" fmla="*/ 1162050 w 1263650"/>
                <a:gd name="connsiteY336" fmla="*/ 1908174 h 2044699"/>
                <a:gd name="connsiteX337" fmla="*/ 1162050 w 1263650"/>
                <a:gd name="connsiteY337" fmla="*/ 1911349 h 2044699"/>
                <a:gd name="connsiteX338" fmla="*/ 1158875 w 1263650"/>
                <a:gd name="connsiteY338" fmla="*/ 1911349 h 2044699"/>
                <a:gd name="connsiteX339" fmla="*/ 1158875 w 1263650"/>
                <a:gd name="connsiteY339" fmla="*/ 1914524 h 2044699"/>
                <a:gd name="connsiteX340" fmla="*/ 1155700 w 1263650"/>
                <a:gd name="connsiteY340" fmla="*/ 1914524 h 2044699"/>
                <a:gd name="connsiteX341" fmla="*/ 1155700 w 1263650"/>
                <a:gd name="connsiteY341" fmla="*/ 1911349 h 2044699"/>
                <a:gd name="connsiteX342" fmla="*/ 1146175 w 1263650"/>
                <a:gd name="connsiteY342" fmla="*/ 1917699 h 2044699"/>
                <a:gd name="connsiteX343" fmla="*/ 1146175 w 1263650"/>
                <a:gd name="connsiteY343" fmla="*/ 1927224 h 2044699"/>
                <a:gd name="connsiteX344" fmla="*/ 1149350 w 1263650"/>
                <a:gd name="connsiteY344" fmla="*/ 1943099 h 2044699"/>
                <a:gd name="connsiteX345" fmla="*/ 1146175 w 1263650"/>
                <a:gd name="connsiteY345" fmla="*/ 1949449 h 2044699"/>
                <a:gd name="connsiteX346" fmla="*/ 1146175 w 1263650"/>
                <a:gd name="connsiteY346" fmla="*/ 1955799 h 2044699"/>
                <a:gd name="connsiteX347" fmla="*/ 1146175 w 1263650"/>
                <a:gd name="connsiteY347" fmla="*/ 1958974 h 2044699"/>
                <a:gd name="connsiteX348" fmla="*/ 1146175 w 1263650"/>
                <a:gd name="connsiteY348" fmla="*/ 1962149 h 2044699"/>
                <a:gd name="connsiteX349" fmla="*/ 1143000 w 1263650"/>
                <a:gd name="connsiteY349" fmla="*/ 1965324 h 2044699"/>
                <a:gd name="connsiteX350" fmla="*/ 1139825 w 1263650"/>
                <a:gd name="connsiteY350" fmla="*/ 1968499 h 2044699"/>
                <a:gd name="connsiteX351" fmla="*/ 1139825 w 1263650"/>
                <a:gd name="connsiteY351" fmla="*/ 1971674 h 2044699"/>
                <a:gd name="connsiteX352" fmla="*/ 1136650 w 1263650"/>
                <a:gd name="connsiteY352" fmla="*/ 1971674 h 2044699"/>
                <a:gd name="connsiteX353" fmla="*/ 1139825 w 1263650"/>
                <a:gd name="connsiteY353" fmla="*/ 1974849 h 2044699"/>
                <a:gd name="connsiteX354" fmla="*/ 1143000 w 1263650"/>
                <a:gd name="connsiteY354" fmla="*/ 1981199 h 2044699"/>
                <a:gd name="connsiteX355" fmla="*/ 1143000 w 1263650"/>
                <a:gd name="connsiteY355" fmla="*/ 1984374 h 2044699"/>
                <a:gd name="connsiteX356" fmla="*/ 1149350 w 1263650"/>
                <a:gd name="connsiteY356" fmla="*/ 1987549 h 2044699"/>
                <a:gd name="connsiteX357" fmla="*/ 1152525 w 1263650"/>
                <a:gd name="connsiteY357" fmla="*/ 1987549 h 2044699"/>
                <a:gd name="connsiteX358" fmla="*/ 1155700 w 1263650"/>
                <a:gd name="connsiteY358" fmla="*/ 1987549 h 2044699"/>
                <a:gd name="connsiteX359" fmla="*/ 1158875 w 1263650"/>
                <a:gd name="connsiteY359" fmla="*/ 1987549 h 2044699"/>
                <a:gd name="connsiteX360" fmla="*/ 1162050 w 1263650"/>
                <a:gd name="connsiteY360" fmla="*/ 1987549 h 2044699"/>
                <a:gd name="connsiteX361" fmla="*/ 1165225 w 1263650"/>
                <a:gd name="connsiteY361" fmla="*/ 1987549 h 2044699"/>
                <a:gd name="connsiteX362" fmla="*/ 1165225 w 1263650"/>
                <a:gd name="connsiteY362" fmla="*/ 1990724 h 2044699"/>
                <a:gd name="connsiteX363" fmla="*/ 1171575 w 1263650"/>
                <a:gd name="connsiteY363" fmla="*/ 2000249 h 2044699"/>
                <a:gd name="connsiteX364" fmla="*/ 1171575 w 1263650"/>
                <a:gd name="connsiteY364" fmla="*/ 2003424 h 2044699"/>
                <a:gd name="connsiteX365" fmla="*/ 1171575 w 1263650"/>
                <a:gd name="connsiteY365" fmla="*/ 2012949 h 2044699"/>
                <a:gd name="connsiteX366" fmla="*/ 1171575 w 1263650"/>
                <a:gd name="connsiteY366" fmla="*/ 2016124 h 2044699"/>
                <a:gd name="connsiteX367" fmla="*/ 1171575 w 1263650"/>
                <a:gd name="connsiteY367" fmla="*/ 2019299 h 2044699"/>
                <a:gd name="connsiteX368" fmla="*/ 1168400 w 1263650"/>
                <a:gd name="connsiteY368" fmla="*/ 2025649 h 2044699"/>
                <a:gd name="connsiteX369" fmla="*/ 1165225 w 1263650"/>
                <a:gd name="connsiteY369" fmla="*/ 2028824 h 2044699"/>
                <a:gd name="connsiteX370" fmla="*/ 1155700 w 1263650"/>
                <a:gd name="connsiteY370" fmla="*/ 2038349 h 2044699"/>
                <a:gd name="connsiteX371" fmla="*/ 1155700 w 1263650"/>
                <a:gd name="connsiteY371" fmla="*/ 2041524 h 2044699"/>
                <a:gd name="connsiteX372" fmla="*/ 1146175 w 1263650"/>
                <a:gd name="connsiteY372" fmla="*/ 2044699 h 2044699"/>
                <a:gd name="connsiteX373" fmla="*/ 1139825 w 1263650"/>
                <a:gd name="connsiteY373" fmla="*/ 2044699 h 2044699"/>
                <a:gd name="connsiteX374" fmla="*/ 1133475 w 1263650"/>
                <a:gd name="connsiteY374" fmla="*/ 2041524 h 2044699"/>
                <a:gd name="connsiteX375" fmla="*/ 1130300 w 1263650"/>
                <a:gd name="connsiteY375" fmla="*/ 2041524 h 2044699"/>
                <a:gd name="connsiteX376" fmla="*/ 1130300 w 1263650"/>
                <a:gd name="connsiteY376" fmla="*/ 2038349 h 2044699"/>
                <a:gd name="connsiteX377" fmla="*/ 1127125 w 1263650"/>
                <a:gd name="connsiteY377" fmla="*/ 2038349 h 2044699"/>
                <a:gd name="connsiteX378" fmla="*/ 1127125 w 1263650"/>
                <a:gd name="connsiteY378" fmla="*/ 2041524 h 2044699"/>
                <a:gd name="connsiteX379" fmla="*/ 1123950 w 1263650"/>
                <a:gd name="connsiteY379" fmla="*/ 2041524 h 2044699"/>
                <a:gd name="connsiteX380" fmla="*/ 901700 w 1263650"/>
                <a:gd name="connsiteY380" fmla="*/ 2022474 h 2044699"/>
                <a:gd name="connsiteX381" fmla="*/ 739775 w 1263650"/>
                <a:gd name="connsiteY381" fmla="*/ 2009774 h 2044699"/>
                <a:gd name="connsiteX382" fmla="*/ 736600 w 1263650"/>
                <a:gd name="connsiteY382" fmla="*/ 1990724 h 2044699"/>
                <a:gd name="connsiteX383" fmla="*/ 733425 w 1263650"/>
                <a:gd name="connsiteY383" fmla="*/ 1981199 h 2044699"/>
                <a:gd name="connsiteX384" fmla="*/ 730250 w 1263650"/>
                <a:gd name="connsiteY384" fmla="*/ 1981199 h 2044699"/>
                <a:gd name="connsiteX385" fmla="*/ 730250 w 1263650"/>
                <a:gd name="connsiteY385" fmla="*/ 1978024 h 2044699"/>
                <a:gd name="connsiteX386" fmla="*/ 733425 w 1263650"/>
                <a:gd name="connsiteY386" fmla="*/ 1974849 h 2044699"/>
                <a:gd name="connsiteX387" fmla="*/ 736600 w 1263650"/>
                <a:gd name="connsiteY387" fmla="*/ 1974849 h 2044699"/>
                <a:gd name="connsiteX388" fmla="*/ 736600 w 1263650"/>
                <a:gd name="connsiteY388" fmla="*/ 1978024 h 2044699"/>
                <a:gd name="connsiteX389" fmla="*/ 736600 w 1263650"/>
                <a:gd name="connsiteY389" fmla="*/ 1981199 h 2044699"/>
                <a:gd name="connsiteX390" fmla="*/ 739775 w 1263650"/>
                <a:gd name="connsiteY390" fmla="*/ 1990724 h 2044699"/>
                <a:gd name="connsiteX391" fmla="*/ 742950 w 1263650"/>
                <a:gd name="connsiteY391" fmla="*/ 1993899 h 2044699"/>
                <a:gd name="connsiteX392" fmla="*/ 742950 w 1263650"/>
                <a:gd name="connsiteY392" fmla="*/ 2000249 h 2044699"/>
                <a:gd name="connsiteX393" fmla="*/ 746125 w 1263650"/>
                <a:gd name="connsiteY393" fmla="*/ 2000249 h 2044699"/>
                <a:gd name="connsiteX394" fmla="*/ 746125 w 1263650"/>
                <a:gd name="connsiteY394" fmla="*/ 1997074 h 2044699"/>
                <a:gd name="connsiteX395" fmla="*/ 746125 w 1263650"/>
                <a:gd name="connsiteY395" fmla="*/ 1987549 h 2044699"/>
                <a:gd name="connsiteX396" fmla="*/ 746125 w 1263650"/>
                <a:gd name="connsiteY396" fmla="*/ 1984374 h 2044699"/>
                <a:gd name="connsiteX397" fmla="*/ 746125 w 1263650"/>
                <a:gd name="connsiteY397" fmla="*/ 1981199 h 2044699"/>
                <a:gd name="connsiteX398" fmla="*/ 742950 w 1263650"/>
                <a:gd name="connsiteY398" fmla="*/ 1974849 h 2044699"/>
                <a:gd name="connsiteX399" fmla="*/ 739775 w 1263650"/>
                <a:gd name="connsiteY399" fmla="*/ 1971674 h 2044699"/>
                <a:gd name="connsiteX400" fmla="*/ 736600 w 1263650"/>
                <a:gd name="connsiteY400" fmla="*/ 1968499 h 2044699"/>
                <a:gd name="connsiteX401" fmla="*/ 733425 w 1263650"/>
                <a:gd name="connsiteY401" fmla="*/ 1971674 h 2044699"/>
                <a:gd name="connsiteX402" fmla="*/ 730250 w 1263650"/>
                <a:gd name="connsiteY402" fmla="*/ 1971674 h 2044699"/>
                <a:gd name="connsiteX403" fmla="*/ 730250 w 1263650"/>
                <a:gd name="connsiteY403" fmla="*/ 1974849 h 2044699"/>
                <a:gd name="connsiteX404" fmla="*/ 727075 w 1263650"/>
                <a:gd name="connsiteY404" fmla="*/ 1974849 h 2044699"/>
                <a:gd name="connsiteX405" fmla="*/ 723900 w 1263650"/>
                <a:gd name="connsiteY405" fmla="*/ 1971674 h 2044699"/>
                <a:gd name="connsiteX406" fmla="*/ 727075 w 1263650"/>
                <a:gd name="connsiteY406" fmla="*/ 1968499 h 2044699"/>
                <a:gd name="connsiteX407" fmla="*/ 727075 w 1263650"/>
                <a:gd name="connsiteY407" fmla="*/ 1965324 h 2044699"/>
                <a:gd name="connsiteX408" fmla="*/ 730250 w 1263650"/>
                <a:gd name="connsiteY408" fmla="*/ 1965324 h 2044699"/>
                <a:gd name="connsiteX409" fmla="*/ 730250 w 1263650"/>
                <a:gd name="connsiteY409" fmla="*/ 1962149 h 2044699"/>
                <a:gd name="connsiteX410" fmla="*/ 733425 w 1263650"/>
                <a:gd name="connsiteY410" fmla="*/ 1962149 h 2044699"/>
                <a:gd name="connsiteX411" fmla="*/ 733425 w 1263650"/>
                <a:gd name="connsiteY411" fmla="*/ 1958974 h 2044699"/>
                <a:gd name="connsiteX412" fmla="*/ 730250 w 1263650"/>
                <a:gd name="connsiteY412" fmla="*/ 1955799 h 2044699"/>
                <a:gd name="connsiteX413" fmla="*/ 730250 w 1263650"/>
                <a:gd name="connsiteY413" fmla="*/ 1958974 h 2044699"/>
                <a:gd name="connsiteX414" fmla="*/ 730250 w 1263650"/>
                <a:gd name="connsiteY414" fmla="*/ 1962149 h 2044699"/>
                <a:gd name="connsiteX415" fmla="*/ 727075 w 1263650"/>
                <a:gd name="connsiteY415" fmla="*/ 1962149 h 2044699"/>
                <a:gd name="connsiteX416" fmla="*/ 727075 w 1263650"/>
                <a:gd name="connsiteY416" fmla="*/ 1958974 h 2044699"/>
                <a:gd name="connsiteX417" fmla="*/ 723900 w 1263650"/>
                <a:gd name="connsiteY417" fmla="*/ 1955799 h 2044699"/>
                <a:gd name="connsiteX418" fmla="*/ 723900 w 1263650"/>
                <a:gd name="connsiteY418" fmla="*/ 1949449 h 2044699"/>
                <a:gd name="connsiteX419" fmla="*/ 723900 w 1263650"/>
                <a:gd name="connsiteY419" fmla="*/ 1946274 h 2044699"/>
                <a:gd name="connsiteX420" fmla="*/ 733425 w 1263650"/>
                <a:gd name="connsiteY420" fmla="*/ 1943099 h 2044699"/>
                <a:gd name="connsiteX421" fmla="*/ 733425 w 1263650"/>
                <a:gd name="connsiteY421" fmla="*/ 1917699 h 2044699"/>
                <a:gd name="connsiteX422" fmla="*/ 727075 w 1263650"/>
                <a:gd name="connsiteY422" fmla="*/ 1895474 h 2044699"/>
                <a:gd name="connsiteX423" fmla="*/ 720725 w 1263650"/>
                <a:gd name="connsiteY423" fmla="*/ 1870074 h 2044699"/>
                <a:gd name="connsiteX424" fmla="*/ 698500 w 1263650"/>
                <a:gd name="connsiteY424" fmla="*/ 1831974 h 2044699"/>
                <a:gd name="connsiteX425" fmla="*/ 695325 w 1263650"/>
                <a:gd name="connsiteY425" fmla="*/ 1828799 h 2044699"/>
                <a:gd name="connsiteX426" fmla="*/ 682625 w 1263650"/>
                <a:gd name="connsiteY426" fmla="*/ 1816099 h 2044699"/>
                <a:gd name="connsiteX427" fmla="*/ 673100 w 1263650"/>
                <a:gd name="connsiteY427" fmla="*/ 1800224 h 2044699"/>
                <a:gd name="connsiteX428" fmla="*/ 660400 w 1263650"/>
                <a:gd name="connsiteY428" fmla="*/ 1787524 h 2044699"/>
                <a:gd name="connsiteX429" fmla="*/ 660400 w 1263650"/>
                <a:gd name="connsiteY429" fmla="*/ 1784349 h 2044699"/>
                <a:gd name="connsiteX430" fmla="*/ 657225 w 1263650"/>
                <a:gd name="connsiteY430" fmla="*/ 1784349 h 2044699"/>
                <a:gd name="connsiteX431" fmla="*/ 654050 w 1263650"/>
                <a:gd name="connsiteY431" fmla="*/ 1781174 h 2044699"/>
                <a:gd name="connsiteX432" fmla="*/ 654050 w 1263650"/>
                <a:gd name="connsiteY432" fmla="*/ 1784349 h 2044699"/>
                <a:gd name="connsiteX433" fmla="*/ 641350 w 1263650"/>
                <a:gd name="connsiteY433" fmla="*/ 1771649 h 2044699"/>
                <a:gd name="connsiteX434" fmla="*/ 635000 w 1263650"/>
                <a:gd name="connsiteY434" fmla="*/ 1758949 h 2044699"/>
                <a:gd name="connsiteX435" fmla="*/ 628650 w 1263650"/>
                <a:gd name="connsiteY435" fmla="*/ 1752599 h 2044699"/>
                <a:gd name="connsiteX436" fmla="*/ 622300 w 1263650"/>
                <a:gd name="connsiteY436" fmla="*/ 1746249 h 2044699"/>
                <a:gd name="connsiteX437" fmla="*/ 615950 w 1263650"/>
                <a:gd name="connsiteY437" fmla="*/ 1749424 h 2044699"/>
                <a:gd name="connsiteX438" fmla="*/ 615950 w 1263650"/>
                <a:gd name="connsiteY438" fmla="*/ 1746249 h 2044699"/>
                <a:gd name="connsiteX439" fmla="*/ 615950 w 1263650"/>
                <a:gd name="connsiteY439" fmla="*/ 1743074 h 2044699"/>
                <a:gd name="connsiteX440" fmla="*/ 612775 w 1263650"/>
                <a:gd name="connsiteY440" fmla="*/ 1743074 h 2044699"/>
                <a:gd name="connsiteX441" fmla="*/ 609600 w 1263650"/>
                <a:gd name="connsiteY441" fmla="*/ 1743074 h 2044699"/>
                <a:gd name="connsiteX442" fmla="*/ 606425 w 1263650"/>
                <a:gd name="connsiteY442" fmla="*/ 1743074 h 2044699"/>
                <a:gd name="connsiteX443" fmla="*/ 606425 w 1263650"/>
                <a:gd name="connsiteY443" fmla="*/ 1746249 h 2044699"/>
                <a:gd name="connsiteX444" fmla="*/ 603250 w 1263650"/>
                <a:gd name="connsiteY444" fmla="*/ 1752599 h 2044699"/>
                <a:gd name="connsiteX445" fmla="*/ 603250 w 1263650"/>
                <a:gd name="connsiteY445" fmla="*/ 1755774 h 2044699"/>
                <a:gd name="connsiteX446" fmla="*/ 600075 w 1263650"/>
                <a:gd name="connsiteY446" fmla="*/ 1755774 h 2044699"/>
                <a:gd name="connsiteX447" fmla="*/ 593725 w 1263650"/>
                <a:gd name="connsiteY447" fmla="*/ 1749424 h 2044699"/>
                <a:gd name="connsiteX448" fmla="*/ 593725 w 1263650"/>
                <a:gd name="connsiteY448" fmla="*/ 1746249 h 2044699"/>
                <a:gd name="connsiteX449" fmla="*/ 584200 w 1263650"/>
                <a:gd name="connsiteY449" fmla="*/ 1743074 h 2044699"/>
                <a:gd name="connsiteX450" fmla="*/ 581025 w 1263650"/>
                <a:gd name="connsiteY450" fmla="*/ 1739899 h 2044699"/>
                <a:gd name="connsiteX451" fmla="*/ 581025 w 1263650"/>
                <a:gd name="connsiteY451" fmla="*/ 1736724 h 2044699"/>
                <a:gd name="connsiteX452" fmla="*/ 587375 w 1263650"/>
                <a:gd name="connsiteY452" fmla="*/ 1736724 h 2044699"/>
                <a:gd name="connsiteX453" fmla="*/ 590550 w 1263650"/>
                <a:gd name="connsiteY453" fmla="*/ 1730374 h 2044699"/>
                <a:gd name="connsiteX454" fmla="*/ 590550 w 1263650"/>
                <a:gd name="connsiteY454" fmla="*/ 1724024 h 2044699"/>
                <a:gd name="connsiteX455" fmla="*/ 587375 w 1263650"/>
                <a:gd name="connsiteY455" fmla="*/ 1704974 h 2044699"/>
                <a:gd name="connsiteX456" fmla="*/ 581025 w 1263650"/>
                <a:gd name="connsiteY456" fmla="*/ 1689099 h 2044699"/>
                <a:gd name="connsiteX457" fmla="*/ 574675 w 1263650"/>
                <a:gd name="connsiteY457" fmla="*/ 1682749 h 2044699"/>
                <a:gd name="connsiteX458" fmla="*/ 555625 w 1263650"/>
                <a:gd name="connsiteY458" fmla="*/ 1679574 h 2044699"/>
                <a:gd name="connsiteX459" fmla="*/ 536575 w 1263650"/>
                <a:gd name="connsiteY459" fmla="*/ 1679574 h 2044699"/>
                <a:gd name="connsiteX460" fmla="*/ 533400 w 1263650"/>
                <a:gd name="connsiteY460" fmla="*/ 1682749 h 2044699"/>
                <a:gd name="connsiteX461" fmla="*/ 527050 w 1263650"/>
                <a:gd name="connsiteY461" fmla="*/ 1676399 h 2044699"/>
                <a:gd name="connsiteX462" fmla="*/ 514350 w 1263650"/>
                <a:gd name="connsiteY462" fmla="*/ 1670049 h 2044699"/>
                <a:gd name="connsiteX463" fmla="*/ 511175 w 1263650"/>
                <a:gd name="connsiteY463" fmla="*/ 1670049 h 2044699"/>
                <a:gd name="connsiteX464" fmla="*/ 492125 w 1263650"/>
                <a:gd name="connsiteY464" fmla="*/ 1654174 h 2044699"/>
                <a:gd name="connsiteX465" fmla="*/ 485775 w 1263650"/>
                <a:gd name="connsiteY465" fmla="*/ 1654174 h 2044699"/>
                <a:gd name="connsiteX466" fmla="*/ 479425 w 1263650"/>
                <a:gd name="connsiteY466" fmla="*/ 1641474 h 2044699"/>
                <a:gd name="connsiteX467" fmla="*/ 476250 w 1263650"/>
                <a:gd name="connsiteY467" fmla="*/ 1641474 h 2044699"/>
                <a:gd name="connsiteX468" fmla="*/ 473075 w 1263650"/>
                <a:gd name="connsiteY468" fmla="*/ 1638299 h 2044699"/>
                <a:gd name="connsiteX469" fmla="*/ 473075 w 1263650"/>
                <a:gd name="connsiteY469" fmla="*/ 1631949 h 2044699"/>
                <a:gd name="connsiteX470" fmla="*/ 473075 w 1263650"/>
                <a:gd name="connsiteY470" fmla="*/ 1625599 h 2044699"/>
                <a:gd name="connsiteX471" fmla="*/ 473075 w 1263650"/>
                <a:gd name="connsiteY471" fmla="*/ 1622424 h 2044699"/>
                <a:gd name="connsiteX472" fmla="*/ 473075 w 1263650"/>
                <a:gd name="connsiteY472" fmla="*/ 1619249 h 2044699"/>
                <a:gd name="connsiteX473" fmla="*/ 473075 w 1263650"/>
                <a:gd name="connsiteY473" fmla="*/ 1616074 h 2044699"/>
                <a:gd name="connsiteX474" fmla="*/ 469900 w 1263650"/>
                <a:gd name="connsiteY474" fmla="*/ 1616074 h 2044699"/>
                <a:gd name="connsiteX475" fmla="*/ 463550 w 1263650"/>
                <a:gd name="connsiteY475" fmla="*/ 1612899 h 2044699"/>
                <a:gd name="connsiteX476" fmla="*/ 460375 w 1263650"/>
                <a:gd name="connsiteY476" fmla="*/ 1609724 h 2044699"/>
                <a:gd name="connsiteX477" fmla="*/ 460375 w 1263650"/>
                <a:gd name="connsiteY477" fmla="*/ 1606549 h 2044699"/>
                <a:gd name="connsiteX478" fmla="*/ 457200 w 1263650"/>
                <a:gd name="connsiteY478" fmla="*/ 1603374 h 2044699"/>
                <a:gd name="connsiteX479" fmla="*/ 450850 w 1263650"/>
                <a:gd name="connsiteY479" fmla="*/ 1597024 h 2044699"/>
                <a:gd name="connsiteX480" fmla="*/ 447675 w 1263650"/>
                <a:gd name="connsiteY480" fmla="*/ 1593849 h 2044699"/>
                <a:gd name="connsiteX481" fmla="*/ 444500 w 1263650"/>
                <a:gd name="connsiteY481" fmla="*/ 1590674 h 2044699"/>
                <a:gd name="connsiteX482" fmla="*/ 434975 w 1263650"/>
                <a:gd name="connsiteY482" fmla="*/ 1581149 h 2044699"/>
                <a:gd name="connsiteX483" fmla="*/ 422275 w 1263650"/>
                <a:gd name="connsiteY483" fmla="*/ 1577974 h 2044699"/>
                <a:gd name="connsiteX484" fmla="*/ 409575 w 1263650"/>
                <a:gd name="connsiteY484" fmla="*/ 1577974 h 2044699"/>
                <a:gd name="connsiteX485" fmla="*/ 396875 w 1263650"/>
                <a:gd name="connsiteY485" fmla="*/ 1571624 h 2044699"/>
                <a:gd name="connsiteX486" fmla="*/ 384175 w 1263650"/>
                <a:gd name="connsiteY486" fmla="*/ 1568449 h 2044699"/>
                <a:gd name="connsiteX487" fmla="*/ 374650 w 1263650"/>
                <a:gd name="connsiteY487" fmla="*/ 1562099 h 2044699"/>
                <a:gd name="connsiteX488" fmla="*/ 368300 w 1263650"/>
                <a:gd name="connsiteY488" fmla="*/ 1555749 h 2044699"/>
                <a:gd name="connsiteX489" fmla="*/ 355600 w 1263650"/>
                <a:gd name="connsiteY489" fmla="*/ 1555749 h 2044699"/>
                <a:gd name="connsiteX490" fmla="*/ 346075 w 1263650"/>
                <a:gd name="connsiteY490" fmla="*/ 1549399 h 2044699"/>
                <a:gd name="connsiteX491" fmla="*/ 336550 w 1263650"/>
                <a:gd name="connsiteY491" fmla="*/ 1549399 h 2044699"/>
                <a:gd name="connsiteX492" fmla="*/ 330200 w 1263650"/>
                <a:gd name="connsiteY492" fmla="*/ 1546224 h 2044699"/>
                <a:gd name="connsiteX493" fmla="*/ 323850 w 1263650"/>
                <a:gd name="connsiteY493" fmla="*/ 1546224 h 2044699"/>
                <a:gd name="connsiteX494" fmla="*/ 307975 w 1263650"/>
                <a:gd name="connsiteY494" fmla="*/ 1546224 h 2044699"/>
                <a:gd name="connsiteX495" fmla="*/ 298450 w 1263650"/>
                <a:gd name="connsiteY495" fmla="*/ 1546224 h 2044699"/>
                <a:gd name="connsiteX496" fmla="*/ 295275 w 1263650"/>
                <a:gd name="connsiteY496" fmla="*/ 1543049 h 2044699"/>
                <a:gd name="connsiteX497" fmla="*/ 292100 w 1263650"/>
                <a:gd name="connsiteY497" fmla="*/ 1527174 h 2044699"/>
                <a:gd name="connsiteX498" fmla="*/ 288925 w 1263650"/>
                <a:gd name="connsiteY498" fmla="*/ 1520824 h 2044699"/>
                <a:gd name="connsiteX499" fmla="*/ 282575 w 1263650"/>
                <a:gd name="connsiteY499" fmla="*/ 1517649 h 2044699"/>
                <a:gd name="connsiteX500" fmla="*/ 279400 w 1263650"/>
                <a:gd name="connsiteY500" fmla="*/ 1517649 h 2044699"/>
                <a:gd name="connsiteX501" fmla="*/ 276225 w 1263650"/>
                <a:gd name="connsiteY501" fmla="*/ 1517649 h 2044699"/>
                <a:gd name="connsiteX502" fmla="*/ 276225 w 1263650"/>
                <a:gd name="connsiteY502" fmla="*/ 1514474 h 2044699"/>
                <a:gd name="connsiteX503" fmla="*/ 276225 w 1263650"/>
                <a:gd name="connsiteY503" fmla="*/ 1511299 h 2044699"/>
                <a:gd name="connsiteX504" fmla="*/ 276225 w 1263650"/>
                <a:gd name="connsiteY504" fmla="*/ 1508124 h 2044699"/>
                <a:gd name="connsiteX505" fmla="*/ 279400 w 1263650"/>
                <a:gd name="connsiteY505" fmla="*/ 1501774 h 2044699"/>
                <a:gd name="connsiteX506" fmla="*/ 285750 w 1263650"/>
                <a:gd name="connsiteY506" fmla="*/ 1492249 h 2044699"/>
                <a:gd name="connsiteX507" fmla="*/ 285750 w 1263650"/>
                <a:gd name="connsiteY507" fmla="*/ 1485899 h 2044699"/>
                <a:gd name="connsiteX508" fmla="*/ 285750 w 1263650"/>
                <a:gd name="connsiteY508" fmla="*/ 1479549 h 2044699"/>
                <a:gd name="connsiteX509" fmla="*/ 288925 w 1263650"/>
                <a:gd name="connsiteY509" fmla="*/ 1470024 h 2044699"/>
                <a:gd name="connsiteX510" fmla="*/ 292100 w 1263650"/>
                <a:gd name="connsiteY510" fmla="*/ 1463674 h 2044699"/>
                <a:gd name="connsiteX511" fmla="*/ 288925 w 1263650"/>
                <a:gd name="connsiteY511" fmla="*/ 1457324 h 2044699"/>
                <a:gd name="connsiteX512" fmla="*/ 285750 w 1263650"/>
                <a:gd name="connsiteY512" fmla="*/ 1450974 h 2044699"/>
                <a:gd name="connsiteX513" fmla="*/ 285750 w 1263650"/>
                <a:gd name="connsiteY513" fmla="*/ 1444624 h 2044699"/>
                <a:gd name="connsiteX514" fmla="*/ 292100 w 1263650"/>
                <a:gd name="connsiteY514" fmla="*/ 1438274 h 2044699"/>
                <a:gd name="connsiteX515" fmla="*/ 292100 w 1263650"/>
                <a:gd name="connsiteY515" fmla="*/ 1435099 h 2044699"/>
                <a:gd name="connsiteX516" fmla="*/ 295275 w 1263650"/>
                <a:gd name="connsiteY516" fmla="*/ 1428749 h 2044699"/>
                <a:gd name="connsiteX517" fmla="*/ 301625 w 1263650"/>
                <a:gd name="connsiteY517" fmla="*/ 1422399 h 2044699"/>
                <a:gd name="connsiteX518" fmla="*/ 301625 w 1263650"/>
                <a:gd name="connsiteY518" fmla="*/ 1419224 h 2044699"/>
                <a:gd name="connsiteX519" fmla="*/ 301625 w 1263650"/>
                <a:gd name="connsiteY519" fmla="*/ 1416049 h 2044699"/>
                <a:gd name="connsiteX520" fmla="*/ 301625 w 1263650"/>
                <a:gd name="connsiteY520" fmla="*/ 1406524 h 2044699"/>
                <a:gd name="connsiteX521" fmla="*/ 288925 w 1263650"/>
                <a:gd name="connsiteY521" fmla="*/ 1396999 h 2044699"/>
                <a:gd name="connsiteX522" fmla="*/ 285750 w 1263650"/>
                <a:gd name="connsiteY522" fmla="*/ 1400174 h 2044699"/>
                <a:gd name="connsiteX523" fmla="*/ 269875 w 1263650"/>
                <a:gd name="connsiteY523" fmla="*/ 1387474 h 2044699"/>
                <a:gd name="connsiteX524" fmla="*/ 269875 w 1263650"/>
                <a:gd name="connsiteY524" fmla="*/ 1377949 h 2044699"/>
                <a:gd name="connsiteX525" fmla="*/ 273050 w 1263650"/>
                <a:gd name="connsiteY525" fmla="*/ 1371599 h 2044699"/>
                <a:gd name="connsiteX526" fmla="*/ 276225 w 1263650"/>
                <a:gd name="connsiteY526" fmla="*/ 1368424 h 2044699"/>
                <a:gd name="connsiteX527" fmla="*/ 282575 w 1263650"/>
                <a:gd name="connsiteY527" fmla="*/ 1365249 h 2044699"/>
                <a:gd name="connsiteX528" fmla="*/ 282575 w 1263650"/>
                <a:gd name="connsiteY528" fmla="*/ 1362074 h 2044699"/>
                <a:gd name="connsiteX529" fmla="*/ 282575 w 1263650"/>
                <a:gd name="connsiteY529" fmla="*/ 1355724 h 2044699"/>
                <a:gd name="connsiteX530" fmla="*/ 279400 w 1263650"/>
                <a:gd name="connsiteY530" fmla="*/ 1349374 h 2044699"/>
                <a:gd name="connsiteX531" fmla="*/ 279400 w 1263650"/>
                <a:gd name="connsiteY531" fmla="*/ 1346199 h 2044699"/>
                <a:gd name="connsiteX532" fmla="*/ 269875 w 1263650"/>
                <a:gd name="connsiteY532" fmla="*/ 1343024 h 2044699"/>
                <a:gd name="connsiteX533" fmla="*/ 260350 w 1263650"/>
                <a:gd name="connsiteY533" fmla="*/ 1336674 h 2044699"/>
                <a:gd name="connsiteX534" fmla="*/ 254000 w 1263650"/>
                <a:gd name="connsiteY534" fmla="*/ 1327149 h 2044699"/>
                <a:gd name="connsiteX535" fmla="*/ 250825 w 1263650"/>
                <a:gd name="connsiteY535" fmla="*/ 1317624 h 2044699"/>
                <a:gd name="connsiteX536" fmla="*/ 247650 w 1263650"/>
                <a:gd name="connsiteY536" fmla="*/ 1308099 h 2044699"/>
                <a:gd name="connsiteX537" fmla="*/ 244475 w 1263650"/>
                <a:gd name="connsiteY537" fmla="*/ 1298574 h 2044699"/>
                <a:gd name="connsiteX538" fmla="*/ 238125 w 1263650"/>
                <a:gd name="connsiteY538" fmla="*/ 1295399 h 2044699"/>
                <a:gd name="connsiteX539" fmla="*/ 228600 w 1263650"/>
                <a:gd name="connsiteY539" fmla="*/ 1289049 h 2044699"/>
                <a:gd name="connsiteX540" fmla="*/ 225425 w 1263650"/>
                <a:gd name="connsiteY540" fmla="*/ 1282699 h 2044699"/>
                <a:gd name="connsiteX541" fmla="*/ 225425 w 1263650"/>
                <a:gd name="connsiteY541" fmla="*/ 1273174 h 2044699"/>
                <a:gd name="connsiteX542" fmla="*/ 228600 w 1263650"/>
                <a:gd name="connsiteY542" fmla="*/ 1269999 h 2044699"/>
                <a:gd name="connsiteX543" fmla="*/ 228600 w 1263650"/>
                <a:gd name="connsiteY543" fmla="*/ 1266824 h 2044699"/>
                <a:gd name="connsiteX544" fmla="*/ 225425 w 1263650"/>
                <a:gd name="connsiteY544" fmla="*/ 1263649 h 2044699"/>
                <a:gd name="connsiteX545" fmla="*/ 225425 w 1263650"/>
                <a:gd name="connsiteY545" fmla="*/ 1260474 h 2044699"/>
                <a:gd name="connsiteX546" fmla="*/ 212725 w 1263650"/>
                <a:gd name="connsiteY546" fmla="*/ 1244599 h 2044699"/>
                <a:gd name="connsiteX547" fmla="*/ 209550 w 1263650"/>
                <a:gd name="connsiteY547" fmla="*/ 1219199 h 2044699"/>
                <a:gd name="connsiteX548" fmla="*/ 200025 w 1263650"/>
                <a:gd name="connsiteY548" fmla="*/ 1212849 h 2044699"/>
                <a:gd name="connsiteX549" fmla="*/ 196850 w 1263650"/>
                <a:gd name="connsiteY549" fmla="*/ 1193799 h 2044699"/>
                <a:gd name="connsiteX550" fmla="*/ 187325 w 1263650"/>
                <a:gd name="connsiteY550" fmla="*/ 1177924 h 2044699"/>
                <a:gd name="connsiteX551" fmla="*/ 187325 w 1263650"/>
                <a:gd name="connsiteY551" fmla="*/ 1171574 h 2044699"/>
                <a:gd name="connsiteX552" fmla="*/ 177800 w 1263650"/>
                <a:gd name="connsiteY552" fmla="*/ 1162049 h 2044699"/>
                <a:gd name="connsiteX553" fmla="*/ 171450 w 1263650"/>
                <a:gd name="connsiteY553" fmla="*/ 1162049 h 2044699"/>
                <a:gd name="connsiteX554" fmla="*/ 171450 w 1263650"/>
                <a:gd name="connsiteY554" fmla="*/ 1158874 h 2044699"/>
                <a:gd name="connsiteX555" fmla="*/ 171450 w 1263650"/>
                <a:gd name="connsiteY555" fmla="*/ 1152524 h 2044699"/>
                <a:gd name="connsiteX556" fmla="*/ 165100 w 1263650"/>
                <a:gd name="connsiteY556" fmla="*/ 1146174 h 2044699"/>
                <a:gd name="connsiteX557" fmla="*/ 165100 w 1263650"/>
                <a:gd name="connsiteY557" fmla="*/ 1142999 h 2044699"/>
                <a:gd name="connsiteX558" fmla="*/ 165100 w 1263650"/>
                <a:gd name="connsiteY558" fmla="*/ 1136649 h 2044699"/>
                <a:gd name="connsiteX559" fmla="*/ 168275 w 1263650"/>
                <a:gd name="connsiteY559" fmla="*/ 1133474 h 2044699"/>
                <a:gd name="connsiteX560" fmla="*/ 168275 w 1263650"/>
                <a:gd name="connsiteY560" fmla="*/ 1130299 h 2044699"/>
                <a:gd name="connsiteX561" fmla="*/ 168275 w 1263650"/>
                <a:gd name="connsiteY561" fmla="*/ 1117599 h 2044699"/>
                <a:gd name="connsiteX562" fmla="*/ 168275 w 1263650"/>
                <a:gd name="connsiteY562" fmla="*/ 1104899 h 2044699"/>
                <a:gd name="connsiteX563" fmla="*/ 171450 w 1263650"/>
                <a:gd name="connsiteY563" fmla="*/ 1101724 h 2044699"/>
                <a:gd name="connsiteX564" fmla="*/ 171450 w 1263650"/>
                <a:gd name="connsiteY564" fmla="*/ 1098549 h 2044699"/>
                <a:gd name="connsiteX565" fmla="*/ 168275 w 1263650"/>
                <a:gd name="connsiteY565" fmla="*/ 1092199 h 2044699"/>
                <a:gd name="connsiteX566" fmla="*/ 165100 w 1263650"/>
                <a:gd name="connsiteY566" fmla="*/ 1092199 h 2044699"/>
                <a:gd name="connsiteX567" fmla="*/ 168275 w 1263650"/>
                <a:gd name="connsiteY567" fmla="*/ 1089024 h 2044699"/>
                <a:gd name="connsiteX568" fmla="*/ 171450 w 1263650"/>
                <a:gd name="connsiteY568" fmla="*/ 1085849 h 2044699"/>
                <a:gd name="connsiteX569" fmla="*/ 174625 w 1263650"/>
                <a:gd name="connsiteY569" fmla="*/ 1082674 h 2044699"/>
                <a:gd name="connsiteX570" fmla="*/ 177800 w 1263650"/>
                <a:gd name="connsiteY570" fmla="*/ 1082674 h 2044699"/>
                <a:gd name="connsiteX571" fmla="*/ 180975 w 1263650"/>
                <a:gd name="connsiteY571" fmla="*/ 1089024 h 2044699"/>
                <a:gd name="connsiteX572" fmla="*/ 184150 w 1263650"/>
                <a:gd name="connsiteY572" fmla="*/ 1089024 h 2044699"/>
                <a:gd name="connsiteX573" fmla="*/ 190500 w 1263650"/>
                <a:gd name="connsiteY573" fmla="*/ 1085849 h 2044699"/>
                <a:gd name="connsiteX574" fmla="*/ 200025 w 1263650"/>
                <a:gd name="connsiteY574" fmla="*/ 1066799 h 2044699"/>
                <a:gd name="connsiteX575" fmla="*/ 200025 w 1263650"/>
                <a:gd name="connsiteY575" fmla="*/ 1073149 h 2044699"/>
                <a:gd name="connsiteX576" fmla="*/ 203200 w 1263650"/>
                <a:gd name="connsiteY576" fmla="*/ 1073149 h 2044699"/>
                <a:gd name="connsiteX577" fmla="*/ 203200 w 1263650"/>
                <a:gd name="connsiteY577" fmla="*/ 1066799 h 2044699"/>
                <a:gd name="connsiteX578" fmla="*/ 200025 w 1263650"/>
                <a:gd name="connsiteY578" fmla="*/ 1066799 h 2044699"/>
                <a:gd name="connsiteX579" fmla="*/ 200025 w 1263650"/>
                <a:gd name="connsiteY579" fmla="*/ 1063624 h 2044699"/>
                <a:gd name="connsiteX580" fmla="*/ 203200 w 1263650"/>
                <a:gd name="connsiteY580" fmla="*/ 1054099 h 2044699"/>
                <a:gd name="connsiteX581" fmla="*/ 203200 w 1263650"/>
                <a:gd name="connsiteY581" fmla="*/ 1044574 h 2044699"/>
                <a:gd name="connsiteX582" fmla="*/ 203200 w 1263650"/>
                <a:gd name="connsiteY582" fmla="*/ 1041400 h 2044699"/>
                <a:gd name="connsiteX583" fmla="*/ 200025 w 1263650"/>
                <a:gd name="connsiteY583" fmla="*/ 1031875 h 2044699"/>
                <a:gd name="connsiteX584" fmla="*/ 196850 w 1263650"/>
                <a:gd name="connsiteY584" fmla="*/ 1025525 h 2044699"/>
                <a:gd name="connsiteX585" fmla="*/ 190500 w 1263650"/>
                <a:gd name="connsiteY585" fmla="*/ 1019175 h 2044699"/>
                <a:gd name="connsiteX586" fmla="*/ 187325 w 1263650"/>
                <a:gd name="connsiteY586" fmla="*/ 1019175 h 2044699"/>
                <a:gd name="connsiteX587" fmla="*/ 184150 w 1263650"/>
                <a:gd name="connsiteY587" fmla="*/ 1022350 h 2044699"/>
                <a:gd name="connsiteX588" fmla="*/ 180975 w 1263650"/>
                <a:gd name="connsiteY588" fmla="*/ 1022350 h 2044699"/>
                <a:gd name="connsiteX589" fmla="*/ 180975 w 1263650"/>
                <a:gd name="connsiteY589" fmla="*/ 1019175 h 2044699"/>
                <a:gd name="connsiteX590" fmla="*/ 174625 w 1263650"/>
                <a:gd name="connsiteY590" fmla="*/ 1019175 h 2044699"/>
                <a:gd name="connsiteX591" fmla="*/ 171450 w 1263650"/>
                <a:gd name="connsiteY591" fmla="*/ 1019175 h 2044699"/>
                <a:gd name="connsiteX592" fmla="*/ 161925 w 1263650"/>
                <a:gd name="connsiteY592" fmla="*/ 1016000 h 2044699"/>
                <a:gd name="connsiteX593" fmla="*/ 155575 w 1263650"/>
                <a:gd name="connsiteY593" fmla="*/ 1009650 h 2044699"/>
                <a:gd name="connsiteX594" fmla="*/ 149225 w 1263650"/>
                <a:gd name="connsiteY594" fmla="*/ 996950 h 2044699"/>
                <a:gd name="connsiteX595" fmla="*/ 146050 w 1263650"/>
                <a:gd name="connsiteY595" fmla="*/ 984250 h 2044699"/>
                <a:gd name="connsiteX596" fmla="*/ 142875 w 1263650"/>
                <a:gd name="connsiteY596" fmla="*/ 981075 h 2044699"/>
                <a:gd name="connsiteX597" fmla="*/ 139700 w 1263650"/>
                <a:gd name="connsiteY597" fmla="*/ 977900 h 2044699"/>
                <a:gd name="connsiteX598" fmla="*/ 136525 w 1263650"/>
                <a:gd name="connsiteY598" fmla="*/ 968375 h 2044699"/>
                <a:gd name="connsiteX599" fmla="*/ 130175 w 1263650"/>
                <a:gd name="connsiteY599" fmla="*/ 962025 h 2044699"/>
                <a:gd name="connsiteX600" fmla="*/ 130175 w 1263650"/>
                <a:gd name="connsiteY600" fmla="*/ 952500 h 2044699"/>
                <a:gd name="connsiteX601" fmla="*/ 139700 w 1263650"/>
                <a:gd name="connsiteY601" fmla="*/ 933450 h 2044699"/>
                <a:gd name="connsiteX602" fmla="*/ 136525 w 1263650"/>
                <a:gd name="connsiteY602" fmla="*/ 908050 h 2044699"/>
                <a:gd name="connsiteX603" fmla="*/ 133350 w 1263650"/>
                <a:gd name="connsiteY603" fmla="*/ 901700 h 2044699"/>
                <a:gd name="connsiteX604" fmla="*/ 130175 w 1263650"/>
                <a:gd name="connsiteY604" fmla="*/ 901700 h 2044699"/>
                <a:gd name="connsiteX605" fmla="*/ 130175 w 1263650"/>
                <a:gd name="connsiteY605" fmla="*/ 895350 h 2044699"/>
                <a:gd name="connsiteX606" fmla="*/ 133350 w 1263650"/>
                <a:gd name="connsiteY606" fmla="*/ 882650 h 2044699"/>
                <a:gd name="connsiteX607" fmla="*/ 136525 w 1263650"/>
                <a:gd name="connsiteY607" fmla="*/ 882650 h 2044699"/>
                <a:gd name="connsiteX608" fmla="*/ 139700 w 1263650"/>
                <a:gd name="connsiteY608" fmla="*/ 876300 h 2044699"/>
                <a:gd name="connsiteX609" fmla="*/ 139700 w 1263650"/>
                <a:gd name="connsiteY609" fmla="*/ 863600 h 2044699"/>
                <a:gd name="connsiteX610" fmla="*/ 142875 w 1263650"/>
                <a:gd name="connsiteY610" fmla="*/ 847725 h 2044699"/>
                <a:gd name="connsiteX611" fmla="*/ 146050 w 1263650"/>
                <a:gd name="connsiteY611" fmla="*/ 847725 h 2044699"/>
                <a:gd name="connsiteX612" fmla="*/ 149225 w 1263650"/>
                <a:gd name="connsiteY612" fmla="*/ 844550 h 2044699"/>
                <a:gd name="connsiteX613" fmla="*/ 161925 w 1263650"/>
                <a:gd name="connsiteY613" fmla="*/ 847725 h 2044699"/>
                <a:gd name="connsiteX614" fmla="*/ 158750 w 1263650"/>
                <a:gd name="connsiteY614" fmla="*/ 860425 h 2044699"/>
                <a:gd name="connsiteX615" fmla="*/ 158750 w 1263650"/>
                <a:gd name="connsiteY615" fmla="*/ 863600 h 2044699"/>
                <a:gd name="connsiteX616" fmla="*/ 158750 w 1263650"/>
                <a:gd name="connsiteY616" fmla="*/ 866775 h 2044699"/>
                <a:gd name="connsiteX617" fmla="*/ 155575 w 1263650"/>
                <a:gd name="connsiteY617" fmla="*/ 876300 h 2044699"/>
                <a:gd name="connsiteX618" fmla="*/ 155575 w 1263650"/>
                <a:gd name="connsiteY618" fmla="*/ 879475 h 2044699"/>
                <a:gd name="connsiteX619" fmla="*/ 155575 w 1263650"/>
                <a:gd name="connsiteY619" fmla="*/ 885825 h 2044699"/>
                <a:gd name="connsiteX620" fmla="*/ 161925 w 1263650"/>
                <a:gd name="connsiteY620" fmla="*/ 895350 h 2044699"/>
                <a:gd name="connsiteX621" fmla="*/ 168275 w 1263650"/>
                <a:gd name="connsiteY621" fmla="*/ 895350 h 2044699"/>
                <a:gd name="connsiteX622" fmla="*/ 168275 w 1263650"/>
                <a:gd name="connsiteY622" fmla="*/ 901700 h 2044699"/>
                <a:gd name="connsiteX623" fmla="*/ 174625 w 1263650"/>
                <a:gd name="connsiteY623" fmla="*/ 904875 h 2044699"/>
                <a:gd name="connsiteX624" fmla="*/ 177800 w 1263650"/>
                <a:gd name="connsiteY624" fmla="*/ 908050 h 2044699"/>
                <a:gd name="connsiteX625" fmla="*/ 180975 w 1263650"/>
                <a:gd name="connsiteY625" fmla="*/ 914400 h 2044699"/>
                <a:gd name="connsiteX626" fmla="*/ 184150 w 1263650"/>
                <a:gd name="connsiteY626" fmla="*/ 914400 h 2044699"/>
                <a:gd name="connsiteX627" fmla="*/ 184150 w 1263650"/>
                <a:gd name="connsiteY627" fmla="*/ 920750 h 2044699"/>
                <a:gd name="connsiteX628" fmla="*/ 187325 w 1263650"/>
                <a:gd name="connsiteY628" fmla="*/ 923925 h 2044699"/>
                <a:gd name="connsiteX629" fmla="*/ 190500 w 1263650"/>
                <a:gd name="connsiteY629" fmla="*/ 927100 h 2044699"/>
                <a:gd name="connsiteX630" fmla="*/ 196850 w 1263650"/>
                <a:gd name="connsiteY630" fmla="*/ 927100 h 2044699"/>
                <a:gd name="connsiteX631" fmla="*/ 200025 w 1263650"/>
                <a:gd name="connsiteY631" fmla="*/ 930275 h 2044699"/>
                <a:gd name="connsiteX632" fmla="*/ 202410 w 1263650"/>
                <a:gd name="connsiteY632" fmla="*/ 927890 h 2044699"/>
                <a:gd name="connsiteX633" fmla="*/ 202410 w 1263650"/>
                <a:gd name="connsiteY633" fmla="*/ 926309 h 2044699"/>
                <a:gd name="connsiteX634" fmla="*/ 200026 w 1263650"/>
                <a:gd name="connsiteY634" fmla="*/ 923925 h 2044699"/>
                <a:gd name="connsiteX635" fmla="*/ 196851 w 1263650"/>
                <a:gd name="connsiteY635" fmla="*/ 920750 h 2044699"/>
                <a:gd name="connsiteX636" fmla="*/ 193676 w 1263650"/>
                <a:gd name="connsiteY636" fmla="*/ 917575 h 2044699"/>
                <a:gd name="connsiteX637" fmla="*/ 193676 w 1263650"/>
                <a:gd name="connsiteY637" fmla="*/ 914400 h 2044699"/>
                <a:gd name="connsiteX638" fmla="*/ 190501 w 1263650"/>
                <a:gd name="connsiteY638" fmla="*/ 914400 h 2044699"/>
                <a:gd name="connsiteX639" fmla="*/ 187326 w 1263650"/>
                <a:gd name="connsiteY639" fmla="*/ 904875 h 2044699"/>
                <a:gd name="connsiteX640" fmla="*/ 187326 w 1263650"/>
                <a:gd name="connsiteY640" fmla="*/ 898525 h 2044699"/>
                <a:gd name="connsiteX641" fmla="*/ 187326 w 1263650"/>
                <a:gd name="connsiteY641" fmla="*/ 889000 h 2044699"/>
                <a:gd name="connsiteX642" fmla="*/ 187326 w 1263650"/>
                <a:gd name="connsiteY642" fmla="*/ 882650 h 2044699"/>
                <a:gd name="connsiteX643" fmla="*/ 187326 w 1263650"/>
                <a:gd name="connsiteY643" fmla="*/ 876300 h 2044699"/>
                <a:gd name="connsiteX644" fmla="*/ 184151 w 1263650"/>
                <a:gd name="connsiteY644" fmla="*/ 873125 h 2044699"/>
                <a:gd name="connsiteX645" fmla="*/ 180976 w 1263650"/>
                <a:gd name="connsiteY645" fmla="*/ 869950 h 2044699"/>
                <a:gd name="connsiteX646" fmla="*/ 177801 w 1263650"/>
                <a:gd name="connsiteY646" fmla="*/ 866775 h 2044699"/>
                <a:gd name="connsiteX647" fmla="*/ 180976 w 1263650"/>
                <a:gd name="connsiteY647" fmla="*/ 866775 h 2044699"/>
                <a:gd name="connsiteX648" fmla="*/ 184151 w 1263650"/>
                <a:gd name="connsiteY648" fmla="*/ 866775 h 2044699"/>
                <a:gd name="connsiteX649" fmla="*/ 184151 w 1263650"/>
                <a:gd name="connsiteY649" fmla="*/ 863600 h 2044699"/>
                <a:gd name="connsiteX650" fmla="*/ 174626 w 1263650"/>
                <a:gd name="connsiteY650" fmla="*/ 860425 h 2044699"/>
                <a:gd name="connsiteX651" fmla="*/ 168276 w 1263650"/>
                <a:gd name="connsiteY651" fmla="*/ 854075 h 2044699"/>
                <a:gd name="connsiteX652" fmla="*/ 168276 w 1263650"/>
                <a:gd name="connsiteY652" fmla="*/ 850900 h 2044699"/>
                <a:gd name="connsiteX653" fmla="*/ 171451 w 1263650"/>
                <a:gd name="connsiteY653" fmla="*/ 847725 h 2044699"/>
                <a:gd name="connsiteX654" fmla="*/ 174626 w 1263650"/>
                <a:gd name="connsiteY654" fmla="*/ 844550 h 2044699"/>
                <a:gd name="connsiteX655" fmla="*/ 177801 w 1263650"/>
                <a:gd name="connsiteY655" fmla="*/ 841375 h 2044699"/>
                <a:gd name="connsiteX656" fmla="*/ 174626 w 1263650"/>
                <a:gd name="connsiteY656" fmla="*/ 835025 h 2044699"/>
                <a:gd name="connsiteX657" fmla="*/ 174626 w 1263650"/>
                <a:gd name="connsiteY657" fmla="*/ 831850 h 2044699"/>
                <a:gd name="connsiteX658" fmla="*/ 174627 w 1263650"/>
                <a:gd name="connsiteY658" fmla="*/ 831850 h 2044699"/>
                <a:gd name="connsiteX659" fmla="*/ 171452 w 1263650"/>
                <a:gd name="connsiteY659" fmla="*/ 828675 h 2044699"/>
                <a:gd name="connsiteX660" fmla="*/ 168277 w 1263650"/>
                <a:gd name="connsiteY660" fmla="*/ 828675 h 2044699"/>
                <a:gd name="connsiteX661" fmla="*/ 165102 w 1263650"/>
                <a:gd name="connsiteY661" fmla="*/ 828675 h 2044699"/>
                <a:gd name="connsiteX662" fmla="*/ 165102 w 1263650"/>
                <a:gd name="connsiteY662" fmla="*/ 825500 h 2044699"/>
                <a:gd name="connsiteX663" fmla="*/ 165102 w 1263650"/>
                <a:gd name="connsiteY663" fmla="*/ 822325 h 2044699"/>
                <a:gd name="connsiteX664" fmla="*/ 165102 w 1263650"/>
                <a:gd name="connsiteY664" fmla="*/ 819150 h 2044699"/>
                <a:gd name="connsiteX665" fmla="*/ 168277 w 1263650"/>
                <a:gd name="connsiteY665" fmla="*/ 819150 h 2044699"/>
                <a:gd name="connsiteX666" fmla="*/ 171452 w 1263650"/>
                <a:gd name="connsiteY666" fmla="*/ 815975 h 2044699"/>
                <a:gd name="connsiteX667" fmla="*/ 174627 w 1263650"/>
                <a:gd name="connsiteY667" fmla="*/ 812800 h 2044699"/>
                <a:gd name="connsiteX668" fmla="*/ 174627 w 1263650"/>
                <a:gd name="connsiteY668" fmla="*/ 809625 h 2044699"/>
                <a:gd name="connsiteX669" fmla="*/ 177802 w 1263650"/>
                <a:gd name="connsiteY669" fmla="*/ 812800 h 2044699"/>
                <a:gd name="connsiteX670" fmla="*/ 184152 w 1263650"/>
                <a:gd name="connsiteY670" fmla="*/ 812800 h 2044699"/>
                <a:gd name="connsiteX671" fmla="*/ 187327 w 1263650"/>
                <a:gd name="connsiteY671" fmla="*/ 809625 h 2044699"/>
                <a:gd name="connsiteX672" fmla="*/ 193677 w 1263650"/>
                <a:gd name="connsiteY672" fmla="*/ 806450 h 2044699"/>
                <a:gd name="connsiteX673" fmla="*/ 196852 w 1263650"/>
                <a:gd name="connsiteY673" fmla="*/ 809625 h 2044699"/>
                <a:gd name="connsiteX674" fmla="*/ 200027 w 1263650"/>
                <a:gd name="connsiteY674" fmla="*/ 812800 h 2044699"/>
                <a:gd name="connsiteX675" fmla="*/ 202410 w 1263650"/>
                <a:gd name="connsiteY675" fmla="*/ 812800 h 2044699"/>
                <a:gd name="connsiteX676" fmla="*/ 202410 w 1263650"/>
                <a:gd name="connsiteY676" fmla="*/ 808043 h 2044699"/>
                <a:gd name="connsiteX677" fmla="*/ 200026 w 1263650"/>
                <a:gd name="connsiteY677" fmla="*/ 803275 h 2044699"/>
                <a:gd name="connsiteX678" fmla="*/ 196851 w 1263650"/>
                <a:gd name="connsiteY678" fmla="*/ 803275 h 2044699"/>
                <a:gd name="connsiteX679" fmla="*/ 193676 w 1263650"/>
                <a:gd name="connsiteY679" fmla="*/ 803275 h 2044699"/>
                <a:gd name="connsiteX680" fmla="*/ 193676 w 1263650"/>
                <a:gd name="connsiteY680" fmla="*/ 800100 h 2044699"/>
                <a:gd name="connsiteX681" fmla="*/ 193676 w 1263650"/>
                <a:gd name="connsiteY681" fmla="*/ 793750 h 2044699"/>
                <a:gd name="connsiteX682" fmla="*/ 193676 w 1263650"/>
                <a:gd name="connsiteY682" fmla="*/ 787400 h 2044699"/>
                <a:gd name="connsiteX683" fmla="*/ 193676 w 1263650"/>
                <a:gd name="connsiteY683" fmla="*/ 784225 h 2044699"/>
                <a:gd name="connsiteX684" fmla="*/ 193676 w 1263650"/>
                <a:gd name="connsiteY684" fmla="*/ 781050 h 2044699"/>
                <a:gd name="connsiteX685" fmla="*/ 190501 w 1263650"/>
                <a:gd name="connsiteY685" fmla="*/ 777875 h 2044699"/>
                <a:gd name="connsiteX686" fmla="*/ 190501 w 1263650"/>
                <a:gd name="connsiteY686" fmla="*/ 774700 h 2044699"/>
                <a:gd name="connsiteX687" fmla="*/ 187326 w 1263650"/>
                <a:gd name="connsiteY687" fmla="*/ 774700 h 2044699"/>
                <a:gd name="connsiteX688" fmla="*/ 184151 w 1263650"/>
                <a:gd name="connsiteY688" fmla="*/ 777875 h 2044699"/>
                <a:gd name="connsiteX689" fmla="*/ 184151 w 1263650"/>
                <a:gd name="connsiteY689" fmla="*/ 774700 h 2044699"/>
                <a:gd name="connsiteX690" fmla="*/ 184150 w 1263650"/>
                <a:gd name="connsiteY690" fmla="*/ 774700 h 2044699"/>
                <a:gd name="connsiteX691" fmla="*/ 184150 w 1263650"/>
                <a:gd name="connsiteY691" fmla="*/ 777874 h 2044699"/>
                <a:gd name="connsiteX692" fmla="*/ 180976 w 1263650"/>
                <a:gd name="connsiteY692" fmla="*/ 774700 h 2044699"/>
                <a:gd name="connsiteX693" fmla="*/ 180976 w 1263650"/>
                <a:gd name="connsiteY693" fmla="*/ 771525 h 2044699"/>
                <a:gd name="connsiteX694" fmla="*/ 180975 w 1263650"/>
                <a:gd name="connsiteY694" fmla="*/ 771525 h 2044699"/>
                <a:gd name="connsiteX695" fmla="*/ 180975 w 1263650"/>
                <a:gd name="connsiteY695" fmla="*/ 774700 h 2044699"/>
                <a:gd name="connsiteX696" fmla="*/ 180975 w 1263650"/>
                <a:gd name="connsiteY696" fmla="*/ 777875 h 2044699"/>
                <a:gd name="connsiteX697" fmla="*/ 180975 w 1263650"/>
                <a:gd name="connsiteY697" fmla="*/ 781050 h 2044699"/>
                <a:gd name="connsiteX698" fmla="*/ 180976 w 1263650"/>
                <a:gd name="connsiteY698" fmla="*/ 781050 h 2044699"/>
                <a:gd name="connsiteX699" fmla="*/ 180976 w 1263650"/>
                <a:gd name="connsiteY699" fmla="*/ 777875 h 2044699"/>
                <a:gd name="connsiteX700" fmla="*/ 180976 w 1263650"/>
                <a:gd name="connsiteY700" fmla="*/ 774701 h 2044699"/>
                <a:gd name="connsiteX701" fmla="*/ 184150 w 1263650"/>
                <a:gd name="connsiteY701" fmla="*/ 777875 h 2044699"/>
                <a:gd name="connsiteX702" fmla="*/ 184150 w 1263650"/>
                <a:gd name="connsiteY702" fmla="*/ 777874 h 2044699"/>
                <a:gd name="connsiteX703" fmla="*/ 184151 w 1263650"/>
                <a:gd name="connsiteY703" fmla="*/ 777875 h 2044699"/>
                <a:gd name="connsiteX704" fmla="*/ 187326 w 1263650"/>
                <a:gd name="connsiteY704" fmla="*/ 781050 h 2044699"/>
                <a:gd name="connsiteX705" fmla="*/ 190501 w 1263650"/>
                <a:gd name="connsiteY705" fmla="*/ 784225 h 2044699"/>
                <a:gd name="connsiteX706" fmla="*/ 190501 w 1263650"/>
                <a:gd name="connsiteY706" fmla="*/ 787400 h 2044699"/>
                <a:gd name="connsiteX707" fmla="*/ 190500 w 1263650"/>
                <a:gd name="connsiteY707" fmla="*/ 787400 h 2044699"/>
                <a:gd name="connsiteX708" fmla="*/ 190500 w 1263650"/>
                <a:gd name="connsiteY708" fmla="*/ 790575 h 2044699"/>
                <a:gd name="connsiteX709" fmla="*/ 190500 w 1263650"/>
                <a:gd name="connsiteY709" fmla="*/ 796925 h 2044699"/>
                <a:gd name="connsiteX710" fmla="*/ 187325 w 1263650"/>
                <a:gd name="connsiteY710" fmla="*/ 793750 h 2044699"/>
                <a:gd name="connsiteX711" fmla="*/ 180975 w 1263650"/>
                <a:gd name="connsiteY711" fmla="*/ 787400 h 2044699"/>
                <a:gd name="connsiteX712" fmla="*/ 177800 w 1263650"/>
                <a:gd name="connsiteY712" fmla="*/ 784225 h 2044699"/>
                <a:gd name="connsiteX713" fmla="*/ 177800 w 1263650"/>
                <a:gd name="connsiteY713" fmla="*/ 781050 h 2044699"/>
                <a:gd name="connsiteX714" fmla="*/ 184150 w 1263650"/>
                <a:gd name="connsiteY714" fmla="*/ 784225 h 2044699"/>
                <a:gd name="connsiteX715" fmla="*/ 184151 w 1263650"/>
                <a:gd name="connsiteY715" fmla="*/ 784225 h 2044699"/>
                <a:gd name="connsiteX716" fmla="*/ 177801 w 1263650"/>
                <a:gd name="connsiteY716" fmla="*/ 781050 h 2044699"/>
                <a:gd name="connsiteX717" fmla="*/ 177800 w 1263650"/>
                <a:gd name="connsiteY717" fmla="*/ 781050 h 2044699"/>
                <a:gd name="connsiteX718" fmla="*/ 174625 w 1263650"/>
                <a:gd name="connsiteY718" fmla="*/ 781050 h 2044699"/>
                <a:gd name="connsiteX719" fmla="*/ 171450 w 1263650"/>
                <a:gd name="connsiteY719" fmla="*/ 781050 h 2044699"/>
                <a:gd name="connsiteX720" fmla="*/ 171450 w 1263650"/>
                <a:gd name="connsiteY720" fmla="*/ 784225 h 2044699"/>
                <a:gd name="connsiteX721" fmla="*/ 168275 w 1263650"/>
                <a:gd name="connsiteY721" fmla="*/ 787400 h 2044699"/>
                <a:gd name="connsiteX722" fmla="*/ 165100 w 1263650"/>
                <a:gd name="connsiteY722" fmla="*/ 787400 h 2044699"/>
                <a:gd name="connsiteX723" fmla="*/ 161925 w 1263650"/>
                <a:gd name="connsiteY723" fmla="*/ 784225 h 2044699"/>
                <a:gd name="connsiteX724" fmla="*/ 158750 w 1263650"/>
                <a:gd name="connsiteY724" fmla="*/ 787400 h 2044699"/>
                <a:gd name="connsiteX725" fmla="*/ 158750 w 1263650"/>
                <a:gd name="connsiteY725" fmla="*/ 793750 h 2044699"/>
                <a:gd name="connsiteX726" fmla="*/ 161925 w 1263650"/>
                <a:gd name="connsiteY726" fmla="*/ 793750 h 2044699"/>
                <a:gd name="connsiteX727" fmla="*/ 158750 w 1263650"/>
                <a:gd name="connsiteY727" fmla="*/ 800100 h 2044699"/>
                <a:gd name="connsiteX728" fmla="*/ 155575 w 1263650"/>
                <a:gd name="connsiteY728" fmla="*/ 803275 h 2044699"/>
                <a:gd name="connsiteX729" fmla="*/ 155575 w 1263650"/>
                <a:gd name="connsiteY729" fmla="*/ 806450 h 2044699"/>
                <a:gd name="connsiteX730" fmla="*/ 161925 w 1263650"/>
                <a:gd name="connsiteY730" fmla="*/ 809625 h 2044699"/>
                <a:gd name="connsiteX731" fmla="*/ 161925 w 1263650"/>
                <a:gd name="connsiteY731" fmla="*/ 812800 h 2044699"/>
                <a:gd name="connsiteX732" fmla="*/ 158750 w 1263650"/>
                <a:gd name="connsiteY732" fmla="*/ 812800 h 2044699"/>
                <a:gd name="connsiteX733" fmla="*/ 152400 w 1263650"/>
                <a:gd name="connsiteY733" fmla="*/ 812800 h 2044699"/>
                <a:gd name="connsiteX734" fmla="*/ 152400 w 1263650"/>
                <a:gd name="connsiteY734" fmla="*/ 815975 h 2044699"/>
                <a:gd name="connsiteX735" fmla="*/ 152400 w 1263650"/>
                <a:gd name="connsiteY735" fmla="*/ 819150 h 2044699"/>
                <a:gd name="connsiteX736" fmla="*/ 149225 w 1263650"/>
                <a:gd name="connsiteY736" fmla="*/ 822325 h 2044699"/>
                <a:gd name="connsiteX737" fmla="*/ 152400 w 1263650"/>
                <a:gd name="connsiteY737" fmla="*/ 822325 h 2044699"/>
                <a:gd name="connsiteX738" fmla="*/ 155575 w 1263650"/>
                <a:gd name="connsiteY738" fmla="*/ 825500 h 2044699"/>
                <a:gd name="connsiteX739" fmla="*/ 155575 w 1263650"/>
                <a:gd name="connsiteY739" fmla="*/ 828675 h 2044699"/>
                <a:gd name="connsiteX740" fmla="*/ 158750 w 1263650"/>
                <a:gd name="connsiteY740" fmla="*/ 831850 h 2044699"/>
                <a:gd name="connsiteX741" fmla="*/ 155575 w 1263650"/>
                <a:gd name="connsiteY741" fmla="*/ 831850 h 2044699"/>
                <a:gd name="connsiteX742" fmla="*/ 155575 w 1263650"/>
                <a:gd name="connsiteY742" fmla="*/ 835025 h 2044699"/>
                <a:gd name="connsiteX743" fmla="*/ 152400 w 1263650"/>
                <a:gd name="connsiteY743" fmla="*/ 835025 h 2044699"/>
                <a:gd name="connsiteX744" fmla="*/ 152400 w 1263650"/>
                <a:gd name="connsiteY744" fmla="*/ 828675 h 2044699"/>
                <a:gd name="connsiteX745" fmla="*/ 149225 w 1263650"/>
                <a:gd name="connsiteY745" fmla="*/ 828675 h 2044699"/>
                <a:gd name="connsiteX746" fmla="*/ 149225 w 1263650"/>
                <a:gd name="connsiteY746" fmla="*/ 838200 h 2044699"/>
                <a:gd name="connsiteX747" fmla="*/ 149225 w 1263650"/>
                <a:gd name="connsiteY747" fmla="*/ 841375 h 2044699"/>
                <a:gd name="connsiteX748" fmla="*/ 146050 w 1263650"/>
                <a:gd name="connsiteY748" fmla="*/ 841375 h 2044699"/>
                <a:gd name="connsiteX749" fmla="*/ 142875 w 1263650"/>
                <a:gd name="connsiteY749" fmla="*/ 841375 h 2044699"/>
                <a:gd name="connsiteX750" fmla="*/ 142875 w 1263650"/>
                <a:gd name="connsiteY750" fmla="*/ 838200 h 2044699"/>
                <a:gd name="connsiteX751" fmla="*/ 127000 w 1263650"/>
                <a:gd name="connsiteY751" fmla="*/ 819150 h 2044699"/>
                <a:gd name="connsiteX752" fmla="*/ 123825 w 1263650"/>
                <a:gd name="connsiteY752" fmla="*/ 815975 h 2044699"/>
                <a:gd name="connsiteX753" fmla="*/ 123825 w 1263650"/>
                <a:gd name="connsiteY753" fmla="*/ 819150 h 2044699"/>
                <a:gd name="connsiteX754" fmla="*/ 120650 w 1263650"/>
                <a:gd name="connsiteY754" fmla="*/ 819150 h 2044699"/>
                <a:gd name="connsiteX755" fmla="*/ 111125 w 1263650"/>
                <a:gd name="connsiteY755" fmla="*/ 806450 h 2044699"/>
                <a:gd name="connsiteX756" fmla="*/ 107950 w 1263650"/>
                <a:gd name="connsiteY756" fmla="*/ 793750 h 2044699"/>
                <a:gd name="connsiteX757" fmla="*/ 95250 w 1263650"/>
                <a:gd name="connsiteY757" fmla="*/ 787400 h 2044699"/>
                <a:gd name="connsiteX758" fmla="*/ 95250 w 1263650"/>
                <a:gd name="connsiteY758" fmla="*/ 781050 h 2044699"/>
                <a:gd name="connsiteX759" fmla="*/ 95250 w 1263650"/>
                <a:gd name="connsiteY759" fmla="*/ 777875 h 2044699"/>
                <a:gd name="connsiteX760" fmla="*/ 88900 w 1263650"/>
                <a:gd name="connsiteY760" fmla="*/ 781050 h 2044699"/>
                <a:gd name="connsiteX761" fmla="*/ 90805 w 1263650"/>
                <a:gd name="connsiteY761" fmla="*/ 784860 h 2044699"/>
                <a:gd name="connsiteX762" fmla="*/ 85725 w 1263650"/>
                <a:gd name="connsiteY762" fmla="*/ 787400 h 2044699"/>
                <a:gd name="connsiteX763" fmla="*/ 85725 w 1263650"/>
                <a:gd name="connsiteY763" fmla="*/ 793750 h 2044699"/>
                <a:gd name="connsiteX764" fmla="*/ 79375 w 1263650"/>
                <a:gd name="connsiteY764" fmla="*/ 790575 h 2044699"/>
                <a:gd name="connsiteX765" fmla="*/ 95250 w 1263650"/>
                <a:gd name="connsiteY765" fmla="*/ 762000 h 2044699"/>
                <a:gd name="connsiteX766" fmla="*/ 95250 w 1263650"/>
                <a:gd name="connsiteY766" fmla="*/ 746125 h 2044699"/>
                <a:gd name="connsiteX767" fmla="*/ 104775 w 1263650"/>
                <a:gd name="connsiteY767" fmla="*/ 771525 h 2044699"/>
                <a:gd name="connsiteX768" fmla="*/ 111125 w 1263650"/>
                <a:gd name="connsiteY768" fmla="*/ 781050 h 2044699"/>
                <a:gd name="connsiteX769" fmla="*/ 101600 w 1263650"/>
                <a:gd name="connsiteY769" fmla="*/ 752475 h 2044699"/>
                <a:gd name="connsiteX770" fmla="*/ 98425 w 1263650"/>
                <a:gd name="connsiteY770" fmla="*/ 746125 h 2044699"/>
                <a:gd name="connsiteX771" fmla="*/ 95250 w 1263650"/>
                <a:gd name="connsiteY771" fmla="*/ 733425 h 2044699"/>
                <a:gd name="connsiteX772" fmla="*/ 92075 w 1263650"/>
                <a:gd name="connsiteY772" fmla="*/ 730250 h 2044699"/>
                <a:gd name="connsiteX773" fmla="*/ 88900 w 1263650"/>
                <a:gd name="connsiteY773" fmla="*/ 730250 h 2044699"/>
                <a:gd name="connsiteX774" fmla="*/ 85725 w 1263650"/>
                <a:gd name="connsiteY774" fmla="*/ 733425 h 2044699"/>
                <a:gd name="connsiteX775" fmla="*/ 85725 w 1263650"/>
                <a:gd name="connsiteY775" fmla="*/ 730250 h 2044699"/>
                <a:gd name="connsiteX776" fmla="*/ 85725 w 1263650"/>
                <a:gd name="connsiteY776" fmla="*/ 727075 h 2044699"/>
                <a:gd name="connsiteX777" fmla="*/ 85725 w 1263650"/>
                <a:gd name="connsiteY777" fmla="*/ 717550 h 2044699"/>
                <a:gd name="connsiteX778" fmla="*/ 85725 w 1263650"/>
                <a:gd name="connsiteY778" fmla="*/ 708025 h 2044699"/>
                <a:gd name="connsiteX779" fmla="*/ 82550 w 1263650"/>
                <a:gd name="connsiteY779" fmla="*/ 704850 h 2044699"/>
                <a:gd name="connsiteX780" fmla="*/ 82550 w 1263650"/>
                <a:gd name="connsiteY780" fmla="*/ 701675 h 2044699"/>
                <a:gd name="connsiteX781" fmla="*/ 60325 w 1263650"/>
                <a:gd name="connsiteY781" fmla="*/ 673100 h 2044699"/>
                <a:gd name="connsiteX782" fmla="*/ 50800 w 1263650"/>
                <a:gd name="connsiteY782" fmla="*/ 641350 h 2044699"/>
                <a:gd name="connsiteX783" fmla="*/ 38100 w 1263650"/>
                <a:gd name="connsiteY783" fmla="*/ 625475 h 2044699"/>
                <a:gd name="connsiteX784" fmla="*/ 31750 w 1263650"/>
                <a:gd name="connsiteY784" fmla="*/ 615950 h 2044699"/>
                <a:gd name="connsiteX785" fmla="*/ 22225 w 1263650"/>
                <a:gd name="connsiteY785" fmla="*/ 590550 h 2044699"/>
                <a:gd name="connsiteX786" fmla="*/ 22225 w 1263650"/>
                <a:gd name="connsiteY786" fmla="*/ 584200 h 2044699"/>
                <a:gd name="connsiteX787" fmla="*/ 28575 w 1263650"/>
                <a:gd name="connsiteY787" fmla="*/ 581025 h 2044699"/>
                <a:gd name="connsiteX788" fmla="*/ 31750 w 1263650"/>
                <a:gd name="connsiteY788" fmla="*/ 568325 h 2044699"/>
                <a:gd name="connsiteX789" fmla="*/ 31750 w 1263650"/>
                <a:gd name="connsiteY789" fmla="*/ 552450 h 2044699"/>
                <a:gd name="connsiteX790" fmla="*/ 28575 w 1263650"/>
                <a:gd name="connsiteY790" fmla="*/ 536575 h 2044699"/>
                <a:gd name="connsiteX791" fmla="*/ 28575 w 1263650"/>
                <a:gd name="connsiteY791" fmla="*/ 508000 h 2044699"/>
                <a:gd name="connsiteX792" fmla="*/ 38100 w 1263650"/>
                <a:gd name="connsiteY792" fmla="*/ 482600 h 2044699"/>
                <a:gd name="connsiteX793" fmla="*/ 47625 w 1263650"/>
                <a:gd name="connsiteY793" fmla="*/ 473075 h 2044699"/>
                <a:gd name="connsiteX794" fmla="*/ 47625 w 1263650"/>
                <a:gd name="connsiteY794" fmla="*/ 463550 h 2044699"/>
                <a:gd name="connsiteX795" fmla="*/ 50800 w 1263650"/>
                <a:gd name="connsiteY795" fmla="*/ 447675 h 2044699"/>
                <a:gd name="connsiteX796" fmla="*/ 47625 w 1263650"/>
                <a:gd name="connsiteY796" fmla="*/ 438150 h 2044699"/>
                <a:gd name="connsiteX797" fmla="*/ 47625 w 1263650"/>
                <a:gd name="connsiteY797" fmla="*/ 419100 h 2044699"/>
                <a:gd name="connsiteX798" fmla="*/ 44450 w 1263650"/>
                <a:gd name="connsiteY798" fmla="*/ 409575 h 2044699"/>
                <a:gd name="connsiteX799" fmla="*/ 41275 w 1263650"/>
                <a:gd name="connsiteY799" fmla="*/ 400050 h 2044699"/>
                <a:gd name="connsiteX800" fmla="*/ 34925 w 1263650"/>
                <a:gd name="connsiteY800" fmla="*/ 381000 h 2044699"/>
                <a:gd name="connsiteX801" fmla="*/ 31750 w 1263650"/>
                <a:gd name="connsiteY801" fmla="*/ 381000 h 2044699"/>
                <a:gd name="connsiteX802" fmla="*/ 31750 w 1263650"/>
                <a:gd name="connsiteY802" fmla="*/ 374650 h 2044699"/>
                <a:gd name="connsiteX803" fmla="*/ 25400 w 1263650"/>
                <a:gd name="connsiteY803" fmla="*/ 374650 h 2044699"/>
                <a:gd name="connsiteX804" fmla="*/ 28575 w 1263650"/>
                <a:gd name="connsiteY804" fmla="*/ 361950 h 2044699"/>
                <a:gd name="connsiteX805" fmla="*/ 25400 w 1263650"/>
                <a:gd name="connsiteY805" fmla="*/ 358775 h 2044699"/>
                <a:gd name="connsiteX806" fmla="*/ 19050 w 1263650"/>
                <a:gd name="connsiteY806" fmla="*/ 352425 h 2044699"/>
                <a:gd name="connsiteX807" fmla="*/ 0 w 1263650"/>
                <a:gd name="connsiteY807" fmla="*/ 320675 h 2044699"/>
                <a:gd name="connsiteX808" fmla="*/ 3175 w 1263650"/>
                <a:gd name="connsiteY808" fmla="*/ 307975 h 2044699"/>
                <a:gd name="connsiteX809" fmla="*/ 3175 w 1263650"/>
                <a:gd name="connsiteY809" fmla="*/ 282575 h 2044699"/>
                <a:gd name="connsiteX810" fmla="*/ 12700 w 1263650"/>
                <a:gd name="connsiteY810" fmla="*/ 263525 h 2044699"/>
                <a:gd name="connsiteX811" fmla="*/ 22225 w 1263650"/>
                <a:gd name="connsiteY811" fmla="*/ 254000 h 2044699"/>
                <a:gd name="connsiteX812" fmla="*/ 22225 w 1263650"/>
                <a:gd name="connsiteY812" fmla="*/ 250825 h 2044699"/>
                <a:gd name="connsiteX813" fmla="*/ 25400 w 1263650"/>
                <a:gd name="connsiteY813" fmla="*/ 250825 h 2044699"/>
                <a:gd name="connsiteX814" fmla="*/ 34925 w 1263650"/>
                <a:gd name="connsiteY814" fmla="*/ 234950 h 2044699"/>
                <a:gd name="connsiteX815" fmla="*/ 38100 w 1263650"/>
                <a:gd name="connsiteY815" fmla="*/ 231775 h 2044699"/>
                <a:gd name="connsiteX816" fmla="*/ 41275 w 1263650"/>
                <a:gd name="connsiteY816" fmla="*/ 231775 h 2044699"/>
                <a:gd name="connsiteX817" fmla="*/ 41275 w 1263650"/>
                <a:gd name="connsiteY817" fmla="*/ 234950 h 2044699"/>
                <a:gd name="connsiteX818" fmla="*/ 38100 w 1263650"/>
                <a:gd name="connsiteY818" fmla="*/ 238125 h 2044699"/>
                <a:gd name="connsiteX819" fmla="*/ 34925 w 1263650"/>
                <a:gd name="connsiteY819" fmla="*/ 238125 h 2044699"/>
                <a:gd name="connsiteX820" fmla="*/ 34925 w 1263650"/>
                <a:gd name="connsiteY820" fmla="*/ 241300 h 2044699"/>
                <a:gd name="connsiteX821" fmla="*/ 38100 w 1263650"/>
                <a:gd name="connsiteY821" fmla="*/ 244475 h 2044699"/>
                <a:gd name="connsiteX822" fmla="*/ 41275 w 1263650"/>
                <a:gd name="connsiteY822" fmla="*/ 244475 h 2044699"/>
                <a:gd name="connsiteX823" fmla="*/ 41275 w 1263650"/>
                <a:gd name="connsiteY823" fmla="*/ 241300 h 2044699"/>
                <a:gd name="connsiteX824" fmla="*/ 44450 w 1263650"/>
                <a:gd name="connsiteY824" fmla="*/ 238125 h 2044699"/>
                <a:gd name="connsiteX825" fmla="*/ 44450 w 1263650"/>
                <a:gd name="connsiteY825" fmla="*/ 234950 h 2044699"/>
                <a:gd name="connsiteX826" fmla="*/ 47625 w 1263650"/>
                <a:gd name="connsiteY826" fmla="*/ 231775 h 2044699"/>
                <a:gd name="connsiteX827" fmla="*/ 50800 w 1263650"/>
                <a:gd name="connsiteY827" fmla="*/ 228600 h 2044699"/>
                <a:gd name="connsiteX828" fmla="*/ 53975 w 1263650"/>
                <a:gd name="connsiteY828" fmla="*/ 228600 h 2044699"/>
                <a:gd name="connsiteX829" fmla="*/ 57150 w 1263650"/>
                <a:gd name="connsiteY829" fmla="*/ 225425 h 2044699"/>
                <a:gd name="connsiteX830" fmla="*/ 60325 w 1263650"/>
                <a:gd name="connsiteY830" fmla="*/ 225425 h 2044699"/>
                <a:gd name="connsiteX831" fmla="*/ 63500 w 1263650"/>
                <a:gd name="connsiteY831" fmla="*/ 222250 h 2044699"/>
                <a:gd name="connsiteX832" fmla="*/ 66675 w 1263650"/>
                <a:gd name="connsiteY832" fmla="*/ 222250 h 2044699"/>
                <a:gd name="connsiteX833" fmla="*/ 66675 w 1263650"/>
                <a:gd name="connsiteY833" fmla="*/ 219075 h 2044699"/>
                <a:gd name="connsiteX834" fmla="*/ 63500 w 1263650"/>
                <a:gd name="connsiteY834" fmla="*/ 219075 h 2044699"/>
                <a:gd name="connsiteX835" fmla="*/ 63500 w 1263650"/>
                <a:gd name="connsiteY835" fmla="*/ 215900 h 2044699"/>
                <a:gd name="connsiteX836" fmla="*/ 57150 w 1263650"/>
                <a:gd name="connsiteY836" fmla="*/ 215900 h 2044699"/>
                <a:gd name="connsiteX837" fmla="*/ 57150 w 1263650"/>
                <a:gd name="connsiteY837" fmla="*/ 219075 h 2044699"/>
                <a:gd name="connsiteX838" fmla="*/ 53975 w 1263650"/>
                <a:gd name="connsiteY838" fmla="*/ 219075 h 2044699"/>
                <a:gd name="connsiteX839" fmla="*/ 47625 w 1263650"/>
                <a:gd name="connsiteY839" fmla="*/ 228600 h 2044699"/>
                <a:gd name="connsiteX840" fmla="*/ 44450 w 1263650"/>
                <a:gd name="connsiteY840" fmla="*/ 228600 h 2044699"/>
                <a:gd name="connsiteX841" fmla="*/ 41275 w 1263650"/>
                <a:gd name="connsiteY841" fmla="*/ 225425 h 2044699"/>
                <a:gd name="connsiteX842" fmla="*/ 44450 w 1263650"/>
                <a:gd name="connsiteY842" fmla="*/ 222250 h 2044699"/>
                <a:gd name="connsiteX843" fmla="*/ 47625 w 1263650"/>
                <a:gd name="connsiteY843" fmla="*/ 215900 h 2044699"/>
                <a:gd name="connsiteX844" fmla="*/ 66675 w 1263650"/>
                <a:gd name="connsiteY844" fmla="*/ 193675 h 2044699"/>
                <a:gd name="connsiteX845" fmla="*/ 69850 w 1263650"/>
                <a:gd name="connsiteY845" fmla="*/ 184150 h 2044699"/>
                <a:gd name="connsiteX846" fmla="*/ 69850 w 1263650"/>
                <a:gd name="connsiteY846" fmla="*/ 177800 h 2044699"/>
                <a:gd name="connsiteX847" fmla="*/ 73025 w 1263650"/>
                <a:gd name="connsiteY847" fmla="*/ 165100 h 2044699"/>
                <a:gd name="connsiteX848" fmla="*/ 76200 w 1263650"/>
                <a:gd name="connsiteY848" fmla="*/ 155575 h 2044699"/>
                <a:gd name="connsiteX849" fmla="*/ 95250 w 1263650"/>
                <a:gd name="connsiteY849" fmla="*/ 120650 h 2044699"/>
                <a:gd name="connsiteX850" fmla="*/ 98425 w 1263650"/>
                <a:gd name="connsiteY850" fmla="*/ 104775 h 2044699"/>
                <a:gd name="connsiteX851" fmla="*/ 98425 w 1263650"/>
                <a:gd name="connsiteY851" fmla="*/ 92075 h 2044699"/>
                <a:gd name="connsiteX852" fmla="*/ 104775 w 1263650"/>
                <a:gd name="connsiteY852" fmla="*/ 92075 h 2044699"/>
                <a:gd name="connsiteX853" fmla="*/ 98425 w 1263650"/>
                <a:gd name="connsiteY853" fmla="*/ 88900 h 2044699"/>
                <a:gd name="connsiteX854" fmla="*/ 101600 w 1263650"/>
                <a:gd name="connsiteY854" fmla="*/ 53975 h 2044699"/>
                <a:gd name="connsiteX855" fmla="*/ 92075 w 1263650"/>
                <a:gd name="connsiteY855" fmla="*/ 50800 h 2044699"/>
                <a:gd name="connsiteX856" fmla="*/ 88900 w 1263650"/>
                <a:gd name="connsiteY856" fmla="*/ 41275 h 2044699"/>
                <a:gd name="connsiteX857" fmla="*/ 98425 w 1263650"/>
                <a:gd name="connsiteY857" fmla="*/ 28575 h 2044699"/>
                <a:gd name="connsiteX858" fmla="*/ 104775 w 1263650"/>
                <a:gd name="connsiteY858" fmla="*/ 15875 h 2044699"/>
                <a:gd name="connsiteX859" fmla="*/ 104775 w 1263650"/>
                <a:gd name="connsiteY859" fmla="*/ 12700 h 2044699"/>
                <a:gd name="connsiteX860" fmla="*/ 104775 w 1263650"/>
                <a:gd name="connsiteY860" fmla="*/ 0 h 2044699"/>
                <a:gd name="connsiteX0" fmla="*/ 587375 w 1263650"/>
                <a:gd name="connsiteY0" fmla="*/ 1828799 h 2044699"/>
                <a:gd name="connsiteX1" fmla="*/ 561975 w 1263650"/>
                <a:gd name="connsiteY1" fmla="*/ 1797049 h 2044699"/>
                <a:gd name="connsiteX2" fmla="*/ 565150 w 1263650"/>
                <a:gd name="connsiteY2" fmla="*/ 1797049 h 2044699"/>
                <a:gd name="connsiteX3" fmla="*/ 568325 w 1263650"/>
                <a:gd name="connsiteY3" fmla="*/ 1797049 h 2044699"/>
                <a:gd name="connsiteX4" fmla="*/ 571500 w 1263650"/>
                <a:gd name="connsiteY4" fmla="*/ 1803399 h 2044699"/>
                <a:gd name="connsiteX5" fmla="*/ 577850 w 1263650"/>
                <a:gd name="connsiteY5" fmla="*/ 1806574 h 2044699"/>
                <a:gd name="connsiteX6" fmla="*/ 577850 w 1263650"/>
                <a:gd name="connsiteY6" fmla="*/ 1809749 h 2044699"/>
                <a:gd name="connsiteX7" fmla="*/ 581025 w 1263650"/>
                <a:gd name="connsiteY7" fmla="*/ 1816099 h 2044699"/>
                <a:gd name="connsiteX8" fmla="*/ 584200 w 1263650"/>
                <a:gd name="connsiteY8" fmla="*/ 1822449 h 2044699"/>
                <a:gd name="connsiteX9" fmla="*/ 587375 w 1263650"/>
                <a:gd name="connsiteY9" fmla="*/ 1822449 h 2044699"/>
                <a:gd name="connsiteX10" fmla="*/ 587375 w 1263650"/>
                <a:gd name="connsiteY10" fmla="*/ 1825624 h 2044699"/>
                <a:gd name="connsiteX11" fmla="*/ 587375 w 1263650"/>
                <a:gd name="connsiteY11" fmla="*/ 1828799 h 2044699"/>
                <a:gd name="connsiteX12" fmla="*/ 654050 w 1263650"/>
                <a:gd name="connsiteY12" fmla="*/ 1784349 h 2044699"/>
                <a:gd name="connsiteX13" fmla="*/ 657225 w 1263650"/>
                <a:gd name="connsiteY13" fmla="*/ 1784349 h 2044699"/>
                <a:gd name="connsiteX14" fmla="*/ 657225 w 1263650"/>
                <a:gd name="connsiteY14" fmla="*/ 1787524 h 2044699"/>
                <a:gd name="connsiteX15" fmla="*/ 654050 w 1263650"/>
                <a:gd name="connsiteY15" fmla="*/ 1787524 h 2044699"/>
                <a:gd name="connsiteX16" fmla="*/ 654050 w 1263650"/>
                <a:gd name="connsiteY16" fmla="*/ 1784349 h 2044699"/>
                <a:gd name="connsiteX17" fmla="*/ 320675 w 1263650"/>
                <a:gd name="connsiteY17" fmla="*/ 1441449 h 2044699"/>
                <a:gd name="connsiteX18" fmla="*/ 320678 w 1263650"/>
                <a:gd name="connsiteY18" fmla="*/ 1441452 h 2044699"/>
                <a:gd name="connsiteX19" fmla="*/ 320678 w 1263650"/>
                <a:gd name="connsiteY19" fmla="*/ 1441449 h 2044699"/>
                <a:gd name="connsiteX20" fmla="*/ 320675 w 1263650"/>
                <a:gd name="connsiteY20" fmla="*/ 1441449 h 2044699"/>
                <a:gd name="connsiteX21" fmla="*/ 200026 w 1263650"/>
                <a:gd name="connsiteY21" fmla="*/ 857250 h 2044699"/>
                <a:gd name="connsiteX22" fmla="*/ 202410 w 1263650"/>
                <a:gd name="connsiteY22" fmla="*/ 859634 h 2044699"/>
                <a:gd name="connsiteX23" fmla="*/ 202410 w 1263650"/>
                <a:gd name="connsiteY23" fmla="*/ 859633 h 2044699"/>
                <a:gd name="connsiteX24" fmla="*/ 200027 w 1263650"/>
                <a:gd name="connsiteY24" fmla="*/ 857250 h 2044699"/>
                <a:gd name="connsiteX25" fmla="*/ 200026 w 1263650"/>
                <a:gd name="connsiteY25" fmla="*/ 857250 h 2044699"/>
                <a:gd name="connsiteX26" fmla="*/ 193676 w 1263650"/>
                <a:gd name="connsiteY26" fmla="*/ 854075 h 2044699"/>
                <a:gd name="connsiteX27" fmla="*/ 193676 w 1263650"/>
                <a:gd name="connsiteY27" fmla="*/ 857250 h 2044699"/>
                <a:gd name="connsiteX28" fmla="*/ 193677 w 1263650"/>
                <a:gd name="connsiteY28" fmla="*/ 857250 h 2044699"/>
                <a:gd name="connsiteX29" fmla="*/ 193677 w 1263650"/>
                <a:gd name="connsiteY29" fmla="*/ 854075 h 2044699"/>
                <a:gd name="connsiteX30" fmla="*/ 193676 w 1263650"/>
                <a:gd name="connsiteY30" fmla="*/ 854075 h 2044699"/>
                <a:gd name="connsiteX31" fmla="*/ 190501 w 1263650"/>
                <a:gd name="connsiteY31" fmla="*/ 847724 h 2044699"/>
                <a:gd name="connsiteX32" fmla="*/ 190501 w 1263650"/>
                <a:gd name="connsiteY32" fmla="*/ 847725 h 2044699"/>
                <a:gd name="connsiteX33" fmla="*/ 190501 w 1263650"/>
                <a:gd name="connsiteY33" fmla="*/ 850900 h 2044699"/>
                <a:gd name="connsiteX34" fmla="*/ 190501 w 1263650"/>
                <a:gd name="connsiteY34" fmla="*/ 854075 h 2044699"/>
                <a:gd name="connsiteX35" fmla="*/ 190502 w 1263650"/>
                <a:gd name="connsiteY35" fmla="*/ 854075 h 2044699"/>
                <a:gd name="connsiteX36" fmla="*/ 190502 w 1263650"/>
                <a:gd name="connsiteY36" fmla="*/ 850900 h 2044699"/>
                <a:gd name="connsiteX37" fmla="*/ 190502 w 1263650"/>
                <a:gd name="connsiteY37" fmla="*/ 847725 h 2044699"/>
                <a:gd name="connsiteX38" fmla="*/ 190501 w 1263650"/>
                <a:gd name="connsiteY38" fmla="*/ 847724 h 2044699"/>
                <a:gd name="connsiteX39" fmla="*/ 187326 w 1263650"/>
                <a:gd name="connsiteY39" fmla="*/ 838200 h 2044699"/>
                <a:gd name="connsiteX40" fmla="*/ 187326 w 1263650"/>
                <a:gd name="connsiteY40" fmla="*/ 841375 h 2044699"/>
                <a:gd name="connsiteX41" fmla="*/ 187326 w 1263650"/>
                <a:gd name="connsiteY41" fmla="*/ 844550 h 2044699"/>
                <a:gd name="connsiteX42" fmla="*/ 187327 w 1263650"/>
                <a:gd name="connsiteY42" fmla="*/ 844550 h 2044699"/>
                <a:gd name="connsiteX43" fmla="*/ 187327 w 1263650"/>
                <a:gd name="connsiteY43" fmla="*/ 841375 h 2044699"/>
                <a:gd name="connsiteX44" fmla="*/ 187327 w 1263650"/>
                <a:gd name="connsiteY44" fmla="*/ 838200 h 2044699"/>
                <a:gd name="connsiteX45" fmla="*/ 187326 w 1263650"/>
                <a:gd name="connsiteY45" fmla="*/ 838200 h 2044699"/>
                <a:gd name="connsiteX46" fmla="*/ 184151 w 1263650"/>
                <a:gd name="connsiteY46" fmla="*/ 835025 h 2044699"/>
                <a:gd name="connsiteX47" fmla="*/ 184151 w 1263650"/>
                <a:gd name="connsiteY47" fmla="*/ 838200 h 2044699"/>
                <a:gd name="connsiteX48" fmla="*/ 184152 w 1263650"/>
                <a:gd name="connsiteY48" fmla="*/ 838200 h 2044699"/>
                <a:gd name="connsiteX49" fmla="*/ 184152 w 1263650"/>
                <a:gd name="connsiteY49" fmla="*/ 835025 h 2044699"/>
                <a:gd name="connsiteX50" fmla="*/ 184151 w 1263650"/>
                <a:gd name="connsiteY50" fmla="*/ 835025 h 2044699"/>
                <a:gd name="connsiteX51" fmla="*/ 177801 w 1263650"/>
                <a:gd name="connsiteY51" fmla="*/ 831850 h 2044699"/>
                <a:gd name="connsiteX52" fmla="*/ 177801 w 1263650"/>
                <a:gd name="connsiteY52" fmla="*/ 835025 h 2044699"/>
                <a:gd name="connsiteX53" fmla="*/ 177802 w 1263650"/>
                <a:gd name="connsiteY53" fmla="*/ 835025 h 2044699"/>
                <a:gd name="connsiteX54" fmla="*/ 177802 w 1263650"/>
                <a:gd name="connsiteY54" fmla="*/ 831850 h 2044699"/>
                <a:gd name="connsiteX55" fmla="*/ 177801 w 1263650"/>
                <a:gd name="connsiteY55" fmla="*/ 831850 h 2044699"/>
                <a:gd name="connsiteX56" fmla="*/ 187325 w 1263650"/>
                <a:gd name="connsiteY56" fmla="*/ 784225 h 2044699"/>
                <a:gd name="connsiteX57" fmla="*/ 187325 w 1263650"/>
                <a:gd name="connsiteY57" fmla="*/ 787400 h 2044699"/>
                <a:gd name="connsiteX58" fmla="*/ 187326 w 1263650"/>
                <a:gd name="connsiteY58" fmla="*/ 787400 h 2044699"/>
                <a:gd name="connsiteX59" fmla="*/ 187326 w 1263650"/>
                <a:gd name="connsiteY59" fmla="*/ 784225 h 2044699"/>
                <a:gd name="connsiteX60" fmla="*/ 187325 w 1263650"/>
                <a:gd name="connsiteY60" fmla="*/ 784225 h 2044699"/>
                <a:gd name="connsiteX61" fmla="*/ 92075 w 1263650"/>
                <a:gd name="connsiteY61" fmla="*/ 784225 h 2044699"/>
                <a:gd name="connsiteX62" fmla="*/ 92075 w 1263650"/>
                <a:gd name="connsiteY62" fmla="*/ 787400 h 2044699"/>
                <a:gd name="connsiteX63" fmla="*/ 90805 w 1263650"/>
                <a:gd name="connsiteY63" fmla="*/ 784860 h 2044699"/>
                <a:gd name="connsiteX64" fmla="*/ 92075 w 1263650"/>
                <a:gd name="connsiteY64" fmla="*/ 784225 h 2044699"/>
                <a:gd name="connsiteX65" fmla="*/ 180975 w 1263650"/>
                <a:gd name="connsiteY65" fmla="*/ 774700 h 2044699"/>
                <a:gd name="connsiteX66" fmla="*/ 180976 w 1263650"/>
                <a:gd name="connsiteY66" fmla="*/ 774700 h 2044699"/>
                <a:gd name="connsiteX67" fmla="*/ 180976 w 1263650"/>
                <a:gd name="connsiteY67" fmla="*/ 774701 h 2044699"/>
                <a:gd name="connsiteX68" fmla="*/ 180975 w 1263650"/>
                <a:gd name="connsiteY68" fmla="*/ 774700 h 2044699"/>
                <a:gd name="connsiteX69" fmla="*/ 184150 w 1263650"/>
                <a:gd name="connsiteY69" fmla="*/ 769937 h 2044699"/>
                <a:gd name="connsiteX70" fmla="*/ 184150 w 1263650"/>
                <a:gd name="connsiteY70" fmla="*/ 771525 h 2044699"/>
                <a:gd name="connsiteX71" fmla="*/ 184151 w 1263650"/>
                <a:gd name="connsiteY71" fmla="*/ 771525 h 2044699"/>
                <a:gd name="connsiteX72" fmla="*/ 184151 w 1263650"/>
                <a:gd name="connsiteY72" fmla="*/ 769937 h 2044699"/>
                <a:gd name="connsiteX73" fmla="*/ 184150 w 1263650"/>
                <a:gd name="connsiteY73" fmla="*/ 769937 h 2044699"/>
                <a:gd name="connsiteX74" fmla="*/ 555625 w 1263650"/>
                <a:gd name="connsiteY74" fmla="*/ 641350 h 2044699"/>
                <a:gd name="connsiteX75" fmla="*/ 561975 w 1263650"/>
                <a:gd name="connsiteY75" fmla="*/ 644525 h 2044699"/>
                <a:gd name="connsiteX76" fmla="*/ 561976 w 1263650"/>
                <a:gd name="connsiteY76" fmla="*/ 644525 h 2044699"/>
                <a:gd name="connsiteX77" fmla="*/ 555626 w 1263650"/>
                <a:gd name="connsiteY77" fmla="*/ 641350 h 2044699"/>
                <a:gd name="connsiteX78" fmla="*/ 555625 w 1263650"/>
                <a:gd name="connsiteY78" fmla="*/ 641350 h 2044699"/>
                <a:gd name="connsiteX79" fmla="*/ 104775 w 1263650"/>
                <a:gd name="connsiteY79" fmla="*/ 0 h 2044699"/>
                <a:gd name="connsiteX80" fmla="*/ 107950 w 1263650"/>
                <a:gd name="connsiteY80" fmla="*/ 3175 h 2044699"/>
                <a:gd name="connsiteX81" fmla="*/ 114300 w 1263650"/>
                <a:gd name="connsiteY81" fmla="*/ 3175 h 2044699"/>
                <a:gd name="connsiteX82" fmla="*/ 123825 w 1263650"/>
                <a:gd name="connsiteY82" fmla="*/ 6350 h 2044699"/>
                <a:gd name="connsiteX83" fmla="*/ 133350 w 1263650"/>
                <a:gd name="connsiteY83" fmla="*/ 9525 h 2044699"/>
                <a:gd name="connsiteX84" fmla="*/ 136525 w 1263650"/>
                <a:gd name="connsiteY84" fmla="*/ 9525 h 2044699"/>
                <a:gd name="connsiteX85" fmla="*/ 146050 w 1263650"/>
                <a:gd name="connsiteY85" fmla="*/ 12700 h 2044699"/>
                <a:gd name="connsiteX86" fmla="*/ 155575 w 1263650"/>
                <a:gd name="connsiteY86" fmla="*/ 15875 h 2044699"/>
                <a:gd name="connsiteX87" fmla="*/ 158750 w 1263650"/>
                <a:gd name="connsiteY87" fmla="*/ 15875 h 2044699"/>
                <a:gd name="connsiteX88" fmla="*/ 161925 w 1263650"/>
                <a:gd name="connsiteY88" fmla="*/ 15875 h 2044699"/>
                <a:gd name="connsiteX89" fmla="*/ 180975 w 1263650"/>
                <a:gd name="connsiteY89" fmla="*/ 22225 h 2044699"/>
                <a:gd name="connsiteX90" fmla="*/ 190500 w 1263650"/>
                <a:gd name="connsiteY90" fmla="*/ 22225 h 2044699"/>
                <a:gd name="connsiteX91" fmla="*/ 200025 w 1263650"/>
                <a:gd name="connsiteY91" fmla="*/ 25400 h 2044699"/>
                <a:gd name="connsiteX92" fmla="*/ 203200 w 1263650"/>
                <a:gd name="connsiteY92" fmla="*/ 28575 h 2044699"/>
                <a:gd name="connsiteX93" fmla="*/ 215900 w 1263650"/>
                <a:gd name="connsiteY93" fmla="*/ 28575 h 2044699"/>
                <a:gd name="connsiteX94" fmla="*/ 215900 w 1263650"/>
                <a:gd name="connsiteY94" fmla="*/ 31750 h 2044699"/>
                <a:gd name="connsiteX95" fmla="*/ 219075 w 1263650"/>
                <a:gd name="connsiteY95" fmla="*/ 31750 h 2044699"/>
                <a:gd name="connsiteX96" fmla="*/ 222250 w 1263650"/>
                <a:gd name="connsiteY96" fmla="*/ 31750 h 2044699"/>
                <a:gd name="connsiteX97" fmla="*/ 225425 w 1263650"/>
                <a:gd name="connsiteY97" fmla="*/ 31750 h 2044699"/>
                <a:gd name="connsiteX98" fmla="*/ 228600 w 1263650"/>
                <a:gd name="connsiteY98" fmla="*/ 31750 h 2044699"/>
                <a:gd name="connsiteX99" fmla="*/ 231775 w 1263650"/>
                <a:gd name="connsiteY99" fmla="*/ 34925 h 2044699"/>
                <a:gd name="connsiteX100" fmla="*/ 238125 w 1263650"/>
                <a:gd name="connsiteY100" fmla="*/ 34925 h 2044699"/>
                <a:gd name="connsiteX101" fmla="*/ 247650 w 1263650"/>
                <a:gd name="connsiteY101" fmla="*/ 38100 h 2044699"/>
                <a:gd name="connsiteX102" fmla="*/ 263525 w 1263650"/>
                <a:gd name="connsiteY102" fmla="*/ 41275 h 2044699"/>
                <a:gd name="connsiteX103" fmla="*/ 269875 w 1263650"/>
                <a:gd name="connsiteY103" fmla="*/ 44450 h 2044699"/>
                <a:gd name="connsiteX104" fmla="*/ 282575 w 1263650"/>
                <a:gd name="connsiteY104" fmla="*/ 47625 h 2044699"/>
                <a:gd name="connsiteX105" fmla="*/ 307975 w 1263650"/>
                <a:gd name="connsiteY105" fmla="*/ 53975 h 2044699"/>
                <a:gd name="connsiteX106" fmla="*/ 314325 w 1263650"/>
                <a:gd name="connsiteY106" fmla="*/ 53975 h 2044699"/>
                <a:gd name="connsiteX107" fmla="*/ 320675 w 1263650"/>
                <a:gd name="connsiteY107" fmla="*/ 57150 h 2044699"/>
                <a:gd name="connsiteX108" fmla="*/ 327025 w 1263650"/>
                <a:gd name="connsiteY108" fmla="*/ 57150 h 2044699"/>
                <a:gd name="connsiteX109" fmla="*/ 346075 w 1263650"/>
                <a:gd name="connsiteY109" fmla="*/ 60325 h 2044699"/>
                <a:gd name="connsiteX110" fmla="*/ 355600 w 1263650"/>
                <a:gd name="connsiteY110" fmla="*/ 63500 h 2044699"/>
                <a:gd name="connsiteX111" fmla="*/ 365125 w 1263650"/>
                <a:gd name="connsiteY111" fmla="*/ 66675 h 2044699"/>
                <a:gd name="connsiteX112" fmla="*/ 368300 w 1263650"/>
                <a:gd name="connsiteY112" fmla="*/ 66675 h 2044699"/>
                <a:gd name="connsiteX113" fmla="*/ 371475 w 1263650"/>
                <a:gd name="connsiteY113" fmla="*/ 66675 h 2044699"/>
                <a:gd name="connsiteX114" fmla="*/ 393700 w 1263650"/>
                <a:gd name="connsiteY114" fmla="*/ 73025 h 2044699"/>
                <a:gd name="connsiteX115" fmla="*/ 460375 w 1263650"/>
                <a:gd name="connsiteY115" fmla="*/ 92075 h 2044699"/>
                <a:gd name="connsiteX116" fmla="*/ 473075 w 1263650"/>
                <a:gd name="connsiteY116" fmla="*/ 95250 h 2044699"/>
                <a:gd name="connsiteX117" fmla="*/ 482600 w 1263650"/>
                <a:gd name="connsiteY117" fmla="*/ 98425 h 2044699"/>
                <a:gd name="connsiteX118" fmla="*/ 485775 w 1263650"/>
                <a:gd name="connsiteY118" fmla="*/ 98425 h 2044699"/>
                <a:gd name="connsiteX119" fmla="*/ 498475 w 1263650"/>
                <a:gd name="connsiteY119" fmla="*/ 101600 h 2044699"/>
                <a:gd name="connsiteX120" fmla="*/ 501650 w 1263650"/>
                <a:gd name="connsiteY120" fmla="*/ 101600 h 2044699"/>
                <a:gd name="connsiteX121" fmla="*/ 508000 w 1263650"/>
                <a:gd name="connsiteY121" fmla="*/ 101600 h 2044699"/>
                <a:gd name="connsiteX122" fmla="*/ 523875 w 1263650"/>
                <a:gd name="connsiteY122" fmla="*/ 107950 h 2044699"/>
                <a:gd name="connsiteX123" fmla="*/ 527050 w 1263650"/>
                <a:gd name="connsiteY123" fmla="*/ 107950 h 2044699"/>
                <a:gd name="connsiteX124" fmla="*/ 530225 w 1263650"/>
                <a:gd name="connsiteY124" fmla="*/ 107950 h 2044699"/>
                <a:gd name="connsiteX125" fmla="*/ 539750 w 1263650"/>
                <a:gd name="connsiteY125" fmla="*/ 111125 h 2044699"/>
                <a:gd name="connsiteX126" fmla="*/ 542925 w 1263650"/>
                <a:gd name="connsiteY126" fmla="*/ 111125 h 2044699"/>
                <a:gd name="connsiteX127" fmla="*/ 546100 w 1263650"/>
                <a:gd name="connsiteY127" fmla="*/ 111125 h 2044699"/>
                <a:gd name="connsiteX128" fmla="*/ 549275 w 1263650"/>
                <a:gd name="connsiteY128" fmla="*/ 114300 h 2044699"/>
                <a:gd name="connsiteX129" fmla="*/ 552450 w 1263650"/>
                <a:gd name="connsiteY129" fmla="*/ 114300 h 2044699"/>
                <a:gd name="connsiteX130" fmla="*/ 555625 w 1263650"/>
                <a:gd name="connsiteY130" fmla="*/ 114300 h 2044699"/>
                <a:gd name="connsiteX131" fmla="*/ 558800 w 1263650"/>
                <a:gd name="connsiteY131" fmla="*/ 114300 h 2044699"/>
                <a:gd name="connsiteX132" fmla="*/ 561975 w 1263650"/>
                <a:gd name="connsiteY132" fmla="*/ 114300 h 2044699"/>
                <a:gd name="connsiteX133" fmla="*/ 565150 w 1263650"/>
                <a:gd name="connsiteY133" fmla="*/ 117475 h 2044699"/>
                <a:gd name="connsiteX134" fmla="*/ 574675 w 1263650"/>
                <a:gd name="connsiteY134" fmla="*/ 120650 h 2044699"/>
                <a:gd name="connsiteX135" fmla="*/ 584200 w 1263650"/>
                <a:gd name="connsiteY135" fmla="*/ 120650 h 2044699"/>
                <a:gd name="connsiteX136" fmla="*/ 606425 w 1263650"/>
                <a:gd name="connsiteY136" fmla="*/ 127000 h 2044699"/>
                <a:gd name="connsiteX137" fmla="*/ 628650 w 1263650"/>
                <a:gd name="connsiteY137" fmla="*/ 130175 h 2044699"/>
                <a:gd name="connsiteX138" fmla="*/ 650875 w 1263650"/>
                <a:gd name="connsiteY138" fmla="*/ 136525 h 2044699"/>
                <a:gd name="connsiteX139" fmla="*/ 660400 w 1263650"/>
                <a:gd name="connsiteY139" fmla="*/ 139700 h 2044699"/>
                <a:gd name="connsiteX140" fmla="*/ 676275 w 1263650"/>
                <a:gd name="connsiteY140" fmla="*/ 142875 h 2044699"/>
                <a:gd name="connsiteX141" fmla="*/ 682625 w 1263650"/>
                <a:gd name="connsiteY141" fmla="*/ 142875 h 2044699"/>
                <a:gd name="connsiteX142" fmla="*/ 679450 w 1263650"/>
                <a:gd name="connsiteY142" fmla="*/ 155575 h 2044699"/>
                <a:gd name="connsiteX143" fmla="*/ 676275 w 1263650"/>
                <a:gd name="connsiteY143" fmla="*/ 161925 h 2044699"/>
                <a:gd name="connsiteX144" fmla="*/ 676275 w 1263650"/>
                <a:gd name="connsiteY144" fmla="*/ 165100 h 2044699"/>
                <a:gd name="connsiteX145" fmla="*/ 676275 w 1263650"/>
                <a:gd name="connsiteY145" fmla="*/ 174625 h 2044699"/>
                <a:gd name="connsiteX146" fmla="*/ 673100 w 1263650"/>
                <a:gd name="connsiteY146" fmla="*/ 187325 h 2044699"/>
                <a:gd name="connsiteX147" fmla="*/ 666750 w 1263650"/>
                <a:gd name="connsiteY147" fmla="*/ 203200 h 2044699"/>
                <a:gd name="connsiteX148" fmla="*/ 666750 w 1263650"/>
                <a:gd name="connsiteY148" fmla="*/ 206375 h 2044699"/>
                <a:gd name="connsiteX149" fmla="*/ 660400 w 1263650"/>
                <a:gd name="connsiteY149" fmla="*/ 234950 h 2044699"/>
                <a:gd name="connsiteX150" fmla="*/ 660400 w 1263650"/>
                <a:gd name="connsiteY150" fmla="*/ 241300 h 2044699"/>
                <a:gd name="connsiteX151" fmla="*/ 650875 w 1263650"/>
                <a:gd name="connsiteY151" fmla="*/ 273050 h 2044699"/>
                <a:gd name="connsiteX152" fmla="*/ 647700 w 1263650"/>
                <a:gd name="connsiteY152" fmla="*/ 295275 h 2044699"/>
                <a:gd name="connsiteX153" fmla="*/ 647700 w 1263650"/>
                <a:gd name="connsiteY153" fmla="*/ 298450 h 2044699"/>
                <a:gd name="connsiteX154" fmla="*/ 644525 w 1263650"/>
                <a:gd name="connsiteY154" fmla="*/ 307975 h 2044699"/>
                <a:gd name="connsiteX155" fmla="*/ 641350 w 1263650"/>
                <a:gd name="connsiteY155" fmla="*/ 330200 h 2044699"/>
                <a:gd name="connsiteX156" fmla="*/ 635000 w 1263650"/>
                <a:gd name="connsiteY156" fmla="*/ 352425 h 2044699"/>
                <a:gd name="connsiteX157" fmla="*/ 631825 w 1263650"/>
                <a:gd name="connsiteY157" fmla="*/ 365125 h 2044699"/>
                <a:gd name="connsiteX158" fmla="*/ 628650 w 1263650"/>
                <a:gd name="connsiteY158" fmla="*/ 374650 h 2044699"/>
                <a:gd name="connsiteX159" fmla="*/ 628650 w 1263650"/>
                <a:gd name="connsiteY159" fmla="*/ 381000 h 2044699"/>
                <a:gd name="connsiteX160" fmla="*/ 628650 w 1263650"/>
                <a:gd name="connsiteY160" fmla="*/ 387350 h 2044699"/>
                <a:gd name="connsiteX161" fmla="*/ 622300 w 1263650"/>
                <a:gd name="connsiteY161" fmla="*/ 419100 h 2044699"/>
                <a:gd name="connsiteX162" fmla="*/ 619125 w 1263650"/>
                <a:gd name="connsiteY162" fmla="*/ 434975 h 2044699"/>
                <a:gd name="connsiteX163" fmla="*/ 612775 w 1263650"/>
                <a:gd name="connsiteY163" fmla="*/ 457200 h 2044699"/>
                <a:gd name="connsiteX164" fmla="*/ 606425 w 1263650"/>
                <a:gd name="connsiteY164" fmla="*/ 476250 h 2044699"/>
                <a:gd name="connsiteX165" fmla="*/ 600075 w 1263650"/>
                <a:gd name="connsiteY165" fmla="*/ 511175 h 2044699"/>
                <a:gd name="connsiteX166" fmla="*/ 587375 w 1263650"/>
                <a:gd name="connsiteY166" fmla="*/ 568325 h 2044699"/>
                <a:gd name="connsiteX167" fmla="*/ 587375 w 1263650"/>
                <a:gd name="connsiteY167" fmla="*/ 574675 h 2044699"/>
                <a:gd name="connsiteX168" fmla="*/ 577850 w 1263650"/>
                <a:gd name="connsiteY168" fmla="*/ 612775 h 2044699"/>
                <a:gd name="connsiteX169" fmla="*/ 574675 w 1263650"/>
                <a:gd name="connsiteY169" fmla="*/ 619125 h 2044699"/>
                <a:gd name="connsiteX170" fmla="*/ 574675 w 1263650"/>
                <a:gd name="connsiteY170" fmla="*/ 622300 h 2044699"/>
                <a:gd name="connsiteX171" fmla="*/ 574676 w 1263650"/>
                <a:gd name="connsiteY171" fmla="*/ 622300 h 2044699"/>
                <a:gd name="connsiteX172" fmla="*/ 573884 w 1263650"/>
                <a:gd name="connsiteY172" fmla="*/ 626260 h 2044699"/>
                <a:gd name="connsiteX173" fmla="*/ 573884 w 1263650"/>
                <a:gd name="connsiteY173" fmla="*/ 629444 h 2044699"/>
                <a:gd name="connsiteX174" fmla="*/ 573247 w 1263650"/>
                <a:gd name="connsiteY174" fmla="*/ 629444 h 2044699"/>
                <a:gd name="connsiteX175" fmla="*/ 571501 w 1263650"/>
                <a:gd name="connsiteY175" fmla="*/ 638175 h 2044699"/>
                <a:gd name="connsiteX176" fmla="*/ 568326 w 1263650"/>
                <a:gd name="connsiteY176" fmla="*/ 644525 h 2044699"/>
                <a:gd name="connsiteX177" fmla="*/ 568325 w 1263650"/>
                <a:gd name="connsiteY177" fmla="*/ 644525 h 2044699"/>
                <a:gd name="connsiteX178" fmla="*/ 568325 w 1263650"/>
                <a:gd name="connsiteY178" fmla="*/ 657225 h 2044699"/>
                <a:gd name="connsiteX179" fmla="*/ 565150 w 1263650"/>
                <a:gd name="connsiteY179" fmla="*/ 666750 h 2044699"/>
                <a:gd name="connsiteX180" fmla="*/ 565150 w 1263650"/>
                <a:gd name="connsiteY180" fmla="*/ 673100 h 2044699"/>
                <a:gd name="connsiteX181" fmla="*/ 561975 w 1263650"/>
                <a:gd name="connsiteY181" fmla="*/ 679450 h 2044699"/>
                <a:gd name="connsiteX182" fmla="*/ 561975 w 1263650"/>
                <a:gd name="connsiteY182" fmla="*/ 682625 h 2044699"/>
                <a:gd name="connsiteX183" fmla="*/ 558800 w 1263650"/>
                <a:gd name="connsiteY183" fmla="*/ 692150 h 2044699"/>
                <a:gd name="connsiteX184" fmla="*/ 558801 w 1263650"/>
                <a:gd name="connsiteY184" fmla="*/ 692150 h 2044699"/>
                <a:gd name="connsiteX185" fmla="*/ 558801 w 1263650"/>
                <a:gd name="connsiteY185" fmla="*/ 704850 h 2044699"/>
                <a:gd name="connsiteX186" fmla="*/ 558801 w 1263650"/>
                <a:gd name="connsiteY186" fmla="*/ 708025 h 2044699"/>
                <a:gd name="connsiteX187" fmla="*/ 561976 w 1263650"/>
                <a:gd name="connsiteY187" fmla="*/ 708025 h 2044699"/>
                <a:gd name="connsiteX188" fmla="*/ 561976 w 1263650"/>
                <a:gd name="connsiteY188" fmla="*/ 711200 h 2044699"/>
                <a:gd name="connsiteX189" fmla="*/ 561976 w 1263650"/>
                <a:gd name="connsiteY189" fmla="*/ 714375 h 2044699"/>
                <a:gd name="connsiteX190" fmla="*/ 568326 w 1263650"/>
                <a:gd name="connsiteY190" fmla="*/ 720725 h 2044699"/>
                <a:gd name="connsiteX191" fmla="*/ 570231 w 1263650"/>
                <a:gd name="connsiteY191" fmla="*/ 723900 h 2044699"/>
                <a:gd name="connsiteX192" fmla="*/ 571501 w 1263650"/>
                <a:gd name="connsiteY192" fmla="*/ 726017 h 2044699"/>
                <a:gd name="connsiteX193" fmla="*/ 577851 w 1263650"/>
                <a:gd name="connsiteY193" fmla="*/ 736600 h 2044699"/>
                <a:gd name="connsiteX194" fmla="*/ 593726 w 1263650"/>
                <a:gd name="connsiteY194" fmla="*/ 755650 h 2044699"/>
                <a:gd name="connsiteX195" fmla="*/ 603251 w 1263650"/>
                <a:gd name="connsiteY195" fmla="*/ 771525 h 2044699"/>
                <a:gd name="connsiteX196" fmla="*/ 606426 w 1263650"/>
                <a:gd name="connsiteY196" fmla="*/ 771525 h 2044699"/>
                <a:gd name="connsiteX197" fmla="*/ 606426 w 1263650"/>
                <a:gd name="connsiteY197" fmla="*/ 774700 h 2044699"/>
                <a:gd name="connsiteX198" fmla="*/ 606425 w 1263650"/>
                <a:gd name="connsiteY198" fmla="*/ 774700 h 2044699"/>
                <a:gd name="connsiteX199" fmla="*/ 625475 w 1263650"/>
                <a:gd name="connsiteY199" fmla="*/ 803275 h 2044699"/>
                <a:gd name="connsiteX200" fmla="*/ 628650 w 1263650"/>
                <a:gd name="connsiteY200" fmla="*/ 806450 h 2044699"/>
                <a:gd name="connsiteX201" fmla="*/ 635000 w 1263650"/>
                <a:gd name="connsiteY201" fmla="*/ 812800 h 2044699"/>
                <a:gd name="connsiteX202" fmla="*/ 638175 w 1263650"/>
                <a:gd name="connsiteY202" fmla="*/ 819150 h 2044699"/>
                <a:gd name="connsiteX203" fmla="*/ 644525 w 1263650"/>
                <a:gd name="connsiteY203" fmla="*/ 828675 h 2044699"/>
                <a:gd name="connsiteX204" fmla="*/ 647700 w 1263650"/>
                <a:gd name="connsiteY204" fmla="*/ 831850 h 2044699"/>
                <a:gd name="connsiteX205" fmla="*/ 654050 w 1263650"/>
                <a:gd name="connsiteY205" fmla="*/ 841375 h 2044699"/>
                <a:gd name="connsiteX206" fmla="*/ 657225 w 1263650"/>
                <a:gd name="connsiteY206" fmla="*/ 841375 h 2044699"/>
                <a:gd name="connsiteX207" fmla="*/ 657225 w 1263650"/>
                <a:gd name="connsiteY207" fmla="*/ 847725 h 2044699"/>
                <a:gd name="connsiteX208" fmla="*/ 660400 w 1263650"/>
                <a:gd name="connsiteY208" fmla="*/ 850900 h 2044699"/>
                <a:gd name="connsiteX209" fmla="*/ 663575 w 1263650"/>
                <a:gd name="connsiteY209" fmla="*/ 854075 h 2044699"/>
                <a:gd name="connsiteX210" fmla="*/ 673100 w 1263650"/>
                <a:gd name="connsiteY210" fmla="*/ 866775 h 2044699"/>
                <a:gd name="connsiteX211" fmla="*/ 679450 w 1263650"/>
                <a:gd name="connsiteY211" fmla="*/ 876300 h 2044699"/>
                <a:gd name="connsiteX212" fmla="*/ 682625 w 1263650"/>
                <a:gd name="connsiteY212" fmla="*/ 879475 h 2044699"/>
                <a:gd name="connsiteX213" fmla="*/ 701675 w 1263650"/>
                <a:gd name="connsiteY213" fmla="*/ 908050 h 2044699"/>
                <a:gd name="connsiteX214" fmla="*/ 708025 w 1263650"/>
                <a:gd name="connsiteY214" fmla="*/ 914400 h 2044699"/>
                <a:gd name="connsiteX215" fmla="*/ 723900 w 1263650"/>
                <a:gd name="connsiteY215" fmla="*/ 936625 h 2044699"/>
                <a:gd name="connsiteX216" fmla="*/ 733425 w 1263650"/>
                <a:gd name="connsiteY216" fmla="*/ 949325 h 2044699"/>
                <a:gd name="connsiteX217" fmla="*/ 736600 w 1263650"/>
                <a:gd name="connsiteY217" fmla="*/ 952500 h 2044699"/>
                <a:gd name="connsiteX218" fmla="*/ 736600 w 1263650"/>
                <a:gd name="connsiteY218" fmla="*/ 955675 h 2044699"/>
                <a:gd name="connsiteX219" fmla="*/ 739775 w 1263650"/>
                <a:gd name="connsiteY219" fmla="*/ 958850 h 2044699"/>
                <a:gd name="connsiteX220" fmla="*/ 739775 w 1263650"/>
                <a:gd name="connsiteY220" fmla="*/ 962025 h 2044699"/>
                <a:gd name="connsiteX221" fmla="*/ 746125 w 1263650"/>
                <a:gd name="connsiteY221" fmla="*/ 971550 h 2044699"/>
                <a:gd name="connsiteX222" fmla="*/ 790575 w 1263650"/>
                <a:gd name="connsiteY222" fmla="*/ 1028700 h 2044699"/>
                <a:gd name="connsiteX223" fmla="*/ 806450 w 1263650"/>
                <a:gd name="connsiteY223" fmla="*/ 1050925 h 2044699"/>
                <a:gd name="connsiteX224" fmla="*/ 812800 w 1263650"/>
                <a:gd name="connsiteY224" fmla="*/ 1060450 h 2044699"/>
                <a:gd name="connsiteX225" fmla="*/ 822325 w 1263650"/>
                <a:gd name="connsiteY225" fmla="*/ 1073150 h 2044699"/>
                <a:gd name="connsiteX226" fmla="*/ 825500 w 1263650"/>
                <a:gd name="connsiteY226" fmla="*/ 1079500 h 2044699"/>
                <a:gd name="connsiteX227" fmla="*/ 841375 w 1263650"/>
                <a:gd name="connsiteY227" fmla="*/ 1104900 h 2044699"/>
                <a:gd name="connsiteX228" fmla="*/ 854075 w 1263650"/>
                <a:gd name="connsiteY228" fmla="*/ 1117600 h 2044699"/>
                <a:gd name="connsiteX229" fmla="*/ 860425 w 1263650"/>
                <a:gd name="connsiteY229" fmla="*/ 1130300 h 2044699"/>
                <a:gd name="connsiteX230" fmla="*/ 866775 w 1263650"/>
                <a:gd name="connsiteY230" fmla="*/ 1136650 h 2044699"/>
                <a:gd name="connsiteX231" fmla="*/ 869950 w 1263650"/>
                <a:gd name="connsiteY231" fmla="*/ 1143000 h 2044699"/>
                <a:gd name="connsiteX232" fmla="*/ 882650 w 1263650"/>
                <a:gd name="connsiteY232" fmla="*/ 1162050 h 2044699"/>
                <a:gd name="connsiteX233" fmla="*/ 892175 w 1263650"/>
                <a:gd name="connsiteY233" fmla="*/ 1168400 h 2044699"/>
                <a:gd name="connsiteX234" fmla="*/ 892175 w 1263650"/>
                <a:gd name="connsiteY234" fmla="*/ 1171575 h 2044699"/>
                <a:gd name="connsiteX235" fmla="*/ 895350 w 1263650"/>
                <a:gd name="connsiteY235" fmla="*/ 1174750 h 2044699"/>
                <a:gd name="connsiteX236" fmla="*/ 904875 w 1263650"/>
                <a:gd name="connsiteY236" fmla="*/ 1190625 h 2044699"/>
                <a:gd name="connsiteX237" fmla="*/ 908050 w 1263650"/>
                <a:gd name="connsiteY237" fmla="*/ 1193800 h 2044699"/>
                <a:gd name="connsiteX238" fmla="*/ 933450 w 1263650"/>
                <a:gd name="connsiteY238" fmla="*/ 1228725 h 2044699"/>
                <a:gd name="connsiteX239" fmla="*/ 933450 w 1263650"/>
                <a:gd name="connsiteY239" fmla="*/ 1231900 h 2044699"/>
                <a:gd name="connsiteX240" fmla="*/ 958850 w 1263650"/>
                <a:gd name="connsiteY240" fmla="*/ 1263650 h 2044699"/>
                <a:gd name="connsiteX241" fmla="*/ 977900 w 1263650"/>
                <a:gd name="connsiteY241" fmla="*/ 1292225 h 2044699"/>
                <a:gd name="connsiteX242" fmla="*/ 1005680 w 1263650"/>
                <a:gd name="connsiteY242" fmla="*/ 1331117 h 2044699"/>
                <a:gd name="connsiteX243" fmla="*/ 1006478 w 1263650"/>
                <a:gd name="connsiteY243" fmla="*/ 1331117 h 2044699"/>
                <a:gd name="connsiteX244" fmla="*/ 1006478 w 1263650"/>
                <a:gd name="connsiteY244" fmla="*/ 1332234 h 2044699"/>
                <a:gd name="connsiteX245" fmla="*/ 1009650 w 1263650"/>
                <a:gd name="connsiteY245" fmla="*/ 1336675 h 2044699"/>
                <a:gd name="connsiteX246" fmla="*/ 1025525 w 1263650"/>
                <a:gd name="connsiteY246" fmla="*/ 1355725 h 2044699"/>
                <a:gd name="connsiteX247" fmla="*/ 1025525 w 1263650"/>
                <a:gd name="connsiteY247" fmla="*/ 1358900 h 2044699"/>
                <a:gd name="connsiteX248" fmla="*/ 1031875 w 1263650"/>
                <a:gd name="connsiteY248" fmla="*/ 1365250 h 2044699"/>
                <a:gd name="connsiteX249" fmla="*/ 1035050 w 1263650"/>
                <a:gd name="connsiteY249" fmla="*/ 1374775 h 2044699"/>
                <a:gd name="connsiteX250" fmla="*/ 1038225 w 1263650"/>
                <a:gd name="connsiteY250" fmla="*/ 1374775 h 2044699"/>
                <a:gd name="connsiteX251" fmla="*/ 1041400 w 1263650"/>
                <a:gd name="connsiteY251" fmla="*/ 1377950 h 2044699"/>
                <a:gd name="connsiteX252" fmla="*/ 1044575 w 1263650"/>
                <a:gd name="connsiteY252" fmla="*/ 1384300 h 2044699"/>
                <a:gd name="connsiteX253" fmla="*/ 1047750 w 1263650"/>
                <a:gd name="connsiteY253" fmla="*/ 1387475 h 2044699"/>
                <a:gd name="connsiteX254" fmla="*/ 1047750 w 1263650"/>
                <a:gd name="connsiteY254" fmla="*/ 1390650 h 2044699"/>
                <a:gd name="connsiteX255" fmla="*/ 1050925 w 1263650"/>
                <a:gd name="connsiteY255" fmla="*/ 1393825 h 2044699"/>
                <a:gd name="connsiteX256" fmla="*/ 1054100 w 1263650"/>
                <a:gd name="connsiteY256" fmla="*/ 1397000 h 2044699"/>
                <a:gd name="connsiteX257" fmla="*/ 1057275 w 1263650"/>
                <a:gd name="connsiteY257" fmla="*/ 1403350 h 2044699"/>
                <a:gd name="connsiteX258" fmla="*/ 1073150 w 1263650"/>
                <a:gd name="connsiteY258" fmla="*/ 1425575 h 2044699"/>
                <a:gd name="connsiteX259" fmla="*/ 1079500 w 1263650"/>
                <a:gd name="connsiteY259" fmla="*/ 1431925 h 2044699"/>
                <a:gd name="connsiteX260" fmla="*/ 1079500 w 1263650"/>
                <a:gd name="connsiteY260" fmla="*/ 1431924 h 2044699"/>
                <a:gd name="connsiteX261" fmla="*/ 1092200 w 1263650"/>
                <a:gd name="connsiteY261" fmla="*/ 1450974 h 2044699"/>
                <a:gd name="connsiteX262" fmla="*/ 1098550 w 1263650"/>
                <a:gd name="connsiteY262" fmla="*/ 1457324 h 2044699"/>
                <a:gd name="connsiteX263" fmla="*/ 1098550 w 1263650"/>
                <a:gd name="connsiteY263" fmla="*/ 1460499 h 2044699"/>
                <a:gd name="connsiteX264" fmla="*/ 1114425 w 1263650"/>
                <a:gd name="connsiteY264" fmla="*/ 1479549 h 2044699"/>
                <a:gd name="connsiteX265" fmla="*/ 1133475 w 1263650"/>
                <a:gd name="connsiteY265" fmla="*/ 1508124 h 2044699"/>
                <a:gd name="connsiteX266" fmla="*/ 1149350 w 1263650"/>
                <a:gd name="connsiteY266" fmla="*/ 1530349 h 2044699"/>
                <a:gd name="connsiteX267" fmla="*/ 1155700 w 1263650"/>
                <a:gd name="connsiteY267" fmla="*/ 1539874 h 2044699"/>
                <a:gd name="connsiteX268" fmla="*/ 1171575 w 1263650"/>
                <a:gd name="connsiteY268" fmla="*/ 1562099 h 2044699"/>
                <a:gd name="connsiteX269" fmla="*/ 1177925 w 1263650"/>
                <a:gd name="connsiteY269" fmla="*/ 1571624 h 2044699"/>
                <a:gd name="connsiteX270" fmla="*/ 1181100 w 1263650"/>
                <a:gd name="connsiteY270" fmla="*/ 1574799 h 2044699"/>
                <a:gd name="connsiteX271" fmla="*/ 1187450 w 1263650"/>
                <a:gd name="connsiteY271" fmla="*/ 1584324 h 2044699"/>
                <a:gd name="connsiteX272" fmla="*/ 1206500 w 1263650"/>
                <a:gd name="connsiteY272" fmla="*/ 1609724 h 2044699"/>
                <a:gd name="connsiteX273" fmla="*/ 1206500 w 1263650"/>
                <a:gd name="connsiteY273" fmla="*/ 1612899 h 2044699"/>
                <a:gd name="connsiteX274" fmla="*/ 1209675 w 1263650"/>
                <a:gd name="connsiteY274" fmla="*/ 1612899 h 2044699"/>
                <a:gd name="connsiteX275" fmla="*/ 1209675 w 1263650"/>
                <a:gd name="connsiteY275" fmla="*/ 1616074 h 2044699"/>
                <a:gd name="connsiteX276" fmla="*/ 1206500 w 1263650"/>
                <a:gd name="connsiteY276" fmla="*/ 1625599 h 2044699"/>
                <a:gd name="connsiteX277" fmla="*/ 1206500 w 1263650"/>
                <a:gd name="connsiteY277" fmla="*/ 1628774 h 2044699"/>
                <a:gd name="connsiteX278" fmla="*/ 1206500 w 1263650"/>
                <a:gd name="connsiteY278" fmla="*/ 1631949 h 2044699"/>
                <a:gd name="connsiteX279" fmla="*/ 1203325 w 1263650"/>
                <a:gd name="connsiteY279" fmla="*/ 1635124 h 2044699"/>
                <a:gd name="connsiteX280" fmla="*/ 1203325 w 1263650"/>
                <a:gd name="connsiteY280" fmla="*/ 1638299 h 2044699"/>
                <a:gd name="connsiteX281" fmla="*/ 1212850 w 1263650"/>
                <a:gd name="connsiteY281" fmla="*/ 1657349 h 2044699"/>
                <a:gd name="connsiteX282" fmla="*/ 1212850 w 1263650"/>
                <a:gd name="connsiteY282" fmla="*/ 1660524 h 2044699"/>
                <a:gd name="connsiteX283" fmla="*/ 1219200 w 1263650"/>
                <a:gd name="connsiteY283" fmla="*/ 1666874 h 2044699"/>
                <a:gd name="connsiteX284" fmla="*/ 1222375 w 1263650"/>
                <a:gd name="connsiteY284" fmla="*/ 1670049 h 2044699"/>
                <a:gd name="connsiteX285" fmla="*/ 1225550 w 1263650"/>
                <a:gd name="connsiteY285" fmla="*/ 1670049 h 2044699"/>
                <a:gd name="connsiteX286" fmla="*/ 1225550 w 1263650"/>
                <a:gd name="connsiteY286" fmla="*/ 1673224 h 2044699"/>
                <a:gd name="connsiteX287" fmla="*/ 1225550 w 1263650"/>
                <a:gd name="connsiteY287" fmla="*/ 1679574 h 2044699"/>
                <a:gd name="connsiteX288" fmla="*/ 1225550 w 1263650"/>
                <a:gd name="connsiteY288" fmla="*/ 1682749 h 2044699"/>
                <a:gd name="connsiteX289" fmla="*/ 1228725 w 1263650"/>
                <a:gd name="connsiteY289" fmla="*/ 1695449 h 2044699"/>
                <a:gd name="connsiteX290" fmla="*/ 1231900 w 1263650"/>
                <a:gd name="connsiteY290" fmla="*/ 1708149 h 2044699"/>
                <a:gd name="connsiteX291" fmla="*/ 1231900 w 1263650"/>
                <a:gd name="connsiteY291" fmla="*/ 1714499 h 2044699"/>
                <a:gd name="connsiteX292" fmla="*/ 1231900 w 1263650"/>
                <a:gd name="connsiteY292" fmla="*/ 1717674 h 2044699"/>
                <a:gd name="connsiteX293" fmla="*/ 1228725 w 1263650"/>
                <a:gd name="connsiteY293" fmla="*/ 1720849 h 2044699"/>
                <a:gd name="connsiteX294" fmla="*/ 1231900 w 1263650"/>
                <a:gd name="connsiteY294" fmla="*/ 1724024 h 2044699"/>
                <a:gd name="connsiteX295" fmla="*/ 1238250 w 1263650"/>
                <a:gd name="connsiteY295" fmla="*/ 1724024 h 2044699"/>
                <a:gd name="connsiteX296" fmla="*/ 1257300 w 1263650"/>
                <a:gd name="connsiteY296" fmla="*/ 1746249 h 2044699"/>
                <a:gd name="connsiteX297" fmla="*/ 1260475 w 1263650"/>
                <a:gd name="connsiteY297" fmla="*/ 1749424 h 2044699"/>
                <a:gd name="connsiteX298" fmla="*/ 1263650 w 1263650"/>
                <a:gd name="connsiteY298" fmla="*/ 1755774 h 2044699"/>
                <a:gd name="connsiteX299" fmla="*/ 1263650 w 1263650"/>
                <a:gd name="connsiteY299" fmla="*/ 1762124 h 2044699"/>
                <a:gd name="connsiteX300" fmla="*/ 1254125 w 1263650"/>
                <a:gd name="connsiteY300" fmla="*/ 1768474 h 2044699"/>
                <a:gd name="connsiteX301" fmla="*/ 1247775 w 1263650"/>
                <a:gd name="connsiteY301" fmla="*/ 1774824 h 2044699"/>
                <a:gd name="connsiteX302" fmla="*/ 1247775 w 1263650"/>
                <a:gd name="connsiteY302" fmla="*/ 1777999 h 2044699"/>
                <a:gd name="connsiteX303" fmla="*/ 1244600 w 1263650"/>
                <a:gd name="connsiteY303" fmla="*/ 1777999 h 2044699"/>
                <a:gd name="connsiteX304" fmla="*/ 1241425 w 1263650"/>
                <a:gd name="connsiteY304" fmla="*/ 1777999 h 2044699"/>
                <a:gd name="connsiteX305" fmla="*/ 1228725 w 1263650"/>
                <a:gd name="connsiteY305" fmla="*/ 1784349 h 2044699"/>
                <a:gd name="connsiteX306" fmla="*/ 1222375 w 1263650"/>
                <a:gd name="connsiteY306" fmla="*/ 1787524 h 2044699"/>
                <a:gd name="connsiteX307" fmla="*/ 1216025 w 1263650"/>
                <a:gd name="connsiteY307" fmla="*/ 1787524 h 2044699"/>
                <a:gd name="connsiteX308" fmla="*/ 1212850 w 1263650"/>
                <a:gd name="connsiteY308" fmla="*/ 1787524 h 2044699"/>
                <a:gd name="connsiteX309" fmla="*/ 1212850 w 1263650"/>
                <a:gd name="connsiteY309" fmla="*/ 1790699 h 2044699"/>
                <a:gd name="connsiteX310" fmla="*/ 1209675 w 1263650"/>
                <a:gd name="connsiteY310" fmla="*/ 1790699 h 2044699"/>
                <a:gd name="connsiteX311" fmla="*/ 1209675 w 1263650"/>
                <a:gd name="connsiteY311" fmla="*/ 1793874 h 2044699"/>
                <a:gd name="connsiteX312" fmla="*/ 1209675 w 1263650"/>
                <a:gd name="connsiteY312" fmla="*/ 1797049 h 2044699"/>
                <a:gd name="connsiteX313" fmla="*/ 1206500 w 1263650"/>
                <a:gd name="connsiteY313" fmla="*/ 1806574 h 2044699"/>
                <a:gd name="connsiteX314" fmla="*/ 1200150 w 1263650"/>
                <a:gd name="connsiteY314" fmla="*/ 1809749 h 2044699"/>
                <a:gd name="connsiteX315" fmla="*/ 1193800 w 1263650"/>
                <a:gd name="connsiteY315" fmla="*/ 1812924 h 2044699"/>
                <a:gd name="connsiteX316" fmla="*/ 1190625 w 1263650"/>
                <a:gd name="connsiteY316" fmla="*/ 1819274 h 2044699"/>
                <a:gd name="connsiteX317" fmla="*/ 1193800 w 1263650"/>
                <a:gd name="connsiteY317" fmla="*/ 1819274 h 2044699"/>
                <a:gd name="connsiteX318" fmla="*/ 1193800 w 1263650"/>
                <a:gd name="connsiteY318" fmla="*/ 1822449 h 2044699"/>
                <a:gd name="connsiteX319" fmla="*/ 1193800 w 1263650"/>
                <a:gd name="connsiteY319" fmla="*/ 1831974 h 2044699"/>
                <a:gd name="connsiteX320" fmla="*/ 1190625 w 1263650"/>
                <a:gd name="connsiteY320" fmla="*/ 1831974 h 2044699"/>
                <a:gd name="connsiteX321" fmla="*/ 1190625 w 1263650"/>
                <a:gd name="connsiteY321" fmla="*/ 1835149 h 2044699"/>
                <a:gd name="connsiteX322" fmla="*/ 1187450 w 1263650"/>
                <a:gd name="connsiteY322" fmla="*/ 1841499 h 2044699"/>
                <a:gd name="connsiteX323" fmla="*/ 1190625 w 1263650"/>
                <a:gd name="connsiteY323" fmla="*/ 1847849 h 2044699"/>
                <a:gd name="connsiteX324" fmla="*/ 1190625 w 1263650"/>
                <a:gd name="connsiteY324" fmla="*/ 1860549 h 2044699"/>
                <a:gd name="connsiteX325" fmla="*/ 1190625 w 1263650"/>
                <a:gd name="connsiteY325" fmla="*/ 1863724 h 2044699"/>
                <a:gd name="connsiteX326" fmla="*/ 1187450 w 1263650"/>
                <a:gd name="connsiteY326" fmla="*/ 1863724 h 2044699"/>
                <a:gd name="connsiteX327" fmla="*/ 1184275 w 1263650"/>
                <a:gd name="connsiteY327" fmla="*/ 1863724 h 2044699"/>
                <a:gd name="connsiteX328" fmla="*/ 1184275 w 1263650"/>
                <a:gd name="connsiteY328" fmla="*/ 1866899 h 2044699"/>
                <a:gd name="connsiteX329" fmla="*/ 1184275 w 1263650"/>
                <a:gd name="connsiteY329" fmla="*/ 1870074 h 2044699"/>
                <a:gd name="connsiteX330" fmla="*/ 1181100 w 1263650"/>
                <a:gd name="connsiteY330" fmla="*/ 1879599 h 2044699"/>
                <a:gd name="connsiteX331" fmla="*/ 1181100 w 1263650"/>
                <a:gd name="connsiteY331" fmla="*/ 1885949 h 2044699"/>
                <a:gd name="connsiteX332" fmla="*/ 1174750 w 1263650"/>
                <a:gd name="connsiteY332" fmla="*/ 1892299 h 2044699"/>
                <a:gd name="connsiteX333" fmla="*/ 1168400 w 1263650"/>
                <a:gd name="connsiteY333" fmla="*/ 1898649 h 2044699"/>
                <a:gd name="connsiteX334" fmla="*/ 1162050 w 1263650"/>
                <a:gd name="connsiteY334" fmla="*/ 1904999 h 2044699"/>
                <a:gd name="connsiteX335" fmla="*/ 1162050 w 1263650"/>
                <a:gd name="connsiteY335" fmla="*/ 1908174 h 2044699"/>
                <a:gd name="connsiteX336" fmla="*/ 1162050 w 1263650"/>
                <a:gd name="connsiteY336" fmla="*/ 1911349 h 2044699"/>
                <a:gd name="connsiteX337" fmla="*/ 1158875 w 1263650"/>
                <a:gd name="connsiteY337" fmla="*/ 1911349 h 2044699"/>
                <a:gd name="connsiteX338" fmla="*/ 1158875 w 1263650"/>
                <a:gd name="connsiteY338" fmla="*/ 1914524 h 2044699"/>
                <a:gd name="connsiteX339" fmla="*/ 1155700 w 1263650"/>
                <a:gd name="connsiteY339" fmla="*/ 1914524 h 2044699"/>
                <a:gd name="connsiteX340" fmla="*/ 1155700 w 1263650"/>
                <a:gd name="connsiteY340" fmla="*/ 1911349 h 2044699"/>
                <a:gd name="connsiteX341" fmla="*/ 1146175 w 1263650"/>
                <a:gd name="connsiteY341" fmla="*/ 1917699 h 2044699"/>
                <a:gd name="connsiteX342" fmla="*/ 1146175 w 1263650"/>
                <a:gd name="connsiteY342" fmla="*/ 1927224 h 2044699"/>
                <a:gd name="connsiteX343" fmla="*/ 1149350 w 1263650"/>
                <a:gd name="connsiteY343" fmla="*/ 1943099 h 2044699"/>
                <a:gd name="connsiteX344" fmla="*/ 1146175 w 1263650"/>
                <a:gd name="connsiteY344" fmla="*/ 1949449 h 2044699"/>
                <a:gd name="connsiteX345" fmla="*/ 1146175 w 1263650"/>
                <a:gd name="connsiteY345" fmla="*/ 1955799 h 2044699"/>
                <a:gd name="connsiteX346" fmla="*/ 1146175 w 1263650"/>
                <a:gd name="connsiteY346" fmla="*/ 1958974 h 2044699"/>
                <a:gd name="connsiteX347" fmla="*/ 1146175 w 1263650"/>
                <a:gd name="connsiteY347" fmla="*/ 1962149 h 2044699"/>
                <a:gd name="connsiteX348" fmla="*/ 1143000 w 1263650"/>
                <a:gd name="connsiteY348" fmla="*/ 1965324 h 2044699"/>
                <a:gd name="connsiteX349" fmla="*/ 1139825 w 1263650"/>
                <a:gd name="connsiteY349" fmla="*/ 1968499 h 2044699"/>
                <a:gd name="connsiteX350" fmla="*/ 1139825 w 1263650"/>
                <a:gd name="connsiteY350" fmla="*/ 1971674 h 2044699"/>
                <a:gd name="connsiteX351" fmla="*/ 1136650 w 1263650"/>
                <a:gd name="connsiteY351" fmla="*/ 1971674 h 2044699"/>
                <a:gd name="connsiteX352" fmla="*/ 1139825 w 1263650"/>
                <a:gd name="connsiteY352" fmla="*/ 1974849 h 2044699"/>
                <a:gd name="connsiteX353" fmla="*/ 1143000 w 1263650"/>
                <a:gd name="connsiteY353" fmla="*/ 1981199 h 2044699"/>
                <a:gd name="connsiteX354" fmla="*/ 1143000 w 1263650"/>
                <a:gd name="connsiteY354" fmla="*/ 1984374 h 2044699"/>
                <a:gd name="connsiteX355" fmla="*/ 1149350 w 1263650"/>
                <a:gd name="connsiteY355" fmla="*/ 1987549 h 2044699"/>
                <a:gd name="connsiteX356" fmla="*/ 1152525 w 1263650"/>
                <a:gd name="connsiteY356" fmla="*/ 1987549 h 2044699"/>
                <a:gd name="connsiteX357" fmla="*/ 1155700 w 1263650"/>
                <a:gd name="connsiteY357" fmla="*/ 1987549 h 2044699"/>
                <a:gd name="connsiteX358" fmla="*/ 1158875 w 1263650"/>
                <a:gd name="connsiteY358" fmla="*/ 1987549 h 2044699"/>
                <a:gd name="connsiteX359" fmla="*/ 1162050 w 1263650"/>
                <a:gd name="connsiteY359" fmla="*/ 1987549 h 2044699"/>
                <a:gd name="connsiteX360" fmla="*/ 1165225 w 1263650"/>
                <a:gd name="connsiteY360" fmla="*/ 1987549 h 2044699"/>
                <a:gd name="connsiteX361" fmla="*/ 1165225 w 1263650"/>
                <a:gd name="connsiteY361" fmla="*/ 1990724 h 2044699"/>
                <a:gd name="connsiteX362" fmla="*/ 1171575 w 1263650"/>
                <a:gd name="connsiteY362" fmla="*/ 2000249 h 2044699"/>
                <a:gd name="connsiteX363" fmla="*/ 1171575 w 1263650"/>
                <a:gd name="connsiteY363" fmla="*/ 2003424 h 2044699"/>
                <a:gd name="connsiteX364" fmla="*/ 1171575 w 1263650"/>
                <a:gd name="connsiteY364" fmla="*/ 2012949 h 2044699"/>
                <a:gd name="connsiteX365" fmla="*/ 1171575 w 1263650"/>
                <a:gd name="connsiteY365" fmla="*/ 2016124 h 2044699"/>
                <a:gd name="connsiteX366" fmla="*/ 1171575 w 1263650"/>
                <a:gd name="connsiteY366" fmla="*/ 2019299 h 2044699"/>
                <a:gd name="connsiteX367" fmla="*/ 1168400 w 1263650"/>
                <a:gd name="connsiteY367" fmla="*/ 2025649 h 2044699"/>
                <a:gd name="connsiteX368" fmla="*/ 1165225 w 1263650"/>
                <a:gd name="connsiteY368" fmla="*/ 2028824 h 2044699"/>
                <a:gd name="connsiteX369" fmla="*/ 1155700 w 1263650"/>
                <a:gd name="connsiteY369" fmla="*/ 2038349 h 2044699"/>
                <a:gd name="connsiteX370" fmla="*/ 1155700 w 1263650"/>
                <a:gd name="connsiteY370" fmla="*/ 2041524 h 2044699"/>
                <a:gd name="connsiteX371" fmla="*/ 1146175 w 1263650"/>
                <a:gd name="connsiteY371" fmla="*/ 2044699 h 2044699"/>
                <a:gd name="connsiteX372" fmla="*/ 1139825 w 1263650"/>
                <a:gd name="connsiteY372" fmla="*/ 2044699 h 2044699"/>
                <a:gd name="connsiteX373" fmla="*/ 1133475 w 1263650"/>
                <a:gd name="connsiteY373" fmla="*/ 2041524 h 2044699"/>
                <a:gd name="connsiteX374" fmla="*/ 1130300 w 1263650"/>
                <a:gd name="connsiteY374" fmla="*/ 2041524 h 2044699"/>
                <a:gd name="connsiteX375" fmla="*/ 1130300 w 1263650"/>
                <a:gd name="connsiteY375" fmla="*/ 2038349 h 2044699"/>
                <a:gd name="connsiteX376" fmla="*/ 1127125 w 1263650"/>
                <a:gd name="connsiteY376" fmla="*/ 2038349 h 2044699"/>
                <a:gd name="connsiteX377" fmla="*/ 1127125 w 1263650"/>
                <a:gd name="connsiteY377" fmla="*/ 2041524 h 2044699"/>
                <a:gd name="connsiteX378" fmla="*/ 1123950 w 1263650"/>
                <a:gd name="connsiteY378" fmla="*/ 2041524 h 2044699"/>
                <a:gd name="connsiteX379" fmla="*/ 901700 w 1263650"/>
                <a:gd name="connsiteY379" fmla="*/ 2022474 h 2044699"/>
                <a:gd name="connsiteX380" fmla="*/ 739775 w 1263650"/>
                <a:gd name="connsiteY380" fmla="*/ 2009774 h 2044699"/>
                <a:gd name="connsiteX381" fmla="*/ 736600 w 1263650"/>
                <a:gd name="connsiteY381" fmla="*/ 1990724 h 2044699"/>
                <a:gd name="connsiteX382" fmla="*/ 733425 w 1263650"/>
                <a:gd name="connsiteY382" fmla="*/ 1981199 h 2044699"/>
                <a:gd name="connsiteX383" fmla="*/ 730250 w 1263650"/>
                <a:gd name="connsiteY383" fmla="*/ 1981199 h 2044699"/>
                <a:gd name="connsiteX384" fmla="*/ 730250 w 1263650"/>
                <a:gd name="connsiteY384" fmla="*/ 1978024 h 2044699"/>
                <a:gd name="connsiteX385" fmla="*/ 733425 w 1263650"/>
                <a:gd name="connsiteY385" fmla="*/ 1974849 h 2044699"/>
                <a:gd name="connsiteX386" fmla="*/ 736600 w 1263650"/>
                <a:gd name="connsiteY386" fmla="*/ 1974849 h 2044699"/>
                <a:gd name="connsiteX387" fmla="*/ 736600 w 1263650"/>
                <a:gd name="connsiteY387" fmla="*/ 1978024 h 2044699"/>
                <a:gd name="connsiteX388" fmla="*/ 736600 w 1263650"/>
                <a:gd name="connsiteY388" fmla="*/ 1981199 h 2044699"/>
                <a:gd name="connsiteX389" fmla="*/ 739775 w 1263650"/>
                <a:gd name="connsiteY389" fmla="*/ 1990724 h 2044699"/>
                <a:gd name="connsiteX390" fmla="*/ 742950 w 1263650"/>
                <a:gd name="connsiteY390" fmla="*/ 1993899 h 2044699"/>
                <a:gd name="connsiteX391" fmla="*/ 742950 w 1263650"/>
                <a:gd name="connsiteY391" fmla="*/ 2000249 h 2044699"/>
                <a:gd name="connsiteX392" fmla="*/ 746125 w 1263650"/>
                <a:gd name="connsiteY392" fmla="*/ 2000249 h 2044699"/>
                <a:gd name="connsiteX393" fmla="*/ 746125 w 1263650"/>
                <a:gd name="connsiteY393" fmla="*/ 1997074 h 2044699"/>
                <a:gd name="connsiteX394" fmla="*/ 746125 w 1263650"/>
                <a:gd name="connsiteY394" fmla="*/ 1987549 h 2044699"/>
                <a:gd name="connsiteX395" fmla="*/ 746125 w 1263650"/>
                <a:gd name="connsiteY395" fmla="*/ 1984374 h 2044699"/>
                <a:gd name="connsiteX396" fmla="*/ 746125 w 1263650"/>
                <a:gd name="connsiteY396" fmla="*/ 1981199 h 2044699"/>
                <a:gd name="connsiteX397" fmla="*/ 742950 w 1263650"/>
                <a:gd name="connsiteY397" fmla="*/ 1974849 h 2044699"/>
                <a:gd name="connsiteX398" fmla="*/ 739775 w 1263650"/>
                <a:gd name="connsiteY398" fmla="*/ 1971674 h 2044699"/>
                <a:gd name="connsiteX399" fmla="*/ 736600 w 1263650"/>
                <a:gd name="connsiteY399" fmla="*/ 1968499 h 2044699"/>
                <a:gd name="connsiteX400" fmla="*/ 733425 w 1263650"/>
                <a:gd name="connsiteY400" fmla="*/ 1971674 h 2044699"/>
                <a:gd name="connsiteX401" fmla="*/ 730250 w 1263650"/>
                <a:gd name="connsiteY401" fmla="*/ 1971674 h 2044699"/>
                <a:gd name="connsiteX402" fmla="*/ 730250 w 1263650"/>
                <a:gd name="connsiteY402" fmla="*/ 1974849 h 2044699"/>
                <a:gd name="connsiteX403" fmla="*/ 727075 w 1263650"/>
                <a:gd name="connsiteY403" fmla="*/ 1974849 h 2044699"/>
                <a:gd name="connsiteX404" fmla="*/ 723900 w 1263650"/>
                <a:gd name="connsiteY404" fmla="*/ 1971674 h 2044699"/>
                <a:gd name="connsiteX405" fmla="*/ 727075 w 1263650"/>
                <a:gd name="connsiteY405" fmla="*/ 1968499 h 2044699"/>
                <a:gd name="connsiteX406" fmla="*/ 727075 w 1263650"/>
                <a:gd name="connsiteY406" fmla="*/ 1965324 h 2044699"/>
                <a:gd name="connsiteX407" fmla="*/ 730250 w 1263650"/>
                <a:gd name="connsiteY407" fmla="*/ 1965324 h 2044699"/>
                <a:gd name="connsiteX408" fmla="*/ 730250 w 1263650"/>
                <a:gd name="connsiteY408" fmla="*/ 1962149 h 2044699"/>
                <a:gd name="connsiteX409" fmla="*/ 733425 w 1263650"/>
                <a:gd name="connsiteY409" fmla="*/ 1962149 h 2044699"/>
                <a:gd name="connsiteX410" fmla="*/ 733425 w 1263650"/>
                <a:gd name="connsiteY410" fmla="*/ 1958974 h 2044699"/>
                <a:gd name="connsiteX411" fmla="*/ 730250 w 1263650"/>
                <a:gd name="connsiteY411" fmla="*/ 1955799 h 2044699"/>
                <a:gd name="connsiteX412" fmla="*/ 730250 w 1263650"/>
                <a:gd name="connsiteY412" fmla="*/ 1958974 h 2044699"/>
                <a:gd name="connsiteX413" fmla="*/ 730250 w 1263650"/>
                <a:gd name="connsiteY413" fmla="*/ 1962149 h 2044699"/>
                <a:gd name="connsiteX414" fmla="*/ 727075 w 1263650"/>
                <a:gd name="connsiteY414" fmla="*/ 1962149 h 2044699"/>
                <a:gd name="connsiteX415" fmla="*/ 727075 w 1263650"/>
                <a:gd name="connsiteY415" fmla="*/ 1958974 h 2044699"/>
                <a:gd name="connsiteX416" fmla="*/ 723900 w 1263650"/>
                <a:gd name="connsiteY416" fmla="*/ 1955799 h 2044699"/>
                <a:gd name="connsiteX417" fmla="*/ 723900 w 1263650"/>
                <a:gd name="connsiteY417" fmla="*/ 1949449 h 2044699"/>
                <a:gd name="connsiteX418" fmla="*/ 723900 w 1263650"/>
                <a:gd name="connsiteY418" fmla="*/ 1946274 h 2044699"/>
                <a:gd name="connsiteX419" fmla="*/ 733425 w 1263650"/>
                <a:gd name="connsiteY419" fmla="*/ 1943099 h 2044699"/>
                <a:gd name="connsiteX420" fmla="*/ 733425 w 1263650"/>
                <a:gd name="connsiteY420" fmla="*/ 1917699 h 2044699"/>
                <a:gd name="connsiteX421" fmla="*/ 727075 w 1263650"/>
                <a:gd name="connsiteY421" fmla="*/ 1895474 h 2044699"/>
                <a:gd name="connsiteX422" fmla="*/ 720725 w 1263650"/>
                <a:gd name="connsiteY422" fmla="*/ 1870074 h 2044699"/>
                <a:gd name="connsiteX423" fmla="*/ 698500 w 1263650"/>
                <a:gd name="connsiteY423" fmla="*/ 1831974 h 2044699"/>
                <a:gd name="connsiteX424" fmla="*/ 695325 w 1263650"/>
                <a:gd name="connsiteY424" fmla="*/ 1828799 h 2044699"/>
                <a:gd name="connsiteX425" fmla="*/ 682625 w 1263650"/>
                <a:gd name="connsiteY425" fmla="*/ 1816099 h 2044699"/>
                <a:gd name="connsiteX426" fmla="*/ 673100 w 1263650"/>
                <a:gd name="connsiteY426" fmla="*/ 1800224 h 2044699"/>
                <a:gd name="connsiteX427" fmla="*/ 660400 w 1263650"/>
                <a:gd name="connsiteY427" fmla="*/ 1787524 h 2044699"/>
                <a:gd name="connsiteX428" fmla="*/ 660400 w 1263650"/>
                <a:gd name="connsiteY428" fmla="*/ 1784349 h 2044699"/>
                <a:gd name="connsiteX429" fmla="*/ 657225 w 1263650"/>
                <a:gd name="connsiteY429" fmla="*/ 1784349 h 2044699"/>
                <a:gd name="connsiteX430" fmla="*/ 654050 w 1263650"/>
                <a:gd name="connsiteY430" fmla="*/ 1781174 h 2044699"/>
                <a:gd name="connsiteX431" fmla="*/ 654050 w 1263650"/>
                <a:gd name="connsiteY431" fmla="*/ 1784349 h 2044699"/>
                <a:gd name="connsiteX432" fmla="*/ 641350 w 1263650"/>
                <a:gd name="connsiteY432" fmla="*/ 1771649 h 2044699"/>
                <a:gd name="connsiteX433" fmla="*/ 635000 w 1263650"/>
                <a:gd name="connsiteY433" fmla="*/ 1758949 h 2044699"/>
                <a:gd name="connsiteX434" fmla="*/ 628650 w 1263650"/>
                <a:gd name="connsiteY434" fmla="*/ 1752599 h 2044699"/>
                <a:gd name="connsiteX435" fmla="*/ 622300 w 1263650"/>
                <a:gd name="connsiteY435" fmla="*/ 1746249 h 2044699"/>
                <a:gd name="connsiteX436" fmla="*/ 615950 w 1263650"/>
                <a:gd name="connsiteY436" fmla="*/ 1749424 h 2044699"/>
                <a:gd name="connsiteX437" fmla="*/ 615950 w 1263650"/>
                <a:gd name="connsiteY437" fmla="*/ 1746249 h 2044699"/>
                <a:gd name="connsiteX438" fmla="*/ 615950 w 1263650"/>
                <a:gd name="connsiteY438" fmla="*/ 1743074 h 2044699"/>
                <a:gd name="connsiteX439" fmla="*/ 612775 w 1263650"/>
                <a:gd name="connsiteY439" fmla="*/ 1743074 h 2044699"/>
                <a:gd name="connsiteX440" fmla="*/ 609600 w 1263650"/>
                <a:gd name="connsiteY440" fmla="*/ 1743074 h 2044699"/>
                <a:gd name="connsiteX441" fmla="*/ 606425 w 1263650"/>
                <a:gd name="connsiteY441" fmla="*/ 1743074 h 2044699"/>
                <a:gd name="connsiteX442" fmla="*/ 606425 w 1263650"/>
                <a:gd name="connsiteY442" fmla="*/ 1746249 h 2044699"/>
                <a:gd name="connsiteX443" fmla="*/ 603250 w 1263650"/>
                <a:gd name="connsiteY443" fmla="*/ 1752599 h 2044699"/>
                <a:gd name="connsiteX444" fmla="*/ 603250 w 1263650"/>
                <a:gd name="connsiteY444" fmla="*/ 1755774 h 2044699"/>
                <a:gd name="connsiteX445" fmla="*/ 600075 w 1263650"/>
                <a:gd name="connsiteY445" fmla="*/ 1755774 h 2044699"/>
                <a:gd name="connsiteX446" fmla="*/ 593725 w 1263650"/>
                <a:gd name="connsiteY446" fmla="*/ 1749424 h 2044699"/>
                <a:gd name="connsiteX447" fmla="*/ 593725 w 1263650"/>
                <a:gd name="connsiteY447" fmla="*/ 1746249 h 2044699"/>
                <a:gd name="connsiteX448" fmla="*/ 584200 w 1263650"/>
                <a:gd name="connsiteY448" fmla="*/ 1743074 h 2044699"/>
                <a:gd name="connsiteX449" fmla="*/ 581025 w 1263650"/>
                <a:gd name="connsiteY449" fmla="*/ 1739899 h 2044699"/>
                <a:gd name="connsiteX450" fmla="*/ 581025 w 1263650"/>
                <a:gd name="connsiteY450" fmla="*/ 1736724 h 2044699"/>
                <a:gd name="connsiteX451" fmla="*/ 587375 w 1263650"/>
                <a:gd name="connsiteY451" fmla="*/ 1736724 h 2044699"/>
                <a:gd name="connsiteX452" fmla="*/ 590550 w 1263650"/>
                <a:gd name="connsiteY452" fmla="*/ 1730374 h 2044699"/>
                <a:gd name="connsiteX453" fmla="*/ 590550 w 1263650"/>
                <a:gd name="connsiteY453" fmla="*/ 1724024 h 2044699"/>
                <a:gd name="connsiteX454" fmla="*/ 587375 w 1263650"/>
                <a:gd name="connsiteY454" fmla="*/ 1704974 h 2044699"/>
                <a:gd name="connsiteX455" fmla="*/ 581025 w 1263650"/>
                <a:gd name="connsiteY455" fmla="*/ 1689099 h 2044699"/>
                <a:gd name="connsiteX456" fmla="*/ 574675 w 1263650"/>
                <a:gd name="connsiteY456" fmla="*/ 1682749 h 2044699"/>
                <a:gd name="connsiteX457" fmla="*/ 555625 w 1263650"/>
                <a:gd name="connsiteY457" fmla="*/ 1679574 h 2044699"/>
                <a:gd name="connsiteX458" fmla="*/ 536575 w 1263650"/>
                <a:gd name="connsiteY458" fmla="*/ 1679574 h 2044699"/>
                <a:gd name="connsiteX459" fmla="*/ 533400 w 1263650"/>
                <a:gd name="connsiteY459" fmla="*/ 1682749 h 2044699"/>
                <a:gd name="connsiteX460" fmla="*/ 527050 w 1263650"/>
                <a:gd name="connsiteY460" fmla="*/ 1676399 h 2044699"/>
                <a:gd name="connsiteX461" fmla="*/ 514350 w 1263650"/>
                <a:gd name="connsiteY461" fmla="*/ 1670049 h 2044699"/>
                <a:gd name="connsiteX462" fmla="*/ 511175 w 1263650"/>
                <a:gd name="connsiteY462" fmla="*/ 1670049 h 2044699"/>
                <a:gd name="connsiteX463" fmla="*/ 492125 w 1263650"/>
                <a:gd name="connsiteY463" fmla="*/ 1654174 h 2044699"/>
                <a:gd name="connsiteX464" fmla="*/ 485775 w 1263650"/>
                <a:gd name="connsiteY464" fmla="*/ 1654174 h 2044699"/>
                <a:gd name="connsiteX465" fmla="*/ 479425 w 1263650"/>
                <a:gd name="connsiteY465" fmla="*/ 1641474 h 2044699"/>
                <a:gd name="connsiteX466" fmla="*/ 476250 w 1263650"/>
                <a:gd name="connsiteY466" fmla="*/ 1641474 h 2044699"/>
                <a:gd name="connsiteX467" fmla="*/ 473075 w 1263650"/>
                <a:gd name="connsiteY467" fmla="*/ 1638299 h 2044699"/>
                <a:gd name="connsiteX468" fmla="*/ 473075 w 1263650"/>
                <a:gd name="connsiteY468" fmla="*/ 1631949 h 2044699"/>
                <a:gd name="connsiteX469" fmla="*/ 473075 w 1263650"/>
                <a:gd name="connsiteY469" fmla="*/ 1625599 h 2044699"/>
                <a:gd name="connsiteX470" fmla="*/ 473075 w 1263650"/>
                <a:gd name="connsiteY470" fmla="*/ 1622424 h 2044699"/>
                <a:gd name="connsiteX471" fmla="*/ 473075 w 1263650"/>
                <a:gd name="connsiteY471" fmla="*/ 1619249 h 2044699"/>
                <a:gd name="connsiteX472" fmla="*/ 473075 w 1263650"/>
                <a:gd name="connsiteY472" fmla="*/ 1616074 h 2044699"/>
                <a:gd name="connsiteX473" fmla="*/ 469900 w 1263650"/>
                <a:gd name="connsiteY473" fmla="*/ 1616074 h 2044699"/>
                <a:gd name="connsiteX474" fmla="*/ 463550 w 1263650"/>
                <a:gd name="connsiteY474" fmla="*/ 1612899 h 2044699"/>
                <a:gd name="connsiteX475" fmla="*/ 460375 w 1263650"/>
                <a:gd name="connsiteY475" fmla="*/ 1609724 h 2044699"/>
                <a:gd name="connsiteX476" fmla="*/ 460375 w 1263650"/>
                <a:gd name="connsiteY476" fmla="*/ 1606549 h 2044699"/>
                <a:gd name="connsiteX477" fmla="*/ 457200 w 1263650"/>
                <a:gd name="connsiteY477" fmla="*/ 1603374 h 2044699"/>
                <a:gd name="connsiteX478" fmla="*/ 450850 w 1263650"/>
                <a:gd name="connsiteY478" fmla="*/ 1597024 h 2044699"/>
                <a:gd name="connsiteX479" fmla="*/ 447675 w 1263650"/>
                <a:gd name="connsiteY479" fmla="*/ 1593849 h 2044699"/>
                <a:gd name="connsiteX480" fmla="*/ 444500 w 1263650"/>
                <a:gd name="connsiteY480" fmla="*/ 1590674 h 2044699"/>
                <a:gd name="connsiteX481" fmla="*/ 434975 w 1263650"/>
                <a:gd name="connsiteY481" fmla="*/ 1581149 h 2044699"/>
                <a:gd name="connsiteX482" fmla="*/ 422275 w 1263650"/>
                <a:gd name="connsiteY482" fmla="*/ 1577974 h 2044699"/>
                <a:gd name="connsiteX483" fmla="*/ 409575 w 1263650"/>
                <a:gd name="connsiteY483" fmla="*/ 1577974 h 2044699"/>
                <a:gd name="connsiteX484" fmla="*/ 396875 w 1263650"/>
                <a:gd name="connsiteY484" fmla="*/ 1571624 h 2044699"/>
                <a:gd name="connsiteX485" fmla="*/ 384175 w 1263650"/>
                <a:gd name="connsiteY485" fmla="*/ 1568449 h 2044699"/>
                <a:gd name="connsiteX486" fmla="*/ 374650 w 1263650"/>
                <a:gd name="connsiteY486" fmla="*/ 1562099 h 2044699"/>
                <a:gd name="connsiteX487" fmla="*/ 368300 w 1263650"/>
                <a:gd name="connsiteY487" fmla="*/ 1555749 h 2044699"/>
                <a:gd name="connsiteX488" fmla="*/ 355600 w 1263650"/>
                <a:gd name="connsiteY488" fmla="*/ 1555749 h 2044699"/>
                <a:gd name="connsiteX489" fmla="*/ 346075 w 1263650"/>
                <a:gd name="connsiteY489" fmla="*/ 1549399 h 2044699"/>
                <a:gd name="connsiteX490" fmla="*/ 336550 w 1263650"/>
                <a:gd name="connsiteY490" fmla="*/ 1549399 h 2044699"/>
                <a:gd name="connsiteX491" fmla="*/ 330200 w 1263650"/>
                <a:gd name="connsiteY491" fmla="*/ 1546224 h 2044699"/>
                <a:gd name="connsiteX492" fmla="*/ 323850 w 1263650"/>
                <a:gd name="connsiteY492" fmla="*/ 1546224 h 2044699"/>
                <a:gd name="connsiteX493" fmla="*/ 307975 w 1263650"/>
                <a:gd name="connsiteY493" fmla="*/ 1546224 h 2044699"/>
                <a:gd name="connsiteX494" fmla="*/ 298450 w 1263650"/>
                <a:gd name="connsiteY494" fmla="*/ 1546224 h 2044699"/>
                <a:gd name="connsiteX495" fmla="*/ 295275 w 1263650"/>
                <a:gd name="connsiteY495" fmla="*/ 1543049 h 2044699"/>
                <a:gd name="connsiteX496" fmla="*/ 292100 w 1263650"/>
                <a:gd name="connsiteY496" fmla="*/ 1527174 h 2044699"/>
                <a:gd name="connsiteX497" fmla="*/ 288925 w 1263650"/>
                <a:gd name="connsiteY497" fmla="*/ 1520824 h 2044699"/>
                <a:gd name="connsiteX498" fmla="*/ 282575 w 1263650"/>
                <a:gd name="connsiteY498" fmla="*/ 1517649 h 2044699"/>
                <a:gd name="connsiteX499" fmla="*/ 279400 w 1263650"/>
                <a:gd name="connsiteY499" fmla="*/ 1517649 h 2044699"/>
                <a:gd name="connsiteX500" fmla="*/ 276225 w 1263650"/>
                <a:gd name="connsiteY500" fmla="*/ 1517649 h 2044699"/>
                <a:gd name="connsiteX501" fmla="*/ 276225 w 1263650"/>
                <a:gd name="connsiteY501" fmla="*/ 1514474 h 2044699"/>
                <a:gd name="connsiteX502" fmla="*/ 276225 w 1263650"/>
                <a:gd name="connsiteY502" fmla="*/ 1511299 h 2044699"/>
                <a:gd name="connsiteX503" fmla="*/ 276225 w 1263650"/>
                <a:gd name="connsiteY503" fmla="*/ 1508124 h 2044699"/>
                <a:gd name="connsiteX504" fmla="*/ 279400 w 1263650"/>
                <a:gd name="connsiteY504" fmla="*/ 1501774 h 2044699"/>
                <a:gd name="connsiteX505" fmla="*/ 285750 w 1263650"/>
                <a:gd name="connsiteY505" fmla="*/ 1492249 h 2044699"/>
                <a:gd name="connsiteX506" fmla="*/ 285750 w 1263650"/>
                <a:gd name="connsiteY506" fmla="*/ 1485899 h 2044699"/>
                <a:gd name="connsiteX507" fmla="*/ 285750 w 1263650"/>
                <a:gd name="connsiteY507" fmla="*/ 1479549 h 2044699"/>
                <a:gd name="connsiteX508" fmla="*/ 288925 w 1263650"/>
                <a:gd name="connsiteY508" fmla="*/ 1470024 h 2044699"/>
                <a:gd name="connsiteX509" fmla="*/ 292100 w 1263650"/>
                <a:gd name="connsiteY509" fmla="*/ 1463674 h 2044699"/>
                <a:gd name="connsiteX510" fmla="*/ 288925 w 1263650"/>
                <a:gd name="connsiteY510" fmla="*/ 1457324 h 2044699"/>
                <a:gd name="connsiteX511" fmla="*/ 285750 w 1263650"/>
                <a:gd name="connsiteY511" fmla="*/ 1450974 h 2044699"/>
                <a:gd name="connsiteX512" fmla="*/ 285750 w 1263650"/>
                <a:gd name="connsiteY512" fmla="*/ 1444624 h 2044699"/>
                <a:gd name="connsiteX513" fmla="*/ 292100 w 1263650"/>
                <a:gd name="connsiteY513" fmla="*/ 1438274 h 2044699"/>
                <a:gd name="connsiteX514" fmla="*/ 292100 w 1263650"/>
                <a:gd name="connsiteY514" fmla="*/ 1435099 h 2044699"/>
                <a:gd name="connsiteX515" fmla="*/ 295275 w 1263650"/>
                <a:gd name="connsiteY515" fmla="*/ 1428749 h 2044699"/>
                <a:gd name="connsiteX516" fmla="*/ 301625 w 1263650"/>
                <a:gd name="connsiteY516" fmla="*/ 1422399 h 2044699"/>
                <a:gd name="connsiteX517" fmla="*/ 301625 w 1263650"/>
                <a:gd name="connsiteY517" fmla="*/ 1419224 h 2044699"/>
                <a:gd name="connsiteX518" fmla="*/ 301625 w 1263650"/>
                <a:gd name="connsiteY518" fmla="*/ 1416049 h 2044699"/>
                <a:gd name="connsiteX519" fmla="*/ 301625 w 1263650"/>
                <a:gd name="connsiteY519" fmla="*/ 1406524 h 2044699"/>
                <a:gd name="connsiteX520" fmla="*/ 288925 w 1263650"/>
                <a:gd name="connsiteY520" fmla="*/ 1396999 h 2044699"/>
                <a:gd name="connsiteX521" fmla="*/ 285750 w 1263650"/>
                <a:gd name="connsiteY521" fmla="*/ 1400174 h 2044699"/>
                <a:gd name="connsiteX522" fmla="*/ 269875 w 1263650"/>
                <a:gd name="connsiteY522" fmla="*/ 1387474 h 2044699"/>
                <a:gd name="connsiteX523" fmla="*/ 269875 w 1263650"/>
                <a:gd name="connsiteY523" fmla="*/ 1377949 h 2044699"/>
                <a:gd name="connsiteX524" fmla="*/ 273050 w 1263650"/>
                <a:gd name="connsiteY524" fmla="*/ 1371599 h 2044699"/>
                <a:gd name="connsiteX525" fmla="*/ 276225 w 1263650"/>
                <a:gd name="connsiteY525" fmla="*/ 1368424 h 2044699"/>
                <a:gd name="connsiteX526" fmla="*/ 282575 w 1263650"/>
                <a:gd name="connsiteY526" fmla="*/ 1365249 h 2044699"/>
                <a:gd name="connsiteX527" fmla="*/ 282575 w 1263650"/>
                <a:gd name="connsiteY527" fmla="*/ 1362074 h 2044699"/>
                <a:gd name="connsiteX528" fmla="*/ 282575 w 1263650"/>
                <a:gd name="connsiteY528" fmla="*/ 1355724 h 2044699"/>
                <a:gd name="connsiteX529" fmla="*/ 279400 w 1263650"/>
                <a:gd name="connsiteY529" fmla="*/ 1349374 h 2044699"/>
                <a:gd name="connsiteX530" fmla="*/ 279400 w 1263650"/>
                <a:gd name="connsiteY530" fmla="*/ 1346199 h 2044699"/>
                <a:gd name="connsiteX531" fmla="*/ 269875 w 1263650"/>
                <a:gd name="connsiteY531" fmla="*/ 1343024 h 2044699"/>
                <a:gd name="connsiteX532" fmla="*/ 260350 w 1263650"/>
                <a:gd name="connsiteY532" fmla="*/ 1336674 h 2044699"/>
                <a:gd name="connsiteX533" fmla="*/ 254000 w 1263650"/>
                <a:gd name="connsiteY533" fmla="*/ 1327149 h 2044699"/>
                <a:gd name="connsiteX534" fmla="*/ 250825 w 1263650"/>
                <a:gd name="connsiteY534" fmla="*/ 1317624 h 2044699"/>
                <a:gd name="connsiteX535" fmla="*/ 247650 w 1263650"/>
                <a:gd name="connsiteY535" fmla="*/ 1308099 h 2044699"/>
                <a:gd name="connsiteX536" fmla="*/ 244475 w 1263650"/>
                <a:gd name="connsiteY536" fmla="*/ 1298574 h 2044699"/>
                <a:gd name="connsiteX537" fmla="*/ 238125 w 1263650"/>
                <a:gd name="connsiteY537" fmla="*/ 1295399 h 2044699"/>
                <a:gd name="connsiteX538" fmla="*/ 228600 w 1263650"/>
                <a:gd name="connsiteY538" fmla="*/ 1289049 h 2044699"/>
                <a:gd name="connsiteX539" fmla="*/ 225425 w 1263650"/>
                <a:gd name="connsiteY539" fmla="*/ 1282699 h 2044699"/>
                <a:gd name="connsiteX540" fmla="*/ 225425 w 1263650"/>
                <a:gd name="connsiteY540" fmla="*/ 1273174 h 2044699"/>
                <a:gd name="connsiteX541" fmla="*/ 228600 w 1263650"/>
                <a:gd name="connsiteY541" fmla="*/ 1269999 h 2044699"/>
                <a:gd name="connsiteX542" fmla="*/ 228600 w 1263650"/>
                <a:gd name="connsiteY542" fmla="*/ 1266824 h 2044699"/>
                <a:gd name="connsiteX543" fmla="*/ 225425 w 1263650"/>
                <a:gd name="connsiteY543" fmla="*/ 1263649 h 2044699"/>
                <a:gd name="connsiteX544" fmla="*/ 225425 w 1263650"/>
                <a:gd name="connsiteY544" fmla="*/ 1260474 h 2044699"/>
                <a:gd name="connsiteX545" fmla="*/ 212725 w 1263650"/>
                <a:gd name="connsiteY545" fmla="*/ 1244599 h 2044699"/>
                <a:gd name="connsiteX546" fmla="*/ 209550 w 1263650"/>
                <a:gd name="connsiteY546" fmla="*/ 1219199 h 2044699"/>
                <a:gd name="connsiteX547" fmla="*/ 200025 w 1263650"/>
                <a:gd name="connsiteY547" fmla="*/ 1212849 h 2044699"/>
                <a:gd name="connsiteX548" fmla="*/ 196850 w 1263650"/>
                <a:gd name="connsiteY548" fmla="*/ 1193799 h 2044699"/>
                <a:gd name="connsiteX549" fmla="*/ 187325 w 1263650"/>
                <a:gd name="connsiteY549" fmla="*/ 1177924 h 2044699"/>
                <a:gd name="connsiteX550" fmla="*/ 187325 w 1263650"/>
                <a:gd name="connsiteY550" fmla="*/ 1171574 h 2044699"/>
                <a:gd name="connsiteX551" fmla="*/ 177800 w 1263650"/>
                <a:gd name="connsiteY551" fmla="*/ 1162049 h 2044699"/>
                <a:gd name="connsiteX552" fmla="*/ 171450 w 1263650"/>
                <a:gd name="connsiteY552" fmla="*/ 1162049 h 2044699"/>
                <a:gd name="connsiteX553" fmla="*/ 171450 w 1263650"/>
                <a:gd name="connsiteY553" fmla="*/ 1158874 h 2044699"/>
                <a:gd name="connsiteX554" fmla="*/ 171450 w 1263650"/>
                <a:gd name="connsiteY554" fmla="*/ 1152524 h 2044699"/>
                <a:gd name="connsiteX555" fmla="*/ 165100 w 1263650"/>
                <a:gd name="connsiteY555" fmla="*/ 1146174 h 2044699"/>
                <a:gd name="connsiteX556" fmla="*/ 165100 w 1263650"/>
                <a:gd name="connsiteY556" fmla="*/ 1142999 h 2044699"/>
                <a:gd name="connsiteX557" fmla="*/ 165100 w 1263650"/>
                <a:gd name="connsiteY557" fmla="*/ 1136649 h 2044699"/>
                <a:gd name="connsiteX558" fmla="*/ 168275 w 1263650"/>
                <a:gd name="connsiteY558" fmla="*/ 1133474 h 2044699"/>
                <a:gd name="connsiteX559" fmla="*/ 168275 w 1263650"/>
                <a:gd name="connsiteY559" fmla="*/ 1130299 h 2044699"/>
                <a:gd name="connsiteX560" fmla="*/ 168275 w 1263650"/>
                <a:gd name="connsiteY560" fmla="*/ 1117599 h 2044699"/>
                <a:gd name="connsiteX561" fmla="*/ 168275 w 1263650"/>
                <a:gd name="connsiteY561" fmla="*/ 1104899 h 2044699"/>
                <a:gd name="connsiteX562" fmla="*/ 171450 w 1263650"/>
                <a:gd name="connsiteY562" fmla="*/ 1101724 h 2044699"/>
                <a:gd name="connsiteX563" fmla="*/ 171450 w 1263650"/>
                <a:gd name="connsiteY563" fmla="*/ 1098549 h 2044699"/>
                <a:gd name="connsiteX564" fmla="*/ 168275 w 1263650"/>
                <a:gd name="connsiteY564" fmla="*/ 1092199 h 2044699"/>
                <a:gd name="connsiteX565" fmla="*/ 165100 w 1263650"/>
                <a:gd name="connsiteY565" fmla="*/ 1092199 h 2044699"/>
                <a:gd name="connsiteX566" fmla="*/ 168275 w 1263650"/>
                <a:gd name="connsiteY566" fmla="*/ 1089024 h 2044699"/>
                <a:gd name="connsiteX567" fmla="*/ 171450 w 1263650"/>
                <a:gd name="connsiteY567" fmla="*/ 1085849 h 2044699"/>
                <a:gd name="connsiteX568" fmla="*/ 174625 w 1263650"/>
                <a:gd name="connsiteY568" fmla="*/ 1082674 h 2044699"/>
                <a:gd name="connsiteX569" fmla="*/ 177800 w 1263650"/>
                <a:gd name="connsiteY569" fmla="*/ 1082674 h 2044699"/>
                <a:gd name="connsiteX570" fmla="*/ 180975 w 1263650"/>
                <a:gd name="connsiteY570" fmla="*/ 1089024 h 2044699"/>
                <a:gd name="connsiteX571" fmla="*/ 184150 w 1263650"/>
                <a:gd name="connsiteY571" fmla="*/ 1089024 h 2044699"/>
                <a:gd name="connsiteX572" fmla="*/ 190500 w 1263650"/>
                <a:gd name="connsiteY572" fmla="*/ 1085849 h 2044699"/>
                <a:gd name="connsiteX573" fmla="*/ 200025 w 1263650"/>
                <a:gd name="connsiteY573" fmla="*/ 1066799 h 2044699"/>
                <a:gd name="connsiteX574" fmla="*/ 200025 w 1263650"/>
                <a:gd name="connsiteY574" fmla="*/ 1073149 h 2044699"/>
                <a:gd name="connsiteX575" fmla="*/ 203200 w 1263650"/>
                <a:gd name="connsiteY575" fmla="*/ 1073149 h 2044699"/>
                <a:gd name="connsiteX576" fmla="*/ 203200 w 1263650"/>
                <a:gd name="connsiteY576" fmla="*/ 1066799 h 2044699"/>
                <a:gd name="connsiteX577" fmla="*/ 200025 w 1263650"/>
                <a:gd name="connsiteY577" fmla="*/ 1066799 h 2044699"/>
                <a:gd name="connsiteX578" fmla="*/ 200025 w 1263650"/>
                <a:gd name="connsiteY578" fmla="*/ 1063624 h 2044699"/>
                <a:gd name="connsiteX579" fmla="*/ 203200 w 1263650"/>
                <a:gd name="connsiteY579" fmla="*/ 1054099 h 2044699"/>
                <a:gd name="connsiteX580" fmla="*/ 203200 w 1263650"/>
                <a:gd name="connsiteY580" fmla="*/ 1044574 h 2044699"/>
                <a:gd name="connsiteX581" fmla="*/ 203200 w 1263650"/>
                <a:gd name="connsiteY581" fmla="*/ 1041400 h 2044699"/>
                <a:gd name="connsiteX582" fmla="*/ 200025 w 1263650"/>
                <a:gd name="connsiteY582" fmla="*/ 1031875 h 2044699"/>
                <a:gd name="connsiteX583" fmla="*/ 196850 w 1263650"/>
                <a:gd name="connsiteY583" fmla="*/ 1025525 h 2044699"/>
                <a:gd name="connsiteX584" fmla="*/ 190500 w 1263650"/>
                <a:gd name="connsiteY584" fmla="*/ 1019175 h 2044699"/>
                <a:gd name="connsiteX585" fmla="*/ 187325 w 1263650"/>
                <a:gd name="connsiteY585" fmla="*/ 1019175 h 2044699"/>
                <a:gd name="connsiteX586" fmla="*/ 184150 w 1263650"/>
                <a:gd name="connsiteY586" fmla="*/ 1022350 h 2044699"/>
                <a:gd name="connsiteX587" fmla="*/ 180975 w 1263650"/>
                <a:gd name="connsiteY587" fmla="*/ 1022350 h 2044699"/>
                <a:gd name="connsiteX588" fmla="*/ 180975 w 1263650"/>
                <a:gd name="connsiteY588" fmla="*/ 1019175 h 2044699"/>
                <a:gd name="connsiteX589" fmla="*/ 174625 w 1263650"/>
                <a:gd name="connsiteY589" fmla="*/ 1019175 h 2044699"/>
                <a:gd name="connsiteX590" fmla="*/ 171450 w 1263650"/>
                <a:gd name="connsiteY590" fmla="*/ 1019175 h 2044699"/>
                <a:gd name="connsiteX591" fmla="*/ 161925 w 1263650"/>
                <a:gd name="connsiteY591" fmla="*/ 1016000 h 2044699"/>
                <a:gd name="connsiteX592" fmla="*/ 155575 w 1263650"/>
                <a:gd name="connsiteY592" fmla="*/ 1009650 h 2044699"/>
                <a:gd name="connsiteX593" fmla="*/ 149225 w 1263650"/>
                <a:gd name="connsiteY593" fmla="*/ 996950 h 2044699"/>
                <a:gd name="connsiteX594" fmla="*/ 146050 w 1263650"/>
                <a:gd name="connsiteY594" fmla="*/ 984250 h 2044699"/>
                <a:gd name="connsiteX595" fmla="*/ 142875 w 1263650"/>
                <a:gd name="connsiteY595" fmla="*/ 981075 h 2044699"/>
                <a:gd name="connsiteX596" fmla="*/ 139700 w 1263650"/>
                <a:gd name="connsiteY596" fmla="*/ 977900 h 2044699"/>
                <a:gd name="connsiteX597" fmla="*/ 136525 w 1263650"/>
                <a:gd name="connsiteY597" fmla="*/ 968375 h 2044699"/>
                <a:gd name="connsiteX598" fmla="*/ 130175 w 1263650"/>
                <a:gd name="connsiteY598" fmla="*/ 962025 h 2044699"/>
                <a:gd name="connsiteX599" fmla="*/ 130175 w 1263650"/>
                <a:gd name="connsiteY599" fmla="*/ 952500 h 2044699"/>
                <a:gd name="connsiteX600" fmla="*/ 139700 w 1263650"/>
                <a:gd name="connsiteY600" fmla="*/ 933450 h 2044699"/>
                <a:gd name="connsiteX601" fmla="*/ 136525 w 1263650"/>
                <a:gd name="connsiteY601" fmla="*/ 908050 h 2044699"/>
                <a:gd name="connsiteX602" fmla="*/ 133350 w 1263650"/>
                <a:gd name="connsiteY602" fmla="*/ 901700 h 2044699"/>
                <a:gd name="connsiteX603" fmla="*/ 130175 w 1263650"/>
                <a:gd name="connsiteY603" fmla="*/ 901700 h 2044699"/>
                <a:gd name="connsiteX604" fmla="*/ 130175 w 1263650"/>
                <a:gd name="connsiteY604" fmla="*/ 895350 h 2044699"/>
                <a:gd name="connsiteX605" fmla="*/ 133350 w 1263650"/>
                <a:gd name="connsiteY605" fmla="*/ 882650 h 2044699"/>
                <a:gd name="connsiteX606" fmla="*/ 136525 w 1263650"/>
                <a:gd name="connsiteY606" fmla="*/ 882650 h 2044699"/>
                <a:gd name="connsiteX607" fmla="*/ 139700 w 1263650"/>
                <a:gd name="connsiteY607" fmla="*/ 876300 h 2044699"/>
                <a:gd name="connsiteX608" fmla="*/ 139700 w 1263650"/>
                <a:gd name="connsiteY608" fmla="*/ 863600 h 2044699"/>
                <a:gd name="connsiteX609" fmla="*/ 142875 w 1263650"/>
                <a:gd name="connsiteY609" fmla="*/ 847725 h 2044699"/>
                <a:gd name="connsiteX610" fmla="*/ 146050 w 1263650"/>
                <a:gd name="connsiteY610" fmla="*/ 847725 h 2044699"/>
                <a:gd name="connsiteX611" fmla="*/ 149225 w 1263650"/>
                <a:gd name="connsiteY611" fmla="*/ 844550 h 2044699"/>
                <a:gd name="connsiteX612" fmla="*/ 161925 w 1263650"/>
                <a:gd name="connsiteY612" fmla="*/ 847725 h 2044699"/>
                <a:gd name="connsiteX613" fmla="*/ 158750 w 1263650"/>
                <a:gd name="connsiteY613" fmla="*/ 860425 h 2044699"/>
                <a:gd name="connsiteX614" fmla="*/ 158750 w 1263650"/>
                <a:gd name="connsiteY614" fmla="*/ 863600 h 2044699"/>
                <a:gd name="connsiteX615" fmla="*/ 158750 w 1263650"/>
                <a:gd name="connsiteY615" fmla="*/ 866775 h 2044699"/>
                <a:gd name="connsiteX616" fmla="*/ 155575 w 1263650"/>
                <a:gd name="connsiteY616" fmla="*/ 876300 h 2044699"/>
                <a:gd name="connsiteX617" fmla="*/ 155575 w 1263650"/>
                <a:gd name="connsiteY617" fmla="*/ 879475 h 2044699"/>
                <a:gd name="connsiteX618" fmla="*/ 155575 w 1263650"/>
                <a:gd name="connsiteY618" fmla="*/ 885825 h 2044699"/>
                <a:gd name="connsiteX619" fmla="*/ 161925 w 1263650"/>
                <a:gd name="connsiteY619" fmla="*/ 895350 h 2044699"/>
                <a:gd name="connsiteX620" fmla="*/ 168275 w 1263650"/>
                <a:gd name="connsiteY620" fmla="*/ 895350 h 2044699"/>
                <a:gd name="connsiteX621" fmla="*/ 168275 w 1263650"/>
                <a:gd name="connsiteY621" fmla="*/ 901700 h 2044699"/>
                <a:gd name="connsiteX622" fmla="*/ 174625 w 1263650"/>
                <a:gd name="connsiteY622" fmla="*/ 904875 h 2044699"/>
                <a:gd name="connsiteX623" fmla="*/ 177800 w 1263650"/>
                <a:gd name="connsiteY623" fmla="*/ 908050 h 2044699"/>
                <a:gd name="connsiteX624" fmla="*/ 180975 w 1263650"/>
                <a:gd name="connsiteY624" fmla="*/ 914400 h 2044699"/>
                <a:gd name="connsiteX625" fmla="*/ 184150 w 1263650"/>
                <a:gd name="connsiteY625" fmla="*/ 914400 h 2044699"/>
                <a:gd name="connsiteX626" fmla="*/ 184150 w 1263650"/>
                <a:gd name="connsiteY626" fmla="*/ 920750 h 2044699"/>
                <a:gd name="connsiteX627" fmla="*/ 187325 w 1263650"/>
                <a:gd name="connsiteY627" fmla="*/ 923925 h 2044699"/>
                <a:gd name="connsiteX628" fmla="*/ 190500 w 1263650"/>
                <a:gd name="connsiteY628" fmla="*/ 927100 h 2044699"/>
                <a:gd name="connsiteX629" fmla="*/ 196850 w 1263650"/>
                <a:gd name="connsiteY629" fmla="*/ 927100 h 2044699"/>
                <a:gd name="connsiteX630" fmla="*/ 200025 w 1263650"/>
                <a:gd name="connsiteY630" fmla="*/ 930275 h 2044699"/>
                <a:gd name="connsiteX631" fmla="*/ 202410 w 1263650"/>
                <a:gd name="connsiteY631" fmla="*/ 927890 h 2044699"/>
                <a:gd name="connsiteX632" fmla="*/ 202410 w 1263650"/>
                <a:gd name="connsiteY632" fmla="*/ 926309 h 2044699"/>
                <a:gd name="connsiteX633" fmla="*/ 200026 w 1263650"/>
                <a:gd name="connsiteY633" fmla="*/ 923925 h 2044699"/>
                <a:gd name="connsiteX634" fmla="*/ 196851 w 1263650"/>
                <a:gd name="connsiteY634" fmla="*/ 920750 h 2044699"/>
                <a:gd name="connsiteX635" fmla="*/ 193676 w 1263650"/>
                <a:gd name="connsiteY635" fmla="*/ 917575 h 2044699"/>
                <a:gd name="connsiteX636" fmla="*/ 193676 w 1263650"/>
                <a:gd name="connsiteY636" fmla="*/ 914400 h 2044699"/>
                <a:gd name="connsiteX637" fmla="*/ 190501 w 1263650"/>
                <a:gd name="connsiteY637" fmla="*/ 914400 h 2044699"/>
                <a:gd name="connsiteX638" fmla="*/ 187326 w 1263650"/>
                <a:gd name="connsiteY638" fmla="*/ 904875 h 2044699"/>
                <a:gd name="connsiteX639" fmla="*/ 187326 w 1263650"/>
                <a:gd name="connsiteY639" fmla="*/ 898525 h 2044699"/>
                <a:gd name="connsiteX640" fmla="*/ 187326 w 1263650"/>
                <a:gd name="connsiteY640" fmla="*/ 889000 h 2044699"/>
                <a:gd name="connsiteX641" fmla="*/ 187326 w 1263650"/>
                <a:gd name="connsiteY641" fmla="*/ 882650 h 2044699"/>
                <a:gd name="connsiteX642" fmla="*/ 187326 w 1263650"/>
                <a:gd name="connsiteY642" fmla="*/ 876300 h 2044699"/>
                <a:gd name="connsiteX643" fmla="*/ 184151 w 1263650"/>
                <a:gd name="connsiteY643" fmla="*/ 873125 h 2044699"/>
                <a:gd name="connsiteX644" fmla="*/ 180976 w 1263650"/>
                <a:gd name="connsiteY644" fmla="*/ 869950 h 2044699"/>
                <a:gd name="connsiteX645" fmla="*/ 177801 w 1263650"/>
                <a:gd name="connsiteY645" fmla="*/ 866775 h 2044699"/>
                <a:gd name="connsiteX646" fmla="*/ 180976 w 1263650"/>
                <a:gd name="connsiteY646" fmla="*/ 866775 h 2044699"/>
                <a:gd name="connsiteX647" fmla="*/ 184151 w 1263650"/>
                <a:gd name="connsiteY647" fmla="*/ 866775 h 2044699"/>
                <a:gd name="connsiteX648" fmla="*/ 184151 w 1263650"/>
                <a:gd name="connsiteY648" fmla="*/ 863600 h 2044699"/>
                <a:gd name="connsiteX649" fmla="*/ 174626 w 1263650"/>
                <a:gd name="connsiteY649" fmla="*/ 860425 h 2044699"/>
                <a:gd name="connsiteX650" fmla="*/ 168276 w 1263650"/>
                <a:gd name="connsiteY650" fmla="*/ 854075 h 2044699"/>
                <a:gd name="connsiteX651" fmla="*/ 168276 w 1263650"/>
                <a:gd name="connsiteY651" fmla="*/ 850900 h 2044699"/>
                <a:gd name="connsiteX652" fmla="*/ 171451 w 1263650"/>
                <a:gd name="connsiteY652" fmla="*/ 847725 h 2044699"/>
                <a:gd name="connsiteX653" fmla="*/ 174626 w 1263650"/>
                <a:gd name="connsiteY653" fmla="*/ 844550 h 2044699"/>
                <a:gd name="connsiteX654" fmla="*/ 177801 w 1263650"/>
                <a:gd name="connsiteY654" fmla="*/ 841375 h 2044699"/>
                <a:gd name="connsiteX655" fmla="*/ 174626 w 1263650"/>
                <a:gd name="connsiteY655" fmla="*/ 835025 h 2044699"/>
                <a:gd name="connsiteX656" fmla="*/ 174626 w 1263650"/>
                <a:gd name="connsiteY656" fmla="*/ 831850 h 2044699"/>
                <a:gd name="connsiteX657" fmla="*/ 174627 w 1263650"/>
                <a:gd name="connsiteY657" fmla="*/ 831850 h 2044699"/>
                <a:gd name="connsiteX658" fmla="*/ 171452 w 1263650"/>
                <a:gd name="connsiteY658" fmla="*/ 828675 h 2044699"/>
                <a:gd name="connsiteX659" fmla="*/ 168277 w 1263650"/>
                <a:gd name="connsiteY659" fmla="*/ 828675 h 2044699"/>
                <a:gd name="connsiteX660" fmla="*/ 165102 w 1263650"/>
                <a:gd name="connsiteY660" fmla="*/ 828675 h 2044699"/>
                <a:gd name="connsiteX661" fmla="*/ 165102 w 1263650"/>
                <a:gd name="connsiteY661" fmla="*/ 825500 h 2044699"/>
                <a:gd name="connsiteX662" fmla="*/ 165102 w 1263650"/>
                <a:gd name="connsiteY662" fmla="*/ 822325 h 2044699"/>
                <a:gd name="connsiteX663" fmla="*/ 165102 w 1263650"/>
                <a:gd name="connsiteY663" fmla="*/ 819150 h 2044699"/>
                <a:gd name="connsiteX664" fmla="*/ 168277 w 1263650"/>
                <a:gd name="connsiteY664" fmla="*/ 819150 h 2044699"/>
                <a:gd name="connsiteX665" fmla="*/ 171452 w 1263650"/>
                <a:gd name="connsiteY665" fmla="*/ 815975 h 2044699"/>
                <a:gd name="connsiteX666" fmla="*/ 174627 w 1263650"/>
                <a:gd name="connsiteY666" fmla="*/ 812800 h 2044699"/>
                <a:gd name="connsiteX667" fmla="*/ 174627 w 1263650"/>
                <a:gd name="connsiteY667" fmla="*/ 809625 h 2044699"/>
                <a:gd name="connsiteX668" fmla="*/ 177802 w 1263650"/>
                <a:gd name="connsiteY668" fmla="*/ 812800 h 2044699"/>
                <a:gd name="connsiteX669" fmla="*/ 184152 w 1263650"/>
                <a:gd name="connsiteY669" fmla="*/ 812800 h 2044699"/>
                <a:gd name="connsiteX670" fmla="*/ 187327 w 1263650"/>
                <a:gd name="connsiteY670" fmla="*/ 809625 h 2044699"/>
                <a:gd name="connsiteX671" fmla="*/ 193677 w 1263650"/>
                <a:gd name="connsiteY671" fmla="*/ 806450 h 2044699"/>
                <a:gd name="connsiteX672" fmla="*/ 196852 w 1263650"/>
                <a:gd name="connsiteY672" fmla="*/ 809625 h 2044699"/>
                <a:gd name="connsiteX673" fmla="*/ 200027 w 1263650"/>
                <a:gd name="connsiteY673" fmla="*/ 812800 h 2044699"/>
                <a:gd name="connsiteX674" fmla="*/ 202410 w 1263650"/>
                <a:gd name="connsiteY674" fmla="*/ 812800 h 2044699"/>
                <a:gd name="connsiteX675" fmla="*/ 202410 w 1263650"/>
                <a:gd name="connsiteY675" fmla="*/ 808043 h 2044699"/>
                <a:gd name="connsiteX676" fmla="*/ 200026 w 1263650"/>
                <a:gd name="connsiteY676" fmla="*/ 803275 h 2044699"/>
                <a:gd name="connsiteX677" fmla="*/ 196851 w 1263650"/>
                <a:gd name="connsiteY677" fmla="*/ 803275 h 2044699"/>
                <a:gd name="connsiteX678" fmla="*/ 193676 w 1263650"/>
                <a:gd name="connsiteY678" fmla="*/ 803275 h 2044699"/>
                <a:gd name="connsiteX679" fmla="*/ 193676 w 1263650"/>
                <a:gd name="connsiteY679" fmla="*/ 800100 h 2044699"/>
                <a:gd name="connsiteX680" fmla="*/ 193676 w 1263650"/>
                <a:gd name="connsiteY680" fmla="*/ 793750 h 2044699"/>
                <a:gd name="connsiteX681" fmla="*/ 193676 w 1263650"/>
                <a:gd name="connsiteY681" fmla="*/ 787400 h 2044699"/>
                <a:gd name="connsiteX682" fmla="*/ 193676 w 1263650"/>
                <a:gd name="connsiteY682" fmla="*/ 784225 h 2044699"/>
                <a:gd name="connsiteX683" fmla="*/ 193676 w 1263650"/>
                <a:gd name="connsiteY683" fmla="*/ 781050 h 2044699"/>
                <a:gd name="connsiteX684" fmla="*/ 190501 w 1263650"/>
                <a:gd name="connsiteY684" fmla="*/ 777875 h 2044699"/>
                <a:gd name="connsiteX685" fmla="*/ 190501 w 1263650"/>
                <a:gd name="connsiteY685" fmla="*/ 774700 h 2044699"/>
                <a:gd name="connsiteX686" fmla="*/ 187326 w 1263650"/>
                <a:gd name="connsiteY686" fmla="*/ 774700 h 2044699"/>
                <a:gd name="connsiteX687" fmla="*/ 184151 w 1263650"/>
                <a:gd name="connsiteY687" fmla="*/ 777875 h 2044699"/>
                <a:gd name="connsiteX688" fmla="*/ 184151 w 1263650"/>
                <a:gd name="connsiteY688" fmla="*/ 774700 h 2044699"/>
                <a:gd name="connsiteX689" fmla="*/ 184150 w 1263650"/>
                <a:gd name="connsiteY689" fmla="*/ 774700 h 2044699"/>
                <a:gd name="connsiteX690" fmla="*/ 184150 w 1263650"/>
                <a:gd name="connsiteY690" fmla="*/ 777874 h 2044699"/>
                <a:gd name="connsiteX691" fmla="*/ 180976 w 1263650"/>
                <a:gd name="connsiteY691" fmla="*/ 774700 h 2044699"/>
                <a:gd name="connsiteX692" fmla="*/ 180976 w 1263650"/>
                <a:gd name="connsiteY692" fmla="*/ 771525 h 2044699"/>
                <a:gd name="connsiteX693" fmla="*/ 180975 w 1263650"/>
                <a:gd name="connsiteY693" fmla="*/ 771525 h 2044699"/>
                <a:gd name="connsiteX694" fmla="*/ 180975 w 1263650"/>
                <a:gd name="connsiteY694" fmla="*/ 774700 h 2044699"/>
                <a:gd name="connsiteX695" fmla="*/ 180975 w 1263650"/>
                <a:gd name="connsiteY695" fmla="*/ 777875 h 2044699"/>
                <a:gd name="connsiteX696" fmla="*/ 180975 w 1263650"/>
                <a:gd name="connsiteY696" fmla="*/ 781050 h 2044699"/>
                <a:gd name="connsiteX697" fmla="*/ 180976 w 1263650"/>
                <a:gd name="connsiteY697" fmla="*/ 781050 h 2044699"/>
                <a:gd name="connsiteX698" fmla="*/ 180976 w 1263650"/>
                <a:gd name="connsiteY698" fmla="*/ 777875 h 2044699"/>
                <a:gd name="connsiteX699" fmla="*/ 180976 w 1263650"/>
                <a:gd name="connsiteY699" fmla="*/ 774701 h 2044699"/>
                <a:gd name="connsiteX700" fmla="*/ 184150 w 1263650"/>
                <a:gd name="connsiteY700" fmla="*/ 777875 h 2044699"/>
                <a:gd name="connsiteX701" fmla="*/ 184150 w 1263650"/>
                <a:gd name="connsiteY701" fmla="*/ 777874 h 2044699"/>
                <a:gd name="connsiteX702" fmla="*/ 184151 w 1263650"/>
                <a:gd name="connsiteY702" fmla="*/ 777875 h 2044699"/>
                <a:gd name="connsiteX703" fmla="*/ 187326 w 1263650"/>
                <a:gd name="connsiteY703" fmla="*/ 781050 h 2044699"/>
                <a:gd name="connsiteX704" fmla="*/ 190501 w 1263650"/>
                <a:gd name="connsiteY704" fmla="*/ 784225 h 2044699"/>
                <a:gd name="connsiteX705" fmla="*/ 190501 w 1263650"/>
                <a:gd name="connsiteY705" fmla="*/ 787400 h 2044699"/>
                <a:gd name="connsiteX706" fmla="*/ 190500 w 1263650"/>
                <a:gd name="connsiteY706" fmla="*/ 787400 h 2044699"/>
                <a:gd name="connsiteX707" fmla="*/ 190500 w 1263650"/>
                <a:gd name="connsiteY707" fmla="*/ 790575 h 2044699"/>
                <a:gd name="connsiteX708" fmla="*/ 190500 w 1263650"/>
                <a:gd name="connsiteY708" fmla="*/ 796925 h 2044699"/>
                <a:gd name="connsiteX709" fmla="*/ 187325 w 1263650"/>
                <a:gd name="connsiteY709" fmla="*/ 793750 h 2044699"/>
                <a:gd name="connsiteX710" fmla="*/ 180975 w 1263650"/>
                <a:gd name="connsiteY710" fmla="*/ 787400 h 2044699"/>
                <a:gd name="connsiteX711" fmla="*/ 177800 w 1263650"/>
                <a:gd name="connsiteY711" fmla="*/ 784225 h 2044699"/>
                <a:gd name="connsiteX712" fmla="*/ 177800 w 1263650"/>
                <a:gd name="connsiteY712" fmla="*/ 781050 h 2044699"/>
                <a:gd name="connsiteX713" fmla="*/ 184150 w 1263650"/>
                <a:gd name="connsiteY713" fmla="*/ 784225 h 2044699"/>
                <a:gd name="connsiteX714" fmla="*/ 184151 w 1263650"/>
                <a:gd name="connsiteY714" fmla="*/ 784225 h 2044699"/>
                <a:gd name="connsiteX715" fmla="*/ 177801 w 1263650"/>
                <a:gd name="connsiteY715" fmla="*/ 781050 h 2044699"/>
                <a:gd name="connsiteX716" fmla="*/ 177800 w 1263650"/>
                <a:gd name="connsiteY716" fmla="*/ 781050 h 2044699"/>
                <a:gd name="connsiteX717" fmla="*/ 174625 w 1263650"/>
                <a:gd name="connsiteY717" fmla="*/ 781050 h 2044699"/>
                <a:gd name="connsiteX718" fmla="*/ 171450 w 1263650"/>
                <a:gd name="connsiteY718" fmla="*/ 781050 h 2044699"/>
                <a:gd name="connsiteX719" fmla="*/ 171450 w 1263650"/>
                <a:gd name="connsiteY719" fmla="*/ 784225 h 2044699"/>
                <a:gd name="connsiteX720" fmla="*/ 168275 w 1263650"/>
                <a:gd name="connsiteY720" fmla="*/ 787400 h 2044699"/>
                <a:gd name="connsiteX721" fmla="*/ 165100 w 1263650"/>
                <a:gd name="connsiteY721" fmla="*/ 787400 h 2044699"/>
                <a:gd name="connsiteX722" fmla="*/ 161925 w 1263650"/>
                <a:gd name="connsiteY722" fmla="*/ 784225 h 2044699"/>
                <a:gd name="connsiteX723" fmla="*/ 158750 w 1263650"/>
                <a:gd name="connsiteY723" fmla="*/ 787400 h 2044699"/>
                <a:gd name="connsiteX724" fmla="*/ 158750 w 1263650"/>
                <a:gd name="connsiteY724" fmla="*/ 793750 h 2044699"/>
                <a:gd name="connsiteX725" fmla="*/ 161925 w 1263650"/>
                <a:gd name="connsiteY725" fmla="*/ 793750 h 2044699"/>
                <a:gd name="connsiteX726" fmla="*/ 158750 w 1263650"/>
                <a:gd name="connsiteY726" fmla="*/ 800100 h 2044699"/>
                <a:gd name="connsiteX727" fmla="*/ 155575 w 1263650"/>
                <a:gd name="connsiteY727" fmla="*/ 803275 h 2044699"/>
                <a:gd name="connsiteX728" fmla="*/ 155575 w 1263650"/>
                <a:gd name="connsiteY728" fmla="*/ 806450 h 2044699"/>
                <a:gd name="connsiteX729" fmla="*/ 161925 w 1263650"/>
                <a:gd name="connsiteY729" fmla="*/ 809625 h 2044699"/>
                <a:gd name="connsiteX730" fmla="*/ 161925 w 1263650"/>
                <a:gd name="connsiteY730" fmla="*/ 812800 h 2044699"/>
                <a:gd name="connsiteX731" fmla="*/ 158750 w 1263650"/>
                <a:gd name="connsiteY731" fmla="*/ 812800 h 2044699"/>
                <a:gd name="connsiteX732" fmla="*/ 152400 w 1263650"/>
                <a:gd name="connsiteY732" fmla="*/ 812800 h 2044699"/>
                <a:gd name="connsiteX733" fmla="*/ 152400 w 1263650"/>
                <a:gd name="connsiteY733" fmla="*/ 815975 h 2044699"/>
                <a:gd name="connsiteX734" fmla="*/ 152400 w 1263650"/>
                <a:gd name="connsiteY734" fmla="*/ 819150 h 2044699"/>
                <a:gd name="connsiteX735" fmla="*/ 149225 w 1263650"/>
                <a:gd name="connsiteY735" fmla="*/ 822325 h 2044699"/>
                <a:gd name="connsiteX736" fmla="*/ 152400 w 1263650"/>
                <a:gd name="connsiteY736" fmla="*/ 822325 h 2044699"/>
                <a:gd name="connsiteX737" fmla="*/ 155575 w 1263650"/>
                <a:gd name="connsiteY737" fmla="*/ 825500 h 2044699"/>
                <a:gd name="connsiteX738" fmla="*/ 155575 w 1263650"/>
                <a:gd name="connsiteY738" fmla="*/ 828675 h 2044699"/>
                <a:gd name="connsiteX739" fmla="*/ 158750 w 1263650"/>
                <a:gd name="connsiteY739" fmla="*/ 831850 h 2044699"/>
                <a:gd name="connsiteX740" fmla="*/ 155575 w 1263650"/>
                <a:gd name="connsiteY740" fmla="*/ 831850 h 2044699"/>
                <a:gd name="connsiteX741" fmla="*/ 155575 w 1263650"/>
                <a:gd name="connsiteY741" fmla="*/ 835025 h 2044699"/>
                <a:gd name="connsiteX742" fmla="*/ 152400 w 1263650"/>
                <a:gd name="connsiteY742" fmla="*/ 835025 h 2044699"/>
                <a:gd name="connsiteX743" fmla="*/ 152400 w 1263650"/>
                <a:gd name="connsiteY743" fmla="*/ 828675 h 2044699"/>
                <a:gd name="connsiteX744" fmla="*/ 149225 w 1263650"/>
                <a:gd name="connsiteY744" fmla="*/ 828675 h 2044699"/>
                <a:gd name="connsiteX745" fmla="*/ 149225 w 1263650"/>
                <a:gd name="connsiteY745" fmla="*/ 838200 h 2044699"/>
                <a:gd name="connsiteX746" fmla="*/ 149225 w 1263650"/>
                <a:gd name="connsiteY746" fmla="*/ 841375 h 2044699"/>
                <a:gd name="connsiteX747" fmla="*/ 146050 w 1263650"/>
                <a:gd name="connsiteY747" fmla="*/ 841375 h 2044699"/>
                <a:gd name="connsiteX748" fmla="*/ 142875 w 1263650"/>
                <a:gd name="connsiteY748" fmla="*/ 841375 h 2044699"/>
                <a:gd name="connsiteX749" fmla="*/ 142875 w 1263650"/>
                <a:gd name="connsiteY749" fmla="*/ 838200 h 2044699"/>
                <a:gd name="connsiteX750" fmla="*/ 127000 w 1263650"/>
                <a:gd name="connsiteY750" fmla="*/ 819150 h 2044699"/>
                <a:gd name="connsiteX751" fmla="*/ 123825 w 1263650"/>
                <a:gd name="connsiteY751" fmla="*/ 815975 h 2044699"/>
                <a:gd name="connsiteX752" fmla="*/ 123825 w 1263650"/>
                <a:gd name="connsiteY752" fmla="*/ 819150 h 2044699"/>
                <a:gd name="connsiteX753" fmla="*/ 120650 w 1263650"/>
                <a:gd name="connsiteY753" fmla="*/ 819150 h 2044699"/>
                <a:gd name="connsiteX754" fmla="*/ 111125 w 1263650"/>
                <a:gd name="connsiteY754" fmla="*/ 806450 h 2044699"/>
                <a:gd name="connsiteX755" fmla="*/ 107950 w 1263650"/>
                <a:gd name="connsiteY755" fmla="*/ 793750 h 2044699"/>
                <a:gd name="connsiteX756" fmla="*/ 95250 w 1263650"/>
                <a:gd name="connsiteY756" fmla="*/ 787400 h 2044699"/>
                <a:gd name="connsiteX757" fmla="*/ 95250 w 1263650"/>
                <a:gd name="connsiteY757" fmla="*/ 781050 h 2044699"/>
                <a:gd name="connsiteX758" fmla="*/ 95250 w 1263650"/>
                <a:gd name="connsiteY758" fmla="*/ 777875 h 2044699"/>
                <a:gd name="connsiteX759" fmla="*/ 88900 w 1263650"/>
                <a:gd name="connsiteY759" fmla="*/ 781050 h 2044699"/>
                <a:gd name="connsiteX760" fmla="*/ 90805 w 1263650"/>
                <a:gd name="connsiteY760" fmla="*/ 784860 h 2044699"/>
                <a:gd name="connsiteX761" fmla="*/ 85725 w 1263650"/>
                <a:gd name="connsiteY761" fmla="*/ 787400 h 2044699"/>
                <a:gd name="connsiteX762" fmla="*/ 85725 w 1263650"/>
                <a:gd name="connsiteY762" fmla="*/ 793750 h 2044699"/>
                <a:gd name="connsiteX763" fmla="*/ 79375 w 1263650"/>
                <a:gd name="connsiteY763" fmla="*/ 790575 h 2044699"/>
                <a:gd name="connsiteX764" fmla="*/ 95250 w 1263650"/>
                <a:gd name="connsiteY764" fmla="*/ 762000 h 2044699"/>
                <a:gd name="connsiteX765" fmla="*/ 95250 w 1263650"/>
                <a:gd name="connsiteY765" fmla="*/ 746125 h 2044699"/>
                <a:gd name="connsiteX766" fmla="*/ 104775 w 1263650"/>
                <a:gd name="connsiteY766" fmla="*/ 771525 h 2044699"/>
                <a:gd name="connsiteX767" fmla="*/ 111125 w 1263650"/>
                <a:gd name="connsiteY767" fmla="*/ 781050 h 2044699"/>
                <a:gd name="connsiteX768" fmla="*/ 101600 w 1263650"/>
                <a:gd name="connsiteY768" fmla="*/ 752475 h 2044699"/>
                <a:gd name="connsiteX769" fmla="*/ 98425 w 1263650"/>
                <a:gd name="connsiteY769" fmla="*/ 746125 h 2044699"/>
                <a:gd name="connsiteX770" fmla="*/ 95250 w 1263650"/>
                <a:gd name="connsiteY770" fmla="*/ 733425 h 2044699"/>
                <a:gd name="connsiteX771" fmla="*/ 92075 w 1263650"/>
                <a:gd name="connsiteY771" fmla="*/ 730250 h 2044699"/>
                <a:gd name="connsiteX772" fmla="*/ 88900 w 1263650"/>
                <a:gd name="connsiteY772" fmla="*/ 730250 h 2044699"/>
                <a:gd name="connsiteX773" fmla="*/ 85725 w 1263650"/>
                <a:gd name="connsiteY773" fmla="*/ 733425 h 2044699"/>
                <a:gd name="connsiteX774" fmla="*/ 85725 w 1263650"/>
                <a:gd name="connsiteY774" fmla="*/ 730250 h 2044699"/>
                <a:gd name="connsiteX775" fmla="*/ 85725 w 1263650"/>
                <a:gd name="connsiteY775" fmla="*/ 727075 h 2044699"/>
                <a:gd name="connsiteX776" fmla="*/ 85725 w 1263650"/>
                <a:gd name="connsiteY776" fmla="*/ 717550 h 2044699"/>
                <a:gd name="connsiteX777" fmla="*/ 85725 w 1263650"/>
                <a:gd name="connsiteY777" fmla="*/ 708025 h 2044699"/>
                <a:gd name="connsiteX778" fmla="*/ 82550 w 1263650"/>
                <a:gd name="connsiteY778" fmla="*/ 704850 h 2044699"/>
                <a:gd name="connsiteX779" fmla="*/ 82550 w 1263650"/>
                <a:gd name="connsiteY779" fmla="*/ 701675 h 2044699"/>
                <a:gd name="connsiteX780" fmla="*/ 60325 w 1263650"/>
                <a:gd name="connsiteY780" fmla="*/ 673100 h 2044699"/>
                <a:gd name="connsiteX781" fmla="*/ 50800 w 1263650"/>
                <a:gd name="connsiteY781" fmla="*/ 641350 h 2044699"/>
                <a:gd name="connsiteX782" fmla="*/ 38100 w 1263650"/>
                <a:gd name="connsiteY782" fmla="*/ 625475 h 2044699"/>
                <a:gd name="connsiteX783" fmla="*/ 31750 w 1263650"/>
                <a:gd name="connsiteY783" fmla="*/ 615950 h 2044699"/>
                <a:gd name="connsiteX784" fmla="*/ 22225 w 1263650"/>
                <a:gd name="connsiteY784" fmla="*/ 590550 h 2044699"/>
                <a:gd name="connsiteX785" fmla="*/ 22225 w 1263650"/>
                <a:gd name="connsiteY785" fmla="*/ 584200 h 2044699"/>
                <a:gd name="connsiteX786" fmla="*/ 28575 w 1263650"/>
                <a:gd name="connsiteY786" fmla="*/ 581025 h 2044699"/>
                <a:gd name="connsiteX787" fmla="*/ 31750 w 1263650"/>
                <a:gd name="connsiteY787" fmla="*/ 568325 h 2044699"/>
                <a:gd name="connsiteX788" fmla="*/ 31750 w 1263650"/>
                <a:gd name="connsiteY788" fmla="*/ 552450 h 2044699"/>
                <a:gd name="connsiteX789" fmla="*/ 28575 w 1263650"/>
                <a:gd name="connsiteY789" fmla="*/ 536575 h 2044699"/>
                <a:gd name="connsiteX790" fmla="*/ 28575 w 1263650"/>
                <a:gd name="connsiteY790" fmla="*/ 508000 h 2044699"/>
                <a:gd name="connsiteX791" fmla="*/ 38100 w 1263650"/>
                <a:gd name="connsiteY791" fmla="*/ 482600 h 2044699"/>
                <a:gd name="connsiteX792" fmla="*/ 47625 w 1263650"/>
                <a:gd name="connsiteY792" fmla="*/ 473075 h 2044699"/>
                <a:gd name="connsiteX793" fmla="*/ 47625 w 1263650"/>
                <a:gd name="connsiteY793" fmla="*/ 463550 h 2044699"/>
                <a:gd name="connsiteX794" fmla="*/ 50800 w 1263650"/>
                <a:gd name="connsiteY794" fmla="*/ 447675 h 2044699"/>
                <a:gd name="connsiteX795" fmla="*/ 47625 w 1263650"/>
                <a:gd name="connsiteY795" fmla="*/ 438150 h 2044699"/>
                <a:gd name="connsiteX796" fmla="*/ 47625 w 1263650"/>
                <a:gd name="connsiteY796" fmla="*/ 419100 h 2044699"/>
                <a:gd name="connsiteX797" fmla="*/ 44450 w 1263650"/>
                <a:gd name="connsiteY797" fmla="*/ 409575 h 2044699"/>
                <a:gd name="connsiteX798" fmla="*/ 41275 w 1263650"/>
                <a:gd name="connsiteY798" fmla="*/ 400050 h 2044699"/>
                <a:gd name="connsiteX799" fmla="*/ 34925 w 1263650"/>
                <a:gd name="connsiteY799" fmla="*/ 381000 h 2044699"/>
                <a:gd name="connsiteX800" fmla="*/ 31750 w 1263650"/>
                <a:gd name="connsiteY800" fmla="*/ 381000 h 2044699"/>
                <a:gd name="connsiteX801" fmla="*/ 31750 w 1263650"/>
                <a:gd name="connsiteY801" fmla="*/ 374650 h 2044699"/>
                <a:gd name="connsiteX802" fmla="*/ 25400 w 1263650"/>
                <a:gd name="connsiteY802" fmla="*/ 374650 h 2044699"/>
                <a:gd name="connsiteX803" fmla="*/ 28575 w 1263650"/>
                <a:gd name="connsiteY803" fmla="*/ 361950 h 2044699"/>
                <a:gd name="connsiteX804" fmla="*/ 25400 w 1263650"/>
                <a:gd name="connsiteY804" fmla="*/ 358775 h 2044699"/>
                <a:gd name="connsiteX805" fmla="*/ 19050 w 1263650"/>
                <a:gd name="connsiteY805" fmla="*/ 352425 h 2044699"/>
                <a:gd name="connsiteX806" fmla="*/ 0 w 1263650"/>
                <a:gd name="connsiteY806" fmla="*/ 320675 h 2044699"/>
                <a:gd name="connsiteX807" fmla="*/ 3175 w 1263650"/>
                <a:gd name="connsiteY807" fmla="*/ 307975 h 2044699"/>
                <a:gd name="connsiteX808" fmla="*/ 3175 w 1263650"/>
                <a:gd name="connsiteY808" fmla="*/ 282575 h 2044699"/>
                <a:gd name="connsiteX809" fmla="*/ 12700 w 1263650"/>
                <a:gd name="connsiteY809" fmla="*/ 263525 h 2044699"/>
                <a:gd name="connsiteX810" fmla="*/ 22225 w 1263650"/>
                <a:gd name="connsiteY810" fmla="*/ 254000 h 2044699"/>
                <a:gd name="connsiteX811" fmla="*/ 22225 w 1263650"/>
                <a:gd name="connsiteY811" fmla="*/ 250825 h 2044699"/>
                <a:gd name="connsiteX812" fmla="*/ 25400 w 1263650"/>
                <a:gd name="connsiteY812" fmla="*/ 250825 h 2044699"/>
                <a:gd name="connsiteX813" fmla="*/ 34925 w 1263650"/>
                <a:gd name="connsiteY813" fmla="*/ 234950 h 2044699"/>
                <a:gd name="connsiteX814" fmla="*/ 38100 w 1263650"/>
                <a:gd name="connsiteY814" fmla="*/ 231775 h 2044699"/>
                <a:gd name="connsiteX815" fmla="*/ 41275 w 1263650"/>
                <a:gd name="connsiteY815" fmla="*/ 231775 h 2044699"/>
                <a:gd name="connsiteX816" fmla="*/ 41275 w 1263650"/>
                <a:gd name="connsiteY816" fmla="*/ 234950 h 2044699"/>
                <a:gd name="connsiteX817" fmla="*/ 38100 w 1263650"/>
                <a:gd name="connsiteY817" fmla="*/ 238125 h 2044699"/>
                <a:gd name="connsiteX818" fmla="*/ 34925 w 1263650"/>
                <a:gd name="connsiteY818" fmla="*/ 238125 h 2044699"/>
                <a:gd name="connsiteX819" fmla="*/ 34925 w 1263650"/>
                <a:gd name="connsiteY819" fmla="*/ 241300 h 2044699"/>
                <a:gd name="connsiteX820" fmla="*/ 38100 w 1263650"/>
                <a:gd name="connsiteY820" fmla="*/ 244475 h 2044699"/>
                <a:gd name="connsiteX821" fmla="*/ 41275 w 1263650"/>
                <a:gd name="connsiteY821" fmla="*/ 244475 h 2044699"/>
                <a:gd name="connsiteX822" fmla="*/ 41275 w 1263650"/>
                <a:gd name="connsiteY822" fmla="*/ 241300 h 2044699"/>
                <a:gd name="connsiteX823" fmla="*/ 44450 w 1263650"/>
                <a:gd name="connsiteY823" fmla="*/ 238125 h 2044699"/>
                <a:gd name="connsiteX824" fmla="*/ 44450 w 1263650"/>
                <a:gd name="connsiteY824" fmla="*/ 234950 h 2044699"/>
                <a:gd name="connsiteX825" fmla="*/ 47625 w 1263650"/>
                <a:gd name="connsiteY825" fmla="*/ 231775 h 2044699"/>
                <a:gd name="connsiteX826" fmla="*/ 50800 w 1263650"/>
                <a:gd name="connsiteY826" fmla="*/ 228600 h 2044699"/>
                <a:gd name="connsiteX827" fmla="*/ 53975 w 1263650"/>
                <a:gd name="connsiteY827" fmla="*/ 228600 h 2044699"/>
                <a:gd name="connsiteX828" fmla="*/ 57150 w 1263650"/>
                <a:gd name="connsiteY828" fmla="*/ 225425 h 2044699"/>
                <a:gd name="connsiteX829" fmla="*/ 60325 w 1263650"/>
                <a:gd name="connsiteY829" fmla="*/ 225425 h 2044699"/>
                <a:gd name="connsiteX830" fmla="*/ 63500 w 1263650"/>
                <a:gd name="connsiteY830" fmla="*/ 222250 h 2044699"/>
                <a:gd name="connsiteX831" fmla="*/ 66675 w 1263650"/>
                <a:gd name="connsiteY831" fmla="*/ 222250 h 2044699"/>
                <a:gd name="connsiteX832" fmla="*/ 66675 w 1263650"/>
                <a:gd name="connsiteY832" fmla="*/ 219075 h 2044699"/>
                <a:gd name="connsiteX833" fmla="*/ 63500 w 1263650"/>
                <a:gd name="connsiteY833" fmla="*/ 219075 h 2044699"/>
                <a:gd name="connsiteX834" fmla="*/ 63500 w 1263650"/>
                <a:gd name="connsiteY834" fmla="*/ 215900 h 2044699"/>
                <a:gd name="connsiteX835" fmla="*/ 57150 w 1263650"/>
                <a:gd name="connsiteY835" fmla="*/ 215900 h 2044699"/>
                <a:gd name="connsiteX836" fmla="*/ 57150 w 1263650"/>
                <a:gd name="connsiteY836" fmla="*/ 219075 h 2044699"/>
                <a:gd name="connsiteX837" fmla="*/ 53975 w 1263650"/>
                <a:gd name="connsiteY837" fmla="*/ 219075 h 2044699"/>
                <a:gd name="connsiteX838" fmla="*/ 47625 w 1263650"/>
                <a:gd name="connsiteY838" fmla="*/ 228600 h 2044699"/>
                <a:gd name="connsiteX839" fmla="*/ 44450 w 1263650"/>
                <a:gd name="connsiteY839" fmla="*/ 228600 h 2044699"/>
                <a:gd name="connsiteX840" fmla="*/ 41275 w 1263650"/>
                <a:gd name="connsiteY840" fmla="*/ 225425 h 2044699"/>
                <a:gd name="connsiteX841" fmla="*/ 44450 w 1263650"/>
                <a:gd name="connsiteY841" fmla="*/ 222250 h 2044699"/>
                <a:gd name="connsiteX842" fmla="*/ 47625 w 1263650"/>
                <a:gd name="connsiteY842" fmla="*/ 215900 h 2044699"/>
                <a:gd name="connsiteX843" fmla="*/ 66675 w 1263650"/>
                <a:gd name="connsiteY843" fmla="*/ 193675 h 2044699"/>
                <a:gd name="connsiteX844" fmla="*/ 69850 w 1263650"/>
                <a:gd name="connsiteY844" fmla="*/ 184150 h 2044699"/>
                <a:gd name="connsiteX845" fmla="*/ 69850 w 1263650"/>
                <a:gd name="connsiteY845" fmla="*/ 177800 h 2044699"/>
                <a:gd name="connsiteX846" fmla="*/ 73025 w 1263650"/>
                <a:gd name="connsiteY846" fmla="*/ 165100 h 2044699"/>
                <a:gd name="connsiteX847" fmla="*/ 76200 w 1263650"/>
                <a:gd name="connsiteY847" fmla="*/ 155575 h 2044699"/>
                <a:gd name="connsiteX848" fmla="*/ 95250 w 1263650"/>
                <a:gd name="connsiteY848" fmla="*/ 120650 h 2044699"/>
                <a:gd name="connsiteX849" fmla="*/ 98425 w 1263650"/>
                <a:gd name="connsiteY849" fmla="*/ 104775 h 2044699"/>
                <a:gd name="connsiteX850" fmla="*/ 98425 w 1263650"/>
                <a:gd name="connsiteY850" fmla="*/ 92075 h 2044699"/>
                <a:gd name="connsiteX851" fmla="*/ 104775 w 1263650"/>
                <a:gd name="connsiteY851" fmla="*/ 92075 h 2044699"/>
                <a:gd name="connsiteX852" fmla="*/ 98425 w 1263650"/>
                <a:gd name="connsiteY852" fmla="*/ 88900 h 2044699"/>
                <a:gd name="connsiteX853" fmla="*/ 101600 w 1263650"/>
                <a:gd name="connsiteY853" fmla="*/ 53975 h 2044699"/>
                <a:gd name="connsiteX854" fmla="*/ 92075 w 1263650"/>
                <a:gd name="connsiteY854" fmla="*/ 50800 h 2044699"/>
                <a:gd name="connsiteX855" fmla="*/ 88900 w 1263650"/>
                <a:gd name="connsiteY855" fmla="*/ 41275 h 2044699"/>
                <a:gd name="connsiteX856" fmla="*/ 98425 w 1263650"/>
                <a:gd name="connsiteY856" fmla="*/ 28575 h 2044699"/>
                <a:gd name="connsiteX857" fmla="*/ 104775 w 1263650"/>
                <a:gd name="connsiteY857" fmla="*/ 15875 h 2044699"/>
                <a:gd name="connsiteX858" fmla="*/ 104775 w 1263650"/>
                <a:gd name="connsiteY858" fmla="*/ 12700 h 2044699"/>
                <a:gd name="connsiteX859" fmla="*/ 104775 w 1263650"/>
                <a:gd name="connsiteY859" fmla="*/ 0 h 2044699"/>
                <a:gd name="connsiteX0" fmla="*/ 587375 w 1263650"/>
                <a:gd name="connsiteY0" fmla="*/ 1825624 h 2044699"/>
                <a:gd name="connsiteX1" fmla="*/ 561975 w 1263650"/>
                <a:gd name="connsiteY1" fmla="*/ 1797049 h 2044699"/>
                <a:gd name="connsiteX2" fmla="*/ 565150 w 1263650"/>
                <a:gd name="connsiteY2" fmla="*/ 1797049 h 2044699"/>
                <a:gd name="connsiteX3" fmla="*/ 568325 w 1263650"/>
                <a:gd name="connsiteY3" fmla="*/ 1797049 h 2044699"/>
                <a:gd name="connsiteX4" fmla="*/ 571500 w 1263650"/>
                <a:gd name="connsiteY4" fmla="*/ 1803399 h 2044699"/>
                <a:gd name="connsiteX5" fmla="*/ 577850 w 1263650"/>
                <a:gd name="connsiteY5" fmla="*/ 1806574 h 2044699"/>
                <a:gd name="connsiteX6" fmla="*/ 577850 w 1263650"/>
                <a:gd name="connsiteY6" fmla="*/ 1809749 h 2044699"/>
                <a:gd name="connsiteX7" fmla="*/ 581025 w 1263650"/>
                <a:gd name="connsiteY7" fmla="*/ 1816099 h 2044699"/>
                <a:gd name="connsiteX8" fmla="*/ 584200 w 1263650"/>
                <a:gd name="connsiteY8" fmla="*/ 1822449 h 2044699"/>
                <a:gd name="connsiteX9" fmla="*/ 587375 w 1263650"/>
                <a:gd name="connsiteY9" fmla="*/ 1822449 h 2044699"/>
                <a:gd name="connsiteX10" fmla="*/ 587375 w 1263650"/>
                <a:gd name="connsiteY10" fmla="*/ 1825624 h 2044699"/>
                <a:gd name="connsiteX11" fmla="*/ 654050 w 1263650"/>
                <a:gd name="connsiteY11" fmla="*/ 1784349 h 2044699"/>
                <a:gd name="connsiteX12" fmla="*/ 657225 w 1263650"/>
                <a:gd name="connsiteY12" fmla="*/ 1784349 h 2044699"/>
                <a:gd name="connsiteX13" fmla="*/ 657225 w 1263650"/>
                <a:gd name="connsiteY13" fmla="*/ 1787524 h 2044699"/>
                <a:gd name="connsiteX14" fmla="*/ 654050 w 1263650"/>
                <a:gd name="connsiteY14" fmla="*/ 1787524 h 2044699"/>
                <a:gd name="connsiteX15" fmla="*/ 654050 w 1263650"/>
                <a:gd name="connsiteY15" fmla="*/ 1784349 h 2044699"/>
                <a:gd name="connsiteX16" fmla="*/ 320675 w 1263650"/>
                <a:gd name="connsiteY16" fmla="*/ 1441449 h 2044699"/>
                <a:gd name="connsiteX17" fmla="*/ 320678 w 1263650"/>
                <a:gd name="connsiteY17" fmla="*/ 1441452 h 2044699"/>
                <a:gd name="connsiteX18" fmla="*/ 320678 w 1263650"/>
                <a:gd name="connsiteY18" fmla="*/ 1441449 h 2044699"/>
                <a:gd name="connsiteX19" fmla="*/ 320675 w 1263650"/>
                <a:gd name="connsiteY19" fmla="*/ 1441449 h 2044699"/>
                <a:gd name="connsiteX20" fmla="*/ 200026 w 1263650"/>
                <a:gd name="connsiteY20" fmla="*/ 857250 h 2044699"/>
                <a:gd name="connsiteX21" fmla="*/ 202410 w 1263650"/>
                <a:gd name="connsiteY21" fmla="*/ 859634 h 2044699"/>
                <a:gd name="connsiteX22" fmla="*/ 202410 w 1263650"/>
                <a:gd name="connsiteY22" fmla="*/ 859633 h 2044699"/>
                <a:gd name="connsiteX23" fmla="*/ 200027 w 1263650"/>
                <a:gd name="connsiteY23" fmla="*/ 857250 h 2044699"/>
                <a:gd name="connsiteX24" fmla="*/ 200026 w 1263650"/>
                <a:gd name="connsiteY24" fmla="*/ 857250 h 2044699"/>
                <a:gd name="connsiteX25" fmla="*/ 193676 w 1263650"/>
                <a:gd name="connsiteY25" fmla="*/ 854075 h 2044699"/>
                <a:gd name="connsiteX26" fmla="*/ 193676 w 1263650"/>
                <a:gd name="connsiteY26" fmla="*/ 857250 h 2044699"/>
                <a:gd name="connsiteX27" fmla="*/ 193677 w 1263650"/>
                <a:gd name="connsiteY27" fmla="*/ 857250 h 2044699"/>
                <a:gd name="connsiteX28" fmla="*/ 193677 w 1263650"/>
                <a:gd name="connsiteY28" fmla="*/ 854075 h 2044699"/>
                <a:gd name="connsiteX29" fmla="*/ 193676 w 1263650"/>
                <a:gd name="connsiteY29" fmla="*/ 854075 h 2044699"/>
                <a:gd name="connsiteX30" fmla="*/ 190501 w 1263650"/>
                <a:gd name="connsiteY30" fmla="*/ 847724 h 2044699"/>
                <a:gd name="connsiteX31" fmla="*/ 190501 w 1263650"/>
                <a:gd name="connsiteY31" fmla="*/ 847725 h 2044699"/>
                <a:gd name="connsiteX32" fmla="*/ 190501 w 1263650"/>
                <a:gd name="connsiteY32" fmla="*/ 850900 h 2044699"/>
                <a:gd name="connsiteX33" fmla="*/ 190501 w 1263650"/>
                <a:gd name="connsiteY33" fmla="*/ 854075 h 2044699"/>
                <a:gd name="connsiteX34" fmla="*/ 190502 w 1263650"/>
                <a:gd name="connsiteY34" fmla="*/ 854075 h 2044699"/>
                <a:gd name="connsiteX35" fmla="*/ 190502 w 1263650"/>
                <a:gd name="connsiteY35" fmla="*/ 850900 h 2044699"/>
                <a:gd name="connsiteX36" fmla="*/ 190502 w 1263650"/>
                <a:gd name="connsiteY36" fmla="*/ 847725 h 2044699"/>
                <a:gd name="connsiteX37" fmla="*/ 190501 w 1263650"/>
                <a:gd name="connsiteY37" fmla="*/ 847724 h 2044699"/>
                <a:gd name="connsiteX38" fmla="*/ 187326 w 1263650"/>
                <a:gd name="connsiteY38" fmla="*/ 838200 h 2044699"/>
                <a:gd name="connsiteX39" fmla="*/ 187326 w 1263650"/>
                <a:gd name="connsiteY39" fmla="*/ 841375 h 2044699"/>
                <a:gd name="connsiteX40" fmla="*/ 187326 w 1263650"/>
                <a:gd name="connsiteY40" fmla="*/ 844550 h 2044699"/>
                <a:gd name="connsiteX41" fmla="*/ 187327 w 1263650"/>
                <a:gd name="connsiteY41" fmla="*/ 844550 h 2044699"/>
                <a:gd name="connsiteX42" fmla="*/ 187327 w 1263650"/>
                <a:gd name="connsiteY42" fmla="*/ 841375 h 2044699"/>
                <a:gd name="connsiteX43" fmla="*/ 187327 w 1263650"/>
                <a:gd name="connsiteY43" fmla="*/ 838200 h 2044699"/>
                <a:gd name="connsiteX44" fmla="*/ 187326 w 1263650"/>
                <a:gd name="connsiteY44" fmla="*/ 838200 h 2044699"/>
                <a:gd name="connsiteX45" fmla="*/ 184151 w 1263650"/>
                <a:gd name="connsiteY45" fmla="*/ 835025 h 2044699"/>
                <a:gd name="connsiteX46" fmla="*/ 184151 w 1263650"/>
                <a:gd name="connsiteY46" fmla="*/ 838200 h 2044699"/>
                <a:gd name="connsiteX47" fmla="*/ 184152 w 1263650"/>
                <a:gd name="connsiteY47" fmla="*/ 838200 h 2044699"/>
                <a:gd name="connsiteX48" fmla="*/ 184152 w 1263650"/>
                <a:gd name="connsiteY48" fmla="*/ 835025 h 2044699"/>
                <a:gd name="connsiteX49" fmla="*/ 184151 w 1263650"/>
                <a:gd name="connsiteY49" fmla="*/ 835025 h 2044699"/>
                <a:gd name="connsiteX50" fmla="*/ 177801 w 1263650"/>
                <a:gd name="connsiteY50" fmla="*/ 831850 h 2044699"/>
                <a:gd name="connsiteX51" fmla="*/ 177801 w 1263650"/>
                <a:gd name="connsiteY51" fmla="*/ 835025 h 2044699"/>
                <a:gd name="connsiteX52" fmla="*/ 177802 w 1263650"/>
                <a:gd name="connsiteY52" fmla="*/ 835025 h 2044699"/>
                <a:gd name="connsiteX53" fmla="*/ 177802 w 1263650"/>
                <a:gd name="connsiteY53" fmla="*/ 831850 h 2044699"/>
                <a:gd name="connsiteX54" fmla="*/ 177801 w 1263650"/>
                <a:gd name="connsiteY54" fmla="*/ 831850 h 2044699"/>
                <a:gd name="connsiteX55" fmla="*/ 187325 w 1263650"/>
                <a:gd name="connsiteY55" fmla="*/ 784225 h 2044699"/>
                <a:gd name="connsiteX56" fmla="*/ 187325 w 1263650"/>
                <a:gd name="connsiteY56" fmla="*/ 787400 h 2044699"/>
                <a:gd name="connsiteX57" fmla="*/ 187326 w 1263650"/>
                <a:gd name="connsiteY57" fmla="*/ 787400 h 2044699"/>
                <a:gd name="connsiteX58" fmla="*/ 187326 w 1263650"/>
                <a:gd name="connsiteY58" fmla="*/ 784225 h 2044699"/>
                <a:gd name="connsiteX59" fmla="*/ 187325 w 1263650"/>
                <a:gd name="connsiteY59" fmla="*/ 784225 h 2044699"/>
                <a:gd name="connsiteX60" fmla="*/ 92075 w 1263650"/>
                <a:gd name="connsiteY60" fmla="*/ 784225 h 2044699"/>
                <a:gd name="connsiteX61" fmla="*/ 92075 w 1263650"/>
                <a:gd name="connsiteY61" fmla="*/ 787400 h 2044699"/>
                <a:gd name="connsiteX62" fmla="*/ 90805 w 1263650"/>
                <a:gd name="connsiteY62" fmla="*/ 784860 h 2044699"/>
                <a:gd name="connsiteX63" fmla="*/ 92075 w 1263650"/>
                <a:gd name="connsiteY63" fmla="*/ 784225 h 2044699"/>
                <a:gd name="connsiteX64" fmla="*/ 180975 w 1263650"/>
                <a:gd name="connsiteY64" fmla="*/ 774700 h 2044699"/>
                <a:gd name="connsiteX65" fmla="*/ 180976 w 1263650"/>
                <a:gd name="connsiteY65" fmla="*/ 774700 h 2044699"/>
                <a:gd name="connsiteX66" fmla="*/ 180976 w 1263650"/>
                <a:gd name="connsiteY66" fmla="*/ 774701 h 2044699"/>
                <a:gd name="connsiteX67" fmla="*/ 180975 w 1263650"/>
                <a:gd name="connsiteY67" fmla="*/ 774700 h 2044699"/>
                <a:gd name="connsiteX68" fmla="*/ 184150 w 1263650"/>
                <a:gd name="connsiteY68" fmla="*/ 769937 h 2044699"/>
                <a:gd name="connsiteX69" fmla="*/ 184150 w 1263650"/>
                <a:gd name="connsiteY69" fmla="*/ 771525 h 2044699"/>
                <a:gd name="connsiteX70" fmla="*/ 184151 w 1263650"/>
                <a:gd name="connsiteY70" fmla="*/ 771525 h 2044699"/>
                <a:gd name="connsiteX71" fmla="*/ 184151 w 1263650"/>
                <a:gd name="connsiteY71" fmla="*/ 769937 h 2044699"/>
                <a:gd name="connsiteX72" fmla="*/ 184150 w 1263650"/>
                <a:gd name="connsiteY72" fmla="*/ 769937 h 2044699"/>
                <a:gd name="connsiteX73" fmla="*/ 555625 w 1263650"/>
                <a:gd name="connsiteY73" fmla="*/ 641350 h 2044699"/>
                <a:gd name="connsiteX74" fmla="*/ 561975 w 1263650"/>
                <a:gd name="connsiteY74" fmla="*/ 644525 h 2044699"/>
                <a:gd name="connsiteX75" fmla="*/ 561976 w 1263650"/>
                <a:gd name="connsiteY75" fmla="*/ 644525 h 2044699"/>
                <a:gd name="connsiteX76" fmla="*/ 555626 w 1263650"/>
                <a:gd name="connsiteY76" fmla="*/ 641350 h 2044699"/>
                <a:gd name="connsiteX77" fmla="*/ 555625 w 1263650"/>
                <a:gd name="connsiteY77" fmla="*/ 641350 h 2044699"/>
                <a:gd name="connsiteX78" fmla="*/ 104775 w 1263650"/>
                <a:gd name="connsiteY78" fmla="*/ 0 h 2044699"/>
                <a:gd name="connsiteX79" fmla="*/ 107950 w 1263650"/>
                <a:gd name="connsiteY79" fmla="*/ 3175 h 2044699"/>
                <a:gd name="connsiteX80" fmla="*/ 114300 w 1263650"/>
                <a:gd name="connsiteY80" fmla="*/ 3175 h 2044699"/>
                <a:gd name="connsiteX81" fmla="*/ 123825 w 1263650"/>
                <a:gd name="connsiteY81" fmla="*/ 6350 h 2044699"/>
                <a:gd name="connsiteX82" fmla="*/ 133350 w 1263650"/>
                <a:gd name="connsiteY82" fmla="*/ 9525 h 2044699"/>
                <a:gd name="connsiteX83" fmla="*/ 136525 w 1263650"/>
                <a:gd name="connsiteY83" fmla="*/ 9525 h 2044699"/>
                <a:gd name="connsiteX84" fmla="*/ 146050 w 1263650"/>
                <a:gd name="connsiteY84" fmla="*/ 12700 h 2044699"/>
                <a:gd name="connsiteX85" fmla="*/ 155575 w 1263650"/>
                <a:gd name="connsiteY85" fmla="*/ 15875 h 2044699"/>
                <a:gd name="connsiteX86" fmla="*/ 158750 w 1263650"/>
                <a:gd name="connsiteY86" fmla="*/ 15875 h 2044699"/>
                <a:gd name="connsiteX87" fmla="*/ 161925 w 1263650"/>
                <a:gd name="connsiteY87" fmla="*/ 15875 h 2044699"/>
                <a:gd name="connsiteX88" fmla="*/ 180975 w 1263650"/>
                <a:gd name="connsiteY88" fmla="*/ 22225 h 2044699"/>
                <a:gd name="connsiteX89" fmla="*/ 190500 w 1263650"/>
                <a:gd name="connsiteY89" fmla="*/ 22225 h 2044699"/>
                <a:gd name="connsiteX90" fmla="*/ 200025 w 1263650"/>
                <a:gd name="connsiteY90" fmla="*/ 25400 h 2044699"/>
                <a:gd name="connsiteX91" fmla="*/ 203200 w 1263650"/>
                <a:gd name="connsiteY91" fmla="*/ 28575 h 2044699"/>
                <a:gd name="connsiteX92" fmla="*/ 215900 w 1263650"/>
                <a:gd name="connsiteY92" fmla="*/ 28575 h 2044699"/>
                <a:gd name="connsiteX93" fmla="*/ 215900 w 1263650"/>
                <a:gd name="connsiteY93" fmla="*/ 31750 h 2044699"/>
                <a:gd name="connsiteX94" fmla="*/ 219075 w 1263650"/>
                <a:gd name="connsiteY94" fmla="*/ 31750 h 2044699"/>
                <a:gd name="connsiteX95" fmla="*/ 222250 w 1263650"/>
                <a:gd name="connsiteY95" fmla="*/ 31750 h 2044699"/>
                <a:gd name="connsiteX96" fmla="*/ 225425 w 1263650"/>
                <a:gd name="connsiteY96" fmla="*/ 31750 h 2044699"/>
                <a:gd name="connsiteX97" fmla="*/ 228600 w 1263650"/>
                <a:gd name="connsiteY97" fmla="*/ 31750 h 2044699"/>
                <a:gd name="connsiteX98" fmla="*/ 231775 w 1263650"/>
                <a:gd name="connsiteY98" fmla="*/ 34925 h 2044699"/>
                <a:gd name="connsiteX99" fmla="*/ 238125 w 1263650"/>
                <a:gd name="connsiteY99" fmla="*/ 34925 h 2044699"/>
                <a:gd name="connsiteX100" fmla="*/ 247650 w 1263650"/>
                <a:gd name="connsiteY100" fmla="*/ 38100 h 2044699"/>
                <a:gd name="connsiteX101" fmla="*/ 263525 w 1263650"/>
                <a:gd name="connsiteY101" fmla="*/ 41275 h 2044699"/>
                <a:gd name="connsiteX102" fmla="*/ 269875 w 1263650"/>
                <a:gd name="connsiteY102" fmla="*/ 44450 h 2044699"/>
                <a:gd name="connsiteX103" fmla="*/ 282575 w 1263650"/>
                <a:gd name="connsiteY103" fmla="*/ 47625 h 2044699"/>
                <a:gd name="connsiteX104" fmla="*/ 307975 w 1263650"/>
                <a:gd name="connsiteY104" fmla="*/ 53975 h 2044699"/>
                <a:gd name="connsiteX105" fmla="*/ 314325 w 1263650"/>
                <a:gd name="connsiteY105" fmla="*/ 53975 h 2044699"/>
                <a:gd name="connsiteX106" fmla="*/ 320675 w 1263650"/>
                <a:gd name="connsiteY106" fmla="*/ 57150 h 2044699"/>
                <a:gd name="connsiteX107" fmla="*/ 327025 w 1263650"/>
                <a:gd name="connsiteY107" fmla="*/ 57150 h 2044699"/>
                <a:gd name="connsiteX108" fmla="*/ 346075 w 1263650"/>
                <a:gd name="connsiteY108" fmla="*/ 60325 h 2044699"/>
                <a:gd name="connsiteX109" fmla="*/ 355600 w 1263650"/>
                <a:gd name="connsiteY109" fmla="*/ 63500 h 2044699"/>
                <a:gd name="connsiteX110" fmla="*/ 365125 w 1263650"/>
                <a:gd name="connsiteY110" fmla="*/ 66675 h 2044699"/>
                <a:gd name="connsiteX111" fmla="*/ 368300 w 1263650"/>
                <a:gd name="connsiteY111" fmla="*/ 66675 h 2044699"/>
                <a:gd name="connsiteX112" fmla="*/ 371475 w 1263650"/>
                <a:gd name="connsiteY112" fmla="*/ 66675 h 2044699"/>
                <a:gd name="connsiteX113" fmla="*/ 393700 w 1263650"/>
                <a:gd name="connsiteY113" fmla="*/ 73025 h 2044699"/>
                <a:gd name="connsiteX114" fmla="*/ 460375 w 1263650"/>
                <a:gd name="connsiteY114" fmla="*/ 92075 h 2044699"/>
                <a:gd name="connsiteX115" fmla="*/ 473075 w 1263650"/>
                <a:gd name="connsiteY115" fmla="*/ 95250 h 2044699"/>
                <a:gd name="connsiteX116" fmla="*/ 482600 w 1263650"/>
                <a:gd name="connsiteY116" fmla="*/ 98425 h 2044699"/>
                <a:gd name="connsiteX117" fmla="*/ 485775 w 1263650"/>
                <a:gd name="connsiteY117" fmla="*/ 98425 h 2044699"/>
                <a:gd name="connsiteX118" fmla="*/ 498475 w 1263650"/>
                <a:gd name="connsiteY118" fmla="*/ 101600 h 2044699"/>
                <a:gd name="connsiteX119" fmla="*/ 501650 w 1263650"/>
                <a:gd name="connsiteY119" fmla="*/ 101600 h 2044699"/>
                <a:gd name="connsiteX120" fmla="*/ 508000 w 1263650"/>
                <a:gd name="connsiteY120" fmla="*/ 101600 h 2044699"/>
                <a:gd name="connsiteX121" fmla="*/ 523875 w 1263650"/>
                <a:gd name="connsiteY121" fmla="*/ 107950 h 2044699"/>
                <a:gd name="connsiteX122" fmla="*/ 527050 w 1263650"/>
                <a:gd name="connsiteY122" fmla="*/ 107950 h 2044699"/>
                <a:gd name="connsiteX123" fmla="*/ 530225 w 1263650"/>
                <a:gd name="connsiteY123" fmla="*/ 107950 h 2044699"/>
                <a:gd name="connsiteX124" fmla="*/ 539750 w 1263650"/>
                <a:gd name="connsiteY124" fmla="*/ 111125 h 2044699"/>
                <a:gd name="connsiteX125" fmla="*/ 542925 w 1263650"/>
                <a:gd name="connsiteY125" fmla="*/ 111125 h 2044699"/>
                <a:gd name="connsiteX126" fmla="*/ 546100 w 1263650"/>
                <a:gd name="connsiteY126" fmla="*/ 111125 h 2044699"/>
                <a:gd name="connsiteX127" fmla="*/ 549275 w 1263650"/>
                <a:gd name="connsiteY127" fmla="*/ 114300 h 2044699"/>
                <a:gd name="connsiteX128" fmla="*/ 552450 w 1263650"/>
                <a:gd name="connsiteY128" fmla="*/ 114300 h 2044699"/>
                <a:gd name="connsiteX129" fmla="*/ 555625 w 1263650"/>
                <a:gd name="connsiteY129" fmla="*/ 114300 h 2044699"/>
                <a:gd name="connsiteX130" fmla="*/ 558800 w 1263650"/>
                <a:gd name="connsiteY130" fmla="*/ 114300 h 2044699"/>
                <a:gd name="connsiteX131" fmla="*/ 561975 w 1263650"/>
                <a:gd name="connsiteY131" fmla="*/ 114300 h 2044699"/>
                <a:gd name="connsiteX132" fmla="*/ 565150 w 1263650"/>
                <a:gd name="connsiteY132" fmla="*/ 117475 h 2044699"/>
                <a:gd name="connsiteX133" fmla="*/ 574675 w 1263650"/>
                <a:gd name="connsiteY133" fmla="*/ 120650 h 2044699"/>
                <a:gd name="connsiteX134" fmla="*/ 584200 w 1263650"/>
                <a:gd name="connsiteY134" fmla="*/ 120650 h 2044699"/>
                <a:gd name="connsiteX135" fmla="*/ 606425 w 1263650"/>
                <a:gd name="connsiteY135" fmla="*/ 127000 h 2044699"/>
                <a:gd name="connsiteX136" fmla="*/ 628650 w 1263650"/>
                <a:gd name="connsiteY136" fmla="*/ 130175 h 2044699"/>
                <a:gd name="connsiteX137" fmla="*/ 650875 w 1263650"/>
                <a:gd name="connsiteY137" fmla="*/ 136525 h 2044699"/>
                <a:gd name="connsiteX138" fmla="*/ 660400 w 1263650"/>
                <a:gd name="connsiteY138" fmla="*/ 139700 h 2044699"/>
                <a:gd name="connsiteX139" fmla="*/ 676275 w 1263650"/>
                <a:gd name="connsiteY139" fmla="*/ 142875 h 2044699"/>
                <a:gd name="connsiteX140" fmla="*/ 682625 w 1263650"/>
                <a:gd name="connsiteY140" fmla="*/ 142875 h 2044699"/>
                <a:gd name="connsiteX141" fmla="*/ 679450 w 1263650"/>
                <a:gd name="connsiteY141" fmla="*/ 155575 h 2044699"/>
                <a:gd name="connsiteX142" fmla="*/ 676275 w 1263650"/>
                <a:gd name="connsiteY142" fmla="*/ 161925 h 2044699"/>
                <a:gd name="connsiteX143" fmla="*/ 676275 w 1263650"/>
                <a:gd name="connsiteY143" fmla="*/ 165100 h 2044699"/>
                <a:gd name="connsiteX144" fmla="*/ 676275 w 1263650"/>
                <a:gd name="connsiteY144" fmla="*/ 174625 h 2044699"/>
                <a:gd name="connsiteX145" fmla="*/ 673100 w 1263650"/>
                <a:gd name="connsiteY145" fmla="*/ 187325 h 2044699"/>
                <a:gd name="connsiteX146" fmla="*/ 666750 w 1263650"/>
                <a:gd name="connsiteY146" fmla="*/ 203200 h 2044699"/>
                <a:gd name="connsiteX147" fmla="*/ 666750 w 1263650"/>
                <a:gd name="connsiteY147" fmla="*/ 206375 h 2044699"/>
                <a:gd name="connsiteX148" fmla="*/ 660400 w 1263650"/>
                <a:gd name="connsiteY148" fmla="*/ 234950 h 2044699"/>
                <a:gd name="connsiteX149" fmla="*/ 660400 w 1263650"/>
                <a:gd name="connsiteY149" fmla="*/ 241300 h 2044699"/>
                <a:gd name="connsiteX150" fmla="*/ 650875 w 1263650"/>
                <a:gd name="connsiteY150" fmla="*/ 273050 h 2044699"/>
                <a:gd name="connsiteX151" fmla="*/ 647700 w 1263650"/>
                <a:gd name="connsiteY151" fmla="*/ 295275 h 2044699"/>
                <a:gd name="connsiteX152" fmla="*/ 647700 w 1263650"/>
                <a:gd name="connsiteY152" fmla="*/ 298450 h 2044699"/>
                <a:gd name="connsiteX153" fmla="*/ 644525 w 1263650"/>
                <a:gd name="connsiteY153" fmla="*/ 307975 h 2044699"/>
                <a:gd name="connsiteX154" fmla="*/ 641350 w 1263650"/>
                <a:gd name="connsiteY154" fmla="*/ 330200 h 2044699"/>
                <a:gd name="connsiteX155" fmla="*/ 635000 w 1263650"/>
                <a:gd name="connsiteY155" fmla="*/ 352425 h 2044699"/>
                <a:gd name="connsiteX156" fmla="*/ 631825 w 1263650"/>
                <a:gd name="connsiteY156" fmla="*/ 365125 h 2044699"/>
                <a:gd name="connsiteX157" fmla="*/ 628650 w 1263650"/>
                <a:gd name="connsiteY157" fmla="*/ 374650 h 2044699"/>
                <a:gd name="connsiteX158" fmla="*/ 628650 w 1263650"/>
                <a:gd name="connsiteY158" fmla="*/ 381000 h 2044699"/>
                <a:gd name="connsiteX159" fmla="*/ 628650 w 1263650"/>
                <a:gd name="connsiteY159" fmla="*/ 387350 h 2044699"/>
                <a:gd name="connsiteX160" fmla="*/ 622300 w 1263650"/>
                <a:gd name="connsiteY160" fmla="*/ 419100 h 2044699"/>
                <a:gd name="connsiteX161" fmla="*/ 619125 w 1263650"/>
                <a:gd name="connsiteY161" fmla="*/ 434975 h 2044699"/>
                <a:gd name="connsiteX162" fmla="*/ 612775 w 1263650"/>
                <a:gd name="connsiteY162" fmla="*/ 457200 h 2044699"/>
                <a:gd name="connsiteX163" fmla="*/ 606425 w 1263650"/>
                <a:gd name="connsiteY163" fmla="*/ 476250 h 2044699"/>
                <a:gd name="connsiteX164" fmla="*/ 600075 w 1263650"/>
                <a:gd name="connsiteY164" fmla="*/ 511175 h 2044699"/>
                <a:gd name="connsiteX165" fmla="*/ 587375 w 1263650"/>
                <a:gd name="connsiteY165" fmla="*/ 568325 h 2044699"/>
                <a:gd name="connsiteX166" fmla="*/ 587375 w 1263650"/>
                <a:gd name="connsiteY166" fmla="*/ 574675 h 2044699"/>
                <a:gd name="connsiteX167" fmla="*/ 577850 w 1263650"/>
                <a:gd name="connsiteY167" fmla="*/ 612775 h 2044699"/>
                <a:gd name="connsiteX168" fmla="*/ 574675 w 1263650"/>
                <a:gd name="connsiteY168" fmla="*/ 619125 h 2044699"/>
                <a:gd name="connsiteX169" fmla="*/ 574675 w 1263650"/>
                <a:gd name="connsiteY169" fmla="*/ 622300 h 2044699"/>
                <a:gd name="connsiteX170" fmla="*/ 574676 w 1263650"/>
                <a:gd name="connsiteY170" fmla="*/ 622300 h 2044699"/>
                <a:gd name="connsiteX171" fmla="*/ 573884 w 1263650"/>
                <a:gd name="connsiteY171" fmla="*/ 626260 h 2044699"/>
                <a:gd name="connsiteX172" fmla="*/ 573884 w 1263650"/>
                <a:gd name="connsiteY172" fmla="*/ 629444 h 2044699"/>
                <a:gd name="connsiteX173" fmla="*/ 573247 w 1263650"/>
                <a:gd name="connsiteY173" fmla="*/ 629444 h 2044699"/>
                <a:gd name="connsiteX174" fmla="*/ 571501 w 1263650"/>
                <a:gd name="connsiteY174" fmla="*/ 638175 h 2044699"/>
                <a:gd name="connsiteX175" fmla="*/ 568326 w 1263650"/>
                <a:gd name="connsiteY175" fmla="*/ 644525 h 2044699"/>
                <a:gd name="connsiteX176" fmla="*/ 568325 w 1263650"/>
                <a:gd name="connsiteY176" fmla="*/ 644525 h 2044699"/>
                <a:gd name="connsiteX177" fmla="*/ 568325 w 1263650"/>
                <a:gd name="connsiteY177" fmla="*/ 657225 h 2044699"/>
                <a:gd name="connsiteX178" fmla="*/ 565150 w 1263650"/>
                <a:gd name="connsiteY178" fmla="*/ 666750 h 2044699"/>
                <a:gd name="connsiteX179" fmla="*/ 565150 w 1263650"/>
                <a:gd name="connsiteY179" fmla="*/ 673100 h 2044699"/>
                <a:gd name="connsiteX180" fmla="*/ 561975 w 1263650"/>
                <a:gd name="connsiteY180" fmla="*/ 679450 h 2044699"/>
                <a:gd name="connsiteX181" fmla="*/ 561975 w 1263650"/>
                <a:gd name="connsiteY181" fmla="*/ 682625 h 2044699"/>
                <a:gd name="connsiteX182" fmla="*/ 558800 w 1263650"/>
                <a:gd name="connsiteY182" fmla="*/ 692150 h 2044699"/>
                <a:gd name="connsiteX183" fmla="*/ 558801 w 1263650"/>
                <a:gd name="connsiteY183" fmla="*/ 692150 h 2044699"/>
                <a:gd name="connsiteX184" fmla="*/ 558801 w 1263650"/>
                <a:gd name="connsiteY184" fmla="*/ 704850 h 2044699"/>
                <a:gd name="connsiteX185" fmla="*/ 558801 w 1263650"/>
                <a:gd name="connsiteY185" fmla="*/ 708025 h 2044699"/>
                <a:gd name="connsiteX186" fmla="*/ 561976 w 1263650"/>
                <a:gd name="connsiteY186" fmla="*/ 708025 h 2044699"/>
                <a:gd name="connsiteX187" fmla="*/ 561976 w 1263650"/>
                <a:gd name="connsiteY187" fmla="*/ 711200 h 2044699"/>
                <a:gd name="connsiteX188" fmla="*/ 561976 w 1263650"/>
                <a:gd name="connsiteY188" fmla="*/ 714375 h 2044699"/>
                <a:gd name="connsiteX189" fmla="*/ 568326 w 1263650"/>
                <a:gd name="connsiteY189" fmla="*/ 720725 h 2044699"/>
                <a:gd name="connsiteX190" fmla="*/ 570231 w 1263650"/>
                <a:gd name="connsiteY190" fmla="*/ 723900 h 2044699"/>
                <a:gd name="connsiteX191" fmla="*/ 571501 w 1263650"/>
                <a:gd name="connsiteY191" fmla="*/ 726017 h 2044699"/>
                <a:gd name="connsiteX192" fmla="*/ 577851 w 1263650"/>
                <a:gd name="connsiteY192" fmla="*/ 736600 h 2044699"/>
                <a:gd name="connsiteX193" fmla="*/ 593726 w 1263650"/>
                <a:gd name="connsiteY193" fmla="*/ 755650 h 2044699"/>
                <a:gd name="connsiteX194" fmla="*/ 603251 w 1263650"/>
                <a:gd name="connsiteY194" fmla="*/ 771525 h 2044699"/>
                <a:gd name="connsiteX195" fmla="*/ 606426 w 1263650"/>
                <a:gd name="connsiteY195" fmla="*/ 771525 h 2044699"/>
                <a:gd name="connsiteX196" fmla="*/ 606426 w 1263650"/>
                <a:gd name="connsiteY196" fmla="*/ 774700 h 2044699"/>
                <a:gd name="connsiteX197" fmla="*/ 606425 w 1263650"/>
                <a:gd name="connsiteY197" fmla="*/ 774700 h 2044699"/>
                <a:gd name="connsiteX198" fmla="*/ 625475 w 1263650"/>
                <a:gd name="connsiteY198" fmla="*/ 803275 h 2044699"/>
                <a:gd name="connsiteX199" fmla="*/ 628650 w 1263650"/>
                <a:gd name="connsiteY199" fmla="*/ 806450 h 2044699"/>
                <a:gd name="connsiteX200" fmla="*/ 635000 w 1263650"/>
                <a:gd name="connsiteY200" fmla="*/ 812800 h 2044699"/>
                <a:gd name="connsiteX201" fmla="*/ 638175 w 1263650"/>
                <a:gd name="connsiteY201" fmla="*/ 819150 h 2044699"/>
                <a:gd name="connsiteX202" fmla="*/ 644525 w 1263650"/>
                <a:gd name="connsiteY202" fmla="*/ 828675 h 2044699"/>
                <a:gd name="connsiteX203" fmla="*/ 647700 w 1263650"/>
                <a:gd name="connsiteY203" fmla="*/ 831850 h 2044699"/>
                <a:gd name="connsiteX204" fmla="*/ 654050 w 1263650"/>
                <a:gd name="connsiteY204" fmla="*/ 841375 h 2044699"/>
                <a:gd name="connsiteX205" fmla="*/ 657225 w 1263650"/>
                <a:gd name="connsiteY205" fmla="*/ 841375 h 2044699"/>
                <a:gd name="connsiteX206" fmla="*/ 657225 w 1263650"/>
                <a:gd name="connsiteY206" fmla="*/ 847725 h 2044699"/>
                <a:gd name="connsiteX207" fmla="*/ 660400 w 1263650"/>
                <a:gd name="connsiteY207" fmla="*/ 850900 h 2044699"/>
                <a:gd name="connsiteX208" fmla="*/ 663575 w 1263650"/>
                <a:gd name="connsiteY208" fmla="*/ 854075 h 2044699"/>
                <a:gd name="connsiteX209" fmla="*/ 673100 w 1263650"/>
                <a:gd name="connsiteY209" fmla="*/ 866775 h 2044699"/>
                <a:gd name="connsiteX210" fmla="*/ 679450 w 1263650"/>
                <a:gd name="connsiteY210" fmla="*/ 876300 h 2044699"/>
                <a:gd name="connsiteX211" fmla="*/ 682625 w 1263650"/>
                <a:gd name="connsiteY211" fmla="*/ 879475 h 2044699"/>
                <a:gd name="connsiteX212" fmla="*/ 701675 w 1263650"/>
                <a:gd name="connsiteY212" fmla="*/ 908050 h 2044699"/>
                <a:gd name="connsiteX213" fmla="*/ 708025 w 1263650"/>
                <a:gd name="connsiteY213" fmla="*/ 914400 h 2044699"/>
                <a:gd name="connsiteX214" fmla="*/ 723900 w 1263650"/>
                <a:gd name="connsiteY214" fmla="*/ 936625 h 2044699"/>
                <a:gd name="connsiteX215" fmla="*/ 733425 w 1263650"/>
                <a:gd name="connsiteY215" fmla="*/ 949325 h 2044699"/>
                <a:gd name="connsiteX216" fmla="*/ 736600 w 1263650"/>
                <a:gd name="connsiteY216" fmla="*/ 952500 h 2044699"/>
                <a:gd name="connsiteX217" fmla="*/ 736600 w 1263650"/>
                <a:gd name="connsiteY217" fmla="*/ 955675 h 2044699"/>
                <a:gd name="connsiteX218" fmla="*/ 739775 w 1263650"/>
                <a:gd name="connsiteY218" fmla="*/ 958850 h 2044699"/>
                <a:gd name="connsiteX219" fmla="*/ 739775 w 1263650"/>
                <a:gd name="connsiteY219" fmla="*/ 962025 h 2044699"/>
                <a:gd name="connsiteX220" fmla="*/ 746125 w 1263650"/>
                <a:gd name="connsiteY220" fmla="*/ 971550 h 2044699"/>
                <a:gd name="connsiteX221" fmla="*/ 790575 w 1263650"/>
                <a:gd name="connsiteY221" fmla="*/ 1028700 h 2044699"/>
                <a:gd name="connsiteX222" fmla="*/ 806450 w 1263650"/>
                <a:gd name="connsiteY222" fmla="*/ 1050925 h 2044699"/>
                <a:gd name="connsiteX223" fmla="*/ 812800 w 1263650"/>
                <a:gd name="connsiteY223" fmla="*/ 1060450 h 2044699"/>
                <a:gd name="connsiteX224" fmla="*/ 822325 w 1263650"/>
                <a:gd name="connsiteY224" fmla="*/ 1073150 h 2044699"/>
                <a:gd name="connsiteX225" fmla="*/ 825500 w 1263650"/>
                <a:gd name="connsiteY225" fmla="*/ 1079500 h 2044699"/>
                <a:gd name="connsiteX226" fmla="*/ 841375 w 1263650"/>
                <a:gd name="connsiteY226" fmla="*/ 1104900 h 2044699"/>
                <a:gd name="connsiteX227" fmla="*/ 854075 w 1263650"/>
                <a:gd name="connsiteY227" fmla="*/ 1117600 h 2044699"/>
                <a:gd name="connsiteX228" fmla="*/ 860425 w 1263650"/>
                <a:gd name="connsiteY228" fmla="*/ 1130300 h 2044699"/>
                <a:gd name="connsiteX229" fmla="*/ 866775 w 1263650"/>
                <a:gd name="connsiteY229" fmla="*/ 1136650 h 2044699"/>
                <a:gd name="connsiteX230" fmla="*/ 869950 w 1263650"/>
                <a:gd name="connsiteY230" fmla="*/ 1143000 h 2044699"/>
                <a:gd name="connsiteX231" fmla="*/ 882650 w 1263650"/>
                <a:gd name="connsiteY231" fmla="*/ 1162050 h 2044699"/>
                <a:gd name="connsiteX232" fmla="*/ 892175 w 1263650"/>
                <a:gd name="connsiteY232" fmla="*/ 1168400 h 2044699"/>
                <a:gd name="connsiteX233" fmla="*/ 892175 w 1263650"/>
                <a:gd name="connsiteY233" fmla="*/ 1171575 h 2044699"/>
                <a:gd name="connsiteX234" fmla="*/ 895350 w 1263650"/>
                <a:gd name="connsiteY234" fmla="*/ 1174750 h 2044699"/>
                <a:gd name="connsiteX235" fmla="*/ 904875 w 1263650"/>
                <a:gd name="connsiteY235" fmla="*/ 1190625 h 2044699"/>
                <a:gd name="connsiteX236" fmla="*/ 908050 w 1263650"/>
                <a:gd name="connsiteY236" fmla="*/ 1193800 h 2044699"/>
                <a:gd name="connsiteX237" fmla="*/ 933450 w 1263650"/>
                <a:gd name="connsiteY237" fmla="*/ 1228725 h 2044699"/>
                <a:gd name="connsiteX238" fmla="*/ 933450 w 1263650"/>
                <a:gd name="connsiteY238" fmla="*/ 1231900 h 2044699"/>
                <a:gd name="connsiteX239" fmla="*/ 958850 w 1263650"/>
                <a:gd name="connsiteY239" fmla="*/ 1263650 h 2044699"/>
                <a:gd name="connsiteX240" fmla="*/ 977900 w 1263650"/>
                <a:gd name="connsiteY240" fmla="*/ 1292225 h 2044699"/>
                <a:gd name="connsiteX241" fmla="*/ 1005680 w 1263650"/>
                <a:gd name="connsiteY241" fmla="*/ 1331117 h 2044699"/>
                <a:gd name="connsiteX242" fmla="*/ 1006478 w 1263650"/>
                <a:gd name="connsiteY242" fmla="*/ 1331117 h 2044699"/>
                <a:gd name="connsiteX243" fmla="*/ 1006478 w 1263650"/>
                <a:gd name="connsiteY243" fmla="*/ 1332234 h 2044699"/>
                <a:gd name="connsiteX244" fmla="*/ 1009650 w 1263650"/>
                <a:gd name="connsiteY244" fmla="*/ 1336675 h 2044699"/>
                <a:gd name="connsiteX245" fmla="*/ 1025525 w 1263650"/>
                <a:gd name="connsiteY245" fmla="*/ 1355725 h 2044699"/>
                <a:gd name="connsiteX246" fmla="*/ 1025525 w 1263650"/>
                <a:gd name="connsiteY246" fmla="*/ 1358900 h 2044699"/>
                <a:gd name="connsiteX247" fmla="*/ 1031875 w 1263650"/>
                <a:gd name="connsiteY247" fmla="*/ 1365250 h 2044699"/>
                <a:gd name="connsiteX248" fmla="*/ 1035050 w 1263650"/>
                <a:gd name="connsiteY248" fmla="*/ 1374775 h 2044699"/>
                <a:gd name="connsiteX249" fmla="*/ 1038225 w 1263650"/>
                <a:gd name="connsiteY249" fmla="*/ 1374775 h 2044699"/>
                <a:gd name="connsiteX250" fmla="*/ 1041400 w 1263650"/>
                <a:gd name="connsiteY250" fmla="*/ 1377950 h 2044699"/>
                <a:gd name="connsiteX251" fmla="*/ 1044575 w 1263650"/>
                <a:gd name="connsiteY251" fmla="*/ 1384300 h 2044699"/>
                <a:gd name="connsiteX252" fmla="*/ 1047750 w 1263650"/>
                <a:gd name="connsiteY252" fmla="*/ 1387475 h 2044699"/>
                <a:gd name="connsiteX253" fmla="*/ 1047750 w 1263650"/>
                <a:gd name="connsiteY253" fmla="*/ 1390650 h 2044699"/>
                <a:gd name="connsiteX254" fmla="*/ 1050925 w 1263650"/>
                <a:gd name="connsiteY254" fmla="*/ 1393825 h 2044699"/>
                <a:gd name="connsiteX255" fmla="*/ 1054100 w 1263650"/>
                <a:gd name="connsiteY255" fmla="*/ 1397000 h 2044699"/>
                <a:gd name="connsiteX256" fmla="*/ 1057275 w 1263650"/>
                <a:gd name="connsiteY256" fmla="*/ 1403350 h 2044699"/>
                <a:gd name="connsiteX257" fmla="*/ 1073150 w 1263650"/>
                <a:gd name="connsiteY257" fmla="*/ 1425575 h 2044699"/>
                <a:gd name="connsiteX258" fmla="*/ 1079500 w 1263650"/>
                <a:gd name="connsiteY258" fmla="*/ 1431925 h 2044699"/>
                <a:gd name="connsiteX259" fmla="*/ 1079500 w 1263650"/>
                <a:gd name="connsiteY259" fmla="*/ 1431924 h 2044699"/>
                <a:gd name="connsiteX260" fmla="*/ 1092200 w 1263650"/>
                <a:gd name="connsiteY260" fmla="*/ 1450974 h 2044699"/>
                <a:gd name="connsiteX261" fmla="*/ 1098550 w 1263650"/>
                <a:gd name="connsiteY261" fmla="*/ 1457324 h 2044699"/>
                <a:gd name="connsiteX262" fmla="*/ 1098550 w 1263650"/>
                <a:gd name="connsiteY262" fmla="*/ 1460499 h 2044699"/>
                <a:gd name="connsiteX263" fmla="*/ 1114425 w 1263650"/>
                <a:gd name="connsiteY263" fmla="*/ 1479549 h 2044699"/>
                <a:gd name="connsiteX264" fmla="*/ 1133475 w 1263650"/>
                <a:gd name="connsiteY264" fmla="*/ 1508124 h 2044699"/>
                <a:gd name="connsiteX265" fmla="*/ 1149350 w 1263650"/>
                <a:gd name="connsiteY265" fmla="*/ 1530349 h 2044699"/>
                <a:gd name="connsiteX266" fmla="*/ 1155700 w 1263650"/>
                <a:gd name="connsiteY266" fmla="*/ 1539874 h 2044699"/>
                <a:gd name="connsiteX267" fmla="*/ 1171575 w 1263650"/>
                <a:gd name="connsiteY267" fmla="*/ 1562099 h 2044699"/>
                <a:gd name="connsiteX268" fmla="*/ 1177925 w 1263650"/>
                <a:gd name="connsiteY268" fmla="*/ 1571624 h 2044699"/>
                <a:gd name="connsiteX269" fmla="*/ 1181100 w 1263650"/>
                <a:gd name="connsiteY269" fmla="*/ 1574799 h 2044699"/>
                <a:gd name="connsiteX270" fmla="*/ 1187450 w 1263650"/>
                <a:gd name="connsiteY270" fmla="*/ 1584324 h 2044699"/>
                <a:gd name="connsiteX271" fmla="*/ 1206500 w 1263650"/>
                <a:gd name="connsiteY271" fmla="*/ 1609724 h 2044699"/>
                <a:gd name="connsiteX272" fmla="*/ 1206500 w 1263650"/>
                <a:gd name="connsiteY272" fmla="*/ 1612899 h 2044699"/>
                <a:gd name="connsiteX273" fmla="*/ 1209675 w 1263650"/>
                <a:gd name="connsiteY273" fmla="*/ 1612899 h 2044699"/>
                <a:gd name="connsiteX274" fmla="*/ 1209675 w 1263650"/>
                <a:gd name="connsiteY274" fmla="*/ 1616074 h 2044699"/>
                <a:gd name="connsiteX275" fmla="*/ 1206500 w 1263650"/>
                <a:gd name="connsiteY275" fmla="*/ 1625599 h 2044699"/>
                <a:gd name="connsiteX276" fmla="*/ 1206500 w 1263650"/>
                <a:gd name="connsiteY276" fmla="*/ 1628774 h 2044699"/>
                <a:gd name="connsiteX277" fmla="*/ 1206500 w 1263650"/>
                <a:gd name="connsiteY277" fmla="*/ 1631949 h 2044699"/>
                <a:gd name="connsiteX278" fmla="*/ 1203325 w 1263650"/>
                <a:gd name="connsiteY278" fmla="*/ 1635124 h 2044699"/>
                <a:gd name="connsiteX279" fmla="*/ 1203325 w 1263650"/>
                <a:gd name="connsiteY279" fmla="*/ 1638299 h 2044699"/>
                <a:gd name="connsiteX280" fmla="*/ 1212850 w 1263650"/>
                <a:gd name="connsiteY280" fmla="*/ 1657349 h 2044699"/>
                <a:gd name="connsiteX281" fmla="*/ 1212850 w 1263650"/>
                <a:gd name="connsiteY281" fmla="*/ 1660524 h 2044699"/>
                <a:gd name="connsiteX282" fmla="*/ 1219200 w 1263650"/>
                <a:gd name="connsiteY282" fmla="*/ 1666874 h 2044699"/>
                <a:gd name="connsiteX283" fmla="*/ 1222375 w 1263650"/>
                <a:gd name="connsiteY283" fmla="*/ 1670049 h 2044699"/>
                <a:gd name="connsiteX284" fmla="*/ 1225550 w 1263650"/>
                <a:gd name="connsiteY284" fmla="*/ 1670049 h 2044699"/>
                <a:gd name="connsiteX285" fmla="*/ 1225550 w 1263650"/>
                <a:gd name="connsiteY285" fmla="*/ 1673224 h 2044699"/>
                <a:gd name="connsiteX286" fmla="*/ 1225550 w 1263650"/>
                <a:gd name="connsiteY286" fmla="*/ 1679574 h 2044699"/>
                <a:gd name="connsiteX287" fmla="*/ 1225550 w 1263650"/>
                <a:gd name="connsiteY287" fmla="*/ 1682749 h 2044699"/>
                <a:gd name="connsiteX288" fmla="*/ 1228725 w 1263650"/>
                <a:gd name="connsiteY288" fmla="*/ 1695449 h 2044699"/>
                <a:gd name="connsiteX289" fmla="*/ 1231900 w 1263650"/>
                <a:gd name="connsiteY289" fmla="*/ 1708149 h 2044699"/>
                <a:gd name="connsiteX290" fmla="*/ 1231900 w 1263650"/>
                <a:gd name="connsiteY290" fmla="*/ 1714499 h 2044699"/>
                <a:gd name="connsiteX291" fmla="*/ 1231900 w 1263650"/>
                <a:gd name="connsiteY291" fmla="*/ 1717674 h 2044699"/>
                <a:gd name="connsiteX292" fmla="*/ 1228725 w 1263650"/>
                <a:gd name="connsiteY292" fmla="*/ 1720849 h 2044699"/>
                <a:gd name="connsiteX293" fmla="*/ 1231900 w 1263650"/>
                <a:gd name="connsiteY293" fmla="*/ 1724024 h 2044699"/>
                <a:gd name="connsiteX294" fmla="*/ 1238250 w 1263650"/>
                <a:gd name="connsiteY294" fmla="*/ 1724024 h 2044699"/>
                <a:gd name="connsiteX295" fmla="*/ 1257300 w 1263650"/>
                <a:gd name="connsiteY295" fmla="*/ 1746249 h 2044699"/>
                <a:gd name="connsiteX296" fmla="*/ 1260475 w 1263650"/>
                <a:gd name="connsiteY296" fmla="*/ 1749424 h 2044699"/>
                <a:gd name="connsiteX297" fmla="*/ 1263650 w 1263650"/>
                <a:gd name="connsiteY297" fmla="*/ 1755774 h 2044699"/>
                <a:gd name="connsiteX298" fmla="*/ 1263650 w 1263650"/>
                <a:gd name="connsiteY298" fmla="*/ 1762124 h 2044699"/>
                <a:gd name="connsiteX299" fmla="*/ 1254125 w 1263650"/>
                <a:gd name="connsiteY299" fmla="*/ 1768474 h 2044699"/>
                <a:gd name="connsiteX300" fmla="*/ 1247775 w 1263650"/>
                <a:gd name="connsiteY300" fmla="*/ 1774824 h 2044699"/>
                <a:gd name="connsiteX301" fmla="*/ 1247775 w 1263650"/>
                <a:gd name="connsiteY301" fmla="*/ 1777999 h 2044699"/>
                <a:gd name="connsiteX302" fmla="*/ 1244600 w 1263650"/>
                <a:gd name="connsiteY302" fmla="*/ 1777999 h 2044699"/>
                <a:gd name="connsiteX303" fmla="*/ 1241425 w 1263650"/>
                <a:gd name="connsiteY303" fmla="*/ 1777999 h 2044699"/>
                <a:gd name="connsiteX304" fmla="*/ 1228725 w 1263650"/>
                <a:gd name="connsiteY304" fmla="*/ 1784349 h 2044699"/>
                <a:gd name="connsiteX305" fmla="*/ 1222375 w 1263650"/>
                <a:gd name="connsiteY305" fmla="*/ 1787524 h 2044699"/>
                <a:gd name="connsiteX306" fmla="*/ 1216025 w 1263650"/>
                <a:gd name="connsiteY306" fmla="*/ 1787524 h 2044699"/>
                <a:gd name="connsiteX307" fmla="*/ 1212850 w 1263650"/>
                <a:gd name="connsiteY307" fmla="*/ 1787524 h 2044699"/>
                <a:gd name="connsiteX308" fmla="*/ 1212850 w 1263650"/>
                <a:gd name="connsiteY308" fmla="*/ 1790699 h 2044699"/>
                <a:gd name="connsiteX309" fmla="*/ 1209675 w 1263650"/>
                <a:gd name="connsiteY309" fmla="*/ 1790699 h 2044699"/>
                <a:gd name="connsiteX310" fmla="*/ 1209675 w 1263650"/>
                <a:gd name="connsiteY310" fmla="*/ 1793874 h 2044699"/>
                <a:gd name="connsiteX311" fmla="*/ 1209675 w 1263650"/>
                <a:gd name="connsiteY311" fmla="*/ 1797049 h 2044699"/>
                <a:gd name="connsiteX312" fmla="*/ 1206500 w 1263650"/>
                <a:gd name="connsiteY312" fmla="*/ 1806574 h 2044699"/>
                <a:gd name="connsiteX313" fmla="*/ 1200150 w 1263650"/>
                <a:gd name="connsiteY313" fmla="*/ 1809749 h 2044699"/>
                <a:gd name="connsiteX314" fmla="*/ 1193800 w 1263650"/>
                <a:gd name="connsiteY314" fmla="*/ 1812924 h 2044699"/>
                <a:gd name="connsiteX315" fmla="*/ 1190625 w 1263650"/>
                <a:gd name="connsiteY315" fmla="*/ 1819274 h 2044699"/>
                <a:gd name="connsiteX316" fmla="*/ 1193800 w 1263650"/>
                <a:gd name="connsiteY316" fmla="*/ 1819274 h 2044699"/>
                <a:gd name="connsiteX317" fmla="*/ 1193800 w 1263650"/>
                <a:gd name="connsiteY317" fmla="*/ 1822449 h 2044699"/>
                <a:gd name="connsiteX318" fmla="*/ 1193800 w 1263650"/>
                <a:gd name="connsiteY318" fmla="*/ 1831974 h 2044699"/>
                <a:gd name="connsiteX319" fmla="*/ 1190625 w 1263650"/>
                <a:gd name="connsiteY319" fmla="*/ 1831974 h 2044699"/>
                <a:gd name="connsiteX320" fmla="*/ 1190625 w 1263650"/>
                <a:gd name="connsiteY320" fmla="*/ 1835149 h 2044699"/>
                <a:gd name="connsiteX321" fmla="*/ 1187450 w 1263650"/>
                <a:gd name="connsiteY321" fmla="*/ 1841499 h 2044699"/>
                <a:gd name="connsiteX322" fmla="*/ 1190625 w 1263650"/>
                <a:gd name="connsiteY322" fmla="*/ 1847849 h 2044699"/>
                <a:gd name="connsiteX323" fmla="*/ 1190625 w 1263650"/>
                <a:gd name="connsiteY323" fmla="*/ 1860549 h 2044699"/>
                <a:gd name="connsiteX324" fmla="*/ 1190625 w 1263650"/>
                <a:gd name="connsiteY324" fmla="*/ 1863724 h 2044699"/>
                <a:gd name="connsiteX325" fmla="*/ 1187450 w 1263650"/>
                <a:gd name="connsiteY325" fmla="*/ 1863724 h 2044699"/>
                <a:gd name="connsiteX326" fmla="*/ 1184275 w 1263650"/>
                <a:gd name="connsiteY326" fmla="*/ 1863724 h 2044699"/>
                <a:gd name="connsiteX327" fmla="*/ 1184275 w 1263650"/>
                <a:gd name="connsiteY327" fmla="*/ 1866899 h 2044699"/>
                <a:gd name="connsiteX328" fmla="*/ 1184275 w 1263650"/>
                <a:gd name="connsiteY328" fmla="*/ 1870074 h 2044699"/>
                <a:gd name="connsiteX329" fmla="*/ 1181100 w 1263650"/>
                <a:gd name="connsiteY329" fmla="*/ 1879599 h 2044699"/>
                <a:gd name="connsiteX330" fmla="*/ 1181100 w 1263650"/>
                <a:gd name="connsiteY330" fmla="*/ 1885949 h 2044699"/>
                <a:gd name="connsiteX331" fmla="*/ 1174750 w 1263650"/>
                <a:gd name="connsiteY331" fmla="*/ 1892299 h 2044699"/>
                <a:gd name="connsiteX332" fmla="*/ 1168400 w 1263650"/>
                <a:gd name="connsiteY332" fmla="*/ 1898649 h 2044699"/>
                <a:gd name="connsiteX333" fmla="*/ 1162050 w 1263650"/>
                <a:gd name="connsiteY333" fmla="*/ 1904999 h 2044699"/>
                <a:gd name="connsiteX334" fmla="*/ 1162050 w 1263650"/>
                <a:gd name="connsiteY334" fmla="*/ 1908174 h 2044699"/>
                <a:gd name="connsiteX335" fmla="*/ 1162050 w 1263650"/>
                <a:gd name="connsiteY335" fmla="*/ 1911349 h 2044699"/>
                <a:gd name="connsiteX336" fmla="*/ 1158875 w 1263650"/>
                <a:gd name="connsiteY336" fmla="*/ 1911349 h 2044699"/>
                <a:gd name="connsiteX337" fmla="*/ 1158875 w 1263650"/>
                <a:gd name="connsiteY337" fmla="*/ 1914524 h 2044699"/>
                <a:gd name="connsiteX338" fmla="*/ 1155700 w 1263650"/>
                <a:gd name="connsiteY338" fmla="*/ 1914524 h 2044699"/>
                <a:gd name="connsiteX339" fmla="*/ 1155700 w 1263650"/>
                <a:gd name="connsiteY339" fmla="*/ 1911349 h 2044699"/>
                <a:gd name="connsiteX340" fmla="*/ 1146175 w 1263650"/>
                <a:gd name="connsiteY340" fmla="*/ 1917699 h 2044699"/>
                <a:gd name="connsiteX341" fmla="*/ 1146175 w 1263650"/>
                <a:gd name="connsiteY341" fmla="*/ 1927224 h 2044699"/>
                <a:gd name="connsiteX342" fmla="*/ 1149350 w 1263650"/>
                <a:gd name="connsiteY342" fmla="*/ 1943099 h 2044699"/>
                <a:gd name="connsiteX343" fmla="*/ 1146175 w 1263650"/>
                <a:gd name="connsiteY343" fmla="*/ 1949449 h 2044699"/>
                <a:gd name="connsiteX344" fmla="*/ 1146175 w 1263650"/>
                <a:gd name="connsiteY344" fmla="*/ 1955799 h 2044699"/>
                <a:gd name="connsiteX345" fmla="*/ 1146175 w 1263650"/>
                <a:gd name="connsiteY345" fmla="*/ 1958974 h 2044699"/>
                <a:gd name="connsiteX346" fmla="*/ 1146175 w 1263650"/>
                <a:gd name="connsiteY346" fmla="*/ 1962149 h 2044699"/>
                <a:gd name="connsiteX347" fmla="*/ 1143000 w 1263650"/>
                <a:gd name="connsiteY347" fmla="*/ 1965324 h 2044699"/>
                <a:gd name="connsiteX348" fmla="*/ 1139825 w 1263650"/>
                <a:gd name="connsiteY348" fmla="*/ 1968499 h 2044699"/>
                <a:gd name="connsiteX349" fmla="*/ 1139825 w 1263650"/>
                <a:gd name="connsiteY349" fmla="*/ 1971674 h 2044699"/>
                <a:gd name="connsiteX350" fmla="*/ 1136650 w 1263650"/>
                <a:gd name="connsiteY350" fmla="*/ 1971674 h 2044699"/>
                <a:gd name="connsiteX351" fmla="*/ 1139825 w 1263650"/>
                <a:gd name="connsiteY351" fmla="*/ 1974849 h 2044699"/>
                <a:gd name="connsiteX352" fmla="*/ 1143000 w 1263650"/>
                <a:gd name="connsiteY352" fmla="*/ 1981199 h 2044699"/>
                <a:gd name="connsiteX353" fmla="*/ 1143000 w 1263650"/>
                <a:gd name="connsiteY353" fmla="*/ 1984374 h 2044699"/>
                <a:gd name="connsiteX354" fmla="*/ 1149350 w 1263650"/>
                <a:gd name="connsiteY354" fmla="*/ 1987549 h 2044699"/>
                <a:gd name="connsiteX355" fmla="*/ 1152525 w 1263650"/>
                <a:gd name="connsiteY355" fmla="*/ 1987549 h 2044699"/>
                <a:gd name="connsiteX356" fmla="*/ 1155700 w 1263650"/>
                <a:gd name="connsiteY356" fmla="*/ 1987549 h 2044699"/>
                <a:gd name="connsiteX357" fmla="*/ 1158875 w 1263650"/>
                <a:gd name="connsiteY357" fmla="*/ 1987549 h 2044699"/>
                <a:gd name="connsiteX358" fmla="*/ 1162050 w 1263650"/>
                <a:gd name="connsiteY358" fmla="*/ 1987549 h 2044699"/>
                <a:gd name="connsiteX359" fmla="*/ 1165225 w 1263650"/>
                <a:gd name="connsiteY359" fmla="*/ 1987549 h 2044699"/>
                <a:gd name="connsiteX360" fmla="*/ 1165225 w 1263650"/>
                <a:gd name="connsiteY360" fmla="*/ 1990724 h 2044699"/>
                <a:gd name="connsiteX361" fmla="*/ 1171575 w 1263650"/>
                <a:gd name="connsiteY361" fmla="*/ 2000249 h 2044699"/>
                <a:gd name="connsiteX362" fmla="*/ 1171575 w 1263650"/>
                <a:gd name="connsiteY362" fmla="*/ 2003424 h 2044699"/>
                <a:gd name="connsiteX363" fmla="*/ 1171575 w 1263650"/>
                <a:gd name="connsiteY363" fmla="*/ 2012949 h 2044699"/>
                <a:gd name="connsiteX364" fmla="*/ 1171575 w 1263650"/>
                <a:gd name="connsiteY364" fmla="*/ 2016124 h 2044699"/>
                <a:gd name="connsiteX365" fmla="*/ 1171575 w 1263650"/>
                <a:gd name="connsiteY365" fmla="*/ 2019299 h 2044699"/>
                <a:gd name="connsiteX366" fmla="*/ 1168400 w 1263650"/>
                <a:gd name="connsiteY366" fmla="*/ 2025649 h 2044699"/>
                <a:gd name="connsiteX367" fmla="*/ 1165225 w 1263650"/>
                <a:gd name="connsiteY367" fmla="*/ 2028824 h 2044699"/>
                <a:gd name="connsiteX368" fmla="*/ 1155700 w 1263650"/>
                <a:gd name="connsiteY368" fmla="*/ 2038349 h 2044699"/>
                <a:gd name="connsiteX369" fmla="*/ 1155700 w 1263650"/>
                <a:gd name="connsiteY369" fmla="*/ 2041524 h 2044699"/>
                <a:gd name="connsiteX370" fmla="*/ 1146175 w 1263650"/>
                <a:gd name="connsiteY370" fmla="*/ 2044699 h 2044699"/>
                <a:gd name="connsiteX371" fmla="*/ 1139825 w 1263650"/>
                <a:gd name="connsiteY371" fmla="*/ 2044699 h 2044699"/>
                <a:gd name="connsiteX372" fmla="*/ 1133475 w 1263650"/>
                <a:gd name="connsiteY372" fmla="*/ 2041524 h 2044699"/>
                <a:gd name="connsiteX373" fmla="*/ 1130300 w 1263650"/>
                <a:gd name="connsiteY373" fmla="*/ 2041524 h 2044699"/>
                <a:gd name="connsiteX374" fmla="*/ 1130300 w 1263650"/>
                <a:gd name="connsiteY374" fmla="*/ 2038349 h 2044699"/>
                <a:gd name="connsiteX375" fmla="*/ 1127125 w 1263650"/>
                <a:gd name="connsiteY375" fmla="*/ 2038349 h 2044699"/>
                <a:gd name="connsiteX376" fmla="*/ 1127125 w 1263650"/>
                <a:gd name="connsiteY376" fmla="*/ 2041524 h 2044699"/>
                <a:gd name="connsiteX377" fmla="*/ 1123950 w 1263650"/>
                <a:gd name="connsiteY377" fmla="*/ 2041524 h 2044699"/>
                <a:gd name="connsiteX378" fmla="*/ 901700 w 1263650"/>
                <a:gd name="connsiteY378" fmla="*/ 2022474 h 2044699"/>
                <a:gd name="connsiteX379" fmla="*/ 739775 w 1263650"/>
                <a:gd name="connsiteY379" fmla="*/ 2009774 h 2044699"/>
                <a:gd name="connsiteX380" fmla="*/ 736600 w 1263650"/>
                <a:gd name="connsiteY380" fmla="*/ 1990724 h 2044699"/>
                <a:gd name="connsiteX381" fmla="*/ 733425 w 1263650"/>
                <a:gd name="connsiteY381" fmla="*/ 1981199 h 2044699"/>
                <a:gd name="connsiteX382" fmla="*/ 730250 w 1263650"/>
                <a:gd name="connsiteY382" fmla="*/ 1981199 h 2044699"/>
                <a:gd name="connsiteX383" fmla="*/ 730250 w 1263650"/>
                <a:gd name="connsiteY383" fmla="*/ 1978024 h 2044699"/>
                <a:gd name="connsiteX384" fmla="*/ 733425 w 1263650"/>
                <a:gd name="connsiteY384" fmla="*/ 1974849 h 2044699"/>
                <a:gd name="connsiteX385" fmla="*/ 736600 w 1263650"/>
                <a:gd name="connsiteY385" fmla="*/ 1974849 h 2044699"/>
                <a:gd name="connsiteX386" fmla="*/ 736600 w 1263650"/>
                <a:gd name="connsiteY386" fmla="*/ 1978024 h 2044699"/>
                <a:gd name="connsiteX387" fmla="*/ 736600 w 1263650"/>
                <a:gd name="connsiteY387" fmla="*/ 1981199 h 2044699"/>
                <a:gd name="connsiteX388" fmla="*/ 739775 w 1263650"/>
                <a:gd name="connsiteY388" fmla="*/ 1990724 h 2044699"/>
                <a:gd name="connsiteX389" fmla="*/ 742950 w 1263650"/>
                <a:gd name="connsiteY389" fmla="*/ 1993899 h 2044699"/>
                <a:gd name="connsiteX390" fmla="*/ 742950 w 1263650"/>
                <a:gd name="connsiteY390" fmla="*/ 2000249 h 2044699"/>
                <a:gd name="connsiteX391" fmla="*/ 746125 w 1263650"/>
                <a:gd name="connsiteY391" fmla="*/ 2000249 h 2044699"/>
                <a:gd name="connsiteX392" fmla="*/ 746125 w 1263650"/>
                <a:gd name="connsiteY392" fmla="*/ 1997074 h 2044699"/>
                <a:gd name="connsiteX393" fmla="*/ 746125 w 1263650"/>
                <a:gd name="connsiteY393" fmla="*/ 1987549 h 2044699"/>
                <a:gd name="connsiteX394" fmla="*/ 746125 w 1263650"/>
                <a:gd name="connsiteY394" fmla="*/ 1984374 h 2044699"/>
                <a:gd name="connsiteX395" fmla="*/ 746125 w 1263650"/>
                <a:gd name="connsiteY395" fmla="*/ 1981199 h 2044699"/>
                <a:gd name="connsiteX396" fmla="*/ 742950 w 1263650"/>
                <a:gd name="connsiteY396" fmla="*/ 1974849 h 2044699"/>
                <a:gd name="connsiteX397" fmla="*/ 739775 w 1263650"/>
                <a:gd name="connsiteY397" fmla="*/ 1971674 h 2044699"/>
                <a:gd name="connsiteX398" fmla="*/ 736600 w 1263650"/>
                <a:gd name="connsiteY398" fmla="*/ 1968499 h 2044699"/>
                <a:gd name="connsiteX399" fmla="*/ 733425 w 1263650"/>
                <a:gd name="connsiteY399" fmla="*/ 1971674 h 2044699"/>
                <a:gd name="connsiteX400" fmla="*/ 730250 w 1263650"/>
                <a:gd name="connsiteY400" fmla="*/ 1971674 h 2044699"/>
                <a:gd name="connsiteX401" fmla="*/ 730250 w 1263650"/>
                <a:gd name="connsiteY401" fmla="*/ 1974849 h 2044699"/>
                <a:gd name="connsiteX402" fmla="*/ 727075 w 1263650"/>
                <a:gd name="connsiteY402" fmla="*/ 1974849 h 2044699"/>
                <a:gd name="connsiteX403" fmla="*/ 723900 w 1263650"/>
                <a:gd name="connsiteY403" fmla="*/ 1971674 h 2044699"/>
                <a:gd name="connsiteX404" fmla="*/ 727075 w 1263650"/>
                <a:gd name="connsiteY404" fmla="*/ 1968499 h 2044699"/>
                <a:gd name="connsiteX405" fmla="*/ 727075 w 1263650"/>
                <a:gd name="connsiteY405" fmla="*/ 1965324 h 2044699"/>
                <a:gd name="connsiteX406" fmla="*/ 730250 w 1263650"/>
                <a:gd name="connsiteY406" fmla="*/ 1965324 h 2044699"/>
                <a:gd name="connsiteX407" fmla="*/ 730250 w 1263650"/>
                <a:gd name="connsiteY407" fmla="*/ 1962149 h 2044699"/>
                <a:gd name="connsiteX408" fmla="*/ 733425 w 1263650"/>
                <a:gd name="connsiteY408" fmla="*/ 1962149 h 2044699"/>
                <a:gd name="connsiteX409" fmla="*/ 733425 w 1263650"/>
                <a:gd name="connsiteY409" fmla="*/ 1958974 h 2044699"/>
                <a:gd name="connsiteX410" fmla="*/ 730250 w 1263650"/>
                <a:gd name="connsiteY410" fmla="*/ 1955799 h 2044699"/>
                <a:gd name="connsiteX411" fmla="*/ 730250 w 1263650"/>
                <a:gd name="connsiteY411" fmla="*/ 1958974 h 2044699"/>
                <a:gd name="connsiteX412" fmla="*/ 730250 w 1263650"/>
                <a:gd name="connsiteY412" fmla="*/ 1962149 h 2044699"/>
                <a:gd name="connsiteX413" fmla="*/ 727075 w 1263650"/>
                <a:gd name="connsiteY413" fmla="*/ 1962149 h 2044699"/>
                <a:gd name="connsiteX414" fmla="*/ 727075 w 1263650"/>
                <a:gd name="connsiteY414" fmla="*/ 1958974 h 2044699"/>
                <a:gd name="connsiteX415" fmla="*/ 723900 w 1263650"/>
                <a:gd name="connsiteY415" fmla="*/ 1955799 h 2044699"/>
                <a:gd name="connsiteX416" fmla="*/ 723900 w 1263650"/>
                <a:gd name="connsiteY416" fmla="*/ 1949449 h 2044699"/>
                <a:gd name="connsiteX417" fmla="*/ 723900 w 1263650"/>
                <a:gd name="connsiteY417" fmla="*/ 1946274 h 2044699"/>
                <a:gd name="connsiteX418" fmla="*/ 733425 w 1263650"/>
                <a:gd name="connsiteY418" fmla="*/ 1943099 h 2044699"/>
                <a:gd name="connsiteX419" fmla="*/ 733425 w 1263650"/>
                <a:gd name="connsiteY419" fmla="*/ 1917699 h 2044699"/>
                <a:gd name="connsiteX420" fmla="*/ 727075 w 1263650"/>
                <a:gd name="connsiteY420" fmla="*/ 1895474 h 2044699"/>
                <a:gd name="connsiteX421" fmla="*/ 720725 w 1263650"/>
                <a:gd name="connsiteY421" fmla="*/ 1870074 h 2044699"/>
                <a:gd name="connsiteX422" fmla="*/ 698500 w 1263650"/>
                <a:gd name="connsiteY422" fmla="*/ 1831974 h 2044699"/>
                <a:gd name="connsiteX423" fmla="*/ 695325 w 1263650"/>
                <a:gd name="connsiteY423" fmla="*/ 1828799 h 2044699"/>
                <a:gd name="connsiteX424" fmla="*/ 682625 w 1263650"/>
                <a:gd name="connsiteY424" fmla="*/ 1816099 h 2044699"/>
                <a:gd name="connsiteX425" fmla="*/ 673100 w 1263650"/>
                <a:gd name="connsiteY425" fmla="*/ 1800224 h 2044699"/>
                <a:gd name="connsiteX426" fmla="*/ 660400 w 1263650"/>
                <a:gd name="connsiteY426" fmla="*/ 1787524 h 2044699"/>
                <a:gd name="connsiteX427" fmla="*/ 660400 w 1263650"/>
                <a:gd name="connsiteY427" fmla="*/ 1784349 h 2044699"/>
                <a:gd name="connsiteX428" fmla="*/ 657225 w 1263650"/>
                <a:gd name="connsiteY428" fmla="*/ 1784349 h 2044699"/>
                <a:gd name="connsiteX429" fmla="*/ 654050 w 1263650"/>
                <a:gd name="connsiteY429" fmla="*/ 1781174 h 2044699"/>
                <a:gd name="connsiteX430" fmla="*/ 654050 w 1263650"/>
                <a:gd name="connsiteY430" fmla="*/ 1784349 h 2044699"/>
                <a:gd name="connsiteX431" fmla="*/ 641350 w 1263650"/>
                <a:gd name="connsiteY431" fmla="*/ 1771649 h 2044699"/>
                <a:gd name="connsiteX432" fmla="*/ 635000 w 1263650"/>
                <a:gd name="connsiteY432" fmla="*/ 1758949 h 2044699"/>
                <a:gd name="connsiteX433" fmla="*/ 628650 w 1263650"/>
                <a:gd name="connsiteY433" fmla="*/ 1752599 h 2044699"/>
                <a:gd name="connsiteX434" fmla="*/ 622300 w 1263650"/>
                <a:gd name="connsiteY434" fmla="*/ 1746249 h 2044699"/>
                <a:gd name="connsiteX435" fmla="*/ 615950 w 1263650"/>
                <a:gd name="connsiteY435" fmla="*/ 1749424 h 2044699"/>
                <a:gd name="connsiteX436" fmla="*/ 615950 w 1263650"/>
                <a:gd name="connsiteY436" fmla="*/ 1746249 h 2044699"/>
                <a:gd name="connsiteX437" fmla="*/ 615950 w 1263650"/>
                <a:gd name="connsiteY437" fmla="*/ 1743074 h 2044699"/>
                <a:gd name="connsiteX438" fmla="*/ 612775 w 1263650"/>
                <a:gd name="connsiteY438" fmla="*/ 1743074 h 2044699"/>
                <a:gd name="connsiteX439" fmla="*/ 609600 w 1263650"/>
                <a:gd name="connsiteY439" fmla="*/ 1743074 h 2044699"/>
                <a:gd name="connsiteX440" fmla="*/ 606425 w 1263650"/>
                <a:gd name="connsiteY440" fmla="*/ 1743074 h 2044699"/>
                <a:gd name="connsiteX441" fmla="*/ 606425 w 1263650"/>
                <a:gd name="connsiteY441" fmla="*/ 1746249 h 2044699"/>
                <a:gd name="connsiteX442" fmla="*/ 603250 w 1263650"/>
                <a:gd name="connsiteY442" fmla="*/ 1752599 h 2044699"/>
                <a:gd name="connsiteX443" fmla="*/ 603250 w 1263650"/>
                <a:gd name="connsiteY443" fmla="*/ 1755774 h 2044699"/>
                <a:gd name="connsiteX444" fmla="*/ 600075 w 1263650"/>
                <a:gd name="connsiteY444" fmla="*/ 1755774 h 2044699"/>
                <a:gd name="connsiteX445" fmla="*/ 593725 w 1263650"/>
                <a:gd name="connsiteY445" fmla="*/ 1749424 h 2044699"/>
                <a:gd name="connsiteX446" fmla="*/ 593725 w 1263650"/>
                <a:gd name="connsiteY446" fmla="*/ 1746249 h 2044699"/>
                <a:gd name="connsiteX447" fmla="*/ 584200 w 1263650"/>
                <a:gd name="connsiteY447" fmla="*/ 1743074 h 2044699"/>
                <a:gd name="connsiteX448" fmla="*/ 581025 w 1263650"/>
                <a:gd name="connsiteY448" fmla="*/ 1739899 h 2044699"/>
                <a:gd name="connsiteX449" fmla="*/ 581025 w 1263650"/>
                <a:gd name="connsiteY449" fmla="*/ 1736724 h 2044699"/>
                <a:gd name="connsiteX450" fmla="*/ 587375 w 1263650"/>
                <a:gd name="connsiteY450" fmla="*/ 1736724 h 2044699"/>
                <a:gd name="connsiteX451" fmla="*/ 590550 w 1263650"/>
                <a:gd name="connsiteY451" fmla="*/ 1730374 h 2044699"/>
                <a:gd name="connsiteX452" fmla="*/ 590550 w 1263650"/>
                <a:gd name="connsiteY452" fmla="*/ 1724024 h 2044699"/>
                <a:gd name="connsiteX453" fmla="*/ 587375 w 1263650"/>
                <a:gd name="connsiteY453" fmla="*/ 1704974 h 2044699"/>
                <a:gd name="connsiteX454" fmla="*/ 581025 w 1263650"/>
                <a:gd name="connsiteY454" fmla="*/ 1689099 h 2044699"/>
                <a:gd name="connsiteX455" fmla="*/ 574675 w 1263650"/>
                <a:gd name="connsiteY455" fmla="*/ 1682749 h 2044699"/>
                <a:gd name="connsiteX456" fmla="*/ 555625 w 1263650"/>
                <a:gd name="connsiteY456" fmla="*/ 1679574 h 2044699"/>
                <a:gd name="connsiteX457" fmla="*/ 536575 w 1263650"/>
                <a:gd name="connsiteY457" fmla="*/ 1679574 h 2044699"/>
                <a:gd name="connsiteX458" fmla="*/ 533400 w 1263650"/>
                <a:gd name="connsiteY458" fmla="*/ 1682749 h 2044699"/>
                <a:gd name="connsiteX459" fmla="*/ 527050 w 1263650"/>
                <a:gd name="connsiteY459" fmla="*/ 1676399 h 2044699"/>
                <a:gd name="connsiteX460" fmla="*/ 514350 w 1263650"/>
                <a:gd name="connsiteY460" fmla="*/ 1670049 h 2044699"/>
                <a:gd name="connsiteX461" fmla="*/ 511175 w 1263650"/>
                <a:gd name="connsiteY461" fmla="*/ 1670049 h 2044699"/>
                <a:gd name="connsiteX462" fmla="*/ 492125 w 1263650"/>
                <a:gd name="connsiteY462" fmla="*/ 1654174 h 2044699"/>
                <a:gd name="connsiteX463" fmla="*/ 485775 w 1263650"/>
                <a:gd name="connsiteY463" fmla="*/ 1654174 h 2044699"/>
                <a:gd name="connsiteX464" fmla="*/ 479425 w 1263650"/>
                <a:gd name="connsiteY464" fmla="*/ 1641474 h 2044699"/>
                <a:gd name="connsiteX465" fmla="*/ 476250 w 1263650"/>
                <a:gd name="connsiteY465" fmla="*/ 1641474 h 2044699"/>
                <a:gd name="connsiteX466" fmla="*/ 473075 w 1263650"/>
                <a:gd name="connsiteY466" fmla="*/ 1638299 h 2044699"/>
                <a:gd name="connsiteX467" fmla="*/ 473075 w 1263650"/>
                <a:gd name="connsiteY467" fmla="*/ 1631949 h 2044699"/>
                <a:gd name="connsiteX468" fmla="*/ 473075 w 1263650"/>
                <a:gd name="connsiteY468" fmla="*/ 1625599 h 2044699"/>
                <a:gd name="connsiteX469" fmla="*/ 473075 w 1263650"/>
                <a:gd name="connsiteY469" fmla="*/ 1622424 h 2044699"/>
                <a:gd name="connsiteX470" fmla="*/ 473075 w 1263650"/>
                <a:gd name="connsiteY470" fmla="*/ 1619249 h 2044699"/>
                <a:gd name="connsiteX471" fmla="*/ 473075 w 1263650"/>
                <a:gd name="connsiteY471" fmla="*/ 1616074 h 2044699"/>
                <a:gd name="connsiteX472" fmla="*/ 469900 w 1263650"/>
                <a:gd name="connsiteY472" fmla="*/ 1616074 h 2044699"/>
                <a:gd name="connsiteX473" fmla="*/ 463550 w 1263650"/>
                <a:gd name="connsiteY473" fmla="*/ 1612899 h 2044699"/>
                <a:gd name="connsiteX474" fmla="*/ 460375 w 1263650"/>
                <a:gd name="connsiteY474" fmla="*/ 1609724 h 2044699"/>
                <a:gd name="connsiteX475" fmla="*/ 460375 w 1263650"/>
                <a:gd name="connsiteY475" fmla="*/ 1606549 h 2044699"/>
                <a:gd name="connsiteX476" fmla="*/ 457200 w 1263650"/>
                <a:gd name="connsiteY476" fmla="*/ 1603374 h 2044699"/>
                <a:gd name="connsiteX477" fmla="*/ 450850 w 1263650"/>
                <a:gd name="connsiteY477" fmla="*/ 1597024 h 2044699"/>
                <a:gd name="connsiteX478" fmla="*/ 447675 w 1263650"/>
                <a:gd name="connsiteY478" fmla="*/ 1593849 h 2044699"/>
                <a:gd name="connsiteX479" fmla="*/ 444500 w 1263650"/>
                <a:gd name="connsiteY479" fmla="*/ 1590674 h 2044699"/>
                <a:gd name="connsiteX480" fmla="*/ 434975 w 1263650"/>
                <a:gd name="connsiteY480" fmla="*/ 1581149 h 2044699"/>
                <a:gd name="connsiteX481" fmla="*/ 422275 w 1263650"/>
                <a:gd name="connsiteY481" fmla="*/ 1577974 h 2044699"/>
                <a:gd name="connsiteX482" fmla="*/ 409575 w 1263650"/>
                <a:gd name="connsiteY482" fmla="*/ 1577974 h 2044699"/>
                <a:gd name="connsiteX483" fmla="*/ 396875 w 1263650"/>
                <a:gd name="connsiteY483" fmla="*/ 1571624 h 2044699"/>
                <a:gd name="connsiteX484" fmla="*/ 384175 w 1263650"/>
                <a:gd name="connsiteY484" fmla="*/ 1568449 h 2044699"/>
                <a:gd name="connsiteX485" fmla="*/ 374650 w 1263650"/>
                <a:gd name="connsiteY485" fmla="*/ 1562099 h 2044699"/>
                <a:gd name="connsiteX486" fmla="*/ 368300 w 1263650"/>
                <a:gd name="connsiteY486" fmla="*/ 1555749 h 2044699"/>
                <a:gd name="connsiteX487" fmla="*/ 355600 w 1263650"/>
                <a:gd name="connsiteY487" fmla="*/ 1555749 h 2044699"/>
                <a:gd name="connsiteX488" fmla="*/ 346075 w 1263650"/>
                <a:gd name="connsiteY488" fmla="*/ 1549399 h 2044699"/>
                <a:gd name="connsiteX489" fmla="*/ 336550 w 1263650"/>
                <a:gd name="connsiteY489" fmla="*/ 1549399 h 2044699"/>
                <a:gd name="connsiteX490" fmla="*/ 330200 w 1263650"/>
                <a:gd name="connsiteY490" fmla="*/ 1546224 h 2044699"/>
                <a:gd name="connsiteX491" fmla="*/ 323850 w 1263650"/>
                <a:gd name="connsiteY491" fmla="*/ 1546224 h 2044699"/>
                <a:gd name="connsiteX492" fmla="*/ 307975 w 1263650"/>
                <a:gd name="connsiteY492" fmla="*/ 1546224 h 2044699"/>
                <a:gd name="connsiteX493" fmla="*/ 298450 w 1263650"/>
                <a:gd name="connsiteY493" fmla="*/ 1546224 h 2044699"/>
                <a:gd name="connsiteX494" fmla="*/ 295275 w 1263650"/>
                <a:gd name="connsiteY494" fmla="*/ 1543049 h 2044699"/>
                <a:gd name="connsiteX495" fmla="*/ 292100 w 1263650"/>
                <a:gd name="connsiteY495" fmla="*/ 1527174 h 2044699"/>
                <a:gd name="connsiteX496" fmla="*/ 288925 w 1263650"/>
                <a:gd name="connsiteY496" fmla="*/ 1520824 h 2044699"/>
                <a:gd name="connsiteX497" fmla="*/ 282575 w 1263650"/>
                <a:gd name="connsiteY497" fmla="*/ 1517649 h 2044699"/>
                <a:gd name="connsiteX498" fmla="*/ 279400 w 1263650"/>
                <a:gd name="connsiteY498" fmla="*/ 1517649 h 2044699"/>
                <a:gd name="connsiteX499" fmla="*/ 276225 w 1263650"/>
                <a:gd name="connsiteY499" fmla="*/ 1517649 h 2044699"/>
                <a:gd name="connsiteX500" fmla="*/ 276225 w 1263650"/>
                <a:gd name="connsiteY500" fmla="*/ 1514474 h 2044699"/>
                <a:gd name="connsiteX501" fmla="*/ 276225 w 1263650"/>
                <a:gd name="connsiteY501" fmla="*/ 1511299 h 2044699"/>
                <a:gd name="connsiteX502" fmla="*/ 276225 w 1263650"/>
                <a:gd name="connsiteY502" fmla="*/ 1508124 h 2044699"/>
                <a:gd name="connsiteX503" fmla="*/ 279400 w 1263650"/>
                <a:gd name="connsiteY503" fmla="*/ 1501774 h 2044699"/>
                <a:gd name="connsiteX504" fmla="*/ 285750 w 1263650"/>
                <a:gd name="connsiteY504" fmla="*/ 1492249 h 2044699"/>
                <a:gd name="connsiteX505" fmla="*/ 285750 w 1263650"/>
                <a:gd name="connsiteY505" fmla="*/ 1485899 h 2044699"/>
                <a:gd name="connsiteX506" fmla="*/ 285750 w 1263650"/>
                <a:gd name="connsiteY506" fmla="*/ 1479549 h 2044699"/>
                <a:gd name="connsiteX507" fmla="*/ 288925 w 1263650"/>
                <a:gd name="connsiteY507" fmla="*/ 1470024 h 2044699"/>
                <a:gd name="connsiteX508" fmla="*/ 292100 w 1263650"/>
                <a:gd name="connsiteY508" fmla="*/ 1463674 h 2044699"/>
                <a:gd name="connsiteX509" fmla="*/ 288925 w 1263650"/>
                <a:gd name="connsiteY509" fmla="*/ 1457324 h 2044699"/>
                <a:gd name="connsiteX510" fmla="*/ 285750 w 1263650"/>
                <a:gd name="connsiteY510" fmla="*/ 1450974 h 2044699"/>
                <a:gd name="connsiteX511" fmla="*/ 285750 w 1263650"/>
                <a:gd name="connsiteY511" fmla="*/ 1444624 h 2044699"/>
                <a:gd name="connsiteX512" fmla="*/ 292100 w 1263650"/>
                <a:gd name="connsiteY512" fmla="*/ 1438274 h 2044699"/>
                <a:gd name="connsiteX513" fmla="*/ 292100 w 1263650"/>
                <a:gd name="connsiteY513" fmla="*/ 1435099 h 2044699"/>
                <a:gd name="connsiteX514" fmla="*/ 295275 w 1263650"/>
                <a:gd name="connsiteY514" fmla="*/ 1428749 h 2044699"/>
                <a:gd name="connsiteX515" fmla="*/ 301625 w 1263650"/>
                <a:gd name="connsiteY515" fmla="*/ 1422399 h 2044699"/>
                <a:gd name="connsiteX516" fmla="*/ 301625 w 1263650"/>
                <a:gd name="connsiteY516" fmla="*/ 1419224 h 2044699"/>
                <a:gd name="connsiteX517" fmla="*/ 301625 w 1263650"/>
                <a:gd name="connsiteY517" fmla="*/ 1416049 h 2044699"/>
                <a:gd name="connsiteX518" fmla="*/ 301625 w 1263650"/>
                <a:gd name="connsiteY518" fmla="*/ 1406524 h 2044699"/>
                <a:gd name="connsiteX519" fmla="*/ 288925 w 1263650"/>
                <a:gd name="connsiteY519" fmla="*/ 1396999 h 2044699"/>
                <a:gd name="connsiteX520" fmla="*/ 285750 w 1263650"/>
                <a:gd name="connsiteY520" fmla="*/ 1400174 h 2044699"/>
                <a:gd name="connsiteX521" fmla="*/ 269875 w 1263650"/>
                <a:gd name="connsiteY521" fmla="*/ 1387474 h 2044699"/>
                <a:gd name="connsiteX522" fmla="*/ 269875 w 1263650"/>
                <a:gd name="connsiteY522" fmla="*/ 1377949 h 2044699"/>
                <a:gd name="connsiteX523" fmla="*/ 273050 w 1263650"/>
                <a:gd name="connsiteY523" fmla="*/ 1371599 h 2044699"/>
                <a:gd name="connsiteX524" fmla="*/ 276225 w 1263650"/>
                <a:gd name="connsiteY524" fmla="*/ 1368424 h 2044699"/>
                <a:gd name="connsiteX525" fmla="*/ 282575 w 1263650"/>
                <a:gd name="connsiteY525" fmla="*/ 1365249 h 2044699"/>
                <a:gd name="connsiteX526" fmla="*/ 282575 w 1263650"/>
                <a:gd name="connsiteY526" fmla="*/ 1362074 h 2044699"/>
                <a:gd name="connsiteX527" fmla="*/ 282575 w 1263650"/>
                <a:gd name="connsiteY527" fmla="*/ 1355724 h 2044699"/>
                <a:gd name="connsiteX528" fmla="*/ 279400 w 1263650"/>
                <a:gd name="connsiteY528" fmla="*/ 1349374 h 2044699"/>
                <a:gd name="connsiteX529" fmla="*/ 279400 w 1263650"/>
                <a:gd name="connsiteY529" fmla="*/ 1346199 h 2044699"/>
                <a:gd name="connsiteX530" fmla="*/ 269875 w 1263650"/>
                <a:gd name="connsiteY530" fmla="*/ 1343024 h 2044699"/>
                <a:gd name="connsiteX531" fmla="*/ 260350 w 1263650"/>
                <a:gd name="connsiteY531" fmla="*/ 1336674 h 2044699"/>
                <a:gd name="connsiteX532" fmla="*/ 254000 w 1263650"/>
                <a:gd name="connsiteY532" fmla="*/ 1327149 h 2044699"/>
                <a:gd name="connsiteX533" fmla="*/ 250825 w 1263650"/>
                <a:gd name="connsiteY533" fmla="*/ 1317624 h 2044699"/>
                <a:gd name="connsiteX534" fmla="*/ 247650 w 1263650"/>
                <a:gd name="connsiteY534" fmla="*/ 1308099 h 2044699"/>
                <a:gd name="connsiteX535" fmla="*/ 244475 w 1263650"/>
                <a:gd name="connsiteY535" fmla="*/ 1298574 h 2044699"/>
                <a:gd name="connsiteX536" fmla="*/ 238125 w 1263650"/>
                <a:gd name="connsiteY536" fmla="*/ 1295399 h 2044699"/>
                <a:gd name="connsiteX537" fmla="*/ 228600 w 1263650"/>
                <a:gd name="connsiteY537" fmla="*/ 1289049 h 2044699"/>
                <a:gd name="connsiteX538" fmla="*/ 225425 w 1263650"/>
                <a:gd name="connsiteY538" fmla="*/ 1282699 h 2044699"/>
                <a:gd name="connsiteX539" fmla="*/ 225425 w 1263650"/>
                <a:gd name="connsiteY539" fmla="*/ 1273174 h 2044699"/>
                <a:gd name="connsiteX540" fmla="*/ 228600 w 1263650"/>
                <a:gd name="connsiteY540" fmla="*/ 1269999 h 2044699"/>
                <a:gd name="connsiteX541" fmla="*/ 228600 w 1263650"/>
                <a:gd name="connsiteY541" fmla="*/ 1266824 h 2044699"/>
                <a:gd name="connsiteX542" fmla="*/ 225425 w 1263650"/>
                <a:gd name="connsiteY542" fmla="*/ 1263649 h 2044699"/>
                <a:gd name="connsiteX543" fmla="*/ 225425 w 1263650"/>
                <a:gd name="connsiteY543" fmla="*/ 1260474 h 2044699"/>
                <a:gd name="connsiteX544" fmla="*/ 212725 w 1263650"/>
                <a:gd name="connsiteY544" fmla="*/ 1244599 h 2044699"/>
                <a:gd name="connsiteX545" fmla="*/ 209550 w 1263650"/>
                <a:gd name="connsiteY545" fmla="*/ 1219199 h 2044699"/>
                <a:gd name="connsiteX546" fmla="*/ 200025 w 1263650"/>
                <a:gd name="connsiteY546" fmla="*/ 1212849 h 2044699"/>
                <a:gd name="connsiteX547" fmla="*/ 196850 w 1263650"/>
                <a:gd name="connsiteY547" fmla="*/ 1193799 h 2044699"/>
                <a:gd name="connsiteX548" fmla="*/ 187325 w 1263650"/>
                <a:gd name="connsiteY548" fmla="*/ 1177924 h 2044699"/>
                <a:gd name="connsiteX549" fmla="*/ 187325 w 1263650"/>
                <a:gd name="connsiteY549" fmla="*/ 1171574 h 2044699"/>
                <a:gd name="connsiteX550" fmla="*/ 177800 w 1263650"/>
                <a:gd name="connsiteY550" fmla="*/ 1162049 h 2044699"/>
                <a:gd name="connsiteX551" fmla="*/ 171450 w 1263650"/>
                <a:gd name="connsiteY551" fmla="*/ 1162049 h 2044699"/>
                <a:gd name="connsiteX552" fmla="*/ 171450 w 1263650"/>
                <a:gd name="connsiteY552" fmla="*/ 1158874 h 2044699"/>
                <a:gd name="connsiteX553" fmla="*/ 171450 w 1263650"/>
                <a:gd name="connsiteY553" fmla="*/ 1152524 h 2044699"/>
                <a:gd name="connsiteX554" fmla="*/ 165100 w 1263650"/>
                <a:gd name="connsiteY554" fmla="*/ 1146174 h 2044699"/>
                <a:gd name="connsiteX555" fmla="*/ 165100 w 1263650"/>
                <a:gd name="connsiteY555" fmla="*/ 1142999 h 2044699"/>
                <a:gd name="connsiteX556" fmla="*/ 165100 w 1263650"/>
                <a:gd name="connsiteY556" fmla="*/ 1136649 h 2044699"/>
                <a:gd name="connsiteX557" fmla="*/ 168275 w 1263650"/>
                <a:gd name="connsiteY557" fmla="*/ 1133474 h 2044699"/>
                <a:gd name="connsiteX558" fmla="*/ 168275 w 1263650"/>
                <a:gd name="connsiteY558" fmla="*/ 1130299 h 2044699"/>
                <a:gd name="connsiteX559" fmla="*/ 168275 w 1263650"/>
                <a:gd name="connsiteY559" fmla="*/ 1117599 h 2044699"/>
                <a:gd name="connsiteX560" fmla="*/ 168275 w 1263650"/>
                <a:gd name="connsiteY560" fmla="*/ 1104899 h 2044699"/>
                <a:gd name="connsiteX561" fmla="*/ 171450 w 1263650"/>
                <a:gd name="connsiteY561" fmla="*/ 1101724 h 2044699"/>
                <a:gd name="connsiteX562" fmla="*/ 171450 w 1263650"/>
                <a:gd name="connsiteY562" fmla="*/ 1098549 h 2044699"/>
                <a:gd name="connsiteX563" fmla="*/ 168275 w 1263650"/>
                <a:gd name="connsiteY563" fmla="*/ 1092199 h 2044699"/>
                <a:gd name="connsiteX564" fmla="*/ 165100 w 1263650"/>
                <a:gd name="connsiteY564" fmla="*/ 1092199 h 2044699"/>
                <a:gd name="connsiteX565" fmla="*/ 168275 w 1263650"/>
                <a:gd name="connsiteY565" fmla="*/ 1089024 h 2044699"/>
                <a:gd name="connsiteX566" fmla="*/ 171450 w 1263650"/>
                <a:gd name="connsiteY566" fmla="*/ 1085849 h 2044699"/>
                <a:gd name="connsiteX567" fmla="*/ 174625 w 1263650"/>
                <a:gd name="connsiteY567" fmla="*/ 1082674 h 2044699"/>
                <a:gd name="connsiteX568" fmla="*/ 177800 w 1263650"/>
                <a:gd name="connsiteY568" fmla="*/ 1082674 h 2044699"/>
                <a:gd name="connsiteX569" fmla="*/ 180975 w 1263650"/>
                <a:gd name="connsiteY569" fmla="*/ 1089024 h 2044699"/>
                <a:gd name="connsiteX570" fmla="*/ 184150 w 1263650"/>
                <a:gd name="connsiteY570" fmla="*/ 1089024 h 2044699"/>
                <a:gd name="connsiteX571" fmla="*/ 190500 w 1263650"/>
                <a:gd name="connsiteY571" fmla="*/ 1085849 h 2044699"/>
                <a:gd name="connsiteX572" fmla="*/ 200025 w 1263650"/>
                <a:gd name="connsiteY572" fmla="*/ 1066799 h 2044699"/>
                <a:gd name="connsiteX573" fmla="*/ 200025 w 1263650"/>
                <a:gd name="connsiteY573" fmla="*/ 1073149 h 2044699"/>
                <a:gd name="connsiteX574" fmla="*/ 203200 w 1263650"/>
                <a:gd name="connsiteY574" fmla="*/ 1073149 h 2044699"/>
                <a:gd name="connsiteX575" fmla="*/ 203200 w 1263650"/>
                <a:gd name="connsiteY575" fmla="*/ 1066799 h 2044699"/>
                <a:gd name="connsiteX576" fmla="*/ 200025 w 1263650"/>
                <a:gd name="connsiteY576" fmla="*/ 1066799 h 2044699"/>
                <a:gd name="connsiteX577" fmla="*/ 200025 w 1263650"/>
                <a:gd name="connsiteY577" fmla="*/ 1063624 h 2044699"/>
                <a:gd name="connsiteX578" fmla="*/ 203200 w 1263650"/>
                <a:gd name="connsiteY578" fmla="*/ 1054099 h 2044699"/>
                <a:gd name="connsiteX579" fmla="*/ 203200 w 1263650"/>
                <a:gd name="connsiteY579" fmla="*/ 1044574 h 2044699"/>
                <a:gd name="connsiteX580" fmla="*/ 203200 w 1263650"/>
                <a:gd name="connsiteY580" fmla="*/ 1041400 h 2044699"/>
                <a:gd name="connsiteX581" fmla="*/ 200025 w 1263650"/>
                <a:gd name="connsiteY581" fmla="*/ 1031875 h 2044699"/>
                <a:gd name="connsiteX582" fmla="*/ 196850 w 1263650"/>
                <a:gd name="connsiteY582" fmla="*/ 1025525 h 2044699"/>
                <a:gd name="connsiteX583" fmla="*/ 190500 w 1263650"/>
                <a:gd name="connsiteY583" fmla="*/ 1019175 h 2044699"/>
                <a:gd name="connsiteX584" fmla="*/ 187325 w 1263650"/>
                <a:gd name="connsiteY584" fmla="*/ 1019175 h 2044699"/>
                <a:gd name="connsiteX585" fmla="*/ 184150 w 1263650"/>
                <a:gd name="connsiteY585" fmla="*/ 1022350 h 2044699"/>
                <a:gd name="connsiteX586" fmla="*/ 180975 w 1263650"/>
                <a:gd name="connsiteY586" fmla="*/ 1022350 h 2044699"/>
                <a:gd name="connsiteX587" fmla="*/ 180975 w 1263650"/>
                <a:gd name="connsiteY587" fmla="*/ 1019175 h 2044699"/>
                <a:gd name="connsiteX588" fmla="*/ 174625 w 1263650"/>
                <a:gd name="connsiteY588" fmla="*/ 1019175 h 2044699"/>
                <a:gd name="connsiteX589" fmla="*/ 171450 w 1263650"/>
                <a:gd name="connsiteY589" fmla="*/ 1019175 h 2044699"/>
                <a:gd name="connsiteX590" fmla="*/ 161925 w 1263650"/>
                <a:gd name="connsiteY590" fmla="*/ 1016000 h 2044699"/>
                <a:gd name="connsiteX591" fmla="*/ 155575 w 1263650"/>
                <a:gd name="connsiteY591" fmla="*/ 1009650 h 2044699"/>
                <a:gd name="connsiteX592" fmla="*/ 149225 w 1263650"/>
                <a:gd name="connsiteY592" fmla="*/ 996950 h 2044699"/>
                <a:gd name="connsiteX593" fmla="*/ 146050 w 1263650"/>
                <a:gd name="connsiteY593" fmla="*/ 984250 h 2044699"/>
                <a:gd name="connsiteX594" fmla="*/ 142875 w 1263650"/>
                <a:gd name="connsiteY594" fmla="*/ 981075 h 2044699"/>
                <a:gd name="connsiteX595" fmla="*/ 139700 w 1263650"/>
                <a:gd name="connsiteY595" fmla="*/ 977900 h 2044699"/>
                <a:gd name="connsiteX596" fmla="*/ 136525 w 1263650"/>
                <a:gd name="connsiteY596" fmla="*/ 968375 h 2044699"/>
                <a:gd name="connsiteX597" fmla="*/ 130175 w 1263650"/>
                <a:gd name="connsiteY597" fmla="*/ 962025 h 2044699"/>
                <a:gd name="connsiteX598" fmla="*/ 130175 w 1263650"/>
                <a:gd name="connsiteY598" fmla="*/ 952500 h 2044699"/>
                <a:gd name="connsiteX599" fmla="*/ 139700 w 1263650"/>
                <a:gd name="connsiteY599" fmla="*/ 933450 h 2044699"/>
                <a:gd name="connsiteX600" fmla="*/ 136525 w 1263650"/>
                <a:gd name="connsiteY600" fmla="*/ 908050 h 2044699"/>
                <a:gd name="connsiteX601" fmla="*/ 133350 w 1263650"/>
                <a:gd name="connsiteY601" fmla="*/ 901700 h 2044699"/>
                <a:gd name="connsiteX602" fmla="*/ 130175 w 1263650"/>
                <a:gd name="connsiteY602" fmla="*/ 901700 h 2044699"/>
                <a:gd name="connsiteX603" fmla="*/ 130175 w 1263650"/>
                <a:gd name="connsiteY603" fmla="*/ 895350 h 2044699"/>
                <a:gd name="connsiteX604" fmla="*/ 133350 w 1263650"/>
                <a:gd name="connsiteY604" fmla="*/ 882650 h 2044699"/>
                <a:gd name="connsiteX605" fmla="*/ 136525 w 1263650"/>
                <a:gd name="connsiteY605" fmla="*/ 882650 h 2044699"/>
                <a:gd name="connsiteX606" fmla="*/ 139700 w 1263650"/>
                <a:gd name="connsiteY606" fmla="*/ 876300 h 2044699"/>
                <a:gd name="connsiteX607" fmla="*/ 139700 w 1263650"/>
                <a:gd name="connsiteY607" fmla="*/ 863600 h 2044699"/>
                <a:gd name="connsiteX608" fmla="*/ 142875 w 1263650"/>
                <a:gd name="connsiteY608" fmla="*/ 847725 h 2044699"/>
                <a:gd name="connsiteX609" fmla="*/ 146050 w 1263650"/>
                <a:gd name="connsiteY609" fmla="*/ 847725 h 2044699"/>
                <a:gd name="connsiteX610" fmla="*/ 149225 w 1263650"/>
                <a:gd name="connsiteY610" fmla="*/ 844550 h 2044699"/>
                <a:gd name="connsiteX611" fmla="*/ 161925 w 1263650"/>
                <a:gd name="connsiteY611" fmla="*/ 847725 h 2044699"/>
                <a:gd name="connsiteX612" fmla="*/ 158750 w 1263650"/>
                <a:gd name="connsiteY612" fmla="*/ 860425 h 2044699"/>
                <a:gd name="connsiteX613" fmla="*/ 158750 w 1263650"/>
                <a:gd name="connsiteY613" fmla="*/ 863600 h 2044699"/>
                <a:gd name="connsiteX614" fmla="*/ 158750 w 1263650"/>
                <a:gd name="connsiteY614" fmla="*/ 866775 h 2044699"/>
                <a:gd name="connsiteX615" fmla="*/ 155575 w 1263650"/>
                <a:gd name="connsiteY615" fmla="*/ 876300 h 2044699"/>
                <a:gd name="connsiteX616" fmla="*/ 155575 w 1263650"/>
                <a:gd name="connsiteY616" fmla="*/ 879475 h 2044699"/>
                <a:gd name="connsiteX617" fmla="*/ 155575 w 1263650"/>
                <a:gd name="connsiteY617" fmla="*/ 885825 h 2044699"/>
                <a:gd name="connsiteX618" fmla="*/ 161925 w 1263650"/>
                <a:gd name="connsiteY618" fmla="*/ 895350 h 2044699"/>
                <a:gd name="connsiteX619" fmla="*/ 168275 w 1263650"/>
                <a:gd name="connsiteY619" fmla="*/ 895350 h 2044699"/>
                <a:gd name="connsiteX620" fmla="*/ 168275 w 1263650"/>
                <a:gd name="connsiteY620" fmla="*/ 901700 h 2044699"/>
                <a:gd name="connsiteX621" fmla="*/ 174625 w 1263650"/>
                <a:gd name="connsiteY621" fmla="*/ 904875 h 2044699"/>
                <a:gd name="connsiteX622" fmla="*/ 177800 w 1263650"/>
                <a:gd name="connsiteY622" fmla="*/ 908050 h 2044699"/>
                <a:gd name="connsiteX623" fmla="*/ 180975 w 1263650"/>
                <a:gd name="connsiteY623" fmla="*/ 914400 h 2044699"/>
                <a:gd name="connsiteX624" fmla="*/ 184150 w 1263650"/>
                <a:gd name="connsiteY624" fmla="*/ 914400 h 2044699"/>
                <a:gd name="connsiteX625" fmla="*/ 184150 w 1263650"/>
                <a:gd name="connsiteY625" fmla="*/ 920750 h 2044699"/>
                <a:gd name="connsiteX626" fmla="*/ 187325 w 1263650"/>
                <a:gd name="connsiteY626" fmla="*/ 923925 h 2044699"/>
                <a:gd name="connsiteX627" fmla="*/ 190500 w 1263650"/>
                <a:gd name="connsiteY627" fmla="*/ 927100 h 2044699"/>
                <a:gd name="connsiteX628" fmla="*/ 196850 w 1263650"/>
                <a:gd name="connsiteY628" fmla="*/ 927100 h 2044699"/>
                <a:gd name="connsiteX629" fmla="*/ 200025 w 1263650"/>
                <a:gd name="connsiteY629" fmla="*/ 930275 h 2044699"/>
                <a:gd name="connsiteX630" fmla="*/ 202410 w 1263650"/>
                <a:gd name="connsiteY630" fmla="*/ 927890 h 2044699"/>
                <a:gd name="connsiteX631" fmla="*/ 202410 w 1263650"/>
                <a:gd name="connsiteY631" fmla="*/ 926309 h 2044699"/>
                <a:gd name="connsiteX632" fmla="*/ 200026 w 1263650"/>
                <a:gd name="connsiteY632" fmla="*/ 923925 h 2044699"/>
                <a:gd name="connsiteX633" fmla="*/ 196851 w 1263650"/>
                <a:gd name="connsiteY633" fmla="*/ 920750 h 2044699"/>
                <a:gd name="connsiteX634" fmla="*/ 193676 w 1263650"/>
                <a:gd name="connsiteY634" fmla="*/ 917575 h 2044699"/>
                <a:gd name="connsiteX635" fmla="*/ 193676 w 1263650"/>
                <a:gd name="connsiteY635" fmla="*/ 914400 h 2044699"/>
                <a:gd name="connsiteX636" fmla="*/ 190501 w 1263650"/>
                <a:gd name="connsiteY636" fmla="*/ 914400 h 2044699"/>
                <a:gd name="connsiteX637" fmla="*/ 187326 w 1263650"/>
                <a:gd name="connsiteY637" fmla="*/ 904875 h 2044699"/>
                <a:gd name="connsiteX638" fmla="*/ 187326 w 1263650"/>
                <a:gd name="connsiteY638" fmla="*/ 898525 h 2044699"/>
                <a:gd name="connsiteX639" fmla="*/ 187326 w 1263650"/>
                <a:gd name="connsiteY639" fmla="*/ 889000 h 2044699"/>
                <a:gd name="connsiteX640" fmla="*/ 187326 w 1263650"/>
                <a:gd name="connsiteY640" fmla="*/ 882650 h 2044699"/>
                <a:gd name="connsiteX641" fmla="*/ 187326 w 1263650"/>
                <a:gd name="connsiteY641" fmla="*/ 876300 h 2044699"/>
                <a:gd name="connsiteX642" fmla="*/ 184151 w 1263650"/>
                <a:gd name="connsiteY642" fmla="*/ 873125 h 2044699"/>
                <a:gd name="connsiteX643" fmla="*/ 180976 w 1263650"/>
                <a:gd name="connsiteY643" fmla="*/ 869950 h 2044699"/>
                <a:gd name="connsiteX644" fmla="*/ 177801 w 1263650"/>
                <a:gd name="connsiteY644" fmla="*/ 866775 h 2044699"/>
                <a:gd name="connsiteX645" fmla="*/ 180976 w 1263650"/>
                <a:gd name="connsiteY645" fmla="*/ 866775 h 2044699"/>
                <a:gd name="connsiteX646" fmla="*/ 184151 w 1263650"/>
                <a:gd name="connsiteY646" fmla="*/ 866775 h 2044699"/>
                <a:gd name="connsiteX647" fmla="*/ 184151 w 1263650"/>
                <a:gd name="connsiteY647" fmla="*/ 863600 h 2044699"/>
                <a:gd name="connsiteX648" fmla="*/ 174626 w 1263650"/>
                <a:gd name="connsiteY648" fmla="*/ 860425 h 2044699"/>
                <a:gd name="connsiteX649" fmla="*/ 168276 w 1263650"/>
                <a:gd name="connsiteY649" fmla="*/ 854075 h 2044699"/>
                <a:gd name="connsiteX650" fmla="*/ 168276 w 1263650"/>
                <a:gd name="connsiteY650" fmla="*/ 850900 h 2044699"/>
                <a:gd name="connsiteX651" fmla="*/ 171451 w 1263650"/>
                <a:gd name="connsiteY651" fmla="*/ 847725 h 2044699"/>
                <a:gd name="connsiteX652" fmla="*/ 174626 w 1263650"/>
                <a:gd name="connsiteY652" fmla="*/ 844550 h 2044699"/>
                <a:gd name="connsiteX653" fmla="*/ 177801 w 1263650"/>
                <a:gd name="connsiteY653" fmla="*/ 841375 h 2044699"/>
                <a:gd name="connsiteX654" fmla="*/ 174626 w 1263650"/>
                <a:gd name="connsiteY654" fmla="*/ 835025 h 2044699"/>
                <a:gd name="connsiteX655" fmla="*/ 174626 w 1263650"/>
                <a:gd name="connsiteY655" fmla="*/ 831850 h 2044699"/>
                <a:gd name="connsiteX656" fmla="*/ 174627 w 1263650"/>
                <a:gd name="connsiteY656" fmla="*/ 831850 h 2044699"/>
                <a:gd name="connsiteX657" fmla="*/ 171452 w 1263650"/>
                <a:gd name="connsiteY657" fmla="*/ 828675 h 2044699"/>
                <a:gd name="connsiteX658" fmla="*/ 168277 w 1263650"/>
                <a:gd name="connsiteY658" fmla="*/ 828675 h 2044699"/>
                <a:gd name="connsiteX659" fmla="*/ 165102 w 1263650"/>
                <a:gd name="connsiteY659" fmla="*/ 828675 h 2044699"/>
                <a:gd name="connsiteX660" fmla="*/ 165102 w 1263650"/>
                <a:gd name="connsiteY660" fmla="*/ 825500 h 2044699"/>
                <a:gd name="connsiteX661" fmla="*/ 165102 w 1263650"/>
                <a:gd name="connsiteY661" fmla="*/ 822325 h 2044699"/>
                <a:gd name="connsiteX662" fmla="*/ 165102 w 1263650"/>
                <a:gd name="connsiteY662" fmla="*/ 819150 h 2044699"/>
                <a:gd name="connsiteX663" fmla="*/ 168277 w 1263650"/>
                <a:gd name="connsiteY663" fmla="*/ 819150 h 2044699"/>
                <a:gd name="connsiteX664" fmla="*/ 171452 w 1263650"/>
                <a:gd name="connsiteY664" fmla="*/ 815975 h 2044699"/>
                <a:gd name="connsiteX665" fmla="*/ 174627 w 1263650"/>
                <a:gd name="connsiteY665" fmla="*/ 812800 h 2044699"/>
                <a:gd name="connsiteX666" fmla="*/ 174627 w 1263650"/>
                <a:gd name="connsiteY666" fmla="*/ 809625 h 2044699"/>
                <a:gd name="connsiteX667" fmla="*/ 177802 w 1263650"/>
                <a:gd name="connsiteY667" fmla="*/ 812800 h 2044699"/>
                <a:gd name="connsiteX668" fmla="*/ 184152 w 1263650"/>
                <a:gd name="connsiteY668" fmla="*/ 812800 h 2044699"/>
                <a:gd name="connsiteX669" fmla="*/ 187327 w 1263650"/>
                <a:gd name="connsiteY669" fmla="*/ 809625 h 2044699"/>
                <a:gd name="connsiteX670" fmla="*/ 193677 w 1263650"/>
                <a:gd name="connsiteY670" fmla="*/ 806450 h 2044699"/>
                <a:gd name="connsiteX671" fmla="*/ 196852 w 1263650"/>
                <a:gd name="connsiteY671" fmla="*/ 809625 h 2044699"/>
                <a:gd name="connsiteX672" fmla="*/ 200027 w 1263650"/>
                <a:gd name="connsiteY672" fmla="*/ 812800 h 2044699"/>
                <a:gd name="connsiteX673" fmla="*/ 202410 w 1263650"/>
                <a:gd name="connsiteY673" fmla="*/ 812800 h 2044699"/>
                <a:gd name="connsiteX674" fmla="*/ 202410 w 1263650"/>
                <a:gd name="connsiteY674" fmla="*/ 808043 h 2044699"/>
                <a:gd name="connsiteX675" fmla="*/ 200026 w 1263650"/>
                <a:gd name="connsiteY675" fmla="*/ 803275 h 2044699"/>
                <a:gd name="connsiteX676" fmla="*/ 196851 w 1263650"/>
                <a:gd name="connsiteY676" fmla="*/ 803275 h 2044699"/>
                <a:gd name="connsiteX677" fmla="*/ 193676 w 1263650"/>
                <a:gd name="connsiteY677" fmla="*/ 803275 h 2044699"/>
                <a:gd name="connsiteX678" fmla="*/ 193676 w 1263650"/>
                <a:gd name="connsiteY678" fmla="*/ 800100 h 2044699"/>
                <a:gd name="connsiteX679" fmla="*/ 193676 w 1263650"/>
                <a:gd name="connsiteY679" fmla="*/ 793750 h 2044699"/>
                <a:gd name="connsiteX680" fmla="*/ 193676 w 1263650"/>
                <a:gd name="connsiteY680" fmla="*/ 787400 h 2044699"/>
                <a:gd name="connsiteX681" fmla="*/ 193676 w 1263650"/>
                <a:gd name="connsiteY681" fmla="*/ 784225 h 2044699"/>
                <a:gd name="connsiteX682" fmla="*/ 193676 w 1263650"/>
                <a:gd name="connsiteY682" fmla="*/ 781050 h 2044699"/>
                <a:gd name="connsiteX683" fmla="*/ 190501 w 1263650"/>
                <a:gd name="connsiteY683" fmla="*/ 777875 h 2044699"/>
                <a:gd name="connsiteX684" fmla="*/ 190501 w 1263650"/>
                <a:gd name="connsiteY684" fmla="*/ 774700 h 2044699"/>
                <a:gd name="connsiteX685" fmla="*/ 187326 w 1263650"/>
                <a:gd name="connsiteY685" fmla="*/ 774700 h 2044699"/>
                <a:gd name="connsiteX686" fmla="*/ 184151 w 1263650"/>
                <a:gd name="connsiteY686" fmla="*/ 777875 h 2044699"/>
                <a:gd name="connsiteX687" fmla="*/ 184151 w 1263650"/>
                <a:gd name="connsiteY687" fmla="*/ 774700 h 2044699"/>
                <a:gd name="connsiteX688" fmla="*/ 184150 w 1263650"/>
                <a:gd name="connsiteY688" fmla="*/ 774700 h 2044699"/>
                <a:gd name="connsiteX689" fmla="*/ 184150 w 1263650"/>
                <a:gd name="connsiteY689" fmla="*/ 777874 h 2044699"/>
                <a:gd name="connsiteX690" fmla="*/ 180976 w 1263650"/>
                <a:gd name="connsiteY690" fmla="*/ 774700 h 2044699"/>
                <a:gd name="connsiteX691" fmla="*/ 180976 w 1263650"/>
                <a:gd name="connsiteY691" fmla="*/ 771525 h 2044699"/>
                <a:gd name="connsiteX692" fmla="*/ 180975 w 1263650"/>
                <a:gd name="connsiteY692" fmla="*/ 771525 h 2044699"/>
                <a:gd name="connsiteX693" fmla="*/ 180975 w 1263650"/>
                <a:gd name="connsiteY693" fmla="*/ 774700 h 2044699"/>
                <a:gd name="connsiteX694" fmla="*/ 180975 w 1263650"/>
                <a:gd name="connsiteY694" fmla="*/ 777875 h 2044699"/>
                <a:gd name="connsiteX695" fmla="*/ 180975 w 1263650"/>
                <a:gd name="connsiteY695" fmla="*/ 781050 h 2044699"/>
                <a:gd name="connsiteX696" fmla="*/ 180976 w 1263650"/>
                <a:gd name="connsiteY696" fmla="*/ 781050 h 2044699"/>
                <a:gd name="connsiteX697" fmla="*/ 180976 w 1263650"/>
                <a:gd name="connsiteY697" fmla="*/ 777875 h 2044699"/>
                <a:gd name="connsiteX698" fmla="*/ 180976 w 1263650"/>
                <a:gd name="connsiteY698" fmla="*/ 774701 h 2044699"/>
                <a:gd name="connsiteX699" fmla="*/ 184150 w 1263650"/>
                <a:gd name="connsiteY699" fmla="*/ 777875 h 2044699"/>
                <a:gd name="connsiteX700" fmla="*/ 184150 w 1263650"/>
                <a:gd name="connsiteY700" fmla="*/ 777874 h 2044699"/>
                <a:gd name="connsiteX701" fmla="*/ 184151 w 1263650"/>
                <a:gd name="connsiteY701" fmla="*/ 777875 h 2044699"/>
                <a:gd name="connsiteX702" fmla="*/ 187326 w 1263650"/>
                <a:gd name="connsiteY702" fmla="*/ 781050 h 2044699"/>
                <a:gd name="connsiteX703" fmla="*/ 190501 w 1263650"/>
                <a:gd name="connsiteY703" fmla="*/ 784225 h 2044699"/>
                <a:gd name="connsiteX704" fmla="*/ 190501 w 1263650"/>
                <a:gd name="connsiteY704" fmla="*/ 787400 h 2044699"/>
                <a:gd name="connsiteX705" fmla="*/ 190500 w 1263650"/>
                <a:gd name="connsiteY705" fmla="*/ 787400 h 2044699"/>
                <a:gd name="connsiteX706" fmla="*/ 190500 w 1263650"/>
                <a:gd name="connsiteY706" fmla="*/ 790575 h 2044699"/>
                <a:gd name="connsiteX707" fmla="*/ 190500 w 1263650"/>
                <a:gd name="connsiteY707" fmla="*/ 796925 h 2044699"/>
                <a:gd name="connsiteX708" fmla="*/ 187325 w 1263650"/>
                <a:gd name="connsiteY708" fmla="*/ 793750 h 2044699"/>
                <a:gd name="connsiteX709" fmla="*/ 180975 w 1263650"/>
                <a:gd name="connsiteY709" fmla="*/ 787400 h 2044699"/>
                <a:gd name="connsiteX710" fmla="*/ 177800 w 1263650"/>
                <a:gd name="connsiteY710" fmla="*/ 784225 h 2044699"/>
                <a:gd name="connsiteX711" fmla="*/ 177800 w 1263650"/>
                <a:gd name="connsiteY711" fmla="*/ 781050 h 2044699"/>
                <a:gd name="connsiteX712" fmla="*/ 184150 w 1263650"/>
                <a:gd name="connsiteY712" fmla="*/ 784225 h 2044699"/>
                <a:gd name="connsiteX713" fmla="*/ 184151 w 1263650"/>
                <a:gd name="connsiteY713" fmla="*/ 784225 h 2044699"/>
                <a:gd name="connsiteX714" fmla="*/ 177801 w 1263650"/>
                <a:gd name="connsiteY714" fmla="*/ 781050 h 2044699"/>
                <a:gd name="connsiteX715" fmla="*/ 177800 w 1263650"/>
                <a:gd name="connsiteY715" fmla="*/ 781050 h 2044699"/>
                <a:gd name="connsiteX716" fmla="*/ 174625 w 1263650"/>
                <a:gd name="connsiteY716" fmla="*/ 781050 h 2044699"/>
                <a:gd name="connsiteX717" fmla="*/ 171450 w 1263650"/>
                <a:gd name="connsiteY717" fmla="*/ 781050 h 2044699"/>
                <a:gd name="connsiteX718" fmla="*/ 171450 w 1263650"/>
                <a:gd name="connsiteY718" fmla="*/ 784225 h 2044699"/>
                <a:gd name="connsiteX719" fmla="*/ 168275 w 1263650"/>
                <a:gd name="connsiteY719" fmla="*/ 787400 h 2044699"/>
                <a:gd name="connsiteX720" fmla="*/ 165100 w 1263650"/>
                <a:gd name="connsiteY720" fmla="*/ 787400 h 2044699"/>
                <a:gd name="connsiteX721" fmla="*/ 161925 w 1263650"/>
                <a:gd name="connsiteY721" fmla="*/ 784225 h 2044699"/>
                <a:gd name="connsiteX722" fmla="*/ 158750 w 1263650"/>
                <a:gd name="connsiteY722" fmla="*/ 787400 h 2044699"/>
                <a:gd name="connsiteX723" fmla="*/ 158750 w 1263650"/>
                <a:gd name="connsiteY723" fmla="*/ 793750 h 2044699"/>
                <a:gd name="connsiteX724" fmla="*/ 161925 w 1263650"/>
                <a:gd name="connsiteY724" fmla="*/ 793750 h 2044699"/>
                <a:gd name="connsiteX725" fmla="*/ 158750 w 1263650"/>
                <a:gd name="connsiteY725" fmla="*/ 800100 h 2044699"/>
                <a:gd name="connsiteX726" fmla="*/ 155575 w 1263650"/>
                <a:gd name="connsiteY726" fmla="*/ 803275 h 2044699"/>
                <a:gd name="connsiteX727" fmla="*/ 155575 w 1263650"/>
                <a:gd name="connsiteY727" fmla="*/ 806450 h 2044699"/>
                <a:gd name="connsiteX728" fmla="*/ 161925 w 1263650"/>
                <a:gd name="connsiteY728" fmla="*/ 809625 h 2044699"/>
                <a:gd name="connsiteX729" fmla="*/ 161925 w 1263650"/>
                <a:gd name="connsiteY729" fmla="*/ 812800 h 2044699"/>
                <a:gd name="connsiteX730" fmla="*/ 158750 w 1263650"/>
                <a:gd name="connsiteY730" fmla="*/ 812800 h 2044699"/>
                <a:gd name="connsiteX731" fmla="*/ 152400 w 1263650"/>
                <a:gd name="connsiteY731" fmla="*/ 812800 h 2044699"/>
                <a:gd name="connsiteX732" fmla="*/ 152400 w 1263650"/>
                <a:gd name="connsiteY732" fmla="*/ 815975 h 2044699"/>
                <a:gd name="connsiteX733" fmla="*/ 152400 w 1263650"/>
                <a:gd name="connsiteY733" fmla="*/ 819150 h 2044699"/>
                <a:gd name="connsiteX734" fmla="*/ 149225 w 1263650"/>
                <a:gd name="connsiteY734" fmla="*/ 822325 h 2044699"/>
                <a:gd name="connsiteX735" fmla="*/ 152400 w 1263650"/>
                <a:gd name="connsiteY735" fmla="*/ 822325 h 2044699"/>
                <a:gd name="connsiteX736" fmla="*/ 155575 w 1263650"/>
                <a:gd name="connsiteY736" fmla="*/ 825500 h 2044699"/>
                <a:gd name="connsiteX737" fmla="*/ 155575 w 1263650"/>
                <a:gd name="connsiteY737" fmla="*/ 828675 h 2044699"/>
                <a:gd name="connsiteX738" fmla="*/ 158750 w 1263650"/>
                <a:gd name="connsiteY738" fmla="*/ 831850 h 2044699"/>
                <a:gd name="connsiteX739" fmla="*/ 155575 w 1263650"/>
                <a:gd name="connsiteY739" fmla="*/ 831850 h 2044699"/>
                <a:gd name="connsiteX740" fmla="*/ 155575 w 1263650"/>
                <a:gd name="connsiteY740" fmla="*/ 835025 h 2044699"/>
                <a:gd name="connsiteX741" fmla="*/ 152400 w 1263650"/>
                <a:gd name="connsiteY741" fmla="*/ 835025 h 2044699"/>
                <a:gd name="connsiteX742" fmla="*/ 152400 w 1263650"/>
                <a:gd name="connsiteY742" fmla="*/ 828675 h 2044699"/>
                <a:gd name="connsiteX743" fmla="*/ 149225 w 1263650"/>
                <a:gd name="connsiteY743" fmla="*/ 828675 h 2044699"/>
                <a:gd name="connsiteX744" fmla="*/ 149225 w 1263650"/>
                <a:gd name="connsiteY744" fmla="*/ 838200 h 2044699"/>
                <a:gd name="connsiteX745" fmla="*/ 149225 w 1263650"/>
                <a:gd name="connsiteY745" fmla="*/ 841375 h 2044699"/>
                <a:gd name="connsiteX746" fmla="*/ 146050 w 1263650"/>
                <a:gd name="connsiteY746" fmla="*/ 841375 h 2044699"/>
                <a:gd name="connsiteX747" fmla="*/ 142875 w 1263650"/>
                <a:gd name="connsiteY747" fmla="*/ 841375 h 2044699"/>
                <a:gd name="connsiteX748" fmla="*/ 142875 w 1263650"/>
                <a:gd name="connsiteY748" fmla="*/ 838200 h 2044699"/>
                <a:gd name="connsiteX749" fmla="*/ 127000 w 1263650"/>
                <a:gd name="connsiteY749" fmla="*/ 819150 h 2044699"/>
                <a:gd name="connsiteX750" fmla="*/ 123825 w 1263650"/>
                <a:gd name="connsiteY750" fmla="*/ 815975 h 2044699"/>
                <a:gd name="connsiteX751" fmla="*/ 123825 w 1263650"/>
                <a:gd name="connsiteY751" fmla="*/ 819150 h 2044699"/>
                <a:gd name="connsiteX752" fmla="*/ 120650 w 1263650"/>
                <a:gd name="connsiteY752" fmla="*/ 819150 h 2044699"/>
                <a:gd name="connsiteX753" fmla="*/ 111125 w 1263650"/>
                <a:gd name="connsiteY753" fmla="*/ 806450 h 2044699"/>
                <a:gd name="connsiteX754" fmla="*/ 107950 w 1263650"/>
                <a:gd name="connsiteY754" fmla="*/ 793750 h 2044699"/>
                <a:gd name="connsiteX755" fmla="*/ 95250 w 1263650"/>
                <a:gd name="connsiteY755" fmla="*/ 787400 h 2044699"/>
                <a:gd name="connsiteX756" fmla="*/ 95250 w 1263650"/>
                <a:gd name="connsiteY756" fmla="*/ 781050 h 2044699"/>
                <a:gd name="connsiteX757" fmla="*/ 95250 w 1263650"/>
                <a:gd name="connsiteY757" fmla="*/ 777875 h 2044699"/>
                <a:gd name="connsiteX758" fmla="*/ 88900 w 1263650"/>
                <a:gd name="connsiteY758" fmla="*/ 781050 h 2044699"/>
                <a:gd name="connsiteX759" fmla="*/ 90805 w 1263650"/>
                <a:gd name="connsiteY759" fmla="*/ 784860 h 2044699"/>
                <a:gd name="connsiteX760" fmla="*/ 85725 w 1263650"/>
                <a:gd name="connsiteY760" fmla="*/ 787400 h 2044699"/>
                <a:gd name="connsiteX761" fmla="*/ 85725 w 1263650"/>
                <a:gd name="connsiteY761" fmla="*/ 793750 h 2044699"/>
                <a:gd name="connsiteX762" fmla="*/ 79375 w 1263650"/>
                <a:gd name="connsiteY762" fmla="*/ 790575 h 2044699"/>
                <a:gd name="connsiteX763" fmla="*/ 95250 w 1263650"/>
                <a:gd name="connsiteY763" fmla="*/ 762000 h 2044699"/>
                <a:gd name="connsiteX764" fmla="*/ 95250 w 1263650"/>
                <a:gd name="connsiteY764" fmla="*/ 746125 h 2044699"/>
                <a:gd name="connsiteX765" fmla="*/ 104775 w 1263650"/>
                <a:gd name="connsiteY765" fmla="*/ 771525 h 2044699"/>
                <a:gd name="connsiteX766" fmla="*/ 111125 w 1263650"/>
                <a:gd name="connsiteY766" fmla="*/ 781050 h 2044699"/>
                <a:gd name="connsiteX767" fmla="*/ 101600 w 1263650"/>
                <a:gd name="connsiteY767" fmla="*/ 752475 h 2044699"/>
                <a:gd name="connsiteX768" fmla="*/ 98425 w 1263650"/>
                <a:gd name="connsiteY768" fmla="*/ 746125 h 2044699"/>
                <a:gd name="connsiteX769" fmla="*/ 95250 w 1263650"/>
                <a:gd name="connsiteY769" fmla="*/ 733425 h 2044699"/>
                <a:gd name="connsiteX770" fmla="*/ 92075 w 1263650"/>
                <a:gd name="connsiteY770" fmla="*/ 730250 h 2044699"/>
                <a:gd name="connsiteX771" fmla="*/ 88900 w 1263650"/>
                <a:gd name="connsiteY771" fmla="*/ 730250 h 2044699"/>
                <a:gd name="connsiteX772" fmla="*/ 85725 w 1263650"/>
                <a:gd name="connsiteY772" fmla="*/ 733425 h 2044699"/>
                <a:gd name="connsiteX773" fmla="*/ 85725 w 1263650"/>
                <a:gd name="connsiteY773" fmla="*/ 730250 h 2044699"/>
                <a:gd name="connsiteX774" fmla="*/ 85725 w 1263650"/>
                <a:gd name="connsiteY774" fmla="*/ 727075 h 2044699"/>
                <a:gd name="connsiteX775" fmla="*/ 85725 w 1263650"/>
                <a:gd name="connsiteY775" fmla="*/ 717550 h 2044699"/>
                <a:gd name="connsiteX776" fmla="*/ 85725 w 1263650"/>
                <a:gd name="connsiteY776" fmla="*/ 708025 h 2044699"/>
                <a:gd name="connsiteX777" fmla="*/ 82550 w 1263650"/>
                <a:gd name="connsiteY777" fmla="*/ 704850 h 2044699"/>
                <a:gd name="connsiteX778" fmla="*/ 82550 w 1263650"/>
                <a:gd name="connsiteY778" fmla="*/ 701675 h 2044699"/>
                <a:gd name="connsiteX779" fmla="*/ 60325 w 1263650"/>
                <a:gd name="connsiteY779" fmla="*/ 673100 h 2044699"/>
                <a:gd name="connsiteX780" fmla="*/ 50800 w 1263650"/>
                <a:gd name="connsiteY780" fmla="*/ 641350 h 2044699"/>
                <a:gd name="connsiteX781" fmla="*/ 38100 w 1263650"/>
                <a:gd name="connsiteY781" fmla="*/ 625475 h 2044699"/>
                <a:gd name="connsiteX782" fmla="*/ 31750 w 1263650"/>
                <a:gd name="connsiteY782" fmla="*/ 615950 h 2044699"/>
                <a:gd name="connsiteX783" fmla="*/ 22225 w 1263650"/>
                <a:gd name="connsiteY783" fmla="*/ 590550 h 2044699"/>
                <a:gd name="connsiteX784" fmla="*/ 22225 w 1263650"/>
                <a:gd name="connsiteY784" fmla="*/ 584200 h 2044699"/>
                <a:gd name="connsiteX785" fmla="*/ 28575 w 1263650"/>
                <a:gd name="connsiteY785" fmla="*/ 581025 h 2044699"/>
                <a:gd name="connsiteX786" fmla="*/ 31750 w 1263650"/>
                <a:gd name="connsiteY786" fmla="*/ 568325 h 2044699"/>
                <a:gd name="connsiteX787" fmla="*/ 31750 w 1263650"/>
                <a:gd name="connsiteY787" fmla="*/ 552450 h 2044699"/>
                <a:gd name="connsiteX788" fmla="*/ 28575 w 1263650"/>
                <a:gd name="connsiteY788" fmla="*/ 536575 h 2044699"/>
                <a:gd name="connsiteX789" fmla="*/ 28575 w 1263650"/>
                <a:gd name="connsiteY789" fmla="*/ 508000 h 2044699"/>
                <a:gd name="connsiteX790" fmla="*/ 38100 w 1263650"/>
                <a:gd name="connsiteY790" fmla="*/ 482600 h 2044699"/>
                <a:gd name="connsiteX791" fmla="*/ 47625 w 1263650"/>
                <a:gd name="connsiteY791" fmla="*/ 473075 h 2044699"/>
                <a:gd name="connsiteX792" fmla="*/ 47625 w 1263650"/>
                <a:gd name="connsiteY792" fmla="*/ 463550 h 2044699"/>
                <a:gd name="connsiteX793" fmla="*/ 50800 w 1263650"/>
                <a:gd name="connsiteY793" fmla="*/ 447675 h 2044699"/>
                <a:gd name="connsiteX794" fmla="*/ 47625 w 1263650"/>
                <a:gd name="connsiteY794" fmla="*/ 438150 h 2044699"/>
                <a:gd name="connsiteX795" fmla="*/ 47625 w 1263650"/>
                <a:gd name="connsiteY795" fmla="*/ 419100 h 2044699"/>
                <a:gd name="connsiteX796" fmla="*/ 44450 w 1263650"/>
                <a:gd name="connsiteY796" fmla="*/ 409575 h 2044699"/>
                <a:gd name="connsiteX797" fmla="*/ 41275 w 1263650"/>
                <a:gd name="connsiteY797" fmla="*/ 400050 h 2044699"/>
                <a:gd name="connsiteX798" fmla="*/ 34925 w 1263650"/>
                <a:gd name="connsiteY798" fmla="*/ 381000 h 2044699"/>
                <a:gd name="connsiteX799" fmla="*/ 31750 w 1263650"/>
                <a:gd name="connsiteY799" fmla="*/ 381000 h 2044699"/>
                <a:gd name="connsiteX800" fmla="*/ 31750 w 1263650"/>
                <a:gd name="connsiteY800" fmla="*/ 374650 h 2044699"/>
                <a:gd name="connsiteX801" fmla="*/ 25400 w 1263650"/>
                <a:gd name="connsiteY801" fmla="*/ 374650 h 2044699"/>
                <a:gd name="connsiteX802" fmla="*/ 28575 w 1263650"/>
                <a:gd name="connsiteY802" fmla="*/ 361950 h 2044699"/>
                <a:gd name="connsiteX803" fmla="*/ 25400 w 1263650"/>
                <a:gd name="connsiteY803" fmla="*/ 358775 h 2044699"/>
                <a:gd name="connsiteX804" fmla="*/ 19050 w 1263650"/>
                <a:gd name="connsiteY804" fmla="*/ 352425 h 2044699"/>
                <a:gd name="connsiteX805" fmla="*/ 0 w 1263650"/>
                <a:gd name="connsiteY805" fmla="*/ 320675 h 2044699"/>
                <a:gd name="connsiteX806" fmla="*/ 3175 w 1263650"/>
                <a:gd name="connsiteY806" fmla="*/ 307975 h 2044699"/>
                <a:gd name="connsiteX807" fmla="*/ 3175 w 1263650"/>
                <a:gd name="connsiteY807" fmla="*/ 282575 h 2044699"/>
                <a:gd name="connsiteX808" fmla="*/ 12700 w 1263650"/>
                <a:gd name="connsiteY808" fmla="*/ 263525 h 2044699"/>
                <a:gd name="connsiteX809" fmla="*/ 22225 w 1263650"/>
                <a:gd name="connsiteY809" fmla="*/ 254000 h 2044699"/>
                <a:gd name="connsiteX810" fmla="*/ 22225 w 1263650"/>
                <a:gd name="connsiteY810" fmla="*/ 250825 h 2044699"/>
                <a:gd name="connsiteX811" fmla="*/ 25400 w 1263650"/>
                <a:gd name="connsiteY811" fmla="*/ 250825 h 2044699"/>
                <a:gd name="connsiteX812" fmla="*/ 34925 w 1263650"/>
                <a:gd name="connsiteY812" fmla="*/ 234950 h 2044699"/>
                <a:gd name="connsiteX813" fmla="*/ 38100 w 1263650"/>
                <a:gd name="connsiteY813" fmla="*/ 231775 h 2044699"/>
                <a:gd name="connsiteX814" fmla="*/ 41275 w 1263650"/>
                <a:gd name="connsiteY814" fmla="*/ 231775 h 2044699"/>
                <a:gd name="connsiteX815" fmla="*/ 41275 w 1263650"/>
                <a:gd name="connsiteY815" fmla="*/ 234950 h 2044699"/>
                <a:gd name="connsiteX816" fmla="*/ 38100 w 1263650"/>
                <a:gd name="connsiteY816" fmla="*/ 238125 h 2044699"/>
                <a:gd name="connsiteX817" fmla="*/ 34925 w 1263650"/>
                <a:gd name="connsiteY817" fmla="*/ 238125 h 2044699"/>
                <a:gd name="connsiteX818" fmla="*/ 34925 w 1263650"/>
                <a:gd name="connsiteY818" fmla="*/ 241300 h 2044699"/>
                <a:gd name="connsiteX819" fmla="*/ 38100 w 1263650"/>
                <a:gd name="connsiteY819" fmla="*/ 244475 h 2044699"/>
                <a:gd name="connsiteX820" fmla="*/ 41275 w 1263650"/>
                <a:gd name="connsiteY820" fmla="*/ 244475 h 2044699"/>
                <a:gd name="connsiteX821" fmla="*/ 41275 w 1263650"/>
                <a:gd name="connsiteY821" fmla="*/ 241300 h 2044699"/>
                <a:gd name="connsiteX822" fmla="*/ 44450 w 1263650"/>
                <a:gd name="connsiteY822" fmla="*/ 238125 h 2044699"/>
                <a:gd name="connsiteX823" fmla="*/ 44450 w 1263650"/>
                <a:gd name="connsiteY823" fmla="*/ 234950 h 2044699"/>
                <a:gd name="connsiteX824" fmla="*/ 47625 w 1263650"/>
                <a:gd name="connsiteY824" fmla="*/ 231775 h 2044699"/>
                <a:gd name="connsiteX825" fmla="*/ 50800 w 1263650"/>
                <a:gd name="connsiteY825" fmla="*/ 228600 h 2044699"/>
                <a:gd name="connsiteX826" fmla="*/ 53975 w 1263650"/>
                <a:gd name="connsiteY826" fmla="*/ 228600 h 2044699"/>
                <a:gd name="connsiteX827" fmla="*/ 57150 w 1263650"/>
                <a:gd name="connsiteY827" fmla="*/ 225425 h 2044699"/>
                <a:gd name="connsiteX828" fmla="*/ 60325 w 1263650"/>
                <a:gd name="connsiteY828" fmla="*/ 225425 h 2044699"/>
                <a:gd name="connsiteX829" fmla="*/ 63500 w 1263650"/>
                <a:gd name="connsiteY829" fmla="*/ 222250 h 2044699"/>
                <a:gd name="connsiteX830" fmla="*/ 66675 w 1263650"/>
                <a:gd name="connsiteY830" fmla="*/ 222250 h 2044699"/>
                <a:gd name="connsiteX831" fmla="*/ 66675 w 1263650"/>
                <a:gd name="connsiteY831" fmla="*/ 219075 h 2044699"/>
                <a:gd name="connsiteX832" fmla="*/ 63500 w 1263650"/>
                <a:gd name="connsiteY832" fmla="*/ 219075 h 2044699"/>
                <a:gd name="connsiteX833" fmla="*/ 63500 w 1263650"/>
                <a:gd name="connsiteY833" fmla="*/ 215900 h 2044699"/>
                <a:gd name="connsiteX834" fmla="*/ 57150 w 1263650"/>
                <a:gd name="connsiteY834" fmla="*/ 215900 h 2044699"/>
                <a:gd name="connsiteX835" fmla="*/ 57150 w 1263650"/>
                <a:gd name="connsiteY835" fmla="*/ 219075 h 2044699"/>
                <a:gd name="connsiteX836" fmla="*/ 53975 w 1263650"/>
                <a:gd name="connsiteY836" fmla="*/ 219075 h 2044699"/>
                <a:gd name="connsiteX837" fmla="*/ 47625 w 1263650"/>
                <a:gd name="connsiteY837" fmla="*/ 228600 h 2044699"/>
                <a:gd name="connsiteX838" fmla="*/ 44450 w 1263650"/>
                <a:gd name="connsiteY838" fmla="*/ 228600 h 2044699"/>
                <a:gd name="connsiteX839" fmla="*/ 41275 w 1263650"/>
                <a:gd name="connsiteY839" fmla="*/ 225425 h 2044699"/>
                <a:gd name="connsiteX840" fmla="*/ 44450 w 1263650"/>
                <a:gd name="connsiteY840" fmla="*/ 222250 h 2044699"/>
                <a:gd name="connsiteX841" fmla="*/ 47625 w 1263650"/>
                <a:gd name="connsiteY841" fmla="*/ 215900 h 2044699"/>
                <a:gd name="connsiteX842" fmla="*/ 66675 w 1263650"/>
                <a:gd name="connsiteY842" fmla="*/ 193675 h 2044699"/>
                <a:gd name="connsiteX843" fmla="*/ 69850 w 1263650"/>
                <a:gd name="connsiteY843" fmla="*/ 184150 h 2044699"/>
                <a:gd name="connsiteX844" fmla="*/ 69850 w 1263650"/>
                <a:gd name="connsiteY844" fmla="*/ 177800 h 2044699"/>
                <a:gd name="connsiteX845" fmla="*/ 73025 w 1263650"/>
                <a:gd name="connsiteY845" fmla="*/ 165100 h 2044699"/>
                <a:gd name="connsiteX846" fmla="*/ 76200 w 1263650"/>
                <a:gd name="connsiteY846" fmla="*/ 155575 h 2044699"/>
                <a:gd name="connsiteX847" fmla="*/ 95250 w 1263650"/>
                <a:gd name="connsiteY847" fmla="*/ 120650 h 2044699"/>
                <a:gd name="connsiteX848" fmla="*/ 98425 w 1263650"/>
                <a:gd name="connsiteY848" fmla="*/ 104775 h 2044699"/>
                <a:gd name="connsiteX849" fmla="*/ 98425 w 1263650"/>
                <a:gd name="connsiteY849" fmla="*/ 92075 h 2044699"/>
                <a:gd name="connsiteX850" fmla="*/ 104775 w 1263650"/>
                <a:gd name="connsiteY850" fmla="*/ 92075 h 2044699"/>
                <a:gd name="connsiteX851" fmla="*/ 98425 w 1263650"/>
                <a:gd name="connsiteY851" fmla="*/ 88900 h 2044699"/>
                <a:gd name="connsiteX852" fmla="*/ 101600 w 1263650"/>
                <a:gd name="connsiteY852" fmla="*/ 53975 h 2044699"/>
                <a:gd name="connsiteX853" fmla="*/ 92075 w 1263650"/>
                <a:gd name="connsiteY853" fmla="*/ 50800 h 2044699"/>
                <a:gd name="connsiteX854" fmla="*/ 88900 w 1263650"/>
                <a:gd name="connsiteY854" fmla="*/ 41275 h 2044699"/>
                <a:gd name="connsiteX855" fmla="*/ 98425 w 1263650"/>
                <a:gd name="connsiteY855" fmla="*/ 28575 h 2044699"/>
                <a:gd name="connsiteX856" fmla="*/ 104775 w 1263650"/>
                <a:gd name="connsiteY856" fmla="*/ 15875 h 2044699"/>
                <a:gd name="connsiteX857" fmla="*/ 104775 w 1263650"/>
                <a:gd name="connsiteY857" fmla="*/ 12700 h 2044699"/>
                <a:gd name="connsiteX858" fmla="*/ 104775 w 1263650"/>
                <a:gd name="connsiteY858" fmla="*/ 0 h 2044699"/>
                <a:gd name="connsiteX0" fmla="*/ 587375 w 1263650"/>
                <a:gd name="connsiteY0" fmla="*/ 1822449 h 2044699"/>
                <a:gd name="connsiteX1" fmla="*/ 561975 w 1263650"/>
                <a:gd name="connsiteY1" fmla="*/ 1797049 h 2044699"/>
                <a:gd name="connsiteX2" fmla="*/ 565150 w 1263650"/>
                <a:gd name="connsiteY2" fmla="*/ 1797049 h 2044699"/>
                <a:gd name="connsiteX3" fmla="*/ 568325 w 1263650"/>
                <a:gd name="connsiteY3" fmla="*/ 1797049 h 2044699"/>
                <a:gd name="connsiteX4" fmla="*/ 571500 w 1263650"/>
                <a:gd name="connsiteY4" fmla="*/ 1803399 h 2044699"/>
                <a:gd name="connsiteX5" fmla="*/ 577850 w 1263650"/>
                <a:gd name="connsiteY5" fmla="*/ 1806574 h 2044699"/>
                <a:gd name="connsiteX6" fmla="*/ 577850 w 1263650"/>
                <a:gd name="connsiteY6" fmla="*/ 1809749 h 2044699"/>
                <a:gd name="connsiteX7" fmla="*/ 581025 w 1263650"/>
                <a:gd name="connsiteY7" fmla="*/ 1816099 h 2044699"/>
                <a:gd name="connsiteX8" fmla="*/ 584200 w 1263650"/>
                <a:gd name="connsiteY8" fmla="*/ 1822449 h 2044699"/>
                <a:gd name="connsiteX9" fmla="*/ 587375 w 1263650"/>
                <a:gd name="connsiteY9" fmla="*/ 1822449 h 2044699"/>
                <a:gd name="connsiteX10" fmla="*/ 654050 w 1263650"/>
                <a:gd name="connsiteY10" fmla="*/ 1784349 h 2044699"/>
                <a:gd name="connsiteX11" fmla="*/ 657225 w 1263650"/>
                <a:gd name="connsiteY11" fmla="*/ 1784349 h 2044699"/>
                <a:gd name="connsiteX12" fmla="*/ 657225 w 1263650"/>
                <a:gd name="connsiteY12" fmla="*/ 1787524 h 2044699"/>
                <a:gd name="connsiteX13" fmla="*/ 654050 w 1263650"/>
                <a:gd name="connsiteY13" fmla="*/ 1787524 h 2044699"/>
                <a:gd name="connsiteX14" fmla="*/ 654050 w 1263650"/>
                <a:gd name="connsiteY14" fmla="*/ 1784349 h 2044699"/>
                <a:gd name="connsiteX15" fmla="*/ 320675 w 1263650"/>
                <a:gd name="connsiteY15" fmla="*/ 1441449 h 2044699"/>
                <a:gd name="connsiteX16" fmla="*/ 320678 w 1263650"/>
                <a:gd name="connsiteY16" fmla="*/ 1441452 h 2044699"/>
                <a:gd name="connsiteX17" fmla="*/ 320678 w 1263650"/>
                <a:gd name="connsiteY17" fmla="*/ 1441449 h 2044699"/>
                <a:gd name="connsiteX18" fmla="*/ 320675 w 1263650"/>
                <a:gd name="connsiteY18" fmla="*/ 1441449 h 2044699"/>
                <a:gd name="connsiteX19" fmla="*/ 200026 w 1263650"/>
                <a:gd name="connsiteY19" fmla="*/ 857250 h 2044699"/>
                <a:gd name="connsiteX20" fmla="*/ 202410 w 1263650"/>
                <a:gd name="connsiteY20" fmla="*/ 859634 h 2044699"/>
                <a:gd name="connsiteX21" fmla="*/ 202410 w 1263650"/>
                <a:gd name="connsiteY21" fmla="*/ 859633 h 2044699"/>
                <a:gd name="connsiteX22" fmla="*/ 200027 w 1263650"/>
                <a:gd name="connsiteY22" fmla="*/ 857250 h 2044699"/>
                <a:gd name="connsiteX23" fmla="*/ 200026 w 1263650"/>
                <a:gd name="connsiteY23" fmla="*/ 857250 h 2044699"/>
                <a:gd name="connsiteX24" fmla="*/ 193676 w 1263650"/>
                <a:gd name="connsiteY24" fmla="*/ 854075 h 2044699"/>
                <a:gd name="connsiteX25" fmla="*/ 193676 w 1263650"/>
                <a:gd name="connsiteY25" fmla="*/ 857250 h 2044699"/>
                <a:gd name="connsiteX26" fmla="*/ 193677 w 1263650"/>
                <a:gd name="connsiteY26" fmla="*/ 857250 h 2044699"/>
                <a:gd name="connsiteX27" fmla="*/ 193677 w 1263650"/>
                <a:gd name="connsiteY27" fmla="*/ 854075 h 2044699"/>
                <a:gd name="connsiteX28" fmla="*/ 193676 w 1263650"/>
                <a:gd name="connsiteY28" fmla="*/ 854075 h 2044699"/>
                <a:gd name="connsiteX29" fmla="*/ 190501 w 1263650"/>
                <a:gd name="connsiteY29" fmla="*/ 847724 h 2044699"/>
                <a:gd name="connsiteX30" fmla="*/ 190501 w 1263650"/>
                <a:gd name="connsiteY30" fmla="*/ 847725 h 2044699"/>
                <a:gd name="connsiteX31" fmla="*/ 190501 w 1263650"/>
                <a:gd name="connsiteY31" fmla="*/ 850900 h 2044699"/>
                <a:gd name="connsiteX32" fmla="*/ 190501 w 1263650"/>
                <a:gd name="connsiteY32" fmla="*/ 854075 h 2044699"/>
                <a:gd name="connsiteX33" fmla="*/ 190502 w 1263650"/>
                <a:gd name="connsiteY33" fmla="*/ 854075 h 2044699"/>
                <a:gd name="connsiteX34" fmla="*/ 190502 w 1263650"/>
                <a:gd name="connsiteY34" fmla="*/ 850900 h 2044699"/>
                <a:gd name="connsiteX35" fmla="*/ 190502 w 1263650"/>
                <a:gd name="connsiteY35" fmla="*/ 847725 h 2044699"/>
                <a:gd name="connsiteX36" fmla="*/ 190501 w 1263650"/>
                <a:gd name="connsiteY36" fmla="*/ 847724 h 2044699"/>
                <a:gd name="connsiteX37" fmla="*/ 187326 w 1263650"/>
                <a:gd name="connsiteY37" fmla="*/ 838200 h 2044699"/>
                <a:gd name="connsiteX38" fmla="*/ 187326 w 1263650"/>
                <a:gd name="connsiteY38" fmla="*/ 841375 h 2044699"/>
                <a:gd name="connsiteX39" fmla="*/ 187326 w 1263650"/>
                <a:gd name="connsiteY39" fmla="*/ 844550 h 2044699"/>
                <a:gd name="connsiteX40" fmla="*/ 187327 w 1263650"/>
                <a:gd name="connsiteY40" fmla="*/ 844550 h 2044699"/>
                <a:gd name="connsiteX41" fmla="*/ 187327 w 1263650"/>
                <a:gd name="connsiteY41" fmla="*/ 841375 h 2044699"/>
                <a:gd name="connsiteX42" fmla="*/ 187327 w 1263650"/>
                <a:gd name="connsiteY42" fmla="*/ 838200 h 2044699"/>
                <a:gd name="connsiteX43" fmla="*/ 187326 w 1263650"/>
                <a:gd name="connsiteY43" fmla="*/ 838200 h 2044699"/>
                <a:gd name="connsiteX44" fmla="*/ 184151 w 1263650"/>
                <a:gd name="connsiteY44" fmla="*/ 835025 h 2044699"/>
                <a:gd name="connsiteX45" fmla="*/ 184151 w 1263650"/>
                <a:gd name="connsiteY45" fmla="*/ 838200 h 2044699"/>
                <a:gd name="connsiteX46" fmla="*/ 184152 w 1263650"/>
                <a:gd name="connsiteY46" fmla="*/ 838200 h 2044699"/>
                <a:gd name="connsiteX47" fmla="*/ 184152 w 1263650"/>
                <a:gd name="connsiteY47" fmla="*/ 835025 h 2044699"/>
                <a:gd name="connsiteX48" fmla="*/ 184151 w 1263650"/>
                <a:gd name="connsiteY48" fmla="*/ 835025 h 2044699"/>
                <a:gd name="connsiteX49" fmla="*/ 177801 w 1263650"/>
                <a:gd name="connsiteY49" fmla="*/ 831850 h 2044699"/>
                <a:gd name="connsiteX50" fmla="*/ 177801 w 1263650"/>
                <a:gd name="connsiteY50" fmla="*/ 835025 h 2044699"/>
                <a:gd name="connsiteX51" fmla="*/ 177802 w 1263650"/>
                <a:gd name="connsiteY51" fmla="*/ 835025 h 2044699"/>
                <a:gd name="connsiteX52" fmla="*/ 177802 w 1263650"/>
                <a:gd name="connsiteY52" fmla="*/ 831850 h 2044699"/>
                <a:gd name="connsiteX53" fmla="*/ 177801 w 1263650"/>
                <a:gd name="connsiteY53" fmla="*/ 831850 h 2044699"/>
                <a:gd name="connsiteX54" fmla="*/ 187325 w 1263650"/>
                <a:gd name="connsiteY54" fmla="*/ 784225 h 2044699"/>
                <a:gd name="connsiteX55" fmla="*/ 187325 w 1263650"/>
                <a:gd name="connsiteY55" fmla="*/ 787400 h 2044699"/>
                <a:gd name="connsiteX56" fmla="*/ 187326 w 1263650"/>
                <a:gd name="connsiteY56" fmla="*/ 787400 h 2044699"/>
                <a:gd name="connsiteX57" fmla="*/ 187326 w 1263650"/>
                <a:gd name="connsiteY57" fmla="*/ 784225 h 2044699"/>
                <a:gd name="connsiteX58" fmla="*/ 187325 w 1263650"/>
                <a:gd name="connsiteY58" fmla="*/ 784225 h 2044699"/>
                <a:gd name="connsiteX59" fmla="*/ 92075 w 1263650"/>
                <a:gd name="connsiteY59" fmla="*/ 784225 h 2044699"/>
                <a:gd name="connsiteX60" fmla="*/ 92075 w 1263650"/>
                <a:gd name="connsiteY60" fmla="*/ 787400 h 2044699"/>
                <a:gd name="connsiteX61" fmla="*/ 90805 w 1263650"/>
                <a:gd name="connsiteY61" fmla="*/ 784860 h 2044699"/>
                <a:gd name="connsiteX62" fmla="*/ 92075 w 1263650"/>
                <a:gd name="connsiteY62" fmla="*/ 784225 h 2044699"/>
                <a:gd name="connsiteX63" fmla="*/ 180975 w 1263650"/>
                <a:gd name="connsiteY63" fmla="*/ 774700 h 2044699"/>
                <a:gd name="connsiteX64" fmla="*/ 180976 w 1263650"/>
                <a:gd name="connsiteY64" fmla="*/ 774700 h 2044699"/>
                <a:gd name="connsiteX65" fmla="*/ 180976 w 1263650"/>
                <a:gd name="connsiteY65" fmla="*/ 774701 h 2044699"/>
                <a:gd name="connsiteX66" fmla="*/ 180975 w 1263650"/>
                <a:gd name="connsiteY66" fmla="*/ 774700 h 2044699"/>
                <a:gd name="connsiteX67" fmla="*/ 184150 w 1263650"/>
                <a:gd name="connsiteY67" fmla="*/ 769937 h 2044699"/>
                <a:gd name="connsiteX68" fmla="*/ 184150 w 1263650"/>
                <a:gd name="connsiteY68" fmla="*/ 771525 h 2044699"/>
                <a:gd name="connsiteX69" fmla="*/ 184151 w 1263650"/>
                <a:gd name="connsiteY69" fmla="*/ 771525 h 2044699"/>
                <a:gd name="connsiteX70" fmla="*/ 184151 w 1263650"/>
                <a:gd name="connsiteY70" fmla="*/ 769937 h 2044699"/>
                <a:gd name="connsiteX71" fmla="*/ 184150 w 1263650"/>
                <a:gd name="connsiteY71" fmla="*/ 769937 h 2044699"/>
                <a:gd name="connsiteX72" fmla="*/ 555625 w 1263650"/>
                <a:gd name="connsiteY72" fmla="*/ 641350 h 2044699"/>
                <a:gd name="connsiteX73" fmla="*/ 561975 w 1263650"/>
                <a:gd name="connsiteY73" fmla="*/ 644525 h 2044699"/>
                <a:gd name="connsiteX74" fmla="*/ 561976 w 1263650"/>
                <a:gd name="connsiteY74" fmla="*/ 644525 h 2044699"/>
                <a:gd name="connsiteX75" fmla="*/ 555626 w 1263650"/>
                <a:gd name="connsiteY75" fmla="*/ 641350 h 2044699"/>
                <a:gd name="connsiteX76" fmla="*/ 555625 w 1263650"/>
                <a:gd name="connsiteY76" fmla="*/ 641350 h 2044699"/>
                <a:gd name="connsiteX77" fmla="*/ 104775 w 1263650"/>
                <a:gd name="connsiteY77" fmla="*/ 0 h 2044699"/>
                <a:gd name="connsiteX78" fmla="*/ 107950 w 1263650"/>
                <a:gd name="connsiteY78" fmla="*/ 3175 h 2044699"/>
                <a:gd name="connsiteX79" fmla="*/ 114300 w 1263650"/>
                <a:gd name="connsiteY79" fmla="*/ 3175 h 2044699"/>
                <a:gd name="connsiteX80" fmla="*/ 123825 w 1263650"/>
                <a:gd name="connsiteY80" fmla="*/ 6350 h 2044699"/>
                <a:gd name="connsiteX81" fmla="*/ 133350 w 1263650"/>
                <a:gd name="connsiteY81" fmla="*/ 9525 h 2044699"/>
                <a:gd name="connsiteX82" fmla="*/ 136525 w 1263650"/>
                <a:gd name="connsiteY82" fmla="*/ 9525 h 2044699"/>
                <a:gd name="connsiteX83" fmla="*/ 146050 w 1263650"/>
                <a:gd name="connsiteY83" fmla="*/ 12700 h 2044699"/>
                <a:gd name="connsiteX84" fmla="*/ 155575 w 1263650"/>
                <a:gd name="connsiteY84" fmla="*/ 15875 h 2044699"/>
                <a:gd name="connsiteX85" fmla="*/ 158750 w 1263650"/>
                <a:gd name="connsiteY85" fmla="*/ 15875 h 2044699"/>
                <a:gd name="connsiteX86" fmla="*/ 161925 w 1263650"/>
                <a:gd name="connsiteY86" fmla="*/ 15875 h 2044699"/>
                <a:gd name="connsiteX87" fmla="*/ 180975 w 1263650"/>
                <a:gd name="connsiteY87" fmla="*/ 22225 h 2044699"/>
                <a:gd name="connsiteX88" fmla="*/ 190500 w 1263650"/>
                <a:gd name="connsiteY88" fmla="*/ 22225 h 2044699"/>
                <a:gd name="connsiteX89" fmla="*/ 200025 w 1263650"/>
                <a:gd name="connsiteY89" fmla="*/ 25400 h 2044699"/>
                <a:gd name="connsiteX90" fmla="*/ 203200 w 1263650"/>
                <a:gd name="connsiteY90" fmla="*/ 28575 h 2044699"/>
                <a:gd name="connsiteX91" fmla="*/ 215900 w 1263650"/>
                <a:gd name="connsiteY91" fmla="*/ 28575 h 2044699"/>
                <a:gd name="connsiteX92" fmla="*/ 215900 w 1263650"/>
                <a:gd name="connsiteY92" fmla="*/ 31750 h 2044699"/>
                <a:gd name="connsiteX93" fmla="*/ 219075 w 1263650"/>
                <a:gd name="connsiteY93" fmla="*/ 31750 h 2044699"/>
                <a:gd name="connsiteX94" fmla="*/ 222250 w 1263650"/>
                <a:gd name="connsiteY94" fmla="*/ 31750 h 2044699"/>
                <a:gd name="connsiteX95" fmla="*/ 225425 w 1263650"/>
                <a:gd name="connsiteY95" fmla="*/ 31750 h 2044699"/>
                <a:gd name="connsiteX96" fmla="*/ 228600 w 1263650"/>
                <a:gd name="connsiteY96" fmla="*/ 31750 h 2044699"/>
                <a:gd name="connsiteX97" fmla="*/ 231775 w 1263650"/>
                <a:gd name="connsiteY97" fmla="*/ 34925 h 2044699"/>
                <a:gd name="connsiteX98" fmla="*/ 238125 w 1263650"/>
                <a:gd name="connsiteY98" fmla="*/ 34925 h 2044699"/>
                <a:gd name="connsiteX99" fmla="*/ 247650 w 1263650"/>
                <a:gd name="connsiteY99" fmla="*/ 38100 h 2044699"/>
                <a:gd name="connsiteX100" fmla="*/ 263525 w 1263650"/>
                <a:gd name="connsiteY100" fmla="*/ 41275 h 2044699"/>
                <a:gd name="connsiteX101" fmla="*/ 269875 w 1263650"/>
                <a:gd name="connsiteY101" fmla="*/ 44450 h 2044699"/>
                <a:gd name="connsiteX102" fmla="*/ 282575 w 1263650"/>
                <a:gd name="connsiteY102" fmla="*/ 47625 h 2044699"/>
                <a:gd name="connsiteX103" fmla="*/ 307975 w 1263650"/>
                <a:gd name="connsiteY103" fmla="*/ 53975 h 2044699"/>
                <a:gd name="connsiteX104" fmla="*/ 314325 w 1263650"/>
                <a:gd name="connsiteY104" fmla="*/ 53975 h 2044699"/>
                <a:gd name="connsiteX105" fmla="*/ 320675 w 1263650"/>
                <a:gd name="connsiteY105" fmla="*/ 57150 h 2044699"/>
                <a:gd name="connsiteX106" fmla="*/ 327025 w 1263650"/>
                <a:gd name="connsiteY106" fmla="*/ 57150 h 2044699"/>
                <a:gd name="connsiteX107" fmla="*/ 346075 w 1263650"/>
                <a:gd name="connsiteY107" fmla="*/ 60325 h 2044699"/>
                <a:gd name="connsiteX108" fmla="*/ 355600 w 1263650"/>
                <a:gd name="connsiteY108" fmla="*/ 63500 h 2044699"/>
                <a:gd name="connsiteX109" fmla="*/ 365125 w 1263650"/>
                <a:gd name="connsiteY109" fmla="*/ 66675 h 2044699"/>
                <a:gd name="connsiteX110" fmla="*/ 368300 w 1263650"/>
                <a:gd name="connsiteY110" fmla="*/ 66675 h 2044699"/>
                <a:gd name="connsiteX111" fmla="*/ 371475 w 1263650"/>
                <a:gd name="connsiteY111" fmla="*/ 66675 h 2044699"/>
                <a:gd name="connsiteX112" fmla="*/ 393700 w 1263650"/>
                <a:gd name="connsiteY112" fmla="*/ 73025 h 2044699"/>
                <a:gd name="connsiteX113" fmla="*/ 460375 w 1263650"/>
                <a:gd name="connsiteY113" fmla="*/ 92075 h 2044699"/>
                <a:gd name="connsiteX114" fmla="*/ 473075 w 1263650"/>
                <a:gd name="connsiteY114" fmla="*/ 95250 h 2044699"/>
                <a:gd name="connsiteX115" fmla="*/ 482600 w 1263650"/>
                <a:gd name="connsiteY115" fmla="*/ 98425 h 2044699"/>
                <a:gd name="connsiteX116" fmla="*/ 485775 w 1263650"/>
                <a:gd name="connsiteY116" fmla="*/ 98425 h 2044699"/>
                <a:gd name="connsiteX117" fmla="*/ 498475 w 1263650"/>
                <a:gd name="connsiteY117" fmla="*/ 101600 h 2044699"/>
                <a:gd name="connsiteX118" fmla="*/ 501650 w 1263650"/>
                <a:gd name="connsiteY118" fmla="*/ 101600 h 2044699"/>
                <a:gd name="connsiteX119" fmla="*/ 508000 w 1263650"/>
                <a:gd name="connsiteY119" fmla="*/ 101600 h 2044699"/>
                <a:gd name="connsiteX120" fmla="*/ 523875 w 1263650"/>
                <a:gd name="connsiteY120" fmla="*/ 107950 h 2044699"/>
                <a:gd name="connsiteX121" fmla="*/ 527050 w 1263650"/>
                <a:gd name="connsiteY121" fmla="*/ 107950 h 2044699"/>
                <a:gd name="connsiteX122" fmla="*/ 530225 w 1263650"/>
                <a:gd name="connsiteY122" fmla="*/ 107950 h 2044699"/>
                <a:gd name="connsiteX123" fmla="*/ 539750 w 1263650"/>
                <a:gd name="connsiteY123" fmla="*/ 111125 h 2044699"/>
                <a:gd name="connsiteX124" fmla="*/ 542925 w 1263650"/>
                <a:gd name="connsiteY124" fmla="*/ 111125 h 2044699"/>
                <a:gd name="connsiteX125" fmla="*/ 546100 w 1263650"/>
                <a:gd name="connsiteY125" fmla="*/ 111125 h 2044699"/>
                <a:gd name="connsiteX126" fmla="*/ 549275 w 1263650"/>
                <a:gd name="connsiteY126" fmla="*/ 114300 h 2044699"/>
                <a:gd name="connsiteX127" fmla="*/ 552450 w 1263650"/>
                <a:gd name="connsiteY127" fmla="*/ 114300 h 2044699"/>
                <a:gd name="connsiteX128" fmla="*/ 555625 w 1263650"/>
                <a:gd name="connsiteY128" fmla="*/ 114300 h 2044699"/>
                <a:gd name="connsiteX129" fmla="*/ 558800 w 1263650"/>
                <a:gd name="connsiteY129" fmla="*/ 114300 h 2044699"/>
                <a:gd name="connsiteX130" fmla="*/ 561975 w 1263650"/>
                <a:gd name="connsiteY130" fmla="*/ 114300 h 2044699"/>
                <a:gd name="connsiteX131" fmla="*/ 565150 w 1263650"/>
                <a:gd name="connsiteY131" fmla="*/ 117475 h 2044699"/>
                <a:gd name="connsiteX132" fmla="*/ 574675 w 1263650"/>
                <a:gd name="connsiteY132" fmla="*/ 120650 h 2044699"/>
                <a:gd name="connsiteX133" fmla="*/ 584200 w 1263650"/>
                <a:gd name="connsiteY133" fmla="*/ 120650 h 2044699"/>
                <a:gd name="connsiteX134" fmla="*/ 606425 w 1263650"/>
                <a:gd name="connsiteY134" fmla="*/ 127000 h 2044699"/>
                <a:gd name="connsiteX135" fmla="*/ 628650 w 1263650"/>
                <a:gd name="connsiteY135" fmla="*/ 130175 h 2044699"/>
                <a:gd name="connsiteX136" fmla="*/ 650875 w 1263650"/>
                <a:gd name="connsiteY136" fmla="*/ 136525 h 2044699"/>
                <a:gd name="connsiteX137" fmla="*/ 660400 w 1263650"/>
                <a:gd name="connsiteY137" fmla="*/ 139700 h 2044699"/>
                <a:gd name="connsiteX138" fmla="*/ 676275 w 1263650"/>
                <a:gd name="connsiteY138" fmla="*/ 142875 h 2044699"/>
                <a:gd name="connsiteX139" fmla="*/ 682625 w 1263650"/>
                <a:gd name="connsiteY139" fmla="*/ 142875 h 2044699"/>
                <a:gd name="connsiteX140" fmla="*/ 679450 w 1263650"/>
                <a:gd name="connsiteY140" fmla="*/ 155575 h 2044699"/>
                <a:gd name="connsiteX141" fmla="*/ 676275 w 1263650"/>
                <a:gd name="connsiteY141" fmla="*/ 161925 h 2044699"/>
                <a:gd name="connsiteX142" fmla="*/ 676275 w 1263650"/>
                <a:gd name="connsiteY142" fmla="*/ 165100 h 2044699"/>
                <a:gd name="connsiteX143" fmla="*/ 676275 w 1263650"/>
                <a:gd name="connsiteY143" fmla="*/ 174625 h 2044699"/>
                <a:gd name="connsiteX144" fmla="*/ 673100 w 1263650"/>
                <a:gd name="connsiteY144" fmla="*/ 187325 h 2044699"/>
                <a:gd name="connsiteX145" fmla="*/ 666750 w 1263650"/>
                <a:gd name="connsiteY145" fmla="*/ 203200 h 2044699"/>
                <a:gd name="connsiteX146" fmla="*/ 666750 w 1263650"/>
                <a:gd name="connsiteY146" fmla="*/ 206375 h 2044699"/>
                <a:gd name="connsiteX147" fmla="*/ 660400 w 1263650"/>
                <a:gd name="connsiteY147" fmla="*/ 234950 h 2044699"/>
                <a:gd name="connsiteX148" fmla="*/ 660400 w 1263650"/>
                <a:gd name="connsiteY148" fmla="*/ 241300 h 2044699"/>
                <a:gd name="connsiteX149" fmla="*/ 650875 w 1263650"/>
                <a:gd name="connsiteY149" fmla="*/ 273050 h 2044699"/>
                <a:gd name="connsiteX150" fmla="*/ 647700 w 1263650"/>
                <a:gd name="connsiteY150" fmla="*/ 295275 h 2044699"/>
                <a:gd name="connsiteX151" fmla="*/ 647700 w 1263650"/>
                <a:gd name="connsiteY151" fmla="*/ 298450 h 2044699"/>
                <a:gd name="connsiteX152" fmla="*/ 644525 w 1263650"/>
                <a:gd name="connsiteY152" fmla="*/ 307975 h 2044699"/>
                <a:gd name="connsiteX153" fmla="*/ 641350 w 1263650"/>
                <a:gd name="connsiteY153" fmla="*/ 330200 h 2044699"/>
                <a:gd name="connsiteX154" fmla="*/ 635000 w 1263650"/>
                <a:gd name="connsiteY154" fmla="*/ 352425 h 2044699"/>
                <a:gd name="connsiteX155" fmla="*/ 631825 w 1263650"/>
                <a:gd name="connsiteY155" fmla="*/ 365125 h 2044699"/>
                <a:gd name="connsiteX156" fmla="*/ 628650 w 1263650"/>
                <a:gd name="connsiteY156" fmla="*/ 374650 h 2044699"/>
                <a:gd name="connsiteX157" fmla="*/ 628650 w 1263650"/>
                <a:gd name="connsiteY157" fmla="*/ 381000 h 2044699"/>
                <a:gd name="connsiteX158" fmla="*/ 628650 w 1263650"/>
                <a:gd name="connsiteY158" fmla="*/ 387350 h 2044699"/>
                <a:gd name="connsiteX159" fmla="*/ 622300 w 1263650"/>
                <a:gd name="connsiteY159" fmla="*/ 419100 h 2044699"/>
                <a:gd name="connsiteX160" fmla="*/ 619125 w 1263650"/>
                <a:gd name="connsiteY160" fmla="*/ 434975 h 2044699"/>
                <a:gd name="connsiteX161" fmla="*/ 612775 w 1263650"/>
                <a:gd name="connsiteY161" fmla="*/ 457200 h 2044699"/>
                <a:gd name="connsiteX162" fmla="*/ 606425 w 1263650"/>
                <a:gd name="connsiteY162" fmla="*/ 476250 h 2044699"/>
                <a:gd name="connsiteX163" fmla="*/ 600075 w 1263650"/>
                <a:gd name="connsiteY163" fmla="*/ 511175 h 2044699"/>
                <a:gd name="connsiteX164" fmla="*/ 587375 w 1263650"/>
                <a:gd name="connsiteY164" fmla="*/ 568325 h 2044699"/>
                <a:gd name="connsiteX165" fmla="*/ 587375 w 1263650"/>
                <a:gd name="connsiteY165" fmla="*/ 574675 h 2044699"/>
                <a:gd name="connsiteX166" fmla="*/ 577850 w 1263650"/>
                <a:gd name="connsiteY166" fmla="*/ 612775 h 2044699"/>
                <a:gd name="connsiteX167" fmla="*/ 574675 w 1263650"/>
                <a:gd name="connsiteY167" fmla="*/ 619125 h 2044699"/>
                <a:gd name="connsiteX168" fmla="*/ 574675 w 1263650"/>
                <a:gd name="connsiteY168" fmla="*/ 622300 h 2044699"/>
                <a:gd name="connsiteX169" fmla="*/ 574676 w 1263650"/>
                <a:gd name="connsiteY169" fmla="*/ 622300 h 2044699"/>
                <a:gd name="connsiteX170" fmla="*/ 573884 w 1263650"/>
                <a:gd name="connsiteY170" fmla="*/ 626260 h 2044699"/>
                <a:gd name="connsiteX171" fmla="*/ 573884 w 1263650"/>
                <a:gd name="connsiteY171" fmla="*/ 629444 h 2044699"/>
                <a:gd name="connsiteX172" fmla="*/ 573247 w 1263650"/>
                <a:gd name="connsiteY172" fmla="*/ 629444 h 2044699"/>
                <a:gd name="connsiteX173" fmla="*/ 571501 w 1263650"/>
                <a:gd name="connsiteY173" fmla="*/ 638175 h 2044699"/>
                <a:gd name="connsiteX174" fmla="*/ 568326 w 1263650"/>
                <a:gd name="connsiteY174" fmla="*/ 644525 h 2044699"/>
                <a:gd name="connsiteX175" fmla="*/ 568325 w 1263650"/>
                <a:gd name="connsiteY175" fmla="*/ 644525 h 2044699"/>
                <a:gd name="connsiteX176" fmla="*/ 568325 w 1263650"/>
                <a:gd name="connsiteY176" fmla="*/ 657225 h 2044699"/>
                <a:gd name="connsiteX177" fmla="*/ 565150 w 1263650"/>
                <a:gd name="connsiteY177" fmla="*/ 666750 h 2044699"/>
                <a:gd name="connsiteX178" fmla="*/ 565150 w 1263650"/>
                <a:gd name="connsiteY178" fmla="*/ 673100 h 2044699"/>
                <a:gd name="connsiteX179" fmla="*/ 561975 w 1263650"/>
                <a:gd name="connsiteY179" fmla="*/ 679450 h 2044699"/>
                <a:gd name="connsiteX180" fmla="*/ 561975 w 1263650"/>
                <a:gd name="connsiteY180" fmla="*/ 682625 h 2044699"/>
                <a:gd name="connsiteX181" fmla="*/ 558800 w 1263650"/>
                <a:gd name="connsiteY181" fmla="*/ 692150 h 2044699"/>
                <a:gd name="connsiteX182" fmla="*/ 558801 w 1263650"/>
                <a:gd name="connsiteY182" fmla="*/ 692150 h 2044699"/>
                <a:gd name="connsiteX183" fmla="*/ 558801 w 1263650"/>
                <a:gd name="connsiteY183" fmla="*/ 704850 h 2044699"/>
                <a:gd name="connsiteX184" fmla="*/ 558801 w 1263650"/>
                <a:gd name="connsiteY184" fmla="*/ 708025 h 2044699"/>
                <a:gd name="connsiteX185" fmla="*/ 561976 w 1263650"/>
                <a:gd name="connsiteY185" fmla="*/ 708025 h 2044699"/>
                <a:gd name="connsiteX186" fmla="*/ 561976 w 1263650"/>
                <a:gd name="connsiteY186" fmla="*/ 711200 h 2044699"/>
                <a:gd name="connsiteX187" fmla="*/ 561976 w 1263650"/>
                <a:gd name="connsiteY187" fmla="*/ 714375 h 2044699"/>
                <a:gd name="connsiteX188" fmla="*/ 568326 w 1263650"/>
                <a:gd name="connsiteY188" fmla="*/ 720725 h 2044699"/>
                <a:gd name="connsiteX189" fmla="*/ 570231 w 1263650"/>
                <a:gd name="connsiteY189" fmla="*/ 723900 h 2044699"/>
                <a:gd name="connsiteX190" fmla="*/ 571501 w 1263650"/>
                <a:gd name="connsiteY190" fmla="*/ 726017 h 2044699"/>
                <a:gd name="connsiteX191" fmla="*/ 577851 w 1263650"/>
                <a:gd name="connsiteY191" fmla="*/ 736600 h 2044699"/>
                <a:gd name="connsiteX192" fmla="*/ 593726 w 1263650"/>
                <a:gd name="connsiteY192" fmla="*/ 755650 h 2044699"/>
                <a:gd name="connsiteX193" fmla="*/ 603251 w 1263650"/>
                <a:gd name="connsiteY193" fmla="*/ 771525 h 2044699"/>
                <a:gd name="connsiteX194" fmla="*/ 606426 w 1263650"/>
                <a:gd name="connsiteY194" fmla="*/ 771525 h 2044699"/>
                <a:gd name="connsiteX195" fmla="*/ 606426 w 1263650"/>
                <a:gd name="connsiteY195" fmla="*/ 774700 h 2044699"/>
                <a:gd name="connsiteX196" fmla="*/ 606425 w 1263650"/>
                <a:gd name="connsiteY196" fmla="*/ 774700 h 2044699"/>
                <a:gd name="connsiteX197" fmla="*/ 625475 w 1263650"/>
                <a:gd name="connsiteY197" fmla="*/ 803275 h 2044699"/>
                <a:gd name="connsiteX198" fmla="*/ 628650 w 1263650"/>
                <a:gd name="connsiteY198" fmla="*/ 806450 h 2044699"/>
                <a:gd name="connsiteX199" fmla="*/ 635000 w 1263650"/>
                <a:gd name="connsiteY199" fmla="*/ 812800 h 2044699"/>
                <a:gd name="connsiteX200" fmla="*/ 638175 w 1263650"/>
                <a:gd name="connsiteY200" fmla="*/ 819150 h 2044699"/>
                <a:gd name="connsiteX201" fmla="*/ 644525 w 1263650"/>
                <a:gd name="connsiteY201" fmla="*/ 828675 h 2044699"/>
                <a:gd name="connsiteX202" fmla="*/ 647700 w 1263650"/>
                <a:gd name="connsiteY202" fmla="*/ 831850 h 2044699"/>
                <a:gd name="connsiteX203" fmla="*/ 654050 w 1263650"/>
                <a:gd name="connsiteY203" fmla="*/ 841375 h 2044699"/>
                <a:gd name="connsiteX204" fmla="*/ 657225 w 1263650"/>
                <a:gd name="connsiteY204" fmla="*/ 841375 h 2044699"/>
                <a:gd name="connsiteX205" fmla="*/ 657225 w 1263650"/>
                <a:gd name="connsiteY205" fmla="*/ 847725 h 2044699"/>
                <a:gd name="connsiteX206" fmla="*/ 660400 w 1263650"/>
                <a:gd name="connsiteY206" fmla="*/ 850900 h 2044699"/>
                <a:gd name="connsiteX207" fmla="*/ 663575 w 1263650"/>
                <a:gd name="connsiteY207" fmla="*/ 854075 h 2044699"/>
                <a:gd name="connsiteX208" fmla="*/ 673100 w 1263650"/>
                <a:gd name="connsiteY208" fmla="*/ 866775 h 2044699"/>
                <a:gd name="connsiteX209" fmla="*/ 679450 w 1263650"/>
                <a:gd name="connsiteY209" fmla="*/ 876300 h 2044699"/>
                <a:gd name="connsiteX210" fmla="*/ 682625 w 1263650"/>
                <a:gd name="connsiteY210" fmla="*/ 879475 h 2044699"/>
                <a:gd name="connsiteX211" fmla="*/ 701675 w 1263650"/>
                <a:gd name="connsiteY211" fmla="*/ 908050 h 2044699"/>
                <a:gd name="connsiteX212" fmla="*/ 708025 w 1263650"/>
                <a:gd name="connsiteY212" fmla="*/ 914400 h 2044699"/>
                <a:gd name="connsiteX213" fmla="*/ 723900 w 1263650"/>
                <a:gd name="connsiteY213" fmla="*/ 936625 h 2044699"/>
                <a:gd name="connsiteX214" fmla="*/ 733425 w 1263650"/>
                <a:gd name="connsiteY214" fmla="*/ 949325 h 2044699"/>
                <a:gd name="connsiteX215" fmla="*/ 736600 w 1263650"/>
                <a:gd name="connsiteY215" fmla="*/ 952500 h 2044699"/>
                <a:gd name="connsiteX216" fmla="*/ 736600 w 1263650"/>
                <a:gd name="connsiteY216" fmla="*/ 955675 h 2044699"/>
                <a:gd name="connsiteX217" fmla="*/ 739775 w 1263650"/>
                <a:gd name="connsiteY217" fmla="*/ 958850 h 2044699"/>
                <a:gd name="connsiteX218" fmla="*/ 739775 w 1263650"/>
                <a:gd name="connsiteY218" fmla="*/ 962025 h 2044699"/>
                <a:gd name="connsiteX219" fmla="*/ 746125 w 1263650"/>
                <a:gd name="connsiteY219" fmla="*/ 971550 h 2044699"/>
                <a:gd name="connsiteX220" fmla="*/ 790575 w 1263650"/>
                <a:gd name="connsiteY220" fmla="*/ 1028700 h 2044699"/>
                <a:gd name="connsiteX221" fmla="*/ 806450 w 1263650"/>
                <a:gd name="connsiteY221" fmla="*/ 1050925 h 2044699"/>
                <a:gd name="connsiteX222" fmla="*/ 812800 w 1263650"/>
                <a:gd name="connsiteY222" fmla="*/ 1060450 h 2044699"/>
                <a:gd name="connsiteX223" fmla="*/ 822325 w 1263650"/>
                <a:gd name="connsiteY223" fmla="*/ 1073150 h 2044699"/>
                <a:gd name="connsiteX224" fmla="*/ 825500 w 1263650"/>
                <a:gd name="connsiteY224" fmla="*/ 1079500 h 2044699"/>
                <a:gd name="connsiteX225" fmla="*/ 841375 w 1263650"/>
                <a:gd name="connsiteY225" fmla="*/ 1104900 h 2044699"/>
                <a:gd name="connsiteX226" fmla="*/ 854075 w 1263650"/>
                <a:gd name="connsiteY226" fmla="*/ 1117600 h 2044699"/>
                <a:gd name="connsiteX227" fmla="*/ 860425 w 1263650"/>
                <a:gd name="connsiteY227" fmla="*/ 1130300 h 2044699"/>
                <a:gd name="connsiteX228" fmla="*/ 866775 w 1263650"/>
                <a:gd name="connsiteY228" fmla="*/ 1136650 h 2044699"/>
                <a:gd name="connsiteX229" fmla="*/ 869950 w 1263650"/>
                <a:gd name="connsiteY229" fmla="*/ 1143000 h 2044699"/>
                <a:gd name="connsiteX230" fmla="*/ 882650 w 1263650"/>
                <a:gd name="connsiteY230" fmla="*/ 1162050 h 2044699"/>
                <a:gd name="connsiteX231" fmla="*/ 892175 w 1263650"/>
                <a:gd name="connsiteY231" fmla="*/ 1168400 h 2044699"/>
                <a:gd name="connsiteX232" fmla="*/ 892175 w 1263650"/>
                <a:gd name="connsiteY232" fmla="*/ 1171575 h 2044699"/>
                <a:gd name="connsiteX233" fmla="*/ 895350 w 1263650"/>
                <a:gd name="connsiteY233" fmla="*/ 1174750 h 2044699"/>
                <a:gd name="connsiteX234" fmla="*/ 904875 w 1263650"/>
                <a:gd name="connsiteY234" fmla="*/ 1190625 h 2044699"/>
                <a:gd name="connsiteX235" fmla="*/ 908050 w 1263650"/>
                <a:gd name="connsiteY235" fmla="*/ 1193800 h 2044699"/>
                <a:gd name="connsiteX236" fmla="*/ 933450 w 1263650"/>
                <a:gd name="connsiteY236" fmla="*/ 1228725 h 2044699"/>
                <a:gd name="connsiteX237" fmla="*/ 933450 w 1263650"/>
                <a:gd name="connsiteY237" fmla="*/ 1231900 h 2044699"/>
                <a:gd name="connsiteX238" fmla="*/ 958850 w 1263650"/>
                <a:gd name="connsiteY238" fmla="*/ 1263650 h 2044699"/>
                <a:gd name="connsiteX239" fmla="*/ 977900 w 1263650"/>
                <a:gd name="connsiteY239" fmla="*/ 1292225 h 2044699"/>
                <a:gd name="connsiteX240" fmla="*/ 1005680 w 1263650"/>
                <a:gd name="connsiteY240" fmla="*/ 1331117 h 2044699"/>
                <a:gd name="connsiteX241" fmla="*/ 1006478 w 1263650"/>
                <a:gd name="connsiteY241" fmla="*/ 1331117 h 2044699"/>
                <a:gd name="connsiteX242" fmla="*/ 1006478 w 1263650"/>
                <a:gd name="connsiteY242" fmla="*/ 1332234 h 2044699"/>
                <a:gd name="connsiteX243" fmla="*/ 1009650 w 1263650"/>
                <a:gd name="connsiteY243" fmla="*/ 1336675 h 2044699"/>
                <a:gd name="connsiteX244" fmla="*/ 1025525 w 1263650"/>
                <a:gd name="connsiteY244" fmla="*/ 1355725 h 2044699"/>
                <a:gd name="connsiteX245" fmla="*/ 1025525 w 1263650"/>
                <a:gd name="connsiteY245" fmla="*/ 1358900 h 2044699"/>
                <a:gd name="connsiteX246" fmla="*/ 1031875 w 1263650"/>
                <a:gd name="connsiteY246" fmla="*/ 1365250 h 2044699"/>
                <a:gd name="connsiteX247" fmla="*/ 1035050 w 1263650"/>
                <a:gd name="connsiteY247" fmla="*/ 1374775 h 2044699"/>
                <a:gd name="connsiteX248" fmla="*/ 1038225 w 1263650"/>
                <a:gd name="connsiteY248" fmla="*/ 1374775 h 2044699"/>
                <a:gd name="connsiteX249" fmla="*/ 1041400 w 1263650"/>
                <a:gd name="connsiteY249" fmla="*/ 1377950 h 2044699"/>
                <a:gd name="connsiteX250" fmla="*/ 1044575 w 1263650"/>
                <a:gd name="connsiteY250" fmla="*/ 1384300 h 2044699"/>
                <a:gd name="connsiteX251" fmla="*/ 1047750 w 1263650"/>
                <a:gd name="connsiteY251" fmla="*/ 1387475 h 2044699"/>
                <a:gd name="connsiteX252" fmla="*/ 1047750 w 1263650"/>
                <a:gd name="connsiteY252" fmla="*/ 1390650 h 2044699"/>
                <a:gd name="connsiteX253" fmla="*/ 1050925 w 1263650"/>
                <a:gd name="connsiteY253" fmla="*/ 1393825 h 2044699"/>
                <a:gd name="connsiteX254" fmla="*/ 1054100 w 1263650"/>
                <a:gd name="connsiteY254" fmla="*/ 1397000 h 2044699"/>
                <a:gd name="connsiteX255" fmla="*/ 1057275 w 1263650"/>
                <a:gd name="connsiteY255" fmla="*/ 1403350 h 2044699"/>
                <a:gd name="connsiteX256" fmla="*/ 1073150 w 1263650"/>
                <a:gd name="connsiteY256" fmla="*/ 1425575 h 2044699"/>
                <a:gd name="connsiteX257" fmla="*/ 1079500 w 1263650"/>
                <a:gd name="connsiteY257" fmla="*/ 1431925 h 2044699"/>
                <a:gd name="connsiteX258" fmla="*/ 1079500 w 1263650"/>
                <a:gd name="connsiteY258" fmla="*/ 1431924 h 2044699"/>
                <a:gd name="connsiteX259" fmla="*/ 1092200 w 1263650"/>
                <a:gd name="connsiteY259" fmla="*/ 1450974 h 2044699"/>
                <a:gd name="connsiteX260" fmla="*/ 1098550 w 1263650"/>
                <a:gd name="connsiteY260" fmla="*/ 1457324 h 2044699"/>
                <a:gd name="connsiteX261" fmla="*/ 1098550 w 1263650"/>
                <a:gd name="connsiteY261" fmla="*/ 1460499 h 2044699"/>
                <a:gd name="connsiteX262" fmla="*/ 1114425 w 1263650"/>
                <a:gd name="connsiteY262" fmla="*/ 1479549 h 2044699"/>
                <a:gd name="connsiteX263" fmla="*/ 1133475 w 1263650"/>
                <a:gd name="connsiteY263" fmla="*/ 1508124 h 2044699"/>
                <a:gd name="connsiteX264" fmla="*/ 1149350 w 1263650"/>
                <a:gd name="connsiteY264" fmla="*/ 1530349 h 2044699"/>
                <a:gd name="connsiteX265" fmla="*/ 1155700 w 1263650"/>
                <a:gd name="connsiteY265" fmla="*/ 1539874 h 2044699"/>
                <a:gd name="connsiteX266" fmla="*/ 1171575 w 1263650"/>
                <a:gd name="connsiteY266" fmla="*/ 1562099 h 2044699"/>
                <a:gd name="connsiteX267" fmla="*/ 1177925 w 1263650"/>
                <a:gd name="connsiteY267" fmla="*/ 1571624 h 2044699"/>
                <a:gd name="connsiteX268" fmla="*/ 1181100 w 1263650"/>
                <a:gd name="connsiteY268" fmla="*/ 1574799 h 2044699"/>
                <a:gd name="connsiteX269" fmla="*/ 1187450 w 1263650"/>
                <a:gd name="connsiteY269" fmla="*/ 1584324 h 2044699"/>
                <a:gd name="connsiteX270" fmla="*/ 1206500 w 1263650"/>
                <a:gd name="connsiteY270" fmla="*/ 1609724 h 2044699"/>
                <a:gd name="connsiteX271" fmla="*/ 1206500 w 1263650"/>
                <a:gd name="connsiteY271" fmla="*/ 1612899 h 2044699"/>
                <a:gd name="connsiteX272" fmla="*/ 1209675 w 1263650"/>
                <a:gd name="connsiteY272" fmla="*/ 1612899 h 2044699"/>
                <a:gd name="connsiteX273" fmla="*/ 1209675 w 1263650"/>
                <a:gd name="connsiteY273" fmla="*/ 1616074 h 2044699"/>
                <a:gd name="connsiteX274" fmla="*/ 1206500 w 1263650"/>
                <a:gd name="connsiteY274" fmla="*/ 1625599 h 2044699"/>
                <a:gd name="connsiteX275" fmla="*/ 1206500 w 1263650"/>
                <a:gd name="connsiteY275" fmla="*/ 1628774 h 2044699"/>
                <a:gd name="connsiteX276" fmla="*/ 1206500 w 1263650"/>
                <a:gd name="connsiteY276" fmla="*/ 1631949 h 2044699"/>
                <a:gd name="connsiteX277" fmla="*/ 1203325 w 1263650"/>
                <a:gd name="connsiteY277" fmla="*/ 1635124 h 2044699"/>
                <a:gd name="connsiteX278" fmla="*/ 1203325 w 1263650"/>
                <a:gd name="connsiteY278" fmla="*/ 1638299 h 2044699"/>
                <a:gd name="connsiteX279" fmla="*/ 1212850 w 1263650"/>
                <a:gd name="connsiteY279" fmla="*/ 1657349 h 2044699"/>
                <a:gd name="connsiteX280" fmla="*/ 1212850 w 1263650"/>
                <a:gd name="connsiteY280" fmla="*/ 1660524 h 2044699"/>
                <a:gd name="connsiteX281" fmla="*/ 1219200 w 1263650"/>
                <a:gd name="connsiteY281" fmla="*/ 1666874 h 2044699"/>
                <a:gd name="connsiteX282" fmla="*/ 1222375 w 1263650"/>
                <a:gd name="connsiteY282" fmla="*/ 1670049 h 2044699"/>
                <a:gd name="connsiteX283" fmla="*/ 1225550 w 1263650"/>
                <a:gd name="connsiteY283" fmla="*/ 1670049 h 2044699"/>
                <a:gd name="connsiteX284" fmla="*/ 1225550 w 1263650"/>
                <a:gd name="connsiteY284" fmla="*/ 1673224 h 2044699"/>
                <a:gd name="connsiteX285" fmla="*/ 1225550 w 1263650"/>
                <a:gd name="connsiteY285" fmla="*/ 1679574 h 2044699"/>
                <a:gd name="connsiteX286" fmla="*/ 1225550 w 1263650"/>
                <a:gd name="connsiteY286" fmla="*/ 1682749 h 2044699"/>
                <a:gd name="connsiteX287" fmla="*/ 1228725 w 1263650"/>
                <a:gd name="connsiteY287" fmla="*/ 1695449 h 2044699"/>
                <a:gd name="connsiteX288" fmla="*/ 1231900 w 1263650"/>
                <a:gd name="connsiteY288" fmla="*/ 1708149 h 2044699"/>
                <a:gd name="connsiteX289" fmla="*/ 1231900 w 1263650"/>
                <a:gd name="connsiteY289" fmla="*/ 1714499 h 2044699"/>
                <a:gd name="connsiteX290" fmla="*/ 1231900 w 1263650"/>
                <a:gd name="connsiteY290" fmla="*/ 1717674 h 2044699"/>
                <a:gd name="connsiteX291" fmla="*/ 1228725 w 1263650"/>
                <a:gd name="connsiteY291" fmla="*/ 1720849 h 2044699"/>
                <a:gd name="connsiteX292" fmla="*/ 1231900 w 1263650"/>
                <a:gd name="connsiteY292" fmla="*/ 1724024 h 2044699"/>
                <a:gd name="connsiteX293" fmla="*/ 1238250 w 1263650"/>
                <a:gd name="connsiteY293" fmla="*/ 1724024 h 2044699"/>
                <a:gd name="connsiteX294" fmla="*/ 1257300 w 1263650"/>
                <a:gd name="connsiteY294" fmla="*/ 1746249 h 2044699"/>
                <a:gd name="connsiteX295" fmla="*/ 1260475 w 1263650"/>
                <a:gd name="connsiteY295" fmla="*/ 1749424 h 2044699"/>
                <a:gd name="connsiteX296" fmla="*/ 1263650 w 1263650"/>
                <a:gd name="connsiteY296" fmla="*/ 1755774 h 2044699"/>
                <a:gd name="connsiteX297" fmla="*/ 1263650 w 1263650"/>
                <a:gd name="connsiteY297" fmla="*/ 1762124 h 2044699"/>
                <a:gd name="connsiteX298" fmla="*/ 1254125 w 1263650"/>
                <a:gd name="connsiteY298" fmla="*/ 1768474 h 2044699"/>
                <a:gd name="connsiteX299" fmla="*/ 1247775 w 1263650"/>
                <a:gd name="connsiteY299" fmla="*/ 1774824 h 2044699"/>
                <a:gd name="connsiteX300" fmla="*/ 1247775 w 1263650"/>
                <a:gd name="connsiteY300" fmla="*/ 1777999 h 2044699"/>
                <a:gd name="connsiteX301" fmla="*/ 1244600 w 1263650"/>
                <a:gd name="connsiteY301" fmla="*/ 1777999 h 2044699"/>
                <a:gd name="connsiteX302" fmla="*/ 1241425 w 1263650"/>
                <a:gd name="connsiteY302" fmla="*/ 1777999 h 2044699"/>
                <a:gd name="connsiteX303" fmla="*/ 1228725 w 1263650"/>
                <a:gd name="connsiteY303" fmla="*/ 1784349 h 2044699"/>
                <a:gd name="connsiteX304" fmla="*/ 1222375 w 1263650"/>
                <a:gd name="connsiteY304" fmla="*/ 1787524 h 2044699"/>
                <a:gd name="connsiteX305" fmla="*/ 1216025 w 1263650"/>
                <a:gd name="connsiteY305" fmla="*/ 1787524 h 2044699"/>
                <a:gd name="connsiteX306" fmla="*/ 1212850 w 1263650"/>
                <a:gd name="connsiteY306" fmla="*/ 1787524 h 2044699"/>
                <a:gd name="connsiteX307" fmla="*/ 1212850 w 1263650"/>
                <a:gd name="connsiteY307" fmla="*/ 1790699 h 2044699"/>
                <a:gd name="connsiteX308" fmla="*/ 1209675 w 1263650"/>
                <a:gd name="connsiteY308" fmla="*/ 1790699 h 2044699"/>
                <a:gd name="connsiteX309" fmla="*/ 1209675 w 1263650"/>
                <a:gd name="connsiteY309" fmla="*/ 1793874 h 2044699"/>
                <a:gd name="connsiteX310" fmla="*/ 1209675 w 1263650"/>
                <a:gd name="connsiteY310" fmla="*/ 1797049 h 2044699"/>
                <a:gd name="connsiteX311" fmla="*/ 1206500 w 1263650"/>
                <a:gd name="connsiteY311" fmla="*/ 1806574 h 2044699"/>
                <a:gd name="connsiteX312" fmla="*/ 1200150 w 1263650"/>
                <a:gd name="connsiteY312" fmla="*/ 1809749 h 2044699"/>
                <a:gd name="connsiteX313" fmla="*/ 1193800 w 1263650"/>
                <a:gd name="connsiteY313" fmla="*/ 1812924 h 2044699"/>
                <a:gd name="connsiteX314" fmla="*/ 1190625 w 1263650"/>
                <a:gd name="connsiteY314" fmla="*/ 1819274 h 2044699"/>
                <a:gd name="connsiteX315" fmla="*/ 1193800 w 1263650"/>
                <a:gd name="connsiteY315" fmla="*/ 1819274 h 2044699"/>
                <a:gd name="connsiteX316" fmla="*/ 1193800 w 1263650"/>
                <a:gd name="connsiteY316" fmla="*/ 1822449 h 2044699"/>
                <a:gd name="connsiteX317" fmla="*/ 1193800 w 1263650"/>
                <a:gd name="connsiteY317" fmla="*/ 1831974 h 2044699"/>
                <a:gd name="connsiteX318" fmla="*/ 1190625 w 1263650"/>
                <a:gd name="connsiteY318" fmla="*/ 1831974 h 2044699"/>
                <a:gd name="connsiteX319" fmla="*/ 1190625 w 1263650"/>
                <a:gd name="connsiteY319" fmla="*/ 1835149 h 2044699"/>
                <a:gd name="connsiteX320" fmla="*/ 1187450 w 1263650"/>
                <a:gd name="connsiteY320" fmla="*/ 1841499 h 2044699"/>
                <a:gd name="connsiteX321" fmla="*/ 1190625 w 1263650"/>
                <a:gd name="connsiteY321" fmla="*/ 1847849 h 2044699"/>
                <a:gd name="connsiteX322" fmla="*/ 1190625 w 1263650"/>
                <a:gd name="connsiteY322" fmla="*/ 1860549 h 2044699"/>
                <a:gd name="connsiteX323" fmla="*/ 1190625 w 1263650"/>
                <a:gd name="connsiteY323" fmla="*/ 1863724 h 2044699"/>
                <a:gd name="connsiteX324" fmla="*/ 1187450 w 1263650"/>
                <a:gd name="connsiteY324" fmla="*/ 1863724 h 2044699"/>
                <a:gd name="connsiteX325" fmla="*/ 1184275 w 1263650"/>
                <a:gd name="connsiteY325" fmla="*/ 1863724 h 2044699"/>
                <a:gd name="connsiteX326" fmla="*/ 1184275 w 1263650"/>
                <a:gd name="connsiteY326" fmla="*/ 1866899 h 2044699"/>
                <a:gd name="connsiteX327" fmla="*/ 1184275 w 1263650"/>
                <a:gd name="connsiteY327" fmla="*/ 1870074 h 2044699"/>
                <a:gd name="connsiteX328" fmla="*/ 1181100 w 1263650"/>
                <a:gd name="connsiteY328" fmla="*/ 1879599 h 2044699"/>
                <a:gd name="connsiteX329" fmla="*/ 1181100 w 1263650"/>
                <a:gd name="connsiteY329" fmla="*/ 1885949 h 2044699"/>
                <a:gd name="connsiteX330" fmla="*/ 1174750 w 1263650"/>
                <a:gd name="connsiteY330" fmla="*/ 1892299 h 2044699"/>
                <a:gd name="connsiteX331" fmla="*/ 1168400 w 1263650"/>
                <a:gd name="connsiteY331" fmla="*/ 1898649 h 2044699"/>
                <a:gd name="connsiteX332" fmla="*/ 1162050 w 1263650"/>
                <a:gd name="connsiteY332" fmla="*/ 1904999 h 2044699"/>
                <a:gd name="connsiteX333" fmla="*/ 1162050 w 1263650"/>
                <a:gd name="connsiteY333" fmla="*/ 1908174 h 2044699"/>
                <a:gd name="connsiteX334" fmla="*/ 1162050 w 1263650"/>
                <a:gd name="connsiteY334" fmla="*/ 1911349 h 2044699"/>
                <a:gd name="connsiteX335" fmla="*/ 1158875 w 1263650"/>
                <a:gd name="connsiteY335" fmla="*/ 1911349 h 2044699"/>
                <a:gd name="connsiteX336" fmla="*/ 1158875 w 1263650"/>
                <a:gd name="connsiteY336" fmla="*/ 1914524 h 2044699"/>
                <a:gd name="connsiteX337" fmla="*/ 1155700 w 1263650"/>
                <a:gd name="connsiteY337" fmla="*/ 1914524 h 2044699"/>
                <a:gd name="connsiteX338" fmla="*/ 1155700 w 1263650"/>
                <a:gd name="connsiteY338" fmla="*/ 1911349 h 2044699"/>
                <a:gd name="connsiteX339" fmla="*/ 1146175 w 1263650"/>
                <a:gd name="connsiteY339" fmla="*/ 1917699 h 2044699"/>
                <a:gd name="connsiteX340" fmla="*/ 1146175 w 1263650"/>
                <a:gd name="connsiteY340" fmla="*/ 1927224 h 2044699"/>
                <a:gd name="connsiteX341" fmla="*/ 1149350 w 1263650"/>
                <a:gd name="connsiteY341" fmla="*/ 1943099 h 2044699"/>
                <a:gd name="connsiteX342" fmla="*/ 1146175 w 1263650"/>
                <a:gd name="connsiteY342" fmla="*/ 1949449 h 2044699"/>
                <a:gd name="connsiteX343" fmla="*/ 1146175 w 1263650"/>
                <a:gd name="connsiteY343" fmla="*/ 1955799 h 2044699"/>
                <a:gd name="connsiteX344" fmla="*/ 1146175 w 1263650"/>
                <a:gd name="connsiteY344" fmla="*/ 1958974 h 2044699"/>
                <a:gd name="connsiteX345" fmla="*/ 1146175 w 1263650"/>
                <a:gd name="connsiteY345" fmla="*/ 1962149 h 2044699"/>
                <a:gd name="connsiteX346" fmla="*/ 1143000 w 1263650"/>
                <a:gd name="connsiteY346" fmla="*/ 1965324 h 2044699"/>
                <a:gd name="connsiteX347" fmla="*/ 1139825 w 1263650"/>
                <a:gd name="connsiteY347" fmla="*/ 1968499 h 2044699"/>
                <a:gd name="connsiteX348" fmla="*/ 1139825 w 1263650"/>
                <a:gd name="connsiteY348" fmla="*/ 1971674 h 2044699"/>
                <a:gd name="connsiteX349" fmla="*/ 1136650 w 1263650"/>
                <a:gd name="connsiteY349" fmla="*/ 1971674 h 2044699"/>
                <a:gd name="connsiteX350" fmla="*/ 1139825 w 1263650"/>
                <a:gd name="connsiteY350" fmla="*/ 1974849 h 2044699"/>
                <a:gd name="connsiteX351" fmla="*/ 1143000 w 1263650"/>
                <a:gd name="connsiteY351" fmla="*/ 1981199 h 2044699"/>
                <a:gd name="connsiteX352" fmla="*/ 1143000 w 1263650"/>
                <a:gd name="connsiteY352" fmla="*/ 1984374 h 2044699"/>
                <a:gd name="connsiteX353" fmla="*/ 1149350 w 1263650"/>
                <a:gd name="connsiteY353" fmla="*/ 1987549 h 2044699"/>
                <a:gd name="connsiteX354" fmla="*/ 1152525 w 1263650"/>
                <a:gd name="connsiteY354" fmla="*/ 1987549 h 2044699"/>
                <a:gd name="connsiteX355" fmla="*/ 1155700 w 1263650"/>
                <a:gd name="connsiteY355" fmla="*/ 1987549 h 2044699"/>
                <a:gd name="connsiteX356" fmla="*/ 1158875 w 1263650"/>
                <a:gd name="connsiteY356" fmla="*/ 1987549 h 2044699"/>
                <a:gd name="connsiteX357" fmla="*/ 1162050 w 1263650"/>
                <a:gd name="connsiteY357" fmla="*/ 1987549 h 2044699"/>
                <a:gd name="connsiteX358" fmla="*/ 1165225 w 1263650"/>
                <a:gd name="connsiteY358" fmla="*/ 1987549 h 2044699"/>
                <a:gd name="connsiteX359" fmla="*/ 1165225 w 1263650"/>
                <a:gd name="connsiteY359" fmla="*/ 1990724 h 2044699"/>
                <a:gd name="connsiteX360" fmla="*/ 1171575 w 1263650"/>
                <a:gd name="connsiteY360" fmla="*/ 2000249 h 2044699"/>
                <a:gd name="connsiteX361" fmla="*/ 1171575 w 1263650"/>
                <a:gd name="connsiteY361" fmla="*/ 2003424 h 2044699"/>
                <a:gd name="connsiteX362" fmla="*/ 1171575 w 1263650"/>
                <a:gd name="connsiteY362" fmla="*/ 2012949 h 2044699"/>
                <a:gd name="connsiteX363" fmla="*/ 1171575 w 1263650"/>
                <a:gd name="connsiteY363" fmla="*/ 2016124 h 2044699"/>
                <a:gd name="connsiteX364" fmla="*/ 1171575 w 1263650"/>
                <a:gd name="connsiteY364" fmla="*/ 2019299 h 2044699"/>
                <a:gd name="connsiteX365" fmla="*/ 1168400 w 1263650"/>
                <a:gd name="connsiteY365" fmla="*/ 2025649 h 2044699"/>
                <a:gd name="connsiteX366" fmla="*/ 1165225 w 1263650"/>
                <a:gd name="connsiteY366" fmla="*/ 2028824 h 2044699"/>
                <a:gd name="connsiteX367" fmla="*/ 1155700 w 1263650"/>
                <a:gd name="connsiteY367" fmla="*/ 2038349 h 2044699"/>
                <a:gd name="connsiteX368" fmla="*/ 1155700 w 1263650"/>
                <a:gd name="connsiteY368" fmla="*/ 2041524 h 2044699"/>
                <a:gd name="connsiteX369" fmla="*/ 1146175 w 1263650"/>
                <a:gd name="connsiteY369" fmla="*/ 2044699 h 2044699"/>
                <a:gd name="connsiteX370" fmla="*/ 1139825 w 1263650"/>
                <a:gd name="connsiteY370" fmla="*/ 2044699 h 2044699"/>
                <a:gd name="connsiteX371" fmla="*/ 1133475 w 1263650"/>
                <a:gd name="connsiteY371" fmla="*/ 2041524 h 2044699"/>
                <a:gd name="connsiteX372" fmla="*/ 1130300 w 1263650"/>
                <a:gd name="connsiteY372" fmla="*/ 2041524 h 2044699"/>
                <a:gd name="connsiteX373" fmla="*/ 1130300 w 1263650"/>
                <a:gd name="connsiteY373" fmla="*/ 2038349 h 2044699"/>
                <a:gd name="connsiteX374" fmla="*/ 1127125 w 1263650"/>
                <a:gd name="connsiteY374" fmla="*/ 2038349 h 2044699"/>
                <a:gd name="connsiteX375" fmla="*/ 1127125 w 1263650"/>
                <a:gd name="connsiteY375" fmla="*/ 2041524 h 2044699"/>
                <a:gd name="connsiteX376" fmla="*/ 1123950 w 1263650"/>
                <a:gd name="connsiteY376" fmla="*/ 2041524 h 2044699"/>
                <a:gd name="connsiteX377" fmla="*/ 901700 w 1263650"/>
                <a:gd name="connsiteY377" fmla="*/ 2022474 h 2044699"/>
                <a:gd name="connsiteX378" fmla="*/ 739775 w 1263650"/>
                <a:gd name="connsiteY378" fmla="*/ 2009774 h 2044699"/>
                <a:gd name="connsiteX379" fmla="*/ 736600 w 1263650"/>
                <a:gd name="connsiteY379" fmla="*/ 1990724 h 2044699"/>
                <a:gd name="connsiteX380" fmla="*/ 733425 w 1263650"/>
                <a:gd name="connsiteY380" fmla="*/ 1981199 h 2044699"/>
                <a:gd name="connsiteX381" fmla="*/ 730250 w 1263650"/>
                <a:gd name="connsiteY381" fmla="*/ 1981199 h 2044699"/>
                <a:gd name="connsiteX382" fmla="*/ 730250 w 1263650"/>
                <a:gd name="connsiteY382" fmla="*/ 1978024 h 2044699"/>
                <a:gd name="connsiteX383" fmla="*/ 733425 w 1263650"/>
                <a:gd name="connsiteY383" fmla="*/ 1974849 h 2044699"/>
                <a:gd name="connsiteX384" fmla="*/ 736600 w 1263650"/>
                <a:gd name="connsiteY384" fmla="*/ 1974849 h 2044699"/>
                <a:gd name="connsiteX385" fmla="*/ 736600 w 1263650"/>
                <a:gd name="connsiteY385" fmla="*/ 1978024 h 2044699"/>
                <a:gd name="connsiteX386" fmla="*/ 736600 w 1263650"/>
                <a:gd name="connsiteY386" fmla="*/ 1981199 h 2044699"/>
                <a:gd name="connsiteX387" fmla="*/ 739775 w 1263650"/>
                <a:gd name="connsiteY387" fmla="*/ 1990724 h 2044699"/>
                <a:gd name="connsiteX388" fmla="*/ 742950 w 1263650"/>
                <a:gd name="connsiteY388" fmla="*/ 1993899 h 2044699"/>
                <a:gd name="connsiteX389" fmla="*/ 742950 w 1263650"/>
                <a:gd name="connsiteY389" fmla="*/ 2000249 h 2044699"/>
                <a:gd name="connsiteX390" fmla="*/ 746125 w 1263650"/>
                <a:gd name="connsiteY390" fmla="*/ 2000249 h 2044699"/>
                <a:gd name="connsiteX391" fmla="*/ 746125 w 1263650"/>
                <a:gd name="connsiteY391" fmla="*/ 1997074 h 2044699"/>
                <a:gd name="connsiteX392" fmla="*/ 746125 w 1263650"/>
                <a:gd name="connsiteY392" fmla="*/ 1987549 h 2044699"/>
                <a:gd name="connsiteX393" fmla="*/ 746125 w 1263650"/>
                <a:gd name="connsiteY393" fmla="*/ 1984374 h 2044699"/>
                <a:gd name="connsiteX394" fmla="*/ 746125 w 1263650"/>
                <a:gd name="connsiteY394" fmla="*/ 1981199 h 2044699"/>
                <a:gd name="connsiteX395" fmla="*/ 742950 w 1263650"/>
                <a:gd name="connsiteY395" fmla="*/ 1974849 h 2044699"/>
                <a:gd name="connsiteX396" fmla="*/ 739775 w 1263650"/>
                <a:gd name="connsiteY396" fmla="*/ 1971674 h 2044699"/>
                <a:gd name="connsiteX397" fmla="*/ 736600 w 1263650"/>
                <a:gd name="connsiteY397" fmla="*/ 1968499 h 2044699"/>
                <a:gd name="connsiteX398" fmla="*/ 733425 w 1263650"/>
                <a:gd name="connsiteY398" fmla="*/ 1971674 h 2044699"/>
                <a:gd name="connsiteX399" fmla="*/ 730250 w 1263650"/>
                <a:gd name="connsiteY399" fmla="*/ 1971674 h 2044699"/>
                <a:gd name="connsiteX400" fmla="*/ 730250 w 1263650"/>
                <a:gd name="connsiteY400" fmla="*/ 1974849 h 2044699"/>
                <a:gd name="connsiteX401" fmla="*/ 727075 w 1263650"/>
                <a:gd name="connsiteY401" fmla="*/ 1974849 h 2044699"/>
                <a:gd name="connsiteX402" fmla="*/ 723900 w 1263650"/>
                <a:gd name="connsiteY402" fmla="*/ 1971674 h 2044699"/>
                <a:gd name="connsiteX403" fmla="*/ 727075 w 1263650"/>
                <a:gd name="connsiteY403" fmla="*/ 1968499 h 2044699"/>
                <a:gd name="connsiteX404" fmla="*/ 727075 w 1263650"/>
                <a:gd name="connsiteY404" fmla="*/ 1965324 h 2044699"/>
                <a:gd name="connsiteX405" fmla="*/ 730250 w 1263650"/>
                <a:gd name="connsiteY405" fmla="*/ 1965324 h 2044699"/>
                <a:gd name="connsiteX406" fmla="*/ 730250 w 1263650"/>
                <a:gd name="connsiteY406" fmla="*/ 1962149 h 2044699"/>
                <a:gd name="connsiteX407" fmla="*/ 733425 w 1263650"/>
                <a:gd name="connsiteY407" fmla="*/ 1962149 h 2044699"/>
                <a:gd name="connsiteX408" fmla="*/ 733425 w 1263650"/>
                <a:gd name="connsiteY408" fmla="*/ 1958974 h 2044699"/>
                <a:gd name="connsiteX409" fmla="*/ 730250 w 1263650"/>
                <a:gd name="connsiteY409" fmla="*/ 1955799 h 2044699"/>
                <a:gd name="connsiteX410" fmla="*/ 730250 w 1263650"/>
                <a:gd name="connsiteY410" fmla="*/ 1958974 h 2044699"/>
                <a:gd name="connsiteX411" fmla="*/ 730250 w 1263650"/>
                <a:gd name="connsiteY411" fmla="*/ 1962149 h 2044699"/>
                <a:gd name="connsiteX412" fmla="*/ 727075 w 1263650"/>
                <a:gd name="connsiteY412" fmla="*/ 1962149 h 2044699"/>
                <a:gd name="connsiteX413" fmla="*/ 727075 w 1263650"/>
                <a:gd name="connsiteY413" fmla="*/ 1958974 h 2044699"/>
                <a:gd name="connsiteX414" fmla="*/ 723900 w 1263650"/>
                <a:gd name="connsiteY414" fmla="*/ 1955799 h 2044699"/>
                <a:gd name="connsiteX415" fmla="*/ 723900 w 1263650"/>
                <a:gd name="connsiteY415" fmla="*/ 1949449 h 2044699"/>
                <a:gd name="connsiteX416" fmla="*/ 723900 w 1263650"/>
                <a:gd name="connsiteY416" fmla="*/ 1946274 h 2044699"/>
                <a:gd name="connsiteX417" fmla="*/ 733425 w 1263650"/>
                <a:gd name="connsiteY417" fmla="*/ 1943099 h 2044699"/>
                <a:gd name="connsiteX418" fmla="*/ 733425 w 1263650"/>
                <a:gd name="connsiteY418" fmla="*/ 1917699 h 2044699"/>
                <a:gd name="connsiteX419" fmla="*/ 727075 w 1263650"/>
                <a:gd name="connsiteY419" fmla="*/ 1895474 h 2044699"/>
                <a:gd name="connsiteX420" fmla="*/ 720725 w 1263650"/>
                <a:gd name="connsiteY420" fmla="*/ 1870074 h 2044699"/>
                <a:gd name="connsiteX421" fmla="*/ 698500 w 1263650"/>
                <a:gd name="connsiteY421" fmla="*/ 1831974 h 2044699"/>
                <a:gd name="connsiteX422" fmla="*/ 695325 w 1263650"/>
                <a:gd name="connsiteY422" fmla="*/ 1828799 h 2044699"/>
                <a:gd name="connsiteX423" fmla="*/ 682625 w 1263650"/>
                <a:gd name="connsiteY423" fmla="*/ 1816099 h 2044699"/>
                <a:gd name="connsiteX424" fmla="*/ 673100 w 1263650"/>
                <a:gd name="connsiteY424" fmla="*/ 1800224 h 2044699"/>
                <a:gd name="connsiteX425" fmla="*/ 660400 w 1263650"/>
                <a:gd name="connsiteY425" fmla="*/ 1787524 h 2044699"/>
                <a:gd name="connsiteX426" fmla="*/ 660400 w 1263650"/>
                <a:gd name="connsiteY426" fmla="*/ 1784349 h 2044699"/>
                <a:gd name="connsiteX427" fmla="*/ 657225 w 1263650"/>
                <a:gd name="connsiteY427" fmla="*/ 1784349 h 2044699"/>
                <a:gd name="connsiteX428" fmla="*/ 654050 w 1263650"/>
                <a:gd name="connsiteY428" fmla="*/ 1781174 h 2044699"/>
                <a:gd name="connsiteX429" fmla="*/ 654050 w 1263650"/>
                <a:gd name="connsiteY429" fmla="*/ 1784349 h 2044699"/>
                <a:gd name="connsiteX430" fmla="*/ 641350 w 1263650"/>
                <a:gd name="connsiteY430" fmla="*/ 1771649 h 2044699"/>
                <a:gd name="connsiteX431" fmla="*/ 635000 w 1263650"/>
                <a:gd name="connsiteY431" fmla="*/ 1758949 h 2044699"/>
                <a:gd name="connsiteX432" fmla="*/ 628650 w 1263650"/>
                <a:gd name="connsiteY432" fmla="*/ 1752599 h 2044699"/>
                <a:gd name="connsiteX433" fmla="*/ 622300 w 1263650"/>
                <a:gd name="connsiteY433" fmla="*/ 1746249 h 2044699"/>
                <a:gd name="connsiteX434" fmla="*/ 615950 w 1263650"/>
                <a:gd name="connsiteY434" fmla="*/ 1749424 h 2044699"/>
                <a:gd name="connsiteX435" fmla="*/ 615950 w 1263650"/>
                <a:gd name="connsiteY435" fmla="*/ 1746249 h 2044699"/>
                <a:gd name="connsiteX436" fmla="*/ 615950 w 1263650"/>
                <a:gd name="connsiteY436" fmla="*/ 1743074 h 2044699"/>
                <a:gd name="connsiteX437" fmla="*/ 612775 w 1263650"/>
                <a:gd name="connsiteY437" fmla="*/ 1743074 h 2044699"/>
                <a:gd name="connsiteX438" fmla="*/ 609600 w 1263650"/>
                <a:gd name="connsiteY438" fmla="*/ 1743074 h 2044699"/>
                <a:gd name="connsiteX439" fmla="*/ 606425 w 1263650"/>
                <a:gd name="connsiteY439" fmla="*/ 1743074 h 2044699"/>
                <a:gd name="connsiteX440" fmla="*/ 606425 w 1263650"/>
                <a:gd name="connsiteY440" fmla="*/ 1746249 h 2044699"/>
                <a:gd name="connsiteX441" fmla="*/ 603250 w 1263650"/>
                <a:gd name="connsiteY441" fmla="*/ 1752599 h 2044699"/>
                <a:gd name="connsiteX442" fmla="*/ 603250 w 1263650"/>
                <a:gd name="connsiteY442" fmla="*/ 1755774 h 2044699"/>
                <a:gd name="connsiteX443" fmla="*/ 600075 w 1263650"/>
                <a:gd name="connsiteY443" fmla="*/ 1755774 h 2044699"/>
                <a:gd name="connsiteX444" fmla="*/ 593725 w 1263650"/>
                <a:gd name="connsiteY444" fmla="*/ 1749424 h 2044699"/>
                <a:gd name="connsiteX445" fmla="*/ 593725 w 1263650"/>
                <a:gd name="connsiteY445" fmla="*/ 1746249 h 2044699"/>
                <a:gd name="connsiteX446" fmla="*/ 584200 w 1263650"/>
                <a:gd name="connsiteY446" fmla="*/ 1743074 h 2044699"/>
                <a:gd name="connsiteX447" fmla="*/ 581025 w 1263650"/>
                <a:gd name="connsiteY447" fmla="*/ 1739899 h 2044699"/>
                <a:gd name="connsiteX448" fmla="*/ 581025 w 1263650"/>
                <a:gd name="connsiteY448" fmla="*/ 1736724 h 2044699"/>
                <a:gd name="connsiteX449" fmla="*/ 587375 w 1263650"/>
                <a:gd name="connsiteY449" fmla="*/ 1736724 h 2044699"/>
                <a:gd name="connsiteX450" fmla="*/ 590550 w 1263650"/>
                <a:gd name="connsiteY450" fmla="*/ 1730374 h 2044699"/>
                <a:gd name="connsiteX451" fmla="*/ 590550 w 1263650"/>
                <a:gd name="connsiteY451" fmla="*/ 1724024 h 2044699"/>
                <a:gd name="connsiteX452" fmla="*/ 587375 w 1263650"/>
                <a:gd name="connsiteY452" fmla="*/ 1704974 h 2044699"/>
                <a:gd name="connsiteX453" fmla="*/ 581025 w 1263650"/>
                <a:gd name="connsiteY453" fmla="*/ 1689099 h 2044699"/>
                <a:gd name="connsiteX454" fmla="*/ 574675 w 1263650"/>
                <a:gd name="connsiteY454" fmla="*/ 1682749 h 2044699"/>
                <a:gd name="connsiteX455" fmla="*/ 555625 w 1263650"/>
                <a:gd name="connsiteY455" fmla="*/ 1679574 h 2044699"/>
                <a:gd name="connsiteX456" fmla="*/ 536575 w 1263650"/>
                <a:gd name="connsiteY456" fmla="*/ 1679574 h 2044699"/>
                <a:gd name="connsiteX457" fmla="*/ 533400 w 1263650"/>
                <a:gd name="connsiteY457" fmla="*/ 1682749 h 2044699"/>
                <a:gd name="connsiteX458" fmla="*/ 527050 w 1263650"/>
                <a:gd name="connsiteY458" fmla="*/ 1676399 h 2044699"/>
                <a:gd name="connsiteX459" fmla="*/ 514350 w 1263650"/>
                <a:gd name="connsiteY459" fmla="*/ 1670049 h 2044699"/>
                <a:gd name="connsiteX460" fmla="*/ 511175 w 1263650"/>
                <a:gd name="connsiteY460" fmla="*/ 1670049 h 2044699"/>
                <a:gd name="connsiteX461" fmla="*/ 492125 w 1263650"/>
                <a:gd name="connsiteY461" fmla="*/ 1654174 h 2044699"/>
                <a:gd name="connsiteX462" fmla="*/ 485775 w 1263650"/>
                <a:gd name="connsiteY462" fmla="*/ 1654174 h 2044699"/>
                <a:gd name="connsiteX463" fmla="*/ 479425 w 1263650"/>
                <a:gd name="connsiteY463" fmla="*/ 1641474 h 2044699"/>
                <a:gd name="connsiteX464" fmla="*/ 476250 w 1263650"/>
                <a:gd name="connsiteY464" fmla="*/ 1641474 h 2044699"/>
                <a:gd name="connsiteX465" fmla="*/ 473075 w 1263650"/>
                <a:gd name="connsiteY465" fmla="*/ 1638299 h 2044699"/>
                <a:gd name="connsiteX466" fmla="*/ 473075 w 1263650"/>
                <a:gd name="connsiteY466" fmla="*/ 1631949 h 2044699"/>
                <a:gd name="connsiteX467" fmla="*/ 473075 w 1263650"/>
                <a:gd name="connsiteY467" fmla="*/ 1625599 h 2044699"/>
                <a:gd name="connsiteX468" fmla="*/ 473075 w 1263650"/>
                <a:gd name="connsiteY468" fmla="*/ 1622424 h 2044699"/>
                <a:gd name="connsiteX469" fmla="*/ 473075 w 1263650"/>
                <a:gd name="connsiteY469" fmla="*/ 1619249 h 2044699"/>
                <a:gd name="connsiteX470" fmla="*/ 473075 w 1263650"/>
                <a:gd name="connsiteY470" fmla="*/ 1616074 h 2044699"/>
                <a:gd name="connsiteX471" fmla="*/ 469900 w 1263650"/>
                <a:gd name="connsiteY471" fmla="*/ 1616074 h 2044699"/>
                <a:gd name="connsiteX472" fmla="*/ 463550 w 1263650"/>
                <a:gd name="connsiteY472" fmla="*/ 1612899 h 2044699"/>
                <a:gd name="connsiteX473" fmla="*/ 460375 w 1263650"/>
                <a:gd name="connsiteY473" fmla="*/ 1609724 h 2044699"/>
                <a:gd name="connsiteX474" fmla="*/ 460375 w 1263650"/>
                <a:gd name="connsiteY474" fmla="*/ 1606549 h 2044699"/>
                <a:gd name="connsiteX475" fmla="*/ 457200 w 1263650"/>
                <a:gd name="connsiteY475" fmla="*/ 1603374 h 2044699"/>
                <a:gd name="connsiteX476" fmla="*/ 450850 w 1263650"/>
                <a:gd name="connsiteY476" fmla="*/ 1597024 h 2044699"/>
                <a:gd name="connsiteX477" fmla="*/ 447675 w 1263650"/>
                <a:gd name="connsiteY477" fmla="*/ 1593849 h 2044699"/>
                <a:gd name="connsiteX478" fmla="*/ 444500 w 1263650"/>
                <a:gd name="connsiteY478" fmla="*/ 1590674 h 2044699"/>
                <a:gd name="connsiteX479" fmla="*/ 434975 w 1263650"/>
                <a:gd name="connsiteY479" fmla="*/ 1581149 h 2044699"/>
                <a:gd name="connsiteX480" fmla="*/ 422275 w 1263650"/>
                <a:gd name="connsiteY480" fmla="*/ 1577974 h 2044699"/>
                <a:gd name="connsiteX481" fmla="*/ 409575 w 1263650"/>
                <a:gd name="connsiteY481" fmla="*/ 1577974 h 2044699"/>
                <a:gd name="connsiteX482" fmla="*/ 396875 w 1263650"/>
                <a:gd name="connsiteY482" fmla="*/ 1571624 h 2044699"/>
                <a:gd name="connsiteX483" fmla="*/ 384175 w 1263650"/>
                <a:gd name="connsiteY483" fmla="*/ 1568449 h 2044699"/>
                <a:gd name="connsiteX484" fmla="*/ 374650 w 1263650"/>
                <a:gd name="connsiteY484" fmla="*/ 1562099 h 2044699"/>
                <a:gd name="connsiteX485" fmla="*/ 368300 w 1263650"/>
                <a:gd name="connsiteY485" fmla="*/ 1555749 h 2044699"/>
                <a:gd name="connsiteX486" fmla="*/ 355600 w 1263650"/>
                <a:gd name="connsiteY486" fmla="*/ 1555749 h 2044699"/>
                <a:gd name="connsiteX487" fmla="*/ 346075 w 1263650"/>
                <a:gd name="connsiteY487" fmla="*/ 1549399 h 2044699"/>
                <a:gd name="connsiteX488" fmla="*/ 336550 w 1263650"/>
                <a:gd name="connsiteY488" fmla="*/ 1549399 h 2044699"/>
                <a:gd name="connsiteX489" fmla="*/ 330200 w 1263650"/>
                <a:gd name="connsiteY489" fmla="*/ 1546224 h 2044699"/>
                <a:gd name="connsiteX490" fmla="*/ 323850 w 1263650"/>
                <a:gd name="connsiteY490" fmla="*/ 1546224 h 2044699"/>
                <a:gd name="connsiteX491" fmla="*/ 307975 w 1263650"/>
                <a:gd name="connsiteY491" fmla="*/ 1546224 h 2044699"/>
                <a:gd name="connsiteX492" fmla="*/ 298450 w 1263650"/>
                <a:gd name="connsiteY492" fmla="*/ 1546224 h 2044699"/>
                <a:gd name="connsiteX493" fmla="*/ 295275 w 1263650"/>
                <a:gd name="connsiteY493" fmla="*/ 1543049 h 2044699"/>
                <a:gd name="connsiteX494" fmla="*/ 292100 w 1263650"/>
                <a:gd name="connsiteY494" fmla="*/ 1527174 h 2044699"/>
                <a:gd name="connsiteX495" fmla="*/ 288925 w 1263650"/>
                <a:gd name="connsiteY495" fmla="*/ 1520824 h 2044699"/>
                <a:gd name="connsiteX496" fmla="*/ 282575 w 1263650"/>
                <a:gd name="connsiteY496" fmla="*/ 1517649 h 2044699"/>
                <a:gd name="connsiteX497" fmla="*/ 279400 w 1263650"/>
                <a:gd name="connsiteY497" fmla="*/ 1517649 h 2044699"/>
                <a:gd name="connsiteX498" fmla="*/ 276225 w 1263650"/>
                <a:gd name="connsiteY498" fmla="*/ 1517649 h 2044699"/>
                <a:gd name="connsiteX499" fmla="*/ 276225 w 1263650"/>
                <a:gd name="connsiteY499" fmla="*/ 1514474 h 2044699"/>
                <a:gd name="connsiteX500" fmla="*/ 276225 w 1263650"/>
                <a:gd name="connsiteY500" fmla="*/ 1511299 h 2044699"/>
                <a:gd name="connsiteX501" fmla="*/ 276225 w 1263650"/>
                <a:gd name="connsiteY501" fmla="*/ 1508124 h 2044699"/>
                <a:gd name="connsiteX502" fmla="*/ 279400 w 1263650"/>
                <a:gd name="connsiteY502" fmla="*/ 1501774 h 2044699"/>
                <a:gd name="connsiteX503" fmla="*/ 285750 w 1263650"/>
                <a:gd name="connsiteY503" fmla="*/ 1492249 h 2044699"/>
                <a:gd name="connsiteX504" fmla="*/ 285750 w 1263650"/>
                <a:gd name="connsiteY504" fmla="*/ 1485899 h 2044699"/>
                <a:gd name="connsiteX505" fmla="*/ 285750 w 1263650"/>
                <a:gd name="connsiteY505" fmla="*/ 1479549 h 2044699"/>
                <a:gd name="connsiteX506" fmla="*/ 288925 w 1263650"/>
                <a:gd name="connsiteY506" fmla="*/ 1470024 h 2044699"/>
                <a:gd name="connsiteX507" fmla="*/ 292100 w 1263650"/>
                <a:gd name="connsiteY507" fmla="*/ 1463674 h 2044699"/>
                <a:gd name="connsiteX508" fmla="*/ 288925 w 1263650"/>
                <a:gd name="connsiteY508" fmla="*/ 1457324 h 2044699"/>
                <a:gd name="connsiteX509" fmla="*/ 285750 w 1263650"/>
                <a:gd name="connsiteY509" fmla="*/ 1450974 h 2044699"/>
                <a:gd name="connsiteX510" fmla="*/ 285750 w 1263650"/>
                <a:gd name="connsiteY510" fmla="*/ 1444624 h 2044699"/>
                <a:gd name="connsiteX511" fmla="*/ 292100 w 1263650"/>
                <a:gd name="connsiteY511" fmla="*/ 1438274 h 2044699"/>
                <a:gd name="connsiteX512" fmla="*/ 292100 w 1263650"/>
                <a:gd name="connsiteY512" fmla="*/ 1435099 h 2044699"/>
                <a:gd name="connsiteX513" fmla="*/ 295275 w 1263650"/>
                <a:gd name="connsiteY513" fmla="*/ 1428749 h 2044699"/>
                <a:gd name="connsiteX514" fmla="*/ 301625 w 1263650"/>
                <a:gd name="connsiteY514" fmla="*/ 1422399 h 2044699"/>
                <a:gd name="connsiteX515" fmla="*/ 301625 w 1263650"/>
                <a:gd name="connsiteY515" fmla="*/ 1419224 h 2044699"/>
                <a:gd name="connsiteX516" fmla="*/ 301625 w 1263650"/>
                <a:gd name="connsiteY516" fmla="*/ 1416049 h 2044699"/>
                <a:gd name="connsiteX517" fmla="*/ 301625 w 1263650"/>
                <a:gd name="connsiteY517" fmla="*/ 1406524 h 2044699"/>
                <a:gd name="connsiteX518" fmla="*/ 288925 w 1263650"/>
                <a:gd name="connsiteY518" fmla="*/ 1396999 h 2044699"/>
                <a:gd name="connsiteX519" fmla="*/ 285750 w 1263650"/>
                <a:gd name="connsiteY519" fmla="*/ 1400174 h 2044699"/>
                <a:gd name="connsiteX520" fmla="*/ 269875 w 1263650"/>
                <a:gd name="connsiteY520" fmla="*/ 1387474 h 2044699"/>
                <a:gd name="connsiteX521" fmla="*/ 269875 w 1263650"/>
                <a:gd name="connsiteY521" fmla="*/ 1377949 h 2044699"/>
                <a:gd name="connsiteX522" fmla="*/ 273050 w 1263650"/>
                <a:gd name="connsiteY522" fmla="*/ 1371599 h 2044699"/>
                <a:gd name="connsiteX523" fmla="*/ 276225 w 1263650"/>
                <a:gd name="connsiteY523" fmla="*/ 1368424 h 2044699"/>
                <a:gd name="connsiteX524" fmla="*/ 282575 w 1263650"/>
                <a:gd name="connsiteY524" fmla="*/ 1365249 h 2044699"/>
                <a:gd name="connsiteX525" fmla="*/ 282575 w 1263650"/>
                <a:gd name="connsiteY525" fmla="*/ 1362074 h 2044699"/>
                <a:gd name="connsiteX526" fmla="*/ 282575 w 1263650"/>
                <a:gd name="connsiteY526" fmla="*/ 1355724 h 2044699"/>
                <a:gd name="connsiteX527" fmla="*/ 279400 w 1263650"/>
                <a:gd name="connsiteY527" fmla="*/ 1349374 h 2044699"/>
                <a:gd name="connsiteX528" fmla="*/ 279400 w 1263650"/>
                <a:gd name="connsiteY528" fmla="*/ 1346199 h 2044699"/>
                <a:gd name="connsiteX529" fmla="*/ 269875 w 1263650"/>
                <a:gd name="connsiteY529" fmla="*/ 1343024 h 2044699"/>
                <a:gd name="connsiteX530" fmla="*/ 260350 w 1263650"/>
                <a:gd name="connsiteY530" fmla="*/ 1336674 h 2044699"/>
                <a:gd name="connsiteX531" fmla="*/ 254000 w 1263650"/>
                <a:gd name="connsiteY531" fmla="*/ 1327149 h 2044699"/>
                <a:gd name="connsiteX532" fmla="*/ 250825 w 1263650"/>
                <a:gd name="connsiteY532" fmla="*/ 1317624 h 2044699"/>
                <a:gd name="connsiteX533" fmla="*/ 247650 w 1263650"/>
                <a:gd name="connsiteY533" fmla="*/ 1308099 h 2044699"/>
                <a:gd name="connsiteX534" fmla="*/ 244475 w 1263650"/>
                <a:gd name="connsiteY534" fmla="*/ 1298574 h 2044699"/>
                <a:gd name="connsiteX535" fmla="*/ 238125 w 1263650"/>
                <a:gd name="connsiteY535" fmla="*/ 1295399 h 2044699"/>
                <a:gd name="connsiteX536" fmla="*/ 228600 w 1263650"/>
                <a:gd name="connsiteY536" fmla="*/ 1289049 h 2044699"/>
                <a:gd name="connsiteX537" fmla="*/ 225425 w 1263650"/>
                <a:gd name="connsiteY537" fmla="*/ 1282699 h 2044699"/>
                <a:gd name="connsiteX538" fmla="*/ 225425 w 1263650"/>
                <a:gd name="connsiteY538" fmla="*/ 1273174 h 2044699"/>
                <a:gd name="connsiteX539" fmla="*/ 228600 w 1263650"/>
                <a:gd name="connsiteY539" fmla="*/ 1269999 h 2044699"/>
                <a:gd name="connsiteX540" fmla="*/ 228600 w 1263650"/>
                <a:gd name="connsiteY540" fmla="*/ 1266824 h 2044699"/>
                <a:gd name="connsiteX541" fmla="*/ 225425 w 1263650"/>
                <a:gd name="connsiteY541" fmla="*/ 1263649 h 2044699"/>
                <a:gd name="connsiteX542" fmla="*/ 225425 w 1263650"/>
                <a:gd name="connsiteY542" fmla="*/ 1260474 h 2044699"/>
                <a:gd name="connsiteX543" fmla="*/ 212725 w 1263650"/>
                <a:gd name="connsiteY543" fmla="*/ 1244599 h 2044699"/>
                <a:gd name="connsiteX544" fmla="*/ 209550 w 1263650"/>
                <a:gd name="connsiteY544" fmla="*/ 1219199 h 2044699"/>
                <a:gd name="connsiteX545" fmla="*/ 200025 w 1263650"/>
                <a:gd name="connsiteY545" fmla="*/ 1212849 h 2044699"/>
                <a:gd name="connsiteX546" fmla="*/ 196850 w 1263650"/>
                <a:gd name="connsiteY546" fmla="*/ 1193799 h 2044699"/>
                <a:gd name="connsiteX547" fmla="*/ 187325 w 1263650"/>
                <a:gd name="connsiteY547" fmla="*/ 1177924 h 2044699"/>
                <a:gd name="connsiteX548" fmla="*/ 187325 w 1263650"/>
                <a:gd name="connsiteY548" fmla="*/ 1171574 h 2044699"/>
                <a:gd name="connsiteX549" fmla="*/ 177800 w 1263650"/>
                <a:gd name="connsiteY549" fmla="*/ 1162049 h 2044699"/>
                <a:gd name="connsiteX550" fmla="*/ 171450 w 1263650"/>
                <a:gd name="connsiteY550" fmla="*/ 1162049 h 2044699"/>
                <a:gd name="connsiteX551" fmla="*/ 171450 w 1263650"/>
                <a:gd name="connsiteY551" fmla="*/ 1158874 h 2044699"/>
                <a:gd name="connsiteX552" fmla="*/ 171450 w 1263650"/>
                <a:gd name="connsiteY552" fmla="*/ 1152524 h 2044699"/>
                <a:gd name="connsiteX553" fmla="*/ 165100 w 1263650"/>
                <a:gd name="connsiteY553" fmla="*/ 1146174 h 2044699"/>
                <a:gd name="connsiteX554" fmla="*/ 165100 w 1263650"/>
                <a:gd name="connsiteY554" fmla="*/ 1142999 h 2044699"/>
                <a:gd name="connsiteX555" fmla="*/ 165100 w 1263650"/>
                <a:gd name="connsiteY555" fmla="*/ 1136649 h 2044699"/>
                <a:gd name="connsiteX556" fmla="*/ 168275 w 1263650"/>
                <a:gd name="connsiteY556" fmla="*/ 1133474 h 2044699"/>
                <a:gd name="connsiteX557" fmla="*/ 168275 w 1263650"/>
                <a:gd name="connsiteY557" fmla="*/ 1130299 h 2044699"/>
                <a:gd name="connsiteX558" fmla="*/ 168275 w 1263650"/>
                <a:gd name="connsiteY558" fmla="*/ 1117599 h 2044699"/>
                <a:gd name="connsiteX559" fmla="*/ 168275 w 1263650"/>
                <a:gd name="connsiteY559" fmla="*/ 1104899 h 2044699"/>
                <a:gd name="connsiteX560" fmla="*/ 171450 w 1263650"/>
                <a:gd name="connsiteY560" fmla="*/ 1101724 h 2044699"/>
                <a:gd name="connsiteX561" fmla="*/ 171450 w 1263650"/>
                <a:gd name="connsiteY561" fmla="*/ 1098549 h 2044699"/>
                <a:gd name="connsiteX562" fmla="*/ 168275 w 1263650"/>
                <a:gd name="connsiteY562" fmla="*/ 1092199 h 2044699"/>
                <a:gd name="connsiteX563" fmla="*/ 165100 w 1263650"/>
                <a:gd name="connsiteY563" fmla="*/ 1092199 h 2044699"/>
                <a:gd name="connsiteX564" fmla="*/ 168275 w 1263650"/>
                <a:gd name="connsiteY564" fmla="*/ 1089024 h 2044699"/>
                <a:gd name="connsiteX565" fmla="*/ 171450 w 1263650"/>
                <a:gd name="connsiteY565" fmla="*/ 1085849 h 2044699"/>
                <a:gd name="connsiteX566" fmla="*/ 174625 w 1263650"/>
                <a:gd name="connsiteY566" fmla="*/ 1082674 h 2044699"/>
                <a:gd name="connsiteX567" fmla="*/ 177800 w 1263650"/>
                <a:gd name="connsiteY567" fmla="*/ 1082674 h 2044699"/>
                <a:gd name="connsiteX568" fmla="*/ 180975 w 1263650"/>
                <a:gd name="connsiteY568" fmla="*/ 1089024 h 2044699"/>
                <a:gd name="connsiteX569" fmla="*/ 184150 w 1263650"/>
                <a:gd name="connsiteY569" fmla="*/ 1089024 h 2044699"/>
                <a:gd name="connsiteX570" fmla="*/ 190500 w 1263650"/>
                <a:gd name="connsiteY570" fmla="*/ 1085849 h 2044699"/>
                <a:gd name="connsiteX571" fmla="*/ 200025 w 1263650"/>
                <a:gd name="connsiteY571" fmla="*/ 1066799 h 2044699"/>
                <a:gd name="connsiteX572" fmla="*/ 200025 w 1263650"/>
                <a:gd name="connsiteY572" fmla="*/ 1073149 h 2044699"/>
                <a:gd name="connsiteX573" fmla="*/ 203200 w 1263650"/>
                <a:gd name="connsiteY573" fmla="*/ 1073149 h 2044699"/>
                <a:gd name="connsiteX574" fmla="*/ 203200 w 1263650"/>
                <a:gd name="connsiteY574" fmla="*/ 1066799 h 2044699"/>
                <a:gd name="connsiteX575" fmla="*/ 200025 w 1263650"/>
                <a:gd name="connsiteY575" fmla="*/ 1066799 h 2044699"/>
                <a:gd name="connsiteX576" fmla="*/ 200025 w 1263650"/>
                <a:gd name="connsiteY576" fmla="*/ 1063624 h 2044699"/>
                <a:gd name="connsiteX577" fmla="*/ 203200 w 1263650"/>
                <a:gd name="connsiteY577" fmla="*/ 1054099 h 2044699"/>
                <a:gd name="connsiteX578" fmla="*/ 203200 w 1263650"/>
                <a:gd name="connsiteY578" fmla="*/ 1044574 h 2044699"/>
                <a:gd name="connsiteX579" fmla="*/ 203200 w 1263650"/>
                <a:gd name="connsiteY579" fmla="*/ 1041400 h 2044699"/>
                <a:gd name="connsiteX580" fmla="*/ 200025 w 1263650"/>
                <a:gd name="connsiteY580" fmla="*/ 1031875 h 2044699"/>
                <a:gd name="connsiteX581" fmla="*/ 196850 w 1263650"/>
                <a:gd name="connsiteY581" fmla="*/ 1025525 h 2044699"/>
                <a:gd name="connsiteX582" fmla="*/ 190500 w 1263650"/>
                <a:gd name="connsiteY582" fmla="*/ 1019175 h 2044699"/>
                <a:gd name="connsiteX583" fmla="*/ 187325 w 1263650"/>
                <a:gd name="connsiteY583" fmla="*/ 1019175 h 2044699"/>
                <a:gd name="connsiteX584" fmla="*/ 184150 w 1263650"/>
                <a:gd name="connsiteY584" fmla="*/ 1022350 h 2044699"/>
                <a:gd name="connsiteX585" fmla="*/ 180975 w 1263650"/>
                <a:gd name="connsiteY585" fmla="*/ 1022350 h 2044699"/>
                <a:gd name="connsiteX586" fmla="*/ 180975 w 1263650"/>
                <a:gd name="connsiteY586" fmla="*/ 1019175 h 2044699"/>
                <a:gd name="connsiteX587" fmla="*/ 174625 w 1263650"/>
                <a:gd name="connsiteY587" fmla="*/ 1019175 h 2044699"/>
                <a:gd name="connsiteX588" fmla="*/ 171450 w 1263650"/>
                <a:gd name="connsiteY588" fmla="*/ 1019175 h 2044699"/>
                <a:gd name="connsiteX589" fmla="*/ 161925 w 1263650"/>
                <a:gd name="connsiteY589" fmla="*/ 1016000 h 2044699"/>
                <a:gd name="connsiteX590" fmla="*/ 155575 w 1263650"/>
                <a:gd name="connsiteY590" fmla="*/ 1009650 h 2044699"/>
                <a:gd name="connsiteX591" fmla="*/ 149225 w 1263650"/>
                <a:gd name="connsiteY591" fmla="*/ 996950 h 2044699"/>
                <a:gd name="connsiteX592" fmla="*/ 146050 w 1263650"/>
                <a:gd name="connsiteY592" fmla="*/ 984250 h 2044699"/>
                <a:gd name="connsiteX593" fmla="*/ 142875 w 1263650"/>
                <a:gd name="connsiteY593" fmla="*/ 981075 h 2044699"/>
                <a:gd name="connsiteX594" fmla="*/ 139700 w 1263650"/>
                <a:gd name="connsiteY594" fmla="*/ 977900 h 2044699"/>
                <a:gd name="connsiteX595" fmla="*/ 136525 w 1263650"/>
                <a:gd name="connsiteY595" fmla="*/ 968375 h 2044699"/>
                <a:gd name="connsiteX596" fmla="*/ 130175 w 1263650"/>
                <a:gd name="connsiteY596" fmla="*/ 962025 h 2044699"/>
                <a:gd name="connsiteX597" fmla="*/ 130175 w 1263650"/>
                <a:gd name="connsiteY597" fmla="*/ 952500 h 2044699"/>
                <a:gd name="connsiteX598" fmla="*/ 139700 w 1263650"/>
                <a:gd name="connsiteY598" fmla="*/ 933450 h 2044699"/>
                <a:gd name="connsiteX599" fmla="*/ 136525 w 1263650"/>
                <a:gd name="connsiteY599" fmla="*/ 908050 h 2044699"/>
                <a:gd name="connsiteX600" fmla="*/ 133350 w 1263650"/>
                <a:gd name="connsiteY600" fmla="*/ 901700 h 2044699"/>
                <a:gd name="connsiteX601" fmla="*/ 130175 w 1263650"/>
                <a:gd name="connsiteY601" fmla="*/ 901700 h 2044699"/>
                <a:gd name="connsiteX602" fmla="*/ 130175 w 1263650"/>
                <a:gd name="connsiteY602" fmla="*/ 895350 h 2044699"/>
                <a:gd name="connsiteX603" fmla="*/ 133350 w 1263650"/>
                <a:gd name="connsiteY603" fmla="*/ 882650 h 2044699"/>
                <a:gd name="connsiteX604" fmla="*/ 136525 w 1263650"/>
                <a:gd name="connsiteY604" fmla="*/ 882650 h 2044699"/>
                <a:gd name="connsiteX605" fmla="*/ 139700 w 1263650"/>
                <a:gd name="connsiteY605" fmla="*/ 876300 h 2044699"/>
                <a:gd name="connsiteX606" fmla="*/ 139700 w 1263650"/>
                <a:gd name="connsiteY606" fmla="*/ 863600 h 2044699"/>
                <a:gd name="connsiteX607" fmla="*/ 142875 w 1263650"/>
                <a:gd name="connsiteY607" fmla="*/ 847725 h 2044699"/>
                <a:gd name="connsiteX608" fmla="*/ 146050 w 1263650"/>
                <a:gd name="connsiteY608" fmla="*/ 847725 h 2044699"/>
                <a:gd name="connsiteX609" fmla="*/ 149225 w 1263650"/>
                <a:gd name="connsiteY609" fmla="*/ 844550 h 2044699"/>
                <a:gd name="connsiteX610" fmla="*/ 161925 w 1263650"/>
                <a:gd name="connsiteY610" fmla="*/ 847725 h 2044699"/>
                <a:gd name="connsiteX611" fmla="*/ 158750 w 1263650"/>
                <a:gd name="connsiteY611" fmla="*/ 860425 h 2044699"/>
                <a:gd name="connsiteX612" fmla="*/ 158750 w 1263650"/>
                <a:gd name="connsiteY612" fmla="*/ 863600 h 2044699"/>
                <a:gd name="connsiteX613" fmla="*/ 158750 w 1263650"/>
                <a:gd name="connsiteY613" fmla="*/ 866775 h 2044699"/>
                <a:gd name="connsiteX614" fmla="*/ 155575 w 1263650"/>
                <a:gd name="connsiteY614" fmla="*/ 876300 h 2044699"/>
                <a:gd name="connsiteX615" fmla="*/ 155575 w 1263650"/>
                <a:gd name="connsiteY615" fmla="*/ 879475 h 2044699"/>
                <a:gd name="connsiteX616" fmla="*/ 155575 w 1263650"/>
                <a:gd name="connsiteY616" fmla="*/ 885825 h 2044699"/>
                <a:gd name="connsiteX617" fmla="*/ 161925 w 1263650"/>
                <a:gd name="connsiteY617" fmla="*/ 895350 h 2044699"/>
                <a:gd name="connsiteX618" fmla="*/ 168275 w 1263650"/>
                <a:gd name="connsiteY618" fmla="*/ 895350 h 2044699"/>
                <a:gd name="connsiteX619" fmla="*/ 168275 w 1263650"/>
                <a:gd name="connsiteY619" fmla="*/ 901700 h 2044699"/>
                <a:gd name="connsiteX620" fmla="*/ 174625 w 1263650"/>
                <a:gd name="connsiteY620" fmla="*/ 904875 h 2044699"/>
                <a:gd name="connsiteX621" fmla="*/ 177800 w 1263650"/>
                <a:gd name="connsiteY621" fmla="*/ 908050 h 2044699"/>
                <a:gd name="connsiteX622" fmla="*/ 180975 w 1263650"/>
                <a:gd name="connsiteY622" fmla="*/ 914400 h 2044699"/>
                <a:gd name="connsiteX623" fmla="*/ 184150 w 1263650"/>
                <a:gd name="connsiteY623" fmla="*/ 914400 h 2044699"/>
                <a:gd name="connsiteX624" fmla="*/ 184150 w 1263650"/>
                <a:gd name="connsiteY624" fmla="*/ 920750 h 2044699"/>
                <a:gd name="connsiteX625" fmla="*/ 187325 w 1263650"/>
                <a:gd name="connsiteY625" fmla="*/ 923925 h 2044699"/>
                <a:gd name="connsiteX626" fmla="*/ 190500 w 1263650"/>
                <a:gd name="connsiteY626" fmla="*/ 927100 h 2044699"/>
                <a:gd name="connsiteX627" fmla="*/ 196850 w 1263650"/>
                <a:gd name="connsiteY627" fmla="*/ 927100 h 2044699"/>
                <a:gd name="connsiteX628" fmla="*/ 200025 w 1263650"/>
                <a:gd name="connsiteY628" fmla="*/ 930275 h 2044699"/>
                <a:gd name="connsiteX629" fmla="*/ 202410 w 1263650"/>
                <a:gd name="connsiteY629" fmla="*/ 927890 h 2044699"/>
                <a:gd name="connsiteX630" fmla="*/ 202410 w 1263650"/>
                <a:gd name="connsiteY630" fmla="*/ 926309 h 2044699"/>
                <a:gd name="connsiteX631" fmla="*/ 200026 w 1263650"/>
                <a:gd name="connsiteY631" fmla="*/ 923925 h 2044699"/>
                <a:gd name="connsiteX632" fmla="*/ 196851 w 1263650"/>
                <a:gd name="connsiteY632" fmla="*/ 920750 h 2044699"/>
                <a:gd name="connsiteX633" fmla="*/ 193676 w 1263650"/>
                <a:gd name="connsiteY633" fmla="*/ 917575 h 2044699"/>
                <a:gd name="connsiteX634" fmla="*/ 193676 w 1263650"/>
                <a:gd name="connsiteY634" fmla="*/ 914400 h 2044699"/>
                <a:gd name="connsiteX635" fmla="*/ 190501 w 1263650"/>
                <a:gd name="connsiteY635" fmla="*/ 914400 h 2044699"/>
                <a:gd name="connsiteX636" fmla="*/ 187326 w 1263650"/>
                <a:gd name="connsiteY636" fmla="*/ 904875 h 2044699"/>
                <a:gd name="connsiteX637" fmla="*/ 187326 w 1263650"/>
                <a:gd name="connsiteY637" fmla="*/ 898525 h 2044699"/>
                <a:gd name="connsiteX638" fmla="*/ 187326 w 1263650"/>
                <a:gd name="connsiteY638" fmla="*/ 889000 h 2044699"/>
                <a:gd name="connsiteX639" fmla="*/ 187326 w 1263650"/>
                <a:gd name="connsiteY639" fmla="*/ 882650 h 2044699"/>
                <a:gd name="connsiteX640" fmla="*/ 187326 w 1263650"/>
                <a:gd name="connsiteY640" fmla="*/ 876300 h 2044699"/>
                <a:gd name="connsiteX641" fmla="*/ 184151 w 1263650"/>
                <a:gd name="connsiteY641" fmla="*/ 873125 h 2044699"/>
                <a:gd name="connsiteX642" fmla="*/ 180976 w 1263650"/>
                <a:gd name="connsiteY642" fmla="*/ 869950 h 2044699"/>
                <a:gd name="connsiteX643" fmla="*/ 177801 w 1263650"/>
                <a:gd name="connsiteY643" fmla="*/ 866775 h 2044699"/>
                <a:gd name="connsiteX644" fmla="*/ 180976 w 1263650"/>
                <a:gd name="connsiteY644" fmla="*/ 866775 h 2044699"/>
                <a:gd name="connsiteX645" fmla="*/ 184151 w 1263650"/>
                <a:gd name="connsiteY645" fmla="*/ 866775 h 2044699"/>
                <a:gd name="connsiteX646" fmla="*/ 184151 w 1263650"/>
                <a:gd name="connsiteY646" fmla="*/ 863600 h 2044699"/>
                <a:gd name="connsiteX647" fmla="*/ 174626 w 1263650"/>
                <a:gd name="connsiteY647" fmla="*/ 860425 h 2044699"/>
                <a:gd name="connsiteX648" fmla="*/ 168276 w 1263650"/>
                <a:gd name="connsiteY648" fmla="*/ 854075 h 2044699"/>
                <a:gd name="connsiteX649" fmla="*/ 168276 w 1263650"/>
                <a:gd name="connsiteY649" fmla="*/ 850900 h 2044699"/>
                <a:gd name="connsiteX650" fmla="*/ 171451 w 1263650"/>
                <a:gd name="connsiteY650" fmla="*/ 847725 h 2044699"/>
                <a:gd name="connsiteX651" fmla="*/ 174626 w 1263650"/>
                <a:gd name="connsiteY651" fmla="*/ 844550 h 2044699"/>
                <a:gd name="connsiteX652" fmla="*/ 177801 w 1263650"/>
                <a:gd name="connsiteY652" fmla="*/ 841375 h 2044699"/>
                <a:gd name="connsiteX653" fmla="*/ 174626 w 1263650"/>
                <a:gd name="connsiteY653" fmla="*/ 835025 h 2044699"/>
                <a:gd name="connsiteX654" fmla="*/ 174626 w 1263650"/>
                <a:gd name="connsiteY654" fmla="*/ 831850 h 2044699"/>
                <a:gd name="connsiteX655" fmla="*/ 174627 w 1263650"/>
                <a:gd name="connsiteY655" fmla="*/ 831850 h 2044699"/>
                <a:gd name="connsiteX656" fmla="*/ 171452 w 1263650"/>
                <a:gd name="connsiteY656" fmla="*/ 828675 h 2044699"/>
                <a:gd name="connsiteX657" fmla="*/ 168277 w 1263650"/>
                <a:gd name="connsiteY657" fmla="*/ 828675 h 2044699"/>
                <a:gd name="connsiteX658" fmla="*/ 165102 w 1263650"/>
                <a:gd name="connsiteY658" fmla="*/ 828675 h 2044699"/>
                <a:gd name="connsiteX659" fmla="*/ 165102 w 1263650"/>
                <a:gd name="connsiteY659" fmla="*/ 825500 h 2044699"/>
                <a:gd name="connsiteX660" fmla="*/ 165102 w 1263650"/>
                <a:gd name="connsiteY660" fmla="*/ 822325 h 2044699"/>
                <a:gd name="connsiteX661" fmla="*/ 165102 w 1263650"/>
                <a:gd name="connsiteY661" fmla="*/ 819150 h 2044699"/>
                <a:gd name="connsiteX662" fmla="*/ 168277 w 1263650"/>
                <a:gd name="connsiteY662" fmla="*/ 819150 h 2044699"/>
                <a:gd name="connsiteX663" fmla="*/ 171452 w 1263650"/>
                <a:gd name="connsiteY663" fmla="*/ 815975 h 2044699"/>
                <a:gd name="connsiteX664" fmla="*/ 174627 w 1263650"/>
                <a:gd name="connsiteY664" fmla="*/ 812800 h 2044699"/>
                <a:gd name="connsiteX665" fmla="*/ 174627 w 1263650"/>
                <a:gd name="connsiteY665" fmla="*/ 809625 h 2044699"/>
                <a:gd name="connsiteX666" fmla="*/ 177802 w 1263650"/>
                <a:gd name="connsiteY666" fmla="*/ 812800 h 2044699"/>
                <a:gd name="connsiteX667" fmla="*/ 184152 w 1263650"/>
                <a:gd name="connsiteY667" fmla="*/ 812800 h 2044699"/>
                <a:gd name="connsiteX668" fmla="*/ 187327 w 1263650"/>
                <a:gd name="connsiteY668" fmla="*/ 809625 h 2044699"/>
                <a:gd name="connsiteX669" fmla="*/ 193677 w 1263650"/>
                <a:gd name="connsiteY669" fmla="*/ 806450 h 2044699"/>
                <a:gd name="connsiteX670" fmla="*/ 196852 w 1263650"/>
                <a:gd name="connsiteY670" fmla="*/ 809625 h 2044699"/>
                <a:gd name="connsiteX671" fmla="*/ 200027 w 1263650"/>
                <a:gd name="connsiteY671" fmla="*/ 812800 h 2044699"/>
                <a:gd name="connsiteX672" fmla="*/ 202410 w 1263650"/>
                <a:gd name="connsiteY672" fmla="*/ 812800 h 2044699"/>
                <a:gd name="connsiteX673" fmla="*/ 202410 w 1263650"/>
                <a:gd name="connsiteY673" fmla="*/ 808043 h 2044699"/>
                <a:gd name="connsiteX674" fmla="*/ 200026 w 1263650"/>
                <a:gd name="connsiteY674" fmla="*/ 803275 h 2044699"/>
                <a:gd name="connsiteX675" fmla="*/ 196851 w 1263650"/>
                <a:gd name="connsiteY675" fmla="*/ 803275 h 2044699"/>
                <a:gd name="connsiteX676" fmla="*/ 193676 w 1263650"/>
                <a:gd name="connsiteY676" fmla="*/ 803275 h 2044699"/>
                <a:gd name="connsiteX677" fmla="*/ 193676 w 1263650"/>
                <a:gd name="connsiteY677" fmla="*/ 800100 h 2044699"/>
                <a:gd name="connsiteX678" fmla="*/ 193676 w 1263650"/>
                <a:gd name="connsiteY678" fmla="*/ 793750 h 2044699"/>
                <a:gd name="connsiteX679" fmla="*/ 193676 w 1263650"/>
                <a:gd name="connsiteY679" fmla="*/ 787400 h 2044699"/>
                <a:gd name="connsiteX680" fmla="*/ 193676 w 1263650"/>
                <a:gd name="connsiteY680" fmla="*/ 784225 h 2044699"/>
                <a:gd name="connsiteX681" fmla="*/ 193676 w 1263650"/>
                <a:gd name="connsiteY681" fmla="*/ 781050 h 2044699"/>
                <a:gd name="connsiteX682" fmla="*/ 190501 w 1263650"/>
                <a:gd name="connsiteY682" fmla="*/ 777875 h 2044699"/>
                <a:gd name="connsiteX683" fmla="*/ 190501 w 1263650"/>
                <a:gd name="connsiteY683" fmla="*/ 774700 h 2044699"/>
                <a:gd name="connsiteX684" fmla="*/ 187326 w 1263650"/>
                <a:gd name="connsiteY684" fmla="*/ 774700 h 2044699"/>
                <a:gd name="connsiteX685" fmla="*/ 184151 w 1263650"/>
                <a:gd name="connsiteY685" fmla="*/ 777875 h 2044699"/>
                <a:gd name="connsiteX686" fmla="*/ 184151 w 1263650"/>
                <a:gd name="connsiteY686" fmla="*/ 774700 h 2044699"/>
                <a:gd name="connsiteX687" fmla="*/ 184150 w 1263650"/>
                <a:gd name="connsiteY687" fmla="*/ 774700 h 2044699"/>
                <a:gd name="connsiteX688" fmla="*/ 184150 w 1263650"/>
                <a:gd name="connsiteY688" fmla="*/ 777874 h 2044699"/>
                <a:gd name="connsiteX689" fmla="*/ 180976 w 1263650"/>
                <a:gd name="connsiteY689" fmla="*/ 774700 h 2044699"/>
                <a:gd name="connsiteX690" fmla="*/ 180976 w 1263650"/>
                <a:gd name="connsiteY690" fmla="*/ 771525 h 2044699"/>
                <a:gd name="connsiteX691" fmla="*/ 180975 w 1263650"/>
                <a:gd name="connsiteY691" fmla="*/ 771525 h 2044699"/>
                <a:gd name="connsiteX692" fmla="*/ 180975 w 1263650"/>
                <a:gd name="connsiteY692" fmla="*/ 774700 h 2044699"/>
                <a:gd name="connsiteX693" fmla="*/ 180975 w 1263650"/>
                <a:gd name="connsiteY693" fmla="*/ 777875 h 2044699"/>
                <a:gd name="connsiteX694" fmla="*/ 180975 w 1263650"/>
                <a:gd name="connsiteY694" fmla="*/ 781050 h 2044699"/>
                <a:gd name="connsiteX695" fmla="*/ 180976 w 1263650"/>
                <a:gd name="connsiteY695" fmla="*/ 781050 h 2044699"/>
                <a:gd name="connsiteX696" fmla="*/ 180976 w 1263650"/>
                <a:gd name="connsiteY696" fmla="*/ 777875 h 2044699"/>
                <a:gd name="connsiteX697" fmla="*/ 180976 w 1263650"/>
                <a:gd name="connsiteY697" fmla="*/ 774701 h 2044699"/>
                <a:gd name="connsiteX698" fmla="*/ 184150 w 1263650"/>
                <a:gd name="connsiteY698" fmla="*/ 777875 h 2044699"/>
                <a:gd name="connsiteX699" fmla="*/ 184150 w 1263650"/>
                <a:gd name="connsiteY699" fmla="*/ 777874 h 2044699"/>
                <a:gd name="connsiteX700" fmla="*/ 184151 w 1263650"/>
                <a:gd name="connsiteY700" fmla="*/ 777875 h 2044699"/>
                <a:gd name="connsiteX701" fmla="*/ 187326 w 1263650"/>
                <a:gd name="connsiteY701" fmla="*/ 781050 h 2044699"/>
                <a:gd name="connsiteX702" fmla="*/ 190501 w 1263650"/>
                <a:gd name="connsiteY702" fmla="*/ 784225 h 2044699"/>
                <a:gd name="connsiteX703" fmla="*/ 190501 w 1263650"/>
                <a:gd name="connsiteY703" fmla="*/ 787400 h 2044699"/>
                <a:gd name="connsiteX704" fmla="*/ 190500 w 1263650"/>
                <a:gd name="connsiteY704" fmla="*/ 787400 h 2044699"/>
                <a:gd name="connsiteX705" fmla="*/ 190500 w 1263650"/>
                <a:gd name="connsiteY705" fmla="*/ 790575 h 2044699"/>
                <a:gd name="connsiteX706" fmla="*/ 190500 w 1263650"/>
                <a:gd name="connsiteY706" fmla="*/ 796925 h 2044699"/>
                <a:gd name="connsiteX707" fmla="*/ 187325 w 1263650"/>
                <a:gd name="connsiteY707" fmla="*/ 793750 h 2044699"/>
                <a:gd name="connsiteX708" fmla="*/ 180975 w 1263650"/>
                <a:gd name="connsiteY708" fmla="*/ 787400 h 2044699"/>
                <a:gd name="connsiteX709" fmla="*/ 177800 w 1263650"/>
                <a:gd name="connsiteY709" fmla="*/ 784225 h 2044699"/>
                <a:gd name="connsiteX710" fmla="*/ 177800 w 1263650"/>
                <a:gd name="connsiteY710" fmla="*/ 781050 h 2044699"/>
                <a:gd name="connsiteX711" fmla="*/ 184150 w 1263650"/>
                <a:gd name="connsiteY711" fmla="*/ 784225 h 2044699"/>
                <a:gd name="connsiteX712" fmla="*/ 184151 w 1263650"/>
                <a:gd name="connsiteY712" fmla="*/ 784225 h 2044699"/>
                <a:gd name="connsiteX713" fmla="*/ 177801 w 1263650"/>
                <a:gd name="connsiteY713" fmla="*/ 781050 h 2044699"/>
                <a:gd name="connsiteX714" fmla="*/ 177800 w 1263650"/>
                <a:gd name="connsiteY714" fmla="*/ 781050 h 2044699"/>
                <a:gd name="connsiteX715" fmla="*/ 174625 w 1263650"/>
                <a:gd name="connsiteY715" fmla="*/ 781050 h 2044699"/>
                <a:gd name="connsiteX716" fmla="*/ 171450 w 1263650"/>
                <a:gd name="connsiteY716" fmla="*/ 781050 h 2044699"/>
                <a:gd name="connsiteX717" fmla="*/ 171450 w 1263650"/>
                <a:gd name="connsiteY717" fmla="*/ 784225 h 2044699"/>
                <a:gd name="connsiteX718" fmla="*/ 168275 w 1263650"/>
                <a:gd name="connsiteY718" fmla="*/ 787400 h 2044699"/>
                <a:gd name="connsiteX719" fmla="*/ 165100 w 1263650"/>
                <a:gd name="connsiteY719" fmla="*/ 787400 h 2044699"/>
                <a:gd name="connsiteX720" fmla="*/ 161925 w 1263650"/>
                <a:gd name="connsiteY720" fmla="*/ 784225 h 2044699"/>
                <a:gd name="connsiteX721" fmla="*/ 158750 w 1263650"/>
                <a:gd name="connsiteY721" fmla="*/ 787400 h 2044699"/>
                <a:gd name="connsiteX722" fmla="*/ 158750 w 1263650"/>
                <a:gd name="connsiteY722" fmla="*/ 793750 h 2044699"/>
                <a:gd name="connsiteX723" fmla="*/ 161925 w 1263650"/>
                <a:gd name="connsiteY723" fmla="*/ 793750 h 2044699"/>
                <a:gd name="connsiteX724" fmla="*/ 158750 w 1263650"/>
                <a:gd name="connsiteY724" fmla="*/ 800100 h 2044699"/>
                <a:gd name="connsiteX725" fmla="*/ 155575 w 1263650"/>
                <a:gd name="connsiteY725" fmla="*/ 803275 h 2044699"/>
                <a:gd name="connsiteX726" fmla="*/ 155575 w 1263650"/>
                <a:gd name="connsiteY726" fmla="*/ 806450 h 2044699"/>
                <a:gd name="connsiteX727" fmla="*/ 161925 w 1263650"/>
                <a:gd name="connsiteY727" fmla="*/ 809625 h 2044699"/>
                <a:gd name="connsiteX728" fmla="*/ 161925 w 1263650"/>
                <a:gd name="connsiteY728" fmla="*/ 812800 h 2044699"/>
                <a:gd name="connsiteX729" fmla="*/ 158750 w 1263650"/>
                <a:gd name="connsiteY729" fmla="*/ 812800 h 2044699"/>
                <a:gd name="connsiteX730" fmla="*/ 152400 w 1263650"/>
                <a:gd name="connsiteY730" fmla="*/ 812800 h 2044699"/>
                <a:gd name="connsiteX731" fmla="*/ 152400 w 1263650"/>
                <a:gd name="connsiteY731" fmla="*/ 815975 h 2044699"/>
                <a:gd name="connsiteX732" fmla="*/ 152400 w 1263650"/>
                <a:gd name="connsiteY732" fmla="*/ 819150 h 2044699"/>
                <a:gd name="connsiteX733" fmla="*/ 149225 w 1263650"/>
                <a:gd name="connsiteY733" fmla="*/ 822325 h 2044699"/>
                <a:gd name="connsiteX734" fmla="*/ 152400 w 1263650"/>
                <a:gd name="connsiteY734" fmla="*/ 822325 h 2044699"/>
                <a:gd name="connsiteX735" fmla="*/ 155575 w 1263650"/>
                <a:gd name="connsiteY735" fmla="*/ 825500 h 2044699"/>
                <a:gd name="connsiteX736" fmla="*/ 155575 w 1263650"/>
                <a:gd name="connsiteY736" fmla="*/ 828675 h 2044699"/>
                <a:gd name="connsiteX737" fmla="*/ 158750 w 1263650"/>
                <a:gd name="connsiteY737" fmla="*/ 831850 h 2044699"/>
                <a:gd name="connsiteX738" fmla="*/ 155575 w 1263650"/>
                <a:gd name="connsiteY738" fmla="*/ 831850 h 2044699"/>
                <a:gd name="connsiteX739" fmla="*/ 155575 w 1263650"/>
                <a:gd name="connsiteY739" fmla="*/ 835025 h 2044699"/>
                <a:gd name="connsiteX740" fmla="*/ 152400 w 1263650"/>
                <a:gd name="connsiteY740" fmla="*/ 835025 h 2044699"/>
                <a:gd name="connsiteX741" fmla="*/ 152400 w 1263650"/>
                <a:gd name="connsiteY741" fmla="*/ 828675 h 2044699"/>
                <a:gd name="connsiteX742" fmla="*/ 149225 w 1263650"/>
                <a:gd name="connsiteY742" fmla="*/ 828675 h 2044699"/>
                <a:gd name="connsiteX743" fmla="*/ 149225 w 1263650"/>
                <a:gd name="connsiteY743" fmla="*/ 838200 h 2044699"/>
                <a:gd name="connsiteX744" fmla="*/ 149225 w 1263650"/>
                <a:gd name="connsiteY744" fmla="*/ 841375 h 2044699"/>
                <a:gd name="connsiteX745" fmla="*/ 146050 w 1263650"/>
                <a:gd name="connsiteY745" fmla="*/ 841375 h 2044699"/>
                <a:gd name="connsiteX746" fmla="*/ 142875 w 1263650"/>
                <a:gd name="connsiteY746" fmla="*/ 841375 h 2044699"/>
                <a:gd name="connsiteX747" fmla="*/ 142875 w 1263650"/>
                <a:gd name="connsiteY747" fmla="*/ 838200 h 2044699"/>
                <a:gd name="connsiteX748" fmla="*/ 127000 w 1263650"/>
                <a:gd name="connsiteY748" fmla="*/ 819150 h 2044699"/>
                <a:gd name="connsiteX749" fmla="*/ 123825 w 1263650"/>
                <a:gd name="connsiteY749" fmla="*/ 815975 h 2044699"/>
                <a:gd name="connsiteX750" fmla="*/ 123825 w 1263650"/>
                <a:gd name="connsiteY750" fmla="*/ 819150 h 2044699"/>
                <a:gd name="connsiteX751" fmla="*/ 120650 w 1263650"/>
                <a:gd name="connsiteY751" fmla="*/ 819150 h 2044699"/>
                <a:gd name="connsiteX752" fmla="*/ 111125 w 1263650"/>
                <a:gd name="connsiteY752" fmla="*/ 806450 h 2044699"/>
                <a:gd name="connsiteX753" fmla="*/ 107950 w 1263650"/>
                <a:gd name="connsiteY753" fmla="*/ 793750 h 2044699"/>
                <a:gd name="connsiteX754" fmla="*/ 95250 w 1263650"/>
                <a:gd name="connsiteY754" fmla="*/ 787400 h 2044699"/>
                <a:gd name="connsiteX755" fmla="*/ 95250 w 1263650"/>
                <a:gd name="connsiteY755" fmla="*/ 781050 h 2044699"/>
                <a:gd name="connsiteX756" fmla="*/ 95250 w 1263650"/>
                <a:gd name="connsiteY756" fmla="*/ 777875 h 2044699"/>
                <a:gd name="connsiteX757" fmla="*/ 88900 w 1263650"/>
                <a:gd name="connsiteY757" fmla="*/ 781050 h 2044699"/>
                <a:gd name="connsiteX758" fmla="*/ 90805 w 1263650"/>
                <a:gd name="connsiteY758" fmla="*/ 784860 h 2044699"/>
                <a:gd name="connsiteX759" fmla="*/ 85725 w 1263650"/>
                <a:gd name="connsiteY759" fmla="*/ 787400 h 2044699"/>
                <a:gd name="connsiteX760" fmla="*/ 85725 w 1263650"/>
                <a:gd name="connsiteY760" fmla="*/ 793750 h 2044699"/>
                <a:gd name="connsiteX761" fmla="*/ 79375 w 1263650"/>
                <a:gd name="connsiteY761" fmla="*/ 790575 h 2044699"/>
                <a:gd name="connsiteX762" fmla="*/ 95250 w 1263650"/>
                <a:gd name="connsiteY762" fmla="*/ 762000 h 2044699"/>
                <a:gd name="connsiteX763" fmla="*/ 95250 w 1263650"/>
                <a:gd name="connsiteY763" fmla="*/ 746125 h 2044699"/>
                <a:gd name="connsiteX764" fmla="*/ 104775 w 1263650"/>
                <a:gd name="connsiteY764" fmla="*/ 771525 h 2044699"/>
                <a:gd name="connsiteX765" fmla="*/ 111125 w 1263650"/>
                <a:gd name="connsiteY765" fmla="*/ 781050 h 2044699"/>
                <a:gd name="connsiteX766" fmla="*/ 101600 w 1263650"/>
                <a:gd name="connsiteY766" fmla="*/ 752475 h 2044699"/>
                <a:gd name="connsiteX767" fmla="*/ 98425 w 1263650"/>
                <a:gd name="connsiteY767" fmla="*/ 746125 h 2044699"/>
                <a:gd name="connsiteX768" fmla="*/ 95250 w 1263650"/>
                <a:gd name="connsiteY768" fmla="*/ 733425 h 2044699"/>
                <a:gd name="connsiteX769" fmla="*/ 92075 w 1263650"/>
                <a:gd name="connsiteY769" fmla="*/ 730250 h 2044699"/>
                <a:gd name="connsiteX770" fmla="*/ 88900 w 1263650"/>
                <a:gd name="connsiteY770" fmla="*/ 730250 h 2044699"/>
                <a:gd name="connsiteX771" fmla="*/ 85725 w 1263650"/>
                <a:gd name="connsiteY771" fmla="*/ 733425 h 2044699"/>
                <a:gd name="connsiteX772" fmla="*/ 85725 w 1263650"/>
                <a:gd name="connsiteY772" fmla="*/ 730250 h 2044699"/>
                <a:gd name="connsiteX773" fmla="*/ 85725 w 1263650"/>
                <a:gd name="connsiteY773" fmla="*/ 727075 h 2044699"/>
                <a:gd name="connsiteX774" fmla="*/ 85725 w 1263650"/>
                <a:gd name="connsiteY774" fmla="*/ 717550 h 2044699"/>
                <a:gd name="connsiteX775" fmla="*/ 85725 w 1263650"/>
                <a:gd name="connsiteY775" fmla="*/ 708025 h 2044699"/>
                <a:gd name="connsiteX776" fmla="*/ 82550 w 1263650"/>
                <a:gd name="connsiteY776" fmla="*/ 704850 h 2044699"/>
                <a:gd name="connsiteX777" fmla="*/ 82550 w 1263650"/>
                <a:gd name="connsiteY777" fmla="*/ 701675 h 2044699"/>
                <a:gd name="connsiteX778" fmla="*/ 60325 w 1263650"/>
                <a:gd name="connsiteY778" fmla="*/ 673100 h 2044699"/>
                <a:gd name="connsiteX779" fmla="*/ 50800 w 1263650"/>
                <a:gd name="connsiteY779" fmla="*/ 641350 h 2044699"/>
                <a:gd name="connsiteX780" fmla="*/ 38100 w 1263650"/>
                <a:gd name="connsiteY780" fmla="*/ 625475 h 2044699"/>
                <a:gd name="connsiteX781" fmla="*/ 31750 w 1263650"/>
                <a:gd name="connsiteY781" fmla="*/ 615950 h 2044699"/>
                <a:gd name="connsiteX782" fmla="*/ 22225 w 1263650"/>
                <a:gd name="connsiteY782" fmla="*/ 590550 h 2044699"/>
                <a:gd name="connsiteX783" fmla="*/ 22225 w 1263650"/>
                <a:gd name="connsiteY783" fmla="*/ 584200 h 2044699"/>
                <a:gd name="connsiteX784" fmla="*/ 28575 w 1263650"/>
                <a:gd name="connsiteY784" fmla="*/ 581025 h 2044699"/>
                <a:gd name="connsiteX785" fmla="*/ 31750 w 1263650"/>
                <a:gd name="connsiteY785" fmla="*/ 568325 h 2044699"/>
                <a:gd name="connsiteX786" fmla="*/ 31750 w 1263650"/>
                <a:gd name="connsiteY786" fmla="*/ 552450 h 2044699"/>
                <a:gd name="connsiteX787" fmla="*/ 28575 w 1263650"/>
                <a:gd name="connsiteY787" fmla="*/ 536575 h 2044699"/>
                <a:gd name="connsiteX788" fmla="*/ 28575 w 1263650"/>
                <a:gd name="connsiteY788" fmla="*/ 508000 h 2044699"/>
                <a:gd name="connsiteX789" fmla="*/ 38100 w 1263650"/>
                <a:gd name="connsiteY789" fmla="*/ 482600 h 2044699"/>
                <a:gd name="connsiteX790" fmla="*/ 47625 w 1263650"/>
                <a:gd name="connsiteY790" fmla="*/ 473075 h 2044699"/>
                <a:gd name="connsiteX791" fmla="*/ 47625 w 1263650"/>
                <a:gd name="connsiteY791" fmla="*/ 463550 h 2044699"/>
                <a:gd name="connsiteX792" fmla="*/ 50800 w 1263650"/>
                <a:gd name="connsiteY792" fmla="*/ 447675 h 2044699"/>
                <a:gd name="connsiteX793" fmla="*/ 47625 w 1263650"/>
                <a:gd name="connsiteY793" fmla="*/ 438150 h 2044699"/>
                <a:gd name="connsiteX794" fmla="*/ 47625 w 1263650"/>
                <a:gd name="connsiteY794" fmla="*/ 419100 h 2044699"/>
                <a:gd name="connsiteX795" fmla="*/ 44450 w 1263650"/>
                <a:gd name="connsiteY795" fmla="*/ 409575 h 2044699"/>
                <a:gd name="connsiteX796" fmla="*/ 41275 w 1263650"/>
                <a:gd name="connsiteY796" fmla="*/ 400050 h 2044699"/>
                <a:gd name="connsiteX797" fmla="*/ 34925 w 1263650"/>
                <a:gd name="connsiteY797" fmla="*/ 381000 h 2044699"/>
                <a:gd name="connsiteX798" fmla="*/ 31750 w 1263650"/>
                <a:gd name="connsiteY798" fmla="*/ 381000 h 2044699"/>
                <a:gd name="connsiteX799" fmla="*/ 31750 w 1263650"/>
                <a:gd name="connsiteY799" fmla="*/ 374650 h 2044699"/>
                <a:gd name="connsiteX800" fmla="*/ 25400 w 1263650"/>
                <a:gd name="connsiteY800" fmla="*/ 374650 h 2044699"/>
                <a:gd name="connsiteX801" fmla="*/ 28575 w 1263650"/>
                <a:gd name="connsiteY801" fmla="*/ 361950 h 2044699"/>
                <a:gd name="connsiteX802" fmla="*/ 25400 w 1263650"/>
                <a:gd name="connsiteY802" fmla="*/ 358775 h 2044699"/>
                <a:gd name="connsiteX803" fmla="*/ 19050 w 1263650"/>
                <a:gd name="connsiteY803" fmla="*/ 352425 h 2044699"/>
                <a:gd name="connsiteX804" fmla="*/ 0 w 1263650"/>
                <a:gd name="connsiteY804" fmla="*/ 320675 h 2044699"/>
                <a:gd name="connsiteX805" fmla="*/ 3175 w 1263650"/>
                <a:gd name="connsiteY805" fmla="*/ 307975 h 2044699"/>
                <a:gd name="connsiteX806" fmla="*/ 3175 w 1263650"/>
                <a:gd name="connsiteY806" fmla="*/ 282575 h 2044699"/>
                <a:gd name="connsiteX807" fmla="*/ 12700 w 1263650"/>
                <a:gd name="connsiteY807" fmla="*/ 263525 h 2044699"/>
                <a:gd name="connsiteX808" fmla="*/ 22225 w 1263650"/>
                <a:gd name="connsiteY808" fmla="*/ 254000 h 2044699"/>
                <a:gd name="connsiteX809" fmla="*/ 22225 w 1263650"/>
                <a:gd name="connsiteY809" fmla="*/ 250825 h 2044699"/>
                <a:gd name="connsiteX810" fmla="*/ 25400 w 1263650"/>
                <a:gd name="connsiteY810" fmla="*/ 250825 h 2044699"/>
                <a:gd name="connsiteX811" fmla="*/ 34925 w 1263650"/>
                <a:gd name="connsiteY811" fmla="*/ 234950 h 2044699"/>
                <a:gd name="connsiteX812" fmla="*/ 38100 w 1263650"/>
                <a:gd name="connsiteY812" fmla="*/ 231775 h 2044699"/>
                <a:gd name="connsiteX813" fmla="*/ 41275 w 1263650"/>
                <a:gd name="connsiteY813" fmla="*/ 231775 h 2044699"/>
                <a:gd name="connsiteX814" fmla="*/ 41275 w 1263650"/>
                <a:gd name="connsiteY814" fmla="*/ 234950 h 2044699"/>
                <a:gd name="connsiteX815" fmla="*/ 38100 w 1263650"/>
                <a:gd name="connsiteY815" fmla="*/ 238125 h 2044699"/>
                <a:gd name="connsiteX816" fmla="*/ 34925 w 1263650"/>
                <a:gd name="connsiteY816" fmla="*/ 238125 h 2044699"/>
                <a:gd name="connsiteX817" fmla="*/ 34925 w 1263650"/>
                <a:gd name="connsiteY817" fmla="*/ 241300 h 2044699"/>
                <a:gd name="connsiteX818" fmla="*/ 38100 w 1263650"/>
                <a:gd name="connsiteY818" fmla="*/ 244475 h 2044699"/>
                <a:gd name="connsiteX819" fmla="*/ 41275 w 1263650"/>
                <a:gd name="connsiteY819" fmla="*/ 244475 h 2044699"/>
                <a:gd name="connsiteX820" fmla="*/ 41275 w 1263650"/>
                <a:gd name="connsiteY820" fmla="*/ 241300 h 2044699"/>
                <a:gd name="connsiteX821" fmla="*/ 44450 w 1263650"/>
                <a:gd name="connsiteY821" fmla="*/ 238125 h 2044699"/>
                <a:gd name="connsiteX822" fmla="*/ 44450 w 1263650"/>
                <a:gd name="connsiteY822" fmla="*/ 234950 h 2044699"/>
                <a:gd name="connsiteX823" fmla="*/ 47625 w 1263650"/>
                <a:gd name="connsiteY823" fmla="*/ 231775 h 2044699"/>
                <a:gd name="connsiteX824" fmla="*/ 50800 w 1263650"/>
                <a:gd name="connsiteY824" fmla="*/ 228600 h 2044699"/>
                <a:gd name="connsiteX825" fmla="*/ 53975 w 1263650"/>
                <a:gd name="connsiteY825" fmla="*/ 228600 h 2044699"/>
                <a:gd name="connsiteX826" fmla="*/ 57150 w 1263650"/>
                <a:gd name="connsiteY826" fmla="*/ 225425 h 2044699"/>
                <a:gd name="connsiteX827" fmla="*/ 60325 w 1263650"/>
                <a:gd name="connsiteY827" fmla="*/ 225425 h 2044699"/>
                <a:gd name="connsiteX828" fmla="*/ 63500 w 1263650"/>
                <a:gd name="connsiteY828" fmla="*/ 222250 h 2044699"/>
                <a:gd name="connsiteX829" fmla="*/ 66675 w 1263650"/>
                <a:gd name="connsiteY829" fmla="*/ 222250 h 2044699"/>
                <a:gd name="connsiteX830" fmla="*/ 66675 w 1263650"/>
                <a:gd name="connsiteY830" fmla="*/ 219075 h 2044699"/>
                <a:gd name="connsiteX831" fmla="*/ 63500 w 1263650"/>
                <a:gd name="connsiteY831" fmla="*/ 219075 h 2044699"/>
                <a:gd name="connsiteX832" fmla="*/ 63500 w 1263650"/>
                <a:gd name="connsiteY832" fmla="*/ 215900 h 2044699"/>
                <a:gd name="connsiteX833" fmla="*/ 57150 w 1263650"/>
                <a:gd name="connsiteY833" fmla="*/ 215900 h 2044699"/>
                <a:gd name="connsiteX834" fmla="*/ 57150 w 1263650"/>
                <a:gd name="connsiteY834" fmla="*/ 219075 h 2044699"/>
                <a:gd name="connsiteX835" fmla="*/ 53975 w 1263650"/>
                <a:gd name="connsiteY835" fmla="*/ 219075 h 2044699"/>
                <a:gd name="connsiteX836" fmla="*/ 47625 w 1263650"/>
                <a:gd name="connsiteY836" fmla="*/ 228600 h 2044699"/>
                <a:gd name="connsiteX837" fmla="*/ 44450 w 1263650"/>
                <a:gd name="connsiteY837" fmla="*/ 228600 h 2044699"/>
                <a:gd name="connsiteX838" fmla="*/ 41275 w 1263650"/>
                <a:gd name="connsiteY838" fmla="*/ 225425 h 2044699"/>
                <a:gd name="connsiteX839" fmla="*/ 44450 w 1263650"/>
                <a:gd name="connsiteY839" fmla="*/ 222250 h 2044699"/>
                <a:gd name="connsiteX840" fmla="*/ 47625 w 1263650"/>
                <a:gd name="connsiteY840" fmla="*/ 215900 h 2044699"/>
                <a:gd name="connsiteX841" fmla="*/ 66675 w 1263650"/>
                <a:gd name="connsiteY841" fmla="*/ 193675 h 2044699"/>
                <a:gd name="connsiteX842" fmla="*/ 69850 w 1263650"/>
                <a:gd name="connsiteY842" fmla="*/ 184150 h 2044699"/>
                <a:gd name="connsiteX843" fmla="*/ 69850 w 1263650"/>
                <a:gd name="connsiteY843" fmla="*/ 177800 h 2044699"/>
                <a:gd name="connsiteX844" fmla="*/ 73025 w 1263650"/>
                <a:gd name="connsiteY844" fmla="*/ 165100 h 2044699"/>
                <a:gd name="connsiteX845" fmla="*/ 76200 w 1263650"/>
                <a:gd name="connsiteY845" fmla="*/ 155575 h 2044699"/>
                <a:gd name="connsiteX846" fmla="*/ 95250 w 1263650"/>
                <a:gd name="connsiteY846" fmla="*/ 120650 h 2044699"/>
                <a:gd name="connsiteX847" fmla="*/ 98425 w 1263650"/>
                <a:gd name="connsiteY847" fmla="*/ 104775 h 2044699"/>
                <a:gd name="connsiteX848" fmla="*/ 98425 w 1263650"/>
                <a:gd name="connsiteY848" fmla="*/ 92075 h 2044699"/>
                <a:gd name="connsiteX849" fmla="*/ 104775 w 1263650"/>
                <a:gd name="connsiteY849" fmla="*/ 92075 h 2044699"/>
                <a:gd name="connsiteX850" fmla="*/ 98425 w 1263650"/>
                <a:gd name="connsiteY850" fmla="*/ 88900 h 2044699"/>
                <a:gd name="connsiteX851" fmla="*/ 101600 w 1263650"/>
                <a:gd name="connsiteY851" fmla="*/ 53975 h 2044699"/>
                <a:gd name="connsiteX852" fmla="*/ 92075 w 1263650"/>
                <a:gd name="connsiteY852" fmla="*/ 50800 h 2044699"/>
                <a:gd name="connsiteX853" fmla="*/ 88900 w 1263650"/>
                <a:gd name="connsiteY853" fmla="*/ 41275 h 2044699"/>
                <a:gd name="connsiteX854" fmla="*/ 98425 w 1263650"/>
                <a:gd name="connsiteY854" fmla="*/ 28575 h 2044699"/>
                <a:gd name="connsiteX855" fmla="*/ 104775 w 1263650"/>
                <a:gd name="connsiteY855" fmla="*/ 15875 h 2044699"/>
                <a:gd name="connsiteX856" fmla="*/ 104775 w 1263650"/>
                <a:gd name="connsiteY856" fmla="*/ 12700 h 2044699"/>
                <a:gd name="connsiteX857" fmla="*/ 104775 w 1263650"/>
                <a:gd name="connsiteY857" fmla="*/ 0 h 2044699"/>
                <a:gd name="connsiteX0" fmla="*/ 584200 w 1263650"/>
                <a:gd name="connsiteY0" fmla="*/ 1822449 h 2044699"/>
                <a:gd name="connsiteX1" fmla="*/ 561975 w 1263650"/>
                <a:gd name="connsiteY1" fmla="*/ 1797049 h 2044699"/>
                <a:gd name="connsiteX2" fmla="*/ 565150 w 1263650"/>
                <a:gd name="connsiteY2" fmla="*/ 1797049 h 2044699"/>
                <a:gd name="connsiteX3" fmla="*/ 568325 w 1263650"/>
                <a:gd name="connsiteY3" fmla="*/ 1797049 h 2044699"/>
                <a:gd name="connsiteX4" fmla="*/ 571500 w 1263650"/>
                <a:gd name="connsiteY4" fmla="*/ 1803399 h 2044699"/>
                <a:gd name="connsiteX5" fmla="*/ 577850 w 1263650"/>
                <a:gd name="connsiteY5" fmla="*/ 1806574 h 2044699"/>
                <a:gd name="connsiteX6" fmla="*/ 577850 w 1263650"/>
                <a:gd name="connsiteY6" fmla="*/ 1809749 h 2044699"/>
                <a:gd name="connsiteX7" fmla="*/ 581025 w 1263650"/>
                <a:gd name="connsiteY7" fmla="*/ 1816099 h 2044699"/>
                <a:gd name="connsiteX8" fmla="*/ 584200 w 1263650"/>
                <a:gd name="connsiteY8" fmla="*/ 1822449 h 2044699"/>
                <a:gd name="connsiteX9" fmla="*/ 654050 w 1263650"/>
                <a:gd name="connsiteY9" fmla="*/ 1784349 h 2044699"/>
                <a:gd name="connsiteX10" fmla="*/ 657225 w 1263650"/>
                <a:gd name="connsiteY10" fmla="*/ 1784349 h 2044699"/>
                <a:gd name="connsiteX11" fmla="*/ 657225 w 1263650"/>
                <a:gd name="connsiteY11" fmla="*/ 1787524 h 2044699"/>
                <a:gd name="connsiteX12" fmla="*/ 654050 w 1263650"/>
                <a:gd name="connsiteY12" fmla="*/ 1787524 h 2044699"/>
                <a:gd name="connsiteX13" fmla="*/ 654050 w 1263650"/>
                <a:gd name="connsiteY13" fmla="*/ 1784349 h 2044699"/>
                <a:gd name="connsiteX14" fmla="*/ 320675 w 1263650"/>
                <a:gd name="connsiteY14" fmla="*/ 1441449 h 2044699"/>
                <a:gd name="connsiteX15" fmla="*/ 320678 w 1263650"/>
                <a:gd name="connsiteY15" fmla="*/ 1441452 h 2044699"/>
                <a:gd name="connsiteX16" fmla="*/ 320678 w 1263650"/>
                <a:gd name="connsiteY16" fmla="*/ 1441449 h 2044699"/>
                <a:gd name="connsiteX17" fmla="*/ 320675 w 1263650"/>
                <a:gd name="connsiteY17" fmla="*/ 1441449 h 2044699"/>
                <a:gd name="connsiteX18" fmla="*/ 200026 w 1263650"/>
                <a:gd name="connsiteY18" fmla="*/ 857250 h 2044699"/>
                <a:gd name="connsiteX19" fmla="*/ 202410 w 1263650"/>
                <a:gd name="connsiteY19" fmla="*/ 859634 h 2044699"/>
                <a:gd name="connsiteX20" fmla="*/ 202410 w 1263650"/>
                <a:gd name="connsiteY20" fmla="*/ 859633 h 2044699"/>
                <a:gd name="connsiteX21" fmla="*/ 200027 w 1263650"/>
                <a:gd name="connsiteY21" fmla="*/ 857250 h 2044699"/>
                <a:gd name="connsiteX22" fmla="*/ 200026 w 1263650"/>
                <a:gd name="connsiteY22" fmla="*/ 857250 h 2044699"/>
                <a:gd name="connsiteX23" fmla="*/ 193676 w 1263650"/>
                <a:gd name="connsiteY23" fmla="*/ 854075 h 2044699"/>
                <a:gd name="connsiteX24" fmla="*/ 193676 w 1263650"/>
                <a:gd name="connsiteY24" fmla="*/ 857250 h 2044699"/>
                <a:gd name="connsiteX25" fmla="*/ 193677 w 1263650"/>
                <a:gd name="connsiteY25" fmla="*/ 857250 h 2044699"/>
                <a:gd name="connsiteX26" fmla="*/ 193677 w 1263650"/>
                <a:gd name="connsiteY26" fmla="*/ 854075 h 2044699"/>
                <a:gd name="connsiteX27" fmla="*/ 193676 w 1263650"/>
                <a:gd name="connsiteY27" fmla="*/ 854075 h 2044699"/>
                <a:gd name="connsiteX28" fmla="*/ 190501 w 1263650"/>
                <a:gd name="connsiteY28" fmla="*/ 847724 h 2044699"/>
                <a:gd name="connsiteX29" fmla="*/ 190501 w 1263650"/>
                <a:gd name="connsiteY29" fmla="*/ 847725 h 2044699"/>
                <a:gd name="connsiteX30" fmla="*/ 190501 w 1263650"/>
                <a:gd name="connsiteY30" fmla="*/ 850900 h 2044699"/>
                <a:gd name="connsiteX31" fmla="*/ 190501 w 1263650"/>
                <a:gd name="connsiteY31" fmla="*/ 854075 h 2044699"/>
                <a:gd name="connsiteX32" fmla="*/ 190502 w 1263650"/>
                <a:gd name="connsiteY32" fmla="*/ 854075 h 2044699"/>
                <a:gd name="connsiteX33" fmla="*/ 190502 w 1263650"/>
                <a:gd name="connsiteY33" fmla="*/ 850900 h 2044699"/>
                <a:gd name="connsiteX34" fmla="*/ 190502 w 1263650"/>
                <a:gd name="connsiteY34" fmla="*/ 847725 h 2044699"/>
                <a:gd name="connsiteX35" fmla="*/ 190501 w 1263650"/>
                <a:gd name="connsiteY35" fmla="*/ 847724 h 2044699"/>
                <a:gd name="connsiteX36" fmla="*/ 187326 w 1263650"/>
                <a:gd name="connsiteY36" fmla="*/ 838200 h 2044699"/>
                <a:gd name="connsiteX37" fmla="*/ 187326 w 1263650"/>
                <a:gd name="connsiteY37" fmla="*/ 841375 h 2044699"/>
                <a:gd name="connsiteX38" fmla="*/ 187326 w 1263650"/>
                <a:gd name="connsiteY38" fmla="*/ 844550 h 2044699"/>
                <a:gd name="connsiteX39" fmla="*/ 187327 w 1263650"/>
                <a:gd name="connsiteY39" fmla="*/ 844550 h 2044699"/>
                <a:gd name="connsiteX40" fmla="*/ 187327 w 1263650"/>
                <a:gd name="connsiteY40" fmla="*/ 841375 h 2044699"/>
                <a:gd name="connsiteX41" fmla="*/ 187327 w 1263650"/>
                <a:gd name="connsiteY41" fmla="*/ 838200 h 2044699"/>
                <a:gd name="connsiteX42" fmla="*/ 187326 w 1263650"/>
                <a:gd name="connsiteY42" fmla="*/ 838200 h 2044699"/>
                <a:gd name="connsiteX43" fmla="*/ 184151 w 1263650"/>
                <a:gd name="connsiteY43" fmla="*/ 835025 h 2044699"/>
                <a:gd name="connsiteX44" fmla="*/ 184151 w 1263650"/>
                <a:gd name="connsiteY44" fmla="*/ 838200 h 2044699"/>
                <a:gd name="connsiteX45" fmla="*/ 184152 w 1263650"/>
                <a:gd name="connsiteY45" fmla="*/ 838200 h 2044699"/>
                <a:gd name="connsiteX46" fmla="*/ 184152 w 1263650"/>
                <a:gd name="connsiteY46" fmla="*/ 835025 h 2044699"/>
                <a:gd name="connsiteX47" fmla="*/ 184151 w 1263650"/>
                <a:gd name="connsiteY47" fmla="*/ 835025 h 2044699"/>
                <a:gd name="connsiteX48" fmla="*/ 177801 w 1263650"/>
                <a:gd name="connsiteY48" fmla="*/ 831850 h 2044699"/>
                <a:gd name="connsiteX49" fmla="*/ 177801 w 1263650"/>
                <a:gd name="connsiteY49" fmla="*/ 835025 h 2044699"/>
                <a:gd name="connsiteX50" fmla="*/ 177802 w 1263650"/>
                <a:gd name="connsiteY50" fmla="*/ 835025 h 2044699"/>
                <a:gd name="connsiteX51" fmla="*/ 177802 w 1263650"/>
                <a:gd name="connsiteY51" fmla="*/ 831850 h 2044699"/>
                <a:gd name="connsiteX52" fmla="*/ 177801 w 1263650"/>
                <a:gd name="connsiteY52" fmla="*/ 831850 h 2044699"/>
                <a:gd name="connsiteX53" fmla="*/ 187325 w 1263650"/>
                <a:gd name="connsiteY53" fmla="*/ 784225 h 2044699"/>
                <a:gd name="connsiteX54" fmla="*/ 187325 w 1263650"/>
                <a:gd name="connsiteY54" fmla="*/ 787400 h 2044699"/>
                <a:gd name="connsiteX55" fmla="*/ 187326 w 1263650"/>
                <a:gd name="connsiteY55" fmla="*/ 787400 h 2044699"/>
                <a:gd name="connsiteX56" fmla="*/ 187326 w 1263650"/>
                <a:gd name="connsiteY56" fmla="*/ 784225 h 2044699"/>
                <a:gd name="connsiteX57" fmla="*/ 187325 w 1263650"/>
                <a:gd name="connsiteY57" fmla="*/ 784225 h 2044699"/>
                <a:gd name="connsiteX58" fmla="*/ 92075 w 1263650"/>
                <a:gd name="connsiteY58" fmla="*/ 784225 h 2044699"/>
                <a:gd name="connsiteX59" fmla="*/ 92075 w 1263650"/>
                <a:gd name="connsiteY59" fmla="*/ 787400 h 2044699"/>
                <a:gd name="connsiteX60" fmla="*/ 90805 w 1263650"/>
                <a:gd name="connsiteY60" fmla="*/ 784860 h 2044699"/>
                <a:gd name="connsiteX61" fmla="*/ 92075 w 1263650"/>
                <a:gd name="connsiteY61" fmla="*/ 784225 h 2044699"/>
                <a:gd name="connsiteX62" fmla="*/ 180975 w 1263650"/>
                <a:gd name="connsiteY62" fmla="*/ 774700 h 2044699"/>
                <a:gd name="connsiteX63" fmla="*/ 180976 w 1263650"/>
                <a:gd name="connsiteY63" fmla="*/ 774700 h 2044699"/>
                <a:gd name="connsiteX64" fmla="*/ 180976 w 1263650"/>
                <a:gd name="connsiteY64" fmla="*/ 774701 h 2044699"/>
                <a:gd name="connsiteX65" fmla="*/ 180975 w 1263650"/>
                <a:gd name="connsiteY65" fmla="*/ 774700 h 2044699"/>
                <a:gd name="connsiteX66" fmla="*/ 184150 w 1263650"/>
                <a:gd name="connsiteY66" fmla="*/ 769937 h 2044699"/>
                <a:gd name="connsiteX67" fmla="*/ 184150 w 1263650"/>
                <a:gd name="connsiteY67" fmla="*/ 771525 h 2044699"/>
                <a:gd name="connsiteX68" fmla="*/ 184151 w 1263650"/>
                <a:gd name="connsiteY68" fmla="*/ 771525 h 2044699"/>
                <a:gd name="connsiteX69" fmla="*/ 184151 w 1263650"/>
                <a:gd name="connsiteY69" fmla="*/ 769937 h 2044699"/>
                <a:gd name="connsiteX70" fmla="*/ 184150 w 1263650"/>
                <a:gd name="connsiteY70" fmla="*/ 769937 h 2044699"/>
                <a:gd name="connsiteX71" fmla="*/ 555625 w 1263650"/>
                <a:gd name="connsiteY71" fmla="*/ 641350 h 2044699"/>
                <a:gd name="connsiteX72" fmla="*/ 561975 w 1263650"/>
                <a:gd name="connsiteY72" fmla="*/ 644525 h 2044699"/>
                <a:gd name="connsiteX73" fmla="*/ 561976 w 1263650"/>
                <a:gd name="connsiteY73" fmla="*/ 644525 h 2044699"/>
                <a:gd name="connsiteX74" fmla="*/ 555626 w 1263650"/>
                <a:gd name="connsiteY74" fmla="*/ 641350 h 2044699"/>
                <a:gd name="connsiteX75" fmla="*/ 555625 w 1263650"/>
                <a:gd name="connsiteY75" fmla="*/ 641350 h 2044699"/>
                <a:gd name="connsiteX76" fmla="*/ 104775 w 1263650"/>
                <a:gd name="connsiteY76" fmla="*/ 0 h 2044699"/>
                <a:gd name="connsiteX77" fmla="*/ 107950 w 1263650"/>
                <a:gd name="connsiteY77" fmla="*/ 3175 h 2044699"/>
                <a:gd name="connsiteX78" fmla="*/ 114300 w 1263650"/>
                <a:gd name="connsiteY78" fmla="*/ 3175 h 2044699"/>
                <a:gd name="connsiteX79" fmla="*/ 123825 w 1263650"/>
                <a:gd name="connsiteY79" fmla="*/ 6350 h 2044699"/>
                <a:gd name="connsiteX80" fmla="*/ 133350 w 1263650"/>
                <a:gd name="connsiteY80" fmla="*/ 9525 h 2044699"/>
                <a:gd name="connsiteX81" fmla="*/ 136525 w 1263650"/>
                <a:gd name="connsiteY81" fmla="*/ 9525 h 2044699"/>
                <a:gd name="connsiteX82" fmla="*/ 146050 w 1263650"/>
                <a:gd name="connsiteY82" fmla="*/ 12700 h 2044699"/>
                <a:gd name="connsiteX83" fmla="*/ 155575 w 1263650"/>
                <a:gd name="connsiteY83" fmla="*/ 15875 h 2044699"/>
                <a:gd name="connsiteX84" fmla="*/ 158750 w 1263650"/>
                <a:gd name="connsiteY84" fmla="*/ 15875 h 2044699"/>
                <a:gd name="connsiteX85" fmla="*/ 161925 w 1263650"/>
                <a:gd name="connsiteY85" fmla="*/ 15875 h 2044699"/>
                <a:gd name="connsiteX86" fmla="*/ 180975 w 1263650"/>
                <a:gd name="connsiteY86" fmla="*/ 22225 h 2044699"/>
                <a:gd name="connsiteX87" fmla="*/ 190500 w 1263650"/>
                <a:gd name="connsiteY87" fmla="*/ 22225 h 2044699"/>
                <a:gd name="connsiteX88" fmla="*/ 200025 w 1263650"/>
                <a:gd name="connsiteY88" fmla="*/ 25400 h 2044699"/>
                <a:gd name="connsiteX89" fmla="*/ 203200 w 1263650"/>
                <a:gd name="connsiteY89" fmla="*/ 28575 h 2044699"/>
                <a:gd name="connsiteX90" fmla="*/ 215900 w 1263650"/>
                <a:gd name="connsiteY90" fmla="*/ 28575 h 2044699"/>
                <a:gd name="connsiteX91" fmla="*/ 215900 w 1263650"/>
                <a:gd name="connsiteY91" fmla="*/ 31750 h 2044699"/>
                <a:gd name="connsiteX92" fmla="*/ 219075 w 1263650"/>
                <a:gd name="connsiteY92" fmla="*/ 31750 h 2044699"/>
                <a:gd name="connsiteX93" fmla="*/ 222250 w 1263650"/>
                <a:gd name="connsiteY93" fmla="*/ 31750 h 2044699"/>
                <a:gd name="connsiteX94" fmla="*/ 225425 w 1263650"/>
                <a:gd name="connsiteY94" fmla="*/ 31750 h 2044699"/>
                <a:gd name="connsiteX95" fmla="*/ 228600 w 1263650"/>
                <a:gd name="connsiteY95" fmla="*/ 31750 h 2044699"/>
                <a:gd name="connsiteX96" fmla="*/ 231775 w 1263650"/>
                <a:gd name="connsiteY96" fmla="*/ 34925 h 2044699"/>
                <a:gd name="connsiteX97" fmla="*/ 238125 w 1263650"/>
                <a:gd name="connsiteY97" fmla="*/ 34925 h 2044699"/>
                <a:gd name="connsiteX98" fmla="*/ 247650 w 1263650"/>
                <a:gd name="connsiteY98" fmla="*/ 38100 h 2044699"/>
                <a:gd name="connsiteX99" fmla="*/ 263525 w 1263650"/>
                <a:gd name="connsiteY99" fmla="*/ 41275 h 2044699"/>
                <a:gd name="connsiteX100" fmla="*/ 269875 w 1263650"/>
                <a:gd name="connsiteY100" fmla="*/ 44450 h 2044699"/>
                <a:gd name="connsiteX101" fmla="*/ 282575 w 1263650"/>
                <a:gd name="connsiteY101" fmla="*/ 47625 h 2044699"/>
                <a:gd name="connsiteX102" fmla="*/ 307975 w 1263650"/>
                <a:gd name="connsiteY102" fmla="*/ 53975 h 2044699"/>
                <a:gd name="connsiteX103" fmla="*/ 314325 w 1263650"/>
                <a:gd name="connsiteY103" fmla="*/ 53975 h 2044699"/>
                <a:gd name="connsiteX104" fmla="*/ 320675 w 1263650"/>
                <a:gd name="connsiteY104" fmla="*/ 57150 h 2044699"/>
                <a:gd name="connsiteX105" fmla="*/ 327025 w 1263650"/>
                <a:gd name="connsiteY105" fmla="*/ 57150 h 2044699"/>
                <a:gd name="connsiteX106" fmla="*/ 346075 w 1263650"/>
                <a:gd name="connsiteY106" fmla="*/ 60325 h 2044699"/>
                <a:gd name="connsiteX107" fmla="*/ 355600 w 1263650"/>
                <a:gd name="connsiteY107" fmla="*/ 63500 h 2044699"/>
                <a:gd name="connsiteX108" fmla="*/ 365125 w 1263650"/>
                <a:gd name="connsiteY108" fmla="*/ 66675 h 2044699"/>
                <a:gd name="connsiteX109" fmla="*/ 368300 w 1263650"/>
                <a:gd name="connsiteY109" fmla="*/ 66675 h 2044699"/>
                <a:gd name="connsiteX110" fmla="*/ 371475 w 1263650"/>
                <a:gd name="connsiteY110" fmla="*/ 66675 h 2044699"/>
                <a:gd name="connsiteX111" fmla="*/ 393700 w 1263650"/>
                <a:gd name="connsiteY111" fmla="*/ 73025 h 2044699"/>
                <a:gd name="connsiteX112" fmla="*/ 460375 w 1263650"/>
                <a:gd name="connsiteY112" fmla="*/ 92075 h 2044699"/>
                <a:gd name="connsiteX113" fmla="*/ 473075 w 1263650"/>
                <a:gd name="connsiteY113" fmla="*/ 95250 h 2044699"/>
                <a:gd name="connsiteX114" fmla="*/ 482600 w 1263650"/>
                <a:gd name="connsiteY114" fmla="*/ 98425 h 2044699"/>
                <a:gd name="connsiteX115" fmla="*/ 485775 w 1263650"/>
                <a:gd name="connsiteY115" fmla="*/ 98425 h 2044699"/>
                <a:gd name="connsiteX116" fmla="*/ 498475 w 1263650"/>
                <a:gd name="connsiteY116" fmla="*/ 101600 h 2044699"/>
                <a:gd name="connsiteX117" fmla="*/ 501650 w 1263650"/>
                <a:gd name="connsiteY117" fmla="*/ 101600 h 2044699"/>
                <a:gd name="connsiteX118" fmla="*/ 508000 w 1263650"/>
                <a:gd name="connsiteY118" fmla="*/ 101600 h 2044699"/>
                <a:gd name="connsiteX119" fmla="*/ 523875 w 1263650"/>
                <a:gd name="connsiteY119" fmla="*/ 107950 h 2044699"/>
                <a:gd name="connsiteX120" fmla="*/ 527050 w 1263650"/>
                <a:gd name="connsiteY120" fmla="*/ 107950 h 2044699"/>
                <a:gd name="connsiteX121" fmla="*/ 530225 w 1263650"/>
                <a:gd name="connsiteY121" fmla="*/ 107950 h 2044699"/>
                <a:gd name="connsiteX122" fmla="*/ 539750 w 1263650"/>
                <a:gd name="connsiteY122" fmla="*/ 111125 h 2044699"/>
                <a:gd name="connsiteX123" fmla="*/ 542925 w 1263650"/>
                <a:gd name="connsiteY123" fmla="*/ 111125 h 2044699"/>
                <a:gd name="connsiteX124" fmla="*/ 546100 w 1263650"/>
                <a:gd name="connsiteY124" fmla="*/ 111125 h 2044699"/>
                <a:gd name="connsiteX125" fmla="*/ 549275 w 1263650"/>
                <a:gd name="connsiteY125" fmla="*/ 114300 h 2044699"/>
                <a:gd name="connsiteX126" fmla="*/ 552450 w 1263650"/>
                <a:gd name="connsiteY126" fmla="*/ 114300 h 2044699"/>
                <a:gd name="connsiteX127" fmla="*/ 555625 w 1263650"/>
                <a:gd name="connsiteY127" fmla="*/ 114300 h 2044699"/>
                <a:gd name="connsiteX128" fmla="*/ 558800 w 1263650"/>
                <a:gd name="connsiteY128" fmla="*/ 114300 h 2044699"/>
                <a:gd name="connsiteX129" fmla="*/ 561975 w 1263650"/>
                <a:gd name="connsiteY129" fmla="*/ 114300 h 2044699"/>
                <a:gd name="connsiteX130" fmla="*/ 565150 w 1263650"/>
                <a:gd name="connsiteY130" fmla="*/ 117475 h 2044699"/>
                <a:gd name="connsiteX131" fmla="*/ 574675 w 1263650"/>
                <a:gd name="connsiteY131" fmla="*/ 120650 h 2044699"/>
                <a:gd name="connsiteX132" fmla="*/ 584200 w 1263650"/>
                <a:gd name="connsiteY132" fmla="*/ 120650 h 2044699"/>
                <a:gd name="connsiteX133" fmla="*/ 606425 w 1263650"/>
                <a:gd name="connsiteY133" fmla="*/ 127000 h 2044699"/>
                <a:gd name="connsiteX134" fmla="*/ 628650 w 1263650"/>
                <a:gd name="connsiteY134" fmla="*/ 130175 h 2044699"/>
                <a:gd name="connsiteX135" fmla="*/ 650875 w 1263650"/>
                <a:gd name="connsiteY135" fmla="*/ 136525 h 2044699"/>
                <a:gd name="connsiteX136" fmla="*/ 660400 w 1263650"/>
                <a:gd name="connsiteY136" fmla="*/ 139700 h 2044699"/>
                <a:gd name="connsiteX137" fmla="*/ 676275 w 1263650"/>
                <a:gd name="connsiteY137" fmla="*/ 142875 h 2044699"/>
                <a:gd name="connsiteX138" fmla="*/ 682625 w 1263650"/>
                <a:gd name="connsiteY138" fmla="*/ 142875 h 2044699"/>
                <a:gd name="connsiteX139" fmla="*/ 679450 w 1263650"/>
                <a:gd name="connsiteY139" fmla="*/ 155575 h 2044699"/>
                <a:gd name="connsiteX140" fmla="*/ 676275 w 1263650"/>
                <a:gd name="connsiteY140" fmla="*/ 161925 h 2044699"/>
                <a:gd name="connsiteX141" fmla="*/ 676275 w 1263650"/>
                <a:gd name="connsiteY141" fmla="*/ 165100 h 2044699"/>
                <a:gd name="connsiteX142" fmla="*/ 676275 w 1263650"/>
                <a:gd name="connsiteY142" fmla="*/ 174625 h 2044699"/>
                <a:gd name="connsiteX143" fmla="*/ 673100 w 1263650"/>
                <a:gd name="connsiteY143" fmla="*/ 187325 h 2044699"/>
                <a:gd name="connsiteX144" fmla="*/ 666750 w 1263650"/>
                <a:gd name="connsiteY144" fmla="*/ 203200 h 2044699"/>
                <a:gd name="connsiteX145" fmla="*/ 666750 w 1263650"/>
                <a:gd name="connsiteY145" fmla="*/ 206375 h 2044699"/>
                <a:gd name="connsiteX146" fmla="*/ 660400 w 1263650"/>
                <a:gd name="connsiteY146" fmla="*/ 234950 h 2044699"/>
                <a:gd name="connsiteX147" fmla="*/ 660400 w 1263650"/>
                <a:gd name="connsiteY147" fmla="*/ 241300 h 2044699"/>
                <a:gd name="connsiteX148" fmla="*/ 650875 w 1263650"/>
                <a:gd name="connsiteY148" fmla="*/ 273050 h 2044699"/>
                <a:gd name="connsiteX149" fmla="*/ 647700 w 1263650"/>
                <a:gd name="connsiteY149" fmla="*/ 295275 h 2044699"/>
                <a:gd name="connsiteX150" fmla="*/ 647700 w 1263650"/>
                <a:gd name="connsiteY150" fmla="*/ 298450 h 2044699"/>
                <a:gd name="connsiteX151" fmla="*/ 644525 w 1263650"/>
                <a:gd name="connsiteY151" fmla="*/ 307975 h 2044699"/>
                <a:gd name="connsiteX152" fmla="*/ 641350 w 1263650"/>
                <a:gd name="connsiteY152" fmla="*/ 330200 h 2044699"/>
                <a:gd name="connsiteX153" fmla="*/ 635000 w 1263650"/>
                <a:gd name="connsiteY153" fmla="*/ 352425 h 2044699"/>
                <a:gd name="connsiteX154" fmla="*/ 631825 w 1263650"/>
                <a:gd name="connsiteY154" fmla="*/ 365125 h 2044699"/>
                <a:gd name="connsiteX155" fmla="*/ 628650 w 1263650"/>
                <a:gd name="connsiteY155" fmla="*/ 374650 h 2044699"/>
                <a:gd name="connsiteX156" fmla="*/ 628650 w 1263650"/>
                <a:gd name="connsiteY156" fmla="*/ 381000 h 2044699"/>
                <a:gd name="connsiteX157" fmla="*/ 628650 w 1263650"/>
                <a:gd name="connsiteY157" fmla="*/ 387350 h 2044699"/>
                <a:gd name="connsiteX158" fmla="*/ 622300 w 1263650"/>
                <a:gd name="connsiteY158" fmla="*/ 419100 h 2044699"/>
                <a:gd name="connsiteX159" fmla="*/ 619125 w 1263650"/>
                <a:gd name="connsiteY159" fmla="*/ 434975 h 2044699"/>
                <a:gd name="connsiteX160" fmla="*/ 612775 w 1263650"/>
                <a:gd name="connsiteY160" fmla="*/ 457200 h 2044699"/>
                <a:gd name="connsiteX161" fmla="*/ 606425 w 1263650"/>
                <a:gd name="connsiteY161" fmla="*/ 476250 h 2044699"/>
                <a:gd name="connsiteX162" fmla="*/ 600075 w 1263650"/>
                <a:gd name="connsiteY162" fmla="*/ 511175 h 2044699"/>
                <a:gd name="connsiteX163" fmla="*/ 587375 w 1263650"/>
                <a:gd name="connsiteY163" fmla="*/ 568325 h 2044699"/>
                <a:gd name="connsiteX164" fmla="*/ 587375 w 1263650"/>
                <a:gd name="connsiteY164" fmla="*/ 574675 h 2044699"/>
                <a:gd name="connsiteX165" fmla="*/ 577850 w 1263650"/>
                <a:gd name="connsiteY165" fmla="*/ 612775 h 2044699"/>
                <a:gd name="connsiteX166" fmla="*/ 574675 w 1263650"/>
                <a:gd name="connsiteY166" fmla="*/ 619125 h 2044699"/>
                <a:gd name="connsiteX167" fmla="*/ 574675 w 1263650"/>
                <a:gd name="connsiteY167" fmla="*/ 622300 h 2044699"/>
                <a:gd name="connsiteX168" fmla="*/ 574676 w 1263650"/>
                <a:gd name="connsiteY168" fmla="*/ 622300 h 2044699"/>
                <a:gd name="connsiteX169" fmla="*/ 573884 w 1263650"/>
                <a:gd name="connsiteY169" fmla="*/ 626260 h 2044699"/>
                <a:gd name="connsiteX170" fmla="*/ 573884 w 1263650"/>
                <a:gd name="connsiteY170" fmla="*/ 629444 h 2044699"/>
                <a:gd name="connsiteX171" fmla="*/ 573247 w 1263650"/>
                <a:gd name="connsiteY171" fmla="*/ 629444 h 2044699"/>
                <a:gd name="connsiteX172" fmla="*/ 571501 w 1263650"/>
                <a:gd name="connsiteY172" fmla="*/ 638175 h 2044699"/>
                <a:gd name="connsiteX173" fmla="*/ 568326 w 1263650"/>
                <a:gd name="connsiteY173" fmla="*/ 644525 h 2044699"/>
                <a:gd name="connsiteX174" fmla="*/ 568325 w 1263650"/>
                <a:gd name="connsiteY174" fmla="*/ 644525 h 2044699"/>
                <a:gd name="connsiteX175" fmla="*/ 568325 w 1263650"/>
                <a:gd name="connsiteY175" fmla="*/ 657225 h 2044699"/>
                <a:gd name="connsiteX176" fmla="*/ 565150 w 1263650"/>
                <a:gd name="connsiteY176" fmla="*/ 666750 h 2044699"/>
                <a:gd name="connsiteX177" fmla="*/ 565150 w 1263650"/>
                <a:gd name="connsiteY177" fmla="*/ 673100 h 2044699"/>
                <a:gd name="connsiteX178" fmla="*/ 561975 w 1263650"/>
                <a:gd name="connsiteY178" fmla="*/ 679450 h 2044699"/>
                <a:gd name="connsiteX179" fmla="*/ 561975 w 1263650"/>
                <a:gd name="connsiteY179" fmla="*/ 682625 h 2044699"/>
                <a:gd name="connsiteX180" fmla="*/ 558800 w 1263650"/>
                <a:gd name="connsiteY180" fmla="*/ 692150 h 2044699"/>
                <a:gd name="connsiteX181" fmla="*/ 558801 w 1263650"/>
                <a:gd name="connsiteY181" fmla="*/ 692150 h 2044699"/>
                <a:gd name="connsiteX182" fmla="*/ 558801 w 1263650"/>
                <a:gd name="connsiteY182" fmla="*/ 704850 h 2044699"/>
                <a:gd name="connsiteX183" fmla="*/ 558801 w 1263650"/>
                <a:gd name="connsiteY183" fmla="*/ 708025 h 2044699"/>
                <a:gd name="connsiteX184" fmla="*/ 561976 w 1263650"/>
                <a:gd name="connsiteY184" fmla="*/ 708025 h 2044699"/>
                <a:gd name="connsiteX185" fmla="*/ 561976 w 1263650"/>
                <a:gd name="connsiteY185" fmla="*/ 711200 h 2044699"/>
                <a:gd name="connsiteX186" fmla="*/ 561976 w 1263650"/>
                <a:gd name="connsiteY186" fmla="*/ 714375 h 2044699"/>
                <a:gd name="connsiteX187" fmla="*/ 568326 w 1263650"/>
                <a:gd name="connsiteY187" fmla="*/ 720725 h 2044699"/>
                <a:gd name="connsiteX188" fmla="*/ 570231 w 1263650"/>
                <a:gd name="connsiteY188" fmla="*/ 723900 h 2044699"/>
                <a:gd name="connsiteX189" fmla="*/ 571501 w 1263650"/>
                <a:gd name="connsiteY189" fmla="*/ 726017 h 2044699"/>
                <a:gd name="connsiteX190" fmla="*/ 577851 w 1263650"/>
                <a:gd name="connsiteY190" fmla="*/ 736600 h 2044699"/>
                <a:gd name="connsiteX191" fmla="*/ 593726 w 1263650"/>
                <a:gd name="connsiteY191" fmla="*/ 755650 h 2044699"/>
                <a:gd name="connsiteX192" fmla="*/ 603251 w 1263650"/>
                <a:gd name="connsiteY192" fmla="*/ 771525 h 2044699"/>
                <a:gd name="connsiteX193" fmla="*/ 606426 w 1263650"/>
                <a:gd name="connsiteY193" fmla="*/ 771525 h 2044699"/>
                <a:gd name="connsiteX194" fmla="*/ 606426 w 1263650"/>
                <a:gd name="connsiteY194" fmla="*/ 774700 h 2044699"/>
                <a:gd name="connsiteX195" fmla="*/ 606425 w 1263650"/>
                <a:gd name="connsiteY195" fmla="*/ 774700 h 2044699"/>
                <a:gd name="connsiteX196" fmla="*/ 625475 w 1263650"/>
                <a:gd name="connsiteY196" fmla="*/ 803275 h 2044699"/>
                <a:gd name="connsiteX197" fmla="*/ 628650 w 1263650"/>
                <a:gd name="connsiteY197" fmla="*/ 806450 h 2044699"/>
                <a:gd name="connsiteX198" fmla="*/ 635000 w 1263650"/>
                <a:gd name="connsiteY198" fmla="*/ 812800 h 2044699"/>
                <a:gd name="connsiteX199" fmla="*/ 638175 w 1263650"/>
                <a:gd name="connsiteY199" fmla="*/ 819150 h 2044699"/>
                <a:gd name="connsiteX200" fmla="*/ 644525 w 1263650"/>
                <a:gd name="connsiteY200" fmla="*/ 828675 h 2044699"/>
                <a:gd name="connsiteX201" fmla="*/ 647700 w 1263650"/>
                <a:gd name="connsiteY201" fmla="*/ 831850 h 2044699"/>
                <a:gd name="connsiteX202" fmla="*/ 654050 w 1263650"/>
                <a:gd name="connsiteY202" fmla="*/ 841375 h 2044699"/>
                <a:gd name="connsiteX203" fmla="*/ 657225 w 1263650"/>
                <a:gd name="connsiteY203" fmla="*/ 841375 h 2044699"/>
                <a:gd name="connsiteX204" fmla="*/ 657225 w 1263650"/>
                <a:gd name="connsiteY204" fmla="*/ 847725 h 2044699"/>
                <a:gd name="connsiteX205" fmla="*/ 660400 w 1263650"/>
                <a:gd name="connsiteY205" fmla="*/ 850900 h 2044699"/>
                <a:gd name="connsiteX206" fmla="*/ 663575 w 1263650"/>
                <a:gd name="connsiteY206" fmla="*/ 854075 h 2044699"/>
                <a:gd name="connsiteX207" fmla="*/ 673100 w 1263650"/>
                <a:gd name="connsiteY207" fmla="*/ 866775 h 2044699"/>
                <a:gd name="connsiteX208" fmla="*/ 679450 w 1263650"/>
                <a:gd name="connsiteY208" fmla="*/ 876300 h 2044699"/>
                <a:gd name="connsiteX209" fmla="*/ 682625 w 1263650"/>
                <a:gd name="connsiteY209" fmla="*/ 879475 h 2044699"/>
                <a:gd name="connsiteX210" fmla="*/ 701675 w 1263650"/>
                <a:gd name="connsiteY210" fmla="*/ 908050 h 2044699"/>
                <a:gd name="connsiteX211" fmla="*/ 708025 w 1263650"/>
                <a:gd name="connsiteY211" fmla="*/ 914400 h 2044699"/>
                <a:gd name="connsiteX212" fmla="*/ 723900 w 1263650"/>
                <a:gd name="connsiteY212" fmla="*/ 936625 h 2044699"/>
                <a:gd name="connsiteX213" fmla="*/ 733425 w 1263650"/>
                <a:gd name="connsiteY213" fmla="*/ 949325 h 2044699"/>
                <a:gd name="connsiteX214" fmla="*/ 736600 w 1263650"/>
                <a:gd name="connsiteY214" fmla="*/ 952500 h 2044699"/>
                <a:gd name="connsiteX215" fmla="*/ 736600 w 1263650"/>
                <a:gd name="connsiteY215" fmla="*/ 955675 h 2044699"/>
                <a:gd name="connsiteX216" fmla="*/ 739775 w 1263650"/>
                <a:gd name="connsiteY216" fmla="*/ 958850 h 2044699"/>
                <a:gd name="connsiteX217" fmla="*/ 739775 w 1263650"/>
                <a:gd name="connsiteY217" fmla="*/ 962025 h 2044699"/>
                <a:gd name="connsiteX218" fmla="*/ 746125 w 1263650"/>
                <a:gd name="connsiteY218" fmla="*/ 971550 h 2044699"/>
                <a:gd name="connsiteX219" fmla="*/ 790575 w 1263650"/>
                <a:gd name="connsiteY219" fmla="*/ 1028700 h 2044699"/>
                <a:gd name="connsiteX220" fmla="*/ 806450 w 1263650"/>
                <a:gd name="connsiteY220" fmla="*/ 1050925 h 2044699"/>
                <a:gd name="connsiteX221" fmla="*/ 812800 w 1263650"/>
                <a:gd name="connsiteY221" fmla="*/ 1060450 h 2044699"/>
                <a:gd name="connsiteX222" fmla="*/ 822325 w 1263650"/>
                <a:gd name="connsiteY222" fmla="*/ 1073150 h 2044699"/>
                <a:gd name="connsiteX223" fmla="*/ 825500 w 1263650"/>
                <a:gd name="connsiteY223" fmla="*/ 1079500 h 2044699"/>
                <a:gd name="connsiteX224" fmla="*/ 841375 w 1263650"/>
                <a:gd name="connsiteY224" fmla="*/ 1104900 h 2044699"/>
                <a:gd name="connsiteX225" fmla="*/ 854075 w 1263650"/>
                <a:gd name="connsiteY225" fmla="*/ 1117600 h 2044699"/>
                <a:gd name="connsiteX226" fmla="*/ 860425 w 1263650"/>
                <a:gd name="connsiteY226" fmla="*/ 1130300 h 2044699"/>
                <a:gd name="connsiteX227" fmla="*/ 866775 w 1263650"/>
                <a:gd name="connsiteY227" fmla="*/ 1136650 h 2044699"/>
                <a:gd name="connsiteX228" fmla="*/ 869950 w 1263650"/>
                <a:gd name="connsiteY228" fmla="*/ 1143000 h 2044699"/>
                <a:gd name="connsiteX229" fmla="*/ 882650 w 1263650"/>
                <a:gd name="connsiteY229" fmla="*/ 1162050 h 2044699"/>
                <a:gd name="connsiteX230" fmla="*/ 892175 w 1263650"/>
                <a:gd name="connsiteY230" fmla="*/ 1168400 h 2044699"/>
                <a:gd name="connsiteX231" fmla="*/ 892175 w 1263650"/>
                <a:gd name="connsiteY231" fmla="*/ 1171575 h 2044699"/>
                <a:gd name="connsiteX232" fmla="*/ 895350 w 1263650"/>
                <a:gd name="connsiteY232" fmla="*/ 1174750 h 2044699"/>
                <a:gd name="connsiteX233" fmla="*/ 904875 w 1263650"/>
                <a:gd name="connsiteY233" fmla="*/ 1190625 h 2044699"/>
                <a:gd name="connsiteX234" fmla="*/ 908050 w 1263650"/>
                <a:gd name="connsiteY234" fmla="*/ 1193800 h 2044699"/>
                <a:gd name="connsiteX235" fmla="*/ 933450 w 1263650"/>
                <a:gd name="connsiteY235" fmla="*/ 1228725 h 2044699"/>
                <a:gd name="connsiteX236" fmla="*/ 933450 w 1263650"/>
                <a:gd name="connsiteY236" fmla="*/ 1231900 h 2044699"/>
                <a:gd name="connsiteX237" fmla="*/ 958850 w 1263650"/>
                <a:gd name="connsiteY237" fmla="*/ 1263650 h 2044699"/>
                <a:gd name="connsiteX238" fmla="*/ 977900 w 1263650"/>
                <a:gd name="connsiteY238" fmla="*/ 1292225 h 2044699"/>
                <a:gd name="connsiteX239" fmla="*/ 1005680 w 1263650"/>
                <a:gd name="connsiteY239" fmla="*/ 1331117 h 2044699"/>
                <a:gd name="connsiteX240" fmla="*/ 1006478 w 1263650"/>
                <a:gd name="connsiteY240" fmla="*/ 1331117 h 2044699"/>
                <a:gd name="connsiteX241" fmla="*/ 1006478 w 1263650"/>
                <a:gd name="connsiteY241" fmla="*/ 1332234 h 2044699"/>
                <a:gd name="connsiteX242" fmla="*/ 1009650 w 1263650"/>
                <a:gd name="connsiteY242" fmla="*/ 1336675 h 2044699"/>
                <a:gd name="connsiteX243" fmla="*/ 1025525 w 1263650"/>
                <a:gd name="connsiteY243" fmla="*/ 1355725 h 2044699"/>
                <a:gd name="connsiteX244" fmla="*/ 1025525 w 1263650"/>
                <a:gd name="connsiteY244" fmla="*/ 1358900 h 2044699"/>
                <a:gd name="connsiteX245" fmla="*/ 1031875 w 1263650"/>
                <a:gd name="connsiteY245" fmla="*/ 1365250 h 2044699"/>
                <a:gd name="connsiteX246" fmla="*/ 1035050 w 1263650"/>
                <a:gd name="connsiteY246" fmla="*/ 1374775 h 2044699"/>
                <a:gd name="connsiteX247" fmla="*/ 1038225 w 1263650"/>
                <a:gd name="connsiteY247" fmla="*/ 1374775 h 2044699"/>
                <a:gd name="connsiteX248" fmla="*/ 1041400 w 1263650"/>
                <a:gd name="connsiteY248" fmla="*/ 1377950 h 2044699"/>
                <a:gd name="connsiteX249" fmla="*/ 1044575 w 1263650"/>
                <a:gd name="connsiteY249" fmla="*/ 1384300 h 2044699"/>
                <a:gd name="connsiteX250" fmla="*/ 1047750 w 1263650"/>
                <a:gd name="connsiteY250" fmla="*/ 1387475 h 2044699"/>
                <a:gd name="connsiteX251" fmla="*/ 1047750 w 1263650"/>
                <a:gd name="connsiteY251" fmla="*/ 1390650 h 2044699"/>
                <a:gd name="connsiteX252" fmla="*/ 1050925 w 1263650"/>
                <a:gd name="connsiteY252" fmla="*/ 1393825 h 2044699"/>
                <a:gd name="connsiteX253" fmla="*/ 1054100 w 1263650"/>
                <a:gd name="connsiteY253" fmla="*/ 1397000 h 2044699"/>
                <a:gd name="connsiteX254" fmla="*/ 1057275 w 1263650"/>
                <a:gd name="connsiteY254" fmla="*/ 1403350 h 2044699"/>
                <a:gd name="connsiteX255" fmla="*/ 1073150 w 1263650"/>
                <a:gd name="connsiteY255" fmla="*/ 1425575 h 2044699"/>
                <a:gd name="connsiteX256" fmla="*/ 1079500 w 1263650"/>
                <a:gd name="connsiteY256" fmla="*/ 1431925 h 2044699"/>
                <a:gd name="connsiteX257" fmla="*/ 1079500 w 1263650"/>
                <a:gd name="connsiteY257" fmla="*/ 1431924 h 2044699"/>
                <a:gd name="connsiteX258" fmla="*/ 1092200 w 1263650"/>
                <a:gd name="connsiteY258" fmla="*/ 1450974 h 2044699"/>
                <a:gd name="connsiteX259" fmla="*/ 1098550 w 1263650"/>
                <a:gd name="connsiteY259" fmla="*/ 1457324 h 2044699"/>
                <a:gd name="connsiteX260" fmla="*/ 1098550 w 1263650"/>
                <a:gd name="connsiteY260" fmla="*/ 1460499 h 2044699"/>
                <a:gd name="connsiteX261" fmla="*/ 1114425 w 1263650"/>
                <a:gd name="connsiteY261" fmla="*/ 1479549 h 2044699"/>
                <a:gd name="connsiteX262" fmla="*/ 1133475 w 1263650"/>
                <a:gd name="connsiteY262" fmla="*/ 1508124 h 2044699"/>
                <a:gd name="connsiteX263" fmla="*/ 1149350 w 1263650"/>
                <a:gd name="connsiteY263" fmla="*/ 1530349 h 2044699"/>
                <a:gd name="connsiteX264" fmla="*/ 1155700 w 1263650"/>
                <a:gd name="connsiteY264" fmla="*/ 1539874 h 2044699"/>
                <a:gd name="connsiteX265" fmla="*/ 1171575 w 1263650"/>
                <a:gd name="connsiteY265" fmla="*/ 1562099 h 2044699"/>
                <a:gd name="connsiteX266" fmla="*/ 1177925 w 1263650"/>
                <a:gd name="connsiteY266" fmla="*/ 1571624 h 2044699"/>
                <a:gd name="connsiteX267" fmla="*/ 1181100 w 1263650"/>
                <a:gd name="connsiteY267" fmla="*/ 1574799 h 2044699"/>
                <a:gd name="connsiteX268" fmla="*/ 1187450 w 1263650"/>
                <a:gd name="connsiteY268" fmla="*/ 1584324 h 2044699"/>
                <a:gd name="connsiteX269" fmla="*/ 1206500 w 1263650"/>
                <a:gd name="connsiteY269" fmla="*/ 1609724 h 2044699"/>
                <a:gd name="connsiteX270" fmla="*/ 1206500 w 1263650"/>
                <a:gd name="connsiteY270" fmla="*/ 1612899 h 2044699"/>
                <a:gd name="connsiteX271" fmla="*/ 1209675 w 1263650"/>
                <a:gd name="connsiteY271" fmla="*/ 1612899 h 2044699"/>
                <a:gd name="connsiteX272" fmla="*/ 1209675 w 1263650"/>
                <a:gd name="connsiteY272" fmla="*/ 1616074 h 2044699"/>
                <a:gd name="connsiteX273" fmla="*/ 1206500 w 1263650"/>
                <a:gd name="connsiteY273" fmla="*/ 1625599 h 2044699"/>
                <a:gd name="connsiteX274" fmla="*/ 1206500 w 1263650"/>
                <a:gd name="connsiteY274" fmla="*/ 1628774 h 2044699"/>
                <a:gd name="connsiteX275" fmla="*/ 1206500 w 1263650"/>
                <a:gd name="connsiteY275" fmla="*/ 1631949 h 2044699"/>
                <a:gd name="connsiteX276" fmla="*/ 1203325 w 1263650"/>
                <a:gd name="connsiteY276" fmla="*/ 1635124 h 2044699"/>
                <a:gd name="connsiteX277" fmla="*/ 1203325 w 1263650"/>
                <a:gd name="connsiteY277" fmla="*/ 1638299 h 2044699"/>
                <a:gd name="connsiteX278" fmla="*/ 1212850 w 1263650"/>
                <a:gd name="connsiteY278" fmla="*/ 1657349 h 2044699"/>
                <a:gd name="connsiteX279" fmla="*/ 1212850 w 1263650"/>
                <a:gd name="connsiteY279" fmla="*/ 1660524 h 2044699"/>
                <a:gd name="connsiteX280" fmla="*/ 1219200 w 1263650"/>
                <a:gd name="connsiteY280" fmla="*/ 1666874 h 2044699"/>
                <a:gd name="connsiteX281" fmla="*/ 1222375 w 1263650"/>
                <a:gd name="connsiteY281" fmla="*/ 1670049 h 2044699"/>
                <a:gd name="connsiteX282" fmla="*/ 1225550 w 1263650"/>
                <a:gd name="connsiteY282" fmla="*/ 1670049 h 2044699"/>
                <a:gd name="connsiteX283" fmla="*/ 1225550 w 1263650"/>
                <a:gd name="connsiteY283" fmla="*/ 1673224 h 2044699"/>
                <a:gd name="connsiteX284" fmla="*/ 1225550 w 1263650"/>
                <a:gd name="connsiteY284" fmla="*/ 1679574 h 2044699"/>
                <a:gd name="connsiteX285" fmla="*/ 1225550 w 1263650"/>
                <a:gd name="connsiteY285" fmla="*/ 1682749 h 2044699"/>
                <a:gd name="connsiteX286" fmla="*/ 1228725 w 1263650"/>
                <a:gd name="connsiteY286" fmla="*/ 1695449 h 2044699"/>
                <a:gd name="connsiteX287" fmla="*/ 1231900 w 1263650"/>
                <a:gd name="connsiteY287" fmla="*/ 1708149 h 2044699"/>
                <a:gd name="connsiteX288" fmla="*/ 1231900 w 1263650"/>
                <a:gd name="connsiteY288" fmla="*/ 1714499 h 2044699"/>
                <a:gd name="connsiteX289" fmla="*/ 1231900 w 1263650"/>
                <a:gd name="connsiteY289" fmla="*/ 1717674 h 2044699"/>
                <a:gd name="connsiteX290" fmla="*/ 1228725 w 1263650"/>
                <a:gd name="connsiteY290" fmla="*/ 1720849 h 2044699"/>
                <a:gd name="connsiteX291" fmla="*/ 1231900 w 1263650"/>
                <a:gd name="connsiteY291" fmla="*/ 1724024 h 2044699"/>
                <a:gd name="connsiteX292" fmla="*/ 1238250 w 1263650"/>
                <a:gd name="connsiteY292" fmla="*/ 1724024 h 2044699"/>
                <a:gd name="connsiteX293" fmla="*/ 1257300 w 1263650"/>
                <a:gd name="connsiteY293" fmla="*/ 1746249 h 2044699"/>
                <a:gd name="connsiteX294" fmla="*/ 1260475 w 1263650"/>
                <a:gd name="connsiteY294" fmla="*/ 1749424 h 2044699"/>
                <a:gd name="connsiteX295" fmla="*/ 1263650 w 1263650"/>
                <a:gd name="connsiteY295" fmla="*/ 1755774 h 2044699"/>
                <a:gd name="connsiteX296" fmla="*/ 1263650 w 1263650"/>
                <a:gd name="connsiteY296" fmla="*/ 1762124 h 2044699"/>
                <a:gd name="connsiteX297" fmla="*/ 1254125 w 1263650"/>
                <a:gd name="connsiteY297" fmla="*/ 1768474 h 2044699"/>
                <a:gd name="connsiteX298" fmla="*/ 1247775 w 1263650"/>
                <a:gd name="connsiteY298" fmla="*/ 1774824 h 2044699"/>
                <a:gd name="connsiteX299" fmla="*/ 1247775 w 1263650"/>
                <a:gd name="connsiteY299" fmla="*/ 1777999 h 2044699"/>
                <a:gd name="connsiteX300" fmla="*/ 1244600 w 1263650"/>
                <a:gd name="connsiteY300" fmla="*/ 1777999 h 2044699"/>
                <a:gd name="connsiteX301" fmla="*/ 1241425 w 1263650"/>
                <a:gd name="connsiteY301" fmla="*/ 1777999 h 2044699"/>
                <a:gd name="connsiteX302" fmla="*/ 1228725 w 1263650"/>
                <a:gd name="connsiteY302" fmla="*/ 1784349 h 2044699"/>
                <a:gd name="connsiteX303" fmla="*/ 1222375 w 1263650"/>
                <a:gd name="connsiteY303" fmla="*/ 1787524 h 2044699"/>
                <a:gd name="connsiteX304" fmla="*/ 1216025 w 1263650"/>
                <a:gd name="connsiteY304" fmla="*/ 1787524 h 2044699"/>
                <a:gd name="connsiteX305" fmla="*/ 1212850 w 1263650"/>
                <a:gd name="connsiteY305" fmla="*/ 1787524 h 2044699"/>
                <a:gd name="connsiteX306" fmla="*/ 1212850 w 1263650"/>
                <a:gd name="connsiteY306" fmla="*/ 1790699 h 2044699"/>
                <a:gd name="connsiteX307" fmla="*/ 1209675 w 1263650"/>
                <a:gd name="connsiteY307" fmla="*/ 1790699 h 2044699"/>
                <a:gd name="connsiteX308" fmla="*/ 1209675 w 1263650"/>
                <a:gd name="connsiteY308" fmla="*/ 1793874 h 2044699"/>
                <a:gd name="connsiteX309" fmla="*/ 1209675 w 1263650"/>
                <a:gd name="connsiteY309" fmla="*/ 1797049 h 2044699"/>
                <a:gd name="connsiteX310" fmla="*/ 1206500 w 1263650"/>
                <a:gd name="connsiteY310" fmla="*/ 1806574 h 2044699"/>
                <a:gd name="connsiteX311" fmla="*/ 1200150 w 1263650"/>
                <a:gd name="connsiteY311" fmla="*/ 1809749 h 2044699"/>
                <a:gd name="connsiteX312" fmla="*/ 1193800 w 1263650"/>
                <a:gd name="connsiteY312" fmla="*/ 1812924 h 2044699"/>
                <a:gd name="connsiteX313" fmla="*/ 1190625 w 1263650"/>
                <a:gd name="connsiteY313" fmla="*/ 1819274 h 2044699"/>
                <a:gd name="connsiteX314" fmla="*/ 1193800 w 1263650"/>
                <a:gd name="connsiteY314" fmla="*/ 1819274 h 2044699"/>
                <a:gd name="connsiteX315" fmla="*/ 1193800 w 1263650"/>
                <a:gd name="connsiteY315" fmla="*/ 1822449 h 2044699"/>
                <a:gd name="connsiteX316" fmla="*/ 1193800 w 1263650"/>
                <a:gd name="connsiteY316" fmla="*/ 1831974 h 2044699"/>
                <a:gd name="connsiteX317" fmla="*/ 1190625 w 1263650"/>
                <a:gd name="connsiteY317" fmla="*/ 1831974 h 2044699"/>
                <a:gd name="connsiteX318" fmla="*/ 1190625 w 1263650"/>
                <a:gd name="connsiteY318" fmla="*/ 1835149 h 2044699"/>
                <a:gd name="connsiteX319" fmla="*/ 1187450 w 1263650"/>
                <a:gd name="connsiteY319" fmla="*/ 1841499 h 2044699"/>
                <a:gd name="connsiteX320" fmla="*/ 1190625 w 1263650"/>
                <a:gd name="connsiteY320" fmla="*/ 1847849 h 2044699"/>
                <a:gd name="connsiteX321" fmla="*/ 1190625 w 1263650"/>
                <a:gd name="connsiteY321" fmla="*/ 1860549 h 2044699"/>
                <a:gd name="connsiteX322" fmla="*/ 1190625 w 1263650"/>
                <a:gd name="connsiteY322" fmla="*/ 1863724 h 2044699"/>
                <a:gd name="connsiteX323" fmla="*/ 1187450 w 1263650"/>
                <a:gd name="connsiteY323" fmla="*/ 1863724 h 2044699"/>
                <a:gd name="connsiteX324" fmla="*/ 1184275 w 1263650"/>
                <a:gd name="connsiteY324" fmla="*/ 1863724 h 2044699"/>
                <a:gd name="connsiteX325" fmla="*/ 1184275 w 1263650"/>
                <a:gd name="connsiteY325" fmla="*/ 1866899 h 2044699"/>
                <a:gd name="connsiteX326" fmla="*/ 1184275 w 1263650"/>
                <a:gd name="connsiteY326" fmla="*/ 1870074 h 2044699"/>
                <a:gd name="connsiteX327" fmla="*/ 1181100 w 1263650"/>
                <a:gd name="connsiteY327" fmla="*/ 1879599 h 2044699"/>
                <a:gd name="connsiteX328" fmla="*/ 1181100 w 1263650"/>
                <a:gd name="connsiteY328" fmla="*/ 1885949 h 2044699"/>
                <a:gd name="connsiteX329" fmla="*/ 1174750 w 1263650"/>
                <a:gd name="connsiteY329" fmla="*/ 1892299 h 2044699"/>
                <a:gd name="connsiteX330" fmla="*/ 1168400 w 1263650"/>
                <a:gd name="connsiteY330" fmla="*/ 1898649 h 2044699"/>
                <a:gd name="connsiteX331" fmla="*/ 1162050 w 1263650"/>
                <a:gd name="connsiteY331" fmla="*/ 1904999 h 2044699"/>
                <a:gd name="connsiteX332" fmla="*/ 1162050 w 1263650"/>
                <a:gd name="connsiteY332" fmla="*/ 1908174 h 2044699"/>
                <a:gd name="connsiteX333" fmla="*/ 1162050 w 1263650"/>
                <a:gd name="connsiteY333" fmla="*/ 1911349 h 2044699"/>
                <a:gd name="connsiteX334" fmla="*/ 1158875 w 1263650"/>
                <a:gd name="connsiteY334" fmla="*/ 1911349 h 2044699"/>
                <a:gd name="connsiteX335" fmla="*/ 1158875 w 1263650"/>
                <a:gd name="connsiteY335" fmla="*/ 1914524 h 2044699"/>
                <a:gd name="connsiteX336" fmla="*/ 1155700 w 1263650"/>
                <a:gd name="connsiteY336" fmla="*/ 1914524 h 2044699"/>
                <a:gd name="connsiteX337" fmla="*/ 1155700 w 1263650"/>
                <a:gd name="connsiteY337" fmla="*/ 1911349 h 2044699"/>
                <a:gd name="connsiteX338" fmla="*/ 1146175 w 1263650"/>
                <a:gd name="connsiteY338" fmla="*/ 1917699 h 2044699"/>
                <a:gd name="connsiteX339" fmla="*/ 1146175 w 1263650"/>
                <a:gd name="connsiteY339" fmla="*/ 1927224 h 2044699"/>
                <a:gd name="connsiteX340" fmla="*/ 1149350 w 1263650"/>
                <a:gd name="connsiteY340" fmla="*/ 1943099 h 2044699"/>
                <a:gd name="connsiteX341" fmla="*/ 1146175 w 1263650"/>
                <a:gd name="connsiteY341" fmla="*/ 1949449 h 2044699"/>
                <a:gd name="connsiteX342" fmla="*/ 1146175 w 1263650"/>
                <a:gd name="connsiteY342" fmla="*/ 1955799 h 2044699"/>
                <a:gd name="connsiteX343" fmla="*/ 1146175 w 1263650"/>
                <a:gd name="connsiteY343" fmla="*/ 1958974 h 2044699"/>
                <a:gd name="connsiteX344" fmla="*/ 1146175 w 1263650"/>
                <a:gd name="connsiteY344" fmla="*/ 1962149 h 2044699"/>
                <a:gd name="connsiteX345" fmla="*/ 1143000 w 1263650"/>
                <a:gd name="connsiteY345" fmla="*/ 1965324 h 2044699"/>
                <a:gd name="connsiteX346" fmla="*/ 1139825 w 1263650"/>
                <a:gd name="connsiteY346" fmla="*/ 1968499 h 2044699"/>
                <a:gd name="connsiteX347" fmla="*/ 1139825 w 1263650"/>
                <a:gd name="connsiteY347" fmla="*/ 1971674 h 2044699"/>
                <a:gd name="connsiteX348" fmla="*/ 1136650 w 1263650"/>
                <a:gd name="connsiteY348" fmla="*/ 1971674 h 2044699"/>
                <a:gd name="connsiteX349" fmla="*/ 1139825 w 1263650"/>
                <a:gd name="connsiteY349" fmla="*/ 1974849 h 2044699"/>
                <a:gd name="connsiteX350" fmla="*/ 1143000 w 1263650"/>
                <a:gd name="connsiteY350" fmla="*/ 1981199 h 2044699"/>
                <a:gd name="connsiteX351" fmla="*/ 1143000 w 1263650"/>
                <a:gd name="connsiteY351" fmla="*/ 1984374 h 2044699"/>
                <a:gd name="connsiteX352" fmla="*/ 1149350 w 1263650"/>
                <a:gd name="connsiteY352" fmla="*/ 1987549 h 2044699"/>
                <a:gd name="connsiteX353" fmla="*/ 1152525 w 1263650"/>
                <a:gd name="connsiteY353" fmla="*/ 1987549 h 2044699"/>
                <a:gd name="connsiteX354" fmla="*/ 1155700 w 1263650"/>
                <a:gd name="connsiteY354" fmla="*/ 1987549 h 2044699"/>
                <a:gd name="connsiteX355" fmla="*/ 1158875 w 1263650"/>
                <a:gd name="connsiteY355" fmla="*/ 1987549 h 2044699"/>
                <a:gd name="connsiteX356" fmla="*/ 1162050 w 1263650"/>
                <a:gd name="connsiteY356" fmla="*/ 1987549 h 2044699"/>
                <a:gd name="connsiteX357" fmla="*/ 1165225 w 1263650"/>
                <a:gd name="connsiteY357" fmla="*/ 1987549 h 2044699"/>
                <a:gd name="connsiteX358" fmla="*/ 1165225 w 1263650"/>
                <a:gd name="connsiteY358" fmla="*/ 1990724 h 2044699"/>
                <a:gd name="connsiteX359" fmla="*/ 1171575 w 1263650"/>
                <a:gd name="connsiteY359" fmla="*/ 2000249 h 2044699"/>
                <a:gd name="connsiteX360" fmla="*/ 1171575 w 1263650"/>
                <a:gd name="connsiteY360" fmla="*/ 2003424 h 2044699"/>
                <a:gd name="connsiteX361" fmla="*/ 1171575 w 1263650"/>
                <a:gd name="connsiteY361" fmla="*/ 2012949 h 2044699"/>
                <a:gd name="connsiteX362" fmla="*/ 1171575 w 1263650"/>
                <a:gd name="connsiteY362" fmla="*/ 2016124 h 2044699"/>
                <a:gd name="connsiteX363" fmla="*/ 1171575 w 1263650"/>
                <a:gd name="connsiteY363" fmla="*/ 2019299 h 2044699"/>
                <a:gd name="connsiteX364" fmla="*/ 1168400 w 1263650"/>
                <a:gd name="connsiteY364" fmla="*/ 2025649 h 2044699"/>
                <a:gd name="connsiteX365" fmla="*/ 1165225 w 1263650"/>
                <a:gd name="connsiteY365" fmla="*/ 2028824 h 2044699"/>
                <a:gd name="connsiteX366" fmla="*/ 1155700 w 1263650"/>
                <a:gd name="connsiteY366" fmla="*/ 2038349 h 2044699"/>
                <a:gd name="connsiteX367" fmla="*/ 1155700 w 1263650"/>
                <a:gd name="connsiteY367" fmla="*/ 2041524 h 2044699"/>
                <a:gd name="connsiteX368" fmla="*/ 1146175 w 1263650"/>
                <a:gd name="connsiteY368" fmla="*/ 2044699 h 2044699"/>
                <a:gd name="connsiteX369" fmla="*/ 1139825 w 1263650"/>
                <a:gd name="connsiteY369" fmla="*/ 2044699 h 2044699"/>
                <a:gd name="connsiteX370" fmla="*/ 1133475 w 1263650"/>
                <a:gd name="connsiteY370" fmla="*/ 2041524 h 2044699"/>
                <a:gd name="connsiteX371" fmla="*/ 1130300 w 1263650"/>
                <a:gd name="connsiteY371" fmla="*/ 2041524 h 2044699"/>
                <a:gd name="connsiteX372" fmla="*/ 1130300 w 1263650"/>
                <a:gd name="connsiteY372" fmla="*/ 2038349 h 2044699"/>
                <a:gd name="connsiteX373" fmla="*/ 1127125 w 1263650"/>
                <a:gd name="connsiteY373" fmla="*/ 2038349 h 2044699"/>
                <a:gd name="connsiteX374" fmla="*/ 1127125 w 1263650"/>
                <a:gd name="connsiteY374" fmla="*/ 2041524 h 2044699"/>
                <a:gd name="connsiteX375" fmla="*/ 1123950 w 1263650"/>
                <a:gd name="connsiteY375" fmla="*/ 2041524 h 2044699"/>
                <a:gd name="connsiteX376" fmla="*/ 901700 w 1263650"/>
                <a:gd name="connsiteY376" fmla="*/ 2022474 h 2044699"/>
                <a:gd name="connsiteX377" fmla="*/ 739775 w 1263650"/>
                <a:gd name="connsiteY377" fmla="*/ 2009774 h 2044699"/>
                <a:gd name="connsiteX378" fmla="*/ 736600 w 1263650"/>
                <a:gd name="connsiteY378" fmla="*/ 1990724 h 2044699"/>
                <a:gd name="connsiteX379" fmla="*/ 733425 w 1263650"/>
                <a:gd name="connsiteY379" fmla="*/ 1981199 h 2044699"/>
                <a:gd name="connsiteX380" fmla="*/ 730250 w 1263650"/>
                <a:gd name="connsiteY380" fmla="*/ 1981199 h 2044699"/>
                <a:gd name="connsiteX381" fmla="*/ 730250 w 1263650"/>
                <a:gd name="connsiteY381" fmla="*/ 1978024 h 2044699"/>
                <a:gd name="connsiteX382" fmla="*/ 733425 w 1263650"/>
                <a:gd name="connsiteY382" fmla="*/ 1974849 h 2044699"/>
                <a:gd name="connsiteX383" fmla="*/ 736600 w 1263650"/>
                <a:gd name="connsiteY383" fmla="*/ 1974849 h 2044699"/>
                <a:gd name="connsiteX384" fmla="*/ 736600 w 1263650"/>
                <a:gd name="connsiteY384" fmla="*/ 1978024 h 2044699"/>
                <a:gd name="connsiteX385" fmla="*/ 736600 w 1263650"/>
                <a:gd name="connsiteY385" fmla="*/ 1981199 h 2044699"/>
                <a:gd name="connsiteX386" fmla="*/ 739775 w 1263650"/>
                <a:gd name="connsiteY386" fmla="*/ 1990724 h 2044699"/>
                <a:gd name="connsiteX387" fmla="*/ 742950 w 1263650"/>
                <a:gd name="connsiteY387" fmla="*/ 1993899 h 2044699"/>
                <a:gd name="connsiteX388" fmla="*/ 742950 w 1263650"/>
                <a:gd name="connsiteY388" fmla="*/ 2000249 h 2044699"/>
                <a:gd name="connsiteX389" fmla="*/ 746125 w 1263650"/>
                <a:gd name="connsiteY389" fmla="*/ 2000249 h 2044699"/>
                <a:gd name="connsiteX390" fmla="*/ 746125 w 1263650"/>
                <a:gd name="connsiteY390" fmla="*/ 1997074 h 2044699"/>
                <a:gd name="connsiteX391" fmla="*/ 746125 w 1263650"/>
                <a:gd name="connsiteY391" fmla="*/ 1987549 h 2044699"/>
                <a:gd name="connsiteX392" fmla="*/ 746125 w 1263650"/>
                <a:gd name="connsiteY392" fmla="*/ 1984374 h 2044699"/>
                <a:gd name="connsiteX393" fmla="*/ 746125 w 1263650"/>
                <a:gd name="connsiteY393" fmla="*/ 1981199 h 2044699"/>
                <a:gd name="connsiteX394" fmla="*/ 742950 w 1263650"/>
                <a:gd name="connsiteY394" fmla="*/ 1974849 h 2044699"/>
                <a:gd name="connsiteX395" fmla="*/ 739775 w 1263650"/>
                <a:gd name="connsiteY395" fmla="*/ 1971674 h 2044699"/>
                <a:gd name="connsiteX396" fmla="*/ 736600 w 1263650"/>
                <a:gd name="connsiteY396" fmla="*/ 1968499 h 2044699"/>
                <a:gd name="connsiteX397" fmla="*/ 733425 w 1263650"/>
                <a:gd name="connsiteY397" fmla="*/ 1971674 h 2044699"/>
                <a:gd name="connsiteX398" fmla="*/ 730250 w 1263650"/>
                <a:gd name="connsiteY398" fmla="*/ 1971674 h 2044699"/>
                <a:gd name="connsiteX399" fmla="*/ 730250 w 1263650"/>
                <a:gd name="connsiteY399" fmla="*/ 1974849 h 2044699"/>
                <a:gd name="connsiteX400" fmla="*/ 727075 w 1263650"/>
                <a:gd name="connsiteY400" fmla="*/ 1974849 h 2044699"/>
                <a:gd name="connsiteX401" fmla="*/ 723900 w 1263650"/>
                <a:gd name="connsiteY401" fmla="*/ 1971674 h 2044699"/>
                <a:gd name="connsiteX402" fmla="*/ 727075 w 1263650"/>
                <a:gd name="connsiteY402" fmla="*/ 1968499 h 2044699"/>
                <a:gd name="connsiteX403" fmla="*/ 727075 w 1263650"/>
                <a:gd name="connsiteY403" fmla="*/ 1965324 h 2044699"/>
                <a:gd name="connsiteX404" fmla="*/ 730250 w 1263650"/>
                <a:gd name="connsiteY404" fmla="*/ 1965324 h 2044699"/>
                <a:gd name="connsiteX405" fmla="*/ 730250 w 1263650"/>
                <a:gd name="connsiteY405" fmla="*/ 1962149 h 2044699"/>
                <a:gd name="connsiteX406" fmla="*/ 733425 w 1263650"/>
                <a:gd name="connsiteY406" fmla="*/ 1962149 h 2044699"/>
                <a:gd name="connsiteX407" fmla="*/ 733425 w 1263650"/>
                <a:gd name="connsiteY407" fmla="*/ 1958974 h 2044699"/>
                <a:gd name="connsiteX408" fmla="*/ 730250 w 1263650"/>
                <a:gd name="connsiteY408" fmla="*/ 1955799 h 2044699"/>
                <a:gd name="connsiteX409" fmla="*/ 730250 w 1263650"/>
                <a:gd name="connsiteY409" fmla="*/ 1958974 h 2044699"/>
                <a:gd name="connsiteX410" fmla="*/ 730250 w 1263650"/>
                <a:gd name="connsiteY410" fmla="*/ 1962149 h 2044699"/>
                <a:gd name="connsiteX411" fmla="*/ 727075 w 1263650"/>
                <a:gd name="connsiteY411" fmla="*/ 1962149 h 2044699"/>
                <a:gd name="connsiteX412" fmla="*/ 727075 w 1263650"/>
                <a:gd name="connsiteY412" fmla="*/ 1958974 h 2044699"/>
                <a:gd name="connsiteX413" fmla="*/ 723900 w 1263650"/>
                <a:gd name="connsiteY413" fmla="*/ 1955799 h 2044699"/>
                <a:gd name="connsiteX414" fmla="*/ 723900 w 1263650"/>
                <a:gd name="connsiteY414" fmla="*/ 1949449 h 2044699"/>
                <a:gd name="connsiteX415" fmla="*/ 723900 w 1263650"/>
                <a:gd name="connsiteY415" fmla="*/ 1946274 h 2044699"/>
                <a:gd name="connsiteX416" fmla="*/ 733425 w 1263650"/>
                <a:gd name="connsiteY416" fmla="*/ 1943099 h 2044699"/>
                <a:gd name="connsiteX417" fmla="*/ 733425 w 1263650"/>
                <a:gd name="connsiteY417" fmla="*/ 1917699 h 2044699"/>
                <a:gd name="connsiteX418" fmla="*/ 727075 w 1263650"/>
                <a:gd name="connsiteY418" fmla="*/ 1895474 h 2044699"/>
                <a:gd name="connsiteX419" fmla="*/ 720725 w 1263650"/>
                <a:gd name="connsiteY419" fmla="*/ 1870074 h 2044699"/>
                <a:gd name="connsiteX420" fmla="*/ 698500 w 1263650"/>
                <a:gd name="connsiteY420" fmla="*/ 1831974 h 2044699"/>
                <a:gd name="connsiteX421" fmla="*/ 695325 w 1263650"/>
                <a:gd name="connsiteY421" fmla="*/ 1828799 h 2044699"/>
                <a:gd name="connsiteX422" fmla="*/ 682625 w 1263650"/>
                <a:gd name="connsiteY422" fmla="*/ 1816099 h 2044699"/>
                <a:gd name="connsiteX423" fmla="*/ 673100 w 1263650"/>
                <a:gd name="connsiteY423" fmla="*/ 1800224 h 2044699"/>
                <a:gd name="connsiteX424" fmla="*/ 660400 w 1263650"/>
                <a:gd name="connsiteY424" fmla="*/ 1787524 h 2044699"/>
                <a:gd name="connsiteX425" fmla="*/ 660400 w 1263650"/>
                <a:gd name="connsiteY425" fmla="*/ 1784349 h 2044699"/>
                <a:gd name="connsiteX426" fmla="*/ 657225 w 1263650"/>
                <a:gd name="connsiteY426" fmla="*/ 1784349 h 2044699"/>
                <a:gd name="connsiteX427" fmla="*/ 654050 w 1263650"/>
                <a:gd name="connsiteY427" fmla="*/ 1781174 h 2044699"/>
                <a:gd name="connsiteX428" fmla="*/ 654050 w 1263650"/>
                <a:gd name="connsiteY428" fmla="*/ 1784349 h 2044699"/>
                <a:gd name="connsiteX429" fmla="*/ 641350 w 1263650"/>
                <a:gd name="connsiteY429" fmla="*/ 1771649 h 2044699"/>
                <a:gd name="connsiteX430" fmla="*/ 635000 w 1263650"/>
                <a:gd name="connsiteY430" fmla="*/ 1758949 h 2044699"/>
                <a:gd name="connsiteX431" fmla="*/ 628650 w 1263650"/>
                <a:gd name="connsiteY431" fmla="*/ 1752599 h 2044699"/>
                <a:gd name="connsiteX432" fmla="*/ 622300 w 1263650"/>
                <a:gd name="connsiteY432" fmla="*/ 1746249 h 2044699"/>
                <a:gd name="connsiteX433" fmla="*/ 615950 w 1263650"/>
                <a:gd name="connsiteY433" fmla="*/ 1749424 h 2044699"/>
                <a:gd name="connsiteX434" fmla="*/ 615950 w 1263650"/>
                <a:gd name="connsiteY434" fmla="*/ 1746249 h 2044699"/>
                <a:gd name="connsiteX435" fmla="*/ 615950 w 1263650"/>
                <a:gd name="connsiteY435" fmla="*/ 1743074 h 2044699"/>
                <a:gd name="connsiteX436" fmla="*/ 612775 w 1263650"/>
                <a:gd name="connsiteY436" fmla="*/ 1743074 h 2044699"/>
                <a:gd name="connsiteX437" fmla="*/ 609600 w 1263650"/>
                <a:gd name="connsiteY437" fmla="*/ 1743074 h 2044699"/>
                <a:gd name="connsiteX438" fmla="*/ 606425 w 1263650"/>
                <a:gd name="connsiteY438" fmla="*/ 1743074 h 2044699"/>
                <a:gd name="connsiteX439" fmla="*/ 606425 w 1263650"/>
                <a:gd name="connsiteY439" fmla="*/ 1746249 h 2044699"/>
                <a:gd name="connsiteX440" fmla="*/ 603250 w 1263650"/>
                <a:gd name="connsiteY440" fmla="*/ 1752599 h 2044699"/>
                <a:gd name="connsiteX441" fmla="*/ 603250 w 1263650"/>
                <a:gd name="connsiteY441" fmla="*/ 1755774 h 2044699"/>
                <a:gd name="connsiteX442" fmla="*/ 600075 w 1263650"/>
                <a:gd name="connsiteY442" fmla="*/ 1755774 h 2044699"/>
                <a:gd name="connsiteX443" fmla="*/ 593725 w 1263650"/>
                <a:gd name="connsiteY443" fmla="*/ 1749424 h 2044699"/>
                <a:gd name="connsiteX444" fmla="*/ 593725 w 1263650"/>
                <a:gd name="connsiteY444" fmla="*/ 1746249 h 2044699"/>
                <a:gd name="connsiteX445" fmla="*/ 584200 w 1263650"/>
                <a:gd name="connsiteY445" fmla="*/ 1743074 h 2044699"/>
                <a:gd name="connsiteX446" fmla="*/ 581025 w 1263650"/>
                <a:gd name="connsiteY446" fmla="*/ 1739899 h 2044699"/>
                <a:gd name="connsiteX447" fmla="*/ 581025 w 1263650"/>
                <a:gd name="connsiteY447" fmla="*/ 1736724 h 2044699"/>
                <a:gd name="connsiteX448" fmla="*/ 587375 w 1263650"/>
                <a:gd name="connsiteY448" fmla="*/ 1736724 h 2044699"/>
                <a:gd name="connsiteX449" fmla="*/ 590550 w 1263650"/>
                <a:gd name="connsiteY449" fmla="*/ 1730374 h 2044699"/>
                <a:gd name="connsiteX450" fmla="*/ 590550 w 1263650"/>
                <a:gd name="connsiteY450" fmla="*/ 1724024 h 2044699"/>
                <a:gd name="connsiteX451" fmla="*/ 587375 w 1263650"/>
                <a:gd name="connsiteY451" fmla="*/ 1704974 h 2044699"/>
                <a:gd name="connsiteX452" fmla="*/ 581025 w 1263650"/>
                <a:gd name="connsiteY452" fmla="*/ 1689099 h 2044699"/>
                <a:gd name="connsiteX453" fmla="*/ 574675 w 1263650"/>
                <a:gd name="connsiteY453" fmla="*/ 1682749 h 2044699"/>
                <a:gd name="connsiteX454" fmla="*/ 555625 w 1263650"/>
                <a:gd name="connsiteY454" fmla="*/ 1679574 h 2044699"/>
                <a:gd name="connsiteX455" fmla="*/ 536575 w 1263650"/>
                <a:gd name="connsiteY455" fmla="*/ 1679574 h 2044699"/>
                <a:gd name="connsiteX456" fmla="*/ 533400 w 1263650"/>
                <a:gd name="connsiteY456" fmla="*/ 1682749 h 2044699"/>
                <a:gd name="connsiteX457" fmla="*/ 527050 w 1263650"/>
                <a:gd name="connsiteY457" fmla="*/ 1676399 h 2044699"/>
                <a:gd name="connsiteX458" fmla="*/ 514350 w 1263650"/>
                <a:gd name="connsiteY458" fmla="*/ 1670049 h 2044699"/>
                <a:gd name="connsiteX459" fmla="*/ 511175 w 1263650"/>
                <a:gd name="connsiteY459" fmla="*/ 1670049 h 2044699"/>
                <a:gd name="connsiteX460" fmla="*/ 492125 w 1263650"/>
                <a:gd name="connsiteY460" fmla="*/ 1654174 h 2044699"/>
                <a:gd name="connsiteX461" fmla="*/ 485775 w 1263650"/>
                <a:gd name="connsiteY461" fmla="*/ 1654174 h 2044699"/>
                <a:gd name="connsiteX462" fmla="*/ 479425 w 1263650"/>
                <a:gd name="connsiteY462" fmla="*/ 1641474 h 2044699"/>
                <a:gd name="connsiteX463" fmla="*/ 476250 w 1263650"/>
                <a:gd name="connsiteY463" fmla="*/ 1641474 h 2044699"/>
                <a:gd name="connsiteX464" fmla="*/ 473075 w 1263650"/>
                <a:gd name="connsiteY464" fmla="*/ 1638299 h 2044699"/>
                <a:gd name="connsiteX465" fmla="*/ 473075 w 1263650"/>
                <a:gd name="connsiteY465" fmla="*/ 1631949 h 2044699"/>
                <a:gd name="connsiteX466" fmla="*/ 473075 w 1263650"/>
                <a:gd name="connsiteY466" fmla="*/ 1625599 h 2044699"/>
                <a:gd name="connsiteX467" fmla="*/ 473075 w 1263650"/>
                <a:gd name="connsiteY467" fmla="*/ 1622424 h 2044699"/>
                <a:gd name="connsiteX468" fmla="*/ 473075 w 1263650"/>
                <a:gd name="connsiteY468" fmla="*/ 1619249 h 2044699"/>
                <a:gd name="connsiteX469" fmla="*/ 473075 w 1263650"/>
                <a:gd name="connsiteY469" fmla="*/ 1616074 h 2044699"/>
                <a:gd name="connsiteX470" fmla="*/ 469900 w 1263650"/>
                <a:gd name="connsiteY470" fmla="*/ 1616074 h 2044699"/>
                <a:gd name="connsiteX471" fmla="*/ 463550 w 1263650"/>
                <a:gd name="connsiteY471" fmla="*/ 1612899 h 2044699"/>
                <a:gd name="connsiteX472" fmla="*/ 460375 w 1263650"/>
                <a:gd name="connsiteY472" fmla="*/ 1609724 h 2044699"/>
                <a:gd name="connsiteX473" fmla="*/ 460375 w 1263650"/>
                <a:gd name="connsiteY473" fmla="*/ 1606549 h 2044699"/>
                <a:gd name="connsiteX474" fmla="*/ 457200 w 1263650"/>
                <a:gd name="connsiteY474" fmla="*/ 1603374 h 2044699"/>
                <a:gd name="connsiteX475" fmla="*/ 450850 w 1263650"/>
                <a:gd name="connsiteY475" fmla="*/ 1597024 h 2044699"/>
                <a:gd name="connsiteX476" fmla="*/ 447675 w 1263650"/>
                <a:gd name="connsiteY476" fmla="*/ 1593849 h 2044699"/>
                <a:gd name="connsiteX477" fmla="*/ 444500 w 1263650"/>
                <a:gd name="connsiteY477" fmla="*/ 1590674 h 2044699"/>
                <a:gd name="connsiteX478" fmla="*/ 434975 w 1263650"/>
                <a:gd name="connsiteY478" fmla="*/ 1581149 h 2044699"/>
                <a:gd name="connsiteX479" fmla="*/ 422275 w 1263650"/>
                <a:gd name="connsiteY479" fmla="*/ 1577974 h 2044699"/>
                <a:gd name="connsiteX480" fmla="*/ 409575 w 1263650"/>
                <a:gd name="connsiteY480" fmla="*/ 1577974 h 2044699"/>
                <a:gd name="connsiteX481" fmla="*/ 396875 w 1263650"/>
                <a:gd name="connsiteY481" fmla="*/ 1571624 h 2044699"/>
                <a:gd name="connsiteX482" fmla="*/ 384175 w 1263650"/>
                <a:gd name="connsiteY482" fmla="*/ 1568449 h 2044699"/>
                <a:gd name="connsiteX483" fmla="*/ 374650 w 1263650"/>
                <a:gd name="connsiteY483" fmla="*/ 1562099 h 2044699"/>
                <a:gd name="connsiteX484" fmla="*/ 368300 w 1263650"/>
                <a:gd name="connsiteY484" fmla="*/ 1555749 h 2044699"/>
                <a:gd name="connsiteX485" fmla="*/ 355600 w 1263650"/>
                <a:gd name="connsiteY485" fmla="*/ 1555749 h 2044699"/>
                <a:gd name="connsiteX486" fmla="*/ 346075 w 1263650"/>
                <a:gd name="connsiteY486" fmla="*/ 1549399 h 2044699"/>
                <a:gd name="connsiteX487" fmla="*/ 336550 w 1263650"/>
                <a:gd name="connsiteY487" fmla="*/ 1549399 h 2044699"/>
                <a:gd name="connsiteX488" fmla="*/ 330200 w 1263650"/>
                <a:gd name="connsiteY488" fmla="*/ 1546224 h 2044699"/>
                <a:gd name="connsiteX489" fmla="*/ 323850 w 1263650"/>
                <a:gd name="connsiteY489" fmla="*/ 1546224 h 2044699"/>
                <a:gd name="connsiteX490" fmla="*/ 307975 w 1263650"/>
                <a:gd name="connsiteY490" fmla="*/ 1546224 h 2044699"/>
                <a:gd name="connsiteX491" fmla="*/ 298450 w 1263650"/>
                <a:gd name="connsiteY491" fmla="*/ 1546224 h 2044699"/>
                <a:gd name="connsiteX492" fmla="*/ 295275 w 1263650"/>
                <a:gd name="connsiteY492" fmla="*/ 1543049 h 2044699"/>
                <a:gd name="connsiteX493" fmla="*/ 292100 w 1263650"/>
                <a:gd name="connsiteY493" fmla="*/ 1527174 h 2044699"/>
                <a:gd name="connsiteX494" fmla="*/ 288925 w 1263650"/>
                <a:gd name="connsiteY494" fmla="*/ 1520824 h 2044699"/>
                <a:gd name="connsiteX495" fmla="*/ 282575 w 1263650"/>
                <a:gd name="connsiteY495" fmla="*/ 1517649 h 2044699"/>
                <a:gd name="connsiteX496" fmla="*/ 279400 w 1263650"/>
                <a:gd name="connsiteY496" fmla="*/ 1517649 h 2044699"/>
                <a:gd name="connsiteX497" fmla="*/ 276225 w 1263650"/>
                <a:gd name="connsiteY497" fmla="*/ 1517649 h 2044699"/>
                <a:gd name="connsiteX498" fmla="*/ 276225 w 1263650"/>
                <a:gd name="connsiteY498" fmla="*/ 1514474 h 2044699"/>
                <a:gd name="connsiteX499" fmla="*/ 276225 w 1263650"/>
                <a:gd name="connsiteY499" fmla="*/ 1511299 h 2044699"/>
                <a:gd name="connsiteX500" fmla="*/ 276225 w 1263650"/>
                <a:gd name="connsiteY500" fmla="*/ 1508124 h 2044699"/>
                <a:gd name="connsiteX501" fmla="*/ 279400 w 1263650"/>
                <a:gd name="connsiteY501" fmla="*/ 1501774 h 2044699"/>
                <a:gd name="connsiteX502" fmla="*/ 285750 w 1263650"/>
                <a:gd name="connsiteY502" fmla="*/ 1492249 h 2044699"/>
                <a:gd name="connsiteX503" fmla="*/ 285750 w 1263650"/>
                <a:gd name="connsiteY503" fmla="*/ 1485899 h 2044699"/>
                <a:gd name="connsiteX504" fmla="*/ 285750 w 1263650"/>
                <a:gd name="connsiteY504" fmla="*/ 1479549 h 2044699"/>
                <a:gd name="connsiteX505" fmla="*/ 288925 w 1263650"/>
                <a:gd name="connsiteY505" fmla="*/ 1470024 h 2044699"/>
                <a:gd name="connsiteX506" fmla="*/ 292100 w 1263650"/>
                <a:gd name="connsiteY506" fmla="*/ 1463674 h 2044699"/>
                <a:gd name="connsiteX507" fmla="*/ 288925 w 1263650"/>
                <a:gd name="connsiteY507" fmla="*/ 1457324 h 2044699"/>
                <a:gd name="connsiteX508" fmla="*/ 285750 w 1263650"/>
                <a:gd name="connsiteY508" fmla="*/ 1450974 h 2044699"/>
                <a:gd name="connsiteX509" fmla="*/ 285750 w 1263650"/>
                <a:gd name="connsiteY509" fmla="*/ 1444624 h 2044699"/>
                <a:gd name="connsiteX510" fmla="*/ 292100 w 1263650"/>
                <a:gd name="connsiteY510" fmla="*/ 1438274 h 2044699"/>
                <a:gd name="connsiteX511" fmla="*/ 292100 w 1263650"/>
                <a:gd name="connsiteY511" fmla="*/ 1435099 h 2044699"/>
                <a:gd name="connsiteX512" fmla="*/ 295275 w 1263650"/>
                <a:gd name="connsiteY512" fmla="*/ 1428749 h 2044699"/>
                <a:gd name="connsiteX513" fmla="*/ 301625 w 1263650"/>
                <a:gd name="connsiteY513" fmla="*/ 1422399 h 2044699"/>
                <a:gd name="connsiteX514" fmla="*/ 301625 w 1263650"/>
                <a:gd name="connsiteY514" fmla="*/ 1419224 h 2044699"/>
                <a:gd name="connsiteX515" fmla="*/ 301625 w 1263650"/>
                <a:gd name="connsiteY515" fmla="*/ 1416049 h 2044699"/>
                <a:gd name="connsiteX516" fmla="*/ 301625 w 1263650"/>
                <a:gd name="connsiteY516" fmla="*/ 1406524 h 2044699"/>
                <a:gd name="connsiteX517" fmla="*/ 288925 w 1263650"/>
                <a:gd name="connsiteY517" fmla="*/ 1396999 h 2044699"/>
                <a:gd name="connsiteX518" fmla="*/ 285750 w 1263650"/>
                <a:gd name="connsiteY518" fmla="*/ 1400174 h 2044699"/>
                <a:gd name="connsiteX519" fmla="*/ 269875 w 1263650"/>
                <a:gd name="connsiteY519" fmla="*/ 1387474 h 2044699"/>
                <a:gd name="connsiteX520" fmla="*/ 269875 w 1263650"/>
                <a:gd name="connsiteY520" fmla="*/ 1377949 h 2044699"/>
                <a:gd name="connsiteX521" fmla="*/ 273050 w 1263650"/>
                <a:gd name="connsiteY521" fmla="*/ 1371599 h 2044699"/>
                <a:gd name="connsiteX522" fmla="*/ 276225 w 1263650"/>
                <a:gd name="connsiteY522" fmla="*/ 1368424 h 2044699"/>
                <a:gd name="connsiteX523" fmla="*/ 282575 w 1263650"/>
                <a:gd name="connsiteY523" fmla="*/ 1365249 h 2044699"/>
                <a:gd name="connsiteX524" fmla="*/ 282575 w 1263650"/>
                <a:gd name="connsiteY524" fmla="*/ 1362074 h 2044699"/>
                <a:gd name="connsiteX525" fmla="*/ 282575 w 1263650"/>
                <a:gd name="connsiteY525" fmla="*/ 1355724 h 2044699"/>
                <a:gd name="connsiteX526" fmla="*/ 279400 w 1263650"/>
                <a:gd name="connsiteY526" fmla="*/ 1349374 h 2044699"/>
                <a:gd name="connsiteX527" fmla="*/ 279400 w 1263650"/>
                <a:gd name="connsiteY527" fmla="*/ 1346199 h 2044699"/>
                <a:gd name="connsiteX528" fmla="*/ 269875 w 1263650"/>
                <a:gd name="connsiteY528" fmla="*/ 1343024 h 2044699"/>
                <a:gd name="connsiteX529" fmla="*/ 260350 w 1263650"/>
                <a:gd name="connsiteY529" fmla="*/ 1336674 h 2044699"/>
                <a:gd name="connsiteX530" fmla="*/ 254000 w 1263650"/>
                <a:gd name="connsiteY530" fmla="*/ 1327149 h 2044699"/>
                <a:gd name="connsiteX531" fmla="*/ 250825 w 1263650"/>
                <a:gd name="connsiteY531" fmla="*/ 1317624 h 2044699"/>
                <a:gd name="connsiteX532" fmla="*/ 247650 w 1263650"/>
                <a:gd name="connsiteY532" fmla="*/ 1308099 h 2044699"/>
                <a:gd name="connsiteX533" fmla="*/ 244475 w 1263650"/>
                <a:gd name="connsiteY533" fmla="*/ 1298574 h 2044699"/>
                <a:gd name="connsiteX534" fmla="*/ 238125 w 1263650"/>
                <a:gd name="connsiteY534" fmla="*/ 1295399 h 2044699"/>
                <a:gd name="connsiteX535" fmla="*/ 228600 w 1263650"/>
                <a:gd name="connsiteY535" fmla="*/ 1289049 h 2044699"/>
                <a:gd name="connsiteX536" fmla="*/ 225425 w 1263650"/>
                <a:gd name="connsiteY536" fmla="*/ 1282699 h 2044699"/>
                <a:gd name="connsiteX537" fmla="*/ 225425 w 1263650"/>
                <a:gd name="connsiteY537" fmla="*/ 1273174 h 2044699"/>
                <a:gd name="connsiteX538" fmla="*/ 228600 w 1263650"/>
                <a:gd name="connsiteY538" fmla="*/ 1269999 h 2044699"/>
                <a:gd name="connsiteX539" fmla="*/ 228600 w 1263650"/>
                <a:gd name="connsiteY539" fmla="*/ 1266824 h 2044699"/>
                <a:gd name="connsiteX540" fmla="*/ 225425 w 1263650"/>
                <a:gd name="connsiteY540" fmla="*/ 1263649 h 2044699"/>
                <a:gd name="connsiteX541" fmla="*/ 225425 w 1263650"/>
                <a:gd name="connsiteY541" fmla="*/ 1260474 h 2044699"/>
                <a:gd name="connsiteX542" fmla="*/ 212725 w 1263650"/>
                <a:gd name="connsiteY542" fmla="*/ 1244599 h 2044699"/>
                <a:gd name="connsiteX543" fmla="*/ 209550 w 1263650"/>
                <a:gd name="connsiteY543" fmla="*/ 1219199 h 2044699"/>
                <a:gd name="connsiteX544" fmla="*/ 200025 w 1263650"/>
                <a:gd name="connsiteY544" fmla="*/ 1212849 h 2044699"/>
                <a:gd name="connsiteX545" fmla="*/ 196850 w 1263650"/>
                <a:gd name="connsiteY545" fmla="*/ 1193799 h 2044699"/>
                <a:gd name="connsiteX546" fmla="*/ 187325 w 1263650"/>
                <a:gd name="connsiteY546" fmla="*/ 1177924 h 2044699"/>
                <a:gd name="connsiteX547" fmla="*/ 187325 w 1263650"/>
                <a:gd name="connsiteY547" fmla="*/ 1171574 h 2044699"/>
                <a:gd name="connsiteX548" fmla="*/ 177800 w 1263650"/>
                <a:gd name="connsiteY548" fmla="*/ 1162049 h 2044699"/>
                <a:gd name="connsiteX549" fmla="*/ 171450 w 1263650"/>
                <a:gd name="connsiteY549" fmla="*/ 1162049 h 2044699"/>
                <a:gd name="connsiteX550" fmla="*/ 171450 w 1263650"/>
                <a:gd name="connsiteY550" fmla="*/ 1158874 h 2044699"/>
                <a:gd name="connsiteX551" fmla="*/ 171450 w 1263650"/>
                <a:gd name="connsiteY551" fmla="*/ 1152524 h 2044699"/>
                <a:gd name="connsiteX552" fmla="*/ 165100 w 1263650"/>
                <a:gd name="connsiteY552" fmla="*/ 1146174 h 2044699"/>
                <a:gd name="connsiteX553" fmla="*/ 165100 w 1263650"/>
                <a:gd name="connsiteY553" fmla="*/ 1142999 h 2044699"/>
                <a:gd name="connsiteX554" fmla="*/ 165100 w 1263650"/>
                <a:gd name="connsiteY554" fmla="*/ 1136649 h 2044699"/>
                <a:gd name="connsiteX555" fmla="*/ 168275 w 1263650"/>
                <a:gd name="connsiteY555" fmla="*/ 1133474 h 2044699"/>
                <a:gd name="connsiteX556" fmla="*/ 168275 w 1263650"/>
                <a:gd name="connsiteY556" fmla="*/ 1130299 h 2044699"/>
                <a:gd name="connsiteX557" fmla="*/ 168275 w 1263650"/>
                <a:gd name="connsiteY557" fmla="*/ 1117599 h 2044699"/>
                <a:gd name="connsiteX558" fmla="*/ 168275 w 1263650"/>
                <a:gd name="connsiteY558" fmla="*/ 1104899 h 2044699"/>
                <a:gd name="connsiteX559" fmla="*/ 171450 w 1263650"/>
                <a:gd name="connsiteY559" fmla="*/ 1101724 h 2044699"/>
                <a:gd name="connsiteX560" fmla="*/ 171450 w 1263650"/>
                <a:gd name="connsiteY560" fmla="*/ 1098549 h 2044699"/>
                <a:gd name="connsiteX561" fmla="*/ 168275 w 1263650"/>
                <a:gd name="connsiteY561" fmla="*/ 1092199 h 2044699"/>
                <a:gd name="connsiteX562" fmla="*/ 165100 w 1263650"/>
                <a:gd name="connsiteY562" fmla="*/ 1092199 h 2044699"/>
                <a:gd name="connsiteX563" fmla="*/ 168275 w 1263650"/>
                <a:gd name="connsiteY563" fmla="*/ 1089024 h 2044699"/>
                <a:gd name="connsiteX564" fmla="*/ 171450 w 1263650"/>
                <a:gd name="connsiteY564" fmla="*/ 1085849 h 2044699"/>
                <a:gd name="connsiteX565" fmla="*/ 174625 w 1263650"/>
                <a:gd name="connsiteY565" fmla="*/ 1082674 h 2044699"/>
                <a:gd name="connsiteX566" fmla="*/ 177800 w 1263650"/>
                <a:gd name="connsiteY566" fmla="*/ 1082674 h 2044699"/>
                <a:gd name="connsiteX567" fmla="*/ 180975 w 1263650"/>
                <a:gd name="connsiteY567" fmla="*/ 1089024 h 2044699"/>
                <a:gd name="connsiteX568" fmla="*/ 184150 w 1263650"/>
                <a:gd name="connsiteY568" fmla="*/ 1089024 h 2044699"/>
                <a:gd name="connsiteX569" fmla="*/ 190500 w 1263650"/>
                <a:gd name="connsiteY569" fmla="*/ 1085849 h 2044699"/>
                <a:gd name="connsiteX570" fmla="*/ 200025 w 1263650"/>
                <a:gd name="connsiteY570" fmla="*/ 1066799 h 2044699"/>
                <a:gd name="connsiteX571" fmla="*/ 200025 w 1263650"/>
                <a:gd name="connsiteY571" fmla="*/ 1073149 h 2044699"/>
                <a:gd name="connsiteX572" fmla="*/ 203200 w 1263650"/>
                <a:gd name="connsiteY572" fmla="*/ 1073149 h 2044699"/>
                <a:gd name="connsiteX573" fmla="*/ 203200 w 1263650"/>
                <a:gd name="connsiteY573" fmla="*/ 1066799 h 2044699"/>
                <a:gd name="connsiteX574" fmla="*/ 200025 w 1263650"/>
                <a:gd name="connsiteY574" fmla="*/ 1066799 h 2044699"/>
                <a:gd name="connsiteX575" fmla="*/ 200025 w 1263650"/>
                <a:gd name="connsiteY575" fmla="*/ 1063624 h 2044699"/>
                <a:gd name="connsiteX576" fmla="*/ 203200 w 1263650"/>
                <a:gd name="connsiteY576" fmla="*/ 1054099 h 2044699"/>
                <a:gd name="connsiteX577" fmla="*/ 203200 w 1263650"/>
                <a:gd name="connsiteY577" fmla="*/ 1044574 h 2044699"/>
                <a:gd name="connsiteX578" fmla="*/ 203200 w 1263650"/>
                <a:gd name="connsiteY578" fmla="*/ 1041400 h 2044699"/>
                <a:gd name="connsiteX579" fmla="*/ 200025 w 1263650"/>
                <a:gd name="connsiteY579" fmla="*/ 1031875 h 2044699"/>
                <a:gd name="connsiteX580" fmla="*/ 196850 w 1263650"/>
                <a:gd name="connsiteY580" fmla="*/ 1025525 h 2044699"/>
                <a:gd name="connsiteX581" fmla="*/ 190500 w 1263650"/>
                <a:gd name="connsiteY581" fmla="*/ 1019175 h 2044699"/>
                <a:gd name="connsiteX582" fmla="*/ 187325 w 1263650"/>
                <a:gd name="connsiteY582" fmla="*/ 1019175 h 2044699"/>
                <a:gd name="connsiteX583" fmla="*/ 184150 w 1263650"/>
                <a:gd name="connsiteY583" fmla="*/ 1022350 h 2044699"/>
                <a:gd name="connsiteX584" fmla="*/ 180975 w 1263650"/>
                <a:gd name="connsiteY584" fmla="*/ 1022350 h 2044699"/>
                <a:gd name="connsiteX585" fmla="*/ 180975 w 1263650"/>
                <a:gd name="connsiteY585" fmla="*/ 1019175 h 2044699"/>
                <a:gd name="connsiteX586" fmla="*/ 174625 w 1263650"/>
                <a:gd name="connsiteY586" fmla="*/ 1019175 h 2044699"/>
                <a:gd name="connsiteX587" fmla="*/ 171450 w 1263650"/>
                <a:gd name="connsiteY587" fmla="*/ 1019175 h 2044699"/>
                <a:gd name="connsiteX588" fmla="*/ 161925 w 1263650"/>
                <a:gd name="connsiteY588" fmla="*/ 1016000 h 2044699"/>
                <a:gd name="connsiteX589" fmla="*/ 155575 w 1263650"/>
                <a:gd name="connsiteY589" fmla="*/ 1009650 h 2044699"/>
                <a:gd name="connsiteX590" fmla="*/ 149225 w 1263650"/>
                <a:gd name="connsiteY590" fmla="*/ 996950 h 2044699"/>
                <a:gd name="connsiteX591" fmla="*/ 146050 w 1263650"/>
                <a:gd name="connsiteY591" fmla="*/ 984250 h 2044699"/>
                <a:gd name="connsiteX592" fmla="*/ 142875 w 1263650"/>
                <a:gd name="connsiteY592" fmla="*/ 981075 h 2044699"/>
                <a:gd name="connsiteX593" fmla="*/ 139700 w 1263650"/>
                <a:gd name="connsiteY593" fmla="*/ 977900 h 2044699"/>
                <a:gd name="connsiteX594" fmla="*/ 136525 w 1263650"/>
                <a:gd name="connsiteY594" fmla="*/ 968375 h 2044699"/>
                <a:gd name="connsiteX595" fmla="*/ 130175 w 1263650"/>
                <a:gd name="connsiteY595" fmla="*/ 962025 h 2044699"/>
                <a:gd name="connsiteX596" fmla="*/ 130175 w 1263650"/>
                <a:gd name="connsiteY596" fmla="*/ 952500 h 2044699"/>
                <a:gd name="connsiteX597" fmla="*/ 139700 w 1263650"/>
                <a:gd name="connsiteY597" fmla="*/ 933450 h 2044699"/>
                <a:gd name="connsiteX598" fmla="*/ 136525 w 1263650"/>
                <a:gd name="connsiteY598" fmla="*/ 908050 h 2044699"/>
                <a:gd name="connsiteX599" fmla="*/ 133350 w 1263650"/>
                <a:gd name="connsiteY599" fmla="*/ 901700 h 2044699"/>
                <a:gd name="connsiteX600" fmla="*/ 130175 w 1263650"/>
                <a:gd name="connsiteY600" fmla="*/ 901700 h 2044699"/>
                <a:gd name="connsiteX601" fmla="*/ 130175 w 1263650"/>
                <a:gd name="connsiteY601" fmla="*/ 895350 h 2044699"/>
                <a:gd name="connsiteX602" fmla="*/ 133350 w 1263650"/>
                <a:gd name="connsiteY602" fmla="*/ 882650 h 2044699"/>
                <a:gd name="connsiteX603" fmla="*/ 136525 w 1263650"/>
                <a:gd name="connsiteY603" fmla="*/ 882650 h 2044699"/>
                <a:gd name="connsiteX604" fmla="*/ 139700 w 1263650"/>
                <a:gd name="connsiteY604" fmla="*/ 876300 h 2044699"/>
                <a:gd name="connsiteX605" fmla="*/ 139700 w 1263650"/>
                <a:gd name="connsiteY605" fmla="*/ 863600 h 2044699"/>
                <a:gd name="connsiteX606" fmla="*/ 142875 w 1263650"/>
                <a:gd name="connsiteY606" fmla="*/ 847725 h 2044699"/>
                <a:gd name="connsiteX607" fmla="*/ 146050 w 1263650"/>
                <a:gd name="connsiteY607" fmla="*/ 847725 h 2044699"/>
                <a:gd name="connsiteX608" fmla="*/ 149225 w 1263650"/>
                <a:gd name="connsiteY608" fmla="*/ 844550 h 2044699"/>
                <a:gd name="connsiteX609" fmla="*/ 161925 w 1263650"/>
                <a:gd name="connsiteY609" fmla="*/ 847725 h 2044699"/>
                <a:gd name="connsiteX610" fmla="*/ 158750 w 1263650"/>
                <a:gd name="connsiteY610" fmla="*/ 860425 h 2044699"/>
                <a:gd name="connsiteX611" fmla="*/ 158750 w 1263650"/>
                <a:gd name="connsiteY611" fmla="*/ 863600 h 2044699"/>
                <a:gd name="connsiteX612" fmla="*/ 158750 w 1263650"/>
                <a:gd name="connsiteY612" fmla="*/ 866775 h 2044699"/>
                <a:gd name="connsiteX613" fmla="*/ 155575 w 1263650"/>
                <a:gd name="connsiteY613" fmla="*/ 876300 h 2044699"/>
                <a:gd name="connsiteX614" fmla="*/ 155575 w 1263650"/>
                <a:gd name="connsiteY614" fmla="*/ 879475 h 2044699"/>
                <a:gd name="connsiteX615" fmla="*/ 155575 w 1263650"/>
                <a:gd name="connsiteY615" fmla="*/ 885825 h 2044699"/>
                <a:gd name="connsiteX616" fmla="*/ 161925 w 1263650"/>
                <a:gd name="connsiteY616" fmla="*/ 895350 h 2044699"/>
                <a:gd name="connsiteX617" fmla="*/ 168275 w 1263650"/>
                <a:gd name="connsiteY617" fmla="*/ 895350 h 2044699"/>
                <a:gd name="connsiteX618" fmla="*/ 168275 w 1263650"/>
                <a:gd name="connsiteY618" fmla="*/ 901700 h 2044699"/>
                <a:gd name="connsiteX619" fmla="*/ 174625 w 1263650"/>
                <a:gd name="connsiteY619" fmla="*/ 904875 h 2044699"/>
                <a:gd name="connsiteX620" fmla="*/ 177800 w 1263650"/>
                <a:gd name="connsiteY620" fmla="*/ 908050 h 2044699"/>
                <a:gd name="connsiteX621" fmla="*/ 180975 w 1263650"/>
                <a:gd name="connsiteY621" fmla="*/ 914400 h 2044699"/>
                <a:gd name="connsiteX622" fmla="*/ 184150 w 1263650"/>
                <a:gd name="connsiteY622" fmla="*/ 914400 h 2044699"/>
                <a:gd name="connsiteX623" fmla="*/ 184150 w 1263650"/>
                <a:gd name="connsiteY623" fmla="*/ 920750 h 2044699"/>
                <a:gd name="connsiteX624" fmla="*/ 187325 w 1263650"/>
                <a:gd name="connsiteY624" fmla="*/ 923925 h 2044699"/>
                <a:gd name="connsiteX625" fmla="*/ 190500 w 1263650"/>
                <a:gd name="connsiteY625" fmla="*/ 927100 h 2044699"/>
                <a:gd name="connsiteX626" fmla="*/ 196850 w 1263650"/>
                <a:gd name="connsiteY626" fmla="*/ 927100 h 2044699"/>
                <a:gd name="connsiteX627" fmla="*/ 200025 w 1263650"/>
                <a:gd name="connsiteY627" fmla="*/ 930275 h 2044699"/>
                <a:gd name="connsiteX628" fmla="*/ 202410 w 1263650"/>
                <a:gd name="connsiteY628" fmla="*/ 927890 h 2044699"/>
                <a:gd name="connsiteX629" fmla="*/ 202410 w 1263650"/>
                <a:gd name="connsiteY629" fmla="*/ 926309 h 2044699"/>
                <a:gd name="connsiteX630" fmla="*/ 200026 w 1263650"/>
                <a:gd name="connsiteY630" fmla="*/ 923925 h 2044699"/>
                <a:gd name="connsiteX631" fmla="*/ 196851 w 1263650"/>
                <a:gd name="connsiteY631" fmla="*/ 920750 h 2044699"/>
                <a:gd name="connsiteX632" fmla="*/ 193676 w 1263650"/>
                <a:gd name="connsiteY632" fmla="*/ 917575 h 2044699"/>
                <a:gd name="connsiteX633" fmla="*/ 193676 w 1263650"/>
                <a:gd name="connsiteY633" fmla="*/ 914400 h 2044699"/>
                <a:gd name="connsiteX634" fmla="*/ 190501 w 1263650"/>
                <a:gd name="connsiteY634" fmla="*/ 914400 h 2044699"/>
                <a:gd name="connsiteX635" fmla="*/ 187326 w 1263650"/>
                <a:gd name="connsiteY635" fmla="*/ 904875 h 2044699"/>
                <a:gd name="connsiteX636" fmla="*/ 187326 w 1263650"/>
                <a:gd name="connsiteY636" fmla="*/ 898525 h 2044699"/>
                <a:gd name="connsiteX637" fmla="*/ 187326 w 1263650"/>
                <a:gd name="connsiteY637" fmla="*/ 889000 h 2044699"/>
                <a:gd name="connsiteX638" fmla="*/ 187326 w 1263650"/>
                <a:gd name="connsiteY638" fmla="*/ 882650 h 2044699"/>
                <a:gd name="connsiteX639" fmla="*/ 187326 w 1263650"/>
                <a:gd name="connsiteY639" fmla="*/ 876300 h 2044699"/>
                <a:gd name="connsiteX640" fmla="*/ 184151 w 1263650"/>
                <a:gd name="connsiteY640" fmla="*/ 873125 h 2044699"/>
                <a:gd name="connsiteX641" fmla="*/ 180976 w 1263650"/>
                <a:gd name="connsiteY641" fmla="*/ 869950 h 2044699"/>
                <a:gd name="connsiteX642" fmla="*/ 177801 w 1263650"/>
                <a:gd name="connsiteY642" fmla="*/ 866775 h 2044699"/>
                <a:gd name="connsiteX643" fmla="*/ 180976 w 1263650"/>
                <a:gd name="connsiteY643" fmla="*/ 866775 h 2044699"/>
                <a:gd name="connsiteX644" fmla="*/ 184151 w 1263650"/>
                <a:gd name="connsiteY644" fmla="*/ 866775 h 2044699"/>
                <a:gd name="connsiteX645" fmla="*/ 184151 w 1263650"/>
                <a:gd name="connsiteY645" fmla="*/ 863600 h 2044699"/>
                <a:gd name="connsiteX646" fmla="*/ 174626 w 1263650"/>
                <a:gd name="connsiteY646" fmla="*/ 860425 h 2044699"/>
                <a:gd name="connsiteX647" fmla="*/ 168276 w 1263650"/>
                <a:gd name="connsiteY647" fmla="*/ 854075 h 2044699"/>
                <a:gd name="connsiteX648" fmla="*/ 168276 w 1263650"/>
                <a:gd name="connsiteY648" fmla="*/ 850900 h 2044699"/>
                <a:gd name="connsiteX649" fmla="*/ 171451 w 1263650"/>
                <a:gd name="connsiteY649" fmla="*/ 847725 h 2044699"/>
                <a:gd name="connsiteX650" fmla="*/ 174626 w 1263650"/>
                <a:gd name="connsiteY650" fmla="*/ 844550 h 2044699"/>
                <a:gd name="connsiteX651" fmla="*/ 177801 w 1263650"/>
                <a:gd name="connsiteY651" fmla="*/ 841375 h 2044699"/>
                <a:gd name="connsiteX652" fmla="*/ 174626 w 1263650"/>
                <a:gd name="connsiteY652" fmla="*/ 835025 h 2044699"/>
                <a:gd name="connsiteX653" fmla="*/ 174626 w 1263650"/>
                <a:gd name="connsiteY653" fmla="*/ 831850 h 2044699"/>
                <a:gd name="connsiteX654" fmla="*/ 174627 w 1263650"/>
                <a:gd name="connsiteY654" fmla="*/ 831850 h 2044699"/>
                <a:gd name="connsiteX655" fmla="*/ 171452 w 1263650"/>
                <a:gd name="connsiteY655" fmla="*/ 828675 h 2044699"/>
                <a:gd name="connsiteX656" fmla="*/ 168277 w 1263650"/>
                <a:gd name="connsiteY656" fmla="*/ 828675 h 2044699"/>
                <a:gd name="connsiteX657" fmla="*/ 165102 w 1263650"/>
                <a:gd name="connsiteY657" fmla="*/ 828675 h 2044699"/>
                <a:gd name="connsiteX658" fmla="*/ 165102 w 1263650"/>
                <a:gd name="connsiteY658" fmla="*/ 825500 h 2044699"/>
                <a:gd name="connsiteX659" fmla="*/ 165102 w 1263650"/>
                <a:gd name="connsiteY659" fmla="*/ 822325 h 2044699"/>
                <a:gd name="connsiteX660" fmla="*/ 165102 w 1263650"/>
                <a:gd name="connsiteY660" fmla="*/ 819150 h 2044699"/>
                <a:gd name="connsiteX661" fmla="*/ 168277 w 1263650"/>
                <a:gd name="connsiteY661" fmla="*/ 819150 h 2044699"/>
                <a:gd name="connsiteX662" fmla="*/ 171452 w 1263650"/>
                <a:gd name="connsiteY662" fmla="*/ 815975 h 2044699"/>
                <a:gd name="connsiteX663" fmla="*/ 174627 w 1263650"/>
                <a:gd name="connsiteY663" fmla="*/ 812800 h 2044699"/>
                <a:gd name="connsiteX664" fmla="*/ 174627 w 1263650"/>
                <a:gd name="connsiteY664" fmla="*/ 809625 h 2044699"/>
                <a:gd name="connsiteX665" fmla="*/ 177802 w 1263650"/>
                <a:gd name="connsiteY665" fmla="*/ 812800 h 2044699"/>
                <a:gd name="connsiteX666" fmla="*/ 184152 w 1263650"/>
                <a:gd name="connsiteY666" fmla="*/ 812800 h 2044699"/>
                <a:gd name="connsiteX667" fmla="*/ 187327 w 1263650"/>
                <a:gd name="connsiteY667" fmla="*/ 809625 h 2044699"/>
                <a:gd name="connsiteX668" fmla="*/ 193677 w 1263650"/>
                <a:gd name="connsiteY668" fmla="*/ 806450 h 2044699"/>
                <a:gd name="connsiteX669" fmla="*/ 196852 w 1263650"/>
                <a:gd name="connsiteY669" fmla="*/ 809625 h 2044699"/>
                <a:gd name="connsiteX670" fmla="*/ 200027 w 1263650"/>
                <a:gd name="connsiteY670" fmla="*/ 812800 h 2044699"/>
                <a:gd name="connsiteX671" fmla="*/ 202410 w 1263650"/>
                <a:gd name="connsiteY671" fmla="*/ 812800 h 2044699"/>
                <a:gd name="connsiteX672" fmla="*/ 202410 w 1263650"/>
                <a:gd name="connsiteY672" fmla="*/ 808043 h 2044699"/>
                <a:gd name="connsiteX673" fmla="*/ 200026 w 1263650"/>
                <a:gd name="connsiteY673" fmla="*/ 803275 h 2044699"/>
                <a:gd name="connsiteX674" fmla="*/ 196851 w 1263650"/>
                <a:gd name="connsiteY674" fmla="*/ 803275 h 2044699"/>
                <a:gd name="connsiteX675" fmla="*/ 193676 w 1263650"/>
                <a:gd name="connsiteY675" fmla="*/ 803275 h 2044699"/>
                <a:gd name="connsiteX676" fmla="*/ 193676 w 1263650"/>
                <a:gd name="connsiteY676" fmla="*/ 800100 h 2044699"/>
                <a:gd name="connsiteX677" fmla="*/ 193676 w 1263650"/>
                <a:gd name="connsiteY677" fmla="*/ 793750 h 2044699"/>
                <a:gd name="connsiteX678" fmla="*/ 193676 w 1263650"/>
                <a:gd name="connsiteY678" fmla="*/ 787400 h 2044699"/>
                <a:gd name="connsiteX679" fmla="*/ 193676 w 1263650"/>
                <a:gd name="connsiteY679" fmla="*/ 784225 h 2044699"/>
                <a:gd name="connsiteX680" fmla="*/ 193676 w 1263650"/>
                <a:gd name="connsiteY680" fmla="*/ 781050 h 2044699"/>
                <a:gd name="connsiteX681" fmla="*/ 190501 w 1263650"/>
                <a:gd name="connsiteY681" fmla="*/ 777875 h 2044699"/>
                <a:gd name="connsiteX682" fmla="*/ 190501 w 1263650"/>
                <a:gd name="connsiteY682" fmla="*/ 774700 h 2044699"/>
                <a:gd name="connsiteX683" fmla="*/ 187326 w 1263650"/>
                <a:gd name="connsiteY683" fmla="*/ 774700 h 2044699"/>
                <a:gd name="connsiteX684" fmla="*/ 184151 w 1263650"/>
                <a:gd name="connsiteY684" fmla="*/ 777875 h 2044699"/>
                <a:gd name="connsiteX685" fmla="*/ 184151 w 1263650"/>
                <a:gd name="connsiteY685" fmla="*/ 774700 h 2044699"/>
                <a:gd name="connsiteX686" fmla="*/ 184150 w 1263650"/>
                <a:gd name="connsiteY686" fmla="*/ 774700 h 2044699"/>
                <a:gd name="connsiteX687" fmla="*/ 184150 w 1263650"/>
                <a:gd name="connsiteY687" fmla="*/ 777874 h 2044699"/>
                <a:gd name="connsiteX688" fmla="*/ 180976 w 1263650"/>
                <a:gd name="connsiteY688" fmla="*/ 774700 h 2044699"/>
                <a:gd name="connsiteX689" fmla="*/ 180976 w 1263650"/>
                <a:gd name="connsiteY689" fmla="*/ 771525 h 2044699"/>
                <a:gd name="connsiteX690" fmla="*/ 180975 w 1263650"/>
                <a:gd name="connsiteY690" fmla="*/ 771525 h 2044699"/>
                <a:gd name="connsiteX691" fmla="*/ 180975 w 1263650"/>
                <a:gd name="connsiteY691" fmla="*/ 774700 h 2044699"/>
                <a:gd name="connsiteX692" fmla="*/ 180975 w 1263650"/>
                <a:gd name="connsiteY692" fmla="*/ 777875 h 2044699"/>
                <a:gd name="connsiteX693" fmla="*/ 180975 w 1263650"/>
                <a:gd name="connsiteY693" fmla="*/ 781050 h 2044699"/>
                <a:gd name="connsiteX694" fmla="*/ 180976 w 1263650"/>
                <a:gd name="connsiteY694" fmla="*/ 781050 h 2044699"/>
                <a:gd name="connsiteX695" fmla="*/ 180976 w 1263650"/>
                <a:gd name="connsiteY695" fmla="*/ 777875 h 2044699"/>
                <a:gd name="connsiteX696" fmla="*/ 180976 w 1263650"/>
                <a:gd name="connsiteY696" fmla="*/ 774701 h 2044699"/>
                <a:gd name="connsiteX697" fmla="*/ 184150 w 1263650"/>
                <a:gd name="connsiteY697" fmla="*/ 777875 h 2044699"/>
                <a:gd name="connsiteX698" fmla="*/ 184150 w 1263650"/>
                <a:gd name="connsiteY698" fmla="*/ 777874 h 2044699"/>
                <a:gd name="connsiteX699" fmla="*/ 184151 w 1263650"/>
                <a:gd name="connsiteY699" fmla="*/ 777875 h 2044699"/>
                <a:gd name="connsiteX700" fmla="*/ 187326 w 1263650"/>
                <a:gd name="connsiteY700" fmla="*/ 781050 h 2044699"/>
                <a:gd name="connsiteX701" fmla="*/ 190501 w 1263650"/>
                <a:gd name="connsiteY701" fmla="*/ 784225 h 2044699"/>
                <a:gd name="connsiteX702" fmla="*/ 190501 w 1263650"/>
                <a:gd name="connsiteY702" fmla="*/ 787400 h 2044699"/>
                <a:gd name="connsiteX703" fmla="*/ 190500 w 1263650"/>
                <a:gd name="connsiteY703" fmla="*/ 787400 h 2044699"/>
                <a:gd name="connsiteX704" fmla="*/ 190500 w 1263650"/>
                <a:gd name="connsiteY704" fmla="*/ 790575 h 2044699"/>
                <a:gd name="connsiteX705" fmla="*/ 190500 w 1263650"/>
                <a:gd name="connsiteY705" fmla="*/ 796925 h 2044699"/>
                <a:gd name="connsiteX706" fmla="*/ 187325 w 1263650"/>
                <a:gd name="connsiteY706" fmla="*/ 793750 h 2044699"/>
                <a:gd name="connsiteX707" fmla="*/ 180975 w 1263650"/>
                <a:gd name="connsiteY707" fmla="*/ 787400 h 2044699"/>
                <a:gd name="connsiteX708" fmla="*/ 177800 w 1263650"/>
                <a:gd name="connsiteY708" fmla="*/ 784225 h 2044699"/>
                <a:gd name="connsiteX709" fmla="*/ 177800 w 1263650"/>
                <a:gd name="connsiteY709" fmla="*/ 781050 h 2044699"/>
                <a:gd name="connsiteX710" fmla="*/ 184150 w 1263650"/>
                <a:gd name="connsiteY710" fmla="*/ 784225 h 2044699"/>
                <a:gd name="connsiteX711" fmla="*/ 184151 w 1263650"/>
                <a:gd name="connsiteY711" fmla="*/ 784225 h 2044699"/>
                <a:gd name="connsiteX712" fmla="*/ 177801 w 1263650"/>
                <a:gd name="connsiteY712" fmla="*/ 781050 h 2044699"/>
                <a:gd name="connsiteX713" fmla="*/ 177800 w 1263650"/>
                <a:gd name="connsiteY713" fmla="*/ 781050 h 2044699"/>
                <a:gd name="connsiteX714" fmla="*/ 174625 w 1263650"/>
                <a:gd name="connsiteY714" fmla="*/ 781050 h 2044699"/>
                <a:gd name="connsiteX715" fmla="*/ 171450 w 1263650"/>
                <a:gd name="connsiteY715" fmla="*/ 781050 h 2044699"/>
                <a:gd name="connsiteX716" fmla="*/ 171450 w 1263650"/>
                <a:gd name="connsiteY716" fmla="*/ 784225 h 2044699"/>
                <a:gd name="connsiteX717" fmla="*/ 168275 w 1263650"/>
                <a:gd name="connsiteY717" fmla="*/ 787400 h 2044699"/>
                <a:gd name="connsiteX718" fmla="*/ 165100 w 1263650"/>
                <a:gd name="connsiteY718" fmla="*/ 787400 h 2044699"/>
                <a:gd name="connsiteX719" fmla="*/ 161925 w 1263650"/>
                <a:gd name="connsiteY719" fmla="*/ 784225 h 2044699"/>
                <a:gd name="connsiteX720" fmla="*/ 158750 w 1263650"/>
                <a:gd name="connsiteY720" fmla="*/ 787400 h 2044699"/>
                <a:gd name="connsiteX721" fmla="*/ 158750 w 1263650"/>
                <a:gd name="connsiteY721" fmla="*/ 793750 h 2044699"/>
                <a:gd name="connsiteX722" fmla="*/ 161925 w 1263650"/>
                <a:gd name="connsiteY722" fmla="*/ 793750 h 2044699"/>
                <a:gd name="connsiteX723" fmla="*/ 158750 w 1263650"/>
                <a:gd name="connsiteY723" fmla="*/ 800100 h 2044699"/>
                <a:gd name="connsiteX724" fmla="*/ 155575 w 1263650"/>
                <a:gd name="connsiteY724" fmla="*/ 803275 h 2044699"/>
                <a:gd name="connsiteX725" fmla="*/ 155575 w 1263650"/>
                <a:gd name="connsiteY725" fmla="*/ 806450 h 2044699"/>
                <a:gd name="connsiteX726" fmla="*/ 161925 w 1263650"/>
                <a:gd name="connsiteY726" fmla="*/ 809625 h 2044699"/>
                <a:gd name="connsiteX727" fmla="*/ 161925 w 1263650"/>
                <a:gd name="connsiteY727" fmla="*/ 812800 h 2044699"/>
                <a:gd name="connsiteX728" fmla="*/ 158750 w 1263650"/>
                <a:gd name="connsiteY728" fmla="*/ 812800 h 2044699"/>
                <a:gd name="connsiteX729" fmla="*/ 152400 w 1263650"/>
                <a:gd name="connsiteY729" fmla="*/ 812800 h 2044699"/>
                <a:gd name="connsiteX730" fmla="*/ 152400 w 1263650"/>
                <a:gd name="connsiteY730" fmla="*/ 815975 h 2044699"/>
                <a:gd name="connsiteX731" fmla="*/ 152400 w 1263650"/>
                <a:gd name="connsiteY731" fmla="*/ 819150 h 2044699"/>
                <a:gd name="connsiteX732" fmla="*/ 149225 w 1263650"/>
                <a:gd name="connsiteY732" fmla="*/ 822325 h 2044699"/>
                <a:gd name="connsiteX733" fmla="*/ 152400 w 1263650"/>
                <a:gd name="connsiteY733" fmla="*/ 822325 h 2044699"/>
                <a:gd name="connsiteX734" fmla="*/ 155575 w 1263650"/>
                <a:gd name="connsiteY734" fmla="*/ 825500 h 2044699"/>
                <a:gd name="connsiteX735" fmla="*/ 155575 w 1263650"/>
                <a:gd name="connsiteY735" fmla="*/ 828675 h 2044699"/>
                <a:gd name="connsiteX736" fmla="*/ 158750 w 1263650"/>
                <a:gd name="connsiteY736" fmla="*/ 831850 h 2044699"/>
                <a:gd name="connsiteX737" fmla="*/ 155575 w 1263650"/>
                <a:gd name="connsiteY737" fmla="*/ 831850 h 2044699"/>
                <a:gd name="connsiteX738" fmla="*/ 155575 w 1263650"/>
                <a:gd name="connsiteY738" fmla="*/ 835025 h 2044699"/>
                <a:gd name="connsiteX739" fmla="*/ 152400 w 1263650"/>
                <a:gd name="connsiteY739" fmla="*/ 835025 h 2044699"/>
                <a:gd name="connsiteX740" fmla="*/ 152400 w 1263650"/>
                <a:gd name="connsiteY740" fmla="*/ 828675 h 2044699"/>
                <a:gd name="connsiteX741" fmla="*/ 149225 w 1263650"/>
                <a:gd name="connsiteY741" fmla="*/ 828675 h 2044699"/>
                <a:gd name="connsiteX742" fmla="*/ 149225 w 1263650"/>
                <a:gd name="connsiteY742" fmla="*/ 838200 h 2044699"/>
                <a:gd name="connsiteX743" fmla="*/ 149225 w 1263650"/>
                <a:gd name="connsiteY743" fmla="*/ 841375 h 2044699"/>
                <a:gd name="connsiteX744" fmla="*/ 146050 w 1263650"/>
                <a:gd name="connsiteY744" fmla="*/ 841375 h 2044699"/>
                <a:gd name="connsiteX745" fmla="*/ 142875 w 1263650"/>
                <a:gd name="connsiteY745" fmla="*/ 841375 h 2044699"/>
                <a:gd name="connsiteX746" fmla="*/ 142875 w 1263650"/>
                <a:gd name="connsiteY746" fmla="*/ 838200 h 2044699"/>
                <a:gd name="connsiteX747" fmla="*/ 127000 w 1263650"/>
                <a:gd name="connsiteY747" fmla="*/ 819150 h 2044699"/>
                <a:gd name="connsiteX748" fmla="*/ 123825 w 1263650"/>
                <a:gd name="connsiteY748" fmla="*/ 815975 h 2044699"/>
                <a:gd name="connsiteX749" fmla="*/ 123825 w 1263650"/>
                <a:gd name="connsiteY749" fmla="*/ 819150 h 2044699"/>
                <a:gd name="connsiteX750" fmla="*/ 120650 w 1263650"/>
                <a:gd name="connsiteY750" fmla="*/ 819150 h 2044699"/>
                <a:gd name="connsiteX751" fmla="*/ 111125 w 1263650"/>
                <a:gd name="connsiteY751" fmla="*/ 806450 h 2044699"/>
                <a:gd name="connsiteX752" fmla="*/ 107950 w 1263650"/>
                <a:gd name="connsiteY752" fmla="*/ 793750 h 2044699"/>
                <a:gd name="connsiteX753" fmla="*/ 95250 w 1263650"/>
                <a:gd name="connsiteY753" fmla="*/ 787400 h 2044699"/>
                <a:gd name="connsiteX754" fmla="*/ 95250 w 1263650"/>
                <a:gd name="connsiteY754" fmla="*/ 781050 h 2044699"/>
                <a:gd name="connsiteX755" fmla="*/ 95250 w 1263650"/>
                <a:gd name="connsiteY755" fmla="*/ 777875 h 2044699"/>
                <a:gd name="connsiteX756" fmla="*/ 88900 w 1263650"/>
                <a:gd name="connsiteY756" fmla="*/ 781050 h 2044699"/>
                <a:gd name="connsiteX757" fmla="*/ 90805 w 1263650"/>
                <a:gd name="connsiteY757" fmla="*/ 784860 h 2044699"/>
                <a:gd name="connsiteX758" fmla="*/ 85725 w 1263650"/>
                <a:gd name="connsiteY758" fmla="*/ 787400 h 2044699"/>
                <a:gd name="connsiteX759" fmla="*/ 85725 w 1263650"/>
                <a:gd name="connsiteY759" fmla="*/ 793750 h 2044699"/>
                <a:gd name="connsiteX760" fmla="*/ 79375 w 1263650"/>
                <a:gd name="connsiteY760" fmla="*/ 790575 h 2044699"/>
                <a:gd name="connsiteX761" fmla="*/ 95250 w 1263650"/>
                <a:gd name="connsiteY761" fmla="*/ 762000 h 2044699"/>
                <a:gd name="connsiteX762" fmla="*/ 95250 w 1263650"/>
                <a:gd name="connsiteY762" fmla="*/ 746125 h 2044699"/>
                <a:gd name="connsiteX763" fmla="*/ 104775 w 1263650"/>
                <a:gd name="connsiteY763" fmla="*/ 771525 h 2044699"/>
                <a:gd name="connsiteX764" fmla="*/ 111125 w 1263650"/>
                <a:gd name="connsiteY764" fmla="*/ 781050 h 2044699"/>
                <a:gd name="connsiteX765" fmla="*/ 101600 w 1263650"/>
                <a:gd name="connsiteY765" fmla="*/ 752475 h 2044699"/>
                <a:gd name="connsiteX766" fmla="*/ 98425 w 1263650"/>
                <a:gd name="connsiteY766" fmla="*/ 746125 h 2044699"/>
                <a:gd name="connsiteX767" fmla="*/ 95250 w 1263650"/>
                <a:gd name="connsiteY767" fmla="*/ 733425 h 2044699"/>
                <a:gd name="connsiteX768" fmla="*/ 92075 w 1263650"/>
                <a:gd name="connsiteY768" fmla="*/ 730250 h 2044699"/>
                <a:gd name="connsiteX769" fmla="*/ 88900 w 1263650"/>
                <a:gd name="connsiteY769" fmla="*/ 730250 h 2044699"/>
                <a:gd name="connsiteX770" fmla="*/ 85725 w 1263650"/>
                <a:gd name="connsiteY770" fmla="*/ 733425 h 2044699"/>
                <a:gd name="connsiteX771" fmla="*/ 85725 w 1263650"/>
                <a:gd name="connsiteY771" fmla="*/ 730250 h 2044699"/>
                <a:gd name="connsiteX772" fmla="*/ 85725 w 1263650"/>
                <a:gd name="connsiteY772" fmla="*/ 727075 h 2044699"/>
                <a:gd name="connsiteX773" fmla="*/ 85725 w 1263650"/>
                <a:gd name="connsiteY773" fmla="*/ 717550 h 2044699"/>
                <a:gd name="connsiteX774" fmla="*/ 85725 w 1263650"/>
                <a:gd name="connsiteY774" fmla="*/ 708025 h 2044699"/>
                <a:gd name="connsiteX775" fmla="*/ 82550 w 1263650"/>
                <a:gd name="connsiteY775" fmla="*/ 704850 h 2044699"/>
                <a:gd name="connsiteX776" fmla="*/ 82550 w 1263650"/>
                <a:gd name="connsiteY776" fmla="*/ 701675 h 2044699"/>
                <a:gd name="connsiteX777" fmla="*/ 60325 w 1263650"/>
                <a:gd name="connsiteY777" fmla="*/ 673100 h 2044699"/>
                <a:gd name="connsiteX778" fmla="*/ 50800 w 1263650"/>
                <a:gd name="connsiteY778" fmla="*/ 641350 h 2044699"/>
                <a:gd name="connsiteX779" fmla="*/ 38100 w 1263650"/>
                <a:gd name="connsiteY779" fmla="*/ 625475 h 2044699"/>
                <a:gd name="connsiteX780" fmla="*/ 31750 w 1263650"/>
                <a:gd name="connsiteY780" fmla="*/ 615950 h 2044699"/>
                <a:gd name="connsiteX781" fmla="*/ 22225 w 1263650"/>
                <a:gd name="connsiteY781" fmla="*/ 590550 h 2044699"/>
                <a:gd name="connsiteX782" fmla="*/ 22225 w 1263650"/>
                <a:gd name="connsiteY782" fmla="*/ 584200 h 2044699"/>
                <a:gd name="connsiteX783" fmla="*/ 28575 w 1263650"/>
                <a:gd name="connsiteY783" fmla="*/ 581025 h 2044699"/>
                <a:gd name="connsiteX784" fmla="*/ 31750 w 1263650"/>
                <a:gd name="connsiteY784" fmla="*/ 568325 h 2044699"/>
                <a:gd name="connsiteX785" fmla="*/ 31750 w 1263650"/>
                <a:gd name="connsiteY785" fmla="*/ 552450 h 2044699"/>
                <a:gd name="connsiteX786" fmla="*/ 28575 w 1263650"/>
                <a:gd name="connsiteY786" fmla="*/ 536575 h 2044699"/>
                <a:gd name="connsiteX787" fmla="*/ 28575 w 1263650"/>
                <a:gd name="connsiteY787" fmla="*/ 508000 h 2044699"/>
                <a:gd name="connsiteX788" fmla="*/ 38100 w 1263650"/>
                <a:gd name="connsiteY788" fmla="*/ 482600 h 2044699"/>
                <a:gd name="connsiteX789" fmla="*/ 47625 w 1263650"/>
                <a:gd name="connsiteY789" fmla="*/ 473075 h 2044699"/>
                <a:gd name="connsiteX790" fmla="*/ 47625 w 1263650"/>
                <a:gd name="connsiteY790" fmla="*/ 463550 h 2044699"/>
                <a:gd name="connsiteX791" fmla="*/ 50800 w 1263650"/>
                <a:gd name="connsiteY791" fmla="*/ 447675 h 2044699"/>
                <a:gd name="connsiteX792" fmla="*/ 47625 w 1263650"/>
                <a:gd name="connsiteY792" fmla="*/ 438150 h 2044699"/>
                <a:gd name="connsiteX793" fmla="*/ 47625 w 1263650"/>
                <a:gd name="connsiteY793" fmla="*/ 419100 h 2044699"/>
                <a:gd name="connsiteX794" fmla="*/ 44450 w 1263650"/>
                <a:gd name="connsiteY794" fmla="*/ 409575 h 2044699"/>
                <a:gd name="connsiteX795" fmla="*/ 41275 w 1263650"/>
                <a:gd name="connsiteY795" fmla="*/ 400050 h 2044699"/>
                <a:gd name="connsiteX796" fmla="*/ 34925 w 1263650"/>
                <a:gd name="connsiteY796" fmla="*/ 381000 h 2044699"/>
                <a:gd name="connsiteX797" fmla="*/ 31750 w 1263650"/>
                <a:gd name="connsiteY797" fmla="*/ 381000 h 2044699"/>
                <a:gd name="connsiteX798" fmla="*/ 31750 w 1263650"/>
                <a:gd name="connsiteY798" fmla="*/ 374650 h 2044699"/>
                <a:gd name="connsiteX799" fmla="*/ 25400 w 1263650"/>
                <a:gd name="connsiteY799" fmla="*/ 374650 h 2044699"/>
                <a:gd name="connsiteX800" fmla="*/ 28575 w 1263650"/>
                <a:gd name="connsiteY800" fmla="*/ 361950 h 2044699"/>
                <a:gd name="connsiteX801" fmla="*/ 25400 w 1263650"/>
                <a:gd name="connsiteY801" fmla="*/ 358775 h 2044699"/>
                <a:gd name="connsiteX802" fmla="*/ 19050 w 1263650"/>
                <a:gd name="connsiteY802" fmla="*/ 352425 h 2044699"/>
                <a:gd name="connsiteX803" fmla="*/ 0 w 1263650"/>
                <a:gd name="connsiteY803" fmla="*/ 320675 h 2044699"/>
                <a:gd name="connsiteX804" fmla="*/ 3175 w 1263650"/>
                <a:gd name="connsiteY804" fmla="*/ 307975 h 2044699"/>
                <a:gd name="connsiteX805" fmla="*/ 3175 w 1263650"/>
                <a:gd name="connsiteY805" fmla="*/ 282575 h 2044699"/>
                <a:gd name="connsiteX806" fmla="*/ 12700 w 1263650"/>
                <a:gd name="connsiteY806" fmla="*/ 263525 h 2044699"/>
                <a:gd name="connsiteX807" fmla="*/ 22225 w 1263650"/>
                <a:gd name="connsiteY807" fmla="*/ 254000 h 2044699"/>
                <a:gd name="connsiteX808" fmla="*/ 22225 w 1263650"/>
                <a:gd name="connsiteY808" fmla="*/ 250825 h 2044699"/>
                <a:gd name="connsiteX809" fmla="*/ 25400 w 1263650"/>
                <a:gd name="connsiteY809" fmla="*/ 250825 h 2044699"/>
                <a:gd name="connsiteX810" fmla="*/ 34925 w 1263650"/>
                <a:gd name="connsiteY810" fmla="*/ 234950 h 2044699"/>
                <a:gd name="connsiteX811" fmla="*/ 38100 w 1263650"/>
                <a:gd name="connsiteY811" fmla="*/ 231775 h 2044699"/>
                <a:gd name="connsiteX812" fmla="*/ 41275 w 1263650"/>
                <a:gd name="connsiteY812" fmla="*/ 231775 h 2044699"/>
                <a:gd name="connsiteX813" fmla="*/ 41275 w 1263650"/>
                <a:gd name="connsiteY813" fmla="*/ 234950 h 2044699"/>
                <a:gd name="connsiteX814" fmla="*/ 38100 w 1263650"/>
                <a:gd name="connsiteY814" fmla="*/ 238125 h 2044699"/>
                <a:gd name="connsiteX815" fmla="*/ 34925 w 1263650"/>
                <a:gd name="connsiteY815" fmla="*/ 238125 h 2044699"/>
                <a:gd name="connsiteX816" fmla="*/ 34925 w 1263650"/>
                <a:gd name="connsiteY816" fmla="*/ 241300 h 2044699"/>
                <a:gd name="connsiteX817" fmla="*/ 38100 w 1263650"/>
                <a:gd name="connsiteY817" fmla="*/ 244475 h 2044699"/>
                <a:gd name="connsiteX818" fmla="*/ 41275 w 1263650"/>
                <a:gd name="connsiteY818" fmla="*/ 244475 h 2044699"/>
                <a:gd name="connsiteX819" fmla="*/ 41275 w 1263650"/>
                <a:gd name="connsiteY819" fmla="*/ 241300 h 2044699"/>
                <a:gd name="connsiteX820" fmla="*/ 44450 w 1263650"/>
                <a:gd name="connsiteY820" fmla="*/ 238125 h 2044699"/>
                <a:gd name="connsiteX821" fmla="*/ 44450 w 1263650"/>
                <a:gd name="connsiteY821" fmla="*/ 234950 h 2044699"/>
                <a:gd name="connsiteX822" fmla="*/ 47625 w 1263650"/>
                <a:gd name="connsiteY822" fmla="*/ 231775 h 2044699"/>
                <a:gd name="connsiteX823" fmla="*/ 50800 w 1263650"/>
                <a:gd name="connsiteY823" fmla="*/ 228600 h 2044699"/>
                <a:gd name="connsiteX824" fmla="*/ 53975 w 1263650"/>
                <a:gd name="connsiteY824" fmla="*/ 228600 h 2044699"/>
                <a:gd name="connsiteX825" fmla="*/ 57150 w 1263650"/>
                <a:gd name="connsiteY825" fmla="*/ 225425 h 2044699"/>
                <a:gd name="connsiteX826" fmla="*/ 60325 w 1263650"/>
                <a:gd name="connsiteY826" fmla="*/ 225425 h 2044699"/>
                <a:gd name="connsiteX827" fmla="*/ 63500 w 1263650"/>
                <a:gd name="connsiteY827" fmla="*/ 222250 h 2044699"/>
                <a:gd name="connsiteX828" fmla="*/ 66675 w 1263650"/>
                <a:gd name="connsiteY828" fmla="*/ 222250 h 2044699"/>
                <a:gd name="connsiteX829" fmla="*/ 66675 w 1263650"/>
                <a:gd name="connsiteY829" fmla="*/ 219075 h 2044699"/>
                <a:gd name="connsiteX830" fmla="*/ 63500 w 1263650"/>
                <a:gd name="connsiteY830" fmla="*/ 219075 h 2044699"/>
                <a:gd name="connsiteX831" fmla="*/ 63500 w 1263650"/>
                <a:gd name="connsiteY831" fmla="*/ 215900 h 2044699"/>
                <a:gd name="connsiteX832" fmla="*/ 57150 w 1263650"/>
                <a:gd name="connsiteY832" fmla="*/ 215900 h 2044699"/>
                <a:gd name="connsiteX833" fmla="*/ 57150 w 1263650"/>
                <a:gd name="connsiteY833" fmla="*/ 219075 h 2044699"/>
                <a:gd name="connsiteX834" fmla="*/ 53975 w 1263650"/>
                <a:gd name="connsiteY834" fmla="*/ 219075 h 2044699"/>
                <a:gd name="connsiteX835" fmla="*/ 47625 w 1263650"/>
                <a:gd name="connsiteY835" fmla="*/ 228600 h 2044699"/>
                <a:gd name="connsiteX836" fmla="*/ 44450 w 1263650"/>
                <a:gd name="connsiteY836" fmla="*/ 228600 h 2044699"/>
                <a:gd name="connsiteX837" fmla="*/ 41275 w 1263650"/>
                <a:gd name="connsiteY837" fmla="*/ 225425 h 2044699"/>
                <a:gd name="connsiteX838" fmla="*/ 44450 w 1263650"/>
                <a:gd name="connsiteY838" fmla="*/ 222250 h 2044699"/>
                <a:gd name="connsiteX839" fmla="*/ 47625 w 1263650"/>
                <a:gd name="connsiteY839" fmla="*/ 215900 h 2044699"/>
                <a:gd name="connsiteX840" fmla="*/ 66675 w 1263650"/>
                <a:gd name="connsiteY840" fmla="*/ 193675 h 2044699"/>
                <a:gd name="connsiteX841" fmla="*/ 69850 w 1263650"/>
                <a:gd name="connsiteY841" fmla="*/ 184150 h 2044699"/>
                <a:gd name="connsiteX842" fmla="*/ 69850 w 1263650"/>
                <a:gd name="connsiteY842" fmla="*/ 177800 h 2044699"/>
                <a:gd name="connsiteX843" fmla="*/ 73025 w 1263650"/>
                <a:gd name="connsiteY843" fmla="*/ 165100 h 2044699"/>
                <a:gd name="connsiteX844" fmla="*/ 76200 w 1263650"/>
                <a:gd name="connsiteY844" fmla="*/ 155575 h 2044699"/>
                <a:gd name="connsiteX845" fmla="*/ 95250 w 1263650"/>
                <a:gd name="connsiteY845" fmla="*/ 120650 h 2044699"/>
                <a:gd name="connsiteX846" fmla="*/ 98425 w 1263650"/>
                <a:gd name="connsiteY846" fmla="*/ 104775 h 2044699"/>
                <a:gd name="connsiteX847" fmla="*/ 98425 w 1263650"/>
                <a:gd name="connsiteY847" fmla="*/ 92075 h 2044699"/>
                <a:gd name="connsiteX848" fmla="*/ 104775 w 1263650"/>
                <a:gd name="connsiteY848" fmla="*/ 92075 h 2044699"/>
                <a:gd name="connsiteX849" fmla="*/ 98425 w 1263650"/>
                <a:gd name="connsiteY849" fmla="*/ 88900 h 2044699"/>
                <a:gd name="connsiteX850" fmla="*/ 101600 w 1263650"/>
                <a:gd name="connsiteY850" fmla="*/ 53975 h 2044699"/>
                <a:gd name="connsiteX851" fmla="*/ 92075 w 1263650"/>
                <a:gd name="connsiteY851" fmla="*/ 50800 h 2044699"/>
                <a:gd name="connsiteX852" fmla="*/ 88900 w 1263650"/>
                <a:gd name="connsiteY852" fmla="*/ 41275 h 2044699"/>
                <a:gd name="connsiteX853" fmla="*/ 98425 w 1263650"/>
                <a:gd name="connsiteY853" fmla="*/ 28575 h 2044699"/>
                <a:gd name="connsiteX854" fmla="*/ 104775 w 1263650"/>
                <a:gd name="connsiteY854" fmla="*/ 15875 h 2044699"/>
                <a:gd name="connsiteX855" fmla="*/ 104775 w 1263650"/>
                <a:gd name="connsiteY855" fmla="*/ 12700 h 2044699"/>
                <a:gd name="connsiteX856" fmla="*/ 104775 w 1263650"/>
                <a:gd name="connsiteY856" fmla="*/ 0 h 2044699"/>
                <a:gd name="connsiteX0" fmla="*/ 581025 w 1263650"/>
                <a:gd name="connsiteY0" fmla="*/ 1816099 h 2044699"/>
                <a:gd name="connsiteX1" fmla="*/ 561975 w 1263650"/>
                <a:gd name="connsiteY1" fmla="*/ 1797049 h 2044699"/>
                <a:gd name="connsiteX2" fmla="*/ 565150 w 1263650"/>
                <a:gd name="connsiteY2" fmla="*/ 1797049 h 2044699"/>
                <a:gd name="connsiteX3" fmla="*/ 568325 w 1263650"/>
                <a:gd name="connsiteY3" fmla="*/ 1797049 h 2044699"/>
                <a:gd name="connsiteX4" fmla="*/ 571500 w 1263650"/>
                <a:gd name="connsiteY4" fmla="*/ 1803399 h 2044699"/>
                <a:gd name="connsiteX5" fmla="*/ 577850 w 1263650"/>
                <a:gd name="connsiteY5" fmla="*/ 1806574 h 2044699"/>
                <a:gd name="connsiteX6" fmla="*/ 577850 w 1263650"/>
                <a:gd name="connsiteY6" fmla="*/ 1809749 h 2044699"/>
                <a:gd name="connsiteX7" fmla="*/ 581025 w 1263650"/>
                <a:gd name="connsiteY7" fmla="*/ 1816099 h 2044699"/>
                <a:gd name="connsiteX8" fmla="*/ 654050 w 1263650"/>
                <a:gd name="connsiteY8" fmla="*/ 1784349 h 2044699"/>
                <a:gd name="connsiteX9" fmla="*/ 657225 w 1263650"/>
                <a:gd name="connsiteY9" fmla="*/ 1784349 h 2044699"/>
                <a:gd name="connsiteX10" fmla="*/ 657225 w 1263650"/>
                <a:gd name="connsiteY10" fmla="*/ 1787524 h 2044699"/>
                <a:gd name="connsiteX11" fmla="*/ 654050 w 1263650"/>
                <a:gd name="connsiteY11" fmla="*/ 1787524 h 2044699"/>
                <a:gd name="connsiteX12" fmla="*/ 654050 w 1263650"/>
                <a:gd name="connsiteY12" fmla="*/ 1784349 h 2044699"/>
                <a:gd name="connsiteX13" fmla="*/ 320675 w 1263650"/>
                <a:gd name="connsiteY13" fmla="*/ 1441449 h 2044699"/>
                <a:gd name="connsiteX14" fmla="*/ 320678 w 1263650"/>
                <a:gd name="connsiteY14" fmla="*/ 1441452 h 2044699"/>
                <a:gd name="connsiteX15" fmla="*/ 320678 w 1263650"/>
                <a:gd name="connsiteY15" fmla="*/ 1441449 h 2044699"/>
                <a:gd name="connsiteX16" fmla="*/ 320675 w 1263650"/>
                <a:gd name="connsiteY16" fmla="*/ 1441449 h 2044699"/>
                <a:gd name="connsiteX17" fmla="*/ 200026 w 1263650"/>
                <a:gd name="connsiteY17" fmla="*/ 857250 h 2044699"/>
                <a:gd name="connsiteX18" fmla="*/ 202410 w 1263650"/>
                <a:gd name="connsiteY18" fmla="*/ 859634 h 2044699"/>
                <a:gd name="connsiteX19" fmla="*/ 202410 w 1263650"/>
                <a:gd name="connsiteY19" fmla="*/ 859633 h 2044699"/>
                <a:gd name="connsiteX20" fmla="*/ 200027 w 1263650"/>
                <a:gd name="connsiteY20" fmla="*/ 857250 h 2044699"/>
                <a:gd name="connsiteX21" fmla="*/ 200026 w 1263650"/>
                <a:gd name="connsiteY21" fmla="*/ 857250 h 2044699"/>
                <a:gd name="connsiteX22" fmla="*/ 193676 w 1263650"/>
                <a:gd name="connsiteY22" fmla="*/ 854075 h 2044699"/>
                <a:gd name="connsiteX23" fmla="*/ 193676 w 1263650"/>
                <a:gd name="connsiteY23" fmla="*/ 857250 h 2044699"/>
                <a:gd name="connsiteX24" fmla="*/ 193677 w 1263650"/>
                <a:gd name="connsiteY24" fmla="*/ 857250 h 2044699"/>
                <a:gd name="connsiteX25" fmla="*/ 193677 w 1263650"/>
                <a:gd name="connsiteY25" fmla="*/ 854075 h 2044699"/>
                <a:gd name="connsiteX26" fmla="*/ 193676 w 1263650"/>
                <a:gd name="connsiteY26" fmla="*/ 854075 h 2044699"/>
                <a:gd name="connsiteX27" fmla="*/ 190501 w 1263650"/>
                <a:gd name="connsiteY27" fmla="*/ 847724 h 2044699"/>
                <a:gd name="connsiteX28" fmla="*/ 190501 w 1263650"/>
                <a:gd name="connsiteY28" fmla="*/ 847725 h 2044699"/>
                <a:gd name="connsiteX29" fmla="*/ 190501 w 1263650"/>
                <a:gd name="connsiteY29" fmla="*/ 850900 h 2044699"/>
                <a:gd name="connsiteX30" fmla="*/ 190501 w 1263650"/>
                <a:gd name="connsiteY30" fmla="*/ 854075 h 2044699"/>
                <a:gd name="connsiteX31" fmla="*/ 190502 w 1263650"/>
                <a:gd name="connsiteY31" fmla="*/ 854075 h 2044699"/>
                <a:gd name="connsiteX32" fmla="*/ 190502 w 1263650"/>
                <a:gd name="connsiteY32" fmla="*/ 850900 h 2044699"/>
                <a:gd name="connsiteX33" fmla="*/ 190502 w 1263650"/>
                <a:gd name="connsiteY33" fmla="*/ 847725 h 2044699"/>
                <a:gd name="connsiteX34" fmla="*/ 190501 w 1263650"/>
                <a:gd name="connsiteY34" fmla="*/ 847724 h 2044699"/>
                <a:gd name="connsiteX35" fmla="*/ 187326 w 1263650"/>
                <a:gd name="connsiteY35" fmla="*/ 838200 h 2044699"/>
                <a:gd name="connsiteX36" fmla="*/ 187326 w 1263650"/>
                <a:gd name="connsiteY36" fmla="*/ 841375 h 2044699"/>
                <a:gd name="connsiteX37" fmla="*/ 187326 w 1263650"/>
                <a:gd name="connsiteY37" fmla="*/ 844550 h 2044699"/>
                <a:gd name="connsiteX38" fmla="*/ 187327 w 1263650"/>
                <a:gd name="connsiteY38" fmla="*/ 844550 h 2044699"/>
                <a:gd name="connsiteX39" fmla="*/ 187327 w 1263650"/>
                <a:gd name="connsiteY39" fmla="*/ 841375 h 2044699"/>
                <a:gd name="connsiteX40" fmla="*/ 187327 w 1263650"/>
                <a:gd name="connsiteY40" fmla="*/ 838200 h 2044699"/>
                <a:gd name="connsiteX41" fmla="*/ 187326 w 1263650"/>
                <a:gd name="connsiteY41" fmla="*/ 838200 h 2044699"/>
                <a:gd name="connsiteX42" fmla="*/ 184151 w 1263650"/>
                <a:gd name="connsiteY42" fmla="*/ 835025 h 2044699"/>
                <a:gd name="connsiteX43" fmla="*/ 184151 w 1263650"/>
                <a:gd name="connsiteY43" fmla="*/ 838200 h 2044699"/>
                <a:gd name="connsiteX44" fmla="*/ 184152 w 1263650"/>
                <a:gd name="connsiteY44" fmla="*/ 838200 h 2044699"/>
                <a:gd name="connsiteX45" fmla="*/ 184152 w 1263650"/>
                <a:gd name="connsiteY45" fmla="*/ 835025 h 2044699"/>
                <a:gd name="connsiteX46" fmla="*/ 184151 w 1263650"/>
                <a:gd name="connsiteY46" fmla="*/ 835025 h 2044699"/>
                <a:gd name="connsiteX47" fmla="*/ 177801 w 1263650"/>
                <a:gd name="connsiteY47" fmla="*/ 831850 h 2044699"/>
                <a:gd name="connsiteX48" fmla="*/ 177801 w 1263650"/>
                <a:gd name="connsiteY48" fmla="*/ 835025 h 2044699"/>
                <a:gd name="connsiteX49" fmla="*/ 177802 w 1263650"/>
                <a:gd name="connsiteY49" fmla="*/ 835025 h 2044699"/>
                <a:gd name="connsiteX50" fmla="*/ 177802 w 1263650"/>
                <a:gd name="connsiteY50" fmla="*/ 831850 h 2044699"/>
                <a:gd name="connsiteX51" fmla="*/ 177801 w 1263650"/>
                <a:gd name="connsiteY51" fmla="*/ 831850 h 2044699"/>
                <a:gd name="connsiteX52" fmla="*/ 187325 w 1263650"/>
                <a:gd name="connsiteY52" fmla="*/ 784225 h 2044699"/>
                <a:gd name="connsiteX53" fmla="*/ 187325 w 1263650"/>
                <a:gd name="connsiteY53" fmla="*/ 787400 h 2044699"/>
                <a:gd name="connsiteX54" fmla="*/ 187326 w 1263650"/>
                <a:gd name="connsiteY54" fmla="*/ 787400 h 2044699"/>
                <a:gd name="connsiteX55" fmla="*/ 187326 w 1263650"/>
                <a:gd name="connsiteY55" fmla="*/ 784225 h 2044699"/>
                <a:gd name="connsiteX56" fmla="*/ 187325 w 1263650"/>
                <a:gd name="connsiteY56" fmla="*/ 784225 h 2044699"/>
                <a:gd name="connsiteX57" fmla="*/ 92075 w 1263650"/>
                <a:gd name="connsiteY57" fmla="*/ 784225 h 2044699"/>
                <a:gd name="connsiteX58" fmla="*/ 92075 w 1263650"/>
                <a:gd name="connsiteY58" fmla="*/ 787400 h 2044699"/>
                <a:gd name="connsiteX59" fmla="*/ 90805 w 1263650"/>
                <a:gd name="connsiteY59" fmla="*/ 784860 h 2044699"/>
                <a:gd name="connsiteX60" fmla="*/ 92075 w 1263650"/>
                <a:gd name="connsiteY60" fmla="*/ 784225 h 2044699"/>
                <a:gd name="connsiteX61" fmla="*/ 180975 w 1263650"/>
                <a:gd name="connsiteY61" fmla="*/ 774700 h 2044699"/>
                <a:gd name="connsiteX62" fmla="*/ 180976 w 1263650"/>
                <a:gd name="connsiteY62" fmla="*/ 774700 h 2044699"/>
                <a:gd name="connsiteX63" fmla="*/ 180976 w 1263650"/>
                <a:gd name="connsiteY63" fmla="*/ 774701 h 2044699"/>
                <a:gd name="connsiteX64" fmla="*/ 180975 w 1263650"/>
                <a:gd name="connsiteY64" fmla="*/ 774700 h 2044699"/>
                <a:gd name="connsiteX65" fmla="*/ 184150 w 1263650"/>
                <a:gd name="connsiteY65" fmla="*/ 769937 h 2044699"/>
                <a:gd name="connsiteX66" fmla="*/ 184150 w 1263650"/>
                <a:gd name="connsiteY66" fmla="*/ 771525 h 2044699"/>
                <a:gd name="connsiteX67" fmla="*/ 184151 w 1263650"/>
                <a:gd name="connsiteY67" fmla="*/ 771525 h 2044699"/>
                <a:gd name="connsiteX68" fmla="*/ 184151 w 1263650"/>
                <a:gd name="connsiteY68" fmla="*/ 769937 h 2044699"/>
                <a:gd name="connsiteX69" fmla="*/ 184150 w 1263650"/>
                <a:gd name="connsiteY69" fmla="*/ 769937 h 2044699"/>
                <a:gd name="connsiteX70" fmla="*/ 555625 w 1263650"/>
                <a:gd name="connsiteY70" fmla="*/ 641350 h 2044699"/>
                <a:gd name="connsiteX71" fmla="*/ 561975 w 1263650"/>
                <a:gd name="connsiteY71" fmla="*/ 644525 h 2044699"/>
                <a:gd name="connsiteX72" fmla="*/ 561976 w 1263650"/>
                <a:gd name="connsiteY72" fmla="*/ 644525 h 2044699"/>
                <a:gd name="connsiteX73" fmla="*/ 555626 w 1263650"/>
                <a:gd name="connsiteY73" fmla="*/ 641350 h 2044699"/>
                <a:gd name="connsiteX74" fmla="*/ 555625 w 1263650"/>
                <a:gd name="connsiteY74" fmla="*/ 641350 h 2044699"/>
                <a:gd name="connsiteX75" fmla="*/ 104775 w 1263650"/>
                <a:gd name="connsiteY75" fmla="*/ 0 h 2044699"/>
                <a:gd name="connsiteX76" fmla="*/ 107950 w 1263650"/>
                <a:gd name="connsiteY76" fmla="*/ 3175 h 2044699"/>
                <a:gd name="connsiteX77" fmla="*/ 114300 w 1263650"/>
                <a:gd name="connsiteY77" fmla="*/ 3175 h 2044699"/>
                <a:gd name="connsiteX78" fmla="*/ 123825 w 1263650"/>
                <a:gd name="connsiteY78" fmla="*/ 6350 h 2044699"/>
                <a:gd name="connsiteX79" fmla="*/ 133350 w 1263650"/>
                <a:gd name="connsiteY79" fmla="*/ 9525 h 2044699"/>
                <a:gd name="connsiteX80" fmla="*/ 136525 w 1263650"/>
                <a:gd name="connsiteY80" fmla="*/ 9525 h 2044699"/>
                <a:gd name="connsiteX81" fmla="*/ 146050 w 1263650"/>
                <a:gd name="connsiteY81" fmla="*/ 12700 h 2044699"/>
                <a:gd name="connsiteX82" fmla="*/ 155575 w 1263650"/>
                <a:gd name="connsiteY82" fmla="*/ 15875 h 2044699"/>
                <a:gd name="connsiteX83" fmla="*/ 158750 w 1263650"/>
                <a:gd name="connsiteY83" fmla="*/ 15875 h 2044699"/>
                <a:gd name="connsiteX84" fmla="*/ 161925 w 1263650"/>
                <a:gd name="connsiteY84" fmla="*/ 15875 h 2044699"/>
                <a:gd name="connsiteX85" fmla="*/ 180975 w 1263650"/>
                <a:gd name="connsiteY85" fmla="*/ 22225 h 2044699"/>
                <a:gd name="connsiteX86" fmla="*/ 190500 w 1263650"/>
                <a:gd name="connsiteY86" fmla="*/ 22225 h 2044699"/>
                <a:gd name="connsiteX87" fmla="*/ 200025 w 1263650"/>
                <a:gd name="connsiteY87" fmla="*/ 25400 h 2044699"/>
                <a:gd name="connsiteX88" fmla="*/ 203200 w 1263650"/>
                <a:gd name="connsiteY88" fmla="*/ 28575 h 2044699"/>
                <a:gd name="connsiteX89" fmla="*/ 215900 w 1263650"/>
                <a:gd name="connsiteY89" fmla="*/ 28575 h 2044699"/>
                <a:gd name="connsiteX90" fmla="*/ 215900 w 1263650"/>
                <a:gd name="connsiteY90" fmla="*/ 31750 h 2044699"/>
                <a:gd name="connsiteX91" fmla="*/ 219075 w 1263650"/>
                <a:gd name="connsiteY91" fmla="*/ 31750 h 2044699"/>
                <a:gd name="connsiteX92" fmla="*/ 222250 w 1263650"/>
                <a:gd name="connsiteY92" fmla="*/ 31750 h 2044699"/>
                <a:gd name="connsiteX93" fmla="*/ 225425 w 1263650"/>
                <a:gd name="connsiteY93" fmla="*/ 31750 h 2044699"/>
                <a:gd name="connsiteX94" fmla="*/ 228600 w 1263650"/>
                <a:gd name="connsiteY94" fmla="*/ 31750 h 2044699"/>
                <a:gd name="connsiteX95" fmla="*/ 231775 w 1263650"/>
                <a:gd name="connsiteY95" fmla="*/ 34925 h 2044699"/>
                <a:gd name="connsiteX96" fmla="*/ 238125 w 1263650"/>
                <a:gd name="connsiteY96" fmla="*/ 34925 h 2044699"/>
                <a:gd name="connsiteX97" fmla="*/ 247650 w 1263650"/>
                <a:gd name="connsiteY97" fmla="*/ 38100 h 2044699"/>
                <a:gd name="connsiteX98" fmla="*/ 263525 w 1263650"/>
                <a:gd name="connsiteY98" fmla="*/ 41275 h 2044699"/>
                <a:gd name="connsiteX99" fmla="*/ 269875 w 1263650"/>
                <a:gd name="connsiteY99" fmla="*/ 44450 h 2044699"/>
                <a:gd name="connsiteX100" fmla="*/ 282575 w 1263650"/>
                <a:gd name="connsiteY100" fmla="*/ 47625 h 2044699"/>
                <a:gd name="connsiteX101" fmla="*/ 307975 w 1263650"/>
                <a:gd name="connsiteY101" fmla="*/ 53975 h 2044699"/>
                <a:gd name="connsiteX102" fmla="*/ 314325 w 1263650"/>
                <a:gd name="connsiteY102" fmla="*/ 53975 h 2044699"/>
                <a:gd name="connsiteX103" fmla="*/ 320675 w 1263650"/>
                <a:gd name="connsiteY103" fmla="*/ 57150 h 2044699"/>
                <a:gd name="connsiteX104" fmla="*/ 327025 w 1263650"/>
                <a:gd name="connsiteY104" fmla="*/ 57150 h 2044699"/>
                <a:gd name="connsiteX105" fmla="*/ 346075 w 1263650"/>
                <a:gd name="connsiteY105" fmla="*/ 60325 h 2044699"/>
                <a:gd name="connsiteX106" fmla="*/ 355600 w 1263650"/>
                <a:gd name="connsiteY106" fmla="*/ 63500 h 2044699"/>
                <a:gd name="connsiteX107" fmla="*/ 365125 w 1263650"/>
                <a:gd name="connsiteY107" fmla="*/ 66675 h 2044699"/>
                <a:gd name="connsiteX108" fmla="*/ 368300 w 1263650"/>
                <a:gd name="connsiteY108" fmla="*/ 66675 h 2044699"/>
                <a:gd name="connsiteX109" fmla="*/ 371475 w 1263650"/>
                <a:gd name="connsiteY109" fmla="*/ 66675 h 2044699"/>
                <a:gd name="connsiteX110" fmla="*/ 393700 w 1263650"/>
                <a:gd name="connsiteY110" fmla="*/ 73025 h 2044699"/>
                <a:gd name="connsiteX111" fmla="*/ 460375 w 1263650"/>
                <a:gd name="connsiteY111" fmla="*/ 92075 h 2044699"/>
                <a:gd name="connsiteX112" fmla="*/ 473075 w 1263650"/>
                <a:gd name="connsiteY112" fmla="*/ 95250 h 2044699"/>
                <a:gd name="connsiteX113" fmla="*/ 482600 w 1263650"/>
                <a:gd name="connsiteY113" fmla="*/ 98425 h 2044699"/>
                <a:gd name="connsiteX114" fmla="*/ 485775 w 1263650"/>
                <a:gd name="connsiteY114" fmla="*/ 98425 h 2044699"/>
                <a:gd name="connsiteX115" fmla="*/ 498475 w 1263650"/>
                <a:gd name="connsiteY115" fmla="*/ 101600 h 2044699"/>
                <a:gd name="connsiteX116" fmla="*/ 501650 w 1263650"/>
                <a:gd name="connsiteY116" fmla="*/ 101600 h 2044699"/>
                <a:gd name="connsiteX117" fmla="*/ 508000 w 1263650"/>
                <a:gd name="connsiteY117" fmla="*/ 101600 h 2044699"/>
                <a:gd name="connsiteX118" fmla="*/ 523875 w 1263650"/>
                <a:gd name="connsiteY118" fmla="*/ 107950 h 2044699"/>
                <a:gd name="connsiteX119" fmla="*/ 527050 w 1263650"/>
                <a:gd name="connsiteY119" fmla="*/ 107950 h 2044699"/>
                <a:gd name="connsiteX120" fmla="*/ 530225 w 1263650"/>
                <a:gd name="connsiteY120" fmla="*/ 107950 h 2044699"/>
                <a:gd name="connsiteX121" fmla="*/ 539750 w 1263650"/>
                <a:gd name="connsiteY121" fmla="*/ 111125 h 2044699"/>
                <a:gd name="connsiteX122" fmla="*/ 542925 w 1263650"/>
                <a:gd name="connsiteY122" fmla="*/ 111125 h 2044699"/>
                <a:gd name="connsiteX123" fmla="*/ 546100 w 1263650"/>
                <a:gd name="connsiteY123" fmla="*/ 111125 h 2044699"/>
                <a:gd name="connsiteX124" fmla="*/ 549275 w 1263650"/>
                <a:gd name="connsiteY124" fmla="*/ 114300 h 2044699"/>
                <a:gd name="connsiteX125" fmla="*/ 552450 w 1263650"/>
                <a:gd name="connsiteY125" fmla="*/ 114300 h 2044699"/>
                <a:gd name="connsiteX126" fmla="*/ 555625 w 1263650"/>
                <a:gd name="connsiteY126" fmla="*/ 114300 h 2044699"/>
                <a:gd name="connsiteX127" fmla="*/ 558800 w 1263650"/>
                <a:gd name="connsiteY127" fmla="*/ 114300 h 2044699"/>
                <a:gd name="connsiteX128" fmla="*/ 561975 w 1263650"/>
                <a:gd name="connsiteY128" fmla="*/ 114300 h 2044699"/>
                <a:gd name="connsiteX129" fmla="*/ 565150 w 1263650"/>
                <a:gd name="connsiteY129" fmla="*/ 117475 h 2044699"/>
                <a:gd name="connsiteX130" fmla="*/ 574675 w 1263650"/>
                <a:gd name="connsiteY130" fmla="*/ 120650 h 2044699"/>
                <a:gd name="connsiteX131" fmla="*/ 584200 w 1263650"/>
                <a:gd name="connsiteY131" fmla="*/ 120650 h 2044699"/>
                <a:gd name="connsiteX132" fmla="*/ 606425 w 1263650"/>
                <a:gd name="connsiteY132" fmla="*/ 127000 h 2044699"/>
                <a:gd name="connsiteX133" fmla="*/ 628650 w 1263650"/>
                <a:gd name="connsiteY133" fmla="*/ 130175 h 2044699"/>
                <a:gd name="connsiteX134" fmla="*/ 650875 w 1263650"/>
                <a:gd name="connsiteY134" fmla="*/ 136525 h 2044699"/>
                <a:gd name="connsiteX135" fmla="*/ 660400 w 1263650"/>
                <a:gd name="connsiteY135" fmla="*/ 139700 h 2044699"/>
                <a:gd name="connsiteX136" fmla="*/ 676275 w 1263650"/>
                <a:gd name="connsiteY136" fmla="*/ 142875 h 2044699"/>
                <a:gd name="connsiteX137" fmla="*/ 682625 w 1263650"/>
                <a:gd name="connsiteY137" fmla="*/ 142875 h 2044699"/>
                <a:gd name="connsiteX138" fmla="*/ 679450 w 1263650"/>
                <a:gd name="connsiteY138" fmla="*/ 155575 h 2044699"/>
                <a:gd name="connsiteX139" fmla="*/ 676275 w 1263650"/>
                <a:gd name="connsiteY139" fmla="*/ 161925 h 2044699"/>
                <a:gd name="connsiteX140" fmla="*/ 676275 w 1263650"/>
                <a:gd name="connsiteY140" fmla="*/ 165100 h 2044699"/>
                <a:gd name="connsiteX141" fmla="*/ 676275 w 1263650"/>
                <a:gd name="connsiteY141" fmla="*/ 174625 h 2044699"/>
                <a:gd name="connsiteX142" fmla="*/ 673100 w 1263650"/>
                <a:gd name="connsiteY142" fmla="*/ 187325 h 2044699"/>
                <a:gd name="connsiteX143" fmla="*/ 666750 w 1263650"/>
                <a:gd name="connsiteY143" fmla="*/ 203200 h 2044699"/>
                <a:gd name="connsiteX144" fmla="*/ 666750 w 1263650"/>
                <a:gd name="connsiteY144" fmla="*/ 206375 h 2044699"/>
                <a:gd name="connsiteX145" fmla="*/ 660400 w 1263650"/>
                <a:gd name="connsiteY145" fmla="*/ 234950 h 2044699"/>
                <a:gd name="connsiteX146" fmla="*/ 660400 w 1263650"/>
                <a:gd name="connsiteY146" fmla="*/ 241300 h 2044699"/>
                <a:gd name="connsiteX147" fmla="*/ 650875 w 1263650"/>
                <a:gd name="connsiteY147" fmla="*/ 273050 h 2044699"/>
                <a:gd name="connsiteX148" fmla="*/ 647700 w 1263650"/>
                <a:gd name="connsiteY148" fmla="*/ 295275 h 2044699"/>
                <a:gd name="connsiteX149" fmla="*/ 647700 w 1263650"/>
                <a:gd name="connsiteY149" fmla="*/ 298450 h 2044699"/>
                <a:gd name="connsiteX150" fmla="*/ 644525 w 1263650"/>
                <a:gd name="connsiteY150" fmla="*/ 307975 h 2044699"/>
                <a:gd name="connsiteX151" fmla="*/ 641350 w 1263650"/>
                <a:gd name="connsiteY151" fmla="*/ 330200 h 2044699"/>
                <a:gd name="connsiteX152" fmla="*/ 635000 w 1263650"/>
                <a:gd name="connsiteY152" fmla="*/ 352425 h 2044699"/>
                <a:gd name="connsiteX153" fmla="*/ 631825 w 1263650"/>
                <a:gd name="connsiteY153" fmla="*/ 365125 h 2044699"/>
                <a:gd name="connsiteX154" fmla="*/ 628650 w 1263650"/>
                <a:gd name="connsiteY154" fmla="*/ 374650 h 2044699"/>
                <a:gd name="connsiteX155" fmla="*/ 628650 w 1263650"/>
                <a:gd name="connsiteY155" fmla="*/ 381000 h 2044699"/>
                <a:gd name="connsiteX156" fmla="*/ 628650 w 1263650"/>
                <a:gd name="connsiteY156" fmla="*/ 387350 h 2044699"/>
                <a:gd name="connsiteX157" fmla="*/ 622300 w 1263650"/>
                <a:gd name="connsiteY157" fmla="*/ 419100 h 2044699"/>
                <a:gd name="connsiteX158" fmla="*/ 619125 w 1263650"/>
                <a:gd name="connsiteY158" fmla="*/ 434975 h 2044699"/>
                <a:gd name="connsiteX159" fmla="*/ 612775 w 1263650"/>
                <a:gd name="connsiteY159" fmla="*/ 457200 h 2044699"/>
                <a:gd name="connsiteX160" fmla="*/ 606425 w 1263650"/>
                <a:gd name="connsiteY160" fmla="*/ 476250 h 2044699"/>
                <a:gd name="connsiteX161" fmla="*/ 600075 w 1263650"/>
                <a:gd name="connsiteY161" fmla="*/ 511175 h 2044699"/>
                <a:gd name="connsiteX162" fmla="*/ 587375 w 1263650"/>
                <a:gd name="connsiteY162" fmla="*/ 568325 h 2044699"/>
                <a:gd name="connsiteX163" fmla="*/ 587375 w 1263650"/>
                <a:gd name="connsiteY163" fmla="*/ 574675 h 2044699"/>
                <a:gd name="connsiteX164" fmla="*/ 577850 w 1263650"/>
                <a:gd name="connsiteY164" fmla="*/ 612775 h 2044699"/>
                <a:gd name="connsiteX165" fmla="*/ 574675 w 1263650"/>
                <a:gd name="connsiteY165" fmla="*/ 619125 h 2044699"/>
                <a:gd name="connsiteX166" fmla="*/ 574675 w 1263650"/>
                <a:gd name="connsiteY166" fmla="*/ 622300 h 2044699"/>
                <a:gd name="connsiteX167" fmla="*/ 574676 w 1263650"/>
                <a:gd name="connsiteY167" fmla="*/ 622300 h 2044699"/>
                <a:gd name="connsiteX168" fmla="*/ 573884 w 1263650"/>
                <a:gd name="connsiteY168" fmla="*/ 626260 h 2044699"/>
                <a:gd name="connsiteX169" fmla="*/ 573884 w 1263650"/>
                <a:gd name="connsiteY169" fmla="*/ 629444 h 2044699"/>
                <a:gd name="connsiteX170" fmla="*/ 573247 w 1263650"/>
                <a:gd name="connsiteY170" fmla="*/ 629444 h 2044699"/>
                <a:gd name="connsiteX171" fmla="*/ 571501 w 1263650"/>
                <a:gd name="connsiteY171" fmla="*/ 638175 h 2044699"/>
                <a:gd name="connsiteX172" fmla="*/ 568326 w 1263650"/>
                <a:gd name="connsiteY172" fmla="*/ 644525 h 2044699"/>
                <a:gd name="connsiteX173" fmla="*/ 568325 w 1263650"/>
                <a:gd name="connsiteY173" fmla="*/ 644525 h 2044699"/>
                <a:gd name="connsiteX174" fmla="*/ 568325 w 1263650"/>
                <a:gd name="connsiteY174" fmla="*/ 657225 h 2044699"/>
                <a:gd name="connsiteX175" fmla="*/ 565150 w 1263650"/>
                <a:gd name="connsiteY175" fmla="*/ 666750 h 2044699"/>
                <a:gd name="connsiteX176" fmla="*/ 565150 w 1263650"/>
                <a:gd name="connsiteY176" fmla="*/ 673100 h 2044699"/>
                <a:gd name="connsiteX177" fmla="*/ 561975 w 1263650"/>
                <a:gd name="connsiteY177" fmla="*/ 679450 h 2044699"/>
                <a:gd name="connsiteX178" fmla="*/ 561975 w 1263650"/>
                <a:gd name="connsiteY178" fmla="*/ 682625 h 2044699"/>
                <a:gd name="connsiteX179" fmla="*/ 558800 w 1263650"/>
                <a:gd name="connsiteY179" fmla="*/ 692150 h 2044699"/>
                <a:gd name="connsiteX180" fmla="*/ 558801 w 1263650"/>
                <a:gd name="connsiteY180" fmla="*/ 692150 h 2044699"/>
                <a:gd name="connsiteX181" fmla="*/ 558801 w 1263650"/>
                <a:gd name="connsiteY181" fmla="*/ 704850 h 2044699"/>
                <a:gd name="connsiteX182" fmla="*/ 558801 w 1263650"/>
                <a:gd name="connsiteY182" fmla="*/ 708025 h 2044699"/>
                <a:gd name="connsiteX183" fmla="*/ 561976 w 1263650"/>
                <a:gd name="connsiteY183" fmla="*/ 708025 h 2044699"/>
                <a:gd name="connsiteX184" fmla="*/ 561976 w 1263650"/>
                <a:gd name="connsiteY184" fmla="*/ 711200 h 2044699"/>
                <a:gd name="connsiteX185" fmla="*/ 561976 w 1263650"/>
                <a:gd name="connsiteY185" fmla="*/ 714375 h 2044699"/>
                <a:gd name="connsiteX186" fmla="*/ 568326 w 1263650"/>
                <a:gd name="connsiteY186" fmla="*/ 720725 h 2044699"/>
                <a:gd name="connsiteX187" fmla="*/ 570231 w 1263650"/>
                <a:gd name="connsiteY187" fmla="*/ 723900 h 2044699"/>
                <a:gd name="connsiteX188" fmla="*/ 571501 w 1263650"/>
                <a:gd name="connsiteY188" fmla="*/ 726017 h 2044699"/>
                <a:gd name="connsiteX189" fmla="*/ 577851 w 1263650"/>
                <a:gd name="connsiteY189" fmla="*/ 736600 h 2044699"/>
                <a:gd name="connsiteX190" fmla="*/ 593726 w 1263650"/>
                <a:gd name="connsiteY190" fmla="*/ 755650 h 2044699"/>
                <a:gd name="connsiteX191" fmla="*/ 603251 w 1263650"/>
                <a:gd name="connsiteY191" fmla="*/ 771525 h 2044699"/>
                <a:gd name="connsiteX192" fmla="*/ 606426 w 1263650"/>
                <a:gd name="connsiteY192" fmla="*/ 771525 h 2044699"/>
                <a:gd name="connsiteX193" fmla="*/ 606426 w 1263650"/>
                <a:gd name="connsiteY193" fmla="*/ 774700 h 2044699"/>
                <a:gd name="connsiteX194" fmla="*/ 606425 w 1263650"/>
                <a:gd name="connsiteY194" fmla="*/ 774700 h 2044699"/>
                <a:gd name="connsiteX195" fmla="*/ 625475 w 1263650"/>
                <a:gd name="connsiteY195" fmla="*/ 803275 h 2044699"/>
                <a:gd name="connsiteX196" fmla="*/ 628650 w 1263650"/>
                <a:gd name="connsiteY196" fmla="*/ 806450 h 2044699"/>
                <a:gd name="connsiteX197" fmla="*/ 635000 w 1263650"/>
                <a:gd name="connsiteY197" fmla="*/ 812800 h 2044699"/>
                <a:gd name="connsiteX198" fmla="*/ 638175 w 1263650"/>
                <a:gd name="connsiteY198" fmla="*/ 819150 h 2044699"/>
                <a:gd name="connsiteX199" fmla="*/ 644525 w 1263650"/>
                <a:gd name="connsiteY199" fmla="*/ 828675 h 2044699"/>
                <a:gd name="connsiteX200" fmla="*/ 647700 w 1263650"/>
                <a:gd name="connsiteY200" fmla="*/ 831850 h 2044699"/>
                <a:gd name="connsiteX201" fmla="*/ 654050 w 1263650"/>
                <a:gd name="connsiteY201" fmla="*/ 841375 h 2044699"/>
                <a:gd name="connsiteX202" fmla="*/ 657225 w 1263650"/>
                <a:gd name="connsiteY202" fmla="*/ 841375 h 2044699"/>
                <a:gd name="connsiteX203" fmla="*/ 657225 w 1263650"/>
                <a:gd name="connsiteY203" fmla="*/ 847725 h 2044699"/>
                <a:gd name="connsiteX204" fmla="*/ 660400 w 1263650"/>
                <a:gd name="connsiteY204" fmla="*/ 850900 h 2044699"/>
                <a:gd name="connsiteX205" fmla="*/ 663575 w 1263650"/>
                <a:gd name="connsiteY205" fmla="*/ 854075 h 2044699"/>
                <a:gd name="connsiteX206" fmla="*/ 673100 w 1263650"/>
                <a:gd name="connsiteY206" fmla="*/ 866775 h 2044699"/>
                <a:gd name="connsiteX207" fmla="*/ 679450 w 1263650"/>
                <a:gd name="connsiteY207" fmla="*/ 876300 h 2044699"/>
                <a:gd name="connsiteX208" fmla="*/ 682625 w 1263650"/>
                <a:gd name="connsiteY208" fmla="*/ 879475 h 2044699"/>
                <a:gd name="connsiteX209" fmla="*/ 701675 w 1263650"/>
                <a:gd name="connsiteY209" fmla="*/ 908050 h 2044699"/>
                <a:gd name="connsiteX210" fmla="*/ 708025 w 1263650"/>
                <a:gd name="connsiteY210" fmla="*/ 914400 h 2044699"/>
                <a:gd name="connsiteX211" fmla="*/ 723900 w 1263650"/>
                <a:gd name="connsiteY211" fmla="*/ 936625 h 2044699"/>
                <a:gd name="connsiteX212" fmla="*/ 733425 w 1263650"/>
                <a:gd name="connsiteY212" fmla="*/ 949325 h 2044699"/>
                <a:gd name="connsiteX213" fmla="*/ 736600 w 1263650"/>
                <a:gd name="connsiteY213" fmla="*/ 952500 h 2044699"/>
                <a:gd name="connsiteX214" fmla="*/ 736600 w 1263650"/>
                <a:gd name="connsiteY214" fmla="*/ 955675 h 2044699"/>
                <a:gd name="connsiteX215" fmla="*/ 739775 w 1263650"/>
                <a:gd name="connsiteY215" fmla="*/ 958850 h 2044699"/>
                <a:gd name="connsiteX216" fmla="*/ 739775 w 1263650"/>
                <a:gd name="connsiteY216" fmla="*/ 962025 h 2044699"/>
                <a:gd name="connsiteX217" fmla="*/ 746125 w 1263650"/>
                <a:gd name="connsiteY217" fmla="*/ 971550 h 2044699"/>
                <a:gd name="connsiteX218" fmla="*/ 790575 w 1263650"/>
                <a:gd name="connsiteY218" fmla="*/ 1028700 h 2044699"/>
                <a:gd name="connsiteX219" fmla="*/ 806450 w 1263650"/>
                <a:gd name="connsiteY219" fmla="*/ 1050925 h 2044699"/>
                <a:gd name="connsiteX220" fmla="*/ 812800 w 1263650"/>
                <a:gd name="connsiteY220" fmla="*/ 1060450 h 2044699"/>
                <a:gd name="connsiteX221" fmla="*/ 822325 w 1263650"/>
                <a:gd name="connsiteY221" fmla="*/ 1073150 h 2044699"/>
                <a:gd name="connsiteX222" fmla="*/ 825500 w 1263650"/>
                <a:gd name="connsiteY222" fmla="*/ 1079500 h 2044699"/>
                <a:gd name="connsiteX223" fmla="*/ 841375 w 1263650"/>
                <a:gd name="connsiteY223" fmla="*/ 1104900 h 2044699"/>
                <a:gd name="connsiteX224" fmla="*/ 854075 w 1263650"/>
                <a:gd name="connsiteY224" fmla="*/ 1117600 h 2044699"/>
                <a:gd name="connsiteX225" fmla="*/ 860425 w 1263650"/>
                <a:gd name="connsiteY225" fmla="*/ 1130300 h 2044699"/>
                <a:gd name="connsiteX226" fmla="*/ 866775 w 1263650"/>
                <a:gd name="connsiteY226" fmla="*/ 1136650 h 2044699"/>
                <a:gd name="connsiteX227" fmla="*/ 869950 w 1263650"/>
                <a:gd name="connsiteY227" fmla="*/ 1143000 h 2044699"/>
                <a:gd name="connsiteX228" fmla="*/ 882650 w 1263650"/>
                <a:gd name="connsiteY228" fmla="*/ 1162050 h 2044699"/>
                <a:gd name="connsiteX229" fmla="*/ 892175 w 1263650"/>
                <a:gd name="connsiteY229" fmla="*/ 1168400 h 2044699"/>
                <a:gd name="connsiteX230" fmla="*/ 892175 w 1263650"/>
                <a:gd name="connsiteY230" fmla="*/ 1171575 h 2044699"/>
                <a:gd name="connsiteX231" fmla="*/ 895350 w 1263650"/>
                <a:gd name="connsiteY231" fmla="*/ 1174750 h 2044699"/>
                <a:gd name="connsiteX232" fmla="*/ 904875 w 1263650"/>
                <a:gd name="connsiteY232" fmla="*/ 1190625 h 2044699"/>
                <a:gd name="connsiteX233" fmla="*/ 908050 w 1263650"/>
                <a:gd name="connsiteY233" fmla="*/ 1193800 h 2044699"/>
                <a:gd name="connsiteX234" fmla="*/ 933450 w 1263650"/>
                <a:gd name="connsiteY234" fmla="*/ 1228725 h 2044699"/>
                <a:gd name="connsiteX235" fmla="*/ 933450 w 1263650"/>
                <a:gd name="connsiteY235" fmla="*/ 1231900 h 2044699"/>
                <a:gd name="connsiteX236" fmla="*/ 958850 w 1263650"/>
                <a:gd name="connsiteY236" fmla="*/ 1263650 h 2044699"/>
                <a:gd name="connsiteX237" fmla="*/ 977900 w 1263650"/>
                <a:gd name="connsiteY237" fmla="*/ 1292225 h 2044699"/>
                <a:gd name="connsiteX238" fmla="*/ 1005680 w 1263650"/>
                <a:gd name="connsiteY238" fmla="*/ 1331117 h 2044699"/>
                <a:gd name="connsiteX239" fmla="*/ 1006478 w 1263650"/>
                <a:gd name="connsiteY239" fmla="*/ 1331117 h 2044699"/>
                <a:gd name="connsiteX240" fmla="*/ 1006478 w 1263650"/>
                <a:gd name="connsiteY240" fmla="*/ 1332234 h 2044699"/>
                <a:gd name="connsiteX241" fmla="*/ 1009650 w 1263650"/>
                <a:gd name="connsiteY241" fmla="*/ 1336675 h 2044699"/>
                <a:gd name="connsiteX242" fmla="*/ 1025525 w 1263650"/>
                <a:gd name="connsiteY242" fmla="*/ 1355725 h 2044699"/>
                <a:gd name="connsiteX243" fmla="*/ 1025525 w 1263650"/>
                <a:gd name="connsiteY243" fmla="*/ 1358900 h 2044699"/>
                <a:gd name="connsiteX244" fmla="*/ 1031875 w 1263650"/>
                <a:gd name="connsiteY244" fmla="*/ 1365250 h 2044699"/>
                <a:gd name="connsiteX245" fmla="*/ 1035050 w 1263650"/>
                <a:gd name="connsiteY245" fmla="*/ 1374775 h 2044699"/>
                <a:gd name="connsiteX246" fmla="*/ 1038225 w 1263650"/>
                <a:gd name="connsiteY246" fmla="*/ 1374775 h 2044699"/>
                <a:gd name="connsiteX247" fmla="*/ 1041400 w 1263650"/>
                <a:gd name="connsiteY247" fmla="*/ 1377950 h 2044699"/>
                <a:gd name="connsiteX248" fmla="*/ 1044575 w 1263650"/>
                <a:gd name="connsiteY248" fmla="*/ 1384300 h 2044699"/>
                <a:gd name="connsiteX249" fmla="*/ 1047750 w 1263650"/>
                <a:gd name="connsiteY249" fmla="*/ 1387475 h 2044699"/>
                <a:gd name="connsiteX250" fmla="*/ 1047750 w 1263650"/>
                <a:gd name="connsiteY250" fmla="*/ 1390650 h 2044699"/>
                <a:gd name="connsiteX251" fmla="*/ 1050925 w 1263650"/>
                <a:gd name="connsiteY251" fmla="*/ 1393825 h 2044699"/>
                <a:gd name="connsiteX252" fmla="*/ 1054100 w 1263650"/>
                <a:gd name="connsiteY252" fmla="*/ 1397000 h 2044699"/>
                <a:gd name="connsiteX253" fmla="*/ 1057275 w 1263650"/>
                <a:gd name="connsiteY253" fmla="*/ 1403350 h 2044699"/>
                <a:gd name="connsiteX254" fmla="*/ 1073150 w 1263650"/>
                <a:gd name="connsiteY254" fmla="*/ 1425575 h 2044699"/>
                <a:gd name="connsiteX255" fmla="*/ 1079500 w 1263650"/>
                <a:gd name="connsiteY255" fmla="*/ 1431925 h 2044699"/>
                <a:gd name="connsiteX256" fmla="*/ 1079500 w 1263650"/>
                <a:gd name="connsiteY256" fmla="*/ 1431924 h 2044699"/>
                <a:gd name="connsiteX257" fmla="*/ 1092200 w 1263650"/>
                <a:gd name="connsiteY257" fmla="*/ 1450974 h 2044699"/>
                <a:gd name="connsiteX258" fmla="*/ 1098550 w 1263650"/>
                <a:gd name="connsiteY258" fmla="*/ 1457324 h 2044699"/>
                <a:gd name="connsiteX259" fmla="*/ 1098550 w 1263650"/>
                <a:gd name="connsiteY259" fmla="*/ 1460499 h 2044699"/>
                <a:gd name="connsiteX260" fmla="*/ 1114425 w 1263650"/>
                <a:gd name="connsiteY260" fmla="*/ 1479549 h 2044699"/>
                <a:gd name="connsiteX261" fmla="*/ 1133475 w 1263650"/>
                <a:gd name="connsiteY261" fmla="*/ 1508124 h 2044699"/>
                <a:gd name="connsiteX262" fmla="*/ 1149350 w 1263650"/>
                <a:gd name="connsiteY262" fmla="*/ 1530349 h 2044699"/>
                <a:gd name="connsiteX263" fmla="*/ 1155700 w 1263650"/>
                <a:gd name="connsiteY263" fmla="*/ 1539874 h 2044699"/>
                <a:gd name="connsiteX264" fmla="*/ 1171575 w 1263650"/>
                <a:gd name="connsiteY264" fmla="*/ 1562099 h 2044699"/>
                <a:gd name="connsiteX265" fmla="*/ 1177925 w 1263650"/>
                <a:gd name="connsiteY265" fmla="*/ 1571624 h 2044699"/>
                <a:gd name="connsiteX266" fmla="*/ 1181100 w 1263650"/>
                <a:gd name="connsiteY266" fmla="*/ 1574799 h 2044699"/>
                <a:gd name="connsiteX267" fmla="*/ 1187450 w 1263650"/>
                <a:gd name="connsiteY267" fmla="*/ 1584324 h 2044699"/>
                <a:gd name="connsiteX268" fmla="*/ 1206500 w 1263650"/>
                <a:gd name="connsiteY268" fmla="*/ 1609724 h 2044699"/>
                <a:gd name="connsiteX269" fmla="*/ 1206500 w 1263650"/>
                <a:gd name="connsiteY269" fmla="*/ 1612899 h 2044699"/>
                <a:gd name="connsiteX270" fmla="*/ 1209675 w 1263650"/>
                <a:gd name="connsiteY270" fmla="*/ 1612899 h 2044699"/>
                <a:gd name="connsiteX271" fmla="*/ 1209675 w 1263650"/>
                <a:gd name="connsiteY271" fmla="*/ 1616074 h 2044699"/>
                <a:gd name="connsiteX272" fmla="*/ 1206500 w 1263650"/>
                <a:gd name="connsiteY272" fmla="*/ 1625599 h 2044699"/>
                <a:gd name="connsiteX273" fmla="*/ 1206500 w 1263650"/>
                <a:gd name="connsiteY273" fmla="*/ 1628774 h 2044699"/>
                <a:gd name="connsiteX274" fmla="*/ 1206500 w 1263650"/>
                <a:gd name="connsiteY274" fmla="*/ 1631949 h 2044699"/>
                <a:gd name="connsiteX275" fmla="*/ 1203325 w 1263650"/>
                <a:gd name="connsiteY275" fmla="*/ 1635124 h 2044699"/>
                <a:gd name="connsiteX276" fmla="*/ 1203325 w 1263650"/>
                <a:gd name="connsiteY276" fmla="*/ 1638299 h 2044699"/>
                <a:gd name="connsiteX277" fmla="*/ 1212850 w 1263650"/>
                <a:gd name="connsiteY277" fmla="*/ 1657349 h 2044699"/>
                <a:gd name="connsiteX278" fmla="*/ 1212850 w 1263650"/>
                <a:gd name="connsiteY278" fmla="*/ 1660524 h 2044699"/>
                <a:gd name="connsiteX279" fmla="*/ 1219200 w 1263650"/>
                <a:gd name="connsiteY279" fmla="*/ 1666874 h 2044699"/>
                <a:gd name="connsiteX280" fmla="*/ 1222375 w 1263650"/>
                <a:gd name="connsiteY280" fmla="*/ 1670049 h 2044699"/>
                <a:gd name="connsiteX281" fmla="*/ 1225550 w 1263650"/>
                <a:gd name="connsiteY281" fmla="*/ 1670049 h 2044699"/>
                <a:gd name="connsiteX282" fmla="*/ 1225550 w 1263650"/>
                <a:gd name="connsiteY282" fmla="*/ 1673224 h 2044699"/>
                <a:gd name="connsiteX283" fmla="*/ 1225550 w 1263650"/>
                <a:gd name="connsiteY283" fmla="*/ 1679574 h 2044699"/>
                <a:gd name="connsiteX284" fmla="*/ 1225550 w 1263650"/>
                <a:gd name="connsiteY284" fmla="*/ 1682749 h 2044699"/>
                <a:gd name="connsiteX285" fmla="*/ 1228725 w 1263650"/>
                <a:gd name="connsiteY285" fmla="*/ 1695449 h 2044699"/>
                <a:gd name="connsiteX286" fmla="*/ 1231900 w 1263650"/>
                <a:gd name="connsiteY286" fmla="*/ 1708149 h 2044699"/>
                <a:gd name="connsiteX287" fmla="*/ 1231900 w 1263650"/>
                <a:gd name="connsiteY287" fmla="*/ 1714499 h 2044699"/>
                <a:gd name="connsiteX288" fmla="*/ 1231900 w 1263650"/>
                <a:gd name="connsiteY288" fmla="*/ 1717674 h 2044699"/>
                <a:gd name="connsiteX289" fmla="*/ 1228725 w 1263650"/>
                <a:gd name="connsiteY289" fmla="*/ 1720849 h 2044699"/>
                <a:gd name="connsiteX290" fmla="*/ 1231900 w 1263650"/>
                <a:gd name="connsiteY290" fmla="*/ 1724024 h 2044699"/>
                <a:gd name="connsiteX291" fmla="*/ 1238250 w 1263650"/>
                <a:gd name="connsiteY291" fmla="*/ 1724024 h 2044699"/>
                <a:gd name="connsiteX292" fmla="*/ 1257300 w 1263650"/>
                <a:gd name="connsiteY292" fmla="*/ 1746249 h 2044699"/>
                <a:gd name="connsiteX293" fmla="*/ 1260475 w 1263650"/>
                <a:gd name="connsiteY293" fmla="*/ 1749424 h 2044699"/>
                <a:gd name="connsiteX294" fmla="*/ 1263650 w 1263650"/>
                <a:gd name="connsiteY294" fmla="*/ 1755774 h 2044699"/>
                <a:gd name="connsiteX295" fmla="*/ 1263650 w 1263650"/>
                <a:gd name="connsiteY295" fmla="*/ 1762124 h 2044699"/>
                <a:gd name="connsiteX296" fmla="*/ 1254125 w 1263650"/>
                <a:gd name="connsiteY296" fmla="*/ 1768474 h 2044699"/>
                <a:gd name="connsiteX297" fmla="*/ 1247775 w 1263650"/>
                <a:gd name="connsiteY297" fmla="*/ 1774824 h 2044699"/>
                <a:gd name="connsiteX298" fmla="*/ 1247775 w 1263650"/>
                <a:gd name="connsiteY298" fmla="*/ 1777999 h 2044699"/>
                <a:gd name="connsiteX299" fmla="*/ 1244600 w 1263650"/>
                <a:gd name="connsiteY299" fmla="*/ 1777999 h 2044699"/>
                <a:gd name="connsiteX300" fmla="*/ 1241425 w 1263650"/>
                <a:gd name="connsiteY300" fmla="*/ 1777999 h 2044699"/>
                <a:gd name="connsiteX301" fmla="*/ 1228725 w 1263650"/>
                <a:gd name="connsiteY301" fmla="*/ 1784349 h 2044699"/>
                <a:gd name="connsiteX302" fmla="*/ 1222375 w 1263650"/>
                <a:gd name="connsiteY302" fmla="*/ 1787524 h 2044699"/>
                <a:gd name="connsiteX303" fmla="*/ 1216025 w 1263650"/>
                <a:gd name="connsiteY303" fmla="*/ 1787524 h 2044699"/>
                <a:gd name="connsiteX304" fmla="*/ 1212850 w 1263650"/>
                <a:gd name="connsiteY304" fmla="*/ 1787524 h 2044699"/>
                <a:gd name="connsiteX305" fmla="*/ 1212850 w 1263650"/>
                <a:gd name="connsiteY305" fmla="*/ 1790699 h 2044699"/>
                <a:gd name="connsiteX306" fmla="*/ 1209675 w 1263650"/>
                <a:gd name="connsiteY306" fmla="*/ 1790699 h 2044699"/>
                <a:gd name="connsiteX307" fmla="*/ 1209675 w 1263650"/>
                <a:gd name="connsiteY307" fmla="*/ 1793874 h 2044699"/>
                <a:gd name="connsiteX308" fmla="*/ 1209675 w 1263650"/>
                <a:gd name="connsiteY308" fmla="*/ 1797049 h 2044699"/>
                <a:gd name="connsiteX309" fmla="*/ 1206500 w 1263650"/>
                <a:gd name="connsiteY309" fmla="*/ 1806574 h 2044699"/>
                <a:gd name="connsiteX310" fmla="*/ 1200150 w 1263650"/>
                <a:gd name="connsiteY310" fmla="*/ 1809749 h 2044699"/>
                <a:gd name="connsiteX311" fmla="*/ 1193800 w 1263650"/>
                <a:gd name="connsiteY311" fmla="*/ 1812924 h 2044699"/>
                <a:gd name="connsiteX312" fmla="*/ 1190625 w 1263650"/>
                <a:gd name="connsiteY312" fmla="*/ 1819274 h 2044699"/>
                <a:gd name="connsiteX313" fmla="*/ 1193800 w 1263650"/>
                <a:gd name="connsiteY313" fmla="*/ 1819274 h 2044699"/>
                <a:gd name="connsiteX314" fmla="*/ 1193800 w 1263650"/>
                <a:gd name="connsiteY314" fmla="*/ 1822449 h 2044699"/>
                <a:gd name="connsiteX315" fmla="*/ 1193800 w 1263650"/>
                <a:gd name="connsiteY315" fmla="*/ 1831974 h 2044699"/>
                <a:gd name="connsiteX316" fmla="*/ 1190625 w 1263650"/>
                <a:gd name="connsiteY316" fmla="*/ 1831974 h 2044699"/>
                <a:gd name="connsiteX317" fmla="*/ 1190625 w 1263650"/>
                <a:gd name="connsiteY317" fmla="*/ 1835149 h 2044699"/>
                <a:gd name="connsiteX318" fmla="*/ 1187450 w 1263650"/>
                <a:gd name="connsiteY318" fmla="*/ 1841499 h 2044699"/>
                <a:gd name="connsiteX319" fmla="*/ 1190625 w 1263650"/>
                <a:gd name="connsiteY319" fmla="*/ 1847849 h 2044699"/>
                <a:gd name="connsiteX320" fmla="*/ 1190625 w 1263650"/>
                <a:gd name="connsiteY320" fmla="*/ 1860549 h 2044699"/>
                <a:gd name="connsiteX321" fmla="*/ 1190625 w 1263650"/>
                <a:gd name="connsiteY321" fmla="*/ 1863724 h 2044699"/>
                <a:gd name="connsiteX322" fmla="*/ 1187450 w 1263650"/>
                <a:gd name="connsiteY322" fmla="*/ 1863724 h 2044699"/>
                <a:gd name="connsiteX323" fmla="*/ 1184275 w 1263650"/>
                <a:gd name="connsiteY323" fmla="*/ 1863724 h 2044699"/>
                <a:gd name="connsiteX324" fmla="*/ 1184275 w 1263650"/>
                <a:gd name="connsiteY324" fmla="*/ 1866899 h 2044699"/>
                <a:gd name="connsiteX325" fmla="*/ 1184275 w 1263650"/>
                <a:gd name="connsiteY325" fmla="*/ 1870074 h 2044699"/>
                <a:gd name="connsiteX326" fmla="*/ 1181100 w 1263650"/>
                <a:gd name="connsiteY326" fmla="*/ 1879599 h 2044699"/>
                <a:gd name="connsiteX327" fmla="*/ 1181100 w 1263650"/>
                <a:gd name="connsiteY327" fmla="*/ 1885949 h 2044699"/>
                <a:gd name="connsiteX328" fmla="*/ 1174750 w 1263650"/>
                <a:gd name="connsiteY328" fmla="*/ 1892299 h 2044699"/>
                <a:gd name="connsiteX329" fmla="*/ 1168400 w 1263650"/>
                <a:gd name="connsiteY329" fmla="*/ 1898649 h 2044699"/>
                <a:gd name="connsiteX330" fmla="*/ 1162050 w 1263650"/>
                <a:gd name="connsiteY330" fmla="*/ 1904999 h 2044699"/>
                <a:gd name="connsiteX331" fmla="*/ 1162050 w 1263650"/>
                <a:gd name="connsiteY331" fmla="*/ 1908174 h 2044699"/>
                <a:gd name="connsiteX332" fmla="*/ 1162050 w 1263650"/>
                <a:gd name="connsiteY332" fmla="*/ 1911349 h 2044699"/>
                <a:gd name="connsiteX333" fmla="*/ 1158875 w 1263650"/>
                <a:gd name="connsiteY333" fmla="*/ 1911349 h 2044699"/>
                <a:gd name="connsiteX334" fmla="*/ 1158875 w 1263650"/>
                <a:gd name="connsiteY334" fmla="*/ 1914524 h 2044699"/>
                <a:gd name="connsiteX335" fmla="*/ 1155700 w 1263650"/>
                <a:gd name="connsiteY335" fmla="*/ 1914524 h 2044699"/>
                <a:gd name="connsiteX336" fmla="*/ 1155700 w 1263650"/>
                <a:gd name="connsiteY336" fmla="*/ 1911349 h 2044699"/>
                <a:gd name="connsiteX337" fmla="*/ 1146175 w 1263650"/>
                <a:gd name="connsiteY337" fmla="*/ 1917699 h 2044699"/>
                <a:gd name="connsiteX338" fmla="*/ 1146175 w 1263650"/>
                <a:gd name="connsiteY338" fmla="*/ 1927224 h 2044699"/>
                <a:gd name="connsiteX339" fmla="*/ 1149350 w 1263650"/>
                <a:gd name="connsiteY339" fmla="*/ 1943099 h 2044699"/>
                <a:gd name="connsiteX340" fmla="*/ 1146175 w 1263650"/>
                <a:gd name="connsiteY340" fmla="*/ 1949449 h 2044699"/>
                <a:gd name="connsiteX341" fmla="*/ 1146175 w 1263650"/>
                <a:gd name="connsiteY341" fmla="*/ 1955799 h 2044699"/>
                <a:gd name="connsiteX342" fmla="*/ 1146175 w 1263650"/>
                <a:gd name="connsiteY342" fmla="*/ 1958974 h 2044699"/>
                <a:gd name="connsiteX343" fmla="*/ 1146175 w 1263650"/>
                <a:gd name="connsiteY343" fmla="*/ 1962149 h 2044699"/>
                <a:gd name="connsiteX344" fmla="*/ 1143000 w 1263650"/>
                <a:gd name="connsiteY344" fmla="*/ 1965324 h 2044699"/>
                <a:gd name="connsiteX345" fmla="*/ 1139825 w 1263650"/>
                <a:gd name="connsiteY345" fmla="*/ 1968499 h 2044699"/>
                <a:gd name="connsiteX346" fmla="*/ 1139825 w 1263650"/>
                <a:gd name="connsiteY346" fmla="*/ 1971674 h 2044699"/>
                <a:gd name="connsiteX347" fmla="*/ 1136650 w 1263650"/>
                <a:gd name="connsiteY347" fmla="*/ 1971674 h 2044699"/>
                <a:gd name="connsiteX348" fmla="*/ 1139825 w 1263650"/>
                <a:gd name="connsiteY348" fmla="*/ 1974849 h 2044699"/>
                <a:gd name="connsiteX349" fmla="*/ 1143000 w 1263650"/>
                <a:gd name="connsiteY349" fmla="*/ 1981199 h 2044699"/>
                <a:gd name="connsiteX350" fmla="*/ 1143000 w 1263650"/>
                <a:gd name="connsiteY350" fmla="*/ 1984374 h 2044699"/>
                <a:gd name="connsiteX351" fmla="*/ 1149350 w 1263650"/>
                <a:gd name="connsiteY351" fmla="*/ 1987549 h 2044699"/>
                <a:gd name="connsiteX352" fmla="*/ 1152525 w 1263650"/>
                <a:gd name="connsiteY352" fmla="*/ 1987549 h 2044699"/>
                <a:gd name="connsiteX353" fmla="*/ 1155700 w 1263650"/>
                <a:gd name="connsiteY353" fmla="*/ 1987549 h 2044699"/>
                <a:gd name="connsiteX354" fmla="*/ 1158875 w 1263650"/>
                <a:gd name="connsiteY354" fmla="*/ 1987549 h 2044699"/>
                <a:gd name="connsiteX355" fmla="*/ 1162050 w 1263650"/>
                <a:gd name="connsiteY355" fmla="*/ 1987549 h 2044699"/>
                <a:gd name="connsiteX356" fmla="*/ 1165225 w 1263650"/>
                <a:gd name="connsiteY356" fmla="*/ 1987549 h 2044699"/>
                <a:gd name="connsiteX357" fmla="*/ 1165225 w 1263650"/>
                <a:gd name="connsiteY357" fmla="*/ 1990724 h 2044699"/>
                <a:gd name="connsiteX358" fmla="*/ 1171575 w 1263650"/>
                <a:gd name="connsiteY358" fmla="*/ 2000249 h 2044699"/>
                <a:gd name="connsiteX359" fmla="*/ 1171575 w 1263650"/>
                <a:gd name="connsiteY359" fmla="*/ 2003424 h 2044699"/>
                <a:gd name="connsiteX360" fmla="*/ 1171575 w 1263650"/>
                <a:gd name="connsiteY360" fmla="*/ 2012949 h 2044699"/>
                <a:gd name="connsiteX361" fmla="*/ 1171575 w 1263650"/>
                <a:gd name="connsiteY361" fmla="*/ 2016124 h 2044699"/>
                <a:gd name="connsiteX362" fmla="*/ 1171575 w 1263650"/>
                <a:gd name="connsiteY362" fmla="*/ 2019299 h 2044699"/>
                <a:gd name="connsiteX363" fmla="*/ 1168400 w 1263650"/>
                <a:gd name="connsiteY363" fmla="*/ 2025649 h 2044699"/>
                <a:gd name="connsiteX364" fmla="*/ 1165225 w 1263650"/>
                <a:gd name="connsiteY364" fmla="*/ 2028824 h 2044699"/>
                <a:gd name="connsiteX365" fmla="*/ 1155700 w 1263650"/>
                <a:gd name="connsiteY365" fmla="*/ 2038349 h 2044699"/>
                <a:gd name="connsiteX366" fmla="*/ 1155700 w 1263650"/>
                <a:gd name="connsiteY366" fmla="*/ 2041524 h 2044699"/>
                <a:gd name="connsiteX367" fmla="*/ 1146175 w 1263650"/>
                <a:gd name="connsiteY367" fmla="*/ 2044699 h 2044699"/>
                <a:gd name="connsiteX368" fmla="*/ 1139825 w 1263650"/>
                <a:gd name="connsiteY368" fmla="*/ 2044699 h 2044699"/>
                <a:gd name="connsiteX369" fmla="*/ 1133475 w 1263650"/>
                <a:gd name="connsiteY369" fmla="*/ 2041524 h 2044699"/>
                <a:gd name="connsiteX370" fmla="*/ 1130300 w 1263650"/>
                <a:gd name="connsiteY370" fmla="*/ 2041524 h 2044699"/>
                <a:gd name="connsiteX371" fmla="*/ 1130300 w 1263650"/>
                <a:gd name="connsiteY371" fmla="*/ 2038349 h 2044699"/>
                <a:gd name="connsiteX372" fmla="*/ 1127125 w 1263650"/>
                <a:gd name="connsiteY372" fmla="*/ 2038349 h 2044699"/>
                <a:gd name="connsiteX373" fmla="*/ 1127125 w 1263650"/>
                <a:gd name="connsiteY373" fmla="*/ 2041524 h 2044699"/>
                <a:gd name="connsiteX374" fmla="*/ 1123950 w 1263650"/>
                <a:gd name="connsiteY374" fmla="*/ 2041524 h 2044699"/>
                <a:gd name="connsiteX375" fmla="*/ 901700 w 1263650"/>
                <a:gd name="connsiteY375" fmla="*/ 2022474 h 2044699"/>
                <a:gd name="connsiteX376" fmla="*/ 739775 w 1263650"/>
                <a:gd name="connsiteY376" fmla="*/ 2009774 h 2044699"/>
                <a:gd name="connsiteX377" fmla="*/ 736600 w 1263650"/>
                <a:gd name="connsiteY377" fmla="*/ 1990724 h 2044699"/>
                <a:gd name="connsiteX378" fmla="*/ 733425 w 1263650"/>
                <a:gd name="connsiteY378" fmla="*/ 1981199 h 2044699"/>
                <a:gd name="connsiteX379" fmla="*/ 730250 w 1263650"/>
                <a:gd name="connsiteY379" fmla="*/ 1981199 h 2044699"/>
                <a:gd name="connsiteX380" fmla="*/ 730250 w 1263650"/>
                <a:gd name="connsiteY380" fmla="*/ 1978024 h 2044699"/>
                <a:gd name="connsiteX381" fmla="*/ 733425 w 1263650"/>
                <a:gd name="connsiteY381" fmla="*/ 1974849 h 2044699"/>
                <a:gd name="connsiteX382" fmla="*/ 736600 w 1263650"/>
                <a:gd name="connsiteY382" fmla="*/ 1974849 h 2044699"/>
                <a:gd name="connsiteX383" fmla="*/ 736600 w 1263650"/>
                <a:gd name="connsiteY383" fmla="*/ 1978024 h 2044699"/>
                <a:gd name="connsiteX384" fmla="*/ 736600 w 1263650"/>
                <a:gd name="connsiteY384" fmla="*/ 1981199 h 2044699"/>
                <a:gd name="connsiteX385" fmla="*/ 739775 w 1263650"/>
                <a:gd name="connsiteY385" fmla="*/ 1990724 h 2044699"/>
                <a:gd name="connsiteX386" fmla="*/ 742950 w 1263650"/>
                <a:gd name="connsiteY386" fmla="*/ 1993899 h 2044699"/>
                <a:gd name="connsiteX387" fmla="*/ 742950 w 1263650"/>
                <a:gd name="connsiteY387" fmla="*/ 2000249 h 2044699"/>
                <a:gd name="connsiteX388" fmla="*/ 746125 w 1263650"/>
                <a:gd name="connsiteY388" fmla="*/ 2000249 h 2044699"/>
                <a:gd name="connsiteX389" fmla="*/ 746125 w 1263650"/>
                <a:gd name="connsiteY389" fmla="*/ 1997074 h 2044699"/>
                <a:gd name="connsiteX390" fmla="*/ 746125 w 1263650"/>
                <a:gd name="connsiteY390" fmla="*/ 1987549 h 2044699"/>
                <a:gd name="connsiteX391" fmla="*/ 746125 w 1263650"/>
                <a:gd name="connsiteY391" fmla="*/ 1984374 h 2044699"/>
                <a:gd name="connsiteX392" fmla="*/ 746125 w 1263650"/>
                <a:gd name="connsiteY392" fmla="*/ 1981199 h 2044699"/>
                <a:gd name="connsiteX393" fmla="*/ 742950 w 1263650"/>
                <a:gd name="connsiteY393" fmla="*/ 1974849 h 2044699"/>
                <a:gd name="connsiteX394" fmla="*/ 739775 w 1263650"/>
                <a:gd name="connsiteY394" fmla="*/ 1971674 h 2044699"/>
                <a:gd name="connsiteX395" fmla="*/ 736600 w 1263650"/>
                <a:gd name="connsiteY395" fmla="*/ 1968499 h 2044699"/>
                <a:gd name="connsiteX396" fmla="*/ 733425 w 1263650"/>
                <a:gd name="connsiteY396" fmla="*/ 1971674 h 2044699"/>
                <a:gd name="connsiteX397" fmla="*/ 730250 w 1263650"/>
                <a:gd name="connsiteY397" fmla="*/ 1971674 h 2044699"/>
                <a:gd name="connsiteX398" fmla="*/ 730250 w 1263650"/>
                <a:gd name="connsiteY398" fmla="*/ 1974849 h 2044699"/>
                <a:gd name="connsiteX399" fmla="*/ 727075 w 1263650"/>
                <a:gd name="connsiteY399" fmla="*/ 1974849 h 2044699"/>
                <a:gd name="connsiteX400" fmla="*/ 723900 w 1263650"/>
                <a:gd name="connsiteY400" fmla="*/ 1971674 h 2044699"/>
                <a:gd name="connsiteX401" fmla="*/ 727075 w 1263650"/>
                <a:gd name="connsiteY401" fmla="*/ 1968499 h 2044699"/>
                <a:gd name="connsiteX402" fmla="*/ 727075 w 1263650"/>
                <a:gd name="connsiteY402" fmla="*/ 1965324 h 2044699"/>
                <a:gd name="connsiteX403" fmla="*/ 730250 w 1263650"/>
                <a:gd name="connsiteY403" fmla="*/ 1965324 h 2044699"/>
                <a:gd name="connsiteX404" fmla="*/ 730250 w 1263650"/>
                <a:gd name="connsiteY404" fmla="*/ 1962149 h 2044699"/>
                <a:gd name="connsiteX405" fmla="*/ 733425 w 1263650"/>
                <a:gd name="connsiteY405" fmla="*/ 1962149 h 2044699"/>
                <a:gd name="connsiteX406" fmla="*/ 733425 w 1263650"/>
                <a:gd name="connsiteY406" fmla="*/ 1958974 h 2044699"/>
                <a:gd name="connsiteX407" fmla="*/ 730250 w 1263650"/>
                <a:gd name="connsiteY407" fmla="*/ 1955799 h 2044699"/>
                <a:gd name="connsiteX408" fmla="*/ 730250 w 1263650"/>
                <a:gd name="connsiteY408" fmla="*/ 1958974 h 2044699"/>
                <a:gd name="connsiteX409" fmla="*/ 730250 w 1263650"/>
                <a:gd name="connsiteY409" fmla="*/ 1962149 h 2044699"/>
                <a:gd name="connsiteX410" fmla="*/ 727075 w 1263650"/>
                <a:gd name="connsiteY410" fmla="*/ 1962149 h 2044699"/>
                <a:gd name="connsiteX411" fmla="*/ 727075 w 1263650"/>
                <a:gd name="connsiteY411" fmla="*/ 1958974 h 2044699"/>
                <a:gd name="connsiteX412" fmla="*/ 723900 w 1263650"/>
                <a:gd name="connsiteY412" fmla="*/ 1955799 h 2044699"/>
                <a:gd name="connsiteX413" fmla="*/ 723900 w 1263650"/>
                <a:gd name="connsiteY413" fmla="*/ 1949449 h 2044699"/>
                <a:gd name="connsiteX414" fmla="*/ 723900 w 1263650"/>
                <a:gd name="connsiteY414" fmla="*/ 1946274 h 2044699"/>
                <a:gd name="connsiteX415" fmla="*/ 733425 w 1263650"/>
                <a:gd name="connsiteY415" fmla="*/ 1943099 h 2044699"/>
                <a:gd name="connsiteX416" fmla="*/ 733425 w 1263650"/>
                <a:gd name="connsiteY416" fmla="*/ 1917699 h 2044699"/>
                <a:gd name="connsiteX417" fmla="*/ 727075 w 1263650"/>
                <a:gd name="connsiteY417" fmla="*/ 1895474 h 2044699"/>
                <a:gd name="connsiteX418" fmla="*/ 720725 w 1263650"/>
                <a:gd name="connsiteY418" fmla="*/ 1870074 h 2044699"/>
                <a:gd name="connsiteX419" fmla="*/ 698500 w 1263650"/>
                <a:gd name="connsiteY419" fmla="*/ 1831974 h 2044699"/>
                <a:gd name="connsiteX420" fmla="*/ 695325 w 1263650"/>
                <a:gd name="connsiteY420" fmla="*/ 1828799 h 2044699"/>
                <a:gd name="connsiteX421" fmla="*/ 682625 w 1263650"/>
                <a:gd name="connsiteY421" fmla="*/ 1816099 h 2044699"/>
                <a:gd name="connsiteX422" fmla="*/ 673100 w 1263650"/>
                <a:gd name="connsiteY422" fmla="*/ 1800224 h 2044699"/>
                <a:gd name="connsiteX423" fmla="*/ 660400 w 1263650"/>
                <a:gd name="connsiteY423" fmla="*/ 1787524 h 2044699"/>
                <a:gd name="connsiteX424" fmla="*/ 660400 w 1263650"/>
                <a:gd name="connsiteY424" fmla="*/ 1784349 h 2044699"/>
                <a:gd name="connsiteX425" fmla="*/ 657225 w 1263650"/>
                <a:gd name="connsiteY425" fmla="*/ 1784349 h 2044699"/>
                <a:gd name="connsiteX426" fmla="*/ 654050 w 1263650"/>
                <a:gd name="connsiteY426" fmla="*/ 1781174 h 2044699"/>
                <a:gd name="connsiteX427" fmla="*/ 654050 w 1263650"/>
                <a:gd name="connsiteY427" fmla="*/ 1784349 h 2044699"/>
                <a:gd name="connsiteX428" fmla="*/ 641350 w 1263650"/>
                <a:gd name="connsiteY428" fmla="*/ 1771649 h 2044699"/>
                <a:gd name="connsiteX429" fmla="*/ 635000 w 1263650"/>
                <a:gd name="connsiteY429" fmla="*/ 1758949 h 2044699"/>
                <a:gd name="connsiteX430" fmla="*/ 628650 w 1263650"/>
                <a:gd name="connsiteY430" fmla="*/ 1752599 h 2044699"/>
                <a:gd name="connsiteX431" fmla="*/ 622300 w 1263650"/>
                <a:gd name="connsiteY431" fmla="*/ 1746249 h 2044699"/>
                <a:gd name="connsiteX432" fmla="*/ 615950 w 1263650"/>
                <a:gd name="connsiteY432" fmla="*/ 1749424 h 2044699"/>
                <a:gd name="connsiteX433" fmla="*/ 615950 w 1263650"/>
                <a:gd name="connsiteY433" fmla="*/ 1746249 h 2044699"/>
                <a:gd name="connsiteX434" fmla="*/ 615950 w 1263650"/>
                <a:gd name="connsiteY434" fmla="*/ 1743074 h 2044699"/>
                <a:gd name="connsiteX435" fmla="*/ 612775 w 1263650"/>
                <a:gd name="connsiteY435" fmla="*/ 1743074 h 2044699"/>
                <a:gd name="connsiteX436" fmla="*/ 609600 w 1263650"/>
                <a:gd name="connsiteY436" fmla="*/ 1743074 h 2044699"/>
                <a:gd name="connsiteX437" fmla="*/ 606425 w 1263650"/>
                <a:gd name="connsiteY437" fmla="*/ 1743074 h 2044699"/>
                <a:gd name="connsiteX438" fmla="*/ 606425 w 1263650"/>
                <a:gd name="connsiteY438" fmla="*/ 1746249 h 2044699"/>
                <a:gd name="connsiteX439" fmla="*/ 603250 w 1263650"/>
                <a:gd name="connsiteY439" fmla="*/ 1752599 h 2044699"/>
                <a:gd name="connsiteX440" fmla="*/ 603250 w 1263650"/>
                <a:gd name="connsiteY440" fmla="*/ 1755774 h 2044699"/>
                <a:gd name="connsiteX441" fmla="*/ 600075 w 1263650"/>
                <a:gd name="connsiteY441" fmla="*/ 1755774 h 2044699"/>
                <a:gd name="connsiteX442" fmla="*/ 593725 w 1263650"/>
                <a:gd name="connsiteY442" fmla="*/ 1749424 h 2044699"/>
                <a:gd name="connsiteX443" fmla="*/ 593725 w 1263650"/>
                <a:gd name="connsiteY443" fmla="*/ 1746249 h 2044699"/>
                <a:gd name="connsiteX444" fmla="*/ 584200 w 1263650"/>
                <a:gd name="connsiteY444" fmla="*/ 1743074 h 2044699"/>
                <a:gd name="connsiteX445" fmla="*/ 581025 w 1263650"/>
                <a:gd name="connsiteY445" fmla="*/ 1739899 h 2044699"/>
                <a:gd name="connsiteX446" fmla="*/ 581025 w 1263650"/>
                <a:gd name="connsiteY446" fmla="*/ 1736724 h 2044699"/>
                <a:gd name="connsiteX447" fmla="*/ 587375 w 1263650"/>
                <a:gd name="connsiteY447" fmla="*/ 1736724 h 2044699"/>
                <a:gd name="connsiteX448" fmla="*/ 590550 w 1263650"/>
                <a:gd name="connsiteY448" fmla="*/ 1730374 h 2044699"/>
                <a:gd name="connsiteX449" fmla="*/ 590550 w 1263650"/>
                <a:gd name="connsiteY449" fmla="*/ 1724024 h 2044699"/>
                <a:gd name="connsiteX450" fmla="*/ 587375 w 1263650"/>
                <a:gd name="connsiteY450" fmla="*/ 1704974 h 2044699"/>
                <a:gd name="connsiteX451" fmla="*/ 581025 w 1263650"/>
                <a:gd name="connsiteY451" fmla="*/ 1689099 h 2044699"/>
                <a:gd name="connsiteX452" fmla="*/ 574675 w 1263650"/>
                <a:gd name="connsiteY452" fmla="*/ 1682749 h 2044699"/>
                <a:gd name="connsiteX453" fmla="*/ 555625 w 1263650"/>
                <a:gd name="connsiteY453" fmla="*/ 1679574 h 2044699"/>
                <a:gd name="connsiteX454" fmla="*/ 536575 w 1263650"/>
                <a:gd name="connsiteY454" fmla="*/ 1679574 h 2044699"/>
                <a:gd name="connsiteX455" fmla="*/ 533400 w 1263650"/>
                <a:gd name="connsiteY455" fmla="*/ 1682749 h 2044699"/>
                <a:gd name="connsiteX456" fmla="*/ 527050 w 1263650"/>
                <a:gd name="connsiteY456" fmla="*/ 1676399 h 2044699"/>
                <a:gd name="connsiteX457" fmla="*/ 514350 w 1263650"/>
                <a:gd name="connsiteY457" fmla="*/ 1670049 h 2044699"/>
                <a:gd name="connsiteX458" fmla="*/ 511175 w 1263650"/>
                <a:gd name="connsiteY458" fmla="*/ 1670049 h 2044699"/>
                <a:gd name="connsiteX459" fmla="*/ 492125 w 1263650"/>
                <a:gd name="connsiteY459" fmla="*/ 1654174 h 2044699"/>
                <a:gd name="connsiteX460" fmla="*/ 485775 w 1263650"/>
                <a:gd name="connsiteY460" fmla="*/ 1654174 h 2044699"/>
                <a:gd name="connsiteX461" fmla="*/ 479425 w 1263650"/>
                <a:gd name="connsiteY461" fmla="*/ 1641474 h 2044699"/>
                <a:gd name="connsiteX462" fmla="*/ 476250 w 1263650"/>
                <a:gd name="connsiteY462" fmla="*/ 1641474 h 2044699"/>
                <a:gd name="connsiteX463" fmla="*/ 473075 w 1263650"/>
                <a:gd name="connsiteY463" fmla="*/ 1638299 h 2044699"/>
                <a:gd name="connsiteX464" fmla="*/ 473075 w 1263650"/>
                <a:gd name="connsiteY464" fmla="*/ 1631949 h 2044699"/>
                <a:gd name="connsiteX465" fmla="*/ 473075 w 1263650"/>
                <a:gd name="connsiteY465" fmla="*/ 1625599 h 2044699"/>
                <a:gd name="connsiteX466" fmla="*/ 473075 w 1263650"/>
                <a:gd name="connsiteY466" fmla="*/ 1622424 h 2044699"/>
                <a:gd name="connsiteX467" fmla="*/ 473075 w 1263650"/>
                <a:gd name="connsiteY467" fmla="*/ 1619249 h 2044699"/>
                <a:gd name="connsiteX468" fmla="*/ 473075 w 1263650"/>
                <a:gd name="connsiteY468" fmla="*/ 1616074 h 2044699"/>
                <a:gd name="connsiteX469" fmla="*/ 469900 w 1263650"/>
                <a:gd name="connsiteY469" fmla="*/ 1616074 h 2044699"/>
                <a:gd name="connsiteX470" fmla="*/ 463550 w 1263650"/>
                <a:gd name="connsiteY470" fmla="*/ 1612899 h 2044699"/>
                <a:gd name="connsiteX471" fmla="*/ 460375 w 1263650"/>
                <a:gd name="connsiteY471" fmla="*/ 1609724 h 2044699"/>
                <a:gd name="connsiteX472" fmla="*/ 460375 w 1263650"/>
                <a:gd name="connsiteY472" fmla="*/ 1606549 h 2044699"/>
                <a:gd name="connsiteX473" fmla="*/ 457200 w 1263650"/>
                <a:gd name="connsiteY473" fmla="*/ 1603374 h 2044699"/>
                <a:gd name="connsiteX474" fmla="*/ 450850 w 1263650"/>
                <a:gd name="connsiteY474" fmla="*/ 1597024 h 2044699"/>
                <a:gd name="connsiteX475" fmla="*/ 447675 w 1263650"/>
                <a:gd name="connsiteY475" fmla="*/ 1593849 h 2044699"/>
                <a:gd name="connsiteX476" fmla="*/ 444500 w 1263650"/>
                <a:gd name="connsiteY476" fmla="*/ 1590674 h 2044699"/>
                <a:gd name="connsiteX477" fmla="*/ 434975 w 1263650"/>
                <a:gd name="connsiteY477" fmla="*/ 1581149 h 2044699"/>
                <a:gd name="connsiteX478" fmla="*/ 422275 w 1263650"/>
                <a:gd name="connsiteY478" fmla="*/ 1577974 h 2044699"/>
                <a:gd name="connsiteX479" fmla="*/ 409575 w 1263650"/>
                <a:gd name="connsiteY479" fmla="*/ 1577974 h 2044699"/>
                <a:gd name="connsiteX480" fmla="*/ 396875 w 1263650"/>
                <a:gd name="connsiteY480" fmla="*/ 1571624 h 2044699"/>
                <a:gd name="connsiteX481" fmla="*/ 384175 w 1263650"/>
                <a:gd name="connsiteY481" fmla="*/ 1568449 h 2044699"/>
                <a:gd name="connsiteX482" fmla="*/ 374650 w 1263650"/>
                <a:gd name="connsiteY482" fmla="*/ 1562099 h 2044699"/>
                <a:gd name="connsiteX483" fmla="*/ 368300 w 1263650"/>
                <a:gd name="connsiteY483" fmla="*/ 1555749 h 2044699"/>
                <a:gd name="connsiteX484" fmla="*/ 355600 w 1263650"/>
                <a:gd name="connsiteY484" fmla="*/ 1555749 h 2044699"/>
                <a:gd name="connsiteX485" fmla="*/ 346075 w 1263650"/>
                <a:gd name="connsiteY485" fmla="*/ 1549399 h 2044699"/>
                <a:gd name="connsiteX486" fmla="*/ 336550 w 1263650"/>
                <a:gd name="connsiteY486" fmla="*/ 1549399 h 2044699"/>
                <a:gd name="connsiteX487" fmla="*/ 330200 w 1263650"/>
                <a:gd name="connsiteY487" fmla="*/ 1546224 h 2044699"/>
                <a:gd name="connsiteX488" fmla="*/ 323850 w 1263650"/>
                <a:gd name="connsiteY488" fmla="*/ 1546224 h 2044699"/>
                <a:gd name="connsiteX489" fmla="*/ 307975 w 1263650"/>
                <a:gd name="connsiteY489" fmla="*/ 1546224 h 2044699"/>
                <a:gd name="connsiteX490" fmla="*/ 298450 w 1263650"/>
                <a:gd name="connsiteY490" fmla="*/ 1546224 h 2044699"/>
                <a:gd name="connsiteX491" fmla="*/ 295275 w 1263650"/>
                <a:gd name="connsiteY491" fmla="*/ 1543049 h 2044699"/>
                <a:gd name="connsiteX492" fmla="*/ 292100 w 1263650"/>
                <a:gd name="connsiteY492" fmla="*/ 1527174 h 2044699"/>
                <a:gd name="connsiteX493" fmla="*/ 288925 w 1263650"/>
                <a:gd name="connsiteY493" fmla="*/ 1520824 h 2044699"/>
                <a:gd name="connsiteX494" fmla="*/ 282575 w 1263650"/>
                <a:gd name="connsiteY494" fmla="*/ 1517649 h 2044699"/>
                <a:gd name="connsiteX495" fmla="*/ 279400 w 1263650"/>
                <a:gd name="connsiteY495" fmla="*/ 1517649 h 2044699"/>
                <a:gd name="connsiteX496" fmla="*/ 276225 w 1263650"/>
                <a:gd name="connsiteY496" fmla="*/ 1517649 h 2044699"/>
                <a:gd name="connsiteX497" fmla="*/ 276225 w 1263650"/>
                <a:gd name="connsiteY497" fmla="*/ 1514474 h 2044699"/>
                <a:gd name="connsiteX498" fmla="*/ 276225 w 1263650"/>
                <a:gd name="connsiteY498" fmla="*/ 1511299 h 2044699"/>
                <a:gd name="connsiteX499" fmla="*/ 276225 w 1263650"/>
                <a:gd name="connsiteY499" fmla="*/ 1508124 h 2044699"/>
                <a:gd name="connsiteX500" fmla="*/ 279400 w 1263650"/>
                <a:gd name="connsiteY500" fmla="*/ 1501774 h 2044699"/>
                <a:gd name="connsiteX501" fmla="*/ 285750 w 1263650"/>
                <a:gd name="connsiteY501" fmla="*/ 1492249 h 2044699"/>
                <a:gd name="connsiteX502" fmla="*/ 285750 w 1263650"/>
                <a:gd name="connsiteY502" fmla="*/ 1485899 h 2044699"/>
                <a:gd name="connsiteX503" fmla="*/ 285750 w 1263650"/>
                <a:gd name="connsiteY503" fmla="*/ 1479549 h 2044699"/>
                <a:gd name="connsiteX504" fmla="*/ 288925 w 1263650"/>
                <a:gd name="connsiteY504" fmla="*/ 1470024 h 2044699"/>
                <a:gd name="connsiteX505" fmla="*/ 292100 w 1263650"/>
                <a:gd name="connsiteY505" fmla="*/ 1463674 h 2044699"/>
                <a:gd name="connsiteX506" fmla="*/ 288925 w 1263650"/>
                <a:gd name="connsiteY506" fmla="*/ 1457324 h 2044699"/>
                <a:gd name="connsiteX507" fmla="*/ 285750 w 1263650"/>
                <a:gd name="connsiteY507" fmla="*/ 1450974 h 2044699"/>
                <a:gd name="connsiteX508" fmla="*/ 285750 w 1263650"/>
                <a:gd name="connsiteY508" fmla="*/ 1444624 h 2044699"/>
                <a:gd name="connsiteX509" fmla="*/ 292100 w 1263650"/>
                <a:gd name="connsiteY509" fmla="*/ 1438274 h 2044699"/>
                <a:gd name="connsiteX510" fmla="*/ 292100 w 1263650"/>
                <a:gd name="connsiteY510" fmla="*/ 1435099 h 2044699"/>
                <a:gd name="connsiteX511" fmla="*/ 295275 w 1263650"/>
                <a:gd name="connsiteY511" fmla="*/ 1428749 h 2044699"/>
                <a:gd name="connsiteX512" fmla="*/ 301625 w 1263650"/>
                <a:gd name="connsiteY512" fmla="*/ 1422399 h 2044699"/>
                <a:gd name="connsiteX513" fmla="*/ 301625 w 1263650"/>
                <a:gd name="connsiteY513" fmla="*/ 1419224 h 2044699"/>
                <a:gd name="connsiteX514" fmla="*/ 301625 w 1263650"/>
                <a:gd name="connsiteY514" fmla="*/ 1416049 h 2044699"/>
                <a:gd name="connsiteX515" fmla="*/ 301625 w 1263650"/>
                <a:gd name="connsiteY515" fmla="*/ 1406524 h 2044699"/>
                <a:gd name="connsiteX516" fmla="*/ 288925 w 1263650"/>
                <a:gd name="connsiteY516" fmla="*/ 1396999 h 2044699"/>
                <a:gd name="connsiteX517" fmla="*/ 285750 w 1263650"/>
                <a:gd name="connsiteY517" fmla="*/ 1400174 h 2044699"/>
                <a:gd name="connsiteX518" fmla="*/ 269875 w 1263650"/>
                <a:gd name="connsiteY518" fmla="*/ 1387474 h 2044699"/>
                <a:gd name="connsiteX519" fmla="*/ 269875 w 1263650"/>
                <a:gd name="connsiteY519" fmla="*/ 1377949 h 2044699"/>
                <a:gd name="connsiteX520" fmla="*/ 273050 w 1263650"/>
                <a:gd name="connsiteY520" fmla="*/ 1371599 h 2044699"/>
                <a:gd name="connsiteX521" fmla="*/ 276225 w 1263650"/>
                <a:gd name="connsiteY521" fmla="*/ 1368424 h 2044699"/>
                <a:gd name="connsiteX522" fmla="*/ 282575 w 1263650"/>
                <a:gd name="connsiteY522" fmla="*/ 1365249 h 2044699"/>
                <a:gd name="connsiteX523" fmla="*/ 282575 w 1263650"/>
                <a:gd name="connsiteY523" fmla="*/ 1362074 h 2044699"/>
                <a:gd name="connsiteX524" fmla="*/ 282575 w 1263650"/>
                <a:gd name="connsiteY524" fmla="*/ 1355724 h 2044699"/>
                <a:gd name="connsiteX525" fmla="*/ 279400 w 1263650"/>
                <a:gd name="connsiteY525" fmla="*/ 1349374 h 2044699"/>
                <a:gd name="connsiteX526" fmla="*/ 279400 w 1263650"/>
                <a:gd name="connsiteY526" fmla="*/ 1346199 h 2044699"/>
                <a:gd name="connsiteX527" fmla="*/ 269875 w 1263650"/>
                <a:gd name="connsiteY527" fmla="*/ 1343024 h 2044699"/>
                <a:gd name="connsiteX528" fmla="*/ 260350 w 1263650"/>
                <a:gd name="connsiteY528" fmla="*/ 1336674 h 2044699"/>
                <a:gd name="connsiteX529" fmla="*/ 254000 w 1263650"/>
                <a:gd name="connsiteY529" fmla="*/ 1327149 h 2044699"/>
                <a:gd name="connsiteX530" fmla="*/ 250825 w 1263650"/>
                <a:gd name="connsiteY530" fmla="*/ 1317624 h 2044699"/>
                <a:gd name="connsiteX531" fmla="*/ 247650 w 1263650"/>
                <a:gd name="connsiteY531" fmla="*/ 1308099 h 2044699"/>
                <a:gd name="connsiteX532" fmla="*/ 244475 w 1263650"/>
                <a:gd name="connsiteY532" fmla="*/ 1298574 h 2044699"/>
                <a:gd name="connsiteX533" fmla="*/ 238125 w 1263650"/>
                <a:gd name="connsiteY533" fmla="*/ 1295399 h 2044699"/>
                <a:gd name="connsiteX534" fmla="*/ 228600 w 1263650"/>
                <a:gd name="connsiteY534" fmla="*/ 1289049 h 2044699"/>
                <a:gd name="connsiteX535" fmla="*/ 225425 w 1263650"/>
                <a:gd name="connsiteY535" fmla="*/ 1282699 h 2044699"/>
                <a:gd name="connsiteX536" fmla="*/ 225425 w 1263650"/>
                <a:gd name="connsiteY536" fmla="*/ 1273174 h 2044699"/>
                <a:gd name="connsiteX537" fmla="*/ 228600 w 1263650"/>
                <a:gd name="connsiteY537" fmla="*/ 1269999 h 2044699"/>
                <a:gd name="connsiteX538" fmla="*/ 228600 w 1263650"/>
                <a:gd name="connsiteY538" fmla="*/ 1266824 h 2044699"/>
                <a:gd name="connsiteX539" fmla="*/ 225425 w 1263650"/>
                <a:gd name="connsiteY539" fmla="*/ 1263649 h 2044699"/>
                <a:gd name="connsiteX540" fmla="*/ 225425 w 1263650"/>
                <a:gd name="connsiteY540" fmla="*/ 1260474 h 2044699"/>
                <a:gd name="connsiteX541" fmla="*/ 212725 w 1263650"/>
                <a:gd name="connsiteY541" fmla="*/ 1244599 h 2044699"/>
                <a:gd name="connsiteX542" fmla="*/ 209550 w 1263650"/>
                <a:gd name="connsiteY542" fmla="*/ 1219199 h 2044699"/>
                <a:gd name="connsiteX543" fmla="*/ 200025 w 1263650"/>
                <a:gd name="connsiteY543" fmla="*/ 1212849 h 2044699"/>
                <a:gd name="connsiteX544" fmla="*/ 196850 w 1263650"/>
                <a:gd name="connsiteY544" fmla="*/ 1193799 h 2044699"/>
                <a:gd name="connsiteX545" fmla="*/ 187325 w 1263650"/>
                <a:gd name="connsiteY545" fmla="*/ 1177924 h 2044699"/>
                <a:gd name="connsiteX546" fmla="*/ 187325 w 1263650"/>
                <a:gd name="connsiteY546" fmla="*/ 1171574 h 2044699"/>
                <a:gd name="connsiteX547" fmla="*/ 177800 w 1263650"/>
                <a:gd name="connsiteY547" fmla="*/ 1162049 h 2044699"/>
                <a:gd name="connsiteX548" fmla="*/ 171450 w 1263650"/>
                <a:gd name="connsiteY548" fmla="*/ 1162049 h 2044699"/>
                <a:gd name="connsiteX549" fmla="*/ 171450 w 1263650"/>
                <a:gd name="connsiteY549" fmla="*/ 1158874 h 2044699"/>
                <a:gd name="connsiteX550" fmla="*/ 171450 w 1263650"/>
                <a:gd name="connsiteY550" fmla="*/ 1152524 h 2044699"/>
                <a:gd name="connsiteX551" fmla="*/ 165100 w 1263650"/>
                <a:gd name="connsiteY551" fmla="*/ 1146174 h 2044699"/>
                <a:gd name="connsiteX552" fmla="*/ 165100 w 1263650"/>
                <a:gd name="connsiteY552" fmla="*/ 1142999 h 2044699"/>
                <a:gd name="connsiteX553" fmla="*/ 165100 w 1263650"/>
                <a:gd name="connsiteY553" fmla="*/ 1136649 h 2044699"/>
                <a:gd name="connsiteX554" fmla="*/ 168275 w 1263650"/>
                <a:gd name="connsiteY554" fmla="*/ 1133474 h 2044699"/>
                <a:gd name="connsiteX555" fmla="*/ 168275 w 1263650"/>
                <a:gd name="connsiteY555" fmla="*/ 1130299 h 2044699"/>
                <a:gd name="connsiteX556" fmla="*/ 168275 w 1263650"/>
                <a:gd name="connsiteY556" fmla="*/ 1117599 h 2044699"/>
                <a:gd name="connsiteX557" fmla="*/ 168275 w 1263650"/>
                <a:gd name="connsiteY557" fmla="*/ 1104899 h 2044699"/>
                <a:gd name="connsiteX558" fmla="*/ 171450 w 1263650"/>
                <a:gd name="connsiteY558" fmla="*/ 1101724 h 2044699"/>
                <a:gd name="connsiteX559" fmla="*/ 171450 w 1263650"/>
                <a:gd name="connsiteY559" fmla="*/ 1098549 h 2044699"/>
                <a:gd name="connsiteX560" fmla="*/ 168275 w 1263650"/>
                <a:gd name="connsiteY560" fmla="*/ 1092199 h 2044699"/>
                <a:gd name="connsiteX561" fmla="*/ 165100 w 1263650"/>
                <a:gd name="connsiteY561" fmla="*/ 1092199 h 2044699"/>
                <a:gd name="connsiteX562" fmla="*/ 168275 w 1263650"/>
                <a:gd name="connsiteY562" fmla="*/ 1089024 h 2044699"/>
                <a:gd name="connsiteX563" fmla="*/ 171450 w 1263650"/>
                <a:gd name="connsiteY563" fmla="*/ 1085849 h 2044699"/>
                <a:gd name="connsiteX564" fmla="*/ 174625 w 1263650"/>
                <a:gd name="connsiteY564" fmla="*/ 1082674 h 2044699"/>
                <a:gd name="connsiteX565" fmla="*/ 177800 w 1263650"/>
                <a:gd name="connsiteY565" fmla="*/ 1082674 h 2044699"/>
                <a:gd name="connsiteX566" fmla="*/ 180975 w 1263650"/>
                <a:gd name="connsiteY566" fmla="*/ 1089024 h 2044699"/>
                <a:gd name="connsiteX567" fmla="*/ 184150 w 1263650"/>
                <a:gd name="connsiteY567" fmla="*/ 1089024 h 2044699"/>
                <a:gd name="connsiteX568" fmla="*/ 190500 w 1263650"/>
                <a:gd name="connsiteY568" fmla="*/ 1085849 h 2044699"/>
                <a:gd name="connsiteX569" fmla="*/ 200025 w 1263650"/>
                <a:gd name="connsiteY569" fmla="*/ 1066799 h 2044699"/>
                <a:gd name="connsiteX570" fmla="*/ 200025 w 1263650"/>
                <a:gd name="connsiteY570" fmla="*/ 1073149 h 2044699"/>
                <a:gd name="connsiteX571" fmla="*/ 203200 w 1263650"/>
                <a:gd name="connsiteY571" fmla="*/ 1073149 h 2044699"/>
                <a:gd name="connsiteX572" fmla="*/ 203200 w 1263650"/>
                <a:gd name="connsiteY572" fmla="*/ 1066799 h 2044699"/>
                <a:gd name="connsiteX573" fmla="*/ 200025 w 1263650"/>
                <a:gd name="connsiteY573" fmla="*/ 1066799 h 2044699"/>
                <a:gd name="connsiteX574" fmla="*/ 200025 w 1263650"/>
                <a:gd name="connsiteY574" fmla="*/ 1063624 h 2044699"/>
                <a:gd name="connsiteX575" fmla="*/ 203200 w 1263650"/>
                <a:gd name="connsiteY575" fmla="*/ 1054099 h 2044699"/>
                <a:gd name="connsiteX576" fmla="*/ 203200 w 1263650"/>
                <a:gd name="connsiteY576" fmla="*/ 1044574 h 2044699"/>
                <a:gd name="connsiteX577" fmla="*/ 203200 w 1263650"/>
                <a:gd name="connsiteY577" fmla="*/ 1041400 h 2044699"/>
                <a:gd name="connsiteX578" fmla="*/ 200025 w 1263650"/>
                <a:gd name="connsiteY578" fmla="*/ 1031875 h 2044699"/>
                <a:gd name="connsiteX579" fmla="*/ 196850 w 1263650"/>
                <a:gd name="connsiteY579" fmla="*/ 1025525 h 2044699"/>
                <a:gd name="connsiteX580" fmla="*/ 190500 w 1263650"/>
                <a:gd name="connsiteY580" fmla="*/ 1019175 h 2044699"/>
                <a:gd name="connsiteX581" fmla="*/ 187325 w 1263650"/>
                <a:gd name="connsiteY581" fmla="*/ 1019175 h 2044699"/>
                <a:gd name="connsiteX582" fmla="*/ 184150 w 1263650"/>
                <a:gd name="connsiteY582" fmla="*/ 1022350 h 2044699"/>
                <a:gd name="connsiteX583" fmla="*/ 180975 w 1263650"/>
                <a:gd name="connsiteY583" fmla="*/ 1022350 h 2044699"/>
                <a:gd name="connsiteX584" fmla="*/ 180975 w 1263650"/>
                <a:gd name="connsiteY584" fmla="*/ 1019175 h 2044699"/>
                <a:gd name="connsiteX585" fmla="*/ 174625 w 1263650"/>
                <a:gd name="connsiteY585" fmla="*/ 1019175 h 2044699"/>
                <a:gd name="connsiteX586" fmla="*/ 171450 w 1263650"/>
                <a:gd name="connsiteY586" fmla="*/ 1019175 h 2044699"/>
                <a:gd name="connsiteX587" fmla="*/ 161925 w 1263650"/>
                <a:gd name="connsiteY587" fmla="*/ 1016000 h 2044699"/>
                <a:gd name="connsiteX588" fmla="*/ 155575 w 1263650"/>
                <a:gd name="connsiteY588" fmla="*/ 1009650 h 2044699"/>
                <a:gd name="connsiteX589" fmla="*/ 149225 w 1263650"/>
                <a:gd name="connsiteY589" fmla="*/ 996950 h 2044699"/>
                <a:gd name="connsiteX590" fmla="*/ 146050 w 1263650"/>
                <a:gd name="connsiteY590" fmla="*/ 984250 h 2044699"/>
                <a:gd name="connsiteX591" fmla="*/ 142875 w 1263650"/>
                <a:gd name="connsiteY591" fmla="*/ 981075 h 2044699"/>
                <a:gd name="connsiteX592" fmla="*/ 139700 w 1263650"/>
                <a:gd name="connsiteY592" fmla="*/ 977900 h 2044699"/>
                <a:gd name="connsiteX593" fmla="*/ 136525 w 1263650"/>
                <a:gd name="connsiteY593" fmla="*/ 968375 h 2044699"/>
                <a:gd name="connsiteX594" fmla="*/ 130175 w 1263650"/>
                <a:gd name="connsiteY594" fmla="*/ 962025 h 2044699"/>
                <a:gd name="connsiteX595" fmla="*/ 130175 w 1263650"/>
                <a:gd name="connsiteY595" fmla="*/ 952500 h 2044699"/>
                <a:gd name="connsiteX596" fmla="*/ 139700 w 1263650"/>
                <a:gd name="connsiteY596" fmla="*/ 933450 h 2044699"/>
                <a:gd name="connsiteX597" fmla="*/ 136525 w 1263650"/>
                <a:gd name="connsiteY597" fmla="*/ 908050 h 2044699"/>
                <a:gd name="connsiteX598" fmla="*/ 133350 w 1263650"/>
                <a:gd name="connsiteY598" fmla="*/ 901700 h 2044699"/>
                <a:gd name="connsiteX599" fmla="*/ 130175 w 1263650"/>
                <a:gd name="connsiteY599" fmla="*/ 901700 h 2044699"/>
                <a:gd name="connsiteX600" fmla="*/ 130175 w 1263650"/>
                <a:gd name="connsiteY600" fmla="*/ 895350 h 2044699"/>
                <a:gd name="connsiteX601" fmla="*/ 133350 w 1263650"/>
                <a:gd name="connsiteY601" fmla="*/ 882650 h 2044699"/>
                <a:gd name="connsiteX602" fmla="*/ 136525 w 1263650"/>
                <a:gd name="connsiteY602" fmla="*/ 882650 h 2044699"/>
                <a:gd name="connsiteX603" fmla="*/ 139700 w 1263650"/>
                <a:gd name="connsiteY603" fmla="*/ 876300 h 2044699"/>
                <a:gd name="connsiteX604" fmla="*/ 139700 w 1263650"/>
                <a:gd name="connsiteY604" fmla="*/ 863600 h 2044699"/>
                <a:gd name="connsiteX605" fmla="*/ 142875 w 1263650"/>
                <a:gd name="connsiteY605" fmla="*/ 847725 h 2044699"/>
                <a:gd name="connsiteX606" fmla="*/ 146050 w 1263650"/>
                <a:gd name="connsiteY606" fmla="*/ 847725 h 2044699"/>
                <a:gd name="connsiteX607" fmla="*/ 149225 w 1263650"/>
                <a:gd name="connsiteY607" fmla="*/ 844550 h 2044699"/>
                <a:gd name="connsiteX608" fmla="*/ 161925 w 1263650"/>
                <a:gd name="connsiteY608" fmla="*/ 847725 h 2044699"/>
                <a:gd name="connsiteX609" fmla="*/ 158750 w 1263650"/>
                <a:gd name="connsiteY609" fmla="*/ 860425 h 2044699"/>
                <a:gd name="connsiteX610" fmla="*/ 158750 w 1263650"/>
                <a:gd name="connsiteY610" fmla="*/ 863600 h 2044699"/>
                <a:gd name="connsiteX611" fmla="*/ 158750 w 1263650"/>
                <a:gd name="connsiteY611" fmla="*/ 866775 h 2044699"/>
                <a:gd name="connsiteX612" fmla="*/ 155575 w 1263650"/>
                <a:gd name="connsiteY612" fmla="*/ 876300 h 2044699"/>
                <a:gd name="connsiteX613" fmla="*/ 155575 w 1263650"/>
                <a:gd name="connsiteY613" fmla="*/ 879475 h 2044699"/>
                <a:gd name="connsiteX614" fmla="*/ 155575 w 1263650"/>
                <a:gd name="connsiteY614" fmla="*/ 885825 h 2044699"/>
                <a:gd name="connsiteX615" fmla="*/ 161925 w 1263650"/>
                <a:gd name="connsiteY615" fmla="*/ 895350 h 2044699"/>
                <a:gd name="connsiteX616" fmla="*/ 168275 w 1263650"/>
                <a:gd name="connsiteY616" fmla="*/ 895350 h 2044699"/>
                <a:gd name="connsiteX617" fmla="*/ 168275 w 1263650"/>
                <a:gd name="connsiteY617" fmla="*/ 901700 h 2044699"/>
                <a:gd name="connsiteX618" fmla="*/ 174625 w 1263650"/>
                <a:gd name="connsiteY618" fmla="*/ 904875 h 2044699"/>
                <a:gd name="connsiteX619" fmla="*/ 177800 w 1263650"/>
                <a:gd name="connsiteY619" fmla="*/ 908050 h 2044699"/>
                <a:gd name="connsiteX620" fmla="*/ 180975 w 1263650"/>
                <a:gd name="connsiteY620" fmla="*/ 914400 h 2044699"/>
                <a:gd name="connsiteX621" fmla="*/ 184150 w 1263650"/>
                <a:gd name="connsiteY621" fmla="*/ 914400 h 2044699"/>
                <a:gd name="connsiteX622" fmla="*/ 184150 w 1263650"/>
                <a:gd name="connsiteY622" fmla="*/ 920750 h 2044699"/>
                <a:gd name="connsiteX623" fmla="*/ 187325 w 1263650"/>
                <a:gd name="connsiteY623" fmla="*/ 923925 h 2044699"/>
                <a:gd name="connsiteX624" fmla="*/ 190500 w 1263650"/>
                <a:gd name="connsiteY624" fmla="*/ 927100 h 2044699"/>
                <a:gd name="connsiteX625" fmla="*/ 196850 w 1263650"/>
                <a:gd name="connsiteY625" fmla="*/ 927100 h 2044699"/>
                <a:gd name="connsiteX626" fmla="*/ 200025 w 1263650"/>
                <a:gd name="connsiteY626" fmla="*/ 930275 h 2044699"/>
                <a:gd name="connsiteX627" fmla="*/ 202410 w 1263650"/>
                <a:gd name="connsiteY627" fmla="*/ 927890 h 2044699"/>
                <a:gd name="connsiteX628" fmla="*/ 202410 w 1263650"/>
                <a:gd name="connsiteY628" fmla="*/ 926309 h 2044699"/>
                <a:gd name="connsiteX629" fmla="*/ 200026 w 1263650"/>
                <a:gd name="connsiteY629" fmla="*/ 923925 h 2044699"/>
                <a:gd name="connsiteX630" fmla="*/ 196851 w 1263650"/>
                <a:gd name="connsiteY630" fmla="*/ 920750 h 2044699"/>
                <a:gd name="connsiteX631" fmla="*/ 193676 w 1263650"/>
                <a:gd name="connsiteY631" fmla="*/ 917575 h 2044699"/>
                <a:gd name="connsiteX632" fmla="*/ 193676 w 1263650"/>
                <a:gd name="connsiteY632" fmla="*/ 914400 h 2044699"/>
                <a:gd name="connsiteX633" fmla="*/ 190501 w 1263650"/>
                <a:gd name="connsiteY633" fmla="*/ 914400 h 2044699"/>
                <a:gd name="connsiteX634" fmla="*/ 187326 w 1263650"/>
                <a:gd name="connsiteY634" fmla="*/ 904875 h 2044699"/>
                <a:gd name="connsiteX635" fmla="*/ 187326 w 1263650"/>
                <a:gd name="connsiteY635" fmla="*/ 898525 h 2044699"/>
                <a:gd name="connsiteX636" fmla="*/ 187326 w 1263650"/>
                <a:gd name="connsiteY636" fmla="*/ 889000 h 2044699"/>
                <a:gd name="connsiteX637" fmla="*/ 187326 w 1263650"/>
                <a:gd name="connsiteY637" fmla="*/ 882650 h 2044699"/>
                <a:gd name="connsiteX638" fmla="*/ 187326 w 1263650"/>
                <a:gd name="connsiteY638" fmla="*/ 876300 h 2044699"/>
                <a:gd name="connsiteX639" fmla="*/ 184151 w 1263650"/>
                <a:gd name="connsiteY639" fmla="*/ 873125 h 2044699"/>
                <a:gd name="connsiteX640" fmla="*/ 180976 w 1263650"/>
                <a:gd name="connsiteY640" fmla="*/ 869950 h 2044699"/>
                <a:gd name="connsiteX641" fmla="*/ 177801 w 1263650"/>
                <a:gd name="connsiteY641" fmla="*/ 866775 h 2044699"/>
                <a:gd name="connsiteX642" fmla="*/ 180976 w 1263650"/>
                <a:gd name="connsiteY642" fmla="*/ 866775 h 2044699"/>
                <a:gd name="connsiteX643" fmla="*/ 184151 w 1263650"/>
                <a:gd name="connsiteY643" fmla="*/ 866775 h 2044699"/>
                <a:gd name="connsiteX644" fmla="*/ 184151 w 1263650"/>
                <a:gd name="connsiteY644" fmla="*/ 863600 h 2044699"/>
                <a:gd name="connsiteX645" fmla="*/ 174626 w 1263650"/>
                <a:gd name="connsiteY645" fmla="*/ 860425 h 2044699"/>
                <a:gd name="connsiteX646" fmla="*/ 168276 w 1263650"/>
                <a:gd name="connsiteY646" fmla="*/ 854075 h 2044699"/>
                <a:gd name="connsiteX647" fmla="*/ 168276 w 1263650"/>
                <a:gd name="connsiteY647" fmla="*/ 850900 h 2044699"/>
                <a:gd name="connsiteX648" fmla="*/ 171451 w 1263650"/>
                <a:gd name="connsiteY648" fmla="*/ 847725 h 2044699"/>
                <a:gd name="connsiteX649" fmla="*/ 174626 w 1263650"/>
                <a:gd name="connsiteY649" fmla="*/ 844550 h 2044699"/>
                <a:gd name="connsiteX650" fmla="*/ 177801 w 1263650"/>
                <a:gd name="connsiteY650" fmla="*/ 841375 h 2044699"/>
                <a:gd name="connsiteX651" fmla="*/ 174626 w 1263650"/>
                <a:gd name="connsiteY651" fmla="*/ 835025 h 2044699"/>
                <a:gd name="connsiteX652" fmla="*/ 174626 w 1263650"/>
                <a:gd name="connsiteY652" fmla="*/ 831850 h 2044699"/>
                <a:gd name="connsiteX653" fmla="*/ 174627 w 1263650"/>
                <a:gd name="connsiteY653" fmla="*/ 831850 h 2044699"/>
                <a:gd name="connsiteX654" fmla="*/ 171452 w 1263650"/>
                <a:gd name="connsiteY654" fmla="*/ 828675 h 2044699"/>
                <a:gd name="connsiteX655" fmla="*/ 168277 w 1263650"/>
                <a:gd name="connsiteY655" fmla="*/ 828675 h 2044699"/>
                <a:gd name="connsiteX656" fmla="*/ 165102 w 1263650"/>
                <a:gd name="connsiteY656" fmla="*/ 828675 h 2044699"/>
                <a:gd name="connsiteX657" fmla="*/ 165102 w 1263650"/>
                <a:gd name="connsiteY657" fmla="*/ 825500 h 2044699"/>
                <a:gd name="connsiteX658" fmla="*/ 165102 w 1263650"/>
                <a:gd name="connsiteY658" fmla="*/ 822325 h 2044699"/>
                <a:gd name="connsiteX659" fmla="*/ 165102 w 1263650"/>
                <a:gd name="connsiteY659" fmla="*/ 819150 h 2044699"/>
                <a:gd name="connsiteX660" fmla="*/ 168277 w 1263650"/>
                <a:gd name="connsiteY660" fmla="*/ 819150 h 2044699"/>
                <a:gd name="connsiteX661" fmla="*/ 171452 w 1263650"/>
                <a:gd name="connsiteY661" fmla="*/ 815975 h 2044699"/>
                <a:gd name="connsiteX662" fmla="*/ 174627 w 1263650"/>
                <a:gd name="connsiteY662" fmla="*/ 812800 h 2044699"/>
                <a:gd name="connsiteX663" fmla="*/ 174627 w 1263650"/>
                <a:gd name="connsiteY663" fmla="*/ 809625 h 2044699"/>
                <a:gd name="connsiteX664" fmla="*/ 177802 w 1263650"/>
                <a:gd name="connsiteY664" fmla="*/ 812800 h 2044699"/>
                <a:gd name="connsiteX665" fmla="*/ 184152 w 1263650"/>
                <a:gd name="connsiteY665" fmla="*/ 812800 h 2044699"/>
                <a:gd name="connsiteX666" fmla="*/ 187327 w 1263650"/>
                <a:gd name="connsiteY666" fmla="*/ 809625 h 2044699"/>
                <a:gd name="connsiteX667" fmla="*/ 193677 w 1263650"/>
                <a:gd name="connsiteY667" fmla="*/ 806450 h 2044699"/>
                <a:gd name="connsiteX668" fmla="*/ 196852 w 1263650"/>
                <a:gd name="connsiteY668" fmla="*/ 809625 h 2044699"/>
                <a:gd name="connsiteX669" fmla="*/ 200027 w 1263650"/>
                <a:gd name="connsiteY669" fmla="*/ 812800 h 2044699"/>
                <a:gd name="connsiteX670" fmla="*/ 202410 w 1263650"/>
                <a:gd name="connsiteY670" fmla="*/ 812800 h 2044699"/>
                <a:gd name="connsiteX671" fmla="*/ 202410 w 1263650"/>
                <a:gd name="connsiteY671" fmla="*/ 808043 h 2044699"/>
                <a:gd name="connsiteX672" fmla="*/ 200026 w 1263650"/>
                <a:gd name="connsiteY672" fmla="*/ 803275 h 2044699"/>
                <a:gd name="connsiteX673" fmla="*/ 196851 w 1263650"/>
                <a:gd name="connsiteY673" fmla="*/ 803275 h 2044699"/>
                <a:gd name="connsiteX674" fmla="*/ 193676 w 1263650"/>
                <a:gd name="connsiteY674" fmla="*/ 803275 h 2044699"/>
                <a:gd name="connsiteX675" fmla="*/ 193676 w 1263650"/>
                <a:gd name="connsiteY675" fmla="*/ 800100 h 2044699"/>
                <a:gd name="connsiteX676" fmla="*/ 193676 w 1263650"/>
                <a:gd name="connsiteY676" fmla="*/ 793750 h 2044699"/>
                <a:gd name="connsiteX677" fmla="*/ 193676 w 1263650"/>
                <a:gd name="connsiteY677" fmla="*/ 787400 h 2044699"/>
                <a:gd name="connsiteX678" fmla="*/ 193676 w 1263650"/>
                <a:gd name="connsiteY678" fmla="*/ 784225 h 2044699"/>
                <a:gd name="connsiteX679" fmla="*/ 193676 w 1263650"/>
                <a:gd name="connsiteY679" fmla="*/ 781050 h 2044699"/>
                <a:gd name="connsiteX680" fmla="*/ 190501 w 1263650"/>
                <a:gd name="connsiteY680" fmla="*/ 777875 h 2044699"/>
                <a:gd name="connsiteX681" fmla="*/ 190501 w 1263650"/>
                <a:gd name="connsiteY681" fmla="*/ 774700 h 2044699"/>
                <a:gd name="connsiteX682" fmla="*/ 187326 w 1263650"/>
                <a:gd name="connsiteY682" fmla="*/ 774700 h 2044699"/>
                <a:gd name="connsiteX683" fmla="*/ 184151 w 1263650"/>
                <a:gd name="connsiteY683" fmla="*/ 777875 h 2044699"/>
                <a:gd name="connsiteX684" fmla="*/ 184151 w 1263650"/>
                <a:gd name="connsiteY684" fmla="*/ 774700 h 2044699"/>
                <a:gd name="connsiteX685" fmla="*/ 184150 w 1263650"/>
                <a:gd name="connsiteY685" fmla="*/ 774700 h 2044699"/>
                <a:gd name="connsiteX686" fmla="*/ 184150 w 1263650"/>
                <a:gd name="connsiteY686" fmla="*/ 777874 h 2044699"/>
                <a:gd name="connsiteX687" fmla="*/ 180976 w 1263650"/>
                <a:gd name="connsiteY687" fmla="*/ 774700 h 2044699"/>
                <a:gd name="connsiteX688" fmla="*/ 180976 w 1263650"/>
                <a:gd name="connsiteY688" fmla="*/ 771525 h 2044699"/>
                <a:gd name="connsiteX689" fmla="*/ 180975 w 1263650"/>
                <a:gd name="connsiteY689" fmla="*/ 771525 h 2044699"/>
                <a:gd name="connsiteX690" fmla="*/ 180975 w 1263650"/>
                <a:gd name="connsiteY690" fmla="*/ 774700 h 2044699"/>
                <a:gd name="connsiteX691" fmla="*/ 180975 w 1263650"/>
                <a:gd name="connsiteY691" fmla="*/ 777875 h 2044699"/>
                <a:gd name="connsiteX692" fmla="*/ 180975 w 1263650"/>
                <a:gd name="connsiteY692" fmla="*/ 781050 h 2044699"/>
                <a:gd name="connsiteX693" fmla="*/ 180976 w 1263650"/>
                <a:gd name="connsiteY693" fmla="*/ 781050 h 2044699"/>
                <a:gd name="connsiteX694" fmla="*/ 180976 w 1263650"/>
                <a:gd name="connsiteY694" fmla="*/ 777875 h 2044699"/>
                <a:gd name="connsiteX695" fmla="*/ 180976 w 1263650"/>
                <a:gd name="connsiteY695" fmla="*/ 774701 h 2044699"/>
                <a:gd name="connsiteX696" fmla="*/ 184150 w 1263650"/>
                <a:gd name="connsiteY696" fmla="*/ 777875 h 2044699"/>
                <a:gd name="connsiteX697" fmla="*/ 184150 w 1263650"/>
                <a:gd name="connsiteY697" fmla="*/ 777874 h 2044699"/>
                <a:gd name="connsiteX698" fmla="*/ 184151 w 1263650"/>
                <a:gd name="connsiteY698" fmla="*/ 777875 h 2044699"/>
                <a:gd name="connsiteX699" fmla="*/ 187326 w 1263650"/>
                <a:gd name="connsiteY699" fmla="*/ 781050 h 2044699"/>
                <a:gd name="connsiteX700" fmla="*/ 190501 w 1263650"/>
                <a:gd name="connsiteY700" fmla="*/ 784225 h 2044699"/>
                <a:gd name="connsiteX701" fmla="*/ 190501 w 1263650"/>
                <a:gd name="connsiteY701" fmla="*/ 787400 h 2044699"/>
                <a:gd name="connsiteX702" fmla="*/ 190500 w 1263650"/>
                <a:gd name="connsiteY702" fmla="*/ 787400 h 2044699"/>
                <a:gd name="connsiteX703" fmla="*/ 190500 w 1263650"/>
                <a:gd name="connsiteY703" fmla="*/ 790575 h 2044699"/>
                <a:gd name="connsiteX704" fmla="*/ 190500 w 1263650"/>
                <a:gd name="connsiteY704" fmla="*/ 796925 h 2044699"/>
                <a:gd name="connsiteX705" fmla="*/ 187325 w 1263650"/>
                <a:gd name="connsiteY705" fmla="*/ 793750 h 2044699"/>
                <a:gd name="connsiteX706" fmla="*/ 180975 w 1263650"/>
                <a:gd name="connsiteY706" fmla="*/ 787400 h 2044699"/>
                <a:gd name="connsiteX707" fmla="*/ 177800 w 1263650"/>
                <a:gd name="connsiteY707" fmla="*/ 784225 h 2044699"/>
                <a:gd name="connsiteX708" fmla="*/ 177800 w 1263650"/>
                <a:gd name="connsiteY708" fmla="*/ 781050 h 2044699"/>
                <a:gd name="connsiteX709" fmla="*/ 184150 w 1263650"/>
                <a:gd name="connsiteY709" fmla="*/ 784225 h 2044699"/>
                <a:gd name="connsiteX710" fmla="*/ 184151 w 1263650"/>
                <a:gd name="connsiteY710" fmla="*/ 784225 h 2044699"/>
                <a:gd name="connsiteX711" fmla="*/ 177801 w 1263650"/>
                <a:gd name="connsiteY711" fmla="*/ 781050 h 2044699"/>
                <a:gd name="connsiteX712" fmla="*/ 177800 w 1263650"/>
                <a:gd name="connsiteY712" fmla="*/ 781050 h 2044699"/>
                <a:gd name="connsiteX713" fmla="*/ 174625 w 1263650"/>
                <a:gd name="connsiteY713" fmla="*/ 781050 h 2044699"/>
                <a:gd name="connsiteX714" fmla="*/ 171450 w 1263650"/>
                <a:gd name="connsiteY714" fmla="*/ 781050 h 2044699"/>
                <a:gd name="connsiteX715" fmla="*/ 171450 w 1263650"/>
                <a:gd name="connsiteY715" fmla="*/ 784225 h 2044699"/>
                <a:gd name="connsiteX716" fmla="*/ 168275 w 1263650"/>
                <a:gd name="connsiteY716" fmla="*/ 787400 h 2044699"/>
                <a:gd name="connsiteX717" fmla="*/ 165100 w 1263650"/>
                <a:gd name="connsiteY717" fmla="*/ 787400 h 2044699"/>
                <a:gd name="connsiteX718" fmla="*/ 161925 w 1263650"/>
                <a:gd name="connsiteY718" fmla="*/ 784225 h 2044699"/>
                <a:gd name="connsiteX719" fmla="*/ 158750 w 1263650"/>
                <a:gd name="connsiteY719" fmla="*/ 787400 h 2044699"/>
                <a:gd name="connsiteX720" fmla="*/ 158750 w 1263650"/>
                <a:gd name="connsiteY720" fmla="*/ 793750 h 2044699"/>
                <a:gd name="connsiteX721" fmla="*/ 161925 w 1263650"/>
                <a:gd name="connsiteY721" fmla="*/ 793750 h 2044699"/>
                <a:gd name="connsiteX722" fmla="*/ 158750 w 1263650"/>
                <a:gd name="connsiteY722" fmla="*/ 800100 h 2044699"/>
                <a:gd name="connsiteX723" fmla="*/ 155575 w 1263650"/>
                <a:gd name="connsiteY723" fmla="*/ 803275 h 2044699"/>
                <a:gd name="connsiteX724" fmla="*/ 155575 w 1263650"/>
                <a:gd name="connsiteY724" fmla="*/ 806450 h 2044699"/>
                <a:gd name="connsiteX725" fmla="*/ 161925 w 1263650"/>
                <a:gd name="connsiteY725" fmla="*/ 809625 h 2044699"/>
                <a:gd name="connsiteX726" fmla="*/ 161925 w 1263650"/>
                <a:gd name="connsiteY726" fmla="*/ 812800 h 2044699"/>
                <a:gd name="connsiteX727" fmla="*/ 158750 w 1263650"/>
                <a:gd name="connsiteY727" fmla="*/ 812800 h 2044699"/>
                <a:gd name="connsiteX728" fmla="*/ 152400 w 1263650"/>
                <a:gd name="connsiteY728" fmla="*/ 812800 h 2044699"/>
                <a:gd name="connsiteX729" fmla="*/ 152400 w 1263650"/>
                <a:gd name="connsiteY729" fmla="*/ 815975 h 2044699"/>
                <a:gd name="connsiteX730" fmla="*/ 152400 w 1263650"/>
                <a:gd name="connsiteY730" fmla="*/ 819150 h 2044699"/>
                <a:gd name="connsiteX731" fmla="*/ 149225 w 1263650"/>
                <a:gd name="connsiteY731" fmla="*/ 822325 h 2044699"/>
                <a:gd name="connsiteX732" fmla="*/ 152400 w 1263650"/>
                <a:gd name="connsiteY732" fmla="*/ 822325 h 2044699"/>
                <a:gd name="connsiteX733" fmla="*/ 155575 w 1263650"/>
                <a:gd name="connsiteY733" fmla="*/ 825500 h 2044699"/>
                <a:gd name="connsiteX734" fmla="*/ 155575 w 1263650"/>
                <a:gd name="connsiteY734" fmla="*/ 828675 h 2044699"/>
                <a:gd name="connsiteX735" fmla="*/ 158750 w 1263650"/>
                <a:gd name="connsiteY735" fmla="*/ 831850 h 2044699"/>
                <a:gd name="connsiteX736" fmla="*/ 155575 w 1263650"/>
                <a:gd name="connsiteY736" fmla="*/ 831850 h 2044699"/>
                <a:gd name="connsiteX737" fmla="*/ 155575 w 1263650"/>
                <a:gd name="connsiteY737" fmla="*/ 835025 h 2044699"/>
                <a:gd name="connsiteX738" fmla="*/ 152400 w 1263650"/>
                <a:gd name="connsiteY738" fmla="*/ 835025 h 2044699"/>
                <a:gd name="connsiteX739" fmla="*/ 152400 w 1263650"/>
                <a:gd name="connsiteY739" fmla="*/ 828675 h 2044699"/>
                <a:gd name="connsiteX740" fmla="*/ 149225 w 1263650"/>
                <a:gd name="connsiteY740" fmla="*/ 828675 h 2044699"/>
                <a:gd name="connsiteX741" fmla="*/ 149225 w 1263650"/>
                <a:gd name="connsiteY741" fmla="*/ 838200 h 2044699"/>
                <a:gd name="connsiteX742" fmla="*/ 149225 w 1263650"/>
                <a:gd name="connsiteY742" fmla="*/ 841375 h 2044699"/>
                <a:gd name="connsiteX743" fmla="*/ 146050 w 1263650"/>
                <a:gd name="connsiteY743" fmla="*/ 841375 h 2044699"/>
                <a:gd name="connsiteX744" fmla="*/ 142875 w 1263650"/>
                <a:gd name="connsiteY744" fmla="*/ 841375 h 2044699"/>
                <a:gd name="connsiteX745" fmla="*/ 142875 w 1263650"/>
                <a:gd name="connsiteY745" fmla="*/ 838200 h 2044699"/>
                <a:gd name="connsiteX746" fmla="*/ 127000 w 1263650"/>
                <a:gd name="connsiteY746" fmla="*/ 819150 h 2044699"/>
                <a:gd name="connsiteX747" fmla="*/ 123825 w 1263650"/>
                <a:gd name="connsiteY747" fmla="*/ 815975 h 2044699"/>
                <a:gd name="connsiteX748" fmla="*/ 123825 w 1263650"/>
                <a:gd name="connsiteY748" fmla="*/ 819150 h 2044699"/>
                <a:gd name="connsiteX749" fmla="*/ 120650 w 1263650"/>
                <a:gd name="connsiteY749" fmla="*/ 819150 h 2044699"/>
                <a:gd name="connsiteX750" fmla="*/ 111125 w 1263650"/>
                <a:gd name="connsiteY750" fmla="*/ 806450 h 2044699"/>
                <a:gd name="connsiteX751" fmla="*/ 107950 w 1263650"/>
                <a:gd name="connsiteY751" fmla="*/ 793750 h 2044699"/>
                <a:gd name="connsiteX752" fmla="*/ 95250 w 1263650"/>
                <a:gd name="connsiteY752" fmla="*/ 787400 h 2044699"/>
                <a:gd name="connsiteX753" fmla="*/ 95250 w 1263650"/>
                <a:gd name="connsiteY753" fmla="*/ 781050 h 2044699"/>
                <a:gd name="connsiteX754" fmla="*/ 95250 w 1263650"/>
                <a:gd name="connsiteY754" fmla="*/ 777875 h 2044699"/>
                <a:gd name="connsiteX755" fmla="*/ 88900 w 1263650"/>
                <a:gd name="connsiteY755" fmla="*/ 781050 h 2044699"/>
                <a:gd name="connsiteX756" fmla="*/ 90805 w 1263650"/>
                <a:gd name="connsiteY756" fmla="*/ 784860 h 2044699"/>
                <a:gd name="connsiteX757" fmla="*/ 85725 w 1263650"/>
                <a:gd name="connsiteY757" fmla="*/ 787400 h 2044699"/>
                <a:gd name="connsiteX758" fmla="*/ 85725 w 1263650"/>
                <a:gd name="connsiteY758" fmla="*/ 793750 h 2044699"/>
                <a:gd name="connsiteX759" fmla="*/ 79375 w 1263650"/>
                <a:gd name="connsiteY759" fmla="*/ 790575 h 2044699"/>
                <a:gd name="connsiteX760" fmla="*/ 95250 w 1263650"/>
                <a:gd name="connsiteY760" fmla="*/ 762000 h 2044699"/>
                <a:gd name="connsiteX761" fmla="*/ 95250 w 1263650"/>
                <a:gd name="connsiteY761" fmla="*/ 746125 h 2044699"/>
                <a:gd name="connsiteX762" fmla="*/ 104775 w 1263650"/>
                <a:gd name="connsiteY762" fmla="*/ 771525 h 2044699"/>
                <a:gd name="connsiteX763" fmla="*/ 111125 w 1263650"/>
                <a:gd name="connsiteY763" fmla="*/ 781050 h 2044699"/>
                <a:gd name="connsiteX764" fmla="*/ 101600 w 1263650"/>
                <a:gd name="connsiteY764" fmla="*/ 752475 h 2044699"/>
                <a:gd name="connsiteX765" fmla="*/ 98425 w 1263650"/>
                <a:gd name="connsiteY765" fmla="*/ 746125 h 2044699"/>
                <a:gd name="connsiteX766" fmla="*/ 95250 w 1263650"/>
                <a:gd name="connsiteY766" fmla="*/ 733425 h 2044699"/>
                <a:gd name="connsiteX767" fmla="*/ 92075 w 1263650"/>
                <a:gd name="connsiteY767" fmla="*/ 730250 h 2044699"/>
                <a:gd name="connsiteX768" fmla="*/ 88900 w 1263650"/>
                <a:gd name="connsiteY768" fmla="*/ 730250 h 2044699"/>
                <a:gd name="connsiteX769" fmla="*/ 85725 w 1263650"/>
                <a:gd name="connsiteY769" fmla="*/ 733425 h 2044699"/>
                <a:gd name="connsiteX770" fmla="*/ 85725 w 1263650"/>
                <a:gd name="connsiteY770" fmla="*/ 730250 h 2044699"/>
                <a:gd name="connsiteX771" fmla="*/ 85725 w 1263650"/>
                <a:gd name="connsiteY771" fmla="*/ 727075 h 2044699"/>
                <a:gd name="connsiteX772" fmla="*/ 85725 w 1263650"/>
                <a:gd name="connsiteY772" fmla="*/ 717550 h 2044699"/>
                <a:gd name="connsiteX773" fmla="*/ 85725 w 1263650"/>
                <a:gd name="connsiteY773" fmla="*/ 708025 h 2044699"/>
                <a:gd name="connsiteX774" fmla="*/ 82550 w 1263650"/>
                <a:gd name="connsiteY774" fmla="*/ 704850 h 2044699"/>
                <a:gd name="connsiteX775" fmla="*/ 82550 w 1263650"/>
                <a:gd name="connsiteY775" fmla="*/ 701675 h 2044699"/>
                <a:gd name="connsiteX776" fmla="*/ 60325 w 1263650"/>
                <a:gd name="connsiteY776" fmla="*/ 673100 h 2044699"/>
                <a:gd name="connsiteX777" fmla="*/ 50800 w 1263650"/>
                <a:gd name="connsiteY777" fmla="*/ 641350 h 2044699"/>
                <a:gd name="connsiteX778" fmla="*/ 38100 w 1263650"/>
                <a:gd name="connsiteY778" fmla="*/ 625475 h 2044699"/>
                <a:gd name="connsiteX779" fmla="*/ 31750 w 1263650"/>
                <a:gd name="connsiteY779" fmla="*/ 615950 h 2044699"/>
                <a:gd name="connsiteX780" fmla="*/ 22225 w 1263650"/>
                <a:gd name="connsiteY780" fmla="*/ 590550 h 2044699"/>
                <a:gd name="connsiteX781" fmla="*/ 22225 w 1263650"/>
                <a:gd name="connsiteY781" fmla="*/ 584200 h 2044699"/>
                <a:gd name="connsiteX782" fmla="*/ 28575 w 1263650"/>
                <a:gd name="connsiteY782" fmla="*/ 581025 h 2044699"/>
                <a:gd name="connsiteX783" fmla="*/ 31750 w 1263650"/>
                <a:gd name="connsiteY783" fmla="*/ 568325 h 2044699"/>
                <a:gd name="connsiteX784" fmla="*/ 31750 w 1263650"/>
                <a:gd name="connsiteY784" fmla="*/ 552450 h 2044699"/>
                <a:gd name="connsiteX785" fmla="*/ 28575 w 1263650"/>
                <a:gd name="connsiteY785" fmla="*/ 536575 h 2044699"/>
                <a:gd name="connsiteX786" fmla="*/ 28575 w 1263650"/>
                <a:gd name="connsiteY786" fmla="*/ 508000 h 2044699"/>
                <a:gd name="connsiteX787" fmla="*/ 38100 w 1263650"/>
                <a:gd name="connsiteY787" fmla="*/ 482600 h 2044699"/>
                <a:gd name="connsiteX788" fmla="*/ 47625 w 1263650"/>
                <a:gd name="connsiteY788" fmla="*/ 473075 h 2044699"/>
                <a:gd name="connsiteX789" fmla="*/ 47625 w 1263650"/>
                <a:gd name="connsiteY789" fmla="*/ 463550 h 2044699"/>
                <a:gd name="connsiteX790" fmla="*/ 50800 w 1263650"/>
                <a:gd name="connsiteY790" fmla="*/ 447675 h 2044699"/>
                <a:gd name="connsiteX791" fmla="*/ 47625 w 1263650"/>
                <a:gd name="connsiteY791" fmla="*/ 438150 h 2044699"/>
                <a:gd name="connsiteX792" fmla="*/ 47625 w 1263650"/>
                <a:gd name="connsiteY792" fmla="*/ 419100 h 2044699"/>
                <a:gd name="connsiteX793" fmla="*/ 44450 w 1263650"/>
                <a:gd name="connsiteY793" fmla="*/ 409575 h 2044699"/>
                <a:gd name="connsiteX794" fmla="*/ 41275 w 1263650"/>
                <a:gd name="connsiteY794" fmla="*/ 400050 h 2044699"/>
                <a:gd name="connsiteX795" fmla="*/ 34925 w 1263650"/>
                <a:gd name="connsiteY795" fmla="*/ 381000 h 2044699"/>
                <a:gd name="connsiteX796" fmla="*/ 31750 w 1263650"/>
                <a:gd name="connsiteY796" fmla="*/ 381000 h 2044699"/>
                <a:gd name="connsiteX797" fmla="*/ 31750 w 1263650"/>
                <a:gd name="connsiteY797" fmla="*/ 374650 h 2044699"/>
                <a:gd name="connsiteX798" fmla="*/ 25400 w 1263650"/>
                <a:gd name="connsiteY798" fmla="*/ 374650 h 2044699"/>
                <a:gd name="connsiteX799" fmla="*/ 28575 w 1263650"/>
                <a:gd name="connsiteY799" fmla="*/ 361950 h 2044699"/>
                <a:gd name="connsiteX800" fmla="*/ 25400 w 1263650"/>
                <a:gd name="connsiteY800" fmla="*/ 358775 h 2044699"/>
                <a:gd name="connsiteX801" fmla="*/ 19050 w 1263650"/>
                <a:gd name="connsiteY801" fmla="*/ 352425 h 2044699"/>
                <a:gd name="connsiteX802" fmla="*/ 0 w 1263650"/>
                <a:gd name="connsiteY802" fmla="*/ 320675 h 2044699"/>
                <a:gd name="connsiteX803" fmla="*/ 3175 w 1263650"/>
                <a:gd name="connsiteY803" fmla="*/ 307975 h 2044699"/>
                <a:gd name="connsiteX804" fmla="*/ 3175 w 1263650"/>
                <a:gd name="connsiteY804" fmla="*/ 282575 h 2044699"/>
                <a:gd name="connsiteX805" fmla="*/ 12700 w 1263650"/>
                <a:gd name="connsiteY805" fmla="*/ 263525 h 2044699"/>
                <a:gd name="connsiteX806" fmla="*/ 22225 w 1263650"/>
                <a:gd name="connsiteY806" fmla="*/ 254000 h 2044699"/>
                <a:gd name="connsiteX807" fmla="*/ 22225 w 1263650"/>
                <a:gd name="connsiteY807" fmla="*/ 250825 h 2044699"/>
                <a:gd name="connsiteX808" fmla="*/ 25400 w 1263650"/>
                <a:gd name="connsiteY808" fmla="*/ 250825 h 2044699"/>
                <a:gd name="connsiteX809" fmla="*/ 34925 w 1263650"/>
                <a:gd name="connsiteY809" fmla="*/ 234950 h 2044699"/>
                <a:gd name="connsiteX810" fmla="*/ 38100 w 1263650"/>
                <a:gd name="connsiteY810" fmla="*/ 231775 h 2044699"/>
                <a:gd name="connsiteX811" fmla="*/ 41275 w 1263650"/>
                <a:gd name="connsiteY811" fmla="*/ 231775 h 2044699"/>
                <a:gd name="connsiteX812" fmla="*/ 41275 w 1263650"/>
                <a:gd name="connsiteY812" fmla="*/ 234950 h 2044699"/>
                <a:gd name="connsiteX813" fmla="*/ 38100 w 1263650"/>
                <a:gd name="connsiteY813" fmla="*/ 238125 h 2044699"/>
                <a:gd name="connsiteX814" fmla="*/ 34925 w 1263650"/>
                <a:gd name="connsiteY814" fmla="*/ 238125 h 2044699"/>
                <a:gd name="connsiteX815" fmla="*/ 34925 w 1263650"/>
                <a:gd name="connsiteY815" fmla="*/ 241300 h 2044699"/>
                <a:gd name="connsiteX816" fmla="*/ 38100 w 1263650"/>
                <a:gd name="connsiteY816" fmla="*/ 244475 h 2044699"/>
                <a:gd name="connsiteX817" fmla="*/ 41275 w 1263650"/>
                <a:gd name="connsiteY817" fmla="*/ 244475 h 2044699"/>
                <a:gd name="connsiteX818" fmla="*/ 41275 w 1263650"/>
                <a:gd name="connsiteY818" fmla="*/ 241300 h 2044699"/>
                <a:gd name="connsiteX819" fmla="*/ 44450 w 1263650"/>
                <a:gd name="connsiteY819" fmla="*/ 238125 h 2044699"/>
                <a:gd name="connsiteX820" fmla="*/ 44450 w 1263650"/>
                <a:gd name="connsiteY820" fmla="*/ 234950 h 2044699"/>
                <a:gd name="connsiteX821" fmla="*/ 47625 w 1263650"/>
                <a:gd name="connsiteY821" fmla="*/ 231775 h 2044699"/>
                <a:gd name="connsiteX822" fmla="*/ 50800 w 1263650"/>
                <a:gd name="connsiteY822" fmla="*/ 228600 h 2044699"/>
                <a:gd name="connsiteX823" fmla="*/ 53975 w 1263650"/>
                <a:gd name="connsiteY823" fmla="*/ 228600 h 2044699"/>
                <a:gd name="connsiteX824" fmla="*/ 57150 w 1263650"/>
                <a:gd name="connsiteY824" fmla="*/ 225425 h 2044699"/>
                <a:gd name="connsiteX825" fmla="*/ 60325 w 1263650"/>
                <a:gd name="connsiteY825" fmla="*/ 225425 h 2044699"/>
                <a:gd name="connsiteX826" fmla="*/ 63500 w 1263650"/>
                <a:gd name="connsiteY826" fmla="*/ 222250 h 2044699"/>
                <a:gd name="connsiteX827" fmla="*/ 66675 w 1263650"/>
                <a:gd name="connsiteY827" fmla="*/ 222250 h 2044699"/>
                <a:gd name="connsiteX828" fmla="*/ 66675 w 1263650"/>
                <a:gd name="connsiteY828" fmla="*/ 219075 h 2044699"/>
                <a:gd name="connsiteX829" fmla="*/ 63500 w 1263650"/>
                <a:gd name="connsiteY829" fmla="*/ 219075 h 2044699"/>
                <a:gd name="connsiteX830" fmla="*/ 63500 w 1263650"/>
                <a:gd name="connsiteY830" fmla="*/ 215900 h 2044699"/>
                <a:gd name="connsiteX831" fmla="*/ 57150 w 1263650"/>
                <a:gd name="connsiteY831" fmla="*/ 215900 h 2044699"/>
                <a:gd name="connsiteX832" fmla="*/ 57150 w 1263650"/>
                <a:gd name="connsiteY832" fmla="*/ 219075 h 2044699"/>
                <a:gd name="connsiteX833" fmla="*/ 53975 w 1263650"/>
                <a:gd name="connsiteY833" fmla="*/ 219075 h 2044699"/>
                <a:gd name="connsiteX834" fmla="*/ 47625 w 1263650"/>
                <a:gd name="connsiteY834" fmla="*/ 228600 h 2044699"/>
                <a:gd name="connsiteX835" fmla="*/ 44450 w 1263650"/>
                <a:gd name="connsiteY835" fmla="*/ 228600 h 2044699"/>
                <a:gd name="connsiteX836" fmla="*/ 41275 w 1263650"/>
                <a:gd name="connsiteY836" fmla="*/ 225425 h 2044699"/>
                <a:gd name="connsiteX837" fmla="*/ 44450 w 1263650"/>
                <a:gd name="connsiteY837" fmla="*/ 222250 h 2044699"/>
                <a:gd name="connsiteX838" fmla="*/ 47625 w 1263650"/>
                <a:gd name="connsiteY838" fmla="*/ 215900 h 2044699"/>
                <a:gd name="connsiteX839" fmla="*/ 66675 w 1263650"/>
                <a:gd name="connsiteY839" fmla="*/ 193675 h 2044699"/>
                <a:gd name="connsiteX840" fmla="*/ 69850 w 1263650"/>
                <a:gd name="connsiteY840" fmla="*/ 184150 h 2044699"/>
                <a:gd name="connsiteX841" fmla="*/ 69850 w 1263650"/>
                <a:gd name="connsiteY841" fmla="*/ 177800 h 2044699"/>
                <a:gd name="connsiteX842" fmla="*/ 73025 w 1263650"/>
                <a:gd name="connsiteY842" fmla="*/ 165100 h 2044699"/>
                <a:gd name="connsiteX843" fmla="*/ 76200 w 1263650"/>
                <a:gd name="connsiteY843" fmla="*/ 155575 h 2044699"/>
                <a:gd name="connsiteX844" fmla="*/ 95250 w 1263650"/>
                <a:gd name="connsiteY844" fmla="*/ 120650 h 2044699"/>
                <a:gd name="connsiteX845" fmla="*/ 98425 w 1263650"/>
                <a:gd name="connsiteY845" fmla="*/ 104775 h 2044699"/>
                <a:gd name="connsiteX846" fmla="*/ 98425 w 1263650"/>
                <a:gd name="connsiteY846" fmla="*/ 92075 h 2044699"/>
                <a:gd name="connsiteX847" fmla="*/ 104775 w 1263650"/>
                <a:gd name="connsiteY847" fmla="*/ 92075 h 2044699"/>
                <a:gd name="connsiteX848" fmla="*/ 98425 w 1263650"/>
                <a:gd name="connsiteY848" fmla="*/ 88900 h 2044699"/>
                <a:gd name="connsiteX849" fmla="*/ 101600 w 1263650"/>
                <a:gd name="connsiteY849" fmla="*/ 53975 h 2044699"/>
                <a:gd name="connsiteX850" fmla="*/ 92075 w 1263650"/>
                <a:gd name="connsiteY850" fmla="*/ 50800 h 2044699"/>
                <a:gd name="connsiteX851" fmla="*/ 88900 w 1263650"/>
                <a:gd name="connsiteY851" fmla="*/ 41275 h 2044699"/>
                <a:gd name="connsiteX852" fmla="*/ 98425 w 1263650"/>
                <a:gd name="connsiteY852" fmla="*/ 28575 h 2044699"/>
                <a:gd name="connsiteX853" fmla="*/ 104775 w 1263650"/>
                <a:gd name="connsiteY853" fmla="*/ 15875 h 2044699"/>
                <a:gd name="connsiteX854" fmla="*/ 104775 w 1263650"/>
                <a:gd name="connsiteY854" fmla="*/ 12700 h 2044699"/>
                <a:gd name="connsiteX855" fmla="*/ 104775 w 1263650"/>
                <a:gd name="connsiteY855" fmla="*/ 0 h 2044699"/>
                <a:gd name="connsiteX0" fmla="*/ 577850 w 1263650"/>
                <a:gd name="connsiteY0" fmla="*/ 1809749 h 2044699"/>
                <a:gd name="connsiteX1" fmla="*/ 561975 w 1263650"/>
                <a:gd name="connsiteY1" fmla="*/ 1797049 h 2044699"/>
                <a:gd name="connsiteX2" fmla="*/ 565150 w 1263650"/>
                <a:gd name="connsiteY2" fmla="*/ 1797049 h 2044699"/>
                <a:gd name="connsiteX3" fmla="*/ 568325 w 1263650"/>
                <a:gd name="connsiteY3" fmla="*/ 1797049 h 2044699"/>
                <a:gd name="connsiteX4" fmla="*/ 571500 w 1263650"/>
                <a:gd name="connsiteY4" fmla="*/ 1803399 h 2044699"/>
                <a:gd name="connsiteX5" fmla="*/ 577850 w 1263650"/>
                <a:gd name="connsiteY5" fmla="*/ 1806574 h 2044699"/>
                <a:gd name="connsiteX6" fmla="*/ 577850 w 1263650"/>
                <a:gd name="connsiteY6" fmla="*/ 1809749 h 2044699"/>
                <a:gd name="connsiteX7" fmla="*/ 654050 w 1263650"/>
                <a:gd name="connsiteY7" fmla="*/ 1784349 h 2044699"/>
                <a:gd name="connsiteX8" fmla="*/ 657225 w 1263650"/>
                <a:gd name="connsiteY8" fmla="*/ 1784349 h 2044699"/>
                <a:gd name="connsiteX9" fmla="*/ 657225 w 1263650"/>
                <a:gd name="connsiteY9" fmla="*/ 1787524 h 2044699"/>
                <a:gd name="connsiteX10" fmla="*/ 654050 w 1263650"/>
                <a:gd name="connsiteY10" fmla="*/ 1787524 h 2044699"/>
                <a:gd name="connsiteX11" fmla="*/ 654050 w 1263650"/>
                <a:gd name="connsiteY11" fmla="*/ 1784349 h 2044699"/>
                <a:gd name="connsiteX12" fmla="*/ 320675 w 1263650"/>
                <a:gd name="connsiteY12" fmla="*/ 1441449 h 2044699"/>
                <a:gd name="connsiteX13" fmla="*/ 320678 w 1263650"/>
                <a:gd name="connsiteY13" fmla="*/ 1441452 h 2044699"/>
                <a:gd name="connsiteX14" fmla="*/ 320678 w 1263650"/>
                <a:gd name="connsiteY14" fmla="*/ 1441449 h 2044699"/>
                <a:gd name="connsiteX15" fmla="*/ 320675 w 1263650"/>
                <a:gd name="connsiteY15" fmla="*/ 1441449 h 2044699"/>
                <a:gd name="connsiteX16" fmla="*/ 200026 w 1263650"/>
                <a:gd name="connsiteY16" fmla="*/ 857250 h 2044699"/>
                <a:gd name="connsiteX17" fmla="*/ 202410 w 1263650"/>
                <a:gd name="connsiteY17" fmla="*/ 859634 h 2044699"/>
                <a:gd name="connsiteX18" fmla="*/ 202410 w 1263650"/>
                <a:gd name="connsiteY18" fmla="*/ 859633 h 2044699"/>
                <a:gd name="connsiteX19" fmla="*/ 200027 w 1263650"/>
                <a:gd name="connsiteY19" fmla="*/ 857250 h 2044699"/>
                <a:gd name="connsiteX20" fmla="*/ 200026 w 1263650"/>
                <a:gd name="connsiteY20" fmla="*/ 857250 h 2044699"/>
                <a:gd name="connsiteX21" fmla="*/ 193676 w 1263650"/>
                <a:gd name="connsiteY21" fmla="*/ 854075 h 2044699"/>
                <a:gd name="connsiteX22" fmla="*/ 193676 w 1263650"/>
                <a:gd name="connsiteY22" fmla="*/ 857250 h 2044699"/>
                <a:gd name="connsiteX23" fmla="*/ 193677 w 1263650"/>
                <a:gd name="connsiteY23" fmla="*/ 857250 h 2044699"/>
                <a:gd name="connsiteX24" fmla="*/ 193677 w 1263650"/>
                <a:gd name="connsiteY24" fmla="*/ 854075 h 2044699"/>
                <a:gd name="connsiteX25" fmla="*/ 193676 w 1263650"/>
                <a:gd name="connsiteY25" fmla="*/ 854075 h 2044699"/>
                <a:gd name="connsiteX26" fmla="*/ 190501 w 1263650"/>
                <a:gd name="connsiteY26" fmla="*/ 847724 h 2044699"/>
                <a:gd name="connsiteX27" fmla="*/ 190501 w 1263650"/>
                <a:gd name="connsiteY27" fmla="*/ 847725 h 2044699"/>
                <a:gd name="connsiteX28" fmla="*/ 190501 w 1263650"/>
                <a:gd name="connsiteY28" fmla="*/ 850900 h 2044699"/>
                <a:gd name="connsiteX29" fmla="*/ 190501 w 1263650"/>
                <a:gd name="connsiteY29" fmla="*/ 854075 h 2044699"/>
                <a:gd name="connsiteX30" fmla="*/ 190502 w 1263650"/>
                <a:gd name="connsiteY30" fmla="*/ 854075 h 2044699"/>
                <a:gd name="connsiteX31" fmla="*/ 190502 w 1263650"/>
                <a:gd name="connsiteY31" fmla="*/ 850900 h 2044699"/>
                <a:gd name="connsiteX32" fmla="*/ 190502 w 1263650"/>
                <a:gd name="connsiteY32" fmla="*/ 847725 h 2044699"/>
                <a:gd name="connsiteX33" fmla="*/ 190501 w 1263650"/>
                <a:gd name="connsiteY33" fmla="*/ 847724 h 2044699"/>
                <a:gd name="connsiteX34" fmla="*/ 187326 w 1263650"/>
                <a:gd name="connsiteY34" fmla="*/ 838200 h 2044699"/>
                <a:gd name="connsiteX35" fmla="*/ 187326 w 1263650"/>
                <a:gd name="connsiteY35" fmla="*/ 841375 h 2044699"/>
                <a:gd name="connsiteX36" fmla="*/ 187326 w 1263650"/>
                <a:gd name="connsiteY36" fmla="*/ 844550 h 2044699"/>
                <a:gd name="connsiteX37" fmla="*/ 187327 w 1263650"/>
                <a:gd name="connsiteY37" fmla="*/ 844550 h 2044699"/>
                <a:gd name="connsiteX38" fmla="*/ 187327 w 1263650"/>
                <a:gd name="connsiteY38" fmla="*/ 841375 h 2044699"/>
                <a:gd name="connsiteX39" fmla="*/ 187327 w 1263650"/>
                <a:gd name="connsiteY39" fmla="*/ 838200 h 2044699"/>
                <a:gd name="connsiteX40" fmla="*/ 187326 w 1263650"/>
                <a:gd name="connsiteY40" fmla="*/ 838200 h 2044699"/>
                <a:gd name="connsiteX41" fmla="*/ 184151 w 1263650"/>
                <a:gd name="connsiteY41" fmla="*/ 835025 h 2044699"/>
                <a:gd name="connsiteX42" fmla="*/ 184151 w 1263650"/>
                <a:gd name="connsiteY42" fmla="*/ 838200 h 2044699"/>
                <a:gd name="connsiteX43" fmla="*/ 184152 w 1263650"/>
                <a:gd name="connsiteY43" fmla="*/ 838200 h 2044699"/>
                <a:gd name="connsiteX44" fmla="*/ 184152 w 1263650"/>
                <a:gd name="connsiteY44" fmla="*/ 835025 h 2044699"/>
                <a:gd name="connsiteX45" fmla="*/ 184151 w 1263650"/>
                <a:gd name="connsiteY45" fmla="*/ 835025 h 2044699"/>
                <a:gd name="connsiteX46" fmla="*/ 177801 w 1263650"/>
                <a:gd name="connsiteY46" fmla="*/ 831850 h 2044699"/>
                <a:gd name="connsiteX47" fmla="*/ 177801 w 1263650"/>
                <a:gd name="connsiteY47" fmla="*/ 835025 h 2044699"/>
                <a:gd name="connsiteX48" fmla="*/ 177802 w 1263650"/>
                <a:gd name="connsiteY48" fmla="*/ 835025 h 2044699"/>
                <a:gd name="connsiteX49" fmla="*/ 177802 w 1263650"/>
                <a:gd name="connsiteY49" fmla="*/ 831850 h 2044699"/>
                <a:gd name="connsiteX50" fmla="*/ 177801 w 1263650"/>
                <a:gd name="connsiteY50" fmla="*/ 831850 h 2044699"/>
                <a:gd name="connsiteX51" fmla="*/ 187325 w 1263650"/>
                <a:gd name="connsiteY51" fmla="*/ 784225 h 2044699"/>
                <a:gd name="connsiteX52" fmla="*/ 187325 w 1263650"/>
                <a:gd name="connsiteY52" fmla="*/ 787400 h 2044699"/>
                <a:gd name="connsiteX53" fmla="*/ 187326 w 1263650"/>
                <a:gd name="connsiteY53" fmla="*/ 787400 h 2044699"/>
                <a:gd name="connsiteX54" fmla="*/ 187326 w 1263650"/>
                <a:gd name="connsiteY54" fmla="*/ 784225 h 2044699"/>
                <a:gd name="connsiteX55" fmla="*/ 187325 w 1263650"/>
                <a:gd name="connsiteY55" fmla="*/ 784225 h 2044699"/>
                <a:gd name="connsiteX56" fmla="*/ 92075 w 1263650"/>
                <a:gd name="connsiteY56" fmla="*/ 784225 h 2044699"/>
                <a:gd name="connsiteX57" fmla="*/ 92075 w 1263650"/>
                <a:gd name="connsiteY57" fmla="*/ 787400 h 2044699"/>
                <a:gd name="connsiteX58" fmla="*/ 90805 w 1263650"/>
                <a:gd name="connsiteY58" fmla="*/ 784860 h 2044699"/>
                <a:gd name="connsiteX59" fmla="*/ 92075 w 1263650"/>
                <a:gd name="connsiteY59" fmla="*/ 784225 h 2044699"/>
                <a:gd name="connsiteX60" fmla="*/ 180975 w 1263650"/>
                <a:gd name="connsiteY60" fmla="*/ 774700 h 2044699"/>
                <a:gd name="connsiteX61" fmla="*/ 180976 w 1263650"/>
                <a:gd name="connsiteY61" fmla="*/ 774700 h 2044699"/>
                <a:gd name="connsiteX62" fmla="*/ 180976 w 1263650"/>
                <a:gd name="connsiteY62" fmla="*/ 774701 h 2044699"/>
                <a:gd name="connsiteX63" fmla="*/ 180975 w 1263650"/>
                <a:gd name="connsiteY63" fmla="*/ 774700 h 2044699"/>
                <a:gd name="connsiteX64" fmla="*/ 184150 w 1263650"/>
                <a:gd name="connsiteY64" fmla="*/ 769937 h 2044699"/>
                <a:gd name="connsiteX65" fmla="*/ 184150 w 1263650"/>
                <a:gd name="connsiteY65" fmla="*/ 771525 h 2044699"/>
                <a:gd name="connsiteX66" fmla="*/ 184151 w 1263650"/>
                <a:gd name="connsiteY66" fmla="*/ 771525 h 2044699"/>
                <a:gd name="connsiteX67" fmla="*/ 184151 w 1263650"/>
                <a:gd name="connsiteY67" fmla="*/ 769937 h 2044699"/>
                <a:gd name="connsiteX68" fmla="*/ 184150 w 1263650"/>
                <a:gd name="connsiteY68" fmla="*/ 769937 h 2044699"/>
                <a:gd name="connsiteX69" fmla="*/ 555625 w 1263650"/>
                <a:gd name="connsiteY69" fmla="*/ 641350 h 2044699"/>
                <a:gd name="connsiteX70" fmla="*/ 561975 w 1263650"/>
                <a:gd name="connsiteY70" fmla="*/ 644525 h 2044699"/>
                <a:gd name="connsiteX71" fmla="*/ 561976 w 1263650"/>
                <a:gd name="connsiteY71" fmla="*/ 644525 h 2044699"/>
                <a:gd name="connsiteX72" fmla="*/ 555626 w 1263650"/>
                <a:gd name="connsiteY72" fmla="*/ 641350 h 2044699"/>
                <a:gd name="connsiteX73" fmla="*/ 555625 w 1263650"/>
                <a:gd name="connsiteY73" fmla="*/ 641350 h 2044699"/>
                <a:gd name="connsiteX74" fmla="*/ 104775 w 1263650"/>
                <a:gd name="connsiteY74" fmla="*/ 0 h 2044699"/>
                <a:gd name="connsiteX75" fmla="*/ 107950 w 1263650"/>
                <a:gd name="connsiteY75" fmla="*/ 3175 h 2044699"/>
                <a:gd name="connsiteX76" fmla="*/ 114300 w 1263650"/>
                <a:gd name="connsiteY76" fmla="*/ 3175 h 2044699"/>
                <a:gd name="connsiteX77" fmla="*/ 123825 w 1263650"/>
                <a:gd name="connsiteY77" fmla="*/ 6350 h 2044699"/>
                <a:gd name="connsiteX78" fmla="*/ 133350 w 1263650"/>
                <a:gd name="connsiteY78" fmla="*/ 9525 h 2044699"/>
                <a:gd name="connsiteX79" fmla="*/ 136525 w 1263650"/>
                <a:gd name="connsiteY79" fmla="*/ 9525 h 2044699"/>
                <a:gd name="connsiteX80" fmla="*/ 146050 w 1263650"/>
                <a:gd name="connsiteY80" fmla="*/ 12700 h 2044699"/>
                <a:gd name="connsiteX81" fmla="*/ 155575 w 1263650"/>
                <a:gd name="connsiteY81" fmla="*/ 15875 h 2044699"/>
                <a:gd name="connsiteX82" fmla="*/ 158750 w 1263650"/>
                <a:gd name="connsiteY82" fmla="*/ 15875 h 2044699"/>
                <a:gd name="connsiteX83" fmla="*/ 161925 w 1263650"/>
                <a:gd name="connsiteY83" fmla="*/ 15875 h 2044699"/>
                <a:gd name="connsiteX84" fmla="*/ 180975 w 1263650"/>
                <a:gd name="connsiteY84" fmla="*/ 22225 h 2044699"/>
                <a:gd name="connsiteX85" fmla="*/ 190500 w 1263650"/>
                <a:gd name="connsiteY85" fmla="*/ 22225 h 2044699"/>
                <a:gd name="connsiteX86" fmla="*/ 200025 w 1263650"/>
                <a:gd name="connsiteY86" fmla="*/ 25400 h 2044699"/>
                <a:gd name="connsiteX87" fmla="*/ 203200 w 1263650"/>
                <a:gd name="connsiteY87" fmla="*/ 28575 h 2044699"/>
                <a:gd name="connsiteX88" fmla="*/ 215900 w 1263650"/>
                <a:gd name="connsiteY88" fmla="*/ 28575 h 2044699"/>
                <a:gd name="connsiteX89" fmla="*/ 215900 w 1263650"/>
                <a:gd name="connsiteY89" fmla="*/ 31750 h 2044699"/>
                <a:gd name="connsiteX90" fmla="*/ 219075 w 1263650"/>
                <a:gd name="connsiteY90" fmla="*/ 31750 h 2044699"/>
                <a:gd name="connsiteX91" fmla="*/ 222250 w 1263650"/>
                <a:gd name="connsiteY91" fmla="*/ 31750 h 2044699"/>
                <a:gd name="connsiteX92" fmla="*/ 225425 w 1263650"/>
                <a:gd name="connsiteY92" fmla="*/ 31750 h 2044699"/>
                <a:gd name="connsiteX93" fmla="*/ 228600 w 1263650"/>
                <a:gd name="connsiteY93" fmla="*/ 31750 h 2044699"/>
                <a:gd name="connsiteX94" fmla="*/ 231775 w 1263650"/>
                <a:gd name="connsiteY94" fmla="*/ 34925 h 2044699"/>
                <a:gd name="connsiteX95" fmla="*/ 238125 w 1263650"/>
                <a:gd name="connsiteY95" fmla="*/ 34925 h 2044699"/>
                <a:gd name="connsiteX96" fmla="*/ 247650 w 1263650"/>
                <a:gd name="connsiteY96" fmla="*/ 38100 h 2044699"/>
                <a:gd name="connsiteX97" fmla="*/ 263525 w 1263650"/>
                <a:gd name="connsiteY97" fmla="*/ 41275 h 2044699"/>
                <a:gd name="connsiteX98" fmla="*/ 269875 w 1263650"/>
                <a:gd name="connsiteY98" fmla="*/ 44450 h 2044699"/>
                <a:gd name="connsiteX99" fmla="*/ 282575 w 1263650"/>
                <a:gd name="connsiteY99" fmla="*/ 47625 h 2044699"/>
                <a:gd name="connsiteX100" fmla="*/ 307975 w 1263650"/>
                <a:gd name="connsiteY100" fmla="*/ 53975 h 2044699"/>
                <a:gd name="connsiteX101" fmla="*/ 314325 w 1263650"/>
                <a:gd name="connsiteY101" fmla="*/ 53975 h 2044699"/>
                <a:gd name="connsiteX102" fmla="*/ 320675 w 1263650"/>
                <a:gd name="connsiteY102" fmla="*/ 57150 h 2044699"/>
                <a:gd name="connsiteX103" fmla="*/ 327025 w 1263650"/>
                <a:gd name="connsiteY103" fmla="*/ 57150 h 2044699"/>
                <a:gd name="connsiteX104" fmla="*/ 346075 w 1263650"/>
                <a:gd name="connsiteY104" fmla="*/ 60325 h 2044699"/>
                <a:gd name="connsiteX105" fmla="*/ 355600 w 1263650"/>
                <a:gd name="connsiteY105" fmla="*/ 63500 h 2044699"/>
                <a:gd name="connsiteX106" fmla="*/ 365125 w 1263650"/>
                <a:gd name="connsiteY106" fmla="*/ 66675 h 2044699"/>
                <a:gd name="connsiteX107" fmla="*/ 368300 w 1263650"/>
                <a:gd name="connsiteY107" fmla="*/ 66675 h 2044699"/>
                <a:gd name="connsiteX108" fmla="*/ 371475 w 1263650"/>
                <a:gd name="connsiteY108" fmla="*/ 66675 h 2044699"/>
                <a:gd name="connsiteX109" fmla="*/ 393700 w 1263650"/>
                <a:gd name="connsiteY109" fmla="*/ 73025 h 2044699"/>
                <a:gd name="connsiteX110" fmla="*/ 460375 w 1263650"/>
                <a:gd name="connsiteY110" fmla="*/ 92075 h 2044699"/>
                <a:gd name="connsiteX111" fmla="*/ 473075 w 1263650"/>
                <a:gd name="connsiteY111" fmla="*/ 95250 h 2044699"/>
                <a:gd name="connsiteX112" fmla="*/ 482600 w 1263650"/>
                <a:gd name="connsiteY112" fmla="*/ 98425 h 2044699"/>
                <a:gd name="connsiteX113" fmla="*/ 485775 w 1263650"/>
                <a:gd name="connsiteY113" fmla="*/ 98425 h 2044699"/>
                <a:gd name="connsiteX114" fmla="*/ 498475 w 1263650"/>
                <a:gd name="connsiteY114" fmla="*/ 101600 h 2044699"/>
                <a:gd name="connsiteX115" fmla="*/ 501650 w 1263650"/>
                <a:gd name="connsiteY115" fmla="*/ 101600 h 2044699"/>
                <a:gd name="connsiteX116" fmla="*/ 508000 w 1263650"/>
                <a:gd name="connsiteY116" fmla="*/ 101600 h 2044699"/>
                <a:gd name="connsiteX117" fmla="*/ 523875 w 1263650"/>
                <a:gd name="connsiteY117" fmla="*/ 107950 h 2044699"/>
                <a:gd name="connsiteX118" fmla="*/ 527050 w 1263650"/>
                <a:gd name="connsiteY118" fmla="*/ 107950 h 2044699"/>
                <a:gd name="connsiteX119" fmla="*/ 530225 w 1263650"/>
                <a:gd name="connsiteY119" fmla="*/ 107950 h 2044699"/>
                <a:gd name="connsiteX120" fmla="*/ 539750 w 1263650"/>
                <a:gd name="connsiteY120" fmla="*/ 111125 h 2044699"/>
                <a:gd name="connsiteX121" fmla="*/ 542925 w 1263650"/>
                <a:gd name="connsiteY121" fmla="*/ 111125 h 2044699"/>
                <a:gd name="connsiteX122" fmla="*/ 546100 w 1263650"/>
                <a:gd name="connsiteY122" fmla="*/ 111125 h 2044699"/>
                <a:gd name="connsiteX123" fmla="*/ 549275 w 1263650"/>
                <a:gd name="connsiteY123" fmla="*/ 114300 h 2044699"/>
                <a:gd name="connsiteX124" fmla="*/ 552450 w 1263650"/>
                <a:gd name="connsiteY124" fmla="*/ 114300 h 2044699"/>
                <a:gd name="connsiteX125" fmla="*/ 555625 w 1263650"/>
                <a:gd name="connsiteY125" fmla="*/ 114300 h 2044699"/>
                <a:gd name="connsiteX126" fmla="*/ 558800 w 1263650"/>
                <a:gd name="connsiteY126" fmla="*/ 114300 h 2044699"/>
                <a:gd name="connsiteX127" fmla="*/ 561975 w 1263650"/>
                <a:gd name="connsiteY127" fmla="*/ 114300 h 2044699"/>
                <a:gd name="connsiteX128" fmla="*/ 565150 w 1263650"/>
                <a:gd name="connsiteY128" fmla="*/ 117475 h 2044699"/>
                <a:gd name="connsiteX129" fmla="*/ 574675 w 1263650"/>
                <a:gd name="connsiteY129" fmla="*/ 120650 h 2044699"/>
                <a:gd name="connsiteX130" fmla="*/ 584200 w 1263650"/>
                <a:gd name="connsiteY130" fmla="*/ 120650 h 2044699"/>
                <a:gd name="connsiteX131" fmla="*/ 606425 w 1263650"/>
                <a:gd name="connsiteY131" fmla="*/ 127000 h 2044699"/>
                <a:gd name="connsiteX132" fmla="*/ 628650 w 1263650"/>
                <a:gd name="connsiteY132" fmla="*/ 130175 h 2044699"/>
                <a:gd name="connsiteX133" fmla="*/ 650875 w 1263650"/>
                <a:gd name="connsiteY133" fmla="*/ 136525 h 2044699"/>
                <a:gd name="connsiteX134" fmla="*/ 660400 w 1263650"/>
                <a:gd name="connsiteY134" fmla="*/ 139700 h 2044699"/>
                <a:gd name="connsiteX135" fmla="*/ 676275 w 1263650"/>
                <a:gd name="connsiteY135" fmla="*/ 142875 h 2044699"/>
                <a:gd name="connsiteX136" fmla="*/ 682625 w 1263650"/>
                <a:gd name="connsiteY136" fmla="*/ 142875 h 2044699"/>
                <a:gd name="connsiteX137" fmla="*/ 679450 w 1263650"/>
                <a:gd name="connsiteY137" fmla="*/ 155575 h 2044699"/>
                <a:gd name="connsiteX138" fmla="*/ 676275 w 1263650"/>
                <a:gd name="connsiteY138" fmla="*/ 161925 h 2044699"/>
                <a:gd name="connsiteX139" fmla="*/ 676275 w 1263650"/>
                <a:gd name="connsiteY139" fmla="*/ 165100 h 2044699"/>
                <a:gd name="connsiteX140" fmla="*/ 676275 w 1263650"/>
                <a:gd name="connsiteY140" fmla="*/ 174625 h 2044699"/>
                <a:gd name="connsiteX141" fmla="*/ 673100 w 1263650"/>
                <a:gd name="connsiteY141" fmla="*/ 187325 h 2044699"/>
                <a:gd name="connsiteX142" fmla="*/ 666750 w 1263650"/>
                <a:gd name="connsiteY142" fmla="*/ 203200 h 2044699"/>
                <a:gd name="connsiteX143" fmla="*/ 666750 w 1263650"/>
                <a:gd name="connsiteY143" fmla="*/ 206375 h 2044699"/>
                <a:gd name="connsiteX144" fmla="*/ 660400 w 1263650"/>
                <a:gd name="connsiteY144" fmla="*/ 234950 h 2044699"/>
                <a:gd name="connsiteX145" fmla="*/ 660400 w 1263650"/>
                <a:gd name="connsiteY145" fmla="*/ 241300 h 2044699"/>
                <a:gd name="connsiteX146" fmla="*/ 650875 w 1263650"/>
                <a:gd name="connsiteY146" fmla="*/ 273050 h 2044699"/>
                <a:gd name="connsiteX147" fmla="*/ 647700 w 1263650"/>
                <a:gd name="connsiteY147" fmla="*/ 295275 h 2044699"/>
                <a:gd name="connsiteX148" fmla="*/ 647700 w 1263650"/>
                <a:gd name="connsiteY148" fmla="*/ 298450 h 2044699"/>
                <a:gd name="connsiteX149" fmla="*/ 644525 w 1263650"/>
                <a:gd name="connsiteY149" fmla="*/ 307975 h 2044699"/>
                <a:gd name="connsiteX150" fmla="*/ 641350 w 1263650"/>
                <a:gd name="connsiteY150" fmla="*/ 330200 h 2044699"/>
                <a:gd name="connsiteX151" fmla="*/ 635000 w 1263650"/>
                <a:gd name="connsiteY151" fmla="*/ 352425 h 2044699"/>
                <a:gd name="connsiteX152" fmla="*/ 631825 w 1263650"/>
                <a:gd name="connsiteY152" fmla="*/ 365125 h 2044699"/>
                <a:gd name="connsiteX153" fmla="*/ 628650 w 1263650"/>
                <a:gd name="connsiteY153" fmla="*/ 374650 h 2044699"/>
                <a:gd name="connsiteX154" fmla="*/ 628650 w 1263650"/>
                <a:gd name="connsiteY154" fmla="*/ 381000 h 2044699"/>
                <a:gd name="connsiteX155" fmla="*/ 628650 w 1263650"/>
                <a:gd name="connsiteY155" fmla="*/ 387350 h 2044699"/>
                <a:gd name="connsiteX156" fmla="*/ 622300 w 1263650"/>
                <a:gd name="connsiteY156" fmla="*/ 419100 h 2044699"/>
                <a:gd name="connsiteX157" fmla="*/ 619125 w 1263650"/>
                <a:gd name="connsiteY157" fmla="*/ 434975 h 2044699"/>
                <a:gd name="connsiteX158" fmla="*/ 612775 w 1263650"/>
                <a:gd name="connsiteY158" fmla="*/ 457200 h 2044699"/>
                <a:gd name="connsiteX159" fmla="*/ 606425 w 1263650"/>
                <a:gd name="connsiteY159" fmla="*/ 476250 h 2044699"/>
                <a:gd name="connsiteX160" fmla="*/ 600075 w 1263650"/>
                <a:gd name="connsiteY160" fmla="*/ 511175 h 2044699"/>
                <a:gd name="connsiteX161" fmla="*/ 587375 w 1263650"/>
                <a:gd name="connsiteY161" fmla="*/ 568325 h 2044699"/>
                <a:gd name="connsiteX162" fmla="*/ 587375 w 1263650"/>
                <a:gd name="connsiteY162" fmla="*/ 574675 h 2044699"/>
                <a:gd name="connsiteX163" fmla="*/ 577850 w 1263650"/>
                <a:gd name="connsiteY163" fmla="*/ 612775 h 2044699"/>
                <a:gd name="connsiteX164" fmla="*/ 574675 w 1263650"/>
                <a:gd name="connsiteY164" fmla="*/ 619125 h 2044699"/>
                <a:gd name="connsiteX165" fmla="*/ 574675 w 1263650"/>
                <a:gd name="connsiteY165" fmla="*/ 622300 h 2044699"/>
                <a:gd name="connsiteX166" fmla="*/ 574676 w 1263650"/>
                <a:gd name="connsiteY166" fmla="*/ 622300 h 2044699"/>
                <a:gd name="connsiteX167" fmla="*/ 573884 w 1263650"/>
                <a:gd name="connsiteY167" fmla="*/ 626260 h 2044699"/>
                <a:gd name="connsiteX168" fmla="*/ 573884 w 1263650"/>
                <a:gd name="connsiteY168" fmla="*/ 629444 h 2044699"/>
                <a:gd name="connsiteX169" fmla="*/ 573247 w 1263650"/>
                <a:gd name="connsiteY169" fmla="*/ 629444 h 2044699"/>
                <a:gd name="connsiteX170" fmla="*/ 571501 w 1263650"/>
                <a:gd name="connsiteY170" fmla="*/ 638175 h 2044699"/>
                <a:gd name="connsiteX171" fmla="*/ 568326 w 1263650"/>
                <a:gd name="connsiteY171" fmla="*/ 644525 h 2044699"/>
                <a:gd name="connsiteX172" fmla="*/ 568325 w 1263650"/>
                <a:gd name="connsiteY172" fmla="*/ 644525 h 2044699"/>
                <a:gd name="connsiteX173" fmla="*/ 568325 w 1263650"/>
                <a:gd name="connsiteY173" fmla="*/ 657225 h 2044699"/>
                <a:gd name="connsiteX174" fmla="*/ 565150 w 1263650"/>
                <a:gd name="connsiteY174" fmla="*/ 666750 h 2044699"/>
                <a:gd name="connsiteX175" fmla="*/ 565150 w 1263650"/>
                <a:gd name="connsiteY175" fmla="*/ 673100 h 2044699"/>
                <a:gd name="connsiteX176" fmla="*/ 561975 w 1263650"/>
                <a:gd name="connsiteY176" fmla="*/ 679450 h 2044699"/>
                <a:gd name="connsiteX177" fmla="*/ 561975 w 1263650"/>
                <a:gd name="connsiteY177" fmla="*/ 682625 h 2044699"/>
                <a:gd name="connsiteX178" fmla="*/ 558800 w 1263650"/>
                <a:gd name="connsiteY178" fmla="*/ 692150 h 2044699"/>
                <a:gd name="connsiteX179" fmla="*/ 558801 w 1263650"/>
                <a:gd name="connsiteY179" fmla="*/ 692150 h 2044699"/>
                <a:gd name="connsiteX180" fmla="*/ 558801 w 1263650"/>
                <a:gd name="connsiteY180" fmla="*/ 704850 h 2044699"/>
                <a:gd name="connsiteX181" fmla="*/ 558801 w 1263650"/>
                <a:gd name="connsiteY181" fmla="*/ 708025 h 2044699"/>
                <a:gd name="connsiteX182" fmla="*/ 561976 w 1263650"/>
                <a:gd name="connsiteY182" fmla="*/ 708025 h 2044699"/>
                <a:gd name="connsiteX183" fmla="*/ 561976 w 1263650"/>
                <a:gd name="connsiteY183" fmla="*/ 711200 h 2044699"/>
                <a:gd name="connsiteX184" fmla="*/ 561976 w 1263650"/>
                <a:gd name="connsiteY184" fmla="*/ 714375 h 2044699"/>
                <a:gd name="connsiteX185" fmla="*/ 568326 w 1263650"/>
                <a:gd name="connsiteY185" fmla="*/ 720725 h 2044699"/>
                <a:gd name="connsiteX186" fmla="*/ 570231 w 1263650"/>
                <a:gd name="connsiteY186" fmla="*/ 723900 h 2044699"/>
                <a:gd name="connsiteX187" fmla="*/ 571501 w 1263650"/>
                <a:gd name="connsiteY187" fmla="*/ 726017 h 2044699"/>
                <a:gd name="connsiteX188" fmla="*/ 577851 w 1263650"/>
                <a:gd name="connsiteY188" fmla="*/ 736600 h 2044699"/>
                <a:gd name="connsiteX189" fmla="*/ 593726 w 1263650"/>
                <a:gd name="connsiteY189" fmla="*/ 755650 h 2044699"/>
                <a:gd name="connsiteX190" fmla="*/ 603251 w 1263650"/>
                <a:gd name="connsiteY190" fmla="*/ 771525 h 2044699"/>
                <a:gd name="connsiteX191" fmla="*/ 606426 w 1263650"/>
                <a:gd name="connsiteY191" fmla="*/ 771525 h 2044699"/>
                <a:gd name="connsiteX192" fmla="*/ 606426 w 1263650"/>
                <a:gd name="connsiteY192" fmla="*/ 774700 h 2044699"/>
                <a:gd name="connsiteX193" fmla="*/ 606425 w 1263650"/>
                <a:gd name="connsiteY193" fmla="*/ 774700 h 2044699"/>
                <a:gd name="connsiteX194" fmla="*/ 625475 w 1263650"/>
                <a:gd name="connsiteY194" fmla="*/ 803275 h 2044699"/>
                <a:gd name="connsiteX195" fmla="*/ 628650 w 1263650"/>
                <a:gd name="connsiteY195" fmla="*/ 806450 h 2044699"/>
                <a:gd name="connsiteX196" fmla="*/ 635000 w 1263650"/>
                <a:gd name="connsiteY196" fmla="*/ 812800 h 2044699"/>
                <a:gd name="connsiteX197" fmla="*/ 638175 w 1263650"/>
                <a:gd name="connsiteY197" fmla="*/ 819150 h 2044699"/>
                <a:gd name="connsiteX198" fmla="*/ 644525 w 1263650"/>
                <a:gd name="connsiteY198" fmla="*/ 828675 h 2044699"/>
                <a:gd name="connsiteX199" fmla="*/ 647700 w 1263650"/>
                <a:gd name="connsiteY199" fmla="*/ 831850 h 2044699"/>
                <a:gd name="connsiteX200" fmla="*/ 654050 w 1263650"/>
                <a:gd name="connsiteY200" fmla="*/ 841375 h 2044699"/>
                <a:gd name="connsiteX201" fmla="*/ 657225 w 1263650"/>
                <a:gd name="connsiteY201" fmla="*/ 841375 h 2044699"/>
                <a:gd name="connsiteX202" fmla="*/ 657225 w 1263650"/>
                <a:gd name="connsiteY202" fmla="*/ 847725 h 2044699"/>
                <a:gd name="connsiteX203" fmla="*/ 660400 w 1263650"/>
                <a:gd name="connsiteY203" fmla="*/ 850900 h 2044699"/>
                <a:gd name="connsiteX204" fmla="*/ 663575 w 1263650"/>
                <a:gd name="connsiteY204" fmla="*/ 854075 h 2044699"/>
                <a:gd name="connsiteX205" fmla="*/ 673100 w 1263650"/>
                <a:gd name="connsiteY205" fmla="*/ 866775 h 2044699"/>
                <a:gd name="connsiteX206" fmla="*/ 679450 w 1263650"/>
                <a:gd name="connsiteY206" fmla="*/ 876300 h 2044699"/>
                <a:gd name="connsiteX207" fmla="*/ 682625 w 1263650"/>
                <a:gd name="connsiteY207" fmla="*/ 879475 h 2044699"/>
                <a:gd name="connsiteX208" fmla="*/ 701675 w 1263650"/>
                <a:gd name="connsiteY208" fmla="*/ 908050 h 2044699"/>
                <a:gd name="connsiteX209" fmla="*/ 708025 w 1263650"/>
                <a:gd name="connsiteY209" fmla="*/ 914400 h 2044699"/>
                <a:gd name="connsiteX210" fmla="*/ 723900 w 1263650"/>
                <a:gd name="connsiteY210" fmla="*/ 936625 h 2044699"/>
                <a:gd name="connsiteX211" fmla="*/ 733425 w 1263650"/>
                <a:gd name="connsiteY211" fmla="*/ 949325 h 2044699"/>
                <a:gd name="connsiteX212" fmla="*/ 736600 w 1263650"/>
                <a:gd name="connsiteY212" fmla="*/ 952500 h 2044699"/>
                <a:gd name="connsiteX213" fmla="*/ 736600 w 1263650"/>
                <a:gd name="connsiteY213" fmla="*/ 955675 h 2044699"/>
                <a:gd name="connsiteX214" fmla="*/ 739775 w 1263650"/>
                <a:gd name="connsiteY214" fmla="*/ 958850 h 2044699"/>
                <a:gd name="connsiteX215" fmla="*/ 739775 w 1263650"/>
                <a:gd name="connsiteY215" fmla="*/ 962025 h 2044699"/>
                <a:gd name="connsiteX216" fmla="*/ 746125 w 1263650"/>
                <a:gd name="connsiteY216" fmla="*/ 971550 h 2044699"/>
                <a:gd name="connsiteX217" fmla="*/ 790575 w 1263650"/>
                <a:gd name="connsiteY217" fmla="*/ 1028700 h 2044699"/>
                <a:gd name="connsiteX218" fmla="*/ 806450 w 1263650"/>
                <a:gd name="connsiteY218" fmla="*/ 1050925 h 2044699"/>
                <a:gd name="connsiteX219" fmla="*/ 812800 w 1263650"/>
                <a:gd name="connsiteY219" fmla="*/ 1060450 h 2044699"/>
                <a:gd name="connsiteX220" fmla="*/ 822325 w 1263650"/>
                <a:gd name="connsiteY220" fmla="*/ 1073150 h 2044699"/>
                <a:gd name="connsiteX221" fmla="*/ 825500 w 1263650"/>
                <a:gd name="connsiteY221" fmla="*/ 1079500 h 2044699"/>
                <a:gd name="connsiteX222" fmla="*/ 841375 w 1263650"/>
                <a:gd name="connsiteY222" fmla="*/ 1104900 h 2044699"/>
                <a:gd name="connsiteX223" fmla="*/ 854075 w 1263650"/>
                <a:gd name="connsiteY223" fmla="*/ 1117600 h 2044699"/>
                <a:gd name="connsiteX224" fmla="*/ 860425 w 1263650"/>
                <a:gd name="connsiteY224" fmla="*/ 1130300 h 2044699"/>
                <a:gd name="connsiteX225" fmla="*/ 866775 w 1263650"/>
                <a:gd name="connsiteY225" fmla="*/ 1136650 h 2044699"/>
                <a:gd name="connsiteX226" fmla="*/ 869950 w 1263650"/>
                <a:gd name="connsiteY226" fmla="*/ 1143000 h 2044699"/>
                <a:gd name="connsiteX227" fmla="*/ 882650 w 1263650"/>
                <a:gd name="connsiteY227" fmla="*/ 1162050 h 2044699"/>
                <a:gd name="connsiteX228" fmla="*/ 892175 w 1263650"/>
                <a:gd name="connsiteY228" fmla="*/ 1168400 h 2044699"/>
                <a:gd name="connsiteX229" fmla="*/ 892175 w 1263650"/>
                <a:gd name="connsiteY229" fmla="*/ 1171575 h 2044699"/>
                <a:gd name="connsiteX230" fmla="*/ 895350 w 1263650"/>
                <a:gd name="connsiteY230" fmla="*/ 1174750 h 2044699"/>
                <a:gd name="connsiteX231" fmla="*/ 904875 w 1263650"/>
                <a:gd name="connsiteY231" fmla="*/ 1190625 h 2044699"/>
                <a:gd name="connsiteX232" fmla="*/ 908050 w 1263650"/>
                <a:gd name="connsiteY232" fmla="*/ 1193800 h 2044699"/>
                <a:gd name="connsiteX233" fmla="*/ 933450 w 1263650"/>
                <a:gd name="connsiteY233" fmla="*/ 1228725 h 2044699"/>
                <a:gd name="connsiteX234" fmla="*/ 933450 w 1263650"/>
                <a:gd name="connsiteY234" fmla="*/ 1231900 h 2044699"/>
                <a:gd name="connsiteX235" fmla="*/ 958850 w 1263650"/>
                <a:gd name="connsiteY235" fmla="*/ 1263650 h 2044699"/>
                <a:gd name="connsiteX236" fmla="*/ 977900 w 1263650"/>
                <a:gd name="connsiteY236" fmla="*/ 1292225 h 2044699"/>
                <a:gd name="connsiteX237" fmla="*/ 1005680 w 1263650"/>
                <a:gd name="connsiteY237" fmla="*/ 1331117 h 2044699"/>
                <a:gd name="connsiteX238" fmla="*/ 1006478 w 1263650"/>
                <a:gd name="connsiteY238" fmla="*/ 1331117 h 2044699"/>
                <a:gd name="connsiteX239" fmla="*/ 1006478 w 1263650"/>
                <a:gd name="connsiteY239" fmla="*/ 1332234 h 2044699"/>
                <a:gd name="connsiteX240" fmla="*/ 1009650 w 1263650"/>
                <a:gd name="connsiteY240" fmla="*/ 1336675 h 2044699"/>
                <a:gd name="connsiteX241" fmla="*/ 1025525 w 1263650"/>
                <a:gd name="connsiteY241" fmla="*/ 1355725 h 2044699"/>
                <a:gd name="connsiteX242" fmla="*/ 1025525 w 1263650"/>
                <a:gd name="connsiteY242" fmla="*/ 1358900 h 2044699"/>
                <a:gd name="connsiteX243" fmla="*/ 1031875 w 1263650"/>
                <a:gd name="connsiteY243" fmla="*/ 1365250 h 2044699"/>
                <a:gd name="connsiteX244" fmla="*/ 1035050 w 1263650"/>
                <a:gd name="connsiteY244" fmla="*/ 1374775 h 2044699"/>
                <a:gd name="connsiteX245" fmla="*/ 1038225 w 1263650"/>
                <a:gd name="connsiteY245" fmla="*/ 1374775 h 2044699"/>
                <a:gd name="connsiteX246" fmla="*/ 1041400 w 1263650"/>
                <a:gd name="connsiteY246" fmla="*/ 1377950 h 2044699"/>
                <a:gd name="connsiteX247" fmla="*/ 1044575 w 1263650"/>
                <a:gd name="connsiteY247" fmla="*/ 1384300 h 2044699"/>
                <a:gd name="connsiteX248" fmla="*/ 1047750 w 1263650"/>
                <a:gd name="connsiteY248" fmla="*/ 1387475 h 2044699"/>
                <a:gd name="connsiteX249" fmla="*/ 1047750 w 1263650"/>
                <a:gd name="connsiteY249" fmla="*/ 1390650 h 2044699"/>
                <a:gd name="connsiteX250" fmla="*/ 1050925 w 1263650"/>
                <a:gd name="connsiteY250" fmla="*/ 1393825 h 2044699"/>
                <a:gd name="connsiteX251" fmla="*/ 1054100 w 1263650"/>
                <a:gd name="connsiteY251" fmla="*/ 1397000 h 2044699"/>
                <a:gd name="connsiteX252" fmla="*/ 1057275 w 1263650"/>
                <a:gd name="connsiteY252" fmla="*/ 1403350 h 2044699"/>
                <a:gd name="connsiteX253" fmla="*/ 1073150 w 1263650"/>
                <a:gd name="connsiteY253" fmla="*/ 1425575 h 2044699"/>
                <a:gd name="connsiteX254" fmla="*/ 1079500 w 1263650"/>
                <a:gd name="connsiteY254" fmla="*/ 1431925 h 2044699"/>
                <a:gd name="connsiteX255" fmla="*/ 1079500 w 1263650"/>
                <a:gd name="connsiteY255" fmla="*/ 1431924 h 2044699"/>
                <a:gd name="connsiteX256" fmla="*/ 1092200 w 1263650"/>
                <a:gd name="connsiteY256" fmla="*/ 1450974 h 2044699"/>
                <a:gd name="connsiteX257" fmla="*/ 1098550 w 1263650"/>
                <a:gd name="connsiteY257" fmla="*/ 1457324 h 2044699"/>
                <a:gd name="connsiteX258" fmla="*/ 1098550 w 1263650"/>
                <a:gd name="connsiteY258" fmla="*/ 1460499 h 2044699"/>
                <a:gd name="connsiteX259" fmla="*/ 1114425 w 1263650"/>
                <a:gd name="connsiteY259" fmla="*/ 1479549 h 2044699"/>
                <a:gd name="connsiteX260" fmla="*/ 1133475 w 1263650"/>
                <a:gd name="connsiteY260" fmla="*/ 1508124 h 2044699"/>
                <a:gd name="connsiteX261" fmla="*/ 1149350 w 1263650"/>
                <a:gd name="connsiteY261" fmla="*/ 1530349 h 2044699"/>
                <a:gd name="connsiteX262" fmla="*/ 1155700 w 1263650"/>
                <a:gd name="connsiteY262" fmla="*/ 1539874 h 2044699"/>
                <a:gd name="connsiteX263" fmla="*/ 1171575 w 1263650"/>
                <a:gd name="connsiteY263" fmla="*/ 1562099 h 2044699"/>
                <a:gd name="connsiteX264" fmla="*/ 1177925 w 1263650"/>
                <a:gd name="connsiteY264" fmla="*/ 1571624 h 2044699"/>
                <a:gd name="connsiteX265" fmla="*/ 1181100 w 1263650"/>
                <a:gd name="connsiteY265" fmla="*/ 1574799 h 2044699"/>
                <a:gd name="connsiteX266" fmla="*/ 1187450 w 1263650"/>
                <a:gd name="connsiteY266" fmla="*/ 1584324 h 2044699"/>
                <a:gd name="connsiteX267" fmla="*/ 1206500 w 1263650"/>
                <a:gd name="connsiteY267" fmla="*/ 1609724 h 2044699"/>
                <a:gd name="connsiteX268" fmla="*/ 1206500 w 1263650"/>
                <a:gd name="connsiteY268" fmla="*/ 1612899 h 2044699"/>
                <a:gd name="connsiteX269" fmla="*/ 1209675 w 1263650"/>
                <a:gd name="connsiteY269" fmla="*/ 1612899 h 2044699"/>
                <a:gd name="connsiteX270" fmla="*/ 1209675 w 1263650"/>
                <a:gd name="connsiteY270" fmla="*/ 1616074 h 2044699"/>
                <a:gd name="connsiteX271" fmla="*/ 1206500 w 1263650"/>
                <a:gd name="connsiteY271" fmla="*/ 1625599 h 2044699"/>
                <a:gd name="connsiteX272" fmla="*/ 1206500 w 1263650"/>
                <a:gd name="connsiteY272" fmla="*/ 1628774 h 2044699"/>
                <a:gd name="connsiteX273" fmla="*/ 1206500 w 1263650"/>
                <a:gd name="connsiteY273" fmla="*/ 1631949 h 2044699"/>
                <a:gd name="connsiteX274" fmla="*/ 1203325 w 1263650"/>
                <a:gd name="connsiteY274" fmla="*/ 1635124 h 2044699"/>
                <a:gd name="connsiteX275" fmla="*/ 1203325 w 1263650"/>
                <a:gd name="connsiteY275" fmla="*/ 1638299 h 2044699"/>
                <a:gd name="connsiteX276" fmla="*/ 1212850 w 1263650"/>
                <a:gd name="connsiteY276" fmla="*/ 1657349 h 2044699"/>
                <a:gd name="connsiteX277" fmla="*/ 1212850 w 1263650"/>
                <a:gd name="connsiteY277" fmla="*/ 1660524 h 2044699"/>
                <a:gd name="connsiteX278" fmla="*/ 1219200 w 1263650"/>
                <a:gd name="connsiteY278" fmla="*/ 1666874 h 2044699"/>
                <a:gd name="connsiteX279" fmla="*/ 1222375 w 1263650"/>
                <a:gd name="connsiteY279" fmla="*/ 1670049 h 2044699"/>
                <a:gd name="connsiteX280" fmla="*/ 1225550 w 1263650"/>
                <a:gd name="connsiteY280" fmla="*/ 1670049 h 2044699"/>
                <a:gd name="connsiteX281" fmla="*/ 1225550 w 1263650"/>
                <a:gd name="connsiteY281" fmla="*/ 1673224 h 2044699"/>
                <a:gd name="connsiteX282" fmla="*/ 1225550 w 1263650"/>
                <a:gd name="connsiteY282" fmla="*/ 1679574 h 2044699"/>
                <a:gd name="connsiteX283" fmla="*/ 1225550 w 1263650"/>
                <a:gd name="connsiteY283" fmla="*/ 1682749 h 2044699"/>
                <a:gd name="connsiteX284" fmla="*/ 1228725 w 1263650"/>
                <a:gd name="connsiteY284" fmla="*/ 1695449 h 2044699"/>
                <a:gd name="connsiteX285" fmla="*/ 1231900 w 1263650"/>
                <a:gd name="connsiteY285" fmla="*/ 1708149 h 2044699"/>
                <a:gd name="connsiteX286" fmla="*/ 1231900 w 1263650"/>
                <a:gd name="connsiteY286" fmla="*/ 1714499 h 2044699"/>
                <a:gd name="connsiteX287" fmla="*/ 1231900 w 1263650"/>
                <a:gd name="connsiteY287" fmla="*/ 1717674 h 2044699"/>
                <a:gd name="connsiteX288" fmla="*/ 1228725 w 1263650"/>
                <a:gd name="connsiteY288" fmla="*/ 1720849 h 2044699"/>
                <a:gd name="connsiteX289" fmla="*/ 1231900 w 1263650"/>
                <a:gd name="connsiteY289" fmla="*/ 1724024 h 2044699"/>
                <a:gd name="connsiteX290" fmla="*/ 1238250 w 1263650"/>
                <a:gd name="connsiteY290" fmla="*/ 1724024 h 2044699"/>
                <a:gd name="connsiteX291" fmla="*/ 1257300 w 1263650"/>
                <a:gd name="connsiteY291" fmla="*/ 1746249 h 2044699"/>
                <a:gd name="connsiteX292" fmla="*/ 1260475 w 1263650"/>
                <a:gd name="connsiteY292" fmla="*/ 1749424 h 2044699"/>
                <a:gd name="connsiteX293" fmla="*/ 1263650 w 1263650"/>
                <a:gd name="connsiteY293" fmla="*/ 1755774 h 2044699"/>
                <a:gd name="connsiteX294" fmla="*/ 1263650 w 1263650"/>
                <a:gd name="connsiteY294" fmla="*/ 1762124 h 2044699"/>
                <a:gd name="connsiteX295" fmla="*/ 1254125 w 1263650"/>
                <a:gd name="connsiteY295" fmla="*/ 1768474 h 2044699"/>
                <a:gd name="connsiteX296" fmla="*/ 1247775 w 1263650"/>
                <a:gd name="connsiteY296" fmla="*/ 1774824 h 2044699"/>
                <a:gd name="connsiteX297" fmla="*/ 1247775 w 1263650"/>
                <a:gd name="connsiteY297" fmla="*/ 1777999 h 2044699"/>
                <a:gd name="connsiteX298" fmla="*/ 1244600 w 1263650"/>
                <a:gd name="connsiteY298" fmla="*/ 1777999 h 2044699"/>
                <a:gd name="connsiteX299" fmla="*/ 1241425 w 1263650"/>
                <a:gd name="connsiteY299" fmla="*/ 1777999 h 2044699"/>
                <a:gd name="connsiteX300" fmla="*/ 1228725 w 1263650"/>
                <a:gd name="connsiteY300" fmla="*/ 1784349 h 2044699"/>
                <a:gd name="connsiteX301" fmla="*/ 1222375 w 1263650"/>
                <a:gd name="connsiteY301" fmla="*/ 1787524 h 2044699"/>
                <a:gd name="connsiteX302" fmla="*/ 1216025 w 1263650"/>
                <a:gd name="connsiteY302" fmla="*/ 1787524 h 2044699"/>
                <a:gd name="connsiteX303" fmla="*/ 1212850 w 1263650"/>
                <a:gd name="connsiteY303" fmla="*/ 1787524 h 2044699"/>
                <a:gd name="connsiteX304" fmla="*/ 1212850 w 1263650"/>
                <a:gd name="connsiteY304" fmla="*/ 1790699 h 2044699"/>
                <a:gd name="connsiteX305" fmla="*/ 1209675 w 1263650"/>
                <a:gd name="connsiteY305" fmla="*/ 1790699 h 2044699"/>
                <a:gd name="connsiteX306" fmla="*/ 1209675 w 1263650"/>
                <a:gd name="connsiteY306" fmla="*/ 1793874 h 2044699"/>
                <a:gd name="connsiteX307" fmla="*/ 1209675 w 1263650"/>
                <a:gd name="connsiteY307" fmla="*/ 1797049 h 2044699"/>
                <a:gd name="connsiteX308" fmla="*/ 1206500 w 1263650"/>
                <a:gd name="connsiteY308" fmla="*/ 1806574 h 2044699"/>
                <a:gd name="connsiteX309" fmla="*/ 1200150 w 1263650"/>
                <a:gd name="connsiteY309" fmla="*/ 1809749 h 2044699"/>
                <a:gd name="connsiteX310" fmla="*/ 1193800 w 1263650"/>
                <a:gd name="connsiteY310" fmla="*/ 1812924 h 2044699"/>
                <a:gd name="connsiteX311" fmla="*/ 1190625 w 1263650"/>
                <a:gd name="connsiteY311" fmla="*/ 1819274 h 2044699"/>
                <a:gd name="connsiteX312" fmla="*/ 1193800 w 1263650"/>
                <a:gd name="connsiteY312" fmla="*/ 1819274 h 2044699"/>
                <a:gd name="connsiteX313" fmla="*/ 1193800 w 1263650"/>
                <a:gd name="connsiteY313" fmla="*/ 1822449 h 2044699"/>
                <a:gd name="connsiteX314" fmla="*/ 1193800 w 1263650"/>
                <a:gd name="connsiteY314" fmla="*/ 1831974 h 2044699"/>
                <a:gd name="connsiteX315" fmla="*/ 1190625 w 1263650"/>
                <a:gd name="connsiteY315" fmla="*/ 1831974 h 2044699"/>
                <a:gd name="connsiteX316" fmla="*/ 1190625 w 1263650"/>
                <a:gd name="connsiteY316" fmla="*/ 1835149 h 2044699"/>
                <a:gd name="connsiteX317" fmla="*/ 1187450 w 1263650"/>
                <a:gd name="connsiteY317" fmla="*/ 1841499 h 2044699"/>
                <a:gd name="connsiteX318" fmla="*/ 1190625 w 1263650"/>
                <a:gd name="connsiteY318" fmla="*/ 1847849 h 2044699"/>
                <a:gd name="connsiteX319" fmla="*/ 1190625 w 1263650"/>
                <a:gd name="connsiteY319" fmla="*/ 1860549 h 2044699"/>
                <a:gd name="connsiteX320" fmla="*/ 1190625 w 1263650"/>
                <a:gd name="connsiteY320" fmla="*/ 1863724 h 2044699"/>
                <a:gd name="connsiteX321" fmla="*/ 1187450 w 1263650"/>
                <a:gd name="connsiteY321" fmla="*/ 1863724 h 2044699"/>
                <a:gd name="connsiteX322" fmla="*/ 1184275 w 1263650"/>
                <a:gd name="connsiteY322" fmla="*/ 1863724 h 2044699"/>
                <a:gd name="connsiteX323" fmla="*/ 1184275 w 1263650"/>
                <a:gd name="connsiteY323" fmla="*/ 1866899 h 2044699"/>
                <a:gd name="connsiteX324" fmla="*/ 1184275 w 1263650"/>
                <a:gd name="connsiteY324" fmla="*/ 1870074 h 2044699"/>
                <a:gd name="connsiteX325" fmla="*/ 1181100 w 1263650"/>
                <a:gd name="connsiteY325" fmla="*/ 1879599 h 2044699"/>
                <a:gd name="connsiteX326" fmla="*/ 1181100 w 1263650"/>
                <a:gd name="connsiteY326" fmla="*/ 1885949 h 2044699"/>
                <a:gd name="connsiteX327" fmla="*/ 1174750 w 1263650"/>
                <a:gd name="connsiteY327" fmla="*/ 1892299 h 2044699"/>
                <a:gd name="connsiteX328" fmla="*/ 1168400 w 1263650"/>
                <a:gd name="connsiteY328" fmla="*/ 1898649 h 2044699"/>
                <a:gd name="connsiteX329" fmla="*/ 1162050 w 1263650"/>
                <a:gd name="connsiteY329" fmla="*/ 1904999 h 2044699"/>
                <a:gd name="connsiteX330" fmla="*/ 1162050 w 1263650"/>
                <a:gd name="connsiteY330" fmla="*/ 1908174 h 2044699"/>
                <a:gd name="connsiteX331" fmla="*/ 1162050 w 1263650"/>
                <a:gd name="connsiteY331" fmla="*/ 1911349 h 2044699"/>
                <a:gd name="connsiteX332" fmla="*/ 1158875 w 1263650"/>
                <a:gd name="connsiteY332" fmla="*/ 1911349 h 2044699"/>
                <a:gd name="connsiteX333" fmla="*/ 1158875 w 1263650"/>
                <a:gd name="connsiteY333" fmla="*/ 1914524 h 2044699"/>
                <a:gd name="connsiteX334" fmla="*/ 1155700 w 1263650"/>
                <a:gd name="connsiteY334" fmla="*/ 1914524 h 2044699"/>
                <a:gd name="connsiteX335" fmla="*/ 1155700 w 1263650"/>
                <a:gd name="connsiteY335" fmla="*/ 1911349 h 2044699"/>
                <a:gd name="connsiteX336" fmla="*/ 1146175 w 1263650"/>
                <a:gd name="connsiteY336" fmla="*/ 1917699 h 2044699"/>
                <a:gd name="connsiteX337" fmla="*/ 1146175 w 1263650"/>
                <a:gd name="connsiteY337" fmla="*/ 1927224 h 2044699"/>
                <a:gd name="connsiteX338" fmla="*/ 1149350 w 1263650"/>
                <a:gd name="connsiteY338" fmla="*/ 1943099 h 2044699"/>
                <a:gd name="connsiteX339" fmla="*/ 1146175 w 1263650"/>
                <a:gd name="connsiteY339" fmla="*/ 1949449 h 2044699"/>
                <a:gd name="connsiteX340" fmla="*/ 1146175 w 1263650"/>
                <a:gd name="connsiteY340" fmla="*/ 1955799 h 2044699"/>
                <a:gd name="connsiteX341" fmla="*/ 1146175 w 1263650"/>
                <a:gd name="connsiteY341" fmla="*/ 1958974 h 2044699"/>
                <a:gd name="connsiteX342" fmla="*/ 1146175 w 1263650"/>
                <a:gd name="connsiteY342" fmla="*/ 1962149 h 2044699"/>
                <a:gd name="connsiteX343" fmla="*/ 1143000 w 1263650"/>
                <a:gd name="connsiteY343" fmla="*/ 1965324 h 2044699"/>
                <a:gd name="connsiteX344" fmla="*/ 1139825 w 1263650"/>
                <a:gd name="connsiteY344" fmla="*/ 1968499 h 2044699"/>
                <a:gd name="connsiteX345" fmla="*/ 1139825 w 1263650"/>
                <a:gd name="connsiteY345" fmla="*/ 1971674 h 2044699"/>
                <a:gd name="connsiteX346" fmla="*/ 1136650 w 1263650"/>
                <a:gd name="connsiteY346" fmla="*/ 1971674 h 2044699"/>
                <a:gd name="connsiteX347" fmla="*/ 1139825 w 1263650"/>
                <a:gd name="connsiteY347" fmla="*/ 1974849 h 2044699"/>
                <a:gd name="connsiteX348" fmla="*/ 1143000 w 1263650"/>
                <a:gd name="connsiteY348" fmla="*/ 1981199 h 2044699"/>
                <a:gd name="connsiteX349" fmla="*/ 1143000 w 1263650"/>
                <a:gd name="connsiteY349" fmla="*/ 1984374 h 2044699"/>
                <a:gd name="connsiteX350" fmla="*/ 1149350 w 1263650"/>
                <a:gd name="connsiteY350" fmla="*/ 1987549 h 2044699"/>
                <a:gd name="connsiteX351" fmla="*/ 1152525 w 1263650"/>
                <a:gd name="connsiteY351" fmla="*/ 1987549 h 2044699"/>
                <a:gd name="connsiteX352" fmla="*/ 1155700 w 1263650"/>
                <a:gd name="connsiteY352" fmla="*/ 1987549 h 2044699"/>
                <a:gd name="connsiteX353" fmla="*/ 1158875 w 1263650"/>
                <a:gd name="connsiteY353" fmla="*/ 1987549 h 2044699"/>
                <a:gd name="connsiteX354" fmla="*/ 1162050 w 1263650"/>
                <a:gd name="connsiteY354" fmla="*/ 1987549 h 2044699"/>
                <a:gd name="connsiteX355" fmla="*/ 1165225 w 1263650"/>
                <a:gd name="connsiteY355" fmla="*/ 1987549 h 2044699"/>
                <a:gd name="connsiteX356" fmla="*/ 1165225 w 1263650"/>
                <a:gd name="connsiteY356" fmla="*/ 1990724 h 2044699"/>
                <a:gd name="connsiteX357" fmla="*/ 1171575 w 1263650"/>
                <a:gd name="connsiteY357" fmla="*/ 2000249 h 2044699"/>
                <a:gd name="connsiteX358" fmla="*/ 1171575 w 1263650"/>
                <a:gd name="connsiteY358" fmla="*/ 2003424 h 2044699"/>
                <a:gd name="connsiteX359" fmla="*/ 1171575 w 1263650"/>
                <a:gd name="connsiteY359" fmla="*/ 2012949 h 2044699"/>
                <a:gd name="connsiteX360" fmla="*/ 1171575 w 1263650"/>
                <a:gd name="connsiteY360" fmla="*/ 2016124 h 2044699"/>
                <a:gd name="connsiteX361" fmla="*/ 1171575 w 1263650"/>
                <a:gd name="connsiteY361" fmla="*/ 2019299 h 2044699"/>
                <a:gd name="connsiteX362" fmla="*/ 1168400 w 1263650"/>
                <a:gd name="connsiteY362" fmla="*/ 2025649 h 2044699"/>
                <a:gd name="connsiteX363" fmla="*/ 1165225 w 1263650"/>
                <a:gd name="connsiteY363" fmla="*/ 2028824 h 2044699"/>
                <a:gd name="connsiteX364" fmla="*/ 1155700 w 1263650"/>
                <a:gd name="connsiteY364" fmla="*/ 2038349 h 2044699"/>
                <a:gd name="connsiteX365" fmla="*/ 1155700 w 1263650"/>
                <a:gd name="connsiteY365" fmla="*/ 2041524 h 2044699"/>
                <a:gd name="connsiteX366" fmla="*/ 1146175 w 1263650"/>
                <a:gd name="connsiteY366" fmla="*/ 2044699 h 2044699"/>
                <a:gd name="connsiteX367" fmla="*/ 1139825 w 1263650"/>
                <a:gd name="connsiteY367" fmla="*/ 2044699 h 2044699"/>
                <a:gd name="connsiteX368" fmla="*/ 1133475 w 1263650"/>
                <a:gd name="connsiteY368" fmla="*/ 2041524 h 2044699"/>
                <a:gd name="connsiteX369" fmla="*/ 1130300 w 1263650"/>
                <a:gd name="connsiteY369" fmla="*/ 2041524 h 2044699"/>
                <a:gd name="connsiteX370" fmla="*/ 1130300 w 1263650"/>
                <a:gd name="connsiteY370" fmla="*/ 2038349 h 2044699"/>
                <a:gd name="connsiteX371" fmla="*/ 1127125 w 1263650"/>
                <a:gd name="connsiteY371" fmla="*/ 2038349 h 2044699"/>
                <a:gd name="connsiteX372" fmla="*/ 1127125 w 1263650"/>
                <a:gd name="connsiteY372" fmla="*/ 2041524 h 2044699"/>
                <a:gd name="connsiteX373" fmla="*/ 1123950 w 1263650"/>
                <a:gd name="connsiteY373" fmla="*/ 2041524 h 2044699"/>
                <a:gd name="connsiteX374" fmla="*/ 901700 w 1263650"/>
                <a:gd name="connsiteY374" fmla="*/ 2022474 h 2044699"/>
                <a:gd name="connsiteX375" fmla="*/ 739775 w 1263650"/>
                <a:gd name="connsiteY375" fmla="*/ 2009774 h 2044699"/>
                <a:gd name="connsiteX376" fmla="*/ 736600 w 1263650"/>
                <a:gd name="connsiteY376" fmla="*/ 1990724 h 2044699"/>
                <a:gd name="connsiteX377" fmla="*/ 733425 w 1263650"/>
                <a:gd name="connsiteY377" fmla="*/ 1981199 h 2044699"/>
                <a:gd name="connsiteX378" fmla="*/ 730250 w 1263650"/>
                <a:gd name="connsiteY378" fmla="*/ 1981199 h 2044699"/>
                <a:gd name="connsiteX379" fmla="*/ 730250 w 1263650"/>
                <a:gd name="connsiteY379" fmla="*/ 1978024 h 2044699"/>
                <a:gd name="connsiteX380" fmla="*/ 733425 w 1263650"/>
                <a:gd name="connsiteY380" fmla="*/ 1974849 h 2044699"/>
                <a:gd name="connsiteX381" fmla="*/ 736600 w 1263650"/>
                <a:gd name="connsiteY381" fmla="*/ 1974849 h 2044699"/>
                <a:gd name="connsiteX382" fmla="*/ 736600 w 1263650"/>
                <a:gd name="connsiteY382" fmla="*/ 1978024 h 2044699"/>
                <a:gd name="connsiteX383" fmla="*/ 736600 w 1263650"/>
                <a:gd name="connsiteY383" fmla="*/ 1981199 h 2044699"/>
                <a:gd name="connsiteX384" fmla="*/ 739775 w 1263650"/>
                <a:gd name="connsiteY384" fmla="*/ 1990724 h 2044699"/>
                <a:gd name="connsiteX385" fmla="*/ 742950 w 1263650"/>
                <a:gd name="connsiteY385" fmla="*/ 1993899 h 2044699"/>
                <a:gd name="connsiteX386" fmla="*/ 742950 w 1263650"/>
                <a:gd name="connsiteY386" fmla="*/ 2000249 h 2044699"/>
                <a:gd name="connsiteX387" fmla="*/ 746125 w 1263650"/>
                <a:gd name="connsiteY387" fmla="*/ 2000249 h 2044699"/>
                <a:gd name="connsiteX388" fmla="*/ 746125 w 1263650"/>
                <a:gd name="connsiteY388" fmla="*/ 1997074 h 2044699"/>
                <a:gd name="connsiteX389" fmla="*/ 746125 w 1263650"/>
                <a:gd name="connsiteY389" fmla="*/ 1987549 h 2044699"/>
                <a:gd name="connsiteX390" fmla="*/ 746125 w 1263650"/>
                <a:gd name="connsiteY390" fmla="*/ 1984374 h 2044699"/>
                <a:gd name="connsiteX391" fmla="*/ 746125 w 1263650"/>
                <a:gd name="connsiteY391" fmla="*/ 1981199 h 2044699"/>
                <a:gd name="connsiteX392" fmla="*/ 742950 w 1263650"/>
                <a:gd name="connsiteY392" fmla="*/ 1974849 h 2044699"/>
                <a:gd name="connsiteX393" fmla="*/ 739775 w 1263650"/>
                <a:gd name="connsiteY393" fmla="*/ 1971674 h 2044699"/>
                <a:gd name="connsiteX394" fmla="*/ 736600 w 1263650"/>
                <a:gd name="connsiteY394" fmla="*/ 1968499 h 2044699"/>
                <a:gd name="connsiteX395" fmla="*/ 733425 w 1263650"/>
                <a:gd name="connsiteY395" fmla="*/ 1971674 h 2044699"/>
                <a:gd name="connsiteX396" fmla="*/ 730250 w 1263650"/>
                <a:gd name="connsiteY396" fmla="*/ 1971674 h 2044699"/>
                <a:gd name="connsiteX397" fmla="*/ 730250 w 1263650"/>
                <a:gd name="connsiteY397" fmla="*/ 1974849 h 2044699"/>
                <a:gd name="connsiteX398" fmla="*/ 727075 w 1263650"/>
                <a:gd name="connsiteY398" fmla="*/ 1974849 h 2044699"/>
                <a:gd name="connsiteX399" fmla="*/ 723900 w 1263650"/>
                <a:gd name="connsiteY399" fmla="*/ 1971674 h 2044699"/>
                <a:gd name="connsiteX400" fmla="*/ 727075 w 1263650"/>
                <a:gd name="connsiteY400" fmla="*/ 1968499 h 2044699"/>
                <a:gd name="connsiteX401" fmla="*/ 727075 w 1263650"/>
                <a:gd name="connsiteY401" fmla="*/ 1965324 h 2044699"/>
                <a:gd name="connsiteX402" fmla="*/ 730250 w 1263650"/>
                <a:gd name="connsiteY402" fmla="*/ 1965324 h 2044699"/>
                <a:gd name="connsiteX403" fmla="*/ 730250 w 1263650"/>
                <a:gd name="connsiteY403" fmla="*/ 1962149 h 2044699"/>
                <a:gd name="connsiteX404" fmla="*/ 733425 w 1263650"/>
                <a:gd name="connsiteY404" fmla="*/ 1962149 h 2044699"/>
                <a:gd name="connsiteX405" fmla="*/ 733425 w 1263650"/>
                <a:gd name="connsiteY405" fmla="*/ 1958974 h 2044699"/>
                <a:gd name="connsiteX406" fmla="*/ 730250 w 1263650"/>
                <a:gd name="connsiteY406" fmla="*/ 1955799 h 2044699"/>
                <a:gd name="connsiteX407" fmla="*/ 730250 w 1263650"/>
                <a:gd name="connsiteY407" fmla="*/ 1958974 h 2044699"/>
                <a:gd name="connsiteX408" fmla="*/ 730250 w 1263650"/>
                <a:gd name="connsiteY408" fmla="*/ 1962149 h 2044699"/>
                <a:gd name="connsiteX409" fmla="*/ 727075 w 1263650"/>
                <a:gd name="connsiteY409" fmla="*/ 1962149 h 2044699"/>
                <a:gd name="connsiteX410" fmla="*/ 727075 w 1263650"/>
                <a:gd name="connsiteY410" fmla="*/ 1958974 h 2044699"/>
                <a:gd name="connsiteX411" fmla="*/ 723900 w 1263650"/>
                <a:gd name="connsiteY411" fmla="*/ 1955799 h 2044699"/>
                <a:gd name="connsiteX412" fmla="*/ 723900 w 1263650"/>
                <a:gd name="connsiteY412" fmla="*/ 1949449 h 2044699"/>
                <a:gd name="connsiteX413" fmla="*/ 723900 w 1263650"/>
                <a:gd name="connsiteY413" fmla="*/ 1946274 h 2044699"/>
                <a:gd name="connsiteX414" fmla="*/ 733425 w 1263650"/>
                <a:gd name="connsiteY414" fmla="*/ 1943099 h 2044699"/>
                <a:gd name="connsiteX415" fmla="*/ 733425 w 1263650"/>
                <a:gd name="connsiteY415" fmla="*/ 1917699 h 2044699"/>
                <a:gd name="connsiteX416" fmla="*/ 727075 w 1263650"/>
                <a:gd name="connsiteY416" fmla="*/ 1895474 h 2044699"/>
                <a:gd name="connsiteX417" fmla="*/ 720725 w 1263650"/>
                <a:gd name="connsiteY417" fmla="*/ 1870074 h 2044699"/>
                <a:gd name="connsiteX418" fmla="*/ 698500 w 1263650"/>
                <a:gd name="connsiteY418" fmla="*/ 1831974 h 2044699"/>
                <a:gd name="connsiteX419" fmla="*/ 695325 w 1263650"/>
                <a:gd name="connsiteY419" fmla="*/ 1828799 h 2044699"/>
                <a:gd name="connsiteX420" fmla="*/ 682625 w 1263650"/>
                <a:gd name="connsiteY420" fmla="*/ 1816099 h 2044699"/>
                <a:gd name="connsiteX421" fmla="*/ 673100 w 1263650"/>
                <a:gd name="connsiteY421" fmla="*/ 1800224 h 2044699"/>
                <a:gd name="connsiteX422" fmla="*/ 660400 w 1263650"/>
                <a:gd name="connsiteY422" fmla="*/ 1787524 h 2044699"/>
                <a:gd name="connsiteX423" fmla="*/ 660400 w 1263650"/>
                <a:gd name="connsiteY423" fmla="*/ 1784349 h 2044699"/>
                <a:gd name="connsiteX424" fmla="*/ 657225 w 1263650"/>
                <a:gd name="connsiteY424" fmla="*/ 1784349 h 2044699"/>
                <a:gd name="connsiteX425" fmla="*/ 654050 w 1263650"/>
                <a:gd name="connsiteY425" fmla="*/ 1781174 h 2044699"/>
                <a:gd name="connsiteX426" fmla="*/ 654050 w 1263650"/>
                <a:gd name="connsiteY426" fmla="*/ 1784349 h 2044699"/>
                <a:gd name="connsiteX427" fmla="*/ 641350 w 1263650"/>
                <a:gd name="connsiteY427" fmla="*/ 1771649 h 2044699"/>
                <a:gd name="connsiteX428" fmla="*/ 635000 w 1263650"/>
                <a:gd name="connsiteY428" fmla="*/ 1758949 h 2044699"/>
                <a:gd name="connsiteX429" fmla="*/ 628650 w 1263650"/>
                <a:gd name="connsiteY429" fmla="*/ 1752599 h 2044699"/>
                <a:gd name="connsiteX430" fmla="*/ 622300 w 1263650"/>
                <a:gd name="connsiteY430" fmla="*/ 1746249 h 2044699"/>
                <a:gd name="connsiteX431" fmla="*/ 615950 w 1263650"/>
                <a:gd name="connsiteY431" fmla="*/ 1749424 h 2044699"/>
                <a:gd name="connsiteX432" fmla="*/ 615950 w 1263650"/>
                <a:gd name="connsiteY432" fmla="*/ 1746249 h 2044699"/>
                <a:gd name="connsiteX433" fmla="*/ 615950 w 1263650"/>
                <a:gd name="connsiteY433" fmla="*/ 1743074 h 2044699"/>
                <a:gd name="connsiteX434" fmla="*/ 612775 w 1263650"/>
                <a:gd name="connsiteY434" fmla="*/ 1743074 h 2044699"/>
                <a:gd name="connsiteX435" fmla="*/ 609600 w 1263650"/>
                <a:gd name="connsiteY435" fmla="*/ 1743074 h 2044699"/>
                <a:gd name="connsiteX436" fmla="*/ 606425 w 1263650"/>
                <a:gd name="connsiteY436" fmla="*/ 1743074 h 2044699"/>
                <a:gd name="connsiteX437" fmla="*/ 606425 w 1263650"/>
                <a:gd name="connsiteY437" fmla="*/ 1746249 h 2044699"/>
                <a:gd name="connsiteX438" fmla="*/ 603250 w 1263650"/>
                <a:gd name="connsiteY438" fmla="*/ 1752599 h 2044699"/>
                <a:gd name="connsiteX439" fmla="*/ 603250 w 1263650"/>
                <a:gd name="connsiteY439" fmla="*/ 1755774 h 2044699"/>
                <a:gd name="connsiteX440" fmla="*/ 600075 w 1263650"/>
                <a:gd name="connsiteY440" fmla="*/ 1755774 h 2044699"/>
                <a:gd name="connsiteX441" fmla="*/ 593725 w 1263650"/>
                <a:gd name="connsiteY441" fmla="*/ 1749424 h 2044699"/>
                <a:gd name="connsiteX442" fmla="*/ 593725 w 1263650"/>
                <a:gd name="connsiteY442" fmla="*/ 1746249 h 2044699"/>
                <a:gd name="connsiteX443" fmla="*/ 584200 w 1263650"/>
                <a:gd name="connsiteY443" fmla="*/ 1743074 h 2044699"/>
                <a:gd name="connsiteX444" fmla="*/ 581025 w 1263650"/>
                <a:gd name="connsiteY444" fmla="*/ 1739899 h 2044699"/>
                <a:gd name="connsiteX445" fmla="*/ 581025 w 1263650"/>
                <a:gd name="connsiteY445" fmla="*/ 1736724 h 2044699"/>
                <a:gd name="connsiteX446" fmla="*/ 587375 w 1263650"/>
                <a:gd name="connsiteY446" fmla="*/ 1736724 h 2044699"/>
                <a:gd name="connsiteX447" fmla="*/ 590550 w 1263650"/>
                <a:gd name="connsiteY447" fmla="*/ 1730374 h 2044699"/>
                <a:gd name="connsiteX448" fmla="*/ 590550 w 1263650"/>
                <a:gd name="connsiteY448" fmla="*/ 1724024 h 2044699"/>
                <a:gd name="connsiteX449" fmla="*/ 587375 w 1263650"/>
                <a:gd name="connsiteY449" fmla="*/ 1704974 h 2044699"/>
                <a:gd name="connsiteX450" fmla="*/ 581025 w 1263650"/>
                <a:gd name="connsiteY450" fmla="*/ 1689099 h 2044699"/>
                <a:gd name="connsiteX451" fmla="*/ 574675 w 1263650"/>
                <a:gd name="connsiteY451" fmla="*/ 1682749 h 2044699"/>
                <a:gd name="connsiteX452" fmla="*/ 555625 w 1263650"/>
                <a:gd name="connsiteY452" fmla="*/ 1679574 h 2044699"/>
                <a:gd name="connsiteX453" fmla="*/ 536575 w 1263650"/>
                <a:gd name="connsiteY453" fmla="*/ 1679574 h 2044699"/>
                <a:gd name="connsiteX454" fmla="*/ 533400 w 1263650"/>
                <a:gd name="connsiteY454" fmla="*/ 1682749 h 2044699"/>
                <a:gd name="connsiteX455" fmla="*/ 527050 w 1263650"/>
                <a:gd name="connsiteY455" fmla="*/ 1676399 h 2044699"/>
                <a:gd name="connsiteX456" fmla="*/ 514350 w 1263650"/>
                <a:gd name="connsiteY456" fmla="*/ 1670049 h 2044699"/>
                <a:gd name="connsiteX457" fmla="*/ 511175 w 1263650"/>
                <a:gd name="connsiteY457" fmla="*/ 1670049 h 2044699"/>
                <a:gd name="connsiteX458" fmla="*/ 492125 w 1263650"/>
                <a:gd name="connsiteY458" fmla="*/ 1654174 h 2044699"/>
                <a:gd name="connsiteX459" fmla="*/ 485775 w 1263650"/>
                <a:gd name="connsiteY459" fmla="*/ 1654174 h 2044699"/>
                <a:gd name="connsiteX460" fmla="*/ 479425 w 1263650"/>
                <a:gd name="connsiteY460" fmla="*/ 1641474 h 2044699"/>
                <a:gd name="connsiteX461" fmla="*/ 476250 w 1263650"/>
                <a:gd name="connsiteY461" fmla="*/ 1641474 h 2044699"/>
                <a:gd name="connsiteX462" fmla="*/ 473075 w 1263650"/>
                <a:gd name="connsiteY462" fmla="*/ 1638299 h 2044699"/>
                <a:gd name="connsiteX463" fmla="*/ 473075 w 1263650"/>
                <a:gd name="connsiteY463" fmla="*/ 1631949 h 2044699"/>
                <a:gd name="connsiteX464" fmla="*/ 473075 w 1263650"/>
                <a:gd name="connsiteY464" fmla="*/ 1625599 h 2044699"/>
                <a:gd name="connsiteX465" fmla="*/ 473075 w 1263650"/>
                <a:gd name="connsiteY465" fmla="*/ 1622424 h 2044699"/>
                <a:gd name="connsiteX466" fmla="*/ 473075 w 1263650"/>
                <a:gd name="connsiteY466" fmla="*/ 1619249 h 2044699"/>
                <a:gd name="connsiteX467" fmla="*/ 473075 w 1263650"/>
                <a:gd name="connsiteY467" fmla="*/ 1616074 h 2044699"/>
                <a:gd name="connsiteX468" fmla="*/ 469900 w 1263650"/>
                <a:gd name="connsiteY468" fmla="*/ 1616074 h 2044699"/>
                <a:gd name="connsiteX469" fmla="*/ 463550 w 1263650"/>
                <a:gd name="connsiteY469" fmla="*/ 1612899 h 2044699"/>
                <a:gd name="connsiteX470" fmla="*/ 460375 w 1263650"/>
                <a:gd name="connsiteY470" fmla="*/ 1609724 h 2044699"/>
                <a:gd name="connsiteX471" fmla="*/ 460375 w 1263650"/>
                <a:gd name="connsiteY471" fmla="*/ 1606549 h 2044699"/>
                <a:gd name="connsiteX472" fmla="*/ 457200 w 1263650"/>
                <a:gd name="connsiteY472" fmla="*/ 1603374 h 2044699"/>
                <a:gd name="connsiteX473" fmla="*/ 450850 w 1263650"/>
                <a:gd name="connsiteY473" fmla="*/ 1597024 h 2044699"/>
                <a:gd name="connsiteX474" fmla="*/ 447675 w 1263650"/>
                <a:gd name="connsiteY474" fmla="*/ 1593849 h 2044699"/>
                <a:gd name="connsiteX475" fmla="*/ 444500 w 1263650"/>
                <a:gd name="connsiteY475" fmla="*/ 1590674 h 2044699"/>
                <a:gd name="connsiteX476" fmla="*/ 434975 w 1263650"/>
                <a:gd name="connsiteY476" fmla="*/ 1581149 h 2044699"/>
                <a:gd name="connsiteX477" fmla="*/ 422275 w 1263650"/>
                <a:gd name="connsiteY477" fmla="*/ 1577974 h 2044699"/>
                <a:gd name="connsiteX478" fmla="*/ 409575 w 1263650"/>
                <a:gd name="connsiteY478" fmla="*/ 1577974 h 2044699"/>
                <a:gd name="connsiteX479" fmla="*/ 396875 w 1263650"/>
                <a:gd name="connsiteY479" fmla="*/ 1571624 h 2044699"/>
                <a:gd name="connsiteX480" fmla="*/ 384175 w 1263650"/>
                <a:gd name="connsiteY480" fmla="*/ 1568449 h 2044699"/>
                <a:gd name="connsiteX481" fmla="*/ 374650 w 1263650"/>
                <a:gd name="connsiteY481" fmla="*/ 1562099 h 2044699"/>
                <a:gd name="connsiteX482" fmla="*/ 368300 w 1263650"/>
                <a:gd name="connsiteY482" fmla="*/ 1555749 h 2044699"/>
                <a:gd name="connsiteX483" fmla="*/ 355600 w 1263650"/>
                <a:gd name="connsiteY483" fmla="*/ 1555749 h 2044699"/>
                <a:gd name="connsiteX484" fmla="*/ 346075 w 1263650"/>
                <a:gd name="connsiteY484" fmla="*/ 1549399 h 2044699"/>
                <a:gd name="connsiteX485" fmla="*/ 336550 w 1263650"/>
                <a:gd name="connsiteY485" fmla="*/ 1549399 h 2044699"/>
                <a:gd name="connsiteX486" fmla="*/ 330200 w 1263650"/>
                <a:gd name="connsiteY486" fmla="*/ 1546224 h 2044699"/>
                <a:gd name="connsiteX487" fmla="*/ 323850 w 1263650"/>
                <a:gd name="connsiteY487" fmla="*/ 1546224 h 2044699"/>
                <a:gd name="connsiteX488" fmla="*/ 307975 w 1263650"/>
                <a:gd name="connsiteY488" fmla="*/ 1546224 h 2044699"/>
                <a:gd name="connsiteX489" fmla="*/ 298450 w 1263650"/>
                <a:gd name="connsiteY489" fmla="*/ 1546224 h 2044699"/>
                <a:gd name="connsiteX490" fmla="*/ 295275 w 1263650"/>
                <a:gd name="connsiteY490" fmla="*/ 1543049 h 2044699"/>
                <a:gd name="connsiteX491" fmla="*/ 292100 w 1263650"/>
                <a:gd name="connsiteY491" fmla="*/ 1527174 h 2044699"/>
                <a:gd name="connsiteX492" fmla="*/ 288925 w 1263650"/>
                <a:gd name="connsiteY492" fmla="*/ 1520824 h 2044699"/>
                <a:gd name="connsiteX493" fmla="*/ 282575 w 1263650"/>
                <a:gd name="connsiteY493" fmla="*/ 1517649 h 2044699"/>
                <a:gd name="connsiteX494" fmla="*/ 279400 w 1263650"/>
                <a:gd name="connsiteY494" fmla="*/ 1517649 h 2044699"/>
                <a:gd name="connsiteX495" fmla="*/ 276225 w 1263650"/>
                <a:gd name="connsiteY495" fmla="*/ 1517649 h 2044699"/>
                <a:gd name="connsiteX496" fmla="*/ 276225 w 1263650"/>
                <a:gd name="connsiteY496" fmla="*/ 1514474 h 2044699"/>
                <a:gd name="connsiteX497" fmla="*/ 276225 w 1263650"/>
                <a:gd name="connsiteY497" fmla="*/ 1511299 h 2044699"/>
                <a:gd name="connsiteX498" fmla="*/ 276225 w 1263650"/>
                <a:gd name="connsiteY498" fmla="*/ 1508124 h 2044699"/>
                <a:gd name="connsiteX499" fmla="*/ 279400 w 1263650"/>
                <a:gd name="connsiteY499" fmla="*/ 1501774 h 2044699"/>
                <a:gd name="connsiteX500" fmla="*/ 285750 w 1263650"/>
                <a:gd name="connsiteY500" fmla="*/ 1492249 h 2044699"/>
                <a:gd name="connsiteX501" fmla="*/ 285750 w 1263650"/>
                <a:gd name="connsiteY501" fmla="*/ 1485899 h 2044699"/>
                <a:gd name="connsiteX502" fmla="*/ 285750 w 1263650"/>
                <a:gd name="connsiteY502" fmla="*/ 1479549 h 2044699"/>
                <a:gd name="connsiteX503" fmla="*/ 288925 w 1263650"/>
                <a:gd name="connsiteY503" fmla="*/ 1470024 h 2044699"/>
                <a:gd name="connsiteX504" fmla="*/ 292100 w 1263650"/>
                <a:gd name="connsiteY504" fmla="*/ 1463674 h 2044699"/>
                <a:gd name="connsiteX505" fmla="*/ 288925 w 1263650"/>
                <a:gd name="connsiteY505" fmla="*/ 1457324 h 2044699"/>
                <a:gd name="connsiteX506" fmla="*/ 285750 w 1263650"/>
                <a:gd name="connsiteY506" fmla="*/ 1450974 h 2044699"/>
                <a:gd name="connsiteX507" fmla="*/ 285750 w 1263650"/>
                <a:gd name="connsiteY507" fmla="*/ 1444624 h 2044699"/>
                <a:gd name="connsiteX508" fmla="*/ 292100 w 1263650"/>
                <a:gd name="connsiteY508" fmla="*/ 1438274 h 2044699"/>
                <a:gd name="connsiteX509" fmla="*/ 292100 w 1263650"/>
                <a:gd name="connsiteY509" fmla="*/ 1435099 h 2044699"/>
                <a:gd name="connsiteX510" fmla="*/ 295275 w 1263650"/>
                <a:gd name="connsiteY510" fmla="*/ 1428749 h 2044699"/>
                <a:gd name="connsiteX511" fmla="*/ 301625 w 1263650"/>
                <a:gd name="connsiteY511" fmla="*/ 1422399 h 2044699"/>
                <a:gd name="connsiteX512" fmla="*/ 301625 w 1263650"/>
                <a:gd name="connsiteY512" fmla="*/ 1419224 h 2044699"/>
                <a:gd name="connsiteX513" fmla="*/ 301625 w 1263650"/>
                <a:gd name="connsiteY513" fmla="*/ 1416049 h 2044699"/>
                <a:gd name="connsiteX514" fmla="*/ 301625 w 1263650"/>
                <a:gd name="connsiteY514" fmla="*/ 1406524 h 2044699"/>
                <a:gd name="connsiteX515" fmla="*/ 288925 w 1263650"/>
                <a:gd name="connsiteY515" fmla="*/ 1396999 h 2044699"/>
                <a:gd name="connsiteX516" fmla="*/ 285750 w 1263650"/>
                <a:gd name="connsiteY516" fmla="*/ 1400174 h 2044699"/>
                <a:gd name="connsiteX517" fmla="*/ 269875 w 1263650"/>
                <a:gd name="connsiteY517" fmla="*/ 1387474 h 2044699"/>
                <a:gd name="connsiteX518" fmla="*/ 269875 w 1263650"/>
                <a:gd name="connsiteY518" fmla="*/ 1377949 h 2044699"/>
                <a:gd name="connsiteX519" fmla="*/ 273050 w 1263650"/>
                <a:gd name="connsiteY519" fmla="*/ 1371599 h 2044699"/>
                <a:gd name="connsiteX520" fmla="*/ 276225 w 1263650"/>
                <a:gd name="connsiteY520" fmla="*/ 1368424 h 2044699"/>
                <a:gd name="connsiteX521" fmla="*/ 282575 w 1263650"/>
                <a:gd name="connsiteY521" fmla="*/ 1365249 h 2044699"/>
                <a:gd name="connsiteX522" fmla="*/ 282575 w 1263650"/>
                <a:gd name="connsiteY522" fmla="*/ 1362074 h 2044699"/>
                <a:gd name="connsiteX523" fmla="*/ 282575 w 1263650"/>
                <a:gd name="connsiteY523" fmla="*/ 1355724 h 2044699"/>
                <a:gd name="connsiteX524" fmla="*/ 279400 w 1263650"/>
                <a:gd name="connsiteY524" fmla="*/ 1349374 h 2044699"/>
                <a:gd name="connsiteX525" fmla="*/ 279400 w 1263650"/>
                <a:gd name="connsiteY525" fmla="*/ 1346199 h 2044699"/>
                <a:gd name="connsiteX526" fmla="*/ 269875 w 1263650"/>
                <a:gd name="connsiteY526" fmla="*/ 1343024 h 2044699"/>
                <a:gd name="connsiteX527" fmla="*/ 260350 w 1263650"/>
                <a:gd name="connsiteY527" fmla="*/ 1336674 h 2044699"/>
                <a:gd name="connsiteX528" fmla="*/ 254000 w 1263650"/>
                <a:gd name="connsiteY528" fmla="*/ 1327149 h 2044699"/>
                <a:gd name="connsiteX529" fmla="*/ 250825 w 1263650"/>
                <a:gd name="connsiteY529" fmla="*/ 1317624 h 2044699"/>
                <a:gd name="connsiteX530" fmla="*/ 247650 w 1263650"/>
                <a:gd name="connsiteY530" fmla="*/ 1308099 h 2044699"/>
                <a:gd name="connsiteX531" fmla="*/ 244475 w 1263650"/>
                <a:gd name="connsiteY531" fmla="*/ 1298574 h 2044699"/>
                <a:gd name="connsiteX532" fmla="*/ 238125 w 1263650"/>
                <a:gd name="connsiteY532" fmla="*/ 1295399 h 2044699"/>
                <a:gd name="connsiteX533" fmla="*/ 228600 w 1263650"/>
                <a:gd name="connsiteY533" fmla="*/ 1289049 h 2044699"/>
                <a:gd name="connsiteX534" fmla="*/ 225425 w 1263650"/>
                <a:gd name="connsiteY534" fmla="*/ 1282699 h 2044699"/>
                <a:gd name="connsiteX535" fmla="*/ 225425 w 1263650"/>
                <a:gd name="connsiteY535" fmla="*/ 1273174 h 2044699"/>
                <a:gd name="connsiteX536" fmla="*/ 228600 w 1263650"/>
                <a:gd name="connsiteY536" fmla="*/ 1269999 h 2044699"/>
                <a:gd name="connsiteX537" fmla="*/ 228600 w 1263650"/>
                <a:gd name="connsiteY537" fmla="*/ 1266824 h 2044699"/>
                <a:gd name="connsiteX538" fmla="*/ 225425 w 1263650"/>
                <a:gd name="connsiteY538" fmla="*/ 1263649 h 2044699"/>
                <a:gd name="connsiteX539" fmla="*/ 225425 w 1263650"/>
                <a:gd name="connsiteY539" fmla="*/ 1260474 h 2044699"/>
                <a:gd name="connsiteX540" fmla="*/ 212725 w 1263650"/>
                <a:gd name="connsiteY540" fmla="*/ 1244599 h 2044699"/>
                <a:gd name="connsiteX541" fmla="*/ 209550 w 1263650"/>
                <a:gd name="connsiteY541" fmla="*/ 1219199 h 2044699"/>
                <a:gd name="connsiteX542" fmla="*/ 200025 w 1263650"/>
                <a:gd name="connsiteY542" fmla="*/ 1212849 h 2044699"/>
                <a:gd name="connsiteX543" fmla="*/ 196850 w 1263650"/>
                <a:gd name="connsiteY543" fmla="*/ 1193799 h 2044699"/>
                <a:gd name="connsiteX544" fmla="*/ 187325 w 1263650"/>
                <a:gd name="connsiteY544" fmla="*/ 1177924 h 2044699"/>
                <a:gd name="connsiteX545" fmla="*/ 187325 w 1263650"/>
                <a:gd name="connsiteY545" fmla="*/ 1171574 h 2044699"/>
                <a:gd name="connsiteX546" fmla="*/ 177800 w 1263650"/>
                <a:gd name="connsiteY546" fmla="*/ 1162049 h 2044699"/>
                <a:gd name="connsiteX547" fmla="*/ 171450 w 1263650"/>
                <a:gd name="connsiteY547" fmla="*/ 1162049 h 2044699"/>
                <a:gd name="connsiteX548" fmla="*/ 171450 w 1263650"/>
                <a:gd name="connsiteY548" fmla="*/ 1158874 h 2044699"/>
                <a:gd name="connsiteX549" fmla="*/ 171450 w 1263650"/>
                <a:gd name="connsiteY549" fmla="*/ 1152524 h 2044699"/>
                <a:gd name="connsiteX550" fmla="*/ 165100 w 1263650"/>
                <a:gd name="connsiteY550" fmla="*/ 1146174 h 2044699"/>
                <a:gd name="connsiteX551" fmla="*/ 165100 w 1263650"/>
                <a:gd name="connsiteY551" fmla="*/ 1142999 h 2044699"/>
                <a:gd name="connsiteX552" fmla="*/ 165100 w 1263650"/>
                <a:gd name="connsiteY552" fmla="*/ 1136649 h 2044699"/>
                <a:gd name="connsiteX553" fmla="*/ 168275 w 1263650"/>
                <a:gd name="connsiteY553" fmla="*/ 1133474 h 2044699"/>
                <a:gd name="connsiteX554" fmla="*/ 168275 w 1263650"/>
                <a:gd name="connsiteY554" fmla="*/ 1130299 h 2044699"/>
                <a:gd name="connsiteX555" fmla="*/ 168275 w 1263650"/>
                <a:gd name="connsiteY555" fmla="*/ 1117599 h 2044699"/>
                <a:gd name="connsiteX556" fmla="*/ 168275 w 1263650"/>
                <a:gd name="connsiteY556" fmla="*/ 1104899 h 2044699"/>
                <a:gd name="connsiteX557" fmla="*/ 171450 w 1263650"/>
                <a:gd name="connsiteY557" fmla="*/ 1101724 h 2044699"/>
                <a:gd name="connsiteX558" fmla="*/ 171450 w 1263650"/>
                <a:gd name="connsiteY558" fmla="*/ 1098549 h 2044699"/>
                <a:gd name="connsiteX559" fmla="*/ 168275 w 1263650"/>
                <a:gd name="connsiteY559" fmla="*/ 1092199 h 2044699"/>
                <a:gd name="connsiteX560" fmla="*/ 165100 w 1263650"/>
                <a:gd name="connsiteY560" fmla="*/ 1092199 h 2044699"/>
                <a:gd name="connsiteX561" fmla="*/ 168275 w 1263650"/>
                <a:gd name="connsiteY561" fmla="*/ 1089024 h 2044699"/>
                <a:gd name="connsiteX562" fmla="*/ 171450 w 1263650"/>
                <a:gd name="connsiteY562" fmla="*/ 1085849 h 2044699"/>
                <a:gd name="connsiteX563" fmla="*/ 174625 w 1263650"/>
                <a:gd name="connsiteY563" fmla="*/ 1082674 h 2044699"/>
                <a:gd name="connsiteX564" fmla="*/ 177800 w 1263650"/>
                <a:gd name="connsiteY564" fmla="*/ 1082674 h 2044699"/>
                <a:gd name="connsiteX565" fmla="*/ 180975 w 1263650"/>
                <a:gd name="connsiteY565" fmla="*/ 1089024 h 2044699"/>
                <a:gd name="connsiteX566" fmla="*/ 184150 w 1263650"/>
                <a:gd name="connsiteY566" fmla="*/ 1089024 h 2044699"/>
                <a:gd name="connsiteX567" fmla="*/ 190500 w 1263650"/>
                <a:gd name="connsiteY567" fmla="*/ 1085849 h 2044699"/>
                <a:gd name="connsiteX568" fmla="*/ 200025 w 1263650"/>
                <a:gd name="connsiteY568" fmla="*/ 1066799 h 2044699"/>
                <a:gd name="connsiteX569" fmla="*/ 200025 w 1263650"/>
                <a:gd name="connsiteY569" fmla="*/ 1073149 h 2044699"/>
                <a:gd name="connsiteX570" fmla="*/ 203200 w 1263650"/>
                <a:gd name="connsiteY570" fmla="*/ 1073149 h 2044699"/>
                <a:gd name="connsiteX571" fmla="*/ 203200 w 1263650"/>
                <a:gd name="connsiteY571" fmla="*/ 1066799 h 2044699"/>
                <a:gd name="connsiteX572" fmla="*/ 200025 w 1263650"/>
                <a:gd name="connsiteY572" fmla="*/ 1066799 h 2044699"/>
                <a:gd name="connsiteX573" fmla="*/ 200025 w 1263650"/>
                <a:gd name="connsiteY573" fmla="*/ 1063624 h 2044699"/>
                <a:gd name="connsiteX574" fmla="*/ 203200 w 1263650"/>
                <a:gd name="connsiteY574" fmla="*/ 1054099 h 2044699"/>
                <a:gd name="connsiteX575" fmla="*/ 203200 w 1263650"/>
                <a:gd name="connsiteY575" fmla="*/ 1044574 h 2044699"/>
                <a:gd name="connsiteX576" fmla="*/ 203200 w 1263650"/>
                <a:gd name="connsiteY576" fmla="*/ 1041400 h 2044699"/>
                <a:gd name="connsiteX577" fmla="*/ 200025 w 1263650"/>
                <a:gd name="connsiteY577" fmla="*/ 1031875 h 2044699"/>
                <a:gd name="connsiteX578" fmla="*/ 196850 w 1263650"/>
                <a:gd name="connsiteY578" fmla="*/ 1025525 h 2044699"/>
                <a:gd name="connsiteX579" fmla="*/ 190500 w 1263650"/>
                <a:gd name="connsiteY579" fmla="*/ 1019175 h 2044699"/>
                <a:gd name="connsiteX580" fmla="*/ 187325 w 1263650"/>
                <a:gd name="connsiteY580" fmla="*/ 1019175 h 2044699"/>
                <a:gd name="connsiteX581" fmla="*/ 184150 w 1263650"/>
                <a:gd name="connsiteY581" fmla="*/ 1022350 h 2044699"/>
                <a:gd name="connsiteX582" fmla="*/ 180975 w 1263650"/>
                <a:gd name="connsiteY582" fmla="*/ 1022350 h 2044699"/>
                <a:gd name="connsiteX583" fmla="*/ 180975 w 1263650"/>
                <a:gd name="connsiteY583" fmla="*/ 1019175 h 2044699"/>
                <a:gd name="connsiteX584" fmla="*/ 174625 w 1263650"/>
                <a:gd name="connsiteY584" fmla="*/ 1019175 h 2044699"/>
                <a:gd name="connsiteX585" fmla="*/ 171450 w 1263650"/>
                <a:gd name="connsiteY585" fmla="*/ 1019175 h 2044699"/>
                <a:gd name="connsiteX586" fmla="*/ 161925 w 1263650"/>
                <a:gd name="connsiteY586" fmla="*/ 1016000 h 2044699"/>
                <a:gd name="connsiteX587" fmla="*/ 155575 w 1263650"/>
                <a:gd name="connsiteY587" fmla="*/ 1009650 h 2044699"/>
                <a:gd name="connsiteX588" fmla="*/ 149225 w 1263650"/>
                <a:gd name="connsiteY588" fmla="*/ 996950 h 2044699"/>
                <a:gd name="connsiteX589" fmla="*/ 146050 w 1263650"/>
                <a:gd name="connsiteY589" fmla="*/ 984250 h 2044699"/>
                <a:gd name="connsiteX590" fmla="*/ 142875 w 1263650"/>
                <a:gd name="connsiteY590" fmla="*/ 981075 h 2044699"/>
                <a:gd name="connsiteX591" fmla="*/ 139700 w 1263650"/>
                <a:gd name="connsiteY591" fmla="*/ 977900 h 2044699"/>
                <a:gd name="connsiteX592" fmla="*/ 136525 w 1263650"/>
                <a:gd name="connsiteY592" fmla="*/ 968375 h 2044699"/>
                <a:gd name="connsiteX593" fmla="*/ 130175 w 1263650"/>
                <a:gd name="connsiteY593" fmla="*/ 962025 h 2044699"/>
                <a:gd name="connsiteX594" fmla="*/ 130175 w 1263650"/>
                <a:gd name="connsiteY594" fmla="*/ 952500 h 2044699"/>
                <a:gd name="connsiteX595" fmla="*/ 139700 w 1263650"/>
                <a:gd name="connsiteY595" fmla="*/ 933450 h 2044699"/>
                <a:gd name="connsiteX596" fmla="*/ 136525 w 1263650"/>
                <a:gd name="connsiteY596" fmla="*/ 908050 h 2044699"/>
                <a:gd name="connsiteX597" fmla="*/ 133350 w 1263650"/>
                <a:gd name="connsiteY597" fmla="*/ 901700 h 2044699"/>
                <a:gd name="connsiteX598" fmla="*/ 130175 w 1263650"/>
                <a:gd name="connsiteY598" fmla="*/ 901700 h 2044699"/>
                <a:gd name="connsiteX599" fmla="*/ 130175 w 1263650"/>
                <a:gd name="connsiteY599" fmla="*/ 895350 h 2044699"/>
                <a:gd name="connsiteX600" fmla="*/ 133350 w 1263650"/>
                <a:gd name="connsiteY600" fmla="*/ 882650 h 2044699"/>
                <a:gd name="connsiteX601" fmla="*/ 136525 w 1263650"/>
                <a:gd name="connsiteY601" fmla="*/ 882650 h 2044699"/>
                <a:gd name="connsiteX602" fmla="*/ 139700 w 1263650"/>
                <a:gd name="connsiteY602" fmla="*/ 876300 h 2044699"/>
                <a:gd name="connsiteX603" fmla="*/ 139700 w 1263650"/>
                <a:gd name="connsiteY603" fmla="*/ 863600 h 2044699"/>
                <a:gd name="connsiteX604" fmla="*/ 142875 w 1263650"/>
                <a:gd name="connsiteY604" fmla="*/ 847725 h 2044699"/>
                <a:gd name="connsiteX605" fmla="*/ 146050 w 1263650"/>
                <a:gd name="connsiteY605" fmla="*/ 847725 h 2044699"/>
                <a:gd name="connsiteX606" fmla="*/ 149225 w 1263650"/>
                <a:gd name="connsiteY606" fmla="*/ 844550 h 2044699"/>
                <a:gd name="connsiteX607" fmla="*/ 161925 w 1263650"/>
                <a:gd name="connsiteY607" fmla="*/ 847725 h 2044699"/>
                <a:gd name="connsiteX608" fmla="*/ 158750 w 1263650"/>
                <a:gd name="connsiteY608" fmla="*/ 860425 h 2044699"/>
                <a:gd name="connsiteX609" fmla="*/ 158750 w 1263650"/>
                <a:gd name="connsiteY609" fmla="*/ 863600 h 2044699"/>
                <a:gd name="connsiteX610" fmla="*/ 158750 w 1263650"/>
                <a:gd name="connsiteY610" fmla="*/ 866775 h 2044699"/>
                <a:gd name="connsiteX611" fmla="*/ 155575 w 1263650"/>
                <a:gd name="connsiteY611" fmla="*/ 876300 h 2044699"/>
                <a:gd name="connsiteX612" fmla="*/ 155575 w 1263650"/>
                <a:gd name="connsiteY612" fmla="*/ 879475 h 2044699"/>
                <a:gd name="connsiteX613" fmla="*/ 155575 w 1263650"/>
                <a:gd name="connsiteY613" fmla="*/ 885825 h 2044699"/>
                <a:gd name="connsiteX614" fmla="*/ 161925 w 1263650"/>
                <a:gd name="connsiteY614" fmla="*/ 895350 h 2044699"/>
                <a:gd name="connsiteX615" fmla="*/ 168275 w 1263650"/>
                <a:gd name="connsiteY615" fmla="*/ 895350 h 2044699"/>
                <a:gd name="connsiteX616" fmla="*/ 168275 w 1263650"/>
                <a:gd name="connsiteY616" fmla="*/ 901700 h 2044699"/>
                <a:gd name="connsiteX617" fmla="*/ 174625 w 1263650"/>
                <a:gd name="connsiteY617" fmla="*/ 904875 h 2044699"/>
                <a:gd name="connsiteX618" fmla="*/ 177800 w 1263650"/>
                <a:gd name="connsiteY618" fmla="*/ 908050 h 2044699"/>
                <a:gd name="connsiteX619" fmla="*/ 180975 w 1263650"/>
                <a:gd name="connsiteY619" fmla="*/ 914400 h 2044699"/>
                <a:gd name="connsiteX620" fmla="*/ 184150 w 1263650"/>
                <a:gd name="connsiteY620" fmla="*/ 914400 h 2044699"/>
                <a:gd name="connsiteX621" fmla="*/ 184150 w 1263650"/>
                <a:gd name="connsiteY621" fmla="*/ 920750 h 2044699"/>
                <a:gd name="connsiteX622" fmla="*/ 187325 w 1263650"/>
                <a:gd name="connsiteY622" fmla="*/ 923925 h 2044699"/>
                <a:gd name="connsiteX623" fmla="*/ 190500 w 1263650"/>
                <a:gd name="connsiteY623" fmla="*/ 927100 h 2044699"/>
                <a:gd name="connsiteX624" fmla="*/ 196850 w 1263650"/>
                <a:gd name="connsiteY624" fmla="*/ 927100 h 2044699"/>
                <a:gd name="connsiteX625" fmla="*/ 200025 w 1263650"/>
                <a:gd name="connsiteY625" fmla="*/ 930275 h 2044699"/>
                <a:gd name="connsiteX626" fmla="*/ 202410 w 1263650"/>
                <a:gd name="connsiteY626" fmla="*/ 927890 h 2044699"/>
                <a:gd name="connsiteX627" fmla="*/ 202410 w 1263650"/>
                <a:gd name="connsiteY627" fmla="*/ 926309 h 2044699"/>
                <a:gd name="connsiteX628" fmla="*/ 200026 w 1263650"/>
                <a:gd name="connsiteY628" fmla="*/ 923925 h 2044699"/>
                <a:gd name="connsiteX629" fmla="*/ 196851 w 1263650"/>
                <a:gd name="connsiteY629" fmla="*/ 920750 h 2044699"/>
                <a:gd name="connsiteX630" fmla="*/ 193676 w 1263650"/>
                <a:gd name="connsiteY630" fmla="*/ 917575 h 2044699"/>
                <a:gd name="connsiteX631" fmla="*/ 193676 w 1263650"/>
                <a:gd name="connsiteY631" fmla="*/ 914400 h 2044699"/>
                <a:gd name="connsiteX632" fmla="*/ 190501 w 1263650"/>
                <a:gd name="connsiteY632" fmla="*/ 914400 h 2044699"/>
                <a:gd name="connsiteX633" fmla="*/ 187326 w 1263650"/>
                <a:gd name="connsiteY633" fmla="*/ 904875 h 2044699"/>
                <a:gd name="connsiteX634" fmla="*/ 187326 w 1263650"/>
                <a:gd name="connsiteY634" fmla="*/ 898525 h 2044699"/>
                <a:gd name="connsiteX635" fmla="*/ 187326 w 1263650"/>
                <a:gd name="connsiteY635" fmla="*/ 889000 h 2044699"/>
                <a:gd name="connsiteX636" fmla="*/ 187326 w 1263650"/>
                <a:gd name="connsiteY636" fmla="*/ 882650 h 2044699"/>
                <a:gd name="connsiteX637" fmla="*/ 187326 w 1263650"/>
                <a:gd name="connsiteY637" fmla="*/ 876300 h 2044699"/>
                <a:gd name="connsiteX638" fmla="*/ 184151 w 1263650"/>
                <a:gd name="connsiteY638" fmla="*/ 873125 h 2044699"/>
                <a:gd name="connsiteX639" fmla="*/ 180976 w 1263650"/>
                <a:gd name="connsiteY639" fmla="*/ 869950 h 2044699"/>
                <a:gd name="connsiteX640" fmla="*/ 177801 w 1263650"/>
                <a:gd name="connsiteY640" fmla="*/ 866775 h 2044699"/>
                <a:gd name="connsiteX641" fmla="*/ 180976 w 1263650"/>
                <a:gd name="connsiteY641" fmla="*/ 866775 h 2044699"/>
                <a:gd name="connsiteX642" fmla="*/ 184151 w 1263650"/>
                <a:gd name="connsiteY642" fmla="*/ 866775 h 2044699"/>
                <a:gd name="connsiteX643" fmla="*/ 184151 w 1263650"/>
                <a:gd name="connsiteY643" fmla="*/ 863600 h 2044699"/>
                <a:gd name="connsiteX644" fmla="*/ 174626 w 1263650"/>
                <a:gd name="connsiteY644" fmla="*/ 860425 h 2044699"/>
                <a:gd name="connsiteX645" fmla="*/ 168276 w 1263650"/>
                <a:gd name="connsiteY645" fmla="*/ 854075 h 2044699"/>
                <a:gd name="connsiteX646" fmla="*/ 168276 w 1263650"/>
                <a:gd name="connsiteY646" fmla="*/ 850900 h 2044699"/>
                <a:gd name="connsiteX647" fmla="*/ 171451 w 1263650"/>
                <a:gd name="connsiteY647" fmla="*/ 847725 h 2044699"/>
                <a:gd name="connsiteX648" fmla="*/ 174626 w 1263650"/>
                <a:gd name="connsiteY648" fmla="*/ 844550 h 2044699"/>
                <a:gd name="connsiteX649" fmla="*/ 177801 w 1263650"/>
                <a:gd name="connsiteY649" fmla="*/ 841375 h 2044699"/>
                <a:gd name="connsiteX650" fmla="*/ 174626 w 1263650"/>
                <a:gd name="connsiteY650" fmla="*/ 835025 h 2044699"/>
                <a:gd name="connsiteX651" fmla="*/ 174626 w 1263650"/>
                <a:gd name="connsiteY651" fmla="*/ 831850 h 2044699"/>
                <a:gd name="connsiteX652" fmla="*/ 174627 w 1263650"/>
                <a:gd name="connsiteY652" fmla="*/ 831850 h 2044699"/>
                <a:gd name="connsiteX653" fmla="*/ 171452 w 1263650"/>
                <a:gd name="connsiteY653" fmla="*/ 828675 h 2044699"/>
                <a:gd name="connsiteX654" fmla="*/ 168277 w 1263650"/>
                <a:gd name="connsiteY654" fmla="*/ 828675 h 2044699"/>
                <a:gd name="connsiteX655" fmla="*/ 165102 w 1263650"/>
                <a:gd name="connsiteY655" fmla="*/ 828675 h 2044699"/>
                <a:gd name="connsiteX656" fmla="*/ 165102 w 1263650"/>
                <a:gd name="connsiteY656" fmla="*/ 825500 h 2044699"/>
                <a:gd name="connsiteX657" fmla="*/ 165102 w 1263650"/>
                <a:gd name="connsiteY657" fmla="*/ 822325 h 2044699"/>
                <a:gd name="connsiteX658" fmla="*/ 165102 w 1263650"/>
                <a:gd name="connsiteY658" fmla="*/ 819150 h 2044699"/>
                <a:gd name="connsiteX659" fmla="*/ 168277 w 1263650"/>
                <a:gd name="connsiteY659" fmla="*/ 819150 h 2044699"/>
                <a:gd name="connsiteX660" fmla="*/ 171452 w 1263650"/>
                <a:gd name="connsiteY660" fmla="*/ 815975 h 2044699"/>
                <a:gd name="connsiteX661" fmla="*/ 174627 w 1263650"/>
                <a:gd name="connsiteY661" fmla="*/ 812800 h 2044699"/>
                <a:gd name="connsiteX662" fmla="*/ 174627 w 1263650"/>
                <a:gd name="connsiteY662" fmla="*/ 809625 h 2044699"/>
                <a:gd name="connsiteX663" fmla="*/ 177802 w 1263650"/>
                <a:gd name="connsiteY663" fmla="*/ 812800 h 2044699"/>
                <a:gd name="connsiteX664" fmla="*/ 184152 w 1263650"/>
                <a:gd name="connsiteY664" fmla="*/ 812800 h 2044699"/>
                <a:gd name="connsiteX665" fmla="*/ 187327 w 1263650"/>
                <a:gd name="connsiteY665" fmla="*/ 809625 h 2044699"/>
                <a:gd name="connsiteX666" fmla="*/ 193677 w 1263650"/>
                <a:gd name="connsiteY666" fmla="*/ 806450 h 2044699"/>
                <a:gd name="connsiteX667" fmla="*/ 196852 w 1263650"/>
                <a:gd name="connsiteY667" fmla="*/ 809625 h 2044699"/>
                <a:gd name="connsiteX668" fmla="*/ 200027 w 1263650"/>
                <a:gd name="connsiteY668" fmla="*/ 812800 h 2044699"/>
                <a:gd name="connsiteX669" fmla="*/ 202410 w 1263650"/>
                <a:gd name="connsiteY669" fmla="*/ 812800 h 2044699"/>
                <a:gd name="connsiteX670" fmla="*/ 202410 w 1263650"/>
                <a:gd name="connsiteY670" fmla="*/ 808043 h 2044699"/>
                <a:gd name="connsiteX671" fmla="*/ 200026 w 1263650"/>
                <a:gd name="connsiteY671" fmla="*/ 803275 h 2044699"/>
                <a:gd name="connsiteX672" fmla="*/ 196851 w 1263650"/>
                <a:gd name="connsiteY672" fmla="*/ 803275 h 2044699"/>
                <a:gd name="connsiteX673" fmla="*/ 193676 w 1263650"/>
                <a:gd name="connsiteY673" fmla="*/ 803275 h 2044699"/>
                <a:gd name="connsiteX674" fmla="*/ 193676 w 1263650"/>
                <a:gd name="connsiteY674" fmla="*/ 800100 h 2044699"/>
                <a:gd name="connsiteX675" fmla="*/ 193676 w 1263650"/>
                <a:gd name="connsiteY675" fmla="*/ 793750 h 2044699"/>
                <a:gd name="connsiteX676" fmla="*/ 193676 w 1263650"/>
                <a:gd name="connsiteY676" fmla="*/ 787400 h 2044699"/>
                <a:gd name="connsiteX677" fmla="*/ 193676 w 1263650"/>
                <a:gd name="connsiteY677" fmla="*/ 784225 h 2044699"/>
                <a:gd name="connsiteX678" fmla="*/ 193676 w 1263650"/>
                <a:gd name="connsiteY678" fmla="*/ 781050 h 2044699"/>
                <a:gd name="connsiteX679" fmla="*/ 190501 w 1263650"/>
                <a:gd name="connsiteY679" fmla="*/ 777875 h 2044699"/>
                <a:gd name="connsiteX680" fmla="*/ 190501 w 1263650"/>
                <a:gd name="connsiteY680" fmla="*/ 774700 h 2044699"/>
                <a:gd name="connsiteX681" fmla="*/ 187326 w 1263650"/>
                <a:gd name="connsiteY681" fmla="*/ 774700 h 2044699"/>
                <a:gd name="connsiteX682" fmla="*/ 184151 w 1263650"/>
                <a:gd name="connsiteY682" fmla="*/ 777875 h 2044699"/>
                <a:gd name="connsiteX683" fmla="*/ 184151 w 1263650"/>
                <a:gd name="connsiteY683" fmla="*/ 774700 h 2044699"/>
                <a:gd name="connsiteX684" fmla="*/ 184150 w 1263650"/>
                <a:gd name="connsiteY684" fmla="*/ 774700 h 2044699"/>
                <a:gd name="connsiteX685" fmla="*/ 184150 w 1263650"/>
                <a:gd name="connsiteY685" fmla="*/ 777874 h 2044699"/>
                <a:gd name="connsiteX686" fmla="*/ 180976 w 1263650"/>
                <a:gd name="connsiteY686" fmla="*/ 774700 h 2044699"/>
                <a:gd name="connsiteX687" fmla="*/ 180976 w 1263650"/>
                <a:gd name="connsiteY687" fmla="*/ 771525 h 2044699"/>
                <a:gd name="connsiteX688" fmla="*/ 180975 w 1263650"/>
                <a:gd name="connsiteY688" fmla="*/ 771525 h 2044699"/>
                <a:gd name="connsiteX689" fmla="*/ 180975 w 1263650"/>
                <a:gd name="connsiteY689" fmla="*/ 774700 h 2044699"/>
                <a:gd name="connsiteX690" fmla="*/ 180975 w 1263650"/>
                <a:gd name="connsiteY690" fmla="*/ 777875 h 2044699"/>
                <a:gd name="connsiteX691" fmla="*/ 180975 w 1263650"/>
                <a:gd name="connsiteY691" fmla="*/ 781050 h 2044699"/>
                <a:gd name="connsiteX692" fmla="*/ 180976 w 1263650"/>
                <a:gd name="connsiteY692" fmla="*/ 781050 h 2044699"/>
                <a:gd name="connsiteX693" fmla="*/ 180976 w 1263650"/>
                <a:gd name="connsiteY693" fmla="*/ 777875 h 2044699"/>
                <a:gd name="connsiteX694" fmla="*/ 180976 w 1263650"/>
                <a:gd name="connsiteY694" fmla="*/ 774701 h 2044699"/>
                <a:gd name="connsiteX695" fmla="*/ 184150 w 1263650"/>
                <a:gd name="connsiteY695" fmla="*/ 777875 h 2044699"/>
                <a:gd name="connsiteX696" fmla="*/ 184150 w 1263650"/>
                <a:gd name="connsiteY696" fmla="*/ 777874 h 2044699"/>
                <a:gd name="connsiteX697" fmla="*/ 184151 w 1263650"/>
                <a:gd name="connsiteY697" fmla="*/ 777875 h 2044699"/>
                <a:gd name="connsiteX698" fmla="*/ 187326 w 1263650"/>
                <a:gd name="connsiteY698" fmla="*/ 781050 h 2044699"/>
                <a:gd name="connsiteX699" fmla="*/ 190501 w 1263650"/>
                <a:gd name="connsiteY699" fmla="*/ 784225 h 2044699"/>
                <a:gd name="connsiteX700" fmla="*/ 190501 w 1263650"/>
                <a:gd name="connsiteY700" fmla="*/ 787400 h 2044699"/>
                <a:gd name="connsiteX701" fmla="*/ 190500 w 1263650"/>
                <a:gd name="connsiteY701" fmla="*/ 787400 h 2044699"/>
                <a:gd name="connsiteX702" fmla="*/ 190500 w 1263650"/>
                <a:gd name="connsiteY702" fmla="*/ 790575 h 2044699"/>
                <a:gd name="connsiteX703" fmla="*/ 190500 w 1263650"/>
                <a:gd name="connsiteY703" fmla="*/ 796925 h 2044699"/>
                <a:gd name="connsiteX704" fmla="*/ 187325 w 1263650"/>
                <a:gd name="connsiteY704" fmla="*/ 793750 h 2044699"/>
                <a:gd name="connsiteX705" fmla="*/ 180975 w 1263650"/>
                <a:gd name="connsiteY705" fmla="*/ 787400 h 2044699"/>
                <a:gd name="connsiteX706" fmla="*/ 177800 w 1263650"/>
                <a:gd name="connsiteY706" fmla="*/ 784225 h 2044699"/>
                <a:gd name="connsiteX707" fmla="*/ 177800 w 1263650"/>
                <a:gd name="connsiteY707" fmla="*/ 781050 h 2044699"/>
                <a:gd name="connsiteX708" fmla="*/ 184150 w 1263650"/>
                <a:gd name="connsiteY708" fmla="*/ 784225 h 2044699"/>
                <a:gd name="connsiteX709" fmla="*/ 184151 w 1263650"/>
                <a:gd name="connsiteY709" fmla="*/ 784225 h 2044699"/>
                <a:gd name="connsiteX710" fmla="*/ 177801 w 1263650"/>
                <a:gd name="connsiteY710" fmla="*/ 781050 h 2044699"/>
                <a:gd name="connsiteX711" fmla="*/ 177800 w 1263650"/>
                <a:gd name="connsiteY711" fmla="*/ 781050 h 2044699"/>
                <a:gd name="connsiteX712" fmla="*/ 174625 w 1263650"/>
                <a:gd name="connsiteY712" fmla="*/ 781050 h 2044699"/>
                <a:gd name="connsiteX713" fmla="*/ 171450 w 1263650"/>
                <a:gd name="connsiteY713" fmla="*/ 781050 h 2044699"/>
                <a:gd name="connsiteX714" fmla="*/ 171450 w 1263650"/>
                <a:gd name="connsiteY714" fmla="*/ 784225 h 2044699"/>
                <a:gd name="connsiteX715" fmla="*/ 168275 w 1263650"/>
                <a:gd name="connsiteY715" fmla="*/ 787400 h 2044699"/>
                <a:gd name="connsiteX716" fmla="*/ 165100 w 1263650"/>
                <a:gd name="connsiteY716" fmla="*/ 787400 h 2044699"/>
                <a:gd name="connsiteX717" fmla="*/ 161925 w 1263650"/>
                <a:gd name="connsiteY717" fmla="*/ 784225 h 2044699"/>
                <a:gd name="connsiteX718" fmla="*/ 158750 w 1263650"/>
                <a:gd name="connsiteY718" fmla="*/ 787400 h 2044699"/>
                <a:gd name="connsiteX719" fmla="*/ 158750 w 1263650"/>
                <a:gd name="connsiteY719" fmla="*/ 793750 h 2044699"/>
                <a:gd name="connsiteX720" fmla="*/ 161925 w 1263650"/>
                <a:gd name="connsiteY720" fmla="*/ 793750 h 2044699"/>
                <a:gd name="connsiteX721" fmla="*/ 158750 w 1263650"/>
                <a:gd name="connsiteY721" fmla="*/ 800100 h 2044699"/>
                <a:gd name="connsiteX722" fmla="*/ 155575 w 1263650"/>
                <a:gd name="connsiteY722" fmla="*/ 803275 h 2044699"/>
                <a:gd name="connsiteX723" fmla="*/ 155575 w 1263650"/>
                <a:gd name="connsiteY723" fmla="*/ 806450 h 2044699"/>
                <a:gd name="connsiteX724" fmla="*/ 161925 w 1263650"/>
                <a:gd name="connsiteY724" fmla="*/ 809625 h 2044699"/>
                <a:gd name="connsiteX725" fmla="*/ 161925 w 1263650"/>
                <a:gd name="connsiteY725" fmla="*/ 812800 h 2044699"/>
                <a:gd name="connsiteX726" fmla="*/ 158750 w 1263650"/>
                <a:gd name="connsiteY726" fmla="*/ 812800 h 2044699"/>
                <a:gd name="connsiteX727" fmla="*/ 152400 w 1263650"/>
                <a:gd name="connsiteY727" fmla="*/ 812800 h 2044699"/>
                <a:gd name="connsiteX728" fmla="*/ 152400 w 1263650"/>
                <a:gd name="connsiteY728" fmla="*/ 815975 h 2044699"/>
                <a:gd name="connsiteX729" fmla="*/ 152400 w 1263650"/>
                <a:gd name="connsiteY729" fmla="*/ 819150 h 2044699"/>
                <a:gd name="connsiteX730" fmla="*/ 149225 w 1263650"/>
                <a:gd name="connsiteY730" fmla="*/ 822325 h 2044699"/>
                <a:gd name="connsiteX731" fmla="*/ 152400 w 1263650"/>
                <a:gd name="connsiteY731" fmla="*/ 822325 h 2044699"/>
                <a:gd name="connsiteX732" fmla="*/ 155575 w 1263650"/>
                <a:gd name="connsiteY732" fmla="*/ 825500 h 2044699"/>
                <a:gd name="connsiteX733" fmla="*/ 155575 w 1263650"/>
                <a:gd name="connsiteY733" fmla="*/ 828675 h 2044699"/>
                <a:gd name="connsiteX734" fmla="*/ 158750 w 1263650"/>
                <a:gd name="connsiteY734" fmla="*/ 831850 h 2044699"/>
                <a:gd name="connsiteX735" fmla="*/ 155575 w 1263650"/>
                <a:gd name="connsiteY735" fmla="*/ 831850 h 2044699"/>
                <a:gd name="connsiteX736" fmla="*/ 155575 w 1263650"/>
                <a:gd name="connsiteY736" fmla="*/ 835025 h 2044699"/>
                <a:gd name="connsiteX737" fmla="*/ 152400 w 1263650"/>
                <a:gd name="connsiteY737" fmla="*/ 835025 h 2044699"/>
                <a:gd name="connsiteX738" fmla="*/ 152400 w 1263650"/>
                <a:gd name="connsiteY738" fmla="*/ 828675 h 2044699"/>
                <a:gd name="connsiteX739" fmla="*/ 149225 w 1263650"/>
                <a:gd name="connsiteY739" fmla="*/ 828675 h 2044699"/>
                <a:gd name="connsiteX740" fmla="*/ 149225 w 1263650"/>
                <a:gd name="connsiteY740" fmla="*/ 838200 h 2044699"/>
                <a:gd name="connsiteX741" fmla="*/ 149225 w 1263650"/>
                <a:gd name="connsiteY741" fmla="*/ 841375 h 2044699"/>
                <a:gd name="connsiteX742" fmla="*/ 146050 w 1263650"/>
                <a:gd name="connsiteY742" fmla="*/ 841375 h 2044699"/>
                <a:gd name="connsiteX743" fmla="*/ 142875 w 1263650"/>
                <a:gd name="connsiteY743" fmla="*/ 841375 h 2044699"/>
                <a:gd name="connsiteX744" fmla="*/ 142875 w 1263650"/>
                <a:gd name="connsiteY744" fmla="*/ 838200 h 2044699"/>
                <a:gd name="connsiteX745" fmla="*/ 127000 w 1263650"/>
                <a:gd name="connsiteY745" fmla="*/ 819150 h 2044699"/>
                <a:gd name="connsiteX746" fmla="*/ 123825 w 1263650"/>
                <a:gd name="connsiteY746" fmla="*/ 815975 h 2044699"/>
                <a:gd name="connsiteX747" fmla="*/ 123825 w 1263650"/>
                <a:gd name="connsiteY747" fmla="*/ 819150 h 2044699"/>
                <a:gd name="connsiteX748" fmla="*/ 120650 w 1263650"/>
                <a:gd name="connsiteY748" fmla="*/ 819150 h 2044699"/>
                <a:gd name="connsiteX749" fmla="*/ 111125 w 1263650"/>
                <a:gd name="connsiteY749" fmla="*/ 806450 h 2044699"/>
                <a:gd name="connsiteX750" fmla="*/ 107950 w 1263650"/>
                <a:gd name="connsiteY750" fmla="*/ 793750 h 2044699"/>
                <a:gd name="connsiteX751" fmla="*/ 95250 w 1263650"/>
                <a:gd name="connsiteY751" fmla="*/ 787400 h 2044699"/>
                <a:gd name="connsiteX752" fmla="*/ 95250 w 1263650"/>
                <a:gd name="connsiteY752" fmla="*/ 781050 h 2044699"/>
                <a:gd name="connsiteX753" fmla="*/ 95250 w 1263650"/>
                <a:gd name="connsiteY753" fmla="*/ 777875 h 2044699"/>
                <a:gd name="connsiteX754" fmla="*/ 88900 w 1263650"/>
                <a:gd name="connsiteY754" fmla="*/ 781050 h 2044699"/>
                <a:gd name="connsiteX755" fmla="*/ 90805 w 1263650"/>
                <a:gd name="connsiteY755" fmla="*/ 784860 h 2044699"/>
                <a:gd name="connsiteX756" fmla="*/ 85725 w 1263650"/>
                <a:gd name="connsiteY756" fmla="*/ 787400 h 2044699"/>
                <a:gd name="connsiteX757" fmla="*/ 85725 w 1263650"/>
                <a:gd name="connsiteY757" fmla="*/ 793750 h 2044699"/>
                <a:gd name="connsiteX758" fmla="*/ 79375 w 1263650"/>
                <a:gd name="connsiteY758" fmla="*/ 790575 h 2044699"/>
                <a:gd name="connsiteX759" fmla="*/ 95250 w 1263650"/>
                <a:gd name="connsiteY759" fmla="*/ 762000 h 2044699"/>
                <a:gd name="connsiteX760" fmla="*/ 95250 w 1263650"/>
                <a:gd name="connsiteY760" fmla="*/ 746125 h 2044699"/>
                <a:gd name="connsiteX761" fmla="*/ 104775 w 1263650"/>
                <a:gd name="connsiteY761" fmla="*/ 771525 h 2044699"/>
                <a:gd name="connsiteX762" fmla="*/ 111125 w 1263650"/>
                <a:gd name="connsiteY762" fmla="*/ 781050 h 2044699"/>
                <a:gd name="connsiteX763" fmla="*/ 101600 w 1263650"/>
                <a:gd name="connsiteY763" fmla="*/ 752475 h 2044699"/>
                <a:gd name="connsiteX764" fmla="*/ 98425 w 1263650"/>
                <a:gd name="connsiteY764" fmla="*/ 746125 h 2044699"/>
                <a:gd name="connsiteX765" fmla="*/ 95250 w 1263650"/>
                <a:gd name="connsiteY765" fmla="*/ 733425 h 2044699"/>
                <a:gd name="connsiteX766" fmla="*/ 92075 w 1263650"/>
                <a:gd name="connsiteY766" fmla="*/ 730250 h 2044699"/>
                <a:gd name="connsiteX767" fmla="*/ 88900 w 1263650"/>
                <a:gd name="connsiteY767" fmla="*/ 730250 h 2044699"/>
                <a:gd name="connsiteX768" fmla="*/ 85725 w 1263650"/>
                <a:gd name="connsiteY768" fmla="*/ 733425 h 2044699"/>
                <a:gd name="connsiteX769" fmla="*/ 85725 w 1263650"/>
                <a:gd name="connsiteY769" fmla="*/ 730250 h 2044699"/>
                <a:gd name="connsiteX770" fmla="*/ 85725 w 1263650"/>
                <a:gd name="connsiteY770" fmla="*/ 727075 h 2044699"/>
                <a:gd name="connsiteX771" fmla="*/ 85725 w 1263650"/>
                <a:gd name="connsiteY771" fmla="*/ 717550 h 2044699"/>
                <a:gd name="connsiteX772" fmla="*/ 85725 w 1263650"/>
                <a:gd name="connsiteY772" fmla="*/ 708025 h 2044699"/>
                <a:gd name="connsiteX773" fmla="*/ 82550 w 1263650"/>
                <a:gd name="connsiteY773" fmla="*/ 704850 h 2044699"/>
                <a:gd name="connsiteX774" fmla="*/ 82550 w 1263650"/>
                <a:gd name="connsiteY774" fmla="*/ 701675 h 2044699"/>
                <a:gd name="connsiteX775" fmla="*/ 60325 w 1263650"/>
                <a:gd name="connsiteY775" fmla="*/ 673100 h 2044699"/>
                <a:gd name="connsiteX776" fmla="*/ 50800 w 1263650"/>
                <a:gd name="connsiteY776" fmla="*/ 641350 h 2044699"/>
                <a:gd name="connsiteX777" fmla="*/ 38100 w 1263650"/>
                <a:gd name="connsiteY777" fmla="*/ 625475 h 2044699"/>
                <a:gd name="connsiteX778" fmla="*/ 31750 w 1263650"/>
                <a:gd name="connsiteY778" fmla="*/ 615950 h 2044699"/>
                <a:gd name="connsiteX779" fmla="*/ 22225 w 1263650"/>
                <a:gd name="connsiteY779" fmla="*/ 590550 h 2044699"/>
                <a:gd name="connsiteX780" fmla="*/ 22225 w 1263650"/>
                <a:gd name="connsiteY780" fmla="*/ 584200 h 2044699"/>
                <a:gd name="connsiteX781" fmla="*/ 28575 w 1263650"/>
                <a:gd name="connsiteY781" fmla="*/ 581025 h 2044699"/>
                <a:gd name="connsiteX782" fmla="*/ 31750 w 1263650"/>
                <a:gd name="connsiteY782" fmla="*/ 568325 h 2044699"/>
                <a:gd name="connsiteX783" fmla="*/ 31750 w 1263650"/>
                <a:gd name="connsiteY783" fmla="*/ 552450 h 2044699"/>
                <a:gd name="connsiteX784" fmla="*/ 28575 w 1263650"/>
                <a:gd name="connsiteY784" fmla="*/ 536575 h 2044699"/>
                <a:gd name="connsiteX785" fmla="*/ 28575 w 1263650"/>
                <a:gd name="connsiteY785" fmla="*/ 508000 h 2044699"/>
                <a:gd name="connsiteX786" fmla="*/ 38100 w 1263650"/>
                <a:gd name="connsiteY786" fmla="*/ 482600 h 2044699"/>
                <a:gd name="connsiteX787" fmla="*/ 47625 w 1263650"/>
                <a:gd name="connsiteY787" fmla="*/ 473075 h 2044699"/>
                <a:gd name="connsiteX788" fmla="*/ 47625 w 1263650"/>
                <a:gd name="connsiteY788" fmla="*/ 463550 h 2044699"/>
                <a:gd name="connsiteX789" fmla="*/ 50800 w 1263650"/>
                <a:gd name="connsiteY789" fmla="*/ 447675 h 2044699"/>
                <a:gd name="connsiteX790" fmla="*/ 47625 w 1263650"/>
                <a:gd name="connsiteY790" fmla="*/ 438150 h 2044699"/>
                <a:gd name="connsiteX791" fmla="*/ 47625 w 1263650"/>
                <a:gd name="connsiteY791" fmla="*/ 419100 h 2044699"/>
                <a:gd name="connsiteX792" fmla="*/ 44450 w 1263650"/>
                <a:gd name="connsiteY792" fmla="*/ 409575 h 2044699"/>
                <a:gd name="connsiteX793" fmla="*/ 41275 w 1263650"/>
                <a:gd name="connsiteY793" fmla="*/ 400050 h 2044699"/>
                <a:gd name="connsiteX794" fmla="*/ 34925 w 1263650"/>
                <a:gd name="connsiteY794" fmla="*/ 381000 h 2044699"/>
                <a:gd name="connsiteX795" fmla="*/ 31750 w 1263650"/>
                <a:gd name="connsiteY795" fmla="*/ 381000 h 2044699"/>
                <a:gd name="connsiteX796" fmla="*/ 31750 w 1263650"/>
                <a:gd name="connsiteY796" fmla="*/ 374650 h 2044699"/>
                <a:gd name="connsiteX797" fmla="*/ 25400 w 1263650"/>
                <a:gd name="connsiteY797" fmla="*/ 374650 h 2044699"/>
                <a:gd name="connsiteX798" fmla="*/ 28575 w 1263650"/>
                <a:gd name="connsiteY798" fmla="*/ 361950 h 2044699"/>
                <a:gd name="connsiteX799" fmla="*/ 25400 w 1263650"/>
                <a:gd name="connsiteY799" fmla="*/ 358775 h 2044699"/>
                <a:gd name="connsiteX800" fmla="*/ 19050 w 1263650"/>
                <a:gd name="connsiteY800" fmla="*/ 352425 h 2044699"/>
                <a:gd name="connsiteX801" fmla="*/ 0 w 1263650"/>
                <a:gd name="connsiteY801" fmla="*/ 320675 h 2044699"/>
                <a:gd name="connsiteX802" fmla="*/ 3175 w 1263650"/>
                <a:gd name="connsiteY802" fmla="*/ 307975 h 2044699"/>
                <a:gd name="connsiteX803" fmla="*/ 3175 w 1263650"/>
                <a:gd name="connsiteY803" fmla="*/ 282575 h 2044699"/>
                <a:gd name="connsiteX804" fmla="*/ 12700 w 1263650"/>
                <a:gd name="connsiteY804" fmla="*/ 263525 h 2044699"/>
                <a:gd name="connsiteX805" fmla="*/ 22225 w 1263650"/>
                <a:gd name="connsiteY805" fmla="*/ 254000 h 2044699"/>
                <a:gd name="connsiteX806" fmla="*/ 22225 w 1263650"/>
                <a:gd name="connsiteY806" fmla="*/ 250825 h 2044699"/>
                <a:gd name="connsiteX807" fmla="*/ 25400 w 1263650"/>
                <a:gd name="connsiteY807" fmla="*/ 250825 h 2044699"/>
                <a:gd name="connsiteX808" fmla="*/ 34925 w 1263650"/>
                <a:gd name="connsiteY808" fmla="*/ 234950 h 2044699"/>
                <a:gd name="connsiteX809" fmla="*/ 38100 w 1263650"/>
                <a:gd name="connsiteY809" fmla="*/ 231775 h 2044699"/>
                <a:gd name="connsiteX810" fmla="*/ 41275 w 1263650"/>
                <a:gd name="connsiteY810" fmla="*/ 231775 h 2044699"/>
                <a:gd name="connsiteX811" fmla="*/ 41275 w 1263650"/>
                <a:gd name="connsiteY811" fmla="*/ 234950 h 2044699"/>
                <a:gd name="connsiteX812" fmla="*/ 38100 w 1263650"/>
                <a:gd name="connsiteY812" fmla="*/ 238125 h 2044699"/>
                <a:gd name="connsiteX813" fmla="*/ 34925 w 1263650"/>
                <a:gd name="connsiteY813" fmla="*/ 238125 h 2044699"/>
                <a:gd name="connsiteX814" fmla="*/ 34925 w 1263650"/>
                <a:gd name="connsiteY814" fmla="*/ 241300 h 2044699"/>
                <a:gd name="connsiteX815" fmla="*/ 38100 w 1263650"/>
                <a:gd name="connsiteY815" fmla="*/ 244475 h 2044699"/>
                <a:gd name="connsiteX816" fmla="*/ 41275 w 1263650"/>
                <a:gd name="connsiteY816" fmla="*/ 244475 h 2044699"/>
                <a:gd name="connsiteX817" fmla="*/ 41275 w 1263650"/>
                <a:gd name="connsiteY817" fmla="*/ 241300 h 2044699"/>
                <a:gd name="connsiteX818" fmla="*/ 44450 w 1263650"/>
                <a:gd name="connsiteY818" fmla="*/ 238125 h 2044699"/>
                <a:gd name="connsiteX819" fmla="*/ 44450 w 1263650"/>
                <a:gd name="connsiteY819" fmla="*/ 234950 h 2044699"/>
                <a:gd name="connsiteX820" fmla="*/ 47625 w 1263650"/>
                <a:gd name="connsiteY820" fmla="*/ 231775 h 2044699"/>
                <a:gd name="connsiteX821" fmla="*/ 50800 w 1263650"/>
                <a:gd name="connsiteY821" fmla="*/ 228600 h 2044699"/>
                <a:gd name="connsiteX822" fmla="*/ 53975 w 1263650"/>
                <a:gd name="connsiteY822" fmla="*/ 228600 h 2044699"/>
                <a:gd name="connsiteX823" fmla="*/ 57150 w 1263650"/>
                <a:gd name="connsiteY823" fmla="*/ 225425 h 2044699"/>
                <a:gd name="connsiteX824" fmla="*/ 60325 w 1263650"/>
                <a:gd name="connsiteY824" fmla="*/ 225425 h 2044699"/>
                <a:gd name="connsiteX825" fmla="*/ 63500 w 1263650"/>
                <a:gd name="connsiteY825" fmla="*/ 222250 h 2044699"/>
                <a:gd name="connsiteX826" fmla="*/ 66675 w 1263650"/>
                <a:gd name="connsiteY826" fmla="*/ 222250 h 2044699"/>
                <a:gd name="connsiteX827" fmla="*/ 66675 w 1263650"/>
                <a:gd name="connsiteY827" fmla="*/ 219075 h 2044699"/>
                <a:gd name="connsiteX828" fmla="*/ 63500 w 1263650"/>
                <a:gd name="connsiteY828" fmla="*/ 219075 h 2044699"/>
                <a:gd name="connsiteX829" fmla="*/ 63500 w 1263650"/>
                <a:gd name="connsiteY829" fmla="*/ 215900 h 2044699"/>
                <a:gd name="connsiteX830" fmla="*/ 57150 w 1263650"/>
                <a:gd name="connsiteY830" fmla="*/ 215900 h 2044699"/>
                <a:gd name="connsiteX831" fmla="*/ 57150 w 1263650"/>
                <a:gd name="connsiteY831" fmla="*/ 219075 h 2044699"/>
                <a:gd name="connsiteX832" fmla="*/ 53975 w 1263650"/>
                <a:gd name="connsiteY832" fmla="*/ 219075 h 2044699"/>
                <a:gd name="connsiteX833" fmla="*/ 47625 w 1263650"/>
                <a:gd name="connsiteY833" fmla="*/ 228600 h 2044699"/>
                <a:gd name="connsiteX834" fmla="*/ 44450 w 1263650"/>
                <a:gd name="connsiteY834" fmla="*/ 228600 h 2044699"/>
                <a:gd name="connsiteX835" fmla="*/ 41275 w 1263650"/>
                <a:gd name="connsiteY835" fmla="*/ 225425 h 2044699"/>
                <a:gd name="connsiteX836" fmla="*/ 44450 w 1263650"/>
                <a:gd name="connsiteY836" fmla="*/ 222250 h 2044699"/>
                <a:gd name="connsiteX837" fmla="*/ 47625 w 1263650"/>
                <a:gd name="connsiteY837" fmla="*/ 215900 h 2044699"/>
                <a:gd name="connsiteX838" fmla="*/ 66675 w 1263650"/>
                <a:gd name="connsiteY838" fmla="*/ 193675 h 2044699"/>
                <a:gd name="connsiteX839" fmla="*/ 69850 w 1263650"/>
                <a:gd name="connsiteY839" fmla="*/ 184150 h 2044699"/>
                <a:gd name="connsiteX840" fmla="*/ 69850 w 1263650"/>
                <a:gd name="connsiteY840" fmla="*/ 177800 h 2044699"/>
                <a:gd name="connsiteX841" fmla="*/ 73025 w 1263650"/>
                <a:gd name="connsiteY841" fmla="*/ 165100 h 2044699"/>
                <a:gd name="connsiteX842" fmla="*/ 76200 w 1263650"/>
                <a:gd name="connsiteY842" fmla="*/ 155575 h 2044699"/>
                <a:gd name="connsiteX843" fmla="*/ 95250 w 1263650"/>
                <a:gd name="connsiteY843" fmla="*/ 120650 h 2044699"/>
                <a:gd name="connsiteX844" fmla="*/ 98425 w 1263650"/>
                <a:gd name="connsiteY844" fmla="*/ 104775 h 2044699"/>
                <a:gd name="connsiteX845" fmla="*/ 98425 w 1263650"/>
                <a:gd name="connsiteY845" fmla="*/ 92075 h 2044699"/>
                <a:gd name="connsiteX846" fmla="*/ 104775 w 1263650"/>
                <a:gd name="connsiteY846" fmla="*/ 92075 h 2044699"/>
                <a:gd name="connsiteX847" fmla="*/ 98425 w 1263650"/>
                <a:gd name="connsiteY847" fmla="*/ 88900 h 2044699"/>
                <a:gd name="connsiteX848" fmla="*/ 101600 w 1263650"/>
                <a:gd name="connsiteY848" fmla="*/ 53975 h 2044699"/>
                <a:gd name="connsiteX849" fmla="*/ 92075 w 1263650"/>
                <a:gd name="connsiteY849" fmla="*/ 50800 h 2044699"/>
                <a:gd name="connsiteX850" fmla="*/ 88900 w 1263650"/>
                <a:gd name="connsiteY850" fmla="*/ 41275 h 2044699"/>
                <a:gd name="connsiteX851" fmla="*/ 98425 w 1263650"/>
                <a:gd name="connsiteY851" fmla="*/ 28575 h 2044699"/>
                <a:gd name="connsiteX852" fmla="*/ 104775 w 1263650"/>
                <a:gd name="connsiteY852" fmla="*/ 15875 h 2044699"/>
                <a:gd name="connsiteX853" fmla="*/ 104775 w 1263650"/>
                <a:gd name="connsiteY853" fmla="*/ 12700 h 2044699"/>
                <a:gd name="connsiteX854" fmla="*/ 104775 w 1263650"/>
                <a:gd name="connsiteY854" fmla="*/ 0 h 2044699"/>
                <a:gd name="connsiteX0" fmla="*/ 577850 w 1263650"/>
                <a:gd name="connsiteY0" fmla="*/ 1806574 h 2044699"/>
                <a:gd name="connsiteX1" fmla="*/ 561975 w 1263650"/>
                <a:gd name="connsiteY1" fmla="*/ 1797049 h 2044699"/>
                <a:gd name="connsiteX2" fmla="*/ 565150 w 1263650"/>
                <a:gd name="connsiteY2" fmla="*/ 1797049 h 2044699"/>
                <a:gd name="connsiteX3" fmla="*/ 568325 w 1263650"/>
                <a:gd name="connsiteY3" fmla="*/ 1797049 h 2044699"/>
                <a:gd name="connsiteX4" fmla="*/ 571500 w 1263650"/>
                <a:gd name="connsiteY4" fmla="*/ 1803399 h 2044699"/>
                <a:gd name="connsiteX5" fmla="*/ 577850 w 1263650"/>
                <a:gd name="connsiteY5" fmla="*/ 1806574 h 2044699"/>
                <a:gd name="connsiteX6" fmla="*/ 654050 w 1263650"/>
                <a:gd name="connsiteY6" fmla="*/ 1784349 h 2044699"/>
                <a:gd name="connsiteX7" fmla="*/ 657225 w 1263650"/>
                <a:gd name="connsiteY7" fmla="*/ 1784349 h 2044699"/>
                <a:gd name="connsiteX8" fmla="*/ 657225 w 1263650"/>
                <a:gd name="connsiteY8" fmla="*/ 1787524 h 2044699"/>
                <a:gd name="connsiteX9" fmla="*/ 654050 w 1263650"/>
                <a:gd name="connsiteY9" fmla="*/ 1787524 h 2044699"/>
                <a:gd name="connsiteX10" fmla="*/ 654050 w 1263650"/>
                <a:gd name="connsiteY10" fmla="*/ 1784349 h 2044699"/>
                <a:gd name="connsiteX11" fmla="*/ 320675 w 1263650"/>
                <a:gd name="connsiteY11" fmla="*/ 1441449 h 2044699"/>
                <a:gd name="connsiteX12" fmla="*/ 320678 w 1263650"/>
                <a:gd name="connsiteY12" fmla="*/ 1441452 h 2044699"/>
                <a:gd name="connsiteX13" fmla="*/ 320678 w 1263650"/>
                <a:gd name="connsiteY13" fmla="*/ 1441449 h 2044699"/>
                <a:gd name="connsiteX14" fmla="*/ 320675 w 1263650"/>
                <a:gd name="connsiteY14" fmla="*/ 1441449 h 2044699"/>
                <a:gd name="connsiteX15" fmla="*/ 200026 w 1263650"/>
                <a:gd name="connsiteY15" fmla="*/ 857250 h 2044699"/>
                <a:gd name="connsiteX16" fmla="*/ 202410 w 1263650"/>
                <a:gd name="connsiteY16" fmla="*/ 859634 h 2044699"/>
                <a:gd name="connsiteX17" fmla="*/ 202410 w 1263650"/>
                <a:gd name="connsiteY17" fmla="*/ 859633 h 2044699"/>
                <a:gd name="connsiteX18" fmla="*/ 200027 w 1263650"/>
                <a:gd name="connsiteY18" fmla="*/ 857250 h 2044699"/>
                <a:gd name="connsiteX19" fmla="*/ 200026 w 1263650"/>
                <a:gd name="connsiteY19" fmla="*/ 857250 h 2044699"/>
                <a:gd name="connsiteX20" fmla="*/ 193676 w 1263650"/>
                <a:gd name="connsiteY20" fmla="*/ 854075 h 2044699"/>
                <a:gd name="connsiteX21" fmla="*/ 193676 w 1263650"/>
                <a:gd name="connsiteY21" fmla="*/ 857250 h 2044699"/>
                <a:gd name="connsiteX22" fmla="*/ 193677 w 1263650"/>
                <a:gd name="connsiteY22" fmla="*/ 857250 h 2044699"/>
                <a:gd name="connsiteX23" fmla="*/ 193677 w 1263650"/>
                <a:gd name="connsiteY23" fmla="*/ 854075 h 2044699"/>
                <a:gd name="connsiteX24" fmla="*/ 193676 w 1263650"/>
                <a:gd name="connsiteY24" fmla="*/ 854075 h 2044699"/>
                <a:gd name="connsiteX25" fmla="*/ 190501 w 1263650"/>
                <a:gd name="connsiteY25" fmla="*/ 847724 h 2044699"/>
                <a:gd name="connsiteX26" fmla="*/ 190501 w 1263650"/>
                <a:gd name="connsiteY26" fmla="*/ 847725 h 2044699"/>
                <a:gd name="connsiteX27" fmla="*/ 190501 w 1263650"/>
                <a:gd name="connsiteY27" fmla="*/ 850900 h 2044699"/>
                <a:gd name="connsiteX28" fmla="*/ 190501 w 1263650"/>
                <a:gd name="connsiteY28" fmla="*/ 854075 h 2044699"/>
                <a:gd name="connsiteX29" fmla="*/ 190502 w 1263650"/>
                <a:gd name="connsiteY29" fmla="*/ 854075 h 2044699"/>
                <a:gd name="connsiteX30" fmla="*/ 190502 w 1263650"/>
                <a:gd name="connsiteY30" fmla="*/ 850900 h 2044699"/>
                <a:gd name="connsiteX31" fmla="*/ 190502 w 1263650"/>
                <a:gd name="connsiteY31" fmla="*/ 847725 h 2044699"/>
                <a:gd name="connsiteX32" fmla="*/ 190501 w 1263650"/>
                <a:gd name="connsiteY32" fmla="*/ 847724 h 2044699"/>
                <a:gd name="connsiteX33" fmla="*/ 187326 w 1263650"/>
                <a:gd name="connsiteY33" fmla="*/ 838200 h 2044699"/>
                <a:gd name="connsiteX34" fmla="*/ 187326 w 1263650"/>
                <a:gd name="connsiteY34" fmla="*/ 841375 h 2044699"/>
                <a:gd name="connsiteX35" fmla="*/ 187326 w 1263650"/>
                <a:gd name="connsiteY35" fmla="*/ 844550 h 2044699"/>
                <a:gd name="connsiteX36" fmla="*/ 187327 w 1263650"/>
                <a:gd name="connsiteY36" fmla="*/ 844550 h 2044699"/>
                <a:gd name="connsiteX37" fmla="*/ 187327 w 1263650"/>
                <a:gd name="connsiteY37" fmla="*/ 841375 h 2044699"/>
                <a:gd name="connsiteX38" fmla="*/ 187327 w 1263650"/>
                <a:gd name="connsiteY38" fmla="*/ 838200 h 2044699"/>
                <a:gd name="connsiteX39" fmla="*/ 187326 w 1263650"/>
                <a:gd name="connsiteY39" fmla="*/ 838200 h 2044699"/>
                <a:gd name="connsiteX40" fmla="*/ 184151 w 1263650"/>
                <a:gd name="connsiteY40" fmla="*/ 835025 h 2044699"/>
                <a:gd name="connsiteX41" fmla="*/ 184151 w 1263650"/>
                <a:gd name="connsiteY41" fmla="*/ 838200 h 2044699"/>
                <a:gd name="connsiteX42" fmla="*/ 184152 w 1263650"/>
                <a:gd name="connsiteY42" fmla="*/ 838200 h 2044699"/>
                <a:gd name="connsiteX43" fmla="*/ 184152 w 1263650"/>
                <a:gd name="connsiteY43" fmla="*/ 835025 h 2044699"/>
                <a:gd name="connsiteX44" fmla="*/ 184151 w 1263650"/>
                <a:gd name="connsiteY44" fmla="*/ 835025 h 2044699"/>
                <a:gd name="connsiteX45" fmla="*/ 177801 w 1263650"/>
                <a:gd name="connsiteY45" fmla="*/ 831850 h 2044699"/>
                <a:gd name="connsiteX46" fmla="*/ 177801 w 1263650"/>
                <a:gd name="connsiteY46" fmla="*/ 835025 h 2044699"/>
                <a:gd name="connsiteX47" fmla="*/ 177802 w 1263650"/>
                <a:gd name="connsiteY47" fmla="*/ 835025 h 2044699"/>
                <a:gd name="connsiteX48" fmla="*/ 177802 w 1263650"/>
                <a:gd name="connsiteY48" fmla="*/ 831850 h 2044699"/>
                <a:gd name="connsiteX49" fmla="*/ 177801 w 1263650"/>
                <a:gd name="connsiteY49" fmla="*/ 831850 h 2044699"/>
                <a:gd name="connsiteX50" fmla="*/ 187325 w 1263650"/>
                <a:gd name="connsiteY50" fmla="*/ 784225 h 2044699"/>
                <a:gd name="connsiteX51" fmla="*/ 187325 w 1263650"/>
                <a:gd name="connsiteY51" fmla="*/ 787400 h 2044699"/>
                <a:gd name="connsiteX52" fmla="*/ 187326 w 1263650"/>
                <a:gd name="connsiteY52" fmla="*/ 787400 h 2044699"/>
                <a:gd name="connsiteX53" fmla="*/ 187326 w 1263650"/>
                <a:gd name="connsiteY53" fmla="*/ 784225 h 2044699"/>
                <a:gd name="connsiteX54" fmla="*/ 187325 w 1263650"/>
                <a:gd name="connsiteY54" fmla="*/ 784225 h 2044699"/>
                <a:gd name="connsiteX55" fmla="*/ 92075 w 1263650"/>
                <a:gd name="connsiteY55" fmla="*/ 784225 h 2044699"/>
                <a:gd name="connsiteX56" fmla="*/ 92075 w 1263650"/>
                <a:gd name="connsiteY56" fmla="*/ 787400 h 2044699"/>
                <a:gd name="connsiteX57" fmla="*/ 90805 w 1263650"/>
                <a:gd name="connsiteY57" fmla="*/ 784860 h 2044699"/>
                <a:gd name="connsiteX58" fmla="*/ 92075 w 1263650"/>
                <a:gd name="connsiteY58" fmla="*/ 784225 h 2044699"/>
                <a:gd name="connsiteX59" fmla="*/ 180975 w 1263650"/>
                <a:gd name="connsiteY59" fmla="*/ 774700 h 2044699"/>
                <a:gd name="connsiteX60" fmla="*/ 180976 w 1263650"/>
                <a:gd name="connsiteY60" fmla="*/ 774700 h 2044699"/>
                <a:gd name="connsiteX61" fmla="*/ 180976 w 1263650"/>
                <a:gd name="connsiteY61" fmla="*/ 774701 h 2044699"/>
                <a:gd name="connsiteX62" fmla="*/ 180975 w 1263650"/>
                <a:gd name="connsiteY62" fmla="*/ 774700 h 2044699"/>
                <a:gd name="connsiteX63" fmla="*/ 184150 w 1263650"/>
                <a:gd name="connsiteY63" fmla="*/ 769937 h 2044699"/>
                <a:gd name="connsiteX64" fmla="*/ 184150 w 1263650"/>
                <a:gd name="connsiteY64" fmla="*/ 771525 h 2044699"/>
                <a:gd name="connsiteX65" fmla="*/ 184151 w 1263650"/>
                <a:gd name="connsiteY65" fmla="*/ 771525 h 2044699"/>
                <a:gd name="connsiteX66" fmla="*/ 184151 w 1263650"/>
                <a:gd name="connsiteY66" fmla="*/ 769937 h 2044699"/>
                <a:gd name="connsiteX67" fmla="*/ 184150 w 1263650"/>
                <a:gd name="connsiteY67" fmla="*/ 769937 h 2044699"/>
                <a:gd name="connsiteX68" fmla="*/ 555625 w 1263650"/>
                <a:gd name="connsiteY68" fmla="*/ 641350 h 2044699"/>
                <a:gd name="connsiteX69" fmla="*/ 561975 w 1263650"/>
                <a:gd name="connsiteY69" fmla="*/ 644525 h 2044699"/>
                <a:gd name="connsiteX70" fmla="*/ 561976 w 1263650"/>
                <a:gd name="connsiteY70" fmla="*/ 644525 h 2044699"/>
                <a:gd name="connsiteX71" fmla="*/ 555626 w 1263650"/>
                <a:gd name="connsiteY71" fmla="*/ 641350 h 2044699"/>
                <a:gd name="connsiteX72" fmla="*/ 555625 w 1263650"/>
                <a:gd name="connsiteY72" fmla="*/ 641350 h 2044699"/>
                <a:gd name="connsiteX73" fmla="*/ 104775 w 1263650"/>
                <a:gd name="connsiteY73" fmla="*/ 0 h 2044699"/>
                <a:gd name="connsiteX74" fmla="*/ 107950 w 1263650"/>
                <a:gd name="connsiteY74" fmla="*/ 3175 h 2044699"/>
                <a:gd name="connsiteX75" fmla="*/ 114300 w 1263650"/>
                <a:gd name="connsiteY75" fmla="*/ 3175 h 2044699"/>
                <a:gd name="connsiteX76" fmla="*/ 123825 w 1263650"/>
                <a:gd name="connsiteY76" fmla="*/ 6350 h 2044699"/>
                <a:gd name="connsiteX77" fmla="*/ 133350 w 1263650"/>
                <a:gd name="connsiteY77" fmla="*/ 9525 h 2044699"/>
                <a:gd name="connsiteX78" fmla="*/ 136525 w 1263650"/>
                <a:gd name="connsiteY78" fmla="*/ 9525 h 2044699"/>
                <a:gd name="connsiteX79" fmla="*/ 146050 w 1263650"/>
                <a:gd name="connsiteY79" fmla="*/ 12700 h 2044699"/>
                <a:gd name="connsiteX80" fmla="*/ 155575 w 1263650"/>
                <a:gd name="connsiteY80" fmla="*/ 15875 h 2044699"/>
                <a:gd name="connsiteX81" fmla="*/ 158750 w 1263650"/>
                <a:gd name="connsiteY81" fmla="*/ 15875 h 2044699"/>
                <a:gd name="connsiteX82" fmla="*/ 161925 w 1263650"/>
                <a:gd name="connsiteY82" fmla="*/ 15875 h 2044699"/>
                <a:gd name="connsiteX83" fmla="*/ 180975 w 1263650"/>
                <a:gd name="connsiteY83" fmla="*/ 22225 h 2044699"/>
                <a:gd name="connsiteX84" fmla="*/ 190500 w 1263650"/>
                <a:gd name="connsiteY84" fmla="*/ 22225 h 2044699"/>
                <a:gd name="connsiteX85" fmla="*/ 200025 w 1263650"/>
                <a:gd name="connsiteY85" fmla="*/ 25400 h 2044699"/>
                <a:gd name="connsiteX86" fmla="*/ 203200 w 1263650"/>
                <a:gd name="connsiteY86" fmla="*/ 28575 h 2044699"/>
                <a:gd name="connsiteX87" fmla="*/ 215900 w 1263650"/>
                <a:gd name="connsiteY87" fmla="*/ 28575 h 2044699"/>
                <a:gd name="connsiteX88" fmla="*/ 215900 w 1263650"/>
                <a:gd name="connsiteY88" fmla="*/ 31750 h 2044699"/>
                <a:gd name="connsiteX89" fmla="*/ 219075 w 1263650"/>
                <a:gd name="connsiteY89" fmla="*/ 31750 h 2044699"/>
                <a:gd name="connsiteX90" fmla="*/ 222250 w 1263650"/>
                <a:gd name="connsiteY90" fmla="*/ 31750 h 2044699"/>
                <a:gd name="connsiteX91" fmla="*/ 225425 w 1263650"/>
                <a:gd name="connsiteY91" fmla="*/ 31750 h 2044699"/>
                <a:gd name="connsiteX92" fmla="*/ 228600 w 1263650"/>
                <a:gd name="connsiteY92" fmla="*/ 31750 h 2044699"/>
                <a:gd name="connsiteX93" fmla="*/ 231775 w 1263650"/>
                <a:gd name="connsiteY93" fmla="*/ 34925 h 2044699"/>
                <a:gd name="connsiteX94" fmla="*/ 238125 w 1263650"/>
                <a:gd name="connsiteY94" fmla="*/ 34925 h 2044699"/>
                <a:gd name="connsiteX95" fmla="*/ 247650 w 1263650"/>
                <a:gd name="connsiteY95" fmla="*/ 38100 h 2044699"/>
                <a:gd name="connsiteX96" fmla="*/ 263525 w 1263650"/>
                <a:gd name="connsiteY96" fmla="*/ 41275 h 2044699"/>
                <a:gd name="connsiteX97" fmla="*/ 269875 w 1263650"/>
                <a:gd name="connsiteY97" fmla="*/ 44450 h 2044699"/>
                <a:gd name="connsiteX98" fmla="*/ 282575 w 1263650"/>
                <a:gd name="connsiteY98" fmla="*/ 47625 h 2044699"/>
                <a:gd name="connsiteX99" fmla="*/ 307975 w 1263650"/>
                <a:gd name="connsiteY99" fmla="*/ 53975 h 2044699"/>
                <a:gd name="connsiteX100" fmla="*/ 314325 w 1263650"/>
                <a:gd name="connsiteY100" fmla="*/ 53975 h 2044699"/>
                <a:gd name="connsiteX101" fmla="*/ 320675 w 1263650"/>
                <a:gd name="connsiteY101" fmla="*/ 57150 h 2044699"/>
                <a:gd name="connsiteX102" fmla="*/ 327025 w 1263650"/>
                <a:gd name="connsiteY102" fmla="*/ 57150 h 2044699"/>
                <a:gd name="connsiteX103" fmla="*/ 346075 w 1263650"/>
                <a:gd name="connsiteY103" fmla="*/ 60325 h 2044699"/>
                <a:gd name="connsiteX104" fmla="*/ 355600 w 1263650"/>
                <a:gd name="connsiteY104" fmla="*/ 63500 h 2044699"/>
                <a:gd name="connsiteX105" fmla="*/ 365125 w 1263650"/>
                <a:gd name="connsiteY105" fmla="*/ 66675 h 2044699"/>
                <a:gd name="connsiteX106" fmla="*/ 368300 w 1263650"/>
                <a:gd name="connsiteY106" fmla="*/ 66675 h 2044699"/>
                <a:gd name="connsiteX107" fmla="*/ 371475 w 1263650"/>
                <a:gd name="connsiteY107" fmla="*/ 66675 h 2044699"/>
                <a:gd name="connsiteX108" fmla="*/ 393700 w 1263650"/>
                <a:gd name="connsiteY108" fmla="*/ 73025 h 2044699"/>
                <a:gd name="connsiteX109" fmla="*/ 460375 w 1263650"/>
                <a:gd name="connsiteY109" fmla="*/ 92075 h 2044699"/>
                <a:gd name="connsiteX110" fmla="*/ 473075 w 1263650"/>
                <a:gd name="connsiteY110" fmla="*/ 95250 h 2044699"/>
                <a:gd name="connsiteX111" fmla="*/ 482600 w 1263650"/>
                <a:gd name="connsiteY111" fmla="*/ 98425 h 2044699"/>
                <a:gd name="connsiteX112" fmla="*/ 485775 w 1263650"/>
                <a:gd name="connsiteY112" fmla="*/ 98425 h 2044699"/>
                <a:gd name="connsiteX113" fmla="*/ 498475 w 1263650"/>
                <a:gd name="connsiteY113" fmla="*/ 101600 h 2044699"/>
                <a:gd name="connsiteX114" fmla="*/ 501650 w 1263650"/>
                <a:gd name="connsiteY114" fmla="*/ 101600 h 2044699"/>
                <a:gd name="connsiteX115" fmla="*/ 508000 w 1263650"/>
                <a:gd name="connsiteY115" fmla="*/ 101600 h 2044699"/>
                <a:gd name="connsiteX116" fmla="*/ 523875 w 1263650"/>
                <a:gd name="connsiteY116" fmla="*/ 107950 h 2044699"/>
                <a:gd name="connsiteX117" fmla="*/ 527050 w 1263650"/>
                <a:gd name="connsiteY117" fmla="*/ 107950 h 2044699"/>
                <a:gd name="connsiteX118" fmla="*/ 530225 w 1263650"/>
                <a:gd name="connsiteY118" fmla="*/ 107950 h 2044699"/>
                <a:gd name="connsiteX119" fmla="*/ 539750 w 1263650"/>
                <a:gd name="connsiteY119" fmla="*/ 111125 h 2044699"/>
                <a:gd name="connsiteX120" fmla="*/ 542925 w 1263650"/>
                <a:gd name="connsiteY120" fmla="*/ 111125 h 2044699"/>
                <a:gd name="connsiteX121" fmla="*/ 546100 w 1263650"/>
                <a:gd name="connsiteY121" fmla="*/ 111125 h 2044699"/>
                <a:gd name="connsiteX122" fmla="*/ 549275 w 1263650"/>
                <a:gd name="connsiteY122" fmla="*/ 114300 h 2044699"/>
                <a:gd name="connsiteX123" fmla="*/ 552450 w 1263650"/>
                <a:gd name="connsiteY123" fmla="*/ 114300 h 2044699"/>
                <a:gd name="connsiteX124" fmla="*/ 555625 w 1263650"/>
                <a:gd name="connsiteY124" fmla="*/ 114300 h 2044699"/>
                <a:gd name="connsiteX125" fmla="*/ 558800 w 1263650"/>
                <a:gd name="connsiteY125" fmla="*/ 114300 h 2044699"/>
                <a:gd name="connsiteX126" fmla="*/ 561975 w 1263650"/>
                <a:gd name="connsiteY126" fmla="*/ 114300 h 2044699"/>
                <a:gd name="connsiteX127" fmla="*/ 565150 w 1263650"/>
                <a:gd name="connsiteY127" fmla="*/ 117475 h 2044699"/>
                <a:gd name="connsiteX128" fmla="*/ 574675 w 1263650"/>
                <a:gd name="connsiteY128" fmla="*/ 120650 h 2044699"/>
                <a:gd name="connsiteX129" fmla="*/ 584200 w 1263650"/>
                <a:gd name="connsiteY129" fmla="*/ 120650 h 2044699"/>
                <a:gd name="connsiteX130" fmla="*/ 606425 w 1263650"/>
                <a:gd name="connsiteY130" fmla="*/ 127000 h 2044699"/>
                <a:gd name="connsiteX131" fmla="*/ 628650 w 1263650"/>
                <a:gd name="connsiteY131" fmla="*/ 130175 h 2044699"/>
                <a:gd name="connsiteX132" fmla="*/ 650875 w 1263650"/>
                <a:gd name="connsiteY132" fmla="*/ 136525 h 2044699"/>
                <a:gd name="connsiteX133" fmla="*/ 660400 w 1263650"/>
                <a:gd name="connsiteY133" fmla="*/ 139700 h 2044699"/>
                <a:gd name="connsiteX134" fmla="*/ 676275 w 1263650"/>
                <a:gd name="connsiteY134" fmla="*/ 142875 h 2044699"/>
                <a:gd name="connsiteX135" fmla="*/ 682625 w 1263650"/>
                <a:gd name="connsiteY135" fmla="*/ 142875 h 2044699"/>
                <a:gd name="connsiteX136" fmla="*/ 679450 w 1263650"/>
                <a:gd name="connsiteY136" fmla="*/ 155575 h 2044699"/>
                <a:gd name="connsiteX137" fmla="*/ 676275 w 1263650"/>
                <a:gd name="connsiteY137" fmla="*/ 161925 h 2044699"/>
                <a:gd name="connsiteX138" fmla="*/ 676275 w 1263650"/>
                <a:gd name="connsiteY138" fmla="*/ 165100 h 2044699"/>
                <a:gd name="connsiteX139" fmla="*/ 676275 w 1263650"/>
                <a:gd name="connsiteY139" fmla="*/ 174625 h 2044699"/>
                <a:gd name="connsiteX140" fmla="*/ 673100 w 1263650"/>
                <a:gd name="connsiteY140" fmla="*/ 187325 h 2044699"/>
                <a:gd name="connsiteX141" fmla="*/ 666750 w 1263650"/>
                <a:gd name="connsiteY141" fmla="*/ 203200 h 2044699"/>
                <a:gd name="connsiteX142" fmla="*/ 666750 w 1263650"/>
                <a:gd name="connsiteY142" fmla="*/ 206375 h 2044699"/>
                <a:gd name="connsiteX143" fmla="*/ 660400 w 1263650"/>
                <a:gd name="connsiteY143" fmla="*/ 234950 h 2044699"/>
                <a:gd name="connsiteX144" fmla="*/ 660400 w 1263650"/>
                <a:gd name="connsiteY144" fmla="*/ 241300 h 2044699"/>
                <a:gd name="connsiteX145" fmla="*/ 650875 w 1263650"/>
                <a:gd name="connsiteY145" fmla="*/ 273050 h 2044699"/>
                <a:gd name="connsiteX146" fmla="*/ 647700 w 1263650"/>
                <a:gd name="connsiteY146" fmla="*/ 295275 h 2044699"/>
                <a:gd name="connsiteX147" fmla="*/ 647700 w 1263650"/>
                <a:gd name="connsiteY147" fmla="*/ 298450 h 2044699"/>
                <a:gd name="connsiteX148" fmla="*/ 644525 w 1263650"/>
                <a:gd name="connsiteY148" fmla="*/ 307975 h 2044699"/>
                <a:gd name="connsiteX149" fmla="*/ 641350 w 1263650"/>
                <a:gd name="connsiteY149" fmla="*/ 330200 h 2044699"/>
                <a:gd name="connsiteX150" fmla="*/ 635000 w 1263650"/>
                <a:gd name="connsiteY150" fmla="*/ 352425 h 2044699"/>
                <a:gd name="connsiteX151" fmla="*/ 631825 w 1263650"/>
                <a:gd name="connsiteY151" fmla="*/ 365125 h 2044699"/>
                <a:gd name="connsiteX152" fmla="*/ 628650 w 1263650"/>
                <a:gd name="connsiteY152" fmla="*/ 374650 h 2044699"/>
                <a:gd name="connsiteX153" fmla="*/ 628650 w 1263650"/>
                <a:gd name="connsiteY153" fmla="*/ 381000 h 2044699"/>
                <a:gd name="connsiteX154" fmla="*/ 628650 w 1263650"/>
                <a:gd name="connsiteY154" fmla="*/ 387350 h 2044699"/>
                <a:gd name="connsiteX155" fmla="*/ 622300 w 1263650"/>
                <a:gd name="connsiteY155" fmla="*/ 419100 h 2044699"/>
                <a:gd name="connsiteX156" fmla="*/ 619125 w 1263650"/>
                <a:gd name="connsiteY156" fmla="*/ 434975 h 2044699"/>
                <a:gd name="connsiteX157" fmla="*/ 612775 w 1263650"/>
                <a:gd name="connsiteY157" fmla="*/ 457200 h 2044699"/>
                <a:gd name="connsiteX158" fmla="*/ 606425 w 1263650"/>
                <a:gd name="connsiteY158" fmla="*/ 476250 h 2044699"/>
                <a:gd name="connsiteX159" fmla="*/ 600075 w 1263650"/>
                <a:gd name="connsiteY159" fmla="*/ 511175 h 2044699"/>
                <a:gd name="connsiteX160" fmla="*/ 587375 w 1263650"/>
                <a:gd name="connsiteY160" fmla="*/ 568325 h 2044699"/>
                <a:gd name="connsiteX161" fmla="*/ 587375 w 1263650"/>
                <a:gd name="connsiteY161" fmla="*/ 574675 h 2044699"/>
                <a:gd name="connsiteX162" fmla="*/ 577850 w 1263650"/>
                <a:gd name="connsiteY162" fmla="*/ 612775 h 2044699"/>
                <a:gd name="connsiteX163" fmla="*/ 574675 w 1263650"/>
                <a:gd name="connsiteY163" fmla="*/ 619125 h 2044699"/>
                <a:gd name="connsiteX164" fmla="*/ 574675 w 1263650"/>
                <a:gd name="connsiteY164" fmla="*/ 622300 h 2044699"/>
                <a:gd name="connsiteX165" fmla="*/ 574676 w 1263650"/>
                <a:gd name="connsiteY165" fmla="*/ 622300 h 2044699"/>
                <a:gd name="connsiteX166" fmla="*/ 573884 w 1263650"/>
                <a:gd name="connsiteY166" fmla="*/ 626260 h 2044699"/>
                <a:gd name="connsiteX167" fmla="*/ 573884 w 1263650"/>
                <a:gd name="connsiteY167" fmla="*/ 629444 h 2044699"/>
                <a:gd name="connsiteX168" fmla="*/ 573247 w 1263650"/>
                <a:gd name="connsiteY168" fmla="*/ 629444 h 2044699"/>
                <a:gd name="connsiteX169" fmla="*/ 571501 w 1263650"/>
                <a:gd name="connsiteY169" fmla="*/ 638175 h 2044699"/>
                <a:gd name="connsiteX170" fmla="*/ 568326 w 1263650"/>
                <a:gd name="connsiteY170" fmla="*/ 644525 h 2044699"/>
                <a:gd name="connsiteX171" fmla="*/ 568325 w 1263650"/>
                <a:gd name="connsiteY171" fmla="*/ 644525 h 2044699"/>
                <a:gd name="connsiteX172" fmla="*/ 568325 w 1263650"/>
                <a:gd name="connsiteY172" fmla="*/ 657225 h 2044699"/>
                <a:gd name="connsiteX173" fmla="*/ 565150 w 1263650"/>
                <a:gd name="connsiteY173" fmla="*/ 666750 h 2044699"/>
                <a:gd name="connsiteX174" fmla="*/ 565150 w 1263650"/>
                <a:gd name="connsiteY174" fmla="*/ 673100 h 2044699"/>
                <a:gd name="connsiteX175" fmla="*/ 561975 w 1263650"/>
                <a:gd name="connsiteY175" fmla="*/ 679450 h 2044699"/>
                <a:gd name="connsiteX176" fmla="*/ 561975 w 1263650"/>
                <a:gd name="connsiteY176" fmla="*/ 682625 h 2044699"/>
                <a:gd name="connsiteX177" fmla="*/ 558800 w 1263650"/>
                <a:gd name="connsiteY177" fmla="*/ 692150 h 2044699"/>
                <a:gd name="connsiteX178" fmla="*/ 558801 w 1263650"/>
                <a:gd name="connsiteY178" fmla="*/ 692150 h 2044699"/>
                <a:gd name="connsiteX179" fmla="*/ 558801 w 1263650"/>
                <a:gd name="connsiteY179" fmla="*/ 704850 h 2044699"/>
                <a:gd name="connsiteX180" fmla="*/ 558801 w 1263650"/>
                <a:gd name="connsiteY180" fmla="*/ 708025 h 2044699"/>
                <a:gd name="connsiteX181" fmla="*/ 561976 w 1263650"/>
                <a:gd name="connsiteY181" fmla="*/ 708025 h 2044699"/>
                <a:gd name="connsiteX182" fmla="*/ 561976 w 1263650"/>
                <a:gd name="connsiteY182" fmla="*/ 711200 h 2044699"/>
                <a:gd name="connsiteX183" fmla="*/ 561976 w 1263650"/>
                <a:gd name="connsiteY183" fmla="*/ 714375 h 2044699"/>
                <a:gd name="connsiteX184" fmla="*/ 568326 w 1263650"/>
                <a:gd name="connsiteY184" fmla="*/ 720725 h 2044699"/>
                <a:gd name="connsiteX185" fmla="*/ 570231 w 1263650"/>
                <a:gd name="connsiteY185" fmla="*/ 723900 h 2044699"/>
                <a:gd name="connsiteX186" fmla="*/ 571501 w 1263650"/>
                <a:gd name="connsiteY186" fmla="*/ 726017 h 2044699"/>
                <a:gd name="connsiteX187" fmla="*/ 577851 w 1263650"/>
                <a:gd name="connsiteY187" fmla="*/ 736600 h 2044699"/>
                <a:gd name="connsiteX188" fmla="*/ 593726 w 1263650"/>
                <a:gd name="connsiteY188" fmla="*/ 755650 h 2044699"/>
                <a:gd name="connsiteX189" fmla="*/ 603251 w 1263650"/>
                <a:gd name="connsiteY189" fmla="*/ 771525 h 2044699"/>
                <a:gd name="connsiteX190" fmla="*/ 606426 w 1263650"/>
                <a:gd name="connsiteY190" fmla="*/ 771525 h 2044699"/>
                <a:gd name="connsiteX191" fmla="*/ 606426 w 1263650"/>
                <a:gd name="connsiteY191" fmla="*/ 774700 h 2044699"/>
                <a:gd name="connsiteX192" fmla="*/ 606425 w 1263650"/>
                <a:gd name="connsiteY192" fmla="*/ 774700 h 2044699"/>
                <a:gd name="connsiteX193" fmla="*/ 625475 w 1263650"/>
                <a:gd name="connsiteY193" fmla="*/ 803275 h 2044699"/>
                <a:gd name="connsiteX194" fmla="*/ 628650 w 1263650"/>
                <a:gd name="connsiteY194" fmla="*/ 806450 h 2044699"/>
                <a:gd name="connsiteX195" fmla="*/ 635000 w 1263650"/>
                <a:gd name="connsiteY195" fmla="*/ 812800 h 2044699"/>
                <a:gd name="connsiteX196" fmla="*/ 638175 w 1263650"/>
                <a:gd name="connsiteY196" fmla="*/ 819150 h 2044699"/>
                <a:gd name="connsiteX197" fmla="*/ 644525 w 1263650"/>
                <a:gd name="connsiteY197" fmla="*/ 828675 h 2044699"/>
                <a:gd name="connsiteX198" fmla="*/ 647700 w 1263650"/>
                <a:gd name="connsiteY198" fmla="*/ 831850 h 2044699"/>
                <a:gd name="connsiteX199" fmla="*/ 654050 w 1263650"/>
                <a:gd name="connsiteY199" fmla="*/ 841375 h 2044699"/>
                <a:gd name="connsiteX200" fmla="*/ 657225 w 1263650"/>
                <a:gd name="connsiteY200" fmla="*/ 841375 h 2044699"/>
                <a:gd name="connsiteX201" fmla="*/ 657225 w 1263650"/>
                <a:gd name="connsiteY201" fmla="*/ 847725 h 2044699"/>
                <a:gd name="connsiteX202" fmla="*/ 660400 w 1263650"/>
                <a:gd name="connsiteY202" fmla="*/ 850900 h 2044699"/>
                <a:gd name="connsiteX203" fmla="*/ 663575 w 1263650"/>
                <a:gd name="connsiteY203" fmla="*/ 854075 h 2044699"/>
                <a:gd name="connsiteX204" fmla="*/ 673100 w 1263650"/>
                <a:gd name="connsiteY204" fmla="*/ 866775 h 2044699"/>
                <a:gd name="connsiteX205" fmla="*/ 679450 w 1263650"/>
                <a:gd name="connsiteY205" fmla="*/ 876300 h 2044699"/>
                <a:gd name="connsiteX206" fmla="*/ 682625 w 1263650"/>
                <a:gd name="connsiteY206" fmla="*/ 879475 h 2044699"/>
                <a:gd name="connsiteX207" fmla="*/ 701675 w 1263650"/>
                <a:gd name="connsiteY207" fmla="*/ 908050 h 2044699"/>
                <a:gd name="connsiteX208" fmla="*/ 708025 w 1263650"/>
                <a:gd name="connsiteY208" fmla="*/ 914400 h 2044699"/>
                <a:gd name="connsiteX209" fmla="*/ 723900 w 1263650"/>
                <a:gd name="connsiteY209" fmla="*/ 936625 h 2044699"/>
                <a:gd name="connsiteX210" fmla="*/ 733425 w 1263650"/>
                <a:gd name="connsiteY210" fmla="*/ 949325 h 2044699"/>
                <a:gd name="connsiteX211" fmla="*/ 736600 w 1263650"/>
                <a:gd name="connsiteY211" fmla="*/ 952500 h 2044699"/>
                <a:gd name="connsiteX212" fmla="*/ 736600 w 1263650"/>
                <a:gd name="connsiteY212" fmla="*/ 955675 h 2044699"/>
                <a:gd name="connsiteX213" fmla="*/ 739775 w 1263650"/>
                <a:gd name="connsiteY213" fmla="*/ 958850 h 2044699"/>
                <a:gd name="connsiteX214" fmla="*/ 739775 w 1263650"/>
                <a:gd name="connsiteY214" fmla="*/ 962025 h 2044699"/>
                <a:gd name="connsiteX215" fmla="*/ 746125 w 1263650"/>
                <a:gd name="connsiteY215" fmla="*/ 971550 h 2044699"/>
                <a:gd name="connsiteX216" fmla="*/ 790575 w 1263650"/>
                <a:gd name="connsiteY216" fmla="*/ 1028700 h 2044699"/>
                <a:gd name="connsiteX217" fmla="*/ 806450 w 1263650"/>
                <a:gd name="connsiteY217" fmla="*/ 1050925 h 2044699"/>
                <a:gd name="connsiteX218" fmla="*/ 812800 w 1263650"/>
                <a:gd name="connsiteY218" fmla="*/ 1060450 h 2044699"/>
                <a:gd name="connsiteX219" fmla="*/ 822325 w 1263650"/>
                <a:gd name="connsiteY219" fmla="*/ 1073150 h 2044699"/>
                <a:gd name="connsiteX220" fmla="*/ 825500 w 1263650"/>
                <a:gd name="connsiteY220" fmla="*/ 1079500 h 2044699"/>
                <a:gd name="connsiteX221" fmla="*/ 841375 w 1263650"/>
                <a:gd name="connsiteY221" fmla="*/ 1104900 h 2044699"/>
                <a:gd name="connsiteX222" fmla="*/ 854075 w 1263650"/>
                <a:gd name="connsiteY222" fmla="*/ 1117600 h 2044699"/>
                <a:gd name="connsiteX223" fmla="*/ 860425 w 1263650"/>
                <a:gd name="connsiteY223" fmla="*/ 1130300 h 2044699"/>
                <a:gd name="connsiteX224" fmla="*/ 866775 w 1263650"/>
                <a:gd name="connsiteY224" fmla="*/ 1136650 h 2044699"/>
                <a:gd name="connsiteX225" fmla="*/ 869950 w 1263650"/>
                <a:gd name="connsiteY225" fmla="*/ 1143000 h 2044699"/>
                <a:gd name="connsiteX226" fmla="*/ 882650 w 1263650"/>
                <a:gd name="connsiteY226" fmla="*/ 1162050 h 2044699"/>
                <a:gd name="connsiteX227" fmla="*/ 892175 w 1263650"/>
                <a:gd name="connsiteY227" fmla="*/ 1168400 h 2044699"/>
                <a:gd name="connsiteX228" fmla="*/ 892175 w 1263650"/>
                <a:gd name="connsiteY228" fmla="*/ 1171575 h 2044699"/>
                <a:gd name="connsiteX229" fmla="*/ 895350 w 1263650"/>
                <a:gd name="connsiteY229" fmla="*/ 1174750 h 2044699"/>
                <a:gd name="connsiteX230" fmla="*/ 904875 w 1263650"/>
                <a:gd name="connsiteY230" fmla="*/ 1190625 h 2044699"/>
                <a:gd name="connsiteX231" fmla="*/ 908050 w 1263650"/>
                <a:gd name="connsiteY231" fmla="*/ 1193800 h 2044699"/>
                <a:gd name="connsiteX232" fmla="*/ 933450 w 1263650"/>
                <a:gd name="connsiteY232" fmla="*/ 1228725 h 2044699"/>
                <a:gd name="connsiteX233" fmla="*/ 933450 w 1263650"/>
                <a:gd name="connsiteY233" fmla="*/ 1231900 h 2044699"/>
                <a:gd name="connsiteX234" fmla="*/ 958850 w 1263650"/>
                <a:gd name="connsiteY234" fmla="*/ 1263650 h 2044699"/>
                <a:gd name="connsiteX235" fmla="*/ 977900 w 1263650"/>
                <a:gd name="connsiteY235" fmla="*/ 1292225 h 2044699"/>
                <a:gd name="connsiteX236" fmla="*/ 1005680 w 1263650"/>
                <a:gd name="connsiteY236" fmla="*/ 1331117 h 2044699"/>
                <a:gd name="connsiteX237" fmla="*/ 1006478 w 1263650"/>
                <a:gd name="connsiteY237" fmla="*/ 1331117 h 2044699"/>
                <a:gd name="connsiteX238" fmla="*/ 1006478 w 1263650"/>
                <a:gd name="connsiteY238" fmla="*/ 1332234 h 2044699"/>
                <a:gd name="connsiteX239" fmla="*/ 1009650 w 1263650"/>
                <a:gd name="connsiteY239" fmla="*/ 1336675 h 2044699"/>
                <a:gd name="connsiteX240" fmla="*/ 1025525 w 1263650"/>
                <a:gd name="connsiteY240" fmla="*/ 1355725 h 2044699"/>
                <a:gd name="connsiteX241" fmla="*/ 1025525 w 1263650"/>
                <a:gd name="connsiteY241" fmla="*/ 1358900 h 2044699"/>
                <a:gd name="connsiteX242" fmla="*/ 1031875 w 1263650"/>
                <a:gd name="connsiteY242" fmla="*/ 1365250 h 2044699"/>
                <a:gd name="connsiteX243" fmla="*/ 1035050 w 1263650"/>
                <a:gd name="connsiteY243" fmla="*/ 1374775 h 2044699"/>
                <a:gd name="connsiteX244" fmla="*/ 1038225 w 1263650"/>
                <a:gd name="connsiteY244" fmla="*/ 1374775 h 2044699"/>
                <a:gd name="connsiteX245" fmla="*/ 1041400 w 1263650"/>
                <a:gd name="connsiteY245" fmla="*/ 1377950 h 2044699"/>
                <a:gd name="connsiteX246" fmla="*/ 1044575 w 1263650"/>
                <a:gd name="connsiteY246" fmla="*/ 1384300 h 2044699"/>
                <a:gd name="connsiteX247" fmla="*/ 1047750 w 1263650"/>
                <a:gd name="connsiteY247" fmla="*/ 1387475 h 2044699"/>
                <a:gd name="connsiteX248" fmla="*/ 1047750 w 1263650"/>
                <a:gd name="connsiteY248" fmla="*/ 1390650 h 2044699"/>
                <a:gd name="connsiteX249" fmla="*/ 1050925 w 1263650"/>
                <a:gd name="connsiteY249" fmla="*/ 1393825 h 2044699"/>
                <a:gd name="connsiteX250" fmla="*/ 1054100 w 1263650"/>
                <a:gd name="connsiteY250" fmla="*/ 1397000 h 2044699"/>
                <a:gd name="connsiteX251" fmla="*/ 1057275 w 1263650"/>
                <a:gd name="connsiteY251" fmla="*/ 1403350 h 2044699"/>
                <a:gd name="connsiteX252" fmla="*/ 1073150 w 1263650"/>
                <a:gd name="connsiteY252" fmla="*/ 1425575 h 2044699"/>
                <a:gd name="connsiteX253" fmla="*/ 1079500 w 1263650"/>
                <a:gd name="connsiteY253" fmla="*/ 1431925 h 2044699"/>
                <a:gd name="connsiteX254" fmla="*/ 1079500 w 1263650"/>
                <a:gd name="connsiteY254" fmla="*/ 1431924 h 2044699"/>
                <a:gd name="connsiteX255" fmla="*/ 1092200 w 1263650"/>
                <a:gd name="connsiteY255" fmla="*/ 1450974 h 2044699"/>
                <a:gd name="connsiteX256" fmla="*/ 1098550 w 1263650"/>
                <a:gd name="connsiteY256" fmla="*/ 1457324 h 2044699"/>
                <a:gd name="connsiteX257" fmla="*/ 1098550 w 1263650"/>
                <a:gd name="connsiteY257" fmla="*/ 1460499 h 2044699"/>
                <a:gd name="connsiteX258" fmla="*/ 1114425 w 1263650"/>
                <a:gd name="connsiteY258" fmla="*/ 1479549 h 2044699"/>
                <a:gd name="connsiteX259" fmla="*/ 1133475 w 1263650"/>
                <a:gd name="connsiteY259" fmla="*/ 1508124 h 2044699"/>
                <a:gd name="connsiteX260" fmla="*/ 1149350 w 1263650"/>
                <a:gd name="connsiteY260" fmla="*/ 1530349 h 2044699"/>
                <a:gd name="connsiteX261" fmla="*/ 1155700 w 1263650"/>
                <a:gd name="connsiteY261" fmla="*/ 1539874 h 2044699"/>
                <a:gd name="connsiteX262" fmla="*/ 1171575 w 1263650"/>
                <a:gd name="connsiteY262" fmla="*/ 1562099 h 2044699"/>
                <a:gd name="connsiteX263" fmla="*/ 1177925 w 1263650"/>
                <a:gd name="connsiteY263" fmla="*/ 1571624 h 2044699"/>
                <a:gd name="connsiteX264" fmla="*/ 1181100 w 1263650"/>
                <a:gd name="connsiteY264" fmla="*/ 1574799 h 2044699"/>
                <a:gd name="connsiteX265" fmla="*/ 1187450 w 1263650"/>
                <a:gd name="connsiteY265" fmla="*/ 1584324 h 2044699"/>
                <a:gd name="connsiteX266" fmla="*/ 1206500 w 1263650"/>
                <a:gd name="connsiteY266" fmla="*/ 1609724 h 2044699"/>
                <a:gd name="connsiteX267" fmla="*/ 1206500 w 1263650"/>
                <a:gd name="connsiteY267" fmla="*/ 1612899 h 2044699"/>
                <a:gd name="connsiteX268" fmla="*/ 1209675 w 1263650"/>
                <a:gd name="connsiteY268" fmla="*/ 1612899 h 2044699"/>
                <a:gd name="connsiteX269" fmla="*/ 1209675 w 1263650"/>
                <a:gd name="connsiteY269" fmla="*/ 1616074 h 2044699"/>
                <a:gd name="connsiteX270" fmla="*/ 1206500 w 1263650"/>
                <a:gd name="connsiteY270" fmla="*/ 1625599 h 2044699"/>
                <a:gd name="connsiteX271" fmla="*/ 1206500 w 1263650"/>
                <a:gd name="connsiteY271" fmla="*/ 1628774 h 2044699"/>
                <a:gd name="connsiteX272" fmla="*/ 1206500 w 1263650"/>
                <a:gd name="connsiteY272" fmla="*/ 1631949 h 2044699"/>
                <a:gd name="connsiteX273" fmla="*/ 1203325 w 1263650"/>
                <a:gd name="connsiteY273" fmla="*/ 1635124 h 2044699"/>
                <a:gd name="connsiteX274" fmla="*/ 1203325 w 1263650"/>
                <a:gd name="connsiteY274" fmla="*/ 1638299 h 2044699"/>
                <a:gd name="connsiteX275" fmla="*/ 1212850 w 1263650"/>
                <a:gd name="connsiteY275" fmla="*/ 1657349 h 2044699"/>
                <a:gd name="connsiteX276" fmla="*/ 1212850 w 1263650"/>
                <a:gd name="connsiteY276" fmla="*/ 1660524 h 2044699"/>
                <a:gd name="connsiteX277" fmla="*/ 1219200 w 1263650"/>
                <a:gd name="connsiteY277" fmla="*/ 1666874 h 2044699"/>
                <a:gd name="connsiteX278" fmla="*/ 1222375 w 1263650"/>
                <a:gd name="connsiteY278" fmla="*/ 1670049 h 2044699"/>
                <a:gd name="connsiteX279" fmla="*/ 1225550 w 1263650"/>
                <a:gd name="connsiteY279" fmla="*/ 1670049 h 2044699"/>
                <a:gd name="connsiteX280" fmla="*/ 1225550 w 1263650"/>
                <a:gd name="connsiteY280" fmla="*/ 1673224 h 2044699"/>
                <a:gd name="connsiteX281" fmla="*/ 1225550 w 1263650"/>
                <a:gd name="connsiteY281" fmla="*/ 1679574 h 2044699"/>
                <a:gd name="connsiteX282" fmla="*/ 1225550 w 1263650"/>
                <a:gd name="connsiteY282" fmla="*/ 1682749 h 2044699"/>
                <a:gd name="connsiteX283" fmla="*/ 1228725 w 1263650"/>
                <a:gd name="connsiteY283" fmla="*/ 1695449 h 2044699"/>
                <a:gd name="connsiteX284" fmla="*/ 1231900 w 1263650"/>
                <a:gd name="connsiteY284" fmla="*/ 1708149 h 2044699"/>
                <a:gd name="connsiteX285" fmla="*/ 1231900 w 1263650"/>
                <a:gd name="connsiteY285" fmla="*/ 1714499 h 2044699"/>
                <a:gd name="connsiteX286" fmla="*/ 1231900 w 1263650"/>
                <a:gd name="connsiteY286" fmla="*/ 1717674 h 2044699"/>
                <a:gd name="connsiteX287" fmla="*/ 1228725 w 1263650"/>
                <a:gd name="connsiteY287" fmla="*/ 1720849 h 2044699"/>
                <a:gd name="connsiteX288" fmla="*/ 1231900 w 1263650"/>
                <a:gd name="connsiteY288" fmla="*/ 1724024 h 2044699"/>
                <a:gd name="connsiteX289" fmla="*/ 1238250 w 1263650"/>
                <a:gd name="connsiteY289" fmla="*/ 1724024 h 2044699"/>
                <a:gd name="connsiteX290" fmla="*/ 1257300 w 1263650"/>
                <a:gd name="connsiteY290" fmla="*/ 1746249 h 2044699"/>
                <a:gd name="connsiteX291" fmla="*/ 1260475 w 1263650"/>
                <a:gd name="connsiteY291" fmla="*/ 1749424 h 2044699"/>
                <a:gd name="connsiteX292" fmla="*/ 1263650 w 1263650"/>
                <a:gd name="connsiteY292" fmla="*/ 1755774 h 2044699"/>
                <a:gd name="connsiteX293" fmla="*/ 1263650 w 1263650"/>
                <a:gd name="connsiteY293" fmla="*/ 1762124 h 2044699"/>
                <a:gd name="connsiteX294" fmla="*/ 1254125 w 1263650"/>
                <a:gd name="connsiteY294" fmla="*/ 1768474 h 2044699"/>
                <a:gd name="connsiteX295" fmla="*/ 1247775 w 1263650"/>
                <a:gd name="connsiteY295" fmla="*/ 1774824 h 2044699"/>
                <a:gd name="connsiteX296" fmla="*/ 1247775 w 1263650"/>
                <a:gd name="connsiteY296" fmla="*/ 1777999 h 2044699"/>
                <a:gd name="connsiteX297" fmla="*/ 1244600 w 1263650"/>
                <a:gd name="connsiteY297" fmla="*/ 1777999 h 2044699"/>
                <a:gd name="connsiteX298" fmla="*/ 1241425 w 1263650"/>
                <a:gd name="connsiteY298" fmla="*/ 1777999 h 2044699"/>
                <a:gd name="connsiteX299" fmla="*/ 1228725 w 1263650"/>
                <a:gd name="connsiteY299" fmla="*/ 1784349 h 2044699"/>
                <a:gd name="connsiteX300" fmla="*/ 1222375 w 1263650"/>
                <a:gd name="connsiteY300" fmla="*/ 1787524 h 2044699"/>
                <a:gd name="connsiteX301" fmla="*/ 1216025 w 1263650"/>
                <a:gd name="connsiteY301" fmla="*/ 1787524 h 2044699"/>
                <a:gd name="connsiteX302" fmla="*/ 1212850 w 1263650"/>
                <a:gd name="connsiteY302" fmla="*/ 1787524 h 2044699"/>
                <a:gd name="connsiteX303" fmla="*/ 1212850 w 1263650"/>
                <a:gd name="connsiteY303" fmla="*/ 1790699 h 2044699"/>
                <a:gd name="connsiteX304" fmla="*/ 1209675 w 1263650"/>
                <a:gd name="connsiteY304" fmla="*/ 1790699 h 2044699"/>
                <a:gd name="connsiteX305" fmla="*/ 1209675 w 1263650"/>
                <a:gd name="connsiteY305" fmla="*/ 1793874 h 2044699"/>
                <a:gd name="connsiteX306" fmla="*/ 1209675 w 1263650"/>
                <a:gd name="connsiteY306" fmla="*/ 1797049 h 2044699"/>
                <a:gd name="connsiteX307" fmla="*/ 1206500 w 1263650"/>
                <a:gd name="connsiteY307" fmla="*/ 1806574 h 2044699"/>
                <a:gd name="connsiteX308" fmla="*/ 1200150 w 1263650"/>
                <a:gd name="connsiteY308" fmla="*/ 1809749 h 2044699"/>
                <a:gd name="connsiteX309" fmla="*/ 1193800 w 1263650"/>
                <a:gd name="connsiteY309" fmla="*/ 1812924 h 2044699"/>
                <a:gd name="connsiteX310" fmla="*/ 1190625 w 1263650"/>
                <a:gd name="connsiteY310" fmla="*/ 1819274 h 2044699"/>
                <a:gd name="connsiteX311" fmla="*/ 1193800 w 1263650"/>
                <a:gd name="connsiteY311" fmla="*/ 1819274 h 2044699"/>
                <a:gd name="connsiteX312" fmla="*/ 1193800 w 1263650"/>
                <a:gd name="connsiteY312" fmla="*/ 1822449 h 2044699"/>
                <a:gd name="connsiteX313" fmla="*/ 1193800 w 1263650"/>
                <a:gd name="connsiteY313" fmla="*/ 1831974 h 2044699"/>
                <a:gd name="connsiteX314" fmla="*/ 1190625 w 1263650"/>
                <a:gd name="connsiteY314" fmla="*/ 1831974 h 2044699"/>
                <a:gd name="connsiteX315" fmla="*/ 1190625 w 1263650"/>
                <a:gd name="connsiteY315" fmla="*/ 1835149 h 2044699"/>
                <a:gd name="connsiteX316" fmla="*/ 1187450 w 1263650"/>
                <a:gd name="connsiteY316" fmla="*/ 1841499 h 2044699"/>
                <a:gd name="connsiteX317" fmla="*/ 1190625 w 1263650"/>
                <a:gd name="connsiteY317" fmla="*/ 1847849 h 2044699"/>
                <a:gd name="connsiteX318" fmla="*/ 1190625 w 1263650"/>
                <a:gd name="connsiteY318" fmla="*/ 1860549 h 2044699"/>
                <a:gd name="connsiteX319" fmla="*/ 1190625 w 1263650"/>
                <a:gd name="connsiteY319" fmla="*/ 1863724 h 2044699"/>
                <a:gd name="connsiteX320" fmla="*/ 1187450 w 1263650"/>
                <a:gd name="connsiteY320" fmla="*/ 1863724 h 2044699"/>
                <a:gd name="connsiteX321" fmla="*/ 1184275 w 1263650"/>
                <a:gd name="connsiteY321" fmla="*/ 1863724 h 2044699"/>
                <a:gd name="connsiteX322" fmla="*/ 1184275 w 1263650"/>
                <a:gd name="connsiteY322" fmla="*/ 1866899 h 2044699"/>
                <a:gd name="connsiteX323" fmla="*/ 1184275 w 1263650"/>
                <a:gd name="connsiteY323" fmla="*/ 1870074 h 2044699"/>
                <a:gd name="connsiteX324" fmla="*/ 1181100 w 1263650"/>
                <a:gd name="connsiteY324" fmla="*/ 1879599 h 2044699"/>
                <a:gd name="connsiteX325" fmla="*/ 1181100 w 1263650"/>
                <a:gd name="connsiteY325" fmla="*/ 1885949 h 2044699"/>
                <a:gd name="connsiteX326" fmla="*/ 1174750 w 1263650"/>
                <a:gd name="connsiteY326" fmla="*/ 1892299 h 2044699"/>
                <a:gd name="connsiteX327" fmla="*/ 1168400 w 1263650"/>
                <a:gd name="connsiteY327" fmla="*/ 1898649 h 2044699"/>
                <a:gd name="connsiteX328" fmla="*/ 1162050 w 1263650"/>
                <a:gd name="connsiteY328" fmla="*/ 1904999 h 2044699"/>
                <a:gd name="connsiteX329" fmla="*/ 1162050 w 1263650"/>
                <a:gd name="connsiteY329" fmla="*/ 1908174 h 2044699"/>
                <a:gd name="connsiteX330" fmla="*/ 1162050 w 1263650"/>
                <a:gd name="connsiteY330" fmla="*/ 1911349 h 2044699"/>
                <a:gd name="connsiteX331" fmla="*/ 1158875 w 1263650"/>
                <a:gd name="connsiteY331" fmla="*/ 1911349 h 2044699"/>
                <a:gd name="connsiteX332" fmla="*/ 1158875 w 1263650"/>
                <a:gd name="connsiteY332" fmla="*/ 1914524 h 2044699"/>
                <a:gd name="connsiteX333" fmla="*/ 1155700 w 1263650"/>
                <a:gd name="connsiteY333" fmla="*/ 1914524 h 2044699"/>
                <a:gd name="connsiteX334" fmla="*/ 1155700 w 1263650"/>
                <a:gd name="connsiteY334" fmla="*/ 1911349 h 2044699"/>
                <a:gd name="connsiteX335" fmla="*/ 1146175 w 1263650"/>
                <a:gd name="connsiteY335" fmla="*/ 1917699 h 2044699"/>
                <a:gd name="connsiteX336" fmla="*/ 1146175 w 1263650"/>
                <a:gd name="connsiteY336" fmla="*/ 1927224 h 2044699"/>
                <a:gd name="connsiteX337" fmla="*/ 1149350 w 1263650"/>
                <a:gd name="connsiteY337" fmla="*/ 1943099 h 2044699"/>
                <a:gd name="connsiteX338" fmla="*/ 1146175 w 1263650"/>
                <a:gd name="connsiteY338" fmla="*/ 1949449 h 2044699"/>
                <a:gd name="connsiteX339" fmla="*/ 1146175 w 1263650"/>
                <a:gd name="connsiteY339" fmla="*/ 1955799 h 2044699"/>
                <a:gd name="connsiteX340" fmla="*/ 1146175 w 1263650"/>
                <a:gd name="connsiteY340" fmla="*/ 1958974 h 2044699"/>
                <a:gd name="connsiteX341" fmla="*/ 1146175 w 1263650"/>
                <a:gd name="connsiteY341" fmla="*/ 1962149 h 2044699"/>
                <a:gd name="connsiteX342" fmla="*/ 1143000 w 1263650"/>
                <a:gd name="connsiteY342" fmla="*/ 1965324 h 2044699"/>
                <a:gd name="connsiteX343" fmla="*/ 1139825 w 1263650"/>
                <a:gd name="connsiteY343" fmla="*/ 1968499 h 2044699"/>
                <a:gd name="connsiteX344" fmla="*/ 1139825 w 1263650"/>
                <a:gd name="connsiteY344" fmla="*/ 1971674 h 2044699"/>
                <a:gd name="connsiteX345" fmla="*/ 1136650 w 1263650"/>
                <a:gd name="connsiteY345" fmla="*/ 1971674 h 2044699"/>
                <a:gd name="connsiteX346" fmla="*/ 1139825 w 1263650"/>
                <a:gd name="connsiteY346" fmla="*/ 1974849 h 2044699"/>
                <a:gd name="connsiteX347" fmla="*/ 1143000 w 1263650"/>
                <a:gd name="connsiteY347" fmla="*/ 1981199 h 2044699"/>
                <a:gd name="connsiteX348" fmla="*/ 1143000 w 1263650"/>
                <a:gd name="connsiteY348" fmla="*/ 1984374 h 2044699"/>
                <a:gd name="connsiteX349" fmla="*/ 1149350 w 1263650"/>
                <a:gd name="connsiteY349" fmla="*/ 1987549 h 2044699"/>
                <a:gd name="connsiteX350" fmla="*/ 1152525 w 1263650"/>
                <a:gd name="connsiteY350" fmla="*/ 1987549 h 2044699"/>
                <a:gd name="connsiteX351" fmla="*/ 1155700 w 1263650"/>
                <a:gd name="connsiteY351" fmla="*/ 1987549 h 2044699"/>
                <a:gd name="connsiteX352" fmla="*/ 1158875 w 1263650"/>
                <a:gd name="connsiteY352" fmla="*/ 1987549 h 2044699"/>
                <a:gd name="connsiteX353" fmla="*/ 1162050 w 1263650"/>
                <a:gd name="connsiteY353" fmla="*/ 1987549 h 2044699"/>
                <a:gd name="connsiteX354" fmla="*/ 1165225 w 1263650"/>
                <a:gd name="connsiteY354" fmla="*/ 1987549 h 2044699"/>
                <a:gd name="connsiteX355" fmla="*/ 1165225 w 1263650"/>
                <a:gd name="connsiteY355" fmla="*/ 1990724 h 2044699"/>
                <a:gd name="connsiteX356" fmla="*/ 1171575 w 1263650"/>
                <a:gd name="connsiteY356" fmla="*/ 2000249 h 2044699"/>
                <a:gd name="connsiteX357" fmla="*/ 1171575 w 1263650"/>
                <a:gd name="connsiteY357" fmla="*/ 2003424 h 2044699"/>
                <a:gd name="connsiteX358" fmla="*/ 1171575 w 1263650"/>
                <a:gd name="connsiteY358" fmla="*/ 2012949 h 2044699"/>
                <a:gd name="connsiteX359" fmla="*/ 1171575 w 1263650"/>
                <a:gd name="connsiteY359" fmla="*/ 2016124 h 2044699"/>
                <a:gd name="connsiteX360" fmla="*/ 1171575 w 1263650"/>
                <a:gd name="connsiteY360" fmla="*/ 2019299 h 2044699"/>
                <a:gd name="connsiteX361" fmla="*/ 1168400 w 1263650"/>
                <a:gd name="connsiteY361" fmla="*/ 2025649 h 2044699"/>
                <a:gd name="connsiteX362" fmla="*/ 1165225 w 1263650"/>
                <a:gd name="connsiteY362" fmla="*/ 2028824 h 2044699"/>
                <a:gd name="connsiteX363" fmla="*/ 1155700 w 1263650"/>
                <a:gd name="connsiteY363" fmla="*/ 2038349 h 2044699"/>
                <a:gd name="connsiteX364" fmla="*/ 1155700 w 1263650"/>
                <a:gd name="connsiteY364" fmla="*/ 2041524 h 2044699"/>
                <a:gd name="connsiteX365" fmla="*/ 1146175 w 1263650"/>
                <a:gd name="connsiteY365" fmla="*/ 2044699 h 2044699"/>
                <a:gd name="connsiteX366" fmla="*/ 1139825 w 1263650"/>
                <a:gd name="connsiteY366" fmla="*/ 2044699 h 2044699"/>
                <a:gd name="connsiteX367" fmla="*/ 1133475 w 1263650"/>
                <a:gd name="connsiteY367" fmla="*/ 2041524 h 2044699"/>
                <a:gd name="connsiteX368" fmla="*/ 1130300 w 1263650"/>
                <a:gd name="connsiteY368" fmla="*/ 2041524 h 2044699"/>
                <a:gd name="connsiteX369" fmla="*/ 1130300 w 1263650"/>
                <a:gd name="connsiteY369" fmla="*/ 2038349 h 2044699"/>
                <a:gd name="connsiteX370" fmla="*/ 1127125 w 1263650"/>
                <a:gd name="connsiteY370" fmla="*/ 2038349 h 2044699"/>
                <a:gd name="connsiteX371" fmla="*/ 1127125 w 1263650"/>
                <a:gd name="connsiteY371" fmla="*/ 2041524 h 2044699"/>
                <a:gd name="connsiteX372" fmla="*/ 1123950 w 1263650"/>
                <a:gd name="connsiteY372" fmla="*/ 2041524 h 2044699"/>
                <a:gd name="connsiteX373" fmla="*/ 901700 w 1263650"/>
                <a:gd name="connsiteY373" fmla="*/ 2022474 h 2044699"/>
                <a:gd name="connsiteX374" fmla="*/ 739775 w 1263650"/>
                <a:gd name="connsiteY374" fmla="*/ 2009774 h 2044699"/>
                <a:gd name="connsiteX375" fmla="*/ 736600 w 1263650"/>
                <a:gd name="connsiteY375" fmla="*/ 1990724 h 2044699"/>
                <a:gd name="connsiteX376" fmla="*/ 733425 w 1263650"/>
                <a:gd name="connsiteY376" fmla="*/ 1981199 h 2044699"/>
                <a:gd name="connsiteX377" fmla="*/ 730250 w 1263650"/>
                <a:gd name="connsiteY377" fmla="*/ 1981199 h 2044699"/>
                <a:gd name="connsiteX378" fmla="*/ 730250 w 1263650"/>
                <a:gd name="connsiteY378" fmla="*/ 1978024 h 2044699"/>
                <a:gd name="connsiteX379" fmla="*/ 733425 w 1263650"/>
                <a:gd name="connsiteY379" fmla="*/ 1974849 h 2044699"/>
                <a:gd name="connsiteX380" fmla="*/ 736600 w 1263650"/>
                <a:gd name="connsiteY380" fmla="*/ 1974849 h 2044699"/>
                <a:gd name="connsiteX381" fmla="*/ 736600 w 1263650"/>
                <a:gd name="connsiteY381" fmla="*/ 1978024 h 2044699"/>
                <a:gd name="connsiteX382" fmla="*/ 736600 w 1263650"/>
                <a:gd name="connsiteY382" fmla="*/ 1981199 h 2044699"/>
                <a:gd name="connsiteX383" fmla="*/ 739775 w 1263650"/>
                <a:gd name="connsiteY383" fmla="*/ 1990724 h 2044699"/>
                <a:gd name="connsiteX384" fmla="*/ 742950 w 1263650"/>
                <a:gd name="connsiteY384" fmla="*/ 1993899 h 2044699"/>
                <a:gd name="connsiteX385" fmla="*/ 742950 w 1263650"/>
                <a:gd name="connsiteY385" fmla="*/ 2000249 h 2044699"/>
                <a:gd name="connsiteX386" fmla="*/ 746125 w 1263650"/>
                <a:gd name="connsiteY386" fmla="*/ 2000249 h 2044699"/>
                <a:gd name="connsiteX387" fmla="*/ 746125 w 1263650"/>
                <a:gd name="connsiteY387" fmla="*/ 1997074 h 2044699"/>
                <a:gd name="connsiteX388" fmla="*/ 746125 w 1263650"/>
                <a:gd name="connsiteY388" fmla="*/ 1987549 h 2044699"/>
                <a:gd name="connsiteX389" fmla="*/ 746125 w 1263650"/>
                <a:gd name="connsiteY389" fmla="*/ 1984374 h 2044699"/>
                <a:gd name="connsiteX390" fmla="*/ 746125 w 1263650"/>
                <a:gd name="connsiteY390" fmla="*/ 1981199 h 2044699"/>
                <a:gd name="connsiteX391" fmla="*/ 742950 w 1263650"/>
                <a:gd name="connsiteY391" fmla="*/ 1974849 h 2044699"/>
                <a:gd name="connsiteX392" fmla="*/ 739775 w 1263650"/>
                <a:gd name="connsiteY392" fmla="*/ 1971674 h 2044699"/>
                <a:gd name="connsiteX393" fmla="*/ 736600 w 1263650"/>
                <a:gd name="connsiteY393" fmla="*/ 1968499 h 2044699"/>
                <a:gd name="connsiteX394" fmla="*/ 733425 w 1263650"/>
                <a:gd name="connsiteY394" fmla="*/ 1971674 h 2044699"/>
                <a:gd name="connsiteX395" fmla="*/ 730250 w 1263650"/>
                <a:gd name="connsiteY395" fmla="*/ 1971674 h 2044699"/>
                <a:gd name="connsiteX396" fmla="*/ 730250 w 1263650"/>
                <a:gd name="connsiteY396" fmla="*/ 1974849 h 2044699"/>
                <a:gd name="connsiteX397" fmla="*/ 727075 w 1263650"/>
                <a:gd name="connsiteY397" fmla="*/ 1974849 h 2044699"/>
                <a:gd name="connsiteX398" fmla="*/ 723900 w 1263650"/>
                <a:gd name="connsiteY398" fmla="*/ 1971674 h 2044699"/>
                <a:gd name="connsiteX399" fmla="*/ 727075 w 1263650"/>
                <a:gd name="connsiteY399" fmla="*/ 1968499 h 2044699"/>
                <a:gd name="connsiteX400" fmla="*/ 727075 w 1263650"/>
                <a:gd name="connsiteY400" fmla="*/ 1965324 h 2044699"/>
                <a:gd name="connsiteX401" fmla="*/ 730250 w 1263650"/>
                <a:gd name="connsiteY401" fmla="*/ 1965324 h 2044699"/>
                <a:gd name="connsiteX402" fmla="*/ 730250 w 1263650"/>
                <a:gd name="connsiteY402" fmla="*/ 1962149 h 2044699"/>
                <a:gd name="connsiteX403" fmla="*/ 733425 w 1263650"/>
                <a:gd name="connsiteY403" fmla="*/ 1962149 h 2044699"/>
                <a:gd name="connsiteX404" fmla="*/ 733425 w 1263650"/>
                <a:gd name="connsiteY404" fmla="*/ 1958974 h 2044699"/>
                <a:gd name="connsiteX405" fmla="*/ 730250 w 1263650"/>
                <a:gd name="connsiteY405" fmla="*/ 1955799 h 2044699"/>
                <a:gd name="connsiteX406" fmla="*/ 730250 w 1263650"/>
                <a:gd name="connsiteY406" fmla="*/ 1958974 h 2044699"/>
                <a:gd name="connsiteX407" fmla="*/ 730250 w 1263650"/>
                <a:gd name="connsiteY407" fmla="*/ 1962149 h 2044699"/>
                <a:gd name="connsiteX408" fmla="*/ 727075 w 1263650"/>
                <a:gd name="connsiteY408" fmla="*/ 1962149 h 2044699"/>
                <a:gd name="connsiteX409" fmla="*/ 727075 w 1263650"/>
                <a:gd name="connsiteY409" fmla="*/ 1958974 h 2044699"/>
                <a:gd name="connsiteX410" fmla="*/ 723900 w 1263650"/>
                <a:gd name="connsiteY410" fmla="*/ 1955799 h 2044699"/>
                <a:gd name="connsiteX411" fmla="*/ 723900 w 1263650"/>
                <a:gd name="connsiteY411" fmla="*/ 1949449 h 2044699"/>
                <a:gd name="connsiteX412" fmla="*/ 723900 w 1263650"/>
                <a:gd name="connsiteY412" fmla="*/ 1946274 h 2044699"/>
                <a:gd name="connsiteX413" fmla="*/ 733425 w 1263650"/>
                <a:gd name="connsiteY413" fmla="*/ 1943099 h 2044699"/>
                <a:gd name="connsiteX414" fmla="*/ 733425 w 1263650"/>
                <a:gd name="connsiteY414" fmla="*/ 1917699 h 2044699"/>
                <a:gd name="connsiteX415" fmla="*/ 727075 w 1263650"/>
                <a:gd name="connsiteY415" fmla="*/ 1895474 h 2044699"/>
                <a:gd name="connsiteX416" fmla="*/ 720725 w 1263650"/>
                <a:gd name="connsiteY416" fmla="*/ 1870074 h 2044699"/>
                <a:gd name="connsiteX417" fmla="*/ 698500 w 1263650"/>
                <a:gd name="connsiteY417" fmla="*/ 1831974 h 2044699"/>
                <a:gd name="connsiteX418" fmla="*/ 695325 w 1263650"/>
                <a:gd name="connsiteY418" fmla="*/ 1828799 h 2044699"/>
                <a:gd name="connsiteX419" fmla="*/ 682625 w 1263650"/>
                <a:gd name="connsiteY419" fmla="*/ 1816099 h 2044699"/>
                <a:gd name="connsiteX420" fmla="*/ 673100 w 1263650"/>
                <a:gd name="connsiteY420" fmla="*/ 1800224 h 2044699"/>
                <a:gd name="connsiteX421" fmla="*/ 660400 w 1263650"/>
                <a:gd name="connsiteY421" fmla="*/ 1787524 h 2044699"/>
                <a:gd name="connsiteX422" fmla="*/ 660400 w 1263650"/>
                <a:gd name="connsiteY422" fmla="*/ 1784349 h 2044699"/>
                <a:gd name="connsiteX423" fmla="*/ 657225 w 1263650"/>
                <a:gd name="connsiteY423" fmla="*/ 1784349 h 2044699"/>
                <a:gd name="connsiteX424" fmla="*/ 654050 w 1263650"/>
                <a:gd name="connsiteY424" fmla="*/ 1781174 h 2044699"/>
                <a:gd name="connsiteX425" fmla="*/ 654050 w 1263650"/>
                <a:gd name="connsiteY425" fmla="*/ 1784349 h 2044699"/>
                <a:gd name="connsiteX426" fmla="*/ 641350 w 1263650"/>
                <a:gd name="connsiteY426" fmla="*/ 1771649 h 2044699"/>
                <a:gd name="connsiteX427" fmla="*/ 635000 w 1263650"/>
                <a:gd name="connsiteY427" fmla="*/ 1758949 h 2044699"/>
                <a:gd name="connsiteX428" fmla="*/ 628650 w 1263650"/>
                <a:gd name="connsiteY428" fmla="*/ 1752599 h 2044699"/>
                <a:gd name="connsiteX429" fmla="*/ 622300 w 1263650"/>
                <a:gd name="connsiteY429" fmla="*/ 1746249 h 2044699"/>
                <a:gd name="connsiteX430" fmla="*/ 615950 w 1263650"/>
                <a:gd name="connsiteY430" fmla="*/ 1749424 h 2044699"/>
                <a:gd name="connsiteX431" fmla="*/ 615950 w 1263650"/>
                <a:gd name="connsiteY431" fmla="*/ 1746249 h 2044699"/>
                <a:gd name="connsiteX432" fmla="*/ 615950 w 1263650"/>
                <a:gd name="connsiteY432" fmla="*/ 1743074 h 2044699"/>
                <a:gd name="connsiteX433" fmla="*/ 612775 w 1263650"/>
                <a:gd name="connsiteY433" fmla="*/ 1743074 h 2044699"/>
                <a:gd name="connsiteX434" fmla="*/ 609600 w 1263650"/>
                <a:gd name="connsiteY434" fmla="*/ 1743074 h 2044699"/>
                <a:gd name="connsiteX435" fmla="*/ 606425 w 1263650"/>
                <a:gd name="connsiteY435" fmla="*/ 1743074 h 2044699"/>
                <a:gd name="connsiteX436" fmla="*/ 606425 w 1263650"/>
                <a:gd name="connsiteY436" fmla="*/ 1746249 h 2044699"/>
                <a:gd name="connsiteX437" fmla="*/ 603250 w 1263650"/>
                <a:gd name="connsiteY437" fmla="*/ 1752599 h 2044699"/>
                <a:gd name="connsiteX438" fmla="*/ 603250 w 1263650"/>
                <a:gd name="connsiteY438" fmla="*/ 1755774 h 2044699"/>
                <a:gd name="connsiteX439" fmla="*/ 600075 w 1263650"/>
                <a:gd name="connsiteY439" fmla="*/ 1755774 h 2044699"/>
                <a:gd name="connsiteX440" fmla="*/ 593725 w 1263650"/>
                <a:gd name="connsiteY440" fmla="*/ 1749424 h 2044699"/>
                <a:gd name="connsiteX441" fmla="*/ 593725 w 1263650"/>
                <a:gd name="connsiteY441" fmla="*/ 1746249 h 2044699"/>
                <a:gd name="connsiteX442" fmla="*/ 584200 w 1263650"/>
                <a:gd name="connsiteY442" fmla="*/ 1743074 h 2044699"/>
                <a:gd name="connsiteX443" fmla="*/ 581025 w 1263650"/>
                <a:gd name="connsiteY443" fmla="*/ 1739899 h 2044699"/>
                <a:gd name="connsiteX444" fmla="*/ 581025 w 1263650"/>
                <a:gd name="connsiteY444" fmla="*/ 1736724 h 2044699"/>
                <a:gd name="connsiteX445" fmla="*/ 587375 w 1263650"/>
                <a:gd name="connsiteY445" fmla="*/ 1736724 h 2044699"/>
                <a:gd name="connsiteX446" fmla="*/ 590550 w 1263650"/>
                <a:gd name="connsiteY446" fmla="*/ 1730374 h 2044699"/>
                <a:gd name="connsiteX447" fmla="*/ 590550 w 1263650"/>
                <a:gd name="connsiteY447" fmla="*/ 1724024 h 2044699"/>
                <a:gd name="connsiteX448" fmla="*/ 587375 w 1263650"/>
                <a:gd name="connsiteY448" fmla="*/ 1704974 h 2044699"/>
                <a:gd name="connsiteX449" fmla="*/ 581025 w 1263650"/>
                <a:gd name="connsiteY449" fmla="*/ 1689099 h 2044699"/>
                <a:gd name="connsiteX450" fmla="*/ 574675 w 1263650"/>
                <a:gd name="connsiteY450" fmla="*/ 1682749 h 2044699"/>
                <a:gd name="connsiteX451" fmla="*/ 555625 w 1263650"/>
                <a:gd name="connsiteY451" fmla="*/ 1679574 h 2044699"/>
                <a:gd name="connsiteX452" fmla="*/ 536575 w 1263650"/>
                <a:gd name="connsiteY452" fmla="*/ 1679574 h 2044699"/>
                <a:gd name="connsiteX453" fmla="*/ 533400 w 1263650"/>
                <a:gd name="connsiteY453" fmla="*/ 1682749 h 2044699"/>
                <a:gd name="connsiteX454" fmla="*/ 527050 w 1263650"/>
                <a:gd name="connsiteY454" fmla="*/ 1676399 h 2044699"/>
                <a:gd name="connsiteX455" fmla="*/ 514350 w 1263650"/>
                <a:gd name="connsiteY455" fmla="*/ 1670049 h 2044699"/>
                <a:gd name="connsiteX456" fmla="*/ 511175 w 1263650"/>
                <a:gd name="connsiteY456" fmla="*/ 1670049 h 2044699"/>
                <a:gd name="connsiteX457" fmla="*/ 492125 w 1263650"/>
                <a:gd name="connsiteY457" fmla="*/ 1654174 h 2044699"/>
                <a:gd name="connsiteX458" fmla="*/ 485775 w 1263650"/>
                <a:gd name="connsiteY458" fmla="*/ 1654174 h 2044699"/>
                <a:gd name="connsiteX459" fmla="*/ 479425 w 1263650"/>
                <a:gd name="connsiteY459" fmla="*/ 1641474 h 2044699"/>
                <a:gd name="connsiteX460" fmla="*/ 476250 w 1263650"/>
                <a:gd name="connsiteY460" fmla="*/ 1641474 h 2044699"/>
                <a:gd name="connsiteX461" fmla="*/ 473075 w 1263650"/>
                <a:gd name="connsiteY461" fmla="*/ 1638299 h 2044699"/>
                <a:gd name="connsiteX462" fmla="*/ 473075 w 1263650"/>
                <a:gd name="connsiteY462" fmla="*/ 1631949 h 2044699"/>
                <a:gd name="connsiteX463" fmla="*/ 473075 w 1263650"/>
                <a:gd name="connsiteY463" fmla="*/ 1625599 h 2044699"/>
                <a:gd name="connsiteX464" fmla="*/ 473075 w 1263650"/>
                <a:gd name="connsiteY464" fmla="*/ 1622424 h 2044699"/>
                <a:gd name="connsiteX465" fmla="*/ 473075 w 1263650"/>
                <a:gd name="connsiteY465" fmla="*/ 1619249 h 2044699"/>
                <a:gd name="connsiteX466" fmla="*/ 473075 w 1263650"/>
                <a:gd name="connsiteY466" fmla="*/ 1616074 h 2044699"/>
                <a:gd name="connsiteX467" fmla="*/ 469900 w 1263650"/>
                <a:gd name="connsiteY467" fmla="*/ 1616074 h 2044699"/>
                <a:gd name="connsiteX468" fmla="*/ 463550 w 1263650"/>
                <a:gd name="connsiteY468" fmla="*/ 1612899 h 2044699"/>
                <a:gd name="connsiteX469" fmla="*/ 460375 w 1263650"/>
                <a:gd name="connsiteY469" fmla="*/ 1609724 h 2044699"/>
                <a:gd name="connsiteX470" fmla="*/ 460375 w 1263650"/>
                <a:gd name="connsiteY470" fmla="*/ 1606549 h 2044699"/>
                <a:gd name="connsiteX471" fmla="*/ 457200 w 1263650"/>
                <a:gd name="connsiteY471" fmla="*/ 1603374 h 2044699"/>
                <a:gd name="connsiteX472" fmla="*/ 450850 w 1263650"/>
                <a:gd name="connsiteY472" fmla="*/ 1597024 h 2044699"/>
                <a:gd name="connsiteX473" fmla="*/ 447675 w 1263650"/>
                <a:gd name="connsiteY473" fmla="*/ 1593849 h 2044699"/>
                <a:gd name="connsiteX474" fmla="*/ 444500 w 1263650"/>
                <a:gd name="connsiteY474" fmla="*/ 1590674 h 2044699"/>
                <a:gd name="connsiteX475" fmla="*/ 434975 w 1263650"/>
                <a:gd name="connsiteY475" fmla="*/ 1581149 h 2044699"/>
                <a:gd name="connsiteX476" fmla="*/ 422275 w 1263650"/>
                <a:gd name="connsiteY476" fmla="*/ 1577974 h 2044699"/>
                <a:gd name="connsiteX477" fmla="*/ 409575 w 1263650"/>
                <a:gd name="connsiteY477" fmla="*/ 1577974 h 2044699"/>
                <a:gd name="connsiteX478" fmla="*/ 396875 w 1263650"/>
                <a:gd name="connsiteY478" fmla="*/ 1571624 h 2044699"/>
                <a:gd name="connsiteX479" fmla="*/ 384175 w 1263650"/>
                <a:gd name="connsiteY479" fmla="*/ 1568449 h 2044699"/>
                <a:gd name="connsiteX480" fmla="*/ 374650 w 1263650"/>
                <a:gd name="connsiteY480" fmla="*/ 1562099 h 2044699"/>
                <a:gd name="connsiteX481" fmla="*/ 368300 w 1263650"/>
                <a:gd name="connsiteY481" fmla="*/ 1555749 h 2044699"/>
                <a:gd name="connsiteX482" fmla="*/ 355600 w 1263650"/>
                <a:gd name="connsiteY482" fmla="*/ 1555749 h 2044699"/>
                <a:gd name="connsiteX483" fmla="*/ 346075 w 1263650"/>
                <a:gd name="connsiteY483" fmla="*/ 1549399 h 2044699"/>
                <a:gd name="connsiteX484" fmla="*/ 336550 w 1263650"/>
                <a:gd name="connsiteY484" fmla="*/ 1549399 h 2044699"/>
                <a:gd name="connsiteX485" fmla="*/ 330200 w 1263650"/>
                <a:gd name="connsiteY485" fmla="*/ 1546224 h 2044699"/>
                <a:gd name="connsiteX486" fmla="*/ 323850 w 1263650"/>
                <a:gd name="connsiteY486" fmla="*/ 1546224 h 2044699"/>
                <a:gd name="connsiteX487" fmla="*/ 307975 w 1263650"/>
                <a:gd name="connsiteY487" fmla="*/ 1546224 h 2044699"/>
                <a:gd name="connsiteX488" fmla="*/ 298450 w 1263650"/>
                <a:gd name="connsiteY488" fmla="*/ 1546224 h 2044699"/>
                <a:gd name="connsiteX489" fmla="*/ 295275 w 1263650"/>
                <a:gd name="connsiteY489" fmla="*/ 1543049 h 2044699"/>
                <a:gd name="connsiteX490" fmla="*/ 292100 w 1263650"/>
                <a:gd name="connsiteY490" fmla="*/ 1527174 h 2044699"/>
                <a:gd name="connsiteX491" fmla="*/ 288925 w 1263650"/>
                <a:gd name="connsiteY491" fmla="*/ 1520824 h 2044699"/>
                <a:gd name="connsiteX492" fmla="*/ 282575 w 1263650"/>
                <a:gd name="connsiteY492" fmla="*/ 1517649 h 2044699"/>
                <a:gd name="connsiteX493" fmla="*/ 279400 w 1263650"/>
                <a:gd name="connsiteY493" fmla="*/ 1517649 h 2044699"/>
                <a:gd name="connsiteX494" fmla="*/ 276225 w 1263650"/>
                <a:gd name="connsiteY494" fmla="*/ 1517649 h 2044699"/>
                <a:gd name="connsiteX495" fmla="*/ 276225 w 1263650"/>
                <a:gd name="connsiteY495" fmla="*/ 1514474 h 2044699"/>
                <a:gd name="connsiteX496" fmla="*/ 276225 w 1263650"/>
                <a:gd name="connsiteY496" fmla="*/ 1511299 h 2044699"/>
                <a:gd name="connsiteX497" fmla="*/ 276225 w 1263650"/>
                <a:gd name="connsiteY497" fmla="*/ 1508124 h 2044699"/>
                <a:gd name="connsiteX498" fmla="*/ 279400 w 1263650"/>
                <a:gd name="connsiteY498" fmla="*/ 1501774 h 2044699"/>
                <a:gd name="connsiteX499" fmla="*/ 285750 w 1263650"/>
                <a:gd name="connsiteY499" fmla="*/ 1492249 h 2044699"/>
                <a:gd name="connsiteX500" fmla="*/ 285750 w 1263650"/>
                <a:gd name="connsiteY500" fmla="*/ 1485899 h 2044699"/>
                <a:gd name="connsiteX501" fmla="*/ 285750 w 1263650"/>
                <a:gd name="connsiteY501" fmla="*/ 1479549 h 2044699"/>
                <a:gd name="connsiteX502" fmla="*/ 288925 w 1263650"/>
                <a:gd name="connsiteY502" fmla="*/ 1470024 h 2044699"/>
                <a:gd name="connsiteX503" fmla="*/ 292100 w 1263650"/>
                <a:gd name="connsiteY503" fmla="*/ 1463674 h 2044699"/>
                <a:gd name="connsiteX504" fmla="*/ 288925 w 1263650"/>
                <a:gd name="connsiteY504" fmla="*/ 1457324 h 2044699"/>
                <a:gd name="connsiteX505" fmla="*/ 285750 w 1263650"/>
                <a:gd name="connsiteY505" fmla="*/ 1450974 h 2044699"/>
                <a:gd name="connsiteX506" fmla="*/ 285750 w 1263650"/>
                <a:gd name="connsiteY506" fmla="*/ 1444624 h 2044699"/>
                <a:gd name="connsiteX507" fmla="*/ 292100 w 1263650"/>
                <a:gd name="connsiteY507" fmla="*/ 1438274 h 2044699"/>
                <a:gd name="connsiteX508" fmla="*/ 292100 w 1263650"/>
                <a:gd name="connsiteY508" fmla="*/ 1435099 h 2044699"/>
                <a:gd name="connsiteX509" fmla="*/ 295275 w 1263650"/>
                <a:gd name="connsiteY509" fmla="*/ 1428749 h 2044699"/>
                <a:gd name="connsiteX510" fmla="*/ 301625 w 1263650"/>
                <a:gd name="connsiteY510" fmla="*/ 1422399 h 2044699"/>
                <a:gd name="connsiteX511" fmla="*/ 301625 w 1263650"/>
                <a:gd name="connsiteY511" fmla="*/ 1419224 h 2044699"/>
                <a:gd name="connsiteX512" fmla="*/ 301625 w 1263650"/>
                <a:gd name="connsiteY512" fmla="*/ 1416049 h 2044699"/>
                <a:gd name="connsiteX513" fmla="*/ 301625 w 1263650"/>
                <a:gd name="connsiteY513" fmla="*/ 1406524 h 2044699"/>
                <a:gd name="connsiteX514" fmla="*/ 288925 w 1263650"/>
                <a:gd name="connsiteY514" fmla="*/ 1396999 h 2044699"/>
                <a:gd name="connsiteX515" fmla="*/ 285750 w 1263650"/>
                <a:gd name="connsiteY515" fmla="*/ 1400174 h 2044699"/>
                <a:gd name="connsiteX516" fmla="*/ 269875 w 1263650"/>
                <a:gd name="connsiteY516" fmla="*/ 1387474 h 2044699"/>
                <a:gd name="connsiteX517" fmla="*/ 269875 w 1263650"/>
                <a:gd name="connsiteY517" fmla="*/ 1377949 h 2044699"/>
                <a:gd name="connsiteX518" fmla="*/ 273050 w 1263650"/>
                <a:gd name="connsiteY518" fmla="*/ 1371599 h 2044699"/>
                <a:gd name="connsiteX519" fmla="*/ 276225 w 1263650"/>
                <a:gd name="connsiteY519" fmla="*/ 1368424 h 2044699"/>
                <a:gd name="connsiteX520" fmla="*/ 282575 w 1263650"/>
                <a:gd name="connsiteY520" fmla="*/ 1365249 h 2044699"/>
                <a:gd name="connsiteX521" fmla="*/ 282575 w 1263650"/>
                <a:gd name="connsiteY521" fmla="*/ 1362074 h 2044699"/>
                <a:gd name="connsiteX522" fmla="*/ 282575 w 1263650"/>
                <a:gd name="connsiteY522" fmla="*/ 1355724 h 2044699"/>
                <a:gd name="connsiteX523" fmla="*/ 279400 w 1263650"/>
                <a:gd name="connsiteY523" fmla="*/ 1349374 h 2044699"/>
                <a:gd name="connsiteX524" fmla="*/ 279400 w 1263650"/>
                <a:gd name="connsiteY524" fmla="*/ 1346199 h 2044699"/>
                <a:gd name="connsiteX525" fmla="*/ 269875 w 1263650"/>
                <a:gd name="connsiteY525" fmla="*/ 1343024 h 2044699"/>
                <a:gd name="connsiteX526" fmla="*/ 260350 w 1263650"/>
                <a:gd name="connsiteY526" fmla="*/ 1336674 h 2044699"/>
                <a:gd name="connsiteX527" fmla="*/ 254000 w 1263650"/>
                <a:gd name="connsiteY527" fmla="*/ 1327149 h 2044699"/>
                <a:gd name="connsiteX528" fmla="*/ 250825 w 1263650"/>
                <a:gd name="connsiteY528" fmla="*/ 1317624 h 2044699"/>
                <a:gd name="connsiteX529" fmla="*/ 247650 w 1263650"/>
                <a:gd name="connsiteY529" fmla="*/ 1308099 h 2044699"/>
                <a:gd name="connsiteX530" fmla="*/ 244475 w 1263650"/>
                <a:gd name="connsiteY530" fmla="*/ 1298574 h 2044699"/>
                <a:gd name="connsiteX531" fmla="*/ 238125 w 1263650"/>
                <a:gd name="connsiteY531" fmla="*/ 1295399 h 2044699"/>
                <a:gd name="connsiteX532" fmla="*/ 228600 w 1263650"/>
                <a:gd name="connsiteY532" fmla="*/ 1289049 h 2044699"/>
                <a:gd name="connsiteX533" fmla="*/ 225425 w 1263650"/>
                <a:gd name="connsiteY533" fmla="*/ 1282699 h 2044699"/>
                <a:gd name="connsiteX534" fmla="*/ 225425 w 1263650"/>
                <a:gd name="connsiteY534" fmla="*/ 1273174 h 2044699"/>
                <a:gd name="connsiteX535" fmla="*/ 228600 w 1263650"/>
                <a:gd name="connsiteY535" fmla="*/ 1269999 h 2044699"/>
                <a:gd name="connsiteX536" fmla="*/ 228600 w 1263650"/>
                <a:gd name="connsiteY536" fmla="*/ 1266824 h 2044699"/>
                <a:gd name="connsiteX537" fmla="*/ 225425 w 1263650"/>
                <a:gd name="connsiteY537" fmla="*/ 1263649 h 2044699"/>
                <a:gd name="connsiteX538" fmla="*/ 225425 w 1263650"/>
                <a:gd name="connsiteY538" fmla="*/ 1260474 h 2044699"/>
                <a:gd name="connsiteX539" fmla="*/ 212725 w 1263650"/>
                <a:gd name="connsiteY539" fmla="*/ 1244599 h 2044699"/>
                <a:gd name="connsiteX540" fmla="*/ 209550 w 1263650"/>
                <a:gd name="connsiteY540" fmla="*/ 1219199 h 2044699"/>
                <a:gd name="connsiteX541" fmla="*/ 200025 w 1263650"/>
                <a:gd name="connsiteY541" fmla="*/ 1212849 h 2044699"/>
                <a:gd name="connsiteX542" fmla="*/ 196850 w 1263650"/>
                <a:gd name="connsiteY542" fmla="*/ 1193799 h 2044699"/>
                <a:gd name="connsiteX543" fmla="*/ 187325 w 1263650"/>
                <a:gd name="connsiteY543" fmla="*/ 1177924 h 2044699"/>
                <a:gd name="connsiteX544" fmla="*/ 187325 w 1263650"/>
                <a:gd name="connsiteY544" fmla="*/ 1171574 h 2044699"/>
                <a:gd name="connsiteX545" fmla="*/ 177800 w 1263650"/>
                <a:gd name="connsiteY545" fmla="*/ 1162049 h 2044699"/>
                <a:gd name="connsiteX546" fmla="*/ 171450 w 1263650"/>
                <a:gd name="connsiteY546" fmla="*/ 1162049 h 2044699"/>
                <a:gd name="connsiteX547" fmla="*/ 171450 w 1263650"/>
                <a:gd name="connsiteY547" fmla="*/ 1158874 h 2044699"/>
                <a:gd name="connsiteX548" fmla="*/ 171450 w 1263650"/>
                <a:gd name="connsiteY548" fmla="*/ 1152524 h 2044699"/>
                <a:gd name="connsiteX549" fmla="*/ 165100 w 1263650"/>
                <a:gd name="connsiteY549" fmla="*/ 1146174 h 2044699"/>
                <a:gd name="connsiteX550" fmla="*/ 165100 w 1263650"/>
                <a:gd name="connsiteY550" fmla="*/ 1142999 h 2044699"/>
                <a:gd name="connsiteX551" fmla="*/ 165100 w 1263650"/>
                <a:gd name="connsiteY551" fmla="*/ 1136649 h 2044699"/>
                <a:gd name="connsiteX552" fmla="*/ 168275 w 1263650"/>
                <a:gd name="connsiteY552" fmla="*/ 1133474 h 2044699"/>
                <a:gd name="connsiteX553" fmla="*/ 168275 w 1263650"/>
                <a:gd name="connsiteY553" fmla="*/ 1130299 h 2044699"/>
                <a:gd name="connsiteX554" fmla="*/ 168275 w 1263650"/>
                <a:gd name="connsiteY554" fmla="*/ 1117599 h 2044699"/>
                <a:gd name="connsiteX555" fmla="*/ 168275 w 1263650"/>
                <a:gd name="connsiteY555" fmla="*/ 1104899 h 2044699"/>
                <a:gd name="connsiteX556" fmla="*/ 171450 w 1263650"/>
                <a:gd name="connsiteY556" fmla="*/ 1101724 h 2044699"/>
                <a:gd name="connsiteX557" fmla="*/ 171450 w 1263650"/>
                <a:gd name="connsiteY557" fmla="*/ 1098549 h 2044699"/>
                <a:gd name="connsiteX558" fmla="*/ 168275 w 1263650"/>
                <a:gd name="connsiteY558" fmla="*/ 1092199 h 2044699"/>
                <a:gd name="connsiteX559" fmla="*/ 165100 w 1263650"/>
                <a:gd name="connsiteY559" fmla="*/ 1092199 h 2044699"/>
                <a:gd name="connsiteX560" fmla="*/ 168275 w 1263650"/>
                <a:gd name="connsiteY560" fmla="*/ 1089024 h 2044699"/>
                <a:gd name="connsiteX561" fmla="*/ 171450 w 1263650"/>
                <a:gd name="connsiteY561" fmla="*/ 1085849 h 2044699"/>
                <a:gd name="connsiteX562" fmla="*/ 174625 w 1263650"/>
                <a:gd name="connsiteY562" fmla="*/ 1082674 h 2044699"/>
                <a:gd name="connsiteX563" fmla="*/ 177800 w 1263650"/>
                <a:gd name="connsiteY563" fmla="*/ 1082674 h 2044699"/>
                <a:gd name="connsiteX564" fmla="*/ 180975 w 1263650"/>
                <a:gd name="connsiteY564" fmla="*/ 1089024 h 2044699"/>
                <a:gd name="connsiteX565" fmla="*/ 184150 w 1263650"/>
                <a:gd name="connsiteY565" fmla="*/ 1089024 h 2044699"/>
                <a:gd name="connsiteX566" fmla="*/ 190500 w 1263650"/>
                <a:gd name="connsiteY566" fmla="*/ 1085849 h 2044699"/>
                <a:gd name="connsiteX567" fmla="*/ 200025 w 1263650"/>
                <a:gd name="connsiteY567" fmla="*/ 1066799 h 2044699"/>
                <a:gd name="connsiteX568" fmla="*/ 200025 w 1263650"/>
                <a:gd name="connsiteY568" fmla="*/ 1073149 h 2044699"/>
                <a:gd name="connsiteX569" fmla="*/ 203200 w 1263650"/>
                <a:gd name="connsiteY569" fmla="*/ 1073149 h 2044699"/>
                <a:gd name="connsiteX570" fmla="*/ 203200 w 1263650"/>
                <a:gd name="connsiteY570" fmla="*/ 1066799 h 2044699"/>
                <a:gd name="connsiteX571" fmla="*/ 200025 w 1263650"/>
                <a:gd name="connsiteY571" fmla="*/ 1066799 h 2044699"/>
                <a:gd name="connsiteX572" fmla="*/ 200025 w 1263650"/>
                <a:gd name="connsiteY572" fmla="*/ 1063624 h 2044699"/>
                <a:gd name="connsiteX573" fmla="*/ 203200 w 1263650"/>
                <a:gd name="connsiteY573" fmla="*/ 1054099 h 2044699"/>
                <a:gd name="connsiteX574" fmla="*/ 203200 w 1263650"/>
                <a:gd name="connsiteY574" fmla="*/ 1044574 h 2044699"/>
                <a:gd name="connsiteX575" fmla="*/ 203200 w 1263650"/>
                <a:gd name="connsiteY575" fmla="*/ 1041400 h 2044699"/>
                <a:gd name="connsiteX576" fmla="*/ 200025 w 1263650"/>
                <a:gd name="connsiteY576" fmla="*/ 1031875 h 2044699"/>
                <a:gd name="connsiteX577" fmla="*/ 196850 w 1263650"/>
                <a:gd name="connsiteY577" fmla="*/ 1025525 h 2044699"/>
                <a:gd name="connsiteX578" fmla="*/ 190500 w 1263650"/>
                <a:gd name="connsiteY578" fmla="*/ 1019175 h 2044699"/>
                <a:gd name="connsiteX579" fmla="*/ 187325 w 1263650"/>
                <a:gd name="connsiteY579" fmla="*/ 1019175 h 2044699"/>
                <a:gd name="connsiteX580" fmla="*/ 184150 w 1263650"/>
                <a:gd name="connsiteY580" fmla="*/ 1022350 h 2044699"/>
                <a:gd name="connsiteX581" fmla="*/ 180975 w 1263650"/>
                <a:gd name="connsiteY581" fmla="*/ 1022350 h 2044699"/>
                <a:gd name="connsiteX582" fmla="*/ 180975 w 1263650"/>
                <a:gd name="connsiteY582" fmla="*/ 1019175 h 2044699"/>
                <a:gd name="connsiteX583" fmla="*/ 174625 w 1263650"/>
                <a:gd name="connsiteY583" fmla="*/ 1019175 h 2044699"/>
                <a:gd name="connsiteX584" fmla="*/ 171450 w 1263650"/>
                <a:gd name="connsiteY584" fmla="*/ 1019175 h 2044699"/>
                <a:gd name="connsiteX585" fmla="*/ 161925 w 1263650"/>
                <a:gd name="connsiteY585" fmla="*/ 1016000 h 2044699"/>
                <a:gd name="connsiteX586" fmla="*/ 155575 w 1263650"/>
                <a:gd name="connsiteY586" fmla="*/ 1009650 h 2044699"/>
                <a:gd name="connsiteX587" fmla="*/ 149225 w 1263650"/>
                <a:gd name="connsiteY587" fmla="*/ 996950 h 2044699"/>
                <a:gd name="connsiteX588" fmla="*/ 146050 w 1263650"/>
                <a:gd name="connsiteY588" fmla="*/ 984250 h 2044699"/>
                <a:gd name="connsiteX589" fmla="*/ 142875 w 1263650"/>
                <a:gd name="connsiteY589" fmla="*/ 981075 h 2044699"/>
                <a:gd name="connsiteX590" fmla="*/ 139700 w 1263650"/>
                <a:gd name="connsiteY590" fmla="*/ 977900 h 2044699"/>
                <a:gd name="connsiteX591" fmla="*/ 136525 w 1263650"/>
                <a:gd name="connsiteY591" fmla="*/ 968375 h 2044699"/>
                <a:gd name="connsiteX592" fmla="*/ 130175 w 1263650"/>
                <a:gd name="connsiteY592" fmla="*/ 962025 h 2044699"/>
                <a:gd name="connsiteX593" fmla="*/ 130175 w 1263650"/>
                <a:gd name="connsiteY593" fmla="*/ 952500 h 2044699"/>
                <a:gd name="connsiteX594" fmla="*/ 139700 w 1263650"/>
                <a:gd name="connsiteY594" fmla="*/ 933450 h 2044699"/>
                <a:gd name="connsiteX595" fmla="*/ 136525 w 1263650"/>
                <a:gd name="connsiteY595" fmla="*/ 908050 h 2044699"/>
                <a:gd name="connsiteX596" fmla="*/ 133350 w 1263650"/>
                <a:gd name="connsiteY596" fmla="*/ 901700 h 2044699"/>
                <a:gd name="connsiteX597" fmla="*/ 130175 w 1263650"/>
                <a:gd name="connsiteY597" fmla="*/ 901700 h 2044699"/>
                <a:gd name="connsiteX598" fmla="*/ 130175 w 1263650"/>
                <a:gd name="connsiteY598" fmla="*/ 895350 h 2044699"/>
                <a:gd name="connsiteX599" fmla="*/ 133350 w 1263650"/>
                <a:gd name="connsiteY599" fmla="*/ 882650 h 2044699"/>
                <a:gd name="connsiteX600" fmla="*/ 136525 w 1263650"/>
                <a:gd name="connsiteY600" fmla="*/ 882650 h 2044699"/>
                <a:gd name="connsiteX601" fmla="*/ 139700 w 1263650"/>
                <a:gd name="connsiteY601" fmla="*/ 876300 h 2044699"/>
                <a:gd name="connsiteX602" fmla="*/ 139700 w 1263650"/>
                <a:gd name="connsiteY602" fmla="*/ 863600 h 2044699"/>
                <a:gd name="connsiteX603" fmla="*/ 142875 w 1263650"/>
                <a:gd name="connsiteY603" fmla="*/ 847725 h 2044699"/>
                <a:gd name="connsiteX604" fmla="*/ 146050 w 1263650"/>
                <a:gd name="connsiteY604" fmla="*/ 847725 h 2044699"/>
                <a:gd name="connsiteX605" fmla="*/ 149225 w 1263650"/>
                <a:gd name="connsiteY605" fmla="*/ 844550 h 2044699"/>
                <a:gd name="connsiteX606" fmla="*/ 161925 w 1263650"/>
                <a:gd name="connsiteY606" fmla="*/ 847725 h 2044699"/>
                <a:gd name="connsiteX607" fmla="*/ 158750 w 1263650"/>
                <a:gd name="connsiteY607" fmla="*/ 860425 h 2044699"/>
                <a:gd name="connsiteX608" fmla="*/ 158750 w 1263650"/>
                <a:gd name="connsiteY608" fmla="*/ 863600 h 2044699"/>
                <a:gd name="connsiteX609" fmla="*/ 158750 w 1263650"/>
                <a:gd name="connsiteY609" fmla="*/ 866775 h 2044699"/>
                <a:gd name="connsiteX610" fmla="*/ 155575 w 1263650"/>
                <a:gd name="connsiteY610" fmla="*/ 876300 h 2044699"/>
                <a:gd name="connsiteX611" fmla="*/ 155575 w 1263650"/>
                <a:gd name="connsiteY611" fmla="*/ 879475 h 2044699"/>
                <a:gd name="connsiteX612" fmla="*/ 155575 w 1263650"/>
                <a:gd name="connsiteY612" fmla="*/ 885825 h 2044699"/>
                <a:gd name="connsiteX613" fmla="*/ 161925 w 1263650"/>
                <a:gd name="connsiteY613" fmla="*/ 895350 h 2044699"/>
                <a:gd name="connsiteX614" fmla="*/ 168275 w 1263650"/>
                <a:gd name="connsiteY614" fmla="*/ 895350 h 2044699"/>
                <a:gd name="connsiteX615" fmla="*/ 168275 w 1263650"/>
                <a:gd name="connsiteY615" fmla="*/ 901700 h 2044699"/>
                <a:gd name="connsiteX616" fmla="*/ 174625 w 1263650"/>
                <a:gd name="connsiteY616" fmla="*/ 904875 h 2044699"/>
                <a:gd name="connsiteX617" fmla="*/ 177800 w 1263650"/>
                <a:gd name="connsiteY617" fmla="*/ 908050 h 2044699"/>
                <a:gd name="connsiteX618" fmla="*/ 180975 w 1263650"/>
                <a:gd name="connsiteY618" fmla="*/ 914400 h 2044699"/>
                <a:gd name="connsiteX619" fmla="*/ 184150 w 1263650"/>
                <a:gd name="connsiteY619" fmla="*/ 914400 h 2044699"/>
                <a:gd name="connsiteX620" fmla="*/ 184150 w 1263650"/>
                <a:gd name="connsiteY620" fmla="*/ 920750 h 2044699"/>
                <a:gd name="connsiteX621" fmla="*/ 187325 w 1263650"/>
                <a:gd name="connsiteY621" fmla="*/ 923925 h 2044699"/>
                <a:gd name="connsiteX622" fmla="*/ 190500 w 1263650"/>
                <a:gd name="connsiteY622" fmla="*/ 927100 h 2044699"/>
                <a:gd name="connsiteX623" fmla="*/ 196850 w 1263650"/>
                <a:gd name="connsiteY623" fmla="*/ 927100 h 2044699"/>
                <a:gd name="connsiteX624" fmla="*/ 200025 w 1263650"/>
                <a:gd name="connsiteY624" fmla="*/ 930275 h 2044699"/>
                <a:gd name="connsiteX625" fmla="*/ 202410 w 1263650"/>
                <a:gd name="connsiteY625" fmla="*/ 927890 h 2044699"/>
                <a:gd name="connsiteX626" fmla="*/ 202410 w 1263650"/>
                <a:gd name="connsiteY626" fmla="*/ 926309 h 2044699"/>
                <a:gd name="connsiteX627" fmla="*/ 200026 w 1263650"/>
                <a:gd name="connsiteY627" fmla="*/ 923925 h 2044699"/>
                <a:gd name="connsiteX628" fmla="*/ 196851 w 1263650"/>
                <a:gd name="connsiteY628" fmla="*/ 920750 h 2044699"/>
                <a:gd name="connsiteX629" fmla="*/ 193676 w 1263650"/>
                <a:gd name="connsiteY629" fmla="*/ 917575 h 2044699"/>
                <a:gd name="connsiteX630" fmla="*/ 193676 w 1263650"/>
                <a:gd name="connsiteY630" fmla="*/ 914400 h 2044699"/>
                <a:gd name="connsiteX631" fmla="*/ 190501 w 1263650"/>
                <a:gd name="connsiteY631" fmla="*/ 914400 h 2044699"/>
                <a:gd name="connsiteX632" fmla="*/ 187326 w 1263650"/>
                <a:gd name="connsiteY632" fmla="*/ 904875 h 2044699"/>
                <a:gd name="connsiteX633" fmla="*/ 187326 w 1263650"/>
                <a:gd name="connsiteY633" fmla="*/ 898525 h 2044699"/>
                <a:gd name="connsiteX634" fmla="*/ 187326 w 1263650"/>
                <a:gd name="connsiteY634" fmla="*/ 889000 h 2044699"/>
                <a:gd name="connsiteX635" fmla="*/ 187326 w 1263650"/>
                <a:gd name="connsiteY635" fmla="*/ 882650 h 2044699"/>
                <a:gd name="connsiteX636" fmla="*/ 187326 w 1263650"/>
                <a:gd name="connsiteY636" fmla="*/ 876300 h 2044699"/>
                <a:gd name="connsiteX637" fmla="*/ 184151 w 1263650"/>
                <a:gd name="connsiteY637" fmla="*/ 873125 h 2044699"/>
                <a:gd name="connsiteX638" fmla="*/ 180976 w 1263650"/>
                <a:gd name="connsiteY638" fmla="*/ 869950 h 2044699"/>
                <a:gd name="connsiteX639" fmla="*/ 177801 w 1263650"/>
                <a:gd name="connsiteY639" fmla="*/ 866775 h 2044699"/>
                <a:gd name="connsiteX640" fmla="*/ 180976 w 1263650"/>
                <a:gd name="connsiteY640" fmla="*/ 866775 h 2044699"/>
                <a:gd name="connsiteX641" fmla="*/ 184151 w 1263650"/>
                <a:gd name="connsiteY641" fmla="*/ 866775 h 2044699"/>
                <a:gd name="connsiteX642" fmla="*/ 184151 w 1263650"/>
                <a:gd name="connsiteY642" fmla="*/ 863600 h 2044699"/>
                <a:gd name="connsiteX643" fmla="*/ 174626 w 1263650"/>
                <a:gd name="connsiteY643" fmla="*/ 860425 h 2044699"/>
                <a:gd name="connsiteX644" fmla="*/ 168276 w 1263650"/>
                <a:gd name="connsiteY644" fmla="*/ 854075 h 2044699"/>
                <a:gd name="connsiteX645" fmla="*/ 168276 w 1263650"/>
                <a:gd name="connsiteY645" fmla="*/ 850900 h 2044699"/>
                <a:gd name="connsiteX646" fmla="*/ 171451 w 1263650"/>
                <a:gd name="connsiteY646" fmla="*/ 847725 h 2044699"/>
                <a:gd name="connsiteX647" fmla="*/ 174626 w 1263650"/>
                <a:gd name="connsiteY647" fmla="*/ 844550 h 2044699"/>
                <a:gd name="connsiteX648" fmla="*/ 177801 w 1263650"/>
                <a:gd name="connsiteY648" fmla="*/ 841375 h 2044699"/>
                <a:gd name="connsiteX649" fmla="*/ 174626 w 1263650"/>
                <a:gd name="connsiteY649" fmla="*/ 835025 h 2044699"/>
                <a:gd name="connsiteX650" fmla="*/ 174626 w 1263650"/>
                <a:gd name="connsiteY650" fmla="*/ 831850 h 2044699"/>
                <a:gd name="connsiteX651" fmla="*/ 174627 w 1263650"/>
                <a:gd name="connsiteY651" fmla="*/ 831850 h 2044699"/>
                <a:gd name="connsiteX652" fmla="*/ 171452 w 1263650"/>
                <a:gd name="connsiteY652" fmla="*/ 828675 h 2044699"/>
                <a:gd name="connsiteX653" fmla="*/ 168277 w 1263650"/>
                <a:gd name="connsiteY653" fmla="*/ 828675 h 2044699"/>
                <a:gd name="connsiteX654" fmla="*/ 165102 w 1263650"/>
                <a:gd name="connsiteY654" fmla="*/ 828675 h 2044699"/>
                <a:gd name="connsiteX655" fmla="*/ 165102 w 1263650"/>
                <a:gd name="connsiteY655" fmla="*/ 825500 h 2044699"/>
                <a:gd name="connsiteX656" fmla="*/ 165102 w 1263650"/>
                <a:gd name="connsiteY656" fmla="*/ 822325 h 2044699"/>
                <a:gd name="connsiteX657" fmla="*/ 165102 w 1263650"/>
                <a:gd name="connsiteY657" fmla="*/ 819150 h 2044699"/>
                <a:gd name="connsiteX658" fmla="*/ 168277 w 1263650"/>
                <a:gd name="connsiteY658" fmla="*/ 819150 h 2044699"/>
                <a:gd name="connsiteX659" fmla="*/ 171452 w 1263650"/>
                <a:gd name="connsiteY659" fmla="*/ 815975 h 2044699"/>
                <a:gd name="connsiteX660" fmla="*/ 174627 w 1263650"/>
                <a:gd name="connsiteY660" fmla="*/ 812800 h 2044699"/>
                <a:gd name="connsiteX661" fmla="*/ 174627 w 1263650"/>
                <a:gd name="connsiteY661" fmla="*/ 809625 h 2044699"/>
                <a:gd name="connsiteX662" fmla="*/ 177802 w 1263650"/>
                <a:gd name="connsiteY662" fmla="*/ 812800 h 2044699"/>
                <a:gd name="connsiteX663" fmla="*/ 184152 w 1263650"/>
                <a:gd name="connsiteY663" fmla="*/ 812800 h 2044699"/>
                <a:gd name="connsiteX664" fmla="*/ 187327 w 1263650"/>
                <a:gd name="connsiteY664" fmla="*/ 809625 h 2044699"/>
                <a:gd name="connsiteX665" fmla="*/ 193677 w 1263650"/>
                <a:gd name="connsiteY665" fmla="*/ 806450 h 2044699"/>
                <a:gd name="connsiteX666" fmla="*/ 196852 w 1263650"/>
                <a:gd name="connsiteY666" fmla="*/ 809625 h 2044699"/>
                <a:gd name="connsiteX667" fmla="*/ 200027 w 1263650"/>
                <a:gd name="connsiteY667" fmla="*/ 812800 h 2044699"/>
                <a:gd name="connsiteX668" fmla="*/ 202410 w 1263650"/>
                <a:gd name="connsiteY668" fmla="*/ 812800 h 2044699"/>
                <a:gd name="connsiteX669" fmla="*/ 202410 w 1263650"/>
                <a:gd name="connsiteY669" fmla="*/ 808043 h 2044699"/>
                <a:gd name="connsiteX670" fmla="*/ 200026 w 1263650"/>
                <a:gd name="connsiteY670" fmla="*/ 803275 h 2044699"/>
                <a:gd name="connsiteX671" fmla="*/ 196851 w 1263650"/>
                <a:gd name="connsiteY671" fmla="*/ 803275 h 2044699"/>
                <a:gd name="connsiteX672" fmla="*/ 193676 w 1263650"/>
                <a:gd name="connsiteY672" fmla="*/ 803275 h 2044699"/>
                <a:gd name="connsiteX673" fmla="*/ 193676 w 1263650"/>
                <a:gd name="connsiteY673" fmla="*/ 800100 h 2044699"/>
                <a:gd name="connsiteX674" fmla="*/ 193676 w 1263650"/>
                <a:gd name="connsiteY674" fmla="*/ 793750 h 2044699"/>
                <a:gd name="connsiteX675" fmla="*/ 193676 w 1263650"/>
                <a:gd name="connsiteY675" fmla="*/ 787400 h 2044699"/>
                <a:gd name="connsiteX676" fmla="*/ 193676 w 1263650"/>
                <a:gd name="connsiteY676" fmla="*/ 784225 h 2044699"/>
                <a:gd name="connsiteX677" fmla="*/ 193676 w 1263650"/>
                <a:gd name="connsiteY677" fmla="*/ 781050 h 2044699"/>
                <a:gd name="connsiteX678" fmla="*/ 190501 w 1263650"/>
                <a:gd name="connsiteY678" fmla="*/ 777875 h 2044699"/>
                <a:gd name="connsiteX679" fmla="*/ 190501 w 1263650"/>
                <a:gd name="connsiteY679" fmla="*/ 774700 h 2044699"/>
                <a:gd name="connsiteX680" fmla="*/ 187326 w 1263650"/>
                <a:gd name="connsiteY680" fmla="*/ 774700 h 2044699"/>
                <a:gd name="connsiteX681" fmla="*/ 184151 w 1263650"/>
                <a:gd name="connsiteY681" fmla="*/ 777875 h 2044699"/>
                <a:gd name="connsiteX682" fmla="*/ 184151 w 1263650"/>
                <a:gd name="connsiteY682" fmla="*/ 774700 h 2044699"/>
                <a:gd name="connsiteX683" fmla="*/ 184150 w 1263650"/>
                <a:gd name="connsiteY683" fmla="*/ 774700 h 2044699"/>
                <a:gd name="connsiteX684" fmla="*/ 184150 w 1263650"/>
                <a:gd name="connsiteY684" fmla="*/ 777874 h 2044699"/>
                <a:gd name="connsiteX685" fmla="*/ 180976 w 1263650"/>
                <a:gd name="connsiteY685" fmla="*/ 774700 h 2044699"/>
                <a:gd name="connsiteX686" fmla="*/ 180976 w 1263650"/>
                <a:gd name="connsiteY686" fmla="*/ 771525 h 2044699"/>
                <a:gd name="connsiteX687" fmla="*/ 180975 w 1263650"/>
                <a:gd name="connsiteY687" fmla="*/ 771525 h 2044699"/>
                <a:gd name="connsiteX688" fmla="*/ 180975 w 1263650"/>
                <a:gd name="connsiteY688" fmla="*/ 774700 h 2044699"/>
                <a:gd name="connsiteX689" fmla="*/ 180975 w 1263650"/>
                <a:gd name="connsiteY689" fmla="*/ 777875 h 2044699"/>
                <a:gd name="connsiteX690" fmla="*/ 180975 w 1263650"/>
                <a:gd name="connsiteY690" fmla="*/ 781050 h 2044699"/>
                <a:gd name="connsiteX691" fmla="*/ 180976 w 1263650"/>
                <a:gd name="connsiteY691" fmla="*/ 781050 h 2044699"/>
                <a:gd name="connsiteX692" fmla="*/ 180976 w 1263650"/>
                <a:gd name="connsiteY692" fmla="*/ 777875 h 2044699"/>
                <a:gd name="connsiteX693" fmla="*/ 180976 w 1263650"/>
                <a:gd name="connsiteY693" fmla="*/ 774701 h 2044699"/>
                <a:gd name="connsiteX694" fmla="*/ 184150 w 1263650"/>
                <a:gd name="connsiteY694" fmla="*/ 777875 h 2044699"/>
                <a:gd name="connsiteX695" fmla="*/ 184150 w 1263650"/>
                <a:gd name="connsiteY695" fmla="*/ 777874 h 2044699"/>
                <a:gd name="connsiteX696" fmla="*/ 184151 w 1263650"/>
                <a:gd name="connsiteY696" fmla="*/ 777875 h 2044699"/>
                <a:gd name="connsiteX697" fmla="*/ 187326 w 1263650"/>
                <a:gd name="connsiteY697" fmla="*/ 781050 h 2044699"/>
                <a:gd name="connsiteX698" fmla="*/ 190501 w 1263650"/>
                <a:gd name="connsiteY698" fmla="*/ 784225 h 2044699"/>
                <a:gd name="connsiteX699" fmla="*/ 190501 w 1263650"/>
                <a:gd name="connsiteY699" fmla="*/ 787400 h 2044699"/>
                <a:gd name="connsiteX700" fmla="*/ 190500 w 1263650"/>
                <a:gd name="connsiteY700" fmla="*/ 787400 h 2044699"/>
                <a:gd name="connsiteX701" fmla="*/ 190500 w 1263650"/>
                <a:gd name="connsiteY701" fmla="*/ 790575 h 2044699"/>
                <a:gd name="connsiteX702" fmla="*/ 190500 w 1263650"/>
                <a:gd name="connsiteY702" fmla="*/ 796925 h 2044699"/>
                <a:gd name="connsiteX703" fmla="*/ 187325 w 1263650"/>
                <a:gd name="connsiteY703" fmla="*/ 793750 h 2044699"/>
                <a:gd name="connsiteX704" fmla="*/ 180975 w 1263650"/>
                <a:gd name="connsiteY704" fmla="*/ 787400 h 2044699"/>
                <a:gd name="connsiteX705" fmla="*/ 177800 w 1263650"/>
                <a:gd name="connsiteY705" fmla="*/ 784225 h 2044699"/>
                <a:gd name="connsiteX706" fmla="*/ 177800 w 1263650"/>
                <a:gd name="connsiteY706" fmla="*/ 781050 h 2044699"/>
                <a:gd name="connsiteX707" fmla="*/ 184150 w 1263650"/>
                <a:gd name="connsiteY707" fmla="*/ 784225 h 2044699"/>
                <a:gd name="connsiteX708" fmla="*/ 184151 w 1263650"/>
                <a:gd name="connsiteY708" fmla="*/ 784225 h 2044699"/>
                <a:gd name="connsiteX709" fmla="*/ 177801 w 1263650"/>
                <a:gd name="connsiteY709" fmla="*/ 781050 h 2044699"/>
                <a:gd name="connsiteX710" fmla="*/ 177800 w 1263650"/>
                <a:gd name="connsiteY710" fmla="*/ 781050 h 2044699"/>
                <a:gd name="connsiteX711" fmla="*/ 174625 w 1263650"/>
                <a:gd name="connsiteY711" fmla="*/ 781050 h 2044699"/>
                <a:gd name="connsiteX712" fmla="*/ 171450 w 1263650"/>
                <a:gd name="connsiteY712" fmla="*/ 781050 h 2044699"/>
                <a:gd name="connsiteX713" fmla="*/ 171450 w 1263650"/>
                <a:gd name="connsiteY713" fmla="*/ 784225 h 2044699"/>
                <a:gd name="connsiteX714" fmla="*/ 168275 w 1263650"/>
                <a:gd name="connsiteY714" fmla="*/ 787400 h 2044699"/>
                <a:gd name="connsiteX715" fmla="*/ 165100 w 1263650"/>
                <a:gd name="connsiteY715" fmla="*/ 787400 h 2044699"/>
                <a:gd name="connsiteX716" fmla="*/ 161925 w 1263650"/>
                <a:gd name="connsiteY716" fmla="*/ 784225 h 2044699"/>
                <a:gd name="connsiteX717" fmla="*/ 158750 w 1263650"/>
                <a:gd name="connsiteY717" fmla="*/ 787400 h 2044699"/>
                <a:gd name="connsiteX718" fmla="*/ 158750 w 1263650"/>
                <a:gd name="connsiteY718" fmla="*/ 793750 h 2044699"/>
                <a:gd name="connsiteX719" fmla="*/ 161925 w 1263650"/>
                <a:gd name="connsiteY719" fmla="*/ 793750 h 2044699"/>
                <a:gd name="connsiteX720" fmla="*/ 158750 w 1263650"/>
                <a:gd name="connsiteY720" fmla="*/ 800100 h 2044699"/>
                <a:gd name="connsiteX721" fmla="*/ 155575 w 1263650"/>
                <a:gd name="connsiteY721" fmla="*/ 803275 h 2044699"/>
                <a:gd name="connsiteX722" fmla="*/ 155575 w 1263650"/>
                <a:gd name="connsiteY722" fmla="*/ 806450 h 2044699"/>
                <a:gd name="connsiteX723" fmla="*/ 161925 w 1263650"/>
                <a:gd name="connsiteY723" fmla="*/ 809625 h 2044699"/>
                <a:gd name="connsiteX724" fmla="*/ 161925 w 1263650"/>
                <a:gd name="connsiteY724" fmla="*/ 812800 h 2044699"/>
                <a:gd name="connsiteX725" fmla="*/ 158750 w 1263650"/>
                <a:gd name="connsiteY725" fmla="*/ 812800 h 2044699"/>
                <a:gd name="connsiteX726" fmla="*/ 152400 w 1263650"/>
                <a:gd name="connsiteY726" fmla="*/ 812800 h 2044699"/>
                <a:gd name="connsiteX727" fmla="*/ 152400 w 1263650"/>
                <a:gd name="connsiteY727" fmla="*/ 815975 h 2044699"/>
                <a:gd name="connsiteX728" fmla="*/ 152400 w 1263650"/>
                <a:gd name="connsiteY728" fmla="*/ 819150 h 2044699"/>
                <a:gd name="connsiteX729" fmla="*/ 149225 w 1263650"/>
                <a:gd name="connsiteY729" fmla="*/ 822325 h 2044699"/>
                <a:gd name="connsiteX730" fmla="*/ 152400 w 1263650"/>
                <a:gd name="connsiteY730" fmla="*/ 822325 h 2044699"/>
                <a:gd name="connsiteX731" fmla="*/ 155575 w 1263650"/>
                <a:gd name="connsiteY731" fmla="*/ 825500 h 2044699"/>
                <a:gd name="connsiteX732" fmla="*/ 155575 w 1263650"/>
                <a:gd name="connsiteY732" fmla="*/ 828675 h 2044699"/>
                <a:gd name="connsiteX733" fmla="*/ 158750 w 1263650"/>
                <a:gd name="connsiteY733" fmla="*/ 831850 h 2044699"/>
                <a:gd name="connsiteX734" fmla="*/ 155575 w 1263650"/>
                <a:gd name="connsiteY734" fmla="*/ 831850 h 2044699"/>
                <a:gd name="connsiteX735" fmla="*/ 155575 w 1263650"/>
                <a:gd name="connsiteY735" fmla="*/ 835025 h 2044699"/>
                <a:gd name="connsiteX736" fmla="*/ 152400 w 1263650"/>
                <a:gd name="connsiteY736" fmla="*/ 835025 h 2044699"/>
                <a:gd name="connsiteX737" fmla="*/ 152400 w 1263650"/>
                <a:gd name="connsiteY737" fmla="*/ 828675 h 2044699"/>
                <a:gd name="connsiteX738" fmla="*/ 149225 w 1263650"/>
                <a:gd name="connsiteY738" fmla="*/ 828675 h 2044699"/>
                <a:gd name="connsiteX739" fmla="*/ 149225 w 1263650"/>
                <a:gd name="connsiteY739" fmla="*/ 838200 h 2044699"/>
                <a:gd name="connsiteX740" fmla="*/ 149225 w 1263650"/>
                <a:gd name="connsiteY740" fmla="*/ 841375 h 2044699"/>
                <a:gd name="connsiteX741" fmla="*/ 146050 w 1263650"/>
                <a:gd name="connsiteY741" fmla="*/ 841375 h 2044699"/>
                <a:gd name="connsiteX742" fmla="*/ 142875 w 1263650"/>
                <a:gd name="connsiteY742" fmla="*/ 841375 h 2044699"/>
                <a:gd name="connsiteX743" fmla="*/ 142875 w 1263650"/>
                <a:gd name="connsiteY743" fmla="*/ 838200 h 2044699"/>
                <a:gd name="connsiteX744" fmla="*/ 127000 w 1263650"/>
                <a:gd name="connsiteY744" fmla="*/ 819150 h 2044699"/>
                <a:gd name="connsiteX745" fmla="*/ 123825 w 1263650"/>
                <a:gd name="connsiteY745" fmla="*/ 815975 h 2044699"/>
                <a:gd name="connsiteX746" fmla="*/ 123825 w 1263650"/>
                <a:gd name="connsiteY746" fmla="*/ 819150 h 2044699"/>
                <a:gd name="connsiteX747" fmla="*/ 120650 w 1263650"/>
                <a:gd name="connsiteY747" fmla="*/ 819150 h 2044699"/>
                <a:gd name="connsiteX748" fmla="*/ 111125 w 1263650"/>
                <a:gd name="connsiteY748" fmla="*/ 806450 h 2044699"/>
                <a:gd name="connsiteX749" fmla="*/ 107950 w 1263650"/>
                <a:gd name="connsiteY749" fmla="*/ 793750 h 2044699"/>
                <a:gd name="connsiteX750" fmla="*/ 95250 w 1263650"/>
                <a:gd name="connsiteY750" fmla="*/ 787400 h 2044699"/>
                <a:gd name="connsiteX751" fmla="*/ 95250 w 1263650"/>
                <a:gd name="connsiteY751" fmla="*/ 781050 h 2044699"/>
                <a:gd name="connsiteX752" fmla="*/ 95250 w 1263650"/>
                <a:gd name="connsiteY752" fmla="*/ 777875 h 2044699"/>
                <a:gd name="connsiteX753" fmla="*/ 88900 w 1263650"/>
                <a:gd name="connsiteY753" fmla="*/ 781050 h 2044699"/>
                <a:gd name="connsiteX754" fmla="*/ 90805 w 1263650"/>
                <a:gd name="connsiteY754" fmla="*/ 784860 h 2044699"/>
                <a:gd name="connsiteX755" fmla="*/ 85725 w 1263650"/>
                <a:gd name="connsiteY755" fmla="*/ 787400 h 2044699"/>
                <a:gd name="connsiteX756" fmla="*/ 85725 w 1263650"/>
                <a:gd name="connsiteY756" fmla="*/ 793750 h 2044699"/>
                <a:gd name="connsiteX757" fmla="*/ 79375 w 1263650"/>
                <a:gd name="connsiteY757" fmla="*/ 790575 h 2044699"/>
                <a:gd name="connsiteX758" fmla="*/ 95250 w 1263650"/>
                <a:gd name="connsiteY758" fmla="*/ 762000 h 2044699"/>
                <a:gd name="connsiteX759" fmla="*/ 95250 w 1263650"/>
                <a:gd name="connsiteY759" fmla="*/ 746125 h 2044699"/>
                <a:gd name="connsiteX760" fmla="*/ 104775 w 1263650"/>
                <a:gd name="connsiteY760" fmla="*/ 771525 h 2044699"/>
                <a:gd name="connsiteX761" fmla="*/ 111125 w 1263650"/>
                <a:gd name="connsiteY761" fmla="*/ 781050 h 2044699"/>
                <a:gd name="connsiteX762" fmla="*/ 101600 w 1263650"/>
                <a:gd name="connsiteY762" fmla="*/ 752475 h 2044699"/>
                <a:gd name="connsiteX763" fmla="*/ 98425 w 1263650"/>
                <a:gd name="connsiteY763" fmla="*/ 746125 h 2044699"/>
                <a:gd name="connsiteX764" fmla="*/ 95250 w 1263650"/>
                <a:gd name="connsiteY764" fmla="*/ 733425 h 2044699"/>
                <a:gd name="connsiteX765" fmla="*/ 92075 w 1263650"/>
                <a:gd name="connsiteY765" fmla="*/ 730250 h 2044699"/>
                <a:gd name="connsiteX766" fmla="*/ 88900 w 1263650"/>
                <a:gd name="connsiteY766" fmla="*/ 730250 h 2044699"/>
                <a:gd name="connsiteX767" fmla="*/ 85725 w 1263650"/>
                <a:gd name="connsiteY767" fmla="*/ 733425 h 2044699"/>
                <a:gd name="connsiteX768" fmla="*/ 85725 w 1263650"/>
                <a:gd name="connsiteY768" fmla="*/ 730250 h 2044699"/>
                <a:gd name="connsiteX769" fmla="*/ 85725 w 1263650"/>
                <a:gd name="connsiteY769" fmla="*/ 727075 h 2044699"/>
                <a:gd name="connsiteX770" fmla="*/ 85725 w 1263650"/>
                <a:gd name="connsiteY770" fmla="*/ 717550 h 2044699"/>
                <a:gd name="connsiteX771" fmla="*/ 85725 w 1263650"/>
                <a:gd name="connsiteY771" fmla="*/ 708025 h 2044699"/>
                <a:gd name="connsiteX772" fmla="*/ 82550 w 1263650"/>
                <a:gd name="connsiteY772" fmla="*/ 704850 h 2044699"/>
                <a:gd name="connsiteX773" fmla="*/ 82550 w 1263650"/>
                <a:gd name="connsiteY773" fmla="*/ 701675 h 2044699"/>
                <a:gd name="connsiteX774" fmla="*/ 60325 w 1263650"/>
                <a:gd name="connsiteY774" fmla="*/ 673100 h 2044699"/>
                <a:gd name="connsiteX775" fmla="*/ 50800 w 1263650"/>
                <a:gd name="connsiteY775" fmla="*/ 641350 h 2044699"/>
                <a:gd name="connsiteX776" fmla="*/ 38100 w 1263650"/>
                <a:gd name="connsiteY776" fmla="*/ 625475 h 2044699"/>
                <a:gd name="connsiteX777" fmla="*/ 31750 w 1263650"/>
                <a:gd name="connsiteY777" fmla="*/ 615950 h 2044699"/>
                <a:gd name="connsiteX778" fmla="*/ 22225 w 1263650"/>
                <a:gd name="connsiteY778" fmla="*/ 590550 h 2044699"/>
                <a:gd name="connsiteX779" fmla="*/ 22225 w 1263650"/>
                <a:gd name="connsiteY779" fmla="*/ 584200 h 2044699"/>
                <a:gd name="connsiteX780" fmla="*/ 28575 w 1263650"/>
                <a:gd name="connsiteY780" fmla="*/ 581025 h 2044699"/>
                <a:gd name="connsiteX781" fmla="*/ 31750 w 1263650"/>
                <a:gd name="connsiteY781" fmla="*/ 568325 h 2044699"/>
                <a:gd name="connsiteX782" fmla="*/ 31750 w 1263650"/>
                <a:gd name="connsiteY782" fmla="*/ 552450 h 2044699"/>
                <a:gd name="connsiteX783" fmla="*/ 28575 w 1263650"/>
                <a:gd name="connsiteY783" fmla="*/ 536575 h 2044699"/>
                <a:gd name="connsiteX784" fmla="*/ 28575 w 1263650"/>
                <a:gd name="connsiteY784" fmla="*/ 508000 h 2044699"/>
                <a:gd name="connsiteX785" fmla="*/ 38100 w 1263650"/>
                <a:gd name="connsiteY785" fmla="*/ 482600 h 2044699"/>
                <a:gd name="connsiteX786" fmla="*/ 47625 w 1263650"/>
                <a:gd name="connsiteY786" fmla="*/ 473075 h 2044699"/>
                <a:gd name="connsiteX787" fmla="*/ 47625 w 1263650"/>
                <a:gd name="connsiteY787" fmla="*/ 463550 h 2044699"/>
                <a:gd name="connsiteX788" fmla="*/ 50800 w 1263650"/>
                <a:gd name="connsiteY788" fmla="*/ 447675 h 2044699"/>
                <a:gd name="connsiteX789" fmla="*/ 47625 w 1263650"/>
                <a:gd name="connsiteY789" fmla="*/ 438150 h 2044699"/>
                <a:gd name="connsiteX790" fmla="*/ 47625 w 1263650"/>
                <a:gd name="connsiteY790" fmla="*/ 419100 h 2044699"/>
                <a:gd name="connsiteX791" fmla="*/ 44450 w 1263650"/>
                <a:gd name="connsiteY791" fmla="*/ 409575 h 2044699"/>
                <a:gd name="connsiteX792" fmla="*/ 41275 w 1263650"/>
                <a:gd name="connsiteY792" fmla="*/ 400050 h 2044699"/>
                <a:gd name="connsiteX793" fmla="*/ 34925 w 1263650"/>
                <a:gd name="connsiteY793" fmla="*/ 381000 h 2044699"/>
                <a:gd name="connsiteX794" fmla="*/ 31750 w 1263650"/>
                <a:gd name="connsiteY794" fmla="*/ 381000 h 2044699"/>
                <a:gd name="connsiteX795" fmla="*/ 31750 w 1263650"/>
                <a:gd name="connsiteY795" fmla="*/ 374650 h 2044699"/>
                <a:gd name="connsiteX796" fmla="*/ 25400 w 1263650"/>
                <a:gd name="connsiteY796" fmla="*/ 374650 h 2044699"/>
                <a:gd name="connsiteX797" fmla="*/ 28575 w 1263650"/>
                <a:gd name="connsiteY797" fmla="*/ 361950 h 2044699"/>
                <a:gd name="connsiteX798" fmla="*/ 25400 w 1263650"/>
                <a:gd name="connsiteY798" fmla="*/ 358775 h 2044699"/>
                <a:gd name="connsiteX799" fmla="*/ 19050 w 1263650"/>
                <a:gd name="connsiteY799" fmla="*/ 352425 h 2044699"/>
                <a:gd name="connsiteX800" fmla="*/ 0 w 1263650"/>
                <a:gd name="connsiteY800" fmla="*/ 320675 h 2044699"/>
                <a:gd name="connsiteX801" fmla="*/ 3175 w 1263650"/>
                <a:gd name="connsiteY801" fmla="*/ 307975 h 2044699"/>
                <a:gd name="connsiteX802" fmla="*/ 3175 w 1263650"/>
                <a:gd name="connsiteY802" fmla="*/ 282575 h 2044699"/>
                <a:gd name="connsiteX803" fmla="*/ 12700 w 1263650"/>
                <a:gd name="connsiteY803" fmla="*/ 263525 h 2044699"/>
                <a:gd name="connsiteX804" fmla="*/ 22225 w 1263650"/>
                <a:gd name="connsiteY804" fmla="*/ 254000 h 2044699"/>
                <a:gd name="connsiteX805" fmla="*/ 22225 w 1263650"/>
                <a:gd name="connsiteY805" fmla="*/ 250825 h 2044699"/>
                <a:gd name="connsiteX806" fmla="*/ 25400 w 1263650"/>
                <a:gd name="connsiteY806" fmla="*/ 250825 h 2044699"/>
                <a:gd name="connsiteX807" fmla="*/ 34925 w 1263650"/>
                <a:gd name="connsiteY807" fmla="*/ 234950 h 2044699"/>
                <a:gd name="connsiteX808" fmla="*/ 38100 w 1263650"/>
                <a:gd name="connsiteY808" fmla="*/ 231775 h 2044699"/>
                <a:gd name="connsiteX809" fmla="*/ 41275 w 1263650"/>
                <a:gd name="connsiteY809" fmla="*/ 231775 h 2044699"/>
                <a:gd name="connsiteX810" fmla="*/ 41275 w 1263650"/>
                <a:gd name="connsiteY810" fmla="*/ 234950 h 2044699"/>
                <a:gd name="connsiteX811" fmla="*/ 38100 w 1263650"/>
                <a:gd name="connsiteY811" fmla="*/ 238125 h 2044699"/>
                <a:gd name="connsiteX812" fmla="*/ 34925 w 1263650"/>
                <a:gd name="connsiteY812" fmla="*/ 238125 h 2044699"/>
                <a:gd name="connsiteX813" fmla="*/ 34925 w 1263650"/>
                <a:gd name="connsiteY813" fmla="*/ 241300 h 2044699"/>
                <a:gd name="connsiteX814" fmla="*/ 38100 w 1263650"/>
                <a:gd name="connsiteY814" fmla="*/ 244475 h 2044699"/>
                <a:gd name="connsiteX815" fmla="*/ 41275 w 1263650"/>
                <a:gd name="connsiteY815" fmla="*/ 244475 h 2044699"/>
                <a:gd name="connsiteX816" fmla="*/ 41275 w 1263650"/>
                <a:gd name="connsiteY816" fmla="*/ 241300 h 2044699"/>
                <a:gd name="connsiteX817" fmla="*/ 44450 w 1263650"/>
                <a:gd name="connsiteY817" fmla="*/ 238125 h 2044699"/>
                <a:gd name="connsiteX818" fmla="*/ 44450 w 1263650"/>
                <a:gd name="connsiteY818" fmla="*/ 234950 h 2044699"/>
                <a:gd name="connsiteX819" fmla="*/ 47625 w 1263650"/>
                <a:gd name="connsiteY819" fmla="*/ 231775 h 2044699"/>
                <a:gd name="connsiteX820" fmla="*/ 50800 w 1263650"/>
                <a:gd name="connsiteY820" fmla="*/ 228600 h 2044699"/>
                <a:gd name="connsiteX821" fmla="*/ 53975 w 1263650"/>
                <a:gd name="connsiteY821" fmla="*/ 228600 h 2044699"/>
                <a:gd name="connsiteX822" fmla="*/ 57150 w 1263650"/>
                <a:gd name="connsiteY822" fmla="*/ 225425 h 2044699"/>
                <a:gd name="connsiteX823" fmla="*/ 60325 w 1263650"/>
                <a:gd name="connsiteY823" fmla="*/ 225425 h 2044699"/>
                <a:gd name="connsiteX824" fmla="*/ 63500 w 1263650"/>
                <a:gd name="connsiteY824" fmla="*/ 222250 h 2044699"/>
                <a:gd name="connsiteX825" fmla="*/ 66675 w 1263650"/>
                <a:gd name="connsiteY825" fmla="*/ 222250 h 2044699"/>
                <a:gd name="connsiteX826" fmla="*/ 66675 w 1263650"/>
                <a:gd name="connsiteY826" fmla="*/ 219075 h 2044699"/>
                <a:gd name="connsiteX827" fmla="*/ 63500 w 1263650"/>
                <a:gd name="connsiteY827" fmla="*/ 219075 h 2044699"/>
                <a:gd name="connsiteX828" fmla="*/ 63500 w 1263650"/>
                <a:gd name="connsiteY828" fmla="*/ 215900 h 2044699"/>
                <a:gd name="connsiteX829" fmla="*/ 57150 w 1263650"/>
                <a:gd name="connsiteY829" fmla="*/ 215900 h 2044699"/>
                <a:gd name="connsiteX830" fmla="*/ 57150 w 1263650"/>
                <a:gd name="connsiteY830" fmla="*/ 219075 h 2044699"/>
                <a:gd name="connsiteX831" fmla="*/ 53975 w 1263650"/>
                <a:gd name="connsiteY831" fmla="*/ 219075 h 2044699"/>
                <a:gd name="connsiteX832" fmla="*/ 47625 w 1263650"/>
                <a:gd name="connsiteY832" fmla="*/ 228600 h 2044699"/>
                <a:gd name="connsiteX833" fmla="*/ 44450 w 1263650"/>
                <a:gd name="connsiteY833" fmla="*/ 228600 h 2044699"/>
                <a:gd name="connsiteX834" fmla="*/ 41275 w 1263650"/>
                <a:gd name="connsiteY834" fmla="*/ 225425 h 2044699"/>
                <a:gd name="connsiteX835" fmla="*/ 44450 w 1263650"/>
                <a:gd name="connsiteY835" fmla="*/ 222250 h 2044699"/>
                <a:gd name="connsiteX836" fmla="*/ 47625 w 1263650"/>
                <a:gd name="connsiteY836" fmla="*/ 215900 h 2044699"/>
                <a:gd name="connsiteX837" fmla="*/ 66675 w 1263650"/>
                <a:gd name="connsiteY837" fmla="*/ 193675 h 2044699"/>
                <a:gd name="connsiteX838" fmla="*/ 69850 w 1263650"/>
                <a:gd name="connsiteY838" fmla="*/ 184150 h 2044699"/>
                <a:gd name="connsiteX839" fmla="*/ 69850 w 1263650"/>
                <a:gd name="connsiteY839" fmla="*/ 177800 h 2044699"/>
                <a:gd name="connsiteX840" fmla="*/ 73025 w 1263650"/>
                <a:gd name="connsiteY840" fmla="*/ 165100 h 2044699"/>
                <a:gd name="connsiteX841" fmla="*/ 76200 w 1263650"/>
                <a:gd name="connsiteY841" fmla="*/ 155575 h 2044699"/>
                <a:gd name="connsiteX842" fmla="*/ 95250 w 1263650"/>
                <a:gd name="connsiteY842" fmla="*/ 120650 h 2044699"/>
                <a:gd name="connsiteX843" fmla="*/ 98425 w 1263650"/>
                <a:gd name="connsiteY843" fmla="*/ 104775 h 2044699"/>
                <a:gd name="connsiteX844" fmla="*/ 98425 w 1263650"/>
                <a:gd name="connsiteY844" fmla="*/ 92075 h 2044699"/>
                <a:gd name="connsiteX845" fmla="*/ 104775 w 1263650"/>
                <a:gd name="connsiteY845" fmla="*/ 92075 h 2044699"/>
                <a:gd name="connsiteX846" fmla="*/ 98425 w 1263650"/>
                <a:gd name="connsiteY846" fmla="*/ 88900 h 2044699"/>
                <a:gd name="connsiteX847" fmla="*/ 101600 w 1263650"/>
                <a:gd name="connsiteY847" fmla="*/ 53975 h 2044699"/>
                <a:gd name="connsiteX848" fmla="*/ 92075 w 1263650"/>
                <a:gd name="connsiteY848" fmla="*/ 50800 h 2044699"/>
                <a:gd name="connsiteX849" fmla="*/ 88900 w 1263650"/>
                <a:gd name="connsiteY849" fmla="*/ 41275 h 2044699"/>
                <a:gd name="connsiteX850" fmla="*/ 98425 w 1263650"/>
                <a:gd name="connsiteY850" fmla="*/ 28575 h 2044699"/>
                <a:gd name="connsiteX851" fmla="*/ 104775 w 1263650"/>
                <a:gd name="connsiteY851" fmla="*/ 15875 h 2044699"/>
                <a:gd name="connsiteX852" fmla="*/ 104775 w 1263650"/>
                <a:gd name="connsiteY852" fmla="*/ 12700 h 2044699"/>
                <a:gd name="connsiteX853" fmla="*/ 104775 w 1263650"/>
                <a:gd name="connsiteY853" fmla="*/ 0 h 2044699"/>
                <a:gd name="connsiteX0" fmla="*/ 571500 w 1263650"/>
                <a:gd name="connsiteY0" fmla="*/ 1803399 h 2044699"/>
                <a:gd name="connsiteX1" fmla="*/ 561975 w 1263650"/>
                <a:gd name="connsiteY1" fmla="*/ 1797049 h 2044699"/>
                <a:gd name="connsiteX2" fmla="*/ 565150 w 1263650"/>
                <a:gd name="connsiteY2" fmla="*/ 1797049 h 2044699"/>
                <a:gd name="connsiteX3" fmla="*/ 568325 w 1263650"/>
                <a:gd name="connsiteY3" fmla="*/ 1797049 h 2044699"/>
                <a:gd name="connsiteX4" fmla="*/ 571500 w 1263650"/>
                <a:gd name="connsiteY4" fmla="*/ 1803399 h 2044699"/>
                <a:gd name="connsiteX5" fmla="*/ 654050 w 1263650"/>
                <a:gd name="connsiteY5" fmla="*/ 1784349 h 2044699"/>
                <a:gd name="connsiteX6" fmla="*/ 657225 w 1263650"/>
                <a:gd name="connsiteY6" fmla="*/ 1784349 h 2044699"/>
                <a:gd name="connsiteX7" fmla="*/ 657225 w 1263650"/>
                <a:gd name="connsiteY7" fmla="*/ 1787524 h 2044699"/>
                <a:gd name="connsiteX8" fmla="*/ 654050 w 1263650"/>
                <a:gd name="connsiteY8" fmla="*/ 1787524 h 2044699"/>
                <a:gd name="connsiteX9" fmla="*/ 654050 w 1263650"/>
                <a:gd name="connsiteY9" fmla="*/ 1784349 h 2044699"/>
                <a:gd name="connsiteX10" fmla="*/ 320675 w 1263650"/>
                <a:gd name="connsiteY10" fmla="*/ 1441449 h 2044699"/>
                <a:gd name="connsiteX11" fmla="*/ 320678 w 1263650"/>
                <a:gd name="connsiteY11" fmla="*/ 1441452 h 2044699"/>
                <a:gd name="connsiteX12" fmla="*/ 320678 w 1263650"/>
                <a:gd name="connsiteY12" fmla="*/ 1441449 h 2044699"/>
                <a:gd name="connsiteX13" fmla="*/ 320675 w 1263650"/>
                <a:gd name="connsiteY13" fmla="*/ 1441449 h 2044699"/>
                <a:gd name="connsiteX14" fmla="*/ 200026 w 1263650"/>
                <a:gd name="connsiteY14" fmla="*/ 857250 h 2044699"/>
                <a:gd name="connsiteX15" fmla="*/ 202410 w 1263650"/>
                <a:gd name="connsiteY15" fmla="*/ 859634 h 2044699"/>
                <a:gd name="connsiteX16" fmla="*/ 202410 w 1263650"/>
                <a:gd name="connsiteY16" fmla="*/ 859633 h 2044699"/>
                <a:gd name="connsiteX17" fmla="*/ 200027 w 1263650"/>
                <a:gd name="connsiteY17" fmla="*/ 857250 h 2044699"/>
                <a:gd name="connsiteX18" fmla="*/ 200026 w 1263650"/>
                <a:gd name="connsiteY18" fmla="*/ 857250 h 2044699"/>
                <a:gd name="connsiteX19" fmla="*/ 193676 w 1263650"/>
                <a:gd name="connsiteY19" fmla="*/ 854075 h 2044699"/>
                <a:gd name="connsiteX20" fmla="*/ 193676 w 1263650"/>
                <a:gd name="connsiteY20" fmla="*/ 857250 h 2044699"/>
                <a:gd name="connsiteX21" fmla="*/ 193677 w 1263650"/>
                <a:gd name="connsiteY21" fmla="*/ 857250 h 2044699"/>
                <a:gd name="connsiteX22" fmla="*/ 193677 w 1263650"/>
                <a:gd name="connsiteY22" fmla="*/ 854075 h 2044699"/>
                <a:gd name="connsiteX23" fmla="*/ 193676 w 1263650"/>
                <a:gd name="connsiteY23" fmla="*/ 854075 h 2044699"/>
                <a:gd name="connsiteX24" fmla="*/ 190501 w 1263650"/>
                <a:gd name="connsiteY24" fmla="*/ 847724 h 2044699"/>
                <a:gd name="connsiteX25" fmla="*/ 190501 w 1263650"/>
                <a:gd name="connsiteY25" fmla="*/ 847725 h 2044699"/>
                <a:gd name="connsiteX26" fmla="*/ 190501 w 1263650"/>
                <a:gd name="connsiteY26" fmla="*/ 850900 h 2044699"/>
                <a:gd name="connsiteX27" fmla="*/ 190501 w 1263650"/>
                <a:gd name="connsiteY27" fmla="*/ 854075 h 2044699"/>
                <a:gd name="connsiteX28" fmla="*/ 190502 w 1263650"/>
                <a:gd name="connsiteY28" fmla="*/ 854075 h 2044699"/>
                <a:gd name="connsiteX29" fmla="*/ 190502 w 1263650"/>
                <a:gd name="connsiteY29" fmla="*/ 850900 h 2044699"/>
                <a:gd name="connsiteX30" fmla="*/ 190502 w 1263650"/>
                <a:gd name="connsiteY30" fmla="*/ 847725 h 2044699"/>
                <a:gd name="connsiteX31" fmla="*/ 190501 w 1263650"/>
                <a:gd name="connsiteY31" fmla="*/ 847724 h 2044699"/>
                <a:gd name="connsiteX32" fmla="*/ 187326 w 1263650"/>
                <a:gd name="connsiteY32" fmla="*/ 838200 h 2044699"/>
                <a:gd name="connsiteX33" fmla="*/ 187326 w 1263650"/>
                <a:gd name="connsiteY33" fmla="*/ 841375 h 2044699"/>
                <a:gd name="connsiteX34" fmla="*/ 187326 w 1263650"/>
                <a:gd name="connsiteY34" fmla="*/ 844550 h 2044699"/>
                <a:gd name="connsiteX35" fmla="*/ 187327 w 1263650"/>
                <a:gd name="connsiteY35" fmla="*/ 844550 h 2044699"/>
                <a:gd name="connsiteX36" fmla="*/ 187327 w 1263650"/>
                <a:gd name="connsiteY36" fmla="*/ 841375 h 2044699"/>
                <a:gd name="connsiteX37" fmla="*/ 187327 w 1263650"/>
                <a:gd name="connsiteY37" fmla="*/ 838200 h 2044699"/>
                <a:gd name="connsiteX38" fmla="*/ 187326 w 1263650"/>
                <a:gd name="connsiteY38" fmla="*/ 838200 h 2044699"/>
                <a:gd name="connsiteX39" fmla="*/ 184151 w 1263650"/>
                <a:gd name="connsiteY39" fmla="*/ 835025 h 2044699"/>
                <a:gd name="connsiteX40" fmla="*/ 184151 w 1263650"/>
                <a:gd name="connsiteY40" fmla="*/ 838200 h 2044699"/>
                <a:gd name="connsiteX41" fmla="*/ 184152 w 1263650"/>
                <a:gd name="connsiteY41" fmla="*/ 838200 h 2044699"/>
                <a:gd name="connsiteX42" fmla="*/ 184152 w 1263650"/>
                <a:gd name="connsiteY42" fmla="*/ 835025 h 2044699"/>
                <a:gd name="connsiteX43" fmla="*/ 184151 w 1263650"/>
                <a:gd name="connsiteY43" fmla="*/ 835025 h 2044699"/>
                <a:gd name="connsiteX44" fmla="*/ 177801 w 1263650"/>
                <a:gd name="connsiteY44" fmla="*/ 831850 h 2044699"/>
                <a:gd name="connsiteX45" fmla="*/ 177801 w 1263650"/>
                <a:gd name="connsiteY45" fmla="*/ 835025 h 2044699"/>
                <a:gd name="connsiteX46" fmla="*/ 177802 w 1263650"/>
                <a:gd name="connsiteY46" fmla="*/ 835025 h 2044699"/>
                <a:gd name="connsiteX47" fmla="*/ 177802 w 1263650"/>
                <a:gd name="connsiteY47" fmla="*/ 831850 h 2044699"/>
                <a:gd name="connsiteX48" fmla="*/ 177801 w 1263650"/>
                <a:gd name="connsiteY48" fmla="*/ 831850 h 2044699"/>
                <a:gd name="connsiteX49" fmla="*/ 187325 w 1263650"/>
                <a:gd name="connsiteY49" fmla="*/ 784225 h 2044699"/>
                <a:gd name="connsiteX50" fmla="*/ 187325 w 1263650"/>
                <a:gd name="connsiteY50" fmla="*/ 787400 h 2044699"/>
                <a:gd name="connsiteX51" fmla="*/ 187326 w 1263650"/>
                <a:gd name="connsiteY51" fmla="*/ 787400 h 2044699"/>
                <a:gd name="connsiteX52" fmla="*/ 187326 w 1263650"/>
                <a:gd name="connsiteY52" fmla="*/ 784225 h 2044699"/>
                <a:gd name="connsiteX53" fmla="*/ 187325 w 1263650"/>
                <a:gd name="connsiteY53" fmla="*/ 784225 h 2044699"/>
                <a:gd name="connsiteX54" fmla="*/ 92075 w 1263650"/>
                <a:gd name="connsiteY54" fmla="*/ 784225 h 2044699"/>
                <a:gd name="connsiteX55" fmla="*/ 92075 w 1263650"/>
                <a:gd name="connsiteY55" fmla="*/ 787400 h 2044699"/>
                <a:gd name="connsiteX56" fmla="*/ 90805 w 1263650"/>
                <a:gd name="connsiteY56" fmla="*/ 784860 h 2044699"/>
                <a:gd name="connsiteX57" fmla="*/ 92075 w 1263650"/>
                <a:gd name="connsiteY57" fmla="*/ 784225 h 2044699"/>
                <a:gd name="connsiteX58" fmla="*/ 180975 w 1263650"/>
                <a:gd name="connsiteY58" fmla="*/ 774700 h 2044699"/>
                <a:gd name="connsiteX59" fmla="*/ 180976 w 1263650"/>
                <a:gd name="connsiteY59" fmla="*/ 774700 h 2044699"/>
                <a:gd name="connsiteX60" fmla="*/ 180976 w 1263650"/>
                <a:gd name="connsiteY60" fmla="*/ 774701 h 2044699"/>
                <a:gd name="connsiteX61" fmla="*/ 180975 w 1263650"/>
                <a:gd name="connsiteY61" fmla="*/ 774700 h 2044699"/>
                <a:gd name="connsiteX62" fmla="*/ 184150 w 1263650"/>
                <a:gd name="connsiteY62" fmla="*/ 769937 h 2044699"/>
                <a:gd name="connsiteX63" fmla="*/ 184150 w 1263650"/>
                <a:gd name="connsiteY63" fmla="*/ 771525 h 2044699"/>
                <a:gd name="connsiteX64" fmla="*/ 184151 w 1263650"/>
                <a:gd name="connsiteY64" fmla="*/ 771525 h 2044699"/>
                <a:gd name="connsiteX65" fmla="*/ 184151 w 1263650"/>
                <a:gd name="connsiteY65" fmla="*/ 769937 h 2044699"/>
                <a:gd name="connsiteX66" fmla="*/ 184150 w 1263650"/>
                <a:gd name="connsiteY66" fmla="*/ 769937 h 2044699"/>
                <a:gd name="connsiteX67" fmla="*/ 555625 w 1263650"/>
                <a:gd name="connsiteY67" fmla="*/ 641350 h 2044699"/>
                <a:gd name="connsiteX68" fmla="*/ 561975 w 1263650"/>
                <a:gd name="connsiteY68" fmla="*/ 644525 h 2044699"/>
                <a:gd name="connsiteX69" fmla="*/ 561976 w 1263650"/>
                <a:gd name="connsiteY69" fmla="*/ 644525 h 2044699"/>
                <a:gd name="connsiteX70" fmla="*/ 555626 w 1263650"/>
                <a:gd name="connsiteY70" fmla="*/ 641350 h 2044699"/>
                <a:gd name="connsiteX71" fmla="*/ 555625 w 1263650"/>
                <a:gd name="connsiteY71" fmla="*/ 641350 h 2044699"/>
                <a:gd name="connsiteX72" fmla="*/ 104775 w 1263650"/>
                <a:gd name="connsiteY72" fmla="*/ 0 h 2044699"/>
                <a:gd name="connsiteX73" fmla="*/ 107950 w 1263650"/>
                <a:gd name="connsiteY73" fmla="*/ 3175 h 2044699"/>
                <a:gd name="connsiteX74" fmla="*/ 114300 w 1263650"/>
                <a:gd name="connsiteY74" fmla="*/ 3175 h 2044699"/>
                <a:gd name="connsiteX75" fmla="*/ 123825 w 1263650"/>
                <a:gd name="connsiteY75" fmla="*/ 6350 h 2044699"/>
                <a:gd name="connsiteX76" fmla="*/ 133350 w 1263650"/>
                <a:gd name="connsiteY76" fmla="*/ 9525 h 2044699"/>
                <a:gd name="connsiteX77" fmla="*/ 136525 w 1263650"/>
                <a:gd name="connsiteY77" fmla="*/ 9525 h 2044699"/>
                <a:gd name="connsiteX78" fmla="*/ 146050 w 1263650"/>
                <a:gd name="connsiteY78" fmla="*/ 12700 h 2044699"/>
                <a:gd name="connsiteX79" fmla="*/ 155575 w 1263650"/>
                <a:gd name="connsiteY79" fmla="*/ 15875 h 2044699"/>
                <a:gd name="connsiteX80" fmla="*/ 158750 w 1263650"/>
                <a:gd name="connsiteY80" fmla="*/ 15875 h 2044699"/>
                <a:gd name="connsiteX81" fmla="*/ 161925 w 1263650"/>
                <a:gd name="connsiteY81" fmla="*/ 15875 h 2044699"/>
                <a:gd name="connsiteX82" fmla="*/ 180975 w 1263650"/>
                <a:gd name="connsiteY82" fmla="*/ 22225 h 2044699"/>
                <a:gd name="connsiteX83" fmla="*/ 190500 w 1263650"/>
                <a:gd name="connsiteY83" fmla="*/ 22225 h 2044699"/>
                <a:gd name="connsiteX84" fmla="*/ 200025 w 1263650"/>
                <a:gd name="connsiteY84" fmla="*/ 25400 h 2044699"/>
                <a:gd name="connsiteX85" fmla="*/ 203200 w 1263650"/>
                <a:gd name="connsiteY85" fmla="*/ 28575 h 2044699"/>
                <a:gd name="connsiteX86" fmla="*/ 215900 w 1263650"/>
                <a:gd name="connsiteY86" fmla="*/ 28575 h 2044699"/>
                <a:gd name="connsiteX87" fmla="*/ 215900 w 1263650"/>
                <a:gd name="connsiteY87" fmla="*/ 31750 h 2044699"/>
                <a:gd name="connsiteX88" fmla="*/ 219075 w 1263650"/>
                <a:gd name="connsiteY88" fmla="*/ 31750 h 2044699"/>
                <a:gd name="connsiteX89" fmla="*/ 222250 w 1263650"/>
                <a:gd name="connsiteY89" fmla="*/ 31750 h 2044699"/>
                <a:gd name="connsiteX90" fmla="*/ 225425 w 1263650"/>
                <a:gd name="connsiteY90" fmla="*/ 31750 h 2044699"/>
                <a:gd name="connsiteX91" fmla="*/ 228600 w 1263650"/>
                <a:gd name="connsiteY91" fmla="*/ 31750 h 2044699"/>
                <a:gd name="connsiteX92" fmla="*/ 231775 w 1263650"/>
                <a:gd name="connsiteY92" fmla="*/ 34925 h 2044699"/>
                <a:gd name="connsiteX93" fmla="*/ 238125 w 1263650"/>
                <a:gd name="connsiteY93" fmla="*/ 34925 h 2044699"/>
                <a:gd name="connsiteX94" fmla="*/ 247650 w 1263650"/>
                <a:gd name="connsiteY94" fmla="*/ 38100 h 2044699"/>
                <a:gd name="connsiteX95" fmla="*/ 263525 w 1263650"/>
                <a:gd name="connsiteY95" fmla="*/ 41275 h 2044699"/>
                <a:gd name="connsiteX96" fmla="*/ 269875 w 1263650"/>
                <a:gd name="connsiteY96" fmla="*/ 44450 h 2044699"/>
                <a:gd name="connsiteX97" fmla="*/ 282575 w 1263650"/>
                <a:gd name="connsiteY97" fmla="*/ 47625 h 2044699"/>
                <a:gd name="connsiteX98" fmla="*/ 307975 w 1263650"/>
                <a:gd name="connsiteY98" fmla="*/ 53975 h 2044699"/>
                <a:gd name="connsiteX99" fmla="*/ 314325 w 1263650"/>
                <a:gd name="connsiteY99" fmla="*/ 53975 h 2044699"/>
                <a:gd name="connsiteX100" fmla="*/ 320675 w 1263650"/>
                <a:gd name="connsiteY100" fmla="*/ 57150 h 2044699"/>
                <a:gd name="connsiteX101" fmla="*/ 327025 w 1263650"/>
                <a:gd name="connsiteY101" fmla="*/ 57150 h 2044699"/>
                <a:gd name="connsiteX102" fmla="*/ 346075 w 1263650"/>
                <a:gd name="connsiteY102" fmla="*/ 60325 h 2044699"/>
                <a:gd name="connsiteX103" fmla="*/ 355600 w 1263650"/>
                <a:gd name="connsiteY103" fmla="*/ 63500 h 2044699"/>
                <a:gd name="connsiteX104" fmla="*/ 365125 w 1263650"/>
                <a:gd name="connsiteY104" fmla="*/ 66675 h 2044699"/>
                <a:gd name="connsiteX105" fmla="*/ 368300 w 1263650"/>
                <a:gd name="connsiteY105" fmla="*/ 66675 h 2044699"/>
                <a:gd name="connsiteX106" fmla="*/ 371475 w 1263650"/>
                <a:gd name="connsiteY106" fmla="*/ 66675 h 2044699"/>
                <a:gd name="connsiteX107" fmla="*/ 393700 w 1263650"/>
                <a:gd name="connsiteY107" fmla="*/ 73025 h 2044699"/>
                <a:gd name="connsiteX108" fmla="*/ 460375 w 1263650"/>
                <a:gd name="connsiteY108" fmla="*/ 92075 h 2044699"/>
                <a:gd name="connsiteX109" fmla="*/ 473075 w 1263650"/>
                <a:gd name="connsiteY109" fmla="*/ 95250 h 2044699"/>
                <a:gd name="connsiteX110" fmla="*/ 482600 w 1263650"/>
                <a:gd name="connsiteY110" fmla="*/ 98425 h 2044699"/>
                <a:gd name="connsiteX111" fmla="*/ 485775 w 1263650"/>
                <a:gd name="connsiteY111" fmla="*/ 98425 h 2044699"/>
                <a:gd name="connsiteX112" fmla="*/ 498475 w 1263650"/>
                <a:gd name="connsiteY112" fmla="*/ 101600 h 2044699"/>
                <a:gd name="connsiteX113" fmla="*/ 501650 w 1263650"/>
                <a:gd name="connsiteY113" fmla="*/ 101600 h 2044699"/>
                <a:gd name="connsiteX114" fmla="*/ 508000 w 1263650"/>
                <a:gd name="connsiteY114" fmla="*/ 101600 h 2044699"/>
                <a:gd name="connsiteX115" fmla="*/ 523875 w 1263650"/>
                <a:gd name="connsiteY115" fmla="*/ 107950 h 2044699"/>
                <a:gd name="connsiteX116" fmla="*/ 527050 w 1263650"/>
                <a:gd name="connsiteY116" fmla="*/ 107950 h 2044699"/>
                <a:gd name="connsiteX117" fmla="*/ 530225 w 1263650"/>
                <a:gd name="connsiteY117" fmla="*/ 107950 h 2044699"/>
                <a:gd name="connsiteX118" fmla="*/ 539750 w 1263650"/>
                <a:gd name="connsiteY118" fmla="*/ 111125 h 2044699"/>
                <a:gd name="connsiteX119" fmla="*/ 542925 w 1263650"/>
                <a:gd name="connsiteY119" fmla="*/ 111125 h 2044699"/>
                <a:gd name="connsiteX120" fmla="*/ 546100 w 1263650"/>
                <a:gd name="connsiteY120" fmla="*/ 111125 h 2044699"/>
                <a:gd name="connsiteX121" fmla="*/ 549275 w 1263650"/>
                <a:gd name="connsiteY121" fmla="*/ 114300 h 2044699"/>
                <a:gd name="connsiteX122" fmla="*/ 552450 w 1263650"/>
                <a:gd name="connsiteY122" fmla="*/ 114300 h 2044699"/>
                <a:gd name="connsiteX123" fmla="*/ 555625 w 1263650"/>
                <a:gd name="connsiteY123" fmla="*/ 114300 h 2044699"/>
                <a:gd name="connsiteX124" fmla="*/ 558800 w 1263650"/>
                <a:gd name="connsiteY124" fmla="*/ 114300 h 2044699"/>
                <a:gd name="connsiteX125" fmla="*/ 561975 w 1263650"/>
                <a:gd name="connsiteY125" fmla="*/ 114300 h 2044699"/>
                <a:gd name="connsiteX126" fmla="*/ 565150 w 1263650"/>
                <a:gd name="connsiteY126" fmla="*/ 117475 h 2044699"/>
                <a:gd name="connsiteX127" fmla="*/ 574675 w 1263650"/>
                <a:gd name="connsiteY127" fmla="*/ 120650 h 2044699"/>
                <a:gd name="connsiteX128" fmla="*/ 584200 w 1263650"/>
                <a:gd name="connsiteY128" fmla="*/ 120650 h 2044699"/>
                <a:gd name="connsiteX129" fmla="*/ 606425 w 1263650"/>
                <a:gd name="connsiteY129" fmla="*/ 127000 h 2044699"/>
                <a:gd name="connsiteX130" fmla="*/ 628650 w 1263650"/>
                <a:gd name="connsiteY130" fmla="*/ 130175 h 2044699"/>
                <a:gd name="connsiteX131" fmla="*/ 650875 w 1263650"/>
                <a:gd name="connsiteY131" fmla="*/ 136525 h 2044699"/>
                <a:gd name="connsiteX132" fmla="*/ 660400 w 1263650"/>
                <a:gd name="connsiteY132" fmla="*/ 139700 h 2044699"/>
                <a:gd name="connsiteX133" fmla="*/ 676275 w 1263650"/>
                <a:gd name="connsiteY133" fmla="*/ 142875 h 2044699"/>
                <a:gd name="connsiteX134" fmla="*/ 682625 w 1263650"/>
                <a:gd name="connsiteY134" fmla="*/ 142875 h 2044699"/>
                <a:gd name="connsiteX135" fmla="*/ 679450 w 1263650"/>
                <a:gd name="connsiteY135" fmla="*/ 155575 h 2044699"/>
                <a:gd name="connsiteX136" fmla="*/ 676275 w 1263650"/>
                <a:gd name="connsiteY136" fmla="*/ 161925 h 2044699"/>
                <a:gd name="connsiteX137" fmla="*/ 676275 w 1263650"/>
                <a:gd name="connsiteY137" fmla="*/ 165100 h 2044699"/>
                <a:gd name="connsiteX138" fmla="*/ 676275 w 1263650"/>
                <a:gd name="connsiteY138" fmla="*/ 174625 h 2044699"/>
                <a:gd name="connsiteX139" fmla="*/ 673100 w 1263650"/>
                <a:gd name="connsiteY139" fmla="*/ 187325 h 2044699"/>
                <a:gd name="connsiteX140" fmla="*/ 666750 w 1263650"/>
                <a:gd name="connsiteY140" fmla="*/ 203200 h 2044699"/>
                <a:gd name="connsiteX141" fmla="*/ 666750 w 1263650"/>
                <a:gd name="connsiteY141" fmla="*/ 206375 h 2044699"/>
                <a:gd name="connsiteX142" fmla="*/ 660400 w 1263650"/>
                <a:gd name="connsiteY142" fmla="*/ 234950 h 2044699"/>
                <a:gd name="connsiteX143" fmla="*/ 660400 w 1263650"/>
                <a:gd name="connsiteY143" fmla="*/ 241300 h 2044699"/>
                <a:gd name="connsiteX144" fmla="*/ 650875 w 1263650"/>
                <a:gd name="connsiteY144" fmla="*/ 273050 h 2044699"/>
                <a:gd name="connsiteX145" fmla="*/ 647700 w 1263650"/>
                <a:gd name="connsiteY145" fmla="*/ 295275 h 2044699"/>
                <a:gd name="connsiteX146" fmla="*/ 647700 w 1263650"/>
                <a:gd name="connsiteY146" fmla="*/ 298450 h 2044699"/>
                <a:gd name="connsiteX147" fmla="*/ 644525 w 1263650"/>
                <a:gd name="connsiteY147" fmla="*/ 307975 h 2044699"/>
                <a:gd name="connsiteX148" fmla="*/ 641350 w 1263650"/>
                <a:gd name="connsiteY148" fmla="*/ 330200 h 2044699"/>
                <a:gd name="connsiteX149" fmla="*/ 635000 w 1263650"/>
                <a:gd name="connsiteY149" fmla="*/ 352425 h 2044699"/>
                <a:gd name="connsiteX150" fmla="*/ 631825 w 1263650"/>
                <a:gd name="connsiteY150" fmla="*/ 365125 h 2044699"/>
                <a:gd name="connsiteX151" fmla="*/ 628650 w 1263650"/>
                <a:gd name="connsiteY151" fmla="*/ 374650 h 2044699"/>
                <a:gd name="connsiteX152" fmla="*/ 628650 w 1263650"/>
                <a:gd name="connsiteY152" fmla="*/ 381000 h 2044699"/>
                <a:gd name="connsiteX153" fmla="*/ 628650 w 1263650"/>
                <a:gd name="connsiteY153" fmla="*/ 387350 h 2044699"/>
                <a:gd name="connsiteX154" fmla="*/ 622300 w 1263650"/>
                <a:gd name="connsiteY154" fmla="*/ 419100 h 2044699"/>
                <a:gd name="connsiteX155" fmla="*/ 619125 w 1263650"/>
                <a:gd name="connsiteY155" fmla="*/ 434975 h 2044699"/>
                <a:gd name="connsiteX156" fmla="*/ 612775 w 1263650"/>
                <a:gd name="connsiteY156" fmla="*/ 457200 h 2044699"/>
                <a:gd name="connsiteX157" fmla="*/ 606425 w 1263650"/>
                <a:gd name="connsiteY157" fmla="*/ 476250 h 2044699"/>
                <a:gd name="connsiteX158" fmla="*/ 600075 w 1263650"/>
                <a:gd name="connsiteY158" fmla="*/ 511175 h 2044699"/>
                <a:gd name="connsiteX159" fmla="*/ 587375 w 1263650"/>
                <a:gd name="connsiteY159" fmla="*/ 568325 h 2044699"/>
                <a:gd name="connsiteX160" fmla="*/ 587375 w 1263650"/>
                <a:gd name="connsiteY160" fmla="*/ 574675 h 2044699"/>
                <a:gd name="connsiteX161" fmla="*/ 577850 w 1263650"/>
                <a:gd name="connsiteY161" fmla="*/ 612775 h 2044699"/>
                <a:gd name="connsiteX162" fmla="*/ 574675 w 1263650"/>
                <a:gd name="connsiteY162" fmla="*/ 619125 h 2044699"/>
                <a:gd name="connsiteX163" fmla="*/ 574675 w 1263650"/>
                <a:gd name="connsiteY163" fmla="*/ 622300 h 2044699"/>
                <a:gd name="connsiteX164" fmla="*/ 574676 w 1263650"/>
                <a:gd name="connsiteY164" fmla="*/ 622300 h 2044699"/>
                <a:gd name="connsiteX165" fmla="*/ 573884 w 1263650"/>
                <a:gd name="connsiteY165" fmla="*/ 626260 h 2044699"/>
                <a:gd name="connsiteX166" fmla="*/ 573884 w 1263650"/>
                <a:gd name="connsiteY166" fmla="*/ 629444 h 2044699"/>
                <a:gd name="connsiteX167" fmla="*/ 573247 w 1263650"/>
                <a:gd name="connsiteY167" fmla="*/ 629444 h 2044699"/>
                <a:gd name="connsiteX168" fmla="*/ 571501 w 1263650"/>
                <a:gd name="connsiteY168" fmla="*/ 638175 h 2044699"/>
                <a:gd name="connsiteX169" fmla="*/ 568326 w 1263650"/>
                <a:gd name="connsiteY169" fmla="*/ 644525 h 2044699"/>
                <a:gd name="connsiteX170" fmla="*/ 568325 w 1263650"/>
                <a:gd name="connsiteY170" fmla="*/ 644525 h 2044699"/>
                <a:gd name="connsiteX171" fmla="*/ 568325 w 1263650"/>
                <a:gd name="connsiteY171" fmla="*/ 657225 h 2044699"/>
                <a:gd name="connsiteX172" fmla="*/ 565150 w 1263650"/>
                <a:gd name="connsiteY172" fmla="*/ 666750 h 2044699"/>
                <a:gd name="connsiteX173" fmla="*/ 565150 w 1263650"/>
                <a:gd name="connsiteY173" fmla="*/ 673100 h 2044699"/>
                <a:gd name="connsiteX174" fmla="*/ 561975 w 1263650"/>
                <a:gd name="connsiteY174" fmla="*/ 679450 h 2044699"/>
                <a:gd name="connsiteX175" fmla="*/ 561975 w 1263650"/>
                <a:gd name="connsiteY175" fmla="*/ 682625 h 2044699"/>
                <a:gd name="connsiteX176" fmla="*/ 558800 w 1263650"/>
                <a:gd name="connsiteY176" fmla="*/ 692150 h 2044699"/>
                <a:gd name="connsiteX177" fmla="*/ 558801 w 1263650"/>
                <a:gd name="connsiteY177" fmla="*/ 692150 h 2044699"/>
                <a:gd name="connsiteX178" fmla="*/ 558801 w 1263650"/>
                <a:gd name="connsiteY178" fmla="*/ 704850 h 2044699"/>
                <a:gd name="connsiteX179" fmla="*/ 558801 w 1263650"/>
                <a:gd name="connsiteY179" fmla="*/ 708025 h 2044699"/>
                <a:gd name="connsiteX180" fmla="*/ 561976 w 1263650"/>
                <a:gd name="connsiteY180" fmla="*/ 708025 h 2044699"/>
                <a:gd name="connsiteX181" fmla="*/ 561976 w 1263650"/>
                <a:gd name="connsiteY181" fmla="*/ 711200 h 2044699"/>
                <a:gd name="connsiteX182" fmla="*/ 561976 w 1263650"/>
                <a:gd name="connsiteY182" fmla="*/ 714375 h 2044699"/>
                <a:gd name="connsiteX183" fmla="*/ 568326 w 1263650"/>
                <a:gd name="connsiteY183" fmla="*/ 720725 h 2044699"/>
                <a:gd name="connsiteX184" fmla="*/ 570231 w 1263650"/>
                <a:gd name="connsiteY184" fmla="*/ 723900 h 2044699"/>
                <a:gd name="connsiteX185" fmla="*/ 571501 w 1263650"/>
                <a:gd name="connsiteY185" fmla="*/ 726017 h 2044699"/>
                <a:gd name="connsiteX186" fmla="*/ 577851 w 1263650"/>
                <a:gd name="connsiteY186" fmla="*/ 736600 h 2044699"/>
                <a:gd name="connsiteX187" fmla="*/ 593726 w 1263650"/>
                <a:gd name="connsiteY187" fmla="*/ 755650 h 2044699"/>
                <a:gd name="connsiteX188" fmla="*/ 603251 w 1263650"/>
                <a:gd name="connsiteY188" fmla="*/ 771525 h 2044699"/>
                <a:gd name="connsiteX189" fmla="*/ 606426 w 1263650"/>
                <a:gd name="connsiteY189" fmla="*/ 771525 h 2044699"/>
                <a:gd name="connsiteX190" fmla="*/ 606426 w 1263650"/>
                <a:gd name="connsiteY190" fmla="*/ 774700 h 2044699"/>
                <a:gd name="connsiteX191" fmla="*/ 606425 w 1263650"/>
                <a:gd name="connsiteY191" fmla="*/ 774700 h 2044699"/>
                <a:gd name="connsiteX192" fmla="*/ 625475 w 1263650"/>
                <a:gd name="connsiteY192" fmla="*/ 803275 h 2044699"/>
                <a:gd name="connsiteX193" fmla="*/ 628650 w 1263650"/>
                <a:gd name="connsiteY193" fmla="*/ 806450 h 2044699"/>
                <a:gd name="connsiteX194" fmla="*/ 635000 w 1263650"/>
                <a:gd name="connsiteY194" fmla="*/ 812800 h 2044699"/>
                <a:gd name="connsiteX195" fmla="*/ 638175 w 1263650"/>
                <a:gd name="connsiteY195" fmla="*/ 819150 h 2044699"/>
                <a:gd name="connsiteX196" fmla="*/ 644525 w 1263650"/>
                <a:gd name="connsiteY196" fmla="*/ 828675 h 2044699"/>
                <a:gd name="connsiteX197" fmla="*/ 647700 w 1263650"/>
                <a:gd name="connsiteY197" fmla="*/ 831850 h 2044699"/>
                <a:gd name="connsiteX198" fmla="*/ 654050 w 1263650"/>
                <a:gd name="connsiteY198" fmla="*/ 841375 h 2044699"/>
                <a:gd name="connsiteX199" fmla="*/ 657225 w 1263650"/>
                <a:gd name="connsiteY199" fmla="*/ 841375 h 2044699"/>
                <a:gd name="connsiteX200" fmla="*/ 657225 w 1263650"/>
                <a:gd name="connsiteY200" fmla="*/ 847725 h 2044699"/>
                <a:gd name="connsiteX201" fmla="*/ 660400 w 1263650"/>
                <a:gd name="connsiteY201" fmla="*/ 850900 h 2044699"/>
                <a:gd name="connsiteX202" fmla="*/ 663575 w 1263650"/>
                <a:gd name="connsiteY202" fmla="*/ 854075 h 2044699"/>
                <a:gd name="connsiteX203" fmla="*/ 673100 w 1263650"/>
                <a:gd name="connsiteY203" fmla="*/ 866775 h 2044699"/>
                <a:gd name="connsiteX204" fmla="*/ 679450 w 1263650"/>
                <a:gd name="connsiteY204" fmla="*/ 876300 h 2044699"/>
                <a:gd name="connsiteX205" fmla="*/ 682625 w 1263650"/>
                <a:gd name="connsiteY205" fmla="*/ 879475 h 2044699"/>
                <a:gd name="connsiteX206" fmla="*/ 701675 w 1263650"/>
                <a:gd name="connsiteY206" fmla="*/ 908050 h 2044699"/>
                <a:gd name="connsiteX207" fmla="*/ 708025 w 1263650"/>
                <a:gd name="connsiteY207" fmla="*/ 914400 h 2044699"/>
                <a:gd name="connsiteX208" fmla="*/ 723900 w 1263650"/>
                <a:gd name="connsiteY208" fmla="*/ 936625 h 2044699"/>
                <a:gd name="connsiteX209" fmla="*/ 733425 w 1263650"/>
                <a:gd name="connsiteY209" fmla="*/ 949325 h 2044699"/>
                <a:gd name="connsiteX210" fmla="*/ 736600 w 1263650"/>
                <a:gd name="connsiteY210" fmla="*/ 952500 h 2044699"/>
                <a:gd name="connsiteX211" fmla="*/ 736600 w 1263650"/>
                <a:gd name="connsiteY211" fmla="*/ 955675 h 2044699"/>
                <a:gd name="connsiteX212" fmla="*/ 739775 w 1263650"/>
                <a:gd name="connsiteY212" fmla="*/ 958850 h 2044699"/>
                <a:gd name="connsiteX213" fmla="*/ 739775 w 1263650"/>
                <a:gd name="connsiteY213" fmla="*/ 962025 h 2044699"/>
                <a:gd name="connsiteX214" fmla="*/ 746125 w 1263650"/>
                <a:gd name="connsiteY214" fmla="*/ 971550 h 2044699"/>
                <a:gd name="connsiteX215" fmla="*/ 790575 w 1263650"/>
                <a:gd name="connsiteY215" fmla="*/ 1028700 h 2044699"/>
                <a:gd name="connsiteX216" fmla="*/ 806450 w 1263650"/>
                <a:gd name="connsiteY216" fmla="*/ 1050925 h 2044699"/>
                <a:gd name="connsiteX217" fmla="*/ 812800 w 1263650"/>
                <a:gd name="connsiteY217" fmla="*/ 1060450 h 2044699"/>
                <a:gd name="connsiteX218" fmla="*/ 822325 w 1263650"/>
                <a:gd name="connsiteY218" fmla="*/ 1073150 h 2044699"/>
                <a:gd name="connsiteX219" fmla="*/ 825500 w 1263650"/>
                <a:gd name="connsiteY219" fmla="*/ 1079500 h 2044699"/>
                <a:gd name="connsiteX220" fmla="*/ 841375 w 1263650"/>
                <a:gd name="connsiteY220" fmla="*/ 1104900 h 2044699"/>
                <a:gd name="connsiteX221" fmla="*/ 854075 w 1263650"/>
                <a:gd name="connsiteY221" fmla="*/ 1117600 h 2044699"/>
                <a:gd name="connsiteX222" fmla="*/ 860425 w 1263650"/>
                <a:gd name="connsiteY222" fmla="*/ 1130300 h 2044699"/>
                <a:gd name="connsiteX223" fmla="*/ 866775 w 1263650"/>
                <a:gd name="connsiteY223" fmla="*/ 1136650 h 2044699"/>
                <a:gd name="connsiteX224" fmla="*/ 869950 w 1263650"/>
                <a:gd name="connsiteY224" fmla="*/ 1143000 h 2044699"/>
                <a:gd name="connsiteX225" fmla="*/ 882650 w 1263650"/>
                <a:gd name="connsiteY225" fmla="*/ 1162050 h 2044699"/>
                <a:gd name="connsiteX226" fmla="*/ 892175 w 1263650"/>
                <a:gd name="connsiteY226" fmla="*/ 1168400 h 2044699"/>
                <a:gd name="connsiteX227" fmla="*/ 892175 w 1263650"/>
                <a:gd name="connsiteY227" fmla="*/ 1171575 h 2044699"/>
                <a:gd name="connsiteX228" fmla="*/ 895350 w 1263650"/>
                <a:gd name="connsiteY228" fmla="*/ 1174750 h 2044699"/>
                <a:gd name="connsiteX229" fmla="*/ 904875 w 1263650"/>
                <a:gd name="connsiteY229" fmla="*/ 1190625 h 2044699"/>
                <a:gd name="connsiteX230" fmla="*/ 908050 w 1263650"/>
                <a:gd name="connsiteY230" fmla="*/ 1193800 h 2044699"/>
                <a:gd name="connsiteX231" fmla="*/ 933450 w 1263650"/>
                <a:gd name="connsiteY231" fmla="*/ 1228725 h 2044699"/>
                <a:gd name="connsiteX232" fmla="*/ 933450 w 1263650"/>
                <a:gd name="connsiteY232" fmla="*/ 1231900 h 2044699"/>
                <a:gd name="connsiteX233" fmla="*/ 958850 w 1263650"/>
                <a:gd name="connsiteY233" fmla="*/ 1263650 h 2044699"/>
                <a:gd name="connsiteX234" fmla="*/ 977900 w 1263650"/>
                <a:gd name="connsiteY234" fmla="*/ 1292225 h 2044699"/>
                <a:gd name="connsiteX235" fmla="*/ 1005680 w 1263650"/>
                <a:gd name="connsiteY235" fmla="*/ 1331117 h 2044699"/>
                <a:gd name="connsiteX236" fmla="*/ 1006478 w 1263650"/>
                <a:gd name="connsiteY236" fmla="*/ 1331117 h 2044699"/>
                <a:gd name="connsiteX237" fmla="*/ 1006478 w 1263650"/>
                <a:gd name="connsiteY237" fmla="*/ 1332234 h 2044699"/>
                <a:gd name="connsiteX238" fmla="*/ 1009650 w 1263650"/>
                <a:gd name="connsiteY238" fmla="*/ 1336675 h 2044699"/>
                <a:gd name="connsiteX239" fmla="*/ 1025525 w 1263650"/>
                <a:gd name="connsiteY239" fmla="*/ 1355725 h 2044699"/>
                <a:gd name="connsiteX240" fmla="*/ 1025525 w 1263650"/>
                <a:gd name="connsiteY240" fmla="*/ 1358900 h 2044699"/>
                <a:gd name="connsiteX241" fmla="*/ 1031875 w 1263650"/>
                <a:gd name="connsiteY241" fmla="*/ 1365250 h 2044699"/>
                <a:gd name="connsiteX242" fmla="*/ 1035050 w 1263650"/>
                <a:gd name="connsiteY242" fmla="*/ 1374775 h 2044699"/>
                <a:gd name="connsiteX243" fmla="*/ 1038225 w 1263650"/>
                <a:gd name="connsiteY243" fmla="*/ 1374775 h 2044699"/>
                <a:gd name="connsiteX244" fmla="*/ 1041400 w 1263650"/>
                <a:gd name="connsiteY244" fmla="*/ 1377950 h 2044699"/>
                <a:gd name="connsiteX245" fmla="*/ 1044575 w 1263650"/>
                <a:gd name="connsiteY245" fmla="*/ 1384300 h 2044699"/>
                <a:gd name="connsiteX246" fmla="*/ 1047750 w 1263650"/>
                <a:gd name="connsiteY246" fmla="*/ 1387475 h 2044699"/>
                <a:gd name="connsiteX247" fmla="*/ 1047750 w 1263650"/>
                <a:gd name="connsiteY247" fmla="*/ 1390650 h 2044699"/>
                <a:gd name="connsiteX248" fmla="*/ 1050925 w 1263650"/>
                <a:gd name="connsiteY248" fmla="*/ 1393825 h 2044699"/>
                <a:gd name="connsiteX249" fmla="*/ 1054100 w 1263650"/>
                <a:gd name="connsiteY249" fmla="*/ 1397000 h 2044699"/>
                <a:gd name="connsiteX250" fmla="*/ 1057275 w 1263650"/>
                <a:gd name="connsiteY250" fmla="*/ 1403350 h 2044699"/>
                <a:gd name="connsiteX251" fmla="*/ 1073150 w 1263650"/>
                <a:gd name="connsiteY251" fmla="*/ 1425575 h 2044699"/>
                <a:gd name="connsiteX252" fmla="*/ 1079500 w 1263650"/>
                <a:gd name="connsiteY252" fmla="*/ 1431925 h 2044699"/>
                <a:gd name="connsiteX253" fmla="*/ 1079500 w 1263650"/>
                <a:gd name="connsiteY253" fmla="*/ 1431924 h 2044699"/>
                <a:gd name="connsiteX254" fmla="*/ 1092200 w 1263650"/>
                <a:gd name="connsiteY254" fmla="*/ 1450974 h 2044699"/>
                <a:gd name="connsiteX255" fmla="*/ 1098550 w 1263650"/>
                <a:gd name="connsiteY255" fmla="*/ 1457324 h 2044699"/>
                <a:gd name="connsiteX256" fmla="*/ 1098550 w 1263650"/>
                <a:gd name="connsiteY256" fmla="*/ 1460499 h 2044699"/>
                <a:gd name="connsiteX257" fmla="*/ 1114425 w 1263650"/>
                <a:gd name="connsiteY257" fmla="*/ 1479549 h 2044699"/>
                <a:gd name="connsiteX258" fmla="*/ 1133475 w 1263650"/>
                <a:gd name="connsiteY258" fmla="*/ 1508124 h 2044699"/>
                <a:gd name="connsiteX259" fmla="*/ 1149350 w 1263650"/>
                <a:gd name="connsiteY259" fmla="*/ 1530349 h 2044699"/>
                <a:gd name="connsiteX260" fmla="*/ 1155700 w 1263650"/>
                <a:gd name="connsiteY260" fmla="*/ 1539874 h 2044699"/>
                <a:gd name="connsiteX261" fmla="*/ 1171575 w 1263650"/>
                <a:gd name="connsiteY261" fmla="*/ 1562099 h 2044699"/>
                <a:gd name="connsiteX262" fmla="*/ 1177925 w 1263650"/>
                <a:gd name="connsiteY262" fmla="*/ 1571624 h 2044699"/>
                <a:gd name="connsiteX263" fmla="*/ 1181100 w 1263650"/>
                <a:gd name="connsiteY263" fmla="*/ 1574799 h 2044699"/>
                <a:gd name="connsiteX264" fmla="*/ 1187450 w 1263650"/>
                <a:gd name="connsiteY264" fmla="*/ 1584324 h 2044699"/>
                <a:gd name="connsiteX265" fmla="*/ 1206500 w 1263650"/>
                <a:gd name="connsiteY265" fmla="*/ 1609724 h 2044699"/>
                <a:gd name="connsiteX266" fmla="*/ 1206500 w 1263650"/>
                <a:gd name="connsiteY266" fmla="*/ 1612899 h 2044699"/>
                <a:gd name="connsiteX267" fmla="*/ 1209675 w 1263650"/>
                <a:gd name="connsiteY267" fmla="*/ 1612899 h 2044699"/>
                <a:gd name="connsiteX268" fmla="*/ 1209675 w 1263650"/>
                <a:gd name="connsiteY268" fmla="*/ 1616074 h 2044699"/>
                <a:gd name="connsiteX269" fmla="*/ 1206500 w 1263650"/>
                <a:gd name="connsiteY269" fmla="*/ 1625599 h 2044699"/>
                <a:gd name="connsiteX270" fmla="*/ 1206500 w 1263650"/>
                <a:gd name="connsiteY270" fmla="*/ 1628774 h 2044699"/>
                <a:gd name="connsiteX271" fmla="*/ 1206500 w 1263650"/>
                <a:gd name="connsiteY271" fmla="*/ 1631949 h 2044699"/>
                <a:gd name="connsiteX272" fmla="*/ 1203325 w 1263650"/>
                <a:gd name="connsiteY272" fmla="*/ 1635124 h 2044699"/>
                <a:gd name="connsiteX273" fmla="*/ 1203325 w 1263650"/>
                <a:gd name="connsiteY273" fmla="*/ 1638299 h 2044699"/>
                <a:gd name="connsiteX274" fmla="*/ 1212850 w 1263650"/>
                <a:gd name="connsiteY274" fmla="*/ 1657349 h 2044699"/>
                <a:gd name="connsiteX275" fmla="*/ 1212850 w 1263650"/>
                <a:gd name="connsiteY275" fmla="*/ 1660524 h 2044699"/>
                <a:gd name="connsiteX276" fmla="*/ 1219200 w 1263650"/>
                <a:gd name="connsiteY276" fmla="*/ 1666874 h 2044699"/>
                <a:gd name="connsiteX277" fmla="*/ 1222375 w 1263650"/>
                <a:gd name="connsiteY277" fmla="*/ 1670049 h 2044699"/>
                <a:gd name="connsiteX278" fmla="*/ 1225550 w 1263650"/>
                <a:gd name="connsiteY278" fmla="*/ 1670049 h 2044699"/>
                <a:gd name="connsiteX279" fmla="*/ 1225550 w 1263650"/>
                <a:gd name="connsiteY279" fmla="*/ 1673224 h 2044699"/>
                <a:gd name="connsiteX280" fmla="*/ 1225550 w 1263650"/>
                <a:gd name="connsiteY280" fmla="*/ 1679574 h 2044699"/>
                <a:gd name="connsiteX281" fmla="*/ 1225550 w 1263650"/>
                <a:gd name="connsiteY281" fmla="*/ 1682749 h 2044699"/>
                <a:gd name="connsiteX282" fmla="*/ 1228725 w 1263650"/>
                <a:gd name="connsiteY282" fmla="*/ 1695449 h 2044699"/>
                <a:gd name="connsiteX283" fmla="*/ 1231900 w 1263650"/>
                <a:gd name="connsiteY283" fmla="*/ 1708149 h 2044699"/>
                <a:gd name="connsiteX284" fmla="*/ 1231900 w 1263650"/>
                <a:gd name="connsiteY284" fmla="*/ 1714499 h 2044699"/>
                <a:gd name="connsiteX285" fmla="*/ 1231900 w 1263650"/>
                <a:gd name="connsiteY285" fmla="*/ 1717674 h 2044699"/>
                <a:gd name="connsiteX286" fmla="*/ 1228725 w 1263650"/>
                <a:gd name="connsiteY286" fmla="*/ 1720849 h 2044699"/>
                <a:gd name="connsiteX287" fmla="*/ 1231900 w 1263650"/>
                <a:gd name="connsiteY287" fmla="*/ 1724024 h 2044699"/>
                <a:gd name="connsiteX288" fmla="*/ 1238250 w 1263650"/>
                <a:gd name="connsiteY288" fmla="*/ 1724024 h 2044699"/>
                <a:gd name="connsiteX289" fmla="*/ 1257300 w 1263650"/>
                <a:gd name="connsiteY289" fmla="*/ 1746249 h 2044699"/>
                <a:gd name="connsiteX290" fmla="*/ 1260475 w 1263650"/>
                <a:gd name="connsiteY290" fmla="*/ 1749424 h 2044699"/>
                <a:gd name="connsiteX291" fmla="*/ 1263650 w 1263650"/>
                <a:gd name="connsiteY291" fmla="*/ 1755774 h 2044699"/>
                <a:gd name="connsiteX292" fmla="*/ 1263650 w 1263650"/>
                <a:gd name="connsiteY292" fmla="*/ 1762124 h 2044699"/>
                <a:gd name="connsiteX293" fmla="*/ 1254125 w 1263650"/>
                <a:gd name="connsiteY293" fmla="*/ 1768474 h 2044699"/>
                <a:gd name="connsiteX294" fmla="*/ 1247775 w 1263650"/>
                <a:gd name="connsiteY294" fmla="*/ 1774824 h 2044699"/>
                <a:gd name="connsiteX295" fmla="*/ 1247775 w 1263650"/>
                <a:gd name="connsiteY295" fmla="*/ 1777999 h 2044699"/>
                <a:gd name="connsiteX296" fmla="*/ 1244600 w 1263650"/>
                <a:gd name="connsiteY296" fmla="*/ 1777999 h 2044699"/>
                <a:gd name="connsiteX297" fmla="*/ 1241425 w 1263650"/>
                <a:gd name="connsiteY297" fmla="*/ 1777999 h 2044699"/>
                <a:gd name="connsiteX298" fmla="*/ 1228725 w 1263650"/>
                <a:gd name="connsiteY298" fmla="*/ 1784349 h 2044699"/>
                <a:gd name="connsiteX299" fmla="*/ 1222375 w 1263650"/>
                <a:gd name="connsiteY299" fmla="*/ 1787524 h 2044699"/>
                <a:gd name="connsiteX300" fmla="*/ 1216025 w 1263650"/>
                <a:gd name="connsiteY300" fmla="*/ 1787524 h 2044699"/>
                <a:gd name="connsiteX301" fmla="*/ 1212850 w 1263650"/>
                <a:gd name="connsiteY301" fmla="*/ 1787524 h 2044699"/>
                <a:gd name="connsiteX302" fmla="*/ 1212850 w 1263650"/>
                <a:gd name="connsiteY302" fmla="*/ 1790699 h 2044699"/>
                <a:gd name="connsiteX303" fmla="*/ 1209675 w 1263650"/>
                <a:gd name="connsiteY303" fmla="*/ 1790699 h 2044699"/>
                <a:gd name="connsiteX304" fmla="*/ 1209675 w 1263650"/>
                <a:gd name="connsiteY304" fmla="*/ 1793874 h 2044699"/>
                <a:gd name="connsiteX305" fmla="*/ 1209675 w 1263650"/>
                <a:gd name="connsiteY305" fmla="*/ 1797049 h 2044699"/>
                <a:gd name="connsiteX306" fmla="*/ 1206500 w 1263650"/>
                <a:gd name="connsiteY306" fmla="*/ 1806574 h 2044699"/>
                <a:gd name="connsiteX307" fmla="*/ 1200150 w 1263650"/>
                <a:gd name="connsiteY307" fmla="*/ 1809749 h 2044699"/>
                <a:gd name="connsiteX308" fmla="*/ 1193800 w 1263650"/>
                <a:gd name="connsiteY308" fmla="*/ 1812924 h 2044699"/>
                <a:gd name="connsiteX309" fmla="*/ 1190625 w 1263650"/>
                <a:gd name="connsiteY309" fmla="*/ 1819274 h 2044699"/>
                <a:gd name="connsiteX310" fmla="*/ 1193800 w 1263650"/>
                <a:gd name="connsiteY310" fmla="*/ 1819274 h 2044699"/>
                <a:gd name="connsiteX311" fmla="*/ 1193800 w 1263650"/>
                <a:gd name="connsiteY311" fmla="*/ 1822449 h 2044699"/>
                <a:gd name="connsiteX312" fmla="*/ 1193800 w 1263650"/>
                <a:gd name="connsiteY312" fmla="*/ 1831974 h 2044699"/>
                <a:gd name="connsiteX313" fmla="*/ 1190625 w 1263650"/>
                <a:gd name="connsiteY313" fmla="*/ 1831974 h 2044699"/>
                <a:gd name="connsiteX314" fmla="*/ 1190625 w 1263650"/>
                <a:gd name="connsiteY314" fmla="*/ 1835149 h 2044699"/>
                <a:gd name="connsiteX315" fmla="*/ 1187450 w 1263650"/>
                <a:gd name="connsiteY315" fmla="*/ 1841499 h 2044699"/>
                <a:gd name="connsiteX316" fmla="*/ 1190625 w 1263650"/>
                <a:gd name="connsiteY316" fmla="*/ 1847849 h 2044699"/>
                <a:gd name="connsiteX317" fmla="*/ 1190625 w 1263650"/>
                <a:gd name="connsiteY317" fmla="*/ 1860549 h 2044699"/>
                <a:gd name="connsiteX318" fmla="*/ 1190625 w 1263650"/>
                <a:gd name="connsiteY318" fmla="*/ 1863724 h 2044699"/>
                <a:gd name="connsiteX319" fmla="*/ 1187450 w 1263650"/>
                <a:gd name="connsiteY319" fmla="*/ 1863724 h 2044699"/>
                <a:gd name="connsiteX320" fmla="*/ 1184275 w 1263650"/>
                <a:gd name="connsiteY320" fmla="*/ 1863724 h 2044699"/>
                <a:gd name="connsiteX321" fmla="*/ 1184275 w 1263650"/>
                <a:gd name="connsiteY321" fmla="*/ 1866899 h 2044699"/>
                <a:gd name="connsiteX322" fmla="*/ 1184275 w 1263650"/>
                <a:gd name="connsiteY322" fmla="*/ 1870074 h 2044699"/>
                <a:gd name="connsiteX323" fmla="*/ 1181100 w 1263650"/>
                <a:gd name="connsiteY323" fmla="*/ 1879599 h 2044699"/>
                <a:gd name="connsiteX324" fmla="*/ 1181100 w 1263650"/>
                <a:gd name="connsiteY324" fmla="*/ 1885949 h 2044699"/>
                <a:gd name="connsiteX325" fmla="*/ 1174750 w 1263650"/>
                <a:gd name="connsiteY325" fmla="*/ 1892299 h 2044699"/>
                <a:gd name="connsiteX326" fmla="*/ 1168400 w 1263650"/>
                <a:gd name="connsiteY326" fmla="*/ 1898649 h 2044699"/>
                <a:gd name="connsiteX327" fmla="*/ 1162050 w 1263650"/>
                <a:gd name="connsiteY327" fmla="*/ 1904999 h 2044699"/>
                <a:gd name="connsiteX328" fmla="*/ 1162050 w 1263650"/>
                <a:gd name="connsiteY328" fmla="*/ 1908174 h 2044699"/>
                <a:gd name="connsiteX329" fmla="*/ 1162050 w 1263650"/>
                <a:gd name="connsiteY329" fmla="*/ 1911349 h 2044699"/>
                <a:gd name="connsiteX330" fmla="*/ 1158875 w 1263650"/>
                <a:gd name="connsiteY330" fmla="*/ 1911349 h 2044699"/>
                <a:gd name="connsiteX331" fmla="*/ 1158875 w 1263650"/>
                <a:gd name="connsiteY331" fmla="*/ 1914524 h 2044699"/>
                <a:gd name="connsiteX332" fmla="*/ 1155700 w 1263650"/>
                <a:gd name="connsiteY332" fmla="*/ 1914524 h 2044699"/>
                <a:gd name="connsiteX333" fmla="*/ 1155700 w 1263650"/>
                <a:gd name="connsiteY333" fmla="*/ 1911349 h 2044699"/>
                <a:gd name="connsiteX334" fmla="*/ 1146175 w 1263650"/>
                <a:gd name="connsiteY334" fmla="*/ 1917699 h 2044699"/>
                <a:gd name="connsiteX335" fmla="*/ 1146175 w 1263650"/>
                <a:gd name="connsiteY335" fmla="*/ 1927224 h 2044699"/>
                <a:gd name="connsiteX336" fmla="*/ 1149350 w 1263650"/>
                <a:gd name="connsiteY336" fmla="*/ 1943099 h 2044699"/>
                <a:gd name="connsiteX337" fmla="*/ 1146175 w 1263650"/>
                <a:gd name="connsiteY337" fmla="*/ 1949449 h 2044699"/>
                <a:gd name="connsiteX338" fmla="*/ 1146175 w 1263650"/>
                <a:gd name="connsiteY338" fmla="*/ 1955799 h 2044699"/>
                <a:gd name="connsiteX339" fmla="*/ 1146175 w 1263650"/>
                <a:gd name="connsiteY339" fmla="*/ 1958974 h 2044699"/>
                <a:gd name="connsiteX340" fmla="*/ 1146175 w 1263650"/>
                <a:gd name="connsiteY340" fmla="*/ 1962149 h 2044699"/>
                <a:gd name="connsiteX341" fmla="*/ 1143000 w 1263650"/>
                <a:gd name="connsiteY341" fmla="*/ 1965324 h 2044699"/>
                <a:gd name="connsiteX342" fmla="*/ 1139825 w 1263650"/>
                <a:gd name="connsiteY342" fmla="*/ 1968499 h 2044699"/>
                <a:gd name="connsiteX343" fmla="*/ 1139825 w 1263650"/>
                <a:gd name="connsiteY343" fmla="*/ 1971674 h 2044699"/>
                <a:gd name="connsiteX344" fmla="*/ 1136650 w 1263650"/>
                <a:gd name="connsiteY344" fmla="*/ 1971674 h 2044699"/>
                <a:gd name="connsiteX345" fmla="*/ 1139825 w 1263650"/>
                <a:gd name="connsiteY345" fmla="*/ 1974849 h 2044699"/>
                <a:gd name="connsiteX346" fmla="*/ 1143000 w 1263650"/>
                <a:gd name="connsiteY346" fmla="*/ 1981199 h 2044699"/>
                <a:gd name="connsiteX347" fmla="*/ 1143000 w 1263650"/>
                <a:gd name="connsiteY347" fmla="*/ 1984374 h 2044699"/>
                <a:gd name="connsiteX348" fmla="*/ 1149350 w 1263650"/>
                <a:gd name="connsiteY348" fmla="*/ 1987549 h 2044699"/>
                <a:gd name="connsiteX349" fmla="*/ 1152525 w 1263650"/>
                <a:gd name="connsiteY349" fmla="*/ 1987549 h 2044699"/>
                <a:gd name="connsiteX350" fmla="*/ 1155700 w 1263650"/>
                <a:gd name="connsiteY350" fmla="*/ 1987549 h 2044699"/>
                <a:gd name="connsiteX351" fmla="*/ 1158875 w 1263650"/>
                <a:gd name="connsiteY351" fmla="*/ 1987549 h 2044699"/>
                <a:gd name="connsiteX352" fmla="*/ 1162050 w 1263650"/>
                <a:gd name="connsiteY352" fmla="*/ 1987549 h 2044699"/>
                <a:gd name="connsiteX353" fmla="*/ 1165225 w 1263650"/>
                <a:gd name="connsiteY353" fmla="*/ 1987549 h 2044699"/>
                <a:gd name="connsiteX354" fmla="*/ 1165225 w 1263650"/>
                <a:gd name="connsiteY354" fmla="*/ 1990724 h 2044699"/>
                <a:gd name="connsiteX355" fmla="*/ 1171575 w 1263650"/>
                <a:gd name="connsiteY355" fmla="*/ 2000249 h 2044699"/>
                <a:gd name="connsiteX356" fmla="*/ 1171575 w 1263650"/>
                <a:gd name="connsiteY356" fmla="*/ 2003424 h 2044699"/>
                <a:gd name="connsiteX357" fmla="*/ 1171575 w 1263650"/>
                <a:gd name="connsiteY357" fmla="*/ 2012949 h 2044699"/>
                <a:gd name="connsiteX358" fmla="*/ 1171575 w 1263650"/>
                <a:gd name="connsiteY358" fmla="*/ 2016124 h 2044699"/>
                <a:gd name="connsiteX359" fmla="*/ 1171575 w 1263650"/>
                <a:gd name="connsiteY359" fmla="*/ 2019299 h 2044699"/>
                <a:gd name="connsiteX360" fmla="*/ 1168400 w 1263650"/>
                <a:gd name="connsiteY360" fmla="*/ 2025649 h 2044699"/>
                <a:gd name="connsiteX361" fmla="*/ 1165225 w 1263650"/>
                <a:gd name="connsiteY361" fmla="*/ 2028824 h 2044699"/>
                <a:gd name="connsiteX362" fmla="*/ 1155700 w 1263650"/>
                <a:gd name="connsiteY362" fmla="*/ 2038349 h 2044699"/>
                <a:gd name="connsiteX363" fmla="*/ 1155700 w 1263650"/>
                <a:gd name="connsiteY363" fmla="*/ 2041524 h 2044699"/>
                <a:gd name="connsiteX364" fmla="*/ 1146175 w 1263650"/>
                <a:gd name="connsiteY364" fmla="*/ 2044699 h 2044699"/>
                <a:gd name="connsiteX365" fmla="*/ 1139825 w 1263650"/>
                <a:gd name="connsiteY365" fmla="*/ 2044699 h 2044699"/>
                <a:gd name="connsiteX366" fmla="*/ 1133475 w 1263650"/>
                <a:gd name="connsiteY366" fmla="*/ 2041524 h 2044699"/>
                <a:gd name="connsiteX367" fmla="*/ 1130300 w 1263650"/>
                <a:gd name="connsiteY367" fmla="*/ 2041524 h 2044699"/>
                <a:gd name="connsiteX368" fmla="*/ 1130300 w 1263650"/>
                <a:gd name="connsiteY368" fmla="*/ 2038349 h 2044699"/>
                <a:gd name="connsiteX369" fmla="*/ 1127125 w 1263650"/>
                <a:gd name="connsiteY369" fmla="*/ 2038349 h 2044699"/>
                <a:gd name="connsiteX370" fmla="*/ 1127125 w 1263650"/>
                <a:gd name="connsiteY370" fmla="*/ 2041524 h 2044699"/>
                <a:gd name="connsiteX371" fmla="*/ 1123950 w 1263650"/>
                <a:gd name="connsiteY371" fmla="*/ 2041524 h 2044699"/>
                <a:gd name="connsiteX372" fmla="*/ 901700 w 1263650"/>
                <a:gd name="connsiteY372" fmla="*/ 2022474 h 2044699"/>
                <a:gd name="connsiteX373" fmla="*/ 739775 w 1263650"/>
                <a:gd name="connsiteY373" fmla="*/ 2009774 h 2044699"/>
                <a:gd name="connsiteX374" fmla="*/ 736600 w 1263650"/>
                <a:gd name="connsiteY374" fmla="*/ 1990724 h 2044699"/>
                <a:gd name="connsiteX375" fmla="*/ 733425 w 1263650"/>
                <a:gd name="connsiteY375" fmla="*/ 1981199 h 2044699"/>
                <a:gd name="connsiteX376" fmla="*/ 730250 w 1263650"/>
                <a:gd name="connsiteY376" fmla="*/ 1981199 h 2044699"/>
                <a:gd name="connsiteX377" fmla="*/ 730250 w 1263650"/>
                <a:gd name="connsiteY377" fmla="*/ 1978024 h 2044699"/>
                <a:gd name="connsiteX378" fmla="*/ 733425 w 1263650"/>
                <a:gd name="connsiteY378" fmla="*/ 1974849 h 2044699"/>
                <a:gd name="connsiteX379" fmla="*/ 736600 w 1263650"/>
                <a:gd name="connsiteY379" fmla="*/ 1974849 h 2044699"/>
                <a:gd name="connsiteX380" fmla="*/ 736600 w 1263650"/>
                <a:gd name="connsiteY380" fmla="*/ 1978024 h 2044699"/>
                <a:gd name="connsiteX381" fmla="*/ 736600 w 1263650"/>
                <a:gd name="connsiteY381" fmla="*/ 1981199 h 2044699"/>
                <a:gd name="connsiteX382" fmla="*/ 739775 w 1263650"/>
                <a:gd name="connsiteY382" fmla="*/ 1990724 h 2044699"/>
                <a:gd name="connsiteX383" fmla="*/ 742950 w 1263650"/>
                <a:gd name="connsiteY383" fmla="*/ 1993899 h 2044699"/>
                <a:gd name="connsiteX384" fmla="*/ 742950 w 1263650"/>
                <a:gd name="connsiteY384" fmla="*/ 2000249 h 2044699"/>
                <a:gd name="connsiteX385" fmla="*/ 746125 w 1263650"/>
                <a:gd name="connsiteY385" fmla="*/ 2000249 h 2044699"/>
                <a:gd name="connsiteX386" fmla="*/ 746125 w 1263650"/>
                <a:gd name="connsiteY386" fmla="*/ 1997074 h 2044699"/>
                <a:gd name="connsiteX387" fmla="*/ 746125 w 1263650"/>
                <a:gd name="connsiteY387" fmla="*/ 1987549 h 2044699"/>
                <a:gd name="connsiteX388" fmla="*/ 746125 w 1263650"/>
                <a:gd name="connsiteY388" fmla="*/ 1984374 h 2044699"/>
                <a:gd name="connsiteX389" fmla="*/ 746125 w 1263650"/>
                <a:gd name="connsiteY389" fmla="*/ 1981199 h 2044699"/>
                <a:gd name="connsiteX390" fmla="*/ 742950 w 1263650"/>
                <a:gd name="connsiteY390" fmla="*/ 1974849 h 2044699"/>
                <a:gd name="connsiteX391" fmla="*/ 739775 w 1263650"/>
                <a:gd name="connsiteY391" fmla="*/ 1971674 h 2044699"/>
                <a:gd name="connsiteX392" fmla="*/ 736600 w 1263650"/>
                <a:gd name="connsiteY392" fmla="*/ 1968499 h 2044699"/>
                <a:gd name="connsiteX393" fmla="*/ 733425 w 1263650"/>
                <a:gd name="connsiteY393" fmla="*/ 1971674 h 2044699"/>
                <a:gd name="connsiteX394" fmla="*/ 730250 w 1263650"/>
                <a:gd name="connsiteY394" fmla="*/ 1971674 h 2044699"/>
                <a:gd name="connsiteX395" fmla="*/ 730250 w 1263650"/>
                <a:gd name="connsiteY395" fmla="*/ 1974849 h 2044699"/>
                <a:gd name="connsiteX396" fmla="*/ 727075 w 1263650"/>
                <a:gd name="connsiteY396" fmla="*/ 1974849 h 2044699"/>
                <a:gd name="connsiteX397" fmla="*/ 723900 w 1263650"/>
                <a:gd name="connsiteY397" fmla="*/ 1971674 h 2044699"/>
                <a:gd name="connsiteX398" fmla="*/ 727075 w 1263650"/>
                <a:gd name="connsiteY398" fmla="*/ 1968499 h 2044699"/>
                <a:gd name="connsiteX399" fmla="*/ 727075 w 1263650"/>
                <a:gd name="connsiteY399" fmla="*/ 1965324 h 2044699"/>
                <a:gd name="connsiteX400" fmla="*/ 730250 w 1263650"/>
                <a:gd name="connsiteY400" fmla="*/ 1965324 h 2044699"/>
                <a:gd name="connsiteX401" fmla="*/ 730250 w 1263650"/>
                <a:gd name="connsiteY401" fmla="*/ 1962149 h 2044699"/>
                <a:gd name="connsiteX402" fmla="*/ 733425 w 1263650"/>
                <a:gd name="connsiteY402" fmla="*/ 1962149 h 2044699"/>
                <a:gd name="connsiteX403" fmla="*/ 733425 w 1263650"/>
                <a:gd name="connsiteY403" fmla="*/ 1958974 h 2044699"/>
                <a:gd name="connsiteX404" fmla="*/ 730250 w 1263650"/>
                <a:gd name="connsiteY404" fmla="*/ 1955799 h 2044699"/>
                <a:gd name="connsiteX405" fmla="*/ 730250 w 1263650"/>
                <a:gd name="connsiteY405" fmla="*/ 1958974 h 2044699"/>
                <a:gd name="connsiteX406" fmla="*/ 730250 w 1263650"/>
                <a:gd name="connsiteY406" fmla="*/ 1962149 h 2044699"/>
                <a:gd name="connsiteX407" fmla="*/ 727075 w 1263650"/>
                <a:gd name="connsiteY407" fmla="*/ 1962149 h 2044699"/>
                <a:gd name="connsiteX408" fmla="*/ 727075 w 1263650"/>
                <a:gd name="connsiteY408" fmla="*/ 1958974 h 2044699"/>
                <a:gd name="connsiteX409" fmla="*/ 723900 w 1263650"/>
                <a:gd name="connsiteY409" fmla="*/ 1955799 h 2044699"/>
                <a:gd name="connsiteX410" fmla="*/ 723900 w 1263650"/>
                <a:gd name="connsiteY410" fmla="*/ 1949449 h 2044699"/>
                <a:gd name="connsiteX411" fmla="*/ 723900 w 1263650"/>
                <a:gd name="connsiteY411" fmla="*/ 1946274 h 2044699"/>
                <a:gd name="connsiteX412" fmla="*/ 733425 w 1263650"/>
                <a:gd name="connsiteY412" fmla="*/ 1943099 h 2044699"/>
                <a:gd name="connsiteX413" fmla="*/ 733425 w 1263650"/>
                <a:gd name="connsiteY413" fmla="*/ 1917699 h 2044699"/>
                <a:gd name="connsiteX414" fmla="*/ 727075 w 1263650"/>
                <a:gd name="connsiteY414" fmla="*/ 1895474 h 2044699"/>
                <a:gd name="connsiteX415" fmla="*/ 720725 w 1263650"/>
                <a:gd name="connsiteY415" fmla="*/ 1870074 h 2044699"/>
                <a:gd name="connsiteX416" fmla="*/ 698500 w 1263650"/>
                <a:gd name="connsiteY416" fmla="*/ 1831974 h 2044699"/>
                <a:gd name="connsiteX417" fmla="*/ 695325 w 1263650"/>
                <a:gd name="connsiteY417" fmla="*/ 1828799 h 2044699"/>
                <a:gd name="connsiteX418" fmla="*/ 682625 w 1263650"/>
                <a:gd name="connsiteY418" fmla="*/ 1816099 h 2044699"/>
                <a:gd name="connsiteX419" fmla="*/ 673100 w 1263650"/>
                <a:gd name="connsiteY419" fmla="*/ 1800224 h 2044699"/>
                <a:gd name="connsiteX420" fmla="*/ 660400 w 1263650"/>
                <a:gd name="connsiteY420" fmla="*/ 1787524 h 2044699"/>
                <a:gd name="connsiteX421" fmla="*/ 660400 w 1263650"/>
                <a:gd name="connsiteY421" fmla="*/ 1784349 h 2044699"/>
                <a:gd name="connsiteX422" fmla="*/ 657225 w 1263650"/>
                <a:gd name="connsiteY422" fmla="*/ 1784349 h 2044699"/>
                <a:gd name="connsiteX423" fmla="*/ 654050 w 1263650"/>
                <a:gd name="connsiteY423" fmla="*/ 1781174 h 2044699"/>
                <a:gd name="connsiteX424" fmla="*/ 654050 w 1263650"/>
                <a:gd name="connsiteY424" fmla="*/ 1784349 h 2044699"/>
                <a:gd name="connsiteX425" fmla="*/ 641350 w 1263650"/>
                <a:gd name="connsiteY425" fmla="*/ 1771649 h 2044699"/>
                <a:gd name="connsiteX426" fmla="*/ 635000 w 1263650"/>
                <a:gd name="connsiteY426" fmla="*/ 1758949 h 2044699"/>
                <a:gd name="connsiteX427" fmla="*/ 628650 w 1263650"/>
                <a:gd name="connsiteY427" fmla="*/ 1752599 h 2044699"/>
                <a:gd name="connsiteX428" fmla="*/ 622300 w 1263650"/>
                <a:gd name="connsiteY428" fmla="*/ 1746249 h 2044699"/>
                <a:gd name="connsiteX429" fmla="*/ 615950 w 1263650"/>
                <a:gd name="connsiteY429" fmla="*/ 1749424 h 2044699"/>
                <a:gd name="connsiteX430" fmla="*/ 615950 w 1263650"/>
                <a:gd name="connsiteY430" fmla="*/ 1746249 h 2044699"/>
                <a:gd name="connsiteX431" fmla="*/ 615950 w 1263650"/>
                <a:gd name="connsiteY431" fmla="*/ 1743074 h 2044699"/>
                <a:gd name="connsiteX432" fmla="*/ 612775 w 1263650"/>
                <a:gd name="connsiteY432" fmla="*/ 1743074 h 2044699"/>
                <a:gd name="connsiteX433" fmla="*/ 609600 w 1263650"/>
                <a:gd name="connsiteY433" fmla="*/ 1743074 h 2044699"/>
                <a:gd name="connsiteX434" fmla="*/ 606425 w 1263650"/>
                <a:gd name="connsiteY434" fmla="*/ 1743074 h 2044699"/>
                <a:gd name="connsiteX435" fmla="*/ 606425 w 1263650"/>
                <a:gd name="connsiteY435" fmla="*/ 1746249 h 2044699"/>
                <a:gd name="connsiteX436" fmla="*/ 603250 w 1263650"/>
                <a:gd name="connsiteY436" fmla="*/ 1752599 h 2044699"/>
                <a:gd name="connsiteX437" fmla="*/ 603250 w 1263650"/>
                <a:gd name="connsiteY437" fmla="*/ 1755774 h 2044699"/>
                <a:gd name="connsiteX438" fmla="*/ 600075 w 1263650"/>
                <a:gd name="connsiteY438" fmla="*/ 1755774 h 2044699"/>
                <a:gd name="connsiteX439" fmla="*/ 593725 w 1263650"/>
                <a:gd name="connsiteY439" fmla="*/ 1749424 h 2044699"/>
                <a:gd name="connsiteX440" fmla="*/ 593725 w 1263650"/>
                <a:gd name="connsiteY440" fmla="*/ 1746249 h 2044699"/>
                <a:gd name="connsiteX441" fmla="*/ 584200 w 1263650"/>
                <a:gd name="connsiteY441" fmla="*/ 1743074 h 2044699"/>
                <a:gd name="connsiteX442" fmla="*/ 581025 w 1263650"/>
                <a:gd name="connsiteY442" fmla="*/ 1739899 h 2044699"/>
                <a:gd name="connsiteX443" fmla="*/ 581025 w 1263650"/>
                <a:gd name="connsiteY443" fmla="*/ 1736724 h 2044699"/>
                <a:gd name="connsiteX444" fmla="*/ 587375 w 1263650"/>
                <a:gd name="connsiteY444" fmla="*/ 1736724 h 2044699"/>
                <a:gd name="connsiteX445" fmla="*/ 590550 w 1263650"/>
                <a:gd name="connsiteY445" fmla="*/ 1730374 h 2044699"/>
                <a:gd name="connsiteX446" fmla="*/ 590550 w 1263650"/>
                <a:gd name="connsiteY446" fmla="*/ 1724024 h 2044699"/>
                <a:gd name="connsiteX447" fmla="*/ 587375 w 1263650"/>
                <a:gd name="connsiteY447" fmla="*/ 1704974 h 2044699"/>
                <a:gd name="connsiteX448" fmla="*/ 581025 w 1263650"/>
                <a:gd name="connsiteY448" fmla="*/ 1689099 h 2044699"/>
                <a:gd name="connsiteX449" fmla="*/ 574675 w 1263650"/>
                <a:gd name="connsiteY449" fmla="*/ 1682749 h 2044699"/>
                <a:gd name="connsiteX450" fmla="*/ 555625 w 1263650"/>
                <a:gd name="connsiteY450" fmla="*/ 1679574 h 2044699"/>
                <a:gd name="connsiteX451" fmla="*/ 536575 w 1263650"/>
                <a:gd name="connsiteY451" fmla="*/ 1679574 h 2044699"/>
                <a:gd name="connsiteX452" fmla="*/ 533400 w 1263650"/>
                <a:gd name="connsiteY452" fmla="*/ 1682749 h 2044699"/>
                <a:gd name="connsiteX453" fmla="*/ 527050 w 1263650"/>
                <a:gd name="connsiteY453" fmla="*/ 1676399 h 2044699"/>
                <a:gd name="connsiteX454" fmla="*/ 514350 w 1263650"/>
                <a:gd name="connsiteY454" fmla="*/ 1670049 h 2044699"/>
                <a:gd name="connsiteX455" fmla="*/ 511175 w 1263650"/>
                <a:gd name="connsiteY455" fmla="*/ 1670049 h 2044699"/>
                <a:gd name="connsiteX456" fmla="*/ 492125 w 1263650"/>
                <a:gd name="connsiteY456" fmla="*/ 1654174 h 2044699"/>
                <a:gd name="connsiteX457" fmla="*/ 485775 w 1263650"/>
                <a:gd name="connsiteY457" fmla="*/ 1654174 h 2044699"/>
                <a:gd name="connsiteX458" fmla="*/ 479425 w 1263650"/>
                <a:gd name="connsiteY458" fmla="*/ 1641474 h 2044699"/>
                <a:gd name="connsiteX459" fmla="*/ 476250 w 1263650"/>
                <a:gd name="connsiteY459" fmla="*/ 1641474 h 2044699"/>
                <a:gd name="connsiteX460" fmla="*/ 473075 w 1263650"/>
                <a:gd name="connsiteY460" fmla="*/ 1638299 h 2044699"/>
                <a:gd name="connsiteX461" fmla="*/ 473075 w 1263650"/>
                <a:gd name="connsiteY461" fmla="*/ 1631949 h 2044699"/>
                <a:gd name="connsiteX462" fmla="*/ 473075 w 1263650"/>
                <a:gd name="connsiteY462" fmla="*/ 1625599 h 2044699"/>
                <a:gd name="connsiteX463" fmla="*/ 473075 w 1263650"/>
                <a:gd name="connsiteY463" fmla="*/ 1622424 h 2044699"/>
                <a:gd name="connsiteX464" fmla="*/ 473075 w 1263650"/>
                <a:gd name="connsiteY464" fmla="*/ 1619249 h 2044699"/>
                <a:gd name="connsiteX465" fmla="*/ 473075 w 1263650"/>
                <a:gd name="connsiteY465" fmla="*/ 1616074 h 2044699"/>
                <a:gd name="connsiteX466" fmla="*/ 469900 w 1263650"/>
                <a:gd name="connsiteY466" fmla="*/ 1616074 h 2044699"/>
                <a:gd name="connsiteX467" fmla="*/ 463550 w 1263650"/>
                <a:gd name="connsiteY467" fmla="*/ 1612899 h 2044699"/>
                <a:gd name="connsiteX468" fmla="*/ 460375 w 1263650"/>
                <a:gd name="connsiteY468" fmla="*/ 1609724 h 2044699"/>
                <a:gd name="connsiteX469" fmla="*/ 460375 w 1263650"/>
                <a:gd name="connsiteY469" fmla="*/ 1606549 h 2044699"/>
                <a:gd name="connsiteX470" fmla="*/ 457200 w 1263650"/>
                <a:gd name="connsiteY470" fmla="*/ 1603374 h 2044699"/>
                <a:gd name="connsiteX471" fmla="*/ 450850 w 1263650"/>
                <a:gd name="connsiteY471" fmla="*/ 1597024 h 2044699"/>
                <a:gd name="connsiteX472" fmla="*/ 447675 w 1263650"/>
                <a:gd name="connsiteY472" fmla="*/ 1593849 h 2044699"/>
                <a:gd name="connsiteX473" fmla="*/ 444500 w 1263650"/>
                <a:gd name="connsiteY473" fmla="*/ 1590674 h 2044699"/>
                <a:gd name="connsiteX474" fmla="*/ 434975 w 1263650"/>
                <a:gd name="connsiteY474" fmla="*/ 1581149 h 2044699"/>
                <a:gd name="connsiteX475" fmla="*/ 422275 w 1263650"/>
                <a:gd name="connsiteY475" fmla="*/ 1577974 h 2044699"/>
                <a:gd name="connsiteX476" fmla="*/ 409575 w 1263650"/>
                <a:gd name="connsiteY476" fmla="*/ 1577974 h 2044699"/>
                <a:gd name="connsiteX477" fmla="*/ 396875 w 1263650"/>
                <a:gd name="connsiteY477" fmla="*/ 1571624 h 2044699"/>
                <a:gd name="connsiteX478" fmla="*/ 384175 w 1263650"/>
                <a:gd name="connsiteY478" fmla="*/ 1568449 h 2044699"/>
                <a:gd name="connsiteX479" fmla="*/ 374650 w 1263650"/>
                <a:gd name="connsiteY479" fmla="*/ 1562099 h 2044699"/>
                <a:gd name="connsiteX480" fmla="*/ 368300 w 1263650"/>
                <a:gd name="connsiteY480" fmla="*/ 1555749 h 2044699"/>
                <a:gd name="connsiteX481" fmla="*/ 355600 w 1263650"/>
                <a:gd name="connsiteY481" fmla="*/ 1555749 h 2044699"/>
                <a:gd name="connsiteX482" fmla="*/ 346075 w 1263650"/>
                <a:gd name="connsiteY482" fmla="*/ 1549399 h 2044699"/>
                <a:gd name="connsiteX483" fmla="*/ 336550 w 1263650"/>
                <a:gd name="connsiteY483" fmla="*/ 1549399 h 2044699"/>
                <a:gd name="connsiteX484" fmla="*/ 330200 w 1263650"/>
                <a:gd name="connsiteY484" fmla="*/ 1546224 h 2044699"/>
                <a:gd name="connsiteX485" fmla="*/ 323850 w 1263650"/>
                <a:gd name="connsiteY485" fmla="*/ 1546224 h 2044699"/>
                <a:gd name="connsiteX486" fmla="*/ 307975 w 1263650"/>
                <a:gd name="connsiteY486" fmla="*/ 1546224 h 2044699"/>
                <a:gd name="connsiteX487" fmla="*/ 298450 w 1263650"/>
                <a:gd name="connsiteY487" fmla="*/ 1546224 h 2044699"/>
                <a:gd name="connsiteX488" fmla="*/ 295275 w 1263650"/>
                <a:gd name="connsiteY488" fmla="*/ 1543049 h 2044699"/>
                <a:gd name="connsiteX489" fmla="*/ 292100 w 1263650"/>
                <a:gd name="connsiteY489" fmla="*/ 1527174 h 2044699"/>
                <a:gd name="connsiteX490" fmla="*/ 288925 w 1263650"/>
                <a:gd name="connsiteY490" fmla="*/ 1520824 h 2044699"/>
                <a:gd name="connsiteX491" fmla="*/ 282575 w 1263650"/>
                <a:gd name="connsiteY491" fmla="*/ 1517649 h 2044699"/>
                <a:gd name="connsiteX492" fmla="*/ 279400 w 1263650"/>
                <a:gd name="connsiteY492" fmla="*/ 1517649 h 2044699"/>
                <a:gd name="connsiteX493" fmla="*/ 276225 w 1263650"/>
                <a:gd name="connsiteY493" fmla="*/ 1517649 h 2044699"/>
                <a:gd name="connsiteX494" fmla="*/ 276225 w 1263650"/>
                <a:gd name="connsiteY494" fmla="*/ 1514474 h 2044699"/>
                <a:gd name="connsiteX495" fmla="*/ 276225 w 1263650"/>
                <a:gd name="connsiteY495" fmla="*/ 1511299 h 2044699"/>
                <a:gd name="connsiteX496" fmla="*/ 276225 w 1263650"/>
                <a:gd name="connsiteY496" fmla="*/ 1508124 h 2044699"/>
                <a:gd name="connsiteX497" fmla="*/ 279400 w 1263650"/>
                <a:gd name="connsiteY497" fmla="*/ 1501774 h 2044699"/>
                <a:gd name="connsiteX498" fmla="*/ 285750 w 1263650"/>
                <a:gd name="connsiteY498" fmla="*/ 1492249 h 2044699"/>
                <a:gd name="connsiteX499" fmla="*/ 285750 w 1263650"/>
                <a:gd name="connsiteY499" fmla="*/ 1485899 h 2044699"/>
                <a:gd name="connsiteX500" fmla="*/ 285750 w 1263650"/>
                <a:gd name="connsiteY500" fmla="*/ 1479549 h 2044699"/>
                <a:gd name="connsiteX501" fmla="*/ 288925 w 1263650"/>
                <a:gd name="connsiteY501" fmla="*/ 1470024 h 2044699"/>
                <a:gd name="connsiteX502" fmla="*/ 292100 w 1263650"/>
                <a:gd name="connsiteY502" fmla="*/ 1463674 h 2044699"/>
                <a:gd name="connsiteX503" fmla="*/ 288925 w 1263650"/>
                <a:gd name="connsiteY503" fmla="*/ 1457324 h 2044699"/>
                <a:gd name="connsiteX504" fmla="*/ 285750 w 1263650"/>
                <a:gd name="connsiteY504" fmla="*/ 1450974 h 2044699"/>
                <a:gd name="connsiteX505" fmla="*/ 285750 w 1263650"/>
                <a:gd name="connsiteY505" fmla="*/ 1444624 h 2044699"/>
                <a:gd name="connsiteX506" fmla="*/ 292100 w 1263650"/>
                <a:gd name="connsiteY506" fmla="*/ 1438274 h 2044699"/>
                <a:gd name="connsiteX507" fmla="*/ 292100 w 1263650"/>
                <a:gd name="connsiteY507" fmla="*/ 1435099 h 2044699"/>
                <a:gd name="connsiteX508" fmla="*/ 295275 w 1263650"/>
                <a:gd name="connsiteY508" fmla="*/ 1428749 h 2044699"/>
                <a:gd name="connsiteX509" fmla="*/ 301625 w 1263650"/>
                <a:gd name="connsiteY509" fmla="*/ 1422399 h 2044699"/>
                <a:gd name="connsiteX510" fmla="*/ 301625 w 1263650"/>
                <a:gd name="connsiteY510" fmla="*/ 1419224 h 2044699"/>
                <a:gd name="connsiteX511" fmla="*/ 301625 w 1263650"/>
                <a:gd name="connsiteY511" fmla="*/ 1416049 h 2044699"/>
                <a:gd name="connsiteX512" fmla="*/ 301625 w 1263650"/>
                <a:gd name="connsiteY512" fmla="*/ 1406524 h 2044699"/>
                <a:gd name="connsiteX513" fmla="*/ 288925 w 1263650"/>
                <a:gd name="connsiteY513" fmla="*/ 1396999 h 2044699"/>
                <a:gd name="connsiteX514" fmla="*/ 285750 w 1263650"/>
                <a:gd name="connsiteY514" fmla="*/ 1400174 h 2044699"/>
                <a:gd name="connsiteX515" fmla="*/ 269875 w 1263650"/>
                <a:gd name="connsiteY515" fmla="*/ 1387474 h 2044699"/>
                <a:gd name="connsiteX516" fmla="*/ 269875 w 1263650"/>
                <a:gd name="connsiteY516" fmla="*/ 1377949 h 2044699"/>
                <a:gd name="connsiteX517" fmla="*/ 273050 w 1263650"/>
                <a:gd name="connsiteY517" fmla="*/ 1371599 h 2044699"/>
                <a:gd name="connsiteX518" fmla="*/ 276225 w 1263650"/>
                <a:gd name="connsiteY518" fmla="*/ 1368424 h 2044699"/>
                <a:gd name="connsiteX519" fmla="*/ 282575 w 1263650"/>
                <a:gd name="connsiteY519" fmla="*/ 1365249 h 2044699"/>
                <a:gd name="connsiteX520" fmla="*/ 282575 w 1263650"/>
                <a:gd name="connsiteY520" fmla="*/ 1362074 h 2044699"/>
                <a:gd name="connsiteX521" fmla="*/ 282575 w 1263650"/>
                <a:gd name="connsiteY521" fmla="*/ 1355724 h 2044699"/>
                <a:gd name="connsiteX522" fmla="*/ 279400 w 1263650"/>
                <a:gd name="connsiteY522" fmla="*/ 1349374 h 2044699"/>
                <a:gd name="connsiteX523" fmla="*/ 279400 w 1263650"/>
                <a:gd name="connsiteY523" fmla="*/ 1346199 h 2044699"/>
                <a:gd name="connsiteX524" fmla="*/ 269875 w 1263650"/>
                <a:gd name="connsiteY524" fmla="*/ 1343024 h 2044699"/>
                <a:gd name="connsiteX525" fmla="*/ 260350 w 1263650"/>
                <a:gd name="connsiteY525" fmla="*/ 1336674 h 2044699"/>
                <a:gd name="connsiteX526" fmla="*/ 254000 w 1263650"/>
                <a:gd name="connsiteY526" fmla="*/ 1327149 h 2044699"/>
                <a:gd name="connsiteX527" fmla="*/ 250825 w 1263650"/>
                <a:gd name="connsiteY527" fmla="*/ 1317624 h 2044699"/>
                <a:gd name="connsiteX528" fmla="*/ 247650 w 1263650"/>
                <a:gd name="connsiteY528" fmla="*/ 1308099 h 2044699"/>
                <a:gd name="connsiteX529" fmla="*/ 244475 w 1263650"/>
                <a:gd name="connsiteY529" fmla="*/ 1298574 h 2044699"/>
                <a:gd name="connsiteX530" fmla="*/ 238125 w 1263650"/>
                <a:gd name="connsiteY530" fmla="*/ 1295399 h 2044699"/>
                <a:gd name="connsiteX531" fmla="*/ 228600 w 1263650"/>
                <a:gd name="connsiteY531" fmla="*/ 1289049 h 2044699"/>
                <a:gd name="connsiteX532" fmla="*/ 225425 w 1263650"/>
                <a:gd name="connsiteY532" fmla="*/ 1282699 h 2044699"/>
                <a:gd name="connsiteX533" fmla="*/ 225425 w 1263650"/>
                <a:gd name="connsiteY533" fmla="*/ 1273174 h 2044699"/>
                <a:gd name="connsiteX534" fmla="*/ 228600 w 1263650"/>
                <a:gd name="connsiteY534" fmla="*/ 1269999 h 2044699"/>
                <a:gd name="connsiteX535" fmla="*/ 228600 w 1263650"/>
                <a:gd name="connsiteY535" fmla="*/ 1266824 h 2044699"/>
                <a:gd name="connsiteX536" fmla="*/ 225425 w 1263650"/>
                <a:gd name="connsiteY536" fmla="*/ 1263649 h 2044699"/>
                <a:gd name="connsiteX537" fmla="*/ 225425 w 1263650"/>
                <a:gd name="connsiteY537" fmla="*/ 1260474 h 2044699"/>
                <a:gd name="connsiteX538" fmla="*/ 212725 w 1263650"/>
                <a:gd name="connsiteY538" fmla="*/ 1244599 h 2044699"/>
                <a:gd name="connsiteX539" fmla="*/ 209550 w 1263650"/>
                <a:gd name="connsiteY539" fmla="*/ 1219199 h 2044699"/>
                <a:gd name="connsiteX540" fmla="*/ 200025 w 1263650"/>
                <a:gd name="connsiteY540" fmla="*/ 1212849 h 2044699"/>
                <a:gd name="connsiteX541" fmla="*/ 196850 w 1263650"/>
                <a:gd name="connsiteY541" fmla="*/ 1193799 h 2044699"/>
                <a:gd name="connsiteX542" fmla="*/ 187325 w 1263650"/>
                <a:gd name="connsiteY542" fmla="*/ 1177924 h 2044699"/>
                <a:gd name="connsiteX543" fmla="*/ 187325 w 1263650"/>
                <a:gd name="connsiteY543" fmla="*/ 1171574 h 2044699"/>
                <a:gd name="connsiteX544" fmla="*/ 177800 w 1263650"/>
                <a:gd name="connsiteY544" fmla="*/ 1162049 h 2044699"/>
                <a:gd name="connsiteX545" fmla="*/ 171450 w 1263650"/>
                <a:gd name="connsiteY545" fmla="*/ 1162049 h 2044699"/>
                <a:gd name="connsiteX546" fmla="*/ 171450 w 1263650"/>
                <a:gd name="connsiteY546" fmla="*/ 1158874 h 2044699"/>
                <a:gd name="connsiteX547" fmla="*/ 171450 w 1263650"/>
                <a:gd name="connsiteY547" fmla="*/ 1152524 h 2044699"/>
                <a:gd name="connsiteX548" fmla="*/ 165100 w 1263650"/>
                <a:gd name="connsiteY548" fmla="*/ 1146174 h 2044699"/>
                <a:gd name="connsiteX549" fmla="*/ 165100 w 1263650"/>
                <a:gd name="connsiteY549" fmla="*/ 1142999 h 2044699"/>
                <a:gd name="connsiteX550" fmla="*/ 165100 w 1263650"/>
                <a:gd name="connsiteY550" fmla="*/ 1136649 h 2044699"/>
                <a:gd name="connsiteX551" fmla="*/ 168275 w 1263650"/>
                <a:gd name="connsiteY551" fmla="*/ 1133474 h 2044699"/>
                <a:gd name="connsiteX552" fmla="*/ 168275 w 1263650"/>
                <a:gd name="connsiteY552" fmla="*/ 1130299 h 2044699"/>
                <a:gd name="connsiteX553" fmla="*/ 168275 w 1263650"/>
                <a:gd name="connsiteY553" fmla="*/ 1117599 h 2044699"/>
                <a:gd name="connsiteX554" fmla="*/ 168275 w 1263650"/>
                <a:gd name="connsiteY554" fmla="*/ 1104899 h 2044699"/>
                <a:gd name="connsiteX555" fmla="*/ 171450 w 1263650"/>
                <a:gd name="connsiteY555" fmla="*/ 1101724 h 2044699"/>
                <a:gd name="connsiteX556" fmla="*/ 171450 w 1263650"/>
                <a:gd name="connsiteY556" fmla="*/ 1098549 h 2044699"/>
                <a:gd name="connsiteX557" fmla="*/ 168275 w 1263650"/>
                <a:gd name="connsiteY557" fmla="*/ 1092199 h 2044699"/>
                <a:gd name="connsiteX558" fmla="*/ 165100 w 1263650"/>
                <a:gd name="connsiteY558" fmla="*/ 1092199 h 2044699"/>
                <a:gd name="connsiteX559" fmla="*/ 168275 w 1263650"/>
                <a:gd name="connsiteY559" fmla="*/ 1089024 h 2044699"/>
                <a:gd name="connsiteX560" fmla="*/ 171450 w 1263650"/>
                <a:gd name="connsiteY560" fmla="*/ 1085849 h 2044699"/>
                <a:gd name="connsiteX561" fmla="*/ 174625 w 1263650"/>
                <a:gd name="connsiteY561" fmla="*/ 1082674 h 2044699"/>
                <a:gd name="connsiteX562" fmla="*/ 177800 w 1263650"/>
                <a:gd name="connsiteY562" fmla="*/ 1082674 h 2044699"/>
                <a:gd name="connsiteX563" fmla="*/ 180975 w 1263650"/>
                <a:gd name="connsiteY563" fmla="*/ 1089024 h 2044699"/>
                <a:gd name="connsiteX564" fmla="*/ 184150 w 1263650"/>
                <a:gd name="connsiteY564" fmla="*/ 1089024 h 2044699"/>
                <a:gd name="connsiteX565" fmla="*/ 190500 w 1263650"/>
                <a:gd name="connsiteY565" fmla="*/ 1085849 h 2044699"/>
                <a:gd name="connsiteX566" fmla="*/ 200025 w 1263650"/>
                <a:gd name="connsiteY566" fmla="*/ 1066799 h 2044699"/>
                <a:gd name="connsiteX567" fmla="*/ 200025 w 1263650"/>
                <a:gd name="connsiteY567" fmla="*/ 1073149 h 2044699"/>
                <a:gd name="connsiteX568" fmla="*/ 203200 w 1263650"/>
                <a:gd name="connsiteY568" fmla="*/ 1073149 h 2044699"/>
                <a:gd name="connsiteX569" fmla="*/ 203200 w 1263650"/>
                <a:gd name="connsiteY569" fmla="*/ 1066799 h 2044699"/>
                <a:gd name="connsiteX570" fmla="*/ 200025 w 1263650"/>
                <a:gd name="connsiteY570" fmla="*/ 1066799 h 2044699"/>
                <a:gd name="connsiteX571" fmla="*/ 200025 w 1263650"/>
                <a:gd name="connsiteY571" fmla="*/ 1063624 h 2044699"/>
                <a:gd name="connsiteX572" fmla="*/ 203200 w 1263650"/>
                <a:gd name="connsiteY572" fmla="*/ 1054099 h 2044699"/>
                <a:gd name="connsiteX573" fmla="*/ 203200 w 1263650"/>
                <a:gd name="connsiteY573" fmla="*/ 1044574 h 2044699"/>
                <a:gd name="connsiteX574" fmla="*/ 203200 w 1263650"/>
                <a:gd name="connsiteY574" fmla="*/ 1041400 h 2044699"/>
                <a:gd name="connsiteX575" fmla="*/ 200025 w 1263650"/>
                <a:gd name="connsiteY575" fmla="*/ 1031875 h 2044699"/>
                <a:gd name="connsiteX576" fmla="*/ 196850 w 1263650"/>
                <a:gd name="connsiteY576" fmla="*/ 1025525 h 2044699"/>
                <a:gd name="connsiteX577" fmla="*/ 190500 w 1263650"/>
                <a:gd name="connsiteY577" fmla="*/ 1019175 h 2044699"/>
                <a:gd name="connsiteX578" fmla="*/ 187325 w 1263650"/>
                <a:gd name="connsiteY578" fmla="*/ 1019175 h 2044699"/>
                <a:gd name="connsiteX579" fmla="*/ 184150 w 1263650"/>
                <a:gd name="connsiteY579" fmla="*/ 1022350 h 2044699"/>
                <a:gd name="connsiteX580" fmla="*/ 180975 w 1263650"/>
                <a:gd name="connsiteY580" fmla="*/ 1022350 h 2044699"/>
                <a:gd name="connsiteX581" fmla="*/ 180975 w 1263650"/>
                <a:gd name="connsiteY581" fmla="*/ 1019175 h 2044699"/>
                <a:gd name="connsiteX582" fmla="*/ 174625 w 1263650"/>
                <a:gd name="connsiteY582" fmla="*/ 1019175 h 2044699"/>
                <a:gd name="connsiteX583" fmla="*/ 171450 w 1263650"/>
                <a:gd name="connsiteY583" fmla="*/ 1019175 h 2044699"/>
                <a:gd name="connsiteX584" fmla="*/ 161925 w 1263650"/>
                <a:gd name="connsiteY584" fmla="*/ 1016000 h 2044699"/>
                <a:gd name="connsiteX585" fmla="*/ 155575 w 1263650"/>
                <a:gd name="connsiteY585" fmla="*/ 1009650 h 2044699"/>
                <a:gd name="connsiteX586" fmla="*/ 149225 w 1263650"/>
                <a:gd name="connsiteY586" fmla="*/ 996950 h 2044699"/>
                <a:gd name="connsiteX587" fmla="*/ 146050 w 1263650"/>
                <a:gd name="connsiteY587" fmla="*/ 984250 h 2044699"/>
                <a:gd name="connsiteX588" fmla="*/ 142875 w 1263650"/>
                <a:gd name="connsiteY588" fmla="*/ 981075 h 2044699"/>
                <a:gd name="connsiteX589" fmla="*/ 139700 w 1263650"/>
                <a:gd name="connsiteY589" fmla="*/ 977900 h 2044699"/>
                <a:gd name="connsiteX590" fmla="*/ 136525 w 1263650"/>
                <a:gd name="connsiteY590" fmla="*/ 968375 h 2044699"/>
                <a:gd name="connsiteX591" fmla="*/ 130175 w 1263650"/>
                <a:gd name="connsiteY591" fmla="*/ 962025 h 2044699"/>
                <a:gd name="connsiteX592" fmla="*/ 130175 w 1263650"/>
                <a:gd name="connsiteY592" fmla="*/ 952500 h 2044699"/>
                <a:gd name="connsiteX593" fmla="*/ 139700 w 1263650"/>
                <a:gd name="connsiteY593" fmla="*/ 933450 h 2044699"/>
                <a:gd name="connsiteX594" fmla="*/ 136525 w 1263650"/>
                <a:gd name="connsiteY594" fmla="*/ 908050 h 2044699"/>
                <a:gd name="connsiteX595" fmla="*/ 133350 w 1263650"/>
                <a:gd name="connsiteY595" fmla="*/ 901700 h 2044699"/>
                <a:gd name="connsiteX596" fmla="*/ 130175 w 1263650"/>
                <a:gd name="connsiteY596" fmla="*/ 901700 h 2044699"/>
                <a:gd name="connsiteX597" fmla="*/ 130175 w 1263650"/>
                <a:gd name="connsiteY597" fmla="*/ 895350 h 2044699"/>
                <a:gd name="connsiteX598" fmla="*/ 133350 w 1263650"/>
                <a:gd name="connsiteY598" fmla="*/ 882650 h 2044699"/>
                <a:gd name="connsiteX599" fmla="*/ 136525 w 1263650"/>
                <a:gd name="connsiteY599" fmla="*/ 882650 h 2044699"/>
                <a:gd name="connsiteX600" fmla="*/ 139700 w 1263650"/>
                <a:gd name="connsiteY600" fmla="*/ 876300 h 2044699"/>
                <a:gd name="connsiteX601" fmla="*/ 139700 w 1263650"/>
                <a:gd name="connsiteY601" fmla="*/ 863600 h 2044699"/>
                <a:gd name="connsiteX602" fmla="*/ 142875 w 1263650"/>
                <a:gd name="connsiteY602" fmla="*/ 847725 h 2044699"/>
                <a:gd name="connsiteX603" fmla="*/ 146050 w 1263650"/>
                <a:gd name="connsiteY603" fmla="*/ 847725 h 2044699"/>
                <a:gd name="connsiteX604" fmla="*/ 149225 w 1263650"/>
                <a:gd name="connsiteY604" fmla="*/ 844550 h 2044699"/>
                <a:gd name="connsiteX605" fmla="*/ 161925 w 1263650"/>
                <a:gd name="connsiteY605" fmla="*/ 847725 h 2044699"/>
                <a:gd name="connsiteX606" fmla="*/ 158750 w 1263650"/>
                <a:gd name="connsiteY606" fmla="*/ 860425 h 2044699"/>
                <a:gd name="connsiteX607" fmla="*/ 158750 w 1263650"/>
                <a:gd name="connsiteY607" fmla="*/ 863600 h 2044699"/>
                <a:gd name="connsiteX608" fmla="*/ 158750 w 1263650"/>
                <a:gd name="connsiteY608" fmla="*/ 866775 h 2044699"/>
                <a:gd name="connsiteX609" fmla="*/ 155575 w 1263650"/>
                <a:gd name="connsiteY609" fmla="*/ 876300 h 2044699"/>
                <a:gd name="connsiteX610" fmla="*/ 155575 w 1263650"/>
                <a:gd name="connsiteY610" fmla="*/ 879475 h 2044699"/>
                <a:gd name="connsiteX611" fmla="*/ 155575 w 1263650"/>
                <a:gd name="connsiteY611" fmla="*/ 885825 h 2044699"/>
                <a:gd name="connsiteX612" fmla="*/ 161925 w 1263650"/>
                <a:gd name="connsiteY612" fmla="*/ 895350 h 2044699"/>
                <a:gd name="connsiteX613" fmla="*/ 168275 w 1263650"/>
                <a:gd name="connsiteY613" fmla="*/ 895350 h 2044699"/>
                <a:gd name="connsiteX614" fmla="*/ 168275 w 1263650"/>
                <a:gd name="connsiteY614" fmla="*/ 901700 h 2044699"/>
                <a:gd name="connsiteX615" fmla="*/ 174625 w 1263650"/>
                <a:gd name="connsiteY615" fmla="*/ 904875 h 2044699"/>
                <a:gd name="connsiteX616" fmla="*/ 177800 w 1263650"/>
                <a:gd name="connsiteY616" fmla="*/ 908050 h 2044699"/>
                <a:gd name="connsiteX617" fmla="*/ 180975 w 1263650"/>
                <a:gd name="connsiteY617" fmla="*/ 914400 h 2044699"/>
                <a:gd name="connsiteX618" fmla="*/ 184150 w 1263650"/>
                <a:gd name="connsiteY618" fmla="*/ 914400 h 2044699"/>
                <a:gd name="connsiteX619" fmla="*/ 184150 w 1263650"/>
                <a:gd name="connsiteY619" fmla="*/ 920750 h 2044699"/>
                <a:gd name="connsiteX620" fmla="*/ 187325 w 1263650"/>
                <a:gd name="connsiteY620" fmla="*/ 923925 h 2044699"/>
                <a:gd name="connsiteX621" fmla="*/ 190500 w 1263650"/>
                <a:gd name="connsiteY621" fmla="*/ 927100 h 2044699"/>
                <a:gd name="connsiteX622" fmla="*/ 196850 w 1263650"/>
                <a:gd name="connsiteY622" fmla="*/ 927100 h 2044699"/>
                <a:gd name="connsiteX623" fmla="*/ 200025 w 1263650"/>
                <a:gd name="connsiteY623" fmla="*/ 930275 h 2044699"/>
                <a:gd name="connsiteX624" fmla="*/ 202410 w 1263650"/>
                <a:gd name="connsiteY624" fmla="*/ 927890 h 2044699"/>
                <a:gd name="connsiteX625" fmla="*/ 202410 w 1263650"/>
                <a:gd name="connsiteY625" fmla="*/ 926309 h 2044699"/>
                <a:gd name="connsiteX626" fmla="*/ 200026 w 1263650"/>
                <a:gd name="connsiteY626" fmla="*/ 923925 h 2044699"/>
                <a:gd name="connsiteX627" fmla="*/ 196851 w 1263650"/>
                <a:gd name="connsiteY627" fmla="*/ 920750 h 2044699"/>
                <a:gd name="connsiteX628" fmla="*/ 193676 w 1263650"/>
                <a:gd name="connsiteY628" fmla="*/ 917575 h 2044699"/>
                <a:gd name="connsiteX629" fmla="*/ 193676 w 1263650"/>
                <a:gd name="connsiteY629" fmla="*/ 914400 h 2044699"/>
                <a:gd name="connsiteX630" fmla="*/ 190501 w 1263650"/>
                <a:gd name="connsiteY630" fmla="*/ 914400 h 2044699"/>
                <a:gd name="connsiteX631" fmla="*/ 187326 w 1263650"/>
                <a:gd name="connsiteY631" fmla="*/ 904875 h 2044699"/>
                <a:gd name="connsiteX632" fmla="*/ 187326 w 1263650"/>
                <a:gd name="connsiteY632" fmla="*/ 898525 h 2044699"/>
                <a:gd name="connsiteX633" fmla="*/ 187326 w 1263650"/>
                <a:gd name="connsiteY633" fmla="*/ 889000 h 2044699"/>
                <a:gd name="connsiteX634" fmla="*/ 187326 w 1263650"/>
                <a:gd name="connsiteY634" fmla="*/ 882650 h 2044699"/>
                <a:gd name="connsiteX635" fmla="*/ 187326 w 1263650"/>
                <a:gd name="connsiteY635" fmla="*/ 876300 h 2044699"/>
                <a:gd name="connsiteX636" fmla="*/ 184151 w 1263650"/>
                <a:gd name="connsiteY636" fmla="*/ 873125 h 2044699"/>
                <a:gd name="connsiteX637" fmla="*/ 180976 w 1263650"/>
                <a:gd name="connsiteY637" fmla="*/ 869950 h 2044699"/>
                <a:gd name="connsiteX638" fmla="*/ 177801 w 1263650"/>
                <a:gd name="connsiteY638" fmla="*/ 866775 h 2044699"/>
                <a:gd name="connsiteX639" fmla="*/ 180976 w 1263650"/>
                <a:gd name="connsiteY639" fmla="*/ 866775 h 2044699"/>
                <a:gd name="connsiteX640" fmla="*/ 184151 w 1263650"/>
                <a:gd name="connsiteY640" fmla="*/ 866775 h 2044699"/>
                <a:gd name="connsiteX641" fmla="*/ 184151 w 1263650"/>
                <a:gd name="connsiteY641" fmla="*/ 863600 h 2044699"/>
                <a:gd name="connsiteX642" fmla="*/ 174626 w 1263650"/>
                <a:gd name="connsiteY642" fmla="*/ 860425 h 2044699"/>
                <a:gd name="connsiteX643" fmla="*/ 168276 w 1263650"/>
                <a:gd name="connsiteY643" fmla="*/ 854075 h 2044699"/>
                <a:gd name="connsiteX644" fmla="*/ 168276 w 1263650"/>
                <a:gd name="connsiteY644" fmla="*/ 850900 h 2044699"/>
                <a:gd name="connsiteX645" fmla="*/ 171451 w 1263650"/>
                <a:gd name="connsiteY645" fmla="*/ 847725 h 2044699"/>
                <a:gd name="connsiteX646" fmla="*/ 174626 w 1263650"/>
                <a:gd name="connsiteY646" fmla="*/ 844550 h 2044699"/>
                <a:gd name="connsiteX647" fmla="*/ 177801 w 1263650"/>
                <a:gd name="connsiteY647" fmla="*/ 841375 h 2044699"/>
                <a:gd name="connsiteX648" fmla="*/ 174626 w 1263650"/>
                <a:gd name="connsiteY648" fmla="*/ 835025 h 2044699"/>
                <a:gd name="connsiteX649" fmla="*/ 174626 w 1263650"/>
                <a:gd name="connsiteY649" fmla="*/ 831850 h 2044699"/>
                <a:gd name="connsiteX650" fmla="*/ 174627 w 1263650"/>
                <a:gd name="connsiteY650" fmla="*/ 831850 h 2044699"/>
                <a:gd name="connsiteX651" fmla="*/ 171452 w 1263650"/>
                <a:gd name="connsiteY651" fmla="*/ 828675 h 2044699"/>
                <a:gd name="connsiteX652" fmla="*/ 168277 w 1263650"/>
                <a:gd name="connsiteY652" fmla="*/ 828675 h 2044699"/>
                <a:gd name="connsiteX653" fmla="*/ 165102 w 1263650"/>
                <a:gd name="connsiteY653" fmla="*/ 828675 h 2044699"/>
                <a:gd name="connsiteX654" fmla="*/ 165102 w 1263650"/>
                <a:gd name="connsiteY654" fmla="*/ 825500 h 2044699"/>
                <a:gd name="connsiteX655" fmla="*/ 165102 w 1263650"/>
                <a:gd name="connsiteY655" fmla="*/ 822325 h 2044699"/>
                <a:gd name="connsiteX656" fmla="*/ 165102 w 1263650"/>
                <a:gd name="connsiteY656" fmla="*/ 819150 h 2044699"/>
                <a:gd name="connsiteX657" fmla="*/ 168277 w 1263650"/>
                <a:gd name="connsiteY657" fmla="*/ 819150 h 2044699"/>
                <a:gd name="connsiteX658" fmla="*/ 171452 w 1263650"/>
                <a:gd name="connsiteY658" fmla="*/ 815975 h 2044699"/>
                <a:gd name="connsiteX659" fmla="*/ 174627 w 1263650"/>
                <a:gd name="connsiteY659" fmla="*/ 812800 h 2044699"/>
                <a:gd name="connsiteX660" fmla="*/ 174627 w 1263650"/>
                <a:gd name="connsiteY660" fmla="*/ 809625 h 2044699"/>
                <a:gd name="connsiteX661" fmla="*/ 177802 w 1263650"/>
                <a:gd name="connsiteY661" fmla="*/ 812800 h 2044699"/>
                <a:gd name="connsiteX662" fmla="*/ 184152 w 1263650"/>
                <a:gd name="connsiteY662" fmla="*/ 812800 h 2044699"/>
                <a:gd name="connsiteX663" fmla="*/ 187327 w 1263650"/>
                <a:gd name="connsiteY663" fmla="*/ 809625 h 2044699"/>
                <a:gd name="connsiteX664" fmla="*/ 193677 w 1263650"/>
                <a:gd name="connsiteY664" fmla="*/ 806450 h 2044699"/>
                <a:gd name="connsiteX665" fmla="*/ 196852 w 1263650"/>
                <a:gd name="connsiteY665" fmla="*/ 809625 h 2044699"/>
                <a:gd name="connsiteX666" fmla="*/ 200027 w 1263650"/>
                <a:gd name="connsiteY666" fmla="*/ 812800 h 2044699"/>
                <a:gd name="connsiteX667" fmla="*/ 202410 w 1263650"/>
                <a:gd name="connsiteY667" fmla="*/ 812800 h 2044699"/>
                <a:gd name="connsiteX668" fmla="*/ 202410 w 1263650"/>
                <a:gd name="connsiteY668" fmla="*/ 808043 h 2044699"/>
                <a:gd name="connsiteX669" fmla="*/ 200026 w 1263650"/>
                <a:gd name="connsiteY669" fmla="*/ 803275 h 2044699"/>
                <a:gd name="connsiteX670" fmla="*/ 196851 w 1263650"/>
                <a:gd name="connsiteY670" fmla="*/ 803275 h 2044699"/>
                <a:gd name="connsiteX671" fmla="*/ 193676 w 1263650"/>
                <a:gd name="connsiteY671" fmla="*/ 803275 h 2044699"/>
                <a:gd name="connsiteX672" fmla="*/ 193676 w 1263650"/>
                <a:gd name="connsiteY672" fmla="*/ 800100 h 2044699"/>
                <a:gd name="connsiteX673" fmla="*/ 193676 w 1263650"/>
                <a:gd name="connsiteY673" fmla="*/ 793750 h 2044699"/>
                <a:gd name="connsiteX674" fmla="*/ 193676 w 1263650"/>
                <a:gd name="connsiteY674" fmla="*/ 787400 h 2044699"/>
                <a:gd name="connsiteX675" fmla="*/ 193676 w 1263650"/>
                <a:gd name="connsiteY675" fmla="*/ 784225 h 2044699"/>
                <a:gd name="connsiteX676" fmla="*/ 193676 w 1263650"/>
                <a:gd name="connsiteY676" fmla="*/ 781050 h 2044699"/>
                <a:gd name="connsiteX677" fmla="*/ 190501 w 1263650"/>
                <a:gd name="connsiteY677" fmla="*/ 777875 h 2044699"/>
                <a:gd name="connsiteX678" fmla="*/ 190501 w 1263650"/>
                <a:gd name="connsiteY678" fmla="*/ 774700 h 2044699"/>
                <a:gd name="connsiteX679" fmla="*/ 187326 w 1263650"/>
                <a:gd name="connsiteY679" fmla="*/ 774700 h 2044699"/>
                <a:gd name="connsiteX680" fmla="*/ 184151 w 1263650"/>
                <a:gd name="connsiteY680" fmla="*/ 777875 h 2044699"/>
                <a:gd name="connsiteX681" fmla="*/ 184151 w 1263650"/>
                <a:gd name="connsiteY681" fmla="*/ 774700 h 2044699"/>
                <a:gd name="connsiteX682" fmla="*/ 184150 w 1263650"/>
                <a:gd name="connsiteY682" fmla="*/ 774700 h 2044699"/>
                <a:gd name="connsiteX683" fmla="*/ 184150 w 1263650"/>
                <a:gd name="connsiteY683" fmla="*/ 777874 h 2044699"/>
                <a:gd name="connsiteX684" fmla="*/ 180976 w 1263650"/>
                <a:gd name="connsiteY684" fmla="*/ 774700 h 2044699"/>
                <a:gd name="connsiteX685" fmla="*/ 180976 w 1263650"/>
                <a:gd name="connsiteY685" fmla="*/ 771525 h 2044699"/>
                <a:gd name="connsiteX686" fmla="*/ 180975 w 1263650"/>
                <a:gd name="connsiteY686" fmla="*/ 771525 h 2044699"/>
                <a:gd name="connsiteX687" fmla="*/ 180975 w 1263650"/>
                <a:gd name="connsiteY687" fmla="*/ 774700 h 2044699"/>
                <a:gd name="connsiteX688" fmla="*/ 180975 w 1263650"/>
                <a:gd name="connsiteY688" fmla="*/ 777875 h 2044699"/>
                <a:gd name="connsiteX689" fmla="*/ 180975 w 1263650"/>
                <a:gd name="connsiteY689" fmla="*/ 781050 h 2044699"/>
                <a:gd name="connsiteX690" fmla="*/ 180976 w 1263650"/>
                <a:gd name="connsiteY690" fmla="*/ 781050 h 2044699"/>
                <a:gd name="connsiteX691" fmla="*/ 180976 w 1263650"/>
                <a:gd name="connsiteY691" fmla="*/ 777875 h 2044699"/>
                <a:gd name="connsiteX692" fmla="*/ 180976 w 1263650"/>
                <a:gd name="connsiteY692" fmla="*/ 774701 h 2044699"/>
                <a:gd name="connsiteX693" fmla="*/ 184150 w 1263650"/>
                <a:gd name="connsiteY693" fmla="*/ 777875 h 2044699"/>
                <a:gd name="connsiteX694" fmla="*/ 184150 w 1263650"/>
                <a:gd name="connsiteY694" fmla="*/ 777874 h 2044699"/>
                <a:gd name="connsiteX695" fmla="*/ 184151 w 1263650"/>
                <a:gd name="connsiteY695" fmla="*/ 777875 h 2044699"/>
                <a:gd name="connsiteX696" fmla="*/ 187326 w 1263650"/>
                <a:gd name="connsiteY696" fmla="*/ 781050 h 2044699"/>
                <a:gd name="connsiteX697" fmla="*/ 190501 w 1263650"/>
                <a:gd name="connsiteY697" fmla="*/ 784225 h 2044699"/>
                <a:gd name="connsiteX698" fmla="*/ 190501 w 1263650"/>
                <a:gd name="connsiteY698" fmla="*/ 787400 h 2044699"/>
                <a:gd name="connsiteX699" fmla="*/ 190500 w 1263650"/>
                <a:gd name="connsiteY699" fmla="*/ 787400 h 2044699"/>
                <a:gd name="connsiteX700" fmla="*/ 190500 w 1263650"/>
                <a:gd name="connsiteY700" fmla="*/ 790575 h 2044699"/>
                <a:gd name="connsiteX701" fmla="*/ 190500 w 1263650"/>
                <a:gd name="connsiteY701" fmla="*/ 796925 h 2044699"/>
                <a:gd name="connsiteX702" fmla="*/ 187325 w 1263650"/>
                <a:gd name="connsiteY702" fmla="*/ 793750 h 2044699"/>
                <a:gd name="connsiteX703" fmla="*/ 180975 w 1263650"/>
                <a:gd name="connsiteY703" fmla="*/ 787400 h 2044699"/>
                <a:gd name="connsiteX704" fmla="*/ 177800 w 1263650"/>
                <a:gd name="connsiteY704" fmla="*/ 784225 h 2044699"/>
                <a:gd name="connsiteX705" fmla="*/ 177800 w 1263650"/>
                <a:gd name="connsiteY705" fmla="*/ 781050 h 2044699"/>
                <a:gd name="connsiteX706" fmla="*/ 184150 w 1263650"/>
                <a:gd name="connsiteY706" fmla="*/ 784225 h 2044699"/>
                <a:gd name="connsiteX707" fmla="*/ 184151 w 1263650"/>
                <a:gd name="connsiteY707" fmla="*/ 784225 h 2044699"/>
                <a:gd name="connsiteX708" fmla="*/ 177801 w 1263650"/>
                <a:gd name="connsiteY708" fmla="*/ 781050 h 2044699"/>
                <a:gd name="connsiteX709" fmla="*/ 177800 w 1263650"/>
                <a:gd name="connsiteY709" fmla="*/ 781050 h 2044699"/>
                <a:gd name="connsiteX710" fmla="*/ 174625 w 1263650"/>
                <a:gd name="connsiteY710" fmla="*/ 781050 h 2044699"/>
                <a:gd name="connsiteX711" fmla="*/ 171450 w 1263650"/>
                <a:gd name="connsiteY711" fmla="*/ 781050 h 2044699"/>
                <a:gd name="connsiteX712" fmla="*/ 171450 w 1263650"/>
                <a:gd name="connsiteY712" fmla="*/ 784225 h 2044699"/>
                <a:gd name="connsiteX713" fmla="*/ 168275 w 1263650"/>
                <a:gd name="connsiteY713" fmla="*/ 787400 h 2044699"/>
                <a:gd name="connsiteX714" fmla="*/ 165100 w 1263650"/>
                <a:gd name="connsiteY714" fmla="*/ 787400 h 2044699"/>
                <a:gd name="connsiteX715" fmla="*/ 161925 w 1263650"/>
                <a:gd name="connsiteY715" fmla="*/ 784225 h 2044699"/>
                <a:gd name="connsiteX716" fmla="*/ 158750 w 1263650"/>
                <a:gd name="connsiteY716" fmla="*/ 787400 h 2044699"/>
                <a:gd name="connsiteX717" fmla="*/ 158750 w 1263650"/>
                <a:gd name="connsiteY717" fmla="*/ 793750 h 2044699"/>
                <a:gd name="connsiteX718" fmla="*/ 161925 w 1263650"/>
                <a:gd name="connsiteY718" fmla="*/ 793750 h 2044699"/>
                <a:gd name="connsiteX719" fmla="*/ 158750 w 1263650"/>
                <a:gd name="connsiteY719" fmla="*/ 800100 h 2044699"/>
                <a:gd name="connsiteX720" fmla="*/ 155575 w 1263650"/>
                <a:gd name="connsiteY720" fmla="*/ 803275 h 2044699"/>
                <a:gd name="connsiteX721" fmla="*/ 155575 w 1263650"/>
                <a:gd name="connsiteY721" fmla="*/ 806450 h 2044699"/>
                <a:gd name="connsiteX722" fmla="*/ 161925 w 1263650"/>
                <a:gd name="connsiteY722" fmla="*/ 809625 h 2044699"/>
                <a:gd name="connsiteX723" fmla="*/ 161925 w 1263650"/>
                <a:gd name="connsiteY723" fmla="*/ 812800 h 2044699"/>
                <a:gd name="connsiteX724" fmla="*/ 158750 w 1263650"/>
                <a:gd name="connsiteY724" fmla="*/ 812800 h 2044699"/>
                <a:gd name="connsiteX725" fmla="*/ 152400 w 1263650"/>
                <a:gd name="connsiteY725" fmla="*/ 812800 h 2044699"/>
                <a:gd name="connsiteX726" fmla="*/ 152400 w 1263650"/>
                <a:gd name="connsiteY726" fmla="*/ 815975 h 2044699"/>
                <a:gd name="connsiteX727" fmla="*/ 152400 w 1263650"/>
                <a:gd name="connsiteY727" fmla="*/ 819150 h 2044699"/>
                <a:gd name="connsiteX728" fmla="*/ 149225 w 1263650"/>
                <a:gd name="connsiteY728" fmla="*/ 822325 h 2044699"/>
                <a:gd name="connsiteX729" fmla="*/ 152400 w 1263650"/>
                <a:gd name="connsiteY729" fmla="*/ 822325 h 2044699"/>
                <a:gd name="connsiteX730" fmla="*/ 155575 w 1263650"/>
                <a:gd name="connsiteY730" fmla="*/ 825500 h 2044699"/>
                <a:gd name="connsiteX731" fmla="*/ 155575 w 1263650"/>
                <a:gd name="connsiteY731" fmla="*/ 828675 h 2044699"/>
                <a:gd name="connsiteX732" fmla="*/ 158750 w 1263650"/>
                <a:gd name="connsiteY732" fmla="*/ 831850 h 2044699"/>
                <a:gd name="connsiteX733" fmla="*/ 155575 w 1263650"/>
                <a:gd name="connsiteY733" fmla="*/ 831850 h 2044699"/>
                <a:gd name="connsiteX734" fmla="*/ 155575 w 1263650"/>
                <a:gd name="connsiteY734" fmla="*/ 835025 h 2044699"/>
                <a:gd name="connsiteX735" fmla="*/ 152400 w 1263650"/>
                <a:gd name="connsiteY735" fmla="*/ 835025 h 2044699"/>
                <a:gd name="connsiteX736" fmla="*/ 152400 w 1263650"/>
                <a:gd name="connsiteY736" fmla="*/ 828675 h 2044699"/>
                <a:gd name="connsiteX737" fmla="*/ 149225 w 1263650"/>
                <a:gd name="connsiteY737" fmla="*/ 828675 h 2044699"/>
                <a:gd name="connsiteX738" fmla="*/ 149225 w 1263650"/>
                <a:gd name="connsiteY738" fmla="*/ 838200 h 2044699"/>
                <a:gd name="connsiteX739" fmla="*/ 149225 w 1263650"/>
                <a:gd name="connsiteY739" fmla="*/ 841375 h 2044699"/>
                <a:gd name="connsiteX740" fmla="*/ 146050 w 1263650"/>
                <a:gd name="connsiteY740" fmla="*/ 841375 h 2044699"/>
                <a:gd name="connsiteX741" fmla="*/ 142875 w 1263650"/>
                <a:gd name="connsiteY741" fmla="*/ 841375 h 2044699"/>
                <a:gd name="connsiteX742" fmla="*/ 142875 w 1263650"/>
                <a:gd name="connsiteY742" fmla="*/ 838200 h 2044699"/>
                <a:gd name="connsiteX743" fmla="*/ 127000 w 1263650"/>
                <a:gd name="connsiteY743" fmla="*/ 819150 h 2044699"/>
                <a:gd name="connsiteX744" fmla="*/ 123825 w 1263650"/>
                <a:gd name="connsiteY744" fmla="*/ 815975 h 2044699"/>
                <a:gd name="connsiteX745" fmla="*/ 123825 w 1263650"/>
                <a:gd name="connsiteY745" fmla="*/ 819150 h 2044699"/>
                <a:gd name="connsiteX746" fmla="*/ 120650 w 1263650"/>
                <a:gd name="connsiteY746" fmla="*/ 819150 h 2044699"/>
                <a:gd name="connsiteX747" fmla="*/ 111125 w 1263650"/>
                <a:gd name="connsiteY747" fmla="*/ 806450 h 2044699"/>
                <a:gd name="connsiteX748" fmla="*/ 107950 w 1263650"/>
                <a:gd name="connsiteY748" fmla="*/ 793750 h 2044699"/>
                <a:gd name="connsiteX749" fmla="*/ 95250 w 1263650"/>
                <a:gd name="connsiteY749" fmla="*/ 787400 h 2044699"/>
                <a:gd name="connsiteX750" fmla="*/ 95250 w 1263650"/>
                <a:gd name="connsiteY750" fmla="*/ 781050 h 2044699"/>
                <a:gd name="connsiteX751" fmla="*/ 95250 w 1263650"/>
                <a:gd name="connsiteY751" fmla="*/ 777875 h 2044699"/>
                <a:gd name="connsiteX752" fmla="*/ 88900 w 1263650"/>
                <a:gd name="connsiteY752" fmla="*/ 781050 h 2044699"/>
                <a:gd name="connsiteX753" fmla="*/ 90805 w 1263650"/>
                <a:gd name="connsiteY753" fmla="*/ 784860 h 2044699"/>
                <a:gd name="connsiteX754" fmla="*/ 85725 w 1263650"/>
                <a:gd name="connsiteY754" fmla="*/ 787400 h 2044699"/>
                <a:gd name="connsiteX755" fmla="*/ 85725 w 1263650"/>
                <a:gd name="connsiteY755" fmla="*/ 793750 h 2044699"/>
                <a:gd name="connsiteX756" fmla="*/ 79375 w 1263650"/>
                <a:gd name="connsiteY756" fmla="*/ 790575 h 2044699"/>
                <a:gd name="connsiteX757" fmla="*/ 95250 w 1263650"/>
                <a:gd name="connsiteY757" fmla="*/ 762000 h 2044699"/>
                <a:gd name="connsiteX758" fmla="*/ 95250 w 1263650"/>
                <a:gd name="connsiteY758" fmla="*/ 746125 h 2044699"/>
                <a:gd name="connsiteX759" fmla="*/ 104775 w 1263650"/>
                <a:gd name="connsiteY759" fmla="*/ 771525 h 2044699"/>
                <a:gd name="connsiteX760" fmla="*/ 111125 w 1263650"/>
                <a:gd name="connsiteY760" fmla="*/ 781050 h 2044699"/>
                <a:gd name="connsiteX761" fmla="*/ 101600 w 1263650"/>
                <a:gd name="connsiteY761" fmla="*/ 752475 h 2044699"/>
                <a:gd name="connsiteX762" fmla="*/ 98425 w 1263650"/>
                <a:gd name="connsiteY762" fmla="*/ 746125 h 2044699"/>
                <a:gd name="connsiteX763" fmla="*/ 95250 w 1263650"/>
                <a:gd name="connsiteY763" fmla="*/ 733425 h 2044699"/>
                <a:gd name="connsiteX764" fmla="*/ 92075 w 1263650"/>
                <a:gd name="connsiteY764" fmla="*/ 730250 h 2044699"/>
                <a:gd name="connsiteX765" fmla="*/ 88900 w 1263650"/>
                <a:gd name="connsiteY765" fmla="*/ 730250 h 2044699"/>
                <a:gd name="connsiteX766" fmla="*/ 85725 w 1263650"/>
                <a:gd name="connsiteY766" fmla="*/ 733425 h 2044699"/>
                <a:gd name="connsiteX767" fmla="*/ 85725 w 1263650"/>
                <a:gd name="connsiteY767" fmla="*/ 730250 h 2044699"/>
                <a:gd name="connsiteX768" fmla="*/ 85725 w 1263650"/>
                <a:gd name="connsiteY768" fmla="*/ 727075 h 2044699"/>
                <a:gd name="connsiteX769" fmla="*/ 85725 w 1263650"/>
                <a:gd name="connsiteY769" fmla="*/ 717550 h 2044699"/>
                <a:gd name="connsiteX770" fmla="*/ 85725 w 1263650"/>
                <a:gd name="connsiteY770" fmla="*/ 708025 h 2044699"/>
                <a:gd name="connsiteX771" fmla="*/ 82550 w 1263650"/>
                <a:gd name="connsiteY771" fmla="*/ 704850 h 2044699"/>
                <a:gd name="connsiteX772" fmla="*/ 82550 w 1263650"/>
                <a:gd name="connsiteY772" fmla="*/ 701675 h 2044699"/>
                <a:gd name="connsiteX773" fmla="*/ 60325 w 1263650"/>
                <a:gd name="connsiteY773" fmla="*/ 673100 h 2044699"/>
                <a:gd name="connsiteX774" fmla="*/ 50800 w 1263650"/>
                <a:gd name="connsiteY774" fmla="*/ 641350 h 2044699"/>
                <a:gd name="connsiteX775" fmla="*/ 38100 w 1263650"/>
                <a:gd name="connsiteY775" fmla="*/ 625475 h 2044699"/>
                <a:gd name="connsiteX776" fmla="*/ 31750 w 1263650"/>
                <a:gd name="connsiteY776" fmla="*/ 615950 h 2044699"/>
                <a:gd name="connsiteX777" fmla="*/ 22225 w 1263650"/>
                <a:gd name="connsiteY777" fmla="*/ 590550 h 2044699"/>
                <a:gd name="connsiteX778" fmla="*/ 22225 w 1263650"/>
                <a:gd name="connsiteY778" fmla="*/ 584200 h 2044699"/>
                <a:gd name="connsiteX779" fmla="*/ 28575 w 1263650"/>
                <a:gd name="connsiteY779" fmla="*/ 581025 h 2044699"/>
                <a:gd name="connsiteX780" fmla="*/ 31750 w 1263650"/>
                <a:gd name="connsiteY780" fmla="*/ 568325 h 2044699"/>
                <a:gd name="connsiteX781" fmla="*/ 31750 w 1263650"/>
                <a:gd name="connsiteY781" fmla="*/ 552450 h 2044699"/>
                <a:gd name="connsiteX782" fmla="*/ 28575 w 1263650"/>
                <a:gd name="connsiteY782" fmla="*/ 536575 h 2044699"/>
                <a:gd name="connsiteX783" fmla="*/ 28575 w 1263650"/>
                <a:gd name="connsiteY783" fmla="*/ 508000 h 2044699"/>
                <a:gd name="connsiteX784" fmla="*/ 38100 w 1263650"/>
                <a:gd name="connsiteY784" fmla="*/ 482600 h 2044699"/>
                <a:gd name="connsiteX785" fmla="*/ 47625 w 1263650"/>
                <a:gd name="connsiteY785" fmla="*/ 473075 h 2044699"/>
                <a:gd name="connsiteX786" fmla="*/ 47625 w 1263650"/>
                <a:gd name="connsiteY786" fmla="*/ 463550 h 2044699"/>
                <a:gd name="connsiteX787" fmla="*/ 50800 w 1263650"/>
                <a:gd name="connsiteY787" fmla="*/ 447675 h 2044699"/>
                <a:gd name="connsiteX788" fmla="*/ 47625 w 1263650"/>
                <a:gd name="connsiteY788" fmla="*/ 438150 h 2044699"/>
                <a:gd name="connsiteX789" fmla="*/ 47625 w 1263650"/>
                <a:gd name="connsiteY789" fmla="*/ 419100 h 2044699"/>
                <a:gd name="connsiteX790" fmla="*/ 44450 w 1263650"/>
                <a:gd name="connsiteY790" fmla="*/ 409575 h 2044699"/>
                <a:gd name="connsiteX791" fmla="*/ 41275 w 1263650"/>
                <a:gd name="connsiteY791" fmla="*/ 400050 h 2044699"/>
                <a:gd name="connsiteX792" fmla="*/ 34925 w 1263650"/>
                <a:gd name="connsiteY792" fmla="*/ 381000 h 2044699"/>
                <a:gd name="connsiteX793" fmla="*/ 31750 w 1263650"/>
                <a:gd name="connsiteY793" fmla="*/ 381000 h 2044699"/>
                <a:gd name="connsiteX794" fmla="*/ 31750 w 1263650"/>
                <a:gd name="connsiteY794" fmla="*/ 374650 h 2044699"/>
                <a:gd name="connsiteX795" fmla="*/ 25400 w 1263650"/>
                <a:gd name="connsiteY795" fmla="*/ 374650 h 2044699"/>
                <a:gd name="connsiteX796" fmla="*/ 28575 w 1263650"/>
                <a:gd name="connsiteY796" fmla="*/ 361950 h 2044699"/>
                <a:gd name="connsiteX797" fmla="*/ 25400 w 1263650"/>
                <a:gd name="connsiteY797" fmla="*/ 358775 h 2044699"/>
                <a:gd name="connsiteX798" fmla="*/ 19050 w 1263650"/>
                <a:gd name="connsiteY798" fmla="*/ 352425 h 2044699"/>
                <a:gd name="connsiteX799" fmla="*/ 0 w 1263650"/>
                <a:gd name="connsiteY799" fmla="*/ 320675 h 2044699"/>
                <a:gd name="connsiteX800" fmla="*/ 3175 w 1263650"/>
                <a:gd name="connsiteY800" fmla="*/ 307975 h 2044699"/>
                <a:gd name="connsiteX801" fmla="*/ 3175 w 1263650"/>
                <a:gd name="connsiteY801" fmla="*/ 282575 h 2044699"/>
                <a:gd name="connsiteX802" fmla="*/ 12700 w 1263650"/>
                <a:gd name="connsiteY802" fmla="*/ 263525 h 2044699"/>
                <a:gd name="connsiteX803" fmla="*/ 22225 w 1263650"/>
                <a:gd name="connsiteY803" fmla="*/ 254000 h 2044699"/>
                <a:gd name="connsiteX804" fmla="*/ 22225 w 1263650"/>
                <a:gd name="connsiteY804" fmla="*/ 250825 h 2044699"/>
                <a:gd name="connsiteX805" fmla="*/ 25400 w 1263650"/>
                <a:gd name="connsiteY805" fmla="*/ 250825 h 2044699"/>
                <a:gd name="connsiteX806" fmla="*/ 34925 w 1263650"/>
                <a:gd name="connsiteY806" fmla="*/ 234950 h 2044699"/>
                <a:gd name="connsiteX807" fmla="*/ 38100 w 1263650"/>
                <a:gd name="connsiteY807" fmla="*/ 231775 h 2044699"/>
                <a:gd name="connsiteX808" fmla="*/ 41275 w 1263650"/>
                <a:gd name="connsiteY808" fmla="*/ 231775 h 2044699"/>
                <a:gd name="connsiteX809" fmla="*/ 41275 w 1263650"/>
                <a:gd name="connsiteY809" fmla="*/ 234950 h 2044699"/>
                <a:gd name="connsiteX810" fmla="*/ 38100 w 1263650"/>
                <a:gd name="connsiteY810" fmla="*/ 238125 h 2044699"/>
                <a:gd name="connsiteX811" fmla="*/ 34925 w 1263650"/>
                <a:gd name="connsiteY811" fmla="*/ 238125 h 2044699"/>
                <a:gd name="connsiteX812" fmla="*/ 34925 w 1263650"/>
                <a:gd name="connsiteY812" fmla="*/ 241300 h 2044699"/>
                <a:gd name="connsiteX813" fmla="*/ 38100 w 1263650"/>
                <a:gd name="connsiteY813" fmla="*/ 244475 h 2044699"/>
                <a:gd name="connsiteX814" fmla="*/ 41275 w 1263650"/>
                <a:gd name="connsiteY814" fmla="*/ 244475 h 2044699"/>
                <a:gd name="connsiteX815" fmla="*/ 41275 w 1263650"/>
                <a:gd name="connsiteY815" fmla="*/ 241300 h 2044699"/>
                <a:gd name="connsiteX816" fmla="*/ 44450 w 1263650"/>
                <a:gd name="connsiteY816" fmla="*/ 238125 h 2044699"/>
                <a:gd name="connsiteX817" fmla="*/ 44450 w 1263650"/>
                <a:gd name="connsiteY817" fmla="*/ 234950 h 2044699"/>
                <a:gd name="connsiteX818" fmla="*/ 47625 w 1263650"/>
                <a:gd name="connsiteY818" fmla="*/ 231775 h 2044699"/>
                <a:gd name="connsiteX819" fmla="*/ 50800 w 1263650"/>
                <a:gd name="connsiteY819" fmla="*/ 228600 h 2044699"/>
                <a:gd name="connsiteX820" fmla="*/ 53975 w 1263650"/>
                <a:gd name="connsiteY820" fmla="*/ 228600 h 2044699"/>
                <a:gd name="connsiteX821" fmla="*/ 57150 w 1263650"/>
                <a:gd name="connsiteY821" fmla="*/ 225425 h 2044699"/>
                <a:gd name="connsiteX822" fmla="*/ 60325 w 1263650"/>
                <a:gd name="connsiteY822" fmla="*/ 225425 h 2044699"/>
                <a:gd name="connsiteX823" fmla="*/ 63500 w 1263650"/>
                <a:gd name="connsiteY823" fmla="*/ 222250 h 2044699"/>
                <a:gd name="connsiteX824" fmla="*/ 66675 w 1263650"/>
                <a:gd name="connsiteY824" fmla="*/ 222250 h 2044699"/>
                <a:gd name="connsiteX825" fmla="*/ 66675 w 1263650"/>
                <a:gd name="connsiteY825" fmla="*/ 219075 h 2044699"/>
                <a:gd name="connsiteX826" fmla="*/ 63500 w 1263650"/>
                <a:gd name="connsiteY826" fmla="*/ 219075 h 2044699"/>
                <a:gd name="connsiteX827" fmla="*/ 63500 w 1263650"/>
                <a:gd name="connsiteY827" fmla="*/ 215900 h 2044699"/>
                <a:gd name="connsiteX828" fmla="*/ 57150 w 1263650"/>
                <a:gd name="connsiteY828" fmla="*/ 215900 h 2044699"/>
                <a:gd name="connsiteX829" fmla="*/ 57150 w 1263650"/>
                <a:gd name="connsiteY829" fmla="*/ 219075 h 2044699"/>
                <a:gd name="connsiteX830" fmla="*/ 53975 w 1263650"/>
                <a:gd name="connsiteY830" fmla="*/ 219075 h 2044699"/>
                <a:gd name="connsiteX831" fmla="*/ 47625 w 1263650"/>
                <a:gd name="connsiteY831" fmla="*/ 228600 h 2044699"/>
                <a:gd name="connsiteX832" fmla="*/ 44450 w 1263650"/>
                <a:gd name="connsiteY832" fmla="*/ 228600 h 2044699"/>
                <a:gd name="connsiteX833" fmla="*/ 41275 w 1263650"/>
                <a:gd name="connsiteY833" fmla="*/ 225425 h 2044699"/>
                <a:gd name="connsiteX834" fmla="*/ 44450 w 1263650"/>
                <a:gd name="connsiteY834" fmla="*/ 222250 h 2044699"/>
                <a:gd name="connsiteX835" fmla="*/ 47625 w 1263650"/>
                <a:gd name="connsiteY835" fmla="*/ 215900 h 2044699"/>
                <a:gd name="connsiteX836" fmla="*/ 66675 w 1263650"/>
                <a:gd name="connsiteY836" fmla="*/ 193675 h 2044699"/>
                <a:gd name="connsiteX837" fmla="*/ 69850 w 1263650"/>
                <a:gd name="connsiteY837" fmla="*/ 184150 h 2044699"/>
                <a:gd name="connsiteX838" fmla="*/ 69850 w 1263650"/>
                <a:gd name="connsiteY838" fmla="*/ 177800 h 2044699"/>
                <a:gd name="connsiteX839" fmla="*/ 73025 w 1263650"/>
                <a:gd name="connsiteY839" fmla="*/ 165100 h 2044699"/>
                <a:gd name="connsiteX840" fmla="*/ 76200 w 1263650"/>
                <a:gd name="connsiteY840" fmla="*/ 155575 h 2044699"/>
                <a:gd name="connsiteX841" fmla="*/ 95250 w 1263650"/>
                <a:gd name="connsiteY841" fmla="*/ 120650 h 2044699"/>
                <a:gd name="connsiteX842" fmla="*/ 98425 w 1263650"/>
                <a:gd name="connsiteY842" fmla="*/ 104775 h 2044699"/>
                <a:gd name="connsiteX843" fmla="*/ 98425 w 1263650"/>
                <a:gd name="connsiteY843" fmla="*/ 92075 h 2044699"/>
                <a:gd name="connsiteX844" fmla="*/ 104775 w 1263650"/>
                <a:gd name="connsiteY844" fmla="*/ 92075 h 2044699"/>
                <a:gd name="connsiteX845" fmla="*/ 98425 w 1263650"/>
                <a:gd name="connsiteY845" fmla="*/ 88900 h 2044699"/>
                <a:gd name="connsiteX846" fmla="*/ 101600 w 1263650"/>
                <a:gd name="connsiteY846" fmla="*/ 53975 h 2044699"/>
                <a:gd name="connsiteX847" fmla="*/ 92075 w 1263650"/>
                <a:gd name="connsiteY847" fmla="*/ 50800 h 2044699"/>
                <a:gd name="connsiteX848" fmla="*/ 88900 w 1263650"/>
                <a:gd name="connsiteY848" fmla="*/ 41275 h 2044699"/>
                <a:gd name="connsiteX849" fmla="*/ 98425 w 1263650"/>
                <a:gd name="connsiteY849" fmla="*/ 28575 h 2044699"/>
                <a:gd name="connsiteX850" fmla="*/ 104775 w 1263650"/>
                <a:gd name="connsiteY850" fmla="*/ 15875 h 2044699"/>
                <a:gd name="connsiteX851" fmla="*/ 104775 w 1263650"/>
                <a:gd name="connsiteY851" fmla="*/ 12700 h 2044699"/>
                <a:gd name="connsiteX852" fmla="*/ 104775 w 1263650"/>
                <a:gd name="connsiteY852" fmla="*/ 0 h 2044699"/>
                <a:gd name="connsiteX0" fmla="*/ 568325 w 1263650"/>
                <a:gd name="connsiteY0" fmla="*/ 1797049 h 2044699"/>
                <a:gd name="connsiteX1" fmla="*/ 561975 w 1263650"/>
                <a:gd name="connsiteY1" fmla="*/ 1797049 h 2044699"/>
                <a:gd name="connsiteX2" fmla="*/ 565150 w 1263650"/>
                <a:gd name="connsiteY2" fmla="*/ 1797049 h 2044699"/>
                <a:gd name="connsiteX3" fmla="*/ 568325 w 1263650"/>
                <a:gd name="connsiteY3" fmla="*/ 1797049 h 2044699"/>
                <a:gd name="connsiteX4" fmla="*/ 654050 w 1263650"/>
                <a:gd name="connsiteY4" fmla="*/ 1784349 h 2044699"/>
                <a:gd name="connsiteX5" fmla="*/ 657225 w 1263650"/>
                <a:gd name="connsiteY5" fmla="*/ 1784349 h 2044699"/>
                <a:gd name="connsiteX6" fmla="*/ 657225 w 1263650"/>
                <a:gd name="connsiteY6" fmla="*/ 1787524 h 2044699"/>
                <a:gd name="connsiteX7" fmla="*/ 654050 w 1263650"/>
                <a:gd name="connsiteY7" fmla="*/ 1787524 h 2044699"/>
                <a:gd name="connsiteX8" fmla="*/ 654050 w 1263650"/>
                <a:gd name="connsiteY8" fmla="*/ 1784349 h 2044699"/>
                <a:gd name="connsiteX9" fmla="*/ 320675 w 1263650"/>
                <a:gd name="connsiteY9" fmla="*/ 1441449 h 2044699"/>
                <a:gd name="connsiteX10" fmla="*/ 320678 w 1263650"/>
                <a:gd name="connsiteY10" fmla="*/ 1441452 h 2044699"/>
                <a:gd name="connsiteX11" fmla="*/ 320678 w 1263650"/>
                <a:gd name="connsiteY11" fmla="*/ 1441449 h 2044699"/>
                <a:gd name="connsiteX12" fmla="*/ 320675 w 1263650"/>
                <a:gd name="connsiteY12" fmla="*/ 1441449 h 2044699"/>
                <a:gd name="connsiteX13" fmla="*/ 200026 w 1263650"/>
                <a:gd name="connsiteY13" fmla="*/ 857250 h 2044699"/>
                <a:gd name="connsiteX14" fmla="*/ 202410 w 1263650"/>
                <a:gd name="connsiteY14" fmla="*/ 859634 h 2044699"/>
                <a:gd name="connsiteX15" fmla="*/ 202410 w 1263650"/>
                <a:gd name="connsiteY15" fmla="*/ 859633 h 2044699"/>
                <a:gd name="connsiteX16" fmla="*/ 200027 w 1263650"/>
                <a:gd name="connsiteY16" fmla="*/ 857250 h 2044699"/>
                <a:gd name="connsiteX17" fmla="*/ 200026 w 1263650"/>
                <a:gd name="connsiteY17" fmla="*/ 857250 h 2044699"/>
                <a:gd name="connsiteX18" fmla="*/ 193676 w 1263650"/>
                <a:gd name="connsiteY18" fmla="*/ 854075 h 2044699"/>
                <a:gd name="connsiteX19" fmla="*/ 193676 w 1263650"/>
                <a:gd name="connsiteY19" fmla="*/ 857250 h 2044699"/>
                <a:gd name="connsiteX20" fmla="*/ 193677 w 1263650"/>
                <a:gd name="connsiteY20" fmla="*/ 857250 h 2044699"/>
                <a:gd name="connsiteX21" fmla="*/ 193677 w 1263650"/>
                <a:gd name="connsiteY21" fmla="*/ 854075 h 2044699"/>
                <a:gd name="connsiteX22" fmla="*/ 193676 w 1263650"/>
                <a:gd name="connsiteY22" fmla="*/ 854075 h 2044699"/>
                <a:gd name="connsiteX23" fmla="*/ 190501 w 1263650"/>
                <a:gd name="connsiteY23" fmla="*/ 847724 h 2044699"/>
                <a:gd name="connsiteX24" fmla="*/ 190501 w 1263650"/>
                <a:gd name="connsiteY24" fmla="*/ 847725 h 2044699"/>
                <a:gd name="connsiteX25" fmla="*/ 190501 w 1263650"/>
                <a:gd name="connsiteY25" fmla="*/ 850900 h 2044699"/>
                <a:gd name="connsiteX26" fmla="*/ 190501 w 1263650"/>
                <a:gd name="connsiteY26" fmla="*/ 854075 h 2044699"/>
                <a:gd name="connsiteX27" fmla="*/ 190502 w 1263650"/>
                <a:gd name="connsiteY27" fmla="*/ 854075 h 2044699"/>
                <a:gd name="connsiteX28" fmla="*/ 190502 w 1263650"/>
                <a:gd name="connsiteY28" fmla="*/ 850900 h 2044699"/>
                <a:gd name="connsiteX29" fmla="*/ 190502 w 1263650"/>
                <a:gd name="connsiteY29" fmla="*/ 847725 h 2044699"/>
                <a:gd name="connsiteX30" fmla="*/ 190501 w 1263650"/>
                <a:gd name="connsiteY30" fmla="*/ 847724 h 2044699"/>
                <a:gd name="connsiteX31" fmla="*/ 187326 w 1263650"/>
                <a:gd name="connsiteY31" fmla="*/ 838200 h 2044699"/>
                <a:gd name="connsiteX32" fmla="*/ 187326 w 1263650"/>
                <a:gd name="connsiteY32" fmla="*/ 841375 h 2044699"/>
                <a:gd name="connsiteX33" fmla="*/ 187326 w 1263650"/>
                <a:gd name="connsiteY33" fmla="*/ 844550 h 2044699"/>
                <a:gd name="connsiteX34" fmla="*/ 187327 w 1263650"/>
                <a:gd name="connsiteY34" fmla="*/ 844550 h 2044699"/>
                <a:gd name="connsiteX35" fmla="*/ 187327 w 1263650"/>
                <a:gd name="connsiteY35" fmla="*/ 841375 h 2044699"/>
                <a:gd name="connsiteX36" fmla="*/ 187327 w 1263650"/>
                <a:gd name="connsiteY36" fmla="*/ 838200 h 2044699"/>
                <a:gd name="connsiteX37" fmla="*/ 187326 w 1263650"/>
                <a:gd name="connsiteY37" fmla="*/ 838200 h 2044699"/>
                <a:gd name="connsiteX38" fmla="*/ 184151 w 1263650"/>
                <a:gd name="connsiteY38" fmla="*/ 835025 h 2044699"/>
                <a:gd name="connsiteX39" fmla="*/ 184151 w 1263650"/>
                <a:gd name="connsiteY39" fmla="*/ 838200 h 2044699"/>
                <a:gd name="connsiteX40" fmla="*/ 184152 w 1263650"/>
                <a:gd name="connsiteY40" fmla="*/ 838200 h 2044699"/>
                <a:gd name="connsiteX41" fmla="*/ 184152 w 1263650"/>
                <a:gd name="connsiteY41" fmla="*/ 835025 h 2044699"/>
                <a:gd name="connsiteX42" fmla="*/ 184151 w 1263650"/>
                <a:gd name="connsiteY42" fmla="*/ 835025 h 2044699"/>
                <a:gd name="connsiteX43" fmla="*/ 177801 w 1263650"/>
                <a:gd name="connsiteY43" fmla="*/ 831850 h 2044699"/>
                <a:gd name="connsiteX44" fmla="*/ 177801 w 1263650"/>
                <a:gd name="connsiteY44" fmla="*/ 835025 h 2044699"/>
                <a:gd name="connsiteX45" fmla="*/ 177802 w 1263650"/>
                <a:gd name="connsiteY45" fmla="*/ 835025 h 2044699"/>
                <a:gd name="connsiteX46" fmla="*/ 177802 w 1263650"/>
                <a:gd name="connsiteY46" fmla="*/ 831850 h 2044699"/>
                <a:gd name="connsiteX47" fmla="*/ 177801 w 1263650"/>
                <a:gd name="connsiteY47" fmla="*/ 831850 h 2044699"/>
                <a:gd name="connsiteX48" fmla="*/ 187325 w 1263650"/>
                <a:gd name="connsiteY48" fmla="*/ 784225 h 2044699"/>
                <a:gd name="connsiteX49" fmla="*/ 187325 w 1263650"/>
                <a:gd name="connsiteY49" fmla="*/ 787400 h 2044699"/>
                <a:gd name="connsiteX50" fmla="*/ 187326 w 1263650"/>
                <a:gd name="connsiteY50" fmla="*/ 787400 h 2044699"/>
                <a:gd name="connsiteX51" fmla="*/ 187326 w 1263650"/>
                <a:gd name="connsiteY51" fmla="*/ 784225 h 2044699"/>
                <a:gd name="connsiteX52" fmla="*/ 187325 w 1263650"/>
                <a:gd name="connsiteY52" fmla="*/ 784225 h 2044699"/>
                <a:gd name="connsiteX53" fmla="*/ 92075 w 1263650"/>
                <a:gd name="connsiteY53" fmla="*/ 784225 h 2044699"/>
                <a:gd name="connsiteX54" fmla="*/ 92075 w 1263650"/>
                <a:gd name="connsiteY54" fmla="*/ 787400 h 2044699"/>
                <a:gd name="connsiteX55" fmla="*/ 90805 w 1263650"/>
                <a:gd name="connsiteY55" fmla="*/ 784860 h 2044699"/>
                <a:gd name="connsiteX56" fmla="*/ 92075 w 1263650"/>
                <a:gd name="connsiteY56" fmla="*/ 784225 h 2044699"/>
                <a:gd name="connsiteX57" fmla="*/ 180975 w 1263650"/>
                <a:gd name="connsiteY57" fmla="*/ 774700 h 2044699"/>
                <a:gd name="connsiteX58" fmla="*/ 180976 w 1263650"/>
                <a:gd name="connsiteY58" fmla="*/ 774700 h 2044699"/>
                <a:gd name="connsiteX59" fmla="*/ 180976 w 1263650"/>
                <a:gd name="connsiteY59" fmla="*/ 774701 h 2044699"/>
                <a:gd name="connsiteX60" fmla="*/ 180975 w 1263650"/>
                <a:gd name="connsiteY60" fmla="*/ 774700 h 2044699"/>
                <a:gd name="connsiteX61" fmla="*/ 184150 w 1263650"/>
                <a:gd name="connsiteY61" fmla="*/ 769937 h 2044699"/>
                <a:gd name="connsiteX62" fmla="*/ 184150 w 1263650"/>
                <a:gd name="connsiteY62" fmla="*/ 771525 h 2044699"/>
                <a:gd name="connsiteX63" fmla="*/ 184151 w 1263650"/>
                <a:gd name="connsiteY63" fmla="*/ 771525 h 2044699"/>
                <a:gd name="connsiteX64" fmla="*/ 184151 w 1263650"/>
                <a:gd name="connsiteY64" fmla="*/ 769937 h 2044699"/>
                <a:gd name="connsiteX65" fmla="*/ 184150 w 1263650"/>
                <a:gd name="connsiteY65" fmla="*/ 769937 h 2044699"/>
                <a:gd name="connsiteX66" fmla="*/ 555625 w 1263650"/>
                <a:gd name="connsiteY66" fmla="*/ 641350 h 2044699"/>
                <a:gd name="connsiteX67" fmla="*/ 561975 w 1263650"/>
                <a:gd name="connsiteY67" fmla="*/ 644525 h 2044699"/>
                <a:gd name="connsiteX68" fmla="*/ 561976 w 1263650"/>
                <a:gd name="connsiteY68" fmla="*/ 644525 h 2044699"/>
                <a:gd name="connsiteX69" fmla="*/ 555626 w 1263650"/>
                <a:gd name="connsiteY69" fmla="*/ 641350 h 2044699"/>
                <a:gd name="connsiteX70" fmla="*/ 555625 w 1263650"/>
                <a:gd name="connsiteY70" fmla="*/ 641350 h 2044699"/>
                <a:gd name="connsiteX71" fmla="*/ 104775 w 1263650"/>
                <a:gd name="connsiteY71" fmla="*/ 0 h 2044699"/>
                <a:gd name="connsiteX72" fmla="*/ 107950 w 1263650"/>
                <a:gd name="connsiteY72" fmla="*/ 3175 h 2044699"/>
                <a:gd name="connsiteX73" fmla="*/ 114300 w 1263650"/>
                <a:gd name="connsiteY73" fmla="*/ 3175 h 2044699"/>
                <a:gd name="connsiteX74" fmla="*/ 123825 w 1263650"/>
                <a:gd name="connsiteY74" fmla="*/ 6350 h 2044699"/>
                <a:gd name="connsiteX75" fmla="*/ 133350 w 1263650"/>
                <a:gd name="connsiteY75" fmla="*/ 9525 h 2044699"/>
                <a:gd name="connsiteX76" fmla="*/ 136525 w 1263650"/>
                <a:gd name="connsiteY76" fmla="*/ 9525 h 2044699"/>
                <a:gd name="connsiteX77" fmla="*/ 146050 w 1263650"/>
                <a:gd name="connsiteY77" fmla="*/ 12700 h 2044699"/>
                <a:gd name="connsiteX78" fmla="*/ 155575 w 1263650"/>
                <a:gd name="connsiteY78" fmla="*/ 15875 h 2044699"/>
                <a:gd name="connsiteX79" fmla="*/ 158750 w 1263650"/>
                <a:gd name="connsiteY79" fmla="*/ 15875 h 2044699"/>
                <a:gd name="connsiteX80" fmla="*/ 161925 w 1263650"/>
                <a:gd name="connsiteY80" fmla="*/ 15875 h 2044699"/>
                <a:gd name="connsiteX81" fmla="*/ 180975 w 1263650"/>
                <a:gd name="connsiteY81" fmla="*/ 22225 h 2044699"/>
                <a:gd name="connsiteX82" fmla="*/ 190500 w 1263650"/>
                <a:gd name="connsiteY82" fmla="*/ 22225 h 2044699"/>
                <a:gd name="connsiteX83" fmla="*/ 200025 w 1263650"/>
                <a:gd name="connsiteY83" fmla="*/ 25400 h 2044699"/>
                <a:gd name="connsiteX84" fmla="*/ 203200 w 1263650"/>
                <a:gd name="connsiteY84" fmla="*/ 28575 h 2044699"/>
                <a:gd name="connsiteX85" fmla="*/ 215900 w 1263650"/>
                <a:gd name="connsiteY85" fmla="*/ 28575 h 2044699"/>
                <a:gd name="connsiteX86" fmla="*/ 215900 w 1263650"/>
                <a:gd name="connsiteY86" fmla="*/ 31750 h 2044699"/>
                <a:gd name="connsiteX87" fmla="*/ 219075 w 1263650"/>
                <a:gd name="connsiteY87" fmla="*/ 31750 h 2044699"/>
                <a:gd name="connsiteX88" fmla="*/ 222250 w 1263650"/>
                <a:gd name="connsiteY88" fmla="*/ 31750 h 2044699"/>
                <a:gd name="connsiteX89" fmla="*/ 225425 w 1263650"/>
                <a:gd name="connsiteY89" fmla="*/ 31750 h 2044699"/>
                <a:gd name="connsiteX90" fmla="*/ 228600 w 1263650"/>
                <a:gd name="connsiteY90" fmla="*/ 31750 h 2044699"/>
                <a:gd name="connsiteX91" fmla="*/ 231775 w 1263650"/>
                <a:gd name="connsiteY91" fmla="*/ 34925 h 2044699"/>
                <a:gd name="connsiteX92" fmla="*/ 238125 w 1263650"/>
                <a:gd name="connsiteY92" fmla="*/ 34925 h 2044699"/>
                <a:gd name="connsiteX93" fmla="*/ 247650 w 1263650"/>
                <a:gd name="connsiteY93" fmla="*/ 38100 h 2044699"/>
                <a:gd name="connsiteX94" fmla="*/ 263525 w 1263650"/>
                <a:gd name="connsiteY94" fmla="*/ 41275 h 2044699"/>
                <a:gd name="connsiteX95" fmla="*/ 269875 w 1263650"/>
                <a:gd name="connsiteY95" fmla="*/ 44450 h 2044699"/>
                <a:gd name="connsiteX96" fmla="*/ 282575 w 1263650"/>
                <a:gd name="connsiteY96" fmla="*/ 47625 h 2044699"/>
                <a:gd name="connsiteX97" fmla="*/ 307975 w 1263650"/>
                <a:gd name="connsiteY97" fmla="*/ 53975 h 2044699"/>
                <a:gd name="connsiteX98" fmla="*/ 314325 w 1263650"/>
                <a:gd name="connsiteY98" fmla="*/ 53975 h 2044699"/>
                <a:gd name="connsiteX99" fmla="*/ 320675 w 1263650"/>
                <a:gd name="connsiteY99" fmla="*/ 57150 h 2044699"/>
                <a:gd name="connsiteX100" fmla="*/ 327025 w 1263650"/>
                <a:gd name="connsiteY100" fmla="*/ 57150 h 2044699"/>
                <a:gd name="connsiteX101" fmla="*/ 346075 w 1263650"/>
                <a:gd name="connsiteY101" fmla="*/ 60325 h 2044699"/>
                <a:gd name="connsiteX102" fmla="*/ 355600 w 1263650"/>
                <a:gd name="connsiteY102" fmla="*/ 63500 h 2044699"/>
                <a:gd name="connsiteX103" fmla="*/ 365125 w 1263650"/>
                <a:gd name="connsiteY103" fmla="*/ 66675 h 2044699"/>
                <a:gd name="connsiteX104" fmla="*/ 368300 w 1263650"/>
                <a:gd name="connsiteY104" fmla="*/ 66675 h 2044699"/>
                <a:gd name="connsiteX105" fmla="*/ 371475 w 1263650"/>
                <a:gd name="connsiteY105" fmla="*/ 66675 h 2044699"/>
                <a:gd name="connsiteX106" fmla="*/ 393700 w 1263650"/>
                <a:gd name="connsiteY106" fmla="*/ 73025 h 2044699"/>
                <a:gd name="connsiteX107" fmla="*/ 460375 w 1263650"/>
                <a:gd name="connsiteY107" fmla="*/ 92075 h 2044699"/>
                <a:gd name="connsiteX108" fmla="*/ 473075 w 1263650"/>
                <a:gd name="connsiteY108" fmla="*/ 95250 h 2044699"/>
                <a:gd name="connsiteX109" fmla="*/ 482600 w 1263650"/>
                <a:gd name="connsiteY109" fmla="*/ 98425 h 2044699"/>
                <a:gd name="connsiteX110" fmla="*/ 485775 w 1263650"/>
                <a:gd name="connsiteY110" fmla="*/ 98425 h 2044699"/>
                <a:gd name="connsiteX111" fmla="*/ 498475 w 1263650"/>
                <a:gd name="connsiteY111" fmla="*/ 101600 h 2044699"/>
                <a:gd name="connsiteX112" fmla="*/ 501650 w 1263650"/>
                <a:gd name="connsiteY112" fmla="*/ 101600 h 2044699"/>
                <a:gd name="connsiteX113" fmla="*/ 508000 w 1263650"/>
                <a:gd name="connsiteY113" fmla="*/ 101600 h 2044699"/>
                <a:gd name="connsiteX114" fmla="*/ 523875 w 1263650"/>
                <a:gd name="connsiteY114" fmla="*/ 107950 h 2044699"/>
                <a:gd name="connsiteX115" fmla="*/ 527050 w 1263650"/>
                <a:gd name="connsiteY115" fmla="*/ 107950 h 2044699"/>
                <a:gd name="connsiteX116" fmla="*/ 530225 w 1263650"/>
                <a:gd name="connsiteY116" fmla="*/ 107950 h 2044699"/>
                <a:gd name="connsiteX117" fmla="*/ 539750 w 1263650"/>
                <a:gd name="connsiteY117" fmla="*/ 111125 h 2044699"/>
                <a:gd name="connsiteX118" fmla="*/ 542925 w 1263650"/>
                <a:gd name="connsiteY118" fmla="*/ 111125 h 2044699"/>
                <a:gd name="connsiteX119" fmla="*/ 546100 w 1263650"/>
                <a:gd name="connsiteY119" fmla="*/ 111125 h 2044699"/>
                <a:gd name="connsiteX120" fmla="*/ 549275 w 1263650"/>
                <a:gd name="connsiteY120" fmla="*/ 114300 h 2044699"/>
                <a:gd name="connsiteX121" fmla="*/ 552450 w 1263650"/>
                <a:gd name="connsiteY121" fmla="*/ 114300 h 2044699"/>
                <a:gd name="connsiteX122" fmla="*/ 555625 w 1263650"/>
                <a:gd name="connsiteY122" fmla="*/ 114300 h 2044699"/>
                <a:gd name="connsiteX123" fmla="*/ 558800 w 1263650"/>
                <a:gd name="connsiteY123" fmla="*/ 114300 h 2044699"/>
                <a:gd name="connsiteX124" fmla="*/ 561975 w 1263650"/>
                <a:gd name="connsiteY124" fmla="*/ 114300 h 2044699"/>
                <a:gd name="connsiteX125" fmla="*/ 565150 w 1263650"/>
                <a:gd name="connsiteY125" fmla="*/ 117475 h 2044699"/>
                <a:gd name="connsiteX126" fmla="*/ 574675 w 1263650"/>
                <a:gd name="connsiteY126" fmla="*/ 120650 h 2044699"/>
                <a:gd name="connsiteX127" fmla="*/ 584200 w 1263650"/>
                <a:gd name="connsiteY127" fmla="*/ 120650 h 2044699"/>
                <a:gd name="connsiteX128" fmla="*/ 606425 w 1263650"/>
                <a:gd name="connsiteY128" fmla="*/ 127000 h 2044699"/>
                <a:gd name="connsiteX129" fmla="*/ 628650 w 1263650"/>
                <a:gd name="connsiteY129" fmla="*/ 130175 h 2044699"/>
                <a:gd name="connsiteX130" fmla="*/ 650875 w 1263650"/>
                <a:gd name="connsiteY130" fmla="*/ 136525 h 2044699"/>
                <a:gd name="connsiteX131" fmla="*/ 660400 w 1263650"/>
                <a:gd name="connsiteY131" fmla="*/ 139700 h 2044699"/>
                <a:gd name="connsiteX132" fmla="*/ 676275 w 1263650"/>
                <a:gd name="connsiteY132" fmla="*/ 142875 h 2044699"/>
                <a:gd name="connsiteX133" fmla="*/ 682625 w 1263650"/>
                <a:gd name="connsiteY133" fmla="*/ 142875 h 2044699"/>
                <a:gd name="connsiteX134" fmla="*/ 679450 w 1263650"/>
                <a:gd name="connsiteY134" fmla="*/ 155575 h 2044699"/>
                <a:gd name="connsiteX135" fmla="*/ 676275 w 1263650"/>
                <a:gd name="connsiteY135" fmla="*/ 161925 h 2044699"/>
                <a:gd name="connsiteX136" fmla="*/ 676275 w 1263650"/>
                <a:gd name="connsiteY136" fmla="*/ 165100 h 2044699"/>
                <a:gd name="connsiteX137" fmla="*/ 676275 w 1263650"/>
                <a:gd name="connsiteY137" fmla="*/ 174625 h 2044699"/>
                <a:gd name="connsiteX138" fmla="*/ 673100 w 1263650"/>
                <a:gd name="connsiteY138" fmla="*/ 187325 h 2044699"/>
                <a:gd name="connsiteX139" fmla="*/ 666750 w 1263650"/>
                <a:gd name="connsiteY139" fmla="*/ 203200 h 2044699"/>
                <a:gd name="connsiteX140" fmla="*/ 666750 w 1263650"/>
                <a:gd name="connsiteY140" fmla="*/ 206375 h 2044699"/>
                <a:gd name="connsiteX141" fmla="*/ 660400 w 1263650"/>
                <a:gd name="connsiteY141" fmla="*/ 234950 h 2044699"/>
                <a:gd name="connsiteX142" fmla="*/ 660400 w 1263650"/>
                <a:gd name="connsiteY142" fmla="*/ 241300 h 2044699"/>
                <a:gd name="connsiteX143" fmla="*/ 650875 w 1263650"/>
                <a:gd name="connsiteY143" fmla="*/ 273050 h 2044699"/>
                <a:gd name="connsiteX144" fmla="*/ 647700 w 1263650"/>
                <a:gd name="connsiteY144" fmla="*/ 295275 h 2044699"/>
                <a:gd name="connsiteX145" fmla="*/ 647700 w 1263650"/>
                <a:gd name="connsiteY145" fmla="*/ 298450 h 2044699"/>
                <a:gd name="connsiteX146" fmla="*/ 644525 w 1263650"/>
                <a:gd name="connsiteY146" fmla="*/ 307975 h 2044699"/>
                <a:gd name="connsiteX147" fmla="*/ 641350 w 1263650"/>
                <a:gd name="connsiteY147" fmla="*/ 330200 h 2044699"/>
                <a:gd name="connsiteX148" fmla="*/ 635000 w 1263650"/>
                <a:gd name="connsiteY148" fmla="*/ 352425 h 2044699"/>
                <a:gd name="connsiteX149" fmla="*/ 631825 w 1263650"/>
                <a:gd name="connsiteY149" fmla="*/ 365125 h 2044699"/>
                <a:gd name="connsiteX150" fmla="*/ 628650 w 1263650"/>
                <a:gd name="connsiteY150" fmla="*/ 374650 h 2044699"/>
                <a:gd name="connsiteX151" fmla="*/ 628650 w 1263650"/>
                <a:gd name="connsiteY151" fmla="*/ 381000 h 2044699"/>
                <a:gd name="connsiteX152" fmla="*/ 628650 w 1263650"/>
                <a:gd name="connsiteY152" fmla="*/ 387350 h 2044699"/>
                <a:gd name="connsiteX153" fmla="*/ 622300 w 1263650"/>
                <a:gd name="connsiteY153" fmla="*/ 419100 h 2044699"/>
                <a:gd name="connsiteX154" fmla="*/ 619125 w 1263650"/>
                <a:gd name="connsiteY154" fmla="*/ 434975 h 2044699"/>
                <a:gd name="connsiteX155" fmla="*/ 612775 w 1263650"/>
                <a:gd name="connsiteY155" fmla="*/ 457200 h 2044699"/>
                <a:gd name="connsiteX156" fmla="*/ 606425 w 1263650"/>
                <a:gd name="connsiteY156" fmla="*/ 476250 h 2044699"/>
                <a:gd name="connsiteX157" fmla="*/ 600075 w 1263650"/>
                <a:gd name="connsiteY157" fmla="*/ 511175 h 2044699"/>
                <a:gd name="connsiteX158" fmla="*/ 587375 w 1263650"/>
                <a:gd name="connsiteY158" fmla="*/ 568325 h 2044699"/>
                <a:gd name="connsiteX159" fmla="*/ 587375 w 1263650"/>
                <a:gd name="connsiteY159" fmla="*/ 574675 h 2044699"/>
                <a:gd name="connsiteX160" fmla="*/ 577850 w 1263650"/>
                <a:gd name="connsiteY160" fmla="*/ 612775 h 2044699"/>
                <a:gd name="connsiteX161" fmla="*/ 574675 w 1263650"/>
                <a:gd name="connsiteY161" fmla="*/ 619125 h 2044699"/>
                <a:gd name="connsiteX162" fmla="*/ 574675 w 1263650"/>
                <a:gd name="connsiteY162" fmla="*/ 622300 h 2044699"/>
                <a:gd name="connsiteX163" fmla="*/ 574676 w 1263650"/>
                <a:gd name="connsiteY163" fmla="*/ 622300 h 2044699"/>
                <a:gd name="connsiteX164" fmla="*/ 573884 w 1263650"/>
                <a:gd name="connsiteY164" fmla="*/ 626260 h 2044699"/>
                <a:gd name="connsiteX165" fmla="*/ 573884 w 1263650"/>
                <a:gd name="connsiteY165" fmla="*/ 629444 h 2044699"/>
                <a:gd name="connsiteX166" fmla="*/ 573247 w 1263650"/>
                <a:gd name="connsiteY166" fmla="*/ 629444 h 2044699"/>
                <a:gd name="connsiteX167" fmla="*/ 571501 w 1263650"/>
                <a:gd name="connsiteY167" fmla="*/ 638175 h 2044699"/>
                <a:gd name="connsiteX168" fmla="*/ 568326 w 1263650"/>
                <a:gd name="connsiteY168" fmla="*/ 644525 h 2044699"/>
                <a:gd name="connsiteX169" fmla="*/ 568325 w 1263650"/>
                <a:gd name="connsiteY169" fmla="*/ 644525 h 2044699"/>
                <a:gd name="connsiteX170" fmla="*/ 568325 w 1263650"/>
                <a:gd name="connsiteY170" fmla="*/ 657225 h 2044699"/>
                <a:gd name="connsiteX171" fmla="*/ 565150 w 1263650"/>
                <a:gd name="connsiteY171" fmla="*/ 666750 h 2044699"/>
                <a:gd name="connsiteX172" fmla="*/ 565150 w 1263650"/>
                <a:gd name="connsiteY172" fmla="*/ 673100 h 2044699"/>
                <a:gd name="connsiteX173" fmla="*/ 561975 w 1263650"/>
                <a:gd name="connsiteY173" fmla="*/ 679450 h 2044699"/>
                <a:gd name="connsiteX174" fmla="*/ 561975 w 1263650"/>
                <a:gd name="connsiteY174" fmla="*/ 682625 h 2044699"/>
                <a:gd name="connsiteX175" fmla="*/ 558800 w 1263650"/>
                <a:gd name="connsiteY175" fmla="*/ 692150 h 2044699"/>
                <a:gd name="connsiteX176" fmla="*/ 558801 w 1263650"/>
                <a:gd name="connsiteY176" fmla="*/ 692150 h 2044699"/>
                <a:gd name="connsiteX177" fmla="*/ 558801 w 1263650"/>
                <a:gd name="connsiteY177" fmla="*/ 704850 h 2044699"/>
                <a:gd name="connsiteX178" fmla="*/ 558801 w 1263650"/>
                <a:gd name="connsiteY178" fmla="*/ 708025 h 2044699"/>
                <a:gd name="connsiteX179" fmla="*/ 561976 w 1263650"/>
                <a:gd name="connsiteY179" fmla="*/ 708025 h 2044699"/>
                <a:gd name="connsiteX180" fmla="*/ 561976 w 1263650"/>
                <a:gd name="connsiteY180" fmla="*/ 711200 h 2044699"/>
                <a:gd name="connsiteX181" fmla="*/ 561976 w 1263650"/>
                <a:gd name="connsiteY181" fmla="*/ 714375 h 2044699"/>
                <a:gd name="connsiteX182" fmla="*/ 568326 w 1263650"/>
                <a:gd name="connsiteY182" fmla="*/ 720725 h 2044699"/>
                <a:gd name="connsiteX183" fmla="*/ 570231 w 1263650"/>
                <a:gd name="connsiteY183" fmla="*/ 723900 h 2044699"/>
                <a:gd name="connsiteX184" fmla="*/ 571501 w 1263650"/>
                <a:gd name="connsiteY184" fmla="*/ 726017 h 2044699"/>
                <a:gd name="connsiteX185" fmla="*/ 577851 w 1263650"/>
                <a:gd name="connsiteY185" fmla="*/ 736600 h 2044699"/>
                <a:gd name="connsiteX186" fmla="*/ 593726 w 1263650"/>
                <a:gd name="connsiteY186" fmla="*/ 755650 h 2044699"/>
                <a:gd name="connsiteX187" fmla="*/ 603251 w 1263650"/>
                <a:gd name="connsiteY187" fmla="*/ 771525 h 2044699"/>
                <a:gd name="connsiteX188" fmla="*/ 606426 w 1263650"/>
                <a:gd name="connsiteY188" fmla="*/ 771525 h 2044699"/>
                <a:gd name="connsiteX189" fmla="*/ 606426 w 1263650"/>
                <a:gd name="connsiteY189" fmla="*/ 774700 h 2044699"/>
                <a:gd name="connsiteX190" fmla="*/ 606425 w 1263650"/>
                <a:gd name="connsiteY190" fmla="*/ 774700 h 2044699"/>
                <a:gd name="connsiteX191" fmla="*/ 625475 w 1263650"/>
                <a:gd name="connsiteY191" fmla="*/ 803275 h 2044699"/>
                <a:gd name="connsiteX192" fmla="*/ 628650 w 1263650"/>
                <a:gd name="connsiteY192" fmla="*/ 806450 h 2044699"/>
                <a:gd name="connsiteX193" fmla="*/ 635000 w 1263650"/>
                <a:gd name="connsiteY193" fmla="*/ 812800 h 2044699"/>
                <a:gd name="connsiteX194" fmla="*/ 638175 w 1263650"/>
                <a:gd name="connsiteY194" fmla="*/ 819150 h 2044699"/>
                <a:gd name="connsiteX195" fmla="*/ 644525 w 1263650"/>
                <a:gd name="connsiteY195" fmla="*/ 828675 h 2044699"/>
                <a:gd name="connsiteX196" fmla="*/ 647700 w 1263650"/>
                <a:gd name="connsiteY196" fmla="*/ 831850 h 2044699"/>
                <a:gd name="connsiteX197" fmla="*/ 654050 w 1263650"/>
                <a:gd name="connsiteY197" fmla="*/ 841375 h 2044699"/>
                <a:gd name="connsiteX198" fmla="*/ 657225 w 1263650"/>
                <a:gd name="connsiteY198" fmla="*/ 841375 h 2044699"/>
                <a:gd name="connsiteX199" fmla="*/ 657225 w 1263650"/>
                <a:gd name="connsiteY199" fmla="*/ 847725 h 2044699"/>
                <a:gd name="connsiteX200" fmla="*/ 660400 w 1263650"/>
                <a:gd name="connsiteY200" fmla="*/ 850900 h 2044699"/>
                <a:gd name="connsiteX201" fmla="*/ 663575 w 1263650"/>
                <a:gd name="connsiteY201" fmla="*/ 854075 h 2044699"/>
                <a:gd name="connsiteX202" fmla="*/ 673100 w 1263650"/>
                <a:gd name="connsiteY202" fmla="*/ 866775 h 2044699"/>
                <a:gd name="connsiteX203" fmla="*/ 679450 w 1263650"/>
                <a:gd name="connsiteY203" fmla="*/ 876300 h 2044699"/>
                <a:gd name="connsiteX204" fmla="*/ 682625 w 1263650"/>
                <a:gd name="connsiteY204" fmla="*/ 879475 h 2044699"/>
                <a:gd name="connsiteX205" fmla="*/ 701675 w 1263650"/>
                <a:gd name="connsiteY205" fmla="*/ 908050 h 2044699"/>
                <a:gd name="connsiteX206" fmla="*/ 708025 w 1263650"/>
                <a:gd name="connsiteY206" fmla="*/ 914400 h 2044699"/>
                <a:gd name="connsiteX207" fmla="*/ 723900 w 1263650"/>
                <a:gd name="connsiteY207" fmla="*/ 936625 h 2044699"/>
                <a:gd name="connsiteX208" fmla="*/ 733425 w 1263650"/>
                <a:gd name="connsiteY208" fmla="*/ 949325 h 2044699"/>
                <a:gd name="connsiteX209" fmla="*/ 736600 w 1263650"/>
                <a:gd name="connsiteY209" fmla="*/ 952500 h 2044699"/>
                <a:gd name="connsiteX210" fmla="*/ 736600 w 1263650"/>
                <a:gd name="connsiteY210" fmla="*/ 955675 h 2044699"/>
                <a:gd name="connsiteX211" fmla="*/ 739775 w 1263650"/>
                <a:gd name="connsiteY211" fmla="*/ 958850 h 2044699"/>
                <a:gd name="connsiteX212" fmla="*/ 739775 w 1263650"/>
                <a:gd name="connsiteY212" fmla="*/ 962025 h 2044699"/>
                <a:gd name="connsiteX213" fmla="*/ 746125 w 1263650"/>
                <a:gd name="connsiteY213" fmla="*/ 971550 h 2044699"/>
                <a:gd name="connsiteX214" fmla="*/ 790575 w 1263650"/>
                <a:gd name="connsiteY214" fmla="*/ 1028700 h 2044699"/>
                <a:gd name="connsiteX215" fmla="*/ 806450 w 1263650"/>
                <a:gd name="connsiteY215" fmla="*/ 1050925 h 2044699"/>
                <a:gd name="connsiteX216" fmla="*/ 812800 w 1263650"/>
                <a:gd name="connsiteY216" fmla="*/ 1060450 h 2044699"/>
                <a:gd name="connsiteX217" fmla="*/ 822325 w 1263650"/>
                <a:gd name="connsiteY217" fmla="*/ 1073150 h 2044699"/>
                <a:gd name="connsiteX218" fmla="*/ 825500 w 1263650"/>
                <a:gd name="connsiteY218" fmla="*/ 1079500 h 2044699"/>
                <a:gd name="connsiteX219" fmla="*/ 841375 w 1263650"/>
                <a:gd name="connsiteY219" fmla="*/ 1104900 h 2044699"/>
                <a:gd name="connsiteX220" fmla="*/ 854075 w 1263650"/>
                <a:gd name="connsiteY220" fmla="*/ 1117600 h 2044699"/>
                <a:gd name="connsiteX221" fmla="*/ 860425 w 1263650"/>
                <a:gd name="connsiteY221" fmla="*/ 1130300 h 2044699"/>
                <a:gd name="connsiteX222" fmla="*/ 866775 w 1263650"/>
                <a:gd name="connsiteY222" fmla="*/ 1136650 h 2044699"/>
                <a:gd name="connsiteX223" fmla="*/ 869950 w 1263650"/>
                <a:gd name="connsiteY223" fmla="*/ 1143000 h 2044699"/>
                <a:gd name="connsiteX224" fmla="*/ 882650 w 1263650"/>
                <a:gd name="connsiteY224" fmla="*/ 1162050 h 2044699"/>
                <a:gd name="connsiteX225" fmla="*/ 892175 w 1263650"/>
                <a:gd name="connsiteY225" fmla="*/ 1168400 h 2044699"/>
                <a:gd name="connsiteX226" fmla="*/ 892175 w 1263650"/>
                <a:gd name="connsiteY226" fmla="*/ 1171575 h 2044699"/>
                <a:gd name="connsiteX227" fmla="*/ 895350 w 1263650"/>
                <a:gd name="connsiteY227" fmla="*/ 1174750 h 2044699"/>
                <a:gd name="connsiteX228" fmla="*/ 904875 w 1263650"/>
                <a:gd name="connsiteY228" fmla="*/ 1190625 h 2044699"/>
                <a:gd name="connsiteX229" fmla="*/ 908050 w 1263650"/>
                <a:gd name="connsiteY229" fmla="*/ 1193800 h 2044699"/>
                <a:gd name="connsiteX230" fmla="*/ 933450 w 1263650"/>
                <a:gd name="connsiteY230" fmla="*/ 1228725 h 2044699"/>
                <a:gd name="connsiteX231" fmla="*/ 933450 w 1263650"/>
                <a:gd name="connsiteY231" fmla="*/ 1231900 h 2044699"/>
                <a:gd name="connsiteX232" fmla="*/ 958850 w 1263650"/>
                <a:gd name="connsiteY232" fmla="*/ 1263650 h 2044699"/>
                <a:gd name="connsiteX233" fmla="*/ 977900 w 1263650"/>
                <a:gd name="connsiteY233" fmla="*/ 1292225 h 2044699"/>
                <a:gd name="connsiteX234" fmla="*/ 1005680 w 1263650"/>
                <a:gd name="connsiteY234" fmla="*/ 1331117 h 2044699"/>
                <a:gd name="connsiteX235" fmla="*/ 1006478 w 1263650"/>
                <a:gd name="connsiteY235" fmla="*/ 1331117 h 2044699"/>
                <a:gd name="connsiteX236" fmla="*/ 1006478 w 1263650"/>
                <a:gd name="connsiteY236" fmla="*/ 1332234 h 2044699"/>
                <a:gd name="connsiteX237" fmla="*/ 1009650 w 1263650"/>
                <a:gd name="connsiteY237" fmla="*/ 1336675 h 2044699"/>
                <a:gd name="connsiteX238" fmla="*/ 1025525 w 1263650"/>
                <a:gd name="connsiteY238" fmla="*/ 1355725 h 2044699"/>
                <a:gd name="connsiteX239" fmla="*/ 1025525 w 1263650"/>
                <a:gd name="connsiteY239" fmla="*/ 1358900 h 2044699"/>
                <a:gd name="connsiteX240" fmla="*/ 1031875 w 1263650"/>
                <a:gd name="connsiteY240" fmla="*/ 1365250 h 2044699"/>
                <a:gd name="connsiteX241" fmla="*/ 1035050 w 1263650"/>
                <a:gd name="connsiteY241" fmla="*/ 1374775 h 2044699"/>
                <a:gd name="connsiteX242" fmla="*/ 1038225 w 1263650"/>
                <a:gd name="connsiteY242" fmla="*/ 1374775 h 2044699"/>
                <a:gd name="connsiteX243" fmla="*/ 1041400 w 1263650"/>
                <a:gd name="connsiteY243" fmla="*/ 1377950 h 2044699"/>
                <a:gd name="connsiteX244" fmla="*/ 1044575 w 1263650"/>
                <a:gd name="connsiteY244" fmla="*/ 1384300 h 2044699"/>
                <a:gd name="connsiteX245" fmla="*/ 1047750 w 1263650"/>
                <a:gd name="connsiteY245" fmla="*/ 1387475 h 2044699"/>
                <a:gd name="connsiteX246" fmla="*/ 1047750 w 1263650"/>
                <a:gd name="connsiteY246" fmla="*/ 1390650 h 2044699"/>
                <a:gd name="connsiteX247" fmla="*/ 1050925 w 1263650"/>
                <a:gd name="connsiteY247" fmla="*/ 1393825 h 2044699"/>
                <a:gd name="connsiteX248" fmla="*/ 1054100 w 1263650"/>
                <a:gd name="connsiteY248" fmla="*/ 1397000 h 2044699"/>
                <a:gd name="connsiteX249" fmla="*/ 1057275 w 1263650"/>
                <a:gd name="connsiteY249" fmla="*/ 1403350 h 2044699"/>
                <a:gd name="connsiteX250" fmla="*/ 1073150 w 1263650"/>
                <a:gd name="connsiteY250" fmla="*/ 1425575 h 2044699"/>
                <a:gd name="connsiteX251" fmla="*/ 1079500 w 1263650"/>
                <a:gd name="connsiteY251" fmla="*/ 1431925 h 2044699"/>
                <a:gd name="connsiteX252" fmla="*/ 1079500 w 1263650"/>
                <a:gd name="connsiteY252" fmla="*/ 1431924 h 2044699"/>
                <a:gd name="connsiteX253" fmla="*/ 1092200 w 1263650"/>
                <a:gd name="connsiteY253" fmla="*/ 1450974 h 2044699"/>
                <a:gd name="connsiteX254" fmla="*/ 1098550 w 1263650"/>
                <a:gd name="connsiteY254" fmla="*/ 1457324 h 2044699"/>
                <a:gd name="connsiteX255" fmla="*/ 1098550 w 1263650"/>
                <a:gd name="connsiteY255" fmla="*/ 1460499 h 2044699"/>
                <a:gd name="connsiteX256" fmla="*/ 1114425 w 1263650"/>
                <a:gd name="connsiteY256" fmla="*/ 1479549 h 2044699"/>
                <a:gd name="connsiteX257" fmla="*/ 1133475 w 1263650"/>
                <a:gd name="connsiteY257" fmla="*/ 1508124 h 2044699"/>
                <a:gd name="connsiteX258" fmla="*/ 1149350 w 1263650"/>
                <a:gd name="connsiteY258" fmla="*/ 1530349 h 2044699"/>
                <a:gd name="connsiteX259" fmla="*/ 1155700 w 1263650"/>
                <a:gd name="connsiteY259" fmla="*/ 1539874 h 2044699"/>
                <a:gd name="connsiteX260" fmla="*/ 1171575 w 1263650"/>
                <a:gd name="connsiteY260" fmla="*/ 1562099 h 2044699"/>
                <a:gd name="connsiteX261" fmla="*/ 1177925 w 1263650"/>
                <a:gd name="connsiteY261" fmla="*/ 1571624 h 2044699"/>
                <a:gd name="connsiteX262" fmla="*/ 1181100 w 1263650"/>
                <a:gd name="connsiteY262" fmla="*/ 1574799 h 2044699"/>
                <a:gd name="connsiteX263" fmla="*/ 1187450 w 1263650"/>
                <a:gd name="connsiteY263" fmla="*/ 1584324 h 2044699"/>
                <a:gd name="connsiteX264" fmla="*/ 1206500 w 1263650"/>
                <a:gd name="connsiteY264" fmla="*/ 1609724 h 2044699"/>
                <a:gd name="connsiteX265" fmla="*/ 1206500 w 1263650"/>
                <a:gd name="connsiteY265" fmla="*/ 1612899 h 2044699"/>
                <a:gd name="connsiteX266" fmla="*/ 1209675 w 1263650"/>
                <a:gd name="connsiteY266" fmla="*/ 1612899 h 2044699"/>
                <a:gd name="connsiteX267" fmla="*/ 1209675 w 1263650"/>
                <a:gd name="connsiteY267" fmla="*/ 1616074 h 2044699"/>
                <a:gd name="connsiteX268" fmla="*/ 1206500 w 1263650"/>
                <a:gd name="connsiteY268" fmla="*/ 1625599 h 2044699"/>
                <a:gd name="connsiteX269" fmla="*/ 1206500 w 1263650"/>
                <a:gd name="connsiteY269" fmla="*/ 1628774 h 2044699"/>
                <a:gd name="connsiteX270" fmla="*/ 1206500 w 1263650"/>
                <a:gd name="connsiteY270" fmla="*/ 1631949 h 2044699"/>
                <a:gd name="connsiteX271" fmla="*/ 1203325 w 1263650"/>
                <a:gd name="connsiteY271" fmla="*/ 1635124 h 2044699"/>
                <a:gd name="connsiteX272" fmla="*/ 1203325 w 1263650"/>
                <a:gd name="connsiteY272" fmla="*/ 1638299 h 2044699"/>
                <a:gd name="connsiteX273" fmla="*/ 1212850 w 1263650"/>
                <a:gd name="connsiteY273" fmla="*/ 1657349 h 2044699"/>
                <a:gd name="connsiteX274" fmla="*/ 1212850 w 1263650"/>
                <a:gd name="connsiteY274" fmla="*/ 1660524 h 2044699"/>
                <a:gd name="connsiteX275" fmla="*/ 1219200 w 1263650"/>
                <a:gd name="connsiteY275" fmla="*/ 1666874 h 2044699"/>
                <a:gd name="connsiteX276" fmla="*/ 1222375 w 1263650"/>
                <a:gd name="connsiteY276" fmla="*/ 1670049 h 2044699"/>
                <a:gd name="connsiteX277" fmla="*/ 1225550 w 1263650"/>
                <a:gd name="connsiteY277" fmla="*/ 1670049 h 2044699"/>
                <a:gd name="connsiteX278" fmla="*/ 1225550 w 1263650"/>
                <a:gd name="connsiteY278" fmla="*/ 1673224 h 2044699"/>
                <a:gd name="connsiteX279" fmla="*/ 1225550 w 1263650"/>
                <a:gd name="connsiteY279" fmla="*/ 1679574 h 2044699"/>
                <a:gd name="connsiteX280" fmla="*/ 1225550 w 1263650"/>
                <a:gd name="connsiteY280" fmla="*/ 1682749 h 2044699"/>
                <a:gd name="connsiteX281" fmla="*/ 1228725 w 1263650"/>
                <a:gd name="connsiteY281" fmla="*/ 1695449 h 2044699"/>
                <a:gd name="connsiteX282" fmla="*/ 1231900 w 1263650"/>
                <a:gd name="connsiteY282" fmla="*/ 1708149 h 2044699"/>
                <a:gd name="connsiteX283" fmla="*/ 1231900 w 1263650"/>
                <a:gd name="connsiteY283" fmla="*/ 1714499 h 2044699"/>
                <a:gd name="connsiteX284" fmla="*/ 1231900 w 1263650"/>
                <a:gd name="connsiteY284" fmla="*/ 1717674 h 2044699"/>
                <a:gd name="connsiteX285" fmla="*/ 1228725 w 1263650"/>
                <a:gd name="connsiteY285" fmla="*/ 1720849 h 2044699"/>
                <a:gd name="connsiteX286" fmla="*/ 1231900 w 1263650"/>
                <a:gd name="connsiteY286" fmla="*/ 1724024 h 2044699"/>
                <a:gd name="connsiteX287" fmla="*/ 1238250 w 1263650"/>
                <a:gd name="connsiteY287" fmla="*/ 1724024 h 2044699"/>
                <a:gd name="connsiteX288" fmla="*/ 1257300 w 1263650"/>
                <a:gd name="connsiteY288" fmla="*/ 1746249 h 2044699"/>
                <a:gd name="connsiteX289" fmla="*/ 1260475 w 1263650"/>
                <a:gd name="connsiteY289" fmla="*/ 1749424 h 2044699"/>
                <a:gd name="connsiteX290" fmla="*/ 1263650 w 1263650"/>
                <a:gd name="connsiteY290" fmla="*/ 1755774 h 2044699"/>
                <a:gd name="connsiteX291" fmla="*/ 1263650 w 1263650"/>
                <a:gd name="connsiteY291" fmla="*/ 1762124 h 2044699"/>
                <a:gd name="connsiteX292" fmla="*/ 1254125 w 1263650"/>
                <a:gd name="connsiteY292" fmla="*/ 1768474 h 2044699"/>
                <a:gd name="connsiteX293" fmla="*/ 1247775 w 1263650"/>
                <a:gd name="connsiteY293" fmla="*/ 1774824 h 2044699"/>
                <a:gd name="connsiteX294" fmla="*/ 1247775 w 1263650"/>
                <a:gd name="connsiteY294" fmla="*/ 1777999 h 2044699"/>
                <a:gd name="connsiteX295" fmla="*/ 1244600 w 1263650"/>
                <a:gd name="connsiteY295" fmla="*/ 1777999 h 2044699"/>
                <a:gd name="connsiteX296" fmla="*/ 1241425 w 1263650"/>
                <a:gd name="connsiteY296" fmla="*/ 1777999 h 2044699"/>
                <a:gd name="connsiteX297" fmla="*/ 1228725 w 1263650"/>
                <a:gd name="connsiteY297" fmla="*/ 1784349 h 2044699"/>
                <a:gd name="connsiteX298" fmla="*/ 1222375 w 1263650"/>
                <a:gd name="connsiteY298" fmla="*/ 1787524 h 2044699"/>
                <a:gd name="connsiteX299" fmla="*/ 1216025 w 1263650"/>
                <a:gd name="connsiteY299" fmla="*/ 1787524 h 2044699"/>
                <a:gd name="connsiteX300" fmla="*/ 1212850 w 1263650"/>
                <a:gd name="connsiteY300" fmla="*/ 1787524 h 2044699"/>
                <a:gd name="connsiteX301" fmla="*/ 1212850 w 1263650"/>
                <a:gd name="connsiteY301" fmla="*/ 1790699 h 2044699"/>
                <a:gd name="connsiteX302" fmla="*/ 1209675 w 1263650"/>
                <a:gd name="connsiteY302" fmla="*/ 1790699 h 2044699"/>
                <a:gd name="connsiteX303" fmla="*/ 1209675 w 1263650"/>
                <a:gd name="connsiteY303" fmla="*/ 1793874 h 2044699"/>
                <a:gd name="connsiteX304" fmla="*/ 1209675 w 1263650"/>
                <a:gd name="connsiteY304" fmla="*/ 1797049 h 2044699"/>
                <a:gd name="connsiteX305" fmla="*/ 1206500 w 1263650"/>
                <a:gd name="connsiteY305" fmla="*/ 1806574 h 2044699"/>
                <a:gd name="connsiteX306" fmla="*/ 1200150 w 1263650"/>
                <a:gd name="connsiteY306" fmla="*/ 1809749 h 2044699"/>
                <a:gd name="connsiteX307" fmla="*/ 1193800 w 1263650"/>
                <a:gd name="connsiteY307" fmla="*/ 1812924 h 2044699"/>
                <a:gd name="connsiteX308" fmla="*/ 1190625 w 1263650"/>
                <a:gd name="connsiteY308" fmla="*/ 1819274 h 2044699"/>
                <a:gd name="connsiteX309" fmla="*/ 1193800 w 1263650"/>
                <a:gd name="connsiteY309" fmla="*/ 1819274 h 2044699"/>
                <a:gd name="connsiteX310" fmla="*/ 1193800 w 1263650"/>
                <a:gd name="connsiteY310" fmla="*/ 1822449 h 2044699"/>
                <a:gd name="connsiteX311" fmla="*/ 1193800 w 1263650"/>
                <a:gd name="connsiteY311" fmla="*/ 1831974 h 2044699"/>
                <a:gd name="connsiteX312" fmla="*/ 1190625 w 1263650"/>
                <a:gd name="connsiteY312" fmla="*/ 1831974 h 2044699"/>
                <a:gd name="connsiteX313" fmla="*/ 1190625 w 1263650"/>
                <a:gd name="connsiteY313" fmla="*/ 1835149 h 2044699"/>
                <a:gd name="connsiteX314" fmla="*/ 1187450 w 1263650"/>
                <a:gd name="connsiteY314" fmla="*/ 1841499 h 2044699"/>
                <a:gd name="connsiteX315" fmla="*/ 1190625 w 1263650"/>
                <a:gd name="connsiteY315" fmla="*/ 1847849 h 2044699"/>
                <a:gd name="connsiteX316" fmla="*/ 1190625 w 1263650"/>
                <a:gd name="connsiteY316" fmla="*/ 1860549 h 2044699"/>
                <a:gd name="connsiteX317" fmla="*/ 1190625 w 1263650"/>
                <a:gd name="connsiteY317" fmla="*/ 1863724 h 2044699"/>
                <a:gd name="connsiteX318" fmla="*/ 1187450 w 1263650"/>
                <a:gd name="connsiteY318" fmla="*/ 1863724 h 2044699"/>
                <a:gd name="connsiteX319" fmla="*/ 1184275 w 1263650"/>
                <a:gd name="connsiteY319" fmla="*/ 1863724 h 2044699"/>
                <a:gd name="connsiteX320" fmla="*/ 1184275 w 1263650"/>
                <a:gd name="connsiteY320" fmla="*/ 1866899 h 2044699"/>
                <a:gd name="connsiteX321" fmla="*/ 1184275 w 1263650"/>
                <a:gd name="connsiteY321" fmla="*/ 1870074 h 2044699"/>
                <a:gd name="connsiteX322" fmla="*/ 1181100 w 1263650"/>
                <a:gd name="connsiteY322" fmla="*/ 1879599 h 2044699"/>
                <a:gd name="connsiteX323" fmla="*/ 1181100 w 1263650"/>
                <a:gd name="connsiteY323" fmla="*/ 1885949 h 2044699"/>
                <a:gd name="connsiteX324" fmla="*/ 1174750 w 1263650"/>
                <a:gd name="connsiteY324" fmla="*/ 1892299 h 2044699"/>
                <a:gd name="connsiteX325" fmla="*/ 1168400 w 1263650"/>
                <a:gd name="connsiteY325" fmla="*/ 1898649 h 2044699"/>
                <a:gd name="connsiteX326" fmla="*/ 1162050 w 1263650"/>
                <a:gd name="connsiteY326" fmla="*/ 1904999 h 2044699"/>
                <a:gd name="connsiteX327" fmla="*/ 1162050 w 1263650"/>
                <a:gd name="connsiteY327" fmla="*/ 1908174 h 2044699"/>
                <a:gd name="connsiteX328" fmla="*/ 1162050 w 1263650"/>
                <a:gd name="connsiteY328" fmla="*/ 1911349 h 2044699"/>
                <a:gd name="connsiteX329" fmla="*/ 1158875 w 1263650"/>
                <a:gd name="connsiteY329" fmla="*/ 1911349 h 2044699"/>
                <a:gd name="connsiteX330" fmla="*/ 1158875 w 1263650"/>
                <a:gd name="connsiteY330" fmla="*/ 1914524 h 2044699"/>
                <a:gd name="connsiteX331" fmla="*/ 1155700 w 1263650"/>
                <a:gd name="connsiteY331" fmla="*/ 1914524 h 2044699"/>
                <a:gd name="connsiteX332" fmla="*/ 1155700 w 1263650"/>
                <a:gd name="connsiteY332" fmla="*/ 1911349 h 2044699"/>
                <a:gd name="connsiteX333" fmla="*/ 1146175 w 1263650"/>
                <a:gd name="connsiteY333" fmla="*/ 1917699 h 2044699"/>
                <a:gd name="connsiteX334" fmla="*/ 1146175 w 1263650"/>
                <a:gd name="connsiteY334" fmla="*/ 1927224 h 2044699"/>
                <a:gd name="connsiteX335" fmla="*/ 1149350 w 1263650"/>
                <a:gd name="connsiteY335" fmla="*/ 1943099 h 2044699"/>
                <a:gd name="connsiteX336" fmla="*/ 1146175 w 1263650"/>
                <a:gd name="connsiteY336" fmla="*/ 1949449 h 2044699"/>
                <a:gd name="connsiteX337" fmla="*/ 1146175 w 1263650"/>
                <a:gd name="connsiteY337" fmla="*/ 1955799 h 2044699"/>
                <a:gd name="connsiteX338" fmla="*/ 1146175 w 1263650"/>
                <a:gd name="connsiteY338" fmla="*/ 1958974 h 2044699"/>
                <a:gd name="connsiteX339" fmla="*/ 1146175 w 1263650"/>
                <a:gd name="connsiteY339" fmla="*/ 1962149 h 2044699"/>
                <a:gd name="connsiteX340" fmla="*/ 1143000 w 1263650"/>
                <a:gd name="connsiteY340" fmla="*/ 1965324 h 2044699"/>
                <a:gd name="connsiteX341" fmla="*/ 1139825 w 1263650"/>
                <a:gd name="connsiteY341" fmla="*/ 1968499 h 2044699"/>
                <a:gd name="connsiteX342" fmla="*/ 1139825 w 1263650"/>
                <a:gd name="connsiteY342" fmla="*/ 1971674 h 2044699"/>
                <a:gd name="connsiteX343" fmla="*/ 1136650 w 1263650"/>
                <a:gd name="connsiteY343" fmla="*/ 1971674 h 2044699"/>
                <a:gd name="connsiteX344" fmla="*/ 1139825 w 1263650"/>
                <a:gd name="connsiteY344" fmla="*/ 1974849 h 2044699"/>
                <a:gd name="connsiteX345" fmla="*/ 1143000 w 1263650"/>
                <a:gd name="connsiteY345" fmla="*/ 1981199 h 2044699"/>
                <a:gd name="connsiteX346" fmla="*/ 1143000 w 1263650"/>
                <a:gd name="connsiteY346" fmla="*/ 1984374 h 2044699"/>
                <a:gd name="connsiteX347" fmla="*/ 1149350 w 1263650"/>
                <a:gd name="connsiteY347" fmla="*/ 1987549 h 2044699"/>
                <a:gd name="connsiteX348" fmla="*/ 1152525 w 1263650"/>
                <a:gd name="connsiteY348" fmla="*/ 1987549 h 2044699"/>
                <a:gd name="connsiteX349" fmla="*/ 1155700 w 1263650"/>
                <a:gd name="connsiteY349" fmla="*/ 1987549 h 2044699"/>
                <a:gd name="connsiteX350" fmla="*/ 1158875 w 1263650"/>
                <a:gd name="connsiteY350" fmla="*/ 1987549 h 2044699"/>
                <a:gd name="connsiteX351" fmla="*/ 1162050 w 1263650"/>
                <a:gd name="connsiteY351" fmla="*/ 1987549 h 2044699"/>
                <a:gd name="connsiteX352" fmla="*/ 1165225 w 1263650"/>
                <a:gd name="connsiteY352" fmla="*/ 1987549 h 2044699"/>
                <a:gd name="connsiteX353" fmla="*/ 1165225 w 1263650"/>
                <a:gd name="connsiteY353" fmla="*/ 1990724 h 2044699"/>
                <a:gd name="connsiteX354" fmla="*/ 1171575 w 1263650"/>
                <a:gd name="connsiteY354" fmla="*/ 2000249 h 2044699"/>
                <a:gd name="connsiteX355" fmla="*/ 1171575 w 1263650"/>
                <a:gd name="connsiteY355" fmla="*/ 2003424 h 2044699"/>
                <a:gd name="connsiteX356" fmla="*/ 1171575 w 1263650"/>
                <a:gd name="connsiteY356" fmla="*/ 2012949 h 2044699"/>
                <a:gd name="connsiteX357" fmla="*/ 1171575 w 1263650"/>
                <a:gd name="connsiteY357" fmla="*/ 2016124 h 2044699"/>
                <a:gd name="connsiteX358" fmla="*/ 1171575 w 1263650"/>
                <a:gd name="connsiteY358" fmla="*/ 2019299 h 2044699"/>
                <a:gd name="connsiteX359" fmla="*/ 1168400 w 1263650"/>
                <a:gd name="connsiteY359" fmla="*/ 2025649 h 2044699"/>
                <a:gd name="connsiteX360" fmla="*/ 1165225 w 1263650"/>
                <a:gd name="connsiteY360" fmla="*/ 2028824 h 2044699"/>
                <a:gd name="connsiteX361" fmla="*/ 1155700 w 1263650"/>
                <a:gd name="connsiteY361" fmla="*/ 2038349 h 2044699"/>
                <a:gd name="connsiteX362" fmla="*/ 1155700 w 1263650"/>
                <a:gd name="connsiteY362" fmla="*/ 2041524 h 2044699"/>
                <a:gd name="connsiteX363" fmla="*/ 1146175 w 1263650"/>
                <a:gd name="connsiteY363" fmla="*/ 2044699 h 2044699"/>
                <a:gd name="connsiteX364" fmla="*/ 1139825 w 1263650"/>
                <a:gd name="connsiteY364" fmla="*/ 2044699 h 2044699"/>
                <a:gd name="connsiteX365" fmla="*/ 1133475 w 1263650"/>
                <a:gd name="connsiteY365" fmla="*/ 2041524 h 2044699"/>
                <a:gd name="connsiteX366" fmla="*/ 1130300 w 1263650"/>
                <a:gd name="connsiteY366" fmla="*/ 2041524 h 2044699"/>
                <a:gd name="connsiteX367" fmla="*/ 1130300 w 1263650"/>
                <a:gd name="connsiteY367" fmla="*/ 2038349 h 2044699"/>
                <a:gd name="connsiteX368" fmla="*/ 1127125 w 1263650"/>
                <a:gd name="connsiteY368" fmla="*/ 2038349 h 2044699"/>
                <a:gd name="connsiteX369" fmla="*/ 1127125 w 1263650"/>
                <a:gd name="connsiteY369" fmla="*/ 2041524 h 2044699"/>
                <a:gd name="connsiteX370" fmla="*/ 1123950 w 1263650"/>
                <a:gd name="connsiteY370" fmla="*/ 2041524 h 2044699"/>
                <a:gd name="connsiteX371" fmla="*/ 901700 w 1263650"/>
                <a:gd name="connsiteY371" fmla="*/ 2022474 h 2044699"/>
                <a:gd name="connsiteX372" fmla="*/ 739775 w 1263650"/>
                <a:gd name="connsiteY372" fmla="*/ 2009774 h 2044699"/>
                <a:gd name="connsiteX373" fmla="*/ 736600 w 1263650"/>
                <a:gd name="connsiteY373" fmla="*/ 1990724 h 2044699"/>
                <a:gd name="connsiteX374" fmla="*/ 733425 w 1263650"/>
                <a:gd name="connsiteY374" fmla="*/ 1981199 h 2044699"/>
                <a:gd name="connsiteX375" fmla="*/ 730250 w 1263650"/>
                <a:gd name="connsiteY375" fmla="*/ 1981199 h 2044699"/>
                <a:gd name="connsiteX376" fmla="*/ 730250 w 1263650"/>
                <a:gd name="connsiteY376" fmla="*/ 1978024 h 2044699"/>
                <a:gd name="connsiteX377" fmla="*/ 733425 w 1263650"/>
                <a:gd name="connsiteY377" fmla="*/ 1974849 h 2044699"/>
                <a:gd name="connsiteX378" fmla="*/ 736600 w 1263650"/>
                <a:gd name="connsiteY378" fmla="*/ 1974849 h 2044699"/>
                <a:gd name="connsiteX379" fmla="*/ 736600 w 1263650"/>
                <a:gd name="connsiteY379" fmla="*/ 1978024 h 2044699"/>
                <a:gd name="connsiteX380" fmla="*/ 736600 w 1263650"/>
                <a:gd name="connsiteY380" fmla="*/ 1981199 h 2044699"/>
                <a:gd name="connsiteX381" fmla="*/ 739775 w 1263650"/>
                <a:gd name="connsiteY381" fmla="*/ 1990724 h 2044699"/>
                <a:gd name="connsiteX382" fmla="*/ 742950 w 1263650"/>
                <a:gd name="connsiteY382" fmla="*/ 1993899 h 2044699"/>
                <a:gd name="connsiteX383" fmla="*/ 742950 w 1263650"/>
                <a:gd name="connsiteY383" fmla="*/ 2000249 h 2044699"/>
                <a:gd name="connsiteX384" fmla="*/ 746125 w 1263650"/>
                <a:gd name="connsiteY384" fmla="*/ 2000249 h 2044699"/>
                <a:gd name="connsiteX385" fmla="*/ 746125 w 1263650"/>
                <a:gd name="connsiteY385" fmla="*/ 1997074 h 2044699"/>
                <a:gd name="connsiteX386" fmla="*/ 746125 w 1263650"/>
                <a:gd name="connsiteY386" fmla="*/ 1987549 h 2044699"/>
                <a:gd name="connsiteX387" fmla="*/ 746125 w 1263650"/>
                <a:gd name="connsiteY387" fmla="*/ 1984374 h 2044699"/>
                <a:gd name="connsiteX388" fmla="*/ 746125 w 1263650"/>
                <a:gd name="connsiteY388" fmla="*/ 1981199 h 2044699"/>
                <a:gd name="connsiteX389" fmla="*/ 742950 w 1263650"/>
                <a:gd name="connsiteY389" fmla="*/ 1974849 h 2044699"/>
                <a:gd name="connsiteX390" fmla="*/ 739775 w 1263650"/>
                <a:gd name="connsiteY390" fmla="*/ 1971674 h 2044699"/>
                <a:gd name="connsiteX391" fmla="*/ 736600 w 1263650"/>
                <a:gd name="connsiteY391" fmla="*/ 1968499 h 2044699"/>
                <a:gd name="connsiteX392" fmla="*/ 733425 w 1263650"/>
                <a:gd name="connsiteY392" fmla="*/ 1971674 h 2044699"/>
                <a:gd name="connsiteX393" fmla="*/ 730250 w 1263650"/>
                <a:gd name="connsiteY393" fmla="*/ 1971674 h 2044699"/>
                <a:gd name="connsiteX394" fmla="*/ 730250 w 1263650"/>
                <a:gd name="connsiteY394" fmla="*/ 1974849 h 2044699"/>
                <a:gd name="connsiteX395" fmla="*/ 727075 w 1263650"/>
                <a:gd name="connsiteY395" fmla="*/ 1974849 h 2044699"/>
                <a:gd name="connsiteX396" fmla="*/ 723900 w 1263650"/>
                <a:gd name="connsiteY396" fmla="*/ 1971674 h 2044699"/>
                <a:gd name="connsiteX397" fmla="*/ 727075 w 1263650"/>
                <a:gd name="connsiteY397" fmla="*/ 1968499 h 2044699"/>
                <a:gd name="connsiteX398" fmla="*/ 727075 w 1263650"/>
                <a:gd name="connsiteY398" fmla="*/ 1965324 h 2044699"/>
                <a:gd name="connsiteX399" fmla="*/ 730250 w 1263650"/>
                <a:gd name="connsiteY399" fmla="*/ 1965324 h 2044699"/>
                <a:gd name="connsiteX400" fmla="*/ 730250 w 1263650"/>
                <a:gd name="connsiteY400" fmla="*/ 1962149 h 2044699"/>
                <a:gd name="connsiteX401" fmla="*/ 733425 w 1263650"/>
                <a:gd name="connsiteY401" fmla="*/ 1962149 h 2044699"/>
                <a:gd name="connsiteX402" fmla="*/ 733425 w 1263650"/>
                <a:gd name="connsiteY402" fmla="*/ 1958974 h 2044699"/>
                <a:gd name="connsiteX403" fmla="*/ 730250 w 1263650"/>
                <a:gd name="connsiteY403" fmla="*/ 1955799 h 2044699"/>
                <a:gd name="connsiteX404" fmla="*/ 730250 w 1263650"/>
                <a:gd name="connsiteY404" fmla="*/ 1958974 h 2044699"/>
                <a:gd name="connsiteX405" fmla="*/ 730250 w 1263650"/>
                <a:gd name="connsiteY405" fmla="*/ 1962149 h 2044699"/>
                <a:gd name="connsiteX406" fmla="*/ 727075 w 1263650"/>
                <a:gd name="connsiteY406" fmla="*/ 1962149 h 2044699"/>
                <a:gd name="connsiteX407" fmla="*/ 727075 w 1263650"/>
                <a:gd name="connsiteY407" fmla="*/ 1958974 h 2044699"/>
                <a:gd name="connsiteX408" fmla="*/ 723900 w 1263650"/>
                <a:gd name="connsiteY408" fmla="*/ 1955799 h 2044699"/>
                <a:gd name="connsiteX409" fmla="*/ 723900 w 1263650"/>
                <a:gd name="connsiteY409" fmla="*/ 1949449 h 2044699"/>
                <a:gd name="connsiteX410" fmla="*/ 723900 w 1263650"/>
                <a:gd name="connsiteY410" fmla="*/ 1946274 h 2044699"/>
                <a:gd name="connsiteX411" fmla="*/ 733425 w 1263650"/>
                <a:gd name="connsiteY411" fmla="*/ 1943099 h 2044699"/>
                <a:gd name="connsiteX412" fmla="*/ 733425 w 1263650"/>
                <a:gd name="connsiteY412" fmla="*/ 1917699 h 2044699"/>
                <a:gd name="connsiteX413" fmla="*/ 727075 w 1263650"/>
                <a:gd name="connsiteY413" fmla="*/ 1895474 h 2044699"/>
                <a:gd name="connsiteX414" fmla="*/ 720725 w 1263650"/>
                <a:gd name="connsiteY414" fmla="*/ 1870074 h 2044699"/>
                <a:gd name="connsiteX415" fmla="*/ 698500 w 1263650"/>
                <a:gd name="connsiteY415" fmla="*/ 1831974 h 2044699"/>
                <a:gd name="connsiteX416" fmla="*/ 695325 w 1263650"/>
                <a:gd name="connsiteY416" fmla="*/ 1828799 h 2044699"/>
                <a:gd name="connsiteX417" fmla="*/ 682625 w 1263650"/>
                <a:gd name="connsiteY417" fmla="*/ 1816099 h 2044699"/>
                <a:gd name="connsiteX418" fmla="*/ 673100 w 1263650"/>
                <a:gd name="connsiteY418" fmla="*/ 1800224 h 2044699"/>
                <a:gd name="connsiteX419" fmla="*/ 660400 w 1263650"/>
                <a:gd name="connsiteY419" fmla="*/ 1787524 h 2044699"/>
                <a:gd name="connsiteX420" fmla="*/ 660400 w 1263650"/>
                <a:gd name="connsiteY420" fmla="*/ 1784349 h 2044699"/>
                <a:gd name="connsiteX421" fmla="*/ 657225 w 1263650"/>
                <a:gd name="connsiteY421" fmla="*/ 1784349 h 2044699"/>
                <a:gd name="connsiteX422" fmla="*/ 654050 w 1263650"/>
                <a:gd name="connsiteY422" fmla="*/ 1781174 h 2044699"/>
                <a:gd name="connsiteX423" fmla="*/ 654050 w 1263650"/>
                <a:gd name="connsiteY423" fmla="*/ 1784349 h 2044699"/>
                <a:gd name="connsiteX424" fmla="*/ 641350 w 1263650"/>
                <a:gd name="connsiteY424" fmla="*/ 1771649 h 2044699"/>
                <a:gd name="connsiteX425" fmla="*/ 635000 w 1263650"/>
                <a:gd name="connsiteY425" fmla="*/ 1758949 h 2044699"/>
                <a:gd name="connsiteX426" fmla="*/ 628650 w 1263650"/>
                <a:gd name="connsiteY426" fmla="*/ 1752599 h 2044699"/>
                <a:gd name="connsiteX427" fmla="*/ 622300 w 1263650"/>
                <a:gd name="connsiteY427" fmla="*/ 1746249 h 2044699"/>
                <a:gd name="connsiteX428" fmla="*/ 615950 w 1263650"/>
                <a:gd name="connsiteY428" fmla="*/ 1749424 h 2044699"/>
                <a:gd name="connsiteX429" fmla="*/ 615950 w 1263650"/>
                <a:gd name="connsiteY429" fmla="*/ 1746249 h 2044699"/>
                <a:gd name="connsiteX430" fmla="*/ 615950 w 1263650"/>
                <a:gd name="connsiteY430" fmla="*/ 1743074 h 2044699"/>
                <a:gd name="connsiteX431" fmla="*/ 612775 w 1263650"/>
                <a:gd name="connsiteY431" fmla="*/ 1743074 h 2044699"/>
                <a:gd name="connsiteX432" fmla="*/ 609600 w 1263650"/>
                <a:gd name="connsiteY432" fmla="*/ 1743074 h 2044699"/>
                <a:gd name="connsiteX433" fmla="*/ 606425 w 1263650"/>
                <a:gd name="connsiteY433" fmla="*/ 1743074 h 2044699"/>
                <a:gd name="connsiteX434" fmla="*/ 606425 w 1263650"/>
                <a:gd name="connsiteY434" fmla="*/ 1746249 h 2044699"/>
                <a:gd name="connsiteX435" fmla="*/ 603250 w 1263650"/>
                <a:gd name="connsiteY435" fmla="*/ 1752599 h 2044699"/>
                <a:gd name="connsiteX436" fmla="*/ 603250 w 1263650"/>
                <a:gd name="connsiteY436" fmla="*/ 1755774 h 2044699"/>
                <a:gd name="connsiteX437" fmla="*/ 600075 w 1263650"/>
                <a:gd name="connsiteY437" fmla="*/ 1755774 h 2044699"/>
                <a:gd name="connsiteX438" fmla="*/ 593725 w 1263650"/>
                <a:gd name="connsiteY438" fmla="*/ 1749424 h 2044699"/>
                <a:gd name="connsiteX439" fmla="*/ 593725 w 1263650"/>
                <a:gd name="connsiteY439" fmla="*/ 1746249 h 2044699"/>
                <a:gd name="connsiteX440" fmla="*/ 584200 w 1263650"/>
                <a:gd name="connsiteY440" fmla="*/ 1743074 h 2044699"/>
                <a:gd name="connsiteX441" fmla="*/ 581025 w 1263650"/>
                <a:gd name="connsiteY441" fmla="*/ 1739899 h 2044699"/>
                <a:gd name="connsiteX442" fmla="*/ 581025 w 1263650"/>
                <a:gd name="connsiteY442" fmla="*/ 1736724 h 2044699"/>
                <a:gd name="connsiteX443" fmla="*/ 587375 w 1263650"/>
                <a:gd name="connsiteY443" fmla="*/ 1736724 h 2044699"/>
                <a:gd name="connsiteX444" fmla="*/ 590550 w 1263650"/>
                <a:gd name="connsiteY444" fmla="*/ 1730374 h 2044699"/>
                <a:gd name="connsiteX445" fmla="*/ 590550 w 1263650"/>
                <a:gd name="connsiteY445" fmla="*/ 1724024 h 2044699"/>
                <a:gd name="connsiteX446" fmla="*/ 587375 w 1263650"/>
                <a:gd name="connsiteY446" fmla="*/ 1704974 h 2044699"/>
                <a:gd name="connsiteX447" fmla="*/ 581025 w 1263650"/>
                <a:gd name="connsiteY447" fmla="*/ 1689099 h 2044699"/>
                <a:gd name="connsiteX448" fmla="*/ 574675 w 1263650"/>
                <a:gd name="connsiteY448" fmla="*/ 1682749 h 2044699"/>
                <a:gd name="connsiteX449" fmla="*/ 555625 w 1263650"/>
                <a:gd name="connsiteY449" fmla="*/ 1679574 h 2044699"/>
                <a:gd name="connsiteX450" fmla="*/ 536575 w 1263650"/>
                <a:gd name="connsiteY450" fmla="*/ 1679574 h 2044699"/>
                <a:gd name="connsiteX451" fmla="*/ 533400 w 1263650"/>
                <a:gd name="connsiteY451" fmla="*/ 1682749 h 2044699"/>
                <a:gd name="connsiteX452" fmla="*/ 527050 w 1263650"/>
                <a:gd name="connsiteY452" fmla="*/ 1676399 h 2044699"/>
                <a:gd name="connsiteX453" fmla="*/ 514350 w 1263650"/>
                <a:gd name="connsiteY453" fmla="*/ 1670049 h 2044699"/>
                <a:gd name="connsiteX454" fmla="*/ 511175 w 1263650"/>
                <a:gd name="connsiteY454" fmla="*/ 1670049 h 2044699"/>
                <a:gd name="connsiteX455" fmla="*/ 492125 w 1263650"/>
                <a:gd name="connsiteY455" fmla="*/ 1654174 h 2044699"/>
                <a:gd name="connsiteX456" fmla="*/ 485775 w 1263650"/>
                <a:gd name="connsiteY456" fmla="*/ 1654174 h 2044699"/>
                <a:gd name="connsiteX457" fmla="*/ 479425 w 1263650"/>
                <a:gd name="connsiteY457" fmla="*/ 1641474 h 2044699"/>
                <a:gd name="connsiteX458" fmla="*/ 476250 w 1263650"/>
                <a:gd name="connsiteY458" fmla="*/ 1641474 h 2044699"/>
                <a:gd name="connsiteX459" fmla="*/ 473075 w 1263650"/>
                <a:gd name="connsiteY459" fmla="*/ 1638299 h 2044699"/>
                <a:gd name="connsiteX460" fmla="*/ 473075 w 1263650"/>
                <a:gd name="connsiteY460" fmla="*/ 1631949 h 2044699"/>
                <a:gd name="connsiteX461" fmla="*/ 473075 w 1263650"/>
                <a:gd name="connsiteY461" fmla="*/ 1625599 h 2044699"/>
                <a:gd name="connsiteX462" fmla="*/ 473075 w 1263650"/>
                <a:gd name="connsiteY462" fmla="*/ 1622424 h 2044699"/>
                <a:gd name="connsiteX463" fmla="*/ 473075 w 1263650"/>
                <a:gd name="connsiteY463" fmla="*/ 1619249 h 2044699"/>
                <a:gd name="connsiteX464" fmla="*/ 473075 w 1263650"/>
                <a:gd name="connsiteY464" fmla="*/ 1616074 h 2044699"/>
                <a:gd name="connsiteX465" fmla="*/ 469900 w 1263650"/>
                <a:gd name="connsiteY465" fmla="*/ 1616074 h 2044699"/>
                <a:gd name="connsiteX466" fmla="*/ 463550 w 1263650"/>
                <a:gd name="connsiteY466" fmla="*/ 1612899 h 2044699"/>
                <a:gd name="connsiteX467" fmla="*/ 460375 w 1263650"/>
                <a:gd name="connsiteY467" fmla="*/ 1609724 h 2044699"/>
                <a:gd name="connsiteX468" fmla="*/ 460375 w 1263650"/>
                <a:gd name="connsiteY468" fmla="*/ 1606549 h 2044699"/>
                <a:gd name="connsiteX469" fmla="*/ 457200 w 1263650"/>
                <a:gd name="connsiteY469" fmla="*/ 1603374 h 2044699"/>
                <a:gd name="connsiteX470" fmla="*/ 450850 w 1263650"/>
                <a:gd name="connsiteY470" fmla="*/ 1597024 h 2044699"/>
                <a:gd name="connsiteX471" fmla="*/ 447675 w 1263650"/>
                <a:gd name="connsiteY471" fmla="*/ 1593849 h 2044699"/>
                <a:gd name="connsiteX472" fmla="*/ 444500 w 1263650"/>
                <a:gd name="connsiteY472" fmla="*/ 1590674 h 2044699"/>
                <a:gd name="connsiteX473" fmla="*/ 434975 w 1263650"/>
                <a:gd name="connsiteY473" fmla="*/ 1581149 h 2044699"/>
                <a:gd name="connsiteX474" fmla="*/ 422275 w 1263650"/>
                <a:gd name="connsiteY474" fmla="*/ 1577974 h 2044699"/>
                <a:gd name="connsiteX475" fmla="*/ 409575 w 1263650"/>
                <a:gd name="connsiteY475" fmla="*/ 1577974 h 2044699"/>
                <a:gd name="connsiteX476" fmla="*/ 396875 w 1263650"/>
                <a:gd name="connsiteY476" fmla="*/ 1571624 h 2044699"/>
                <a:gd name="connsiteX477" fmla="*/ 384175 w 1263650"/>
                <a:gd name="connsiteY477" fmla="*/ 1568449 h 2044699"/>
                <a:gd name="connsiteX478" fmla="*/ 374650 w 1263650"/>
                <a:gd name="connsiteY478" fmla="*/ 1562099 h 2044699"/>
                <a:gd name="connsiteX479" fmla="*/ 368300 w 1263650"/>
                <a:gd name="connsiteY479" fmla="*/ 1555749 h 2044699"/>
                <a:gd name="connsiteX480" fmla="*/ 355600 w 1263650"/>
                <a:gd name="connsiteY480" fmla="*/ 1555749 h 2044699"/>
                <a:gd name="connsiteX481" fmla="*/ 346075 w 1263650"/>
                <a:gd name="connsiteY481" fmla="*/ 1549399 h 2044699"/>
                <a:gd name="connsiteX482" fmla="*/ 336550 w 1263650"/>
                <a:gd name="connsiteY482" fmla="*/ 1549399 h 2044699"/>
                <a:gd name="connsiteX483" fmla="*/ 330200 w 1263650"/>
                <a:gd name="connsiteY483" fmla="*/ 1546224 h 2044699"/>
                <a:gd name="connsiteX484" fmla="*/ 323850 w 1263650"/>
                <a:gd name="connsiteY484" fmla="*/ 1546224 h 2044699"/>
                <a:gd name="connsiteX485" fmla="*/ 307975 w 1263650"/>
                <a:gd name="connsiteY485" fmla="*/ 1546224 h 2044699"/>
                <a:gd name="connsiteX486" fmla="*/ 298450 w 1263650"/>
                <a:gd name="connsiteY486" fmla="*/ 1546224 h 2044699"/>
                <a:gd name="connsiteX487" fmla="*/ 295275 w 1263650"/>
                <a:gd name="connsiteY487" fmla="*/ 1543049 h 2044699"/>
                <a:gd name="connsiteX488" fmla="*/ 292100 w 1263650"/>
                <a:gd name="connsiteY488" fmla="*/ 1527174 h 2044699"/>
                <a:gd name="connsiteX489" fmla="*/ 288925 w 1263650"/>
                <a:gd name="connsiteY489" fmla="*/ 1520824 h 2044699"/>
                <a:gd name="connsiteX490" fmla="*/ 282575 w 1263650"/>
                <a:gd name="connsiteY490" fmla="*/ 1517649 h 2044699"/>
                <a:gd name="connsiteX491" fmla="*/ 279400 w 1263650"/>
                <a:gd name="connsiteY491" fmla="*/ 1517649 h 2044699"/>
                <a:gd name="connsiteX492" fmla="*/ 276225 w 1263650"/>
                <a:gd name="connsiteY492" fmla="*/ 1517649 h 2044699"/>
                <a:gd name="connsiteX493" fmla="*/ 276225 w 1263650"/>
                <a:gd name="connsiteY493" fmla="*/ 1514474 h 2044699"/>
                <a:gd name="connsiteX494" fmla="*/ 276225 w 1263650"/>
                <a:gd name="connsiteY494" fmla="*/ 1511299 h 2044699"/>
                <a:gd name="connsiteX495" fmla="*/ 276225 w 1263650"/>
                <a:gd name="connsiteY495" fmla="*/ 1508124 h 2044699"/>
                <a:gd name="connsiteX496" fmla="*/ 279400 w 1263650"/>
                <a:gd name="connsiteY496" fmla="*/ 1501774 h 2044699"/>
                <a:gd name="connsiteX497" fmla="*/ 285750 w 1263650"/>
                <a:gd name="connsiteY497" fmla="*/ 1492249 h 2044699"/>
                <a:gd name="connsiteX498" fmla="*/ 285750 w 1263650"/>
                <a:gd name="connsiteY498" fmla="*/ 1485899 h 2044699"/>
                <a:gd name="connsiteX499" fmla="*/ 285750 w 1263650"/>
                <a:gd name="connsiteY499" fmla="*/ 1479549 h 2044699"/>
                <a:gd name="connsiteX500" fmla="*/ 288925 w 1263650"/>
                <a:gd name="connsiteY500" fmla="*/ 1470024 h 2044699"/>
                <a:gd name="connsiteX501" fmla="*/ 292100 w 1263650"/>
                <a:gd name="connsiteY501" fmla="*/ 1463674 h 2044699"/>
                <a:gd name="connsiteX502" fmla="*/ 288925 w 1263650"/>
                <a:gd name="connsiteY502" fmla="*/ 1457324 h 2044699"/>
                <a:gd name="connsiteX503" fmla="*/ 285750 w 1263650"/>
                <a:gd name="connsiteY503" fmla="*/ 1450974 h 2044699"/>
                <a:gd name="connsiteX504" fmla="*/ 285750 w 1263650"/>
                <a:gd name="connsiteY504" fmla="*/ 1444624 h 2044699"/>
                <a:gd name="connsiteX505" fmla="*/ 292100 w 1263650"/>
                <a:gd name="connsiteY505" fmla="*/ 1438274 h 2044699"/>
                <a:gd name="connsiteX506" fmla="*/ 292100 w 1263650"/>
                <a:gd name="connsiteY506" fmla="*/ 1435099 h 2044699"/>
                <a:gd name="connsiteX507" fmla="*/ 295275 w 1263650"/>
                <a:gd name="connsiteY507" fmla="*/ 1428749 h 2044699"/>
                <a:gd name="connsiteX508" fmla="*/ 301625 w 1263650"/>
                <a:gd name="connsiteY508" fmla="*/ 1422399 h 2044699"/>
                <a:gd name="connsiteX509" fmla="*/ 301625 w 1263650"/>
                <a:gd name="connsiteY509" fmla="*/ 1419224 h 2044699"/>
                <a:gd name="connsiteX510" fmla="*/ 301625 w 1263650"/>
                <a:gd name="connsiteY510" fmla="*/ 1416049 h 2044699"/>
                <a:gd name="connsiteX511" fmla="*/ 301625 w 1263650"/>
                <a:gd name="connsiteY511" fmla="*/ 1406524 h 2044699"/>
                <a:gd name="connsiteX512" fmla="*/ 288925 w 1263650"/>
                <a:gd name="connsiteY512" fmla="*/ 1396999 h 2044699"/>
                <a:gd name="connsiteX513" fmla="*/ 285750 w 1263650"/>
                <a:gd name="connsiteY513" fmla="*/ 1400174 h 2044699"/>
                <a:gd name="connsiteX514" fmla="*/ 269875 w 1263650"/>
                <a:gd name="connsiteY514" fmla="*/ 1387474 h 2044699"/>
                <a:gd name="connsiteX515" fmla="*/ 269875 w 1263650"/>
                <a:gd name="connsiteY515" fmla="*/ 1377949 h 2044699"/>
                <a:gd name="connsiteX516" fmla="*/ 273050 w 1263650"/>
                <a:gd name="connsiteY516" fmla="*/ 1371599 h 2044699"/>
                <a:gd name="connsiteX517" fmla="*/ 276225 w 1263650"/>
                <a:gd name="connsiteY517" fmla="*/ 1368424 h 2044699"/>
                <a:gd name="connsiteX518" fmla="*/ 282575 w 1263650"/>
                <a:gd name="connsiteY518" fmla="*/ 1365249 h 2044699"/>
                <a:gd name="connsiteX519" fmla="*/ 282575 w 1263650"/>
                <a:gd name="connsiteY519" fmla="*/ 1362074 h 2044699"/>
                <a:gd name="connsiteX520" fmla="*/ 282575 w 1263650"/>
                <a:gd name="connsiteY520" fmla="*/ 1355724 h 2044699"/>
                <a:gd name="connsiteX521" fmla="*/ 279400 w 1263650"/>
                <a:gd name="connsiteY521" fmla="*/ 1349374 h 2044699"/>
                <a:gd name="connsiteX522" fmla="*/ 279400 w 1263650"/>
                <a:gd name="connsiteY522" fmla="*/ 1346199 h 2044699"/>
                <a:gd name="connsiteX523" fmla="*/ 269875 w 1263650"/>
                <a:gd name="connsiteY523" fmla="*/ 1343024 h 2044699"/>
                <a:gd name="connsiteX524" fmla="*/ 260350 w 1263650"/>
                <a:gd name="connsiteY524" fmla="*/ 1336674 h 2044699"/>
                <a:gd name="connsiteX525" fmla="*/ 254000 w 1263650"/>
                <a:gd name="connsiteY525" fmla="*/ 1327149 h 2044699"/>
                <a:gd name="connsiteX526" fmla="*/ 250825 w 1263650"/>
                <a:gd name="connsiteY526" fmla="*/ 1317624 h 2044699"/>
                <a:gd name="connsiteX527" fmla="*/ 247650 w 1263650"/>
                <a:gd name="connsiteY527" fmla="*/ 1308099 h 2044699"/>
                <a:gd name="connsiteX528" fmla="*/ 244475 w 1263650"/>
                <a:gd name="connsiteY528" fmla="*/ 1298574 h 2044699"/>
                <a:gd name="connsiteX529" fmla="*/ 238125 w 1263650"/>
                <a:gd name="connsiteY529" fmla="*/ 1295399 h 2044699"/>
                <a:gd name="connsiteX530" fmla="*/ 228600 w 1263650"/>
                <a:gd name="connsiteY530" fmla="*/ 1289049 h 2044699"/>
                <a:gd name="connsiteX531" fmla="*/ 225425 w 1263650"/>
                <a:gd name="connsiteY531" fmla="*/ 1282699 h 2044699"/>
                <a:gd name="connsiteX532" fmla="*/ 225425 w 1263650"/>
                <a:gd name="connsiteY532" fmla="*/ 1273174 h 2044699"/>
                <a:gd name="connsiteX533" fmla="*/ 228600 w 1263650"/>
                <a:gd name="connsiteY533" fmla="*/ 1269999 h 2044699"/>
                <a:gd name="connsiteX534" fmla="*/ 228600 w 1263650"/>
                <a:gd name="connsiteY534" fmla="*/ 1266824 h 2044699"/>
                <a:gd name="connsiteX535" fmla="*/ 225425 w 1263650"/>
                <a:gd name="connsiteY535" fmla="*/ 1263649 h 2044699"/>
                <a:gd name="connsiteX536" fmla="*/ 225425 w 1263650"/>
                <a:gd name="connsiteY536" fmla="*/ 1260474 h 2044699"/>
                <a:gd name="connsiteX537" fmla="*/ 212725 w 1263650"/>
                <a:gd name="connsiteY537" fmla="*/ 1244599 h 2044699"/>
                <a:gd name="connsiteX538" fmla="*/ 209550 w 1263650"/>
                <a:gd name="connsiteY538" fmla="*/ 1219199 h 2044699"/>
                <a:gd name="connsiteX539" fmla="*/ 200025 w 1263650"/>
                <a:gd name="connsiteY539" fmla="*/ 1212849 h 2044699"/>
                <a:gd name="connsiteX540" fmla="*/ 196850 w 1263650"/>
                <a:gd name="connsiteY540" fmla="*/ 1193799 h 2044699"/>
                <a:gd name="connsiteX541" fmla="*/ 187325 w 1263650"/>
                <a:gd name="connsiteY541" fmla="*/ 1177924 h 2044699"/>
                <a:gd name="connsiteX542" fmla="*/ 187325 w 1263650"/>
                <a:gd name="connsiteY542" fmla="*/ 1171574 h 2044699"/>
                <a:gd name="connsiteX543" fmla="*/ 177800 w 1263650"/>
                <a:gd name="connsiteY543" fmla="*/ 1162049 h 2044699"/>
                <a:gd name="connsiteX544" fmla="*/ 171450 w 1263650"/>
                <a:gd name="connsiteY544" fmla="*/ 1162049 h 2044699"/>
                <a:gd name="connsiteX545" fmla="*/ 171450 w 1263650"/>
                <a:gd name="connsiteY545" fmla="*/ 1158874 h 2044699"/>
                <a:gd name="connsiteX546" fmla="*/ 171450 w 1263650"/>
                <a:gd name="connsiteY546" fmla="*/ 1152524 h 2044699"/>
                <a:gd name="connsiteX547" fmla="*/ 165100 w 1263650"/>
                <a:gd name="connsiteY547" fmla="*/ 1146174 h 2044699"/>
                <a:gd name="connsiteX548" fmla="*/ 165100 w 1263650"/>
                <a:gd name="connsiteY548" fmla="*/ 1142999 h 2044699"/>
                <a:gd name="connsiteX549" fmla="*/ 165100 w 1263650"/>
                <a:gd name="connsiteY549" fmla="*/ 1136649 h 2044699"/>
                <a:gd name="connsiteX550" fmla="*/ 168275 w 1263650"/>
                <a:gd name="connsiteY550" fmla="*/ 1133474 h 2044699"/>
                <a:gd name="connsiteX551" fmla="*/ 168275 w 1263650"/>
                <a:gd name="connsiteY551" fmla="*/ 1130299 h 2044699"/>
                <a:gd name="connsiteX552" fmla="*/ 168275 w 1263650"/>
                <a:gd name="connsiteY552" fmla="*/ 1117599 h 2044699"/>
                <a:gd name="connsiteX553" fmla="*/ 168275 w 1263650"/>
                <a:gd name="connsiteY553" fmla="*/ 1104899 h 2044699"/>
                <a:gd name="connsiteX554" fmla="*/ 171450 w 1263650"/>
                <a:gd name="connsiteY554" fmla="*/ 1101724 h 2044699"/>
                <a:gd name="connsiteX555" fmla="*/ 171450 w 1263650"/>
                <a:gd name="connsiteY555" fmla="*/ 1098549 h 2044699"/>
                <a:gd name="connsiteX556" fmla="*/ 168275 w 1263650"/>
                <a:gd name="connsiteY556" fmla="*/ 1092199 h 2044699"/>
                <a:gd name="connsiteX557" fmla="*/ 165100 w 1263650"/>
                <a:gd name="connsiteY557" fmla="*/ 1092199 h 2044699"/>
                <a:gd name="connsiteX558" fmla="*/ 168275 w 1263650"/>
                <a:gd name="connsiteY558" fmla="*/ 1089024 h 2044699"/>
                <a:gd name="connsiteX559" fmla="*/ 171450 w 1263650"/>
                <a:gd name="connsiteY559" fmla="*/ 1085849 h 2044699"/>
                <a:gd name="connsiteX560" fmla="*/ 174625 w 1263650"/>
                <a:gd name="connsiteY560" fmla="*/ 1082674 h 2044699"/>
                <a:gd name="connsiteX561" fmla="*/ 177800 w 1263650"/>
                <a:gd name="connsiteY561" fmla="*/ 1082674 h 2044699"/>
                <a:gd name="connsiteX562" fmla="*/ 180975 w 1263650"/>
                <a:gd name="connsiteY562" fmla="*/ 1089024 h 2044699"/>
                <a:gd name="connsiteX563" fmla="*/ 184150 w 1263650"/>
                <a:gd name="connsiteY563" fmla="*/ 1089024 h 2044699"/>
                <a:gd name="connsiteX564" fmla="*/ 190500 w 1263650"/>
                <a:gd name="connsiteY564" fmla="*/ 1085849 h 2044699"/>
                <a:gd name="connsiteX565" fmla="*/ 200025 w 1263650"/>
                <a:gd name="connsiteY565" fmla="*/ 1066799 h 2044699"/>
                <a:gd name="connsiteX566" fmla="*/ 200025 w 1263650"/>
                <a:gd name="connsiteY566" fmla="*/ 1073149 h 2044699"/>
                <a:gd name="connsiteX567" fmla="*/ 203200 w 1263650"/>
                <a:gd name="connsiteY567" fmla="*/ 1073149 h 2044699"/>
                <a:gd name="connsiteX568" fmla="*/ 203200 w 1263650"/>
                <a:gd name="connsiteY568" fmla="*/ 1066799 h 2044699"/>
                <a:gd name="connsiteX569" fmla="*/ 200025 w 1263650"/>
                <a:gd name="connsiteY569" fmla="*/ 1066799 h 2044699"/>
                <a:gd name="connsiteX570" fmla="*/ 200025 w 1263650"/>
                <a:gd name="connsiteY570" fmla="*/ 1063624 h 2044699"/>
                <a:gd name="connsiteX571" fmla="*/ 203200 w 1263650"/>
                <a:gd name="connsiteY571" fmla="*/ 1054099 h 2044699"/>
                <a:gd name="connsiteX572" fmla="*/ 203200 w 1263650"/>
                <a:gd name="connsiteY572" fmla="*/ 1044574 h 2044699"/>
                <a:gd name="connsiteX573" fmla="*/ 203200 w 1263650"/>
                <a:gd name="connsiteY573" fmla="*/ 1041400 h 2044699"/>
                <a:gd name="connsiteX574" fmla="*/ 200025 w 1263650"/>
                <a:gd name="connsiteY574" fmla="*/ 1031875 h 2044699"/>
                <a:gd name="connsiteX575" fmla="*/ 196850 w 1263650"/>
                <a:gd name="connsiteY575" fmla="*/ 1025525 h 2044699"/>
                <a:gd name="connsiteX576" fmla="*/ 190500 w 1263650"/>
                <a:gd name="connsiteY576" fmla="*/ 1019175 h 2044699"/>
                <a:gd name="connsiteX577" fmla="*/ 187325 w 1263650"/>
                <a:gd name="connsiteY577" fmla="*/ 1019175 h 2044699"/>
                <a:gd name="connsiteX578" fmla="*/ 184150 w 1263650"/>
                <a:gd name="connsiteY578" fmla="*/ 1022350 h 2044699"/>
                <a:gd name="connsiteX579" fmla="*/ 180975 w 1263650"/>
                <a:gd name="connsiteY579" fmla="*/ 1022350 h 2044699"/>
                <a:gd name="connsiteX580" fmla="*/ 180975 w 1263650"/>
                <a:gd name="connsiteY580" fmla="*/ 1019175 h 2044699"/>
                <a:gd name="connsiteX581" fmla="*/ 174625 w 1263650"/>
                <a:gd name="connsiteY581" fmla="*/ 1019175 h 2044699"/>
                <a:gd name="connsiteX582" fmla="*/ 171450 w 1263650"/>
                <a:gd name="connsiteY582" fmla="*/ 1019175 h 2044699"/>
                <a:gd name="connsiteX583" fmla="*/ 161925 w 1263650"/>
                <a:gd name="connsiteY583" fmla="*/ 1016000 h 2044699"/>
                <a:gd name="connsiteX584" fmla="*/ 155575 w 1263650"/>
                <a:gd name="connsiteY584" fmla="*/ 1009650 h 2044699"/>
                <a:gd name="connsiteX585" fmla="*/ 149225 w 1263650"/>
                <a:gd name="connsiteY585" fmla="*/ 996950 h 2044699"/>
                <a:gd name="connsiteX586" fmla="*/ 146050 w 1263650"/>
                <a:gd name="connsiteY586" fmla="*/ 984250 h 2044699"/>
                <a:gd name="connsiteX587" fmla="*/ 142875 w 1263650"/>
                <a:gd name="connsiteY587" fmla="*/ 981075 h 2044699"/>
                <a:gd name="connsiteX588" fmla="*/ 139700 w 1263650"/>
                <a:gd name="connsiteY588" fmla="*/ 977900 h 2044699"/>
                <a:gd name="connsiteX589" fmla="*/ 136525 w 1263650"/>
                <a:gd name="connsiteY589" fmla="*/ 968375 h 2044699"/>
                <a:gd name="connsiteX590" fmla="*/ 130175 w 1263650"/>
                <a:gd name="connsiteY590" fmla="*/ 962025 h 2044699"/>
                <a:gd name="connsiteX591" fmla="*/ 130175 w 1263650"/>
                <a:gd name="connsiteY591" fmla="*/ 952500 h 2044699"/>
                <a:gd name="connsiteX592" fmla="*/ 139700 w 1263650"/>
                <a:gd name="connsiteY592" fmla="*/ 933450 h 2044699"/>
                <a:gd name="connsiteX593" fmla="*/ 136525 w 1263650"/>
                <a:gd name="connsiteY593" fmla="*/ 908050 h 2044699"/>
                <a:gd name="connsiteX594" fmla="*/ 133350 w 1263650"/>
                <a:gd name="connsiteY594" fmla="*/ 901700 h 2044699"/>
                <a:gd name="connsiteX595" fmla="*/ 130175 w 1263650"/>
                <a:gd name="connsiteY595" fmla="*/ 901700 h 2044699"/>
                <a:gd name="connsiteX596" fmla="*/ 130175 w 1263650"/>
                <a:gd name="connsiteY596" fmla="*/ 895350 h 2044699"/>
                <a:gd name="connsiteX597" fmla="*/ 133350 w 1263650"/>
                <a:gd name="connsiteY597" fmla="*/ 882650 h 2044699"/>
                <a:gd name="connsiteX598" fmla="*/ 136525 w 1263650"/>
                <a:gd name="connsiteY598" fmla="*/ 882650 h 2044699"/>
                <a:gd name="connsiteX599" fmla="*/ 139700 w 1263650"/>
                <a:gd name="connsiteY599" fmla="*/ 876300 h 2044699"/>
                <a:gd name="connsiteX600" fmla="*/ 139700 w 1263650"/>
                <a:gd name="connsiteY600" fmla="*/ 863600 h 2044699"/>
                <a:gd name="connsiteX601" fmla="*/ 142875 w 1263650"/>
                <a:gd name="connsiteY601" fmla="*/ 847725 h 2044699"/>
                <a:gd name="connsiteX602" fmla="*/ 146050 w 1263650"/>
                <a:gd name="connsiteY602" fmla="*/ 847725 h 2044699"/>
                <a:gd name="connsiteX603" fmla="*/ 149225 w 1263650"/>
                <a:gd name="connsiteY603" fmla="*/ 844550 h 2044699"/>
                <a:gd name="connsiteX604" fmla="*/ 161925 w 1263650"/>
                <a:gd name="connsiteY604" fmla="*/ 847725 h 2044699"/>
                <a:gd name="connsiteX605" fmla="*/ 158750 w 1263650"/>
                <a:gd name="connsiteY605" fmla="*/ 860425 h 2044699"/>
                <a:gd name="connsiteX606" fmla="*/ 158750 w 1263650"/>
                <a:gd name="connsiteY606" fmla="*/ 863600 h 2044699"/>
                <a:gd name="connsiteX607" fmla="*/ 158750 w 1263650"/>
                <a:gd name="connsiteY607" fmla="*/ 866775 h 2044699"/>
                <a:gd name="connsiteX608" fmla="*/ 155575 w 1263650"/>
                <a:gd name="connsiteY608" fmla="*/ 876300 h 2044699"/>
                <a:gd name="connsiteX609" fmla="*/ 155575 w 1263650"/>
                <a:gd name="connsiteY609" fmla="*/ 879475 h 2044699"/>
                <a:gd name="connsiteX610" fmla="*/ 155575 w 1263650"/>
                <a:gd name="connsiteY610" fmla="*/ 885825 h 2044699"/>
                <a:gd name="connsiteX611" fmla="*/ 161925 w 1263650"/>
                <a:gd name="connsiteY611" fmla="*/ 895350 h 2044699"/>
                <a:gd name="connsiteX612" fmla="*/ 168275 w 1263650"/>
                <a:gd name="connsiteY612" fmla="*/ 895350 h 2044699"/>
                <a:gd name="connsiteX613" fmla="*/ 168275 w 1263650"/>
                <a:gd name="connsiteY613" fmla="*/ 901700 h 2044699"/>
                <a:gd name="connsiteX614" fmla="*/ 174625 w 1263650"/>
                <a:gd name="connsiteY614" fmla="*/ 904875 h 2044699"/>
                <a:gd name="connsiteX615" fmla="*/ 177800 w 1263650"/>
                <a:gd name="connsiteY615" fmla="*/ 908050 h 2044699"/>
                <a:gd name="connsiteX616" fmla="*/ 180975 w 1263650"/>
                <a:gd name="connsiteY616" fmla="*/ 914400 h 2044699"/>
                <a:gd name="connsiteX617" fmla="*/ 184150 w 1263650"/>
                <a:gd name="connsiteY617" fmla="*/ 914400 h 2044699"/>
                <a:gd name="connsiteX618" fmla="*/ 184150 w 1263650"/>
                <a:gd name="connsiteY618" fmla="*/ 920750 h 2044699"/>
                <a:gd name="connsiteX619" fmla="*/ 187325 w 1263650"/>
                <a:gd name="connsiteY619" fmla="*/ 923925 h 2044699"/>
                <a:gd name="connsiteX620" fmla="*/ 190500 w 1263650"/>
                <a:gd name="connsiteY620" fmla="*/ 927100 h 2044699"/>
                <a:gd name="connsiteX621" fmla="*/ 196850 w 1263650"/>
                <a:gd name="connsiteY621" fmla="*/ 927100 h 2044699"/>
                <a:gd name="connsiteX622" fmla="*/ 200025 w 1263650"/>
                <a:gd name="connsiteY622" fmla="*/ 930275 h 2044699"/>
                <a:gd name="connsiteX623" fmla="*/ 202410 w 1263650"/>
                <a:gd name="connsiteY623" fmla="*/ 927890 h 2044699"/>
                <a:gd name="connsiteX624" fmla="*/ 202410 w 1263650"/>
                <a:gd name="connsiteY624" fmla="*/ 926309 h 2044699"/>
                <a:gd name="connsiteX625" fmla="*/ 200026 w 1263650"/>
                <a:gd name="connsiteY625" fmla="*/ 923925 h 2044699"/>
                <a:gd name="connsiteX626" fmla="*/ 196851 w 1263650"/>
                <a:gd name="connsiteY626" fmla="*/ 920750 h 2044699"/>
                <a:gd name="connsiteX627" fmla="*/ 193676 w 1263650"/>
                <a:gd name="connsiteY627" fmla="*/ 917575 h 2044699"/>
                <a:gd name="connsiteX628" fmla="*/ 193676 w 1263650"/>
                <a:gd name="connsiteY628" fmla="*/ 914400 h 2044699"/>
                <a:gd name="connsiteX629" fmla="*/ 190501 w 1263650"/>
                <a:gd name="connsiteY629" fmla="*/ 914400 h 2044699"/>
                <a:gd name="connsiteX630" fmla="*/ 187326 w 1263650"/>
                <a:gd name="connsiteY630" fmla="*/ 904875 h 2044699"/>
                <a:gd name="connsiteX631" fmla="*/ 187326 w 1263650"/>
                <a:gd name="connsiteY631" fmla="*/ 898525 h 2044699"/>
                <a:gd name="connsiteX632" fmla="*/ 187326 w 1263650"/>
                <a:gd name="connsiteY632" fmla="*/ 889000 h 2044699"/>
                <a:gd name="connsiteX633" fmla="*/ 187326 w 1263650"/>
                <a:gd name="connsiteY633" fmla="*/ 882650 h 2044699"/>
                <a:gd name="connsiteX634" fmla="*/ 187326 w 1263650"/>
                <a:gd name="connsiteY634" fmla="*/ 876300 h 2044699"/>
                <a:gd name="connsiteX635" fmla="*/ 184151 w 1263650"/>
                <a:gd name="connsiteY635" fmla="*/ 873125 h 2044699"/>
                <a:gd name="connsiteX636" fmla="*/ 180976 w 1263650"/>
                <a:gd name="connsiteY636" fmla="*/ 869950 h 2044699"/>
                <a:gd name="connsiteX637" fmla="*/ 177801 w 1263650"/>
                <a:gd name="connsiteY637" fmla="*/ 866775 h 2044699"/>
                <a:gd name="connsiteX638" fmla="*/ 180976 w 1263650"/>
                <a:gd name="connsiteY638" fmla="*/ 866775 h 2044699"/>
                <a:gd name="connsiteX639" fmla="*/ 184151 w 1263650"/>
                <a:gd name="connsiteY639" fmla="*/ 866775 h 2044699"/>
                <a:gd name="connsiteX640" fmla="*/ 184151 w 1263650"/>
                <a:gd name="connsiteY640" fmla="*/ 863600 h 2044699"/>
                <a:gd name="connsiteX641" fmla="*/ 174626 w 1263650"/>
                <a:gd name="connsiteY641" fmla="*/ 860425 h 2044699"/>
                <a:gd name="connsiteX642" fmla="*/ 168276 w 1263650"/>
                <a:gd name="connsiteY642" fmla="*/ 854075 h 2044699"/>
                <a:gd name="connsiteX643" fmla="*/ 168276 w 1263650"/>
                <a:gd name="connsiteY643" fmla="*/ 850900 h 2044699"/>
                <a:gd name="connsiteX644" fmla="*/ 171451 w 1263650"/>
                <a:gd name="connsiteY644" fmla="*/ 847725 h 2044699"/>
                <a:gd name="connsiteX645" fmla="*/ 174626 w 1263650"/>
                <a:gd name="connsiteY645" fmla="*/ 844550 h 2044699"/>
                <a:gd name="connsiteX646" fmla="*/ 177801 w 1263650"/>
                <a:gd name="connsiteY646" fmla="*/ 841375 h 2044699"/>
                <a:gd name="connsiteX647" fmla="*/ 174626 w 1263650"/>
                <a:gd name="connsiteY647" fmla="*/ 835025 h 2044699"/>
                <a:gd name="connsiteX648" fmla="*/ 174626 w 1263650"/>
                <a:gd name="connsiteY648" fmla="*/ 831850 h 2044699"/>
                <a:gd name="connsiteX649" fmla="*/ 174627 w 1263650"/>
                <a:gd name="connsiteY649" fmla="*/ 831850 h 2044699"/>
                <a:gd name="connsiteX650" fmla="*/ 171452 w 1263650"/>
                <a:gd name="connsiteY650" fmla="*/ 828675 h 2044699"/>
                <a:gd name="connsiteX651" fmla="*/ 168277 w 1263650"/>
                <a:gd name="connsiteY651" fmla="*/ 828675 h 2044699"/>
                <a:gd name="connsiteX652" fmla="*/ 165102 w 1263650"/>
                <a:gd name="connsiteY652" fmla="*/ 828675 h 2044699"/>
                <a:gd name="connsiteX653" fmla="*/ 165102 w 1263650"/>
                <a:gd name="connsiteY653" fmla="*/ 825500 h 2044699"/>
                <a:gd name="connsiteX654" fmla="*/ 165102 w 1263650"/>
                <a:gd name="connsiteY654" fmla="*/ 822325 h 2044699"/>
                <a:gd name="connsiteX655" fmla="*/ 165102 w 1263650"/>
                <a:gd name="connsiteY655" fmla="*/ 819150 h 2044699"/>
                <a:gd name="connsiteX656" fmla="*/ 168277 w 1263650"/>
                <a:gd name="connsiteY656" fmla="*/ 819150 h 2044699"/>
                <a:gd name="connsiteX657" fmla="*/ 171452 w 1263650"/>
                <a:gd name="connsiteY657" fmla="*/ 815975 h 2044699"/>
                <a:gd name="connsiteX658" fmla="*/ 174627 w 1263650"/>
                <a:gd name="connsiteY658" fmla="*/ 812800 h 2044699"/>
                <a:gd name="connsiteX659" fmla="*/ 174627 w 1263650"/>
                <a:gd name="connsiteY659" fmla="*/ 809625 h 2044699"/>
                <a:gd name="connsiteX660" fmla="*/ 177802 w 1263650"/>
                <a:gd name="connsiteY660" fmla="*/ 812800 h 2044699"/>
                <a:gd name="connsiteX661" fmla="*/ 184152 w 1263650"/>
                <a:gd name="connsiteY661" fmla="*/ 812800 h 2044699"/>
                <a:gd name="connsiteX662" fmla="*/ 187327 w 1263650"/>
                <a:gd name="connsiteY662" fmla="*/ 809625 h 2044699"/>
                <a:gd name="connsiteX663" fmla="*/ 193677 w 1263650"/>
                <a:gd name="connsiteY663" fmla="*/ 806450 h 2044699"/>
                <a:gd name="connsiteX664" fmla="*/ 196852 w 1263650"/>
                <a:gd name="connsiteY664" fmla="*/ 809625 h 2044699"/>
                <a:gd name="connsiteX665" fmla="*/ 200027 w 1263650"/>
                <a:gd name="connsiteY665" fmla="*/ 812800 h 2044699"/>
                <a:gd name="connsiteX666" fmla="*/ 202410 w 1263650"/>
                <a:gd name="connsiteY666" fmla="*/ 812800 h 2044699"/>
                <a:gd name="connsiteX667" fmla="*/ 202410 w 1263650"/>
                <a:gd name="connsiteY667" fmla="*/ 808043 h 2044699"/>
                <a:gd name="connsiteX668" fmla="*/ 200026 w 1263650"/>
                <a:gd name="connsiteY668" fmla="*/ 803275 h 2044699"/>
                <a:gd name="connsiteX669" fmla="*/ 196851 w 1263650"/>
                <a:gd name="connsiteY669" fmla="*/ 803275 h 2044699"/>
                <a:gd name="connsiteX670" fmla="*/ 193676 w 1263650"/>
                <a:gd name="connsiteY670" fmla="*/ 803275 h 2044699"/>
                <a:gd name="connsiteX671" fmla="*/ 193676 w 1263650"/>
                <a:gd name="connsiteY671" fmla="*/ 800100 h 2044699"/>
                <a:gd name="connsiteX672" fmla="*/ 193676 w 1263650"/>
                <a:gd name="connsiteY672" fmla="*/ 793750 h 2044699"/>
                <a:gd name="connsiteX673" fmla="*/ 193676 w 1263650"/>
                <a:gd name="connsiteY673" fmla="*/ 787400 h 2044699"/>
                <a:gd name="connsiteX674" fmla="*/ 193676 w 1263650"/>
                <a:gd name="connsiteY674" fmla="*/ 784225 h 2044699"/>
                <a:gd name="connsiteX675" fmla="*/ 193676 w 1263650"/>
                <a:gd name="connsiteY675" fmla="*/ 781050 h 2044699"/>
                <a:gd name="connsiteX676" fmla="*/ 190501 w 1263650"/>
                <a:gd name="connsiteY676" fmla="*/ 777875 h 2044699"/>
                <a:gd name="connsiteX677" fmla="*/ 190501 w 1263650"/>
                <a:gd name="connsiteY677" fmla="*/ 774700 h 2044699"/>
                <a:gd name="connsiteX678" fmla="*/ 187326 w 1263650"/>
                <a:gd name="connsiteY678" fmla="*/ 774700 h 2044699"/>
                <a:gd name="connsiteX679" fmla="*/ 184151 w 1263650"/>
                <a:gd name="connsiteY679" fmla="*/ 777875 h 2044699"/>
                <a:gd name="connsiteX680" fmla="*/ 184151 w 1263650"/>
                <a:gd name="connsiteY680" fmla="*/ 774700 h 2044699"/>
                <a:gd name="connsiteX681" fmla="*/ 184150 w 1263650"/>
                <a:gd name="connsiteY681" fmla="*/ 774700 h 2044699"/>
                <a:gd name="connsiteX682" fmla="*/ 184150 w 1263650"/>
                <a:gd name="connsiteY682" fmla="*/ 777874 h 2044699"/>
                <a:gd name="connsiteX683" fmla="*/ 180976 w 1263650"/>
                <a:gd name="connsiteY683" fmla="*/ 774700 h 2044699"/>
                <a:gd name="connsiteX684" fmla="*/ 180976 w 1263650"/>
                <a:gd name="connsiteY684" fmla="*/ 771525 h 2044699"/>
                <a:gd name="connsiteX685" fmla="*/ 180975 w 1263650"/>
                <a:gd name="connsiteY685" fmla="*/ 771525 h 2044699"/>
                <a:gd name="connsiteX686" fmla="*/ 180975 w 1263650"/>
                <a:gd name="connsiteY686" fmla="*/ 774700 h 2044699"/>
                <a:gd name="connsiteX687" fmla="*/ 180975 w 1263650"/>
                <a:gd name="connsiteY687" fmla="*/ 777875 h 2044699"/>
                <a:gd name="connsiteX688" fmla="*/ 180975 w 1263650"/>
                <a:gd name="connsiteY688" fmla="*/ 781050 h 2044699"/>
                <a:gd name="connsiteX689" fmla="*/ 180976 w 1263650"/>
                <a:gd name="connsiteY689" fmla="*/ 781050 h 2044699"/>
                <a:gd name="connsiteX690" fmla="*/ 180976 w 1263650"/>
                <a:gd name="connsiteY690" fmla="*/ 777875 h 2044699"/>
                <a:gd name="connsiteX691" fmla="*/ 180976 w 1263650"/>
                <a:gd name="connsiteY691" fmla="*/ 774701 h 2044699"/>
                <a:gd name="connsiteX692" fmla="*/ 184150 w 1263650"/>
                <a:gd name="connsiteY692" fmla="*/ 777875 h 2044699"/>
                <a:gd name="connsiteX693" fmla="*/ 184150 w 1263650"/>
                <a:gd name="connsiteY693" fmla="*/ 777874 h 2044699"/>
                <a:gd name="connsiteX694" fmla="*/ 184151 w 1263650"/>
                <a:gd name="connsiteY694" fmla="*/ 777875 h 2044699"/>
                <a:gd name="connsiteX695" fmla="*/ 187326 w 1263650"/>
                <a:gd name="connsiteY695" fmla="*/ 781050 h 2044699"/>
                <a:gd name="connsiteX696" fmla="*/ 190501 w 1263650"/>
                <a:gd name="connsiteY696" fmla="*/ 784225 h 2044699"/>
                <a:gd name="connsiteX697" fmla="*/ 190501 w 1263650"/>
                <a:gd name="connsiteY697" fmla="*/ 787400 h 2044699"/>
                <a:gd name="connsiteX698" fmla="*/ 190500 w 1263650"/>
                <a:gd name="connsiteY698" fmla="*/ 787400 h 2044699"/>
                <a:gd name="connsiteX699" fmla="*/ 190500 w 1263650"/>
                <a:gd name="connsiteY699" fmla="*/ 790575 h 2044699"/>
                <a:gd name="connsiteX700" fmla="*/ 190500 w 1263650"/>
                <a:gd name="connsiteY700" fmla="*/ 796925 h 2044699"/>
                <a:gd name="connsiteX701" fmla="*/ 187325 w 1263650"/>
                <a:gd name="connsiteY701" fmla="*/ 793750 h 2044699"/>
                <a:gd name="connsiteX702" fmla="*/ 180975 w 1263650"/>
                <a:gd name="connsiteY702" fmla="*/ 787400 h 2044699"/>
                <a:gd name="connsiteX703" fmla="*/ 177800 w 1263650"/>
                <a:gd name="connsiteY703" fmla="*/ 784225 h 2044699"/>
                <a:gd name="connsiteX704" fmla="*/ 177800 w 1263650"/>
                <a:gd name="connsiteY704" fmla="*/ 781050 h 2044699"/>
                <a:gd name="connsiteX705" fmla="*/ 184150 w 1263650"/>
                <a:gd name="connsiteY705" fmla="*/ 784225 h 2044699"/>
                <a:gd name="connsiteX706" fmla="*/ 184151 w 1263650"/>
                <a:gd name="connsiteY706" fmla="*/ 784225 h 2044699"/>
                <a:gd name="connsiteX707" fmla="*/ 177801 w 1263650"/>
                <a:gd name="connsiteY707" fmla="*/ 781050 h 2044699"/>
                <a:gd name="connsiteX708" fmla="*/ 177800 w 1263650"/>
                <a:gd name="connsiteY708" fmla="*/ 781050 h 2044699"/>
                <a:gd name="connsiteX709" fmla="*/ 174625 w 1263650"/>
                <a:gd name="connsiteY709" fmla="*/ 781050 h 2044699"/>
                <a:gd name="connsiteX710" fmla="*/ 171450 w 1263650"/>
                <a:gd name="connsiteY710" fmla="*/ 781050 h 2044699"/>
                <a:gd name="connsiteX711" fmla="*/ 171450 w 1263650"/>
                <a:gd name="connsiteY711" fmla="*/ 784225 h 2044699"/>
                <a:gd name="connsiteX712" fmla="*/ 168275 w 1263650"/>
                <a:gd name="connsiteY712" fmla="*/ 787400 h 2044699"/>
                <a:gd name="connsiteX713" fmla="*/ 165100 w 1263650"/>
                <a:gd name="connsiteY713" fmla="*/ 787400 h 2044699"/>
                <a:gd name="connsiteX714" fmla="*/ 161925 w 1263650"/>
                <a:gd name="connsiteY714" fmla="*/ 784225 h 2044699"/>
                <a:gd name="connsiteX715" fmla="*/ 158750 w 1263650"/>
                <a:gd name="connsiteY715" fmla="*/ 787400 h 2044699"/>
                <a:gd name="connsiteX716" fmla="*/ 158750 w 1263650"/>
                <a:gd name="connsiteY716" fmla="*/ 793750 h 2044699"/>
                <a:gd name="connsiteX717" fmla="*/ 161925 w 1263650"/>
                <a:gd name="connsiteY717" fmla="*/ 793750 h 2044699"/>
                <a:gd name="connsiteX718" fmla="*/ 158750 w 1263650"/>
                <a:gd name="connsiteY718" fmla="*/ 800100 h 2044699"/>
                <a:gd name="connsiteX719" fmla="*/ 155575 w 1263650"/>
                <a:gd name="connsiteY719" fmla="*/ 803275 h 2044699"/>
                <a:gd name="connsiteX720" fmla="*/ 155575 w 1263650"/>
                <a:gd name="connsiteY720" fmla="*/ 806450 h 2044699"/>
                <a:gd name="connsiteX721" fmla="*/ 161925 w 1263650"/>
                <a:gd name="connsiteY721" fmla="*/ 809625 h 2044699"/>
                <a:gd name="connsiteX722" fmla="*/ 161925 w 1263650"/>
                <a:gd name="connsiteY722" fmla="*/ 812800 h 2044699"/>
                <a:gd name="connsiteX723" fmla="*/ 158750 w 1263650"/>
                <a:gd name="connsiteY723" fmla="*/ 812800 h 2044699"/>
                <a:gd name="connsiteX724" fmla="*/ 152400 w 1263650"/>
                <a:gd name="connsiteY724" fmla="*/ 812800 h 2044699"/>
                <a:gd name="connsiteX725" fmla="*/ 152400 w 1263650"/>
                <a:gd name="connsiteY725" fmla="*/ 815975 h 2044699"/>
                <a:gd name="connsiteX726" fmla="*/ 152400 w 1263650"/>
                <a:gd name="connsiteY726" fmla="*/ 819150 h 2044699"/>
                <a:gd name="connsiteX727" fmla="*/ 149225 w 1263650"/>
                <a:gd name="connsiteY727" fmla="*/ 822325 h 2044699"/>
                <a:gd name="connsiteX728" fmla="*/ 152400 w 1263650"/>
                <a:gd name="connsiteY728" fmla="*/ 822325 h 2044699"/>
                <a:gd name="connsiteX729" fmla="*/ 155575 w 1263650"/>
                <a:gd name="connsiteY729" fmla="*/ 825500 h 2044699"/>
                <a:gd name="connsiteX730" fmla="*/ 155575 w 1263650"/>
                <a:gd name="connsiteY730" fmla="*/ 828675 h 2044699"/>
                <a:gd name="connsiteX731" fmla="*/ 158750 w 1263650"/>
                <a:gd name="connsiteY731" fmla="*/ 831850 h 2044699"/>
                <a:gd name="connsiteX732" fmla="*/ 155575 w 1263650"/>
                <a:gd name="connsiteY732" fmla="*/ 831850 h 2044699"/>
                <a:gd name="connsiteX733" fmla="*/ 155575 w 1263650"/>
                <a:gd name="connsiteY733" fmla="*/ 835025 h 2044699"/>
                <a:gd name="connsiteX734" fmla="*/ 152400 w 1263650"/>
                <a:gd name="connsiteY734" fmla="*/ 835025 h 2044699"/>
                <a:gd name="connsiteX735" fmla="*/ 152400 w 1263650"/>
                <a:gd name="connsiteY735" fmla="*/ 828675 h 2044699"/>
                <a:gd name="connsiteX736" fmla="*/ 149225 w 1263650"/>
                <a:gd name="connsiteY736" fmla="*/ 828675 h 2044699"/>
                <a:gd name="connsiteX737" fmla="*/ 149225 w 1263650"/>
                <a:gd name="connsiteY737" fmla="*/ 838200 h 2044699"/>
                <a:gd name="connsiteX738" fmla="*/ 149225 w 1263650"/>
                <a:gd name="connsiteY738" fmla="*/ 841375 h 2044699"/>
                <a:gd name="connsiteX739" fmla="*/ 146050 w 1263650"/>
                <a:gd name="connsiteY739" fmla="*/ 841375 h 2044699"/>
                <a:gd name="connsiteX740" fmla="*/ 142875 w 1263650"/>
                <a:gd name="connsiteY740" fmla="*/ 841375 h 2044699"/>
                <a:gd name="connsiteX741" fmla="*/ 142875 w 1263650"/>
                <a:gd name="connsiteY741" fmla="*/ 838200 h 2044699"/>
                <a:gd name="connsiteX742" fmla="*/ 127000 w 1263650"/>
                <a:gd name="connsiteY742" fmla="*/ 819150 h 2044699"/>
                <a:gd name="connsiteX743" fmla="*/ 123825 w 1263650"/>
                <a:gd name="connsiteY743" fmla="*/ 815975 h 2044699"/>
                <a:gd name="connsiteX744" fmla="*/ 123825 w 1263650"/>
                <a:gd name="connsiteY744" fmla="*/ 819150 h 2044699"/>
                <a:gd name="connsiteX745" fmla="*/ 120650 w 1263650"/>
                <a:gd name="connsiteY745" fmla="*/ 819150 h 2044699"/>
                <a:gd name="connsiteX746" fmla="*/ 111125 w 1263650"/>
                <a:gd name="connsiteY746" fmla="*/ 806450 h 2044699"/>
                <a:gd name="connsiteX747" fmla="*/ 107950 w 1263650"/>
                <a:gd name="connsiteY747" fmla="*/ 793750 h 2044699"/>
                <a:gd name="connsiteX748" fmla="*/ 95250 w 1263650"/>
                <a:gd name="connsiteY748" fmla="*/ 787400 h 2044699"/>
                <a:gd name="connsiteX749" fmla="*/ 95250 w 1263650"/>
                <a:gd name="connsiteY749" fmla="*/ 781050 h 2044699"/>
                <a:gd name="connsiteX750" fmla="*/ 95250 w 1263650"/>
                <a:gd name="connsiteY750" fmla="*/ 777875 h 2044699"/>
                <a:gd name="connsiteX751" fmla="*/ 88900 w 1263650"/>
                <a:gd name="connsiteY751" fmla="*/ 781050 h 2044699"/>
                <a:gd name="connsiteX752" fmla="*/ 90805 w 1263650"/>
                <a:gd name="connsiteY752" fmla="*/ 784860 h 2044699"/>
                <a:gd name="connsiteX753" fmla="*/ 85725 w 1263650"/>
                <a:gd name="connsiteY753" fmla="*/ 787400 h 2044699"/>
                <a:gd name="connsiteX754" fmla="*/ 85725 w 1263650"/>
                <a:gd name="connsiteY754" fmla="*/ 793750 h 2044699"/>
                <a:gd name="connsiteX755" fmla="*/ 79375 w 1263650"/>
                <a:gd name="connsiteY755" fmla="*/ 790575 h 2044699"/>
                <a:gd name="connsiteX756" fmla="*/ 95250 w 1263650"/>
                <a:gd name="connsiteY756" fmla="*/ 762000 h 2044699"/>
                <a:gd name="connsiteX757" fmla="*/ 95250 w 1263650"/>
                <a:gd name="connsiteY757" fmla="*/ 746125 h 2044699"/>
                <a:gd name="connsiteX758" fmla="*/ 104775 w 1263650"/>
                <a:gd name="connsiteY758" fmla="*/ 771525 h 2044699"/>
                <a:gd name="connsiteX759" fmla="*/ 111125 w 1263650"/>
                <a:gd name="connsiteY759" fmla="*/ 781050 h 2044699"/>
                <a:gd name="connsiteX760" fmla="*/ 101600 w 1263650"/>
                <a:gd name="connsiteY760" fmla="*/ 752475 h 2044699"/>
                <a:gd name="connsiteX761" fmla="*/ 98425 w 1263650"/>
                <a:gd name="connsiteY761" fmla="*/ 746125 h 2044699"/>
                <a:gd name="connsiteX762" fmla="*/ 95250 w 1263650"/>
                <a:gd name="connsiteY762" fmla="*/ 733425 h 2044699"/>
                <a:gd name="connsiteX763" fmla="*/ 92075 w 1263650"/>
                <a:gd name="connsiteY763" fmla="*/ 730250 h 2044699"/>
                <a:gd name="connsiteX764" fmla="*/ 88900 w 1263650"/>
                <a:gd name="connsiteY764" fmla="*/ 730250 h 2044699"/>
                <a:gd name="connsiteX765" fmla="*/ 85725 w 1263650"/>
                <a:gd name="connsiteY765" fmla="*/ 733425 h 2044699"/>
                <a:gd name="connsiteX766" fmla="*/ 85725 w 1263650"/>
                <a:gd name="connsiteY766" fmla="*/ 730250 h 2044699"/>
                <a:gd name="connsiteX767" fmla="*/ 85725 w 1263650"/>
                <a:gd name="connsiteY767" fmla="*/ 727075 h 2044699"/>
                <a:gd name="connsiteX768" fmla="*/ 85725 w 1263650"/>
                <a:gd name="connsiteY768" fmla="*/ 717550 h 2044699"/>
                <a:gd name="connsiteX769" fmla="*/ 85725 w 1263650"/>
                <a:gd name="connsiteY769" fmla="*/ 708025 h 2044699"/>
                <a:gd name="connsiteX770" fmla="*/ 82550 w 1263650"/>
                <a:gd name="connsiteY770" fmla="*/ 704850 h 2044699"/>
                <a:gd name="connsiteX771" fmla="*/ 82550 w 1263650"/>
                <a:gd name="connsiteY771" fmla="*/ 701675 h 2044699"/>
                <a:gd name="connsiteX772" fmla="*/ 60325 w 1263650"/>
                <a:gd name="connsiteY772" fmla="*/ 673100 h 2044699"/>
                <a:gd name="connsiteX773" fmla="*/ 50800 w 1263650"/>
                <a:gd name="connsiteY773" fmla="*/ 641350 h 2044699"/>
                <a:gd name="connsiteX774" fmla="*/ 38100 w 1263650"/>
                <a:gd name="connsiteY774" fmla="*/ 625475 h 2044699"/>
                <a:gd name="connsiteX775" fmla="*/ 31750 w 1263650"/>
                <a:gd name="connsiteY775" fmla="*/ 615950 h 2044699"/>
                <a:gd name="connsiteX776" fmla="*/ 22225 w 1263650"/>
                <a:gd name="connsiteY776" fmla="*/ 590550 h 2044699"/>
                <a:gd name="connsiteX777" fmla="*/ 22225 w 1263650"/>
                <a:gd name="connsiteY777" fmla="*/ 584200 h 2044699"/>
                <a:gd name="connsiteX778" fmla="*/ 28575 w 1263650"/>
                <a:gd name="connsiteY778" fmla="*/ 581025 h 2044699"/>
                <a:gd name="connsiteX779" fmla="*/ 31750 w 1263650"/>
                <a:gd name="connsiteY779" fmla="*/ 568325 h 2044699"/>
                <a:gd name="connsiteX780" fmla="*/ 31750 w 1263650"/>
                <a:gd name="connsiteY780" fmla="*/ 552450 h 2044699"/>
                <a:gd name="connsiteX781" fmla="*/ 28575 w 1263650"/>
                <a:gd name="connsiteY781" fmla="*/ 536575 h 2044699"/>
                <a:gd name="connsiteX782" fmla="*/ 28575 w 1263650"/>
                <a:gd name="connsiteY782" fmla="*/ 508000 h 2044699"/>
                <a:gd name="connsiteX783" fmla="*/ 38100 w 1263650"/>
                <a:gd name="connsiteY783" fmla="*/ 482600 h 2044699"/>
                <a:gd name="connsiteX784" fmla="*/ 47625 w 1263650"/>
                <a:gd name="connsiteY784" fmla="*/ 473075 h 2044699"/>
                <a:gd name="connsiteX785" fmla="*/ 47625 w 1263650"/>
                <a:gd name="connsiteY785" fmla="*/ 463550 h 2044699"/>
                <a:gd name="connsiteX786" fmla="*/ 50800 w 1263650"/>
                <a:gd name="connsiteY786" fmla="*/ 447675 h 2044699"/>
                <a:gd name="connsiteX787" fmla="*/ 47625 w 1263650"/>
                <a:gd name="connsiteY787" fmla="*/ 438150 h 2044699"/>
                <a:gd name="connsiteX788" fmla="*/ 47625 w 1263650"/>
                <a:gd name="connsiteY788" fmla="*/ 419100 h 2044699"/>
                <a:gd name="connsiteX789" fmla="*/ 44450 w 1263650"/>
                <a:gd name="connsiteY789" fmla="*/ 409575 h 2044699"/>
                <a:gd name="connsiteX790" fmla="*/ 41275 w 1263650"/>
                <a:gd name="connsiteY790" fmla="*/ 400050 h 2044699"/>
                <a:gd name="connsiteX791" fmla="*/ 34925 w 1263650"/>
                <a:gd name="connsiteY791" fmla="*/ 381000 h 2044699"/>
                <a:gd name="connsiteX792" fmla="*/ 31750 w 1263650"/>
                <a:gd name="connsiteY792" fmla="*/ 381000 h 2044699"/>
                <a:gd name="connsiteX793" fmla="*/ 31750 w 1263650"/>
                <a:gd name="connsiteY793" fmla="*/ 374650 h 2044699"/>
                <a:gd name="connsiteX794" fmla="*/ 25400 w 1263650"/>
                <a:gd name="connsiteY794" fmla="*/ 374650 h 2044699"/>
                <a:gd name="connsiteX795" fmla="*/ 28575 w 1263650"/>
                <a:gd name="connsiteY795" fmla="*/ 361950 h 2044699"/>
                <a:gd name="connsiteX796" fmla="*/ 25400 w 1263650"/>
                <a:gd name="connsiteY796" fmla="*/ 358775 h 2044699"/>
                <a:gd name="connsiteX797" fmla="*/ 19050 w 1263650"/>
                <a:gd name="connsiteY797" fmla="*/ 352425 h 2044699"/>
                <a:gd name="connsiteX798" fmla="*/ 0 w 1263650"/>
                <a:gd name="connsiteY798" fmla="*/ 320675 h 2044699"/>
                <a:gd name="connsiteX799" fmla="*/ 3175 w 1263650"/>
                <a:gd name="connsiteY799" fmla="*/ 307975 h 2044699"/>
                <a:gd name="connsiteX800" fmla="*/ 3175 w 1263650"/>
                <a:gd name="connsiteY800" fmla="*/ 282575 h 2044699"/>
                <a:gd name="connsiteX801" fmla="*/ 12700 w 1263650"/>
                <a:gd name="connsiteY801" fmla="*/ 263525 h 2044699"/>
                <a:gd name="connsiteX802" fmla="*/ 22225 w 1263650"/>
                <a:gd name="connsiteY802" fmla="*/ 254000 h 2044699"/>
                <a:gd name="connsiteX803" fmla="*/ 22225 w 1263650"/>
                <a:gd name="connsiteY803" fmla="*/ 250825 h 2044699"/>
                <a:gd name="connsiteX804" fmla="*/ 25400 w 1263650"/>
                <a:gd name="connsiteY804" fmla="*/ 250825 h 2044699"/>
                <a:gd name="connsiteX805" fmla="*/ 34925 w 1263650"/>
                <a:gd name="connsiteY805" fmla="*/ 234950 h 2044699"/>
                <a:gd name="connsiteX806" fmla="*/ 38100 w 1263650"/>
                <a:gd name="connsiteY806" fmla="*/ 231775 h 2044699"/>
                <a:gd name="connsiteX807" fmla="*/ 41275 w 1263650"/>
                <a:gd name="connsiteY807" fmla="*/ 231775 h 2044699"/>
                <a:gd name="connsiteX808" fmla="*/ 41275 w 1263650"/>
                <a:gd name="connsiteY808" fmla="*/ 234950 h 2044699"/>
                <a:gd name="connsiteX809" fmla="*/ 38100 w 1263650"/>
                <a:gd name="connsiteY809" fmla="*/ 238125 h 2044699"/>
                <a:gd name="connsiteX810" fmla="*/ 34925 w 1263650"/>
                <a:gd name="connsiteY810" fmla="*/ 238125 h 2044699"/>
                <a:gd name="connsiteX811" fmla="*/ 34925 w 1263650"/>
                <a:gd name="connsiteY811" fmla="*/ 241300 h 2044699"/>
                <a:gd name="connsiteX812" fmla="*/ 38100 w 1263650"/>
                <a:gd name="connsiteY812" fmla="*/ 244475 h 2044699"/>
                <a:gd name="connsiteX813" fmla="*/ 41275 w 1263650"/>
                <a:gd name="connsiteY813" fmla="*/ 244475 h 2044699"/>
                <a:gd name="connsiteX814" fmla="*/ 41275 w 1263650"/>
                <a:gd name="connsiteY814" fmla="*/ 241300 h 2044699"/>
                <a:gd name="connsiteX815" fmla="*/ 44450 w 1263650"/>
                <a:gd name="connsiteY815" fmla="*/ 238125 h 2044699"/>
                <a:gd name="connsiteX816" fmla="*/ 44450 w 1263650"/>
                <a:gd name="connsiteY816" fmla="*/ 234950 h 2044699"/>
                <a:gd name="connsiteX817" fmla="*/ 47625 w 1263650"/>
                <a:gd name="connsiteY817" fmla="*/ 231775 h 2044699"/>
                <a:gd name="connsiteX818" fmla="*/ 50800 w 1263650"/>
                <a:gd name="connsiteY818" fmla="*/ 228600 h 2044699"/>
                <a:gd name="connsiteX819" fmla="*/ 53975 w 1263650"/>
                <a:gd name="connsiteY819" fmla="*/ 228600 h 2044699"/>
                <a:gd name="connsiteX820" fmla="*/ 57150 w 1263650"/>
                <a:gd name="connsiteY820" fmla="*/ 225425 h 2044699"/>
                <a:gd name="connsiteX821" fmla="*/ 60325 w 1263650"/>
                <a:gd name="connsiteY821" fmla="*/ 225425 h 2044699"/>
                <a:gd name="connsiteX822" fmla="*/ 63500 w 1263650"/>
                <a:gd name="connsiteY822" fmla="*/ 222250 h 2044699"/>
                <a:gd name="connsiteX823" fmla="*/ 66675 w 1263650"/>
                <a:gd name="connsiteY823" fmla="*/ 222250 h 2044699"/>
                <a:gd name="connsiteX824" fmla="*/ 66675 w 1263650"/>
                <a:gd name="connsiteY824" fmla="*/ 219075 h 2044699"/>
                <a:gd name="connsiteX825" fmla="*/ 63500 w 1263650"/>
                <a:gd name="connsiteY825" fmla="*/ 219075 h 2044699"/>
                <a:gd name="connsiteX826" fmla="*/ 63500 w 1263650"/>
                <a:gd name="connsiteY826" fmla="*/ 215900 h 2044699"/>
                <a:gd name="connsiteX827" fmla="*/ 57150 w 1263650"/>
                <a:gd name="connsiteY827" fmla="*/ 215900 h 2044699"/>
                <a:gd name="connsiteX828" fmla="*/ 57150 w 1263650"/>
                <a:gd name="connsiteY828" fmla="*/ 219075 h 2044699"/>
                <a:gd name="connsiteX829" fmla="*/ 53975 w 1263650"/>
                <a:gd name="connsiteY829" fmla="*/ 219075 h 2044699"/>
                <a:gd name="connsiteX830" fmla="*/ 47625 w 1263650"/>
                <a:gd name="connsiteY830" fmla="*/ 228600 h 2044699"/>
                <a:gd name="connsiteX831" fmla="*/ 44450 w 1263650"/>
                <a:gd name="connsiteY831" fmla="*/ 228600 h 2044699"/>
                <a:gd name="connsiteX832" fmla="*/ 41275 w 1263650"/>
                <a:gd name="connsiteY832" fmla="*/ 225425 h 2044699"/>
                <a:gd name="connsiteX833" fmla="*/ 44450 w 1263650"/>
                <a:gd name="connsiteY833" fmla="*/ 222250 h 2044699"/>
                <a:gd name="connsiteX834" fmla="*/ 47625 w 1263650"/>
                <a:gd name="connsiteY834" fmla="*/ 215900 h 2044699"/>
                <a:gd name="connsiteX835" fmla="*/ 66675 w 1263650"/>
                <a:gd name="connsiteY835" fmla="*/ 193675 h 2044699"/>
                <a:gd name="connsiteX836" fmla="*/ 69850 w 1263650"/>
                <a:gd name="connsiteY836" fmla="*/ 184150 h 2044699"/>
                <a:gd name="connsiteX837" fmla="*/ 69850 w 1263650"/>
                <a:gd name="connsiteY837" fmla="*/ 177800 h 2044699"/>
                <a:gd name="connsiteX838" fmla="*/ 73025 w 1263650"/>
                <a:gd name="connsiteY838" fmla="*/ 165100 h 2044699"/>
                <a:gd name="connsiteX839" fmla="*/ 76200 w 1263650"/>
                <a:gd name="connsiteY839" fmla="*/ 155575 h 2044699"/>
                <a:gd name="connsiteX840" fmla="*/ 95250 w 1263650"/>
                <a:gd name="connsiteY840" fmla="*/ 120650 h 2044699"/>
                <a:gd name="connsiteX841" fmla="*/ 98425 w 1263650"/>
                <a:gd name="connsiteY841" fmla="*/ 104775 h 2044699"/>
                <a:gd name="connsiteX842" fmla="*/ 98425 w 1263650"/>
                <a:gd name="connsiteY842" fmla="*/ 92075 h 2044699"/>
                <a:gd name="connsiteX843" fmla="*/ 104775 w 1263650"/>
                <a:gd name="connsiteY843" fmla="*/ 92075 h 2044699"/>
                <a:gd name="connsiteX844" fmla="*/ 98425 w 1263650"/>
                <a:gd name="connsiteY844" fmla="*/ 88900 h 2044699"/>
                <a:gd name="connsiteX845" fmla="*/ 101600 w 1263650"/>
                <a:gd name="connsiteY845" fmla="*/ 53975 h 2044699"/>
                <a:gd name="connsiteX846" fmla="*/ 92075 w 1263650"/>
                <a:gd name="connsiteY846" fmla="*/ 50800 h 2044699"/>
                <a:gd name="connsiteX847" fmla="*/ 88900 w 1263650"/>
                <a:gd name="connsiteY847" fmla="*/ 41275 h 2044699"/>
                <a:gd name="connsiteX848" fmla="*/ 98425 w 1263650"/>
                <a:gd name="connsiteY848" fmla="*/ 28575 h 2044699"/>
                <a:gd name="connsiteX849" fmla="*/ 104775 w 1263650"/>
                <a:gd name="connsiteY849" fmla="*/ 15875 h 2044699"/>
                <a:gd name="connsiteX850" fmla="*/ 104775 w 1263650"/>
                <a:gd name="connsiteY850" fmla="*/ 12700 h 2044699"/>
                <a:gd name="connsiteX851" fmla="*/ 104775 w 1263650"/>
                <a:gd name="connsiteY851" fmla="*/ 0 h 2044699"/>
                <a:gd name="connsiteX0" fmla="*/ 565150 w 1263650"/>
                <a:gd name="connsiteY0" fmla="*/ 1797049 h 2044699"/>
                <a:gd name="connsiteX1" fmla="*/ 561975 w 1263650"/>
                <a:gd name="connsiteY1" fmla="*/ 1797049 h 2044699"/>
                <a:gd name="connsiteX2" fmla="*/ 565150 w 1263650"/>
                <a:gd name="connsiteY2" fmla="*/ 1797049 h 2044699"/>
                <a:gd name="connsiteX3" fmla="*/ 654050 w 1263650"/>
                <a:gd name="connsiteY3" fmla="*/ 1784349 h 2044699"/>
                <a:gd name="connsiteX4" fmla="*/ 657225 w 1263650"/>
                <a:gd name="connsiteY4" fmla="*/ 1784349 h 2044699"/>
                <a:gd name="connsiteX5" fmla="*/ 657225 w 1263650"/>
                <a:gd name="connsiteY5" fmla="*/ 1787524 h 2044699"/>
                <a:gd name="connsiteX6" fmla="*/ 654050 w 1263650"/>
                <a:gd name="connsiteY6" fmla="*/ 1787524 h 2044699"/>
                <a:gd name="connsiteX7" fmla="*/ 654050 w 1263650"/>
                <a:gd name="connsiteY7" fmla="*/ 1784349 h 2044699"/>
                <a:gd name="connsiteX8" fmla="*/ 320675 w 1263650"/>
                <a:gd name="connsiteY8" fmla="*/ 1441449 h 2044699"/>
                <a:gd name="connsiteX9" fmla="*/ 320678 w 1263650"/>
                <a:gd name="connsiteY9" fmla="*/ 1441452 h 2044699"/>
                <a:gd name="connsiteX10" fmla="*/ 320678 w 1263650"/>
                <a:gd name="connsiteY10" fmla="*/ 1441449 h 2044699"/>
                <a:gd name="connsiteX11" fmla="*/ 320675 w 1263650"/>
                <a:gd name="connsiteY11" fmla="*/ 1441449 h 2044699"/>
                <a:gd name="connsiteX12" fmla="*/ 200026 w 1263650"/>
                <a:gd name="connsiteY12" fmla="*/ 857250 h 2044699"/>
                <a:gd name="connsiteX13" fmla="*/ 202410 w 1263650"/>
                <a:gd name="connsiteY13" fmla="*/ 859634 h 2044699"/>
                <a:gd name="connsiteX14" fmla="*/ 202410 w 1263650"/>
                <a:gd name="connsiteY14" fmla="*/ 859633 h 2044699"/>
                <a:gd name="connsiteX15" fmla="*/ 200027 w 1263650"/>
                <a:gd name="connsiteY15" fmla="*/ 857250 h 2044699"/>
                <a:gd name="connsiteX16" fmla="*/ 200026 w 1263650"/>
                <a:gd name="connsiteY16" fmla="*/ 857250 h 2044699"/>
                <a:gd name="connsiteX17" fmla="*/ 193676 w 1263650"/>
                <a:gd name="connsiteY17" fmla="*/ 854075 h 2044699"/>
                <a:gd name="connsiteX18" fmla="*/ 193676 w 1263650"/>
                <a:gd name="connsiteY18" fmla="*/ 857250 h 2044699"/>
                <a:gd name="connsiteX19" fmla="*/ 193677 w 1263650"/>
                <a:gd name="connsiteY19" fmla="*/ 857250 h 2044699"/>
                <a:gd name="connsiteX20" fmla="*/ 193677 w 1263650"/>
                <a:gd name="connsiteY20" fmla="*/ 854075 h 2044699"/>
                <a:gd name="connsiteX21" fmla="*/ 193676 w 1263650"/>
                <a:gd name="connsiteY21" fmla="*/ 854075 h 2044699"/>
                <a:gd name="connsiteX22" fmla="*/ 190501 w 1263650"/>
                <a:gd name="connsiteY22" fmla="*/ 847724 h 2044699"/>
                <a:gd name="connsiteX23" fmla="*/ 190501 w 1263650"/>
                <a:gd name="connsiteY23" fmla="*/ 847725 h 2044699"/>
                <a:gd name="connsiteX24" fmla="*/ 190501 w 1263650"/>
                <a:gd name="connsiteY24" fmla="*/ 850900 h 2044699"/>
                <a:gd name="connsiteX25" fmla="*/ 190501 w 1263650"/>
                <a:gd name="connsiteY25" fmla="*/ 854075 h 2044699"/>
                <a:gd name="connsiteX26" fmla="*/ 190502 w 1263650"/>
                <a:gd name="connsiteY26" fmla="*/ 854075 h 2044699"/>
                <a:gd name="connsiteX27" fmla="*/ 190502 w 1263650"/>
                <a:gd name="connsiteY27" fmla="*/ 850900 h 2044699"/>
                <a:gd name="connsiteX28" fmla="*/ 190502 w 1263650"/>
                <a:gd name="connsiteY28" fmla="*/ 847725 h 2044699"/>
                <a:gd name="connsiteX29" fmla="*/ 190501 w 1263650"/>
                <a:gd name="connsiteY29" fmla="*/ 847724 h 2044699"/>
                <a:gd name="connsiteX30" fmla="*/ 187326 w 1263650"/>
                <a:gd name="connsiteY30" fmla="*/ 838200 h 2044699"/>
                <a:gd name="connsiteX31" fmla="*/ 187326 w 1263650"/>
                <a:gd name="connsiteY31" fmla="*/ 841375 h 2044699"/>
                <a:gd name="connsiteX32" fmla="*/ 187326 w 1263650"/>
                <a:gd name="connsiteY32" fmla="*/ 844550 h 2044699"/>
                <a:gd name="connsiteX33" fmla="*/ 187327 w 1263650"/>
                <a:gd name="connsiteY33" fmla="*/ 844550 h 2044699"/>
                <a:gd name="connsiteX34" fmla="*/ 187327 w 1263650"/>
                <a:gd name="connsiteY34" fmla="*/ 841375 h 2044699"/>
                <a:gd name="connsiteX35" fmla="*/ 187327 w 1263650"/>
                <a:gd name="connsiteY35" fmla="*/ 838200 h 2044699"/>
                <a:gd name="connsiteX36" fmla="*/ 187326 w 1263650"/>
                <a:gd name="connsiteY36" fmla="*/ 838200 h 2044699"/>
                <a:gd name="connsiteX37" fmla="*/ 184151 w 1263650"/>
                <a:gd name="connsiteY37" fmla="*/ 835025 h 2044699"/>
                <a:gd name="connsiteX38" fmla="*/ 184151 w 1263650"/>
                <a:gd name="connsiteY38" fmla="*/ 838200 h 2044699"/>
                <a:gd name="connsiteX39" fmla="*/ 184152 w 1263650"/>
                <a:gd name="connsiteY39" fmla="*/ 838200 h 2044699"/>
                <a:gd name="connsiteX40" fmla="*/ 184152 w 1263650"/>
                <a:gd name="connsiteY40" fmla="*/ 835025 h 2044699"/>
                <a:gd name="connsiteX41" fmla="*/ 184151 w 1263650"/>
                <a:gd name="connsiteY41" fmla="*/ 835025 h 2044699"/>
                <a:gd name="connsiteX42" fmla="*/ 177801 w 1263650"/>
                <a:gd name="connsiteY42" fmla="*/ 831850 h 2044699"/>
                <a:gd name="connsiteX43" fmla="*/ 177801 w 1263650"/>
                <a:gd name="connsiteY43" fmla="*/ 835025 h 2044699"/>
                <a:gd name="connsiteX44" fmla="*/ 177802 w 1263650"/>
                <a:gd name="connsiteY44" fmla="*/ 835025 h 2044699"/>
                <a:gd name="connsiteX45" fmla="*/ 177802 w 1263650"/>
                <a:gd name="connsiteY45" fmla="*/ 831850 h 2044699"/>
                <a:gd name="connsiteX46" fmla="*/ 177801 w 1263650"/>
                <a:gd name="connsiteY46" fmla="*/ 831850 h 2044699"/>
                <a:gd name="connsiteX47" fmla="*/ 187325 w 1263650"/>
                <a:gd name="connsiteY47" fmla="*/ 784225 h 2044699"/>
                <a:gd name="connsiteX48" fmla="*/ 187325 w 1263650"/>
                <a:gd name="connsiteY48" fmla="*/ 787400 h 2044699"/>
                <a:gd name="connsiteX49" fmla="*/ 187326 w 1263650"/>
                <a:gd name="connsiteY49" fmla="*/ 787400 h 2044699"/>
                <a:gd name="connsiteX50" fmla="*/ 187326 w 1263650"/>
                <a:gd name="connsiteY50" fmla="*/ 784225 h 2044699"/>
                <a:gd name="connsiteX51" fmla="*/ 187325 w 1263650"/>
                <a:gd name="connsiteY51" fmla="*/ 784225 h 2044699"/>
                <a:gd name="connsiteX52" fmla="*/ 92075 w 1263650"/>
                <a:gd name="connsiteY52" fmla="*/ 784225 h 2044699"/>
                <a:gd name="connsiteX53" fmla="*/ 92075 w 1263650"/>
                <a:gd name="connsiteY53" fmla="*/ 787400 h 2044699"/>
                <a:gd name="connsiteX54" fmla="*/ 90805 w 1263650"/>
                <a:gd name="connsiteY54" fmla="*/ 784860 h 2044699"/>
                <a:gd name="connsiteX55" fmla="*/ 92075 w 1263650"/>
                <a:gd name="connsiteY55" fmla="*/ 784225 h 2044699"/>
                <a:gd name="connsiteX56" fmla="*/ 180975 w 1263650"/>
                <a:gd name="connsiteY56" fmla="*/ 774700 h 2044699"/>
                <a:gd name="connsiteX57" fmla="*/ 180976 w 1263650"/>
                <a:gd name="connsiteY57" fmla="*/ 774700 h 2044699"/>
                <a:gd name="connsiteX58" fmla="*/ 180976 w 1263650"/>
                <a:gd name="connsiteY58" fmla="*/ 774701 h 2044699"/>
                <a:gd name="connsiteX59" fmla="*/ 180975 w 1263650"/>
                <a:gd name="connsiteY59" fmla="*/ 774700 h 2044699"/>
                <a:gd name="connsiteX60" fmla="*/ 184150 w 1263650"/>
                <a:gd name="connsiteY60" fmla="*/ 769937 h 2044699"/>
                <a:gd name="connsiteX61" fmla="*/ 184150 w 1263650"/>
                <a:gd name="connsiteY61" fmla="*/ 771525 h 2044699"/>
                <a:gd name="connsiteX62" fmla="*/ 184151 w 1263650"/>
                <a:gd name="connsiteY62" fmla="*/ 771525 h 2044699"/>
                <a:gd name="connsiteX63" fmla="*/ 184151 w 1263650"/>
                <a:gd name="connsiteY63" fmla="*/ 769937 h 2044699"/>
                <a:gd name="connsiteX64" fmla="*/ 184150 w 1263650"/>
                <a:gd name="connsiteY64" fmla="*/ 769937 h 2044699"/>
                <a:gd name="connsiteX65" fmla="*/ 555625 w 1263650"/>
                <a:gd name="connsiteY65" fmla="*/ 641350 h 2044699"/>
                <a:gd name="connsiteX66" fmla="*/ 561975 w 1263650"/>
                <a:gd name="connsiteY66" fmla="*/ 644525 h 2044699"/>
                <a:gd name="connsiteX67" fmla="*/ 561976 w 1263650"/>
                <a:gd name="connsiteY67" fmla="*/ 644525 h 2044699"/>
                <a:gd name="connsiteX68" fmla="*/ 555626 w 1263650"/>
                <a:gd name="connsiteY68" fmla="*/ 641350 h 2044699"/>
                <a:gd name="connsiteX69" fmla="*/ 555625 w 1263650"/>
                <a:gd name="connsiteY69" fmla="*/ 641350 h 2044699"/>
                <a:gd name="connsiteX70" fmla="*/ 104775 w 1263650"/>
                <a:gd name="connsiteY70" fmla="*/ 0 h 2044699"/>
                <a:gd name="connsiteX71" fmla="*/ 107950 w 1263650"/>
                <a:gd name="connsiteY71" fmla="*/ 3175 h 2044699"/>
                <a:gd name="connsiteX72" fmla="*/ 114300 w 1263650"/>
                <a:gd name="connsiteY72" fmla="*/ 3175 h 2044699"/>
                <a:gd name="connsiteX73" fmla="*/ 123825 w 1263650"/>
                <a:gd name="connsiteY73" fmla="*/ 6350 h 2044699"/>
                <a:gd name="connsiteX74" fmla="*/ 133350 w 1263650"/>
                <a:gd name="connsiteY74" fmla="*/ 9525 h 2044699"/>
                <a:gd name="connsiteX75" fmla="*/ 136525 w 1263650"/>
                <a:gd name="connsiteY75" fmla="*/ 9525 h 2044699"/>
                <a:gd name="connsiteX76" fmla="*/ 146050 w 1263650"/>
                <a:gd name="connsiteY76" fmla="*/ 12700 h 2044699"/>
                <a:gd name="connsiteX77" fmla="*/ 155575 w 1263650"/>
                <a:gd name="connsiteY77" fmla="*/ 15875 h 2044699"/>
                <a:gd name="connsiteX78" fmla="*/ 158750 w 1263650"/>
                <a:gd name="connsiteY78" fmla="*/ 15875 h 2044699"/>
                <a:gd name="connsiteX79" fmla="*/ 161925 w 1263650"/>
                <a:gd name="connsiteY79" fmla="*/ 15875 h 2044699"/>
                <a:gd name="connsiteX80" fmla="*/ 180975 w 1263650"/>
                <a:gd name="connsiteY80" fmla="*/ 22225 h 2044699"/>
                <a:gd name="connsiteX81" fmla="*/ 190500 w 1263650"/>
                <a:gd name="connsiteY81" fmla="*/ 22225 h 2044699"/>
                <a:gd name="connsiteX82" fmla="*/ 200025 w 1263650"/>
                <a:gd name="connsiteY82" fmla="*/ 25400 h 2044699"/>
                <a:gd name="connsiteX83" fmla="*/ 203200 w 1263650"/>
                <a:gd name="connsiteY83" fmla="*/ 28575 h 2044699"/>
                <a:gd name="connsiteX84" fmla="*/ 215900 w 1263650"/>
                <a:gd name="connsiteY84" fmla="*/ 28575 h 2044699"/>
                <a:gd name="connsiteX85" fmla="*/ 215900 w 1263650"/>
                <a:gd name="connsiteY85" fmla="*/ 31750 h 2044699"/>
                <a:gd name="connsiteX86" fmla="*/ 219075 w 1263650"/>
                <a:gd name="connsiteY86" fmla="*/ 31750 h 2044699"/>
                <a:gd name="connsiteX87" fmla="*/ 222250 w 1263650"/>
                <a:gd name="connsiteY87" fmla="*/ 31750 h 2044699"/>
                <a:gd name="connsiteX88" fmla="*/ 225425 w 1263650"/>
                <a:gd name="connsiteY88" fmla="*/ 31750 h 2044699"/>
                <a:gd name="connsiteX89" fmla="*/ 228600 w 1263650"/>
                <a:gd name="connsiteY89" fmla="*/ 31750 h 2044699"/>
                <a:gd name="connsiteX90" fmla="*/ 231775 w 1263650"/>
                <a:gd name="connsiteY90" fmla="*/ 34925 h 2044699"/>
                <a:gd name="connsiteX91" fmla="*/ 238125 w 1263650"/>
                <a:gd name="connsiteY91" fmla="*/ 34925 h 2044699"/>
                <a:gd name="connsiteX92" fmla="*/ 247650 w 1263650"/>
                <a:gd name="connsiteY92" fmla="*/ 38100 h 2044699"/>
                <a:gd name="connsiteX93" fmla="*/ 263525 w 1263650"/>
                <a:gd name="connsiteY93" fmla="*/ 41275 h 2044699"/>
                <a:gd name="connsiteX94" fmla="*/ 269875 w 1263650"/>
                <a:gd name="connsiteY94" fmla="*/ 44450 h 2044699"/>
                <a:gd name="connsiteX95" fmla="*/ 282575 w 1263650"/>
                <a:gd name="connsiteY95" fmla="*/ 47625 h 2044699"/>
                <a:gd name="connsiteX96" fmla="*/ 307975 w 1263650"/>
                <a:gd name="connsiteY96" fmla="*/ 53975 h 2044699"/>
                <a:gd name="connsiteX97" fmla="*/ 314325 w 1263650"/>
                <a:gd name="connsiteY97" fmla="*/ 53975 h 2044699"/>
                <a:gd name="connsiteX98" fmla="*/ 320675 w 1263650"/>
                <a:gd name="connsiteY98" fmla="*/ 57150 h 2044699"/>
                <a:gd name="connsiteX99" fmla="*/ 327025 w 1263650"/>
                <a:gd name="connsiteY99" fmla="*/ 57150 h 2044699"/>
                <a:gd name="connsiteX100" fmla="*/ 346075 w 1263650"/>
                <a:gd name="connsiteY100" fmla="*/ 60325 h 2044699"/>
                <a:gd name="connsiteX101" fmla="*/ 355600 w 1263650"/>
                <a:gd name="connsiteY101" fmla="*/ 63500 h 2044699"/>
                <a:gd name="connsiteX102" fmla="*/ 365125 w 1263650"/>
                <a:gd name="connsiteY102" fmla="*/ 66675 h 2044699"/>
                <a:gd name="connsiteX103" fmla="*/ 368300 w 1263650"/>
                <a:gd name="connsiteY103" fmla="*/ 66675 h 2044699"/>
                <a:gd name="connsiteX104" fmla="*/ 371475 w 1263650"/>
                <a:gd name="connsiteY104" fmla="*/ 66675 h 2044699"/>
                <a:gd name="connsiteX105" fmla="*/ 393700 w 1263650"/>
                <a:gd name="connsiteY105" fmla="*/ 73025 h 2044699"/>
                <a:gd name="connsiteX106" fmla="*/ 460375 w 1263650"/>
                <a:gd name="connsiteY106" fmla="*/ 92075 h 2044699"/>
                <a:gd name="connsiteX107" fmla="*/ 473075 w 1263650"/>
                <a:gd name="connsiteY107" fmla="*/ 95250 h 2044699"/>
                <a:gd name="connsiteX108" fmla="*/ 482600 w 1263650"/>
                <a:gd name="connsiteY108" fmla="*/ 98425 h 2044699"/>
                <a:gd name="connsiteX109" fmla="*/ 485775 w 1263650"/>
                <a:gd name="connsiteY109" fmla="*/ 98425 h 2044699"/>
                <a:gd name="connsiteX110" fmla="*/ 498475 w 1263650"/>
                <a:gd name="connsiteY110" fmla="*/ 101600 h 2044699"/>
                <a:gd name="connsiteX111" fmla="*/ 501650 w 1263650"/>
                <a:gd name="connsiteY111" fmla="*/ 101600 h 2044699"/>
                <a:gd name="connsiteX112" fmla="*/ 508000 w 1263650"/>
                <a:gd name="connsiteY112" fmla="*/ 101600 h 2044699"/>
                <a:gd name="connsiteX113" fmla="*/ 523875 w 1263650"/>
                <a:gd name="connsiteY113" fmla="*/ 107950 h 2044699"/>
                <a:gd name="connsiteX114" fmla="*/ 527050 w 1263650"/>
                <a:gd name="connsiteY114" fmla="*/ 107950 h 2044699"/>
                <a:gd name="connsiteX115" fmla="*/ 530225 w 1263650"/>
                <a:gd name="connsiteY115" fmla="*/ 107950 h 2044699"/>
                <a:gd name="connsiteX116" fmla="*/ 539750 w 1263650"/>
                <a:gd name="connsiteY116" fmla="*/ 111125 h 2044699"/>
                <a:gd name="connsiteX117" fmla="*/ 542925 w 1263650"/>
                <a:gd name="connsiteY117" fmla="*/ 111125 h 2044699"/>
                <a:gd name="connsiteX118" fmla="*/ 546100 w 1263650"/>
                <a:gd name="connsiteY118" fmla="*/ 111125 h 2044699"/>
                <a:gd name="connsiteX119" fmla="*/ 549275 w 1263650"/>
                <a:gd name="connsiteY119" fmla="*/ 114300 h 2044699"/>
                <a:gd name="connsiteX120" fmla="*/ 552450 w 1263650"/>
                <a:gd name="connsiteY120" fmla="*/ 114300 h 2044699"/>
                <a:gd name="connsiteX121" fmla="*/ 555625 w 1263650"/>
                <a:gd name="connsiteY121" fmla="*/ 114300 h 2044699"/>
                <a:gd name="connsiteX122" fmla="*/ 558800 w 1263650"/>
                <a:gd name="connsiteY122" fmla="*/ 114300 h 2044699"/>
                <a:gd name="connsiteX123" fmla="*/ 561975 w 1263650"/>
                <a:gd name="connsiteY123" fmla="*/ 114300 h 2044699"/>
                <a:gd name="connsiteX124" fmla="*/ 565150 w 1263650"/>
                <a:gd name="connsiteY124" fmla="*/ 117475 h 2044699"/>
                <a:gd name="connsiteX125" fmla="*/ 574675 w 1263650"/>
                <a:gd name="connsiteY125" fmla="*/ 120650 h 2044699"/>
                <a:gd name="connsiteX126" fmla="*/ 584200 w 1263650"/>
                <a:gd name="connsiteY126" fmla="*/ 120650 h 2044699"/>
                <a:gd name="connsiteX127" fmla="*/ 606425 w 1263650"/>
                <a:gd name="connsiteY127" fmla="*/ 127000 h 2044699"/>
                <a:gd name="connsiteX128" fmla="*/ 628650 w 1263650"/>
                <a:gd name="connsiteY128" fmla="*/ 130175 h 2044699"/>
                <a:gd name="connsiteX129" fmla="*/ 650875 w 1263650"/>
                <a:gd name="connsiteY129" fmla="*/ 136525 h 2044699"/>
                <a:gd name="connsiteX130" fmla="*/ 660400 w 1263650"/>
                <a:gd name="connsiteY130" fmla="*/ 139700 h 2044699"/>
                <a:gd name="connsiteX131" fmla="*/ 676275 w 1263650"/>
                <a:gd name="connsiteY131" fmla="*/ 142875 h 2044699"/>
                <a:gd name="connsiteX132" fmla="*/ 682625 w 1263650"/>
                <a:gd name="connsiteY132" fmla="*/ 142875 h 2044699"/>
                <a:gd name="connsiteX133" fmla="*/ 679450 w 1263650"/>
                <a:gd name="connsiteY133" fmla="*/ 155575 h 2044699"/>
                <a:gd name="connsiteX134" fmla="*/ 676275 w 1263650"/>
                <a:gd name="connsiteY134" fmla="*/ 161925 h 2044699"/>
                <a:gd name="connsiteX135" fmla="*/ 676275 w 1263650"/>
                <a:gd name="connsiteY135" fmla="*/ 165100 h 2044699"/>
                <a:gd name="connsiteX136" fmla="*/ 676275 w 1263650"/>
                <a:gd name="connsiteY136" fmla="*/ 174625 h 2044699"/>
                <a:gd name="connsiteX137" fmla="*/ 673100 w 1263650"/>
                <a:gd name="connsiteY137" fmla="*/ 187325 h 2044699"/>
                <a:gd name="connsiteX138" fmla="*/ 666750 w 1263650"/>
                <a:gd name="connsiteY138" fmla="*/ 203200 h 2044699"/>
                <a:gd name="connsiteX139" fmla="*/ 666750 w 1263650"/>
                <a:gd name="connsiteY139" fmla="*/ 206375 h 2044699"/>
                <a:gd name="connsiteX140" fmla="*/ 660400 w 1263650"/>
                <a:gd name="connsiteY140" fmla="*/ 234950 h 2044699"/>
                <a:gd name="connsiteX141" fmla="*/ 660400 w 1263650"/>
                <a:gd name="connsiteY141" fmla="*/ 241300 h 2044699"/>
                <a:gd name="connsiteX142" fmla="*/ 650875 w 1263650"/>
                <a:gd name="connsiteY142" fmla="*/ 273050 h 2044699"/>
                <a:gd name="connsiteX143" fmla="*/ 647700 w 1263650"/>
                <a:gd name="connsiteY143" fmla="*/ 295275 h 2044699"/>
                <a:gd name="connsiteX144" fmla="*/ 647700 w 1263650"/>
                <a:gd name="connsiteY144" fmla="*/ 298450 h 2044699"/>
                <a:gd name="connsiteX145" fmla="*/ 644525 w 1263650"/>
                <a:gd name="connsiteY145" fmla="*/ 307975 h 2044699"/>
                <a:gd name="connsiteX146" fmla="*/ 641350 w 1263650"/>
                <a:gd name="connsiteY146" fmla="*/ 330200 h 2044699"/>
                <a:gd name="connsiteX147" fmla="*/ 635000 w 1263650"/>
                <a:gd name="connsiteY147" fmla="*/ 352425 h 2044699"/>
                <a:gd name="connsiteX148" fmla="*/ 631825 w 1263650"/>
                <a:gd name="connsiteY148" fmla="*/ 365125 h 2044699"/>
                <a:gd name="connsiteX149" fmla="*/ 628650 w 1263650"/>
                <a:gd name="connsiteY149" fmla="*/ 374650 h 2044699"/>
                <a:gd name="connsiteX150" fmla="*/ 628650 w 1263650"/>
                <a:gd name="connsiteY150" fmla="*/ 381000 h 2044699"/>
                <a:gd name="connsiteX151" fmla="*/ 628650 w 1263650"/>
                <a:gd name="connsiteY151" fmla="*/ 387350 h 2044699"/>
                <a:gd name="connsiteX152" fmla="*/ 622300 w 1263650"/>
                <a:gd name="connsiteY152" fmla="*/ 419100 h 2044699"/>
                <a:gd name="connsiteX153" fmla="*/ 619125 w 1263650"/>
                <a:gd name="connsiteY153" fmla="*/ 434975 h 2044699"/>
                <a:gd name="connsiteX154" fmla="*/ 612775 w 1263650"/>
                <a:gd name="connsiteY154" fmla="*/ 457200 h 2044699"/>
                <a:gd name="connsiteX155" fmla="*/ 606425 w 1263650"/>
                <a:gd name="connsiteY155" fmla="*/ 476250 h 2044699"/>
                <a:gd name="connsiteX156" fmla="*/ 600075 w 1263650"/>
                <a:gd name="connsiteY156" fmla="*/ 511175 h 2044699"/>
                <a:gd name="connsiteX157" fmla="*/ 587375 w 1263650"/>
                <a:gd name="connsiteY157" fmla="*/ 568325 h 2044699"/>
                <a:gd name="connsiteX158" fmla="*/ 587375 w 1263650"/>
                <a:gd name="connsiteY158" fmla="*/ 574675 h 2044699"/>
                <a:gd name="connsiteX159" fmla="*/ 577850 w 1263650"/>
                <a:gd name="connsiteY159" fmla="*/ 612775 h 2044699"/>
                <a:gd name="connsiteX160" fmla="*/ 574675 w 1263650"/>
                <a:gd name="connsiteY160" fmla="*/ 619125 h 2044699"/>
                <a:gd name="connsiteX161" fmla="*/ 574675 w 1263650"/>
                <a:gd name="connsiteY161" fmla="*/ 622300 h 2044699"/>
                <a:gd name="connsiteX162" fmla="*/ 574676 w 1263650"/>
                <a:gd name="connsiteY162" fmla="*/ 622300 h 2044699"/>
                <a:gd name="connsiteX163" fmla="*/ 573884 w 1263650"/>
                <a:gd name="connsiteY163" fmla="*/ 626260 h 2044699"/>
                <a:gd name="connsiteX164" fmla="*/ 573884 w 1263650"/>
                <a:gd name="connsiteY164" fmla="*/ 629444 h 2044699"/>
                <a:gd name="connsiteX165" fmla="*/ 573247 w 1263650"/>
                <a:gd name="connsiteY165" fmla="*/ 629444 h 2044699"/>
                <a:gd name="connsiteX166" fmla="*/ 571501 w 1263650"/>
                <a:gd name="connsiteY166" fmla="*/ 638175 h 2044699"/>
                <a:gd name="connsiteX167" fmla="*/ 568326 w 1263650"/>
                <a:gd name="connsiteY167" fmla="*/ 644525 h 2044699"/>
                <a:gd name="connsiteX168" fmla="*/ 568325 w 1263650"/>
                <a:gd name="connsiteY168" fmla="*/ 644525 h 2044699"/>
                <a:gd name="connsiteX169" fmla="*/ 568325 w 1263650"/>
                <a:gd name="connsiteY169" fmla="*/ 657225 h 2044699"/>
                <a:gd name="connsiteX170" fmla="*/ 565150 w 1263650"/>
                <a:gd name="connsiteY170" fmla="*/ 666750 h 2044699"/>
                <a:gd name="connsiteX171" fmla="*/ 565150 w 1263650"/>
                <a:gd name="connsiteY171" fmla="*/ 673100 h 2044699"/>
                <a:gd name="connsiteX172" fmla="*/ 561975 w 1263650"/>
                <a:gd name="connsiteY172" fmla="*/ 679450 h 2044699"/>
                <a:gd name="connsiteX173" fmla="*/ 561975 w 1263650"/>
                <a:gd name="connsiteY173" fmla="*/ 682625 h 2044699"/>
                <a:gd name="connsiteX174" fmla="*/ 558800 w 1263650"/>
                <a:gd name="connsiteY174" fmla="*/ 692150 h 2044699"/>
                <a:gd name="connsiteX175" fmla="*/ 558801 w 1263650"/>
                <a:gd name="connsiteY175" fmla="*/ 692150 h 2044699"/>
                <a:gd name="connsiteX176" fmla="*/ 558801 w 1263650"/>
                <a:gd name="connsiteY176" fmla="*/ 704850 h 2044699"/>
                <a:gd name="connsiteX177" fmla="*/ 558801 w 1263650"/>
                <a:gd name="connsiteY177" fmla="*/ 708025 h 2044699"/>
                <a:gd name="connsiteX178" fmla="*/ 561976 w 1263650"/>
                <a:gd name="connsiteY178" fmla="*/ 708025 h 2044699"/>
                <a:gd name="connsiteX179" fmla="*/ 561976 w 1263650"/>
                <a:gd name="connsiteY179" fmla="*/ 711200 h 2044699"/>
                <a:gd name="connsiteX180" fmla="*/ 561976 w 1263650"/>
                <a:gd name="connsiteY180" fmla="*/ 714375 h 2044699"/>
                <a:gd name="connsiteX181" fmla="*/ 568326 w 1263650"/>
                <a:gd name="connsiteY181" fmla="*/ 720725 h 2044699"/>
                <a:gd name="connsiteX182" fmla="*/ 570231 w 1263650"/>
                <a:gd name="connsiteY182" fmla="*/ 723900 h 2044699"/>
                <a:gd name="connsiteX183" fmla="*/ 571501 w 1263650"/>
                <a:gd name="connsiteY183" fmla="*/ 726017 h 2044699"/>
                <a:gd name="connsiteX184" fmla="*/ 577851 w 1263650"/>
                <a:gd name="connsiteY184" fmla="*/ 736600 h 2044699"/>
                <a:gd name="connsiteX185" fmla="*/ 593726 w 1263650"/>
                <a:gd name="connsiteY185" fmla="*/ 755650 h 2044699"/>
                <a:gd name="connsiteX186" fmla="*/ 603251 w 1263650"/>
                <a:gd name="connsiteY186" fmla="*/ 771525 h 2044699"/>
                <a:gd name="connsiteX187" fmla="*/ 606426 w 1263650"/>
                <a:gd name="connsiteY187" fmla="*/ 771525 h 2044699"/>
                <a:gd name="connsiteX188" fmla="*/ 606426 w 1263650"/>
                <a:gd name="connsiteY188" fmla="*/ 774700 h 2044699"/>
                <a:gd name="connsiteX189" fmla="*/ 606425 w 1263650"/>
                <a:gd name="connsiteY189" fmla="*/ 774700 h 2044699"/>
                <a:gd name="connsiteX190" fmla="*/ 625475 w 1263650"/>
                <a:gd name="connsiteY190" fmla="*/ 803275 h 2044699"/>
                <a:gd name="connsiteX191" fmla="*/ 628650 w 1263650"/>
                <a:gd name="connsiteY191" fmla="*/ 806450 h 2044699"/>
                <a:gd name="connsiteX192" fmla="*/ 635000 w 1263650"/>
                <a:gd name="connsiteY192" fmla="*/ 812800 h 2044699"/>
                <a:gd name="connsiteX193" fmla="*/ 638175 w 1263650"/>
                <a:gd name="connsiteY193" fmla="*/ 819150 h 2044699"/>
                <a:gd name="connsiteX194" fmla="*/ 644525 w 1263650"/>
                <a:gd name="connsiteY194" fmla="*/ 828675 h 2044699"/>
                <a:gd name="connsiteX195" fmla="*/ 647700 w 1263650"/>
                <a:gd name="connsiteY195" fmla="*/ 831850 h 2044699"/>
                <a:gd name="connsiteX196" fmla="*/ 654050 w 1263650"/>
                <a:gd name="connsiteY196" fmla="*/ 841375 h 2044699"/>
                <a:gd name="connsiteX197" fmla="*/ 657225 w 1263650"/>
                <a:gd name="connsiteY197" fmla="*/ 841375 h 2044699"/>
                <a:gd name="connsiteX198" fmla="*/ 657225 w 1263650"/>
                <a:gd name="connsiteY198" fmla="*/ 847725 h 2044699"/>
                <a:gd name="connsiteX199" fmla="*/ 660400 w 1263650"/>
                <a:gd name="connsiteY199" fmla="*/ 850900 h 2044699"/>
                <a:gd name="connsiteX200" fmla="*/ 663575 w 1263650"/>
                <a:gd name="connsiteY200" fmla="*/ 854075 h 2044699"/>
                <a:gd name="connsiteX201" fmla="*/ 673100 w 1263650"/>
                <a:gd name="connsiteY201" fmla="*/ 866775 h 2044699"/>
                <a:gd name="connsiteX202" fmla="*/ 679450 w 1263650"/>
                <a:gd name="connsiteY202" fmla="*/ 876300 h 2044699"/>
                <a:gd name="connsiteX203" fmla="*/ 682625 w 1263650"/>
                <a:gd name="connsiteY203" fmla="*/ 879475 h 2044699"/>
                <a:gd name="connsiteX204" fmla="*/ 701675 w 1263650"/>
                <a:gd name="connsiteY204" fmla="*/ 908050 h 2044699"/>
                <a:gd name="connsiteX205" fmla="*/ 708025 w 1263650"/>
                <a:gd name="connsiteY205" fmla="*/ 914400 h 2044699"/>
                <a:gd name="connsiteX206" fmla="*/ 723900 w 1263650"/>
                <a:gd name="connsiteY206" fmla="*/ 936625 h 2044699"/>
                <a:gd name="connsiteX207" fmla="*/ 733425 w 1263650"/>
                <a:gd name="connsiteY207" fmla="*/ 949325 h 2044699"/>
                <a:gd name="connsiteX208" fmla="*/ 736600 w 1263650"/>
                <a:gd name="connsiteY208" fmla="*/ 952500 h 2044699"/>
                <a:gd name="connsiteX209" fmla="*/ 736600 w 1263650"/>
                <a:gd name="connsiteY209" fmla="*/ 955675 h 2044699"/>
                <a:gd name="connsiteX210" fmla="*/ 739775 w 1263650"/>
                <a:gd name="connsiteY210" fmla="*/ 958850 h 2044699"/>
                <a:gd name="connsiteX211" fmla="*/ 739775 w 1263650"/>
                <a:gd name="connsiteY211" fmla="*/ 962025 h 2044699"/>
                <a:gd name="connsiteX212" fmla="*/ 746125 w 1263650"/>
                <a:gd name="connsiteY212" fmla="*/ 971550 h 2044699"/>
                <a:gd name="connsiteX213" fmla="*/ 790575 w 1263650"/>
                <a:gd name="connsiteY213" fmla="*/ 1028700 h 2044699"/>
                <a:gd name="connsiteX214" fmla="*/ 806450 w 1263650"/>
                <a:gd name="connsiteY214" fmla="*/ 1050925 h 2044699"/>
                <a:gd name="connsiteX215" fmla="*/ 812800 w 1263650"/>
                <a:gd name="connsiteY215" fmla="*/ 1060450 h 2044699"/>
                <a:gd name="connsiteX216" fmla="*/ 822325 w 1263650"/>
                <a:gd name="connsiteY216" fmla="*/ 1073150 h 2044699"/>
                <a:gd name="connsiteX217" fmla="*/ 825500 w 1263650"/>
                <a:gd name="connsiteY217" fmla="*/ 1079500 h 2044699"/>
                <a:gd name="connsiteX218" fmla="*/ 841375 w 1263650"/>
                <a:gd name="connsiteY218" fmla="*/ 1104900 h 2044699"/>
                <a:gd name="connsiteX219" fmla="*/ 854075 w 1263650"/>
                <a:gd name="connsiteY219" fmla="*/ 1117600 h 2044699"/>
                <a:gd name="connsiteX220" fmla="*/ 860425 w 1263650"/>
                <a:gd name="connsiteY220" fmla="*/ 1130300 h 2044699"/>
                <a:gd name="connsiteX221" fmla="*/ 866775 w 1263650"/>
                <a:gd name="connsiteY221" fmla="*/ 1136650 h 2044699"/>
                <a:gd name="connsiteX222" fmla="*/ 869950 w 1263650"/>
                <a:gd name="connsiteY222" fmla="*/ 1143000 h 2044699"/>
                <a:gd name="connsiteX223" fmla="*/ 882650 w 1263650"/>
                <a:gd name="connsiteY223" fmla="*/ 1162050 h 2044699"/>
                <a:gd name="connsiteX224" fmla="*/ 892175 w 1263650"/>
                <a:gd name="connsiteY224" fmla="*/ 1168400 h 2044699"/>
                <a:gd name="connsiteX225" fmla="*/ 892175 w 1263650"/>
                <a:gd name="connsiteY225" fmla="*/ 1171575 h 2044699"/>
                <a:gd name="connsiteX226" fmla="*/ 895350 w 1263650"/>
                <a:gd name="connsiteY226" fmla="*/ 1174750 h 2044699"/>
                <a:gd name="connsiteX227" fmla="*/ 904875 w 1263650"/>
                <a:gd name="connsiteY227" fmla="*/ 1190625 h 2044699"/>
                <a:gd name="connsiteX228" fmla="*/ 908050 w 1263650"/>
                <a:gd name="connsiteY228" fmla="*/ 1193800 h 2044699"/>
                <a:gd name="connsiteX229" fmla="*/ 933450 w 1263650"/>
                <a:gd name="connsiteY229" fmla="*/ 1228725 h 2044699"/>
                <a:gd name="connsiteX230" fmla="*/ 933450 w 1263650"/>
                <a:gd name="connsiteY230" fmla="*/ 1231900 h 2044699"/>
                <a:gd name="connsiteX231" fmla="*/ 958850 w 1263650"/>
                <a:gd name="connsiteY231" fmla="*/ 1263650 h 2044699"/>
                <a:gd name="connsiteX232" fmla="*/ 977900 w 1263650"/>
                <a:gd name="connsiteY232" fmla="*/ 1292225 h 2044699"/>
                <a:gd name="connsiteX233" fmla="*/ 1005680 w 1263650"/>
                <a:gd name="connsiteY233" fmla="*/ 1331117 h 2044699"/>
                <a:gd name="connsiteX234" fmla="*/ 1006478 w 1263650"/>
                <a:gd name="connsiteY234" fmla="*/ 1331117 h 2044699"/>
                <a:gd name="connsiteX235" fmla="*/ 1006478 w 1263650"/>
                <a:gd name="connsiteY235" fmla="*/ 1332234 h 2044699"/>
                <a:gd name="connsiteX236" fmla="*/ 1009650 w 1263650"/>
                <a:gd name="connsiteY236" fmla="*/ 1336675 h 2044699"/>
                <a:gd name="connsiteX237" fmla="*/ 1025525 w 1263650"/>
                <a:gd name="connsiteY237" fmla="*/ 1355725 h 2044699"/>
                <a:gd name="connsiteX238" fmla="*/ 1025525 w 1263650"/>
                <a:gd name="connsiteY238" fmla="*/ 1358900 h 2044699"/>
                <a:gd name="connsiteX239" fmla="*/ 1031875 w 1263650"/>
                <a:gd name="connsiteY239" fmla="*/ 1365250 h 2044699"/>
                <a:gd name="connsiteX240" fmla="*/ 1035050 w 1263650"/>
                <a:gd name="connsiteY240" fmla="*/ 1374775 h 2044699"/>
                <a:gd name="connsiteX241" fmla="*/ 1038225 w 1263650"/>
                <a:gd name="connsiteY241" fmla="*/ 1374775 h 2044699"/>
                <a:gd name="connsiteX242" fmla="*/ 1041400 w 1263650"/>
                <a:gd name="connsiteY242" fmla="*/ 1377950 h 2044699"/>
                <a:gd name="connsiteX243" fmla="*/ 1044575 w 1263650"/>
                <a:gd name="connsiteY243" fmla="*/ 1384300 h 2044699"/>
                <a:gd name="connsiteX244" fmla="*/ 1047750 w 1263650"/>
                <a:gd name="connsiteY244" fmla="*/ 1387475 h 2044699"/>
                <a:gd name="connsiteX245" fmla="*/ 1047750 w 1263650"/>
                <a:gd name="connsiteY245" fmla="*/ 1390650 h 2044699"/>
                <a:gd name="connsiteX246" fmla="*/ 1050925 w 1263650"/>
                <a:gd name="connsiteY246" fmla="*/ 1393825 h 2044699"/>
                <a:gd name="connsiteX247" fmla="*/ 1054100 w 1263650"/>
                <a:gd name="connsiteY247" fmla="*/ 1397000 h 2044699"/>
                <a:gd name="connsiteX248" fmla="*/ 1057275 w 1263650"/>
                <a:gd name="connsiteY248" fmla="*/ 1403350 h 2044699"/>
                <a:gd name="connsiteX249" fmla="*/ 1073150 w 1263650"/>
                <a:gd name="connsiteY249" fmla="*/ 1425575 h 2044699"/>
                <a:gd name="connsiteX250" fmla="*/ 1079500 w 1263650"/>
                <a:gd name="connsiteY250" fmla="*/ 1431925 h 2044699"/>
                <a:gd name="connsiteX251" fmla="*/ 1079500 w 1263650"/>
                <a:gd name="connsiteY251" fmla="*/ 1431924 h 2044699"/>
                <a:gd name="connsiteX252" fmla="*/ 1092200 w 1263650"/>
                <a:gd name="connsiteY252" fmla="*/ 1450974 h 2044699"/>
                <a:gd name="connsiteX253" fmla="*/ 1098550 w 1263650"/>
                <a:gd name="connsiteY253" fmla="*/ 1457324 h 2044699"/>
                <a:gd name="connsiteX254" fmla="*/ 1098550 w 1263650"/>
                <a:gd name="connsiteY254" fmla="*/ 1460499 h 2044699"/>
                <a:gd name="connsiteX255" fmla="*/ 1114425 w 1263650"/>
                <a:gd name="connsiteY255" fmla="*/ 1479549 h 2044699"/>
                <a:gd name="connsiteX256" fmla="*/ 1133475 w 1263650"/>
                <a:gd name="connsiteY256" fmla="*/ 1508124 h 2044699"/>
                <a:gd name="connsiteX257" fmla="*/ 1149350 w 1263650"/>
                <a:gd name="connsiteY257" fmla="*/ 1530349 h 2044699"/>
                <a:gd name="connsiteX258" fmla="*/ 1155700 w 1263650"/>
                <a:gd name="connsiteY258" fmla="*/ 1539874 h 2044699"/>
                <a:gd name="connsiteX259" fmla="*/ 1171575 w 1263650"/>
                <a:gd name="connsiteY259" fmla="*/ 1562099 h 2044699"/>
                <a:gd name="connsiteX260" fmla="*/ 1177925 w 1263650"/>
                <a:gd name="connsiteY260" fmla="*/ 1571624 h 2044699"/>
                <a:gd name="connsiteX261" fmla="*/ 1181100 w 1263650"/>
                <a:gd name="connsiteY261" fmla="*/ 1574799 h 2044699"/>
                <a:gd name="connsiteX262" fmla="*/ 1187450 w 1263650"/>
                <a:gd name="connsiteY262" fmla="*/ 1584324 h 2044699"/>
                <a:gd name="connsiteX263" fmla="*/ 1206500 w 1263650"/>
                <a:gd name="connsiteY263" fmla="*/ 1609724 h 2044699"/>
                <a:gd name="connsiteX264" fmla="*/ 1206500 w 1263650"/>
                <a:gd name="connsiteY264" fmla="*/ 1612899 h 2044699"/>
                <a:gd name="connsiteX265" fmla="*/ 1209675 w 1263650"/>
                <a:gd name="connsiteY265" fmla="*/ 1612899 h 2044699"/>
                <a:gd name="connsiteX266" fmla="*/ 1209675 w 1263650"/>
                <a:gd name="connsiteY266" fmla="*/ 1616074 h 2044699"/>
                <a:gd name="connsiteX267" fmla="*/ 1206500 w 1263650"/>
                <a:gd name="connsiteY267" fmla="*/ 1625599 h 2044699"/>
                <a:gd name="connsiteX268" fmla="*/ 1206500 w 1263650"/>
                <a:gd name="connsiteY268" fmla="*/ 1628774 h 2044699"/>
                <a:gd name="connsiteX269" fmla="*/ 1206500 w 1263650"/>
                <a:gd name="connsiteY269" fmla="*/ 1631949 h 2044699"/>
                <a:gd name="connsiteX270" fmla="*/ 1203325 w 1263650"/>
                <a:gd name="connsiteY270" fmla="*/ 1635124 h 2044699"/>
                <a:gd name="connsiteX271" fmla="*/ 1203325 w 1263650"/>
                <a:gd name="connsiteY271" fmla="*/ 1638299 h 2044699"/>
                <a:gd name="connsiteX272" fmla="*/ 1212850 w 1263650"/>
                <a:gd name="connsiteY272" fmla="*/ 1657349 h 2044699"/>
                <a:gd name="connsiteX273" fmla="*/ 1212850 w 1263650"/>
                <a:gd name="connsiteY273" fmla="*/ 1660524 h 2044699"/>
                <a:gd name="connsiteX274" fmla="*/ 1219200 w 1263650"/>
                <a:gd name="connsiteY274" fmla="*/ 1666874 h 2044699"/>
                <a:gd name="connsiteX275" fmla="*/ 1222375 w 1263650"/>
                <a:gd name="connsiteY275" fmla="*/ 1670049 h 2044699"/>
                <a:gd name="connsiteX276" fmla="*/ 1225550 w 1263650"/>
                <a:gd name="connsiteY276" fmla="*/ 1670049 h 2044699"/>
                <a:gd name="connsiteX277" fmla="*/ 1225550 w 1263650"/>
                <a:gd name="connsiteY277" fmla="*/ 1673224 h 2044699"/>
                <a:gd name="connsiteX278" fmla="*/ 1225550 w 1263650"/>
                <a:gd name="connsiteY278" fmla="*/ 1679574 h 2044699"/>
                <a:gd name="connsiteX279" fmla="*/ 1225550 w 1263650"/>
                <a:gd name="connsiteY279" fmla="*/ 1682749 h 2044699"/>
                <a:gd name="connsiteX280" fmla="*/ 1228725 w 1263650"/>
                <a:gd name="connsiteY280" fmla="*/ 1695449 h 2044699"/>
                <a:gd name="connsiteX281" fmla="*/ 1231900 w 1263650"/>
                <a:gd name="connsiteY281" fmla="*/ 1708149 h 2044699"/>
                <a:gd name="connsiteX282" fmla="*/ 1231900 w 1263650"/>
                <a:gd name="connsiteY282" fmla="*/ 1714499 h 2044699"/>
                <a:gd name="connsiteX283" fmla="*/ 1231900 w 1263650"/>
                <a:gd name="connsiteY283" fmla="*/ 1717674 h 2044699"/>
                <a:gd name="connsiteX284" fmla="*/ 1228725 w 1263650"/>
                <a:gd name="connsiteY284" fmla="*/ 1720849 h 2044699"/>
                <a:gd name="connsiteX285" fmla="*/ 1231900 w 1263650"/>
                <a:gd name="connsiteY285" fmla="*/ 1724024 h 2044699"/>
                <a:gd name="connsiteX286" fmla="*/ 1238250 w 1263650"/>
                <a:gd name="connsiteY286" fmla="*/ 1724024 h 2044699"/>
                <a:gd name="connsiteX287" fmla="*/ 1257300 w 1263650"/>
                <a:gd name="connsiteY287" fmla="*/ 1746249 h 2044699"/>
                <a:gd name="connsiteX288" fmla="*/ 1260475 w 1263650"/>
                <a:gd name="connsiteY288" fmla="*/ 1749424 h 2044699"/>
                <a:gd name="connsiteX289" fmla="*/ 1263650 w 1263650"/>
                <a:gd name="connsiteY289" fmla="*/ 1755774 h 2044699"/>
                <a:gd name="connsiteX290" fmla="*/ 1263650 w 1263650"/>
                <a:gd name="connsiteY290" fmla="*/ 1762124 h 2044699"/>
                <a:gd name="connsiteX291" fmla="*/ 1254125 w 1263650"/>
                <a:gd name="connsiteY291" fmla="*/ 1768474 h 2044699"/>
                <a:gd name="connsiteX292" fmla="*/ 1247775 w 1263650"/>
                <a:gd name="connsiteY292" fmla="*/ 1774824 h 2044699"/>
                <a:gd name="connsiteX293" fmla="*/ 1247775 w 1263650"/>
                <a:gd name="connsiteY293" fmla="*/ 1777999 h 2044699"/>
                <a:gd name="connsiteX294" fmla="*/ 1244600 w 1263650"/>
                <a:gd name="connsiteY294" fmla="*/ 1777999 h 2044699"/>
                <a:gd name="connsiteX295" fmla="*/ 1241425 w 1263650"/>
                <a:gd name="connsiteY295" fmla="*/ 1777999 h 2044699"/>
                <a:gd name="connsiteX296" fmla="*/ 1228725 w 1263650"/>
                <a:gd name="connsiteY296" fmla="*/ 1784349 h 2044699"/>
                <a:gd name="connsiteX297" fmla="*/ 1222375 w 1263650"/>
                <a:gd name="connsiteY297" fmla="*/ 1787524 h 2044699"/>
                <a:gd name="connsiteX298" fmla="*/ 1216025 w 1263650"/>
                <a:gd name="connsiteY298" fmla="*/ 1787524 h 2044699"/>
                <a:gd name="connsiteX299" fmla="*/ 1212850 w 1263650"/>
                <a:gd name="connsiteY299" fmla="*/ 1787524 h 2044699"/>
                <a:gd name="connsiteX300" fmla="*/ 1212850 w 1263650"/>
                <a:gd name="connsiteY300" fmla="*/ 1790699 h 2044699"/>
                <a:gd name="connsiteX301" fmla="*/ 1209675 w 1263650"/>
                <a:gd name="connsiteY301" fmla="*/ 1790699 h 2044699"/>
                <a:gd name="connsiteX302" fmla="*/ 1209675 w 1263650"/>
                <a:gd name="connsiteY302" fmla="*/ 1793874 h 2044699"/>
                <a:gd name="connsiteX303" fmla="*/ 1209675 w 1263650"/>
                <a:gd name="connsiteY303" fmla="*/ 1797049 h 2044699"/>
                <a:gd name="connsiteX304" fmla="*/ 1206500 w 1263650"/>
                <a:gd name="connsiteY304" fmla="*/ 1806574 h 2044699"/>
                <a:gd name="connsiteX305" fmla="*/ 1200150 w 1263650"/>
                <a:gd name="connsiteY305" fmla="*/ 1809749 h 2044699"/>
                <a:gd name="connsiteX306" fmla="*/ 1193800 w 1263650"/>
                <a:gd name="connsiteY306" fmla="*/ 1812924 h 2044699"/>
                <a:gd name="connsiteX307" fmla="*/ 1190625 w 1263650"/>
                <a:gd name="connsiteY307" fmla="*/ 1819274 h 2044699"/>
                <a:gd name="connsiteX308" fmla="*/ 1193800 w 1263650"/>
                <a:gd name="connsiteY308" fmla="*/ 1819274 h 2044699"/>
                <a:gd name="connsiteX309" fmla="*/ 1193800 w 1263650"/>
                <a:gd name="connsiteY309" fmla="*/ 1822449 h 2044699"/>
                <a:gd name="connsiteX310" fmla="*/ 1193800 w 1263650"/>
                <a:gd name="connsiteY310" fmla="*/ 1831974 h 2044699"/>
                <a:gd name="connsiteX311" fmla="*/ 1190625 w 1263650"/>
                <a:gd name="connsiteY311" fmla="*/ 1831974 h 2044699"/>
                <a:gd name="connsiteX312" fmla="*/ 1190625 w 1263650"/>
                <a:gd name="connsiteY312" fmla="*/ 1835149 h 2044699"/>
                <a:gd name="connsiteX313" fmla="*/ 1187450 w 1263650"/>
                <a:gd name="connsiteY313" fmla="*/ 1841499 h 2044699"/>
                <a:gd name="connsiteX314" fmla="*/ 1190625 w 1263650"/>
                <a:gd name="connsiteY314" fmla="*/ 1847849 h 2044699"/>
                <a:gd name="connsiteX315" fmla="*/ 1190625 w 1263650"/>
                <a:gd name="connsiteY315" fmla="*/ 1860549 h 2044699"/>
                <a:gd name="connsiteX316" fmla="*/ 1190625 w 1263650"/>
                <a:gd name="connsiteY316" fmla="*/ 1863724 h 2044699"/>
                <a:gd name="connsiteX317" fmla="*/ 1187450 w 1263650"/>
                <a:gd name="connsiteY317" fmla="*/ 1863724 h 2044699"/>
                <a:gd name="connsiteX318" fmla="*/ 1184275 w 1263650"/>
                <a:gd name="connsiteY318" fmla="*/ 1863724 h 2044699"/>
                <a:gd name="connsiteX319" fmla="*/ 1184275 w 1263650"/>
                <a:gd name="connsiteY319" fmla="*/ 1866899 h 2044699"/>
                <a:gd name="connsiteX320" fmla="*/ 1184275 w 1263650"/>
                <a:gd name="connsiteY320" fmla="*/ 1870074 h 2044699"/>
                <a:gd name="connsiteX321" fmla="*/ 1181100 w 1263650"/>
                <a:gd name="connsiteY321" fmla="*/ 1879599 h 2044699"/>
                <a:gd name="connsiteX322" fmla="*/ 1181100 w 1263650"/>
                <a:gd name="connsiteY322" fmla="*/ 1885949 h 2044699"/>
                <a:gd name="connsiteX323" fmla="*/ 1174750 w 1263650"/>
                <a:gd name="connsiteY323" fmla="*/ 1892299 h 2044699"/>
                <a:gd name="connsiteX324" fmla="*/ 1168400 w 1263650"/>
                <a:gd name="connsiteY324" fmla="*/ 1898649 h 2044699"/>
                <a:gd name="connsiteX325" fmla="*/ 1162050 w 1263650"/>
                <a:gd name="connsiteY325" fmla="*/ 1904999 h 2044699"/>
                <a:gd name="connsiteX326" fmla="*/ 1162050 w 1263650"/>
                <a:gd name="connsiteY326" fmla="*/ 1908174 h 2044699"/>
                <a:gd name="connsiteX327" fmla="*/ 1162050 w 1263650"/>
                <a:gd name="connsiteY327" fmla="*/ 1911349 h 2044699"/>
                <a:gd name="connsiteX328" fmla="*/ 1158875 w 1263650"/>
                <a:gd name="connsiteY328" fmla="*/ 1911349 h 2044699"/>
                <a:gd name="connsiteX329" fmla="*/ 1158875 w 1263650"/>
                <a:gd name="connsiteY329" fmla="*/ 1914524 h 2044699"/>
                <a:gd name="connsiteX330" fmla="*/ 1155700 w 1263650"/>
                <a:gd name="connsiteY330" fmla="*/ 1914524 h 2044699"/>
                <a:gd name="connsiteX331" fmla="*/ 1155700 w 1263650"/>
                <a:gd name="connsiteY331" fmla="*/ 1911349 h 2044699"/>
                <a:gd name="connsiteX332" fmla="*/ 1146175 w 1263650"/>
                <a:gd name="connsiteY332" fmla="*/ 1917699 h 2044699"/>
                <a:gd name="connsiteX333" fmla="*/ 1146175 w 1263650"/>
                <a:gd name="connsiteY333" fmla="*/ 1927224 h 2044699"/>
                <a:gd name="connsiteX334" fmla="*/ 1149350 w 1263650"/>
                <a:gd name="connsiteY334" fmla="*/ 1943099 h 2044699"/>
                <a:gd name="connsiteX335" fmla="*/ 1146175 w 1263650"/>
                <a:gd name="connsiteY335" fmla="*/ 1949449 h 2044699"/>
                <a:gd name="connsiteX336" fmla="*/ 1146175 w 1263650"/>
                <a:gd name="connsiteY336" fmla="*/ 1955799 h 2044699"/>
                <a:gd name="connsiteX337" fmla="*/ 1146175 w 1263650"/>
                <a:gd name="connsiteY337" fmla="*/ 1958974 h 2044699"/>
                <a:gd name="connsiteX338" fmla="*/ 1146175 w 1263650"/>
                <a:gd name="connsiteY338" fmla="*/ 1962149 h 2044699"/>
                <a:gd name="connsiteX339" fmla="*/ 1143000 w 1263650"/>
                <a:gd name="connsiteY339" fmla="*/ 1965324 h 2044699"/>
                <a:gd name="connsiteX340" fmla="*/ 1139825 w 1263650"/>
                <a:gd name="connsiteY340" fmla="*/ 1968499 h 2044699"/>
                <a:gd name="connsiteX341" fmla="*/ 1139825 w 1263650"/>
                <a:gd name="connsiteY341" fmla="*/ 1971674 h 2044699"/>
                <a:gd name="connsiteX342" fmla="*/ 1136650 w 1263650"/>
                <a:gd name="connsiteY342" fmla="*/ 1971674 h 2044699"/>
                <a:gd name="connsiteX343" fmla="*/ 1139825 w 1263650"/>
                <a:gd name="connsiteY343" fmla="*/ 1974849 h 2044699"/>
                <a:gd name="connsiteX344" fmla="*/ 1143000 w 1263650"/>
                <a:gd name="connsiteY344" fmla="*/ 1981199 h 2044699"/>
                <a:gd name="connsiteX345" fmla="*/ 1143000 w 1263650"/>
                <a:gd name="connsiteY345" fmla="*/ 1984374 h 2044699"/>
                <a:gd name="connsiteX346" fmla="*/ 1149350 w 1263650"/>
                <a:gd name="connsiteY346" fmla="*/ 1987549 h 2044699"/>
                <a:gd name="connsiteX347" fmla="*/ 1152525 w 1263650"/>
                <a:gd name="connsiteY347" fmla="*/ 1987549 h 2044699"/>
                <a:gd name="connsiteX348" fmla="*/ 1155700 w 1263650"/>
                <a:gd name="connsiteY348" fmla="*/ 1987549 h 2044699"/>
                <a:gd name="connsiteX349" fmla="*/ 1158875 w 1263650"/>
                <a:gd name="connsiteY349" fmla="*/ 1987549 h 2044699"/>
                <a:gd name="connsiteX350" fmla="*/ 1162050 w 1263650"/>
                <a:gd name="connsiteY350" fmla="*/ 1987549 h 2044699"/>
                <a:gd name="connsiteX351" fmla="*/ 1165225 w 1263650"/>
                <a:gd name="connsiteY351" fmla="*/ 1987549 h 2044699"/>
                <a:gd name="connsiteX352" fmla="*/ 1165225 w 1263650"/>
                <a:gd name="connsiteY352" fmla="*/ 1990724 h 2044699"/>
                <a:gd name="connsiteX353" fmla="*/ 1171575 w 1263650"/>
                <a:gd name="connsiteY353" fmla="*/ 2000249 h 2044699"/>
                <a:gd name="connsiteX354" fmla="*/ 1171575 w 1263650"/>
                <a:gd name="connsiteY354" fmla="*/ 2003424 h 2044699"/>
                <a:gd name="connsiteX355" fmla="*/ 1171575 w 1263650"/>
                <a:gd name="connsiteY355" fmla="*/ 2012949 h 2044699"/>
                <a:gd name="connsiteX356" fmla="*/ 1171575 w 1263650"/>
                <a:gd name="connsiteY356" fmla="*/ 2016124 h 2044699"/>
                <a:gd name="connsiteX357" fmla="*/ 1171575 w 1263650"/>
                <a:gd name="connsiteY357" fmla="*/ 2019299 h 2044699"/>
                <a:gd name="connsiteX358" fmla="*/ 1168400 w 1263650"/>
                <a:gd name="connsiteY358" fmla="*/ 2025649 h 2044699"/>
                <a:gd name="connsiteX359" fmla="*/ 1165225 w 1263650"/>
                <a:gd name="connsiteY359" fmla="*/ 2028824 h 2044699"/>
                <a:gd name="connsiteX360" fmla="*/ 1155700 w 1263650"/>
                <a:gd name="connsiteY360" fmla="*/ 2038349 h 2044699"/>
                <a:gd name="connsiteX361" fmla="*/ 1155700 w 1263650"/>
                <a:gd name="connsiteY361" fmla="*/ 2041524 h 2044699"/>
                <a:gd name="connsiteX362" fmla="*/ 1146175 w 1263650"/>
                <a:gd name="connsiteY362" fmla="*/ 2044699 h 2044699"/>
                <a:gd name="connsiteX363" fmla="*/ 1139825 w 1263650"/>
                <a:gd name="connsiteY363" fmla="*/ 2044699 h 2044699"/>
                <a:gd name="connsiteX364" fmla="*/ 1133475 w 1263650"/>
                <a:gd name="connsiteY364" fmla="*/ 2041524 h 2044699"/>
                <a:gd name="connsiteX365" fmla="*/ 1130300 w 1263650"/>
                <a:gd name="connsiteY365" fmla="*/ 2041524 h 2044699"/>
                <a:gd name="connsiteX366" fmla="*/ 1130300 w 1263650"/>
                <a:gd name="connsiteY366" fmla="*/ 2038349 h 2044699"/>
                <a:gd name="connsiteX367" fmla="*/ 1127125 w 1263650"/>
                <a:gd name="connsiteY367" fmla="*/ 2038349 h 2044699"/>
                <a:gd name="connsiteX368" fmla="*/ 1127125 w 1263650"/>
                <a:gd name="connsiteY368" fmla="*/ 2041524 h 2044699"/>
                <a:gd name="connsiteX369" fmla="*/ 1123950 w 1263650"/>
                <a:gd name="connsiteY369" fmla="*/ 2041524 h 2044699"/>
                <a:gd name="connsiteX370" fmla="*/ 901700 w 1263650"/>
                <a:gd name="connsiteY370" fmla="*/ 2022474 h 2044699"/>
                <a:gd name="connsiteX371" fmla="*/ 739775 w 1263650"/>
                <a:gd name="connsiteY371" fmla="*/ 2009774 h 2044699"/>
                <a:gd name="connsiteX372" fmla="*/ 736600 w 1263650"/>
                <a:gd name="connsiteY372" fmla="*/ 1990724 h 2044699"/>
                <a:gd name="connsiteX373" fmla="*/ 733425 w 1263650"/>
                <a:gd name="connsiteY373" fmla="*/ 1981199 h 2044699"/>
                <a:gd name="connsiteX374" fmla="*/ 730250 w 1263650"/>
                <a:gd name="connsiteY374" fmla="*/ 1981199 h 2044699"/>
                <a:gd name="connsiteX375" fmla="*/ 730250 w 1263650"/>
                <a:gd name="connsiteY375" fmla="*/ 1978024 h 2044699"/>
                <a:gd name="connsiteX376" fmla="*/ 733425 w 1263650"/>
                <a:gd name="connsiteY376" fmla="*/ 1974849 h 2044699"/>
                <a:gd name="connsiteX377" fmla="*/ 736600 w 1263650"/>
                <a:gd name="connsiteY377" fmla="*/ 1974849 h 2044699"/>
                <a:gd name="connsiteX378" fmla="*/ 736600 w 1263650"/>
                <a:gd name="connsiteY378" fmla="*/ 1978024 h 2044699"/>
                <a:gd name="connsiteX379" fmla="*/ 736600 w 1263650"/>
                <a:gd name="connsiteY379" fmla="*/ 1981199 h 2044699"/>
                <a:gd name="connsiteX380" fmla="*/ 739775 w 1263650"/>
                <a:gd name="connsiteY380" fmla="*/ 1990724 h 2044699"/>
                <a:gd name="connsiteX381" fmla="*/ 742950 w 1263650"/>
                <a:gd name="connsiteY381" fmla="*/ 1993899 h 2044699"/>
                <a:gd name="connsiteX382" fmla="*/ 742950 w 1263650"/>
                <a:gd name="connsiteY382" fmla="*/ 2000249 h 2044699"/>
                <a:gd name="connsiteX383" fmla="*/ 746125 w 1263650"/>
                <a:gd name="connsiteY383" fmla="*/ 2000249 h 2044699"/>
                <a:gd name="connsiteX384" fmla="*/ 746125 w 1263650"/>
                <a:gd name="connsiteY384" fmla="*/ 1997074 h 2044699"/>
                <a:gd name="connsiteX385" fmla="*/ 746125 w 1263650"/>
                <a:gd name="connsiteY385" fmla="*/ 1987549 h 2044699"/>
                <a:gd name="connsiteX386" fmla="*/ 746125 w 1263650"/>
                <a:gd name="connsiteY386" fmla="*/ 1984374 h 2044699"/>
                <a:gd name="connsiteX387" fmla="*/ 746125 w 1263650"/>
                <a:gd name="connsiteY387" fmla="*/ 1981199 h 2044699"/>
                <a:gd name="connsiteX388" fmla="*/ 742950 w 1263650"/>
                <a:gd name="connsiteY388" fmla="*/ 1974849 h 2044699"/>
                <a:gd name="connsiteX389" fmla="*/ 739775 w 1263650"/>
                <a:gd name="connsiteY389" fmla="*/ 1971674 h 2044699"/>
                <a:gd name="connsiteX390" fmla="*/ 736600 w 1263650"/>
                <a:gd name="connsiteY390" fmla="*/ 1968499 h 2044699"/>
                <a:gd name="connsiteX391" fmla="*/ 733425 w 1263650"/>
                <a:gd name="connsiteY391" fmla="*/ 1971674 h 2044699"/>
                <a:gd name="connsiteX392" fmla="*/ 730250 w 1263650"/>
                <a:gd name="connsiteY392" fmla="*/ 1971674 h 2044699"/>
                <a:gd name="connsiteX393" fmla="*/ 730250 w 1263650"/>
                <a:gd name="connsiteY393" fmla="*/ 1974849 h 2044699"/>
                <a:gd name="connsiteX394" fmla="*/ 727075 w 1263650"/>
                <a:gd name="connsiteY394" fmla="*/ 1974849 h 2044699"/>
                <a:gd name="connsiteX395" fmla="*/ 723900 w 1263650"/>
                <a:gd name="connsiteY395" fmla="*/ 1971674 h 2044699"/>
                <a:gd name="connsiteX396" fmla="*/ 727075 w 1263650"/>
                <a:gd name="connsiteY396" fmla="*/ 1968499 h 2044699"/>
                <a:gd name="connsiteX397" fmla="*/ 727075 w 1263650"/>
                <a:gd name="connsiteY397" fmla="*/ 1965324 h 2044699"/>
                <a:gd name="connsiteX398" fmla="*/ 730250 w 1263650"/>
                <a:gd name="connsiteY398" fmla="*/ 1965324 h 2044699"/>
                <a:gd name="connsiteX399" fmla="*/ 730250 w 1263650"/>
                <a:gd name="connsiteY399" fmla="*/ 1962149 h 2044699"/>
                <a:gd name="connsiteX400" fmla="*/ 733425 w 1263650"/>
                <a:gd name="connsiteY400" fmla="*/ 1962149 h 2044699"/>
                <a:gd name="connsiteX401" fmla="*/ 733425 w 1263650"/>
                <a:gd name="connsiteY401" fmla="*/ 1958974 h 2044699"/>
                <a:gd name="connsiteX402" fmla="*/ 730250 w 1263650"/>
                <a:gd name="connsiteY402" fmla="*/ 1955799 h 2044699"/>
                <a:gd name="connsiteX403" fmla="*/ 730250 w 1263650"/>
                <a:gd name="connsiteY403" fmla="*/ 1958974 h 2044699"/>
                <a:gd name="connsiteX404" fmla="*/ 730250 w 1263650"/>
                <a:gd name="connsiteY404" fmla="*/ 1962149 h 2044699"/>
                <a:gd name="connsiteX405" fmla="*/ 727075 w 1263650"/>
                <a:gd name="connsiteY405" fmla="*/ 1962149 h 2044699"/>
                <a:gd name="connsiteX406" fmla="*/ 727075 w 1263650"/>
                <a:gd name="connsiteY406" fmla="*/ 1958974 h 2044699"/>
                <a:gd name="connsiteX407" fmla="*/ 723900 w 1263650"/>
                <a:gd name="connsiteY407" fmla="*/ 1955799 h 2044699"/>
                <a:gd name="connsiteX408" fmla="*/ 723900 w 1263650"/>
                <a:gd name="connsiteY408" fmla="*/ 1949449 h 2044699"/>
                <a:gd name="connsiteX409" fmla="*/ 723900 w 1263650"/>
                <a:gd name="connsiteY409" fmla="*/ 1946274 h 2044699"/>
                <a:gd name="connsiteX410" fmla="*/ 733425 w 1263650"/>
                <a:gd name="connsiteY410" fmla="*/ 1943099 h 2044699"/>
                <a:gd name="connsiteX411" fmla="*/ 733425 w 1263650"/>
                <a:gd name="connsiteY411" fmla="*/ 1917699 h 2044699"/>
                <a:gd name="connsiteX412" fmla="*/ 727075 w 1263650"/>
                <a:gd name="connsiteY412" fmla="*/ 1895474 h 2044699"/>
                <a:gd name="connsiteX413" fmla="*/ 720725 w 1263650"/>
                <a:gd name="connsiteY413" fmla="*/ 1870074 h 2044699"/>
                <a:gd name="connsiteX414" fmla="*/ 698500 w 1263650"/>
                <a:gd name="connsiteY414" fmla="*/ 1831974 h 2044699"/>
                <a:gd name="connsiteX415" fmla="*/ 695325 w 1263650"/>
                <a:gd name="connsiteY415" fmla="*/ 1828799 h 2044699"/>
                <a:gd name="connsiteX416" fmla="*/ 682625 w 1263650"/>
                <a:gd name="connsiteY416" fmla="*/ 1816099 h 2044699"/>
                <a:gd name="connsiteX417" fmla="*/ 673100 w 1263650"/>
                <a:gd name="connsiteY417" fmla="*/ 1800224 h 2044699"/>
                <a:gd name="connsiteX418" fmla="*/ 660400 w 1263650"/>
                <a:gd name="connsiteY418" fmla="*/ 1787524 h 2044699"/>
                <a:gd name="connsiteX419" fmla="*/ 660400 w 1263650"/>
                <a:gd name="connsiteY419" fmla="*/ 1784349 h 2044699"/>
                <a:gd name="connsiteX420" fmla="*/ 657225 w 1263650"/>
                <a:gd name="connsiteY420" fmla="*/ 1784349 h 2044699"/>
                <a:gd name="connsiteX421" fmla="*/ 654050 w 1263650"/>
                <a:gd name="connsiteY421" fmla="*/ 1781174 h 2044699"/>
                <a:gd name="connsiteX422" fmla="*/ 654050 w 1263650"/>
                <a:gd name="connsiteY422" fmla="*/ 1784349 h 2044699"/>
                <a:gd name="connsiteX423" fmla="*/ 641350 w 1263650"/>
                <a:gd name="connsiteY423" fmla="*/ 1771649 h 2044699"/>
                <a:gd name="connsiteX424" fmla="*/ 635000 w 1263650"/>
                <a:gd name="connsiteY424" fmla="*/ 1758949 h 2044699"/>
                <a:gd name="connsiteX425" fmla="*/ 628650 w 1263650"/>
                <a:gd name="connsiteY425" fmla="*/ 1752599 h 2044699"/>
                <a:gd name="connsiteX426" fmla="*/ 622300 w 1263650"/>
                <a:gd name="connsiteY426" fmla="*/ 1746249 h 2044699"/>
                <a:gd name="connsiteX427" fmla="*/ 615950 w 1263650"/>
                <a:gd name="connsiteY427" fmla="*/ 1749424 h 2044699"/>
                <a:gd name="connsiteX428" fmla="*/ 615950 w 1263650"/>
                <a:gd name="connsiteY428" fmla="*/ 1746249 h 2044699"/>
                <a:gd name="connsiteX429" fmla="*/ 615950 w 1263650"/>
                <a:gd name="connsiteY429" fmla="*/ 1743074 h 2044699"/>
                <a:gd name="connsiteX430" fmla="*/ 612775 w 1263650"/>
                <a:gd name="connsiteY430" fmla="*/ 1743074 h 2044699"/>
                <a:gd name="connsiteX431" fmla="*/ 609600 w 1263650"/>
                <a:gd name="connsiteY431" fmla="*/ 1743074 h 2044699"/>
                <a:gd name="connsiteX432" fmla="*/ 606425 w 1263650"/>
                <a:gd name="connsiteY432" fmla="*/ 1743074 h 2044699"/>
                <a:gd name="connsiteX433" fmla="*/ 606425 w 1263650"/>
                <a:gd name="connsiteY433" fmla="*/ 1746249 h 2044699"/>
                <a:gd name="connsiteX434" fmla="*/ 603250 w 1263650"/>
                <a:gd name="connsiteY434" fmla="*/ 1752599 h 2044699"/>
                <a:gd name="connsiteX435" fmla="*/ 603250 w 1263650"/>
                <a:gd name="connsiteY435" fmla="*/ 1755774 h 2044699"/>
                <a:gd name="connsiteX436" fmla="*/ 600075 w 1263650"/>
                <a:gd name="connsiteY436" fmla="*/ 1755774 h 2044699"/>
                <a:gd name="connsiteX437" fmla="*/ 593725 w 1263650"/>
                <a:gd name="connsiteY437" fmla="*/ 1749424 h 2044699"/>
                <a:gd name="connsiteX438" fmla="*/ 593725 w 1263650"/>
                <a:gd name="connsiteY438" fmla="*/ 1746249 h 2044699"/>
                <a:gd name="connsiteX439" fmla="*/ 584200 w 1263650"/>
                <a:gd name="connsiteY439" fmla="*/ 1743074 h 2044699"/>
                <a:gd name="connsiteX440" fmla="*/ 581025 w 1263650"/>
                <a:gd name="connsiteY440" fmla="*/ 1739899 h 2044699"/>
                <a:gd name="connsiteX441" fmla="*/ 581025 w 1263650"/>
                <a:gd name="connsiteY441" fmla="*/ 1736724 h 2044699"/>
                <a:gd name="connsiteX442" fmla="*/ 587375 w 1263650"/>
                <a:gd name="connsiteY442" fmla="*/ 1736724 h 2044699"/>
                <a:gd name="connsiteX443" fmla="*/ 590550 w 1263650"/>
                <a:gd name="connsiteY443" fmla="*/ 1730374 h 2044699"/>
                <a:gd name="connsiteX444" fmla="*/ 590550 w 1263650"/>
                <a:gd name="connsiteY444" fmla="*/ 1724024 h 2044699"/>
                <a:gd name="connsiteX445" fmla="*/ 587375 w 1263650"/>
                <a:gd name="connsiteY445" fmla="*/ 1704974 h 2044699"/>
                <a:gd name="connsiteX446" fmla="*/ 581025 w 1263650"/>
                <a:gd name="connsiteY446" fmla="*/ 1689099 h 2044699"/>
                <a:gd name="connsiteX447" fmla="*/ 574675 w 1263650"/>
                <a:gd name="connsiteY447" fmla="*/ 1682749 h 2044699"/>
                <a:gd name="connsiteX448" fmla="*/ 555625 w 1263650"/>
                <a:gd name="connsiteY448" fmla="*/ 1679574 h 2044699"/>
                <a:gd name="connsiteX449" fmla="*/ 536575 w 1263650"/>
                <a:gd name="connsiteY449" fmla="*/ 1679574 h 2044699"/>
                <a:gd name="connsiteX450" fmla="*/ 533400 w 1263650"/>
                <a:gd name="connsiteY450" fmla="*/ 1682749 h 2044699"/>
                <a:gd name="connsiteX451" fmla="*/ 527050 w 1263650"/>
                <a:gd name="connsiteY451" fmla="*/ 1676399 h 2044699"/>
                <a:gd name="connsiteX452" fmla="*/ 514350 w 1263650"/>
                <a:gd name="connsiteY452" fmla="*/ 1670049 h 2044699"/>
                <a:gd name="connsiteX453" fmla="*/ 511175 w 1263650"/>
                <a:gd name="connsiteY453" fmla="*/ 1670049 h 2044699"/>
                <a:gd name="connsiteX454" fmla="*/ 492125 w 1263650"/>
                <a:gd name="connsiteY454" fmla="*/ 1654174 h 2044699"/>
                <a:gd name="connsiteX455" fmla="*/ 485775 w 1263650"/>
                <a:gd name="connsiteY455" fmla="*/ 1654174 h 2044699"/>
                <a:gd name="connsiteX456" fmla="*/ 479425 w 1263650"/>
                <a:gd name="connsiteY456" fmla="*/ 1641474 h 2044699"/>
                <a:gd name="connsiteX457" fmla="*/ 476250 w 1263650"/>
                <a:gd name="connsiteY457" fmla="*/ 1641474 h 2044699"/>
                <a:gd name="connsiteX458" fmla="*/ 473075 w 1263650"/>
                <a:gd name="connsiteY458" fmla="*/ 1638299 h 2044699"/>
                <a:gd name="connsiteX459" fmla="*/ 473075 w 1263650"/>
                <a:gd name="connsiteY459" fmla="*/ 1631949 h 2044699"/>
                <a:gd name="connsiteX460" fmla="*/ 473075 w 1263650"/>
                <a:gd name="connsiteY460" fmla="*/ 1625599 h 2044699"/>
                <a:gd name="connsiteX461" fmla="*/ 473075 w 1263650"/>
                <a:gd name="connsiteY461" fmla="*/ 1622424 h 2044699"/>
                <a:gd name="connsiteX462" fmla="*/ 473075 w 1263650"/>
                <a:gd name="connsiteY462" fmla="*/ 1619249 h 2044699"/>
                <a:gd name="connsiteX463" fmla="*/ 473075 w 1263650"/>
                <a:gd name="connsiteY463" fmla="*/ 1616074 h 2044699"/>
                <a:gd name="connsiteX464" fmla="*/ 469900 w 1263650"/>
                <a:gd name="connsiteY464" fmla="*/ 1616074 h 2044699"/>
                <a:gd name="connsiteX465" fmla="*/ 463550 w 1263650"/>
                <a:gd name="connsiteY465" fmla="*/ 1612899 h 2044699"/>
                <a:gd name="connsiteX466" fmla="*/ 460375 w 1263650"/>
                <a:gd name="connsiteY466" fmla="*/ 1609724 h 2044699"/>
                <a:gd name="connsiteX467" fmla="*/ 460375 w 1263650"/>
                <a:gd name="connsiteY467" fmla="*/ 1606549 h 2044699"/>
                <a:gd name="connsiteX468" fmla="*/ 457200 w 1263650"/>
                <a:gd name="connsiteY468" fmla="*/ 1603374 h 2044699"/>
                <a:gd name="connsiteX469" fmla="*/ 450850 w 1263650"/>
                <a:gd name="connsiteY469" fmla="*/ 1597024 h 2044699"/>
                <a:gd name="connsiteX470" fmla="*/ 447675 w 1263650"/>
                <a:gd name="connsiteY470" fmla="*/ 1593849 h 2044699"/>
                <a:gd name="connsiteX471" fmla="*/ 444500 w 1263650"/>
                <a:gd name="connsiteY471" fmla="*/ 1590674 h 2044699"/>
                <a:gd name="connsiteX472" fmla="*/ 434975 w 1263650"/>
                <a:gd name="connsiteY472" fmla="*/ 1581149 h 2044699"/>
                <a:gd name="connsiteX473" fmla="*/ 422275 w 1263650"/>
                <a:gd name="connsiteY473" fmla="*/ 1577974 h 2044699"/>
                <a:gd name="connsiteX474" fmla="*/ 409575 w 1263650"/>
                <a:gd name="connsiteY474" fmla="*/ 1577974 h 2044699"/>
                <a:gd name="connsiteX475" fmla="*/ 396875 w 1263650"/>
                <a:gd name="connsiteY475" fmla="*/ 1571624 h 2044699"/>
                <a:gd name="connsiteX476" fmla="*/ 384175 w 1263650"/>
                <a:gd name="connsiteY476" fmla="*/ 1568449 h 2044699"/>
                <a:gd name="connsiteX477" fmla="*/ 374650 w 1263650"/>
                <a:gd name="connsiteY477" fmla="*/ 1562099 h 2044699"/>
                <a:gd name="connsiteX478" fmla="*/ 368300 w 1263650"/>
                <a:gd name="connsiteY478" fmla="*/ 1555749 h 2044699"/>
                <a:gd name="connsiteX479" fmla="*/ 355600 w 1263650"/>
                <a:gd name="connsiteY479" fmla="*/ 1555749 h 2044699"/>
                <a:gd name="connsiteX480" fmla="*/ 346075 w 1263650"/>
                <a:gd name="connsiteY480" fmla="*/ 1549399 h 2044699"/>
                <a:gd name="connsiteX481" fmla="*/ 336550 w 1263650"/>
                <a:gd name="connsiteY481" fmla="*/ 1549399 h 2044699"/>
                <a:gd name="connsiteX482" fmla="*/ 330200 w 1263650"/>
                <a:gd name="connsiteY482" fmla="*/ 1546224 h 2044699"/>
                <a:gd name="connsiteX483" fmla="*/ 323850 w 1263650"/>
                <a:gd name="connsiteY483" fmla="*/ 1546224 h 2044699"/>
                <a:gd name="connsiteX484" fmla="*/ 307975 w 1263650"/>
                <a:gd name="connsiteY484" fmla="*/ 1546224 h 2044699"/>
                <a:gd name="connsiteX485" fmla="*/ 298450 w 1263650"/>
                <a:gd name="connsiteY485" fmla="*/ 1546224 h 2044699"/>
                <a:gd name="connsiteX486" fmla="*/ 295275 w 1263650"/>
                <a:gd name="connsiteY486" fmla="*/ 1543049 h 2044699"/>
                <a:gd name="connsiteX487" fmla="*/ 292100 w 1263650"/>
                <a:gd name="connsiteY487" fmla="*/ 1527174 h 2044699"/>
                <a:gd name="connsiteX488" fmla="*/ 288925 w 1263650"/>
                <a:gd name="connsiteY488" fmla="*/ 1520824 h 2044699"/>
                <a:gd name="connsiteX489" fmla="*/ 282575 w 1263650"/>
                <a:gd name="connsiteY489" fmla="*/ 1517649 h 2044699"/>
                <a:gd name="connsiteX490" fmla="*/ 279400 w 1263650"/>
                <a:gd name="connsiteY490" fmla="*/ 1517649 h 2044699"/>
                <a:gd name="connsiteX491" fmla="*/ 276225 w 1263650"/>
                <a:gd name="connsiteY491" fmla="*/ 1517649 h 2044699"/>
                <a:gd name="connsiteX492" fmla="*/ 276225 w 1263650"/>
                <a:gd name="connsiteY492" fmla="*/ 1514474 h 2044699"/>
                <a:gd name="connsiteX493" fmla="*/ 276225 w 1263650"/>
                <a:gd name="connsiteY493" fmla="*/ 1511299 h 2044699"/>
                <a:gd name="connsiteX494" fmla="*/ 276225 w 1263650"/>
                <a:gd name="connsiteY494" fmla="*/ 1508124 h 2044699"/>
                <a:gd name="connsiteX495" fmla="*/ 279400 w 1263650"/>
                <a:gd name="connsiteY495" fmla="*/ 1501774 h 2044699"/>
                <a:gd name="connsiteX496" fmla="*/ 285750 w 1263650"/>
                <a:gd name="connsiteY496" fmla="*/ 1492249 h 2044699"/>
                <a:gd name="connsiteX497" fmla="*/ 285750 w 1263650"/>
                <a:gd name="connsiteY497" fmla="*/ 1485899 h 2044699"/>
                <a:gd name="connsiteX498" fmla="*/ 285750 w 1263650"/>
                <a:gd name="connsiteY498" fmla="*/ 1479549 h 2044699"/>
                <a:gd name="connsiteX499" fmla="*/ 288925 w 1263650"/>
                <a:gd name="connsiteY499" fmla="*/ 1470024 h 2044699"/>
                <a:gd name="connsiteX500" fmla="*/ 292100 w 1263650"/>
                <a:gd name="connsiteY500" fmla="*/ 1463674 h 2044699"/>
                <a:gd name="connsiteX501" fmla="*/ 288925 w 1263650"/>
                <a:gd name="connsiteY501" fmla="*/ 1457324 h 2044699"/>
                <a:gd name="connsiteX502" fmla="*/ 285750 w 1263650"/>
                <a:gd name="connsiteY502" fmla="*/ 1450974 h 2044699"/>
                <a:gd name="connsiteX503" fmla="*/ 285750 w 1263650"/>
                <a:gd name="connsiteY503" fmla="*/ 1444624 h 2044699"/>
                <a:gd name="connsiteX504" fmla="*/ 292100 w 1263650"/>
                <a:gd name="connsiteY504" fmla="*/ 1438274 h 2044699"/>
                <a:gd name="connsiteX505" fmla="*/ 292100 w 1263650"/>
                <a:gd name="connsiteY505" fmla="*/ 1435099 h 2044699"/>
                <a:gd name="connsiteX506" fmla="*/ 295275 w 1263650"/>
                <a:gd name="connsiteY506" fmla="*/ 1428749 h 2044699"/>
                <a:gd name="connsiteX507" fmla="*/ 301625 w 1263650"/>
                <a:gd name="connsiteY507" fmla="*/ 1422399 h 2044699"/>
                <a:gd name="connsiteX508" fmla="*/ 301625 w 1263650"/>
                <a:gd name="connsiteY508" fmla="*/ 1419224 h 2044699"/>
                <a:gd name="connsiteX509" fmla="*/ 301625 w 1263650"/>
                <a:gd name="connsiteY509" fmla="*/ 1416049 h 2044699"/>
                <a:gd name="connsiteX510" fmla="*/ 301625 w 1263650"/>
                <a:gd name="connsiteY510" fmla="*/ 1406524 h 2044699"/>
                <a:gd name="connsiteX511" fmla="*/ 288925 w 1263650"/>
                <a:gd name="connsiteY511" fmla="*/ 1396999 h 2044699"/>
                <a:gd name="connsiteX512" fmla="*/ 285750 w 1263650"/>
                <a:gd name="connsiteY512" fmla="*/ 1400174 h 2044699"/>
                <a:gd name="connsiteX513" fmla="*/ 269875 w 1263650"/>
                <a:gd name="connsiteY513" fmla="*/ 1387474 h 2044699"/>
                <a:gd name="connsiteX514" fmla="*/ 269875 w 1263650"/>
                <a:gd name="connsiteY514" fmla="*/ 1377949 h 2044699"/>
                <a:gd name="connsiteX515" fmla="*/ 273050 w 1263650"/>
                <a:gd name="connsiteY515" fmla="*/ 1371599 h 2044699"/>
                <a:gd name="connsiteX516" fmla="*/ 276225 w 1263650"/>
                <a:gd name="connsiteY516" fmla="*/ 1368424 h 2044699"/>
                <a:gd name="connsiteX517" fmla="*/ 282575 w 1263650"/>
                <a:gd name="connsiteY517" fmla="*/ 1365249 h 2044699"/>
                <a:gd name="connsiteX518" fmla="*/ 282575 w 1263650"/>
                <a:gd name="connsiteY518" fmla="*/ 1362074 h 2044699"/>
                <a:gd name="connsiteX519" fmla="*/ 282575 w 1263650"/>
                <a:gd name="connsiteY519" fmla="*/ 1355724 h 2044699"/>
                <a:gd name="connsiteX520" fmla="*/ 279400 w 1263650"/>
                <a:gd name="connsiteY520" fmla="*/ 1349374 h 2044699"/>
                <a:gd name="connsiteX521" fmla="*/ 279400 w 1263650"/>
                <a:gd name="connsiteY521" fmla="*/ 1346199 h 2044699"/>
                <a:gd name="connsiteX522" fmla="*/ 269875 w 1263650"/>
                <a:gd name="connsiteY522" fmla="*/ 1343024 h 2044699"/>
                <a:gd name="connsiteX523" fmla="*/ 260350 w 1263650"/>
                <a:gd name="connsiteY523" fmla="*/ 1336674 h 2044699"/>
                <a:gd name="connsiteX524" fmla="*/ 254000 w 1263650"/>
                <a:gd name="connsiteY524" fmla="*/ 1327149 h 2044699"/>
                <a:gd name="connsiteX525" fmla="*/ 250825 w 1263650"/>
                <a:gd name="connsiteY525" fmla="*/ 1317624 h 2044699"/>
                <a:gd name="connsiteX526" fmla="*/ 247650 w 1263650"/>
                <a:gd name="connsiteY526" fmla="*/ 1308099 h 2044699"/>
                <a:gd name="connsiteX527" fmla="*/ 244475 w 1263650"/>
                <a:gd name="connsiteY527" fmla="*/ 1298574 h 2044699"/>
                <a:gd name="connsiteX528" fmla="*/ 238125 w 1263650"/>
                <a:gd name="connsiteY528" fmla="*/ 1295399 h 2044699"/>
                <a:gd name="connsiteX529" fmla="*/ 228600 w 1263650"/>
                <a:gd name="connsiteY529" fmla="*/ 1289049 h 2044699"/>
                <a:gd name="connsiteX530" fmla="*/ 225425 w 1263650"/>
                <a:gd name="connsiteY530" fmla="*/ 1282699 h 2044699"/>
                <a:gd name="connsiteX531" fmla="*/ 225425 w 1263650"/>
                <a:gd name="connsiteY531" fmla="*/ 1273174 h 2044699"/>
                <a:gd name="connsiteX532" fmla="*/ 228600 w 1263650"/>
                <a:gd name="connsiteY532" fmla="*/ 1269999 h 2044699"/>
                <a:gd name="connsiteX533" fmla="*/ 228600 w 1263650"/>
                <a:gd name="connsiteY533" fmla="*/ 1266824 h 2044699"/>
                <a:gd name="connsiteX534" fmla="*/ 225425 w 1263650"/>
                <a:gd name="connsiteY534" fmla="*/ 1263649 h 2044699"/>
                <a:gd name="connsiteX535" fmla="*/ 225425 w 1263650"/>
                <a:gd name="connsiteY535" fmla="*/ 1260474 h 2044699"/>
                <a:gd name="connsiteX536" fmla="*/ 212725 w 1263650"/>
                <a:gd name="connsiteY536" fmla="*/ 1244599 h 2044699"/>
                <a:gd name="connsiteX537" fmla="*/ 209550 w 1263650"/>
                <a:gd name="connsiteY537" fmla="*/ 1219199 h 2044699"/>
                <a:gd name="connsiteX538" fmla="*/ 200025 w 1263650"/>
                <a:gd name="connsiteY538" fmla="*/ 1212849 h 2044699"/>
                <a:gd name="connsiteX539" fmla="*/ 196850 w 1263650"/>
                <a:gd name="connsiteY539" fmla="*/ 1193799 h 2044699"/>
                <a:gd name="connsiteX540" fmla="*/ 187325 w 1263650"/>
                <a:gd name="connsiteY540" fmla="*/ 1177924 h 2044699"/>
                <a:gd name="connsiteX541" fmla="*/ 187325 w 1263650"/>
                <a:gd name="connsiteY541" fmla="*/ 1171574 h 2044699"/>
                <a:gd name="connsiteX542" fmla="*/ 177800 w 1263650"/>
                <a:gd name="connsiteY542" fmla="*/ 1162049 h 2044699"/>
                <a:gd name="connsiteX543" fmla="*/ 171450 w 1263650"/>
                <a:gd name="connsiteY543" fmla="*/ 1162049 h 2044699"/>
                <a:gd name="connsiteX544" fmla="*/ 171450 w 1263650"/>
                <a:gd name="connsiteY544" fmla="*/ 1158874 h 2044699"/>
                <a:gd name="connsiteX545" fmla="*/ 171450 w 1263650"/>
                <a:gd name="connsiteY545" fmla="*/ 1152524 h 2044699"/>
                <a:gd name="connsiteX546" fmla="*/ 165100 w 1263650"/>
                <a:gd name="connsiteY546" fmla="*/ 1146174 h 2044699"/>
                <a:gd name="connsiteX547" fmla="*/ 165100 w 1263650"/>
                <a:gd name="connsiteY547" fmla="*/ 1142999 h 2044699"/>
                <a:gd name="connsiteX548" fmla="*/ 165100 w 1263650"/>
                <a:gd name="connsiteY548" fmla="*/ 1136649 h 2044699"/>
                <a:gd name="connsiteX549" fmla="*/ 168275 w 1263650"/>
                <a:gd name="connsiteY549" fmla="*/ 1133474 h 2044699"/>
                <a:gd name="connsiteX550" fmla="*/ 168275 w 1263650"/>
                <a:gd name="connsiteY550" fmla="*/ 1130299 h 2044699"/>
                <a:gd name="connsiteX551" fmla="*/ 168275 w 1263650"/>
                <a:gd name="connsiteY551" fmla="*/ 1117599 h 2044699"/>
                <a:gd name="connsiteX552" fmla="*/ 168275 w 1263650"/>
                <a:gd name="connsiteY552" fmla="*/ 1104899 h 2044699"/>
                <a:gd name="connsiteX553" fmla="*/ 171450 w 1263650"/>
                <a:gd name="connsiteY553" fmla="*/ 1101724 h 2044699"/>
                <a:gd name="connsiteX554" fmla="*/ 171450 w 1263650"/>
                <a:gd name="connsiteY554" fmla="*/ 1098549 h 2044699"/>
                <a:gd name="connsiteX555" fmla="*/ 168275 w 1263650"/>
                <a:gd name="connsiteY555" fmla="*/ 1092199 h 2044699"/>
                <a:gd name="connsiteX556" fmla="*/ 165100 w 1263650"/>
                <a:gd name="connsiteY556" fmla="*/ 1092199 h 2044699"/>
                <a:gd name="connsiteX557" fmla="*/ 168275 w 1263650"/>
                <a:gd name="connsiteY557" fmla="*/ 1089024 h 2044699"/>
                <a:gd name="connsiteX558" fmla="*/ 171450 w 1263650"/>
                <a:gd name="connsiteY558" fmla="*/ 1085849 h 2044699"/>
                <a:gd name="connsiteX559" fmla="*/ 174625 w 1263650"/>
                <a:gd name="connsiteY559" fmla="*/ 1082674 h 2044699"/>
                <a:gd name="connsiteX560" fmla="*/ 177800 w 1263650"/>
                <a:gd name="connsiteY560" fmla="*/ 1082674 h 2044699"/>
                <a:gd name="connsiteX561" fmla="*/ 180975 w 1263650"/>
                <a:gd name="connsiteY561" fmla="*/ 1089024 h 2044699"/>
                <a:gd name="connsiteX562" fmla="*/ 184150 w 1263650"/>
                <a:gd name="connsiteY562" fmla="*/ 1089024 h 2044699"/>
                <a:gd name="connsiteX563" fmla="*/ 190500 w 1263650"/>
                <a:gd name="connsiteY563" fmla="*/ 1085849 h 2044699"/>
                <a:gd name="connsiteX564" fmla="*/ 200025 w 1263650"/>
                <a:gd name="connsiteY564" fmla="*/ 1066799 h 2044699"/>
                <a:gd name="connsiteX565" fmla="*/ 200025 w 1263650"/>
                <a:gd name="connsiteY565" fmla="*/ 1073149 h 2044699"/>
                <a:gd name="connsiteX566" fmla="*/ 203200 w 1263650"/>
                <a:gd name="connsiteY566" fmla="*/ 1073149 h 2044699"/>
                <a:gd name="connsiteX567" fmla="*/ 203200 w 1263650"/>
                <a:gd name="connsiteY567" fmla="*/ 1066799 h 2044699"/>
                <a:gd name="connsiteX568" fmla="*/ 200025 w 1263650"/>
                <a:gd name="connsiteY568" fmla="*/ 1066799 h 2044699"/>
                <a:gd name="connsiteX569" fmla="*/ 200025 w 1263650"/>
                <a:gd name="connsiteY569" fmla="*/ 1063624 h 2044699"/>
                <a:gd name="connsiteX570" fmla="*/ 203200 w 1263650"/>
                <a:gd name="connsiteY570" fmla="*/ 1054099 h 2044699"/>
                <a:gd name="connsiteX571" fmla="*/ 203200 w 1263650"/>
                <a:gd name="connsiteY571" fmla="*/ 1044574 h 2044699"/>
                <a:gd name="connsiteX572" fmla="*/ 203200 w 1263650"/>
                <a:gd name="connsiteY572" fmla="*/ 1041400 h 2044699"/>
                <a:gd name="connsiteX573" fmla="*/ 200025 w 1263650"/>
                <a:gd name="connsiteY573" fmla="*/ 1031875 h 2044699"/>
                <a:gd name="connsiteX574" fmla="*/ 196850 w 1263650"/>
                <a:gd name="connsiteY574" fmla="*/ 1025525 h 2044699"/>
                <a:gd name="connsiteX575" fmla="*/ 190500 w 1263650"/>
                <a:gd name="connsiteY575" fmla="*/ 1019175 h 2044699"/>
                <a:gd name="connsiteX576" fmla="*/ 187325 w 1263650"/>
                <a:gd name="connsiteY576" fmla="*/ 1019175 h 2044699"/>
                <a:gd name="connsiteX577" fmla="*/ 184150 w 1263650"/>
                <a:gd name="connsiteY577" fmla="*/ 1022350 h 2044699"/>
                <a:gd name="connsiteX578" fmla="*/ 180975 w 1263650"/>
                <a:gd name="connsiteY578" fmla="*/ 1022350 h 2044699"/>
                <a:gd name="connsiteX579" fmla="*/ 180975 w 1263650"/>
                <a:gd name="connsiteY579" fmla="*/ 1019175 h 2044699"/>
                <a:gd name="connsiteX580" fmla="*/ 174625 w 1263650"/>
                <a:gd name="connsiteY580" fmla="*/ 1019175 h 2044699"/>
                <a:gd name="connsiteX581" fmla="*/ 171450 w 1263650"/>
                <a:gd name="connsiteY581" fmla="*/ 1019175 h 2044699"/>
                <a:gd name="connsiteX582" fmla="*/ 161925 w 1263650"/>
                <a:gd name="connsiteY582" fmla="*/ 1016000 h 2044699"/>
                <a:gd name="connsiteX583" fmla="*/ 155575 w 1263650"/>
                <a:gd name="connsiteY583" fmla="*/ 1009650 h 2044699"/>
                <a:gd name="connsiteX584" fmla="*/ 149225 w 1263650"/>
                <a:gd name="connsiteY584" fmla="*/ 996950 h 2044699"/>
                <a:gd name="connsiteX585" fmla="*/ 146050 w 1263650"/>
                <a:gd name="connsiteY585" fmla="*/ 984250 h 2044699"/>
                <a:gd name="connsiteX586" fmla="*/ 142875 w 1263650"/>
                <a:gd name="connsiteY586" fmla="*/ 981075 h 2044699"/>
                <a:gd name="connsiteX587" fmla="*/ 139700 w 1263650"/>
                <a:gd name="connsiteY587" fmla="*/ 977900 h 2044699"/>
                <a:gd name="connsiteX588" fmla="*/ 136525 w 1263650"/>
                <a:gd name="connsiteY588" fmla="*/ 968375 h 2044699"/>
                <a:gd name="connsiteX589" fmla="*/ 130175 w 1263650"/>
                <a:gd name="connsiteY589" fmla="*/ 962025 h 2044699"/>
                <a:gd name="connsiteX590" fmla="*/ 130175 w 1263650"/>
                <a:gd name="connsiteY590" fmla="*/ 952500 h 2044699"/>
                <a:gd name="connsiteX591" fmla="*/ 139700 w 1263650"/>
                <a:gd name="connsiteY591" fmla="*/ 933450 h 2044699"/>
                <a:gd name="connsiteX592" fmla="*/ 136525 w 1263650"/>
                <a:gd name="connsiteY592" fmla="*/ 908050 h 2044699"/>
                <a:gd name="connsiteX593" fmla="*/ 133350 w 1263650"/>
                <a:gd name="connsiteY593" fmla="*/ 901700 h 2044699"/>
                <a:gd name="connsiteX594" fmla="*/ 130175 w 1263650"/>
                <a:gd name="connsiteY594" fmla="*/ 901700 h 2044699"/>
                <a:gd name="connsiteX595" fmla="*/ 130175 w 1263650"/>
                <a:gd name="connsiteY595" fmla="*/ 895350 h 2044699"/>
                <a:gd name="connsiteX596" fmla="*/ 133350 w 1263650"/>
                <a:gd name="connsiteY596" fmla="*/ 882650 h 2044699"/>
                <a:gd name="connsiteX597" fmla="*/ 136525 w 1263650"/>
                <a:gd name="connsiteY597" fmla="*/ 882650 h 2044699"/>
                <a:gd name="connsiteX598" fmla="*/ 139700 w 1263650"/>
                <a:gd name="connsiteY598" fmla="*/ 876300 h 2044699"/>
                <a:gd name="connsiteX599" fmla="*/ 139700 w 1263650"/>
                <a:gd name="connsiteY599" fmla="*/ 863600 h 2044699"/>
                <a:gd name="connsiteX600" fmla="*/ 142875 w 1263650"/>
                <a:gd name="connsiteY600" fmla="*/ 847725 h 2044699"/>
                <a:gd name="connsiteX601" fmla="*/ 146050 w 1263650"/>
                <a:gd name="connsiteY601" fmla="*/ 847725 h 2044699"/>
                <a:gd name="connsiteX602" fmla="*/ 149225 w 1263650"/>
                <a:gd name="connsiteY602" fmla="*/ 844550 h 2044699"/>
                <a:gd name="connsiteX603" fmla="*/ 161925 w 1263650"/>
                <a:gd name="connsiteY603" fmla="*/ 847725 h 2044699"/>
                <a:gd name="connsiteX604" fmla="*/ 158750 w 1263650"/>
                <a:gd name="connsiteY604" fmla="*/ 860425 h 2044699"/>
                <a:gd name="connsiteX605" fmla="*/ 158750 w 1263650"/>
                <a:gd name="connsiteY605" fmla="*/ 863600 h 2044699"/>
                <a:gd name="connsiteX606" fmla="*/ 158750 w 1263650"/>
                <a:gd name="connsiteY606" fmla="*/ 866775 h 2044699"/>
                <a:gd name="connsiteX607" fmla="*/ 155575 w 1263650"/>
                <a:gd name="connsiteY607" fmla="*/ 876300 h 2044699"/>
                <a:gd name="connsiteX608" fmla="*/ 155575 w 1263650"/>
                <a:gd name="connsiteY608" fmla="*/ 879475 h 2044699"/>
                <a:gd name="connsiteX609" fmla="*/ 155575 w 1263650"/>
                <a:gd name="connsiteY609" fmla="*/ 885825 h 2044699"/>
                <a:gd name="connsiteX610" fmla="*/ 161925 w 1263650"/>
                <a:gd name="connsiteY610" fmla="*/ 895350 h 2044699"/>
                <a:gd name="connsiteX611" fmla="*/ 168275 w 1263650"/>
                <a:gd name="connsiteY611" fmla="*/ 895350 h 2044699"/>
                <a:gd name="connsiteX612" fmla="*/ 168275 w 1263650"/>
                <a:gd name="connsiteY612" fmla="*/ 901700 h 2044699"/>
                <a:gd name="connsiteX613" fmla="*/ 174625 w 1263650"/>
                <a:gd name="connsiteY613" fmla="*/ 904875 h 2044699"/>
                <a:gd name="connsiteX614" fmla="*/ 177800 w 1263650"/>
                <a:gd name="connsiteY614" fmla="*/ 908050 h 2044699"/>
                <a:gd name="connsiteX615" fmla="*/ 180975 w 1263650"/>
                <a:gd name="connsiteY615" fmla="*/ 914400 h 2044699"/>
                <a:gd name="connsiteX616" fmla="*/ 184150 w 1263650"/>
                <a:gd name="connsiteY616" fmla="*/ 914400 h 2044699"/>
                <a:gd name="connsiteX617" fmla="*/ 184150 w 1263650"/>
                <a:gd name="connsiteY617" fmla="*/ 920750 h 2044699"/>
                <a:gd name="connsiteX618" fmla="*/ 187325 w 1263650"/>
                <a:gd name="connsiteY618" fmla="*/ 923925 h 2044699"/>
                <a:gd name="connsiteX619" fmla="*/ 190500 w 1263650"/>
                <a:gd name="connsiteY619" fmla="*/ 927100 h 2044699"/>
                <a:gd name="connsiteX620" fmla="*/ 196850 w 1263650"/>
                <a:gd name="connsiteY620" fmla="*/ 927100 h 2044699"/>
                <a:gd name="connsiteX621" fmla="*/ 200025 w 1263650"/>
                <a:gd name="connsiteY621" fmla="*/ 930275 h 2044699"/>
                <a:gd name="connsiteX622" fmla="*/ 202410 w 1263650"/>
                <a:gd name="connsiteY622" fmla="*/ 927890 h 2044699"/>
                <a:gd name="connsiteX623" fmla="*/ 202410 w 1263650"/>
                <a:gd name="connsiteY623" fmla="*/ 926309 h 2044699"/>
                <a:gd name="connsiteX624" fmla="*/ 200026 w 1263650"/>
                <a:gd name="connsiteY624" fmla="*/ 923925 h 2044699"/>
                <a:gd name="connsiteX625" fmla="*/ 196851 w 1263650"/>
                <a:gd name="connsiteY625" fmla="*/ 920750 h 2044699"/>
                <a:gd name="connsiteX626" fmla="*/ 193676 w 1263650"/>
                <a:gd name="connsiteY626" fmla="*/ 917575 h 2044699"/>
                <a:gd name="connsiteX627" fmla="*/ 193676 w 1263650"/>
                <a:gd name="connsiteY627" fmla="*/ 914400 h 2044699"/>
                <a:gd name="connsiteX628" fmla="*/ 190501 w 1263650"/>
                <a:gd name="connsiteY628" fmla="*/ 914400 h 2044699"/>
                <a:gd name="connsiteX629" fmla="*/ 187326 w 1263650"/>
                <a:gd name="connsiteY629" fmla="*/ 904875 h 2044699"/>
                <a:gd name="connsiteX630" fmla="*/ 187326 w 1263650"/>
                <a:gd name="connsiteY630" fmla="*/ 898525 h 2044699"/>
                <a:gd name="connsiteX631" fmla="*/ 187326 w 1263650"/>
                <a:gd name="connsiteY631" fmla="*/ 889000 h 2044699"/>
                <a:gd name="connsiteX632" fmla="*/ 187326 w 1263650"/>
                <a:gd name="connsiteY632" fmla="*/ 882650 h 2044699"/>
                <a:gd name="connsiteX633" fmla="*/ 187326 w 1263650"/>
                <a:gd name="connsiteY633" fmla="*/ 876300 h 2044699"/>
                <a:gd name="connsiteX634" fmla="*/ 184151 w 1263650"/>
                <a:gd name="connsiteY634" fmla="*/ 873125 h 2044699"/>
                <a:gd name="connsiteX635" fmla="*/ 180976 w 1263650"/>
                <a:gd name="connsiteY635" fmla="*/ 869950 h 2044699"/>
                <a:gd name="connsiteX636" fmla="*/ 177801 w 1263650"/>
                <a:gd name="connsiteY636" fmla="*/ 866775 h 2044699"/>
                <a:gd name="connsiteX637" fmla="*/ 180976 w 1263650"/>
                <a:gd name="connsiteY637" fmla="*/ 866775 h 2044699"/>
                <a:gd name="connsiteX638" fmla="*/ 184151 w 1263650"/>
                <a:gd name="connsiteY638" fmla="*/ 866775 h 2044699"/>
                <a:gd name="connsiteX639" fmla="*/ 184151 w 1263650"/>
                <a:gd name="connsiteY639" fmla="*/ 863600 h 2044699"/>
                <a:gd name="connsiteX640" fmla="*/ 174626 w 1263650"/>
                <a:gd name="connsiteY640" fmla="*/ 860425 h 2044699"/>
                <a:gd name="connsiteX641" fmla="*/ 168276 w 1263650"/>
                <a:gd name="connsiteY641" fmla="*/ 854075 h 2044699"/>
                <a:gd name="connsiteX642" fmla="*/ 168276 w 1263650"/>
                <a:gd name="connsiteY642" fmla="*/ 850900 h 2044699"/>
                <a:gd name="connsiteX643" fmla="*/ 171451 w 1263650"/>
                <a:gd name="connsiteY643" fmla="*/ 847725 h 2044699"/>
                <a:gd name="connsiteX644" fmla="*/ 174626 w 1263650"/>
                <a:gd name="connsiteY644" fmla="*/ 844550 h 2044699"/>
                <a:gd name="connsiteX645" fmla="*/ 177801 w 1263650"/>
                <a:gd name="connsiteY645" fmla="*/ 841375 h 2044699"/>
                <a:gd name="connsiteX646" fmla="*/ 174626 w 1263650"/>
                <a:gd name="connsiteY646" fmla="*/ 835025 h 2044699"/>
                <a:gd name="connsiteX647" fmla="*/ 174626 w 1263650"/>
                <a:gd name="connsiteY647" fmla="*/ 831850 h 2044699"/>
                <a:gd name="connsiteX648" fmla="*/ 174627 w 1263650"/>
                <a:gd name="connsiteY648" fmla="*/ 831850 h 2044699"/>
                <a:gd name="connsiteX649" fmla="*/ 171452 w 1263650"/>
                <a:gd name="connsiteY649" fmla="*/ 828675 h 2044699"/>
                <a:gd name="connsiteX650" fmla="*/ 168277 w 1263650"/>
                <a:gd name="connsiteY650" fmla="*/ 828675 h 2044699"/>
                <a:gd name="connsiteX651" fmla="*/ 165102 w 1263650"/>
                <a:gd name="connsiteY651" fmla="*/ 828675 h 2044699"/>
                <a:gd name="connsiteX652" fmla="*/ 165102 w 1263650"/>
                <a:gd name="connsiteY652" fmla="*/ 825500 h 2044699"/>
                <a:gd name="connsiteX653" fmla="*/ 165102 w 1263650"/>
                <a:gd name="connsiteY653" fmla="*/ 822325 h 2044699"/>
                <a:gd name="connsiteX654" fmla="*/ 165102 w 1263650"/>
                <a:gd name="connsiteY654" fmla="*/ 819150 h 2044699"/>
                <a:gd name="connsiteX655" fmla="*/ 168277 w 1263650"/>
                <a:gd name="connsiteY655" fmla="*/ 819150 h 2044699"/>
                <a:gd name="connsiteX656" fmla="*/ 171452 w 1263650"/>
                <a:gd name="connsiteY656" fmla="*/ 815975 h 2044699"/>
                <a:gd name="connsiteX657" fmla="*/ 174627 w 1263650"/>
                <a:gd name="connsiteY657" fmla="*/ 812800 h 2044699"/>
                <a:gd name="connsiteX658" fmla="*/ 174627 w 1263650"/>
                <a:gd name="connsiteY658" fmla="*/ 809625 h 2044699"/>
                <a:gd name="connsiteX659" fmla="*/ 177802 w 1263650"/>
                <a:gd name="connsiteY659" fmla="*/ 812800 h 2044699"/>
                <a:gd name="connsiteX660" fmla="*/ 184152 w 1263650"/>
                <a:gd name="connsiteY660" fmla="*/ 812800 h 2044699"/>
                <a:gd name="connsiteX661" fmla="*/ 187327 w 1263650"/>
                <a:gd name="connsiteY661" fmla="*/ 809625 h 2044699"/>
                <a:gd name="connsiteX662" fmla="*/ 193677 w 1263650"/>
                <a:gd name="connsiteY662" fmla="*/ 806450 h 2044699"/>
                <a:gd name="connsiteX663" fmla="*/ 196852 w 1263650"/>
                <a:gd name="connsiteY663" fmla="*/ 809625 h 2044699"/>
                <a:gd name="connsiteX664" fmla="*/ 200027 w 1263650"/>
                <a:gd name="connsiteY664" fmla="*/ 812800 h 2044699"/>
                <a:gd name="connsiteX665" fmla="*/ 202410 w 1263650"/>
                <a:gd name="connsiteY665" fmla="*/ 812800 h 2044699"/>
                <a:gd name="connsiteX666" fmla="*/ 202410 w 1263650"/>
                <a:gd name="connsiteY666" fmla="*/ 808043 h 2044699"/>
                <a:gd name="connsiteX667" fmla="*/ 200026 w 1263650"/>
                <a:gd name="connsiteY667" fmla="*/ 803275 h 2044699"/>
                <a:gd name="connsiteX668" fmla="*/ 196851 w 1263650"/>
                <a:gd name="connsiteY668" fmla="*/ 803275 h 2044699"/>
                <a:gd name="connsiteX669" fmla="*/ 193676 w 1263650"/>
                <a:gd name="connsiteY669" fmla="*/ 803275 h 2044699"/>
                <a:gd name="connsiteX670" fmla="*/ 193676 w 1263650"/>
                <a:gd name="connsiteY670" fmla="*/ 800100 h 2044699"/>
                <a:gd name="connsiteX671" fmla="*/ 193676 w 1263650"/>
                <a:gd name="connsiteY671" fmla="*/ 793750 h 2044699"/>
                <a:gd name="connsiteX672" fmla="*/ 193676 w 1263650"/>
                <a:gd name="connsiteY672" fmla="*/ 787400 h 2044699"/>
                <a:gd name="connsiteX673" fmla="*/ 193676 w 1263650"/>
                <a:gd name="connsiteY673" fmla="*/ 784225 h 2044699"/>
                <a:gd name="connsiteX674" fmla="*/ 193676 w 1263650"/>
                <a:gd name="connsiteY674" fmla="*/ 781050 h 2044699"/>
                <a:gd name="connsiteX675" fmla="*/ 190501 w 1263650"/>
                <a:gd name="connsiteY675" fmla="*/ 777875 h 2044699"/>
                <a:gd name="connsiteX676" fmla="*/ 190501 w 1263650"/>
                <a:gd name="connsiteY676" fmla="*/ 774700 h 2044699"/>
                <a:gd name="connsiteX677" fmla="*/ 187326 w 1263650"/>
                <a:gd name="connsiteY677" fmla="*/ 774700 h 2044699"/>
                <a:gd name="connsiteX678" fmla="*/ 184151 w 1263650"/>
                <a:gd name="connsiteY678" fmla="*/ 777875 h 2044699"/>
                <a:gd name="connsiteX679" fmla="*/ 184151 w 1263650"/>
                <a:gd name="connsiteY679" fmla="*/ 774700 h 2044699"/>
                <a:gd name="connsiteX680" fmla="*/ 184150 w 1263650"/>
                <a:gd name="connsiteY680" fmla="*/ 774700 h 2044699"/>
                <a:gd name="connsiteX681" fmla="*/ 184150 w 1263650"/>
                <a:gd name="connsiteY681" fmla="*/ 777874 h 2044699"/>
                <a:gd name="connsiteX682" fmla="*/ 180976 w 1263650"/>
                <a:gd name="connsiteY682" fmla="*/ 774700 h 2044699"/>
                <a:gd name="connsiteX683" fmla="*/ 180976 w 1263650"/>
                <a:gd name="connsiteY683" fmla="*/ 771525 h 2044699"/>
                <a:gd name="connsiteX684" fmla="*/ 180975 w 1263650"/>
                <a:gd name="connsiteY684" fmla="*/ 771525 h 2044699"/>
                <a:gd name="connsiteX685" fmla="*/ 180975 w 1263650"/>
                <a:gd name="connsiteY685" fmla="*/ 774700 h 2044699"/>
                <a:gd name="connsiteX686" fmla="*/ 180975 w 1263650"/>
                <a:gd name="connsiteY686" fmla="*/ 777875 h 2044699"/>
                <a:gd name="connsiteX687" fmla="*/ 180975 w 1263650"/>
                <a:gd name="connsiteY687" fmla="*/ 781050 h 2044699"/>
                <a:gd name="connsiteX688" fmla="*/ 180976 w 1263650"/>
                <a:gd name="connsiteY688" fmla="*/ 781050 h 2044699"/>
                <a:gd name="connsiteX689" fmla="*/ 180976 w 1263650"/>
                <a:gd name="connsiteY689" fmla="*/ 777875 h 2044699"/>
                <a:gd name="connsiteX690" fmla="*/ 180976 w 1263650"/>
                <a:gd name="connsiteY690" fmla="*/ 774701 h 2044699"/>
                <a:gd name="connsiteX691" fmla="*/ 184150 w 1263650"/>
                <a:gd name="connsiteY691" fmla="*/ 777875 h 2044699"/>
                <a:gd name="connsiteX692" fmla="*/ 184150 w 1263650"/>
                <a:gd name="connsiteY692" fmla="*/ 777874 h 2044699"/>
                <a:gd name="connsiteX693" fmla="*/ 184151 w 1263650"/>
                <a:gd name="connsiteY693" fmla="*/ 777875 h 2044699"/>
                <a:gd name="connsiteX694" fmla="*/ 187326 w 1263650"/>
                <a:gd name="connsiteY694" fmla="*/ 781050 h 2044699"/>
                <a:gd name="connsiteX695" fmla="*/ 190501 w 1263650"/>
                <a:gd name="connsiteY695" fmla="*/ 784225 h 2044699"/>
                <a:gd name="connsiteX696" fmla="*/ 190501 w 1263650"/>
                <a:gd name="connsiteY696" fmla="*/ 787400 h 2044699"/>
                <a:gd name="connsiteX697" fmla="*/ 190500 w 1263650"/>
                <a:gd name="connsiteY697" fmla="*/ 787400 h 2044699"/>
                <a:gd name="connsiteX698" fmla="*/ 190500 w 1263650"/>
                <a:gd name="connsiteY698" fmla="*/ 790575 h 2044699"/>
                <a:gd name="connsiteX699" fmla="*/ 190500 w 1263650"/>
                <a:gd name="connsiteY699" fmla="*/ 796925 h 2044699"/>
                <a:gd name="connsiteX700" fmla="*/ 187325 w 1263650"/>
                <a:gd name="connsiteY700" fmla="*/ 793750 h 2044699"/>
                <a:gd name="connsiteX701" fmla="*/ 180975 w 1263650"/>
                <a:gd name="connsiteY701" fmla="*/ 787400 h 2044699"/>
                <a:gd name="connsiteX702" fmla="*/ 177800 w 1263650"/>
                <a:gd name="connsiteY702" fmla="*/ 784225 h 2044699"/>
                <a:gd name="connsiteX703" fmla="*/ 177800 w 1263650"/>
                <a:gd name="connsiteY703" fmla="*/ 781050 h 2044699"/>
                <a:gd name="connsiteX704" fmla="*/ 184150 w 1263650"/>
                <a:gd name="connsiteY704" fmla="*/ 784225 h 2044699"/>
                <a:gd name="connsiteX705" fmla="*/ 184151 w 1263650"/>
                <a:gd name="connsiteY705" fmla="*/ 784225 h 2044699"/>
                <a:gd name="connsiteX706" fmla="*/ 177801 w 1263650"/>
                <a:gd name="connsiteY706" fmla="*/ 781050 h 2044699"/>
                <a:gd name="connsiteX707" fmla="*/ 177800 w 1263650"/>
                <a:gd name="connsiteY707" fmla="*/ 781050 h 2044699"/>
                <a:gd name="connsiteX708" fmla="*/ 174625 w 1263650"/>
                <a:gd name="connsiteY708" fmla="*/ 781050 h 2044699"/>
                <a:gd name="connsiteX709" fmla="*/ 171450 w 1263650"/>
                <a:gd name="connsiteY709" fmla="*/ 781050 h 2044699"/>
                <a:gd name="connsiteX710" fmla="*/ 171450 w 1263650"/>
                <a:gd name="connsiteY710" fmla="*/ 784225 h 2044699"/>
                <a:gd name="connsiteX711" fmla="*/ 168275 w 1263650"/>
                <a:gd name="connsiteY711" fmla="*/ 787400 h 2044699"/>
                <a:gd name="connsiteX712" fmla="*/ 165100 w 1263650"/>
                <a:gd name="connsiteY712" fmla="*/ 787400 h 2044699"/>
                <a:gd name="connsiteX713" fmla="*/ 161925 w 1263650"/>
                <a:gd name="connsiteY713" fmla="*/ 784225 h 2044699"/>
                <a:gd name="connsiteX714" fmla="*/ 158750 w 1263650"/>
                <a:gd name="connsiteY714" fmla="*/ 787400 h 2044699"/>
                <a:gd name="connsiteX715" fmla="*/ 158750 w 1263650"/>
                <a:gd name="connsiteY715" fmla="*/ 793750 h 2044699"/>
                <a:gd name="connsiteX716" fmla="*/ 161925 w 1263650"/>
                <a:gd name="connsiteY716" fmla="*/ 793750 h 2044699"/>
                <a:gd name="connsiteX717" fmla="*/ 158750 w 1263650"/>
                <a:gd name="connsiteY717" fmla="*/ 800100 h 2044699"/>
                <a:gd name="connsiteX718" fmla="*/ 155575 w 1263650"/>
                <a:gd name="connsiteY718" fmla="*/ 803275 h 2044699"/>
                <a:gd name="connsiteX719" fmla="*/ 155575 w 1263650"/>
                <a:gd name="connsiteY719" fmla="*/ 806450 h 2044699"/>
                <a:gd name="connsiteX720" fmla="*/ 161925 w 1263650"/>
                <a:gd name="connsiteY720" fmla="*/ 809625 h 2044699"/>
                <a:gd name="connsiteX721" fmla="*/ 161925 w 1263650"/>
                <a:gd name="connsiteY721" fmla="*/ 812800 h 2044699"/>
                <a:gd name="connsiteX722" fmla="*/ 158750 w 1263650"/>
                <a:gd name="connsiteY722" fmla="*/ 812800 h 2044699"/>
                <a:gd name="connsiteX723" fmla="*/ 152400 w 1263650"/>
                <a:gd name="connsiteY723" fmla="*/ 812800 h 2044699"/>
                <a:gd name="connsiteX724" fmla="*/ 152400 w 1263650"/>
                <a:gd name="connsiteY724" fmla="*/ 815975 h 2044699"/>
                <a:gd name="connsiteX725" fmla="*/ 152400 w 1263650"/>
                <a:gd name="connsiteY725" fmla="*/ 819150 h 2044699"/>
                <a:gd name="connsiteX726" fmla="*/ 149225 w 1263650"/>
                <a:gd name="connsiteY726" fmla="*/ 822325 h 2044699"/>
                <a:gd name="connsiteX727" fmla="*/ 152400 w 1263650"/>
                <a:gd name="connsiteY727" fmla="*/ 822325 h 2044699"/>
                <a:gd name="connsiteX728" fmla="*/ 155575 w 1263650"/>
                <a:gd name="connsiteY728" fmla="*/ 825500 h 2044699"/>
                <a:gd name="connsiteX729" fmla="*/ 155575 w 1263650"/>
                <a:gd name="connsiteY729" fmla="*/ 828675 h 2044699"/>
                <a:gd name="connsiteX730" fmla="*/ 158750 w 1263650"/>
                <a:gd name="connsiteY730" fmla="*/ 831850 h 2044699"/>
                <a:gd name="connsiteX731" fmla="*/ 155575 w 1263650"/>
                <a:gd name="connsiteY731" fmla="*/ 831850 h 2044699"/>
                <a:gd name="connsiteX732" fmla="*/ 155575 w 1263650"/>
                <a:gd name="connsiteY732" fmla="*/ 835025 h 2044699"/>
                <a:gd name="connsiteX733" fmla="*/ 152400 w 1263650"/>
                <a:gd name="connsiteY733" fmla="*/ 835025 h 2044699"/>
                <a:gd name="connsiteX734" fmla="*/ 152400 w 1263650"/>
                <a:gd name="connsiteY734" fmla="*/ 828675 h 2044699"/>
                <a:gd name="connsiteX735" fmla="*/ 149225 w 1263650"/>
                <a:gd name="connsiteY735" fmla="*/ 828675 h 2044699"/>
                <a:gd name="connsiteX736" fmla="*/ 149225 w 1263650"/>
                <a:gd name="connsiteY736" fmla="*/ 838200 h 2044699"/>
                <a:gd name="connsiteX737" fmla="*/ 149225 w 1263650"/>
                <a:gd name="connsiteY737" fmla="*/ 841375 h 2044699"/>
                <a:gd name="connsiteX738" fmla="*/ 146050 w 1263650"/>
                <a:gd name="connsiteY738" fmla="*/ 841375 h 2044699"/>
                <a:gd name="connsiteX739" fmla="*/ 142875 w 1263650"/>
                <a:gd name="connsiteY739" fmla="*/ 841375 h 2044699"/>
                <a:gd name="connsiteX740" fmla="*/ 142875 w 1263650"/>
                <a:gd name="connsiteY740" fmla="*/ 838200 h 2044699"/>
                <a:gd name="connsiteX741" fmla="*/ 127000 w 1263650"/>
                <a:gd name="connsiteY741" fmla="*/ 819150 h 2044699"/>
                <a:gd name="connsiteX742" fmla="*/ 123825 w 1263650"/>
                <a:gd name="connsiteY742" fmla="*/ 815975 h 2044699"/>
                <a:gd name="connsiteX743" fmla="*/ 123825 w 1263650"/>
                <a:gd name="connsiteY743" fmla="*/ 819150 h 2044699"/>
                <a:gd name="connsiteX744" fmla="*/ 120650 w 1263650"/>
                <a:gd name="connsiteY744" fmla="*/ 819150 h 2044699"/>
                <a:gd name="connsiteX745" fmla="*/ 111125 w 1263650"/>
                <a:gd name="connsiteY745" fmla="*/ 806450 h 2044699"/>
                <a:gd name="connsiteX746" fmla="*/ 107950 w 1263650"/>
                <a:gd name="connsiteY746" fmla="*/ 793750 h 2044699"/>
                <a:gd name="connsiteX747" fmla="*/ 95250 w 1263650"/>
                <a:gd name="connsiteY747" fmla="*/ 787400 h 2044699"/>
                <a:gd name="connsiteX748" fmla="*/ 95250 w 1263650"/>
                <a:gd name="connsiteY748" fmla="*/ 781050 h 2044699"/>
                <a:gd name="connsiteX749" fmla="*/ 95250 w 1263650"/>
                <a:gd name="connsiteY749" fmla="*/ 777875 h 2044699"/>
                <a:gd name="connsiteX750" fmla="*/ 88900 w 1263650"/>
                <a:gd name="connsiteY750" fmla="*/ 781050 h 2044699"/>
                <a:gd name="connsiteX751" fmla="*/ 90805 w 1263650"/>
                <a:gd name="connsiteY751" fmla="*/ 784860 h 2044699"/>
                <a:gd name="connsiteX752" fmla="*/ 85725 w 1263650"/>
                <a:gd name="connsiteY752" fmla="*/ 787400 h 2044699"/>
                <a:gd name="connsiteX753" fmla="*/ 85725 w 1263650"/>
                <a:gd name="connsiteY753" fmla="*/ 793750 h 2044699"/>
                <a:gd name="connsiteX754" fmla="*/ 79375 w 1263650"/>
                <a:gd name="connsiteY754" fmla="*/ 790575 h 2044699"/>
                <a:gd name="connsiteX755" fmla="*/ 95250 w 1263650"/>
                <a:gd name="connsiteY755" fmla="*/ 762000 h 2044699"/>
                <a:gd name="connsiteX756" fmla="*/ 95250 w 1263650"/>
                <a:gd name="connsiteY756" fmla="*/ 746125 h 2044699"/>
                <a:gd name="connsiteX757" fmla="*/ 104775 w 1263650"/>
                <a:gd name="connsiteY757" fmla="*/ 771525 h 2044699"/>
                <a:gd name="connsiteX758" fmla="*/ 111125 w 1263650"/>
                <a:gd name="connsiteY758" fmla="*/ 781050 h 2044699"/>
                <a:gd name="connsiteX759" fmla="*/ 101600 w 1263650"/>
                <a:gd name="connsiteY759" fmla="*/ 752475 h 2044699"/>
                <a:gd name="connsiteX760" fmla="*/ 98425 w 1263650"/>
                <a:gd name="connsiteY760" fmla="*/ 746125 h 2044699"/>
                <a:gd name="connsiteX761" fmla="*/ 95250 w 1263650"/>
                <a:gd name="connsiteY761" fmla="*/ 733425 h 2044699"/>
                <a:gd name="connsiteX762" fmla="*/ 92075 w 1263650"/>
                <a:gd name="connsiteY762" fmla="*/ 730250 h 2044699"/>
                <a:gd name="connsiteX763" fmla="*/ 88900 w 1263650"/>
                <a:gd name="connsiteY763" fmla="*/ 730250 h 2044699"/>
                <a:gd name="connsiteX764" fmla="*/ 85725 w 1263650"/>
                <a:gd name="connsiteY764" fmla="*/ 733425 h 2044699"/>
                <a:gd name="connsiteX765" fmla="*/ 85725 w 1263650"/>
                <a:gd name="connsiteY765" fmla="*/ 730250 h 2044699"/>
                <a:gd name="connsiteX766" fmla="*/ 85725 w 1263650"/>
                <a:gd name="connsiteY766" fmla="*/ 727075 h 2044699"/>
                <a:gd name="connsiteX767" fmla="*/ 85725 w 1263650"/>
                <a:gd name="connsiteY767" fmla="*/ 717550 h 2044699"/>
                <a:gd name="connsiteX768" fmla="*/ 85725 w 1263650"/>
                <a:gd name="connsiteY768" fmla="*/ 708025 h 2044699"/>
                <a:gd name="connsiteX769" fmla="*/ 82550 w 1263650"/>
                <a:gd name="connsiteY769" fmla="*/ 704850 h 2044699"/>
                <a:gd name="connsiteX770" fmla="*/ 82550 w 1263650"/>
                <a:gd name="connsiteY770" fmla="*/ 701675 h 2044699"/>
                <a:gd name="connsiteX771" fmla="*/ 60325 w 1263650"/>
                <a:gd name="connsiteY771" fmla="*/ 673100 h 2044699"/>
                <a:gd name="connsiteX772" fmla="*/ 50800 w 1263650"/>
                <a:gd name="connsiteY772" fmla="*/ 641350 h 2044699"/>
                <a:gd name="connsiteX773" fmla="*/ 38100 w 1263650"/>
                <a:gd name="connsiteY773" fmla="*/ 625475 h 2044699"/>
                <a:gd name="connsiteX774" fmla="*/ 31750 w 1263650"/>
                <a:gd name="connsiteY774" fmla="*/ 615950 h 2044699"/>
                <a:gd name="connsiteX775" fmla="*/ 22225 w 1263650"/>
                <a:gd name="connsiteY775" fmla="*/ 590550 h 2044699"/>
                <a:gd name="connsiteX776" fmla="*/ 22225 w 1263650"/>
                <a:gd name="connsiteY776" fmla="*/ 584200 h 2044699"/>
                <a:gd name="connsiteX777" fmla="*/ 28575 w 1263650"/>
                <a:gd name="connsiteY777" fmla="*/ 581025 h 2044699"/>
                <a:gd name="connsiteX778" fmla="*/ 31750 w 1263650"/>
                <a:gd name="connsiteY778" fmla="*/ 568325 h 2044699"/>
                <a:gd name="connsiteX779" fmla="*/ 31750 w 1263650"/>
                <a:gd name="connsiteY779" fmla="*/ 552450 h 2044699"/>
                <a:gd name="connsiteX780" fmla="*/ 28575 w 1263650"/>
                <a:gd name="connsiteY780" fmla="*/ 536575 h 2044699"/>
                <a:gd name="connsiteX781" fmla="*/ 28575 w 1263650"/>
                <a:gd name="connsiteY781" fmla="*/ 508000 h 2044699"/>
                <a:gd name="connsiteX782" fmla="*/ 38100 w 1263650"/>
                <a:gd name="connsiteY782" fmla="*/ 482600 h 2044699"/>
                <a:gd name="connsiteX783" fmla="*/ 47625 w 1263650"/>
                <a:gd name="connsiteY783" fmla="*/ 473075 h 2044699"/>
                <a:gd name="connsiteX784" fmla="*/ 47625 w 1263650"/>
                <a:gd name="connsiteY784" fmla="*/ 463550 h 2044699"/>
                <a:gd name="connsiteX785" fmla="*/ 50800 w 1263650"/>
                <a:gd name="connsiteY785" fmla="*/ 447675 h 2044699"/>
                <a:gd name="connsiteX786" fmla="*/ 47625 w 1263650"/>
                <a:gd name="connsiteY786" fmla="*/ 438150 h 2044699"/>
                <a:gd name="connsiteX787" fmla="*/ 47625 w 1263650"/>
                <a:gd name="connsiteY787" fmla="*/ 419100 h 2044699"/>
                <a:gd name="connsiteX788" fmla="*/ 44450 w 1263650"/>
                <a:gd name="connsiteY788" fmla="*/ 409575 h 2044699"/>
                <a:gd name="connsiteX789" fmla="*/ 41275 w 1263650"/>
                <a:gd name="connsiteY789" fmla="*/ 400050 h 2044699"/>
                <a:gd name="connsiteX790" fmla="*/ 34925 w 1263650"/>
                <a:gd name="connsiteY790" fmla="*/ 381000 h 2044699"/>
                <a:gd name="connsiteX791" fmla="*/ 31750 w 1263650"/>
                <a:gd name="connsiteY791" fmla="*/ 381000 h 2044699"/>
                <a:gd name="connsiteX792" fmla="*/ 31750 w 1263650"/>
                <a:gd name="connsiteY792" fmla="*/ 374650 h 2044699"/>
                <a:gd name="connsiteX793" fmla="*/ 25400 w 1263650"/>
                <a:gd name="connsiteY793" fmla="*/ 374650 h 2044699"/>
                <a:gd name="connsiteX794" fmla="*/ 28575 w 1263650"/>
                <a:gd name="connsiteY794" fmla="*/ 361950 h 2044699"/>
                <a:gd name="connsiteX795" fmla="*/ 25400 w 1263650"/>
                <a:gd name="connsiteY795" fmla="*/ 358775 h 2044699"/>
                <a:gd name="connsiteX796" fmla="*/ 19050 w 1263650"/>
                <a:gd name="connsiteY796" fmla="*/ 352425 h 2044699"/>
                <a:gd name="connsiteX797" fmla="*/ 0 w 1263650"/>
                <a:gd name="connsiteY797" fmla="*/ 320675 h 2044699"/>
                <a:gd name="connsiteX798" fmla="*/ 3175 w 1263650"/>
                <a:gd name="connsiteY798" fmla="*/ 307975 h 2044699"/>
                <a:gd name="connsiteX799" fmla="*/ 3175 w 1263650"/>
                <a:gd name="connsiteY799" fmla="*/ 282575 h 2044699"/>
                <a:gd name="connsiteX800" fmla="*/ 12700 w 1263650"/>
                <a:gd name="connsiteY800" fmla="*/ 263525 h 2044699"/>
                <a:gd name="connsiteX801" fmla="*/ 22225 w 1263650"/>
                <a:gd name="connsiteY801" fmla="*/ 254000 h 2044699"/>
                <a:gd name="connsiteX802" fmla="*/ 22225 w 1263650"/>
                <a:gd name="connsiteY802" fmla="*/ 250825 h 2044699"/>
                <a:gd name="connsiteX803" fmla="*/ 25400 w 1263650"/>
                <a:gd name="connsiteY803" fmla="*/ 250825 h 2044699"/>
                <a:gd name="connsiteX804" fmla="*/ 34925 w 1263650"/>
                <a:gd name="connsiteY804" fmla="*/ 234950 h 2044699"/>
                <a:gd name="connsiteX805" fmla="*/ 38100 w 1263650"/>
                <a:gd name="connsiteY805" fmla="*/ 231775 h 2044699"/>
                <a:gd name="connsiteX806" fmla="*/ 41275 w 1263650"/>
                <a:gd name="connsiteY806" fmla="*/ 231775 h 2044699"/>
                <a:gd name="connsiteX807" fmla="*/ 41275 w 1263650"/>
                <a:gd name="connsiteY807" fmla="*/ 234950 h 2044699"/>
                <a:gd name="connsiteX808" fmla="*/ 38100 w 1263650"/>
                <a:gd name="connsiteY808" fmla="*/ 238125 h 2044699"/>
                <a:gd name="connsiteX809" fmla="*/ 34925 w 1263650"/>
                <a:gd name="connsiteY809" fmla="*/ 238125 h 2044699"/>
                <a:gd name="connsiteX810" fmla="*/ 34925 w 1263650"/>
                <a:gd name="connsiteY810" fmla="*/ 241300 h 2044699"/>
                <a:gd name="connsiteX811" fmla="*/ 38100 w 1263650"/>
                <a:gd name="connsiteY811" fmla="*/ 244475 h 2044699"/>
                <a:gd name="connsiteX812" fmla="*/ 41275 w 1263650"/>
                <a:gd name="connsiteY812" fmla="*/ 244475 h 2044699"/>
                <a:gd name="connsiteX813" fmla="*/ 41275 w 1263650"/>
                <a:gd name="connsiteY813" fmla="*/ 241300 h 2044699"/>
                <a:gd name="connsiteX814" fmla="*/ 44450 w 1263650"/>
                <a:gd name="connsiteY814" fmla="*/ 238125 h 2044699"/>
                <a:gd name="connsiteX815" fmla="*/ 44450 w 1263650"/>
                <a:gd name="connsiteY815" fmla="*/ 234950 h 2044699"/>
                <a:gd name="connsiteX816" fmla="*/ 47625 w 1263650"/>
                <a:gd name="connsiteY816" fmla="*/ 231775 h 2044699"/>
                <a:gd name="connsiteX817" fmla="*/ 50800 w 1263650"/>
                <a:gd name="connsiteY817" fmla="*/ 228600 h 2044699"/>
                <a:gd name="connsiteX818" fmla="*/ 53975 w 1263650"/>
                <a:gd name="connsiteY818" fmla="*/ 228600 h 2044699"/>
                <a:gd name="connsiteX819" fmla="*/ 57150 w 1263650"/>
                <a:gd name="connsiteY819" fmla="*/ 225425 h 2044699"/>
                <a:gd name="connsiteX820" fmla="*/ 60325 w 1263650"/>
                <a:gd name="connsiteY820" fmla="*/ 225425 h 2044699"/>
                <a:gd name="connsiteX821" fmla="*/ 63500 w 1263650"/>
                <a:gd name="connsiteY821" fmla="*/ 222250 h 2044699"/>
                <a:gd name="connsiteX822" fmla="*/ 66675 w 1263650"/>
                <a:gd name="connsiteY822" fmla="*/ 222250 h 2044699"/>
                <a:gd name="connsiteX823" fmla="*/ 66675 w 1263650"/>
                <a:gd name="connsiteY823" fmla="*/ 219075 h 2044699"/>
                <a:gd name="connsiteX824" fmla="*/ 63500 w 1263650"/>
                <a:gd name="connsiteY824" fmla="*/ 219075 h 2044699"/>
                <a:gd name="connsiteX825" fmla="*/ 63500 w 1263650"/>
                <a:gd name="connsiteY825" fmla="*/ 215900 h 2044699"/>
                <a:gd name="connsiteX826" fmla="*/ 57150 w 1263650"/>
                <a:gd name="connsiteY826" fmla="*/ 215900 h 2044699"/>
                <a:gd name="connsiteX827" fmla="*/ 57150 w 1263650"/>
                <a:gd name="connsiteY827" fmla="*/ 219075 h 2044699"/>
                <a:gd name="connsiteX828" fmla="*/ 53975 w 1263650"/>
                <a:gd name="connsiteY828" fmla="*/ 219075 h 2044699"/>
                <a:gd name="connsiteX829" fmla="*/ 47625 w 1263650"/>
                <a:gd name="connsiteY829" fmla="*/ 228600 h 2044699"/>
                <a:gd name="connsiteX830" fmla="*/ 44450 w 1263650"/>
                <a:gd name="connsiteY830" fmla="*/ 228600 h 2044699"/>
                <a:gd name="connsiteX831" fmla="*/ 41275 w 1263650"/>
                <a:gd name="connsiteY831" fmla="*/ 225425 h 2044699"/>
                <a:gd name="connsiteX832" fmla="*/ 44450 w 1263650"/>
                <a:gd name="connsiteY832" fmla="*/ 222250 h 2044699"/>
                <a:gd name="connsiteX833" fmla="*/ 47625 w 1263650"/>
                <a:gd name="connsiteY833" fmla="*/ 215900 h 2044699"/>
                <a:gd name="connsiteX834" fmla="*/ 66675 w 1263650"/>
                <a:gd name="connsiteY834" fmla="*/ 193675 h 2044699"/>
                <a:gd name="connsiteX835" fmla="*/ 69850 w 1263650"/>
                <a:gd name="connsiteY835" fmla="*/ 184150 h 2044699"/>
                <a:gd name="connsiteX836" fmla="*/ 69850 w 1263650"/>
                <a:gd name="connsiteY836" fmla="*/ 177800 h 2044699"/>
                <a:gd name="connsiteX837" fmla="*/ 73025 w 1263650"/>
                <a:gd name="connsiteY837" fmla="*/ 165100 h 2044699"/>
                <a:gd name="connsiteX838" fmla="*/ 76200 w 1263650"/>
                <a:gd name="connsiteY838" fmla="*/ 155575 h 2044699"/>
                <a:gd name="connsiteX839" fmla="*/ 95250 w 1263650"/>
                <a:gd name="connsiteY839" fmla="*/ 120650 h 2044699"/>
                <a:gd name="connsiteX840" fmla="*/ 98425 w 1263650"/>
                <a:gd name="connsiteY840" fmla="*/ 104775 h 2044699"/>
                <a:gd name="connsiteX841" fmla="*/ 98425 w 1263650"/>
                <a:gd name="connsiteY841" fmla="*/ 92075 h 2044699"/>
                <a:gd name="connsiteX842" fmla="*/ 104775 w 1263650"/>
                <a:gd name="connsiteY842" fmla="*/ 92075 h 2044699"/>
                <a:gd name="connsiteX843" fmla="*/ 98425 w 1263650"/>
                <a:gd name="connsiteY843" fmla="*/ 88900 h 2044699"/>
                <a:gd name="connsiteX844" fmla="*/ 101600 w 1263650"/>
                <a:gd name="connsiteY844" fmla="*/ 53975 h 2044699"/>
                <a:gd name="connsiteX845" fmla="*/ 92075 w 1263650"/>
                <a:gd name="connsiteY845" fmla="*/ 50800 h 2044699"/>
                <a:gd name="connsiteX846" fmla="*/ 88900 w 1263650"/>
                <a:gd name="connsiteY846" fmla="*/ 41275 h 2044699"/>
                <a:gd name="connsiteX847" fmla="*/ 98425 w 1263650"/>
                <a:gd name="connsiteY847" fmla="*/ 28575 h 2044699"/>
                <a:gd name="connsiteX848" fmla="*/ 104775 w 1263650"/>
                <a:gd name="connsiteY848" fmla="*/ 15875 h 2044699"/>
                <a:gd name="connsiteX849" fmla="*/ 104775 w 1263650"/>
                <a:gd name="connsiteY849" fmla="*/ 12700 h 2044699"/>
                <a:gd name="connsiteX850" fmla="*/ 104775 w 1263650"/>
                <a:gd name="connsiteY850" fmla="*/ 0 h 2044699"/>
                <a:gd name="connsiteX0" fmla="*/ 654050 w 1263650"/>
                <a:gd name="connsiteY0" fmla="*/ 1784349 h 2044699"/>
                <a:gd name="connsiteX1" fmla="*/ 657225 w 1263650"/>
                <a:gd name="connsiteY1" fmla="*/ 1784349 h 2044699"/>
                <a:gd name="connsiteX2" fmla="*/ 657225 w 1263650"/>
                <a:gd name="connsiteY2" fmla="*/ 1787524 h 2044699"/>
                <a:gd name="connsiteX3" fmla="*/ 654050 w 1263650"/>
                <a:gd name="connsiteY3" fmla="*/ 1787524 h 2044699"/>
                <a:gd name="connsiteX4" fmla="*/ 654050 w 1263650"/>
                <a:gd name="connsiteY4" fmla="*/ 1784349 h 2044699"/>
                <a:gd name="connsiteX5" fmla="*/ 320675 w 1263650"/>
                <a:gd name="connsiteY5" fmla="*/ 1441449 h 2044699"/>
                <a:gd name="connsiteX6" fmla="*/ 320678 w 1263650"/>
                <a:gd name="connsiteY6" fmla="*/ 1441452 h 2044699"/>
                <a:gd name="connsiteX7" fmla="*/ 320678 w 1263650"/>
                <a:gd name="connsiteY7" fmla="*/ 1441449 h 2044699"/>
                <a:gd name="connsiteX8" fmla="*/ 320675 w 1263650"/>
                <a:gd name="connsiteY8" fmla="*/ 1441449 h 2044699"/>
                <a:gd name="connsiteX9" fmla="*/ 200026 w 1263650"/>
                <a:gd name="connsiteY9" fmla="*/ 857250 h 2044699"/>
                <a:gd name="connsiteX10" fmla="*/ 202410 w 1263650"/>
                <a:gd name="connsiteY10" fmla="*/ 859634 h 2044699"/>
                <a:gd name="connsiteX11" fmla="*/ 202410 w 1263650"/>
                <a:gd name="connsiteY11" fmla="*/ 859633 h 2044699"/>
                <a:gd name="connsiteX12" fmla="*/ 200027 w 1263650"/>
                <a:gd name="connsiteY12" fmla="*/ 857250 h 2044699"/>
                <a:gd name="connsiteX13" fmla="*/ 200026 w 1263650"/>
                <a:gd name="connsiteY13" fmla="*/ 857250 h 2044699"/>
                <a:gd name="connsiteX14" fmla="*/ 193676 w 1263650"/>
                <a:gd name="connsiteY14" fmla="*/ 854075 h 2044699"/>
                <a:gd name="connsiteX15" fmla="*/ 193676 w 1263650"/>
                <a:gd name="connsiteY15" fmla="*/ 857250 h 2044699"/>
                <a:gd name="connsiteX16" fmla="*/ 193677 w 1263650"/>
                <a:gd name="connsiteY16" fmla="*/ 857250 h 2044699"/>
                <a:gd name="connsiteX17" fmla="*/ 193677 w 1263650"/>
                <a:gd name="connsiteY17" fmla="*/ 854075 h 2044699"/>
                <a:gd name="connsiteX18" fmla="*/ 193676 w 1263650"/>
                <a:gd name="connsiteY18" fmla="*/ 854075 h 2044699"/>
                <a:gd name="connsiteX19" fmla="*/ 190501 w 1263650"/>
                <a:gd name="connsiteY19" fmla="*/ 847724 h 2044699"/>
                <a:gd name="connsiteX20" fmla="*/ 190501 w 1263650"/>
                <a:gd name="connsiteY20" fmla="*/ 847725 h 2044699"/>
                <a:gd name="connsiteX21" fmla="*/ 190501 w 1263650"/>
                <a:gd name="connsiteY21" fmla="*/ 850900 h 2044699"/>
                <a:gd name="connsiteX22" fmla="*/ 190501 w 1263650"/>
                <a:gd name="connsiteY22" fmla="*/ 854075 h 2044699"/>
                <a:gd name="connsiteX23" fmla="*/ 190502 w 1263650"/>
                <a:gd name="connsiteY23" fmla="*/ 854075 h 2044699"/>
                <a:gd name="connsiteX24" fmla="*/ 190502 w 1263650"/>
                <a:gd name="connsiteY24" fmla="*/ 850900 h 2044699"/>
                <a:gd name="connsiteX25" fmla="*/ 190502 w 1263650"/>
                <a:gd name="connsiteY25" fmla="*/ 847725 h 2044699"/>
                <a:gd name="connsiteX26" fmla="*/ 190501 w 1263650"/>
                <a:gd name="connsiteY26" fmla="*/ 847724 h 2044699"/>
                <a:gd name="connsiteX27" fmla="*/ 187326 w 1263650"/>
                <a:gd name="connsiteY27" fmla="*/ 838200 h 2044699"/>
                <a:gd name="connsiteX28" fmla="*/ 187326 w 1263650"/>
                <a:gd name="connsiteY28" fmla="*/ 841375 h 2044699"/>
                <a:gd name="connsiteX29" fmla="*/ 187326 w 1263650"/>
                <a:gd name="connsiteY29" fmla="*/ 844550 h 2044699"/>
                <a:gd name="connsiteX30" fmla="*/ 187327 w 1263650"/>
                <a:gd name="connsiteY30" fmla="*/ 844550 h 2044699"/>
                <a:gd name="connsiteX31" fmla="*/ 187327 w 1263650"/>
                <a:gd name="connsiteY31" fmla="*/ 841375 h 2044699"/>
                <a:gd name="connsiteX32" fmla="*/ 187327 w 1263650"/>
                <a:gd name="connsiteY32" fmla="*/ 838200 h 2044699"/>
                <a:gd name="connsiteX33" fmla="*/ 187326 w 1263650"/>
                <a:gd name="connsiteY33" fmla="*/ 838200 h 2044699"/>
                <a:gd name="connsiteX34" fmla="*/ 184151 w 1263650"/>
                <a:gd name="connsiteY34" fmla="*/ 835025 h 2044699"/>
                <a:gd name="connsiteX35" fmla="*/ 184151 w 1263650"/>
                <a:gd name="connsiteY35" fmla="*/ 838200 h 2044699"/>
                <a:gd name="connsiteX36" fmla="*/ 184152 w 1263650"/>
                <a:gd name="connsiteY36" fmla="*/ 838200 h 2044699"/>
                <a:gd name="connsiteX37" fmla="*/ 184152 w 1263650"/>
                <a:gd name="connsiteY37" fmla="*/ 835025 h 2044699"/>
                <a:gd name="connsiteX38" fmla="*/ 184151 w 1263650"/>
                <a:gd name="connsiteY38" fmla="*/ 835025 h 2044699"/>
                <a:gd name="connsiteX39" fmla="*/ 177801 w 1263650"/>
                <a:gd name="connsiteY39" fmla="*/ 831850 h 2044699"/>
                <a:gd name="connsiteX40" fmla="*/ 177801 w 1263650"/>
                <a:gd name="connsiteY40" fmla="*/ 835025 h 2044699"/>
                <a:gd name="connsiteX41" fmla="*/ 177802 w 1263650"/>
                <a:gd name="connsiteY41" fmla="*/ 835025 h 2044699"/>
                <a:gd name="connsiteX42" fmla="*/ 177802 w 1263650"/>
                <a:gd name="connsiteY42" fmla="*/ 831850 h 2044699"/>
                <a:gd name="connsiteX43" fmla="*/ 177801 w 1263650"/>
                <a:gd name="connsiteY43" fmla="*/ 831850 h 2044699"/>
                <a:gd name="connsiteX44" fmla="*/ 187325 w 1263650"/>
                <a:gd name="connsiteY44" fmla="*/ 784225 h 2044699"/>
                <a:gd name="connsiteX45" fmla="*/ 187325 w 1263650"/>
                <a:gd name="connsiteY45" fmla="*/ 787400 h 2044699"/>
                <a:gd name="connsiteX46" fmla="*/ 187326 w 1263650"/>
                <a:gd name="connsiteY46" fmla="*/ 787400 h 2044699"/>
                <a:gd name="connsiteX47" fmla="*/ 187326 w 1263650"/>
                <a:gd name="connsiteY47" fmla="*/ 784225 h 2044699"/>
                <a:gd name="connsiteX48" fmla="*/ 187325 w 1263650"/>
                <a:gd name="connsiteY48" fmla="*/ 784225 h 2044699"/>
                <a:gd name="connsiteX49" fmla="*/ 92075 w 1263650"/>
                <a:gd name="connsiteY49" fmla="*/ 784225 h 2044699"/>
                <a:gd name="connsiteX50" fmla="*/ 92075 w 1263650"/>
                <a:gd name="connsiteY50" fmla="*/ 787400 h 2044699"/>
                <a:gd name="connsiteX51" fmla="*/ 90805 w 1263650"/>
                <a:gd name="connsiteY51" fmla="*/ 784860 h 2044699"/>
                <a:gd name="connsiteX52" fmla="*/ 92075 w 1263650"/>
                <a:gd name="connsiteY52" fmla="*/ 784225 h 2044699"/>
                <a:gd name="connsiteX53" fmla="*/ 180975 w 1263650"/>
                <a:gd name="connsiteY53" fmla="*/ 774700 h 2044699"/>
                <a:gd name="connsiteX54" fmla="*/ 180976 w 1263650"/>
                <a:gd name="connsiteY54" fmla="*/ 774700 h 2044699"/>
                <a:gd name="connsiteX55" fmla="*/ 180976 w 1263650"/>
                <a:gd name="connsiteY55" fmla="*/ 774701 h 2044699"/>
                <a:gd name="connsiteX56" fmla="*/ 180975 w 1263650"/>
                <a:gd name="connsiteY56" fmla="*/ 774700 h 2044699"/>
                <a:gd name="connsiteX57" fmla="*/ 184150 w 1263650"/>
                <a:gd name="connsiteY57" fmla="*/ 769937 h 2044699"/>
                <a:gd name="connsiteX58" fmla="*/ 184150 w 1263650"/>
                <a:gd name="connsiteY58" fmla="*/ 771525 h 2044699"/>
                <a:gd name="connsiteX59" fmla="*/ 184151 w 1263650"/>
                <a:gd name="connsiteY59" fmla="*/ 771525 h 2044699"/>
                <a:gd name="connsiteX60" fmla="*/ 184151 w 1263650"/>
                <a:gd name="connsiteY60" fmla="*/ 769937 h 2044699"/>
                <a:gd name="connsiteX61" fmla="*/ 184150 w 1263650"/>
                <a:gd name="connsiteY61" fmla="*/ 769937 h 2044699"/>
                <a:gd name="connsiteX62" fmla="*/ 555625 w 1263650"/>
                <a:gd name="connsiteY62" fmla="*/ 641350 h 2044699"/>
                <a:gd name="connsiteX63" fmla="*/ 561975 w 1263650"/>
                <a:gd name="connsiteY63" fmla="*/ 644525 h 2044699"/>
                <a:gd name="connsiteX64" fmla="*/ 561976 w 1263650"/>
                <a:gd name="connsiteY64" fmla="*/ 644525 h 2044699"/>
                <a:gd name="connsiteX65" fmla="*/ 555626 w 1263650"/>
                <a:gd name="connsiteY65" fmla="*/ 641350 h 2044699"/>
                <a:gd name="connsiteX66" fmla="*/ 555625 w 1263650"/>
                <a:gd name="connsiteY66" fmla="*/ 641350 h 2044699"/>
                <a:gd name="connsiteX67" fmla="*/ 104775 w 1263650"/>
                <a:gd name="connsiteY67" fmla="*/ 0 h 2044699"/>
                <a:gd name="connsiteX68" fmla="*/ 107950 w 1263650"/>
                <a:gd name="connsiteY68" fmla="*/ 3175 h 2044699"/>
                <a:gd name="connsiteX69" fmla="*/ 114300 w 1263650"/>
                <a:gd name="connsiteY69" fmla="*/ 3175 h 2044699"/>
                <a:gd name="connsiteX70" fmla="*/ 123825 w 1263650"/>
                <a:gd name="connsiteY70" fmla="*/ 6350 h 2044699"/>
                <a:gd name="connsiteX71" fmla="*/ 133350 w 1263650"/>
                <a:gd name="connsiteY71" fmla="*/ 9525 h 2044699"/>
                <a:gd name="connsiteX72" fmla="*/ 136525 w 1263650"/>
                <a:gd name="connsiteY72" fmla="*/ 9525 h 2044699"/>
                <a:gd name="connsiteX73" fmla="*/ 146050 w 1263650"/>
                <a:gd name="connsiteY73" fmla="*/ 12700 h 2044699"/>
                <a:gd name="connsiteX74" fmla="*/ 155575 w 1263650"/>
                <a:gd name="connsiteY74" fmla="*/ 15875 h 2044699"/>
                <a:gd name="connsiteX75" fmla="*/ 158750 w 1263650"/>
                <a:gd name="connsiteY75" fmla="*/ 15875 h 2044699"/>
                <a:gd name="connsiteX76" fmla="*/ 161925 w 1263650"/>
                <a:gd name="connsiteY76" fmla="*/ 15875 h 2044699"/>
                <a:gd name="connsiteX77" fmla="*/ 180975 w 1263650"/>
                <a:gd name="connsiteY77" fmla="*/ 22225 h 2044699"/>
                <a:gd name="connsiteX78" fmla="*/ 190500 w 1263650"/>
                <a:gd name="connsiteY78" fmla="*/ 22225 h 2044699"/>
                <a:gd name="connsiteX79" fmla="*/ 200025 w 1263650"/>
                <a:gd name="connsiteY79" fmla="*/ 25400 h 2044699"/>
                <a:gd name="connsiteX80" fmla="*/ 203200 w 1263650"/>
                <a:gd name="connsiteY80" fmla="*/ 28575 h 2044699"/>
                <a:gd name="connsiteX81" fmla="*/ 215900 w 1263650"/>
                <a:gd name="connsiteY81" fmla="*/ 28575 h 2044699"/>
                <a:gd name="connsiteX82" fmla="*/ 215900 w 1263650"/>
                <a:gd name="connsiteY82" fmla="*/ 31750 h 2044699"/>
                <a:gd name="connsiteX83" fmla="*/ 219075 w 1263650"/>
                <a:gd name="connsiteY83" fmla="*/ 31750 h 2044699"/>
                <a:gd name="connsiteX84" fmla="*/ 222250 w 1263650"/>
                <a:gd name="connsiteY84" fmla="*/ 31750 h 2044699"/>
                <a:gd name="connsiteX85" fmla="*/ 225425 w 1263650"/>
                <a:gd name="connsiteY85" fmla="*/ 31750 h 2044699"/>
                <a:gd name="connsiteX86" fmla="*/ 228600 w 1263650"/>
                <a:gd name="connsiteY86" fmla="*/ 31750 h 2044699"/>
                <a:gd name="connsiteX87" fmla="*/ 231775 w 1263650"/>
                <a:gd name="connsiteY87" fmla="*/ 34925 h 2044699"/>
                <a:gd name="connsiteX88" fmla="*/ 238125 w 1263650"/>
                <a:gd name="connsiteY88" fmla="*/ 34925 h 2044699"/>
                <a:gd name="connsiteX89" fmla="*/ 247650 w 1263650"/>
                <a:gd name="connsiteY89" fmla="*/ 38100 h 2044699"/>
                <a:gd name="connsiteX90" fmla="*/ 263525 w 1263650"/>
                <a:gd name="connsiteY90" fmla="*/ 41275 h 2044699"/>
                <a:gd name="connsiteX91" fmla="*/ 269875 w 1263650"/>
                <a:gd name="connsiteY91" fmla="*/ 44450 h 2044699"/>
                <a:gd name="connsiteX92" fmla="*/ 282575 w 1263650"/>
                <a:gd name="connsiteY92" fmla="*/ 47625 h 2044699"/>
                <a:gd name="connsiteX93" fmla="*/ 307975 w 1263650"/>
                <a:gd name="connsiteY93" fmla="*/ 53975 h 2044699"/>
                <a:gd name="connsiteX94" fmla="*/ 314325 w 1263650"/>
                <a:gd name="connsiteY94" fmla="*/ 53975 h 2044699"/>
                <a:gd name="connsiteX95" fmla="*/ 320675 w 1263650"/>
                <a:gd name="connsiteY95" fmla="*/ 57150 h 2044699"/>
                <a:gd name="connsiteX96" fmla="*/ 327025 w 1263650"/>
                <a:gd name="connsiteY96" fmla="*/ 57150 h 2044699"/>
                <a:gd name="connsiteX97" fmla="*/ 346075 w 1263650"/>
                <a:gd name="connsiteY97" fmla="*/ 60325 h 2044699"/>
                <a:gd name="connsiteX98" fmla="*/ 355600 w 1263650"/>
                <a:gd name="connsiteY98" fmla="*/ 63500 h 2044699"/>
                <a:gd name="connsiteX99" fmla="*/ 365125 w 1263650"/>
                <a:gd name="connsiteY99" fmla="*/ 66675 h 2044699"/>
                <a:gd name="connsiteX100" fmla="*/ 368300 w 1263650"/>
                <a:gd name="connsiteY100" fmla="*/ 66675 h 2044699"/>
                <a:gd name="connsiteX101" fmla="*/ 371475 w 1263650"/>
                <a:gd name="connsiteY101" fmla="*/ 66675 h 2044699"/>
                <a:gd name="connsiteX102" fmla="*/ 393700 w 1263650"/>
                <a:gd name="connsiteY102" fmla="*/ 73025 h 2044699"/>
                <a:gd name="connsiteX103" fmla="*/ 460375 w 1263650"/>
                <a:gd name="connsiteY103" fmla="*/ 92075 h 2044699"/>
                <a:gd name="connsiteX104" fmla="*/ 473075 w 1263650"/>
                <a:gd name="connsiteY104" fmla="*/ 95250 h 2044699"/>
                <a:gd name="connsiteX105" fmla="*/ 482600 w 1263650"/>
                <a:gd name="connsiteY105" fmla="*/ 98425 h 2044699"/>
                <a:gd name="connsiteX106" fmla="*/ 485775 w 1263650"/>
                <a:gd name="connsiteY106" fmla="*/ 98425 h 2044699"/>
                <a:gd name="connsiteX107" fmla="*/ 498475 w 1263650"/>
                <a:gd name="connsiteY107" fmla="*/ 101600 h 2044699"/>
                <a:gd name="connsiteX108" fmla="*/ 501650 w 1263650"/>
                <a:gd name="connsiteY108" fmla="*/ 101600 h 2044699"/>
                <a:gd name="connsiteX109" fmla="*/ 508000 w 1263650"/>
                <a:gd name="connsiteY109" fmla="*/ 101600 h 2044699"/>
                <a:gd name="connsiteX110" fmla="*/ 523875 w 1263650"/>
                <a:gd name="connsiteY110" fmla="*/ 107950 h 2044699"/>
                <a:gd name="connsiteX111" fmla="*/ 527050 w 1263650"/>
                <a:gd name="connsiteY111" fmla="*/ 107950 h 2044699"/>
                <a:gd name="connsiteX112" fmla="*/ 530225 w 1263650"/>
                <a:gd name="connsiteY112" fmla="*/ 107950 h 2044699"/>
                <a:gd name="connsiteX113" fmla="*/ 539750 w 1263650"/>
                <a:gd name="connsiteY113" fmla="*/ 111125 h 2044699"/>
                <a:gd name="connsiteX114" fmla="*/ 542925 w 1263650"/>
                <a:gd name="connsiteY114" fmla="*/ 111125 h 2044699"/>
                <a:gd name="connsiteX115" fmla="*/ 546100 w 1263650"/>
                <a:gd name="connsiteY115" fmla="*/ 111125 h 2044699"/>
                <a:gd name="connsiteX116" fmla="*/ 549275 w 1263650"/>
                <a:gd name="connsiteY116" fmla="*/ 114300 h 2044699"/>
                <a:gd name="connsiteX117" fmla="*/ 552450 w 1263650"/>
                <a:gd name="connsiteY117" fmla="*/ 114300 h 2044699"/>
                <a:gd name="connsiteX118" fmla="*/ 555625 w 1263650"/>
                <a:gd name="connsiteY118" fmla="*/ 114300 h 2044699"/>
                <a:gd name="connsiteX119" fmla="*/ 558800 w 1263650"/>
                <a:gd name="connsiteY119" fmla="*/ 114300 h 2044699"/>
                <a:gd name="connsiteX120" fmla="*/ 561975 w 1263650"/>
                <a:gd name="connsiteY120" fmla="*/ 114300 h 2044699"/>
                <a:gd name="connsiteX121" fmla="*/ 565150 w 1263650"/>
                <a:gd name="connsiteY121" fmla="*/ 117475 h 2044699"/>
                <a:gd name="connsiteX122" fmla="*/ 574675 w 1263650"/>
                <a:gd name="connsiteY122" fmla="*/ 120650 h 2044699"/>
                <a:gd name="connsiteX123" fmla="*/ 584200 w 1263650"/>
                <a:gd name="connsiteY123" fmla="*/ 120650 h 2044699"/>
                <a:gd name="connsiteX124" fmla="*/ 606425 w 1263650"/>
                <a:gd name="connsiteY124" fmla="*/ 127000 h 2044699"/>
                <a:gd name="connsiteX125" fmla="*/ 628650 w 1263650"/>
                <a:gd name="connsiteY125" fmla="*/ 130175 h 2044699"/>
                <a:gd name="connsiteX126" fmla="*/ 650875 w 1263650"/>
                <a:gd name="connsiteY126" fmla="*/ 136525 h 2044699"/>
                <a:gd name="connsiteX127" fmla="*/ 660400 w 1263650"/>
                <a:gd name="connsiteY127" fmla="*/ 139700 h 2044699"/>
                <a:gd name="connsiteX128" fmla="*/ 676275 w 1263650"/>
                <a:gd name="connsiteY128" fmla="*/ 142875 h 2044699"/>
                <a:gd name="connsiteX129" fmla="*/ 682625 w 1263650"/>
                <a:gd name="connsiteY129" fmla="*/ 142875 h 2044699"/>
                <a:gd name="connsiteX130" fmla="*/ 679450 w 1263650"/>
                <a:gd name="connsiteY130" fmla="*/ 155575 h 2044699"/>
                <a:gd name="connsiteX131" fmla="*/ 676275 w 1263650"/>
                <a:gd name="connsiteY131" fmla="*/ 161925 h 2044699"/>
                <a:gd name="connsiteX132" fmla="*/ 676275 w 1263650"/>
                <a:gd name="connsiteY132" fmla="*/ 165100 h 2044699"/>
                <a:gd name="connsiteX133" fmla="*/ 676275 w 1263650"/>
                <a:gd name="connsiteY133" fmla="*/ 174625 h 2044699"/>
                <a:gd name="connsiteX134" fmla="*/ 673100 w 1263650"/>
                <a:gd name="connsiteY134" fmla="*/ 187325 h 2044699"/>
                <a:gd name="connsiteX135" fmla="*/ 666750 w 1263650"/>
                <a:gd name="connsiteY135" fmla="*/ 203200 h 2044699"/>
                <a:gd name="connsiteX136" fmla="*/ 666750 w 1263650"/>
                <a:gd name="connsiteY136" fmla="*/ 206375 h 2044699"/>
                <a:gd name="connsiteX137" fmla="*/ 660400 w 1263650"/>
                <a:gd name="connsiteY137" fmla="*/ 234950 h 2044699"/>
                <a:gd name="connsiteX138" fmla="*/ 660400 w 1263650"/>
                <a:gd name="connsiteY138" fmla="*/ 241300 h 2044699"/>
                <a:gd name="connsiteX139" fmla="*/ 650875 w 1263650"/>
                <a:gd name="connsiteY139" fmla="*/ 273050 h 2044699"/>
                <a:gd name="connsiteX140" fmla="*/ 647700 w 1263650"/>
                <a:gd name="connsiteY140" fmla="*/ 295275 h 2044699"/>
                <a:gd name="connsiteX141" fmla="*/ 647700 w 1263650"/>
                <a:gd name="connsiteY141" fmla="*/ 298450 h 2044699"/>
                <a:gd name="connsiteX142" fmla="*/ 644525 w 1263650"/>
                <a:gd name="connsiteY142" fmla="*/ 307975 h 2044699"/>
                <a:gd name="connsiteX143" fmla="*/ 641350 w 1263650"/>
                <a:gd name="connsiteY143" fmla="*/ 330200 h 2044699"/>
                <a:gd name="connsiteX144" fmla="*/ 635000 w 1263650"/>
                <a:gd name="connsiteY144" fmla="*/ 352425 h 2044699"/>
                <a:gd name="connsiteX145" fmla="*/ 631825 w 1263650"/>
                <a:gd name="connsiteY145" fmla="*/ 365125 h 2044699"/>
                <a:gd name="connsiteX146" fmla="*/ 628650 w 1263650"/>
                <a:gd name="connsiteY146" fmla="*/ 374650 h 2044699"/>
                <a:gd name="connsiteX147" fmla="*/ 628650 w 1263650"/>
                <a:gd name="connsiteY147" fmla="*/ 381000 h 2044699"/>
                <a:gd name="connsiteX148" fmla="*/ 628650 w 1263650"/>
                <a:gd name="connsiteY148" fmla="*/ 387350 h 2044699"/>
                <a:gd name="connsiteX149" fmla="*/ 622300 w 1263650"/>
                <a:gd name="connsiteY149" fmla="*/ 419100 h 2044699"/>
                <a:gd name="connsiteX150" fmla="*/ 619125 w 1263650"/>
                <a:gd name="connsiteY150" fmla="*/ 434975 h 2044699"/>
                <a:gd name="connsiteX151" fmla="*/ 612775 w 1263650"/>
                <a:gd name="connsiteY151" fmla="*/ 457200 h 2044699"/>
                <a:gd name="connsiteX152" fmla="*/ 606425 w 1263650"/>
                <a:gd name="connsiteY152" fmla="*/ 476250 h 2044699"/>
                <a:gd name="connsiteX153" fmla="*/ 600075 w 1263650"/>
                <a:gd name="connsiteY153" fmla="*/ 511175 h 2044699"/>
                <a:gd name="connsiteX154" fmla="*/ 587375 w 1263650"/>
                <a:gd name="connsiteY154" fmla="*/ 568325 h 2044699"/>
                <a:gd name="connsiteX155" fmla="*/ 587375 w 1263650"/>
                <a:gd name="connsiteY155" fmla="*/ 574675 h 2044699"/>
                <a:gd name="connsiteX156" fmla="*/ 577850 w 1263650"/>
                <a:gd name="connsiteY156" fmla="*/ 612775 h 2044699"/>
                <a:gd name="connsiteX157" fmla="*/ 574675 w 1263650"/>
                <a:gd name="connsiteY157" fmla="*/ 619125 h 2044699"/>
                <a:gd name="connsiteX158" fmla="*/ 574675 w 1263650"/>
                <a:gd name="connsiteY158" fmla="*/ 622300 h 2044699"/>
                <a:gd name="connsiteX159" fmla="*/ 574676 w 1263650"/>
                <a:gd name="connsiteY159" fmla="*/ 622300 h 2044699"/>
                <a:gd name="connsiteX160" fmla="*/ 573884 w 1263650"/>
                <a:gd name="connsiteY160" fmla="*/ 626260 h 2044699"/>
                <a:gd name="connsiteX161" fmla="*/ 573884 w 1263650"/>
                <a:gd name="connsiteY161" fmla="*/ 629444 h 2044699"/>
                <a:gd name="connsiteX162" fmla="*/ 573247 w 1263650"/>
                <a:gd name="connsiteY162" fmla="*/ 629444 h 2044699"/>
                <a:gd name="connsiteX163" fmla="*/ 571501 w 1263650"/>
                <a:gd name="connsiteY163" fmla="*/ 638175 h 2044699"/>
                <a:gd name="connsiteX164" fmla="*/ 568326 w 1263650"/>
                <a:gd name="connsiteY164" fmla="*/ 644525 h 2044699"/>
                <a:gd name="connsiteX165" fmla="*/ 568325 w 1263650"/>
                <a:gd name="connsiteY165" fmla="*/ 644525 h 2044699"/>
                <a:gd name="connsiteX166" fmla="*/ 568325 w 1263650"/>
                <a:gd name="connsiteY166" fmla="*/ 657225 h 2044699"/>
                <a:gd name="connsiteX167" fmla="*/ 565150 w 1263650"/>
                <a:gd name="connsiteY167" fmla="*/ 666750 h 2044699"/>
                <a:gd name="connsiteX168" fmla="*/ 565150 w 1263650"/>
                <a:gd name="connsiteY168" fmla="*/ 673100 h 2044699"/>
                <a:gd name="connsiteX169" fmla="*/ 561975 w 1263650"/>
                <a:gd name="connsiteY169" fmla="*/ 679450 h 2044699"/>
                <a:gd name="connsiteX170" fmla="*/ 561975 w 1263650"/>
                <a:gd name="connsiteY170" fmla="*/ 682625 h 2044699"/>
                <a:gd name="connsiteX171" fmla="*/ 558800 w 1263650"/>
                <a:gd name="connsiteY171" fmla="*/ 692150 h 2044699"/>
                <a:gd name="connsiteX172" fmla="*/ 558801 w 1263650"/>
                <a:gd name="connsiteY172" fmla="*/ 692150 h 2044699"/>
                <a:gd name="connsiteX173" fmla="*/ 558801 w 1263650"/>
                <a:gd name="connsiteY173" fmla="*/ 704850 h 2044699"/>
                <a:gd name="connsiteX174" fmla="*/ 558801 w 1263650"/>
                <a:gd name="connsiteY174" fmla="*/ 708025 h 2044699"/>
                <a:gd name="connsiteX175" fmla="*/ 561976 w 1263650"/>
                <a:gd name="connsiteY175" fmla="*/ 708025 h 2044699"/>
                <a:gd name="connsiteX176" fmla="*/ 561976 w 1263650"/>
                <a:gd name="connsiteY176" fmla="*/ 711200 h 2044699"/>
                <a:gd name="connsiteX177" fmla="*/ 561976 w 1263650"/>
                <a:gd name="connsiteY177" fmla="*/ 714375 h 2044699"/>
                <a:gd name="connsiteX178" fmla="*/ 568326 w 1263650"/>
                <a:gd name="connsiteY178" fmla="*/ 720725 h 2044699"/>
                <a:gd name="connsiteX179" fmla="*/ 570231 w 1263650"/>
                <a:gd name="connsiteY179" fmla="*/ 723900 h 2044699"/>
                <a:gd name="connsiteX180" fmla="*/ 571501 w 1263650"/>
                <a:gd name="connsiteY180" fmla="*/ 726017 h 2044699"/>
                <a:gd name="connsiteX181" fmla="*/ 577851 w 1263650"/>
                <a:gd name="connsiteY181" fmla="*/ 736600 h 2044699"/>
                <a:gd name="connsiteX182" fmla="*/ 593726 w 1263650"/>
                <a:gd name="connsiteY182" fmla="*/ 755650 h 2044699"/>
                <a:gd name="connsiteX183" fmla="*/ 603251 w 1263650"/>
                <a:gd name="connsiteY183" fmla="*/ 771525 h 2044699"/>
                <a:gd name="connsiteX184" fmla="*/ 606426 w 1263650"/>
                <a:gd name="connsiteY184" fmla="*/ 771525 h 2044699"/>
                <a:gd name="connsiteX185" fmla="*/ 606426 w 1263650"/>
                <a:gd name="connsiteY185" fmla="*/ 774700 h 2044699"/>
                <a:gd name="connsiteX186" fmla="*/ 606425 w 1263650"/>
                <a:gd name="connsiteY186" fmla="*/ 774700 h 2044699"/>
                <a:gd name="connsiteX187" fmla="*/ 625475 w 1263650"/>
                <a:gd name="connsiteY187" fmla="*/ 803275 h 2044699"/>
                <a:gd name="connsiteX188" fmla="*/ 628650 w 1263650"/>
                <a:gd name="connsiteY188" fmla="*/ 806450 h 2044699"/>
                <a:gd name="connsiteX189" fmla="*/ 635000 w 1263650"/>
                <a:gd name="connsiteY189" fmla="*/ 812800 h 2044699"/>
                <a:gd name="connsiteX190" fmla="*/ 638175 w 1263650"/>
                <a:gd name="connsiteY190" fmla="*/ 819150 h 2044699"/>
                <a:gd name="connsiteX191" fmla="*/ 644525 w 1263650"/>
                <a:gd name="connsiteY191" fmla="*/ 828675 h 2044699"/>
                <a:gd name="connsiteX192" fmla="*/ 647700 w 1263650"/>
                <a:gd name="connsiteY192" fmla="*/ 831850 h 2044699"/>
                <a:gd name="connsiteX193" fmla="*/ 654050 w 1263650"/>
                <a:gd name="connsiteY193" fmla="*/ 841375 h 2044699"/>
                <a:gd name="connsiteX194" fmla="*/ 657225 w 1263650"/>
                <a:gd name="connsiteY194" fmla="*/ 841375 h 2044699"/>
                <a:gd name="connsiteX195" fmla="*/ 657225 w 1263650"/>
                <a:gd name="connsiteY195" fmla="*/ 847725 h 2044699"/>
                <a:gd name="connsiteX196" fmla="*/ 660400 w 1263650"/>
                <a:gd name="connsiteY196" fmla="*/ 850900 h 2044699"/>
                <a:gd name="connsiteX197" fmla="*/ 663575 w 1263650"/>
                <a:gd name="connsiteY197" fmla="*/ 854075 h 2044699"/>
                <a:gd name="connsiteX198" fmla="*/ 673100 w 1263650"/>
                <a:gd name="connsiteY198" fmla="*/ 866775 h 2044699"/>
                <a:gd name="connsiteX199" fmla="*/ 679450 w 1263650"/>
                <a:gd name="connsiteY199" fmla="*/ 876300 h 2044699"/>
                <a:gd name="connsiteX200" fmla="*/ 682625 w 1263650"/>
                <a:gd name="connsiteY200" fmla="*/ 879475 h 2044699"/>
                <a:gd name="connsiteX201" fmla="*/ 701675 w 1263650"/>
                <a:gd name="connsiteY201" fmla="*/ 908050 h 2044699"/>
                <a:gd name="connsiteX202" fmla="*/ 708025 w 1263650"/>
                <a:gd name="connsiteY202" fmla="*/ 914400 h 2044699"/>
                <a:gd name="connsiteX203" fmla="*/ 723900 w 1263650"/>
                <a:gd name="connsiteY203" fmla="*/ 936625 h 2044699"/>
                <a:gd name="connsiteX204" fmla="*/ 733425 w 1263650"/>
                <a:gd name="connsiteY204" fmla="*/ 949325 h 2044699"/>
                <a:gd name="connsiteX205" fmla="*/ 736600 w 1263650"/>
                <a:gd name="connsiteY205" fmla="*/ 952500 h 2044699"/>
                <a:gd name="connsiteX206" fmla="*/ 736600 w 1263650"/>
                <a:gd name="connsiteY206" fmla="*/ 955675 h 2044699"/>
                <a:gd name="connsiteX207" fmla="*/ 739775 w 1263650"/>
                <a:gd name="connsiteY207" fmla="*/ 958850 h 2044699"/>
                <a:gd name="connsiteX208" fmla="*/ 739775 w 1263650"/>
                <a:gd name="connsiteY208" fmla="*/ 962025 h 2044699"/>
                <a:gd name="connsiteX209" fmla="*/ 746125 w 1263650"/>
                <a:gd name="connsiteY209" fmla="*/ 971550 h 2044699"/>
                <a:gd name="connsiteX210" fmla="*/ 790575 w 1263650"/>
                <a:gd name="connsiteY210" fmla="*/ 1028700 h 2044699"/>
                <a:gd name="connsiteX211" fmla="*/ 806450 w 1263650"/>
                <a:gd name="connsiteY211" fmla="*/ 1050925 h 2044699"/>
                <a:gd name="connsiteX212" fmla="*/ 812800 w 1263650"/>
                <a:gd name="connsiteY212" fmla="*/ 1060450 h 2044699"/>
                <a:gd name="connsiteX213" fmla="*/ 822325 w 1263650"/>
                <a:gd name="connsiteY213" fmla="*/ 1073150 h 2044699"/>
                <a:gd name="connsiteX214" fmla="*/ 825500 w 1263650"/>
                <a:gd name="connsiteY214" fmla="*/ 1079500 h 2044699"/>
                <a:gd name="connsiteX215" fmla="*/ 841375 w 1263650"/>
                <a:gd name="connsiteY215" fmla="*/ 1104900 h 2044699"/>
                <a:gd name="connsiteX216" fmla="*/ 854075 w 1263650"/>
                <a:gd name="connsiteY216" fmla="*/ 1117600 h 2044699"/>
                <a:gd name="connsiteX217" fmla="*/ 860425 w 1263650"/>
                <a:gd name="connsiteY217" fmla="*/ 1130300 h 2044699"/>
                <a:gd name="connsiteX218" fmla="*/ 866775 w 1263650"/>
                <a:gd name="connsiteY218" fmla="*/ 1136650 h 2044699"/>
                <a:gd name="connsiteX219" fmla="*/ 869950 w 1263650"/>
                <a:gd name="connsiteY219" fmla="*/ 1143000 h 2044699"/>
                <a:gd name="connsiteX220" fmla="*/ 882650 w 1263650"/>
                <a:gd name="connsiteY220" fmla="*/ 1162050 h 2044699"/>
                <a:gd name="connsiteX221" fmla="*/ 892175 w 1263650"/>
                <a:gd name="connsiteY221" fmla="*/ 1168400 h 2044699"/>
                <a:gd name="connsiteX222" fmla="*/ 892175 w 1263650"/>
                <a:gd name="connsiteY222" fmla="*/ 1171575 h 2044699"/>
                <a:gd name="connsiteX223" fmla="*/ 895350 w 1263650"/>
                <a:gd name="connsiteY223" fmla="*/ 1174750 h 2044699"/>
                <a:gd name="connsiteX224" fmla="*/ 904875 w 1263650"/>
                <a:gd name="connsiteY224" fmla="*/ 1190625 h 2044699"/>
                <a:gd name="connsiteX225" fmla="*/ 908050 w 1263650"/>
                <a:gd name="connsiteY225" fmla="*/ 1193800 h 2044699"/>
                <a:gd name="connsiteX226" fmla="*/ 933450 w 1263650"/>
                <a:gd name="connsiteY226" fmla="*/ 1228725 h 2044699"/>
                <a:gd name="connsiteX227" fmla="*/ 933450 w 1263650"/>
                <a:gd name="connsiteY227" fmla="*/ 1231900 h 2044699"/>
                <a:gd name="connsiteX228" fmla="*/ 958850 w 1263650"/>
                <a:gd name="connsiteY228" fmla="*/ 1263650 h 2044699"/>
                <a:gd name="connsiteX229" fmla="*/ 977900 w 1263650"/>
                <a:gd name="connsiteY229" fmla="*/ 1292225 h 2044699"/>
                <a:gd name="connsiteX230" fmla="*/ 1005680 w 1263650"/>
                <a:gd name="connsiteY230" fmla="*/ 1331117 h 2044699"/>
                <a:gd name="connsiteX231" fmla="*/ 1006478 w 1263650"/>
                <a:gd name="connsiteY231" fmla="*/ 1331117 h 2044699"/>
                <a:gd name="connsiteX232" fmla="*/ 1006478 w 1263650"/>
                <a:gd name="connsiteY232" fmla="*/ 1332234 h 2044699"/>
                <a:gd name="connsiteX233" fmla="*/ 1009650 w 1263650"/>
                <a:gd name="connsiteY233" fmla="*/ 1336675 h 2044699"/>
                <a:gd name="connsiteX234" fmla="*/ 1025525 w 1263650"/>
                <a:gd name="connsiteY234" fmla="*/ 1355725 h 2044699"/>
                <a:gd name="connsiteX235" fmla="*/ 1025525 w 1263650"/>
                <a:gd name="connsiteY235" fmla="*/ 1358900 h 2044699"/>
                <a:gd name="connsiteX236" fmla="*/ 1031875 w 1263650"/>
                <a:gd name="connsiteY236" fmla="*/ 1365250 h 2044699"/>
                <a:gd name="connsiteX237" fmla="*/ 1035050 w 1263650"/>
                <a:gd name="connsiteY237" fmla="*/ 1374775 h 2044699"/>
                <a:gd name="connsiteX238" fmla="*/ 1038225 w 1263650"/>
                <a:gd name="connsiteY238" fmla="*/ 1374775 h 2044699"/>
                <a:gd name="connsiteX239" fmla="*/ 1041400 w 1263650"/>
                <a:gd name="connsiteY239" fmla="*/ 1377950 h 2044699"/>
                <a:gd name="connsiteX240" fmla="*/ 1044575 w 1263650"/>
                <a:gd name="connsiteY240" fmla="*/ 1384300 h 2044699"/>
                <a:gd name="connsiteX241" fmla="*/ 1047750 w 1263650"/>
                <a:gd name="connsiteY241" fmla="*/ 1387475 h 2044699"/>
                <a:gd name="connsiteX242" fmla="*/ 1047750 w 1263650"/>
                <a:gd name="connsiteY242" fmla="*/ 1390650 h 2044699"/>
                <a:gd name="connsiteX243" fmla="*/ 1050925 w 1263650"/>
                <a:gd name="connsiteY243" fmla="*/ 1393825 h 2044699"/>
                <a:gd name="connsiteX244" fmla="*/ 1054100 w 1263650"/>
                <a:gd name="connsiteY244" fmla="*/ 1397000 h 2044699"/>
                <a:gd name="connsiteX245" fmla="*/ 1057275 w 1263650"/>
                <a:gd name="connsiteY245" fmla="*/ 1403350 h 2044699"/>
                <a:gd name="connsiteX246" fmla="*/ 1073150 w 1263650"/>
                <a:gd name="connsiteY246" fmla="*/ 1425575 h 2044699"/>
                <a:gd name="connsiteX247" fmla="*/ 1079500 w 1263650"/>
                <a:gd name="connsiteY247" fmla="*/ 1431925 h 2044699"/>
                <a:gd name="connsiteX248" fmla="*/ 1079500 w 1263650"/>
                <a:gd name="connsiteY248" fmla="*/ 1431924 h 2044699"/>
                <a:gd name="connsiteX249" fmla="*/ 1092200 w 1263650"/>
                <a:gd name="connsiteY249" fmla="*/ 1450974 h 2044699"/>
                <a:gd name="connsiteX250" fmla="*/ 1098550 w 1263650"/>
                <a:gd name="connsiteY250" fmla="*/ 1457324 h 2044699"/>
                <a:gd name="connsiteX251" fmla="*/ 1098550 w 1263650"/>
                <a:gd name="connsiteY251" fmla="*/ 1460499 h 2044699"/>
                <a:gd name="connsiteX252" fmla="*/ 1114425 w 1263650"/>
                <a:gd name="connsiteY252" fmla="*/ 1479549 h 2044699"/>
                <a:gd name="connsiteX253" fmla="*/ 1133475 w 1263650"/>
                <a:gd name="connsiteY253" fmla="*/ 1508124 h 2044699"/>
                <a:gd name="connsiteX254" fmla="*/ 1149350 w 1263650"/>
                <a:gd name="connsiteY254" fmla="*/ 1530349 h 2044699"/>
                <a:gd name="connsiteX255" fmla="*/ 1155700 w 1263650"/>
                <a:gd name="connsiteY255" fmla="*/ 1539874 h 2044699"/>
                <a:gd name="connsiteX256" fmla="*/ 1171575 w 1263650"/>
                <a:gd name="connsiteY256" fmla="*/ 1562099 h 2044699"/>
                <a:gd name="connsiteX257" fmla="*/ 1177925 w 1263650"/>
                <a:gd name="connsiteY257" fmla="*/ 1571624 h 2044699"/>
                <a:gd name="connsiteX258" fmla="*/ 1181100 w 1263650"/>
                <a:gd name="connsiteY258" fmla="*/ 1574799 h 2044699"/>
                <a:gd name="connsiteX259" fmla="*/ 1187450 w 1263650"/>
                <a:gd name="connsiteY259" fmla="*/ 1584324 h 2044699"/>
                <a:gd name="connsiteX260" fmla="*/ 1206500 w 1263650"/>
                <a:gd name="connsiteY260" fmla="*/ 1609724 h 2044699"/>
                <a:gd name="connsiteX261" fmla="*/ 1206500 w 1263650"/>
                <a:gd name="connsiteY261" fmla="*/ 1612899 h 2044699"/>
                <a:gd name="connsiteX262" fmla="*/ 1209675 w 1263650"/>
                <a:gd name="connsiteY262" fmla="*/ 1612899 h 2044699"/>
                <a:gd name="connsiteX263" fmla="*/ 1209675 w 1263650"/>
                <a:gd name="connsiteY263" fmla="*/ 1616074 h 2044699"/>
                <a:gd name="connsiteX264" fmla="*/ 1206500 w 1263650"/>
                <a:gd name="connsiteY264" fmla="*/ 1625599 h 2044699"/>
                <a:gd name="connsiteX265" fmla="*/ 1206500 w 1263650"/>
                <a:gd name="connsiteY265" fmla="*/ 1628774 h 2044699"/>
                <a:gd name="connsiteX266" fmla="*/ 1206500 w 1263650"/>
                <a:gd name="connsiteY266" fmla="*/ 1631949 h 2044699"/>
                <a:gd name="connsiteX267" fmla="*/ 1203325 w 1263650"/>
                <a:gd name="connsiteY267" fmla="*/ 1635124 h 2044699"/>
                <a:gd name="connsiteX268" fmla="*/ 1203325 w 1263650"/>
                <a:gd name="connsiteY268" fmla="*/ 1638299 h 2044699"/>
                <a:gd name="connsiteX269" fmla="*/ 1212850 w 1263650"/>
                <a:gd name="connsiteY269" fmla="*/ 1657349 h 2044699"/>
                <a:gd name="connsiteX270" fmla="*/ 1212850 w 1263650"/>
                <a:gd name="connsiteY270" fmla="*/ 1660524 h 2044699"/>
                <a:gd name="connsiteX271" fmla="*/ 1219200 w 1263650"/>
                <a:gd name="connsiteY271" fmla="*/ 1666874 h 2044699"/>
                <a:gd name="connsiteX272" fmla="*/ 1222375 w 1263650"/>
                <a:gd name="connsiteY272" fmla="*/ 1670049 h 2044699"/>
                <a:gd name="connsiteX273" fmla="*/ 1225550 w 1263650"/>
                <a:gd name="connsiteY273" fmla="*/ 1670049 h 2044699"/>
                <a:gd name="connsiteX274" fmla="*/ 1225550 w 1263650"/>
                <a:gd name="connsiteY274" fmla="*/ 1673224 h 2044699"/>
                <a:gd name="connsiteX275" fmla="*/ 1225550 w 1263650"/>
                <a:gd name="connsiteY275" fmla="*/ 1679574 h 2044699"/>
                <a:gd name="connsiteX276" fmla="*/ 1225550 w 1263650"/>
                <a:gd name="connsiteY276" fmla="*/ 1682749 h 2044699"/>
                <a:gd name="connsiteX277" fmla="*/ 1228725 w 1263650"/>
                <a:gd name="connsiteY277" fmla="*/ 1695449 h 2044699"/>
                <a:gd name="connsiteX278" fmla="*/ 1231900 w 1263650"/>
                <a:gd name="connsiteY278" fmla="*/ 1708149 h 2044699"/>
                <a:gd name="connsiteX279" fmla="*/ 1231900 w 1263650"/>
                <a:gd name="connsiteY279" fmla="*/ 1714499 h 2044699"/>
                <a:gd name="connsiteX280" fmla="*/ 1231900 w 1263650"/>
                <a:gd name="connsiteY280" fmla="*/ 1717674 h 2044699"/>
                <a:gd name="connsiteX281" fmla="*/ 1228725 w 1263650"/>
                <a:gd name="connsiteY281" fmla="*/ 1720849 h 2044699"/>
                <a:gd name="connsiteX282" fmla="*/ 1231900 w 1263650"/>
                <a:gd name="connsiteY282" fmla="*/ 1724024 h 2044699"/>
                <a:gd name="connsiteX283" fmla="*/ 1238250 w 1263650"/>
                <a:gd name="connsiteY283" fmla="*/ 1724024 h 2044699"/>
                <a:gd name="connsiteX284" fmla="*/ 1257300 w 1263650"/>
                <a:gd name="connsiteY284" fmla="*/ 1746249 h 2044699"/>
                <a:gd name="connsiteX285" fmla="*/ 1260475 w 1263650"/>
                <a:gd name="connsiteY285" fmla="*/ 1749424 h 2044699"/>
                <a:gd name="connsiteX286" fmla="*/ 1263650 w 1263650"/>
                <a:gd name="connsiteY286" fmla="*/ 1755774 h 2044699"/>
                <a:gd name="connsiteX287" fmla="*/ 1263650 w 1263650"/>
                <a:gd name="connsiteY287" fmla="*/ 1762124 h 2044699"/>
                <a:gd name="connsiteX288" fmla="*/ 1254125 w 1263650"/>
                <a:gd name="connsiteY288" fmla="*/ 1768474 h 2044699"/>
                <a:gd name="connsiteX289" fmla="*/ 1247775 w 1263650"/>
                <a:gd name="connsiteY289" fmla="*/ 1774824 h 2044699"/>
                <a:gd name="connsiteX290" fmla="*/ 1247775 w 1263650"/>
                <a:gd name="connsiteY290" fmla="*/ 1777999 h 2044699"/>
                <a:gd name="connsiteX291" fmla="*/ 1244600 w 1263650"/>
                <a:gd name="connsiteY291" fmla="*/ 1777999 h 2044699"/>
                <a:gd name="connsiteX292" fmla="*/ 1241425 w 1263650"/>
                <a:gd name="connsiteY292" fmla="*/ 1777999 h 2044699"/>
                <a:gd name="connsiteX293" fmla="*/ 1228725 w 1263650"/>
                <a:gd name="connsiteY293" fmla="*/ 1784349 h 2044699"/>
                <a:gd name="connsiteX294" fmla="*/ 1222375 w 1263650"/>
                <a:gd name="connsiteY294" fmla="*/ 1787524 h 2044699"/>
                <a:gd name="connsiteX295" fmla="*/ 1216025 w 1263650"/>
                <a:gd name="connsiteY295" fmla="*/ 1787524 h 2044699"/>
                <a:gd name="connsiteX296" fmla="*/ 1212850 w 1263650"/>
                <a:gd name="connsiteY296" fmla="*/ 1787524 h 2044699"/>
                <a:gd name="connsiteX297" fmla="*/ 1212850 w 1263650"/>
                <a:gd name="connsiteY297" fmla="*/ 1790699 h 2044699"/>
                <a:gd name="connsiteX298" fmla="*/ 1209675 w 1263650"/>
                <a:gd name="connsiteY298" fmla="*/ 1790699 h 2044699"/>
                <a:gd name="connsiteX299" fmla="*/ 1209675 w 1263650"/>
                <a:gd name="connsiteY299" fmla="*/ 1793874 h 2044699"/>
                <a:gd name="connsiteX300" fmla="*/ 1209675 w 1263650"/>
                <a:gd name="connsiteY300" fmla="*/ 1797049 h 2044699"/>
                <a:gd name="connsiteX301" fmla="*/ 1206500 w 1263650"/>
                <a:gd name="connsiteY301" fmla="*/ 1806574 h 2044699"/>
                <a:gd name="connsiteX302" fmla="*/ 1200150 w 1263650"/>
                <a:gd name="connsiteY302" fmla="*/ 1809749 h 2044699"/>
                <a:gd name="connsiteX303" fmla="*/ 1193800 w 1263650"/>
                <a:gd name="connsiteY303" fmla="*/ 1812924 h 2044699"/>
                <a:gd name="connsiteX304" fmla="*/ 1190625 w 1263650"/>
                <a:gd name="connsiteY304" fmla="*/ 1819274 h 2044699"/>
                <a:gd name="connsiteX305" fmla="*/ 1193800 w 1263650"/>
                <a:gd name="connsiteY305" fmla="*/ 1819274 h 2044699"/>
                <a:gd name="connsiteX306" fmla="*/ 1193800 w 1263650"/>
                <a:gd name="connsiteY306" fmla="*/ 1822449 h 2044699"/>
                <a:gd name="connsiteX307" fmla="*/ 1193800 w 1263650"/>
                <a:gd name="connsiteY307" fmla="*/ 1831974 h 2044699"/>
                <a:gd name="connsiteX308" fmla="*/ 1190625 w 1263650"/>
                <a:gd name="connsiteY308" fmla="*/ 1831974 h 2044699"/>
                <a:gd name="connsiteX309" fmla="*/ 1190625 w 1263650"/>
                <a:gd name="connsiteY309" fmla="*/ 1835149 h 2044699"/>
                <a:gd name="connsiteX310" fmla="*/ 1187450 w 1263650"/>
                <a:gd name="connsiteY310" fmla="*/ 1841499 h 2044699"/>
                <a:gd name="connsiteX311" fmla="*/ 1190625 w 1263650"/>
                <a:gd name="connsiteY311" fmla="*/ 1847849 h 2044699"/>
                <a:gd name="connsiteX312" fmla="*/ 1190625 w 1263650"/>
                <a:gd name="connsiteY312" fmla="*/ 1860549 h 2044699"/>
                <a:gd name="connsiteX313" fmla="*/ 1190625 w 1263650"/>
                <a:gd name="connsiteY313" fmla="*/ 1863724 h 2044699"/>
                <a:gd name="connsiteX314" fmla="*/ 1187450 w 1263650"/>
                <a:gd name="connsiteY314" fmla="*/ 1863724 h 2044699"/>
                <a:gd name="connsiteX315" fmla="*/ 1184275 w 1263650"/>
                <a:gd name="connsiteY315" fmla="*/ 1863724 h 2044699"/>
                <a:gd name="connsiteX316" fmla="*/ 1184275 w 1263650"/>
                <a:gd name="connsiteY316" fmla="*/ 1866899 h 2044699"/>
                <a:gd name="connsiteX317" fmla="*/ 1184275 w 1263650"/>
                <a:gd name="connsiteY317" fmla="*/ 1870074 h 2044699"/>
                <a:gd name="connsiteX318" fmla="*/ 1181100 w 1263650"/>
                <a:gd name="connsiteY318" fmla="*/ 1879599 h 2044699"/>
                <a:gd name="connsiteX319" fmla="*/ 1181100 w 1263650"/>
                <a:gd name="connsiteY319" fmla="*/ 1885949 h 2044699"/>
                <a:gd name="connsiteX320" fmla="*/ 1174750 w 1263650"/>
                <a:gd name="connsiteY320" fmla="*/ 1892299 h 2044699"/>
                <a:gd name="connsiteX321" fmla="*/ 1168400 w 1263650"/>
                <a:gd name="connsiteY321" fmla="*/ 1898649 h 2044699"/>
                <a:gd name="connsiteX322" fmla="*/ 1162050 w 1263650"/>
                <a:gd name="connsiteY322" fmla="*/ 1904999 h 2044699"/>
                <a:gd name="connsiteX323" fmla="*/ 1162050 w 1263650"/>
                <a:gd name="connsiteY323" fmla="*/ 1908174 h 2044699"/>
                <a:gd name="connsiteX324" fmla="*/ 1162050 w 1263650"/>
                <a:gd name="connsiteY324" fmla="*/ 1911349 h 2044699"/>
                <a:gd name="connsiteX325" fmla="*/ 1158875 w 1263650"/>
                <a:gd name="connsiteY325" fmla="*/ 1911349 h 2044699"/>
                <a:gd name="connsiteX326" fmla="*/ 1158875 w 1263650"/>
                <a:gd name="connsiteY326" fmla="*/ 1914524 h 2044699"/>
                <a:gd name="connsiteX327" fmla="*/ 1155700 w 1263650"/>
                <a:gd name="connsiteY327" fmla="*/ 1914524 h 2044699"/>
                <a:gd name="connsiteX328" fmla="*/ 1155700 w 1263650"/>
                <a:gd name="connsiteY328" fmla="*/ 1911349 h 2044699"/>
                <a:gd name="connsiteX329" fmla="*/ 1146175 w 1263650"/>
                <a:gd name="connsiteY329" fmla="*/ 1917699 h 2044699"/>
                <a:gd name="connsiteX330" fmla="*/ 1146175 w 1263650"/>
                <a:gd name="connsiteY330" fmla="*/ 1927224 h 2044699"/>
                <a:gd name="connsiteX331" fmla="*/ 1149350 w 1263650"/>
                <a:gd name="connsiteY331" fmla="*/ 1943099 h 2044699"/>
                <a:gd name="connsiteX332" fmla="*/ 1146175 w 1263650"/>
                <a:gd name="connsiteY332" fmla="*/ 1949449 h 2044699"/>
                <a:gd name="connsiteX333" fmla="*/ 1146175 w 1263650"/>
                <a:gd name="connsiteY333" fmla="*/ 1955799 h 2044699"/>
                <a:gd name="connsiteX334" fmla="*/ 1146175 w 1263650"/>
                <a:gd name="connsiteY334" fmla="*/ 1958974 h 2044699"/>
                <a:gd name="connsiteX335" fmla="*/ 1146175 w 1263650"/>
                <a:gd name="connsiteY335" fmla="*/ 1962149 h 2044699"/>
                <a:gd name="connsiteX336" fmla="*/ 1143000 w 1263650"/>
                <a:gd name="connsiteY336" fmla="*/ 1965324 h 2044699"/>
                <a:gd name="connsiteX337" fmla="*/ 1139825 w 1263650"/>
                <a:gd name="connsiteY337" fmla="*/ 1968499 h 2044699"/>
                <a:gd name="connsiteX338" fmla="*/ 1139825 w 1263650"/>
                <a:gd name="connsiteY338" fmla="*/ 1971674 h 2044699"/>
                <a:gd name="connsiteX339" fmla="*/ 1136650 w 1263650"/>
                <a:gd name="connsiteY339" fmla="*/ 1971674 h 2044699"/>
                <a:gd name="connsiteX340" fmla="*/ 1139825 w 1263650"/>
                <a:gd name="connsiteY340" fmla="*/ 1974849 h 2044699"/>
                <a:gd name="connsiteX341" fmla="*/ 1143000 w 1263650"/>
                <a:gd name="connsiteY341" fmla="*/ 1981199 h 2044699"/>
                <a:gd name="connsiteX342" fmla="*/ 1143000 w 1263650"/>
                <a:gd name="connsiteY342" fmla="*/ 1984374 h 2044699"/>
                <a:gd name="connsiteX343" fmla="*/ 1149350 w 1263650"/>
                <a:gd name="connsiteY343" fmla="*/ 1987549 h 2044699"/>
                <a:gd name="connsiteX344" fmla="*/ 1152525 w 1263650"/>
                <a:gd name="connsiteY344" fmla="*/ 1987549 h 2044699"/>
                <a:gd name="connsiteX345" fmla="*/ 1155700 w 1263650"/>
                <a:gd name="connsiteY345" fmla="*/ 1987549 h 2044699"/>
                <a:gd name="connsiteX346" fmla="*/ 1158875 w 1263650"/>
                <a:gd name="connsiteY346" fmla="*/ 1987549 h 2044699"/>
                <a:gd name="connsiteX347" fmla="*/ 1162050 w 1263650"/>
                <a:gd name="connsiteY347" fmla="*/ 1987549 h 2044699"/>
                <a:gd name="connsiteX348" fmla="*/ 1165225 w 1263650"/>
                <a:gd name="connsiteY348" fmla="*/ 1987549 h 2044699"/>
                <a:gd name="connsiteX349" fmla="*/ 1165225 w 1263650"/>
                <a:gd name="connsiteY349" fmla="*/ 1990724 h 2044699"/>
                <a:gd name="connsiteX350" fmla="*/ 1171575 w 1263650"/>
                <a:gd name="connsiteY350" fmla="*/ 2000249 h 2044699"/>
                <a:gd name="connsiteX351" fmla="*/ 1171575 w 1263650"/>
                <a:gd name="connsiteY351" fmla="*/ 2003424 h 2044699"/>
                <a:gd name="connsiteX352" fmla="*/ 1171575 w 1263650"/>
                <a:gd name="connsiteY352" fmla="*/ 2012949 h 2044699"/>
                <a:gd name="connsiteX353" fmla="*/ 1171575 w 1263650"/>
                <a:gd name="connsiteY353" fmla="*/ 2016124 h 2044699"/>
                <a:gd name="connsiteX354" fmla="*/ 1171575 w 1263650"/>
                <a:gd name="connsiteY354" fmla="*/ 2019299 h 2044699"/>
                <a:gd name="connsiteX355" fmla="*/ 1168400 w 1263650"/>
                <a:gd name="connsiteY355" fmla="*/ 2025649 h 2044699"/>
                <a:gd name="connsiteX356" fmla="*/ 1165225 w 1263650"/>
                <a:gd name="connsiteY356" fmla="*/ 2028824 h 2044699"/>
                <a:gd name="connsiteX357" fmla="*/ 1155700 w 1263650"/>
                <a:gd name="connsiteY357" fmla="*/ 2038349 h 2044699"/>
                <a:gd name="connsiteX358" fmla="*/ 1155700 w 1263650"/>
                <a:gd name="connsiteY358" fmla="*/ 2041524 h 2044699"/>
                <a:gd name="connsiteX359" fmla="*/ 1146175 w 1263650"/>
                <a:gd name="connsiteY359" fmla="*/ 2044699 h 2044699"/>
                <a:gd name="connsiteX360" fmla="*/ 1139825 w 1263650"/>
                <a:gd name="connsiteY360" fmla="*/ 2044699 h 2044699"/>
                <a:gd name="connsiteX361" fmla="*/ 1133475 w 1263650"/>
                <a:gd name="connsiteY361" fmla="*/ 2041524 h 2044699"/>
                <a:gd name="connsiteX362" fmla="*/ 1130300 w 1263650"/>
                <a:gd name="connsiteY362" fmla="*/ 2041524 h 2044699"/>
                <a:gd name="connsiteX363" fmla="*/ 1130300 w 1263650"/>
                <a:gd name="connsiteY363" fmla="*/ 2038349 h 2044699"/>
                <a:gd name="connsiteX364" fmla="*/ 1127125 w 1263650"/>
                <a:gd name="connsiteY364" fmla="*/ 2038349 h 2044699"/>
                <a:gd name="connsiteX365" fmla="*/ 1127125 w 1263650"/>
                <a:gd name="connsiteY365" fmla="*/ 2041524 h 2044699"/>
                <a:gd name="connsiteX366" fmla="*/ 1123950 w 1263650"/>
                <a:gd name="connsiteY366" fmla="*/ 2041524 h 2044699"/>
                <a:gd name="connsiteX367" fmla="*/ 901700 w 1263650"/>
                <a:gd name="connsiteY367" fmla="*/ 2022474 h 2044699"/>
                <a:gd name="connsiteX368" fmla="*/ 739775 w 1263650"/>
                <a:gd name="connsiteY368" fmla="*/ 2009774 h 2044699"/>
                <a:gd name="connsiteX369" fmla="*/ 736600 w 1263650"/>
                <a:gd name="connsiteY369" fmla="*/ 1990724 h 2044699"/>
                <a:gd name="connsiteX370" fmla="*/ 733425 w 1263650"/>
                <a:gd name="connsiteY370" fmla="*/ 1981199 h 2044699"/>
                <a:gd name="connsiteX371" fmla="*/ 730250 w 1263650"/>
                <a:gd name="connsiteY371" fmla="*/ 1981199 h 2044699"/>
                <a:gd name="connsiteX372" fmla="*/ 730250 w 1263650"/>
                <a:gd name="connsiteY372" fmla="*/ 1978024 h 2044699"/>
                <a:gd name="connsiteX373" fmla="*/ 733425 w 1263650"/>
                <a:gd name="connsiteY373" fmla="*/ 1974849 h 2044699"/>
                <a:gd name="connsiteX374" fmla="*/ 736600 w 1263650"/>
                <a:gd name="connsiteY374" fmla="*/ 1974849 h 2044699"/>
                <a:gd name="connsiteX375" fmla="*/ 736600 w 1263650"/>
                <a:gd name="connsiteY375" fmla="*/ 1978024 h 2044699"/>
                <a:gd name="connsiteX376" fmla="*/ 736600 w 1263650"/>
                <a:gd name="connsiteY376" fmla="*/ 1981199 h 2044699"/>
                <a:gd name="connsiteX377" fmla="*/ 739775 w 1263650"/>
                <a:gd name="connsiteY377" fmla="*/ 1990724 h 2044699"/>
                <a:gd name="connsiteX378" fmla="*/ 742950 w 1263650"/>
                <a:gd name="connsiteY378" fmla="*/ 1993899 h 2044699"/>
                <a:gd name="connsiteX379" fmla="*/ 742950 w 1263650"/>
                <a:gd name="connsiteY379" fmla="*/ 2000249 h 2044699"/>
                <a:gd name="connsiteX380" fmla="*/ 746125 w 1263650"/>
                <a:gd name="connsiteY380" fmla="*/ 2000249 h 2044699"/>
                <a:gd name="connsiteX381" fmla="*/ 746125 w 1263650"/>
                <a:gd name="connsiteY381" fmla="*/ 1997074 h 2044699"/>
                <a:gd name="connsiteX382" fmla="*/ 746125 w 1263650"/>
                <a:gd name="connsiteY382" fmla="*/ 1987549 h 2044699"/>
                <a:gd name="connsiteX383" fmla="*/ 746125 w 1263650"/>
                <a:gd name="connsiteY383" fmla="*/ 1984374 h 2044699"/>
                <a:gd name="connsiteX384" fmla="*/ 746125 w 1263650"/>
                <a:gd name="connsiteY384" fmla="*/ 1981199 h 2044699"/>
                <a:gd name="connsiteX385" fmla="*/ 742950 w 1263650"/>
                <a:gd name="connsiteY385" fmla="*/ 1974849 h 2044699"/>
                <a:gd name="connsiteX386" fmla="*/ 739775 w 1263650"/>
                <a:gd name="connsiteY386" fmla="*/ 1971674 h 2044699"/>
                <a:gd name="connsiteX387" fmla="*/ 736600 w 1263650"/>
                <a:gd name="connsiteY387" fmla="*/ 1968499 h 2044699"/>
                <a:gd name="connsiteX388" fmla="*/ 733425 w 1263650"/>
                <a:gd name="connsiteY388" fmla="*/ 1971674 h 2044699"/>
                <a:gd name="connsiteX389" fmla="*/ 730250 w 1263650"/>
                <a:gd name="connsiteY389" fmla="*/ 1971674 h 2044699"/>
                <a:gd name="connsiteX390" fmla="*/ 730250 w 1263650"/>
                <a:gd name="connsiteY390" fmla="*/ 1974849 h 2044699"/>
                <a:gd name="connsiteX391" fmla="*/ 727075 w 1263650"/>
                <a:gd name="connsiteY391" fmla="*/ 1974849 h 2044699"/>
                <a:gd name="connsiteX392" fmla="*/ 723900 w 1263650"/>
                <a:gd name="connsiteY392" fmla="*/ 1971674 h 2044699"/>
                <a:gd name="connsiteX393" fmla="*/ 727075 w 1263650"/>
                <a:gd name="connsiteY393" fmla="*/ 1968499 h 2044699"/>
                <a:gd name="connsiteX394" fmla="*/ 727075 w 1263650"/>
                <a:gd name="connsiteY394" fmla="*/ 1965324 h 2044699"/>
                <a:gd name="connsiteX395" fmla="*/ 730250 w 1263650"/>
                <a:gd name="connsiteY395" fmla="*/ 1965324 h 2044699"/>
                <a:gd name="connsiteX396" fmla="*/ 730250 w 1263650"/>
                <a:gd name="connsiteY396" fmla="*/ 1962149 h 2044699"/>
                <a:gd name="connsiteX397" fmla="*/ 733425 w 1263650"/>
                <a:gd name="connsiteY397" fmla="*/ 1962149 h 2044699"/>
                <a:gd name="connsiteX398" fmla="*/ 733425 w 1263650"/>
                <a:gd name="connsiteY398" fmla="*/ 1958974 h 2044699"/>
                <a:gd name="connsiteX399" fmla="*/ 730250 w 1263650"/>
                <a:gd name="connsiteY399" fmla="*/ 1955799 h 2044699"/>
                <a:gd name="connsiteX400" fmla="*/ 730250 w 1263650"/>
                <a:gd name="connsiteY400" fmla="*/ 1958974 h 2044699"/>
                <a:gd name="connsiteX401" fmla="*/ 730250 w 1263650"/>
                <a:gd name="connsiteY401" fmla="*/ 1962149 h 2044699"/>
                <a:gd name="connsiteX402" fmla="*/ 727075 w 1263650"/>
                <a:gd name="connsiteY402" fmla="*/ 1962149 h 2044699"/>
                <a:gd name="connsiteX403" fmla="*/ 727075 w 1263650"/>
                <a:gd name="connsiteY403" fmla="*/ 1958974 h 2044699"/>
                <a:gd name="connsiteX404" fmla="*/ 723900 w 1263650"/>
                <a:gd name="connsiteY404" fmla="*/ 1955799 h 2044699"/>
                <a:gd name="connsiteX405" fmla="*/ 723900 w 1263650"/>
                <a:gd name="connsiteY405" fmla="*/ 1949449 h 2044699"/>
                <a:gd name="connsiteX406" fmla="*/ 723900 w 1263650"/>
                <a:gd name="connsiteY406" fmla="*/ 1946274 h 2044699"/>
                <a:gd name="connsiteX407" fmla="*/ 733425 w 1263650"/>
                <a:gd name="connsiteY407" fmla="*/ 1943099 h 2044699"/>
                <a:gd name="connsiteX408" fmla="*/ 733425 w 1263650"/>
                <a:gd name="connsiteY408" fmla="*/ 1917699 h 2044699"/>
                <a:gd name="connsiteX409" fmla="*/ 727075 w 1263650"/>
                <a:gd name="connsiteY409" fmla="*/ 1895474 h 2044699"/>
                <a:gd name="connsiteX410" fmla="*/ 720725 w 1263650"/>
                <a:gd name="connsiteY410" fmla="*/ 1870074 h 2044699"/>
                <a:gd name="connsiteX411" fmla="*/ 698500 w 1263650"/>
                <a:gd name="connsiteY411" fmla="*/ 1831974 h 2044699"/>
                <a:gd name="connsiteX412" fmla="*/ 695325 w 1263650"/>
                <a:gd name="connsiteY412" fmla="*/ 1828799 h 2044699"/>
                <a:gd name="connsiteX413" fmla="*/ 682625 w 1263650"/>
                <a:gd name="connsiteY413" fmla="*/ 1816099 h 2044699"/>
                <a:gd name="connsiteX414" fmla="*/ 673100 w 1263650"/>
                <a:gd name="connsiteY414" fmla="*/ 1800224 h 2044699"/>
                <a:gd name="connsiteX415" fmla="*/ 660400 w 1263650"/>
                <a:gd name="connsiteY415" fmla="*/ 1787524 h 2044699"/>
                <a:gd name="connsiteX416" fmla="*/ 660400 w 1263650"/>
                <a:gd name="connsiteY416" fmla="*/ 1784349 h 2044699"/>
                <a:gd name="connsiteX417" fmla="*/ 657225 w 1263650"/>
                <a:gd name="connsiteY417" fmla="*/ 1784349 h 2044699"/>
                <a:gd name="connsiteX418" fmla="*/ 654050 w 1263650"/>
                <a:gd name="connsiteY418" fmla="*/ 1781174 h 2044699"/>
                <a:gd name="connsiteX419" fmla="*/ 654050 w 1263650"/>
                <a:gd name="connsiteY419" fmla="*/ 1784349 h 2044699"/>
                <a:gd name="connsiteX420" fmla="*/ 641350 w 1263650"/>
                <a:gd name="connsiteY420" fmla="*/ 1771649 h 2044699"/>
                <a:gd name="connsiteX421" fmla="*/ 635000 w 1263650"/>
                <a:gd name="connsiteY421" fmla="*/ 1758949 h 2044699"/>
                <a:gd name="connsiteX422" fmla="*/ 628650 w 1263650"/>
                <a:gd name="connsiteY422" fmla="*/ 1752599 h 2044699"/>
                <a:gd name="connsiteX423" fmla="*/ 622300 w 1263650"/>
                <a:gd name="connsiteY423" fmla="*/ 1746249 h 2044699"/>
                <a:gd name="connsiteX424" fmla="*/ 615950 w 1263650"/>
                <a:gd name="connsiteY424" fmla="*/ 1749424 h 2044699"/>
                <a:gd name="connsiteX425" fmla="*/ 615950 w 1263650"/>
                <a:gd name="connsiteY425" fmla="*/ 1746249 h 2044699"/>
                <a:gd name="connsiteX426" fmla="*/ 615950 w 1263650"/>
                <a:gd name="connsiteY426" fmla="*/ 1743074 h 2044699"/>
                <a:gd name="connsiteX427" fmla="*/ 612775 w 1263650"/>
                <a:gd name="connsiteY427" fmla="*/ 1743074 h 2044699"/>
                <a:gd name="connsiteX428" fmla="*/ 609600 w 1263650"/>
                <a:gd name="connsiteY428" fmla="*/ 1743074 h 2044699"/>
                <a:gd name="connsiteX429" fmla="*/ 606425 w 1263650"/>
                <a:gd name="connsiteY429" fmla="*/ 1743074 h 2044699"/>
                <a:gd name="connsiteX430" fmla="*/ 606425 w 1263650"/>
                <a:gd name="connsiteY430" fmla="*/ 1746249 h 2044699"/>
                <a:gd name="connsiteX431" fmla="*/ 603250 w 1263650"/>
                <a:gd name="connsiteY431" fmla="*/ 1752599 h 2044699"/>
                <a:gd name="connsiteX432" fmla="*/ 603250 w 1263650"/>
                <a:gd name="connsiteY432" fmla="*/ 1755774 h 2044699"/>
                <a:gd name="connsiteX433" fmla="*/ 600075 w 1263650"/>
                <a:gd name="connsiteY433" fmla="*/ 1755774 h 2044699"/>
                <a:gd name="connsiteX434" fmla="*/ 593725 w 1263650"/>
                <a:gd name="connsiteY434" fmla="*/ 1749424 h 2044699"/>
                <a:gd name="connsiteX435" fmla="*/ 593725 w 1263650"/>
                <a:gd name="connsiteY435" fmla="*/ 1746249 h 2044699"/>
                <a:gd name="connsiteX436" fmla="*/ 584200 w 1263650"/>
                <a:gd name="connsiteY436" fmla="*/ 1743074 h 2044699"/>
                <a:gd name="connsiteX437" fmla="*/ 581025 w 1263650"/>
                <a:gd name="connsiteY437" fmla="*/ 1739899 h 2044699"/>
                <a:gd name="connsiteX438" fmla="*/ 581025 w 1263650"/>
                <a:gd name="connsiteY438" fmla="*/ 1736724 h 2044699"/>
                <a:gd name="connsiteX439" fmla="*/ 587375 w 1263650"/>
                <a:gd name="connsiteY439" fmla="*/ 1736724 h 2044699"/>
                <a:gd name="connsiteX440" fmla="*/ 590550 w 1263650"/>
                <a:gd name="connsiteY440" fmla="*/ 1730374 h 2044699"/>
                <a:gd name="connsiteX441" fmla="*/ 590550 w 1263650"/>
                <a:gd name="connsiteY441" fmla="*/ 1724024 h 2044699"/>
                <a:gd name="connsiteX442" fmla="*/ 587375 w 1263650"/>
                <a:gd name="connsiteY442" fmla="*/ 1704974 h 2044699"/>
                <a:gd name="connsiteX443" fmla="*/ 581025 w 1263650"/>
                <a:gd name="connsiteY443" fmla="*/ 1689099 h 2044699"/>
                <a:gd name="connsiteX444" fmla="*/ 574675 w 1263650"/>
                <a:gd name="connsiteY444" fmla="*/ 1682749 h 2044699"/>
                <a:gd name="connsiteX445" fmla="*/ 555625 w 1263650"/>
                <a:gd name="connsiteY445" fmla="*/ 1679574 h 2044699"/>
                <a:gd name="connsiteX446" fmla="*/ 536575 w 1263650"/>
                <a:gd name="connsiteY446" fmla="*/ 1679574 h 2044699"/>
                <a:gd name="connsiteX447" fmla="*/ 533400 w 1263650"/>
                <a:gd name="connsiteY447" fmla="*/ 1682749 h 2044699"/>
                <a:gd name="connsiteX448" fmla="*/ 527050 w 1263650"/>
                <a:gd name="connsiteY448" fmla="*/ 1676399 h 2044699"/>
                <a:gd name="connsiteX449" fmla="*/ 514350 w 1263650"/>
                <a:gd name="connsiteY449" fmla="*/ 1670049 h 2044699"/>
                <a:gd name="connsiteX450" fmla="*/ 511175 w 1263650"/>
                <a:gd name="connsiteY450" fmla="*/ 1670049 h 2044699"/>
                <a:gd name="connsiteX451" fmla="*/ 492125 w 1263650"/>
                <a:gd name="connsiteY451" fmla="*/ 1654174 h 2044699"/>
                <a:gd name="connsiteX452" fmla="*/ 485775 w 1263650"/>
                <a:gd name="connsiteY452" fmla="*/ 1654174 h 2044699"/>
                <a:gd name="connsiteX453" fmla="*/ 479425 w 1263650"/>
                <a:gd name="connsiteY453" fmla="*/ 1641474 h 2044699"/>
                <a:gd name="connsiteX454" fmla="*/ 476250 w 1263650"/>
                <a:gd name="connsiteY454" fmla="*/ 1641474 h 2044699"/>
                <a:gd name="connsiteX455" fmla="*/ 473075 w 1263650"/>
                <a:gd name="connsiteY455" fmla="*/ 1638299 h 2044699"/>
                <a:gd name="connsiteX456" fmla="*/ 473075 w 1263650"/>
                <a:gd name="connsiteY456" fmla="*/ 1631949 h 2044699"/>
                <a:gd name="connsiteX457" fmla="*/ 473075 w 1263650"/>
                <a:gd name="connsiteY457" fmla="*/ 1625599 h 2044699"/>
                <a:gd name="connsiteX458" fmla="*/ 473075 w 1263650"/>
                <a:gd name="connsiteY458" fmla="*/ 1622424 h 2044699"/>
                <a:gd name="connsiteX459" fmla="*/ 473075 w 1263650"/>
                <a:gd name="connsiteY459" fmla="*/ 1619249 h 2044699"/>
                <a:gd name="connsiteX460" fmla="*/ 473075 w 1263650"/>
                <a:gd name="connsiteY460" fmla="*/ 1616074 h 2044699"/>
                <a:gd name="connsiteX461" fmla="*/ 469900 w 1263650"/>
                <a:gd name="connsiteY461" fmla="*/ 1616074 h 2044699"/>
                <a:gd name="connsiteX462" fmla="*/ 463550 w 1263650"/>
                <a:gd name="connsiteY462" fmla="*/ 1612899 h 2044699"/>
                <a:gd name="connsiteX463" fmla="*/ 460375 w 1263650"/>
                <a:gd name="connsiteY463" fmla="*/ 1609724 h 2044699"/>
                <a:gd name="connsiteX464" fmla="*/ 460375 w 1263650"/>
                <a:gd name="connsiteY464" fmla="*/ 1606549 h 2044699"/>
                <a:gd name="connsiteX465" fmla="*/ 457200 w 1263650"/>
                <a:gd name="connsiteY465" fmla="*/ 1603374 h 2044699"/>
                <a:gd name="connsiteX466" fmla="*/ 450850 w 1263650"/>
                <a:gd name="connsiteY466" fmla="*/ 1597024 h 2044699"/>
                <a:gd name="connsiteX467" fmla="*/ 447675 w 1263650"/>
                <a:gd name="connsiteY467" fmla="*/ 1593849 h 2044699"/>
                <a:gd name="connsiteX468" fmla="*/ 444500 w 1263650"/>
                <a:gd name="connsiteY468" fmla="*/ 1590674 h 2044699"/>
                <a:gd name="connsiteX469" fmla="*/ 434975 w 1263650"/>
                <a:gd name="connsiteY469" fmla="*/ 1581149 h 2044699"/>
                <a:gd name="connsiteX470" fmla="*/ 422275 w 1263650"/>
                <a:gd name="connsiteY470" fmla="*/ 1577974 h 2044699"/>
                <a:gd name="connsiteX471" fmla="*/ 409575 w 1263650"/>
                <a:gd name="connsiteY471" fmla="*/ 1577974 h 2044699"/>
                <a:gd name="connsiteX472" fmla="*/ 396875 w 1263650"/>
                <a:gd name="connsiteY472" fmla="*/ 1571624 h 2044699"/>
                <a:gd name="connsiteX473" fmla="*/ 384175 w 1263650"/>
                <a:gd name="connsiteY473" fmla="*/ 1568449 h 2044699"/>
                <a:gd name="connsiteX474" fmla="*/ 374650 w 1263650"/>
                <a:gd name="connsiteY474" fmla="*/ 1562099 h 2044699"/>
                <a:gd name="connsiteX475" fmla="*/ 368300 w 1263650"/>
                <a:gd name="connsiteY475" fmla="*/ 1555749 h 2044699"/>
                <a:gd name="connsiteX476" fmla="*/ 355600 w 1263650"/>
                <a:gd name="connsiteY476" fmla="*/ 1555749 h 2044699"/>
                <a:gd name="connsiteX477" fmla="*/ 346075 w 1263650"/>
                <a:gd name="connsiteY477" fmla="*/ 1549399 h 2044699"/>
                <a:gd name="connsiteX478" fmla="*/ 336550 w 1263650"/>
                <a:gd name="connsiteY478" fmla="*/ 1549399 h 2044699"/>
                <a:gd name="connsiteX479" fmla="*/ 330200 w 1263650"/>
                <a:gd name="connsiteY479" fmla="*/ 1546224 h 2044699"/>
                <a:gd name="connsiteX480" fmla="*/ 323850 w 1263650"/>
                <a:gd name="connsiteY480" fmla="*/ 1546224 h 2044699"/>
                <a:gd name="connsiteX481" fmla="*/ 307975 w 1263650"/>
                <a:gd name="connsiteY481" fmla="*/ 1546224 h 2044699"/>
                <a:gd name="connsiteX482" fmla="*/ 298450 w 1263650"/>
                <a:gd name="connsiteY482" fmla="*/ 1546224 h 2044699"/>
                <a:gd name="connsiteX483" fmla="*/ 295275 w 1263650"/>
                <a:gd name="connsiteY483" fmla="*/ 1543049 h 2044699"/>
                <a:gd name="connsiteX484" fmla="*/ 292100 w 1263650"/>
                <a:gd name="connsiteY484" fmla="*/ 1527174 h 2044699"/>
                <a:gd name="connsiteX485" fmla="*/ 288925 w 1263650"/>
                <a:gd name="connsiteY485" fmla="*/ 1520824 h 2044699"/>
                <a:gd name="connsiteX486" fmla="*/ 282575 w 1263650"/>
                <a:gd name="connsiteY486" fmla="*/ 1517649 h 2044699"/>
                <a:gd name="connsiteX487" fmla="*/ 279400 w 1263650"/>
                <a:gd name="connsiteY487" fmla="*/ 1517649 h 2044699"/>
                <a:gd name="connsiteX488" fmla="*/ 276225 w 1263650"/>
                <a:gd name="connsiteY488" fmla="*/ 1517649 h 2044699"/>
                <a:gd name="connsiteX489" fmla="*/ 276225 w 1263650"/>
                <a:gd name="connsiteY489" fmla="*/ 1514474 h 2044699"/>
                <a:gd name="connsiteX490" fmla="*/ 276225 w 1263650"/>
                <a:gd name="connsiteY490" fmla="*/ 1511299 h 2044699"/>
                <a:gd name="connsiteX491" fmla="*/ 276225 w 1263650"/>
                <a:gd name="connsiteY491" fmla="*/ 1508124 h 2044699"/>
                <a:gd name="connsiteX492" fmla="*/ 279400 w 1263650"/>
                <a:gd name="connsiteY492" fmla="*/ 1501774 h 2044699"/>
                <a:gd name="connsiteX493" fmla="*/ 285750 w 1263650"/>
                <a:gd name="connsiteY493" fmla="*/ 1492249 h 2044699"/>
                <a:gd name="connsiteX494" fmla="*/ 285750 w 1263650"/>
                <a:gd name="connsiteY494" fmla="*/ 1485899 h 2044699"/>
                <a:gd name="connsiteX495" fmla="*/ 285750 w 1263650"/>
                <a:gd name="connsiteY495" fmla="*/ 1479549 h 2044699"/>
                <a:gd name="connsiteX496" fmla="*/ 288925 w 1263650"/>
                <a:gd name="connsiteY496" fmla="*/ 1470024 h 2044699"/>
                <a:gd name="connsiteX497" fmla="*/ 292100 w 1263650"/>
                <a:gd name="connsiteY497" fmla="*/ 1463674 h 2044699"/>
                <a:gd name="connsiteX498" fmla="*/ 288925 w 1263650"/>
                <a:gd name="connsiteY498" fmla="*/ 1457324 h 2044699"/>
                <a:gd name="connsiteX499" fmla="*/ 285750 w 1263650"/>
                <a:gd name="connsiteY499" fmla="*/ 1450974 h 2044699"/>
                <a:gd name="connsiteX500" fmla="*/ 285750 w 1263650"/>
                <a:gd name="connsiteY500" fmla="*/ 1444624 h 2044699"/>
                <a:gd name="connsiteX501" fmla="*/ 292100 w 1263650"/>
                <a:gd name="connsiteY501" fmla="*/ 1438274 h 2044699"/>
                <a:gd name="connsiteX502" fmla="*/ 292100 w 1263650"/>
                <a:gd name="connsiteY502" fmla="*/ 1435099 h 2044699"/>
                <a:gd name="connsiteX503" fmla="*/ 295275 w 1263650"/>
                <a:gd name="connsiteY503" fmla="*/ 1428749 h 2044699"/>
                <a:gd name="connsiteX504" fmla="*/ 301625 w 1263650"/>
                <a:gd name="connsiteY504" fmla="*/ 1422399 h 2044699"/>
                <a:gd name="connsiteX505" fmla="*/ 301625 w 1263650"/>
                <a:gd name="connsiteY505" fmla="*/ 1419224 h 2044699"/>
                <a:gd name="connsiteX506" fmla="*/ 301625 w 1263650"/>
                <a:gd name="connsiteY506" fmla="*/ 1416049 h 2044699"/>
                <a:gd name="connsiteX507" fmla="*/ 301625 w 1263650"/>
                <a:gd name="connsiteY507" fmla="*/ 1406524 h 2044699"/>
                <a:gd name="connsiteX508" fmla="*/ 288925 w 1263650"/>
                <a:gd name="connsiteY508" fmla="*/ 1396999 h 2044699"/>
                <a:gd name="connsiteX509" fmla="*/ 285750 w 1263650"/>
                <a:gd name="connsiteY509" fmla="*/ 1400174 h 2044699"/>
                <a:gd name="connsiteX510" fmla="*/ 269875 w 1263650"/>
                <a:gd name="connsiteY510" fmla="*/ 1387474 h 2044699"/>
                <a:gd name="connsiteX511" fmla="*/ 269875 w 1263650"/>
                <a:gd name="connsiteY511" fmla="*/ 1377949 h 2044699"/>
                <a:gd name="connsiteX512" fmla="*/ 273050 w 1263650"/>
                <a:gd name="connsiteY512" fmla="*/ 1371599 h 2044699"/>
                <a:gd name="connsiteX513" fmla="*/ 276225 w 1263650"/>
                <a:gd name="connsiteY513" fmla="*/ 1368424 h 2044699"/>
                <a:gd name="connsiteX514" fmla="*/ 282575 w 1263650"/>
                <a:gd name="connsiteY514" fmla="*/ 1365249 h 2044699"/>
                <a:gd name="connsiteX515" fmla="*/ 282575 w 1263650"/>
                <a:gd name="connsiteY515" fmla="*/ 1362074 h 2044699"/>
                <a:gd name="connsiteX516" fmla="*/ 282575 w 1263650"/>
                <a:gd name="connsiteY516" fmla="*/ 1355724 h 2044699"/>
                <a:gd name="connsiteX517" fmla="*/ 279400 w 1263650"/>
                <a:gd name="connsiteY517" fmla="*/ 1349374 h 2044699"/>
                <a:gd name="connsiteX518" fmla="*/ 279400 w 1263650"/>
                <a:gd name="connsiteY518" fmla="*/ 1346199 h 2044699"/>
                <a:gd name="connsiteX519" fmla="*/ 269875 w 1263650"/>
                <a:gd name="connsiteY519" fmla="*/ 1343024 h 2044699"/>
                <a:gd name="connsiteX520" fmla="*/ 260350 w 1263650"/>
                <a:gd name="connsiteY520" fmla="*/ 1336674 h 2044699"/>
                <a:gd name="connsiteX521" fmla="*/ 254000 w 1263650"/>
                <a:gd name="connsiteY521" fmla="*/ 1327149 h 2044699"/>
                <a:gd name="connsiteX522" fmla="*/ 250825 w 1263650"/>
                <a:gd name="connsiteY522" fmla="*/ 1317624 h 2044699"/>
                <a:gd name="connsiteX523" fmla="*/ 247650 w 1263650"/>
                <a:gd name="connsiteY523" fmla="*/ 1308099 h 2044699"/>
                <a:gd name="connsiteX524" fmla="*/ 244475 w 1263650"/>
                <a:gd name="connsiteY524" fmla="*/ 1298574 h 2044699"/>
                <a:gd name="connsiteX525" fmla="*/ 238125 w 1263650"/>
                <a:gd name="connsiteY525" fmla="*/ 1295399 h 2044699"/>
                <a:gd name="connsiteX526" fmla="*/ 228600 w 1263650"/>
                <a:gd name="connsiteY526" fmla="*/ 1289049 h 2044699"/>
                <a:gd name="connsiteX527" fmla="*/ 225425 w 1263650"/>
                <a:gd name="connsiteY527" fmla="*/ 1282699 h 2044699"/>
                <a:gd name="connsiteX528" fmla="*/ 225425 w 1263650"/>
                <a:gd name="connsiteY528" fmla="*/ 1273174 h 2044699"/>
                <a:gd name="connsiteX529" fmla="*/ 228600 w 1263650"/>
                <a:gd name="connsiteY529" fmla="*/ 1269999 h 2044699"/>
                <a:gd name="connsiteX530" fmla="*/ 228600 w 1263650"/>
                <a:gd name="connsiteY530" fmla="*/ 1266824 h 2044699"/>
                <a:gd name="connsiteX531" fmla="*/ 225425 w 1263650"/>
                <a:gd name="connsiteY531" fmla="*/ 1263649 h 2044699"/>
                <a:gd name="connsiteX532" fmla="*/ 225425 w 1263650"/>
                <a:gd name="connsiteY532" fmla="*/ 1260474 h 2044699"/>
                <a:gd name="connsiteX533" fmla="*/ 212725 w 1263650"/>
                <a:gd name="connsiteY533" fmla="*/ 1244599 h 2044699"/>
                <a:gd name="connsiteX534" fmla="*/ 209550 w 1263650"/>
                <a:gd name="connsiteY534" fmla="*/ 1219199 h 2044699"/>
                <a:gd name="connsiteX535" fmla="*/ 200025 w 1263650"/>
                <a:gd name="connsiteY535" fmla="*/ 1212849 h 2044699"/>
                <a:gd name="connsiteX536" fmla="*/ 196850 w 1263650"/>
                <a:gd name="connsiteY536" fmla="*/ 1193799 h 2044699"/>
                <a:gd name="connsiteX537" fmla="*/ 187325 w 1263650"/>
                <a:gd name="connsiteY537" fmla="*/ 1177924 h 2044699"/>
                <a:gd name="connsiteX538" fmla="*/ 187325 w 1263650"/>
                <a:gd name="connsiteY538" fmla="*/ 1171574 h 2044699"/>
                <a:gd name="connsiteX539" fmla="*/ 177800 w 1263650"/>
                <a:gd name="connsiteY539" fmla="*/ 1162049 h 2044699"/>
                <a:gd name="connsiteX540" fmla="*/ 171450 w 1263650"/>
                <a:gd name="connsiteY540" fmla="*/ 1162049 h 2044699"/>
                <a:gd name="connsiteX541" fmla="*/ 171450 w 1263650"/>
                <a:gd name="connsiteY541" fmla="*/ 1158874 h 2044699"/>
                <a:gd name="connsiteX542" fmla="*/ 171450 w 1263650"/>
                <a:gd name="connsiteY542" fmla="*/ 1152524 h 2044699"/>
                <a:gd name="connsiteX543" fmla="*/ 165100 w 1263650"/>
                <a:gd name="connsiteY543" fmla="*/ 1146174 h 2044699"/>
                <a:gd name="connsiteX544" fmla="*/ 165100 w 1263650"/>
                <a:gd name="connsiteY544" fmla="*/ 1142999 h 2044699"/>
                <a:gd name="connsiteX545" fmla="*/ 165100 w 1263650"/>
                <a:gd name="connsiteY545" fmla="*/ 1136649 h 2044699"/>
                <a:gd name="connsiteX546" fmla="*/ 168275 w 1263650"/>
                <a:gd name="connsiteY546" fmla="*/ 1133474 h 2044699"/>
                <a:gd name="connsiteX547" fmla="*/ 168275 w 1263650"/>
                <a:gd name="connsiteY547" fmla="*/ 1130299 h 2044699"/>
                <a:gd name="connsiteX548" fmla="*/ 168275 w 1263650"/>
                <a:gd name="connsiteY548" fmla="*/ 1117599 h 2044699"/>
                <a:gd name="connsiteX549" fmla="*/ 168275 w 1263650"/>
                <a:gd name="connsiteY549" fmla="*/ 1104899 h 2044699"/>
                <a:gd name="connsiteX550" fmla="*/ 171450 w 1263650"/>
                <a:gd name="connsiteY550" fmla="*/ 1101724 h 2044699"/>
                <a:gd name="connsiteX551" fmla="*/ 171450 w 1263650"/>
                <a:gd name="connsiteY551" fmla="*/ 1098549 h 2044699"/>
                <a:gd name="connsiteX552" fmla="*/ 168275 w 1263650"/>
                <a:gd name="connsiteY552" fmla="*/ 1092199 h 2044699"/>
                <a:gd name="connsiteX553" fmla="*/ 165100 w 1263650"/>
                <a:gd name="connsiteY553" fmla="*/ 1092199 h 2044699"/>
                <a:gd name="connsiteX554" fmla="*/ 168275 w 1263650"/>
                <a:gd name="connsiteY554" fmla="*/ 1089024 h 2044699"/>
                <a:gd name="connsiteX555" fmla="*/ 171450 w 1263650"/>
                <a:gd name="connsiteY555" fmla="*/ 1085849 h 2044699"/>
                <a:gd name="connsiteX556" fmla="*/ 174625 w 1263650"/>
                <a:gd name="connsiteY556" fmla="*/ 1082674 h 2044699"/>
                <a:gd name="connsiteX557" fmla="*/ 177800 w 1263650"/>
                <a:gd name="connsiteY557" fmla="*/ 1082674 h 2044699"/>
                <a:gd name="connsiteX558" fmla="*/ 180975 w 1263650"/>
                <a:gd name="connsiteY558" fmla="*/ 1089024 h 2044699"/>
                <a:gd name="connsiteX559" fmla="*/ 184150 w 1263650"/>
                <a:gd name="connsiteY559" fmla="*/ 1089024 h 2044699"/>
                <a:gd name="connsiteX560" fmla="*/ 190500 w 1263650"/>
                <a:gd name="connsiteY560" fmla="*/ 1085849 h 2044699"/>
                <a:gd name="connsiteX561" fmla="*/ 200025 w 1263650"/>
                <a:gd name="connsiteY561" fmla="*/ 1066799 h 2044699"/>
                <a:gd name="connsiteX562" fmla="*/ 200025 w 1263650"/>
                <a:gd name="connsiteY562" fmla="*/ 1073149 h 2044699"/>
                <a:gd name="connsiteX563" fmla="*/ 203200 w 1263650"/>
                <a:gd name="connsiteY563" fmla="*/ 1073149 h 2044699"/>
                <a:gd name="connsiteX564" fmla="*/ 203200 w 1263650"/>
                <a:gd name="connsiteY564" fmla="*/ 1066799 h 2044699"/>
                <a:gd name="connsiteX565" fmla="*/ 200025 w 1263650"/>
                <a:gd name="connsiteY565" fmla="*/ 1066799 h 2044699"/>
                <a:gd name="connsiteX566" fmla="*/ 200025 w 1263650"/>
                <a:gd name="connsiteY566" fmla="*/ 1063624 h 2044699"/>
                <a:gd name="connsiteX567" fmla="*/ 203200 w 1263650"/>
                <a:gd name="connsiteY567" fmla="*/ 1054099 h 2044699"/>
                <a:gd name="connsiteX568" fmla="*/ 203200 w 1263650"/>
                <a:gd name="connsiteY568" fmla="*/ 1044574 h 2044699"/>
                <a:gd name="connsiteX569" fmla="*/ 203200 w 1263650"/>
                <a:gd name="connsiteY569" fmla="*/ 1041400 h 2044699"/>
                <a:gd name="connsiteX570" fmla="*/ 200025 w 1263650"/>
                <a:gd name="connsiteY570" fmla="*/ 1031875 h 2044699"/>
                <a:gd name="connsiteX571" fmla="*/ 196850 w 1263650"/>
                <a:gd name="connsiteY571" fmla="*/ 1025525 h 2044699"/>
                <a:gd name="connsiteX572" fmla="*/ 190500 w 1263650"/>
                <a:gd name="connsiteY572" fmla="*/ 1019175 h 2044699"/>
                <a:gd name="connsiteX573" fmla="*/ 187325 w 1263650"/>
                <a:gd name="connsiteY573" fmla="*/ 1019175 h 2044699"/>
                <a:gd name="connsiteX574" fmla="*/ 184150 w 1263650"/>
                <a:gd name="connsiteY574" fmla="*/ 1022350 h 2044699"/>
                <a:gd name="connsiteX575" fmla="*/ 180975 w 1263650"/>
                <a:gd name="connsiteY575" fmla="*/ 1022350 h 2044699"/>
                <a:gd name="connsiteX576" fmla="*/ 180975 w 1263650"/>
                <a:gd name="connsiteY576" fmla="*/ 1019175 h 2044699"/>
                <a:gd name="connsiteX577" fmla="*/ 174625 w 1263650"/>
                <a:gd name="connsiteY577" fmla="*/ 1019175 h 2044699"/>
                <a:gd name="connsiteX578" fmla="*/ 171450 w 1263650"/>
                <a:gd name="connsiteY578" fmla="*/ 1019175 h 2044699"/>
                <a:gd name="connsiteX579" fmla="*/ 161925 w 1263650"/>
                <a:gd name="connsiteY579" fmla="*/ 1016000 h 2044699"/>
                <a:gd name="connsiteX580" fmla="*/ 155575 w 1263650"/>
                <a:gd name="connsiteY580" fmla="*/ 1009650 h 2044699"/>
                <a:gd name="connsiteX581" fmla="*/ 149225 w 1263650"/>
                <a:gd name="connsiteY581" fmla="*/ 996950 h 2044699"/>
                <a:gd name="connsiteX582" fmla="*/ 146050 w 1263650"/>
                <a:gd name="connsiteY582" fmla="*/ 984250 h 2044699"/>
                <a:gd name="connsiteX583" fmla="*/ 142875 w 1263650"/>
                <a:gd name="connsiteY583" fmla="*/ 981075 h 2044699"/>
                <a:gd name="connsiteX584" fmla="*/ 139700 w 1263650"/>
                <a:gd name="connsiteY584" fmla="*/ 977900 h 2044699"/>
                <a:gd name="connsiteX585" fmla="*/ 136525 w 1263650"/>
                <a:gd name="connsiteY585" fmla="*/ 968375 h 2044699"/>
                <a:gd name="connsiteX586" fmla="*/ 130175 w 1263650"/>
                <a:gd name="connsiteY586" fmla="*/ 962025 h 2044699"/>
                <a:gd name="connsiteX587" fmla="*/ 130175 w 1263650"/>
                <a:gd name="connsiteY587" fmla="*/ 952500 h 2044699"/>
                <a:gd name="connsiteX588" fmla="*/ 139700 w 1263650"/>
                <a:gd name="connsiteY588" fmla="*/ 933450 h 2044699"/>
                <a:gd name="connsiteX589" fmla="*/ 136525 w 1263650"/>
                <a:gd name="connsiteY589" fmla="*/ 908050 h 2044699"/>
                <a:gd name="connsiteX590" fmla="*/ 133350 w 1263650"/>
                <a:gd name="connsiteY590" fmla="*/ 901700 h 2044699"/>
                <a:gd name="connsiteX591" fmla="*/ 130175 w 1263650"/>
                <a:gd name="connsiteY591" fmla="*/ 901700 h 2044699"/>
                <a:gd name="connsiteX592" fmla="*/ 130175 w 1263650"/>
                <a:gd name="connsiteY592" fmla="*/ 895350 h 2044699"/>
                <a:gd name="connsiteX593" fmla="*/ 133350 w 1263650"/>
                <a:gd name="connsiteY593" fmla="*/ 882650 h 2044699"/>
                <a:gd name="connsiteX594" fmla="*/ 136525 w 1263650"/>
                <a:gd name="connsiteY594" fmla="*/ 882650 h 2044699"/>
                <a:gd name="connsiteX595" fmla="*/ 139700 w 1263650"/>
                <a:gd name="connsiteY595" fmla="*/ 876300 h 2044699"/>
                <a:gd name="connsiteX596" fmla="*/ 139700 w 1263650"/>
                <a:gd name="connsiteY596" fmla="*/ 863600 h 2044699"/>
                <a:gd name="connsiteX597" fmla="*/ 142875 w 1263650"/>
                <a:gd name="connsiteY597" fmla="*/ 847725 h 2044699"/>
                <a:gd name="connsiteX598" fmla="*/ 146050 w 1263650"/>
                <a:gd name="connsiteY598" fmla="*/ 847725 h 2044699"/>
                <a:gd name="connsiteX599" fmla="*/ 149225 w 1263650"/>
                <a:gd name="connsiteY599" fmla="*/ 844550 h 2044699"/>
                <a:gd name="connsiteX600" fmla="*/ 161925 w 1263650"/>
                <a:gd name="connsiteY600" fmla="*/ 847725 h 2044699"/>
                <a:gd name="connsiteX601" fmla="*/ 158750 w 1263650"/>
                <a:gd name="connsiteY601" fmla="*/ 860425 h 2044699"/>
                <a:gd name="connsiteX602" fmla="*/ 158750 w 1263650"/>
                <a:gd name="connsiteY602" fmla="*/ 863600 h 2044699"/>
                <a:gd name="connsiteX603" fmla="*/ 158750 w 1263650"/>
                <a:gd name="connsiteY603" fmla="*/ 866775 h 2044699"/>
                <a:gd name="connsiteX604" fmla="*/ 155575 w 1263650"/>
                <a:gd name="connsiteY604" fmla="*/ 876300 h 2044699"/>
                <a:gd name="connsiteX605" fmla="*/ 155575 w 1263650"/>
                <a:gd name="connsiteY605" fmla="*/ 879475 h 2044699"/>
                <a:gd name="connsiteX606" fmla="*/ 155575 w 1263650"/>
                <a:gd name="connsiteY606" fmla="*/ 885825 h 2044699"/>
                <a:gd name="connsiteX607" fmla="*/ 161925 w 1263650"/>
                <a:gd name="connsiteY607" fmla="*/ 895350 h 2044699"/>
                <a:gd name="connsiteX608" fmla="*/ 168275 w 1263650"/>
                <a:gd name="connsiteY608" fmla="*/ 895350 h 2044699"/>
                <a:gd name="connsiteX609" fmla="*/ 168275 w 1263650"/>
                <a:gd name="connsiteY609" fmla="*/ 901700 h 2044699"/>
                <a:gd name="connsiteX610" fmla="*/ 174625 w 1263650"/>
                <a:gd name="connsiteY610" fmla="*/ 904875 h 2044699"/>
                <a:gd name="connsiteX611" fmla="*/ 177800 w 1263650"/>
                <a:gd name="connsiteY611" fmla="*/ 908050 h 2044699"/>
                <a:gd name="connsiteX612" fmla="*/ 180975 w 1263650"/>
                <a:gd name="connsiteY612" fmla="*/ 914400 h 2044699"/>
                <a:gd name="connsiteX613" fmla="*/ 184150 w 1263650"/>
                <a:gd name="connsiteY613" fmla="*/ 914400 h 2044699"/>
                <a:gd name="connsiteX614" fmla="*/ 184150 w 1263650"/>
                <a:gd name="connsiteY614" fmla="*/ 920750 h 2044699"/>
                <a:gd name="connsiteX615" fmla="*/ 187325 w 1263650"/>
                <a:gd name="connsiteY615" fmla="*/ 923925 h 2044699"/>
                <a:gd name="connsiteX616" fmla="*/ 190500 w 1263650"/>
                <a:gd name="connsiteY616" fmla="*/ 927100 h 2044699"/>
                <a:gd name="connsiteX617" fmla="*/ 196850 w 1263650"/>
                <a:gd name="connsiteY617" fmla="*/ 927100 h 2044699"/>
                <a:gd name="connsiteX618" fmla="*/ 200025 w 1263650"/>
                <a:gd name="connsiteY618" fmla="*/ 930275 h 2044699"/>
                <a:gd name="connsiteX619" fmla="*/ 202410 w 1263650"/>
                <a:gd name="connsiteY619" fmla="*/ 927890 h 2044699"/>
                <a:gd name="connsiteX620" fmla="*/ 202410 w 1263650"/>
                <a:gd name="connsiteY620" fmla="*/ 926309 h 2044699"/>
                <a:gd name="connsiteX621" fmla="*/ 200026 w 1263650"/>
                <a:gd name="connsiteY621" fmla="*/ 923925 h 2044699"/>
                <a:gd name="connsiteX622" fmla="*/ 196851 w 1263650"/>
                <a:gd name="connsiteY622" fmla="*/ 920750 h 2044699"/>
                <a:gd name="connsiteX623" fmla="*/ 193676 w 1263650"/>
                <a:gd name="connsiteY623" fmla="*/ 917575 h 2044699"/>
                <a:gd name="connsiteX624" fmla="*/ 193676 w 1263650"/>
                <a:gd name="connsiteY624" fmla="*/ 914400 h 2044699"/>
                <a:gd name="connsiteX625" fmla="*/ 190501 w 1263650"/>
                <a:gd name="connsiteY625" fmla="*/ 914400 h 2044699"/>
                <a:gd name="connsiteX626" fmla="*/ 187326 w 1263650"/>
                <a:gd name="connsiteY626" fmla="*/ 904875 h 2044699"/>
                <a:gd name="connsiteX627" fmla="*/ 187326 w 1263650"/>
                <a:gd name="connsiteY627" fmla="*/ 898525 h 2044699"/>
                <a:gd name="connsiteX628" fmla="*/ 187326 w 1263650"/>
                <a:gd name="connsiteY628" fmla="*/ 889000 h 2044699"/>
                <a:gd name="connsiteX629" fmla="*/ 187326 w 1263650"/>
                <a:gd name="connsiteY629" fmla="*/ 882650 h 2044699"/>
                <a:gd name="connsiteX630" fmla="*/ 187326 w 1263650"/>
                <a:gd name="connsiteY630" fmla="*/ 876300 h 2044699"/>
                <a:gd name="connsiteX631" fmla="*/ 184151 w 1263650"/>
                <a:gd name="connsiteY631" fmla="*/ 873125 h 2044699"/>
                <a:gd name="connsiteX632" fmla="*/ 180976 w 1263650"/>
                <a:gd name="connsiteY632" fmla="*/ 869950 h 2044699"/>
                <a:gd name="connsiteX633" fmla="*/ 177801 w 1263650"/>
                <a:gd name="connsiteY633" fmla="*/ 866775 h 2044699"/>
                <a:gd name="connsiteX634" fmla="*/ 180976 w 1263650"/>
                <a:gd name="connsiteY634" fmla="*/ 866775 h 2044699"/>
                <a:gd name="connsiteX635" fmla="*/ 184151 w 1263650"/>
                <a:gd name="connsiteY635" fmla="*/ 866775 h 2044699"/>
                <a:gd name="connsiteX636" fmla="*/ 184151 w 1263650"/>
                <a:gd name="connsiteY636" fmla="*/ 863600 h 2044699"/>
                <a:gd name="connsiteX637" fmla="*/ 174626 w 1263650"/>
                <a:gd name="connsiteY637" fmla="*/ 860425 h 2044699"/>
                <a:gd name="connsiteX638" fmla="*/ 168276 w 1263650"/>
                <a:gd name="connsiteY638" fmla="*/ 854075 h 2044699"/>
                <a:gd name="connsiteX639" fmla="*/ 168276 w 1263650"/>
                <a:gd name="connsiteY639" fmla="*/ 850900 h 2044699"/>
                <a:gd name="connsiteX640" fmla="*/ 171451 w 1263650"/>
                <a:gd name="connsiteY640" fmla="*/ 847725 h 2044699"/>
                <a:gd name="connsiteX641" fmla="*/ 174626 w 1263650"/>
                <a:gd name="connsiteY641" fmla="*/ 844550 h 2044699"/>
                <a:gd name="connsiteX642" fmla="*/ 177801 w 1263650"/>
                <a:gd name="connsiteY642" fmla="*/ 841375 h 2044699"/>
                <a:gd name="connsiteX643" fmla="*/ 174626 w 1263650"/>
                <a:gd name="connsiteY643" fmla="*/ 835025 h 2044699"/>
                <a:gd name="connsiteX644" fmla="*/ 174626 w 1263650"/>
                <a:gd name="connsiteY644" fmla="*/ 831850 h 2044699"/>
                <a:gd name="connsiteX645" fmla="*/ 174627 w 1263650"/>
                <a:gd name="connsiteY645" fmla="*/ 831850 h 2044699"/>
                <a:gd name="connsiteX646" fmla="*/ 171452 w 1263650"/>
                <a:gd name="connsiteY646" fmla="*/ 828675 h 2044699"/>
                <a:gd name="connsiteX647" fmla="*/ 168277 w 1263650"/>
                <a:gd name="connsiteY647" fmla="*/ 828675 h 2044699"/>
                <a:gd name="connsiteX648" fmla="*/ 165102 w 1263650"/>
                <a:gd name="connsiteY648" fmla="*/ 828675 h 2044699"/>
                <a:gd name="connsiteX649" fmla="*/ 165102 w 1263650"/>
                <a:gd name="connsiteY649" fmla="*/ 825500 h 2044699"/>
                <a:gd name="connsiteX650" fmla="*/ 165102 w 1263650"/>
                <a:gd name="connsiteY650" fmla="*/ 822325 h 2044699"/>
                <a:gd name="connsiteX651" fmla="*/ 165102 w 1263650"/>
                <a:gd name="connsiteY651" fmla="*/ 819150 h 2044699"/>
                <a:gd name="connsiteX652" fmla="*/ 168277 w 1263650"/>
                <a:gd name="connsiteY652" fmla="*/ 819150 h 2044699"/>
                <a:gd name="connsiteX653" fmla="*/ 171452 w 1263650"/>
                <a:gd name="connsiteY653" fmla="*/ 815975 h 2044699"/>
                <a:gd name="connsiteX654" fmla="*/ 174627 w 1263650"/>
                <a:gd name="connsiteY654" fmla="*/ 812800 h 2044699"/>
                <a:gd name="connsiteX655" fmla="*/ 174627 w 1263650"/>
                <a:gd name="connsiteY655" fmla="*/ 809625 h 2044699"/>
                <a:gd name="connsiteX656" fmla="*/ 177802 w 1263650"/>
                <a:gd name="connsiteY656" fmla="*/ 812800 h 2044699"/>
                <a:gd name="connsiteX657" fmla="*/ 184152 w 1263650"/>
                <a:gd name="connsiteY657" fmla="*/ 812800 h 2044699"/>
                <a:gd name="connsiteX658" fmla="*/ 187327 w 1263650"/>
                <a:gd name="connsiteY658" fmla="*/ 809625 h 2044699"/>
                <a:gd name="connsiteX659" fmla="*/ 193677 w 1263650"/>
                <a:gd name="connsiteY659" fmla="*/ 806450 h 2044699"/>
                <a:gd name="connsiteX660" fmla="*/ 196852 w 1263650"/>
                <a:gd name="connsiteY660" fmla="*/ 809625 h 2044699"/>
                <a:gd name="connsiteX661" fmla="*/ 200027 w 1263650"/>
                <a:gd name="connsiteY661" fmla="*/ 812800 h 2044699"/>
                <a:gd name="connsiteX662" fmla="*/ 202410 w 1263650"/>
                <a:gd name="connsiteY662" fmla="*/ 812800 h 2044699"/>
                <a:gd name="connsiteX663" fmla="*/ 202410 w 1263650"/>
                <a:gd name="connsiteY663" fmla="*/ 808043 h 2044699"/>
                <a:gd name="connsiteX664" fmla="*/ 200026 w 1263650"/>
                <a:gd name="connsiteY664" fmla="*/ 803275 h 2044699"/>
                <a:gd name="connsiteX665" fmla="*/ 196851 w 1263650"/>
                <a:gd name="connsiteY665" fmla="*/ 803275 h 2044699"/>
                <a:gd name="connsiteX666" fmla="*/ 193676 w 1263650"/>
                <a:gd name="connsiteY666" fmla="*/ 803275 h 2044699"/>
                <a:gd name="connsiteX667" fmla="*/ 193676 w 1263650"/>
                <a:gd name="connsiteY667" fmla="*/ 800100 h 2044699"/>
                <a:gd name="connsiteX668" fmla="*/ 193676 w 1263650"/>
                <a:gd name="connsiteY668" fmla="*/ 793750 h 2044699"/>
                <a:gd name="connsiteX669" fmla="*/ 193676 w 1263650"/>
                <a:gd name="connsiteY669" fmla="*/ 787400 h 2044699"/>
                <a:gd name="connsiteX670" fmla="*/ 193676 w 1263650"/>
                <a:gd name="connsiteY670" fmla="*/ 784225 h 2044699"/>
                <a:gd name="connsiteX671" fmla="*/ 193676 w 1263650"/>
                <a:gd name="connsiteY671" fmla="*/ 781050 h 2044699"/>
                <a:gd name="connsiteX672" fmla="*/ 190501 w 1263650"/>
                <a:gd name="connsiteY672" fmla="*/ 777875 h 2044699"/>
                <a:gd name="connsiteX673" fmla="*/ 190501 w 1263650"/>
                <a:gd name="connsiteY673" fmla="*/ 774700 h 2044699"/>
                <a:gd name="connsiteX674" fmla="*/ 187326 w 1263650"/>
                <a:gd name="connsiteY674" fmla="*/ 774700 h 2044699"/>
                <a:gd name="connsiteX675" fmla="*/ 184151 w 1263650"/>
                <a:gd name="connsiteY675" fmla="*/ 777875 h 2044699"/>
                <a:gd name="connsiteX676" fmla="*/ 184151 w 1263650"/>
                <a:gd name="connsiteY676" fmla="*/ 774700 h 2044699"/>
                <a:gd name="connsiteX677" fmla="*/ 184150 w 1263650"/>
                <a:gd name="connsiteY677" fmla="*/ 774700 h 2044699"/>
                <a:gd name="connsiteX678" fmla="*/ 184150 w 1263650"/>
                <a:gd name="connsiteY678" fmla="*/ 777874 h 2044699"/>
                <a:gd name="connsiteX679" fmla="*/ 180976 w 1263650"/>
                <a:gd name="connsiteY679" fmla="*/ 774700 h 2044699"/>
                <a:gd name="connsiteX680" fmla="*/ 180976 w 1263650"/>
                <a:gd name="connsiteY680" fmla="*/ 771525 h 2044699"/>
                <a:gd name="connsiteX681" fmla="*/ 180975 w 1263650"/>
                <a:gd name="connsiteY681" fmla="*/ 771525 h 2044699"/>
                <a:gd name="connsiteX682" fmla="*/ 180975 w 1263650"/>
                <a:gd name="connsiteY682" fmla="*/ 774700 h 2044699"/>
                <a:gd name="connsiteX683" fmla="*/ 180975 w 1263650"/>
                <a:gd name="connsiteY683" fmla="*/ 777875 h 2044699"/>
                <a:gd name="connsiteX684" fmla="*/ 180975 w 1263650"/>
                <a:gd name="connsiteY684" fmla="*/ 781050 h 2044699"/>
                <a:gd name="connsiteX685" fmla="*/ 180976 w 1263650"/>
                <a:gd name="connsiteY685" fmla="*/ 781050 h 2044699"/>
                <a:gd name="connsiteX686" fmla="*/ 180976 w 1263650"/>
                <a:gd name="connsiteY686" fmla="*/ 777875 h 2044699"/>
                <a:gd name="connsiteX687" fmla="*/ 180976 w 1263650"/>
                <a:gd name="connsiteY687" fmla="*/ 774701 h 2044699"/>
                <a:gd name="connsiteX688" fmla="*/ 184150 w 1263650"/>
                <a:gd name="connsiteY688" fmla="*/ 777875 h 2044699"/>
                <a:gd name="connsiteX689" fmla="*/ 184150 w 1263650"/>
                <a:gd name="connsiteY689" fmla="*/ 777874 h 2044699"/>
                <a:gd name="connsiteX690" fmla="*/ 184151 w 1263650"/>
                <a:gd name="connsiteY690" fmla="*/ 777875 h 2044699"/>
                <a:gd name="connsiteX691" fmla="*/ 187326 w 1263650"/>
                <a:gd name="connsiteY691" fmla="*/ 781050 h 2044699"/>
                <a:gd name="connsiteX692" fmla="*/ 190501 w 1263650"/>
                <a:gd name="connsiteY692" fmla="*/ 784225 h 2044699"/>
                <a:gd name="connsiteX693" fmla="*/ 190501 w 1263650"/>
                <a:gd name="connsiteY693" fmla="*/ 787400 h 2044699"/>
                <a:gd name="connsiteX694" fmla="*/ 190500 w 1263650"/>
                <a:gd name="connsiteY694" fmla="*/ 787400 h 2044699"/>
                <a:gd name="connsiteX695" fmla="*/ 190500 w 1263650"/>
                <a:gd name="connsiteY695" fmla="*/ 790575 h 2044699"/>
                <a:gd name="connsiteX696" fmla="*/ 190500 w 1263650"/>
                <a:gd name="connsiteY696" fmla="*/ 796925 h 2044699"/>
                <a:gd name="connsiteX697" fmla="*/ 187325 w 1263650"/>
                <a:gd name="connsiteY697" fmla="*/ 793750 h 2044699"/>
                <a:gd name="connsiteX698" fmla="*/ 180975 w 1263650"/>
                <a:gd name="connsiteY698" fmla="*/ 787400 h 2044699"/>
                <a:gd name="connsiteX699" fmla="*/ 177800 w 1263650"/>
                <a:gd name="connsiteY699" fmla="*/ 784225 h 2044699"/>
                <a:gd name="connsiteX700" fmla="*/ 177800 w 1263650"/>
                <a:gd name="connsiteY700" fmla="*/ 781050 h 2044699"/>
                <a:gd name="connsiteX701" fmla="*/ 184150 w 1263650"/>
                <a:gd name="connsiteY701" fmla="*/ 784225 h 2044699"/>
                <a:gd name="connsiteX702" fmla="*/ 184151 w 1263650"/>
                <a:gd name="connsiteY702" fmla="*/ 784225 h 2044699"/>
                <a:gd name="connsiteX703" fmla="*/ 177801 w 1263650"/>
                <a:gd name="connsiteY703" fmla="*/ 781050 h 2044699"/>
                <a:gd name="connsiteX704" fmla="*/ 177800 w 1263650"/>
                <a:gd name="connsiteY704" fmla="*/ 781050 h 2044699"/>
                <a:gd name="connsiteX705" fmla="*/ 174625 w 1263650"/>
                <a:gd name="connsiteY705" fmla="*/ 781050 h 2044699"/>
                <a:gd name="connsiteX706" fmla="*/ 171450 w 1263650"/>
                <a:gd name="connsiteY706" fmla="*/ 781050 h 2044699"/>
                <a:gd name="connsiteX707" fmla="*/ 171450 w 1263650"/>
                <a:gd name="connsiteY707" fmla="*/ 784225 h 2044699"/>
                <a:gd name="connsiteX708" fmla="*/ 168275 w 1263650"/>
                <a:gd name="connsiteY708" fmla="*/ 787400 h 2044699"/>
                <a:gd name="connsiteX709" fmla="*/ 165100 w 1263650"/>
                <a:gd name="connsiteY709" fmla="*/ 787400 h 2044699"/>
                <a:gd name="connsiteX710" fmla="*/ 161925 w 1263650"/>
                <a:gd name="connsiteY710" fmla="*/ 784225 h 2044699"/>
                <a:gd name="connsiteX711" fmla="*/ 158750 w 1263650"/>
                <a:gd name="connsiteY711" fmla="*/ 787400 h 2044699"/>
                <a:gd name="connsiteX712" fmla="*/ 158750 w 1263650"/>
                <a:gd name="connsiteY712" fmla="*/ 793750 h 2044699"/>
                <a:gd name="connsiteX713" fmla="*/ 161925 w 1263650"/>
                <a:gd name="connsiteY713" fmla="*/ 793750 h 2044699"/>
                <a:gd name="connsiteX714" fmla="*/ 158750 w 1263650"/>
                <a:gd name="connsiteY714" fmla="*/ 800100 h 2044699"/>
                <a:gd name="connsiteX715" fmla="*/ 155575 w 1263650"/>
                <a:gd name="connsiteY715" fmla="*/ 803275 h 2044699"/>
                <a:gd name="connsiteX716" fmla="*/ 155575 w 1263650"/>
                <a:gd name="connsiteY716" fmla="*/ 806450 h 2044699"/>
                <a:gd name="connsiteX717" fmla="*/ 161925 w 1263650"/>
                <a:gd name="connsiteY717" fmla="*/ 809625 h 2044699"/>
                <a:gd name="connsiteX718" fmla="*/ 161925 w 1263650"/>
                <a:gd name="connsiteY718" fmla="*/ 812800 h 2044699"/>
                <a:gd name="connsiteX719" fmla="*/ 158750 w 1263650"/>
                <a:gd name="connsiteY719" fmla="*/ 812800 h 2044699"/>
                <a:gd name="connsiteX720" fmla="*/ 152400 w 1263650"/>
                <a:gd name="connsiteY720" fmla="*/ 812800 h 2044699"/>
                <a:gd name="connsiteX721" fmla="*/ 152400 w 1263650"/>
                <a:gd name="connsiteY721" fmla="*/ 815975 h 2044699"/>
                <a:gd name="connsiteX722" fmla="*/ 152400 w 1263650"/>
                <a:gd name="connsiteY722" fmla="*/ 819150 h 2044699"/>
                <a:gd name="connsiteX723" fmla="*/ 149225 w 1263650"/>
                <a:gd name="connsiteY723" fmla="*/ 822325 h 2044699"/>
                <a:gd name="connsiteX724" fmla="*/ 152400 w 1263650"/>
                <a:gd name="connsiteY724" fmla="*/ 822325 h 2044699"/>
                <a:gd name="connsiteX725" fmla="*/ 155575 w 1263650"/>
                <a:gd name="connsiteY725" fmla="*/ 825500 h 2044699"/>
                <a:gd name="connsiteX726" fmla="*/ 155575 w 1263650"/>
                <a:gd name="connsiteY726" fmla="*/ 828675 h 2044699"/>
                <a:gd name="connsiteX727" fmla="*/ 158750 w 1263650"/>
                <a:gd name="connsiteY727" fmla="*/ 831850 h 2044699"/>
                <a:gd name="connsiteX728" fmla="*/ 155575 w 1263650"/>
                <a:gd name="connsiteY728" fmla="*/ 831850 h 2044699"/>
                <a:gd name="connsiteX729" fmla="*/ 155575 w 1263650"/>
                <a:gd name="connsiteY729" fmla="*/ 835025 h 2044699"/>
                <a:gd name="connsiteX730" fmla="*/ 152400 w 1263650"/>
                <a:gd name="connsiteY730" fmla="*/ 835025 h 2044699"/>
                <a:gd name="connsiteX731" fmla="*/ 152400 w 1263650"/>
                <a:gd name="connsiteY731" fmla="*/ 828675 h 2044699"/>
                <a:gd name="connsiteX732" fmla="*/ 149225 w 1263650"/>
                <a:gd name="connsiteY732" fmla="*/ 828675 h 2044699"/>
                <a:gd name="connsiteX733" fmla="*/ 149225 w 1263650"/>
                <a:gd name="connsiteY733" fmla="*/ 838200 h 2044699"/>
                <a:gd name="connsiteX734" fmla="*/ 149225 w 1263650"/>
                <a:gd name="connsiteY734" fmla="*/ 841375 h 2044699"/>
                <a:gd name="connsiteX735" fmla="*/ 146050 w 1263650"/>
                <a:gd name="connsiteY735" fmla="*/ 841375 h 2044699"/>
                <a:gd name="connsiteX736" fmla="*/ 142875 w 1263650"/>
                <a:gd name="connsiteY736" fmla="*/ 841375 h 2044699"/>
                <a:gd name="connsiteX737" fmla="*/ 142875 w 1263650"/>
                <a:gd name="connsiteY737" fmla="*/ 838200 h 2044699"/>
                <a:gd name="connsiteX738" fmla="*/ 127000 w 1263650"/>
                <a:gd name="connsiteY738" fmla="*/ 819150 h 2044699"/>
                <a:gd name="connsiteX739" fmla="*/ 123825 w 1263650"/>
                <a:gd name="connsiteY739" fmla="*/ 815975 h 2044699"/>
                <a:gd name="connsiteX740" fmla="*/ 123825 w 1263650"/>
                <a:gd name="connsiteY740" fmla="*/ 819150 h 2044699"/>
                <a:gd name="connsiteX741" fmla="*/ 120650 w 1263650"/>
                <a:gd name="connsiteY741" fmla="*/ 819150 h 2044699"/>
                <a:gd name="connsiteX742" fmla="*/ 111125 w 1263650"/>
                <a:gd name="connsiteY742" fmla="*/ 806450 h 2044699"/>
                <a:gd name="connsiteX743" fmla="*/ 107950 w 1263650"/>
                <a:gd name="connsiteY743" fmla="*/ 793750 h 2044699"/>
                <a:gd name="connsiteX744" fmla="*/ 95250 w 1263650"/>
                <a:gd name="connsiteY744" fmla="*/ 787400 h 2044699"/>
                <a:gd name="connsiteX745" fmla="*/ 95250 w 1263650"/>
                <a:gd name="connsiteY745" fmla="*/ 781050 h 2044699"/>
                <a:gd name="connsiteX746" fmla="*/ 95250 w 1263650"/>
                <a:gd name="connsiteY746" fmla="*/ 777875 h 2044699"/>
                <a:gd name="connsiteX747" fmla="*/ 88900 w 1263650"/>
                <a:gd name="connsiteY747" fmla="*/ 781050 h 2044699"/>
                <a:gd name="connsiteX748" fmla="*/ 90805 w 1263650"/>
                <a:gd name="connsiteY748" fmla="*/ 784860 h 2044699"/>
                <a:gd name="connsiteX749" fmla="*/ 85725 w 1263650"/>
                <a:gd name="connsiteY749" fmla="*/ 787400 h 2044699"/>
                <a:gd name="connsiteX750" fmla="*/ 85725 w 1263650"/>
                <a:gd name="connsiteY750" fmla="*/ 793750 h 2044699"/>
                <a:gd name="connsiteX751" fmla="*/ 79375 w 1263650"/>
                <a:gd name="connsiteY751" fmla="*/ 790575 h 2044699"/>
                <a:gd name="connsiteX752" fmla="*/ 95250 w 1263650"/>
                <a:gd name="connsiteY752" fmla="*/ 762000 h 2044699"/>
                <a:gd name="connsiteX753" fmla="*/ 95250 w 1263650"/>
                <a:gd name="connsiteY753" fmla="*/ 746125 h 2044699"/>
                <a:gd name="connsiteX754" fmla="*/ 104775 w 1263650"/>
                <a:gd name="connsiteY754" fmla="*/ 771525 h 2044699"/>
                <a:gd name="connsiteX755" fmla="*/ 111125 w 1263650"/>
                <a:gd name="connsiteY755" fmla="*/ 781050 h 2044699"/>
                <a:gd name="connsiteX756" fmla="*/ 101600 w 1263650"/>
                <a:gd name="connsiteY756" fmla="*/ 752475 h 2044699"/>
                <a:gd name="connsiteX757" fmla="*/ 98425 w 1263650"/>
                <a:gd name="connsiteY757" fmla="*/ 746125 h 2044699"/>
                <a:gd name="connsiteX758" fmla="*/ 95250 w 1263650"/>
                <a:gd name="connsiteY758" fmla="*/ 733425 h 2044699"/>
                <a:gd name="connsiteX759" fmla="*/ 92075 w 1263650"/>
                <a:gd name="connsiteY759" fmla="*/ 730250 h 2044699"/>
                <a:gd name="connsiteX760" fmla="*/ 88900 w 1263650"/>
                <a:gd name="connsiteY760" fmla="*/ 730250 h 2044699"/>
                <a:gd name="connsiteX761" fmla="*/ 85725 w 1263650"/>
                <a:gd name="connsiteY761" fmla="*/ 733425 h 2044699"/>
                <a:gd name="connsiteX762" fmla="*/ 85725 w 1263650"/>
                <a:gd name="connsiteY762" fmla="*/ 730250 h 2044699"/>
                <a:gd name="connsiteX763" fmla="*/ 85725 w 1263650"/>
                <a:gd name="connsiteY763" fmla="*/ 727075 h 2044699"/>
                <a:gd name="connsiteX764" fmla="*/ 85725 w 1263650"/>
                <a:gd name="connsiteY764" fmla="*/ 717550 h 2044699"/>
                <a:gd name="connsiteX765" fmla="*/ 85725 w 1263650"/>
                <a:gd name="connsiteY765" fmla="*/ 708025 h 2044699"/>
                <a:gd name="connsiteX766" fmla="*/ 82550 w 1263650"/>
                <a:gd name="connsiteY766" fmla="*/ 704850 h 2044699"/>
                <a:gd name="connsiteX767" fmla="*/ 82550 w 1263650"/>
                <a:gd name="connsiteY767" fmla="*/ 701675 h 2044699"/>
                <a:gd name="connsiteX768" fmla="*/ 60325 w 1263650"/>
                <a:gd name="connsiteY768" fmla="*/ 673100 h 2044699"/>
                <a:gd name="connsiteX769" fmla="*/ 50800 w 1263650"/>
                <a:gd name="connsiteY769" fmla="*/ 641350 h 2044699"/>
                <a:gd name="connsiteX770" fmla="*/ 38100 w 1263650"/>
                <a:gd name="connsiteY770" fmla="*/ 625475 h 2044699"/>
                <a:gd name="connsiteX771" fmla="*/ 31750 w 1263650"/>
                <a:gd name="connsiteY771" fmla="*/ 615950 h 2044699"/>
                <a:gd name="connsiteX772" fmla="*/ 22225 w 1263650"/>
                <a:gd name="connsiteY772" fmla="*/ 590550 h 2044699"/>
                <a:gd name="connsiteX773" fmla="*/ 22225 w 1263650"/>
                <a:gd name="connsiteY773" fmla="*/ 584200 h 2044699"/>
                <a:gd name="connsiteX774" fmla="*/ 28575 w 1263650"/>
                <a:gd name="connsiteY774" fmla="*/ 581025 h 2044699"/>
                <a:gd name="connsiteX775" fmla="*/ 31750 w 1263650"/>
                <a:gd name="connsiteY775" fmla="*/ 568325 h 2044699"/>
                <a:gd name="connsiteX776" fmla="*/ 31750 w 1263650"/>
                <a:gd name="connsiteY776" fmla="*/ 552450 h 2044699"/>
                <a:gd name="connsiteX777" fmla="*/ 28575 w 1263650"/>
                <a:gd name="connsiteY777" fmla="*/ 536575 h 2044699"/>
                <a:gd name="connsiteX778" fmla="*/ 28575 w 1263650"/>
                <a:gd name="connsiteY778" fmla="*/ 508000 h 2044699"/>
                <a:gd name="connsiteX779" fmla="*/ 38100 w 1263650"/>
                <a:gd name="connsiteY779" fmla="*/ 482600 h 2044699"/>
                <a:gd name="connsiteX780" fmla="*/ 47625 w 1263650"/>
                <a:gd name="connsiteY780" fmla="*/ 473075 h 2044699"/>
                <a:gd name="connsiteX781" fmla="*/ 47625 w 1263650"/>
                <a:gd name="connsiteY781" fmla="*/ 463550 h 2044699"/>
                <a:gd name="connsiteX782" fmla="*/ 50800 w 1263650"/>
                <a:gd name="connsiteY782" fmla="*/ 447675 h 2044699"/>
                <a:gd name="connsiteX783" fmla="*/ 47625 w 1263650"/>
                <a:gd name="connsiteY783" fmla="*/ 438150 h 2044699"/>
                <a:gd name="connsiteX784" fmla="*/ 47625 w 1263650"/>
                <a:gd name="connsiteY784" fmla="*/ 419100 h 2044699"/>
                <a:gd name="connsiteX785" fmla="*/ 44450 w 1263650"/>
                <a:gd name="connsiteY785" fmla="*/ 409575 h 2044699"/>
                <a:gd name="connsiteX786" fmla="*/ 41275 w 1263650"/>
                <a:gd name="connsiteY786" fmla="*/ 400050 h 2044699"/>
                <a:gd name="connsiteX787" fmla="*/ 34925 w 1263650"/>
                <a:gd name="connsiteY787" fmla="*/ 381000 h 2044699"/>
                <a:gd name="connsiteX788" fmla="*/ 31750 w 1263650"/>
                <a:gd name="connsiteY788" fmla="*/ 381000 h 2044699"/>
                <a:gd name="connsiteX789" fmla="*/ 31750 w 1263650"/>
                <a:gd name="connsiteY789" fmla="*/ 374650 h 2044699"/>
                <a:gd name="connsiteX790" fmla="*/ 25400 w 1263650"/>
                <a:gd name="connsiteY790" fmla="*/ 374650 h 2044699"/>
                <a:gd name="connsiteX791" fmla="*/ 28575 w 1263650"/>
                <a:gd name="connsiteY791" fmla="*/ 361950 h 2044699"/>
                <a:gd name="connsiteX792" fmla="*/ 25400 w 1263650"/>
                <a:gd name="connsiteY792" fmla="*/ 358775 h 2044699"/>
                <a:gd name="connsiteX793" fmla="*/ 19050 w 1263650"/>
                <a:gd name="connsiteY793" fmla="*/ 352425 h 2044699"/>
                <a:gd name="connsiteX794" fmla="*/ 0 w 1263650"/>
                <a:gd name="connsiteY794" fmla="*/ 320675 h 2044699"/>
                <a:gd name="connsiteX795" fmla="*/ 3175 w 1263650"/>
                <a:gd name="connsiteY795" fmla="*/ 307975 h 2044699"/>
                <a:gd name="connsiteX796" fmla="*/ 3175 w 1263650"/>
                <a:gd name="connsiteY796" fmla="*/ 282575 h 2044699"/>
                <a:gd name="connsiteX797" fmla="*/ 12700 w 1263650"/>
                <a:gd name="connsiteY797" fmla="*/ 263525 h 2044699"/>
                <a:gd name="connsiteX798" fmla="*/ 22225 w 1263650"/>
                <a:gd name="connsiteY798" fmla="*/ 254000 h 2044699"/>
                <a:gd name="connsiteX799" fmla="*/ 22225 w 1263650"/>
                <a:gd name="connsiteY799" fmla="*/ 250825 h 2044699"/>
                <a:gd name="connsiteX800" fmla="*/ 25400 w 1263650"/>
                <a:gd name="connsiteY800" fmla="*/ 250825 h 2044699"/>
                <a:gd name="connsiteX801" fmla="*/ 34925 w 1263650"/>
                <a:gd name="connsiteY801" fmla="*/ 234950 h 2044699"/>
                <a:gd name="connsiteX802" fmla="*/ 38100 w 1263650"/>
                <a:gd name="connsiteY802" fmla="*/ 231775 h 2044699"/>
                <a:gd name="connsiteX803" fmla="*/ 41275 w 1263650"/>
                <a:gd name="connsiteY803" fmla="*/ 231775 h 2044699"/>
                <a:gd name="connsiteX804" fmla="*/ 41275 w 1263650"/>
                <a:gd name="connsiteY804" fmla="*/ 234950 h 2044699"/>
                <a:gd name="connsiteX805" fmla="*/ 38100 w 1263650"/>
                <a:gd name="connsiteY805" fmla="*/ 238125 h 2044699"/>
                <a:gd name="connsiteX806" fmla="*/ 34925 w 1263650"/>
                <a:gd name="connsiteY806" fmla="*/ 238125 h 2044699"/>
                <a:gd name="connsiteX807" fmla="*/ 34925 w 1263650"/>
                <a:gd name="connsiteY807" fmla="*/ 241300 h 2044699"/>
                <a:gd name="connsiteX808" fmla="*/ 38100 w 1263650"/>
                <a:gd name="connsiteY808" fmla="*/ 244475 h 2044699"/>
                <a:gd name="connsiteX809" fmla="*/ 41275 w 1263650"/>
                <a:gd name="connsiteY809" fmla="*/ 244475 h 2044699"/>
                <a:gd name="connsiteX810" fmla="*/ 41275 w 1263650"/>
                <a:gd name="connsiteY810" fmla="*/ 241300 h 2044699"/>
                <a:gd name="connsiteX811" fmla="*/ 44450 w 1263650"/>
                <a:gd name="connsiteY811" fmla="*/ 238125 h 2044699"/>
                <a:gd name="connsiteX812" fmla="*/ 44450 w 1263650"/>
                <a:gd name="connsiteY812" fmla="*/ 234950 h 2044699"/>
                <a:gd name="connsiteX813" fmla="*/ 47625 w 1263650"/>
                <a:gd name="connsiteY813" fmla="*/ 231775 h 2044699"/>
                <a:gd name="connsiteX814" fmla="*/ 50800 w 1263650"/>
                <a:gd name="connsiteY814" fmla="*/ 228600 h 2044699"/>
                <a:gd name="connsiteX815" fmla="*/ 53975 w 1263650"/>
                <a:gd name="connsiteY815" fmla="*/ 228600 h 2044699"/>
                <a:gd name="connsiteX816" fmla="*/ 57150 w 1263650"/>
                <a:gd name="connsiteY816" fmla="*/ 225425 h 2044699"/>
                <a:gd name="connsiteX817" fmla="*/ 60325 w 1263650"/>
                <a:gd name="connsiteY817" fmla="*/ 225425 h 2044699"/>
                <a:gd name="connsiteX818" fmla="*/ 63500 w 1263650"/>
                <a:gd name="connsiteY818" fmla="*/ 222250 h 2044699"/>
                <a:gd name="connsiteX819" fmla="*/ 66675 w 1263650"/>
                <a:gd name="connsiteY819" fmla="*/ 222250 h 2044699"/>
                <a:gd name="connsiteX820" fmla="*/ 66675 w 1263650"/>
                <a:gd name="connsiteY820" fmla="*/ 219075 h 2044699"/>
                <a:gd name="connsiteX821" fmla="*/ 63500 w 1263650"/>
                <a:gd name="connsiteY821" fmla="*/ 219075 h 2044699"/>
                <a:gd name="connsiteX822" fmla="*/ 63500 w 1263650"/>
                <a:gd name="connsiteY822" fmla="*/ 215900 h 2044699"/>
                <a:gd name="connsiteX823" fmla="*/ 57150 w 1263650"/>
                <a:gd name="connsiteY823" fmla="*/ 215900 h 2044699"/>
                <a:gd name="connsiteX824" fmla="*/ 57150 w 1263650"/>
                <a:gd name="connsiteY824" fmla="*/ 219075 h 2044699"/>
                <a:gd name="connsiteX825" fmla="*/ 53975 w 1263650"/>
                <a:gd name="connsiteY825" fmla="*/ 219075 h 2044699"/>
                <a:gd name="connsiteX826" fmla="*/ 47625 w 1263650"/>
                <a:gd name="connsiteY826" fmla="*/ 228600 h 2044699"/>
                <a:gd name="connsiteX827" fmla="*/ 44450 w 1263650"/>
                <a:gd name="connsiteY827" fmla="*/ 228600 h 2044699"/>
                <a:gd name="connsiteX828" fmla="*/ 41275 w 1263650"/>
                <a:gd name="connsiteY828" fmla="*/ 225425 h 2044699"/>
                <a:gd name="connsiteX829" fmla="*/ 44450 w 1263650"/>
                <a:gd name="connsiteY829" fmla="*/ 222250 h 2044699"/>
                <a:gd name="connsiteX830" fmla="*/ 47625 w 1263650"/>
                <a:gd name="connsiteY830" fmla="*/ 215900 h 2044699"/>
                <a:gd name="connsiteX831" fmla="*/ 66675 w 1263650"/>
                <a:gd name="connsiteY831" fmla="*/ 193675 h 2044699"/>
                <a:gd name="connsiteX832" fmla="*/ 69850 w 1263650"/>
                <a:gd name="connsiteY832" fmla="*/ 184150 h 2044699"/>
                <a:gd name="connsiteX833" fmla="*/ 69850 w 1263650"/>
                <a:gd name="connsiteY833" fmla="*/ 177800 h 2044699"/>
                <a:gd name="connsiteX834" fmla="*/ 73025 w 1263650"/>
                <a:gd name="connsiteY834" fmla="*/ 165100 h 2044699"/>
                <a:gd name="connsiteX835" fmla="*/ 76200 w 1263650"/>
                <a:gd name="connsiteY835" fmla="*/ 155575 h 2044699"/>
                <a:gd name="connsiteX836" fmla="*/ 95250 w 1263650"/>
                <a:gd name="connsiteY836" fmla="*/ 120650 h 2044699"/>
                <a:gd name="connsiteX837" fmla="*/ 98425 w 1263650"/>
                <a:gd name="connsiteY837" fmla="*/ 104775 h 2044699"/>
                <a:gd name="connsiteX838" fmla="*/ 98425 w 1263650"/>
                <a:gd name="connsiteY838" fmla="*/ 92075 h 2044699"/>
                <a:gd name="connsiteX839" fmla="*/ 104775 w 1263650"/>
                <a:gd name="connsiteY839" fmla="*/ 92075 h 2044699"/>
                <a:gd name="connsiteX840" fmla="*/ 98425 w 1263650"/>
                <a:gd name="connsiteY840" fmla="*/ 88900 h 2044699"/>
                <a:gd name="connsiteX841" fmla="*/ 101600 w 1263650"/>
                <a:gd name="connsiteY841" fmla="*/ 53975 h 2044699"/>
                <a:gd name="connsiteX842" fmla="*/ 92075 w 1263650"/>
                <a:gd name="connsiteY842" fmla="*/ 50800 h 2044699"/>
                <a:gd name="connsiteX843" fmla="*/ 88900 w 1263650"/>
                <a:gd name="connsiteY843" fmla="*/ 41275 h 2044699"/>
                <a:gd name="connsiteX844" fmla="*/ 98425 w 1263650"/>
                <a:gd name="connsiteY844" fmla="*/ 28575 h 2044699"/>
                <a:gd name="connsiteX845" fmla="*/ 104775 w 1263650"/>
                <a:gd name="connsiteY845" fmla="*/ 15875 h 2044699"/>
                <a:gd name="connsiteX846" fmla="*/ 104775 w 1263650"/>
                <a:gd name="connsiteY846" fmla="*/ 12700 h 2044699"/>
                <a:gd name="connsiteX847" fmla="*/ 104775 w 1263650"/>
                <a:gd name="connsiteY847" fmla="*/ 0 h 2044699"/>
                <a:gd name="connsiteX0" fmla="*/ 654050 w 1263650"/>
                <a:gd name="connsiteY0" fmla="*/ 1784349 h 2044699"/>
                <a:gd name="connsiteX1" fmla="*/ 657225 w 1263650"/>
                <a:gd name="connsiteY1" fmla="*/ 1784349 h 2044699"/>
                <a:gd name="connsiteX2" fmla="*/ 657225 w 1263650"/>
                <a:gd name="connsiteY2" fmla="*/ 1787524 h 2044699"/>
                <a:gd name="connsiteX3" fmla="*/ 654050 w 1263650"/>
                <a:gd name="connsiteY3" fmla="*/ 1787524 h 2044699"/>
                <a:gd name="connsiteX4" fmla="*/ 654050 w 1263650"/>
                <a:gd name="connsiteY4" fmla="*/ 1784349 h 2044699"/>
                <a:gd name="connsiteX5" fmla="*/ 320675 w 1263650"/>
                <a:gd name="connsiteY5" fmla="*/ 1441449 h 2044699"/>
                <a:gd name="connsiteX6" fmla="*/ 320678 w 1263650"/>
                <a:gd name="connsiteY6" fmla="*/ 1441452 h 2044699"/>
                <a:gd name="connsiteX7" fmla="*/ 320678 w 1263650"/>
                <a:gd name="connsiteY7" fmla="*/ 1441449 h 2044699"/>
                <a:gd name="connsiteX8" fmla="*/ 320675 w 1263650"/>
                <a:gd name="connsiteY8" fmla="*/ 1441449 h 2044699"/>
                <a:gd name="connsiteX9" fmla="*/ 200026 w 1263650"/>
                <a:gd name="connsiteY9" fmla="*/ 857250 h 2044699"/>
                <a:gd name="connsiteX10" fmla="*/ 202410 w 1263650"/>
                <a:gd name="connsiteY10" fmla="*/ 859634 h 2044699"/>
                <a:gd name="connsiteX11" fmla="*/ 202410 w 1263650"/>
                <a:gd name="connsiteY11" fmla="*/ 859633 h 2044699"/>
                <a:gd name="connsiteX12" fmla="*/ 200027 w 1263650"/>
                <a:gd name="connsiteY12" fmla="*/ 857250 h 2044699"/>
                <a:gd name="connsiteX13" fmla="*/ 200026 w 1263650"/>
                <a:gd name="connsiteY13" fmla="*/ 857250 h 2044699"/>
                <a:gd name="connsiteX14" fmla="*/ 193676 w 1263650"/>
                <a:gd name="connsiteY14" fmla="*/ 854075 h 2044699"/>
                <a:gd name="connsiteX15" fmla="*/ 193676 w 1263650"/>
                <a:gd name="connsiteY15" fmla="*/ 857250 h 2044699"/>
                <a:gd name="connsiteX16" fmla="*/ 193677 w 1263650"/>
                <a:gd name="connsiteY16" fmla="*/ 857250 h 2044699"/>
                <a:gd name="connsiteX17" fmla="*/ 193677 w 1263650"/>
                <a:gd name="connsiteY17" fmla="*/ 854075 h 2044699"/>
                <a:gd name="connsiteX18" fmla="*/ 193676 w 1263650"/>
                <a:gd name="connsiteY18" fmla="*/ 854075 h 2044699"/>
                <a:gd name="connsiteX19" fmla="*/ 190501 w 1263650"/>
                <a:gd name="connsiteY19" fmla="*/ 847724 h 2044699"/>
                <a:gd name="connsiteX20" fmla="*/ 190501 w 1263650"/>
                <a:gd name="connsiteY20" fmla="*/ 847725 h 2044699"/>
                <a:gd name="connsiteX21" fmla="*/ 190501 w 1263650"/>
                <a:gd name="connsiteY21" fmla="*/ 850900 h 2044699"/>
                <a:gd name="connsiteX22" fmla="*/ 190501 w 1263650"/>
                <a:gd name="connsiteY22" fmla="*/ 854075 h 2044699"/>
                <a:gd name="connsiteX23" fmla="*/ 190502 w 1263650"/>
                <a:gd name="connsiteY23" fmla="*/ 854075 h 2044699"/>
                <a:gd name="connsiteX24" fmla="*/ 190502 w 1263650"/>
                <a:gd name="connsiteY24" fmla="*/ 850900 h 2044699"/>
                <a:gd name="connsiteX25" fmla="*/ 190502 w 1263650"/>
                <a:gd name="connsiteY25" fmla="*/ 847725 h 2044699"/>
                <a:gd name="connsiteX26" fmla="*/ 190501 w 1263650"/>
                <a:gd name="connsiteY26" fmla="*/ 847724 h 2044699"/>
                <a:gd name="connsiteX27" fmla="*/ 187326 w 1263650"/>
                <a:gd name="connsiteY27" fmla="*/ 838200 h 2044699"/>
                <a:gd name="connsiteX28" fmla="*/ 187326 w 1263650"/>
                <a:gd name="connsiteY28" fmla="*/ 841375 h 2044699"/>
                <a:gd name="connsiteX29" fmla="*/ 187326 w 1263650"/>
                <a:gd name="connsiteY29" fmla="*/ 844550 h 2044699"/>
                <a:gd name="connsiteX30" fmla="*/ 187327 w 1263650"/>
                <a:gd name="connsiteY30" fmla="*/ 844550 h 2044699"/>
                <a:gd name="connsiteX31" fmla="*/ 187327 w 1263650"/>
                <a:gd name="connsiteY31" fmla="*/ 841375 h 2044699"/>
                <a:gd name="connsiteX32" fmla="*/ 187327 w 1263650"/>
                <a:gd name="connsiteY32" fmla="*/ 838200 h 2044699"/>
                <a:gd name="connsiteX33" fmla="*/ 187326 w 1263650"/>
                <a:gd name="connsiteY33" fmla="*/ 838200 h 2044699"/>
                <a:gd name="connsiteX34" fmla="*/ 184151 w 1263650"/>
                <a:gd name="connsiteY34" fmla="*/ 835025 h 2044699"/>
                <a:gd name="connsiteX35" fmla="*/ 184151 w 1263650"/>
                <a:gd name="connsiteY35" fmla="*/ 838200 h 2044699"/>
                <a:gd name="connsiteX36" fmla="*/ 184152 w 1263650"/>
                <a:gd name="connsiteY36" fmla="*/ 838200 h 2044699"/>
                <a:gd name="connsiteX37" fmla="*/ 184152 w 1263650"/>
                <a:gd name="connsiteY37" fmla="*/ 835025 h 2044699"/>
                <a:gd name="connsiteX38" fmla="*/ 184151 w 1263650"/>
                <a:gd name="connsiteY38" fmla="*/ 835025 h 2044699"/>
                <a:gd name="connsiteX39" fmla="*/ 177801 w 1263650"/>
                <a:gd name="connsiteY39" fmla="*/ 831850 h 2044699"/>
                <a:gd name="connsiteX40" fmla="*/ 177801 w 1263650"/>
                <a:gd name="connsiteY40" fmla="*/ 835025 h 2044699"/>
                <a:gd name="connsiteX41" fmla="*/ 177802 w 1263650"/>
                <a:gd name="connsiteY41" fmla="*/ 835025 h 2044699"/>
                <a:gd name="connsiteX42" fmla="*/ 177802 w 1263650"/>
                <a:gd name="connsiteY42" fmla="*/ 831850 h 2044699"/>
                <a:gd name="connsiteX43" fmla="*/ 177801 w 1263650"/>
                <a:gd name="connsiteY43" fmla="*/ 831850 h 2044699"/>
                <a:gd name="connsiteX44" fmla="*/ 187325 w 1263650"/>
                <a:gd name="connsiteY44" fmla="*/ 784225 h 2044699"/>
                <a:gd name="connsiteX45" fmla="*/ 187325 w 1263650"/>
                <a:gd name="connsiteY45" fmla="*/ 787400 h 2044699"/>
                <a:gd name="connsiteX46" fmla="*/ 187326 w 1263650"/>
                <a:gd name="connsiteY46" fmla="*/ 787400 h 2044699"/>
                <a:gd name="connsiteX47" fmla="*/ 187326 w 1263650"/>
                <a:gd name="connsiteY47" fmla="*/ 784225 h 2044699"/>
                <a:gd name="connsiteX48" fmla="*/ 187325 w 1263650"/>
                <a:gd name="connsiteY48" fmla="*/ 784225 h 2044699"/>
                <a:gd name="connsiteX49" fmla="*/ 92075 w 1263650"/>
                <a:gd name="connsiteY49" fmla="*/ 784225 h 2044699"/>
                <a:gd name="connsiteX50" fmla="*/ 92075 w 1263650"/>
                <a:gd name="connsiteY50" fmla="*/ 787400 h 2044699"/>
                <a:gd name="connsiteX51" fmla="*/ 90805 w 1263650"/>
                <a:gd name="connsiteY51" fmla="*/ 784860 h 2044699"/>
                <a:gd name="connsiteX52" fmla="*/ 92075 w 1263650"/>
                <a:gd name="connsiteY52" fmla="*/ 784225 h 2044699"/>
                <a:gd name="connsiteX53" fmla="*/ 180975 w 1263650"/>
                <a:gd name="connsiteY53" fmla="*/ 774700 h 2044699"/>
                <a:gd name="connsiteX54" fmla="*/ 180976 w 1263650"/>
                <a:gd name="connsiteY54" fmla="*/ 774700 h 2044699"/>
                <a:gd name="connsiteX55" fmla="*/ 180976 w 1263650"/>
                <a:gd name="connsiteY55" fmla="*/ 774701 h 2044699"/>
                <a:gd name="connsiteX56" fmla="*/ 180975 w 1263650"/>
                <a:gd name="connsiteY56" fmla="*/ 774700 h 2044699"/>
                <a:gd name="connsiteX57" fmla="*/ 184150 w 1263650"/>
                <a:gd name="connsiteY57" fmla="*/ 769937 h 2044699"/>
                <a:gd name="connsiteX58" fmla="*/ 184150 w 1263650"/>
                <a:gd name="connsiteY58" fmla="*/ 771525 h 2044699"/>
                <a:gd name="connsiteX59" fmla="*/ 184151 w 1263650"/>
                <a:gd name="connsiteY59" fmla="*/ 771525 h 2044699"/>
                <a:gd name="connsiteX60" fmla="*/ 184151 w 1263650"/>
                <a:gd name="connsiteY60" fmla="*/ 769937 h 2044699"/>
                <a:gd name="connsiteX61" fmla="*/ 184150 w 1263650"/>
                <a:gd name="connsiteY61" fmla="*/ 769937 h 2044699"/>
                <a:gd name="connsiteX62" fmla="*/ 555626 w 1263650"/>
                <a:gd name="connsiteY62" fmla="*/ 641350 h 2044699"/>
                <a:gd name="connsiteX63" fmla="*/ 561975 w 1263650"/>
                <a:gd name="connsiteY63" fmla="*/ 644525 h 2044699"/>
                <a:gd name="connsiteX64" fmla="*/ 561976 w 1263650"/>
                <a:gd name="connsiteY64" fmla="*/ 644525 h 2044699"/>
                <a:gd name="connsiteX65" fmla="*/ 555626 w 1263650"/>
                <a:gd name="connsiteY65" fmla="*/ 641350 h 2044699"/>
                <a:gd name="connsiteX66" fmla="*/ 104775 w 1263650"/>
                <a:gd name="connsiteY66" fmla="*/ 0 h 2044699"/>
                <a:gd name="connsiteX67" fmla="*/ 107950 w 1263650"/>
                <a:gd name="connsiteY67" fmla="*/ 3175 h 2044699"/>
                <a:gd name="connsiteX68" fmla="*/ 114300 w 1263650"/>
                <a:gd name="connsiteY68" fmla="*/ 3175 h 2044699"/>
                <a:gd name="connsiteX69" fmla="*/ 123825 w 1263650"/>
                <a:gd name="connsiteY69" fmla="*/ 6350 h 2044699"/>
                <a:gd name="connsiteX70" fmla="*/ 133350 w 1263650"/>
                <a:gd name="connsiteY70" fmla="*/ 9525 h 2044699"/>
                <a:gd name="connsiteX71" fmla="*/ 136525 w 1263650"/>
                <a:gd name="connsiteY71" fmla="*/ 9525 h 2044699"/>
                <a:gd name="connsiteX72" fmla="*/ 146050 w 1263650"/>
                <a:gd name="connsiteY72" fmla="*/ 12700 h 2044699"/>
                <a:gd name="connsiteX73" fmla="*/ 155575 w 1263650"/>
                <a:gd name="connsiteY73" fmla="*/ 15875 h 2044699"/>
                <a:gd name="connsiteX74" fmla="*/ 158750 w 1263650"/>
                <a:gd name="connsiteY74" fmla="*/ 15875 h 2044699"/>
                <a:gd name="connsiteX75" fmla="*/ 161925 w 1263650"/>
                <a:gd name="connsiteY75" fmla="*/ 15875 h 2044699"/>
                <a:gd name="connsiteX76" fmla="*/ 180975 w 1263650"/>
                <a:gd name="connsiteY76" fmla="*/ 22225 h 2044699"/>
                <a:gd name="connsiteX77" fmla="*/ 190500 w 1263650"/>
                <a:gd name="connsiteY77" fmla="*/ 22225 h 2044699"/>
                <a:gd name="connsiteX78" fmla="*/ 200025 w 1263650"/>
                <a:gd name="connsiteY78" fmla="*/ 25400 h 2044699"/>
                <a:gd name="connsiteX79" fmla="*/ 203200 w 1263650"/>
                <a:gd name="connsiteY79" fmla="*/ 28575 h 2044699"/>
                <a:gd name="connsiteX80" fmla="*/ 215900 w 1263650"/>
                <a:gd name="connsiteY80" fmla="*/ 28575 h 2044699"/>
                <a:gd name="connsiteX81" fmla="*/ 215900 w 1263650"/>
                <a:gd name="connsiteY81" fmla="*/ 31750 h 2044699"/>
                <a:gd name="connsiteX82" fmla="*/ 219075 w 1263650"/>
                <a:gd name="connsiteY82" fmla="*/ 31750 h 2044699"/>
                <a:gd name="connsiteX83" fmla="*/ 222250 w 1263650"/>
                <a:gd name="connsiteY83" fmla="*/ 31750 h 2044699"/>
                <a:gd name="connsiteX84" fmla="*/ 225425 w 1263650"/>
                <a:gd name="connsiteY84" fmla="*/ 31750 h 2044699"/>
                <a:gd name="connsiteX85" fmla="*/ 228600 w 1263650"/>
                <a:gd name="connsiteY85" fmla="*/ 31750 h 2044699"/>
                <a:gd name="connsiteX86" fmla="*/ 231775 w 1263650"/>
                <a:gd name="connsiteY86" fmla="*/ 34925 h 2044699"/>
                <a:gd name="connsiteX87" fmla="*/ 238125 w 1263650"/>
                <a:gd name="connsiteY87" fmla="*/ 34925 h 2044699"/>
                <a:gd name="connsiteX88" fmla="*/ 247650 w 1263650"/>
                <a:gd name="connsiteY88" fmla="*/ 38100 h 2044699"/>
                <a:gd name="connsiteX89" fmla="*/ 263525 w 1263650"/>
                <a:gd name="connsiteY89" fmla="*/ 41275 h 2044699"/>
                <a:gd name="connsiteX90" fmla="*/ 269875 w 1263650"/>
                <a:gd name="connsiteY90" fmla="*/ 44450 h 2044699"/>
                <a:gd name="connsiteX91" fmla="*/ 282575 w 1263650"/>
                <a:gd name="connsiteY91" fmla="*/ 47625 h 2044699"/>
                <a:gd name="connsiteX92" fmla="*/ 307975 w 1263650"/>
                <a:gd name="connsiteY92" fmla="*/ 53975 h 2044699"/>
                <a:gd name="connsiteX93" fmla="*/ 314325 w 1263650"/>
                <a:gd name="connsiteY93" fmla="*/ 53975 h 2044699"/>
                <a:gd name="connsiteX94" fmla="*/ 320675 w 1263650"/>
                <a:gd name="connsiteY94" fmla="*/ 57150 h 2044699"/>
                <a:gd name="connsiteX95" fmla="*/ 327025 w 1263650"/>
                <a:gd name="connsiteY95" fmla="*/ 57150 h 2044699"/>
                <a:gd name="connsiteX96" fmla="*/ 346075 w 1263650"/>
                <a:gd name="connsiteY96" fmla="*/ 60325 h 2044699"/>
                <a:gd name="connsiteX97" fmla="*/ 355600 w 1263650"/>
                <a:gd name="connsiteY97" fmla="*/ 63500 h 2044699"/>
                <a:gd name="connsiteX98" fmla="*/ 365125 w 1263650"/>
                <a:gd name="connsiteY98" fmla="*/ 66675 h 2044699"/>
                <a:gd name="connsiteX99" fmla="*/ 368300 w 1263650"/>
                <a:gd name="connsiteY99" fmla="*/ 66675 h 2044699"/>
                <a:gd name="connsiteX100" fmla="*/ 371475 w 1263650"/>
                <a:gd name="connsiteY100" fmla="*/ 66675 h 2044699"/>
                <a:gd name="connsiteX101" fmla="*/ 393700 w 1263650"/>
                <a:gd name="connsiteY101" fmla="*/ 73025 h 2044699"/>
                <a:gd name="connsiteX102" fmla="*/ 460375 w 1263650"/>
                <a:gd name="connsiteY102" fmla="*/ 92075 h 2044699"/>
                <a:gd name="connsiteX103" fmla="*/ 473075 w 1263650"/>
                <a:gd name="connsiteY103" fmla="*/ 95250 h 2044699"/>
                <a:gd name="connsiteX104" fmla="*/ 482600 w 1263650"/>
                <a:gd name="connsiteY104" fmla="*/ 98425 h 2044699"/>
                <a:gd name="connsiteX105" fmla="*/ 485775 w 1263650"/>
                <a:gd name="connsiteY105" fmla="*/ 98425 h 2044699"/>
                <a:gd name="connsiteX106" fmla="*/ 498475 w 1263650"/>
                <a:gd name="connsiteY106" fmla="*/ 101600 h 2044699"/>
                <a:gd name="connsiteX107" fmla="*/ 501650 w 1263650"/>
                <a:gd name="connsiteY107" fmla="*/ 101600 h 2044699"/>
                <a:gd name="connsiteX108" fmla="*/ 508000 w 1263650"/>
                <a:gd name="connsiteY108" fmla="*/ 101600 h 2044699"/>
                <a:gd name="connsiteX109" fmla="*/ 523875 w 1263650"/>
                <a:gd name="connsiteY109" fmla="*/ 107950 h 2044699"/>
                <a:gd name="connsiteX110" fmla="*/ 527050 w 1263650"/>
                <a:gd name="connsiteY110" fmla="*/ 107950 h 2044699"/>
                <a:gd name="connsiteX111" fmla="*/ 530225 w 1263650"/>
                <a:gd name="connsiteY111" fmla="*/ 107950 h 2044699"/>
                <a:gd name="connsiteX112" fmla="*/ 539750 w 1263650"/>
                <a:gd name="connsiteY112" fmla="*/ 111125 h 2044699"/>
                <a:gd name="connsiteX113" fmla="*/ 542925 w 1263650"/>
                <a:gd name="connsiteY113" fmla="*/ 111125 h 2044699"/>
                <a:gd name="connsiteX114" fmla="*/ 546100 w 1263650"/>
                <a:gd name="connsiteY114" fmla="*/ 111125 h 2044699"/>
                <a:gd name="connsiteX115" fmla="*/ 549275 w 1263650"/>
                <a:gd name="connsiteY115" fmla="*/ 114300 h 2044699"/>
                <a:gd name="connsiteX116" fmla="*/ 552450 w 1263650"/>
                <a:gd name="connsiteY116" fmla="*/ 114300 h 2044699"/>
                <a:gd name="connsiteX117" fmla="*/ 555625 w 1263650"/>
                <a:gd name="connsiteY117" fmla="*/ 114300 h 2044699"/>
                <a:gd name="connsiteX118" fmla="*/ 558800 w 1263650"/>
                <a:gd name="connsiteY118" fmla="*/ 114300 h 2044699"/>
                <a:gd name="connsiteX119" fmla="*/ 561975 w 1263650"/>
                <a:gd name="connsiteY119" fmla="*/ 114300 h 2044699"/>
                <a:gd name="connsiteX120" fmla="*/ 565150 w 1263650"/>
                <a:gd name="connsiteY120" fmla="*/ 117475 h 2044699"/>
                <a:gd name="connsiteX121" fmla="*/ 574675 w 1263650"/>
                <a:gd name="connsiteY121" fmla="*/ 120650 h 2044699"/>
                <a:gd name="connsiteX122" fmla="*/ 584200 w 1263650"/>
                <a:gd name="connsiteY122" fmla="*/ 120650 h 2044699"/>
                <a:gd name="connsiteX123" fmla="*/ 606425 w 1263650"/>
                <a:gd name="connsiteY123" fmla="*/ 127000 h 2044699"/>
                <a:gd name="connsiteX124" fmla="*/ 628650 w 1263650"/>
                <a:gd name="connsiteY124" fmla="*/ 130175 h 2044699"/>
                <a:gd name="connsiteX125" fmla="*/ 650875 w 1263650"/>
                <a:gd name="connsiteY125" fmla="*/ 136525 h 2044699"/>
                <a:gd name="connsiteX126" fmla="*/ 660400 w 1263650"/>
                <a:gd name="connsiteY126" fmla="*/ 139700 h 2044699"/>
                <a:gd name="connsiteX127" fmla="*/ 676275 w 1263650"/>
                <a:gd name="connsiteY127" fmla="*/ 142875 h 2044699"/>
                <a:gd name="connsiteX128" fmla="*/ 682625 w 1263650"/>
                <a:gd name="connsiteY128" fmla="*/ 142875 h 2044699"/>
                <a:gd name="connsiteX129" fmla="*/ 679450 w 1263650"/>
                <a:gd name="connsiteY129" fmla="*/ 155575 h 2044699"/>
                <a:gd name="connsiteX130" fmla="*/ 676275 w 1263650"/>
                <a:gd name="connsiteY130" fmla="*/ 161925 h 2044699"/>
                <a:gd name="connsiteX131" fmla="*/ 676275 w 1263650"/>
                <a:gd name="connsiteY131" fmla="*/ 165100 h 2044699"/>
                <a:gd name="connsiteX132" fmla="*/ 676275 w 1263650"/>
                <a:gd name="connsiteY132" fmla="*/ 174625 h 2044699"/>
                <a:gd name="connsiteX133" fmla="*/ 673100 w 1263650"/>
                <a:gd name="connsiteY133" fmla="*/ 187325 h 2044699"/>
                <a:gd name="connsiteX134" fmla="*/ 666750 w 1263650"/>
                <a:gd name="connsiteY134" fmla="*/ 203200 h 2044699"/>
                <a:gd name="connsiteX135" fmla="*/ 666750 w 1263650"/>
                <a:gd name="connsiteY135" fmla="*/ 206375 h 2044699"/>
                <a:gd name="connsiteX136" fmla="*/ 660400 w 1263650"/>
                <a:gd name="connsiteY136" fmla="*/ 234950 h 2044699"/>
                <a:gd name="connsiteX137" fmla="*/ 660400 w 1263650"/>
                <a:gd name="connsiteY137" fmla="*/ 241300 h 2044699"/>
                <a:gd name="connsiteX138" fmla="*/ 650875 w 1263650"/>
                <a:gd name="connsiteY138" fmla="*/ 273050 h 2044699"/>
                <a:gd name="connsiteX139" fmla="*/ 647700 w 1263650"/>
                <a:gd name="connsiteY139" fmla="*/ 295275 h 2044699"/>
                <a:gd name="connsiteX140" fmla="*/ 647700 w 1263650"/>
                <a:gd name="connsiteY140" fmla="*/ 298450 h 2044699"/>
                <a:gd name="connsiteX141" fmla="*/ 644525 w 1263650"/>
                <a:gd name="connsiteY141" fmla="*/ 307975 h 2044699"/>
                <a:gd name="connsiteX142" fmla="*/ 641350 w 1263650"/>
                <a:gd name="connsiteY142" fmla="*/ 330200 h 2044699"/>
                <a:gd name="connsiteX143" fmla="*/ 635000 w 1263650"/>
                <a:gd name="connsiteY143" fmla="*/ 352425 h 2044699"/>
                <a:gd name="connsiteX144" fmla="*/ 631825 w 1263650"/>
                <a:gd name="connsiteY144" fmla="*/ 365125 h 2044699"/>
                <a:gd name="connsiteX145" fmla="*/ 628650 w 1263650"/>
                <a:gd name="connsiteY145" fmla="*/ 374650 h 2044699"/>
                <a:gd name="connsiteX146" fmla="*/ 628650 w 1263650"/>
                <a:gd name="connsiteY146" fmla="*/ 381000 h 2044699"/>
                <a:gd name="connsiteX147" fmla="*/ 628650 w 1263650"/>
                <a:gd name="connsiteY147" fmla="*/ 387350 h 2044699"/>
                <a:gd name="connsiteX148" fmla="*/ 622300 w 1263650"/>
                <a:gd name="connsiteY148" fmla="*/ 419100 h 2044699"/>
                <a:gd name="connsiteX149" fmla="*/ 619125 w 1263650"/>
                <a:gd name="connsiteY149" fmla="*/ 434975 h 2044699"/>
                <a:gd name="connsiteX150" fmla="*/ 612775 w 1263650"/>
                <a:gd name="connsiteY150" fmla="*/ 457200 h 2044699"/>
                <a:gd name="connsiteX151" fmla="*/ 606425 w 1263650"/>
                <a:gd name="connsiteY151" fmla="*/ 476250 h 2044699"/>
                <a:gd name="connsiteX152" fmla="*/ 600075 w 1263650"/>
                <a:gd name="connsiteY152" fmla="*/ 511175 h 2044699"/>
                <a:gd name="connsiteX153" fmla="*/ 587375 w 1263650"/>
                <a:gd name="connsiteY153" fmla="*/ 568325 h 2044699"/>
                <a:gd name="connsiteX154" fmla="*/ 587375 w 1263650"/>
                <a:gd name="connsiteY154" fmla="*/ 574675 h 2044699"/>
                <a:gd name="connsiteX155" fmla="*/ 577850 w 1263650"/>
                <a:gd name="connsiteY155" fmla="*/ 612775 h 2044699"/>
                <a:gd name="connsiteX156" fmla="*/ 574675 w 1263650"/>
                <a:gd name="connsiteY156" fmla="*/ 619125 h 2044699"/>
                <a:gd name="connsiteX157" fmla="*/ 574675 w 1263650"/>
                <a:gd name="connsiteY157" fmla="*/ 622300 h 2044699"/>
                <a:gd name="connsiteX158" fmla="*/ 574676 w 1263650"/>
                <a:gd name="connsiteY158" fmla="*/ 622300 h 2044699"/>
                <a:gd name="connsiteX159" fmla="*/ 573884 w 1263650"/>
                <a:gd name="connsiteY159" fmla="*/ 626260 h 2044699"/>
                <a:gd name="connsiteX160" fmla="*/ 573884 w 1263650"/>
                <a:gd name="connsiteY160" fmla="*/ 629444 h 2044699"/>
                <a:gd name="connsiteX161" fmla="*/ 573247 w 1263650"/>
                <a:gd name="connsiteY161" fmla="*/ 629444 h 2044699"/>
                <a:gd name="connsiteX162" fmla="*/ 571501 w 1263650"/>
                <a:gd name="connsiteY162" fmla="*/ 638175 h 2044699"/>
                <a:gd name="connsiteX163" fmla="*/ 568326 w 1263650"/>
                <a:gd name="connsiteY163" fmla="*/ 644525 h 2044699"/>
                <a:gd name="connsiteX164" fmla="*/ 568325 w 1263650"/>
                <a:gd name="connsiteY164" fmla="*/ 644525 h 2044699"/>
                <a:gd name="connsiteX165" fmla="*/ 568325 w 1263650"/>
                <a:gd name="connsiteY165" fmla="*/ 657225 h 2044699"/>
                <a:gd name="connsiteX166" fmla="*/ 565150 w 1263650"/>
                <a:gd name="connsiteY166" fmla="*/ 666750 h 2044699"/>
                <a:gd name="connsiteX167" fmla="*/ 565150 w 1263650"/>
                <a:gd name="connsiteY167" fmla="*/ 673100 h 2044699"/>
                <a:gd name="connsiteX168" fmla="*/ 561975 w 1263650"/>
                <a:gd name="connsiteY168" fmla="*/ 679450 h 2044699"/>
                <a:gd name="connsiteX169" fmla="*/ 561975 w 1263650"/>
                <a:gd name="connsiteY169" fmla="*/ 682625 h 2044699"/>
                <a:gd name="connsiteX170" fmla="*/ 558800 w 1263650"/>
                <a:gd name="connsiteY170" fmla="*/ 692150 h 2044699"/>
                <a:gd name="connsiteX171" fmla="*/ 558801 w 1263650"/>
                <a:gd name="connsiteY171" fmla="*/ 692150 h 2044699"/>
                <a:gd name="connsiteX172" fmla="*/ 558801 w 1263650"/>
                <a:gd name="connsiteY172" fmla="*/ 704850 h 2044699"/>
                <a:gd name="connsiteX173" fmla="*/ 558801 w 1263650"/>
                <a:gd name="connsiteY173" fmla="*/ 708025 h 2044699"/>
                <a:gd name="connsiteX174" fmla="*/ 561976 w 1263650"/>
                <a:gd name="connsiteY174" fmla="*/ 708025 h 2044699"/>
                <a:gd name="connsiteX175" fmla="*/ 561976 w 1263650"/>
                <a:gd name="connsiteY175" fmla="*/ 711200 h 2044699"/>
                <a:gd name="connsiteX176" fmla="*/ 561976 w 1263650"/>
                <a:gd name="connsiteY176" fmla="*/ 714375 h 2044699"/>
                <a:gd name="connsiteX177" fmla="*/ 568326 w 1263650"/>
                <a:gd name="connsiteY177" fmla="*/ 720725 h 2044699"/>
                <a:gd name="connsiteX178" fmla="*/ 570231 w 1263650"/>
                <a:gd name="connsiteY178" fmla="*/ 723900 h 2044699"/>
                <a:gd name="connsiteX179" fmla="*/ 571501 w 1263650"/>
                <a:gd name="connsiteY179" fmla="*/ 726017 h 2044699"/>
                <a:gd name="connsiteX180" fmla="*/ 577851 w 1263650"/>
                <a:gd name="connsiteY180" fmla="*/ 736600 h 2044699"/>
                <a:gd name="connsiteX181" fmla="*/ 593726 w 1263650"/>
                <a:gd name="connsiteY181" fmla="*/ 755650 h 2044699"/>
                <a:gd name="connsiteX182" fmla="*/ 603251 w 1263650"/>
                <a:gd name="connsiteY182" fmla="*/ 771525 h 2044699"/>
                <a:gd name="connsiteX183" fmla="*/ 606426 w 1263650"/>
                <a:gd name="connsiteY183" fmla="*/ 771525 h 2044699"/>
                <a:gd name="connsiteX184" fmla="*/ 606426 w 1263650"/>
                <a:gd name="connsiteY184" fmla="*/ 774700 h 2044699"/>
                <a:gd name="connsiteX185" fmla="*/ 606425 w 1263650"/>
                <a:gd name="connsiteY185" fmla="*/ 774700 h 2044699"/>
                <a:gd name="connsiteX186" fmla="*/ 625475 w 1263650"/>
                <a:gd name="connsiteY186" fmla="*/ 803275 h 2044699"/>
                <a:gd name="connsiteX187" fmla="*/ 628650 w 1263650"/>
                <a:gd name="connsiteY187" fmla="*/ 806450 h 2044699"/>
                <a:gd name="connsiteX188" fmla="*/ 635000 w 1263650"/>
                <a:gd name="connsiteY188" fmla="*/ 812800 h 2044699"/>
                <a:gd name="connsiteX189" fmla="*/ 638175 w 1263650"/>
                <a:gd name="connsiteY189" fmla="*/ 819150 h 2044699"/>
                <a:gd name="connsiteX190" fmla="*/ 644525 w 1263650"/>
                <a:gd name="connsiteY190" fmla="*/ 828675 h 2044699"/>
                <a:gd name="connsiteX191" fmla="*/ 647700 w 1263650"/>
                <a:gd name="connsiteY191" fmla="*/ 831850 h 2044699"/>
                <a:gd name="connsiteX192" fmla="*/ 654050 w 1263650"/>
                <a:gd name="connsiteY192" fmla="*/ 841375 h 2044699"/>
                <a:gd name="connsiteX193" fmla="*/ 657225 w 1263650"/>
                <a:gd name="connsiteY193" fmla="*/ 841375 h 2044699"/>
                <a:gd name="connsiteX194" fmla="*/ 657225 w 1263650"/>
                <a:gd name="connsiteY194" fmla="*/ 847725 h 2044699"/>
                <a:gd name="connsiteX195" fmla="*/ 660400 w 1263650"/>
                <a:gd name="connsiteY195" fmla="*/ 850900 h 2044699"/>
                <a:gd name="connsiteX196" fmla="*/ 663575 w 1263650"/>
                <a:gd name="connsiteY196" fmla="*/ 854075 h 2044699"/>
                <a:gd name="connsiteX197" fmla="*/ 673100 w 1263650"/>
                <a:gd name="connsiteY197" fmla="*/ 866775 h 2044699"/>
                <a:gd name="connsiteX198" fmla="*/ 679450 w 1263650"/>
                <a:gd name="connsiteY198" fmla="*/ 876300 h 2044699"/>
                <a:gd name="connsiteX199" fmla="*/ 682625 w 1263650"/>
                <a:gd name="connsiteY199" fmla="*/ 879475 h 2044699"/>
                <a:gd name="connsiteX200" fmla="*/ 701675 w 1263650"/>
                <a:gd name="connsiteY200" fmla="*/ 908050 h 2044699"/>
                <a:gd name="connsiteX201" fmla="*/ 708025 w 1263650"/>
                <a:gd name="connsiteY201" fmla="*/ 914400 h 2044699"/>
                <a:gd name="connsiteX202" fmla="*/ 723900 w 1263650"/>
                <a:gd name="connsiteY202" fmla="*/ 936625 h 2044699"/>
                <a:gd name="connsiteX203" fmla="*/ 733425 w 1263650"/>
                <a:gd name="connsiteY203" fmla="*/ 949325 h 2044699"/>
                <a:gd name="connsiteX204" fmla="*/ 736600 w 1263650"/>
                <a:gd name="connsiteY204" fmla="*/ 952500 h 2044699"/>
                <a:gd name="connsiteX205" fmla="*/ 736600 w 1263650"/>
                <a:gd name="connsiteY205" fmla="*/ 955675 h 2044699"/>
                <a:gd name="connsiteX206" fmla="*/ 739775 w 1263650"/>
                <a:gd name="connsiteY206" fmla="*/ 958850 h 2044699"/>
                <a:gd name="connsiteX207" fmla="*/ 739775 w 1263650"/>
                <a:gd name="connsiteY207" fmla="*/ 962025 h 2044699"/>
                <a:gd name="connsiteX208" fmla="*/ 746125 w 1263650"/>
                <a:gd name="connsiteY208" fmla="*/ 971550 h 2044699"/>
                <a:gd name="connsiteX209" fmla="*/ 790575 w 1263650"/>
                <a:gd name="connsiteY209" fmla="*/ 1028700 h 2044699"/>
                <a:gd name="connsiteX210" fmla="*/ 806450 w 1263650"/>
                <a:gd name="connsiteY210" fmla="*/ 1050925 h 2044699"/>
                <a:gd name="connsiteX211" fmla="*/ 812800 w 1263650"/>
                <a:gd name="connsiteY211" fmla="*/ 1060450 h 2044699"/>
                <a:gd name="connsiteX212" fmla="*/ 822325 w 1263650"/>
                <a:gd name="connsiteY212" fmla="*/ 1073150 h 2044699"/>
                <a:gd name="connsiteX213" fmla="*/ 825500 w 1263650"/>
                <a:gd name="connsiteY213" fmla="*/ 1079500 h 2044699"/>
                <a:gd name="connsiteX214" fmla="*/ 841375 w 1263650"/>
                <a:gd name="connsiteY214" fmla="*/ 1104900 h 2044699"/>
                <a:gd name="connsiteX215" fmla="*/ 854075 w 1263650"/>
                <a:gd name="connsiteY215" fmla="*/ 1117600 h 2044699"/>
                <a:gd name="connsiteX216" fmla="*/ 860425 w 1263650"/>
                <a:gd name="connsiteY216" fmla="*/ 1130300 h 2044699"/>
                <a:gd name="connsiteX217" fmla="*/ 866775 w 1263650"/>
                <a:gd name="connsiteY217" fmla="*/ 1136650 h 2044699"/>
                <a:gd name="connsiteX218" fmla="*/ 869950 w 1263650"/>
                <a:gd name="connsiteY218" fmla="*/ 1143000 h 2044699"/>
                <a:gd name="connsiteX219" fmla="*/ 882650 w 1263650"/>
                <a:gd name="connsiteY219" fmla="*/ 1162050 h 2044699"/>
                <a:gd name="connsiteX220" fmla="*/ 892175 w 1263650"/>
                <a:gd name="connsiteY220" fmla="*/ 1168400 h 2044699"/>
                <a:gd name="connsiteX221" fmla="*/ 892175 w 1263650"/>
                <a:gd name="connsiteY221" fmla="*/ 1171575 h 2044699"/>
                <a:gd name="connsiteX222" fmla="*/ 895350 w 1263650"/>
                <a:gd name="connsiteY222" fmla="*/ 1174750 h 2044699"/>
                <a:gd name="connsiteX223" fmla="*/ 904875 w 1263650"/>
                <a:gd name="connsiteY223" fmla="*/ 1190625 h 2044699"/>
                <a:gd name="connsiteX224" fmla="*/ 908050 w 1263650"/>
                <a:gd name="connsiteY224" fmla="*/ 1193800 h 2044699"/>
                <a:gd name="connsiteX225" fmla="*/ 933450 w 1263650"/>
                <a:gd name="connsiteY225" fmla="*/ 1228725 h 2044699"/>
                <a:gd name="connsiteX226" fmla="*/ 933450 w 1263650"/>
                <a:gd name="connsiteY226" fmla="*/ 1231900 h 2044699"/>
                <a:gd name="connsiteX227" fmla="*/ 958850 w 1263650"/>
                <a:gd name="connsiteY227" fmla="*/ 1263650 h 2044699"/>
                <a:gd name="connsiteX228" fmla="*/ 977900 w 1263650"/>
                <a:gd name="connsiteY228" fmla="*/ 1292225 h 2044699"/>
                <a:gd name="connsiteX229" fmla="*/ 1005680 w 1263650"/>
                <a:gd name="connsiteY229" fmla="*/ 1331117 h 2044699"/>
                <a:gd name="connsiteX230" fmla="*/ 1006478 w 1263650"/>
                <a:gd name="connsiteY230" fmla="*/ 1331117 h 2044699"/>
                <a:gd name="connsiteX231" fmla="*/ 1006478 w 1263650"/>
                <a:gd name="connsiteY231" fmla="*/ 1332234 h 2044699"/>
                <a:gd name="connsiteX232" fmla="*/ 1009650 w 1263650"/>
                <a:gd name="connsiteY232" fmla="*/ 1336675 h 2044699"/>
                <a:gd name="connsiteX233" fmla="*/ 1025525 w 1263650"/>
                <a:gd name="connsiteY233" fmla="*/ 1355725 h 2044699"/>
                <a:gd name="connsiteX234" fmla="*/ 1025525 w 1263650"/>
                <a:gd name="connsiteY234" fmla="*/ 1358900 h 2044699"/>
                <a:gd name="connsiteX235" fmla="*/ 1031875 w 1263650"/>
                <a:gd name="connsiteY235" fmla="*/ 1365250 h 2044699"/>
                <a:gd name="connsiteX236" fmla="*/ 1035050 w 1263650"/>
                <a:gd name="connsiteY236" fmla="*/ 1374775 h 2044699"/>
                <a:gd name="connsiteX237" fmla="*/ 1038225 w 1263650"/>
                <a:gd name="connsiteY237" fmla="*/ 1374775 h 2044699"/>
                <a:gd name="connsiteX238" fmla="*/ 1041400 w 1263650"/>
                <a:gd name="connsiteY238" fmla="*/ 1377950 h 2044699"/>
                <a:gd name="connsiteX239" fmla="*/ 1044575 w 1263650"/>
                <a:gd name="connsiteY239" fmla="*/ 1384300 h 2044699"/>
                <a:gd name="connsiteX240" fmla="*/ 1047750 w 1263650"/>
                <a:gd name="connsiteY240" fmla="*/ 1387475 h 2044699"/>
                <a:gd name="connsiteX241" fmla="*/ 1047750 w 1263650"/>
                <a:gd name="connsiteY241" fmla="*/ 1390650 h 2044699"/>
                <a:gd name="connsiteX242" fmla="*/ 1050925 w 1263650"/>
                <a:gd name="connsiteY242" fmla="*/ 1393825 h 2044699"/>
                <a:gd name="connsiteX243" fmla="*/ 1054100 w 1263650"/>
                <a:gd name="connsiteY243" fmla="*/ 1397000 h 2044699"/>
                <a:gd name="connsiteX244" fmla="*/ 1057275 w 1263650"/>
                <a:gd name="connsiteY244" fmla="*/ 1403350 h 2044699"/>
                <a:gd name="connsiteX245" fmla="*/ 1073150 w 1263650"/>
                <a:gd name="connsiteY245" fmla="*/ 1425575 h 2044699"/>
                <a:gd name="connsiteX246" fmla="*/ 1079500 w 1263650"/>
                <a:gd name="connsiteY246" fmla="*/ 1431925 h 2044699"/>
                <a:gd name="connsiteX247" fmla="*/ 1079500 w 1263650"/>
                <a:gd name="connsiteY247" fmla="*/ 1431924 h 2044699"/>
                <a:gd name="connsiteX248" fmla="*/ 1092200 w 1263650"/>
                <a:gd name="connsiteY248" fmla="*/ 1450974 h 2044699"/>
                <a:gd name="connsiteX249" fmla="*/ 1098550 w 1263650"/>
                <a:gd name="connsiteY249" fmla="*/ 1457324 h 2044699"/>
                <a:gd name="connsiteX250" fmla="*/ 1098550 w 1263650"/>
                <a:gd name="connsiteY250" fmla="*/ 1460499 h 2044699"/>
                <a:gd name="connsiteX251" fmla="*/ 1114425 w 1263650"/>
                <a:gd name="connsiteY251" fmla="*/ 1479549 h 2044699"/>
                <a:gd name="connsiteX252" fmla="*/ 1133475 w 1263650"/>
                <a:gd name="connsiteY252" fmla="*/ 1508124 h 2044699"/>
                <a:gd name="connsiteX253" fmla="*/ 1149350 w 1263650"/>
                <a:gd name="connsiteY253" fmla="*/ 1530349 h 2044699"/>
                <a:gd name="connsiteX254" fmla="*/ 1155700 w 1263650"/>
                <a:gd name="connsiteY254" fmla="*/ 1539874 h 2044699"/>
                <a:gd name="connsiteX255" fmla="*/ 1171575 w 1263650"/>
                <a:gd name="connsiteY255" fmla="*/ 1562099 h 2044699"/>
                <a:gd name="connsiteX256" fmla="*/ 1177925 w 1263650"/>
                <a:gd name="connsiteY256" fmla="*/ 1571624 h 2044699"/>
                <a:gd name="connsiteX257" fmla="*/ 1181100 w 1263650"/>
                <a:gd name="connsiteY257" fmla="*/ 1574799 h 2044699"/>
                <a:gd name="connsiteX258" fmla="*/ 1187450 w 1263650"/>
                <a:gd name="connsiteY258" fmla="*/ 1584324 h 2044699"/>
                <a:gd name="connsiteX259" fmla="*/ 1206500 w 1263650"/>
                <a:gd name="connsiteY259" fmla="*/ 1609724 h 2044699"/>
                <a:gd name="connsiteX260" fmla="*/ 1206500 w 1263650"/>
                <a:gd name="connsiteY260" fmla="*/ 1612899 h 2044699"/>
                <a:gd name="connsiteX261" fmla="*/ 1209675 w 1263650"/>
                <a:gd name="connsiteY261" fmla="*/ 1612899 h 2044699"/>
                <a:gd name="connsiteX262" fmla="*/ 1209675 w 1263650"/>
                <a:gd name="connsiteY262" fmla="*/ 1616074 h 2044699"/>
                <a:gd name="connsiteX263" fmla="*/ 1206500 w 1263650"/>
                <a:gd name="connsiteY263" fmla="*/ 1625599 h 2044699"/>
                <a:gd name="connsiteX264" fmla="*/ 1206500 w 1263650"/>
                <a:gd name="connsiteY264" fmla="*/ 1628774 h 2044699"/>
                <a:gd name="connsiteX265" fmla="*/ 1206500 w 1263650"/>
                <a:gd name="connsiteY265" fmla="*/ 1631949 h 2044699"/>
                <a:gd name="connsiteX266" fmla="*/ 1203325 w 1263650"/>
                <a:gd name="connsiteY266" fmla="*/ 1635124 h 2044699"/>
                <a:gd name="connsiteX267" fmla="*/ 1203325 w 1263650"/>
                <a:gd name="connsiteY267" fmla="*/ 1638299 h 2044699"/>
                <a:gd name="connsiteX268" fmla="*/ 1212850 w 1263650"/>
                <a:gd name="connsiteY268" fmla="*/ 1657349 h 2044699"/>
                <a:gd name="connsiteX269" fmla="*/ 1212850 w 1263650"/>
                <a:gd name="connsiteY269" fmla="*/ 1660524 h 2044699"/>
                <a:gd name="connsiteX270" fmla="*/ 1219200 w 1263650"/>
                <a:gd name="connsiteY270" fmla="*/ 1666874 h 2044699"/>
                <a:gd name="connsiteX271" fmla="*/ 1222375 w 1263650"/>
                <a:gd name="connsiteY271" fmla="*/ 1670049 h 2044699"/>
                <a:gd name="connsiteX272" fmla="*/ 1225550 w 1263650"/>
                <a:gd name="connsiteY272" fmla="*/ 1670049 h 2044699"/>
                <a:gd name="connsiteX273" fmla="*/ 1225550 w 1263650"/>
                <a:gd name="connsiteY273" fmla="*/ 1673224 h 2044699"/>
                <a:gd name="connsiteX274" fmla="*/ 1225550 w 1263650"/>
                <a:gd name="connsiteY274" fmla="*/ 1679574 h 2044699"/>
                <a:gd name="connsiteX275" fmla="*/ 1225550 w 1263650"/>
                <a:gd name="connsiteY275" fmla="*/ 1682749 h 2044699"/>
                <a:gd name="connsiteX276" fmla="*/ 1228725 w 1263650"/>
                <a:gd name="connsiteY276" fmla="*/ 1695449 h 2044699"/>
                <a:gd name="connsiteX277" fmla="*/ 1231900 w 1263650"/>
                <a:gd name="connsiteY277" fmla="*/ 1708149 h 2044699"/>
                <a:gd name="connsiteX278" fmla="*/ 1231900 w 1263650"/>
                <a:gd name="connsiteY278" fmla="*/ 1714499 h 2044699"/>
                <a:gd name="connsiteX279" fmla="*/ 1231900 w 1263650"/>
                <a:gd name="connsiteY279" fmla="*/ 1717674 h 2044699"/>
                <a:gd name="connsiteX280" fmla="*/ 1228725 w 1263650"/>
                <a:gd name="connsiteY280" fmla="*/ 1720849 h 2044699"/>
                <a:gd name="connsiteX281" fmla="*/ 1231900 w 1263650"/>
                <a:gd name="connsiteY281" fmla="*/ 1724024 h 2044699"/>
                <a:gd name="connsiteX282" fmla="*/ 1238250 w 1263650"/>
                <a:gd name="connsiteY282" fmla="*/ 1724024 h 2044699"/>
                <a:gd name="connsiteX283" fmla="*/ 1257300 w 1263650"/>
                <a:gd name="connsiteY283" fmla="*/ 1746249 h 2044699"/>
                <a:gd name="connsiteX284" fmla="*/ 1260475 w 1263650"/>
                <a:gd name="connsiteY284" fmla="*/ 1749424 h 2044699"/>
                <a:gd name="connsiteX285" fmla="*/ 1263650 w 1263650"/>
                <a:gd name="connsiteY285" fmla="*/ 1755774 h 2044699"/>
                <a:gd name="connsiteX286" fmla="*/ 1263650 w 1263650"/>
                <a:gd name="connsiteY286" fmla="*/ 1762124 h 2044699"/>
                <a:gd name="connsiteX287" fmla="*/ 1254125 w 1263650"/>
                <a:gd name="connsiteY287" fmla="*/ 1768474 h 2044699"/>
                <a:gd name="connsiteX288" fmla="*/ 1247775 w 1263650"/>
                <a:gd name="connsiteY288" fmla="*/ 1774824 h 2044699"/>
                <a:gd name="connsiteX289" fmla="*/ 1247775 w 1263650"/>
                <a:gd name="connsiteY289" fmla="*/ 1777999 h 2044699"/>
                <a:gd name="connsiteX290" fmla="*/ 1244600 w 1263650"/>
                <a:gd name="connsiteY290" fmla="*/ 1777999 h 2044699"/>
                <a:gd name="connsiteX291" fmla="*/ 1241425 w 1263650"/>
                <a:gd name="connsiteY291" fmla="*/ 1777999 h 2044699"/>
                <a:gd name="connsiteX292" fmla="*/ 1228725 w 1263650"/>
                <a:gd name="connsiteY292" fmla="*/ 1784349 h 2044699"/>
                <a:gd name="connsiteX293" fmla="*/ 1222375 w 1263650"/>
                <a:gd name="connsiteY293" fmla="*/ 1787524 h 2044699"/>
                <a:gd name="connsiteX294" fmla="*/ 1216025 w 1263650"/>
                <a:gd name="connsiteY294" fmla="*/ 1787524 h 2044699"/>
                <a:gd name="connsiteX295" fmla="*/ 1212850 w 1263650"/>
                <a:gd name="connsiteY295" fmla="*/ 1787524 h 2044699"/>
                <a:gd name="connsiteX296" fmla="*/ 1212850 w 1263650"/>
                <a:gd name="connsiteY296" fmla="*/ 1790699 h 2044699"/>
                <a:gd name="connsiteX297" fmla="*/ 1209675 w 1263650"/>
                <a:gd name="connsiteY297" fmla="*/ 1790699 h 2044699"/>
                <a:gd name="connsiteX298" fmla="*/ 1209675 w 1263650"/>
                <a:gd name="connsiteY298" fmla="*/ 1793874 h 2044699"/>
                <a:gd name="connsiteX299" fmla="*/ 1209675 w 1263650"/>
                <a:gd name="connsiteY299" fmla="*/ 1797049 h 2044699"/>
                <a:gd name="connsiteX300" fmla="*/ 1206500 w 1263650"/>
                <a:gd name="connsiteY300" fmla="*/ 1806574 h 2044699"/>
                <a:gd name="connsiteX301" fmla="*/ 1200150 w 1263650"/>
                <a:gd name="connsiteY301" fmla="*/ 1809749 h 2044699"/>
                <a:gd name="connsiteX302" fmla="*/ 1193800 w 1263650"/>
                <a:gd name="connsiteY302" fmla="*/ 1812924 h 2044699"/>
                <a:gd name="connsiteX303" fmla="*/ 1190625 w 1263650"/>
                <a:gd name="connsiteY303" fmla="*/ 1819274 h 2044699"/>
                <a:gd name="connsiteX304" fmla="*/ 1193800 w 1263650"/>
                <a:gd name="connsiteY304" fmla="*/ 1819274 h 2044699"/>
                <a:gd name="connsiteX305" fmla="*/ 1193800 w 1263650"/>
                <a:gd name="connsiteY305" fmla="*/ 1822449 h 2044699"/>
                <a:gd name="connsiteX306" fmla="*/ 1193800 w 1263650"/>
                <a:gd name="connsiteY306" fmla="*/ 1831974 h 2044699"/>
                <a:gd name="connsiteX307" fmla="*/ 1190625 w 1263650"/>
                <a:gd name="connsiteY307" fmla="*/ 1831974 h 2044699"/>
                <a:gd name="connsiteX308" fmla="*/ 1190625 w 1263650"/>
                <a:gd name="connsiteY308" fmla="*/ 1835149 h 2044699"/>
                <a:gd name="connsiteX309" fmla="*/ 1187450 w 1263650"/>
                <a:gd name="connsiteY309" fmla="*/ 1841499 h 2044699"/>
                <a:gd name="connsiteX310" fmla="*/ 1190625 w 1263650"/>
                <a:gd name="connsiteY310" fmla="*/ 1847849 h 2044699"/>
                <a:gd name="connsiteX311" fmla="*/ 1190625 w 1263650"/>
                <a:gd name="connsiteY311" fmla="*/ 1860549 h 2044699"/>
                <a:gd name="connsiteX312" fmla="*/ 1190625 w 1263650"/>
                <a:gd name="connsiteY312" fmla="*/ 1863724 h 2044699"/>
                <a:gd name="connsiteX313" fmla="*/ 1187450 w 1263650"/>
                <a:gd name="connsiteY313" fmla="*/ 1863724 h 2044699"/>
                <a:gd name="connsiteX314" fmla="*/ 1184275 w 1263650"/>
                <a:gd name="connsiteY314" fmla="*/ 1863724 h 2044699"/>
                <a:gd name="connsiteX315" fmla="*/ 1184275 w 1263650"/>
                <a:gd name="connsiteY315" fmla="*/ 1866899 h 2044699"/>
                <a:gd name="connsiteX316" fmla="*/ 1184275 w 1263650"/>
                <a:gd name="connsiteY316" fmla="*/ 1870074 h 2044699"/>
                <a:gd name="connsiteX317" fmla="*/ 1181100 w 1263650"/>
                <a:gd name="connsiteY317" fmla="*/ 1879599 h 2044699"/>
                <a:gd name="connsiteX318" fmla="*/ 1181100 w 1263650"/>
                <a:gd name="connsiteY318" fmla="*/ 1885949 h 2044699"/>
                <a:gd name="connsiteX319" fmla="*/ 1174750 w 1263650"/>
                <a:gd name="connsiteY319" fmla="*/ 1892299 h 2044699"/>
                <a:gd name="connsiteX320" fmla="*/ 1168400 w 1263650"/>
                <a:gd name="connsiteY320" fmla="*/ 1898649 h 2044699"/>
                <a:gd name="connsiteX321" fmla="*/ 1162050 w 1263650"/>
                <a:gd name="connsiteY321" fmla="*/ 1904999 h 2044699"/>
                <a:gd name="connsiteX322" fmla="*/ 1162050 w 1263650"/>
                <a:gd name="connsiteY322" fmla="*/ 1908174 h 2044699"/>
                <a:gd name="connsiteX323" fmla="*/ 1162050 w 1263650"/>
                <a:gd name="connsiteY323" fmla="*/ 1911349 h 2044699"/>
                <a:gd name="connsiteX324" fmla="*/ 1158875 w 1263650"/>
                <a:gd name="connsiteY324" fmla="*/ 1911349 h 2044699"/>
                <a:gd name="connsiteX325" fmla="*/ 1158875 w 1263650"/>
                <a:gd name="connsiteY325" fmla="*/ 1914524 h 2044699"/>
                <a:gd name="connsiteX326" fmla="*/ 1155700 w 1263650"/>
                <a:gd name="connsiteY326" fmla="*/ 1914524 h 2044699"/>
                <a:gd name="connsiteX327" fmla="*/ 1155700 w 1263650"/>
                <a:gd name="connsiteY327" fmla="*/ 1911349 h 2044699"/>
                <a:gd name="connsiteX328" fmla="*/ 1146175 w 1263650"/>
                <a:gd name="connsiteY328" fmla="*/ 1917699 h 2044699"/>
                <a:gd name="connsiteX329" fmla="*/ 1146175 w 1263650"/>
                <a:gd name="connsiteY329" fmla="*/ 1927224 h 2044699"/>
                <a:gd name="connsiteX330" fmla="*/ 1149350 w 1263650"/>
                <a:gd name="connsiteY330" fmla="*/ 1943099 h 2044699"/>
                <a:gd name="connsiteX331" fmla="*/ 1146175 w 1263650"/>
                <a:gd name="connsiteY331" fmla="*/ 1949449 h 2044699"/>
                <a:gd name="connsiteX332" fmla="*/ 1146175 w 1263650"/>
                <a:gd name="connsiteY332" fmla="*/ 1955799 h 2044699"/>
                <a:gd name="connsiteX333" fmla="*/ 1146175 w 1263650"/>
                <a:gd name="connsiteY333" fmla="*/ 1958974 h 2044699"/>
                <a:gd name="connsiteX334" fmla="*/ 1146175 w 1263650"/>
                <a:gd name="connsiteY334" fmla="*/ 1962149 h 2044699"/>
                <a:gd name="connsiteX335" fmla="*/ 1143000 w 1263650"/>
                <a:gd name="connsiteY335" fmla="*/ 1965324 h 2044699"/>
                <a:gd name="connsiteX336" fmla="*/ 1139825 w 1263650"/>
                <a:gd name="connsiteY336" fmla="*/ 1968499 h 2044699"/>
                <a:gd name="connsiteX337" fmla="*/ 1139825 w 1263650"/>
                <a:gd name="connsiteY337" fmla="*/ 1971674 h 2044699"/>
                <a:gd name="connsiteX338" fmla="*/ 1136650 w 1263650"/>
                <a:gd name="connsiteY338" fmla="*/ 1971674 h 2044699"/>
                <a:gd name="connsiteX339" fmla="*/ 1139825 w 1263650"/>
                <a:gd name="connsiteY339" fmla="*/ 1974849 h 2044699"/>
                <a:gd name="connsiteX340" fmla="*/ 1143000 w 1263650"/>
                <a:gd name="connsiteY340" fmla="*/ 1981199 h 2044699"/>
                <a:gd name="connsiteX341" fmla="*/ 1143000 w 1263650"/>
                <a:gd name="connsiteY341" fmla="*/ 1984374 h 2044699"/>
                <a:gd name="connsiteX342" fmla="*/ 1149350 w 1263650"/>
                <a:gd name="connsiteY342" fmla="*/ 1987549 h 2044699"/>
                <a:gd name="connsiteX343" fmla="*/ 1152525 w 1263650"/>
                <a:gd name="connsiteY343" fmla="*/ 1987549 h 2044699"/>
                <a:gd name="connsiteX344" fmla="*/ 1155700 w 1263650"/>
                <a:gd name="connsiteY344" fmla="*/ 1987549 h 2044699"/>
                <a:gd name="connsiteX345" fmla="*/ 1158875 w 1263650"/>
                <a:gd name="connsiteY345" fmla="*/ 1987549 h 2044699"/>
                <a:gd name="connsiteX346" fmla="*/ 1162050 w 1263650"/>
                <a:gd name="connsiteY346" fmla="*/ 1987549 h 2044699"/>
                <a:gd name="connsiteX347" fmla="*/ 1165225 w 1263650"/>
                <a:gd name="connsiteY347" fmla="*/ 1987549 h 2044699"/>
                <a:gd name="connsiteX348" fmla="*/ 1165225 w 1263650"/>
                <a:gd name="connsiteY348" fmla="*/ 1990724 h 2044699"/>
                <a:gd name="connsiteX349" fmla="*/ 1171575 w 1263650"/>
                <a:gd name="connsiteY349" fmla="*/ 2000249 h 2044699"/>
                <a:gd name="connsiteX350" fmla="*/ 1171575 w 1263650"/>
                <a:gd name="connsiteY350" fmla="*/ 2003424 h 2044699"/>
                <a:gd name="connsiteX351" fmla="*/ 1171575 w 1263650"/>
                <a:gd name="connsiteY351" fmla="*/ 2012949 h 2044699"/>
                <a:gd name="connsiteX352" fmla="*/ 1171575 w 1263650"/>
                <a:gd name="connsiteY352" fmla="*/ 2016124 h 2044699"/>
                <a:gd name="connsiteX353" fmla="*/ 1171575 w 1263650"/>
                <a:gd name="connsiteY353" fmla="*/ 2019299 h 2044699"/>
                <a:gd name="connsiteX354" fmla="*/ 1168400 w 1263650"/>
                <a:gd name="connsiteY354" fmla="*/ 2025649 h 2044699"/>
                <a:gd name="connsiteX355" fmla="*/ 1165225 w 1263650"/>
                <a:gd name="connsiteY355" fmla="*/ 2028824 h 2044699"/>
                <a:gd name="connsiteX356" fmla="*/ 1155700 w 1263650"/>
                <a:gd name="connsiteY356" fmla="*/ 2038349 h 2044699"/>
                <a:gd name="connsiteX357" fmla="*/ 1155700 w 1263650"/>
                <a:gd name="connsiteY357" fmla="*/ 2041524 h 2044699"/>
                <a:gd name="connsiteX358" fmla="*/ 1146175 w 1263650"/>
                <a:gd name="connsiteY358" fmla="*/ 2044699 h 2044699"/>
                <a:gd name="connsiteX359" fmla="*/ 1139825 w 1263650"/>
                <a:gd name="connsiteY359" fmla="*/ 2044699 h 2044699"/>
                <a:gd name="connsiteX360" fmla="*/ 1133475 w 1263650"/>
                <a:gd name="connsiteY360" fmla="*/ 2041524 h 2044699"/>
                <a:gd name="connsiteX361" fmla="*/ 1130300 w 1263650"/>
                <a:gd name="connsiteY361" fmla="*/ 2041524 h 2044699"/>
                <a:gd name="connsiteX362" fmla="*/ 1130300 w 1263650"/>
                <a:gd name="connsiteY362" fmla="*/ 2038349 h 2044699"/>
                <a:gd name="connsiteX363" fmla="*/ 1127125 w 1263650"/>
                <a:gd name="connsiteY363" fmla="*/ 2038349 h 2044699"/>
                <a:gd name="connsiteX364" fmla="*/ 1127125 w 1263650"/>
                <a:gd name="connsiteY364" fmla="*/ 2041524 h 2044699"/>
                <a:gd name="connsiteX365" fmla="*/ 1123950 w 1263650"/>
                <a:gd name="connsiteY365" fmla="*/ 2041524 h 2044699"/>
                <a:gd name="connsiteX366" fmla="*/ 901700 w 1263650"/>
                <a:gd name="connsiteY366" fmla="*/ 2022474 h 2044699"/>
                <a:gd name="connsiteX367" fmla="*/ 739775 w 1263650"/>
                <a:gd name="connsiteY367" fmla="*/ 2009774 h 2044699"/>
                <a:gd name="connsiteX368" fmla="*/ 736600 w 1263650"/>
                <a:gd name="connsiteY368" fmla="*/ 1990724 h 2044699"/>
                <a:gd name="connsiteX369" fmla="*/ 733425 w 1263650"/>
                <a:gd name="connsiteY369" fmla="*/ 1981199 h 2044699"/>
                <a:gd name="connsiteX370" fmla="*/ 730250 w 1263650"/>
                <a:gd name="connsiteY370" fmla="*/ 1981199 h 2044699"/>
                <a:gd name="connsiteX371" fmla="*/ 730250 w 1263650"/>
                <a:gd name="connsiteY371" fmla="*/ 1978024 h 2044699"/>
                <a:gd name="connsiteX372" fmla="*/ 733425 w 1263650"/>
                <a:gd name="connsiteY372" fmla="*/ 1974849 h 2044699"/>
                <a:gd name="connsiteX373" fmla="*/ 736600 w 1263650"/>
                <a:gd name="connsiteY373" fmla="*/ 1974849 h 2044699"/>
                <a:gd name="connsiteX374" fmla="*/ 736600 w 1263650"/>
                <a:gd name="connsiteY374" fmla="*/ 1978024 h 2044699"/>
                <a:gd name="connsiteX375" fmla="*/ 736600 w 1263650"/>
                <a:gd name="connsiteY375" fmla="*/ 1981199 h 2044699"/>
                <a:gd name="connsiteX376" fmla="*/ 739775 w 1263650"/>
                <a:gd name="connsiteY376" fmla="*/ 1990724 h 2044699"/>
                <a:gd name="connsiteX377" fmla="*/ 742950 w 1263650"/>
                <a:gd name="connsiteY377" fmla="*/ 1993899 h 2044699"/>
                <a:gd name="connsiteX378" fmla="*/ 742950 w 1263650"/>
                <a:gd name="connsiteY378" fmla="*/ 2000249 h 2044699"/>
                <a:gd name="connsiteX379" fmla="*/ 746125 w 1263650"/>
                <a:gd name="connsiteY379" fmla="*/ 2000249 h 2044699"/>
                <a:gd name="connsiteX380" fmla="*/ 746125 w 1263650"/>
                <a:gd name="connsiteY380" fmla="*/ 1997074 h 2044699"/>
                <a:gd name="connsiteX381" fmla="*/ 746125 w 1263650"/>
                <a:gd name="connsiteY381" fmla="*/ 1987549 h 2044699"/>
                <a:gd name="connsiteX382" fmla="*/ 746125 w 1263650"/>
                <a:gd name="connsiteY382" fmla="*/ 1984374 h 2044699"/>
                <a:gd name="connsiteX383" fmla="*/ 746125 w 1263650"/>
                <a:gd name="connsiteY383" fmla="*/ 1981199 h 2044699"/>
                <a:gd name="connsiteX384" fmla="*/ 742950 w 1263650"/>
                <a:gd name="connsiteY384" fmla="*/ 1974849 h 2044699"/>
                <a:gd name="connsiteX385" fmla="*/ 739775 w 1263650"/>
                <a:gd name="connsiteY385" fmla="*/ 1971674 h 2044699"/>
                <a:gd name="connsiteX386" fmla="*/ 736600 w 1263650"/>
                <a:gd name="connsiteY386" fmla="*/ 1968499 h 2044699"/>
                <a:gd name="connsiteX387" fmla="*/ 733425 w 1263650"/>
                <a:gd name="connsiteY387" fmla="*/ 1971674 h 2044699"/>
                <a:gd name="connsiteX388" fmla="*/ 730250 w 1263650"/>
                <a:gd name="connsiteY388" fmla="*/ 1971674 h 2044699"/>
                <a:gd name="connsiteX389" fmla="*/ 730250 w 1263650"/>
                <a:gd name="connsiteY389" fmla="*/ 1974849 h 2044699"/>
                <a:gd name="connsiteX390" fmla="*/ 727075 w 1263650"/>
                <a:gd name="connsiteY390" fmla="*/ 1974849 h 2044699"/>
                <a:gd name="connsiteX391" fmla="*/ 723900 w 1263650"/>
                <a:gd name="connsiteY391" fmla="*/ 1971674 h 2044699"/>
                <a:gd name="connsiteX392" fmla="*/ 727075 w 1263650"/>
                <a:gd name="connsiteY392" fmla="*/ 1968499 h 2044699"/>
                <a:gd name="connsiteX393" fmla="*/ 727075 w 1263650"/>
                <a:gd name="connsiteY393" fmla="*/ 1965324 h 2044699"/>
                <a:gd name="connsiteX394" fmla="*/ 730250 w 1263650"/>
                <a:gd name="connsiteY394" fmla="*/ 1965324 h 2044699"/>
                <a:gd name="connsiteX395" fmla="*/ 730250 w 1263650"/>
                <a:gd name="connsiteY395" fmla="*/ 1962149 h 2044699"/>
                <a:gd name="connsiteX396" fmla="*/ 733425 w 1263650"/>
                <a:gd name="connsiteY396" fmla="*/ 1962149 h 2044699"/>
                <a:gd name="connsiteX397" fmla="*/ 733425 w 1263650"/>
                <a:gd name="connsiteY397" fmla="*/ 1958974 h 2044699"/>
                <a:gd name="connsiteX398" fmla="*/ 730250 w 1263650"/>
                <a:gd name="connsiteY398" fmla="*/ 1955799 h 2044699"/>
                <a:gd name="connsiteX399" fmla="*/ 730250 w 1263650"/>
                <a:gd name="connsiteY399" fmla="*/ 1958974 h 2044699"/>
                <a:gd name="connsiteX400" fmla="*/ 730250 w 1263650"/>
                <a:gd name="connsiteY400" fmla="*/ 1962149 h 2044699"/>
                <a:gd name="connsiteX401" fmla="*/ 727075 w 1263650"/>
                <a:gd name="connsiteY401" fmla="*/ 1962149 h 2044699"/>
                <a:gd name="connsiteX402" fmla="*/ 727075 w 1263650"/>
                <a:gd name="connsiteY402" fmla="*/ 1958974 h 2044699"/>
                <a:gd name="connsiteX403" fmla="*/ 723900 w 1263650"/>
                <a:gd name="connsiteY403" fmla="*/ 1955799 h 2044699"/>
                <a:gd name="connsiteX404" fmla="*/ 723900 w 1263650"/>
                <a:gd name="connsiteY404" fmla="*/ 1949449 h 2044699"/>
                <a:gd name="connsiteX405" fmla="*/ 723900 w 1263650"/>
                <a:gd name="connsiteY405" fmla="*/ 1946274 h 2044699"/>
                <a:gd name="connsiteX406" fmla="*/ 733425 w 1263650"/>
                <a:gd name="connsiteY406" fmla="*/ 1943099 h 2044699"/>
                <a:gd name="connsiteX407" fmla="*/ 733425 w 1263650"/>
                <a:gd name="connsiteY407" fmla="*/ 1917699 h 2044699"/>
                <a:gd name="connsiteX408" fmla="*/ 727075 w 1263650"/>
                <a:gd name="connsiteY408" fmla="*/ 1895474 h 2044699"/>
                <a:gd name="connsiteX409" fmla="*/ 720725 w 1263650"/>
                <a:gd name="connsiteY409" fmla="*/ 1870074 h 2044699"/>
                <a:gd name="connsiteX410" fmla="*/ 698500 w 1263650"/>
                <a:gd name="connsiteY410" fmla="*/ 1831974 h 2044699"/>
                <a:gd name="connsiteX411" fmla="*/ 695325 w 1263650"/>
                <a:gd name="connsiteY411" fmla="*/ 1828799 h 2044699"/>
                <a:gd name="connsiteX412" fmla="*/ 682625 w 1263650"/>
                <a:gd name="connsiteY412" fmla="*/ 1816099 h 2044699"/>
                <a:gd name="connsiteX413" fmla="*/ 673100 w 1263650"/>
                <a:gd name="connsiteY413" fmla="*/ 1800224 h 2044699"/>
                <a:gd name="connsiteX414" fmla="*/ 660400 w 1263650"/>
                <a:gd name="connsiteY414" fmla="*/ 1787524 h 2044699"/>
                <a:gd name="connsiteX415" fmla="*/ 660400 w 1263650"/>
                <a:gd name="connsiteY415" fmla="*/ 1784349 h 2044699"/>
                <a:gd name="connsiteX416" fmla="*/ 657225 w 1263650"/>
                <a:gd name="connsiteY416" fmla="*/ 1784349 h 2044699"/>
                <a:gd name="connsiteX417" fmla="*/ 654050 w 1263650"/>
                <a:gd name="connsiteY417" fmla="*/ 1781174 h 2044699"/>
                <a:gd name="connsiteX418" fmla="*/ 654050 w 1263650"/>
                <a:gd name="connsiteY418" fmla="*/ 1784349 h 2044699"/>
                <a:gd name="connsiteX419" fmla="*/ 641350 w 1263650"/>
                <a:gd name="connsiteY419" fmla="*/ 1771649 h 2044699"/>
                <a:gd name="connsiteX420" fmla="*/ 635000 w 1263650"/>
                <a:gd name="connsiteY420" fmla="*/ 1758949 h 2044699"/>
                <a:gd name="connsiteX421" fmla="*/ 628650 w 1263650"/>
                <a:gd name="connsiteY421" fmla="*/ 1752599 h 2044699"/>
                <a:gd name="connsiteX422" fmla="*/ 622300 w 1263650"/>
                <a:gd name="connsiteY422" fmla="*/ 1746249 h 2044699"/>
                <a:gd name="connsiteX423" fmla="*/ 615950 w 1263650"/>
                <a:gd name="connsiteY423" fmla="*/ 1749424 h 2044699"/>
                <a:gd name="connsiteX424" fmla="*/ 615950 w 1263650"/>
                <a:gd name="connsiteY424" fmla="*/ 1746249 h 2044699"/>
                <a:gd name="connsiteX425" fmla="*/ 615950 w 1263650"/>
                <a:gd name="connsiteY425" fmla="*/ 1743074 h 2044699"/>
                <a:gd name="connsiteX426" fmla="*/ 612775 w 1263650"/>
                <a:gd name="connsiteY426" fmla="*/ 1743074 h 2044699"/>
                <a:gd name="connsiteX427" fmla="*/ 609600 w 1263650"/>
                <a:gd name="connsiteY427" fmla="*/ 1743074 h 2044699"/>
                <a:gd name="connsiteX428" fmla="*/ 606425 w 1263650"/>
                <a:gd name="connsiteY428" fmla="*/ 1743074 h 2044699"/>
                <a:gd name="connsiteX429" fmla="*/ 606425 w 1263650"/>
                <a:gd name="connsiteY429" fmla="*/ 1746249 h 2044699"/>
                <a:gd name="connsiteX430" fmla="*/ 603250 w 1263650"/>
                <a:gd name="connsiteY430" fmla="*/ 1752599 h 2044699"/>
                <a:gd name="connsiteX431" fmla="*/ 603250 w 1263650"/>
                <a:gd name="connsiteY431" fmla="*/ 1755774 h 2044699"/>
                <a:gd name="connsiteX432" fmla="*/ 600075 w 1263650"/>
                <a:gd name="connsiteY432" fmla="*/ 1755774 h 2044699"/>
                <a:gd name="connsiteX433" fmla="*/ 593725 w 1263650"/>
                <a:gd name="connsiteY433" fmla="*/ 1749424 h 2044699"/>
                <a:gd name="connsiteX434" fmla="*/ 593725 w 1263650"/>
                <a:gd name="connsiteY434" fmla="*/ 1746249 h 2044699"/>
                <a:gd name="connsiteX435" fmla="*/ 584200 w 1263650"/>
                <a:gd name="connsiteY435" fmla="*/ 1743074 h 2044699"/>
                <a:gd name="connsiteX436" fmla="*/ 581025 w 1263650"/>
                <a:gd name="connsiteY436" fmla="*/ 1739899 h 2044699"/>
                <a:gd name="connsiteX437" fmla="*/ 581025 w 1263650"/>
                <a:gd name="connsiteY437" fmla="*/ 1736724 h 2044699"/>
                <a:gd name="connsiteX438" fmla="*/ 587375 w 1263650"/>
                <a:gd name="connsiteY438" fmla="*/ 1736724 h 2044699"/>
                <a:gd name="connsiteX439" fmla="*/ 590550 w 1263650"/>
                <a:gd name="connsiteY439" fmla="*/ 1730374 h 2044699"/>
                <a:gd name="connsiteX440" fmla="*/ 590550 w 1263650"/>
                <a:gd name="connsiteY440" fmla="*/ 1724024 h 2044699"/>
                <a:gd name="connsiteX441" fmla="*/ 587375 w 1263650"/>
                <a:gd name="connsiteY441" fmla="*/ 1704974 h 2044699"/>
                <a:gd name="connsiteX442" fmla="*/ 581025 w 1263650"/>
                <a:gd name="connsiteY442" fmla="*/ 1689099 h 2044699"/>
                <a:gd name="connsiteX443" fmla="*/ 574675 w 1263650"/>
                <a:gd name="connsiteY443" fmla="*/ 1682749 h 2044699"/>
                <a:gd name="connsiteX444" fmla="*/ 555625 w 1263650"/>
                <a:gd name="connsiteY444" fmla="*/ 1679574 h 2044699"/>
                <a:gd name="connsiteX445" fmla="*/ 536575 w 1263650"/>
                <a:gd name="connsiteY445" fmla="*/ 1679574 h 2044699"/>
                <a:gd name="connsiteX446" fmla="*/ 533400 w 1263650"/>
                <a:gd name="connsiteY446" fmla="*/ 1682749 h 2044699"/>
                <a:gd name="connsiteX447" fmla="*/ 527050 w 1263650"/>
                <a:gd name="connsiteY447" fmla="*/ 1676399 h 2044699"/>
                <a:gd name="connsiteX448" fmla="*/ 514350 w 1263650"/>
                <a:gd name="connsiteY448" fmla="*/ 1670049 h 2044699"/>
                <a:gd name="connsiteX449" fmla="*/ 511175 w 1263650"/>
                <a:gd name="connsiteY449" fmla="*/ 1670049 h 2044699"/>
                <a:gd name="connsiteX450" fmla="*/ 492125 w 1263650"/>
                <a:gd name="connsiteY450" fmla="*/ 1654174 h 2044699"/>
                <a:gd name="connsiteX451" fmla="*/ 485775 w 1263650"/>
                <a:gd name="connsiteY451" fmla="*/ 1654174 h 2044699"/>
                <a:gd name="connsiteX452" fmla="*/ 479425 w 1263650"/>
                <a:gd name="connsiteY452" fmla="*/ 1641474 h 2044699"/>
                <a:gd name="connsiteX453" fmla="*/ 476250 w 1263650"/>
                <a:gd name="connsiteY453" fmla="*/ 1641474 h 2044699"/>
                <a:gd name="connsiteX454" fmla="*/ 473075 w 1263650"/>
                <a:gd name="connsiteY454" fmla="*/ 1638299 h 2044699"/>
                <a:gd name="connsiteX455" fmla="*/ 473075 w 1263650"/>
                <a:gd name="connsiteY455" fmla="*/ 1631949 h 2044699"/>
                <a:gd name="connsiteX456" fmla="*/ 473075 w 1263650"/>
                <a:gd name="connsiteY456" fmla="*/ 1625599 h 2044699"/>
                <a:gd name="connsiteX457" fmla="*/ 473075 w 1263650"/>
                <a:gd name="connsiteY457" fmla="*/ 1622424 h 2044699"/>
                <a:gd name="connsiteX458" fmla="*/ 473075 w 1263650"/>
                <a:gd name="connsiteY458" fmla="*/ 1619249 h 2044699"/>
                <a:gd name="connsiteX459" fmla="*/ 473075 w 1263650"/>
                <a:gd name="connsiteY459" fmla="*/ 1616074 h 2044699"/>
                <a:gd name="connsiteX460" fmla="*/ 469900 w 1263650"/>
                <a:gd name="connsiteY460" fmla="*/ 1616074 h 2044699"/>
                <a:gd name="connsiteX461" fmla="*/ 463550 w 1263650"/>
                <a:gd name="connsiteY461" fmla="*/ 1612899 h 2044699"/>
                <a:gd name="connsiteX462" fmla="*/ 460375 w 1263650"/>
                <a:gd name="connsiteY462" fmla="*/ 1609724 h 2044699"/>
                <a:gd name="connsiteX463" fmla="*/ 460375 w 1263650"/>
                <a:gd name="connsiteY463" fmla="*/ 1606549 h 2044699"/>
                <a:gd name="connsiteX464" fmla="*/ 457200 w 1263650"/>
                <a:gd name="connsiteY464" fmla="*/ 1603374 h 2044699"/>
                <a:gd name="connsiteX465" fmla="*/ 450850 w 1263650"/>
                <a:gd name="connsiteY465" fmla="*/ 1597024 h 2044699"/>
                <a:gd name="connsiteX466" fmla="*/ 447675 w 1263650"/>
                <a:gd name="connsiteY466" fmla="*/ 1593849 h 2044699"/>
                <a:gd name="connsiteX467" fmla="*/ 444500 w 1263650"/>
                <a:gd name="connsiteY467" fmla="*/ 1590674 h 2044699"/>
                <a:gd name="connsiteX468" fmla="*/ 434975 w 1263650"/>
                <a:gd name="connsiteY468" fmla="*/ 1581149 h 2044699"/>
                <a:gd name="connsiteX469" fmla="*/ 422275 w 1263650"/>
                <a:gd name="connsiteY469" fmla="*/ 1577974 h 2044699"/>
                <a:gd name="connsiteX470" fmla="*/ 409575 w 1263650"/>
                <a:gd name="connsiteY470" fmla="*/ 1577974 h 2044699"/>
                <a:gd name="connsiteX471" fmla="*/ 396875 w 1263650"/>
                <a:gd name="connsiteY471" fmla="*/ 1571624 h 2044699"/>
                <a:gd name="connsiteX472" fmla="*/ 384175 w 1263650"/>
                <a:gd name="connsiteY472" fmla="*/ 1568449 h 2044699"/>
                <a:gd name="connsiteX473" fmla="*/ 374650 w 1263650"/>
                <a:gd name="connsiteY473" fmla="*/ 1562099 h 2044699"/>
                <a:gd name="connsiteX474" fmla="*/ 368300 w 1263650"/>
                <a:gd name="connsiteY474" fmla="*/ 1555749 h 2044699"/>
                <a:gd name="connsiteX475" fmla="*/ 355600 w 1263650"/>
                <a:gd name="connsiteY475" fmla="*/ 1555749 h 2044699"/>
                <a:gd name="connsiteX476" fmla="*/ 346075 w 1263650"/>
                <a:gd name="connsiteY476" fmla="*/ 1549399 h 2044699"/>
                <a:gd name="connsiteX477" fmla="*/ 336550 w 1263650"/>
                <a:gd name="connsiteY477" fmla="*/ 1549399 h 2044699"/>
                <a:gd name="connsiteX478" fmla="*/ 330200 w 1263650"/>
                <a:gd name="connsiteY478" fmla="*/ 1546224 h 2044699"/>
                <a:gd name="connsiteX479" fmla="*/ 323850 w 1263650"/>
                <a:gd name="connsiteY479" fmla="*/ 1546224 h 2044699"/>
                <a:gd name="connsiteX480" fmla="*/ 307975 w 1263650"/>
                <a:gd name="connsiteY480" fmla="*/ 1546224 h 2044699"/>
                <a:gd name="connsiteX481" fmla="*/ 298450 w 1263650"/>
                <a:gd name="connsiteY481" fmla="*/ 1546224 h 2044699"/>
                <a:gd name="connsiteX482" fmla="*/ 295275 w 1263650"/>
                <a:gd name="connsiteY482" fmla="*/ 1543049 h 2044699"/>
                <a:gd name="connsiteX483" fmla="*/ 292100 w 1263650"/>
                <a:gd name="connsiteY483" fmla="*/ 1527174 h 2044699"/>
                <a:gd name="connsiteX484" fmla="*/ 288925 w 1263650"/>
                <a:gd name="connsiteY484" fmla="*/ 1520824 h 2044699"/>
                <a:gd name="connsiteX485" fmla="*/ 282575 w 1263650"/>
                <a:gd name="connsiteY485" fmla="*/ 1517649 h 2044699"/>
                <a:gd name="connsiteX486" fmla="*/ 279400 w 1263650"/>
                <a:gd name="connsiteY486" fmla="*/ 1517649 h 2044699"/>
                <a:gd name="connsiteX487" fmla="*/ 276225 w 1263650"/>
                <a:gd name="connsiteY487" fmla="*/ 1517649 h 2044699"/>
                <a:gd name="connsiteX488" fmla="*/ 276225 w 1263650"/>
                <a:gd name="connsiteY488" fmla="*/ 1514474 h 2044699"/>
                <a:gd name="connsiteX489" fmla="*/ 276225 w 1263650"/>
                <a:gd name="connsiteY489" fmla="*/ 1511299 h 2044699"/>
                <a:gd name="connsiteX490" fmla="*/ 276225 w 1263650"/>
                <a:gd name="connsiteY490" fmla="*/ 1508124 h 2044699"/>
                <a:gd name="connsiteX491" fmla="*/ 279400 w 1263650"/>
                <a:gd name="connsiteY491" fmla="*/ 1501774 h 2044699"/>
                <a:gd name="connsiteX492" fmla="*/ 285750 w 1263650"/>
                <a:gd name="connsiteY492" fmla="*/ 1492249 h 2044699"/>
                <a:gd name="connsiteX493" fmla="*/ 285750 w 1263650"/>
                <a:gd name="connsiteY493" fmla="*/ 1485899 h 2044699"/>
                <a:gd name="connsiteX494" fmla="*/ 285750 w 1263650"/>
                <a:gd name="connsiteY494" fmla="*/ 1479549 h 2044699"/>
                <a:gd name="connsiteX495" fmla="*/ 288925 w 1263650"/>
                <a:gd name="connsiteY495" fmla="*/ 1470024 h 2044699"/>
                <a:gd name="connsiteX496" fmla="*/ 292100 w 1263650"/>
                <a:gd name="connsiteY496" fmla="*/ 1463674 h 2044699"/>
                <a:gd name="connsiteX497" fmla="*/ 288925 w 1263650"/>
                <a:gd name="connsiteY497" fmla="*/ 1457324 h 2044699"/>
                <a:gd name="connsiteX498" fmla="*/ 285750 w 1263650"/>
                <a:gd name="connsiteY498" fmla="*/ 1450974 h 2044699"/>
                <a:gd name="connsiteX499" fmla="*/ 285750 w 1263650"/>
                <a:gd name="connsiteY499" fmla="*/ 1444624 h 2044699"/>
                <a:gd name="connsiteX500" fmla="*/ 292100 w 1263650"/>
                <a:gd name="connsiteY500" fmla="*/ 1438274 h 2044699"/>
                <a:gd name="connsiteX501" fmla="*/ 292100 w 1263650"/>
                <a:gd name="connsiteY501" fmla="*/ 1435099 h 2044699"/>
                <a:gd name="connsiteX502" fmla="*/ 295275 w 1263650"/>
                <a:gd name="connsiteY502" fmla="*/ 1428749 h 2044699"/>
                <a:gd name="connsiteX503" fmla="*/ 301625 w 1263650"/>
                <a:gd name="connsiteY503" fmla="*/ 1422399 h 2044699"/>
                <a:gd name="connsiteX504" fmla="*/ 301625 w 1263650"/>
                <a:gd name="connsiteY504" fmla="*/ 1419224 h 2044699"/>
                <a:gd name="connsiteX505" fmla="*/ 301625 w 1263650"/>
                <a:gd name="connsiteY505" fmla="*/ 1416049 h 2044699"/>
                <a:gd name="connsiteX506" fmla="*/ 301625 w 1263650"/>
                <a:gd name="connsiteY506" fmla="*/ 1406524 h 2044699"/>
                <a:gd name="connsiteX507" fmla="*/ 288925 w 1263650"/>
                <a:gd name="connsiteY507" fmla="*/ 1396999 h 2044699"/>
                <a:gd name="connsiteX508" fmla="*/ 285750 w 1263650"/>
                <a:gd name="connsiteY508" fmla="*/ 1400174 h 2044699"/>
                <a:gd name="connsiteX509" fmla="*/ 269875 w 1263650"/>
                <a:gd name="connsiteY509" fmla="*/ 1387474 h 2044699"/>
                <a:gd name="connsiteX510" fmla="*/ 269875 w 1263650"/>
                <a:gd name="connsiteY510" fmla="*/ 1377949 h 2044699"/>
                <a:gd name="connsiteX511" fmla="*/ 273050 w 1263650"/>
                <a:gd name="connsiteY511" fmla="*/ 1371599 h 2044699"/>
                <a:gd name="connsiteX512" fmla="*/ 276225 w 1263650"/>
                <a:gd name="connsiteY512" fmla="*/ 1368424 h 2044699"/>
                <a:gd name="connsiteX513" fmla="*/ 282575 w 1263650"/>
                <a:gd name="connsiteY513" fmla="*/ 1365249 h 2044699"/>
                <a:gd name="connsiteX514" fmla="*/ 282575 w 1263650"/>
                <a:gd name="connsiteY514" fmla="*/ 1362074 h 2044699"/>
                <a:gd name="connsiteX515" fmla="*/ 282575 w 1263650"/>
                <a:gd name="connsiteY515" fmla="*/ 1355724 h 2044699"/>
                <a:gd name="connsiteX516" fmla="*/ 279400 w 1263650"/>
                <a:gd name="connsiteY516" fmla="*/ 1349374 h 2044699"/>
                <a:gd name="connsiteX517" fmla="*/ 279400 w 1263650"/>
                <a:gd name="connsiteY517" fmla="*/ 1346199 h 2044699"/>
                <a:gd name="connsiteX518" fmla="*/ 269875 w 1263650"/>
                <a:gd name="connsiteY518" fmla="*/ 1343024 h 2044699"/>
                <a:gd name="connsiteX519" fmla="*/ 260350 w 1263650"/>
                <a:gd name="connsiteY519" fmla="*/ 1336674 h 2044699"/>
                <a:gd name="connsiteX520" fmla="*/ 254000 w 1263650"/>
                <a:gd name="connsiteY520" fmla="*/ 1327149 h 2044699"/>
                <a:gd name="connsiteX521" fmla="*/ 250825 w 1263650"/>
                <a:gd name="connsiteY521" fmla="*/ 1317624 h 2044699"/>
                <a:gd name="connsiteX522" fmla="*/ 247650 w 1263650"/>
                <a:gd name="connsiteY522" fmla="*/ 1308099 h 2044699"/>
                <a:gd name="connsiteX523" fmla="*/ 244475 w 1263650"/>
                <a:gd name="connsiteY523" fmla="*/ 1298574 h 2044699"/>
                <a:gd name="connsiteX524" fmla="*/ 238125 w 1263650"/>
                <a:gd name="connsiteY524" fmla="*/ 1295399 h 2044699"/>
                <a:gd name="connsiteX525" fmla="*/ 228600 w 1263650"/>
                <a:gd name="connsiteY525" fmla="*/ 1289049 h 2044699"/>
                <a:gd name="connsiteX526" fmla="*/ 225425 w 1263650"/>
                <a:gd name="connsiteY526" fmla="*/ 1282699 h 2044699"/>
                <a:gd name="connsiteX527" fmla="*/ 225425 w 1263650"/>
                <a:gd name="connsiteY527" fmla="*/ 1273174 h 2044699"/>
                <a:gd name="connsiteX528" fmla="*/ 228600 w 1263650"/>
                <a:gd name="connsiteY528" fmla="*/ 1269999 h 2044699"/>
                <a:gd name="connsiteX529" fmla="*/ 228600 w 1263650"/>
                <a:gd name="connsiteY529" fmla="*/ 1266824 h 2044699"/>
                <a:gd name="connsiteX530" fmla="*/ 225425 w 1263650"/>
                <a:gd name="connsiteY530" fmla="*/ 1263649 h 2044699"/>
                <a:gd name="connsiteX531" fmla="*/ 225425 w 1263650"/>
                <a:gd name="connsiteY531" fmla="*/ 1260474 h 2044699"/>
                <a:gd name="connsiteX532" fmla="*/ 212725 w 1263650"/>
                <a:gd name="connsiteY532" fmla="*/ 1244599 h 2044699"/>
                <a:gd name="connsiteX533" fmla="*/ 209550 w 1263650"/>
                <a:gd name="connsiteY533" fmla="*/ 1219199 h 2044699"/>
                <a:gd name="connsiteX534" fmla="*/ 200025 w 1263650"/>
                <a:gd name="connsiteY534" fmla="*/ 1212849 h 2044699"/>
                <a:gd name="connsiteX535" fmla="*/ 196850 w 1263650"/>
                <a:gd name="connsiteY535" fmla="*/ 1193799 h 2044699"/>
                <a:gd name="connsiteX536" fmla="*/ 187325 w 1263650"/>
                <a:gd name="connsiteY536" fmla="*/ 1177924 h 2044699"/>
                <a:gd name="connsiteX537" fmla="*/ 187325 w 1263650"/>
                <a:gd name="connsiteY537" fmla="*/ 1171574 h 2044699"/>
                <a:gd name="connsiteX538" fmla="*/ 177800 w 1263650"/>
                <a:gd name="connsiteY538" fmla="*/ 1162049 h 2044699"/>
                <a:gd name="connsiteX539" fmla="*/ 171450 w 1263650"/>
                <a:gd name="connsiteY539" fmla="*/ 1162049 h 2044699"/>
                <a:gd name="connsiteX540" fmla="*/ 171450 w 1263650"/>
                <a:gd name="connsiteY540" fmla="*/ 1158874 h 2044699"/>
                <a:gd name="connsiteX541" fmla="*/ 171450 w 1263650"/>
                <a:gd name="connsiteY541" fmla="*/ 1152524 h 2044699"/>
                <a:gd name="connsiteX542" fmla="*/ 165100 w 1263650"/>
                <a:gd name="connsiteY542" fmla="*/ 1146174 h 2044699"/>
                <a:gd name="connsiteX543" fmla="*/ 165100 w 1263650"/>
                <a:gd name="connsiteY543" fmla="*/ 1142999 h 2044699"/>
                <a:gd name="connsiteX544" fmla="*/ 165100 w 1263650"/>
                <a:gd name="connsiteY544" fmla="*/ 1136649 h 2044699"/>
                <a:gd name="connsiteX545" fmla="*/ 168275 w 1263650"/>
                <a:gd name="connsiteY545" fmla="*/ 1133474 h 2044699"/>
                <a:gd name="connsiteX546" fmla="*/ 168275 w 1263650"/>
                <a:gd name="connsiteY546" fmla="*/ 1130299 h 2044699"/>
                <a:gd name="connsiteX547" fmla="*/ 168275 w 1263650"/>
                <a:gd name="connsiteY547" fmla="*/ 1117599 h 2044699"/>
                <a:gd name="connsiteX548" fmla="*/ 168275 w 1263650"/>
                <a:gd name="connsiteY548" fmla="*/ 1104899 h 2044699"/>
                <a:gd name="connsiteX549" fmla="*/ 171450 w 1263650"/>
                <a:gd name="connsiteY549" fmla="*/ 1101724 h 2044699"/>
                <a:gd name="connsiteX550" fmla="*/ 171450 w 1263650"/>
                <a:gd name="connsiteY550" fmla="*/ 1098549 h 2044699"/>
                <a:gd name="connsiteX551" fmla="*/ 168275 w 1263650"/>
                <a:gd name="connsiteY551" fmla="*/ 1092199 h 2044699"/>
                <a:gd name="connsiteX552" fmla="*/ 165100 w 1263650"/>
                <a:gd name="connsiteY552" fmla="*/ 1092199 h 2044699"/>
                <a:gd name="connsiteX553" fmla="*/ 168275 w 1263650"/>
                <a:gd name="connsiteY553" fmla="*/ 1089024 h 2044699"/>
                <a:gd name="connsiteX554" fmla="*/ 171450 w 1263650"/>
                <a:gd name="connsiteY554" fmla="*/ 1085849 h 2044699"/>
                <a:gd name="connsiteX555" fmla="*/ 174625 w 1263650"/>
                <a:gd name="connsiteY555" fmla="*/ 1082674 h 2044699"/>
                <a:gd name="connsiteX556" fmla="*/ 177800 w 1263650"/>
                <a:gd name="connsiteY556" fmla="*/ 1082674 h 2044699"/>
                <a:gd name="connsiteX557" fmla="*/ 180975 w 1263650"/>
                <a:gd name="connsiteY557" fmla="*/ 1089024 h 2044699"/>
                <a:gd name="connsiteX558" fmla="*/ 184150 w 1263650"/>
                <a:gd name="connsiteY558" fmla="*/ 1089024 h 2044699"/>
                <a:gd name="connsiteX559" fmla="*/ 190500 w 1263650"/>
                <a:gd name="connsiteY559" fmla="*/ 1085849 h 2044699"/>
                <a:gd name="connsiteX560" fmla="*/ 200025 w 1263650"/>
                <a:gd name="connsiteY560" fmla="*/ 1066799 h 2044699"/>
                <a:gd name="connsiteX561" fmla="*/ 200025 w 1263650"/>
                <a:gd name="connsiteY561" fmla="*/ 1073149 h 2044699"/>
                <a:gd name="connsiteX562" fmla="*/ 203200 w 1263650"/>
                <a:gd name="connsiteY562" fmla="*/ 1073149 h 2044699"/>
                <a:gd name="connsiteX563" fmla="*/ 203200 w 1263650"/>
                <a:gd name="connsiteY563" fmla="*/ 1066799 h 2044699"/>
                <a:gd name="connsiteX564" fmla="*/ 200025 w 1263650"/>
                <a:gd name="connsiteY564" fmla="*/ 1066799 h 2044699"/>
                <a:gd name="connsiteX565" fmla="*/ 200025 w 1263650"/>
                <a:gd name="connsiteY565" fmla="*/ 1063624 h 2044699"/>
                <a:gd name="connsiteX566" fmla="*/ 203200 w 1263650"/>
                <a:gd name="connsiteY566" fmla="*/ 1054099 h 2044699"/>
                <a:gd name="connsiteX567" fmla="*/ 203200 w 1263650"/>
                <a:gd name="connsiteY567" fmla="*/ 1044574 h 2044699"/>
                <a:gd name="connsiteX568" fmla="*/ 203200 w 1263650"/>
                <a:gd name="connsiteY568" fmla="*/ 1041400 h 2044699"/>
                <a:gd name="connsiteX569" fmla="*/ 200025 w 1263650"/>
                <a:gd name="connsiteY569" fmla="*/ 1031875 h 2044699"/>
                <a:gd name="connsiteX570" fmla="*/ 196850 w 1263650"/>
                <a:gd name="connsiteY570" fmla="*/ 1025525 h 2044699"/>
                <a:gd name="connsiteX571" fmla="*/ 190500 w 1263650"/>
                <a:gd name="connsiteY571" fmla="*/ 1019175 h 2044699"/>
                <a:gd name="connsiteX572" fmla="*/ 187325 w 1263650"/>
                <a:gd name="connsiteY572" fmla="*/ 1019175 h 2044699"/>
                <a:gd name="connsiteX573" fmla="*/ 184150 w 1263650"/>
                <a:gd name="connsiteY573" fmla="*/ 1022350 h 2044699"/>
                <a:gd name="connsiteX574" fmla="*/ 180975 w 1263650"/>
                <a:gd name="connsiteY574" fmla="*/ 1022350 h 2044699"/>
                <a:gd name="connsiteX575" fmla="*/ 180975 w 1263650"/>
                <a:gd name="connsiteY575" fmla="*/ 1019175 h 2044699"/>
                <a:gd name="connsiteX576" fmla="*/ 174625 w 1263650"/>
                <a:gd name="connsiteY576" fmla="*/ 1019175 h 2044699"/>
                <a:gd name="connsiteX577" fmla="*/ 171450 w 1263650"/>
                <a:gd name="connsiteY577" fmla="*/ 1019175 h 2044699"/>
                <a:gd name="connsiteX578" fmla="*/ 161925 w 1263650"/>
                <a:gd name="connsiteY578" fmla="*/ 1016000 h 2044699"/>
                <a:gd name="connsiteX579" fmla="*/ 155575 w 1263650"/>
                <a:gd name="connsiteY579" fmla="*/ 1009650 h 2044699"/>
                <a:gd name="connsiteX580" fmla="*/ 149225 w 1263650"/>
                <a:gd name="connsiteY580" fmla="*/ 996950 h 2044699"/>
                <a:gd name="connsiteX581" fmla="*/ 146050 w 1263650"/>
                <a:gd name="connsiteY581" fmla="*/ 984250 h 2044699"/>
                <a:gd name="connsiteX582" fmla="*/ 142875 w 1263650"/>
                <a:gd name="connsiteY582" fmla="*/ 981075 h 2044699"/>
                <a:gd name="connsiteX583" fmla="*/ 139700 w 1263650"/>
                <a:gd name="connsiteY583" fmla="*/ 977900 h 2044699"/>
                <a:gd name="connsiteX584" fmla="*/ 136525 w 1263650"/>
                <a:gd name="connsiteY584" fmla="*/ 968375 h 2044699"/>
                <a:gd name="connsiteX585" fmla="*/ 130175 w 1263650"/>
                <a:gd name="connsiteY585" fmla="*/ 962025 h 2044699"/>
                <a:gd name="connsiteX586" fmla="*/ 130175 w 1263650"/>
                <a:gd name="connsiteY586" fmla="*/ 952500 h 2044699"/>
                <a:gd name="connsiteX587" fmla="*/ 139700 w 1263650"/>
                <a:gd name="connsiteY587" fmla="*/ 933450 h 2044699"/>
                <a:gd name="connsiteX588" fmla="*/ 136525 w 1263650"/>
                <a:gd name="connsiteY588" fmla="*/ 908050 h 2044699"/>
                <a:gd name="connsiteX589" fmla="*/ 133350 w 1263650"/>
                <a:gd name="connsiteY589" fmla="*/ 901700 h 2044699"/>
                <a:gd name="connsiteX590" fmla="*/ 130175 w 1263650"/>
                <a:gd name="connsiteY590" fmla="*/ 901700 h 2044699"/>
                <a:gd name="connsiteX591" fmla="*/ 130175 w 1263650"/>
                <a:gd name="connsiteY591" fmla="*/ 895350 h 2044699"/>
                <a:gd name="connsiteX592" fmla="*/ 133350 w 1263650"/>
                <a:gd name="connsiteY592" fmla="*/ 882650 h 2044699"/>
                <a:gd name="connsiteX593" fmla="*/ 136525 w 1263650"/>
                <a:gd name="connsiteY593" fmla="*/ 882650 h 2044699"/>
                <a:gd name="connsiteX594" fmla="*/ 139700 w 1263650"/>
                <a:gd name="connsiteY594" fmla="*/ 876300 h 2044699"/>
                <a:gd name="connsiteX595" fmla="*/ 139700 w 1263650"/>
                <a:gd name="connsiteY595" fmla="*/ 863600 h 2044699"/>
                <a:gd name="connsiteX596" fmla="*/ 142875 w 1263650"/>
                <a:gd name="connsiteY596" fmla="*/ 847725 h 2044699"/>
                <a:gd name="connsiteX597" fmla="*/ 146050 w 1263650"/>
                <a:gd name="connsiteY597" fmla="*/ 847725 h 2044699"/>
                <a:gd name="connsiteX598" fmla="*/ 149225 w 1263650"/>
                <a:gd name="connsiteY598" fmla="*/ 844550 h 2044699"/>
                <a:gd name="connsiteX599" fmla="*/ 161925 w 1263650"/>
                <a:gd name="connsiteY599" fmla="*/ 847725 h 2044699"/>
                <a:gd name="connsiteX600" fmla="*/ 158750 w 1263650"/>
                <a:gd name="connsiteY600" fmla="*/ 860425 h 2044699"/>
                <a:gd name="connsiteX601" fmla="*/ 158750 w 1263650"/>
                <a:gd name="connsiteY601" fmla="*/ 863600 h 2044699"/>
                <a:gd name="connsiteX602" fmla="*/ 158750 w 1263650"/>
                <a:gd name="connsiteY602" fmla="*/ 866775 h 2044699"/>
                <a:gd name="connsiteX603" fmla="*/ 155575 w 1263650"/>
                <a:gd name="connsiteY603" fmla="*/ 876300 h 2044699"/>
                <a:gd name="connsiteX604" fmla="*/ 155575 w 1263650"/>
                <a:gd name="connsiteY604" fmla="*/ 879475 h 2044699"/>
                <a:gd name="connsiteX605" fmla="*/ 155575 w 1263650"/>
                <a:gd name="connsiteY605" fmla="*/ 885825 h 2044699"/>
                <a:gd name="connsiteX606" fmla="*/ 161925 w 1263650"/>
                <a:gd name="connsiteY606" fmla="*/ 895350 h 2044699"/>
                <a:gd name="connsiteX607" fmla="*/ 168275 w 1263650"/>
                <a:gd name="connsiteY607" fmla="*/ 895350 h 2044699"/>
                <a:gd name="connsiteX608" fmla="*/ 168275 w 1263650"/>
                <a:gd name="connsiteY608" fmla="*/ 901700 h 2044699"/>
                <a:gd name="connsiteX609" fmla="*/ 174625 w 1263650"/>
                <a:gd name="connsiteY609" fmla="*/ 904875 h 2044699"/>
                <a:gd name="connsiteX610" fmla="*/ 177800 w 1263650"/>
                <a:gd name="connsiteY610" fmla="*/ 908050 h 2044699"/>
                <a:gd name="connsiteX611" fmla="*/ 180975 w 1263650"/>
                <a:gd name="connsiteY611" fmla="*/ 914400 h 2044699"/>
                <a:gd name="connsiteX612" fmla="*/ 184150 w 1263650"/>
                <a:gd name="connsiteY612" fmla="*/ 914400 h 2044699"/>
                <a:gd name="connsiteX613" fmla="*/ 184150 w 1263650"/>
                <a:gd name="connsiteY613" fmla="*/ 920750 h 2044699"/>
                <a:gd name="connsiteX614" fmla="*/ 187325 w 1263650"/>
                <a:gd name="connsiteY614" fmla="*/ 923925 h 2044699"/>
                <a:gd name="connsiteX615" fmla="*/ 190500 w 1263650"/>
                <a:gd name="connsiteY615" fmla="*/ 927100 h 2044699"/>
                <a:gd name="connsiteX616" fmla="*/ 196850 w 1263650"/>
                <a:gd name="connsiteY616" fmla="*/ 927100 h 2044699"/>
                <a:gd name="connsiteX617" fmla="*/ 200025 w 1263650"/>
                <a:gd name="connsiteY617" fmla="*/ 930275 h 2044699"/>
                <a:gd name="connsiteX618" fmla="*/ 202410 w 1263650"/>
                <a:gd name="connsiteY618" fmla="*/ 927890 h 2044699"/>
                <a:gd name="connsiteX619" fmla="*/ 202410 w 1263650"/>
                <a:gd name="connsiteY619" fmla="*/ 926309 h 2044699"/>
                <a:gd name="connsiteX620" fmla="*/ 200026 w 1263650"/>
                <a:gd name="connsiteY620" fmla="*/ 923925 h 2044699"/>
                <a:gd name="connsiteX621" fmla="*/ 196851 w 1263650"/>
                <a:gd name="connsiteY621" fmla="*/ 920750 h 2044699"/>
                <a:gd name="connsiteX622" fmla="*/ 193676 w 1263650"/>
                <a:gd name="connsiteY622" fmla="*/ 917575 h 2044699"/>
                <a:gd name="connsiteX623" fmla="*/ 193676 w 1263650"/>
                <a:gd name="connsiteY623" fmla="*/ 914400 h 2044699"/>
                <a:gd name="connsiteX624" fmla="*/ 190501 w 1263650"/>
                <a:gd name="connsiteY624" fmla="*/ 914400 h 2044699"/>
                <a:gd name="connsiteX625" fmla="*/ 187326 w 1263650"/>
                <a:gd name="connsiteY625" fmla="*/ 904875 h 2044699"/>
                <a:gd name="connsiteX626" fmla="*/ 187326 w 1263650"/>
                <a:gd name="connsiteY626" fmla="*/ 898525 h 2044699"/>
                <a:gd name="connsiteX627" fmla="*/ 187326 w 1263650"/>
                <a:gd name="connsiteY627" fmla="*/ 889000 h 2044699"/>
                <a:gd name="connsiteX628" fmla="*/ 187326 w 1263650"/>
                <a:gd name="connsiteY628" fmla="*/ 882650 h 2044699"/>
                <a:gd name="connsiteX629" fmla="*/ 187326 w 1263650"/>
                <a:gd name="connsiteY629" fmla="*/ 876300 h 2044699"/>
                <a:gd name="connsiteX630" fmla="*/ 184151 w 1263650"/>
                <a:gd name="connsiteY630" fmla="*/ 873125 h 2044699"/>
                <a:gd name="connsiteX631" fmla="*/ 180976 w 1263650"/>
                <a:gd name="connsiteY631" fmla="*/ 869950 h 2044699"/>
                <a:gd name="connsiteX632" fmla="*/ 177801 w 1263650"/>
                <a:gd name="connsiteY632" fmla="*/ 866775 h 2044699"/>
                <a:gd name="connsiteX633" fmla="*/ 180976 w 1263650"/>
                <a:gd name="connsiteY633" fmla="*/ 866775 h 2044699"/>
                <a:gd name="connsiteX634" fmla="*/ 184151 w 1263650"/>
                <a:gd name="connsiteY634" fmla="*/ 866775 h 2044699"/>
                <a:gd name="connsiteX635" fmla="*/ 184151 w 1263650"/>
                <a:gd name="connsiteY635" fmla="*/ 863600 h 2044699"/>
                <a:gd name="connsiteX636" fmla="*/ 174626 w 1263650"/>
                <a:gd name="connsiteY636" fmla="*/ 860425 h 2044699"/>
                <a:gd name="connsiteX637" fmla="*/ 168276 w 1263650"/>
                <a:gd name="connsiteY637" fmla="*/ 854075 h 2044699"/>
                <a:gd name="connsiteX638" fmla="*/ 168276 w 1263650"/>
                <a:gd name="connsiteY638" fmla="*/ 850900 h 2044699"/>
                <a:gd name="connsiteX639" fmla="*/ 171451 w 1263650"/>
                <a:gd name="connsiteY639" fmla="*/ 847725 h 2044699"/>
                <a:gd name="connsiteX640" fmla="*/ 174626 w 1263650"/>
                <a:gd name="connsiteY640" fmla="*/ 844550 h 2044699"/>
                <a:gd name="connsiteX641" fmla="*/ 177801 w 1263650"/>
                <a:gd name="connsiteY641" fmla="*/ 841375 h 2044699"/>
                <a:gd name="connsiteX642" fmla="*/ 174626 w 1263650"/>
                <a:gd name="connsiteY642" fmla="*/ 835025 h 2044699"/>
                <a:gd name="connsiteX643" fmla="*/ 174626 w 1263650"/>
                <a:gd name="connsiteY643" fmla="*/ 831850 h 2044699"/>
                <a:gd name="connsiteX644" fmla="*/ 174627 w 1263650"/>
                <a:gd name="connsiteY644" fmla="*/ 831850 h 2044699"/>
                <a:gd name="connsiteX645" fmla="*/ 171452 w 1263650"/>
                <a:gd name="connsiteY645" fmla="*/ 828675 h 2044699"/>
                <a:gd name="connsiteX646" fmla="*/ 168277 w 1263650"/>
                <a:gd name="connsiteY646" fmla="*/ 828675 h 2044699"/>
                <a:gd name="connsiteX647" fmla="*/ 165102 w 1263650"/>
                <a:gd name="connsiteY647" fmla="*/ 828675 h 2044699"/>
                <a:gd name="connsiteX648" fmla="*/ 165102 w 1263650"/>
                <a:gd name="connsiteY648" fmla="*/ 825500 h 2044699"/>
                <a:gd name="connsiteX649" fmla="*/ 165102 w 1263650"/>
                <a:gd name="connsiteY649" fmla="*/ 822325 h 2044699"/>
                <a:gd name="connsiteX650" fmla="*/ 165102 w 1263650"/>
                <a:gd name="connsiteY650" fmla="*/ 819150 h 2044699"/>
                <a:gd name="connsiteX651" fmla="*/ 168277 w 1263650"/>
                <a:gd name="connsiteY651" fmla="*/ 819150 h 2044699"/>
                <a:gd name="connsiteX652" fmla="*/ 171452 w 1263650"/>
                <a:gd name="connsiteY652" fmla="*/ 815975 h 2044699"/>
                <a:gd name="connsiteX653" fmla="*/ 174627 w 1263650"/>
                <a:gd name="connsiteY653" fmla="*/ 812800 h 2044699"/>
                <a:gd name="connsiteX654" fmla="*/ 174627 w 1263650"/>
                <a:gd name="connsiteY654" fmla="*/ 809625 h 2044699"/>
                <a:gd name="connsiteX655" fmla="*/ 177802 w 1263650"/>
                <a:gd name="connsiteY655" fmla="*/ 812800 h 2044699"/>
                <a:gd name="connsiteX656" fmla="*/ 184152 w 1263650"/>
                <a:gd name="connsiteY656" fmla="*/ 812800 h 2044699"/>
                <a:gd name="connsiteX657" fmla="*/ 187327 w 1263650"/>
                <a:gd name="connsiteY657" fmla="*/ 809625 h 2044699"/>
                <a:gd name="connsiteX658" fmla="*/ 193677 w 1263650"/>
                <a:gd name="connsiteY658" fmla="*/ 806450 h 2044699"/>
                <a:gd name="connsiteX659" fmla="*/ 196852 w 1263650"/>
                <a:gd name="connsiteY659" fmla="*/ 809625 h 2044699"/>
                <a:gd name="connsiteX660" fmla="*/ 200027 w 1263650"/>
                <a:gd name="connsiteY660" fmla="*/ 812800 h 2044699"/>
                <a:gd name="connsiteX661" fmla="*/ 202410 w 1263650"/>
                <a:gd name="connsiteY661" fmla="*/ 812800 h 2044699"/>
                <a:gd name="connsiteX662" fmla="*/ 202410 w 1263650"/>
                <a:gd name="connsiteY662" fmla="*/ 808043 h 2044699"/>
                <a:gd name="connsiteX663" fmla="*/ 200026 w 1263650"/>
                <a:gd name="connsiteY663" fmla="*/ 803275 h 2044699"/>
                <a:gd name="connsiteX664" fmla="*/ 196851 w 1263650"/>
                <a:gd name="connsiteY664" fmla="*/ 803275 h 2044699"/>
                <a:gd name="connsiteX665" fmla="*/ 193676 w 1263650"/>
                <a:gd name="connsiteY665" fmla="*/ 803275 h 2044699"/>
                <a:gd name="connsiteX666" fmla="*/ 193676 w 1263650"/>
                <a:gd name="connsiteY666" fmla="*/ 800100 h 2044699"/>
                <a:gd name="connsiteX667" fmla="*/ 193676 w 1263650"/>
                <a:gd name="connsiteY667" fmla="*/ 793750 h 2044699"/>
                <a:gd name="connsiteX668" fmla="*/ 193676 w 1263650"/>
                <a:gd name="connsiteY668" fmla="*/ 787400 h 2044699"/>
                <a:gd name="connsiteX669" fmla="*/ 193676 w 1263650"/>
                <a:gd name="connsiteY669" fmla="*/ 784225 h 2044699"/>
                <a:gd name="connsiteX670" fmla="*/ 193676 w 1263650"/>
                <a:gd name="connsiteY670" fmla="*/ 781050 h 2044699"/>
                <a:gd name="connsiteX671" fmla="*/ 190501 w 1263650"/>
                <a:gd name="connsiteY671" fmla="*/ 777875 h 2044699"/>
                <a:gd name="connsiteX672" fmla="*/ 190501 w 1263650"/>
                <a:gd name="connsiteY672" fmla="*/ 774700 h 2044699"/>
                <a:gd name="connsiteX673" fmla="*/ 187326 w 1263650"/>
                <a:gd name="connsiteY673" fmla="*/ 774700 h 2044699"/>
                <a:gd name="connsiteX674" fmla="*/ 184151 w 1263650"/>
                <a:gd name="connsiteY674" fmla="*/ 777875 h 2044699"/>
                <a:gd name="connsiteX675" fmla="*/ 184151 w 1263650"/>
                <a:gd name="connsiteY675" fmla="*/ 774700 h 2044699"/>
                <a:gd name="connsiteX676" fmla="*/ 184150 w 1263650"/>
                <a:gd name="connsiteY676" fmla="*/ 774700 h 2044699"/>
                <a:gd name="connsiteX677" fmla="*/ 184150 w 1263650"/>
                <a:gd name="connsiteY677" fmla="*/ 777874 h 2044699"/>
                <a:gd name="connsiteX678" fmla="*/ 180976 w 1263650"/>
                <a:gd name="connsiteY678" fmla="*/ 774700 h 2044699"/>
                <a:gd name="connsiteX679" fmla="*/ 180976 w 1263650"/>
                <a:gd name="connsiteY679" fmla="*/ 771525 h 2044699"/>
                <a:gd name="connsiteX680" fmla="*/ 180975 w 1263650"/>
                <a:gd name="connsiteY680" fmla="*/ 771525 h 2044699"/>
                <a:gd name="connsiteX681" fmla="*/ 180975 w 1263650"/>
                <a:gd name="connsiteY681" fmla="*/ 774700 h 2044699"/>
                <a:gd name="connsiteX682" fmla="*/ 180975 w 1263650"/>
                <a:gd name="connsiteY682" fmla="*/ 777875 h 2044699"/>
                <a:gd name="connsiteX683" fmla="*/ 180975 w 1263650"/>
                <a:gd name="connsiteY683" fmla="*/ 781050 h 2044699"/>
                <a:gd name="connsiteX684" fmla="*/ 180976 w 1263650"/>
                <a:gd name="connsiteY684" fmla="*/ 781050 h 2044699"/>
                <a:gd name="connsiteX685" fmla="*/ 180976 w 1263650"/>
                <a:gd name="connsiteY685" fmla="*/ 777875 h 2044699"/>
                <a:gd name="connsiteX686" fmla="*/ 180976 w 1263650"/>
                <a:gd name="connsiteY686" fmla="*/ 774701 h 2044699"/>
                <a:gd name="connsiteX687" fmla="*/ 184150 w 1263650"/>
                <a:gd name="connsiteY687" fmla="*/ 777875 h 2044699"/>
                <a:gd name="connsiteX688" fmla="*/ 184150 w 1263650"/>
                <a:gd name="connsiteY688" fmla="*/ 777874 h 2044699"/>
                <a:gd name="connsiteX689" fmla="*/ 184151 w 1263650"/>
                <a:gd name="connsiteY689" fmla="*/ 777875 h 2044699"/>
                <a:gd name="connsiteX690" fmla="*/ 187326 w 1263650"/>
                <a:gd name="connsiteY690" fmla="*/ 781050 h 2044699"/>
                <a:gd name="connsiteX691" fmla="*/ 190501 w 1263650"/>
                <a:gd name="connsiteY691" fmla="*/ 784225 h 2044699"/>
                <a:gd name="connsiteX692" fmla="*/ 190501 w 1263650"/>
                <a:gd name="connsiteY692" fmla="*/ 787400 h 2044699"/>
                <a:gd name="connsiteX693" fmla="*/ 190500 w 1263650"/>
                <a:gd name="connsiteY693" fmla="*/ 787400 h 2044699"/>
                <a:gd name="connsiteX694" fmla="*/ 190500 w 1263650"/>
                <a:gd name="connsiteY694" fmla="*/ 790575 h 2044699"/>
                <a:gd name="connsiteX695" fmla="*/ 190500 w 1263650"/>
                <a:gd name="connsiteY695" fmla="*/ 796925 h 2044699"/>
                <a:gd name="connsiteX696" fmla="*/ 187325 w 1263650"/>
                <a:gd name="connsiteY696" fmla="*/ 793750 h 2044699"/>
                <a:gd name="connsiteX697" fmla="*/ 180975 w 1263650"/>
                <a:gd name="connsiteY697" fmla="*/ 787400 h 2044699"/>
                <a:gd name="connsiteX698" fmla="*/ 177800 w 1263650"/>
                <a:gd name="connsiteY698" fmla="*/ 784225 h 2044699"/>
                <a:gd name="connsiteX699" fmla="*/ 177800 w 1263650"/>
                <a:gd name="connsiteY699" fmla="*/ 781050 h 2044699"/>
                <a:gd name="connsiteX700" fmla="*/ 184150 w 1263650"/>
                <a:gd name="connsiteY700" fmla="*/ 784225 h 2044699"/>
                <a:gd name="connsiteX701" fmla="*/ 184151 w 1263650"/>
                <a:gd name="connsiteY701" fmla="*/ 784225 h 2044699"/>
                <a:gd name="connsiteX702" fmla="*/ 177801 w 1263650"/>
                <a:gd name="connsiteY702" fmla="*/ 781050 h 2044699"/>
                <a:gd name="connsiteX703" fmla="*/ 177800 w 1263650"/>
                <a:gd name="connsiteY703" fmla="*/ 781050 h 2044699"/>
                <a:gd name="connsiteX704" fmla="*/ 174625 w 1263650"/>
                <a:gd name="connsiteY704" fmla="*/ 781050 h 2044699"/>
                <a:gd name="connsiteX705" fmla="*/ 171450 w 1263650"/>
                <a:gd name="connsiteY705" fmla="*/ 781050 h 2044699"/>
                <a:gd name="connsiteX706" fmla="*/ 171450 w 1263650"/>
                <a:gd name="connsiteY706" fmla="*/ 784225 h 2044699"/>
                <a:gd name="connsiteX707" fmla="*/ 168275 w 1263650"/>
                <a:gd name="connsiteY707" fmla="*/ 787400 h 2044699"/>
                <a:gd name="connsiteX708" fmla="*/ 165100 w 1263650"/>
                <a:gd name="connsiteY708" fmla="*/ 787400 h 2044699"/>
                <a:gd name="connsiteX709" fmla="*/ 161925 w 1263650"/>
                <a:gd name="connsiteY709" fmla="*/ 784225 h 2044699"/>
                <a:gd name="connsiteX710" fmla="*/ 158750 w 1263650"/>
                <a:gd name="connsiteY710" fmla="*/ 787400 h 2044699"/>
                <a:gd name="connsiteX711" fmla="*/ 158750 w 1263650"/>
                <a:gd name="connsiteY711" fmla="*/ 793750 h 2044699"/>
                <a:gd name="connsiteX712" fmla="*/ 161925 w 1263650"/>
                <a:gd name="connsiteY712" fmla="*/ 793750 h 2044699"/>
                <a:gd name="connsiteX713" fmla="*/ 158750 w 1263650"/>
                <a:gd name="connsiteY713" fmla="*/ 800100 h 2044699"/>
                <a:gd name="connsiteX714" fmla="*/ 155575 w 1263650"/>
                <a:gd name="connsiteY714" fmla="*/ 803275 h 2044699"/>
                <a:gd name="connsiteX715" fmla="*/ 155575 w 1263650"/>
                <a:gd name="connsiteY715" fmla="*/ 806450 h 2044699"/>
                <a:gd name="connsiteX716" fmla="*/ 161925 w 1263650"/>
                <a:gd name="connsiteY716" fmla="*/ 809625 h 2044699"/>
                <a:gd name="connsiteX717" fmla="*/ 161925 w 1263650"/>
                <a:gd name="connsiteY717" fmla="*/ 812800 h 2044699"/>
                <a:gd name="connsiteX718" fmla="*/ 158750 w 1263650"/>
                <a:gd name="connsiteY718" fmla="*/ 812800 h 2044699"/>
                <a:gd name="connsiteX719" fmla="*/ 152400 w 1263650"/>
                <a:gd name="connsiteY719" fmla="*/ 812800 h 2044699"/>
                <a:gd name="connsiteX720" fmla="*/ 152400 w 1263650"/>
                <a:gd name="connsiteY720" fmla="*/ 815975 h 2044699"/>
                <a:gd name="connsiteX721" fmla="*/ 152400 w 1263650"/>
                <a:gd name="connsiteY721" fmla="*/ 819150 h 2044699"/>
                <a:gd name="connsiteX722" fmla="*/ 149225 w 1263650"/>
                <a:gd name="connsiteY722" fmla="*/ 822325 h 2044699"/>
                <a:gd name="connsiteX723" fmla="*/ 152400 w 1263650"/>
                <a:gd name="connsiteY723" fmla="*/ 822325 h 2044699"/>
                <a:gd name="connsiteX724" fmla="*/ 155575 w 1263650"/>
                <a:gd name="connsiteY724" fmla="*/ 825500 h 2044699"/>
                <a:gd name="connsiteX725" fmla="*/ 155575 w 1263650"/>
                <a:gd name="connsiteY725" fmla="*/ 828675 h 2044699"/>
                <a:gd name="connsiteX726" fmla="*/ 158750 w 1263650"/>
                <a:gd name="connsiteY726" fmla="*/ 831850 h 2044699"/>
                <a:gd name="connsiteX727" fmla="*/ 155575 w 1263650"/>
                <a:gd name="connsiteY727" fmla="*/ 831850 h 2044699"/>
                <a:gd name="connsiteX728" fmla="*/ 155575 w 1263650"/>
                <a:gd name="connsiteY728" fmla="*/ 835025 h 2044699"/>
                <a:gd name="connsiteX729" fmla="*/ 152400 w 1263650"/>
                <a:gd name="connsiteY729" fmla="*/ 835025 h 2044699"/>
                <a:gd name="connsiteX730" fmla="*/ 152400 w 1263650"/>
                <a:gd name="connsiteY730" fmla="*/ 828675 h 2044699"/>
                <a:gd name="connsiteX731" fmla="*/ 149225 w 1263650"/>
                <a:gd name="connsiteY731" fmla="*/ 828675 h 2044699"/>
                <a:gd name="connsiteX732" fmla="*/ 149225 w 1263650"/>
                <a:gd name="connsiteY732" fmla="*/ 838200 h 2044699"/>
                <a:gd name="connsiteX733" fmla="*/ 149225 w 1263650"/>
                <a:gd name="connsiteY733" fmla="*/ 841375 h 2044699"/>
                <a:gd name="connsiteX734" fmla="*/ 146050 w 1263650"/>
                <a:gd name="connsiteY734" fmla="*/ 841375 h 2044699"/>
                <a:gd name="connsiteX735" fmla="*/ 142875 w 1263650"/>
                <a:gd name="connsiteY735" fmla="*/ 841375 h 2044699"/>
                <a:gd name="connsiteX736" fmla="*/ 142875 w 1263650"/>
                <a:gd name="connsiteY736" fmla="*/ 838200 h 2044699"/>
                <a:gd name="connsiteX737" fmla="*/ 127000 w 1263650"/>
                <a:gd name="connsiteY737" fmla="*/ 819150 h 2044699"/>
                <a:gd name="connsiteX738" fmla="*/ 123825 w 1263650"/>
                <a:gd name="connsiteY738" fmla="*/ 815975 h 2044699"/>
                <a:gd name="connsiteX739" fmla="*/ 123825 w 1263650"/>
                <a:gd name="connsiteY739" fmla="*/ 819150 h 2044699"/>
                <a:gd name="connsiteX740" fmla="*/ 120650 w 1263650"/>
                <a:gd name="connsiteY740" fmla="*/ 819150 h 2044699"/>
                <a:gd name="connsiteX741" fmla="*/ 111125 w 1263650"/>
                <a:gd name="connsiteY741" fmla="*/ 806450 h 2044699"/>
                <a:gd name="connsiteX742" fmla="*/ 107950 w 1263650"/>
                <a:gd name="connsiteY742" fmla="*/ 793750 h 2044699"/>
                <a:gd name="connsiteX743" fmla="*/ 95250 w 1263650"/>
                <a:gd name="connsiteY743" fmla="*/ 787400 h 2044699"/>
                <a:gd name="connsiteX744" fmla="*/ 95250 w 1263650"/>
                <a:gd name="connsiteY744" fmla="*/ 781050 h 2044699"/>
                <a:gd name="connsiteX745" fmla="*/ 95250 w 1263650"/>
                <a:gd name="connsiteY745" fmla="*/ 777875 h 2044699"/>
                <a:gd name="connsiteX746" fmla="*/ 88900 w 1263650"/>
                <a:gd name="connsiteY746" fmla="*/ 781050 h 2044699"/>
                <a:gd name="connsiteX747" fmla="*/ 90805 w 1263650"/>
                <a:gd name="connsiteY747" fmla="*/ 784860 h 2044699"/>
                <a:gd name="connsiteX748" fmla="*/ 85725 w 1263650"/>
                <a:gd name="connsiteY748" fmla="*/ 787400 h 2044699"/>
                <a:gd name="connsiteX749" fmla="*/ 85725 w 1263650"/>
                <a:gd name="connsiteY749" fmla="*/ 793750 h 2044699"/>
                <a:gd name="connsiteX750" fmla="*/ 79375 w 1263650"/>
                <a:gd name="connsiteY750" fmla="*/ 790575 h 2044699"/>
                <a:gd name="connsiteX751" fmla="*/ 95250 w 1263650"/>
                <a:gd name="connsiteY751" fmla="*/ 762000 h 2044699"/>
                <a:gd name="connsiteX752" fmla="*/ 95250 w 1263650"/>
                <a:gd name="connsiteY752" fmla="*/ 746125 h 2044699"/>
                <a:gd name="connsiteX753" fmla="*/ 104775 w 1263650"/>
                <a:gd name="connsiteY753" fmla="*/ 771525 h 2044699"/>
                <a:gd name="connsiteX754" fmla="*/ 111125 w 1263650"/>
                <a:gd name="connsiteY754" fmla="*/ 781050 h 2044699"/>
                <a:gd name="connsiteX755" fmla="*/ 101600 w 1263650"/>
                <a:gd name="connsiteY755" fmla="*/ 752475 h 2044699"/>
                <a:gd name="connsiteX756" fmla="*/ 98425 w 1263650"/>
                <a:gd name="connsiteY756" fmla="*/ 746125 h 2044699"/>
                <a:gd name="connsiteX757" fmla="*/ 95250 w 1263650"/>
                <a:gd name="connsiteY757" fmla="*/ 733425 h 2044699"/>
                <a:gd name="connsiteX758" fmla="*/ 92075 w 1263650"/>
                <a:gd name="connsiteY758" fmla="*/ 730250 h 2044699"/>
                <a:gd name="connsiteX759" fmla="*/ 88900 w 1263650"/>
                <a:gd name="connsiteY759" fmla="*/ 730250 h 2044699"/>
                <a:gd name="connsiteX760" fmla="*/ 85725 w 1263650"/>
                <a:gd name="connsiteY760" fmla="*/ 733425 h 2044699"/>
                <a:gd name="connsiteX761" fmla="*/ 85725 w 1263650"/>
                <a:gd name="connsiteY761" fmla="*/ 730250 h 2044699"/>
                <a:gd name="connsiteX762" fmla="*/ 85725 w 1263650"/>
                <a:gd name="connsiteY762" fmla="*/ 727075 h 2044699"/>
                <a:gd name="connsiteX763" fmla="*/ 85725 w 1263650"/>
                <a:gd name="connsiteY763" fmla="*/ 717550 h 2044699"/>
                <a:gd name="connsiteX764" fmla="*/ 85725 w 1263650"/>
                <a:gd name="connsiteY764" fmla="*/ 708025 h 2044699"/>
                <a:gd name="connsiteX765" fmla="*/ 82550 w 1263650"/>
                <a:gd name="connsiteY765" fmla="*/ 704850 h 2044699"/>
                <a:gd name="connsiteX766" fmla="*/ 82550 w 1263650"/>
                <a:gd name="connsiteY766" fmla="*/ 701675 h 2044699"/>
                <a:gd name="connsiteX767" fmla="*/ 60325 w 1263650"/>
                <a:gd name="connsiteY767" fmla="*/ 673100 h 2044699"/>
                <a:gd name="connsiteX768" fmla="*/ 50800 w 1263650"/>
                <a:gd name="connsiteY768" fmla="*/ 641350 h 2044699"/>
                <a:gd name="connsiteX769" fmla="*/ 38100 w 1263650"/>
                <a:gd name="connsiteY769" fmla="*/ 625475 h 2044699"/>
                <a:gd name="connsiteX770" fmla="*/ 31750 w 1263650"/>
                <a:gd name="connsiteY770" fmla="*/ 615950 h 2044699"/>
                <a:gd name="connsiteX771" fmla="*/ 22225 w 1263650"/>
                <a:gd name="connsiteY771" fmla="*/ 590550 h 2044699"/>
                <a:gd name="connsiteX772" fmla="*/ 22225 w 1263650"/>
                <a:gd name="connsiteY772" fmla="*/ 584200 h 2044699"/>
                <a:gd name="connsiteX773" fmla="*/ 28575 w 1263650"/>
                <a:gd name="connsiteY773" fmla="*/ 581025 h 2044699"/>
                <a:gd name="connsiteX774" fmla="*/ 31750 w 1263650"/>
                <a:gd name="connsiteY774" fmla="*/ 568325 h 2044699"/>
                <a:gd name="connsiteX775" fmla="*/ 31750 w 1263650"/>
                <a:gd name="connsiteY775" fmla="*/ 552450 h 2044699"/>
                <a:gd name="connsiteX776" fmla="*/ 28575 w 1263650"/>
                <a:gd name="connsiteY776" fmla="*/ 536575 h 2044699"/>
                <a:gd name="connsiteX777" fmla="*/ 28575 w 1263650"/>
                <a:gd name="connsiteY777" fmla="*/ 508000 h 2044699"/>
                <a:gd name="connsiteX778" fmla="*/ 38100 w 1263650"/>
                <a:gd name="connsiteY778" fmla="*/ 482600 h 2044699"/>
                <a:gd name="connsiteX779" fmla="*/ 47625 w 1263650"/>
                <a:gd name="connsiteY779" fmla="*/ 473075 h 2044699"/>
                <a:gd name="connsiteX780" fmla="*/ 47625 w 1263650"/>
                <a:gd name="connsiteY780" fmla="*/ 463550 h 2044699"/>
                <a:gd name="connsiteX781" fmla="*/ 50800 w 1263650"/>
                <a:gd name="connsiteY781" fmla="*/ 447675 h 2044699"/>
                <a:gd name="connsiteX782" fmla="*/ 47625 w 1263650"/>
                <a:gd name="connsiteY782" fmla="*/ 438150 h 2044699"/>
                <a:gd name="connsiteX783" fmla="*/ 47625 w 1263650"/>
                <a:gd name="connsiteY783" fmla="*/ 419100 h 2044699"/>
                <a:gd name="connsiteX784" fmla="*/ 44450 w 1263650"/>
                <a:gd name="connsiteY784" fmla="*/ 409575 h 2044699"/>
                <a:gd name="connsiteX785" fmla="*/ 41275 w 1263650"/>
                <a:gd name="connsiteY785" fmla="*/ 400050 h 2044699"/>
                <a:gd name="connsiteX786" fmla="*/ 34925 w 1263650"/>
                <a:gd name="connsiteY786" fmla="*/ 381000 h 2044699"/>
                <a:gd name="connsiteX787" fmla="*/ 31750 w 1263650"/>
                <a:gd name="connsiteY787" fmla="*/ 381000 h 2044699"/>
                <a:gd name="connsiteX788" fmla="*/ 31750 w 1263650"/>
                <a:gd name="connsiteY788" fmla="*/ 374650 h 2044699"/>
                <a:gd name="connsiteX789" fmla="*/ 25400 w 1263650"/>
                <a:gd name="connsiteY789" fmla="*/ 374650 h 2044699"/>
                <a:gd name="connsiteX790" fmla="*/ 28575 w 1263650"/>
                <a:gd name="connsiteY790" fmla="*/ 361950 h 2044699"/>
                <a:gd name="connsiteX791" fmla="*/ 25400 w 1263650"/>
                <a:gd name="connsiteY791" fmla="*/ 358775 h 2044699"/>
                <a:gd name="connsiteX792" fmla="*/ 19050 w 1263650"/>
                <a:gd name="connsiteY792" fmla="*/ 352425 h 2044699"/>
                <a:gd name="connsiteX793" fmla="*/ 0 w 1263650"/>
                <a:gd name="connsiteY793" fmla="*/ 320675 h 2044699"/>
                <a:gd name="connsiteX794" fmla="*/ 3175 w 1263650"/>
                <a:gd name="connsiteY794" fmla="*/ 307975 h 2044699"/>
                <a:gd name="connsiteX795" fmla="*/ 3175 w 1263650"/>
                <a:gd name="connsiteY795" fmla="*/ 282575 h 2044699"/>
                <a:gd name="connsiteX796" fmla="*/ 12700 w 1263650"/>
                <a:gd name="connsiteY796" fmla="*/ 263525 h 2044699"/>
                <a:gd name="connsiteX797" fmla="*/ 22225 w 1263650"/>
                <a:gd name="connsiteY797" fmla="*/ 254000 h 2044699"/>
                <a:gd name="connsiteX798" fmla="*/ 22225 w 1263650"/>
                <a:gd name="connsiteY798" fmla="*/ 250825 h 2044699"/>
                <a:gd name="connsiteX799" fmla="*/ 25400 w 1263650"/>
                <a:gd name="connsiteY799" fmla="*/ 250825 h 2044699"/>
                <a:gd name="connsiteX800" fmla="*/ 34925 w 1263650"/>
                <a:gd name="connsiteY800" fmla="*/ 234950 h 2044699"/>
                <a:gd name="connsiteX801" fmla="*/ 38100 w 1263650"/>
                <a:gd name="connsiteY801" fmla="*/ 231775 h 2044699"/>
                <a:gd name="connsiteX802" fmla="*/ 41275 w 1263650"/>
                <a:gd name="connsiteY802" fmla="*/ 231775 h 2044699"/>
                <a:gd name="connsiteX803" fmla="*/ 41275 w 1263650"/>
                <a:gd name="connsiteY803" fmla="*/ 234950 h 2044699"/>
                <a:gd name="connsiteX804" fmla="*/ 38100 w 1263650"/>
                <a:gd name="connsiteY804" fmla="*/ 238125 h 2044699"/>
                <a:gd name="connsiteX805" fmla="*/ 34925 w 1263650"/>
                <a:gd name="connsiteY805" fmla="*/ 238125 h 2044699"/>
                <a:gd name="connsiteX806" fmla="*/ 34925 w 1263650"/>
                <a:gd name="connsiteY806" fmla="*/ 241300 h 2044699"/>
                <a:gd name="connsiteX807" fmla="*/ 38100 w 1263650"/>
                <a:gd name="connsiteY807" fmla="*/ 244475 h 2044699"/>
                <a:gd name="connsiteX808" fmla="*/ 41275 w 1263650"/>
                <a:gd name="connsiteY808" fmla="*/ 244475 h 2044699"/>
                <a:gd name="connsiteX809" fmla="*/ 41275 w 1263650"/>
                <a:gd name="connsiteY809" fmla="*/ 241300 h 2044699"/>
                <a:gd name="connsiteX810" fmla="*/ 44450 w 1263650"/>
                <a:gd name="connsiteY810" fmla="*/ 238125 h 2044699"/>
                <a:gd name="connsiteX811" fmla="*/ 44450 w 1263650"/>
                <a:gd name="connsiteY811" fmla="*/ 234950 h 2044699"/>
                <a:gd name="connsiteX812" fmla="*/ 47625 w 1263650"/>
                <a:gd name="connsiteY812" fmla="*/ 231775 h 2044699"/>
                <a:gd name="connsiteX813" fmla="*/ 50800 w 1263650"/>
                <a:gd name="connsiteY813" fmla="*/ 228600 h 2044699"/>
                <a:gd name="connsiteX814" fmla="*/ 53975 w 1263650"/>
                <a:gd name="connsiteY814" fmla="*/ 228600 h 2044699"/>
                <a:gd name="connsiteX815" fmla="*/ 57150 w 1263650"/>
                <a:gd name="connsiteY815" fmla="*/ 225425 h 2044699"/>
                <a:gd name="connsiteX816" fmla="*/ 60325 w 1263650"/>
                <a:gd name="connsiteY816" fmla="*/ 225425 h 2044699"/>
                <a:gd name="connsiteX817" fmla="*/ 63500 w 1263650"/>
                <a:gd name="connsiteY817" fmla="*/ 222250 h 2044699"/>
                <a:gd name="connsiteX818" fmla="*/ 66675 w 1263650"/>
                <a:gd name="connsiteY818" fmla="*/ 222250 h 2044699"/>
                <a:gd name="connsiteX819" fmla="*/ 66675 w 1263650"/>
                <a:gd name="connsiteY819" fmla="*/ 219075 h 2044699"/>
                <a:gd name="connsiteX820" fmla="*/ 63500 w 1263650"/>
                <a:gd name="connsiteY820" fmla="*/ 219075 h 2044699"/>
                <a:gd name="connsiteX821" fmla="*/ 63500 w 1263650"/>
                <a:gd name="connsiteY821" fmla="*/ 215900 h 2044699"/>
                <a:gd name="connsiteX822" fmla="*/ 57150 w 1263650"/>
                <a:gd name="connsiteY822" fmla="*/ 215900 h 2044699"/>
                <a:gd name="connsiteX823" fmla="*/ 57150 w 1263650"/>
                <a:gd name="connsiteY823" fmla="*/ 219075 h 2044699"/>
                <a:gd name="connsiteX824" fmla="*/ 53975 w 1263650"/>
                <a:gd name="connsiteY824" fmla="*/ 219075 h 2044699"/>
                <a:gd name="connsiteX825" fmla="*/ 47625 w 1263650"/>
                <a:gd name="connsiteY825" fmla="*/ 228600 h 2044699"/>
                <a:gd name="connsiteX826" fmla="*/ 44450 w 1263650"/>
                <a:gd name="connsiteY826" fmla="*/ 228600 h 2044699"/>
                <a:gd name="connsiteX827" fmla="*/ 41275 w 1263650"/>
                <a:gd name="connsiteY827" fmla="*/ 225425 h 2044699"/>
                <a:gd name="connsiteX828" fmla="*/ 44450 w 1263650"/>
                <a:gd name="connsiteY828" fmla="*/ 222250 h 2044699"/>
                <a:gd name="connsiteX829" fmla="*/ 47625 w 1263650"/>
                <a:gd name="connsiteY829" fmla="*/ 215900 h 2044699"/>
                <a:gd name="connsiteX830" fmla="*/ 66675 w 1263650"/>
                <a:gd name="connsiteY830" fmla="*/ 193675 h 2044699"/>
                <a:gd name="connsiteX831" fmla="*/ 69850 w 1263650"/>
                <a:gd name="connsiteY831" fmla="*/ 184150 h 2044699"/>
                <a:gd name="connsiteX832" fmla="*/ 69850 w 1263650"/>
                <a:gd name="connsiteY832" fmla="*/ 177800 h 2044699"/>
                <a:gd name="connsiteX833" fmla="*/ 73025 w 1263650"/>
                <a:gd name="connsiteY833" fmla="*/ 165100 h 2044699"/>
                <a:gd name="connsiteX834" fmla="*/ 76200 w 1263650"/>
                <a:gd name="connsiteY834" fmla="*/ 155575 h 2044699"/>
                <a:gd name="connsiteX835" fmla="*/ 95250 w 1263650"/>
                <a:gd name="connsiteY835" fmla="*/ 120650 h 2044699"/>
                <a:gd name="connsiteX836" fmla="*/ 98425 w 1263650"/>
                <a:gd name="connsiteY836" fmla="*/ 104775 h 2044699"/>
                <a:gd name="connsiteX837" fmla="*/ 98425 w 1263650"/>
                <a:gd name="connsiteY837" fmla="*/ 92075 h 2044699"/>
                <a:gd name="connsiteX838" fmla="*/ 104775 w 1263650"/>
                <a:gd name="connsiteY838" fmla="*/ 92075 h 2044699"/>
                <a:gd name="connsiteX839" fmla="*/ 98425 w 1263650"/>
                <a:gd name="connsiteY839" fmla="*/ 88900 h 2044699"/>
                <a:gd name="connsiteX840" fmla="*/ 101600 w 1263650"/>
                <a:gd name="connsiteY840" fmla="*/ 53975 h 2044699"/>
                <a:gd name="connsiteX841" fmla="*/ 92075 w 1263650"/>
                <a:gd name="connsiteY841" fmla="*/ 50800 h 2044699"/>
                <a:gd name="connsiteX842" fmla="*/ 88900 w 1263650"/>
                <a:gd name="connsiteY842" fmla="*/ 41275 h 2044699"/>
                <a:gd name="connsiteX843" fmla="*/ 98425 w 1263650"/>
                <a:gd name="connsiteY843" fmla="*/ 28575 h 2044699"/>
                <a:gd name="connsiteX844" fmla="*/ 104775 w 1263650"/>
                <a:gd name="connsiteY844" fmla="*/ 15875 h 2044699"/>
                <a:gd name="connsiteX845" fmla="*/ 104775 w 1263650"/>
                <a:gd name="connsiteY845" fmla="*/ 12700 h 2044699"/>
                <a:gd name="connsiteX846" fmla="*/ 104775 w 1263650"/>
                <a:gd name="connsiteY846" fmla="*/ 0 h 2044699"/>
                <a:gd name="connsiteX0" fmla="*/ 654050 w 1263650"/>
                <a:gd name="connsiteY0" fmla="*/ 1784349 h 2044699"/>
                <a:gd name="connsiteX1" fmla="*/ 657225 w 1263650"/>
                <a:gd name="connsiteY1" fmla="*/ 1784349 h 2044699"/>
                <a:gd name="connsiteX2" fmla="*/ 657225 w 1263650"/>
                <a:gd name="connsiteY2" fmla="*/ 1787524 h 2044699"/>
                <a:gd name="connsiteX3" fmla="*/ 654050 w 1263650"/>
                <a:gd name="connsiteY3" fmla="*/ 1787524 h 2044699"/>
                <a:gd name="connsiteX4" fmla="*/ 654050 w 1263650"/>
                <a:gd name="connsiteY4" fmla="*/ 1784349 h 2044699"/>
                <a:gd name="connsiteX5" fmla="*/ 320675 w 1263650"/>
                <a:gd name="connsiteY5" fmla="*/ 1441449 h 2044699"/>
                <a:gd name="connsiteX6" fmla="*/ 320678 w 1263650"/>
                <a:gd name="connsiteY6" fmla="*/ 1441452 h 2044699"/>
                <a:gd name="connsiteX7" fmla="*/ 320678 w 1263650"/>
                <a:gd name="connsiteY7" fmla="*/ 1441449 h 2044699"/>
                <a:gd name="connsiteX8" fmla="*/ 320675 w 1263650"/>
                <a:gd name="connsiteY8" fmla="*/ 1441449 h 2044699"/>
                <a:gd name="connsiteX9" fmla="*/ 200026 w 1263650"/>
                <a:gd name="connsiteY9" fmla="*/ 857250 h 2044699"/>
                <a:gd name="connsiteX10" fmla="*/ 202410 w 1263650"/>
                <a:gd name="connsiteY10" fmla="*/ 859634 h 2044699"/>
                <a:gd name="connsiteX11" fmla="*/ 202410 w 1263650"/>
                <a:gd name="connsiteY11" fmla="*/ 859633 h 2044699"/>
                <a:gd name="connsiteX12" fmla="*/ 200027 w 1263650"/>
                <a:gd name="connsiteY12" fmla="*/ 857250 h 2044699"/>
                <a:gd name="connsiteX13" fmla="*/ 200026 w 1263650"/>
                <a:gd name="connsiteY13" fmla="*/ 857250 h 2044699"/>
                <a:gd name="connsiteX14" fmla="*/ 193676 w 1263650"/>
                <a:gd name="connsiteY14" fmla="*/ 854075 h 2044699"/>
                <a:gd name="connsiteX15" fmla="*/ 193676 w 1263650"/>
                <a:gd name="connsiteY15" fmla="*/ 857250 h 2044699"/>
                <a:gd name="connsiteX16" fmla="*/ 193677 w 1263650"/>
                <a:gd name="connsiteY16" fmla="*/ 857250 h 2044699"/>
                <a:gd name="connsiteX17" fmla="*/ 193677 w 1263650"/>
                <a:gd name="connsiteY17" fmla="*/ 854075 h 2044699"/>
                <a:gd name="connsiteX18" fmla="*/ 193676 w 1263650"/>
                <a:gd name="connsiteY18" fmla="*/ 854075 h 2044699"/>
                <a:gd name="connsiteX19" fmla="*/ 190501 w 1263650"/>
                <a:gd name="connsiteY19" fmla="*/ 847724 h 2044699"/>
                <a:gd name="connsiteX20" fmla="*/ 190501 w 1263650"/>
                <a:gd name="connsiteY20" fmla="*/ 847725 h 2044699"/>
                <a:gd name="connsiteX21" fmla="*/ 190501 w 1263650"/>
                <a:gd name="connsiteY21" fmla="*/ 850900 h 2044699"/>
                <a:gd name="connsiteX22" fmla="*/ 190501 w 1263650"/>
                <a:gd name="connsiteY22" fmla="*/ 854075 h 2044699"/>
                <a:gd name="connsiteX23" fmla="*/ 190502 w 1263650"/>
                <a:gd name="connsiteY23" fmla="*/ 854075 h 2044699"/>
                <a:gd name="connsiteX24" fmla="*/ 190502 w 1263650"/>
                <a:gd name="connsiteY24" fmla="*/ 850900 h 2044699"/>
                <a:gd name="connsiteX25" fmla="*/ 190502 w 1263650"/>
                <a:gd name="connsiteY25" fmla="*/ 847725 h 2044699"/>
                <a:gd name="connsiteX26" fmla="*/ 190501 w 1263650"/>
                <a:gd name="connsiteY26" fmla="*/ 847724 h 2044699"/>
                <a:gd name="connsiteX27" fmla="*/ 187326 w 1263650"/>
                <a:gd name="connsiteY27" fmla="*/ 838200 h 2044699"/>
                <a:gd name="connsiteX28" fmla="*/ 187326 w 1263650"/>
                <a:gd name="connsiteY28" fmla="*/ 841375 h 2044699"/>
                <a:gd name="connsiteX29" fmla="*/ 187326 w 1263650"/>
                <a:gd name="connsiteY29" fmla="*/ 844550 h 2044699"/>
                <a:gd name="connsiteX30" fmla="*/ 187327 w 1263650"/>
                <a:gd name="connsiteY30" fmla="*/ 844550 h 2044699"/>
                <a:gd name="connsiteX31" fmla="*/ 187327 w 1263650"/>
                <a:gd name="connsiteY31" fmla="*/ 841375 h 2044699"/>
                <a:gd name="connsiteX32" fmla="*/ 187327 w 1263650"/>
                <a:gd name="connsiteY32" fmla="*/ 838200 h 2044699"/>
                <a:gd name="connsiteX33" fmla="*/ 187326 w 1263650"/>
                <a:gd name="connsiteY33" fmla="*/ 838200 h 2044699"/>
                <a:gd name="connsiteX34" fmla="*/ 184151 w 1263650"/>
                <a:gd name="connsiteY34" fmla="*/ 835025 h 2044699"/>
                <a:gd name="connsiteX35" fmla="*/ 184151 w 1263650"/>
                <a:gd name="connsiteY35" fmla="*/ 838200 h 2044699"/>
                <a:gd name="connsiteX36" fmla="*/ 184152 w 1263650"/>
                <a:gd name="connsiteY36" fmla="*/ 838200 h 2044699"/>
                <a:gd name="connsiteX37" fmla="*/ 184152 w 1263650"/>
                <a:gd name="connsiteY37" fmla="*/ 835025 h 2044699"/>
                <a:gd name="connsiteX38" fmla="*/ 184151 w 1263650"/>
                <a:gd name="connsiteY38" fmla="*/ 835025 h 2044699"/>
                <a:gd name="connsiteX39" fmla="*/ 177801 w 1263650"/>
                <a:gd name="connsiteY39" fmla="*/ 831850 h 2044699"/>
                <a:gd name="connsiteX40" fmla="*/ 177801 w 1263650"/>
                <a:gd name="connsiteY40" fmla="*/ 835025 h 2044699"/>
                <a:gd name="connsiteX41" fmla="*/ 177802 w 1263650"/>
                <a:gd name="connsiteY41" fmla="*/ 835025 h 2044699"/>
                <a:gd name="connsiteX42" fmla="*/ 177802 w 1263650"/>
                <a:gd name="connsiteY42" fmla="*/ 831850 h 2044699"/>
                <a:gd name="connsiteX43" fmla="*/ 177801 w 1263650"/>
                <a:gd name="connsiteY43" fmla="*/ 831850 h 2044699"/>
                <a:gd name="connsiteX44" fmla="*/ 187325 w 1263650"/>
                <a:gd name="connsiteY44" fmla="*/ 784225 h 2044699"/>
                <a:gd name="connsiteX45" fmla="*/ 187325 w 1263650"/>
                <a:gd name="connsiteY45" fmla="*/ 787400 h 2044699"/>
                <a:gd name="connsiteX46" fmla="*/ 187326 w 1263650"/>
                <a:gd name="connsiteY46" fmla="*/ 787400 h 2044699"/>
                <a:gd name="connsiteX47" fmla="*/ 187326 w 1263650"/>
                <a:gd name="connsiteY47" fmla="*/ 784225 h 2044699"/>
                <a:gd name="connsiteX48" fmla="*/ 187325 w 1263650"/>
                <a:gd name="connsiteY48" fmla="*/ 784225 h 2044699"/>
                <a:gd name="connsiteX49" fmla="*/ 92075 w 1263650"/>
                <a:gd name="connsiteY49" fmla="*/ 784225 h 2044699"/>
                <a:gd name="connsiteX50" fmla="*/ 92075 w 1263650"/>
                <a:gd name="connsiteY50" fmla="*/ 787400 h 2044699"/>
                <a:gd name="connsiteX51" fmla="*/ 90805 w 1263650"/>
                <a:gd name="connsiteY51" fmla="*/ 784860 h 2044699"/>
                <a:gd name="connsiteX52" fmla="*/ 92075 w 1263650"/>
                <a:gd name="connsiteY52" fmla="*/ 784225 h 2044699"/>
                <a:gd name="connsiteX53" fmla="*/ 180975 w 1263650"/>
                <a:gd name="connsiteY53" fmla="*/ 774700 h 2044699"/>
                <a:gd name="connsiteX54" fmla="*/ 180976 w 1263650"/>
                <a:gd name="connsiteY54" fmla="*/ 774700 h 2044699"/>
                <a:gd name="connsiteX55" fmla="*/ 180976 w 1263650"/>
                <a:gd name="connsiteY55" fmla="*/ 774701 h 2044699"/>
                <a:gd name="connsiteX56" fmla="*/ 180975 w 1263650"/>
                <a:gd name="connsiteY56" fmla="*/ 774700 h 2044699"/>
                <a:gd name="connsiteX57" fmla="*/ 184150 w 1263650"/>
                <a:gd name="connsiteY57" fmla="*/ 769937 h 2044699"/>
                <a:gd name="connsiteX58" fmla="*/ 184150 w 1263650"/>
                <a:gd name="connsiteY58" fmla="*/ 771525 h 2044699"/>
                <a:gd name="connsiteX59" fmla="*/ 184151 w 1263650"/>
                <a:gd name="connsiteY59" fmla="*/ 771525 h 2044699"/>
                <a:gd name="connsiteX60" fmla="*/ 184151 w 1263650"/>
                <a:gd name="connsiteY60" fmla="*/ 769937 h 2044699"/>
                <a:gd name="connsiteX61" fmla="*/ 184150 w 1263650"/>
                <a:gd name="connsiteY61" fmla="*/ 769937 h 2044699"/>
                <a:gd name="connsiteX62" fmla="*/ 555626 w 1263650"/>
                <a:gd name="connsiteY62" fmla="*/ 641350 h 2044699"/>
                <a:gd name="connsiteX63" fmla="*/ 561975 w 1263650"/>
                <a:gd name="connsiteY63" fmla="*/ 644525 h 2044699"/>
                <a:gd name="connsiteX64" fmla="*/ 561976 w 1263650"/>
                <a:gd name="connsiteY64" fmla="*/ 644525 h 2044699"/>
                <a:gd name="connsiteX65" fmla="*/ 555626 w 1263650"/>
                <a:gd name="connsiteY65" fmla="*/ 641350 h 2044699"/>
                <a:gd name="connsiteX66" fmla="*/ 104775 w 1263650"/>
                <a:gd name="connsiteY66" fmla="*/ 0 h 2044699"/>
                <a:gd name="connsiteX67" fmla="*/ 107950 w 1263650"/>
                <a:gd name="connsiteY67" fmla="*/ 3175 h 2044699"/>
                <a:gd name="connsiteX68" fmla="*/ 114300 w 1263650"/>
                <a:gd name="connsiteY68" fmla="*/ 3175 h 2044699"/>
                <a:gd name="connsiteX69" fmla="*/ 123825 w 1263650"/>
                <a:gd name="connsiteY69" fmla="*/ 6350 h 2044699"/>
                <a:gd name="connsiteX70" fmla="*/ 133350 w 1263650"/>
                <a:gd name="connsiteY70" fmla="*/ 9525 h 2044699"/>
                <a:gd name="connsiteX71" fmla="*/ 136525 w 1263650"/>
                <a:gd name="connsiteY71" fmla="*/ 9525 h 2044699"/>
                <a:gd name="connsiteX72" fmla="*/ 146050 w 1263650"/>
                <a:gd name="connsiteY72" fmla="*/ 12700 h 2044699"/>
                <a:gd name="connsiteX73" fmla="*/ 155575 w 1263650"/>
                <a:gd name="connsiteY73" fmla="*/ 15875 h 2044699"/>
                <a:gd name="connsiteX74" fmla="*/ 158750 w 1263650"/>
                <a:gd name="connsiteY74" fmla="*/ 15875 h 2044699"/>
                <a:gd name="connsiteX75" fmla="*/ 161925 w 1263650"/>
                <a:gd name="connsiteY75" fmla="*/ 15875 h 2044699"/>
                <a:gd name="connsiteX76" fmla="*/ 180975 w 1263650"/>
                <a:gd name="connsiteY76" fmla="*/ 22225 h 2044699"/>
                <a:gd name="connsiteX77" fmla="*/ 190500 w 1263650"/>
                <a:gd name="connsiteY77" fmla="*/ 22225 h 2044699"/>
                <a:gd name="connsiteX78" fmla="*/ 200025 w 1263650"/>
                <a:gd name="connsiteY78" fmla="*/ 25400 h 2044699"/>
                <a:gd name="connsiteX79" fmla="*/ 203200 w 1263650"/>
                <a:gd name="connsiteY79" fmla="*/ 28575 h 2044699"/>
                <a:gd name="connsiteX80" fmla="*/ 215900 w 1263650"/>
                <a:gd name="connsiteY80" fmla="*/ 28575 h 2044699"/>
                <a:gd name="connsiteX81" fmla="*/ 215900 w 1263650"/>
                <a:gd name="connsiteY81" fmla="*/ 31750 h 2044699"/>
                <a:gd name="connsiteX82" fmla="*/ 219075 w 1263650"/>
                <a:gd name="connsiteY82" fmla="*/ 31750 h 2044699"/>
                <a:gd name="connsiteX83" fmla="*/ 222250 w 1263650"/>
                <a:gd name="connsiteY83" fmla="*/ 31750 h 2044699"/>
                <a:gd name="connsiteX84" fmla="*/ 225425 w 1263650"/>
                <a:gd name="connsiteY84" fmla="*/ 31750 h 2044699"/>
                <a:gd name="connsiteX85" fmla="*/ 228600 w 1263650"/>
                <a:gd name="connsiteY85" fmla="*/ 31750 h 2044699"/>
                <a:gd name="connsiteX86" fmla="*/ 231775 w 1263650"/>
                <a:gd name="connsiteY86" fmla="*/ 34925 h 2044699"/>
                <a:gd name="connsiteX87" fmla="*/ 238125 w 1263650"/>
                <a:gd name="connsiteY87" fmla="*/ 34925 h 2044699"/>
                <a:gd name="connsiteX88" fmla="*/ 247650 w 1263650"/>
                <a:gd name="connsiteY88" fmla="*/ 38100 h 2044699"/>
                <a:gd name="connsiteX89" fmla="*/ 263525 w 1263650"/>
                <a:gd name="connsiteY89" fmla="*/ 41275 h 2044699"/>
                <a:gd name="connsiteX90" fmla="*/ 269875 w 1263650"/>
                <a:gd name="connsiteY90" fmla="*/ 44450 h 2044699"/>
                <a:gd name="connsiteX91" fmla="*/ 282575 w 1263650"/>
                <a:gd name="connsiteY91" fmla="*/ 47625 h 2044699"/>
                <a:gd name="connsiteX92" fmla="*/ 307975 w 1263650"/>
                <a:gd name="connsiteY92" fmla="*/ 53975 h 2044699"/>
                <a:gd name="connsiteX93" fmla="*/ 314325 w 1263650"/>
                <a:gd name="connsiteY93" fmla="*/ 53975 h 2044699"/>
                <a:gd name="connsiteX94" fmla="*/ 320675 w 1263650"/>
                <a:gd name="connsiteY94" fmla="*/ 57150 h 2044699"/>
                <a:gd name="connsiteX95" fmla="*/ 327025 w 1263650"/>
                <a:gd name="connsiteY95" fmla="*/ 57150 h 2044699"/>
                <a:gd name="connsiteX96" fmla="*/ 346075 w 1263650"/>
                <a:gd name="connsiteY96" fmla="*/ 60325 h 2044699"/>
                <a:gd name="connsiteX97" fmla="*/ 355600 w 1263650"/>
                <a:gd name="connsiteY97" fmla="*/ 63500 h 2044699"/>
                <a:gd name="connsiteX98" fmla="*/ 365125 w 1263650"/>
                <a:gd name="connsiteY98" fmla="*/ 66675 h 2044699"/>
                <a:gd name="connsiteX99" fmla="*/ 368300 w 1263650"/>
                <a:gd name="connsiteY99" fmla="*/ 66675 h 2044699"/>
                <a:gd name="connsiteX100" fmla="*/ 371475 w 1263650"/>
                <a:gd name="connsiteY100" fmla="*/ 66675 h 2044699"/>
                <a:gd name="connsiteX101" fmla="*/ 393700 w 1263650"/>
                <a:gd name="connsiteY101" fmla="*/ 73025 h 2044699"/>
                <a:gd name="connsiteX102" fmla="*/ 460375 w 1263650"/>
                <a:gd name="connsiteY102" fmla="*/ 92075 h 2044699"/>
                <a:gd name="connsiteX103" fmla="*/ 473075 w 1263650"/>
                <a:gd name="connsiteY103" fmla="*/ 95250 h 2044699"/>
                <a:gd name="connsiteX104" fmla="*/ 482600 w 1263650"/>
                <a:gd name="connsiteY104" fmla="*/ 98425 h 2044699"/>
                <a:gd name="connsiteX105" fmla="*/ 485775 w 1263650"/>
                <a:gd name="connsiteY105" fmla="*/ 98425 h 2044699"/>
                <a:gd name="connsiteX106" fmla="*/ 498475 w 1263650"/>
                <a:gd name="connsiteY106" fmla="*/ 101600 h 2044699"/>
                <a:gd name="connsiteX107" fmla="*/ 501650 w 1263650"/>
                <a:gd name="connsiteY107" fmla="*/ 101600 h 2044699"/>
                <a:gd name="connsiteX108" fmla="*/ 508000 w 1263650"/>
                <a:gd name="connsiteY108" fmla="*/ 101600 h 2044699"/>
                <a:gd name="connsiteX109" fmla="*/ 523875 w 1263650"/>
                <a:gd name="connsiteY109" fmla="*/ 107950 h 2044699"/>
                <a:gd name="connsiteX110" fmla="*/ 527050 w 1263650"/>
                <a:gd name="connsiteY110" fmla="*/ 107950 h 2044699"/>
                <a:gd name="connsiteX111" fmla="*/ 530225 w 1263650"/>
                <a:gd name="connsiteY111" fmla="*/ 107950 h 2044699"/>
                <a:gd name="connsiteX112" fmla="*/ 539750 w 1263650"/>
                <a:gd name="connsiteY112" fmla="*/ 111125 h 2044699"/>
                <a:gd name="connsiteX113" fmla="*/ 542925 w 1263650"/>
                <a:gd name="connsiteY113" fmla="*/ 111125 h 2044699"/>
                <a:gd name="connsiteX114" fmla="*/ 546100 w 1263650"/>
                <a:gd name="connsiteY114" fmla="*/ 111125 h 2044699"/>
                <a:gd name="connsiteX115" fmla="*/ 549275 w 1263650"/>
                <a:gd name="connsiteY115" fmla="*/ 114300 h 2044699"/>
                <a:gd name="connsiteX116" fmla="*/ 552450 w 1263650"/>
                <a:gd name="connsiteY116" fmla="*/ 114300 h 2044699"/>
                <a:gd name="connsiteX117" fmla="*/ 555625 w 1263650"/>
                <a:gd name="connsiteY117" fmla="*/ 114300 h 2044699"/>
                <a:gd name="connsiteX118" fmla="*/ 558800 w 1263650"/>
                <a:gd name="connsiteY118" fmla="*/ 114300 h 2044699"/>
                <a:gd name="connsiteX119" fmla="*/ 561975 w 1263650"/>
                <a:gd name="connsiteY119" fmla="*/ 114300 h 2044699"/>
                <a:gd name="connsiteX120" fmla="*/ 565150 w 1263650"/>
                <a:gd name="connsiteY120" fmla="*/ 117475 h 2044699"/>
                <a:gd name="connsiteX121" fmla="*/ 574675 w 1263650"/>
                <a:gd name="connsiteY121" fmla="*/ 120650 h 2044699"/>
                <a:gd name="connsiteX122" fmla="*/ 584200 w 1263650"/>
                <a:gd name="connsiteY122" fmla="*/ 120650 h 2044699"/>
                <a:gd name="connsiteX123" fmla="*/ 606425 w 1263650"/>
                <a:gd name="connsiteY123" fmla="*/ 127000 h 2044699"/>
                <a:gd name="connsiteX124" fmla="*/ 628650 w 1263650"/>
                <a:gd name="connsiteY124" fmla="*/ 130175 h 2044699"/>
                <a:gd name="connsiteX125" fmla="*/ 650875 w 1263650"/>
                <a:gd name="connsiteY125" fmla="*/ 136525 h 2044699"/>
                <a:gd name="connsiteX126" fmla="*/ 660400 w 1263650"/>
                <a:gd name="connsiteY126" fmla="*/ 139700 h 2044699"/>
                <a:gd name="connsiteX127" fmla="*/ 676275 w 1263650"/>
                <a:gd name="connsiteY127" fmla="*/ 142875 h 2044699"/>
                <a:gd name="connsiteX128" fmla="*/ 682625 w 1263650"/>
                <a:gd name="connsiteY128" fmla="*/ 142875 h 2044699"/>
                <a:gd name="connsiteX129" fmla="*/ 679450 w 1263650"/>
                <a:gd name="connsiteY129" fmla="*/ 155575 h 2044699"/>
                <a:gd name="connsiteX130" fmla="*/ 676275 w 1263650"/>
                <a:gd name="connsiteY130" fmla="*/ 161925 h 2044699"/>
                <a:gd name="connsiteX131" fmla="*/ 676275 w 1263650"/>
                <a:gd name="connsiteY131" fmla="*/ 165100 h 2044699"/>
                <a:gd name="connsiteX132" fmla="*/ 676275 w 1263650"/>
                <a:gd name="connsiteY132" fmla="*/ 174625 h 2044699"/>
                <a:gd name="connsiteX133" fmla="*/ 673100 w 1263650"/>
                <a:gd name="connsiteY133" fmla="*/ 187325 h 2044699"/>
                <a:gd name="connsiteX134" fmla="*/ 666750 w 1263650"/>
                <a:gd name="connsiteY134" fmla="*/ 203200 h 2044699"/>
                <a:gd name="connsiteX135" fmla="*/ 666750 w 1263650"/>
                <a:gd name="connsiteY135" fmla="*/ 206375 h 2044699"/>
                <a:gd name="connsiteX136" fmla="*/ 660400 w 1263650"/>
                <a:gd name="connsiteY136" fmla="*/ 234950 h 2044699"/>
                <a:gd name="connsiteX137" fmla="*/ 660400 w 1263650"/>
                <a:gd name="connsiteY137" fmla="*/ 241300 h 2044699"/>
                <a:gd name="connsiteX138" fmla="*/ 650875 w 1263650"/>
                <a:gd name="connsiteY138" fmla="*/ 273050 h 2044699"/>
                <a:gd name="connsiteX139" fmla="*/ 647700 w 1263650"/>
                <a:gd name="connsiteY139" fmla="*/ 295275 h 2044699"/>
                <a:gd name="connsiteX140" fmla="*/ 647700 w 1263650"/>
                <a:gd name="connsiteY140" fmla="*/ 298450 h 2044699"/>
                <a:gd name="connsiteX141" fmla="*/ 644525 w 1263650"/>
                <a:gd name="connsiteY141" fmla="*/ 307975 h 2044699"/>
                <a:gd name="connsiteX142" fmla="*/ 641350 w 1263650"/>
                <a:gd name="connsiteY142" fmla="*/ 330200 h 2044699"/>
                <a:gd name="connsiteX143" fmla="*/ 635000 w 1263650"/>
                <a:gd name="connsiteY143" fmla="*/ 352425 h 2044699"/>
                <a:gd name="connsiteX144" fmla="*/ 631825 w 1263650"/>
                <a:gd name="connsiteY144" fmla="*/ 365125 h 2044699"/>
                <a:gd name="connsiteX145" fmla="*/ 628650 w 1263650"/>
                <a:gd name="connsiteY145" fmla="*/ 374650 h 2044699"/>
                <a:gd name="connsiteX146" fmla="*/ 628650 w 1263650"/>
                <a:gd name="connsiteY146" fmla="*/ 381000 h 2044699"/>
                <a:gd name="connsiteX147" fmla="*/ 628650 w 1263650"/>
                <a:gd name="connsiteY147" fmla="*/ 387350 h 2044699"/>
                <a:gd name="connsiteX148" fmla="*/ 622300 w 1263650"/>
                <a:gd name="connsiteY148" fmla="*/ 419100 h 2044699"/>
                <a:gd name="connsiteX149" fmla="*/ 619125 w 1263650"/>
                <a:gd name="connsiteY149" fmla="*/ 434975 h 2044699"/>
                <a:gd name="connsiteX150" fmla="*/ 612775 w 1263650"/>
                <a:gd name="connsiteY150" fmla="*/ 457200 h 2044699"/>
                <a:gd name="connsiteX151" fmla="*/ 606425 w 1263650"/>
                <a:gd name="connsiteY151" fmla="*/ 476250 h 2044699"/>
                <a:gd name="connsiteX152" fmla="*/ 600075 w 1263650"/>
                <a:gd name="connsiteY152" fmla="*/ 511175 h 2044699"/>
                <a:gd name="connsiteX153" fmla="*/ 587375 w 1263650"/>
                <a:gd name="connsiteY153" fmla="*/ 568325 h 2044699"/>
                <a:gd name="connsiteX154" fmla="*/ 587375 w 1263650"/>
                <a:gd name="connsiteY154" fmla="*/ 574675 h 2044699"/>
                <a:gd name="connsiteX155" fmla="*/ 577850 w 1263650"/>
                <a:gd name="connsiteY155" fmla="*/ 612775 h 2044699"/>
                <a:gd name="connsiteX156" fmla="*/ 574675 w 1263650"/>
                <a:gd name="connsiteY156" fmla="*/ 619125 h 2044699"/>
                <a:gd name="connsiteX157" fmla="*/ 574675 w 1263650"/>
                <a:gd name="connsiteY157" fmla="*/ 622300 h 2044699"/>
                <a:gd name="connsiteX158" fmla="*/ 574676 w 1263650"/>
                <a:gd name="connsiteY158" fmla="*/ 622300 h 2044699"/>
                <a:gd name="connsiteX159" fmla="*/ 573884 w 1263650"/>
                <a:gd name="connsiteY159" fmla="*/ 626260 h 2044699"/>
                <a:gd name="connsiteX160" fmla="*/ 573884 w 1263650"/>
                <a:gd name="connsiteY160" fmla="*/ 629444 h 2044699"/>
                <a:gd name="connsiteX161" fmla="*/ 573247 w 1263650"/>
                <a:gd name="connsiteY161" fmla="*/ 629444 h 2044699"/>
                <a:gd name="connsiteX162" fmla="*/ 571501 w 1263650"/>
                <a:gd name="connsiteY162" fmla="*/ 638175 h 2044699"/>
                <a:gd name="connsiteX163" fmla="*/ 568326 w 1263650"/>
                <a:gd name="connsiteY163" fmla="*/ 644525 h 2044699"/>
                <a:gd name="connsiteX164" fmla="*/ 568325 w 1263650"/>
                <a:gd name="connsiteY164" fmla="*/ 657225 h 2044699"/>
                <a:gd name="connsiteX165" fmla="*/ 565150 w 1263650"/>
                <a:gd name="connsiteY165" fmla="*/ 666750 h 2044699"/>
                <a:gd name="connsiteX166" fmla="*/ 565150 w 1263650"/>
                <a:gd name="connsiteY166" fmla="*/ 673100 h 2044699"/>
                <a:gd name="connsiteX167" fmla="*/ 561975 w 1263650"/>
                <a:gd name="connsiteY167" fmla="*/ 679450 h 2044699"/>
                <a:gd name="connsiteX168" fmla="*/ 561975 w 1263650"/>
                <a:gd name="connsiteY168" fmla="*/ 682625 h 2044699"/>
                <a:gd name="connsiteX169" fmla="*/ 558800 w 1263650"/>
                <a:gd name="connsiteY169" fmla="*/ 692150 h 2044699"/>
                <a:gd name="connsiteX170" fmla="*/ 558801 w 1263650"/>
                <a:gd name="connsiteY170" fmla="*/ 692150 h 2044699"/>
                <a:gd name="connsiteX171" fmla="*/ 558801 w 1263650"/>
                <a:gd name="connsiteY171" fmla="*/ 704850 h 2044699"/>
                <a:gd name="connsiteX172" fmla="*/ 558801 w 1263650"/>
                <a:gd name="connsiteY172" fmla="*/ 708025 h 2044699"/>
                <a:gd name="connsiteX173" fmla="*/ 561976 w 1263650"/>
                <a:gd name="connsiteY173" fmla="*/ 708025 h 2044699"/>
                <a:gd name="connsiteX174" fmla="*/ 561976 w 1263650"/>
                <a:gd name="connsiteY174" fmla="*/ 711200 h 2044699"/>
                <a:gd name="connsiteX175" fmla="*/ 561976 w 1263650"/>
                <a:gd name="connsiteY175" fmla="*/ 714375 h 2044699"/>
                <a:gd name="connsiteX176" fmla="*/ 568326 w 1263650"/>
                <a:gd name="connsiteY176" fmla="*/ 720725 h 2044699"/>
                <a:gd name="connsiteX177" fmla="*/ 570231 w 1263650"/>
                <a:gd name="connsiteY177" fmla="*/ 723900 h 2044699"/>
                <a:gd name="connsiteX178" fmla="*/ 571501 w 1263650"/>
                <a:gd name="connsiteY178" fmla="*/ 726017 h 2044699"/>
                <a:gd name="connsiteX179" fmla="*/ 577851 w 1263650"/>
                <a:gd name="connsiteY179" fmla="*/ 736600 h 2044699"/>
                <a:gd name="connsiteX180" fmla="*/ 593726 w 1263650"/>
                <a:gd name="connsiteY180" fmla="*/ 755650 h 2044699"/>
                <a:gd name="connsiteX181" fmla="*/ 603251 w 1263650"/>
                <a:gd name="connsiteY181" fmla="*/ 771525 h 2044699"/>
                <a:gd name="connsiteX182" fmla="*/ 606426 w 1263650"/>
                <a:gd name="connsiteY182" fmla="*/ 771525 h 2044699"/>
                <a:gd name="connsiteX183" fmla="*/ 606426 w 1263650"/>
                <a:gd name="connsiteY183" fmla="*/ 774700 h 2044699"/>
                <a:gd name="connsiteX184" fmla="*/ 606425 w 1263650"/>
                <a:gd name="connsiteY184" fmla="*/ 774700 h 2044699"/>
                <a:gd name="connsiteX185" fmla="*/ 625475 w 1263650"/>
                <a:gd name="connsiteY185" fmla="*/ 803275 h 2044699"/>
                <a:gd name="connsiteX186" fmla="*/ 628650 w 1263650"/>
                <a:gd name="connsiteY186" fmla="*/ 806450 h 2044699"/>
                <a:gd name="connsiteX187" fmla="*/ 635000 w 1263650"/>
                <a:gd name="connsiteY187" fmla="*/ 812800 h 2044699"/>
                <a:gd name="connsiteX188" fmla="*/ 638175 w 1263650"/>
                <a:gd name="connsiteY188" fmla="*/ 819150 h 2044699"/>
                <a:gd name="connsiteX189" fmla="*/ 644525 w 1263650"/>
                <a:gd name="connsiteY189" fmla="*/ 828675 h 2044699"/>
                <a:gd name="connsiteX190" fmla="*/ 647700 w 1263650"/>
                <a:gd name="connsiteY190" fmla="*/ 831850 h 2044699"/>
                <a:gd name="connsiteX191" fmla="*/ 654050 w 1263650"/>
                <a:gd name="connsiteY191" fmla="*/ 841375 h 2044699"/>
                <a:gd name="connsiteX192" fmla="*/ 657225 w 1263650"/>
                <a:gd name="connsiteY192" fmla="*/ 841375 h 2044699"/>
                <a:gd name="connsiteX193" fmla="*/ 657225 w 1263650"/>
                <a:gd name="connsiteY193" fmla="*/ 847725 h 2044699"/>
                <a:gd name="connsiteX194" fmla="*/ 660400 w 1263650"/>
                <a:gd name="connsiteY194" fmla="*/ 850900 h 2044699"/>
                <a:gd name="connsiteX195" fmla="*/ 663575 w 1263650"/>
                <a:gd name="connsiteY195" fmla="*/ 854075 h 2044699"/>
                <a:gd name="connsiteX196" fmla="*/ 673100 w 1263650"/>
                <a:gd name="connsiteY196" fmla="*/ 866775 h 2044699"/>
                <a:gd name="connsiteX197" fmla="*/ 679450 w 1263650"/>
                <a:gd name="connsiteY197" fmla="*/ 876300 h 2044699"/>
                <a:gd name="connsiteX198" fmla="*/ 682625 w 1263650"/>
                <a:gd name="connsiteY198" fmla="*/ 879475 h 2044699"/>
                <a:gd name="connsiteX199" fmla="*/ 701675 w 1263650"/>
                <a:gd name="connsiteY199" fmla="*/ 908050 h 2044699"/>
                <a:gd name="connsiteX200" fmla="*/ 708025 w 1263650"/>
                <a:gd name="connsiteY200" fmla="*/ 914400 h 2044699"/>
                <a:gd name="connsiteX201" fmla="*/ 723900 w 1263650"/>
                <a:gd name="connsiteY201" fmla="*/ 936625 h 2044699"/>
                <a:gd name="connsiteX202" fmla="*/ 733425 w 1263650"/>
                <a:gd name="connsiteY202" fmla="*/ 949325 h 2044699"/>
                <a:gd name="connsiteX203" fmla="*/ 736600 w 1263650"/>
                <a:gd name="connsiteY203" fmla="*/ 952500 h 2044699"/>
                <a:gd name="connsiteX204" fmla="*/ 736600 w 1263650"/>
                <a:gd name="connsiteY204" fmla="*/ 955675 h 2044699"/>
                <a:gd name="connsiteX205" fmla="*/ 739775 w 1263650"/>
                <a:gd name="connsiteY205" fmla="*/ 958850 h 2044699"/>
                <a:gd name="connsiteX206" fmla="*/ 739775 w 1263650"/>
                <a:gd name="connsiteY206" fmla="*/ 962025 h 2044699"/>
                <a:gd name="connsiteX207" fmla="*/ 746125 w 1263650"/>
                <a:gd name="connsiteY207" fmla="*/ 971550 h 2044699"/>
                <a:gd name="connsiteX208" fmla="*/ 790575 w 1263650"/>
                <a:gd name="connsiteY208" fmla="*/ 1028700 h 2044699"/>
                <a:gd name="connsiteX209" fmla="*/ 806450 w 1263650"/>
                <a:gd name="connsiteY209" fmla="*/ 1050925 h 2044699"/>
                <a:gd name="connsiteX210" fmla="*/ 812800 w 1263650"/>
                <a:gd name="connsiteY210" fmla="*/ 1060450 h 2044699"/>
                <a:gd name="connsiteX211" fmla="*/ 822325 w 1263650"/>
                <a:gd name="connsiteY211" fmla="*/ 1073150 h 2044699"/>
                <a:gd name="connsiteX212" fmla="*/ 825500 w 1263650"/>
                <a:gd name="connsiteY212" fmla="*/ 1079500 h 2044699"/>
                <a:gd name="connsiteX213" fmla="*/ 841375 w 1263650"/>
                <a:gd name="connsiteY213" fmla="*/ 1104900 h 2044699"/>
                <a:gd name="connsiteX214" fmla="*/ 854075 w 1263650"/>
                <a:gd name="connsiteY214" fmla="*/ 1117600 h 2044699"/>
                <a:gd name="connsiteX215" fmla="*/ 860425 w 1263650"/>
                <a:gd name="connsiteY215" fmla="*/ 1130300 h 2044699"/>
                <a:gd name="connsiteX216" fmla="*/ 866775 w 1263650"/>
                <a:gd name="connsiteY216" fmla="*/ 1136650 h 2044699"/>
                <a:gd name="connsiteX217" fmla="*/ 869950 w 1263650"/>
                <a:gd name="connsiteY217" fmla="*/ 1143000 h 2044699"/>
                <a:gd name="connsiteX218" fmla="*/ 882650 w 1263650"/>
                <a:gd name="connsiteY218" fmla="*/ 1162050 h 2044699"/>
                <a:gd name="connsiteX219" fmla="*/ 892175 w 1263650"/>
                <a:gd name="connsiteY219" fmla="*/ 1168400 h 2044699"/>
                <a:gd name="connsiteX220" fmla="*/ 892175 w 1263650"/>
                <a:gd name="connsiteY220" fmla="*/ 1171575 h 2044699"/>
                <a:gd name="connsiteX221" fmla="*/ 895350 w 1263650"/>
                <a:gd name="connsiteY221" fmla="*/ 1174750 h 2044699"/>
                <a:gd name="connsiteX222" fmla="*/ 904875 w 1263650"/>
                <a:gd name="connsiteY222" fmla="*/ 1190625 h 2044699"/>
                <a:gd name="connsiteX223" fmla="*/ 908050 w 1263650"/>
                <a:gd name="connsiteY223" fmla="*/ 1193800 h 2044699"/>
                <a:gd name="connsiteX224" fmla="*/ 933450 w 1263650"/>
                <a:gd name="connsiteY224" fmla="*/ 1228725 h 2044699"/>
                <a:gd name="connsiteX225" fmla="*/ 933450 w 1263650"/>
                <a:gd name="connsiteY225" fmla="*/ 1231900 h 2044699"/>
                <a:gd name="connsiteX226" fmla="*/ 958850 w 1263650"/>
                <a:gd name="connsiteY226" fmla="*/ 1263650 h 2044699"/>
                <a:gd name="connsiteX227" fmla="*/ 977900 w 1263650"/>
                <a:gd name="connsiteY227" fmla="*/ 1292225 h 2044699"/>
                <a:gd name="connsiteX228" fmla="*/ 1005680 w 1263650"/>
                <a:gd name="connsiteY228" fmla="*/ 1331117 h 2044699"/>
                <a:gd name="connsiteX229" fmla="*/ 1006478 w 1263650"/>
                <a:gd name="connsiteY229" fmla="*/ 1331117 h 2044699"/>
                <a:gd name="connsiteX230" fmla="*/ 1006478 w 1263650"/>
                <a:gd name="connsiteY230" fmla="*/ 1332234 h 2044699"/>
                <a:gd name="connsiteX231" fmla="*/ 1009650 w 1263650"/>
                <a:gd name="connsiteY231" fmla="*/ 1336675 h 2044699"/>
                <a:gd name="connsiteX232" fmla="*/ 1025525 w 1263650"/>
                <a:gd name="connsiteY232" fmla="*/ 1355725 h 2044699"/>
                <a:gd name="connsiteX233" fmla="*/ 1025525 w 1263650"/>
                <a:gd name="connsiteY233" fmla="*/ 1358900 h 2044699"/>
                <a:gd name="connsiteX234" fmla="*/ 1031875 w 1263650"/>
                <a:gd name="connsiteY234" fmla="*/ 1365250 h 2044699"/>
                <a:gd name="connsiteX235" fmla="*/ 1035050 w 1263650"/>
                <a:gd name="connsiteY235" fmla="*/ 1374775 h 2044699"/>
                <a:gd name="connsiteX236" fmla="*/ 1038225 w 1263650"/>
                <a:gd name="connsiteY236" fmla="*/ 1374775 h 2044699"/>
                <a:gd name="connsiteX237" fmla="*/ 1041400 w 1263650"/>
                <a:gd name="connsiteY237" fmla="*/ 1377950 h 2044699"/>
                <a:gd name="connsiteX238" fmla="*/ 1044575 w 1263650"/>
                <a:gd name="connsiteY238" fmla="*/ 1384300 h 2044699"/>
                <a:gd name="connsiteX239" fmla="*/ 1047750 w 1263650"/>
                <a:gd name="connsiteY239" fmla="*/ 1387475 h 2044699"/>
                <a:gd name="connsiteX240" fmla="*/ 1047750 w 1263650"/>
                <a:gd name="connsiteY240" fmla="*/ 1390650 h 2044699"/>
                <a:gd name="connsiteX241" fmla="*/ 1050925 w 1263650"/>
                <a:gd name="connsiteY241" fmla="*/ 1393825 h 2044699"/>
                <a:gd name="connsiteX242" fmla="*/ 1054100 w 1263650"/>
                <a:gd name="connsiteY242" fmla="*/ 1397000 h 2044699"/>
                <a:gd name="connsiteX243" fmla="*/ 1057275 w 1263650"/>
                <a:gd name="connsiteY243" fmla="*/ 1403350 h 2044699"/>
                <a:gd name="connsiteX244" fmla="*/ 1073150 w 1263650"/>
                <a:gd name="connsiteY244" fmla="*/ 1425575 h 2044699"/>
                <a:gd name="connsiteX245" fmla="*/ 1079500 w 1263650"/>
                <a:gd name="connsiteY245" fmla="*/ 1431925 h 2044699"/>
                <a:gd name="connsiteX246" fmla="*/ 1079500 w 1263650"/>
                <a:gd name="connsiteY246" fmla="*/ 1431924 h 2044699"/>
                <a:gd name="connsiteX247" fmla="*/ 1092200 w 1263650"/>
                <a:gd name="connsiteY247" fmla="*/ 1450974 h 2044699"/>
                <a:gd name="connsiteX248" fmla="*/ 1098550 w 1263650"/>
                <a:gd name="connsiteY248" fmla="*/ 1457324 h 2044699"/>
                <a:gd name="connsiteX249" fmla="*/ 1098550 w 1263650"/>
                <a:gd name="connsiteY249" fmla="*/ 1460499 h 2044699"/>
                <a:gd name="connsiteX250" fmla="*/ 1114425 w 1263650"/>
                <a:gd name="connsiteY250" fmla="*/ 1479549 h 2044699"/>
                <a:gd name="connsiteX251" fmla="*/ 1133475 w 1263650"/>
                <a:gd name="connsiteY251" fmla="*/ 1508124 h 2044699"/>
                <a:gd name="connsiteX252" fmla="*/ 1149350 w 1263650"/>
                <a:gd name="connsiteY252" fmla="*/ 1530349 h 2044699"/>
                <a:gd name="connsiteX253" fmla="*/ 1155700 w 1263650"/>
                <a:gd name="connsiteY253" fmla="*/ 1539874 h 2044699"/>
                <a:gd name="connsiteX254" fmla="*/ 1171575 w 1263650"/>
                <a:gd name="connsiteY254" fmla="*/ 1562099 h 2044699"/>
                <a:gd name="connsiteX255" fmla="*/ 1177925 w 1263650"/>
                <a:gd name="connsiteY255" fmla="*/ 1571624 h 2044699"/>
                <a:gd name="connsiteX256" fmla="*/ 1181100 w 1263650"/>
                <a:gd name="connsiteY256" fmla="*/ 1574799 h 2044699"/>
                <a:gd name="connsiteX257" fmla="*/ 1187450 w 1263650"/>
                <a:gd name="connsiteY257" fmla="*/ 1584324 h 2044699"/>
                <a:gd name="connsiteX258" fmla="*/ 1206500 w 1263650"/>
                <a:gd name="connsiteY258" fmla="*/ 1609724 h 2044699"/>
                <a:gd name="connsiteX259" fmla="*/ 1206500 w 1263650"/>
                <a:gd name="connsiteY259" fmla="*/ 1612899 h 2044699"/>
                <a:gd name="connsiteX260" fmla="*/ 1209675 w 1263650"/>
                <a:gd name="connsiteY260" fmla="*/ 1612899 h 2044699"/>
                <a:gd name="connsiteX261" fmla="*/ 1209675 w 1263650"/>
                <a:gd name="connsiteY261" fmla="*/ 1616074 h 2044699"/>
                <a:gd name="connsiteX262" fmla="*/ 1206500 w 1263650"/>
                <a:gd name="connsiteY262" fmla="*/ 1625599 h 2044699"/>
                <a:gd name="connsiteX263" fmla="*/ 1206500 w 1263650"/>
                <a:gd name="connsiteY263" fmla="*/ 1628774 h 2044699"/>
                <a:gd name="connsiteX264" fmla="*/ 1206500 w 1263650"/>
                <a:gd name="connsiteY264" fmla="*/ 1631949 h 2044699"/>
                <a:gd name="connsiteX265" fmla="*/ 1203325 w 1263650"/>
                <a:gd name="connsiteY265" fmla="*/ 1635124 h 2044699"/>
                <a:gd name="connsiteX266" fmla="*/ 1203325 w 1263650"/>
                <a:gd name="connsiteY266" fmla="*/ 1638299 h 2044699"/>
                <a:gd name="connsiteX267" fmla="*/ 1212850 w 1263650"/>
                <a:gd name="connsiteY267" fmla="*/ 1657349 h 2044699"/>
                <a:gd name="connsiteX268" fmla="*/ 1212850 w 1263650"/>
                <a:gd name="connsiteY268" fmla="*/ 1660524 h 2044699"/>
                <a:gd name="connsiteX269" fmla="*/ 1219200 w 1263650"/>
                <a:gd name="connsiteY269" fmla="*/ 1666874 h 2044699"/>
                <a:gd name="connsiteX270" fmla="*/ 1222375 w 1263650"/>
                <a:gd name="connsiteY270" fmla="*/ 1670049 h 2044699"/>
                <a:gd name="connsiteX271" fmla="*/ 1225550 w 1263650"/>
                <a:gd name="connsiteY271" fmla="*/ 1670049 h 2044699"/>
                <a:gd name="connsiteX272" fmla="*/ 1225550 w 1263650"/>
                <a:gd name="connsiteY272" fmla="*/ 1673224 h 2044699"/>
                <a:gd name="connsiteX273" fmla="*/ 1225550 w 1263650"/>
                <a:gd name="connsiteY273" fmla="*/ 1679574 h 2044699"/>
                <a:gd name="connsiteX274" fmla="*/ 1225550 w 1263650"/>
                <a:gd name="connsiteY274" fmla="*/ 1682749 h 2044699"/>
                <a:gd name="connsiteX275" fmla="*/ 1228725 w 1263650"/>
                <a:gd name="connsiteY275" fmla="*/ 1695449 h 2044699"/>
                <a:gd name="connsiteX276" fmla="*/ 1231900 w 1263650"/>
                <a:gd name="connsiteY276" fmla="*/ 1708149 h 2044699"/>
                <a:gd name="connsiteX277" fmla="*/ 1231900 w 1263650"/>
                <a:gd name="connsiteY277" fmla="*/ 1714499 h 2044699"/>
                <a:gd name="connsiteX278" fmla="*/ 1231900 w 1263650"/>
                <a:gd name="connsiteY278" fmla="*/ 1717674 h 2044699"/>
                <a:gd name="connsiteX279" fmla="*/ 1228725 w 1263650"/>
                <a:gd name="connsiteY279" fmla="*/ 1720849 h 2044699"/>
                <a:gd name="connsiteX280" fmla="*/ 1231900 w 1263650"/>
                <a:gd name="connsiteY280" fmla="*/ 1724024 h 2044699"/>
                <a:gd name="connsiteX281" fmla="*/ 1238250 w 1263650"/>
                <a:gd name="connsiteY281" fmla="*/ 1724024 h 2044699"/>
                <a:gd name="connsiteX282" fmla="*/ 1257300 w 1263650"/>
                <a:gd name="connsiteY282" fmla="*/ 1746249 h 2044699"/>
                <a:gd name="connsiteX283" fmla="*/ 1260475 w 1263650"/>
                <a:gd name="connsiteY283" fmla="*/ 1749424 h 2044699"/>
                <a:gd name="connsiteX284" fmla="*/ 1263650 w 1263650"/>
                <a:gd name="connsiteY284" fmla="*/ 1755774 h 2044699"/>
                <a:gd name="connsiteX285" fmla="*/ 1263650 w 1263650"/>
                <a:gd name="connsiteY285" fmla="*/ 1762124 h 2044699"/>
                <a:gd name="connsiteX286" fmla="*/ 1254125 w 1263650"/>
                <a:gd name="connsiteY286" fmla="*/ 1768474 h 2044699"/>
                <a:gd name="connsiteX287" fmla="*/ 1247775 w 1263650"/>
                <a:gd name="connsiteY287" fmla="*/ 1774824 h 2044699"/>
                <a:gd name="connsiteX288" fmla="*/ 1247775 w 1263650"/>
                <a:gd name="connsiteY288" fmla="*/ 1777999 h 2044699"/>
                <a:gd name="connsiteX289" fmla="*/ 1244600 w 1263650"/>
                <a:gd name="connsiteY289" fmla="*/ 1777999 h 2044699"/>
                <a:gd name="connsiteX290" fmla="*/ 1241425 w 1263650"/>
                <a:gd name="connsiteY290" fmla="*/ 1777999 h 2044699"/>
                <a:gd name="connsiteX291" fmla="*/ 1228725 w 1263650"/>
                <a:gd name="connsiteY291" fmla="*/ 1784349 h 2044699"/>
                <a:gd name="connsiteX292" fmla="*/ 1222375 w 1263650"/>
                <a:gd name="connsiteY292" fmla="*/ 1787524 h 2044699"/>
                <a:gd name="connsiteX293" fmla="*/ 1216025 w 1263650"/>
                <a:gd name="connsiteY293" fmla="*/ 1787524 h 2044699"/>
                <a:gd name="connsiteX294" fmla="*/ 1212850 w 1263650"/>
                <a:gd name="connsiteY294" fmla="*/ 1787524 h 2044699"/>
                <a:gd name="connsiteX295" fmla="*/ 1212850 w 1263650"/>
                <a:gd name="connsiteY295" fmla="*/ 1790699 h 2044699"/>
                <a:gd name="connsiteX296" fmla="*/ 1209675 w 1263650"/>
                <a:gd name="connsiteY296" fmla="*/ 1790699 h 2044699"/>
                <a:gd name="connsiteX297" fmla="*/ 1209675 w 1263650"/>
                <a:gd name="connsiteY297" fmla="*/ 1793874 h 2044699"/>
                <a:gd name="connsiteX298" fmla="*/ 1209675 w 1263650"/>
                <a:gd name="connsiteY298" fmla="*/ 1797049 h 2044699"/>
                <a:gd name="connsiteX299" fmla="*/ 1206500 w 1263650"/>
                <a:gd name="connsiteY299" fmla="*/ 1806574 h 2044699"/>
                <a:gd name="connsiteX300" fmla="*/ 1200150 w 1263650"/>
                <a:gd name="connsiteY300" fmla="*/ 1809749 h 2044699"/>
                <a:gd name="connsiteX301" fmla="*/ 1193800 w 1263650"/>
                <a:gd name="connsiteY301" fmla="*/ 1812924 h 2044699"/>
                <a:gd name="connsiteX302" fmla="*/ 1190625 w 1263650"/>
                <a:gd name="connsiteY302" fmla="*/ 1819274 h 2044699"/>
                <a:gd name="connsiteX303" fmla="*/ 1193800 w 1263650"/>
                <a:gd name="connsiteY303" fmla="*/ 1819274 h 2044699"/>
                <a:gd name="connsiteX304" fmla="*/ 1193800 w 1263650"/>
                <a:gd name="connsiteY304" fmla="*/ 1822449 h 2044699"/>
                <a:gd name="connsiteX305" fmla="*/ 1193800 w 1263650"/>
                <a:gd name="connsiteY305" fmla="*/ 1831974 h 2044699"/>
                <a:gd name="connsiteX306" fmla="*/ 1190625 w 1263650"/>
                <a:gd name="connsiteY306" fmla="*/ 1831974 h 2044699"/>
                <a:gd name="connsiteX307" fmla="*/ 1190625 w 1263650"/>
                <a:gd name="connsiteY307" fmla="*/ 1835149 h 2044699"/>
                <a:gd name="connsiteX308" fmla="*/ 1187450 w 1263650"/>
                <a:gd name="connsiteY308" fmla="*/ 1841499 h 2044699"/>
                <a:gd name="connsiteX309" fmla="*/ 1190625 w 1263650"/>
                <a:gd name="connsiteY309" fmla="*/ 1847849 h 2044699"/>
                <a:gd name="connsiteX310" fmla="*/ 1190625 w 1263650"/>
                <a:gd name="connsiteY310" fmla="*/ 1860549 h 2044699"/>
                <a:gd name="connsiteX311" fmla="*/ 1190625 w 1263650"/>
                <a:gd name="connsiteY311" fmla="*/ 1863724 h 2044699"/>
                <a:gd name="connsiteX312" fmla="*/ 1187450 w 1263650"/>
                <a:gd name="connsiteY312" fmla="*/ 1863724 h 2044699"/>
                <a:gd name="connsiteX313" fmla="*/ 1184275 w 1263650"/>
                <a:gd name="connsiteY313" fmla="*/ 1863724 h 2044699"/>
                <a:gd name="connsiteX314" fmla="*/ 1184275 w 1263650"/>
                <a:gd name="connsiteY314" fmla="*/ 1866899 h 2044699"/>
                <a:gd name="connsiteX315" fmla="*/ 1184275 w 1263650"/>
                <a:gd name="connsiteY315" fmla="*/ 1870074 h 2044699"/>
                <a:gd name="connsiteX316" fmla="*/ 1181100 w 1263650"/>
                <a:gd name="connsiteY316" fmla="*/ 1879599 h 2044699"/>
                <a:gd name="connsiteX317" fmla="*/ 1181100 w 1263650"/>
                <a:gd name="connsiteY317" fmla="*/ 1885949 h 2044699"/>
                <a:gd name="connsiteX318" fmla="*/ 1174750 w 1263650"/>
                <a:gd name="connsiteY318" fmla="*/ 1892299 h 2044699"/>
                <a:gd name="connsiteX319" fmla="*/ 1168400 w 1263650"/>
                <a:gd name="connsiteY319" fmla="*/ 1898649 h 2044699"/>
                <a:gd name="connsiteX320" fmla="*/ 1162050 w 1263650"/>
                <a:gd name="connsiteY320" fmla="*/ 1904999 h 2044699"/>
                <a:gd name="connsiteX321" fmla="*/ 1162050 w 1263650"/>
                <a:gd name="connsiteY321" fmla="*/ 1908174 h 2044699"/>
                <a:gd name="connsiteX322" fmla="*/ 1162050 w 1263650"/>
                <a:gd name="connsiteY322" fmla="*/ 1911349 h 2044699"/>
                <a:gd name="connsiteX323" fmla="*/ 1158875 w 1263650"/>
                <a:gd name="connsiteY323" fmla="*/ 1911349 h 2044699"/>
                <a:gd name="connsiteX324" fmla="*/ 1158875 w 1263650"/>
                <a:gd name="connsiteY324" fmla="*/ 1914524 h 2044699"/>
                <a:gd name="connsiteX325" fmla="*/ 1155700 w 1263650"/>
                <a:gd name="connsiteY325" fmla="*/ 1914524 h 2044699"/>
                <a:gd name="connsiteX326" fmla="*/ 1155700 w 1263650"/>
                <a:gd name="connsiteY326" fmla="*/ 1911349 h 2044699"/>
                <a:gd name="connsiteX327" fmla="*/ 1146175 w 1263650"/>
                <a:gd name="connsiteY327" fmla="*/ 1917699 h 2044699"/>
                <a:gd name="connsiteX328" fmla="*/ 1146175 w 1263650"/>
                <a:gd name="connsiteY328" fmla="*/ 1927224 h 2044699"/>
                <a:gd name="connsiteX329" fmla="*/ 1149350 w 1263650"/>
                <a:gd name="connsiteY329" fmla="*/ 1943099 h 2044699"/>
                <a:gd name="connsiteX330" fmla="*/ 1146175 w 1263650"/>
                <a:gd name="connsiteY330" fmla="*/ 1949449 h 2044699"/>
                <a:gd name="connsiteX331" fmla="*/ 1146175 w 1263650"/>
                <a:gd name="connsiteY331" fmla="*/ 1955799 h 2044699"/>
                <a:gd name="connsiteX332" fmla="*/ 1146175 w 1263650"/>
                <a:gd name="connsiteY332" fmla="*/ 1958974 h 2044699"/>
                <a:gd name="connsiteX333" fmla="*/ 1146175 w 1263650"/>
                <a:gd name="connsiteY333" fmla="*/ 1962149 h 2044699"/>
                <a:gd name="connsiteX334" fmla="*/ 1143000 w 1263650"/>
                <a:gd name="connsiteY334" fmla="*/ 1965324 h 2044699"/>
                <a:gd name="connsiteX335" fmla="*/ 1139825 w 1263650"/>
                <a:gd name="connsiteY335" fmla="*/ 1968499 h 2044699"/>
                <a:gd name="connsiteX336" fmla="*/ 1139825 w 1263650"/>
                <a:gd name="connsiteY336" fmla="*/ 1971674 h 2044699"/>
                <a:gd name="connsiteX337" fmla="*/ 1136650 w 1263650"/>
                <a:gd name="connsiteY337" fmla="*/ 1971674 h 2044699"/>
                <a:gd name="connsiteX338" fmla="*/ 1139825 w 1263650"/>
                <a:gd name="connsiteY338" fmla="*/ 1974849 h 2044699"/>
                <a:gd name="connsiteX339" fmla="*/ 1143000 w 1263650"/>
                <a:gd name="connsiteY339" fmla="*/ 1981199 h 2044699"/>
                <a:gd name="connsiteX340" fmla="*/ 1143000 w 1263650"/>
                <a:gd name="connsiteY340" fmla="*/ 1984374 h 2044699"/>
                <a:gd name="connsiteX341" fmla="*/ 1149350 w 1263650"/>
                <a:gd name="connsiteY341" fmla="*/ 1987549 h 2044699"/>
                <a:gd name="connsiteX342" fmla="*/ 1152525 w 1263650"/>
                <a:gd name="connsiteY342" fmla="*/ 1987549 h 2044699"/>
                <a:gd name="connsiteX343" fmla="*/ 1155700 w 1263650"/>
                <a:gd name="connsiteY343" fmla="*/ 1987549 h 2044699"/>
                <a:gd name="connsiteX344" fmla="*/ 1158875 w 1263650"/>
                <a:gd name="connsiteY344" fmla="*/ 1987549 h 2044699"/>
                <a:gd name="connsiteX345" fmla="*/ 1162050 w 1263650"/>
                <a:gd name="connsiteY345" fmla="*/ 1987549 h 2044699"/>
                <a:gd name="connsiteX346" fmla="*/ 1165225 w 1263650"/>
                <a:gd name="connsiteY346" fmla="*/ 1987549 h 2044699"/>
                <a:gd name="connsiteX347" fmla="*/ 1165225 w 1263650"/>
                <a:gd name="connsiteY347" fmla="*/ 1990724 h 2044699"/>
                <a:gd name="connsiteX348" fmla="*/ 1171575 w 1263650"/>
                <a:gd name="connsiteY348" fmla="*/ 2000249 h 2044699"/>
                <a:gd name="connsiteX349" fmla="*/ 1171575 w 1263650"/>
                <a:gd name="connsiteY349" fmla="*/ 2003424 h 2044699"/>
                <a:gd name="connsiteX350" fmla="*/ 1171575 w 1263650"/>
                <a:gd name="connsiteY350" fmla="*/ 2012949 h 2044699"/>
                <a:gd name="connsiteX351" fmla="*/ 1171575 w 1263650"/>
                <a:gd name="connsiteY351" fmla="*/ 2016124 h 2044699"/>
                <a:gd name="connsiteX352" fmla="*/ 1171575 w 1263650"/>
                <a:gd name="connsiteY352" fmla="*/ 2019299 h 2044699"/>
                <a:gd name="connsiteX353" fmla="*/ 1168400 w 1263650"/>
                <a:gd name="connsiteY353" fmla="*/ 2025649 h 2044699"/>
                <a:gd name="connsiteX354" fmla="*/ 1165225 w 1263650"/>
                <a:gd name="connsiteY354" fmla="*/ 2028824 h 2044699"/>
                <a:gd name="connsiteX355" fmla="*/ 1155700 w 1263650"/>
                <a:gd name="connsiteY355" fmla="*/ 2038349 h 2044699"/>
                <a:gd name="connsiteX356" fmla="*/ 1155700 w 1263650"/>
                <a:gd name="connsiteY356" fmla="*/ 2041524 h 2044699"/>
                <a:gd name="connsiteX357" fmla="*/ 1146175 w 1263650"/>
                <a:gd name="connsiteY357" fmla="*/ 2044699 h 2044699"/>
                <a:gd name="connsiteX358" fmla="*/ 1139825 w 1263650"/>
                <a:gd name="connsiteY358" fmla="*/ 2044699 h 2044699"/>
                <a:gd name="connsiteX359" fmla="*/ 1133475 w 1263650"/>
                <a:gd name="connsiteY359" fmla="*/ 2041524 h 2044699"/>
                <a:gd name="connsiteX360" fmla="*/ 1130300 w 1263650"/>
                <a:gd name="connsiteY360" fmla="*/ 2041524 h 2044699"/>
                <a:gd name="connsiteX361" fmla="*/ 1130300 w 1263650"/>
                <a:gd name="connsiteY361" fmla="*/ 2038349 h 2044699"/>
                <a:gd name="connsiteX362" fmla="*/ 1127125 w 1263650"/>
                <a:gd name="connsiteY362" fmla="*/ 2038349 h 2044699"/>
                <a:gd name="connsiteX363" fmla="*/ 1127125 w 1263650"/>
                <a:gd name="connsiteY363" fmla="*/ 2041524 h 2044699"/>
                <a:gd name="connsiteX364" fmla="*/ 1123950 w 1263650"/>
                <a:gd name="connsiteY364" fmla="*/ 2041524 h 2044699"/>
                <a:gd name="connsiteX365" fmla="*/ 901700 w 1263650"/>
                <a:gd name="connsiteY365" fmla="*/ 2022474 h 2044699"/>
                <a:gd name="connsiteX366" fmla="*/ 739775 w 1263650"/>
                <a:gd name="connsiteY366" fmla="*/ 2009774 h 2044699"/>
                <a:gd name="connsiteX367" fmla="*/ 736600 w 1263650"/>
                <a:gd name="connsiteY367" fmla="*/ 1990724 h 2044699"/>
                <a:gd name="connsiteX368" fmla="*/ 733425 w 1263650"/>
                <a:gd name="connsiteY368" fmla="*/ 1981199 h 2044699"/>
                <a:gd name="connsiteX369" fmla="*/ 730250 w 1263650"/>
                <a:gd name="connsiteY369" fmla="*/ 1981199 h 2044699"/>
                <a:gd name="connsiteX370" fmla="*/ 730250 w 1263650"/>
                <a:gd name="connsiteY370" fmla="*/ 1978024 h 2044699"/>
                <a:gd name="connsiteX371" fmla="*/ 733425 w 1263650"/>
                <a:gd name="connsiteY371" fmla="*/ 1974849 h 2044699"/>
                <a:gd name="connsiteX372" fmla="*/ 736600 w 1263650"/>
                <a:gd name="connsiteY372" fmla="*/ 1974849 h 2044699"/>
                <a:gd name="connsiteX373" fmla="*/ 736600 w 1263650"/>
                <a:gd name="connsiteY373" fmla="*/ 1978024 h 2044699"/>
                <a:gd name="connsiteX374" fmla="*/ 736600 w 1263650"/>
                <a:gd name="connsiteY374" fmla="*/ 1981199 h 2044699"/>
                <a:gd name="connsiteX375" fmla="*/ 739775 w 1263650"/>
                <a:gd name="connsiteY375" fmla="*/ 1990724 h 2044699"/>
                <a:gd name="connsiteX376" fmla="*/ 742950 w 1263650"/>
                <a:gd name="connsiteY376" fmla="*/ 1993899 h 2044699"/>
                <a:gd name="connsiteX377" fmla="*/ 742950 w 1263650"/>
                <a:gd name="connsiteY377" fmla="*/ 2000249 h 2044699"/>
                <a:gd name="connsiteX378" fmla="*/ 746125 w 1263650"/>
                <a:gd name="connsiteY378" fmla="*/ 2000249 h 2044699"/>
                <a:gd name="connsiteX379" fmla="*/ 746125 w 1263650"/>
                <a:gd name="connsiteY379" fmla="*/ 1997074 h 2044699"/>
                <a:gd name="connsiteX380" fmla="*/ 746125 w 1263650"/>
                <a:gd name="connsiteY380" fmla="*/ 1987549 h 2044699"/>
                <a:gd name="connsiteX381" fmla="*/ 746125 w 1263650"/>
                <a:gd name="connsiteY381" fmla="*/ 1984374 h 2044699"/>
                <a:gd name="connsiteX382" fmla="*/ 746125 w 1263650"/>
                <a:gd name="connsiteY382" fmla="*/ 1981199 h 2044699"/>
                <a:gd name="connsiteX383" fmla="*/ 742950 w 1263650"/>
                <a:gd name="connsiteY383" fmla="*/ 1974849 h 2044699"/>
                <a:gd name="connsiteX384" fmla="*/ 739775 w 1263650"/>
                <a:gd name="connsiteY384" fmla="*/ 1971674 h 2044699"/>
                <a:gd name="connsiteX385" fmla="*/ 736600 w 1263650"/>
                <a:gd name="connsiteY385" fmla="*/ 1968499 h 2044699"/>
                <a:gd name="connsiteX386" fmla="*/ 733425 w 1263650"/>
                <a:gd name="connsiteY386" fmla="*/ 1971674 h 2044699"/>
                <a:gd name="connsiteX387" fmla="*/ 730250 w 1263650"/>
                <a:gd name="connsiteY387" fmla="*/ 1971674 h 2044699"/>
                <a:gd name="connsiteX388" fmla="*/ 730250 w 1263650"/>
                <a:gd name="connsiteY388" fmla="*/ 1974849 h 2044699"/>
                <a:gd name="connsiteX389" fmla="*/ 727075 w 1263650"/>
                <a:gd name="connsiteY389" fmla="*/ 1974849 h 2044699"/>
                <a:gd name="connsiteX390" fmla="*/ 723900 w 1263650"/>
                <a:gd name="connsiteY390" fmla="*/ 1971674 h 2044699"/>
                <a:gd name="connsiteX391" fmla="*/ 727075 w 1263650"/>
                <a:gd name="connsiteY391" fmla="*/ 1968499 h 2044699"/>
                <a:gd name="connsiteX392" fmla="*/ 727075 w 1263650"/>
                <a:gd name="connsiteY392" fmla="*/ 1965324 h 2044699"/>
                <a:gd name="connsiteX393" fmla="*/ 730250 w 1263650"/>
                <a:gd name="connsiteY393" fmla="*/ 1965324 h 2044699"/>
                <a:gd name="connsiteX394" fmla="*/ 730250 w 1263650"/>
                <a:gd name="connsiteY394" fmla="*/ 1962149 h 2044699"/>
                <a:gd name="connsiteX395" fmla="*/ 733425 w 1263650"/>
                <a:gd name="connsiteY395" fmla="*/ 1962149 h 2044699"/>
                <a:gd name="connsiteX396" fmla="*/ 733425 w 1263650"/>
                <a:gd name="connsiteY396" fmla="*/ 1958974 h 2044699"/>
                <a:gd name="connsiteX397" fmla="*/ 730250 w 1263650"/>
                <a:gd name="connsiteY397" fmla="*/ 1955799 h 2044699"/>
                <a:gd name="connsiteX398" fmla="*/ 730250 w 1263650"/>
                <a:gd name="connsiteY398" fmla="*/ 1958974 h 2044699"/>
                <a:gd name="connsiteX399" fmla="*/ 730250 w 1263650"/>
                <a:gd name="connsiteY399" fmla="*/ 1962149 h 2044699"/>
                <a:gd name="connsiteX400" fmla="*/ 727075 w 1263650"/>
                <a:gd name="connsiteY400" fmla="*/ 1962149 h 2044699"/>
                <a:gd name="connsiteX401" fmla="*/ 727075 w 1263650"/>
                <a:gd name="connsiteY401" fmla="*/ 1958974 h 2044699"/>
                <a:gd name="connsiteX402" fmla="*/ 723900 w 1263650"/>
                <a:gd name="connsiteY402" fmla="*/ 1955799 h 2044699"/>
                <a:gd name="connsiteX403" fmla="*/ 723900 w 1263650"/>
                <a:gd name="connsiteY403" fmla="*/ 1949449 h 2044699"/>
                <a:gd name="connsiteX404" fmla="*/ 723900 w 1263650"/>
                <a:gd name="connsiteY404" fmla="*/ 1946274 h 2044699"/>
                <a:gd name="connsiteX405" fmla="*/ 733425 w 1263650"/>
                <a:gd name="connsiteY405" fmla="*/ 1943099 h 2044699"/>
                <a:gd name="connsiteX406" fmla="*/ 733425 w 1263650"/>
                <a:gd name="connsiteY406" fmla="*/ 1917699 h 2044699"/>
                <a:gd name="connsiteX407" fmla="*/ 727075 w 1263650"/>
                <a:gd name="connsiteY407" fmla="*/ 1895474 h 2044699"/>
                <a:gd name="connsiteX408" fmla="*/ 720725 w 1263650"/>
                <a:gd name="connsiteY408" fmla="*/ 1870074 h 2044699"/>
                <a:gd name="connsiteX409" fmla="*/ 698500 w 1263650"/>
                <a:gd name="connsiteY409" fmla="*/ 1831974 h 2044699"/>
                <a:gd name="connsiteX410" fmla="*/ 695325 w 1263650"/>
                <a:gd name="connsiteY410" fmla="*/ 1828799 h 2044699"/>
                <a:gd name="connsiteX411" fmla="*/ 682625 w 1263650"/>
                <a:gd name="connsiteY411" fmla="*/ 1816099 h 2044699"/>
                <a:gd name="connsiteX412" fmla="*/ 673100 w 1263650"/>
                <a:gd name="connsiteY412" fmla="*/ 1800224 h 2044699"/>
                <a:gd name="connsiteX413" fmla="*/ 660400 w 1263650"/>
                <a:gd name="connsiteY413" fmla="*/ 1787524 h 2044699"/>
                <a:gd name="connsiteX414" fmla="*/ 660400 w 1263650"/>
                <a:gd name="connsiteY414" fmla="*/ 1784349 h 2044699"/>
                <a:gd name="connsiteX415" fmla="*/ 657225 w 1263650"/>
                <a:gd name="connsiteY415" fmla="*/ 1784349 h 2044699"/>
                <a:gd name="connsiteX416" fmla="*/ 654050 w 1263650"/>
                <a:gd name="connsiteY416" fmla="*/ 1781174 h 2044699"/>
                <a:gd name="connsiteX417" fmla="*/ 654050 w 1263650"/>
                <a:gd name="connsiteY417" fmla="*/ 1784349 h 2044699"/>
                <a:gd name="connsiteX418" fmla="*/ 641350 w 1263650"/>
                <a:gd name="connsiteY418" fmla="*/ 1771649 h 2044699"/>
                <a:gd name="connsiteX419" fmla="*/ 635000 w 1263650"/>
                <a:gd name="connsiteY419" fmla="*/ 1758949 h 2044699"/>
                <a:gd name="connsiteX420" fmla="*/ 628650 w 1263650"/>
                <a:gd name="connsiteY420" fmla="*/ 1752599 h 2044699"/>
                <a:gd name="connsiteX421" fmla="*/ 622300 w 1263650"/>
                <a:gd name="connsiteY421" fmla="*/ 1746249 h 2044699"/>
                <a:gd name="connsiteX422" fmla="*/ 615950 w 1263650"/>
                <a:gd name="connsiteY422" fmla="*/ 1749424 h 2044699"/>
                <a:gd name="connsiteX423" fmla="*/ 615950 w 1263650"/>
                <a:gd name="connsiteY423" fmla="*/ 1746249 h 2044699"/>
                <a:gd name="connsiteX424" fmla="*/ 615950 w 1263650"/>
                <a:gd name="connsiteY424" fmla="*/ 1743074 h 2044699"/>
                <a:gd name="connsiteX425" fmla="*/ 612775 w 1263650"/>
                <a:gd name="connsiteY425" fmla="*/ 1743074 h 2044699"/>
                <a:gd name="connsiteX426" fmla="*/ 609600 w 1263650"/>
                <a:gd name="connsiteY426" fmla="*/ 1743074 h 2044699"/>
                <a:gd name="connsiteX427" fmla="*/ 606425 w 1263650"/>
                <a:gd name="connsiteY427" fmla="*/ 1743074 h 2044699"/>
                <a:gd name="connsiteX428" fmla="*/ 606425 w 1263650"/>
                <a:gd name="connsiteY428" fmla="*/ 1746249 h 2044699"/>
                <a:gd name="connsiteX429" fmla="*/ 603250 w 1263650"/>
                <a:gd name="connsiteY429" fmla="*/ 1752599 h 2044699"/>
                <a:gd name="connsiteX430" fmla="*/ 603250 w 1263650"/>
                <a:gd name="connsiteY430" fmla="*/ 1755774 h 2044699"/>
                <a:gd name="connsiteX431" fmla="*/ 600075 w 1263650"/>
                <a:gd name="connsiteY431" fmla="*/ 1755774 h 2044699"/>
                <a:gd name="connsiteX432" fmla="*/ 593725 w 1263650"/>
                <a:gd name="connsiteY432" fmla="*/ 1749424 h 2044699"/>
                <a:gd name="connsiteX433" fmla="*/ 593725 w 1263650"/>
                <a:gd name="connsiteY433" fmla="*/ 1746249 h 2044699"/>
                <a:gd name="connsiteX434" fmla="*/ 584200 w 1263650"/>
                <a:gd name="connsiteY434" fmla="*/ 1743074 h 2044699"/>
                <a:gd name="connsiteX435" fmla="*/ 581025 w 1263650"/>
                <a:gd name="connsiteY435" fmla="*/ 1739899 h 2044699"/>
                <a:gd name="connsiteX436" fmla="*/ 581025 w 1263650"/>
                <a:gd name="connsiteY436" fmla="*/ 1736724 h 2044699"/>
                <a:gd name="connsiteX437" fmla="*/ 587375 w 1263650"/>
                <a:gd name="connsiteY437" fmla="*/ 1736724 h 2044699"/>
                <a:gd name="connsiteX438" fmla="*/ 590550 w 1263650"/>
                <a:gd name="connsiteY438" fmla="*/ 1730374 h 2044699"/>
                <a:gd name="connsiteX439" fmla="*/ 590550 w 1263650"/>
                <a:gd name="connsiteY439" fmla="*/ 1724024 h 2044699"/>
                <a:gd name="connsiteX440" fmla="*/ 587375 w 1263650"/>
                <a:gd name="connsiteY440" fmla="*/ 1704974 h 2044699"/>
                <a:gd name="connsiteX441" fmla="*/ 581025 w 1263650"/>
                <a:gd name="connsiteY441" fmla="*/ 1689099 h 2044699"/>
                <a:gd name="connsiteX442" fmla="*/ 574675 w 1263650"/>
                <a:gd name="connsiteY442" fmla="*/ 1682749 h 2044699"/>
                <a:gd name="connsiteX443" fmla="*/ 555625 w 1263650"/>
                <a:gd name="connsiteY443" fmla="*/ 1679574 h 2044699"/>
                <a:gd name="connsiteX444" fmla="*/ 536575 w 1263650"/>
                <a:gd name="connsiteY444" fmla="*/ 1679574 h 2044699"/>
                <a:gd name="connsiteX445" fmla="*/ 533400 w 1263650"/>
                <a:gd name="connsiteY445" fmla="*/ 1682749 h 2044699"/>
                <a:gd name="connsiteX446" fmla="*/ 527050 w 1263650"/>
                <a:gd name="connsiteY446" fmla="*/ 1676399 h 2044699"/>
                <a:gd name="connsiteX447" fmla="*/ 514350 w 1263650"/>
                <a:gd name="connsiteY447" fmla="*/ 1670049 h 2044699"/>
                <a:gd name="connsiteX448" fmla="*/ 511175 w 1263650"/>
                <a:gd name="connsiteY448" fmla="*/ 1670049 h 2044699"/>
                <a:gd name="connsiteX449" fmla="*/ 492125 w 1263650"/>
                <a:gd name="connsiteY449" fmla="*/ 1654174 h 2044699"/>
                <a:gd name="connsiteX450" fmla="*/ 485775 w 1263650"/>
                <a:gd name="connsiteY450" fmla="*/ 1654174 h 2044699"/>
                <a:gd name="connsiteX451" fmla="*/ 479425 w 1263650"/>
                <a:gd name="connsiteY451" fmla="*/ 1641474 h 2044699"/>
                <a:gd name="connsiteX452" fmla="*/ 476250 w 1263650"/>
                <a:gd name="connsiteY452" fmla="*/ 1641474 h 2044699"/>
                <a:gd name="connsiteX453" fmla="*/ 473075 w 1263650"/>
                <a:gd name="connsiteY453" fmla="*/ 1638299 h 2044699"/>
                <a:gd name="connsiteX454" fmla="*/ 473075 w 1263650"/>
                <a:gd name="connsiteY454" fmla="*/ 1631949 h 2044699"/>
                <a:gd name="connsiteX455" fmla="*/ 473075 w 1263650"/>
                <a:gd name="connsiteY455" fmla="*/ 1625599 h 2044699"/>
                <a:gd name="connsiteX456" fmla="*/ 473075 w 1263650"/>
                <a:gd name="connsiteY456" fmla="*/ 1622424 h 2044699"/>
                <a:gd name="connsiteX457" fmla="*/ 473075 w 1263650"/>
                <a:gd name="connsiteY457" fmla="*/ 1619249 h 2044699"/>
                <a:gd name="connsiteX458" fmla="*/ 473075 w 1263650"/>
                <a:gd name="connsiteY458" fmla="*/ 1616074 h 2044699"/>
                <a:gd name="connsiteX459" fmla="*/ 469900 w 1263650"/>
                <a:gd name="connsiteY459" fmla="*/ 1616074 h 2044699"/>
                <a:gd name="connsiteX460" fmla="*/ 463550 w 1263650"/>
                <a:gd name="connsiteY460" fmla="*/ 1612899 h 2044699"/>
                <a:gd name="connsiteX461" fmla="*/ 460375 w 1263650"/>
                <a:gd name="connsiteY461" fmla="*/ 1609724 h 2044699"/>
                <a:gd name="connsiteX462" fmla="*/ 460375 w 1263650"/>
                <a:gd name="connsiteY462" fmla="*/ 1606549 h 2044699"/>
                <a:gd name="connsiteX463" fmla="*/ 457200 w 1263650"/>
                <a:gd name="connsiteY463" fmla="*/ 1603374 h 2044699"/>
                <a:gd name="connsiteX464" fmla="*/ 450850 w 1263650"/>
                <a:gd name="connsiteY464" fmla="*/ 1597024 h 2044699"/>
                <a:gd name="connsiteX465" fmla="*/ 447675 w 1263650"/>
                <a:gd name="connsiteY465" fmla="*/ 1593849 h 2044699"/>
                <a:gd name="connsiteX466" fmla="*/ 444500 w 1263650"/>
                <a:gd name="connsiteY466" fmla="*/ 1590674 h 2044699"/>
                <a:gd name="connsiteX467" fmla="*/ 434975 w 1263650"/>
                <a:gd name="connsiteY467" fmla="*/ 1581149 h 2044699"/>
                <a:gd name="connsiteX468" fmla="*/ 422275 w 1263650"/>
                <a:gd name="connsiteY468" fmla="*/ 1577974 h 2044699"/>
                <a:gd name="connsiteX469" fmla="*/ 409575 w 1263650"/>
                <a:gd name="connsiteY469" fmla="*/ 1577974 h 2044699"/>
                <a:gd name="connsiteX470" fmla="*/ 396875 w 1263650"/>
                <a:gd name="connsiteY470" fmla="*/ 1571624 h 2044699"/>
                <a:gd name="connsiteX471" fmla="*/ 384175 w 1263650"/>
                <a:gd name="connsiteY471" fmla="*/ 1568449 h 2044699"/>
                <a:gd name="connsiteX472" fmla="*/ 374650 w 1263650"/>
                <a:gd name="connsiteY472" fmla="*/ 1562099 h 2044699"/>
                <a:gd name="connsiteX473" fmla="*/ 368300 w 1263650"/>
                <a:gd name="connsiteY473" fmla="*/ 1555749 h 2044699"/>
                <a:gd name="connsiteX474" fmla="*/ 355600 w 1263650"/>
                <a:gd name="connsiteY474" fmla="*/ 1555749 h 2044699"/>
                <a:gd name="connsiteX475" fmla="*/ 346075 w 1263650"/>
                <a:gd name="connsiteY475" fmla="*/ 1549399 h 2044699"/>
                <a:gd name="connsiteX476" fmla="*/ 336550 w 1263650"/>
                <a:gd name="connsiteY476" fmla="*/ 1549399 h 2044699"/>
                <a:gd name="connsiteX477" fmla="*/ 330200 w 1263650"/>
                <a:gd name="connsiteY477" fmla="*/ 1546224 h 2044699"/>
                <a:gd name="connsiteX478" fmla="*/ 323850 w 1263650"/>
                <a:gd name="connsiteY478" fmla="*/ 1546224 h 2044699"/>
                <a:gd name="connsiteX479" fmla="*/ 307975 w 1263650"/>
                <a:gd name="connsiteY479" fmla="*/ 1546224 h 2044699"/>
                <a:gd name="connsiteX480" fmla="*/ 298450 w 1263650"/>
                <a:gd name="connsiteY480" fmla="*/ 1546224 h 2044699"/>
                <a:gd name="connsiteX481" fmla="*/ 295275 w 1263650"/>
                <a:gd name="connsiteY481" fmla="*/ 1543049 h 2044699"/>
                <a:gd name="connsiteX482" fmla="*/ 292100 w 1263650"/>
                <a:gd name="connsiteY482" fmla="*/ 1527174 h 2044699"/>
                <a:gd name="connsiteX483" fmla="*/ 288925 w 1263650"/>
                <a:gd name="connsiteY483" fmla="*/ 1520824 h 2044699"/>
                <a:gd name="connsiteX484" fmla="*/ 282575 w 1263650"/>
                <a:gd name="connsiteY484" fmla="*/ 1517649 h 2044699"/>
                <a:gd name="connsiteX485" fmla="*/ 279400 w 1263650"/>
                <a:gd name="connsiteY485" fmla="*/ 1517649 h 2044699"/>
                <a:gd name="connsiteX486" fmla="*/ 276225 w 1263650"/>
                <a:gd name="connsiteY486" fmla="*/ 1517649 h 2044699"/>
                <a:gd name="connsiteX487" fmla="*/ 276225 w 1263650"/>
                <a:gd name="connsiteY487" fmla="*/ 1514474 h 2044699"/>
                <a:gd name="connsiteX488" fmla="*/ 276225 w 1263650"/>
                <a:gd name="connsiteY488" fmla="*/ 1511299 h 2044699"/>
                <a:gd name="connsiteX489" fmla="*/ 276225 w 1263650"/>
                <a:gd name="connsiteY489" fmla="*/ 1508124 h 2044699"/>
                <a:gd name="connsiteX490" fmla="*/ 279400 w 1263650"/>
                <a:gd name="connsiteY490" fmla="*/ 1501774 h 2044699"/>
                <a:gd name="connsiteX491" fmla="*/ 285750 w 1263650"/>
                <a:gd name="connsiteY491" fmla="*/ 1492249 h 2044699"/>
                <a:gd name="connsiteX492" fmla="*/ 285750 w 1263650"/>
                <a:gd name="connsiteY492" fmla="*/ 1485899 h 2044699"/>
                <a:gd name="connsiteX493" fmla="*/ 285750 w 1263650"/>
                <a:gd name="connsiteY493" fmla="*/ 1479549 h 2044699"/>
                <a:gd name="connsiteX494" fmla="*/ 288925 w 1263650"/>
                <a:gd name="connsiteY494" fmla="*/ 1470024 h 2044699"/>
                <a:gd name="connsiteX495" fmla="*/ 292100 w 1263650"/>
                <a:gd name="connsiteY495" fmla="*/ 1463674 h 2044699"/>
                <a:gd name="connsiteX496" fmla="*/ 288925 w 1263650"/>
                <a:gd name="connsiteY496" fmla="*/ 1457324 h 2044699"/>
                <a:gd name="connsiteX497" fmla="*/ 285750 w 1263650"/>
                <a:gd name="connsiteY497" fmla="*/ 1450974 h 2044699"/>
                <a:gd name="connsiteX498" fmla="*/ 285750 w 1263650"/>
                <a:gd name="connsiteY498" fmla="*/ 1444624 h 2044699"/>
                <a:gd name="connsiteX499" fmla="*/ 292100 w 1263650"/>
                <a:gd name="connsiteY499" fmla="*/ 1438274 h 2044699"/>
                <a:gd name="connsiteX500" fmla="*/ 292100 w 1263650"/>
                <a:gd name="connsiteY500" fmla="*/ 1435099 h 2044699"/>
                <a:gd name="connsiteX501" fmla="*/ 295275 w 1263650"/>
                <a:gd name="connsiteY501" fmla="*/ 1428749 h 2044699"/>
                <a:gd name="connsiteX502" fmla="*/ 301625 w 1263650"/>
                <a:gd name="connsiteY502" fmla="*/ 1422399 h 2044699"/>
                <a:gd name="connsiteX503" fmla="*/ 301625 w 1263650"/>
                <a:gd name="connsiteY503" fmla="*/ 1419224 h 2044699"/>
                <a:gd name="connsiteX504" fmla="*/ 301625 w 1263650"/>
                <a:gd name="connsiteY504" fmla="*/ 1416049 h 2044699"/>
                <a:gd name="connsiteX505" fmla="*/ 301625 w 1263650"/>
                <a:gd name="connsiteY505" fmla="*/ 1406524 h 2044699"/>
                <a:gd name="connsiteX506" fmla="*/ 288925 w 1263650"/>
                <a:gd name="connsiteY506" fmla="*/ 1396999 h 2044699"/>
                <a:gd name="connsiteX507" fmla="*/ 285750 w 1263650"/>
                <a:gd name="connsiteY507" fmla="*/ 1400174 h 2044699"/>
                <a:gd name="connsiteX508" fmla="*/ 269875 w 1263650"/>
                <a:gd name="connsiteY508" fmla="*/ 1387474 h 2044699"/>
                <a:gd name="connsiteX509" fmla="*/ 269875 w 1263650"/>
                <a:gd name="connsiteY509" fmla="*/ 1377949 h 2044699"/>
                <a:gd name="connsiteX510" fmla="*/ 273050 w 1263650"/>
                <a:gd name="connsiteY510" fmla="*/ 1371599 h 2044699"/>
                <a:gd name="connsiteX511" fmla="*/ 276225 w 1263650"/>
                <a:gd name="connsiteY511" fmla="*/ 1368424 h 2044699"/>
                <a:gd name="connsiteX512" fmla="*/ 282575 w 1263650"/>
                <a:gd name="connsiteY512" fmla="*/ 1365249 h 2044699"/>
                <a:gd name="connsiteX513" fmla="*/ 282575 w 1263650"/>
                <a:gd name="connsiteY513" fmla="*/ 1362074 h 2044699"/>
                <a:gd name="connsiteX514" fmla="*/ 282575 w 1263650"/>
                <a:gd name="connsiteY514" fmla="*/ 1355724 h 2044699"/>
                <a:gd name="connsiteX515" fmla="*/ 279400 w 1263650"/>
                <a:gd name="connsiteY515" fmla="*/ 1349374 h 2044699"/>
                <a:gd name="connsiteX516" fmla="*/ 279400 w 1263650"/>
                <a:gd name="connsiteY516" fmla="*/ 1346199 h 2044699"/>
                <a:gd name="connsiteX517" fmla="*/ 269875 w 1263650"/>
                <a:gd name="connsiteY517" fmla="*/ 1343024 h 2044699"/>
                <a:gd name="connsiteX518" fmla="*/ 260350 w 1263650"/>
                <a:gd name="connsiteY518" fmla="*/ 1336674 h 2044699"/>
                <a:gd name="connsiteX519" fmla="*/ 254000 w 1263650"/>
                <a:gd name="connsiteY519" fmla="*/ 1327149 h 2044699"/>
                <a:gd name="connsiteX520" fmla="*/ 250825 w 1263650"/>
                <a:gd name="connsiteY520" fmla="*/ 1317624 h 2044699"/>
                <a:gd name="connsiteX521" fmla="*/ 247650 w 1263650"/>
                <a:gd name="connsiteY521" fmla="*/ 1308099 h 2044699"/>
                <a:gd name="connsiteX522" fmla="*/ 244475 w 1263650"/>
                <a:gd name="connsiteY522" fmla="*/ 1298574 h 2044699"/>
                <a:gd name="connsiteX523" fmla="*/ 238125 w 1263650"/>
                <a:gd name="connsiteY523" fmla="*/ 1295399 h 2044699"/>
                <a:gd name="connsiteX524" fmla="*/ 228600 w 1263650"/>
                <a:gd name="connsiteY524" fmla="*/ 1289049 h 2044699"/>
                <a:gd name="connsiteX525" fmla="*/ 225425 w 1263650"/>
                <a:gd name="connsiteY525" fmla="*/ 1282699 h 2044699"/>
                <a:gd name="connsiteX526" fmla="*/ 225425 w 1263650"/>
                <a:gd name="connsiteY526" fmla="*/ 1273174 h 2044699"/>
                <a:gd name="connsiteX527" fmla="*/ 228600 w 1263650"/>
                <a:gd name="connsiteY527" fmla="*/ 1269999 h 2044699"/>
                <a:gd name="connsiteX528" fmla="*/ 228600 w 1263650"/>
                <a:gd name="connsiteY528" fmla="*/ 1266824 h 2044699"/>
                <a:gd name="connsiteX529" fmla="*/ 225425 w 1263650"/>
                <a:gd name="connsiteY529" fmla="*/ 1263649 h 2044699"/>
                <a:gd name="connsiteX530" fmla="*/ 225425 w 1263650"/>
                <a:gd name="connsiteY530" fmla="*/ 1260474 h 2044699"/>
                <a:gd name="connsiteX531" fmla="*/ 212725 w 1263650"/>
                <a:gd name="connsiteY531" fmla="*/ 1244599 h 2044699"/>
                <a:gd name="connsiteX532" fmla="*/ 209550 w 1263650"/>
                <a:gd name="connsiteY532" fmla="*/ 1219199 h 2044699"/>
                <a:gd name="connsiteX533" fmla="*/ 200025 w 1263650"/>
                <a:gd name="connsiteY533" fmla="*/ 1212849 h 2044699"/>
                <a:gd name="connsiteX534" fmla="*/ 196850 w 1263650"/>
                <a:gd name="connsiteY534" fmla="*/ 1193799 h 2044699"/>
                <a:gd name="connsiteX535" fmla="*/ 187325 w 1263650"/>
                <a:gd name="connsiteY535" fmla="*/ 1177924 h 2044699"/>
                <a:gd name="connsiteX536" fmla="*/ 187325 w 1263650"/>
                <a:gd name="connsiteY536" fmla="*/ 1171574 h 2044699"/>
                <a:gd name="connsiteX537" fmla="*/ 177800 w 1263650"/>
                <a:gd name="connsiteY537" fmla="*/ 1162049 h 2044699"/>
                <a:gd name="connsiteX538" fmla="*/ 171450 w 1263650"/>
                <a:gd name="connsiteY538" fmla="*/ 1162049 h 2044699"/>
                <a:gd name="connsiteX539" fmla="*/ 171450 w 1263650"/>
                <a:gd name="connsiteY539" fmla="*/ 1158874 h 2044699"/>
                <a:gd name="connsiteX540" fmla="*/ 171450 w 1263650"/>
                <a:gd name="connsiteY540" fmla="*/ 1152524 h 2044699"/>
                <a:gd name="connsiteX541" fmla="*/ 165100 w 1263650"/>
                <a:gd name="connsiteY541" fmla="*/ 1146174 h 2044699"/>
                <a:gd name="connsiteX542" fmla="*/ 165100 w 1263650"/>
                <a:gd name="connsiteY542" fmla="*/ 1142999 h 2044699"/>
                <a:gd name="connsiteX543" fmla="*/ 165100 w 1263650"/>
                <a:gd name="connsiteY543" fmla="*/ 1136649 h 2044699"/>
                <a:gd name="connsiteX544" fmla="*/ 168275 w 1263650"/>
                <a:gd name="connsiteY544" fmla="*/ 1133474 h 2044699"/>
                <a:gd name="connsiteX545" fmla="*/ 168275 w 1263650"/>
                <a:gd name="connsiteY545" fmla="*/ 1130299 h 2044699"/>
                <a:gd name="connsiteX546" fmla="*/ 168275 w 1263650"/>
                <a:gd name="connsiteY546" fmla="*/ 1117599 h 2044699"/>
                <a:gd name="connsiteX547" fmla="*/ 168275 w 1263650"/>
                <a:gd name="connsiteY547" fmla="*/ 1104899 h 2044699"/>
                <a:gd name="connsiteX548" fmla="*/ 171450 w 1263650"/>
                <a:gd name="connsiteY548" fmla="*/ 1101724 h 2044699"/>
                <a:gd name="connsiteX549" fmla="*/ 171450 w 1263650"/>
                <a:gd name="connsiteY549" fmla="*/ 1098549 h 2044699"/>
                <a:gd name="connsiteX550" fmla="*/ 168275 w 1263650"/>
                <a:gd name="connsiteY550" fmla="*/ 1092199 h 2044699"/>
                <a:gd name="connsiteX551" fmla="*/ 165100 w 1263650"/>
                <a:gd name="connsiteY551" fmla="*/ 1092199 h 2044699"/>
                <a:gd name="connsiteX552" fmla="*/ 168275 w 1263650"/>
                <a:gd name="connsiteY552" fmla="*/ 1089024 h 2044699"/>
                <a:gd name="connsiteX553" fmla="*/ 171450 w 1263650"/>
                <a:gd name="connsiteY553" fmla="*/ 1085849 h 2044699"/>
                <a:gd name="connsiteX554" fmla="*/ 174625 w 1263650"/>
                <a:gd name="connsiteY554" fmla="*/ 1082674 h 2044699"/>
                <a:gd name="connsiteX555" fmla="*/ 177800 w 1263650"/>
                <a:gd name="connsiteY555" fmla="*/ 1082674 h 2044699"/>
                <a:gd name="connsiteX556" fmla="*/ 180975 w 1263650"/>
                <a:gd name="connsiteY556" fmla="*/ 1089024 h 2044699"/>
                <a:gd name="connsiteX557" fmla="*/ 184150 w 1263650"/>
                <a:gd name="connsiteY557" fmla="*/ 1089024 h 2044699"/>
                <a:gd name="connsiteX558" fmla="*/ 190500 w 1263650"/>
                <a:gd name="connsiteY558" fmla="*/ 1085849 h 2044699"/>
                <a:gd name="connsiteX559" fmla="*/ 200025 w 1263650"/>
                <a:gd name="connsiteY559" fmla="*/ 1066799 h 2044699"/>
                <a:gd name="connsiteX560" fmla="*/ 200025 w 1263650"/>
                <a:gd name="connsiteY560" fmla="*/ 1073149 h 2044699"/>
                <a:gd name="connsiteX561" fmla="*/ 203200 w 1263650"/>
                <a:gd name="connsiteY561" fmla="*/ 1073149 h 2044699"/>
                <a:gd name="connsiteX562" fmla="*/ 203200 w 1263650"/>
                <a:gd name="connsiteY562" fmla="*/ 1066799 h 2044699"/>
                <a:gd name="connsiteX563" fmla="*/ 200025 w 1263650"/>
                <a:gd name="connsiteY563" fmla="*/ 1066799 h 2044699"/>
                <a:gd name="connsiteX564" fmla="*/ 200025 w 1263650"/>
                <a:gd name="connsiteY564" fmla="*/ 1063624 h 2044699"/>
                <a:gd name="connsiteX565" fmla="*/ 203200 w 1263650"/>
                <a:gd name="connsiteY565" fmla="*/ 1054099 h 2044699"/>
                <a:gd name="connsiteX566" fmla="*/ 203200 w 1263650"/>
                <a:gd name="connsiteY566" fmla="*/ 1044574 h 2044699"/>
                <a:gd name="connsiteX567" fmla="*/ 203200 w 1263650"/>
                <a:gd name="connsiteY567" fmla="*/ 1041400 h 2044699"/>
                <a:gd name="connsiteX568" fmla="*/ 200025 w 1263650"/>
                <a:gd name="connsiteY568" fmla="*/ 1031875 h 2044699"/>
                <a:gd name="connsiteX569" fmla="*/ 196850 w 1263650"/>
                <a:gd name="connsiteY569" fmla="*/ 1025525 h 2044699"/>
                <a:gd name="connsiteX570" fmla="*/ 190500 w 1263650"/>
                <a:gd name="connsiteY570" fmla="*/ 1019175 h 2044699"/>
                <a:gd name="connsiteX571" fmla="*/ 187325 w 1263650"/>
                <a:gd name="connsiteY571" fmla="*/ 1019175 h 2044699"/>
                <a:gd name="connsiteX572" fmla="*/ 184150 w 1263650"/>
                <a:gd name="connsiteY572" fmla="*/ 1022350 h 2044699"/>
                <a:gd name="connsiteX573" fmla="*/ 180975 w 1263650"/>
                <a:gd name="connsiteY573" fmla="*/ 1022350 h 2044699"/>
                <a:gd name="connsiteX574" fmla="*/ 180975 w 1263650"/>
                <a:gd name="connsiteY574" fmla="*/ 1019175 h 2044699"/>
                <a:gd name="connsiteX575" fmla="*/ 174625 w 1263650"/>
                <a:gd name="connsiteY575" fmla="*/ 1019175 h 2044699"/>
                <a:gd name="connsiteX576" fmla="*/ 171450 w 1263650"/>
                <a:gd name="connsiteY576" fmla="*/ 1019175 h 2044699"/>
                <a:gd name="connsiteX577" fmla="*/ 161925 w 1263650"/>
                <a:gd name="connsiteY577" fmla="*/ 1016000 h 2044699"/>
                <a:gd name="connsiteX578" fmla="*/ 155575 w 1263650"/>
                <a:gd name="connsiteY578" fmla="*/ 1009650 h 2044699"/>
                <a:gd name="connsiteX579" fmla="*/ 149225 w 1263650"/>
                <a:gd name="connsiteY579" fmla="*/ 996950 h 2044699"/>
                <a:gd name="connsiteX580" fmla="*/ 146050 w 1263650"/>
                <a:gd name="connsiteY580" fmla="*/ 984250 h 2044699"/>
                <a:gd name="connsiteX581" fmla="*/ 142875 w 1263650"/>
                <a:gd name="connsiteY581" fmla="*/ 981075 h 2044699"/>
                <a:gd name="connsiteX582" fmla="*/ 139700 w 1263650"/>
                <a:gd name="connsiteY582" fmla="*/ 977900 h 2044699"/>
                <a:gd name="connsiteX583" fmla="*/ 136525 w 1263650"/>
                <a:gd name="connsiteY583" fmla="*/ 968375 h 2044699"/>
                <a:gd name="connsiteX584" fmla="*/ 130175 w 1263650"/>
                <a:gd name="connsiteY584" fmla="*/ 962025 h 2044699"/>
                <a:gd name="connsiteX585" fmla="*/ 130175 w 1263650"/>
                <a:gd name="connsiteY585" fmla="*/ 952500 h 2044699"/>
                <a:gd name="connsiteX586" fmla="*/ 139700 w 1263650"/>
                <a:gd name="connsiteY586" fmla="*/ 933450 h 2044699"/>
                <a:gd name="connsiteX587" fmla="*/ 136525 w 1263650"/>
                <a:gd name="connsiteY587" fmla="*/ 908050 h 2044699"/>
                <a:gd name="connsiteX588" fmla="*/ 133350 w 1263650"/>
                <a:gd name="connsiteY588" fmla="*/ 901700 h 2044699"/>
                <a:gd name="connsiteX589" fmla="*/ 130175 w 1263650"/>
                <a:gd name="connsiteY589" fmla="*/ 901700 h 2044699"/>
                <a:gd name="connsiteX590" fmla="*/ 130175 w 1263650"/>
                <a:gd name="connsiteY590" fmla="*/ 895350 h 2044699"/>
                <a:gd name="connsiteX591" fmla="*/ 133350 w 1263650"/>
                <a:gd name="connsiteY591" fmla="*/ 882650 h 2044699"/>
                <a:gd name="connsiteX592" fmla="*/ 136525 w 1263650"/>
                <a:gd name="connsiteY592" fmla="*/ 882650 h 2044699"/>
                <a:gd name="connsiteX593" fmla="*/ 139700 w 1263650"/>
                <a:gd name="connsiteY593" fmla="*/ 876300 h 2044699"/>
                <a:gd name="connsiteX594" fmla="*/ 139700 w 1263650"/>
                <a:gd name="connsiteY594" fmla="*/ 863600 h 2044699"/>
                <a:gd name="connsiteX595" fmla="*/ 142875 w 1263650"/>
                <a:gd name="connsiteY595" fmla="*/ 847725 h 2044699"/>
                <a:gd name="connsiteX596" fmla="*/ 146050 w 1263650"/>
                <a:gd name="connsiteY596" fmla="*/ 847725 h 2044699"/>
                <a:gd name="connsiteX597" fmla="*/ 149225 w 1263650"/>
                <a:gd name="connsiteY597" fmla="*/ 844550 h 2044699"/>
                <a:gd name="connsiteX598" fmla="*/ 161925 w 1263650"/>
                <a:gd name="connsiteY598" fmla="*/ 847725 h 2044699"/>
                <a:gd name="connsiteX599" fmla="*/ 158750 w 1263650"/>
                <a:gd name="connsiteY599" fmla="*/ 860425 h 2044699"/>
                <a:gd name="connsiteX600" fmla="*/ 158750 w 1263650"/>
                <a:gd name="connsiteY600" fmla="*/ 863600 h 2044699"/>
                <a:gd name="connsiteX601" fmla="*/ 158750 w 1263650"/>
                <a:gd name="connsiteY601" fmla="*/ 866775 h 2044699"/>
                <a:gd name="connsiteX602" fmla="*/ 155575 w 1263650"/>
                <a:gd name="connsiteY602" fmla="*/ 876300 h 2044699"/>
                <a:gd name="connsiteX603" fmla="*/ 155575 w 1263650"/>
                <a:gd name="connsiteY603" fmla="*/ 879475 h 2044699"/>
                <a:gd name="connsiteX604" fmla="*/ 155575 w 1263650"/>
                <a:gd name="connsiteY604" fmla="*/ 885825 h 2044699"/>
                <a:gd name="connsiteX605" fmla="*/ 161925 w 1263650"/>
                <a:gd name="connsiteY605" fmla="*/ 895350 h 2044699"/>
                <a:gd name="connsiteX606" fmla="*/ 168275 w 1263650"/>
                <a:gd name="connsiteY606" fmla="*/ 895350 h 2044699"/>
                <a:gd name="connsiteX607" fmla="*/ 168275 w 1263650"/>
                <a:gd name="connsiteY607" fmla="*/ 901700 h 2044699"/>
                <a:gd name="connsiteX608" fmla="*/ 174625 w 1263650"/>
                <a:gd name="connsiteY608" fmla="*/ 904875 h 2044699"/>
                <a:gd name="connsiteX609" fmla="*/ 177800 w 1263650"/>
                <a:gd name="connsiteY609" fmla="*/ 908050 h 2044699"/>
                <a:gd name="connsiteX610" fmla="*/ 180975 w 1263650"/>
                <a:gd name="connsiteY610" fmla="*/ 914400 h 2044699"/>
                <a:gd name="connsiteX611" fmla="*/ 184150 w 1263650"/>
                <a:gd name="connsiteY611" fmla="*/ 914400 h 2044699"/>
                <a:gd name="connsiteX612" fmla="*/ 184150 w 1263650"/>
                <a:gd name="connsiteY612" fmla="*/ 920750 h 2044699"/>
                <a:gd name="connsiteX613" fmla="*/ 187325 w 1263650"/>
                <a:gd name="connsiteY613" fmla="*/ 923925 h 2044699"/>
                <a:gd name="connsiteX614" fmla="*/ 190500 w 1263650"/>
                <a:gd name="connsiteY614" fmla="*/ 927100 h 2044699"/>
                <a:gd name="connsiteX615" fmla="*/ 196850 w 1263650"/>
                <a:gd name="connsiteY615" fmla="*/ 927100 h 2044699"/>
                <a:gd name="connsiteX616" fmla="*/ 200025 w 1263650"/>
                <a:gd name="connsiteY616" fmla="*/ 930275 h 2044699"/>
                <a:gd name="connsiteX617" fmla="*/ 202410 w 1263650"/>
                <a:gd name="connsiteY617" fmla="*/ 927890 h 2044699"/>
                <a:gd name="connsiteX618" fmla="*/ 202410 w 1263650"/>
                <a:gd name="connsiteY618" fmla="*/ 926309 h 2044699"/>
                <a:gd name="connsiteX619" fmla="*/ 200026 w 1263650"/>
                <a:gd name="connsiteY619" fmla="*/ 923925 h 2044699"/>
                <a:gd name="connsiteX620" fmla="*/ 196851 w 1263650"/>
                <a:gd name="connsiteY620" fmla="*/ 920750 h 2044699"/>
                <a:gd name="connsiteX621" fmla="*/ 193676 w 1263650"/>
                <a:gd name="connsiteY621" fmla="*/ 917575 h 2044699"/>
                <a:gd name="connsiteX622" fmla="*/ 193676 w 1263650"/>
                <a:gd name="connsiteY622" fmla="*/ 914400 h 2044699"/>
                <a:gd name="connsiteX623" fmla="*/ 190501 w 1263650"/>
                <a:gd name="connsiteY623" fmla="*/ 914400 h 2044699"/>
                <a:gd name="connsiteX624" fmla="*/ 187326 w 1263650"/>
                <a:gd name="connsiteY624" fmla="*/ 904875 h 2044699"/>
                <a:gd name="connsiteX625" fmla="*/ 187326 w 1263650"/>
                <a:gd name="connsiteY625" fmla="*/ 898525 h 2044699"/>
                <a:gd name="connsiteX626" fmla="*/ 187326 w 1263650"/>
                <a:gd name="connsiteY626" fmla="*/ 889000 h 2044699"/>
                <a:gd name="connsiteX627" fmla="*/ 187326 w 1263650"/>
                <a:gd name="connsiteY627" fmla="*/ 882650 h 2044699"/>
                <a:gd name="connsiteX628" fmla="*/ 187326 w 1263650"/>
                <a:gd name="connsiteY628" fmla="*/ 876300 h 2044699"/>
                <a:gd name="connsiteX629" fmla="*/ 184151 w 1263650"/>
                <a:gd name="connsiteY629" fmla="*/ 873125 h 2044699"/>
                <a:gd name="connsiteX630" fmla="*/ 180976 w 1263650"/>
                <a:gd name="connsiteY630" fmla="*/ 869950 h 2044699"/>
                <a:gd name="connsiteX631" fmla="*/ 177801 w 1263650"/>
                <a:gd name="connsiteY631" fmla="*/ 866775 h 2044699"/>
                <a:gd name="connsiteX632" fmla="*/ 180976 w 1263650"/>
                <a:gd name="connsiteY632" fmla="*/ 866775 h 2044699"/>
                <a:gd name="connsiteX633" fmla="*/ 184151 w 1263650"/>
                <a:gd name="connsiteY633" fmla="*/ 866775 h 2044699"/>
                <a:gd name="connsiteX634" fmla="*/ 184151 w 1263650"/>
                <a:gd name="connsiteY634" fmla="*/ 863600 h 2044699"/>
                <a:gd name="connsiteX635" fmla="*/ 174626 w 1263650"/>
                <a:gd name="connsiteY635" fmla="*/ 860425 h 2044699"/>
                <a:gd name="connsiteX636" fmla="*/ 168276 w 1263650"/>
                <a:gd name="connsiteY636" fmla="*/ 854075 h 2044699"/>
                <a:gd name="connsiteX637" fmla="*/ 168276 w 1263650"/>
                <a:gd name="connsiteY637" fmla="*/ 850900 h 2044699"/>
                <a:gd name="connsiteX638" fmla="*/ 171451 w 1263650"/>
                <a:gd name="connsiteY638" fmla="*/ 847725 h 2044699"/>
                <a:gd name="connsiteX639" fmla="*/ 174626 w 1263650"/>
                <a:gd name="connsiteY639" fmla="*/ 844550 h 2044699"/>
                <a:gd name="connsiteX640" fmla="*/ 177801 w 1263650"/>
                <a:gd name="connsiteY640" fmla="*/ 841375 h 2044699"/>
                <a:gd name="connsiteX641" fmla="*/ 174626 w 1263650"/>
                <a:gd name="connsiteY641" fmla="*/ 835025 h 2044699"/>
                <a:gd name="connsiteX642" fmla="*/ 174626 w 1263650"/>
                <a:gd name="connsiteY642" fmla="*/ 831850 h 2044699"/>
                <a:gd name="connsiteX643" fmla="*/ 174627 w 1263650"/>
                <a:gd name="connsiteY643" fmla="*/ 831850 h 2044699"/>
                <a:gd name="connsiteX644" fmla="*/ 171452 w 1263650"/>
                <a:gd name="connsiteY644" fmla="*/ 828675 h 2044699"/>
                <a:gd name="connsiteX645" fmla="*/ 168277 w 1263650"/>
                <a:gd name="connsiteY645" fmla="*/ 828675 h 2044699"/>
                <a:gd name="connsiteX646" fmla="*/ 165102 w 1263650"/>
                <a:gd name="connsiteY646" fmla="*/ 828675 h 2044699"/>
                <a:gd name="connsiteX647" fmla="*/ 165102 w 1263650"/>
                <a:gd name="connsiteY647" fmla="*/ 825500 h 2044699"/>
                <a:gd name="connsiteX648" fmla="*/ 165102 w 1263650"/>
                <a:gd name="connsiteY648" fmla="*/ 822325 h 2044699"/>
                <a:gd name="connsiteX649" fmla="*/ 165102 w 1263650"/>
                <a:gd name="connsiteY649" fmla="*/ 819150 h 2044699"/>
                <a:gd name="connsiteX650" fmla="*/ 168277 w 1263650"/>
                <a:gd name="connsiteY650" fmla="*/ 819150 h 2044699"/>
                <a:gd name="connsiteX651" fmla="*/ 171452 w 1263650"/>
                <a:gd name="connsiteY651" fmla="*/ 815975 h 2044699"/>
                <a:gd name="connsiteX652" fmla="*/ 174627 w 1263650"/>
                <a:gd name="connsiteY652" fmla="*/ 812800 h 2044699"/>
                <a:gd name="connsiteX653" fmla="*/ 174627 w 1263650"/>
                <a:gd name="connsiteY653" fmla="*/ 809625 h 2044699"/>
                <a:gd name="connsiteX654" fmla="*/ 177802 w 1263650"/>
                <a:gd name="connsiteY654" fmla="*/ 812800 h 2044699"/>
                <a:gd name="connsiteX655" fmla="*/ 184152 w 1263650"/>
                <a:gd name="connsiteY655" fmla="*/ 812800 h 2044699"/>
                <a:gd name="connsiteX656" fmla="*/ 187327 w 1263650"/>
                <a:gd name="connsiteY656" fmla="*/ 809625 h 2044699"/>
                <a:gd name="connsiteX657" fmla="*/ 193677 w 1263650"/>
                <a:gd name="connsiteY657" fmla="*/ 806450 h 2044699"/>
                <a:gd name="connsiteX658" fmla="*/ 196852 w 1263650"/>
                <a:gd name="connsiteY658" fmla="*/ 809625 h 2044699"/>
                <a:gd name="connsiteX659" fmla="*/ 200027 w 1263650"/>
                <a:gd name="connsiteY659" fmla="*/ 812800 h 2044699"/>
                <a:gd name="connsiteX660" fmla="*/ 202410 w 1263650"/>
                <a:gd name="connsiteY660" fmla="*/ 812800 h 2044699"/>
                <a:gd name="connsiteX661" fmla="*/ 202410 w 1263650"/>
                <a:gd name="connsiteY661" fmla="*/ 808043 h 2044699"/>
                <a:gd name="connsiteX662" fmla="*/ 200026 w 1263650"/>
                <a:gd name="connsiteY662" fmla="*/ 803275 h 2044699"/>
                <a:gd name="connsiteX663" fmla="*/ 196851 w 1263650"/>
                <a:gd name="connsiteY663" fmla="*/ 803275 h 2044699"/>
                <a:gd name="connsiteX664" fmla="*/ 193676 w 1263650"/>
                <a:gd name="connsiteY664" fmla="*/ 803275 h 2044699"/>
                <a:gd name="connsiteX665" fmla="*/ 193676 w 1263650"/>
                <a:gd name="connsiteY665" fmla="*/ 800100 h 2044699"/>
                <a:gd name="connsiteX666" fmla="*/ 193676 w 1263650"/>
                <a:gd name="connsiteY666" fmla="*/ 793750 h 2044699"/>
                <a:gd name="connsiteX667" fmla="*/ 193676 w 1263650"/>
                <a:gd name="connsiteY667" fmla="*/ 787400 h 2044699"/>
                <a:gd name="connsiteX668" fmla="*/ 193676 w 1263650"/>
                <a:gd name="connsiteY668" fmla="*/ 784225 h 2044699"/>
                <a:gd name="connsiteX669" fmla="*/ 193676 w 1263650"/>
                <a:gd name="connsiteY669" fmla="*/ 781050 h 2044699"/>
                <a:gd name="connsiteX670" fmla="*/ 190501 w 1263650"/>
                <a:gd name="connsiteY670" fmla="*/ 777875 h 2044699"/>
                <a:gd name="connsiteX671" fmla="*/ 190501 w 1263650"/>
                <a:gd name="connsiteY671" fmla="*/ 774700 h 2044699"/>
                <a:gd name="connsiteX672" fmla="*/ 187326 w 1263650"/>
                <a:gd name="connsiteY672" fmla="*/ 774700 h 2044699"/>
                <a:gd name="connsiteX673" fmla="*/ 184151 w 1263650"/>
                <a:gd name="connsiteY673" fmla="*/ 777875 h 2044699"/>
                <a:gd name="connsiteX674" fmla="*/ 184151 w 1263650"/>
                <a:gd name="connsiteY674" fmla="*/ 774700 h 2044699"/>
                <a:gd name="connsiteX675" fmla="*/ 184150 w 1263650"/>
                <a:gd name="connsiteY675" fmla="*/ 774700 h 2044699"/>
                <a:gd name="connsiteX676" fmla="*/ 184150 w 1263650"/>
                <a:gd name="connsiteY676" fmla="*/ 777874 h 2044699"/>
                <a:gd name="connsiteX677" fmla="*/ 180976 w 1263650"/>
                <a:gd name="connsiteY677" fmla="*/ 774700 h 2044699"/>
                <a:gd name="connsiteX678" fmla="*/ 180976 w 1263650"/>
                <a:gd name="connsiteY678" fmla="*/ 771525 h 2044699"/>
                <a:gd name="connsiteX679" fmla="*/ 180975 w 1263650"/>
                <a:gd name="connsiteY679" fmla="*/ 771525 h 2044699"/>
                <a:gd name="connsiteX680" fmla="*/ 180975 w 1263650"/>
                <a:gd name="connsiteY680" fmla="*/ 774700 h 2044699"/>
                <a:gd name="connsiteX681" fmla="*/ 180975 w 1263650"/>
                <a:gd name="connsiteY681" fmla="*/ 777875 h 2044699"/>
                <a:gd name="connsiteX682" fmla="*/ 180975 w 1263650"/>
                <a:gd name="connsiteY682" fmla="*/ 781050 h 2044699"/>
                <a:gd name="connsiteX683" fmla="*/ 180976 w 1263650"/>
                <a:gd name="connsiteY683" fmla="*/ 781050 h 2044699"/>
                <a:gd name="connsiteX684" fmla="*/ 180976 w 1263650"/>
                <a:gd name="connsiteY684" fmla="*/ 777875 h 2044699"/>
                <a:gd name="connsiteX685" fmla="*/ 180976 w 1263650"/>
                <a:gd name="connsiteY685" fmla="*/ 774701 h 2044699"/>
                <a:gd name="connsiteX686" fmla="*/ 184150 w 1263650"/>
                <a:gd name="connsiteY686" fmla="*/ 777875 h 2044699"/>
                <a:gd name="connsiteX687" fmla="*/ 184150 w 1263650"/>
                <a:gd name="connsiteY687" fmla="*/ 777874 h 2044699"/>
                <a:gd name="connsiteX688" fmla="*/ 184151 w 1263650"/>
                <a:gd name="connsiteY688" fmla="*/ 777875 h 2044699"/>
                <a:gd name="connsiteX689" fmla="*/ 187326 w 1263650"/>
                <a:gd name="connsiteY689" fmla="*/ 781050 h 2044699"/>
                <a:gd name="connsiteX690" fmla="*/ 190501 w 1263650"/>
                <a:gd name="connsiteY690" fmla="*/ 784225 h 2044699"/>
                <a:gd name="connsiteX691" fmla="*/ 190501 w 1263650"/>
                <a:gd name="connsiteY691" fmla="*/ 787400 h 2044699"/>
                <a:gd name="connsiteX692" fmla="*/ 190500 w 1263650"/>
                <a:gd name="connsiteY692" fmla="*/ 787400 h 2044699"/>
                <a:gd name="connsiteX693" fmla="*/ 190500 w 1263650"/>
                <a:gd name="connsiteY693" fmla="*/ 790575 h 2044699"/>
                <a:gd name="connsiteX694" fmla="*/ 190500 w 1263650"/>
                <a:gd name="connsiteY694" fmla="*/ 796925 h 2044699"/>
                <a:gd name="connsiteX695" fmla="*/ 187325 w 1263650"/>
                <a:gd name="connsiteY695" fmla="*/ 793750 h 2044699"/>
                <a:gd name="connsiteX696" fmla="*/ 180975 w 1263650"/>
                <a:gd name="connsiteY696" fmla="*/ 787400 h 2044699"/>
                <a:gd name="connsiteX697" fmla="*/ 177800 w 1263650"/>
                <a:gd name="connsiteY697" fmla="*/ 784225 h 2044699"/>
                <a:gd name="connsiteX698" fmla="*/ 177800 w 1263650"/>
                <a:gd name="connsiteY698" fmla="*/ 781050 h 2044699"/>
                <a:gd name="connsiteX699" fmla="*/ 184150 w 1263650"/>
                <a:gd name="connsiteY699" fmla="*/ 784225 h 2044699"/>
                <a:gd name="connsiteX700" fmla="*/ 184151 w 1263650"/>
                <a:gd name="connsiteY700" fmla="*/ 784225 h 2044699"/>
                <a:gd name="connsiteX701" fmla="*/ 177801 w 1263650"/>
                <a:gd name="connsiteY701" fmla="*/ 781050 h 2044699"/>
                <a:gd name="connsiteX702" fmla="*/ 177800 w 1263650"/>
                <a:gd name="connsiteY702" fmla="*/ 781050 h 2044699"/>
                <a:gd name="connsiteX703" fmla="*/ 174625 w 1263650"/>
                <a:gd name="connsiteY703" fmla="*/ 781050 h 2044699"/>
                <a:gd name="connsiteX704" fmla="*/ 171450 w 1263650"/>
                <a:gd name="connsiteY704" fmla="*/ 781050 h 2044699"/>
                <a:gd name="connsiteX705" fmla="*/ 171450 w 1263650"/>
                <a:gd name="connsiteY705" fmla="*/ 784225 h 2044699"/>
                <a:gd name="connsiteX706" fmla="*/ 168275 w 1263650"/>
                <a:gd name="connsiteY706" fmla="*/ 787400 h 2044699"/>
                <a:gd name="connsiteX707" fmla="*/ 165100 w 1263650"/>
                <a:gd name="connsiteY707" fmla="*/ 787400 h 2044699"/>
                <a:gd name="connsiteX708" fmla="*/ 161925 w 1263650"/>
                <a:gd name="connsiteY708" fmla="*/ 784225 h 2044699"/>
                <a:gd name="connsiteX709" fmla="*/ 158750 w 1263650"/>
                <a:gd name="connsiteY709" fmla="*/ 787400 h 2044699"/>
                <a:gd name="connsiteX710" fmla="*/ 158750 w 1263650"/>
                <a:gd name="connsiteY710" fmla="*/ 793750 h 2044699"/>
                <a:gd name="connsiteX711" fmla="*/ 161925 w 1263650"/>
                <a:gd name="connsiteY711" fmla="*/ 793750 h 2044699"/>
                <a:gd name="connsiteX712" fmla="*/ 158750 w 1263650"/>
                <a:gd name="connsiteY712" fmla="*/ 800100 h 2044699"/>
                <a:gd name="connsiteX713" fmla="*/ 155575 w 1263650"/>
                <a:gd name="connsiteY713" fmla="*/ 803275 h 2044699"/>
                <a:gd name="connsiteX714" fmla="*/ 155575 w 1263650"/>
                <a:gd name="connsiteY714" fmla="*/ 806450 h 2044699"/>
                <a:gd name="connsiteX715" fmla="*/ 161925 w 1263650"/>
                <a:gd name="connsiteY715" fmla="*/ 809625 h 2044699"/>
                <a:gd name="connsiteX716" fmla="*/ 161925 w 1263650"/>
                <a:gd name="connsiteY716" fmla="*/ 812800 h 2044699"/>
                <a:gd name="connsiteX717" fmla="*/ 158750 w 1263650"/>
                <a:gd name="connsiteY717" fmla="*/ 812800 h 2044699"/>
                <a:gd name="connsiteX718" fmla="*/ 152400 w 1263650"/>
                <a:gd name="connsiteY718" fmla="*/ 812800 h 2044699"/>
                <a:gd name="connsiteX719" fmla="*/ 152400 w 1263650"/>
                <a:gd name="connsiteY719" fmla="*/ 815975 h 2044699"/>
                <a:gd name="connsiteX720" fmla="*/ 152400 w 1263650"/>
                <a:gd name="connsiteY720" fmla="*/ 819150 h 2044699"/>
                <a:gd name="connsiteX721" fmla="*/ 149225 w 1263650"/>
                <a:gd name="connsiteY721" fmla="*/ 822325 h 2044699"/>
                <a:gd name="connsiteX722" fmla="*/ 152400 w 1263650"/>
                <a:gd name="connsiteY722" fmla="*/ 822325 h 2044699"/>
                <a:gd name="connsiteX723" fmla="*/ 155575 w 1263650"/>
                <a:gd name="connsiteY723" fmla="*/ 825500 h 2044699"/>
                <a:gd name="connsiteX724" fmla="*/ 155575 w 1263650"/>
                <a:gd name="connsiteY724" fmla="*/ 828675 h 2044699"/>
                <a:gd name="connsiteX725" fmla="*/ 158750 w 1263650"/>
                <a:gd name="connsiteY725" fmla="*/ 831850 h 2044699"/>
                <a:gd name="connsiteX726" fmla="*/ 155575 w 1263650"/>
                <a:gd name="connsiteY726" fmla="*/ 831850 h 2044699"/>
                <a:gd name="connsiteX727" fmla="*/ 155575 w 1263650"/>
                <a:gd name="connsiteY727" fmla="*/ 835025 h 2044699"/>
                <a:gd name="connsiteX728" fmla="*/ 152400 w 1263650"/>
                <a:gd name="connsiteY728" fmla="*/ 835025 h 2044699"/>
                <a:gd name="connsiteX729" fmla="*/ 152400 w 1263650"/>
                <a:gd name="connsiteY729" fmla="*/ 828675 h 2044699"/>
                <a:gd name="connsiteX730" fmla="*/ 149225 w 1263650"/>
                <a:gd name="connsiteY730" fmla="*/ 828675 h 2044699"/>
                <a:gd name="connsiteX731" fmla="*/ 149225 w 1263650"/>
                <a:gd name="connsiteY731" fmla="*/ 838200 h 2044699"/>
                <a:gd name="connsiteX732" fmla="*/ 149225 w 1263650"/>
                <a:gd name="connsiteY732" fmla="*/ 841375 h 2044699"/>
                <a:gd name="connsiteX733" fmla="*/ 146050 w 1263650"/>
                <a:gd name="connsiteY733" fmla="*/ 841375 h 2044699"/>
                <a:gd name="connsiteX734" fmla="*/ 142875 w 1263650"/>
                <a:gd name="connsiteY734" fmla="*/ 841375 h 2044699"/>
                <a:gd name="connsiteX735" fmla="*/ 142875 w 1263650"/>
                <a:gd name="connsiteY735" fmla="*/ 838200 h 2044699"/>
                <a:gd name="connsiteX736" fmla="*/ 127000 w 1263650"/>
                <a:gd name="connsiteY736" fmla="*/ 819150 h 2044699"/>
                <a:gd name="connsiteX737" fmla="*/ 123825 w 1263650"/>
                <a:gd name="connsiteY737" fmla="*/ 815975 h 2044699"/>
                <a:gd name="connsiteX738" fmla="*/ 123825 w 1263650"/>
                <a:gd name="connsiteY738" fmla="*/ 819150 h 2044699"/>
                <a:gd name="connsiteX739" fmla="*/ 120650 w 1263650"/>
                <a:gd name="connsiteY739" fmla="*/ 819150 h 2044699"/>
                <a:gd name="connsiteX740" fmla="*/ 111125 w 1263650"/>
                <a:gd name="connsiteY740" fmla="*/ 806450 h 2044699"/>
                <a:gd name="connsiteX741" fmla="*/ 107950 w 1263650"/>
                <a:gd name="connsiteY741" fmla="*/ 793750 h 2044699"/>
                <a:gd name="connsiteX742" fmla="*/ 95250 w 1263650"/>
                <a:gd name="connsiteY742" fmla="*/ 787400 h 2044699"/>
                <a:gd name="connsiteX743" fmla="*/ 95250 w 1263650"/>
                <a:gd name="connsiteY743" fmla="*/ 781050 h 2044699"/>
                <a:gd name="connsiteX744" fmla="*/ 95250 w 1263650"/>
                <a:gd name="connsiteY744" fmla="*/ 777875 h 2044699"/>
                <a:gd name="connsiteX745" fmla="*/ 88900 w 1263650"/>
                <a:gd name="connsiteY745" fmla="*/ 781050 h 2044699"/>
                <a:gd name="connsiteX746" fmla="*/ 90805 w 1263650"/>
                <a:gd name="connsiteY746" fmla="*/ 784860 h 2044699"/>
                <a:gd name="connsiteX747" fmla="*/ 85725 w 1263650"/>
                <a:gd name="connsiteY747" fmla="*/ 787400 h 2044699"/>
                <a:gd name="connsiteX748" fmla="*/ 85725 w 1263650"/>
                <a:gd name="connsiteY748" fmla="*/ 793750 h 2044699"/>
                <a:gd name="connsiteX749" fmla="*/ 79375 w 1263650"/>
                <a:gd name="connsiteY749" fmla="*/ 790575 h 2044699"/>
                <a:gd name="connsiteX750" fmla="*/ 95250 w 1263650"/>
                <a:gd name="connsiteY750" fmla="*/ 762000 h 2044699"/>
                <a:gd name="connsiteX751" fmla="*/ 95250 w 1263650"/>
                <a:gd name="connsiteY751" fmla="*/ 746125 h 2044699"/>
                <a:gd name="connsiteX752" fmla="*/ 104775 w 1263650"/>
                <a:gd name="connsiteY752" fmla="*/ 771525 h 2044699"/>
                <a:gd name="connsiteX753" fmla="*/ 111125 w 1263650"/>
                <a:gd name="connsiteY753" fmla="*/ 781050 h 2044699"/>
                <a:gd name="connsiteX754" fmla="*/ 101600 w 1263650"/>
                <a:gd name="connsiteY754" fmla="*/ 752475 h 2044699"/>
                <a:gd name="connsiteX755" fmla="*/ 98425 w 1263650"/>
                <a:gd name="connsiteY755" fmla="*/ 746125 h 2044699"/>
                <a:gd name="connsiteX756" fmla="*/ 95250 w 1263650"/>
                <a:gd name="connsiteY756" fmla="*/ 733425 h 2044699"/>
                <a:gd name="connsiteX757" fmla="*/ 92075 w 1263650"/>
                <a:gd name="connsiteY757" fmla="*/ 730250 h 2044699"/>
                <a:gd name="connsiteX758" fmla="*/ 88900 w 1263650"/>
                <a:gd name="connsiteY758" fmla="*/ 730250 h 2044699"/>
                <a:gd name="connsiteX759" fmla="*/ 85725 w 1263650"/>
                <a:gd name="connsiteY759" fmla="*/ 733425 h 2044699"/>
                <a:gd name="connsiteX760" fmla="*/ 85725 w 1263650"/>
                <a:gd name="connsiteY760" fmla="*/ 730250 h 2044699"/>
                <a:gd name="connsiteX761" fmla="*/ 85725 w 1263650"/>
                <a:gd name="connsiteY761" fmla="*/ 727075 h 2044699"/>
                <a:gd name="connsiteX762" fmla="*/ 85725 w 1263650"/>
                <a:gd name="connsiteY762" fmla="*/ 717550 h 2044699"/>
                <a:gd name="connsiteX763" fmla="*/ 85725 w 1263650"/>
                <a:gd name="connsiteY763" fmla="*/ 708025 h 2044699"/>
                <a:gd name="connsiteX764" fmla="*/ 82550 w 1263650"/>
                <a:gd name="connsiteY764" fmla="*/ 704850 h 2044699"/>
                <a:gd name="connsiteX765" fmla="*/ 82550 w 1263650"/>
                <a:gd name="connsiteY765" fmla="*/ 701675 h 2044699"/>
                <a:gd name="connsiteX766" fmla="*/ 60325 w 1263650"/>
                <a:gd name="connsiteY766" fmla="*/ 673100 h 2044699"/>
                <a:gd name="connsiteX767" fmla="*/ 50800 w 1263650"/>
                <a:gd name="connsiteY767" fmla="*/ 641350 h 2044699"/>
                <a:gd name="connsiteX768" fmla="*/ 38100 w 1263650"/>
                <a:gd name="connsiteY768" fmla="*/ 625475 h 2044699"/>
                <a:gd name="connsiteX769" fmla="*/ 31750 w 1263650"/>
                <a:gd name="connsiteY769" fmla="*/ 615950 h 2044699"/>
                <a:gd name="connsiteX770" fmla="*/ 22225 w 1263650"/>
                <a:gd name="connsiteY770" fmla="*/ 590550 h 2044699"/>
                <a:gd name="connsiteX771" fmla="*/ 22225 w 1263650"/>
                <a:gd name="connsiteY771" fmla="*/ 584200 h 2044699"/>
                <a:gd name="connsiteX772" fmla="*/ 28575 w 1263650"/>
                <a:gd name="connsiteY772" fmla="*/ 581025 h 2044699"/>
                <a:gd name="connsiteX773" fmla="*/ 31750 w 1263650"/>
                <a:gd name="connsiteY773" fmla="*/ 568325 h 2044699"/>
                <a:gd name="connsiteX774" fmla="*/ 31750 w 1263650"/>
                <a:gd name="connsiteY774" fmla="*/ 552450 h 2044699"/>
                <a:gd name="connsiteX775" fmla="*/ 28575 w 1263650"/>
                <a:gd name="connsiteY775" fmla="*/ 536575 h 2044699"/>
                <a:gd name="connsiteX776" fmla="*/ 28575 w 1263650"/>
                <a:gd name="connsiteY776" fmla="*/ 508000 h 2044699"/>
                <a:gd name="connsiteX777" fmla="*/ 38100 w 1263650"/>
                <a:gd name="connsiteY777" fmla="*/ 482600 h 2044699"/>
                <a:gd name="connsiteX778" fmla="*/ 47625 w 1263650"/>
                <a:gd name="connsiteY778" fmla="*/ 473075 h 2044699"/>
                <a:gd name="connsiteX779" fmla="*/ 47625 w 1263650"/>
                <a:gd name="connsiteY779" fmla="*/ 463550 h 2044699"/>
                <a:gd name="connsiteX780" fmla="*/ 50800 w 1263650"/>
                <a:gd name="connsiteY780" fmla="*/ 447675 h 2044699"/>
                <a:gd name="connsiteX781" fmla="*/ 47625 w 1263650"/>
                <a:gd name="connsiteY781" fmla="*/ 438150 h 2044699"/>
                <a:gd name="connsiteX782" fmla="*/ 47625 w 1263650"/>
                <a:gd name="connsiteY782" fmla="*/ 419100 h 2044699"/>
                <a:gd name="connsiteX783" fmla="*/ 44450 w 1263650"/>
                <a:gd name="connsiteY783" fmla="*/ 409575 h 2044699"/>
                <a:gd name="connsiteX784" fmla="*/ 41275 w 1263650"/>
                <a:gd name="connsiteY784" fmla="*/ 400050 h 2044699"/>
                <a:gd name="connsiteX785" fmla="*/ 34925 w 1263650"/>
                <a:gd name="connsiteY785" fmla="*/ 381000 h 2044699"/>
                <a:gd name="connsiteX786" fmla="*/ 31750 w 1263650"/>
                <a:gd name="connsiteY786" fmla="*/ 381000 h 2044699"/>
                <a:gd name="connsiteX787" fmla="*/ 31750 w 1263650"/>
                <a:gd name="connsiteY787" fmla="*/ 374650 h 2044699"/>
                <a:gd name="connsiteX788" fmla="*/ 25400 w 1263650"/>
                <a:gd name="connsiteY788" fmla="*/ 374650 h 2044699"/>
                <a:gd name="connsiteX789" fmla="*/ 28575 w 1263650"/>
                <a:gd name="connsiteY789" fmla="*/ 361950 h 2044699"/>
                <a:gd name="connsiteX790" fmla="*/ 25400 w 1263650"/>
                <a:gd name="connsiteY790" fmla="*/ 358775 h 2044699"/>
                <a:gd name="connsiteX791" fmla="*/ 19050 w 1263650"/>
                <a:gd name="connsiteY791" fmla="*/ 352425 h 2044699"/>
                <a:gd name="connsiteX792" fmla="*/ 0 w 1263650"/>
                <a:gd name="connsiteY792" fmla="*/ 320675 h 2044699"/>
                <a:gd name="connsiteX793" fmla="*/ 3175 w 1263650"/>
                <a:gd name="connsiteY793" fmla="*/ 307975 h 2044699"/>
                <a:gd name="connsiteX794" fmla="*/ 3175 w 1263650"/>
                <a:gd name="connsiteY794" fmla="*/ 282575 h 2044699"/>
                <a:gd name="connsiteX795" fmla="*/ 12700 w 1263650"/>
                <a:gd name="connsiteY795" fmla="*/ 263525 h 2044699"/>
                <a:gd name="connsiteX796" fmla="*/ 22225 w 1263650"/>
                <a:gd name="connsiteY796" fmla="*/ 254000 h 2044699"/>
                <a:gd name="connsiteX797" fmla="*/ 22225 w 1263650"/>
                <a:gd name="connsiteY797" fmla="*/ 250825 h 2044699"/>
                <a:gd name="connsiteX798" fmla="*/ 25400 w 1263650"/>
                <a:gd name="connsiteY798" fmla="*/ 250825 h 2044699"/>
                <a:gd name="connsiteX799" fmla="*/ 34925 w 1263650"/>
                <a:gd name="connsiteY799" fmla="*/ 234950 h 2044699"/>
                <a:gd name="connsiteX800" fmla="*/ 38100 w 1263650"/>
                <a:gd name="connsiteY800" fmla="*/ 231775 h 2044699"/>
                <a:gd name="connsiteX801" fmla="*/ 41275 w 1263650"/>
                <a:gd name="connsiteY801" fmla="*/ 231775 h 2044699"/>
                <a:gd name="connsiteX802" fmla="*/ 41275 w 1263650"/>
                <a:gd name="connsiteY802" fmla="*/ 234950 h 2044699"/>
                <a:gd name="connsiteX803" fmla="*/ 38100 w 1263650"/>
                <a:gd name="connsiteY803" fmla="*/ 238125 h 2044699"/>
                <a:gd name="connsiteX804" fmla="*/ 34925 w 1263650"/>
                <a:gd name="connsiteY804" fmla="*/ 238125 h 2044699"/>
                <a:gd name="connsiteX805" fmla="*/ 34925 w 1263650"/>
                <a:gd name="connsiteY805" fmla="*/ 241300 h 2044699"/>
                <a:gd name="connsiteX806" fmla="*/ 38100 w 1263650"/>
                <a:gd name="connsiteY806" fmla="*/ 244475 h 2044699"/>
                <a:gd name="connsiteX807" fmla="*/ 41275 w 1263650"/>
                <a:gd name="connsiteY807" fmla="*/ 244475 h 2044699"/>
                <a:gd name="connsiteX808" fmla="*/ 41275 w 1263650"/>
                <a:gd name="connsiteY808" fmla="*/ 241300 h 2044699"/>
                <a:gd name="connsiteX809" fmla="*/ 44450 w 1263650"/>
                <a:gd name="connsiteY809" fmla="*/ 238125 h 2044699"/>
                <a:gd name="connsiteX810" fmla="*/ 44450 w 1263650"/>
                <a:gd name="connsiteY810" fmla="*/ 234950 h 2044699"/>
                <a:gd name="connsiteX811" fmla="*/ 47625 w 1263650"/>
                <a:gd name="connsiteY811" fmla="*/ 231775 h 2044699"/>
                <a:gd name="connsiteX812" fmla="*/ 50800 w 1263650"/>
                <a:gd name="connsiteY812" fmla="*/ 228600 h 2044699"/>
                <a:gd name="connsiteX813" fmla="*/ 53975 w 1263650"/>
                <a:gd name="connsiteY813" fmla="*/ 228600 h 2044699"/>
                <a:gd name="connsiteX814" fmla="*/ 57150 w 1263650"/>
                <a:gd name="connsiteY814" fmla="*/ 225425 h 2044699"/>
                <a:gd name="connsiteX815" fmla="*/ 60325 w 1263650"/>
                <a:gd name="connsiteY815" fmla="*/ 225425 h 2044699"/>
                <a:gd name="connsiteX816" fmla="*/ 63500 w 1263650"/>
                <a:gd name="connsiteY816" fmla="*/ 222250 h 2044699"/>
                <a:gd name="connsiteX817" fmla="*/ 66675 w 1263650"/>
                <a:gd name="connsiteY817" fmla="*/ 222250 h 2044699"/>
                <a:gd name="connsiteX818" fmla="*/ 66675 w 1263650"/>
                <a:gd name="connsiteY818" fmla="*/ 219075 h 2044699"/>
                <a:gd name="connsiteX819" fmla="*/ 63500 w 1263650"/>
                <a:gd name="connsiteY819" fmla="*/ 219075 h 2044699"/>
                <a:gd name="connsiteX820" fmla="*/ 63500 w 1263650"/>
                <a:gd name="connsiteY820" fmla="*/ 215900 h 2044699"/>
                <a:gd name="connsiteX821" fmla="*/ 57150 w 1263650"/>
                <a:gd name="connsiteY821" fmla="*/ 215900 h 2044699"/>
                <a:gd name="connsiteX822" fmla="*/ 57150 w 1263650"/>
                <a:gd name="connsiteY822" fmla="*/ 219075 h 2044699"/>
                <a:gd name="connsiteX823" fmla="*/ 53975 w 1263650"/>
                <a:gd name="connsiteY823" fmla="*/ 219075 h 2044699"/>
                <a:gd name="connsiteX824" fmla="*/ 47625 w 1263650"/>
                <a:gd name="connsiteY824" fmla="*/ 228600 h 2044699"/>
                <a:gd name="connsiteX825" fmla="*/ 44450 w 1263650"/>
                <a:gd name="connsiteY825" fmla="*/ 228600 h 2044699"/>
                <a:gd name="connsiteX826" fmla="*/ 41275 w 1263650"/>
                <a:gd name="connsiteY826" fmla="*/ 225425 h 2044699"/>
                <a:gd name="connsiteX827" fmla="*/ 44450 w 1263650"/>
                <a:gd name="connsiteY827" fmla="*/ 222250 h 2044699"/>
                <a:gd name="connsiteX828" fmla="*/ 47625 w 1263650"/>
                <a:gd name="connsiteY828" fmla="*/ 215900 h 2044699"/>
                <a:gd name="connsiteX829" fmla="*/ 66675 w 1263650"/>
                <a:gd name="connsiteY829" fmla="*/ 193675 h 2044699"/>
                <a:gd name="connsiteX830" fmla="*/ 69850 w 1263650"/>
                <a:gd name="connsiteY830" fmla="*/ 184150 h 2044699"/>
                <a:gd name="connsiteX831" fmla="*/ 69850 w 1263650"/>
                <a:gd name="connsiteY831" fmla="*/ 177800 h 2044699"/>
                <a:gd name="connsiteX832" fmla="*/ 73025 w 1263650"/>
                <a:gd name="connsiteY832" fmla="*/ 165100 h 2044699"/>
                <a:gd name="connsiteX833" fmla="*/ 76200 w 1263650"/>
                <a:gd name="connsiteY833" fmla="*/ 155575 h 2044699"/>
                <a:gd name="connsiteX834" fmla="*/ 95250 w 1263650"/>
                <a:gd name="connsiteY834" fmla="*/ 120650 h 2044699"/>
                <a:gd name="connsiteX835" fmla="*/ 98425 w 1263650"/>
                <a:gd name="connsiteY835" fmla="*/ 104775 h 2044699"/>
                <a:gd name="connsiteX836" fmla="*/ 98425 w 1263650"/>
                <a:gd name="connsiteY836" fmla="*/ 92075 h 2044699"/>
                <a:gd name="connsiteX837" fmla="*/ 104775 w 1263650"/>
                <a:gd name="connsiteY837" fmla="*/ 92075 h 2044699"/>
                <a:gd name="connsiteX838" fmla="*/ 98425 w 1263650"/>
                <a:gd name="connsiteY838" fmla="*/ 88900 h 2044699"/>
                <a:gd name="connsiteX839" fmla="*/ 101600 w 1263650"/>
                <a:gd name="connsiteY839" fmla="*/ 53975 h 2044699"/>
                <a:gd name="connsiteX840" fmla="*/ 92075 w 1263650"/>
                <a:gd name="connsiteY840" fmla="*/ 50800 h 2044699"/>
                <a:gd name="connsiteX841" fmla="*/ 88900 w 1263650"/>
                <a:gd name="connsiteY841" fmla="*/ 41275 h 2044699"/>
                <a:gd name="connsiteX842" fmla="*/ 98425 w 1263650"/>
                <a:gd name="connsiteY842" fmla="*/ 28575 h 2044699"/>
                <a:gd name="connsiteX843" fmla="*/ 104775 w 1263650"/>
                <a:gd name="connsiteY843" fmla="*/ 15875 h 2044699"/>
                <a:gd name="connsiteX844" fmla="*/ 104775 w 1263650"/>
                <a:gd name="connsiteY844" fmla="*/ 12700 h 2044699"/>
                <a:gd name="connsiteX845" fmla="*/ 104775 w 1263650"/>
                <a:gd name="connsiteY845" fmla="*/ 0 h 2044699"/>
                <a:gd name="connsiteX0" fmla="*/ 654050 w 1263650"/>
                <a:gd name="connsiteY0" fmla="*/ 1784349 h 2044699"/>
                <a:gd name="connsiteX1" fmla="*/ 657225 w 1263650"/>
                <a:gd name="connsiteY1" fmla="*/ 1784349 h 2044699"/>
                <a:gd name="connsiteX2" fmla="*/ 657225 w 1263650"/>
                <a:gd name="connsiteY2" fmla="*/ 1787524 h 2044699"/>
                <a:gd name="connsiteX3" fmla="*/ 654050 w 1263650"/>
                <a:gd name="connsiteY3" fmla="*/ 1787524 h 2044699"/>
                <a:gd name="connsiteX4" fmla="*/ 654050 w 1263650"/>
                <a:gd name="connsiteY4" fmla="*/ 1784349 h 2044699"/>
                <a:gd name="connsiteX5" fmla="*/ 320675 w 1263650"/>
                <a:gd name="connsiteY5" fmla="*/ 1441449 h 2044699"/>
                <a:gd name="connsiteX6" fmla="*/ 320678 w 1263650"/>
                <a:gd name="connsiteY6" fmla="*/ 1441452 h 2044699"/>
                <a:gd name="connsiteX7" fmla="*/ 320678 w 1263650"/>
                <a:gd name="connsiteY7" fmla="*/ 1441449 h 2044699"/>
                <a:gd name="connsiteX8" fmla="*/ 320675 w 1263650"/>
                <a:gd name="connsiteY8" fmla="*/ 1441449 h 2044699"/>
                <a:gd name="connsiteX9" fmla="*/ 200026 w 1263650"/>
                <a:gd name="connsiteY9" fmla="*/ 857250 h 2044699"/>
                <a:gd name="connsiteX10" fmla="*/ 202410 w 1263650"/>
                <a:gd name="connsiteY10" fmla="*/ 859634 h 2044699"/>
                <a:gd name="connsiteX11" fmla="*/ 202410 w 1263650"/>
                <a:gd name="connsiteY11" fmla="*/ 859633 h 2044699"/>
                <a:gd name="connsiteX12" fmla="*/ 200027 w 1263650"/>
                <a:gd name="connsiteY12" fmla="*/ 857250 h 2044699"/>
                <a:gd name="connsiteX13" fmla="*/ 200026 w 1263650"/>
                <a:gd name="connsiteY13" fmla="*/ 857250 h 2044699"/>
                <a:gd name="connsiteX14" fmla="*/ 193676 w 1263650"/>
                <a:gd name="connsiteY14" fmla="*/ 854075 h 2044699"/>
                <a:gd name="connsiteX15" fmla="*/ 193676 w 1263650"/>
                <a:gd name="connsiteY15" fmla="*/ 857250 h 2044699"/>
                <a:gd name="connsiteX16" fmla="*/ 193677 w 1263650"/>
                <a:gd name="connsiteY16" fmla="*/ 857250 h 2044699"/>
                <a:gd name="connsiteX17" fmla="*/ 193677 w 1263650"/>
                <a:gd name="connsiteY17" fmla="*/ 854075 h 2044699"/>
                <a:gd name="connsiteX18" fmla="*/ 193676 w 1263650"/>
                <a:gd name="connsiteY18" fmla="*/ 854075 h 2044699"/>
                <a:gd name="connsiteX19" fmla="*/ 190501 w 1263650"/>
                <a:gd name="connsiteY19" fmla="*/ 847724 h 2044699"/>
                <a:gd name="connsiteX20" fmla="*/ 190501 w 1263650"/>
                <a:gd name="connsiteY20" fmla="*/ 847725 h 2044699"/>
                <a:gd name="connsiteX21" fmla="*/ 190501 w 1263650"/>
                <a:gd name="connsiteY21" fmla="*/ 850900 h 2044699"/>
                <a:gd name="connsiteX22" fmla="*/ 190501 w 1263650"/>
                <a:gd name="connsiteY22" fmla="*/ 854075 h 2044699"/>
                <a:gd name="connsiteX23" fmla="*/ 190502 w 1263650"/>
                <a:gd name="connsiteY23" fmla="*/ 854075 h 2044699"/>
                <a:gd name="connsiteX24" fmla="*/ 190502 w 1263650"/>
                <a:gd name="connsiteY24" fmla="*/ 850900 h 2044699"/>
                <a:gd name="connsiteX25" fmla="*/ 190502 w 1263650"/>
                <a:gd name="connsiteY25" fmla="*/ 847725 h 2044699"/>
                <a:gd name="connsiteX26" fmla="*/ 190501 w 1263650"/>
                <a:gd name="connsiteY26" fmla="*/ 847724 h 2044699"/>
                <a:gd name="connsiteX27" fmla="*/ 187326 w 1263650"/>
                <a:gd name="connsiteY27" fmla="*/ 838200 h 2044699"/>
                <a:gd name="connsiteX28" fmla="*/ 187326 w 1263650"/>
                <a:gd name="connsiteY28" fmla="*/ 841375 h 2044699"/>
                <a:gd name="connsiteX29" fmla="*/ 187326 w 1263650"/>
                <a:gd name="connsiteY29" fmla="*/ 844550 h 2044699"/>
                <a:gd name="connsiteX30" fmla="*/ 187327 w 1263650"/>
                <a:gd name="connsiteY30" fmla="*/ 844550 h 2044699"/>
                <a:gd name="connsiteX31" fmla="*/ 187327 w 1263650"/>
                <a:gd name="connsiteY31" fmla="*/ 841375 h 2044699"/>
                <a:gd name="connsiteX32" fmla="*/ 187327 w 1263650"/>
                <a:gd name="connsiteY32" fmla="*/ 838200 h 2044699"/>
                <a:gd name="connsiteX33" fmla="*/ 187326 w 1263650"/>
                <a:gd name="connsiteY33" fmla="*/ 838200 h 2044699"/>
                <a:gd name="connsiteX34" fmla="*/ 184151 w 1263650"/>
                <a:gd name="connsiteY34" fmla="*/ 835025 h 2044699"/>
                <a:gd name="connsiteX35" fmla="*/ 184151 w 1263650"/>
                <a:gd name="connsiteY35" fmla="*/ 838200 h 2044699"/>
                <a:gd name="connsiteX36" fmla="*/ 184152 w 1263650"/>
                <a:gd name="connsiteY36" fmla="*/ 838200 h 2044699"/>
                <a:gd name="connsiteX37" fmla="*/ 184152 w 1263650"/>
                <a:gd name="connsiteY37" fmla="*/ 835025 h 2044699"/>
                <a:gd name="connsiteX38" fmla="*/ 184151 w 1263650"/>
                <a:gd name="connsiteY38" fmla="*/ 835025 h 2044699"/>
                <a:gd name="connsiteX39" fmla="*/ 177801 w 1263650"/>
                <a:gd name="connsiteY39" fmla="*/ 831850 h 2044699"/>
                <a:gd name="connsiteX40" fmla="*/ 177801 w 1263650"/>
                <a:gd name="connsiteY40" fmla="*/ 835025 h 2044699"/>
                <a:gd name="connsiteX41" fmla="*/ 177802 w 1263650"/>
                <a:gd name="connsiteY41" fmla="*/ 835025 h 2044699"/>
                <a:gd name="connsiteX42" fmla="*/ 177802 w 1263650"/>
                <a:gd name="connsiteY42" fmla="*/ 831850 h 2044699"/>
                <a:gd name="connsiteX43" fmla="*/ 177801 w 1263650"/>
                <a:gd name="connsiteY43" fmla="*/ 831850 h 2044699"/>
                <a:gd name="connsiteX44" fmla="*/ 187325 w 1263650"/>
                <a:gd name="connsiteY44" fmla="*/ 784225 h 2044699"/>
                <a:gd name="connsiteX45" fmla="*/ 187325 w 1263650"/>
                <a:gd name="connsiteY45" fmla="*/ 787400 h 2044699"/>
                <a:gd name="connsiteX46" fmla="*/ 187326 w 1263650"/>
                <a:gd name="connsiteY46" fmla="*/ 787400 h 2044699"/>
                <a:gd name="connsiteX47" fmla="*/ 187326 w 1263650"/>
                <a:gd name="connsiteY47" fmla="*/ 784225 h 2044699"/>
                <a:gd name="connsiteX48" fmla="*/ 187325 w 1263650"/>
                <a:gd name="connsiteY48" fmla="*/ 784225 h 2044699"/>
                <a:gd name="connsiteX49" fmla="*/ 92075 w 1263650"/>
                <a:gd name="connsiteY49" fmla="*/ 784225 h 2044699"/>
                <a:gd name="connsiteX50" fmla="*/ 92075 w 1263650"/>
                <a:gd name="connsiteY50" fmla="*/ 787400 h 2044699"/>
                <a:gd name="connsiteX51" fmla="*/ 90805 w 1263650"/>
                <a:gd name="connsiteY51" fmla="*/ 784860 h 2044699"/>
                <a:gd name="connsiteX52" fmla="*/ 92075 w 1263650"/>
                <a:gd name="connsiteY52" fmla="*/ 784225 h 2044699"/>
                <a:gd name="connsiteX53" fmla="*/ 180975 w 1263650"/>
                <a:gd name="connsiteY53" fmla="*/ 774700 h 2044699"/>
                <a:gd name="connsiteX54" fmla="*/ 180976 w 1263650"/>
                <a:gd name="connsiteY54" fmla="*/ 774700 h 2044699"/>
                <a:gd name="connsiteX55" fmla="*/ 180976 w 1263650"/>
                <a:gd name="connsiteY55" fmla="*/ 774701 h 2044699"/>
                <a:gd name="connsiteX56" fmla="*/ 180975 w 1263650"/>
                <a:gd name="connsiteY56" fmla="*/ 774700 h 2044699"/>
                <a:gd name="connsiteX57" fmla="*/ 184150 w 1263650"/>
                <a:gd name="connsiteY57" fmla="*/ 769937 h 2044699"/>
                <a:gd name="connsiteX58" fmla="*/ 184150 w 1263650"/>
                <a:gd name="connsiteY58" fmla="*/ 771525 h 2044699"/>
                <a:gd name="connsiteX59" fmla="*/ 184151 w 1263650"/>
                <a:gd name="connsiteY59" fmla="*/ 771525 h 2044699"/>
                <a:gd name="connsiteX60" fmla="*/ 184151 w 1263650"/>
                <a:gd name="connsiteY60" fmla="*/ 769937 h 2044699"/>
                <a:gd name="connsiteX61" fmla="*/ 184150 w 1263650"/>
                <a:gd name="connsiteY61" fmla="*/ 769937 h 2044699"/>
                <a:gd name="connsiteX62" fmla="*/ 561976 w 1263650"/>
                <a:gd name="connsiteY62" fmla="*/ 644525 h 2044699"/>
                <a:gd name="connsiteX63" fmla="*/ 561975 w 1263650"/>
                <a:gd name="connsiteY63" fmla="*/ 644525 h 2044699"/>
                <a:gd name="connsiteX64" fmla="*/ 561976 w 1263650"/>
                <a:gd name="connsiteY64" fmla="*/ 644525 h 2044699"/>
                <a:gd name="connsiteX65" fmla="*/ 104775 w 1263650"/>
                <a:gd name="connsiteY65" fmla="*/ 0 h 2044699"/>
                <a:gd name="connsiteX66" fmla="*/ 107950 w 1263650"/>
                <a:gd name="connsiteY66" fmla="*/ 3175 h 2044699"/>
                <a:gd name="connsiteX67" fmla="*/ 114300 w 1263650"/>
                <a:gd name="connsiteY67" fmla="*/ 3175 h 2044699"/>
                <a:gd name="connsiteX68" fmla="*/ 123825 w 1263650"/>
                <a:gd name="connsiteY68" fmla="*/ 6350 h 2044699"/>
                <a:gd name="connsiteX69" fmla="*/ 133350 w 1263650"/>
                <a:gd name="connsiteY69" fmla="*/ 9525 h 2044699"/>
                <a:gd name="connsiteX70" fmla="*/ 136525 w 1263650"/>
                <a:gd name="connsiteY70" fmla="*/ 9525 h 2044699"/>
                <a:gd name="connsiteX71" fmla="*/ 146050 w 1263650"/>
                <a:gd name="connsiteY71" fmla="*/ 12700 h 2044699"/>
                <a:gd name="connsiteX72" fmla="*/ 155575 w 1263650"/>
                <a:gd name="connsiteY72" fmla="*/ 15875 h 2044699"/>
                <a:gd name="connsiteX73" fmla="*/ 158750 w 1263650"/>
                <a:gd name="connsiteY73" fmla="*/ 15875 h 2044699"/>
                <a:gd name="connsiteX74" fmla="*/ 161925 w 1263650"/>
                <a:gd name="connsiteY74" fmla="*/ 15875 h 2044699"/>
                <a:gd name="connsiteX75" fmla="*/ 180975 w 1263650"/>
                <a:gd name="connsiteY75" fmla="*/ 22225 h 2044699"/>
                <a:gd name="connsiteX76" fmla="*/ 190500 w 1263650"/>
                <a:gd name="connsiteY76" fmla="*/ 22225 h 2044699"/>
                <a:gd name="connsiteX77" fmla="*/ 200025 w 1263650"/>
                <a:gd name="connsiteY77" fmla="*/ 25400 h 2044699"/>
                <a:gd name="connsiteX78" fmla="*/ 203200 w 1263650"/>
                <a:gd name="connsiteY78" fmla="*/ 28575 h 2044699"/>
                <a:gd name="connsiteX79" fmla="*/ 215900 w 1263650"/>
                <a:gd name="connsiteY79" fmla="*/ 28575 h 2044699"/>
                <a:gd name="connsiteX80" fmla="*/ 215900 w 1263650"/>
                <a:gd name="connsiteY80" fmla="*/ 31750 h 2044699"/>
                <a:gd name="connsiteX81" fmla="*/ 219075 w 1263650"/>
                <a:gd name="connsiteY81" fmla="*/ 31750 h 2044699"/>
                <a:gd name="connsiteX82" fmla="*/ 222250 w 1263650"/>
                <a:gd name="connsiteY82" fmla="*/ 31750 h 2044699"/>
                <a:gd name="connsiteX83" fmla="*/ 225425 w 1263650"/>
                <a:gd name="connsiteY83" fmla="*/ 31750 h 2044699"/>
                <a:gd name="connsiteX84" fmla="*/ 228600 w 1263650"/>
                <a:gd name="connsiteY84" fmla="*/ 31750 h 2044699"/>
                <a:gd name="connsiteX85" fmla="*/ 231775 w 1263650"/>
                <a:gd name="connsiteY85" fmla="*/ 34925 h 2044699"/>
                <a:gd name="connsiteX86" fmla="*/ 238125 w 1263650"/>
                <a:gd name="connsiteY86" fmla="*/ 34925 h 2044699"/>
                <a:gd name="connsiteX87" fmla="*/ 247650 w 1263650"/>
                <a:gd name="connsiteY87" fmla="*/ 38100 h 2044699"/>
                <a:gd name="connsiteX88" fmla="*/ 263525 w 1263650"/>
                <a:gd name="connsiteY88" fmla="*/ 41275 h 2044699"/>
                <a:gd name="connsiteX89" fmla="*/ 269875 w 1263650"/>
                <a:gd name="connsiteY89" fmla="*/ 44450 h 2044699"/>
                <a:gd name="connsiteX90" fmla="*/ 282575 w 1263650"/>
                <a:gd name="connsiteY90" fmla="*/ 47625 h 2044699"/>
                <a:gd name="connsiteX91" fmla="*/ 307975 w 1263650"/>
                <a:gd name="connsiteY91" fmla="*/ 53975 h 2044699"/>
                <a:gd name="connsiteX92" fmla="*/ 314325 w 1263650"/>
                <a:gd name="connsiteY92" fmla="*/ 53975 h 2044699"/>
                <a:gd name="connsiteX93" fmla="*/ 320675 w 1263650"/>
                <a:gd name="connsiteY93" fmla="*/ 57150 h 2044699"/>
                <a:gd name="connsiteX94" fmla="*/ 327025 w 1263650"/>
                <a:gd name="connsiteY94" fmla="*/ 57150 h 2044699"/>
                <a:gd name="connsiteX95" fmla="*/ 346075 w 1263650"/>
                <a:gd name="connsiteY95" fmla="*/ 60325 h 2044699"/>
                <a:gd name="connsiteX96" fmla="*/ 355600 w 1263650"/>
                <a:gd name="connsiteY96" fmla="*/ 63500 h 2044699"/>
                <a:gd name="connsiteX97" fmla="*/ 365125 w 1263650"/>
                <a:gd name="connsiteY97" fmla="*/ 66675 h 2044699"/>
                <a:gd name="connsiteX98" fmla="*/ 368300 w 1263650"/>
                <a:gd name="connsiteY98" fmla="*/ 66675 h 2044699"/>
                <a:gd name="connsiteX99" fmla="*/ 371475 w 1263650"/>
                <a:gd name="connsiteY99" fmla="*/ 66675 h 2044699"/>
                <a:gd name="connsiteX100" fmla="*/ 393700 w 1263650"/>
                <a:gd name="connsiteY100" fmla="*/ 73025 h 2044699"/>
                <a:gd name="connsiteX101" fmla="*/ 460375 w 1263650"/>
                <a:gd name="connsiteY101" fmla="*/ 92075 h 2044699"/>
                <a:gd name="connsiteX102" fmla="*/ 473075 w 1263650"/>
                <a:gd name="connsiteY102" fmla="*/ 95250 h 2044699"/>
                <a:gd name="connsiteX103" fmla="*/ 482600 w 1263650"/>
                <a:gd name="connsiteY103" fmla="*/ 98425 h 2044699"/>
                <a:gd name="connsiteX104" fmla="*/ 485775 w 1263650"/>
                <a:gd name="connsiteY104" fmla="*/ 98425 h 2044699"/>
                <a:gd name="connsiteX105" fmla="*/ 498475 w 1263650"/>
                <a:gd name="connsiteY105" fmla="*/ 101600 h 2044699"/>
                <a:gd name="connsiteX106" fmla="*/ 501650 w 1263650"/>
                <a:gd name="connsiteY106" fmla="*/ 101600 h 2044699"/>
                <a:gd name="connsiteX107" fmla="*/ 508000 w 1263650"/>
                <a:gd name="connsiteY107" fmla="*/ 101600 h 2044699"/>
                <a:gd name="connsiteX108" fmla="*/ 523875 w 1263650"/>
                <a:gd name="connsiteY108" fmla="*/ 107950 h 2044699"/>
                <a:gd name="connsiteX109" fmla="*/ 527050 w 1263650"/>
                <a:gd name="connsiteY109" fmla="*/ 107950 h 2044699"/>
                <a:gd name="connsiteX110" fmla="*/ 530225 w 1263650"/>
                <a:gd name="connsiteY110" fmla="*/ 107950 h 2044699"/>
                <a:gd name="connsiteX111" fmla="*/ 539750 w 1263650"/>
                <a:gd name="connsiteY111" fmla="*/ 111125 h 2044699"/>
                <a:gd name="connsiteX112" fmla="*/ 542925 w 1263650"/>
                <a:gd name="connsiteY112" fmla="*/ 111125 h 2044699"/>
                <a:gd name="connsiteX113" fmla="*/ 546100 w 1263650"/>
                <a:gd name="connsiteY113" fmla="*/ 111125 h 2044699"/>
                <a:gd name="connsiteX114" fmla="*/ 549275 w 1263650"/>
                <a:gd name="connsiteY114" fmla="*/ 114300 h 2044699"/>
                <a:gd name="connsiteX115" fmla="*/ 552450 w 1263650"/>
                <a:gd name="connsiteY115" fmla="*/ 114300 h 2044699"/>
                <a:gd name="connsiteX116" fmla="*/ 555625 w 1263650"/>
                <a:gd name="connsiteY116" fmla="*/ 114300 h 2044699"/>
                <a:gd name="connsiteX117" fmla="*/ 558800 w 1263650"/>
                <a:gd name="connsiteY117" fmla="*/ 114300 h 2044699"/>
                <a:gd name="connsiteX118" fmla="*/ 561975 w 1263650"/>
                <a:gd name="connsiteY118" fmla="*/ 114300 h 2044699"/>
                <a:gd name="connsiteX119" fmla="*/ 565150 w 1263650"/>
                <a:gd name="connsiteY119" fmla="*/ 117475 h 2044699"/>
                <a:gd name="connsiteX120" fmla="*/ 574675 w 1263650"/>
                <a:gd name="connsiteY120" fmla="*/ 120650 h 2044699"/>
                <a:gd name="connsiteX121" fmla="*/ 584200 w 1263650"/>
                <a:gd name="connsiteY121" fmla="*/ 120650 h 2044699"/>
                <a:gd name="connsiteX122" fmla="*/ 606425 w 1263650"/>
                <a:gd name="connsiteY122" fmla="*/ 127000 h 2044699"/>
                <a:gd name="connsiteX123" fmla="*/ 628650 w 1263650"/>
                <a:gd name="connsiteY123" fmla="*/ 130175 h 2044699"/>
                <a:gd name="connsiteX124" fmla="*/ 650875 w 1263650"/>
                <a:gd name="connsiteY124" fmla="*/ 136525 h 2044699"/>
                <a:gd name="connsiteX125" fmla="*/ 660400 w 1263650"/>
                <a:gd name="connsiteY125" fmla="*/ 139700 h 2044699"/>
                <a:gd name="connsiteX126" fmla="*/ 676275 w 1263650"/>
                <a:gd name="connsiteY126" fmla="*/ 142875 h 2044699"/>
                <a:gd name="connsiteX127" fmla="*/ 682625 w 1263650"/>
                <a:gd name="connsiteY127" fmla="*/ 142875 h 2044699"/>
                <a:gd name="connsiteX128" fmla="*/ 679450 w 1263650"/>
                <a:gd name="connsiteY128" fmla="*/ 155575 h 2044699"/>
                <a:gd name="connsiteX129" fmla="*/ 676275 w 1263650"/>
                <a:gd name="connsiteY129" fmla="*/ 161925 h 2044699"/>
                <a:gd name="connsiteX130" fmla="*/ 676275 w 1263650"/>
                <a:gd name="connsiteY130" fmla="*/ 165100 h 2044699"/>
                <a:gd name="connsiteX131" fmla="*/ 676275 w 1263650"/>
                <a:gd name="connsiteY131" fmla="*/ 174625 h 2044699"/>
                <a:gd name="connsiteX132" fmla="*/ 673100 w 1263650"/>
                <a:gd name="connsiteY132" fmla="*/ 187325 h 2044699"/>
                <a:gd name="connsiteX133" fmla="*/ 666750 w 1263650"/>
                <a:gd name="connsiteY133" fmla="*/ 203200 h 2044699"/>
                <a:gd name="connsiteX134" fmla="*/ 666750 w 1263650"/>
                <a:gd name="connsiteY134" fmla="*/ 206375 h 2044699"/>
                <a:gd name="connsiteX135" fmla="*/ 660400 w 1263650"/>
                <a:gd name="connsiteY135" fmla="*/ 234950 h 2044699"/>
                <a:gd name="connsiteX136" fmla="*/ 660400 w 1263650"/>
                <a:gd name="connsiteY136" fmla="*/ 241300 h 2044699"/>
                <a:gd name="connsiteX137" fmla="*/ 650875 w 1263650"/>
                <a:gd name="connsiteY137" fmla="*/ 273050 h 2044699"/>
                <a:gd name="connsiteX138" fmla="*/ 647700 w 1263650"/>
                <a:gd name="connsiteY138" fmla="*/ 295275 h 2044699"/>
                <a:gd name="connsiteX139" fmla="*/ 647700 w 1263650"/>
                <a:gd name="connsiteY139" fmla="*/ 298450 h 2044699"/>
                <a:gd name="connsiteX140" fmla="*/ 644525 w 1263650"/>
                <a:gd name="connsiteY140" fmla="*/ 307975 h 2044699"/>
                <a:gd name="connsiteX141" fmla="*/ 641350 w 1263650"/>
                <a:gd name="connsiteY141" fmla="*/ 330200 h 2044699"/>
                <a:gd name="connsiteX142" fmla="*/ 635000 w 1263650"/>
                <a:gd name="connsiteY142" fmla="*/ 352425 h 2044699"/>
                <a:gd name="connsiteX143" fmla="*/ 631825 w 1263650"/>
                <a:gd name="connsiteY143" fmla="*/ 365125 h 2044699"/>
                <a:gd name="connsiteX144" fmla="*/ 628650 w 1263650"/>
                <a:gd name="connsiteY144" fmla="*/ 374650 h 2044699"/>
                <a:gd name="connsiteX145" fmla="*/ 628650 w 1263650"/>
                <a:gd name="connsiteY145" fmla="*/ 381000 h 2044699"/>
                <a:gd name="connsiteX146" fmla="*/ 628650 w 1263650"/>
                <a:gd name="connsiteY146" fmla="*/ 387350 h 2044699"/>
                <a:gd name="connsiteX147" fmla="*/ 622300 w 1263650"/>
                <a:gd name="connsiteY147" fmla="*/ 419100 h 2044699"/>
                <a:gd name="connsiteX148" fmla="*/ 619125 w 1263650"/>
                <a:gd name="connsiteY148" fmla="*/ 434975 h 2044699"/>
                <a:gd name="connsiteX149" fmla="*/ 612775 w 1263650"/>
                <a:gd name="connsiteY149" fmla="*/ 457200 h 2044699"/>
                <a:gd name="connsiteX150" fmla="*/ 606425 w 1263650"/>
                <a:gd name="connsiteY150" fmla="*/ 476250 h 2044699"/>
                <a:gd name="connsiteX151" fmla="*/ 600075 w 1263650"/>
                <a:gd name="connsiteY151" fmla="*/ 511175 h 2044699"/>
                <a:gd name="connsiteX152" fmla="*/ 587375 w 1263650"/>
                <a:gd name="connsiteY152" fmla="*/ 568325 h 2044699"/>
                <a:gd name="connsiteX153" fmla="*/ 587375 w 1263650"/>
                <a:gd name="connsiteY153" fmla="*/ 574675 h 2044699"/>
                <a:gd name="connsiteX154" fmla="*/ 577850 w 1263650"/>
                <a:gd name="connsiteY154" fmla="*/ 612775 h 2044699"/>
                <a:gd name="connsiteX155" fmla="*/ 574675 w 1263650"/>
                <a:gd name="connsiteY155" fmla="*/ 619125 h 2044699"/>
                <a:gd name="connsiteX156" fmla="*/ 574675 w 1263650"/>
                <a:gd name="connsiteY156" fmla="*/ 622300 h 2044699"/>
                <a:gd name="connsiteX157" fmla="*/ 574676 w 1263650"/>
                <a:gd name="connsiteY157" fmla="*/ 622300 h 2044699"/>
                <a:gd name="connsiteX158" fmla="*/ 573884 w 1263650"/>
                <a:gd name="connsiteY158" fmla="*/ 626260 h 2044699"/>
                <a:gd name="connsiteX159" fmla="*/ 573884 w 1263650"/>
                <a:gd name="connsiteY159" fmla="*/ 629444 h 2044699"/>
                <a:gd name="connsiteX160" fmla="*/ 573247 w 1263650"/>
                <a:gd name="connsiteY160" fmla="*/ 629444 h 2044699"/>
                <a:gd name="connsiteX161" fmla="*/ 571501 w 1263650"/>
                <a:gd name="connsiteY161" fmla="*/ 638175 h 2044699"/>
                <a:gd name="connsiteX162" fmla="*/ 568326 w 1263650"/>
                <a:gd name="connsiteY162" fmla="*/ 644525 h 2044699"/>
                <a:gd name="connsiteX163" fmla="*/ 568325 w 1263650"/>
                <a:gd name="connsiteY163" fmla="*/ 657225 h 2044699"/>
                <a:gd name="connsiteX164" fmla="*/ 565150 w 1263650"/>
                <a:gd name="connsiteY164" fmla="*/ 666750 h 2044699"/>
                <a:gd name="connsiteX165" fmla="*/ 565150 w 1263650"/>
                <a:gd name="connsiteY165" fmla="*/ 673100 h 2044699"/>
                <a:gd name="connsiteX166" fmla="*/ 561975 w 1263650"/>
                <a:gd name="connsiteY166" fmla="*/ 679450 h 2044699"/>
                <a:gd name="connsiteX167" fmla="*/ 561975 w 1263650"/>
                <a:gd name="connsiteY167" fmla="*/ 682625 h 2044699"/>
                <a:gd name="connsiteX168" fmla="*/ 558800 w 1263650"/>
                <a:gd name="connsiteY168" fmla="*/ 692150 h 2044699"/>
                <a:gd name="connsiteX169" fmla="*/ 558801 w 1263650"/>
                <a:gd name="connsiteY169" fmla="*/ 692150 h 2044699"/>
                <a:gd name="connsiteX170" fmla="*/ 558801 w 1263650"/>
                <a:gd name="connsiteY170" fmla="*/ 704850 h 2044699"/>
                <a:gd name="connsiteX171" fmla="*/ 558801 w 1263650"/>
                <a:gd name="connsiteY171" fmla="*/ 708025 h 2044699"/>
                <a:gd name="connsiteX172" fmla="*/ 561976 w 1263650"/>
                <a:gd name="connsiteY172" fmla="*/ 708025 h 2044699"/>
                <a:gd name="connsiteX173" fmla="*/ 561976 w 1263650"/>
                <a:gd name="connsiteY173" fmla="*/ 711200 h 2044699"/>
                <a:gd name="connsiteX174" fmla="*/ 561976 w 1263650"/>
                <a:gd name="connsiteY174" fmla="*/ 714375 h 2044699"/>
                <a:gd name="connsiteX175" fmla="*/ 568326 w 1263650"/>
                <a:gd name="connsiteY175" fmla="*/ 720725 h 2044699"/>
                <a:gd name="connsiteX176" fmla="*/ 570231 w 1263650"/>
                <a:gd name="connsiteY176" fmla="*/ 723900 h 2044699"/>
                <a:gd name="connsiteX177" fmla="*/ 571501 w 1263650"/>
                <a:gd name="connsiteY177" fmla="*/ 726017 h 2044699"/>
                <a:gd name="connsiteX178" fmla="*/ 577851 w 1263650"/>
                <a:gd name="connsiteY178" fmla="*/ 736600 h 2044699"/>
                <a:gd name="connsiteX179" fmla="*/ 593726 w 1263650"/>
                <a:gd name="connsiteY179" fmla="*/ 755650 h 2044699"/>
                <a:gd name="connsiteX180" fmla="*/ 603251 w 1263650"/>
                <a:gd name="connsiteY180" fmla="*/ 771525 h 2044699"/>
                <a:gd name="connsiteX181" fmla="*/ 606426 w 1263650"/>
                <a:gd name="connsiteY181" fmla="*/ 771525 h 2044699"/>
                <a:gd name="connsiteX182" fmla="*/ 606426 w 1263650"/>
                <a:gd name="connsiteY182" fmla="*/ 774700 h 2044699"/>
                <a:gd name="connsiteX183" fmla="*/ 606425 w 1263650"/>
                <a:gd name="connsiteY183" fmla="*/ 774700 h 2044699"/>
                <a:gd name="connsiteX184" fmla="*/ 625475 w 1263650"/>
                <a:gd name="connsiteY184" fmla="*/ 803275 h 2044699"/>
                <a:gd name="connsiteX185" fmla="*/ 628650 w 1263650"/>
                <a:gd name="connsiteY185" fmla="*/ 806450 h 2044699"/>
                <a:gd name="connsiteX186" fmla="*/ 635000 w 1263650"/>
                <a:gd name="connsiteY186" fmla="*/ 812800 h 2044699"/>
                <a:gd name="connsiteX187" fmla="*/ 638175 w 1263650"/>
                <a:gd name="connsiteY187" fmla="*/ 819150 h 2044699"/>
                <a:gd name="connsiteX188" fmla="*/ 644525 w 1263650"/>
                <a:gd name="connsiteY188" fmla="*/ 828675 h 2044699"/>
                <a:gd name="connsiteX189" fmla="*/ 647700 w 1263650"/>
                <a:gd name="connsiteY189" fmla="*/ 831850 h 2044699"/>
                <a:gd name="connsiteX190" fmla="*/ 654050 w 1263650"/>
                <a:gd name="connsiteY190" fmla="*/ 841375 h 2044699"/>
                <a:gd name="connsiteX191" fmla="*/ 657225 w 1263650"/>
                <a:gd name="connsiteY191" fmla="*/ 841375 h 2044699"/>
                <a:gd name="connsiteX192" fmla="*/ 657225 w 1263650"/>
                <a:gd name="connsiteY192" fmla="*/ 847725 h 2044699"/>
                <a:gd name="connsiteX193" fmla="*/ 660400 w 1263650"/>
                <a:gd name="connsiteY193" fmla="*/ 850900 h 2044699"/>
                <a:gd name="connsiteX194" fmla="*/ 663575 w 1263650"/>
                <a:gd name="connsiteY194" fmla="*/ 854075 h 2044699"/>
                <a:gd name="connsiteX195" fmla="*/ 673100 w 1263650"/>
                <a:gd name="connsiteY195" fmla="*/ 866775 h 2044699"/>
                <a:gd name="connsiteX196" fmla="*/ 679450 w 1263650"/>
                <a:gd name="connsiteY196" fmla="*/ 876300 h 2044699"/>
                <a:gd name="connsiteX197" fmla="*/ 682625 w 1263650"/>
                <a:gd name="connsiteY197" fmla="*/ 879475 h 2044699"/>
                <a:gd name="connsiteX198" fmla="*/ 701675 w 1263650"/>
                <a:gd name="connsiteY198" fmla="*/ 908050 h 2044699"/>
                <a:gd name="connsiteX199" fmla="*/ 708025 w 1263650"/>
                <a:gd name="connsiteY199" fmla="*/ 914400 h 2044699"/>
                <a:gd name="connsiteX200" fmla="*/ 723900 w 1263650"/>
                <a:gd name="connsiteY200" fmla="*/ 936625 h 2044699"/>
                <a:gd name="connsiteX201" fmla="*/ 733425 w 1263650"/>
                <a:gd name="connsiteY201" fmla="*/ 949325 h 2044699"/>
                <a:gd name="connsiteX202" fmla="*/ 736600 w 1263650"/>
                <a:gd name="connsiteY202" fmla="*/ 952500 h 2044699"/>
                <a:gd name="connsiteX203" fmla="*/ 736600 w 1263650"/>
                <a:gd name="connsiteY203" fmla="*/ 955675 h 2044699"/>
                <a:gd name="connsiteX204" fmla="*/ 739775 w 1263650"/>
                <a:gd name="connsiteY204" fmla="*/ 958850 h 2044699"/>
                <a:gd name="connsiteX205" fmla="*/ 739775 w 1263650"/>
                <a:gd name="connsiteY205" fmla="*/ 962025 h 2044699"/>
                <a:gd name="connsiteX206" fmla="*/ 746125 w 1263650"/>
                <a:gd name="connsiteY206" fmla="*/ 971550 h 2044699"/>
                <a:gd name="connsiteX207" fmla="*/ 790575 w 1263650"/>
                <a:gd name="connsiteY207" fmla="*/ 1028700 h 2044699"/>
                <a:gd name="connsiteX208" fmla="*/ 806450 w 1263650"/>
                <a:gd name="connsiteY208" fmla="*/ 1050925 h 2044699"/>
                <a:gd name="connsiteX209" fmla="*/ 812800 w 1263650"/>
                <a:gd name="connsiteY209" fmla="*/ 1060450 h 2044699"/>
                <a:gd name="connsiteX210" fmla="*/ 822325 w 1263650"/>
                <a:gd name="connsiteY210" fmla="*/ 1073150 h 2044699"/>
                <a:gd name="connsiteX211" fmla="*/ 825500 w 1263650"/>
                <a:gd name="connsiteY211" fmla="*/ 1079500 h 2044699"/>
                <a:gd name="connsiteX212" fmla="*/ 841375 w 1263650"/>
                <a:gd name="connsiteY212" fmla="*/ 1104900 h 2044699"/>
                <a:gd name="connsiteX213" fmla="*/ 854075 w 1263650"/>
                <a:gd name="connsiteY213" fmla="*/ 1117600 h 2044699"/>
                <a:gd name="connsiteX214" fmla="*/ 860425 w 1263650"/>
                <a:gd name="connsiteY214" fmla="*/ 1130300 h 2044699"/>
                <a:gd name="connsiteX215" fmla="*/ 866775 w 1263650"/>
                <a:gd name="connsiteY215" fmla="*/ 1136650 h 2044699"/>
                <a:gd name="connsiteX216" fmla="*/ 869950 w 1263650"/>
                <a:gd name="connsiteY216" fmla="*/ 1143000 h 2044699"/>
                <a:gd name="connsiteX217" fmla="*/ 882650 w 1263650"/>
                <a:gd name="connsiteY217" fmla="*/ 1162050 h 2044699"/>
                <a:gd name="connsiteX218" fmla="*/ 892175 w 1263650"/>
                <a:gd name="connsiteY218" fmla="*/ 1168400 h 2044699"/>
                <a:gd name="connsiteX219" fmla="*/ 892175 w 1263650"/>
                <a:gd name="connsiteY219" fmla="*/ 1171575 h 2044699"/>
                <a:gd name="connsiteX220" fmla="*/ 895350 w 1263650"/>
                <a:gd name="connsiteY220" fmla="*/ 1174750 h 2044699"/>
                <a:gd name="connsiteX221" fmla="*/ 904875 w 1263650"/>
                <a:gd name="connsiteY221" fmla="*/ 1190625 h 2044699"/>
                <a:gd name="connsiteX222" fmla="*/ 908050 w 1263650"/>
                <a:gd name="connsiteY222" fmla="*/ 1193800 h 2044699"/>
                <a:gd name="connsiteX223" fmla="*/ 933450 w 1263650"/>
                <a:gd name="connsiteY223" fmla="*/ 1228725 h 2044699"/>
                <a:gd name="connsiteX224" fmla="*/ 933450 w 1263650"/>
                <a:gd name="connsiteY224" fmla="*/ 1231900 h 2044699"/>
                <a:gd name="connsiteX225" fmla="*/ 958850 w 1263650"/>
                <a:gd name="connsiteY225" fmla="*/ 1263650 h 2044699"/>
                <a:gd name="connsiteX226" fmla="*/ 977900 w 1263650"/>
                <a:gd name="connsiteY226" fmla="*/ 1292225 h 2044699"/>
                <a:gd name="connsiteX227" fmla="*/ 1005680 w 1263650"/>
                <a:gd name="connsiteY227" fmla="*/ 1331117 h 2044699"/>
                <a:gd name="connsiteX228" fmla="*/ 1006478 w 1263650"/>
                <a:gd name="connsiteY228" fmla="*/ 1331117 h 2044699"/>
                <a:gd name="connsiteX229" fmla="*/ 1006478 w 1263650"/>
                <a:gd name="connsiteY229" fmla="*/ 1332234 h 2044699"/>
                <a:gd name="connsiteX230" fmla="*/ 1009650 w 1263650"/>
                <a:gd name="connsiteY230" fmla="*/ 1336675 h 2044699"/>
                <a:gd name="connsiteX231" fmla="*/ 1025525 w 1263650"/>
                <a:gd name="connsiteY231" fmla="*/ 1355725 h 2044699"/>
                <a:gd name="connsiteX232" fmla="*/ 1025525 w 1263650"/>
                <a:gd name="connsiteY232" fmla="*/ 1358900 h 2044699"/>
                <a:gd name="connsiteX233" fmla="*/ 1031875 w 1263650"/>
                <a:gd name="connsiteY233" fmla="*/ 1365250 h 2044699"/>
                <a:gd name="connsiteX234" fmla="*/ 1035050 w 1263650"/>
                <a:gd name="connsiteY234" fmla="*/ 1374775 h 2044699"/>
                <a:gd name="connsiteX235" fmla="*/ 1038225 w 1263650"/>
                <a:gd name="connsiteY235" fmla="*/ 1374775 h 2044699"/>
                <a:gd name="connsiteX236" fmla="*/ 1041400 w 1263650"/>
                <a:gd name="connsiteY236" fmla="*/ 1377950 h 2044699"/>
                <a:gd name="connsiteX237" fmla="*/ 1044575 w 1263650"/>
                <a:gd name="connsiteY237" fmla="*/ 1384300 h 2044699"/>
                <a:gd name="connsiteX238" fmla="*/ 1047750 w 1263650"/>
                <a:gd name="connsiteY238" fmla="*/ 1387475 h 2044699"/>
                <a:gd name="connsiteX239" fmla="*/ 1047750 w 1263650"/>
                <a:gd name="connsiteY239" fmla="*/ 1390650 h 2044699"/>
                <a:gd name="connsiteX240" fmla="*/ 1050925 w 1263650"/>
                <a:gd name="connsiteY240" fmla="*/ 1393825 h 2044699"/>
                <a:gd name="connsiteX241" fmla="*/ 1054100 w 1263650"/>
                <a:gd name="connsiteY241" fmla="*/ 1397000 h 2044699"/>
                <a:gd name="connsiteX242" fmla="*/ 1057275 w 1263650"/>
                <a:gd name="connsiteY242" fmla="*/ 1403350 h 2044699"/>
                <a:gd name="connsiteX243" fmla="*/ 1073150 w 1263650"/>
                <a:gd name="connsiteY243" fmla="*/ 1425575 h 2044699"/>
                <a:gd name="connsiteX244" fmla="*/ 1079500 w 1263650"/>
                <a:gd name="connsiteY244" fmla="*/ 1431925 h 2044699"/>
                <a:gd name="connsiteX245" fmla="*/ 1079500 w 1263650"/>
                <a:gd name="connsiteY245" fmla="*/ 1431924 h 2044699"/>
                <a:gd name="connsiteX246" fmla="*/ 1092200 w 1263650"/>
                <a:gd name="connsiteY246" fmla="*/ 1450974 h 2044699"/>
                <a:gd name="connsiteX247" fmla="*/ 1098550 w 1263650"/>
                <a:gd name="connsiteY247" fmla="*/ 1457324 h 2044699"/>
                <a:gd name="connsiteX248" fmla="*/ 1098550 w 1263650"/>
                <a:gd name="connsiteY248" fmla="*/ 1460499 h 2044699"/>
                <a:gd name="connsiteX249" fmla="*/ 1114425 w 1263650"/>
                <a:gd name="connsiteY249" fmla="*/ 1479549 h 2044699"/>
                <a:gd name="connsiteX250" fmla="*/ 1133475 w 1263650"/>
                <a:gd name="connsiteY250" fmla="*/ 1508124 h 2044699"/>
                <a:gd name="connsiteX251" fmla="*/ 1149350 w 1263650"/>
                <a:gd name="connsiteY251" fmla="*/ 1530349 h 2044699"/>
                <a:gd name="connsiteX252" fmla="*/ 1155700 w 1263650"/>
                <a:gd name="connsiteY252" fmla="*/ 1539874 h 2044699"/>
                <a:gd name="connsiteX253" fmla="*/ 1171575 w 1263650"/>
                <a:gd name="connsiteY253" fmla="*/ 1562099 h 2044699"/>
                <a:gd name="connsiteX254" fmla="*/ 1177925 w 1263650"/>
                <a:gd name="connsiteY254" fmla="*/ 1571624 h 2044699"/>
                <a:gd name="connsiteX255" fmla="*/ 1181100 w 1263650"/>
                <a:gd name="connsiteY255" fmla="*/ 1574799 h 2044699"/>
                <a:gd name="connsiteX256" fmla="*/ 1187450 w 1263650"/>
                <a:gd name="connsiteY256" fmla="*/ 1584324 h 2044699"/>
                <a:gd name="connsiteX257" fmla="*/ 1206500 w 1263650"/>
                <a:gd name="connsiteY257" fmla="*/ 1609724 h 2044699"/>
                <a:gd name="connsiteX258" fmla="*/ 1206500 w 1263650"/>
                <a:gd name="connsiteY258" fmla="*/ 1612899 h 2044699"/>
                <a:gd name="connsiteX259" fmla="*/ 1209675 w 1263650"/>
                <a:gd name="connsiteY259" fmla="*/ 1612899 h 2044699"/>
                <a:gd name="connsiteX260" fmla="*/ 1209675 w 1263650"/>
                <a:gd name="connsiteY260" fmla="*/ 1616074 h 2044699"/>
                <a:gd name="connsiteX261" fmla="*/ 1206500 w 1263650"/>
                <a:gd name="connsiteY261" fmla="*/ 1625599 h 2044699"/>
                <a:gd name="connsiteX262" fmla="*/ 1206500 w 1263650"/>
                <a:gd name="connsiteY262" fmla="*/ 1628774 h 2044699"/>
                <a:gd name="connsiteX263" fmla="*/ 1206500 w 1263650"/>
                <a:gd name="connsiteY263" fmla="*/ 1631949 h 2044699"/>
                <a:gd name="connsiteX264" fmla="*/ 1203325 w 1263650"/>
                <a:gd name="connsiteY264" fmla="*/ 1635124 h 2044699"/>
                <a:gd name="connsiteX265" fmla="*/ 1203325 w 1263650"/>
                <a:gd name="connsiteY265" fmla="*/ 1638299 h 2044699"/>
                <a:gd name="connsiteX266" fmla="*/ 1212850 w 1263650"/>
                <a:gd name="connsiteY266" fmla="*/ 1657349 h 2044699"/>
                <a:gd name="connsiteX267" fmla="*/ 1212850 w 1263650"/>
                <a:gd name="connsiteY267" fmla="*/ 1660524 h 2044699"/>
                <a:gd name="connsiteX268" fmla="*/ 1219200 w 1263650"/>
                <a:gd name="connsiteY268" fmla="*/ 1666874 h 2044699"/>
                <a:gd name="connsiteX269" fmla="*/ 1222375 w 1263650"/>
                <a:gd name="connsiteY269" fmla="*/ 1670049 h 2044699"/>
                <a:gd name="connsiteX270" fmla="*/ 1225550 w 1263650"/>
                <a:gd name="connsiteY270" fmla="*/ 1670049 h 2044699"/>
                <a:gd name="connsiteX271" fmla="*/ 1225550 w 1263650"/>
                <a:gd name="connsiteY271" fmla="*/ 1673224 h 2044699"/>
                <a:gd name="connsiteX272" fmla="*/ 1225550 w 1263650"/>
                <a:gd name="connsiteY272" fmla="*/ 1679574 h 2044699"/>
                <a:gd name="connsiteX273" fmla="*/ 1225550 w 1263650"/>
                <a:gd name="connsiteY273" fmla="*/ 1682749 h 2044699"/>
                <a:gd name="connsiteX274" fmla="*/ 1228725 w 1263650"/>
                <a:gd name="connsiteY274" fmla="*/ 1695449 h 2044699"/>
                <a:gd name="connsiteX275" fmla="*/ 1231900 w 1263650"/>
                <a:gd name="connsiteY275" fmla="*/ 1708149 h 2044699"/>
                <a:gd name="connsiteX276" fmla="*/ 1231900 w 1263650"/>
                <a:gd name="connsiteY276" fmla="*/ 1714499 h 2044699"/>
                <a:gd name="connsiteX277" fmla="*/ 1231900 w 1263650"/>
                <a:gd name="connsiteY277" fmla="*/ 1717674 h 2044699"/>
                <a:gd name="connsiteX278" fmla="*/ 1228725 w 1263650"/>
                <a:gd name="connsiteY278" fmla="*/ 1720849 h 2044699"/>
                <a:gd name="connsiteX279" fmla="*/ 1231900 w 1263650"/>
                <a:gd name="connsiteY279" fmla="*/ 1724024 h 2044699"/>
                <a:gd name="connsiteX280" fmla="*/ 1238250 w 1263650"/>
                <a:gd name="connsiteY280" fmla="*/ 1724024 h 2044699"/>
                <a:gd name="connsiteX281" fmla="*/ 1257300 w 1263650"/>
                <a:gd name="connsiteY281" fmla="*/ 1746249 h 2044699"/>
                <a:gd name="connsiteX282" fmla="*/ 1260475 w 1263650"/>
                <a:gd name="connsiteY282" fmla="*/ 1749424 h 2044699"/>
                <a:gd name="connsiteX283" fmla="*/ 1263650 w 1263650"/>
                <a:gd name="connsiteY283" fmla="*/ 1755774 h 2044699"/>
                <a:gd name="connsiteX284" fmla="*/ 1263650 w 1263650"/>
                <a:gd name="connsiteY284" fmla="*/ 1762124 h 2044699"/>
                <a:gd name="connsiteX285" fmla="*/ 1254125 w 1263650"/>
                <a:gd name="connsiteY285" fmla="*/ 1768474 h 2044699"/>
                <a:gd name="connsiteX286" fmla="*/ 1247775 w 1263650"/>
                <a:gd name="connsiteY286" fmla="*/ 1774824 h 2044699"/>
                <a:gd name="connsiteX287" fmla="*/ 1247775 w 1263650"/>
                <a:gd name="connsiteY287" fmla="*/ 1777999 h 2044699"/>
                <a:gd name="connsiteX288" fmla="*/ 1244600 w 1263650"/>
                <a:gd name="connsiteY288" fmla="*/ 1777999 h 2044699"/>
                <a:gd name="connsiteX289" fmla="*/ 1241425 w 1263650"/>
                <a:gd name="connsiteY289" fmla="*/ 1777999 h 2044699"/>
                <a:gd name="connsiteX290" fmla="*/ 1228725 w 1263650"/>
                <a:gd name="connsiteY290" fmla="*/ 1784349 h 2044699"/>
                <a:gd name="connsiteX291" fmla="*/ 1222375 w 1263650"/>
                <a:gd name="connsiteY291" fmla="*/ 1787524 h 2044699"/>
                <a:gd name="connsiteX292" fmla="*/ 1216025 w 1263650"/>
                <a:gd name="connsiteY292" fmla="*/ 1787524 h 2044699"/>
                <a:gd name="connsiteX293" fmla="*/ 1212850 w 1263650"/>
                <a:gd name="connsiteY293" fmla="*/ 1787524 h 2044699"/>
                <a:gd name="connsiteX294" fmla="*/ 1212850 w 1263650"/>
                <a:gd name="connsiteY294" fmla="*/ 1790699 h 2044699"/>
                <a:gd name="connsiteX295" fmla="*/ 1209675 w 1263650"/>
                <a:gd name="connsiteY295" fmla="*/ 1790699 h 2044699"/>
                <a:gd name="connsiteX296" fmla="*/ 1209675 w 1263650"/>
                <a:gd name="connsiteY296" fmla="*/ 1793874 h 2044699"/>
                <a:gd name="connsiteX297" fmla="*/ 1209675 w 1263650"/>
                <a:gd name="connsiteY297" fmla="*/ 1797049 h 2044699"/>
                <a:gd name="connsiteX298" fmla="*/ 1206500 w 1263650"/>
                <a:gd name="connsiteY298" fmla="*/ 1806574 h 2044699"/>
                <a:gd name="connsiteX299" fmla="*/ 1200150 w 1263650"/>
                <a:gd name="connsiteY299" fmla="*/ 1809749 h 2044699"/>
                <a:gd name="connsiteX300" fmla="*/ 1193800 w 1263650"/>
                <a:gd name="connsiteY300" fmla="*/ 1812924 h 2044699"/>
                <a:gd name="connsiteX301" fmla="*/ 1190625 w 1263650"/>
                <a:gd name="connsiteY301" fmla="*/ 1819274 h 2044699"/>
                <a:gd name="connsiteX302" fmla="*/ 1193800 w 1263650"/>
                <a:gd name="connsiteY302" fmla="*/ 1819274 h 2044699"/>
                <a:gd name="connsiteX303" fmla="*/ 1193800 w 1263650"/>
                <a:gd name="connsiteY303" fmla="*/ 1822449 h 2044699"/>
                <a:gd name="connsiteX304" fmla="*/ 1193800 w 1263650"/>
                <a:gd name="connsiteY304" fmla="*/ 1831974 h 2044699"/>
                <a:gd name="connsiteX305" fmla="*/ 1190625 w 1263650"/>
                <a:gd name="connsiteY305" fmla="*/ 1831974 h 2044699"/>
                <a:gd name="connsiteX306" fmla="*/ 1190625 w 1263650"/>
                <a:gd name="connsiteY306" fmla="*/ 1835149 h 2044699"/>
                <a:gd name="connsiteX307" fmla="*/ 1187450 w 1263650"/>
                <a:gd name="connsiteY307" fmla="*/ 1841499 h 2044699"/>
                <a:gd name="connsiteX308" fmla="*/ 1190625 w 1263650"/>
                <a:gd name="connsiteY308" fmla="*/ 1847849 h 2044699"/>
                <a:gd name="connsiteX309" fmla="*/ 1190625 w 1263650"/>
                <a:gd name="connsiteY309" fmla="*/ 1860549 h 2044699"/>
                <a:gd name="connsiteX310" fmla="*/ 1190625 w 1263650"/>
                <a:gd name="connsiteY310" fmla="*/ 1863724 h 2044699"/>
                <a:gd name="connsiteX311" fmla="*/ 1187450 w 1263650"/>
                <a:gd name="connsiteY311" fmla="*/ 1863724 h 2044699"/>
                <a:gd name="connsiteX312" fmla="*/ 1184275 w 1263650"/>
                <a:gd name="connsiteY312" fmla="*/ 1863724 h 2044699"/>
                <a:gd name="connsiteX313" fmla="*/ 1184275 w 1263650"/>
                <a:gd name="connsiteY313" fmla="*/ 1866899 h 2044699"/>
                <a:gd name="connsiteX314" fmla="*/ 1184275 w 1263650"/>
                <a:gd name="connsiteY314" fmla="*/ 1870074 h 2044699"/>
                <a:gd name="connsiteX315" fmla="*/ 1181100 w 1263650"/>
                <a:gd name="connsiteY315" fmla="*/ 1879599 h 2044699"/>
                <a:gd name="connsiteX316" fmla="*/ 1181100 w 1263650"/>
                <a:gd name="connsiteY316" fmla="*/ 1885949 h 2044699"/>
                <a:gd name="connsiteX317" fmla="*/ 1174750 w 1263650"/>
                <a:gd name="connsiteY317" fmla="*/ 1892299 h 2044699"/>
                <a:gd name="connsiteX318" fmla="*/ 1168400 w 1263650"/>
                <a:gd name="connsiteY318" fmla="*/ 1898649 h 2044699"/>
                <a:gd name="connsiteX319" fmla="*/ 1162050 w 1263650"/>
                <a:gd name="connsiteY319" fmla="*/ 1904999 h 2044699"/>
                <a:gd name="connsiteX320" fmla="*/ 1162050 w 1263650"/>
                <a:gd name="connsiteY320" fmla="*/ 1908174 h 2044699"/>
                <a:gd name="connsiteX321" fmla="*/ 1162050 w 1263650"/>
                <a:gd name="connsiteY321" fmla="*/ 1911349 h 2044699"/>
                <a:gd name="connsiteX322" fmla="*/ 1158875 w 1263650"/>
                <a:gd name="connsiteY322" fmla="*/ 1911349 h 2044699"/>
                <a:gd name="connsiteX323" fmla="*/ 1158875 w 1263650"/>
                <a:gd name="connsiteY323" fmla="*/ 1914524 h 2044699"/>
                <a:gd name="connsiteX324" fmla="*/ 1155700 w 1263650"/>
                <a:gd name="connsiteY324" fmla="*/ 1914524 h 2044699"/>
                <a:gd name="connsiteX325" fmla="*/ 1155700 w 1263650"/>
                <a:gd name="connsiteY325" fmla="*/ 1911349 h 2044699"/>
                <a:gd name="connsiteX326" fmla="*/ 1146175 w 1263650"/>
                <a:gd name="connsiteY326" fmla="*/ 1917699 h 2044699"/>
                <a:gd name="connsiteX327" fmla="*/ 1146175 w 1263650"/>
                <a:gd name="connsiteY327" fmla="*/ 1927224 h 2044699"/>
                <a:gd name="connsiteX328" fmla="*/ 1149350 w 1263650"/>
                <a:gd name="connsiteY328" fmla="*/ 1943099 h 2044699"/>
                <a:gd name="connsiteX329" fmla="*/ 1146175 w 1263650"/>
                <a:gd name="connsiteY329" fmla="*/ 1949449 h 2044699"/>
                <a:gd name="connsiteX330" fmla="*/ 1146175 w 1263650"/>
                <a:gd name="connsiteY330" fmla="*/ 1955799 h 2044699"/>
                <a:gd name="connsiteX331" fmla="*/ 1146175 w 1263650"/>
                <a:gd name="connsiteY331" fmla="*/ 1958974 h 2044699"/>
                <a:gd name="connsiteX332" fmla="*/ 1146175 w 1263650"/>
                <a:gd name="connsiteY332" fmla="*/ 1962149 h 2044699"/>
                <a:gd name="connsiteX333" fmla="*/ 1143000 w 1263650"/>
                <a:gd name="connsiteY333" fmla="*/ 1965324 h 2044699"/>
                <a:gd name="connsiteX334" fmla="*/ 1139825 w 1263650"/>
                <a:gd name="connsiteY334" fmla="*/ 1968499 h 2044699"/>
                <a:gd name="connsiteX335" fmla="*/ 1139825 w 1263650"/>
                <a:gd name="connsiteY335" fmla="*/ 1971674 h 2044699"/>
                <a:gd name="connsiteX336" fmla="*/ 1136650 w 1263650"/>
                <a:gd name="connsiteY336" fmla="*/ 1971674 h 2044699"/>
                <a:gd name="connsiteX337" fmla="*/ 1139825 w 1263650"/>
                <a:gd name="connsiteY337" fmla="*/ 1974849 h 2044699"/>
                <a:gd name="connsiteX338" fmla="*/ 1143000 w 1263650"/>
                <a:gd name="connsiteY338" fmla="*/ 1981199 h 2044699"/>
                <a:gd name="connsiteX339" fmla="*/ 1143000 w 1263650"/>
                <a:gd name="connsiteY339" fmla="*/ 1984374 h 2044699"/>
                <a:gd name="connsiteX340" fmla="*/ 1149350 w 1263650"/>
                <a:gd name="connsiteY340" fmla="*/ 1987549 h 2044699"/>
                <a:gd name="connsiteX341" fmla="*/ 1152525 w 1263650"/>
                <a:gd name="connsiteY341" fmla="*/ 1987549 h 2044699"/>
                <a:gd name="connsiteX342" fmla="*/ 1155700 w 1263650"/>
                <a:gd name="connsiteY342" fmla="*/ 1987549 h 2044699"/>
                <a:gd name="connsiteX343" fmla="*/ 1158875 w 1263650"/>
                <a:gd name="connsiteY343" fmla="*/ 1987549 h 2044699"/>
                <a:gd name="connsiteX344" fmla="*/ 1162050 w 1263650"/>
                <a:gd name="connsiteY344" fmla="*/ 1987549 h 2044699"/>
                <a:gd name="connsiteX345" fmla="*/ 1165225 w 1263650"/>
                <a:gd name="connsiteY345" fmla="*/ 1987549 h 2044699"/>
                <a:gd name="connsiteX346" fmla="*/ 1165225 w 1263650"/>
                <a:gd name="connsiteY346" fmla="*/ 1990724 h 2044699"/>
                <a:gd name="connsiteX347" fmla="*/ 1171575 w 1263650"/>
                <a:gd name="connsiteY347" fmla="*/ 2000249 h 2044699"/>
                <a:gd name="connsiteX348" fmla="*/ 1171575 w 1263650"/>
                <a:gd name="connsiteY348" fmla="*/ 2003424 h 2044699"/>
                <a:gd name="connsiteX349" fmla="*/ 1171575 w 1263650"/>
                <a:gd name="connsiteY349" fmla="*/ 2012949 h 2044699"/>
                <a:gd name="connsiteX350" fmla="*/ 1171575 w 1263650"/>
                <a:gd name="connsiteY350" fmla="*/ 2016124 h 2044699"/>
                <a:gd name="connsiteX351" fmla="*/ 1171575 w 1263650"/>
                <a:gd name="connsiteY351" fmla="*/ 2019299 h 2044699"/>
                <a:gd name="connsiteX352" fmla="*/ 1168400 w 1263650"/>
                <a:gd name="connsiteY352" fmla="*/ 2025649 h 2044699"/>
                <a:gd name="connsiteX353" fmla="*/ 1165225 w 1263650"/>
                <a:gd name="connsiteY353" fmla="*/ 2028824 h 2044699"/>
                <a:gd name="connsiteX354" fmla="*/ 1155700 w 1263650"/>
                <a:gd name="connsiteY354" fmla="*/ 2038349 h 2044699"/>
                <a:gd name="connsiteX355" fmla="*/ 1155700 w 1263650"/>
                <a:gd name="connsiteY355" fmla="*/ 2041524 h 2044699"/>
                <a:gd name="connsiteX356" fmla="*/ 1146175 w 1263650"/>
                <a:gd name="connsiteY356" fmla="*/ 2044699 h 2044699"/>
                <a:gd name="connsiteX357" fmla="*/ 1139825 w 1263650"/>
                <a:gd name="connsiteY357" fmla="*/ 2044699 h 2044699"/>
                <a:gd name="connsiteX358" fmla="*/ 1133475 w 1263650"/>
                <a:gd name="connsiteY358" fmla="*/ 2041524 h 2044699"/>
                <a:gd name="connsiteX359" fmla="*/ 1130300 w 1263650"/>
                <a:gd name="connsiteY359" fmla="*/ 2041524 h 2044699"/>
                <a:gd name="connsiteX360" fmla="*/ 1130300 w 1263650"/>
                <a:gd name="connsiteY360" fmla="*/ 2038349 h 2044699"/>
                <a:gd name="connsiteX361" fmla="*/ 1127125 w 1263650"/>
                <a:gd name="connsiteY361" fmla="*/ 2038349 h 2044699"/>
                <a:gd name="connsiteX362" fmla="*/ 1127125 w 1263650"/>
                <a:gd name="connsiteY362" fmla="*/ 2041524 h 2044699"/>
                <a:gd name="connsiteX363" fmla="*/ 1123950 w 1263650"/>
                <a:gd name="connsiteY363" fmla="*/ 2041524 h 2044699"/>
                <a:gd name="connsiteX364" fmla="*/ 901700 w 1263650"/>
                <a:gd name="connsiteY364" fmla="*/ 2022474 h 2044699"/>
                <a:gd name="connsiteX365" fmla="*/ 739775 w 1263650"/>
                <a:gd name="connsiteY365" fmla="*/ 2009774 h 2044699"/>
                <a:gd name="connsiteX366" fmla="*/ 736600 w 1263650"/>
                <a:gd name="connsiteY366" fmla="*/ 1990724 h 2044699"/>
                <a:gd name="connsiteX367" fmla="*/ 733425 w 1263650"/>
                <a:gd name="connsiteY367" fmla="*/ 1981199 h 2044699"/>
                <a:gd name="connsiteX368" fmla="*/ 730250 w 1263650"/>
                <a:gd name="connsiteY368" fmla="*/ 1981199 h 2044699"/>
                <a:gd name="connsiteX369" fmla="*/ 730250 w 1263650"/>
                <a:gd name="connsiteY369" fmla="*/ 1978024 h 2044699"/>
                <a:gd name="connsiteX370" fmla="*/ 733425 w 1263650"/>
                <a:gd name="connsiteY370" fmla="*/ 1974849 h 2044699"/>
                <a:gd name="connsiteX371" fmla="*/ 736600 w 1263650"/>
                <a:gd name="connsiteY371" fmla="*/ 1974849 h 2044699"/>
                <a:gd name="connsiteX372" fmla="*/ 736600 w 1263650"/>
                <a:gd name="connsiteY372" fmla="*/ 1978024 h 2044699"/>
                <a:gd name="connsiteX373" fmla="*/ 736600 w 1263650"/>
                <a:gd name="connsiteY373" fmla="*/ 1981199 h 2044699"/>
                <a:gd name="connsiteX374" fmla="*/ 739775 w 1263650"/>
                <a:gd name="connsiteY374" fmla="*/ 1990724 h 2044699"/>
                <a:gd name="connsiteX375" fmla="*/ 742950 w 1263650"/>
                <a:gd name="connsiteY375" fmla="*/ 1993899 h 2044699"/>
                <a:gd name="connsiteX376" fmla="*/ 742950 w 1263650"/>
                <a:gd name="connsiteY376" fmla="*/ 2000249 h 2044699"/>
                <a:gd name="connsiteX377" fmla="*/ 746125 w 1263650"/>
                <a:gd name="connsiteY377" fmla="*/ 2000249 h 2044699"/>
                <a:gd name="connsiteX378" fmla="*/ 746125 w 1263650"/>
                <a:gd name="connsiteY378" fmla="*/ 1997074 h 2044699"/>
                <a:gd name="connsiteX379" fmla="*/ 746125 w 1263650"/>
                <a:gd name="connsiteY379" fmla="*/ 1987549 h 2044699"/>
                <a:gd name="connsiteX380" fmla="*/ 746125 w 1263650"/>
                <a:gd name="connsiteY380" fmla="*/ 1984374 h 2044699"/>
                <a:gd name="connsiteX381" fmla="*/ 746125 w 1263650"/>
                <a:gd name="connsiteY381" fmla="*/ 1981199 h 2044699"/>
                <a:gd name="connsiteX382" fmla="*/ 742950 w 1263650"/>
                <a:gd name="connsiteY382" fmla="*/ 1974849 h 2044699"/>
                <a:gd name="connsiteX383" fmla="*/ 739775 w 1263650"/>
                <a:gd name="connsiteY383" fmla="*/ 1971674 h 2044699"/>
                <a:gd name="connsiteX384" fmla="*/ 736600 w 1263650"/>
                <a:gd name="connsiteY384" fmla="*/ 1968499 h 2044699"/>
                <a:gd name="connsiteX385" fmla="*/ 733425 w 1263650"/>
                <a:gd name="connsiteY385" fmla="*/ 1971674 h 2044699"/>
                <a:gd name="connsiteX386" fmla="*/ 730250 w 1263650"/>
                <a:gd name="connsiteY386" fmla="*/ 1971674 h 2044699"/>
                <a:gd name="connsiteX387" fmla="*/ 730250 w 1263650"/>
                <a:gd name="connsiteY387" fmla="*/ 1974849 h 2044699"/>
                <a:gd name="connsiteX388" fmla="*/ 727075 w 1263650"/>
                <a:gd name="connsiteY388" fmla="*/ 1974849 h 2044699"/>
                <a:gd name="connsiteX389" fmla="*/ 723900 w 1263650"/>
                <a:gd name="connsiteY389" fmla="*/ 1971674 h 2044699"/>
                <a:gd name="connsiteX390" fmla="*/ 727075 w 1263650"/>
                <a:gd name="connsiteY390" fmla="*/ 1968499 h 2044699"/>
                <a:gd name="connsiteX391" fmla="*/ 727075 w 1263650"/>
                <a:gd name="connsiteY391" fmla="*/ 1965324 h 2044699"/>
                <a:gd name="connsiteX392" fmla="*/ 730250 w 1263650"/>
                <a:gd name="connsiteY392" fmla="*/ 1965324 h 2044699"/>
                <a:gd name="connsiteX393" fmla="*/ 730250 w 1263650"/>
                <a:gd name="connsiteY393" fmla="*/ 1962149 h 2044699"/>
                <a:gd name="connsiteX394" fmla="*/ 733425 w 1263650"/>
                <a:gd name="connsiteY394" fmla="*/ 1962149 h 2044699"/>
                <a:gd name="connsiteX395" fmla="*/ 733425 w 1263650"/>
                <a:gd name="connsiteY395" fmla="*/ 1958974 h 2044699"/>
                <a:gd name="connsiteX396" fmla="*/ 730250 w 1263650"/>
                <a:gd name="connsiteY396" fmla="*/ 1955799 h 2044699"/>
                <a:gd name="connsiteX397" fmla="*/ 730250 w 1263650"/>
                <a:gd name="connsiteY397" fmla="*/ 1958974 h 2044699"/>
                <a:gd name="connsiteX398" fmla="*/ 730250 w 1263650"/>
                <a:gd name="connsiteY398" fmla="*/ 1962149 h 2044699"/>
                <a:gd name="connsiteX399" fmla="*/ 727075 w 1263650"/>
                <a:gd name="connsiteY399" fmla="*/ 1962149 h 2044699"/>
                <a:gd name="connsiteX400" fmla="*/ 727075 w 1263650"/>
                <a:gd name="connsiteY400" fmla="*/ 1958974 h 2044699"/>
                <a:gd name="connsiteX401" fmla="*/ 723900 w 1263650"/>
                <a:gd name="connsiteY401" fmla="*/ 1955799 h 2044699"/>
                <a:gd name="connsiteX402" fmla="*/ 723900 w 1263650"/>
                <a:gd name="connsiteY402" fmla="*/ 1949449 h 2044699"/>
                <a:gd name="connsiteX403" fmla="*/ 723900 w 1263650"/>
                <a:gd name="connsiteY403" fmla="*/ 1946274 h 2044699"/>
                <a:gd name="connsiteX404" fmla="*/ 733425 w 1263650"/>
                <a:gd name="connsiteY404" fmla="*/ 1943099 h 2044699"/>
                <a:gd name="connsiteX405" fmla="*/ 733425 w 1263650"/>
                <a:gd name="connsiteY405" fmla="*/ 1917699 h 2044699"/>
                <a:gd name="connsiteX406" fmla="*/ 727075 w 1263650"/>
                <a:gd name="connsiteY406" fmla="*/ 1895474 h 2044699"/>
                <a:gd name="connsiteX407" fmla="*/ 720725 w 1263650"/>
                <a:gd name="connsiteY407" fmla="*/ 1870074 h 2044699"/>
                <a:gd name="connsiteX408" fmla="*/ 698500 w 1263650"/>
                <a:gd name="connsiteY408" fmla="*/ 1831974 h 2044699"/>
                <a:gd name="connsiteX409" fmla="*/ 695325 w 1263650"/>
                <a:gd name="connsiteY409" fmla="*/ 1828799 h 2044699"/>
                <a:gd name="connsiteX410" fmla="*/ 682625 w 1263650"/>
                <a:gd name="connsiteY410" fmla="*/ 1816099 h 2044699"/>
                <a:gd name="connsiteX411" fmla="*/ 673100 w 1263650"/>
                <a:gd name="connsiteY411" fmla="*/ 1800224 h 2044699"/>
                <a:gd name="connsiteX412" fmla="*/ 660400 w 1263650"/>
                <a:gd name="connsiteY412" fmla="*/ 1787524 h 2044699"/>
                <a:gd name="connsiteX413" fmla="*/ 660400 w 1263650"/>
                <a:gd name="connsiteY413" fmla="*/ 1784349 h 2044699"/>
                <a:gd name="connsiteX414" fmla="*/ 657225 w 1263650"/>
                <a:gd name="connsiteY414" fmla="*/ 1784349 h 2044699"/>
                <a:gd name="connsiteX415" fmla="*/ 654050 w 1263650"/>
                <a:gd name="connsiteY415" fmla="*/ 1781174 h 2044699"/>
                <a:gd name="connsiteX416" fmla="*/ 654050 w 1263650"/>
                <a:gd name="connsiteY416" fmla="*/ 1784349 h 2044699"/>
                <a:gd name="connsiteX417" fmla="*/ 641350 w 1263650"/>
                <a:gd name="connsiteY417" fmla="*/ 1771649 h 2044699"/>
                <a:gd name="connsiteX418" fmla="*/ 635000 w 1263650"/>
                <a:gd name="connsiteY418" fmla="*/ 1758949 h 2044699"/>
                <a:gd name="connsiteX419" fmla="*/ 628650 w 1263650"/>
                <a:gd name="connsiteY419" fmla="*/ 1752599 h 2044699"/>
                <a:gd name="connsiteX420" fmla="*/ 622300 w 1263650"/>
                <a:gd name="connsiteY420" fmla="*/ 1746249 h 2044699"/>
                <a:gd name="connsiteX421" fmla="*/ 615950 w 1263650"/>
                <a:gd name="connsiteY421" fmla="*/ 1749424 h 2044699"/>
                <a:gd name="connsiteX422" fmla="*/ 615950 w 1263650"/>
                <a:gd name="connsiteY422" fmla="*/ 1746249 h 2044699"/>
                <a:gd name="connsiteX423" fmla="*/ 615950 w 1263650"/>
                <a:gd name="connsiteY423" fmla="*/ 1743074 h 2044699"/>
                <a:gd name="connsiteX424" fmla="*/ 612775 w 1263650"/>
                <a:gd name="connsiteY424" fmla="*/ 1743074 h 2044699"/>
                <a:gd name="connsiteX425" fmla="*/ 609600 w 1263650"/>
                <a:gd name="connsiteY425" fmla="*/ 1743074 h 2044699"/>
                <a:gd name="connsiteX426" fmla="*/ 606425 w 1263650"/>
                <a:gd name="connsiteY426" fmla="*/ 1743074 h 2044699"/>
                <a:gd name="connsiteX427" fmla="*/ 606425 w 1263650"/>
                <a:gd name="connsiteY427" fmla="*/ 1746249 h 2044699"/>
                <a:gd name="connsiteX428" fmla="*/ 603250 w 1263650"/>
                <a:gd name="connsiteY428" fmla="*/ 1752599 h 2044699"/>
                <a:gd name="connsiteX429" fmla="*/ 603250 w 1263650"/>
                <a:gd name="connsiteY429" fmla="*/ 1755774 h 2044699"/>
                <a:gd name="connsiteX430" fmla="*/ 600075 w 1263650"/>
                <a:gd name="connsiteY430" fmla="*/ 1755774 h 2044699"/>
                <a:gd name="connsiteX431" fmla="*/ 593725 w 1263650"/>
                <a:gd name="connsiteY431" fmla="*/ 1749424 h 2044699"/>
                <a:gd name="connsiteX432" fmla="*/ 593725 w 1263650"/>
                <a:gd name="connsiteY432" fmla="*/ 1746249 h 2044699"/>
                <a:gd name="connsiteX433" fmla="*/ 584200 w 1263650"/>
                <a:gd name="connsiteY433" fmla="*/ 1743074 h 2044699"/>
                <a:gd name="connsiteX434" fmla="*/ 581025 w 1263650"/>
                <a:gd name="connsiteY434" fmla="*/ 1739899 h 2044699"/>
                <a:gd name="connsiteX435" fmla="*/ 581025 w 1263650"/>
                <a:gd name="connsiteY435" fmla="*/ 1736724 h 2044699"/>
                <a:gd name="connsiteX436" fmla="*/ 587375 w 1263650"/>
                <a:gd name="connsiteY436" fmla="*/ 1736724 h 2044699"/>
                <a:gd name="connsiteX437" fmla="*/ 590550 w 1263650"/>
                <a:gd name="connsiteY437" fmla="*/ 1730374 h 2044699"/>
                <a:gd name="connsiteX438" fmla="*/ 590550 w 1263650"/>
                <a:gd name="connsiteY438" fmla="*/ 1724024 h 2044699"/>
                <a:gd name="connsiteX439" fmla="*/ 587375 w 1263650"/>
                <a:gd name="connsiteY439" fmla="*/ 1704974 h 2044699"/>
                <a:gd name="connsiteX440" fmla="*/ 581025 w 1263650"/>
                <a:gd name="connsiteY440" fmla="*/ 1689099 h 2044699"/>
                <a:gd name="connsiteX441" fmla="*/ 574675 w 1263650"/>
                <a:gd name="connsiteY441" fmla="*/ 1682749 h 2044699"/>
                <a:gd name="connsiteX442" fmla="*/ 555625 w 1263650"/>
                <a:gd name="connsiteY442" fmla="*/ 1679574 h 2044699"/>
                <a:gd name="connsiteX443" fmla="*/ 536575 w 1263650"/>
                <a:gd name="connsiteY443" fmla="*/ 1679574 h 2044699"/>
                <a:gd name="connsiteX444" fmla="*/ 533400 w 1263650"/>
                <a:gd name="connsiteY444" fmla="*/ 1682749 h 2044699"/>
                <a:gd name="connsiteX445" fmla="*/ 527050 w 1263650"/>
                <a:gd name="connsiteY445" fmla="*/ 1676399 h 2044699"/>
                <a:gd name="connsiteX446" fmla="*/ 514350 w 1263650"/>
                <a:gd name="connsiteY446" fmla="*/ 1670049 h 2044699"/>
                <a:gd name="connsiteX447" fmla="*/ 511175 w 1263650"/>
                <a:gd name="connsiteY447" fmla="*/ 1670049 h 2044699"/>
                <a:gd name="connsiteX448" fmla="*/ 492125 w 1263650"/>
                <a:gd name="connsiteY448" fmla="*/ 1654174 h 2044699"/>
                <a:gd name="connsiteX449" fmla="*/ 485775 w 1263650"/>
                <a:gd name="connsiteY449" fmla="*/ 1654174 h 2044699"/>
                <a:gd name="connsiteX450" fmla="*/ 479425 w 1263650"/>
                <a:gd name="connsiteY450" fmla="*/ 1641474 h 2044699"/>
                <a:gd name="connsiteX451" fmla="*/ 476250 w 1263650"/>
                <a:gd name="connsiteY451" fmla="*/ 1641474 h 2044699"/>
                <a:gd name="connsiteX452" fmla="*/ 473075 w 1263650"/>
                <a:gd name="connsiteY452" fmla="*/ 1638299 h 2044699"/>
                <a:gd name="connsiteX453" fmla="*/ 473075 w 1263650"/>
                <a:gd name="connsiteY453" fmla="*/ 1631949 h 2044699"/>
                <a:gd name="connsiteX454" fmla="*/ 473075 w 1263650"/>
                <a:gd name="connsiteY454" fmla="*/ 1625599 h 2044699"/>
                <a:gd name="connsiteX455" fmla="*/ 473075 w 1263650"/>
                <a:gd name="connsiteY455" fmla="*/ 1622424 h 2044699"/>
                <a:gd name="connsiteX456" fmla="*/ 473075 w 1263650"/>
                <a:gd name="connsiteY456" fmla="*/ 1619249 h 2044699"/>
                <a:gd name="connsiteX457" fmla="*/ 473075 w 1263650"/>
                <a:gd name="connsiteY457" fmla="*/ 1616074 h 2044699"/>
                <a:gd name="connsiteX458" fmla="*/ 469900 w 1263650"/>
                <a:gd name="connsiteY458" fmla="*/ 1616074 h 2044699"/>
                <a:gd name="connsiteX459" fmla="*/ 463550 w 1263650"/>
                <a:gd name="connsiteY459" fmla="*/ 1612899 h 2044699"/>
                <a:gd name="connsiteX460" fmla="*/ 460375 w 1263650"/>
                <a:gd name="connsiteY460" fmla="*/ 1609724 h 2044699"/>
                <a:gd name="connsiteX461" fmla="*/ 460375 w 1263650"/>
                <a:gd name="connsiteY461" fmla="*/ 1606549 h 2044699"/>
                <a:gd name="connsiteX462" fmla="*/ 457200 w 1263650"/>
                <a:gd name="connsiteY462" fmla="*/ 1603374 h 2044699"/>
                <a:gd name="connsiteX463" fmla="*/ 450850 w 1263650"/>
                <a:gd name="connsiteY463" fmla="*/ 1597024 h 2044699"/>
                <a:gd name="connsiteX464" fmla="*/ 447675 w 1263650"/>
                <a:gd name="connsiteY464" fmla="*/ 1593849 h 2044699"/>
                <a:gd name="connsiteX465" fmla="*/ 444500 w 1263650"/>
                <a:gd name="connsiteY465" fmla="*/ 1590674 h 2044699"/>
                <a:gd name="connsiteX466" fmla="*/ 434975 w 1263650"/>
                <a:gd name="connsiteY466" fmla="*/ 1581149 h 2044699"/>
                <a:gd name="connsiteX467" fmla="*/ 422275 w 1263650"/>
                <a:gd name="connsiteY467" fmla="*/ 1577974 h 2044699"/>
                <a:gd name="connsiteX468" fmla="*/ 409575 w 1263650"/>
                <a:gd name="connsiteY468" fmla="*/ 1577974 h 2044699"/>
                <a:gd name="connsiteX469" fmla="*/ 396875 w 1263650"/>
                <a:gd name="connsiteY469" fmla="*/ 1571624 h 2044699"/>
                <a:gd name="connsiteX470" fmla="*/ 384175 w 1263650"/>
                <a:gd name="connsiteY470" fmla="*/ 1568449 h 2044699"/>
                <a:gd name="connsiteX471" fmla="*/ 374650 w 1263650"/>
                <a:gd name="connsiteY471" fmla="*/ 1562099 h 2044699"/>
                <a:gd name="connsiteX472" fmla="*/ 368300 w 1263650"/>
                <a:gd name="connsiteY472" fmla="*/ 1555749 h 2044699"/>
                <a:gd name="connsiteX473" fmla="*/ 355600 w 1263650"/>
                <a:gd name="connsiteY473" fmla="*/ 1555749 h 2044699"/>
                <a:gd name="connsiteX474" fmla="*/ 346075 w 1263650"/>
                <a:gd name="connsiteY474" fmla="*/ 1549399 h 2044699"/>
                <a:gd name="connsiteX475" fmla="*/ 336550 w 1263650"/>
                <a:gd name="connsiteY475" fmla="*/ 1549399 h 2044699"/>
                <a:gd name="connsiteX476" fmla="*/ 330200 w 1263650"/>
                <a:gd name="connsiteY476" fmla="*/ 1546224 h 2044699"/>
                <a:gd name="connsiteX477" fmla="*/ 323850 w 1263650"/>
                <a:gd name="connsiteY477" fmla="*/ 1546224 h 2044699"/>
                <a:gd name="connsiteX478" fmla="*/ 307975 w 1263650"/>
                <a:gd name="connsiteY478" fmla="*/ 1546224 h 2044699"/>
                <a:gd name="connsiteX479" fmla="*/ 298450 w 1263650"/>
                <a:gd name="connsiteY479" fmla="*/ 1546224 h 2044699"/>
                <a:gd name="connsiteX480" fmla="*/ 295275 w 1263650"/>
                <a:gd name="connsiteY480" fmla="*/ 1543049 h 2044699"/>
                <a:gd name="connsiteX481" fmla="*/ 292100 w 1263650"/>
                <a:gd name="connsiteY481" fmla="*/ 1527174 h 2044699"/>
                <a:gd name="connsiteX482" fmla="*/ 288925 w 1263650"/>
                <a:gd name="connsiteY482" fmla="*/ 1520824 h 2044699"/>
                <a:gd name="connsiteX483" fmla="*/ 282575 w 1263650"/>
                <a:gd name="connsiteY483" fmla="*/ 1517649 h 2044699"/>
                <a:gd name="connsiteX484" fmla="*/ 279400 w 1263650"/>
                <a:gd name="connsiteY484" fmla="*/ 1517649 h 2044699"/>
                <a:gd name="connsiteX485" fmla="*/ 276225 w 1263650"/>
                <a:gd name="connsiteY485" fmla="*/ 1517649 h 2044699"/>
                <a:gd name="connsiteX486" fmla="*/ 276225 w 1263650"/>
                <a:gd name="connsiteY486" fmla="*/ 1514474 h 2044699"/>
                <a:gd name="connsiteX487" fmla="*/ 276225 w 1263650"/>
                <a:gd name="connsiteY487" fmla="*/ 1511299 h 2044699"/>
                <a:gd name="connsiteX488" fmla="*/ 276225 w 1263650"/>
                <a:gd name="connsiteY488" fmla="*/ 1508124 h 2044699"/>
                <a:gd name="connsiteX489" fmla="*/ 279400 w 1263650"/>
                <a:gd name="connsiteY489" fmla="*/ 1501774 h 2044699"/>
                <a:gd name="connsiteX490" fmla="*/ 285750 w 1263650"/>
                <a:gd name="connsiteY490" fmla="*/ 1492249 h 2044699"/>
                <a:gd name="connsiteX491" fmla="*/ 285750 w 1263650"/>
                <a:gd name="connsiteY491" fmla="*/ 1485899 h 2044699"/>
                <a:gd name="connsiteX492" fmla="*/ 285750 w 1263650"/>
                <a:gd name="connsiteY492" fmla="*/ 1479549 h 2044699"/>
                <a:gd name="connsiteX493" fmla="*/ 288925 w 1263650"/>
                <a:gd name="connsiteY493" fmla="*/ 1470024 h 2044699"/>
                <a:gd name="connsiteX494" fmla="*/ 292100 w 1263650"/>
                <a:gd name="connsiteY494" fmla="*/ 1463674 h 2044699"/>
                <a:gd name="connsiteX495" fmla="*/ 288925 w 1263650"/>
                <a:gd name="connsiteY495" fmla="*/ 1457324 h 2044699"/>
                <a:gd name="connsiteX496" fmla="*/ 285750 w 1263650"/>
                <a:gd name="connsiteY496" fmla="*/ 1450974 h 2044699"/>
                <a:gd name="connsiteX497" fmla="*/ 285750 w 1263650"/>
                <a:gd name="connsiteY497" fmla="*/ 1444624 h 2044699"/>
                <a:gd name="connsiteX498" fmla="*/ 292100 w 1263650"/>
                <a:gd name="connsiteY498" fmla="*/ 1438274 h 2044699"/>
                <a:gd name="connsiteX499" fmla="*/ 292100 w 1263650"/>
                <a:gd name="connsiteY499" fmla="*/ 1435099 h 2044699"/>
                <a:gd name="connsiteX500" fmla="*/ 295275 w 1263650"/>
                <a:gd name="connsiteY500" fmla="*/ 1428749 h 2044699"/>
                <a:gd name="connsiteX501" fmla="*/ 301625 w 1263650"/>
                <a:gd name="connsiteY501" fmla="*/ 1422399 h 2044699"/>
                <a:gd name="connsiteX502" fmla="*/ 301625 w 1263650"/>
                <a:gd name="connsiteY502" fmla="*/ 1419224 h 2044699"/>
                <a:gd name="connsiteX503" fmla="*/ 301625 w 1263650"/>
                <a:gd name="connsiteY503" fmla="*/ 1416049 h 2044699"/>
                <a:gd name="connsiteX504" fmla="*/ 301625 w 1263650"/>
                <a:gd name="connsiteY504" fmla="*/ 1406524 h 2044699"/>
                <a:gd name="connsiteX505" fmla="*/ 288925 w 1263650"/>
                <a:gd name="connsiteY505" fmla="*/ 1396999 h 2044699"/>
                <a:gd name="connsiteX506" fmla="*/ 285750 w 1263650"/>
                <a:gd name="connsiteY506" fmla="*/ 1400174 h 2044699"/>
                <a:gd name="connsiteX507" fmla="*/ 269875 w 1263650"/>
                <a:gd name="connsiteY507" fmla="*/ 1387474 h 2044699"/>
                <a:gd name="connsiteX508" fmla="*/ 269875 w 1263650"/>
                <a:gd name="connsiteY508" fmla="*/ 1377949 h 2044699"/>
                <a:gd name="connsiteX509" fmla="*/ 273050 w 1263650"/>
                <a:gd name="connsiteY509" fmla="*/ 1371599 h 2044699"/>
                <a:gd name="connsiteX510" fmla="*/ 276225 w 1263650"/>
                <a:gd name="connsiteY510" fmla="*/ 1368424 h 2044699"/>
                <a:gd name="connsiteX511" fmla="*/ 282575 w 1263650"/>
                <a:gd name="connsiteY511" fmla="*/ 1365249 h 2044699"/>
                <a:gd name="connsiteX512" fmla="*/ 282575 w 1263650"/>
                <a:gd name="connsiteY512" fmla="*/ 1362074 h 2044699"/>
                <a:gd name="connsiteX513" fmla="*/ 282575 w 1263650"/>
                <a:gd name="connsiteY513" fmla="*/ 1355724 h 2044699"/>
                <a:gd name="connsiteX514" fmla="*/ 279400 w 1263650"/>
                <a:gd name="connsiteY514" fmla="*/ 1349374 h 2044699"/>
                <a:gd name="connsiteX515" fmla="*/ 279400 w 1263650"/>
                <a:gd name="connsiteY515" fmla="*/ 1346199 h 2044699"/>
                <a:gd name="connsiteX516" fmla="*/ 269875 w 1263650"/>
                <a:gd name="connsiteY516" fmla="*/ 1343024 h 2044699"/>
                <a:gd name="connsiteX517" fmla="*/ 260350 w 1263650"/>
                <a:gd name="connsiteY517" fmla="*/ 1336674 h 2044699"/>
                <a:gd name="connsiteX518" fmla="*/ 254000 w 1263650"/>
                <a:gd name="connsiteY518" fmla="*/ 1327149 h 2044699"/>
                <a:gd name="connsiteX519" fmla="*/ 250825 w 1263650"/>
                <a:gd name="connsiteY519" fmla="*/ 1317624 h 2044699"/>
                <a:gd name="connsiteX520" fmla="*/ 247650 w 1263650"/>
                <a:gd name="connsiteY520" fmla="*/ 1308099 h 2044699"/>
                <a:gd name="connsiteX521" fmla="*/ 244475 w 1263650"/>
                <a:gd name="connsiteY521" fmla="*/ 1298574 h 2044699"/>
                <a:gd name="connsiteX522" fmla="*/ 238125 w 1263650"/>
                <a:gd name="connsiteY522" fmla="*/ 1295399 h 2044699"/>
                <a:gd name="connsiteX523" fmla="*/ 228600 w 1263650"/>
                <a:gd name="connsiteY523" fmla="*/ 1289049 h 2044699"/>
                <a:gd name="connsiteX524" fmla="*/ 225425 w 1263650"/>
                <a:gd name="connsiteY524" fmla="*/ 1282699 h 2044699"/>
                <a:gd name="connsiteX525" fmla="*/ 225425 w 1263650"/>
                <a:gd name="connsiteY525" fmla="*/ 1273174 h 2044699"/>
                <a:gd name="connsiteX526" fmla="*/ 228600 w 1263650"/>
                <a:gd name="connsiteY526" fmla="*/ 1269999 h 2044699"/>
                <a:gd name="connsiteX527" fmla="*/ 228600 w 1263650"/>
                <a:gd name="connsiteY527" fmla="*/ 1266824 h 2044699"/>
                <a:gd name="connsiteX528" fmla="*/ 225425 w 1263650"/>
                <a:gd name="connsiteY528" fmla="*/ 1263649 h 2044699"/>
                <a:gd name="connsiteX529" fmla="*/ 225425 w 1263650"/>
                <a:gd name="connsiteY529" fmla="*/ 1260474 h 2044699"/>
                <a:gd name="connsiteX530" fmla="*/ 212725 w 1263650"/>
                <a:gd name="connsiteY530" fmla="*/ 1244599 h 2044699"/>
                <a:gd name="connsiteX531" fmla="*/ 209550 w 1263650"/>
                <a:gd name="connsiteY531" fmla="*/ 1219199 h 2044699"/>
                <a:gd name="connsiteX532" fmla="*/ 200025 w 1263650"/>
                <a:gd name="connsiteY532" fmla="*/ 1212849 h 2044699"/>
                <a:gd name="connsiteX533" fmla="*/ 196850 w 1263650"/>
                <a:gd name="connsiteY533" fmla="*/ 1193799 h 2044699"/>
                <a:gd name="connsiteX534" fmla="*/ 187325 w 1263650"/>
                <a:gd name="connsiteY534" fmla="*/ 1177924 h 2044699"/>
                <a:gd name="connsiteX535" fmla="*/ 187325 w 1263650"/>
                <a:gd name="connsiteY535" fmla="*/ 1171574 h 2044699"/>
                <a:gd name="connsiteX536" fmla="*/ 177800 w 1263650"/>
                <a:gd name="connsiteY536" fmla="*/ 1162049 h 2044699"/>
                <a:gd name="connsiteX537" fmla="*/ 171450 w 1263650"/>
                <a:gd name="connsiteY537" fmla="*/ 1162049 h 2044699"/>
                <a:gd name="connsiteX538" fmla="*/ 171450 w 1263650"/>
                <a:gd name="connsiteY538" fmla="*/ 1158874 h 2044699"/>
                <a:gd name="connsiteX539" fmla="*/ 171450 w 1263650"/>
                <a:gd name="connsiteY539" fmla="*/ 1152524 h 2044699"/>
                <a:gd name="connsiteX540" fmla="*/ 165100 w 1263650"/>
                <a:gd name="connsiteY540" fmla="*/ 1146174 h 2044699"/>
                <a:gd name="connsiteX541" fmla="*/ 165100 w 1263650"/>
                <a:gd name="connsiteY541" fmla="*/ 1142999 h 2044699"/>
                <a:gd name="connsiteX542" fmla="*/ 165100 w 1263650"/>
                <a:gd name="connsiteY542" fmla="*/ 1136649 h 2044699"/>
                <a:gd name="connsiteX543" fmla="*/ 168275 w 1263650"/>
                <a:gd name="connsiteY543" fmla="*/ 1133474 h 2044699"/>
                <a:gd name="connsiteX544" fmla="*/ 168275 w 1263650"/>
                <a:gd name="connsiteY544" fmla="*/ 1130299 h 2044699"/>
                <a:gd name="connsiteX545" fmla="*/ 168275 w 1263650"/>
                <a:gd name="connsiteY545" fmla="*/ 1117599 h 2044699"/>
                <a:gd name="connsiteX546" fmla="*/ 168275 w 1263650"/>
                <a:gd name="connsiteY546" fmla="*/ 1104899 h 2044699"/>
                <a:gd name="connsiteX547" fmla="*/ 171450 w 1263650"/>
                <a:gd name="connsiteY547" fmla="*/ 1101724 h 2044699"/>
                <a:gd name="connsiteX548" fmla="*/ 171450 w 1263650"/>
                <a:gd name="connsiteY548" fmla="*/ 1098549 h 2044699"/>
                <a:gd name="connsiteX549" fmla="*/ 168275 w 1263650"/>
                <a:gd name="connsiteY549" fmla="*/ 1092199 h 2044699"/>
                <a:gd name="connsiteX550" fmla="*/ 165100 w 1263650"/>
                <a:gd name="connsiteY550" fmla="*/ 1092199 h 2044699"/>
                <a:gd name="connsiteX551" fmla="*/ 168275 w 1263650"/>
                <a:gd name="connsiteY551" fmla="*/ 1089024 h 2044699"/>
                <a:gd name="connsiteX552" fmla="*/ 171450 w 1263650"/>
                <a:gd name="connsiteY552" fmla="*/ 1085849 h 2044699"/>
                <a:gd name="connsiteX553" fmla="*/ 174625 w 1263650"/>
                <a:gd name="connsiteY553" fmla="*/ 1082674 h 2044699"/>
                <a:gd name="connsiteX554" fmla="*/ 177800 w 1263650"/>
                <a:gd name="connsiteY554" fmla="*/ 1082674 h 2044699"/>
                <a:gd name="connsiteX555" fmla="*/ 180975 w 1263650"/>
                <a:gd name="connsiteY555" fmla="*/ 1089024 h 2044699"/>
                <a:gd name="connsiteX556" fmla="*/ 184150 w 1263650"/>
                <a:gd name="connsiteY556" fmla="*/ 1089024 h 2044699"/>
                <a:gd name="connsiteX557" fmla="*/ 190500 w 1263650"/>
                <a:gd name="connsiteY557" fmla="*/ 1085849 h 2044699"/>
                <a:gd name="connsiteX558" fmla="*/ 200025 w 1263650"/>
                <a:gd name="connsiteY558" fmla="*/ 1066799 h 2044699"/>
                <a:gd name="connsiteX559" fmla="*/ 200025 w 1263650"/>
                <a:gd name="connsiteY559" fmla="*/ 1073149 h 2044699"/>
                <a:gd name="connsiteX560" fmla="*/ 203200 w 1263650"/>
                <a:gd name="connsiteY560" fmla="*/ 1073149 h 2044699"/>
                <a:gd name="connsiteX561" fmla="*/ 203200 w 1263650"/>
                <a:gd name="connsiteY561" fmla="*/ 1066799 h 2044699"/>
                <a:gd name="connsiteX562" fmla="*/ 200025 w 1263650"/>
                <a:gd name="connsiteY562" fmla="*/ 1066799 h 2044699"/>
                <a:gd name="connsiteX563" fmla="*/ 200025 w 1263650"/>
                <a:gd name="connsiteY563" fmla="*/ 1063624 h 2044699"/>
                <a:gd name="connsiteX564" fmla="*/ 203200 w 1263650"/>
                <a:gd name="connsiteY564" fmla="*/ 1054099 h 2044699"/>
                <a:gd name="connsiteX565" fmla="*/ 203200 w 1263650"/>
                <a:gd name="connsiteY565" fmla="*/ 1044574 h 2044699"/>
                <a:gd name="connsiteX566" fmla="*/ 203200 w 1263650"/>
                <a:gd name="connsiteY566" fmla="*/ 1041400 h 2044699"/>
                <a:gd name="connsiteX567" fmla="*/ 200025 w 1263650"/>
                <a:gd name="connsiteY567" fmla="*/ 1031875 h 2044699"/>
                <a:gd name="connsiteX568" fmla="*/ 196850 w 1263650"/>
                <a:gd name="connsiteY568" fmla="*/ 1025525 h 2044699"/>
                <a:gd name="connsiteX569" fmla="*/ 190500 w 1263650"/>
                <a:gd name="connsiteY569" fmla="*/ 1019175 h 2044699"/>
                <a:gd name="connsiteX570" fmla="*/ 187325 w 1263650"/>
                <a:gd name="connsiteY570" fmla="*/ 1019175 h 2044699"/>
                <a:gd name="connsiteX571" fmla="*/ 184150 w 1263650"/>
                <a:gd name="connsiteY571" fmla="*/ 1022350 h 2044699"/>
                <a:gd name="connsiteX572" fmla="*/ 180975 w 1263650"/>
                <a:gd name="connsiteY572" fmla="*/ 1022350 h 2044699"/>
                <a:gd name="connsiteX573" fmla="*/ 180975 w 1263650"/>
                <a:gd name="connsiteY573" fmla="*/ 1019175 h 2044699"/>
                <a:gd name="connsiteX574" fmla="*/ 174625 w 1263650"/>
                <a:gd name="connsiteY574" fmla="*/ 1019175 h 2044699"/>
                <a:gd name="connsiteX575" fmla="*/ 171450 w 1263650"/>
                <a:gd name="connsiteY575" fmla="*/ 1019175 h 2044699"/>
                <a:gd name="connsiteX576" fmla="*/ 161925 w 1263650"/>
                <a:gd name="connsiteY576" fmla="*/ 1016000 h 2044699"/>
                <a:gd name="connsiteX577" fmla="*/ 155575 w 1263650"/>
                <a:gd name="connsiteY577" fmla="*/ 1009650 h 2044699"/>
                <a:gd name="connsiteX578" fmla="*/ 149225 w 1263650"/>
                <a:gd name="connsiteY578" fmla="*/ 996950 h 2044699"/>
                <a:gd name="connsiteX579" fmla="*/ 146050 w 1263650"/>
                <a:gd name="connsiteY579" fmla="*/ 984250 h 2044699"/>
                <a:gd name="connsiteX580" fmla="*/ 142875 w 1263650"/>
                <a:gd name="connsiteY580" fmla="*/ 981075 h 2044699"/>
                <a:gd name="connsiteX581" fmla="*/ 139700 w 1263650"/>
                <a:gd name="connsiteY581" fmla="*/ 977900 h 2044699"/>
                <a:gd name="connsiteX582" fmla="*/ 136525 w 1263650"/>
                <a:gd name="connsiteY582" fmla="*/ 968375 h 2044699"/>
                <a:gd name="connsiteX583" fmla="*/ 130175 w 1263650"/>
                <a:gd name="connsiteY583" fmla="*/ 962025 h 2044699"/>
                <a:gd name="connsiteX584" fmla="*/ 130175 w 1263650"/>
                <a:gd name="connsiteY584" fmla="*/ 952500 h 2044699"/>
                <a:gd name="connsiteX585" fmla="*/ 139700 w 1263650"/>
                <a:gd name="connsiteY585" fmla="*/ 933450 h 2044699"/>
                <a:gd name="connsiteX586" fmla="*/ 136525 w 1263650"/>
                <a:gd name="connsiteY586" fmla="*/ 908050 h 2044699"/>
                <a:gd name="connsiteX587" fmla="*/ 133350 w 1263650"/>
                <a:gd name="connsiteY587" fmla="*/ 901700 h 2044699"/>
                <a:gd name="connsiteX588" fmla="*/ 130175 w 1263650"/>
                <a:gd name="connsiteY588" fmla="*/ 901700 h 2044699"/>
                <a:gd name="connsiteX589" fmla="*/ 130175 w 1263650"/>
                <a:gd name="connsiteY589" fmla="*/ 895350 h 2044699"/>
                <a:gd name="connsiteX590" fmla="*/ 133350 w 1263650"/>
                <a:gd name="connsiteY590" fmla="*/ 882650 h 2044699"/>
                <a:gd name="connsiteX591" fmla="*/ 136525 w 1263650"/>
                <a:gd name="connsiteY591" fmla="*/ 882650 h 2044699"/>
                <a:gd name="connsiteX592" fmla="*/ 139700 w 1263650"/>
                <a:gd name="connsiteY592" fmla="*/ 876300 h 2044699"/>
                <a:gd name="connsiteX593" fmla="*/ 139700 w 1263650"/>
                <a:gd name="connsiteY593" fmla="*/ 863600 h 2044699"/>
                <a:gd name="connsiteX594" fmla="*/ 142875 w 1263650"/>
                <a:gd name="connsiteY594" fmla="*/ 847725 h 2044699"/>
                <a:gd name="connsiteX595" fmla="*/ 146050 w 1263650"/>
                <a:gd name="connsiteY595" fmla="*/ 847725 h 2044699"/>
                <a:gd name="connsiteX596" fmla="*/ 149225 w 1263650"/>
                <a:gd name="connsiteY596" fmla="*/ 844550 h 2044699"/>
                <a:gd name="connsiteX597" fmla="*/ 161925 w 1263650"/>
                <a:gd name="connsiteY597" fmla="*/ 847725 h 2044699"/>
                <a:gd name="connsiteX598" fmla="*/ 158750 w 1263650"/>
                <a:gd name="connsiteY598" fmla="*/ 860425 h 2044699"/>
                <a:gd name="connsiteX599" fmla="*/ 158750 w 1263650"/>
                <a:gd name="connsiteY599" fmla="*/ 863600 h 2044699"/>
                <a:gd name="connsiteX600" fmla="*/ 158750 w 1263650"/>
                <a:gd name="connsiteY600" fmla="*/ 866775 h 2044699"/>
                <a:gd name="connsiteX601" fmla="*/ 155575 w 1263650"/>
                <a:gd name="connsiteY601" fmla="*/ 876300 h 2044699"/>
                <a:gd name="connsiteX602" fmla="*/ 155575 w 1263650"/>
                <a:gd name="connsiteY602" fmla="*/ 879475 h 2044699"/>
                <a:gd name="connsiteX603" fmla="*/ 155575 w 1263650"/>
                <a:gd name="connsiteY603" fmla="*/ 885825 h 2044699"/>
                <a:gd name="connsiteX604" fmla="*/ 161925 w 1263650"/>
                <a:gd name="connsiteY604" fmla="*/ 895350 h 2044699"/>
                <a:gd name="connsiteX605" fmla="*/ 168275 w 1263650"/>
                <a:gd name="connsiteY605" fmla="*/ 895350 h 2044699"/>
                <a:gd name="connsiteX606" fmla="*/ 168275 w 1263650"/>
                <a:gd name="connsiteY606" fmla="*/ 901700 h 2044699"/>
                <a:gd name="connsiteX607" fmla="*/ 174625 w 1263650"/>
                <a:gd name="connsiteY607" fmla="*/ 904875 h 2044699"/>
                <a:gd name="connsiteX608" fmla="*/ 177800 w 1263650"/>
                <a:gd name="connsiteY608" fmla="*/ 908050 h 2044699"/>
                <a:gd name="connsiteX609" fmla="*/ 180975 w 1263650"/>
                <a:gd name="connsiteY609" fmla="*/ 914400 h 2044699"/>
                <a:gd name="connsiteX610" fmla="*/ 184150 w 1263650"/>
                <a:gd name="connsiteY610" fmla="*/ 914400 h 2044699"/>
                <a:gd name="connsiteX611" fmla="*/ 184150 w 1263650"/>
                <a:gd name="connsiteY611" fmla="*/ 920750 h 2044699"/>
                <a:gd name="connsiteX612" fmla="*/ 187325 w 1263650"/>
                <a:gd name="connsiteY612" fmla="*/ 923925 h 2044699"/>
                <a:gd name="connsiteX613" fmla="*/ 190500 w 1263650"/>
                <a:gd name="connsiteY613" fmla="*/ 927100 h 2044699"/>
                <a:gd name="connsiteX614" fmla="*/ 196850 w 1263650"/>
                <a:gd name="connsiteY614" fmla="*/ 927100 h 2044699"/>
                <a:gd name="connsiteX615" fmla="*/ 200025 w 1263650"/>
                <a:gd name="connsiteY615" fmla="*/ 930275 h 2044699"/>
                <a:gd name="connsiteX616" fmla="*/ 202410 w 1263650"/>
                <a:gd name="connsiteY616" fmla="*/ 927890 h 2044699"/>
                <a:gd name="connsiteX617" fmla="*/ 202410 w 1263650"/>
                <a:gd name="connsiteY617" fmla="*/ 926309 h 2044699"/>
                <a:gd name="connsiteX618" fmla="*/ 200026 w 1263650"/>
                <a:gd name="connsiteY618" fmla="*/ 923925 h 2044699"/>
                <a:gd name="connsiteX619" fmla="*/ 196851 w 1263650"/>
                <a:gd name="connsiteY619" fmla="*/ 920750 h 2044699"/>
                <a:gd name="connsiteX620" fmla="*/ 193676 w 1263650"/>
                <a:gd name="connsiteY620" fmla="*/ 917575 h 2044699"/>
                <a:gd name="connsiteX621" fmla="*/ 193676 w 1263650"/>
                <a:gd name="connsiteY621" fmla="*/ 914400 h 2044699"/>
                <a:gd name="connsiteX622" fmla="*/ 190501 w 1263650"/>
                <a:gd name="connsiteY622" fmla="*/ 914400 h 2044699"/>
                <a:gd name="connsiteX623" fmla="*/ 187326 w 1263650"/>
                <a:gd name="connsiteY623" fmla="*/ 904875 h 2044699"/>
                <a:gd name="connsiteX624" fmla="*/ 187326 w 1263650"/>
                <a:gd name="connsiteY624" fmla="*/ 898525 h 2044699"/>
                <a:gd name="connsiteX625" fmla="*/ 187326 w 1263650"/>
                <a:gd name="connsiteY625" fmla="*/ 889000 h 2044699"/>
                <a:gd name="connsiteX626" fmla="*/ 187326 w 1263650"/>
                <a:gd name="connsiteY626" fmla="*/ 882650 h 2044699"/>
                <a:gd name="connsiteX627" fmla="*/ 187326 w 1263650"/>
                <a:gd name="connsiteY627" fmla="*/ 876300 h 2044699"/>
                <a:gd name="connsiteX628" fmla="*/ 184151 w 1263650"/>
                <a:gd name="connsiteY628" fmla="*/ 873125 h 2044699"/>
                <a:gd name="connsiteX629" fmla="*/ 180976 w 1263650"/>
                <a:gd name="connsiteY629" fmla="*/ 869950 h 2044699"/>
                <a:gd name="connsiteX630" fmla="*/ 177801 w 1263650"/>
                <a:gd name="connsiteY630" fmla="*/ 866775 h 2044699"/>
                <a:gd name="connsiteX631" fmla="*/ 180976 w 1263650"/>
                <a:gd name="connsiteY631" fmla="*/ 866775 h 2044699"/>
                <a:gd name="connsiteX632" fmla="*/ 184151 w 1263650"/>
                <a:gd name="connsiteY632" fmla="*/ 866775 h 2044699"/>
                <a:gd name="connsiteX633" fmla="*/ 184151 w 1263650"/>
                <a:gd name="connsiteY633" fmla="*/ 863600 h 2044699"/>
                <a:gd name="connsiteX634" fmla="*/ 174626 w 1263650"/>
                <a:gd name="connsiteY634" fmla="*/ 860425 h 2044699"/>
                <a:gd name="connsiteX635" fmla="*/ 168276 w 1263650"/>
                <a:gd name="connsiteY635" fmla="*/ 854075 h 2044699"/>
                <a:gd name="connsiteX636" fmla="*/ 168276 w 1263650"/>
                <a:gd name="connsiteY636" fmla="*/ 850900 h 2044699"/>
                <a:gd name="connsiteX637" fmla="*/ 171451 w 1263650"/>
                <a:gd name="connsiteY637" fmla="*/ 847725 h 2044699"/>
                <a:gd name="connsiteX638" fmla="*/ 174626 w 1263650"/>
                <a:gd name="connsiteY638" fmla="*/ 844550 h 2044699"/>
                <a:gd name="connsiteX639" fmla="*/ 177801 w 1263650"/>
                <a:gd name="connsiteY639" fmla="*/ 841375 h 2044699"/>
                <a:gd name="connsiteX640" fmla="*/ 174626 w 1263650"/>
                <a:gd name="connsiteY640" fmla="*/ 835025 h 2044699"/>
                <a:gd name="connsiteX641" fmla="*/ 174626 w 1263650"/>
                <a:gd name="connsiteY641" fmla="*/ 831850 h 2044699"/>
                <a:gd name="connsiteX642" fmla="*/ 174627 w 1263650"/>
                <a:gd name="connsiteY642" fmla="*/ 831850 h 2044699"/>
                <a:gd name="connsiteX643" fmla="*/ 171452 w 1263650"/>
                <a:gd name="connsiteY643" fmla="*/ 828675 h 2044699"/>
                <a:gd name="connsiteX644" fmla="*/ 168277 w 1263650"/>
                <a:gd name="connsiteY644" fmla="*/ 828675 h 2044699"/>
                <a:gd name="connsiteX645" fmla="*/ 165102 w 1263650"/>
                <a:gd name="connsiteY645" fmla="*/ 828675 h 2044699"/>
                <a:gd name="connsiteX646" fmla="*/ 165102 w 1263650"/>
                <a:gd name="connsiteY646" fmla="*/ 825500 h 2044699"/>
                <a:gd name="connsiteX647" fmla="*/ 165102 w 1263650"/>
                <a:gd name="connsiteY647" fmla="*/ 822325 h 2044699"/>
                <a:gd name="connsiteX648" fmla="*/ 165102 w 1263650"/>
                <a:gd name="connsiteY648" fmla="*/ 819150 h 2044699"/>
                <a:gd name="connsiteX649" fmla="*/ 168277 w 1263650"/>
                <a:gd name="connsiteY649" fmla="*/ 819150 h 2044699"/>
                <a:gd name="connsiteX650" fmla="*/ 171452 w 1263650"/>
                <a:gd name="connsiteY650" fmla="*/ 815975 h 2044699"/>
                <a:gd name="connsiteX651" fmla="*/ 174627 w 1263650"/>
                <a:gd name="connsiteY651" fmla="*/ 812800 h 2044699"/>
                <a:gd name="connsiteX652" fmla="*/ 174627 w 1263650"/>
                <a:gd name="connsiteY652" fmla="*/ 809625 h 2044699"/>
                <a:gd name="connsiteX653" fmla="*/ 177802 w 1263650"/>
                <a:gd name="connsiteY653" fmla="*/ 812800 h 2044699"/>
                <a:gd name="connsiteX654" fmla="*/ 184152 w 1263650"/>
                <a:gd name="connsiteY654" fmla="*/ 812800 h 2044699"/>
                <a:gd name="connsiteX655" fmla="*/ 187327 w 1263650"/>
                <a:gd name="connsiteY655" fmla="*/ 809625 h 2044699"/>
                <a:gd name="connsiteX656" fmla="*/ 193677 w 1263650"/>
                <a:gd name="connsiteY656" fmla="*/ 806450 h 2044699"/>
                <a:gd name="connsiteX657" fmla="*/ 196852 w 1263650"/>
                <a:gd name="connsiteY657" fmla="*/ 809625 h 2044699"/>
                <a:gd name="connsiteX658" fmla="*/ 200027 w 1263650"/>
                <a:gd name="connsiteY658" fmla="*/ 812800 h 2044699"/>
                <a:gd name="connsiteX659" fmla="*/ 202410 w 1263650"/>
                <a:gd name="connsiteY659" fmla="*/ 812800 h 2044699"/>
                <a:gd name="connsiteX660" fmla="*/ 202410 w 1263650"/>
                <a:gd name="connsiteY660" fmla="*/ 808043 h 2044699"/>
                <a:gd name="connsiteX661" fmla="*/ 200026 w 1263650"/>
                <a:gd name="connsiteY661" fmla="*/ 803275 h 2044699"/>
                <a:gd name="connsiteX662" fmla="*/ 196851 w 1263650"/>
                <a:gd name="connsiteY662" fmla="*/ 803275 h 2044699"/>
                <a:gd name="connsiteX663" fmla="*/ 193676 w 1263650"/>
                <a:gd name="connsiteY663" fmla="*/ 803275 h 2044699"/>
                <a:gd name="connsiteX664" fmla="*/ 193676 w 1263650"/>
                <a:gd name="connsiteY664" fmla="*/ 800100 h 2044699"/>
                <a:gd name="connsiteX665" fmla="*/ 193676 w 1263650"/>
                <a:gd name="connsiteY665" fmla="*/ 793750 h 2044699"/>
                <a:gd name="connsiteX666" fmla="*/ 193676 w 1263650"/>
                <a:gd name="connsiteY666" fmla="*/ 787400 h 2044699"/>
                <a:gd name="connsiteX667" fmla="*/ 193676 w 1263650"/>
                <a:gd name="connsiteY667" fmla="*/ 784225 h 2044699"/>
                <a:gd name="connsiteX668" fmla="*/ 193676 w 1263650"/>
                <a:gd name="connsiteY668" fmla="*/ 781050 h 2044699"/>
                <a:gd name="connsiteX669" fmla="*/ 190501 w 1263650"/>
                <a:gd name="connsiteY669" fmla="*/ 777875 h 2044699"/>
                <a:gd name="connsiteX670" fmla="*/ 190501 w 1263650"/>
                <a:gd name="connsiteY670" fmla="*/ 774700 h 2044699"/>
                <a:gd name="connsiteX671" fmla="*/ 187326 w 1263650"/>
                <a:gd name="connsiteY671" fmla="*/ 774700 h 2044699"/>
                <a:gd name="connsiteX672" fmla="*/ 184151 w 1263650"/>
                <a:gd name="connsiteY672" fmla="*/ 777875 h 2044699"/>
                <a:gd name="connsiteX673" fmla="*/ 184151 w 1263650"/>
                <a:gd name="connsiteY673" fmla="*/ 774700 h 2044699"/>
                <a:gd name="connsiteX674" fmla="*/ 184150 w 1263650"/>
                <a:gd name="connsiteY674" fmla="*/ 774700 h 2044699"/>
                <a:gd name="connsiteX675" fmla="*/ 184150 w 1263650"/>
                <a:gd name="connsiteY675" fmla="*/ 777874 h 2044699"/>
                <a:gd name="connsiteX676" fmla="*/ 180976 w 1263650"/>
                <a:gd name="connsiteY676" fmla="*/ 774700 h 2044699"/>
                <a:gd name="connsiteX677" fmla="*/ 180976 w 1263650"/>
                <a:gd name="connsiteY677" fmla="*/ 771525 h 2044699"/>
                <a:gd name="connsiteX678" fmla="*/ 180975 w 1263650"/>
                <a:gd name="connsiteY678" fmla="*/ 771525 h 2044699"/>
                <a:gd name="connsiteX679" fmla="*/ 180975 w 1263650"/>
                <a:gd name="connsiteY679" fmla="*/ 774700 h 2044699"/>
                <a:gd name="connsiteX680" fmla="*/ 180975 w 1263650"/>
                <a:gd name="connsiteY680" fmla="*/ 777875 h 2044699"/>
                <a:gd name="connsiteX681" fmla="*/ 180975 w 1263650"/>
                <a:gd name="connsiteY681" fmla="*/ 781050 h 2044699"/>
                <a:gd name="connsiteX682" fmla="*/ 180976 w 1263650"/>
                <a:gd name="connsiteY682" fmla="*/ 781050 h 2044699"/>
                <a:gd name="connsiteX683" fmla="*/ 180976 w 1263650"/>
                <a:gd name="connsiteY683" fmla="*/ 777875 h 2044699"/>
                <a:gd name="connsiteX684" fmla="*/ 180976 w 1263650"/>
                <a:gd name="connsiteY684" fmla="*/ 774701 h 2044699"/>
                <a:gd name="connsiteX685" fmla="*/ 184150 w 1263650"/>
                <a:gd name="connsiteY685" fmla="*/ 777875 h 2044699"/>
                <a:gd name="connsiteX686" fmla="*/ 184150 w 1263650"/>
                <a:gd name="connsiteY686" fmla="*/ 777874 h 2044699"/>
                <a:gd name="connsiteX687" fmla="*/ 184151 w 1263650"/>
                <a:gd name="connsiteY687" fmla="*/ 777875 h 2044699"/>
                <a:gd name="connsiteX688" fmla="*/ 187326 w 1263650"/>
                <a:gd name="connsiteY688" fmla="*/ 781050 h 2044699"/>
                <a:gd name="connsiteX689" fmla="*/ 190501 w 1263650"/>
                <a:gd name="connsiteY689" fmla="*/ 784225 h 2044699"/>
                <a:gd name="connsiteX690" fmla="*/ 190501 w 1263650"/>
                <a:gd name="connsiteY690" fmla="*/ 787400 h 2044699"/>
                <a:gd name="connsiteX691" fmla="*/ 190500 w 1263650"/>
                <a:gd name="connsiteY691" fmla="*/ 787400 h 2044699"/>
                <a:gd name="connsiteX692" fmla="*/ 190500 w 1263650"/>
                <a:gd name="connsiteY692" fmla="*/ 790575 h 2044699"/>
                <a:gd name="connsiteX693" fmla="*/ 190500 w 1263650"/>
                <a:gd name="connsiteY693" fmla="*/ 796925 h 2044699"/>
                <a:gd name="connsiteX694" fmla="*/ 187325 w 1263650"/>
                <a:gd name="connsiteY694" fmla="*/ 793750 h 2044699"/>
                <a:gd name="connsiteX695" fmla="*/ 180975 w 1263650"/>
                <a:gd name="connsiteY695" fmla="*/ 787400 h 2044699"/>
                <a:gd name="connsiteX696" fmla="*/ 177800 w 1263650"/>
                <a:gd name="connsiteY696" fmla="*/ 784225 h 2044699"/>
                <a:gd name="connsiteX697" fmla="*/ 177800 w 1263650"/>
                <a:gd name="connsiteY697" fmla="*/ 781050 h 2044699"/>
                <a:gd name="connsiteX698" fmla="*/ 184150 w 1263650"/>
                <a:gd name="connsiteY698" fmla="*/ 784225 h 2044699"/>
                <a:gd name="connsiteX699" fmla="*/ 184151 w 1263650"/>
                <a:gd name="connsiteY699" fmla="*/ 784225 h 2044699"/>
                <a:gd name="connsiteX700" fmla="*/ 177801 w 1263650"/>
                <a:gd name="connsiteY700" fmla="*/ 781050 h 2044699"/>
                <a:gd name="connsiteX701" fmla="*/ 177800 w 1263650"/>
                <a:gd name="connsiteY701" fmla="*/ 781050 h 2044699"/>
                <a:gd name="connsiteX702" fmla="*/ 174625 w 1263650"/>
                <a:gd name="connsiteY702" fmla="*/ 781050 h 2044699"/>
                <a:gd name="connsiteX703" fmla="*/ 171450 w 1263650"/>
                <a:gd name="connsiteY703" fmla="*/ 781050 h 2044699"/>
                <a:gd name="connsiteX704" fmla="*/ 171450 w 1263650"/>
                <a:gd name="connsiteY704" fmla="*/ 784225 h 2044699"/>
                <a:gd name="connsiteX705" fmla="*/ 168275 w 1263650"/>
                <a:gd name="connsiteY705" fmla="*/ 787400 h 2044699"/>
                <a:gd name="connsiteX706" fmla="*/ 165100 w 1263650"/>
                <a:gd name="connsiteY706" fmla="*/ 787400 h 2044699"/>
                <a:gd name="connsiteX707" fmla="*/ 161925 w 1263650"/>
                <a:gd name="connsiteY707" fmla="*/ 784225 h 2044699"/>
                <a:gd name="connsiteX708" fmla="*/ 158750 w 1263650"/>
                <a:gd name="connsiteY708" fmla="*/ 787400 h 2044699"/>
                <a:gd name="connsiteX709" fmla="*/ 158750 w 1263650"/>
                <a:gd name="connsiteY709" fmla="*/ 793750 h 2044699"/>
                <a:gd name="connsiteX710" fmla="*/ 161925 w 1263650"/>
                <a:gd name="connsiteY710" fmla="*/ 793750 h 2044699"/>
                <a:gd name="connsiteX711" fmla="*/ 158750 w 1263650"/>
                <a:gd name="connsiteY711" fmla="*/ 800100 h 2044699"/>
                <a:gd name="connsiteX712" fmla="*/ 155575 w 1263650"/>
                <a:gd name="connsiteY712" fmla="*/ 803275 h 2044699"/>
                <a:gd name="connsiteX713" fmla="*/ 155575 w 1263650"/>
                <a:gd name="connsiteY713" fmla="*/ 806450 h 2044699"/>
                <a:gd name="connsiteX714" fmla="*/ 161925 w 1263650"/>
                <a:gd name="connsiteY714" fmla="*/ 809625 h 2044699"/>
                <a:gd name="connsiteX715" fmla="*/ 161925 w 1263650"/>
                <a:gd name="connsiteY715" fmla="*/ 812800 h 2044699"/>
                <a:gd name="connsiteX716" fmla="*/ 158750 w 1263650"/>
                <a:gd name="connsiteY716" fmla="*/ 812800 h 2044699"/>
                <a:gd name="connsiteX717" fmla="*/ 152400 w 1263650"/>
                <a:gd name="connsiteY717" fmla="*/ 812800 h 2044699"/>
                <a:gd name="connsiteX718" fmla="*/ 152400 w 1263650"/>
                <a:gd name="connsiteY718" fmla="*/ 815975 h 2044699"/>
                <a:gd name="connsiteX719" fmla="*/ 152400 w 1263650"/>
                <a:gd name="connsiteY719" fmla="*/ 819150 h 2044699"/>
                <a:gd name="connsiteX720" fmla="*/ 149225 w 1263650"/>
                <a:gd name="connsiteY720" fmla="*/ 822325 h 2044699"/>
                <a:gd name="connsiteX721" fmla="*/ 152400 w 1263650"/>
                <a:gd name="connsiteY721" fmla="*/ 822325 h 2044699"/>
                <a:gd name="connsiteX722" fmla="*/ 155575 w 1263650"/>
                <a:gd name="connsiteY722" fmla="*/ 825500 h 2044699"/>
                <a:gd name="connsiteX723" fmla="*/ 155575 w 1263650"/>
                <a:gd name="connsiteY723" fmla="*/ 828675 h 2044699"/>
                <a:gd name="connsiteX724" fmla="*/ 158750 w 1263650"/>
                <a:gd name="connsiteY724" fmla="*/ 831850 h 2044699"/>
                <a:gd name="connsiteX725" fmla="*/ 155575 w 1263650"/>
                <a:gd name="connsiteY725" fmla="*/ 831850 h 2044699"/>
                <a:gd name="connsiteX726" fmla="*/ 155575 w 1263650"/>
                <a:gd name="connsiteY726" fmla="*/ 835025 h 2044699"/>
                <a:gd name="connsiteX727" fmla="*/ 152400 w 1263650"/>
                <a:gd name="connsiteY727" fmla="*/ 835025 h 2044699"/>
                <a:gd name="connsiteX728" fmla="*/ 152400 w 1263650"/>
                <a:gd name="connsiteY728" fmla="*/ 828675 h 2044699"/>
                <a:gd name="connsiteX729" fmla="*/ 149225 w 1263650"/>
                <a:gd name="connsiteY729" fmla="*/ 828675 h 2044699"/>
                <a:gd name="connsiteX730" fmla="*/ 149225 w 1263650"/>
                <a:gd name="connsiteY730" fmla="*/ 838200 h 2044699"/>
                <a:gd name="connsiteX731" fmla="*/ 149225 w 1263650"/>
                <a:gd name="connsiteY731" fmla="*/ 841375 h 2044699"/>
                <a:gd name="connsiteX732" fmla="*/ 146050 w 1263650"/>
                <a:gd name="connsiteY732" fmla="*/ 841375 h 2044699"/>
                <a:gd name="connsiteX733" fmla="*/ 142875 w 1263650"/>
                <a:gd name="connsiteY733" fmla="*/ 841375 h 2044699"/>
                <a:gd name="connsiteX734" fmla="*/ 142875 w 1263650"/>
                <a:gd name="connsiteY734" fmla="*/ 838200 h 2044699"/>
                <a:gd name="connsiteX735" fmla="*/ 127000 w 1263650"/>
                <a:gd name="connsiteY735" fmla="*/ 819150 h 2044699"/>
                <a:gd name="connsiteX736" fmla="*/ 123825 w 1263650"/>
                <a:gd name="connsiteY736" fmla="*/ 815975 h 2044699"/>
                <a:gd name="connsiteX737" fmla="*/ 123825 w 1263650"/>
                <a:gd name="connsiteY737" fmla="*/ 819150 h 2044699"/>
                <a:gd name="connsiteX738" fmla="*/ 120650 w 1263650"/>
                <a:gd name="connsiteY738" fmla="*/ 819150 h 2044699"/>
                <a:gd name="connsiteX739" fmla="*/ 111125 w 1263650"/>
                <a:gd name="connsiteY739" fmla="*/ 806450 h 2044699"/>
                <a:gd name="connsiteX740" fmla="*/ 107950 w 1263650"/>
                <a:gd name="connsiteY740" fmla="*/ 793750 h 2044699"/>
                <a:gd name="connsiteX741" fmla="*/ 95250 w 1263650"/>
                <a:gd name="connsiteY741" fmla="*/ 787400 h 2044699"/>
                <a:gd name="connsiteX742" fmla="*/ 95250 w 1263650"/>
                <a:gd name="connsiteY742" fmla="*/ 781050 h 2044699"/>
                <a:gd name="connsiteX743" fmla="*/ 95250 w 1263650"/>
                <a:gd name="connsiteY743" fmla="*/ 777875 h 2044699"/>
                <a:gd name="connsiteX744" fmla="*/ 88900 w 1263650"/>
                <a:gd name="connsiteY744" fmla="*/ 781050 h 2044699"/>
                <a:gd name="connsiteX745" fmla="*/ 90805 w 1263650"/>
                <a:gd name="connsiteY745" fmla="*/ 784860 h 2044699"/>
                <a:gd name="connsiteX746" fmla="*/ 85725 w 1263650"/>
                <a:gd name="connsiteY746" fmla="*/ 787400 h 2044699"/>
                <a:gd name="connsiteX747" fmla="*/ 85725 w 1263650"/>
                <a:gd name="connsiteY747" fmla="*/ 793750 h 2044699"/>
                <a:gd name="connsiteX748" fmla="*/ 79375 w 1263650"/>
                <a:gd name="connsiteY748" fmla="*/ 790575 h 2044699"/>
                <a:gd name="connsiteX749" fmla="*/ 95250 w 1263650"/>
                <a:gd name="connsiteY749" fmla="*/ 762000 h 2044699"/>
                <a:gd name="connsiteX750" fmla="*/ 95250 w 1263650"/>
                <a:gd name="connsiteY750" fmla="*/ 746125 h 2044699"/>
                <a:gd name="connsiteX751" fmla="*/ 104775 w 1263650"/>
                <a:gd name="connsiteY751" fmla="*/ 771525 h 2044699"/>
                <a:gd name="connsiteX752" fmla="*/ 111125 w 1263650"/>
                <a:gd name="connsiteY752" fmla="*/ 781050 h 2044699"/>
                <a:gd name="connsiteX753" fmla="*/ 101600 w 1263650"/>
                <a:gd name="connsiteY753" fmla="*/ 752475 h 2044699"/>
                <a:gd name="connsiteX754" fmla="*/ 98425 w 1263650"/>
                <a:gd name="connsiteY754" fmla="*/ 746125 h 2044699"/>
                <a:gd name="connsiteX755" fmla="*/ 95250 w 1263650"/>
                <a:gd name="connsiteY755" fmla="*/ 733425 h 2044699"/>
                <a:gd name="connsiteX756" fmla="*/ 92075 w 1263650"/>
                <a:gd name="connsiteY756" fmla="*/ 730250 h 2044699"/>
                <a:gd name="connsiteX757" fmla="*/ 88900 w 1263650"/>
                <a:gd name="connsiteY757" fmla="*/ 730250 h 2044699"/>
                <a:gd name="connsiteX758" fmla="*/ 85725 w 1263650"/>
                <a:gd name="connsiteY758" fmla="*/ 733425 h 2044699"/>
                <a:gd name="connsiteX759" fmla="*/ 85725 w 1263650"/>
                <a:gd name="connsiteY759" fmla="*/ 730250 h 2044699"/>
                <a:gd name="connsiteX760" fmla="*/ 85725 w 1263650"/>
                <a:gd name="connsiteY760" fmla="*/ 727075 h 2044699"/>
                <a:gd name="connsiteX761" fmla="*/ 85725 w 1263650"/>
                <a:gd name="connsiteY761" fmla="*/ 717550 h 2044699"/>
                <a:gd name="connsiteX762" fmla="*/ 85725 w 1263650"/>
                <a:gd name="connsiteY762" fmla="*/ 708025 h 2044699"/>
                <a:gd name="connsiteX763" fmla="*/ 82550 w 1263650"/>
                <a:gd name="connsiteY763" fmla="*/ 704850 h 2044699"/>
                <a:gd name="connsiteX764" fmla="*/ 82550 w 1263650"/>
                <a:gd name="connsiteY764" fmla="*/ 701675 h 2044699"/>
                <a:gd name="connsiteX765" fmla="*/ 60325 w 1263650"/>
                <a:gd name="connsiteY765" fmla="*/ 673100 h 2044699"/>
                <a:gd name="connsiteX766" fmla="*/ 50800 w 1263650"/>
                <a:gd name="connsiteY766" fmla="*/ 641350 h 2044699"/>
                <a:gd name="connsiteX767" fmla="*/ 38100 w 1263650"/>
                <a:gd name="connsiteY767" fmla="*/ 625475 h 2044699"/>
                <a:gd name="connsiteX768" fmla="*/ 31750 w 1263650"/>
                <a:gd name="connsiteY768" fmla="*/ 615950 h 2044699"/>
                <a:gd name="connsiteX769" fmla="*/ 22225 w 1263650"/>
                <a:gd name="connsiteY769" fmla="*/ 590550 h 2044699"/>
                <a:gd name="connsiteX770" fmla="*/ 22225 w 1263650"/>
                <a:gd name="connsiteY770" fmla="*/ 584200 h 2044699"/>
                <a:gd name="connsiteX771" fmla="*/ 28575 w 1263650"/>
                <a:gd name="connsiteY771" fmla="*/ 581025 h 2044699"/>
                <a:gd name="connsiteX772" fmla="*/ 31750 w 1263650"/>
                <a:gd name="connsiteY772" fmla="*/ 568325 h 2044699"/>
                <a:gd name="connsiteX773" fmla="*/ 31750 w 1263650"/>
                <a:gd name="connsiteY773" fmla="*/ 552450 h 2044699"/>
                <a:gd name="connsiteX774" fmla="*/ 28575 w 1263650"/>
                <a:gd name="connsiteY774" fmla="*/ 536575 h 2044699"/>
                <a:gd name="connsiteX775" fmla="*/ 28575 w 1263650"/>
                <a:gd name="connsiteY775" fmla="*/ 508000 h 2044699"/>
                <a:gd name="connsiteX776" fmla="*/ 38100 w 1263650"/>
                <a:gd name="connsiteY776" fmla="*/ 482600 h 2044699"/>
                <a:gd name="connsiteX777" fmla="*/ 47625 w 1263650"/>
                <a:gd name="connsiteY777" fmla="*/ 473075 h 2044699"/>
                <a:gd name="connsiteX778" fmla="*/ 47625 w 1263650"/>
                <a:gd name="connsiteY778" fmla="*/ 463550 h 2044699"/>
                <a:gd name="connsiteX779" fmla="*/ 50800 w 1263650"/>
                <a:gd name="connsiteY779" fmla="*/ 447675 h 2044699"/>
                <a:gd name="connsiteX780" fmla="*/ 47625 w 1263650"/>
                <a:gd name="connsiteY780" fmla="*/ 438150 h 2044699"/>
                <a:gd name="connsiteX781" fmla="*/ 47625 w 1263650"/>
                <a:gd name="connsiteY781" fmla="*/ 419100 h 2044699"/>
                <a:gd name="connsiteX782" fmla="*/ 44450 w 1263650"/>
                <a:gd name="connsiteY782" fmla="*/ 409575 h 2044699"/>
                <a:gd name="connsiteX783" fmla="*/ 41275 w 1263650"/>
                <a:gd name="connsiteY783" fmla="*/ 400050 h 2044699"/>
                <a:gd name="connsiteX784" fmla="*/ 34925 w 1263650"/>
                <a:gd name="connsiteY784" fmla="*/ 381000 h 2044699"/>
                <a:gd name="connsiteX785" fmla="*/ 31750 w 1263650"/>
                <a:gd name="connsiteY785" fmla="*/ 381000 h 2044699"/>
                <a:gd name="connsiteX786" fmla="*/ 31750 w 1263650"/>
                <a:gd name="connsiteY786" fmla="*/ 374650 h 2044699"/>
                <a:gd name="connsiteX787" fmla="*/ 25400 w 1263650"/>
                <a:gd name="connsiteY787" fmla="*/ 374650 h 2044699"/>
                <a:gd name="connsiteX788" fmla="*/ 28575 w 1263650"/>
                <a:gd name="connsiteY788" fmla="*/ 361950 h 2044699"/>
                <a:gd name="connsiteX789" fmla="*/ 25400 w 1263650"/>
                <a:gd name="connsiteY789" fmla="*/ 358775 h 2044699"/>
                <a:gd name="connsiteX790" fmla="*/ 19050 w 1263650"/>
                <a:gd name="connsiteY790" fmla="*/ 352425 h 2044699"/>
                <a:gd name="connsiteX791" fmla="*/ 0 w 1263650"/>
                <a:gd name="connsiteY791" fmla="*/ 320675 h 2044699"/>
                <a:gd name="connsiteX792" fmla="*/ 3175 w 1263650"/>
                <a:gd name="connsiteY792" fmla="*/ 307975 h 2044699"/>
                <a:gd name="connsiteX793" fmla="*/ 3175 w 1263650"/>
                <a:gd name="connsiteY793" fmla="*/ 282575 h 2044699"/>
                <a:gd name="connsiteX794" fmla="*/ 12700 w 1263650"/>
                <a:gd name="connsiteY794" fmla="*/ 263525 h 2044699"/>
                <a:gd name="connsiteX795" fmla="*/ 22225 w 1263650"/>
                <a:gd name="connsiteY795" fmla="*/ 254000 h 2044699"/>
                <a:gd name="connsiteX796" fmla="*/ 22225 w 1263650"/>
                <a:gd name="connsiteY796" fmla="*/ 250825 h 2044699"/>
                <a:gd name="connsiteX797" fmla="*/ 25400 w 1263650"/>
                <a:gd name="connsiteY797" fmla="*/ 250825 h 2044699"/>
                <a:gd name="connsiteX798" fmla="*/ 34925 w 1263650"/>
                <a:gd name="connsiteY798" fmla="*/ 234950 h 2044699"/>
                <a:gd name="connsiteX799" fmla="*/ 38100 w 1263650"/>
                <a:gd name="connsiteY799" fmla="*/ 231775 h 2044699"/>
                <a:gd name="connsiteX800" fmla="*/ 41275 w 1263650"/>
                <a:gd name="connsiteY800" fmla="*/ 231775 h 2044699"/>
                <a:gd name="connsiteX801" fmla="*/ 41275 w 1263650"/>
                <a:gd name="connsiteY801" fmla="*/ 234950 h 2044699"/>
                <a:gd name="connsiteX802" fmla="*/ 38100 w 1263650"/>
                <a:gd name="connsiteY802" fmla="*/ 238125 h 2044699"/>
                <a:gd name="connsiteX803" fmla="*/ 34925 w 1263650"/>
                <a:gd name="connsiteY803" fmla="*/ 238125 h 2044699"/>
                <a:gd name="connsiteX804" fmla="*/ 34925 w 1263650"/>
                <a:gd name="connsiteY804" fmla="*/ 241300 h 2044699"/>
                <a:gd name="connsiteX805" fmla="*/ 38100 w 1263650"/>
                <a:gd name="connsiteY805" fmla="*/ 244475 h 2044699"/>
                <a:gd name="connsiteX806" fmla="*/ 41275 w 1263650"/>
                <a:gd name="connsiteY806" fmla="*/ 244475 h 2044699"/>
                <a:gd name="connsiteX807" fmla="*/ 41275 w 1263650"/>
                <a:gd name="connsiteY807" fmla="*/ 241300 h 2044699"/>
                <a:gd name="connsiteX808" fmla="*/ 44450 w 1263650"/>
                <a:gd name="connsiteY808" fmla="*/ 238125 h 2044699"/>
                <a:gd name="connsiteX809" fmla="*/ 44450 w 1263650"/>
                <a:gd name="connsiteY809" fmla="*/ 234950 h 2044699"/>
                <a:gd name="connsiteX810" fmla="*/ 47625 w 1263650"/>
                <a:gd name="connsiteY810" fmla="*/ 231775 h 2044699"/>
                <a:gd name="connsiteX811" fmla="*/ 50800 w 1263650"/>
                <a:gd name="connsiteY811" fmla="*/ 228600 h 2044699"/>
                <a:gd name="connsiteX812" fmla="*/ 53975 w 1263650"/>
                <a:gd name="connsiteY812" fmla="*/ 228600 h 2044699"/>
                <a:gd name="connsiteX813" fmla="*/ 57150 w 1263650"/>
                <a:gd name="connsiteY813" fmla="*/ 225425 h 2044699"/>
                <a:gd name="connsiteX814" fmla="*/ 60325 w 1263650"/>
                <a:gd name="connsiteY814" fmla="*/ 225425 h 2044699"/>
                <a:gd name="connsiteX815" fmla="*/ 63500 w 1263650"/>
                <a:gd name="connsiteY815" fmla="*/ 222250 h 2044699"/>
                <a:gd name="connsiteX816" fmla="*/ 66675 w 1263650"/>
                <a:gd name="connsiteY816" fmla="*/ 222250 h 2044699"/>
                <a:gd name="connsiteX817" fmla="*/ 66675 w 1263650"/>
                <a:gd name="connsiteY817" fmla="*/ 219075 h 2044699"/>
                <a:gd name="connsiteX818" fmla="*/ 63500 w 1263650"/>
                <a:gd name="connsiteY818" fmla="*/ 219075 h 2044699"/>
                <a:gd name="connsiteX819" fmla="*/ 63500 w 1263650"/>
                <a:gd name="connsiteY819" fmla="*/ 215900 h 2044699"/>
                <a:gd name="connsiteX820" fmla="*/ 57150 w 1263650"/>
                <a:gd name="connsiteY820" fmla="*/ 215900 h 2044699"/>
                <a:gd name="connsiteX821" fmla="*/ 57150 w 1263650"/>
                <a:gd name="connsiteY821" fmla="*/ 219075 h 2044699"/>
                <a:gd name="connsiteX822" fmla="*/ 53975 w 1263650"/>
                <a:gd name="connsiteY822" fmla="*/ 219075 h 2044699"/>
                <a:gd name="connsiteX823" fmla="*/ 47625 w 1263650"/>
                <a:gd name="connsiteY823" fmla="*/ 228600 h 2044699"/>
                <a:gd name="connsiteX824" fmla="*/ 44450 w 1263650"/>
                <a:gd name="connsiteY824" fmla="*/ 228600 h 2044699"/>
                <a:gd name="connsiteX825" fmla="*/ 41275 w 1263650"/>
                <a:gd name="connsiteY825" fmla="*/ 225425 h 2044699"/>
                <a:gd name="connsiteX826" fmla="*/ 44450 w 1263650"/>
                <a:gd name="connsiteY826" fmla="*/ 222250 h 2044699"/>
                <a:gd name="connsiteX827" fmla="*/ 47625 w 1263650"/>
                <a:gd name="connsiteY827" fmla="*/ 215900 h 2044699"/>
                <a:gd name="connsiteX828" fmla="*/ 66675 w 1263650"/>
                <a:gd name="connsiteY828" fmla="*/ 193675 h 2044699"/>
                <a:gd name="connsiteX829" fmla="*/ 69850 w 1263650"/>
                <a:gd name="connsiteY829" fmla="*/ 184150 h 2044699"/>
                <a:gd name="connsiteX830" fmla="*/ 69850 w 1263650"/>
                <a:gd name="connsiteY830" fmla="*/ 177800 h 2044699"/>
                <a:gd name="connsiteX831" fmla="*/ 73025 w 1263650"/>
                <a:gd name="connsiteY831" fmla="*/ 165100 h 2044699"/>
                <a:gd name="connsiteX832" fmla="*/ 76200 w 1263650"/>
                <a:gd name="connsiteY832" fmla="*/ 155575 h 2044699"/>
                <a:gd name="connsiteX833" fmla="*/ 95250 w 1263650"/>
                <a:gd name="connsiteY833" fmla="*/ 120650 h 2044699"/>
                <a:gd name="connsiteX834" fmla="*/ 98425 w 1263650"/>
                <a:gd name="connsiteY834" fmla="*/ 104775 h 2044699"/>
                <a:gd name="connsiteX835" fmla="*/ 98425 w 1263650"/>
                <a:gd name="connsiteY835" fmla="*/ 92075 h 2044699"/>
                <a:gd name="connsiteX836" fmla="*/ 104775 w 1263650"/>
                <a:gd name="connsiteY836" fmla="*/ 92075 h 2044699"/>
                <a:gd name="connsiteX837" fmla="*/ 98425 w 1263650"/>
                <a:gd name="connsiteY837" fmla="*/ 88900 h 2044699"/>
                <a:gd name="connsiteX838" fmla="*/ 101600 w 1263650"/>
                <a:gd name="connsiteY838" fmla="*/ 53975 h 2044699"/>
                <a:gd name="connsiteX839" fmla="*/ 92075 w 1263650"/>
                <a:gd name="connsiteY839" fmla="*/ 50800 h 2044699"/>
                <a:gd name="connsiteX840" fmla="*/ 88900 w 1263650"/>
                <a:gd name="connsiteY840" fmla="*/ 41275 h 2044699"/>
                <a:gd name="connsiteX841" fmla="*/ 98425 w 1263650"/>
                <a:gd name="connsiteY841" fmla="*/ 28575 h 2044699"/>
                <a:gd name="connsiteX842" fmla="*/ 104775 w 1263650"/>
                <a:gd name="connsiteY842" fmla="*/ 15875 h 2044699"/>
                <a:gd name="connsiteX843" fmla="*/ 104775 w 1263650"/>
                <a:gd name="connsiteY843" fmla="*/ 12700 h 2044699"/>
                <a:gd name="connsiteX844" fmla="*/ 104775 w 1263650"/>
                <a:gd name="connsiteY844" fmla="*/ 0 h 2044699"/>
                <a:gd name="connsiteX0" fmla="*/ 654050 w 1263650"/>
                <a:gd name="connsiteY0" fmla="*/ 1784349 h 2044699"/>
                <a:gd name="connsiteX1" fmla="*/ 657225 w 1263650"/>
                <a:gd name="connsiteY1" fmla="*/ 1784349 h 2044699"/>
                <a:gd name="connsiteX2" fmla="*/ 657225 w 1263650"/>
                <a:gd name="connsiteY2" fmla="*/ 1787524 h 2044699"/>
                <a:gd name="connsiteX3" fmla="*/ 654050 w 1263650"/>
                <a:gd name="connsiteY3" fmla="*/ 1787524 h 2044699"/>
                <a:gd name="connsiteX4" fmla="*/ 654050 w 1263650"/>
                <a:gd name="connsiteY4" fmla="*/ 1784349 h 2044699"/>
                <a:gd name="connsiteX5" fmla="*/ 320675 w 1263650"/>
                <a:gd name="connsiteY5" fmla="*/ 1441449 h 2044699"/>
                <a:gd name="connsiteX6" fmla="*/ 320678 w 1263650"/>
                <a:gd name="connsiteY6" fmla="*/ 1441452 h 2044699"/>
                <a:gd name="connsiteX7" fmla="*/ 320678 w 1263650"/>
                <a:gd name="connsiteY7" fmla="*/ 1441449 h 2044699"/>
                <a:gd name="connsiteX8" fmla="*/ 320675 w 1263650"/>
                <a:gd name="connsiteY8" fmla="*/ 1441449 h 2044699"/>
                <a:gd name="connsiteX9" fmla="*/ 200026 w 1263650"/>
                <a:gd name="connsiteY9" fmla="*/ 857250 h 2044699"/>
                <a:gd name="connsiteX10" fmla="*/ 202410 w 1263650"/>
                <a:gd name="connsiteY10" fmla="*/ 859634 h 2044699"/>
                <a:gd name="connsiteX11" fmla="*/ 202410 w 1263650"/>
                <a:gd name="connsiteY11" fmla="*/ 859633 h 2044699"/>
                <a:gd name="connsiteX12" fmla="*/ 200027 w 1263650"/>
                <a:gd name="connsiteY12" fmla="*/ 857250 h 2044699"/>
                <a:gd name="connsiteX13" fmla="*/ 200026 w 1263650"/>
                <a:gd name="connsiteY13" fmla="*/ 857250 h 2044699"/>
                <a:gd name="connsiteX14" fmla="*/ 193677 w 1263650"/>
                <a:gd name="connsiteY14" fmla="*/ 854075 h 2044699"/>
                <a:gd name="connsiteX15" fmla="*/ 193676 w 1263650"/>
                <a:gd name="connsiteY15" fmla="*/ 857250 h 2044699"/>
                <a:gd name="connsiteX16" fmla="*/ 193677 w 1263650"/>
                <a:gd name="connsiteY16" fmla="*/ 857250 h 2044699"/>
                <a:gd name="connsiteX17" fmla="*/ 193677 w 1263650"/>
                <a:gd name="connsiteY17" fmla="*/ 854075 h 2044699"/>
                <a:gd name="connsiteX18" fmla="*/ 190501 w 1263650"/>
                <a:gd name="connsiteY18" fmla="*/ 847724 h 2044699"/>
                <a:gd name="connsiteX19" fmla="*/ 190501 w 1263650"/>
                <a:gd name="connsiteY19" fmla="*/ 847725 h 2044699"/>
                <a:gd name="connsiteX20" fmla="*/ 190501 w 1263650"/>
                <a:gd name="connsiteY20" fmla="*/ 850900 h 2044699"/>
                <a:gd name="connsiteX21" fmla="*/ 190501 w 1263650"/>
                <a:gd name="connsiteY21" fmla="*/ 854075 h 2044699"/>
                <a:gd name="connsiteX22" fmla="*/ 190502 w 1263650"/>
                <a:gd name="connsiteY22" fmla="*/ 854075 h 2044699"/>
                <a:gd name="connsiteX23" fmla="*/ 190502 w 1263650"/>
                <a:gd name="connsiteY23" fmla="*/ 850900 h 2044699"/>
                <a:gd name="connsiteX24" fmla="*/ 190502 w 1263650"/>
                <a:gd name="connsiteY24" fmla="*/ 847725 h 2044699"/>
                <a:gd name="connsiteX25" fmla="*/ 190501 w 1263650"/>
                <a:gd name="connsiteY25" fmla="*/ 847724 h 2044699"/>
                <a:gd name="connsiteX26" fmla="*/ 187326 w 1263650"/>
                <a:gd name="connsiteY26" fmla="*/ 838200 h 2044699"/>
                <a:gd name="connsiteX27" fmla="*/ 187326 w 1263650"/>
                <a:gd name="connsiteY27" fmla="*/ 841375 h 2044699"/>
                <a:gd name="connsiteX28" fmla="*/ 187326 w 1263650"/>
                <a:gd name="connsiteY28" fmla="*/ 844550 h 2044699"/>
                <a:gd name="connsiteX29" fmla="*/ 187327 w 1263650"/>
                <a:gd name="connsiteY29" fmla="*/ 844550 h 2044699"/>
                <a:gd name="connsiteX30" fmla="*/ 187327 w 1263650"/>
                <a:gd name="connsiteY30" fmla="*/ 841375 h 2044699"/>
                <a:gd name="connsiteX31" fmla="*/ 187327 w 1263650"/>
                <a:gd name="connsiteY31" fmla="*/ 838200 h 2044699"/>
                <a:gd name="connsiteX32" fmla="*/ 187326 w 1263650"/>
                <a:gd name="connsiteY32" fmla="*/ 838200 h 2044699"/>
                <a:gd name="connsiteX33" fmla="*/ 184151 w 1263650"/>
                <a:gd name="connsiteY33" fmla="*/ 835025 h 2044699"/>
                <a:gd name="connsiteX34" fmla="*/ 184151 w 1263650"/>
                <a:gd name="connsiteY34" fmla="*/ 838200 h 2044699"/>
                <a:gd name="connsiteX35" fmla="*/ 184152 w 1263650"/>
                <a:gd name="connsiteY35" fmla="*/ 838200 h 2044699"/>
                <a:gd name="connsiteX36" fmla="*/ 184152 w 1263650"/>
                <a:gd name="connsiteY36" fmla="*/ 835025 h 2044699"/>
                <a:gd name="connsiteX37" fmla="*/ 184151 w 1263650"/>
                <a:gd name="connsiteY37" fmla="*/ 835025 h 2044699"/>
                <a:gd name="connsiteX38" fmla="*/ 177801 w 1263650"/>
                <a:gd name="connsiteY38" fmla="*/ 831850 h 2044699"/>
                <a:gd name="connsiteX39" fmla="*/ 177801 w 1263650"/>
                <a:gd name="connsiteY39" fmla="*/ 835025 h 2044699"/>
                <a:gd name="connsiteX40" fmla="*/ 177802 w 1263650"/>
                <a:gd name="connsiteY40" fmla="*/ 835025 h 2044699"/>
                <a:gd name="connsiteX41" fmla="*/ 177802 w 1263650"/>
                <a:gd name="connsiteY41" fmla="*/ 831850 h 2044699"/>
                <a:gd name="connsiteX42" fmla="*/ 177801 w 1263650"/>
                <a:gd name="connsiteY42" fmla="*/ 831850 h 2044699"/>
                <a:gd name="connsiteX43" fmla="*/ 187325 w 1263650"/>
                <a:gd name="connsiteY43" fmla="*/ 784225 h 2044699"/>
                <a:gd name="connsiteX44" fmla="*/ 187325 w 1263650"/>
                <a:gd name="connsiteY44" fmla="*/ 787400 h 2044699"/>
                <a:gd name="connsiteX45" fmla="*/ 187326 w 1263650"/>
                <a:gd name="connsiteY45" fmla="*/ 787400 h 2044699"/>
                <a:gd name="connsiteX46" fmla="*/ 187326 w 1263650"/>
                <a:gd name="connsiteY46" fmla="*/ 784225 h 2044699"/>
                <a:gd name="connsiteX47" fmla="*/ 187325 w 1263650"/>
                <a:gd name="connsiteY47" fmla="*/ 784225 h 2044699"/>
                <a:gd name="connsiteX48" fmla="*/ 92075 w 1263650"/>
                <a:gd name="connsiteY48" fmla="*/ 784225 h 2044699"/>
                <a:gd name="connsiteX49" fmla="*/ 92075 w 1263650"/>
                <a:gd name="connsiteY49" fmla="*/ 787400 h 2044699"/>
                <a:gd name="connsiteX50" fmla="*/ 90805 w 1263650"/>
                <a:gd name="connsiteY50" fmla="*/ 784860 h 2044699"/>
                <a:gd name="connsiteX51" fmla="*/ 92075 w 1263650"/>
                <a:gd name="connsiteY51" fmla="*/ 784225 h 2044699"/>
                <a:gd name="connsiteX52" fmla="*/ 180975 w 1263650"/>
                <a:gd name="connsiteY52" fmla="*/ 774700 h 2044699"/>
                <a:gd name="connsiteX53" fmla="*/ 180976 w 1263650"/>
                <a:gd name="connsiteY53" fmla="*/ 774700 h 2044699"/>
                <a:gd name="connsiteX54" fmla="*/ 180976 w 1263650"/>
                <a:gd name="connsiteY54" fmla="*/ 774701 h 2044699"/>
                <a:gd name="connsiteX55" fmla="*/ 180975 w 1263650"/>
                <a:gd name="connsiteY55" fmla="*/ 774700 h 2044699"/>
                <a:gd name="connsiteX56" fmla="*/ 184150 w 1263650"/>
                <a:gd name="connsiteY56" fmla="*/ 769937 h 2044699"/>
                <a:gd name="connsiteX57" fmla="*/ 184150 w 1263650"/>
                <a:gd name="connsiteY57" fmla="*/ 771525 h 2044699"/>
                <a:gd name="connsiteX58" fmla="*/ 184151 w 1263650"/>
                <a:gd name="connsiteY58" fmla="*/ 771525 h 2044699"/>
                <a:gd name="connsiteX59" fmla="*/ 184151 w 1263650"/>
                <a:gd name="connsiteY59" fmla="*/ 769937 h 2044699"/>
                <a:gd name="connsiteX60" fmla="*/ 184150 w 1263650"/>
                <a:gd name="connsiteY60" fmla="*/ 769937 h 2044699"/>
                <a:gd name="connsiteX61" fmla="*/ 561976 w 1263650"/>
                <a:gd name="connsiteY61" fmla="*/ 644525 h 2044699"/>
                <a:gd name="connsiteX62" fmla="*/ 561975 w 1263650"/>
                <a:gd name="connsiteY62" fmla="*/ 644525 h 2044699"/>
                <a:gd name="connsiteX63" fmla="*/ 561976 w 1263650"/>
                <a:gd name="connsiteY63" fmla="*/ 644525 h 2044699"/>
                <a:gd name="connsiteX64" fmla="*/ 104775 w 1263650"/>
                <a:gd name="connsiteY64" fmla="*/ 0 h 2044699"/>
                <a:gd name="connsiteX65" fmla="*/ 107950 w 1263650"/>
                <a:gd name="connsiteY65" fmla="*/ 3175 h 2044699"/>
                <a:gd name="connsiteX66" fmla="*/ 114300 w 1263650"/>
                <a:gd name="connsiteY66" fmla="*/ 3175 h 2044699"/>
                <a:gd name="connsiteX67" fmla="*/ 123825 w 1263650"/>
                <a:gd name="connsiteY67" fmla="*/ 6350 h 2044699"/>
                <a:gd name="connsiteX68" fmla="*/ 133350 w 1263650"/>
                <a:gd name="connsiteY68" fmla="*/ 9525 h 2044699"/>
                <a:gd name="connsiteX69" fmla="*/ 136525 w 1263650"/>
                <a:gd name="connsiteY69" fmla="*/ 9525 h 2044699"/>
                <a:gd name="connsiteX70" fmla="*/ 146050 w 1263650"/>
                <a:gd name="connsiteY70" fmla="*/ 12700 h 2044699"/>
                <a:gd name="connsiteX71" fmla="*/ 155575 w 1263650"/>
                <a:gd name="connsiteY71" fmla="*/ 15875 h 2044699"/>
                <a:gd name="connsiteX72" fmla="*/ 158750 w 1263650"/>
                <a:gd name="connsiteY72" fmla="*/ 15875 h 2044699"/>
                <a:gd name="connsiteX73" fmla="*/ 161925 w 1263650"/>
                <a:gd name="connsiteY73" fmla="*/ 15875 h 2044699"/>
                <a:gd name="connsiteX74" fmla="*/ 180975 w 1263650"/>
                <a:gd name="connsiteY74" fmla="*/ 22225 h 2044699"/>
                <a:gd name="connsiteX75" fmla="*/ 190500 w 1263650"/>
                <a:gd name="connsiteY75" fmla="*/ 22225 h 2044699"/>
                <a:gd name="connsiteX76" fmla="*/ 200025 w 1263650"/>
                <a:gd name="connsiteY76" fmla="*/ 25400 h 2044699"/>
                <a:gd name="connsiteX77" fmla="*/ 203200 w 1263650"/>
                <a:gd name="connsiteY77" fmla="*/ 28575 h 2044699"/>
                <a:gd name="connsiteX78" fmla="*/ 215900 w 1263650"/>
                <a:gd name="connsiteY78" fmla="*/ 28575 h 2044699"/>
                <a:gd name="connsiteX79" fmla="*/ 215900 w 1263650"/>
                <a:gd name="connsiteY79" fmla="*/ 31750 h 2044699"/>
                <a:gd name="connsiteX80" fmla="*/ 219075 w 1263650"/>
                <a:gd name="connsiteY80" fmla="*/ 31750 h 2044699"/>
                <a:gd name="connsiteX81" fmla="*/ 222250 w 1263650"/>
                <a:gd name="connsiteY81" fmla="*/ 31750 h 2044699"/>
                <a:gd name="connsiteX82" fmla="*/ 225425 w 1263650"/>
                <a:gd name="connsiteY82" fmla="*/ 31750 h 2044699"/>
                <a:gd name="connsiteX83" fmla="*/ 228600 w 1263650"/>
                <a:gd name="connsiteY83" fmla="*/ 31750 h 2044699"/>
                <a:gd name="connsiteX84" fmla="*/ 231775 w 1263650"/>
                <a:gd name="connsiteY84" fmla="*/ 34925 h 2044699"/>
                <a:gd name="connsiteX85" fmla="*/ 238125 w 1263650"/>
                <a:gd name="connsiteY85" fmla="*/ 34925 h 2044699"/>
                <a:gd name="connsiteX86" fmla="*/ 247650 w 1263650"/>
                <a:gd name="connsiteY86" fmla="*/ 38100 h 2044699"/>
                <a:gd name="connsiteX87" fmla="*/ 263525 w 1263650"/>
                <a:gd name="connsiteY87" fmla="*/ 41275 h 2044699"/>
                <a:gd name="connsiteX88" fmla="*/ 269875 w 1263650"/>
                <a:gd name="connsiteY88" fmla="*/ 44450 h 2044699"/>
                <a:gd name="connsiteX89" fmla="*/ 282575 w 1263650"/>
                <a:gd name="connsiteY89" fmla="*/ 47625 h 2044699"/>
                <a:gd name="connsiteX90" fmla="*/ 307975 w 1263650"/>
                <a:gd name="connsiteY90" fmla="*/ 53975 h 2044699"/>
                <a:gd name="connsiteX91" fmla="*/ 314325 w 1263650"/>
                <a:gd name="connsiteY91" fmla="*/ 53975 h 2044699"/>
                <a:gd name="connsiteX92" fmla="*/ 320675 w 1263650"/>
                <a:gd name="connsiteY92" fmla="*/ 57150 h 2044699"/>
                <a:gd name="connsiteX93" fmla="*/ 327025 w 1263650"/>
                <a:gd name="connsiteY93" fmla="*/ 57150 h 2044699"/>
                <a:gd name="connsiteX94" fmla="*/ 346075 w 1263650"/>
                <a:gd name="connsiteY94" fmla="*/ 60325 h 2044699"/>
                <a:gd name="connsiteX95" fmla="*/ 355600 w 1263650"/>
                <a:gd name="connsiteY95" fmla="*/ 63500 h 2044699"/>
                <a:gd name="connsiteX96" fmla="*/ 365125 w 1263650"/>
                <a:gd name="connsiteY96" fmla="*/ 66675 h 2044699"/>
                <a:gd name="connsiteX97" fmla="*/ 368300 w 1263650"/>
                <a:gd name="connsiteY97" fmla="*/ 66675 h 2044699"/>
                <a:gd name="connsiteX98" fmla="*/ 371475 w 1263650"/>
                <a:gd name="connsiteY98" fmla="*/ 66675 h 2044699"/>
                <a:gd name="connsiteX99" fmla="*/ 393700 w 1263650"/>
                <a:gd name="connsiteY99" fmla="*/ 73025 h 2044699"/>
                <a:gd name="connsiteX100" fmla="*/ 460375 w 1263650"/>
                <a:gd name="connsiteY100" fmla="*/ 92075 h 2044699"/>
                <a:gd name="connsiteX101" fmla="*/ 473075 w 1263650"/>
                <a:gd name="connsiteY101" fmla="*/ 95250 h 2044699"/>
                <a:gd name="connsiteX102" fmla="*/ 482600 w 1263650"/>
                <a:gd name="connsiteY102" fmla="*/ 98425 h 2044699"/>
                <a:gd name="connsiteX103" fmla="*/ 485775 w 1263650"/>
                <a:gd name="connsiteY103" fmla="*/ 98425 h 2044699"/>
                <a:gd name="connsiteX104" fmla="*/ 498475 w 1263650"/>
                <a:gd name="connsiteY104" fmla="*/ 101600 h 2044699"/>
                <a:gd name="connsiteX105" fmla="*/ 501650 w 1263650"/>
                <a:gd name="connsiteY105" fmla="*/ 101600 h 2044699"/>
                <a:gd name="connsiteX106" fmla="*/ 508000 w 1263650"/>
                <a:gd name="connsiteY106" fmla="*/ 101600 h 2044699"/>
                <a:gd name="connsiteX107" fmla="*/ 523875 w 1263650"/>
                <a:gd name="connsiteY107" fmla="*/ 107950 h 2044699"/>
                <a:gd name="connsiteX108" fmla="*/ 527050 w 1263650"/>
                <a:gd name="connsiteY108" fmla="*/ 107950 h 2044699"/>
                <a:gd name="connsiteX109" fmla="*/ 530225 w 1263650"/>
                <a:gd name="connsiteY109" fmla="*/ 107950 h 2044699"/>
                <a:gd name="connsiteX110" fmla="*/ 539750 w 1263650"/>
                <a:gd name="connsiteY110" fmla="*/ 111125 h 2044699"/>
                <a:gd name="connsiteX111" fmla="*/ 542925 w 1263650"/>
                <a:gd name="connsiteY111" fmla="*/ 111125 h 2044699"/>
                <a:gd name="connsiteX112" fmla="*/ 546100 w 1263650"/>
                <a:gd name="connsiteY112" fmla="*/ 111125 h 2044699"/>
                <a:gd name="connsiteX113" fmla="*/ 549275 w 1263650"/>
                <a:gd name="connsiteY113" fmla="*/ 114300 h 2044699"/>
                <a:gd name="connsiteX114" fmla="*/ 552450 w 1263650"/>
                <a:gd name="connsiteY114" fmla="*/ 114300 h 2044699"/>
                <a:gd name="connsiteX115" fmla="*/ 555625 w 1263650"/>
                <a:gd name="connsiteY115" fmla="*/ 114300 h 2044699"/>
                <a:gd name="connsiteX116" fmla="*/ 558800 w 1263650"/>
                <a:gd name="connsiteY116" fmla="*/ 114300 h 2044699"/>
                <a:gd name="connsiteX117" fmla="*/ 561975 w 1263650"/>
                <a:gd name="connsiteY117" fmla="*/ 114300 h 2044699"/>
                <a:gd name="connsiteX118" fmla="*/ 565150 w 1263650"/>
                <a:gd name="connsiteY118" fmla="*/ 117475 h 2044699"/>
                <a:gd name="connsiteX119" fmla="*/ 574675 w 1263650"/>
                <a:gd name="connsiteY119" fmla="*/ 120650 h 2044699"/>
                <a:gd name="connsiteX120" fmla="*/ 584200 w 1263650"/>
                <a:gd name="connsiteY120" fmla="*/ 120650 h 2044699"/>
                <a:gd name="connsiteX121" fmla="*/ 606425 w 1263650"/>
                <a:gd name="connsiteY121" fmla="*/ 127000 h 2044699"/>
                <a:gd name="connsiteX122" fmla="*/ 628650 w 1263650"/>
                <a:gd name="connsiteY122" fmla="*/ 130175 h 2044699"/>
                <a:gd name="connsiteX123" fmla="*/ 650875 w 1263650"/>
                <a:gd name="connsiteY123" fmla="*/ 136525 h 2044699"/>
                <a:gd name="connsiteX124" fmla="*/ 660400 w 1263650"/>
                <a:gd name="connsiteY124" fmla="*/ 139700 h 2044699"/>
                <a:gd name="connsiteX125" fmla="*/ 676275 w 1263650"/>
                <a:gd name="connsiteY125" fmla="*/ 142875 h 2044699"/>
                <a:gd name="connsiteX126" fmla="*/ 682625 w 1263650"/>
                <a:gd name="connsiteY126" fmla="*/ 142875 h 2044699"/>
                <a:gd name="connsiteX127" fmla="*/ 679450 w 1263650"/>
                <a:gd name="connsiteY127" fmla="*/ 155575 h 2044699"/>
                <a:gd name="connsiteX128" fmla="*/ 676275 w 1263650"/>
                <a:gd name="connsiteY128" fmla="*/ 161925 h 2044699"/>
                <a:gd name="connsiteX129" fmla="*/ 676275 w 1263650"/>
                <a:gd name="connsiteY129" fmla="*/ 165100 h 2044699"/>
                <a:gd name="connsiteX130" fmla="*/ 676275 w 1263650"/>
                <a:gd name="connsiteY130" fmla="*/ 174625 h 2044699"/>
                <a:gd name="connsiteX131" fmla="*/ 673100 w 1263650"/>
                <a:gd name="connsiteY131" fmla="*/ 187325 h 2044699"/>
                <a:gd name="connsiteX132" fmla="*/ 666750 w 1263650"/>
                <a:gd name="connsiteY132" fmla="*/ 203200 h 2044699"/>
                <a:gd name="connsiteX133" fmla="*/ 666750 w 1263650"/>
                <a:gd name="connsiteY133" fmla="*/ 206375 h 2044699"/>
                <a:gd name="connsiteX134" fmla="*/ 660400 w 1263650"/>
                <a:gd name="connsiteY134" fmla="*/ 234950 h 2044699"/>
                <a:gd name="connsiteX135" fmla="*/ 660400 w 1263650"/>
                <a:gd name="connsiteY135" fmla="*/ 241300 h 2044699"/>
                <a:gd name="connsiteX136" fmla="*/ 650875 w 1263650"/>
                <a:gd name="connsiteY136" fmla="*/ 273050 h 2044699"/>
                <a:gd name="connsiteX137" fmla="*/ 647700 w 1263650"/>
                <a:gd name="connsiteY137" fmla="*/ 295275 h 2044699"/>
                <a:gd name="connsiteX138" fmla="*/ 647700 w 1263650"/>
                <a:gd name="connsiteY138" fmla="*/ 298450 h 2044699"/>
                <a:gd name="connsiteX139" fmla="*/ 644525 w 1263650"/>
                <a:gd name="connsiteY139" fmla="*/ 307975 h 2044699"/>
                <a:gd name="connsiteX140" fmla="*/ 641350 w 1263650"/>
                <a:gd name="connsiteY140" fmla="*/ 330200 h 2044699"/>
                <a:gd name="connsiteX141" fmla="*/ 635000 w 1263650"/>
                <a:gd name="connsiteY141" fmla="*/ 352425 h 2044699"/>
                <a:gd name="connsiteX142" fmla="*/ 631825 w 1263650"/>
                <a:gd name="connsiteY142" fmla="*/ 365125 h 2044699"/>
                <a:gd name="connsiteX143" fmla="*/ 628650 w 1263650"/>
                <a:gd name="connsiteY143" fmla="*/ 374650 h 2044699"/>
                <a:gd name="connsiteX144" fmla="*/ 628650 w 1263650"/>
                <a:gd name="connsiteY144" fmla="*/ 381000 h 2044699"/>
                <a:gd name="connsiteX145" fmla="*/ 628650 w 1263650"/>
                <a:gd name="connsiteY145" fmla="*/ 387350 h 2044699"/>
                <a:gd name="connsiteX146" fmla="*/ 622300 w 1263650"/>
                <a:gd name="connsiteY146" fmla="*/ 419100 h 2044699"/>
                <a:gd name="connsiteX147" fmla="*/ 619125 w 1263650"/>
                <a:gd name="connsiteY147" fmla="*/ 434975 h 2044699"/>
                <a:gd name="connsiteX148" fmla="*/ 612775 w 1263650"/>
                <a:gd name="connsiteY148" fmla="*/ 457200 h 2044699"/>
                <a:gd name="connsiteX149" fmla="*/ 606425 w 1263650"/>
                <a:gd name="connsiteY149" fmla="*/ 476250 h 2044699"/>
                <a:gd name="connsiteX150" fmla="*/ 600075 w 1263650"/>
                <a:gd name="connsiteY150" fmla="*/ 511175 h 2044699"/>
                <a:gd name="connsiteX151" fmla="*/ 587375 w 1263650"/>
                <a:gd name="connsiteY151" fmla="*/ 568325 h 2044699"/>
                <a:gd name="connsiteX152" fmla="*/ 587375 w 1263650"/>
                <a:gd name="connsiteY152" fmla="*/ 574675 h 2044699"/>
                <a:gd name="connsiteX153" fmla="*/ 577850 w 1263650"/>
                <a:gd name="connsiteY153" fmla="*/ 612775 h 2044699"/>
                <a:gd name="connsiteX154" fmla="*/ 574675 w 1263650"/>
                <a:gd name="connsiteY154" fmla="*/ 619125 h 2044699"/>
                <a:gd name="connsiteX155" fmla="*/ 574675 w 1263650"/>
                <a:gd name="connsiteY155" fmla="*/ 622300 h 2044699"/>
                <a:gd name="connsiteX156" fmla="*/ 574676 w 1263650"/>
                <a:gd name="connsiteY156" fmla="*/ 622300 h 2044699"/>
                <a:gd name="connsiteX157" fmla="*/ 573884 w 1263650"/>
                <a:gd name="connsiteY157" fmla="*/ 626260 h 2044699"/>
                <a:gd name="connsiteX158" fmla="*/ 573884 w 1263650"/>
                <a:gd name="connsiteY158" fmla="*/ 629444 h 2044699"/>
                <a:gd name="connsiteX159" fmla="*/ 573247 w 1263650"/>
                <a:gd name="connsiteY159" fmla="*/ 629444 h 2044699"/>
                <a:gd name="connsiteX160" fmla="*/ 571501 w 1263650"/>
                <a:gd name="connsiteY160" fmla="*/ 638175 h 2044699"/>
                <a:gd name="connsiteX161" fmla="*/ 568326 w 1263650"/>
                <a:gd name="connsiteY161" fmla="*/ 644525 h 2044699"/>
                <a:gd name="connsiteX162" fmla="*/ 568325 w 1263650"/>
                <a:gd name="connsiteY162" fmla="*/ 657225 h 2044699"/>
                <a:gd name="connsiteX163" fmla="*/ 565150 w 1263650"/>
                <a:gd name="connsiteY163" fmla="*/ 666750 h 2044699"/>
                <a:gd name="connsiteX164" fmla="*/ 565150 w 1263650"/>
                <a:gd name="connsiteY164" fmla="*/ 673100 h 2044699"/>
                <a:gd name="connsiteX165" fmla="*/ 561975 w 1263650"/>
                <a:gd name="connsiteY165" fmla="*/ 679450 h 2044699"/>
                <a:gd name="connsiteX166" fmla="*/ 561975 w 1263650"/>
                <a:gd name="connsiteY166" fmla="*/ 682625 h 2044699"/>
                <a:gd name="connsiteX167" fmla="*/ 558800 w 1263650"/>
                <a:gd name="connsiteY167" fmla="*/ 692150 h 2044699"/>
                <a:gd name="connsiteX168" fmla="*/ 558801 w 1263650"/>
                <a:gd name="connsiteY168" fmla="*/ 692150 h 2044699"/>
                <a:gd name="connsiteX169" fmla="*/ 558801 w 1263650"/>
                <a:gd name="connsiteY169" fmla="*/ 704850 h 2044699"/>
                <a:gd name="connsiteX170" fmla="*/ 558801 w 1263650"/>
                <a:gd name="connsiteY170" fmla="*/ 708025 h 2044699"/>
                <a:gd name="connsiteX171" fmla="*/ 561976 w 1263650"/>
                <a:gd name="connsiteY171" fmla="*/ 708025 h 2044699"/>
                <a:gd name="connsiteX172" fmla="*/ 561976 w 1263650"/>
                <a:gd name="connsiteY172" fmla="*/ 711200 h 2044699"/>
                <a:gd name="connsiteX173" fmla="*/ 561976 w 1263650"/>
                <a:gd name="connsiteY173" fmla="*/ 714375 h 2044699"/>
                <a:gd name="connsiteX174" fmla="*/ 568326 w 1263650"/>
                <a:gd name="connsiteY174" fmla="*/ 720725 h 2044699"/>
                <a:gd name="connsiteX175" fmla="*/ 570231 w 1263650"/>
                <a:gd name="connsiteY175" fmla="*/ 723900 h 2044699"/>
                <a:gd name="connsiteX176" fmla="*/ 571501 w 1263650"/>
                <a:gd name="connsiteY176" fmla="*/ 726017 h 2044699"/>
                <a:gd name="connsiteX177" fmla="*/ 577851 w 1263650"/>
                <a:gd name="connsiteY177" fmla="*/ 736600 h 2044699"/>
                <a:gd name="connsiteX178" fmla="*/ 593726 w 1263650"/>
                <a:gd name="connsiteY178" fmla="*/ 755650 h 2044699"/>
                <a:gd name="connsiteX179" fmla="*/ 603251 w 1263650"/>
                <a:gd name="connsiteY179" fmla="*/ 771525 h 2044699"/>
                <a:gd name="connsiteX180" fmla="*/ 606426 w 1263650"/>
                <a:gd name="connsiteY180" fmla="*/ 771525 h 2044699"/>
                <a:gd name="connsiteX181" fmla="*/ 606426 w 1263650"/>
                <a:gd name="connsiteY181" fmla="*/ 774700 h 2044699"/>
                <a:gd name="connsiteX182" fmla="*/ 606425 w 1263650"/>
                <a:gd name="connsiteY182" fmla="*/ 774700 h 2044699"/>
                <a:gd name="connsiteX183" fmla="*/ 625475 w 1263650"/>
                <a:gd name="connsiteY183" fmla="*/ 803275 h 2044699"/>
                <a:gd name="connsiteX184" fmla="*/ 628650 w 1263650"/>
                <a:gd name="connsiteY184" fmla="*/ 806450 h 2044699"/>
                <a:gd name="connsiteX185" fmla="*/ 635000 w 1263650"/>
                <a:gd name="connsiteY185" fmla="*/ 812800 h 2044699"/>
                <a:gd name="connsiteX186" fmla="*/ 638175 w 1263650"/>
                <a:gd name="connsiteY186" fmla="*/ 819150 h 2044699"/>
                <a:gd name="connsiteX187" fmla="*/ 644525 w 1263650"/>
                <a:gd name="connsiteY187" fmla="*/ 828675 h 2044699"/>
                <a:gd name="connsiteX188" fmla="*/ 647700 w 1263650"/>
                <a:gd name="connsiteY188" fmla="*/ 831850 h 2044699"/>
                <a:gd name="connsiteX189" fmla="*/ 654050 w 1263650"/>
                <a:gd name="connsiteY189" fmla="*/ 841375 h 2044699"/>
                <a:gd name="connsiteX190" fmla="*/ 657225 w 1263650"/>
                <a:gd name="connsiteY190" fmla="*/ 841375 h 2044699"/>
                <a:gd name="connsiteX191" fmla="*/ 657225 w 1263650"/>
                <a:gd name="connsiteY191" fmla="*/ 847725 h 2044699"/>
                <a:gd name="connsiteX192" fmla="*/ 660400 w 1263650"/>
                <a:gd name="connsiteY192" fmla="*/ 850900 h 2044699"/>
                <a:gd name="connsiteX193" fmla="*/ 663575 w 1263650"/>
                <a:gd name="connsiteY193" fmla="*/ 854075 h 2044699"/>
                <a:gd name="connsiteX194" fmla="*/ 673100 w 1263650"/>
                <a:gd name="connsiteY194" fmla="*/ 866775 h 2044699"/>
                <a:gd name="connsiteX195" fmla="*/ 679450 w 1263650"/>
                <a:gd name="connsiteY195" fmla="*/ 876300 h 2044699"/>
                <a:gd name="connsiteX196" fmla="*/ 682625 w 1263650"/>
                <a:gd name="connsiteY196" fmla="*/ 879475 h 2044699"/>
                <a:gd name="connsiteX197" fmla="*/ 701675 w 1263650"/>
                <a:gd name="connsiteY197" fmla="*/ 908050 h 2044699"/>
                <a:gd name="connsiteX198" fmla="*/ 708025 w 1263650"/>
                <a:gd name="connsiteY198" fmla="*/ 914400 h 2044699"/>
                <a:gd name="connsiteX199" fmla="*/ 723900 w 1263650"/>
                <a:gd name="connsiteY199" fmla="*/ 936625 h 2044699"/>
                <a:gd name="connsiteX200" fmla="*/ 733425 w 1263650"/>
                <a:gd name="connsiteY200" fmla="*/ 949325 h 2044699"/>
                <a:gd name="connsiteX201" fmla="*/ 736600 w 1263650"/>
                <a:gd name="connsiteY201" fmla="*/ 952500 h 2044699"/>
                <a:gd name="connsiteX202" fmla="*/ 736600 w 1263650"/>
                <a:gd name="connsiteY202" fmla="*/ 955675 h 2044699"/>
                <a:gd name="connsiteX203" fmla="*/ 739775 w 1263650"/>
                <a:gd name="connsiteY203" fmla="*/ 958850 h 2044699"/>
                <a:gd name="connsiteX204" fmla="*/ 739775 w 1263650"/>
                <a:gd name="connsiteY204" fmla="*/ 962025 h 2044699"/>
                <a:gd name="connsiteX205" fmla="*/ 746125 w 1263650"/>
                <a:gd name="connsiteY205" fmla="*/ 971550 h 2044699"/>
                <a:gd name="connsiteX206" fmla="*/ 790575 w 1263650"/>
                <a:gd name="connsiteY206" fmla="*/ 1028700 h 2044699"/>
                <a:gd name="connsiteX207" fmla="*/ 806450 w 1263650"/>
                <a:gd name="connsiteY207" fmla="*/ 1050925 h 2044699"/>
                <a:gd name="connsiteX208" fmla="*/ 812800 w 1263650"/>
                <a:gd name="connsiteY208" fmla="*/ 1060450 h 2044699"/>
                <a:gd name="connsiteX209" fmla="*/ 822325 w 1263650"/>
                <a:gd name="connsiteY209" fmla="*/ 1073150 h 2044699"/>
                <a:gd name="connsiteX210" fmla="*/ 825500 w 1263650"/>
                <a:gd name="connsiteY210" fmla="*/ 1079500 h 2044699"/>
                <a:gd name="connsiteX211" fmla="*/ 841375 w 1263650"/>
                <a:gd name="connsiteY211" fmla="*/ 1104900 h 2044699"/>
                <a:gd name="connsiteX212" fmla="*/ 854075 w 1263650"/>
                <a:gd name="connsiteY212" fmla="*/ 1117600 h 2044699"/>
                <a:gd name="connsiteX213" fmla="*/ 860425 w 1263650"/>
                <a:gd name="connsiteY213" fmla="*/ 1130300 h 2044699"/>
                <a:gd name="connsiteX214" fmla="*/ 866775 w 1263650"/>
                <a:gd name="connsiteY214" fmla="*/ 1136650 h 2044699"/>
                <a:gd name="connsiteX215" fmla="*/ 869950 w 1263650"/>
                <a:gd name="connsiteY215" fmla="*/ 1143000 h 2044699"/>
                <a:gd name="connsiteX216" fmla="*/ 882650 w 1263650"/>
                <a:gd name="connsiteY216" fmla="*/ 1162050 h 2044699"/>
                <a:gd name="connsiteX217" fmla="*/ 892175 w 1263650"/>
                <a:gd name="connsiteY217" fmla="*/ 1168400 h 2044699"/>
                <a:gd name="connsiteX218" fmla="*/ 892175 w 1263650"/>
                <a:gd name="connsiteY218" fmla="*/ 1171575 h 2044699"/>
                <a:gd name="connsiteX219" fmla="*/ 895350 w 1263650"/>
                <a:gd name="connsiteY219" fmla="*/ 1174750 h 2044699"/>
                <a:gd name="connsiteX220" fmla="*/ 904875 w 1263650"/>
                <a:gd name="connsiteY220" fmla="*/ 1190625 h 2044699"/>
                <a:gd name="connsiteX221" fmla="*/ 908050 w 1263650"/>
                <a:gd name="connsiteY221" fmla="*/ 1193800 h 2044699"/>
                <a:gd name="connsiteX222" fmla="*/ 933450 w 1263650"/>
                <a:gd name="connsiteY222" fmla="*/ 1228725 h 2044699"/>
                <a:gd name="connsiteX223" fmla="*/ 933450 w 1263650"/>
                <a:gd name="connsiteY223" fmla="*/ 1231900 h 2044699"/>
                <a:gd name="connsiteX224" fmla="*/ 958850 w 1263650"/>
                <a:gd name="connsiteY224" fmla="*/ 1263650 h 2044699"/>
                <a:gd name="connsiteX225" fmla="*/ 977900 w 1263650"/>
                <a:gd name="connsiteY225" fmla="*/ 1292225 h 2044699"/>
                <a:gd name="connsiteX226" fmla="*/ 1005680 w 1263650"/>
                <a:gd name="connsiteY226" fmla="*/ 1331117 h 2044699"/>
                <a:gd name="connsiteX227" fmla="*/ 1006478 w 1263650"/>
                <a:gd name="connsiteY227" fmla="*/ 1331117 h 2044699"/>
                <a:gd name="connsiteX228" fmla="*/ 1006478 w 1263650"/>
                <a:gd name="connsiteY228" fmla="*/ 1332234 h 2044699"/>
                <a:gd name="connsiteX229" fmla="*/ 1009650 w 1263650"/>
                <a:gd name="connsiteY229" fmla="*/ 1336675 h 2044699"/>
                <a:gd name="connsiteX230" fmla="*/ 1025525 w 1263650"/>
                <a:gd name="connsiteY230" fmla="*/ 1355725 h 2044699"/>
                <a:gd name="connsiteX231" fmla="*/ 1025525 w 1263650"/>
                <a:gd name="connsiteY231" fmla="*/ 1358900 h 2044699"/>
                <a:gd name="connsiteX232" fmla="*/ 1031875 w 1263650"/>
                <a:gd name="connsiteY232" fmla="*/ 1365250 h 2044699"/>
                <a:gd name="connsiteX233" fmla="*/ 1035050 w 1263650"/>
                <a:gd name="connsiteY233" fmla="*/ 1374775 h 2044699"/>
                <a:gd name="connsiteX234" fmla="*/ 1038225 w 1263650"/>
                <a:gd name="connsiteY234" fmla="*/ 1374775 h 2044699"/>
                <a:gd name="connsiteX235" fmla="*/ 1041400 w 1263650"/>
                <a:gd name="connsiteY235" fmla="*/ 1377950 h 2044699"/>
                <a:gd name="connsiteX236" fmla="*/ 1044575 w 1263650"/>
                <a:gd name="connsiteY236" fmla="*/ 1384300 h 2044699"/>
                <a:gd name="connsiteX237" fmla="*/ 1047750 w 1263650"/>
                <a:gd name="connsiteY237" fmla="*/ 1387475 h 2044699"/>
                <a:gd name="connsiteX238" fmla="*/ 1047750 w 1263650"/>
                <a:gd name="connsiteY238" fmla="*/ 1390650 h 2044699"/>
                <a:gd name="connsiteX239" fmla="*/ 1050925 w 1263650"/>
                <a:gd name="connsiteY239" fmla="*/ 1393825 h 2044699"/>
                <a:gd name="connsiteX240" fmla="*/ 1054100 w 1263650"/>
                <a:gd name="connsiteY240" fmla="*/ 1397000 h 2044699"/>
                <a:gd name="connsiteX241" fmla="*/ 1057275 w 1263650"/>
                <a:gd name="connsiteY241" fmla="*/ 1403350 h 2044699"/>
                <a:gd name="connsiteX242" fmla="*/ 1073150 w 1263650"/>
                <a:gd name="connsiteY242" fmla="*/ 1425575 h 2044699"/>
                <a:gd name="connsiteX243" fmla="*/ 1079500 w 1263650"/>
                <a:gd name="connsiteY243" fmla="*/ 1431925 h 2044699"/>
                <a:gd name="connsiteX244" fmla="*/ 1079500 w 1263650"/>
                <a:gd name="connsiteY244" fmla="*/ 1431924 h 2044699"/>
                <a:gd name="connsiteX245" fmla="*/ 1092200 w 1263650"/>
                <a:gd name="connsiteY245" fmla="*/ 1450974 h 2044699"/>
                <a:gd name="connsiteX246" fmla="*/ 1098550 w 1263650"/>
                <a:gd name="connsiteY246" fmla="*/ 1457324 h 2044699"/>
                <a:gd name="connsiteX247" fmla="*/ 1098550 w 1263650"/>
                <a:gd name="connsiteY247" fmla="*/ 1460499 h 2044699"/>
                <a:gd name="connsiteX248" fmla="*/ 1114425 w 1263650"/>
                <a:gd name="connsiteY248" fmla="*/ 1479549 h 2044699"/>
                <a:gd name="connsiteX249" fmla="*/ 1133475 w 1263650"/>
                <a:gd name="connsiteY249" fmla="*/ 1508124 h 2044699"/>
                <a:gd name="connsiteX250" fmla="*/ 1149350 w 1263650"/>
                <a:gd name="connsiteY250" fmla="*/ 1530349 h 2044699"/>
                <a:gd name="connsiteX251" fmla="*/ 1155700 w 1263650"/>
                <a:gd name="connsiteY251" fmla="*/ 1539874 h 2044699"/>
                <a:gd name="connsiteX252" fmla="*/ 1171575 w 1263650"/>
                <a:gd name="connsiteY252" fmla="*/ 1562099 h 2044699"/>
                <a:gd name="connsiteX253" fmla="*/ 1177925 w 1263650"/>
                <a:gd name="connsiteY253" fmla="*/ 1571624 h 2044699"/>
                <a:gd name="connsiteX254" fmla="*/ 1181100 w 1263650"/>
                <a:gd name="connsiteY254" fmla="*/ 1574799 h 2044699"/>
                <a:gd name="connsiteX255" fmla="*/ 1187450 w 1263650"/>
                <a:gd name="connsiteY255" fmla="*/ 1584324 h 2044699"/>
                <a:gd name="connsiteX256" fmla="*/ 1206500 w 1263650"/>
                <a:gd name="connsiteY256" fmla="*/ 1609724 h 2044699"/>
                <a:gd name="connsiteX257" fmla="*/ 1206500 w 1263650"/>
                <a:gd name="connsiteY257" fmla="*/ 1612899 h 2044699"/>
                <a:gd name="connsiteX258" fmla="*/ 1209675 w 1263650"/>
                <a:gd name="connsiteY258" fmla="*/ 1612899 h 2044699"/>
                <a:gd name="connsiteX259" fmla="*/ 1209675 w 1263650"/>
                <a:gd name="connsiteY259" fmla="*/ 1616074 h 2044699"/>
                <a:gd name="connsiteX260" fmla="*/ 1206500 w 1263650"/>
                <a:gd name="connsiteY260" fmla="*/ 1625599 h 2044699"/>
                <a:gd name="connsiteX261" fmla="*/ 1206500 w 1263650"/>
                <a:gd name="connsiteY261" fmla="*/ 1628774 h 2044699"/>
                <a:gd name="connsiteX262" fmla="*/ 1206500 w 1263650"/>
                <a:gd name="connsiteY262" fmla="*/ 1631949 h 2044699"/>
                <a:gd name="connsiteX263" fmla="*/ 1203325 w 1263650"/>
                <a:gd name="connsiteY263" fmla="*/ 1635124 h 2044699"/>
                <a:gd name="connsiteX264" fmla="*/ 1203325 w 1263650"/>
                <a:gd name="connsiteY264" fmla="*/ 1638299 h 2044699"/>
                <a:gd name="connsiteX265" fmla="*/ 1212850 w 1263650"/>
                <a:gd name="connsiteY265" fmla="*/ 1657349 h 2044699"/>
                <a:gd name="connsiteX266" fmla="*/ 1212850 w 1263650"/>
                <a:gd name="connsiteY266" fmla="*/ 1660524 h 2044699"/>
                <a:gd name="connsiteX267" fmla="*/ 1219200 w 1263650"/>
                <a:gd name="connsiteY267" fmla="*/ 1666874 h 2044699"/>
                <a:gd name="connsiteX268" fmla="*/ 1222375 w 1263650"/>
                <a:gd name="connsiteY268" fmla="*/ 1670049 h 2044699"/>
                <a:gd name="connsiteX269" fmla="*/ 1225550 w 1263650"/>
                <a:gd name="connsiteY269" fmla="*/ 1670049 h 2044699"/>
                <a:gd name="connsiteX270" fmla="*/ 1225550 w 1263650"/>
                <a:gd name="connsiteY270" fmla="*/ 1673224 h 2044699"/>
                <a:gd name="connsiteX271" fmla="*/ 1225550 w 1263650"/>
                <a:gd name="connsiteY271" fmla="*/ 1679574 h 2044699"/>
                <a:gd name="connsiteX272" fmla="*/ 1225550 w 1263650"/>
                <a:gd name="connsiteY272" fmla="*/ 1682749 h 2044699"/>
                <a:gd name="connsiteX273" fmla="*/ 1228725 w 1263650"/>
                <a:gd name="connsiteY273" fmla="*/ 1695449 h 2044699"/>
                <a:gd name="connsiteX274" fmla="*/ 1231900 w 1263650"/>
                <a:gd name="connsiteY274" fmla="*/ 1708149 h 2044699"/>
                <a:gd name="connsiteX275" fmla="*/ 1231900 w 1263650"/>
                <a:gd name="connsiteY275" fmla="*/ 1714499 h 2044699"/>
                <a:gd name="connsiteX276" fmla="*/ 1231900 w 1263650"/>
                <a:gd name="connsiteY276" fmla="*/ 1717674 h 2044699"/>
                <a:gd name="connsiteX277" fmla="*/ 1228725 w 1263650"/>
                <a:gd name="connsiteY277" fmla="*/ 1720849 h 2044699"/>
                <a:gd name="connsiteX278" fmla="*/ 1231900 w 1263650"/>
                <a:gd name="connsiteY278" fmla="*/ 1724024 h 2044699"/>
                <a:gd name="connsiteX279" fmla="*/ 1238250 w 1263650"/>
                <a:gd name="connsiteY279" fmla="*/ 1724024 h 2044699"/>
                <a:gd name="connsiteX280" fmla="*/ 1257300 w 1263650"/>
                <a:gd name="connsiteY280" fmla="*/ 1746249 h 2044699"/>
                <a:gd name="connsiteX281" fmla="*/ 1260475 w 1263650"/>
                <a:gd name="connsiteY281" fmla="*/ 1749424 h 2044699"/>
                <a:gd name="connsiteX282" fmla="*/ 1263650 w 1263650"/>
                <a:gd name="connsiteY282" fmla="*/ 1755774 h 2044699"/>
                <a:gd name="connsiteX283" fmla="*/ 1263650 w 1263650"/>
                <a:gd name="connsiteY283" fmla="*/ 1762124 h 2044699"/>
                <a:gd name="connsiteX284" fmla="*/ 1254125 w 1263650"/>
                <a:gd name="connsiteY284" fmla="*/ 1768474 h 2044699"/>
                <a:gd name="connsiteX285" fmla="*/ 1247775 w 1263650"/>
                <a:gd name="connsiteY285" fmla="*/ 1774824 h 2044699"/>
                <a:gd name="connsiteX286" fmla="*/ 1247775 w 1263650"/>
                <a:gd name="connsiteY286" fmla="*/ 1777999 h 2044699"/>
                <a:gd name="connsiteX287" fmla="*/ 1244600 w 1263650"/>
                <a:gd name="connsiteY287" fmla="*/ 1777999 h 2044699"/>
                <a:gd name="connsiteX288" fmla="*/ 1241425 w 1263650"/>
                <a:gd name="connsiteY288" fmla="*/ 1777999 h 2044699"/>
                <a:gd name="connsiteX289" fmla="*/ 1228725 w 1263650"/>
                <a:gd name="connsiteY289" fmla="*/ 1784349 h 2044699"/>
                <a:gd name="connsiteX290" fmla="*/ 1222375 w 1263650"/>
                <a:gd name="connsiteY290" fmla="*/ 1787524 h 2044699"/>
                <a:gd name="connsiteX291" fmla="*/ 1216025 w 1263650"/>
                <a:gd name="connsiteY291" fmla="*/ 1787524 h 2044699"/>
                <a:gd name="connsiteX292" fmla="*/ 1212850 w 1263650"/>
                <a:gd name="connsiteY292" fmla="*/ 1787524 h 2044699"/>
                <a:gd name="connsiteX293" fmla="*/ 1212850 w 1263650"/>
                <a:gd name="connsiteY293" fmla="*/ 1790699 h 2044699"/>
                <a:gd name="connsiteX294" fmla="*/ 1209675 w 1263650"/>
                <a:gd name="connsiteY294" fmla="*/ 1790699 h 2044699"/>
                <a:gd name="connsiteX295" fmla="*/ 1209675 w 1263650"/>
                <a:gd name="connsiteY295" fmla="*/ 1793874 h 2044699"/>
                <a:gd name="connsiteX296" fmla="*/ 1209675 w 1263650"/>
                <a:gd name="connsiteY296" fmla="*/ 1797049 h 2044699"/>
                <a:gd name="connsiteX297" fmla="*/ 1206500 w 1263650"/>
                <a:gd name="connsiteY297" fmla="*/ 1806574 h 2044699"/>
                <a:gd name="connsiteX298" fmla="*/ 1200150 w 1263650"/>
                <a:gd name="connsiteY298" fmla="*/ 1809749 h 2044699"/>
                <a:gd name="connsiteX299" fmla="*/ 1193800 w 1263650"/>
                <a:gd name="connsiteY299" fmla="*/ 1812924 h 2044699"/>
                <a:gd name="connsiteX300" fmla="*/ 1190625 w 1263650"/>
                <a:gd name="connsiteY300" fmla="*/ 1819274 h 2044699"/>
                <a:gd name="connsiteX301" fmla="*/ 1193800 w 1263650"/>
                <a:gd name="connsiteY301" fmla="*/ 1819274 h 2044699"/>
                <a:gd name="connsiteX302" fmla="*/ 1193800 w 1263650"/>
                <a:gd name="connsiteY302" fmla="*/ 1822449 h 2044699"/>
                <a:gd name="connsiteX303" fmla="*/ 1193800 w 1263650"/>
                <a:gd name="connsiteY303" fmla="*/ 1831974 h 2044699"/>
                <a:gd name="connsiteX304" fmla="*/ 1190625 w 1263650"/>
                <a:gd name="connsiteY304" fmla="*/ 1831974 h 2044699"/>
                <a:gd name="connsiteX305" fmla="*/ 1190625 w 1263650"/>
                <a:gd name="connsiteY305" fmla="*/ 1835149 h 2044699"/>
                <a:gd name="connsiteX306" fmla="*/ 1187450 w 1263650"/>
                <a:gd name="connsiteY306" fmla="*/ 1841499 h 2044699"/>
                <a:gd name="connsiteX307" fmla="*/ 1190625 w 1263650"/>
                <a:gd name="connsiteY307" fmla="*/ 1847849 h 2044699"/>
                <a:gd name="connsiteX308" fmla="*/ 1190625 w 1263650"/>
                <a:gd name="connsiteY308" fmla="*/ 1860549 h 2044699"/>
                <a:gd name="connsiteX309" fmla="*/ 1190625 w 1263650"/>
                <a:gd name="connsiteY309" fmla="*/ 1863724 h 2044699"/>
                <a:gd name="connsiteX310" fmla="*/ 1187450 w 1263650"/>
                <a:gd name="connsiteY310" fmla="*/ 1863724 h 2044699"/>
                <a:gd name="connsiteX311" fmla="*/ 1184275 w 1263650"/>
                <a:gd name="connsiteY311" fmla="*/ 1863724 h 2044699"/>
                <a:gd name="connsiteX312" fmla="*/ 1184275 w 1263650"/>
                <a:gd name="connsiteY312" fmla="*/ 1866899 h 2044699"/>
                <a:gd name="connsiteX313" fmla="*/ 1184275 w 1263650"/>
                <a:gd name="connsiteY313" fmla="*/ 1870074 h 2044699"/>
                <a:gd name="connsiteX314" fmla="*/ 1181100 w 1263650"/>
                <a:gd name="connsiteY314" fmla="*/ 1879599 h 2044699"/>
                <a:gd name="connsiteX315" fmla="*/ 1181100 w 1263650"/>
                <a:gd name="connsiteY315" fmla="*/ 1885949 h 2044699"/>
                <a:gd name="connsiteX316" fmla="*/ 1174750 w 1263650"/>
                <a:gd name="connsiteY316" fmla="*/ 1892299 h 2044699"/>
                <a:gd name="connsiteX317" fmla="*/ 1168400 w 1263650"/>
                <a:gd name="connsiteY317" fmla="*/ 1898649 h 2044699"/>
                <a:gd name="connsiteX318" fmla="*/ 1162050 w 1263650"/>
                <a:gd name="connsiteY318" fmla="*/ 1904999 h 2044699"/>
                <a:gd name="connsiteX319" fmla="*/ 1162050 w 1263650"/>
                <a:gd name="connsiteY319" fmla="*/ 1908174 h 2044699"/>
                <a:gd name="connsiteX320" fmla="*/ 1162050 w 1263650"/>
                <a:gd name="connsiteY320" fmla="*/ 1911349 h 2044699"/>
                <a:gd name="connsiteX321" fmla="*/ 1158875 w 1263650"/>
                <a:gd name="connsiteY321" fmla="*/ 1911349 h 2044699"/>
                <a:gd name="connsiteX322" fmla="*/ 1158875 w 1263650"/>
                <a:gd name="connsiteY322" fmla="*/ 1914524 h 2044699"/>
                <a:gd name="connsiteX323" fmla="*/ 1155700 w 1263650"/>
                <a:gd name="connsiteY323" fmla="*/ 1914524 h 2044699"/>
                <a:gd name="connsiteX324" fmla="*/ 1155700 w 1263650"/>
                <a:gd name="connsiteY324" fmla="*/ 1911349 h 2044699"/>
                <a:gd name="connsiteX325" fmla="*/ 1146175 w 1263650"/>
                <a:gd name="connsiteY325" fmla="*/ 1917699 h 2044699"/>
                <a:gd name="connsiteX326" fmla="*/ 1146175 w 1263650"/>
                <a:gd name="connsiteY326" fmla="*/ 1927224 h 2044699"/>
                <a:gd name="connsiteX327" fmla="*/ 1149350 w 1263650"/>
                <a:gd name="connsiteY327" fmla="*/ 1943099 h 2044699"/>
                <a:gd name="connsiteX328" fmla="*/ 1146175 w 1263650"/>
                <a:gd name="connsiteY328" fmla="*/ 1949449 h 2044699"/>
                <a:gd name="connsiteX329" fmla="*/ 1146175 w 1263650"/>
                <a:gd name="connsiteY329" fmla="*/ 1955799 h 2044699"/>
                <a:gd name="connsiteX330" fmla="*/ 1146175 w 1263650"/>
                <a:gd name="connsiteY330" fmla="*/ 1958974 h 2044699"/>
                <a:gd name="connsiteX331" fmla="*/ 1146175 w 1263650"/>
                <a:gd name="connsiteY331" fmla="*/ 1962149 h 2044699"/>
                <a:gd name="connsiteX332" fmla="*/ 1143000 w 1263650"/>
                <a:gd name="connsiteY332" fmla="*/ 1965324 h 2044699"/>
                <a:gd name="connsiteX333" fmla="*/ 1139825 w 1263650"/>
                <a:gd name="connsiteY333" fmla="*/ 1968499 h 2044699"/>
                <a:gd name="connsiteX334" fmla="*/ 1139825 w 1263650"/>
                <a:gd name="connsiteY334" fmla="*/ 1971674 h 2044699"/>
                <a:gd name="connsiteX335" fmla="*/ 1136650 w 1263650"/>
                <a:gd name="connsiteY335" fmla="*/ 1971674 h 2044699"/>
                <a:gd name="connsiteX336" fmla="*/ 1139825 w 1263650"/>
                <a:gd name="connsiteY336" fmla="*/ 1974849 h 2044699"/>
                <a:gd name="connsiteX337" fmla="*/ 1143000 w 1263650"/>
                <a:gd name="connsiteY337" fmla="*/ 1981199 h 2044699"/>
                <a:gd name="connsiteX338" fmla="*/ 1143000 w 1263650"/>
                <a:gd name="connsiteY338" fmla="*/ 1984374 h 2044699"/>
                <a:gd name="connsiteX339" fmla="*/ 1149350 w 1263650"/>
                <a:gd name="connsiteY339" fmla="*/ 1987549 h 2044699"/>
                <a:gd name="connsiteX340" fmla="*/ 1152525 w 1263650"/>
                <a:gd name="connsiteY340" fmla="*/ 1987549 h 2044699"/>
                <a:gd name="connsiteX341" fmla="*/ 1155700 w 1263650"/>
                <a:gd name="connsiteY341" fmla="*/ 1987549 h 2044699"/>
                <a:gd name="connsiteX342" fmla="*/ 1158875 w 1263650"/>
                <a:gd name="connsiteY342" fmla="*/ 1987549 h 2044699"/>
                <a:gd name="connsiteX343" fmla="*/ 1162050 w 1263650"/>
                <a:gd name="connsiteY343" fmla="*/ 1987549 h 2044699"/>
                <a:gd name="connsiteX344" fmla="*/ 1165225 w 1263650"/>
                <a:gd name="connsiteY344" fmla="*/ 1987549 h 2044699"/>
                <a:gd name="connsiteX345" fmla="*/ 1165225 w 1263650"/>
                <a:gd name="connsiteY345" fmla="*/ 1990724 h 2044699"/>
                <a:gd name="connsiteX346" fmla="*/ 1171575 w 1263650"/>
                <a:gd name="connsiteY346" fmla="*/ 2000249 h 2044699"/>
                <a:gd name="connsiteX347" fmla="*/ 1171575 w 1263650"/>
                <a:gd name="connsiteY347" fmla="*/ 2003424 h 2044699"/>
                <a:gd name="connsiteX348" fmla="*/ 1171575 w 1263650"/>
                <a:gd name="connsiteY348" fmla="*/ 2012949 h 2044699"/>
                <a:gd name="connsiteX349" fmla="*/ 1171575 w 1263650"/>
                <a:gd name="connsiteY349" fmla="*/ 2016124 h 2044699"/>
                <a:gd name="connsiteX350" fmla="*/ 1171575 w 1263650"/>
                <a:gd name="connsiteY350" fmla="*/ 2019299 h 2044699"/>
                <a:gd name="connsiteX351" fmla="*/ 1168400 w 1263650"/>
                <a:gd name="connsiteY351" fmla="*/ 2025649 h 2044699"/>
                <a:gd name="connsiteX352" fmla="*/ 1165225 w 1263650"/>
                <a:gd name="connsiteY352" fmla="*/ 2028824 h 2044699"/>
                <a:gd name="connsiteX353" fmla="*/ 1155700 w 1263650"/>
                <a:gd name="connsiteY353" fmla="*/ 2038349 h 2044699"/>
                <a:gd name="connsiteX354" fmla="*/ 1155700 w 1263650"/>
                <a:gd name="connsiteY354" fmla="*/ 2041524 h 2044699"/>
                <a:gd name="connsiteX355" fmla="*/ 1146175 w 1263650"/>
                <a:gd name="connsiteY355" fmla="*/ 2044699 h 2044699"/>
                <a:gd name="connsiteX356" fmla="*/ 1139825 w 1263650"/>
                <a:gd name="connsiteY356" fmla="*/ 2044699 h 2044699"/>
                <a:gd name="connsiteX357" fmla="*/ 1133475 w 1263650"/>
                <a:gd name="connsiteY357" fmla="*/ 2041524 h 2044699"/>
                <a:gd name="connsiteX358" fmla="*/ 1130300 w 1263650"/>
                <a:gd name="connsiteY358" fmla="*/ 2041524 h 2044699"/>
                <a:gd name="connsiteX359" fmla="*/ 1130300 w 1263650"/>
                <a:gd name="connsiteY359" fmla="*/ 2038349 h 2044699"/>
                <a:gd name="connsiteX360" fmla="*/ 1127125 w 1263650"/>
                <a:gd name="connsiteY360" fmla="*/ 2038349 h 2044699"/>
                <a:gd name="connsiteX361" fmla="*/ 1127125 w 1263650"/>
                <a:gd name="connsiteY361" fmla="*/ 2041524 h 2044699"/>
                <a:gd name="connsiteX362" fmla="*/ 1123950 w 1263650"/>
                <a:gd name="connsiteY362" fmla="*/ 2041524 h 2044699"/>
                <a:gd name="connsiteX363" fmla="*/ 901700 w 1263650"/>
                <a:gd name="connsiteY363" fmla="*/ 2022474 h 2044699"/>
                <a:gd name="connsiteX364" fmla="*/ 739775 w 1263650"/>
                <a:gd name="connsiteY364" fmla="*/ 2009774 h 2044699"/>
                <a:gd name="connsiteX365" fmla="*/ 736600 w 1263650"/>
                <a:gd name="connsiteY365" fmla="*/ 1990724 h 2044699"/>
                <a:gd name="connsiteX366" fmla="*/ 733425 w 1263650"/>
                <a:gd name="connsiteY366" fmla="*/ 1981199 h 2044699"/>
                <a:gd name="connsiteX367" fmla="*/ 730250 w 1263650"/>
                <a:gd name="connsiteY367" fmla="*/ 1981199 h 2044699"/>
                <a:gd name="connsiteX368" fmla="*/ 730250 w 1263650"/>
                <a:gd name="connsiteY368" fmla="*/ 1978024 h 2044699"/>
                <a:gd name="connsiteX369" fmla="*/ 733425 w 1263650"/>
                <a:gd name="connsiteY369" fmla="*/ 1974849 h 2044699"/>
                <a:gd name="connsiteX370" fmla="*/ 736600 w 1263650"/>
                <a:gd name="connsiteY370" fmla="*/ 1974849 h 2044699"/>
                <a:gd name="connsiteX371" fmla="*/ 736600 w 1263650"/>
                <a:gd name="connsiteY371" fmla="*/ 1978024 h 2044699"/>
                <a:gd name="connsiteX372" fmla="*/ 736600 w 1263650"/>
                <a:gd name="connsiteY372" fmla="*/ 1981199 h 2044699"/>
                <a:gd name="connsiteX373" fmla="*/ 739775 w 1263650"/>
                <a:gd name="connsiteY373" fmla="*/ 1990724 h 2044699"/>
                <a:gd name="connsiteX374" fmla="*/ 742950 w 1263650"/>
                <a:gd name="connsiteY374" fmla="*/ 1993899 h 2044699"/>
                <a:gd name="connsiteX375" fmla="*/ 742950 w 1263650"/>
                <a:gd name="connsiteY375" fmla="*/ 2000249 h 2044699"/>
                <a:gd name="connsiteX376" fmla="*/ 746125 w 1263650"/>
                <a:gd name="connsiteY376" fmla="*/ 2000249 h 2044699"/>
                <a:gd name="connsiteX377" fmla="*/ 746125 w 1263650"/>
                <a:gd name="connsiteY377" fmla="*/ 1997074 h 2044699"/>
                <a:gd name="connsiteX378" fmla="*/ 746125 w 1263650"/>
                <a:gd name="connsiteY378" fmla="*/ 1987549 h 2044699"/>
                <a:gd name="connsiteX379" fmla="*/ 746125 w 1263650"/>
                <a:gd name="connsiteY379" fmla="*/ 1984374 h 2044699"/>
                <a:gd name="connsiteX380" fmla="*/ 746125 w 1263650"/>
                <a:gd name="connsiteY380" fmla="*/ 1981199 h 2044699"/>
                <a:gd name="connsiteX381" fmla="*/ 742950 w 1263650"/>
                <a:gd name="connsiteY381" fmla="*/ 1974849 h 2044699"/>
                <a:gd name="connsiteX382" fmla="*/ 739775 w 1263650"/>
                <a:gd name="connsiteY382" fmla="*/ 1971674 h 2044699"/>
                <a:gd name="connsiteX383" fmla="*/ 736600 w 1263650"/>
                <a:gd name="connsiteY383" fmla="*/ 1968499 h 2044699"/>
                <a:gd name="connsiteX384" fmla="*/ 733425 w 1263650"/>
                <a:gd name="connsiteY384" fmla="*/ 1971674 h 2044699"/>
                <a:gd name="connsiteX385" fmla="*/ 730250 w 1263650"/>
                <a:gd name="connsiteY385" fmla="*/ 1971674 h 2044699"/>
                <a:gd name="connsiteX386" fmla="*/ 730250 w 1263650"/>
                <a:gd name="connsiteY386" fmla="*/ 1974849 h 2044699"/>
                <a:gd name="connsiteX387" fmla="*/ 727075 w 1263650"/>
                <a:gd name="connsiteY387" fmla="*/ 1974849 h 2044699"/>
                <a:gd name="connsiteX388" fmla="*/ 723900 w 1263650"/>
                <a:gd name="connsiteY388" fmla="*/ 1971674 h 2044699"/>
                <a:gd name="connsiteX389" fmla="*/ 727075 w 1263650"/>
                <a:gd name="connsiteY389" fmla="*/ 1968499 h 2044699"/>
                <a:gd name="connsiteX390" fmla="*/ 727075 w 1263650"/>
                <a:gd name="connsiteY390" fmla="*/ 1965324 h 2044699"/>
                <a:gd name="connsiteX391" fmla="*/ 730250 w 1263650"/>
                <a:gd name="connsiteY391" fmla="*/ 1965324 h 2044699"/>
                <a:gd name="connsiteX392" fmla="*/ 730250 w 1263650"/>
                <a:gd name="connsiteY392" fmla="*/ 1962149 h 2044699"/>
                <a:gd name="connsiteX393" fmla="*/ 733425 w 1263650"/>
                <a:gd name="connsiteY393" fmla="*/ 1962149 h 2044699"/>
                <a:gd name="connsiteX394" fmla="*/ 733425 w 1263650"/>
                <a:gd name="connsiteY394" fmla="*/ 1958974 h 2044699"/>
                <a:gd name="connsiteX395" fmla="*/ 730250 w 1263650"/>
                <a:gd name="connsiteY395" fmla="*/ 1955799 h 2044699"/>
                <a:gd name="connsiteX396" fmla="*/ 730250 w 1263650"/>
                <a:gd name="connsiteY396" fmla="*/ 1958974 h 2044699"/>
                <a:gd name="connsiteX397" fmla="*/ 730250 w 1263650"/>
                <a:gd name="connsiteY397" fmla="*/ 1962149 h 2044699"/>
                <a:gd name="connsiteX398" fmla="*/ 727075 w 1263650"/>
                <a:gd name="connsiteY398" fmla="*/ 1962149 h 2044699"/>
                <a:gd name="connsiteX399" fmla="*/ 727075 w 1263650"/>
                <a:gd name="connsiteY399" fmla="*/ 1958974 h 2044699"/>
                <a:gd name="connsiteX400" fmla="*/ 723900 w 1263650"/>
                <a:gd name="connsiteY400" fmla="*/ 1955799 h 2044699"/>
                <a:gd name="connsiteX401" fmla="*/ 723900 w 1263650"/>
                <a:gd name="connsiteY401" fmla="*/ 1949449 h 2044699"/>
                <a:gd name="connsiteX402" fmla="*/ 723900 w 1263650"/>
                <a:gd name="connsiteY402" fmla="*/ 1946274 h 2044699"/>
                <a:gd name="connsiteX403" fmla="*/ 733425 w 1263650"/>
                <a:gd name="connsiteY403" fmla="*/ 1943099 h 2044699"/>
                <a:gd name="connsiteX404" fmla="*/ 733425 w 1263650"/>
                <a:gd name="connsiteY404" fmla="*/ 1917699 h 2044699"/>
                <a:gd name="connsiteX405" fmla="*/ 727075 w 1263650"/>
                <a:gd name="connsiteY405" fmla="*/ 1895474 h 2044699"/>
                <a:gd name="connsiteX406" fmla="*/ 720725 w 1263650"/>
                <a:gd name="connsiteY406" fmla="*/ 1870074 h 2044699"/>
                <a:gd name="connsiteX407" fmla="*/ 698500 w 1263650"/>
                <a:gd name="connsiteY407" fmla="*/ 1831974 h 2044699"/>
                <a:gd name="connsiteX408" fmla="*/ 695325 w 1263650"/>
                <a:gd name="connsiteY408" fmla="*/ 1828799 h 2044699"/>
                <a:gd name="connsiteX409" fmla="*/ 682625 w 1263650"/>
                <a:gd name="connsiteY409" fmla="*/ 1816099 h 2044699"/>
                <a:gd name="connsiteX410" fmla="*/ 673100 w 1263650"/>
                <a:gd name="connsiteY410" fmla="*/ 1800224 h 2044699"/>
                <a:gd name="connsiteX411" fmla="*/ 660400 w 1263650"/>
                <a:gd name="connsiteY411" fmla="*/ 1787524 h 2044699"/>
                <a:gd name="connsiteX412" fmla="*/ 660400 w 1263650"/>
                <a:gd name="connsiteY412" fmla="*/ 1784349 h 2044699"/>
                <a:gd name="connsiteX413" fmla="*/ 657225 w 1263650"/>
                <a:gd name="connsiteY413" fmla="*/ 1784349 h 2044699"/>
                <a:gd name="connsiteX414" fmla="*/ 654050 w 1263650"/>
                <a:gd name="connsiteY414" fmla="*/ 1781174 h 2044699"/>
                <a:gd name="connsiteX415" fmla="*/ 654050 w 1263650"/>
                <a:gd name="connsiteY415" fmla="*/ 1784349 h 2044699"/>
                <a:gd name="connsiteX416" fmla="*/ 641350 w 1263650"/>
                <a:gd name="connsiteY416" fmla="*/ 1771649 h 2044699"/>
                <a:gd name="connsiteX417" fmla="*/ 635000 w 1263650"/>
                <a:gd name="connsiteY417" fmla="*/ 1758949 h 2044699"/>
                <a:gd name="connsiteX418" fmla="*/ 628650 w 1263650"/>
                <a:gd name="connsiteY418" fmla="*/ 1752599 h 2044699"/>
                <a:gd name="connsiteX419" fmla="*/ 622300 w 1263650"/>
                <a:gd name="connsiteY419" fmla="*/ 1746249 h 2044699"/>
                <a:gd name="connsiteX420" fmla="*/ 615950 w 1263650"/>
                <a:gd name="connsiteY420" fmla="*/ 1749424 h 2044699"/>
                <a:gd name="connsiteX421" fmla="*/ 615950 w 1263650"/>
                <a:gd name="connsiteY421" fmla="*/ 1746249 h 2044699"/>
                <a:gd name="connsiteX422" fmla="*/ 615950 w 1263650"/>
                <a:gd name="connsiteY422" fmla="*/ 1743074 h 2044699"/>
                <a:gd name="connsiteX423" fmla="*/ 612775 w 1263650"/>
                <a:gd name="connsiteY423" fmla="*/ 1743074 h 2044699"/>
                <a:gd name="connsiteX424" fmla="*/ 609600 w 1263650"/>
                <a:gd name="connsiteY424" fmla="*/ 1743074 h 2044699"/>
                <a:gd name="connsiteX425" fmla="*/ 606425 w 1263650"/>
                <a:gd name="connsiteY425" fmla="*/ 1743074 h 2044699"/>
                <a:gd name="connsiteX426" fmla="*/ 606425 w 1263650"/>
                <a:gd name="connsiteY426" fmla="*/ 1746249 h 2044699"/>
                <a:gd name="connsiteX427" fmla="*/ 603250 w 1263650"/>
                <a:gd name="connsiteY427" fmla="*/ 1752599 h 2044699"/>
                <a:gd name="connsiteX428" fmla="*/ 603250 w 1263650"/>
                <a:gd name="connsiteY428" fmla="*/ 1755774 h 2044699"/>
                <a:gd name="connsiteX429" fmla="*/ 600075 w 1263650"/>
                <a:gd name="connsiteY429" fmla="*/ 1755774 h 2044699"/>
                <a:gd name="connsiteX430" fmla="*/ 593725 w 1263650"/>
                <a:gd name="connsiteY430" fmla="*/ 1749424 h 2044699"/>
                <a:gd name="connsiteX431" fmla="*/ 593725 w 1263650"/>
                <a:gd name="connsiteY431" fmla="*/ 1746249 h 2044699"/>
                <a:gd name="connsiteX432" fmla="*/ 584200 w 1263650"/>
                <a:gd name="connsiteY432" fmla="*/ 1743074 h 2044699"/>
                <a:gd name="connsiteX433" fmla="*/ 581025 w 1263650"/>
                <a:gd name="connsiteY433" fmla="*/ 1739899 h 2044699"/>
                <a:gd name="connsiteX434" fmla="*/ 581025 w 1263650"/>
                <a:gd name="connsiteY434" fmla="*/ 1736724 h 2044699"/>
                <a:gd name="connsiteX435" fmla="*/ 587375 w 1263650"/>
                <a:gd name="connsiteY435" fmla="*/ 1736724 h 2044699"/>
                <a:gd name="connsiteX436" fmla="*/ 590550 w 1263650"/>
                <a:gd name="connsiteY436" fmla="*/ 1730374 h 2044699"/>
                <a:gd name="connsiteX437" fmla="*/ 590550 w 1263650"/>
                <a:gd name="connsiteY437" fmla="*/ 1724024 h 2044699"/>
                <a:gd name="connsiteX438" fmla="*/ 587375 w 1263650"/>
                <a:gd name="connsiteY438" fmla="*/ 1704974 h 2044699"/>
                <a:gd name="connsiteX439" fmla="*/ 581025 w 1263650"/>
                <a:gd name="connsiteY439" fmla="*/ 1689099 h 2044699"/>
                <a:gd name="connsiteX440" fmla="*/ 574675 w 1263650"/>
                <a:gd name="connsiteY440" fmla="*/ 1682749 h 2044699"/>
                <a:gd name="connsiteX441" fmla="*/ 555625 w 1263650"/>
                <a:gd name="connsiteY441" fmla="*/ 1679574 h 2044699"/>
                <a:gd name="connsiteX442" fmla="*/ 536575 w 1263650"/>
                <a:gd name="connsiteY442" fmla="*/ 1679574 h 2044699"/>
                <a:gd name="connsiteX443" fmla="*/ 533400 w 1263650"/>
                <a:gd name="connsiteY443" fmla="*/ 1682749 h 2044699"/>
                <a:gd name="connsiteX444" fmla="*/ 527050 w 1263650"/>
                <a:gd name="connsiteY444" fmla="*/ 1676399 h 2044699"/>
                <a:gd name="connsiteX445" fmla="*/ 514350 w 1263650"/>
                <a:gd name="connsiteY445" fmla="*/ 1670049 h 2044699"/>
                <a:gd name="connsiteX446" fmla="*/ 511175 w 1263650"/>
                <a:gd name="connsiteY446" fmla="*/ 1670049 h 2044699"/>
                <a:gd name="connsiteX447" fmla="*/ 492125 w 1263650"/>
                <a:gd name="connsiteY447" fmla="*/ 1654174 h 2044699"/>
                <a:gd name="connsiteX448" fmla="*/ 485775 w 1263650"/>
                <a:gd name="connsiteY448" fmla="*/ 1654174 h 2044699"/>
                <a:gd name="connsiteX449" fmla="*/ 479425 w 1263650"/>
                <a:gd name="connsiteY449" fmla="*/ 1641474 h 2044699"/>
                <a:gd name="connsiteX450" fmla="*/ 476250 w 1263650"/>
                <a:gd name="connsiteY450" fmla="*/ 1641474 h 2044699"/>
                <a:gd name="connsiteX451" fmla="*/ 473075 w 1263650"/>
                <a:gd name="connsiteY451" fmla="*/ 1638299 h 2044699"/>
                <a:gd name="connsiteX452" fmla="*/ 473075 w 1263650"/>
                <a:gd name="connsiteY452" fmla="*/ 1631949 h 2044699"/>
                <a:gd name="connsiteX453" fmla="*/ 473075 w 1263650"/>
                <a:gd name="connsiteY453" fmla="*/ 1625599 h 2044699"/>
                <a:gd name="connsiteX454" fmla="*/ 473075 w 1263650"/>
                <a:gd name="connsiteY454" fmla="*/ 1622424 h 2044699"/>
                <a:gd name="connsiteX455" fmla="*/ 473075 w 1263650"/>
                <a:gd name="connsiteY455" fmla="*/ 1619249 h 2044699"/>
                <a:gd name="connsiteX456" fmla="*/ 473075 w 1263650"/>
                <a:gd name="connsiteY456" fmla="*/ 1616074 h 2044699"/>
                <a:gd name="connsiteX457" fmla="*/ 469900 w 1263650"/>
                <a:gd name="connsiteY457" fmla="*/ 1616074 h 2044699"/>
                <a:gd name="connsiteX458" fmla="*/ 463550 w 1263650"/>
                <a:gd name="connsiteY458" fmla="*/ 1612899 h 2044699"/>
                <a:gd name="connsiteX459" fmla="*/ 460375 w 1263650"/>
                <a:gd name="connsiteY459" fmla="*/ 1609724 h 2044699"/>
                <a:gd name="connsiteX460" fmla="*/ 460375 w 1263650"/>
                <a:gd name="connsiteY460" fmla="*/ 1606549 h 2044699"/>
                <a:gd name="connsiteX461" fmla="*/ 457200 w 1263650"/>
                <a:gd name="connsiteY461" fmla="*/ 1603374 h 2044699"/>
                <a:gd name="connsiteX462" fmla="*/ 450850 w 1263650"/>
                <a:gd name="connsiteY462" fmla="*/ 1597024 h 2044699"/>
                <a:gd name="connsiteX463" fmla="*/ 447675 w 1263650"/>
                <a:gd name="connsiteY463" fmla="*/ 1593849 h 2044699"/>
                <a:gd name="connsiteX464" fmla="*/ 444500 w 1263650"/>
                <a:gd name="connsiteY464" fmla="*/ 1590674 h 2044699"/>
                <a:gd name="connsiteX465" fmla="*/ 434975 w 1263650"/>
                <a:gd name="connsiteY465" fmla="*/ 1581149 h 2044699"/>
                <a:gd name="connsiteX466" fmla="*/ 422275 w 1263650"/>
                <a:gd name="connsiteY466" fmla="*/ 1577974 h 2044699"/>
                <a:gd name="connsiteX467" fmla="*/ 409575 w 1263650"/>
                <a:gd name="connsiteY467" fmla="*/ 1577974 h 2044699"/>
                <a:gd name="connsiteX468" fmla="*/ 396875 w 1263650"/>
                <a:gd name="connsiteY468" fmla="*/ 1571624 h 2044699"/>
                <a:gd name="connsiteX469" fmla="*/ 384175 w 1263650"/>
                <a:gd name="connsiteY469" fmla="*/ 1568449 h 2044699"/>
                <a:gd name="connsiteX470" fmla="*/ 374650 w 1263650"/>
                <a:gd name="connsiteY470" fmla="*/ 1562099 h 2044699"/>
                <a:gd name="connsiteX471" fmla="*/ 368300 w 1263650"/>
                <a:gd name="connsiteY471" fmla="*/ 1555749 h 2044699"/>
                <a:gd name="connsiteX472" fmla="*/ 355600 w 1263650"/>
                <a:gd name="connsiteY472" fmla="*/ 1555749 h 2044699"/>
                <a:gd name="connsiteX473" fmla="*/ 346075 w 1263650"/>
                <a:gd name="connsiteY473" fmla="*/ 1549399 h 2044699"/>
                <a:gd name="connsiteX474" fmla="*/ 336550 w 1263650"/>
                <a:gd name="connsiteY474" fmla="*/ 1549399 h 2044699"/>
                <a:gd name="connsiteX475" fmla="*/ 330200 w 1263650"/>
                <a:gd name="connsiteY475" fmla="*/ 1546224 h 2044699"/>
                <a:gd name="connsiteX476" fmla="*/ 323850 w 1263650"/>
                <a:gd name="connsiteY476" fmla="*/ 1546224 h 2044699"/>
                <a:gd name="connsiteX477" fmla="*/ 307975 w 1263650"/>
                <a:gd name="connsiteY477" fmla="*/ 1546224 h 2044699"/>
                <a:gd name="connsiteX478" fmla="*/ 298450 w 1263650"/>
                <a:gd name="connsiteY478" fmla="*/ 1546224 h 2044699"/>
                <a:gd name="connsiteX479" fmla="*/ 295275 w 1263650"/>
                <a:gd name="connsiteY479" fmla="*/ 1543049 h 2044699"/>
                <a:gd name="connsiteX480" fmla="*/ 292100 w 1263650"/>
                <a:gd name="connsiteY480" fmla="*/ 1527174 h 2044699"/>
                <a:gd name="connsiteX481" fmla="*/ 288925 w 1263650"/>
                <a:gd name="connsiteY481" fmla="*/ 1520824 h 2044699"/>
                <a:gd name="connsiteX482" fmla="*/ 282575 w 1263650"/>
                <a:gd name="connsiteY482" fmla="*/ 1517649 h 2044699"/>
                <a:gd name="connsiteX483" fmla="*/ 279400 w 1263650"/>
                <a:gd name="connsiteY483" fmla="*/ 1517649 h 2044699"/>
                <a:gd name="connsiteX484" fmla="*/ 276225 w 1263650"/>
                <a:gd name="connsiteY484" fmla="*/ 1517649 h 2044699"/>
                <a:gd name="connsiteX485" fmla="*/ 276225 w 1263650"/>
                <a:gd name="connsiteY485" fmla="*/ 1514474 h 2044699"/>
                <a:gd name="connsiteX486" fmla="*/ 276225 w 1263650"/>
                <a:gd name="connsiteY486" fmla="*/ 1511299 h 2044699"/>
                <a:gd name="connsiteX487" fmla="*/ 276225 w 1263650"/>
                <a:gd name="connsiteY487" fmla="*/ 1508124 h 2044699"/>
                <a:gd name="connsiteX488" fmla="*/ 279400 w 1263650"/>
                <a:gd name="connsiteY488" fmla="*/ 1501774 h 2044699"/>
                <a:gd name="connsiteX489" fmla="*/ 285750 w 1263650"/>
                <a:gd name="connsiteY489" fmla="*/ 1492249 h 2044699"/>
                <a:gd name="connsiteX490" fmla="*/ 285750 w 1263650"/>
                <a:gd name="connsiteY490" fmla="*/ 1485899 h 2044699"/>
                <a:gd name="connsiteX491" fmla="*/ 285750 w 1263650"/>
                <a:gd name="connsiteY491" fmla="*/ 1479549 h 2044699"/>
                <a:gd name="connsiteX492" fmla="*/ 288925 w 1263650"/>
                <a:gd name="connsiteY492" fmla="*/ 1470024 h 2044699"/>
                <a:gd name="connsiteX493" fmla="*/ 292100 w 1263650"/>
                <a:gd name="connsiteY493" fmla="*/ 1463674 h 2044699"/>
                <a:gd name="connsiteX494" fmla="*/ 288925 w 1263650"/>
                <a:gd name="connsiteY494" fmla="*/ 1457324 h 2044699"/>
                <a:gd name="connsiteX495" fmla="*/ 285750 w 1263650"/>
                <a:gd name="connsiteY495" fmla="*/ 1450974 h 2044699"/>
                <a:gd name="connsiteX496" fmla="*/ 285750 w 1263650"/>
                <a:gd name="connsiteY496" fmla="*/ 1444624 h 2044699"/>
                <a:gd name="connsiteX497" fmla="*/ 292100 w 1263650"/>
                <a:gd name="connsiteY497" fmla="*/ 1438274 h 2044699"/>
                <a:gd name="connsiteX498" fmla="*/ 292100 w 1263650"/>
                <a:gd name="connsiteY498" fmla="*/ 1435099 h 2044699"/>
                <a:gd name="connsiteX499" fmla="*/ 295275 w 1263650"/>
                <a:gd name="connsiteY499" fmla="*/ 1428749 h 2044699"/>
                <a:gd name="connsiteX500" fmla="*/ 301625 w 1263650"/>
                <a:gd name="connsiteY500" fmla="*/ 1422399 h 2044699"/>
                <a:gd name="connsiteX501" fmla="*/ 301625 w 1263650"/>
                <a:gd name="connsiteY501" fmla="*/ 1419224 h 2044699"/>
                <a:gd name="connsiteX502" fmla="*/ 301625 w 1263650"/>
                <a:gd name="connsiteY502" fmla="*/ 1416049 h 2044699"/>
                <a:gd name="connsiteX503" fmla="*/ 301625 w 1263650"/>
                <a:gd name="connsiteY503" fmla="*/ 1406524 h 2044699"/>
                <a:gd name="connsiteX504" fmla="*/ 288925 w 1263650"/>
                <a:gd name="connsiteY504" fmla="*/ 1396999 h 2044699"/>
                <a:gd name="connsiteX505" fmla="*/ 285750 w 1263650"/>
                <a:gd name="connsiteY505" fmla="*/ 1400174 h 2044699"/>
                <a:gd name="connsiteX506" fmla="*/ 269875 w 1263650"/>
                <a:gd name="connsiteY506" fmla="*/ 1387474 h 2044699"/>
                <a:gd name="connsiteX507" fmla="*/ 269875 w 1263650"/>
                <a:gd name="connsiteY507" fmla="*/ 1377949 h 2044699"/>
                <a:gd name="connsiteX508" fmla="*/ 273050 w 1263650"/>
                <a:gd name="connsiteY508" fmla="*/ 1371599 h 2044699"/>
                <a:gd name="connsiteX509" fmla="*/ 276225 w 1263650"/>
                <a:gd name="connsiteY509" fmla="*/ 1368424 h 2044699"/>
                <a:gd name="connsiteX510" fmla="*/ 282575 w 1263650"/>
                <a:gd name="connsiteY510" fmla="*/ 1365249 h 2044699"/>
                <a:gd name="connsiteX511" fmla="*/ 282575 w 1263650"/>
                <a:gd name="connsiteY511" fmla="*/ 1362074 h 2044699"/>
                <a:gd name="connsiteX512" fmla="*/ 282575 w 1263650"/>
                <a:gd name="connsiteY512" fmla="*/ 1355724 h 2044699"/>
                <a:gd name="connsiteX513" fmla="*/ 279400 w 1263650"/>
                <a:gd name="connsiteY513" fmla="*/ 1349374 h 2044699"/>
                <a:gd name="connsiteX514" fmla="*/ 279400 w 1263650"/>
                <a:gd name="connsiteY514" fmla="*/ 1346199 h 2044699"/>
                <a:gd name="connsiteX515" fmla="*/ 269875 w 1263650"/>
                <a:gd name="connsiteY515" fmla="*/ 1343024 h 2044699"/>
                <a:gd name="connsiteX516" fmla="*/ 260350 w 1263650"/>
                <a:gd name="connsiteY516" fmla="*/ 1336674 h 2044699"/>
                <a:gd name="connsiteX517" fmla="*/ 254000 w 1263650"/>
                <a:gd name="connsiteY517" fmla="*/ 1327149 h 2044699"/>
                <a:gd name="connsiteX518" fmla="*/ 250825 w 1263650"/>
                <a:gd name="connsiteY518" fmla="*/ 1317624 h 2044699"/>
                <a:gd name="connsiteX519" fmla="*/ 247650 w 1263650"/>
                <a:gd name="connsiteY519" fmla="*/ 1308099 h 2044699"/>
                <a:gd name="connsiteX520" fmla="*/ 244475 w 1263650"/>
                <a:gd name="connsiteY520" fmla="*/ 1298574 h 2044699"/>
                <a:gd name="connsiteX521" fmla="*/ 238125 w 1263650"/>
                <a:gd name="connsiteY521" fmla="*/ 1295399 h 2044699"/>
                <a:gd name="connsiteX522" fmla="*/ 228600 w 1263650"/>
                <a:gd name="connsiteY522" fmla="*/ 1289049 h 2044699"/>
                <a:gd name="connsiteX523" fmla="*/ 225425 w 1263650"/>
                <a:gd name="connsiteY523" fmla="*/ 1282699 h 2044699"/>
                <a:gd name="connsiteX524" fmla="*/ 225425 w 1263650"/>
                <a:gd name="connsiteY524" fmla="*/ 1273174 h 2044699"/>
                <a:gd name="connsiteX525" fmla="*/ 228600 w 1263650"/>
                <a:gd name="connsiteY525" fmla="*/ 1269999 h 2044699"/>
                <a:gd name="connsiteX526" fmla="*/ 228600 w 1263650"/>
                <a:gd name="connsiteY526" fmla="*/ 1266824 h 2044699"/>
                <a:gd name="connsiteX527" fmla="*/ 225425 w 1263650"/>
                <a:gd name="connsiteY527" fmla="*/ 1263649 h 2044699"/>
                <a:gd name="connsiteX528" fmla="*/ 225425 w 1263650"/>
                <a:gd name="connsiteY528" fmla="*/ 1260474 h 2044699"/>
                <a:gd name="connsiteX529" fmla="*/ 212725 w 1263650"/>
                <a:gd name="connsiteY529" fmla="*/ 1244599 h 2044699"/>
                <a:gd name="connsiteX530" fmla="*/ 209550 w 1263650"/>
                <a:gd name="connsiteY530" fmla="*/ 1219199 h 2044699"/>
                <a:gd name="connsiteX531" fmla="*/ 200025 w 1263650"/>
                <a:gd name="connsiteY531" fmla="*/ 1212849 h 2044699"/>
                <a:gd name="connsiteX532" fmla="*/ 196850 w 1263650"/>
                <a:gd name="connsiteY532" fmla="*/ 1193799 h 2044699"/>
                <a:gd name="connsiteX533" fmla="*/ 187325 w 1263650"/>
                <a:gd name="connsiteY533" fmla="*/ 1177924 h 2044699"/>
                <a:gd name="connsiteX534" fmla="*/ 187325 w 1263650"/>
                <a:gd name="connsiteY534" fmla="*/ 1171574 h 2044699"/>
                <a:gd name="connsiteX535" fmla="*/ 177800 w 1263650"/>
                <a:gd name="connsiteY535" fmla="*/ 1162049 h 2044699"/>
                <a:gd name="connsiteX536" fmla="*/ 171450 w 1263650"/>
                <a:gd name="connsiteY536" fmla="*/ 1162049 h 2044699"/>
                <a:gd name="connsiteX537" fmla="*/ 171450 w 1263650"/>
                <a:gd name="connsiteY537" fmla="*/ 1158874 h 2044699"/>
                <a:gd name="connsiteX538" fmla="*/ 171450 w 1263650"/>
                <a:gd name="connsiteY538" fmla="*/ 1152524 h 2044699"/>
                <a:gd name="connsiteX539" fmla="*/ 165100 w 1263650"/>
                <a:gd name="connsiteY539" fmla="*/ 1146174 h 2044699"/>
                <a:gd name="connsiteX540" fmla="*/ 165100 w 1263650"/>
                <a:gd name="connsiteY540" fmla="*/ 1142999 h 2044699"/>
                <a:gd name="connsiteX541" fmla="*/ 165100 w 1263650"/>
                <a:gd name="connsiteY541" fmla="*/ 1136649 h 2044699"/>
                <a:gd name="connsiteX542" fmla="*/ 168275 w 1263650"/>
                <a:gd name="connsiteY542" fmla="*/ 1133474 h 2044699"/>
                <a:gd name="connsiteX543" fmla="*/ 168275 w 1263650"/>
                <a:gd name="connsiteY543" fmla="*/ 1130299 h 2044699"/>
                <a:gd name="connsiteX544" fmla="*/ 168275 w 1263650"/>
                <a:gd name="connsiteY544" fmla="*/ 1117599 h 2044699"/>
                <a:gd name="connsiteX545" fmla="*/ 168275 w 1263650"/>
                <a:gd name="connsiteY545" fmla="*/ 1104899 h 2044699"/>
                <a:gd name="connsiteX546" fmla="*/ 171450 w 1263650"/>
                <a:gd name="connsiteY546" fmla="*/ 1101724 h 2044699"/>
                <a:gd name="connsiteX547" fmla="*/ 171450 w 1263650"/>
                <a:gd name="connsiteY547" fmla="*/ 1098549 h 2044699"/>
                <a:gd name="connsiteX548" fmla="*/ 168275 w 1263650"/>
                <a:gd name="connsiteY548" fmla="*/ 1092199 h 2044699"/>
                <a:gd name="connsiteX549" fmla="*/ 165100 w 1263650"/>
                <a:gd name="connsiteY549" fmla="*/ 1092199 h 2044699"/>
                <a:gd name="connsiteX550" fmla="*/ 168275 w 1263650"/>
                <a:gd name="connsiteY550" fmla="*/ 1089024 h 2044699"/>
                <a:gd name="connsiteX551" fmla="*/ 171450 w 1263650"/>
                <a:gd name="connsiteY551" fmla="*/ 1085849 h 2044699"/>
                <a:gd name="connsiteX552" fmla="*/ 174625 w 1263650"/>
                <a:gd name="connsiteY552" fmla="*/ 1082674 h 2044699"/>
                <a:gd name="connsiteX553" fmla="*/ 177800 w 1263650"/>
                <a:gd name="connsiteY553" fmla="*/ 1082674 h 2044699"/>
                <a:gd name="connsiteX554" fmla="*/ 180975 w 1263650"/>
                <a:gd name="connsiteY554" fmla="*/ 1089024 h 2044699"/>
                <a:gd name="connsiteX555" fmla="*/ 184150 w 1263650"/>
                <a:gd name="connsiteY555" fmla="*/ 1089024 h 2044699"/>
                <a:gd name="connsiteX556" fmla="*/ 190500 w 1263650"/>
                <a:gd name="connsiteY556" fmla="*/ 1085849 h 2044699"/>
                <a:gd name="connsiteX557" fmla="*/ 200025 w 1263650"/>
                <a:gd name="connsiteY557" fmla="*/ 1066799 h 2044699"/>
                <a:gd name="connsiteX558" fmla="*/ 200025 w 1263650"/>
                <a:gd name="connsiteY558" fmla="*/ 1073149 h 2044699"/>
                <a:gd name="connsiteX559" fmla="*/ 203200 w 1263650"/>
                <a:gd name="connsiteY559" fmla="*/ 1073149 h 2044699"/>
                <a:gd name="connsiteX560" fmla="*/ 203200 w 1263650"/>
                <a:gd name="connsiteY560" fmla="*/ 1066799 h 2044699"/>
                <a:gd name="connsiteX561" fmla="*/ 200025 w 1263650"/>
                <a:gd name="connsiteY561" fmla="*/ 1066799 h 2044699"/>
                <a:gd name="connsiteX562" fmla="*/ 200025 w 1263650"/>
                <a:gd name="connsiteY562" fmla="*/ 1063624 h 2044699"/>
                <a:gd name="connsiteX563" fmla="*/ 203200 w 1263650"/>
                <a:gd name="connsiteY563" fmla="*/ 1054099 h 2044699"/>
                <a:gd name="connsiteX564" fmla="*/ 203200 w 1263650"/>
                <a:gd name="connsiteY564" fmla="*/ 1044574 h 2044699"/>
                <a:gd name="connsiteX565" fmla="*/ 203200 w 1263650"/>
                <a:gd name="connsiteY565" fmla="*/ 1041400 h 2044699"/>
                <a:gd name="connsiteX566" fmla="*/ 200025 w 1263650"/>
                <a:gd name="connsiteY566" fmla="*/ 1031875 h 2044699"/>
                <a:gd name="connsiteX567" fmla="*/ 196850 w 1263650"/>
                <a:gd name="connsiteY567" fmla="*/ 1025525 h 2044699"/>
                <a:gd name="connsiteX568" fmla="*/ 190500 w 1263650"/>
                <a:gd name="connsiteY568" fmla="*/ 1019175 h 2044699"/>
                <a:gd name="connsiteX569" fmla="*/ 187325 w 1263650"/>
                <a:gd name="connsiteY569" fmla="*/ 1019175 h 2044699"/>
                <a:gd name="connsiteX570" fmla="*/ 184150 w 1263650"/>
                <a:gd name="connsiteY570" fmla="*/ 1022350 h 2044699"/>
                <a:gd name="connsiteX571" fmla="*/ 180975 w 1263650"/>
                <a:gd name="connsiteY571" fmla="*/ 1022350 h 2044699"/>
                <a:gd name="connsiteX572" fmla="*/ 180975 w 1263650"/>
                <a:gd name="connsiteY572" fmla="*/ 1019175 h 2044699"/>
                <a:gd name="connsiteX573" fmla="*/ 174625 w 1263650"/>
                <a:gd name="connsiteY573" fmla="*/ 1019175 h 2044699"/>
                <a:gd name="connsiteX574" fmla="*/ 171450 w 1263650"/>
                <a:gd name="connsiteY574" fmla="*/ 1019175 h 2044699"/>
                <a:gd name="connsiteX575" fmla="*/ 161925 w 1263650"/>
                <a:gd name="connsiteY575" fmla="*/ 1016000 h 2044699"/>
                <a:gd name="connsiteX576" fmla="*/ 155575 w 1263650"/>
                <a:gd name="connsiteY576" fmla="*/ 1009650 h 2044699"/>
                <a:gd name="connsiteX577" fmla="*/ 149225 w 1263650"/>
                <a:gd name="connsiteY577" fmla="*/ 996950 h 2044699"/>
                <a:gd name="connsiteX578" fmla="*/ 146050 w 1263650"/>
                <a:gd name="connsiteY578" fmla="*/ 984250 h 2044699"/>
                <a:gd name="connsiteX579" fmla="*/ 142875 w 1263650"/>
                <a:gd name="connsiteY579" fmla="*/ 981075 h 2044699"/>
                <a:gd name="connsiteX580" fmla="*/ 139700 w 1263650"/>
                <a:gd name="connsiteY580" fmla="*/ 977900 h 2044699"/>
                <a:gd name="connsiteX581" fmla="*/ 136525 w 1263650"/>
                <a:gd name="connsiteY581" fmla="*/ 968375 h 2044699"/>
                <a:gd name="connsiteX582" fmla="*/ 130175 w 1263650"/>
                <a:gd name="connsiteY582" fmla="*/ 962025 h 2044699"/>
                <a:gd name="connsiteX583" fmla="*/ 130175 w 1263650"/>
                <a:gd name="connsiteY583" fmla="*/ 952500 h 2044699"/>
                <a:gd name="connsiteX584" fmla="*/ 139700 w 1263650"/>
                <a:gd name="connsiteY584" fmla="*/ 933450 h 2044699"/>
                <a:gd name="connsiteX585" fmla="*/ 136525 w 1263650"/>
                <a:gd name="connsiteY585" fmla="*/ 908050 h 2044699"/>
                <a:gd name="connsiteX586" fmla="*/ 133350 w 1263650"/>
                <a:gd name="connsiteY586" fmla="*/ 901700 h 2044699"/>
                <a:gd name="connsiteX587" fmla="*/ 130175 w 1263650"/>
                <a:gd name="connsiteY587" fmla="*/ 901700 h 2044699"/>
                <a:gd name="connsiteX588" fmla="*/ 130175 w 1263650"/>
                <a:gd name="connsiteY588" fmla="*/ 895350 h 2044699"/>
                <a:gd name="connsiteX589" fmla="*/ 133350 w 1263650"/>
                <a:gd name="connsiteY589" fmla="*/ 882650 h 2044699"/>
                <a:gd name="connsiteX590" fmla="*/ 136525 w 1263650"/>
                <a:gd name="connsiteY590" fmla="*/ 882650 h 2044699"/>
                <a:gd name="connsiteX591" fmla="*/ 139700 w 1263650"/>
                <a:gd name="connsiteY591" fmla="*/ 876300 h 2044699"/>
                <a:gd name="connsiteX592" fmla="*/ 139700 w 1263650"/>
                <a:gd name="connsiteY592" fmla="*/ 863600 h 2044699"/>
                <a:gd name="connsiteX593" fmla="*/ 142875 w 1263650"/>
                <a:gd name="connsiteY593" fmla="*/ 847725 h 2044699"/>
                <a:gd name="connsiteX594" fmla="*/ 146050 w 1263650"/>
                <a:gd name="connsiteY594" fmla="*/ 847725 h 2044699"/>
                <a:gd name="connsiteX595" fmla="*/ 149225 w 1263650"/>
                <a:gd name="connsiteY595" fmla="*/ 844550 h 2044699"/>
                <a:gd name="connsiteX596" fmla="*/ 161925 w 1263650"/>
                <a:gd name="connsiteY596" fmla="*/ 847725 h 2044699"/>
                <a:gd name="connsiteX597" fmla="*/ 158750 w 1263650"/>
                <a:gd name="connsiteY597" fmla="*/ 860425 h 2044699"/>
                <a:gd name="connsiteX598" fmla="*/ 158750 w 1263650"/>
                <a:gd name="connsiteY598" fmla="*/ 863600 h 2044699"/>
                <a:gd name="connsiteX599" fmla="*/ 158750 w 1263650"/>
                <a:gd name="connsiteY599" fmla="*/ 866775 h 2044699"/>
                <a:gd name="connsiteX600" fmla="*/ 155575 w 1263650"/>
                <a:gd name="connsiteY600" fmla="*/ 876300 h 2044699"/>
                <a:gd name="connsiteX601" fmla="*/ 155575 w 1263650"/>
                <a:gd name="connsiteY601" fmla="*/ 879475 h 2044699"/>
                <a:gd name="connsiteX602" fmla="*/ 155575 w 1263650"/>
                <a:gd name="connsiteY602" fmla="*/ 885825 h 2044699"/>
                <a:gd name="connsiteX603" fmla="*/ 161925 w 1263650"/>
                <a:gd name="connsiteY603" fmla="*/ 895350 h 2044699"/>
                <a:gd name="connsiteX604" fmla="*/ 168275 w 1263650"/>
                <a:gd name="connsiteY604" fmla="*/ 895350 h 2044699"/>
                <a:gd name="connsiteX605" fmla="*/ 168275 w 1263650"/>
                <a:gd name="connsiteY605" fmla="*/ 901700 h 2044699"/>
                <a:gd name="connsiteX606" fmla="*/ 174625 w 1263650"/>
                <a:gd name="connsiteY606" fmla="*/ 904875 h 2044699"/>
                <a:gd name="connsiteX607" fmla="*/ 177800 w 1263650"/>
                <a:gd name="connsiteY607" fmla="*/ 908050 h 2044699"/>
                <a:gd name="connsiteX608" fmla="*/ 180975 w 1263650"/>
                <a:gd name="connsiteY608" fmla="*/ 914400 h 2044699"/>
                <a:gd name="connsiteX609" fmla="*/ 184150 w 1263650"/>
                <a:gd name="connsiteY609" fmla="*/ 914400 h 2044699"/>
                <a:gd name="connsiteX610" fmla="*/ 184150 w 1263650"/>
                <a:gd name="connsiteY610" fmla="*/ 920750 h 2044699"/>
                <a:gd name="connsiteX611" fmla="*/ 187325 w 1263650"/>
                <a:gd name="connsiteY611" fmla="*/ 923925 h 2044699"/>
                <a:gd name="connsiteX612" fmla="*/ 190500 w 1263650"/>
                <a:gd name="connsiteY612" fmla="*/ 927100 h 2044699"/>
                <a:gd name="connsiteX613" fmla="*/ 196850 w 1263650"/>
                <a:gd name="connsiteY613" fmla="*/ 927100 h 2044699"/>
                <a:gd name="connsiteX614" fmla="*/ 200025 w 1263650"/>
                <a:gd name="connsiteY614" fmla="*/ 930275 h 2044699"/>
                <a:gd name="connsiteX615" fmla="*/ 202410 w 1263650"/>
                <a:gd name="connsiteY615" fmla="*/ 927890 h 2044699"/>
                <a:gd name="connsiteX616" fmla="*/ 202410 w 1263650"/>
                <a:gd name="connsiteY616" fmla="*/ 926309 h 2044699"/>
                <a:gd name="connsiteX617" fmla="*/ 200026 w 1263650"/>
                <a:gd name="connsiteY617" fmla="*/ 923925 h 2044699"/>
                <a:gd name="connsiteX618" fmla="*/ 196851 w 1263650"/>
                <a:gd name="connsiteY618" fmla="*/ 920750 h 2044699"/>
                <a:gd name="connsiteX619" fmla="*/ 193676 w 1263650"/>
                <a:gd name="connsiteY619" fmla="*/ 917575 h 2044699"/>
                <a:gd name="connsiteX620" fmla="*/ 193676 w 1263650"/>
                <a:gd name="connsiteY620" fmla="*/ 914400 h 2044699"/>
                <a:gd name="connsiteX621" fmla="*/ 190501 w 1263650"/>
                <a:gd name="connsiteY621" fmla="*/ 914400 h 2044699"/>
                <a:gd name="connsiteX622" fmla="*/ 187326 w 1263650"/>
                <a:gd name="connsiteY622" fmla="*/ 904875 h 2044699"/>
                <a:gd name="connsiteX623" fmla="*/ 187326 w 1263650"/>
                <a:gd name="connsiteY623" fmla="*/ 898525 h 2044699"/>
                <a:gd name="connsiteX624" fmla="*/ 187326 w 1263650"/>
                <a:gd name="connsiteY624" fmla="*/ 889000 h 2044699"/>
                <a:gd name="connsiteX625" fmla="*/ 187326 w 1263650"/>
                <a:gd name="connsiteY625" fmla="*/ 882650 h 2044699"/>
                <a:gd name="connsiteX626" fmla="*/ 187326 w 1263650"/>
                <a:gd name="connsiteY626" fmla="*/ 876300 h 2044699"/>
                <a:gd name="connsiteX627" fmla="*/ 184151 w 1263650"/>
                <a:gd name="connsiteY627" fmla="*/ 873125 h 2044699"/>
                <a:gd name="connsiteX628" fmla="*/ 180976 w 1263650"/>
                <a:gd name="connsiteY628" fmla="*/ 869950 h 2044699"/>
                <a:gd name="connsiteX629" fmla="*/ 177801 w 1263650"/>
                <a:gd name="connsiteY629" fmla="*/ 866775 h 2044699"/>
                <a:gd name="connsiteX630" fmla="*/ 180976 w 1263650"/>
                <a:gd name="connsiteY630" fmla="*/ 866775 h 2044699"/>
                <a:gd name="connsiteX631" fmla="*/ 184151 w 1263650"/>
                <a:gd name="connsiteY631" fmla="*/ 866775 h 2044699"/>
                <a:gd name="connsiteX632" fmla="*/ 184151 w 1263650"/>
                <a:gd name="connsiteY632" fmla="*/ 863600 h 2044699"/>
                <a:gd name="connsiteX633" fmla="*/ 174626 w 1263650"/>
                <a:gd name="connsiteY633" fmla="*/ 860425 h 2044699"/>
                <a:gd name="connsiteX634" fmla="*/ 168276 w 1263650"/>
                <a:gd name="connsiteY634" fmla="*/ 854075 h 2044699"/>
                <a:gd name="connsiteX635" fmla="*/ 168276 w 1263650"/>
                <a:gd name="connsiteY635" fmla="*/ 850900 h 2044699"/>
                <a:gd name="connsiteX636" fmla="*/ 171451 w 1263650"/>
                <a:gd name="connsiteY636" fmla="*/ 847725 h 2044699"/>
                <a:gd name="connsiteX637" fmla="*/ 174626 w 1263650"/>
                <a:gd name="connsiteY637" fmla="*/ 844550 h 2044699"/>
                <a:gd name="connsiteX638" fmla="*/ 177801 w 1263650"/>
                <a:gd name="connsiteY638" fmla="*/ 841375 h 2044699"/>
                <a:gd name="connsiteX639" fmla="*/ 174626 w 1263650"/>
                <a:gd name="connsiteY639" fmla="*/ 835025 h 2044699"/>
                <a:gd name="connsiteX640" fmla="*/ 174626 w 1263650"/>
                <a:gd name="connsiteY640" fmla="*/ 831850 h 2044699"/>
                <a:gd name="connsiteX641" fmla="*/ 174627 w 1263650"/>
                <a:gd name="connsiteY641" fmla="*/ 831850 h 2044699"/>
                <a:gd name="connsiteX642" fmla="*/ 171452 w 1263650"/>
                <a:gd name="connsiteY642" fmla="*/ 828675 h 2044699"/>
                <a:gd name="connsiteX643" fmla="*/ 168277 w 1263650"/>
                <a:gd name="connsiteY643" fmla="*/ 828675 h 2044699"/>
                <a:gd name="connsiteX644" fmla="*/ 165102 w 1263650"/>
                <a:gd name="connsiteY644" fmla="*/ 828675 h 2044699"/>
                <a:gd name="connsiteX645" fmla="*/ 165102 w 1263650"/>
                <a:gd name="connsiteY645" fmla="*/ 825500 h 2044699"/>
                <a:gd name="connsiteX646" fmla="*/ 165102 w 1263650"/>
                <a:gd name="connsiteY646" fmla="*/ 822325 h 2044699"/>
                <a:gd name="connsiteX647" fmla="*/ 165102 w 1263650"/>
                <a:gd name="connsiteY647" fmla="*/ 819150 h 2044699"/>
                <a:gd name="connsiteX648" fmla="*/ 168277 w 1263650"/>
                <a:gd name="connsiteY648" fmla="*/ 819150 h 2044699"/>
                <a:gd name="connsiteX649" fmla="*/ 171452 w 1263650"/>
                <a:gd name="connsiteY649" fmla="*/ 815975 h 2044699"/>
                <a:gd name="connsiteX650" fmla="*/ 174627 w 1263650"/>
                <a:gd name="connsiteY650" fmla="*/ 812800 h 2044699"/>
                <a:gd name="connsiteX651" fmla="*/ 174627 w 1263650"/>
                <a:gd name="connsiteY651" fmla="*/ 809625 h 2044699"/>
                <a:gd name="connsiteX652" fmla="*/ 177802 w 1263650"/>
                <a:gd name="connsiteY652" fmla="*/ 812800 h 2044699"/>
                <a:gd name="connsiteX653" fmla="*/ 184152 w 1263650"/>
                <a:gd name="connsiteY653" fmla="*/ 812800 h 2044699"/>
                <a:gd name="connsiteX654" fmla="*/ 187327 w 1263650"/>
                <a:gd name="connsiteY654" fmla="*/ 809625 h 2044699"/>
                <a:gd name="connsiteX655" fmla="*/ 193677 w 1263650"/>
                <a:gd name="connsiteY655" fmla="*/ 806450 h 2044699"/>
                <a:gd name="connsiteX656" fmla="*/ 196852 w 1263650"/>
                <a:gd name="connsiteY656" fmla="*/ 809625 h 2044699"/>
                <a:gd name="connsiteX657" fmla="*/ 200027 w 1263650"/>
                <a:gd name="connsiteY657" fmla="*/ 812800 h 2044699"/>
                <a:gd name="connsiteX658" fmla="*/ 202410 w 1263650"/>
                <a:gd name="connsiteY658" fmla="*/ 812800 h 2044699"/>
                <a:gd name="connsiteX659" fmla="*/ 202410 w 1263650"/>
                <a:gd name="connsiteY659" fmla="*/ 808043 h 2044699"/>
                <a:gd name="connsiteX660" fmla="*/ 200026 w 1263650"/>
                <a:gd name="connsiteY660" fmla="*/ 803275 h 2044699"/>
                <a:gd name="connsiteX661" fmla="*/ 196851 w 1263650"/>
                <a:gd name="connsiteY661" fmla="*/ 803275 h 2044699"/>
                <a:gd name="connsiteX662" fmla="*/ 193676 w 1263650"/>
                <a:gd name="connsiteY662" fmla="*/ 803275 h 2044699"/>
                <a:gd name="connsiteX663" fmla="*/ 193676 w 1263650"/>
                <a:gd name="connsiteY663" fmla="*/ 800100 h 2044699"/>
                <a:gd name="connsiteX664" fmla="*/ 193676 w 1263650"/>
                <a:gd name="connsiteY664" fmla="*/ 793750 h 2044699"/>
                <a:gd name="connsiteX665" fmla="*/ 193676 w 1263650"/>
                <a:gd name="connsiteY665" fmla="*/ 787400 h 2044699"/>
                <a:gd name="connsiteX666" fmla="*/ 193676 w 1263650"/>
                <a:gd name="connsiteY666" fmla="*/ 784225 h 2044699"/>
                <a:gd name="connsiteX667" fmla="*/ 193676 w 1263650"/>
                <a:gd name="connsiteY667" fmla="*/ 781050 h 2044699"/>
                <a:gd name="connsiteX668" fmla="*/ 190501 w 1263650"/>
                <a:gd name="connsiteY668" fmla="*/ 777875 h 2044699"/>
                <a:gd name="connsiteX669" fmla="*/ 190501 w 1263650"/>
                <a:gd name="connsiteY669" fmla="*/ 774700 h 2044699"/>
                <a:gd name="connsiteX670" fmla="*/ 187326 w 1263650"/>
                <a:gd name="connsiteY670" fmla="*/ 774700 h 2044699"/>
                <a:gd name="connsiteX671" fmla="*/ 184151 w 1263650"/>
                <a:gd name="connsiteY671" fmla="*/ 777875 h 2044699"/>
                <a:gd name="connsiteX672" fmla="*/ 184151 w 1263650"/>
                <a:gd name="connsiteY672" fmla="*/ 774700 h 2044699"/>
                <a:gd name="connsiteX673" fmla="*/ 184150 w 1263650"/>
                <a:gd name="connsiteY673" fmla="*/ 774700 h 2044699"/>
                <a:gd name="connsiteX674" fmla="*/ 184150 w 1263650"/>
                <a:gd name="connsiteY674" fmla="*/ 777874 h 2044699"/>
                <a:gd name="connsiteX675" fmla="*/ 180976 w 1263650"/>
                <a:gd name="connsiteY675" fmla="*/ 774700 h 2044699"/>
                <a:gd name="connsiteX676" fmla="*/ 180976 w 1263650"/>
                <a:gd name="connsiteY676" fmla="*/ 771525 h 2044699"/>
                <a:gd name="connsiteX677" fmla="*/ 180975 w 1263650"/>
                <a:gd name="connsiteY677" fmla="*/ 771525 h 2044699"/>
                <a:gd name="connsiteX678" fmla="*/ 180975 w 1263650"/>
                <a:gd name="connsiteY678" fmla="*/ 774700 h 2044699"/>
                <a:gd name="connsiteX679" fmla="*/ 180975 w 1263650"/>
                <a:gd name="connsiteY679" fmla="*/ 777875 h 2044699"/>
                <a:gd name="connsiteX680" fmla="*/ 180975 w 1263650"/>
                <a:gd name="connsiteY680" fmla="*/ 781050 h 2044699"/>
                <a:gd name="connsiteX681" fmla="*/ 180976 w 1263650"/>
                <a:gd name="connsiteY681" fmla="*/ 781050 h 2044699"/>
                <a:gd name="connsiteX682" fmla="*/ 180976 w 1263650"/>
                <a:gd name="connsiteY682" fmla="*/ 777875 h 2044699"/>
                <a:gd name="connsiteX683" fmla="*/ 180976 w 1263650"/>
                <a:gd name="connsiteY683" fmla="*/ 774701 h 2044699"/>
                <a:gd name="connsiteX684" fmla="*/ 184150 w 1263650"/>
                <a:gd name="connsiteY684" fmla="*/ 777875 h 2044699"/>
                <a:gd name="connsiteX685" fmla="*/ 184150 w 1263650"/>
                <a:gd name="connsiteY685" fmla="*/ 777874 h 2044699"/>
                <a:gd name="connsiteX686" fmla="*/ 184151 w 1263650"/>
                <a:gd name="connsiteY686" fmla="*/ 777875 h 2044699"/>
                <a:gd name="connsiteX687" fmla="*/ 187326 w 1263650"/>
                <a:gd name="connsiteY687" fmla="*/ 781050 h 2044699"/>
                <a:gd name="connsiteX688" fmla="*/ 190501 w 1263650"/>
                <a:gd name="connsiteY688" fmla="*/ 784225 h 2044699"/>
                <a:gd name="connsiteX689" fmla="*/ 190501 w 1263650"/>
                <a:gd name="connsiteY689" fmla="*/ 787400 h 2044699"/>
                <a:gd name="connsiteX690" fmla="*/ 190500 w 1263650"/>
                <a:gd name="connsiteY690" fmla="*/ 787400 h 2044699"/>
                <a:gd name="connsiteX691" fmla="*/ 190500 w 1263650"/>
                <a:gd name="connsiteY691" fmla="*/ 790575 h 2044699"/>
                <a:gd name="connsiteX692" fmla="*/ 190500 w 1263650"/>
                <a:gd name="connsiteY692" fmla="*/ 796925 h 2044699"/>
                <a:gd name="connsiteX693" fmla="*/ 187325 w 1263650"/>
                <a:gd name="connsiteY693" fmla="*/ 793750 h 2044699"/>
                <a:gd name="connsiteX694" fmla="*/ 180975 w 1263650"/>
                <a:gd name="connsiteY694" fmla="*/ 787400 h 2044699"/>
                <a:gd name="connsiteX695" fmla="*/ 177800 w 1263650"/>
                <a:gd name="connsiteY695" fmla="*/ 784225 h 2044699"/>
                <a:gd name="connsiteX696" fmla="*/ 177800 w 1263650"/>
                <a:gd name="connsiteY696" fmla="*/ 781050 h 2044699"/>
                <a:gd name="connsiteX697" fmla="*/ 184150 w 1263650"/>
                <a:gd name="connsiteY697" fmla="*/ 784225 h 2044699"/>
                <a:gd name="connsiteX698" fmla="*/ 184151 w 1263650"/>
                <a:gd name="connsiteY698" fmla="*/ 784225 h 2044699"/>
                <a:gd name="connsiteX699" fmla="*/ 177801 w 1263650"/>
                <a:gd name="connsiteY699" fmla="*/ 781050 h 2044699"/>
                <a:gd name="connsiteX700" fmla="*/ 177800 w 1263650"/>
                <a:gd name="connsiteY700" fmla="*/ 781050 h 2044699"/>
                <a:gd name="connsiteX701" fmla="*/ 174625 w 1263650"/>
                <a:gd name="connsiteY701" fmla="*/ 781050 h 2044699"/>
                <a:gd name="connsiteX702" fmla="*/ 171450 w 1263650"/>
                <a:gd name="connsiteY702" fmla="*/ 781050 h 2044699"/>
                <a:gd name="connsiteX703" fmla="*/ 171450 w 1263650"/>
                <a:gd name="connsiteY703" fmla="*/ 784225 h 2044699"/>
                <a:gd name="connsiteX704" fmla="*/ 168275 w 1263650"/>
                <a:gd name="connsiteY704" fmla="*/ 787400 h 2044699"/>
                <a:gd name="connsiteX705" fmla="*/ 165100 w 1263650"/>
                <a:gd name="connsiteY705" fmla="*/ 787400 h 2044699"/>
                <a:gd name="connsiteX706" fmla="*/ 161925 w 1263650"/>
                <a:gd name="connsiteY706" fmla="*/ 784225 h 2044699"/>
                <a:gd name="connsiteX707" fmla="*/ 158750 w 1263650"/>
                <a:gd name="connsiteY707" fmla="*/ 787400 h 2044699"/>
                <a:gd name="connsiteX708" fmla="*/ 158750 w 1263650"/>
                <a:gd name="connsiteY708" fmla="*/ 793750 h 2044699"/>
                <a:gd name="connsiteX709" fmla="*/ 161925 w 1263650"/>
                <a:gd name="connsiteY709" fmla="*/ 793750 h 2044699"/>
                <a:gd name="connsiteX710" fmla="*/ 158750 w 1263650"/>
                <a:gd name="connsiteY710" fmla="*/ 800100 h 2044699"/>
                <a:gd name="connsiteX711" fmla="*/ 155575 w 1263650"/>
                <a:gd name="connsiteY711" fmla="*/ 803275 h 2044699"/>
                <a:gd name="connsiteX712" fmla="*/ 155575 w 1263650"/>
                <a:gd name="connsiteY712" fmla="*/ 806450 h 2044699"/>
                <a:gd name="connsiteX713" fmla="*/ 161925 w 1263650"/>
                <a:gd name="connsiteY713" fmla="*/ 809625 h 2044699"/>
                <a:gd name="connsiteX714" fmla="*/ 161925 w 1263650"/>
                <a:gd name="connsiteY714" fmla="*/ 812800 h 2044699"/>
                <a:gd name="connsiteX715" fmla="*/ 158750 w 1263650"/>
                <a:gd name="connsiteY715" fmla="*/ 812800 h 2044699"/>
                <a:gd name="connsiteX716" fmla="*/ 152400 w 1263650"/>
                <a:gd name="connsiteY716" fmla="*/ 812800 h 2044699"/>
                <a:gd name="connsiteX717" fmla="*/ 152400 w 1263650"/>
                <a:gd name="connsiteY717" fmla="*/ 815975 h 2044699"/>
                <a:gd name="connsiteX718" fmla="*/ 152400 w 1263650"/>
                <a:gd name="connsiteY718" fmla="*/ 819150 h 2044699"/>
                <a:gd name="connsiteX719" fmla="*/ 149225 w 1263650"/>
                <a:gd name="connsiteY719" fmla="*/ 822325 h 2044699"/>
                <a:gd name="connsiteX720" fmla="*/ 152400 w 1263650"/>
                <a:gd name="connsiteY720" fmla="*/ 822325 h 2044699"/>
                <a:gd name="connsiteX721" fmla="*/ 155575 w 1263650"/>
                <a:gd name="connsiteY721" fmla="*/ 825500 h 2044699"/>
                <a:gd name="connsiteX722" fmla="*/ 155575 w 1263650"/>
                <a:gd name="connsiteY722" fmla="*/ 828675 h 2044699"/>
                <a:gd name="connsiteX723" fmla="*/ 158750 w 1263650"/>
                <a:gd name="connsiteY723" fmla="*/ 831850 h 2044699"/>
                <a:gd name="connsiteX724" fmla="*/ 155575 w 1263650"/>
                <a:gd name="connsiteY724" fmla="*/ 831850 h 2044699"/>
                <a:gd name="connsiteX725" fmla="*/ 155575 w 1263650"/>
                <a:gd name="connsiteY725" fmla="*/ 835025 h 2044699"/>
                <a:gd name="connsiteX726" fmla="*/ 152400 w 1263650"/>
                <a:gd name="connsiteY726" fmla="*/ 835025 h 2044699"/>
                <a:gd name="connsiteX727" fmla="*/ 152400 w 1263650"/>
                <a:gd name="connsiteY727" fmla="*/ 828675 h 2044699"/>
                <a:gd name="connsiteX728" fmla="*/ 149225 w 1263650"/>
                <a:gd name="connsiteY728" fmla="*/ 828675 h 2044699"/>
                <a:gd name="connsiteX729" fmla="*/ 149225 w 1263650"/>
                <a:gd name="connsiteY729" fmla="*/ 838200 h 2044699"/>
                <a:gd name="connsiteX730" fmla="*/ 149225 w 1263650"/>
                <a:gd name="connsiteY730" fmla="*/ 841375 h 2044699"/>
                <a:gd name="connsiteX731" fmla="*/ 146050 w 1263650"/>
                <a:gd name="connsiteY731" fmla="*/ 841375 h 2044699"/>
                <a:gd name="connsiteX732" fmla="*/ 142875 w 1263650"/>
                <a:gd name="connsiteY732" fmla="*/ 841375 h 2044699"/>
                <a:gd name="connsiteX733" fmla="*/ 142875 w 1263650"/>
                <a:gd name="connsiteY733" fmla="*/ 838200 h 2044699"/>
                <a:gd name="connsiteX734" fmla="*/ 127000 w 1263650"/>
                <a:gd name="connsiteY734" fmla="*/ 819150 h 2044699"/>
                <a:gd name="connsiteX735" fmla="*/ 123825 w 1263650"/>
                <a:gd name="connsiteY735" fmla="*/ 815975 h 2044699"/>
                <a:gd name="connsiteX736" fmla="*/ 123825 w 1263650"/>
                <a:gd name="connsiteY736" fmla="*/ 819150 h 2044699"/>
                <a:gd name="connsiteX737" fmla="*/ 120650 w 1263650"/>
                <a:gd name="connsiteY737" fmla="*/ 819150 h 2044699"/>
                <a:gd name="connsiteX738" fmla="*/ 111125 w 1263650"/>
                <a:gd name="connsiteY738" fmla="*/ 806450 h 2044699"/>
                <a:gd name="connsiteX739" fmla="*/ 107950 w 1263650"/>
                <a:gd name="connsiteY739" fmla="*/ 793750 h 2044699"/>
                <a:gd name="connsiteX740" fmla="*/ 95250 w 1263650"/>
                <a:gd name="connsiteY740" fmla="*/ 787400 h 2044699"/>
                <a:gd name="connsiteX741" fmla="*/ 95250 w 1263650"/>
                <a:gd name="connsiteY741" fmla="*/ 781050 h 2044699"/>
                <a:gd name="connsiteX742" fmla="*/ 95250 w 1263650"/>
                <a:gd name="connsiteY742" fmla="*/ 777875 h 2044699"/>
                <a:gd name="connsiteX743" fmla="*/ 88900 w 1263650"/>
                <a:gd name="connsiteY743" fmla="*/ 781050 h 2044699"/>
                <a:gd name="connsiteX744" fmla="*/ 90805 w 1263650"/>
                <a:gd name="connsiteY744" fmla="*/ 784860 h 2044699"/>
                <a:gd name="connsiteX745" fmla="*/ 85725 w 1263650"/>
                <a:gd name="connsiteY745" fmla="*/ 787400 h 2044699"/>
                <a:gd name="connsiteX746" fmla="*/ 85725 w 1263650"/>
                <a:gd name="connsiteY746" fmla="*/ 793750 h 2044699"/>
                <a:gd name="connsiteX747" fmla="*/ 79375 w 1263650"/>
                <a:gd name="connsiteY747" fmla="*/ 790575 h 2044699"/>
                <a:gd name="connsiteX748" fmla="*/ 95250 w 1263650"/>
                <a:gd name="connsiteY748" fmla="*/ 762000 h 2044699"/>
                <a:gd name="connsiteX749" fmla="*/ 95250 w 1263650"/>
                <a:gd name="connsiteY749" fmla="*/ 746125 h 2044699"/>
                <a:gd name="connsiteX750" fmla="*/ 104775 w 1263650"/>
                <a:gd name="connsiteY750" fmla="*/ 771525 h 2044699"/>
                <a:gd name="connsiteX751" fmla="*/ 111125 w 1263650"/>
                <a:gd name="connsiteY751" fmla="*/ 781050 h 2044699"/>
                <a:gd name="connsiteX752" fmla="*/ 101600 w 1263650"/>
                <a:gd name="connsiteY752" fmla="*/ 752475 h 2044699"/>
                <a:gd name="connsiteX753" fmla="*/ 98425 w 1263650"/>
                <a:gd name="connsiteY753" fmla="*/ 746125 h 2044699"/>
                <a:gd name="connsiteX754" fmla="*/ 95250 w 1263650"/>
                <a:gd name="connsiteY754" fmla="*/ 733425 h 2044699"/>
                <a:gd name="connsiteX755" fmla="*/ 92075 w 1263650"/>
                <a:gd name="connsiteY755" fmla="*/ 730250 h 2044699"/>
                <a:gd name="connsiteX756" fmla="*/ 88900 w 1263650"/>
                <a:gd name="connsiteY756" fmla="*/ 730250 h 2044699"/>
                <a:gd name="connsiteX757" fmla="*/ 85725 w 1263650"/>
                <a:gd name="connsiteY757" fmla="*/ 733425 h 2044699"/>
                <a:gd name="connsiteX758" fmla="*/ 85725 w 1263650"/>
                <a:gd name="connsiteY758" fmla="*/ 730250 h 2044699"/>
                <a:gd name="connsiteX759" fmla="*/ 85725 w 1263650"/>
                <a:gd name="connsiteY759" fmla="*/ 727075 h 2044699"/>
                <a:gd name="connsiteX760" fmla="*/ 85725 w 1263650"/>
                <a:gd name="connsiteY760" fmla="*/ 717550 h 2044699"/>
                <a:gd name="connsiteX761" fmla="*/ 85725 w 1263650"/>
                <a:gd name="connsiteY761" fmla="*/ 708025 h 2044699"/>
                <a:gd name="connsiteX762" fmla="*/ 82550 w 1263650"/>
                <a:gd name="connsiteY762" fmla="*/ 704850 h 2044699"/>
                <a:gd name="connsiteX763" fmla="*/ 82550 w 1263650"/>
                <a:gd name="connsiteY763" fmla="*/ 701675 h 2044699"/>
                <a:gd name="connsiteX764" fmla="*/ 60325 w 1263650"/>
                <a:gd name="connsiteY764" fmla="*/ 673100 h 2044699"/>
                <a:gd name="connsiteX765" fmla="*/ 50800 w 1263650"/>
                <a:gd name="connsiteY765" fmla="*/ 641350 h 2044699"/>
                <a:gd name="connsiteX766" fmla="*/ 38100 w 1263650"/>
                <a:gd name="connsiteY766" fmla="*/ 625475 h 2044699"/>
                <a:gd name="connsiteX767" fmla="*/ 31750 w 1263650"/>
                <a:gd name="connsiteY767" fmla="*/ 615950 h 2044699"/>
                <a:gd name="connsiteX768" fmla="*/ 22225 w 1263650"/>
                <a:gd name="connsiteY768" fmla="*/ 590550 h 2044699"/>
                <a:gd name="connsiteX769" fmla="*/ 22225 w 1263650"/>
                <a:gd name="connsiteY769" fmla="*/ 584200 h 2044699"/>
                <a:gd name="connsiteX770" fmla="*/ 28575 w 1263650"/>
                <a:gd name="connsiteY770" fmla="*/ 581025 h 2044699"/>
                <a:gd name="connsiteX771" fmla="*/ 31750 w 1263650"/>
                <a:gd name="connsiteY771" fmla="*/ 568325 h 2044699"/>
                <a:gd name="connsiteX772" fmla="*/ 31750 w 1263650"/>
                <a:gd name="connsiteY772" fmla="*/ 552450 h 2044699"/>
                <a:gd name="connsiteX773" fmla="*/ 28575 w 1263650"/>
                <a:gd name="connsiteY773" fmla="*/ 536575 h 2044699"/>
                <a:gd name="connsiteX774" fmla="*/ 28575 w 1263650"/>
                <a:gd name="connsiteY774" fmla="*/ 508000 h 2044699"/>
                <a:gd name="connsiteX775" fmla="*/ 38100 w 1263650"/>
                <a:gd name="connsiteY775" fmla="*/ 482600 h 2044699"/>
                <a:gd name="connsiteX776" fmla="*/ 47625 w 1263650"/>
                <a:gd name="connsiteY776" fmla="*/ 473075 h 2044699"/>
                <a:gd name="connsiteX777" fmla="*/ 47625 w 1263650"/>
                <a:gd name="connsiteY777" fmla="*/ 463550 h 2044699"/>
                <a:gd name="connsiteX778" fmla="*/ 50800 w 1263650"/>
                <a:gd name="connsiteY778" fmla="*/ 447675 h 2044699"/>
                <a:gd name="connsiteX779" fmla="*/ 47625 w 1263650"/>
                <a:gd name="connsiteY779" fmla="*/ 438150 h 2044699"/>
                <a:gd name="connsiteX780" fmla="*/ 47625 w 1263650"/>
                <a:gd name="connsiteY780" fmla="*/ 419100 h 2044699"/>
                <a:gd name="connsiteX781" fmla="*/ 44450 w 1263650"/>
                <a:gd name="connsiteY781" fmla="*/ 409575 h 2044699"/>
                <a:gd name="connsiteX782" fmla="*/ 41275 w 1263650"/>
                <a:gd name="connsiteY782" fmla="*/ 400050 h 2044699"/>
                <a:gd name="connsiteX783" fmla="*/ 34925 w 1263650"/>
                <a:gd name="connsiteY783" fmla="*/ 381000 h 2044699"/>
                <a:gd name="connsiteX784" fmla="*/ 31750 w 1263650"/>
                <a:gd name="connsiteY784" fmla="*/ 381000 h 2044699"/>
                <a:gd name="connsiteX785" fmla="*/ 31750 w 1263650"/>
                <a:gd name="connsiteY785" fmla="*/ 374650 h 2044699"/>
                <a:gd name="connsiteX786" fmla="*/ 25400 w 1263650"/>
                <a:gd name="connsiteY786" fmla="*/ 374650 h 2044699"/>
                <a:gd name="connsiteX787" fmla="*/ 28575 w 1263650"/>
                <a:gd name="connsiteY787" fmla="*/ 361950 h 2044699"/>
                <a:gd name="connsiteX788" fmla="*/ 25400 w 1263650"/>
                <a:gd name="connsiteY788" fmla="*/ 358775 h 2044699"/>
                <a:gd name="connsiteX789" fmla="*/ 19050 w 1263650"/>
                <a:gd name="connsiteY789" fmla="*/ 352425 h 2044699"/>
                <a:gd name="connsiteX790" fmla="*/ 0 w 1263650"/>
                <a:gd name="connsiteY790" fmla="*/ 320675 h 2044699"/>
                <a:gd name="connsiteX791" fmla="*/ 3175 w 1263650"/>
                <a:gd name="connsiteY791" fmla="*/ 307975 h 2044699"/>
                <a:gd name="connsiteX792" fmla="*/ 3175 w 1263650"/>
                <a:gd name="connsiteY792" fmla="*/ 282575 h 2044699"/>
                <a:gd name="connsiteX793" fmla="*/ 12700 w 1263650"/>
                <a:gd name="connsiteY793" fmla="*/ 263525 h 2044699"/>
                <a:gd name="connsiteX794" fmla="*/ 22225 w 1263650"/>
                <a:gd name="connsiteY794" fmla="*/ 254000 h 2044699"/>
                <a:gd name="connsiteX795" fmla="*/ 22225 w 1263650"/>
                <a:gd name="connsiteY795" fmla="*/ 250825 h 2044699"/>
                <a:gd name="connsiteX796" fmla="*/ 25400 w 1263650"/>
                <a:gd name="connsiteY796" fmla="*/ 250825 h 2044699"/>
                <a:gd name="connsiteX797" fmla="*/ 34925 w 1263650"/>
                <a:gd name="connsiteY797" fmla="*/ 234950 h 2044699"/>
                <a:gd name="connsiteX798" fmla="*/ 38100 w 1263650"/>
                <a:gd name="connsiteY798" fmla="*/ 231775 h 2044699"/>
                <a:gd name="connsiteX799" fmla="*/ 41275 w 1263650"/>
                <a:gd name="connsiteY799" fmla="*/ 231775 h 2044699"/>
                <a:gd name="connsiteX800" fmla="*/ 41275 w 1263650"/>
                <a:gd name="connsiteY800" fmla="*/ 234950 h 2044699"/>
                <a:gd name="connsiteX801" fmla="*/ 38100 w 1263650"/>
                <a:gd name="connsiteY801" fmla="*/ 238125 h 2044699"/>
                <a:gd name="connsiteX802" fmla="*/ 34925 w 1263650"/>
                <a:gd name="connsiteY802" fmla="*/ 238125 h 2044699"/>
                <a:gd name="connsiteX803" fmla="*/ 34925 w 1263650"/>
                <a:gd name="connsiteY803" fmla="*/ 241300 h 2044699"/>
                <a:gd name="connsiteX804" fmla="*/ 38100 w 1263650"/>
                <a:gd name="connsiteY804" fmla="*/ 244475 h 2044699"/>
                <a:gd name="connsiteX805" fmla="*/ 41275 w 1263650"/>
                <a:gd name="connsiteY805" fmla="*/ 244475 h 2044699"/>
                <a:gd name="connsiteX806" fmla="*/ 41275 w 1263650"/>
                <a:gd name="connsiteY806" fmla="*/ 241300 h 2044699"/>
                <a:gd name="connsiteX807" fmla="*/ 44450 w 1263650"/>
                <a:gd name="connsiteY807" fmla="*/ 238125 h 2044699"/>
                <a:gd name="connsiteX808" fmla="*/ 44450 w 1263650"/>
                <a:gd name="connsiteY808" fmla="*/ 234950 h 2044699"/>
                <a:gd name="connsiteX809" fmla="*/ 47625 w 1263650"/>
                <a:gd name="connsiteY809" fmla="*/ 231775 h 2044699"/>
                <a:gd name="connsiteX810" fmla="*/ 50800 w 1263650"/>
                <a:gd name="connsiteY810" fmla="*/ 228600 h 2044699"/>
                <a:gd name="connsiteX811" fmla="*/ 53975 w 1263650"/>
                <a:gd name="connsiteY811" fmla="*/ 228600 h 2044699"/>
                <a:gd name="connsiteX812" fmla="*/ 57150 w 1263650"/>
                <a:gd name="connsiteY812" fmla="*/ 225425 h 2044699"/>
                <a:gd name="connsiteX813" fmla="*/ 60325 w 1263650"/>
                <a:gd name="connsiteY813" fmla="*/ 225425 h 2044699"/>
                <a:gd name="connsiteX814" fmla="*/ 63500 w 1263650"/>
                <a:gd name="connsiteY814" fmla="*/ 222250 h 2044699"/>
                <a:gd name="connsiteX815" fmla="*/ 66675 w 1263650"/>
                <a:gd name="connsiteY815" fmla="*/ 222250 h 2044699"/>
                <a:gd name="connsiteX816" fmla="*/ 66675 w 1263650"/>
                <a:gd name="connsiteY816" fmla="*/ 219075 h 2044699"/>
                <a:gd name="connsiteX817" fmla="*/ 63500 w 1263650"/>
                <a:gd name="connsiteY817" fmla="*/ 219075 h 2044699"/>
                <a:gd name="connsiteX818" fmla="*/ 63500 w 1263650"/>
                <a:gd name="connsiteY818" fmla="*/ 215900 h 2044699"/>
                <a:gd name="connsiteX819" fmla="*/ 57150 w 1263650"/>
                <a:gd name="connsiteY819" fmla="*/ 215900 h 2044699"/>
                <a:gd name="connsiteX820" fmla="*/ 57150 w 1263650"/>
                <a:gd name="connsiteY820" fmla="*/ 219075 h 2044699"/>
                <a:gd name="connsiteX821" fmla="*/ 53975 w 1263650"/>
                <a:gd name="connsiteY821" fmla="*/ 219075 h 2044699"/>
                <a:gd name="connsiteX822" fmla="*/ 47625 w 1263650"/>
                <a:gd name="connsiteY822" fmla="*/ 228600 h 2044699"/>
                <a:gd name="connsiteX823" fmla="*/ 44450 w 1263650"/>
                <a:gd name="connsiteY823" fmla="*/ 228600 h 2044699"/>
                <a:gd name="connsiteX824" fmla="*/ 41275 w 1263650"/>
                <a:gd name="connsiteY824" fmla="*/ 225425 h 2044699"/>
                <a:gd name="connsiteX825" fmla="*/ 44450 w 1263650"/>
                <a:gd name="connsiteY825" fmla="*/ 222250 h 2044699"/>
                <a:gd name="connsiteX826" fmla="*/ 47625 w 1263650"/>
                <a:gd name="connsiteY826" fmla="*/ 215900 h 2044699"/>
                <a:gd name="connsiteX827" fmla="*/ 66675 w 1263650"/>
                <a:gd name="connsiteY827" fmla="*/ 193675 h 2044699"/>
                <a:gd name="connsiteX828" fmla="*/ 69850 w 1263650"/>
                <a:gd name="connsiteY828" fmla="*/ 184150 h 2044699"/>
                <a:gd name="connsiteX829" fmla="*/ 69850 w 1263650"/>
                <a:gd name="connsiteY829" fmla="*/ 177800 h 2044699"/>
                <a:gd name="connsiteX830" fmla="*/ 73025 w 1263650"/>
                <a:gd name="connsiteY830" fmla="*/ 165100 h 2044699"/>
                <a:gd name="connsiteX831" fmla="*/ 76200 w 1263650"/>
                <a:gd name="connsiteY831" fmla="*/ 155575 h 2044699"/>
                <a:gd name="connsiteX832" fmla="*/ 95250 w 1263650"/>
                <a:gd name="connsiteY832" fmla="*/ 120650 h 2044699"/>
                <a:gd name="connsiteX833" fmla="*/ 98425 w 1263650"/>
                <a:gd name="connsiteY833" fmla="*/ 104775 h 2044699"/>
                <a:gd name="connsiteX834" fmla="*/ 98425 w 1263650"/>
                <a:gd name="connsiteY834" fmla="*/ 92075 h 2044699"/>
                <a:gd name="connsiteX835" fmla="*/ 104775 w 1263650"/>
                <a:gd name="connsiteY835" fmla="*/ 92075 h 2044699"/>
                <a:gd name="connsiteX836" fmla="*/ 98425 w 1263650"/>
                <a:gd name="connsiteY836" fmla="*/ 88900 h 2044699"/>
                <a:gd name="connsiteX837" fmla="*/ 101600 w 1263650"/>
                <a:gd name="connsiteY837" fmla="*/ 53975 h 2044699"/>
                <a:gd name="connsiteX838" fmla="*/ 92075 w 1263650"/>
                <a:gd name="connsiteY838" fmla="*/ 50800 h 2044699"/>
                <a:gd name="connsiteX839" fmla="*/ 88900 w 1263650"/>
                <a:gd name="connsiteY839" fmla="*/ 41275 h 2044699"/>
                <a:gd name="connsiteX840" fmla="*/ 98425 w 1263650"/>
                <a:gd name="connsiteY840" fmla="*/ 28575 h 2044699"/>
                <a:gd name="connsiteX841" fmla="*/ 104775 w 1263650"/>
                <a:gd name="connsiteY841" fmla="*/ 15875 h 2044699"/>
                <a:gd name="connsiteX842" fmla="*/ 104775 w 1263650"/>
                <a:gd name="connsiteY842" fmla="*/ 12700 h 2044699"/>
                <a:gd name="connsiteX843" fmla="*/ 104775 w 1263650"/>
                <a:gd name="connsiteY843" fmla="*/ 0 h 2044699"/>
                <a:gd name="connsiteX0" fmla="*/ 654050 w 1263650"/>
                <a:gd name="connsiteY0" fmla="*/ 1784349 h 2044699"/>
                <a:gd name="connsiteX1" fmla="*/ 657225 w 1263650"/>
                <a:gd name="connsiteY1" fmla="*/ 1784349 h 2044699"/>
                <a:gd name="connsiteX2" fmla="*/ 657225 w 1263650"/>
                <a:gd name="connsiteY2" fmla="*/ 1787524 h 2044699"/>
                <a:gd name="connsiteX3" fmla="*/ 654050 w 1263650"/>
                <a:gd name="connsiteY3" fmla="*/ 1787524 h 2044699"/>
                <a:gd name="connsiteX4" fmla="*/ 654050 w 1263650"/>
                <a:gd name="connsiteY4" fmla="*/ 1784349 h 2044699"/>
                <a:gd name="connsiteX5" fmla="*/ 320675 w 1263650"/>
                <a:gd name="connsiteY5" fmla="*/ 1441449 h 2044699"/>
                <a:gd name="connsiteX6" fmla="*/ 320678 w 1263650"/>
                <a:gd name="connsiteY6" fmla="*/ 1441452 h 2044699"/>
                <a:gd name="connsiteX7" fmla="*/ 320678 w 1263650"/>
                <a:gd name="connsiteY7" fmla="*/ 1441449 h 2044699"/>
                <a:gd name="connsiteX8" fmla="*/ 320675 w 1263650"/>
                <a:gd name="connsiteY8" fmla="*/ 1441449 h 2044699"/>
                <a:gd name="connsiteX9" fmla="*/ 200027 w 1263650"/>
                <a:gd name="connsiteY9" fmla="*/ 857250 h 2044699"/>
                <a:gd name="connsiteX10" fmla="*/ 202410 w 1263650"/>
                <a:gd name="connsiteY10" fmla="*/ 859634 h 2044699"/>
                <a:gd name="connsiteX11" fmla="*/ 202410 w 1263650"/>
                <a:gd name="connsiteY11" fmla="*/ 859633 h 2044699"/>
                <a:gd name="connsiteX12" fmla="*/ 200027 w 1263650"/>
                <a:gd name="connsiteY12" fmla="*/ 857250 h 2044699"/>
                <a:gd name="connsiteX13" fmla="*/ 193677 w 1263650"/>
                <a:gd name="connsiteY13" fmla="*/ 854075 h 2044699"/>
                <a:gd name="connsiteX14" fmla="*/ 193676 w 1263650"/>
                <a:gd name="connsiteY14" fmla="*/ 857250 h 2044699"/>
                <a:gd name="connsiteX15" fmla="*/ 193677 w 1263650"/>
                <a:gd name="connsiteY15" fmla="*/ 857250 h 2044699"/>
                <a:gd name="connsiteX16" fmla="*/ 193677 w 1263650"/>
                <a:gd name="connsiteY16" fmla="*/ 854075 h 2044699"/>
                <a:gd name="connsiteX17" fmla="*/ 190501 w 1263650"/>
                <a:gd name="connsiteY17" fmla="*/ 847724 h 2044699"/>
                <a:gd name="connsiteX18" fmla="*/ 190501 w 1263650"/>
                <a:gd name="connsiteY18" fmla="*/ 847725 h 2044699"/>
                <a:gd name="connsiteX19" fmla="*/ 190501 w 1263650"/>
                <a:gd name="connsiteY19" fmla="*/ 850900 h 2044699"/>
                <a:gd name="connsiteX20" fmla="*/ 190501 w 1263650"/>
                <a:gd name="connsiteY20" fmla="*/ 854075 h 2044699"/>
                <a:gd name="connsiteX21" fmla="*/ 190502 w 1263650"/>
                <a:gd name="connsiteY21" fmla="*/ 854075 h 2044699"/>
                <a:gd name="connsiteX22" fmla="*/ 190502 w 1263650"/>
                <a:gd name="connsiteY22" fmla="*/ 850900 h 2044699"/>
                <a:gd name="connsiteX23" fmla="*/ 190502 w 1263650"/>
                <a:gd name="connsiteY23" fmla="*/ 847725 h 2044699"/>
                <a:gd name="connsiteX24" fmla="*/ 190501 w 1263650"/>
                <a:gd name="connsiteY24" fmla="*/ 847724 h 2044699"/>
                <a:gd name="connsiteX25" fmla="*/ 187326 w 1263650"/>
                <a:gd name="connsiteY25" fmla="*/ 838200 h 2044699"/>
                <a:gd name="connsiteX26" fmla="*/ 187326 w 1263650"/>
                <a:gd name="connsiteY26" fmla="*/ 841375 h 2044699"/>
                <a:gd name="connsiteX27" fmla="*/ 187326 w 1263650"/>
                <a:gd name="connsiteY27" fmla="*/ 844550 h 2044699"/>
                <a:gd name="connsiteX28" fmla="*/ 187327 w 1263650"/>
                <a:gd name="connsiteY28" fmla="*/ 844550 h 2044699"/>
                <a:gd name="connsiteX29" fmla="*/ 187327 w 1263650"/>
                <a:gd name="connsiteY29" fmla="*/ 841375 h 2044699"/>
                <a:gd name="connsiteX30" fmla="*/ 187327 w 1263650"/>
                <a:gd name="connsiteY30" fmla="*/ 838200 h 2044699"/>
                <a:gd name="connsiteX31" fmla="*/ 187326 w 1263650"/>
                <a:gd name="connsiteY31" fmla="*/ 838200 h 2044699"/>
                <a:gd name="connsiteX32" fmla="*/ 184151 w 1263650"/>
                <a:gd name="connsiteY32" fmla="*/ 835025 h 2044699"/>
                <a:gd name="connsiteX33" fmla="*/ 184151 w 1263650"/>
                <a:gd name="connsiteY33" fmla="*/ 838200 h 2044699"/>
                <a:gd name="connsiteX34" fmla="*/ 184152 w 1263650"/>
                <a:gd name="connsiteY34" fmla="*/ 838200 h 2044699"/>
                <a:gd name="connsiteX35" fmla="*/ 184152 w 1263650"/>
                <a:gd name="connsiteY35" fmla="*/ 835025 h 2044699"/>
                <a:gd name="connsiteX36" fmla="*/ 184151 w 1263650"/>
                <a:gd name="connsiteY36" fmla="*/ 835025 h 2044699"/>
                <a:gd name="connsiteX37" fmla="*/ 177801 w 1263650"/>
                <a:gd name="connsiteY37" fmla="*/ 831850 h 2044699"/>
                <a:gd name="connsiteX38" fmla="*/ 177801 w 1263650"/>
                <a:gd name="connsiteY38" fmla="*/ 835025 h 2044699"/>
                <a:gd name="connsiteX39" fmla="*/ 177802 w 1263650"/>
                <a:gd name="connsiteY39" fmla="*/ 835025 h 2044699"/>
                <a:gd name="connsiteX40" fmla="*/ 177802 w 1263650"/>
                <a:gd name="connsiteY40" fmla="*/ 831850 h 2044699"/>
                <a:gd name="connsiteX41" fmla="*/ 177801 w 1263650"/>
                <a:gd name="connsiteY41" fmla="*/ 831850 h 2044699"/>
                <a:gd name="connsiteX42" fmla="*/ 187325 w 1263650"/>
                <a:gd name="connsiteY42" fmla="*/ 784225 h 2044699"/>
                <a:gd name="connsiteX43" fmla="*/ 187325 w 1263650"/>
                <a:gd name="connsiteY43" fmla="*/ 787400 h 2044699"/>
                <a:gd name="connsiteX44" fmla="*/ 187326 w 1263650"/>
                <a:gd name="connsiteY44" fmla="*/ 787400 h 2044699"/>
                <a:gd name="connsiteX45" fmla="*/ 187326 w 1263650"/>
                <a:gd name="connsiteY45" fmla="*/ 784225 h 2044699"/>
                <a:gd name="connsiteX46" fmla="*/ 187325 w 1263650"/>
                <a:gd name="connsiteY46" fmla="*/ 784225 h 2044699"/>
                <a:gd name="connsiteX47" fmla="*/ 92075 w 1263650"/>
                <a:gd name="connsiteY47" fmla="*/ 784225 h 2044699"/>
                <a:gd name="connsiteX48" fmla="*/ 92075 w 1263650"/>
                <a:gd name="connsiteY48" fmla="*/ 787400 h 2044699"/>
                <a:gd name="connsiteX49" fmla="*/ 90805 w 1263650"/>
                <a:gd name="connsiteY49" fmla="*/ 784860 h 2044699"/>
                <a:gd name="connsiteX50" fmla="*/ 92075 w 1263650"/>
                <a:gd name="connsiteY50" fmla="*/ 784225 h 2044699"/>
                <a:gd name="connsiteX51" fmla="*/ 180975 w 1263650"/>
                <a:gd name="connsiteY51" fmla="*/ 774700 h 2044699"/>
                <a:gd name="connsiteX52" fmla="*/ 180976 w 1263650"/>
                <a:gd name="connsiteY52" fmla="*/ 774700 h 2044699"/>
                <a:gd name="connsiteX53" fmla="*/ 180976 w 1263650"/>
                <a:gd name="connsiteY53" fmla="*/ 774701 h 2044699"/>
                <a:gd name="connsiteX54" fmla="*/ 180975 w 1263650"/>
                <a:gd name="connsiteY54" fmla="*/ 774700 h 2044699"/>
                <a:gd name="connsiteX55" fmla="*/ 184150 w 1263650"/>
                <a:gd name="connsiteY55" fmla="*/ 769937 h 2044699"/>
                <a:gd name="connsiteX56" fmla="*/ 184150 w 1263650"/>
                <a:gd name="connsiteY56" fmla="*/ 771525 h 2044699"/>
                <a:gd name="connsiteX57" fmla="*/ 184151 w 1263650"/>
                <a:gd name="connsiteY57" fmla="*/ 771525 h 2044699"/>
                <a:gd name="connsiteX58" fmla="*/ 184151 w 1263650"/>
                <a:gd name="connsiteY58" fmla="*/ 769937 h 2044699"/>
                <a:gd name="connsiteX59" fmla="*/ 184150 w 1263650"/>
                <a:gd name="connsiteY59" fmla="*/ 769937 h 2044699"/>
                <a:gd name="connsiteX60" fmla="*/ 561976 w 1263650"/>
                <a:gd name="connsiteY60" fmla="*/ 644525 h 2044699"/>
                <a:gd name="connsiteX61" fmla="*/ 561975 w 1263650"/>
                <a:gd name="connsiteY61" fmla="*/ 644525 h 2044699"/>
                <a:gd name="connsiteX62" fmla="*/ 561976 w 1263650"/>
                <a:gd name="connsiteY62" fmla="*/ 644525 h 2044699"/>
                <a:gd name="connsiteX63" fmla="*/ 104775 w 1263650"/>
                <a:gd name="connsiteY63" fmla="*/ 0 h 2044699"/>
                <a:gd name="connsiteX64" fmla="*/ 107950 w 1263650"/>
                <a:gd name="connsiteY64" fmla="*/ 3175 h 2044699"/>
                <a:gd name="connsiteX65" fmla="*/ 114300 w 1263650"/>
                <a:gd name="connsiteY65" fmla="*/ 3175 h 2044699"/>
                <a:gd name="connsiteX66" fmla="*/ 123825 w 1263650"/>
                <a:gd name="connsiteY66" fmla="*/ 6350 h 2044699"/>
                <a:gd name="connsiteX67" fmla="*/ 133350 w 1263650"/>
                <a:gd name="connsiteY67" fmla="*/ 9525 h 2044699"/>
                <a:gd name="connsiteX68" fmla="*/ 136525 w 1263650"/>
                <a:gd name="connsiteY68" fmla="*/ 9525 h 2044699"/>
                <a:gd name="connsiteX69" fmla="*/ 146050 w 1263650"/>
                <a:gd name="connsiteY69" fmla="*/ 12700 h 2044699"/>
                <a:gd name="connsiteX70" fmla="*/ 155575 w 1263650"/>
                <a:gd name="connsiteY70" fmla="*/ 15875 h 2044699"/>
                <a:gd name="connsiteX71" fmla="*/ 158750 w 1263650"/>
                <a:gd name="connsiteY71" fmla="*/ 15875 h 2044699"/>
                <a:gd name="connsiteX72" fmla="*/ 161925 w 1263650"/>
                <a:gd name="connsiteY72" fmla="*/ 15875 h 2044699"/>
                <a:gd name="connsiteX73" fmla="*/ 180975 w 1263650"/>
                <a:gd name="connsiteY73" fmla="*/ 22225 h 2044699"/>
                <a:gd name="connsiteX74" fmla="*/ 190500 w 1263650"/>
                <a:gd name="connsiteY74" fmla="*/ 22225 h 2044699"/>
                <a:gd name="connsiteX75" fmla="*/ 200025 w 1263650"/>
                <a:gd name="connsiteY75" fmla="*/ 25400 h 2044699"/>
                <a:gd name="connsiteX76" fmla="*/ 203200 w 1263650"/>
                <a:gd name="connsiteY76" fmla="*/ 28575 h 2044699"/>
                <a:gd name="connsiteX77" fmla="*/ 215900 w 1263650"/>
                <a:gd name="connsiteY77" fmla="*/ 28575 h 2044699"/>
                <a:gd name="connsiteX78" fmla="*/ 215900 w 1263650"/>
                <a:gd name="connsiteY78" fmla="*/ 31750 h 2044699"/>
                <a:gd name="connsiteX79" fmla="*/ 219075 w 1263650"/>
                <a:gd name="connsiteY79" fmla="*/ 31750 h 2044699"/>
                <a:gd name="connsiteX80" fmla="*/ 222250 w 1263650"/>
                <a:gd name="connsiteY80" fmla="*/ 31750 h 2044699"/>
                <a:gd name="connsiteX81" fmla="*/ 225425 w 1263650"/>
                <a:gd name="connsiteY81" fmla="*/ 31750 h 2044699"/>
                <a:gd name="connsiteX82" fmla="*/ 228600 w 1263650"/>
                <a:gd name="connsiteY82" fmla="*/ 31750 h 2044699"/>
                <a:gd name="connsiteX83" fmla="*/ 231775 w 1263650"/>
                <a:gd name="connsiteY83" fmla="*/ 34925 h 2044699"/>
                <a:gd name="connsiteX84" fmla="*/ 238125 w 1263650"/>
                <a:gd name="connsiteY84" fmla="*/ 34925 h 2044699"/>
                <a:gd name="connsiteX85" fmla="*/ 247650 w 1263650"/>
                <a:gd name="connsiteY85" fmla="*/ 38100 h 2044699"/>
                <a:gd name="connsiteX86" fmla="*/ 263525 w 1263650"/>
                <a:gd name="connsiteY86" fmla="*/ 41275 h 2044699"/>
                <a:gd name="connsiteX87" fmla="*/ 269875 w 1263650"/>
                <a:gd name="connsiteY87" fmla="*/ 44450 h 2044699"/>
                <a:gd name="connsiteX88" fmla="*/ 282575 w 1263650"/>
                <a:gd name="connsiteY88" fmla="*/ 47625 h 2044699"/>
                <a:gd name="connsiteX89" fmla="*/ 307975 w 1263650"/>
                <a:gd name="connsiteY89" fmla="*/ 53975 h 2044699"/>
                <a:gd name="connsiteX90" fmla="*/ 314325 w 1263650"/>
                <a:gd name="connsiteY90" fmla="*/ 53975 h 2044699"/>
                <a:gd name="connsiteX91" fmla="*/ 320675 w 1263650"/>
                <a:gd name="connsiteY91" fmla="*/ 57150 h 2044699"/>
                <a:gd name="connsiteX92" fmla="*/ 327025 w 1263650"/>
                <a:gd name="connsiteY92" fmla="*/ 57150 h 2044699"/>
                <a:gd name="connsiteX93" fmla="*/ 346075 w 1263650"/>
                <a:gd name="connsiteY93" fmla="*/ 60325 h 2044699"/>
                <a:gd name="connsiteX94" fmla="*/ 355600 w 1263650"/>
                <a:gd name="connsiteY94" fmla="*/ 63500 h 2044699"/>
                <a:gd name="connsiteX95" fmla="*/ 365125 w 1263650"/>
                <a:gd name="connsiteY95" fmla="*/ 66675 h 2044699"/>
                <a:gd name="connsiteX96" fmla="*/ 368300 w 1263650"/>
                <a:gd name="connsiteY96" fmla="*/ 66675 h 2044699"/>
                <a:gd name="connsiteX97" fmla="*/ 371475 w 1263650"/>
                <a:gd name="connsiteY97" fmla="*/ 66675 h 2044699"/>
                <a:gd name="connsiteX98" fmla="*/ 393700 w 1263650"/>
                <a:gd name="connsiteY98" fmla="*/ 73025 h 2044699"/>
                <a:gd name="connsiteX99" fmla="*/ 460375 w 1263650"/>
                <a:gd name="connsiteY99" fmla="*/ 92075 h 2044699"/>
                <a:gd name="connsiteX100" fmla="*/ 473075 w 1263650"/>
                <a:gd name="connsiteY100" fmla="*/ 95250 h 2044699"/>
                <a:gd name="connsiteX101" fmla="*/ 482600 w 1263650"/>
                <a:gd name="connsiteY101" fmla="*/ 98425 h 2044699"/>
                <a:gd name="connsiteX102" fmla="*/ 485775 w 1263650"/>
                <a:gd name="connsiteY102" fmla="*/ 98425 h 2044699"/>
                <a:gd name="connsiteX103" fmla="*/ 498475 w 1263650"/>
                <a:gd name="connsiteY103" fmla="*/ 101600 h 2044699"/>
                <a:gd name="connsiteX104" fmla="*/ 501650 w 1263650"/>
                <a:gd name="connsiteY104" fmla="*/ 101600 h 2044699"/>
                <a:gd name="connsiteX105" fmla="*/ 508000 w 1263650"/>
                <a:gd name="connsiteY105" fmla="*/ 101600 h 2044699"/>
                <a:gd name="connsiteX106" fmla="*/ 523875 w 1263650"/>
                <a:gd name="connsiteY106" fmla="*/ 107950 h 2044699"/>
                <a:gd name="connsiteX107" fmla="*/ 527050 w 1263650"/>
                <a:gd name="connsiteY107" fmla="*/ 107950 h 2044699"/>
                <a:gd name="connsiteX108" fmla="*/ 530225 w 1263650"/>
                <a:gd name="connsiteY108" fmla="*/ 107950 h 2044699"/>
                <a:gd name="connsiteX109" fmla="*/ 539750 w 1263650"/>
                <a:gd name="connsiteY109" fmla="*/ 111125 h 2044699"/>
                <a:gd name="connsiteX110" fmla="*/ 542925 w 1263650"/>
                <a:gd name="connsiteY110" fmla="*/ 111125 h 2044699"/>
                <a:gd name="connsiteX111" fmla="*/ 546100 w 1263650"/>
                <a:gd name="connsiteY111" fmla="*/ 111125 h 2044699"/>
                <a:gd name="connsiteX112" fmla="*/ 549275 w 1263650"/>
                <a:gd name="connsiteY112" fmla="*/ 114300 h 2044699"/>
                <a:gd name="connsiteX113" fmla="*/ 552450 w 1263650"/>
                <a:gd name="connsiteY113" fmla="*/ 114300 h 2044699"/>
                <a:gd name="connsiteX114" fmla="*/ 555625 w 1263650"/>
                <a:gd name="connsiteY114" fmla="*/ 114300 h 2044699"/>
                <a:gd name="connsiteX115" fmla="*/ 558800 w 1263650"/>
                <a:gd name="connsiteY115" fmla="*/ 114300 h 2044699"/>
                <a:gd name="connsiteX116" fmla="*/ 561975 w 1263650"/>
                <a:gd name="connsiteY116" fmla="*/ 114300 h 2044699"/>
                <a:gd name="connsiteX117" fmla="*/ 565150 w 1263650"/>
                <a:gd name="connsiteY117" fmla="*/ 117475 h 2044699"/>
                <a:gd name="connsiteX118" fmla="*/ 574675 w 1263650"/>
                <a:gd name="connsiteY118" fmla="*/ 120650 h 2044699"/>
                <a:gd name="connsiteX119" fmla="*/ 584200 w 1263650"/>
                <a:gd name="connsiteY119" fmla="*/ 120650 h 2044699"/>
                <a:gd name="connsiteX120" fmla="*/ 606425 w 1263650"/>
                <a:gd name="connsiteY120" fmla="*/ 127000 h 2044699"/>
                <a:gd name="connsiteX121" fmla="*/ 628650 w 1263650"/>
                <a:gd name="connsiteY121" fmla="*/ 130175 h 2044699"/>
                <a:gd name="connsiteX122" fmla="*/ 650875 w 1263650"/>
                <a:gd name="connsiteY122" fmla="*/ 136525 h 2044699"/>
                <a:gd name="connsiteX123" fmla="*/ 660400 w 1263650"/>
                <a:gd name="connsiteY123" fmla="*/ 139700 h 2044699"/>
                <a:gd name="connsiteX124" fmla="*/ 676275 w 1263650"/>
                <a:gd name="connsiteY124" fmla="*/ 142875 h 2044699"/>
                <a:gd name="connsiteX125" fmla="*/ 682625 w 1263650"/>
                <a:gd name="connsiteY125" fmla="*/ 142875 h 2044699"/>
                <a:gd name="connsiteX126" fmla="*/ 679450 w 1263650"/>
                <a:gd name="connsiteY126" fmla="*/ 155575 h 2044699"/>
                <a:gd name="connsiteX127" fmla="*/ 676275 w 1263650"/>
                <a:gd name="connsiteY127" fmla="*/ 161925 h 2044699"/>
                <a:gd name="connsiteX128" fmla="*/ 676275 w 1263650"/>
                <a:gd name="connsiteY128" fmla="*/ 165100 h 2044699"/>
                <a:gd name="connsiteX129" fmla="*/ 676275 w 1263650"/>
                <a:gd name="connsiteY129" fmla="*/ 174625 h 2044699"/>
                <a:gd name="connsiteX130" fmla="*/ 673100 w 1263650"/>
                <a:gd name="connsiteY130" fmla="*/ 187325 h 2044699"/>
                <a:gd name="connsiteX131" fmla="*/ 666750 w 1263650"/>
                <a:gd name="connsiteY131" fmla="*/ 203200 h 2044699"/>
                <a:gd name="connsiteX132" fmla="*/ 666750 w 1263650"/>
                <a:gd name="connsiteY132" fmla="*/ 206375 h 2044699"/>
                <a:gd name="connsiteX133" fmla="*/ 660400 w 1263650"/>
                <a:gd name="connsiteY133" fmla="*/ 234950 h 2044699"/>
                <a:gd name="connsiteX134" fmla="*/ 660400 w 1263650"/>
                <a:gd name="connsiteY134" fmla="*/ 241300 h 2044699"/>
                <a:gd name="connsiteX135" fmla="*/ 650875 w 1263650"/>
                <a:gd name="connsiteY135" fmla="*/ 273050 h 2044699"/>
                <a:gd name="connsiteX136" fmla="*/ 647700 w 1263650"/>
                <a:gd name="connsiteY136" fmla="*/ 295275 h 2044699"/>
                <a:gd name="connsiteX137" fmla="*/ 647700 w 1263650"/>
                <a:gd name="connsiteY137" fmla="*/ 298450 h 2044699"/>
                <a:gd name="connsiteX138" fmla="*/ 644525 w 1263650"/>
                <a:gd name="connsiteY138" fmla="*/ 307975 h 2044699"/>
                <a:gd name="connsiteX139" fmla="*/ 641350 w 1263650"/>
                <a:gd name="connsiteY139" fmla="*/ 330200 h 2044699"/>
                <a:gd name="connsiteX140" fmla="*/ 635000 w 1263650"/>
                <a:gd name="connsiteY140" fmla="*/ 352425 h 2044699"/>
                <a:gd name="connsiteX141" fmla="*/ 631825 w 1263650"/>
                <a:gd name="connsiteY141" fmla="*/ 365125 h 2044699"/>
                <a:gd name="connsiteX142" fmla="*/ 628650 w 1263650"/>
                <a:gd name="connsiteY142" fmla="*/ 374650 h 2044699"/>
                <a:gd name="connsiteX143" fmla="*/ 628650 w 1263650"/>
                <a:gd name="connsiteY143" fmla="*/ 381000 h 2044699"/>
                <a:gd name="connsiteX144" fmla="*/ 628650 w 1263650"/>
                <a:gd name="connsiteY144" fmla="*/ 387350 h 2044699"/>
                <a:gd name="connsiteX145" fmla="*/ 622300 w 1263650"/>
                <a:gd name="connsiteY145" fmla="*/ 419100 h 2044699"/>
                <a:gd name="connsiteX146" fmla="*/ 619125 w 1263650"/>
                <a:gd name="connsiteY146" fmla="*/ 434975 h 2044699"/>
                <a:gd name="connsiteX147" fmla="*/ 612775 w 1263650"/>
                <a:gd name="connsiteY147" fmla="*/ 457200 h 2044699"/>
                <a:gd name="connsiteX148" fmla="*/ 606425 w 1263650"/>
                <a:gd name="connsiteY148" fmla="*/ 476250 h 2044699"/>
                <a:gd name="connsiteX149" fmla="*/ 600075 w 1263650"/>
                <a:gd name="connsiteY149" fmla="*/ 511175 h 2044699"/>
                <a:gd name="connsiteX150" fmla="*/ 587375 w 1263650"/>
                <a:gd name="connsiteY150" fmla="*/ 568325 h 2044699"/>
                <a:gd name="connsiteX151" fmla="*/ 587375 w 1263650"/>
                <a:gd name="connsiteY151" fmla="*/ 574675 h 2044699"/>
                <a:gd name="connsiteX152" fmla="*/ 577850 w 1263650"/>
                <a:gd name="connsiteY152" fmla="*/ 612775 h 2044699"/>
                <a:gd name="connsiteX153" fmla="*/ 574675 w 1263650"/>
                <a:gd name="connsiteY153" fmla="*/ 619125 h 2044699"/>
                <a:gd name="connsiteX154" fmla="*/ 574675 w 1263650"/>
                <a:gd name="connsiteY154" fmla="*/ 622300 h 2044699"/>
                <a:gd name="connsiteX155" fmla="*/ 574676 w 1263650"/>
                <a:gd name="connsiteY155" fmla="*/ 622300 h 2044699"/>
                <a:gd name="connsiteX156" fmla="*/ 573884 w 1263650"/>
                <a:gd name="connsiteY156" fmla="*/ 626260 h 2044699"/>
                <a:gd name="connsiteX157" fmla="*/ 573884 w 1263650"/>
                <a:gd name="connsiteY157" fmla="*/ 629444 h 2044699"/>
                <a:gd name="connsiteX158" fmla="*/ 573247 w 1263650"/>
                <a:gd name="connsiteY158" fmla="*/ 629444 h 2044699"/>
                <a:gd name="connsiteX159" fmla="*/ 571501 w 1263650"/>
                <a:gd name="connsiteY159" fmla="*/ 638175 h 2044699"/>
                <a:gd name="connsiteX160" fmla="*/ 568326 w 1263650"/>
                <a:gd name="connsiteY160" fmla="*/ 644525 h 2044699"/>
                <a:gd name="connsiteX161" fmla="*/ 568325 w 1263650"/>
                <a:gd name="connsiteY161" fmla="*/ 657225 h 2044699"/>
                <a:gd name="connsiteX162" fmla="*/ 565150 w 1263650"/>
                <a:gd name="connsiteY162" fmla="*/ 666750 h 2044699"/>
                <a:gd name="connsiteX163" fmla="*/ 565150 w 1263650"/>
                <a:gd name="connsiteY163" fmla="*/ 673100 h 2044699"/>
                <a:gd name="connsiteX164" fmla="*/ 561975 w 1263650"/>
                <a:gd name="connsiteY164" fmla="*/ 679450 h 2044699"/>
                <a:gd name="connsiteX165" fmla="*/ 561975 w 1263650"/>
                <a:gd name="connsiteY165" fmla="*/ 682625 h 2044699"/>
                <a:gd name="connsiteX166" fmla="*/ 558800 w 1263650"/>
                <a:gd name="connsiteY166" fmla="*/ 692150 h 2044699"/>
                <a:gd name="connsiteX167" fmla="*/ 558801 w 1263650"/>
                <a:gd name="connsiteY167" fmla="*/ 692150 h 2044699"/>
                <a:gd name="connsiteX168" fmla="*/ 558801 w 1263650"/>
                <a:gd name="connsiteY168" fmla="*/ 704850 h 2044699"/>
                <a:gd name="connsiteX169" fmla="*/ 558801 w 1263650"/>
                <a:gd name="connsiteY169" fmla="*/ 708025 h 2044699"/>
                <a:gd name="connsiteX170" fmla="*/ 561976 w 1263650"/>
                <a:gd name="connsiteY170" fmla="*/ 708025 h 2044699"/>
                <a:gd name="connsiteX171" fmla="*/ 561976 w 1263650"/>
                <a:gd name="connsiteY171" fmla="*/ 711200 h 2044699"/>
                <a:gd name="connsiteX172" fmla="*/ 561976 w 1263650"/>
                <a:gd name="connsiteY172" fmla="*/ 714375 h 2044699"/>
                <a:gd name="connsiteX173" fmla="*/ 568326 w 1263650"/>
                <a:gd name="connsiteY173" fmla="*/ 720725 h 2044699"/>
                <a:gd name="connsiteX174" fmla="*/ 570231 w 1263650"/>
                <a:gd name="connsiteY174" fmla="*/ 723900 h 2044699"/>
                <a:gd name="connsiteX175" fmla="*/ 571501 w 1263650"/>
                <a:gd name="connsiteY175" fmla="*/ 726017 h 2044699"/>
                <a:gd name="connsiteX176" fmla="*/ 577851 w 1263650"/>
                <a:gd name="connsiteY176" fmla="*/ 736600 h 2044699"/>
                <a:gd name="connsiteX177" fmla="*/ 593726 w 1263650"/>
                <a:gd name="connsiteY177" fmla="*/ 755650 h 2044699"/>
                <a:gd name="connsiteX178" fmla="*/ 603251 w 1263650"/>
                <a:gd name="connsiteY178" fmla="*/ 771525 h 2044699"/>
                <a:gd name="connsiteX179" fmla="*/ 606426 w 1263650"/>
                <a:gd name="connsiteY179" fmla="*/ 771525 h 2044699"/>
                <a:gd name="connsiteX180" fmla="*/ 606426 w 1263650"/>
                <a:gd name="connsiteY180" fmla="*/ 774700 h 2044699"/>
                <a:gd name="connsiteX181" fmla="*/ 606425 w 1263650"/>
                <a:gd name="connsiteY181" fmla="*/ 774700 h 2044699"/>
                <a:gd name="connsiteX182" fmla="*/ 625475 w 1263650"/>
                <a:gd name="connsiteY182" fmla="*/ 803275 h 2044699"/>
                <a:gd name="connsiteX183" fmla="*/ 628650 w 1263650"/>
                <a:gd name="connsiteY183" fmla="*/ 806450 h 2044699"/>
                <a:gd name="connsiteX184" fmla="*/ 635000 w 1263650"/>
                <a:gd name="connsiteY184" fmla="*/ 812800 h 2044699"/>
                <a:gd name="connsiteX185" fmla="*/ 638175 w 1263650"/>
                <a:gd name="connsiteY185" fmla="*/ 819150 h 2044699"/>
                <a:gd name="connsiteX186" fmla="*/ 644525 w 1263650"/>
                <a:gd name="connsiteY186" fmla="*/ 828675 h 2044699"/>
                <a:gd name="connsiteX187" fmla="*/ 647700 w 1263650"/>
                <a:gd name="connsiteY187" fmla="*/ 831850 h 2044699"/>
                <a:gd name="connsiteX188" fmla="*/ 654050 w 1263650"/>
                <a:gd name="connsiteY188" fmla="*/ 841375 h 2044699"/>
                <a:gd name="connsiteX189" fmla="*/ 657225 w 1263650"/>
                <a:gd name="connsiteY189" fmla="*/ 841375 h 2044699"/>
                <a:gd name="connsiteX190" fmla="*/ 657225 w 1263650"/>
                <a:gd name="connsiteY190" fmla="*/ 847725 h 2044699"/>
                <a:gd name="connsiteX191" fmla="*/ 660400 w 1263650"/>
                <a:gd name="connsiteY191" fmla="*/ 850900 h 2044699"/>
                <a:gd name="connsiteX192" fmla="*/ 663575 w 1263650"/>
                <a:gd name="connsiteY192" fmla="*/ 854075 h 2044699"/>
                <a:gd name="connsiteX193" fmla="*/ 673100 w 1263650"/>
                <a:gd name="connsiteY193" fmla="*/ 866775 h 2044699"/>
                <a:gd name="connsiteX194" fmla="*/ 679450 w 1263650"/>
                <a:gd name="connsiteY194" fmla="*/ 876300 h 2044699"/>
                <a:gd name="connsiteX195" fmla="*/ 682625 w 1263650"/>
                <a:gd name="connsiteY195" fmla="*/ 879475 h 2044699"/>
                <a:gd name="connsiteX196" fmla="*/ 701675 w 1263650"/>
                <a:gd name="connsiteY196" fmla="*/ 908050 h 2044699"/>
                <a:gd name="connsiteX197" fmla="*/ 708025 w 1263650"/>
                <a:gd name="connsiteY197" fmla="*/ 914400 h 2044699"/>
                <a:gd name="connsiteX198" fmla="*/ 723900 w 1263650"/>
                <a:gd name="connsiteY198" fmla="*/ 936625 h 2044699"/>
                <a:gd name="connsiteX199" fmla="*/ 733425 w 1263650"/>
                <a:gd name="connsiteY199" fmla="*/ 949325 h 2044699"/>
                <a:gd name="connsiteX200" fmla="*/ 736600 w 1263650"/>
                <a:gd name="connsiteY200" fmla="*/ 952500 h 2044699"/>
                <a:gd name="connsiteX201" fmla="*/ 736600 w 1263650"/>
                <a:gd name="connsiteY201" fmla="*/ 955675 h 2044699"/>
                <a:gd name="connsiteX202" fmla="*/ 739775 w 1263650"/>
                <a:gd name="connsiteY202" fmla="*/ 958850 h 2044699"/>
                <a:gd name="connsiteX203" fmla="*/ 739775 w 1263650"/>
                <a:gd name="connsiteY203" fmla="*/ 962025 h 2044699"/>
                <a:gd name="connsiteX204" fmla="*/ 746125 w 1263650"/>
                <a:gd name="connsiteY204" fmla="*/ 971550 h 2044699"/>
                <a:gd name="connsiteX205" fmla="*/ 790575 w 1263650"/>
                <a:gd name="connsiteY205" fmla="*/ 1028700 h 2044699"/>
                <a:gd name="connsiteX206" fmla="*/ 806450 w 1263650"/>
                <a:gd name="connsiteY206" fmla="*/ 1050925 h 2044699"/>
                <a:gd name="connsiteX207" fmla="*/ 812800 w 1263650"/>
                <a:gd name="connsiteY207" fmla="*/ 1060450 h 2044699"/>
                <a:gd name="connsiteX208" fmla="*/ 822325 w 1263650"/>
                <a:gd name="connsiteY208" fmla="*/ 1073150 h 2044699"/>
                <a:gd name="connsiteX209" fmla="*/ 825500 w 1263650"/>
                <a:gd name="connsiteY209" fmla="*/ 1079500 h 2044699"/>
                <a:gd name="connsiteX210" fmla="*/ 841375 w 1263650"/>
                <a:gd name="connsiteY210" fmla="*/ 1104900 h 2044699"/>
                <a:gd name="connsiteX211" fmla="*/ 854075 w 1263650"/>
                <a:gd name="connsiteY211" fmla="*/ 1117600 h 2044699"/>
                <a:gd name="connsiteX212" fmla="*/ 860425 w 1263650"/>
                <a:gd name="connsiteY212" fmla="*/ 1130300 h 2044699"/>
                <a:gd name="connsiteX213" fmla="*/ 866775 w 1263650"/>
                <a:gd name="connsiteY213" fmla="*/ 1136650 h 2044699"/>
                <a:gd name="connsiteX214" fmla="*/ 869950 w 1263650"/>
                <a:gd name="connsiteY214" fmla="*/ 1143000 h 2044699"/>
                <a:gd name="connsiteX215" fmla="*/ 882650 w 1263650"/>
                <a:gd name="connsiteY215" fmla="*/ 1162050 h 2044699"/>
                <a:gd name="connsiteX216" fmla="*/ 892175 w 1263650"/>
                <a:gd name="connsiteY216" fmla="*/ 1168400 h 2044699"/>
                <a:gd name="connsiteX217" fmla="*/ 892175 w 1263650"/>
                <a:gd name="connsiteY217" fmla="*/ 1171575 h 2044699"/>
                <a:gd name="connsiteX218" fmla="*/ 895350 w 1263650"/>
                <a:gd name="connsiteY218" fmla="*/ 1174750 h 2044699"/>
                <a:gd name="connsiteX219" fmla="*/ 904875 w 1263650"/>
                <a:gd name="connsiteY219" fmla="*/ 1190625 h 2044699"/>
                <a:gd name="connsiteX220" fmla="*/ 908050 w 1263650"/>
                <a:gd name="connsiteY220" fmla="*/ 1193800 h 2044699"/>
                <a:gd name="connsiteX221" fmla="*/ 933450 w 1263650"/>
                <a:gd name="connsiteY221" fmla="*/ 1228725 h 2044699"/>
                <a:gd name="connsiteX222" fmla="*/ 933450 w 1263650"/>
                <a:gd name="connsiteY222" fmla="*/ 1231900 h 2044699"/>
                <a:gd name="connsiteX223" fmla="*/ 958850 w 1263650"/>
                <a:gd name="connsiteY223" fmla="*/ 1263650 h 2044699"/>
                <a:gd name="connsiteX224" fmla="*/ 977900 w 1263650"/>
                <a:gd name="connsiteY224" fmla="*/ 1292225 h 2044699"/>
                <a:gd name="connsiteX225" fmla="*/ 1005680 w 1263650"/>
                <a:gd name="connsiteY225" fmla="*/ 1331117 h 2044699"/>
                <a:gd name="connsiteX226" fmla="*/ 1006478 w 1263650"/>
                <a:gd name="connsiteY226" fmla="*/ 1331117 h 2044699"/>
                <a:gd name="connsiteX227" fmla="*/ 1006478 w 1263650"/>
                <a:gd name="connsiteY227" fmla="*/ 1332234 h 2044699"/>
                <a:gd name="connsiteX228" fmla="*/ 1009650 w 1263650"/>
                <a:gd name="connsiteY228" fmla="*/ 1336675 h 2044699"/>
                <a:gd name="connsiteX229" fmla="*/ 1025525 w 1263650"/>
                <a:gd name="connsiteY229" fmla="*/ 1355725 h 2044699"/>
                <a:gd name="connsiteX230" fmla="*/ 1025525 w 1263650"/>
                <a:gd name="connsiteY230" fmla="*/ 1358900 h 2044699"/>
                <a:gd name="connsiteX231" fmla="*/ 1031875 w 1263650"/>
                <a:gd name="connsiteY231" fmla="*/ 1365250 h 2044699"/>
                <a:gd name="connsiteX232" fmla="*/ 1035050 w 1263650"/>
                <a:gd name="connsiteY232" fmla="*/ 1374775 h 2044699"/>
                <a:gd name="connsiteX233" fmla="*/ 1038225 w 1263650"/>
                <a:gd name="connsiteY233" fmla="*/ 1374775 h 2044699"/>
                <a:gd name="connsiteX234" fmla="*/ 1041400 w 1263650"/>
                <a:gd name="connsiteY234" fmla="*/ 1377950 h 2044699"/>
                <a:gd name="connsiteX235" fmla="*/ 1044575 w 1263650"/>
                <a:gd name="connsiteY235" fmla="*/ 1384300 h 2044699"/>
                <a:gd name="connsiteX236" fmla="*/ 1047750 w 1263650"/>
                <a:gd name="connsiteY236" fmla="*/ 1387475 h 2044699"/>
                <a:gd name="connsiteX237" fmla="*/ 1047750 w 1263650"/>
                <a:gd name="connsiteY237" fmla="*/ 1390650 h 2044699"/>
                <a:gd name="connsiteX238" fmla="*/ 1050925 w 1263650"/>
                <a:gd name="connsiteY238" fmla="*/ 1393825 h 2044699"/>
                <a:gd name="connsiteX239" fmla="*/ 1054100 w 1263650"/>
                <a:gd name="connsiteY239" fmla="*/ 1397000 h 2044699"/>
                <a:gd name="connsiteX240" fmla="*/ 1057275 w 1263650"/>
                <a:gd name="connsiteY240" fmla="*/ 1403350 h 2044699"/>
                <a:gd name="connsiteX241" fmla="*/ 1073150 w 1263650"/>
                <a:gd name="connsiteY241" fmla="*/ 1425575 h 2044699"/>
                <a:gd name="connsiteX242" fmla="*/ 1079500 w 1263650"/>
                <a:gd name="connsiteY242" fmla="*/ 1431925 h 2044699"/>
                <a:gd name="connsiteX243" fmla="*/ 1079500 w 1263650"/>
                <a:gd name="connsiteY243" fmla="*/ 1431924 h 2044699"/>
                <a:gd name="connsiteX244" fmla="*/ 1092200 w 1263650"/>
                <a:gd name="connsiteY244" fmla="*/ 1450974 h 2044699"/>
                <a:gd name="connsiteX245" fmla="*/ 1098550 w 1263650"/>
                <a:gd name="connsiteY245" fmla="*/ 1457324 h 2044699"/>
                <a:gd name="connsiteX246" fmla="*/ 1098550 w 1263650"/>
                <a:gd name="connsiteY246" fmla="*/ 1460499 h 2044699"/>
                <a:gd name="connsiteX247" fmla="*/ 1114425 w 1263650"/>
                <a:gd name="connsiteY247" fmla="*/ 1479549 h 2044699"/>
                <a:gd name="connsiteX248" fmla="*/ 1133475 w 1263650"/>
                <a:gd name="connsiteY248" fmla="*/ 1508124 h 2044699"/>
                <a:gd name="connsiteX249" fmla="*/ 1149350 w 1263650"/>
                <a:gd name="connsiteY249" fmla="*/ 1530349 h 2044699"/>
                <a:gd name="connsiteX250" fmla="*/ 1155700 w 1263650"/>
                <a:gd name="connsiteY250" fmla="*/ 1539874 h 2044699"/>
                <a:gd name="connsiteX251" fmla="*/ 1171575 w 1263650"/>
                <a:gd name="connsiteY251" fmla="*/ 1562099 h 2044699"/>
                <a:gd name="connsiteX252" fmla="*/ 1177925 w 1263650"/>
                <a:gd name="connsiteY252" fmla="*/ 1571624 h 2044699"/>
                <a:gd name="connsiteX253" fmla="*/ 1181100 w 1263650"/>
                <a:gd name="connsiteY253" fmla="*/ 1574799 h 2044699"/>
                <a:gd name="connsiteX254" fmla="*/ 1187450 w 1263650"/>
                <a:gd name="connsiteY254" fmla="*/ 1584324 h 2044699"/>
                <a:gd name="connsiteX255" fmla="*/ 1206500 w 1263650"/>
                <a:gd name="connsiteY255" fmla="*/ 1609724 h 2044699"/>
                <a:gd name="connsiteX256" fmla="*/ 1206500 w 1263650"/>
                <a:gd name="connsiteY256" fmla="*/ 1612899 h 2044699"/>
                <a:gd name="connsiteX257" fmla="*/ 1209675 w 1263650"/>
                <a:gd name="connsiteY257" fmla="*/ 1612899 h 2044699"/>
                <a:gd name="connsiteX258" fmla="*/ 1209675 w 1263650"/>
                <a:gd name="connsiteY258" fmla="*/ 1616074 h 2044699"/>
                <a:gd name="connsiteX259" fmla="*/ 1206500 w 1263650"/>
                <a:gd name="connsiteY259" fmla="*/ 1625599 h 2044699"/>
                <a:gd name="connsiteX260" fmla="*/ 1206500 w 1263650"/>
                <a:gd name="connsiteY260" fmla="*/ 1628774 h 2044699"/>
                <a:gd name="connsiteX261" fmla="*/ 1206500 w 1263650"/>
                <a:gd name="connsiteY261" fmla="*/ 1631949 h 2044699"/>
                <a:gd name="connsiteX262" fmla="*/ 1203325 w 1263650"/>
                <a:gd name="connsiteY262" fmla="*/ 1635124 h 2044699"/>
                <a:gd name="connsiteX263" fmla="*/ 1203325 w 1263650"/>
                <a:gd name="connsiteY263" fmla="*/ 1638299 h 2044699"/>
                <a:gd name="connsiteX264" fmla="*/ 1212850 w 1263650"/>
                <a:gd name="connsiteY264" fmla="*/ 1657349 h 2044699"/>
                <a:gd name="connsiteX265" fmla="*/ 1212850 w 1263650"/>
                <a:gd name="connsiteY265" fmla="*/ 1660524 h 2044699"/>
                <a:gd name="connsiteX266" fmla="*/ 1219200 w 1263650"/>
                <a:gd name="connsiteY266" fmla="*/ 1666874 h 2044699"/>
                <a:gd name="connsiteX267" fmla="*/ 1222375 w 1263650"/>
                <a:gd name="connsiteY267" fmla="*/ 1670049 h 2044699"/>
                <a:gd name="connsiteX268" fmla="*/ 1225550 w 1263650"/>
                <a:gd name="connsiteY268" fmla="*/ 1670049 h 2044699"/>
                <a:gd name="connsiteX269" fmla="*/ 1225550 w 1263650"/>
                <a:gd name="connsiteY269" fmla="*/ 1673224 h 2044699"/>
                <a:gd name="connsiteX270" fmla="*/ 1225550 w 1263650"/>
                <a:gd name="connsiteY270" fmla="*/ 1679574 h 2044699"/>
                <a:gd name="connsiteX271" fmla="*/ 1225550 w 1263650"/>
                <a:gd name="connsiteY271" fmla="*/ 1682749 h 2044699"/>
                <a:gd name="connsiteX272" fmla="*/ 1228725 w 1263650"/>
                <a:gd name="connsiteY272" fmla="*/ 1695449 h 2044699"/>
                <a:gd name="connsiteX273" fmla="*/ 1231900 w 1263650"/>
                <a:gd name="connsiteY273" fmla="*/ 1708149 h 2044699"/>
                <a:gd name="connsiteX274" fmla="*/ 1231900 w 1263650"/>
                <a:gd name="connsiteY274" fmla="*/ 1714499 h 2044699"/>
                <a:gd name="connsiteX275" fmla="*/ 1231900 w 1263650"/>
                <a:gd name="connsiteY275" fmla="*/ 1717674 h 2044699"/>
                <a:gd name="connsiteX276" fmla="*/ 1228725 w 1263650"/>
                <a:gd name="connsiteY276" fmla="*/ 1720849 h 2044699"/>
                <a:gd name="connsiteX277" fmla="*/ 1231900 w 1263650"/>
                <a:gd name="connsiteY277" fmla="*/ 1724024 h 2044699"/>
                <a:gd name="connsiteX278" fmla="*/ 1238250 w 1263650"/>
                <a:gd name="connsiteY278" fmla="*/ 1724024 h 2044699"/>
                <a:gd name="connsiteX279" fmla="*/ 1257300 w 1263650"/>
                <a:gd name="connsiteY279" fmla="*/ 1746249 h 2044699"/>
                <a:gd name="connsiteX280" fmla="*/ 1260475 w 1263650"/>
                <a:gd name="connsiteY280" fmla="*/ 1749424 h 2044699"/>
                <a:gd name="connsiteX281" fmla="*/ 1263650 w 1263650"/>
                <a:gd name="connsiteY281" fmla="*/ 1755774 h 2044699"/>
                <a:gd name="connsiteX282" fmla="*/ 1263650 w 1263650"/>
                <a:gd name="connsiteY282" fmla="*/ 1762124 h 2044699"/>
                <a:gd name="connsiteX283" fmla="*/ 1254125 w 1263650"/>
                <a:gd name="connsiteY283" fmla="*/ 1768474 h 2044699"/>
                <a:gd name="connsiteX284" fmla="*/ 1247775 w 1263650"/>
                <a:gd name="connsiteY284" fmla="*/ 1774824 h 2044699"/>
                <a:gd name="connsiteX285" fmla="*/ 1247775 w 1263650"/>
                <a:gd name="connsiteY285" fmla="*/ 1777999 h 2044699"/>
                <a:gd name="connsiteX286" fmla="*/ 1244600 w 1263650"/>
                <a:gd name="connsiteY286" fmla="*/ 1777999 h 2044699"/>
                <a:gd name="connsiteX287" fmla="*/ 1241425 w 1263650"/>
                <a:gd name="connsiteY287" fmla="*/ 1777999 h 2044699"/>
                <a:gd name="connsiteX288" fmla="*/ 1228725 w 1263650"/>
                <a:gd name="connsiteY288" fmla="*/ 1784349 h 2044699"/>
                <a:gd name="connsiteX289" fmla="*/ 1222375 w 1263650"/>
                <a:gd name="connsiteY289" fmla="*/ 1787524 h 2044699"/>
                <a:gd name="connsiteX290" fmla="*/ 1216025 w 1263650"/>
                <a:gd name="connsiteY290" fmla="*/ 1787524 h 2044699"/>
                <a:gd name="connsiteX291" fmla="*/ 1212850 w 1263650"/>
                <a:gd name="connsiteY291" fmla="*/ 1787524 h 2044699"/>
                <a:gd name="connsiteX292" fmla="*/ 1212850 w 1263650"/>
                <a:gd name="connsiteY292" fmla="*/ 1790699 h 2044699"/>
                <a:gd name="connsiteX293" fmla="*/ 1209675 w 1263650"/>
                <a:gd name="connsiteY293" fmla="*/ 1790699 h 2044699"/>
                <a:gd name="connsiteX294" fmla="*/ 1209675 w 1263650"/>
                <a:gd name="connsiteY294" fmla="*/ 1793874 h 2044699"/>
                <a:gd name="connsiteX295" fmla="*/ 1209675 w 1263650"/>
                <a:gd name="connsiteY295" fmla="*/ 1797049 h 2044699"/>
                <a:gd name="connsiteX296" fmla="*/ 1206500 w 1263650"/>
                <a:gd name="connsiteY296" fmla="*/ 1806574 h 2044699"/>
                <a:gd name="connsiteX297" fmla="*/ 1200150 w 1263650"/>
                <a:gd name="connsiteY297" fmla="*/ 1809749 h 2044699"/>
                <a:gd name="connsiteX298" fmla="*/ 1193800 w 1263650"/>
                <a:gd name="connsiteY298" fmla="*/ 1812924 h 2044699"/>
                <a:gd name="connsiteX299" fmla="*/ 1190625 w 1263650"/>
                <a:gd name="connsiteY299" fmla="*/ 1819274 h 2044699"/>
                <a:gd name="connsiteX300" fmla="*/ 1193800 w 1263650"/>
                <a:gd name="connsiteY300" fmla="*/ 1819274 h 2044699"/>
                <a:gd name="connsiteX301" fmla="*/ 1193800 w 1263650"/>
                <a:gd name="connsiteY301" fmla="*/ 1822449 h 2044699"/>
                <a:gd name="connsiteX302" fmla="*/ 1193800 w 1263650"/>
                <a:gd name="connsiteY302" fmla="*/ 1831974 h 2044699"/>
                <a:gd name="connsiteX303" fmla="*/ 1190625 w 1263650"/>
                <a:gd name="connsiteY303" fmla="*/ 1831974 h 2044699"/>
                <a:gd name="connsiteX304" fmla="*/ 1190625 w 1263650"/>
                <a:gd name="connsiteY304" fmla="*/ 1835149 h 2044699"/>
                <a:gd name="connsiteX305" fmla="*/ 1187450 w 1263650"/>
                <a:gd name="connsiteY305" fmla="*/ 1841499 h 2044699"/>
                <a:gd name="connsiteX306" fmla="*/ 1190625 w 1263650"/>
                <a:gd name="connsiteY306" fmla="*/ 1847849 h 2044699"/>
                <a:gd name="connsiteX307" fmla="*/ 1190625 w 1263650"/>
                <a:gd name="connsiteY307" fmla="*/ 1860549 h 2044699"/>
                <a:gd name="connsiteX308" fmla="*/ 1190625 w 1263650"/>
                <a:gd name="connsiteY308" fmla="*/ 1863724 h 2044699"/>
                <a:gd name="connsiteX309" fmla="*/ 1187450 w 1263650"/>
                <a:gd name="connsiteY309" fmla="*/ 1863724 h 2044699"/>
                <a:gd name="connsiteX310" fmla="*/ 1184275 w 1263650"/>
                <a:gd name="connsiteY310" fmla="*/ 1863724 h 2044699"/>
                <a:gd name="connsiteX311" fmla="*/ 1184275 w 1263650"/>
                <a:gd name="connsiteY311" fmla="*/ 1866899 h 2044699"/>
                <a:gd name="connsiteX312" fmla="*/ 1184275 w 1263650"/>
                <a:gd name="connsiteY312" fmla="*/ 1870074 h 2044699"/>
                <a:gd name="connsiteX313" fmla="*/ 1181100 w 1263650"/>
                <a:gd name="connsiteY313" fmla="*/ 1879599 h 2044699"/>
                <a:gd name="connsiteX314" fmla="*/ 1181100 w 1263650"/>
                <a:gd name="connsiteY314" fmla="*/ 1885949 h 2044699"/>
                <a:gd name="connsiteX315" fmla="*/ 1174750 w 1263650"/>
                <a:gd name="connsiteY315" fmla="*/ 1892299 h 2044699"/>
                <a:gd name="connsiteX316" fmla="*/ 1168400 w 1263650"/>
                <a:gd name="connsiteY316" fmla="*/ 1898649 h 2044699"/>
                <a:gd name="connsiteX317" fmla="*/ 1162050 w 1263650"/>
                <a:gd name="connsiteY317" fmla="*/ 1904999 h 2044699"/>
                <a:gd name="connsiteX318" fmla="*/ 1162050 w 1263650"/>
                <a:gd name="connsiteY318" fmla="*/ 1908174 h 2044699"/>
                <a:gd name="connsiteX319" fmla="*/ 1162050 w 1263650"/>
                <a:gd name="connsiteY319" fmla="*/ 1911349 h 2044699"/>
                <a:gd name="connsiteX320" fmla="*/ 1158875 w 1263650"/>
                <a:gd name="connsiteY320" fmla="*/ 1911349 h 2044699"/>
                <a:gd name="connsiteX321" fmla="*/ 1158875 w 1263650"/>
                <a:gd name="connsiteY321" fmla="*/ 1914524 h 2044699"/>
                <a:gd name="connsiteX322" fmla="*/ 1155700 w 1263650"/>
                <a:gd name="connsiteY322" fmla="*/ 1914524 h 2044699"/>
                <a:gd name="connsiteX323" fmla="*/ 1155700 w 1263650"/>
                <a:gd name="connsiteY323" fmla="*/ 1911349 h 2044699"/>
                <a:gd name="connsiteX324" fmla="*/ 1146175 w 1263650"/>
                <a:gd name="connsiteY324" fmla="*/ 1917699 h 2044699"/>
                <a:gd name="connsiteX325" fmla="*/ 1146175 w 1263650"/>
                <a:gd name="connsiteY325" fmla="*/ 1927224 h 2044699"/>
                <a:gd name="connsiteX326" fmla="*/ 1149350 w 1263650"/>
                <a:gd name="connsiteY326" fmla="*/ 1943099 h 2044699"/>
                <a:gd name="connsiteX327" fmla="*/ 1146175 w 1263650"/>
                <a:gd name="connsiteY327" fmla="*/ 1949449 h 2044699"/>
                <a:gd name="connsiteX328" fmla="*/ 1146175 w 1263650"/>
                <a:gd name="connsiteY328" fmla="*/ 1955799 h 2044699"/>
                <a:gd name="connsiteX329" fmla="*/ 1146175 w 1263650"/>
                <a:gd name="connsiteY329" fmla="*/ 1958974 h 2044699"/>
                <a:gd name="connsiteX330" fmla="*/ 1146175 w 1263650"/>
                <a:gd name="connsiteY330" fmla="*/ 1962149 h 2044699"/>
                <a:gd name="connsiteX331" fmla="*/ 1143000 w 1263650"/>
                <a:gd name="connsiteY331" fmla="*/ 1965324 h 2044699"/>
                <a:gd name="connsiteX332" fmla="*/ 1139825 w 1263650"/>
                <a:gd name="connsiteY332" fmla="*/ 1968499 h 2044699"/>
                <a:gd name="connsiteX333" fmla="*/ 1139825 w 1263650"/>
                <a:gd name="connsiteY333" fmla="*/ 1971674 h 2044699"/>
                <a:gd name="connsiteX334" fmla="*/ 1136650 w 1263650"/>
                <a:gd name="connsiteY334" fmla="*/ 1971674 h 2044699"/>
                <a:gd name="connsiteX335" fmla="*/ 1139825 w 1263650"/>
                <a:gd name="connsiteY335" fmla="*/ 1974849 h 2044699"/>
                <a:gd name="connsiteX336" fmla="*/ 1143000 w 1263650"/>
                <a:gd name="connsiteY336" fmla="*/ 1981199 h 2044699"/>
                <a:gd name="connsiteX337" fmla="*/ 1143000 w 1263650"/>
                <a:gd name="connsiteY337" fmla="*/ 1984374 h 2044699"/>
                <a:gd name="connsiteX338" fmla="*/ 1149350 w 1263650"/>
                <a:gd name="connsiteY338" fmla="*/ 1987549 h 2044699"/>
                <a:gd name="connsiteX339" fmla="*/ 1152525 w 1263650"/>
                <a:gd name="connsiteY339" fmla="*/ 1987549 h 2044699"/>
                <a:gd name="connsiteX340" fmla="*/ 1155700 w 1263650"/>
                <a:gd name="connsiteY340" fmla="*/ 1987549 h 2044699"/>
                <a:gd name="connsiteX341" fmla="*/ 1158875 w 1263650"/>
                <a:gd name="connsiteY341" fmla="*/ 1987549 h 2044699"/>
                <a:gd name="connsiteX342" fmla="*/ 1162050 w 1263650"/>
                <a:gd name="connsiteY342" fmla="*/ 1987549 h 2044699"/>
                <a:gd name="connsiteX343" fmla="*/ 1165225 w 1263650"/>
                <a:gd name="connsiteY343" fmla="*/ 1987549 h 2044699"/>
                <a:gd name="connsiteX344" fmla="*/ 1165225 w 1263650"/>
                <a:gd name="connsiteY344" fmla="*/ 1990724 h 2044699"/>
                <a:gd name="connsiteX345" fmla="*/ 1171575 w 1263650"/>
                <a:gd name="connsiteY345" fmla="*/ 2000249 h 2044699"/>
                <a:gd name="connsiteX346" fmla="*/ 1171575 w 1263650"/>
                <a:gd name="connsiteY346" fmla="*/ 2003424 h 2044699"/>
                <a:gd name="connsiteX347" fmla="*/ 1171575 w 1263650"/>
                <a:gd name="connsiteY347" fmla="*/ 2012949 h 2044699"/>
                <a:gd name="connsiteX348" fmla="*/ 1171575 w 1263650"/>
                <a:gd name="connsiteY348" fmla="*/ 2016124 h 2044699"/>
                <a:gd name="connsiteX349" fmla="*/ 1171575 w 1263650"/>
                <a:gd name="connsiteY349" fmla="*/ 2019299 h 2044699"/>
                <a:gd name="connsiteX350" fmla="*/ 1168400 w 1263650"/>
                <a:gd name="connsiteY350" fmla="*/ 2025649 h 2044699"/>
                <a:gd name="connsiteX351" fmla="*/ 1165225 w 1263650"/>
                <a:gd name="connsiteY351" fmla="*/ 2028824 h 2044699"/>
                <a:gd name="connsiteX352" fmla="*/ 1155700 w 1263650"/>
                <a:gd name="connsiteY352" fmla="*/ 2038349 h 2044699"/>
                <a:gd name="connsiteX353" fmla="*/ 1155700 w 1263650"/>
                <a:gd name="connsiteY353" fmla="*/ 2041524 h 2044699"/>
                <a:gd name="connsiteX354" fmla="*/ 1146175 w 1263650"/>
                <a:gd name="connsiteY354" fmla="*/ 2044699 h 2044699"/>
                <a:gd name="connsiteX355" fmla="*/ 1139825 w 1263650"/>
                <a:gd name="connsiteY355" fmla="*/ 2044699 h 2044699"/>
                <a:gd name="connsiteX356" fmla="*/ 1133475 w 1263650"/>
                <a:gd name="connsiteY356" fmla="*/ 2041524 h 2044699"/>
                <a:gd name="connsiteX357" fmla="*/ 1130300 w 1263650"/>
                <a:gd name="connsiteY357" fmla="*/ 2041524 h 2044699"/>
                <a:gd name="connsiteX358" fmla="*/ 1130300 w 1263650"/>
                <a:gd name="connsiteY358" fmla="*/ 2038349 h 2044699"/>
                <a:gd name="connsiteX359" fmla="*/ 1127125 w 1263650"/>
                <a:gd name="connsiteY359" fmla="*/ 2038349 h 2044699"/>
                <a:gd name="connsiteX360" fmla="*/ 1127125 w 1263650"/>
                <a:gd name="connsiteY360" fmla="*/ 2041524 h 2044699"/>
                <a:gd name="connsiteX361" fmla="*/ 1123950 w 1263650"/>
                <a:gd name="connsiteY361" fmla="*/ 2041524 h 2044699"/>
                <a:gd name="connsiteX362" fmla="*/ 901700 w 1263650"/>
                <a:gd name="connsiteY362" fmla="*/ 2022474 h 2044699"/>
                <a:gd name="connsiteX363" fmla="*/ 739775 w 1263650"/>
                <a:gd name="connsiteY363" fmla="*/ 2009774 h 2044699"/>
                <a:gd name="connsiteX364" fmla="*/ 736600 w 1263650"/>
                <a:gd name="connsiteY364" fmla="*/ 1990724 h 2044699"/>
                <a:gd name="connsiteX365" fmla="*/ 733425 w 1263650"/>
                <a:gd name="connsiteY365" fmla="*/ 1981199 h 2044699"/>
                <a:gd name="connsiteX366" fmla="*/ 730250 w 1263650"/>
                <a:gd name="connsiteY366" fmla="*/ 1981199 h 2044699"/>
                <a:gd name="connsiteX367" fmla="*/ 730250 w 1263650"/>
                <a:gd name="connsiteY367" fmla="*/ 1978024 h 2044699"/>
                <a:gd name="connsiteX368" fmla="*/ 733425 w 1263650"/>
                <a:gd name="connsiteY368" fmla="*/ 1974849 h 2044699"/>
                <a:gd name="connsiteX369" fmla="*/ 736600 w 1263650"/>
                <a:gd name="connsiteY369" fmla="*/ 1974849 h 2044699"/>
                <a:gd name="connsiteX370" fmla="*/ 736600 w 1263650"/>
                <a:gd name="connsiteY370" fmla="*/ 1978024 h 2044699"/>
                <a:gd name="connsiteX371" fmla="*/ 736600 w 1263650"/>
                <a:gd name="connsiteY371" fmla="*/ 1981199 h 2044699"/>
                <a:gd name="connsiteX372" fmla="*/ 739775 w 1263650"/>
                <a:gd name="connsiteY372" fmla="*/ 1990724 h 2044699"/>
                <a:gd name="connsiteX373" fmla="*/ 742950 w 1263650"/>
                <a:gd name="connsiteY373" fmla="*/ 1993899 h 2044699"/>
                <a:gd name="connsiteX374" fmla="*/ 742950 w 1263650"/>
                <a:gd name="connsiteY374" fmla="*/ 2000249 h 2044699"/>
                <a:gd name="connsiteX375" fmla="*/ 746125 w 1263650"/>
                <a:gd name="connsiteY375" fmla="*/ 2000249 h 2044699"/>
                <a:gd name="connsiteX376" fmla="*/ 746125 w 1263650"/>
                <a:gd name="connsiteY376" fmla="*/ 1997074 h 2044699"/>
                <a:gd name="connsiteX377" fmla="*/ 746125 w 1263650"/>
                <a:gd name="connsiteY377" fmla="*/ 1987549 h 2044699"/>
                <a:gd name="connsiteX378" fmla="*/ 746125 w 1263650"/>
                <a:gd name="connsiteY378" fmla="*/ 1984374 h 2044699"/>
                <a:gd name="connsiteX379" fmla="*/ 746125 w 1263650"/>
                <a:gd name="connsiteY379" fmla="*/ 1981199 h 2044699"/>
                <a:gd name="connsiteX380" fmla="*/ 742950 w 1263650"/>
                <a:gd name="connsiteY380" fmla="*/ 1974849 h 2044699"/>
                <a:gd name="connsiteX381" fmla="*/ 739775 w 1263650"/>
                <a:gd name="connsiteY381" fmla="*/ 1971674 h 2044699"/>
                <a:gd name="connsiteX382" fmla="*/ 736600 w 1263650"/>
                <a:gd name="connsiteY382" fmla="*/ 1968499 h 2044699"/>
                <a:gd name="connsiteX383" fmla="*/ 733425 w 1263650"/>
                <a:gd name="connsiteY383" fmla="*/ 1971674 h 2044699"/>
                <a:gd name="connsiteX384" fmla="*/ 730250 w 1263650"/>
                <a:gd name="connsiteY384" fmla="*/ 1971674 h 2044699"/>
                <a:gd name="connsiteX385" fmla="*/ 730250 w 1263650"/>
                <a:gd name="connsiteY385" fmla="*/ 1974849 h 2044699"/>
                <a:gd name="connsiteX386" fmla="*/ 727075 w 1263650"/>
                <a:gd name="connsiteY386" fmla="*/ 1974849 h 2044699"/>
                <a:gd name="connsiteX387" fmla="*/ 723900 w 1263650"/>
                <a:gd name="connsiteY387" fmla="*/ 1971674 h 2044699"/>
                <a:gd name="connsiteX388" fmla="*/ 727075 w 1263650"/>
                <a:gd name="connsiteY388" fmla="*/ 1968499 h 2044699"/>
                <a:gd name="connsiteX389" fmla="*/ 727075 w 1263650"/>
                <a:gd name="connsiteY389" fmla="*/ 1965324 h 2044699"/>
                <a:gd name="connsiteX390" fmla="*/ 730250 w 1263650"/>
                <a:gd name="connsiteY390" fmla="*/ 1965324 h 2044699"/>
                <a:gd name="connsiteX391" fmla="*/ 730250 w 1263650"/>
                <a:gd name="connsiteY391" fmla="*/ 1962149 h 2044699"/>
                <a:gd name="connsiteX392" fmla="*/ 733425 w 1263650"/>
                <a:gd name="connsiteY392" fmla="*/ 1962149 h 2044699"/>
                <a:gd name="connsiteX393" fmla="*/ 733425 w 1263650"/>
                <a:gd name="connsiteY393" fmla="*/ 1958974 h 2044699"/>
                <a:gd name="connsiteX394" fmla="*/ 730250 w 1263650"/>
                <a:gd name="connsiteY394" fmla="*/ 1955799 h 2044699"/>
                <a:gd name="connsiteX395" fmla="*/ 730250 w 1263650"/>
                <a:gd name="connsiteY395" fmla="*/ 1958974 h 2044699"/>
                <a:gd name="connsiteX396" fmla="*/ 730250 w 1263650"/>
                <a:gd name="connsiteY396" fmla="*/ 1962149 h 2044699"/>
                <a:gd name="connsiteX397" fmla="*/ 727075 w 1263650"/>
                <a:gd name="connsiteY397" fmla="*/ 1962149 h 2044699"/>
                <a:gd name="connsiteX398" fmla="*/ 727075 w 1263650"/>
                <a:gd name="connsiteY398" fmla="*/ 1958974 h 2044699"/>
                <a:gd name="connsiteX399" fmla="*/ 723900 w 1263650"/>
                <a:gd name="connsiteY399" fmla="*/ 1955799 h 2044699"/>
                <a:gd name="connsiteX400" fmla="*/ 723900 w 1263650"/>
                <a:gd name="connsiteY400" fmla="*/ 1949449 h 2044699"/>
                <a:gd name="connsiteX401" fmla="*/ 723900 w 1263650"/>
                <a:gd name="connsiteY401" fmla="*/ 1946274 h 2044699"/>
                <a:gd name="connsiteX402" fmla="*/ 733425 w 1263650"/>
                <a:gd name="connsiteY402" fmla="*/ 1943099 h 2044699"/>
                <a:gd name="connsiteX403" fmla="*/ 733425 w 1263650"/>
                <a:gd name="connsiteY403" fmla="*/ 1917699 h 2044699"/>
                <a:gd name="connsiteX404" fmla="*/ 727075 w 1263650"/>
                <a:gd name="connsiteY404" fmla="*/ 1895474 h 2044699"/>
                <a:gd name="connsiteX405" fmla="*/ 720725 w 1263650"/>
                <a:gd name="connsiteY405" fmla="*/ 1870074 h 2044699"/>
                <a:gd name="connsiteX406" fmla="*/ 698500 w 1263650"/>
                <a:gd name="connsiteY406" fmla="*/ 1831974 h 2044699"/>
                <a:gd name="connsiteX407" fmla="*/ 695325 w 1263650"/>
                <a:gd name="connsiteY407" fmla="*/ 1828799 h 2044699"/>
                <a:gd name="connsiteX408" fmla="*/ 682625 w 1263650"/>
                <a:gd name="connsiteY408" fmla="*/ 1816099 h 2044699"/>
                <a:gd name="connsiteX409" fmla="*/ 673100 w 1263650"/>
                <a:gd name="connsiteY409" fmla="*/ 1800224 h 2044699"/>
                <a:gd name="connsiteX410" fmla="*/ 660400 w 1263650"/>
                <a:gd name="connsiteY410" fmla="*/ 1787524 h 2044699"/>
                <a:gd name="connsiteX411" fmla="*/ 660400 w 1263650"/>
                <a:gd name="connsiteY411" fmla="*/ 1784349 h 2044699"/>
                <a:gd name="connsiteX412" fmla="*/ 657225 w 1263650"/>
                <a:gd name="connsiteY412" fmla="*/ 1784349 h 2044699"/>
                <a:gd name="connsiteX413" fmla="*/ 654050 w 1263650"/>
                <a:gd name="connsiteY413" fmla="*/ 1781174 h 2044699"/>
                <a:gd name="connsiteX414" fmla="*/ 654050 w 1263650"/>
                <a:gd name="connsiteY414" fmla="*/ 1784349 h 2044699"/>
                <a:gd name="connsiteX415" fmla="*/ 641350 w 1263650"/>
                <a:gd name="connsiteY415" fmla="*/ 1771649 h 2044699"/>
                <a:gd name="connsiteX416" fmla="*/ 635000 w 1263650"/>
                <a:gd name="connsiteY416" fmla="*/ 1758949 h 2044699"/>
                <a:gd name="connsiteX417" fmla="*/ 628650 w 1263650"/>
                <a:gd name="connsiteY417" fmla="*/ 1752599 h 2044699"/>
                <a:gd name="connsiteX418" fmla="*/ 622300 w 1263650"/>
                <a:gd name="connsiteY418" fmla="*/ 1746249 h 2044699"/>
                <a:gd name="connsiteX419" fmla="*/ 615950 w 1263650"/>
                <a:gd name="connsiteY419" fmla="*/ 1749424 h 2044699"/>
                <a:gd name="connsiteX420" fmla="*/ 615950 w 1263650"/>
                <a:gd name="connsiteY420" fmla="*/ 1746249 h 2044699"/>
                <a:gd name="connsiteX421" fmla="*/ 615950 w 1263650"/>
                <a:gd name="connsiteY421" fmla="*/ 1743074 h 2044699"/>
                <a:gd name="connsiteX422" fmla="*/ 612775 w 1263650"/>
                <a:gd name="connsiteY422" fmla="*/ 1743074 h 2044699"/>
                <a:gd name="connsiteX423" fmla="*/ 609600 w 1263650"/>
                <a:gd name="connsiteY423" fmla="*/ 1743074 h 2044699"/>
                <a:gd name="connsiteX424" fmla="*/ 606425 w 1263650"/>
                <a:gd name="connsiteY424" fmla="*/ 1743074 h 2044699"/>
                <a:gd name="connsiteX425" fmla="*/ 606425 w 1263650"/>
                <a:gd name="connsiteY425" fmla="*/ 1746249 h 2044699"/>
                <a:gd name="connsiteX426" fmla="*/ 603250 w 1263650"/>
                <a:gd name="connsiteY426" fmla="*/ 1752599 h 2044699"/>
                <a:gd name="connsiteX427" fmla="*/ 603250 w 1263650"/>
                <a:gd name="connsiteY427" fmla="*/ 1755774 h 2044699"/>
                <a:gd name="connsiteX428" fmla="*/ 600075 w 1263650"/>
                <a:gd name="connsiteY428" fmla="*/ 1755774 h 2044699"/>
                <a:gd name="connsiteX429" fmla="*/ 593725 w 1263650"/>
                <a:gd name="connsiteY429" fmla="*/ 1749424 h 2044699"/>
                <a:gd name="connsiteX430" fmla="*/ 593725 w 1263650"/>
                <a:gd name="connsiteY430" fmla="*/ 1746249 h 2044699"/>
                <a:gd name="connsiteX431" fmla="*/ 584200 w 1263650"/>
                <a:gd name="connsiteY431" fmla="*/ 1743074 h 2044699"/>
                <a:gd name="connsiteX432" fmla="*/ 581025 w 1263650"/>
                <a:gd name="connsiteY432" fmla="*/ 1739899 h 2044699"/>
                <a:gd name="connsiteX433" fmla="*/ 581025 w 1263650"/>
                <a:gd name="connsiteY433" fmla="*/ 1736724 h 2044699"/>
                <a:gd name="connsiteX434" fmla="*/ 587375 w 1263650"/>
                <a:gd name="connsiteY434" fmla="*/ 1736724 h 2044699"/>
                <a:gd name="connsiteX435" fmla="*/ 590550 w 1263650"/>
                <a:gd name="connsiteY435" fmla="*/ 1730374 h 2044699"/>
                <a:gd name="connsiteX436" fmla="*/ 590550 w 1263650"/>
                <a:gd name="connsiteY436" fmla="*/ 1724024 h 2044699"/>
                <a:gd name="connsiteX437" fmla="*/ 587375 w 1263650"/>
                <a:gd name="connsiteY437" fmla="*/ 1704974 h 2044699"/>
                <a:gd name="connsiteX438" fmla="*/ 581025 w 1263650"/>
                <a:gd name="connsiteY438" fmla="*/ 1689099 h 2044699"/>
                <a:gd name="connsiteX439" fmla="*/ 574675 w 1263650"/>
                <a:gd name="connsiteY439" fmla="*/ 1682749 h 2044699"/>
                <a:gd name="connsiteX440" fmla="*/ 555625 w 1263650"/>
                <a:gd name="connsiteY440" fmla="*/ 1679574 h 2044699"/>
                <a:gd name="connsiteX441" fmla="*/ 536575 w 1263650"/>
                <a:gd name="connsiteY441" fmla="*/ 1679574 h 2044699"/>
                <a:gd name="connsiteX442" fmla="*/ 533400 w 1263650"/>
                <a:gd name="connsiteY442" fmla="*/ 1682749 h 2044699"/>
                <a:gd name="connsiteX443" fmla="*/ 527050 w 1263650"/>
                <a:gd name="connsiteY443" fmla="*/ 1676399 h 2044699"/>
                <a:gd name="connsiteX444" fmla="*/ 514350 w 1263650"/>
                <a:gd name="connsiteY444" fmla="*/ 1670049 h 2044699"/>
                <a:gd name="connsiteX445" fmla="*/ 511175 w 1263650"/>
                <a:gd name="connsiteY445" fmla="*/ 1670049 h 2044699"/>
                <a:gd name="connsiteX446" fmla="*/ 492125 w 1263650"/>
                <a:gd name="connsiteY446" fmla="*/ 1654174 h 2044699"/>
                <a:gd name="connsiteX447" fmla="*/ 485775 w 1263650"/>
                <a:gd name="connsiteY447" fmla="*/ 1654174 h 2044699"/>
                <a:gd name="connsiteX448" fmla="*/ 479425 w 1263650"/>
                <a:gd name="connsiteY448" fmla="*/ 1641474 h 2044699"/>
                <a:gd name="connsiteX449" fmla="*/ 476250 w 1263650"/>
                <a:gd name="connsiteY449" fmla="*/ 1641474 h 2044699"/>
                <a:gd name="connsiteX450" fmla="*/ 473075 w 1263650"/>
                <a:gd name="connsiteY450" fmla="*/ 1638299 h 2044699"/>
                <a:gd name="connsiteX451" fmla="*/ 473075 w 1263650"/>
                <a:gd name="connsiteY451" fmla="*/ 1631949 h 2044699"/>
                <a:gd name="connsiteX452" fmla="*/ 473075 w 1263650"/>
                <a:gd name="connsiteY452" fmla="*/ 1625599 h 2044699"/>
                <a:gd name="connsiteX453" fmla="*/ 473075 w 1263650"/>
                <a:gd name="connsiteY453" fmla="*/ 1622424 h 2044699"/>
                <a:gd name="connsiteX454" fmla="*/ 473075 w 1263650"/>
                <a:gd name="connsiteY454" fmla="*/ 1619249 h 2044699"/>
                <a:gd name="connsiteX455" fmla="*/ 473075 w 1263650"/>
                <a:gd name="connsiteY455" fmla="*/ 1616074 h 2044699"/>
                <a:gd name="connsiteX456" fmla="*/ 469900 w 1263650"/>
                <a:gd name="connsiteY456" fmla="*/ 1616074 h 2044699"/>
                <a:gd name="connsiteX457" fmla="*/ 463550 w 1263650"/>
                <a:gd name="connsiteY457" fmla="*/ 1612899 h 2044699"/>
                <a:gd name="connsiteX458" fmla="*/ 460375 w 1263650"/>
                <a:gd name="connsiteY458" fmla="*/ 1609724 h 2044699"/>
                <a:gd name="connsiteX459" fmla="*/ 460375 w 1263650"/>
                <a:gd name="connsiteY459" fmla="*/ 1606549 h 2044699"/>
                <a:gd name="connsiteX460" fmla="*/ 457200 w 1263650"/>
                <a:gd name="connsiteY460" fmla="*/ 1603374 h 2044699"/>
                <a:gd name="connsiteX461" fmla="*/ 450850 w 1263650"/>
                <a:gd name="connsiteY461" fmla="*/ 1597024 h 2044699"/>
                <a:gd name="connsiteX462" fmla="*/ 447675 w 1263650"/>
                <a:gd name="connsiteY462" fmla="*/ 1593849 h 2044699"/>
                <a:gd name="connsiteX463" fmla="*/ 444500 w 1263650"/>
                <a:gd name="connsiteY463" fmla="*/ 1590674 h 2044699"/>
                <a:gd name="connsiteX464" fmla="*/ 434975 w 1263650"/>
                <a:gd name="connsiteY464" fmla="*/ 1581149 h 2044699"/>
                <a:gd name="connsiteX465" fmla="*/ 422275 w 1263650"/>
                <a:gd name="connsiteY465" fmla="*/ 1577974 h 2044699"/>
                <a:gd name="connsiteX466" fmla="*/ 409575 w 1263650"/>
                <a:gd name="connsiteY466" fmla="*/ 1577974 h 2044699"/>
                <a:gd name="connsiteX467" fmla="*/ 396875 w 1263650"/>
                <a:gd name="connsiteY467" fmla="*/ 1571624 h 2044699"/>
                <a:gd name="connsiteX468" fmla="*/ 384175 w 1263650"/>
                <a:gd name="connsiteY468" fmla="*/ 1568449 h 2044699"/>
                <a:gd name="connsiteX469" fmla="*/ 374650 w 1263650"/>
                <a:gd name="connsiteY469" fmla="*/ 1562099 h 2044699"/>
                <a:gd name="connsiteX470" fmla="*/ 368300 w 1263650"/>
                <a:gd name="connsiteY470" fmla="*/ 1555749 h 2044699"/>
                <a:gd name="connsiteX471" fmla="*/ 355600 w 1263650"/>
                <a:gd name="connsiteY471" fmla="*/ 1555749 h 2044699"/>
                <a:gd name="connsiteX472" fmla="*/ 346075 w 1263650"/>
                <a:gd name="connsiteY472" fmla="*/ 1549399 h 2044699"/>
                <a:gd name="connsiteX473" fmla="*/ 336550 w 1263650"/>
                <a:gd name="connsiteY473" fmla="*/ 1549399 h 2044699"/>
                <a:gd name="connsiteX474" fmla="*/ 330200 w 1263650"/>
                <a:gd name="connsiteY474" fmla="*/ 1546224 h 2044699"/>
                <a:gd name="connsiteX475" fmla="*/ 323850 w 1263650"/>
                <a:gd name="connsiteY475" fmla="*/ 1546224 h 2044699"/>
                <a:gd name="connsiteX476" fmla="*/ 307975 w 1263650"/>
                <a:gd name="connsiteY476" fmla="*/ 1546224 h 2044699"/>
                <a:gd name="connsiteX477" fmla="*/ 298450 w 1263650"/>
                <a:gd name="connsiteY477" fmla="*/ 1546224 h 2044699"/>
                <a:gd name="connsiteX478" fmla="*/ 295275 w 1263650"/>
                <a:gd name="connsiteY478" fmla="*/ 1543049 h 2044699"/>
                <a:gd name="connsiteX479" fmla="*/ 292100 w 1263650"/>
                <a:gd name="connsiteY479" fmla="*/ 1527174 h 2044699"/>
                <a:gd name="connsiteX480" fmla="*/ 288925 w 1263650"/>
                <a:gd name="connsiteY480" fmla="*/ 1520824 h 2044699"/>
                <a:gd name="connsiteX481" fmla="*/ 282575 w 1263650"/>
                <a:gd name="connsiteY481" fmla="*/ 1517649 h 2044699"/>
                <a:gd name="connsiteX482" fmla="*/ 279400 w 1263650"/>
                <a:gd name="connsiteY482" fmla="*/ 1517649 h 2044699"/>
                <a:gd name="connsiteX483" fmla="*/ 276225 w 1263650"/>
                <a:gd name="connsiteY483" fmla="*/ 1517649 h 2044699"/>
                <a:gd name="connsiteX484" fmla="*/ 276225 w 1263650"/>
                <a:gd name="connsiteY484" fmla="*/ 1514474 h 2044699"/>
                <a:gd name="connsiteX485" fmla="*/ 276225 w 1263650"/>
                <a:gd name="connsiteY485" fmla="*/ 1511299 h 2044699"/>
                <a:gd name="connsiteX486" fmla="*/ 276225 w 1263650"/>
                <a:gd name="connsiteY486" fmla="*/ 1508124 h 2044699"/>
                <a:gd name="connsiteX487" fmla="*/ 279400 w 1263650"/>
                <a:gd name="connsiteY487" fmla="*/ 1501774 h 2044699"/>
                <a:gd name="connsiteX488" fmla="*/ 285750 w 1263650"/>
                <a:gd name="connsiteY488" fmla="*/ 1492249 h 2044699"/>
                <a:gd name="connsiteX489" fmla="*/ 285750 w 1263650"/>
                <a:gd name="connsiteY489" fmla="*/ 1485899 h 2044699"/>
                <a:gd name="connsiteX490" fmla="*/ 285750 w 1263650"/>
                <a:gd name="connsiteY490" fmla="*/ 1479549 h 2044699"/>
                <a:gd name="connsiteX491" fmla="*/ 288925 w 1263650"/>
                <a:gd name="connsiteY491" fmla="*/ 1470024 h 2044699"/>
                <a:gd name="connsiteX492" fmla="*/ 292100 w 1263650"/>
                <a:gd name="connsiteY492" fmla="*/ 1463674 h 2044699"/>
                <a:gd name="connsiteX493" fmla="*/ 288925 w 1263650"/>
                <a:gd name="connsiteY493" fmla="*/ 1457324 h 2044699"/>
                <a:gd name="connsiteX494" fmla="*/ 285750 w 1263650"/>
                <a:gd name="connsiteY494" fmla="*/ 1450974 h 2044699"/>
                <a:gd name="connsiteX495" fmla="*/ 285750 w 1263650"/>
                <a:gd name="connsiteY495" fmla="*/ 1444624 h 2044699"/>
                <a:gd name="connsiteX496" fmla="*/ 292100 w 1263650"/>
                <a:gd name="connsiteY496" fmla="*/ 1438274 h 2044699"/>
                <a:gd name="connsiteX497" fmla="*/ 292100 w 1263650"/>
                <a:gd name="connsiteY497" fmla="*/ 1435099 h 2044699"/>
                <a:gd name="connsiteX498" fmla="*/ 295275 w 1263650"/>
                <a:gd name="connsiteY498" fmla="*/ 1428749 h 2044699"/>
                <a:gd name="connsiteX499" fmla="*/ 301625 w 1263650"/>
                <a:gd name="connsiteY499" fmla="*/ 1422399 h 2044699"/>
                <a:gd name="connsiteX500" fmla="*/ 301625 w 1263650"/>
                <a:gd name="connsiteY500" fmla="*/ 1419224 h 2044699"/>
                <a:gd name="connsiteX501" fmla="*/ 301625 w 1263650"/>
                <a:gd name="connsiteY501" fmla="*/ 1416049 h 2044699"/>
                <a:gd name="connsiteX502" fmla="*/ 301625 w 1263650"/>
                <a:gd name="connsiteY502" fmla="*/ 1406524 h 2044699"/>
                <a:gd name="connsiteX503" fmla="*/ 288925 w 1263650"/>
                <a:gd name="connsiteY503" fmla="*/ 1396999 h 2044699"/>
                <a:gd name="connsiteX504" fmla="*/ 285750 w 1263650"/>
                <a:gd name="connsiteY504" fmla="*/ 1400174 h 2044699"/>
                <a:gd name="connsiteX505" fmla="*/ 269875 w 1263650"/>
                <a:gd name="connsiteY505" fmla="*/ 1387474 h 2044699"/>
                <a:gd name="connsiteX506" fmla="*/ 269875 w 1263650"/>
                <a:gd name="connsiteY506" fmla="*/ 1377949 h 2044699"/>
                <a:gd name="connsiteX507" fmla="*/ 273050 w 1263650"/>
                <a:gd name="connsiteY507" fmla="*/ 1371599 h 2044699"/>
                <a:gd name="connsiteX508" fmla="*/ 276225 w 1263650"/>
                <a:gd name="connsiteY508" fmla="*/ 1368424 h 2044699"/>
                <a:gd name="connsiteX509" fmla="*/ 282575 w 1263650"/>
                <a:gd name="connsiteY509" fmla="*/ 1365249 h 2044699"/>
                <a:gd name="connsiteX510" fmla="*/ 282575 w 1263650"/>
                <a:gd name="connsiteY510" fmla="*/ 1362074 h 2044699"/>
                <a:gd name="connsiteX511" fmla="*/ 282575 w 1263650"/>
                <a:gd name="connsiteY511" fmla="*/ 1355724 h 2044699"/>
                <a:gd name="connsiteX512" fmla="*/ 279400 w 1263650"/>
                <a:gd name="connsiteY512" fmla="*/ 1349374 h 2044699"/>
                <a:gd name="connsiteX513" fmla="*/ 279400 w 1263650"/>
                <a:gd name="connsiteY513" fmla="*/ 1346199 h 2044699"/>
                <a:gd name="connsiteX514" fmla="*/ 269875 w 1263650"/>
                <a:gd name="connsiteY514" fmla="*/ 1343024 h 2044699"/>
                <a:gd name="connsiteX515" fmla="*/ 260350 w 1263650"/>
                <a:gd name="connsiteY515" fmla="*/ 1336674 h 2044699"/>
                <a:gd name="connsiteX516" fmla="*/ 254000 w 1263650"/>
                <a:gd name="connsiteY516" fmla="*/ 1327149 h 2044699"/>
                <a:gd name="connsiteX517" fmla="*/ 250825 w 1263650"/>
                <a:gd name="connsiteY517" fmla="*/ 1317624 h 2044699"/>
                <a:gd name="connsiteX518" fmla="*/ 247650 w 1263650"/>
                <a:gd name="connsiteY518" fmla="*/ 1308099 h 2044699"/>
                <a:gd name="connsiteX519" fmla="*/ 244475 w 1263650"/>
                <a:gd name="connsiteY519" fmla="*/ 1298574 h 2044699"/>
                <a:gd name="connsiteX520" fmla="*/ 238125 w 1263650"/>
                <a:gd name="connsiteY520" fmla="*/ 1295399 h 2044699"/>
                <a:gd name="connsiteX521" fmla="*/ 228600 w 1263650"/>
                <a:gd name="connsiteY521" fmla="*/ 1289049 h 2044699"/>
                <a:gd name="connsiteX522" fmla="*/ 225425 w 1263650"/>
                <a:gd name="connsiteY522" fmla="*/ 1282699 h 2044699"/>
                <a:gd name="connsiteX523" fmla="*/ 225425 w 1263650"/>
                <a:gd name="connsiteY523" fmla="*/ 1273174 h 2044699"/>
                <a:gd name="connsiteX524" fmla="*/ 228600 w 1263650"/>
                <a:gd name="connsiteY524" fmla="*/ 1269999 h 2044699"/>
                <a:gd name="connsiteX525" fmla="*/ 228600 w 1263650"/>
                <a:gd name="connsiteY525" fmla="*/ 1266824 h 2044699"/>
                <a:gd name="connsiteX526" fmla="*/ 225425 w 1263650"/>
                <a:gd name="connsiteY526" fmla="*/ 1263649 h 2044699"/>
                <a:gd name="connsiteX527" fmla="*/ 225425 w 1263650"/>
                <a:gd name="connsiteY527" fmla="*/ 1260474 h 2044699"/>
                <a:gd name="connsiteX528" fmla="*/ 212725 w 1263650"/>
                <a:gd name="connsiteY528" fmla="*/ 1244599 h 2044699"/>
                <a:gd name="connsiteX529" fmla="*/ 209550 w 1263650"/>
                <a:gd name="connsiteY529" fmla="*/ 1219199 h 2044699"/>
                <a:gd name="connsiteX530" fmla="*/ 200025 w 1263650"/>
                <a:gd name="connsiteY530" fmla="*/ 1212849 h 2044699"/>
                <a:gd name="connsiteX531" fmla="*/ 196850 w 1263650"/>
                <a:gd name="connsiteY531" fmla="*/ 1193799 h 2044699"/>
                <a:gd name="connsiteX532" fmla="*/ 187325 w 1263650"/>
                <a:gd name="connsiteY532" fmla="*/ 1177924 h 2044699"/>
                <a:gd name="connsiteX533" fmla="*/ 187325 w 1263650"/>
                <a:gd name="connsiteY533" fmla="*/ 1171574 h 2044699"/>
                <a:gd name="connsiteX534" fmla="*/ 177800 w 1263650"/>
                <a:gd name="connsiteY534" fmla="*/ 1162049 h 2044699"/>
                <a:gd name="connsiteX535" fmla="*/ 171450 w 1263650"/>
                <a:gd name="connsiteY535" fmla="*/ 1162049 h 2044699"/>
                <a:gd name="connsiteX536" fmla="*/ 171450 w 1263650"/>
                <a:gd name="connsiteY536" fmla="*/ 1158874 h 2044699"/>
                <a:gd name="connsiteX537" fmla="*/ 171450 w 1263650"/>
                <a:gd name="connsiteY537" fmla="*/ 1152524 h 2044699"/>
                <a:gd name="connsiteX538" fmla="*/ 165100 w 1263650"/>
                <a:gd name="connsiteY538" fmla="*/ 1146174 h 2044699"/>
                <a:gd name="connsiteX539" fmla="*/ 165100 w 1263650"/>
                <a:gd name="connsiteY539" fmla="*/ 1142999 h 2044699"/>
                <a:gd name="connsiteX540" fmla="*/ 165100 w 1263650"/>
                <a:gd name="connsiteY540" fmla="*/ 1136649 h 2044699"/>
                <a:gd name="connsiteX541" fmla="*/ 168275 w 1263650"/>
                <a:gd name="connsiteY541" fmla="*/ 1133474 h 2044699"/>
                <a:gd name="connsiteX542" fmla="*/ 168275 w 1263650"/>
                <a:gd name="connsiteY542" fmla="*/ 1130299 h 2044699"/>
                <a:gd name="connsiteX543" fmla="*/ 168275 w 1263650"/>
                <a:gd name="connsiteY543" fmla="*/ 1117599 h 2044699"/>
                <a:gd name="connsiteX544" fmla="*/ 168275 w 1263650"/>
                <a:gd name="connsiteY544" fmla="*/ 1104899 h 2044699"/>
                <a:gd name="connsiteX545" fmla="*/ 171450 w 1263650"/>
                <a:gd name="connsiteY545" fmla="*/ 1101724 h 2044699"/>
                <a:gd name="connsiteX546" fmla="*/ 171450 w 1263650"/>
                <a:gd name="connsiteY546" fmla="*/ 1098549 h 2044699"/>
                <a:gd name="connsiteX547" fmla="*/ 168275 w 1263650"/>
                <a:gd name="connsiteY547" fmla="*/ 1092199 h 2044699"/>
                <a:gd name="connsiteX548" fmla="*/ 165100 w 1263650"/>
                <a:gd name="connsiteY548" fmla="*/ 1092199 h 2044699"/>
                <a:gd name="connsiteX549" fmla="*/ 168275 w 1263650"/>
                <a:gd name="connsiteY549" fmla="*/ 1089024 h 2044699"/>
                <a:gd name="connsiteX550" fmla="*/ 171450 w 1263650"/>
                <a:gd name="connsiteY550" fmla="*/ 1085849 h 2044699"/>
                <a:gd name="connsiteX551" fmla="*/ 174625 w 1263650"/>
                <a:gd name="connsiteY551" fmla="*/ 1082674 h 2044699"/>
                <a:gd name="connsiteX552" fmla="*/ 177800 w 1263650"/>
                <a:gd name="connsiteY552" fmla="*/ 1082674 h 2044699"/>
                <a:gd name="connsiteX553" fmla="*/ 180975 w 1263650"/>
                <a:gd name="connsiteY553" fmla="*/ 1089024 h 2044699"/>
                <a:gd name="connsiteX554" fmla="*/ 184150 w 1263650"/>
                <a:gd name="connsiteY554" fmla="*/ 1089024 h 2044699"/>
                <a:gd name="connsiteX555" fmla="*/ 190500 w 1263650"/>
                <a:gd name="connsiteY555" fmla="*/ 1085849 h 2044699"/>
                <a:gd name="connsiteX556" fmla="*/ 200025 w 1263650"/>
                <a:gd name="connsiteY556" fmla="*/ 1066799 h 2044699"/>
                <a:gd name="connsiteX557" fmla="*/ 200025 w 1263650"/>
                <a:gd name="connsiteY557" fmla="*/ 1073149 h 2044699"/>
                <a:gd name="connsiteX558" fmla="*/ 203200 w 1263650"/>
                <a:gd name="connsiteY558" fmla="*/ 1073149 h 2044699"/>
                <a:gd name="connsiteX559" fmla="*/ 203200 w 1263650"/>
                <a:gd name="connsiteY559" fmla="*/ 1066799 h 2044699"/>
                <a:gd name="connsiteX560" fmla="*/ 200025 w 1263650"/>
                <a:gd name="connsiteY560" fmla="*/ 1066799 h 2044699"/>
                <a:gd name="connsiteX561" fmla="*/ 200025 w 1263650"/>
                <a:gd name="connsiteY561" fmla="*/ 1063624 h 2044699"/>
                <a:gd name="connsiteX562" fmla="*/ 203200 w 1263650"/>
                <a:gd name="connsiteY562" fmla="*/ 1054099 h 2044699"/>
                <a:gd name="connsiteX563" fmla="*/ 203200 w 1263650"/>
                <a:gd name="connsiteY563" fmla="*/ 1044574 h 2044699"/>
                <a:gd name="connsiteX564" fmla="*/ 203200 w 1263650"/>
                <a:gd name="connsiteY564" fmla="*/ 1041400 h 2044699"/>
                <a:gd name="connsiteX565" fmla="*/ 200025 w 1263650"/>
                <a:gd name="connsiteY565" fmla="*/ 1031875 h 2044699"/>
                <a:gd name="connsiteX566" fmla="*/ 196850 w 1263650"/>
                <a:gd name="connsiteY566" fmla="*/ 1025525 h 2044699"/>
                <a:gd name="connsiteX567" fmla="*/ 190500 w 1263650"/>
                <a:gd name="connsiteY567" fmla="*/ 1019175 h 2044699"/>
                <a:gd name="connsiteX568" fmla="*/ 187325 w 1263650"/>
                <a:gd name="connsiteY568" fmla="*/ 1019175 h 2044699"/>
                <a:gd name="connsiteX569" fmla="*/ 184150 w 1263650"/>
                <a:gd name="connsiteY569" fmla="*/ 1022350 h 2044699"/>
                <a:gd name="connsiteX570" fmla="*/ 180975 w 1263650"/>
                <a:gd name="connsiteY570" fmla="*/ 1022350 h 2044699"/>
                <a:gd name="connsiteX571" fmla="*/ 180975 w 1263650"/>
                <a:gd name="connsiteY571" fmla="*/ 1019175 h 2044699"/>
                <a:gd name="connsiteX572" fmla="*/ 174625 w 1263650"/>
                <a:gd name="connsiteY572" fmla="*/ 1019175 h 2044699"/>
                <a:gd name="connsiteX573" fmla="*/ 171450 w 1263650"/>
                <a:gd name="connsiteY573" fmla="*/ 1019175 h 2044699"/>
                <a:gd name="connsiteX574" fmla="*/ 161925 w 1263650"/>
                <a:gd name="connsiteY574" fmla="*/ 1016000 h 2044699"/>
                <a:gd name="connsiteX575" fmla="*/ 155575 w 1263650"/>
                <a:gd name="connsiteY575" fmla="*/ 1009650 h 2044699"/>
                <a:gd name="connsiteX576" fmla="*/ 149225 w 1263650"/>
                <a:gd name="connsiteY576" fmla="*/ 996950 h 2044699"/>
                <a:gd name="connsiteX577" fmla="*/ 146050 w 1263650"/>
                <a:gd name="connsiteY577" fmla="*/ 984250 h 2044699"/>
                <a:gd name="connsiteX578" fmla="*/ 142875 w 1263650"/>
                <a:gd name="connsiteY578" fmla="*/ 981075 h 2044699"/>
                <a:gd name="connsiteX579" fmla="*/ 139700 w 1263650"/>
                <a:gd name="connsiteY579" fmla="*/ 977900 h 2044699"/>
                <a:gd name="connsiteX580" fmla="*/ 136525 w 1263650"/>
                <a:gd name="connsiteY580" fmla="*/ 968375 h 2044699"/>
                <a:gd name="connsiteX581" fmla="*/ 130175 w 1263650"/>
                <a:gd name="connsiteY581" fmla="*/ 962025 h 2044699"/>
                <a:gd name="connsiteX582" fmla="*/ 130175 w 1263650"/>
                <a:gd name="connsiteY582" fmla="*/ 952500 h 2044699"/>
                <a:gd name="connsiteX583" fmla="*/ 139700 w 1263650"/>
                <a:gd name="connsiteY583" fmla="*/ 933450 h 2044699"/>
                <a:gd name="connsiteX584" fmla="*/ 136525 w 1263650"/>
                <a:gd name="connsiteY584" fmla="*/ 908050 h 2044699"/>
                <a:gd name="connsiteX585" fmla="*/ 133350 w 1263650"/>
                <a:gd name="connsiteY585" fmla="*/ 901700 h 2044699"/>
                <a:gd name="connsiteX586" fmla="*/ 130175 w 1263650"/>
                <a:gd name="connsiteY586" fmla="*/ 901700 h 2044699"/>
                <a:gd name="connsiteX587" fmla="*/ 130175 w 1263650"/>
                <a:gd name="connsiteY587" fmla="*/ 895350 h 2044699"/>
                <a:gd name="connsiteX588" fmla="*/ 133350 w 1263650"/>
                <a:gd name="connsiteY588" fmla="*/ 882650 h 2044699"/>
                <a:gd name="connsiteX589" fmla="*/ 136525 w 1263650"/>
                <a:gd name="connsiteY589" fmla="*/ 882650 h 2044699"/>
                <a:gd name="connsiteX590" fmla="*/ 139700 w 1263650"/>
                <a:gd name="connsiteY590" fmla="*/ 876300 h 2044699"/>
                <a:gd name="connsiteX591" fmla="*/ 139700 w 1263650"/>
                <a:gd name="connsiteY591" fmla="*/ 863600 h 2044699"/>
                <a:gd name="connsiteX592" fmla="*/ 142875 w 1263650"/>
                <a:gd name="connsiteY592" fmla="*/ 847725 h 2044699"/>
                <a:gd name="connsiteX593" fmla="*/ 146050 w 1263650"/>
                <a:gd name="connsiteY593" fmla="*/ 847725 h 2044699"/>
                <a:gd name="connsiteX594" fmla="*/ 149225 w 1263650"/>
                <a:gd name="connsiteY594" fmla="*/ 844550 h 2044699"/>
                <a:gd name="connsiteX595" fmla="*/ 161925 w 1263650"/>
                <a:gd name="connsiteY595" fmla="*/ 847725 h 2044699"/>
                <a:gd name="connsiteX596" fmla="*/ 158750 w 1263650"/>
                <a:gd name="connsiteY596" fmla="*/ 860425 h 2044699"/>
                <a:gd name="connsiteX597" fmla="*/ 158750 w 1263650"/>
                <a:gd name="connsiteY597" fmla="*/ 863600 h 2044699"/>
                <a:gd name="connsiteX598" fmla="*/ 158750 w 1263650"/>
                <a:gd name="connsiteY598" fmla="*/ 866775 h 2044699"/>
                <a:gd name="connsiteX599" fmla="*/ 155575 w 1263650"/>
                <a:gd name="connsiteY599" fmla="*/ 876300 h 2044699"/>
                <a:gd name="connsiteX600" fmla="*/ 155575 w 1263650"/>
                <a:gd name="connsiteY600" fmla="*/ 879475 h 2044699"/>
                <a:gd name="connsiteX601" fmla="*/ 155575 w 1263650"/>
                <a:gd name="connsiteY601" fmla="*/ 885825 h 2044699"/>
                <a:gd name="connsiteX602" fmla="*/ 161925 w 1263650"/>
                <a:gd name="connsiteY602" fmla="*/ 895350 h 2044699"/>
                <a:gd name="connsiteX603" fmla="*/ 168275 w 1263650"/>
                <a:gd name="connsiteY603" fmla="*/ 895350 h 2044699"/>
                <a:gd name="connsiteX604" fmla="*/ 168275 w 1263650"/>
                <a:gd name="connsiteY604" fmla="*/ 901700 h 2044699"/>
                <a:gd name="connsiteX605" fmla="*/ 174625 w 1263650"/>
                <a:gd name="connsiteY605" fmla="*/ 904875 h 2044699"/>
                <a:gd name="connsiteX606" fmla="*/ 177800 w 1263650"/>
                <a:gd name="connsiteY606" fmla="*/ 908050 h 2044699"/>
                <a:gd name="connsiteX607" fmla="*/ 180975 w 1263650"/>
                <a:gd name="connsiteY607" fmla="*/ 914400 h 2044699"/>
                <a:gd name="connsiteX608" fmla="*/ 184150 w 1263650"/>
                <a:gd name="connsiteY608" fmla="*/ 914400 h 2044699"/>
                <a:gd name="connsiteX609" fmla="*/ 184150 w 1263650"/>
                <a:gd name="connsiteY609" fmla="*/ 920750 h 2044699"/>
                <a:gd name="connsiteX610" fmla="*/ 187325 w 1263650"/>
                <a:gd name="connsiteY610" fmla="*/ 923925 h 2044699"/>
                <a:gd name="connsiteX611" fmla="*/ 190500 w 1263650"/>
                <a:gd name="connsiteY611" fmla="*/ 927100 h 2044699"/>
                <a:gd name="connsiteX612" fmla="*/ 196850 w 1263650"/>
                <a:gd name="connsiteY612" fmla="*/ 927100 h 2044699"/>
                <a:gd name="connsiteX613" fmla="*/ 200025 w 1263650"/>
                <a:gd name="connsiteY613" fmla="*/ 930275 h 2044699"/>
                <a:gd name="connsiteX614" fmla="*/ 202410 w 1263650"/>
                <a:gd name="connsiteY614" fmla="*/ 927890 h 2044699"/>
                <a:gd name="connsiteX615" fmla="*/ 202410 w 1263650"/>
                <a:gd name="connsiteY615" fmla="*/ 926309 h 2044699"/>
                <a:gd name="connsiteX616" fmla="*/ 200026 w 1263650"/>
                <a:gd name="connsiteY616" fmla="*/ 923925 h 2044699"/>
                <a:gd name="connsiteX617" fmla="*/ 196851 w 1263650"/>
                <a:gd name="connsiteY617" fmla="*/ 920750 h 2044699"/>
                <a:gd name="connsiteX618" fmla="*/ 193676 w 1263650"/>
                <a:gd name="connsiteY618" fmla="*/ 917575 h 2044699"/>
                <a:gd name="connsiteX619" fmla="*/ 193676 w 1263650"/>
                <a:gd name="connsiteY619" fmla="*/ 914400 h 2044699"/>
                <a:gd name="connsiteX620" fmla="*/ 190501 w 1263650"/>
                <a:gd name="connsiteY620" fmla="*/ 914400 h 2044699"/>
                <a:gd name="connsiteX621" fmla="*/ 187326 w 1263650"/>
                <a:gd name="connsiteY621" fmla="*/ 904875 h 2044699"/>
                <a:gd name="connsiteX622" fmla="*/ 187326 w 1263650"/>
                <a:gd name="connsiteY622" fmla="*/ 898525 h 2044699"/>
                <a:gd name="connsiteX623" fmla="*/ 187326 w 1263650"/>
                <a:gd name="connsiteY623" fmla="*/ 889000 h 2044699"/>
                <a:gd name="connsiteX624" fmla="*/ 187326 w 1263650"/>
                <a:gd name="connsiteY624" fmla="*/ 882650 h 2044699"/>
                <a:gd name="connsiteX625" fmla="*/ 187326 w 1263650"/>
                <a:gd name="connsiteY625" fmla="*/ 876300 h 2044699"/>
                <a:gd name="connsiteX626" fmla="*/ 184151 w 1263650"/>
                <a:gd name="connsiteY626" fmla="*/ 873125 h 2044699"/>
                <a:gd name="connsiteX627" fmla="*/ 180976 w 1263650"/>
                <a:gd name="connsiteY627" fmla="*/ 869950 h 2044699"/>
                <a:gd name="connsiteX628" fmla="*/ 177801 w 1263650"/>
                <a:gd name="connsiteY628" fmla="*/ 866775 h 2044699"/>
                <a:gd name="connsiteX629" fmla="*/ 180976 w 1263650"/>
                <a:gd name="connsiteY629" fmla="*/ 866775 h 2044699"/>
                <a:gd name="connsiteX630" fmla="*/ 184151 w 1263650"/>
                <a:gd name="connsiteY630" fmla="*/ 866775 h 2044699"/>
                <a:gd name="connsiteX631" fmla="*/ 184151 w 1263650"/>
                <a:gd name="connsiteY631" fmla="*/ 863600 h 2044699"/>
                <a:gd name="connsiteX632" fmla="*/ 174626 w 1263650"/>
                <a:gd name="connsiteY632" fmla="*/ 860425 h 2044699"/>
                <a:gd name="connsiteX633" fmla="*/ 168276 w 1263650"/>
                <a:gd name="connsiteY633" fmla="*/ 854075 h 2044699"/>
                <a:gd name="connsiteX634" fmla="*/ 168276 w 1263650"/>
                <a:gd name="connsiteY634" fmla="*/ 850900 h 2044699"/>
                <a:gd name="connsiteX635" fmla="*/ 171451 w 1263650"/>
                <a:gd name="connsiteY635" fmla="*/ 847725 h 2044699"/>
                <a:gd name="connsiteX636" fmla="*/ 174626 w 1263650"/>
                <a:gd name="connsiteY636" fmla="*/ 844550 h 2044699"/>
                <a:gd name="connsiteX637" fmla="*/ 177801 w 1263650"/>
                <a:gd name="connsiteY637" fmla="*/ 841375 h 2044699"/>
                <a:gd name="connsiteX638" fmla="*/ 174626 w 1263650"/>
                <a:gd name="connsiteY638" fmla="*/ 835025 h 2044699"/>
                <a:gd name="connsiteX639" fmla="*/ 174626 w 1263650"/>
                <a:gd name="connsiteY639" fmla="*/ 831850 h 2044699"/>
                <a:gd name="connsiteX640" fmla="*/ 174627 w 1263650"/>
                <a:gd name="connsiteY640" fmla="*/ 831850 h 2044699"/>
                <a:gd name="connsiteX641" fmla="*/ 171452 w 1263650"/>
                <a:gd name="connsiteY641" fmla="*/ 828675 h 2044699"/>
                <a:gd name="connsiteX642" fmla="*/ 168277 w 1263650"/>
                <a:gd name="connsiteY642" fmla="*/ 828675 h 2044699"/>
                <a:gd name="connsiteX643" fmla="*/ 165102 w 1263650"/>
                <a:gd name="connsiteY643" fmla="*/ 828675 h 2044699"/>
                <a:gd name="connsiteX644" fmla="*/ 165102 w 1263650"/>
                <a:gd name="connsiteY644" fmla="*/ 825500 h 2044699"/>
                <a:gd name="connsiteX645" fmla="*/ 165102 w 1263650"/>
                <a:gd name="connsiteY645" fmla="*/ 822325 h 2044699"/>
                <a:gd name="connsiteX646" fmla="*/ 165102 w 1263650"/>
                <a:gd name="connsiteY646" fmla="*/ 819150 h 2044699"/>
                <a:gd name="connsiteX647" fmla="*/ 168277 w 1263650"/>
                <a:gd name="connsiteY647" fmla="*/ 819150 h 2044699"/>
                <a:gd name="connsiteX648" fmla="*/ 171452 w 1263650"/>
                <a:gd name="connsiteY648" fmla="*/ 815975 h 2044699"/>
                <a:gd name="connsiteX649" fmla="*/ 174627 w 1263650"/>
                <a:gd name="connsiteY649" fmla="*/ 812800 h 2044699"/>
                <a:gd name="connsiteX650" fmla="*/ 174627 w 1263650"/>
                <a:gd name="connsiteY650" fmla="*/ 809625 h 2044699"/>
                <a:gd name="connsiteX651" fmla="*/ 177802 w 1263650"/>
                <a:gd name="connsiteY651" fmla="*/ 812800 h 2044699"/>
                <a:gd name="connsiteX652" fmla="*/ 184152 w 1263650"/>
                <a:gd name="connsiteY652" fmla="*/ 812800 h 2044699"/>
                <a:gd name="connsiteX653" fmla="*/ 187327 w 1263650"/>
                <a:gd name="connsiteY653" fmla="*/ 809625 h 2044699"/>
                <a:gd name="connsiteX654" fmla="*/ 193677 w 1263650"/>
                <a:gd name="connsiteY654" fmla="*/ 806450 h 2044699"/>
                <a:gd name="connsiteX655" fmla="*/ 196852 w 1263650"/>
                <a:gd name="connsiteY655" fmla="*/ 809625 h 2044699"/>
                <a:gd name="connsiteX656" fmla="*/ 200027 w 1263650"/>
                <a:gd name="connsiteY656" fmla="*/ 812800 h 2044699"/>
                <a:gd name="connsiteX657" fmla="*/ 202410 w 1263650"/>
                <a:gd name="connsiteY657" fmla="*/ 812800 h 2044699"/>
                <a:gd name="connsiteX658" fmla="*/ 202410 w 1263650"/>
                <a:gd name="connsiteY658" fmla="*/ 808043 h 2044699"/>
                <a:gd name="connsiteX659" fmla="*/ 200026 w 1263650"/>
                <a:gd name="connsiteY659" fmla="*/ 803275 h 2044699"/>
                <a:gd name="connsiteX660" fmla="*/ 196851 w 1263650"/>
                <a:gd name="connsiteY660" fmla="*/ 803275 h 2044699"/>
                <a:gd name="connsiteX661" fmla="*/ 193676 w 1263650"/>
                <a:gd name="connsiteY661" fmla="*/ 803275 h 2044699"/>
                <a:gd name="connsiteX662" fmla="*/ 193676 w 1263650"/>
                <a:gd name="connsiteY662" fmla="*/ 800100 h 2044699"/>
                <a:gd name="connsiteX663" fmla="*/ 193676 w 1263650"/>
                <a:gd name="connsiteY663" fmla="*/ 793750 h 2044699"/>
                <a:gd name="connsiteX664" fmla="*/ 193676 w 1263650"/>
                <a:gd name="connsiteY664" fmla="*/ 787400 h 2044699"/>
                <a:gd name="connsiteX665" fmla="*/ 193676 w 1263650"/>
                <a:gd name="connsiteY665" fmla="*/ 784225 h 2044699"/>
                <a:gd name="connsiteX666" fmla="*/ 193676 w 1263650"/>
                <a:gd name="connsiteY666" fmla="*/ 781050 h 2044699"/>
                <a:gd name="connsiteX667" fmla="*/ 190501 w 1263650"/>
                <a:gd name="connsiteY667" fmla="*/ 777875 h 2044699"/>
                <a:gd name="connsiteX668" fmla="*/ 190501 w 1263650"/>
                <a:gd name="connsiteY668" fmla="*/ 774700 h 2044699"/>
                <a:gd name="connsiteX669" fmla="*/ 187326 w 1263650"/>
                <a:gd name="connsiteY669" fmla="*/ 774700 h 2044699"/>
                <a:gd name="connsiteX670" fmla="*/ 184151 w 1263650"/>
                <a:gd name="connsiteY670" fmla="*/ 777875 h 2044699"/>
                <a:gd name="connsiteX671" fmla="*/ 184151 w 1263650"/>
                <a:gd name="connsiteY671" fmla="*/ 774700 h 2044699"/>
                <a:gd name="connsiteX672" fmla="*/ 184150 w 1263650"/>
                <a:gd name="connsiteY672" fmla="*/ 774700 h 2044699"/>
                <a:gd name="connsiteX673" fmla="*/ 184150 w 1263650"/>
                <a:gd name="connsiteY673" fmla="*/ 777874 h 2044699"/>
                <a:gd name="connsiteX674" fmla="*/ 180976 w 1263650"/>
                <a:gd name="connsiteY674" fmla="*/ 774700 h 2044699"/>
                <a:gd name="connsiteX675" fmla="*/ 180976 w 1263650"/>
                <a:gd name="connsiteY675" fmla="*/ 771525 h 2044699"/>
                <a:gd name="connsiteX676" fmla="*/ 180975 w 1263650"/>
                <a:gd name="connsiteY676" fmla="*/ 771525 h 2044699"/>
                <a:gd name="connsiteX677" fmla="*/ 180975 w 1263650"/>
                <a:gd name="connsiteY677" fmla="*/ 774700 h 2044699"/>
                <a:gd name="connsiteX678" fmla="*/ 180975 w 1263650"/>
                <a:gd name="connsiteY678" fmla="*/ 777875 h 2044699"/>
                <a:gd name="connsiteX679" fmla="*/ 180975 w 1263650"/>
                <a:gd name="connsiteY679" fmla="*/ 781050 h 2044699"/>
                <a:gd name="connsiteX680" fmla="*/ 180976 w 1263650"/>
                <a:gd name="connsiteY680" fmla="*/ 781050 h 2044699"/>
                <a:gd name="connsiteX681" fmla="*/ 180976 w 1263650"/>
                <a:gd name="connsiteY681" fmla="*/ 777875 h 2044699"/>
                <a:gd name="connsiteX682" fmla="*/ 180976 w 1263650"/>
                <a:gd name="connsiteY682" fmla="*/ 774701 h 2044699"/>
                <a:gd name="connsiteX683" fmla="*/ 184150 w 1263650"/>
                <a:gd name="connsiteY683" fmla="*/ 777875 h 2044699"/>
                <a:gd name="connsiteX684" fmla="*/ 184150 w 1263650"/>
                <a:gd name="connsiteY684" fmla="*/ 777874 h 2044699"/>
                <a:gd name="connsiteX685" fmla="*/ 184151 w 1263650"/>
                <a:gd name="connsiteY685" fmla="*/ 777875 h 2044699"/>
                <a:gd name="connsiteX686" fmla="*/ 187326 w 1263650"/>
                <a:gd name="connsiteY686" fmla="*/ 781050 h 2044699"/>
                <a:gd name="connsiteX687" fmla="*/ 190501 w 1263650"/>
                <a:gd name="connsiteY687" fmla="*/ 784225 h 2044699"/>
                <a:gd name="connsiteX688" fmla="*/ 190501 w 1263650"/>
                <a:gd name="connsiteY688" fmla="*/ 787400 h 2044699"/>
                <a:gd name="connsiteX689" fmla="*/ 190500 w 1263650"/>
                <a:gd name="connsiteY689" fmla="*/ 787400 h 2044699"/>
                <a:gd name="connsiteX690" fmla="*/ 190500 w 1263650"/>
                <a:gd name="connsiteY690" fmla="*/ 790575 h 2044699"/>
                <a:gd name="connsiteX691" fmla="*/ 190500 w 1263650"/>
                <a:gd name="connsiteY691" fmla="*/ 796925 h 2044699"/>
                <a:gd name="connsiteX692" fmla="*/ 187325 w 1263650"/>
                <a:gd name="connsiteY692" fmla="*/ 793750 h 2044699"/>
                <a:gd name="connsiteX693" fmla="*/ 180975 w 1263650"/>
                <a:gd name="connsiteY693" fmla="*/ 787400 h 2044699"/>
                <a:gd name="connsiteX694" fmla="*/ 177800 w 1263650"/>
                <a:gd name="connsiteY694" fmla="*/ 784225 h 2044699"/>
                <a:gd name="connsiteX695" fmla="*/ 177800 w 1263650"/>
                <a:gd name="connsiteY695" fmla="*/ 781050 h 2044699"/>
                <a:gd name="connsiteX696" fmla="*/ 184150 w 1263650"/>
                <a:gd name="connsiteY696" fmla="*/ 784225 h 2044699"/>
                <a:gd name="connsiteX697" fmla="*/ 184151 w 1263650"/>
                <a:gd name="connsiteY697" fmla="*/ 784225 h 2044699"/>
                <a:gd name="connsiteX698" fmla="*/ 177801 w 1263650"/>
                <a:gd name="connsiteY698" fmla="*/ 781050 h 2044699"/>
                <a:gd name="connsiteX699" fmla="*/ 177800 w 1263650"/>
                <a:gd name="connsiteY699" fmla="*/ 781050 h 2044699"/>
                <a:gd name="connsiteX700" fmla="*/ 174625 w 1263650"/>
                <a:gd name="connsiteY700" fmla="*/ 781050 h 2044699"/>
                <a:gd name="connsiteX701" fmla="*/ 171450 w 1263650"/>
                <a:gd name="connsiteY701" fmla="*/ 781050 h 2044699"/>
                <a:gd name="connsiteX702" fmla="*/ 171450 w 1263650"/>
                <a:gd name="connsiteY702" fmla="*/ 784225 h 2044699"/>
                <a:gd name="connsiteX703" fmla="*/ 168275 w 1263650"/>
                <a:gd name="connsiteY703" fmla="*/ 787400 h 2044699"/>
                <a:gd name="connsiteX704" fmla="*/ 165100 w 1263650"/>
                <a:gd name="connsiteY704" fmla="*/ 787400 h 2044699"/>
                <a:gd name="connsiteX705" fmla="*/ 161925 w 1263650"/>
                <a:gd name="connsiteY705" fmla="*/ 784225 h 2044699"/>
                <a:gd name="connsiteX706" fmla="*/ 158750 w 1263650"/>
                <a:gd name="connsiteY706" fmla="*/ 787400 h 2044699"/>
                <a:gd name="connsiteX707" fmla="*/ 158750 w 1263650"/>
                <a:gd name="connsiteY707" fmla="*/ 793750 h 2044699"/>
                <a:gd name="connsiteX708" fmla="*/ 161925 w 1263650"/>
                <a:gd name="connsiteY708" fmla="*/ 793750 h 2044699"/>
                <a:gd name="connsiteX709" fmla="*/ 158750 w 1263650"/>
                <a:gd name="connsiteY709" fmla="*/ 800100 h 2044699"/>
                <a:gd name="connsiteX710" fmla="*/ 155575 w 1263650"/>
                <a:gd name="connsiteY710" fmla="*/ 803275 h 2044699"/>
                <a:gd name="connsiteX711" fmla="*/ 155575 w 1263650"/>
                <a:gd name="connsiteY711" fmla="*/ 806450 h 2044699"/>
                <a:gd name="connsiteX712" fmla="*/ 161925 w 1263650"/>
                <a:gd name="connsiteY712" fmla="*/ 809625 h 2044699"/>
                <a:gd name="connsiteX713" fmla="*/ 161925 w 1263650"/>
                <a:gd name="connsiteY713" fmla="*/ 812800 h 2044699"/>
                <a:gd name="connsiteX714" fmla="*/ 158750 w 1263650"/>
                <a:gd name="connsiteY714" fmla="*/ 812800 h 2044699"/>
                <a:gd name="connsiteX715" fmla="*/ 152400 w 1263650"/>
                <a:gd name="connsiteY715" fmla="*/ 812800 h 2044699"/>
                <a:gd name="connsiteX716" fmla="*/ 152400 w 1263650"/>
                <a:gd name="connsiteY716" fmla="*/ 815975 h 2044699"/>
                <a:gd name="connsiteX717" fmla="*/ 152400 w 1263650"/>
                <a:gd name="connsiteY717" fmla="*/ 819150 h 2044699"/>
                <a:gd name="connsiteX718" fmla="*/ 149225 w 1263650"/>
                <a:gd name="connsiteY718" fmla="*/ 822325 h 2044699"/>
                <a:gd name="connsiteX719" fmla="*/ 152400 w 1263650"/>
                <a:gd name="connsiteY719" fmla="*/ 822325 h 2044699"/>
                <a:gd name="connsiteX720" fmla="*/ 155575 w 1263650"/>
                <a:gd name="connsiteY720" fmla="*/ 825500 h 2044699"/>
                <a:gd name="connsiteX721" fmla="*/ 155575 w 1263650"/>
                <a:gd name="connsiteY721" fmla="*/ 828675 h 2044699"/>
                <a:gd name="connsiteX722" fmla="*/ 158750 w 1263650"/>
                <a:gd name="connsiteY722" fmla="*/ 831850 h 2044699"/>
                <a:gd name="connsiteX723" fmla="*/ 155575 w 1263650"/>
                <a:gd name="connsiteY723" fmla="*/ 831850 h 2044699"/>
                <a:gd name="connsiteX724" fmla="*/ 155575 w 1263650"/>
                <a:gd name="connsiteY724" fmla="*/ 835025 h 2044699"/>
                <a:gd name="connsiteX725" fmla="*/ 152400 w 1263650"/>
                <a:gd name="connsiteY725" fmla="*/ 835025 h 2044699"/>
                <a:gd name="connsiteX726" fmla="*/ 152400 w 1263650"/>
                <a:gd name="connsiteY726" fmla="*/ 828675 h 2044699"/>
                <a:gd name="connsiteX727" fmla="*/ 149225 w 1263650"/>
                <a:gd name="connsiteY727" fmla="*/ 828675 h 2044699"/>
                <a:gd name="connsiteX728" fmla="*/ 149225 w 1263650"/>
                <a:gd name="connsiteY728" fmla="*/ 838200 h 2044699"/>
                <a:gd name="connsiteX729" fmla="*/ 149225 w 1263650"/>
                <a:gd name="connsiteY729" fmla="*/ 841375 h 2044699"/>
                <a:gd name="connsiteX730" fmla="*/ 146050 w 1263650"/>
                <a:gd name="connsiteY730" fmla="*/ 841375 h 2044699"/>
                <a:gd name="connsiteX731" fmla="*/ 142875 w 1263650"/>
                <a:gd name="connsiteY731" fmla="*/ 841375 h 2044699"/>
                <a:gd name="connsiteX732" fmla="*/ 142875 w 1263650"/>
                <a:gd name="connsiteY732" fmla="*/ 838200 h 2044699"/>
                <a:gd name="connsiteX733" fmla="*/ 127000 w 1263650"/>
                <a:gd name="connsiteY733" fmla="*/ 819150 h 2044699"/>
                <a:gd name="connsiteX734" fmla="*/ 123825 w 1263650"/>
                <a:gd name="connsiteY734" fmla="*/ 815975 h 2044699"/>
                <a:gd name="connsiteX735" fmla="*/ 123825 w 1263650"/>
                <a:gd name="connsiteY735" fmla="*/ 819150 h 2044699"/>
                <a:gd name="connsiteX736" fmla="*/ 120650 w 1263650"/>
                <a:gd name="connsiteY736" fmla="*/ 819150 h 2044699"/>
                <a:gd name="connsiteX737" fmla="*/ 111125 w 1263650"/>
                <a:gd name="connsiteY737" fmla="*/ 806450 h 2044699"/>
                <a:gd name="connsiteX738" fmla="*/ 107950 w 1263650"/>
                <a:gd name="connsiteY738" fmla="*/ 793750 h 2044699"/>
                <a:gd name="connsiteX739" fmla="*/ 95250 w 1263650"/>
                <a:gd name="connsiteY739" fmla="*/ 787400 h 2044699"/>
                <a:gd name="connsiteX740" fmla="*/ 95250 w 1263650"/>
                <a:gd name="connsiteY740" fmla="*/ 781050 h 2044699"/>
                <a:gd name="connsiteX741" fmla="*/ 95250 w 1263650"/>
                <a:gd name="connsiteY741" fmla="*/ 777875 h 2044699"/>
                <a:gd name="connsiteX742" fmla="*/ 88900 w 1263650"/>
                <a:gd name="connsiteY742" fmla="*/ 781050 h 2044699"/>
                <a:gd name="connsiteX743" fmla="*/ 90805 w 1263650"/>
                <a:gd name="connsiteY743" fmla="*/ 784860 h 2044699"/>
                <a:gd name="connsiteX744" fmla="*/ 85725 w 1263650"/>
                <a:gd name="connsiteY744" fmla="*/ 787400 h 2044699"/>
                <a:gd name="connsiteX745" fmla="*/ 85725 w 1263650"/>
                <a:gd name="connsiteY745" fmla="*/ 793750 h 2044699"/>
                <a:gd name="connsiteX746" fmla="*/ 79375 w 1263650"/>
                <a:gd name="connsiteY746" fmla="*/ 790575 h 2044699"/>
                <a:gd name="connsiteX747" fmla="*/ 95250 w 1263650"/>
                <a:gd name="connsiteY747" fmla="*/ 762000 h 2044699"/>
                <a:gd name="connsiteX748" fmla="*/ 95250 w 1263650"/>
                <a:gd name="connsiteY748" fmla="*/ 746125 h 2044699"/>
                <a:gd name="connsiteX749" fmla="*/ 104775 w 1263650"/>
                <a:gd name="connsiteY749" fmla="*/ 771525 h 2044699"/>
                <a:gd name="connsiteX750" fmla="*/ 111125 w 1263650"/>
                <a:gd name="connsiteY750" fmla="*/ 781050 h 2044699"/>
                <a:gd name="connsiteX751" fmla="*/ 101600 w 1263650"/>
                <a:gd name="connsiteY751" fmla="*/ 752475 h 2044699"/>
                <a:gd name="connsiteX752" fmla="*/ 98425 w 1263650"/>
                <a:gd name="connsiteY752" fmla="*/ 746125 h 2044699"/>
                <a:gd name="connsiteX753" fmla="*/ 95250 w 1263650"/>
                <a:gd name="connsiteY753" fmla="*/ 733425 h 2044699"/>
                <a:gd name="connsiteX754" fmla="*/ 92075 w 1263650"/>
                <a:gd name="connsiteY754" fmla="*/ 730250 h 2044699"/>
                <a:gd name="connsiteX755" fmla="*/ 88900 w 1263650"/>
                <a:gd name="connsiteY755" fmla="*/ 730250 h 2044699"/>
                <a:gd name="connsiteX756" fmla="*/ 85725 w 1263650"/>
                <a:gd name="connsiteY756" fmla="*/ 733425 h 2044699"/>
                <a:gd name="connsiteX757" fmla="*/ 85725 w 1263650"/>
                <a:gd name="connsiteY757" fmla="*/ 730250 h 2044699"/>
                <a:gd name="connsiteX758" fmla="*/ 85725 w 1263650"/>
                <a:gd name="connsiteY758" fmla="*/ 727075 h 2044699"/>
                <a:gd name="connsiteX759" fmla="*/ 85725 w 1263650"/>
                <a:gd name="connsiteY759" fmla="*/ 717550 h 2044699"/>
                <a:gd name="connsiteX760" fmla="*/ 85725 w 1263650"/>
                <a:gd name="connsiteY760" fmla="*/ 708025 h 2044699"/>
                <a:gd name="connsiteX761" fmla="*/ 82550 w 1263650"/>
                <a:gd name="connsiteY761" fmla="*/ 704850 h 2044699"/>
                <a:gd name="connsiteX762" fmla="*/ 82550 w 1263650"/>
                <a:gd name="connsiteY762" fmla="*/ 701675 h 2044699"/>
                <a:gd name="connsiteX763" fmla="*/ 60325 w 1263650"/>
                <a:gd name="connsiteY763" fmla="*/ 673100 h 2044699"/>
                <a:gd name="connsiteX764" fmla="*/ 50800 w 1263650"/>
                <a:gd name="connsiteY764" fmla="*/ 641350 h 2044699"/>
                <a:gd name="connsiteX765" fmla="*/ 38100 w 1263650"/>
                <a:gd name="connsiteY765" fmla="*/ 625475 h 2044699"/>
                <a:gd name="connsiteX766" fmla="*/ 31750 w 1263650"/>
                <a:gd name="connsiteY766" fmla="*/ 615950 h 2044699"/>
                <a:gd name="connsiteX767" fmla="*/ 22225 w 1263650"/>
                <a:gd name="connsiteY767" fmla="*/ 590550 h 2044699"/>
                <a:gd name="connsiteX768" fmla="*/ 22225 w 1263650"/>
                <a:gd name="connsiteY768" fmla="*/ 584200 h 2044699"/>
                <a:gd name="connsiteX769" fmla="*/ 28575 w 1263650"/>
                <a:gd name="connsiteY769" fmla="*/ 581025 h 2044699"/>
                <a:gd name="connsiteX770" fmla="*/ 31750 w 1263650"/>
                <a:gd name="connsiteY770" fmla="*/ 568325 h 2044699"/>
                <a:gd name="connsiteX771" fmla="*/ 31750 w 1263650"/>
                <a:gd name="connsiteY771" fmla="*/ 552450 h 2044699"/>
                <a:gd name="connsiteX772" fmla="*/ 28575 w 1263650"/>
                <a:gd name="connsiteY772" fmla="*/ 536575 h 2044699"/>
                <a:gd name="connsiteX773" fmla="*/ 28575 w 1263650"/>
                <a:gd name="connsiteY773" fmla="*/ 508000 h 2044699"/>
                <a:gd name="connsiteX774" fmla="*/ 38100 w 1263650"/>
                <a:gd name="connsiteY774" fmla="*/ 482600 h 2044699"/>
                <a:gd name="connsiteX775" fmla="*/ 47625 w 1263650"/>
                <a:gd name="connsiteY775" fmla="*/ 473075 h 2044699"/>
                <a:gd name="connsiteX776" fmla="*/ 47625 w 1263650"/>
                <a:gd name="connsiteY776" fmla="*/ 463550 h 2044699"/>
                <a:gd name="connsiteX777" fmla="*/ 50800 w 1263650"/>
                <a:gd name="connsiteY777" fmla="*/ 447675 h 2044699"/>
                <a:gd name="connsiteX778" fmla="*/ 47625 w 1263650"/>
                <a:gd name="connsiteY778" fmla="*/ 438150 h 2044699"/>
                <a:gd name="connsiteX779" fmla="*/ 47625 w 1263650"/>
                <a:gd name="connsiteY779" fmla="*/ 419100 h 2044699"/>
                <a:gd name="connsiteX780" fmla="*/ 44450 w 1263650"/>
                <a:gd name="connsiteY780" fmla="*/ 409575 h 2044699"/>
                <a:gd name="connsiteX781" fmla="*/ 41275 w 1263650"/>
                <a:gd name="connsiteY781" fmla="*/ 400050 h 2044699"/>
                <a:gd name="connsiteX782" fmla="*/ 34925 w 1263650"/>
                <a:gd name="connsiteY782" fmla="*/ 381000 h 2044699"/>
                <a:gd name="connsiteX783" fmla="*/ 31750 w 1263650"/>
                <a:gd name="connsiteY783" fmla="*/ 381000 h 2044699"/>
                <a:gd name="connsiteX784" fmla="*/ 31750 w 1263650"/>
                <a:gd name="connsiteY784" fmla="*/ 374650 h 2044699"/>
                <a:gd name="connsiteX785" fmla="*/ 25400 w 1263650"/>
                <a:gd name="connsiteY785" fmla="*/ 374650 h 2044699"/>
                <a:gd name="connsiteX786" fmla="*/ 28575 w 1263650"/>
                <a:gd name="connsiteY786" fmla="*/ 361950 h 2044699"/>
                <a:gd name="connsiteX787" fmla="*/ 25400 w 1263650"/>
                <a:gd name="connsiteY787" fmla="*/ 358775 h 2044699"/>
                <a:gd name="connsiteX788" fmla="*/ 19050 w 1263650"/>
                <a:gd name="connsiteY788" fmla="*/ 352425 h 2044699"/>
                <a:gd name="connsiteX789" fmla="*/ 0 w 1263650"/>
                <a:gd name="connsiteY789" fmla="*/ 320675 h 2044699"/>
                <a:gd name="connsiteX790" fmla="*/ 3175 w 1263650"/>
                <a:gd name="connsiteY790" fmla="*/ 307975 h 2044699"/>
                <a:gd name="connsiteX791" fmla="*/ 3175 w 1263650"/>
                <a:gd name="connsiteY791" fmla="*/ 282575 h 2044699"/>
                <a:gd name="connsiteX792" fmla="*/ 12700 w 1263650"/>
                <a:gd name="connsiteY792" fmla="*/ 263525 h 2044699"/>
                <a:gd name="connsiteX793" fmla="*/ 22225 w 1263650"/>
                <a:gd name="connsiteY793" fmla="*/ 254000 h 2044699"/>
                <a:gd name="connsiteX794" fmla="*/ 22225 w 1263650"/>
                <a:gd name="connsiteY794" fmla="*/ 250825 h 2044699"/>
                <a:gd name="connsiteX795" fmla="*/ 25400 w 1263650"/>
                <a:gd name="connsiteY795" fmla="*/ 250825 h 2044699"/>
                <a:gd name="connsiteX796" fmla="*/ 34925 w 1263650"/>
                <a:gd name="connsiteY796" fmla="*/ 234950 h 2044699"/>
                <a:gd name="connsiteX797" fmla="*/ 38100 w 1263650"/>
                <a:gd name="connsiteY797" fmla="*/ 231775 h 2044699"/>
                <a:gd name="connsiteX798" fmla="*/ 41275 w 1263650"/>
                <a:gd name="connsiteY798" fmla="*/ 231775 h 2044699"/>
                <a:gd name="connsiteX799" fmla="*/ 41275 w 1263650"/>
                <a:gd name="connsiteY799" fmla="*/ 234950 h 2044699"/>
                <a:gd name="connsiteX800" fmla="*/ 38100 w 1263650"/>
                <a:gd name="connsiteY800" fmla="*/ 238125 h 2044699"/>
                <a:gd name="connsiteX801" fmla="*/ 34925 w 1263650"/>
                <a:gd name="connsiteY801" fmla="*/ 238125 h 2044699"/>
                <a:gd name="connsiteX802" fmla="*/ 34925 w 1263650"/>
                <a:gd name="connsiteY802" fmla="*/ 241300 h 2044699"/>
                <a:gd name="connsiteX803" fmla="*/ 38100 w 1263650"/>
                <a:gd name="connsiteY803" fmla="*/ 244475 h 2044699"/>
                <a:gd name="connsiteX804" fmla="*/ 41275 w 1263650"/>
                <a:gd name="connsiteY804" fmla="*/ 244475 h 2044699"/>
                <a:gd name="connsiteX805" fmla="*/ 41275 w 1263650"/>
                <a:gd name="connsiteY805" fmla="*/ 241300 h 2044699"/>
                <a:gd name="connsiteX806" fmla="*/ 44450 w 1263650"/>
                <a:gd name="connsiteY806" fmla="*/ 238125 h 2044699"/>
                <a:gd name="connsiteX807" fmla="*/ 44450 w 1263650"/>
                <a:gd name="connsiteY807" fmla="*/ 234950 h 2044699"/>
                <a:gd name="connsiteX808" fmla="*/ 47625 w 1263650"/>
                <a:gd name="connsiteY808" fmla="*/ 231775 h 2044699"/>
                <a:gd name="connsiteX809" fmla="*/ 50800 w 1263650"/>
                <a:gd name="connsiteY809" fmla="*/ 228600 h 2044699"/>
                <a:gd name="connsiteX810" fmla="*/ 53975 w 1263650"/>
                <a:gd name="connsiteY810" fmla="*/ 228600 h 2044699"/>
                <a:gd name="connsiteX811" fmla="*/ 57150 w 1263650"/>
                <a:gd name="connsiteY811" fmla="*/ 225425 h 2044699"/>
                <a:gd name="connsiteX812" fmla="*/ 60325 w 1263650"/>
                <a:gd name="connsiteY812" fmla="*/ 225425 h 2044699"/>
                <a:gd name="connsiteX813" fmla="*/ 63500 w 1263650"/>
                <a:gd name="connsiteY813" fmla="*/ 222250 h 2044699"/>
                <a:gd name="connsiteX814" fmla="*/ 66675 w 1263650"/>
                <a:gd name="connsiteY814" fmla="*/ 222250 h 2044699"/>
                <a:gd name="connsiteX815" fmla="*/ 66675 w 1263650"/>
                <a:gd name="connsiteY815" fmla="*/ 219075 h 2044699"/>
                <a:gd name="connsiteX816" fmla="*/ 63500 w 1263650"/>
                <a:gd name="connsiteY816" fmla="*/ 219075 h 2044699"/>
                <a:gd name="connsiteX817" fmla="*/ 63500 w 1263650"/>
                <a:gd name="connsiteY817" fmla="*/ 215900 h 2044699"/>
                <a:gd name="connsiteX818" fmla="*/ 57150 w 1263650"/>
                <a:gd name="connsiteY818" fmla="*/ 215900 h 2044699"/>
                <a:gd name="connsiteX819" fmla="*/ 57150 w 1263650"/>
                <a:gd name="connsiteY819" fmla="*/ 219075 h 2044699"/>
                <a:gd name="connsiteX820" fmla="*/ 53975 w 1263650"/>
                <a:gd name="connsiteY820" fmla="*/ 219075 h 2044699"/>
                <a:gd name="connsiteX821" fmla="*/ 47625 w 1263650"/>
                <a:gd name="connsiteY821" fmla="*/ 228600 h 2044699"/>
                <a:gd name="connsiteX822" fmla="*/ 44450 w 1263650"/>
                <a:gd name="connsiteY822" fmla="*/ 228600 h 2044699"/>
                <a:gd name="connsiteX823" fmla="*/ 41275 w 1263650"/>
                <a:gd name="connsiteY823" fmla="*/ 225425 h 2044699"/>
                <a:gd name="connsiteX824" fmla="*/ 44450 w 1263650"/>
                <a:gd name="connsiteY824" fmla="*/ 222250 h 2044699"/>
                <a:gd name="connsiteX825" fmla="*/ 47625 w 1263650"/>
                <a:gd name="connsiteY825" fmla="*/ 215900 h 2044699"/>
                <a:gd name="connsiteX826" fmla="*/ 66675 w 1263650"/>
                <a:gd name="connsiteY826" fmla="*/ 193675 h 2044699"/>
                <a:gd name="connsiteX827" fmla="*/ 69850 w 1263650"/>
                <a:gd name="connsiteY827" fmla="*/ 184150 h 2044699"/>
                <a:gd name="connsiteX828" fmla="*/ 69850 w 1263650"/>
                <a:gd name="connsiteY828" fmla="*/ 177800 h 2044699"/>
                <a:gd name="connsiteX829" fmla="*/ 73025 w 1263650"/>
                <a:gd name="connsiteY829" fmla="*/ 165100 h 2044699"/>
                <a:gd name="connsiteX830" fmla="*/ 76200 w 1263650"/>
                <a:gd name="connsiteY830" fmla="*/ 155575 h 2044699"/>
                <a:gd name="connsiteX831" fmla="*/ 95250 w 1263650"/>
                <a:gd name="connsiteY831" fmla="*/ 120650 h 2044699"/>
                <a:gd name="connsiteX832" fmla="*/ 98425 w 1263650"/>
                <a:gd name="connsiteY832" fmla="*/ 104775 h 2044699"/>
                <a:gd name="connsiteX833" fmla="*/ 98425 w 1263650"/>
                <a:gd name="connsiteY833" fmla="*/ 92075 h 2044699"/>
                <a:gd name="connsiteX834" fmla="*/ 104775 w 1263650"/>
                <a:gd name="connsiteY834" fmla="*/ 92075 h 2044699"/>
                <a:gd name="connsiteX835" fmla="*/ 98425 w 1263650"/>
                <a:gd name="connsiteY835" fmla="*/ 88900 h 2044699"/>
                <a:gd name="connsiteX836" fmla="*/ 101600 w 1263650"/>
                <a:gd name="connsiteY836" fmla="*/ 53975 h 2044699"/>
                <a:gd name="connsiteX837" fmla="*/ 92075 w 1263650"/>
                <a:gd name="connsiteY837" fmla="*/ 50800 h 2044699"/>
                <a:gd name="connsiteX838" fmla="*/ 88900 w 1263650"/>
                <a:gd name="connsiteY838" fmla="*/ 41275 h 2044699"/>
                <a:gd name="connsiteX839" fmla="*/ 98425 w 1263650"/>
                <a:gd name="connsiteY839" fmla="*/ 28575 h 2044699"/>
                <a:gd name="connsiteX840" fmla="*/ 104775 w 1263650"/>
                <a:gd name="connsiteY840" fmla="*/ 15875 h 2044699"/>
                <a:gd name="connsiteX841" fmla="*/ 104775 w 1263650"/>
                <a:gd name="connsiteY841" fmla="*/ 12700 h 2044699"/>
                <a:gd name="connsiteX842" fmla="*/ 104775 w 1263650"/>
                <a:gd name="connsiteY842" fmla="*/ 0 h 2044699"/>
                <a:gd name="connsiteX0" fmla="*/ 654050 w 1263650"/>
                <a:gd name="connsiteY0" fmla="*/ 1784349 h 2044699"/>
                <a:gd name="connsiteX1" fmla="*/ 657225 w 1263650"/>
                <a:gd name="connsiteY1" fmla="*/ 1784349 h 2044699"/>
                <a:gd name="connsiteX2" fmla="*/ 657225 w 1263650"/>
                <a:gd name="connsiteY2" fmla="*/ 1787524 h 2044699"/>
                <a:gd name="connsiteX3" fmla="*/ 654050 w 1263650"/>
                <a:gd name="connsiteY3" fmla="*/ 1787524 h 2044699"/>
                <a:gd name="connsiteX4" fmla="*/ 654050 w 1263650"/>
                <a:gd name="connsiteY4" fmla="*/ 1784349 h 2044699"/>
                <a:gd name="connsiteX5" fmla="*/ 320675 w 1263650"/>
                <a:gd name="connsiteY5" fmla="*/ 1441449 h 2044699"/>
                <a:gd name="connsiteX6" fmla="*/ 320678 w 1263650"/>
                <a:gd name="connsiteY6" fmla="*/ 1441452 h 2044699"/>
                <a:gd name="connsiteX7" fmla="*/ 320678 w 1263650"/>
                <a:gd name="connsiteY7" fmla="*/ 1441449 h 2044699"/>
                <a:gd name="connsiteX8" fmla="*/ 320675 w 1263650"/>
                <a:gd name="connsiteY8" fmla="*/ 1441449 h 2044699"/>
                <a:gd name="connsiteX9" fmla="*/ 202410 w 1263650"/>
                <a:gd name="connsiteY9" fmla="*/ 859633 h 2044699"/>
                <a:gd name="connsiteX10" fmla="*/ 202410 w 1263650"/>
                <a:gd name="connsiteY10" fmla="*/ 859634 h 2044699"/>
                <a:gd name="connsiteX11" fmla="*/ 202410 w 1263650"/>
                <a:gd name="connsiteY11" fmla="*/ 859633 h 2044699"/>
                <a:gd name="connsiteX12" fmla="*/ 193677 w 1263650"/>
                <a:gd name="connsiteY12" fmla="*/ 854075 h 2044699"/>
                <a:gd name="connsiteX13" fmla="*/ 193676 w 1263650"/>
                <a:gd name="connsiteY13" fmla="*/ 857250 h 2044699"/>
                <a:gd name="connsiteX14" fmla="*/ 193677 w 1263650"/>
                <a:gd name="connsiteY14" fmla="*/ 857250 h 2044699"/>
                <a:gd name="connsiteX15" fmla="*/ 193677 w 1263650"/>
                <a:gd name="connsiteY15" fmla="*/ 854075 h 2044699"/>
                <a:gd name="connsiteX16" fmla="*/ 190501 w 1263650"/>
                <a:gd name="connsiteY16" fmla="*/ 847724 h 2044699"/>
                <a:gd name="connsiteX17" fmla="*/ 190501 w 1263650"/>
                <a:gd name="connsiteY17" fmla="*/ 847725 h 2044699"/>
                <a:gd name="connsiteX18" fmla="*/ 190501 w 1263650"/>
                <a:gd name="connsiteY18" fmla="*/ 850900 h 2044699"/>
                <a:gd name="connsiteX19" fmla="*/ 190501 w 1263650"/>
                <a:gd name="connsiteY19" fmla="*/ 854075 h 2044699"/>
                <a:gd name="connsiteX20" fmla="*/ 190502 w 1263650"/>
                <a:gd name="connsiteY20" fmla="*/ 854075 h 2044699"/>
                <a:gd name="connsiteX21" fmla="*/ 190502 w 1263650"/>
                <a:gd name="connsiteY21" fmla="*/ 850900 h 2044699"/>
                <a:gd name="connsiteX22" fmla="*/ 190502 w 1263650"/>
                <a:gd name="connsiteY22" fmla="*/ 847725 h 2044699"/>
                <a:gd name="connsiteX23" fmla="*/ 190501 w 1263650"/>
                <a:gd name="connsiteY23" fmla="*/ 847724 h 2044699"/>
                <a:gd name="connsiteX24" fmla="*/ 187326 w 1263650"/>
                <a:gd name="connsiteY24" fmla="*/ 838200 h 2044699"/>
                <a:gd name="connsiteX25" fmla="*/ 187326 w 1263650"/>
                <a:gd name="connsiteY25" fmla="*/ 841375 h 2044699"/>
                <a:gd name="connsiteX26" fmla="*/ 187326 w 1263650"/>
                <a:gd name="connsiteY26" fmla="*/ 844550 h 2044699"/>
                <a:gd name="connsiteX27" fmla="*/ 187327 w 1263650"/>
                <a:gd name="connsiteY27" fmla="*/ 844550 h 2044699"/>
                <a:gd name="connsiteX28" fmla="*/ 187327 w 1263650"/>
                <a:gd name="connsiteY28" fmla="*/ 841375 h 2044699"/>
                <a:gd name="connsiteX29" fmla="*/ 187327 w 1263650"/>
                <a:gd name="connsiteY29" fmla="*/ 838200 h 2044699"/>
                <a:gd name="connsiteX30" fmla="*/ 187326 w 1263650"/>
                <a:gd name="connsiteY30" fmla="*/ 838200 h 2044699"/>
                <a:gd name="connsiteX31" fmla="*/ 184151 w 1263650"/>
                <a:gd name="connsiteY31" fmla="*/ 835025 h 2044699"/>
                <a:gd name="connsiteX32" fmla="*/ 184151 w 1263650"/>
                <a:gd name="connsiteY32" fmla="*/ 838200 h 2044699"/>
                <a:gd name="connsiteX33" fmla="*/ 184152 w 1263650"/>
                <a:gd name="connsiteY33" fmla="*/ 838200 h 2044699"/>
                <a:gd name="connsiteX34" fmla="*/ 184152 w 1263650"/>
                <a:gd name="connsiteY34" fmla="*/ 835025 h 2044699"/>
                <a:gd name="connsiteX35" fmla="*/ 184151 w 1263650"/>
                <a:gd name="connsiteY35" fmla="*/ 835025 h 2044699"/>
                <a:gd name="connsiteX36" fmla="*/ 177801 w 1263650"/>
                <a:gd name="connsiteY36" fmla="*/ 831850 h 2044699"/>
                <a:gd name="connsiteX37" fmla="*/ 177801 w 1263650"/>
                <a:gd name="connsiteY37" fmla="*/ 835025 h 2044699"/>
                <a:gd name="connsiteX38" fmla="*/ 177802 w 1263650"/>
                <a:gd name="connsiteY38" fmla="*/ 835025 h 2044699"/>
                <a:gd name="connsiteX39" fmla="*/ 177802 w 1263650"/>
                <a:gd name="connsiteY39" fmla="*/ 831850 h 2044699"/>
                <a:gd name="connsiteX40" fmla="*/ 177801 w 1263650"/>
                <a:gd name="connsiteY40" fmla="*/ 831850 h 2044699"/>
                <a:gd name="connsiteX41" fmla="*/ 187325 w 1263650"/>
                <a:gd name="connsiteY41" fmla="*/ 784225 h 2044699"/>
                <a:gd name="connsiteX42" fmla="*/ 187325 w 1263650"/>
                <a:gd name="connsiteY42" fmla="*/ 787400 h 2044699"/>
                <a:gd name="connsiteX43" fmla="*/ 187326 w 1263650"/>
                <a:gd name="connsiteY43" fmla="*/ 787400 h 2044699"/>
                <a:gd name="connsiteX44" fmla="*/ 187326 w 1263650"/>
                <a:gd name="connsiteY44" fmla="*/ 784225 h 2044699"/>
                <a:gd name="connsiteX45" fmla="*/ 187325 w 1263650"/>
                <a:gd name="connsiteY45" fmla="*/ 784225 h 2044699"/>
                <a:gd name="connsiteX46" fmla="*/ 92075 w 1263650"/>
                <a:gd name="connsiteY46" fmla="*/ 784225 h 2044699"/>
                <a:gd name="connsiteX47" fmla="*/ 92075 w 1263650"/>
                <a:gd name="connsiteY47" fmla="*/ 787400 h 2044699"/>
                <a:gd name="connsiteX48" fmla="*/ 90805 w 1263650"/>
                <a:gd name="connsiteY48" fmla="*/ 784860 h 2044699"/>
                <a:gd name="connsiteX49" fmla="*/ 92075 w 1263650"/>
                <a:gd name="connsiteY49" fmla="*/ 784225 h 2044699"/>
                <a:gd name="connsiteX50" fmla="*/ 180975 w 1263650"/>
                <a:gd name="connsiteY50" fmla="*/ 774700 h 2044699"/>
                <a:gd name="connsiteX51" fmla="*/ 180976 w 1263650"/>
                <a:gd name="connsiteY51" fmla="*/ 774700 h 2044699"/>
                <a:gd name="connsiteX52" fmla="*/ 180976 w 1263650"/>
                <a:gd name="connsiteY52" fmla="*/ 774701 h 2044699"/>
                <a:gd name="connsiteX53" fmla="*/ 180975 w 1263650"/>
                <a:gd name="connsiteY53" fmla="*/ 774700 h 2044699"/>
                <a:gd name="connsiteX54" fmla="*/ 184150 w 1263650"/>
                <a:gd name="connsiteY54" fmla="*/ 769937 h 2044699"/>
                <a:gd name="connsiteX55" fmla="*/ 184150 w 1263650"/>
                <a:gd name="connsiteY55" fmla="*/ 771525 h 2044699"/>
                <a:gd name="connsiteX56" fmla="*/ 184151 w 1263650"/>
                <a:gd name="connsiteY56" fmla="*/ 771525 h 2044699"/>
                <a:gd name="connsiteX57" fmla="*/ 184151 w 1263650"/>
                <a:gd name="connsiteY57" fmla="*/ 769937 h 2044699"/>
                <a:gd name="connsiteX58" fmla="*/ 184150 w 1263650"/>
                <a:gd name="connsiteY58" fmla="*/ 769937 h 2044699"/>
                <a:gd name="connsiteX59" fmla="*/ 561976 w 1263650"/>
                <a:gd name="connsiteY59" fmla="*/ 644525 h 2044699"/>
                <a:gd name="connsiteX60" fmla="*/ 561975 w 1263650"/>
                <a:gd name="connsiteY60" fmla="*/ 644525 h 2044699"/>
                <a:gd name="connsiteX61" fmla="*/ 561976 w 1263650"/>
                <a:gd name="connsiteY61" fmla="*/ 644525 h 2044699"/>
                <a:gd name="connsiteX62" fmla="*/ 104775 w 1263650"/>
                <a:gd name="connsiteY62" fmla="*/ 0 h 2044699"/>
                <a:gd name="connsiteX63" fmla="*/ 107950 w 1263650"/>
                <a:gd name="connsiteY63" fmla="*/ 3175 h 2044699"/>
                <a:gd name="connsiteX64" fmla="*/ 114300 w 1263650"/>
                <a:gd name="connsiteY64" fmla="*/ 3175 h 2044699"/>
                <a:gd name="connsiteX65" fmla="*/ 123825 w 1263650"/>
                <a:gd name="connsiteY65" fmla="*/ 6350 h 2044699"/>
                <a:gd name="connsiteX66" fmla="*/ 133350 w 1263650"/>
                <a:gd name="connsiteY66" fmla="*/ 9525 h 2044699"/>
                <a:gd name="connsiteX67" fmla="*/ 136525 w 1263650"/>
                <a:gd name="connsiteY67" fmla="*/ 9525 h 2044699"/>
                <a:gd name="connsiteX68" fmla="*/ 146050 w 1263650"/>
                <a:gd name="connsiteY68" fmla="*/ 12700 h 2044699"/>
                <a:gd name="connsiteX69" fmla="*/ 155575 w 1263650"/>
                <a:gd name="connsiteY69" fmla="*/ 15875 h 2044699"/>
                <a:gd name="connsiteX70" fmla="*/ 158750 w 1263650"/>
                <a:gd name="connsiteY70" fmla="*/ 15875 h 2044699"/>
                <a:gd name="connsiteX71" fmla="*/ 161925 w 1263650"/>
                <a:gd name="connsiteY71" fmla="*/ 15875 h 2044699"/>
                <a:gd name="connsiteX72" fmla="*/ 180975 w 1263650"/>
                <a:gd name="connsiteY72" fmla="*/ 22225 h 2044699"/>
                <a:gd name="connsiteX73" fmla="*/ 190500 w 1263650"/>
                <a:gd name="connsiteY73" fmla="*/ 22225 h 2044699"/>
                <a:gd name="connsiteX74" fmla="*/ 200025 w 1263650"/>
                <a:gd name="connsiteY74" fmla="*/ 25400 h 2044699"/>
                <a:gd name="connsiteX75" fmla="*/ 203200 w 1263650"/>
                <a:gd name="connsiteY75" fmla="*/ 28575 h 2044699"/>
                <a:gd name="connsiteX76" fmla="*/ 215900 w 1263650"/>
                <a:gd name="connsiteY76" fmla="*/ 28575 h 2044699"/>
                <a:gd name="connsiteX77" fmla="*/ 215900 w 1263650"/>
                <a:gd name="connsiteY77" fmla="*/ 31750 h 2044699"/>
                <a:gd name="connsiteX78" fmla="*/ 219075 w 1263650"/>
                <a:gd name="connsiteY78" fmla="*/ 31750 h 2044699"/>
                <a:gd name="connsiteX79" fmla="*/ 222250 w 1263650"/>
                <a:gd name="connsiteY79" fmla="*/ 31750 h 2044699"/>
                <a:gd name="connsiteX80" fmla="*/ 225425 w 1263650"/>
                <a:gd name="connsiteY80" fmla="*/ 31750 h 2044699"/>
                <a:gd name="connsiteX81" fmla="*/ 228600 w 1263650"/>
                <a:gd name="connsiteY81" fmla="*/ 31750 h 2044699"/>
                <a:gd name="connsiteX82" fmla="*/ 231775 w 1263650"/>
                <a:gd name="connsiteY82" fmla="*/ 34925 h 2044699"/>
                <a:gd name="connsiteX83" fmla="*/ 238125 w 1263650"/>
                <a:gd name="connsiteY83" fmla="*/ 34925 h 2044699"/>
                <a:gd name="connsiteX84" fmla="*/ 247650 w 1263650"/>
                <a:gd name="connsiteY84" fmla="*/ 38100 h 2044699"/>
                <a:gd name="connsiteX85" fmla="*/ 263525 w 1263650"/>
                <a:gd name="connsiteY85" fmla="*/ 41275 h 2044699"/>
                <a:gd name="connsiteX86" fmla="*/ 269875 w 1263650"/>
                <a:gd name="connsiteY86" fmla="*/ 44450 h 2044699"/>
                <a:gd name="connsiteX87" fmla="*/ 282575 w 1263650"/>
                <a:gd name="connsiteY87" fmla="*/ 47625 h 2044699"/>
                <a:gd name="connsiteX88" fmla="*/ 307975 w 1263650"/>
                <a:gd name="connsiteY88" fmla="*/ 53975 h 2044699"/>
                <a:gd name="connsiteX89" fmla="*/ 314325 w 1263650"/>
                <a:gd name="connsiteY89" fmla="*/ 53975 h 2044699"/>
                <a:gd name="connsiteX90" fmla="*/ 320675 w 1263650"/>
                <a:gd name="connsiteY90" fmla="*/ 57150 h 2044699"/>
                <a:gd name="connsiteX91" fmla="*/ 327025 w 1263650"/>
                <a:gd name="connsiteY91" fmla="*/ 57150 h 2044699"/>
                <a:gd name="connsiteX92" fmla="*/ 346075 w 1263650"/>
                <a:gd name="connsiteY92" fmla="*/ 60325 h 2044699"/>
                <a:gd name="connsiteX93" fmla="*/ 355600 w 1263650"/>
                <a:gd name="connsiteY93" fmla="*/ 63500 h 2044699"/>
                <a:gd name="connsiteX94" fmla="*/ 365125 w 1263650"/>
                <a:gd name="connsiteY94" fmla="*/ 66675 h 2044699"/>
                <a:gd name="connsiteX95" fmla="*/ 368300 w 1263650"/>
                <a:gd name="connsiteY95" fmla="*/ 66675 h 2044699"/>
                <a:gd name="connsiteX96" fmla="*/ 371475 w 1263650"/>
                <a:gd name="connsiteY96" fmla="*/ 66675 h 2044699"/>
                <a:gd name="connsiteX97" fmla="*/ 393700 w 1263650"/>
                <a:gd name="connsiteY97" fmla="*/ 73025 h 2044699"/>
                <a:gd name="connsiteX98" fmla="*/ 460375 w 1263650"/>
                <a:gd name="connsiteY98" fmla="*/ 92075 h 2044699"/>
                <a:gd name="connsiteX99" fmla="*/ 473075 w 1263650"/>
                <a:gd name="connsiteY99" fmla="*/ 95250 h 2044699"/>
                <a:gd name="connsiteX100" fmla="*/ 482600 w 1263650"/>
                <a:gd name="connsiteY100" fmla="*/ 98425 h 2044699"/>
                <a:gd name="connsiteX101" fmla="*/ 485775 w 1263650"/>
                <a:gd name="connsiteY101" fmla="*/ 98425 h 2044699"/>
                <a:gd name="connsiteX102" fmla="*/ 498475 w 1263650"/>
                <a:gd name="connsiteY102" fmla="*/ 101600 h 2044699"/>
                <a:gd name="connsiteX103" fmla="*/ 501650 w 1263650"/>
                <a:gd name="connsiteY103" fmla="*/ 101600 h 2044699"/>
                <a:gd name="connsiteX104" fmla="*/ 508000 w 1263650"/>
                <a:gd name="connsiteY104" fmla="*/ 101600 h 2044699"/>
                <a:gd name="connsiteX105" fmla="*/ 523875 w 1263650"/>
                <a:gd name="connsiteY105" fmla="*/ 107950 h 2044699"/>
                <a:gd name="connsiteX106" fmla="*/ 527050 w 1263650"/>
                <a:gd name="connsiteY106" fmla="*/ 107950 h 2044699"/>
                <a:gd name="connsiteX107" fmla="*/ 530225 w 1263650"/>
                <a:gd name="connsiteY107" fmla="*/ 107950 h 2044699"/>
                <a:gd name="connsiteX108" fmla="*/ 539750 w 1263650"/>
                <a:gd name="connsiteY108" fmla="*/ 111125 h 2044699"/>
                <a:gd name="connsiteX109" fmla="*/ 542925 w 1263650"/>
                <a:gd name="connsiteY109" fmla="*/ 111125 h 2044699"/>
                <a:gd name="connsiteX110" fmla="*/ 546100 w 1263650"/>
                <a:gd name="connsiteY110" fmla="*/ 111125 h 2044699"/>
                <a:gd name="connsiteX111" fmla="*/ 549275 w 1263650"/>
                <a:gd name="connsiteY111" fmla="*/ 114300 h 2044699"/>
                <a:gd name="connsiteX112" fmla="*/ 552450 w 1263650"/>
                <a:gd name="connsiteY112" fmla="*/ 114300 h 2044699"/>
                <a:gd name="connsiteX113" fmla="*/ 555625 w 1263650"/>
                <a:gd name="connsiteY113" fmla="*/ 114300 h 2044699"/>
                <a:gd name="connsiteX114" fmla="*/ 558800 w 1263650"/>
                <a:gd name="connsiteY114" fmla="*/ 114300 h 2044699"/>
                <a:gd name="connsiteX115" fmla="*/ 561975 w 1263650"/>
                <a:gd name="connsiteY115" fmla="*/ 114300 h 2044699"/>
                <a:gd name="connsiteX116" fmla="*/ 565150 w 1263650"/>
                <a:gd name="connsiteY116" fmla="*/ 117475 h 2044699"/>
                <a:gd name="connsiteX117" fmla="*/ 574675 w 1263650"/>
                <a:gd name="connsiteY117" fmla="*/ 120650 h 2044699"/>
                <a:gd name="connsiteX118" fmla="*/ 584200 w 1263650"/>
                <a:gd name="connsiteY118" fmla="*/ 120650 h 2044699"/>
                <a:gd name="connsiteX119" fmla="*/ 606425 w 1263650"/>
                <a:gd name="connsiteY119" fmla="*/ 127000 h 2044699"/>
                <a:gd name="connsiteX120" fmla="*/ 628650 w 1263650"/>
                <a:gd name="connsiteY120" fmla="*/ 130175 h 2044699"/>
                <a:gd name="connsiteX121" fmla="*/ 650875 w 1263650"/>
                <a:gd name="connsiteY121" fmla="*/ 136525 h 2044699"/>
                <a:gd name="connsiteX122" fmla="*/ 660400 w 1263650"/>
                <a:gd name="connsiteY122" fmla="*/ 139700 h 2044699"/>
                <a:gd name="connsiteX123" fmla="*/ 676275 w 1263650"/>
                <a:gd name="connsiteY123" fmla="*/ 142875 h 2044699"/>
                <a:gd name="connsiteX124" fmla="*/ 682625 w 1263650"/>
                <a:gd name="connsiteY124" fmla="*/ 142875 h 2044699"/>
                <a:gd name="connsiteX125" fmla="*/ 679450 w 1263650"/>
                <a:gd name="connsiteY125" fmla="*/ 155575 h 2044699"/>
                <a:gd name="connsiteX126" fmla="*/ 676275 w 1263650"/>
                <a:gd name="connsiteY126" fmla="*/ 161925 h 2044699"/>
                <a:gd name="connsiteX127" fmla="*/ 676275 w 1263650"/>
                <a:gd name="connsiteY127" fmla="*/ 165100 h 2044699"/>
                <a:gd name="connsiteX128" fmla="*/ 676275 w 1263650"/>
                <a:gd name="connsiteY128" fmla="*/ 174625 h 2044699"/>
                <a:gd name="connsiteX129" fmla="*/ 673100 w 1263650"/>
                <a:gd name="connsiteY129" fmla="*/ 187325 h 2044699"/>
                <a:gd name="connsiteX130" fmla="*/ 666750 w 1263650"/>
                <a:gd name="connsiteY130" fmla="*/ 203200 h 2044699"/>
                <a:gd name="connsiteX131" fmla="*/ 666750 w 1263650"/>
                <a:gd name="connsiteY131" fmla="*/ 206375 h 2044699"/>
                <a:gd name="connsiteX132" fmla="*/ 660400 w 1263650"/>
                <a:gd name="connsiteY132" fmla="*/ 234950 h 2044699"/>
                <a:gd name="connsiteX133" fmla="*/ 660400 w 1263650"/>
                <a:gd name="connsiteY133" fmla="*/ 241300 h 2044699"/>
                <a:gd name="connsiteX134" fmla="*/ 650875 w 1263650"/>
                <a:gd name="connsiteY134" fmla="*/ 273050 h 2044699"/>
                <a:gd name="connsiteX135" fmla="*/ 647700 w 1263650"/>
                <a:gd name="connsiteY135" fmla="*/ 295275 h 2044699"/>
                <a:gd name="connsiteX136" fmla="*/ 647700 w 1263650"/>
                <a:gd name="connsiteY136" fmla="*/ 298450 h 2044699"/>
                <a:gd name="connsiteX137" fmla="*/ 644525 w 1263650"/>
                <a:gd name="connsiteY137" fmla="*/ 307975 h 2044699"/>
                <a:gd name="connsiteX138" fmla="*/ 641350 w 1263650"/>
                <a:gd name="connsiteY138" fmla="*/ 330200 h 2044699"/>
                <a:gd name="connsiteX139" fmla="*/ 635000 w 1263650"/>
                <a:gd name="connsiteY139" fmla="*/ 352425 h 2044699"/>
                <a:gd name="connsiteX140" fmla="*/ 631825 w 1263650"/>
                <a:gd name="connsiteY140" fmla="*/ 365125 h 2044699"/>
                <a:gd name="connsiteX141" fmla="*/ 628650 w 1263650"/>
                <a:gd name="connsiteY141" fmla="*/ 374650 h 2044699"/>
                <a:gd name="connsiteX142" fmla="*/ 628650 w 1263650"/>
                <a:gd name="connsiteY142" fmla="*/ 381000 h 2044699"/>
                <a:gd name="connsiteX143" fmla="*/ 628650 w 1263650"/>
                <a:gd name="connsiteY143" fmla="*/ 387350 h 2044699"/>
                <a:gd name="connsiteX144" fmla="*/ 622300 w 1263650"/>
                <a:gd name="connsiteY144" fmla="*/ 419100 h 2044699"/>
                <a:gd name="connsiteX145" fmla="*/ 619125 w 1263650"/>
                <a:gd name="connsiteY145" fmla="*/ 434975 h 2044699"/>
                <a:gd name="connsiteX146" fmla="*/ 612775 w 1263650"/>
                <a:gd name="connsiteY146" fmla="*/ 457200 h 2044699"/>
                <a:gd name="connsiteX147" fmla="*/ 606425 w 1263650"/>
                <a:gd name="connsiteY147" fmla="*/ 476250 h 2044699"/>
                <a:gd name="connsiteX148" fmla="*/ 600075 w 1263650"/>
                <a:gd name="connsiteY148" fmla="*/ 511175 h 2044699"/>
                <a:gd name="connsiteX149" fmla="*/ 587375 w 1263650"/>
                <a:gd name="connsiteY149" fmla="*/ 568325 h 2044699"/>
                <a:gd name="connsiteX150" fmla="*/ 587375 w 1263650"/>
                <a:gd name="connsiteY150" fmla="*/ 574675 h 2044699"/>
                <a:gd name="connsiteX151" fmla="*/ 577850 w 1263650"/>
                <a:gd name="connsiteY151" fmla="*/ 612775 h 2044699"/>
                <a:gd name="connsiteX152" fmla="*/ 574675 w 1263650"/>
                <a:gd name="connsiteY152" fmla="*/ 619125 h 2044699"/>
                <a:gd name="connsiteX153" fmla="*/ 574675 w 1263650"/>
                <a:gd name="connsiteY153" fmla="*/ 622300 h 2044699"/>
                <a:gd name="connsiteX154" fmla="*/ 574676 w 1263650"/>
                <a:gd name="connsiteY154" fmla="*/ 622300 h 2044699"/>
                <a:gd name="connsiteX155" fmla="*/ 573884 w 1263650"/>
                <a:gd name="connsiteY155" fmla="*/ 626260 h 2044699"/>
                <a:gd name="connsiteX156" fmla="*/ 573884 w 1263650"/>
                <a:gd name="connsiteY156" fmla="*/ 629444 h 2044699"/>
                <a:gd name="connsiteX157" fmla="*/ 573247 w 1263650"/>
                <a:gd name="connsiteY157" fmla="*/ 629444 h 2044699"/>
                <a:gd name="connsiteX158" fmla="*/ 571501 w 1263650"/>
                <a:gd name="connsiteY158" fmla="*/ 638175 h 2044699"/>
                <a:gd name="connsiteX159" fmla="*/ 568326 w 1263650"/>
                <a:gd name="connsiteY159" fmla="*/ 644525 h 2044699"/>
                <a:gd name="connsiteX160" fmla="*/ 568325 w 1263650"/>
                <a:gd name="connsiteY160" fmla="*/ 657225 h 2044699"/>
                <a:gd name="connsiteX161" fmla="*/ 565150 w 1263650"/>
                <a:gd name="connsiteY161" fmla="*/ 666750 h 2044699"/>
                <a:gd name="connsiteX162" fmla="*/ 565150 w 1263650"/>
                <a:gd name="connsiteY162" fmla="*/ 673100 h 2044699"/>
                <a:gd name="connsiteX163" fmla="*/ 561975 w 1263650"/>
                <a:gd name="connsiteY163" fmla="*/ 679450 h 2044699"/>
                <a:gd name="connsiteX164" fmla="*/ 561975 w 1263650"/>
                <a:gd name="connsiteY164" fmla="*/ 682625 h 2044699"/>
                <a:gd name="connsiteX165" fmla="*/ 558800 w 1263650"/>
                <a:gd name="connsiteY165" fmla="*/ 692150 h 2044699"/>
                <a:gd name="connsiteX166" fmla="*/ 558801 w 1263650"/>
                <a:gd name="connsiteY166" fmla="*/ 692150 h 2044699"/>
                <a:gd name="connsiteX167" fmla="*/ 558801 w 1263650"/>
                <a:gd name="connsiteY167" fmla="*/ 704850 h 2044699"/>
                <a:gd name="connsiteX168" fmla="*/ 558801 w 1263650"/>
                <a:gd name="connsiteY168" fmla="*/ 708025 h 2044699"/>
                <a:gd name="connsiteX169" fmla="*/ 561976 w 1263650"/>
                <a:gd name="connsiteY169" fmla="*/ 708025 h 2044699"/>
                <a:gd name="connsiteX170" fmla="*/ 561976 w 1263650"/>
                <a:gd name="connsiteY170" fmla="*/ 711200 h 2044699"/>
                <a:gd name="connsiteX171" fmla="*/ 561976 w 1263650"/>
                <a:gd name="connsiteY171" fmla="*/ 714375 h 2044699"/>
                <a:gd name="connsiteX172" fmla="*/ 568326 w 1263650"/>
                <a:gd name="connsiteY172" fmla="*/ 720725 h 2044699"/>
                <a:gd name="connsiteX173" fmla="*/ 570231 w 1263650"/>
                <a:gd name="connsiteY173" fmla="*/ 723900 h 2044699"/>
                <a:gd name="connsiteX174" fmla="*/ 571501 w 1263650"/>
                <a:gd name="connsiteY174" fmla="*/ 726017 h 2044699"/>
                <a:gd name="connsiteX175" fmla="*/ 577851 w 1263650"/>
                <a:gd name="connsiteY175" fmla="*/ 736600 h 2044699"/>
                <a:gd name="connsiteX176" fmla="*/ 593726 w 1263650"/>
                <a:gd name="connsiteY176" fmla="*/ 755650 h 2044699"/>
                <a:gd name="connsiteX177" fmla="*/ 603251 w 1263650"/>
                <a:gd name="connsiteY177" fmla="*/ 771525 h 2044699"/>
                <a:gd name="connsiteX178" fmla="*/ 606426 w 1263650"/>
                <a:gd name="connsiteY178" fmla="*/ 771525 h 2044699"/>
                <a:gd name="connsiteX179" fmla="*/ 606426 w 1263650"/>
                <a:gd name="connsiteY179" fmla="*/ 774700 h 2044699"/>
                <a:gd name="connsiteX180" fmla="*/ 606425 w 1263650"/>
                <a:gd name="connsiteY180" fmla="*/ 774700 h 2044699"/>
                <a:gd name="connsiteX181" fmla="*/ 625475 w 1263650"/>
                <a:gd name="connsiteY181" fmla="*/ 803275 h 2044699"/>
                <a:gd name="connsiteX182" fmla="*/ 628650 w 1263650"/>
                <a:gd name="connsiteY182" fmla="*/ 806450 h 2044699"/>
                <a:gd name="connsiteX183" fmla="*/ 635000 w 1263650"/>
                <a:gd name="connsiteY183" fmla="*/ 812800 h 2044699"/>
                <a:gd name="connsiteX184" fmla="*/ 638175 w 1263650"/>
                <a:gd name="connsiteY184" fmla="*/ 819150 h 2044699"/>
                <a:gd name="connsiteX185" fmla="*/ 644525 w 1263650"/>
                <a:gd name="connsiteY185" fmla="*/ 828675 h 2044699"/>
                <a:gd name="connsiteX186" fmla="*/ 647700 w 1263650"/>
                <a:gd name="connsiteY186" fmla="*/ 831850 h 2044699"/>
                <a:gd name="connsiteX187" fmla="*/ 654050 w 1263650"/>
                <a:gd name="connsiteY187" fmla="*/ 841375 h 2044699"/>
                <a:gd name="connsiteX188" fmla="*/ 657225 w 1263650"/>
                <a:gd name="connsiteY188" fmla="*/ 841375 h 2044699"/>
                <a:gd name="connsiteX189" fmla="*/ 657225 w 1263650"/>
                <a:gd name="connsiteY189" fmla="*/ 847725 h 2044699"/>
                <a:gd name="connsiteX190" fmla="*/ 660400 w 1263650"/>
                <a:gd name="connsiteY190" fmla="*/ 850900 h 2044699"/>
                <a:gd name="connsiteX191" fmla="*/ 663575 w 1263650"/>
                <a:gd name="connsiteY191" fmla="*/ 854075 h 2044699"/>
                <a:gd name="connsiteX192" fmla="*/ 673100 w 1263650"/>
                <a:gd name="connsiteY192" fmla="*/ 866775 h 2044699"/>
                <a:gd name="connsiteX193" fmla="*/ 679450 w 1263650"/>
                <a:gd name="connsiteY193" fmla="*/ 876300 h 2044699"/>
                <a:gd name="connsiteX194" fmla="*/ 682625 w 1263650"/>
                <a:gd name="connsiteY194" fmla="*/ 879475 h 2044699"/>
                <a:gd name="connsiteX195" fmla="*/ 701675 w 1263650"/>
                <a:gd name="connsiteY195" fmla="*/ 908050 h 2044699"/>
                <a:gd name="connsiteX196" fmla="*/ 708025 w 1263650"/>
                <a:gd name="connsiteY196" fmla="*/ 914400 h 2044699"/>
                <a:gd name="connsiteX197" fmla="*/ 723900 w 1263650"/>
                <a:gd name="connsiteY197" fmla="*/ 936625 h 2044699"/>
                <a:gd name="connsiteX198" fmla="*/ 733425 w 1263650"/>
                <a:gd name="connsiteY198" fmla="*/ 949325 h 2044699"/>
                <a:gd name="connsiteX199" fmla="*/ 736600 w 1263650"/>
                <a:gd name="connsiteY199" fmla="*/ 952500 h 2044699"/>
                <a:gd name="connsiteX200" fmla="*/ 736600 w 1263650"/>
                <a:gd name="connsiteY200" fmla="*/ 955675 h 2044699"/>
                <a:gd name="connsiteX201" fmla="*/ 739775 w 1263650"/>
                <a:gd name="connsiteY201" fmla="*/ 958850 h 2044699"/>
                <a:gd name="connsiteX202" fmla="*/ 739775 w 1263650"/>
                <a:gd name="connsiteY202" fmla="*/ 962025 h 2044699"/>
                <a:gd name="connsiteX203" fmla="*/ 746125 w 1263650"/>
                <a:gd name="connsiteY203" fmla="*/ 971550 h 2044699"/>
                <a:gd name="connsiteX204" fmla="*/ 790575 w 1263650"/>
                <a:gd name="connsiteY204" fmla="*/ 1028700 h 2044699"/>
                <a:gd name="connsiteX205" fmla="*/ 806450 w 1263650"/>
                <a:gd name="connsiteY205" fmla="*/ 1050925 h 2044699"/>
                <a:gd name="connsiteX206" fmla="*/ 812800 w 1263650"/>
                <a:gd name="connsiteY206" fmla="*/ 1060450 h 2044699"/>
                <a:gd name="connsiteX207" fmla="*/ 822325 w 1263650"/>
                <a:gd name="connsiteY207" fmla="*/ 1073150 h 2044699"/>
                <a:gd name="connsiteX208" fmla="*/ 825500 w 1263650"/>
                <a:gd name="connsiteY208" fmla="*/ 1079500 h 2044699"/>
                <a:gd name="connsiteX209" fmla="*/ 841375 w 1263650"/>
                <a:gd name="connsiteY209" fmla="*/ 1104900 h 2044699"/>
                <a:gd name="connsiteX210" fmla="*/ 854075 w 1263650"/>
                <a:gd name="connsiteY210" fmla="*/ 1117600 h 2044699"/>
                <a:gd name="connsiteX211" fmla="*/ 860425 w 1263650"/>
                <a:gd name="connsiteY211" fmla="*/ 1130300 h 2044699"/>
                <a:gd name="connsiteX212" fmla="*/ 866775 w 1263650"/>
                <a:gd name="connsiteY212" fmla="*/ 1136650 h 2044699"/>
                <a:gd name="connsiteX213" fmla="*/ 869950 w 1263650"/>
                <a:gd name="connsiteY213" fmla="*/ 1143000 h 2044699"/>
                <a:gd name="connsiteX214" fmla="*/ 882650 w 1263650"/>
                <a:gd name="connsiteY214" fmla="*/ 1162050 h 2044699"/>
                <a:gd name="connsiteX215" fmla="*/ 892175 w 1263650"/>
                <a:gd name="connsiteY215" fmla="*/ 1168400 h 2044699"/>
                <a:gd name="connsiteX216" fmla="*/ 892175 w 1263650"/>
                <a:gd name="connsiteY216" fmla="*/ 1171575 h 2044699"/>
                <a:gd name="connsiteX217" fmla="*/ 895350 w 1263650"/>
                <a:gd name="connsiteY217" fmla="*/ 1174750 h 2044699"/>
                <a:gd name="connsiteX218" fmla="*/ 904875 w 1263650"/>
                <a:gd name="connsiteY218" fmla="*/ 1190625 h 2044699"/>
                <a:gd name="connsiteX219" fmla="*/ 908050 w 1263650"/>
                <a:gd name="connsiteY219" fmla="*/ 1193800 h 2044699"/>
                <a:gd name="connsiteX220" fmla="*/ 933450 w 1263650"/>
                <a:gd name="connsiteY220" fmla="*/ 1228725 h 2044699"/>
                <a:gd name="connsiteX221" fmla="*/ 933450 w 1263650"/>
                <a:gd name="connsiteY221" fmla="*/ 1231900 h 2044699"/>
                <a:gd name="connsiteX222" fmla="*/ 958850 w 1263650"/>
                <a:gd name="connsiteY222" fmla="*/ 1263650 h 2044699"/>
                <a:gd name="connsiteX223" fmla="*/ 977900 w 1263650"/>
                <a:gd name="connsiteY223" fmla="*/ 1292225 h 2044699"/>
                <a:gd name="connsiteX224" fmla="*/ 1005680 w 1263650"/>
                <a:gd name="connsiteY224" fmla="*/ 1331117 h 2044699"/>
                <a:gd name="connsiteX225" fmla="*/ 1006478 w 1263650"/>
                <a:gd name="connsiteY225" fmla="*/ 1331117 h 2044699"/>
                <a:gd name="connsiteX226" fmla="*/ 1006478 w 1263650"/>
                <a:gd name="connsiteY226" fmla="*/ 1332234 h 2044699"/>
                <a:gd name="connsiteX227" fmla="*/ 1009650 w 1263650"/>
                <a:gd name="connsiteY227" fmla="*/ 1336675 h 2044699"/>
                <a:gd name="connsiteX228" fmla="*/ 1025525 w 1263650"/>
                <a:gd name="connsiteY228" fmla="*/ 1355725 h 2044699"/>
                <a:gd name="connsiteX229" fmla="*/ 1025525 w 1263650"/>
                <a:gd name="connsiteY229" fmla="*/ 1358900 h 2044699"/>
                <a:gd name="connsiteX230" fmla="*/ 1031875 w 1263650"/>
                <a:gd name="connsiteY230" fmla="*/ 1365250 h 2044699"/>
                <a:gd name="connsiteX231" fmla="*/ 1035050 w 1263650"/>
                <a:gd name="connsiteY231" fmla="*/ 1374775 h 2044699"/>
                <a:gd name="connsiteX232" fmla="*/ 1038225 w 1263650"/>
                <a:gd name="connsiteY232" fmla="*/ 1374775 h 2044699"/>
                <a:gd name="connsiteX233" fmla="*/ 1041400 w 1263650"/>
                <a:gd name="connsiteY233" fmla="*/ 1377950 h 2044699"/>
                <a:gd name="connsiteX234" fmla="*/ 1044575 w 1263650"/>
                <a:gd name="connsiteY234" fmla="*/ 1384300 h 2044699"/>
                <a:gd name="connsiteX235" fmla="*/ 1047750 w 1263650"/>
                <a:gd name="connsiteY235" fmla="*/ 1387475 h 2044699"/>
                <a:gd name="connsiteX236" fmla="*/ 1047750 w 1263650"/>
                <a:gd name="connsiteY236" fmla="*/ 1390650 h 2044699"/>
                <a:gd name="connsiteX237" fmla="*/ 1050925 w 1263650"/>
                <a:gd name="connsiteY237" fmla="*/ 1393825 h 2044699"/>
                <a:gd name="connsiteX238" fmla="*/ 1054100 w 1263650"/>
                <a:gd name="connsiteY238" fmla="*/ 1397000 h 2044699"/>
                <a:gd name="connsiteX239" fmla="*/ 1057275 w 1263650"/>
                <a:gd name="connsiteY239" fmla="*/ 1403350 h 2044699"/>
                <a:gd name="connsiteX240" fmla="*/ 1073150 w 1263650"/>
                <a:gd name="connsiteY240" fmla="*/ 1425575 h 2044699"/>
                <a:gd name="connsiteX241" fmla="*/ 1079500 w 1263650"/>
                <a:gd name="connsiteY241" fmla="*/ 1431925 h 2044699"/>
                <a:gd name="connsiteX242" fmla="*/ 1079500 w 1263650"/>
                <a:gd name="connsiteY242" fmla="*/ 1431924 h 2044699"/>
                <a:gd name="connsiteX243" fmla="*/ 1092200 w 1263650"/>
                <a:gd name="connsiteY243" fmla="*/ 1450974 h 2044699"/>
                <a:gd name="connsiteX244" fmla="*/ 1098550 w 1263650"/>
                <a:gd name="connsiteY244" fmla="*/ 1457324 h 2044699"/>
                <a:gd name="connsiteX245" fmla="*/ 1098550 w 1263650"/>
                <a:gd name="connsiteY245" fmla="*/ 1460499 h 2044699"/>
                <a:gd name="connsiteX246" fmla="*/ 1114425 w 1263650"/>
                <a:gd name="connsiteY246" fmla="*/ 1479549 h 2044699"/>
                <a:gd name="connsiteX247" fmla="*/ 1133475 w 1263650"/>
                <a:gd name="connsiteY247" fmla="*/ 1508124 h 2044699"/>
                <a:gd name="connsiteX248" fmla="*/ 1149350 w 1263650"/>
                <a:gd name="connsiteY248" fmla="*/ 1530349 h 2044699"/>
                <a:gd name="connsiteX249" fmla="*/ 1155700 w 1263650"/>
                <a:gd name="connsiteY249" fmla="*/ 1539874 h 2044699"/>
                <a:gd name="connsiteX250" fmla="*/ 1171575 w 1263650"/>
                <a:gd name="connsiteY250" fmla="*/ 1562099 h 2044699"/>
                <a:gd name="connsiteX251" fmla="*/ 1177925 w 1263650"/>
                <a:gd name="connsiteY251" fmla="*/ 1571624 h 2044699"/>
                <a:gd name="connsiteX252" fmla="*/ 1181100 w 1263650"/>
                <a:gd name="connsiteY252" fmla="*/ 1574799 h 2044699"/>
                <a:gd name="connsiteX253" fmla="*/ 1187450 w 1263650"/>
                <a:gd name="connsiteY253" fmla="*/ 1584324 h 2044699"/>
                <a:gd name="connsiteX254" fmla="*/ 1206500 w 1263650"/>
                <a:gd name="connsiteY254" fmla="*/ 1609724 h 2044699"/>
                <a:gd name="connsiteX255" fmla="*/ 1206500 w 1263650"/>
                <a:gd name="connsiteY255" fmla="*/ 1612899 h 2044699"/>
                <a:gd name="connsiteX256" fmla="*/ 1209675 w 1263650"/>
                <a:gd name="connsiteY256" fmla="*/ 1612899 h 2044699"/>
                <a:gd name="connsiteX257" fmla="*/ 1209675 w 1263650"/>
                <a:gd name="connsiteY257" fmla="*/ 1616074 h 2044699"/>
                <a:gd name="connsiteX258" fmla="*/ 1206500 w 1263650"/>
                <a:gd name="connsiteY258" fmla="*/ 1625599 h 2044699"/>
                <a:gd name="connsiteX259" fmla="*/ 1206500 w 1263650"/>
                <a:gd name="connsiteY259" fmla="*/ 1628774 h 2044699"/>
                <a:gd name="connsiteX260" fmla="*/ 1206500 w 1263650"/>
                <a:gd name="connsiteY260" fmla="*/ 1631949 h 2044699"/>
                <a:gd name="connsiteX261" fmla="*/ 1203325 w 1263650"/>
                <a:gd name="connsiteY261" fmla="*/ 1635124 h 2044699"/>
                <a:gd name="connsiteX262" fmla="*/ 1203325 w 1263650"/>
                <a:gd name="connsiteY262" fmla="*/ 1638299 h 2044699"/>
                <a:gd name="connsiteX263" fmla="*/ 1212850 w 1263650"/>
                <a:gd name="connsiteY263" fmla="*/ 1657349 h 2044699"/>
                <a:gd name="connsiteX264" fmla="*/ 1212850 w 1263650"/>
                <a:gd name="connsiteY264" fmla="*/ 1660524 h 2044699"/>
                <a:gd name="connsiteX265" fmla="*/ 1219200 w 1263650"/>
                <a:gd name="connsiteY265" fmla="*/ 1666874 h 2044699"/>
                <a:gd name="connsiteX266" fmla="*/ 1222375 w 1263650"/>
                <a:gd name="connsiteY266" fmla="*/ 1670049 h 2044699"/>
                <a:gd name="connsiteX267" fmla="*/ 1225550 w 1263650"/>
                <a:gd name="connsiteY267" fmla="*/ 1670049 h 2044699"/>
                <a:gd name="connsiteX268" fmla="*/ 1225550 w 1263650"/>
                <a:gd name="connsiteY268" fmla="*/ 1673224 h 2044699"/>
                <a:gd name="connsiteX269" fmla="*/ 1225550 w 1263650"/>
                <a:gd name="connsiteY269" fmla="*/ 1679574 h 2044699"/>
                <a:gd name="connsiteX270" fmla="*/ 1225550 w 1263650"/>
                <a:gd name="connsiteY270" fmla="*/ 1682749 h 2044699"/>
                <a:gd name="connsiteX271" fmla="*/ 1228725 w 1263650"/>
                <a:gd name="connsiteY271" fmla="*/ 1695449 h 2044699"/>
                <a:gd name="connsiteX272" fmla="*/ 1231900 w 1263650"/>
                <a:gd name="connsiteY272" fmla="*/ 1708149 h 2044699"/>
                <a:gd name="connsiteX273" fmla="*/ 1231900 w 1263650"/>
                <a:gd name="connsiteY273" fmla="*/ 1714499 h 2044699"/>
                <a:gd name="connsiteX274" fmla="*/ 1231900 w 1263650"/>
                <a:gd name="connsiteY274" fmla="*/ 1717674 h 2044699"/>
                <a:gd name="connsiteX275" fmla="*/ 1228725 w 1263650"/>
                <a:gd name="connsiteY275" fmla="*/ 1720849 h 2044699"/>
                <a:gd name="connsiteX276" fmla="*/ 1231900 w 1263650"/>
                <a:gd name="connsiteY276" fmla="*/ 1724024 h 2044699"/>
                <a:gd name="connsiteX277" fmla="*/ 1238250 w 1263650"/>
                <a:gd name="connsiteY277" fmla="*/ 1724024 h 2044699"/>
                <a:gd name="connsiteX278" fmla="*/ 1257300 w 1263650"/>
                <a:gd name="connsiteY278" fmla="*/ 1746249 h 2044699"/>
                <a:gd name="connsiteX279" fmla="*/ 1260475 w 1263650"/>
                <a:gd name="connsiteY279" fmla="*/ 1749424 h 2044699"/>
                <a:gd name="connsiteX280" fmla="*/ 1263650 w 1263650"/>
                <a:gd name="connsiteY280" fmla="*/ 1755774 h 2044699"/>
                <a:gd name="connsiteX281" fmla="*/ 1263650 w 1263650"/>
                <a:gd name="connsiteY281" fmla="*/ 1762124 h 2044699"/>
                <a:gd name="connsiteX282" fmla="*/ 1254125 w 1263650"/>
                <a:gd name="connsiteY282" fmla="*/ 1768474 h 2044699"/>
                <a:gd name="connsiteX283" fmla="*/ 1247775 w 1263650"/>
                <a:gd name="connsiteY283" fmla="*/ 1774824 h 2044699"/>
                <a:gd name="connsiteX284" fmla="*/ 1247775 w 1263650"/>
                <a:gd name="connsiteY284" fmla="*/ 1777999 h 2044699"/>
                <a:gd name="connsiteX285" fmla="*/ 1244600 w 1263650"/>
                <a:gd name="connsiteY285" fmla="*/ 1777999 h 2044699"/>
                <a:gd name="connsiteX286" fmla="*/ 1241425 w 1263650"/>
                <a:gd name="connsiteY286" fmla="*/ 1777999 h 2044699"/>
                <a:gd name="connsiteX287" fmla="*/ 1228725 w 1263650"/>
                <a:gd name="connsiteY287" fmla="*/ 1784349 h 2044699"/>
                <a:gd name="connsiteX288" fmla="*/ 1222375 w 1263650"/>
                <a:gd name="connsiteY288" fmla="*/ 1787524 h 2044699"/>
                <a:gd name="connsiteX289" fmla="*/ 1216025 w 1263650"/>
                <a:gd name="connsiteY289" fmla="*/ 1787524 h 2044699"/>
                <a:gd name="connsiteX290" fmla="*/ 1212850 w 1263650"/>
                <a:gd name="connsiteY290" fmla="*/ 1787524 h 2044699"/>
                <a:gd name="connsiteX291" fmla="*/ 1212850 w 1263650"/>
                <a:gd name="connsiteY291" fmla="*/ 1790699 h 2044699"/>
                <a:gd name="connsiteX292" fmla="*/ 1209675 w 1263650"/>
                <a:gd name="connsiteY292" fmla="*/ 1790699 h 2044699"/>
                <a:gd name="connsiteX293" fmla="*/ 1209675 w 1263650"/>
                <a:gd name="connsiteY293" fmla="*/ 1793874 h 2044699"/>
                <a:gd name="connsiteX294" fmla="*/ 1209675 w 1263650"/>
                <a:gd name="connsiteY294" fmla="*/ 1797049 h 2044699"/>
                <a:gd name="connsiteX295" fmla="*/ 1206500 w 1263650"/>
                <a:gd name="connsiteY295" fmla="*/ 1806574 h 2044699"/>
                <a:gd name="connsiteX296" fmla="*/ 1200150 w 1263650"/>
                <a:gd name="connsiteY296" fmla="*/ 1809749 h 2044699"/>
                <a:gd name="connsiteX297" fmla="*/ 1193800 w 1263650"/>
                <a:gd name="connsiteY297" fmla="*/ 1812924 h 2044699"/>
                <a:gd name="connsiteX298" fmla="*/ 1190625 w 1263650"/>
                <a:gd name="connsiteY298" fmla="*/ 1819274 h 2044699"/>
                <a:gd name="connsiteX299" fmla="*/ 1193800 w 1263650"/>
                <a:gd name="connsiteY299" fmla="*/ 1819274 h 2044699"/>
                <a:gd name="connsiteX300" fmla="*/ 1193800 w 1263650"/>
                <a:gd name="connsiteY300" fmla="*/ 1822449 h 2044699"/>
                <a:gd name="connsiteX301" fmla="*/ 1193800 w 1263650"/>
                <a:gd name="connsiteY301" fmla="*/ 1831974 h 2044699"/>
                <a:gd name="connsiteX302" fmla="*/ 1190625 w 1263650"/>
                <a:gd name="connsiteY302" fmla="*/ 1831974 h 2044699"/>
                <a:gd name="connsiteX303" fmla="*/ 1190625 w 1263650"/>
                <a:gd name="connsiteY303" fmla="*/ 1835149 h 2044699"/>
                <a:gd name="connsiteX304" fmla="*/ 1187450 w 1263650"/>
                <a:gd name="connsiteY304" fmla="*/ 1841499 h 2044699"/>
                <a:gd name="connsiteX305" fmla="*/ 1190625 w 1263650"/>
                <a:gd name="connsiteY305" fmla="*/ 1847849 h 2044699"/>
                <a:gd name="connsiteX306" fmla="*/ 1190625 w 1263650"/>
                <a:gd name="connsiteY306" fmla="*/ 1860549 h 2044699"/>
                <a:gd name="connsiteX307" fmla="*/ 1190625 w 1263650"/>
                <a:gd name="connsiteY307" fmla="*/ 1863724 h 2044699"/>
                <a:gd name="connsiteX308" fmla="*/ 1187450 w 1263650"/>
                <a:gd name="connsiteY308" fmla="*/ 1863724 h 2044699"/>
                <a:gd name="connsiteX309" fmla="*/ 1184275 w 1263650"/>
                <a:gd name="connsiteY309" fmla="*/ 1863724 h 2044699"/>
                <a:gd name="connsiteX310" fmla="*/ 1184275 w 1263650"/>
                <a:gd name="connsiteY310" fmla="*/ 1866899 h 2044699"/>
                <a:gd name="connsiteX311" fmla="*/ 1184275 w 1263650"/>
                <a:gd name="connsiteY311" fmla="*/ 1870074 h 2044699"/>
                <a:gd name="connsiteX312" fmla="*/ 1181100 w 1263650"/>
                <a:gd name="connsiteY312" fmla="*/ 1879599 h 2044699"/>
                <a:gd name="connsiteX313" fmla="*/ 1181100 w 1263650"/>
                <a:gd name="connsiteY313" fmla="*/ 1885949 h 2044699"/>
                <a:gd name="connsiteX314" fmla="*/ 1174750 w 1263650"/>
                <a:gd name="connsiteY314" fmla="*/ 1892299 h 2044699"/>
                <a:gd name="connsiteX315" fmla="*/ 1168400 w 1263650"/>
                <a:gd name="connsiteY315" fmla="*/ 1898649 h 2044699"/>
                <a:gd name="connsiteX316" fmla="*/ 1162050 w 1263650"/>
                <a:gd name="connsiteY316" fmla="*/ 1904999 h 2044699"/>
                <a:gd name="connsiteX317" fmla="*/ 1162050 w 1263650"/>
                <a:gd name="connsiteY317" fmla="*/ 1908174 h 2044699"/>
                <a:gd name="connsiteX318" fmla="*/ 1162050 w 1263650"/>
                <a:gd name="connsiteY318" fmla="*/ 1911349 h 2044699"/>
                <a:gd name="connsiteX319" fmla="*/ 1158875 w 1263650"/>
                <a:gd name="connsiteY319" fmla="*/ 1911349 h 2044699"/>
                <a:gd name="connsiteX320" fmla="*/ 1158875 w 1263650"/>
                <a:gd name="connsiteY320" fmla="*/ 1914524 h 2044699"/>
                <a:gd name="connsiteX321" fmla="*/ 1155700 w 1263650"/>
                <a:gd name="connsiteY321" fmla="*/ 1914524 h 2044699"/>
                <a:gd name="connsiteX322" fmla="*/ 1155700 w 1263650"/>
                <a:gd name="connsiteY322" fmla="*/ 1911349 h 2044699"/>
                <a:gd name="connsiteX323" fmla="*/ 1146175 w 1263650"/>
                <a:gd name="connsiteY323" fmla="*/ 1917699 h 2044699"/>
                <a:gd name="connsiteX324" fmla="*/ 1146175 w 1263650"/>
                <a:gd name="connsiteY324" fmla="*/ 1927224 h 2044699"/>
                <a:gd name="connsiteX325" fmla="*/ 1149350 w 1263650"/>
                <a:gd name="connsiteY325" fmla="*/ 1943099 h 2044699"/>
                <a:gd name="connsiteX326" fmla="*/ 1146175 w 1263650"/>
                <a:gd name="connsiteY326" fmla="*/ 1949449 h 2044699"/>
                <a:gd name="connsiteX327" fmla="*/ 1146175 w 1263650"/>
                <a:gd name="connsiteY327" fmla="*/ 1955799 h 2044699"/>
                <a:gd name="connsiteX328" fmla="*/ 1146175 w 1263650"/>
                <a:gd name="connsiteY328" fmla="*/ 1958974 h 2044699"/>
                <a:gd name="connsiteX329" fmla="*/ 1146175 w 1263650"/>
                <a:gd name="connsiteY329" fmla="*/ 1962149 h 2044699"/>
                <a:gd name="connsiteX330" fmla="*/ 1143000 w 1263650"/>
                <a:gd name="connsiteY330" fmla="*/ 1965324 h 2044699"/>
                <a:gd name="connsiteX331" fmla="*/ 1139825 w 1263650"/>
                <a:gd name="connsiteY331" fmla="*/ 1968499 h 2044699"/>
                <a:gd name="connsiteX332" fmla="*/ 1139825 w 1263650"/>
                <a:gd name="connsiteY332" fmla="*/ 1971674 h 2044699"/>
                <a:gd name="connsiteX333" fmla="*/ 1136650 w 1263650"/>
                <a:gd name="connsiteY333" fmla="*/ 1971674 h 2044699"/>
                <a:gd name="connsiteX334" fmla="*/ 1139825 w 1263650"/>
                <a:gd name="connsiteY334" fmla="*/ 1974849 h 2044699"/>
                <a:gd name="connsiteX335" fmla="*/ 1143000 w 1263650"/>
                <a:gd name="connsiteY335" fmla="*/ 1981199 h 2044699"/>
                <a:gd name="connsiteX336" fmla="*/ 1143000 w 1263650"/>
                <a:gd name="connsiteY336" fmla="*/ 1984374 h 2044699"/>
                <a:gd name="connsiteX337" fmla="*/ 1149350 w 1263650"/>
                <a:gd name="connsiteY337" fmla="*/ 1987549 h 2044699"/>
                <a:gd name="connsiteX338" fmla="*/ 1152525 w 1263650"/>
                <a:gd name="connsiteY338" fmla="*/ 1987549 h 2044699"/>
                <a:gd name="connsiteX339" fmla="*/ 1155700 w 1263650"/>
                <a:gd name="connsiteY339" fmla="*/ 1987549 h 2044699"/>
                <a:gd name="connsiteX340" fmla="*/ 1158875 w 1263650"/>
                <a:gd name="connsiteY340" fmla="*/ 1987549 h 2044699"/>
                <a:gd name="connsiteX341" fmla="*/ 1162050 w 1263650"/>
                <a:gd name="connsiteY341" fmla="*/ 1987549 h 2044699"/>
                <a:gd name="connsiteX342" fmla="*/ 1165225 w 1263650"/>
                <a:gd name="connsiteY342" fmla="*/ 1987549 h 2044699"/>
                <a:gd name="connsiteX343" fmla="*/ 1165225 w 1263650"/>
                <a:gd name="connsiteY343" fmla="*/ 1990724 h 2044699"/>
                <a:gd name="connsiteX344" fmla="*/ 1171575 w 1263650"/>
                <a:gd name="connsiteY344" fmla="*/ 2000249 h 2044699"/>
                <a:gd name="connsiteX345" fmla="*/ 1171575 w 1263650"/>
                <a:gd name="connsiteY345" fmla="*/ 2003424 h 2044699"/>
                <a:gd name="connsiteX346" fmla="*/ 1171575 w 1263650"/>
                <a:gd name="connsiteY346" fmla="*/ 2012949 h 2044699"/>
                <a:gd name="connsiteX347" fmla="*/ 1171575 w 1263650"/>
                <a:gd name="connsiteY347" fmla="*/ 2016124 h 2044699"/>
                <a:gd name="connsiteX348" fmla="*/ 1171575 w 1263650"/>
                <a:gd name="connsiteY348" fmla="*/ 2019299 h 2044699"/>
                <a:gd name="connsiteX349" fmla="*/ 1168400 w 1263650"/>
                <a:gd name="connsiteY349" fmla="*/ 2025649 h 2044699"/>
                <a:gd name="connsiteX350" fmla="*/ 1165225 w 1263650"/>
                <a:gd name="connsiteY350" fmla="*/ 2028824 h 2044699"/>
                <a:gd name="connsiteX351" fmla="*/ 1155700 w 1263650"/>
                <a:gd name="connsiteY351" fmla="*/ 2038349 h 2044699"/>
                <a:gd name="connsiteX352" fmla="*/ 1155700 w 1263650"/>
                <a:gd name="connsiteY352" fmla="*/ 2041524 h 2044699"/>
                <a:gd name="connsiteX353" fmla="*/ 1146175 w 1263650"/>
                <a:gd name="connsiteY353" fmla="*/ 2044699 h 2044699"/>
                <a:gd name="connsiteX354" fmla="*/ 1139825 w 1263650"/>
                <a:gd name="connsiteY354" fmla="*/ 2044699 h 2044699"/>
                <a:gd name="connsiteX355" fmla="*/ 1133475 w 1263650"/>
                <a:gd name="connsiteY355" fmla="*/ 2041524 h 2044699"/>
                <a:gd name="connsiteX356" fmla="*/ 1130300 w 1263650"/>
                <a:gd name="connsiteY356" fmla="*/ 2041524 h 2044699"/>
                <a:gd name="connsiteX357" fmla="*/ 1130300 w 1263650"/>
                <a:gd name="connsiteY357" fmla="*/ 2038349 h 2044699"/>
                <a:gd name="connsiteX358" fmla="*/ 1127125 w 1263650"/>
                <a:gd name="connsiteY358" fmla="*/ 2038349 h 2044699"/>
                <a:gd name="connsiteX359" fmla="*/ 1127125 w 1263650"/>
                <a:gd name="connsiteY359" fmla="*/ 2041524 h 2044699"/>
                <a:gd name="connsiteX360" fmla="*/ 1123950 w 1263650"/>
                <a:gd name="connsiteY360" fmla="*/ 2041524 h 2044699"/>
                <a:gd name="connsiteX361" fmla="*/ 901700 w 1263650"/>
                <a:gd name="connsiteY361" fmla="*/ 2022474 h 2044699"/>
                <a:gd name="connsiteX362" fmla="*/ 739775 w 1263650"/>
                <a:gd name="connsiteY362" fmla="*/ 2009774 h 2044699"/>
                <a:gd name="connsiteX363" fmla="*/ 736600 w 1263650"/>
                <a:gd name="connsiteY363" fmla="*/ 1990724 h 2044699"/>
                <a:gd name="connsiteX364" fmla="*/ 733425 w 1263650"/>
                <a:gd name="connsiteY364" fmla="*/ 1981199 h 2044699"/>
                <a:gd name="connsiteX365" fmla="*/ 730250 w 1263650"/>
                <a:gd name="connsiteY365" fmla="*/ 1981199 h 2044699"/>
                <a:gd name="connsiteX366" fmla="*/ 730250 w 1263650"/>
                <a:gd name="connsiteY366" fmla="*/ 1978024 h 2044699"/>
                <a:gd name="connsiteX367" fmla="*/ 733425 w 1263650"/>
                <a:gd name="connsiteY367" fmla="*/ 1974849 h 2044699"/>
                <a:gd name="connsiteX368" fmla="*/ 736600 w 1263650"/>
                <a:gd name="connsiteY368" fmla="*/ 1974849 h 2044699"/>
                <a:gd name="connsiteX369" fmla="*/ 736600 w 1263650"/>
                <a:gd name="connsiteY369" fmla="*/ 1978024 h 2044699"/>
                <a:gd name="connsiteX370" fmla="*/ 736600 w 1263650"/>
                <a:gd name="connsiteY370" fmla="*/ 1981199 h 2044699"/>
                <a:gd name="connsiteX371" fmla="*/ 739775 w 1263650"/>
                <a:gd name="connsiteY371" fmla="*/ 1990724 h 2044699"/>
                <a:gd name="connsiteX372" fmla="*/ 742950 w 1263650"/>
                <a:gd name="connsiteY372" fmla="*/ 1993899 h 2044699"/>
                <a:gd name="connsiteX373" fmla="*/ 742950 w 1263650"/>
                <a:gd name="connsiteY373" fmla="*/ 2000249 h 2044699"/>
                <a:gd name="connsiteX374" fmla="*/ 746125 w 1263650"/>
                <a:gd name="connsiteY374" fmla="*/ 2000249 h 2044699"/>
                <a:gd name="connsiteX375" fmla="*/ 746125 w 1263650"/>
                <a:gd name="connsiteY375" fmla="*/ 1997074 h 2044699"/>
                <a:gd name="connsiteX376" fmla="*/ 746125 w 1263650"/>
                <a:gd name="connsiteY376" fmla="*/ 1987549 h 2044699"/>
                <a:gd name="connsiteX377" fmla="*/ 746125 w 1263650"/>
                <a:gd name="connsiteY377" fmla="*/ 1984374 h 2044699"/>
                <a:gd name="connsiteX378" fmla="*/ 746125 w 1263650"/>
                <a:gd name="connsiteY378" fmla="*/ 1981199 h 2044699"/>
                <a:gd name="connsiteX379" fmla="*/ 742950 w 1263650"/>
                <a:gd name="connsiteY379" fmla="*/ 1974849 h 2044699"/>
                <a:gd name="connsiteX380" fmla="*/ 739775 w 1263650"/>
                <a:gd name="connsiteY380" fmla="*/ 1971674 h 2044699"/>
                <a:gd name="connsiteX381" fmla="*/ 736600 w 1263650"/>
                <a:gd name="connsiteY381" fmla="*/ 1968499 h 2044699"/>
                <a:gd name="connsiteX382" fmla="*/ 733425 w 1263650"/>
                <a:gd name="connsiteY382" fmla="*/ 1971674 h 2044699"/>
                <a:gd name="connsiteX383" fmla="*/ 730250 w 1263650"/>
                <a:gd name="connsiteY383" fmla="*/ 1971674 h 2044699"/>
                <a:gd name="connsiteX384" fmla="*/ 730250 w 1263650"/>
                <a:gd name="connsiteY384" fmla="*/ 1974849 h 2044699"/>
                <a:gd name="connsiteX385" fmla="*/ 727075 w 1263650"/>
                <a:gd name="connsiteY385" fmla="*/ 1974849 h 2044699"/>
                <a:gd name="connsiteX386" fmla="*/ 723900 w 1263650"/>
                <a:gd name="connsiteY386" fmla="*/ 1971674 h 2044699"/>
                <a:gd name="connsiteX387" fmla="*/ 727075 w 1263650"/>
                <a:gd name="connsiteY387" fmla="*/ 1968499 h 2044699"/>
                <a:gd name="connsiteX388" fmla="*/ 727075 w 1263650"/>
                <a:gd name="connsiteY388" fmla="*/ 1965324 h 2044699"/>
                <a:gd name="connsiteX389" fmla="*/ 730250 w 1263650"/>
                <a:gd name="connsiteY389" fmla="*/ 1965324 h 2044699"/>
                <a:gd name="connsiteX390" fmla="*/ 730250 w 1263650"/>
                <a:gd name="connsiteY390" fmla="*/ 1962149 h 2044699"/>
                <a:gd name="connsiteX391" fmla="*/ 733425 w 1263650"/>
                <a:gd name="connsiteY391" fmla="*/ 1962149 h 2044699"/>
                <a:gd name="connsiteX392" fmla="*/ 733425 w 1263650"/>
                <a:gd name="connsiteY392" fmla="*/ 1958974 h 2044699"/>
                <a:gd name="connsiteX393" fmla="*/ 730250 w 1263650"/>
                <a:gd name="connsiteY393" fmla="*/ 1955799 h 2044699"/>
                <a:gd name="connsiteX394" fmla="*/ 730250 w 1263650"/>
                <a:gd name="connsiteY394" fmla="*/ 1958974 h 2044699"/>
                <a:gd name="connsiteX395" fmla="*/ 730250 w 1263650"/>
                <a:gd name="connsiteY395" fmla="*/ 1962149 h 2044699"/>
                <a:gd name="connsiteX396" fmla="*/ 727075 w 1263650"/>
                <a:gd name="connsiteY396" fmla="*/ 1962149 h 2044699"/>
                <a:gd name="connsiteX397" fmla="*/ 727075 w 1263650"/>
                <a:gd name="connsiteY397" fmla="*/ 1958974 h 2044699"/>
                <a:gd name="connsiteX398" fmla="*/ 723900 w 1263650"/>
                <a:gd name="connsiteY398" fmla="*/ 1955799 h 2044699"/>
                <a:gd name="connsiteX399" fmla="*/ 723900 w 1263650"/>
                <a:gd name="connsiteY399" fmla="*/ 1949449 h 2044699"/>
                <a:gd name="connsiteX400" fmla="*/ 723900 w 1263650"/>
                <a:gd name="connsiteY400" fmla="*/ 1946274 h 2044699"/>
                <a:gd name="connsiteX401" fmla="*/ 733425 w 1263650"/>
                <a:gd name="connsiteY401" fmla="*/ 1943099 h 2044699"/>
                <a:gd name="connsiteX402" fmla="*/ 733425 w 1263650"/>
                <a:gd name="connsiteY402" fmla="*/ 1917699 h 2044699"/>
                <a:gd name="connsiteX403" fmla="*/ 727075 w 1263650"/>
                <a:gd name="connsiteY403" fmla="*/ 1895474 h 2044699"/>
                <a:gd name="connsiteX404" fmla="*/ 720725 w 1263650"/>
                <a:gd name="connsiteY404" fmla="*/ 1870074 h 2044699"/>
                <a:gd name="connsiteX405" fmla="*/ 698500 w 1263650"/>
                <a:gd name="connsiteY405" fmla="*/ 1831974 h 2044699"/>
                <a:gd name="connsiteX406" fmla="*/ 695325 w 1263650"/>
                <a:gd name="connsiteY406" fmla="*/ 1828799 h 2044699"/>
                <a:gd name="connsiteX407" fmla="*/ 682625 w 1263650"/>
                <a:gd name="connsiteY407" fmla="*/ 1816099 h 2044699"/>
                <a:gd name="connsiteX408" fmla="*/ 673100 w 1263650"/>
                <a:gd name="connsiteY408" fmla="*/ 1800224 h 2044699"/>
                <a:gd name="connsiteX409" fmla="*/ 660400 w 1263650"/>
                <a:gd name="connsiteY409" fmla="*/ 1787524 h 2044699"/>
                <a:gd name="connsiteX410" fmla="*/ 660400 w 1263650"/>
                <a:gd name="connsiteY410" fmla="*/ 1784349 h 2044699"/>
                <a:gd name="connsiteX411" fmla="*/ 657225 w 1263650"/>
                <a:gd name="connsiteY411" fmla="*/ 1784349 h 2044699"/>
                <a:gd name="connsiteX412" fmla="*/ 654050 w 1263650"/>
                <a:gd name="connsiteY412" fmla="*/ 1781174 h 2044699"/>
                <a:gd name="connsiteX413" fmla="*/ 654050 w 1263650"/>
                <a:gd name="connsiteY413" fmla="*/ 1784349 h 2044699"/>
                <a:gd name="connsiteX414" fmla="*/ 641350 w 1263650"/>
                <a:gd name="connsiteY414" fmla="*/ 1771649 h 2044699"/>
                <a:gd name="connsiteX415" fmla="*/ 635000 w 1263650"/>
                <a:gd name="connsiteY415" fmla="*/ 1758949 h 2044699"/>
                <a:gd name="connsiteX416" fmla="*/ 628650 w 1263650"/>
                <a:gd name="connsiteY416" fmla="*/ 1752599 h 2044699"/>
                <a:gd name="connsiteX417" fmla="*/ 622300 w 1263650"/>
                <a:gd name="connsiteY417" fmla="*/ 1746249 h 2044699"/>
                <a:gd name="connsiteX418" fmla="*/ 615950 w 1263650"/>
                <a:gd name="connsiteY418" fmla="*/ 1749424 h 2044699"/>
                <a:gd name="connsiteX419" fmla="*/ 615950 w 1263650"/>
                <a:gd name="connsiteY419" fmla="*/ 1746249 h 2044699"/>
                <a:gd name="connsiteX420" fmla="*/ 615950 w 1263650"/>
                <a:gd name="connsiteY420" fmla="*/ 1743074 h 2044699"/>
                <a:gd name="connsiteX421" fmla="*/ 612775 w 1263650"/>
                <a:gd name="connsiteY421" fmla="*/ 1743074 h 2044699"/>
                <a:gd name="connsiteX422" fmla="*/ 609600 w 1263650"/>
                <a:gd name="connsiteY422" fmla="*/ 1743074 h 2044699"/>
                <a:gd name="connsiteX423" fmla="*/ 606425 w 1263650"/>
                <a:gd name="connsiteY423" fmla="*/ 1743074 h 2044699"/>
                <a:gd name="connsiteX424" fmla="*/ 606425 w 1263650"/>
                <a:gd name="connsiteY424" fmla="*/ 1746249 h 2044699"/>
                <a:gd name="connsiteX425" fmla="*/ 603250 w 1263650"/>
                <a:gd name="connsiteY425" fmla="*/ 1752599 h 2044699"/>
                <a:gd name="connsiteX426" fmla="*/ 603250 w 1263650"/>
                <a:gd name="connsiteY426" fmla="*/ 1755774 h 2044699"/>
                <a:gd name="connsiteX427" fmla="*/ 600075 w 1263650"/>
                <a:gd name="connsiteY427" fmla="*/ 1755774 h 2044699"/>
                <a:gd name="connsiteX428" fmla="*/ 593725 w 1263650"/>
                <a:gd name="connsiteY428" fmla="*/ 1749424 h 2044699"/>
                <a:gd name="connsiteX429" fmla="*/ 593725 w 1263650"/>
                <a:gd name="connsiteY429" fmla="*/ 1746249 h 2044699"/>
                <a:gd name="connsiteX430" fmla="*/ 584200 w 1263650"/>
                <a:gd name="connsiteY430" fmla="*/ 1743074 h 2044699"/>
                <a:gd name="connsiteX431" fmla="*/ 581025 w 1263650"/>
                <a:gd name="connsiteY431" fmla="*/ 1739899 h 2044699"/>
                <a:gd name="connsiteX432" fmla="*/ 581025 w 1263650"/>
                <a:gd name="connsiteY432" fmla="*/ 1736724 h 2044699"/>
                <a:gd name="connsiteX433" fmla="*/ 587375 w 1263650"/>
                <a:gd name="connsiteY433" fmla="*/ 1736724 h 2044699"/>
                <a:gd name="connsiteX434" fmla="*/ 590550 w 1263650"/>
                <a:gd name="connsiteY434" fmla="*/ 1730374 h 2044699"/>
                <a:gd name="connsiteX435" fmla="*/ 590550 w 1263650"/>
                <a:gd name="connsiteY435" fmla="*/ 1724024 h 2044699"/>
                <a:gd name="connsiteX436" fmla="*/ 587375 w 1263650"/>
                <a:gd name="connsiteY436" fmla="*/ 1704974 h 2044699"/>
                <a:gd name="connsiteX437" fmla="*/ 581025 w 1263650"/>
                <a:gd name="connsiteY437" fmla="*/ 1689099 h 2044699"/>
                <a:gd name="connsiteX438" fmla="*/ 574675 w 1263650"/>
                <a:gd name="connsiteY438" fmla="*/ 1682749 h 2044699"/>
                <a:gd name="connsiteX439" fmla="*/ 555625 w 1263650"/>
                <a:gd name="connsiteY439" fmla="*/ 1679574 h 2044699"/>
                <a:gd name="connsiteX440" fmla="*/ 536575 w 1263650"/>
                <a:gd name="connsiteY440" fmla="*/ 1679574 h 2044699"/>
                <a:gd name="connsiteX441" fmla="*/ 533400 w 1263650"/>
                <a:gd name="connsiteY441" fmla="*/ 1682749 h 2044699"/>
                <a:gd name="connsiteX442" fmla="*/ 527050 w 1263650"/>
                <a:gd name="connsiteY442" fmla="*/ 1676399 h 2044699"/>
                <a:gd name="connsiteX443" fmla="*/ 514350 w 1263650"/>
                <a:gd name="connsiteY443" fmla="*/ 1670049 h 2044699"/>
                <a:gd name="connsiteX444" fmla="*/ 511175 w 1263650"/>
                <a:gd name="connsiteY444" fmla="*/ 1670049 h 2044699"/>
                <a:gd name="connsiteX445" fmla="*/ 492125 w 1263650"/>
                <a:gd name="connsiteY445" fmla="*/ 1654174 h 2044699"/>
                <a:gd name="connsiteX446" fmla="*/ 485775 w 1263650"/>
                <a:gd name="connsiteY446" fmla="*/ 1654174 h 2044699"/>
                <a:gd name="connsiteX447" fmla="*/ 479425 w 1263650"/>
                <a:gd name="connsiteY447" fmla="*/ 1641474 h 2044699"/>
                <a:gd name="connsiteX448" fmla="*/ 476250 w 1263650"/>
                <a:gd name="connsiteY448" fmla="*/ 1641474 h 2044699"/>
                <a:gd name="connsiteX449" fmla="*/ 473075 w 1263650"/>
                <a:gd name="connsiteY449" fmla="*/ 1638299 h 2044699"/>
                <a:gd name="connsiteX450" fmla="*/ 473075 w 1263650"/>
                <a:gd name="connsiteY450" fmla="*/ 1631949 h 2044699"/>
                <a:gd name="connsiteX451" fmla="*/ 473075 w 1263650"/>
                <a:gd name="connsiteY451" fmla="*/ 1625599 h 2044699"/>
                <a:gd name="connsiteX452" fmla="*/ 473075 w 1263650"/>
                <a:gd name="connsiteY452" fmla="*/ 1622424 h 2044699"/>
                <a:gd name="connsiteX453" fmla="*/ 473075 w 1263650"/>
                <a:gd name="connsiteY453" fmla="*/ 1619249 h 2044699"/>
                <a:gd name="connsiteX454" fmla="*/ 473075 w 1263650"/>
                <a:gd name="connsiteY454" fmla="*/ 1616074 h 2044699"/>
                <a:gd name="connsiteX455" fmla="*/ 469900 w 1263650"/>
                <a:gd name="connsiteY455" fmla="*/ 1616074 h 2044699"/>
                <a:gd name="connsiteX456" fmla="*/ 463550 w 1263650"/>
                <a:gd name="connsiteY456" fmla="*/ 1612899 h 2044699"/>
                <a:gd name="connsiteX457" fmla="*/ 460375 w 1263650"/>
                <a:gd name="connsiteY457" fmla="*/ 1609724 h 2044699"/>
                <a:gd name="connsiteX458" fmla="*/ 460375 w 1263650"/>
                <a:gd name="connsiteY458" fmla="*/ 1606549 h 2044699"/>
                <a:gd name="connsiteX459" fmla="*/ 457200 w 1263650"/>
                <a:gd name="connsiteY459" fmla="*/ 1603374 h 2044699"/>
                <a:gd name="connsiteX460" fmla="*/ 450850 w 1263650"/>
                <a:gd name="connsiteY460" fmla="*/ 1597024 h 2044699"/>
                <a:gd name="connsiteX461" fmla="*/ 447675 w 1263650"/>
                <a:gd name="connsiteY461" fmla="*/ 1593849 h 2044699"/>
                <a:gd name="connsiteX462" fmla="*/ 444500 w 1263650"/>
                <a:gd name="connsiteY462" fmla="*/ 1590674 h 2044699"/>
                <a:gd name="connsiteX463" fmla="*/ 434975 w 1263650"/>
                <a:gd name="connsiteY463" fmla="*/ 1581149 h 2044699"/>
                <a:gd name="connsiteX464" fmla="*/ 422275 w 1263650"/>
                <a:gd name="connsiteY464" fmla="*/ 1577974 h 2044699"/>
                <a:gd name="connsiteX465" fmla="*/ 409575 w 1263650"/>
                <a:gd name="connsiteY465" fmla="*/ 1577974 h 2044699"/>
                <a:gd name="connsiteX466" fmla="*/ 396875 w 1263650"/>
                <a:gd name="connsiteY466" fmla="*/ 1571624 h 2044699"/>
                <a:gd name="connsiteX467" fmla="*/ 384175 w 1263650"/>
                <a:gd name="connsiteY467" fmla="*/ 1568449 h 2044699"/>
                <a:gd name="connsiteX468" fmla="*/ 374650 w 1263650"/>
                <a:gd name="connsiteY468" fmla="*/ 1562099 h 2044699"/>
                <a:gd name="connsiteX469" fmla="*/ 368300 w 1263650"/>
                <a:gd name="connsiteY469" fmla="*/ 1555749 h 2044699"/>
                <a:gd name="connsiteX470" fmla="*/ 355600 w 1263650"/>
                <a:gd name="connsiteY470" fmla="*/ 1555749 h 2044699"/>
                <a:gd name="connsiteX471" fmla="*/ 346075 w 1263650"/>
                <a:gd name="connsiteY471" fmla="*/ 1549399 h 2044699"/>
                <a:gd name="connsiteX472" fmla="*/ 336550 w 1263650"/>
                <a:gd name="connsiteY472" fmla="*/ 1549399 h 2044699"/>
                <a:gd name="connsiteX473" fmla="*/ 330200 w 1263650"/>
                <a:gd name="connsiteY473" fmla="*/ 1546224 h 2044699"/>
                <a:gd name="connsiteX474" fmla="*/ 323850 w 1263650"/>
                <a:gd name="connsiteY474" fmla="*/ 1546224 h 2044699"/>
                <a:gd name="connsiteX475" fmla="*/ 307975 w 1263650"/>
                <a:gd name="connsiteY475" fmla="*/ 1546224 h 2044699"/>
                <a:gd name="connsiteX476" fmla="*/ 298450 w 1263650"/>
                <a:gd name="connsiteY476" fmla="*/ 1546224 h 2044699"/>
                <a:gd name="connsiteX477" fmla="*/ 295275 w 1263650"/>
                <a:gd name="connsiteY477" fmla="*/ 1543049 h 2044699"/>
                <a:gd name="connsiteX478" fmla="*/ 292100 w 1263650"/>
                <a:gd name="connsiteY478" fmla="*/ 1527174 h 2044699"/>
                <a:gd name="connsiteX479" fmla="*/ 288925 w 1263650"/>
                <a:gd name="connsiteY479" fmla="*/ 1520824 h 2044699"/>
                <a:gd name="connsiteX480" fmla="*/ 282575 w 1263650"/>
                <a:gd name="connsiteY480" fmla="*/ 1517649 h 2044699"/>
                <a:gd name="connsiteX481" fmla="*/ 279400 w 1263650"/>
                <a:gd name="connsiteY481" fmla="*/ 1517649 h 2044699"/>
                <a:gd name="connsiteX482" fmla="*/ 276225 w 1263650"/>
                <a:gd name="connsiteY482" fmla="*/ 1517649 h 2044699"/>
                <a:gd name="connsiteX483" fmla="*/ 276225 w 1263650"/>
                <a:gd name="connsiteY483" fmla="*/ 1514474 h 2044699"/>
                <a:gd name="connsiteX484" fmla="*/ 276225 w 1263650"/>
                <a:gd name="connsiteY484" fmla="*/ 1511299 h 2044699"/>
                <a:gd name="connsiteX485" fmla="*/ 276225 w 1263650"/>
                <a:gd name="connsiteY485" fmla="*/ 1508124 h 2044699"/>
                <a:gd name="connsiteX486" fmla="*/ 279400 w 1263650"/>
                <a:gd name="connsiteY486" fmla="*/ 1501774 h 2044699"/>
                <a:gd name="connsiteX487" fmla="*/ 285750 w 1263650"/>
                <a:gd name="connsiteY487" fmla="*/ 1492249 h 2044699"/>
                <a:gd name="connsiteX488" fmla="*/ 285750 w 1263650"/>
                <a:gd name="connsiteY488" fmla="*/ 1485899 h 2044699"/>
                <a:gd name="connsiteX489" fmla="*/ 285750 w 1263650"/>
                <a:gd name="connsiteY489" fmla="*/ 1479549 h 2044699"/>
                <a:gd name="connsiteX490" fmla="*/ 288925 w 1263650"/>
                <a:gd name="connsiteY490" fmla="*/ 1470024 h 2044699"/>
                <a:gd name="connsiteX491" fmla="*/ 292100 w 1263650"/>
                <a:gd name="connsiteY491" fmla="*/ 1463674 h 2044699"/>
                <a:gd name="connsiteX492" fmla="*/ 288925 w 1263650"/>
                <a:gd name="connsiteY492" fmla="*/ 1457324 h 2044699"/>
                <a:gd name="connsiteX493" fmla="*/ 285750 w 1263650"/>
                <a:gd name="connsiteY493" fmla="*/ 1450974 h 2044699"/>
                <a:gd name="connsiteX494" fmla="*/ 285750 w 1263650"/>
                <a:gd name="connsiteY494" fmla="*/ 1444624 h 2044699"/>
                <a:gd name="connsiteX495" fmla="*/ 292100 w 1263650"/>
                <a:gd name="connsiteY495" fmla="*/ 1438274 h 2044699"/>
                <a:gd name="connsiteX496" fmla="*/ 292100 w 1263650"/>
                <a:gd name="connsiteY496" fmla="*/ 1435099 h 2044699"/>
                <a:gd name="connsiteX497" fmla="*/ 295275 w 1263650"/>
                <a:gd name="connsiteY497" fmla="*/ 1428749 h 2044699"/>
                <a:gd name="connsiteX498" fmla="*/ 301625 w 1263650"/>
                <a:gd name="connsiteY498" fmla="*/ 1422399 h 2044699"/>
                <a:gd name="connsiteX499" fmla="*/ 301625 w 1263650"/>
                <a:gd name="connsiteY499" fmla="*/ 1419224 h 2044699"/>
                <a:gd name="connsiteX500" fmla="*/ 301625 w 1263650"/>
                <a:gd name="connsiteY500" fmla="*/ 1416049 h 2044699"/>
                <a:gd name="connsiteX501" fmla="*/ 301625 w 1263650"/>
                <a:gd name="connsiteY501" fmla="*/ 1406524 h 2044699"/>
                <a:gd name="connsiteX502" fmla="*/ 288925 w 1263650"/>
                <a:gd name="connsiteY502" fmla="*/ 1396999 h 2044699"/>
                <a:gd name="connsiteX503" fmla="*/ 285750 w 1263650"/>
                <a:gd name="connsiteY503" fmla="*/ 1400174 h 2044699"/>
                <a:gd name="connsiteX504" fmla="*/ 269875 w 1263650"/>
                <a:gd name="connsiteY504" fmla="*/ 1387474 h 2044699"/>
                <a:gd name="connsiteX505" fmla="*/ 269875 w 1263650"/>
                <a:gd name="connsiteY505" fmla="*/ 1377949 h 2044699"/>
                <a:gd name="connsiteX506" fmla="*/ 273050 w 1263650"/>
                <a:gd name="connsiteY506" fmla="*/ 1371599 h 2044699"/>
                <a:gd name="connsiteX507" fmla="*/ 276225 w 1263650"/>
                <a:gd name="connsiteY507" fmla="*/ 1368424 h 2044699"/>
                <a:gd name="connsiteX508" fmla="*/ 282575 w 1263650"/>
                <a:gd name="connsiteY508" fmla="*/ 1365249 h 2044699"/>
                <a:gd name="connsiteX509" fmla="*/ 282575 w 1263650"/>
                <a:gd name="connsiteY509" fmla="*/ 1362074 h 2044699"/>
                <a:gd name="connsiteX510" fmla="*/ 282575 w 1263650"/>
                <a:gd name="connsiteY510" fmla="*/ 1355724 h 2044699"/>
                <a:gd name="connsiteX511" fmla="*/ 279400 w 1263650"/>
                <a:gd name="connsiteY511" fmla="*/ 1349374 h 2044699"/>
                <a:gd name="connsiteX512" fmla="*/ 279400 w 1263650"/>
                <a:gd name="connsiteY512" fmla="*/ 1346199 h 2044699"/>
                <a:gd name="connsiteX513" fmla="*/ 269875 w 1263650"/>
                <a:gd name="connsiteY513" fmla="*/ 1343024 h 2044699"/>
                <a:gd name="connsiteX514" fmla="*/ 260350 w 1263650"/>
                <a:gd name="connsiteY514" fmla="*/ 1336674 h 2044699"/>
                <a:gd name="connsiteX515" fmla="*/ 254000 w 1263650"/>
                <a:gd name="connsiteY515" fmla="*/ 1327149 h 2044699"/>
                <a:gd name="connsiteX516" fmla="*/ 250825 w 1263650"/>
                <a:gd name="connsiteY516" fmla="*/ 1317624 h 2044699"/>
                <a:gd name="connsiteX517" fmla="*/ 247650 w 1263650"/>
                <a:gd name="connsiteY517" fmla="*/ 1308099 h 2044699"/>
                <a:gd name="connsiteX518" fmla="*/ 244475 w 1263650"/>
                <a:gd name="connsiteY518" fmla="*/ 1298574 h 2044699"/>
                <a:gd name="connsiteX519" fmla="*/ 238125 w 1263650"/>
                <a:gd name="connsiteY519" fmla="*/ 1295399 h 2044699"/>
                <a:gd name="connsiteX520" fmla="*/ 228600 w 1263650"/>
                <a:gd name="connsiteY520" fmla="*/ 1289049 h 2044699"/>
                <a:gd name="connsiteX521" fmla="*/ 225425 w 1263650"/>
                <a:gd name="connsiteY521" fmla="*/ 1282699 h 2044699"/>
                <a:gd name="connsiteX522" fmla="*/ 225425 w 1263650"/>
                <a:gd name="connsiteY522" fmla="*/ 1273174 h 2044699"/>
                <a:gd name="connsiteX523" fmla="*/ 228600 w 1263650"/>
                <a:gd name="connsiteY523" fmla="*/ 1269999 h 2044699"/>
                <a:gd name="connsiteX524" fmla="*/ 228600 w 1263650"/>
                <a:gd name="connsiteY524" fmla="*/ 1266824 h 2044699"/>
                <a:gd name="connsiteX525" fmla="*/ 225425 w 1263650"/>
                <a:gd name="connsiteY525" fmla="*/ 1263649 h 2044699"/>
                <a:gd name="connsiteX526" fmla="*/ 225425 w 1263650"/>
                <a:gd name="connsiteY526" fmla="*/ 1260474 h 2044699"/>
                <a:gd name="connsiteX527" fmla="*/ 212725 w 1263650"/>
                <a:gd name="connsiteY527" fmla="*/ 1244599 h 2044699"/>
                <a:gd name="connsiteX528" fmla="*/ 209550 w 1263650"/>
                <a:gd name="connsiteY528" fmla="*/ 1219199 h 2044699"/>
                <a:gd name="connsiteX529" fmla="*/ 200025 w 1263650"/>
                <a:gd name="connsiteY529" fmla="*/ 1212849 h 2044699"/>
                <a:gd name="connsiteX530" fmla="*/ 196850 w 1263650"/>
                <a:gd name="connsiteY530" fmla="*/ 1193799 h 2044699"/>
                <a:gd name="connsiteX531" fmla="*/ 187325 w 1263650"/>
                <a:gd name="connsiteY531" fmla="*/ 1177924 h 2044699"/>
                <a:gd name="connsiteX532" fmla="*/ 187325 w 1263650"/>
                <a:gd name="connsiteY532" fmla="*/ 1171574 h 2044699"/>
                <a:gd name="connsiteX533" fmla="*/ 177800 w 1263650"/>
                <a:gd name="connsiteY533" fmla="*/ 1162049 h 2044699"/>
                <a:gd name="connsiteX534" fmla="*/ 171450 w 1263650"/>
                <a:gd name="connsiteY534" fmla="*/ 1162049 h 2044699"/>
                <a:gd name="connsiteX535" fmla="*/ 171450 w 1263650"/>
                <a:gd name="connsiteY535" fmla="*/ 1158874 h 2044699"/>
                <a:gd name="connsiteX536" fmla="*/ 171450 w 1263650"/>
                <a:gd name="connsiteY536" fmla="*/ 1152524 h 2044699"/>
                <a:gd name="connsiteX537" fmla="*/ 165100 w 1263650"/>
                <a:gd name="connsiteY537" fmla="*/ 1146174 h 2044699"/>
                <a:gd name="connsiteX538" fmla="*/ 165100 w 1263650"/>
                <a:gd name="connsiteY538" fmla="*/ 1142999 h 2044699"/>
                <a:gd name="connsiteX539" fmla="*/ 165100 w 1263650"/>
                <a:gd name="connsiteY539" fmla="*/ 1136649 h 2044699"/>
                <a:gd name="connsiteX540" fmla="*/ 168275 w 1263650"/>
                <a:gd name="connsiteY540" fmla="*/ 1133474 h 2044699"/>
                <a:gd name="connsiteX541" fmla="*/ 168275 w 1263650"/>
                <a:gd name="connsiteY541" fmla="*/ 1130299 h 2044699"/>
                <a:gd name="connsiteX542" fmla="*/ 168275 w 1263650"/>
                <a:gd name="connsiteY542" fmla="*/ 1117599 h 2044699"/>
                <a:gd name="connsiteX543" fmla="*/ 168275 w 1263650"/>
                <a:gd name="connsiteY543" fmla="*/ 1104899 h 2044699"/>
                <a:gd name="connsiteX544" fmla="*/ 171450 w 1263650"/>
                <a:gd name="connsiteY544" fmla="*/ 1101724 h 2044699"/>
                <a:gd name="connsiteX545" fmla="*/ 171450 w 1263650"/>
                <a:gd name="connsiteY545" fmla="*/ 1098549 h 2044699"/>
                <a:gd name="connsiteX546" fmla="*/ 168275 w 1263650"/>
                <a:gd name="connsiteY546" fmla="*/ 1092199 h 2044699"/>
                <a:gd name="connsiteX547" fmla="*/ 165100 w 1263650"/>
                <a:gd name="connsiteY547" fmla="*/ 1092199 h 2044699"/>
                <a:gd name="connsiteX548" fmla="*/ 168275 w 1263650"/>
                <a:gd name="connsiteY548" fmla="*/ 1089024 h 2044699"/>
                <a:gd name="connsiteX549" fmla="*/ 171450 w 1263650"/>
                <a:gd name="connsiteY549" fmla="*/ 1085849 h 2044699"/>
                <a:gd name="connsiteX550" fmla="*/ 174625 w 1263650"/>
                <a:gd name="connsiteY550" fmla="*/ 1082674 h 2044699"/>
                <a:gd name="connsiteX551" fmla="*/ 177800 w 1263650"/>
                <a:gd name="connsiteY551" fmla="*/ 1082674 h 2044699"/>
                <a:gd name="connsiteX552" fmla="*/ 180975 w 1263650"/>
                <a:gd name="connsiteY552" fmla="*/ 1089024 h 2044699"/>
                <a:gd name="connsiteX553" fmla="*/ 184150 w 1263650"/>
                <a:gd name="connsiteY553" fmla="*/ 1089024 h 2044699"/>
                <a:gd name="connsiteX554" fmla="*/ 190500 w 1263650"/>
                <a:gd name="connsiteY554" fmla="*/ 1085849 h 2044699"/>
                <a:gd name="connsiteX555" fmla="*/ 200025 w 1263650"/>
                <a:gd name="connsiteY555" fmla="*/ 1066799 h 2044699"/>
                <a:gd name="connsiteX556" fmla="*/ 200025 w 1263650"/>
                <a:gd name="connsiteY556" fmla="*/ 1073149 h 2044699"/>
                <a:gd name="connsiteX557" fmla="*/ 203200 w 1263650"/>
                <a:gd name="connsiteY557" fmla="*/ 1073149 h 2044699"/>
                <a:gd name="connsiteX558" fmla="*/ 203200 w 1263650"/>
                <a:gd name="connsiteY558" fmla="*/ 1066799 h 2044699"/>
                <a:gd name="connsiteX559" fmla="*/ 200025 w 1263650"/>
                <a:gd name="connsiteY559" fmla="*/ 1066799 h 2044699"/>
                <a:gd name="connsiteX560" fmla="*/ 200025 w 1263650"/>
                <a:gd name="connsiteY560" fmla="*/ 1063624 h 2044699"/>
                <a:gd name="connsiteX561" fmla="*/ 203200 w 1263650"/>
                <a:gd name="connsiteY561" fmla="*/ 1054099 h 2044699"/>
                <a:gd name="connsiteX562" fmla="*/ 203200 w 1263650"/>
                <a:gd name="connsiteY562" fmla="*/ 1044574 h 2044699"/>
                <a:gd name="connsiteX563" fmla="*/ 203200 w 1263650"/>
                <a:gd name="connsiteY563" fmla="*/ 1041400 h 2044699"/>
                <a:gd name="connsiteX564" fmla="*/ 200025 w 1263650"/>
                <a:gd name="connsiteY564" fmla="*/ 1031875 h 2044699"/>
                <a:gd name="connsiteX565" fmla="*/ 196850 w 1263650"/>
                <a:gd name="connsiteY565" fmla="*/ 1025525 h 2044699"/>
                <a:gd name="connsiteX566" fmla="*/ 190500 w 1263650"/>
                <a:gd name="connsiteY566" fmla="*/ 1019175 h 2044699"/>
                <a:gd name="connsiteX567" fmla="*/ 187325 w 1263650"/>
                <a:gd name="connsiteY567" fmla="*/ 1019175 h 2044699"/>
                <a:gd name="connsiteX568" fmla="*/ 184150 w 1263650"/>
                <a:gd name="connsiteY568" fmla="*/ 1022350 h 2044699"/>
                <a:gd name="connsiteX569" fmla="*/ 180975 w 1263650"/>
                <a:gd name="connsiteY569" fmla="*/ 1022350 h 2044699"/>
                <a:gd name="connsiteX570" fmla="*/ 180975 w 1263650"/>
                <a:gd name="connsiteY570" fmla="*/ 1019175 h 2044699"/>
                <a:gd name="connsiteX571" fmla="*/ 174625 w 1263650"/>
                <a:gd name="connsiteY571" fmla="*/ 1019175 h 2044699"/>
                <a:gd name="connsiteX572" fmla="*/ 171450 w 1263650"/>
                <a:gd name="connsiteY572" fmla="*/ 1019175 h 2044699"/>
                <a:gd name="connsiteX573" fmla="*/ 161925 w 1263650"/>
                <a:gd name="connsiteY573" fmla="*/ 1016000 h 2044699"/>
                <a:gd name="connsiteX574" fmla="*/ 155575 w 1263650"/>
                <a:gd name="connsiteY574" fmla="*/ 1009650 h 2044699"/>
                <a:gd name="connsiteX575" fmla="*/ 149225 w 1263650"/>
                <a:gd name="connsiteY575" fmla="*/ 996950 h 2044699"/>
                <a:gd name="connsiteX576" fmla="*/ 146050 w 1263650"/>
                <a:gd name="connsiteY576" fmla="*/ 984250 h 2044699"/>
                <a:gd name="connsiteX577" fmla="*/ 142875 w 1263650"/>
                <a:gd name="connsiteY577" fmla="*/ 981075 h 2044699"/>
                <a:gd name="connsiteX578" fmla="*/ 139700 w 1263650"/>
                <a:gd name="connsiteY578" fmla="*/ 977900 h 2044699"/>
                <a:gd name="connsiteX579" fmla="*/ 136525 w 1263650"/>
                <a:gd name="connsiteY579" fmla="*/ 968375 h 2044699"/>
                <a:gd name="connsiteX580" fmla="*/ 130175 w 1263650"/>
                <a:gd name="connsiteY580" fmla="*/ 962025 h 2044699"/>
                <a:gd name="connsiteX581" fmla="*/ 130175 w 1263650"/>
                <a:gd name="connsiteY581" fmla="*/ 952500 h 2044699"/>
                <a:gd name="connsiteX582" fmla="*/ 139700 w 1263650"/>
                <a:gd name="connsiteY582" fmla="*/ 933450 h 2044699"/>
                <a:gd name="connsiteX583" fmla="*/ 136525 w 1263650"/>
                <a:gd name="connsiteY583" fmla="*/ 908050 h 2044699"/>
                <a:gd name="connsiteX584" fmla="*/ 133350 w 1263650"/>
                <a:gd name="connsiteY584" fmla="*/ 901700 h 2044699"/>
                <a:gd name="connsiteX585" fmla="*/ 130175 w 1263650"/>
                <a:gd name="connsiteY585" fmla="*/ 901700 h 2044699"/>
                <a:gd name="connsiteX586" fmla="*/ 130175 w 1263650"/>
                <a:gd name="connsiteY586" fmla="*/ 895350 h 2044699"/>
                <a:gd name="connsiteX587" fmla="*/ 133350 w 1263650"/>
                <a:gd name="connsiteY587" fmla="*/ 882650 h 2044699"/>
                <a:gd name="connsiteX588" fmla="*/ 136525 w 1263650"/>
                <a:gd name="connsiteY588" fmla="*/ 882650 h 2044699"/>
                <a:gd name="connsiteX589" fmla="*/ 139700 w 1263650"/>
                <a:gd name="connsiteY589" fmla="*/ 876300 h 2044699"/>
                <a:gd name="connsiteX590" fmla="*/ 139700 w 1263650"/>
                <a:gd name="connsiteY590" fmla="*/ 863600 h 2044699"/>
                <a:gd name="connsiteX591" fmla="*/ 142875 w 1263650"/>
                <a:gd name="connsiteY591" fmla="*/ 847725 h 2044699"/>
                <a:gd name="connsiteX592" fmla="*/ 146050 w 1263650"/>
                <a:gd name="connsiteY592" fmla="*/ 847725 h 2044699"/>
                <a:gd name="connsiteX593" fmla="*/ 149225 w 1263650"/>
                <a:gd name="connsiteY593" fmla="*/ 844550 h 2044699"/>
                <a:gd name="connsiteX594" fmla="*/ 161925 w 1263650"/>
                <a:gd name="connsiteY594" fmla="*/ 847725 h 2044699"/>
                <a:gd name="connsiteX595" fmla="*/ 158750 w 1263650"/>
                <a:gd name="connsiteY595" fmla="*/ 860425 h 2044699"/>
                <a:gd name="connsiteX596" fmla="*/ 158750 w 1263650"/>
                <a:gd name="connsiteY596" fmla="*/ 863600 h 2044699"/>
                <a:gd name="connsiteX597" fmla="*/ 158750 w 1263650"/>
                <a:gd name="connsiteY597" fmla="*/ 866775 h 2044699"/>
                <a:gd name="connsiteX598" fmla="*/ 155575 w 1263650"/>
                <a:gd name="connsiteY598" fmla="*/ 876300 h 2044699"/>
                <a:gd name="connsiteX599" fmla="*/ 155575 w 1263650"/>
                <a:gd name="connsiteY599" fmla="*/ 879475 h 2044699"/>
                <a:gd name="connsiteX600" fmla="*/ 155575 w 1263650"/>
                <a:gd name="connsiteY600" fmla="*/ 885825 h 2044699"/>
                <a:gd name="connsiteX601" fmla="*/ 161925 w 1263650"/>
                <a:gd name="connsiteY601" fmla="*/ 895350 h 2044699"/>
                <a:gd name="connsiteX602" fmla="*/ 168275 w 1263650"/>
                <a:gd name="connsiteY602" fmla="*/ 895350 h 2044699"/>
                <a:gd name="connsiteX603" fmla="*/ 168275 w 1263650"/>
                <a:gd name="connsiteY603" fmla="*/ 901700 h 2044699"/>
                <a:gd name="connsiteX604" fmla="*/ 174625 w 1263650"/>
                <a:gd name="connsiteY604" fmla="*/ 904875 h 2044699"/>
                <a:gd name="connsiteX605" fmla="*/ 177800 w 1263650"/>
                <a:gd name="connsiteY605" fmla="*/ 908050 h 2044699"/>
                <a:gd name="connsiteX606" fmla="*/ 180975 w 1263650"/>
                <a:gd name="connsiteY606" fmla="*/ 914400 h 2044699"/>
                <a:gd name="connsiteX607" fmla="*/ 184150 w 1263650"/>
                <a:gd name="connsiteY607" fmla="*/ 914400 h 2044699"/>
                <a:gd name="connsiteX608" fmla="*/ 184150 w 1263650"/>
                <a:gd name="connsiteY608" fmla="*/ 920750 h 2044699"/>
                <a:gd name="connsiteX609" fmla="*/ 187325 w 1263650"/>
                <a:gd name="connsiteY609" fmla="*/ 923925 h 2044699"/>
                <a:gd name="connsiteX610" fmla="*/ 190500 w 1263650"/>
                <a:gd name="connsiteY610" fmla="*/ 927100 h 2044699"/>
                <a:gd name="connsiteX611" fmla="*/ 196850 w 1263650"/>
                <a:gd name="connsiteY611" fmla="*/ 927100 h 2044699"/>
                <a:gd name="connsiteX612" fmla="*/ 200025 w 1263650"/>
                <a:gd name="connsiteY612" fmla="*/ 930275 h 2044699"/>
                <a:gd name="connsiteX613" fmla="*/ 202410 w 1263650"/>
                <a:gd name="connsiteY613" fmla="*/ 927890 h 2044699"/>
                <a:gd name="connsiteX614" fmla="*/ 202410 w 1263650"/>
                <a:gd name="connsiteY614" fmla="*/ 926309 h 2044699"/>
                <a:gd name="connsiteX615" fmla="*/ 200026 w 1263650"/>
                <a:gd name="connsiteY615" fmla="*/ 923925 h 2044699"/>
                <a:gd name="connsiteX616" fmla="*/ 196851 w 1263650"/>
                <a:gd name="connsiteY616" fmla="*/ 920750 h 2044699"/>
                <a:gd name="connsiteX617" fmla="*/ 193676 w 1263650"/>
                <a:gd name="connsiteY617" fmla="*/ 917575 h 2044699"/>
                <a:gd name="connsiteX618" fmla="*/ 193676 w 1263650"/>
                <a:gd name="connsiteY618" fmla="*/ 914400 h 2044699"/>
                <a:gd name="connsiteX619" fmla="*/ 190501 w 1263650"/>
                <a:gd name="connsiteY619" fmla="*/ 914400 h 2044699"/>
                <a:gd name="connsiteX620" fmla="*/ 187326 w 1263650"/>
                <a:gd name="connsiteY620" fmla="*/ 904875 h 2044699"/>
                <a:gd name="connsiteX621" fmla="*/ 187326 w 1263650"/>
                <a:gd name="connsiteY621" fmla="*/ 898525 h 2044699"/>
                <a:gd name="connsiteX622" fmla="*/ 187326 w 1263650"/>
                <a:gd name="connsiteY622" fmla="*/ 889000 h 2044699"/>
                <a:gd name="connsiteX623" fmla="*/ 187326 w 1263650"/>
                <a:gd name="connsiteY623" fmla="*/ 882650 h 2044699"/>
                <a:gd name="connsiteX624" fmla="*/ 187326 w 1263650"/>
                <a:gd name="connsiteY624" fmla="*/ 876300 h 2044699"/>
                <a:gd name="connsiteX625" fmla="*/ 184151 w 1263650"/>
                <a:gd name="connsiteY625" fmla="*/ 873125 h 2044699"/>
                <a:gd name="connsiteX626" fmla="*/ 180976 w 1263650"/>
                <a:gd name="connsiteY626" fmla="*/ 869950 h 2044699"/>
                <a:gd name="connsiteX627" fmla="*/ 177801 w 1263650"/>
                <a:gd name="connsiteY627" fmla="*/ 866775 h 2044699"/>
                <a:gd name="connsiteX628" fmla="*/ 180976 w 1263650"/>
                <a:gd name="connsiteY628" fmla="*/ 866775 h 2044699"/>
                <a:gd name="connsiteX629" fmla="*/ 184151 w 1263650"/>
                <a:gd name="connsiteY629" fmla="*/ 866775 h 2044699"/>
                <a:gd name="connsiteX630" fmla="*/ 184151 w 1263650"/>
                <a:gd name="connsiteY630" fmla="*/ 863600 h 2044699"/>
                <a:gd name="connsiteX631" fmla="*/ 174626 w 1263650"/>
                <a:gd name="connsiteY631" fmla="*/ 860425 h 2044699"/>
                <a:gd name="connsiteX632" fmla="*/ 168276 w 1263650"/>
                <a:gd name="connsiteY632" fmla="*/ 854075 h 2044699"/>
                <a:gd name="connsiteX633" fmla="*/ 168276 w 1263650"/>
                <a:gd name="connsiteY633" fmla="*/ 850900 h 2044699"/>
                <a:gd name="connsiteX634" fmla="*/ 171451 w 1263650"/>
                <a:gd name="connsiteY634" fmla="*/ 847725 h 2044699"/>
                <a:gd name="connsiteX635" fmla="*/ 174626 w 1263650"/>
                <a:gd name="connsiteY635" fmla="*/ 844550 h 2044699"/>
                <a:gd name="connsiteX636" fmla="*/ 177801 w 1263650"/>
                <a:gd name="connsiteY636" fmla="*/ 841375 h 2044699"/>
                <a:gd name="connsiteX637" fmla="*/ 174626 w 1263650"/>
                <a:gd name="connsiteY637" fmla="*/ 835025 h 2044699"/>
                <a:gd name="connsiteX638" fmla="*/ 174626 w 1263650"/>
                <a:gd name="connsiteY638" fmla="*/ 831850 h 2044699"/>
                <a:gd name="connsiteX639" fmla="*/ 174627 w 1263650"/>
                <a:gd name="connsiteY639" fmla="*/ 831850 h 2044699"/>
                <a:gd name="connsiteX640" fmla="*/ 171452 w 1263650"/>
                <a:gd name="connsiteY640" fmla="*/ 828675 h 2044699"/>
                <a:gd name="connsiteX641" fmla="*/ 168277 w 1263650"/>
                <a:gd name="connsiteY641" fmla="*/ 828675 h 2044699"/>
                <a:gd name="connsiteX642" fmla="*/ 165102 w 1263650"/>
                <a:gd name="connsiteY642" fmla="*/ 828675 h 2044699"/>
                <a:gd name="connsiteX643" fmla="*/ 165102 w 1263650"/>
                <a:gd name="connsiteY643" fmla="*/ 825500 h 2044699"/>
                <a:gd name="connsiteX644" fmla="*/ 165102 w 1263650"/>
                <a:gd name="connsiteY644" fmla="*/ 822325 h 2044699"/>
                <a:gd name="connsiteX645" fmla="*/ 165102 w 1263650"/>
                <a:gd name="connsiteY645" fmla="*/ 819150 h 2044699"/>
                <a:gd name="connsiteX646" fmla="*/ 168277 w 1263650"/>
                <a:gd name="connsiteY646" fmla="*/ 819150 h 2044699"/>
                <a:gd name="connsiteX647" fmla="*/ 171452 w 1263650"/>
                <a:gd name="connsiteY647" fmla="*/ 815975 h 2044699"/>
                <a:gd name="connsiteX648" fmla="*/ 174627 w 1263650"/>
                <a:gd name="connsiteY648" fmla="*/ 812800 h 2044699"/>
                <a:gd name="connsiteX649" fmla="*/ 174627 w 1263650"/>
                <a:gd name="connsiteY649" fmla="*/ 809625 h 2044699"/>
                <a:gd name="connsiteX650" fmla="*/ 177802 w 1263650"/>
                <a:gd name="connsiteY650" fmla="*/ 812800 h 2044699"/>
                <a:gd name="connsiteX651" fmla="*/ 184152 w 1263650"/>
                <a:gd name="connsiteY651" fmla="*/ 812800 h 2044699"/>
                <a:gd name="connsiteX652" fmla="*/ 187327 w 1263650"/>
                <a:gd name="connsiteY652" fmla="*/ 809625 h 2044699"/>
                <a:gd name="connsiteX653" fmla="*/ 193677 w 1263650"/>
                <a:gd name="connsiteY653" fmla="*/ 806450 h 2044699"/>
                <a:gd name="connsiteX654" fmla="*/ 196852 w 1263650"/>
                <a:gd name="connsiteY654" fmla="*/ 809625 h 2044699"/>
                <a:gd name="connsiteX655" fmla="*/ 200027 w 1263650"/>
                <a:gd name="connsiteY655" fmla="*/ 812800 h 2044699"/>
                <a:gd name="connsiteX656" fmla="*/ 202410 w 1263650"/>
                <a:gd name="connsiteY656" fmla="*/ 812800 h 2044699"/>
                <a:gd name="connsiteX657" fmla="*/ 202410 w 1263650"/>
                <a:gd name="connsiteY657" fmla="*/ 808043 h 2044699"/>
                <a:gd name="connsiteX658" fmla="*/ 200026 w 1263650"/>
                <a:gd name="connsiteY658" fmla="*/ 803275 h 2044699"/>
                <a:gd name="connsiteX659" fmla="*/ 196851 w 1263650"/>
                <a:gd name="connsiteY659" fmla="*/ 803275 h 2044699"/>
                <a:gd name="connsiteX660" fmla="*/ 193676 w 1263650"/>
                <a:gd name="connsiteY660" fmla="*/ 803275 h 2044699"/>
                <a:gd name="connsiteX661" fmla="*/ 193676 w 1263650"/>
                <a:gd name="connsiteY661" fmla="*/ 800100 h 2044699"/>
                <a:gd name="connsiteX662" fmla="*/ 193676 w 1263650"/>
                <a:gd name="connsiteY662" fmla="*/ 793750 h 2044699"/>
                <a:gd name="connsiteX663" fmla="*/ 193676 w 1263650"/>
                <a:gd name="connsiteY663" fmla="*/ 787400 h 2044699"/>
                <a:gd name="connsiteX664" fmla="*/ 193676 w 1263650"/>
                <a:gd name="connsiteY664" fmla="*/ 784225 h 2044699"/>
                <a:gd name="connsiteX665" fmla="*/ 193676 w 1263650"/>
                <a:gd name="connsiteY665" fmla="*/ 781050 h 2044699"/>
                <a:gd name="connsiteX666" fmla="*/ 190501 w 1263650"/>
                <a:gd name="connsiteY666" fmla="*/ 777875 h 2044699"/>
                <a:gd name="connsiteX667" fmla="*/ 190501 w 1263650"/>
                <a:gd name="connsiteY667" fmla="*/ 774700 h 2044699"/>
                <a:gd name="connsiteX668" fmla="*/ 187326 w 1263650"/>
                <a:gd name="connsiteY668" fmla="*/ 774700 h 2044699"/>
                <a:gd name="connsiteX669" fmla="*/ 184151 w 1263650"/>
                <a:gd name="connsiteY669" fmla="*/ 777875 h 2044699"/>
                <a:gd name="connsiteX670" fmla="*/ 184151 w 1263650"/>
                <a:gd name="connsiteY670" fmla="*/ 774700 h 2044699"/>
                <a:gd name="connsiteX671" fmla="*/ 184150 w 1263650"/>
                <a:gd name="connsiteY671" fmla="*/ 774700 h 2044699"/>
                <a:gd name="connsiteX672" fmla="*/ 184150 w 1263650"/>
                <a:gd name="connsiteY672" fmla="*/ 777874 h 2044699"/>
                <a:gd name="connsiteX673" fmla="*/ 180976 w 1263650"/>
                <a:gd name="connsiteY673" fmla="*/ 774700 h 2044699"/>
                <a:gd name="connsiteX674" fmla="*/ 180976 w 1263650"/>
                <a:gd name="connsiteY674" fmla="*/ 771525 h 2044699"/>
                <a:gd name="connsiteX675" fmla="*/ 180975 w 1263650"/>
                <a:gd name="connsiteY675" fmla="*/ 771525 h 2044699"/>
                <a:gd name="connsiteX676" fmla="*/ 180975 w 1263650"/>
                <a:gd name="connsiteY676" fmla="*/ 774700 h 2044699"/>
                <a:gd name="connsiteX677" fmla="*/ 180975 w 1263650"/>
                <a:gd name="connsiteY677" fmla="*/ 777875 h 2044699"/>
                <a:gd name="connsiteX678" fmla="*/ 180975 w 1263650"/>
                <a:gd name="connsiteY678" fmla="*/ 781050 h 2044699"/>
                <a:gd name="connsiteX679" fmla="*/ 180976 w 1263650"/>
                <a:gd name="connsiteY679" fmla="*/ 781050 h 2044699"/>
                <a:gd name="connsiteX680" fmla="*/ 180976 w 1263650"/>
                <a:gd name="connsiteY680" fmla="*/ 777875 h 2044699"/>
                <a:gd name="connsiteX681" fmla="*/ 180976 w 1263650"/>
                <a:gd name="connsiteY681" fmla="*/ 774701 h 2044699"/>
                <a:gd name="connsiteX682" fmla="*/ 184150 w 1263650"/>
                <a:gd name="connsiteY682" fmla="*/ 777875 h 2044699"/>
                <a:gd name="connsiteX683" fmla="*/ 184150 w 1263650"/>
                <a:gd name="connsiteY683" fmla="*/ 777874 h 2044699"/>
                <a:gd name="connsiteX684" fmla="*/ 184151 w 1263650"/>
                <a:gd name="connsiteY684" fmla="*/ 777875 h 2044699"/>
                <a:gd name="connsiteX685" fmla="*/ 187326 w 1263650"/>
                <a:gd name="connsiteY685" fmla="*/ 781050 h 2044699"/>
                <a:gd name="connsiteX686" fmla="*/ 190501 w 1263650"/>
                <a:gd name="connsiteY686" fmla="*/ 784225 h 2044699"/>
                <a:gd name="connsiteX687" fmla="*/ 190501 w 1263650"/>
                <a:gd name="connsiteY687" fmla="*/ 787400 h 2044699"/>
                <a:gd name="connsiteX688" fmla="*/ 190500 w 1263650"/>
                <a:gd name="connsiteY688" fmla="*/ 787400 h 2044699"/>
                <a:gd name="connsiteX689" fmla="*/ 190500 w 1263650"/>
                <a:gd name="connsiteY689" fmla="*/ 790575 h 2044699"/>
                <a:gd name="connsiteX690" fmla="*/ 190500 w 1263650"/>
                <a:gd name="connsiteY690" fmla="*/ 796925 h 2044699"/>
                <a:gd name="connsiteX691" fmla="*/ 187325 w 1263650"/>
                <a:gd name="connsiteY691" fmla="*/ 793750 h 2044699"/>
                <a:gd name="connsiteX692" fmla="*/ 180975 w 1263650"/>
                <a:gd name="connsiteY692" fmla="*/ 787400 h 2044699"/>
                <a:gd name="connsiteX693" fmla="*/ 177800 w 1263650"/>
                <a:gd name="connsiteY693" fmla="*/ 784225 h 2044699"/>
                <a:gd name="connsiteX694" fmla="*/ 177800 w 1263650"/>
                <a:gd name="connsiteY694" fmla="*/ 781050 h 2044699"/>
                <a:gd name="connsiteX695" fmla="*/ 184150 w 1263650"/>
                <a:gd name="connsiteY695" fmla="*/ 784225 h 2044699"/>
                <a:gd name="connsiteX696" fmla="*/ 184151 w 1263650"/>
                <a:gd name="connsiteY696" fmla="*/ 784225 h 2044699"/>
                <a:gd name="connsiteX697" fmla="*/ 177801 w 1263650"/>
                <a:gd name="connsiteY697" fmla="*/ 781050 h 2044699"/>
                <a:gd name="connsiteX698" fmla="*/ 177800 w 1263650"/>
                <a:gd name="connsiteY698" fmla="*/ 781050 h 2044699"/>
                <a:gd name="connsiteX699" fmla="*/ 174625 w 1263650"/>
                <a:gd name="connsiteY699" fmla="*/ 781050 h 2044699"/>
                <a:gd name="connsiteX700" fmla="*/ 171450 w 1263650"/>
                <a:gd name="connsiteY700" fmla="*/ 781050 h 2044699"/>
                <a:gd name="connsiteX701" fmla="*/ 171450 w 1263650"/>
                <a:gd name="connsiteY701" fmla="*/ 784225 h 2044699"/>
                <a:gd name="connsiteX702" fmla="*/ 168275 w 1263650"/>
                <a:gd name="connsiteY702" fmla="*/ 787400 h 2044699"/>
                <a:gd name="connsiteX703" fmla="*/ 165100 w 1263650"/>
                <a:gd name="connsiteY703" fmla="*/ 787400 h 2044699"/>
                <a:gd name="connsiteX704" fmla="*/ 161925 w 1263650"/>
                <a:gd name="connsiteY704" fmla="*/ 784225 h 2044699"/>
                <a:gd name="connsiteX705" fmla="*/ 158750 w 1263650"/>
                <a:gd name="connsiteY705" fmla="*/ 787400 h 2044699"/>
                <a:gd name="connsiteX706" fmla="*/ 158750 w 1263650"/>
                <a:gd name="connsiteY706" fmla="*/ 793750 h 2044699"/>
                <a:gd name="connsiteX707" fmla="*/ 161925 w 1263650"/>
                <a:gd name="connsiteY707" fmla="*/ 793750 h 2044699"/>
                <a:gd name="connsiteX708" fmla="*/ 158750 w 1263650"/>
                <a:gd name="connsiteY708" fmla="*/ 800100 h 2044699"/>
                <a:gd name="connsiteX709" fmla="*/ 155575 w 1263650"/>
                <a:gd name="connsiteY709" fmla="*/ 803275 h 2044699"/>
                <a:gd name="connsiteX710" fmla="*/ 155575 w 1263650"/>
                <a:gd name="connsiteY710" fmla="*/ 806450 h 2044699"/>
                <a:gd name="connsiteX711" fmla="*/ 161925 w 1263650"/>
                <a:gd name="connsiteY711" fmla="*/ 809625 h 2044699"/>
                <a:gd name="connsiteX712" fmla="*/ 161925 w 1263650"/>
                <a:gd name="connsiteY712" fmla="*/ 812800 h 2044699"/>
                <a:gd name="connsiteX713" fmla="*/ 158750 w 1263650"/>
                <a:gd name="connsiteY713" fmla="*/ 812800 h 2044699"/>
                <a:gd name="connsiteX714" fmla="*/ 152400 w 1263650"/>
                <a:gd name="connsiteY714" fmla="*/ 812800 h 2044699"/>
                <a:gd name="connsiteX715" fmla="*/ 152400 w 1263650"/>
                <a:gd name="connsiteY715" fmla="*/ 815975 h 2044699"/>
                <a:gd name="connsiteX716" fmla="*/ 152400 w 1263650"/>
                <a:gd name="connsiteY716" fmla="*/ 819150 h 2044699"/>
                <a:gd name="connsiteX717" fmla="*/ 149225 w 1263650"/>
                <a:gd name="connsiteY717" fmla="*/ 822325 h 2044699"/>
                <a:gd name="connsiteX718" fmla="*/ 152400 w 1263650"/>
                <a:gd name="connsiteY718" fmla="*/ 822325 h 2044699"/>
                <a:gd name="connsiteX719" fmla="*/ 155575 w 1263650"/>
                <a:gd name="connsiteY719" fmla="*/ 825500 h 2044699"/>
                <a:gd name="connsiteX720" fmla="*/ 155575 w 1263650"/>
                <a:gd name="connsiteY720" fmla="*/ 828675 h 2044699"/>
                <a:gd name="connsiteX721" fmla="*/ 158750 w 1263650"/>
                <a:gd name="connsiteY721" fmla="*/ 831850 h 2044699"/>
                <a:gd name="connsiteX722" fmla="*/ 155575 w 1263650"/>
                <a:gd name="connsiteY722" fmla="*/ 831850 h 2044699"/>
                <a:gd name="connsiteX723" fmla="*/ 155575 w 1263650"/>
                <a:gd name="connsiteY723" fmla="*/ 835025 h 2044699"/>
                <a:gd name="connsiteX724" fmla="*/ 152400 w 1263650"/>
                <a:gd name="connsiteY724" fmla="*/ 835025 h 2044699"/>
                <a:gd name="connsiteX725" fmla="*/ 152400 w 1263650"/>
                <a:gd name="connsiteY725" fmla="*/ 828675 h 2044699"/>
                <a:gd name="connsiteX726" fmla="*/ 149225 w 1263650"/>
                <a:gd name="connsiteY726" fmla="*/ 828675 h 2044699"/>
                <a:gd name="connsiteX727" fmla="*/ 149225 w 1263650"/>
                <a:gd name="connsiteY727" fmla="*/ 838200 h 2044699"/>
                <a:gd name="connsiteX728" fmla="*/ 149225 w 1263650"/>
                <a:gd name="connsiteY728" fmla="*/ 841375 h 2044699"/>
                <a:gd name="connsiteX729" fmla="*/ 146050 w 1263650"/>
                <a:gd name="connsiteY729" fmla="*/ 841375 h 2044699"/>
                <a:gd name="connsiteX730" fmla="*/ 142875 w 1263650"/>
                <a:gd name="connsiteY730" fmla="*/ 841375 h 2044699"/>
                <a:gd name="connsiteX731" fmla="*/ 142875 w 1263650"/>
                <a:gd name="connsiteY731" fmla="*/ 838200 h 2044699"/>
                <a:gd name="connsiteX732" fmla="*/ 127000 w 1263650"/>
                <a:gd name="connsiteY732" fmla="*/ 819150 h 2044699"/>
                <a:gd name="connsiteX733" fmla="*/ 123825 w 1263650"/>
                <a:gd name="connsiteY733" fmla="*/ 815975 h 2044699"/>
                <a:gd name="connsiteX734" fmla="*/ 123825 w 1263650"/>
                <a:gd name="connsiteY734" fmla="*/ 819150 h 2044699"/>
                <a:gd name="connsiteX735" fmla="*/ 120650 w 1263650"/>
                <a:gd name="connsiteY735" fmla="*/ 819150 h 2044699"/>
                <a:gd name="connsiteX736" fmla="*/ 111125 w 1263650"/>
                <a:gd name="connsiteY736" fmla="*/ 806450 h 2044699"/>
                <a:gd name="connsiteX737" fmla="*/ 107950 w 1263650"/>
                <a:gd name="connsiteY737" fmla="*/ 793750 h 2044699"/>
                <a:gd name="connsiteX738" fmla="*/ 95250 w 1263650"/>
                <a:gd name="connsiteY738" fmla="*/ 787400 h 2044699"/>
                <a:gd name="connsiteX739" fmla="*/ 95250 w 1263650"/>
                <a:gd name="connsiteY739" fmla="*/ 781050 h 2044699"/>
                <a:gd name="connsiteX740" fmla="*/ 95250 w 1263650"/>
                <a:gd name="connsiteY740" fmla="*/ 777875 h 2044699"/>
                <a:gd name="connsiteX741" fmla="*/ 88900 w 1263650"/>
                <a:gd name="connsiteY741" fmla="*/ 781050 h 2044699"/>
                <a:gd name="connsiteX742" fmla="*/ 90805 w 1263650"/>
                <a:gd name="connsiteY742" fmla="*/ 784860 h 2044699"/>
                <a:gd name="connsiteX743" fmla="*/ 85725 w 1263650"/>
                <a:gd name="connsiteY743" fmla="*/ 787400 h 2044699"/>
                <a:gd name="connsiteX744" fmla="*/ 85725 w 1263650"/>
                <a:gd name="connsiteY744" fmla="*/ 793750 h 2044699"/>
                <a:gd name="connsiteX745" fmla="*/ 79375 w 1263650"/>
                <a:gd name="connsiteY745" fmla="*/ 790575 h 2044699"/>
                <a:gd name="connsiteX746" fmla="*/ 95250 w 1263650"/>
                <a:gd name="connsiteY746" fmla="*/ 762000 h 2044699"/>
                <a:gd name="connsiteX747" fmla="*/ 95250 w 1263650"/>
                <a:gd name="connsiteY747" fmla="*/ 746125 h 2044699"/>
                <a:gd name="connsiteX748" fmla="*/ 104775 w 1263650"/>
                <a:gd name="connsiteY748" fmla="*/ 771525 h 2044699"/>
                <a:gd name="connsiteX749" fmla="*/ 111125 w 1263650"/>
                <a:gd name="connsiteY749" fmla="*/ 781050 h 2044699"/>
                <a:gd name="connsiteX750" fmla="*/ 101600 w 1263650"/>
                <a:gd name="connsiteY750" fmla="*/ 752475 h 2044699"/>
                <a:gd name="connsiteX751" fmla="*/ 98425 w 1263650"/>
                <a:gd name="connsiteY751" fmla="*/ 746125 h 2044699"/>
                <a:gd name="connsiteX752" fmla="*/ 95250 w 1263650"/>
                <a:gd name="connsiteY752" fmla="*/ 733425 h 2044699"/>
                <a:gd name="connsiteX753" fmla="*/ 92075 w 1263650"/>
                <a:gd name="connsiteY753" fmla="*/ 730250 h 2044699"/>
                <a:gd name="connsiteX754" fmla="*/ 88900 w 1263650"/>
                <a:gd name="connsiteY754" fmla="*/ 730250 h 2044699"/>
                <a:gd name="connsiteX755" fmla="*/ 85725 w 1263650"/>
                <a:gd name="connsiteY755" fmla="*/ 733425 h 2044699"/>
                <a:gd name="connsiteX756" fmla="*/ 85725 w 1263650"/>
                <a:gd name="connsiteY756" fmla="*/ 730250 h 2044699"/>
                <a:gd name="connsiteX757" fmla="*/ 85725 w 1263650"/>
                <a:gd name="connsiteY757" fmla="*/ 727075 h 2044699"/>
                <a:gd name="connsiteX758" fmla="*/ 85725 w 1263650"/>
                <a:gd name="connsiteY758" fmla="*/ 717550 h 2044699"/>
                <a:gd name="connsiteX759" fmla="*/ 85725 w 1263650"/>
                <a:gd name="connsiteY759" fmla="*/ 708025 h 2044699"/>
                <a:gd name="connsiteX760" fmla="*/ 82550 w 1263650"/>
                <a:gd name="connsiteY760" fmla="*/ 704850 h 2044699"/>
                <a:gd name="connsiteX761" fmla="*/ 82550 w 1263650"/>
                <a:gd name="connsiteY761" fmla="*/ 701675 h 2044699"/>
                <a:gd name="connsiteX762" fmla="*/ 60325 w 1263650"/>
                <a:gd name="connsiteY762" fmla="*/ 673100 h 2044699"/>
                <a:gd name="connsiteX763" fmla="*/ 50800 w 1263650"/>
                <a:gd name="connsiteY763" fmla="*/ 641350 h 2044699"/>
                <a:gd name="connsiteX764" fmla="*/ 38100 w 1263650"/>
                <a:gd name="connsiteY764" fmla="*/ 625475 h 2044699"/>
                <a:gd name="connsiteX765" fmla="*/ 31750 w 1263650"/>
                <a:gd name="connsiteY765" fmla="*/ 615950 h 2044699"/>
                <a:gd name="connsiteX766" fmla="*/ 22225 w 1263650"/>
                <a:gd name="connsiteY766" fmla="*/ 590550 h 2044699"/>
                <a:gd name="connsiteX767" fmla="*/ 22225 w 1263650"/>
                <a:gd name="connsiteY767" fmla="*/ 584200 h 2044699"/>
                <a:gd name="connsiteX768" fmla="*/ 28575 w 1263650"/>
                <a:gd name="connsiteY768" fmla="*/ 581025 h 2044699"/>
                <a:gd name="connsiteX769" fmla="*/ 31750 w 1263650"/>
                <a:gd name="connsiteY769" fmla="*/ 568325 h 2044699"/>
                <a:gd name="connsiteX770" fmla="*/ 31750 w 1263650"/>
                <a:gd name="connsiteY770" fmla="*/ 552450 h 2044699"/>
                <a:gd name="connsiteX771" fmla="*/ 28575 w 1263650"/>
                <a:gd name="connsiteY771" fmla="*/ 536575 h 2044699"/>
                <a:gd name="connsiteX772" fmla="*/ 28575 w 1263650"/>
                <a:gd name="connsiteY772" fmla="*/ 508000 h 2044699"/>
                <a:gd name="connsiteX773" fmla="*/ 38100 w 1263650"/>
                <a:gd name="connsiteY773" fmla="*/ 482600 h 2044699"/>
                <a:gd name="connsiteX774" fmla="*/ 47625 w 1263650"/>
                <a:gd name="connsiteY774" fmla="*/ 473075 h 2044699"/>
                <a:gd name="connsiteX775" fmla="*/ 47625 w 1263650"/>
                <a:gd name="connsiteY775" fmla="*/ 463550 h 2044699"/>
                <a:gd name="connsiteX776" fmla="*/ 50800 w 1263650"/>
                <a:gd name="connsiteY776" fmla="*/ 447675 h 2044699"/>
                <a:gd name="connsiteX777" fmla="*/ 47625 w 1263650"/>
                <a:gd name="connsiteY777" fmla="*/ 438150 h 2044699"/>
                <a:gd name="connsiteX778" fmla="*/ 47625 w 1263650"/>
                <a:gd name="connsiteY778" fmla="*/ 419100 h 2044699"/>
                <a:gd name="connsiteX779" fmla="*/ 44450 w 1263650"/>
                <a:gd name="connsiteY779" fmla="*/ 409575 h 2044699"/>
                <a:gd name="connsiteX780" fmla="*/ 41275 w 1263650"/>
                <a:gd name="connsiteY780" fmla="*/ 400050 h 2044699"/>
                <a:gd name="connsiteX781" fmla="*/ 34925 w 1263650"/>
                <a:gd name="connsiteY781" fmla="*/ 381000 h 2044699"/>
                <a:gd name="connsiteX782" fmla="*/ 31750 w 1263650"/>
                <a:gd name="connsiteY782" fmla="*/ 381000 h 2044699"/>
                <a:gd name="connsiteX783" fmla="*/ 31750 w 1263650"/>
                <a:gd name="connsiteY783" fmla="*/ 374650 h 2044699"/>
                <a:gd name="connsiteX784" fmla="*/ 25400 w 1263650"/>
                <a:gd name="connsiteY784" fmla="*/ 374650 h 2044699"/>
                <a:gd name="connsiteX785" fmla="*/ 28575 w 1263650"/>
                <a:gd name="connsiteY785" fmla="*/ 361950 h 2044699"/>
                <a:gd name="connsiteX786" fmla="*/ 25400 w 1263650"/>
                <a:gd name="connsiteY786" fmla="*/ 358775 h 2044699"/>
                <a:gd name="connsiteX787" fmla="*/ 19050 w 1263650"/>
                <a:gd name="connsiteY787" fmla="*/ 352425 h 2044699"/>
                <a:gd name="connsiteX788" fmla="*/ 0 w 1263650"/>
                <a:gd name="connsiteY788" fmla="*/ 320675 h 2044699"/>
                <a:gd name="connsiteX789" fmla="*/ 3175 w 1263650"/>
                <a:gd name="connsiteY789" fmla="*/ 307975 h 2044699"/>
                <a:gd name="connsiteX790" fmla="*/ 3175 w 1263650"/>
                <a:gd name="connsiteY790" fmla="*/ 282575 h 2044699"/>
                <a:gd name="connsiteX791" fmla="*/ 12700 w 1263650"/>
                <a:gd name="connsiteY791" fmla="*/ 263525 h 2044699"/>
                <a:gd name="connsiteX792" fmla="*/ 22225 w 1263650"/>
                <a:gd name="connsiteY792" fmla="*/ 254000 h 2044699"/>
                <a:gd name="connsiteX793" fmla="*/ 22225 w 1263650"/>
                <a:gd name="connsiteY793" fmla="*/ 250825 h 2044699"/>
                <a:gd name="connsiteX794" fmla="*/ 25400 w 1263650"/>
                <a:gd name="connsiteY794" fmla="*/ 250825 h 2044699"/>
                <a:gd name="connsiteX795" fmla="*/ 34925 w 1263650"/>
                <a:gd name="connsiteY795" fmla="*/ 234950 h 2044699"/>
                <a:gd name="connsiteX796" fmla="*/ 38100 w 1263650"/>
                <a:gd name="connsiteY796" fmla="*/ 231775 h 2044699"/>
                <a:gd name="connsiteX797" fmla="*/ 41275 w 1263650"/>
                <a:gd name="connsiteY797" fmla="*/ 231775 h 2044699"/>
                <a:gd name="connsiteX798" fmla="*/ 41275 w 1263650"/>
                <a:gd name="connsiteY798" fmla="*/ 234950 h 2044699"/>
                <a:gd name="connsiteX799" fmla="*/ 38100 w 1263650"/>
                <a:gd name="connsiteY799" fmla="*/ 238125 h 2044699"/>
                <a:gd name="connsiteX800" fmla="*/ 34925 w 1263650"/>
                <a:gd name="connsiteY800" fmla="*/ 238125 h 2044699"/>
                <a:gd name="connsiteX801" fmla="*/ 34925 w 1263650"/>
                <a:gd name="connsiteY801" fmla="*/ 241300 h 2044699"/>
                <a:gd name="connsiteX802" fmla="*/ 38100 w 1263650"/>
                <a:gd name="connsiteY802" fmla="*/ 244475 h 2044699"/>
                <a:gd name="connsiteX803" fmla="*/ 41275 w 1263650"/>
                <a:gd name="connsiteY803" fmla="*/ 244475 h 2044699"/>
                <a:gd name="connsiteX804" fmla="*/ 41275 w 1263650"/>
                <a:gd name="connsiteY804" fmla="*/ 241300 h 2044699"/>
                <a:gd name="connsiteX805" fmla="*/ 44450 w 1263650"/>
                <a:gd name="connsiteY805" fmla="*/ 238125 h 2044699"/>
                <a:gd name="connsiteX806" fmla="*/ 44450 w 1263650"/>
                <a:gd name="connsiteY806" fmla="*/ 234950 h 2044699"/>
                <a:gd name="connsiteX807" fmla="*/ 47625 w 1263650"/>
                <a:gd name="connsiteY807" fmla="*/ 231775 h 2044699"/>
                <a:gd name="connsiteX808" fmla="*/ 50800 w 1263650"/>
                <a:gd name="connsiteY808" fmla="*/ 228600 h 2044699"/>
                <a:gd name="connsiteX809" fmla="*/ 53975 w 1263650"/>
                <a:gd name="connsiteY809" fmla="*/ 228600 h 2044699"/>
                <a:gd name="connsiteX810" fmla="*/ 57150 w 1263650"/>
                <a:gd name="connsiteY810" fmla="*/ 225425 h 2044699"/>
                <a:gd name="connsiteX811" fmla="*/ 60325 w 1263650"/>
                <a:gd name="connsiteY811" fmla="*/ 225425 h 2044699"/>
                <a:gd name="connsiteX812" fmla="*/ 63500 w 1263650"/>
                <a:gd name="connsiteY812" fmla="*/ 222250 h 2044699"/>
                <a:gd name="connsiteX813" fmla="*/ 66675 w 1263650"/>
                <a:gd name="connsiteY813" fmla="*/ 222250 h 2044699"/>
                <a:gd name="connsiteX814" fmla="*/ 66675 w 1263650"/>
                <a:gd name="connsiteY814" fmla="*/ 219075 h 2044699"/>
                <a:gd name="connsiteX815" fmla="*/ 63500 w 1263650"/>
                <a:gd name="connsiteY815" fmla="*/ 219075 h 2044699"/>
                <a:gd name="connsiteX816" fmla="*/ 63500 w 1263650"/>
                <a:gd name="connsiteY816" fmla="*/ 215900 h 2044699"/>
                <a:gd name="connsiteX817" fmla="*/ 57150 w 1263650"/>
                <a:gd name="connsiteY817" fmla="*/ 215900 h 2044699"/>
                <a:gd name="connsiteX818" fmla="*/ 57150 w 1263650"/>
                <a:gd name="connsiteY818" fmla="*/ 219075 h 2044699"/>
                <a:gd name="connsiteX819" fmla="*/ 53975 w 1263650"/>
                <a:gd name="connsiteY819" fmla="*/ 219075 h 2044699"/>
                <a:gd name="connsiteX820" fmla="*/ 47625 w 1263650"/>
                <a:gd name="connsiteY820" fmla="*/ 228600 h 2044699"/>
                <a:gd name="connsiteX821" fmla="*/ 44450 w 1263650"/>
                <a:gd name="connsiteY821" fmla="*/ 228600 h 2044699"/>
                <a:gd name="connsiteX822" fmla="*/ 41275 w 1263650"/>
                <a:gd name="connsiteY822" fmla="*/ 225425 h 2044699"/>
                <a:gd name="connsiteX823" fmla="*/ 44450 w 1263650"/>
                <a:gd name="connsiteY823" fmla="*/ 222250 h 2044699"/>
                <a:gd name="connsiteX824" fmla="*/ 47625 w 1263650"/>
                <a:gd name="connsiteY824" fmla="*/ 215900 h 2044699"/>
                <a:gd name="connsiteX825" fmla="*/ 66675 w 1263650"/>
                <a:gd name="connsiteY825" fmla="*/ 193675 h 2044699"/>
                <a:gd name="connsiteX826" fmla="*/ 69850 w 1263650"/>
                <a:gd name="connsiteY826" fmla="*/ 184150 h 2044699"/>
                <a:gd name="connsiteX827" fmla="*/ 69850 w 1263650"/>
                <a:gd name="connsiteY827" fmla="*/ 177800 h 2044699"/>
                <a:gd name="connsiteX828" fmla="*/ 73025 w 1263650"/>
                <a:gd name="connsiteY828" fmla="*/ 165100 h 2044699"/>
                <a:gd name="connsiteX829" fmla="*/ 76200 w 1263650"/>
                <a:gd name="connsiteY829" fmla="*/ 155575 h 2044699"/>
                <a:gd name="connsiteX830" fmla="*/ 95250 w 1263650"/>
                <a:gd name="connsiteY830" fmla="*/ 120650 h 2044699"/>
                <a:gd name="connsiteX831" fmla="*/ 98425 w 1263650"/>
                <a:gd name="connsiteY831" fmla="*/ 104775 h 2044699"/>
                <a:gd name="connsiteX832" fmla="*/ 98425 w 1263650"/>
                <a:gd name="connsiteY832" fmla="*/ 92075 h 2044699"/>
                <a:gd name="connsiteX833" fmla="*/ 104775 w 1263650"/>
                <a:gd name="connsiteY833" fmla="*/ 92075 h 2044699"/>
                <a:gd name="connsiteX834" fmla="*/ 98425 w 1263650"/>
                <a:gd name="connsiteY834" fmla="*/ 88900 h 2044699"/>
                <a:gd name="connsiteX835" fmla="*/ 101600 w 1263650"/>
                <a:gd name="connsiteY835" fmla="*/ 53975 h 2044699"/>
                <a:gd name="connsiteX836" fmla="*/ 92075 w 1263650"/>
                <a:gd name="connsiteY836" fmla="*/ 50800 h 2044699"/>
                <a:gd name="connsiteX837" fmla="*/ 88900 w 1263650"/>
                <a:gd name="connsiteY837" fmla="*/ 41275 h 2044699"/>
                <a:gd name="connsiteX838" fmla="*/ 98425 w 1263650"/>
                <a:gd name="connsiteY838" fmla="*/ 28575 h 2044699"/>
                <a:gd name="connsiteX839" fmla="*/ 104775 w 1263650"/>
                <a:gd name="connsiteY839" fmla="*/ 15875 h 2044699"/>
                <a:gd name="connsiteX840" fmla="*/ 104775 w 1263650"/>
                <a:gd name="connsiteY840" fmla="*/ 12700 h 2044699"/>
                <a:gd name="connsiteX841" fmla="*/ 104775 w 1263650"/>
                <a:gd name="connsiteY841" fmla="*/ 0 h 2044699"/>
                <a:gd name="connsiteX0" fmla="*/ 654050 w 1263650"/>
                <a:gd name="connsiteY0" fmla="*/ 1784349 h 2044699"/>
                <a:gd name="connsiteX1" fmla="*/ 657225 w 1263650"/>
                <a:gd name="connsiteY1" fmla="*/ 1784349 h 2044699"/>
                <a:gd name="connsiteX2" fmla="*/ 657225 w 1263650"/>
                <a:gd name="connsiteY2" fmla="*/ 1787524 h 2044699"/>
                <a:gd name="connsiteX3" fmla="*/ 654050 w 1263650"/>
                <a:gd name="connsiteY3" fmla="*/ 1787524 h 2044699"/>
                <a:gd name="connsiteX4" fmla="*/ 654050 w 1263650"/>
                <a:gd name="connsiteY4" fmla="*/ 1784349 h 2044699"/>
                <a:gd name="connsiteX5" fmla="*/ 320675 w 1263650"/>
                <a:gd name="connsiteY5" fmla="*/ 1441449 h 2044699"/>
                <a:gd name="connsiteX6" fmla="*/ 320678 w 1263650"/>
                <a:gd name="connsiteY6" fmla="*/ 1441452 h 2044699"/>
                <a:gd name="connsiteX7" fmla="*/ 320678 w 1263650"/>
                <a:gd name="connsiteY7" fmla="*/ 1441449 h 2044699"/>
                <a:gd name="connsiteX8" fmla="*/ 320675 w 1263650"/>
                <a:gd name="connsiteY8" fmla="*/ 1441449 h 2044699"/>
                <a:gd name="connsiteX9" fmla="*/ 193677 w 1263650"/>
                <a:gd name="connsiteY9" fmla="*/ 854075 h 2044699"/>
                <a:gd name="connsiteX10" fmla="*/ 193676 w 1263650"/>
                <a:gd name="connsiteY10" fmla="*/ 857250 h 2044699"/>
                <a:gd name="connsiteX11" fmla="*/ 193677 w 1263650"/>
                <a:gd name="connsiteY11" fmla="*/ 857250 h 2044699"/>
                <a:gd name="connsiteX12" fmla="*/ 193677 w 1263650"/>
                <a:gd name="connsiteY12" fmla="*/ 854075 h 2044699"/>
                <a:gd name="connsiteX13" fmla="*/ 190501 w 1263650"/>
                <a:gd name="connsiteY13" fmla="*/ 847724 h 2044699"/>
                <a:gd name="connsiteX14" fmla="*/ 190501 w 1263650"/>
                <a:gd name="connsiteY14" fmla="*/ 847725 h 2044699"/>
                <a:gd name="connsiteX15" fmla="*/ 190501 w 1263650"/>
                <a:gd name="connsiteY15" fmla="*/ 850900 h 2044699"/>
                <a:gd name="connsiteX16" fmla="*/ 190501 w 1263650"/>
                <a:gd name="connsiteY16" fmla="*/ 854075 h 2044699"/>
                <a:gd name="connsiteX17" fmla="*/ 190502 w 1263650"/>
                <a:gd name="connsiteY17" fmla="*/ 854075 h 2044699"/>
                <a:gd name="connsiteX18" fmla="*/ 190502 w 1263650"/>
                <a:gd name="connsiteY18" fmla="*/ 850900 h 2044699"/>
                <a:gd name="connsiteX19" fmla="*/ 190502 w 1263650"/>
                <a:gd name="connsiteY19" fmla="*/ 847725 h 2044699"/>
                <a:gd name="connsiteX20" fmla="*/ 190501 w 1263650"/>
                <a:gd name="connsiteY20" fmla="*/ 847724 h 2044699"/>
                <a:gd name="connsiteX21" fmla="*/ 187326 w 1263650"/>
                <a:gd name="connsiteY21" fmla="*/ 838200 h 2044699"/>
                <a:gd name="connsiteX22" fmla="*/ 187326 w 1263650"/>
                <a:gd name="connsiteY22" fmla="*/ 841375 h 2044699"/>
                <a:gd name="connsiteX23" fmla="*/ 187326 w 1263650"/>
                <a:gd name="connsiteY23" fmla="*/ 844550 h 2044699"/>
                <a:gd name="connsiteX24" fmla="*/ 187327 w 1263650"/>
                <a:gd name="connsiteY24" fmla="*/ 844550 h 2044699"/>
                <a:gd name="connsiteX25" fmla="*/ 187327 w 1263650"/>
                <a:gd name="connsiteY25" fmla="*/ 841375 h 2044699"/>
                <a:gd name="connsiteX26" fmla="*/ 187327 w 1263650"/>
                <a:gd name="connsiteY26" fmla="*/ 838200 h 2044699"/>
                <a:gd name="connsiteX27" fmla="*/ 187326 w 1263650"/>
                <a:gd name="connsiteY27" fmla="*/ 838200 h 2044699"/>
                <a:gd name="connsiteX28" fmla="*/ 184151 w 1263650"/>
                <a:gd name="connsiteY28" fmla="*/ 835025 h 2044699"/>
                <a:gd name="connsiteX29" fmla="*/ 184151 w 1263650"/>
                <a:gd name="connsiteY29" fmla="*/ 838200 h 2044699"/>
                <a:gd name="connsiteX30" fmla="*/ 184152 w 1263650"/>
                <a:gd name="connsiteY30" fmla="*/ 838200 h 2044699"/>
                <a:gd name="connsiteX31" fmla="*/ 184152 w 1263650"/>
                <a:gd name="connsiteY31" fmla="*/ 835025 h 2044699"/>
                <a:gd name="connsiteX32" fmla="*/ 184151 w 1263650"/>
                <a:gd name="connsiteY32" fmla="*/ 835025 h 2044699"/>
                <a:gd name="connsiteX33" fmla="*/ 177801 w 1263650"/>
                <a:gd name="connsiteY33" fmla="*/ 831850 h 2044699"/>
                <a:gd name="connsiteX34" fmla="*/ 177801 w 1263650"/>
                <a:gd name="connsiteY34" fmla="*/ 835025 h 2044699"/>
                <a:gd name="connsiteX35" fmla="*/ 177802 w 1263650"/>
                <a:gd name="connsiteY35" fmla="*/ 835025 h 2044699"/>
                <a:gd name="connsiteX36" fmla="*/ 177802 w 1263650"/>
                <a:gd name="connsiteY36" fmla="*/ 831850 h 2044699"/>
                <a:gd name="connsiteX37" fmla="*/ 177801 w 1263650"/>
                <a:gd name="connsiteY37" fmla="*/ 831850 h 2044699"/>
                <a:gd name="connsiteX38" fmla="*/ 187325 w 1263650"/>
                <a:gd name="connsiteY38" fmla="*/ 784225 h 2044699"/>
                <a:gd name="connsiteX39" fmla="*/ 187325 w 1263650"/>
                <a:gd name="connsiteY39" fmla="*/ 787400 h 2044699"/>
                <a:gd name="connsiteX40" fmla="*/ 187326 w 1263650"/>
                <a:gd name="connsiteY40" fmla="*/ 787400 h 2044699"/>
                <a:gd name="connsiteX41" fmla="*/ 187326 w 1263650"/>
                <a:gd name="connsiteY41" fmla="*/ 784225 h 2044699"/>
                <a:gd name="connsiteX42" fmla="*/ 187325 w 1263650"/>
                <a:gd name="connsiteY42" fmla="*/ 784225 h 2044699"/>
                <a:gd name="connsiteX43" fmla="*/ 92075 w 1263650"/>
                <a:gd name="connsiteY43" fmla="*/ 784225 h 2044699"/>
                <a:gd name="connsiteX44" fmla="*/ 92075 w 1263650"/>
                <a:gd name="connsiteY44" fmla="*/ 787400 h 2044699"/>
                <a:gd name="connsiteX45" fmla="*/ 90805 w 1263650"/>
                <a:gd name="connsiteY45" fmla="*/ 784860 h 2044699"/>
                <a:gd name="connsiteX46" fmla="*/ 92075 w 1263650"/>
                <a:gd name="connsiteY46" fmla="*/ 784225 h 2044699"/>
                <a:gd name="connsiteX47" fmla="*/ 180975 w 1263650"/>
                <a:gd name="connsiteY47" fmla="*/ 774700 h 2044699"/>
                <a:gd name="connsiteX48" fmla="*/ 180976 w 1263650"/>
                <a:gd name="connsiteY48" fmla="*/ 774700 h 2044699"/>
                <a:gd name="connsiteX49" fmla="*/ 180976 w 1263650"/>
                <a:gd name="connsiteY49" fmla="*/ 774701 h 2044699"/>
                <a:gd name="connsiteX50" fmla="*/ 180975 w 1263650"/>
                <a:gd name="connsiteY50" fmla="*/ 774700 h 2044699"/>
                <a:gd name="connsiteX51" fmla="*/ 184150 w 1263650"/>
                <a:gd name="connsiteY51" fmla="*/ 769937 h 2044699"/>
                <a:gd name="connsiteX52" fmla="*/ 184150 w 1263650"/>
                <a:gd name="connsiteY52" fmla="*/ 771525 h 2044699"/>
                <a:gd name="connsiteX53" fmla="*/ 184151 w 1263650"/>
                <a:gd name="connsiteY53" fmla="*/ 771525 h 2044699"/>
                <a:gd name="connsiteX54" fmla="*/ 184151 w 1263650"/>
                <a:gd name="connsiteY54" fmla="*/ 769937 h 2044699"/>
                <a:gd name="connsiteX55" fmla="*/ 184150 w 1263650"/>
                <a:gd name="connsiteY55" fmla="*/ 769937 h 2044699"/>
                <a:gd name="connsiteX56" fmla="*/ 561976 w 1263650"/>
                <a:gd name="connsiteY56" fmla="*/ 644525 h 2044699"/>
                <a:gd name="connsiteX57" fmla="*/ 561975 w 1263650"/>
                <a:gd name="connsiteY57" fmla="*/ 644525 h 2044699"/>
                <a:gd name="connsiteX58" fmla="*/ 561976 w 1263650"/>
                <a:gd name="connsiteY58" fmla="*/ 644525 h 2044699"/>
                <a:gd name="connsiteX59" fmla="*/ 104775 w 1263650"/>
                <a:gd name="connsiteY59" fmla="*/ 0 h 2044699"/>
                <a:gd name="connsiteX60" fmla="*/ 107950 w 1263650"/>
                <a:gd name="connsiteY60" fmla="*/ 3175 h 2044699"/>
                <a:gd name="connsiteX61" fmla="*/ 114300 w 1263650"/>
                <a:gd name="connsiteY61" fmla="*/ 3175 h 2044699"/>
                <a:gd name="connsiteX62" fmla="*/ 123825 w 1263650"/>
                <a:gd name="connsiteY62" fmla="*/ 6350 h 2044699"/>
                <a:gd name="connsiteX63" fmla="*/ 133350 w 1263650"/>
                <a:gd name="connsiteY63" fmla="*/ 9525 h 2044699"/>
                <a:gd name="connsiteX64" fmla="*/ 136525 w 1263650"/>
                <a:gd name="connsiteY64" fmla="*/ 9525 h 2044699"/>
                <a:gd name="connsiteX65" fmla="*/ 146050 w 1263650"/>
                <a:gd name="connsiteY65" fmla="*/ 12700 h 2044699"/>
                <a:gd name="connsiteX66" fmla="*/ 155575 w 1263650"/>
                <a:gd name="connsiteY66" fmla="*/ 15875 h 2044699"/>
                <a:gd name="connsiteX67" fmla="*/ 158750 w 1263650"/>
                <a:gd name="connsiteY67" fmla="*/ 15875 h 2044699"/>
                <a:gd name="connsiteX68" fmla="*/ 161925 w 1263650"/>
                <a:gd name="connsiteY68" fmla="*/ 15875 h 2044699"/>
                <a:gd name="connsiteX69" fmla="*/ 180975 w 1263650"/>
                <a:gd name="connsiteY69" fmla="*/ 22225 h 2044699"/>
                <a:gd name="connsiteX70" fmla="*/ 190500 w 1263650"/>
                <a:gd name="connsiteY70" fmla="*/ 22225 h 2044699"/>
                <a:gd name="connsiteX71" fmla="*/ 200025 w 1263650"/>
                <a:gd name="connsiteY71" fmla="*/ 25400 h 2044699"/>
                <a:gd name="connsiteX72" fmla="*/ 203200 w 1263650"/>
                <a:gd name="connsiteY72" fmla="*/ 28575 h 2044699"/>
                <a:gd name="connsiteX73" fmla="*/ 215900 w 1263650"/>
                <a:gd name="connsiteY73" fmla="*/ 28575 h 2044699"/>
                <a:gd name="connsiteX74" fmla="*/ 215900 w 1263650"/>
                <a:gd name="connsiteY74" fmla="*/ 31750 h 2044699"/>
                <a:gd name="connsiteX75" fmla="*/ 219075 w 1263650"/>
                <a:gd name="connsiteY75" fmla="*/ 31750 h 2044699"/>
                <a:gd name="connsiteX76" fmla="*/ 222250 w 1263650"/>
                <a:gd name="connsiteY76" fmla="*/ 31750 h 2044699"/>
                <a:gd name="connsiteX77" fmla="*/ 225425 w 1263650"/>
                <a:gd name="connsiteY77" fmla="*/ 31750 h 2044699"/>
                <a:gd name="connsiteX78" fmla="*/ 228600 w 1263650"/>
                <a:gd name="connsiteY78" fmla="*/ 31750 h 2044699"/>
                <a:gd name="connsiteX79" fmla="*/ 231775 w 1263650"/>
                <a:gd name="connsiteY79" fmla="*/ 34925 h 2044699"/>
                <a:gd name="connsiteX80" fmla="*/ 238125 w 1263650"/>
                <a:gd name="connsiteY80" fmla="*/ 34925 h 2044699"/>
                <a:gd name="connsiteX81" fmla="*/ 247650 w 1263650"/>
                <a:gd name="connsiteY81" fmla="*/ 38100 h 2044699"/>
                <a:gd name="connsiteX82" fmla="*/ 263525 w 1263650"/>
                <a:gd name="connsiteY82" fmla="*/ 41275 h 2044699"/>
                <a:gd name="connsiteX83" fmla="*/ 269875 w 1263650"/>
                <a:gd name="connsiteY83" fmla="*/ 44450 h 2044699"/>
                <a:gd name="connsiteX84" fmla="*/ 282575 w 1263650"/>
                <a:gd name="connsiteY84" fmla="*/ 47625 h 2044699"/>
                <a:gd name="connsiteX85" fmla="*/ 307975 w 1263650"/>
                <a:gd name="connsiteY85" fmla="*/ 53975 h 2044699"/>
                <a:gd name="connsiteX86" fmla="*/ 314325 w 1263650"/>
                <a:gd name="connsiteY86" fmla="*/ 53975 h 2044699"/>
                <a:gd name="connsiteX87" fmla="*/ 320675 w 1263650"/>
                <a:gd name="connsiteY87" fmla="*/ 57150 h 2044699"/>
                <a:gd name="connsiteX88" fmla="*/ 327025 w 1263650"/>
                <a:gd name="connsiteY88" fmla="*/ 57150 h 2044699"/>
                <a:gd name="connsiteX89" fmla="*/ 346075 w 1263650"/>
                <a:gd name="connsiteY89" fmla="*/ 60325 h 2044699"/>
                <a:gd name="connsiteX90" fmla="*/ 355600 w 1263650"/>
                <a:gd name="connsiteY90" fmla="*/ 63500 h 2044699"/>
                <a:gd name="connsiteX91" fmla="*/ 365125 w 1263650"/>
                <a:gd name="connsiteY91" fmla="*/ 66675 h 2044699"/>
                <a:gd name="connsiteX92" fmla="*/ 368300 w 1263650"/>
                <a:gd name="connsiteY92" fmla="*/ 66675 h 2044699"/>
                <a:gd name="connsiteX93" fmla="*/ 371475 w 1263650"/>
                <a:gd name="connsiteY93" fmla="*/ 66675 h 2044699"/>
                <a:gd name="connsiteX94" fmla="*/ 393700 w 1263650"/>
                <a:gd name="connsiteY94" fmla="*/ 73025 h 2044699"/>
                <a:gd name="connsiteX95" fmla="*/ 460375 w 1263650"/>
                <a:gd name="connsiteY95" fmla="*/ 92075 h 2044699"/>
                <a:gd name="connsiteX96" fmla="*/ 473075 w 1263650"/>
                <a:gd name="connsiteY96" fmla="*/ 95250 h 2044699"/>
                <a:gd name="connsiteX97" fmla="*/ 482600 w 1263650"/>
                <a:gd name="connsiteY97" fmla="*/ 98425 h 2044699"/>
                <a:gd name="connsiteX98" fmla="*/ 485775 w 1263650"/>
                <a:gd name="connsiteY98" fmla="*/ 98425 h 2044699"/>
                <a:gd name="connsiteX99" fmla="*/ 498475 w 1263650"/>
                <a:gd name="connsiteY99" fmla="*/ 101600 h 2044699"/>
                <a:gd name="connsiteX100" fmla="*/ 501650 w 1263650"/>
                <a:gd name="connsiteY100" fmla="*/ 101600 h 2044699"/>
                <a:gd name="connsiteX101" fmla="*/ 508000 w 1263650"/>
                <a:gd name="connsiteY101" fmla="*/ 101600 h 2044699"/>
                <a:gd name="connsiteX102" fmla="*/ 523875 w 1263650"/>
                <a:gd name="connsiteY102" fmla="*/ 107950 h 2044699"/>
                <a:gd name="connsiteX103" fmla="*/ 527050 w 1263650"/>
                <a:gd name="connsiteY103" fmla="*/ 107950 h 2044699"/>
                <a:gd name="connsiteX104" fmla="*/ 530225 w 1263650"/>
                <a:gd name="connsiteY104" fmla="*/ 107950 h 2044699"/>
                <a:gd name="connsiteX105" fmla="*/ 539750 w 1263650"/>
                <a:gd name="connsiteY105" fmla="*/ 111125 h 2044699"/>
                <a:gd name="connsiteX106" fmla="*/ 542925 w 1263650"/>
                <a:gd name="connsiteY106" fmla="*/ 111125 h 2044699"/>
                <a:gd name="connsiteX107" fmla="*/ 546100 w 1263650"/>
                <a:gd name="connsiteY107" fmla="*/ 111125 h 2044699"/>
                <a:gd name="connsiteX108" fmla="*/ 549275 w 1263650"/>
                <a:gd name="connsiteY108" fmla="*/ 114300 h 2044699"/>
                <a:gd name="connsiteX109" fmla="*/ 552450 w 1263650"/>
                <a:gd name="connsiteY109" fmla="*/ 114300 h 2044699"/>
                <a:gd name="connsiteX110" fmla="*/ 555625 w 1263650"/>
                <a:gd name="connsiteY110" fmla="*/ 114300 h 2044699"/>
                <a:gd name="connsiteX111" fmla="*/ 558800 w 1263650"/>
                <a:gd name="connsiteY111" fmla="*/ 114300 h 2044699"/>
                <a:gd name="connsiteX112" fmla="*/ 561975 w 1263650"/>
                <a:gd name="connsiteY112" fmla="*/ 114300 h 2044699"/>
                <a:gd name="connsiteX113" fmla="*/ 565150 w 1263650"/>
                <a:gd name="connsiteY113" fmla="*/ 117475 h 2044699"/>
                <a:gd name="connsiteX114" fmla="*/ 574675 w 1263650"/>
                <a:gd name="connsiteY114" fmla="*/ 120650 h 2044699"/>
                <a:gd name="connsiteX115" fmla="*/ 584200 w 1263650"/>
                <a:gd name="connsiteY115" fmla="*/ 120650 h 2044699"/>
                <a:gd name="connsiteX116" fmla="*/ 606425 w 1263650"/>
                <a:gd name="connsiteY116" fmla="*/ 127000 h 2044699"/>
                <a:gd name="connsiteX117" fmla="*/ 628650 w 1263650"/>
                <a:gd name="connsiteY117" fmla="*/ 130175 h 2044699"/>
                <a:gd name="connsiteX118" fmla="*/ 650875 w 1263650"/>
                <a:gd name="connsiteY118" fmla="*/ 136525 h 2044699"/>
                <a:gd name="connsiteX119" fmla="*/ 660400 w 1263650"/>
                <a:gd name="connsiteY119" fmla="*/ 139700 h 2044699"/>
                <a:gd name="connsiteX120" fmla="*/ 676275 w 1263650"/>
                <a:gd name="connsiteY120" fmla="*/ 142875 h 2044699"/>
                <a:gd name="connsiteX121" fmla="*/ 682625 w 1263650"/>
                <a:gd name="connsiteY121" fmla="*/ 142875 h 2044699"/>
                <a:gd name="connsiteX122" fmla="*/ 679450 w 1263650"/>
                <a:gd name="connsiteY122" fmla="*/ 155575 h 2044699"/>
                <a:gd name="connsiteX123" fmla="*/ 676275 w 1263650"/>
                <a:gd name="connsiteY123" fmla="*/ 161925 h 2044699"/>
                <a:gd name="connsiteX124" fmla="*/ 676275 w 1263650"/>
                <a:gd name="connsiteY124" fmla="*/ 165100 h 2044699"/>
                <a:gd name="connsiteX125" fmla="*/ 676275 w 1263650"/>
                <a:gd name="connsiteY125" fmla="*/ 174625 h 2044699"/>
                <a:gd name="connsiteX126" fmla="*/ 673100 w 1263650"/>
                <a:gd name="connsiteY126" fmla="*/ 187325 h 2044699"/>
                <a:gd name="connsiteX127" fmla="*/ 666750 w 1263650"/>
                <a:gd name="connsiteY127" fmla="*/ 203200 h 2044699"/>
                <a:gd name="connsiteX128" fmla="*/ 666750 w 1263650"/>
                <a:gd name="connsiteY128" fmla="*/ 206375 h 2044699"/>
                <a:gd name="connsiteX129" fmla="*/ 660400 w 1263650"/>
                <a:gd name="connsiteY129" fmla="*/ 234950 h 2044699"/>
                <a:gd name="connsiteX130" fmla="*/ 660400 w 1263650"/>
                <a:gd name="connsiteY130" fmla="*/ 241300 h 2044699"/>
                <a:gd name="connsiteX131" fmla="*/ 650875 w 1263650"/>
                <a:gd name="connsiteY131" fmla="*/ 273050 h 2044699"/>
                <a:gd name="connsiteX132" fmla="*/ 647700 w 1263650"/>
                <a:gd name="connsiteY132" fmla="*/ 295275 h 2044699"/>
                <a:gd name="connsiteX133" fmla="*/ 647700 w 1263650"/>
                <a:gd name="connsiteY133" fmla="*/ 298450 h 2044699"/>
                <a:gd name="connsiteX134" fmla="*/ 644525 w 1263650"/>
                <a:gd name="connsiteY134" fmla="*/ 307975 h 2044699"/>
                <a:gd name="connsiteX135" fmla="*/ 641350 w 1263650"/>
                <a:gd name="connsiteY135" fmla="*/ 330200 h 2044699"/>
                <a:gd name="connsiteX136" fmla="*/ 635000 w 1263650"/>
                <a:gd name="connsiteY136" fmla="*/ 352425 h 2044699"/>
                <a:gd name="connsiteX137" fmla="*/ 631825 w 1263650"/>
                <a:gd name="connsiteY137" fmla="*/ 365125 h 2044699"/>
                <a:gd name="connsiteX138" fmla="*/ 628650 w 1263650"/>
                <a:gd name="connsiteY138" fmla="*/ 374650 h 2044699"/>
                <a:gd name="connsiteX139" fmla="*/ 628650 w 1263650"/>
                <a:gd name="connsiteY139" fmla="*/ 381000 h 2044699"/>
                <a:gd name="connsiteX140" fmla="*/ 628650 w 1263650"/>
                <a:gd name="connsiteY140" fmla="*/ 387350 h 2044699"/>
                <a:gd name="connsiteX141" fmla="*/ 622300 w 1263650"/>
                <a:gd name="connsiteY141" fmla="*/ 419100 h 2044699"/>
                <a:gd name="connsiteX142" fmla="*/ 619125 w 1263650"/>
                <a:gd name="connsiteY142" fmla="*/ 434975 h 2044699"/>
                <a:gd name="connsiteX143" fmla="*/ 612775 w 1263650"/>
                <a:gd name="connsiteY143" fmla="*/ 457200 h 2044699"/>
                <a:gd name="connsiteX144" fmla="*/ 606425 w 1263650"/>
                <a:gd name="connsiteY144" fmla="*/ 476250 h 2044699"/>
                <a:gd name="connsiteX145" fmla="*/ 600075 w 1263650"/>
                <a:gd name="connsiteY145" fmla="*/ 511175 h 2044699"/>
                <a:gd name="connsiteX146" fmla="*/ 587375 w 1263650"/>
                <a:gd name="connsiteY146" fmla="*/ 568325 h 2044699"/>
                <a:gd name="connsiteX147" fmla="*/ 587375 w 1263650"/>
                <a:gd name="connsiteY147" fmla="*/ 574675 h 2044699"/>
                <a:gd name="connsiteX148" fmla="*/ 577850 w 1263650"/>
                <a:gd name="connsiteY148" fmla="*/ 612775 h 2044699"/>
                <a:gd name="connsiteX149" fmla="*/ 574675 w 1263650"/>
                <a:gd name="connsiteY149" fmla="*/ 619125 h 2044699"/>
                <a:gd name="connsiteX150" fmla="*/ 574675 w 1263650"/>
                <a:gd name="connsiteY150" fmla="*/ 622300 h 2044699"/>
                <a:gd name="connsiteX151" fmla="*/ 574676 w 1263650"/>
                <a:gd name="connsiteY151" fmla="*/ 622300 h 2044699"/>
                <a:gd name="connsiteX152" fmla="*/ 573884 w 1263650"/>
                <a:gd name="connsiteY152" fmla="*/ 626260 h 2044699"/>
                <a:gd name="connsiteX153" fmla="*/ 573884 w 1263650"/>
                <a:gd name="connsiteY153" fmla="*/ 629444 h 2044699"/>
                <a:gd name="connsiteX154" fmla="*/ 573247 w 1263650"/>
                <a:gd name="connsiteY154" fmla="*/ 629444 h 2044699"/>
                <a:gd name="connsiteX155" fmla="*/ 571501 w 1263650"/>
                <a:gd name="connsiteY155" fmla="*/ 638175 h 2044699"/>
                <a:gd name="connsiteX156" fmla="*/ 568326 w 1263650"/>
                <a:gd name="connsiteY156" fmla="*/ 644525 h 2044699"/>
                <a:gd name="connsiteX157" fmla="*/ 568325 w 1263650"/>
                <a:gd name="connsiteY157" fmla="*/ 657225 h 2044699"/>
                <a:gd name="connsiteX158" fmla="*/ 565150 w 1263650"/>
                <a:gd name="connsiteY158" fmla="*/ 666750 h 2044699"/>
                <a:gd name="connsiteX159" fmla="*/ 565150 w 1263650"/>
                <a:gd name="connsiteY159" fmla="*/ 673100 h 2044699"/>
                <a:gd name="connsiteX160" fmla="*/ 561975 w 1263650"/>
                <a:gd name="connsiteY160" fmla="*/ 679450 h 2044699"/>
                <a:gd name="connsiteX161" fmla="*/ 561975 w 1263650"/>
                <a:gd name="connsiteY161" fmla="*/ 682625 h 2044699"/>
                <a:gd name="connsiteX162" fmla="*/ 558800 w 1263650"/>
                <a:gd name="connsiteY162" fmla="*/ 692150 h 2044699"/>
                <a:gd name="connsiteX163" fmla="*/ 558801 w 1263650"/>
                <a:gd name="connsiteY163" fmla="*/ 692150 h 2044699"/>
                <a:gd name="connsiteX164" fmla="*/ 558801 w 1263650"/>
                <a:gd name="connsiteY164" fmla="*/ 704850 h 2044699"/>
                <a:gd name="connsiteX165" fmla="*/ 558801 w 1263650"/>
                <a:gd name="connsiteY165" fmla="*/ 708025 h 2044699"/>
                <a:gd name="connsiteX166" fmla="*/ 561976 w 1263650"/>
                <a:gd name="connsiteY166" fmla="*/ 708025 h 2044699"/>
                <a:gd name="connsiteX167" fmla="*/ 561976 w 1263650"/>
                <a:gd name="connsiteY167" fmla="*/ 711200 h 2044699"/>
                <a:gd name="connsiteX168" fmla="*/ 561976 w 1263650"/>
                <a:gd name="connsiteY168" fmla="*/ 714375 h 2044699"/>
                <a:gd name="connsiteX169" fmla="*/ 568326 w 1263650"/>
                <a:gd name="connsiteY169" fmla="*/ 720725 h 2044699"/>
                <a:gd name="connsiteX170" fmla="*/ 570231 w 1263650"/>
                <a:gd name="connsiteY170" fmla="*/ 723900 h 2044699"/>
                <a:gd name="connsiteX171" fmla="*/ 571501 w 1263650"/>
                <a:gd name="connsiteY171" fmla="*/ 726017 h 2044699"/>
                <a:gd name="connsiteX172" fmla="*/ 577851 w 1263650"/>
                <a:gd name="connsiteY172" fmla="*/ 736600 h 2044699"/>
                <a:gd name="connsiteX173" fmla="*/ 593726 w 1263650"/>
                <a:gd name="connsiteY173" fmla="*/ 755650 h 2044699"/>
                <a:gd name="connsiteX174" fmla="*/ 603251 w 1263650"/>
                <a:gd name="connsiteY174" fmla="*/ 771525 h 2044699"/>
                <a:gd name="connsiteX175" fmla="*/ 606426 w 1263650"/>
                <a:gd name="connsiteY175" fmla="*/ 771525 h 2044699"/>
                <a:gd name="connsiteX176" fmla="*/ 606426 w 1263650"/>
                <a:gd name="connsiteY176" fmla="*/ 774700 h 2044699"/>
                <a:gd name="connsiteX177" fmla="*/ 606425 w 1263650"/>
                <a:gd name="connsiteY177" fmla="*/ 774700 h 2044699"/>
                <a:gd name="connsiteX178" fmla="*/ 625475 w 1263650"/>
                <a:gd name="connsiteY178" fmla="*/ 803275 h 2044699"/>
                <a:gd name="connsiteX179" fmla="*/ 628650 w 1263650"/>
                <a:gd name="connsiteY179" fmla="*/ 806450 h 2044699"/>
                <a:gd name="connsiteX180" fmla="*/ 635000 w 1263650"/>
                <a:gd name="connsiteY180" fmla="*/ 812800 h 2044699"/>
                <a:gd name="connsiteX181" fmla="*/ 638175 w 1263650"/>
                <a:gd name="connsiteY181" fmla="*/ 819150 h 2044699"/>
                <a:gd name="connsiteX182" fmla="*/ 644525 w 1263650"/>
                <a:gd name="connsiteY182" fmla="*/ 828675 h 2044699"/>
                <a:gd name="connsiteX183" fmla="*/ 647700 w 1263650"/>
                <a:gd name="connsiteY183" fmla="*/ 831850 h 2044699"/>
                <a:gd name="connsiteX184" fmla="*/ 654050 w 1263650"/>
                <a:gd name="connsiteY184" fmla="*/ 841375 h 2044699"/>
                <a:gd name="connsiteX185" fmla="*/ 657225 w 1263650"/>
                <a:gd name="connsiteY185" fmla="*/ 841375 h 2044699"/>
                <a:gd name="connsiteX186" fmla="*/ 657225 w 1263650"/>
                <a:gd name="connsiteY186" fmla="*/ 847725 h 2044699"/>
                <a:gd name="connsiteX187" fmla="*/ 660400 w 1263650"/>
                <a:gd name="connsiteY187" fmla="*/ 850900 h 2044699"/>
                <a:gd name="connsiteX188" fmla="*/ 663575 w 1263650"/>
                <a:gd name="connsiteY188" fmla="*/ 854075 h 2044699"/>
                <a:gd name="connsiteX189" fmla="*/ 673100 w 1263650"/>
                <a:gd name="connsiteY189" fmla="*/ 866775 h 2044699"/>
                <a:gd name="connsiteX190" fmla="*/ 679450 w 1263650"/>
                <a:gd name="connsiteY190" fmla="*/ 876300 h 2044699"/>
                <a:gd name="connsiteX191" fmla="*/ 682625 w 1263650"/>
                <a:gd name="connsiteY191" fmla="*/ 879475 h 2044699"/>
                <a:gd name="connsiteX192" fmla="*/ 701675 w 1263650"/>
                <a:gd name="connsiteY192" fmla="*/ 908050 h 2044699"/>
                <a:gd name="connsiteX193" fmla="*/ 708025 w 1263650"/>
                <a:gd name="connsiteY193" fmla="*/ 914400 h 2044699"/>
                <a:gd name="connsiteX194" fmla="*/ 723900 w 1263650"/>
                <a:gd name="connsiteY194" fmla="*/ 936625 h 2044699"/>
                <a:gd name="connsiteX195" fmla="*/ 733425 w 1263650"/>
                <a:gd name="connsiteY195" fmla="*/ 949325 h 2044699"/>
                <a:gd name="connsiteX196" fmla="*/ 736600 w 1263650"/>
                <a:gd name="connsiteY196" fmla="*/ 952500 h 2044699"/>
                <a:gd name="connsiteX197" fmla="*/ 736600 w 1263650"/>
                <a:gd name="connsiteY197" fmla="*/ 955675 h 2044699"/>
                <a:gd name="connsiteX198" fmla="*/ 739775 w 1263650"/>
                <a:gd name="connsiteY198" fmla="*/ 958850 h 2044699"/>
                <a:gd name="connsiteX199" fmla="*/ 739775 w 1263650"/>
                <a:gd name="connsiteY199" fmla="*/ 962025 h 2044699"/>
                <a:gd name="connsiteX200" fmla="*/ 746125 w 1263650"/>
                <a:gd name="connsiteY200" fmla="*/ 971550 h 2044699"/>
                <a:gd name="connsiteX201" fmla="*/ 790575 w 1263650"/>
                <a:gd name="connsiteY201" fmla="*/ 1028700 h 2044699"/>
                <a:gd name="connsiteX202" fmla="*/ 806450 w 1263650"/>
                <a:gd name="connsiteY202" fmla="*/ 1050925 h 2044699"/>
                <a:gd name="connsiteX203" fmla="*/ 812800 w 1263650"/>
                <a:gd name="connsiteY203" fmla="*/ 1060450 h 2044699"/>
                <a:gd name="connsiteX204" fmla="*/ 822325 w 1263650"/>
                <a:gd name="connsiteY204" fmla="*/ 1073150 h 2044699"/>
                <a:gd name="connsiteX205" fmla="*/ 825500 w 1263650"/>
                <a:gd name="connsiteY205" fmla="*/ 1079500 h 2044699"/>
                <a:gd name="connsiteX206" fmla="*/ 841375 w 1263650"/>
                <a:gd name="connsiteY206" fmla="*/ 1104900 h 2044699"/>
                <a:gd name="connsiteX207" fmla="*/ 854075 w 1263650"/>
                <a:gd name="connsiteY207" fmla="*/ 1117600 h 2044699"/>
                <a:gd name="connsiteX208" fmla="*/ 860425 w 1263650"/>
                <a:gd name="connsiteY208" fmla="*/ 1130300 h 2044699"/>
                <a:gd name="connsiteX209" fmla="*/ 866775 w 1263650"/>
                <a:gd name="connsiteY209" fmla="*/ 1136650 h 2044699"/>
                <a:gd name="connsiteX210" fmla="*/ 869950 w 1263650"/>
                <a:gd name="connsiteY210" fmla="*/ 1143000 h 2044699"/>
                <a:gd name="connsiteX211" fmla="*/ 882650 w 1263650"/>
                <a:gd name="connsiteY211" fmla="*/ 1162050 h 2044699"/>
                <a:gd name="connsiteX212" fmla="*/ 892175 w 1263650"/>
                <a:gd name="connsiteY212" fmla="*/ 1168400 h 2044699"/>
                <a:gd name="connsiteX213" fmla="*/ 892175 w 1263650"/>
                <a:gd name="connsiteY213" fmla="*/ 1171575 h 2044699"/>
                <a:gd name="connsiteX214" fmla="*/ 895350 w 1263650"/>
                <a:gd name="connsiteY214" fmla="*/ 1174750 h 2044699"/>
                <a:gd name="connsiteX215" fmla="*/ 904875 w 1263650"/>
                <a:gd name="connsiteY215" fmla="*/ 1190625 h 2044699"/>
                <a:gd name="connsiteX216" fmla="*/ 908050 w 1263650"/>
                <a:gd name="connsiteY216" fmla="*/ 1193800 h 2044699"/>
                <a:gd name="connsiteX217" fmla="*/ 933450 w 1263650"/>
                <a:gd name="connsiteY217" fmla="*/ 1228725 h 2044699"/>
                <a:gd name="connsiteX218" fmla="*/ 933450 w 1263650"/>
                <a:gd name="connsiteY218" fmla="*/ 1231900 h 2044699"/>
                <a:gd name="connsiteX219" fmla="*/ 958850 w 1263650"/>
                <a:gd name="connsiteY219" fmla="*/ 1263650 h 2044699"/>
                <a:gd name="connsiteX220" fmla="*/ 977900 w 1263650"/>
                <a:gd name="connsiteY220" fmla="*/ 1292225 h 2044699"/>
                <a:gd name="connsiteX221" fmla="*/ 1005680 w 1263650"/>
                <a:gd name="connsiteY221" fmla="*/ 1331117 h 2044699"/>
                <a:gd name="connsiteX222" fmla="*/ 1006478 w 1263650"/>
                <a:gd name="connsiteY222" fmla="*/ 1331117 h 2044699"/>
                <a:gd name="connsiteX223" fmla="*/ 1006478 w 1263650"/>
                <a:gd name="connsiteY223" fmla="*/ 1332234 h 2044699"/>
                <a:gd name="connsiteX224" fmla="*/ 1009650 w 1263650"/>
                <a:gd name="connsiteY224" fmla="*/ 1336675 h 2044699"/>
                <a:gd name="connsiteX225" fmla="*/ 1025525 w 1263650"/>
                <a:gd name="connsiteY225" fmla="*/ 1355725 h 2044699"/>
                <a:gd name="connsiteX226" fmla="*/ 1025525 w 1263650"/>
                <a:gd name="connsiteY226" fmla="*/ 1358900 h 2044699"/>
                <a:gd name="connsiteX227" fmla="*/ 1031875 w 1263650"/>
                <a:gd name="connsiteY227" fmla="*/ 1365250 h 2044699"/>
                <a:gd name="connsiteX228" fmla="*/ 1035050 w 1263650"/>
                <a:gd name="connsiteY228" fmla="*/ 1374775 h 2044699"/>
                <a:gd name="connsiteX229" fmla="*/ 1038225 w 1263650"/>
                <a:gd name="connsiteY229" fmla="*/ 1374775 h 2044699"/>
                <a:gd name="connsiteX230" fmla="*/ 1041400 w 1263650"/>
                <a:gd name="connsiteY230" fmla="*/ 1377950 h 2044699"/>
                <a:gd name="connsiteX231" fmla="*/ 1044575 w 1263650"/>
                <a:gd name="connsiteY231" fmla="*/ 1384300 h 2044699"/>
                <a:gd name="connsiteX232" fmla="*/ 1047750 w 1263650"/>
                <a:gd name="connsiteY232" fmla="*/ 1387475 h 2044699"/>
                <a:gd name="connsiteX233" fmla="*/ 1047750 w 1263650"/>
                <a:gd name="connsiteY233" fmla="*/ 1390650 h 2044699"/>
                <a:gd name="connsiteX234" fmla="*/ 1050925 w 1263650"/>
                <a:gd name="connsiteY234" fmla="*/ 1393825 h 2044699"/>
                <a:gd name="connsiteX235" fmla="*/ 1054100 w 1263650"/>
                <a:gd name="connsiteY235" fmla="*/ 1397000 h 2044699"/>
                <a:gd name="connsiteX236" fmla="*/ 1057275 w 1263650"/>
                <a:gd name="connsiteY236" fmla="*/ 1403350 h 2044699"/>
                <a:gd name="connsiteX237" fmla="*/ 1073150 w 1263650"/>
                <a:gd name="connsiteY237" fmla="*/ 1425575 h 2044699"/>
                <a:gd name="connsiteX238" fmla="*/ 1079500 w 1263650"/>
                <a:gd name="connsiteY238" fmla="*/ 1431925 h 2044699"/>
                <a:gd name="connsiteX239" fmla="*/ 1079500 w 1263650"/>
                <a:gd name="connsiteY239" fmla="*/ 1431924 h 2044699"/>
                <a:gd name="connsiteX240" fmla="*/ 1092200 w 1263650"/>
                <a:gd name="connsiteY240" fmla="*/ 1450974 h 2044699"/>
                <a:gd name="connsiteX241" fmla="*/ 1098550 w 1263650"/>
                <a:gd name="connsiteY241" fmla="*/ 1457324 h 2044699"/>
                <a:gd name="connsiteX242" fmla="*/ 1098550 w 1263650"/>
                <a:gd name="connsiteY242" fmla="*/ 1460499 h 2044699"/>
                <a:gd name="connsiteX243" fmla="*/ 1114425 w 1263650"/>
                <a:gd name="connsiteY243" fmla="*/ 1479549 h 2044699"/>
                <a:gd name="connsiteX244" fmla="*/ 1133475 w 1263650"/>
                <a:gd name="connsiteY244" fmla="*/ 1508124 h 2044699"/>
                <a:gd name="connsiteX245" fmla="*/ 1149350 w 1263650"/>
                <a:gd name="connsiteY245" fmla="*/ 1530349 h 2044699"/>
                <a:gd name="connsiteX246" fmla="*/ 1155700 w 1263650"/>
                <a:gd name="connsiteY246" fmla="*/ 1539874 h 2044699"/>
                <a:gd name="connsiteX247" fmla="*/ 1171575 w 1263650"/>
                <a:gd name="connsiteY247" fmla="*/ 1562099 h 2044699"/>
                <a:gd name="connsiteX248" fmla="*/ 1177925 w 1263650"/>
                <a:gd name="connsiteY248" fmla="*/ 1571624 h 2044699"/>
                <a:gd name="connsiteX249" fmla="*/ 1181100 w 1263650"/>
                <a:gd name="connsiteY249" fmla="*/ 1574799 h 2044699"/>
                <a:gd name="connsiteX250" fmla="*/ 1187450 w 1263650"/>
                <a:gd name="connsiteY250" fmla="*/ 1584324 h 2044699"/>
                <a:gd name="connsiteX251" fmla="*/ 1206500 w 1263650"/>
                <a:gd name="connsiteY251" fmla="*/ 1609724 h 2044699"/>
                <a:gd name="connsiteX252" fmla="*/ 1206500 w 1263650"/>
                <a:gd name="connsiteY252" fmla="*/ 1612899 h 2044699"/>
                <a:gd name="connsiteX253" fmla="*/ 1209675 w 1263650"/>
                <a:gd name="connsiteY253" fmla="*/ 1612899 h 2044699"/>
                <a:gd name="connsiteX254" fmla="*/ 1209675 w 1263650"/>
                <a:gd name="connsiteY254" fmla="*/ 1616074 h 2044699"/>
                <a:gd name="connsiteX255" fmla="*/ 1206500 w 1263650"/>
                <a:gd name="connsiteY255" fmla="*/ 1625599 h 2044699"/>
                <a:gd name="connsiteX256" fmla="*/ 1206500 w 1263650"/>
                <a:gd name="connsiteY256" fmla="*/ 1628774 h 2044699"/>
                <a:gd name="connsiteX257" fmla="*/ 1206500 w 1263650"/>
                <a:gd name="connsiteY257" fmla="*/ 1631949 h 2044699"/>
                <a:gd name="connsiteX258" fmla="*/ 1203325 w 1263650"/>
                <a:gd name="connsiteY258" fmla="*/ 1635124 h 2044699"/>
                <a:gd name="connsiteX259" fmla="*/ 1203325 w 1263650"/>
                <a:gd name="connsiteY259" fmla="*/ 1638299 h 2044699"/>
                <a:gd name="connsiteX260" fmla="*/ 1212850 w 1263650"/>
                <a:gd name="connsiteY260" fmla="*/ 1657349 h 2044699"/>
                <a:gd name="connsiteX261" fmla="*/ 1212850 w 1263650"/>
                <a:gd name="connsiteY261" fmla="*/ 1660524 h 2044699"/>
                <a:gd name="connsiteX262" fmla="*/ 1219200 w 1263650"/>
                <a:gd name="connsiteY262" fmla="*/ 1666874 h 2044699"/>
                <a:gd name="connsiteX263" fmla="*/ 1222375 w 1263650"/>
                <a:gd name="connsiteY263" fmla="*/ 1670049 h 2044699"/>
                <a:gd name="connsiteX264" fmla="*/ 1225550 w 1263650"/>
                <a:gd name="connsiteY264" fmla="*/ 1670049 h 2044699"/>
                <a:gd name="connsiteX265" fmla="*/ 1225550 w 1263650"/>
                <a:gd name="connsiteY265" fmla="*/ 1673224 h 2044699"/>
                <a:gd name="connsiteX266" fmla="*/ 1225550 w 1263650"/>
                <a:gd name="connsiteY266" fmla="*/ 1679574 h 2044699"/>
                <a:gd name="connsiteX267" fmla="*/ 1225550 w 1263650"/>
                <a:gd name="connsiteY267" fmla="*/ 1682749 h 2044699"/>
                <a:gd name="connsiteX268" fmla="*/ 1228725 w 1263650"/>
                <a:gd name="connsiteY268" fmla="*/ 1695449 h 2044699"/>
                <a:gd name="connsiteX269" fmla="*/ 1231900 w 1263650"/>
                <a:gd name="connsiteY269" fmla="*/ 1708149 h 2044699"/>
                <a:gd name="connsiteX270" fmla="*/ 1231900 w 1263650"/>
                <a:gd name="connsiteY270" fmla="*/ 1714499 h 2044699"/>
                <a:gd name="connsiteX271" fmla="*/ 1231900 w 1263650"/>
                <a:gd name="connsiteY271" fmla="*/ 1717674 h 2044699"/>
                <a:gd name="connsiteX272" fmla="*/ 1228725 w 1263650"/>
                <a:gd name="connsiteY272" fmla="*/ 1720849 h 2044699"/>
                <a:gd name="connsiteX273" fmla="*/ 1231900 w 1263650"/>
                <a:gd name="connsiteY273" fmla="*/ 1724024 h 2044699"/>
                <a:gd name="connsiteX274" fmla="*/ 1238250 w 1263650"/>
                <a:gd name="connsiteY274" fmla="*/ 1724024 h 2044699"/>
                <a:gd name="connsiteX275" fmla="*/ 1257300 w 1263650"/>
                <a:gd name="connsiteY275" fmla="*/ 1746249 h 2044699"/>
                <a:gd name="connsiteX276" fmla="*/ 1260475 w 1263650"/>
                <a:gd name="connsiteY276" fmla="*/ 1749424 h 2044699"/>
                <a:gd name="connsiteX277" fmla="*/ 1263650 w 1263650"/>
                <a:gd name="connsiteY277" fmla="*/ 1755774 h 2044699"/>
                <a:gd name="connsiteX278" fmla="*/ 1263650 w 1263650"/>
                <a:gd name="connsiteY278" fmla="*/ 1762124 h 2044699"/>
                <a:gd name="connsiteX279" fmla="*/ 1254125 w 1263650"/>
                <a:gd name="connsiteY279" fmla="*/ 1768474 h 2044699"/>
                <a:gd name="connsiteX280" fmla="*/ 1247775 w 1263650"/>
                <a:gd name="connsiteY280" fmla="*/ 1774824 h 2044699"/>
                <a:gd name="connsiteX281" fmla="*/ 1247775 w 1263650"/>
                <a:gd name="connsiteY281" fmla="*/ 1777999 h 2044699"/>
                <a:gd name="connsiteX282" fmla="*/ 1244600 w 1263650"/>
                <a:gd name="connsiteY282" fmla="*/ 1777999 h 2044699"/>
                <a:gd name="connsiteX283" fmla="*/ 1241425 w 1263650"/>
                <a:gd name="connsiteY283" fmla="*/ 1777999 h 2044699"/>
                <a:gd name="connsiteX284" fmla="*/ 1228725 w 1263650"/>
                <a:gd name="connsiteY284" fmla="*/ 1784349 h 2044699"/>
                <a:gd name="connsiteX285" fmla="*/ 1222375 w 1263650"/>
                <a:gd name="connsiteY285" fmla="*/ 1787524 h 2044699"/>
                <a:gd name="connsiteX286" fmla="*/ 1216025 w 1263650"/>
                <a:gd name="connsiteY286" fmla="*/ 1787524 h 2044699"/>
                <a:gd name="connsiteX287" fmla="*/ 1212850 w 1263650"/>
                <a:gd name="connsiteY287" fmla="*/ 1787524 h 2044699"/>
                <a:gd name="connsiteX288" fmla="*/ 1212850 w 1263650"/>
                <a:gd name="connsiteY288" fmla="*/ 1790699 h 2044699"/>
                <a:gd name="connsiteX289" fmla="*/ 1209675 w 1263650"/>
                <a:gd name="connsiteY289" fmla="*/ 1790699 h 2044699"/>
                <a:gd name="connsiteX290" fmla="*/ 1209675 w 1263650"/>
                <a:gd name="connsiteY290" fmla="*/ 1793874 h 2044699"/>
                <a:gd name="connsiteX291" fmla="*/ 1209675 w 1263650"/>
                <a:gd name="connsiteY291" fmla="*/ 1797049 h 2044699"/>
                <a:gd name="connsiteX292" fmla="*/ 1206500 w 1263650"/>
                <a:gd name="connsiteY292" fmla="*/ 1806574 h 2044699"/>
                <a:gd name="connsiteX293" fmla="*/ 1200150 w 1263650"/>
                <a:gd name="connsiteY293" fmla="*/ 1809749 h 2044699"/>
                <a:gd name="connsiteX294" fmla="*/ 1193800 w 1263650"/>
                <a:gd name="connsiteY294" fmla="*/ 1812924 h 2044699"/>
                <a:gd name="connsiteX295" fmla="*/ 1190625 w 1263650"/>
                <a:gd name="connsiteY295" fmla="*/ 1819274 h 2044699"/>
                <a:gd name="connsiteX296" fmla="*/ 1193800 w 1263650"/>
                <a:gd name="connsiteY296" fmla="*/ 1819274 h 2044699"/>
                <a:gd name="connsiteX297" fmla="*/ 1193800 w 1263650"/>
                <a:gd name="connsiteY297" fmla="*/ 1822449 h 2044699"/>
                <a:gd name="connsiteX298" fmla="*/ 1193800 w 1263650"/>
                <a:gd name="connsiteY298" fmla="*/ 1831974 h 2044699"/>
                <a:gd name="connsiteX299" fmla="*/ 1190625 w 1263650"/>
                <a:gd name="connsiteY299" fmla="*/ 1831974 h 2044699"/>
                <a:gd name="connsiteX300" fmla="*/ 1190625 w 1263650"/>
                <a:gd name="connsiteY300" fmla="*/ 1835149 h 2044699"/>
                <a:gd name="connsiteX301" fmla="*/ 1187450 w 1263650"/>
                <a:gd name="connsiteY301" fmla="*/ 1841499 h 2044699"/>
                <a:gd name="connsiteX302" fmla="*/ 1190625 w 1263650"/>
                <a:gd name="connsiteY302" fmla="*/ 1847849 h 2044699"/>
                <a:gd name="connsiteX303" fmla="*/ 1190625 w 1263650"/>
                <a:gd name="connsiteY303" fmla="*/ 1860549 h 2044699"/>
                <a:gd name="connsiteX304" fmla="*/ 1190625 w 1263650"/>
                <a:gd name="connsiteY304" fmla="*/ 1863724 h 2044699"/>
                <a:gd name="connsiteX305" fmla="*/ 1187450 w 1263650"/>
                <a:gd name="connsiteY305" fmla="*/ 1863724 h 2044699"/>
                <a:gd name="connsiteX306" fmla="*/ 1184275 w 1263650"/>
                <a:gd name="connsiteY306" fmla="*/ 1863724 h 2044699"/>
                <a:gd name="connsiteX307" fmla="*/ 1184275 w 1263650"/>
                <a:gd name="connsiteY307" fmla="*/ 1866899 h 2044699"/>
                <a:gd name="connsiteX308" fmla="*/ 1184275 w 1263650"/>
                <a:gd name="connsiteY308" fmla="*/ 1870074 h 2044699"/>
                <a:gd name="connsiteX309" fmla="*/ 1181100 w 1263650"/>
                <a:gd name="connsiteY309" fmla="*/ 1879599 h 2044699"/>
                <a:gd name="connsiteX310" fmla="*/ 1181100 w 1263650"/>
                <a:gd name="connsiteY310" fmla="*/ 1885949 h 2044699"/>
                <a:gd name="connsiteX311" fmla="*/ 1174750 w 1263650"/>
                <a:gd name="connsiteY311" fmla="*/ 1892299 h 2044699"/>
                <a:gd name="connsiteX312" fmla="*/ 1168400 w 1263650"/>
                <a:gd name="connsiteY312" fmla="*/ 1898649 h 2044699"/>
                <a:gd name="connsiteX313" fmla="*/ 1162050 w 1263650"/>
                <a:gd name="connsiteY313" fmla="*/ 1904999 h 2044699"/>
                <a:gd name="connsiteX314" fmla="*/ 1162050 w 1263650"/>
                <a:gd name="connsiteY314" fmla="*/ 1908174 h 2044699"/>
                <a:gd name="connsiteX315" fmla="*/ 1162050 w 1263650"/>
                <a:gd name="connsiteY315" fmla="*/ 1911349 h 2044699"/>
                <a:gd name="connsiteX316" fmla="*/ 1158875 w 1263650"/>
                <a:gd name="connsiteY316" fmla="*/ 1911349 h 2044699"/>
                <a:gd name="connsiteX317" fmla="*/ 1158875 w 1263650"/>
                <a:gd name="connsiteY317" fmla="*/ 1914524 h 2044699"/>
                <a:gd name="connsiteX318" fmla="*/ 1155700 w 1263650"/>
                <a:gd name="connsiteY318" fmla="*/ 1914524 h 2044699"/>
                <a:gd name="connsiteX319" fmla="*/ 1155700 w 1263650"/>
                <a:gd name="connsiteY319" fmla="*/ 1911349 h 2044699"/>
                <a:gd name="connsiteX320" fmla="*/ 1146175 w 1263650"/>
                <a:gd name="connsiteY320" fmla="*/ 1917699 h 2044699"/>
                <a:gd name="connsiteX321" fmla="*/ 1146175 w 1263650"/>
                <a:gd name="connsiteY321" fmla="*/ 1927224 h 2044699"/>
                <a:gd name="connsiteX322" fmla="*/ 1149350 w 1263650"/>
                <a:gd name="connsiteY322" fmla="*/ 1943099 h 2044699"/>
                <a:gd name="connsiteX323" fmla="*/ 1146175 w 1263650"/>
                <a:gd name="connsiteY323" fmla="*/ 1949449 h 2044699"/>
                <a:gd name="connsiteX324" fmla="*/ 1146175 w 1263650"/>
                <a:gd name="connsiteY324" fmla="*/ 1955799 h 2044699"/>
                <a:gd name="connsiteX325" fmla="*/ 1146175 w 1263650"/>
                <a:gd name="connsiteY325" fmla="*/ 1958974 h 2044699"/>
                <a:gd name="connsiteX326" fmla="*/ 1146175 w 1263650"/>
                <a:gd name="connsiteY326" fmla="*/ 1962149 h 2044699"/>
                <a:gd name="connsiteX327" fmla="*/ 1143000 w 1263650"/>
                <a:gd name="connsiteY327" fmla="*/ 1965324 h 2044699"/>
                <a:gd name="connsiteX328" fmla="*/ 1139825 w 1263650"/>
                <a:gd name="connsiteY328" fmla="*/ 1968499 h 2044699"/>
                <a:gd name="connsiteX329" fmla="*/ 1139825 w 1263650"/>
                <a:gd name="connsiteY329" fmla="*/ 1971674 h 2044699"/>
                <a:gd name="connsiteX330" fmla="*/ 1136650 w 1263650"/>
                <a:gd name="connsiteY330" fmla="*/ 1971674 h 2044699"/>
                <a:gd name="connsiteX331" fmla="*/ 1139825 w 1263650"/>
                <a:gd name="connsiteY331" fmla="*/ 1974849 h 2044699"/>
                <a:gd name="connsiteX332" fmla="*/ 1143000 w 1263650"/>
                <a:gd name="connsiteY332" fmla="*/ 1981199 h 2044699"/>
                <a:gd name="connsiteX333" fmla="*/ 1143000 w 1263650"/>
                <a:gd name="connsiteY333" fmla="*/ 1984374 h 2044699"/>
                <a:gd name="connsiteX334" fmla="*/ 1149350 w 1263650"/>
                <a:gd name="connsiteY334" fmla="*/ 1987549 h 2044699"/>
                <a:gd name="connsiteX335" fmla="*/ 1152525 w 1263650"/>
                <a:gd name="connsiteY335" fmla="*/ 1987549 h 2044699"/>
                <a:gd name="connsiteX336" fmla="*/ 1155700 w 1263650"/>
                <a:gd name="connsiteY336" fmla="*/ 1987549 h 2044699"/>
                <a:gd name="connsiteX337" fmla="*/ 1158875 w 1263650"/>
                <a:gd name="connsiteY337" fmla="*/ 1987549 h 2044699"/>
                <a:gd name="connsiteX338" fmla="*/ 1162050 w 1263650"/>
                <a:gd name="connsiteY338" fmla="*/ 1987549 h 2044699"/>
                <a:gd name="connsiteX339" fmla="*/ 1165225 w 1263650"/>
                <a:gd name="connsiteY339" fmla="*/ 1987549 h 2044699"/>
                <a:gd name="connsiteX340" fmla="*/ 1165225 w 1263650"/>
                <a:gd name="connsiteY340" fmla="*/ 1990724 h 2044699"/>
                <a:gd name="connsiteX341" fmla="*/ 1171575 w 1263650"/>
                <a:gd name="connsiteY341" fmla="*/ 2000249 h 2044699"/>
                <a:gd name="connsiteX342" fmla="*/ 1171575 w 1263650"/>
                <a:gd name="connsiteY342" fmla="*/ 2003424 h 2044699"/>
                <a:gd name="connsiteX343" fmla="*/ 1171575 w 1263650"/>
                <a:gd name="connsiteY343" fmla="*/ 2012949 h 2044699"/>
                <a:gd name="connsiteX344" fmla="*/ 1171575 w 1263650"/>
                <a:gd name="connsiteY344" fmla="*/ 2016124 h 2044699"/>
                <a:gd name="connsiteX345" fmla="*/ 1171575 w 1263650"/>
                <a:gd name="connsiteY345" fmla="*/ 2019299 h 2044699"/>
                <a:gd name="connsiteX346" fmla="*/ 1168400 w 1263650"/>
                <a:gd name="connsiteY346" fmla="*/ 2025649 h 2044699"/>
                <a:gd name="connsiteX347" fmla="*/ 1165225 w 1263650"/>
                <a:gd name="connsiteY347" fmla="*/ 2028824 h 2044699"/>
                <a:gd name="connsiteX348" fmla="*/ 1155700 w 1263650"/>
                <a:gd name="connsiteY348" fmla="*/ 2038349 h 2044699"/>
                <a:gd name="connsiteX349" fmla="*/ 1155700 w 1263650"/>
                <a:gd name="connsiteY349" fmla="*/ 2041524 h 2044699"/>
                <a:gd name="connsiteX350" fmla="*/ 1146175 w 1263650"/>
                <a:gd name="connsiteY350" fmla="*/ 2044699 h 2044699"/>
                <a:gd name="connsiteX351" fmla="*/ 1139825 w 1263650"/>
                <a:gd name="connsiteY351" fmla="*/ 2044699 h 2044699"/>
                <a:gd name="connsiteX352" fmla="*/ 1133475 w 1263650"/>
                <a:gd name="connsiteY352" fmla="*/ 2041524 h 2044699"/>
                <a:gd name="connsiteX353" fmla="*/ 1130300 w 1263650"/>
                <a:gd name="connsiteY353" fmla="*/ 2041524 h 2044699"/>
                <a:gd name="connsiteX354" fmla="*/ 1130300 w 1263650"/>
                <a:gd name="connsiteY354" fmla="*/ 2038349 h 2044699"/>
                <a:gd name="connsiteX355" fmla="*/ 1127125 w 1263650"/>
                <a:gd name="connsiteY355" fmla="*/ 2038349 h 2044699"/>
                <a:gd name="connsiteX356" fmla="*/ 1127125 w 1263650"/>
                <a:gd name="connsiteY356" fmla="*/ 2041524 h 2044699"/>
                <a:gd name="connsiteX357" fmla="*/ 1123950 w 1263650"/>
                <a:gd name="connsiteY357" fmla="*/ 2041524 h 2044699"/>
                <a:gd name="connsiteX358" fmla="*/ 901700 w 1263650"/>
                <a:gd name="connsiteY358" fmla="*/ 2022474 h 2044699"/>
                <a:gd name="connsiteX359" fmla="*/ 739775 w 1263650"/>
                <a:gd name="connsiteY359" fmla="*/ 2009774 h 2044699"/>
                <a:gd name="connsiteX360" fmla="*/ 736600 w 1263650"/>
                <a:gd name="connsiteY360" fmla="*/ 1990724 h 2044699"/>
                <a:gd name="connsiteX361" fmla="*/ 733425 w 1263650"/>
                <a:gd name="connsiteY361" fmla="*/ 1981199 h 2044699"/>
                <a:gd name="connsiteX362" fmla="*/ 730250 w 1263650"/>
                <a:gd name="connsiteY362" fmla="*/ 1981199 h 2044699"/>
                <a:gd name="connsiteX363" fmla="*/ 730250 w 1263650"/>
                <a:gd name="connsiteY363" fmla="*/ 1978024 h 2044699"/>
                <a:gd name="connsiteX364" fmla="*/ 733425 w 1263650"/>
                <a:gd name="connsiteY364" fmla="*/ 1974849 h 2044699"/>
                <a:gd name="connsiteX365" fmla="*/ 736600 w 1263650"/>
                <a:gd name="connsiteY365" fmla="*/ 1974849 h 2044699"/>
                <a:gd name="connsiteX366" fmla="*/ 736600 w 1263650"/>
                <a:gd name="connsiteY366" fmla="*/ 1978024 h 2044699"/>
                <a:gd name="connsiteX367" fmla="*/ 736600 w 1263650"/>
                <a:gd name="connsiteY367" fmla="*/ 1981199 h 2044699"/>
                <a:gd name="connsiteX368" fmla="*/ 739775 w 1263650"/>
                <a:gd name="connsiteY368" fmla="*/ 1990724 h 2044699"/>
                <a:gd name="connsiteX369" fmla="*/ 742950 w 1263650"/>
                <a:gd name="connsiteY369" fmla="*/ 1993899 h 2044699"/>
                <a:gd name="connsiteX370" fmla="*/ 742950 w 1263650"/>
                <a:gd name="connsiteY370" fmla="*/ 2000249 h 2044699"/>
                <a:gd name="connsiteX371" fmla="*/ 746125 w 1263650"/>
                <a:gd name="connsiteY371" fmla="*/ 2000249 h 2044699"/>
                <a:gd name="connsiteX372" fmla="*/ 746125 w 1263650"/>
                <a:gd name="connsiteY372" fmla="*/ 1997074 h 2044699"/>
                <a:gd name="connsiteX373" fmla="*/ 746125 w 1263650"/>
                <a:gd name="connsiteY373" fmla="*/ 1987549 h 2044699"/>
                <a:gd name="connsiteX374" fmla="*/ 746125 w 1263650"/>
                <a:gd name="connsiteY374" fmla="*/ 1984374 h 2044699"/>
                <a:gd name="connsiteX375" fmla="*/ 746125 w 1263650"/>
                <a:gd name="connsiteY375" fmla="*/ 1981199 h 2044699"/>
                <a:gd name="connsiteX376" fmla="*/ 742950 w 1263650"/>
                <a:gd name="connsiteY376" fmla="*/ 1974849 h 2044699"/>
                <a:gd name="connsiteX377" fmla="*/ 739775 w 1263650"/>
                <a:gd name="connsiteY377" fmla="*/ 1971674 h 2044699"/>
                <a:gd name="connsiteX378" fmla="*/ 736600 w 1263650"/>
                <a:gd name="connsiteY378" fmla="*/ 1968499 h 2044699"/>
                <a:gd name="connsiteX379" fmla="*/ 733425 w 1263650"/>
                <a:gd name="connsiteY379" fmla="*/ 1971674 h 2044699"/>
                <a:gd name="connsiteX380" fmla="*/ 730250 w 1263650"/>
                <a:gd name="connsiteY380" fmla="*/ 1971674 h 2044699"/>
                <a:gd name="connsiteX381" fmla="*/ 730250 w 1263650"/>
                <a:gd name="connsiteY381" fmla="*/ 1974849 h 2044699"/>
                <a:gd name="connsiteX382" fmla="*/ 727075 w 1263650"/>
                <a:gd name="connsiteY382" fmla="*/ 1974849 h 2044699"/>
                <a:gd name="connsiteX383" fmla="*/ 723900 w 1263650"/>
                <a:gd name="connsiteY383" fmla="*/ 1971674 h 2044699"/>
                <a:gd name="connsiteX384" fmla="*/ 727075 w 1263650"/>
                <a:gd name="connsiteY384" fmla="*/ 1968499 h 2044699"/>
                <a:gd name="connsiteX385" fmla="*/ 727075 w 1263650"/>
                <a:gd name="connsiteY385" fmla="*/ 1965324 h 2044699"/>
                <a:gd name="connsiteX386" fmla="*/ 730250 w 1263650"/>
                <a:gd name="connsiteY386" fmla="*/ 1965324 h 2044699"/>
                <a:gd name="connsiteX387" fmla="*/ 730250 w 1263650"/>
                <a:gd name="connsiteY387" fmla="*/ 1962149 h 2044699"/>
                <a:gd name="connsiteX388" fmla="*/ 733425 w 1263650"/>
                <a:gd name="connsiteY388" fmla="*/ 1962149 h 2044699"/>
                <a:gd name="connsiteX389" fmla="*/ 733425 w 1263650"/>
                <a:gd name="connsiteY389" fmla="*/ 1958974 h 2044699"/>
                <a:gd name="connsiteX390" fmla="*/ 730250 w 1263650"/>
                <a:gd name="connsiteY390" fmla="*/ 1955799 h 2044699"/>
                <a:gd name="connsiteX391" fmla="*/ 730250 w 1263650"/>
                <a:gd name="connsiteY391" fmla="*/ 1958974 h 2044699"/>
                <a:gd name="connsiteX392" fmla="*/ 730250 w 1263650"/>
                <a:gd name="connsiteY392" fmla="*/ 1962149 h 2044699"/>
                <a:gd name="connsiteX393" fmla="*/ 727075 w 1263650"/>
                <a:gd name="connsiteY393" fmla="*/ 1962149 h 2044699"/>
                <a:gd name="connsiteX394" fmla="*/ 727075 w 1263650"/>
                <a:gd name="connsiteY394" fmla="*/ 1958974 h 2044699"/>
                <a:gd name="connsiteX395" fmla="*/ 723900 w 1263650"/>
                <a:gd name="connsiteY395" fmla="*/ 1955799 h 2044699"/>
                <a:gd name="connsiteX396" fmla="*/ 723900 w 1263650"/>
                <a:gd name="connsiteY396" fmla="*/ 1949449 h 2044699"/>
                <a:gd name="connsiteX397" fmla="*/ 723900 w 1263650"/>
                <a:gd name="connsiteY397" fmla="*/ 1946274 h 2044699"/>
                <a:gd name="connsiteX398" fmla="*/ 733425 w 1263650"/>
                <a:gd name="connsiteY398" fmla="*/ 1943099 h 2044699"/>
                <a:gd name="connsiteX399" fmla="*/ 733425 w 1263650"/>
                <a:gd name="connsiteY399" fmla="*/ 1917699 h 2044699"/>
                <a:gd name="connsiteX400" fmla="*/ 727075 w 1263650"/>
                <a:gd name="connsiteY400" fmla="*/ 1895474 h 2044699"/>
                <a:gd name="connsiteX401" fmla="*/ 720725 w 1263650"/>
                <a:gd name="connsiteY401" fmla="*/ 1870074 h 2044699"/>
                <a:gd name="connsiteX402" fmla="*/ 698500 w 1263650"/>
                <a:gd name="connsiteY402" fmla="*/ 1831974 h 2044699"/>
                <a:gd name="connsiteX403" fmla="*/ 695325 w 1263650"/>
                <a:gd name="connsiteY403" fmla="*/ 1828799 h 2044699"/>
                <a:gd name="connsiteX404" fmla="*/ 682625 w 1263650"/>
                <a:gd name="connsiteY404" fmla="*/ 1816099 h 2044699"/>
                <a:gd name="connsiteX405" fmla="*/ 673100 w 1263650"/>
                <a:gd name="connsiteY405" fmla="*/ 1800224 h 2044699"/>
                <a:gd name="connsiteX406" fmla="*/ 660400 w 1263650"/>
                <a:gd name="connsiteY406" fmla="*/ 1787524 h 2044699"/>
                <a:gd name="connsiteX407" fmla="*/ 660400 w 1263650"/>
                <a:gd name="connsiteY407" fmla="*/ 1784349 h 2044699"/>
                <a:gd name="connsiteX408" fmla="*/ 657225 w 1263650"/>
                <a:gd name="connsiteY408" fmla="*/ 1784349 h 2044699"/>
                <a:gd name="connsiteX409" fmla="*/ 654050 w 1263650"/>
                <a:gd name="connsiteY409" fmla="*/ 1781174 h 2044699"/>
                <a:gd name="connsiteX410" fmla="*/ 654050 w 1263650"/>
                <a:gd name="connsiteY410" fmla="*/ 1784349 h 2044699"/>
                <a:gd name="connsiteX411" fmla="*/ 641350 w 1263650"/>
                <a:gd name="connsiteY411" fmla="*/ 1771649 h 2044699"/>
                <a:gd name="connsiteX412" fmla="*/ 635000 w 1263650"/>
                <a:gd name="connsiteY412" fmla="*/ 1758949 h 2044699"/>
                <a:gd name="connsiteX413" fmla="*/ 628650 w 1263650"/>
                <a:gd name="connsiteY413" fmla="*/ 1752599 h 2044699"/>
                <a:gd name="connsiteX414" fmla="*/ 622300 w 1263650"/>
                <a:gd name="connsiteY414" fmla="*/ 1746249 h 2044699"/>
                <a:gd name="connsiteX415" fmla="*/ 615950 w 1263650"/>
                <a:gd name="connsiteY415" fmla="*/ 1749424 h 2044699"/>
                <a:gd name="connsiteX416" fmla="*/ 615950 w 1263650"/>
                <a:gd name="connsiteY416" fmla="*/ 1746249 h 2044699"/>
                <a:gd name="connsiteX417" fmla="*/ 615950 w 1263650"/>
                <a:gd name="connsiteY417" fmla="*/ 1743074 h 2044699"/>
                <a:gd name="connsiteX418" fmla="*/ 612775 w 1263650"/>
                <a:gd name="connsiteY418" fmla="*/ 1743074 h 2044699"/>
                <a:gd name="connsiteX419" fmla="*/ 609600 w 1263650"/>
                <a:gd name="connsiteY419" fmla="*/ 1743074 h 2044699"/>
                <a:gd name="connsiteX420" fmla="*/ 606425 w 1263650"/>
                <a:gd name="connsiteY420" fmla="*/ 1743074 h 2044699"/>
                <a:gd name="connsiteX421" fmla="*/ 606425 w 1263650"/>
                <a:gd name="connsiteY421" fmla="*/ 1746249 h 2044699"/>
                <a:gd name="connsiteX422" fmla="*/ 603250 w 1263650"/>
                <a:gd name="connsiteY422" fmla="*/ 1752599 h 2044699"/>
                <a:gd name="connsiteX423" fmla="*/ 603250 w 1263650"/>
                <a:gd name="connsiteY423" fmla="*/ 1755774 h 2044699"/>
                <a:gd name="connsiteX424" fmla="*/ 600075 w 1263650"/>
                <a:gd name="connsiteY424" fmla="*/ 1755774 h 2044699"/>
                <a:gd name="connsiteX425" fmla="*/ 593725 w 1263650"/>
                <a:gd name="connsiteY425" fmla="*/ 1749424 h 2044699"/>
                <a:gd name="connsiteX426" fmla="*/ 593725 w 1263650"/>
                <a:gd name="connsiteY426" fmla="*/ 1746249 h 2044699"/>
                <a:gd name="connsiteX427" fmla="*/ 584200 w 1263650"/>
                <a:gd name="connsiteY427" fmla="*/ 1743074 h 2044699"/>
                <a:gd name="connsiteX428" fmla="*/ 581025 w 1263650"/>
                <a:gd name="connsiteY428" fmla="*/ 1739899 h 2044699"/>
                <a:gd name="connsiteX429" fmla="*/ 581025 w 1263650"/>
                <a:gd name="connsiteY429" fmla="*/ 1736724 h 2044699"/>
                <a:gd name="connsiteX430" fmla="*/ 587375 w 1263650"/>
                <a:gd name="connsiteY430" fmla="*/ 1736724 h 2044699"/>
                <a:gd name="connsiteX431" fmla="*/ 590550 w 1263650"/>
                <a:gd name="connsiteY431" fmla="*/ 1730374 h 2044699"/>
                <a:gd name="connsiteX432" fmla="*/ 590550 w 1263650"/>
                <a:gd name="connsiteY432" fmla="*/ 1724024 h 2044699"/>
                <a:gd name="connsiteX433" fmla="*/ 587375 w 1263650"/>
                <a:gd name="connsiteY433" fmla="*/ 1704974 h 2044699"/>
                <a:gd name="connsiteX434" fmla="*/ 581025 w 1263650"/>
                <a:gd name="connsiteY434" fmla="*/ 1689099 h 2044699"/>
                <a:gd name="connsiteX435" fmla="*/ 574675 w 1263650"/>
                <a:gd name="connsiteY435" fmla="*/ 1682749 h 2044699"/>
                <a:gd name="connsiteX436" fmla="*/ 555625 w 1263650"/>
                <a:gd name="connsiteY436" fmla="*/ 1679574 h 2044699"/>
                <a:gd name="connsiteX437" fmla="*/ 536575 w 1263650"/>
                <a:gd name="connsiteY437" fmla="*/ 1679574 h 2044699"/>
                <a:gd name="connsiteX438" fmla="*/ 533400 w 1263650"/>
                <a:gd name="connsiteY438" fmla="*/ 1682749 h 2044699"/>
                <a:gd name="connsiteX439" fmla="*/ 527050 w 1263650"/>
                <a:gd name="connsiteY439" fmla="*/ 1676399 h 2044699"/>
                <a:gd name="connsiteX440" fmla="*/ 514350 w 1263650"/>
                <a:gd name="connsiteY440" fmla="*/ 1670049 h 2044699"/>
                <a:gd name="connsiteX441" fmla="*/ 511175 w 1263650"/>
                <a:gd name="connsiteY441" fmla="*/ 1670049 h 2044699"/>
                <a:gd name="connsiteX442" fmla="*/ 492125 w 1263650"/>
                <a:gd name="connsiteY442" fmla="*/ 1654174 h 2044699"/>
                <a:gd name="connsiteX443" fmla="*/ 485775 w 1263650"/>
                <a:gd name="connsiteY443" fmla="*/ 1654174 h 2044699"/>
                <a:gd name="connsiteX444" fmla="*/ 479425 w 1263650"/>
                <a:gd name="connsiteY444" fmla="*/ 1641474 h 2044699"/>
                <a:gd name="connsiteX445" fmla="*/ 476250 w 1263650"/>
                <a:gd name="connsiteY445" fmla="*/ 1641474 h 2044699"/>
                <a:gd name="connsiteX446" fmla="*/ 473075 w 1263650"/>
                <a:gd name="connsiteY446" fmla="*/ 1638299 h 2044699"/>
                <a:gd name="connsiteX447" fmla="*/ 473075 w 1263650"/>
                <a:gd name="connsiteY447" fmla="*/ 1631949 h 2044699"/>
                <a:gd name="connsiteX448" fmla="*/ 473075 w 1263650"/>
                <a:gd name="connsiteY448" fmla="*/ 1625599 h 2044699"/>
                <a:gd name="connsiteX449" fmla="*/ 473075 w 1263650"/>
                <a:gd name="connsiteY449" fmla="*/ 1622424 h 2044699"/>
                <a:gd name="connsiteX450" fmla="*/ 473075 w 1263650"/>
                <a:gd name="connsiteY450" fmla="*/ 1619249 h 2044699"/>
                <a:gd name="connsiteX451" fmla="*/ 473075 w 1263650"/>
                <a:gd name="connsiteY451" fmla="*/ 1616074 h 2044699"/>
                <a:gd name="connsiteX452" fmla="*/ 469900 w 1263650"/>
                <a:gd name="connsiteY452" fmla="*/ 1616074 h 2044699"/>
                <a:gd name="connsiteX453" fmla="*/ 463550 w 1263650"/>
                <a:gd name="connsiteY453" fmla="*/ 1612899 h 2044699"/>
                <a:gd name="connsiteX454" fmla="*/ 460375 w 1263650"/>
                <a:gd name="connsiteY454" fmla="*/ 1609724 h 2044699"/>
                <a:gd name="connsiteX455" fmla="*/ 460375 w 1263650"/>
                <a:gd name="connsiteY455" fmla="*/ 1606549 h 2044699"/>
                <a:gd name="connsiteX456" fmla="*/ 457200 w 1263650"/>
                <a:gd name="connsiteY456" fmla="*/ 1603374 h 2044699"/>
                <a:gd name="connsiteX457" fmla="*/ 450850 w 1263650"/>
                <a:gd name="connsiteY457" fmla="*/ 1597024 h 2044699"/>
                <a:gd name="connsiteX458" fmla="*/ 447675 w 1263650"/>
                <a:gd name="connsiteY458" fmla="*/ 1593849 h 2044699"/>
                <a:gd name="connsiteX459" fmla="*/ 444500 w 1263650"/>
                <a:gd name="connsiteY459" fmla="*/ 1590674 h 2044699"/>
                <a:gd name="connsiteX460" fmla="*/ 434975 w 1263650"/>
                <a:gd name="connsiteY460" fmla="*/ 1581149 h 2044699"/>
                <a:gd name="connsiteX461" fmla="*/ 422275 w 1263650"/>
                <a:gd name="connsiteY461" fmla="*/ 1577974 h 2044699"/>
                <a:gd name="connsiteX462" fmla="*/ 409575 w 1263650"/>
                <a:gd name="connsiteY462" fmla="*/ 1577974 h 2044699"/>
                <a:gd name="connsiteX463" fmla="*/ 396875 w 1263650"/>
                <a:gd name="connsiteY463" fmla="*/ 1571624 h 2044699"/>
                <a:gd name="connsiteX464" fmla="*/ 384175 w 1263650"/>
                <a:gd name="connsiteY464" fmla="*/ 1568449 h 2044699"/>
                <a:gd name="connsiteX465" fmla="*/ 374650 w 1263650"/>
                <a:gd name="connsiteY465" fmla="*/ 1562099 h 2044699"/>
                <a:gd name="connsiteX466" fmla="*/ 368300 w 1263650"/>
                <a:gd name="connsiteY466" fmla="*/ 1555749 h 2044699"/>
                <a:gd name="connsiteX467" fmla="*/ 355600 w 1263650"/>
                <a:gd name="connsiteY467" fmla="*/ 1555749 h 2044699"/>
                <a:gd name="connsiteX468" fmla="*/ 346075 w 1263650"/>
                <a:gd name="connsiteY468" fmla="*/ 1549399 h 2044699"/>
                <a:gd name="connsiteX469" fmla="*/ 336550 w 1263650"/>
                <a:gd name="connsiteY469" fmla="*/ 1549399 h 2044699"/>
                <a:gd name="connsiteX470" fmla="*/ 330200 w 1263650"/>
                <a:gd name="connsiteY470" fmla="*/ 1546224 h 2044699"/>
                <a:gd name="connsiteX471" fmla="*/ 323850 w 1263650"/>
                <a:gd name="connsiteY471" fmla="*/ 1546224 h 2044699"/>
                <a:gd name="connsiteX472" fmla="*/ 307975 w 1263650"/>
                <a:gd name="connsiteY472" fmla="*/ 1546224 h 2044699"/>
                <a:gd name="connsiteX473" fmla="*/ 298450 w 1263650"/>
                <a:gd name="connsiteY473" fmla="*/ 1546224 h 2044699"/>
                <a:gd name="connsiteX474" fmla="*/ 295275 w 1263650"/>
                <a:gd name="connsiteY474" fmla="*/ 1543049 h 2044699"/>
                <a:gd name="connsiteX475" fmla="*/ 292100 w 1263650"/>
                <a:gd name="connsiteY475" fmla="*/ 1527174 h 2044699"/>
                <a:gd name="connsiteX476" fmla="*/ 288925 w 1263650"/>
                <a:gd name="connsiteY476" fmla="*/ 1520824 h 2044699"/>
                <a:gd name="connsiteX477" fmla="*/ 282575 w 1263650"/>
                <a:gd name="connsiteY477" fmla="*/ 1517649 h 2044699"/>
                <a:gd name="connsiteX478" fmla="*/ 279400 w 1263650"/>
                <a:gd name="connsiteY478" fmla="*/ 1517649 h 2044699"/>
                <a:gd name="connsiteX479" fmla="*/ 276225 w 1263650"/>
                <a:gd name="connsiteY479" fmla="*/ 1517649 h 2044699"/>
                <a:gd name="connsiteX480" fmla="*/ 276225 w 1263650"/>
                <a:gd name="connsiteY480" fmla="*/ 1514474 h 2044699"/>
                <a:gd name="connsiteX481" fmla="*/ 276225 w 1263650"/>
                <a:gd name="connsiteY481" fmla="*/ 1511299 h 2044699"/>
                <a:gd name="connsiteX482" fmla="*/ 276225 w 1263650"/>
                <a:gd name="connsiteY482" fmla="*/ 1508124 h 2044699"/>
                <a:gd name="connsiteX483" fmla="*/ 279400 w 1263650"/>
                <a:gd name="connsiteY483" fmla="*/ 1501774 h 2044699"/>
                <a:gd name="connsiteX484" fmla="*/ 285750 w 1263650"/>
                <a:gd name="connsiteY484" fmla="*/ 1492249 h 2044699"/>
                <a:gd name="connsiteX485" fmla="*/ 285750 w 1263650"/>
                <a:gd name="connsiteY485" fmla="*/ 1485899 h 2044699"/>
                <a:gd name="connsiteX486" fmla="*/ 285750 w 1263650"/>
                <a:gd name="connsiteY486" fmla="*/ 1479549 h 2044699"/>
                <a:gd name="connsiteX487" fmla="*/ 288925 w 1263650"/>
                <a:gd name="connsiteY487" fmla="*/ 1470024 h 2044699"/>
                <a:gd name="connsiteX488" fmla="*/ 292100 w 1263650"/>
                <a:gd name="connsiteY488" fmla="*/ 1463674 h 2044699"/>
                <a:gd name="connsiteX489" fmla="*/ 288925 w 1263650"/>
                <a:gd name="connsiteY489" fmla="*/ 1457324 h 2044699"/>
                <a:gd name="connsiteX490" fmla="*/ 285750 w 1263650"/>
                <a:gd name="connsiteY490" fmla="*/ 1450974 h 2044699"/>
                <a:gd name="connsiteX491" fmla="*/ 285750 w 1263650"/>
                <a:gd name="connsiteY491" fmla="*/ 1444624 h 2044699"/>
                <a:gd name="connsiteX492" fmla="*/ 292100 w 1263650"/>
                <a:gd name="connsiteY492" fmla="*/ 1438274 h 2044699"/>
                <a:gd name="connsiteX493" fmla="*/ 292100 w 1263650"/>
                <a:gd name="connsiteY493" fmla="*/ 1435099 h 2044699"/>
                <a:gd name="connsiteX494" fmla="*/ 295275 w 1263650"/>
                <a:gd name="connsiteY494" fmla="*/ 1428749 h 2044699"/>
                <a:gd name="connsiteX495" fmla="*/ 301625 w 1263650"/>
                <a:gd name="connsiteY495" fmla="*/ 1422399 h 2044699"/>
                <a:gd name="connsiteX496" fmla="*/ 301625 w 1263650"/>
                <a:gd name="connsiteY496" fmla="*/ 1419224 h 2044699"/>
                <a:gd name="connsiteX497" fmla="*/ 301625 w 1263650"/>
                <a:gd name="connsiteY497" fmla="*/ 1416049 h 2044699"/>
                <a:gd name="connsiteX498" fmla="*/ 301625 w 1263650"/>
                <a:gd name="connsiteY498" fmla="*/ 1406524 h 2044699"/>
                <a:gd name="connsiteX499" fmla="*/ 288925 w 1263650"/>
                <a:gd name="connsiteY499" fmla="*/ 1396999 h 2044699"/>
                <a:gd name="connsiteX500" fmla="*/ 285750 w 1263650"/>
                <a:gd name="connsiteY500" fmla="*/ 1400174 h 2044699"/>
                <a:gd name="connsiteX501" fmla="*/ 269875 w 1263650"/>
                <a:gd name="connsiteY501" fmla="*/ 1387474 h 2044699"/>
                <a:gd name="connsiteX502" fmla="*/ 269875 w 1263650"/>
                <a:gd name="connsiteY502" fmla="*/ 1377949 h 2044699"/>
                <a:gd name="connsiteX503" fmla="*/ 273050 w 1263650"/>
                <a:gd name="connsiteY503" fmla="*/ 1371599 h 2044699"/>
                <a:gd name="connsiteX504" fmla="*/ 276225 w 1263650"/>
                <a:gd name="connsiteY504" fmla="*/ 1368424 h 2044699"/>
                <a:gd name="connsiteX505" fmla="*/ 282575 w 1263650"/>
                <a:gd name="connsiteY505" fmla="*/ 1365249 h 2044699"/>
                <a:gd name="connsiteX506" fmla="*/ 282575 w 1263650"/>
                <a:gd name="connsiteY506" fmla="*/ 1362074 h 2044699"/>
                <a:gd name="connsiteX507" fmla="*/ 282575 w 1263650"/>
                <a:gd name="connsiteY507" fmla="*/ 1355724 h 2044699"/>
                <a:gd name="connsiteX508" fmla="*/ 279400 w 1263650"/>
                <a:gd name="connsiteY508" fmla="*/ 1349374 h 2044699"/>
                <a:gd name="connsiteX509" fmla="*/ 279400 w 1263650"/>
                <a:gd name="connsiteY509" fmla="*/ 1346199 h 2044699"/>
                <a:gd name="connsiteX510" fmla="*/ 269875 w 1263650"/>
                <a:gd name="connsiteY510" fmla="*/ 1343024 h 2044699"/>
                <a:gd name="connsiteX511" fmla="*/ 260350 w 1263650"/>
                <a:gd name="connsiteY511" fmla="*/ 1336674 h 2044699"/>
                <a:gd name="connsiteX512" fmla="*/ 254000 w 1263650"/>
                <a:gd name="connsiteY512" fmla="*/ 1327149 h 2044699"/>
                <a:gd name="connsiteX513" fmla="*/ 250825 w 1263650"/>
                <a:gd name="connsiteY513" fmla="*/ 1317624 h 2044699"/>
                <a:gd name="connsiteX514" fmla="*/ 247650 w 1263650"/>
                <a:gd name="connsiteY514" fmla="*/ 1308099 h 2044699"/>
                <a:gd name="connsiteX515" fmla="*/ 244475 w 1263650"/>
                <a:gd name="connsiteY515" fmla="*/ 1298574 h 2044699"/>
                <a:gd name="connsiteX516" fmla="*/ 238125 w 1263650"/>
                <a:gd name="connsiteY516" fmla="*/ 1295399 h 2044699"/>
                <a:gd name="connsiteX517" fmla="*/ 228600 w 1263650"/>
                <a:gd name="connsiteY517" fmla="*/ 1289049 h 2044699"/>
                <a:gd name="connsiteX518" fmla="*/ 225425 w 1263650"/>
                <a:gd name="connsiteY518" fmla="*/ 1282699 h 2044699"/>
                <a:gd name="connsiteX519" fmla="*/ 225425 w 1263650"/>
                <a:gd name="connsiteY519" fmla="*/ 1273174 h 2044699"/>
                <a:gd name="connsiteX520" fmla="*/ 228600 w 1263650"/>
                <a:gd name="connsiteY520" fmla="*/ 1269999 h 2044699"/>
                <a:gd name="connsiteX521" fmla="*/ 228600 w 1263650"/>
                <a:gd name="connsiteY521" fmla="*/ 1266824 h 2044699"/>
                <a:gd name="connsiteX522" fmla="*/ 225425 w 1263650"/>
                <a:gd name="connsiteY522" fmla="*/ 1263649 h 2044699"/>
                <a:gd name="connsiteX523" fmla="*/ 225425 w 1263650"/>
                <a:gd name="connsiteY523" fmla="*/ 1260474 h 2044699"/>
                <a:gd name="connsiteX524" fmla="*/ 212725 w 1263650"/>
                <a:gd name="connsiteY524" fmla="*/ 1244599 h 2044699"/>
                <a:gd name="connsiteX525" fmla="*/ 209550 w 1263650"/>
                <a:gd name="connsiteY525" fmla="*/ 1219199 h 2044699"/>
                <a:gd name="connsiteX526" fmla="*/ 200025 w 1263650"/>
                <a:gd name="connsiteY526" fmla="*/ 1212849 h 2044699"/>
                <a:gd name="connsiteX527" fmla="*/ 196850 w 1263650"/>
                <a:gd name="connsiteY527" fmla="*/ 1193799 h 2044699"/>
                <a:gd name="connsiteX528" fmla="*/ 187325 w 1263650"/>
                <a:gd name="connsiteY528" fmla="*/ 1177924 h 2044699"/>
                <a:gd name="connsiteX529" fmla="*/ 187325 w 1263650"/>
                <a:gd name="connsiteY529" fmla="*/ 1171574 h 2044699"/>
                <a:gd name="connsiteX530" fmla="*/ 177800 w 1263650"/>
                <a:gd name="connsiteY530" fmla="*/ 1162049 h 2044699"/>
                <a:gd name="connsiteX531" fmla="*/ 171450 w 1263650"/>
                <a:gd name="connsiteY531" fmla="*/ 1162049 h 2044699"/>
                <a:gd name="connsiteX532" fmla="*/ 171450 w 1263650"/>
                <a:gd name="connsiteY532" fmla="*/ 1158874 h 2044699"/>
                <a:gd name="connsiteX533" fmla="*/ 171450 w 1263650"/>
                <a:gd name="connsiteY533" fmla="*/ 1152524 h 2044699"/>
                <a:gd name="connsiteX534" fmla="*/ 165100 w 1263650"/>
                <a:gd name="connsiteY534" fmla="*/ 1146174 h 2044699"/>
                <a:gd name="connsiteX535" fmla="*/ 165100 w 1263650"/>
                <a:gd name="connsiteY535" fmla="*/ 1142999 h 2044699"/>
                <a:gd name="connsiteX536" fmla="*/ 165100 w 1263650"/>
                <a:gd name="connsiteY536" fmla="*/ 1136649 h 2044699"/>
                <a:gd name="connsiteX537" fmla="*/ 168275 w 1263650"/>
                <a:gd name="connsiteY537" fmla="*/ 1133474 h 2044699"/>
                <a:gd name="connsiteX538" fmla="*/ 168275 w 1263650"/>
                <a:gd name="connsiteY538" fmla="*/ 1130299 h 2044699"/>
                <a:gd name="connsiteX539" fmla="*/ 168275 w 1263650"/>
                <a:gd name="connsiteY539" fmla="*/ 1117599 h 2044699"/>
                <a:gd name="connsiteX540" fmla="*/ 168275 w 1263650"/>
                <a:gd name="connsiteY540" fmla="*/ 1104899 h 2044699"/>
                <a:gd name="connsiteX541" fmla="*/ 171450 w 1263650"/>
                <a:gd name="connsiteY541" fmla="*/ 1101724 h 2044699"/>
                <a:gd name="connsiteX542" fmla="*/ 171450 w 1263650"/>
                <a:gd name="connsiteY542" fmla="*/ 1098549 h 2044699"/>
                <a:gd name="connsiteX543" fmla="*/ 168275 w 1263650"/>
                <a:gd name="connsiteY543" fmla="*/ 1092199 h 2044699"/>
                <a:gd name="connsiteX544" fmla="*/ 165100 w 1263650"/>
                <a:gd name="connsiteY544" fmla="*/ 1092199 h 2044699"/>
                <a:gd name="connsiteX545" fmla="*/ 168275 w 1263650"/>
                <a:gd name="connsiteY545" fmla="*/ 1089024 h 2044699"/>
                <a:gd name="connsiteX546" fmla="*/ 171450 w 1263650"/>
                <a:gd name="connsiteY546" fmla="*/ 1085849 h 2044699"/>
                <a:gd name="connsiteX547" fmla="*/ 174625 w 1263650"/>
                <a:gd name="connsiteY547" fmla="*/ 1082674 h 2044699"/>
                <a:gd name="connsiteX548" fmla="*/ 177800 w 1263650"/>
                <a:gd name="connsiteY548" fmla="*/ 1082674 h 2044699"/>
                <a:gd name="connsiteX549" fmla="*/ 180975 w 1263650"/>
                <a:gd name="connsiteY549" fmla="*/ 1089024 h 2044699"/>
                <a:gd name="connsiteX550" fmla="*/ 184150 w 1263650"/>
                <a:gd name="connsiteY550" fmla="*/ 1089024 h 2044699"/>
                <a:gd name="connsiteX551" fmla="*/ 190500 w 1263650"/>
                <a:gd name="connsiteY551" fmla="*/ 1085849 h 2044699"/>
                <a:gd name="connsiteX552" fmla="*/ 200025 w 1263650"/>
                <a:gd name="connsiteY552" fmla="*/ 1066799 h 2044699"/>
                <a:gd name="connsiteX553" fmla="*/ 200025 w 1263650"/>
                <a:gd name="connsiteY553" fmla="*/ 1073149 h 2044699"/>
                <a:gd name="connsiteX554" fmla="*/ 203200 w 1263650"/>
                <a:gd name="connsiteY554" fmla="*/ 1073149 h 2044699"/>
                <a:gd name="connsiteX555" fmla="*/ 203200 w 1263650"/>
                <a:gd name="connsiteY555" fmla="*/ 1066799 h 2044699"/>
                <a:gd name="connsiteX556" fmla="*/ 200025 w 1263650"/>
                <a:gd name="connsiteY556" fmla="*/ 1066799 h 2044699"/>
                <a:gd name="connsiteX557" fmla="*/ 200025 w 1263650"/>
                <a:gd name="connsiteY557" fmla="*/ 1063624 h 2044699"/>
                <a:gd name="connsiteX558" fmla="*/ 203200 w 1263650"/>
                <a:gd name="connsiteY558" fmla="*/ 1054099 h 2044699"/>
                <a:gd name="connsiteX559" fmla="*/ 203200 w 1263650"/>
                <a:gd name="connsiteY559" fmla="*/ 1044574 h 2044699"/>
                <a:gd name="connsiteX560" fmla="*/ 203200 w 1263650"/>
                <a:gd name="connsiteY560" fmla="*/ 1041400 h 2044699"/>
                <a:gd name="connsiteX561" fmla="*/ 200025 w 1263650"/>
                <a:gd name="connsiteY561" fmla="*/ 1031875 h 2044699"/>
                <a:gd name="connsiteX562" fmla="*/ 196850 w 1263650"/>
                <a:gd name="connsiteY562" fmla="*/ 1025525 h 2044699"/>
                <a:gd name="connsiteX563" fmla="*/ 190500 w 1263650"/>
                <a:gd name="connsiteY563" fmla="*/ 1019175 h 2044699"/>
                <a:gd name="connsiteX564" fmla="*/ 187325 w 1263650"/>
                <a:gd name="connsiteY564" fmla="*/ 1019175 h 2044699"/>
                <a:gd name="connsiteX565" fmla="*/ 184150 w 1263650"/>
                <a:gd name="connsiteY565" fmla="*/ 1022350 h 2044699"/>
                <a:gd name="connsiteX566" fmla="*/ 180975 w 1263650"/>
                <a:gd name="connsiteY566" fmla="*/ 1022350 h 2044699"/>
                <a:gd name="connsiteX567" fmla="*/ 180975 w 1263650"/>
                <a:gd name="connsiteY567" fmla="*/ 1019175 h 2044699"/>
                <a:gd name="connsiteX568" fmla="*/ 174625 w 1263650"/>
                <a:gd name="connsiteY568" fmla="*/ 1019175 h 2044699"/>
                <a:gd name="connsiteX569" fmla="*/ 171450 w 1263650"/>
                <a:gd name="connsiteY569" fmla="*/ 1019175 h 2044699"/>
                <a:gd name="connsiteX570" fmla="*/ 161925 w 1263650"/>
                <a:gd name="connsiteY570" fmla="*/ 1016000 h 2044699"/>
                <a:gd name="connsiteX571" fmla="*/ 155575 w 1263650"/>
                <a:gd name="connsiteY571" fmla="*/ 1009650 h 2044699"/>
                <a:gd name="connsiteX572" fmla="*/ 149225 w 1263650"/>
                <a:gd name="connsiteY572" fmla="*/ 996950 h 2044699"/>
                <a:gd name="connsiteX573" fmla="*/ 146050 w 1263650"/>
                <a:gd name="connsiteY573" fmla="*/ 984250 h 2044699"/>
                <a:gd name="connsiteX574" fmla="*/ 142875 w 1263650"/>
                <a:gd name="connsiteY574" fmla="*/ 981075 h 2044699"/>
                <a:gd name="connsiteX575" fmla="*/ 139700 w 1263650"/>
                <a:gd name="connsiteY575" fmla="*/ 977900 h 2044699"/>
                <a:gd name="connsiteX576" fmla="*/ 136525 w 1263650"/>
                <a:gd name="connsiteY576" fmla="*/ 968375 h 2044699"/>
                <a:gd name="connsiteX577" fmla="*/ 130175 w 1263650"/>
                <a:gd name="connsiteY577" fmla="*/ 962025 h 2044699"/>
                <a:gd name="connsiteX578" fmla="*/ 130175 w 1263650"/>
                <a:gd name="connsiteY578" fmla="*/ 952500 h 2044699"/>
                <a:gd name="connsiteX579" fmla="*/ 139700 w 1263650"/>
                <a:gd name="connsiteY579" fmla="*/ 933450 h 2044699"/>
                <a:gd name="connsiteX580" fmla="*/ 136525 w 1263650"/>
                <a:gd name="connsiteY580" fmla="*/ 908050 h 2044699"/>
                <a:gd name="connsiteX581" fmla="*/ 133350 w 1263650"/>
                <a:gd name="connsiteY581" fmla="*/ 901700 h 2044699"/>
                <a:gd name="connsiteX582" fmla="*/ 130175 w 1263650"/>
                <a:gd name="connsiteY582" fmla="*/ 901700 h 2044699"/>
                <a:gd name="connsiteX583" fmla="*/ 130175 w 1263650"/>
                <a:gd name="connsiteY583" fmla="*/ 895350 h 2044699"/>
                <a:gd name="connsiteX584" fmla="*/ 133350 w 1263650"/>
                <a:gd name="connsiteY584" fmla="*/ 882650 h 2044699"/>
                <a:gd name="connsiteX585" fmla="*/ 136525 w 1263650"/>
                <a:gd name="connsiteY585" fmla="*/ 882650 h 2044699"/>
                <a:gd name="connsiteX586" fmla="*/ 139700 w 1263650"/>
                <a:gd name="connsiteY586" fmla="*/ 876300 h 2044699"/>
                <a:gd name="connsiteX587" fmla="*/ 139700 w 1263650"/>
                <a:gd name="connsiteY587" fmla="*/ 863600 h 2044699"/>
                <a:gd name="connsiteX588" fmla="*/ 142875 w 1263650"/>
                <a:gd name="connsiteY588" fmla="*/ 847725 h 2044699"/>
                <a:gd name="connsiteX589" fmla="*/ 146050 w 1263650"/>
                <a:gd name="connsiteY589" fmla="*/ 847725 h 2044699"/>
                <a:gd name="connsiteX590" fmla="*/ 149225 w 1263650"/>
                <a:gd name="connsiteY590" fmla="*/ 844550 h 2044699"/>
                <a:gd name="connsiteX591" fmla="*/ 161925 w 1263650"/>
                <a:gd name="connsiteY591" fmla="*/ 847725 h 2044699"/>
                <a:gd name="connsiteX592" fmla="*/ 158750 w 1263650"/>
                <a:gd name="connsiteY592" fmla="*/ 860425 h 2044699"/>
                <a:gd name="connsiteX593" fmla="*/ 158750 w 1263650"/>
                <a:gd name="connsiteY593" fmla="*/ 863600 h 2044699"/>
                <a:gd name="connsiteX594" fmla="*/ 158750 w 1263650"/>
                <a:gd name="connsiteY594" fmla="*/ 866775 h 2044699"/>
                <a:gd name="connsiteX595" fmla="*/ 155575 w 1263650"/>
                <a:gd name="connsiteY595" fmla="*/ 876300 h 2044699"/>
                <a:gd name="connsiteX596" fmla="*/ 155575 w 1263650"/>
                <a:gd name="connsiteY596" fmla="*/ 879475 h 2044699"/>
                <a:gd name="connsiteX597" fmla="*/ 155575 w 1263650"/>
                <a:gd name="connsiteY597" fmla="*/ 885825 h 2044699"/>
                <a:gd name="connsiteX598" fmla="*/ 161925 w 1263650"/>
                <a:gd name="connsiteY598" fmla="*/ 895350 h 2044699"/>
                <a:gd name="connsiteX599" fmla="*/ 168275 w 1263650"/>
                <a:gd name="connsiteY599" fmla="*/ 895350 h 2044699"/>
                <a:gd name="connsiteX600" fmla="*/ 168275 w 1263650"/>
                <a:gd name="connsiteY600" fmla="*/ 901700 h 2044699"/>
                <a:gd name="connsiteX601" fmla="*/ 174625 w 1263650"/>
                <a:gd name="connsiteY601" fmla="*/ 904875 h 2044699"/>
                <a:gd name="connsiteX602" fmla="*/ 177800 w 1263650"/>
                <a:gd name="connsiteY602" fmla="*/ 908050 h 2044699"/>
                <a:gd name="connsiteX603" fmla="*/ 180975 w 1263650"/>
                <a:gd name="connsiteY603" fmla="*/ 914400 h 2044699"/>
                <a:gd name="connsiteX604" fmla="*/ 184150 w 1263650"/>
                <a:gd name="connsiteY604" fmla="*/ 914400 h 2044699"/>
                <a:gd name="connsiteX605" fmla="*/ 184150 w 1263650"/>
                <a:gd name="connsiteY605" fmla="*/ 920750 h 2044699"/>
                <a:gd name="connsiteX606" fmla="*/ 187325 w 1263650"/>
                <a:gd name="connsiteY606" fmla="*/ 923925 h 2044699"/>
                <a:gd name="connsiteX607" fmla="*/ 190500 w 1263650"/>
                <a:gd name="connsiteY607" fmla="*/ 927100 h 2044699"/>
                <a:gd name="connsiteX608" fmla="*/ 196850 w 1263650"/>
                <a:gd name="connsiteY608" fmla="*/ 927100 h 2044699"/>
                <a:gd name="connsiteX609" fmla="*/ 200025 w 1263650"/>
                <a:gd name="connsiteY609" fmla="*/ 930275 h 2044699"/>
                <a:gd name="connsiteX610" fmla="*/ 202410 w 1263650"/>
                <a:gd name="connsiteY610" fmla="*/ 927890 h 2044699"/>
                <a:gd name="connsiteX611" fmla="*/ 202410 w 1263650"/>
                <a:gd name="connsiteY611" fmla="*/ 926309 h 2044699"/>
                <a:gd name="connsiteX612" fmla="*/ 200026 w 1263650"/>
                <a:gd name="connsiteY612" fmla="*/ 923925 h 2044699"/>
                <a:gd name="connsiteX613" fmla="*/ 196851 w 1263650"/>
                <a:gd name="connsiteY613" fmla="*/ 920750 h 2044699"/>
                <a:gd name="connsiteX614" fmla="*/ 193676 w 1263650"/>
                <a:gd name="connsiteY614" fmla="*/ 917575 h 2044699"/>
                <a:gd name="connsiteX615" fmla="*/ 193676 w 1263650"/>
                <a:gd name="connsiteY615" fmla="*/ 914400 h 2044699"/>
                <a:gd name="connsiteX616" fmla="*/ 190501 w 1263650"/>
                <a:gd name="connsiteY616" fmla="*/ 914400 h 2044699"/>
                <a:gd name="connsiteX617" fmla="*/ 187326 w 1263650"/>
                <a:gd name="connsiteY617" fmla="*/ 904875 h 2044699"/>
                <a:gd name="connsiteX618" fmla="*/ 187326 w 1263650"/>
                <a:gd name="connsiteY618" fmla="*/ 898525 h 2044699"/>
                <a:gd name="connsiteX619" fmla="*/ 187326 w 1263650"/>
                <a:gd name="connsiteY619" fmla="*/ 889000 h 2044699"/>
                <a:gd name="connsiteX620" fmla="*/ 187326 w 1263650"/>
                <a:gd name="connsiteY620" fmla="*/ 882650 h 2044699"/>
                <a:gd name="connsiteX621" fmla="*/ 187326 w 1263650"/>
                <a:gd name="connsiteY621" fmla="*/ 876300 h 2044699"/>
                <a:gd name="connsiteX622" fmla="*/ 184151 w 1263650"/>
                <a:gd name="connsiteY622" fmla="*/ 873125 h 2044699"/>
                <a:gd name="connsiteX623" fmla="*/ 180976 w 1263650"/>
                <a:gd name="connsiteY623" fmla="*/ 869950 h 2044699"/>
                <a:gd name="connsiteX624" fmla="*/ 177801 w 1263650"/>
                <a:gd name="connsiteY624" fmla="*/ 866775 h 2044699"/>
                <a:gd name="connsiteX625" fmla="*/ 180976 w 1263650"/>
                <a:gd name="connsiteY625" fmla="*/ 866775 h 2044699"/>
                <a:gd name="connsiteX626" fmla="*/ 184151 w 1263650"/>
                <a:gd name="connsiteY626" fmla="*/ 866775 h 2044699"/>
                <a:gd name="connsiteX627" fmla="*/ 184151 w 1263650"/>
                <a:gd name="connsiteY627" fmla="*/ 863600 h 2044699"/>
                <a:gd name="connsiteX628" fmla="*/ 174626 w 1263650"/>
                <a:gd name="connsiteY628" fmla="*/ 860425 h 2044699"/>
                <a:gd name="connsiteX629" fmla="*/ 168276 w 1263650"/>
                <a:gd name="connsiteY629" fmla="*/ 854075 h 2044699"/>
                <a:gd name="connsiteX630" fmla="*/ 168276 w 1263650"/>
                <a:gd name="connsiteY630" fmla="*/ 850900 h 2044699"/>
                <a:gd name="connsiteX631" fmla="*/ 171451 w 1263650"/>
                <a:gd name="connsiteY631" fmla="*/ 847725 h 2044699"/>
                <a:gd name="connsiteX632" fmla="*/ 174626 w 1263650"/>
                <a:gd name="connsiteY632" fmla="*/ 844550 h 2044699"/>
                <a:gd name="connsiteX633" fmla="*/ 177801 w 1263650"/>
                <a:gd name="connsiteY633" fmla="*/ 841375 h 2044699"/>
                <a:gd name="connsiteX634" fmla="*/ 174626 w 1263650"/>
                <a:gd name="connsiteY634" fmla="*/ 835025 h 2044699"/>
                <a:gd name="connsiteX635" fmla="*/ 174626 w 1263650"/>
                <a:gd name="connsiteY635" fmla="*/ 831850 h 2044699"/>
                <a:gd name="connsiteX636" fmla="*/ 174627 w 1263650"/>
                <a:gd name="connsiteY636" fmla="*/ 831850 h 2044699"/>
                <a:gd name="connsiteX637" fmla="*/ 171452 w 1263650"/>
                <a:gd name="connsiteY637" fmla="*/ 828675 h 2044699"/>
                <a:gd name="connsiteX638" fmla="*/ 168277 w 1263650"/>
                <a:gd name="connsiteY638" fmla="*/ 828675 h 2044699"/>
                <a:gd name="connsiteX639" fmla="*/ 165102 w 1263650"/>
                <a:gd name="connsiteY639" fmla="*/ 828675 h 2044699"/>
                <a:gd name="connsiteX640" fmla="*/ 165102 w 1263650"/>
                <a:gd name="connsiteY640" fmla="*/ 825500 h 2044699"/>
                <a:gd name="connsiteX641" fmla="*/ 165102 w 1263650"/>
                <a:gd name="connsiteY641" fmla="*/ 822325 h 2044699"/>
                <a:gd name="connsiteX642" fmla="*/ 165102 w 1263650"/>
                <a:gd name="connsiteY642" fmla="*/ 819150 h 2044699"/>
                <a:gd name="connsiteX643" fmla="*/ 168277 w 1263650"/>
                <a:gd name="connsiteY643" fmla="*/ 819150 h 2044699"/>
                <a:gd name="connsiteX644" fmla="*/ 171452 w 1263650"/>
                <a:gd name="connsiteY644" fmla="*/ 815975 h 2044699"/>
                <a:gd name="connsiteX645" fmla="*/ 174627 w 1263650"/>
                <a:gd name="connsiteY645" fmla="*/ 812800 h 2044699"/>
                <a:gd name="connsiteX646" fmla="*/ 174627 w 1263650"/>
                <a:gd name="connsiteY646" fmla="*/ 809625 h 2044699"/>
                <a:gd name="connsiteX647" fmla="*/ 177802 w 1263650"/>
                <a:gd name="connsiteY647" fmla="*/ 812800 h 2044699"/>
                <a:gd name="connsiteX648" fmla="*/ 184152 w 1263650"/>
                <a:gd name="connsiteY648" fmla="*/ 812800 h 2044699"/>
                <a:gd name="connsiteX649" fmla="*/ 187327 w 1263650"/>
                <a:gd name="connsiteY649" fmla="*/ 809625 h 2044699"/>
                <a:gd name="connsiteX650" fmla="*/ 193677 w 1263650"/>
                <a:gd name="connsiteY650" fmla="*/ 806450 h 2044699"/>
                <a:gd name="connsiteX651" fmla="*/ 196852 w 1263650"/>
                <a:gd name="connsiteY651" fmla="*/ 809625 h 2044699"/>
                <a:gd name="connsiteX652" fmla="*/ 200027 w 1263650"/>
                <a:gd name="connsiteY652" fmla="*/ 812800 h 2044699"/>
                <a:gd name="connsiteX653" fmla="*/ 202410 w 1263650"/>
                <a:gd name="connsiteY653" fmla="*/ 812800 h 2044699"/>
                <a:gd name="connsiteX654" fmla="*/ 202410 w 1263650"/>
                <a:gd name="connsiteY654" fmla="*/ 808043 h 2044699"/>
                <a:gd name="connsiteX655" fmla="*/ 200026 w 1263650"/>
                <a:gd name="connsiteY655" fmla="*/ 803275 h 2044699"/>
                <a:gd name="connsiteX656" fmla="*/ 196851 w 1263650"/>
                <a:gd name="connsiteY656" fmla="*/ 803275 h 2044699"/>
                <a:gd name="connsiteX657" fmla="*/ 193676 w 1263650"/>
                <a:gd name="connsiteY657" fmla="*/ 803275 h 2044699"/>
                <a:gd name="connsiteX658" fmla="*/ 193676 w 1263650"/>
                <a:gd name="connsiteY658" fmla="*/ 800100 h 2044699"/>
                <a:gd name="connsiteX659" fmla="*/ 193676 w 1263650"/>
                <a:gd name="connsiteY659" fmla="*/ 793750 h 2044699"/>
                <a:gd name="connsiteX660" fmla="*/ 193676 w 1263650"/>
                <a:gd name="connsiteY660" fmla="*/ 787400 h 2044699"/>
                <a:gd name="connsiteX661" fmla="*/ 193676 w 1263650"/>
                <a:gd name="connsiteY661" fmla="*/ 784225 h 2044699"/>
                <a:gd name="connsiteX662" fmla="*/ 193676 w 1263650"/>
                <a:gd name="connsiteY662" fmla="*/ 781050 h 2044699"/>
                <a:gd name="connsiteX663" fmla="*/ 190501 w 1263650"/>
                <a:gd name="connsiteY663" fmla="*/ 777875 h 2044699"/>
                <a:gd name="connsiteX664" fmla="*/ 190501 w 1263650"/>
                <a:gd name="connsiteY664" fmla="*/ 774700 h 2044699"/>
                <a:gd name="connsiteX665" fmla="*/ 187326 w 1263650"/>
                <a:gd name="connsiteY665" fmla="*/ 774700 h 2044699"/>
                <a:gd name="connsiteX666" fmla="*/ 184151 w 1263650"/>
                <a:gd name="connsiteY666" fmla="*/ 777875 h 2044699"/>
                <a:gd name="connsiteX667" fmla="*/ 184151 w 1263650"/>
                <a:gd name="connsiteY667" fmla="*/ 774700 h 2044699"/>
                <a:gd name="connsiteX668" fmla="*/ 184150 w 1263650"/>
                <a:gd name="connsiteY668" fmla="*/ 774700 h 2044699"/>
                <a:gd name="connsiteX669" fmla="*/ 184150 w 1263650"/>
                <a:gd name="connsiteY669" fmla="*/ 777874 h 2044699"/>
                <a:gd name="connsiteX670" fmla="*/ 180976 w 1263650"/>
                <a:gd name="connsiteY670" fmla="*/ 774700 h 2044699"/>
                <a:gd name="connsiteX671" fmla="*/ 180976 w 1263650"/>
                <a:gd name="connsiteY671" fmla="*/ 771525 h 2044699"/>
                <a:gd name="connsiteX672" fmla="*/ 180975 w 1263650"/>
                <a:gd name="connsiteY672" fmla="*/ 771525 h 2044699"/>
                <a:gd name="connsiteX673" fmla="*/ 180975 w 1263650"/>
                <a:gd name="connsiteY673" fmla="*/ 774700 h 2044699"/>
                <a:gd name="connsiteX674" fmla="*/ 180975 w 1263650"/>
                <a:gd name="connsiteY674" fmla="*/ 777875 h 2044699"/>
                <a:gd name="connsiteX675" fmla="*/ 180975 w 1263650"/>
                <a:gd name="connsiteY675" fmla="*/ 781050 h 2044699"/>
                <a:gd name="connsiteX676" fmla="*/ 180976 w 1263650"/>
                <a:gd name="connsiteY676" fmla="*/ 781050 h 2044699"/>
                <a:gd name="connsiteX677" fmla="*/ 180976 w 1263650"/>
                <a:gd name="connsiteY677" fmla="*/ 777875 h 2044699"/>
                <a:gd name="connsiteX678" fmla="*/ 180976 w 1263650"/>
                <a:gd name="connsiteY678" fmla="*/ 774701 h 2044699"/>
                <a:gd name="connsiteX679" fmla="*/ 184150 w 1263650"/>
                <a:gd name="connsiteY679" fmla="*/ 777875 h 2044699"/>
                <a:gd name="connsiteX680" fmla="*/ 184150 w 1263650"/>
                <a:gd name="connsiteY680" fmla="*/ 777874 h 2044699"/>
                <a:gd name="connsiteX681" fmla="*/ 184151 w 1263650"/>
                <a:gd name="connsiteY681" fmla="*/ 777875 h 2044699"/>
                <a:gd name="connsiteX682" fmla="*/ 187326 w 1263650"/>
                <a:gd name="connsiteY682" fmla="*/ 781050 h 2044699"/>
                <a:gd name="connsiteX683" fmla="*/ 190501 w 1263650"/>
                <a:gd name="connsiteY683" fmla="*/ 784225 h 2044699"/>
                <a:gd name="connsiteX684" fmla="*/ 190501 w 1263650"/>
                <a:gd name="connsiteY684" fmla="*/ 787400 h 2044699"/>
                <a:gd name="connsiteX685" fmla="*/ 190500 w 1263650"/>
                <a:gd name="connsiteY685" fmla="*/ 787400 h 2044699"/>
                <a:gd name="connsiteX686" fmla="*/ 190500 w 1263650"/>
                <a:gd name="connsiteY686" fmla="*/ 790575 h 2044699"/>
                <a:gd name="connsiteX687" fmla="*/ 190500 w 1263650"/>
                <a:gd name="connsiteY687" fmla="*/ 796925 h 2044699"/>
                <a:gd name="connsiteX688" fmla="*/ 187325 w 1263650"/>
                <a:gd name="connsiteY688" fmla="*/ 793750 h 2044699"/>
                <a:gd name="connsiteX689" fmla="*/ 180975 w 1263650"/>
                <a:gd name="connsiteY689" fmla="*/ 787400 h 2044699"/>
                <a:gd name="connsiteX690" fmla="*/ 177800 w 1263650"/>
                <a:gd name="connsiteY690" fmla="*/ 784225 h 2044699"/>
                <a:gd name="connsiteX691" fmla="*/ 177800 w 1263650"/>
                <a:gd name="connsiteY691" fmla="*/ 781050 h 2044699"/>
                <a:gd name="connsiteX692" fmla="*/ 184150 w 1263650"/>
                <a:gd name="connsiteY692" fmla="*/ 784225 h 2044699"/>
                <a:gd name="connsiteX693" fmla="*/ 184151 w 1263650"/>
                <a:gd name="connsiteY693" fmla="*/ 784225 h 2044699"/>
                <a:gd name="connsiteX694" fmla="*/ 177801 w 1263650"/>
                <a:gd name="connsiteY694" fmla="*/ 781050 h 2044699"/>
                <a:gd name="connsiteX695" fmla="*/ 177800 w 1263650"/>
                <a:gd name="connsiteY695" fmla="*/ 781050 h 2044699"/>
                <a:gd name="connsiteX696" fmla="*/ 174625 w 1263650"/>
                <a:gd name="connsiteY696" fmla="*/ 781050 h 2044699"/>
                <a:gd name="connsiteX697" fmla="*/ 171450 w 1263650"/>
                <a:gd name="connsiteY697" fmla="*/ 781050 h 2044699"/>
                <a:gd name="connsiteX698" fmla="*/ 171450 w 1263650"/>
                <a:gd name="connsiteY698" fmla="*/ 784225 h 2044699"/>
                <a:gd name="connsiteX699" fmla="*/ 168275 w 1263650"/>
                <a:gd name="connsiteY699" fmla="*/ 787400 h 2044699"/>
                <a:gd name="connsiteX700" fmla="*/ 165100 w 1263650"/>
                <a:gd name="connsiteY700" fmla="*/ 787400 h 2044699"/>
                <a:gd name="connsiteX701" fmla="*/ 161925 w 1263650"/>
                <a:gd name="connsiteY701" fmla="*/ 784225 h 2044699"/>
                <a:gd name="connsiteX702" fmla="*/ 158750 w 1263650"/>
                <a:gd name="connsiteY702" fmla="*/ 787400 h 2044699"/>
                <a:gd name="connsiteX703" fmla="*/ 158750 w 1263650"/>
                <a:gd name="connsiteY703" fmla="*/ 793750 h 2044699"/>
                <a:gd name="connsiteX704" fmla="*/ 161925 w 1263650"/>
                <a:gd name="connsiteY704" fmla="*/ 793750 h 2044699"/>
                <a:gd name="connsiteX705" fmla="*/ 158750 w 1263650"/>
                <a:gd name="connsiteY705" fmla="*/ 800100 h 2044699"/>
                <a:gd name="connsiteX706" fmla="*/ 155575 w 1263650"/>
                <a:gd name="connsiteY706" fmla="*/ 803275 h 2044699"/>
                <a:gd name="connsiteX707" fmla="*/ 155575 w 1263650"/>
                <a:gd name="connsiteY707" fmla="*/ 806450 h 2044699"/>
                <a:gd name="connsiteX708" fmla="*/ 161925 w 1263650"/>
                <a:gd name="connsiteY708" fmla="*/ 809625 h 2044699"/>
                <a:gd name="connsiteX709" fmla="*/ 161925 w 1263650"/>
                <a:gd name="connsiteY709" fmla="*/ 812800 h 2044699"/>
                <a:gd name="connsiteX710" fmla="*/ 158750 w 1263650"/>
                <a:gd name="connsiteY710" fmla="*/ 812800 h 2044699"/>
                <a:gd name="connsiteX711" fmla="*/ 152400 w 1263650"/>
                <a:gd name="connsiteY711" fmla="*/ 812800 h 2044699"/>
                <a:gd name="connsiteX712" fmla="*/ 152400 w 1263650"/>
                <a:gd name="connsiteY712" fmla="*/ 815975 h 2044699"/>
                <a:gd name="connsiteX713" fmla="*/ 152400 w 1263650"/>
                <a:gd name="connsiteY713" fmla="*/ 819150 h 2044699"/>
                <a:gd name="connsiteX714" fmla="*/ 149225 w 1263650"/>
                <a:gd name="connsiteY714" fmla="*/ 822325 h 2044699"/>
                <a:gd name="connsiteX715" fmla="*/ 152400 w 1263650"/>
                <a:gd name="connsiteY715" fmla="*/ 822325 h 2044699"/>
                <a:gd name="connsiteX716" fmla="*/ 155575 w 1263650"/>
                <a:gd name="connsiteY716" fmla="*/ 825500 h 2044699"/>
                <a:gd name="connsiteX717" fmla="*/ 155575 w 1263650"/>
                <a:gd name="connsiteY717" fmla="*/ 828675 h 2044699"/>
                <a:gd name="connsiteX718" fmla="*/ 158750 w 1263650"/>
                <a:gd name="connsiteY718" fmla="*/ 831850 h 2044699"/>
                <a:gd name="connsiteX719" fmla="*/ 155575 w 1263650"/>
                <a:gd name="connsiteY719" fmla="*/ 831850 h 2044699"/>
                <a:gd name="connsiteX720" fmla="*/ 155575 w 1263650"/>
                <a:gd name="connsiteY720" fmla="*/ 835025 h 2044699"/>
                <a:gd name="connsiteX721" fmla="*/ 152400 w 1263650"/>
                <a:gd name="connsiteY721" fmla="*/ 835025 h 2044699"/>
                <a:gd name="connsiteX722" fmla="*/ 152400 w 1263650"/>
                <a:gd name="connsiteY722" fmla="*/ 828675 h 2044699"/>
                <a:gd name="connsiteX723" fmla="*/ 149225 w 1263650"/>
                <a:gd name="connsiteY723" fmla="*/ 828675 h 2044699"/>
                <a:gd name="connsiteX724" fmla="*/ 149225 w 1263650"/>
                <a:gd name="connsiteY724" fmla="*/ 838200 h 2044699"/>
                <a:gd name="connsiteX725" fmla="*/ 149225 w 1263650"/>
                <a:gd name="connsiteY725" fmla="*/ 841375 h 2044699"/>
                <a:gd name="connsiteX726" fmla="*/ 146050 w 1263650"/>
                <a:gd name="connsiteY726" fmla="*/ 841375 h 2044699"/>
                <a:gd name="connsiteX727" fmla="*/ 142875 w 1263650"/>
                <a:gd name="connsiteY727" fmla="*/ 841375 h 2044699"/>
                <a:gd name="connsiteX728" fmla="*/ 142875 w 1263650"/>
                <a:gd name="connsiteY728" fmla="*/ 838200 h 2044699"/>
                <a:gd name="connsiteX729" fmla="*/ 127000 w 1263650"/>
                <a:gd name="connsiteY729" fmla="*/ 819150 h 2044699"/>
                <a:gd name="connsiteX730" fmla="*/ 123825 w 1263650"/>
                <a:gd name="connsiteY730" fmla="*/ 815975 h 2044699"/>
                <a:gd name="connsiteX731" fmla="*/ 123825 w 1263650"/>
                <a:gd name="connsiteY731" fmla="*/ 819150 h 2044699"/>
                <a:gd name="connsiteX732" fmla="*/ 120650 w 1263650"/>
                <a:gd name="connsiteY732" fmla="*/ 819150 h 2044699"/>
                <a:gd name="connsiteX733" fmla="*/ 111125 w 1263650"/>
                <a:gd name="connsiteY733" fmla="*/ 806450 h 2044699"/>
                <a:gd name="connsiteX734" fmla="*/ 107950 w 1263650"/>
                <a:gd name="connsiteY734" fmla="*/ 793750 h 2044699"/>
                <a:gd name="connsiteX735" fmla="*/ 95250 w 1263650"/>
                <a:gd name="connsiteY735" fmla="*/ 787400 h 2044699"/>
                <a:gd name="connsiteX736" fmla="*/ 95250 w 1263650"/>
                <a:gd name="connsiteY736" fmla="*/ 781050 h 2044699"/>
                <a:gd name="connsiteX737" fmla="*/ 95250 w 1263650"/>
                <a:gd name="connsiteY737" fmla="*/ 777875 h 2044699"/>
                <a:gd name="connsiteX738" fmla="*/ 88900 w 1263650"/>
                <a:gd name="connsiteY738" fmla="*/ 781050 h 2044699"/>
                <a:gd name="connsiteX739" fmla="*/ 90805 w 1263650"/>
                <a:gd name="connsiteY739" fmla="*/ 784860 h 2044699"/>
                <a:gd name="connsiteX740" fmla="*/ 85725 w 1263650"/>
                <a:gd name="connsiteY740" fmla="*/ 787400 h 2044699"/>
                <a:gd name="connsiteX741" fmla="*/ 85725 w 1263650"/>
                <a:gd name="connsiteY741" fmla="*/ 793750 h 2044699"/>
                <a:gd name="connsiteX742" fmla="*/ 79375 w 1263650"/>
                <a:gd name="connsiteY742" fmla="*/ 790575 h 2044699"/>
                <a:gd name="connsiteX743" fmla="*/ 95250 w 1263650"/>
                <a:gd name="connsiteY743" fmla="*/ 762000 h 2044699"/>
                <a:gd name="connsiteX744" fmla="*/ 95250 w 1263650"/>
                <a:gd name="connsiteY744" fmla="*/ 746125 h 2044699"/>
                <a:gd name="connsiteX745" fmla="*/ 104775 w 1263650"/>
                <a:gd name="connsiteY745" fmla="*/ 771525 h 2044699"/>
                <a:gd name="connsiteX746" fmla="*/ 111125 w 1263650"/>
                <a:gd name="connsiteY746" fmla="*/ 781050 h 2044699"/>
                <a:gd name="connsiteX747" fmla="*/ 101600 w 1263650"/>
                <a:gd name="connsiteY747" fmla="*/ 752475 h 2044699"/>
                <a:gd name="connsiteX748" fmla="*/ 98425 w 1263650"/>
                <a:gd name="connsiteY748" fmla="*/ 746125 h 2044699"/>
                <a:gd name="connsiteX749" fmla="*/ 95250 w 1263650"/>
                <a:gd name="connsiteY749" fmla="*/ 733425 h 2044699"/>
                <a:gd name="connsiteX750" fmla="*/ 92075 w 1263650"/>
                <a:gd name="connsiteY750" fmla="*/ 730250 h 2044699"/>
                <a:gd name="connsiteX751" fmla="*/ 88900 w 1263650"/>
                <a:gd name="connsiteY751" fmla="*/ 730250 h 2044699"/>
                <a:gd name="connsiteX752" fmla="*/ 85725 w 1263650"/>
                <a:gd name="connsiteY752" fmla="*/ 733425 h 2044699"/>
                <a:gd name="connsiteX753" fmla="*/ 85725 w 1263650"/>
                <a:gd name="connsiteY753" fmla="*/ 730250 h 2044699"/>
                <a:gd name="connsiteX754" fmla="*/ 85725 w 1263650"/>
                <a:gd name="connsiteY754" fmla="*/ 727075 h 2044699"/>
                <a:gd name="connsiteX755" fmla="*/ 85725 w 1263650"/>
                <a:gd name="connsiteY755" fmla="*/ 717550 h 2044699"/>
                <a:gd name="connsiteX756" fmla="*/ 85725 w 1263650"/>
                <a:gd name="connsiteY756" fmla="*/ 708025 h 2044699"/>
                <a:gd name="connsiteX757" fmla="*/ 82550 w 1263650"/>
                <a:gd name="connsiteY757" fmla="*/ 704850 h 2044699"/>
                <a:gd name="connsiteX758" fmla="*/ 82550 w 1263650"/>
                <a:gd name="connsiteY758" fmla="*/ 701675 h 2044699"/>
                <a:gd name="connsiteX759" fmla="*/ 60325 w 1263650"/>
                <a:gd name="connsiteY759" fmla="*/ 673100 h 2044699"/>
                <a:gd name="connsiteX760" fmla="*/ 50800 w 1263650"/>
                <a:gd name="connsiteY760" fmla="*/ 641350 h 2044699"/>
                <a:gd name="connsiteX761" fmla="*/ 38100 w 1263650"/>
                <a:gd name="connsiteY761" fmla="*/ 625475 h 2044699"/>
                <a:gd name="connsiteX762" fmla="*/ 31750 w 1263650"/>
                <a:gd name="connsiteY762" fmla="*/ 615950 h 2044699"/>
                <a:gd name="connsiteX763" fmla="*/ 22225 w 1263650"/>
                <a:gd name="connsiteY763" fmla="*/ 590550 h 2044699"/>
                <a:gd name="connsiteX764" fmla="*/ 22225 w 1263650"/>
                <a:gd name="connsiteY764" fmla="*/ 584200 h 2044699"/>
                <a:gd name="connsiteX765" fmla="*/ 28575 w 1263650"/>
                <a:gd name="connsiteY765" fmla="*/ 581025 h 2044699"/>
                <a:gd name="connsiteX766" fmla="*/ 31750 w 1263650"/>
                <a:gd name="connsiteY766" fmla="*/ 568325 h 2044699"/>
                <a:gd name="connsiteX767" fmla="*/ 31750 w 1263650"/>
                <a:gd name="connsiteY767" fmla="*/ 552450 h 2044699"/>
                <a:gd name="connsiteX768" fmla="*/ 28575 w 1263650"/>
                <a:gd name="connsiteY768" fmla="*/ 536575 h 2044699"/>
                <a:gd name="connsiteX769" fmla="*/ 28575 w 1263650"/>
                <a:gd name="connsiteY769" fmla="*/ 508000 h 2044699"/>
                <a:gd name="connsiteX770" fmla="*/ 38100 w 1263650"/>
                <a:gd name="connsiteY770" fmla="*/ 482600 h 2044699"/>
                <a:gd name="connsiteX771" fmla="*/ 47625 w 1263650"/>
                <a:gd name="connsiteY771" fmla="*/ 473075 h 2044699"/>
                <a:gd name="connsiteX772" fmla="*/ 47625 w 1263650"/>
                <a:gd name="connsiteY772" fmla="*/ 463550 h 2044699"/>
                <a:gd name="connsiteX773" fmla="*/ 50800 w 1263650"/>
                <a:gd name="connsiteY773" fmla="*/ 447675 h 2044699"/>
                <a:gd name="connsiteX774" fmla="*/ 47625 w 1263650"/>
                <a:gd name="connsiteY774" fmla="*/ 438150 h 2044699"/>
                <a:gd name="connsiteX775" fmla="*/ 47625 w 1263650"/>
                <a:gd name="connsiteY775" fmla="*/ 419100 h 2044699"/>
                <a:gd name="connsiteX776" fmla="*/ 44450 w 1263650"/>
                <a:gd name="connsiteY776" fmla="*/ 409575 h 2044699"/>
                <a:gd name="connsiteX777" fmla="*/ 41275 w 1263650"/>
                <a:gd name="connsiteY777" fmla="*/ 400050 h 2044699"/>
                <a:gd name="connsiteX778" fmla="*/ 34925 w 1263650"/>
                <a:gd name="connsiteY778" fmla="*/ 381000 h 2044699"/>
                <a:gd name="connsiteX779" fmla="*/ 31750 w 1263650"/>
                <a:gd name="connsiteY779" fmla="*/ 381000 h 2044699"/>
                <a:gd name="connsiteX780" fmla="*/ 31750 w 1263650"/>
                <a:gd name="connsiteY780" fmla="*/ 374650 h 2044699"/>
                <a:gd name="connsiteX781" fmla="*/ 25400 w 1263650"/>
                <a:gd name="connsiteY781" fmla="*/ 374650 h 2044699"/>
                <a:gd name="connsiteX782" fmla="*/ 28575 w 1263650"/>
                <a:gd name="connsiteY782" fmla="*/ 361950 h 2044699"/>
                <a:gd name="connsiteX783" fmla="*/ 25400 w 1263650"/>
                <a:gd name="connsiteY783" fmla="*/ 358775 h 2044699"/>
                <a:gd name="connsiteX784" fmla="*/ 19050 w 1263650"/>
                <a:gd name="connsiteY784" fmla="*/ 352425 h 2044699"/>
                <a:gd name="connsiteX785" fmla="*/ 0 w 1263650"/>
                <a:gd name="connsiteY785" fmla="*/ 320675 h 2044699"/>
                <a:gd name="connsiteX786" fmla="*/ 3175 w 1263650"/>
                <a:gd name="connsiteY786" fmla="*/ 307975 h 2044699"/>
                <a:gd name="connsiteX787" fmla="*/ 3175 w 1263650"/>
                <a:gd name="connsiteY787" fmla="*/ 282575 h 2044699"/>
                <a:gd name="connsiteX788" fmla="*/ 12700 w 1263650"/>
                <a:gd name="connsiteY788" fmla="*/ 263525 h 2044699"/>
                <a:gd name="connsiteX789" fmla="*/ 22225 w 1263650"/>
                <a:gd name="connsiteY789" fmla="*/ 254000 h 2044699"/>
                <a:gd name="connsiteX790" fmla="*/ 22225 w 1263650"/>
                <a:gd name="connsiteY790" fmla="*/ 250825 h 2044699"/>
                <a:gd name="connsiteX791" fmla="*/ 25400 w 1263650"/>
                <a:gd name="connsiteY791" fmla="*/ 250825 h 2044699"/>
                <a:gd name="connsiteX792" fmla="*/ 34925 w 1263650"/>
                <a:gd name="connsiteY792" fmla="*/ 234950 h 2044699"/>
                <a:gd name="connsiteX793" fmla="*/ 38100 w 1263650"/>
                <a:gd name="connsiteY793" fmla="*/ 231775 h 2044699"/>
                <a:gd name="connsiteX794" fmla="*/ 41275 w 1263650"/>
                <a:gd name="connsiteY794" fmla="*/ 231775 h 2044699"/>
                <a:gd name="connsiteX795" fmla="*/ 41275 w 1263650"/>
                <a:gd name="connsiteY795" fmla="*/ 234950 h 2044699"/>
                <a:gd name="connsiteX796" fmla="*/ 38100 w 1263650"/>
                <a:gd name="connsiteY796" fmla="*/ 238125 h 2044699"/>
                <a:gd name="connsiteX797" fmla="*/ 34925 w 1263650"/>
                <a:gd name="connsiteY797" fmla="*/ 238125 h 2044699"/>
                <a:gd name="connsiteX798" fmla="*/ 34925 w 1263650"/>
                <a:gd name="connsiteY798" fmla="*/ 241300 h 2044699"/>
                <a:gd name="connsiteX799" fmla="*/ 38100 w 1263650"/>
                <a:gd name="connsiteY799" fmla="*/ 244475 h 2044699"/>
                <a:gd name="connsiteX800" fmla="*/ 41275 w 1263650"/>
                <a:gd name="connsiteY800" fmla="*/ 244475 h 2044699"/>
                <a:gd name="connsiteX801" fmla="*/ 41275 w 1263650"/>
                <a:gd name="connsiteY801" fmla="*/ 241300 h 2044699"/>
                <a:gd name="connsiteX802" fmla="*/ 44450 w 1263650"/>
                <a:gd name="connsiteY802" fmla="*/ 238125 h 2044699"/>
                <a:gd name="connsiteX803" fmla="*/ 44450 w 1263650"/>
                <a:gd name="connsiteY803" fmla="*/ 234950 h 2044699"/>
                <a:gd name="connsiteX804" fmla="*/ 47625 w 1263650"/>
                <a:gd name="connsiteY804" fmla="*/ 231775 h 2044699"/>
                <a:gd name="connsiteX805" fmla="*/ 50800 w 1263650"/>
                <a:gd name="connsiteY805" fmla="*/ 228600 h 2044699"/>
                <a:gd name="connsiteX806" fmla="*/ 53975 w 1263650"/>
                <a:gd name="connsiteY806" fmla="*/ 228600 h 2044699"/>
                <a:gd name="connsiteX807" fmla="*/ 57150 w 1263650"/>
                <a:gd name="connsiteY807" fmla="*/ 225425 h 2044699"/>
                <a:gd name="connsiteX808" fmla="*/ 60325 w 1263650"/>
                <a:gd name="connsiteY808" fmla="*/ 225425 h 2044699"/>
                <a:gd name="connsiteX809" fmla="*/ 63500 w 1263650"/>
                <a:gd name="connsiteY809" fmla="*/ 222250 h 2044699"/>
                <a:gd name="connsiteX810" fmla="*/ 66675 w 1263650"/>
                <a:gd name="connsiteY810" fmla="*/ 222250 h 2044699"/>
                <a:gd name="connsiteX811" fmla="*/ 66675 w 1263650"/>
                <a:gd name="connsiteY811" fmla="*/ 219075 h 2044699"/>
                <a:gd name="connsiteX812" fmla="*/ 63500 w 1263650"/>
                <a:gd name="connsiteY812" fmla="*/ 219075 h 2044699"/>
                <a:gd name="connsiteX813" fmla="*/ 63500 w 1263650"/>
                <a:gd name="connsiteY813" fmla="*/ 215900 h 2044699"/>
                <a:gd name="connsiteX814" fmla="*/ 57150 w 1263650"/>
                <a:gd name="connsiteY814" fmla="*/ 215900 h 2044699"/>
                <a:gd name="connsiteX815" fmla="*/ 57150 w 1263650"/>
                <a:gd name="connsiteY815" fmla="*/ 219075 h 2044699"/>
                <a:gd name="connsiteX816" fmla="*/ 53975 w 1263650"/>
                <a:gd name="connsiteY816" fmla="*/ 219075 h 2044699"/>
                <a:gd name="connsiteX817" fmla="*/ 47625 w 1263650"/>
                <a:gd name="connsiteY817" fmla="*/ 228600 h 2044699"/>
                <a:gd name="connsiteX818" fmla="*/ 44450 w 1263650"/>
                <a:gd name="connsiteY818" fmla="*/ 228600 h 2044699"/>
                <a:gd name="connsiteX819" fmla="*/ 41275 w 1263650"/>
                <a:gd name="connsiteY819" fmla="*/ 225425 h 2044699"/>
                <a:gd name="connsiteX820" fmla="*/ 44450 w 1263650"/>
                <a:gd name="connsiteY820" fmla="*/ 222250 h 2044699"/>
                <a:gd name="connsiteX821" fmla="*/ 47625 w 1263650"/>
                <a:gd name="connsiteY821" fmla="*/ 215900 h 2044699"/>
                <a:gd name="connsiteX822" fmla="*/ 66675 w 1263650"/>
                <a:gd name="connsiteY822" fmla="*/ 193675 h 2044699"/>
                <a:gd name="connsiteX823" fmla="*/ 69850 w 1263650"/>
                <a:gd name="connsiteY823" fmla="*/ 184150 h 2044699"/>
                <a:gd name="connsiteX824" fmla="*/ 69850 w 1263650"/>
                <a:gd name="connsiteY824" fmla="*/ 177800 h 2044699"/>
                <a:gd name="connsiteX825" fmla="*/ 73025 w 1263650"/>
                <a:gd name="connsiteY825" fmla="*/ 165100 h 2044699"/>
                <a:gd name="connsiteX826" fmla="*/ 76200 w 1263650"/>
                <a:gd name="connsiteY826" fmla="*/ 155575 h 2044699"/>
                <a:gd name="connsiteX827" fmla="*/ 95250 w 1263650"/>
                <a:gd name="connsiteY827" fmla="*/ 120650 h 2044699"/>
                <a:gd name="connsiteX828" fmla="*/ 98425 w 1263650"/>
                <a:gd name="connsiteY828" fmla="*/ 104775 h 2044699"/>
                <a:gd name="connsiteX829" fmla="*/ 98425 w 1263650"/>
                <a:gd name="connsiteY829" fmla="*/ 92075 h 2044699"/>
                <a:gd name="connsiteX830" fmla="*/ 104775 w 1263650"/>
                <a:gd name="connsiteY830" fmla="*/ 92075 h 2044699"/>
                <a:gd name="connsiteX831" fmla="*/ 98425 w 1263650"/>
                <a:gd name="connsiteY831" fmla="*/ 88900 h 2044699"/>
                <a:gd name="connsiteX832" fmla="*/ 101600 w 1263650"/>
                <a:gd name="connsiteY832" fmla="*/ 53975 h 2044699"/>
                <a:gd name="connsiteX833" fmla="*/ 92075 w 1263650"/>
                <a:gd name="connsiteY833" fmla="*/ 50800 h 2044699"/>
                <a:gd name="connsiteX834" fmla="*/ 88900 w 1263650"/>
                <a:gd name="connsiteY834" fmla="*/ 41275 h 2044699"/>
                <a:gd name="connsiteX835" fmla="*/ 98425 w 1263650"/>
                <a:gd name="connsiteY835" fmla="*/ 28575 h 2044699"/>
                <a:gd name="connsiteX836" fmla="*/ 104775 w 1263650"/>
                <a:gd name="connsiteY836" fmla="*/ 15875 h 2044699"/>
                <a:gd name="connsiteX837" fmla="*/ 104775 w 1263650"/>
                <a:gd name="connsiteY837" fmla="*/ 12700 h 2044699"/>
                <a:gd name="connsiteX838" fmla="*/ 104775 w 1263650"/>
                <a:gd name="connsiteY838" fmla="*/ 0 h 2044699"/>
                <a:gd name="connsiteX0" fmla="*/ 654050 w 1263650"/>
                <a:gd name="connsiteY0" fmla="*/ 1784349 h 2044699"/>
                <a:gd name="connsiteX1" fmla="*/ 657225 w 1263650"/>
                <a:gd name="connsiteY1" fmla="*/ 1784349 h 2044699"/>
                <a:gd name="connsiteX2" fmla="*/ 657225 w 1263650"/>
                <a:gd name="connsiteY2" fmla="*/ 1787524 h 2044699"/>
                <a:gd name="connsiteX3" fmla="*/ 654050 w 1263650"/>
                <a:gd name="connsiteY3" fmla="*/ 1787524 h 2044699"/>
                <a:gd name="connsiteX4" fmla="*/ 654050 w 1263650"/>
                <a:gd name="connsiteY4" fmla="*/ 1784349 h 2044699"/>
                <a:gd name="connsiteX5" fmla="*/ 320675 w 1263650"/>
                <a:gd name="connsiteY5" fmla="*/ 1441449 h 2044699"/>
                <a:gd name="connsiteX6" fmla="*/ 320678 w 1263650"/>
                <a:gd name="connsiteY6" fmla="*/ 1441452 h 2044699"/>
                <a:gd name="connsiteX7" fmla="*/ 320678 w 1263650"/>
                <a:gd name="connsiteY7" fmla="*/ 1441449 h 2044699"/>
                <a:gd name="connsiteX8" fmla="*/ 320675 w 1263650"/>
                <a:gd name="connsiteY8" fmla="*/ 1441449 h 2044699"/>
                <a:gd name="connsiteX9" fmla="*/ 193677 w 1263650"/>
                <a:gd name="connsiteY9" fmla="*/ 854075 h 2044699"/>
                <a:gd name="connsiteX10" fmla="*/ 193676 w 1263650"/>
                <a:gd name="connsiteY10" fmla="*/ 857250 h 2044699"/>
                <a:gd name="connsiteX11" fmla="*/ 193677 w 1263650"/>
                <a:gd name="connsiteY11" fmla="*/ 857250 h 2044699"/>
                <a:gd name="connsiteX12" fmla="*/ 193677 w 1263650"/>
                <a:gd name="connsiteY12" fmla="*/ 854075 h 2044699"/>
                <a:gd name="connsiteX13" fmla="*/ 190502 w 1263650"/>
                <a:gd name="connsiteY13" fmla="*/ 847725 h 2044699"/>
                <a:gd name="connsiteX14" fmla="*/ 190501 w 1263650"/>
                <a:gd name="connsiteY14" fmla="*/ 847725 h 2044699"/>
                <a:gd name="connsiteX15" fmla="*/ 190501 w 1263650"/>
                <a:gd name="connsiteY15" fmla="*/ 850900 h 2044699"/>
                <a:gd name="connsiteX16" fmla="*/ 190501 w 1263650"/>
                <a:gd name="connsiteY16" fmla="*/ 854075 h 2044699"/>
                <a:gd name="connsiteX17" fmla="*/ 190502 w 1263650"/>
                <a:gd name="connsiteY17" fmla="*/ 854075 h 2044699"/>
                <a:gd name="connsiteX18" fmla="*/ 190502 w 1263650"/>
                <a:gd name="connsiteY18" fmla="*/ 850900 h 2044699"/>
                <a:gd name="connsiteX19" fmla="*/ 190502 w 1263650"/>
                <a:gd name="connsiteY19" fmla="*/ 847725 h 2044699"/>
                <a:gd name="connsiteX20" fmla="*/ 187326 w 1263650"/>
                <a:gd name="connsiteY20" fmla="*/ 838200 h 2044699"/>
                <a:gd name="connsiteX21" fmla="*/ 187326 w 1263650"/>
                <a:gd name="connsiteY21" fmla="*/ 841375 h 2044699"/>
                <a:gd name="connsiteX22" fmla="*/ 187326 w 1263650"/>
                <a:gd name="connsiteY22" fmla="*/ 844550 h 2044699"/>
                <a:gd name="connsiteX23" fmla="*/ 187327 w 1263650"/>
                <a:gd name="connsiteY23" fmla="*/ 844550 h 2044699"/>
                <a:gd name="connsiteX24" fmla="*/ 187327 w 1263650"/>
                <a:gd name="connsiteY24" fmla="*/ 841375 h 2044699"/>
                <a:gd name="connsiteX25" fmla="*/ 187327 w 1263650"/>
                <a:gd name="connsiteY25" fmla="*/ 838200 h 2044699"/>
                <a:gd name="connsiteX26" fmla="*/ 187326 w 1263650"/>
                <a:gd name="connsiteY26" fmla="*/ 838200 h 2044699"/>
                <a:gd name="connsiteX27" fmla="*/ 184151 w 1263650"/>
                <a:gd name="connsiteY27" fmla="*/ 835025 h 2044699"/>
                <a:gd name="connsiteX28" fmla="*/ 184151 w 1263650"/>
                <a:gd name="connsiteY28" fmla="*/ 838200 h 2044699"/>
                <a:gd name="connsiteX29" fmla="*/ 184152 w 1263650"/>
                <a:gd name="connsiteY29" fmla="*/ 838200 h 2044699"/>
                <a:gd name="connsiteX30" fmla="*/ 184152 w 1263650"/>
                <a:gd name="connsiteY30" fmla="*/ 835025 h 2044699"/>
                <a:gd name="connsiteX31" fmla="*/ 184151 w 1263650"/>
                <a:gd name="connsiteY31" fmla="*/ 835025 h 2044699"/>
                <a:gd name="connsiteX32" fmla="*/ 177801 w 1263650"/>
                <a:gd name="connsiteY32" fmla="*/ 831850 h 2044699"/>
                <a:gd name="connsiteX33" fmla="*/ 177801 w 1263650"/>
                <a:gd name="connsiteY33" fmla="*/ 835025 h 2044699"/>
                <a:gd name="connsiteX34" fmla="*/ 177802 w 1263650"/>
                <a:gd name="connsiteY34" fmla="*/ 835025 h 2044699"/>
                <a:gd name="connsiteX35" fmla="*/ 177802 w 1263650"/>
                <a:gd name="connsiteY35" fmla="*/ 831850 h 2044699"/>
                <a:gd name="connsiteX36" fmla="*/ 177801 w 1263650"/>
                <a:gd name="connsiteY36" fmla="*/ 831850 h 2044699"/>
                <a:gd name="connsiteX37" fmla="*/ 187325 w 1263650"/>
                <a:gd name="connsiteY37" fmla="*/ 784225 h 2044699"/>
                <a:gd name="connsiteX38" fmla="*/ 187325 w 1263650"/>
                <a:gd name="connsiteY38" fmla="*/ 787400 h 2044699"/>
                <a:gd name="connsiteX39" fmla="*/ 187326 w 1263650"/>
                <a:gd name="connsiteY39" fmla="*/ 787400 h 2044699"/>
                <a:gd name="connsiteX40" fmla="*/ 187326 w 1263650"/>
                <a:gd name="connsiteY40" fmla="*/ 784225 h 2044699"/>
                <a:gd name="connsiteX41" fmla="*/ 187325 w 1263650"/>
                <a:gd name="connsiteY41" fmla="*/ 784225 h 2044699"/>
                <a:gd name="connsiteX42" fmla="*/ 92075 w 1263650"/>
                <a:gd name="connsiteY42" fmla="*/ 784225 h 2044699"/>
                <a:gd name="connsiteX43" fmla="*/ 92075 w 1263650"/>
                <a:gd name="connsiteY43" fmla="*/ 787400 h 2044699"/>
                <a:gd name="connsiteX44" fmla="*/ 90805 w 1263650"/>
                <a:gd name="connsiteY44" fmla="*/ 784860 h 2044699"/>
                <a:gd name="connsiteX45" fmla="*/ 92075 w 1263650"/>
                <a:gd name="connsiteY45" fmla="*/ 784225 h 2044699"/>
                <a:gd name="connsiteX46" fmla="*/ 180975 w 1263650"/>
                <a:gd name="connsiteY46" fmla="*/ 774700 h 2044699"/>
                <a:gd name="connsiteX47" fmla="*/ 180976 w 1263650"/>
                <a:gd name="connsiteY47" fmla="*/ 774700 h 2044699"/>
                <a:gd name="connsiteX48" fmla="*/ 180976 w 1263650"/>
                <a:gd name="connsiteY48" fmla="*/ 774701 h 2044699"/>
                <a:gd name="connsiteX49" fmla="*/ 180975 w 1263650"/>
                <a:gd name="connsiteY49" fmla="*/ 774700 h 2044699"/>
                <a:gd name="connsiteX50" fmla="*/ 184150 w 1263650"/>
                <a:gd name="connsiteY50" fmla="*/ 769937 h 2044699"/>
                <a:gd name="connsiteX51" fmla="*/ 184150 w 1263650"/>
                <a:gd name="connsiteY51" fmla="*/ 771525 h 2044699"/>
                <a:gd name="connsiteX52" fmla="*/ 184151 w 1263650"/>
                <a:gd name="connsiteY52" fmla="*/ 771525 h 2044699"/>
                <a:gd name="connsiteX53" fmla="*/ 184151 w 1263650"/>
                <a:gd name="connsiteY53" fmla="*/ 769937 h 2044699"/>
                <a:gd name="connsiteX54" fmla="*/ 184150 w 1263650"/>
                <a:gd name="connsiteY54" fmla="*/ 769937 h 2044699"/>
                <a:gd name="connsiteX55" fmla="*/ 561976 w 1263650"/>
                <a:gd name="connsiteY55" fmla="*/ 644525 h 2044699"/>
                <a:gd name="connsiteX56" fmla="*/ 561975 w 1263650"/>
                <a:gd name="connsiteY56" fmla="*/ 644525 h 2044699"/>
                <a:gd name="connsiteX57" fmla="*/ 561976 w 1263650"/>
                <a:gd name="connsiteY57" fmla="*/ 644525 h 2044699"/>
                <a:gd name="connsiteX58" fmla="*/ 104775 w 1263650"/>
                <a:gd name="connsiteY58" fmla="*/ 0 h 2044699"/>
                <a:gd name="connsiteX59" fmla="*/ 107950 w 1263650"/>
                <a:gd name="connsiteY59" fmla="*/ 3175 h 2044699"/>
                <a:gd name="connsiteX60" fmla="*/ 114300 w 1263650"/>
                <a:gd name="connsiteY60" fmla="*/ 3175 h 2044699"/>
                <a:gd name="connsiteX61" fmla="*/ 123825 w 1263650"/>
                <a:gd name="connsiteY61" fmla="*/ 6350 h 2044699"/>
                <a:gd name="connsiteX62" fmla="*/ 133350 w 1263650"/>
                <a:gd name="connsiteY62" fmla="*/ 9525 h 2044699"/>
                <a:gd name="connsiteX63" fmla="*/ 136525 w 1263650"/>
                <a:gd name="connsiteY63" fmla="*/ 9525 h 2044699"/>
                <a:gd name="connsiteX64" fmla="*/ 146050 w 1263650"/>
                <a:gd name="connsiteY64" fmla="*/ 12700 h 2044699"/>
                <a:gd name="connsiteX65" fmla="*/ 155575 w 1263650"/>
                <a:gd name="connsiteY65" fmla="*/ 15875 h 2044699"/>
                <a:gd name="connsiteX66" fmla="*/ 158750 w 1263650"/>
                <a:gd name="connsiteY66" fmla="*/ 15875 h 2044699"/>
                <a:gd name="connsiteX67" fmla="*/ 161925 w 1263650"/>
                <a:gd name="connsiteY67" fmla="*/ 15875 h 2044699"/>
                <a:gd name="connsiteX68" fmla="*/ 180975 w 1263650"/>
                <a:gd name="connsiteY68" fmla="*/ 22225 h 2044699"/>
                <a:gd name="connsiteX69" fmla="*/ 190500 w 1263650"/>
                <a:gd name="connsiteY69" fmla="*/ 22225 h 2044699"/>
                <a:gd name="connsiteX70" fmla="*/ 200025 w 1263650"/>
                <a:gd name="connsiteY70" fmla="*/ 25400 h 2044699"/>
                <a:gd name="connsiteX71" fmla="*/ 203200 w 1263650"/>
                <a:gd name="connsiteY71" fmla="*/ 28575 h 2044699"/>
                <a:gd name="connsiteX72" fmla="*/ 215900 w 1263650"/>
                <a:gd name="connsiteY72" fmla="*/ 28575 h 2044699"/>
                <a:gd name="connsiteX73" fmla="*/ 215900 w 1263650"/>
                <a:gd name="connsiteY73" fmla="*/ 31750 h 2044699"/>
                <a:gd name="connsiteX74" fmla="*/ 219075 w 1263650"/>
                <a:gd name="connsiteY74" fmla="*/ 31750 h 2044699"/>
                <a:gd name="connsiteX75" fmla="*/ 222250 w 1263650"/>
                <a:gd name="connsiteY75" fmla="*/ 31750 h 2044699"/>
                <a:gd name="connsiteX76" fmla="*/ 225425 w 1263650"/>
                <a:gd name="connsiteY76" fmla="*/ 31750 h 2044699"/>
                <a:gd name="connsiteX77" fmla="*/ 228600 w 1263650"/>
                <a:gd name="connsiteY77" fmla="*/ 31750 h 2044699"/>
                <a:gd name="connsiteX78" fmla="*/ 231775 w 1263650"/>
                <a:gd name="connsiteY78" fmla="*/ 34925 h 2044699"/>
                <a:gd name="connsiteX79" fmla="*/ 238125 w 1263650"/>
                <a:gd name="connsiteY79" fmla="*/ 34925 h 2044699"/>
                <a:gd name="connsiteX80" fmla="*/ 247650 w 1263650"/>
                <a:gd name="connsiteY80" fmla="*/ 38100 h 2044699"/>
                <a:gd name="connsiteX81" fmla="*/ 263525 w 1263650"/>
                <a:gd name="connsiteY81" fmla="*/ 41275 h 2044699"/>
                <a:gd name="connsiteX82" fmla="*/ 269875 w 1263650"/>
                <a:gd name="connsiteY82" fmla="*/ 44450 h 2044699"/>
                <a:gd name="connsiteX83" fmla="*/ 282575 w 1263650"/>
                <a:gd name="connsiteY83" fmla="*/ 47625 h 2044699"/>
                <a:gd name="connsiteX84" fmla="*/ 307975 w 1263650"/>
                <a:gd name="connsiteY84" fmla="*/ 53975 h 2044699"/>
                <a:gd name="connsiteX85" fmla="*/ 314325 w 1263650"/>
                <a:gd name="connsiteY85" fmla="*/ 53975 h 2044699"/>
                <a:gd name="connsiteX86" fmla="*/ 320675 w 1263650"/>
                <a:gd name="connsiteY86" fmla="*/ 57150 h 2044699"/>
                <a:gd name="connsiteX87" fmla="*/ 327025 w 1263650"/>
                <a:gd name="connsiteY87" fmla="*/ 57150 h 2044699"/>
                <a:gd name="connsiteX88" fmla="*/ 346075 w 1263650"/>
                <a:gd name="connsiteY88" fmla="*/ 60325 h 2044699"/>
                <a:gd name="connsiteX89" fmla="*/ 355600 w 1263650"/>
                <a:gd name="connsiteY89" fmla="*/ 63500 h 2044699"/>
                <a:gd name="connsiteX90" fmla="*/ 365125 w 1263650"/>
                <a:gd name="connsiteY90" fmla="*/ 66675 h 2044699"/>
                <a:gd name="connsiteX91" fmla="*/ 368300 w 1263650"/>
                <a:gd name="connsiteY91" fmla="*/ 66675 h 2044699"/>
                <a:gd name="connsiteX92" fmla="*/ 371475 w 1263650"/>
                <a:gd name="connsiteY92" fmla="*/ 66675 h 2044699"/>
                <a:gd name="connsiteX93" fmla="*/ 393700 w 1263650"/>
                <a:gd name="connsiteY93" fmla="*/ 73025 h 2044699"/>
                <a:gd name="connsiteX94" fmla="*/ 460375 w 1263650"/>
                <a:gd name="connsiteY94" fmla="*/ 92075 h 2044699"/>
                <a:gd name="connsiteX95" fmla="*/ 473075 w 1263650"/>
                <a:gd name="connsiteY95" fmla="*/ 95250 h 2044699"/>
                <a:gd name="connsiteX96" fmla="*/ 482600 w 1263650"/>
                <a:gd name="connsiteY96" fmla="*/ 98425 h 2044699"/>
                <a:gd name="connsiteX97" fmla="*/ 485775 w 1263650"/>
                <a:gd name="connsiteY97" fmla="*/ 98425 h 2044699"/>
                <a:gd name="connsiteX98" fmla="*/ 498475 w 1263650"/>
                <a:gd name="connsiteY98" fmla="*/ 101600 h 2044699"/>
                <a:gd name="connsiteX99" fmla="*/ 501650 w 1263650"/>
                <a:gd name="connsiteY99" fmla="*/ 101600 h 2044699"/>
                <a:gd name="connsiteX100" fmla="*/ 508000 w 1263650"/>
                <a:gd name="connsiteY100" fmla="*/ 101600 h 2044699"/>
                <a:gd name="connsiteX101" fmla="*/ 523875 w 1263650"/>
                <a:gd name="connsiteY101" fmla="*/ 107950 h 2044699"/>
                <a:gd name="connsiteX102" fmla="*/ 527050 w 1263650"/>
                <a:gd name="connsiteY102" fmla="*/ 107950 h 2044699"/>
                <a:gd name="connsiteX103" fmla="*/ 530225 w 1263650"/>
                <a:gd name="connsiteY103" fmla="*/ 107950 h 2044699"/>
                <a:gd name="connsiteX104" fmla="*/ 539750 w 1263650"/>
                <a:gd name="connsiteY104" fmla="*/ 111125 h 2044699"/>
                <a:gd name="connsiteX105" fmla="*/ 542925 w 1263650"/>
                <a:gd name="connsiteY105" fmla="*/ 111125 h 2044699"/>
                <a:gd name="connsiteX106" fmla="*/ 546100 w 1263650"/>
                <a:gd name="connsiteY106" fmla="*/ 111125 h 2044699"/>
                <a:gd name="connsiteX107" fmla="*/ 549275 w 1263650"/>
                <a:gd name="connsiteY107" fmla="*/ 114300 h 2044699"/>
                <a:gd name="connsiteX108" fmla="*/ 552450 w 1263650"/>
                <a:gd name="connsiteY108" fmla="*/ 114300 h 2044699"/>
                <a:gd name="connsiteX109" fmla="*/ 555625 w 1263650"/>
                <a:gd name="connsiteY109" fmla="*/ 114300 h 2044699"/>
                <a:gd name="connsiteX110" fmla="*/ 558800 w 1263650"/>
                <a:gd name="connsiteY110" fmla="*/ 114300 h 2044699"/>
                <a:gd name="connsiteX111" fmla="*/ 561975 w 1263650"/>
                <a:gd name="connsiteY111" fmla="*/ 114300 h 2044699"/>
                <a:gd name="connsiteX112" fmla="*/ 565150 w 1263650"/>
                <a:gd name="connsiteY112" fmla="*/ 117475 h 2044699"/>
                <a:gd name="connsiteX113" fmla="*/ 574675 w 1263650"/>
                <a:gd name="connsiteY113" fmla="*/ 120650 h 2044699"/>
                <a:gd name="connsiteX114" fmla="*/ 584200 w 1263650"/>
                <a:gd name="connsiteY114" fmla="*/ 120650 h 2044699"/>
                <a:gd name="connsiteX115" fmla="*/ 606425 w 1263650"/>
                <a:gd name="connsiteY115" fmla="*/ 127000 h 2044699"/>
                <a:gd name="connsiteX116" fmla="*/ 628650 w 1263650"/>
                <a:gd name="connsiteY116" fmla="*/ 130175 h 2044699"/>
                <a:gd name="connsiteX117" fmla="*/ 650875 w 1263650"/>
                <a:gd name="connsiteY117" fmla="*/ 136525 h 2044699"/>
                <a:gd name="connsiteX118" fmla="*/ 660400 w 1263650"/>
                <a:gd name="connsiteY118" fmla="*/ 139700 h 2044699"/>
                <a:gd name="connsiteX119" fmla="*/ 676275 w 1263650"/>
                <a:gd name="connsiteY119" fmla="*/ 142875 h 2044699"/>
                <a:gd name="connsiteX120" fmla="*/ 682625 w 1263650"/>
                <a:gd name="connsiteY120" fmla="*/ 142875 h 2044699"/>
                <a:gd name="connsiteX121" fmla="*/ 679450 w 1263650"/>
                <a:gd name="connsiteY121" fmla="*/ 155575 h 2044699"/>
                <a:gd name="connsiteX122" fmla="*/ 676275 w 1263650"/>
                <a:gd name="connsiteY122" fmla="*/ 161925 h 2044699"/>
                <a:gd name="connsiteX123" fmla="*/ 676275 w 1263650"/>
                <a:gd name="connsiteY123" fmla="*/ 165100 h 2044699"/>
                <a:gd name="connsiteX124" fmla="*/ 676275 w 1263650"/>
                <a:gd name="connsiteY124" fmla="*/ 174625 h 2044699"/>
                <a:gd name="connsiteX125" fmla="*/ 673100 w 1263650"/>
                <a:gd name="connsiteY125" fmla="*/ 187325 h 2044699"/>
                <a:gd name="connsiteX126" fmla="*/ 666750 w 1263650"/>
                <a:gd name="connsiteY126" fmla="*/ 203200 h 2044699"/>
                <a:gd name="connsiteX127" fmla="*/ 666750 w 1263650"/>
                <a:gd name="connsiteY127" fmla="*/ 206375 h 2044699"/>
                <a:gd name="connsiteX128" fmla="*/ 660400 w 1263650"/>
                <a:gd name="connsiteY128" fmla="*/ 234950 h 2044699"/>
                <a:gd name="connsiteX129" fmla="*/ 660400 w 1263650"/>
                <a:gd name="connsiteY129" fmla="*/ 241300 h 2044699"/>
                <a:gd name="connsiteX130" fmla="*/ 650875 w 1263650"/>
                <a:gd name="connsiteY130" fmla="*/ 273050 h 2044699"/>
                <a:gd name="connsiteX131" fmla="*/ 647700 w 1263650"/>
                <a:gd name="connsiteY131" fmla="*/ 295275 h 2044699"/>
                <a:gd name="connsiteX132" fmla="*/ 647700 w 1263650"/>
                <a:gd name="connsiteY132" fmla="*/ 298450 h 2044699"/>
                <a:gd name="connsiteX133" fmla="*/ 644525 w 1263650"/>
                <a:gd name="connsiteY133" fmla="*/ 307975 h 2044699"/>
                <a:gd name="connsiteX134" fmla="*/ 641350 w 1263650"/>
                <a:gd name="connsiteY134" fmla="*/ 330200 h 2044699"/>
                <a:gd name="connsiteX135" fmla="*/ 635000 w 1263650"/>
                <a:gd name="connsiteY135" fmla="*/ 352425 h 2044699"/>
                <a:gd name="connsiteX136" fmla="*/ 631825 w 1263650"/>
                <a:gd name="connsiteY136" fmla="*/ 365125 h 2044699"/>
                <a:gd name="connsiteX137" fmla="*/ 628650 w 1263650"/>
                <a:gd name="connsiteY137" fmla="*/ 374650 h 2044699"/>
                <a:gd name="connsiteX138" fmla="*/ 628650 w 1263650"/>
                <a:gd name="connsiteY138" fmla="*/ 381000 h 2044699"/>
                <a:gd name="connsiteX139" fmla="*/ 628650 w 1263650"/>
                <a:gd name="connsiteY139" fmla="*/ 387350 h 2044699"/>
                <a:gd name="connsiteX140" fmla="*/ 622300 w 1263650"/>
                <a:gd name="connsiteY140" fmla="*/ 419100 h 2044699"/>
                <a:gd name="connsiteX141" fmla="*/ 619125 w 1263650"/>
                <a:gd name="connsiteY141" fmla="*/ 434975 h 2044699"/>
                <a:gd name="connsiteX142" fmla="*/ 612775 w 1263650"/>
                <a:gd name="connsiteY142" fmla="*/ 457200 h 2044699"/>
                <a:gd name="connsiteX143" fmla="*/ 606425 w 1263650"/>
                <a:gd name="connsiteY143" fmla="*/ 476250 h 2044699"/>
                <a:gd name="connsiteX144" fmla="*/ 600075 w 1263650"/>
                <a:gd name="connsiteY144" fmla="*/ 511175 h 2044699"/>
                <a:gd name="connsiteX145" fmla="*/ 587375 w 1263650"/>
                <a:gd name="connsiteY145" fmla="*/ 568325 h 2044699"/>
                <a:gd name="connsiteX146" fmla="*/ 587375 w 1263650"/>
                <a:gd name="connsiteY146" fmla="*/ 574675 h 2044699"/>
                <a:gd name="connsiteX147" fmla="*/ 577850 w 1263650"/>
                <a:gd name="connsiteY147" fmla="*/ 612775 h 2044699"/>
                <a:gd name="connsiteX148" fmla="*/ 574675 w 1263650"/>
                <a:gd name="connsiteY148" fmla="*/ 619125 h 2044699"/>
                <a:gd name="connsiteX149" fmla="*/ 574675 w 1263650"/>
                <a:gd name="connsiteY149" fmla="*/ 622300 h 2044699"/>
                <a:gd name="connsiteX150" fmla="*/ 574676 w 1263650"/>
                <a:gd name="connsiteY150" fmla="*/ 622300 h 2044699"/>
                <a:gd name="connsiteX151" fmla="*/ 573884 w 1263650"/>
                <a:gd name="connsiteY151" fmla="*/ 626260 h 2044699"/>
                <a:gd name="connsiteX152" fmla="*/ 573884 w 1263650"/>
                <a:gd name="connsiteY152" fmla="*/ 629444 h 2044699"/>
                <a:gd name="connsiteX153" fmla="*/ 573247 w 1263650"/>
                <a:gd name="connsiteY153" fmla="*/ 629444 h 2044699"/>
                <a:gd name="connsiteX154" fmla="*/ 571501 w 1263650"/>
                <a:gd name="connsiteY154" fmla="*/ 638175 h 2044699"/>
                <a:gd name="connsiteX155" fmla="*/ 568326 w 1263650"/>
                <a:gd name="connsiteY155" fmla="*/ 644525 h 2044699"/>
                <a:gd name="connsiteX156" fmla="*/ 568325 w 1263650"/>
                <a:gd name="connsiteY156" fmla="*/ 657225 h 2044699"/>
                <a:gd name="connsiteX157" fmla="*/ 565150 w 1263650"/>
                <a:gd name="connsiteY157" fmla="*/ 666750 h 2044699"/>
                <a:gd name="connsiteX158" fmla="*/ 565150 w 1263650"/>
                <a:gd name="connsiteY158" fmla="*/ 673100 h 2044699"/>
                <a:gd name="connsiteX159" fmla="*/ 561975 w 1263650"/>
                <a:gd name="connsiteY159" fmla="*/ 679450 h 2044699"/>
                <a:gd name="connsiteX160" fmla="*/ 561975 w 1263650"/>
                <a:gd name="connsiteY160" fmla="*/ 682625 h 2044699"/>
                <a:gd name="connsiteX161" fmla="*/ 558800 w 1263650"/>
                <a:gd name="connsiteY161" fmla="*/ 692150 h 2044699"/>
                <a:gd name="connsiteX162" fmla="*/ 558801 w 1263650"/>
                <a:gd name="connsiteY162" fmla="*/ 692150 h 2044699"/>
                <a:gd name="connsiteX163" fmla="*/ 558801 w 1263650"/>
                <a:gd name="connsiteY163" fmla="*/ 704850 h 2044699"/>
                <a:gd name="connsiteX164" fmla="*/ 558801 w 1263650"/>
                <a:gd name="connsiteY164" fmla="*/ 708025 h 2044699"/>
                <a:gd name="connsiteX165" fmla="*/ 561976 w 1263650"/>
                <a:gd name="connsiteY165" fmla="*/ 708025 h 2044699"/>
                <a:gd name="connsiteX166" fmla="*/ 561976 w 1263650"/>
                <a:gd name="connsiteY166" fmla="*/ 711200 h 2044699"/>
                <a:gd name="connsiteX167" fmla="*/ 561976 w 1263650"/>
                <a:gd name="connsiteY167" fmla="*/ 714375 h 2044699"/>
                <a:gd name="connsiteX168" fmla="*/ 568326 w 1263650"/>
                <a:gd name="connsiteY168" fmla="*/ 720725 h 2044699"/>
                <a:gd name="connsiteX169" fmla="*/ 570231 w 1263650"/>
                <a:gd name="connsiteY169" fmla="*/ 723900 h 2044699"/>
                <a:gd name="connsiteX170" fmla="*/ 571501 w 1263650"/>
                <a:gd name="connsiteY170" fmla="*/ 726017 h 2044699"/>
                <a:gd name="connsiteX171" fmla="*/ 577851 w 1263650"/>
                <a:gd name="connsiteY171" fmla="*/ 736600 h 2044699"/>
                <a:gd name="connsiteX172" fmla="*/ 593726 w 1263650"/>
                <a:gd name="connsiteY172" fmla="*/ 755650 h 2044699"/>
                <a:gd name="connsiteX173" fmla="*/ 603251 w 1263650"/>
                <a:gd name="connsiteY173" fmla="*/ 771525 h 2044699"/>
                <a:gd name="connsiteX174" fmla="*/ 606426 w 1263650"/>
                <a:gd name="connsiteY174" fmla="*/ 771525 h 2044699"/>
                <a:gd name="connsiteX175" fmla="*/ 606426 w 1263650"/>
                <a:gd name="connsiteY175" fmla="*/ 774700 h 2044699"/>
                <a:gd name="connsiteX176" fmla="*/ 606425 w 1263650"/>
                <a:gd name="connsiteY176" fmla="*/ 774700 h 2044699"/>
                <a:gd name="connsiteX177" fmla="*/ 625475 w 1263650"/>
                <a:gd name="connsiteY177" fmla="*/ 803275 h 2044699"/>
                <a:gd name="connsiteX178" fmla="*/ 628650 w 1263650"/>
                <a:gd name="connsiteY178" fmla="*/ 806450 h 2044699"/>
                <a:gd name="connsiteX179" fmla="*/ 635000 w 1263650"/>
                <a:gd name="connsiteY179" fmla="*/ 812800 h 2044699"/>
                <a:gd name="connsiteX180" fmla="*/ 638175 w 1263650"/>
                <a:gd name="connsiteY180" fmla="*/ 819150 h 2044699"/>
                <a:gd name="connsiteX181" fmla="*/ 644525 w 1263650"/>
                <a:gd name="connsiteY181" fmla="*/ 828675 h 2044699"/>
                <a:gd name="connsiteX182" fmla="*/ 647700 w 1263650"/>
                <a:gd name="connsiteY182" fmla="*/ 831850 h 2044699"/>
                <a:gd name="connsiteX183" fmla="*/ 654050 w 1263650"/>
                <a:gd name="connsiteY183" fmla="*/ 841375 h 2044699"/>
                <a:gd name="connsiteX184" fmla="*/ 657225 w 1263650"/>
                <a:gd name="connsiteY184" fmla="*/ 841375 h 2044699"/>
                <a:gd name="connsiteX185" fmla="*/ 657225 w 1263650"/>
                <a:gd name="connsiteY185" fmla="*/ 847725 h 2044699"/>
                <a:gd name="connsiteX186" fmla="*/ 660400 w 1263650"/>
                <a:gd name="connsiteY186" fmla="*/ 850900 h 2044699"/>
                <a:gd name="connsiteX187" fmla="*/ 663575 w 1263650"/>
                <a:gd name="connsiteY187" fmla="*/ 854075 h 2044699"/>
                <a:gd name="connsiteX188" fmla="*/ 673100 w 1263650"/>
                <a:gd name="connsiteY188" fmla="*/ 866775 h 2044699"/>
                <a:gd name="connsiteX189" fmla="*/ 679450 w 1263650"/>
                <a:gd name="connsiteY189" fmla="*/ 876300 h 2044699"/>
                <a:gd name="connsiteX190" fmla="*/ 682625 w 1263650"/>
                <a:gd name="connsiteY190" fmla="*/ 879475 h 2044699"/>
                <a:gd name="connsiteX191" fmla="*/ 701675 w 1263650"/>
                <a:gd name="connsiteY191" fmla="*/ 908050 h 2044699"/>
                <a:gd name="connsiteX192" fmla="*/ 708025 w 1263650"/>
                <a:gd name="connsiteY192" fmla="*/ 914400 h 2044699"/>
                <a:gd name="connsiteX193" fmla="*/ 723900 w 1263650"/>
                <a:gd name="connsiteY193" fmla="*/ 936625 h 2044699"/>
                <a:gd name="connsiteX194" fmla="*/ 733425 w 1263650"/>
                <a:gd name="connsiteY194" fmla="*/ 949325 h 2044699"/>
                <a:gd name="connsiteX195" fmla="*/ 736600 w 1263650"/>
                <a:gd name="connsiteY195" fmla="*/ 952500 h 2044699"/>
                <a:gd name="connsiteX196" fmla="*/ 736600 w 1263650"/>
                <a:gd name="connsiteY196" fmla="*/ 955675 h 2044699"/>
                <a:gd name="connsiteX197" fmla="*/ 739775 w 1263650"/>
                <a:gd name="connsiteY197" fmla="*/ 958850 h 2044699"/>
                <a:gd name="connsiteX198" fmla="*/ 739775 w 1263650"/>
                <a:gd name="connsiteY198" fmla="*/ 962025 h 2044699"/>
                <a:gd name="connsiteX199" fmla="*/ 746125 w 1263650"/>
                <a:gd name="connsiteY199" fmla="*/ 971550 h 2044699"/>
                <a:gd name="connsiteX200" fmla="*/ 790575 w 1263650"/>
                <a:gd name="connsiteY200" fmla="*/ 1028700 h 2044699"/>
                <a:gd name="connsiteX201" fmla="*/ 806450 w 1263650"/>
                <a:gd name="connsiteY201" fmla="*/ 1050925 h 2044699"/>
                <a:gd name="connsiteX202" fmla="*/ 812800 w 1263650"/>
                <a:gd name="connsiteY202" fmla="*/ 1060450 h 2044699"/>
                <a:gd name="connsiteX203" fmla="*/ 822325 w 1263650"/>
                <a:gd name="connsiteY203" fmla="*/ 1073150 h 2044699"/>
                <a:gd name="connsiteX204" fmla="*/ 825500 w 1263650"/>
                <a:gd name="connsiteY204" fmla="*/ 1079500 h 2044699"/>
                <a:gd name="connsiteX205" fmla="*/ 841375 w 1263650"/>
                <a:gd name="connsiteY205" fmla="*/ 1104900 h 2044699"/>
                <a:gd name="connsiteX206" fmla="*/ 854075 w 1263650"/>
                <a:gd name="connsiteY206" fmla="*/ 1117600 h 2044699"/>
                <a:gd name="connsiteX207" fmla="*/ 860425 w 1263650"/>
                <a:gd name="connsiteY207" fmla="*/ 1130300 h 2044699"/>
                <a:gd name="connsiteX208" fmla="*/ 866775 w 1263650"/>
                <a:gd name="connsiteY208" fmla="*/ 1136650 h 2044699"/>
                <a:gd name="connsiteX209" fmla="*/ 869950 w 1263650"/>
                <a:gd name="connsiteY209" fmla="*/ 1143000 h 2044699"/>
                <a:gd name="connsiteX210" fmla="*/ 882650 w 1263650"/>
                <a:gd name="connsiteY210" fmla="*/ 1162050 h 2044699"/>
                <a:gd name="connsiteX211" fmla="*/ 892175 w 1263650"/>
                <a:gd name="connsiteY211" fmla="*/ 1168400 h 2044699"/>
                <a:gd name="connsiteX212" fmla="*/ 892175 w 1263650"/>
                <a:gd name="connsiteY212" fmla="*/ 1171575 h 2044699"/>
                <a:gd name="connsiteX213" fmla="*/ 895350 w 1263650"/>
                <a:gd name="connsiteY213" fmla="*/ 1174750 h 2044699"/>
                <a:gd name="connsiteX214" fmla="*/ 904875 w 1263650"/>
                <a:gd name="connsiteY214" fmla="*/ 1190625 h 2044699"/>
                <a:gd name="connsiteX215" fmla="*/ 908050 w 1263650"/>
                <a:gd name="connsiteY215" fmla="*/ 1193800 h 2044699"/>
                <a:gd name="connsiteX216" fmla="*/ 933450 w 1263650"/>
                <a:gd name="connsiteY216" fmla="*/ 1228725 h 2044699"/>
                <a:gd name="connsiteX217" fmla="*/ 933450 w 1263650"/>
                <a:gd name="connsiteY217" fmla="*/ 1231900 h 2044699"/>
                <a:gd name="connsiteX218" fmla="*/ 958850 w 1263650"/>
                <a:gd name="connsiteY218" fmla="*/ 1263650 h 2044699"/>
                <a:gd name="connsiteX219" fmla="*/ 977900 w 1263650"/>
                <a:gd name="connsiteY219" fmla="*/ 1292225 h 2044699"/>
                <a:gd name="connsiteX220" fmla="*/ 1005680 w 1263650"/>
                <a:gd name="connsiteY220" fmla="*/ 1331117 h 2044699"/>
                <a:gd name="connsiteX221" fmla="*/ 1006478 w 1263650"/>
                <a:gd name="connsiteY221" fmla="*/ 1331117 h 2044699"/>
                <a:gd name="connsiteX222" fmla="*/ 1006478 w 1263650"/>
                <a:gd name="connsiteY222" fmla="*/ 1332234 h 2044699"/>
                <a:gd name="connsiteX223" fmla="*/ 1009650 w 1263650"/>
                <a:gd name="connsiteY223" fmla="*/ 1336675 h 2044699"/>
                <a:gd name="connsiteX224" fmla="*/ 1025525 w 1263650"/>
                <a:gd name="connsiteY224" fmla="*/ 1355725 h 2044699"/>
                <a:gd name="connsiteX225" fmla="*/ 1025525 w 1263650"/>
                <a:gd name="connsiteY225" fmla="*/ 1358900 h 2044699"/>
                <a:gd name="connsiteX226" fmla="*/ 1031875 w 1263650"/>
                <a:gd name="connsiteY226" fmla="*/ 1365250 h 2044699"/>
                <a:gd name="connsiteX227" fmla="*/ 1035050 w 1263650"/>
                <a:gd name="connsiteY227" fmla="*/ 1374775 h 2044699"/>
                <a:gd name="connsiteX228" fmla="*/ 1038225 w 1263650"/>
                <a:gd name="connsiteY228" fmla="*/ 1374775 h 2044699"/>
                <a:gd name="connsiteX229" fmla="*/ 1041400 w 1263650"/>
                <a:gd name="connsiteY229" fmla="*/ 1377950 h 2044699"/>
                <a:gd name="connsiteX230" fmla="*/ 1044575 w 1263650"/>
                <a:gd name="connsiteY230" fmla="*/ 1384300 h 2044699"/>
                <a:gd name="connsiteX231" fmla="*/ 1047750 w 1263650"/>
                <a:gd name="connsiteY231" fmla="*/ 1387475 h 2044699"/>
                <a:gd name="connsiteX232" fmla="*/ 1047750 w 1263650"/>
                <a:gd name="connsiteY232" fmla="*/ 1390650 h 2044699"/>
                <a:gd name="connsiteX233" fmla="*/ 1050925 w 1263650"/>
                <a:gd name="connsiteY233" fmla="*/ 1393825 h 2044699"/>
                <a:gd name="connsiteX234" fmla="*/ 1054100 w 1263650"/>
                <a:gd name="connsiteY234" fmla="*/ 1397000 h 2044699"/>
                <a:gd name="connsiteX235" fmla="*/ 1057275 w 1263650"/>
                <a:gd name="connsiteY235" fmla="*/ 1403350 h 2044699"/>
                <a:gd name="connsiteX236" fmla="*/ 1073150 w 1263650"/>
                <a:gd name="connsiteY236" fmla="*/ 1425575 h 2044699"/>
                <a:gd name="connsiteX237" fmla="*/ 1079500 w 1263650"/>
                <a:gd name="connsiteY237" fmla="*/ 1431925 h 2044699"/>
                <a:gd name="connsiteX238" fmla="*/ 1079500 w 1263650"/>
                <a:gd name="connsiteY238" fmla="*/ 1431924 h 2044699"/>
                <a:gd name="connsiteX239" fmla="*/ 1092200 w 1263650"/>
                <a:gd name="connsiteY239" fmla="*/ 1450974 h 2044699"/>
                <a:gd name="connsiteX240" fmla="*/ 1098550 w 1263650"/>
                <a:gd name="connsiteY240" fmla="*/ 1457324 h 2044699"/>
                <a:gd name="connsiteX241" fmla="*/ 1098550 w 1263650"/>
                <a:gd name="connsiteY241" fmla="*/ 1460499 h 2044699"/>
                <a:gd name="connsiteX242" fmla="*/ 1114425 w 1263650"/>
                <a:gd name="connsiteY242" fmla="*/ 1479549 h 2044699"/>
                <a:gd name="connsiteX243" fmla="*/ 1133475 w 1263650"/>
                <a:gd name="connsiteY243" fmla="*/ 1508124 h 2044699"/>
                <a:gd name="connsiteX244" fmla="*/ 1149350 w 1263650"/>
                <a:gd name="connsiteY244" fmla="*/ 1530349 h 2044699"/>
                <a:gd name="connsiteX245" fmla="*/ 1155700 w 1263650"/>
                <a:gd name="connsiteY245" fmla="*/ 1539874 h 2044699"/>
                <a:gd name="connsiteX246" fmla="*/ 1171575 w 1263650"/>
                <a:gd name="connsiteY246" fmla="*/ 1562099 h 2044699"/>
                <a:gd name="connsiteX247" fmla="*/ 1177925 w 1263650"/>
                <a:gd name="connsiteY247" fmla="*/ 1571624 h 2044699"/>
                <a:gd name="connsiteX248" fmla="*/ 1181100 w 1263650"/>
                <a:gd name="connsiteY248" fmla="*/ 1574799 h 2044699"/>
                <a:gd name="connsiteX249" fmla="*/ 1187450 w 1263650"/>
                <a:gd name="connsiteY249" fmla="*/ 1584324 h 2044699"/>
                <a:gd name="connsiteX250" fmla="*/ 1206500 w 1263650"/>
                <a:gd name="connsiteY250" fmla="*/ 1609724 h 2044699"/>
                <a:gd name="connsiteX251" fmla="*/ 1206500 w 1263650"/>
                <a:gd name="connsiteY251" fmla="*/ 1612899 h 2044699"/>
                <a:gd name="connsiteX252" fmla="*/ 1209675 w 1263650"/>
                <a:gd name="connsiteY252" fmla="*/ 1612899 h 2044699"/>
                <a:gd name="connsiteX253" fmla="*/ 1209675 w 1263650"/>
                <a:gd name="connsiteY253" fmla="*/ 1616074 h 2044699"/>
                <a:gd name="connsiteX254" fmla="*/ 1206500 w 1263650"/>
                <a:gd name="connsiteY254" fmla="*/ 1625599 h 2044699"/>
                <a:gd name="connsiteX255" fmla="*/ 1206500 w 1263650"/>
                <a:gd name="connsiteY255" fmla="*/ 1628774 h 2044699"/>
                <a:gd name="connsiteX256" fmla="*/ 1206500 w 1263650"/>
                <a:gd name="connsiteY256" fmla="*/ 1631949 h 2044699"/>
                <a:gd name="connsiteX257" fmla="*/ 1203325 w 1263650"/>
                <a:gd name="connsiteY257" fmla="*/ 1635124 h 2044699"/>
                <a:gd name="connsiteX258" fmla="*/ 1203325 w 1263650"/>
                <a:gd name="connsiteY258" fmla="*/ 1638299 h 2044699"/>
                <a:gd name="connsiteX259" fmla="*/ 1212850 w 1263650"/>
                <a:gd name="connsiteY259" fmla="*/ 1657349 h 2044699"/>
                <a:gd name="connsiteX260" fmla="*/ 1212850 w 1263650"/>
                <a:gd name="connsiteY260" fmla="*/ 1660524 h 2044699"/>
                <a:gd name="connsiteX261" fmla="*/ 1219200 w 1263650"/>
                <a:gd name="connsiteY261" fmla="*/ 1666874 h 2044699"/>
                <a:gd name="connsiteX262" fmla="*/ 1222375 w 1263650"/>
                <a:gd name="connsiteY262" fmla="*/ 1670049 h 2044699"/>
                <a:gd name="connsiteX263" fmla="*/ 1225550 w 1263650"/>
                <a:gd name="connsiteY263" fmla="*/ 1670049 h 2044699"/>
                <a:gd name="connsiteX264" fmla="*/ 1225550 w 1263650"/>
                <a:gd name="connsiteY264" fmla="*/ 1673224 h 2044699"/>
                <a:gd name="connsiteX265" fmla="*/ 1225550 w 1263650"/>
                <a:gd name="connsiteY265" fmla="*/ 1679574 h 2044699"/>
                <a:gd name="connsiteX266" fmla="*/ 1225550 w 1263650"/>
                <a:gd name="connsiteY266" fmla="*/ 1682749 h 2044699"/>
                <a:gd name="connsiteX267" fmla="*/ 1228725 w 1263650"/>
                <a:gd name="connsiteY267" fmla="*/ 1695449 h 2044699"/>
                <a:gd name="connsiteX268" fmla="*/ 1231900 w 1263650"/>
                <a:gd name="connsiteY268" fmla="*/ 1708149 h 2044699"/>
                <a:gd name="connsiteX269" fmla="*/ 1231900 w 1263650"/>
                <a:gd name="connsiteY269" fmla="*/ 1714499 h 2044699"/>
                <a:gd name="connsiteX270" fmla="*/ 1231900 w 1263650"/>
                <a:gd name="connsiteY270" fmla="*/ 1717674 h 2044699"/>
                <a:gd name="connsiteX271" fmla="*/ 1228725 w 1263650"/>
                <a:gd name="connsiteY271" fmla="*/ 1720849 h 2044699"/>
                <a:gd name="connsiteX272" fmla="*/ 1231900 w 1263650"/>
                <a:gd name="connsiteY272" fmla="*/ 1724024 h 2044699"/>
                <a:gd name="connsiteX273" fmla="*/ 1238250 w 1263650"/>
                <a:gd name="connsiteY273" fmla="*/ 1724024 h 2044699"/>
                <a:gd name="connsiteX274" fmla="*/ 1257300 w 1263650"/>
                <a:gd name="connsiteY274" fmla="*/ 1746249 h 2044699"/>
                <a:gd name="connsiteX275" fmla="*/ 1260475 w 1263650"/>
                <a:gd name="connsiteY275" fmla="*/ 1749424 h 2044699"/>
                <a:gd name="connsiteX276" fmla="*/ 1263650 w 1263650"/>
                <a:gd name="connsiteY276" fmla="*/ 1755774 h 2044699"/>
                <a:gd name="connsiteX277" fmla="*/ 1263650 w 1263650"/>
                <a:gd name="connsiteY277" fmla="*/ 1762124 h 2044699"/>
                <a:gd name="connsiteX278" fmla="*/ 1254125 w 1263650"/>
                <a:gd name="connsiteY278" fmla="*/ 1768474 h 2044699"/>
                <a:gd name="connsiteX279" fmla="*/ 1247775 w 1263650"/>
                <a:gd name="connsiteY279" fmla="*/ 1774824 h 2044699"/>
                <a:gd name="connsiteX280" fmla="*/ 1247775 w 1263650"/>
                <a:gd name="connsiteY280" fmla="*/ 1777999 h 2044699"/>
                <a:gd name="connsiteX281" fmla="*/ 1244600 w 1263650"/>
                <a:gd name="connsiteY281" fmla="*/ 1777999 h 2044699"/>
                <a:gd name="connsiteX282" fmla="*/ 1241425 w 1263650"/>
                <a:gd name="connsiteY282" fmla="*/ 1777999 h 2044699"/>
                <a:gd name="connsiteX283" fmla="*/ 1228725 w 1263650"/>
                <a:gd name="connsiteY283" fmla="*/ 1784349 h 2044699"/>
                <a:gd name="connsiteX284" fmla="*/ 1222375 w 1263650"/>
                <a:gd name="connsiteY284" fmla="*/ 1787524 h 2044699"/>
                <a:gd name="connsiteX285" fmla="*/ 1216025 w 1263650"/>
                <a:gd name="connsiteY285" fmla="*/ 1787524 h 2044699"/>
                <a:gd name="connsiteX286" fmla="*/ 1212850 w 1263650"/>
                <a:gd name="connsiteY286" fmla="*/ 1787524 h 2044699"/>
                <a:gd name="connsiteX287" fmla="*/ 1212850 w 1263650"/>
                <a:gd name="connsiteY287" fmla="*/ 1790699 h 2044699"/>
                <a:gd name="connsiteX288" fmla="*/ 1209675 w 1263650"/>
                <a:gd name="connsiteY288" fmla="*/ 1790699 h 2044699"/>
                <a:gd name="connsiteX289" fmla="*/ 1209675 w 1263650"/>
                <a:gd name="connsiteY289" fmla="*/ 1793874 h 2044699"/>
                <a:gd name="connsiteX290" fmla="*/ 1209675 w 1263650"/>
                <a:gd name="connsiteY290" fmla="*/ 1797049 h 2044699"/>
                <a:gd name="connsiteX291" fmla="*/ 1206500 w 1263650"/>
                <a:gd name="connsiteY291" fmla="*/ 1806574 h 2044699"/>
                <a:gd name="connsiteX292" fmla="*/ 1200150 w 1263650"/>
                <a:gd name="connsiteY292" fmla="*/ 1809749 h 2044699"/>
                <a:gd name="connsiteX293" fmla="*/ 1193800 w 1263650"/>
                <a:gd name="connsiteY293" fmla="*/ 1812924 h 2044699"/>
                <a:gd name="connsiteX294" fmla="*/ 1190625 w 1263650"/>
                <a:gd name="connsiteY294" fmla="*/ 1819274 h 2044699"/>
                <a:gd name="connsiteX295" fmla="*/ 1193800 w 1263650"/>
                <a:gd name="connsiteY295" fmla="*/ 1819274 h 2044699"/>
                <a:gd name="connsiteX296" fmla="*/ 1193800 w 1263650"/>
                <a:gd name="connsiteY296" fmla="*/ 1822449 h 2044699"/>
                <a:gd name="connsiteX297" fmla="*/ 1193800 w 1263650"/>
                <a:gd name="connsiteY297" fmla="*/ 1831974 h 2044699"/>
                <a:gd name="connsiteX298" fmla="*/ 1190625 w 1263650"/>
                <a:gd name="connsiteY298" fmla="*/ 1831974 h 2044699"/>
                <a:gd name="connsiteX299" fmla="*/ 1190625 w 1263650"/>
                <a:gd name="connsiteY299" fmla="*/ 1835149 h 2044699"/>
                <a:gd name="connsiteX300" fmla="*/ 1187450 w 1263650"/>
                <a:gd name="connsiteY300" fmla="*/ 1841499 h 2044699"/>
                <a:gd name="connsiteX301" fmla="*/ 1190625 w 1263650"/>
                <a:gd name="connsiteY301" fmla="*/ 1847849 h 2044699"/>
                <a:gd name="connsiteX302" fmla="*/ 1190625 w 1263650"/>
                <a:gd name="connsiteY302" fmla="*/ 1860549 h 2044699"/>
                <a:gd name="connsiteX303" fmla="*/ 1190625 w 1263650"/>
                <a:gd name="connsiteY303" fmla="*/ 1863724 h 2044699"/>
                <a:gd name="connsiteX304" fmla="*/ 1187450 w 1263650"/>
                <a:gd name="connsiteY304" fmla="*/ 1863724 h 2044699"/>
                <a:gd name="connsiteX305" fmla="*/ 1184275 w 1263650"/>
                <a:gd name="connsiteY305" fmla="*/ 1863724 h 2044699"/>
                <a:gd name="connsiteX306" fmla="*/ 1184275 w 1263650"/>
                <a:gd name="connsiteY306" fmla="*/ 1866899 h 2044699"/>
                <a:gd name="connsiteX307" fmla="*/ 1184275 w 1263650"/>
                <a:gd name="connsiteY307" fmla="*/ 1870074 h 2044699"/>
                <a:gd name="connsiteX308" fmla="*/ 1181100 w 1263650"/>
                <a:gd name="connsiteY308" fmla="*/ 1879599 h 2044699"/>
                <a:gd name="connsiteX309" fmla="*/ 1181100 w 1263650"/>
                <a:gd name="connsiteY309" fmla="*/ 1885949 h 2044699"/>
                <a:gd name="connsiteX310" fmla="*/ 1174750 w 1263650"/>
                <a:gd name="connsiteY310" fmla="*/ 1892299 h 2044699"/>
                <a:gd name="connsiteX311" fmla="*/ 1168400 w 1263650"/>
                <a:gd name="connsiteY311" fmla="*/ 1898649 h 2044699"/>
                <a:gd name="connsiteX312" fmla="*/ 1162050 w 1263650"/>
                <a:gd name="connsiteY312" fmla="*/ 1904999 h 2044699"/>
                <a:gd name="connsiteX313" fmla="*/ 1162050 w 1263650"/>
                <a:gd name="connsiteY313" fmla="*/ 1908174 h 2044699"/>
                <a:gd name="connsiteX314" fmla="*/ 1162050 w 1263650"/>
                <a:gd name="connsiteY314" fmla="*/ 1911349 h 2044699"/>
                <a:gd name="connsiteX315" fmla="*/ 1158875 w 1263650"/>
                <a:gd name="connsiteY315" fmla="*/ 1911349 h 2044699"/>
                <a:gd name="connsiteX316" fmla="*/ 1158875 w 1263650"/>
                <a:gd name="connsiteY316" fmla="*/ 1914524 h 2044699"/>
                <a:gd name="connsiteX317" fmla="*/ 1155700 w 1263650"/>
                <a:gd name="connsiteY317" fmla="*/ 1914524 h 2044699"/>
                <a:gd name="connsiteX318" fmla="*/ 1155700 w 1263650"/>
                <a:gd name="connsiteY318" fmla="*/ 1911349 h 2044699"/>
                <a:gd name="connsiteX319" fmla="*/ 1146175 w 1263650"/>
                <a:gd name="connsiteY319" fmla="*/ 1917699 h 2044699"/>
                <a:gd name="connsiteX320" fmla="*/ 1146175 w 1263650"/>
                <a:gd name="connsiteY320" fmla="*/ 1927224 h 2044699"/>
                <a:gd name="connsiteX321" fmla="*/ 1149350 w 1263650"/>
                <a:gd name="connsiteY321" fmla="*/ 1943099 h 2044699"/>
                <a:gd name="connsiteX322" fmla="*/ 1146175 w 1263650"/>
                <a:gd name="connsiteY322" fmla="*/ 1949449 h 2044699"/>
                <a:gd name="connsiteX323" fmla="*/ 1146175 w 1263650"/>
                <a:gd name="connsiteY323" fmla="*/ 1955799 h 2044699"/>
                <a:gd name="connsiteX324" fmla="*/ 1146175 w 1263650"/>
                <a:gd name="connsiteY324" fmla="*/ 1958974 h 2044699"/>
                <a:gd name="connsiteX325" fmla="*/ 1146175 w 1263650"/>
                <a:gd name="connsiteY325" fmla="*/ 1962149 h 2044699"/>
                <a:gd name="connsiteX326" fmla="*/ 1143000 w 1263650"/>
                <a:gd name="connsiteY326" fmla="*/ 1965324 h 2044699"/>
                <a:gd name="connsiteX327" fmla="*/ 1139825 w 1263650"/>
                <a:gd name="connsiteY327" fmla="*/ 1968499 h 2044699"/>
                <a:gd name="connsiteX328" fmla="*/ 1139825 w 1263650"/>
                <a:gd name="connsiteY328" fmla="*/ 1971674 h 2044699"/>
                <a:gd name="connsiteX329" fmla="*/ 1136650 w 1263650"/>
                <a:gd name="connsiteY329" fmla="*/ 1971674 h 2044699"/>
                <a:gd name="connsiteX330" fmla="*/ 1139825 w 1263650"/>
                <a:gd name="connsiteY330" fmla="*/ 1974849 h 2044699"/>
                <a:gd name="connsiteX331" fmla="*/ 1143000 w 1263650"/>
                <a:gd name="connsiteY331" fmla="*/ 1981199 h 2044699"/>
                <a:gd name="connsiteX332" fmla="*/ 1143000 w 1263650"/>
                <a:gd name="connsiteY332" fmla="*/ 1984374 h 2044699"/>
                <a:gd name="connsiteX333" fmla="*/ 1149350 w 1263650"/>
                <a:gd name="connsiteY333" fmla="*/ 1987549 h 2044699"/>
                <a:gd name="connsiteX334" fmla="*/ 1152525 w 1263650"/>
                <a:gd name="connsiteY334" fmla="*/ 1987549 h 2044699"/>
                <a:gd name="connsiteX335" fmla="*/ 1155700 w 1263650"/>
                <a:gd name="connsiteY335" fmla="*/ 1987549 h 2044699"/>
                <a:gd name="connsiteX336" fmla="*/ 1158875 w 1263650"/>
                <a:gd name="connsiteY336" fmla="*/ 1987549 h 2044699"/>
                <a:gd name="connsiteX337" fmla="*/ 1162050 w 1263650"/>
                <a:gd name="connsiteY337" fmla="*/ 1987549 h 2044699"/>
                <a:gd name="connsiteX338" fmla="*/ 1165225 w 1263650"/>
                <a:gd name="connsiteY338" fmla="*/ 1987549 h 2044699"/>
                <a:gd name="connsiteX339" fmla="*/ 1165225 w 1263650"/>
                <a:gd name="connsiteY339" fmla="*/ 1990724 h 2044699"/>
                <a:gd name="connsiteX340" fmla="*/ 1171575 w 1263650"/>
                <a:gd name="connsiteY340" fmla="*/ 2000249 h 2044699"/>
                <a:gd name="connsiteX341" fmla="*/ 1171575 w 1263650"/>
                <a:gd name="connsiteY341" fmla="*/ 2003424 h 2044699"/>
                <a:gd name="connsiteX342" fmla="*/ 1171575 w 1263650"/>
                <a:gd name="connsiteY342" fmla="*/ 2012949 h 2044699"/>
                <a:gd name="connsiteX343" fmla="*/ 1171575 w 1263650"/>
                <a:gd name="connsiteY343" fmla="*/ 2016124 h 2044699"/>
                <a:gd name="connsiteX344" fmla="*/ 1171575 w 1263650"/>
                <a:gd name="connsiteY344" fmla="*/ 2019299 h 2044699"/>
                <a:gd name="connsiteX345" fmla="*/ 1168400 w 1263650"/>
                <a:gd name="connsiteY345" fmla="*/ 2025649 h 2044699"/>
                <a:gd name="connsiteX346" fmla="*/ 1165225 w 1263650"/>
                <a:gd name="connsiteY346" fmla="*/ 2028824 h 2044699"/>
                <a:gd name="connsiteX347" fmla="*/ 1155700 w 1263650"/>
                <a:gd name="connsiteY347" fmla="*/ 2038349 h 2044699"/>
                <a:gd name="connsiteX348" fmla="*/ 1155700 w 1263650"/>
                <a:gd name="connsiteY348" fmla="*/ 2041524 h 2044699"/>
                <a:gd name="connsiteX349" fmla="*/ 1146175 w 1263650"/>
                <a:gd name="connsiteY349" fmla="*/ 2044699 h 2044699"/>
                <a:gd name="connsiteX350" fmla="*/ 1139825 w 1263650"/>
                <a:gd name="connsiteY350" fmla="*/ 2044699 h 2044699"/>
                <a:gd name="connsiteX351" fmla="*/ 1133475 w 1263650"/>
                <a:gd name="connsiteY351" fmla="*/ 2041524 h 2044699"/>
                <a:gd name="connsiteX352" fmla="*/ 1130300 w 1263650"/>
                <a:gd name="connsiteY352" fmla="*/ 2041524 h 2044699"/>
                <a:gd name="connsiteX353" fmla="*/ 1130300 w 1263650"/>
                <a:gd name="connsiteY353" fmla="*/ 2038349 h 2044699"/>
                <a:gd name="connsiteX354" fmla="*/ 1127125 w 1263650"/>
                <a:gd name="connsiteY354" fmla="*/ 2038349 h 2044699"/>
                <a:gd name="connsiteX355" fmla="*/ 1127125 w 1263650"/>
                <a:gd name="connsiteY355" fmla="*/ 2041524 h 2044699"/>
                <a:gd name="connsiteX356" fmla="*/ 1123950 w 1263650"/>
                <a:gd name="connsiteY356" fmla="*/ 2041524 h 2044699"/>
                <a:gd name="connsiteX357" fmla="*/ 901700 w 1263650"/>
                <a:gd name="connsiteY357" fmla="*/ 2022474 h 2044699"/>
                <a:gd name="connsiteX358" fmla="*/ 739775 w 1263650"/>
                <a:gd name="connsiteY358" fmla="*/ 2009774 h 2044699"/>
                <a:gd name="connsiteX359" fmla="*/ 736600 w 1263650"/>
                <a:gd name="connsiteY359" fmla="*/ 1990724 h 2044699"/>
                <a:gd name="connsiteX360" fmla="*/ 733425 w 1263650"/>
                <a:gd name="connsiteY360" fmla="*/ 1981199 h 2044699"/>
                <a:gd name="connsiteX361" fmla="*/ 730250 w 1263650"/>
                <a:gd name="connsiteY361" fmla="*/ 1981199 h 2044699"/>
                <a:gd name="connsiteX362" fmla="*/ 730250 w 1263650"/>
                <a:gd name="connsiteY362" fmla="*/ 1978024 h 2044699"/>
                <a:gd name="connsiteX363" fmla="*/ 733425 w 1263650"/>
                <a:gd name="connsiteY363" fmla="*/ 1974849 h 2044699"/>
                <a:gd name="connsiteX364" fmla="*/ 736600 w 1263650"/>
                <a:gd name="connsiteY364" fmla="*/ 1974849 h 2044699"/>
                <a:gd name="connsiteX365" fmla="*/ 736600 w 1263650"/>
                <a:gd name="connsiteY365" fmla="*/ 1978024 h 2044699"/>
                <a:gd name="connsiteX366" fmla="*/ 736600 w 1263650"/>
                <a:gd name="connsiteY366" fmla="*/ 1981199 h 2044699"/>
                <a:gd name="connsiteX367" fmla="*/ 739775 w 1263650"/>
                <a:gd name="connsiteY367" fmla="*/ 1990724 h 2044699"/>
                <a:gd name="connsiteX368" fmla="*/ 742950 w 1263650"/>
                <a:gd name="connsiteY368" fmla="*/ 1993899 h 2044699"/>
                <a:gd name="connsiteX369" fmla="*/ 742950 w 1263650"/>
                <a:gd name="connsiteY369" fmla="*/ 2000249 h 2044699"/>
                <a:gd name="connsiteX370" fmla="*/ 746125 w 1263650"/>
                <a:gd name="connsiteY370" fmla="*/ 2000249 h 2044699"/>
                <a:gd name="connsiteX371" fmla="*/ 746125 w 1263650"/>
                <a:gd name="connsiteY371" fmla="*/ 1997074 h 2044699"/>
                <a:gd name="connsiteX372" fmla="*/ 746125 w 1263650"/>
                <a:gd name="connsiteY372" fmla="*/ 1987549 h 2044699"/>
                <a:gd name="connsiteX373" fmla="*/ 746125 w 1263650"/>
                <a:gd name="connsiteY373" fmla="*/ 1984374 h 2044699"/>
                <a:gd name="connsiteX374" fmla="*/ 746125 w 1263650"/>
                <a:gd name="connsiteY374" fmla="*/ 1981199 h 2044699"/>
                <a:gd name="connsiteX375" fmla="*/ 742950 w 1263650"/>
                <a:gd name="connsiteY375" fmla="*/ 1974849 h 2044699"/>
                <a:gd name="connsiteX376" fmla="*/ 739775 w 1263650"/>
                <a:gd name="connsiteY376" fmla="*/ 1971674 h 2044699"/>
                <a:gd name="connsiteX377" fmla="*/ 736600 w 1263650"/>
                <a:gd name="connsiteY377" fmla="*/ 1968499 h 2044699"/>
                <a:gd name="connsiteX378" fmla="*/ 733425 w 1263650"/>
                <a:gd name="connsiteY378" fmla="*/ 1971674 h 2044699"/>
                <a:gd name="connsiteX379" fmla="*/ 730250 w 1263650"/>
                <a:gd name="connsiteY379" fmla="*/ 1971674 h 2044699"/>
                <a:gd name="connsiteX380" fmla="*/ 730250 w 1263650"/>
                <a:gd name="connsiteY380" fmla="*/ 1974849 h 2044699"/>
                <a:gd name="connsiteX381" fmla="*/ 727075 w 1263650"/>
                <a:gd name="connsiteY381" fmla="*/ 1974849 h 2044699"/>
                <a:gd name="connsiteX382" fmla="*/ 723900 w 1263650"/>
                <a:gd name="connsiteY382" fmla="*/ 1971674 h 2044699"/>
                <a:gd name="connsiteX383" fmla="*/ 727075 w 1263650"/>
                <a:gd name="connsiteY383" fmla="*/ 1968499 h 2044699"/>
                <a:gd name="connsiteX384" fmla="*/ 727075 w 1263650"/>
                <a:gd name="connsiteY384" fmla="*/ 1965324 h 2044699"/>
                <a:gd name="connsiteX385" fmla="*/ 730250 w 1263650"/>
                <a:gd name="connsiteY385" fmla="*/ 1965324 h 2044699"/>
                <a:gd name="connsiteX386" fmla="*/ 730250 w 1263650"/>
                <a:gd name="connsiteY386" fmla="*/ 1962149 h 2044699"/>
                <a:gd name="connsiteX387" fmla="*/ 733425 w 1263650"/>
                <a:gd name="connsiteY387" fmla="*/ 1962149 h 2044699"/>
                <a:gd name="connsiteX388" fmla="*/ 733425 w 1263650"/>
                <a:gd name="connsiteY388" fmla="*/ 1958974 h 2044699"/>
                <a:gd name="connsiteX389" fmla="*/ 730250 w 1263650"/>
                <a:gd name="connsiteY389" fmla="*/ 1955799 h 2044699"/>
                <a:gd name="connsiteX390" fmla="*/ 730250 w 1263650"/>
                <a:gd name="connsiteY390" fmla="*/ 1958974 h 2044699"/>
                <a:gd name="connsiteX391" fmla="*/ 730250 w 1263650"/>
                <a:gd name="connsiteY391" fmla="*/ 1962149 h 2044699"/>
                <a:gd name="connsiteX392" fmla="*/ 727075 w 1263650"/>
                <a:gd name="connsiteY392" fmla="*/ 1962149 h 2044699"/>
                <a:gd name="connsiteX393" fmla="*/ 727075 w 1263650"/>
                <a:gd name="connsiteY393" fmla="*/ 1958974 h 2044699"/>
                <a:gd name="connsiteX394" fmla="*/ 723900 w 1263650"/>
                <a:gd name="connsiteY394" fmla="*/ 1955799 h 2044699"/>
                <a:gd name="connsiteX395" fmla="*/ 723900 w 1263650"/>
                <a:gd name="connsiteY395" fmla="*/ 1949449 h 2044699"/>
                <a:gd name="connsiteX396" fmla="*/ 723900 w 1263650"/>
                <a:gd name="connsiteY396" fmla="*/ 1946274 h 2044699"/>
                <a:gd name="connsiteX397" fmla="*/ 733425 w 1263650"/>
                <a:gd name="connsiteY397" fmla="*/ 1943099 h 2044699"/>
                <a:gd name="connsiteX398" fmla="*/ 733425 w 1263650"/>
                <a:gd name="connsiteY398" fmla="*/ 1917699 h 2044699"/>
                <a:gd name="connsiteX399" fmla="*/ 727075 w 1263650"/>
                <a:gd name="connsiteY399" fmla="*/ 1895474 h 2044699"/>
                <a:gd name="connsiteX400" fmla="*/ 720725 w 1263650"/>
                <a:gd name="connsiteY400" fmla="*/ 1870074 h 2044699"/>
                <a:gd name="connsiteX401" fmla="*/ 698500 w 1263650"/>
                <a:gd name="connsiteY401" fmla="*/ 1831974 h 2044699"/>
                <a:gd name="connsiteX402" fmla="*/ 695325 w 1263650"/>
                <a:gd name="connsiteY402" fmla="*/ 1828799 h 2044699"/>
                <a:gd name="connsiteX403" fmla="*/ 682625 w 1263650"/>
                <a:gd name="connsiteY403" fmla="*/ 1816099 h 2044699"/>
                <a:gd name="connsiteX404" fmla="*/ 673100 w 1263650"/>
                <a:gd name="connsiteY404" fmla="*/ 1800224 h 2044699"/>
                <a:gd name="connsiteX405" fmla="*/ 660400 w 1263650"/>
                <a:gd name="connsiteY405" fmla="*/ 1787524 h 2044699"/>
                <a:gd name="connsiteX406" fmla="*/ 660400 w 1263650"/>
                <a:gd name="connsiteY406" fmla="*/ 1784349 h 2044699"/>
                <a:gd name="connsiteX407" fmla="*/ 657225 w 1263650"/>
                <a:gd name="connsiteY407" fmla="*/ 1784349 h 2044699"/>
                <a:gd name="connsiteX408" fmla="*/ 654050 w 1263650"/>
                <a:gd name="connsiteY408" fmla="*/ 1781174 h 2044699"/>
                <a:gd name="connsiteX409" fmla="*/ 654050 w 1263650"/>
                <a:gd name="connsiteY409" fmla="*/ 1784349 h 2044699"/>
                <a:gd name="connsiteX410" fmla="*/ 641350 w 1263650"/>
                <a:gd name="connsiteY410" fmla="*/ 1771649 h 2044699"/>
                <a:gd name="connsiteX411" fmla="*/ 635000 w 1263650"/>
                <a:gd name="connsiteY411" fmla="*/ 1758949 h 2044699"/>
                <a:gd name="connsiteX412" fmla="*/ 628650 w 1263650"/>
                <a:gd name="connsiteY412" fmla="*/ 1752599 h 2044699"/>
                <a:gd name="connsiteX413" fmla="*/ 622300 w 1263650"/>
                <a:gd name="connsiteY413" fmla="*/ 1746249 h 2044699"/>
                <a:gd name="connsiteX414" fmla="*/ 615950 w 1263650"/>
                <a:gd name="connsiteY414" fmla="*/ 1749424 h 2044699"/>
                <a:gd name="connsiteX415" fmla="*/ 615950 w 1263650"/>
                <a:gd name="connsiteY415" fmla="*/ 1746249 h 2044699"/>
                <a:gd name="connsiteX416" fmla="*/ 615950 w 1263650"/>
                <a:gd name="connsiteY416" fmla="*/ 1743074 h 2044699"/>
                <a:gd name="connsiteX417" fmla="*/ 612775 w 1263650"/>
                <a:gd name="connsiteY417" fmla="*/ 1743074 h 2044699"/>
                <a:gd name="connsiteX418" fmla="*/ 609600 w 1263650"/>
                <a:gd name="connsiteY418" fmla="*/ 1743074 h 2044699"/>
                <a:gd name="connsiteX419" fmla="*/ 606425 w 1263650"/>
                <a:gd name="connsiteY419" fmla="*/ 1743074 h 2044699"/>
                <a:gd name="connsiteX420" fmla="*/ 606425 w 1263650"/>
                <a:gd name="connsiteY420" fmla="*/ 1746249 h 2044699"/>
                <a:gd name="connsiteX421" fmla="*/ 603250 w 1263650"/>
                <a:gd name="connsiteY421" fmla="*/ 1752599 h 2044699"/>
                <a:gd name="connsiteX422" fmla="*/ 603250 w 1263650"/>
                <a:gd name="connsiteY422" fmla="*/ 1755774 h 2044699"/>
                <a:gd name="connsiteX423" fmla="*/ 600075 w 1263650"/>
                <a:gd name="connsiteY423" fmla="*/ 1755774 h 2044699"/>
                <a:gd name="connsiteX424" fmla="*/ 593725 w 1263650"/>
                <a:gd name="connsiteY424" fmla="*/ 1749424 h 2044699"/>
                <a:gd name="connsiteX425" fmla="*/ 593725 w 1263650"/>
                <a:gd name="connsiteY425" fmla="*/ 1746249 h 2044699"/>
                <a:gd name="connsiteX426" fmla="*/ 584200 w 1263650"/>
                <a:gd name="connsiteY426" fmla="*/ 1743074 h 2044699"/>
                <a:gd name="connsiteX427" fmla="*/ 581025 w 1263650"/>
                <a:gd name="connsiteY427" fmla="*/ 1739899 h 2044699"/>
                <a:gd name="connsiteX428" fmla="*/ 581025 w 1263650"/>
                <a:gd name="connsiteY428" fmla="*/ 1736724 h 2044699"/>
                <a:gd name="connsiteX429" fmla="*/ 587375 w 1263650"/>
                <a:gd name="connsiteY429" fmla="*/ 1736724 h 2044699"/>
                <a:gd name="connsiteX430" fmla="*/ 590550 w 1263650"/>
                <a:gd name="connsiteY430" fmla="*/ 1730374 h 2044699"/>
                <a:gd name="connsiteX431" fmla="*/ 590550 w 1263650"/>
                <a:gd name="connsiteY431" fmla="*/ 1724024 h 2044699"/>
                <a:gd name="connsiteX432" fmla="*/ 587375 w 1263650"/>
                <a:gd name="connsiteY432" fmla="*/ 1704974 h 2044699"/>
                <a:gd name="connsiteX433" fmla="*/ 581025 w 1263650"/>
                <a:gd name="connsiteY433" fmla="*/ 1689099 h 2044699"/>
                <a:gd name="connsiteX434" fmla="*/ 574675 w 1263650"/>
                <a:gd name="connsiteY434" fmla="*/ 1682749 h 2044699"/>
                <a:gd name="connsiteX435" fmla="*/ 555625 w 1263650"/>
                <a:gd name="connsiteY435" fmla="*/ 1679574 h 2044699"/>
                <a:gd name="connsiteX436" fmla="*/ 536575 w 1263650"/>
                <a:gd name="connsiteY436" fmla="*/ 1679574 h 2044699"/>
                <a:gd name="connsiteX437" fmla="*/ 533400 w 1263650"/>
                <a:gd name="connsiteY437" fmla="*/ 1682749 h 2044699"/>
                <a:gd name="connsiteX438" fmla="*/ 527050 w 1263650"/>
                <a:gd name="connsiteY438" fmla="*/ 1676399 h 2044699"/>
                <a:gd name="connsiteX439" fmla="*/ 514350 w 1263650"/>
                <a:gd name="connsiteY439" fmla="*/ 1670049 h 2044699"/>
                <a:gd name="connsiteX440" fmla="*/ 511175 w 1263650"/>
                <a:gd name="connsiteY440" fmla="*/ 1670049 h 2044699"/>
                <a:gd name="connsiteX441" fmla="*/ 492125 w 1263650"/>
                <a:gd name="connsiteY441" fmla="*/ 1654174 h 2044699"/>
                <a:gd name="connsiteX442" fmla="*/ 485775 w 1263650"/>
                <a:gd name="connsiteY442" fmla="*/ 1654174 h 2044699"/>
                <a:gd name="connsiteX443" fmla="*/ 479425 w 1263650"/>
                <a:gd name="connsiteY443" fmla="*/ 1641474 h 2044699"/>
                <a:gd name="connsiteX444" fmla="*/ 476250 w 1263650"/>
                <a:gd name="connsiteY444" fmla="*/ 1641474 h 2044699"/>
                <a:gd name="connsiteX445" fmla="*/ 473075 w 1263650"/>
                <a:gd name="connsiteY445" fmla="*/ 1638299 h 2044699"/>
                <a:gd name="connsiteX446" fmla="*/ 473075 w 1263650"/>
                <a:gd name="connsiteY446" fmla="*/ 1631949 h 2044699"/>
                <a:gd name="connsiteX447" fmla="*/ 473075 w 1263650"/>
                <a:gd name="connsiteY447" fmla="*/ 1625599 h 2044699"/>
                <a:gd name="connsiteX448" fmla="*/ 473075 w 1263650"/>
                <a:gd name="connsiteY448" fmla="*/ 1622424 h 2044699"/>
                <a:gd name="connsiteX449" fmla="*/ 473075 w 1263650"/>
                <a:gd name="connsiteY449" fmla="*/ 1619249 h 2044699"/>
                <a:gd name="connsiteX450" fmla="*/ 473075 w 1263650"/>
                <a:gd name="connsiteY450" fmla="*/ 1616074 h 2044699"/>
                <a:gd name="connsiteX451" fmla="*/ 469900 w 1263650"/>
                <a:gd name="connsiteY451" fmla="*/ 1616074 h 2044699"/>
                <a:gd name="connsiteX452" fmla="*/ 463550 w 1263650"/>
                <a:gd name="connsiteY452" fmla="*/ 1612899 h 2044699"/>
                <a:gd name="connsiteX453" fmla="*/ 460375 w 1263650"/>
                <a:gd name="connsiteY453" fmla="*/ 1609724 h 2044699"/>
                <a:gd name="connsiteX454" fmla="*/ 460375 w 1263650"/>
                <a:gd name="connsiteY454" fmla="*/ 1606549 h 2044699"/>
                <a:gd name="connsiteX455" fmla="*/ 457200 w 1263650"/>
                <a:gd name="connsiteY455" fmla="*/ 1603374 h 2044699"/>
                <a:gd name="connsiteX456" fmla="*/ 450850 w 1263650"/>
                <a:gd name="connsiteY456" fmla="*/ 1597024 h 2044699"/>
                <a:gd name="connsiteX457" fmla="*/ 447675 w 1263650"/>
                <a:gd name="connsiteY457" fmla="*/ 1593849 h 2044699"/>
                <a:gd name="connsiteX458" fmla="*/ 444500 w 1263650"/>
                <a:gd name="connsiteY458" fmla="*/ 1590674 h 2044699"/>
                <a:gd name="connsiteX459" fmla="*/ 434975 w 1263650"/>
                <a:gd name="connsiteY459" fmla="*/ 1581149 h 2044699"/>
                <a:gd name="connsiteX460" fmla="*/ 422275 w 1263650"/>
                <a:gd name="connsiteY460" fmla="*/ 1577974 h 2044699"/>
                <a:gd name="connsiteX461" fmla="*/ 409575 w 1263650"/>
                <a:gd name="connsiteY461" fmla="*/ 1577974 h 2044699"/>
                <a:gd name="connsiteX462" fmla="*/ 396875 w 1263650"/>
                <a:gd name="connsiteY462" fmla="*/ 1571624 h 2044699"/>
                <a:gd name="connsiteX463" fmla="*/ 384175 w 1263650"/>
                <a:gd name="connsiteY463" fmla="*/ 1568449 h 2044699"/>
                <a:gd name="connsiteX464" fmla="*/ 374650 w 1263650"/>
                <a:gd name="connsiteY464" fmla="*/ 1562099 h 2044699"/>
                <a:gd name="connsiteX465" fmla="*/ 368300 w 1263650"/>
                <a:gd name="connsiteY465" fmla="*/ 1555749 h 2044699"/>
                <a:gd name="connsiteX466" fmla="*/ 355600 w 1263650"/>
                <a:gd name="connsiteY466" fmla="*/ 1555749 h 2044699"/>
                <a:gd name="connsiteX467" fmla="*/ 346075 w 1263650"/>
                <a:gd name="connsiteY467" fmla="*/ 1549399 h 2044699"/>
                <a:gd name="connsiteX468" fmla="*/ 336550 w 1263650"/>
                <a:gd name="connsiteY468" fmla="*/ 1549399 h 2044699"/>
                <a:gd name="connsiteX469" fmla="*/ 330200 w 1263650"/>
                <a:gd name="connsiteY469" fmla="*/ 1546224 h 2044699"/>
                <a:gd name="connsiteX470" fmla="*/ 323850 w 1263650"/>
                <a:gd name="connsiteY470" fmla="*/ 1546224 h 2044699"/>
                <a:gd name="connsiteX471" fmla="*/ 307975 w 1263650"/>
                <a:gd name="connsiteY471" fmla="*/ 1546224 h 2044699"/>
                <a:gd name="connsiteX472" fmla="*/ 298450 w 1263650"/>
                <a:gd name="connsiteY472" fmla="*/ 1546224 h 2044699"/>
                <a:gd name="connsiteX473" fmla="*/ 295275 w 1263650"/>
                <a:gd name="connsiteY473" fmla="*/ 1543049 h 2044699"/>
                <a:gd name="connsiteX474" fmla="*/ 292100 w 1263650"/>
                <a:gd name="connsiteY474" fmla="*/ 1527174 h 2044699"/>
                <a:gd name="connsiteX475" fmla="*/ 288925 w 1263650"/>
                <a:gd name="connsiteY475" fmla="*/ 1520824 h 2044699"/>
                <a:gd name="connsiteX476" fmla="*/ 282575 w 1263650"/>
                <a:gd name="connsiteY476" fmla="*/ 1517649 h 2044699"/>
                <a:gd name="connsiteX477" fmla="*/ 279400 w 1263650"/>
                <a:gd name="connsiteY477" fmla="*/ 1517649 h 2044699"/>
                <a:gd name="connsiteX478" fmla="*/ 276225 w 1263650"/>
                <a:gd name="connsiteY478" fmla="*/ 1517649 h 2044699"/>
                <a:gd name="connsiteX479" fmla="*/ 276225 w 1263650"/>
                <a:gd name="connsiteY479" fmla="*/ 1514474 h 2044699"/>
                <a:gd name="connsiteX480" fmla="*/ 276225 w 1263650"/>
                <a:gd name="connsiteY480" fmla="*/ 1511299 h 2044699"/>
                <a:gd name="connsiteX481" fmla="*/ 276225 w 1263650"/>
                <a:gd name="connsiteY481" fmla="*/ 1508124 h 2044699"/>
                <a:gd name="connsiteX482" fmla="*/ 279400 w 1263650"/>
                <a:gd name="connsiteY482" fmla="*/ 1501774 h 2044699"/>
                <a:gd name="connsiteX483" fmla="*/ 285750 w 1263650"/>
                <a:gd name="connsiteY483" fmla="*/ 1492249 h 2044699"/>
                <a:gd name="connsiteX484" fmla="*/ 285750 w 1263650"/>
                <a:gd name="connsiteY484" fmla="*/ 1485899 h 2044699"/>
                <a:gd name="connsiteX485" fmla="*/ 285750 w 1263650"/>
                <a:gd name="connsiteY485" fmla="*/ 1479549 h 2044699"/>
                <a:gd name="connsiteX486" fmla="*/ 288925 w 1263650"/>
                <a:gd name="connsiteY486" fmla="*/ 1470024 h 2044699"/>
                <a:gd name="connsiteX487" fmla="*/ 292100 w 1263650"/>
                <a:gd name="connsiteY487" fmla="*/ 1463674 h 2044699"/>
                <a:gd name="connsiteX488" fmla="*/ 288925 w 1263650"/>
                <a:gd name="connsiteY488" fmla="*/ 1457324 h 2044699"/>
                <a:gd name="connsiteX489" fmla="*/ 285750 w 1263650"/>
                <a:gd name="connsiteY489" fmla="*/ 1450974 h 2044699"/>
                <a:gd name="connsiteX490" fmla="*/ 285750 w 1263650"/>
                <a:gd name="connsiteY490" fmla="*/ 1444624 h 2044699"/>
                <a:gd name="connsiteX491" fmla="*/ 292100 w 1263650"/>
                <a:gd name="connsiteY491" fmla="*/ 1438274 h 2044699"/>
                <a:gd name="connsiteX492" fmla="*/ 292100 w 1263650"/>
                <a:gd name="connsiteY492" fmla="*/ 1435099 h 2044699"/>
                <a:gd name="connsiteX493" fmla="*/ 295275 w 1263650"/>
                <a:gd name="connsiteY493" fmla="*/ 1428749 h 2044699"/>
                <a:gd name="connsiteX494" fmla="*/ 301625 w 1263650"/>
                <a:gd name="connsiteY494" fmla="*/ 1422399 h 2044699"/>
                <a:gd name="connsiteX495" fmla="*/ 301625 w 1263650"/>
                <a:gd name="connsiteY495" fmla="*/ 1419224 h 2044699"/>
                <a:gd name="connsiteX496" fmla="*/ 301625 w 1263650"/>
                <a:gd name="connsiteY496" fmla="*/ 1416049 h 2044699"/>
                <a:gd name="connsiteX497" fmla="*/ 301625 w 1263650"/>
                <a:gd name="connsiteY497" fmla="*/ 1406524 h 2044699"/>
                <a:gd name="connsiteX498" fmla="*/ 288925 w 1263650"/>
                <a:gd name="connsiteY498" fmla="*/ 1396999 h 2044699"/>
                <a:gd name="connsiteX499" fmla="*/ 285750 w 1263650"/>
                <a:gd name="connsiteY499" fmla="*/ 1400174 h 2044699"/>
                <a:gd name="connsiteX500" fmla="*/ 269875 w 1263650"/>
                <a:gd name="connsiteY500" fmla="*/ 1387474 h 2044699"/>
                <a:gd name="connsiteX501" fmla="*/ 269875 w 1263650"/>
                <a:gd name="connsiteY501" fmla="*/ 1377949 h 2044699"/>
                <a:gd name="connsiteX502" fmla="*/ 273050 w 1263650"/>
                <a:gd name="connsiteY502" fmla="*/ 1371599 h 2044699"/>
                <a:gd name="connsiteX503" fmla="*/ 276225 w 1263650"/>
                <a:gd name="connsiteY503" fmla="*/ 1368424 h 2044699"/>
                <a:gd name="connsiteX504" fmla="*/ 282575 w 1263650"/>
                <a:gd name="connsiteY504" fmla="*/ 1365249 h 2044699"/>
                <a:gd name="connsiteX505" fmla="*/ 282575 w 1263650"/>
                <a:gd name="connsiteY505" fmla="*/ 1362074 h 2044699"/>
                <a:gd name="connsiteX506" fmla="*/ 282575 w 1263650"/>
                <a:gd name="connsiteY506" fmla="*/ 1355724 h 2044699"/>
                <a:gd name="connsiteX507" fmla="*/ 279400 w 1263650"/>
                <a:gd name="connsiteY507" fmla="*/ 1349374 h 2044699"/>
                <a:gd name="connsiteX508" fmla="*/ 279400 w 1263650"/>
                <a:gd name="connsiteY508" fmla="*/ 1346199 h 2044699"/>
                <a:gd name="connsiteX509" fmla="*/ 269875 w 1263650"/>
                <a:gd name="connsiteY509" fmla="*/ 1343024 h 2044699"/>
                <a:gd name="connsiteX510" fmla="*/ 260350 w 1263650"/>
                <a:gd name="connsiteY510" fmla="*/ 1336674 h 2044699"/>
                <a:gd name="connsiteX511" fmla="*/ 254000 w 1263650"/>
                <a:gd name="connsiteY511" fmla="*/ 1327149 h 2044699"/>
                <a:gd name="connsiteX512" fmla="*/ 250825 w 1263650"/>
                <a:gd name="connsiteY512" fmla="*/ 1317624 h 2044699"/>
                <a:gd name="connsiteX513" fmla="*/ 247650 w 1263650"/>
                <a:gd name="connsiteY513" fmla="*/ 1308099 h 2044699"/>
                <a:gd name="connsiteX514" fmla="*/ 244475 w 1263650"/>
                <a:gd name="connsiteY514" fmla="*/ 1298574 h 2044699"/>
                <a:gd name="connsiteX515" fmla="*/ 238125 w 1263650"/>
                <a:gd name="connsiteY515" fmla="*/ 1295399 h 2044699"/>
                <a:gd name="connsiteX516" fmla="*/ 228600 w 1263650"/>
                <a:gd name="connsiteY516" fmla="*/ 1289049 h 2044699"/>
                <a:gd name="connsiteX517" fmla="*/ 225425 w 1263650"/>
                <a:gd name="connsiteY517" fmla="*/ 1282699 h 2044699"/>
                <a:gd name="connsiteX518" fmla="*/ 225425 w 1263650"/>
                <a:gd name="connsiteY518" fmla="*/ 1273174 h 2044699"/>
                <a:gd name="connsiteX519" fmla="*/ 228600 w 1263650"/>
                <a:gd name="connsiteY519" fmla="*/ 1269999 h 2044699"/>
                <a:gd name="connsiteX520" fmla="*/ 228600 w 1263650"/>
                <a:gd name="connsiteY520" fmla="*/ 1266824 h 2044699"/>
                <a:gd name="connsiteX521" fmla="*/ 225425 w 1263650"/>
                <a:gd name="connsiteY521" fmla="*/ 1263649 h 2044699"/>
                <a:gd name="connsiteX522" fmla="*/ 225425 w 1263650"/>
                <a:gd name="connsiteY522" fmla="*/ 1260474 h 2044699"/>
                <a:gd name="connsiteX523" fmla="*/ 212725 w 1263650"/>
                <a:gd name="connsiteY523" fmla="*/ 1244599 h 2044699"/>
                <a:gd name="connsiteX524" fmla="*/ 209550 w 1263650"/>
                <a:gd name="connsiteY524" fmla="*/ 1219199 h 2044699"/>
                <a:gd name="connsiteX525" fmla="*/ 200025 w 1263650"/>
                <a:gd name="connsiteY525" fmla="*/ 1212849 h 2044699"/>
                <a:gd name="connsiteX526" fmla="*/ 196850 w 1263650"/>
                <a:gd name="connsiteY526" fmla="*/ 1193799 h 2044699"/>
                <a:gd name="connsiteX527" fmla="*/ 187325 w 1263650"/>
                <a:gd name="connsiteY527" fmla="*/ 1177924 h 2044699"/>
                <a:gd name="connsiteX528" fmla="*/ 187325 w 1263650"/>
                <a:gd name="connsiteY528" fmla="*/ 1171574 h 2044699"/>
                <a:gd name="connsiteX529" fmla="*/ 177800 w 1263650"/>
                <a:gd name="connsiteY529" fmla="*/ 1162049 h 2044699"/>
                <a:gd name="connsiteX530" fmla="*/ 171450 w 1263650"/>
                <a:gd name="connsiteY530" fmla="*/ 1162049 h 2044699"/>
                <a:gd name="connsiteX531" fmla="*/ 171450 w 1263650"/>
                <a:gd name="connsiteY531" fmla="*/ 1158874 h 2044699"/>
                <a:gd name="connsiteX532" fmla="*/ 171450 w 1263650"/>
                <a:gd name="connsiteY532" fmla="*/ 1152524 h 2044699"/>
                <a:gd name="connsiteX533" fmla="*/ 165100 w 1263650"/>
                <a:gd name="connsiteY533" fmla="*/ 1146174 h 2044699"/>
                <a:gd name="connsiteX534" fmla="*/ 165100 w 1263650"/>
                <a:gd name="connsiteY534" fmla="*/ 1142999 h 2044699"/>
                <a:gd name="connsiteX535" fmla="*/ 165100 w 1263650"/>
                <a:gd name="connsiteY535" fmla="*/ 1136649 h 2044699"/>
                <a:gd name="connsiteX536" fmla="*/ 168275 w 1263650"/>
                <a:gd name="connsiteY536" fmla="*/ 1133474 h 2044699"/>
                <a:gd name="connsiteX537" fmla="*/ 168275 w 1263650"/>
                <a:gd name="connsiteY537" fmla="*/ 1130299 h 2044699"/>
                <a:gd name="connsiteX538" fmla="*/ 168275 w 1263650"/>
                <a:gd name="connsiteY538" fmla="*/ 1117599 h 2044699"/>
                <a:gd name="connsiteX539" fmla="*/ 168275 w 1263650"/>
                <a:gd name="connsiteY539" fmla="*/ 1104899 h 2044699"/>
                <a:gd name="connsiteX540" fmla="*/ 171450 w 1263650"/>
                <a:gd name="connsiteY540" fmla="*/ 1101724 h 2044699"/>
                <a:gd name="connsiteX541" fmla="*/ 171450 w 1263650"/>
                <a:gd name="connsiteY541" fmla="*/ 1098549 h 2044699"/>
                <a:gd name="connsiteX542" fmla="*/ 168275 w 1263650"/>
                <a:gd name="connsiteY542" fmla="*/ 1092199 h 2044699"/>
                <a:gd name="connsiteX543" fmla="*/ 165100 w 1263650"/>
                <a:gd name="connsiteY543" fmla="*/ 1092199 h 2044699"/>
                <a:gd name="connsiteX544" fmla="*/ 168275 w 1263650"/>
                <a:gd name="connsiteY544" fmla="*/ 1089024 h 2044699"/>
                <a:gd name="connsiteX545" fmla="*/ 171450 w 1263650"/>
                <a:gd name="connsiteY545" fmla="*/ 1085849 h 2044699"/>
                <a:gd name="connsiteX546" fmla="*/ 174625 w 1263650"/>
                <a:gd name="connsiteY546" fmla="*/ 1082674 h 2044699"/>
                <a:gd name="connsiteX547" fmla="*/ 177800 w 1263650"/>
                <a:gd name="connsiteY547" fmla="*/ 1082674 h 2044699"/>
                <a:gd name="connsiteX548" fmla="*/ 180975 w 1263650"/>
                <a:gd name="connsiteY548" fmla="*/ 1089024 h 2044699"/>
                <a:gd name="connsiteX549" fmla="*/ 184150 w 1263650"/>
                <a:gd name="connsiteY549" fmla="*/ 1089024 h 2044699"/>
                <a:gd name="connsiteX550" fmla="*/ 190500 w 1263650"/>
                <a:gd name="connsiteY550" fmla="*/ 1085849 h 2044699"/>
                <a:gd name="connsiteX551" fmla="*/ 200025 w 1263650"/>
                <a:gd name="connsiteY551" fmla="*/ 1066799 h 2044699"/>
                <a:gd name="connsiteX552" fmla="*/ 200025 w 1263650"/>
                <a:gd name="connsiteY552" fmla="*/ 1073149 h 2044699"/>
                <a:gd name="connsiteX553" fmla="*/ 203200 w 1263650"/>
                <a:gd name="connsiteY553" fmla="*/ 1073149 h 2044699"/>
                <a:gd name="connsiteX554" fmla="*/ 203200 w 1263650"/>
                <a:gd name="connsiteY554" fmla="*/ 1066799 h 2044699"/>
                <a:gd name="connsiteX555" fmla="*/ 200025 w 1263650"/>
                <a:gd name="connsiteY555" fmla="*/ 1066799 h 2044699"/>
                <a:gd name="connsiteX556" fmla="*/ 200025 w 1263650"/>
                <a:gd name="connsiteY556" fmla="*/ 1063624 h 2044699"/>
                <a:gd name="connsiteX557" fmla="*/ 203200 w 1263650"/>
                <a:gd name="connsiteY557" fmla="*/ 1054099 h 2044699"/>
                <a:gd name="connsiteX558" fmla="*/ 203200 w 1263650"/>
                <a:gd name="connsiteY558" fmla="*/ 1044574 h 2044699"/>
                <a:gd name="connsiteX559" fmla="*/ 203200 w 1263650"/>
                <a:gd name="connsiteY559" fmla="*/ 1041400 h 2044699"/>
                <a:gd name="connsiteX560" fmla="*/ 200025 w 1263650"/>
                <a:gd name="connsiteY560" fmla="*/ 1031875 h 2044699"/>
                <a:gd name="connsiteX561" fmla="*/ 196850 w 1263650"/>
                <a:gd name="connsiteY561" fmla="*/ 1025525 h 2044699"/>
                <a:gd name="connsiteX562" fmla="*/ 190500 w 1263650"/>
                <a:gd name="connsiteY562" fmla="*/ 1019175 h 2044699"/>
                <a:gd name="connsiteX563" fmla="*/ 187325 w 1263650"/>
                <a:gd name="connsiteY563" fmla="*/ 1019175 h 2044699"/>
                <a:gd name="connsiteX564" fmla="*/ 184150 w 1263650"/>
                <a:gd name="connsiteY564" fmla="*/ 1022350 h 2044699"/>
                <a:gd name="connsiteX565" fmla="*/ 180975 w 1263650"/>
                <a:gd name="connsiteY565" fmla="*/ 1022350 h 2044699"/>
                <a:gd name="connsiteX566" fmla="*/ 180975 w 1263650"/>
                <a:gd name="connsiteY566" fmla="*/ 1019175 h 2044699"/>
                <a:gd name="connsiteX567" fmla="*/ 174625 w 1263650"/>
                <a:gd name="connsiteY567" fmla="*/ 1019175 h 2044699"/>
                <a:gd name="connsiteX568" fmla="*/ 171450 w 1263650"/>
                <a:gd name="connsiteY568" fmla="*/ 1019175 h 2044699"/>
                <a:gd name="connsiteX569" fmla="*/ 161925 w 1263650"/>
                <a:gd name="connsiteY569" fmla="*/ 1016000 h 2044699"/>
                <a:gd name="connsiteX570" fmla="*/ 155575 w 1263650"/>
                <a:gd name="connsiteY570" fmla="*/ 1009650 h 2044699"/>
                <a:gd name="connsiteX571" fmla="*/ 149225 w 1263650"/>
                <a:gd name="connsiteY571" fmla="*/ 996950 h 2044699"/>
                <a:gd name="connsiteX572" fmla="*/ 146050 w 1263650"/>
                <a:gd name="connsiteY572" fmla="*/ 984250 h 2044699"/>
                <a:gd name="connsiteX573" fmla="*/ 142875 w 1263650"/>
                <a:gd name="connsiteY573" fmla="*/ 981075 h 2044699"/>
                <a:gd name="connsiteX574" fmla="*/ 139700 w 1263650"/>
                <a:gd name="connsiteY574" fmla="*/ 977900 h 2044699"/>
                <a:gd name="connsiteX575" fmla="*/ 136525 w 1263650"/>
                <a:gd name="connsiteY575" fmla="*/ 968375 h 2044699"/>
                <a:gd name="connsiteX576" fmla="*/ 130175 w 1263650"/>
                <a:gd name="connsiteY576" fmla="*/ 962025 h 2044699"/>
                <a:gd name="connsiteX577" fmla="*/ 130175 w 1263650"/>
                <a:gd name="connsiteY577" fmla="*/ 952500 h 2044699"/>
                <a:gd name="connsiteX578" fmla="*/ 139700 w 1263650"/>
                <a:gd name="connsiteY578" fmla="*/ 933450 h 2044699"/>
                <a:gd name="connsiteX579" fmla="*/ 136525 w 1263650"/>
                <a:gd name="connsiteY579" fmla="*/ 908050 h 2044699"/>
                <a:gd name="connsiteX580" fmla="*/ 133350 w 1263650"/>
                <a:gd name="connsiteY580" fmla="*/ 901700 h 2044699"/>
                <a:gd name="connsiteX581" fmla="*/ 130175 w 1263650"/>
                <a:gd name="connsiteY581" fmla="*/ 901700 h 2044699"/>
                <a:gd name="connsiteX582" fmla="*/ 130175 w 1263650"/>
                <a:gd name="connsiteY582" fmla="*/ 895350 h 2044699"/>
                <a:gd name="connsiteX583" fmla="*/ 133350 w 1263650"/>
                <a:gd name="connsiteY583" fmla="*/ 882650 h 2044699"/>
                <a:gd name="connsiteX584" fmla="*/ 136525 w 1263650"/>
                <a:gd name="connsiteY584" fmla="*/ 882650 h 2044699"/>
                <a:gd name="connsiteX585" fmla="*/ 139700 w 1263650"/>
                <a:gd name="connsiteY585" fmla="*/ 876300 h 2044699"/>
                <a:gd name="connsiteX586" fmla="*/ 139700 w 1263650"/>
                <a:gd name="connsiteY586" fmla="*/ 863600 h 2044699"/>
                <a:gd name="connsiteX587" fmla="*/ 142875 w 1263650"/>
                <a:gd name="connsiteY587" fmla="*/ 847725 h 2044699"/>
                <a:gd name="connsiteX588" fmla="*/ 146050 w 1263650"/>
                <a:gd name="connsiteY588" fmla="*/ 847725 h 2044699"/>
                <a:gd name="connsiteX589" fmla="*/ 149225 w 1263650"/>
                <a:gd name="connsiteY589" fmla="*/ 844550 h 2044699"/>
                <a:gd name="connsiteX590" fmla="*/ 161925 w 1263650"/>
                <a:gd name="connsiteY590" fmla="*/ 847725 h 2044699"/>
                <a:gd name="connsiteX591" fmla="*/ 158750 w 1263650"/>
                <a:gd name="connsiteY591" fmla="*/ 860425 h 2044699"/>
                <a:gd name="connsiteX592" fmla="*/ 158750 w 1263650"/>
                <a:gd name="connsiteY592" fmla="*/ 863600 h 2044699"/>
                <a:gd name="connsiteX593" fmla="*/ 158750 w 1263650"/>
                <a:gd name="connsiteY593" fmla="*/ 866775 h 2044699"/>
                <a:gd name="connsiteX594" fmla="*/ 155575 w 1263650"/>
                <a:gd name="connsiteY594" fmla="*/ 876300 h 2044699"/>
                <a:gd name="connsiteX595" fmla="*/ 155575 w 1263650"/>
                <a:gd name="connsiteY595" fmla="*/ 879475 h 2044699"/>
                <a:gd name="connsiteX596" fmla="*/ 155575 w 1263650"/>
                <a:gd name="connsiteY596" fmla="*/ 885825 h 2044699"/>
                <a:gd name="connsiteX597" fmla="*/ 161925 w 1263650"/>
                <a:gd name="connsiteY597" fmla="*/ 895350 h 2044699"/>
                <a:gd name="connsiteX598" fmla="*/ 168275 w 1263650"/>
                <a:gd name="connsiteY598" fmla="*/ 895350 h 2044699"/>
                <a:gd name="connsiteX599" fmla="*/ 168275 w 1263650"/>
                <a:gd name="connsiteY599" fmla="*/ 901700 h 2044699"/>
                <a:gd name="connsiteX600" fmla="*/ 174625 w 1263650"/>
                <a:gd name="connsiteY600" fmla="*/ 904875 h 2044699"/>
                <a:gd name="connsiteX601" fmla="*/ 177800 w 1263650"/>
                <a:gd name="connsiteY601" fmla="*/ 908050 h 2044699"/>
                <a:gd name="connsiteX602" fmla="*/ 180975 w 1263650"/>
                <a:gd name="connsiteY602" fmla="*/ 914400 h 2044699"/>
                <a:gd name="connsiteX603" fmla="*/ 184150 w 1263650"/>
                <a:gd name="connsiteY603" fmla="*/ 914400 h 2044699"/>
                <a:gd name="connsiteX604" fmla="*/ 184150 w 1263650"/>
                <a:gd name="connsiteY604" fmla="*/ 920750 h 2044699"/>
                <a:gd name="connsiteX605" fmla="*/ 187325 w 1263650"/>
                <a:gd name="connsiteY605" fmla="*/ 923925 h 2044699"/>
                <a:gd name="connsiteX606" fmla="*/ 190500 w 1263650"/>
                <a:gd name="connsiteY606" fmla="*/ 927100 h 2044699"/>
                <a:gd name="connsiteX607" fmla="*/ 196850 w 1263650"/>
                <a:gd name="connsiteY607" fmla="*/ 927100 h 2044699"/>
                <a:gd name="connsiteX608" fmla="*/ 200025 w 1263650"/>
                <a:gd name="connsiteY608" fmla="*/ 930275 h 2044699"/>
                <a:gd name="connsiteX609" fmla="*/ 202410 w 1263650"/>
                <a:gd name="connsiteY609" fmla="*/ 927890 h 2044699"/>
                <a:gd name="connsiteX610" fmla="*/ 202410 w 1263650"/>
                <a:gd name="connsiteY610" fmla="*/ 926309 h 2044699"/>
                <a:gd name="connsiteX611" fmla="*/ 200026 w 1263650"/>
                <a:gd name="connsiteY611" fmla="*/ 923925 h 2044699"/>
                <a:gd name="connsiteX612" fmla="*/ 196851 w 1263650"/>
                <a:gd name="connsiteY612" fmla="*/ 920750 h 2044699"/>
                <a:gd name="connsiteX613" fmla="*/ 193676 w 1263650"/>
                <a:gd name="connsiteY613" fmla="*/ 917575 h 2044699"/>
                <a:gd name="connsiteX614" fmla="*/ 193676 w 1263650"/>
                <a:gd name="connsiteY614" fmla="*/ 914400 h 2044699"/>
                <a:gd name="connsiteX615" fmla="*/ 190501 w 1263650"/>
                <a:gd name="connsiteY615" fmla="*/ 914400 h 2044699"/>
                <a:gd name="connsiteX616" fmla="*/ 187326 w 1263650"/>
                <a:gd name="connsiteY616" fmla="*/ 904875 h 2044699"/>
                <a:gd name="connsiteX617" fmla="*/ 187326 w 1263650"/>
                <a:gd name="connsiteY617" fmla="*/ 898525 h 2044699"/>
                <a:gd name="connsiteX618" fmla="*/ 187326 w 1263650"/>
                <a:gd name="connsiteY618" fmla="*/ 889000 h 2044699"/>
                <a:gd name="connsiteX619" fmla="*/ 187326 w 1263650"/>
                <a:gd name="connsiteY619" fmla="*/ 882650 h 2044699"/>
                <a:gd name="connsiteX620" fmla="*/ 187326 w 1263650"/>
                <a:gd name="connsiteY620" fmla="*/ 876300 h 2044699"/>
                <a:gd name="connsiteX621" fmla="*/ 184151 w 1263650"/>
                <a:gd name="connsiteY621" fmla="*/ 873125 h 2044699"/>
                <a:gd name="connsiteX622" fmla="*/ 180976 w 1263650"/>
                <a:gd name="connsiteY622" fmla="*/ 869950 h 2044699"/>
                <a:gd name="connsiteX623" fmla="*/ 177801 w 1263650"/>
                <a:gd name="connsiteY623" fmla="*/ 866775 h 2044699"/>
                <a:gd name="connsiteX624" fmla="*/ 180976 w 1263650"/>
                <a:gd name="connsiteY624" fmla="*/ 866775 h 2044699"/>
                <a:gd name="connsiteX625" fmla="*/ 184151 w 1263650"/>
                <a:gd name="connsiteY625" fmla="*/ 866775 h 2044699"/>
                <a:gd name="connsiteX626" fmla="*/ 184151 w 1263650"/>
                <a:gd name="connsiteY626" fmla="*/ 863600 h 2044699"/>
                <a:gd name="connsiteX627" fmla="*/ 174626 w 1263650"/>
                <a:gd name="connsiteY627" fmla="*/ 860425 h 2044699"/>
                <a:gd name="connsiteX628" fmla="*/ 168276 w 1263650"/>
                <a:gd name="connsiteY628" fmla="*/ 854075 h 2044699"/>
                <a:gd name="connsiteX629" fmla="*/ 168276 w 1263650"/>
                <a:gd name="connsiteY629" fmla="*/ 850900 h 2044699"/>
                <a:gd name="connsiteX630" fmla="*/ 171451 w 1263650"/>
                <a:gd name="connsiteY630" fmla="*/ 847725 h 2044699"/>
                <a:gd name="connsiteX631" fmla="*/ 174626 w 1263650"/>
                <a:gd name="connsiteY631" fmla="*/ 844550 h 2044699"/>
                <a:gd name="connsiteX632" fmla="*/ 177801 w 1263650"/>
                <a:gd name="connsiteY632" fmla="*/ 841375 h 2044699"/>
                <a:gd name="connsiteX633" fmla="*/ 174626 w 1263650"/>
                <a:gd name="connsiteY633" fmla="*/ 835025 h 2044699"/>
                <a:gd name="connsiteX634" fmla="*/ 174626 w 1263650"/>
                <a:gd name="connsiteY634" fmla="*/ 831850 h 2044699"/>
                <a:gd name="connsiteX635" fmla="*/ 174627 w 1263650"/>
                <a:gd name="connsiteY635" fmla="*/ 831850 h 2044699"/>
                <a:gd name="connsiteX636" fmla="*/ 171452 w 1263650"/>
                <a:gd name="connsiteY636" fmla="*/ 828675 h 2044699"/>
                <a:gd name="connsiteX637" fmla="*/ 168277 w 1263650"/>
                <a:gd name="connsiteY637" fmla="*/ 828675 h 2044699"/>
                <a:gd name="connsiteX638" fmla="*/ 165102 w 1263650"/>
                <a:gd name="connsiteY638" fmla="*/ 828675 h 2044699"/>
                <a:gd name="connsiteX639" fmla="*/ 165102 w 1263650"/>
                <a:gd name="connsiteY639" fmla="*/ 825500 h 2044699"/>
                <a:gd name="connsiteX640" fmla="*/ 165102 w 1263650"/>
                <a:gd name="connsiteY640" fmla="*/ 822325 h 2044699"/>
                <a:gd name="connsiteX641" fmla="*/ 165102 w 1263650"/>
                <a:gd name="connsiteY641" fmla="*/ 819150 h 2044699"/>
                <a:gd name="connsiteX642" fmla="*/ 168277 w 1263650"/>
                <a:gd name="connsiteY642" fmla="*/ 819150 h 2044699"/>
                <a:gd name="connsiteX643" fmla="*/ 171452 w 1263650"/>
                <a:gd name="connsiteY643" fmla="*/ 815975 h 2044699"/>
                <a:gd name="connsiteX644" fmla="*/ 174627 w 1263650"/>
                <a:gd name="connsiteY644" fmla="*/ 812800 h 2044699"/>
                <a:gd name="connsiteX645" fmla="*/ 174627 w 1263650"/>
                <a:gd name="connsiteY645" fmla="*/ 809625 h 2044699"/>
                <a:gd name="connsiteX646" fmla="*/ 177802 w 1263650"/>
                <a:gd name="connsiteY646" fmla="*/ 812800 h 2044699"/>
                <a:gd name="connsiteX647" fmla="*/ 184152 w 1263650"/>
                <a:gd name="connsiteY647" fmla="*/ 812800 h 2044699"/>
                <a:gd name="connsiteX648" fmla="*/ 187327 w 1263650"/>
                <a:gd name="connsiteY648" fmla="*/ 809625 h 2044699"/>
                <a:gd name="connsiteX649" fmla="*/ 193677 w 1263650"/>
                <a:gd name="connsiteY649" fmla="*/ 806450 h 2044699"/>
                <a:gd name="connsiteX650" fmla="*/ 196852 w 1263650"/>
                <a:gd name="connsiteY650" fmla="*/ 809625 h 2044699"/>
                <a:gd name="connsiteX651" fmla="*/ 200027 w 1263650"/>
                <a:gd name="connsiteY651" fmla="*/ 812800 h 2044699"/>
                <a:gd name="connsiteX652" fmla="*/ 202410 w 1263650"/>
                <a:gd name="connsiteY652" fmla="*/ 812800 h 2044699"/>
                <a:gd name="connsiteX653" fmla="*/ 202410 w 1263650"/>
                <a:gd name="connsiteY653" fmla="*/ 808043 h 2044699"/>
                <a:gd name="connsiteX654" fmla="*/ 200026 w 1263650"/>
                <a:gd name="connsiteY654" fmla="*/ 803275 h 2044699"/>
                <a:gd name="connsiteX655" fmla="*/ 196851 w 1263650"/>
                <a:gd name="connsiteY655" fmla="*/ 803275 h 2044699"/>
                <a:gd name="connsiteX656" fmla="*/ 193676 w 1263650"/>
                <a:gd name="connsiteY656" fmla="*/ 803275 h 2044699"/>
                <a:gd name="connsiteX657" fmla="*/ 193676 w 1263650"/>
                <a:gd name="connsiteY657" fmla="*/ 800100 h 2044699"/>
                <a:gd name="connsiteX658" fmla="*/ 193676 w 1263650"/>
                <a:gd name="connsiteY658" fmla="*/ 793750 h 2044699"/>
                <a:gd name="connsiteX659" fmla="*/ 193676 w 1263650"/>
                <a:gd name="connsiteY659" fmla="*/ 787400 h 2044699"/>
                <a:gd name="connsiteX660" fmla="*/ 193676 w 1263650"/>
                <a:gd name="connsiteY660" fmla="*/ 784225 h 2044699"/>
                <a:gd name="connsiteX661" fmla="*/ 193676 w 1263650"/>
                <a:gd name="connsiteY661" fmla="*/ 781050 h 2044699"/>
                <a:gd name="connsiteX662" fmla="*/ 190501 w 1263650"/>
                <a:gd name="connsiteY662" fmla="*/ 777875 h 2044699"/>
                <a:gd name="connsiteX663" fmla="*/ 190501 w 1263650"/>
                <a:gd name="connsiteY663" fmla="*/ 774700 h 2044699"/>
                <a:gd name="connsiteX664" fmla="*/ 187326 w 1263650"/>
                <a:gd name="connsiteY664" fmla="*/ 774700 h 2044699"/>
                <a:gd name="connsiteX665" fmla="*/ 184151 w 1263650"/>
                <a:gd name="connsiteY665" fmla="*/ 777875 h 2044699"/>
                <a:gd name="connsiteX666" fmla="*/ 184151 w 1263650"/>
                <a:gd name="connsiteY666" fmla="*/ 774700 h 2044699"/>
                <a:gd name="connsiteX667" fmla="*/ 184150 w 1263650"/>
                <a:gd name="connsiteY667" fmla="*/ 774700 h 2044699"/>
                <a:gd name="connsiteX668" fmla="*/ 184150 w 1263650"/>
                <a:gd name="connsiteY668" fmla="*/ 777874 h 2044699"/>
                <a:gd name="connsiteX669" fmla="*/ 180976 w 1263650"/>
                <a:gd name="connsiteY669" fmla="*/ 774700 h 2044699"/>
                <a:gd name="connsiteX670" fmla="*/ 180976 w 1263650"/>
                <a:gd name="connsiteY670" fmla="*/ 771525 h 2044699"/>
                <a:gd name="connsiteX671" fmla="*/ 180975 w 1263650"/>
                <a:gd name="connsiteY671" fmla="*/ 771525 h 2044699"/>
                <a:gd name="connsiteX672" fmla="*/ 180975 w 1263650"/>
                <a:gd name="connsiteY672" fmla="*/ 774700 h 2044699"/>
                <a:gd name="connsiteX673" fmla="*/ 180975 w 1263650"/>
                <a:gd name="connsiteY673" fmla="*/ 777875 h 2044699"/>
                <a:gd name="connsiteX674" fmla="*/ 180975 w 1263650"/>
                <a:gd name="connsiteY674" fmla="*/ 781050 h 2044699"/>
                <a:gd name="connsiteX675" fmla="*/ 180976 w 1263650"/>
                <a:gd name="connsiteY675" fmla="*/ 781050 h 2044699"/>
                <a:gd name="connsiteX676" fmla="*/ 180976 w 1263650"/>
                <a:gd name="connsiteY676" fmla="*/ 777875 h 2044699"/>
                <a:gd name="connsiteX677" fmla="*/ 180976 w 1263650"/>
                <a:gd name="connsiteY677" fmla="*/ 774701 h 2044699"/>
                <a:gd name="connsiteX678" fmla="*/ 184150 w 1263650"/>
                <a:gd name="connsiteY678" fmla="*/ 777875 h 2044699"/>
                <a:gd name="connsiteX679" fmla="*/ 184150 w 1263650"/>
                <a:gd name="connsiteY679" fmla="*/ 777874 h 2044699"/>
                <a:gd name="connsiteX680" fmla="*/ 184151 w 1263650"/>
                <a:gd name="connsiteY680" fmla="*/ 777875 h 2044699"/>
                <a:gd name="connsiteX681" fmla="*/ 187326 w 1263650"/>
                <a:gd name="connsiteY681" fmla="*/ 781050 h 2044699"/>
                <a:gd name="connsiteX682" fmla="*/ 190501 w 1263650"/>
                <a:gd name="connsiteY682" fmla="*/ 784225 h 2044699"/>
                <a:gd name="connsiteX683" fmla="*/ 190501 w 1263650"/>
                <a:gd name="connsiteY683" fmla="*/ 787400 h 2044699"/>
                <a:gd name="connsiteX684" fmla="*/ 190500 w 1263650"/>
                <a:gd name="connsiteY684" fmla="*/ 787400 h 2044699"/>
                <a:gd name="connsiteX685" fmla="*/ 190500 w 1263650"/>
                <a:gd name="connsiteY685" fmla="*/ 790575 h 2044699"/>
                <a:gd name="connsiteX686" fmla="*/ 190500 w 1263650"/>
                <a:gd name="connsiteY686" fmla="*/ 796925 h 2044699"/>
                <a:gd name="connsiteX687" fmla="*/ 187325 w 1263650"/>
                <a:gd name="connsiteY687" fmla="*/ 793750 h 2044699"/>
                <a:gd name="connsiteX688" fmla="*/ 180975 w 1263650"/>
                <a:gd name="connsiteY688" fmla="*/ 787400 h 2044699"/>
                <a:gd name="connsiteX689" fmla="*/ 177800 w 1263650"/>
                <a:gd name="connsiteY689" fmla="*/ 784225 h 2044699"/>
                <a:gd name="connsiteX690" fmla="*/ 177800 w 1263650"/>
                <a:gd name="connsiteY690" fmla="*/ 781050 h 2044699"/>
                <a:gd name="connsiteX691" fmla="*/ 184150 w 1263650"/>
                <a:gd name="connsiteY691" fmla="*/ 784225 h 2044699"/>
                <a:gd name="connsiteX692" fmla="*/ 184151 w 1263650"/>
                <a:gd name="connsiteY692" fmla="*/ 784225 h 2044699"/>
                <a:gd name="connsiteX693" fmla="*/ 177801 w 1263650"/>
                <a:gd name="connsiteY693" fmla="*/ 781050 h 2044699"/>
                <a:gd name="connsiteX694" fmla="*/ 177800 w 1263650"/>
                <a:gd name="connsiteY694" fmla="*/ 781050 h 2044699"/>
                <a:gd name="connsiteX695" fmla="*/ 174625 w 1263650"/>
                <a:gd name="connsiteY695" fmla="*/ 781050 h 2044699"/>
                <a:gd name="connsiteX696" fmla="*/ 171450 w 1263650"/>
                <a:gd name="connsiteY696" fmla="*/ 781050 h 2044699"/>
                <a:gd name="connsiteX697" fmla="*/ 171450 w 1263650"/>
                <a:gd name="connsiteY697" fmla="*/ 784225 h 2044699"/>
                <a:gd name="connsiteX698" fmla="*/ 168275 w 1263650"/>
                <a:gd name="connsiteY698" fmla="*/ 787400 h 2044699"/>
                <a:gd name="connsiteX699" fmla="*/ 165100 w 1263650"/>
                <a:gd name="connsiteY699" fmla="*/ 787400 h 2044699"/>
                <a:gd name="connsiteX700" fmla="*/ 161925 w 1263650"/>
                <a:gd name="connsiteY700" fmla="*/ 784225 h 2044699"/>
                <a:gd name="connsiteX701" fmla="*/ 158750 w 1263650"/>
                <a:gd name="connsiteY701" fmla="*/ 787400 h 2044699"/>
                <a:gd name="connsiteX702" fmla="*/ 158750 w 1263650"/>
                <a:gd name="connsiteY702" fmla="*/ 793750 h 2044699"/>
                <a:gd name="connsiteX703" fmla="*/ 161925 w 1263650"/>
                <a:gd name="connsiteY703" fmla="*/ 793750 h 2044699"/>
                <a:gd name="connsiteX704" fmla="*/ 158750 w 1263650"/>
                <a:gd name="connsiteY704" fmla="*/ 800100 h 2044699"/>
                <a:gd name="connsiteX705" fmla="*/ 155575 w 1263650"/>
                <a:gd name="connsiteY705" fmla="*/ 803275 h 2044699"/>
                <a:gd name="connsiteX706" fmla="*/ 155575 w 1263650"/>
                <a:gd name="connsiteY706" fmla="*/ 806450 h 2044699"/>
                <a:gd name="connsiteX707" fmla="*/ 161925 w 1263650"/>
                <a:gd name="connsiteY707" fmla="*/ 809625 h 2044699"/>
                <a:gd name="connsiteX708" fmla="*/ 161925 w 1263650"/>
                <a:gd name="connsiteY708" fmla="*/ 812800 h 2044699"/>
                <a:gd name="connsiteX709" fmla="*/ 158750 w 1263650"/>
                <a:gd name="connsiteY709" fmla="*/ 812800 h 2044699"/>
                <a:gd name="connsiteX710" fmla="*/ 152400 w 1263650"/>
                <a:gd name="connsiteY710" fmla="*/ 812800 h 2044699"/>
                <a:gd name="connsiteX711" fmla="*/ 152400 w 1263650"/>
                <a:gd name="connsiteY711" fmla="*/ 815975 h 2044699"/>
                <a:gd name="connsiteX712" fmla="*/ 152400 w 1263650"/>
                <a:gd name="connsiteY712" fmla="*/ 819150 h 2044699"/>
                <a:gd name="connsiteX713" fmla="*/ 149225 w 1263650"/>
                <a:gd name="connsiteY713" fmla="*/ 822325 h 2044699"/>
                <a:gd name="connsiteX714" fmla="*/ 152400 w 1263650"/>
                <a:gd name="connsiteY714" fmla="*/ 822325 h 2044699"/>
                <a:gd name="connsiteX715" fmla="*/ 155575 w 1263650"/>
                <a:gd name="connsiteY715" fmla="*/ 825500 h 2044699"/>
                <a:gd name="connsiteX716" fmla="*/ 155575 w 1263650"/>
                <a:gd name="connsiteY716" fmla="*/ 828675 h 2044699"/>
                <a:gd name="connsiteX717" fmla="*/ 158750 w 1263650"/>
                <a:gd name="connsiteY717" fmla="*/ 831850 h 2044699"/>
                <a:gd name="connsiteX718" fmla="*/ 155575 w 1263650"/>
                <a:gd name="connsiteY718" fmla="*/ 831850 h 2044699"/>
                <a:gd name="connsiteX719" fmla="*/ 155575 w 1263650"/>
                <a:gd name="connsiteY719" fmla="*/ 835025 h 2044699"/>
                <a:gd name="connsiteX720" fmla="*/ 152400 w 1263650"/>
                <a:gd name="connsiteY720" fmla="*/ 835025 h 2044699"/>
                <a:gd name="connsiteX721" fmla="*/ 152400 w 1263650"/>
                <a:gd name="connsiteY721" fmla="*/ 828675 h 2044699"/>
                <a:gd name="connsiteX722" fmla="*/ 149225 w 1263650"/>
                <a:gd name="connsiteY722" fmla="*/ 828675 h 2044699"/>
                <a:gd name="connsiteX723" fmla="*/ 149225 w 1263650"/>
                <a:gd name="connsiteY723" fmla="*/ 838200 h 2044699"/>
                <a:gd name="connsiteX724" fmla="*/ 149225 w 1263650"/>
                <a:gd name="connsiteY724" fmla="*/ 841375 h 2044699"/>
                <a:gd name="connsiteX725" fmla="*/ 146050 w 1263650"/>
                <a:gd name="connsiteY725" fmla="*/ 841375 h 2044699"/>
                <a:gd name="connsiteX726" fmla="*/ 142875 w 1263650"/>
                <a:gd name="connsiteY726" fmla="*/ 841375 h 2044699"/>
                <a:gd name="connsiteX727" fmla="*/ 142875 w 1263650"/>
                <a:gd name="connsiteY727" fmla="*/ 838200 h 2044699"/>
                <a:gd name="connsiteX728" fmla="*/ 127000 w 1263650"/>
                <a:gd name="connsiteY728" fmla="*/ 819150 h 2044699"/>
                <a:gd name="connsiteX729" fmla="*/ 123825 w 1263650"/>
                <a:gd name="connsiteY729" fmla="*/ 815975 h 2044699"/>
                <a:gd name="connsiteX730" fmla="*/ 123825 w 1263650"/>
                <a:gd name="connsiteY730" fmla="*/ 819150 h 2044699"/>
                <a:gd name="connsiteX731" fmla="*/ 120650 w 1263650"/>
                <a:gd name="connsiteY731" fmla="*/ 819150 h 2044699"/>
                <a:gd name="connsiteX732" fmla="*/ 111125 w 1263650"/>
                <a:gd name="connsiteY732" fmla="*/ 806450 h 2044699"/>
                <a:gd name="connsiteX733" fmla="*/ 107950 w 1263650"/>
                <a:gd name="connsiteY733" fmla="*/ 793750 h 2044699"/>
                <a:gd name="connsiteX734" fmla="*/ 95250 w 1263650"/>
                <a:gd name="connsiteY734" fmla="*/ 787400 h 2044699"/>
                <a:gd name="connsiteX735" fmla="*/ 95250 w 1263650"/>
                <a:gd name="connsiteY735" fmla="*/ 781050 h 2044699"/>
                <a:gd name="connsiteX736" fmla="*/ 95250 w 1263650"/>
                <a:gd name="connsiteY736" fmla="*/ 777875 h 2044699"/>
                <a:gd name="connsiteX737" fmla="*/ 88900 w 1263650"/>
                <a:gd name="connsiteY737" fmla="*/ 781050 h 2044699"/>
                <a:gd name="connsiteX738" fmla="*/ 90805 w 1263650"/>
                <a:gd name="connsiteY738" fmla="*/ 784860 h 2044699"/>
                <a:gd name="connsiteX739" fmla="*/ 85725 w 1263650"/>
                <a:gd name="connsiteY739" fmla="*/ 787400 h 2044699"/>
                <a:gd name="connsiteX740" fmla="*/ 85725 w 1263650"/>
                <a:gd name="connsiteY740" fmla="*/ 793750 h 2044699"/>
                <a:gd name="connsiteX741" fmla="*/ 79375 w 1263650"/>
                <a:gd name="connsiteY741" fmla="*/ 790575 h 2044699"/>
                <a:gd name="connsiteX742" fmla="*/ 95250 w 1263650"/>
                <a:gd name="connsiteY742" fmla="*/ 762000 h 2044699"/>
                <a:gd name="connsiteX743" fmla="*/ 95250 w 1263650"/>
                <a:gd name="connsiteY743" fmla="*/ 746125 h 2044699"/>
                <a:gd name="connsiteX744" fmla="*/ 104775 w 1263650"/>
                <a:gd name="connsiteY744" fmla="*/ 771525 h 2044699"/>
                <a:gd name="connsiteX745" fmla="*/ 111125 w 1263650"/>
                <a:gd name="connsiteY745" fmla="*/ 781050 h 2044699"/>
                <a:gd name="connsiteX746" fmla="*/ 101600 w 1263650"/>
                <a:gd name="connsiteY746" fmla="*/ 752475 h 2044699"/>
                <a:gd name="connsiteX747" fmla="*/ 98425 w 1263650"/>
                <a:gd name="connsiteY747" fmla="*/ 746125 h 2044699"/>
                <a:gd name="connsiteX748" fmla="*/ 95250 w 1263650"/>
                <a:gd name="connsiteY748" fmla="*/ 733425 h 2044699"/>
                <a:gd name="connsiteX749" fmla="*/ 92075 w 1263650"/>
                <a:gd name="connsiteY749" fmla="*/ 730250 h 2044699"/>
                <a:gd name="connsiteX750" fmla="*/ 88900 w 1263650"/>
                <a:gd name="connsiteY750" fmla="*/ 730250 h 2044699"/>
                <a:gd name="connsiteX751" fmla="*/ 85725 w 1263650"/>
                <a:gd name="connsiteY751" fmla="*/ 733425 h 2044699"/>
                <a:gd name="connsiteX752" fmla="*/ 85725 w 1263650"/>
                <a:gd name="connsiteY752" fmla="*/ 730250 h 2044699"/>
                <a:gd name="connsiteX753" fmla="*/ 85725 w 1263650"/>
                <a:gd name="connsiteY753" fmla="*/ 727075 h 2044699"/>
                <a:gd name="connsiteX754" fmla="*/ 85725 w 1263650"/>
                <a:gd name="connsiteY754" fmla="*/ 717550 h 2044699"/>
                <a:gd name="connsiteX755" fmla="*/ 85725 w 1263650"/>
                <a:gd name="connsiteY755" fmla="*/ 708025 h 2044699"/>
                <a:gd name="connsiteX756" fmla="*/ 82550 w 1263650"/>
                <a:gd name="connsiteY756" fmla="*/ 704850 h 2044699"/>
                <a:gd name="connsiteX757" fmla="*/ 82550 w 1263650"/>
                <a:gd name="connsiteY757" fmla="*/ 701675 h 2044699"/>
                <a:gd name="connsiteX758" fmla="*/ 60325 w 1263650"/>
                <a:gd name="connsiteY758" fmla="*/ 673100 h 2044699"/>
                <a:gd name="connsiteX759" fmla="*/ 50800 w 1263650"/>
                <a:gd name="connsiteY759" fmla="*/ 641350 h 2044699"/>
                <a:gd name="connsiteX760" fmla="*/ 38100 w 1263650"/>
                <a:gd name="connsiteY760" fmla="*/ 625475 h 2044699"/>
                <a:gd name="connsiteX761" fmla="*/ 31750 w 1263650"/>
                <a:gd name="connsiteY761" fmla="*/ 615950 h 2044699"/>
                <a:gd name="connsiteX762" fmla="*/ 22225 w 1263650"/>
                <a:gd name="connsiteY762" fmla="*/ 590550 h 2044699"/>
                <a:gd name="connsiteX763" fmla="*/ 22225 w 1263650"/>
                <a:gd name="connsiteY763" fmla="*/ 584200 h 2044699"/>
                <a:gd name="connsiteX764" fmla="*/ 28575 w 1263650"/>
                <a:gd name="connsiteY764" fmla="*/ 581025 h 2044699"/>
                <a:gd name="connsiteX765" fmla="*/ 31750 w 1263650"/>
                <a:gd name="connsiteY765" fmla="*/ 568325 h 2044699"/>
                <a:gd name="connsiteX766" fmla="*/ 31750 w 1263650"/>
                <a:gd name="connsiteY766" fmla="*/ 552450 h 2044699"/>
                <a:gd name="connsiteX767" fmla="*/ 28575 w 1263650"/>
                <a:gd name="connsiteY767" fmla="*/ 536575 h 2044699"/>
                <a:gd name="connsiteX768" fmla="*/ 28575 w 1263650"/>
                <a:gd name="connsiteY768" fmla="*/ 508000 h 2044699"/>
                <a:gd name="connsiteX769" fmla="*/ 38100 w 1263650"/>
                <a:gd name="connsiteY769" fmla="*/ 482600 h 2044699"/>
                <a:gd name="connsiteX770" fmla="*/ 47625 w 1263650"/>
                <a:gd name="connsiteY770" fmla="*/ 473075 h 2044699"/>
                <a:gd name="connsiteX771" fmla="*/ 47625 w 1263650"/>
                <a:gd name="connsiteY771" fmla="*/ 463550 h 2044699"/>
                <a:gd name="connsiteX772" fmla="*/ 50800 w 1263650"/>
                <a:gd name="connsiteY772" fmla="*/ 447675 h 2044699"/>
                <a:gd name="connsiteX773" fmla="*/ 47625 w 1263650"/>
                <a:gd name="connsiteY773" fmla="*/ 438150 h 2044699"/>
                <a:gd name="connsiteX774" fmla="*/ 47625 w 1263650"/>
                <a:gd name="connsiteY774" fmla="*/ 419100 h 2044699"/>
                <a:gd name="connsiteX775" fmla="*/ 44450 w 1263650"/>
                <a:gd name="connsiteY775" fmla="*/ 409575 h 2044699"/>
                <a:gd name="connsiteX776" fmla="*/ 41275 w 1263650"/>
                <a:gd name="connsiteY776" fmla="*/ 400050 h 2044699"/>
                <a:gd name="connsiteX777" fmla="*/ 34925 w 1263650"/>
                <a:gd name="connsiteY777" fmla="*/ 381000 h 2044699"/>
                <a:gd name="connsiteX778" fmla="*/ 31750 w 1263650"/>
                <a:gd name="connsiteY778" fmla="*/ 381000 h 2044699"/>
                <a:gd name="connsiteX779" fmla="*/ 31750 w 1263650"/>
                <a:gd name="connsiteY779" fmla="*/ 374650 h 2044699"/>
                <a:gd name="connsiteX780" fmla="*/ 25400 w 1263650"/>
                <a:gd name="connsiteY780" fmla="*/ 374650 h 2044699"/>
                <a:gd name="connsiteX781" fmla="*/ 28575 w 1263650"/>
                <a:gd name="connsiteY781" fmla="*/ 361950 h 2044699"/>
                <a:gd name="connsiteX782" fmla="*/ 25400 w 1263650"/>
                <a:gd name="connsiteY782" fmla="*/ 358775 h 2044699"/>
                <a:gd name="connsiteX783" fmla="*/ 19050 w 1263650"/>
                <a:gd name="connsiteY783" fmla="*/ 352425 h 2044699"/>
                <a:gd name="connsiteX784" fmla="*/ 0 w 1263650"/>
                <a:gd name="connsiteY784" fmla="*/ 320675 h 2044699"/>
                <a:gd name="connsiteX785" fmla="*/ 3175 w 1263650"/>
                <a:gd name="connsiteY785" fmla="*/ 307975 h 2044699"/>
                <a:gd name="connsiteX786" fmla="*/ 3175 w 1263650"/>
                <a:gd name="connsiteY786" fmla="*/ 282575 h 2044699"/>
                <a:gd name="connsiteX787" fmla="*/ 12700 w 1263650"/>
                <a:gd name="connsiteY787" fmla="*/ 263525 h 2044699"/>
                <a:gd name="connsiteX788" fmla="*/ 22225 w 1263650"/>
                <a:gd name="connsiteY788" fmla="*/ 254000 h 2044699"/>
                <a:gd name="connsiteX789" fmla="*/ 22225 w 1263650"/>
                <a:gd name="connsiteY789" fmla="*/ 250825 h 2044699"/>
                <a:gd name="connsiteX790" fmla="*/ 25400 w 1263650"/>
                <a:gd name="connsiteY790" fmla="*/ 250825 h 2044699"/>
                <a:gd name="connsiteX791" fmla="*/ 34925 w 1263650"/>
                <a:gd name="connsiteY791" fmla="*/ 234950 h 2044699"/>
                <a:gd name="connsiteX792" fmla="*/ 38100 w 1263650"/>
                <a:gd name="connsiteY792" fmla="*/ 231775 h 2044699"/>
                <a:gd name="connsiteX793" fmla="*/ 41275 w 1263650"/>
                <a:gd name="connsiteY793" fmla="*/ 231775 h 2044699"/>
                <a:gd name="connsiteX794" fmla="*/ 41275 w 1263650"/>
                <a:gd name="connsiteY794" fmla="*/ 234950 h 2044699"/>
                <a:gd name="connsiteX795" fmla="*/ 38100 w 1263650"/>
                <a:gd name="connsiteY795" fmla="*/ 238125 h 2044699"/>
                <a:gd name="connsiteX796" fmla="*/ 34925 w 1263650"/>
                <a:gd name="connsiteY796" fmla="*/ 238125 h 2044699"/>
                <a:gd name="connsiteX797" fmla="*/ 34925 w 1263650"/>
                <a:gd name="connsiteY797" fmla="*/ 241300 h 2044699"/>
                <a:gd name="connsiteX798" fmla="*/ 38100 w 1263650"/>
                <a:gd name="connsiteY798" fmla="*/ 244475 h 2044699"/>
                <a:gd name="connsiteX799" fmla="*/ 41275 w 1263650"/>
                <a:gd name="connsiteY799" fmla="*/ 244475 h 2044699"/>
                <a:gd name="connsiteX800" fmla="*/ 41275 w 1263650"/>
                <a:gd name="connsiteY800" fmla="*/ 241300 h 2044699"/>
                <a:gd name="connsiteX801" fmla="*/ 44450 w 1263650"/>
                <a:gd name="connsiteY801" fmla="*/ 238125 h 2044699"/>
                <a:gd name="connsiteX802" fmla="*/ 44450 w 1263650"/>
                <a:gd name="connsiteY802" fmla="*/ 234950 h 2044699"/>
                <a:gd name="connsiteX803" fmla="*/ 47625 w 1263650"/>
                <a:gd name="connsiteY803" fmla="*/ 231775 h 2044699"/>
                <a:gd name="connsiteX804" fmla="*/ 50800 w 1263650"/>
                <a:gd name="connsiteY804" fmla="*/ 228600 h 2044699"/>
                <a:gd name="connsiteX805" fmla="*/ 53975 w 1263650"/>
                <a:gd name="connsiteY805" fmla="*/ 228600 h 2044699"/>
                <a:gd name="connsiteX806" fmla="*/ 57150 w 1263650"/>
                <a:gd name="connsiteY806" fmla="*/ 225425 h 2044699"/>
                <a:gd name="connsiteX807" fmla="*/ 60325 w 1263650"/>
                <a:gd name="connsiteY807" fmla="*/ 225425 h 2044699"/>
                <a:gd name="connsiteX808" fmla="*/ 63500 w 1263650"/>
                <a:gd name="connsiteY808" fmla="*/ 222250 h 2044699"/>
                <a:gd name="connsiteX809" fmla="*/ 66675 w 1263650"/>
                <a:gd name="connsiteY809" fmla="*/ 222250 h 2044699"/>
                <a:gd name="connsiteX810" fmla="*/ 66675 w 1263650"/>
                <a:gd name="connsiteY810" fmla="*/ 219075 h 2044699"/>
                <a:gd name="connsiteX811" fmla="*/ 63500 w 1263650"/>
                <a:gd name="connsiteY811" fmla="*/ 219075 h 2044699"/>
                <a:gd name="connsiteX812" fmla="*/ 63500 w 1263650"/>
                <a:gd name="connsiteY812" fmla="*/ 215900 h 2044699"/>
                <a:gd name="connsiteX813" fmla="*/ 57150 w 1263650"/>
                <a:gd name="connsiteY813" fmla="*/ 215900 h 2044699"/>
                <a:gd name="connsiteX814" fmla="*/ 57150 w 1263650"/>
                <a:gd name="connsiteY814" fmla="*/ 219075 h 2044699"/>
                <a:gd name="connsiteX815" fmla="*/ 53975 w 1263650"/>
                <a:gd name="connsiteY815" fmla="*/ 219075 h 2044699"/>
                <a:gd name="connsiteX816" fmla="*/ 47625 w 1263650"/>
                <a:gd name="connsiteY816" fmla="*/ 228600 h 2044699"/>
                <a:gd name="connsiteX817" fmla="*/ 44450 w 1263650"/>
                <a:gd name="connsiteY817" fmla="*/ 228600 h 2044699"/>
                <a:gd name="connsiteX818" fmla="*/ 41275 w 1263650"/>
                <a:gd name="connsiteY818" fmla="*/ 225425 h 2044699"/>
                <a:gd name="connsiteX819" fmla="*/ 44450 w 1263650"/>
                <a:gd name="connsiteY819" fmla="*/ 222250 h 2044699"/>
                <a:gd name="connsiteX820" fmla="*/ 47625 w 1263650"/>
                <a:gd name="connsiteY820" fmla="*/ 215900 h 2044699"/>
                <a:gd name="connsiteX821" fmla="*/ 66675 w 1263650"/>
                <a:gd name="connsiteY821" fmla="*/ 193675 h 2044699"/>
                <a:gd name="connsiteX822" fmla="*/ 69850 w 1263650"/>
                <a:gd name="connsiteY822" fmla="*/ 184150 h 2044699"/>
                <a:gd name="connsiteX823" fmla="*/ 69850 w 1263650"/>
                <a:gd name="connsiteY823" fmla="*/ 177800 h 2044699"/>
                <a:gd name="connsiteX824" fmla="*/ 73025 w 1263650"/>
                <a:gd name="connsiteY824" fmla="*/ 165100 h 2044699"/>
                <a:gd name="connsiteX825" fmla="*/ 76200 w 1263650"/>
                <a:gd name="connsiteY825" fmla="*/ 155575 h 2044699"/>
                <a:gd name="connsiteX826" fmla="*/ 95250 w 1263650"/>
                <a:gd name="connsiteY826" fmla="*/ 120650 h 2044699"/>
                <a:gd name="connsiteX827" fmla="*/ 98425 w 1263650"/>
                <a:gd name="connsiteY827" fmla="*/ 104775 h 2044699"/>
                <a:gd name="connsiteX828" fmla="*/ 98425 w 1263650"/>
                <a:gd name="connsiteY828" fmla="*/ 92075 h 2044699"/>
                <a:gd name="connsiteX829" fmla="*/ 104775 w 1263650"/>
                <a:gd name="connsiteY829" fmla="*/ 92075 h 2044699"/>
                <a:gd name="connsiteX830" fmla="*/ 98425 w 1263650"/>
                <a:gd name="connsiteY830" fmla="*/ 88900 h 2044699"/>
                <a:gd name="connsiteX831" fmla="*/ 101600 w 1263650"/>
                <a:gd name="connsiteY831" fmla="*/ 53975 h 2044699"/>
                <a:gd name="connsiteX832" fmla="*/ 92075 w 1263650"/>
                <a:gd name="connsiteY832" fmla="*/ 50800 h 2044699"/>
                <a:gd name="connsiteX833" fmla="*/ 88900 w 1263650"/>
                <a:gd name="connsiteY833" fmla="*/ 41275 h 2044699"/>
                <a:gd name="connsiteX834" fmla="*/ 98425 w 1263650"/>
                <a:gd name="connsiteY834" fmla="*/ 28575 h 2044699"/>
                <a:gd name="connsiteX835" fmla="*/ 104775 w 1263650"/>
                <a:gd name="connsiteY835" fmla="*/ 15875 h 2044699"/>
                <a:gd name="connsiteX836" fmla="*/ 104775 w 1263650"/>
                <a:gd name="connsiteY836" fmla="*/ 12700 h 2044699"/>
                <a:gd name="connsiteX837" fmla="*/ 104775 w 1263650"/>
                <a:gd name="connsiteY837" fmla="*/ 0 h 2044699"/>
                <a:gd name="connsiteX0" fmla="*/ 654050 w 1263650"/>
                <a:gd name="connsiteY0" fmla="*/ 1784349 h 2044699"/>
                <a:gd name="connsiteX1" fmla="*/ 657225 w 1263650"/>
                <a:gd name="connsiteY1" fmla="*/ 1784349 h 2044699"/>
                <a:gd name="connsiteX2" fmla="*/ 657225 w 1263650"/>
                <a:gd name="connsiteY2" fmla="*/ 1787524 h 2044699"/>
                <a:gd name="connsiteX3" fmla="*/ 654050 w 1263650"/>
                <a:gd name="connsiteY3" fmla="*/ 1787524 h 2044699"/>
                <a:gd name="connsiteX4" fmla="*/ 654050 w 1263650"/>
                <a:gd name="connsiteY4" fmla="*/ 1784349 h 2044699"/>
                <a:gd name="connsiteX5" fmla="*/ 320675 w 1263650"/>
                <a:gd name="connsiteY5" fmla="*/ 1441449 h 2044699"/>
                <a:gd name="connsiteX6" fmla="*/ 320678 w 1263650"/>
                <a:gd name="connsiteY6" fmla="*/ 1441452 h 2044699"/>
                <a:gd name="connsiteX7" fmla="*/ 320678 w 1263650"/>
                <a:gd name="connsiteY7" fmla="*/ 1441449 h 2044699"/>
                <a:gd name="connsiteX8" fmla="*/ 320675 w 1263650"/>
                <a:gd name="connsiteY8" fmla="*/ 1441449 h 2044699"/>
                <a:gd name="connsiteX9" fmla="*/ 193677 w 1263650"/>
                <a:gd name="connsiteY9" fmla="*/ 854075 h 2044699"/>
                <a:gd name="connsiteX10" fmla="*/ 193676 w 1263650"/>
                <a:gd name="connsiteY10" fmla="*/ 857250 h 2044699"/>
                <a:gd name="connsiteX11" fmla="*/ 193677 w 1263650"/>
                <a:gd name="connsiteY11" fmla="*/ 854075 h 2044699"/>
                <a:gd name="connsiteX12" fmla="*/ 190502 w 1263650"/>
                <a:gd name="connsiteY12" fmla="*/ 847725 h 2044699"/>
                <a:gd name="connsiteX13" fmla="*/ 190501 w 1263650"/>
                <a:gd name="connsiteY13" fmla="*/ 847725 h 2044699"/>
                <a:gd name="connsiteX14" fmla="*/ 190501 w 1263650"/>
                <a:gd name="connsiteY14" fmla="*/ 850900 h 2044699"/>
                <a:gd name="connsiteX15" fmla="*/ 190501 w 1263650"/>
                <a:gd name="connsiteY15" fmla="*/ 854075 h 2044699"/>
                <a:gd name="connsiteX16" fmla="*/ 190502 w 1263650"/>
                <a:gd name="connsiteY16" fmla="*/ 854075 h 2044699"/>
                <a:gd name="connsiteX17" fmla="*/ 190502 w 1263650"/>
                <a:gd name="connsiteY17" fmla="*/ 850900 h 2044699"/>
                <a:gd name="connsiteX18" fmla="*/ 190502 w 1263650"/>
                <a:gd name="connsiteY18" fmla="*/ 847725 h 2044699"/>
                <a:gd name="connsiteX19" fmla="*/ 187326 w 1263650"/>
                <a:gd name="connsiteY19" fmla="*/ 838200 h 2044699"/>
                <a:gd name="connsiteX20" fmla="*/ 187326 w 1263650"/>
                <a:gd name="connsiteY20" fmla="*/ 841375 h 2044699"/>
                <a:gd name="connsiteX21" fmla="*/ 187326 w 1263650"/>
                <a:gd name="connsiteY21" fmla="*/ 844550 h 2044699"/>
                <a:gd name="connsiteX22" fmla="*/ 187327 w 1263650"/>
                <a:gd name="connsiteY22" fmla="*/ 844550 h 2044699"/>
                <a:gd name="connsiteX23" fmla="*/ 187327 w 1263650"/>
                <a:gd name="connsiteY23" fmla="*/ 841375 h 2044699"/>
                <a:gd name="connsiteX24" fmla="*/ 187327 w 1263650"/>
                <a:gd name="connsiteY24" fmla="*/ 838200 h 2044699"/>
                <a:gd name="connsiteX25" fmla="*/ 187326 w 1263650"/>
                <a:gd name="connsiteY25" fmla="*/ 838200 h 2044699"/>
                <a:gd name="connsiteX26" fmla="*/ 184151 w 1263650"/>
                <a:gd name="connsiteY26" fmla="*/ 835025 h 2044699"/>
                <a:gd name="connsiteX27" fmla="*/ 184151 w 1263650"/>
                <a:gd name="connsiteY27" fmla="*/ 838200 h 2044699"/>
                <a:gd name="connsiteX28" fmla="*/ 184152 w 1263650"/>
                <a:gd name="connsiteY28" fmla="*/ 838200 h 2044699"/>
                <a:gd name="connsiteX29" fmla="*/ 184152 w 1263650"/>
                <a:gd name="connsiteY29" fmla="*/ 835025 h 2044699"/>
                <a:gd name="connsiteX30" fmla="*/ 184151 w 1263650"/>
                <a:gd name="connsiteY30" fmla="*/ 835025 h 2044699"/>
                <a:gd name="connsiteX31" fmla="*/ 177801 w 1263650"/>
                <a:gd name="connsiteY31" fmla="*/ 831850 h 2044699"/>
                <a:gd name="connsiteX32" fmla="*/ 177801 w 1263650"/>
                <a:gd name="connsiteY32" fmla="*/ 835025 h 2044699"/>
                <a:gd name="connsiteX33" fmla="*/ 177802 w 1263650"/>
                <a:gd name="connsiteY33" fmla="*/ 835025 h 2044699"/>
                <a:gd name="connsiteX34" fmla="*/ 177802 w 1263650"/>
                <a:gd name="connsiteY34" fmla="*/ 831850 h 2044699"/>
                <a:gd name="connsiteX35" fmla="*/ 177801 w 1263650"/>
                <a:gd name="connsiteY35" fmla="*/ 831850 h 2044699"/>
                <a:gd name="connsiteX36" fmla="*/ 187325 w 1263650"/>
                <a:gd name="connsiteY36" fmla="*/ 784225 h 2044699"/>
                <a:gd name="connsiteX37" fmla="*/ 187325 w 1263650"/>
                <a:gd name="connsiteY37" fmla="*/ 787400 h 2044699"/>
                <a:gd name="connsiteX38" fmla="*/ 187326 w 1263650"/>
                <a:gd name="connsiteY38" fmla="*/ 787400 h 2044699"/>
                <a:gd name="connsiteX39" fmla="*/ 187326 w 1263650"/>
                <a:gd name="connsiteY39" fmla="*/ 784225 h 2044699"/>
                <a:gd name="connsiteX40" fmla="*/ 187325 w 1263650"/>
                <a:gd name="connsiteY40" fmla="*/ 784225 h 2044699"/>
                <a:gd name="connsiteX41" fmla="*/ 92075 w 1263650"/>
                <a:gd name="connsiteY41" fmla="*/ 784225 h 2044699"/>
                <a:gd name="connsiteX42" fmla="*/ 92075 w 1263650"/>
                <a:gd name="connsiteY42" fmla="*/ 787400 h 2044699"/>
                <a:gd name="connsiteX43" fmla="*/ 90805 w 1263650"/>
                <a:gd name="connsiteY43" fmla="*/ 784860 h 2044699"/>
                <a:gd name="connsiteX44" fmla="*/ 92075 w 1263650"/>
                <a:gd name="connsiteY44" fmla="*/ 784225 h 2044699"/>
                <a:gd name="connsiteX45" fmla="*/ 180975 w 1263650"/>
                <a:gd name="connsiteY45" fmla="*/ 774700 h 2044699"/>
                <a:gd name="connsiteX46" fmla="*/ 180976 w 1263650"/>
                <a:gd name="connsiteY46" fmla="*/ 774700 h 2044699"/>
                <a:gd name="connsiteX47" fmla="*/ 180976 w 1263650"/>
                <a:gd name="connsiteY47" fmla="*/ 774701 h 2044699"/>
                <a:gd name="connsiteX48" fmla="*/ 180975 w 1263650"/>
                <a:gd name="connsiteY48" fmla="*/ 774700 h 2044699"/>
                <a:gd name="connsiteX49" fmla="*/ 184150 w 1263650"/>
                <a:gd name="connsiteY49" fmla="*/ 769937 h 2044699"/>
                <a:gd name="connsiteX50" fmla="*/ 184150 w 1263650"/>
                <a:gd name="connsiteY50" fmla="*/ 771525 h 2044699"/>
                <a:gd name="connsiteX51" fmla="*/ 184151 w 1263650"/>
                <a:gd name="connsiteY51" fmla="*/ 771525 h 2044699"/>
                <a:gd name="connsiteX52" fmla="*/ 184151 w 1263650"/>
                <a:gd name="connsiteY52" fmla="*/ 769937 h 2044699"/>
                <a:gd name="connsiteX53" fmla="*/ 184150 w 1263650"/>
                <a:gd name="connsiteY53" fmla="*/ 769937 h 2044699"/>
                <a:gd name="connsiteX54" fmla="*/ 561976 w 1263650"/>
                <a:gd name="connsiteY54" fmla="*/ 644525 h 2044699"/>
                <a:gd name="connsiteX55" fmla="*/ 561975 w 1263650"/>
                <a:gd name="connsiteY55" fmla="*/ 644525 h 2044699"/>
                <a:gd name="connsiteX56" fmla="*/ 561976 w 1263650"/>
                <a:gd name="connsiteY56" fmla="*/ 644525 h 2044699"/>
                <a:gd name="connsiteX57" fmla="*/ 104775 w 1263650"/>
                <a:gd name="connsiteY57" fmla="*/ 0 h 2044699"/>
                <a:gd name="connsiteX58" fmla="*/ 107950 w 1263650"/>
                <a:gd name="connsiteY58" fmla="*/ 3175 h 2044699"/>
                <a:gd name="connsiteX59" fmla="*/ 114300 w 1263650"/>
                <a:gd name="connsiteY59" fmla="*/ 3175 h 2044699"/>
                <a:gd name="connsiteX60" fmla="*/ 123825 w 1263650"/>
                <a:gd name="connsiteY60" fmla="*/ 6350 h 2044699"/>
                <a:gd name="connsiteX61" fmla="*/ 133350 w 1263650"/>
                <a:gd name="connsiteY61" fmla="*/ 9525 h 2044699"/>
                <a:gd name="connsiteX62" fmla="*/ 136525 w 1263650"/>
                <a:gd name="connsiteY62" fmla="*/ 9525 h 2044699"/>
                <a:gd name="connsiteX63" fmla="*/ 146050 w 1263650"/>
                <a:gd name="connsiteY63" fmla="*/ 12700 h 2044699"/>
                <a:gd name="connsiteX64" fmla="*/ 155575 w 1263650"/>
                <a:gd name="connsiteY64" fmla="*/ 15875 h 2044699"/>
                <a:gd name="connsiteX65" fmla="*/ 158750 w 1263650"/>
                <a:gd name="connsiteY65" fmla="*/ 15875 h 2044699"/>
                <a:gd name="connsiteX66" fmla="*/ 161925 w 1263650"/>
                <a:gd name="connsiteY66" fmla="*/ 15875 h 2044699"/>
                <a:gd name="connsiteX67" fmla="*/ 180975 w 1263650"/>
                <a:gd name="connsiteY67" fmla="*/ 22225 h 2044699"/>
                <a:gd name="connsiteX68" fmla="*/ 190500 w 1263650"/>
                <a:gd name="connsiteY68" fmla="*/ 22225 h 2044699"/>
                <a:gd name="connsiteX69" fmla="*/ 200025 w 1263650"/>
                <a:gd name="connsiteY69" fmla="*/ 25400 h 2044699"/>
                <a:gd name="connsiteX70" fmla="*/ 203200 w 1263650"/>
                <a:gd name="connsiteY70" fmla="*/ 28575 h 2044699"/>
                <a:gd name="connsiteX71" fmla="*/ 215900 w 1263650"/>
                <a:gd name="connsiteY71" fmla="*/ 28575 h 2044699"/>
                <a:gd name="connsiteX72" fmla="*/ 215900 w 1263650"/>
                <a:gd name="connsiteY72" fmla="*/ 31750 h 2044699"/>
                <a:gd name="connsiteX73" fmla="*/ 219075 w 1263650"/>
                <a:gd name="connsiteY73" fmla="*/ 31750 h 2044699"/>
                <a:gd name="connsiteX74" fmla="*/ 222250 w 1263650"/>
                <a:gd name="connsiteY74" fmla="*/ 31750 h 2044699"/>
                <a:gd name="connsiteX75" fmla="*/ 225425 w 1263650"/>
                <a:gd name="connsiteY75" fmla="*/ 31750 h 2044699"/>
                <a:gd name="connsiteX76" fmla="*/ 228600 w 1263650"/>
                <a:gd name="connsiteY76" fmla="*/ 31750 h 2044699"/>
                <a:gd name="connsiteX77" fmla="*/ 231775 w 1263650"/>
                <a:gd name="connsiteY77" fmla="*/ 34925 h 2044699"/>
                <a:gd name="connsiteX78" fmla="*/ 238125 w 1263650"/>
                <a:gd name="connsiteY78" fmla="*/ 34925 h 2044699"/>
                <a:gd name="connsiteX79" fmla="*/ 247650 w 1263650"/>
                <a:gd name="connsiteY79" fmla="*/ 38100 h 2044699"/>
                <a:gd name="connsiteX80" fmla="*/ 263525 w 1263650"/>
                <a:gd name="connsiteY80" fmla="*/ 41275 h 2044699"/>
                <a:gd name="connsiteX81" fmla="*/ 269875 w 1263650"/>
                <a:gd name="connsiteY81" fmla="*/ 44450 h 2044699"/>
                <a:gd name="connsiteX82" fmla="*/ 282575 w 1263650"/>
                <a:gd name="connsiteY82" fmla="*/ 47625 h 2044699"/>
                <a:gd name="connsiteX83" fmla="*/ 307975 w 1263650"/>
                <a:gd name="connsiteY83" fmla="*/ 53975 h 2044699"/>
                <a:gd name="connsiteX84" fmla="*/ 314325 w 1263650"/>
                <a:gd name="connsiteY84" fmla="*/ 53975 h 2044699"/>
                <a:gd name="connsiteX85" fmla="*/ 320675 w 1263650"/>
                <a:gd name="connsiteY85" fmla="*/ 57150 h 2044699"/>
                <a:gd name="connsiteX86" fmla="*/ 327025 w 1263650"/>
                <a:gd name="connsiteY86" fmla="*/ 57150 h 2044699"/>
                <a:gd name="connsiteX87" fmla="*/ 346075 w 1263650"/>
                <a:gd name="connsiteY87" fmla="*/ 60325 h 2044699"/>
                <a:gd name="connsiteX88" fmla="*/ 355600 w 1263650"/>
                <a:gd name="connsiteY88" fmla="*/ 63500 h 2044699"/>
                <a:gd name="connsiteX89" fmla="*/ 365125 w 1263650"/>
                <a:gd name="connsiteY89" fmla="*/ 66675 h 2044699"/>
                <a:gd name="connsiteX90" fmla="*/ 368300 w 1263650"/>
                <a:gd name="connsiteY90" fmla="*/ 66675 h 2044699"/>
                <a:gd name="connsiteX91" fmla="*/ 371475 w 1263650"/>
                <a:gd name="connsiteY91" fmla="*/ 66675 h 2044699"/>
                <a:gd name="connsiteX92" fmla="*/ 393700 w 1263650"/>
                <a:gd name="connsiteY92" fmla="*/ 73025 h 2044699"/>
                <a:gd name="connsiteX93" fmla="*/ 460375 w 1263650"/>
                <a:gd name="connsiteY93" fmla="*/ 92075 h 2044699"/>
                <a:gd name="connsiteX94" fmla="*/ 473075 w 1263650"/>
                <a:gd name="connsiteY94" fmla="*/ 95250 h 2044699"/>
                <a:gd name="connsiteX95" fmla="*/ 482600 w 1263650"/>
                <a:gd name="connsiteY95" fmla="*/ 98425 h 2044699"/>
                <a:gd name="connsiteX96" fmla="*/ 485775 w 1263650"/>
                <a:gd name="connsiteY96" fmla="*/ 98425 h 2044699"/>
                <a:gd name="connsiteX97" fmla="*/ 498475 w 1263650"/>
                <a:gd name="connsiteY97" fmla="*/ 101600 h 2044699"/>
                <a:gd name="connsiteX98" fmla="*/ 501650 w 1263650"/>
                <a:gd name="connsiteY98" fmla="*/ 101600 h 2044699"/>
                <a:gd name="connsiteX99" fmla="*/ 508000 w 1263650"/>
                <a:gd name="connsiteY99" fmla="*/ 101600 h 2044699"/>
                <a:gd name="connsiteX100" fmla="*/ 523875 w 1263650"/>
                <a:gd name="connsiteY100" fmla="*/ 107950 h 2044699"/>
                <a:gd name="connsiteX101" fmla="*/ 527050 w 1263650"/>
                <a:gd name="connsiteY101" fmla="*/ 107950 h 2044699"/>
                <a:gd name="connsiteX102" fmla="*/ 530225 w 1263650"/>
                <a:gd name="connsiteY102" fmla="*/ 107950 h 2044699"/>
                <a:gd name="connsiteX103" fmla="*/ 539750 w 1263650"/>
                <a:gd name="connsiteY103" fmla="*/ 111125 h 2044699"/>
                <a:gd name="connsiteX104" fmla="*/ 542925 w 1263650"/>
                <a:gd name="connsiteY104" fmla="*/ 111125 h 2044699"/>
                <a:gd name="connsiteX105" fmla="*/ 546100 w 1263650"/>
                <a:gd name="connsiteY105" fmla="*/ 111125 h 2044699"/>
                <a:gd name="connsiteX106" fmla="*/ 549275 w 1263650"/>
                <a:gd name="connsiteY106" fmla="*/ 114300 h 2044699"/>
                <a:gd name="connsiteX107" fmla="*/ 552450 w 1263650"/>
                <a:gd name="connsiteY107" fmla="*/ 114300 h 2044699"/>
                <a:gd name="connsiteX108" fmla="*/ 555625 w 1263650"/>
                <a:gd name="connsiteY108" fmla="*/ 114300 h 2044699"/>
                <a:gd name="connsiteX109" fmla="*/ 558800 w 1263650"/>
                <a:gd name="connsiteY109" fmla="*/ 114300 h 2044699"/>
                <a:gd name="connsiteX110" fmla="*/ 561975 w 1263650"/>
                <a:gd name="connsiteY110" fmla="*/ 114300 h 2044699"/>
                <a:gd name="connsiteX111" fmla="*/ 565150 w 1263650"/>
                <a:gd name="connsiteY111" fmla="*/ 117475 h 2044699"/>
                <a:gd name="connsiteX112" fmla="*/ 574675 w 1263650"/>
                <a:gd name="connsiteY112" fmla="*/ 120650 h 2044699"/>
                <a:gd name="connsiteX113" fmla="*/ 584200 w 1263650"/>
                <a:gd name="connsiteY113" fmla="*/ 120650 h 2044699"/>
                <a:gd name="connsiteX114" fmla="*/ 606425 w 1263650"/>
                <a:gd name="connsiteY114" fmla="*/ 127000 h 2044699"/>
                <a:gd name="connsiteX115" fmla="*/ 628650 w 1263650"/>
                <a:gd name="connsiteY115" fmla="*/ 130175 h 2044699"/>
                <a:gd name="connsiteX116" fmla="*/ 650875 w 1263650"/>
                <a:gd name="connsiteY116" fmla="*/ 136525 h 2044699"/>
                <a:gd name="connsiteX117" fmla="*/ 660400 w 1263650"/>
                <a:gd name="connsiteY117" fmla="*/ 139700 h 2044699"/>
                <a:gd name="connsiteX118" fmla="*/ 676275 w 1263650"/>
                <a:gd name="connsiteY118" fmla="*/ 142875 h 2044699"/>
                <a:gd name="connsiteX119" fmla="*/ 682625 w 1263650"/>
                <a:gd name="connsiteY119" fmla="*/ 142875 h 2044699"/>
                <a:gd name="connsiteX120" fmla="*/ 679450 w 1263650"/>
                <a:gd name="connsiteY120" fmla="*/ 155575 h 2044699"/>
                <a:gd name="connsiteX121" fmla="*/ 676275 w 1263650"/>
                <a:gd name="connsiteY121" fmla="*/ 161925 h 2044699"/>
                <a:gd name="connsiteX122" fmla="*/ 676275 w 1263650"/>
                <a:gd name="connsiteY122" fmla="*/ 165100 h 2044699"/>
                <a:gd name="connsiteX123" fmla="*/ 676275 w 1263650"/>
                <a:gd name="connsiteY123" fmla="*/ 174625 h 2044699"/>
                <a:gd name="connsiteX124" fmla="*/ 673100 w 1263650"/>
                <a:gd name="connsiteY124" fmla="*/ 187325 h 2044699"/>
                <a:gd name="connsiteX125" fmla="*/ 666750 w 1263650"/>
                <a:gd name="connsiteY125" fmla="*/ 203200 h 2044699"/>
                <a:gd name="connsiteX126" fmla="*/ 666750 w 1263650"/>
                <a:gd name="connsiteY126" fmla="*/ 206375 h 2044699"/>
                <a:gd name="connsiteX127" fmla="*/ 660400 w 1263650"/>
                <a:gd name="connsiteY127" fmla="*/ 234950 h 2044699"/>
                <a:gd name="connsiteX128" fmla="*/ 660400 w 1263650"/>
                <a:gd name="connsiteY128" fmla="*/ 241300 h 2044699"/>
                <a:gd name="connsiteX129" fmla="*/ 650875 w 1263650"/>
                <a:gd name="connsiteY129" fmla="*/ 273050 h 2044699"/>
                <a:gd name="connsiteX130" fmla="*/ 647700 w 1263650"/>
                <a:gd name="connsiteY130" fmla="*/ 295275 h 2044699"/>
                <a:gd name="connsiteX131" fmla="*/ 647700 w 1263650"/>
                <a:gd name="connsiteY131" fmla="*/ 298450 h 2044699"/>
                <a:gd name="connsiteX132" fmla="*/ 644525 w 1263650"/>
                <a:gd name="connsiteY132" fmla="*/ 307975 h 2044699"/>
                <a:gd name="connsiteX133" fmla="*/ 641350 w 1263650"/>
                <a:gd name="connsiteY133" fmla="*/ 330200 h 2044699"/>
                <a:gd name="connsiteX134" fmla="*/ 635000 w 1263650"/>
                <a:gd name="connsiteY134" fmla="*/ 352425 h 2044699"/>
                <a:gd name="connsiteX135" fmla="*/ 631825 w 1263650"/>
                <a:gd name="connsiteY135" fmla="*/ 365125 h 2044699"/>
                <a:gd name="connsiteX136" fmla="*/ 628650 w 1263650"/>
                <a:gd name="connsiteY136" fmla="*/ 374650 h 2044699"/>
                <a:gd name="connsiteX137" fmla="*/ 628650 w 1263650"/>
                <a:gd name="connsiteY137" fmla="*/ 381000 h 2044699"/>
                <a:gd name="connsiteX138" fmla="*/ 628650 w 1263650"/>
                <a:gd name="connsiteY138" fmla="*/ 387350 h 2044699"/>
                <a:gd name="connsiteX139" fmla="*/ 622300 w 1263650"/>
                <a:gd name="connsiteY139" fmla="*/ 419100 h 2044699"/>
                <a:gd name="connsiteX140" fmla="*/ 619125 w 1263650"/>
                <a:gd name="connsiteY140" fmla="*/ 434975 h 2044699"/>
                <a:gd name="connsiteX141" fmla="*/ 612775 w 1263650"/>
                <a:gd name="connsiteY141" fmla="*/ 457200 h 2044699"/>
                <a:gd name="connsiteX142" fmla="*/ 606425 w 1263650"/>
                <a:gd name="connsiteY142" fmla="*/ 476250 h 2044699"/>
                <a:gd name="connsiteX143" fmla="*/ 600075 w 1263650"/>
                <a:gd name="connsiteY143" fmla="*/ 511175 h 2044699"/>
                <a:gd name="connsiteX144" fmla="*/ 587375 w 1263650"/>
                <a:gd name="connsiteY144" fmla="*/ 568325 h 2044699"/>
                <a:gd name="connsiteX145" fmla="*/ 587375 w 1263650"/>
                <a:gd name="connsiteY145" fmla="*/ 574675 h 2044699"/>
                <a:gd name="connsiteX146" fmla="*/ 577850 w 1263650"/>
                <a:gd name="connsiteY146" fmla="*/ 612775 h 2044699"/>
                <a:gd name="connsiteX147" fmla="*/ 574675 w 1263650"/>
                <a:gd name="connsiteY147" fmla="*/ 619125 h 2044699"/>
                <a:gd name="connsiteX148" fmla="*/ 574675 w 1263650"/>
                <a:gd name="connsiteY148" fmla="*/ 622300 h 2044699"/>
                <a:gd name="connsiteX149" fmla="*/ 574676 w 1263650"/>
                <a:gd name="connsiteY149" fmla="*/ 622300 h 2044699"/>
                <a:gd name="connsiteX150" fmla="*/ 573884 w 1263650"/>
                <a:gd name="connsiteY150" fmla="*/ 626260 h 2044699"/>
                <a:gd name="connsiteX151" fmla="*/ 573884 w 1263650"/>
                <a:gd name="connsiteY151" fmla="*/ 629444 h 2044699"/>
                <a:gd name="connsiteX152" fmla="*/ 573247 w 1263650"/>
                <a:gd name="connsiteY152" fmla="*/ 629444 h 2044699"/>
                <a:gd name="connsiteX153" fmla="*/ 571501 w 1263650"/>
                <a:gd name="connsiteY153" fmla="*/ 638175 h 2044699"/>
                <a:gd name="connsiteX154" fmla="*/ 568326 w 1263650"/>
                <a:gd name="connsiteY154" fmla="*/ 644525 h 2044699"/>
                <a:gd name="connsiteX155" fmla="*/ 568325 w 1263650"/>
                <a:gd name="connsiteY155" fmla="*/ 657225 h 2044699"/>
                <a:gd name="connsiteX156" fmla="*/ 565150 w 1263650"/>
                <a:gd name="connsiteY156" fmla="*/ 666750 h 2044699"/>
                <a:gd name="connsiteX157" fmla="*/ 565150 w 1263650"/>
                <a:gd name="connsiteY157" fmla="*/ 673100 h 2044699"/>
                <a:gd name="connsiteX158" fmla="*/ 561975 w 1263650"/>
                <a:gd name="connsiteY158" fmla="*/ 679450 h 2044699"/>
                <a:gd name="connsiteX159" fmla="*/ 561975 w 1263650"/>
                <a:gd name="connsiteY159" fmla="*/ 682625 h 2044699"/>
                <a:gd name="connsiteX160" fmla="*/ 558800 w 1263650"/>
                <a:gd name="connsiteY160" fmla="*/ 692150 h 2044699"/>
                <a:gd name="connsiteX161" fmla="*/ 558801 w 1263650"/>
                <a:gd name="connsiteY161" fmla="*/ 692150 h 2044699"/>
                <a:gd name="connsiteX162" fmla="*/ 558801 w 1263650"/>
                <a:gd name="connsiteY162" fmla="*/ 704850 h 2044699"/>
                <a:gd name="connsiteX163" fmla="*/ 558801 w 1263650"/>
                <a:gd name="connsiteY163" fmla="*/ 708025 h 2044699"/>
                <a:gd name="connsiteX164" fmla="*/ 561976 w 1263650"/>
                <a:gd name="connsiteY164" fmla="*/ 708025 h 2044699"/>
                <a:gd name="connsiteX165" fmla="*/ 561976 w 1263650"/>
                <a:gd name="connsiteY165" fmla="*/ 711200 h 2044699"/>
                <a:gd name="connsiteX166" fmla="*/ 561976 w 1263650"/>
                <a:gd name="connsiteY166" fmla="*/ 714375 h 2044699"/>
                <a:gd name="connsiteX167" fmla="*/ 568326 w 1263650"/>
                <a:gd name="connsiteY167" fmla="*/ 720725 h 2044699"/>
                <a:gd name="connsiteX168" fmla="*/ 570231 w 1263650"/>
                <a:gd name="connsiteY168" fmla="*/ 723900 h 2044699"/>
                <a:gd name="connsiteX169" fmla="*/ 571501 w 1263650"/>
                <a:gd name="connsiteY169" fmla="*/ 726017 h 2044699"/>
                <a:gd name="connsiteX170" fmla="*/ 577851 w 1263650"/>
                <a:gd name="connsiteY170" fmla="*/ 736600 h 2044699"/>
                <a:gd name="connsiteX171" fmla="*/ 593726 w 1263650"/>
                <a:gd name="connsiteY171" fmla="*/ 755650 h 2044699"/>
                <a:gd name="connsiteX172" fmla="*/ 603251 w 1263650"/>
                <a:gd name="connsiteY172" fmla="*/ 771525 h 2044699"/>
                <a:gd name="connsiteX173" fmla="*/ 606426 w 1263650"/>
                <a:gd name="connsiteY173" fmla="*/ 771525 h 2044699"/>
                <a:gd name="connsiteX174" fmla="*/ 606426 w 1263650"/>
                <a:gd name="connsiteY174" fmla="*/ 774700 h 2044699"/>
                <a:gd name="connsiteX175" fmla="*/ 606425 w 1263650"/>
                <a:gd name="connsiteY175" fmla="*/ 774700 h 2044699"/>
                <a:gd name="connsiteX176" fmla="*/ 625475 w 1263650"/>
                <a:gd name="connsiteY176" fmla="*/ 803275 h 2044699"/>
                <a:gd name="connsiteX177" fmla="*/ 628650 w 1263650"/>
                <a:gd name="connsiteY177" fmla="*/ 806450 h 2044699"/>
                <a:gd name="connsiteX178" fmla="*/ 635000 w 1263650"/>
                <a:gd name="connsiteY178" fmla="*/ 812800 h 2044699"/>
                <a:gd name="connsiteX179" fmla="*/ 638175 w 1263650"/>
                <a:gd name="connsiteY179" fmla="*/ 819150 h 2044699"/>
                <a:gd name="connsiteX180" fmla="*/ 644525 w 1263650"/>
                <a:gd name="connsiteY180" fmla="*/ 828675 h 2044699"/>
                <a:gd name="connsiteX181" fmla="*/ 647700 w 1263650"/>
                <a:gd name="connsiteY181" fmla="*/ 831850 h 2044699"/>
                <a:gd name="connsiteX182" fmla="*/ 654050 w 1263650"/>
                <a:gd name="connsiteY182" fmla="*/ 841375 h 2044699"/>
                <a:gd name="connsiteX183" fmla="*/ 657225 w 1263650"/>
                <a:gd name="connsiteY183" fmla="*/ 841375 h 2044699"/>
                <a:gd name="connsiteX184" fmla="*/ 657225 w 1263650"/>
                <a:gd name="connsiteY184" fmla="*/ 847725 h 2044699"/>
                <a:gd name="connsiteX185" fmla="*/ 660400 w 1263650"/>
                <a:gd name="connsiteY185" fmla="*/ 850900 h 2044699"/>
                <a:gd name="connsiteX186" fmla="*/ 663575 w 1263650"/>
                <a:gd name="connsiteY186" fmla="*/ 854075 h 2044699"/>
                <a:gd name="connsiteX187" fmla="*/ 673100 w 1263650"/>
                <a:gd name="connsiteY187" fmla="*/ 866775 h 2044699"/>
                <a:gd name="connsiteX188" fmla="*/ 679450 w 1263650"/>
                <a:gd name="connsiteY188" fmla="*/ 876300 h 2044699"/>
                <a:gd name="connsiteX189" fmla="*/ 682625 w 1263650"/>
                <a:gd name="connsiteY189" fmla="*/ 879475 h 2044699"/>
                <a:gd name="connsiteX190" fmla="*/ 701675 w 1263650"/>
                <a:gd name="connsiteY190" fmla="*/ 908050 h 2044699"/>
                <a:gd name="connsiteX191" fmla="*/ 708025 w 1263650"/>
                <a:gd name="connsiteY191" fmla="*/ 914400 h 2044699"/>
                <a:gd name="connsiteX192" fmla="*/ 723900 w 1263650"/>
                <a:gd name="connsiteY192" fmla="*/ 936625 h 2044699"/>
                <a:gd name="connsiteX193" fmla="*/ 733425 w 1263650"/>
                <a:gd name="connsiteY193" fmla="*/ 949325 h 2044699"/>
                <a:gd name="connsiteX194" fmla="*/ 736600 w 1263650"/>
                <a:gd name="connsiteY194" fmla="*/ 952500 h 2044699"/>
                <a:gd name="connsiteX195" fmla="*/ 736600 w 1263650"/>
                <a:gd name="connsiteY195" fmla="*/ 955675 h 2044699"/>
                <a:gd name="connsiteX196" fmla="*/ 739775 w 1263650"/>
                <a:gd name="connsiteY196" fmla="*/ 958850 h 2044699"/>
                <a:gd name="connsiteX197" fmla="*/ 739775 w 1263650"/>
                <a:gd name="connsiteY197" fmla="*/ 962025 h 2044699"/>
                <a:gd name="connsiteX198" fmla="*/ 746125 w 1263650"/>
                <a:gd name="connsiteY198" fmla="*/ 971550 h 2044699"/>
                <a:gd name="connsiteX199" fmla="*/ 790575 w 1263650"/>
                <a:gd name="connsiteY199" fmla="*/ 1028700 h 2044699"/>
                <a:gd name="connsiteX200" fmla="*/ 806450 w 1263650"/>
                <a:gd name="connsiteY200" fmla="*/ 1050925 h 2044699"/>
                <a:gd name="connsiteX201" fmla="*/ 812800 w 1263650"/>
                <a:gd name="connsiteY201" fmla="*/ 1060450 h 2044699"/>
                <a:gd name="connsiteX202" fmla="*/ 822325 w 1263650"/>
                <a:gd name="connsiteY202" fmla="*/ 1073150 h 2044699"/>
                <a:gd name="connsiteX203" fmla="*/ 825500 w 1263650"/>
                <a:gd name="connsiteY203" fmla="*/ 1079500 h 2044699"/>
                <a:gd name="connsiteX204" fmla="*/ 841375 w 1263650"/>
                <a:gd name="connsiteY204" fmla="*/ 1104900 h 2044699"/>
                <a:gd name="connsiteX205" fmla="*/ 854075 w 1263650"/>
                <a:gd name="connsiteY205" fmla="*/ 1117600 h 2044699"/>
                <a:gd name="connsiteX206" fmla="*/ 860425 w 1263650"/>
                <a:gd name="connsiteY206" fmla="*/ 1130300 h 2044699"/>
                <a:gd name="connsiteX207" fmla="*/ 866775 w 1263650"/>
                <a:gd name="connsiteY207" fmla="*/ 1136650 h 2044699"/>
                <a:gd name="connsiteX208" fmla="*/ 869950 w 1263650"/>
                <a:gd name="connsiteY208" fmla="*/ 1143000 h 2044699"/>
                <a:gd name="connsiteX209" fmla="*/ 882650 w 1263650"/>
                <a:gd name="connsiteY209" fmla="*/ 1162050 h 2044699"/>
                <a:gd name="connsiteX210" fmla="*/ 892175 w 1263650"/>
                <a:gd name="connsiteY210" fmla="*/ 1168400 h 2044699"/>
                <a:gd name="connsiteX211" fmla="*/ 892175 w 1263650"/>
                <a:gd name="connsiteY211" fmla="*/ 1171575 h 2044699"/>
                <a:gd name="connsiteX212" fmla="*/ 895350 w 1263650"/>
                <a:gd name="connsiteY212" fmla="*/ 1174750 h 2044699"/>
                <a:gd name="connsiteX213" fmla="*/ 904875 w 1263650"/>
                <a:gd name="connsiteY213" fmla="*/ 1190625 h 2044699"/>
                <a:gd name="connsiteX214" fmla="*/ 908050 w 1263650"/>
                <a:gd name="connsiteY214" fmla="*/ 1193800 h 2044699"/>
                <a:gd name="connsiteX215" fmla="*/ 933450 w 1263650"/>
                <a:gd name="connsiteY215" fmla="*/ 1228725 h 2044699"/>
                <a:gd name="connsiteX216" fmla="*/ 933450 w 1263650"/>
                <a:gd name="connsiteY216" fmla="*/ 1231900 h 2044699"/>
                <a:gd name="connsiteX217" fmla="*/ 958850 w 1263650"/>
                <a:gd name="connsiteY217" fmla="*/ 1263650 h 2044699"/>
                <a:gd name="connsiteX218" fmla="*/ 977900 w 1263650"/>
                <a:gd name="connsiteY218" fmla="*/ 1292225 h 2044699"/>
                <a:gd name="connsiteX219" fmla="*/ 1005680 w 1263650"/>
                <a:gd name="connsiteY219" fmla="*/ 1331117 h 2044699"/>
                <a:gd name="connsiteX220" fmla="*/ 1006478 w 1263650"/>
                <a:gd name="connsiteY220" fmla="*/ 1331117 h 2044699"/>
                <a:gd name="connsiteX221" fmla="*/ 1006478 w 1263650"/>
                <a:gd name="connsiteY221" fmla="*/ 1332234 h 2044699"/>
                <a:gd name="connsiteX222" fmla="*/ 1009650 w 1263650"/>
                <a:gd name="connsiteY222" fmla="*/ 1336675 h 2044699"/>
                <a:gd name="connsiteX223" fmla="*/ 1025525 w 1263650"/>
                <a:gd name="connsiteY223" fmla="*/ 1355725 h 2044699"/>
                <a:gd name="connsiteX224" fmla="*/ 1025525 w 1263650"/>
                <a:gd name="connsiteY224" fmla="*/ 1358900 h 2044699"/>
                <a:gd name="connsiteX225" fmla="*/ 1031875 w 1263650"/>
                <a:gd name="connsiteY225" fmla="*/ 1365250 h 2044699"/>
                <a:gd name="connsiteX226" fmla="*/ 1035050 w 1263650"/>
                <a:gd name="connsiteY226" fmla="*/ 1374775 h 2044699"/>
                <a:gd name="connsiteX227" fmla="*/ 1038225 w 1263650"/>
                <a:gd name="connsiteY227" fmla="*/ 1374775 h 2044699"/>
                <a:gd name="connsiteX228" fmla="*/ 1041400 w 1263650"/>
                <a:gd name="connsiteY228" fmla="*/ 1377950 h 2044699"/>
                <a:gd name="connsiteX229" fmla="*/ 1044575 w 1263650"/>
                <a:gd name="connsiteY229" fmla="*/ 1384300 h 2044699"/>
                <a:gd name="connsiteX230" fmla="*/ 1047750 w 1263650"/>
                <a:gd name="connsiteY230" fmla="*/ 1387475 h 2044699"/>
                <a:gd name="connsiteX231" fmla="*/ 1047750 w 1263650"/>
                <a:gd name="connsiteY231" fmla="*/ 1390650 h 2044699"/>
                <a:gd name="connsiteX232" fmla="*/ 1050925 w 1263650"/>
                <a:gd name="connsiteY232" fmla="*/ 1393825 h 2044699"/>
                <a:gd name="connsiteX233" fmla="*/ 1054100 w 1263650"/>
                <a:gd name="connsiteY233" fmla="*/ 1397000 h 2044699"/>
                <a:gd name="connsiteX234" fmla="*/ 1057275 w 1263650"/>
                <a:gd name="connsiteY234" fmla="*/ 1403350 h 2044699"/>
                <a:gd name="connsiteX235" fmla="*/ 1073150 w 1263650"/>
                <a:gd name="connsiteY235" fmla="*/ 1425575 h 2044699"/>
                <a:gd name="connsiteX236" fmla="*/ 1079500 w 1263650"/>
                <a:gd name="connsiteY236" fmla="*/ 1431925 h 2044699"/>
                <a:gd name="connsiteX237" fmla="*/ 1079500 w 1263650"/>
                <a:gd name="connsiteY237" fmla="*/ 1431924 h 2044699"/>
                <a:gd name="connsiteX238" fmla="*/ 1092200 w 1263650"/>
                <a:gd name="connsiteY238" fmla="*/ 1450974 h 2044699"/>
                <a:gd name="connsiteX239" fmla="*/ 1098550 w 1263650"/>
                <a:gd name="connsiteY239" fmla="*/ 1457324 h 2044699"/>
                <a:gd name="connsiteX240" fmla="*/ 1098550 w 1263650"/>
                <a:gd name="connsiteY240" fmla="*/ 1460499 h 2044699"/>
                <a:gd name="connsiteX241" fmla="*/ 1114425 w 1263650"/>
                <a:gd name="connsiteY241" fmla="*/ 1479549 h 2044699"/>
                <a:gd name="connsiteX242" fmla="*/ 1133475 w 1263650"/>
                <a:gd name="connsiteY242" fmla="*/ 1508124 h 2044699"/>
                <a:gd name="connsiteX243" fmla="*/ 1149350 w 1263650"/>
                <a:gd name="connsiteY243" fmla="*/ 1530349 h 2044699"/>
                <a:gd name="connsiteX244" fmla="*/ 1155700 w 1263650"/>
                <a:gd name="connsiteY244" fmla="*/ 1539874 h 2044699"/>
                <a:gd name="connsiteX245" fmla="*/ 1171575 w 1263650"/>
                <a:gd name="connsiteY245" fmla="*/ 1562099 h 2044699"/>
                <a:gd name="connsiteX246" fmla="*/ 1177925 w 1263650"/>
                <a:gd name="connsiteY246" fmla="*/ 1571624 h 2044699"/>
                <a:gd name="connsiteX247" fmla="*/ 1181100 w 1263650"/>
                <a:gd name="connsiteY247" fmla="*/ 1574799 h 2044699"/>
                <a:gd name="connsiteX248" fmla="*/ 1187450 w 1263650"/>
                <a:gd name="connsiteY248" fmla="*/ 1584324 h 2044699"/>
                <a:gd name="connsiteX249" fmla="*/ 1206500 w 1263650"/>
                <a:gd name="connsiteY249" fmla="*/ 1609724 h 2044699"/>
                <a:gd name="connsiteX250" fmla="*/ 1206500 w 1263650"/>
                <a:gd name="connsiteY250" fmla="*/ 1612899 h 2044699"/>
                <a:gd name="connsiteX251" fmla="*/ 1209675 w 1263650"/>
                <a:gd name="connsiteY251" fmla="*/ 1612899 h 2044699"/>
                <a:gd name="connsiteX252" fmla="*/ 1209675 w 1263650"/>
                <a:gd name="connsiteY252" fmla="*/ 1616074 h 2044699"/>
                <a:gd name="connsiteX253" fmla="*/ 1206500 w 1263650"/>
                <a:gd name="connsiteY253" fmla="*/ 1625599 h 2044699"/>
                <a:gd name="connsiteX254" fmla="*/ 1206500 w 1263650"/>
                <a:gd name="connsiteY254" fmla="*/ 1628774 h 2044699"/>
                <a:gd name="connsiteX255" fmla="*/ 1206500 w 1263650"/>
                <a:gd name="connsiteY255" fmla="*/ 1631949 h 2044699"/>
                <a:gd name="connsiteX256" fmla="*/ 1203325 w 1263650"/>
                <a:gd name="connsiteY256" fmla="*/ 1635124 h 2044699"/>
                <a:gd name="connsiteX257" fmla="*/ 1203325 w 1263650"/>
                <a:gd name="connsiteY257" fmla="*/ 1638299 h 2044699"/>
                <a:gd name="connsiteX258" fmla="*/ 1212850 w 1263650"/>
                <a:gd name="connsiteY258" fmla="*/ 1657349 h 2044699"/>
                <a:gd name="connsiteX259" fmla="*/ 1212850 w 1263650"/>
                <a:gd name="connsiteY259" fmla="*/ 1660524 h 2044699"/>
                <a:gd name="connsiteX260" fmla="*/ 1219200 w 1263650"/>
                <a:gd name="connsiteY260" fmla="*/ 1666874 h 2044699"/>
                <a:gd name="connsiteX261" fmla="*/ 1222375 w 1263650"/>
                <a:gd name="connsiteY261" fmla="*/ 1670049 h 2044699"/>
                <a:gd name="connsiteX262" fmla="*/ 1225550 w 1263650"/>
                <a:gd name="connsiteY262" fmla="*/ 1670049 h 2044699"/>
                <a:gd name="connsiteX263" fmla="*/ 1225550 w 1263650"/>
                <a:gd name="connsiteY263" fmla="*/ 1673224 h 2044699"/>
                <a:gd name="connsiteX264" fmla="*/ 1225550 w 1263650"/>
                <a:gd name="connsiteY264" fmla="*/ 1679574 h 2044699"/>
                <a:gd name="connsiteX265" fmla="*/ 1225550 w 1263650"/>
                <a:gd name="connsiteY265" fmla="*/ 1682749 h 2044699"/>
                <a:gd name="connsiteX266" fmla="*/ 1228725 w 1263650"/>
                <a:gd name="connsiteY266" fmla="*/ 1695449 h 2044699"/>
                <a:gd name="connsiteX267" fmla="*/ 1231900 w 1263650"/>
                <a:gd name="connsiteY267" fmla="*/ 1708149 h 2044699"/>
                <a:gd name="connsiteX268" fmla="*/ 1231900 w 1263650"/>
                <a:gd name="connsiteY268" fmla="*/ 1714499 h 2044699"/>
                <a:gd name="connsiteX269" fmla="*/ 1231900 w 1263650"/>
                <a:gd name="connsiteY269" fmla="*/ 1717674 h 2044699"/>
                <a:gd name="connsiteX270" fmla="*/ 1228725 w 1263650"/>
                <a:gd name="connsiteY270" fmla="*/ 1720849 h 2044699"/>
                <a:gd name="connsiteX271" fmla="*/ 1231900 w 1263650"/>
                <a:gd name="connsiteY271" fmla="*/ 1724024 h 2044699"/>
                <a:gd name="connsiteX272" fmla="*/ 1238250 w 1263650"/>
                <a:gd name="connsiteY272" fmla="*/ 1724024 h 2044699"/>
                <a:gd name="connsiteX273" fmla="*/ 1257300 w 1263650"/>
                <a:gd name="connsiteY273" fmla="*/ 1746249 h 2044699"/>
                <a:gd name="connsiteX274" fmla="*/ 1260475 w 1263650"/>
                <a:gd name="connsiteY274" fmla="*/ 1749424 h 2044699"/>
                <a:gd name="connsiteX275" fmla="*/ 1263650 w 1263650"/>
                <a:gd name="connsiteY275" fmla="*/ 1755774 h 2044699"/>
                <a:gd name="connsiteX276" fmla="*/ 1263650 w 1263650"/>
                <a:gd name="connsiteY276" fmla="*/ 1762124 h 2044699"/>
                <a:gd name="connsiteX277" fmla="*/ 1254125 w 1263650"/>
                <a:gd name="connsiteY277" fmla="*/ 1768474 h 2044699"/>
                <a:gd name="connsiteX278" fmla="*/ 1247775 w 1263650"/>
                <a:gd name="connsiteY278" fmla="*/ 1774824 h 2044699"/>
                <a:gd name="connsiteX279" fmla="*/ 1247775 w 1263650"/>
                <a:gd name="connsiteY279" fmla="*/ 1777999 h 2044699"/>
                <a:gd name="connsiteX280" fmla="*/ 1244600 w 1263650"/>
                <a:gd name="connsiteY280" fmla="*/ 1777999 h 2044699"/>
                <a:gd name="connsiteX281" fmla="*/ 1241425 w 1263650"/>
                <a:gd name="connsiteY281" fmla="*/ 1777999 h 2044699"/>
                <a:gd name="connsiteX282" fmla="*/ 1228725 w 1263650"/>
                <a:gd name="connsiteY282" fmla="*/ 1784349 h 2044699"/>
                <a:gd name="connsiteX283" fmla="*/ 1222375 w 1263650"/>
                <a:gd name="connsiteY283" fmla="*/ 1787524 h 2044699"/>
                <a:gd name="connsiteX284" fmla="*/ 1216025 w 1263650"/>
                <a:gd name="connsiteY284" fmla="*/ 1787524 h 2044699"/>
                <a:gd name="connsiteX285" fmla="*/ 1212850 w 1263650"/>
                <a:gd name="connsiteY285" fmla="*/ 1787524 h 2044699"/>
                <a:gd name="connsiteX286" fmla="*/ 1212850 w 1263650"/>
                <a:gd name="connsiteY286" fmla="*/ 1790699 h 2044699"/>
                <a:gd name="connsiteX287" fmla="*/ 1209675 w 1263650"/>
                <a:gd name="connsiteY287" fmla="*/ 1790699 h 2044699"/>
                <a:gd name="connsiteX288" fmla="*/ 1209675 w 1263650"/>
                <a:gd name="connsiteY288" fmla="*/ 1793874 h 2044699"/>
                <a:gd name="connsiteX289" fmla="*/ 1209675 w 1263650"/>
                <a:gd name="connsiteY289" fmla="*/ 1797049 h 2044699"/>
                <a:gd name="connsiteX290" fmla="*/ 1206500 w 1263650"/>
                <a:gd name="connsiteY290" fmla="*/ 1806574 h 2044699"/>
                <a:gd name="connsiteX291" fmla="*/ 1200150 w 1263650"/>
                <a:gd name="connsiteY291" fmla="*/ 1809749 h 2044699"/>
                <a:gd name="connsiteX292" fmla="*/ 1193800 w 1263650"/>
                <a:gd name="connsiteY292" fmla="*/ 1812924 h 2044699"/>
                <a:gd name="connsiteX293" fmla="*/ 1190625 w 1263650"/>
                <a:gd name="connsiteY293" fmla="*/ 1819274 h 2044699"/>
                <a:gd name="connsiteX294" fmla="*/ 1193800 w 1263650"/>
                <a:gd name="connsiteY294" fmla="*/ 1819274 h 2044699"/>
                <a:gd name="connsiteX295" fmla="*/ 1193800 w 1263650"/>
                <a:gd name="connsiteY295" fmla="*/ 1822449 h 2044699"/>
                <a:gd name="connsiteX296" fmla="*/ 1193800 w 1263650"/>
                <a:gd name="connsiteY296" fmla="*/ 1831974 h 2044699"/>
                <a:gd name="connsiteX297" fmla="*/ 1190625 w 1263650"/>
                <a:gd name="connsiteY297" fmla="*/ 1831974 h 2044699"/>
                <a:gd name="connsiteX298" fmla="*/ 1190625 w 1263650"/>
                <a:gd name="connsiteY298" fmla="*/ 1835149 h 2044699"/>
                <a:gd name="connsiteX299" fmla="*/ 1187450 w 1263650"/>
                <a:gd name="connsiteY299" fmla="*/ 1841499 h 2044699"/>
                <a:gd name="connsiteX300" fmla="*/ 1190625 w 1263650"/>
                <a:gd name="connsiteY300" fmla="*/ 1847849 h 2044699"/>
                <a:gd name="connsiteX301" fmla="*/ 1190625 w 1263650"/>
                <a:gd name="connsiteY301" fmla="*/ 1860549 h 2044699"/>
                <a:gd name="connsiteX302" fmla="*/ 1190625 w 1263650"/>
                <a:gd name="connsiteY302" fmla="*/ 1863724 h 2044699"/>
                <a:gd name="connsiteX303" fmla="*/ 1187450 w 1263650"/>
                <a:gd name="connsiteY303" fmla="*/ 1863724 h 2044699"/>
                <a:gd name="connsiteX304" fmla="*/ 1184275 w 1263650"/>
                <a:gd name="connsiteY304" fmla="*/ 1863724 h 2044699"/>
                <a:gd name="connsiteX305" fmla="*/ 1184275 w 1263650"/>
                <a:gd name="connsiteY305" fmla="*/ 1866899 h 2044699"/>
                <a:gd name="connsiteX306" fmla="*/ 1184275 w 1263650"/>
                <a:gd name="connsiteY306" fmla="*/ 1870074 h 2044699"/>
                <a:gd name="connsiteX307" fmla="*/ 1181100 w 1263650"/>
                <a:gd name="connsiteY307" fmla="*/ 1879599 h 2044699"/>
                <a:gd name="connsiteX308" fmla="*/ 1181100 w 1263650"/>
                <a:gd name="connsiteY308" fmla="*/ 1885949 h 2044699"/>
                <a:gd name="connsiteX309" fmla="*/ 1174750 w 1263650"/>
                <a:gd name="connsiteY309" fmla="*/ 1892299 h 2044699"/>
                <a:gd name="connsiteX310" fmla="*/ 1168400 w 1263650"/>
                <a:gd name="connsiteY310" fmla="*/ 1898649 h 2044699"/>
                <a:gd name="connsiteX311" fmla="*/ 1162050 w 1263650"/>
                <a:gd name="connsiteY311" fmla="*/ 1904999 h 2044699"/>
                <a:gd name="connsiteX312" fmla="*/ 1162050 w 1263650"/>
                <a:gd name="connsiteY312" fmla="*/ 1908174 h 2044699"/>
                <a:gd name="connsiteX313" fmla="*/ 1162050 w 1263650"/>
                <a:gd name="connsiteY313" fmla="*/ 1911349 h 2044699"/>
                <a:gd name="connsiteX314" fmla="*/ 1158875 w 1263650"/>
                <a:gd name="connsiteY314" fmla="*/ 1911349 h 2044699"/>
                <a:gd name="connsiteX315" fmla="*/ 1158875 w 1263650"/>
                <a:gd name="connsiteY315" fmla="*/ 1914524 h 2044699"/>
                <a:gd name="connsiteX316" fmla="*/ 1155700 w 1263650"/>
                <a:gd name="connsiteY316" fmla="*/ 1914524 h 2044699"/>
                <a:gd name="connsiteX317" fmla="*/ 1155700 w 1263650"/>
                <a:gd name="connsiteY317" fmla="*/ 1911349 h 2044699"/>
                <a:gd name="connsiteX318" fmla="*/ 1146175 w 1263650"/>
                <a:gd name="connsiteY318" fmla="*/ 1917699 h 2044699"/>
                <a:gd name="connsiteX319" fmla="*/ 1146175 w 1263650"/>
                <a:gd name="connsiteY319" fmla="*/ 1927224 h 2044699"/>
                <a:gd name="connsiteX320" fmla="*/ 1149350 w 1263650"/>
                <a:gd name="connsiteY320" fmla="*/ 1943099 h 2044699"/>
                <a:gd name="connsiteX321" fmla="*/ 1146175 w 1263650"/>
                <a:gd name="connsiteY321" fmla="*/ 1949449 h 2044699"/>
                <a:gd name="connsiteX322" fmla="*/ 1146175 w 1263650"/>
                <a:gd name="connsiteY322" fmla="*/ 1955799 h 2044699"/>
                <a:gd name="connsiteX323" fmla="*/ 1146175 w 1263650"/>
                <a:gd name="connsiteY323" fmla="*/ 1958974 h 2044699"/>
                <a:gd name="connsiteX324" fmla="*/ 1146175 w 1263650"/>
                <a:gd name="connsiteY324" fmla="*/ 1962149 h 2044699"/>
                <a:gd name="connsiteX325" fmla="*/ 1143000 w 1263650"/>
                <a:gd name="connsiteY325" fmla="*/ 1965324 h 2044699"/>
                <a:gd name="connsiteX326" fmla="*/ 1139825 w 1263650"/>
                <a:gd name="connsiteY326" fmla="*/ 1968499 h 2044699"/>
                <a:gd name="connsiteX327" fmla="*/ 1139825 w 1263650"/>
                <a:gd name="connsiteY327" fmla="*/ 1971674 h 2044699"/>
                <a:gd name="connsiteX328" fmla="*/ 1136650 w 1263650"/>
                <a:gd name="connsiteY328" fmla="*/ 1971674 h 2044699"/>
                <a:gd name="connsiteX329" fmla="*/ 1139825 w 1263650"/>
                <a:gd name="connsiteY329" fmla="*/ 1974849 h 2044699"/>
                <a:gd name="connsiteX330" fmla="*/ 1143000 w 1263650"/>
                <a:gd name="connsiteY330" fmla="*/ 1981199 h 2044699"/>
                <a:gd name="connsiteX331" fmla="*/ 1143000 w 1263650"/>
                <a:gd name="connsiteY331" fmla="*/ 1984374 h 2044699"/>
                <a:gd name="connsiteX332" fmla="*/ 1149350 w 1263650"/>
                <a:gd name="connsiteY332" fmla="*/ 1987549 h 2044699"/>
                <a:gd name="connsiteX333" fmla="*/ 1152525 w 1263650"/>
                <a:gd name="connsiteY333" fmla="*/ 1987549 h 2044699"/>
                <a:gd name="connsiteX334" fmla="*/ 1155700 w 1263650"/>
                <a:gd name="connsiteY334" fmla="*/ 1987549 h 2044699"/>
                <a:gd name="connsiteX335" fmla="*/ 1158875 w 1263650"/>
                <a:gd name="connsiteY335" fmla="*/ 1987549 h 2044699"/>
                <a:gd name="connsiteX336" fmla="*/ 1162050 w 1263650"/>
                <a:gd name="connsiteY336" fmla="*/ 1987549 h 2044699"/>
                <a:gd name="connsiteX337" fmla="*/ 1165225 w 1263650"/>
                <a:gd name="connsiteY337" fmla="*/ 1987549 h 2044699"/>
                <a:gd name="connsiteX338" fmla="*/ 1165225 w 1263650"/>
                <a:gd name="connsiteY338" fmla="*/ 1990724 h 2044699"/>
                <a:gd name="connsiteX339" fmla="*/ 1171575 w 1263650"/>
                <a:gd name="connsiteY339" fmla="*/ 2000249 h 2044699"/>
                <a:gd name="connsiteX340" fmla="*/ 1171575 w 1263650"/>
                <a:gd name="connsiteY340" fmla="*/ 2003424 h 2044699"/>
                <a:gd name="connsiteX341" fmla="*/ 1171575 w 1263650"/>
                <a:gd name="connsiteY341" fmla="*/ 2012949 h 2044699"/>
                <a:gd name="connsiteX342" fmla="*/ 1171575 w 1263650"/>
                <a:gd name="connsiteY342" fmla="*/ 2016124 h 2044699"/>
                <a:gd name="connsiteX343" fmla="*/ 1171575 w 1263650"/>
                <a:gd name="connsiteY343" fmla="*/ 2019299 h 2044699"/>
                <a:gd name="connsiteX344" fmla="*/ 1168400 w 1263650"/>
                <a:gd name="connsiteY344" fmla="*/ 2025649 h 2044699"/>
                <a:gd name="connsiteX345" fmla="*/ 1165225 w 1263650"/>
                <a:gd name="connsiteY345" fmla="*/ 2028824 h 2044699"/>
                <a:gd name="connsiteX346" fmla="*/ 1155700 w 1263650"/>
                <a:gd name="connsiteY346" fmla="*/ 2038349 h 2044699"/>
                <a:gd name="connsiteX347" fmla="*/ 1155700 w 1263650"/>
                <a:gd name="connsiteY347" fmla="*/ 2041524 h 2044699"/>
                <a:gd name="connsiteX348" fmla="*/ 1146175 w 1263650"/>
                <a:gd name="connsiteY348" fmla="*/ 2044699 h 2044699"/>
                <a:gd name="connsiteX349" fmla="*/ 1139825 w 1263650"/>
                <a:gd name="connsiteY349" fmla="*/ 2044699 h 2044699"/>
                <a:gd name="connsiteX350" fmla="*/ 1133475 w 1263650"/>
                <a:gd name="connsiteY350" fmla="*/ 2041524 h 2044699"/>
                <a:gd name="connsiteX351" fmla="*/ 1130300 w 1263650"/>
                <a:gd name="connsiteY351" fmla="*/ 2041524 h 2044699"/>
                <a:gd name="connsiteX352" fmla="*/ 1130300 w 1263650"/>
                <a:gd name="connsiteY352" fmla="*/ 2038349 h 2044699"/>
                <a:gd name="connsiteX353" fmla="*/ 1127125 w 1263650"/>
                <a:gd name="connsiteY353" fmla="*/ 2038349 h 2044699"/>
                <a:gd name="connsiteX354" fmla="*/ 1127125 w 1263650"/>
                <a:gd name="connsiteY354" fmla="*/ 2041524 h 2044699"/>
                <a:gd name="connsiteX355" fmla="*/ 1123950 w 1263650"/>
                <a:gd name="connsiteY355" fmla="*/ 2041524 h 2044699"/>
                <a:gd name="connsiteX356" fmla="*/ 901700 w 1263650"/>
                <a:gd name="connsiteY356" fmla="*/ 2022474 h 2044699"/>
                <a:gd name="connsiteX357" fmla="*/ 739775 w 1263650"/>
                <a:gd name="connsiteY357" fmla="*/ 2009774 h 2044699"/>
                <a:gd name="connsiteX358" fmla="*/ 736600 w 1263650"/>
                <a:gd name="connsiteY358" fmla="*/ 1990724 h 2044699"/>
                <a:gd name="connsiteX359" fmla="*/ 733425 w 1263650"/>
                <a:gd name="connsiteY359" fmla="*/ 1981199 h 2044699"/>
                <a:gd name="connsiteX360" fmla="*/ 730250 w 1263650"/>
                <a:gd name="connsiteY360" fmla="*/ 1981199 h 2044699"/>
                <a:gd name="connsiteX361" fmla="*/ 730250 w 1263650"/>
                <a:gd name="connsiteY361" fmla="*/ 1978024 h 2044699"/>
                <a:gd name="connsiteX362" fmla="*/ 733425 w 1263650"/>
                <a:gd name="connsiteY362" fmla="*/ 1974849 h 2044699"/>
                <a:gd name="connsiteX363" fmla="*/ 736600 w 1263650"/>
                <a:gd name="connsiteY363" fmla="*/ 1974849 h 2044699"/>
                <a:gd name="connsiteX364" fmla="*/ 736600 w 1263650"/>
                <a:gd name="connsiteY364" fmla="*/ 1978024 h 2044699"/>
                <a:gd name="connsiteX365" fmla="*/ 736600 w 1263650"/>
                <a:gd name="connsiteY365" fmla="*/ 1981199 h 2044699"/>
                <a:gd name="connsiteX366" fmla="*/ 739775 w 1263650"/>
                <a:gd name="connsiteY366" fmla="*/ 1990724 h 2044699"/>
                <a:gd name="connsiteX367" fmla="*/ 742950 w 1263650"/>
                <a:gd name="connsiteY367" fmla="*/ 1993899 h 2044699"/>
                <a:gd name="connsiteX368" fmla="*/ 742950 w 1263650"/>
                <a:gd name="connsiteY368" fmla="*/ 2000249 h 2044699"/>
                <a:gd name="connsiteX369" fmla="*/ 746125 w 1263650"/>
                <a:gd name="connsiteY369" fmla="*/ 2000249 h 2044699"/>
                <a:gd name="connsiteX370" fmla="*/ 746125 w 1263650"/>
                <a:gd name="connsiteY370" fmla="*/ 1997074 h 2044699"/>
                <a:gd name="connsiteX371" fmla="*/ 746125 w 1263650"/>
                <a:gd name="connsiteY371" fmla="*/ 1987549 h 2044699"/>
                <a:gd name="connsiteX372" fmla="*/ 746125 w 1263650"/>
                <a:gd name="connsiteY372" fmla="*/ 1984374 h 2044699"/>
                <a:gd name="connsiteX373" fmla="*/ 746125 w 1263650"/>
                <a:gd name="connsiteY373" fmla="*/ 1981199 h 2044699"/>
                <a:gd name="connsiteX374" fmla="*/ 742950 w 1263650"/>
                <a:gd name="connsiteY374" fmla="*/ 1974849 h 2044699"/>
                <a:gd name="connsiteX375" fmla="*/ 739775 w 1263650"/>
                <a:gd name="connsiteY375" fmla="*/ 1971674 h 2044699"/>
                <a:gd name="connsiteX376" fmla="*/ 736600 w 1263650"/>
                <a:gd name="connsiteY376" fmla="*/ 1968499 h 2044699"/>
                <a:gd name="connsiteX377" fmla="*/ 733425 w 1263650"/>
                <a:gd name="connsiteY377" fmla="*/ 1971674 h 2044699"/>
                <a:gd name="connsiteX378" fmla="*/ 730250 w 1263650"/>
                <a:gd name="connsiteY378" fmla="*/ 1971674 h 2044699"/>
                <a:gd name="connsiteX379" fmla="*/ 730250 w 1263650"/>
                <a:gd name="connsiteY379" fmla="*/ 1974849 h 2044699"/>
                <a:gd name="connsiteX380" fmla="*/ 727075 w 1263650"/>
                <a:gd name="connsiteY380" fmla="*/ 1974849 h 2044699"/>
                <a:gd name="connsiteX381" fmla="*/ 723900 w 1263650"/>
                <a:gd name="connsiteY381" fmla="*/ 1971674 h 2044699"/>
                <a:gd name="connsiteX382" fmla="*/ 727075 w 1263650"/>
                <a:gd name="connsiteY382" fmla="*/ 1968499 h 2044699"/>
                <a:gd name="connsiteX383" fmla="*/ 727075 w 1263650"/>
                <a:gd name="connsiteY383" fmla="*/ 1965324 h 2044699"/>
                <a:gd name="connsiteX384" fmla="*/ 730250 w 1263650"/>
                <a:gd name="connsiteY384" fmla="*/ 1965324 h 2044699"/>
                <a:gd name="connsiteX385" fmla="*/ 730250 w 1263650"/>
                <a:gd name="connsiteY385" fmla="*/ 1962149 h 2044699"/>
                <a:gd name="connsiteX386" fmla="*/ 733425 w 1263650"/>
                <a:gd name="connsiteY386" fmla="*/ 1962149 h 2044699"/>
                <a:gd name="connsiteX387" fmla="*/ 733425 w 1263650"/>
                <a:gd name="connsiteY387" fmla="*/ 1958974 h 2044699"/>
                <a:gd name="connsiteX388" fmla="*/ 730250 w 1263650"/>
                <a:gd name="connsiteY388" fmla="*/ 1955799 h 2044699"/>
                <a:gd name="connsiteX389" fmla="*/ 730250 w 1263650"/>
                <a:gd name="connsiteY389" fmla="*/ 1958974 h 2044699"/>
                <a:gd name="connsiteX390" fmla="*/ 730250 w 1263650"/>
                <a:gd name="connsiteY390" fmla="*/ 1962149 h 2044699"/>
                <a:gd name="connsiteX391" fmla="*/ 727075 w 1263650"/>
                <a:gd name="connsiteY391" fmla="*/ 1962149 h 2044699"/>
                <a:gd name="connsiteX392" fmla="*/ 727075 w 1263650"/>
                <a:gd name="connsiteY392" fmla="*/ 1958974 h 2044699"/>
                <a:gd name="connsiteX393" fmla="*/ 723900 w 1263650"/>
                <a:gd name="connsiteY393" fmla="*/ 1955799 h 2044699"/>
                <a:gd name="connsiteX394" fmla="*/ 723900 w 1263650"/>
                <a:gd name="connsiteY394" fmla="*/ 1949449 h 2044699"/>
                <a:gd name="connsiteX395" fmla="*/ 723900 w 1263650"/>
                <a:gd name="connsiteY395" fmla="*/ 1946274 h 2044699"/>
                <a:gd name="connsiteX396" fmla="*/ 733425 w 1263650"/>
                <a:gd name="connsiteY396" fmla="*/ 1943099 h 2044699"/>
                <a:gd name="connsiteX397" fmla="*/ 733425 w 1263650"/>
                <a:gd name="connsiteY397" fmla="*/ 1917699 h 2044699"/>
                <a:gd name="connsiteX398" fmla="*/ 727075 w 1263650"/>
                <a:gd name="connsiteY398" fmla="*/ 1895474 h 2044699"/>
                <a:gd name="connsiteX399" fmla="*/ 720725 w 1263650"/>
                <a:gd name="connsiteY399" fmla="*/ 1870074 h 2044699"/>
                <a:gd name="connsiteX400" fmla="*/ 698500 w 1263650"/>
                <a:gd name="connsiteY400" fmla="*/ 1831974 h 2044699"/>
                <a:gd name="connsiteX401" fmla="*/ 695325 w 1263650"/>
                <a:gd name="connsiteY401" fmla="*/ 1828799 h 2044699"/>
                <a:gd name="connsiteX402" fmla="*/ 682625 w 1263650"/>
                <a:gd name="connsiteY402" fmla="*/ 1816099 h 2044699"/>
                <a:gd name="connsiteX403" fmla="*/ 673100 w 1263650"/>
                <a:gd name="connsiteY403" fmla="*/ 1800224 h 2044699"/>
                <a:gd name="connsiteX404" fmla="*/ 660400 w 1263650"/>
                <a:gd name="connsiteY404" fmla="*/ 1787524 h 2044699"/>
                <a:gd name="connsiteX405" fmla="*/ 660400 w 1263650"/>
                <a:gd name="connsiteY405" fmla="*/ 1784349 h 2044699"/>
                <a:gd name="connsiteX406" fmla="*/ 657225 w 1263650"/>
                <a:gd name="connsiteY406" fmla="*/ 1784349 h 2044699"/>
                <a:gd name="connsiteX407" fmla="*/ 654050 w 1263650"/>
                <a:gd name="connsiteY407" fmla="*/ 1781174 h 2044699"/>
                <a:gd name="connsiteX408" fmla="*/ 654050 w 1263650"/>
                <a:gd name="connsiteY408" fmla="*/ 1784349 h 2044699"/>
                <a:gd name="connsiteX409" fmla="*/ 641350 w 1263650"/>
                <a:gd name="connsiteY409" fmla="*/ 1771649 h 2044699"/>
                <a:gd name="connsiteX410" fmla="*/ 635000 w 1263650"/>
                <a:gd name="connsiteY410" fmla="*/ 1758949 h 2044699"/>
                <a:gd name="connsiteX411" fmla="*/ 628650 w 1263650"/>
                <a:gd name="connsiteY411" fmla="*/ 1752599 h 2044699"/>
                <a:gd name="connsiteX412" fmla="*/ 622300 w 1263650"/>
                <a:gd name="connsiteY412" fmla="*/ 1746249 h 2044699"/>
                <a:gd name="connsiteX413" fmla="*/ 615950 w 1263650"/>
                <a:gd name="connsiteY413" fmla="*/ 1749424 h 2044699"/>
                <a:gd name="connsiteX414" fmla="*/ 615950 w 1263650"/>
                <a:gd name="connsiteY414" fmla="*/ 1746249 h 2044699"/>
                <a:gd name="connsiteX415" fmla="*/ 615950 w 1263650"/>
                <a:gd name="connsiteY415" fmla="*/ 1743074 h 2044699"/>
                <a:gd name="connsiteX416" fmla="*/ 612775 w 1263650"/>
                <a:gd name="connsiteY416" fmla="*/ 1743074 h 2044699"/>
                <a:gd name="connsiteX417" fmla="*/ 609600 w 1263650"/>
                <a:gd name="connsiteY417" fmla="*/ 1743074 h 2044699"/>
                <a:gd name="connsiteX418" fmla="*/ 606425 w 1263650"/>
                <a:gd name="connsiteY418" fmla="*/ 1743074 h 2044699"/>
                <a:gd name="connsiteX419" fmla="*/ 606425 w 1263650"/>
                <a:gd name="connsiteY419" fmla="*/ 1746249 h 2044699"/>
                <a:gd name="connsiteX420" fmla="*/ 603250 w 1263650"/>
                <a:gd name="connsiteY420" fmla="*/ 1752599 h 2044699"/>
                <a:gd name="connsiteX421" fmla="*/ 603250 w 1263650"/>
                <a:gd name="connsiteY421" fmla="*/ 1755774 h 2044699"/>
                <a:gd name="connsiteX422" fmla="*/ 600075 w 1263650"/>
                <a:gd name="connsiteY422" fmla="*/ 1755774 h 2044699"/>
                <a:gd name="connsiteX423" fmla="*/ 593725 w 1263650"/>
                <a:gd name="connsiteY423" fmla="*/ 1749424 h 2044699"/>
                <a:gd name="connsiteX424" fmla="*/ 593725 w 1263650"/>
                <a:gd name="connsiteY424" fmla="*/ 1746249 h 2044699"/>
                <a:gd name="connsiteX425" fmla="*/ 584200 w 1263650"/>
                <a:gd name="connsiteY425" fmla="*/ 1743074 h 2044699"/>
                <a:gd name="connsiteX426" fmla="*/ 581025 w 1263650"/>
                <a:gd name="connsiteY426" fmla="*/ 1739899 h 2044699"/>
                <a:gd name="connsiteX427" fmla="*/ 581025 w 1263650"/>
                <a:gd name="connsiteY427" fmla="*/ 1736724 h 2044699"/>
                <a:gd name="connsiteX428" fmla="*/ 587375 w 1263650"/>
                <a:gd name="connsiteY428" fmla="*/ 1736724 h 2044699"/>
                <a:gd name="connsiteX429" fmla="*/ 590550 w 1263650"/>
                <a:gd name="connsiteY429" fmla="*/ 1730374 h 2044699"/>
                <a:gd name="connsiteX430" fmla="*/ 590550 w 1263650"/>
                <a:gd name="connsiteY430" fmla="*/ 1724024 h 2044699"/>
                <a:gd name="connsiteX431" fmla="*/ 587375 w 1263650"/>
                <a:gd name="connsiteY431" fmla="*/ 1704974 h 2044699"/>
                <a:gd name="connsiteX432" fmla="*/ 581025 w 1263650"/>
                <a:gd name="connsiteY432" fmla="*/ 1689099 h 2044699"/>
                <a:gd name="connsiteX433" fmla="*/ 574675 w 1263650"/>
                <a:gd name="connsiteY433" fmla="*/ 1682749 h 2044699"/>
                <a:gd name="connsiteX434" fmla="*/ 555625 w 1263650"/>
                <a:gd name="connsiteY434" fmla="*/ 1679574 h 2044699"/>
                <a:gd name="connsiteX435" fmla="*/ 536575 w 1263650"/>
                <a:gd name="connsiteY435" fmla="*/ 1679574 h 2044699"/>
                <a:gd name="connsiteX436" fmla="*/ 533400 w 1263650"/>
                <a:gd name="connsiteY436" fmla="*/ 1682749 h 2044699"/>
                <a:gd name="connsiteX437" fmla="*/ 527050 w 1263650"/>
                <a:gd name="connsiteY437" fmla="*/ 1676399 h 2044699"/>
                <a:gd name="connsiteX438" fmla="*/ 514350 w 1263650"/>
                <a:gd name="connsiteY438" fmla="*/ 1670049 h 2044699"/>
                <a:gd name="connsiteX439" fmla="*/ 511175 w 1263650"/>
                <a:gd name="connsiteY439" fmla="*/ 1670049 h 2044699"/>
                <a:gd name="connsiteX440" fmla="*/ 492125 w 1263650"/>
                <a:gd name="connsiteY440" fmla="*/ 1654174 h 2044699"/>
                <a:gd name="connsiteX441" fmla="*/ 485775 w 1263650"/>
                <a:gd name="connsiteY441" fmla="*/ 1654174 h 2044699"/>
                <a:gd name="connsiteX442" fmla="*/ 479425 w 1263650"/>
                <a:gd name="connsiteY442" fmla="*/ 1641474 h 2044699"/>
                <a:gd name="connsiteX443" fmla="*/ 476250 w 1263650"/>
                <a:gd name="connsiteY443" fmla="*/ 1641474 h 2044699"/>
                <a:gd name="connsiteX444" fmla="*/ 473075 w 1263650"/>
                <a:gd name="connsiteY444" fmla="*/ 1638299 h 2044699"/>
                <a:gd name="connsiteX445" fmla="*/ 473075 w 1263650"/>
                <a:gd name="connsiteY445" fmla="*/ 1631949 h 2044699"/>
                <a:gd name="connsiteX446" fmla="*/ 473075 w 1263650"/>
                <a:gd name="connsiteY446" fmla="*/ 1625599 h 2044699"/>
                <a:gd name="connsiteX447" fmla="*/ 473075 w 1263650"/>
                <a:gd name="connsiteY447" fmla="*/ 1622424 h 2044699"/>
                <a:gd name="connsiteX448" fmla="*/ 473075 w 1263650"/>
                <a:gd name="connsiteY448" fmla="*/ 1619249 h 2044699"/>
                <a:gd name="connsiteX449" fmla="*/ 473075 w 1263650"/>
                <a:gd name="connsiteY449" fmla="*/ 1616074 h 2044699"/>
                <a:gd name="connsiteX450" fmla="*/ 469900 w 1263650"/>
                <a:gd name="connsiteY450" fmla="*/ 1616074 h 2044699"/>
                <a:gd name="connsiteX451" fmla="*/ 463550 w 1263650"/>
                <a:gd name="connsiteY451" fmla="*/ 1612899 h 2044699"/>
                <a:gd name="connsiteX452" fmla="*/ 460375 w 1263650"/>
                <a:gd name="connsiteY452" fmla="*/ 1609724 h 2044699"/>
                <a:gd name="connsiteX453" fmla="*/ 460375 w 1263650"/>
                <a:gd name="connsiteY453" fmla="*/ 1606549 h 2044699"/>
                <a:gd name="connsiteX454" fmla="*/ 457200 w 1263650"/>
                <a:gd name="connsiteY454" fmla="*/ 1603374 h 2044699"/>
                <a:gd name="connsiteX455" fmla="*/ 450850 w 1263650"/>
                <a:gd name="connsiteY455" fmla="*/ 1597024 h 2044699"/>
                <a:gd name="connsiteX456" fmla="*/ 447675 w 1263650"/>
                <a:gd name="connsiteY456" fmla="*/ 1593849 h 2044699"/>
                <a:gd name="connsiteX457" fmla="*/ 444500 w 1263650"/>
                <a:gd name="connsiteY457" fmla="*/ 1590674 h 2044699"/>
                <a:gd name="connsiteX458" fmla="*/ 434975 w 1263650"/>
                <a:gd name="connsiteY458" fmla="*/ 1581149 h 2044699"/>
                <a:gd name="connsiteX459" fmla="*/ 422275 w 1263650"/>
                <a:gd name="connsiteY459" fmla="*/ 1577974 h 2044699"/>
                <a:gd name="connsiteX460" fmla="*/ 409575 w 1263650"/>
                <a:gd name="connsiteY460" fmla="*/ 1577974 h 2044699"/>
                <a:gd name="connsiteX461" fmla="*/ 396875 w 1263650"/>
                <a:gd name="connsiteY461" fmla="*/ 1571624 h 2044699"/>
                <a:gd name="connsiteX462" fmla="*/ 384175 w 1263650"/>
                <a:gd name="connsiteY462" fmla="*/ 1568449 h 2044699"/>
                <a:gd name="connsiteX463" fmla="*/ 374650 w 1263650"/>
                <a:gd name="connsiteY463" fmla="*/ 1562099 h 2044699"/>
                <a:gd name="connsiteX464" fmla="*/ 368300 w 1263650"/>
                <a:gd name="connsiteY464" fmla="*/ 1555749 h 2044699"/>
                <a:gd name="connsiteX465" fmla="*/ 355600 w 1263650"/>
                <a:gd name="connsiteY465" fmla="*/ 1555749 h 2044699"/>
                <a:gd name="connsiteX466" fmla="*/ 346075 w 1263650"/>
                <a:gd name="connsiteY466" fmla="*/ 1549399 h 2044699"/>
                <a:gd name="connsiteX467" fmla="*/ 336550 w 1263650"/>
                <a:gd name="connsiteY467" fmla="*/ 1549399 h 2044699"/>
                <a:gd name="connsiteX468" fmla="*/ 330200 w 1263650"/>
                <a:gd name="connsiteY468" fmla="*/ 1546224 h 2044699"/>
                <a:gd name="connsiteX469" fmla="*/ 323850 w 1263650"/>
                <a:gd name="connsiteY469" fmla="*/ 1546224 h 2044699"/>
                <a:gd name="connsiteX470" fmla="*/ 307975 w 1263650"/>
                <a:gd name="connsiteY470" fmla="*/ 1546224 h 2044699"/>
                <a:gd name="connsiteX471" fmla="*/ 298450 w 1263650"/>
                <a:gd name="connsiteY471" fmla="*/ 1546224 h 2044699"/>
                <a:gd name="connsiteX472" fmla="*/ 295275 w 1263650"/>
                <a:gd name="connsiteY472" fmla="*/ 1543049 h 2044699"/>
                <a:gd name="connsiteX473" fmla="*/ 292100 w 1263650"/>
                <a:gd name="connsiteY473" fmla="*/ 1527174 h 2044699"/>
                <a:gd name="connsiteX474" fmla="*/ 288925 w 1263650"/>
                <a:gd name="connsiteY474" fmla="*/ 1520824 h 2044699"/>
                <a:gd name="connsiteX475" fmla="*/ 282575 w 1263650"/>
                <a:gd name="connsiteY475" fmla="*/ 1517649 h 2044699"/>
                <a:gd name="connsiteX476" fmla="*/ 279400 w 1263650"/>
                <a:gd name="connsiteY476" fmla="*/ 1517649 h 2044699"/>
                <a:gd name="connsiteX477" fmla="*/ 276225 w 1263650"/>
                <a:gd name="connsiteY477" fmla="*/ 1517649 h 2044699"/>
                <a:gd name="connsiteX478" fmla="*/ 276225 w 1263650"/>
                <a:gd name="connsiteY478" fmla="*/ 1514474 h 2044699"/>
                <a:gd name="connsiteX479" fmla="*/ 276225 w 1263650"/>
                <a:gd name="connsiteY479" fmla="*/ 1511299 h 2044699"/>
                <a:gd name="connsiteX480" fmla="*/ 276225 w 1263650"/>
                <a:gd name="connsiteY480" fmla="*/ 1508124 h 2044699"/>
                <a:gd name="connsiteX481" fmla="*/ 279400 w 1263650"/>
                <a:gd name="connsiteY481" fmla="*/ 1501774 h 2044699"/>
                <a:gd name="connsiteX482" fmla="*/ 285750 w 1263650"/>
                <a:gd name="connsiteY482" fmla="*/ 1492249 h 2044699"/>
                <a:gd name="connsiteX483" fmla="*/ 285750 w 1263650"/>
                <a:gd name="connsiteY483" fmla="*/ 1485899 h 2044699"/>
                <a:gd name="connsiteX484" fmla="*/ 285750 w 1263650"/>
                <a:gd name="connsiteY484" fmla="*/ 1479549 h 2044699"/>
                <a:gd name="connsiteX485" fmla="*/ 288925 w 1263650"/>
                <a:gd name="connsiteY485" fmla="*/ 1470024 h 2044699"/>
                <a:gd name="connsiteX486" fmla="*/ 292100 w 1263650"/>
                <a:gd name="connsiteY486" fmla="*/ 1463674 h 2044699"/>
                <a:gd name="connsiteX487" fmla="*/ 288925 w 1263650"/>
                <a:gd name="connsiteY487" fmla="*/ 1457324 h 2044699"/>
                <a:gd name="connsiteX488" fmla="*/ 285750 w 1263650"/>
                <a:gd name="connsiteY488" fmla="*/ 1450974 h 2044699"/>
                <a:gd name="connsiteX489" fmla="*/ 285750 w 1263650"/>
                <a:gd name="connsiteY489" fmla="*/ 1444624 h 2044699"/>
                <a:gd name="connsiteX490" fmla="*/ 292100 w 1263650"/>
                <a:gd name="connsiteY490" fmla="*/ 1438274 h 2044699"/>
                <a:gd name="connsiteX491" fmla="*/ 292100 w 1263650"/>
                <a:gd name="connsiteY491" fmla="*/ 1435099 h 2044699"/>
                <a:gd name="connsiteX492" fmla="*/ 295275 w 1263650"/>
                <a:gd name="connsiteY492" fmla="*/ 1428749 h 2044699"/>
                <a:gd name="connsiteX493" fmla="*/ 301625 w 1263650"/>
                <a:gd name="connsiteY493" fmla="*/ 1422399 h 2044699"/>
                <a:gd name="connsiteX494" fmla="*/ 301625 w 1263650"/>
                <a:gd name="connsiteY494" fmla="*/ 1419224 h 2044699"/>
                <a:gd name="connsiteX495" fmla="*/ 301625 w 1263650"/>
                <a:gd name="connsiteY495" fmla="*/ 1416049 h 2044699"/>
                <a:gd name="connsiteX496" fmla="*/ 301625 w 1263650"/>
                <a:gd name="connsiteY496" fmla="*/ 1406524 h 2044699"/>
                <a:gd name="connsiteX497" fmla="*/ 288925 w 1263650"/>
                <a:gd name="connsiteY497" fmla="*/ 1396999 h 2044699"/>
                <a:gd name="connsiteX498" fmla="*/ 285750 w 1263650"/>
                <a:gd name="connsiteY498" fmla="*/ 1400174 h 2044699"/>
                <a:gd name="connsiteX499" fmla="*/ 269875 w 1263650"/>
                <a:gd name="connsiteY499" fmla="*/ 1387474 h 2044699"/>
                <a:gd name="connsiteX500" fmla="*/ 269875 w 1263650"/>
                <a:gd name="connsiteY500" fmla="*/ 1377949 h 2044699"/>
                <a:gd name="connsiteX501" fmla="*/ 273050 w 1263650"/>
                <a:gd name="connsiteY501" fmla="*/ 1371599 h 2044699"/>
                <a:gd name="connsiteX502" fmla="*/ 276225 w 1263650"/>
                <a:gd name="connsiteY502" fmla="*/ 1368424 h 2044699"/>
                <a:gd name="connsiteX503" fmla="*/ 282575 w 1263650"/>
                <a:gd name="connsiteY503" fmla="*/ 1365249 h 2044699"/>
                <a:gd name="connsiteX504" fmla="*/ 282575 w 1263650"/>
                <a:gd name="connsiteY504" fmla="*/ 1362074 h 2044699"/>
                <a:gd name="connsiteX505" fmla="*/ 282575 w 1263650"/>
                <a:gd name="connsiteY505" fmla="*/ 1355724 h 2044699"/>
                <a:gd name="connsiteX506" fmla="*/ 279400 w 1263650"/>
                <a:gd name="connsiteY506" fmla="*/ 1349374 h 2044699"/>
                <a:gd name="connsiteX507" fmla="*/ 279400 w 1263650"/>
                <a:gd name="connsiteY507" fmla="*/ 1346199 h 2044699"/>
                <a:gd name="connsiteX508" fmla="*/ 269875 w 1263650"/>
                <a:gd name="connsiteY508" fmla="*/ 1343024 h 2044699"/>
                <a:gd name="connsiteX509" fmla="*/ 260350 w 1263650"/>
                <a:gd name="connsiteY509" fmla="*/ 1336674 h 2044699"/>
                <a:gd name="connsiteX510" fmla="*/ 254000 w 1263650"/>
                <a:gd name="connsiteY510" fmla="*/ 1327149 h 2044699"/>
                <a:gd name="connsiteX511" fmla="*/ 250825 w 1263650"/>
                <a:gd name="connsiteY511" fmla="*/ 1317624 h 2044699"/>
                <a:gd name="connsiteX512" fmla="*/ 247650 w 1263650"/>
                <a:gd name="connsiteY512" fmla="*/ 1308099 h 2044699"/>
                <a:gd name="connsiteX513" fmla="*/ 244475 w 1263650"/>
                <a:gd name="connsiteY513" fmla="*/ 1298574 h 2044699"/>
                <a:gd name="connsiteX514" fmla="*/ 238125 w 1263650"/>
                <a:gd name="connsiteY514" fmla="*/ 1295399 h 2044699"/>
                <a:gd name="connsiteX515" fmla="*/ 228600 w 1263650"/>
                <a:gd name="connsiteY515" fmla="*/ 1289049 h 2044699"/>
                <a:gd name="connsiteX516" fmla="*/ 225425 w 1263650"/>
                <a:gd name="connsiteY516" fmla="*/ 1282699 h 2044699"/>
                <a:gd name="connsiteX517" fmla="*/ 225425 w 1263650"/>
                <a:gd name="connsiteY517" fmla="*/ 1273174 h 2044699"/>
                <a:gd name="connsiteX518" fmla="*/ 228600 w 1263650"/>
                <a:gd name="connsiteY518" fmla="*/ 1269999 h 2044699"/>
                <a:gd name="connsiteX519" fmla="*/ 228600 w 1263650"/>
                <a:gd name="connsiteY519" fmla="*/ 1266824 h 2044699"/>
                <a:gd name="connsiteX520" fmla="*/ 225425 w 1263650"/>
                <a:gd name="connsiteY520" fmla="*/ 1263649 h 2044699"/>
                <a:gd name="connsiteX521" fmla="*/ 225425 w 1263650"/>
                <a:gd name="connsiteY521" fmla="*/ 1260474 h 2044699"/>
                <a:gd name="connsiteX522" fmla="*/ 212725 w 1263650"/>
                <a:gd name="connsiteY522" fmla="*/ 1244599 h 2044699"/>
                <a:gd name="connsiteX523" fmla="*/ 209550 w 1263650"/>
                <a:gd name="connsiteY523" fmla="*/ 1219199 h 2044699"/>
                <a:gd name="connsiteX524" fmla="*/ 200025 w 1263650"/>
                <a:gd name="connsiteY524" fmla="*/ 1212849 h 2044699"/>
                <a:gd name="connsiteX525" fmla="*/ 196850 w 1263650"/>
                <a:gd name="connsiteY525" fmla="*/ 1193799 h 2044699"/>
                <a:gd name="connsiteX526" fmla="*/ 187325 w 1263650"/>
                <a:gd name="connsiteY526" fmla="*/ 1177924 h 2044699"/>
                <a:gd name="connsiteX527" fmla="*/ 187325 w 1263650"/>
                <a:gd name="connsiteY527" fmla="*/ 1171574 h 2044699"/>
                <a:gd name="connsiteX528" fmla="*/ 177800 w 1263650"/>
                <a:gd name="connsiteY528" fmla="*/ 1162049 h 2044699"/>
                <a:gd name="connsiteX529" fmla="*/ 171450 w 1263650"/>
                <a:gd name="connsiteY529" fmla="*/ 1162049 h 2044699"/>
                <a:gd name="connsiteX530" fmla="*/ 171450 w 1263650"/>
                <a:gd name="connsiteY530" fmla="*/ 1158874 h 2044699"/>
                <a:gd name="connsiteX531" fmla="*/ 171450 w 1263650"/>
                <a:gd name="connsiteY531" fmla="*/ 1152524 h 2044699"/>
                <a:gd name="connsiteX532" fmla="*/ 165100 w 1263650"/>
                <a:gd name="connsiteY532" fmla="*/ 1146174 h 2044699"/>
                <a:gd name="connsiteX533" fmla="*/ 165100 w 1263650"/>
                <a:gd name="connsiteY533" fmla="*/ 1142999 h 2044699"/>
                <a:gd name="connsiteX534" fmla="*/ 165100 w 1263650"/>
                <a:gd name="connsiteY534" fmla="*/ 1136649 h 2044699"/>
                <a:gd name="connsiteX535" fmla="*/ 168275 w 1263650"/>
                <a:gd name="connsiteY535" fmla="*/ 1133474 h 2044699"/>
                <a:gd name="connsiteX536" fmla="*/ 168275 w 1263650"/>
                <a:gd name="connsiteY536" fmla="*/ 1130299 h 2044699"/>
                <a:gd name="connsiteX537" fmla="*/ 168275 w 1263650"/>
                <a:gd name="connsiteY537" fmla="*/ 1117599 h 2044699"/>
                <a:gd name="connsiteX538" fmla="*/ 168275 w 1263650"/>
                <a:gd name="connsiteY538" fmla="*/ 1104899 h 2044699"/>
                <a:gd name="connsiteX539" fmla="*/ 171450 w 1263650"/>
                <a:gd name="connsiteY539" fmla="*/ 1101724 h 2044699"/>
                <a:gd name="connsiteX540" fmla="*/ 171450 w 1263650"/>
                <a:gd name="connsiteY540" fmla="*/ 1098549 h 2044699"/>
                <a:gd name="connsiteX541" fmla="*/ 168275 w 1263650"/>
                <a:gd name="connsiteY541" fmla="*/ 1092199 h 2044699"/>
                <a:gd name="connsiteX542" fmla="*/ 165100 w 1263650"/>
                <a:gd name="connsiteY542" fmla="*/ 1092199 h 2044699"/>
                <a:gd name="connsiteX543" fmla="*/ 168275 w 1263650"/>
                <a:gd name="connsiteY543" fmla="*/ 1089024 h 2044699"/>
                <a:gd name="connsiteX544" fmla="*/ 171450 w 1263650"/>
                <a:gd name="connsiteY544" fmla="*/ 1085849 h 2044699"/>
                <a:gd name="connsiteX545" fmla="*/ 174625 w 1263650"/>
                <a:gd name="connsiteY545" fmla="*/ 1082674 h 2044699"/>
                <a:gd name="connsiteX546" fmla="*/ 177800 w 1263650"/>
                <a:gd name="connsiteY546" fmla="*/ 1082674 h 2044699"/>
                <a:gd name="connsiteX547" fmla="*/ 180975 w 1263650"/>
                <a:gd name="connsiteY547" fmla="*/ 1089024 h 2044699"/>
                <a:gd name="connsiteX548" fmla="*/ 184150 w 1263650"/>
                <a:gd name="connsiteY548" fmla="*/ 1089024 h 2044699"/>
                <a:gd name="connsiteX549" fmla="*/ 190500 w 1263650"/>
                <a:gd name="connsiteY549" fmla="*/ 1085849 h 2044699"/>
                <a:gd name="connsiteX550" fmla="*/ 200025 w 1263650"/>
                <a:gd name="connsiteY550" fmla="*/ 1066799 h 2044699"/>
                <a:gd name="connsiteX551" fmla="*/ 200025 w 1263650"/>
                <a:gd name="connsiteY551" fmla="*/ 1073149 h 2044699"/>
                <a:gd name="connsiteX552" fmla="*/ 203200 w 1263650"/>
                <a:gd name="connsiteY552" fmla="*/ 1073149 h 2044699"/>
                <a:gd name="connsiteX553" fmla="*/ 203200 w 1263650"/>
                <a:gd name="connsiteY553" fmla="*/ 1066799 h 2044699"/>
                <a:gd name="connsiteX554" fmla="*/ 200025 w 1263650"/>
                <a:gd name="connsiteY554" fmla="*/ 1066799 h 2044699"/>
                <a:gd name="connsiteX555" fmla="*/ 200025 w 1263650"/>
                <a:gd name="connsiteY555" fmla="*/ 1063624 h 2044699"/>
                <a:gd name="connsiteX556" fmla="*/ 203200 w 1263650"/>
                <a:gd name="connsiteY556" fmla="*/ 1054099 h 2044699"/>
                <a:gd name="connsiteX557" fmla="*/ 203200 w 1263650"/>
                <a:gd name="connsiteY557" fmla="*/ 1044574 h 2044699"/>
                <a:gd name="connsiteX558" fmla="*/ 203200 w 1263650"/>
                <a:gd name="connsiteY558" fmla="*/ 1041400 h 2044699"/>
                <a:gd name="connsiteX559" fmla="*/ 200025 w 1263650"/>
                <a:gd name="connsiteY559" fmla="*/ 1031875 h 2044699"/>
                <a:gd name="connsiteX560" fmla="*/ 196850 w 1263650"/>
                <a:gd name="connsiteY560" fmla="*/ 1025525 h 2044699"/>
                <a:gd name="connsiteX561" fmla="*/ 190500 w 1263650"/>
                <a:gd name="connsiteY561" fmla="*/ 1019175 h 2044699"/>
                <a:gd name="connsiteX562" fmla="*/ 187325 w 1263650"/>
                <a:gd name="connsiteY562" fmla="*/ 1019175 h 2044699"/>
                <a:gd name="connsiteX563" fmla="*/ 184150 w 1263650"/>
                <a:gd name="connsiteY563" fmla="*/ 1022350 h 2044699"/>
                <a:gd name="connsiteX564" fmla="*/ 180975 w 1263650"/>
                <a:gd name="connsiteY564" fmla="*/ 1022350 h 2044699"/>
                <a:gd name="connsiteX565" fmla="*/ 180975 w 1263650"/>
                <a:gd name="connsiteY565" fmla="*/ 1019175 h 2044699"/>
                <a:gd name="connsiteX566" fmla="*/ 174625 w 1263650"/>
                <a:gd name="connsiteY566" fmla="*/ 1019175 h 2044699"/>
                <a:gd name="connsiteX567" fmla="*/ 171450 w 1263650"/>
                <a:gd name="connsiteY567" fmla="*/ 1019175 h 2044699"/>
                <a:gd name="connsiteX568" fmla="*/ 161925 w 1263650"/>
                <a:gd name="connsiteY568" fmla="*/ 1016000 h 2044699"/>
                <a:gd name="connsiteX569" fmla="*/ 155575 w 1263650"/>
                <a:gd name="connsiteY569" fmla="*/ 1009650 h 2044699"/>
                <a:gd name="connsiteX570" fmla="*/ 149225 w 1263650"/>
                <a:gd name="connsiteY570" fmla="*/ 996950 h 2044699"/>
                <a:gd name="connsiteX571" fmla="*/ 146050 w 1263650"/>
                <a:gd name="connsiteY571" fmla="*/ 984250 h 2044699"/>
                <a:gd name="connsiteX572" fmla="*/ 142875 w 1263650"/>
                <a:gd name="connsiteY572" fmla="*/ 981075 h 2044699"/>
                <a:gd name="connsiteX573" fmla="*/ 139700 w 1263650"/>
                <a:gd name="connsiteY573" fmla="*/ 977900 h 2044699"/>
                <a:gd name="connsiteX574" fmla="*/ 136525 w 1263650"/>
                <a:gd name="connsiteY574" fmla="*/ 968375 h 2044699"/>
                <a:gd name="connsiteX575" fmla="*/ 130175 w 1263650"/>
                <a:gd name="connsiteY575" fmla="*/ 962025 h 2044699"/>
                <a:gd name="connsiteX576" fmla="*/ 130175 w 1263650"/>
                <a:gd name="connsiteY576" fmla="*/ 952500 h 2044699"/>
                <a:gd name="connsiteX577" fmla="*/ 139700 w 1263650"/>
                <a:gd name="connsiteY577" fmla="*/ 933450 h 2044699"/>
                <a:gd name="connsiteX578" fmla="*/ 136525 w 1263650"/>
                <a:gd name="connsiteY578" fmla="*/ 908050 h 2044699"/>
                <a:gd name="connsiteX579" fmla="*/ 133350 w 1263650"/>
                <a:gd name="connsiteY579" fmla="*/ 901700 h 2044699"/>
                <a:gd name="connsiteX580" fmla="*/ 130175 w 1263650"/>
                <a:gd name="connsiteY580" fmla="*/ 901700 h 2044699"/>
                <a:gd name="connsiteX581" fmla="*/ 130175 w 1263650"/>
                <a:gd name="connsiteY581" fmla="*/ 895350 h 2044699"/>
                <a:gd name="connsiteX582" fmla="*/ 133350 w 1263650"/>
                <a:gd name="connsiteY582" fmla="*/ 882650 h 2044699"/>
                <a:gd name="connsiteX583" fmla="*/ 136525 w 1263650"/>
                <a:gd name="connsiteY583" fmla="*/ 882650 h 2044699"/>
                <a:gd name="connsiteX584" fmla="*/ 139700 w 1263650"/>
                <a:gd name="connsiteY584" fmla="*/ 876300 h 2044699"/>
                <a:gd name="connsiteX585" fmla="*/ 139700 w 1263650"/>
                <a:gd name="connsiteY585" fmla="*/ 863600 h 2044699"/>
                <a:gd name="connsiteX586" fmla="*/ 142875 w 1263650"/>
                <a:gd name="connsiteY586" fmla="*/ 847725 h 2044699"/>
                <a:gd name="connsiteX587" fmla="*/ 146050 w 1263650"/>
                <a:gd name="connsiteY587" fmla="*/ 847725 h 2044699"/>
                <a:gd name="connsiteX588" fmla="*/ 149225 w 1263650"/>
                <a:gd name="connsiteY588" fmla="*/ 844550 h 2044699"/>
                <a:gd name="connsiteX589" fmla="*/ 161925 w 1263650"/>
                <a:gd name="connsiteY589" fmla="*/ 847725 h 2044699"/>
                <a:gd name="connsiteX590" fmla="*/ 158750 w 1263650"/>
                <a:gd name="connsiteY590" fmla="*/ 860425 h 2044699"/>
                <a:gd name="connsiteX591" fmla="*/ 158750 w 1263650"/>
                <a:gd name="connsiteY591" fmla="*/ 863600 h 2044699"/>
                <a:gd name="connsiteX592" fmla="*/ 158750 w 1263650"/>
                <a:gd name="connsiteY592" fmla="*/ 866775 h 2044699"/>
                <a:gd name="connsiteX593" fmla="*/ 155575 w 1263650"/>
                <a:gd name="connsiteY593" fmla="*/ 876300 h 2044699"/>
                <a:gd name="connsiteX594" fmla="*/ 155575 w 1263650"/>
                <a:gd name="connsiteY594" fmla="*/ 879475 h 2044699"/>
                <a:gd name="connsiteX595" fmla="*/ 155575 w 1263650"/>
                <a:gd name="connsiteY595" fmla="*/ 885825 h 2044699"/>
                <a:gd name="connsiteX596" fmla="*/ 161925 w 1263650"/>
                <a:gd name="connsiteY596" fmla="*/ 895350 h 2044699"/>
                <a:gd name="connsiteX597" fmla="*/ 168275 w 1263650"/>
                <a:gd name="connsiteY597" fmla="*/ 895350 h 2044699"/>
                <a:gd name="connsiteX598" fmla="*/ 168275 w 1263650"/>
                <a:gd name="connsiteY598" fmla="*/ 901700 h 2044699"/>
                <a:gd name="connsiteX599" fmla="*/ 174625 w 1263650"/>
                <a:gd name="connsiteY599" fmla="*/ 904875 h 2044699"/>
                <a:gd name="connsiteX600" fmla="*/ 177800 w 1263650"/>
                <a:gd name="connsiteY600" fmla="*/ 908050 h 2044699"/>
                <a:gd name="connsiteX601" fmla="*/ 180975 w 1263650"/>
                <a:gd name="connsiteY601" fmla="*/ 914400 h 2044699"/>
                <a:gd name="connsiteX602" fmla="*/ 184150 w 1263650"/>
                <a:gd name="connsiteY602" fmla="*/ 914400 h 2044699"/>
                <a:gd name="connsiteX603" fmla="*/ 184150 w 1263650"/>
                <a:gd name="connsiteY603" fmla="*/ 920750 h 2044699"/>
                <a:gd name="connsiteX604" fmla="*/ 187325 w 1263650"/>
                <a:gd name="connsiteY604" fmla="*/ 923925 h 2044699"/>
                <a:gd name="connsiteX605" fmla="*/ 190500 w 1263650"/>
                <a:gd name="connsiteY605" fmla="*/ 927100 h 2044699"/>
                <a:gd name="connsiteX606" fmla="*/ 196850 w 1263650"/>
                <a:gd name="connsiteY606" fmla="*/ 927100 h 2044699"/>
                <a:gd name="connsiteX607" fmla="*/ 200025 w 1263650"/>
                <a:gd name="connsiteY607" fmla="*/ 930275 h 2044699"/>
                <a:gd name="connsiteX608" fmla="*/ 202410 w 1263650"/>
                <a:gd name="connsiteY608" fmla="*/ 927890 h 2044699"/>
                <a:gd name="connsiteX609" fmla="*/ 202410 w 1263650"/>
                <a:gd name="connsiteY609" fmla="*/ 926309 h 2044699"/>
                <a:gd name="connsiteX610" fmla="*/ 200026 w 1263650"/>
                <a:gd name="connsiteY610" fmla="*/ 923925 h 2044699"/>
                <a:gd name="connsiteX611" fmla="*/ 196851 w 1263650"/>
                <a:gd name="connsiteY611" fmla="*/ 920750 h 2044699"/>
                <a:gd name="connsiteX612" fmla="*/ 193676 w 1263650"/>
                <a:gd name="connsiteY612" fmla="*/ 917575 h 2044699"/>
                <a:gd name="connsiteX613" fmla="*/ 193676 w 1263650"/>
                <a:gd name="connsiteY613" fmla="*/ 914400 h 2044699"/>
                <a:gd name="connsiteX614" fmla="*/ 190501 w 1263650"/>
                <a:gd name="connsiteY614" fmla="*/ 914400 h 2044699"/>
                <a:gd name="connsiteX615" fmla="*/ 187326 w 1263650"/>
                <a:gd name="connsiteY615" fmla="*/ 904875 h 2044699"/>
                <a:gd name="connsiteX616" fmla="*/ 187326 w 1263650"/>
                <a:gd name="connsiteY616" fmla="*/ 898525 h 2044699"/>
                <a:gd name="connsiteX617" fmla="*/ 187326 w 1263650"/>
                <a:gd name="connsiteY617" fmla="*/ 889000 h 2044699"/>
                <a:gd name="connsiteX618" fmla="*/ 187326 w 1263650"/>
                <a:gd name="connsiteY618" fmla="*/ 882650 h 2044699"/>
                <a:gd name="connsiteX619" fmla="*/ 187326 w 1263650"/>
                <a:gd name="connsiteY619" fmla="*/ 876300 h 2044699"/>
                <a:gd name="connsiteX620" fmla="*/ 184151 w 1263650"/>
                <a:gd name="connsiteY620" fmla="*/ 873125 h 2044699"/>
                <a:gd name="connsiteX621" fmla="*/ 180976 w 1263650"/>
                <a:gd name="connsiteY621" fmla="*/ 869950 h 2044699"/>
                <a:gd name="connsiteX622" fmla="*/ 177801 w 1263650"/>
                <a:gd name="connsiteY622" fmla="*/ 866775 h 2044699"/>
                <a:gd name="connsiteX623" fmla="*/ 180976 w 1263650"/>
                <a:gd name="connsiteY623" fmla="*/ 866775 h 2044699"/>
                <a:gd name="connsiteX624" fmla="*/ 184151 w 1263650"/>
                <a:gd name="connsiteY624" fmla="*/ 866775 h 2044699"/>
                <a:gd name="connsiteX625" fmla="*/ 184151 w 1263650"/>
                <a:gd name="connsiteY625" fmla="*/ 863600 h 2044699"/>
                <a:gd name="connsiteX626" fmla="*/ 174626 w 1263650"/>
                <a:gd name="connsiteY626" fmla="*/ 860425 h 2044699"/>
                <a:gd name="connsiteX627" fmla="*/ 168276 w 1263650"/>
                <a:gd name="connsiteY627" fmla="*/ 854075 h 2044699"/>
                <a:gd name="connsiteX628" fmla="*/ 168276 w 1263650"/>
                <a:gd name="connsiteY628" fmla="*/ 850900 h 2044699"/>
                <a:gd name="connsiteX629" fmla="*/ 171451 w 1263650"/>
                <a:gd name="connsiteY629" fmla="*/ 847725 h 2044699"/>
                <a:gd name="connsiteX630" fmla="*/ 174626 w 1263650"/>
                <a:gd name="connsiteY630" fmla="*/ 844550 h 2044699"/>
                <a:gd name="connsiteX631" fmla="*/ 177801 w 1263650"/>
                <a:gd name="connsiteY631" fmla="*/ 841375 h 2044699"/>
                <a:gd name="connsiteX632" fmla="*/ 174626 w 1263650"/>
                <a:gd name="connsiteY632" fmla="*/ 835025 h 2044699"/>
                <a:gd name="connsiteX633" fmla="*/ 174626 w 1263650"/>
                <a:gd name="connsiteY633" fmla="*/ 831850 h 2044699"/>
                <a:gd name="connsiteX634" fmla="*/ 174627 w 1263650"/>
                <a:gd name="connsiteY634" fmla="*/ 831850 h 2044699"/>
                <a:gd name="connsiteX635" fmla="*/ 171452 w 1263650"/>
                <a:gd name="connsiteY635" fmla="*/ 828675 h 2044699"/>
                <a:gd name="connsiteX636" fmla="*/ 168277 w 1263650"/>
                <a:gd name="connsiteY636" fmla="*/ 828675 h 2044699"/>
                <a:gd name="connsiteX637" fmla="*/ 165102 w 1263650"/>
                <a:gd name="connsiteY637" fmla="*/ 828675 h 2044699"/>
                <a:gd name="connsiteX638" fmla="*/ 165102 w 1263650"/>
                <a:gd name="connsiteY638" fmla="*/ 825500 h 2044699"/>
                <a:gd name="connsiteX639" fmla="*/ 165102 w 1263650"/>
                <a:gd name="connsiteY639" fmla="*/ 822325 h 2044699"/>
                <a:gd name="connsiteX640" fmla="*/ 165102 w 1263650"/>
                <a:gd name="connsiteY640" fmla="*/ 819150 h 2044699"/>
                <a:gd name="connsiteX641" fmla="*/ 168277 w 1263650"/>
                <a:gd name="connsiteY641" fmla="*/ 819150 h 2044699"/>
                <a:gd name="connsiteX642" fmla="*/ 171452 w 1263650"/>
                <a:gd name="connsiteY642" fmla="*/ 815975 h 2044699"/>
                <a:gd name="connsiteX643" fmla="*/ 174627 w 1263650"/>
                <a:gd name="connsiteY643" fmla="*/ 812800 h 2044699"/>
                <a:gd name="connsiteX644" fmla="*/ 174627 w 1263650"/>
                <a:gd name="connsiteY644" fmla="*/ 809625 h 2044699"/>
                <a:gd name="connsiteX645" fmla="*/ 177802 w 1263650"/>
                <a:gd name="connsiteY645" fmla="*/ 812800 h 2044699"/>
                <a:gd name="connsiteX646" fmla="*/ 184152 w 1263650"/>
                <a:gd name="connsiteY646" fmla="*/ 812800 h 2044699"/>
                <a:gd name="connsiteX647" fmla="*/ 187327 w 1263650"/>
                <a:gd name="connsiteY647" fmla="*/ 809625 h 2044699"/>
                <a:gd name="connsiteX648" fmla="*/ 193677 w 1263650"/>
                <a:gd name="connsiteY648" fmla="*/ 806450 h 2044699"/>
                <a:gd name="connsiteX649" fmla="*/ 196852 w 1263650"/>
                <a:gd name="connsiteY649" fmla="*/ 809625 h 2044699"/>
                <a:gd name="connsiteX650" fmla="*/ 200027 w 1263650"/>
                <a:gd name="connsiteY650" fmla="*/ 812800 h 2044699"/>
                <a:gd name="connsiteX651" fmla="*/ 202410 w 1263650"/>
                <a:gd name="connsiteY651" fmla="*/ 812800 h 2044699"/>
                <a:gd name="connsiteX652" fmla="*/ 202410 w 1263650"/>
                <a:gd name="connsiteY652" fmla="*/ 808043 h 2044699"/>
                <a:gd name="connsiteX653" fmla="*/ 200026 w 1263650"/>
                <a:gd name="connsiteY653" fmla="*/ 803275 h 2044699"/>
                <a:gd name="connsiteX654" fmla="*/ 196851 w 1263650"/>
                <a:gd name="connsiteY654" fmla="*/ 803275 h 2044699"/>
                <a:gd name="connsiteX655" fmla="*/ 193676 w 1263650"/>
                <a:gd name="connsiteY655" fmla="*/ 803275 h 2044699"/>
                <a:gd name="connsiteX656" fmla="*/ 193676 w 1263650"/>
                <a:gd name="connsiteY656" fmla="*/ 800100 h 2044699"/>
                <a:gd name="connsiteX657" fmla="*/ 193676 w 1263650"/>
                <a:gd name="connsiteY657" fmla="*/ 793750 h 2044699"/>
                <a:gd name="connsiteX658" fmla="*/ 193676 w 1263650"/>
                <a:gd name="connsiteY658" fmla="*/ 787400 h 2044699"/>
                <a:gd name="connsiteX659" fmla="*/ 193676 w 1263650"/>
                <a:gd name="connsiteY659" fmla="*/ 784225 h 2044699"/>
                <a:gd name="connsiteX660" fmla="*/ 193676 w 1263650"/>
                <a:gd name="connsiteY660" fmla="*/ 781050 h 2044699"/>
                <a:gd name="connsiteX661" fmla="*/ 190501 w 1263650"/>
                <a:gd name="connsiteY661" fmla="*/ 777875 h 2044699"/>
                <a:gd name="connsiteX662" fmla="*/ 190501 w 1263650"/>
                <a:gd name="connsiteY662" fmla="*/ 774700 h 2044699"/>
                <a:gd name="connsiteX663" fmla="*/ 187326 w 1263650"/>
                <a:gd name="connsiteY663" fmla="*/ 774700 h 2044699"/>
                <a:gd name="connsiteX664" fmla="*/ 184151 w 1263650"/>
                <a:gd name="connsiteY664" fmla="*/ 777875 h 2044699"/>
                <a:gd name="connsiteX665" fmla="*/ 184151 w 1263650"/>
                <a:gd name="connsiteY665" fmla="*/ 774700 h 2044699"/>
                <a:gd name="connsiteX666" fmla="*/ 184150 w 1263650"/>
                <a:gd name="connsiteY666" fmla="*/ 774700 h 2044699"/>
                <a:gd name="connsiteX667" fmla="*/ 184150 w 1263650"/>
                <a:gd name="connsiteY667" fmla="*/ 777874 h 2044699"/>
                <a:gd name="connsiteX668" fmla="*/ 180976 w 1263650"/>
                <a:gd name="connsiteY668" fmla="*/ 774700 h 2044699"/>
                <a:gd name="connsiteX669" fmla="*/ 180976 w 1263650"/>
                <a:gd name="connsiteY669" fmla="*/ 771525 h 2044699"/>
                <a:gd name="connsiteX670" fmla="*/ 180975 w 1263650"/>
                <a:gd name="connsiteY670" fmla="*/ 771525 h 2044699"/>
                <a:gd name="connsiteX671" fmla="*/ 180975 w 1263650"/>
                <a:gd name="connsiteY671" fmla="*/ 774700 h 2044699"/>
                <a:gd name="connsiteX672" fmla="*/ 180975 w 1263650"/>
                <a:gd name="connsiteY672" fmla="*/ 777875 h 2044699"/>
                <a:gd name="connsiteX673" fmla="*/ 180975 w 1263650"/>
                <a:gd name="connsiteY673" fmla="*/ 781050 h 2044699"/>
                <a:gd name="connsiteX674" fmla="*/ 180976 w 1263650"/>
                <a:gd name="connsiteY674" fmla="*/ 781050 h 2044699"/>
                <a:gd name="connsiteX675" fmla="*/ 180976 w 1263650"/>
                <a:gd name="connsiteY675" fmla="*/ 777875 h 2044699"/>
                <a:gd name="connsiteX676" fmla="*/ 180976 w 1263650"/>
                <a:gd name="connsiteY676" fmla="*/ 774701 h 2044699"/>
                <a:gd name="connsiteX677" fmla="*/ 184150 w 1263650"/>
                <a:gd name="connsiteY677" fmla="*/ 777875 h 2044699"/>
                <a:gd name="connsiteX678" fmla="*/ 184150 w 1263650"/>
                <a:gd name="connsiteY678" fmla="*/ 777874 h 2044699"/>
                <a:gd name="connsiteX679" fmla="*/ 184151 w 1263650"/>
                <a:gd name="connsiteY679" fmla="*/ 777875 h 2044699"/>
                <a:gd name="connsiteX680" fmla="*/ 187326 w 1263650"/>
                <a:gd name="connsiteY680" fmla="*/ 781050 h 2044699"/>
                <a:gd name="connsiteX681" fmla="*/ 190501 w 1263650"/>
                <a:gd name="connsiteY681" fmla="*/ 784225 h 2044699"/>
                <a:gd name="connsiteX682" fmla="*/ 190501 w 1263650"/>
                <a:gd name="connsiteY682" fmla="*/ 787400 h 2044699"/>
                <a:gd name="connsiteX683" fmla="*/ 190500 w 1263650"/>
                <a:gd name="connsiteY683" fmla="*/ 787400 h 2044699"/>
                <a:gd name="connsiteX684" fmla="*/ 190500 w 1263650"/>
                <a:gd name="connsiteY684" fmla="*/ 790575 h 2044699"/>
                <a:gd name="connsiteX685" fmla="*/ 190500 w 1263650"/>
                <a:gd name="connsiteY685" fmla="*/ 796925 h 2044699"/>
                <a:gd name="connsiteX686" fmla="*/ 187325 w 1263650"/>
                <a:gd name="connsiteY686" fmla="*/ 793750 h 2044699"/>
                <a:gd name="connsiteX687" fmla="*/ 180975 w 1263650"/>
                <a:gd name="connsiteY687" fmla="*/ 787400 h 2044699"/>
                <a:gd name="connsiteX688" fmla="*/ 177800 w 1263650"/>
                <a:gd name="connsiteY688" fmla="*/ 784225 h 2044699"/>
                <a:gd name="connsiteX689" fmla="*/ 177800 w 1263650"/>
                <a:gd name="connsiteY689" fmla="*/ 781050 h 2044699"/>
                <a:gd name="connsiteX690" fmla="*/ 184150 w 1263650"/>
                <a:gd name="connsiteY690" fmla="*/ 784225 h 2044699"/>
                <a:gd name="connsiteX691" fmla="*/ 184151 w 1263650"/>
                <a:gd name="connsiteY691" fmla="*/ 784225 h 2044699"/>
                <a:gd name="connsiteX692" fmla="*/ 177801 w 1263650"/>
                <a:gd name="connsiteY692" fmla="*/ 781050 h 2044699"/>
                <a:gd name="connsiteX693" fmla="*/ 177800 w 1263650"/>
                <a:gd name="connsiteY693" fmla="*/ 781050 h 2044699"/>
                <a:gd name="connsiteX694" fmla="*/ 174625 w 1263650"/>
                <a:gd name="connsiteY694" fmla="*/ 781050 h 2044699"/>
                <a:gd name="connsiteX695" fmla="*/ 171450 w 1263650"/>
                <a:gd name="connsiteY695" fmla="*/ 781050 h 2044699"/>
                <a:gd name="connsiteX696" fmla="*/ 171450 w 1263650"/>
                <a:gd name="connsiteY696" fmla="*/ 784225 h 2044699"/>
                <a:gd name="connsiteX697" fmla="*/ 168275 w 1263650"/>
                <a:gd name="connsiteY697" fmla="*/ 787400 h 2044699"/>
                <a:gd name="connsiteX698" fmla="*/ 165100 w 1263650"/>
                <a:gd name="connsiteY698" fmla="*/ 787400 h 2044699"/>
                <a:gd name="connsiteX699" fmla="*/ 161925 w 1263650"/>
                <a:gd name="connsiteY699" fmla="*/ 784225 h 2044699"/>
                <a:gd name="connsiteX700" fmla="*/ 158750 w 1263650"/>
                <a:gd name="connsiteY700" fmla="*/ 787400 h 2044699"/>
                <a:gd name="connsiteX701" fmla="*/ 158750 w 1263650"/>
                <a:gd name="connsiteY701" fmla="*/ 793750 h 2044699"/>
                <a:gd name="connsiteX702" fmla="*/ 161925 w 1263650"/>
                <a:gd name="connsiteY702" fmla="*/ 793750 h 2044699"/>
                <a:gd name="connsiteX703" fmla="*/ 158750 w 1263650"/>
                <a:gd name="connsiteY703" fmla="*/ 800100 h 2044699"/>
                <a:gd name="connsiteX704" fmla="*/ 155575 w 1263650"/>
                <a:gd name="connsiteY704" fmla="*/ 803275 h 2044699"/>
                <a:gd name="connsiteX705" fmla="*/ 155575 w 1263650"/>
                <a:gd name="connsiteY705" fmla="*/ 806450 h 2044699"/>
                <a:gd name="connsiteX706" fmla="*/ 161925 w 1263650"/>
                <a:gd name="connsiteY706" fmla="*/ 809625 h 2044699"/>
                <a:gd name="connsiteX707" fmla="*/ 161925 w 1263650"/>
                <a:gd name="connsiteY707" fmla="*/ 812800 h 2044699"/>
                <a:gd name="connsiteX708" fmla="*/ 158750 w 1263650"/>
                <a:gd name="connsiteY708" fmla="*/ 812800 h 2044699"/>
                <a:gd name="connsiteX709" fmla="*/ 152400 w 1263650"/>
                <a:gd name="connsiteY709" fmla="*/ 812800 h 2044699"/>
                <a:gd name="connsiteX710" fmla="*/ 152400 w 1263650"/>
                <a:gd name="connsiteY710" fmla="*/ 815975 h 2044699"/>
                <a:gd name="connsiteX711" fmla="*/ 152400 w 1263650"/>
                <a:gd name="connsiteY711" fmla="*/ 819150 h 2044699"/>
                <a:gd name="connsiteX712" fmla="*/ 149225 w 1263650"/>
                <a:gd name="connsiteY712" fmla="*/ 822325 h 2044699"/>
                <a:gd name="connsiteX713" fmla="*/ 152400 w 1263650"/>
                <a:gd name="connsiteY713" fmla="*/ 822325 h 2044699"/>
                <a:gd name="connsiteX714" fmla="*/ 155575 w 1263650"/>
                <a:gd name="connsiteY714" fmla="*/ 825500 h 2044699"/>
                <a:gd name="connsiteX715" fmla="*/ 155575 w 1263650"/>
                <a:gd name="connsiteY715" fmla="*/ 828675 h 2044699"/>
                <a:gd name="connsiteX716" fmla="*/ 158750 w 1263650"/>
                <a:gd name="connsiteY716" fmla="*/ 831850 h 2044699"/>
                <a:gd name="connsiteX717" fmla="*/ 155575 w 1263650"/>
                <a:gd name="connsiteY717" fmla="*/ 831850 h 2044699"/>
                <a:gd name="connsiteX718" fmla="*/ 155575 w 1263650"/>
                <a:gd name="connsiteY718" fmla="*/ 835025 h 2044699"/>
                <a:gd name="connsiteX719" fmla="*/ 152400 w 1263650"/>
                <a:gd name="connsiteY719" fmla="*/ 835025 h 2044699"/>
                <a:gd name="connsiteX720" fmla="*/ 152400 w 1263650"/>
                <a:gd name="connsiteY720" fmla="*/ 828675 h 2044699"/>
                <a:gd name="connsiteX721" fmla="*/ 149225 w 1263650"/>
                <a:gd name="connsiteY721" fmla="*/ 828675 h 2044699"/>
                <a:gd name="connsiteX722" fmla="*/ 149225 w 1263650"/>
                <a:gd name="connsiteY722" fmla="*/ 838200 h 2044699"/>
                <a:gd name="connsiteX723" fmla="*/ 149225 w 1263650"/>
                <a:gd name="connsiteY723" fmla="*/ 841375 h 2044699"/>
                <a:gd name="connsiteX724" fmla="*/ 146050 w 1263650"/>
                <a:gd name="connsiteY724" fmla="*/ 841375 h 2044699"/>
                <a:gd name="connsiteX725" fmla="*/ 142875 w 1263650"/>
                <a:gd name="connsiteY725" fmla="*/ 841375 h 2044699"/>
                <a:gd name="connsiteX726" fmla="*/ 142875 w 1263650"/>
                <a:gd name="connsiteY726" fmla="*/ 838200 h 2044699"/>
                <a:gd name="connsiteX727" fmla="*/ 127000 w 1263650"/>
                <a:gd name="connsiteY727" fmla="*/ 819150 h 2044699"/>
                <a:gd name="connsiteX728" fmla="*/ 123825 w 1263650"/>
                <a:gd name="connsiteY728" fmla="*/ 815975 h 2044699"/>
                <a:gd name="connsiteX729" fmla="*/ 123825 w 1263650"/>
                <a:gd name="connsiteY729" fmla="*/ 819150 h 2044699"/>
                <a:gd name="connsiteX730" fmla="*/ 120650 w 1263650"/>
                <a:gd name="connsiteY730" fmla="*/ 819150 h 2044699"/>
                <a:gd name="connsiteX731" fmla="*/ 111125 w 1263650"/>
                <a:gd name="connsiteY731" fmla="*/ 806450 h 2044699"/>
                <a:gd name="connsiteX732" fmla="*/ 107950 w 1263650"/>
                <a:gd name="connsiteY732" fmla="*/ 793750 h 2044699"/>
                <a:gd name="connsiteX733" fmla="*/ 95250 w 1263650"/>
                <a:gd name="connsiteY733" fmla="*/ 787400 h 2044699"/>
                <a:gd name="connsiteX734" fmla="*/ 95250 w 1263650"/>
                <a:gd name="connsiteY734" fmla="*/ 781050 h 2044699"/>
                <a:gd name="connsiteX735" fmla="*/ 95250 w 1263650"/>
                <a:gd name="connsiteY735" fmla="*/ 777875 h 2044699"/>
                <a:gd name="connsiteX736" fmla="*/ 88900 w 1263650"/>
                <a:gd name="connsiteY736" fmla="*/ 781050 h 2044699"/>
                <a:gd name="connsiteX737" fmla="*/ 90805 w 1263650"/>
                <a:gd name="connsiteY737" fmla="*/ 784860 h 2044699"/>
                <a:gd name="connsiteX738" fmla="*/ 85725 w 1263650"/>
                <a:gd name="connsiteY738" fmla="*/ 787400 h 2044699"/>
                <a:gd name="connsiteX739" fmla="*/ 85725 w 1263650"/>
                <a:gd name="connsiteY739" fmla="*/ 793750 h 2044699"/>
                <a:gd name="connsiteX740" fmla="*/ 79375 w 1263650"/>
                <a:gd name="connsiteY740" fmla="*/ 790575 h 2044699"/>
                <a:gd name="connsiteX741" fmla="*/ 95250 w 1263650"/>
                <a:gd name="connsiteY741" fmla="*/ 762000 h 2044699"/>
                <a:gd name="connsiteX742" fmla="*/ 95250 w 1263650"/>
                <a:gd name="connsiteY742" fmla="*/ 746125 h 2044699"/>
                <a:gd name="connsiteX743" fmla="*/ 104775 w 1263650"/>
                <a:gd name="connsiteY743" fmla="*/ 771525 h 2044699"/>
                <a:gd name="connsiteX744" fmla="*/ 111125 w 1263650"/>
                <a:gd name="connsiteY744" fmla="*/ 781050 h 2044699"/>
                <a:gd name="connsiteX745" fmla="*/ 101600 w 1263650"/>
                <a:gd name="connsiteY745" fmla="*/ 752475 h 2044699"/>
                <a:gd name="connsiteX746" fmla="*/ 98425 w 1263650"/>
                <a:gd name="connsiteY746" fmla="*/ 746125 h 2044699"/>
                <a:gd name="connsiteX747" fmla="*/ 95250 w 1263650"/>
                <a:gd name="connsiteY747" fmla="*/ 733425 h 2044699"/>
                <a:gd name="connsiteX748" fmla="*/ 92075 w 1263650"/>
                <a:gd name="connsiteY748" fmla="*/ 730250 h 2044699"/>
                <a:gd name="connsiteX749" fmla="*/ 88900 w 1263650"/>
                <a:gd name="connsiteY749" fmla="*/ 730250 h 2044699"/>
                <a:gd name="connsiteX750" fmla="*/ 85725 w 1263650"/>
                <a:gd name="connsiteY750" fmla="*/ 733425 h 2044699"/>
                <a:gd name="connsiteX751" fmla="*/ 85725 w 1263650"/>
                <a:gd name="connsiteY751" fmla="*/ 730250 h 2044699"/>
                <a:gd name="connsiteX752" fmla="*/ 85725 w 1263650"/>
                <a:gd name="connsiteY752" fmla="*/ 727075 h 2044699"/>
                <a:gd name="connsiteX753" fmla="*/ 85725 w 1263650"/>
                <a:gd name="connsiteY753" fmla="*/ 717550 h 2044699"/>
                <a:gd name="connsiteX754" fmla="*/ 85725 w 1263650"/>
                <a:gd name="connsiteY754" fmla="*/ 708025 h 2044699"/>
                <a:gd name="connsiteX755" fmla="*/ 82550 w 1263650"/>
                <a:gd name="connsiteY755" fmla="*/ 704850 h 2044699"/>
                <a:gd name="connsiteX756" fmla="*/ 82550 w 1263650"/>
                <a:gd name="connsiteY756" fmla="*/ 701675 h 2044699"/>
                <a:gd name="connsiteX757" fmla="*/ 60325 w 1263650"/>
                <a:gd name="connsiteY757" fmla="*/ 673100 h 2044699"/>
                <a:gd name="connsiteX758" fmla="*/ 50800 w 1263650"/>
                <a:gd name="connsiteY758" fmla="*/ 641350 h 2044699"/>
                <a:gd name="connsiteX759" fmla="*/ 38100 w 1263650"/>
                <a:gd name="connsiteY759" fmla="*/ 625475 h 2044699"/>
                <a:gd name="connsiteX760" fmla="*/ 31750 w 1263650"/>
                <a:gd name="connsiteY760" fmla="*/ 615950 h 2044699"/>
                <a:gd name="connsiteX761" fmla="*/ 22225 w 1263650"/>
                <a:gd name="connsiteY761" fmla="*/ 590550 h 2044699"/>
                <a:gd name="connsiteX762" fmla="*/ 22225 w 1263650"/>
                <a:gd name="connsiteY762" fmla="*/ 584200 h 2044699"/>
                <a:gd name="connsiteX763" fmla="*/ 28575 w 1263650"/>
                <a:gd name="connsiteY763" fmla="*/ 581025 h 2044699"/>
                <a:gd name="connsiteX764" fmla="*/ 31750 w 1263650"/>
                <a:gd name="connsiteY764" fmla="*/ 568325 h 2044699"/>
                <a:gd name="connsiteX765" fmla="*/ 31750 w 1263650"/>
                <a:gd name="connsiteY765" fmla="*/ 552450 h 2044699"/>
                <a:gd name="connsiteX766" fmla="*/ 28575 w 1263650"/>
                <a:gd name="connsiteY766" fmla="*/ 536575 h 2044699"/>
                <a:gd name="connsiteX767" fmla="*/ 28575 w 1263650"/>
                <a:gd name="connsiteY767" fmla="*/ 508000 h 2044699"/>
                <a:gd name="connsiteX768" fmla="*/ 38100 w 1263650"/>
                <a:gd name="connsiteY768" fmla="*/ 482600 h 2044699"/>
                <a:gd name="connsiteX769" fmla="*/ 47625 w 1263650"/>
                <a:gd name="connsiteY769" fmla="*/ 473075 h 2044699"/>
                <a:gd name="connsiteX770" fmla="*/ 47625 w 1263650"/>
                <a:gd name="connsiteY770" fmla="*/ 463550 h 2044699"/>
                <a:gd name="connsiteX771" fmla="*/ 50800 w 1263650"/>
                <a:gd name="connsiteY771" fmla="*/ 447675 h 2044699"/>
                <a:gd name="connsiteX772" fmla="*/ 47625 w 1263650"/>
                <a:gd name="connsiteY772" fmla="*/ 438150 h 2044699"/>
                <a:gd name="connsiteX773" fmla="*/ 47625 w 1263650"/>
                <a:gd name="connsiteY773" fmla="*/ 419100 h 2044699"/>
                <a:gd name="connsiteX774" fmla="*/ 44450 w 1263650"/>
                <a:gd name="connsiteY774" fmla="*/ 409575 h 2044699"/>
                <a:gd name="connsiteX775" fmla="*/ 41275 w 1263650"/>
                <a:gd name="connsiteY775" fmla="*/ 400050 h 2044699"/>
                <a:gd name="connsiteX776" fmla="*/ 34925 w 1263650"/>
                <a:gd name="connsiteY776" fmla="*/ 381000 h 2044699"/>
                <a:gd name="connsiteX777" fmla="*/ 31750 w 1263650"/>
                <a:gd name="connsiteY777" fmla="*/ 381000 h 2044699"/>
                <a:gd name="connsiteX778" fmla="*/ 31750 w 1263650"/>
                <a:gd name="connsiteY778" fmla="*/ 374650 h 2044699"/>
                <a:gd name="connsiteX779" fmla="*/ 25400 w 1263650"/>
                <a:gd name="connsiteY779" fmla="*/ 374650 h 2044699"/>
                <a:gd name="connsiteX780" fmla="*/ 28575 w 1263650"/>
                <a:gd name="connsiteY780" fmla="*/ 361950 h 2044699"/>
                <a:gd name="connsiteX781" fmla="*/ 25400 w 1263650"/>
                <a:gd name="connsiteY781" fmla="*/ 358775 h 2044699"/>
                <a:gd name="connsiteX782" fmla="*/ 19050 w 1263650"/>
                <a:gd name="connsiteY782" fmla="*/ 352425 h 2044699"/>
                <a:gd name="connsiteX783" fmla="*/ 0 w 1263650"/>
                <a:gd name="connsiteY783" fmla="*/ 320675 h 2044699"/>
                <a:gd name="connsiteX784" fmla="*/ 3175 w 1263650"/>
                <a:gd name="connsiteY784" fmla="*/ 307975 h 2044699"/>
                <a:gd name="connsiteX785" fmla="*/ 3175 w 1263650"/>
                <a:gd name="connsiteY785" fmla="*/ 282575 h 2044699"/>
                <a:gd name="connsiteX786" fmla="*/ 12700 w 1263650"/>
                <a:gd name="connsiteY786" fmla="*/ 263525 h 2044699"/>
                <a:gd name="connsiteX787" fmla="*/ 22225 w 1263650"/>
                <a:gd name="connsiteY787" fmla="*/ 254000 h 2044699"/>
                <a:gd name="connsiteX788" fmla="*/ 22225 w 1263650"/>
                <a:gd name="connsiteY788" fmla="*/ 250825 h 2044699"/>
                <a:gd name="connsiteX789" fmla="*/ 25400 w 1263650"/>
                <a:gd name="connsiteY789" fmla="*/ 250825 h 2044699"/>
                <a:gd name="connsiteX790" fmla="*/ 34925 w 1263650"/>
                <a:gd name="connsiteY790" fmla="*/ 234950 h 2044699"/>
                <a:gd name="connsiteX791" fmla="*/ 38100 w 1263650"/>
                <a:gd name="connsiteY791" fmla="*/ 231775 h 2044699"/>
                <a:gd name="connsiteX792" fmla="*/ 41275 w 1263650"/>
                <a:gd name="connsiteY792" fmla="*/ 231775 h 2044699"/>
                <a:gd name="connsiteX793" fmla="*/ 41275 w 1263650"/>
                <a:gd name="connsiteY793" fmla="*/ 234950 h 2044699"/>
                <a:gd name="connsiteX794" fmla="*/ 38100 w 1263650"/>
                <a:gd name="connsiteY794" fmla="*/ 238125 h 2044699"/>
                <a:gd name="connsiteX795" fmla="*/ 34925 w 1263650"/>
                <a:gd name="connsiteY795" fmla="*/ 238125 h 2044699"/>
                <a:gd name="connsiteX796" fmla="*/ 34925 w 1263650"/>
                <a:gd name="connsiteY796" fmla="*/ 241300 h 2044699"/>
                <a:gd name="connsiteX797" fmla="*/ 38100 w 1263650"/>
                <a:gd name="connsiteY797" fmla="*/ 244475 h 2044699"/>
                <a:gd name="connsiteX798" fmla="*/ 41275 w 1263650"/>
                <a:gd name="connsiteY798" fmla="*/ 244475 h 2044699"/>
                <a:gd name="connsiteX799" fmla="*/ 41275 w 1263650"/>
                <a:gd name="connsiteY799" fmla="*/ 241300 h 2044699"/>
                <a:gd name="connsiteX800" fmla="*/ 44450 w 1263650"/>
                <a:gd name="connsiteY800" fmla="*/ 238125 h 2044699"/>
                <a:gd name="connsiteX801" fmla="*/ 44450 w 1263650"/>
                <a:gd name="connsiteY801" fmla="*/ 234950 h 2044699"/>
                <a:gd name="connsiteX802" fmla="*/ 47625 w 1263650"/>
                <a:gd name="connsiteY802" fmla="*/ 231775 h 2044699"/>
                <a:gd name="connsiteX803" fmla="*/ 50800 w 1263650"/>
                <a:gd name="connsiteY803" fmla="*/ 228600 h 2044699"/>
                <a:gd name="connsiteX804" fmla="*/ 53975 w 1263650"/>
                <a:gd name="connsiteY804" fmla="*/ 228600 h 2044699"/>
                <a:gd name="connsiteX805" fmla="*/ 57150 w 1263650"/>
                <a:gd name="connsiteY805" fmla="*/ 225425 h 2044699"/>
                <a:gd name="connsiteX806" fmla="*/ 60325 w 1263650"/>
                <a:gd name="connsiteY806" fmla="*/ 225425 h 2044699"/>
                <a:gd name="connsiteX807" fmla="*/ 63500 w 1263650"/>
                <a:gd name="connsiteY807" fmla="*/ 222250 h 2044699"/>
                <a:gd name="connsiteX808" fmla="*/ 66675 w 1263650"/>
                <a:gd name="connsiteY808" fmla="*/ 222250 h 2044699"/>
                <a:gd name="connsiteX809" fmla="*/ 66675 w 1263650"/>
                <a:gd name="connsiteY809" fmla="*/ 219075 h 2044699"/>
                <a:gd name="connsiteX810" fmla="*/ 63500 w 1263650"/>
                <a:gd name="connsiteY810" fmla="*/ 219075 h 2044699"/>
                <a:gd name="connsiteX811" fmla="*/ 63500 w 1263650"/>
                <a:gd name="connsiteY811" fmla="*/ 215900 h 2044699"/>
                <a:gd name="connsiteX812" fmla="*/ 57150 w 1263650"/>
                <a:gd name="connsiteY812" fmla="*/ 215900 h 2044699"/>
                <a:gd name="connsiteX813" fmla="*/ 57150 w 1263650"/>
                <a:gd name="connsiteY813" fmla="*/ 219075 h 2044699"/>
                <a:gd name="connsiteX814" fmla="*/ 53975 w 1263650"/>
                <a:gd name="connsiteY814" fmla="*/ 219075 h 2044699"/>
                <a:gd name="connsiteX815" fmla="*/ 47625 w 1263650"/>
                <a:gd name="connsiteY815" fmla="*/ 228600 h 2044699"/>
                <a:gd name="connsiteX816" fmla="*/ 44450 w 1263650"/>
                <a:gd name="connsiteY816" fmla="*/ 228600 h 2044699"/>
                <a:gd name="connsiteX817" fmla="*/ 41275 w 1263650"/>
                <a:gd name="connsiteY817" fmla="*/ 225425 h 2044699"/>
                <a:gd name="connsiteX818" fmla="*/ 44450 w 1263650"/>
                <a:gd name="connsiteY818" fmla="*/ 222250 h 2044699"/>
                <a:gd name="connsiteX819" fmla="*/ 47625 w 1263650"/>
                <a:gd name="connsiteY819" fmla="*/ 215900 h 2044699"/>
                <a:gd name="connsiteX820" fmla="*/ 66675 w 1263650"/>
                <a:gd name="connsiteY820" fmla="*/ 193675 h 2044699"/>
                <a:gd name="connsiteX821" fmla="*/ 69850 w 1263650"/>
                <a:gd name="connsiteY821" fmla="*/ 184150 h 2044699"/>
                <a:gd name="connsiteX822" fmla="*/ 69850 w 1263650"/>
                <a:gd name="connsiteY822" fmla="*/ 177800 h 2044699"/>
                <a:gd name="connsiteX823" fmla="*/ 73025 w 1263650"/>
                <a:gd name="connsiteY823" fmla="*/ 165100 h 2044699"/>
                <a:gd name="connsiteX824" fmla="*/ 76200 w 1263650"/>
                <a:gd name="connsiteY824" fmla="*/ 155575 h 2044699"/>
                <a:gd name="connsiteX825" fmla="*/ 95250 w 1263650"/>
                <a:gd name="connsiteY825" fmla="*/ 120650 h 2044699"/>
                <a:gd name="connsiteX826" fmla="*/ 98425 w 1263650"/>
                <a:gd name="connsiteY826" fmla="*/ 104775 h 2044699"/>
                <a:gd name="connsiteX827" fmla="*/ 98425 w 1263650"/>
                <a:gd name="connsiteY827" fmla="*/ 92075 h 2044699"/>
                <a:gd name="connsiteX828" fmla="*/ 104775 w 1263650"/>
                <a:gd name="connsiteY828" fmla="*/ 92075 h 2044699"/>
                <a:gd name="connsiteX829" fmla="*/ 98425 w 1263650"/>
                <a:gd name="connsiteY829" fmla="*/ 88900 h 2044699"/>
                <a:gd name="connsiteX830" fmla="*/ 101600 w 1263650"/>
                <a:gd name="connsiteY830" fmla="*/ 53975 h 2044699"/>
                <a:gd name="connsiteX831" fmla="*/ 92075 w 1263650"/>
                <a:gd name="connsiteY831" fmla="*/ 50800 h 2044699"/>
                <a:gd name="connsiteX832" fmla="*/ 88900 w 1263650"/>
                <a:gd name="connsiteY832" fmla="*/ 41275 h 2044699"/>
                <a:gd name="connsiteX833" fmla="*/ 98425 w 1263650"/>
                <a:gd name="connsiteY833" fmla="*/ 28575 h 2044699"/>
                <a:gd name="connsiteX834" fmla="*/ 104775 w 1263650"/>
                <a:gd name="connsiteY834" fmla="*/ 15875 h 2044699"/>
                <a:gd name="connsiteX835" fmla="*/ 104775 w 1263650"/>
                <a:gd name="connsiteY835" fmla="*/ 12700 h 2044699"/>
                <a:gd name="connsiteX836" fmla="*/ 104775 w 1263650"/>
                <a:gd name="connsiteY836" fmla="*/ 0 h 2044699"/>
                <a:gd name="connsiteX0" fmla="*/ 654050 w 1263650"/>
                <a:gd name="connsiteY0" fmla="*/ 1784349 h 2044699"/>
                <a:gd name="connsiteX1" fmla="*/ 657225 w 1263650"/>
                <a:gd name="connsiteY1" fmla="*/ 1784349 h 2044699"/>
                <a:gd name="connsiteX2" fmla="*/ 657225 w 1263650"/>
                <a:gd name="connsiteY2" fmla="*/ 1787524 h 2044699"/>
                <a:gd name="connsiteX3" fmla="*/ 654050 w 1263650"/>
                <a:gd name="connsiteY3" fmla="*/ 1787524 h 2044699"/>
                <a:gd name="connsiteX4" fmla="*/ 654050 w 1263650"/>
                <a:gd name="connsiteY4" fmla="*/ 1784349 h 2044699"/>
                <a:gd name="connsiteX5" fmla="*/ 320675 w 1263650"/>
                <a:gd name="connsiteY5" fmla="*/ 1441449 h 2044699"/>
                <a:gd name="connsiteX6" fmla="*/ 320678 w 1263650"/>
                <a:gd name="connsiteY6" fmla="*/ 1441452 h 2044699"/>
                <a:gd name="connsiteX7" fmla="*/ 320678 w 1263650"/>
                <a:gd name="connsiteY7" fmla="*/ 1441449 h 2044699"/>
                <a:gd name="connsiteX8" fmla="*/ 320675 w 1263650"/>
                <a:gd name="connsiteY8" fmla="*/ 1441449 h 2044699"/>
                <a:gd name="connsiteX9" fmla="*/ 193677 w 1263650"/>
                <a:gd name="connsiteY9" fmla="*/ 854075 h 2044699"/>
                <a:gd name="connsiteX10" fmla="*/ 193676 w 1263650"/>
                <a:gd name="connsiteY10" fmla="*/ 857250 h 2044699"/>
                <a:gd name="connsiteX11" fmla="*/ 193677 w 1263650"/>
                <a:gd name="connsiteY11" fmla="*/ 854075 h 2044699"/>
                <a:gd name="connsiteX12" fmla="*/ 190502 w 1263650"/>
                <a:gd name="connsiteY12" fmla="*/ 850900 h 2044699"/>
                <a:gd name="connsiteX13" fmla="*/ 190501 w 1263650"/>
                <a:gd name="connsiteY13" fmla="*/ 847725 h 2044699"/>
                <a:gd name="connsiteX14" fmla="*/ 190501 w 1263650"/>
                <a:gd name="connsiteY14" fmla="*/ 850900 h 2044699"/>
                <a:gd name="connsiteX15" fmla="*/ 190501 w 1263650"/>
                <a:gd name="connsiteY15" fmla="*/ 854075 h 2044699"/>
                <a:gd name="connsiteX16" fmla="*/ 190502 w 1263650"/>
                <a:gd name="connsiteY16" fmla="*/ 854075 h 2044699"/>
                <a:gd name="connsiteX17" fmla="*/ 190502 w 1263650"/>
                <a:gd name="connsiteY17" fmla="*/ 850900 h 2044699"/>
                <a:gd name="connsiteX18" fmla="*/ 187326 w 1263650"/>
                <a:gd name="connsiteY18" fmla="*/ 838200 h 2044699"/>
                <a:gd name="connsiteX19" fmla="*/ 187326 w 1263650"/>
                <a:gd name="connsiteY19" fmla="*/ 841375 h 2044699"/>
                <a:gd name="connsiteX20" fmla="*/ 187326 w 1263650"/>
                <a:gd name="connsiteY20" fmla="*/ 844550 h 2044699"/>
                <a:gd name="connsiteX21" fmla="*/ 187327 w 1263650"/>
                <a:gd name="connsiteY21" fmla="*/ 844550 h 2044699"/>
                <a:gd name="connsiteX22" fmla="*/ 187327 w 1263650"/>
                <a:gd name="connsiteY22" fmla="*/ 841375 h 2044699"/>
                <a:gd name="connsiteX23" fmla="*/ 187327 w 1263650"/>
                <a:gd name="connsiteY23" fmla="*/ 838200 h 2044699"/>
                <a:gd name="connsiteX24" fmla="*/ 187326 w 1263650"/>
                <a:gd name="connsiteY24" fmla="*/ 838200 h 2044699"/>
                <a:gd name="connsiteX25" fmla="*/ 184151 w 1263650"/>
                <a:gd name="connsiteY25" fmla="*/ 835025 h 2044699"/>
                <a:gd name="connsiteX26" fmla="*/ 184151 w 1263650"/>
                <a:gd name="connsiteY26" fmla="*/ 838200 h 2044699"/>
                <a:gd name="connsiteX27" fmla="*/ 184152 w 1263650"/>
                <a:gd name="connsiteY27" fmla="*/ 838200 h 2044699"/>
                <a:gd name="connsiteX28" fmla="*/ 184152 w 1263650"/>
                <a:gd name="connsiteY28" fmla="*/ 835025 h 2044699"/>
                <a:gd name="connsiteX29" fmla="*/ 184151 w 1263650"/>
                <a:gd name="connsiteY29" fmla="*/ 835025 h 2044699"/>
                <a:gd name="connsiteX30" fmla="*/ 177801 w 1263650"/>
                <a:gd name="connsiteY30" fmla="*/ 831850 h 2044699"/>
                <a:gd name="connsiteX31" fmla="*/ 177801 w 1263650"/>
                <a:gd name="connsiteY31" fmla="*/ 835025 h 2044699"/>
                <a:gd name="connsiteX32" fmla="*/ 177802 w 1263650"/>
                <a:gd name="connsiteY32" fmla="*/ 835025 h 2044699"/>
                <a:gd name="connsiteX33" fmla="*/ 177802 w 1263650"/>
                <a:gd name="connsiteY33" fmla="*/ 831850 h 2044699"/>
                <a:gd name="connsiteX34" fmla="*/ 177801 w 1263650"/>
                <a:gd name="connsiteY34" fmla="*/ 831850 h 2044699"/>
                <a:gd name="connsiteX35" fmla="*/ 187325 w 1263650"/>
                <a:gd name="connsiteY35" fmla="*/ 784225 h 2044699"/>
                <a:gd name="connsiteX36" fmla="*/ 187325 w 1263650"/>
                <a:gd name="connsiteY36" fmla="*/ 787400 h 2044699"/>
                <a:gd name="connsiteX37" fmla="*/ 187326 w 1263650"/>
                <a:gd name="connsiteY37" fmla="*/ 787400 h 2044699"/>
                <a:gd name="connsiteX38" fmla="*/ 187326 w 1263650"/>
                <a:gd name="connsiteY38" fmla="*/ 784225 h 2044699"/>
                <a:gd name="connsiteX39" fmla="*/ 187325 w 1263650"/>
                <a:gd name="connsiteY39" fmla="*/ 784225 h 2044699"/>
                <a:gd name="connsiteX40" fmla="*/ 92075 w 1263650"/>
                <a:gd name="connsiteY40" fmla="*/ 784225 h 2044699"/>
                <a:gd name="connsiteX41" fmla="*/ 92075 w 1263650"/>
                <a:gd name="connsiteY41" fmla="*/ 787400 h 2044699"/>
                <a:gd name="connsiteX42" fmla="*/ 90805 w 1263650"/>
                <a:gd name="connsiteY42" fmla="*/ 784860 h 2044699"/>
                <a:gd name="connsiteX43" fmla="*/ 92075 w 1263650"/>
                <a:gd name="connsiteY43" fmla="*/ 784225 h 2044699"/>
                <a:gd name="connsiteX44" fmla="*/ 180975 w 1263650"/>
                <a:gd name="connsiteY44" fmla="*/ 774700 h 2044699"/>
                <a:gd name="connsiteX45" fmla="*/ 180976 w 1263650"/>
                <a:gd name="connsiteY45" fmla="*/ 774700 h 2044699"/>
                <a:gd name="connsiteX46" fmla="*/ 180976 w 1263650"/>
                <a:gd name="connsiteY46" fmla="*/ 774701 h 2044699"/>
                <a:gd name="connsiteX47" fmla="*/ 180975 w 1263650"/>
                <a:gd name="connsiteY47" fmla="*/ 774700 h 2044699"/>
                <a:gd name="connsiteX48" fmla="*/ 184150 w 1263650"/>
                <a:gd name="connsiteY48" fmla="*/ 769937 h 2044699"/>
                <a:gd name="connsiteX49" fmla="*/ 184150 w 1263650"/>
                <a:gd name="connsiteY49" fmla="*/ 771525 h 2044699"/>
                <a:gd name="connsiteX50" fmla="*/ 184151 w 1263650"/>
                <a:gd name="connsiteY50" fmla="*/ 771525 h 2044699"/>
                <a:gd name="connsiteX51" fmla="*/ 184151 w 1263650"/>
                <a:gd name="connsiteY51" fmla="*/ 769937 h 2044699"/>
                <a:gd name="connsiteX52" fmla="*/ 184150 w 1263650"/>
                <a:gd name="connsiteY52" fmla="*/ 769937 h 2044699"/>
                <a:gd name="connsiteX53" fmla="*/ 561976 w 1263650"/>
                <a:gd name="connsiteY53" fmla="*/ 644525 h 2044699"/>
                <a:gd name="connsiteX54" fmla="*/ 561975 w 1263650"/>
                <a:gd name="connsiteY54" fmla="*/ 644525 h 2044699"/>
                <a:gd name="connsiteX55" fmla="*/ 561976 w 1263650"/>
                <a:gd name="connsiteY55" fmla="*/ 644525 h 2044699"/>
                <a:gd name="connsiteX56" fmla="*/ 104775 w 1263650"/>
                <a:gd name="connsiteY56" fmla="*/ 0 h 2044699"/>
                <a:gd name="connsiteX57" fmla="*/ 107950 w 1263650"/>
                <a:gd name="connsiteY57" fmla="*/ 3175 h 2044699"/>
                <a:gd name="connsiteX58" fmla="*/ 114300 w 1263650"/>
                <a:gd name="connsiteY58" fmla="*/ 3175 h 2044699"/>
                <a:gd name="connsiteX59" fmla="*/ 123825 w 1263650"/>
                <a:gd name="connsiteY59" fmla="*/ 6350 h 2044699"/>
                <a:gd name="connsiteX60" fmla="*/ 133350 w 1263650"/>
                <a:gd name="connsiteY60" fmla="*/ 9525 h 2044699"/>
                <a:gd name="connsiteX61" fmla="*/ 136525 w 1263650"/>
                <a:gd name="connsiteY61" fmla="*/ 9525 h 2044699"/>
                <a:gd name="connsiteX62" fmla="*/ 146050 w 1263650"/>
                <a:gd name="connsiteY62" fmla="*/ 12700 h 2044699"/>
                <a:gd name="connsiteX63" fmla="*/ 155575 w 1263650"/>
                <a:gd name="connsiteY63" fmla="*/ 15875 h 2044699"/>
                <a:gd name="connsiteX64" fmla="*/ 158750 w 1263650"/>
                <a:gd name="connsiteY64" fmla="*/ 15875 h 2044699"/>
                <a:gd name="connsiteX65" fmla="*/ 161925 w 1263650"/>
                <a:gd name="connsiteY65" fmla="*/ 15875 h 2044699"/>
                <a:gd name="connsiteX66" fmla="*/ 180975 w 1263650"/>
                <a:gd name="connsiteY66" fmla="*/ 22225 h 2044699"/>
                <a:gd name="connsiteX67" fmla="*/ 190500 w 1263650"/>
                <a:gd name="connsiteY67" fmla="*/ 22225 h 2044699"/>
                <a:gd name="connsiteX68" fmla="*/ 200025 w 1263650"/>
                <a:gd name="connsiteY68" fmla="*/ 25400 h 2044699"/>
                <a:gd name="connsiteX69" fmla="*/ 203200 w 1263650"/>
                <a:gd name="connsiteY69" fmla="*/ 28575 h 2044699"/>
                <a:gd name="connsiteX70" fmla="*/ 215900 w 1263650"/>
                <a:gd name="connsiteY70" fmla="*/ 28575 h 2044699"/>
                <a:gd name="connsiteX71" fmla="*/ 215900 w 1263650"/>
                <a:gd name="connsiteY71" fmla="*/ 31750 h 2044699"/>
                <a:gd name="connsiteX72" fmla="*/ 219075 w 1263650"/>
                <a:gd name="connsiteY72" fmla="*/ 31750 h 2044699"/>
                <a:gd name="connsiteX73" fmla="*/ 222250 w 1263650"/>
                <a:gd name="connsiteY73" fmla="*/ 31750 h 2044699"/>
                <a:gd name="connsiteX74" fmla="*/ 225425 w 1263650"/>
                <a:gd name="connsiteY74" fmla="*/ 31750 h 2044699"/>
                <a:gd name="connsiteX75" fmla="*/ 228600 w 1263650"/>
                <a:gd name="connsiteY75" fmla="*/ 31750 h 2044699"/>
                <a:gd name="connsiteX76" fmla="*/ 231775 w 1263650"/>
                <a:gd name="connsiteY76" fmla="*/ 34925 h 2044699"/>
                <a:gd name="connsiteX77" fmla="*/ 238125 w 1263650"/>
                <a:gd name="connsiteY77" fmla="*/ 34925 h 2044699"/>
                <a:gd name="connsiteX78" fmla="*/ 247650 w 1263650"/>
                <a:gd name="connsiteY78" fmla="*/ 38100 h 2044699"/>
                <a:gd name="connsiteX79" fmla="*/ 263525 w 1263650"/>
                <a:gd name="connsiteY79" fmla="*/ 41275 h 2044699"/>
                <a:gd name="connsiteX80" fmla="*/ 269875 w 1263650"/>
                <a:gd name="connsiteY80" fmla="*/ 44450 h 2044699"/>
                <a:gd name="connsiteX81" fmla="*/ 282575 w 1263650"/>
                <a:gd name="connsiteY81" fmla="*/ 47625 h 2044699"/>
                <a:gd name="connsiteX82" fmla="*/ 307975 w 1263650"/>
                <a:gd name="connsiteY82" fmla="*/ 53975 h 2044699"/>
                <a:gd name="connsiteX83" fmla="*/ 314325 w 1263650"/>
                <a:gd name="connsiteY83" fmla="*/ 53975 h 2044699"/>
                <a:gd name="connsiteX84" fmla="*/ 320675 w 1263650"/>
                <a:gd name="connsiteY84" fmla="*/ 57150 h 2044699"/>
                <a:gd name="connsiteX85" fmla="*/ 327025 w 1263650"/>
                <a:gd name="connsiteY85" fmla="*/ 57150 h 2044699"/>
                <a:gd name="connsiteX86" fmla="*/ 346075 w 1263650"/>
                <a:gd name="connsiteY86" fmla="*/ 60325 h 2044699"/>
                <a:gd name="connsiteX87" fmla="*/ 355600 w 1263650"/>
                <a:gd name="connsiteY87" fmla="*/ 63500 h 2044699"/>
                <a:gd name="connsiteX88" fmla="*/ 365125 w 1263650"/>
                <a:gd name="connsiteY88" fmla="*/ 66675 h 2044699"/>
                <a:gd name="connsiteX89" fmla="*/ 368300 w 1263650"/>
                <a:gd name="connsiteY89" fmla="*/ 66675 h 2044699"/>
                <a:gd name="connsiteX90" fmla="*/ 371475 w 1263650"/>
                <a:gd name="connsiteY90" fmla="*/ 66675 h 2044699"/>
                <a:gd name="connsiteX91" fmla="*/ 393700 w 1263650"/>
                <a:gd name="connsiteY91" fmla="*/ 73025 h 2044699"/>
                <a:gd name="connsiteX92" fmla="*/ 460375 w 1263650"/>
                <a:gd name="connsiteY92" fmla="*/ 92075 h 2044699"/>
                <a:gd name="connsiteX93" fmla="*/ 473075 w 1263650"/>
                <a:gd name="connsiteY93" fmla="*/ 95250 h 2044699"/>
                <a:gd name="connsiteX94" fmla="*/ 482600 w 1263650"/>
                <a:gd name="connsiteY94" fmla="*/ 98425 h 2044699"/>
                <a:gd name="connsiteX95" fmla="*/ 485775 w 1263650"/>
                <a:gd name="connsiteY95" fmla="*/ 98425 h 2044699"/>
                <a:gd name="connsiteX96" fmla="*/ 498475 w 1263650"/>
                <a:gd name="connsiteY96" fmla="*/ 101600 h 2044699"/>
                <a:gd name="connsiteX97" fmla="*/ 501650 w 1263650"/>
                <a:gd name="connsiteY97" fmla="*/ 101600 h 2044699"/>
                <a:gd name="connsiteX98" fmla="*/ 508000 w 1263650"/>
                <a:gd name="connsiteY98" fmla="*/ 101600 h 2044699"/>
                <a:gd name="connsiteX99" fmla="*/ 523875 w 1263650"/>
                <a:gd name="connsiteY99" fmla="*/ 107950 h 2044699"/>
                <a:gd name="connsiteX100" fmla="*/ 527050 w 1263650"/>
                <a:gd name="connsiteY100" fmla="*/ 107950 h 2044699"/>
                <a:gd name="connsiteX101" fmla="*/ 530225 w 1263650"/>
                <a:gd name="connsiteY101" fmla="*/ 107950 h 2044699"/>
                <a:gd name="connsiteX102" fmla="*/ 539750 w 1263650"/>
                <a:gd name="connsiteY102" fmla="*/ 111125 h 2044699"/>
                <a:gd name="connsiteX103" fmla="*/ 542925 w 1263650"/>
                <a:gd name="connsiteY103" fmla="*/ 111125 h 2044699"/>
                <a:gd name="connsiteX104" fmla="*/ 546100 w 1263650"/>
                <a:gd name="connsiteY104" fmla="*/ 111125 h 2044699"/>
                <a:gd name="connsiteX105" fmla="*/ 549275 w 1263650"/>
                <a:gd name="connsiteY105" fmla="*/ 114300 h 2044699"/>
                <a:gd name="connsiteX106" fmla="*/ 552450 w 1263650"/>
                <a:gd name="connsiteY106" fmla="*/ 114300 h 2044699"/>
                <a:gd name="connsiteX107" fmla="*/ 555625 w 1263650"/>
                <a:gd name="connsiteY107" fmla="*/ 114300 h 2044699"/>
                <a:gd name="connsiteX108" fmla="*/ 558800 w 1263650"/>
                <a:gd name="connsiteY108" fmla="*/ 114300 h 2044699"/>
                <a:gd name="connsiteX109" fmla="*/ 561975 w 1263650"/>
                <a:gd name="connsiteY109" fmla="*/ 114300 h 2044699"/>
                <a:gd name="connsiteX110" fmla="*/ 565150 w 1263650"/>
                <a:gd name="connsiteY110" fmla="*/ 117475 h 2044699"/>
                <a:gd name="connsiteX111" fmla="*/ 574675 w 1263650"/>
                <a:gd name="connsiteY111" fmla="*/ 120650 h 2044699"/>
                <a:gd name="connsiteX112" fmla="*/ 584200 w 1263650"/>
                <a:gd name="connsiteY112" fmla="*/ 120650 h 2044699"/>
                <a:gd name="connsiteX113" fmla="*/ 606425 w 1263650"/>
                <a:gd name="connsiteY113" fmla="*/ 127000 h 2044699"/>
                <a:gd name="connsiteX114" fmla="*/ 628650 w 1263650"/>
                <a:gd name="connsiteY114" fmla="*/ 130175 h 2044699"/>
                <a:gd name="connsiteX115" fmla="*/ 650875 w 1263650"/>
                <a:gd name="connsiteY115" fmla="*/ 136525 h 2044699"/>
                <a:gd name="connsiteX116" fmla="*/ 660400 w 1263650"/>
                <a:gd name="connsiteY116" fmla="*/ 139700 h 2044699"/>
                <a:gd name="connsiteX117" fmla="*/ 676275 w 1263650"/>
                <a:gd name="connsiteY117" fmla="*/ 142875 h 2044699"/>
                <a:gd name="connsiteX118" fmla="*/ 682625 w 1263650"/>
                <a:gd name="connsiteY118" fmla="*/ 142875 h 2044699"/>
                <a:gd name="connsiteX119" fmla="*/ 679450 w 1263650"/>
                <a:gd name="connsiteY119" fmla="*/ 155575 h 2044699"/>
                <a:gd name="connsiteX120" fmla="*/ 676275 w 1263650"/>
                <a:gd name="connsiteY120" fmla="*/ 161925 h 2044699"/>
                <a:gd name="connsiteX121" fmla="*/ 676275 w 1263650"/>
                <a:gd name="connsiteY121" fmla="*/ 165100 h 2044699"/>
                <a:gd name="connsiteX122" fmla="*/ 676275 w 1263650"/>
                <a:gd name="connsiteY122" fmla="*/ 174625 h 2044699"/>
                <a:gd name="connsiteX123" fmla="*/ 673100 w 1263650"/>
                <a:gd name="connsiteY123" fmla="*/ 187325 h 2044699"/>
                <a:gd name="connsiteX124" fmla="*/ 666750 w 1263650"/>
                <a:gd name="connsiteY124" fmla="*/ 203200 h 2044699"/>
                <a:gd name="connsiteX125" fmla="*/ 666750 w 1263650"/>
                <a:gd name="connsiteY125" fmla="*/ 206375 h 2044699"/>
                <a:gd name="connsiteX126" fmla="*/ 660400 w 1263650"/>
                <a:gd name="connsiteY126" fmla="*/ 234950 h 2044699"/>
                <a:gd name="connsiteX127" fmla="*/ 660400 w 1263650"/>
                <a:gd name="connsiteY127" fmla="*/ 241300 h 2044699"/>
                <a:gd name="connsiteX128" fmla="*/ 650875 w 1263650"/>
                <a:gd name="connsiteY128" fmla="*/ 273050 h 2044699"/>
                <a:gd name="connsiteX129" fmla="*/ 647700 w 1263650"/>
                <a:gd name="connsiteY129" fmla="*/ 295275 h 2044699"/>
                <a:gd name="connsiteX130" fmla="*/ 647700 w 1263650"/>
                <a:gd name="connsiteY130" fmla="*/ 298450 h 2044699"/>
                <a:gd name="connsiteX131" fmla="*/ 644525 w 1263650"/>
                <a:gd name="connsiteY131" fmla="*/ 307975 h 2044699"/>
                <a:gd name="connsiteX132" fmla="*/ 641350 w 1263650"/>
                <a:gd name="connsiteY132" fmla="*/ 330200 h 2044699"/>
                <a:gd name="connsiteX133" fmla="*/ 635000 w 1263650"/>
                <a:gd name="connsiteY133" fmla="*/ 352425 h 2044699"/>
                <a:gd name="connsiteX134" fmla="*/ 631825 w 1263650"/>
                <a:gd name="connsiteY134" fmla="*/ 365125 h 2044699"/>
                <a:gd name="connsiteX135" fmla="*/ 628650 w 1263650"/>
                <a:gd name="connsiteY135" fmla="*/ 374650 h 2044699"/>
                <a:gd name="connsiteX136" fmla="*/ 628650 w 1263650"/>
                <a:gd name="connsiteY136" fmla="*/ 381000 h 2044699"/>
                <a:gd name="connsiteX137" fmla="*/ 628650 w 1263650"/>
                <a:gd name="connsiteY137" fmla="*/ 387350 h 2044699"/>
                <a:gd name="connsiteX138" fmla="*/ 622300 w 1263650"/>
                <a:gd name="connsiteY138" fmla="*/ 419100 h 2044699"/>
                <a:gd name="connsiteX139" fmla="*/ 619125 w 1263650"/>
                <a:gd name="connsiteY139" fmla="*/ 434975 h 2044699"/>
                <a:gd name="connsiteX140" fmla="*/ 612775 w 1263650"/>
                <a:gd name="connsiteY140" fmla="*/ 457200 h 2044699"/>
                <a:gd name="connsiteX141" fmla="*/ 606425 w 1263650"/>
                <a:gd name="connsiteY141" fmla="*/ 476250 h 2044699"/>
                <a:gd name="connsiteX142" fmla="*/ 600075 w 1263650"/>
                <a:gd name="connsiteY142" fmla="*/ 511175 h 2044699"/>
                <a:gd name="connsiteX143" fmla="*/ 587375 w 1263650"/>
                <a:gd name="connsiteY143" fmla="*/ 568325 h 2044699"/>
                <a:gd name="connsiteX144" fmla="*/ 587375 w 1263650"/>
                <a:gd name="connsiteY144" fmla="*/ 574675 h 2044699"/>
                <a:gd name="connsiteX145" fmla="*/ 577850 w 1263650"/>
                <a:gd name="connsiteY145" fmla="*/ 612775 h 2044699"/>
                <a:gd name="connsiteX146" fmla="*/ 574675 w 1263650"/>
                <a:gd name="connsiteY146" fmla="*/ 619125 h 2044699"/>
                <a:gd name="connsiteX147" fmla="*/ 574675 w 1263650"/>
                <a:gd name="connsiteY147" fmla="*/ 622300 h 2044699"/>
                <a:gd name="connsiteX148" fmla="*/ 574676 w 1263650"/>
                <a:gd name="connsiteY148" fmla="*/ 622300 h 2044699"/>
                <a:gd name="connsiteX149" fmla="*/ 573884 w 1263650"/>
                <a:gd name="connsiteY149" fmla="*/ 626260 h 2044699"/>
                <a:gd name="connsiteX150" fmla="*/ 573884 w 1263650"/>
                <a:gd name="connsiteY150" fmla="*/ 629444 h 2044699"/>
                <a:gd name="connsiteX151" fmla="*/ 573247 w 1263650"/>
                <a:gd name="connsiteY151" fmla="*/ 629444 h 2044699"/>
                <a:gd name="connsiteX152" fmla="*/ 571501 w 1263650"/>
                <a:gd name="connsiteY152" fmla="*/ 638175 h 2044699"/>
                <a:gd name="connsiteX153" fmla="*/ 568326 w 1263650"/>
                <a:gd name="connsiteY153" fmla="*/ 644525 h 2044699"/>
                <a:gd name="connsiteX154" fmla="*/ 568325 w 1263650"/>
                <a:gd name="connsiteY154" fmla="*/ 657225 h 2044699"/>
                <a:gd name="connsiteX155" fmla="*/ 565150 w 1263650"/>
                <a:gd name="connsiteY155" fmla="*/ 666750 h 2044699"/>
                <a:gd name="connsiteX156" fmla="*/ 565150 w 1263650"/>
                <a:gd name="connsiteY156" fmla="*/ 673100 h 2044699"/>
                <a:gd name="connsiteX157" fmla="*/ 561975 w 1263650"/>
                <a:gd name="connsiteY157" fmla="*/ 679450 h 2044699"/>
                <a:gd name="connsiteX158" fmla="*/ 561975 w 1263650"/>
                <a:gd name="connsiteY158" fmla="*/ 682625 h 2044699"/>
                <a:gd name="connsiteX159" fmla="*/ 558800 w 1263650"/>
                <a:gd name="connsiteY159" fmla="*/ 692150 h 2044699"/>
                <a:gd name="connsiteX160" fmla="*/ 558801 w 1263650"/>
                <a:gd name="connsiteY160" fmla="*/ 692150 h 2044699"/>
                <a:gd name="connsiteX161" fmla="*/ 558801 w 1263650"/>
                <a:gd name="connsiteY161" fmla="*/ 704850 h 2044699"/>
                <a:gd name="connsiteX162" fmla="*/ 558801 w 1263650"/>
                <a:gd name="connsiteY162" fmla="*/ 708025 h 2044699"/>
                <a:gd name="connsiteX163" fmla="*/ 561976 w 1263650"/>
                <a:gd name="connsiteY163" fmla="*/ 708025 h 2044699"/>
                <a:gd name="connsiteX164" fmla="*/ 561976 w 1263650"/>
                <a:gd name="connsiteY164" fmla="*/ 711200 h 2044699"/>
                <a:gd name="connsiteX165" fmla="*/ 561976 w 1263650"/>
                <a:gd name="connsiteY165" fmla="*/ 714375 h 2044699"/>
                <a:gd name="connsiteX166" fmla="*/ 568326 w 1263650"/>
                <a:gd name="connsiteY166" fmla="*/ 720725 h 2044699"/>
                <a:gd name="connsiteX167" fmla="*/ 570231 w 1263650"/>
                <a:gd name="connsiteY167" fmla="*/ 723900 h 2044699"/>
                <a:gd name="connsiteX168" fmla="*/ 571501 w 1263650"/>
                <a:gd name="connsiteY168" fmla="*/ 726017 h 2044699"/>
                <a:gd name="connsiteX169" fmla="*/ 577851 w 1263650"/>
                <a:gd name="connsiteY169" fmla="*/ 736600 h 2044699"/>
                <a:gd name="connsiteX170" fmla="*/ 593726 w 1263650"/>
                <a:gd name="connsiteY170" fmla="*/ 755650 h 2044699"/>
                <a:gd name="connsiteX171" fmla="*/ 603251 w 1263650"/>
                <a:gd name="connsiteY171" fmla="*/ 771525 h 2044699"/>
                <a:gd name="connsiteX172" fmla="*/ 606426 w 1263650"/>
                <a:gd name="connsiteY172" fmla="*/ 771525 h 2044699"/>
                <a:gd name="connsiteX173" fmla="*/ 606426 w 1263650"/>
                <a:gd name="connsiteY173" fmla="*/ 774700 h 2044699"/>
                <a:gd name="connsiteX174" fmla="*/ 606425 w 1263650"/>
                <a:gd name="connsiteY174" fmla="*/ 774700 h 2044699"/>
                <a:gd name="connsiteX175" fmla="*/ 625475 w 1263650"/>
                <a:gd name="connsiteY175" fmla="*/ 803275 h 2044699"/>
                <a:gd name="connsiteX176" fmla="*/ 628650 w 1263650"/>
                <a:gd name="connsiteY176" fmla="*/ 806450 h 2044699"/>
                <a:gd name="connsiteX177" fmla="*/ 635000 w 1263650"/>
                <a:gd name="connsiteY177" fmla="*/ 812800 h 2044699"/>
                <a:gd name="connsiteX178" fmla="*/ 638175 w 1263650"/>
                <a:gd name="connsiteY178" fmla="*/ 819150 h 2044699"/>
                <a:gd name="connsiteX179" fmla="*/ 644525 w 1263650"/>
                <a:gd name="connsiteY179" fmla="*/ 828675 h 2044699"/>
                <a:gd name="connsiteX180" fmla="*/ 647700 w 1263650"/>
                <a:gd name="connsiteY180" fmla="*/ 831850 h 2044699"/>
                <a:gd name="connsiteX181" fmla="*/ 654050 w 1263650"/>
                <a:gd name="connsiteY181" fmla="*/ 841375 h 2044699"/>
                <a:gd name="connsiteX182" fmla="*/ 657225 w 1263650"/>
                <a:gd name="connsiteY182" fmla="*/ 841375 h 2044699"/>
                <a:gd name="connsiteX183" fmla="*/ 657225 w 1263650"/>
                <a:gd name="connsiteY183" fmla="*/ 847725 h 2044699"/>
                <a:gd name="connsiteX184" fmla="*/ 660400 w 1263650"/>
                <a:gd name="connsiteY184" fmla="*/ 850900 h 2044699"/>
                <a:gd name="connsiteX185" fmla="*/ 663575 w 1263650"/>
                <a:gd name="connsiteY185" fmla="*/ 854075 h 2044699"/>
                <a:gd name="connsiteX186" fmla="*/ 673100 w 1263650"/>
                <a:gd name="connsiteY186" fmla="*/ 866775 h 2044699"/>
                <a:gd name="connsiteX187" fmla="*/ 679450 w 1263650"/>
                <a:gd name="connsiteY187" fmla="*/ 876300 h 2044699"/>
                <a:gd name="connsiteX188" fmla="*/ 682625 w 1263650"/>
                <a:gd name="connsiteY188" fmla="*/ 879475 h 2044699"/>
                <a:gd name="connsiteX189" fmla="*/ 701675 w 1263650"/>
                <a:gd name="connsiteY189" fmla="*/ 908050 h 2044699"/>
                <a:gd name="connsiteX190" fmla="*/ 708025 w 1263650"/>
                <a:gd name="connsiteY190" fmla="*/ 914400 h 2044699"/>
                <a:gd name="connsiteX191" fmla="*/ 723900 w 1263650"/>
                <a:gd name="connsiteY191" fmla="*/ 936625 h 2044699"/>
                <a:gd name="connsiteX192" fmla="*/ 733425 w 1263650"/>
                <a:gd name="connsiteY192" fmla="*/ 949325 h 2044699"/>
                <a:gd name="connsiteX193" fmla="*/ 736600 w 1263650"/>
                <a:gd name="connsiteY193" fmla="*/ 952500 h 2044699"/>
                <a:gd name="connsiteX194" fmla="*/ 736600 w 1263650"/>
                <a:gd name="connsiteY194" fmla="*/ 955675 h 2044699"/>
                <a:gd name="connsiteX195" fmla="*/ 739775 w 1263650"/>
                <a:gd name="connsiteY195" fmla="*/ 958850 h 2044699"/>
                <a:gd name="connsiteX196" fmla="*/ 739775 w 1263650"/>
                <a:gd name="connsiteY196" fmla="*/ 962025 h 2044699"/>
                <a:gd name="connsiteX197" fmla="*/ 746125 w 1263650"/>
                <a:gd name="connsiteY197" fmla="*/ 971550 h 2044699"/>
                <a:gd name="connsiteX198" fmla="*/ 790575 w 1263650"/>
                <a:gd name="connsiteY198" fmla="*/ 1028700 h 2044699"/>
                <a:gd name="connsiteX199" fmla="*/ 806450 w 1263650"/>
                <a:gd name="connsiteY199" fmla="*/ 1050925 h 2044699"/>
                <a:gd name="connsiteX200" fmla="*/ 812800 w 1263650"/>
                <a:gd name="connsiteY200" fmla="*/ 1060450 h 2044699"/>
                <a:gd name="connsiteX201" fmla="*/ 822325 w 1263650"/>
                <a:gd name="connsiteY201" fmla="*/ 1073150 h 2044699"/>
                <a:gd name="connsiteX202" fmla="*/ 825500 w 1263650"/>
                <a:gd name="connsiteY202" fmla="*/ 1079500 h 2044699"/>
                <a:gd name="connsiteX203" fmla="*/ 841375 w 1263650"/>
                <a:gd name="connsiteY203" fmla="*/ 1104900 h 2044699"/>
                <a:gd name="connsiteX204" fmla="*/ 854075 w 1263650"/>
                <a:gd name="connsiteY204" fmla="*/ 1117600 h 2044699"/>
                <a:gd name="connsiteX205" fmla="*/ 860425 w 1263650"/>
                <a:gd name="connsiteY205" fmla="*/ 1130300 h 2044699"/>
                <a:gd name="connsiteX206" fmla="*/ 866775 w 1263650"/>
                <a:gd name="connsiteY206" fmla="*/ 1136650 h 2044699"/>
                <a:gd name="connsiteX207" fmla="*/ 869950 w 1263650"/>
                <a:gd name="connsiteY207" fmla="*/ 1143000 h 2044699"/>
                <a:gd name="connsiteX208" fmla="*/ 882650 w 1263650"/>
                <a:gd name="connsiteY208" fmla="*/ 1162050 h 2044699"/>
                <a:gd name="connsiteX209" fmla="*/ 892175 w 1263650"/>
                <a:gd name="connsiteY209" fmla="*/ 1168400 h 2044699"/>
                <a:gd name="connsiteX210" fmla="*/ 892175 w 1263650"/>
                <a:gd name="connsiteY210" fmla="*/ 1171575 h 2044699"/>
                <a:gd name="connsiteX211" fmla="*/ 895350 w 1263650"/>
                <a:gd name="connsiteY211" fmla="*/ 1174750 h 2044699"/>
                <a:gd name="connsiteX212" fmla="*/ 904875 w 1263650"/>
                <a:gd name="connsiteY212" fmla="*/ 1190625 h 2044699"/>
                <a:gd name="connsiteX213" fmla="*/ 908050 w 1263650"/>
                <a:gd name="connsiteY213" fmla="*/ 1193800 h 2044699"/>
                <a:gd name="connsiteX214" fmla="*/ 933450 w 1263650"/>
                <a:gd name="connsiteY214" fmla="*/ 1228725 h 2044699"/>
                <a:gd name="connsiteX215" fmla="*/ 933450 w 1263650"/>
                <a:gd name="connsiteY215" fmla="*/ 1231900 h 2044699"/>
                <a:gd name="connsiteX216" fmla="*/ 958850 w 1263650"/>
                <a:gd name="connsiteY216" fmla="*/ 1263650 h 2044699"/>
                <a:gd name="connsiteX217" fmla="*/ 977900 w 1263650"/>
                <a:gd name="connsiteY217" fmla="*/ 1292225 h 2044699"/>
                <a:gd name="connsiteX218" fmla="*/ 1005680 w 1263650"/>
                <a:gd name="connsiteY218" fmla="*/ 1331117 h 2044699"/>
                <a:gd name="connsiteX219" fmla="*/ 1006478 w 1263650"/>
                <a:gd name="connsiteY219" fmla="*/ 1331117 h 2044699"/>
                <a:gd name="connsiteX220" fmla="*/ 1006478 w 1263650"/>
                <a:gd name="connsiteY220" fmla="*/ 1332234 h 2044699"/>
                <a:gd name="connsiteX221" fmla="*/ 1009650 w 1263650"/>
                <a:gd name="connsiteY221" fmla="*/ 1336675 h 2044699"/>
                <a:gd name="connsiteX222" fmla="*/ 1025525 w 1263650"/>
                <a:gd name="connsiteY222" fmla="*/ 1355725 h 2044699"/>
                <a:gd name="connsiteX223" fmla="*/ 1025525 w 1263650"/>
                <a:gd name="connsiteY223" fmla="*/ 1358900 h 2044699"/>
                <a:gd name="connsiteX224" fmla="*/ 1031875 w 1263650"/>
                <a:gd name="connsiteY224" fmla="*/ 1365250 h 2044699"/>
                <a:gd name="connsiteX225" fmla="*/ 1035050 w 1263650"/>
                <a:gd name="connsiteY225" fmla="*/ 1374775 h 2044699"/>
                <a:gd name="connsiteX226" fmla="*/ 1038225 w 1263650"/>
                <a:gd name="connsiteY226" fmla="*/ 1374775 h 2044699"/>
                <a:gd name="connsiteX227" fmla="*/ 1041400 w 1263650"/>
                <a:gd name="connsiteY227" fmla="*/ 1377950 h 2044699"/>
                <a:gd name="connsiteX228" fmla="*/ 1044575 w 1263650"/>
                <a:gd name="connsiteY228" fmla="*/ 1384300 h 2044699"/>
                <a:gd name="connsiteX229" fmla="*/ 1047750 w 1263650"/>
                <a:gd name="connsiteY229" fmla="*/ 1387475 h 2044699"/>
                <a:gd name="connsiteX230" fmla="*/ 1047750 w 1263650"/>
                <a:gd name="connsiteY230" fmla="*/ 1390650 h 2044699"/>
                <a:gd name="connsiteX231" fmla="*/ 1050925 w 1263650"/>
                <a:gd name="connsiteY231" fmla="*/ 1393825 h 2044699"/>
                <a:gd name="connsiteX232" fmla="*/ 1054100 w 1263650"/>
                <a:gd name="connsiteY232" fmla="*/ 1397000 h 2044699"/>
                <a:gd name="connsiteX233" fmla="*/ 1057275 w 1263650"/>
                <a:gd name="connsiteY233" fmla="*/ 1403350 h 2044699"/>
                <a:gd name="connsiteX234" fmla="*/ 1073150 w 1263650"/>
                <a:gd name="connsiteY234" fmla="*/ 1425575 h 2044699"/>
                <a:gd name="connsiteX235" fmla="*/ 1079500 w 1263650"/>
                <a:gd name="connsiteY235" fmla="*/ 1431925 h 2044699"/>
                <a:gd name="connsiteX236" fmla="*/ 1079500 w 1263650"/>
                <a:gd name="connsiteY236" fmla="*/ 1431924 h 2044699"/>
                <a:gd name="connsiteX237" fmla="*/ 1092200 w 1263650"/>
                <a:gd name="connsiteY237" fmla="*/ 1450974 h 2044699"/>
                <a:gd name="connsiteX238" fmla="*/ 1098550 w 1263650"/>
                <a:gd name="connsiteY238" fmla="*/ 1457324 h 2044699"/>
                <a:gd name="connsiteX239" fmla="*/ 1098550 w 1263650"/>
                <a:gd name="connsiteY239" fmla="*/ 1460499 h 2044699"/>
                <a:gd name="connsiteX240" fmla="*/ 1114425 w 1263650"/>
                <a:gd name="connsiteY240" fmla="*/ 1479549 h 2044699"/>
                <a:gd name="connsiteX241" fmla="*/ 1133475 w 1263650"/>
                <a:gd name="connsiteY241" fmla="*/ 1508124 h 2044699"/>
                <a:gd name="connsiteX242" fmla="*/ 1149350 w 1263650"/>
                <a:gd name="connsiteY242" fmla="*/ 1530349 h 2044699"/>
                <a:gd name="connsiteX243" fmla="*/ 1155700 w 1263650"/>
                <a:gd name="connsiteY243" fmla="*/ 1539874 h 2044699"/>
                <a:gd name="connsiteX244" fmla="*/ 1171575 w 1263650"/>
                <a:gd name="connsiteY244" fmla="*/ 1562099 h 2044699"/>
                <a:gd name="connsiteX245" fmla="*/ 1177925 w 1263650"/>
                <a:gd name="connsiteY245" fmla="*/ 1571624 h 2044699"/>
                <a:gd name="connsiteX246" fmla="*/ 1181100 w 1263650"/>
                <a:gd name="connsiteY246" fmla="*/ 1574799 h 2044699"/>
                <a:gd name="connsiteX247" fmla="*/ 1187450 w 1263650"/>
                <a:gd name="connsiteY247" fmla="*/ 1584324 h 2044699"/>
                <a:gd name="connsiteX248" fmla="*/ 1206500 w 1263650"/>
                <a:gd name="connsiteY248" fmla="*/ 1609724 h 2044699"/>
                <a:gd name="connsiteX249" fmla="*/ 1206500 w 1263650"/>
                <a:gd name="connsiteY249" fmla="*/ 1612899 h 2044699"/>
                <a:gd name="connsiteX250" fmla="*/ 1209675 w 1263650"/>
                <a:gd name="connsiteY250" fmla="*/ 1612899 h 2044699"/>
                <a:gd name="connsiteX251" fmla="*/ 1209675 w 1263650"/>
                <a:gd name="connsiteY251" fmla="*/ 1616074 h 2044699"/>
                <a:gd name="connsiteX252" fmla="*/ 1206500 w 1263650"/>
                <a:gd name="connsiteY252" fmla="*/ 1625599 h 2044699"/>
                <a:gd name="connsiteX253" fmla="*/ 1206500 w 1263650"/>
                <a:gd name="connsiteY253" fmla="*/ 1628774 h 2044699"/>
                <a:gd name="connsiteX254" fmla="*/ 1206500 w 1263650"/>
                <a:gd name="connsiteY254" fmla="*/ 1631949 h 2044699"/>
                <a:gd name="connsiteX255" fmla="*/ 1203325 w 1263650"/>
                <a:gd name="connsiteY255" fmla="*/ 1635124 h 2044699"/>
                <a:gd name="connsiteX256" fmla="*/ 1203325 w 1263650"/>
                <a:gd name="connsiteY256" fmla="*/ 1638299 h 2044699"/>
                <a:gd name="connsiteX257" fmla="*/ 1212850 w 1263650"/>
                <a:gd name="connsiteY257" fmla="*/ 1657349 h 2044699"/>
                <a:gd name="connsiteX258" fmla="*/ 1212850 w 1263650"/>
                <a:gd name="connsiteY258" fmla="*/ 1660524 h 2044699"/>
                <a:gd name="connsiteX259" fmla="*/ 1219200 w 1263650"/>
                <a:gd name="connsiteY259" fmla="*/ 1666874 h 2044699"/>
                <a:gd name="connsiteX260" fmla="*/ 1222375 w 1263650"/>
                <a:gd name="connsiteY260" fmla="*/ 1670049 h 2044699"/>
                <a:gd name="connsiteX261" fmla="*/ 1225550 w 1263650"/>
                <a:gd name="connsiteY261" fmla="*/ 1670049 h 2044699"/>
                <a:gd name="connsiteX262" fmla="*/ 1225550 w 1263650"/>
                <a:gd name="connsiteY262" fmla="*/ 1673224 h 2044699"/>
                <a:gd name="connsiteX263" fmla="*/ 1225550 w 1263650"/>
                <a:gd name="connsiteY263" fmla="*/ 1679574 h 2044699"/>
                <a:gd name="connsiteX264" fmla="*/ 1225550 w 1263650"/>
                <a:gd name="connsiteY264" fmla="*/ 1682749 h 2044699"/>
                <a:gd name="connsiteX265" fmla="*/ 1228725 w 1263650"/>
                <a:gd name="connsiteY265" fmla="*/ 1695449 h 2044699"/>
                <a:gd name="connsiteX266" fmla="*/ 1231900 w 1263650"/>
                <a:gd name="connsiteY266" fmla="*/ 1708149 h 2044699"/>
                <a:gd name="connsiteX267" fmla="*/ 1231900 w 1263650"/>
                <a:gd name="connsiteY267" fmla="*/ 1714499 h 2044699"/>
                <a:gd name="connsiteX268" fmla="*/ 1231900 w 1263650"/>
                <a:gd name="connsiteY268" fmla="*/ 1717674 h 2044699"/>
                <a:gd name="connsiteX269" fmla="*/ 1228725 w 1263650"/>
                <a:gd name="connsiteY269" fmla="*/ 1720849 h 2044699"/>
                <a:gd name="connsiteX270" fmla="*/ 1231900 w 1263650"/>
                <a:gd name="connsiteY270" fmla="*/ 1724024 h 2044699"/>
                <a:gd name="connsiteX271" fmla="*/ 1238250 w 1263650"/>
                <a:gd name="connsiteY271" fmla="*/ 1724024 h 2044699"/>
                <a:gd name="connsiteX272" fmla="*/ 1257300 w 1263650"/>
                <a:gd name="connsiteY272" fmla="*/ 1746249 h 2044699"/>
                <a:gd name="connsiteX273" fmla="*/ 1260475 w 1263650"/>
                <a:gd name="connsiteY273" fmla="*/ 1749424 h 2044699"/>
                <a:gd name="connsiteX274" fmla="*/ 1263650 w 1263650"/>
                <a:gd name="connsiteY274" fmla="*/ 1755774 h 2044699"/>
                <a:gd name="connsiteX275" fmla="*/ 1263650 w 1263650"/>
                <a:gd name="connsiteY275" fmla="*/ 1762124 h 2044699"/>
                <a:gd name="connsiteX276" fmla="*/ 1254125 w 1263650"/>
                <a:gd name="connsiteY276" fmla="*/ 1768474 h 2044699"/>
                <a:gd name="connsiteX277" fmla="*/ 1247775 w 1263650"/>
                <a:gd name="connsiteY277" fmla="*/ 1774824 h 2044699"/>
                <a:gd name="connsiteX278" fmla="*/ 1247775 w 1263650"/>
                <a:gd name="connsiteY278" fmla="*/ 1777999 h 2044699"/>
                <a:gd name="connsiteX279" fmla="*/ 1244600 w 1263650"/>
                <a:gd name="connsiteY279" fmla="*/ 1777999 h 2044699"/>
                <a:gd name="connsiteX280" fmla="*/ 1241425 w 1263650"/>
                <a:gd name="connsiteY280" fmla="*/ 1777999 h 2044699"/>
                <a:gd name="connsiteX281" fmla="*/ 1228725 w 1263650"/>
                <a:gd name="connsiteY281" fmla="*/ 1784349 h 2044699"/>
                <a:gd name="connsiteX282" fmla="*/ 1222375 w 1263650"/>
                <a:gd name="connsiteY282" fmla="*/ 1787524 h 2044699"/>
                <a:gd name="connsiteX283" fmla="*/ 1216025 w 1263650"/>
                <a:gd name="connsiteY283" fmla="*/ 1787524 h 2044699"/>
                <a:gd name="connsiteX284" fmla="*/ 1212850 w 1263650"/>
                <a:gd name="connsiteY284" fmla="*/ 1787524 h 2044699"/>
                <a:gd name="connsiteX285" fmla="*/ 1212850 w 1263650"/>
                <a:gd name="connsiteY285" fmla="*/ 1790699 h 2044699"/>
                <a:gd name="connsiteX286" fmla="*/ 1209675 w 1263650"/>
                <a:gd name="connsiteY286" fmla="*/ 1790699 h 2044699"/>
                <a:gd name="connsiteX287" fmla="*/ 1209675 w 1263650"/>
                <a:gd name="connsiteY287" fmla="*/ 1793874 h 2044699"/>
                <a:gd name="connsiteX288" fmla="*/ 1209675 w 1263650"/>
                <a:gd name="connsiteY288" fmla="*/ 1797049 h 2044699"/>
                <a:gd name="connsiteX289" fmla="*/ 1206500 w 1263650"/>
                <a:gd name="connsiteY289" fmla="*/ 1806574 h 2044699"/>
                <a:gd name="connsiteX290" fmla="*/ 1200150 w 1263650"/>
                <a:gd name="connsiteY290" fmla="*/ 1809749 h 2044699"/>
                <a:gd name="connsiteX291" fmla="*/ 1193800 w 1263650"/>
                <a:gd name="connsiteY291" fmla="*/ 1812924 h 2044699"/>
                <a:gd name="connsiteX292" fmla="*/ 1190625 w 1263650"/>
                <a:gd name="connsiteY292" fmla="*/ 1819274 h 2044699"/>
                <a:gd name="connsiteX293" fmla="*/ 1193800 w 1263650"/>
                <a:gd name="connsiteY293" fmla="*/ 1819274 h 2044699"/>
                <a:gd name="connsiteX294" fmla="*/ 1193800 w 1263650"/>
                <a:gd name="connsiteY294" fmla="*/ 1822449 h 2044699"/>
                <a:gd name="connsiteX295" fmla="*/ 1193800 w 1263650"/>
                <a:gd name="connsiteY295" fmla="*/ 1831974 h 2044699"/>
                <a:gd name="connsiteX296" fmla="*/ 1190625 w 1263650"/>
                <a:gd name="connsiteY296" fmla="*/ 1831974 h 2044699"/>
                <a:gd name="connsiteX297" fmla="*/ 1190625 w 1263650"/>
                <a:gd name="connsiteY297" fmla="*/ 1835149 h 2044699"/>
                <a:gd name="connsiteX298" fmla="*/ 1187450 w 1263650"/>
                <a:gd name="connsiteY298" fmla="*/ 1841499 h 2044699"/>
                <a:gd name="connsiteX299" fmla="*/ 1190625 w 1263650"/>
                <a:gd name="connsiteY299" fmla="*/ 1847849 h 2044699"/>
                <a:gd name="connsiteX300" fmla="*/ 1190625 w 1263650"/>
                <a:gd name="connsiteY300" fmla="*/ 1860549 h 2044699"/>
                <a:gd name="connsiteX301" fmla="*/ 1190625 w 1263650"/>
                <a:gd name="connsiteY301" fmla="*/ 1863724 h 2044699"/>
                <a:gd name="connsiteX302" fmla="*/ 1187450 w 1263650"/>
                <a:gd name="connsiteY302" fmla="*/ 1863724 h 2044699"/>
                <a:gd name="connsiteX303" fmla="*/ 1184275 w 1263650"/>
                <a:gd name="connsiteY303" fmla="*/ 1863724 h 2044699"/>
                <a:gd name="connsiteX304" fmla="*/ 1184275 w 1263650"/>
                <a:gd name="connsiteY304" fmla="*/ 1866899 h 2044699"/>
                <a:gd name="connsiteX305" fmla="*/ 1184275 w 1263650"/>
                <a:gd name="connsiteY305" fmla="*/ 1870074 h 2044699"/>
                <a:gd name="connsiteX306" fmla="*/ 1181100 w 1263650"/>
                <a:gd name="connsiteY306" fmla="*/ 1879599 h 2044699"/>
                <a:gd name="connsiteX307" fmla="*/ 1181100 w 1263650"/>
                <a:gd name="connsiteY307" fmla="*/ 1885949 h 2044699"/>
                <a:gd name="connsiteX308" fmla="*/ 1174750 w 1263650"/>
                <a:gd name="connsiteY308" fmla="*/ 1892299 h 2044699"/>
                <a:gd name="connsiteX309" fmla="*/ 1168400 w 1263650"/>
                <a:gd name="connsiteY309" fmla="*/ 1898649 h 2044699"/>
                <a:gd name="connsiteX310" fmla="*/ 1162050 w 1263650"/>
                <a:gd name="connsiteY310" fmla="*/ 1904999 h 2044699"/>
                <a:gd name="connsiteX311" fmla="*/ 1162050 w 1263650"/>
                <a:gd name="connsiteY311" fmla="*/ 1908174 h 2044699"/>
                <a:gd name="connsiteX312" fmla="*/ 1162050 w 1263650"/>
                <a:gd name="connsiteY312" fmla="*/ 1911349 h 2044699"/>
                <a:gd name="connsiteX313" fmla="*/ 1158875 w 1263650"/>
                <a:gd name="connsiteY313" fmla="*/ 1911349 h 2044699"/>
                <a:gd name="connsiteX314" fmla="*/ 1158875 w 1263650"/>
                <a:gd name="connsiteY314" fmla="*/ 1914524 h 2044699"/>
                <a:gd name="connsiteX315" fmla="*/ 1155700 w 1263650"/>
                <a:gd name="connsiteY315" fmla="*/ 1914524 h 2044699"/>
                <a:gd name="connsiteX316" fmla="*/ 1155700 w 1263650"/>
                <a:gd name="connsiteY316" fmla="*/ 1911349 h 2044699"/>
                <a:gd name="connsiteX317" fmla="*/ 1146175 w 1263650"/>
                <a:gd name="connsiteY317" fmla="*/ 1917699 h 2044699"/>
                <a:gd name="connsiteX318" fmla="*/ 1146175 w 1263650"/>
                <a:gd name="connsiteY318" fmla="*/ 1927224 h 2044699"/>
                <a:gd name="connsiteX319" fmla="*/ 1149350 w 1263650"/>
                <a:gd name="connsiteY319" fmla="*/ 1943099 h 2044699"/>
                <a:gd name="connsiteX320" fmla="*/ 1146175 w 1263650"/>
                <a:gd name="connsiteY320" fmla="*/ 1949449 h 2044699"/>
                <a:gd name="connsiteX321" fmla="*/ 1146175 w 1263650"/>
                <a:gd name="connsiteY321" fmla="*/ 1955799 h 2044699"/>
                <a:gd name="connsiteX322" fmla="*/ 1146175 w 1263650"/>
                <a:gd name="connsiteY322" fmla="*/ 1958974 h 2044699"/>
                <a:gd name="connsiteX323" fmla="*/ 1146175 w 1263650"/>
                <a:gd name="connsiteY323" fmla="*/ 1962149 h 2044699"/>
                <a:gd name="connsiteX324" fmla="*/ 1143000 w 1263650"/>
                <a:gd name="connsiteY324" fmla="*/ 1965324 h 2044699"/>
                <a:gd name="connsiteX325" fmla="*/ 1139825 w 1263650"/>
                <a:gd name="connsiteY325" fmla="*/ 1968499 h 2044699"/>
                <a:gd name="connsiteX326" fmla="*/ 1139825 w 1263650"/>
                <a:gd name="connsiteY326" fmla="*/ 1971674 h 2044699"/>
                <a:gd name="connsiteX327" fmla="*/ 1136650 w 1263650"/>
                <a:gd name="connsiteY327" fmla="*/ 1971674 h 2044699"/>
                <a:gd name="connsiteX328" fmla="*/ 1139825 w 1263650"/>
                <a:gd name="connsiteY328" fmla="*/ 1974849 h 2044699"/>
                <a:gd name="connsiteX329" fmla="*/ 1143000 w 1263650"/>
                <a:gd name="connsiteY329" fmla="*/ 1981199 h 2044699"/>
                <a:gd name="connsiteX330" fmla="*/ 1143000 w 1263650"/>
                <a:gd name="connsiteY330" fmla="*/ 1984374 h 2044699"/>
                <a:gd name="connsiteX331" fmla="*/ 1149350 w 1263650"/>
                <a:gd name="connsiteY331" fmla="*/ 1987549 h 2044699"/>
                <a:gd name="connsiteX332" fmla="*/ 1152525 w 1263650"/>
                <a:gd name="connsiteY332" fmla="*/ 1987549 h 2044699"/>
                <a:gd name="connsiteX333" fmla="*/ 1155700 w 1263650"/>
                <a:gd name="connsiteY333" fmla="*/ 1987549 h 2044699"/>
                <a:gd name="connsiteX334" fmla="*/ 1158875 w 1263650"/>
                <a:gd name="connsiteY334" fmla="*/ 1987549 h 2044699"/>
                <a:gd name="connsiteX335" fmla="*/ 1162050 w 1263650"/>
                <a:gd name="connsiteY335" fmla="*/ 1987549 h 2044699"/>
                <a:gd name="connsiteX336" fmla="*/ 1165225 w 1263650"/>
                <a:gd name="connsiteY336" fmla="*/ 1987549 h 2044699"/>
                <a:gd name="connsiteX337" fmla="*/ 1165225 w 1263650"/>
                <a:gd name="connsiteY337" fmla="*/ 1990724 h 2044699"/>
                <a:gd name="connsiteX338" fmla="*/ 1171575 w 1263650"/>
                <a:gd name="connsiteY338" fmla="*/ 2000249 h 2044699"/>
                <a:gd name="connsiteX339" fmla="*/ 1171575 w 1263650"/>
                <a:gd name="connsiteY339" fmla="*/ 2003424 h 2044699"/>
                <a:gd name="connsiteX340" fmla="*/ 1171575 w 1263650"/>
                <a:gd name="connsiteY340" fmla="*/ 2012949 h 2044699"/>
                <a:gd name="connsiteX341" fmla="*/ 1171575 w 1263650"/>
                <a:gd name="connsiteY341" fmla="*/ 2016124 h 2044699"/>
                <a:gd name="connsiteX342" fmla="*/ 1171575 w 1263650"/>
                <a:gd name="connsiteY342" fmla="*/ 2019299 h 2044699"/>
                <a:gd name="connsiteX343" fmla="*/ 1168400 w 1263650"/>
                <a:gd name="connsiteY343" fmla="*/ 2025649 h 2044699"/>
                <a:gd name="connsiteX344" fmla="*/ 1165225 w 1263650"/>
                <a:gd name="connsiteY344" fmla="*/ 2028824 h 2044699"/>
                <a:gd name="connsiteX345" fmla="*/ 1155700 w 1263650"/>
                <a:gd name="connsiteY345" fmla="*/ 2038349 h 2044699"/>
                <a:gd name="connsiteX346" fmla="*/ 1155700 w 1263650"/>
                <a:gd name="connsiteY346" fmla="*/ 2041524 h 2044699"/>
                <a:gd name="connsiteX347" fmla="*/ 1146175 w 1263650"/>
                <a:gd name="connsiteY347" fmla="*/ 2044699 h 2044699"/>
                <a:gd name="connsiteX348" fmla="*/ 1139825 w 1263650"/>
                <a:gd name="connsiteY348" fmla="*/ 2044699 h 2044699"/>
                <a:gd name="connsiteX349" fmla="*/ 1133475 w 1263650"/>
                <a:gd name="connsiteY349" fmla="*/ 2041524 h 2044699"/>
                <a:gd name="connsiteX350" fmla="*/ 1130300 w 1263650"/>
                <a:gd name="connsiteY350" fmla="*/ 2041524 h 2044699"/>
                <a:gd name="connsiteX351" fmla="*/ 1130300 w 1263650"/>
                <a:gd name="connsiteY351" fmla="*/ 2038349 h 2044699"/>
                <a:gd name="connsiteX352" fmla="*/ 1127125 w 1263650"/>
                <a:gd name="connsiteY352" fmla="*/ 2038349 h 2044699"/>
                <a:gd name="connsiteX353" fmla="*/ 1127125 w 1263650"/>
                <a:gd name="connsiteY353" fmla="*/ 2041524 h 2044699"/>
                <a:gd name="connsiteX354" fmla="*/ 1123950 w 1263650"/>
                <a:gd name="connsiteY354" fmla="*/ 2041524 h 2044699"/>
                <a:gd name="connsiteX355" fmla="*/ 901700 w 1263650"/>
                <a:gd name="connsiteY355" fmla="*/ 2022474 h 2044699"/>
                <a:gd name="connsiteX356" fmla="*/ 739775 w 1263650"/>
                <a:gd name="connsiteY356" fmla="*/ 2009774 h 2044699"/>
                <a:gd name="connsiteX357" fmla="*/ 736600 w 1263650"/>
                <a:gd name="connsiteY357" fmla="*/ 1990724 h 2044699"/>
                <a:gd name="connsiteX358" fmla="*/ 733425 w 1263650"/>
                <a:gd name="connsiteY358" fmla="*/ 1981199 h 2044699"/>
                <a:gd name="connsiteX359" fmla="*/ 730250 w 1263650"/>
                <a:gd name="connsiteY359" fmla="*/ 1981199 h 2044699"/>
                <a:gd name="connsiteX360" fmla="*/ 730250 w 1263650"/>
                <a:gd name="connsiteY360" fmla="*/ 1978024 h 2044699"/>
                <a:gd name="connsiteX361" fmla="*/ 733425 w 1263650"/>
                <a:gd name="connsiteY361" fmla="*/ 1974849 h 2044699"/>
                <a:gd name="connsiteX362" fmla="*/ 736600 w 1263650"/>
                <a:gd name="connsiteY362" fmla="*/ 1974849 h 2044699"/>
                <a:gd name="connsiteX363" fmla="*/ 736600 w 1263650"/>
                <a:gd name="connsiteY363" fmla="*/ 1978024 h 2044699"/>
                <a:gd name="connsiteX364" fmla="*/ 736600 w 1263650"/>
                <a:gd name="connsiteY364" fmla="*/ 1981199 h 2044699"/>
                <a:gd name="connsiteX365" fmla="*/ 739775 w 1263650"/>
                <a:gd name="connsiteY365" fmla="*/ 1990724 h 2044699"/>
                <a:gd name="connsiteX366" fmla="*/ 742950 w 1263650"/>
                <a:gd name="connsiteY366" fmla="*/ 1993899 h 2044699"/>
                <a:gd name="connsiteX367" fmla="*/ 742950 w 1263650"/>
                <a:gd name="connsiteY367" fmla="*/ 2000249 h 2044699"/>
                <a:gd name="connsiteX368" fmla="*/ 746125 w 1263650"/>
                <a:gd name="connsiteY368" fmla="*/ 2000249 h 2044699"/>
                <a:gd name="connsiteX369" fmla="*/ 746125 w 1263650"/>
                <a:gd name="connsiteY369" fmla="*/ 1997074 h 2044699"/>
                <a:gd name="connsiteX370" fmla="*/ 746125 w 1263650"/>
                <a:gd name="connsiteY370" fmla="*/ 1987549 h 2044699"/>
                <a:gd name="connsiteX371" fmla="*/ 746125 w 1263650"/>
                <a:gd name="connsiteY371" fmla="*/ 1984374 h 2044699"/>
                <a:gd name="connsiteX372" fmla="*/ 746125 w 1263650"/>
                <a:gd name="connsiteY372" fmla="*/ 1981199 h 2044699"/>
                <a:gd name="connsiteX373" fmla="*/ 742950 w 1263650"/>
                <a:gd name="connsiteY373" fmla="*/ 1974849 h 2044699"/>
                <a:gd name="connsiteX374" fmla="*/ 739775 w 1263650"/>
                <a:gd name="connsiteY374" fmla="*/ 1971674 h 2044699"/>
                <a:gd name="connsiteX375" fmla="*/ 736600 w 1263650"/>
                <a:gd name="connsiteY375" fmla="*/ 1968499 h 2044699"/>
                <a:gd name="connsiteX376" fmla="*/ 733425 w 1263650"/>
                <a:gd name="connsiteY376" fmla="*/ 1971674 h 2044699"/>
                <a:gd name="connsiteX377" fmla="*/ 730250 w 1263650"/>
                <a:gd name="connsiteY377" fmla="*/ 1971674 h 2044699"/>
                <a:gd name="connsiteX378" fmla="*/ 730250 w 1263650"/>
                <a:gd name="connsiteY378" fmla="*/ 1974849 h 2044699"/>
                <a:gd name="connsiteX379" fmla="*/ 727075 w 1263650"/>
                <a:gd name="connsiteY379" fmla="*/ 1974849 h 2044699"/>
                <a:gd name="connsiteX380" fmla="*/ 723900 w 1263650"/>
                <a:gd name="connsiteY380" fmla="*/ 1971674 h 2044699"/>
                <a:gd name="connsiteX381" fmla="*/ 727075 w 1263650"/>
                <a:gd name="connsiteY381" fmla="*/ 1968499 h 2044699"/>
                <a:gd name="connsiteX382" fmla="*/ 727075 w 1263650"/>
                <a:gd name="connsiteY382" fmla="*/ 1965324 h 2044699"/>
                <a:gd name="connsiteX383" fmla="*/ 730250 w 1263650"/>
                <a:gd name="connsiteY383" fmla="*/ 1965324 h 2044699"/>
                <a:gd name="connsiteX384" fmla="*/ 730250 w 1263650"/>
                <a:gd name="connsiteY384" fmla="*/ 1962149 h 2044699"/>
                <a:gd name="connsiteX385" fmla="*/ 733425 w 1263650"/>
                <a:gd name="connsiteY385" fmla="*/ 1962149 h 2044699"/>
                <a:gd name="connsiteX386" fmla="*/ 733425 w 1263650"/>
                <a:gd name="connsiteY386" fmla="*/ 1958974 h 2044699"/>
                <a:gd name="connsiteX387" fmla="*/ 730250 w 1263650"/>
                <a:gd name="connsiteY387" fmla="*/ 1955799 h 2044699"/>
                <a:gd name="connsiteX388" fmla="*/ 730250 w 1263650"/>
                <a:gd name="connsiteY388" fmla="*/ 1958974 h 2044699"/>
                <a:gd name="connsiteX389" fmla="*/ 730250 w 1263650"/>
                <a:gd name="connsiteY389" fmla="*/ 1962149 h 2044699"/>
                <a:gd name="connsiteX390" fmla="*/ 727075 w 1263650"/>
                <a:gd name="connsiteY390" fmla="*/ 1962149 h 2044699"/>
                <a:gd name="connsiteX391" fmla="*/ 727075 w 1263650"/>
                <a:gd name="connsiteY391" fmla="*/ 1958974 h 2044699"/>
                <a:gd name="connsiteX392" fmla="*/ 723900 w 1263650"/>
                <a:gd name="connsiteY392" fmla="*/ 1955799 h 2044699"/>
                <a:gd name="connsiteX393" fmla="*/ 723900 w 1263650"/>
                <a:gd name="connsiteY393" fmla="*/ 1949449 h 2044699"/>
                <a:gd name="connsiteX394" fmla="*/ 723900 w 1263650"/>
                <a:gd name="connsiteY394" fmla="*/ 1946274 h 2044699"/>
                <a:gd name="connsiteX395" fmla="*/ 733425 w 1263650"/>
                <a:gd name="connsiteY395" fmla="*/ 1943099 h 2044699"/>
                <a:gd name="connsiteX396" fmla="*/ 733425 w 1263650"/>
                <a:gd name="connsiteY396" fmla="*/ 1917699 h 2044699"/>
                <a:gd name="connsiteX397" fmla="*/ 727075 w 1263650"/>
                <a:gd name="connsiteY397" fmla="*/ 1895474 h 2044699"/>
                <a:gd name="connsiteX398" fmla="*/ 720725 w 1263650"/>
                <a:gd name="connsiteY398" fmla="*/ 1870074 h 2044699"/>
                <a:gd name="connsiteX399" fmla="*/ 698500 w 1263650"/>
                <a:gd name="connsiteY399" fmla="*/ 1831974 h 2044699"/>
                <a:gd name="connsiteX400" fmla="*/ 695325 w 1263650"/>
                <a:gd name="connsiteY400" fmla="*/ 1828799 h 2044699"/>
                <a:gd name="connsiteX401" fmla="*/ 682625 w 1263650"/>
                <a:gd name="connsiteY401" fmla="*/ 1816099 h 2044699"/>
                <a:gd name="connsiteX402" fmla="*/ 673100 w 1263650"/>
                <a:gd name="connsiteY402" fmla="*/ 1800224 h 2044699"/>
                <a:gd name="connsiteX403" fmla="*/ 660400 w 1263650"/>
                <a:gd name="connsiteY403" fmla="*/ 1787524 h 2044699"/>
                <a:gd name="connsiteX404" fmla="*/ 660400 w 1263650"/>
                <a:gd name="connsiteY404" fmla="*/ 1784349 h 2044699"/>
                <a:gd name="connsiteX405" fmla="*/ 657225 w 1263650"/>
                <a:gd name="connsiteY405" fmla="*/ 1784349 h 2044699"/>
                <a:gd name="connsiteX406" fmla="*/ 654050 w 1263650"/>
                <a:gd name="connsiteY406" fmla="*/ 1781174 h 2044699"/>
                <a:gd name="connsiteX407" fmla="*/ 654050 w 1263650"/>
                <a:gd name="connsiteY407" fmla="*/ 1784349 h 2044699"/>
                <a:gd name="connsiteX408" fmla="*/ 641350 w 1263650"/>
                <a:gd name="connsiteY408" fmla="*/ 1771649 h 2044699"/>
                <a:gd name="connsiteX409" fmla="*/ 635000 w 1263650"/>
                <a:gd name="connsiteY409" fmla="*/ 1758949 h 2044699"/>
                <a:gd name="connsiteX410" fmla="*/ 628650 w 1263650"/>
                <a:gd name="connsiteY410" fmla="*/ 1752599 h 2044699"/>
                <a:gd name="connsiteX411" fmla="*/ 622300 w 1263650"/>
                <a:gd name="connsiteY411" fmla="*/ 1746249 h 2044699"/>
                <a:gd name="connsiteX412" fmla="*/ 615950 w 1263650"/>
                <a:gd name="connsiteY412" fmla="*/ 1749424 h 2044699"/>
                <a:gd name="connsiteX413" fmla="*/ 615950 w 1263650"/>
                <a:gd name="connsiteY413" fmla="*/ 1746249 h 2044699"/>
                <a:gd name="connsiteX414" fmla="*/ 615950 w 1263650"/>
                <a:gd name="connsiteY414" fmla="*/ 1743074 h 2044699"/>
                <a:gd name="connsiteX415" fmla="*/ 612775 w 1263650"/>
                <a:gd name="connsiteY415" fmla="*/ 1743074 h 2044699"/>
                <a:gd name="connsiteX416" fmla="*/ 609600 w 1263650"/>
                <a:gd name="connsiteY416" fmla="*/ 1743074 h 2044699"/>
                <a:gd name="connsiteX417" fmla="*/ 606425 w 1263650"/>
                <a:gd name="connsiteY417" fmla="*/ 1743074 h 2044699"/>
                <a:gd name="connsiteX418" fmla="*/ 606425 w 1263650"/>
                <a:gd name="connsiteY418" fmla="*/ 1746249 h 2044699"/>
                <a:gd name="connsiteX419" fmla="*/ 603250 w 1263650"/>
                <a:gd name="connsiteY419" fmla="*/ 1752599 h 2044699"/>
                <a:gd name="connsiteX420" fmla="*/ 603250 w 1263650"/>
                <a:gd name="connsiteY420" fmla="*/ 1755774 h 2044699"/>
                <a:gd name="connsiteX421" fmla="*/ 600075 w 1263650"/>
                <a:gd name="connsiteY421" fmla="*/ 1755774 h 2044699"/>
                <a:gd name="connsiteX422" fmla="*/ 593725 w 1263650"/>
                <a:gd name="connsiteY422" fmla="*/ 1749424 h 2044699"/>
                <a:gd name="connsiteX423" fmla="*/ 593725 w 1263650"/>
                <a:gd name="connsiteY423" fmla="*/ 1746249 h 2044699"/>
                <a:gd name="connsiteX424" fmla="*/ 584200 w 1263650"/>
                <a:gd name="connsiteY424" fmla="*/ 1743074 h 2044699"/>
                <a:gd name="connsiteX425" fmla="*/ 581025 w 1263650"/>
                <a:gd name="connsiteY425" fmla="*/ 1739899 h 2044699"/>
                <a:gd name="connsiteX426" fmla="*/ 581025 w 1263650"/>
                <a:gd name="connsiteY426" fmla="*/ 1736724 h 2044699"/>
                <a:gd name="connsiteX427" fmla="*/ 587375 w 1263650"/>
                <a:gd name="connsiteY427" fmla="*/ 1736724 h 2044699"/>
                <a:gd name="connsiteX428" fmla="*/ 590550 w 1263650"/>
                <a:gd name="connsiteY428" fmla="*/ 1730374 h 2044699"/>
                <a:gd name="connsiteX429" fmla="*/ 590550 w 1263650"/>
                <a:gd name="connsiteY429" fmla="*/ 1724024 h 2044699"/>
                <a:gd name="connsiteX430" fmla="*/ 587375 w 1263650"/>
                <a:gd name="connsiteY430" fmla="*/ 1704974 h 2044699"/>
                <a:gd name="connsiteX431" fmla="*/ 581025 w 1263650"/>
                <a:gd name="connsiteY431" fmla="*/ 1689099 h 2044699"/>
                <a:gd name="connsiteX432" fmla="*/ 574675 w 1263650"/>
                <a:gd name="connsiteY432" fmla="*/ 1682749 h 2044699"/>
                <a:gd name="connsiteX433" fmla="*/ 555625 w 1263650"/>
                <a:gd name="connsiteY433" fmla="*/ 1679574 h 2044699"/>
                <a:gd name="connsiteX434" fmla="*/ 536575 w 1263650"/>
                <a:gd name="connsiteY434" fmla="*/ 1679574 h 2044699"/>
                <a:gd name="connsiteX435" fmla="*/ 533400 w 1263650"/>
                <a:gd name="connsiteY435" fmla="*/ 1682749 h 2044699"/>
                <a:gd name="connsiteX436" fmla="*/ 527050 w 1263650"/>
                <a:gd name="connsiteY436" fmla="*/ 1676399 h 2044699"/>
                <a:gd name="connsiteX437" fmla="*/ 514350 w 1263650"/>
                <a:gd name="connsiteY437" fmla="*/ 1670049 h 2044699"/>
                <a:gd name="connsiteX438" fmla="*/ 511175 w 1263650"/>
                <a:gd name="connsiteY438" fmla="*/ 1670049 h 2044699"/>
                <a:gd name="connsiteX439" fmla="*/ 492125 w 1263650"/>
                <a:gd name="connsiteY439" fmla="*/ 1654174 h 2044699"/>
                <a:gd name="connsiteX440" fmla="*/ 485775 w 1263650"/>
                <a:gd name="connsiteY440" fmla="*/ 1654174 h 2044699"/>
                <a:gd name="connsiteX441" fmla="*/ 479425 w 1263650"/>
                <a:gd name="connsiteY441" fmla="*/ 1641474 h 2044699"/>
                <a:gd name="connsiteX442" fmla="*/ 476250 w 1263650"/>
                <a:gd name="connsiteY442" fmla="*/ 1641474 h 2044699"/>
                <a:gd name="connsiteX443" fmla="*/ 473075 w 1263650"/>
                <a:gd name="connsiteY443" fmla="*/ 1638299 h 2044699"/>
                <a:gd name="connsiteX444" fmla="*/ 473075 w 1263650"/>
                <a:gd name="connsiteY444" fmla="*/ 1631949 h 2044699"/>
                <a:gd name="connsiteX445" fmla="*/ 473075 w 1263650"/>
                <a:gd name="connsiteY445" fmla="*/ 1625599 h 2044699"/>
                <a:gd name="connsiteX446" fmla="*/ 473075 w 1263650"/>
                <a:gd name="connsiteY446" fmla="*/ 1622424 h 2044699"/>
                <a:gd name="connsiteX447" fmla="*/ 473075 w 1263650"/>
                <a:gd name="connsiteY447" fmla="*/ 1619249 h 2044699"/>
                <a:gd name="connsiteX448" fmla="*/ 473075 w 1263650"/>
                <a:gd name="connsiteY448" fmla="*/ 1616074 h 2044699"/>
                <a:gd name="connsiteX449" fmla="*/ 469900 w 1263650"/>
                <a:gd name="connsiteY449" fmla="*/ 1616074 h 2044699"/>
                <a:gd name="connsiteX450" fmla="*/ 463550 w 1263650"/>
                <a:gd name="connsiteY450" fmla="*/ 1612899 h 2044699"/>
                <a:gd name="connsiteX451" fmla="*/ 460375 w 1263650"/>
                <a:gd name="connsiteY451" fmla="*/ 1609724 h 2044699"/>
                <a:gd name="connsiteX452" fmla="*/ 460375 w 1263650"/>
                <a:gd name="connsiteY452" fmla="*/ 1606549 h 2044699"/>
                <a:gd name="connsiteX453" fmla="*/ 457200 w 1263650"/>
                <a:gd name="connsiteY453" fmla="*/ 1603374 h 2044699"/>
                <a:gd name="connsiteX454" fmla="*/ 450850 w 1263650"/>
                <a:gd name="connsiteY454" fmla="*/ 1597024 h 2044699"/>
                <a:gd name="connsiteX455" fmla="*/ 447675 w 1263650"/>
                <a:gd name="connsiteY455" fmla="*/ 1593849 h 2044699"/>
                <a:gd name="connsiteX456" fmla="*/ 444500 w 1263650"/>
                <a:gd name="connsiteY456" fmla="*/ 1590674 h 2044699"/>
                <a:gd name="connsiteX457" fmla="*/ 434975 w 1263650"/>
                <a:gd name="connsiteY457" fmla="*/ 1581149 h 2044699"/>
                <a:gd name="connsiteX458" fmla="*/ 422275 w 1263650"/>
                <a:gd name="connsiteY458" fmla="*/ 1577974 h 2044699"/>
                <a:gd name="connsiteX459" fmla="*/ 409575 w 1263650"/>
                <a:gd name="connsiteY459" fmla="*/ 1577974 h 2044699"/>
                <a:gd name="connsiteX460" fmla="*/ 396875 w 1263650"/>
                <a:gd name="connsiteY460" fmla="*/ 1571624 h 2044699"/>
                <a:gd name="connsiteX461" fmla="*/ 384175 w 1263650"/>
                <a:gd name="connsiteY461" fmla="*/ 1568449 h 2044699"/>
                <a:gd name="connsiteX462" fmla="*/ 374650 w 1263650"/>
                <a:gd name="connsiteY462" fmla="*/ 1562099 h 2044699"/>
                <a:gd name="connsiteX463" fmla="*/ 368300 w 1263650"/>
                <a:gd name="connsiteY463" fmla="*/ 1555749 h 2044699"/>
                <a:gd name="connsiteX464" fmla="*/ 355600 w 1263650"/>
                <a:gd name="connsiteY464" fmla="*/ 1555749 h 2044699"/>
                <a:gd name="connsiteX465" fmla="*/ 346075 w 1263650"/>
                <a:gd name="connsiteY465" fmla="*/ 1549399 h 2044699"/>
                <a:gd name="connsiteX466" fmla="*/ 336550 w 1263650"/>
                <a:gd name="connsiteY466" fmla="*/ 1549399 h 2044699"/>
                <a:gd name="connsiteX467" fmla="*/ 330200 w 1263650"/>
                <a:gd name="connsiteY467" fmla="*/ 1546224 h 2044699"/>
                <a:gd name="connsiteX468" fmla="*/ 323850 w 1263650"/>
                <a:gd name="connsiteY468" fmla="*/ 1546224 h 2044699"/>
                <a:gd name="connsiteX469" fmla="*/ 307975 w 1263650"/>
                <a:gd name="connsiteY469" fmla="*/ 1546224 h 2044699"/>
                <a:gd name="connsiteX470" fmla="*/ 298450 w 1263650"/>
                <a:gd name="connsiteY470" fmla="*/ 1546224 h 2044699"/>
                <a:gd name="connsiteX471" fmla="*/ 295275 w 1263650"/>
                <a:gd name="connsiteY471" fmla="*/ 1543049 h 2044699"/>
                <a:gd name="connsiteX472" fmla="*/ 292100 w 1263650"/>
                <a:gd name="connsiteY472" fmla="*/ 1527174 h 2044699"/>
                <a:gd name="connsiteX473" fmla="*/ 288925 w 1263650"/>
                <a:gd name="connsiteY473" fmla="*/ 1520824 h 2044699"/>
                <a:gd name="connsiteX474" fmla="*/ 282575 w 1263650"/>
                <a:gd name="connsiteY474" fmla="*/ 1517649 h 2044699"/>
                <a:gd name="connsiteX475" fmla="*/ 279400 w 1263650"/>
                <a:gd name="connsiteY475" fmla="*/ 1517649 h 2044699"/>
                <a:gd name="connsiteX476" fmla="*/ 276225 w 1263650"/>
                <a:gd name="connsiteY476" fmla="*/ 1517649 h 2044699"/>
                <a:gd name="connsiteX477" fmla="*/ 276225 w 1263650"/>
                <a:gd name="connsiteY477" fmla="*/ 1514474 h 2044699"/>
                <a:gd name="connsiteX478" fmla="*/ 276225 w 1263650"/>
                <a:gd name="connsiteY478" fmla="*/ 1511299 h 2044699"/>
                <a:gd name="connsiteX479" fmla="*/ 276225 w 1263650"/>
                <a:gd name="connsiteY479" fmla="*/ 1508124 h 2044699"/>
                <a:gd name="connsiteX480" fmla="*/ 279400 w 1263650"/>
                <a:gd name="connsiteY480" fmla="*/ 1501774 h 2044699"/>
                <a:gd name="connsiteX481" fmla="*/ 285750 w 1263650"/>
                <a:gd name="connsiteY481" fmla="*/ 1492249 h 2044699"/>
                <a:gd name="connsiteX482" fmla="*/ 285750 w 1263650"/>
                <a:gd name="connsiteY482" fmla="*/ 1485899 h 2044699"/>
                <a:gd name="connsiteX483" fmla="*/ 285750 w 1263650"/>
                <a:gd name="connsiteY483" fmla="*/ 1479549 h 2044699"/>
                <a:gd name="connsiteX484" fmla="*/ 288925 w 1263650"/>
                <a:gd name="connsiteY484" fmla="*/ 1470024 h 2044699"/>
                <a:gd name="connsiteX485" fmla="*/ 292100 w 1263650"/>
                <a:gd name="connsiteY485" fmla="*/ 1463674 h 2044699"/>
                <a:gd name="connsiteX486" fmla="*/ 288925 w 1263650"/>
                <a:gd name="connsiteY486" fmla="*/ 1457324 h 2044699"/>
                <a:gd name="connsiteX487" fmla="*/ 285750 w 1263650"/>
                <a:gd name="connsiteY487" fmla="*/ 1450974 h 2044699"/>
                <a:gd name="connsiteX488" fmla="*/ 285750 w 1263650"/>
                <a:gd name="connsiteY488" fmla="*/ 1444624 h 2044699"/>
                <a:gd name="connsiteX489" fmla="*/ 292100 w 1263650"/>
                <a:gd name="connsiteY489" fmla="*/ 1438274 h 2044699"/>
                <a:gd name="connsiteX490" fmla="*/ 292100 w 1263650"/>
                <a:gd name="connsiteY490" fmla="*/ 1435099 h 2044699"/>
                <a:gd name="connsiteX491" fmla="*/ 295275 w 1263650"/>
                <a:gd name="connsiteY491" fmla="*/ 1428749 h 2044699"/>
                <a:gd name="connsiteX492" fmla="*/ 301625 w 1263650"/>
                <a:gd name="connsiteY492" fmla="*/ 1422399 h 2044699"/>
                <a:gd name="connsiteX493" fmla="*/ 301625 w 1263650"/>
                <a:gd name="connsiteY493" fmla="*/ 1419224 h 2044699"/>
                <a:gd name="connsiteX494" fmla="*/ 301625 w 1263650"/>
                <a:gd name="connsiteY494" fmla="*/ 1416049 h 2044699"/>
                <a:gd name="connsiteX495" fmla="*/ 301625 w 1263650"/>
                <a:gd name="connsiteY495" fmla="*/ 1406524 h 2044699"/>
                <a:gd name="connsiteX496" fmla="*/ 288925 w 1263650"/>
                <a:gd name="connsiteY496" fmla="*/ 1396999 h 2044699"/>
                <a:gd name="connsiteX497" fmla="*/ 285750 w 1263650"/>
                <a:gd name="connsiteY497" fmla="*/ 1400174 h 2044699"/>
                <a:gd name="connsiteX498" fmla="*/ 269875 w 1263650"/>
                <a:gd name="connsiteY498" fmla="*/ 1387474 h 2044699"/>
                <a:gd name="connsiteX499" fmla="*/ 269875 w 1263650"/>
                <a:gd name="connsiteY499" fmla="*/ 1377949 h 2044699"/>
                <a:gd name="connsiteX500" fmla="*/ 273050 w 1263650"/>
                <a:gd name="connsiteY500" fmla="*/ 1371599 h 2044699"/>
                <a:gd name="connsiteX501" fmla="*/ 276225 w 1263650"/>
                <a:gd name="connsiteY501" fmla="*/ 1368424 h 2044699"/>
                <a:gd name="connsiteX502" fmla="*/ 282575 w 1263650"/>
                <a:gd name="connsiteY502" fmla="*/ 1365249 h 2044699"/>
                <a:gd name="connsiteX503" fmla="*/ 282575 w 1263650"/>
                <a:gd name="connsiteY503" fmla="*/ 1362074 h 2044699"/>
                <a:gd name="connsiteX504" fmla="*/ 282575 w 1263650"/>
                <a:gd name="connsiteY504" fmla="*/ 1355724 h 2044699"/>
                <a:gd name="connsiteX505" fmla="*/ 279400 w 1263650"/>
                <a:gd name="connsiteY505" fmla="*/ 1349374 h 2044699"/>
                <a:gd name="connsiteX506" fmla="*/ 279400 w 1263650"/>
                <a:gd name="connsiteY506" fmla="*/ 1346199 h 2044699"/>
                <a:gd name="connsiteX507" fmla="*/ 269875 w 1263650"/>
                <a:gd name="connsiteY507" fmla="*/ 1343024 h 2044699"/>
                <a:gd name="connsiteX508" fmla="*/ 260350 w 1263650"/>
                <a:gd name="connsiteY508" fmla="*/ 1336674 h 2044699"/>
                <a:gd name="connsiteX509" fmla="*/ 254000 w 1263650"/>
                <a:gd name="connsiteY509" fmla="*/ 1327149 h 2044699"/>
                <a:gd name="connsiteX510" fmla="*/ 250825 w 1263650"/>
                <a:gd name="connsiteY510" fmla="*/ 1317624 h 2044699"/>
                <a:gd name="connsiteX511" fmla="*/ 247650 w 1263650"/>
                <a:gd name="connsiteY511" fmla="*/ 1308099 h 2044699"/>
                <a:gd name="connsiteX512" fmla="*/ 244475 w 1263650"/>
                <a:gd name="connsiteY512" fmla="*/ 1298574 h 2044699"/>
                <a:gd name="connsiteX513" fmla="*/ 238125 w 1263650"/>
                <a:gd name="connsiteY513" fmla="*/ 1295399 h 2044699"/>
                <a:gd name="connsiteX514" fmla="*/ 228600 w 1263650"/>
                <a:gd name="connsiteY514" fmla="*/ 1289049 h 2044699"/>
                <a:gd name="connsiteX515" fmla="*/ 225425 w 1263650"/>
                <a:gd name="connsiteY515" fmla="*/ 1282699 h 2044699"/>
                <a:gd name="connsiteX516" fmla="*/ 225425 w 1263650"/>
                <a:gd name="connsiteY516" fmla="*/ 1273174 h 2044699"/>
                <a:gd name="connsiteX517" fmla="*/ 228600 w 1263650"/>
                <a:gd name="connsiteY517" fmla="*/ 1269999 h 2044699"/>
                <a:gd name="connsiteX518" fmla="*/ 228600 w 1263650"/>
                <a:gd name="connsiteY518" fmla="*/ 1266824 h 2044699"/>
                <a:gd name="connsiteX519" fmla="*/ 225425 w 1263650"/>
                <a:gd name="connsiteY519" fmla="*/ 1263649 h 2044699"/>
                <a:gd name="connsiteX520" fmla="*/ 225425 w 1263650"/>
                <a:gd name="connsiteY520" fmla="*/ 1260474 h 2044699"/>
                <a:gd name="connsiteX521" fmla="*/ 212725 w 1263650"/>
                <a:gd name="connsiteY521" fmla="*/ 1244599 h 2044699"/>
                <a:gd name="connsiteX522" fmla="*/ 209550 w 1263650"/>
                <a:gd name="connsiteY522" fmla="*/ 1219199 h 2044699"/>
                <a:gd name="connsiteX523" fmla="*/ 200025 w 1263650"/>
                <a:gd name="connsiteY523" fmla="*/ 1212849 h 2044699"/>
                <a:gd name="connsiteX524" fmla="*/ 196850 w 1263650"/>
                <a:gd name="connsiteY524" fmla="*/ 1193799 h 2044699"/>
                <a:gd name="connsiteX525" fmla="*/ 187325 w 1263650"/>
                <a:gd name="connsiteY525" fmla="*/ 1177924 h 2044699"/>
                <a:gd name="connsiteX526" fmla="*/ 187325 w 1263650"/>
                <a:gd name="connsiteY526" fmla="*/ 1171574 h 2044699"/>
                <a:gd name="connsiteX527" fmla="*/ 177800 w 1263650"/>
                <a:gd name="connsiteY527" fmla="*/ 1162049 h 2044699"/>
                <a:gd name="connsiteX528" fmla="*/ 171450 w 1263650"/>
                <a:gd name="connsiteY528" fmla="*/ 1162049 h 2044699"/>
                <a:gd name="connsiteX529" fmla="*/ 171450 w 1263650"/>
                <a:gd name="connsiteY529" fmla="*/ 1158874 h 2044699"/>
                <a:gd name="connsiteX530" fmla="*/ 171450 w 1263650"/>
                <a:gd name="connsiteY530" fmla="*/ 1152524 h 2044699"/>
                <a:gd name="connsiteX531" fmla="*/ 165100 w 1263650"/>
                <a:gd name="connsiteY531" fmla="*/ 1146174 h 2044699"/>
                <a:gd name="connsiteX532" fmla="*/ 165100 w 1263650"/>
                <a:gd name="connsiteY532" fmla="*/ 1142999 h 2044699"/>
                <a:gd name="connsiteX533" fmla="*/ 165100 w 1263650"/>
                <a:gd name="connsiteY533" fmla="*/ 1136649 h 2044699"/>
                <a:gd name="connsiteX534" fmla="*/ 168275 w 1263650"/>
                <a:gd name="connsiteY534" fmla="*/ 1133474 h 2044699"/>
                <a:gd name="connsiteX535" fmla="*/ 168275 w 1263650"/>
                <a:gd name="connsiteY535" fmla="*/ 1130299 h 2044699"/>
                <a:gd name="connsiteX536" fmla="*/ 168275 w 1263650"/>
                <a:gd name="connsiteY536" fmla="*/ 1117599 h 2044699"/>
                <a:gd name="connsiteX537" fmla="*/ 168275 w 1263650"/>
                <a:gd name="connsiteY537" fmla="*/ 1104899 h 2044699"/>
                <a:gd name="connsiteX538" fmla="*/ 171450 w 1263650"/>
                <a:gd name="connsiteY538" fmla="*/ 1101724 h 2044699"/>
                <a:gd name="connsiteX539" fmla="*/ 171450 w 1263650"/>
                <a:gd name="connsiteY539" fmla="*/ 1098549 h 2044699"/>
                <a:gd name="connsiteX540" fmla="*/ 168275 w 1263650"/>
                <a:gd name="connsiteY540" fmla="*/ 1092199 h 2044699"/>
                <a:gd name="connsiteX541" fmla="*/ 165100 w 1263650"/>
                <a:gd name="connsiteY541" fmla="*/ 1092199 h 2044699"/>
                <a:gd name="connsiteX542" fmla="*/ 168275 w 1263650"/>
                <a:gd name="connsiteY542" fmla="*/ 1089024 h 2044699"/>
                <a:gd name="connsiteX543" fmla="*/ 171450 w 1263650"/>
                <a:gd name="connsiteY543" fmla="*/ 1085849 h 2044699"/>
                <a:gd name="connsiteX544" fmla="*/ 174625 w 1263650"/>
                <a:gd name="connsiteY544" fmla="*/ 1082674 h 2044699"/>
                <a:gd name="connsiteX545" fmla="*/ 177800 w 1263650"/>
                <a:gd name="connsiteY545" fmla="*/ 1082674 h 2044699"/>
                <a:gd name="connsiteX546" fmla="*/ 180975 w 1263650"/>
                <a:gd name="connsiteY546" fmla="*/ 1089024 h 2044699"/>
                <a:gd name="connsiteX547" fmla="*/ 184150 w 1263650"/>
                <a:gd name="connsiteY547" fmla="*/ 1089024 h 2044699"/>
                <a:gd name="connsiteX548" fmla="*/ 190500 w 1263650"/>
                <a:gd name="connsiteY548" fmla="*/ 1085849 h 2044699"/>
                <a:gd name="connsiteX549" fmla="*/ 200025 w 1263650"/>
                <a:gd name="connsiteY549" fmla="*/ 1066799 h 2044699"/>
                <a:gd name="connsiteX550" fmla="*/ 200025 w 1263650"/>
                <a:gd name="connsiteY550" fmla="*/ 1073149 h 2044699"/>
                <a:gd name="connsiteX551" fmla="*/ 203200 w 1263650"/>
                <a:gd name="connsiteY551" fmla="*/ 1073149 h 2044699"/>
                <a:gd name="connsiteX552" fmla="*/ 203200 w 1263650"/>
                <a:gd name="connsiteY552" fmla="*/ 1066799 h 2044699"/>
                <a:gd name="connsiteX553" fmla="*/ 200025 w 1263650"/>
                <a:gd name="connsiteY553" fmla="*/ 1066799 h 2044699"/>
                <a:gd name="connsiteX554" fmla="*/ 200025 w 1263650"/>
                <a:gd name="connsiteY554" fmla="*/ 1063624 h 2044699"/>
                <a:gd name="connsiteX555" fmla="*/ 203200 w 1263650"/>
                <a:gd name="connsiteY555" fmla="*/ 1054099 h 2044699"/>
                <a:gd name="connsiteX556" fmla="*/ 203200 w 1263650"/>
                <a:gd name="connsiteY556" fmla="*/ 1044574 h 2044699"/>
                <a:gd name="connsiteX557" fmla="*/ 203200 w 1263650"/>
                <a:gd name="connsiteY557" fmla="*/ 1041400 h 2044699"/>
                <a:gd name="connsiteX558" fmla="*/ 200025 w 1263650"/>
                <a:gd name="connsiteY558" fmla="*/ 1031875 h 2044699"/>
                <a:gd name="connsiteX559" fmla="*/ 196850 w 1263650"/>
                <a:gd name="connsiteY559" fmla="*/ 1025525 h 2044699"/>
                <a:gd name="connsiteX560" fmla="*/ 190500 w 1263650"/>
                <a:gd name="connsiteY560" fmla="*/ 1019175 h 2044699"/>
                <a:gd name="connsiteX561" fmla="*/ 187325 w 1263650"/>
                <a:gd name="connsiteY561" fmla="*/ 1019175 h 2044699"/>
                <a:gd name="connsiteX562" fmla="*/ 184150 w 1263650"/>
                <a:gd name="connsiteY562" fmla="*/ 1022350 h 2044699"/>
                <a:gd name="connsiteX563" fmla="*/ 180975 w 1263650"/>
                <a:gd name="connsiteY563" fmla="*/ 1022350 h 2044699"/>
                <a:gd name="connsiteX564" fmla="*/ 180975 w 1263650"/>
                <a:gd name="connsiteY564" fmla="*/ 1019175 h 2044699"/>
                <a:gd name="connsiteX565" fmla="*/ 174625 w 1263650"/>
                <a:gd name="connsiteY565" fmla="*/ 1019175 h 2044699"/>
                <a:gd name="connsiteX566" fmla="*/ 171450 w 1263650"/>
                <a:gd name="connsiteY566" fmla="*/ 1019175 h 2044699"/>
                <a:gd name="connsiteX567" fmla="*/ 161925 w 1263650"/>
                <a:gd name="connsiteY567" fmla="*/ 1016000 h 2044699"/>
                <a:gd name="connsiteX568" fmla="*/ 155575 w 1263650"/>
                <a:gd name="connsiteY568" fmla="*/ 1009650 h 2044699"/>
                <a:gd name="connsiteX569" fmla="*/ 149225 w 1263650"/>
                <a:gd name="connsiteY569" fmla="*/ 996950 h 2044699"/>
                <a:gd name="connsiteX570" fmla="*/ 146050 w 1263650"/>
                <a:gd name="connsiteY570" fmla="*/ 984250 h 2044699"/>
                <a:gd name="connsiteX571" fmla="*/ 142875 w 1263650"/>
                <a:gd name="connsiteY571" fmla="*/ 981075 h 2044699"/>
                <a:gd name="connsiteX572" fmla="*/ 139700 w 1263650"/>
                <a:gd name="connsiteY572" fmla="*/ 977900 h 2044699"/>
                <a:gd name="connsiteX573" fmla="*/ 136525 w 1263650"/>
                <a:gd name="connsiteY573" fmla="*/ 968375 h 2044699"/>
                <a:gd name="connsiteX574" fmla="*/ 130175 w 1263650"/>
                <a:gd name="connsiteY574" fmla="*/ 962025 h 2044699"/>
                <a:gd name="connsiteX575" fmla="*/ 130175 w 1263650"/>
                <a:gd name="connsiteY575" fmla="*/ 952500 h 2044699"/>
                <a:gd name="connsiteX576" fmla="*/ 139700 w 1263650"/>
                <a:gd name="connsiteY576" fmla="*/ 933450 h 2044699"/>
                <a:gd name="connsiteX577" fmla="*/ 136525 w 1263650"/>
                <a:gd name="connsiteY577" fmla="*/ 908050 h 2044699"/>
                <a:gd name="connsiteX578" fmla="*/ 133350 w 1263650"/>
                <a:gd name="connsiteY578" fmla="*/ 901700 h 2044699"/>
                <a:gd name="connsiteX579" fmla="*/ 130175 w 1263650"/>
                <a:gd name="connsiteY579" fmla="*/ 901700 h 2044699"/>
                <a:gd name="connsiteX580" fmla="*/ 130175 w 1263650"/>
                <a:gd name="connsiteY580" fmla="*/ 895350 h 2044699"/>
                <a:gd name="connsiteX581" fmla="*/ 133350 w 1263650"/>
                <a:gd name="connsiteY581" fmla="*/ 882650 h 2044699"/>
                <a:gd name="connsiteX582" fmla="*/ 136525 w 1263650"/>
                <a:gd name="connsiteY582" fmla="*/ 882650 h 2044699"/>
                <a:gd name="connsiteX583" fmla="*/ 139700 w 1263650"/>
                <a:gd name="connsiteY583" fmla="*/ 876300 h 2044699"/>
                <a:gd name="connsiteX584" fmla="*/ 139700 w 1263650"/>
                <a:gd name="connsiteY584" fmla="*/ 863600 h 2044699"/>
                <a:gd name="connsiteX585" fmla="*/ 142875 w 1263650"/>
                <a:gd name="connsiteY585" fmla="*/ 847725 h 2044699"/>
                <a:gd name="connsiteX586" fmla="*/ 146050 w 1263650"/>
                <a:gd name="connsiteY586" fmla="*/ 847725 h 2044699"/>
                <a:gd name="connsiteX587" fmla="*/ 149225 w 1263650"/>
                <a:gd name="connsiteY587" fmla="*/ 844550 h 2044699"/>
                <a:gd name="connsiteX588" fmla="*/ 161925 w 1263650"/>
                <a:gd name="connsiteY588" fmla="*/ 847725 h 2044699"/>
                <a:gd name="connsiteX589" fmla="*/ 158750 w 1263650"/>
                <a:gd name="connsiteY589" fmla="*/ 860425 h 2044699"/>
                <a:gd name="connsiteX590" fmla="*/ 158750 w 1263650"/>
                <a:gd name="connsiteY590" fmla="*/ 863600 h 2044699"/>
                <a:gd name="connsiteX591" fmla="*/ 158750 w 1263650"/>
                <a:gd name="connsiteY591" fmla="*/ 866775 h 2044699"/>
                <a:gd name="connsiteX592" fmla="*/ 155575 w 1263650"/>
                <a:gd name="connsiteY592" fmla="*/ 876300 h 2044699"/>
                <a:gd name="connsiteX593" fmla="*/ 155575 w 1263650"/>
                <a:gd name="connsiteY593" fmla="*/ 879475 h 2044699"/>
                <a:gd name="connsiteX594" fmla="*/ 155575 w 1263650"/>
                <a:gd name="connsiteY594" fmla="*/ 885825 h 2044699"/>
                <a:gd name="connsiteX595" fmla="*/ 161925 w 1263650"/>
                <a:gd name="connsiteY595" fmla="*/ 895350 h 2044699"/>
                <a:gd name="connsiteX596" fmla="*/ 168275 w 1263650"/>
                <a:gd name="connsiteY596" fmla="*/ 895350 h 2044699"/>
                <a:gd name="connsiteX597" fmla="*/ 168275 w 1263650"/>
                <a:gd name="connsiteY597" fmla="*/ 901700 h 2044699"/>
                <a:gd name="connsiteX598" fmla="*/ 174625 w 1263650"/>
                <a:gd name="connsiteY598" fmla="*/ 904875 h 2044699"/>
                <a:gd name="connsiteX599" fmla="*/ 177800 w 1263650"/>
                <a:gd name="connsiteY599" fmla="*/ 908050 h 2044699"/>
                <a:gd name="connsiteX600" fmla="*/ 180975 w 1263650"/>
                <a:gd name="connsiteY600" fmla="*/ 914400 h 2044699"/>
                <a:gd name="connsiteX601" fmla="*/ 184150 w 1263650"/>
                <a:gd name="connsiteY601" fmla="*/ 914400 h 2044699"/>
                <a:gd name="connsiteX602" fmla="*/ 184150 w 1263650"/>
                <a:gd name="connsiteY602" fmla="*/ 920750 h 2044699"/>
                <a:gd name="connsiteX603" fmla="*/ 187325 w 1263650"/>
                <a:gd name="connsiteY603" fmla="*/ 923925 h 2044699"/>
                <a:gd name="connsiteX604" fmla="*/ 190500 w 1263650"/>
                <a:gd name="connsiteY604" fmla="*/ 927100 h 2044699"/>
                <a:gd name="connsiteX605" fmla="*/ 196850 w 1263650"/>
                <a:gd name="connsiteY605" fmla="*/ 927100 h 2044699"/>
                <a:gd name="connsiteX606" fmla="*/ 200025 w 1263650"/>
                <a:gd name="connsiteY606" fmla="*/ 930275 h 2044699"/>
                <a:gd name="connsiteX607" fmla="*/ 202410 w 1263650"/>
                <a:gd name="connsiteY607" fmla="*/ 927890 h 2044699"/>
                <a:gd name="connsiteX608" fmla="*/ 202410 w 1263650"/>
                <a:gd name="connsiteY608" fmla="*/ 926309 h 2044699"/>
                <a:gd name="connsiteX609" fmla="*/ 200026 w 1263650"/>
                <a:gd name="connsiteY609" fmla="*/ 923925 h 2044699"/>
                <a:gd name="connsiteX610" fmla="*/ 196851 w 1263650"/>
                <a:gd name="connsiteY610" fmla="*/ 920750 h 2044699"/>
                <a:gd name="connsiteX611" fmla="*/ 193676 w 1263650"/>
                <a:gd name="connsiteY611" fmla="*/ 917575 h 2044699"/>
                <a:gd name="connsiteX612" fmla="*/ 193676 w 1263650"/>
                <a:gd name="connsiteY612" fmla="*/ 914400 h 2044699"/>
                <a:gd name="connsiteX613" fmla="*/ 190501 w 1263650"/>
                <a:gd name="connsiteY613" fmla="*/ 914400 h 2044699"/>
                <a:gd name="connsiteX614" fmla="*/ 187326 w 1263650"/>
                <a:gd name="connsiteY614" fmla="*/ 904875 h 2044699"/>
                <a:gd name="connsiteX615" fmla="*/ 187326 w 1263650"/>
                <a:gd name="connsiteY615" fmla="*/ 898525 h 2044699"/>
                <a:gd name="connsiteX616" fmla="*/ 187326 w 1263650"/>
                <a:gd name="connsiteY616" fmla="*/ 889000 h 2044699"/>
                <a:gd name="connsiteX617" fmla="*/ 187326 w 1263650"/>
                <a:gd name="connsiteY617" fmla="*/ 882650 h 2044699"/>
                <a:gd name="connsiteX618" fmla="*/ 187326 w 1263650"/>
                <a:gd name="connsiteY618" fmla="*/ 876300 h 2044699"/>
                <a:gd name="connsiteX619" fmla="*/ 184151 w 1263650"/>
                <a:gd name="connsiteY619" fmla="*/ 873125 h 2044699"/>
                <a:gd name="connsiteX620" fmla="*/ 180976 w 1263650"/>
                <a:gd name="connsiteY620" fmla="*/ 869950 h 2044699"/>
                <a:gd name="connsiteX621" fmla="*/ 177801 w 1263650"/>
                <a:gd name="connsiteY621" fmla="*/ 866775 h 2044699"/>
                <a:gd name="connsiteX622" fmla="*/ 180976 w 1263650"/>
                <a:gd name="connsiteY622" fmla="*/ 866775 h 2044699"/>
                <a:gd name="connsiteX623" fmla="*/ 184151 w 1263650"/>
                <a:gd name="connsiteY623" fmla="*/ 866775 h 2044699"/>
                <a:gd name="connsiteX624" fmla="*/ 184151 w 1263650"/>
                <a:gd name="connsiteY624" fmla="*/ 863600 h 2044699"/>
                <a:gd name="connsiteX625" fmla="*/ 174626 w 1263650"/>
                <a:gd name="connsiteY625" fmla="*/ 860425 h 2044699"/>
                <a:gd name="connsiteX626" fmla="*/ 168276 w 1263650"/>
                <a:gd name="connsiteY626" fmla="*/ 854075 h 2044699"/>
                <a:gd name="connsiteX627" fmla="*/ 168276 w 1263650"/>
                <a:gd name="connsiteY627" fmla="*/ 850900 h 2044699"/>
                <a:gd name="connsiteX628" fmla="*/ 171451 w 1263650"/>
                <a:gd name="connsiteY628" fmla="*/ 847725 h 2044699"/>
                <a:gd name="connsiteX629" fmla="*/ 174626 w 1263650"/>
                <a:gd name="connsiteY629" fmla="*/ 844550 h 2044699"/>
                <a:gd name="connsiteX630" fmla="*/ 177801 w 1263650"/>
                <a:gd name="connsiteY630" fmla="*/ 841375 h 2044699"/>
                <a:gd name="connsiteX631" fmla="*/ 174626 w 1263650"/>
                <a:gd name="connsiteY631" fmla="*/ 835025 h 2044699"/>
                <a:gd name="connsiteX632" fmla="*/ 174626 w 1263650"/>
                <a:gd name="connsiteY632" fmla="*/ 831850 h 2044699"/>
                <a:gd name="connsiteX633" fmla="*/ 174627 w 1263650"/>
                <a:gd name="connsiteY633" fmla="*/ 831850 h 2044699"/>
                <a:gd name="connsiteX634" fmla="*/ 171452 w 1263650"/>
                <a:gd name="connsiteY634" fmla="*/ 828675 h 2044699"/>
                <a:gd name="connsiteX635" fmla="*/ 168277 w 1263650"/>
                <a:gd name="connsiteY635" fmla="*/ 828675 h 2044699"/>
                <a:gd name="connsiteX636" fmla="*/ 165102 w 1263650"/>
                <a:gd name="connsiteY636" fmla="*/ 828675 h 2044699"/>
                <a:gd name="connsiteX637" fmla="*/ 165102 w 1263650"/>
                <a:gd name="connsiteY637" fmla="*/ 825500 h 2044699"/>
                <a:gd name="connsiteX638" fmla="*/ 165102 w 1263650"/>
                <a:gd name="connsiteY638" fmla="*/ 822325 h 2044699"/>
                <a:gd name="connsiteX639" fmla="*/ 165102 w 1263650"/>
                <a:gd name="connsiteY639" fmla="*/ 819150 h 2044699"/>
                <a:gd name="connsiteX640" fmla="*/ 168277 w 1263650"/>
                <a:gd name="connsiteY640" fmla="*/ 819150 h 2044699"/>
                <a:gd name="connsiteX641" fmla="*/ 171452 w 1263650"/>
                <a:gd name="connsiteY641" fmla="*/ 815975 h 2044699"/>
                <a:gd name="connsiteX642" fmla="*/ 174627 w 1263650"/>
                <a:gd name="connsiteY642" fmla="*/ 812800 h 2044699"/>
                <a:gd name="connsiteX643" fmla="*/ 174627 w 1263650"/>
                <a:gd name="connsiteY643" fmla="*/ 809625 h 2044699"/>
                <a:gd name="connsiteX644" fmla="*/ 177802 w 1263650"/>
                <a:gd name="connsiteY644" fmla="*/ 812800 h 2044699"/>
                <a:gd name="connsiteX645" fmla="*/ 184152 w 1263650"/>
                <a:gd name="connsiteY645" fmla="*/ 812800 h 2044699"/>
                <a:gd name="connsiteX646" fmla="*/ 187327 w 1263650"/>
                <a:gd name="connsiteY646" fmla="*/ 809625 h 2044699"/>
                <a:gd name="connsiteX647" fmla="*/ 193677 w 1263650"/>
                <a:gd name="connsiteY647" fmla="*/ 806450 h 2044699"/>
                <a:gd name="connsiteX648" fmla="*/ 196852 w 1263650"/>
                <a:gd name="connsiteY648" fmla="*/ 809625 h 2044699"/>
                <a:gd name="connsiteX649" fmla="*/ 200027 w 1263650"/>
                <a:gd name="connsiteY649" fmla="*/ 812800 h 2044699"/>
                <a:gd name="connsiteX650" fmla="*/ 202410 w 1263650"/>
                <a:gd name="connsiteY650" fmla="*/ 812800 h 2044699"/>
                <a:gd name="connsiteX651" fmla="*/ 202410 w 1263650"/>
                <a:gd name="connsiteY651" fmla="*/ 808043 h 2044699"/>
                <a:gd name="connsiteX652" fmla="*/ 200026 w 1263650"/>
                <a:gd name="connsiteY652" fmla="*/ 803275 h 2044699"/>
                <a:gd name="connsiteX653" fmla="*/ 196851 w 1263650"/>
                <a:gd name="connsiteY653" fmla="*/ 803275 h 2044699"/>
                <a:gd name="connsiteX654" fmla="*/ 193676 w 1263650"/>
                <a:gd name="connsiteY654" fmla="*/ 803275 h 2044699"/>
                <a:gd name="connsiteX655" fmla="*/ 193676 w 1263650"/>
                <a:gd name="connsiteY655" fmla="*/ 800100 h 2044699"/>
                <a:gd name="connsiteX656" fmla="*/ 193676 w 1263650"/>
                <a:gd name="connsiteY656" fmla="*/ 793750 h 2044699"/>
                <a:gd name="connsiteX657" fmla="*/ 193676 w 1263650"/>
                <a:gd name="connsiteY657" fmla="*/ 787400 h 2044699"/>
                <a:gd name="connsiteX658" fmla="*/ 193676 w 1263650"/>
                <a:gd name="connsiteY658" fmla="*/ 784225 h 2044699"/>
                <a:gd name="connsiteX659" fmla="*/ 193676 w 1263650"/>
                <a:gd name="connsiteY659" fmla="*/ 781050 h 2044699"/>
                <a:gd name="connsiteX660" fmla="*/ 190501 w 1263650"/>
                <a:gd name="connsiteY660" fmla="*/ 777875 h 2044699"/>
                <a:gd name="connsiteX661" fmla="*/ 190501 w 1263650"/>
                <a:gd name="connsiteY661" fmla="*/ 774700 h 2044699"/>
                <a:gd name="connsiteX662" fmla="*/ 187326 w 1263650"/>
                <a:gd name="connsiteY662" fmla="*/ 774700 h 2044699"/>
                <a:gd name="connsiteX663" fmla="*/ 184151 w 1263650"/>
                <a:gd name="connsiteY663" fmla="*/ 777875 h 2044699"/>
                <a:gd name="connsiteX664" fmla="*/ 184151 w 1263650"/>
                <a:gd name="connsiteY664" fmla="*/ 774700 h 2044699"/>
                <a:gd name="connsiteX665" fmla="*/ 184150 w 1263650"/>
                <a:gd name="connsiteY665" fmla="*/ 774700 h 2044699"/>
                <a:gd name="connsiteX666" fmla="*/ 184150 w 1263650"/>
                <a:gd name="connsiteY666" fmla="*/ 777874 h 2044699"/>
                <a:gd name="connsiteX667" fmla="*/ 180976 w 1263650"/>
                <a:gd name="connsiteY667" fmla="*/ 774700 h 2044699"/>
                <a:gd name="connsiteX668" fmla="*/ 180976 w 1263650"/>
                <a:gd name="connsiteY668" fmla="*/ 771525 h 2044699"/>
                <a:gd name="connsiteX669" fmla="*/ 180975 w 1263650"/>
                <a:gd name="connsiteY669" fmla="*/ 771525 h 2044699"/>
                <a:gd name="connsiteX670" fmla="*/ 180975 w 1263650"/>
                <a:gd name="connsiteY670" fmla="*/ 774700 h 2044699"/>
                <a:gd name="connsiteX671" fmla="*/ 180975 w 1263650"/>
                <a:gd name="connsiteY671" fmla="*/ 777875 h 2044699"/>
                <a:gd name="connsiteX672" fmla="*/ 180975 w 1263650"/>
                <a:gd name="connsiteY672" fmla="*/ 781050 h 2044699"/>
                <a:gd name="connsiteX673" fmla="*/ 180976 w 1263650"/>
                <a:gd name="connsiteY673" fmla="*/ 781050 h 2044699"/>
                <a:gd name="connsiteX674" fmla="*/ 180976 w 1263650"/>
                <a:gd name="connsiteY674" fmla="*/ 777875 h 2044699"/>
                <a:gd name="connsiteX675" fmla="*/ 180976 w 1263650"/>
                <a:gd name="connsiteY675" fmla="*/ 774701 h 2044699"/>
                <a:gd name="connsiteX676" fmla="*/ 184150 w 1263650"/>
                <a:gd name="connsiteY676" fmla="*/ 777875 h 2044699"/>
                <a:gd name="connsiteX677" fmla="*/ 184150 w 1263650"/>
                <a:gd name="connsiteY677" fmla="*/ 777874 h 2044699"/>
                <a:gd name="connsiteX678" fmla="*/ 184151 w 1263650"/>
                <a:gd name="connsiteY678" fmla="*/ 777875 h 2044699"/>
                <a:gd name="connsiteX679" fmla="*/ 187326 w 1263650"/>
                <a:gd name="connsiteY679" fmla="*/ 781050 h 2044699"/>
                <a:gd name="connsiteX680" fmla="*/ 190501 w 1263650"/>
                <a:gd name="connsiteY680" fmla="*/ 784225 h 2044699"/>
                <a:gd name="connsiteX681" fmla="*/ 190501 w 1263650"/>
                <a:gd name="connsiteY681" fmla="*/ 787400 h 2044699"/>
                <a:gd name="connsiteX682" fmla="*/ 190500 w 1263650"/>
                <a:gd name="connsiteY682" fmla="*/ 787400 h 2044699"/>
                <a:gd name="connsiteX683" fmla="*/ 190500 w 1263650"/>
                <a:gd name="connsiteY683" fmla="*/ 790575 h 2044699"/>
                <a:gd name="connsiteX684" fmla="*/ 190500 w 1263650"/>
                <a:gd name="connsiteY684" fmla="*/ 796925 h 2044699"/>
                <a:gd name="connsiteX685" fmla="*/ 187325 w 1263650"/>
                <a:gd name="connsiteY685" fmla="*/ 793750 h 2044699"/>
                <a:gd name="connsiteX686" fmla="*/ 180975 w 1263650"/>
                <a:gd name="connsiteY686" fmla="*/ 787400 h 2044699"/>
                <a:gd name="connsiteX687" fmla="*/ 177800 w 1263650"/>
                <a:gd name="connsiteY687" fmla="*/ 784225 h 2044699"/>
                <a:gd name="connsiteX688" fmla="*/ 177800 w 1263650"/>
                <a:gd name="connsiteY688" fmla="*/ 781050 h 2044699"/>
                <a:gd name="connsiteX689" fmla="*/ 184150 w 1263650"/>
                <a:gd name="connsiteY689" fmla="*/ 784225 h 2044699"/>
                <a:gd name="connsiteX690" fmla="*/ 184151 w 1263650"/>
                <a:gd name="connsiteY690" fmla="*/ 784225 h 2044699"/>
                <a:gd name="connsiteX691" fmla="*/ 177801 w 1263650"/>
                <a:gd name="connsiteY691" fmla="*/ 781050 h 2044699"/>
                <a:gd name="connsiteX692" fmla="*/ 177800 w 1263650"/>
                <a:gd name="connsiteY692" fmla="*/ 781050 h 2044699"/>
                <a:gd name="connsiteX693" fmla="*/ 174625 w 1263650"/>
                <a:gd name="connsiteY693" fmla="*/ 781050 h 2044699"/>
                <a:gd name="connsiteX694" fmla="*/ 171450 w 1263650"/>
                <a:gd name="connsiteY694" fmla="*/ 781050 h 2044699"/>
                <a:gd name="connsiteX695" fmla="*/ 171450 w 1263650"/>
                <a:gd name="connsiteY695" fmla="*/ 784225 h 2044699"/>
                <a:gd name="connsiteX696" fmla="*/ 168275 w 1263650"/>
                <a:gd name="connsiteY696" fmla="*/ 787400 h 2044699"/>
                <a:gd name="connsiteX697" fmla="*/ 165100 w 1263650"/>
                <a:gd name="connsiteY697" fmla="*/ 787400 h 2044699"/>
                <a:gd name="connsiteX698" fmla="*/ 161925 w 1263650"/>
                <a:gd name="connsiteY698" fmla="*/ 784225 h 2044699"/>
                <a:gd name="connsiteX699" fmla="*/ 158750 w 1263650"/>
                <a:gd name="connsiteY699" fmla="*/ 787400 h 2044699"/>
                <a:gd name="connsiteX700" fmla="*/ 158750 w 1263650"/>
                <a:gd name="connsiteY700" fmla="*/ 793750 h 2044699"/>
                <a:gd name="connsiteX701" fmla="*/ 161925 w 1263650"/>
                <a:gd name="connsiteY701" fmla="*/ 793750 h 2044699"/>
                <a:gd name="connsiteX702" fmla="*/ 158750 w 1263650"/>
                <a:gd name="connsiteY702" fmla="*/ 800100 h 2044699"/>
                <a:gd name="connsiteX703" fmla="*/ 155575 w 1263650"/>
                <a:gd name="connsiteY703" fmla="*/ 803275 h 2044699"/>
                <a:gd name="connsiteX704" fmla="*/ 155575 w 1263650"/>
                <a:gd name="connsiteY704" fmla="*/ 806450 h 2044699"/>
                <a:gd name="connsiteX705" fmla="*/ 161925 w 1263650"/>
                <a:gd name="connsiteY705" fmla="*/ 809625 h 2044699"/>
                <a:gd name="connsiteX706" fmla="*/ 161925 w 1263650"/>
                <a:gd name="connsiteY706" fmla="*/ 812800 h 2044699"/>
                <a:gd name="connsiteX707" fmla="*/ 158750 w 1263650"/>
                <a:gd name="connsiteY707" fmla="*/ 812800 h 2044699"/>
                <a:gd name="connsiteX708" fmla="*/ 152400 w 1263650"/>
                <a:gd name="connsiteY708" fmla="*/ 812800 h 2044699"/>
                <a:gd name="connsiteX709" fmla="*/ 152400 w 1263650"/>
                <a:gd name="connsiteY709" fmla="*/ 815975 h 2044699"/>
                <a:gd name="connsiteX710" fmla="*/ 152400 w 1263650"/>
                <a:gd name="connsiteY710" fmla="*/ 819150 h 2044699"/>
                <a:gd name="connsiteX711" fmla="*/ 149225 w 1263650"/>
                <a:gd name="connsiteY711" fmla="*/ 822325 h 2044699"/>
                <a:gd name="connsiteX712" fmla="*/ 152400 w 1263650"/>
                <a:gd name="connsiteY712" fmla="*/ 822325 h 2044699"/>
                <a:gd name="connsiteX713" fmla="*/ 155575 w 1263650"/>
                <a:gd name="connsiteY713" fmla="*/ 825500 h 2044699"/>
                <a:gd name="connsiteX714" fmla="*/ 155575 w 1263650"/>
                <a:gd name="connsiteY714" fmla="*/ 828675 h 2044699"/>
                <a:gd name="connsiteX715" fmla="*/ 158750 w 1263650"/>
                <a:gd name="connsiteY715" fmla="*/ 831850 h 2044699"/>
                <a:gd name="connsiteX716" fmla="*/ 155575 w 1263650"/>
                <a:gd name="connsiteY716" fmla="*/ 831850 h 2044699"/>
                <a:gd name="connsiteX717" fmla="*/ 155575 w 1263650"/>
                <a:gd name="connsiteY717" fmla="*/ 835025 h 2044699"/>
                <a:gd name="connsiteX718" fmla="*/ 152400 w 1263650"/>
                <a:gd name="connsiteY718" fmla="*/ 835025 h 2044699"/>
                <a:gd name="connsiteX719" fmla="*/ 152400 w 1263650"/>
                <a:gd name="connsiteY719" fmla="*/ 828675 h 2044699"/>
                <a:gd name="connsiteX720" fmla="*/ 149225 w 1263650"/>
                <a:gd name="connsiteY720" fmla="*/ 828675 h 2044699"/>
                <a:gd name="connsiteX721" fmla="*/ 149225 w 1263650"/>
                <a:gd name="connsiteY721" fmla="*/ 838200 h 2044699"/>
                <a:gd name="connsiteX722" fmla="*/ 149225 w 1263650"/>
                <a:gd name="connsiteY722" fmla="*/ 841375 h 2044699"/>
                <a:gd name="connsiteX723" fmla="*/ 146050 w 1263650"/>
                <a:gd name="connsiteY723" fmla="*/ 841375 h 2044699"/>
                <a:gd name="connsiteX724" fmla="*/ 142875 w 1263650"/>
                <a:gd name="connsiteY724" fmla="*/ 841375 h 2044699"/>
                <a:gd name="connsiteX725" fmla="*/ 142875 w 1263650"/>
                <a:gd name="connsiteY725" fmla="*/ 838200 h 2044699"/>
                <a:gd name="connsiteX726" fmla="*/ 127000 w 1263650"/>
                <a:gd name="connsiteY726" fmla="*/ 819150 h 2044699"/>
                <a:gd name="connsiteX727" fmla="*/ 123825 w 1263650"/>
                <a:gd name="connsiteY727" fmla="*/ 815975 h 2044699"/>
                <a:gd name="connsiteX728" fmla="*/ 123825 w 1263650"/>
                <a:gd name="connsiteY728" fmla="*/ 819150 h 2044699"/>
                <a:gd name="connsiteX729" fmla="*/ 120650 w 1263650"/>
                <a:gd name="connsiteY729" fmla="*/ 819150 h 2044699"/>
                <a:gd name="connsiteX730" fmla="*/ 111125 w 1263650"/>
                <a:gd name="connsiteY730" fmla="*/ 806450 h 2044699"/>
                <a:gd name="connsiteX731" fmla="*/ 107950 w 1263650"/>
                <a:gd name="connsiteY731" fmla="*/ 793750 h 2044699"/>
                <a:gd name="connsiteX732" fmla="*/ 95250 w 1263650"/>
                <a:gd name="connsiteY732" fmla="*/ 787400 h 2044699"/>
                <a:gd name="connsiteX733" fmla="*/ 95250 w 1263650"/>
                <a:gd name="connsiteY733" fmla="*/ 781050 h 2044699"/>
                <a:gd name="connsiteX734" fmla="*/ 95250 w 1263650"/>
                <a:gd name="connsiteY734" fmla="*/ 777875 h 2044699"/>
                <a:gd name="connsiteX735" fmla="*/ 88900 w 1263650"/>
                <a:gd name="connsiteY735" fmla="*/ 781050 h 2044699"/>
                <a:gd name="connsiteX736" fmla="*/ 90805 w 1263650"/>
                <a:gd name="connsiteY736" fmla="*/ 784860 h 2044699"/>
                <a:gd name="connsiteX737" fmla="*/ 85725 w 1263650"/>
                <a:gd name="connsiteY737" fmla="*/ 787400 h 2044699"/>
                <a:gd name="connsiteX738" fmla="*/ 85725 w 1263650"/>
                <a:gd name="connsiteY738" fmla="*/ 793750 h 2044699"/>
                <a:gd name="connsiteX739" fmla="*/ 79375 w 1263650"/>
                <a:gd name="connsiteY739" fmla="*/ 790575 h 2044699"/>
                <a:gd name="connsiteX740" fmla="*/ 95250 w 1263650"/>
                <a:gd name="connsiteY740" fmla="*/ 762000 h 2044699"/>
                <a:gd name="connsiteX741" fmla="*/ 95250 w 1263650"/>
                <a:gd name="connsiteY741" fmla="*/ 746125 h 2044699"/>
                <a:gd name="connsiteX742" fmla="*/ 104775 w 1263650"/>
                <a:gd name="connsiteY742" fmla="*/ 771525 h 2044699"/>
                <a:gd name="connsiteX743" fmla="*/ 111125 w 1263650"/>
                <a:gd name="connsiteY743" fmla="*/ 781050 h 2044699"/>
                <a:gd name="connsiteX744" fmla="*/ 101600 w 1263650"/>
                <a:gd name="connsiteY744" fmla="*/ 752475 h 2044699"/>
                <a:gd name="connsiteX745" fmla="*/ 98425 w 1263650"/>
                <a:gd name="connsiteY745" fmla="*/ 746125 h 2044699"/>
                <a:gd name="connsiteX746" fmla="*/ 95250 w 1263650"/>
                <a:gd name="connsiteY746" fmla="*/ 733425 h 2044699"/>
                <a:gd name="connsiteX747" fmla="*/ 92075 w 1263650"/>
                <a:gd name="connsiteY747" fmla="*/ 730250 h 2044699"/>
                <a:gd name="connsiteX748" fmla="*/ 88900 w 1263650"/>
                <a:gd name="connsiteY748" fmla="*/ 730250 h 2044699"/>
                <a:gd name="connsiteX749" fmla="*/ 85725 w 1263650"/>
                <a:gd name="connsiteY749" fmla="*/ 733425 h 2044699"/>
                <a:gd name="connsiteX750" fmla="*/ 85725 w 1263650"/>
                <a:gd name="connsiteY750" fmla="*/ 730250 h 2044699"/>
                <a:gd name="connsiteX751" fmla="*/ 85725 w 1263650"/>
                <a:gd name="connsiteY751" fmla="*/ 727075 h 2044699"/>
                <a:gd name="connsiteX752" fmla="*/ 85725 w 1263650"/>
                <a:gd name="connsiteY752" fmla="*/ 717550 h 2044699"/>
                <a:gd name="connsiteX753" fmla="*/ 85725 w 1263650"/>
                <a:gd name="connsiteY753" fmla="*/ 708025 h 2044699"/>
                <a:gd name="connsiteX754" fmla="*/ 82550 w 1263650"/>
                <a:gd name="connsiteY754" fmla="*/ 704850 h 2044699"/>
                <a:gd name="connsiteX755" fmla="*/ 82550 w 1263650"/>
                <a:gd name="connsiteY755" fmla="*/ 701675 h 2044699"/>
                <a:gd name="connsiteX756" fmla="*/ 60325 w 1263650"/>
                <a:gd name="connsiteY756" fmla="*/ 673100 h 2044699"/>
                <a:gd name="connsiteX757" fmla="*/ 50800 w 1263650"/>
                <a:gd name="connsiteY757" fmla="*/ 641350 h 2044699"/>
                <a:gd name="connsiteX758" fmla="*/ 38100 w 1263650"/>
                <a:gd name="connsiteY758" fmla="*/ 625475 h 2044699"/>
                <a:gd name="connsiteX759" fmla="*/ 31750 w 1263650"/>
                <a:gd name="connsiteY759" fmla="*/ 615950 h 2044699"/>
                <a:gd name="connsiteX760" fmla="*/ 22225 w 1263650"/>
                <a:gd name="connsiteY760" fmla="*/ 590550 h 2044699"/>
                <a:gd name="connsiteX761" fmla="*/ 22225 w 1263650"/>
                <a:gd name="connsiteY761" fmla="*/ 584200 h 2044699"/>
                <a:gd name="connsiteX762" fmla="*/ 28575 w 1263650"/>
                <a:gd name="connsiteY762" fmla="*/ 581025 h 2044699"/>
                <a:gd name="connsiteX763" fmla="*/ 31750 w 1263650"/>
                <a:gd name="connsiteY763" fmla="*/ 568325 h 2044699"/>
                <a:gd name="connsiteX764" fmla="*/ 31750 w 1263650"/>
                <a:gd name="connsiteY764" fmla="*/ 552450 h 2044699"/>
                <a:gd name="connsiteX765" fmla="*/ 28575 w 1263650"/>
                <a:gd name="connsiteY765" fmla="*/ 536575 h 2044699"/>
                <a:gd name="connsiteX766" fmla="*/ 28575 w 1263650"/>
                <a:gd name="connsiteY766" fmla="*/ 508000 h 2044699"/>
                <a:gd name="connsiteX767" fmla="*/ 38100 w 1263650"/>
                <a:gd name="connsiteY767" fmla="*/ 482600 h 2044699"/>
                <a:gd name="connsiteX768" fmla="*/ 47625 w 1263650"/>
                <a:gd name="connsiteY768" fmla="*/ 473075 h 2044699"/>
                <a:gd name="connsiteX769" fmla="*/ 47625 w 1263650"/>
                <a:gd name="connsiteY769" fmla="*/ 463550 h 2044699"/>
                <a:gd name="connsiteX770" fmla="*/ 50800 w 1263650"/>
                <a:gd name="connsiteY770" fmla="*/ 447675 h 2044699"/>
                <a:gd name="connsiteX771" fmla="*/ 47625 w 1263650"/>
                <a:gd name="connsiteY771" fmla="*/ 438150 h 2044699"/>
                <a:gd name="connsiteX772" fmla="*/ 47625 w 1263650"/>
                <a:gd name="connsiteY772" fmla="*/ 419100 h 2044699"/>
                <a:gd name="connsiteX773" fmla="*/ 44450 w 1263650"/>
                <a:gd name="connsiteY773" fmla="*/ 409575 h 2044699"/>
                <a:gd name="connsiteX774" fmla="*/ 41275 w 1263650"/>
                <a:gd name="connsiteY774" fmla="*/ 400050 h 2044699"/>
                <a:gd name="connsiteX775" fmla="*/ 34925 w 1263650"/>
                <a:gd name="connsiteY775" fmla="*/ 381000 h 2044699"/>
                <a:gd name="connsiteX776" fmla="*/ 31750 w 1263650"/>
                <a:gd name="connsiteY776" fmla="*/ 381000 h 2044699"/>
                <a:gd name="connsiteX777" fmla="*/ 31750 w 1263650"/>
                <a:gd name="connsiteY777" fmla="*/ 374650 h 2044699"/>
                <a:gd name="connsiteX778" fmla="*/ 25400 w 1263650"/>
                <a:gd name="connsiteY778" fmla="*/ 374650 h 2044699"/>
                <a:gd name="connsiteX779" fmla="*/ 28575 w 1263650"/>
                <a:gd name="connsiteY779" fmla="*/ 361950 h 2044699"/>
                <a:gd name="connsiteX780" fmla="*/ 25400 w 1263650"/>
                <a:gd name="connsiteY780" fmla="*/ 358775 h 2044699"/>
                <a:gd name="connsiteX781" fmla="*/ 19050 w 1263650"/>
                <a:gd name="connsiteY781" fmla="*/ 352425 h 2044699"/>
                <a:gd name="connsiteX782" fmla="*/ 0 w 1263650"/>
                <a:gd name="connsiteY782" fmla="*/ 320675 h 2044699"/>
                <a:gd name="connsiteX783" fmla="*/ 3175 w 1263650"/>
                <a:gd name="connsiteY783" fmla="*/ 307975 h 2044699"/>
                <a:gd name="connsiteX784" fmla="*/ 3175 w 1263650"/>
                <a:gd name="connsiteY784" fmla="*/ 282575 h 2044699"/>
                <a:gd name="connsiteX785" fmla="*/ 12700 w 1263650"/>
                <a:gd name="connsiteY785" fmla="*/ 263525 h 2044699"/>
                <a:gd name="connsiteX786" fmla="*/ 22225 w 1263650"/>
                <a:gd name="connsiteY786" fmla="*/ 254000 h 2044699"/>
                <a:gd name="connsiteX787" fmla="*/ 22225 w 1263650"/>
                <a:gd name="connsiteY787" fmla="*/ 250825 h 2044699"/>
                <a:gd name="connsiteX788" fmla="*/ 25400 w 1263650"/>
                <a:gd name="connsiteY788" fmla="*/ 250825 h 2044699"/>
                <a:gd name="connsiteX789" fmla="*/ 34925 w 1263650"/>
                <a:gd name="connsiteY789" fmla="*/ 234950 h 2044699"/>
                <a:gd name="connsiteX790" fmla="*/ 38100 w 1263650"/>
                <a:gd name="connsiteY790" fmla="*/ 231775 h 2044699"/>
                <a:gd name="connsiteX791" fmla="*/ 41275 w 1263650"/>
                <a:gd name="connsiteY791" fmla="*/ 231775 h 2044699"/>
                <a:gd name="connsiteX792" fmla="*/ 41275 w 1263650"/>
                <a:gd name="connsiteY792" fmla="*/ 234950 h 2044699"/>
                <a:gd name="connsiteX793" fmla="*/ 38100 w 1263650"/>
                <a:gd name="connsiteY793" fmla="*/ 238125 h 2044699"/>
                <a:gd name="connsiteX794" fmla="*/ 34925 w 1263650"/>
                <a:gd name="connsiteY794" fmla="*/ 238125 h 2044699"/>
                <a:gd name="connsiteX795" fmla="*/ 34925 w 1263650"/>
                <a:gd name="connsiteY795" fmla="*/ 241300 h 2044699"/>
                <a:gd name="connsiteX796" fmla="*/ 38100 w 1263650"/>
                <a:gd name="connsiteY796" fmla="*/ 244475 h 2044699"/>
                <a:gd name="connsiteX797" fmla="*/ 41275 w 1263650"/>
                <a:gd name="connsiteY797" fmla="*/ 244475 h 2044699"/>
                <a:gd name="connsiteX798" fmla="*/ 41275 w 1263650"/>
                <a:gd name="connsiteY798" fmla="*/ 241300 h 2044699"/>
                <a:gd name="connsiteX799" fmla="*/ 44450 w 1263650"/>
                <a:gd name="connsiteY799" fmla="*/ 238125 h 2044699"/>
                <a:gd name="connsiteX800" fmla="*/ 44450 w 1263650"/>
                <a:gd name="connsiteY800" fmla="*/ 234950 h 2044699"/>
                <a:gd name="connsiteX801" fmla="*/ 47625 w 1263650"/>
                <a:gd name="connsiteY801" fmla="*/ 231775 h 2044699"/>
                <a:gd name="connsiteX802" fmla="*/ 50800 w 1263650"/>
                <a:gd name="connsiteY802" fmla="*/ 228600 h 2044699"/>
                <a:gd name="connsiteX803" fmla="*/ 53975 w 1263650"/>
                <a:gd name="connsiteY803" fmla="*/ 228600 h 2044699"/>
                <a:gd name="connsiteX804" fmla="*/ 57150 w 1263650"/>
                <a:gd name="connsiteY804" fmla="*/ 225425 h 2044699"/>
                <a:gd name="connsiteX805" fmla="*/ 60325 w 1263650"/>
                <a:gd name="connsiteY805" fmla="*/ 225425 h 2044699"/>
                <a:gd name="connsiteX806" fmla="*/ 63500 w 1263650"/>
                <a:gd name="connsiteY806" fmla="*/ 222250 h 2044699"/>
                <a:gd name="connsiteX807" fmla="*/ 66675 w 1263650"/>
                <a:gd name="connsiteY807" fmla="*/ 222250 h 2044699"/>
                <a:gd name="connsiteX808" fmla="*/ 66675 w 1263650"/>
                <a:gd name="connsiteY808" fmla="*/ 219075 h 2044699"/>
                <a:gd name="connsiteX809" fmla="*/ 63500 w 1263650"/>
                <a:gd name="connsiteY809" fmla="*/ 219075 h 2044699"/>
                <a:gd name="connsiteX810" fmla="*/ 63500 w 1263650"/>
                <a:gd name="connsiteY810" fmla="*/ 215900 h 2044699"/>
                <a:gd name="connsiteX811" fmla="*/ 57150 w 1263650"/>
                <a:gd name="connsiteY811" fmla="*/ 215900 h 2044699"/>
                <a:gd name="connsiteX812" fmla="*/ 57150 w 1263650"/>
                <a:gd name="connsiteY812" fmla="*/ 219075 h 2044699"/>
                <a:gd name="connsiteX813" fmla="*/ 53975 w 1263650"/>
                <a:gd name="connsiteY813" fmla="*/ 219075 h 2044699"/>
                <a:gd name="connsiteX814" fmla="*/ 47625 w 1263650"/>
                <a:gd name="connsiteY814" fmla="*/ 228600 h 2044699"/>
                <a:gd name="connsiteX815" fmla="*/ 44450 w 1263650"/>
                <a:gd name="connsiteY815" fmla="*/ 228600 h 2044699"/>
                <a:gd name="connsiteX816" fmla="*/ 41275 w 1263650"/>
                <a:gd name="connsiteY816" fmla="*/ 225425 h 2044699"/>
                <a:gd name="connsiteX817" fmla="*/ 44450 w 1263650"/>
                <a:gd name="connsiteY817" fmla="*/ 222250 h 2044699"/>
                <a:gd name="connsiteX818" fmla="*/ 47625 w 1263650"/>
                <a:gd name="connsiteY818" fmla="*/ 215900 h 2044699"/>
                <a:gd name="connsiteX819" fmla="*/ 66675 w 1263650"/>
                <a:gd name="connsiteY819" fmla="*/ 193675 h 2044699"/>
                <a:gd name="connsiteX820" fmla="*/ 69850 w 1263650"/>
                <a:gd name="connsiteY820" fmla="*/ 184150 h 2044699"/>
                <a:gd name="connsiteX821" fmla="*/ 69850 w 1263650"/>
                <a:gd name="connsiteY821" fmla="*/ 177800 h 2044699"/>
                <a:gd name="connsiteX822" fmla="*/ 73025 w 1263650"/>
                <a:gd name="connsiteY822" fmla="*/ 165100 h 2044699"/>
                <a:gd name="connsiteX823" fmla="*/ 76200 w 1263650"/>
                <a:gd name="connsiteY823" fmla="*/ 155575 h 2044699"/>
                <a:gd name="connsiteX824" fmla="*/ 95250 w 1263650"/>
                <a:gd name="connsiteY824" fmla="*/ 120650 h 2044699"/>
                <a:gd name="connsiteX825" fmla="*/ 98425 w 1263650"/>
                <a:gd name="connsiteY825" fmla="*/ 104775 h 2044699"/>
                <a:gd name="connsiteX826" fmla="*/ 98425 w 1263650"/>
                <a:gd name="connsiteY826" fmla="*/ 92075 h 2044699"/>
                <a:gd name="connsiteX827" fmla="*/ 104775 w 1263650"/>
                <a:gd name="connsiteY827" fmla="*/ 92075 h 2044699"/>
                <a:gd name="connsiteX828" fmla="*/ 98425 w 1263650"/>
                <a:gd name="connsiteY828" fmla="*/ 88900 h 2044699"/>
                <a:gd name="connsiteX829" fmla="*/ 101600 w 1263650"/>
                <a:gd name="connsiteY829" fmla="*/ 53975 h 2044699"/>
                <a:gd name="connsiteX830" fmla="*/ 92075 w 1263650"/>
                <a:gd name="connsiteY830" fmla="*/ 50800 h 2044699"/>
                <a:gd name="connsiteX831" fmla="*/ 88900 w 1263650"/>
                <a:gd name="connsiteY831" fmla="*/ 41275 h 2044699"/>
                <a:gd name="connsiteX832" fmla="*/ 98425 w 1263650"/>
                <a:gd name="connsiteY832" fmla="*/ 28575 h 2044699"/>
                <a:gd name="connsiteX833" fmla="*/ 104775 w 1263650"/>
                <a:gd name="connsiteY833" fmla="*/ 15875 h 2044699"/>
                <a:gd name="connsiteX834" fmla="*/ 104775 w 1263650"/>
                <a:gd name="connsiteY834" fmla="*/ 12700 h 2044699"/>
                <a:gd name="connsiteX835" fmla="*/ 104775 w 1263650"/>
                <a:gd name="connsiteY835" fmla="*/ 0 h 2044699"/>
                <a:gd name="connsiteX0" fmla="*/ 654050 w 1263650"/>
                <a:gd name="connsiteY0" fmla="*/ 1784349 h 2044699"/>
                <a:gd name="connsiteX1" fmla="*/ 657225 w 1263650"/>
                <a:gd name="connsiteY1" fmla="*/ 1784349 h 2044699"/>
                <a:gd name="connsiteX2" fmla="*/ 657225 w 1263650"/>
                <a:gd name="connsiteY2" fmla="*/ 1787524 h 2044699"/>
                <a:gd name="connsiteX3" fmla="*/ 654050 w 1263650"/>
                <a:gd name="connsiteY3" fmla="*/ 1787524 h 2044699"/>
                <a:gd name="connsiteX4" fmla="*/ 654050 w 1263650"/>
                <a:gd name="connsiteY4" fmla="*/ 1784349 h 2044699"/>
                <a:gd name="connsiteX5" fmla="*/ 320675 w 1263650"/>
                <a:gd name="connsiteY5" fmla="*/ 1441449 h 2044699"/>
                <a:gd name="connsiteX6" fmla="*/ 320678 w 1263650"/>
                <a:gd name="connsiteY6" fmla="*/ 1441452 h 2044699"/>
                <a:gd name="connsiteX7" fmla="*/ 320678 w 1263650"/>
                <a:gd name="connsiteY7" fmla="*/ 1441449 h 2044699"/>
                <a:gd name="connsiteX8" fmla="*/ 320675 w 1263650"/>
                <a:gd name="connsiteY8" fmla="*/ 1441449 h 2044699"/>
                <a:gd name="connsiteX9" fmla="*/ 193677 w 1263650"/>
                <a:gd name="connsiteY9" fmla="*/ 854075 h 2044699"/>
                <a:gd name="connsiteX10" fmla="*/ 193676 w 1263650"/>
                <a:gd name="connsiteY10" fmla="*/ 857250 h 2044699"/>
                <a:gd name="connsiteX11" fmla="*/ 193677 w 1263650"/>
                <a:gd name="connsiteY11" fmla="*/ 854075 h 2044699"/>
                <a:gd name="connsiteX12" fmla="*/ 190502 w 1263650"/>
                <a:gd name="connsiteY12" fmla="*/ 850900 h 2044699"/>
                <a:gd name="connsiteX13" fmla="*/ 190501 w 1263650"/>
                <a:gd name="connsiteY13" fmla="*/ 847725 h 2044699"/>
                <a:gd name="connsiteX14" fmla="*/ 190501 w 1263650"/>
                <a:gd name="connsiteY14" fmla="*/ 850900 h 2044699"/>
                <a:gd name="connsiteX15" fmla="*/ 190501 w 1263650"/>
                <a:gd name="connsiteY15" fmla="*/ 854075 h 2044699"/>
                <a:gd name="connsiteX16" fmla="*/ 190502 w 1263650"/>
                <a:gd name="connsiteY16" fmla="*/ 850900 h 2044699"/>
                <a:gd name="connsiteX17" fmla="*/ 187326 w 1263650"/>
                <a:gd name="connsiteY17" fmla="*/ 838200 h 2044699"/>
                <a:gd name="connsiteX18" fmla="*/ 187326 w 1263650"/>
                <a:gd name="connsiteY18" fmla="*/ 841375 h 2044699"/>
                <a:gd name="connsiteX19" fmla="*/ 187326 w 1263650"/>
                <a:gd name="connsiteY19" fmla="*/ 844550 h 2044699"/>
                <a:gd name="connsiteX20" fmla="*/ 187327 w 1263650"/>
                <a:gd name="connsiteY20" fmla="*/ 844550 h 2044699"/>
                <a:gd name="connsiteX21" fmla="*/ 187327 w 1263650"/>
                <a:gd name="connsiteY21" fmla="*/ 841375 h 2044699"/>
                <a:gd name="connsiteX22" fmla="*/ 187327 w 1263650"/>
                <a:gd name="connsiteY22" fmla="*/ 838200 h 2044699"/>
                <a:gd name="connsiteX23" fmla="*/ 187326 w 1263650"/>
                <a:gd name="connsiteY23" fmla="*/ 838200 h 2044699"/>
                <a:gd name="connsiteX24" fmla="*/ 184151 w 1263650"/>
                <a:gd name="connsiteY24" fmla="*/ 835025 h 2044699"/>
                <a:gd name="connsiteX25" fmla="*/ 184151 w 1263650"/>
                <a:gd name="connsiteY25" fmla="*/ 838200 h 2044699"/>
                <a:gd name="connsiteX26" fmla="*/ 184152 w 1263650"/>
                <a:gd name="connsiteY26" fmla="*/ 838200 h 2044699"/>
                <a:gd name="connsiteX27" fmla="*/ 184152 w 1263650"/>
                <a:gd name="connsiteY27" fmla="*/ 835025 h 2044699"/>
                <a:gd name="connsiteX28" fmla="*/ 184151 w 1263650"/>
                <a:gd name="connsiteY28" fmla="*/ 835025 h 2044699"/>
                <a:gd name="connsiteX29" fmla="*/ 177801 w 1263650"/>
                <a:gd name="connsiteY29" fmla="*/ 831850 h 2044699"/>
                <a:gd name="connsiteX30" fmla="*/ 177801 w 1263650"/>
                <a:gd name="connsiteY30" fmla="*/ 835025 h 2044699"/>
                <a:gd name="connsiteX31" fmla="*/ 177802 w 1263650"/>
                <a:gd name="connsiteY31" fmla="*/ 835025 h 2044699"/>
                <a:gd name="connsiteX32" fmla="*/ 177802 w 1263650"/>
                <a:gd name="connsiteY32" fmla="*/ 831850 h 2044699"/>
                <a:gd name="connsiteX33" fmla="*/ 177801 w 1263650"/>
                <a:gd name="connsiteY33" fmla="*/ 831850 h 2044699"/>
                <a:gd name="connsiteX34" fmla="*/ 187325 w 1263650"/>
                <a:gd name="connsiteY34" fmla="*/ 784225 h 2044699"/>
                <a:gd name="connsiteX35" fmla="*/ 187325 w 1263650"/>
                <a:gd name="connsiteY35" fmla="*/ 787400 h 2044699"/>
                <a:gd name="connsiteX36" fmla="*/ 187326 w 1263650"/>
                <a:gd name="connsiteY36" fmla="*/ 787400 h 2044699"/>
                <a:gd name="connsiteX37" fmla="*/ 187326 w 1263650"/>
                <a:gd name="connsiteY37" fmla="*/ 784225 h 2044699"/>
                <a:gd name="connsiteX38" fmla="*/ 187325 w 1263650"/>
                <a:gd name="connsiteY38" fmla="*/ 784225 h 2044699"/>
                <a:gd name="connsiteX39" fmla="*/ 92075 w 1263650"/>
                <a:gd name="connsiteY39" fmla="*/ 784225 h 2044699"/>
                <a:gd name="connsiteX40" fmla="*/ 92075 w 1263650"/>
                <a:gd name="connsiteY40" fmla="*/ 787400 h 2044699"/>
                <a:gd name="connsiteX41" fmla="*/ 90805 w 1263650"/>
                <a:gd name="connsiteY41" fmla="*/ 784860 h 2044699"/>
                <a:gd name="connsiteX42" fmla="*/ 92075 w 1263650"/>
                <a:gd name="connsiteY42" fmla="*/ 784225 h 2044699"/>
                <a:gd name="connsiteX43" fmla="*/ 180975 w 1263650"/>
                <a:gd name="connsiteY43" fmla="*/ 774700 h 2044699"/>
                <a:gd name="connsiteX44" fmla="*/ 180976 w 1263650"/>
                <a:gd name="connsiteY44" fmla="*/ 774700 h 2044699"/>
                <a:gd name="connsiteX45" fmla="*/ 180976 w 1263650"/>
                <a:gd name="connsiteY45" fmla="*/ 774701 h 2044699"/>
                <a:gd name="connsiteX46" fmla="*/ 180975 w 1263650"/>
                <a:gd name="connsiteY46" fmla="*/ 774700 h 2044699"/>
                <a:gd name="connsiteX47" fmla="*/ 184150 w 1263650"/>
                <a:gd name="connsiteY47" fmla="*/ 769937 h 2044699"/>
                <a:gd name="connsiteX48" fmla="*/ 184150 w 1263650"/>
                <a:gd name="connsiteY48" fmla="*/ 771525 h 2044699"/>
                <a:gd name="connsiteX49" fmla="*/ 184151 w 1263650"/>
                <a:gd name="connsiteY49" fmla="*/ 771525 h 2044699"/>
                <a:gd name="connsiteX50" fmla="*/ 184151 w 1263650"/>
                <a:gd name="connsiteY50" fmla="*/ 769937 h 2044699"/>
                <a:gd name="connsiteX51" fmla="*/ 184150 w 1263650"/>
                <a:gd name="connsiteY51" fmla="*/ 769937 h 2044699"/>
                <a:gd name="connsiteX52" fmla="*/ 561976 w 1263650"/>
                <a:gd name="connsiteY52" fmla="*/ 644525 h 2044699"/>
                <a:gd name="connsiteX53" fmla="*/ 561975 w 1263650"/>
                <a:gd name="connsiteY53" fmla="*/ 644525 h 2044699"/>
                <a:gd name="connsiteX54" fmla="*/ 561976 w 1263650"/>
                <a:gd name="connsiteY54" fmla="*/ 644525 h 2044699"/>
                <a:gd name="connsiteX55" fmla="*/ 104775 w 1263650"/>
                <a:gd name="connsiteY55" fmla="*/ 0 h 2044699"/>
                <a:gd name="connsiteX56" fmla="*/ 107950 w 1263650"/>
                <a:gd name="connsiteY56" fmla="*/ 3175 h 2044699"/>
                <a:gd name="connsiteX57" fmla="*/ 114300 w 1263650"/>
                <a:gd name="connsiteY57" fmla="*/ 3175 h 2044699"/>
                <a:gd name="connsiteX58" fmla="*/ 123825 w 1263650"/>
                <a:gd name="connsiteY58" fmla="*/ 6350 h 2044699"/>
                <a:gd name="connsiteX59" fmla="*/ 133350 w 1263650"/>
                <a:gd name="connsiteY59" fmla="*/ 9525 h 2044699"/>
                <a:gd name="connsiteX60" fmla="*/ 136525 w 1263650"/>
                <a:gd name="connsiteY60" fmla="*/ 9525 h 2044699"/>
                <a:gd name="connsiteX61" fmla="*/ 146050 w 1263650"/>
                <a:gd name="connsiteY61" fmla="*/ 12700 h 2044699"/>
                <a:gd name="connsiteX62" fmla="*/ 155575 w 1263650"/>
                <a:gd name="connsiteY62" fmla="*/ 15875 h 2044699"/>
                <a:gd name="connsiteX63" fmla="*/ 158750 w 1263650"/>
                <a:gd name="connsiteY63" fmla="*/ 15875 h 2044699"/>
                <a:gd name="connsiteX64" fmla="*/ 161925 w 1263650"/>
                <a:gd name="connsiteY64" fmla="*/ 15875 h 2044699"/>
                <a:gd name="connsiteX65" fmla="*/ 180975 w 1263650"/>
                <a:gd name="connsiteY65" fmla="*/ 22225 h 2044699"/>
                <a:gd name="connsiteX66" fmla="*/ 190500 w 1263650"/>
                <a:gd name="connsiteY66" fmla="*/ 22225 h 2044699"/>
                <a:gd name="connsiteX67" fmla="*/ 200025 w 1263650"/>
                <a:gd name="connsiteY67" fmla="*/ 25400 h 2044699"/>
                <a:gd name="connsiteX68" fmla="*/ 203200 w 1263650"/>
                <a:gd name="connsiteY68" fmla="*/ 28575 h 2044699"/>
                <a:gd name="connsiteX69" fmla="*/ 215900 w 1263650"/>
                <a:gd name="connsiteY69" fmla="*/ 28575 h 2044699"/>
                <a:gd name="connsiteX70" fmla="*/ 215900 w 1263650"/>
                <a:gd name="connsiteY70" fmla="*/ 31750 h 2044699"/>
                <a:gd name="connsiteX71" fmla="*/ 219075 w 1263650"/>
                <a:gd name="connsiteY71" fmla="*/ 31750 h 2044699"/>
                <a:gd name="connsiteX72" fmla="*/ 222250 w 1263650"/>
                <a:gd name="connsiteY72" fmla="*/ 31750 h 2044699"/>
                <a:gd name="connsiteX73" fmla="*/ 225425 w 1263650"/>
                <a:gd name="connsiteY73" fmla="*/ 31750 h 2044699"/>
                <a:gd name="connsiteX74" fmla="*/ 228600 w 1263650"/>
                <a:gd name="connsiteY74" fmla="*/ 31750 h 2044699"/>
                <a:gd name="connsiteX75" fmla="*/ 231775 w 1263650"/>
                <a:gd name="connsiteY75" fmla="*/ 34925 h 2044699"/>
                <a:gd name="connsiteX76" fmla="*/ 238125 w 1263650"/>
                <a:gd name="connsiteY76" fmla="*/ 34925 h 2044699"/>
                <a:gd name="connsiteX77" fmla="*/ 247650 w 1263650"/>
                <a:gd name="connsiteY77" fmla="*/ 38100 h 2044699"/>
                <a:gd name="connsiteX78" fmla="*/ 263525 w 1263650"/>
                <a:gd name="connsiteY78" fmla="*/ 41275 h 2044699"/>
                <a:gd name="connsiteX79" fmla="*/ 269875 w 1263650"/>
                <a:gd name="connsiteY79" fmla="*/ 44450 h 2044699"/>
                <a:gd name="connsiteX80" fmla="*/ 282575 w 1263650"/>
                <a:gd name="connsiteY80" fmla="*/ 47625 h 2044699"/>
                <a:gd name="connsiteX81" fmla="*/ 307975 w 1263650"/>
                <a:gd name="connsiteY81" fmla="*/ 53975 h 2044699"/>
                <a:gd name="connsiteX82" fmla="*/ 314325 w 1263650"/>
                <a:gd name="connsiteY82" fmla="*/ 53975 h 2044699"/>
                <a:gd name="connsiteX83" fmla="*/ 320675 w 1263650"/>
                <a:gd name="connsiteY83" fmla="*/ 57150 h 2044699"/>
                <a:gd name="connsiteX84" fmla="*/ 327025 w 1263650"/>
                <a:gd name="connsiteY84" fmla="*/ 57150 h 2044699"/>
                <a:gd name="connsiteX85" fmla="*/ 346075 w 1263650"/>
                <a:gd name="connsiteY85" fmla="*/ 60325 h 2044699"/>
                <a:gd name="connsiteX86" fmla="*/ 355600 w 1263650"/>
                <a:gd name="connsiteY86" fmla="*/ 63500 h 2044699"/>
                <a:gd name="connsiteX87" fmla="*/ 365125 w 1263650"/>
                <a:gd name="connsiteY87" fmla="*/ 66675 h 2044699"/>
                <a:gd name="connsiteX88" fmla="*/ 368300 w 1263650"/>
                <a:gd name="connsiteY88" fmla="*/ 66675 h 2044699"/>
                <a:gd name="connsiteX89" fmla="*/ 371475 w 1263650"/>
                <a:gd name="connsiteY89" fmla="*/ 66675 h 2044699"/>
                <a:gd name="connsiteX90" fmla="*/ 393700 w 1263650"/>
                <a:gd name="connsiteY90" fmla="*/ 73025 h 2044699"/>
                <a:gd name="connsiteX91" fmla="*/ 460375 w 1263650"/>
                <a:gd name="connsiteY91" fmla="*/ 92075 h 2044699"/>
                <a:gd name="connsiteX92" fmla="*/ 473075 w 1263650"/>
                <a:gd name="connsiteY92" fmla="*/ 95250 h 2044699"/>
                <a:gd name="connsiteX93" fmla="*/ 482600 w 1263650"/>
                <a:gd name="connsiteY93" fmla="*/ 98425 h 2044699"/>
                <a:gd name="connsiteX94" fmla="*/ 485775 w 1263650"/>
                <a:gd name="connsiteY94" fmla="*/ 98425 h 2044699"/>
                <a:gd name="connsiteX95" fmla="*/ 498475 w 1263650"/>
                <a:gd name="connsiteY95" fmla="*/ 101600 h 2044699"/>
                <a:gd name="connsiteX96" fmla="*/ 501650 w 1263650"/>
                <a:gd name="connsiteY96" fmla="*/ 101600 h 2044699"/>
                <a:gd name="connsiteX97" fmla="*/ 508000 w 1263650"/>
                <a:gd name="connsiteY97" fmla="*/ 101600 h 2044699"/>
                <a:gd name="connsiteX98" fmla="*/ 523875 w 1263650"/>
                <a:gd name="connsiteY98" fmla="*/ 107950 h 2044699"/>
                <a:gd name="connsiteX99" fmla="*/ 527050 w 1263650"/>
                <a:gd name="connsiteY99" fmla="*/ 107950 h 2044699"/>
                <a:gd name="connsiteX100" fmla="*/ 530225 w 1263650"/>
                <a:gd name="connsiteY100" fmla="*/ 107950 h 2044699"/>
                <a:gd name="connsiteX101" fmla="*/ 539750 w 1263650"/>
                <a:gd name="connsiteY101" fmla="*/ 111125 h 2044699"/>
                <a:gd name="connsiteX102" fmla="*/ 542925 w 1263650"/>
                <a:gd name="connsiteY102" fmla="*/ 111125 h 2044699"/>
                <a:gd name="connsiteX103" fmla="*/ 546100 w 1263650"/>
                <a:gd name="connsiteY103" fmla="*/ 111125 h 2044699"/>
                <a:gd name="connsiteX104" fmla="*/ 549275 w 1263650"/>
                <a:gd name="connsiteY104" fmla="*/ 114300 h 2044699"/>
                <a:gd name="connsiteX105" fmla="*/ 552450 w 1263650"/>
                <a:gd name="connsiteY105" fmla="*/ 114300 h 2044699"/>
                <a:gd name="connsiteX106" fmla="*/ 555625 w 1263650"/>
                <a:gd name="connsiteY106" fmla="*/ 114300 h 2044699"/>
                <a:gd name="connsiteX107" fmla="*/ 558800 w 1263650"/>
                <a:gd name="connsiteY107" fmla="*/ 114300 h 2044699"/>
                <a:gd name="connsiteX108" fmla="*/ 561975 w 1263650"/>
                <a:gd name="connsiteY108" fmla="*/ 114300 h 2044699"/>
                <a:gd name="connsiteX109" fmla="*/ 565150 w 1263650"/>
                <a:gd name="connsiteY109" fmla="*/ 117475 h 2044699"/>
                <a:gd name="connsiteX110" fmla="*/ 574675 w 1263650"/>
                <a:gd name="connsiteY110" fmla="*/ 120650 h 2044699"/>
                <a:gd name="connsiteX111" fmla="*/ 584200 w 1263650"/>
                <a:gd name="connsiteY111" fmla="*/ 120650 h 2044699"/>
                <a:gd name="connsiteX112" fmla="*/ 606425 w 1263650"/>
                <a:gd name="connsiteY112" fmla="*/ 127000 h 2044699"/>
                <a:gd name="connsiteX113" fmla="*/ 628650 w 1263650"/>
                <a:gd name="connsiteY113" fmla="*/ 130175 h 2044699"/>
                <a:gd name="connsiteX114" fmla="*/ 650875 w 1263650"/>
                <a:gd name="connsiteY114" fmla="*/ 136525 h 2044699"/>
                <a:gd name="connsiteX115" fmla="*/ 660400 w 1263650"/>
                <a:gd name="connsiteY115" fmla="*/ 139700 h 2044699"/>
                <a:gd name="connsiteX116" fmla="*/ 676275 w 1263650"/>
                <a:gd name="connsiteY116" fmla="*/ 142875 h 2044699"/>
                <a:gd name="connsiteX117" fmla="*/ 682625 w 1263650"/>
                <a:gd name="connsiteY117" fmla="*/ 142875 h 2044699"/>
                <a:gd name="connsiteX118" fmla="*/ 679450 w 1263650"/>
                <a:gd name="connsiteY118" fmla="*/ 155575 h 2044699"/>
                <a:gd name="connsiteX119" fmla="*/ 676275 w 1263650"/>
                <a:gd name="connsiteY119" fmla="*/ 161925 h 2044699"/>
                <a:gd name="connsiteX120" fmla="*/ 676275 w 1263650"/>
                <a:gd name="connsiteY120" fmla="*/ 165100 h 2044699"/>
                <a:gd name="connsiteX121" fmla="*/ 676275 w 1263650"/>
                <a:gd name="connsiteY121" fmla="*/ 174625 h 2044699"/>
                <a:gd name="connsiteX122" fmla="*/ 673100 w 1263650"/>
                <a:gd name="connsiteY122" fmla="*/ 187325 h 2044699"/>
                <a:gd name="connsiteX123" fmla="*/ 666750 w 1263650"/>
                <a:gd name="connsiteY123" fmla="*/ 203200 h 2044699"/>
                <a:gd name="connsiteX124" fmla="*/ 666750 w 1263650"/>
                <a:gd name="connsiteY124" fmla="*/ 206375 h 2044699"/>
                <a:gd name="connsiteX125" fmla="*/ 660400 w 1263650"/>
                <a:gd name="connsiteY125" fmla="*/ 234950 h 2044699"/>
                <a:gd name="connsiteX126" fmla="*/ 660400 w 1263650"/>
                <a:gd name="connsiteY126" fmla="*/ 241300 h 2044699"/>
                <a:gd name="connsiteX127" fmla="*/ 650875 w 1263650"/>
                <a:gd name="connsiteY127" fmla="*/ 273050 h 2044699"/>
                <a:gd name="connsiteX128" fmla="*/ 647700 w 1263650"/>
                <a:gd name="connsiteY128" fmla="*/ 295275 h 2044699"/>
                <a:gd name="connsiteX129" fmla="*/ 647700 w 1263650"/>
                <a:gd name="connsiteY129" fmla="*/ 298450 h 2044699"/>
                <a:gd name="connsiteX130" fmla="*/ 644525 w 1263650"/>
                <a:gd name="connsiteY130" fmla="*/ 307975 h 2044699"/>
                <a:gd name="connsiteX131" fmla="*/ 641350 w 1263650"/>
                <a:gd name="connsiteY131" fmla="*/ 330200 h 2044699"/>
                <a:gd name="connsiteX132" fmla="*/ 635000 w 1263650"/>
                <a:gd name="connsiteY132" fmla="*/ 352425 h 2044699"/>
                <a:gd name="connsiteX133" fmla="*/ 631825 w 1263650"/>
                <a:gd name="connsiteY133" fmla="*/ 365125 h 2044699"/>
                <a:gd name="connsiteX134" fmla="*/ 628650 w 1263650"/>
                <a:gd name="connsiteY134" fmla="*/ 374650 h 2044699"/>
                <a:gd name="connsiteX135" fmla="*/ 628650 w 1263650"/>
                <a:gd name="connsiteY135" fmla="*/ 381000 h 2044699"/>
                <a:gd name="connsiteX136" fmla="*/ 628650 w 1263650"/>
                <a:gd name="connsiteY136" fmla="*/ 387350 h 2044699"/>
                <a:gd name="connsiteX137" fmla="*/ 622300 w 1263650"/>
                <a:gd name="connsiteY137" fmla="*/ 419100 h 2044699"/>
                <a:gd name="connsiteX138" fmla="*/ 619125 w 1263650"/>
                <a:gd name="connsiteY138" fmla="*/ 434975 h 2044699"/>
                <a:gd name="connsiteX139" fmla="*/ 612775 w 1263650"/>
                <a:gd name="connsiteY139" fmla="*/ 457200 h 2044699"/>
                <a:gd name="connsiteX140" fmla="*/ 606425 w 1263650"/>
                <a:gd name="connsiteY140" fmla="*/ 476250 h 2044699"/>
                <a:gd name="connsiteX141" fmla="*/ 600075 w 1263650"/>
                <a:gd name="connsiteY141" fmla="*/ 511175 h 2044699"/>
                <a:gd name="connsiteX142" fmla="*/ 587375 w 1263650"/>
                <a:gd name="connsiteY142" fmla="*/ 568325 h 2044699"/>
                <a:gd name="connsiteX143" fmla="*/ 587375 w 1263650"/>
                <a:gd name="connsiteY143" fmla="*/ 574675 h 2044699"/>
                <a:gd name="connsiteX144" fmla="*/ 577850 w 1263650"/>
                <a:gd name="connsiteY144" fmla="*/ 612775 h 2044699"/>
                <a:gd name="connsiteX145" fmla="*/ 574675 w 1263650"/>
                <a:gd name="connsiteY145" fmla="*/ 619125 h 2044699"/>
                <a:gd name="connsiteX146" fmla="*/ 574675 w 1263650"/>
                <a:gd name="connsiteY146" fmla="*/ 622300 h 2044699"/>
                <a:gd name="connsiteX147" fmla="*/ 574676 w 1263650"/>
                <a:gd name="connsiteY147" fmla="*/ 622300 h 2044699"/>
                <a:gd name="connsiteX148" fmla="*/ 573884 w 1263650"/>
                <a:gd name="connsiteY148" fmla="*/ 626260 h 2044699"/>
                <a:gd name="connsiteX149" fmla="*/ 573884 w 1263650"/>
                <a:gd name="connsiteY149" fmla="*/ 629444 h 2044699"/>
                <a:gd name="connsiteX150" fmla="*/ 573247 w 1263650"/>
                <a:gd name="connsiteY150" fmla="*/ 629444 h 2044699"/>
                <a:gd name="connsiteX151" fmla="*/ 571501 w 1263650"/>
                <a:gd name="connsiteY151" fmla="*/ 638175 h 2044699"/>
                <a:gd name="connsiteX152" fmla="*/ 568326 w 1263650"/>
                <a:gd name="connsiteY152" fmla="*/ 644525 h 2044699"/>
                <a:gd name="connsiteX153" fmla="*/ 568325 w 1263650"/>
                <a:gd name="connsiteY153" fmla="*/ 657225 h 2044699"/>
                <a:gd name="connsiteX154" fmla="*/ 565150 w 1263650"/>
                <a:gd name="connsiteY154" fmla="*/ 666750 h 2044699"/>
                <a:gd name="connsiteX155" fmla="*/ 565150 w 1263650"/>
                <a:gd name="connsiteY155" fmla="*/ 673100 h 2044699"/>
                <a:gd name="connsiteX156" fmla="*/ 561975 w 1263650"/>
                <a:gd name="connsiteY156" fmla="*/ 679450 h 2044699"/>
                <a:gd name="connsiteX157" fmla="*/ 561975 w 1263650"/>
                <a:gd name="connsiteY157" fmla="*/ 682625 h 2044699"/>
                <a:gd name="connsiteX158" fmla="*/ 558800 w 1263650"/>
                <a:gd name="connsiteY158" fmla="*/ 692150 h 2044699"/>
                <a:gd name="connsiteX159" fmla="*/ 558801 w 1263650"/>
                <a:gd name="connsiteY159" fmla="*/ 692150 h 2044699"/>
                <a:gd name="connsiteX160" fmla="*/ 558801 w 1263650"/>
                <a:gd name="connsiteY160" fmla="*/ 704850 h 2044699"/>
                <a:gd name="connsiteX161" fmla="*/ 558801 w 1263650"/>
                <a:gd name="connsiteY161" fmla="*/ 708025 h 2044699"/>
                <a:gd name="connsiteX162" fmla="*/ 561976 w 1263650"/>
                <a:gd name="connsiteY162" fmla="*/ 708025 h 2044699"/>
                <a:gd name="connsiteX163" fmla="*/ 561976 w 1263650"/>
                <a:gd name="connsiteY163" fmla="*/ 711200 h 2044699"/>
                <a:gd name="connsiteX164" fmla="*/ 561976 w 1263650"/>
                <a:gd name="connsiteY164" fmla="*/ 714375 h 2044699"/>
                <a:gd name="connsiteX165" fmla="*/ 568326 w 1263650"/>
                <a:gd name="connsiteY165" fmla="*/ 720725 h 2044699"/>
                <a:gd name="connsiteX166" fmla="*/ 570231 w 1263650"/>
                <a:gd name="connsiteY166" fmla="*/ 723900 h 2044699"/>
                <a:gd name="connsiteX167" fmla="*/ 571501 w 1263650"/>
                <a:gd name="connsiteY167" fmla="*/ 726017 h 2044699"/>
                <a:gd name="connsiteX168" fmla="*/ 577851 w 1263650"/>
                <a:gd name="connsiteY168" fmla="*/ 736600 h 2044699"/>
                <a:gd name="connsiteX169" fmla="*/ 593726 w 1263650"/>
                <a:gd name="connsiteY169" fmla="*/ 755650 h 2044699"/>
                <a:gd name="connsiteX170" fmla="*/ 603251 w 1263650"/>
                <a:gd name="connsiteY170" fmla="*/ 771525 h 2044699"/>
                <a:gd name="connsiteX171" fmla="*/ 606426 w 1263650"/>
                <a:gd name="connsiteY171" fmla="*/ 771525 h 2044699"/>
                <a:gd name="connsiteX172" fmla="*/ 606426 w 1263650"/>
                <a:gd name="connsiteY172" fmla="*/ 774700 h 2044699"/>
                <a:gd name="connsiteX173" fmla="*/ 606425 w 1263650"/>
                <a:gd name="connsiteY173" fmla="*/ 774700 h 2044699"/>
                <a:gd name="connsiteX174" fmla="*/ 625475 w 1263650"/>
                <a:gd name="connsiteY174" fmla="*/ 803275 h 2044699"/>
                <a:gd name="connsiteX175" fmla="*/ 628650 w 1263650"/>
                <a:gd name="connsiteY175" fmla="*/ 806450 h 2044699"/>
                <a:gd name="connsiteX176" fmla="*/ 635000 w 1263650"/>
                <a:gd name="connsiteY176" fmla="*/ 812800 h 2044699"/>
                <a:gd name="connsiteX177" fmla="*/ 638175 w 1263650"/>
                <a:gd name="connsiteY177" fmla="*/ 819150 h 2044699"/>
                <a:gd name="connsiteX178" fmla="*/ 644525 w 1263650"/>
                <a:gd name="connsiteY178" fmla="*/ 828675 h 2044699"/>
                <a:gd name="connsiteX179" fmla="*/ 647700 w 1263650"/>
                <a:gd name="connsiteY179" fmla="*/ 831850 h 2044699"/>
                <a:gd name="connsiteX180" fmla="*/ 654050 w 1263650"/>
                <a:gd name="connsiteY180" fmla="*/ 841375 h 2044699"/>
                <a:gd name="connsiteX181" fmla="*/ 657225 w 1263650"/>
                <a:gd name="connsiteY181" fmla="*/ 841375 h 2044699"/>
                <a:gd name="connsiteX182" fmla="*/ 657225 w 1263650"/>
                <a:gd name="connsiteY182" fmla="*/ 847725 h 2044699"/>
                <a:gd name="connsiteX183" fmla="*/ 660400 w 1263650"/>
                <a:gd name="connsiteY183" fmla="*/ 850900 h 2044699"/>
                <a:gd name="connsiteX184" fmla="*/ 663575 w 1263650"/>
                <a:gd name="connsiteY184" fmla="*/ 854075 h 2044699"/>
                <a:gd name="connsiteX185" fmla="*/ 673100 w 1263650"/>
                <a:gd name="connsiteY185" fmla="*/ 866775 h 2044699"/>
                <a:gd name="connsiteX186" fmla="*/ 679450 w 1263650"/>
                <a:gd name="connsiteY186" fmla="*/ 876300 h 2044699"/>
                <a:gd name="connsiteX187" fmla="*/ 682625 w 1263650"/>
                <a:gd name="connsiteY187" fmla="*/ 879475 h 2044699"/>
                <a:gd name="connsiteX188" fmla="*/ 701675 w 1263650"/>
                <a:gd name="connsiteY188" fmla="*/ 908050 h 2044699"/>
                <a:gd name="connsiteX189" fmla="*/ 708025 w 1263650"/>
                <a:gd name="connsiteY189" fmla="*/ 914400 h 2044699"/>
                <a:gd name="connsiteX190" fmla="*/ 723900 w 1263650"/>
                <a:gd name="connsiteY190" fmla="*/ 936625 h 2044699"/>
                <a:gd name="connsiteX191" fmla="*/ 733425 w 1263650"/>
                <a:gd name="connsiteY191" fmla="*/ 949325 h 2044699"/>
                <a:gd name="connsiteX192" fmla="*/ 736600 w 1263650"/>
                <a:gd name="connsiteY192" fmla="*/ 952500 h 2044699"/>
                <a:gd name="connsiteX193" fmla="*/ 736600 w 1263650"/>
                <a:gd name="connsiteY193" fmla="*/ 955675 h 2044699"/>
                <a:gd name="connsiteX194" fmla="*/ 739775 w 1263650"/>
                <a:gd name="connsiteY194" fmla="*/ 958850 h 2044699"/>
                <a:gd name="connsiteX195" fmla="*/ 739775 w 1263650"/>
                <a:gd name="connsiteY195" fmla="*/ 962025 h 2044699"/>
                <a:gd name="connsiteX196" fmla="*/ 746125 w 1263650"/>
                <a:gd name="connsiteY196" fmla="*/ 971550 h 2044699"/>
                <a:gd name="connsiteX197" fmla="*/ 790575 w 1263650"/>
                <a:gd name="connsiteY197" fmla="*/ 1028700 h 2044699"/>
                <a:gd name="connsiteX198" fmla="*/ 806450 w 1263650"/>
                <a:gd name="connsiteY198" fmla="*/ 1050925 h 2044699"/>
                <a:gd name="connsiteX199" fmla="*/ 812800 w 1263650"/>
                <a:gd name="connsiteY199" fmla="*/ 1060450 h 2044699"/>
                <a:gd name="connsiteX200" fmla="*/ 822325 w 1263650"/>
                <a:gd name="connsiteY200" fmla="*/ 1073150 h 2044699"/>
                <a:gd name="connsiteX201" fmla="*/ 825500 w 1263650"/>
                <a:gd name="connsiteY201" fmla="*/ 1079500 h 2044699"/>
                <a:gd name="connsiteX202" fmla="*/ 841375 w 1263650"/>
                <a:gd name="connsiteY202" fmla="*/ 1104900 h 2044699"/>
                <a:gd name="connsiteX203" fmla="*/ 854075 w 1263650"/>
                <a:gd name="connsiteY203" fmla="*/ 1117600 h 2044699"/>
                <a:gd name="connsiteX204" fmla="*/ 860425 w 1263650"/>
                <a:gd name="connsiteY204" fmla="*/ 1130300 h 2044699"/>
                <a:gd name="connsiteX205" fmla="*/ 866775 w 1263650"/>
                <a:gd name="connsiteY205" fmla="*/ 1136650 h 2044699"/>
                <a:gd name="connsiteX206" fmla="*/ 869950 w 1263650"/>
                <a:gd name="connsiteY206" fmla="*/ 1143000 h 2044699"/>
                <a:gd name="connsiteX207" fmla="*/ 882650 w 1263650"/>
                <a:gd name="connsiteY207" fmla="*/ 1162050 h 2044699"/>
                <a:gd name="connsiteX208" fmla="*/ 892175 w 1263650"/>
                <a:gd name="connsiteY208" fmla="*/ 1168400 h 2044699"/>
                <a:gd name="connsiteX209" fmla="*/ 892175 w 1263650"/>
                <a:gd name="connsiteY209" fmla="*/ 1171575 h 2044699"/>
                <a:gd name="connsiteX210" fmla="*/ 895350 w 1263650"/>
                <a:gd name="connsiteY210" fmla="*/ 1174750 h 2044699"/>
                <a:gd name="connsiteX211" fmla="*/ 904875 w 1263650"/>
                <a:gd name="connsiteY211" fmla="*/ 1190625 h 2044699"/>
                <a:gd name="connsiteX212" fmla="*/ 908050 w 1263650"/>
                <a:gd name="connsiteY212" fmla="*/ 1193800 h 2044699"/>
                <a:gd name="connsiteX213" fmla="*/ 933450 w 1263650"/>
                <a:gd name="connsiteY213" fmla="*/ 1228725 h 2044699"/>
                <a:gd name="connsiteX214" fmla="*/ 933450 w 1263650"/>
                <a:gd name="connsiteY214" fmla="*/ 1231900 h 2044699"/>
                <a:gd name="connsiteX215" fmla="*/ 958850 w 1263650"/>
                <a:gd name="connsiteY215" fmla="*/ 1263650 h 2044699"/>
                <a:gd name="connsiteX216" fmla="*/ 977900 w 1263650"/>
                <a:gd name="connsiteY216" fmla="*/ 1292225 h 2044699"/>
                <a:gd name="connsiteX217" fmla="*/ 1005680 w 1263650"/>
                <a:gd name="connsiteY217" fmla="*/ 1331117 h 2044699"/>
                <a:gd name="connsiteX218" fmla="*/ 1006478 w 1263650"/>
                <a:gd name="connsiteY218" fmla="*/ 1331117 h 2044699"/>
                <a:gd name="connsiteX219" fmla="*/ 1006478 w 1263650"/>
                <a:gd name="connsiteY219" fmla="*/ 1332234 h 2044699"/>
                <a:gd name="connsiteX220" fmla="*/ 1009650 w 1263650"/>
                <a:gd name="connsiteY220" fmla="*/ 1336675 h 2044699"/>
                <a:gd name="connsiteX221" fmla="*/ 1025525 w 1263650"/>
                <a:gd name="connsiteY221" fmla="*/ 1355725 h 2044699"/>
                <a:gd name="connsiteX222" fmla="*/ 1025525 w 1263650"/>
                <a:gd name="connsiteY222" fmla="*/ 1358900 h 2044699"/>
                <a:gd name="connsiteX223" fmla="*/ 1031875 w 1263650"/>
                <a:gd name="connsiteY223" fmla="*/ 1365250 h 2044699"/>
                <a:gd name="connsiteX224" fmla="*/ 1035050 w 1263650"/>
                <a:gd name="connsiteY224" fmla="*/ 1374775 h 2044699"/>
                <a:gd name="connsiteX225" fmla="*/ 1038225 w 1263650"/>
                <a:gd name="connsiteY225" fmla="*/ 1374775 h 2044699"/>
                <a:gd name="connsiteX226" fmla="*/ 1041400 w 1263650"/>
                <a:gd name="connsiteY226" fmla="*/ 1377950 h 2044699"/>
                <a:gd name="connsiteX227" fmla="*/ 1044575 w 1263650"/>
                <a:gd name="connsiteY227" fmla="*/ 1384300 h 2044699"/>
                <a:gd name="connsiteX228" fmla="*/ 1047750 w 1263650"/>
                <a:gd name="connsiteY228" fmla="*/ 1387475 h 2044699"/>
                <a:gd name="connsiteX229" fmla="*/ 1047750 w 1263650"/>
                <a:gd name="connsiteY229" fmla="*/ 1390650 h 2044699"/>
                <a:gd name="connsiteX230" fmla="*/ 1050925 w 1263650"/>
                <a:gd name="connsiteY230" fmla="*/ 1393825 h 2044699"/>
                <a:gd name="connsiteX231" fmla="*/ 1054100 w 1263650"/>
                <a:gd name="connsiteY231" fmla="*/ 1397000 h 2044699"/>
                <a:gd name="connsiteX232" fmla="*/ 1057275 w 1263650"/>
                <a:gd name="connsiteY232" fmla="*/ 1403350 h 2044699"/>
                <a:gd name="connsiteX233" fmla="*/ 1073150 w 1263650"/>
                <a:gd name="connsiteY233" fmla="*/ 1425575 h 2044699"/>
                <a:gd name="connsiteX234" fmla="*/ 1079500 w 1263650"/>
                <a:gd name="connsiteY234" fmla="*/ 1431925 h 2044699"/>
                <a:gd name="connsiteX235" fmla="*/ 1079500 w 1263650"/>
                <a:gd name="connsiteY235" fmla="*/ 1431924 h 2044699"/>
                <a:gd name="connsiteX236" fmla="*/ 1092200 w 1263650"/>
                <a:gd name="connsiteY236" fmla="*/ 1450974 h 2044699"/>
                <a:gd name="connsiteX237" fmla="*/ 1098550 w 1263650"/>
                <a:gd name="connsiteY237" fmla="*/ 1457324 h 2044699"/>
                <a:gd name="connsiteX238" fmla="*/ 1098550 w 1263650"/>
                <a:gd name="connsiteY238" fmla="*/ 1460499 h 2044699"/>
                <a:gd name="connsiteX239" fmla="*/ 1114425 w 1263650"/>
                <a:gd name="connsiteY239" fmla="*/ 1479549 h 2044699"/>
                <a:gd name="connsiteX240" fmla="*/ 1133475 w 1263650"/>
                <a:gd name="connsiteY240" fmla="*/ 1508124 h 2044699"/>
                <a:gd name="connsiteX241" fmla="*/ 1149350 w 1263650"/>
                <a:gd name="connsiteY241" fmla="*/ 1530349 h 2044699"/>
                <a:gd name="connsiteX242" fmla="*/ 1155700 w 1263650"/>
                <a:gd name="connsiteY242" fmla="*/ 1539874 h 2044699"/>
                <a:gd name="connsiteX243" fmla="*/ 1171575 w 1263650"/>
                <a:gd name="connsiteY243" fmla="*/ 1562099 h 2044699"/>
                <a:gd name="connsiteX244" fmla="*/ 1177925 w 1263650"/>
                <a:gd name="connsiteY244" fmla="*/ 1571624 h 2044699"/>
                <a:gd name="connsiteX245" fmla="*/ 1181100 w 1263650"/>
                <a:gd name="connsiteY245" fmla="*/ 1574799 h 2044699"/>
                <a:gd name="connsiteX246" fmla="*/ 1187450 w 1263650"/>
                <a:gd name="connsiteY246" fmla="*/ 1584324 h 2044699"/>
                <a:gd name="connsiteX247" fmla="*/ 1206500 w 1263650"/>
                <a:gd name="connsiteY247" fmla="*/ 1609724 h 2044699"/>
                <a:gd name="connsiteX248" fmla="*/ 1206500 w 1263650"/>
                <a:gd name="connsiteY248" fmla="*/ 1612899 h 2044699"/>
                <a:gd name="connsiteX249" fmla="*/ 1209675 w 1263650"/>
                <a:gd name="connsiteY249" fmla="*/ 1612899 h 2044699"/>
                <a:gd name="connsiteX250" fmla="*/ 1209675 w 1263650"/>
                <a:gd name="connsiteY250" fmla="*/ 1616074 h 2044699"/>
                <a:gd name="connsiteX251" fmla="*/ 1206500 w 1263650"/>
                <a:gd name="connsiteY251" fmla="*/ 1625599 h 2044699"/>
                <a:gd name="connsiteX252" fmla="*/ 1206500 w 1263650"/>
                <a:gd name="connsiteY252" fmla="*/ 1628774 h 2044699"/>
                <a:gd name="connsiteX253" fmla="*/ 1206500 w 1263650"/>
                <a:gd name="connsiteY253" fmla="*/ 1631949 h 2044699"/>
                <a:gd name="connsiteX254" fmla="*/ 1203325 w 1263650"/>
                <a:gd name="connsiteY254" fmla="*/ 1635124 h 2044699"/>
                <a:gd name="connsiteX255" fmla="*/ 1203325 w 1263650"/>
                <a:gd name="connsiteY255" fmla="*/ 1638299 h 2044699"/>
                <a:gd name="connsiteX256" fmla="*/ 1212850 w 1263650"/>
                <a:gd name="connsiteY256" fmla="*/ 1657349 h 2044699"/>
                <a:gd name="connsiteX257" fmla="*/ 1212850 w 1263650"/>
                <a:gd name="connsiteY257" fmla="*/ 1660524 h 2044699"/>
                <a:gd name="connsiteX258" fmla="*/ 1219200 w 1263650"/>
                <a:gd name="connsiteY258" fmla="*/ 1666874 h 2044699"/>
                <a:gd name="connsiteX259" fmla="*/ 1222375 w 1263650"/>
                <a:gd name="connsiteY259" fmla="*/ 1670049 h 2044699"/>
                <a:gd name="connsiteX260" fmla="*/ 1225550 w 1263650"/>
                <a:gd name="connsiteY260" fmla="*/ 1670049 h 2044699"/>
                <a:gd name="connsiteX261" fmla="*/ 1225550 w 1263650"/>
                <a:gd name="connsiteY261" fmla="*/ 1673224 h 2044699"/>
                <a:gd name="connsiteX262" fmla="*/ 1225550 w 1263650"/>
                <a:gd name="connsiteY262" fmla="*/ 1679574 h 2044699"/>
                <a:gd name="connsiteX263" fmla="*/ 1225550 w 1263650"/>
                <a:gd name="connsiteY263" fmla="*/ 1682749 h 2044699"/>
                <a:gd name="connsiteX264" fmla="*/ 1228725 w 1263650"/>
                <a:gd name="connsiteY264" fmla="*/ 1695449 h 2044699"/>
                <a:gd name="connsiteX265" fmla="*/ 1231900 w 1263650"/>
                <a:gd name="connsiteY265" fmla="*/ 1708149 h 2044699"/>
                <a:gd name="connsiteX266" fmla="*/ 1231900 w 1263650"/>
                <a:gd name="connsiteY266" fmla="*/ 1714499 h 2044699"/>
                <a:gd name="connsiteX267" fmla="*/ 1231900 w 1263650"/>
                <a:gd name="connsiteY267" fmla="*/ 1717674 h 2044699"/>
                <a:gd name="connsiteX268" fmla="*/ 1228725 w 1263650"/>
                <a:gd name="connsiteY268" fmla="*/ 1720849 h 2044699"/>
                <a:gd name="connsiteX269" fmla="*/ 1231900 w 1263650"/>
                <a:gd name="connsiteY269" fmla="*/ 1724024 h 2044699"/>
                <a:gd name="connsiteX270" fmla="*/ 1238250 w 1263650"/>
                <a:gd name="connsiteY270" fmla="*/ 1724024 h 2044699"/>
                <a:gd name="connsiteX271" fmla="*/ 1257300 w 1263650"/>
                <a:gd name="connsiteY271" fmla="*/ 1746249 h 2044699"/>
                <a:gd name="connsiteX272" fmla="*/ 1260475 w 1263650"/>
                <a:gd name="connsiteY272" fmla="*/ 1749424 h 2044699"/>
                <a:gd name="connsiteX273" fmla="*/ 1263650 w 1263650"/>
                <a:gd name="connsiteY273" fmla="*/ 1755774 h 2044699"/>
                <a:gd name="connsiteX274" fmla="*/ 1263650 w 1263650"/>
                <a:gd name="connsiteY274" fmla="*/ 1762124 h 2044699"/>
                <a:gd name="connsiteX275" fmla="*/ 1254125 w 1263650"/>
                <a:gd name="connsiteY275" fmla="*/ 1768474 h 2044699"/>
                <a:gd name="connsiteX276" fmla="*/ 1247775 w 1263650"/>
                <a:gd name="connsiteY276" fmla="*/ 1774824 h 2044699"/>
                <a:gd name="connsiteX277" fmla="*/ 1247775 w 1263650"/>
                <a:gd name="connsiteY277" fmla="*/ 1777999 h 2044699"/>
                <a:gd name="connsiteX278" fmla="*/ 1244600 w 1263650"/>
                <a:gd name="connsiteY278" fmla="*/ 1777999 h 2044699"/>
                <a:gd name="connsiteX279" fmla="*/ 1241425 w 1263650"/>
                <a:gd name="connsiteY279" fmla="*/ 1777999 h 2044699"/>
                <a:gd name="connsiteX280" fmla="*/ 1228725 w 1263650"/>
                <a:gd name="connsiteY280" fmla="*/ 1784349 h 2044699"/>
                <a:gd name="connsiteX281" fmla="*/ 1222375 w 1263650"/>
                <a:gd name="connsiteY281" fmla="*/ 1787524 h 2044699"/>
                <a:gd name="connsiteX282" fmla="*/ 1216025 w 1263650"/>
                <a:gd name="connsiteY282" fmla="*/ 1787524 h 2044699"/>
                <a:gd name="connsiteX283" fmla="*/ 1212850 w 1263650"/>
                <a:gd name="connsiteY283" fmla="*/ 1787524 h 2044699"/>
                <a:gd name="connsiteX284" fmla="*/ 1212850 w 1263650"/>
                <a:gd name="connsiteY284" fmla="*/ 1790699 h 2044699"/>
                <a:gd name="connsiteX285" fmla="*/ 1209675 w 1263650"/>
                <a:gd name="connsiteY285" fmla="*/ 1790699 h 2044699"/>
                <a:gd name="connsiteX286" fmla="*/ 1209675 w 1263650"/>
                <a:gd name="connsiteY286" fmla="*/ 1793874 h 2044699"/>
                <a:gd name="connsiteX287" fmla="*/ 1209675 w 1263650"/>
                <a:gd name="connsiteY287" fmla="*/ 1797049 h 2044699"/>
                <a:gd name="connsiteX288" fmla="*/ 1206500 w 1263650"/>
                <a:gd name="connsiteY288" fmla="*/ 1806574 h 2044699"/>
                <a:gd name="connsiteX289" fmla="*/ 1200150 w 1263650"/>
                <a:gd name="connsiteY289" fmla="*/ 1809749 h 2044699"/>
                <a:gd name="connsiteX290" fmla="*/ 1193800 w 1263650"/>
                <a:gd name="connsiteY290" fmla="*/ 1812924 h 2044699"/>
                <a:gd name="connsiteX291" fmla="*/ 1190625 w 1263650"/>
                <a:gd name="connsiteY291" fmla="*/ 1819274 h 2044699"/>
                <a:gd name="connsiteX292" fmla="*/ 1193800 w 1263650"/>
                <a:gd name="connsiteY292" fmla="*/ 1819274 h 2044699"/>
                <a:gd name="connsiteX293" fmla="*/ 1193800 w 1263650"/>
                <a:gd name="connsiteY293" fmla="*/ 1822449 h 2044699"/>
                <a:gd name="connsiteX294" fmla="*/ 1193800 w 1263650"/>
                <a:gd name="connsiteY294" fmla="*/ 1831974 h 2044699"/>
                <a:gd name="connsiteX295" fmla="*/ 1190625 w 1263650"/>
                <a:gd name="connsiteY295" fmla="*/ 1831974 h 2044699"/>
                <a:gd name="connsiteX296" fmla="*/ 1190625 w 1263650"/>
                <a:gd name="connsiteY296" fmla="*/ 1835149 h 2044699"/>
                <a:gd name="connsiteX297" fmla="*/ 1187450 w 1263650"/>
                <a:gd name="connsiteY297" fmla="*/ 1841499 h 2044699"/>
                <a:gd name="connsiteX298" fmla="*/ 1190625 w 1263650"/>
                <a:gd name="connsiteY298" fmla="*/ 1847849 h 2044699"/>
                <a:gd name="connsiteX299" fmla="*/ 1190625 w 1263650"/>
                <a:gd name="connsiteY299" fmla="*/ 1860549 h 2044699"/>
                <a:gd name="connsiteX300" fmla="*/ 1190625 w 1263650"/>
                <a:gd name="connsiteY300" fmla="*/ 1863724 h 2044699"/>
                <a:gd name="connsiteX301" fmla="*/ 1187450 w 1263650"/>
                <a:gd name="connsiteY301" fmla="*/ 1863724 h 2044699"/>
                <a:gd name="connsiteX302" fmla="*/ 1184275 w 1263650"/>
                <a:gd name="connsiteY302" fmla="*/ 1863724 h 2044699"/>
                <a:gd name="connsiteX303" fmla="*/ 1184275 w 1263650"/>
                <a:gd name="connsiteY303" fmla="*/ 1866899 h 2044699"/>
                <a:gd name="connsiteX304" fmla="*/ 1184275 w 1263650"/>
                <a:gd name="connsiteY304" fmla="*/ 1870074 h 2044699"/>
                <a:gd name="connsiteX305" fmla="*/ 1181100 w 1263650"/>
                <a:gd name="connsiteY305" fmla="*/ 1879599 h 2044699"/>
                <a:gd name="connsiteX306" fmla="*/ 1181100 w 1263650"/>
                <a:gd name="connsiteY306" fmla="*/ 1885949 h 2044699"/>
                <a:gd name="connsiteX307" fmla="*/ 1174750 w 1263650"/>
                <a:gd name="connsiteY307" fmla="*/ 1892299 h 2044699"/>
                <a:gd name="connsiteX308" fmla="*/ 1168400 w 1263650"/>
                <a:gd name="connsiteY308" fmla="*/ 1898649 h 2044699"/>
                <a:gd name="connsiteX309" fmla="*/ 1162050 w 1263650"/>
                <a:gd name="connsiteY309" fmla="*/ 1904999 h 2044699"/>
                <a:gd name="connsiteX310" fmla="*/ 1162050 w 1263650"/>
                <a:gd name="connsiteY310" fmla="*/ 1908174 h 2044699"/>
                <a:gd name="connsiteX311" fmla="*/ 1162050 w 1263650"/>
                <a:gd name="connsiteY311" fmla="*/ 1911349 h 2044699"/>
                <a:gd name="connsiteX312" fmla="*/ 1158875 w 1263650"/>
                <a:gd name="connsiteY312" fmla="*/ 1911349 h 2044699"/>
                <a:gd name="connsiteX313" fmla="*/ 1158875 w 1263650"/>
                <a:gd name="connsiteY313" fmla="*/ 1914524 h 2044699"/>
                <a:gd name="connsiteX314" fmla="*/ 1155700 w 1263650"/>
                <a:gd name="connsiteY314" fmla="*/ 1914524 h 2044699"/>
                <a:gd name="connsiteX315" fmla="*/ 1155700 w 1263650"/>
                <a:gd name="connsiteY315" fmla="*/ 1911349 h 2044699"/>
                <a:gd name="connsiteX316" fmla="*/ 1146175 w 1263650"/>
                <a:gd name="connsiteY316" fmla="*/ 1917699 h 2044699"/>
                <a:gd name="connsiteX317" fmla="*/ 1146175 w 1263650"/>
                <a:gd name="connsiteY317" fmla="*/ 1927224 h 2044699"/>
                <a:gd name="connsiteX318" fmla="*/ 1149350 w 1263650"/>
                <a:gd name="connsiteY318" fmla="*/ 1943099 h 2044699"/>
                <a:gd name="connsiteX319" fmla="*/ 1146175 w 1263650"/>
                <a:gd name="connsiteY319" fmla="*/ 1949449 h 2044699"/>
                <a:gd name="connsiteX320" fmla="*/ 1146175 w 1263650"/>
                <a:gd name="connsiteY320" fmla="*/ 1955799 h 2044699"/>
                <a:gd name="connsiteX321" fmla="*/ 1146175 w 1263650"/>
                <a:gd name="connsiteY321" fmla="*/ 1958974 h 2044699"/>
                <a:gd name="connsiteX322" fmla="*/ 1146175 w 1263650"/>
                <a:gd name="connsiteY322" fmla="*/ 1962149 h 2044699"/>
                <a:gd name="connsiteX323" fmla="*/ 1143000 w 1263650"/>
                <a:gd name="connsiteY323" fmla="*/ 1965324 h 2044699"/>
                <a:gd name="connsiteX324" fmla="*/ 1139825 w 1263650"/>
                <a:gd name="connsiteY324" fmla="*/ 1968499 h 2044699"/>
                <a:gd name="connsiteX325" fmla="*/ 1139825 w 1263650"/>
                <a:gd name="connsiteY325" fmla="*/ 1971674 h 2044699"/>
                <a:gd name="connsiteX326" fmla="*/ 1136650 w 1263650"/>
                <a:gd name="connsiteY326" fmla="*/ 1971674 h 2044699"/>
                <a:gd name="connsiteX327" fmla="*/ 1139825 w 1263650"/>
                <a:gd name="connsiteY327" fmla="*/ 1974849 h 2044699"/>
                <a:gd name="connsiteX328" fmla="*/ 1143000 w 1263650"/>
                <a:gd name="connsiteY328" fmla="*/ 1981199 h 2044699"/>
                <a:gd name="connsiteX329" fmla="*/ 1143000 w 1263650"/>
                <a:gd name="connsiteY329" fmla="*/ 1984374 h 2044699"/>
                <a:gd name="connsiteX330" fmla="*/ 1149350 w 1263650"/>
                <a:gd name="connsiteY330" fmla="*/ 1987549 h 2044699"/>
                <a:gd name="connsiteX331" fmla="*/ 1152525 w 1263650"/>
                <a:gd name="connsiteY331" fmla="*/ 1987549 h 2044699"/>
                <a:gd name="connsiteX332" fmla="*/ 1155700 w 1263650"/>
                <a:gd name="connsiteY332" fmla="*/ 1987549 h 2044699"/>
                <a:gd name="connsiteX333" fmla="*/ 1158875 w 1263650"/>
                <a:gd name="connsiteY333" fmla="*/ 1987549 h 2044699"/>
                <a:gd name="connsiteX334" fmla="*/ 1162050 w 1263650"/>
                <a:gd name="connsiteY334" fmla="*/ 1987549 h 2044699"/>
                <a:gd name="connsiteX335" fmla="*/ 1165225 w 1263650"/>
                <a:gd name="connsiteY335" fmla="*/ 1987549 h 2044699"/>
                <a:gd name="connsiteX336" fmla="*/ 1165225 w 1263650"/>
                <a:gd name="connsiteY336" fmla="*/ 1990724 h 2044699"/>
                <a:gd name="connsiteX337" fmla="*/ 1171575 w 1263650"/>
                <a:gd name="connsiteY337" fmla="*/ 2000249 h 2044699"/>
                <a:gd name="connsiteX338" fmla="*/ 1171575 w 1263650"/>
                <a:gd name="connsiteY338" fmla="*/ 2003424 h 2044699"/>
                <a:gd name="connsiteX339" fmla="*/ 1171575 w 1263650"/>
                <a:gd name="connsiteY339" fmla="*/ 2012949 h 2044699"/>
                <a:gd name="connsiteX340" fmla="*/ 1171575 w 1263650"/>
                <a:gd name="connsiteY340" fmla="*/ 2016124 h 2044699"/>
                <a:gd name="connsiteX341" fmla="*/ 1171575 w 1263650"/>
                <a:gd name="connsiteY341" fmla="*/ 2019299 h 2044699"/>
                <a:gd name="connsiteX342" fmla="*/ 1168400 w 1263650"/>
                <a:gd name="connsiteY342" fmla="*/ 2025649 h 2044699"/>
                <a:gd name="connsiteX343" fmla="*/ 1165225 w 1263650"/>
                <a:gd name="connsiteY343" fmla="*/ 2028824 h 2044699"/>
                <a:gd name="connsiteX344" fmla="*/ 1155700 w 1263650"/>
                <a:gd name="connsiteY344" fmla="*/ 2038349 h 2044699"/>
                <a:gd name="connsiteX345" fmla="*/ 1155700 w 1263650"/>
                <a:gd name="connsiteY345" fmla="*/ 2041524 h 2044699"/>
                <a:gd name="connsiteX346" fmla="*/ 1146175 w 1263650"/>
                <a:gd name="connsiteY346" fmla="*/ 2044699 h 2044699"/>
                <a:gd name="connsiteX347" fmla="*/ 1139825 w 1263650"/>
                <a:gd name="connsiteY347" fmla="*/ 2044699 h 2044699"/>
                <a:gd name="connsiteX348" fmla="*/ 1133475 w 1263650"/>
                <a:gd name="connsiteY348" fmla="*/ 2041524 h 2044699"/>
                <a:gd name="connsiteX349" fmla="*/ 1130300 w 1263650"/>
                <a:gd name="connsiteY349" fmla="*/ 2041524 h 2044699"/>
                <a:gd name="connsiteX350" fmla="*/ 1130300 w 1263650"/>
                <a:gd name="connsiteY350" fmla="*/ 2038349 h 2044699"/>
                <a:gd name="connsiteX351" fmla="*/ 1127125 w 1263650"/>
                <a:gd name="connsiteY351" fmla="*/ 2038349 h 2044699"/>
                <a:gd name="connsiteX352" fmla="*/ 1127125 w 1263650"/>
                <a:gd name="connsiteY352" fmla="*/ 2041524 h 2044699"/>
                <a:gd name="connsiteX353" fmla="*/ 1123950 w 1263650"/>
                <a:gd name="connsiteY353" fmla="*/ 2041524 h 2044699"/>
                <a:gd name="connsiteX354" fmla="*/ 901700 w 1263650"/>
                <a:gd name="connsiteY354" fmla="*/ 2022474 h 2044699"/>
                <a:gd name="connsiteX355" fmla="*/ 739775 w 1263650"/>
                <a:gd name="connsiteY355" fmla="*/ 2009774 h 2044699"/>
                <a:gd name="connsiteX356" fmla="*/ 736600 w 1263650"/>
                <a:gd name="connsiteY356" fmla="*/ 1990724 h 2044699"/>
                <a:gd name="connsiteX357" fmla="*/ 733425 w 1263650"/>
                <a:gd name="connsiteY357" fmla="*/ 1981199 h 2044699"/>
                <a:gd name="connsiteX358" fmla="*/ 730250 w 1263650"/>
                <a:gd name="connsiteY358" fmla="*/ 1981199 h 2044699"/>
                <a:gd name="connsiteX359" fmla="*/ 730250 w 1263650"/>
                <a:gd name="connsiteY359" fmla="*/ 1978024 h 2044699"/>
                <a:gd name="connsiteX360" fmla="*/ 733425 w 1263650"/>
                <a:gd name="connsiteY360" fmla="*/ 1974849 h 2044699"/>
                <a:gd name="connsiteX361" fmla="*/ 736600 w 1263650"/>
                <a:gd name="connsiteY361" fmla="*/ 1974849 h 2044699"/>
                <a:gd name="connsiteX362" fmla="*/ 736600 w 1263650"/>
                <a:gd name="connsiteY362" fmla="*/ 1978024 h 2044699"/>
                <a:gd name="connsiteX363" fmla="*/ 736600 w 1263650"/>
                <a:gd name="connsiteY363" fmla="*/ 1981199 h 2044699"/>
                <a:gd name="connsiteX364" fmla="*/ 739775 w 1263650"/>
                <a:gd name="connsiteY364" fmla="*/ 1990724 h 2044699"/>
                <a:gd name="connsiteX365" fmla="*/ 742950 w 1263650"/>
                <a:gd name="connsiteY365" fmla="*/ 1993899 h 2044699"/>
                <a:gd name="connsiteX366" fmla="*/ 742950 w 1263650"/>
                <a:gd name="connsiteY366" fmla="*/ 2000249 h 2044699"/>
                <a:gd name="connsiteX367" fmla="*/ 746125 w 1263650"/>
                <a:gd name="connsiteY367" fmla="*/ 2000249 h 2044699"/>
                <a:gd name="connsiteX368" fmla="*/ 746125 w 1263650"/>
                <a:gd name="connsiteY368" fmla="*/ 1997074 h 2044699"/>
                <a:gd name="connsiteX369" fmla="*/ 746125 w 1263650"/>
                <a:gd name="connsiteY369" fmla="*/ 1987549 h 2044699"/>
                <a:gd name="connsiteX370" fmla="*/ 746125 w 1263650"/>
                <a:gd name="connsiteY370" fmla="*/ 1984374 h 2044699"/>
                <a:gd name="connsiteX371" fmla="*/ 746125 w 1263650"/>
                <a:gd name="connsiteY371" fmla="*/ 1981199 h 2044699"/>
                <a:gd name="connsiteX372" fmla="*/ 742950 w 1263650"/>
                <a:gd name="connsiteY372" fmla="*/ 1974849 h 2044699"/>
                <a:gd name="connsiteX373" fmla="*/ 739775 w 1263650"/>
                <a:gd name="connsiteY373" fmla="*/ 1971674 h 2044699"/>
                <a:gd name="connsiteX374" fmla="*/ 736600 w 1263650"/>
                <a:gd name="connsiteY374" fmla="*/ 1968499 h 2044699"/>
                <a:gd name="connsiteX375" fmla="*/ 733425 w 1263650"/>
                <a:gd name="connsiteY375" fmla="*/ 1971674 h 2044699"/>
                <a:gd name="connsiteX376" fmla="*/ 730250 w 1263650"/>
                <a:gd name="connsiteY376" fmla="*/ 1971674 h 2044699"/>
                <a:gd name="connsiteX377" fmla="*/ 730250 w 1263650"/>
                <a:gd name="connsiteY377" fmla="*/ 1974849 h 2044699"/>
                <a:gd name="connsiteX378" fmla="*/ 727075 w 1263650"/>
                <a:gd name="connsiteY378" fmla="*/ 1974849 h 2044699"/>
                <a:gd name="connsiteX379" fmla="*/ 723900 w 1263650"/>
                <a:gd name="connsiteY379" fmla="*/ 1971674 h 2044699"/>
                <a:gd name="connsiteX380" fmla="*/ 727075 w 1263650"/>
                <a:gd name="connsiteY380" fmla="*/ 1968499 h 2044699"/>
                <a:gd name="connsiteX381" fmla="*/ 727075 w 1263650"/>
                <a:gd name="connsiteY381" fmla="*/ 1965324 h 2044699"/>
                <a:gd name="connsiteX382" fmla="*/ 730250 w 1263650"/>
                <a:gd name="connsiteY382" fmla="*/ 1965324 h 2044699"/>
                <a:gd name="connsiteX383" fmla="*/ 730250 w 1263650"/>
                <a:gd name="connsiteY383" fmla="*/ 1962149 h 2044699"/>
                <a:gd name="connsiteX384" fmla="*/ 733425 w 1263650"/>
                <a:gd name="connsiteY384" fmla="*/ 1962149 h 2044699"/>
                <a:gd name="connsiteX385" fmla="*/ 733425 w 1263650"/>
                <a:gd name="connsiteY385" fmla="*/ 1958974 h 2044699"/>
                <a:gd name="connsiteX386" fmla="*/ 730250 w 1263650"/>
                <a:gd name="connsiteY386" fmla="*/ 1955799 h 2044699"/>
                <a:gd name="connsiteX387" fmla="*/ 730250 w 1263650"/>
                <a:gd name="connsiteY387" fmla="*/ 1958974 h 2044699"/>
                <a:gd name="connsiteX388" fmla="*/ 730250 w 1263650"/>
                <a:gd name="connsiteY388" fmla="*/ 1962149 h 2044699"/>
                <a:gd name="connsiteX389" fmla="*/ 727075 w 1263650"/>
                <a:gd name="connsiteY389" fmla="*/ 1962149 h 2044699"/>
                <a:gd name="connsiteX390" fmla="*/ 727075 w 1263650"/>
                <a:gd name="connsiteY390" fmla="*/ 1958974 h 2044699"/>
                <a:gd name="connsiteX391" fmla="*/ 723900 w 1263650"/>
                <a:gd name="connsiteY391" fmla="*/ 1955799 h 2044699"/>
                <a:gd name="connsiteX392" fmla="*/ 723900 w 1263650"/>
                <a:gd name="connsiteY392" fmla="*/ 1949449 h 2044699"/>
                <a:gd name="connsiteX393" fmla="*/ 723900 w 1263650"/>
                <a:gd name="connsiteY393" fmla="*/ 1946274 h 2044699"/>
                <a:gd name="connsiteX394" fmla="*/ 733425 w 1263650"/>
                <a:gd name="connsiteY394" fmla="*/ 1943099 h 2044699"/>
                <a:gd name="connsiteX395" fmla="*/ 733425 w 1263650"/>
                <a:gd name="connsiteY395" fmla="*/ 1917699 h 2044699"/>
                <a:gd name="connsiteX396" fmla="*/ 727075 w 1263650"/>
                <a:gd name="connsiteY396" fmla="*/ 1895474 h 2044699"/>
                <a:gd name="connsiteX397" fmla="*/ 720725 w 1263650"/>
                <a:gd name="connsiteY397" fmla="*/ 1870074 h 2044699"/>
                <a:gd name="connsiteX398" fmla="*/ 698500 w 1263650"/>
                <a:gd name="connsiteY398" fmla="*/ 1831974 h 2044699"/>
                <a:gd name="connsiteX399" fmla="*/ 695325 w 1263650"/>
                <a:gd name="connsiteY399" fmla="*/ 1828799 h 2044699"/>
                <a:gd name="connsiteX400" fmla="*/ 682625 w 1263650"/>
                <a:gd name="connsiteY400" fmla="*/ 1816099 h 2044699"/>
                <a:gd name="connsiteX401" fmla="*/ 673100 w 1263650"/>
                <a:gd name="connsiteY401" fmla="*/ 1800224 h 2044699"/>
                <a:gd name="connsiteX402" fmla="*/ 660400 w 1263650"/>
                <a:gd name="connsiteY402" fmla="*/ 1787524 h 2044699"/>
                <a:gd name="connsiteX403" fmla="*/ 660400 w 1263650"/>
                <a:gd name="connsiteY403" fmla="*/ 1784349 h 2044699"/>
                <a:gd name="connsiteX404" fmla="*/ 657225 w 1263650"/>
                <a:gd name="connsiteY404" fmla="*/ 1784349 h 2044699"/>
                <a:gd name="connsiteX405" fmla="*/ 654050 w 1263650"/>
                <a:gd name="connsiteY405" fmla="*/ 1781174 h 2044699"/>
                <a:gd name="connsiteX406" fmla="*/ 654050 w 1263650"/>
                <a:gd name="connsiteY406" fmla="*/ 1784349 h 2044699"/>
                <a:gd name="connsiteX407" fmla="*/ 641350 w 1263650"/>
                <a:gd name="connsiteY407" fmla="*/ 1771649 h 2044699"/>
                <a:gd name="connsiteX408" fmla="*/ 635000 w 1263650"/>
                <a:gd name="connsiteY408" fmla="*/ 1758949 h 2044699"/>
                <a:gd name="connsiteX409" fmla="*/ 628650 w 1263650"/>
                <a:gd name="connsiteY409" fmla="*/ 1752599 h 2044699"/>
                <a:gd name="connsiteX410" fmla="*/ 622300 w 1263650"/>
                <a:gd name="connsiteY410" fmla="*/ 1746249 h 2044699"/>
                <a:gd name="connsiteX411" fmla="*/ 615950 w 1263650"/>
                <a:gd name="connsiteY411" fmla="*/ 1749424 h 2044699"/>
                <a:gd name="connsiteX412" fmla="*/ 615950 w 1263650"/>
                <a:gd name="connsiteY412" fmla="*/ 1746249 h 2044699"/>
                <a:gd name="connsiteX413" fmla="*/ 615950 w 1263650"/>
                <a:gd name="connsiteY413" fmla="*/ 1743074 h 2044699"/>
                <a:gd name="connsiteX414" fmla="*/ 612775 w 1263650"/>
                <a:gd name="connsiteY414" fmla="*/ 1743074 h 2044699"/>
                <a:gd name="connsiteX415" fmla="*/ 609600 w 1263650"/>
                <a:gd name="connsiteY415" fmla="*/ 1743074 h 2044699"/>
                <a:gd name="connsiteX416" fmla="*/ 606425 w 1263650"/>
                <a:gd name="connsiteY416" fmla="*/ 1743074 h 2044699"/>
                <a:gd name="connsiteX417" fmla="*/ 606425 w 1263650"/>
                <a:gd name="connsiteY417" fmla="*/ 1746249 h 2044699"/>
                <a:gd name="connsiteX418" fmla="*/ 603250 w 1263650"/>
                <a:gd name="connsiteY418" fmla="*/ 1752599 h 2044699"/>
                <a:gd name="connsiteX419" fmla="*/ 603250 w 1263650"/>
                <a:gd name="connsiteY419" fmla="*/ 1755774 h 2044699"/>
                <a:gd name="connsiteX420" fmla="*/ 600075 w 1263650"/>
                <a:gd name="connsiteY420" fmla="*/ 1755774 h 2044699"/>
                <a:gd name="connsiteX421" fmla="*/ 593725 w 1263650"/>
                <a:gd name="connsiteY421" fmla="*/ 1749424 h 2044699"/>
                <a:gd name="connsiteX422" fmla="*/ 593725 w 1263650"/>
                <a:gd name="connsiteY422" fmla="*/ 1746249 h 2044699"/>
                <a:gd name="connsiteX423" fmla="*/ 584200 w 1263650"/>
                <a:gd name="connsiteY423" fmla="*/ 1743074 h 2044699"/>
                <a:gd name="connsiteX424" fmla="*/ 581025 w 1263650"/>
                <a:gd name="connsiteY424" fmla="*/ 1739899 h 2044699"/>
                <a:gd name="connsiteX425" fmla="*/ 581025 w 1263650"/>
                <a:gd name="connsiteY425" fmla="*/ 1736724 h 2044699"/>
                <a:gd name="connsiteX426" fmla="*/ 587375 w 1263650"/>
                <a:gd name="connsiteY426" fmla="*/ 1736724 h 2044699"/>
                <a:gd name="connsiteX427" fmla="*/ 590550 w 1263650"/>
                <a:gd name="connsiteY427" fmla="*/ 1730374 h 2044699"/>
                <a:gd name="connsiteX428" fmla="*/ 590550 w 1263650"/>
                <a:gd name="connsiteY428" fmla="*/ 1724024 h 2044699"/>
                <a:gd name="connsiteX429" fmla="*/ 587375 w 1263650"/>
                <a:gd name="connsiteY429" fmla="*/ 1704974 h 2044699"/>
                <a:gd name="connsiteX430" fmla="*/ 581025 w 1263650"/>
                <a:gd name="connsiteY430" fmla="*/ 1689099 h 2044699"/>
                <a:gd name="connsiteX431" fmla="*/ 574675 w 1263650"/>
                <a:gd name="connsiteY431" fmla="*/ 1682749 h 2044699"/>
                <a:gd name="connsiteX432" fmla="*/ 555625 w 1263650"/>
                <a:gd name="connsiteY432" fmla="*/ 1679574 h 2044699"/>
                <a:gd name="connsiteX433" fmla="*/ 536575 w 1263650"/>
                <a:gd name="connsiteY433" fmla="*/ 1679574 h 2044699"/>
                <a:gd name="connsiteX434" fmla="*/ 533400 w 1263650"/>
                <a:gd name="connsiteY434" fmla="*/ 1682749 h 2044699"/>
                <a:gd name="connsiteX435" fmla="*/ 527050 w 1263650"/>
                <a:gd name="connsiteY435" fmla="*/ 1676399 h 2044699"/>
                <a:gd name="connsiteX436" fmla="*/ 514350 w 1263650"/>
                <a:gd name="connsiteY436" fmla="*/ 1670049 h 2044699"/>
                <a:gd name="connsiteX437" fmla="*/ 511175 w 1263650"/>
                <a:gd name="connsiteY437" fmla="*/ 1670049 h 2044699"/>
                <a:gd name="connsiteX438" fmla="*/ 492125 w 1263650"/>
                <a:gd name="connsiteY438" fmla="*/ 1654174 h 2044699"/>
                <a:gd name="connsiteX439" fmla="*/ 485775 w 1263650"/>
                <a:gd name="connsiteY439" fmla="*/ 1654174 h 2044699"/>
                <a:gd name="connsiteX440" fmla="*/ 479425 w 1263650"/>
                <a:gd name="connsiteY440" fmla="*/ 1641474 h 2044699"/>
                <a:gd name="connsiteX441" fmla="*/ 476250 w 1263650"/>
                <a:gd name="connsiteY441" fmla="*/ 1641474 h 2044699"/>
                <a:gd name="connsiteX442" fmla="*/ 473075 w 1263650"/>
                <a:gd name="connsiteY442" fmla="*/ 1638299 h 2044699"/>
                <a:gd name="connsiteX443" fmla="*/ 473075 w 1263650"/>
                <a:gd name="connsiteY443" fmla="*/ 1631949 h 2044699"/>
                <a:gd name="connsiteX444" fmla="*/ 473075 w 1263650"/>
                <a:gd name="connsiteY444" fmla="*/ 1625599 h 2044699"/>
                <a:gd name="connsiteX445" fmla="*/ 473075 w 1263650"/>
                <a:gd name="connsiteY445" fmla="*/ 1622424 h 2044699"/>
                <a:gd name="connsiteX446" fmla="*/ 473075 w 1263650"/>
                <a:gd name="connsiteY446" fmla="*/ 1619249 h 2044699"/>
                <a:gd name="connsiteX447" fmla="*/ 473075 w 1263650"/>
                <a:gd name="connsiteY447" fmla="*/ 1616074 h 2044699"/>
                <a:gd name="connsiteX448" fmla="*/ 469900 w 1263650"/>
                <a:gd name="connsiteY448" fmla="*/ 1616074 h 2044699"/>
                <a:gd name="connsiteX449" fmla="*/ 463550 w 1263650"/>
                <a:gd name="connsiteY449" fmla="*/ 1612899 h 2044699"/>
                <a:gd name="connsiteX450" fmla="*/ 460375 w 1263650"/>
                <a:gd name="connsiteY450" fmla="*/ 1609724 h 2044699"/>
                <a:gd name="connsiteX451" fmla="*/ 460375 w 1263650"/>
                <a:gd name="connsiteY451" fmla="*/ 1606549 h 2044699"/>
                <a:gd name="connsiteX452" fmla="*/ 457200 w 1263650"/>
                <a:gd name="connsiteY452" fmla="*/ 1603374 h 2044699"/>
                <a:gd name="connsiteX453" fmla="*/ 450850 w 1263650"/>
                <a:gd name="connsiteY453" fmla="*/ 1597024 h 2044699"/>
                <a:gd name="connsiteX454" fmla="*/ 447675 w 1263650"/>
                <a:gd name="connsiteY454" fmla="*/ 1593849 h 2044699"/>
                <a:gd name="connsiteX455" fmla="*/ 444500 w 1263650"/>
                <a:gd name="connsiteY455" fmla="*/ 1590674 h 2044699"/>
                <a:gd name="connsiteX456" fmla="*/ 434975 w 1263650"/>
                <a:gd name="connsiteY456" fmla="*/ 1581149 h 2044699"/>
                <a:gd name="connsiteX457" fmla="*/ 422275 w 1263650"/>
                <a:gd name="connsiteY457" fmla="*/ 1577974 h 2044699"/>
                <a:gd name="connsiteX458" fmla="*/ 409575 w 1263650"/>
                <a:gd name="connsiteY458" fmla="*/ 1577974 h 2044699"/>
                <a:gd name="connsiteX459" fmla="*/ 396875 w 1263650"/>
                <a:gd name="connsiteY459" fmla="*/ 1571624 h 2044699"/>
                <a:gd name="connsiteX460" fmla="*/ 384175 w 1263650"/>
                <a:gd name="connsiteY460" fmla="*/ 1568449 h 2044699"/>
                <a:gd name="connsiteX461" fmla="*/ 374650 w 1263650"/>
                <a:gd name="connsiteY461" fmla="*/ 1562099 h 2044699"/>
                <a:gd name="connsiteX462" fmla="*/ 368300 w 1263650"/>
                <a:gd name="connsiteY462" fmla="*/ 1555749 h 2044699"/>
                <a:gd name="connsiteX463" fmla="*/ 355600 w 1263650"/>
                <a:gd name="connsiteY463" fmla="*/ 1555749 h 2044699"/>
                <a:gd name="connsiteX464" fmla="*/ 346075 w 1263650"/>
                <a:gd name="connsiteY464" fmla="*/ 1549399 h 2044699"/>
                <a:gd name="connsiteX465" fmla="*/ 336550 w 1263650"/>
                <a:gd name="connsiteY465" fmla="*/ 1549399 h 2044699"/>
                <a:gd name="connsiteX466" fmla="*/ 330200 w 1263650"/>
                <a:gd name="connsiteY466" fmla="*/ 1546224 h 2044699"/>
                <a:gd name="connsiteX467" fmla="*/ 323850 w 1263650"/>
                <a:gd name="connsiteY467" fmla="*/ 1546224 h 2044699"/>
                <a:gd name="connsiteX468" fmla="*/ 307975 w 1263650"/>
                <a:gd name="connsiteY468" fmla="*/ 1546224 h 2044699"/>
                <a:gd name="connsiteX469" fmla="*/ 298450 w 1263650"/>
                <a:gd name="connsiteY469" fmla="*/ 1546224 h 2044699"/>
                <a:gd name="connsiteX470" fmla="*/ 295275 w 1263650"/>
                <a:gd name="connsiteY470" fmla="*/ 1543049 h 2044699"/>
                <a:gd name="connsiteX471" fmla="*/ 292100 w 1263650"/>
                <a:gd name="connsiteY471" fmla="*/ 1527174 h 2044699"/>
                <a:gd name="connsiteX472" fmla="*/ 288925 w 1263650"/>
                <a:gd name="connsiteY472" fmla="*/ 1520824 h 2044699"/>
                <a:gd name="connsiteX473" fmla="*/ 282575 w 1263650"/>
                <a:gd name="connsiteY473" fmla="*/ 1517649 h 2044699"/>
                <a:gd name="connsiteX474" fmla="*/ 279400 w 1263650"/>
                <a:gd name="connsiteY474" fmla="*/ 1517649 h 2044699"/>
                <a:gd name="connsiteX475" fmla="*/ 276225 w 1263650"/>
                <a:gd name="connsiteY475" fmla="*/ 1517649 h 2044699"/>
                <a:gd name="connsiteX476" fmla="*/ 276225 w 1263650"/>
                <a:gd name="connsiteY476" fmla="*/ 1514474 h 2044699"/>
                <a:gd name="connsiteX477" fmla="*/ 276225 w 1263650"/>
                <a:gd name="connsiteY477" fmla="*/ 1511299 h 2044699"/>
                <a:gd name="connsiteX478" fmla="*/ 276225 w 1263650"/>
                <a:gd name="connsiteY478" fmla="*/ 1508124 h 2044699"/>
                <a:gd name="connsiteX479" fmla="*/ 279400 w 1263650"/>
                <a:gd name="connsiteY479" fmla="*/ 1501774 h 2044699"/>
                <a:gd name="connsiteX480" fmla="*/ 285750 w 1263650"/>
                <a:gd name="connsiteY480" fmla="*/ 1492249 h 2044699"/>
                <a:gd name="connsiteX481" fmla="*/ 285750 w 1263650"/>
                <a:gd name="connsiteY481" fmla="*/ 1485899 h 2044699"/>
                <a:gd name="connsiteX482" fmla="*/ 285750 w 1263650"/>
                <a:gd name="connsiteY482" fmla="*/ 1479549 h 2044699"/>
                <a:gd name="connsiteX483" fmla="*/ 288925 w 1263650"/>
                <a:gd name="connsiteY483" fmla="*/ 1470024 h 2044699"/>
                <a:gd name="connsiteX484" fmla="*/ 292100 w 1263650"/>
                <a:gd name="connsiteY484" fmla="*/ 1463674 h 2044699"/>
                <a:gd name="connsiteX485" fmla="*/ 288925 w 1263650"/>
                <a:gd name="connsiteY485" fmla="*/ 1457324 h 2044699"/>
                <a:gd name="connsiteX486" fmla="*/ 285750 w 1263650"/>
                <a:gd name="connsiteY486" fmla="*/ 1450974 h 2044699"/>
                <a:gd name="connsiteX487" fmla="*/ 285750 w 1263650"/>
                <a:gd name="connsiteY487" fmla="*/ 1444624 h 2044699"/>
                <a:gd name="connsiteX488" fmla="*/ 292100 w 1263650"/>
                <a:gd name="connsiteY488" fmla="*/ 1438274 h 2044699"/>
                <a:gd name="connsiteX489" fmla="*/ 292100 w 1263650"/>
                <a:gd name="connsiteY489" fmla="*/ 1435099 h 2044699"/>
                <a:gd name="connsiteX490" fmla="*/ 295275 w 1263650"/>
                <a:gd name="connsiteY490" fmla="*/ 1428749 h 2044699"/>
                <a:gd name="connsiteX491" fmla="*/ 301625 w 1263650"/>
                <a:gd name="connsiteY491" fmla="*/ 1422399 h 2044699"/>
                <a:gd name="connsiteX492" fmla="*/ 301625 w 1263650"/>
                <a:gd name="connsiteY492" fmla="*/ 1419224 h 2044699"/>
                <a:gd name="connsiteX493" fmla="*/ 301625 w 1263650"/>
                <a:gd name="connsiteY493" fmla="*/ 1416049 h 2044699"/>
                <a:gd name="connsiteX494" fmla="*/ 301625 w 1263650"/>
                <a:gd name="connsiteY494" fmla="*/ 1406524 h 2044699"/>
                <a:gd name="connsiteX495" fmla="*/ 288925 w 1263650"/>
                <a:gd name="connsiteY495" fmla="*/ 1396999 h 2044699"/>
                <a:gd name="connsiteX496" fmla="*/ 285750 w 1263650"/>
                <a:gd name="connsiteY496" fmla="*/ 1400174 h 2044699"/>
                <a:gd name="connsiteX497" fmla="*/ 269875 w 1263650"/>
                <a:gd name="connsiteY497" fmla="*/ 1387474 h 2044699"/>
                <a:gd name="connsiteX498" fmla="*/ 269875 w 1263650"/>
                <a:gd name="connsiteY498" fmla="*/ 1377949 h 2044699"/>
                <a:gd name="connsiteX499" fmla="*/ 273050 w 1263650"/>
                <a:gd name="connsiteY499" fmla="*/ 1371599 h 2044699"/>
                <a:gd name="connsiteX500" fmla="*/ 276225 w 1263650"/>
                <a:gd name="connsiteY500" fmla="*/ 1368424 h 2044699"/>
                <a:gd name="connsiteX501" fmla="*/ 282575 w 1263650"/>
                <a:gd name="connsiteY501" fmla="*/ 1365249 h 2044699"/>
                <a:gd name="connsiteX502" fmla="*/ 282575 w 1263650"/>
                <a:gd name="connsiteY502" fmla="*/ 1362074 h 2044699"/>
                <a:gd name="connsiteX503" fmla="*/ 282575 w 1263650"/>
                <a:gd name="connsiteY503" fmla="*/ 1355724 h 2044699"/>
                <a:gd name="connsiteX504" fmla="*/ 279400 w 1263650"/>
                <a:gd name="connsiteY504" fmla="*/ 1349374 h 2044699"/>
                <a:gd name="connsiteX505" fmla="*/ 279400 w 1263650"/>
                <a:gd name="connsiteY505" fmla="*/ 1346199 h 2044699"/>
                <a:gd name="connsiteX506" fmla="*/ 269875 w 1263650"/>
                <a:gd name="connsiteY506" fmla="*/ 1343024 h 2044699"/>
                <a:gd name="connsiteX507" fmla="*/ 260350 w 1263650"/>
                <a:gd name="connsiteY507" fmla="*/ 1336674 h 2044699"/>
                <a:gd name="connsiteX508" fmla="*/ 254000 w 1263650"/>
                <a:gd name="connsiteY508" fmla="*/ 1327149 h 2044699"/>
                <a:gd name="connsiteX509" fmla="*/ 250825 w 1263650"/>
                <a:gd name="connsiteY509" fmla="*/ 1317624 h 2044699"/>
                <a:gd name="connsiteX510" fmla="*/ 247650 w 1263650"/>
                <a:gd name="connsiteY510" fmla="*/ 1308099 h 2044699"/>
                <a:gd name="connsiteX511" fmla="*/ 244475 w 1263650"/>
                <a:gd name="connsiteY511" fmla="*/ 1298574 h 2044699"/>
                <a:gd name="connsiteX512" fmla="*/ 238125 w 1263650"/>
                <a:gd name="connsiteY512" fmla="*/ 1295399 h 2044699"/>
                <a:gd name="connsiteX513" fmla="*/ 228600 w 1263650"/>
                <a:gd name="connsiteY513" fmla="*/ 1289049 h 2044699"/>
                <a:gd name="connsiteX514" fmla="*/ 225425 w 1263650"/>
                <a:gd name="connsiteY514" fmla="*/ 1282699 h 2044699"/>
                <a:gd name="connsiteX515" fmla="*/ 225425 w 1263650"/>
                <a:gd name="connsiteY515" fmla="*/ 1273174 h 2044699"/>
                <a:gd name="connsiteX516" fmla="*/ 228600 w 1263650"/>
                <a:gd name="connsiteY516" fmla="*/ 1269999 h 2044699"/>
                <a:gd name="connsiteX517" fmla="*/ 228600 w 1263650"/>
                <a:gd name="connsiteY517" fmla="*/ 1266824 h 2044699"/>
                <a:gd name="connsiteX518" fmla="*/ 225425 w 1263650"/>
                <a:gd name="connsiteY518" fmla="*/ 1263649 h 2044699"/>
                <a:gd name="connsiteX519" fmla="*/ 225425 w 1263650"/>
                <a:gd name="connsiteY519" fmla="*/ 1260474 h 2044699"/>
                <a:gd name="connsiteX520" fmla="*/ 212725 w 1263650"/>
                <a:gd name="connsiteY520" fmla="*/ 1244599 h 2044699"/>
                <a:gd name="connsiteX521" fmla="*/ 209550 w 1263650"/>
                <a:gd name="connsiteY521" fmla="*/ 1219199 h 2044699"/>
                <a:gd name="connsiteX522" fmla="*/ 200025 w 1263650"/>
                <a:gd name="connsiteY522" fmla="*/ 1212849 h 2044699"/>
                <a:gd name="connsiteX523" fmla="*/ 196850 w 1263650"/>
                <a:gd name="connsiteY523" fmla="*/ 1193799 h 2044699"/>
                <a:gd name="connsiteX524" fmla="*/ 187325 w 1263650"/>
                <a:gd name="connsiteY524" fmla="*/ 1177924 h 2044699"/>
                <a:gd name="connsiteX525" fmla="*/ 187325 w 1263650"/>
                <a:gd name="connsiteY525" fmla="*/ 1171574 h 2044699"/>
                <a:gd name="connsiteX526" fmla="*/ 177800 w 1263650"/>
                <a:gd name="connsiteY526" fmla="*/ 1162049 h 2044699"/>
                <a:gd name="connsiteX527" fmla="*/ 171450 w 1263650"/>
                <a:gd name="connsiteY527" fmla="*/ 1162049 h 2044699"/>
                <a:gd name="connsiteX528" fmla="*/ 171450 w 1263650"/>
                <a:gd name="connsiteY528" fmla="*/ 1158874 h 2044699"/>
                <a:gd name="connsiteX529" fmla="*/ 171450 w 1263650"/>
                <a:gd name="connsiteY529" fmla="*/ 1152524 h 2044699"/>
                <a:gd name="connsiteX530" fmla="*/ 165100 w 1263650"/>
                <a:gd name="connsiteY530" fmla="*/ 1146174 h 2044699"/>
                <a:gd name="connsiteX531" fmla="*/ 165100 w 1263650"/>
                <a:gd name="connsiteY531" fmla="*/ 1142999 h 2044699"/>
                <a:gd name="connsiteX532" fmla="*/ 165100 w 1263650"/>
                <a:gd name="connsiteY532" fmla="*/ 1136649 h 2044699"/>
                <a:gd name="connsiteX533" fmla="*/ 168275 w 1263650"/>
                <a:gd name="connsiteY533" fmla="*/ 1133474 h 2044699"/>
                <a:gd name="connsiteX534" fmla="*/ 168275 w 1263650"/>
                <a:gd name="connsiteY534" fmla="*/ 1130299 h 2044699"/>
                <a:gd name="connsiteX535" fmla="*/ 168275 w 1263650"/>
                <a:gd name="connsiteY535" fmla="*/ 1117599 h 2044699"/>
                <a:gd name="connsiteX536" fmla="*/ 168275 w 1263650"/>
                <a:gd name="connsiteY536" fmla="*/ 1104899 h 2044699"/>
                <a:gd name="connsiteX537" fmla="*/ 171450 w 1263650"/>
                <a:gd name="connsiteY537" fmla="*/ 1101724 h 2044699"/>
                <a:gd name="connsiteX538" fmla="*/ 171450 w 1263650"/>
                <a:gd name="connsiteY538" fmla="*/ 1098549 h 2044699"/>
                <a:gd name="connsiteX539" fmla="*/ 168275 w 1263650"/>
                <a:gd name="connsiteY539" fmla="*/ 1092199 h 2044699"/>
                <a:gd name="connsiteX540" fmla="*/ 165100 w 1263650"/>
                <a:gd name="connsiteY540" fmla="*/ 1092199 h 2044699"/>
                <a:gd name="connsiteX541" fmla="*/ 168275 w 1263650"/>
                <a:gd name="connsiteY541" fmla="*/ 1089024 h 2044699"/>
                <a:gd name="connsiteX542" fmla="*/ 171450 w 1263650"/>
                <a:gd name="connsiteY542" fmla="*/ 1085849 h 2044699"/>
                <a:gd name="connsiteX543" fmla="*/ 174625 w 1263650"/>
                <a:gd name="connsiteY543" fmla="*/ 1082674 h 2044699"/>
                <a:gd name="connsiteX544" fmla="*/ 177800 w 1263650"/>
                <a:gd name="connsiteY544" fmla="*/ 1082674 h 2044699"/>
                <a:gd name="connsiteX545" fmla="*/ 180975 w 1263650"/>
                <a:gd name="connsiteY545" fmla="*/ 1089024 h 2044699"/>
                <a:gd name="connsiteX546" fmla="*/ 184150 w 1263650"/>
                <a:gd name="connsiteY546" fmla="*/ 1089024 h 2044699"/>
                <a:gd name="connsiteX547" fmla="*/ 190500 w 1263650"/>
                <a:gd name="connsiteY547" fmla="*/ 1085849 h 2044699"/>
                <a:gd name="connsiteX548" fmla="*/ 200025 w 1263650"/>
                <a:gd name="connsiteY548" fmla="*/ 1066799 h 2044699"/>
                <a:gd name="connsiteX549" fmla="*/ 200025 w 1263650"/>
                <a:gd name="connsiteY549" fmla="*/ 1073149 h 2044699"/>
                <a:gd name="connsiteX550" fmla="*/ 203200 w 1263650"/>
                <a:gd name="connsiteY550" fmla="*/ 1073149 h 2044699"/>
                <a:gd name="connsiteX551" fmla="*/ 203200 w 1263650"/>
                <a:gd name="connsiteY551" fmla="*/ 1066799 h 2044699"/>
                <a:gd name="connsiteX552" fmla="*/ 200025 w 1263650"/>
                <a:gd name="connsiteY552" fmla="*/ 1066799 h 2044699"/>
                <a:gd name="connsiteX553" fmla="*/ 200025 w 1263650"/>
                <a:gd name="connsiteY553" fmla="*/ 1063624 h 2044699"/>
                <a:gd name="connsiteX554" fmla="*/ 203200 w 1263650"/>
                <a:gd name="connsiteY554" fmla="*/ 1054099 h 2044699"/>
                <a:gd name="connsiteX555" fmla="*/ 203200 w 1263650"/>
                <a:gd name="connsiteY555" fmla="*/ 1044574 h 2044699"/>
                <a:gd name="connsiteX556" fmla="*/ 203200 w 1263650"/>
                <a:gd name="connsiteY556" fmla="*/ 1041400 h 2044699"/>
                <a:gd name="connsiteX557" fmla="*/ 200025 w 1263650"/>
                <a:gd name="connsiteY557" fmla="*/ 1031875 h 2044699"/>
                <a:gd name="connsiteX558" fmla="*/ 196850 w 1263650"/>
                <a:gd name="connsiteY558" fmla="*/ 1025525 h 2044699"/>
                <a:gd name="connsiteX559" fmla="*/ 190500 w 1263650"/>
                <a:gd name="connsiteY559" fmla="*/ 1019175 h 2044699"/>
                <a:gd name="connsiteX560" fmla="*/ 187325 w 1263650"/>
                <a:gd name="connsiteY560" fmla="*/ 1019175 h 2044699"/>
                <a:gd name="connsiteX561" fmla="*/ 184150 w 1263650"/>
                <a:gd name="connsiteY561" fmla="*/ 1022350 h 2044699"/>
                <a:gd name="connsiteX562" fmla="*/ 180975 w 1263650"/>
                <a:gd name="connsiteY562" fmla="*/ 1022350 h 2044699"/>
                <a:gd name="connsiteX563" fmla="*/ 180975 w 1263650"/>
                <a:gd name="connsiteY563" fmla="*/ 1019175 h 2044699"/>
                <a:gd name="connsiteX564" fmla="*/ 174625 w 1263650"/>
                <a:gd name="connsiteY564" fmla="*/ 1019175 h 2044699"/>
                <a:gd name="connsiteX565" fmla="*/ 171450 w 1263650"/>
                <a:gd name="connsiteY565" fmla="*/ 1019175 h 2044699"/>
                <a:gd name="connsiteX566" fmla="*/ 161925 w 1263650"/>
                <a:gd name="connsiteY566" fmla="*/ 1016000 h 2044699"/>
                <a:gd name="connsiteX567" fmla="*/ 155575 w 1263650"/>
                <a:gd name="connsiteY567" fmla="*/ 1009650 h 2044699"/>
                <a:gd name="connsiteX568" fmla="*/ 149225 w 1263650"/>
                <a:gd name="connsiteY568" fmla="*/ 996950 h 2044699"/>
                <a:gd name="connsiteX569" fmla="*/ 146050 w 1263650"/>
                <a:gd name="connsiteY569" fmla="*/ 984250 h 2044699"/>
                <a:gd name="connsiteX570" fmla="*/ 142875 w 1263650"/>
                <a:gd name="connsiteY570" fmla="*/ 981075 h 2044699"/>
                <a:gd name="connsiteX571" fmla="*/ 139700 w 1263650"/>
                <a:gd name="connsiteY571" fmla="*/ 977900 h 2044699"/>
                <a:gd name="connsiteX572" fmla="*/ 136525 w 1263650"/>
                <a:gd name="connsiteY572" fmla="*/ 968375 h 2044699"/>
                <a:gd name="connsiteX573" fmla="*/ 130175 w 1263650"/>
                <a:gd name="connsiteY573" fmla="*/ 962025 h 2044699"/>
                <a:gd name="connsiteX574" fmla="*/ 130175 w 1263650"/>
                <a:gd name="connsiteY574" fmla="*/ 952500 h 2044699"/>
                <a:gd name="connsiteX575" fmla="*/ 139700 w 1263650"/>
                <a:gd name="connsiteY575" fmla="*/ 933450 h 2044699"/>
                <a:gd name="connsiteX576" fmla="*/ 136525 w 1263650"/>
                <a:gd name="connsiteY576" fmla="*/ 908050 h 2044699"/>
                <a:gd name="connsiteX577" fmla="*/ 133350 w 1263650"/>
                <a:gd name="connsiteY577" fmla="*/ 901700 h 2044699"/>
                <a:gd name="connsiteX578" fmla="*/ 130175 w 1263650"/>
                <a:gd name="connsiteY578" fmla="*/ 901700 h 2044699"/>
                <a:gd name="connsiteX579" fmla="*/ 130175 w 1263650"/>
                <a:gd name="connsiteY579" fmla="*/ 895350 h 2044699"/>
                <a:gd name="connsiteX580" fmla="*/ 133350 w 1263650"/>
                <a:gd name="connsiteY580" fmla="*/ 882650 h 2044699"/>
                <a:gd name="connsiteX581" fmla="*/ 136525 w 1263650"/>
                <a:gd name="connsiteY581" fmla="*/ 882650 h 2044699"/>
                <a:gd name="connsiteX582" fmla="*/ 139700 w 1263650"/>
                <a:gd name="connsiteY582" fmla="*/ 876300 h 2044699"/>
                <a:gd name="connsiteX583" fmla="*/ 139700 w 1263650"/>
                <a:gd name="connsiteY583" fmla="*/ 863600 h 2044699"/>
                <a:gd name="connsiteX584" fmla="*/ 142875 w 1263650"/>
                <a:gd name="connsiteY584" fmla="*/ 847725 h 2044699"/>
                <a:gd name="connsiteX585" fmla="*/ 146050 w 1263650"/>
                <a:gd name="connsiteY585" fmla="*/ 847725 h 2044699"/>
                <a:gd name="connsiteX586" fmla="*/ 149225 w 1263650"/>
                <a:gd name="connsiteY586" fmla="*/ 844550 h 2044699"/>
                <a:gd name="connsiteX587" fmla="*/ 161925 w 1263650"/>
                <a:gd name="connsiteY587" fmla="*/ 847725 h 2044699"/>
                <a:gd name="connsiteX588" fmla="*/ 158750 w 1263650"/>
                <a:gd name="connsiteY588" fmla="*/ 860425 h 2044699"/>
                <a:gd name="connsiteX589" fmla="*/ 158750 w 1263650"/>
                <a:gd name="connsiteY589" fmla="*/ 863600 h 2044699"/>
                <a:gd name="connsiteX590" fmla="*/ 158750 w 1263650"/>
                <a:gd name="connsiteY590" fmla="*/ 866775 h 2044699"/>
                <a:gd name="connsiteX591" fmla="*/ 155575 w 1263650"/>
                <a:gd name="connsiteY591" fmla="*/ 876300 h 2044699"/>
                <a:gd name="connsiteX592" fmla="*/ 155575 w 1263650"/>
                <a:gd name="connsiteY592" fmla="*/ 879475 h 2044699"/>
                <a:gd name="connsiteX593" fmla="*/ 155575 w 1263650"/>
                <a:gd name="connsiteY593" fmla="*/ 885825 h 2044699"/>
                <a:gd name="connsiteX594" fmla="*/ 161925 w 1263650"/>
                <a:gd name="connsiteY594" fmla="*/ 895350 h 2044699"/>
                <a:gd name="connsiteX595" fmla="*/ 168275 w 1263650"/>
                <a:gd name="connsiteY595" fmla="*/ 895350 h 2044699"/>
                <a:gd name="connsiteX596" fmla="*/ 168275 w 1263650"/>
                <a:gd name="connsiteY596" fmla="*/ 901700 h 2044699"/>
                <a:gd name="connsiteX597" fmla="*/ 174625 w 1263650"/>
                <a:gd name="connsiteY597" fmla="*/ 904875 h 2044699"/>
                <a:gd name="connsiteX598" fmla="*/ 177800 w 1263650"/>
                <a:gd name="connsiteY598" fmla="*/ 908050 h 2044699"/>
                <a:gd name="connsiteX599" fmla="*/ 180975 w 1263650"/>
                <a:gd name="connsiteY599" fmla="*/ 914400 h 2044699"/>
                <a:gd name="connsiteX600" fmla="*/ 184150 w 1263650"/>
                <a:gd name="connsiteY600" fmla="*/ 914400 h 2044699"/>
                <a:gd name="connsiteX601" fmla="*/ 184150 w 1263650"/>
                <a:gd name="connsiteY601" fmla="*/ 920750 h 2044699"/>
                <a:gd name="connsiteX602" fmla="*/ 187325 w 1263650"/>
                <a:gd name="connsiteY602" fmla="*/ 923925 h 2044699"/>
                <a:gd name="connsiteX603" fmla="*/ 190500 w 1263650"/>
                <a:gd name="connsiteY603" fmla="*/ 927100 h 2044699"/>
                <a:gd name="connsiteX604" fmla="*/ 196850 w 1263650"/>
                <a:gd name="connsiteY604" fmla="*/ 927100 h 2044699"/>
                <a:gd name="connsiteX605" fmla="*/ 200025 w 1263650"/>
                <a:gd name="connsiteY605" fmla="*/ 930275 h 2044699"/>
                <a:gd name="connsiteX606" fmla="*/ 202410 w 1263650"/>
                <a:gd name="connsiteY606" fmla="*/ 927890 h 2044699"/>
                <a:gd name="connsiteX607" fmla="*/ 202410 w 1263650"/>
                <a:gd name="connsiteY607" fmla="*/ 926309 h 2044699"/>
                <a:gd name="connsiteX608" fmla="*/ 200026 w 1263650"/>
                <a:gd name="connsiteY608" fmla="*/ 923925 h 2044699"/>
                <a:gd name="connsiteX609" fmla="*/ 196851 w 1263650"/>
                <a:gd name="connsiteY609" fmla="*/ 920750 h 2044699"/>
                <a:gd name="connsiteX610" fmla="*/ 193676 w 1263650"/>
                <a:gd name="connsiteY610" fmla="*/ 917575 h 2044699"/>
                <a:gd name="connsiteX611" fmla="*/ 193676 w 1263650"/>
                <a:gd name="connsiteY611" fmla="*/ 914400 h 2044699"/>
                <a:gd name="connsiteX612" fmla="*/ 190501 w 1263650"/>
                <a:gd name="connsiteY612" fmla="*/ 914400 h 2044699"/>
                <a:gd name="connsiteX613" fmla="*/ 187326 w 1263650"/>
                <a:gd name="connsiteY613" fmla="*/ 904875 h 2044699"/>
                <a:gd name="connsiteX614" fmla="*/ 187326 w 1263650"/>
                <a:gd name="connsiteY614" fmla="*/ 898525 h 2044699"/>
                <a:gd name="connsiteX615" fmla="*/ 187326 w 1263650"/>
                <a:gd name="connsiteY615" fmla="*/ 889000 h 2044699"/>
                <a:gd name="connsiteX616" fmla="*/ 187326 w 1263650"/>
                <a:gd name="connsiteY616" fmla="*/ 882650 h 2044699"/>
                <a:gd name="connsiteX617" fmla="*/ 187326 w 1263650"/>
                <a:gd name="connsiteY617" fmla="*/ 876300 h 2044699"/>
                <a:gd name="connsiteX618" fmla="*/ 184151 w 1263650"/>
                <a:gd name="connsiteY618" fmla="*/ 873125 h 2044699"/>
                <a:gd name="connsiteX619" fmla="*/ 180976 w 1263650"/>
                <a:gd name="connsiteY619" fmla="*/ 869950 h 2044699"/>
                <a:gd name="connsiteX620" fmla="*/ 177801 w 1263650"/>
                <a:gd name="connsiteY620" fmla="*/ 866775 h 2044699"/>
                <a:gd name="connsiteX621" fmla="*/ 180976 w 1263650"/>
                <a:gd name="connsiteY621" fmla="*/ 866775 h 2044699"/>
                <a:gd name="connsiteX622" fmla="*/ 184151 w 1263650"/>
                <a:gd name="connsiteY622" fmla="*/ 866775 h 2044699"/>
                <a:gd name="connsiteX623" fmla="*/ 184151 w 1263650"/>
                <a:gd name="connsiteY623" fmla="*/ 863600 h 2044699"/>
                <a:gd name="connsiteX624" fmla="*/ 174626 w 1263650"/>
                <a:gd name="connsiteY624" fmla="*/ 860425 h 2044699"/>
                <a:gd name="connsiteX625" fmla="*/ 168276 w 1263650"/>
                <a:gd name="connsiteY625" fmla="*/ 854075 h 2044699"/>
                <a:gd name="connsiteX626" fmla="*/ 168276 w 1263650"/>
                <a:gd name="connsiteY626" fmla="*/ 850900 h 2044699"/>
                <a:gd name="connsiteX627" fmla="*/ 171451 w 1263650"/>
                <a:gd name="connsiteY627" fmla="*/ 847725 h 2044699"/>
                <a:gd name="connsiteX628" fmla="*/ 174626 w 1263650"/>
                <a:gd name="connsiteY628" fmla="*/ 844550 h 2044699"/>
                <a:gd name="connsiteX629" fmla="*/ 177801 w 1263650"/>
                <a:gd name="connsiteY629" fmla="*/ 841375 h 2044699"/>
                <a:gd name="connsiteX630" fmla="*/ 174626 w 1263650"/>
                <a:gd name="connsiteY630" fmla="*/ 835025 h 2044699"/>
                <a:gd name="connsiteX631" fmla="*/ 174626 w 1263650"/>
                <a:gd name="connsiteY631" fmla="*/ 831850 h 2044699"/>
                <a:gd name="connsiteX632" fmla="*/ 174627 w 1263650"/>
                <a:gd name="connsiteY632" fmla="*/ 831850 h 2044699"/>
                <a:gd name="connsiteX633" fmla="*/ 171452 w 1263650"/>
                <a:gd name="connsiteY633" fmla="*/ 828675 h 2044699"/>
                <a:gd name="connsiteX634" fmla="*/ 168277 w 1263650"/>
                <a:gd name="connsiteY634" fmla="*/ 828675 h 2044699"/>
                <a:gd name="connsiteX635" fmla="*/ 165102 w 1263650"/>
                <a:gd name="connsiteY635" fmla="*/ 828675 h 2044699"/>
                <a:gd name="connsiteX636" fmla="*/ 165102 w 1263650"/>
                <a:gd name="connsiteY636" fmla="*/ 825500 h 2044699"/>
                <a:gd name="connsiteX637" fmla="*/ 165102 w 1263650"/>
                <a:gd name="connsiteY637" fmla="*/ 822325 h 2044699"/>
                <a:gd name="connsiteX638" fmla="*/ 165102 w 1263650"/>
                <a:gd name="connsiteY638" fmla="*/ 819150 h 2044699"/>
                <a:gd name="connsiteX639" fmla="*/ 168277 w 1263650"/>
                <a:gd name="connsiteY639" fmla="*/ 819150 h 2044699"/>
                <a:gd name="connsiteX640" fmla="*/ 171452 w 1263650"/>
                <a:gd name="connsiteY640" fmla="*/ 815975 h 2044699"/>
                <a:gd name="connsiteX641" fmla="*/ 174627 w 1263650"/>
                <a:gd name="connsiteY641" fmla="*/ 812800 h 2044699"/>
                <a:gd name="connsiteX642" fmla="*/ 174627 w 1263650"/>
                <a:gd name="connsiteY642" fmla="*/ 809625 h 2044699"/>
                <a:gd name="connsiteX643" fmla="*/ 177802 w 1263650"/>
                <a:gd name="connsiteY643" fmla="*/ 812800 h 2044699"/>
                <a:gd name="connsiteX644" fmla="*/ 184152 w 1263650"/>
                <a:gd name="connsiteY644" fmla="*/ 812800 h 2044699"/>
                <a:gd name="connsiteX645" fmla="*/ 187327 w 1263650"/>
                <a:gd name="connsiteY645" fmla="*/ 809625 h 2044699"/>
                <a:gd name="connsiteX646" fmla="*/ 193677 w 1263650"/>
                <a:gd name="connsiteY646" fmla="*/ 806450 h 2044699"/>
                <a:gd name="connsiteX647" fmla="*/ 196852 w 1263650"/>
                <a:gd name="connsiteY647" fmla="*/ 809625 h 2044699"/>
                <a:gd name="connsiteX648" fmla="*/ 200027 w 1263650"/>
                <a:gd name="connsiteY648" fmla="*/ 812800 h 2044699"/>
                <a:gd name="connsiteX649" fmla="*/ 202410 w 1263650"/>
                <a:gd name="connsiteY649" fmla="*/ 812800 h 2044699"/>
                <a:gd name="connsiteX650" fmla="*/ 202410 w 1263650"/>
                <a:gd name="connsiteY650" fmla="*/ 808043 h 2044699"/>
                <a:gd name="connsiteX651" fmla="*/ 200026 w 1263650"/>
                <a:gd name="connsiteY651" fmla="*/ 803275 h 2044699"/>
                <a:gd name="connsiteX652" fmla="*/ 196851 w 1263650"/>
                <a:gd name="connsiteY652" fmla="*/ 803275 h 2044699"/>
                <a:gd name="connsiteX653" fmla="*/ 193676 w 1263650"/>
                <a:gd name="connsiteY653" fmla="*/ 803275 h 2044699"/>
                <a:gd name="connsiteX654" fmla="*/ 193676 w 1263650"/>
                <a:gd name="connsiteY654" fmla="*/ 800100 h 2044699"/>
                <a:gd name="connsiteX655" fmla="*/ 193676 w 1263650"/>
                <a:gd name="connsiteY655" fmla="*/ 793750 h 2044699"/>
                <a:gd name="connsiteX656" fmla="*/ 193676 w 1263650"/>
                <a:gd name="connsiteY656" fmla="*/ 787400 h 2044699"/>
                <a:gd name="connsiteX657" fmla="*/ 193676 w 1263650"/>
                <a:gd name="connsiteY657" fmla="*/ 784225 h 2044699"/>
                <a:gd name="connsiteX658" fmla="*/ 193676 w 1263650"/>
                <a:gd name="connsiteY658" fmla="*/ 781050 h 2044699"/>
                <a:gd name="connsiteX659" fmla="*/ 190501 w 1263650"/>
                <a:gd name="connsiteY659" fmla="*/ 777875 h 2044699"/>
                <a:gd name="connsiteX660" fmla="*/ 190501 w 1263650"/>
                <a:gd name="connsiteY660" fmla="*/ 774700 h 2044699"/>
                <a:gd name="connsiteX661" fmla="*/ 187326 w 1263650"/>
                <a:gd name="connsiteY661" fmla="*/ 774700 h 2044699"/>
                <a:gd name="connsiteX662" fmla="*/ 184151 w 1263650"/>
                <a:gd name="connsiteY662" fmla="*/ 777875 h 2044699"/>
                <a:gd name="connsiteX663" fmla="*/ 184151 w 1263650"/>
                <a:gd name="connsiteY663" fmla="*/ 774700 h 2044699"/>
                <a:gd name="connsiteX664" fmla="*/ 184150 w 1263650"/>
                <a:gd name="connsiteY664" fmla="*/ 774700 h 2044699"/>
                <a:gd name="connsiteX665" fmla="*/ 184150 w 1263650"/>
                <a:gd name="connsiteY665" fmla="*/ 777874 h 2044699"/>
                <a:gd name="connsiteX666" fmla="*/ 180976 w 1263650"/>
                <a:gd name="connsiteY666" fmla="*/ 774700 h 2044699"/>
                <a:gd name="connsiteX667" fmla="*/ 180976 w 1263650"/>
                <a:gd name="connsiteY667" fmla="*/ 771525 h 2044699"/>
                <a:gd name="connsiteX668" fmla="*/ 180975 w 1263650"/>
                <a:gd name="connsiteY668" fmla="*/ 771525 h 2044699"/>
                <a:gd name="connsiteX669" fmla="*/ 180975 w 1263650"/>
                <a:gd name="connsiteY669" fmla="*/ 774700 h 2044699"/>
                <a:gd name="connsiteX670" fmla="*/ 180975 w 1263650"/>
                <a:gd name="connsiteY670" fmla="*/ 777875 h 2044699"/>
                <a:gd name="connsiteX671" fmla="*/ 180975 w 1263650"/>
                <a:gd name="connsiteY671" fmla="*/ 781050 h 2044699"/>
                <a:gd name="connsiteX672" fmla="*/ 180976 w 1263650"/>
                <a:gd name="connsiteY672" fmla="*/ 781050 h 2044699"/>
                <a:gd name="connsiteX673" fmla="*/ 180976 w 1263650"/>
                <a:gd name="connsiteY673" fmla="*/ 777875 h 2044699"/>
                <a:gd name="connsiteX674" fmla="*/ 180976 w 1263650"/>
                <a:gd name="connsiteY674" fmla="*/ 774701 h 2044699"/>
                <a:gd name="connsiteX675" fmla="*/ 184150 w 1263650"/>
                <a:gd name="connsiteY675" fmla="*/ 777875 h 2044699"/>
                <a:gd name="connsiteX676" fmla="*/ 184150 w 1263650"/>
                <a:gd name="connsiteY676" fmla="*/ 777874 h 2044699"/>
                <a:gd name="connsiteX677" fmla="*/ 184151 w 1263650"/>
                <a:gd name="connsiteY677" fmla="*/ 777875 h 2044699"/>
                <a:gd name="connsiteX678" fmla="*/ 187326 w 1263650"/>
                <a:gd name="connsiteY678" fmla="*/ 781050 h 2044699"/>
                <a:gd name="connsiteX679" fmla="*/ 190501 w 1263650"/>
                <a:gd name="connsiteY679" fmla="*/ 784225 h 2044699"/>
                <a:gd name="connsiteX680" fmla="*/ 190501 w 1263650"/>
                <a:gd name="connsiteY680" fmla="*/ 787400 h 2044699"/>
                <a:gd name="connsiteX681" fmla="*/ 190500 w 1263650"/>
                <a:gd name="connsiteY681" fmla="*/ 787400 h 2044699"/>
                <a:gd name="connsiteX682" fmla="*/ 190500 w 1263650"/>
                <a:gd name="connsiteY682" fmla="*/ 790575 h 2044699"/>
                <a:gd name="connsiteX683" fmla="*/ 190500 w 1263650"/>
                <a:gd name="connsiteY683" fmla="*/ 796925 h 2044699"/>
                <a:gd name="connsiteX684" fmla="*/ 187325 w 1263650"/>
                <a:gd name="connsiteY684" fmla="*/ 793750 h 2044699"/>
                <a:gd name="connsiteX685" fmla="*/ 180975 w 1263650"/>
                <a:gd name="connsiteY685" fmla="*/ 787400 h 2044699"/>
                <a:gd name="connsiteX686" fmla="*/ 177800 w 1263650"/>
                <a:gd name="connsiteY686" fmla="*/ 784225 h 2044699"/>
                <a:gd name="connsiteX687" fmla="*/ 177800 w 1263650"/>
                <a:gd name="connsiteY687" fmla="*/ 781050 h 2044699"/>
                <a:gd name="connsiteX688" fmla="*/ 184150 w 1263650"/>
                <a:gd name="connsiteY688" fmla="*/ 784225 h 2044699"/>
                <a:gd name="connsiteX689" fmla="*/ 184151 w 1263650"/>
                <a:gd name="connsiteY689" fmla="*/ 784225 h 2044699"/>
                <a:gd name="connsiteX690" fmla="*/ 177801 w 1263650"/>
                <a:gd name="connsiteY690" fmla="*/ 781050 h 2044699"/>
                <a:gd name="connsiteX691" fmla="*/ 177800 w 1263650"/>
                <a:gd name="connsiteY691" fmla="*/ 781050 h 2044699"/>
                <a:gd name="connsiteX692" fmla="*/ 174625 w 1263650"/>
                <a:gd name="connsiteY692" fmla="*/ 781050 h 2044699"/>
                <a:gd name="connsiteX693" fmla="*/ 171450 w 1263650"/>
                <a:gd name="connsiteY693" fmla="*/ 781050 h 2044699"/>
                <a:gd name="connsiteX694" fmla="*/ 171450 w 1263650"/>
                <a:gd name="connsiteY694" fmla="*/ 784225 h 2044699"/>
                <a:gd name="connsiteX695" fmla="*/ 168275 w 1263650"/>
                <a:gd name="connsiteY695" fmla="*/ 787400 h 2044699"/>
                <a:gd name="connsiteX696" fmla="*/ 165100 w 1263650"/>
                <a:gd name="connsiteY696" fmla="*/ 787400 h 2044699"/>
                <a:gd name="connsiteX697" fmla="*/ 161925 w 1263650"/>
                <a:gd name="connsiteY697" fmla="*/ 784225 h 2044699"/>
                <a:gd name="connsiteX698" fmla="*/ 158750 w 1263650"/>
                <a:gd name="connsiteY698" fmla="*/ 787400 h 2044699"/>
                <a:gd name="connsiteX699" fmla="*/ 158750 w 1263650"/>
                <a:gd name="connsiteY699" fmla="*/ 793750 h 2044699"/>
                <a:gd name="connsiteX700" fmla="*/ 161925 w 1263650"/>
                <a:gd name="connsiteY700" fmla="*/ 793750 h 2044699"/>
                <a:gd name="connsiteX701" fmla="*/ 158750 w 1263650"/>
                <a:gd name="connsiteY701" fmla="*/ 800100 h 2044699"/>
                <a:gd name="connsiteX702" fmla="*/ 155575 w 1263650"/>
                <a:gd name="connsiteY702" fmla="*/ 803275 h 2044699"/>
                <a:gd name="connsiteX703" fmla="*/ 155575 w 1263650"/>
                <a:gd name="connsiteY703" fmla="*/ 806450 h 2044699"/>
                <a:gd name="connsiteX704" fmla="*/ 161925 w 1263650"/>
                <a:gd name="connsiteY704" fmla="*/ 809625 h 2044699"/>
                <a:gd name="connsiteX705" fmla="*/ 161925 w 1263650"/>
                <a:gd name="connsiteY705" fmla="*/ 812800 h 2044699"/>
                <a:gd name="connsiteX706" fmla="*/ 158750 w 1263650"/>
                <a:gd name="connsiteY706" fmla="*/ 812800 h 2044699"/>
                <a:gd name="connsiteX707" fmla="*/ 152400 w 1263650"/>
                <a:gd name="connsiteY707" fmla="*/ 812800 h 2044699"/>
                <a:gd name="connsiteX708" fmla="*/ 152400 w 1263650"/>
                <a:gd name="connsiteY708" fmla="*/ 815975 h 2044699"/>
                <a:gd name="connsiteX709" fmla="*/ 152400 w 1263650"/>
                <a:gd name="connsiteY709" fmla="*/ 819150 h 2044699"/>
                <a:gd name="connsiteX710" fmla="*/ 149225 w 1263650"/>
                <a:gd name="connsiteY710" fmla="*/ 822325 h 2044699"/>
                <a:gd name="connsiteX711" fmla="*/ 152400 w 1263650"/>
                <a:gd name="connsiteY711" fmla="*/ 822325 h 2044699"/>
                <a:gd name="connsiteX712" fmla="*/ 155575 w 1263650"/>
                <a:gd name="connsiteY712" fmla="*/ 825500 h 2044699"/>
                <a:gd name="connsiteX713" fmla="*/ 155575 w 1263650"/>
                <a:gd name="connsiteY713" fmla="*/ 828675 h 2044699"/>
                <a:gd name="connsiteX714" fmla="*/ 158750 w 1263650"/>
                <a:gd name="connsiteY714" fmla="*/ 831850 h 2044699"/>
                <a:gd name="connsiteX715" fmla="*/ 155575 w 1263650"/>
                <a:gd name="connsiteY715" fmla="*/ 831850 h 2044699"/>
                <a:gd name="connsiteX716" fmla="*/ 155575 w 1263650"/>
                <a:gd name="connsiteY716" fmla="*/ 835025 h 2044699"/>
                <a:gd name="connsiteX717" fmla="*/ 152400 w 1263650"/>
                <a:gd name="connsiteY717" fmla="*/ 835025 h 2044699"/>
                <a:gd name="connsiteX718" fmla="*/ 152400 w 1263650"/>
                <a:gd name="connsiteY718" fmla="*/ 828675 h 2044699"/>
                <a:gd name="connsiteX719" fmla="*/ 149225 w 1263650"/>
                <a:gd name="connsiteY719" fmla="*/ 828675 h 2044699"/>
                <a:gd name="connsiteX720" fmla="*/ 149225 w 1263650"/>
                <a:gd name="connsiteY720" fmla="*/ 838200 h 2044699"/>
                <a:gd name="connsiteX721" fmla="*/ 149225 w 1263650"/>
                <a:gd name="connsiteY721" fmla="*/ 841375 h 2044699"/>
                <a:gd name="connsiteX722" fmla="*/ 146050 w 1263650"/>
                <a:gd name="connsiteY722" fmla="*/ 841375 h 2044699"/>
                <a:gd name="connsiteX723" fmla="*/ 142875 w 1263650"/>
                <a:gd name="connsiteY723" fmla="*/ 841375 h 2044699"/>
                <a:gd name="connsiteX724" fmla="*/ 142875 w 1263650"/>
                <a:gd name="connsiteY724" fmla="*/ 838200 h 2044699"/>
                <a:gd name="connsiteX725" fmla="*/ 127000 w 1263650"/>
                <a:gd name="connsiteY725" fmla="*/ 819150 h 2044699"/>
                <a:gd name="connsiteX726" fmla="*/ 123825 w 1263650"/>
                <a:gd name="connsiteY726" fmla="*/ 815975 h 2044699"/>
                <a:gd name="connsiteX727" fmla="*/ 123825 w 1263650"/>
                <a:gd name="connsiteY727" fmla="*/ 819150 h 2044699"/>
                <a:gd name="connsiteX728" fmla="*/ 120650 w 1263650"/>
                <a:gd name="connsiteY728" fmla="*/ 819150 h 2044699"/>
                <a:gd name="connsiteX729" fmla="*/ 111125 w 1263650"/>
                <a:gd name="connsiteY729" fmla="*/ 806450 h 2044699"/>
                <a:gd name="connsiteX730" fmla="*/ 107950 w 1263650"/>
                <a:gd name="connsiteY730" fmla="*/ 793750 h 2044699"/>
                <a:gd name="connsiteX731" fmla="*/ 95250 w 1263650"/>
                <a:gd name="connsiteY731" fmla="*/ 787400 h 2044699"/>
                <a:gd name="connsiteX732" fmla="*/ 95250 w 1263650"/>
                <a:gd name="connsiteY732" fmla="*/ 781050 h 2044699"/>
                <a:gd name="connsiteX733" fmla="*/ 95250 w 1263650"/>
                <a:gd name="connsiteY733" fmla="*/ 777875 h 2044699"/>
                <a:gd name="connsiteX734" fmla="*/ 88900 w 1263650"/>
                <a:gd name="connsiteY734" fmla="*/ 781050 h 2044699"/>
                <a:gd name="connsiteX735" fmla="*/ 90805 w 1263650"/>
                <a:gd name="connsiteY735" fmla="*/ 784860 h 2044699"/>
                <a:gd name="connsiteX736" fmla="*/ 85725 w 1263650"/>
                <a:gd name="connsiteY736" fmla="*/ 787400 h 2044699"/>
                <a:gd name="connsiteX737" fmla="*/ 85725 w 1263650"/>
                <a:gd name="connsiteY737" fmla="*/ 793750 h 2044699"/>
                <a:gd name="connsiteX738" fmla="*/ 79375 w 1263650"/>
                <a:gd name="connsiteY738" fmla="*/ 790575 h 2044699"/>
                <a:gd name="connsiteX739" fmla="*/ 95250 w 1263650"/>
                <a:gd name="connsiteY739" fmla="*/ 762000 h 2044699"/>
                <a:gd name="connsiteX740" fmla="*/ 95250 w 1263650"/>
                <a:gd name="connsiteY740" fmla="*/ 746125 h 2044699"/>
                <a:gd name="connsiteX741" fmla="*/ 104775 w 1263650"/>
                <a:gd name="connsiteY741" fmla="*/ 771525 h 2044699"/>
                <a:gd name="connsiteX742" fmla="*/ 111125 w 1263650"/>
                <a:gd name="connsiteY742" fmla="*/ 781050 h 2044699"/>
                <a:gd name="connsiteX743" fmla="*/ 101600 w 1263650"/>
                <a:gd name="connsiteY743" fmla="*/ 752475 h 2044699"/>
                <a:gd name="connsiteX744" fmla="*/ 98425 w 1263650"/>
                <a:gd name="connsiteY744" fmla="*/ 746125 h 2044699"/>
                <a:gd name="connsiteX745" fmla="*/ 95250 w 1263650"/>
                <a:gd name="connsiteY745" fmla="*/ 733425 h 2044699"/>
                <a:gd name="connsiteX746" fmla="*/ 92075 w 1263650"/>
                <a:gd name="connsiteY746" fmla="*/ 730250 h 2044699"/>
                <a:gd name="connsiteX747" fmla="*/ 88900 w 1263650"/>
                <a:gd name="connsiteY747" fmla="*/ 730250 h 2044699"/>
                <a:gd name="connsiteX748" fmla="*/ 85725 w 1263650"/>
                <a:gd name="connsiteY748" fmla="*/ 733425 h 2044699"/>
                <a:gd name="connsiteX749" fmla="*/ 85725 w 1263650"/>
                <a:gd name="connsiteY749" fmla="*/ 730250 h 2044699"/>
                <a:gd name="connsiteX750" fmla="*/ 85725 w 1263650"/>
                <a:gd name="connsiteY750" fmla="*/ 727075 h 2044699"/>
                <a:gd name="connsiteX751" fmla="*/ 85725 w 1263650"/>
                <a:gd name="connsiteY751" fmla="*/ 717550 h 2044699"/>
                <a:gd name="connsiteX752" fmla="*/ 85725 w 1263650"/>
                <a:gd name="connsiteY752" fmla="*/ 708025 h 2044699"/>
                <a:gd name="connsiteX753" fmla="*/ 82550 w 1263650"/>
                <a:gd name="connsiteY753" fmla="*/ 704850 h 2044699"/>
                <a:gd name="connsiteX754" fmla="*/ 82550 w 1263650"/>
                <a:gd name="connsiteY754" fmla="*/ 701675 h 2044699"/>
                <a:gd name="connsiteX755" fmla="*/ 60325 w 1263650"/>
                <a:gd name="connsiteY755" fmla="*/ 673100 h 2044699"/>
                <a:gd name="connsiteX756" fmla="*/ 50800 w 1263650"/>
                <a:gd name="connsiteY756" fmla="*/ 641350 h 2044699"/>
                <a:gd name="connsiteX757" fmla="*/ 38100 w 1263650"/>
                <a:gd name="connsiteY757" fmla="*/ 625475 h 2044699"/>
                <a:gd name="connsiteX758" fmla="*/ 31750 w 1263650"/>
                <a:gd name="connsiteY758" fmla="*/ 615950 h 2044699"/>
                <a:gd name="connsiteX759" fmla="*/ 22225 w 1263650"/>
                <a:gd name="connsiteY759" fmla="*/ 590550 h 2044699"/>
                <a:gd name="connsiteX760" fmla="*/ 22225 w 1263650"/>
                <a:gd name="connsiteY760" fmla="*/ 584200 h 2044699"/>
                <a:gd name="connsiteX761" fmla="*/ 28575 w 1263650"/>
                <a:gd name="connsiteY761" fmla="*/ 581025 h 2044699"/>
                <a:gd name="connsiteX762" fmla="*/ 31750 w 1263650"/>
                <a:gd name="connsiteY762" fmla="*/ 568325 h 2044699"/>
                <a:gd name="connsiteX763" fmla="*/ 31750 w 1263650"/>
                <a:gd name="connsiteY763" fmla="*/ 552450 h 2044699"/>
                <a:gd name="connsiteX764" fmla="*/ 28575 w 1263650"/>
                <a:gd name="connsiteY764" fmla="*/ 536575 h 2044699"/>
                <a:gd name="connsiteX765" fmla="*/ 28575 w 1263650"/>
                <a:gd name="connsiteY765" fmla="*/ 508000 h 2044699"/>
                <a:gd name="connsiteX766" fmla="*/ 38100 w 1263650"/>
                <a:gd name="connsiteY766" fmla="*/ 482600 h 2044699"/>
                <a:gd name="connsiteX767" fmla="*/ 47625 w 1263650"/>
                <a:gd name="connsiteY767" fmla="*/ 473075 h 2044699"/>
                <a:gd name="connsiteX768" fmla="*/ 47625 w 1263650"/>
                <a:gd name="connsiteY768" fmla="*/ 463550 h 2044699"/>
                <a:gd name="connsiteX769" fmla="*/ 50800 w 1263650"/>
                <a:gd name="connsiteY769" fmla="*/ 447675 h 2044699"/>
                <a:gd name="connsiteX770" fmla="*/ 47625 w 1263650"/>
                <a:gd name="connsiteY770" fmla="*/ 438150 h 2044699"/>
                <a:gd name="connsiteX771" fmla="*/ 47625 w 1263650"/>
                <a:gd name="connsiteY771" fmla="*/ 419100 h 2044699"/>
                <a:gd name="connsiteX772" fmla="*/ 44450 w 1263650"/>
                <a:gd name="connsiteY772" fmla="*/ 409575 h 2044699"/>
                <a:gd name="connsiteX773" fmla="*/ 41275 w 1263650"/>
                <a:gd name="connsiteY773" fmla="*/ 400050 h 2044699"/>
                <a:gd name="connsiteX774" fmla="*/ 34925 w 1263650"/>
                <a:gd name="connsiteY774" fmla="*/ 381000 h 2044699"/>
                <a:gd name="connsiteX775" fmla="*/ 31750 w 1263650"/>
                <a:gd name="connsiteY775" fmla="*/ 381000 h 2044699"/>
                <a:gd name="connsiteX776" fmla="*/ 31750 w 1263650"/>
                <a:gd name="connsiteY776" fmla="*/ 374650 h 2044699"/>
                <a:gd name="connsiteX777" fmla="*/ 25400 w 1263650"/>
                <a:gd name="connsiteY777" fmla="*/ 374650 h 2044699"/>
                <a:gd name="connsiteX778" fmla="*/ 28575 w 1263650"/>
                <a:gd name="connsiteY778" fmla="*/ 361950 h 2044699"/>
                <a:gd name="connsiteX779" fmla="*/ 25400 w 1263650"/>
                <a:gd name="connsiteY779" fmla="*/ 358775 h 2044699"/>
                <a:gd name="connsiteX780" fmla="*/ 19050 w 1263650"/>
                <a:gd name="connsiteY780" fmla="*/ 352425 h 2044699"/>
                <a:gd name="connsiteX781" fmla="*/ 0 w 1263650"/>
                <a:gd name="connsiteY781" fmla="*/ 320675 h 2044699"/>
                <a:gd name="connsiteX782" fmla="*/ 3175 w 1263650"/>
                <a:gd name="connsiteY782" fmla="*/ 307975 h 2044699"/>
                <a:gd name="connsiteX783" fmla="*/ 3175 w 1263650"/>
                <a:gd name="connsiteY783" fmla="*/ 282575 h 2044699"/>
                <a:gd name="connsiteX784" fmla="*/ 12700 w 1263650"/>
                <a:gd name="connsiteY784" fmla="*/ 263525 h 2044699"/>
                <a:gd name="connsiteX785" fmla="*/ 22225 w 1263650"/>
                <a:gd name="connsiteY785" fmla="*/ 254000 h 2044699"/>
                <a:gd name="connsiteX786" fmla="*/ 22225 w 1263650"/>
                <a:gd name="connsiteY786" fmla="*/ 250825 h 2044699"/>
                <a:gd name="connsiteX787" fmla="*/ 25400 w 1263650"/>
                <a:gd name="connsiteY787" fmla="*/ 250825 h 2044699"/>
                <a:gd name="connsiteX788" fmla="*/ 34925 w 1263650"/>
                <a:gd name="connsiteY788" fmla="*/ 234950 h 2044699"/>
                <a:gd name="connsiteX789" fmla="*/ 38100 w 1263650"/>
                <a:gd name="connsiteY789" fmla="*/ 231775 h 2044699"/>
                <a:gd name="connsiteX790" fmla="*/ 41275 w 1263650"/>
                <a:gd name="connsiteY790" fmla="*/ 231775 h 2044699"/>
                <a:gd name="connsiteX791" fmla="*/ 41275 w 1263650"/>
                <a:gd name="connsiteY791" fmla="*/ 234950 h 2044699"/>
                <a:gd name="connsiteX792" fmla="*/ 38100 w 1263650"/>
                <a:gd name="connsiteY792" fmla="*/ 238125 h 2044699"/>
                <a:gd name="connsiteX793" fmla="*/ 34925 w 1263650"/>
                <a:gd name="connsiteY793" fmla="*/ 238125 h 2044699"/>
                <a:gd name="connsiteX794" fmla="*/ 34925 w 1263650"/>
                <a:gd name="connsiteY794" fmla="*/ 241300 h 2044699"/>
                <a:gd name="connsiteX795" fmla="*/ 38100 w 1263650"/>
                <a:gd name="connsiteY795" fmla="*/ 244475 h 2044699"/>
                <a:gd name="connsiteX796" fmla="*/ 41275 w 1263650"/>
                <a:gd name="connsiteY796" fmla="*/ 244475 h 2044699"/>
                <a:gd name="connsiteX797" fmla="*/ 41275 w 1263650"/>
                <a:gd name="connsiteY797" fmla="*/ 241300 h 2044699"/>
                <a:gd name="connsiteX798" fmla="*/ 44450 w 1263650"/>
                <a:gd name="connsiteY798" fmla="*/ 238125 h 2044699"/>
                <a:gd name="connsiteX799" fmla="*/ 44450 w 1263650"/>
                <a:gd name="connsiteY799" fmla="*/ 234950 h 2044699"/>
                <a:gd name="connsiteX800" fmla="*/ 47625 w 1263650"/>
                <a:gd name="connsiteY800" fmla="*/ 231775 h 2044699"/>
                <a:gd name="connsiteX801" fmla="*/ 50800 w 1263650"/>
                <a:gd name="connsiteY801" fmla="*/ 228600 h 2044699"/>
                <a:gd name="connsiteX802" fmla="*/ 53975 w 1263650"/>
                <a:gd name="connsiteY802" fmla="*/ 228600 h 2044699"/>
                <a:gd name="connsiteX803" fmla="*/ 57150 w 1263650"/>
                <a:gd name="connsiteY803" fmla="*/ 225425 h 2044699"/>
                <a:gd name="connsiteX804" fmla="*/ 60325 w 1263650"/>
                <a:gd name="connsiteY804" fmla="*/ 225425 h 2044699"/>
                <a:gd name="connsiteX805" fmla="*/ 63500 w 1263650"/>
                <a:gd name="connsiteY805" fmla="*/ 222250 h 2044699"/>
                <a:gd name="connsiteX806" fmla="*/ 66675 w 1263650"/>
                <a:gd name="connsiteY806" fmla="*/ 222250 h 2044699"/>
                <a:gd name="connsiteX807" fmla="*/ 66675 w 1263650"/>
                <a:gd name="connsiteY807" fmla="*/ 219075 h 2044699"/>
                <a:gd name="connsiteX808" fmla="*/ 63500 w 1263650"/>
                <a:gd name="connsiteY808" fmla="*/ 219075 h 2044699"/>
                <a:gd name="connsiteX809" fmla="*/ 63500 w 1263650"/>
                <a:gd name="connsiteY809" fmla="*/ 215900 h 2044699"/>
                <a:gd name="connsiteX810" fmla="*/ 57150 w 1263650"/>
                <a:gd name="connsiteY810" fmla="*/ 215900 h 2044699"/>
                <a:gd name="connsiteX811" fmla="*/ 57150 w 1263650"/>
                <a:gd name="connsiteY811" fmla="*/ 219075 h 2044699"/>
                <a:gd name="connsiteX812" fmla="*/ 53975 w 1263650"/>
                <a:gd name="connsiteY812" fmla="*/ 219075 h 2044699"/>
                <a:gd name="connsiteX813" fmla="*/ 47625 w 1263650"/>
                <a:gd name="connsiteY813" fmla="*/ 228600 h 2044699"/>
                <a:gd name="connsiteX814" fmla="*/ 44450 w 1263650"/>
                <a:gd name="connsiteY814" fmla="*/ 228600 h 2044699"/>
                <a:gd name="connsiteX815" fmla="*/ 41275 w 1263650"/>
                <a:gd name="connsiteY815" fmla="*/ 225425 h 2044699"/>
                <a:gd name="connsiteX816" fmla="*/ 44450 w 1263650"/>
                <a:gd name="connsiteY816" fmla="*/ 222250 h 2044699"/>
                <a:gd name="connsiteX817" fmla="*/ 47625 w 1263650"/>
                <a:gd name="connsiteY817" fmla="*/ 215900 h 2044699"/>
                <a:gd name="connsiteX818" fmla="*/ 66675 w 1263650"/>
                <a:gd name="connsiteY818" fmla="*/ 193675 h 2044699"/>
                <a:gd name="connsiteX819" fmla="*/ 69850 w 1263650"/>
                <a:gd name="connsiteY819" fmla="*/ 184150 h 2044699"/>
                <a:gd name="connsiteX820" fmla="*/ 69850 w 1263650"/>
                <a:gd name="connsiteY820" fmla="*/ 177800 h 2044699"/>
                <a:gd name="connsiteX821" fmla="*/ 73025 w 1263650"/>
                <a:gd name="connsiteY821" fmla="*/ 165100 h 2044699"/>
                <a:gd name="connsiteX822" fmla="*/ 76200 w 1263650"/>
                <a:gd name="connsiteY822" fmla="*/ 155575 h 2044699"/>
                <a:gd name="connsiteX823" fmla="*/ 95250 w 1263650"/>
                <a:gd name="connsiteY823" fmla="*/ 120650 h 2044699"/>
                <a:gd name="connsiteX824" fmla="*/ 98425 w 1263650"/>
                <a:gd name="connsiteY824" fmla="*/ 104775 h 2044699"/>
                <a:gd name="connsiteX825" fmla="*/ 98425 w 1263650"/>
                <a:gd name="connsiteY825" fmla="*/ 92075 h 2044699"/>
                <a:gd name="connsiteX826" fmla="*/ 104775 w 1263650"/>
                <a:gd name="connsiteY826" fmla="*/ 92075 h 2044699"/>
                <a:gd name="connsiteX827" fmla="*/ 98425 w 1263650"/>
                <a:gd name="connsiteY827" fmla="*/ 88900 h 2044699"/>
                <a:gd name="connsiteX828" fmla="*/ 101600 w 1263650"/>
                <a:gd name="connsiteY828" fmla="*/ 53975 h 2044699"/>
                <a:gd name="connsiteX829" fmla="*/ 92075 w 1263650"/>
                <a:gd name="connsiteY829" fmla="*/ 50800 h 2044699"/>
                <a:gd name="connsiteX830" fmla="*/ 88900 w 1263650"/>
                <a:gd name="connsiteY830" fmla="*/ 41275 h 2044699"/>
                <a:gd name="connsiteX831" fmla="*/ 98425 w 1263650"/>
                <a:gd name="connsiteY831" fmla="*/ 28575 h 2044699"/>
                <a:gd name="connsiteX832" fmla="*/ 104775 w 1263650"/>
                <a:gd name="connsiteY832" fmla="*/ 15875 h 2044699"/>
                <a:gd name="connsiteX833" fmla="*/ 104775 w 1263650"/>
                <a:gd name="connsiteY833" fmla="*/ 12700 h 2044699"/>
                <a:gd name="connsiteX834" fmla="*/ 104775 w 1263650"/>
                <a:gd name="connsiteY834" fmla="*/ 0 h 2044699"/>
                <a:gd name="connsiteX0" fmla="*/ 654050 w 1263650"/>
                <a:gd name="connsiteY0" fmla="*/ 1784349 h 2044699"/>
                <a:gd name="connsiteX1" fmla="*/ 657225 w 1263650"/>
                <a:gd name="connsiteY1" fmla="*/ 1784349 h 2044699"/>
                <a:gd name="connsiteX2" fmla="*/ 657225 w 1263650"/>
                <a:gd name="connsiteY2" fmla="*/ 1787524 h 2044699"/>
                <a:gd name="connsiteX3" fmla="*/ 654050 w 1263650"/>
                <a:gd name="connsiteY3" fmla="*/ 1787524 h 2044699"/>
                <a:gd name="connsiteX4" fmla="*/ 654050 w 1263650"/>
                <a:gd name="connsiteY4" fmla="*/ 1784349 h 2044699"/>
                <a:gd name="connsiteX5" fmla="*/ 320675 w 1263650"/>
                <a:gd name="connsiteY5" fmla="*/ 1441449 h 2044699"/>
                <a:gd name="connsiteX6" fmla="*/ 320678 w 1263650"/>
                <a:gd name="connsiteY6" fmla="*/ 1441452 h 2044699"/>
                <a:gd name="connsiteX7" fmla="*/ 320678 w 1263650"/>
                <a:gd name="connsiteY7" fmla="*/ 1441449 h 2044699"/>
                <a:gd name="connsiteX8" fmla="*/ 320675 w 1263650"/>
                <a:gd name="connsiteY8" fmla="*/ 1441449 h 2044699"/>
                <a:gd name="connsiteX9" fmla="*/ 193677 w 1263650"/>
                <a:gd name="connsiteY9" fmla="*/ 854075 h 2044699"/>
                <a:gd name="connsiteX10" fmla="*/ 193676 w 1263650"/>
                <a:gd name="connsiteY10" fmla="*/ 857250 h 2044699"/>
                <a:gd name="connsiteX11" fmla="*/ 193677 w 1263650"/>
                <a:gd name="connsiteY11" fmla="*/ 854075 h 2044699"/>
                <a:gd name="connsiteX12" fmla="*/ 190502 w 1263650"/>
                <a:gd name="connsiteY12" fmla="*/ 850900 h 2044699"/>
                <a:gd name="connsiteX13" fmla="*/ 190501 w 1263650"/>
                <a:gd name="connsiteY13" fmla="*/ 847725 h 2044699"/>
                <a:gd name="connsiteX14" fmla="*/ 190501 w 1263650"/>
                <a:gd name="connsiteY14" fmla="*/ 850900 h 2044699"/>
                <a:gd name="connsiteX15" fmla="*/ 190501 w 1263650"/>
                <a:gd name="connsiteY15" fmla="*/ 854075 h 2044699"/>
                <a:gd name="connsiteX16" fmla="*/ 190502 w 1263650"/>
                <a:gd name="connsiteY16" fmla="*/ 850900 h 2044699"/>
                <a:gd name="connsiteX17" fmla="*/ 187326 w 1263650"/>
                <a:gd name="connsiteY17" fmla="*/ 838200 h 2044699"/>
                <a:gd name="connsiteX18" fmla="*/ 187326 w 1263650"/>
                <a:gd name="connsiteY18" fmla="*/ 841375 h 2044699"/>
                <a:gd name="connsiteX19" fmla="*/ 187326 w 1263650"/>
                <a:gd name="connsiteY19" fmla="*/ 844550 h 2044699"/>
                <a:gd name="connsiteX20" fmla="*/ 187327 w 1263650"/>
                <a:gd name="connsiteY20" fmla="*/ 844550 h 2044699"/>
                <a:gd name="connsiteX21" fmla="*/ 187327 w 1263650"/>
                <a:gd name="connsiteY21" fmla="*/ 841375 h 2044699"/>
                <a:gd name="connsiteX22" fmla="*/ 187327 w 1263650"/>
                <a:gd name="connsiteY22" fmla="*/ 838200 h 2044699"/>
                <a:gd name="connsiteX23" fmla="*/ 187326 w 1263650"/>
                <a:gd name="connsiteY23" fmla="*/ 838200 h 2044699"/>
                <a:gd name="connsiteX24" fmla="*/ 184151 w 1263650"/>
                <a:gd name="connsiteY24" fmla="*/ 835025 h 2044699"/>
                <a:gd name="connsiteX25" fmla="*/ 184151 w 1263650"/>
                <a:gd name="connsiteY25" fmla="*/ 838200 h 2044699"/>
                <a:gd name="connsiteX26" fmla="*/ 184152 w 1263650"/>
                <a:gd name="connsiteY26" fmla="*/ 838200 h 2044699"/>
                <a:gd name="connsiteX27" fmla="*/ 184152 w 1263650"/>
                <a:gd name="connsiteY27" fmla="*/ 835025 h 2044699"/>
                <a:gd name="connsiteX28" fmla="*/ 184151 w 1263650"/>
                <a:gd name="connsiteY28" fmla="*/ 835025 h 2044699"/>
                <a:gd name="connsiteX29" fmla="*/ 177801 w 1263650"/>
                <a:gd name="connsiteY29" fmla="*/ 831850 h 2044699"/>
                <a:gd name="connsiteX30" fmla="*/ 177801 w 1263650"/>
                <a:gd name="connsiteY30" fmla="*/ 835025 h 2044699"/>
                <a:gd name="connsiteX31" fmla="*/ 177802 w 1263650"/>
                <a:gd name="connsiteY31" fmla="*/ 835025 h 2044699"/>
                <a:gd name="connsiteX32" fmla="*/ 177802 w 1263650"/>
                <a:gd name="connsiteY32" fmla="*/ 831850 h 2044699"/>
                <a:gd name="connsiteX33" fmla="*/ 177801 w 1263650"/>
                <a:gd name="connsiteY33" fmla="*/ 831850 h 2044699"/>
                <a:gd name="connsiteX34" fmla="*/ 187325 w 1263650"/>
                <a:gd name="connsiteY34" fmla="*/ 784225 h 2044699"/>
                <a:gd name="connsiteX35" fmla="*/ 187325 w 1263650"/>
                <a:gd name="connsiteY35" fmla="*/ 787400 h 2044699"/>
                <a:gd name="connsiteX36" fmla="*/ 187326 w 1263650"/>
                <a:gd name="connsiteY36" fmla="*/ 787400 h 2044699"/>
                <a:gd name="connsiteX37" fmla="*/ 187326 w 1263650"/>
                <a:gd name="connsiteY37" fmla="*/ 784225 h 2044699"/>
                <a:gd name="connsiteX38" fmla="*/ 187325 w 1263650"/>
                <a:gd name="connsiteY38" fmla="*/ 784225 h 2044699"/>
                <a:gd name="connsiteX39" fmla="*/ 92075 w 1263650"/>
                <a:gd name="connsiteY39" fmla="*/ 784225 h 2044699"/>
                <a:gd name="connsiteX40" fmla="*/ 92075 w 1263650"/>
                <a:gd name="connsiteY40" fmla="*/ 787400 h 2044699"/>
                <a:gd name="connsiteX41" fmla="*/ 90805 w 1263650"/>
                <a:gd name="connsiteY41" fmla="*/ 784860 h 2044699"/>
                <a:gd name="connsiteX42" fmla="*/ 92075 w 1263650"/>
                <a:gd name="connsiteY42" fmla="*/ 784225 h 2044699"/>
                <a:gd name="connsiteX43" fmla="*/ 180975 w 1263650"/>
                <a:gd name="connsiteY43" fmla="*/ 774700 h 2044699"/>
                <a:gd name="connsiteX44" fmla="*/ 180976 w 1263650"/>
                <a:gd name="connsiteY44" fmla="*/ 774700 h 2044699"/>
                <a:gd name="connsiteX45" fmla="*/ 180976 w 1263650"/>
                <a:gd name="connsiteY45" fmla="*/ 774701 h 2044699"/>
                <a:gd name="connsiteX46" fmla="*/ 180975 w 1263650"/>
                <a:gd name="connsiteY46" fmla="*/ 774700 h 2044699"/>
                <a:gd name="connsiteX47" fmla="*/ 184150 w 1263650"/>
                <a:gd name="connsiteY47" fmla="*/ 769937 h 2044699"/>
                <a:gd name="connsiteX48" fmla="*/ 184150 w 1263650"/>
                <a:gd name="connsiteY48" fmla="*/ 771525 h 2044699"/>
                <a:gd name="connsiteX49" fmla="*/ 184151 w 1263650"/>
                <a:gd name="connsiteY49" fmla="*/ 771525 h 2044699"/>
                <a:gd name="connsiteX50" fmla="*/ 184151 w 1263650"/>
                <a:gd name="connsiteY50" fmla="*/ 769937 h 2044699"/>
                <a:gd name="connsiteX51" fmla="*/ 184150 w 1263650"/>
                <a:gd name="connsiteY51" fmla="*/ 769937 h 2044699"/>
                <a:gd name="connsiteX52" fmla="*/ 561976 w 1263650"/>
                <a:gd name="connsiteY52" fmla="*/ 644525 h 2044699"/>
                <a:gd name="connsiteX53" fmla="*/ 561975 w 1263650"/>
                <a:gd name="connsiteY53" fmla="*/ 644525 h 2044699"/>
                <a:gd name="connsiteX54" fmla="*/ 561976 w 1263650"/>
                <a:gd name="connsiteY54" fmla="*/ 644525 h 2044699"/>
                <a:gd name="connsiteX55" fmla="*/ 104775 w 1263650"/>
                <a:gd name="connsiteY55" fmla="*/ 0 h 2044699"/>
                <a:gd name="connsiteX56" fmla="*/ 107950 w 1263650"/>
                <a:gd name="connsiteY56" fmla="*/ 3175 h 2044699"/>
                <a:gd name="connsiteX57" fmla="*/ 114300 w 1263650"/>
                <a:gd name="connsiteY57" fmla="*/ 3175 h 2044699"/>
                <a:gd name="connsiteX58" fmla="*/ 123825 w 1263650"/>
                <a:gd name="connsiteY58" fmla="*/ 6350 h 2044699"/>
                <a:gd name="connsiteX59" fmla="*/ 133350 w 1263650"/>
                <a:gd name="connsiteY59" fmla="*/ 9525 h 2044699"/>
                <a:gd name="connsiteX60" fmla="*/ 136525 w 1263650"/>
                <a:gd name="connsiteY60" fmla="*/ 9525 h 2044699"/>
                <a:gd name="connsiteX61" fmla="*/ 146050 w 1263650"/>
                <a:gd name="connsiteY61" fmla="*/ 12700 h 2044699"/>
                <a:gd name="connsiteX62" fmla="*/ 155575 w 1263650"/>
                <a:gd name="connsiteY62" fmla="*/ 15875 h 2044699"/>
                <a:gd name="connsiteX63" fmla="*/ 158750 w 1263650"/>
                <a:gd name="connsiteY63" fmla="*/ 15875 h 2044699"/>
                <a:gd name="connsiteX64" fmla="*/ 161925 w 1263650"/>
                <a:gd name="connsiteY64" fmla="*/ 15875 h 2044699"/>
                <a:gd name="connsiteX65" fmla="*/ 180975 w 1263650"/>
                <a:gd name="connsiteY65" fmla="*/ 22225 h 2044699"/>
                <a:gd name="connsiteX66" fmla="*/ 190500 w 1263650"/>
                <a:gd name="connsiteY66" fmla="*/ 22225 h 2044699"/>
                <a:gd name="connsiteX67" fmla="*/ 200025 w 1263650"/>
                <a:gd name="connsiteY67" fmla="*/ 25400 h 2044699"/>
                <a:gd name="connsiteX68" fmla="*/ 203200 w 1263650"/>
                <a:gd name="connsiteY68" fmla="*/ 28575 h 2044699"/>
                <a:gd name="connsiteX69" fmla="*/ 215900 w 1263650"/>
                <a:gd name="connsiteY69" fmla="*/ 28575 h 2044699"/>
                <a:gd name="connsiteX70" fmla="*/ 215900 w 1263650"/>
                <a:gd name="connsiteY70" fmla="*/ 31750 h 2044699"/>
                <a:gd name="connsiteX71" fmla="*/ 219075 w 1263650"/>
                <a:gd name="connsiteY71" fmla="*/ 31750 h 2044699"/>
                <a:gd name="connsiteX72" fmla="*/ 222250 w 1263650"/>
                <a:gd name="connsiteY72" fmla="*/ 31750 h 2044699"/>
                <a:gd name="connsiteX73" fmla="*/ 225425 w 1263650"/>
                <a:gd name="connsiteY73" fmla="*/ 31750 h 2044699"/>
                <a:gd name="connsiteX74" fmla="*/ 228600 w 1263650"/>
                <a:gd name="connsiteY74" fmla="*/ 31750 h 2044699"/>
                <a:gd name="connsiteX75" fmla="*/ 231775 w 1263650"/>
                <a:gd name="connsiteY75" fmla="*/ 34925 h 2044699"/>
                <a:gd name="connsiteX76" fmla="*/ 238125 w 1263650"/>
                <a:gd name="connsiteY76" fmla="*/ 34925 h 2044699"/>
                <a:gd name="connsiteX77" fmla="*/ 247650 w 1263650"/>
                <a:gd name="connsiteY77" fmla="*/ 38100 h 2044699"/>
                <a:gd name="connsiteX78" fmla="*/ 263525 w 1263650"/>
                <a:gd name="connsiteY78" fmla="*/ 41275 h 2044699"/>
                <a:gd name="connsiteX79" fmla="*/ 269875 w 1263650"/>
                <a:gd name="connsiteY79" fmla="*/ 44450 h 2044699"/>
                <a:gd name="connsiteX80" fmla="*/ 282575 w 1263650"/>
                <a:gd name="connsiteY80" fmla="*/ 47625 h 2044699"/>
                <a:gd name="connsiteX81" fmla="*/ 307975 w 1263650"/>
                <a:gd name="connsiteY81" fmla="*/ 53975 h 2044699"/>
                <a:gd name="connsiteX82" fmla="*/ 314325 w 1263650"/>
                <a:gd name="connsiteY82" fmla="*/ 53975 h 2044699"/>
                <a:gd name="connsiteX83" fmla="*/ 320675 w 1263650"/>
                <a:gd name="connsiteY83" fmla="*/ 57150 h 2044699"/>
                <a:gd name="connsiteX84" fmla="*/ 327025 w 1263650"/>
                <a:gd name="connsiteY84" fmla="*/ 57150 h 2044699"/>
                <a:gd name="connsiteX85" fmla="*/ 346075 w 1263650"/>
                <a:gd name="connsiteY85" fmla="*/ 60325 h 2044699"/>
                <a:gd name="connsiteX86" fmla="*/ 355600 w 1263650"/>
                <a:gd name="connsiteY86" fmla="*/ 63500 h 2044699"/>
                <a:gd name="connsiteX87" fmla="*/ 365125 w 1263650"/>
                <a:gd name="connsiteY87" fmla="*/ 66675 h 2044699"/>
                <a:gd name="connsiteX88" fmla="*/ 368300 w 1263650"/>
                <a:gd name="connsiteY88" fmla="*/ 66675 h 2044699"/>
                <a:gd name="connsiteX89" fmla="*/ 371475 w 1263650"/>
                <a:gd name="connsiteY89" fmla="*/ 66675 h 2044699"/>
                <a:gd name="connsiteX90" fmla="*/ 393700 w 1263650"/>
                <a:gd name="connsiteY90" fmla="*/ 73025 h 2044699"/>
                <a:gd name="connsiteX91" fmla="*/ 460375 w 1263650"/>
                <a:gd name="connsiteY91" fmla="*/ 92075 h 2044699"/>
                <a:gd name="connsiteX92" fmla="*/ 473075 w 1263650"/>
                <a:gd name="connsiteY92" fmla="*/ 95250 h 2044699"/>
                <a:gd name="connsiteX93" fmla="*/ 482600 w 1263650"/>
                <a:gd name="connsiteY93" fmla="*/ 98425 h 2044699"/>
                <a:gd name="connsiteX94" fmla="*/ 485775 w 1263650"/>
                <a:gd name="connsiteY94" fmla="*/ 98425 h 2044699"/>
                <a:gd name="connsiteX95" fmla="*/ 498475 w 1263650"/>
                <a:gd name="connsiteY95" fmla="*/ 101600 h 2044699"/>
                <a:gd name="connsiteX96" fmla="*/ 501650 w 1263650"/>
                <a:gd name="connsiteY96" fmla="*/ 101600 h 2044699"/>
                <a:gd name="connsiteX97" fmla="*/ 508000 w 1263650"/>
                <a:gd name="connsiteY97" fmla="*/ 101600 h 2044699"/>
                <a:gd name="connsiteX98" fmla="*/ 523875 w 1263650"/>
                <a:gd name="connsiteY98" fmla="*/ 107950 h 2044699"/>
                <a:gd name="connsiteX99" fmla="*/ 527050 w 1263650"/>
                <a:gd name="connsiteY99" fmla="*/ 107950 h 2044699"/>
                <a:gd name="connsiteX100" fmla="*/ 530225 w 1263650"/>
                <a:gd name="connsiteY100" fmla="*/ 107950 h 2044699"/>
                <a:gd name="connsiteX101" fmla="*/ 539750 w 1263650"/>
                <a:gd name="connsiteY101" fmla="*/ 111125 h 2044699"/>
                <a:gd name="connsiteX102" fmla="*/ 542925 w 1263650"/>
                <a:gd name="connsiteY102" fmla="*/ 111125 h 2044699"/>
                <a:gd name="connsiteX103" fmla="*/ 546100 w 1263650"/>
                <a:gd name="connsiteY103" fmla="*/ 111125 h 2044699"/>
                <a:gd name="connsiteX104" fmla="*/ 549275 w 1263650"/>
                <a:gd name="connsiteY104" fmla="*/ 114300 h 2044699"/>
                <a:gd name="connsiteX105" fmla="*/ 552450 w 1263650"/>
                <a:gd name="connsiteY105" fmla="*/ 114300 h 2044699"/>
                <a:gd name="connsiteX106" fmla="*/ 555625 w 1263650"/>
                <a:gd name="connsiteY106" fmla="*/ 114300 h 2044699"/>
                <a:gd name="connsiteX107" fmla="*/ 558800 w 1263650"/>
                <a:gd name="connsiteY107" fmla="*/ 114300 h 2044699"/>
                <a:gd name="connsiteX108" fmla="*/ 561975 w 1263650"/>
                <a:gd name="connsiteY108" fmla="*/ 114300 h 2044699"/>
                <a:gd name="connsiteX109" fmla="*/ 565150 w 1263650"/>
                <a:gd name="connsiteY109" fmla="*/ 117475 h 2044699"/>
                <a:gd name="connsiteX110" fmla="*/ 574675 w 1263650"/>
                <a:gd name="connsiteY110" fmla="*/ 120650 h 2044699"/>
                <a:gd name="connsiteX111" fmla="*/ 584200 w 1263650"/>
                <a:gd name="connsiteY111" fmla="*/ 120650 h 2044699"/>
                <a:gd name="connsiteX112" fmla="*/ 606425 w 1263650"/>
                <a:gd name="connsiteY112" fmla="*/ 127000 h 2044699"/>
                <a:gd name="connsiteX113" fmla="*/ 628650 w 1263650"/>
                <a:gd name="connsiteY113" fmla="*/ 130175 h 2044699"/>
                <a:gd name="connsiteX114" fmla="*/ 650875 w 1263650"/>
                <a:gd name="connsiteY114" fmla="*/ 136525 h 2044699"/>
                <a:gd name="connsiteX115" fmla="*/ 660400 w 1263650"/>
                <a:gd name="connsiteY115" fmla="*/ 139700 h 2044699"/>
                <a:gd name="connsiteX116" fmla="*/ 676275 w 1263650"/>
                <a:gd name="connsiteY116" fmla="*/ 142875 h 2044699"/>
                <a:gd name="connsiteX117" fmla="*/ 682625 w 1263650"/>
                <a:gd name="connsiteY117" fmla="*/ 142875 h 2044699"/>
                <a:gd name="connsiteX118" fmla="*/ 679450 w 1263650"/>
                <a:gd name="connsiteY118" fmla="*/ 155575 h 2044699"/>
                <a:gd name="connsiteX119" fmla="*/ 676275 w 1263650"/>
                <a:gd name="connsiteY119" fmla="*/ 161925 h 2044699"/>
                <a:gd name="connsiteX120" fmla="*/ 676275 w 1263650"/>
                <a:gd name="connsiteY120" fmla="*/ 165100 h 2044699"/>
                <a:gd name="connsiteX121" fmla="*/ 676275 w 1263650"/>
                <a:gd name="connsiteY121" fmla="*/ 174625 h 2044699"/>
                <a:gd name="connsiteX122" fmla="*/ 673100 w 1263650"/>
                <a:gd name="connsiteY122" fmla="*/ 187325 h 2044699"/>
                <a:gd name="connsiteX123" fmla="*/ 666750 w 1263650"/>
                <a:gd name="connsiteY123" fmla="*/ 203200 h 2044699"/>
                <a:gd name="connsiteX124" fmla="*/ 666750 w 1263650"/>
                <a:gd name="connsiteY124" fmla="*/ 206375 h 2044699"/>
                <a:gd name="connsiteX125" fmla="*/ 660400 w 1263650"/>
                <a:gd name="connsiteY125" fmla="*/ 234950 h 2044699"/>
                <a:gd name="connsiteX126" fmla="*/ 660400 w 1263650"/>
                <a:gd name="connsiteY126" fmla="*/ 241300 h 2044699"/>
                <a:gd name="connsiteX127" fmla="*/ 650875 w 1263650"/>
                <a:gd name="connsiteY127" fmla="*/ 273050 h 2044699"/>
                <a:gd name="connsiteX128" fmla="*/ 647700 w 1263650"/>
                <a:gd name="connsiteY128" fmla="*/ 295275 h 2044699"/>
                <a:gd name="connsiteX129" fmla="*/ 647700 w 1263650"/>
                <a:gd name="connsiteY129" fmla="*/ 298450 h 2044699"/>
                <a:gd name="connsiteX130" fmla="*/ 644525 w 1263650"/>
                <a:gd name="connsiteY130" fmla="*/ 307975 h 2044699"/>
                <a:gd name="connsiteX131" fmla="*/ 641350 w 1263650"/>
                <a:gd name="connsiteY131" fmla="*/ 330200 h 2044699"/>
                <a:gd name="connsiteX132" fmla="*/ 635000 w 1263650"/>
                <a:gd name="connsiteY132" fmla="*/ 352425 h 2044699"/>
                <a:gd name="connsiteX133" fmla="*/ 631825 w 1263650"/>
                <a:gd name="connsiteY133" fmla="*/ 365125 h 2044699"/>
                <a:gd name="connsiteX134" fmla="*/ 628650 w 1263650"/>
                <a:gd name="connsiteY134" fmla="*/ 374650 h 2044699"/>
                <a:gd name="connsiteX135" fmla="*/ 628650 w 1263650"/>
                <a:gd name="connsiteY135" fmla="*/ 381000 h 2044699"/>
                <a:gd name="connsiteX136" fmla="*/ 628650 w 1263650"/>
                <a:gd name="connsiteY136" fmla="*/ 387350 h 2044699"/>
                <a:gd name="connsiteX137" fmla="*/ 622300 w 1263650"/>
                <a:gd name="connsiteY137" fmla="*/ 419100 h 2044699"/>
                <a:gd name="connsiteX138" fmla="*/ 619125 w 1263650"/>
                <a:gd name="connsiteY138" fmla="*/ 434975 h 2044699"/>
                <a:gd name="connsiteX139" fmla="*/ 612775 w 1263650"/>
                <a:gd name="connsiteY139" fmla="*/ 457200 h 2044699"/>
                <a:gd name="connsiteX140" fmla="*/ 606425 w 1263650"/>
                <a:gd name="connsiteY140" fmla="*/ 476250 h 2044699"/>
                <a:gd name="connsiteX141" fmla="*/ 600075 w 1263650"/>
                <a:gd name="connsiteY141" fmla="*/ 511175 h 2044699"/>
                <a:gd name="connsiteX142" fmla="*/ 587375 w 1263650"/>
                <a:gd name="connsiteY142" fmla="*/ 568325 h 2044699"/>
                <a:gd name="connsiteX143" fmla="*/ 587375 w 1263650"/>
                <a:gd name="connsiteY143" fmla="*/ 574675 h 2044699"/>
                <a:gd name="connsiteX144" fmla="*/ 577850 w 1263650"/>
                <a:gd name="connsiteY144" fmla="*/ 612775 h 2044699"/>
                <a:gd name="connsiteX145" fmla="*/ 574675 w 1263650"/>
                <a:gd name="connsiteY145" fmla="*/ 619125 h 2044699"/>
                <a:gd name="connsiteX146" fmla="*/ 574675 w 1263650"/>
                <a:gd name="connsiteY146" fmla="*/ 622300 h 2044699"/>
                <a:gd name="connsiteX147" fmla="*/ 574676 w 1263650"/>
                <a:gd name="connsiteY147" fmla="*/ 622300 h 2044699"/>
                <a:gd name="connsiteX148" fmla="*/ 573884 w 1263650"/>
                <a:gd name="connsiteY148" fmla="*/ 626260 h 2044699"/>
                <a:gd name="connsiteX149" fmla="*/ 573884 w 1263650"/>
                <a:gd name="connsiteY149" fmla="*/ 629444 h 2044699"/>
                <a:gd name="connsiteX150" fmla="*/ 573247 w 1263650"/>
                <a:gd name="connsiteY150" fmla="*/ 629444 h 2044699"/>
                <a:gd name="connsiteX151" fmla="*/ 571501 w 1263650"/>
                <a:gd name="connsiteY151" fmla="*/ 638175 h 2044699"/>
                <a:gd name="connsiteX152" fmla="*/ 568326 w 1263650"/>
                <a:gd name="connsiteY152" fmla="*/ 644525 h 2044699"/>
                <a:gd name="connsiteX153" fmla="*/ 568325 w 1263650"/>
                <a:gd name="connsiteY153" fmla="*/ 657225 h 2044699"/>
                <a:gd name="connsiteX154" fmla="*/ 565150 w 1263650"/>
                <a:gd name="connsiteY154" fmla="*/ 666750 h 2044699"/>
                <a:gd name="connsiteX155" fmla="*/ 565150 w 1263650"/>
                <a:gd name="connsiteY155" fmla="*/ 673100 h 2044699"/>
                <a:gd name="connsiteX156" fmla="*/ 561975 w 1263650"/>
                <a:gd name="connsiteY156" fmla="*/ 679450 h 2044699"/>
                <a:gd name="connsiteX157" fmla="*/ 561975 w 1263650"/>
                <a:gd name="connsiteY157" fmla="*/ 682625 h 2044699"/>
                <a:gd name="connsiteX158" fmla="*/ 558800 w 1263650"/>
                <a:gd name="connsiteY158" fmla="*/ 692150 h 2044699"/>
                <a:gd name="connsiteX159" fmla="*/ 558801 w 1263650"/>
                <a:gd name="connsiteY159" fmla="*/ 692150 h 2044699"/>
                <a:gd name="connsiteX160" fmla="*/ 558801 w 1263650"/>
                <a:gd name="connsiteY160" fmla="*/ 704850 h 2044699"/>
                <a:gd name="connsiteX161" fmla="*/ 558801 w 1263650"/>
                <a:gd name="connsiteY161" fmla="*/ 708025 h 2044699"/>
                <a:gd name="connsiteX162" fmla="*/ 561976 w 1263650"/>
                <a:gd name="connsiteY162" fmla="*/ 708025 h 2044699"/>
                <a:gd name="connsiteX163" fmla="*/ 561976 w 1263650"/>
                <a:gd name="connsiteY163" fmla="*/ 711200 h 2044699"/>
                <a:gd name="connsiteX164" fmla="*/ 561976 w 1263650"/>
                <a:gd name="connsiteY164" fmla="*/ 714375 h 2044699"/>
                <a:gd name="connsiteX165" fmla="*/ 568326 w 1263650"/>
                <a:gd name="connsiteY165" fmla="*/ 720725 h 2044699"/>
                <a:gd name="connsiteX166" fmla="*/ 570231 w 1263650"/>
                <a:gd name="connsiteY166" fmla="*/ 723900 h 2044699"/>
                <a:gd name="connsiteX167" fmla="*/ 571501 w 1263650"/>
                <a:gd name="connsiteY167" fmla="*/ 726017 h 2044699"/>
                <a:gd name="connsiteX168" fmla="*/ 577851 w 1263650"/>
                <a:gd name="connsiteY168" fmla="*/ 736600 h 2044699"/>
                <a:gd name="connsiteX169" fmla="*/ 593726 w 1263650"/>
                <a:gd name="connsiteY169" fmla="*/ 755650 h 2044699"/>
                <a:gd name="connsiteX170" fmla="*/ 603251 w 1263650"/>
                <a:gd name="connsiteY170" fmla="*/ 771525 h 2044699"/>
                <a:gd name="connsiteX171" fmla="*/ 606426 w 1263650"/>
                <a:gd name="connsiteY171" fmla="*/ 771525 h 2044699"/>
                <a:gd name="connsiteX172" fmla="*/ 606426 w 1263650"/>
                <a:gd name="connsiteY172" fmla="*/ 774700 h 2044699"/>
                <a:gd name="connsiteX173" fmla="*/ 606425 w 1263650"/>
                <a:gd name="connsiteY173" fmla="*/ 774700 h 2044699"/>
                <a:gd name="connsiteX174" fmla="*/ 625475 w 1263650"/>
                <a:gd name="connsiteY174" fmla="*/ 803275 h 2044699"/>
                <a:gd name="connsiteX175" fmla="*/ 628650 w 1263650"/>
                <a:gd name="connsiteY175" fmla="*/ 806450 h 2044699"/>
                <a:gd name="connsiteX176" fmla="*/ 635000 w 1263650"/>
                <a:gd name="connsiteY176" fmla="*/ 812800 h 2044699"/>
                <a:gd name="connsiteX177" fmla="*/ 638175 w 1263650"/>
                <a:gd name="connsiteY177" fmla="*/ 819150 h 2044699"/>
                <a:gd name="connsiteX178" fmla="*/ 644525 w 1263650"/>
                <a:gd name="connsiteY178" fmla="*/ 828675 h 2044699"/>
                <a:gd name="connsiteX179" fmla="*/ 647700 w 1263650"/>
                <a:gd name="connsiteY179" fmla="*/ 831850 h 2044699"/>
                <a:gd name="connsiteX180" fmla="*/ 654050 w 1263650"/>
                <a:gd name="connsiteY180" fmla="*/ 841375 h 2044699"/>
                <a:gd name="connsiteX181" fmla="*/ 657225 w 1263650"/>
                <a:gd name="connsiteY181" fmla="*/ 841375 h 2044699"/>
                <a:gd name="connsiteX182" fmla="*/ 657225 w 1263650"/>
                <a:gd name="connsiteY182" fmla="*/ 847725 h 2044699"/>
                <a:gd name="connsiteX183" fmla="*/ 660400 w 1263650"/>
                <a:gd name="connsiteY183" fmla="*/ 850900 h 2044699"/>
                <a:gd name="connsiteX184" fmla="*/ 663575 w 1263650"/>
                <a:gd name="connsiteY184" fmla="*/ 854075 h 2044699"/>
                <a:gd name="connsiteX185" fmla="*/ 673100 w 1263650"/>
                <a:gd name="connsiteY185" fmla="*/ 866775 h 2044699"/>
                <a:gd name="connsiteX186" fmla="*/ 679450 w 1263650"/>
                <a:gd name="connsiteY186" fmla="*/ 876300 h 2044699"/>
                <a:gd name="connsiteX187" fmla="*/ 682625 w 1263650"/>
                <a:gd name="connsiteY187" fmla="*/ 879475 h 2044699"/>
                <a:gd name="connsiteX188" fmla="*/ 701675 w 1263650"/>
                <a:gd name="connsiteY188" fmla="*/ 908050 h 2044699"/>
                <a:gd name="connsiteX189" fmla="*/ 708025 w 1263650"/>
                <a:gd name="connsiteY189" fmla="*/ 914400 h 2044699"/>
                <a:gd name="connsiteX190" fmla="*/ 723900 w 1263650"/>
                <a:gd name="connsiteY190" fmla="*/ 936625 h 2044699"/>
                <a:gd name="connsiteX191" fmla="*/ 733425 w 1263650"/>
                <a:gd name="connsiteY191" fmla="*/ 949325 h 2044699"/>
                <a:gd name="connsiteX192" fmla="*/ 736600 w 1263650"/>
                <a:gd name="connsiteY192" fmla="*/ 952500 h 2044699"/>
                <a:gd name="connsiteX193" fmla="*/ 736600 w 1263650"/>
                <a:gd name="connsiteY193" fmla="*/ 955675 h 2044699"/>
                <a:gd name="connsiteX194" fmla="*/ 739775 w 1263650"/>
                <a:gd name="connsiteY194" fmla="*/ 958850 h 2044699"/>
                <a:gd name="connsiteX195" fmla="*/ 739775 w 1263650"/>
                <a:gd name="connsiteY195" fmla="*/ 962025 h 2044699"/>
                <a:gd name="connsiteX196" fmla="*/ 746125 w 1263650"/>
                <a:gd name="connsiteY196" fmla="*/ 971550 h 2044699"/>
                <a:gd name="connsiteX197" fmla="*/ 790575 w 1263650"/>
                <a:gd name="connsiteY197" fmla="*/ 1028700 h 2044699"/>
                <a:gd name="connsiteX198" fmla="*/ 806450 w 1263650"/>
                <a:gd name="connsiteY198" fmla="*/ 1050925 h 2044699"/>
                <a:gd name="connsiteX199" fmla="*/ 812800 w 1263650"/>
                <a:gd name="connsiteY199" fmla="*/ 1060450 h 2044699"/>
                <a:gd name="connsiteX200" fmla="*/ 822325 w 1263650"/>
                <a:gd name="connsiteY200" fmla="*/ 1073150 h 2044699"/>
                <a:gd name="connsiteX201" fmla="*/ 825500 w 1263650"/>
                <a:gd name="connsiteY201" fmla="*/ 1079500 h 2044699"/>
                <a:gd name="connsiteX202" fmla="*/ 841375 w 1263650"/>
                <a:gd name="connsiteY202" fmla="*/ 1104900 h 2044699"/>
                <a:gd name="connsiteX203" fmla="*/ 854075 w 1263650"/>
                <a:gd name="connsiteY203" fmla="*/ 1117600 h 2044699"/>
                <a:gd name="connsiteX204" fmla="*/ 860425 w 1263650"/>
                <a:gd name="connsiteY204" fmla="*/ 1130300 h 2044699"/>
                <a:gd name="connsiteX205" fmla="*/ 866775 w 1263650"/>
                <a:gd name="connsiteY205" fmla="*/ 1136650 h 2044699"/>
                <a:gd name="connsiteX206" fmla="*/ 869950 w 1263650"/>
                <a:gd name="connsiteY206" fmla="*/ 1143000 h 2044699"/>
                <a:gd name="connsiteX207" fmla="*/ 882650 w 1263650"/>
                <a:gd name="connsiteY207" fmla="*/ 1162050 h 2044699"/>
                <a:gd name="connsiteX208" fmla="*/ 892175 w 1263650"/>
                <a:gd name="connsiteY208" fmla="*/ 1168400 h 2044699"/>
                <a:gd name="connsiteX209" fmla="*/ 892175 w 1263650"/>
                <a:gd name="connsiteY209" fmla="*/ 1171575 h 2044699"/>
                <a:gd name="connsiteX210" fmla="*/ 895350 w 1263650"/>
                <a:gd name="connsiteY210" fmla="*/ 1174750 h 2044699"/>
                <a:gd name="connsiteX211" fmla="*/ 904875 w 1263650"/>
                <a:gd name="connsiteY211" fmla="*/ 1190625 h 2044699"/>
                <a:gd name="connsiteX212" fmla="*/ 908050 w 1263650"/>
                <a:gd name="connsiteY212" fmla="*/ 1193800 h 2044699"/>
                <a:gd name="connsiteX213" fmla="*/ 933450 w 1263650"/>
                <a:gd name="connsiteY213" fmla="*/ 1228725 h 2044699"/>
                <a:gd name="connsiteX214" fmla="*/ 933450 w 1263650"/>
                <a:gd name="connsiteY214" fmla="*/ 1231900 h 2044699"/>
                <a:gd name="connsiteX215" fmla="*/ 958850 w 1263650"/>
                <a:gd name="connsiteY215" fmla="*/ 1263650 h 2044699"/>
                <a:gd name="connsiteX216" fmla="*/ 977900 w 1263650"/>
                <a:gd name="connsiteY216" fmla="*/ 1292225 h 2044699"/>
                <a:gd name="connsiteX217" fmla="*/ 1005680 w 1263650"/>
                <a:gd name="connsiteY217" fmla="*/ 1331117 h 2044699"/>
                <a:gd name="connsiteX218" fmla="*/ 1006478 w 1263650"/>
                <a:gd name="connsiteY218" fmla="*/ 1331117 h 2044699"/>
                <a:gd name="connsiteX219" fmla="*/ 1006478 w 1263650"/>
                <a:gd name="connsiteY219" fmla="*/ 1332234 h 2044699"/>
                <a:gd name="connsiteX220" fmla="*/ 1009650 w 1263650"/>
                <a:gd name="connsiteY220" fmla="*/ 1336675 h 2044699"/>
                <a:gd name="connsiteX221" fmla="*/ 1025525 w 1263650"/>
                <a:gd name="connsiteY221" fmla="*/ 1355725 h 2044699"/>
                <a:gd name="connsiteX222" fmla="*/ 1025525 w 1263650"/>
                <a:gd name="connsiteY222" fmla="*/ 1358900 h 2044699"/>
                <a:gd name="connsiteX223" fmla="*/ 1031875 w 1263650"/>
                <a:gd name="connsiteY223" fmla="*/ 1365250 h 2044699"/>
                <a:gd name="connsiteX224" fmla="*/ 1035050 w 1263650"/>
                <a:gd name="connsiteY224" fmla="*/ 1374775 h 2044699"/>
                <a:gd name="connsiteX225" fmla="*/ 1038225 w 1263650"/>
                <a:gd name="connsiteY225" fmla="*/ 1374775 h 2044699"/>
                <a:gd name="connsiteX226" fmla="*/ 1041400 w 1263650"/>
                <a:gd name="connsiteY226" fmla="*/ 1377950 h 2044699"/>
                <a:gd name="connsiteX227" fmla="*/ 1044575 w 1263650"/>
                <a:gd name="connsiteY227" fmla="*/ 1384300 h 2044699"/>
                <a:gd name="connsiteX228" fmla="*/ 1047750 w 1263650"/>
                <a:gd name="connsiteY228" fmla="*/ 1387475 h 2044699"/>
                <a:gd name="connsiteX229" fmla="*/ 1047750 w 1263650"/>
                <a:gd name="connsiteY229" fmla="*/ 1390650 h 2044699"/>
                <a:gd name="connsiteX230" fmla="*/ 1050925 w 1263650"/>
                <a:gd name="connsiteY230" fmla="*/ 1393825 h 2044699"/>
                <a:gd name="connsiteX231" fmla="*/ 1054100 w 1263650"/>
                <a:gd name="connsiteY231" fmla="*/ 1397000 h 2044699"/>
                <a:gd name="connsiteX232" fmla="*/ 1057275 w 1263650"/>
                <a:gd name="connsiteY232" fmla="*/ 1403350 h 2044699"/>
                <a:gd name="connsiteX233" fmla="*/ 1073150 w 1263650"/>
                <a:gd name="connsiteY233" fmla="*/ 1425575 h 2044699"/>
                <a:gd name="connsiteX234" fmla="*/ 1079500 w 1263650"/>
                <a:gd name="connsiteY234" fmla="*/ 1431925 h 2044699"/>
                <a:gd name="connsiteX235" fmla="*/ 1079500 w 1263650"/>
                <a:gd name="connsiteY235" fmla="*/ 1431924 h 2044699"/>
                <a:gd name="connsiteX236" fmla="*/ 1092200 w 1263650"/>
                <a:gd name="connsiteY236" fmla="*/ 1450974 h 2044699"/>
                <a:gd name="connsiteX237" fmla="*/ 1098550 w 1263650"/>
                <a:gd name="connsiteY237" fmla="*/ 1457324 h 2044699"/>
                <a:gd name="connsiteX238" fmla="*/ 1098550 w 1263650"/>
                <a:gd name="connsiteY238" fmla="*/ 1460499 h 2044699"/>
                <a:gd name="connsiteX239" fmla="*/ 1114425 w 1263650"/>
                <a:gd name="connsiteY239" fmla="*/ 1479549 h 2044699"/>
                <a:gd name="connsiteX240" fmla="*/ 1133475 w 1263650"/>
                <a:gd name="connsiteY240" fmla="*/ 1508124 h 2044699"/>
                <a:gd name="connsiteX241" fmla="*/ 1149350 w 1263650"/>
                <a:gd name="connsiteY241" fmla="*/ 1530349 h 2044699"/>
                <a:gd name="connsiteX242" fmla="*/ 1155700 w 1263650"/>
                <a:gd name="connsiteY242" fmla="*/ 1539874 h 2044699"/>
                <a:gd name="connsiteX243" fmla="*/ 1171575 w 1263650"/>
                <a:gd name="connsiteY243" fmla="*/ 1562099 h 2044699"/>
                <a:gd name="connsiteX244" fmla="*/ 1177925 w 1263650"/>
                <a:gd name="connsiteY244" fmla="*/ 1571624 h 2044699"/>
                <a:gd name="connsiteX245" fmla="*/ 1181100 w 1263650"/>
                <a:gd name="connsiteY245" fmla="*/ 1574799 h 2044699"/>
                <a:gd name="connsiteX246" fmla="*/ 1187450 w 1263650"/>
                <a:gd name="connsiteY246" fmla="*/ 1584324 h 2044699"/>
                <a:gd name="connsiteX247" fmla="*/ 1206500 w 1263650"/>
                <a:gd name="connsiteY247" fmla="*/ 1609724 h 2044699"/>
                <a:gd name="connsiteX248" fmla="*/ 1206500 w 1263650"/>
                <a:gd name="connsiteY248" fmla="*/ 1612899 h 2044699"/>
                <a:gd name="connsiteX249" fmla="*/ 1209675 w 1263650"/>
                <a:gd name="connsiteY249" fmla="*/ 1612899 h 2044699"/>
                <a:gd name="connsiteX250" fmla="*/ 1209675 w 1263650"/>
                <a:gd name="connsiteY250" fmla="*/ 1616074 h 2044699"/>
                <a:gd name="connsiteX251" fmla="*/ 1206500 w 1263650"/>
                <a:gd name="connsiteY251" fmla="*/ 1625599 h 2044699"/>
                <a:gd name="connsiteX252" fmla="*/ 1206500 w 1263650"/>
                <a:gd name="connsiteY252" fmla="*/ 1628774 h 2044699"/>
                <a:gd name="connsiteX253" fmla="*/ 1206500 w 1263650"/>
                <a:gd name="connsiteY253" fmla="*/ 1631949 h 2044699"/>
                <a:gd name="connsiteX254" fmla="*/ 1203325 w 1263650"/>
                <a:gd name="connsiteY254" fmla="*/ 1635124 h 2044699"/>
                <a:gd name="connsiteX255" fmla="*/ 1203325 w 1263650"/>
                <a:gd name="connsiteY255" fmla="*/ 1638299 h 2044699"/>
                <a:gd name="connsiteX256" fmla="*/ 1212850 w 1263650"/>
                <a:gd name="connsiteY256" fmla="*/ 1657349 h 2044699"/>
                <a:gd name="connsiteX257" fmla="*/ 1212850 w 1263650"/>
                <a:gd name="connsiteY257" fmla="*/ 1660524 h 2044699"/>
                <a:gd name="connsiteX258" fmla="*/ 1219200 w 1263650"/>
                <a:gd name="connsiteY258" fmla="*/ 1666874 h 2044699"/>
                <a:gd name="connsiteX259" fmla="*/ 1222375 w 1263650"/>
                <a:gd name="connsiteY259" fmla="*/ 1670049 h 2044699"/>
                <a:gd name="connsiteX260" fmla="*/ 1225550 w 1263650"/>
                <a:gd name="connsiteY260" fmla="*/ 1670049 h 2044699"/>
                <a:gd name="connsiteX261" fmla="*/ 1225550 w 1263650"/>
                <a:gd name="connsiteY261" fmla="*/ 1673224 h 2044699"/>
                <a:gd name="connsiteX262" fmla="*/ 1225550 w 1263650"/>
                <a:gd name="connsiteY262" fmla="*/ 1679574 h 2044699"/>
                <a:gd name="connsiteX263" fmla="*/ 1225550 w 1263650"/>
                <a:gd name="connsiteY263" fmla="*/ 1682749 h 2044699"/>
                <a:gd name="connsiteX264" fmla="*/ 1228725 w 1263650"/>
                <a:gd name="connsiteY264" fmla="*/ 1695449 h 2044699"/>
                <a:gd name="connsiteX265" fmla="*/ 1231900 w 1263650"/>
                <a:gd name="connsiteY265" fmla="*/ 1708149 h 2044699"/>
                <a:gd name="connsiteX266" fmla="*/ 1231900 w 1263650"/>
                <a:gd name="connsiteY266" fmla="*/ 1714499 h 2044699"/>
                <a:gd name="connsiteX267" fmla="*/ 1231900 w 1263650"/>
                <a:gd name="connsiteY267" fmla="*/ 1717674 h 2044699"/>
                <a:gd name="connsiteX268" fmla="*/ 1228725 w 1263650"/>
                <a:gd name="connsiteY268" fmla="*/ 1720849 h 2044699"/>
                <a:gd name="connsiteX269" fmla="*/ 1231900 w 1263650"/>
                <a:gd name="connsiteY269" fmla="*/ 1724024 h 2044699"/>
                <a:gd name="connsiteX270" fmla="*/ 1238250 w 1263650"/>
                <a:gd name="connsiteY270" fmla="*/ 1724024 h 2044699"/>
                <a:gd name="connsiteX271" fmla="*/ 1257300 w 1263650"/>
                <a:gd name="connsiteY271" fmla="*/ 1746249 h 2044699"/>
                <a:gd name="connsiteX272" fmla="*/ 1260475 w 1263650"/>
                <a:gd name="connsiteY272" fmla="*/ 1749424 h 2044699"/>
                <a:gd name="connsiteX273" fmla="*/ 1263650 w 1263650"/>
                <a:gd name="connsiteY273" fmla="*/ 1755774 h 2044699"/>
                <a:gd name="connsiteX274" fmla="*/ 1263650 w 1263650"/>
                <a:gd name="connsiteY274" fmla="*/ 1762124 h 2044699"/>
                <a:gd name="connsiteX275" fmla="*/ 1254125 w 1263650"/>
                <a:gd name="connsiteY275" fmla="*/ 1768474 h 2044699"/>
                <a:gd name="connsiteX276" fmla="*/ 1247775 w 1263650"/>
                <a:gd name="connsiteY276" fmla="*/ 1774824 h 2044699"/>
                <a:gd name="connsiteX277" fmla="*/ 1247775 w 1263650"/>
                <a:gd name="connsiteY277" fmla="*/ 1777999 h 2044699"/>
                <a:gd name="connsiteX278" fmla="*/ 1244600 w 1263650"/>
                <a:gd name="connsiteY278" fmla="*/ 1777999 h 2044699"/>
                <a:gd name="connsiteX279" fmla="*/ 1241425 w 1263650"/>
                <a:gd name="connsiteY279" fmla="*/ 1777999 h 2044699"/>
                <a:gd name="connsiteX280" fmla="*/ 1228725 w 1263650"/>
                <a:gd name="connsiteY280" fmla="*/ 1784349 h 2044699"/>
                <a:gd name="connsiteX281" fmla="*/ 1222375 w 1263650"/>
                <a:gd name="connsiteY281" fmla="*/ 1787524 h 2044699"/>
                <a:gd name="connsiteX282" fmla="*/ 1216025 w 1263650"/>
                <a:gd name="connsiteY282" fmla="*/ 1787524 h 2044699"/>
                <a:gd name="connsiteX283" fmla="*/ 1212850 w 1263650"/>
                <a:gd name="connsiteY283" fmla="*/ 1787524 h 2044699"/>
                <a:gd name="connsiteX284" fmla="*/ 1212850 w 1263650"/>
                <a:gd name="connsiteY284" fmla="*/ 1790699 h 2044699"/>
                <a:gd name="connsiteX285" fmla="*/ 1209675 w 1263650"/>
                <a:gd name="connsiteY285" fmla="*/ 1790699 h 2044699"/>
                <a:gd name="connsiteX286" fmla="*/ 1209675 w 1263650"/>
                <a:gd name="connsiteY286" fmla="*/ 1793874 h 2044699"/>
                <a:gd name="connsiteX287" fmla="*/ 1209675 w 1263650"/>
                <a:gd name="connsiteY287" fmla="*/ 1797049 h 2044699"/>
                <a:gd name="connsiteX288" fmla="*/ 1206500 w 1263650"/>
                <a:gd name="connsiteY288" fmla="*/ 1806574 h 2044699"/>
                <a:gd name="connsiteX289" fmla="*/ 1200150 w 1263650"/>
                <a:gd name="connsiteY289" fmla="*/ 1809749 h 2044699"/>
                <a:gd name="connsiteX290" fmla="*/ 1193800 w 1263650"/>
                <a:gd name="connsiteY290" fmla="*/ 1812924 h 2044699"/>
                <a:gd name="connsiteX291" fmla="*/ 1190625 w 1263650"/>
                <a:gd name="connsiteY291" fmla="*/ 1819274 h 2044699"/>
                <a:gd name="connsiteX292" fmla="*/ 1193800 w 1263650"/>
                <a:gd name="connsiteY292" fmla="*/ 1819274 h 2044699"/>
                <a:gd name="connsiteX293" fmla="*/ 1193800 w 1263650"/>
                <a:gd name="connsiteY293" fmla="*/ 1822449 h 2044699"/>
                <a:gd name="connsiteX294" fmla="*/ 1193800 w 1263650"/>
                <a:gd name="connsiteY294" fmla="*/ 1831974 h 2044699"/>
                <a:gd name="connsiteX295" fmla="*/ 1190625 w 1263650"/>
                <a:gd name="connsiteY295" fmla="*/ 1831974 h 2044699"/>
                <a:gd name="connsiteX296" fmla="*/ 1190625 w 1263650"/>
                <a:gd name="connsiteY296" fmla="*/ 1835149 h 2044699"/>
                <a:gd name="connsiteX297" fmla="*/ 1187450 w 1263650"/>
                <a:gd name="connsiteY297" fmla="*/ 1841499 h 2044699"/>
                <a:gd name="connsiteX298" fmla="*/ 1190625 w 1263650"/>
                <a:gd name="connsiteY298" fmla="*/ 1847849 h 2044699"/>
                <a:gd name="connsiteX299" fmla="*/ 1190625 w 1263650"/>
                <a:gd name="connsiteY299" fmla="*/ 1860549 h 2044699"/>
                <a:gd name="connsiteX300" fmla="*/ 1190625 w 1263650"/>
                <a:gd name="connsiteY300" fmla="*/ 1863724 h 2044699"/>
                <a:gd name="connsiteX301" fmla="*/ 1187450 w 1263650"/>
                <a:gd name="connsiteY301" fmla="*/ 1863724 h 2044699"/>
                <a:gd name="connsiteX302" fmla="*/ 1184275 w 1263650"/>
                <a:gd name="connsiteY302" fmla="*/ 1863724 h 2044699"/>
                <a:gd name="connsiteX303" fmla="*/ 1184275 w 1263650"/>
                <a:gd name="connsiteY303" fmla="*/ 1866899 h 2044699"/>
                <a:gd name="connsiteX304" fmla="*/ 1184275 w 1263650"/>
                <a:gd name="connsiteY304" fmla="*/ 1870074 h 2044699"/>
                <a:gd name="connsiteX305" fmla="*/ 1181100 w 1263650"/>
                <a:gd name="connsiteY305" fmla="*/ 1879599 h 2044699"/>
                <a:gd name="connsiteX306" fmla="*/ 1181100 w 1263650"/>
                <a:gd name="connsiteY306" fmla="*/ 1885949 h 2044699"/>
                <a:gd name="connsiteX307" fmla="*/ 1174750 w 1263650"/>
                <a:gd name="connsiteY307" fmla="*/ 1892299 h 2044699"/>
                <a:gd name="connsiteX308" fmla="*/ 1168400 w 1263650"/>
                <a:gd name="connsiteY308" fmla="*/ 1898649 h 2044699"/>
                <a:gd name="connsiteX309" fmla="*/ 1162050 w 1263650"/>
                <a:gd name="connsiteY309" fmla="*/ 1904999 h 2044699"/>
                <a:gd name="connsiteX310" fmla="*/ 1162050 w 1263650"/>
                <a:gd name="connsiteY310" fmla="*/ 1908174 h 2044699"/>
                <a:gd name="connsiteX311" fmla="*/ 1162050 w 1263650"/>
                <a:gd name="connsiteY311" fmla="*/ 1911349 h 2044699"/>
                <a:gd name="connsiteX312" fmla="*/ 1158875 w 1263650"/>
                <a:gd name="connsiteY312" fmla="*/ 1911349 h 2044699"/>
                <a:gd name="connsiteX313" fmla="*/ 1158875 w 1263650"/>
                <a:gd name="connsiteY313" fmla="*/ 1914524 h 2044699"/>
                <a:gd name="connsiteX314" fmla="*/ 1155700 w 1263650"/>
                <a:gd name="connsiteY314" fmla="*/ 1914524 h 2044699"/>
                <a:gd name="connsiteX315" fmla="*/ 1155700 w 1263650"/>
                <a:gd name="connsiteY315" fmla="*/ 1911349 h 2044699"/>
                <a:gd name="connsiteX316" fmla="*/ 1146175 w 1263650"/>
                <a:gd name="connsiteY316" fmla="*/ 1917699 h 2044699"/>
                <a:gd name="connsiteX317" fmla="*/ 1146175 w 1263650"/>
                <a:gd name="connsiteY317" fmla="*/ 1927224 h 2044699"/>
                <a:gd name="connsiteX318" fmla="*/ 1149350 w 1263650"/>
                <a:gd name="connsiteY318" fmla="*/ 1943099 h 2044699"/>
                <a:gd name="connsiteX319" fmla="*/ 1146175 w 1263650"/>
                <a:gd name="connsiteY319" fmla="*/ 1949449 h 2044699"/>
                <a:gd name="connsiteX320" fmla="*/ 1146175 w 1263650"/>
                <a:gd name="connsiteY320" fmla="*/ 1955799 h 2044699"/>
                <a:gd name="connsiteX321" fmla="*/ 1146175 w 1263650"/>
                <a:gd name="connsiteY321" fmla="*/ 1958974 h 2044699"/>
                <a:gd name="connsiteX322" fmla="*/ 1146175 w 1263650"/>
                <a:gd name="connsiteY322" fmla="*/ 1962149 h 2044699"/>
                <a:gd name="connsiteX323" fmla="*/ 1143000 w 1263650"/>
                <a:gd name="connsiteY323" fmla="*/ 1965324 h 2044699"/>
                <a:gd name="connsiteX324" fmla="*/ 1139825 w 1263650"/>
                <a:gd name="connsiteY324" fmla="*/ 1968499 h 2044699"/>
                <a:gd name="connsiteX325" fmla="*/ 1139825 w 1263650"/>
                <a:gd name="connsiteY325" fmla="*/ 1971674 h 2044699"/>
                <a:gd name="connsiteX326" fmla="*/ 1136650 w 1263650"/>
                <a:gd name="connsiteY326" fmla="*/ 1971674 h 2044699"/>
                <a:gd name="connsiteX327" fmla="*/ 1139825 w 1263650"/>
                <a:gd name="connsiteY327" fmla="*/ 1974849 h 2044699"/>
                <a:gd name="connsiteX328" fmla="*/ 1143000 w 1263650"/>
                <a:gd name="connsiteY328" fmla="*/ 1981199 h 2044699"/>
                <a:gd name="connsiteX329" fmla="*/ 1143000 w 1263650"/>
                <a:gd name="connsiteY329" fmla="*/ 1984374 h 2044699"/>
                <a:gd name="connsiteX330" fmla="*/ 1149350 w 1263650"/>
                <a:gd name="connsiteY330" fmla="*/ 1987549 h 2044699"/>
                <a:gd name="connsiteX331" fmla="*/ 1152525 w 1263650"/>
                <a:gd name="connsiteY331" fmla="*/ 1987549 h 2044699"/>
                <a:gd name="connsiteX332" fmla="*/ 1155700 w 1263650"/>
                <a:gd name="connsiteY332" fmla="*/ 1987549 h 2044699"/>
                <a:gd name="connsiteX333" fmla="*/ 1158875 w 1263650"/>
                <a:gd name="connsiteY333" fmla="*/ 1987549 h 2044699"/>
                <a:gd name="connsiteX334" fmla="*/ 1162050 w 1263650"/>
                <a:gd name="connsiteY334" fmla="*/ 1987549 h 2044699"/>
                <a:gd name="connsiteX335" fmla="*/ 1165225 w 1263650"/>
                <a:gd name="connsiteY335" fmla="*/ 1987549 h 2044699"/>
                <a:gd name="connsiteX336" fmla="*/ 1165225 w 1263650"/>
                <a:gd name="connsiteY336" fmla="*/ 1990724 h 2044699"/>
                <a:gd name="connsiteX337" fmla="*/ 1171575 w 1263650"/>
                <a:gd name="connsiteY337" fmla="*/ 2000249 h 2044699"/>
                <a:gd name="connsiteX338" fmla="*/ 1171575 w 1263650"/>
                <a:gd name="connsiteY338" fmla="*/ 2003424 h 2044699"/>
                <a:gd name="connsiteX339" fmla="*/ 1171575 w 1263650"/>
                <a:gd name="connsiteY339" fmla="*/ 2012949 h 2044699"/>
                <a:gd name="connsiteX340" fmla="*/ 1171575 w 1263650"/>
                <a:gd name="connsiteY340" fmla="*/ 2016124 h 2044699"/>
                <a:gd name="connsiteX341" fmla="*/ 1171575 w 1263650"/>
                <a:gd name="connsiteY341" fmla="*/ 2019299 h 2044699"/>
                <a:gd name="connsiteX342" fmla="*/ 1168400 w 1263650"/>
                <a:gd name="connsiteY342" fmla="*/ 2025649 h 2044699"/>
                <a:gd name="connsiteX343" fmla="*/ 1165225 w 1263650"/>
                <a:gd name="connsiteY343" fmla="*/ 2028824 h 2044699"/>
                <a:gd name="connsiteX344" fmla="*/ 1155700 w 1263650"/>
                <a:gd name="connsiteY344" fmla="*/ 2038349 h 2044699"/>
                <a:gd name="connsiteX345" fmla="*/ 1155700 w 1263650"/>
                <a:gd name="connsiteY345" fmla="*/ 2041524 h 2044699"/>
                <a:gd name="connsiteX346" fmla="*/ 1146175 w 1263650"/>
                <a:gd name="connsiteY346" fmla="*/ 2044699 h 2044699"/>
                <a:gd name="connsiteX347" fmla="*/ 1139825 w 1263650"/>
                <a:gd name="connsiteY347" fmla="*/ 2044699 h 2044699"/>
                <a:gd name="connsiteX348" fmla="*/ 1133475 w 1263650"/>
                <a:gd name="connsiteY348" fmla="*/ 2041524 h 2044699"/>
                <a:gd name="connsiteX349" fmla="*/ 1130300 w 1263650"/>
                <a:gd name="connsiteY349" fmla="*/ 2041524 h 2044699"/>
                <a:gd name="connsiteX350" fmla="*/ 1130300 w 1263650"/>
                <a:gd name="connsiteY350" fmla="*/ 2038349 h 2044699"/>
                <a:gd name="connsiteX351" fmla="*/ 1127125 w 1263650"/>
                <a:gd name="connsiteY351" fmla="*/ 2038349 h 2044699"/>
                <a:gd name="connsiteX352" fmla="*/ 1127125 w 1263650"/>
                <a:gd name="connsiteY352" fmla="*/ 2041524 h 2044699"/>
                <a:gd name="connsiteX353" fmla="*/ 1123950 w 1263650"/>
                <a:gd name="connsiteY353" fmla="*/ 2041524 h 2044699"/>
                <a:gd name="connsiteX354" fmla="*/ 901700 w 1263650"/>
                <a:gd name="connsiteY354" fmla="*/ 2022474 h 2044699"/>
                <a:gd name="connsiteX355" fmla="*/ 739775 w 1263650"/>
                <a:gd name="connsiteY355" fmla="*/ 2009774 h 2044699"/>
                <a:gd name="connsiteX356" fmla="*/ 736600 w 1263650"/>
                <a:gd name="connsiteY356" fmla="*/ 1990724 h 2044699"/>
                <a:gd name="connsiteX357" fmla="*/ 733425 w 1263650"/>
                <a:gd name="connsiteY357" fmla="*/ 1981199 h 2044699"/>
                <a:gd name="connsiteX358" fmla="*/ 730250 w 1263650"/>
                <a:gd name="connsiteY358" fmla="*/ 1981199 h 2044699"/>
                <a:gd name="connsiteX359" fmla="*/ 730250 w 1263650"/>
                <a:gd name="connsiteY359" fmla="*/ 1978024 h 2044699"/>
                <a:gd name="connsiteX360" fmla="*/ 733425 w 1263650"/>
                <a:gd name="connsiteY360" fmla="*/ 1974849 h 2044699"/>
                <a:gd name="connsiteX361" fmla="*/ 736600 w 1263650"/>
                <a:gd name="connsiteY361" fmla="*/ 1974849 h 2044699"/>
                <a:gd name="connsiteX362" fmla="*/ 736600 w 1263650"/>
                <a:gd name="connsiteY362" fmla="*/ 1978024 h 2044699"/>
                <a:gd name="connsiteX363" fmla="*/ 736600 w 1263650"/>
                <a:gd name="connsiteY363" fmla="*/ 1981199 h 2044699"/>
                <a:gd name="connsiteX364" fmla="*/ 739775 w 1263650"/>
                <a:gd name="connsiteY364" fmla="*/ 1990724 h 2044699"/>
                <a:gd name="connsiteX365" fmla="*/ 742950 w 1263650"/>
                <a:gd name="connsiteY365" fmla="*/ 1993899 h 2044699"/>
                <a:gd name="connsiteX366" fmla="*/ 742950 w 1263650"/>
                <a:gd name="connsiteY366" fmla="*/ 2000249 h 2044699"/>
                <a:gd name="connsiteX367" fmla="*/ 746125 w 1263650"/>
                <a:gd name="connsiteY367" fmla="*/ 2000249 h 2044699"/>
                <a:gd name="connsiteX368" fmla="*/ 746125 w 1263650"/>
                <a:gd name="connsiteY368" fmla="*/ 1997074 h 2044699"/>
                <a:gd name="connsiteX369" fmla="*/ 746125 w 1263650"/>
                <a:gd name="connsiteY369" fmla="*/ 1987549 h 2044699"/>
                <a:gd name="connsiteX370" fmla="*/ 746125 w 1263650"/>
                <a:gd name="connsiteY370" fmla="*/ 1984374 h 2044699"/>
                <a:gd name="connsiteX371" fmla="*/ 746125 w 1263650"/>
                <a:gd name="connsiteY371" fmla="*/ 1981199 h 2044699"/>
                <a:gd name="connsiteX372" fmla="*/ 742950 w 1263650"/>
                <a:gd name="connsiteY372" fmla="*/ 1974849 h 2044699"/>
                <a:gd name="connsiteX373" fmla="*/ 739775 w 1263650"/>
                <a:gd name="connsiteY373" fmla="*/ 1971674 h 2044699"/>
                <a:gd name="connsiteX374" fmla="*/ 736600 w 1263650"/>
                <a:gd name="connsiteY374" fmla="*/ 1968499 h 2044699"/>
                <a:gd name="connsiteX375" fmla="*/ 733425 w 1263650"/>
                <a:gd name="connsiteY375" fmla="*/ 1971674 h 2044699"/>
                <a:gd name="connsiteX376" fmla="*/ 730250 w 1263650"/>
                <a:gd name="connsiteY376" fmla="*/ 1971674 h 2044699"/>
                <a:gd name="connsiteX377" fmla="*/ 730250 w 1263650"/>
                <a:gd name="connsiteY377" fmla="*/ 1974849 h 2044699"/>
                <a:gd name="connsiteX378" fmla="*/ 727075 w 1263650"/>
                <a:gd name="connsiteY378" fmla="*/ 1974849 h 2044699"/>
                <a:gd name="connsiteX379" fmla="*/ 723900 w 1263650"/>
                <a:gd name="connsiteY379" fmla="*/ 1971674 h 2044699"/>
                <a:gd name="connsiteX380" fmla="*/ 727075 w 1263650"/>
                <a:gd name="connsiteY380" fmla="*/ 1968499 h 2044699"/>
                <a:gd name="connsiteX381" fmla="*/ 727075 w 1263650"/>
                <a:gd name="connsiteY381" fmla="*/ 1965324 h 2044699"/>
                <a:gd name="connsiteX382" fmla="*/ 730250 w 1263650"/>
                <a:gd name="connsiteY382" fmla="*/ 1965324 h 2044699"/>
                <a:gd name="connsiteX383" fmla="*/ 730250 w 1263650"/>
                <a:gd name="connsiteY383" fmla="*/ 1962149 h 2044699"/>
                <a:gd name="connsiteX384" fmla="*/ 733425 w 1263650"/>
                <a:gd name="connsiteY384" fmla="*/ 1962149 h 2044699"/>
                <a:gd name="connsiteX385" fmla="*/ 733425 w 1263650"/>
                <a:gd name="connsiteY385" fmla="*/ 1958974 h 2044699"/>
                <a:gd name="connsiteX386" fmla="*/ 730250 w 1263650"/>
                <a:gd name="connsiteY386" fmla="*/ 1955799 h 2044699"/>
                <a:gd name="connsiteX387" fmla="*/ 730250 w 1263650"/>
                <a:gd name="connsiteY387" fmla="*/ 1958974 h 2044699"/>
                <a:gd name="connsiteX388" fmla="*/ 730250 w 1263650"/>
                <a:gd name="connsiteY388" fmla="*/ 1962149 h 2044699"/>
                <a:gd name="connsiteX389" fmla="*/ 727075 w 1263650"/>
                <a:gd name="connsiteY389" fmla="*/ 1962149 h 2044699"/>
                <a:gd name="connsiteX390" fmla="*/ 727075 w 1263650"/>
                <a:gd name="connsiteY390" fmla="*/ 1958974 h 2044699"/>
                <a:gd name="connsiteX391" fmla="*/ 723900 w 1263650"/>
                <a:gd name="connsiteY391" fmla="*/ 1955799 h 2044699"/>
                <a:gd name="connsiteX392" fmla="*/ 723900 w 1263650"/>
                <a:gd name="connsiteY392" fmla="*/ 1949449 h 2044699"/>
                <a:gd name="connsiteX393" fmla="*/ 723900 w 1263650"/>
                <a:gd name="connsiteY393" fmla="*/ 1946274 h 2044699"/>
                <a:gd name="connsiteX394" fmla="*/ 733425 w 1263650"/>
                <a:gd name="connsiteY394" fmla="*/ 1943099 h 2044699"/>
                <a:gd name="connsiteX395" fmla="*/ 733425 w 1263650"/>
                <a:gd name="connsiteY395" fmla="*/ 1917699 h 2044699"/>
                <a:gd name="connsiteX396" fmla="*/ 727075 w 1263650"/>
                <a:gd name="connsiteY396" fmla="*/ 1895474 h 2044699"/>
                <a:gd name="connsiteX397" fmla="*/ 720725 w 1263650"/>
                <a:gd name="connsiteY397" fmla="*/ 1870074 h 2044699"/>
                <a:gd name="connsiteX398" fmla="*/ 698500 w 1263650"/>
                <a:gd name="connsiteY398" fmla="*/ 1831974 h 2044699"/>
                <a:gd name="connsiteX399" fmla="*/ 695325 w 1263650"/>
                <a:gd name="connsiteY399" fmla="*/ 1828799 h 2044699"/>
                <a:gd name="connsiteX400" fmla="*/ 682625 w 1263650"/>
                <a:gd name="connsiteY400" fmla="*/ 1816099 h 2044699"/>
                <a:gd name="connsiteX401" fmla="*/ 673100 w 1263650"/>
                <a:gd name="connsiteY401" fmla="*/ 1800224 h 2044699"/>
                <a:gd name="connsiteX402" fmla="*/ 660400 w 1263650"/>
                <a:gd name="connsiteY402" fmla="*/ 1787524 h 2044699"/>
                <a:gd name="connsiteX403" fmla="*/ 660400 w 1263650"/>
                <a:gd name="connsiteY403" fmla="*/ 1784349 h 2044699"/>
                <a:gd name="connsiteX404" fmla="*/ 657225 w 1263650"/>
                <a:gd name="connsiteY404" fmla="*/ 1784349 h 2044699"/>
                <a:gd name="connsiteX405" fmla="*/ 654050 w 1263650"/>
                <a:gd name="connsiteY405" fmla="*/ 1781174 h 2044699"/>
                <a:gd name="connsiteX406" fmla="*/ 654050 w 1263650"/>
                <a:gd name="connsiteY406" fmla="*/ 1784349 h 2044699"/>
                <a:gd name="connsiteX407" fmla="*/ 641350 w 1263650"/>
                <a:gd name="connsiteY407" fmla="*/ 1771649 h 2044699"/>
                <a:gd name="connsiteX408" fmla="*/ 635000 w 1263650"/>
                <a:gd name="connsiteY408" fmla="*/ 1758949 h 2044699"/>
                <a:gd name="connsiteX409" fmla="*/ 628650 w 1263650"/>
                <a:gd name="connsiteY409" fmla="*/ 1752599 h 2044699"/>
                <a:gd name="connsiteX410" fmla="*/ 622300 w 1263650"/>
                <a:gd name="connsiteY410" fmla="*/ 1746249 h 2044699"/>
                <a:gd name="connsiteX411" fmla="*/ 615950 w 1263650"/>
                <a:gd name="connsiteY411" fmla="*/ 1749424 h 2044699"/>
                <a:gd name="connsiteX412" fmla="*/ 615950 w 1263650"/>
                <a:gd name="connsiteY412" fmla="*/ 1746249 h 2044699"/>
                <a:gd name="connsiteX413" fmla="*/ 615950 w 1263650"/>
                <a:gd name="connsiteY413" fmla="*/ 1743074 h 2044699"/>
                <a:gd name="connsiteX414" fmla="*/ 612775 w 1263650"/>
                <a:gd name="connsiteY414" fmla="*/ 1743074 h 2044699"/>
                <a:gd name="connsiteX415" fmla="*/ 609600 w 1263650"/>
                <a:gd name="connsiteY415" fmla="*/ 1743074 h 2044699"/>
                <a:gd name="connsiteX416" fmla="*/ 606425 w 1263650"/>
                <a:gd name="connsiteY416" fmla="*/ 1743074 h 2044699"/>
                <a:gd name="connsiteX417" fmla="*/ 606425 w 1263650"/>
                <a:gd name="connsiteY417" fmla="*/ 1746249 h 2044699"/>
                <a:gd name="connsiteX418" fmla="*/ 603250 w 1263650"/>
                <a:gd name="connsiteY418" fmla="*/ 1752599 h 2044699"/>
                <a:gd name="connsiteX419" fmla="*/ 603250 w 1263650"/>
                <a:gd name="connsiteY419" fmla="*/ 1755774 h 2044699"/>
                <a:gd name="connsiteX420" fmla="*/ 600075 w 1263650"/>
                <a:gd name="connsiteY420" fmla="*/ 1755774 h 2044699"/>
                <a:gd name="connsiteX421" fmla="*/ 593725 w 1263650"/>
                <a:gd name="connsiteY421" fmla="*/ 1749424 h 2044699"/>
                <a:gd name="connsiteX422" fmla="*/ 593725 w 1263650"/>
                <a:gd name="connsiteY422" fmla="*/ 1746249 h 2044699"/>
                <a:gd name="connsiteX423" fmla="*/ 584200 w 1263650"/>
                <a:gd name="connsiteY423" fmla="*/ 1743074 h 2044699"/>
                <a:gd name="connsiteX424" fmla="*/ 581025 w 1263650"/>
                <a:gd name="connsiteY424" fmla="*/ 1739899 h 2044699"/>
                <a:gd name="connsiteX425" fmla="*/ 581025 w 1263650"/>
                <a:gd name="connsiteY425" fmla="*/ 1736724 h 2044699"/>
                <a:gd name="connsiteX426" fmla="*/ 587375 w 1263650"/>
                <a:gd name="connsiteY426" fmla="*/ 1736724 h 2044699"/>
                <a:gd name="connsiteX427" fmla="*/ 590550 w 1263650"/>
                <a:gd name="connsiteY427" fmla="*/ 1730374 h 2044699"/>
                <a:gd name="connsiteX428" fmla="*/ 590550 w 1263650"/>
                <a:gd name="connsiteY428" fmla="*/ 1724024 h 2044699"/>
                <a:gd name="connsiteX429" fmla="*/ 587375 w 1263650"/>
                <a:gd name="connsiteY429" fmla="*/ 1704974 h 2044699"/>
                <a:gd name="connsiteX430" fmla="*/ 581025 w 1263650"/>
                <a:gd name="connsiteY430" fmla="*/ 1689099 h 2044699"/>
                <a:gd name="connsiteX431" fmla="*/ 574675 w 1263650"/>
                <a:gd name="connsiteY431" fmla="*/ 1682749 h 2044699"/>
                <a:gd name="connsiteX432" fmla="*/ 555625 w 1263650"/>
                <a:gd name="connsiteY432" fmla="*/ 1679574 h 2044699"/>
                <a:gd name="connsiteX433" fmla="*/ 536575 w 1263650"/>
                <a:gd name="connsiteY433" fmla="*/ 1679574 h 2044699"/>
                <a:gd name="connsiteX434" fmla="*/ 533400 w 1263650"/>
                <a:gd name="connsiteY434" fmla="*/ 1682749 h 2044699"/>
                <a:gd name="connsiteX435" fmla="*/ 527050 w 1263650"/>
                <a:gd name="connsiteY435" fmla="*/ 1676399 h 2044699"/>
                <a:gd name="connsiteX436" fmla="*/ 514350 w 1263650"/>
                <a:gd name="connsiteY436" fmla="*/ 1670049 h 2044699"/>
                <a:gd name="connsiteX437" fmla="*/ 511175 w 1263650"/>
                <a:gd name="connsiteY437" fmla="*/ 1670049 h 2044699"/>
                <a:gd name="connsiteX438" fmla="*/ 492125 w 1263650"/>
                <a:gd name="connsiteY438" fmla="*/ 1654174 h 2044699"/>
                <a:gd name="connsiteX439" fmla="*/ 485775 w 1263650"/>
                <a:gd name="connsiteY439" fmla="*/ 1654174 h 2044699"/>
                <a:gd name="connsiteX440" fmla="*/ 479425 w 1263650"/>
                <a:gd name="connsiteY440" fmla="*/ 1641474 h 2044699"/>
                <a:gd name="connsiteX441" fmla="*/ 476250 w 1263650"/>
                <a:gd name="connsiteY441" fmla="*/ 1641474 h 2044699"/>
                <a:gd name="connsiteX442" fmla="*/ 473075 w 1263650"/>
                <a:gd name="connsiteY442" fmla="*/ 1638299 h 2044699"/>
                <a:gd name="connsiteX443" fmla="*/ 473075 w 1263650"/>
                <a:gd name="connsiteY443" fmla="*/ 1631949 h 2044699"/>
                <a:gd name="connsiteX444" fmla="*/ 473075 w 1263650"/>
                <a:gd name="connsiteY444" fmla="*/ 1625599 h 2044699"/>
                <a:gd name="connsiteX445" fmla="*/ 473075 w 1263650"/>
                <a:gd name="connsiteY445" fmla="*/ 1622424 h 2044699"/>
                <a:gd name="connsiteX446" fmla="*/ 473075 w 1263650"/>
                <a:gd name="connsiteY446" fmla="*/ 1619249 h 2044699"/>
                <a:gd name="connsiteX447" fmla="*/ 473075 w 1263650"/>
                <a:gd name="connsiteY447" fmla="*/ 1616074 h 2044699"/>
                <a:gd name="connsiteX448" fmla="*/ 469900 w 1263650"/>
                <a:gd name="connsiteY448" fmla="*/ 1616074 h 2044699"/>
                <a:gd name="connsiteX449" fmla="*/ 463550 w 1263650"/>
                <a:gd name="connsiteY449" fmla="*/ 1612899 h 2044699"/>
                <a:gd name="connsiteX450" fmla="*/ 460375 w 1263650"/>
                <a:gd name="connsiteY450" fmla="*/ 1609724 h 2044699"/>
                <a:gd name="connsiteX451" fmla="*/ 460375 w 1263650"/>
                <a:gd name="connsiteY451" fmla="*/ 1606549 h 2044699"/>
                <a:gd name="connsiteX452" fmla="*/ 457200 w 1263650"/>
                <a:gd name="connsiteY452" fmla="*/ 1603374 h 2044699"/>
                <a:gd name="connsiteX453" fmla="*/ 450850 w 1263650"/>
                <a:gd name="connsiteY453" fmla="*/ 1597024 h 2044699"/>
                <a:gd name="connsiteX454" fmla="*/ 447675 w 1263650"/>
                <a:gd name="connsiteY454" fmla="*/ 1593849 h 2044699"/>
                <a:gd name="connsiteX455" fmla="*/ 444500 w 1263650"/>
                <a:gd name="connsiteY455" fmla="*/ 1590674 h 2044699"/>
                <a:gd name="connsiteX456" fmla="*/ 434975 w 1263650"/>
                <a:gd name="connsiteY456" fmla="*/ 1581149 h 2044699"/>
                <a:gd name="connsiteX457" fmla="*/ 422275 w 1263650"/>
                <a:gd name="connsiteY457" fmla="*/ 1577974 h 2044699"/>
                <a:gd name="connsiteX458" fmla="*/ 409575 w 1263650"/>
                <a:gd name="connsiteY458" fmla="*/ 1577974 h 2044699"/>
                <a:gd name="connsiteX459" fmla="*/ 396875 w 1263650"/>
                <a:gd name="connsiteY459" fmla="*/ 1571624 h 2044699"/>
                <a:gd name="connsiteX460" fmla="*/ 384175 w 1263650"/>
                <a:gd name="connsiteY460" fmla="*/ 1568449 h 2044699"/>
                <a:gd name="connsiteX461" fmla="*/ 374650 w 1263650"/>
                <a:gd name="connsiteY461" fmla="*/ 1562099 h 2044699"/>
                <a:gd name="connsiteX462" fmla="*/ 368300 w 1263650"/>
                <a:gd name="connsiteY462" fmla="*/ 1555749 h 2044699"/>
                <a:gd name="connsiteX463" fmla="*/ 355600 w 1263650"/>
                <a:gd name="connsiteY463" fmla="*/ 1555749 h 2044699"/>
                <a:gd name="connsiteX464" fmla="*/ 346075 w 1263650"/>
                <a:gd name="connsiteY464" fmla="*/ 1549399 h 2044699"/>
                <a:gd name="connsiteX465" fmla="*/ 336550 w 1263650"/>
                <a:gd name="connsiteY465" fmla="*/ 1549399 h 2044699"/>
                <a:gd name="connsiteX466" fmla="*/ 330200 w 1263650"/>
                <a:gd name="connsiteY466" fmla="*/ 1546224 h 2044699"/>
                <a:gd name="connsiteX467" fmla="*/ 323850 w 1263650"/>
                <a:gd name="connsiteY467" fmla="*/ 1546224 h 2044699"/>
                <a:gd name="connsiteX468" fmla="*/ 307975 w 1263650"/>
                <a:gd name="connsiteY468" fmla="*/ 1546224 h 2044699"/>
                <a:gd name="connsiteX469" fmla="*/ 298450 w 1263650"/>
                <a:gd name="connsiteY469" fmla="*/ 1546224 h 2044699"/>
                <a:gd name="connsiteX470" fmla="*/ 295275 w 1263650"/>
                <a:gd name="connsiteY470" fmla="*/ 1543049 h 2044699"/>
                <a:gd name="connsiteX471" fmla="*/ 292100 w 1263650"/>
                <a:gd name="connsiteY471" fmla="*/ 1527174 h 2044699"/>
                <a:gd name="connsiteX472" fmla="*/ 288925 w 1263650"/>
                <a:gd name="connsiteY472" fmla="*/ 1520824 h 2044699"/>
                <a:gd name="connsiteX473" fmla="*/ 282575 w 1263650"/>
                <a:gd name="connsiteY473" fmla="*/ 1517649 h 2044699"/>
                <a:gd name="connsiteX474" fmla="*/ 279400 w 1263650"/>
                <a:gd name="connsiteY474" fmla="*/ 1517649 h 2044699"/>
                <a:gd name="connsiteX475" fmla="*/ 276225 w 1263650"/>
                <a:gd name="connsiteY475" fmla="*/ 1517649 h 2044699"/>
                <a:gd name="connsiteX476" fmla="*/ 276225 w 1263650"/>
                <a:gd name="connsiteY476" fmla="*/ 1514474 h 2044699"/>
                <a:gd name="connsiteX477" fmla="*/ 276225 w 1263650"/>
                <a:gd name="connsiteY477" fmla="*/ 1511299 h 2044699"/>
                <a:gd name="connsiteX478" fmla="*/ 276225 w 1263650"/>
                <a:gd name="connsiteY478" fmla="*/ 1508124 h 2044699"/>
                <a:gd name="connsiteX479" fmla="*/ 279400 w 1263650"/>
                <a:gd name="connsiteY479" fmla="*/ 1501774 h 2044699"/>
                <a:gd name="connsiteX480" fmla="*/ 285750 w 1263650"/>
                <a:gd name="connsiteY480" fmla="*/ 1492249 h 2044699"/>
                <a:gd name="connsiteX481" fmla="*/ 285750 w 1263650"/>
                <a:gd name="connsiteY481" fmla="*/ 1485899 h 2044699"/>
                <a:gd name="connsiteX482" fmla="*/ 285750 w 1263650"/>
                <a:gd name="connsiteY482" fmla="*/ 1479549 h 2044699"/>
                <a:gd name="connsiteX483" fmla="*/ 288925 w 1263650"/>
                <a:gd name="connsiteY483" fmla="*/ 1470024 h 2044699"/>
                <a:gd name="connsiteX484" fmla="*/ 292100 w 1263650"/>
                <a:gd name="connsiteY484" fmla="*/ 1463674 h 2044699"/>
                <a:gd name="connsiteX485" fmla="*/ 288925 w 1263650"/>
                <a:gd name="connsiteY485" fmla="*/ 1457324 h 2044699"/>
                <a:gd name="connsiteX486" fmla="*/ 285750 w 1263650"/>
                <a:gd name="connsiteY486" fmla="*/ 1450974 h 2044699"/>
                <a:gd name="connsiteX487" fmla="*/ 285750 w 1263650"/>
                <a:gd name="connsiteY487" fmla="*/ 1444624 h 2044699"/>
                <a:gd name="connsiteX488" fmla="*/ 292100 w 1263650"/>
                <a:gd name="connsiteY488" fmla="*/ 1438274 h 2044699"/>
                <a:gd name="connsiteX489" fmla="*/ 292100 w 1263650"/>
                <a:gd name="connsiteY489" fmla="*/ 1435099 h 2044699"/>
                <a:gd name="connsiteX490" fmla="*/ 295275 w 1263650"/>
                <a:gd name="connsiteY490" fmla="*/ 1428749 h 2044699"/>
                <a:gd name="connsiteX491" fmla="*/ 301625 w 1263650"/>
                <a:gd name="connsiteY491" fmla="*/ 1422399 h 2044699"/>
                <a:gd name="connsiteX492" fmla="*/ 301625 w 1263650"/>
                <a:gd name="connsiteY492" fmla="*/ 1419224 h 2044699"/>
                <a:gd name="connsiteX493" fmla="*/ 301625 w 1263650"/>
                <a:gd name="connsiteY493" fmla="*/ 1416049 h 2044699"/>
                <a:gd name="connsiteX494" fmla="*/ 301625 w 1263650"/>
                <a:gd name="connsiteY494" fmla="*/ 1406524 h 2044699"/>
                <a:gd name="connsiteX495" fmla="*/ 288925 w 1263650"/>
                <a:gd name="connsiteY495" fmla="*/ 1396999 h 2044699"/>
                <a:gd name="connsiteX496" fmla="*/ 285750 w 1263650"/>
                <a:gd name="connsiteY496" fmla="*/ 1400174 h 2044699"/>
                <a:gd name="connsiteX497" fmla="*/ 269875 w 1263650"/>
                <a:gd name="connsiteY497" fmla="*/ 1387474 h 2044699"/>
                <a:gd name="connsiteX498" fmla="*/ 269875 w 1263650"/>
                <a:gd name="connsiteY498" fmla="*/ 1377949 h 2044699"/>
                <a:gd name="connsiteX499" fmla="*/ 273050 w 1263650"/>
                <a:gd name="connsiteY499" fmla="*/ 1371599 h 2044699"/>
                <a:gd name="connsiteX500" fmla="*/ 276225 w 1263650"/>
                <a:gd name="connsiteY500" fmla="*/ 1368424 h 2044699"/>
                <a:gd name="connsiteX501" fmla="*/ 282575 w 1263650"/>
                <a:gd name="connsiteY501" fmla="*/ 1365249 h 2044699"/>
                <a:gd name="connsiteX502" fmla="*/ 282575 w 1263650"/>
                <a:gd name="connsiteY502" fmla="*/ 1362074 h 2044699"/>
                <a:gd name="connsiteX503" fmla="*/ 282575 w 1263650"/>
                <a:gd name="connsiteY503" fmla="*/ 1355724 h 2044699"/>
                <a:gd name="connsiteX504" fmla="*/ 279400 w 1263650"/>
                <a:gd name="connsiteY504" fmla="*/ 1349374 h 2044699"/>
                <a:gd name="connsiteX505" fmla="*/ 279400 w 1263650"/>
                <a:gd name="connsiteY505" fmla="*/ 1346199 h 2044699"/>
                <a:gd name="connsiteX506" fmla="*/ 269875 w 1263650"/>
                <a:gd name="connsiteY506" fmla="*/ 1343024 h 2044699"/>
                <a:gd name="connsiteX507" fmla="*/ 260350 w 1263650"/>
                <a:gd name="connsiteY507" fmla="*/ 1336674 h 2044699"/>
                <a:gd name="connsiteX508" fmla="*/ 254000 w 1263650"/>
                <a:gd name="connsiteY508" fmla="*/ 1327149 h 2044699"/>
                <a:gd name="connsiteX509" fmla="*/ 250825 w 1263650"/>
                <a:gd name="connsiteY509" fmla="*/ 1317624 h 2044699"/>
                <a:gd name="connsiteX510" fmla="*/ 247650 w 1263650"/>
                <a:gd name="connsiteY510" fmla="*/ 1308099 h 2044699"/>
                <a:gd name="connsiteX511" fmla="*/ 244475 w 1263650"/>
                <a:gd name="connsiteY511" fmla="*/ 1298574 h 2044699"/>
                <a:gd name="connsiteX512" fmla="*/ 238125 w 1263650"/>
                <a:gd name="connsiteY512" fmla="*/ 1295399 h 2044699"/>
                <a:gd name="connsiteX513" fmla="*/ 228600 w 1263650"/>
                <a:gd name="connsiteY513" fmla="*/ 1289049 h 2044699"/>
                <a:gd name="connsiteX514" fmla="*/ 225425 w 1263650"/>
                <a:gd name="connsiteY514" fmla="*/ 1282699 h 2044699"/>
                <a:gd name="connsiteX515" fmla="*/ 225425 w 1263650"/>
                <a:gd name="connsiteY515" fmla="*/ 1273174 h 2044699"/>
                <a:gd name="connsiteX516" fmla="*/ 228600 w 1263650"/>
                <a:gd name="connsiteY516" fmla="*/ 1269999 h 2044699"/>
                <a:gd name="connsiteX517" fmla="*/ 228600 w 1263650"/>
                <a:gd name="connsiteY517" fmla="*/ 1266824 h 2044699"/>
                <a:gd name="connsiteX518" fmla="*/ 225425 w 1263650"/>
                <a:gd name="connsiteY518" fmla="*/ 1263649 h 2044699"/>
                <a:gd name="connsiteX519" fmla="*/ 225425 w 1263650"/>
                <a:gd name="connsiteY519" fmla="*/ 1260474 h 2044699"/>
                <a:gd name="connsiteX520" fmla="*/ 212725 w 1263650"/>
                <a:gd name="connsiteY520" fmla="*/ 1244599 h 2044699"/>
                <a:gd name="connsiteX521" fmla="*/ 209550 w 1263650"/>
                <a:gd name="connsiteY521" fmla="*/ 1219199 h 2044699"/>
                <a:gd name="connsiteX522" fmla="*/ 200025 w 1263650"/>
                <a:gd name="connsiteY522" fmla="*/ 1212849 h 2044699"/>
                <a:gd name="connsiteX523" fmla="*/ 196850 w 1263650"/>
                <a:gd name="connsiteY523" fmla="*/ 1193799 h 2044699"/>
                <a:gd name="connsiteX524" fmla="*/ 187325 w 1263650"/>
                <a:gd name="connsiteY524" fmla="*/ 1177924 h 2044699"/>
                <a:gd name="connsiteX525" fmla="*/ 187325 w 1263650"/>
                <a:gd name="connsiteY525" fmla="*/ 1171574 h 2044699"/>
                <a:gd name="connsiteX526" fmla="*/ 177800 w 1263650"/>
                <a:gd name="connsiteY526" fmla="*/ 1162049 h 2044699"/>
                <a:gd name="connsiteX527" fmla="*/ 171450 w 1263650"/>
                <a:gd name="connsiteY527" fmla="*/ 1162049 h 2044699"/>
                <a:gd name="connsiteX528" fmla="*/ 171450 w 1263650"/>
                <a:gd name="connsiteY528" fmla="*/ 1158874 h 2044699"/>
                <a:gd name="connsiteX529" fmla="*/ 171450 w 1263650"/>
                <a:gd name="connsiteY529" fmla="*/ 1152524 h 2044699"/>
                <a:gd name="connsiteX530" fmla="*/ 165100 w 1263650"/>
                <a:gd name="connsiteY530" fmla="*/ 1146174 h 2044699"/>
                <a:gd name="connsiteX531" fmla="*/ 165100 w 1263650"/>
                <a:gd name="connsiteY531" fmla="*/ 1142999 h 2044699"/>
                <a:gd name="connsiteX532" fmla="*/ 165100 w 1263650"/>
                <a:gd name="connsiteY532" fmla="*/ 1136649 h 2044699"/>
                <a:gd name="connsiteX533" fmla="*/ 168275 w 1263650"/>
                <a:gd name="connsiteY533" fmla="*/ 1133474 h 2044699"/>
                <a:gd name="connsiteX534" fmla="*/ 168275 w 1263650"/>
                <a:gd name="connsiteY534" fmla="*/ 1130299 h 2044699"/>
                <a:gd name="connsiteX535" fmla="*/ 168275 w 1263650"/>
                <a:gd name="connsiteY535" fmla="*/ 1117599 h 2044699"/>
                <a:gd name="connsiteX536" fmla="*/ 168275 w 1263650"/>
                <a:gd name="connsiteY536" fmla="*/ 1104899 h 2044699"/>
                <a:gd name="connsiteX537" fmla="*/ 171450 w 1263650"/>
                <a:gd name="connsiteY537" fmla="*/ 1101724 h 2044699"/>
                <a:gd name="connsiteX538" fmla="*/ 171450 w 1263650"/>
                <a:gd name="connsiteY538" fmla="*/ 1098549 h 2044699"/>
                <a:gd name="connsiteX539" fmla="*/ 168275 w 1263650"/>
                <a:gd name="connsiteY539" fmla="*/ 1092199 h 2044699"/>
                <a:gd name="connsiteX540" fmla="*/ 165100 w 1263650"/>
                <a:gd name="connsiteY540" fmla="*/ 1092199 h 2044699"/>
                <a:gd name="connsiteX541" fmla="*/ 168275 w 1263650"/>
                <a:gd name="connsiteY541" fmla="*/ 1089024 h 2044699"/>
                <a:gd name="connsiteX542" fmla="*/ 171450 w 1263650"/>
                <a:gd name="connsiteY542" fmla="*/ 1085849 h 2044699"/>
                <a:gd name="connsiteX543" fmla="*/ 174625 w 1263650"/>
                <a:gd name="connsiteY543" fmla="*/ 1082674 h 2044699"/>
                <a:gd name="connsiteX544" fmla="*/ 177800 w 1263650"/>
                <a:gd name="connsiteY544" fmla="*/ 1082674 h 2044699"/>
                <a:gd name="connsiteX545" fmla="*/ 180975 w 1263650"/>
                <a:gd name="connsiteY545" fmla="*/ 1089024 h 2044699"/>
                <a:gd name="connsiteX546" fmla="*/ 184150 w 1263650"/>
                <a:gd name="connsiteY546" fmla="*/ 1089024 h 2044699"/>
                <a:gd name="connsiteX547" fmla="*/ 190500 w 1263650"/>
                <a:gd name="connsiteY547" fmla="*/ 1085849 h 2044699"/>
                <a:gd name="connsiteX548" fmla="*/ 200025 w 1263650"/>
                <a:gd name="connsiteY548" fmla="*/ 1066799 h 2044699"/>
                <a:gd name="connsiteX549" fmla="*/ 200025 w 1263650"/>
                <a:gd name="connsiteY549" fmla="*/ 1073149 h 2044699"/>
                <a:gd name="connsiteX550" fmla="*/ 203200 w 1263650"/>
                <a:gd name="connsiteY550" fmla="*/ 1073149 h 2044699"/>
                <a:gd name="connsiteX551" fmla="*/ 203200 w 1263650"/>
                <a:gd name="connsiteY551" fmla="*/ 1066799 h 2044699"/>
                <a:gd name="connsiteX552" fmla="*/ 200025 w 1263650"/>
                <a:gd name="connsiteY552" fmla="*/ 1066799 h 2044699"/>
                <a:gd name="connsiteX553" fmla="*/ 200025 w 1263650"/>
                <a:gd name="connsiteY553" fmla="*/ 1063624 h 2044699"/>
                <a:gd name="connsiteX554" fmla="*/ 203200 w 1263650"/>
                <a:gd name="connsiteY554" fmla="*/ 1054099 h 2044699"/>
                <a:gd name="connsiteX555" fmla="*/ 203200 w 1263650"/>
                <a:gd name="connsiteY555" fmla="*/ 1044574 h 2044699"/>
                <a:gd name="connsiteX556" fmla="*/ 203200 w 1263650"/>
                <a:gd name="connsiteY556" fmla="*/ 1041400 h 2044699"/>
                <a:gd name="connsiteX557" fmla="*/ 200025 w 1263650"/>
                <a:gd name="connsiteY557" fmla="*/ 1031875 h 2044699"/>
                <a:gd name="connsiteX558" fmla="*/ 196850 w 1263650"/>
                <a:gd name="connsiteY558" fmla="*/ 1025525 h 2044699"/>
                <a:gd name="connsiteX559" fmla="*/ 190500 w 1263650"/>
                <a:gd name="connsiteY559" fmla="*/ 1019175 h 2044699"/>
                <a:gd name="connsiteX560" fmla="*/ 187325 w 1263650"/>
                <a:gd name="connsiteY560" fmla="*/ 1019175 h 2044699"/>
                <a:gd name="connsiteX561" fmla="*/ 184150 w 1263650"/>
                <a:gd name="connsiteY561" fmla="*/ 1022350 h 2044699"/>
                <a:gd name="connsiteX562" fmla="*/ 180975 w 1263650"/>
                <a:gd name="connsiteY562" fmla="*/ 1022350 h 2044699"/>
                <a:gd name="connsiteX563" fmla="*/ 180975 w 1263650"/>
                <a:gd name="connsiteY563" fmla="*/ 1019175 h 2044699"/>
                <a:gd name="connsiteX564" fmla="*/ 174625 w 1263650"/>
                <a:gd name="connsiteY564" fmla="*/ 1019175 h 2044699"/>
                <a:gd name="connsiteX565" fmla="*/ 171450 w 1263650"/>
                <a:gd name="connsiteY565" fmla="*/ 1019175 h 2044699"/>
                <a:gd name="connsiteX566" fmla="*/ 161925 w 1263650"/>
                <a:gd name="connsiteY566" fmla="*/ 1016000 h 2044699"/>
                <a:gd name="connsiteX567" fmla="*/ 155575 w 1263650"/>
                <a:gd name="connsiteY567" fmla="*/ 1009650 h 2044699"/>
                <a:gd name="connsiteX568" fmla="*/ 149225 w 1263650"/>
                <a:gd name="connsiteY568" fmla="*/ 996950 h 2044699"/>
                <a:gd name="connsiteX569" fmla="*/ 146050 w 1263650"/>
                <a:gd name="connsiteY569" fmla="*/ 984250 h 2044699"/>
                <a:gd name="connsiteX570" fmla="*/ 142875 w 1263650"/>
                <a:gd name="connsiteY570" fmla="*/ 981075 h 2044699"/>
                <a:gd name="connsiteX571" fmla="*/ 139700 w 1263650"/>
                <a:gd name="connsiteY571" fmla="*/ 977900 h 2044699"/>
                <a:gd name="connsiteX572" fmla="*/ 136525 w 1263650"/>
                <a:gd name="connsiteY572" fmla="*/ 968375 h 2044699"/>
                <a:gd name="connsiteX573" fmla="*/ 130175 w 1263650"/>
                <a:gd name="connsiteY573" fmla="*/ 962025 h 2044699"/>
                <a:gd name="connsiteX574" fmla="*/ 130175 w 1263650"/>
                <a:gd name="connsiteY574" fmla="*/ 952500 h 2044699"/>
                <a:gd name="connsiteX575" fmla="*/ 139700 w 1263650"/>
                <a:gd name="connsiteY575" fmla="*/ 933450 h 2044699"/>
                <a:gd name="connsiteX576" fmla="*/ 136525 w 1263650"/>
                <a:gd name="connsiteY576" fmla="*/ 908050 h 2044699"/>
                <a:gd name="connsiteX577" fmla="*/ 133350 w 1263650"/>
                <a:gd name="connsiteY577" fmla="*/ 901700 h 2044699"/>
                <a:gd name="connsiteX578" fmla="*/ 130175 w 1263650"/>
                <a:gd name="connsiteY578" fmla="*/ 901700 h 2044699"/>
                <a:gd name="connsiteX579" fmla="*/ 130175 w 1263650"/>
                <a:gd name="connsiteY579" fmla="*/ 895350 h 2044699"/>
                <a:gd name="connsiteX580" fmla="*/ 133350 w 1263650"/>
                <a:gd name="connsiteY580" fmla="*/ 882650 h 2044699"/>
                <a:gd name="connsiteX581" fmla="*/ 136525 w 1263650"/>
                <a:gd name="connsiteY581" fmla="*/ 882650 h 2044699"/>
                <a:gd name="connsiteX582" fmla="*/ 139700 w 1263650"/>
                <a:gd name="connsiteY582" fmla="*/ 876300 h 2044699"/>
                <a:gd name="connsiteX583" fmla="*/ 139700 w 1263650"/>
                <a:gd name="connsiteY583" fmla="*/ 863600 h 2044699"/>
                <a:gd name="connsiteX584" fmla="*/ 142875 w 1263650"/>
                <a:gd name="connsiteY584" fmla="*/ 847725 h 2044699"/>
                <a:gd name="connsiteX585" fmla="*/ 146050 w 1263650"/>
                <a:gd name="connsiteY585" fmla="*/ 847725 h 2044699"/>
                <a:gd name="connsiteX586" fmla="*/ 149225 w 1263650"/>
                <a:gd name="connsiteY586" fmla="*/ 844550 h 2044699"/>
                <a:gd name="connsiteX587" fmla="*/ 161925 w 1263650"/>
                <a:gd name="connsiteY587" fmla="*/ 847725 h 2044699"/>
                <a:gd name="connsiteX588" fmla="*/ 158750 w 1263650"/>
                <a:gd name="connsiteY588" fmla="*/ 860425 h 2044699"/>
                <a:gd name="connsiteX589" fmla="*/ 158750 w 1263650"/>
                <a:gd name="connsiteY589" fmla="*/ 863600 h 2044699"/>
                <a:gd name="connsiteX590" fmla="*/ 158750 w 1263650"/>
                <a:gd name="connsiteY590" fmla="*/ 866775 h 2044699"/>
                <a:gd name="connsiteX591" fmla="*/ 155575 w 1263650"/>
                <a:gd name="connsiteY591" fmla="*/ 876300 h 2044699"/>
                <a:gd name="connsiteX592" fmla="*/ 155575 w 1263650"/>
                <a:gd name="connsiteY592" fmla="*/ 879475 h 2044699"/>
                <a:gd name="connsiteX593" fmla="*/ 155575 w 1263650"/>
                <a:gd name="connsiteY593" fmla="*/ 885825 h 2044699"/>
                <a:gd name="connsiteX594" fmla="*/ 161925 w 1263650"/>
                <a:gd name="connsiteY594" fmla="*/ 895350 h 2044699"/>
                <a:gd name="connsiteX595" fmla="*/ 168275 w 1263650"/>
                <a:gd name="connsiteY595" fmla="*/ 895350 h 2044699"/>
                <a:gd name="connsiteX596" fmla="*/ 168275 w 1263650"/>
                <a:gd name="connsiteY596" fmla="*/ 901700 h 2044699"/>
                <a:gd name="connsiteX597" fmla="*/ 174625 w 1263650"/>
                <a:gd name="connsiteY597" fmla="*/ 904875 h 2044699"/>
                <a:gd name="connsiteX598" fmla="*/ 177800 w 1263650"/>
                <a:gd name="connsiteY598" fmla="*/ 908050 h 2044699"/>
                <a:gd name="connsiteX599" fmla="*/ 180975 w 1263650"/>
                <a:gd name="connsiteY599" fmla="*/ 914400 h 2044699"/>
                <a:gd name="connsiteX600" fmla="*/ 184150 w 1263650"/>
                <a:gd name="connsiteY600" fmla="*/ 914400 h 2044699"/>
                <a:gd name="connsiteX601" fmla="*/ 184150 w 1263650"/>
                <a:gd name="connsiteY601" fmla="*/ 920750 h 2044699"/>
                <a:gd name="connsiteX602" fmla="*/ 187325 w 1263650"/>
                <a:gd name="connsiteY602" fmla="*/ 923925 h 2044699"/>
                <a:gd name="connsiteX603" fmla="*/ 190500 w 1263650"/>
                <a:gd name="connsiteY603" fmla="*/ 927100 h 2044699"/>
                <a:gd name="connsiteX604" fmla="*/ 196850 w 1263650"/>
                <a:gd name="connsiteY604" fmla="*/ 927100 h 2044699"/>
                <a:gd name="connsiteX605" fmla="*/ 200025 w 1263650"/>
                <a:gd name="connsiteY605" fmla="*/ 930275 h 2044699"/>
                <a:gd name="connsiteX606" fmla="*/ 202410 w 1263650"/>
                <a:gd name="connsiteY606" fmla="*/ 927890 h 2044699"/>
                <a:gd name="connsiteX607" fmla="*/ 202410 w 1263650"/>
                <a:gd name="connsiteY607" fmla="*/ 926309 h 2044699"/>
                <a:gd name="connsiteX608" fmla="*/ 200026 w 1263650"/>
                <a:gd name="connsiteY608" fmla="*/ 923925 h 2044699"/>
                <a:gd name="connsiteX609" fmla="*/ 196851 w 1263650"/>
                <a:gd name="connsiteY609" fmla="*/ 920750 h 2044699"/>
                <a:gd name="connsiteX610" fmla="*/ 193676 w 1263650"/>
                <a:gd name="connsiteY610" fmla="*/ 917575 h 2044699"/>
                <a:gd name="connsiteX611" fmla="*/ 193676 w 1263650"/>
                <a:gd name="connsiteY611" fmla="*/ 914400 h 2044699"/>
                <a:gd name="connsiteX612" fmla="*/ 190501 w 1263650"/>
                <a:gd name="connsiteY612" fmla="*/ 914400 h 2044699"/>
                <a:gd name="connsiteX613" fmla="*/ 187326 w 1263650"/>
                <a:gd name="connsiteY613" fmla="*/ 904875 h 2044699"/>
                <a:gd name="connsiteX614" fmla="*/ 187326 w 1263650"/>
                <a:gd name="connsiteY614" fmla="*/ 898525 h 2044699"/>
                <a:gd name="connsiteX615" fmla="*/ 187326 w 1263650"/>
                <a:gd name="connsiteY615" fmla="*/ 889000 h 2044699"/>
                <a:gd name="connsiteX616" fmla="*/ 187326 w 1263650"/>
                <a:gd name="connsiteY616" fmla="*/ 882650 h 2044699"/>
                <a:gd name="connsiteX617" fmla="*/ 184151 w 1263650"/>
                <a:gd name="connsiteY617" fmla="*/ 873125 h 2044699"/>
                <a:gd name="connsiteX618" fmla="*/ 180976 w 1263650"/>
                <a:gd name="connsiteY618" fmla="*/ 869950 h 2044699"/>
                <a:gd name="connsiteX619" fmla="*/ 177801 w 1263650"/>
                <a:gd name="connsiteY619" fmla="*/ 866775 h 2044699"/>
                <a:gd name="connsiteX620" fmla="*/ 180976 w 1263650"/>
                <a:gd name="connsiteY620" fmla="*/ 866775 h 2044699"/>
                <a:gd name="connsiteX621" fmla="*/ 184151 w 1263650"/>
                <a:gd name="connsiteY621" fmla="*/ 866775 h 2044699"/>
                <a:gd name="connsiteX622" fmla="*/ 184151 w 1263650"/>
                <a:gd name="connsiteY622" fmla="*/ 863600 h 2044699"/>
                <a:gd name="connsiteX623" fmla="*/ 174626 w 1263650"/>
                <a:gd name="connsiteY623" fmla="*/ 860425 h 2044699"/>
                <a:gd name="connsiteX624" fmla="*/ 168276 w 1263650"/>
                <a:gd name="connsiteY624" fmla="*/ 854075 h 2044699"/>
                <a:gd name="connsiteX625" fmla="*/ 168276 w 1263650"/>
                <a:gd name="connsiteY625" fmla="*/ 850900 h 2044699"/>
                <a:gd name="connsiteX626" fmla="*/ 171451 w 1263650"/>
                <a:gd name="connsiteY626" fmla="*/ 847725 h 2044699"/>
                <a:gd name="connsiteX627" fmla="*/ 174626 w 1263650"/>
                <a:gd name="connsiteY627" fmla="*/ 844550 h 2044699"/>
                <a:gd name="connsiteX628" fmla="*/ 177801 w 1263650"/>
                <a:gd name="connsiteY628" fmla="*/ 841375 h 2044699"/>
                <a:gd name="connsiteX629" fmla="*/ 174626 w 1263650"/>
                <a:gd name="connsiteY629" fmla="*/ 835025 h 2044699"/>
                <a:gd name="connsiteX630" fmla="*/ 174626 w 1263650"/>
                <a:gd name="connsiteY630" fmla="*/ 831850 h 2044699"/>
                <a:gd name="connsiteX631" fmla="*/ 174627 w 1263650"/>
                <a:gd name="connsiteY631" fmla="*/ 831850 h 2044699"/>
                <a:gd name="connsiteX632" fmla="*/ 171452 w 1263650"/>
                <a:gd name="connsiteY632" fmla="*/ 828675 h 2044699"/>
                <a:gd name="connsiteX633" fmla="*/ 168277 w 1263650"/>
                <a:gd name="connsiteY633" fmla="*/ 828675 h 2044699"/>
                <a:gd name="connsiteX634" fmla="*/ 165102 w 1263650"/>
                <a:gd name="connsiteY634" fmla="*/ 828675 h 2044699"/>
                <a:gd name="connsiteX635" fmla="*/ 165102 w 1263650"/>
                <a:gd name="connsiteY635" fmla="*/ 825500 h 2044699"/>
                <a:gd name="connsiteX636" fmla="*/ 165102 w 1263650"/>
                <a:gd name="connsiteY636" fmla="*/ 822325 h 2044699"/>
                <a:gd name="connsiteX637" fmla="*/ 165102 w 1263650"/>
                <a:gd name="connsiteY637" fmla="*/ 819150 h 2044699"/>
                <a:gd name="connsiteX638" fmla="*/ 168277 w 1263650"/>
                <a:gd name="connsiteY638" fmla="*/ 819150 h 2044699"/>
                <a:gd name="connsiteX639" fmla="*/ 171452 w 1263650"/>
                <a:gd name="connsiteY639" fmla="*/ 815975 h 2044699"/>
                <a:gd name="connsiteX640" fmla="*/ 174627 w 1263650"/>
                <a:gd name="connsiteY640" fmla="*/ 812800 h 2044699"/>
                <a:gd name="connsiteX641" fmla="*/ 174627 w 1263650"/>
                <a:gd name="connsiteY641" fmla="*/ 809625 h 2044699"/>
                <a:gd name="connsiteX642" fmla="*/ 177802 w 1263650"/>
                <a:gd name="connsiteY642" fmla="*/ 812800 h 2044699"/>
                <a:gd name="connsiteX643" fmla="*/ 184152 w 1263650"/>
                <a:gd name="connsiteY643" fmla="*/ 812800 h 2044699"/>
                <a:gd name="connsiteX644" fmla="*/ 187327 w 1263650"/>
                <a:gd name="connsiteY644" fmla="*/ 809625 h 2044699"/>
                <a:gd name="connsiteX645" fmla="*/ 193677 w 1263650"/>
                <a:gd name="connsiteY645" fmla="*/ 806450 h 2044699"/>
                <a:gd name="connsiteX646" fmla="*/ 196852 w 1263650"/>
                <a:gd name="connsiteY646" fmla="*/ 809625 h 2044699"/>
                <a:gd name="connsiteX647" fmla="*/ 200027 w 1263650"/>
                <a:gd name="connsiteY647" fmla="*/ 812800 h 2044699"/>
                <a:gd name="connsiteX648" fmla="*/ 202410 w 1263650"/>
                <a:gd name="connsiteY648" fmla="*/ 812800 h 2044699"/>
                <a:gd name="connsiteX649" fmla="*/ 202410 w 1263650"/>
                <a:gd name="connsiteY649" fmla="*/ 808043 h 2044699"/>
                <a:gd name="connsiteX650" fmla="*/ 200026 w 1263650"/>
                <a:gd name="connsiteY650" fmla="*/ 803275 h 2044699"/>
                <a:gd name="connsiteX651" fmla="*/ 196851 w 1263650"/>
                <a:gd name="connsiteY651" fmla="*/ 803275 h 2044699"/>
                <a:gd name="connsiteX652" fmla="*/ 193676 w 1263650"/>
                <a:gd name="connsiteY652" fmla="*/ 803275 h 2044699"/>
                <a:gd name="connsiteX653" fmla="*/ 193676 w 1263650"/>
                <a:gd name="connsiteY653" fmla="*/ 800100 h 2044699"/>
                <a:gd name="connsiteX654" fmla="*/ 193676 w 1263650"/>
                <a:gd name="connsiteY654" fmla="*/ 793750 h 2044699"/>
                <a:gd name="connsiteX655" fmla="*/ 193676 w 1263650"/>
                <a:gd name="connsiteY655" fmla="*/ 787400 h 2044699"/>
                <a:gd name="connsiteX656" fmla="*/ 193676 w 1263650"/>
                <a:gd name="connsiteY656" fmla="*/ 784225 h 2044699"/>
                <a:gd name="connsiteX657" fmla="*/ 193676 w 1263650"/>
                <a:gd name="connsiteY657" fmla="*/ 781050 h 2044699"/>
                <a:gd name="connsiteX658" fmla="*/ 190501 w 1263650"/>
                <a:gd name="connsiteY658" fmla="*/ 777875 h 2044699"/>
                <a:gd name="connsiteX659" fmla="*/ 190501 w 1263650"/>
                <a:gd name="connsiteY659" fmla="*/ 774700 h 2044699"/>
                <a:gd name="connsiteX660" fmla="*/ 187326 w 1263650"/>
                <a:gd name="connsiteY660" fmla="*/ 774700 h 2044699"/>
                <a:gd name="connsiteX661" fmla="*/ 184151 w 1263650"/>
                <a:gd name="connsiteY661" fmla="*/ 777875 h 2044699"/>
                <a:gd name="connsiteX662" fmla="*/ 184151 w 1263650"/>
                <a:gd name="connsiteY662" fmla="*/ 774700 h 2044699"/>
                <a:gd name="connsiteX663" fmla="*/ 184150 w 1263650"/>
                <a:gd name="connsiteY663" fmla="*/ 774700 h 2044699"/>
                <a:gd name="connsiteX664" fmla="*/ 184150 w 1263650"/>
                <a:gd name="connsiteY664" fmla="*/ 777874 h 2044699"/>
                <a:gd name="connsiteX665" fmla="*/ 180976 w 1263650"/>
                <a:gd name="connsiteY665" fmla="*/ 774700 h 2044699"/>
                <a:gd name="connsiteX666" fmla="*/ 180976 w 1263650"/>
                <a:gd name="connsiteY666" fmla="*/ 771525 h 2044699"/>
                <a:gd name="connsiteX667" fmla="*/ 180975 w 1263650"/>
                <a:gd name="connsiteY667" fmla="*/ 771525 h 2044699"/>
                <a:gd name="connsiteX668" fmla="*/ 180975 w 1263650"/>
                <a:gd name="connsiteY668" fmla="*/ 774700 h 2044699"/>
                <a:gd name="connsiteX669" fmla="*/ 180975 w 1263650"/>
                <a:gd name="connsiteY669" fmla="*/ 777875 h 2044699"/>
                <a:gd name="connsiteX670" fmla="*/ 180975 w 1263650"/>
                <a:gd name="connsiteY670" fmla="*/ 781050 h 2044699"/>
                <a:gd name="connsiteX671" fmla="*/ 180976 w 1263650"/>
                <a:gd name="connsiteY671" fmla="*/ 781050 h 2044699"/>
                <a:gd name="connsiteX672" fmla="*/ 180976 w 1263650"/>
                <a:gd name="connsiteY672" fmla="*/ 777875 h 2044699"/>
                <a:gd name="connsiteX673" fmla="*/ 180976 w 1263650"/>
                <a:gd name="connsiteY673" fmla="*/ 774701 h 2044699"/>
                <a:gd name="connsiteX674" fmla="*/ 184150 w 1263650"/>
                <a:gd name="connsiteY674" fmla="*/ 777875 h 2044699"/>
                <a:gd name="connsiteX675" fmla="*/ 184150 w 1263650"/>
                <a:gd name="connsiteY675" fmla="*/ 777874 h 2044699"/>
                <a:gd name="connsiteX676" fmla="*/ 184151 w 1263650"/>
                <a:gd name="connsiteY676" fmla="*/ 777875 h 2044699"/>
                <a:gd name="connsiteX677" fmla="*/ 187326 w 1263650"/>
                <a:gd name="connsiteY677" fmla="*/ 781050 h 2044699"/>
                <a:gd name="connsiteX678" fmla="*/ 190501 w 1263650"/>
                <a:gd name="connsiteY678" fmla="*/ 784225 h 2044699"/>
                <a:gd name="connsiteX679" fmla="*/ 190501 w 1263650"/>
                <a:gd name="connsiteY679" fmla="*/ 787400 h 2044699"/>
                <a:gd name="connsiteX680" fmla="*/ 190500 w 1263650"/>
                <a:gd name="connsiteY680" fmla="*/ 787400 h 2044699"/>
                <a:gd name="connsiteX681" fmla="*/ 190500 w 1263650"/>
                <a:gd name="connsiteY681" fmla="*/ 790575 h 2044699"/>
                <a:gd name="connsiteX682" fmla="*/ 190500 w 1263650"/>
                <a:gd name="connsiteY682" fmla="*/ 796925 h 2044699"/>
                <a:gd name="connsiteX683" fmla="*/ 187325 w 1263650"/>
                <a:gd name="connsiteY683" fmla="*/ 793750 h 2044699"/>
                <a:gd name="connsiteX684" fmla="*/ 180975 w 1263650"/>
                <a:gd name="connsiteY684" fmla="*/ 787400 h 2044699"/>
                <a:gd name="connsiteX685" fmla="*/ 177800 w 1263650"/>
                <a:gd name="connsiteY685" fmla="*/ 784225 h 2044699"/>
                <a:gd name="connsiteX686" fmla="*/ 177800 w 1263650"/>
                <a:gd name="connsiteY686" fmla="*/ 781050 h 2044699"/>
                <a:gd name="connsiteX687" fmla="*/ 184150 w 1263650"/>
                <a:gd name="connsiteY687" fmla="*/ 784225 h 2044699"/>
                <a:gd name="connsiteX688" fmla="*/ 184151 w 1263650"/>
                <a:gd name="connsiteY688" fmla="*/ 784225 h 2044699"/>
                <a:gd name="connsiteX689" fmla="*/ 177801 w 1263650"/>
                <a:gd name="connsiteY689" fmla="*/ 781050 h 2044699"/>
                <a:gd name="connsiteX690" fmla="*/ 177800 w 1263650"/>
                <a:gd name="connsiteY690" fmla="*/ 781050 h 2044699"/>
                <a:gd name="connsiteX691" fmla="*/ 174625 w 1263650"/>
                <a:gd name="connsiteY691" fmla="*/ 781050 h 2044699"/>
                <a:gd name="connsiteX692" fmla="*/ 171450 w 1263650"/>
                <a:gd name="connsiteY692" fmla="*/ 781050 h 2044699"/>
                <a:gd name="connsiteX693" fmla="*/ 171450 w 1263650"/>
                <a:gd name="connsiteY693" fmla="*/ 784225 h 2044699"/>
                <a:gd name="connsiteX694" fmla="*/ 168275 w 1263650"/>
                <a:gd name="connsiteY694" fmla="*/ 787400 h 2044699"/>
                <a:gd name="connsiteX695" fmla="*/ 165100 w 1263650"/>
                <a:gd name="connsiteY695" fmla="*/ 787400 h 2044699"/>
                <a:gd name="connsiteX696" fmla="*/ 161925 w 1263650"/>
                <a:gd name="connsiteY696" fmla="*/ 784225 h 2044699"/>
                <a:gd name="connsiteX697" fmla="*/ 158750 w 1263650"/>
                <a:gd name="connsiteY697" fmla="*/ 787400 h 2044699"/>
                <a:gd name="connsiteX698" fmla="*/ 158750 w 1263650"/>
                <a:gd name="connsiteY698" fmla="*/ 793750 h 2044699"/>
                <a:gd name="connsiteX699" fmla="*/ 161925 w 1263650"/>
                <a:gd name="connsiteY699" fmla="*/ 793750 h 2044699"/>
                <a:gd name="connsiteX700" fmla="*/ 158750 w 1263650"/>
                <a:gd name="connsiteY700" fmla="*/ 800100 h 2044699"/>
                <a:gd name="connsiteX701" fmla="*/ 155575 w 1263650"/>
                <a:gd name="connsiteY701" fmla="*/ 803275 h 2044699"/>
                <a:gd name="connsiteX702" fmla="*/ 155575 w 1263650"/>
                <a:gd name="connsiteY702" fmla="*/ 806450 h 2044699"/>
                <a:gd name="connsiteX703" fmla="*/ 161925 w 1263650"/>
                <a:gd name="connsiteY703" fmla="*/ 809625 h 2044699"/>
                <a:gd name="connsiteX704" fmla="*/ 161925 w 1263650"/>
                <a:gd name="connsiteY704" fmla="*/ 812800 h 2044699"/>
                <a:gd name="connsiteX705" fmla="*/ 158750 w 1263650"/>
                <a:gd name="connsiteY705" fmla="*/ 812800 h 2044699"/>
                <a:gd name="connsiteX706" fmla="*/ 152400 w 1263650"/>
                <a:gd name="connsiteY706" fmla="*/ 812800 h 2044699"/>
                <a:gd name="connsiteX707" fmla="*/ 152400 w 1263650"/>
                <a:gd name="connsiteY707" fmla="*/ 815975 h 2044699"/>
                <a:gd name="connsiteX708" fmla="*/ 152400 w 1263650"/>
                <a:gd name="connsiteY708" fmla="*/ 819150 h 2044699"/>
                <a:gd name="connsiteX709" fmla="*/ 149225 w 1263650"/>
                <a:gd name="connsiteY709" fmla="*/ 822325 h 2044699"/>
                <a:gd name="connsiteX710" fmla="*/ 152400 w 1263650"/>
                <a:gd name="connsiteY710" fmla="*/ 822325 h 2044699"/>
                <a:gd name="connsiteX711" fmla="*/ 155575 w 1263650"/>
                <a:gd name="connsiteY711" fmla="*/ 825500 h 2044699"/>
                <a:gd name="connsiteX712" fmla="*/ 155575 w 1263650"/>
                <a:gd name="connsiteY712" fmla="*/ 828675 h 2044699"/>
                <a:gd name="connsiteX713" fmla="*/ 158750 w 1263650"/>
                <a:gd name="connsiteY713" fmla="*/ 831850 h 2044699"/>
                <a:gd name="connsiteX714" fmla="*/ 155575 w 1263650"/>
                <a:gd name="connsiteY714" fmla="*/ 831850 h 2044699"/>
                <a:gd name="connsiteX715" fmla="*/ 155575 w 1263650"/>
                <a:gd name="connsiteY715" fmla="*/ 835025 h 2044699"/>
                <a:gd name="connsiteX716" fmla="*/ 152400 w 1263650"/>
                <a:gd name="connsiteY716" fmla="*/ 835025 h 2044699"/>
                <a:gd name="connsiteX717" fmla="*/ 152400 w 1263650"/>
                <a:gd name="connsiteY717" fmla="*/ 828675 h 2044699"/>
                <a:gd name="connsiteX718" fmla="*/ 149225 w 1263650"/>
                <a:gd name="connsiteY718" fmla="*/ 828675 h 2044699"/>
                <a:gd name="connsiteX719" fmla="*/ 149225 w 1263650"/>
                <a:gd name="connsiteY719" fmla="*/ 838200 h 2044699"/>
                <a:gd name="connsiteX720" fmla="*/ 149225 w 1263650"/>
                <a:gd name="connsiteY720" fmla="*/ 841375 h 2044699"/>
                <a:gd name="connsiteX721" fmla="*/ 146050 w 1263650"/>
                <a:gd name="connsiteY721" fmla="*/ 841375 h 2044699"/>
                <a:gd name="connsiteX722" fmla="*/ 142875 w 1263650"/>
                <a:gd name="connsiteY722" fmla="*/ 841375 h 2044699"/>
                <a:gd name="connsiteX723" fmla="*/ 142875 w 1263650"/>
                <a:gd name="connsiteY723" fmla="*/ 838200 h 2044699"/>
                <a:gd name="connsiteX724" fmla="*/ 127000 w 1263650"/>
                <a:gd name="connsiteY724" fmla="*/ 819150 h 2044699"/>
                <a:gd name="connsiteX725" fmla="*/ 123825 w 1263650"/>
                <a:gd name="connsiteY725" fmla="*/ 815975 h 2044699"/>
                <a:gd name="connsiteX726" fmla="*/ 123825 w 1263650"/>
                <a:gd name="connsiteY726" fmla="*/ 819150 h 2044699"/>
                <a:gd name="connsiteX727" fmla="*/ 120650 w 1263650"/>
                <a:gd name="connsiteY727" fmla="*/ 819150 h 2044699"/>
                <a:gd name="connsiteX728" fmla="*/ 111125 w 1263650"/>
                <a:gd name="connsiteY728" fmla="*/ 806450 h 2044699"/>
                <a:gd name="connsiteX729" fmla="*/ 107950 w 1263650"/>
                <a:gd name="connsiteY729" fmla="*/ 793750 h 2044699"/>
                <a:gd name="connsiteX730" fmla="*/ 95250 w 1263650"/>
                <a:gd name="connsiteY730" fmla="*/ 787400 h 2044699"/>
                <a:gd name="connsiteX731" fmla="*/ 95250 w 1263650"/>
                <a:gd name="connsiteY731" fmla="*/ 781050 h 2044699"/>
                <a:gd name="connsiteX732" fmla="*/ 95250 w 1263650"/>
                <a:gd name="connsiteY732" fmla="*/ 777875 h 2044699"/>
                <a:gd name="connsiteX733" fmla="*/ 88900 w 1263650"/>
                <a:gd name="connsiteY733" fmla="*/ 781050 h 2044699"/>
                <a:gd name="connsiteX734" fmla="*/ 90805 w 1263650"/>
                <a:gd name="connsiteY734" fmla="*/ 784860 h 2044699"/>
                <a:gd name="connsiteX735" fmla="*/ 85725 w 1263650"/>
                <a:gd name="connsiteY735" fmla="*/ 787400 h 2044699"/>
                <a:gd name="connsiteX736" fmla="*/ 85725 w 1263650"/>
                <a:gd name="connsiteY736" fmla="*/ 793750 h 2044699"/>
                <a:gd name="connsiteX737" fmla="*/ 79375 w 1263650"/>
                <a:gd name="connsiteY737" fmla="*/ 790575 h 2044699"/>
                <a:gd name="connsiteX738" fmla="*/ 95250 w 1263650"/>
                <a:gd name="connsiteY738" fmla="*/ 762000 h 2044699"/>
                <a:gd name="connsiteX739" fmla="*/ 95250 w 1263650"/>
                <a:gd name="connsiteY739" fmla="*/ 746125 h 2044699"/>
                <a:gd name="connsiteX740" fmla="*/ 104775 w 1263650"/>
                <a:gd name="connsiteY740" fmla="*/ 771525 h 2044699"/>
                <a:gd name="connsiteX741" fmla="*/ 111125 w 1263650"/>
                <a:gd name="connsiteY741" fmla="*/ 781050 h 2044699"/>
                <a:gd name="connsiteX742" fmla="*/ 101600 w 1263650"/>
                <a:gd name="connsiteY742" fmla="*/ 752475 h 2044699"/>
                <a:gd name="connsiteX743" fmla="*/ 98425 w 1263650"/>
                <a:gd name="connsiteY743" fmla="*/ 746125 h 2044699"/>
                <a:gd name="connsiteX744" fmla="*/ 95250 w 1263650"/>
                <a:gd name="connsiteY744" fmla="*/ 733425 h 2044699"/>
                <a:gd name="connsiteX745" fmla="*/ 92075 w 1263650"/>
                <a:gd name="connsiteY745" fmla="*/ 730250 h 2044699"/>
                <a:gd name="connsiteX746" fmla="*/ 88900 w 1263650"/>
                <a:gd name="connsiteY746" fmla="*/ 730250 h 2044699"/>
                <a:gd name="connsiteX747" fmla="*/ 85725 w 1263650"/>
                <a:gd name="connsiteY747" fmla="*/ 733425 h 2044699"/>
                <a:gd name="connsiteX748" fmla="*/ 85725 w 1263650"/>
                <a:gd name="connsiteY748" fmla="*/ 730250 h 2044699"/>
                <a:gd name="connsiteX749" fmla="*/ 85725 w 1263650"/>
                <a:gd name="connsiteY749" fmla="*/ 727075 h 2044699"/>
                <a:gd name="connsiteX750" fmla="*/ 85725 w 1263650"/>
                <a:gd name="connsiteY750" fmla="*/ 717550 h 2044699"/>
                <a:gd name="connsiteX751" fmla="*/ 85725 w 1263650"/>
                <a:gd name="connsiteY751" fmla="*/ 708025 h 2044699"/>
                <a:gd name="connsiteX752" fmla="*/ 82550 w 1263650"/>
                <a:gd name="connsiteY752" fmla="*/ 704850 h 2044699"/>
                <a:gd name="connsiteX753" fmla="*/ 82550 w 1263650"/>
                <a:gd name="connsiteY753" fmla="*/ 701675 h 2044699"/>
                <a:gd name="connsiteX754" fmla="*/ 60325 w 1263650"/>
                <a:gd name="connsiteY754" fmla="*/ 673100 h 2044699"/>
                <a:gd name="connsiteX755" fmla="*/ 50800 w 1263650"/>
                <a:gd name="connsiteY755" fmla="*/ 641350 h 2044699"/>
                <a:gd name="connsiteX756" fmla="*/ 38100 w 1263650"/>
                <a:gd name="connsiteY756" fmla="*/ 625475 h 2044699"/>
                <a:gd name="connsiteX757" fmla="*/ 31750 w 1263650"/>
                <a:gd name="connsiteY757" fmla="*/ 615950 h 2044699"/>
                <a:gd name="connsiteX758" fmla="*/ 22225 w 1263650"/>
                <a:gd name="connsiteY758" fmla="*/ 590550 h 2044699"/>
                <a:gd name="connsiteX759" fmla="*/ 22225 w 1263650"/>
                <a:gd name="connsiteY759" fmla="*/ 584200 h 2044699"/>
                <a:gd name="connsiteX760" fmla="*/ 28575 w 1263650"/>
                <a:gd name="connsiteY760" fmla="*/ 581025 h 2044699"/>
                <a:gd name="connsiteX761" fmla="*/ 31750 w 1263650"/>
                <a:gd name="connsiteY761" fmla="*/ 568325 h 2044699"/>
                <a:gd name="connsiteX762" fmla="*/ 31750 w 1263650"/>
                <a:gd name="connsiteY762" fmla="*/ 552450 h 2044699"/>
                <a:gd name="connsiteX763" fmla="*/ 28575 w 1263650"/>
                <a:gd name="connsiteY763" fmla="*/ 536575 h 2044699"/>
                <a:gd name="connsiteX764" fmla="*/ 28575 w 1263650"/>
                <a:gd name="connsiteY764" fmla="*/ 508000 h 2044699"/>
                <a:gd name="connsiteX765" fmla="*/ 38100 w 1263650"/>
                <a:gd name="connsiteY765" fmla="*/ 482600 h 2044699"/>
                <a:gd name="connsiteX766" fmla="*/ 47625 w 1263650"/>
                <a:gd name="connsiteY766" fmla="*/ 473075 h 2044699"/>
                <a:gd name="connsiteX767" fmla="*/ 47625 w 1263650"/>
                <a:gd name="connsiteY767" fmla="*/ 463550 h 2044699"/>
                <a:gd name="connsiteX768" fmla="*/ 50800 w 1263650"/>
                <a:gd name="connsiteY768" fmla="*/ 447675 h 2044699"/>
                <a:gd name="connsiteX769" fmla="*/ 47625 w 1263650"/>
                <a:gd name="connsiteY769" fmla="*/ 438150 h 2044699"/>
                <a:gd name="connsiteX770" fmla="*/ 47625 w 1263650"/>
                <a:gd name="connsiteY770" fmla="*/ 419100 h 2044699"/>
                <a:gd name="connsiteX771" fmla="*/ 44450 w 1263650"/>
                <a:gd name="connsiteY771" fmla="*/ 409575 h 2044699"/>
                <a:gd name="connsiteX772" fmla="*/ 41275 w 1263650"/>
                <a:gd name="connsiteY772" fmla="*/ 400050 h 2044699"/>
                <a:gd name="connsiteX773" fmla="*/ 34925 w 1263650"/>
                <a:gd name="connsiteY773" fmla="*/ 381000 h 2044699"/>
                <a:gd name="connsiteX774" fmla="*/ 31750 w 1263650"/>
                <a:gd name="connsiteY774" fmla="*/ 381000 h 2044699"/>
                <a:gd name="connsiteX775" fmla="*/ 31750 w 1263650"/>
                <a:gd name="connsiteY775" fmla="*/ 374650 h 2044699"/>
                <a:gd name="connsiteX776" fmla="*/ 25400 w 1263650"/>
                <a:gd name="connsiteY776" fmla="*/ 374650 h 2044699"/>
                <a:gd name="connsiteX777" fmla="*/ 28575 w 1263650"/>
                <a:gd name="connsiteY777" fmla="*/ 361950 h 2044699"/>
                <a:gd name="connsiteX778" fmla="*/ 25400 w 1263650"/>
                <a:gd name="connsiteY778" fmla="*/ 358775 h 2044699"/>
                <a:gd name="connsiteX779" fmla="*/ 19050 w 1263650"/>
                <a:gd name="connsiteY779" fmla="*/ 352425 h 2044699"/>
                <a:gd name="connsiteX780" fmla="*/ 0 w 1263650"/>
                <a:gd name="connsiteY780" fmla="*/ 320675 h 2044699"/>
                <a:gd name="connsiteX781" fmla="*/ 3175 w 1263650"/>
                <a:gd name="connsiteY781" fmla="*/ 307975 h 2044699"/>
                <a:gd name="connsiteX782" fmla="*/ 3175 w 1263650"/>
                <a:gd name="connsiteY782" fmla="*/ 282575 h 2044699"/>
                <a:gd name="connsiteX783" fmla="*/ 12700 w 1263650"/>
                <a:gd name="connsiteY783" fmla="*/ 263525 h 2044699"/>
                <a:gd name="connsiteX784" fmla="*/ 22225 w 1263650"/>
                <a:gd name="connsiteY784" fmla="*/ 254000 h 2044699"/>
                <a:gd name="connsiteX785" fmla="*/ 22225 w 1263650"/>
                <a:gd name="connsiteY785" fmla="*/ 250825 h 2044699"/>
                <a:gd name="connsiteX786" fmla="*/ 25400 w 1263650"/>
                <a:gd name="connsiteY786" fmla="*/ 250825 h 2044699"/>
                <a:gd name="connsiteX787" fmla="*/ 34925 w 1263650"/>
                <a:gd name="connsiteY787" fmla="*/ 234950 h 2044699"/>
                <a:gd name="connsiteX788" fmla="*/ 38100 w 1263650"/>
                <a:gd name="connsiteY788" fmla="*/ 231775 h 2044699"/>
                <a:gd name="connsiteX789" fmla="*/ 41275 w 1263650"/>
                <a:gd name="connsiteY789" fmla="*/ 231775 h 2044699"/>
                <a:gd name="connsiteX790" fmla="*/ 41275 w 1263650"/>
                <a:gd name="connsiteY790" fmla="*/ 234950 h 2044699"/>
                <a:gd name="connsiteX791" fmla="*/ 38100 w 1263650"/>
                <a:gd name="connsiteY791" fmla="*/ 238125 h 2044699"/>
                <a:gd name="connsiteX792" fmla="*/ 34925 w 1263650"/>
                <a:gd name="connsiteY792" fmla="*/ 238125 h 2044699"/>
                <a:gd name="connsiteX793" fmla="*/ 34925 w 1263650"/>
                <a:gd name="connsiteY793" fmla="*/ 241300 h 2044699"/>
                <a:gd name="connsiteX794" fmla="*/ 38100 w 1263650"/>
                <a:gd name="connsiteY794" fmla="*/ 244475 h 2044699"/>
                <a:gd name="connsiteX795" fmla="*/ 41275 w 1263650"/>
                <a:gd name="connsiteY795" fmla="*/ 244475 h 2044699"/>
                <a:gd name="connsiteX796" fmla="*/ 41275 w 1263650"/>
                <a:gd name="connsiteY796" fmla="*/ 241300 h 2044699"/>
                <a:gd name="connsiteX797" fmla="*/ 44450 w 1263650"/>
                <a:gd name="connsiteY797" fmla="*/ 238125 h 2044699"/>
                <a:gd name="connsiteX798" fmla="*/ 44450 w 1263650"/>
                <a:gd name="connsiteY798" fmla="*/ 234950 h 2044699"/>
                <a:gd name="connsiteX799" fmla="*/ 47625 w 1263650"/>
                <a:gd name="connsiteY799" fmla="*/ 231775 h 2044699"/>
                <a:gd name="connsiteX800" fmla="*/ 50800 w 1263650"/>
                <a:gd name="connsiteY800" fmla="*/ 228600 h 2044699"/>
                <a:gd name="connsiteX801" fmla="*/ 53975 w 1263650"/>
                <a:gd name="connsiteY801" fmla="*/ 228600 h 2044699"/>
                <a:gd name="connsiteX802" fmla="*/ 57150 w 1263650"/>
                <a:gd name="connsiteY802" fmla="*/ 225425 h 2044699"/>
                <a:gd name="connsiteX803" fmla="*/ 60325 w 1263650"/>
                <a:gd name="connsiteY803" fmla="*/ 225425 h 2044699"/>
                <a:gd name="connsiteX804" fmla="*/ 63500 w 1263650"/>
                <a:gd name="connsiteY804" fmla="*/ 222250 h 2044699"/>
                <a:gd name="connsiteX805" fmla="*/ 66675 w 1263650"/>
                <a:gd name="connsiteY805" fmla="*/ 222250 h 2044699"/>
                <a:gd name="connsiteX806" fmla="*/ 66675 w 1263650"/>
                <a:gd name="connsiteY806" fmla="*/ 219075 h 2044699"/>
                <a:gd name="connsiteX807" fmla="*/ 63500 w 1263650"/>
                <a:gd name="connsiteY807" fmla="*/ 219075 h 2044699"/>
                <a:gd name="connsiteX808" fmla="*/ 63500 w 1263650"/>
                <a:gd name="connsiteY808" fmla="*/ 215900 h 2044699"/>
                <a:gd name="connsiteX809" fmla="*/ 57150 w 1263650"/>
                <a:gd name="connsiteY809" fmla="*/ 215900 h 2044699"/>
                <a:gd name="connsiteX810" fmla="*/ 57150 w 1263650"/>
                <a:gd name="connsiteY810" fmla="*/ 219075 h 2044699"/>
                <a:gd name="connsiteX811" fmla="*/ 53975 w 1263650"/>
                <a:gd name="connsiteY811" fmla="*/ 219075 h 2044699"/>
                <a:gd name="connsiteX812" fmla="*/ 47625 w 1263650"/>
                <a:gd name="connsiteY812" fmla="*/ 228600 h 2044699"/>
                <a:gd name="connsiteX813" fmla="*/ 44450 w 1263650"/>
                <a:gd name="connsiteY813" fmla="*/ 228600 h 2044699"/>
                <a:gd name="connsiteX814" fmla="*/ 41275 w 1263650"/>
                <a:gd name="connsiteY814" fmla="*/ 225425 h 2044699"/>
                <a:gd name="connsiteX815" fmla="*/ 44450 w 1263650"/>
                <a:gd name="connsiteY815" fmla="*/ 222250 h 2044699"/>
                <a:gd name="connsiteX816" fmla="*/ 47625 w 1263650"/>
                <a:gd name="connsiteY816" fmla="*/ 215900 h 2044699"/>
                <a:gd name="connsiteX817" fmla="*/ 66675 w 1263650"/>
                <a:gd name="connsiteY817" fmla="*/ 193675 h 2044699"/>
                <a:gd name="connsiteX818" fmla="*/ 69850 w 1263650"/>
                <a:gd name="connsiteY818" fmla="*/ 184150 h 2044699"/>
                <a:gd name="connsiteX819" fmla="*/ 69850 w 1263650"/>
                <a:gd name="connsiteY819" fmla="*/ 177800 h 2044699"/>
                <a:gd name="connsiteX820" fmla="*/ 73025 w 1263650"/>
                <a:gd name="connsiteY820" fmla="*/ 165100 h 2044699"/>
                <a:gd name="connsiteX821" fmla="*/ 76200 w 1263650"/>
                <a:gd name="connsiteY821" fmla="*/ 155575 h 2044699"/>
                <a:gd name="connsiteX822" fmla="*/ 95250 w 1263650"/>
                <a:gd name="connsiteY822" fmla="*/ 120650 h 2044699"/>
                <a:gd name="connsiteX823" fmla="*/ 98425 w 1263650"/>
                <a:gd name="connsiteY823" fmla="*/ 104775 h 2044699"/>
                <a:gd name="connsiteX824" fmla="*/ 98425 w 1263650"/>
                <a:gd name="connsiteY824" fmla="*/ 92075 h 2044699"/>
                <a:gd name="connsiteX825" fmla="*/ 104775 w 1263650"/>
                <a:gd name="connsiteY825" fmla="*/ 92075 h 2044699"/>
                <a:gd name="connsiteX826" fmla="*/ 98425 w 1263650"/>
                <a:gd name="connsiteY826" fmla="*/ 88900 h 2044699"/>
                <a:gd name="connsiteX827" fmla="*/ 101600 w 1263650"/>
                <a:gd name="connsiteY827" fmla="*/ 53975 h 2044699"/>
                <a:gd name="connsiteX828" fmla="*/ 92075 w 1263650"/>
                <a:gd name="connsiteY828" fmla="*/ 50800 h 2044699"/>
                <a:gd name="connsiteX829" fmla="*/ 88900 w 1263650"/>
                <a:gd name="connsiteY829" fmla="*/ 41275 h 2044699"/>
                <a:gd name="connsiteX830" fmla="*/ 98425 w 1263650"/>
                <a:gd name="connsiteY830" fmla="*/ 28575 h 2044699"/>
                <a:gd name="connsiteX831" fmla="*/ 104775 w 1263650"/>
                <a:gd name="connsiteY831" fmla="*/ 15875 h 2044699"/>
                <a:gd name="connsiteX832" fmla="*/ 104775 w 1263650"/>
                <a:gd name="connsiteY832" fmla="*/ 12700 h 2044699"/>
                <a:gd name="connsiteX833" fmla="*/ 104775 w 1263650"/>
                <a:gd name="connsiteY833" fmla="*/ 0 h 2044699"/>
                <a:gd name="connsiteX0" fmla="*/ 654050 w 1263650"/>
                <a:gd name="connsiteY0" fmla="*/ 1784349 h 2044699"/>
                <a:gd name="connsiteX1" fmla="*/ 657225 w 1263650"/>
                <a:gd name="connsiteY1" fmla="*/ 1784349 h 2044699"/>
                <a:gd name="connsiteX2" fmla="*/ 657225 w 1263650"/>
                <a:gd name="connsiteY2" fmla="*/ 1787524 h 2044699"/>
                <a:gd name="connsiteX3" fmla="*/ 654050 w 1263650"/>
                <a:gd name="connsiteY3" fmla="*/ 1787524 h 2044699"/>
                <a:gd name="connsiteX4" fmla="*/ 654050 w 1263650"/>
                <a:gd name="connsiteY4" fmla="*/ 1784349 h 2044699"/>
                <a:gd name="connsiteX5" fmla="*/ 320675 w 1263650"/>
                <a:gd name="connsiteY5" fmla="*/ 1441449 h 2044699"/>
                <a:gd name="connsiteX6" fmla="*/ 320678 w 1263650"/>
                <a:gd name="connsiteY6" fmla="*/ 1441452 h 2044699"/>
                <a:gd name="connsiteX7" fmla="*/ 320678 w 1263650"/>
                <a:gd name="connsiteY7" fmla="*/ 1441449 h 2044699"/>
                <a:gd name="connsiteX8" fmla="*/ 320675 w 1263650"/>
                <a:gd name="connsiteY8" fmla="*/ 1441449 h 2044699"/>
                <a:gd name="connsiteX9" fmla="*/ 190502 w 1263650"/>
                <a:gd name="connsiteY9" fmla="*/ 850900 h 2044699"/>
                <a:gd name="connsiteX10" fmla="*/ 190501 w 1263650"/>
                <a:gd name="connsiteY10" fmla="*/ 847725 h 2044699"/>
                <a:gd name="connsiteX11" fmla="*/ 190501 w 1263650"/>
                <a:gd name="connsiteY11" fmla="*/ 850900 h 2044699"/>
                <a:gd name="connsiteX12" fmla="*/ 190501 w 1263650"/>
                <a:gd name="connsiteY12" fmla="*/ 854075 h 2044699"/>
                <a:gd name="connsiteX13" fmla="*/ 190502 w 1263650"/>
                <a:gd name="connsiteY13" fmla="*/ 850900 h 2044699"/>
                <a:gd name="connsiteX14" fmla="*/ 187326 w 1263650"/>
                <a:gd name="connsiteY14" fmla="*/ 838200 h 2044699"/>
                <a:gd name="connsiteX15" fmla="*/ 187326 w 1263650"/>
                <a:gd name="connsiteY15" fmla="*/ 841375 h 2044699"/>
                <a:gd name="connsiteX16" fmla="*/ 187326 w 1263650"/>
                <a:gd name="connsiteY16" fmla="*/ 844550 h 2044699"/>
                <a:gd name="connsiteX17" fmla="*/ 187327 w 1263650"/>
                <a:gd name="connsiteY17" fmla="*/ 844550 h 2044699"/>
                <a:gd name="connsiteX18" fmla="*/ 187327 w 1263650"/>
                <a:gd name="connsiteY18" fmla="*/ 841375 h 2044699"/>
                <a:gd name="connsiteX19" fmla="*/ 187327 w 1263650"/>
                <a:gd name="connsiteY19" fmla="*/ 838200 h 2044699"/>
                <a:gd name="connsiteX20" fmla="*/ 187326 w 1263650"/>
                <a:gd name="connsiteY20" fmla="*/ 838200 h 2044699"/>
                <a:gd name="connsiteX21" fmla="*/ 184151 w 1263650"/>
                <a:gd name="connsiteY21" fmla="*/ 835025 h 2044699"/>
                <a:gd name="connsiteX22" fmla="*/ 184151 w 1263650"/>
                <a:gd name="connsiteY22" fmla="*/ 838200 h 2044699"/>
                <a:gd name="connsiteX23" fmla="*/ 184152 w 1263650"/>
                <a:gd name="connsiteY23" fmla="*/ 838200 h 2044699"/>
                <a:gd name="connsiteX24" fmla="*/ 184152 w 1263650"/>
                <a:gd name="connsiteY24" fmla="*/ 835025 h 2044699"/>
                <a:gd name="connsiteX25" fmla="*/ 184151 w 1263650"/>
                <a:gd name="connsiteY25" fmla="*/ 835025 h 2044699"/>
                <a:gd name="connsiteX26" fmla="*/ 177801 w 1263650"/>
                <a:gd name="connsiteY26" fmla="*/ 831850 h 2044699"/>
                <a:gd name="connsiteX27" fmla="*/ 177801 w 1263650"/>
                <a:gd name="connsiteY27" fmla="*/ 835025 h 2044699"/>
                <a:gd name="connsiteX28" fmla="*/ 177802 w 1263650"/>
                <a:gd name="connsiteY28" fmla="*/ 835025 h 2044699"/>
                <a:gd name="connsiteX29" fmla="*/ 177802 w 1263650"/>
                <a:gd name="connsiteY29" fmla="*/ 831850 h 2044699"/>
                <a:gd name="connsiteX30" fmla="*/ 177801 w 1263650"/>
                <a:gd name="connsiteY30" fmla="*/ 831850 h 2044699"/>
                <a:gd name="connsiteX31" fmla="*/ 187325 w 1263650"/>
                <a:gd name="connsiteY31" fmla="*/ 784225 h 2044699"/>
                <a:gd name="connsiteX32" fmla="*/ 187325 w 1263650"/>
                <a:gd name="connsiteY32" fmla="*/ 787400 h 2044699"/>
                <a:gd name="connsiteX33" fmla="*/ 187326 w 1263650"/>
                <a:gd name="connsiteY33" fmla="*/ 787400 h 2044699"/>
                <a:gd name="connsiteX34" fmla="*/ 187326 w 1263650"/>
                <a:gd name="connsiteY34" fmla="*/ 784225 h 2044699"/>
                <a:gd name="connsiteX35" fmla="*/ 187325 w 1263650"/>
                <a:gd name="connsiteY35" fmla="*/ 784225 h 2044699"/>
                <a:gd name="connsiteX36" fmla="*/ 92075 w 1263650"/>
                <a:gd name="connsiteY36" fmla="*/ 784225 h 2044699"/>
                <a:gd name="connsiteX37" fmla="*/ 92075 w 1263650"/>
                <a:gd name="connsiteY37" fmla="*/ 787400 h 2044699"/>
                <a:gd name="connsiteX38" fmla="*/ 90805 w 1263650"/>
                <a:gd name="connsiteY38" fmla="*/ 784860 h 2044699"/>
                <a:gd name="connsiteX39" fmla="*/ 92075 w 1263650"/>
                <a:gd name="connsiteY39" fmla="*/ 784225 h 2044699"/>
                <a:gd name="connsiteX40" fmla="*/ 180975 w 1263650"/>
                <a:gd name="connsiteY40" fmla="*/ 774700 h 2044699"/>
                <a:gd name="connsiteX41" fmla="*/ 180976 w 1263650"/>
                <a:gd name="connsiteY41" fmla="*/ 774700 h 2044699"/>
                <a:gd name="connsiteX42" fmla="*/ 180976 w 1263650"/>
                <a:gd name="connsiteY42" fmla="*/ 774701 h 2044699"/>
                <a:gd name="connsiteX43" fmla="*/ 180975 w 1263650"/>
                <a:gd name="connsiteY43" fmla="*/ 774700 h 2044699"/>
                <a:gd name="connsiteX44" fmla="*/ 184150 w 1263650"/>
                <a:gd name="connsiteY44" fmla="*/ 769937 h 2044699"/>
                <a:gd name="connsiteX45" fmla="*/ 184150 w 1263650"/>
                <a:gd name="connsiteY45" fmla="*/ 771525 h 2044699"/>
                <a:gd name="connsiteX46" fmla="*/ 184151 w 1263650"/>
                <a:gd name="connsiteY46" fmla="*/ 771525 h 2044699"/>
                <a:gd name="connsiteX47" fmla="*/ 184151 w 1263650"/>
                <a:gd name="connsiteY47" fmla="*/ 769937 h 2044699"/>
                <a:gd name="connsiteX48" fmla="*/ 184150 w 1263650"/>
                <a:gd name="connsiteY48" fmla="*/ 769937 h 2044699"/>
                <a:gd name="connsiteX49" fmla="*/ 561976 w 1263650"/>
                <a:gd name="connsiteY49" fmla="*/ 644525 h 2044699"/>
                <a:gd name="connsiteX50" fmla="*/ 561975 w 1263650"/>
                <a:gd name="connsiteY50" fmla="*/ 644525 h 2044699"/>
                <a:gd name="connsiteX51" fmla="*/ 561976 w 1263650"/>
                <a:gd name="connsiteY51" fmla="*/ 644525 h 2044699"/>
                <a:gd name="connsiteX52" fmla="*/ 104775 w 1263650"/>
                <a:gd name="connsiteY52" fmla="*/ 0 h 2044699"/>
                <a:gd name="connsiteX53" fmla="*/ 107950 w 1263650"/>
                <a:gd name="connsiteY53" fmla="*/ 3175 h 2044699"/>
                <a:gd name="connsiteX54" fmla="*/ 114300 w 1263650"/>
                <a:gd name="connsiteY54" fmla="*/ 3175 h 2044699"/>
                <a:gd name="connsiteX55" fmla="*/ 123825 w 1263650"/>
                <a:gd name="connsiteY55" fmla="*/ 6350 h 2044699"/>
                <a:gd name="connsiteX56" fmla="*/ 133350 w 1263650"/>
                <a:gd name="connsiteY56" fmla="*/ 9525 h 2044699"/>
                <a:gd name="connsiteX57" fmla="*/ 136525 w 1263650"/>
                <a:gd name="connsiteY57" fmla="*/ 9525 h 2044699"/>
                <a:gd name="connsiteX58" fmla="*/ 146050 w 1263650"/>
                <a:gd name="connsiteY58" fmla="*/ 12700 h 2044699"/>
                <a:gd name="connsiteX59" fmla="*/ 155575 w 1263650"/>
                <a:gd name="connsiteY59" fmla="*/ 15875 h 2044699"/>
                <a:gd name="connsiteX60" fmla="*/ 158750 w 1263650"/>
                <a:gd name="connsiteY60" fmla="*/ 15875 h 2044699"/>
                <a:gd name="connsiteX61" fmla="*/ 161925 w 1263650"/>
                <a:gd name="connsiteY61" fmla="*/ 15875 h 2044699"/>
                <a:gd name="connsiteX62" fmla="*/ 180975 w 1263650"/>
                <a:gd name="connsiteY62" fmla="*/ 22225 h 2044699"/>
                <a:gd name="connsiteX63" fmla="*/ 190500 w 1263650"/>
                <a:gd name="connsiteY63" fmla="*/ 22225 h 2044699"/>
                <a:gd name="connsiteX64" fmla="*/ 200025 w 1263650"/>
                <a:gd name="connsiteY64" fmla="*/ 25400 h 2044699"/>
                <a:gd name="connsiteX65" fmla="*/ 203200 w 1263650"/>
                <a:gd name="connsiteY65" fmla="*/ 28575 h 2044699"/>
                <a:gd name="connsiteX66" fmla="*/ 215900 w 1263650"/>
                <a:gd name="connsiteY66" fmla="*/ 28575 h 2044699"/>
                <a:gd name="connsiteX67" fmla="*/ 215900 w 1263650"/>
                <a:gd name="connsiteY67" fmla="*/ 31750 h 2044699"/>
                <a:gd name="connsiteX68" fmla="*/ 219075 w 1263650"/>
                <a:gd name="connsiteY68" fmla="*/ 31750 h 2044699"/>
                <a:gd name="connsiteX69" fmla="*/ 222250 w 1263650"/>
                <a:gd name="connsiteY69" fmla="*/ 31750 h 2044699"/>
                <a:gd name="connsiteX70" fmla="*/ 225425 w 1263650"/>
                <a:gd name="connsiteY70" fmla="*/ 31750 h 2044699"/>
                <a:gd name="connsiteX71" fmla="*/ 228600 w 1263650"/>
                <a:gd name="connsiteY71" fmla="*/ 31750 h 2044699"/>
                <a:gd name="connsiteX72" fmla="*/ 231775 w 1263650"/>
                <a:gd name="connsiteY72" fmla="*/ 34925 h 2044699"/>
                <a:gd name="connsiteX73" fmla="*/ 238125 w 1263650"/>
                <a:gd name="connsiteY73" fmla="*/ 34925 h 2044699"/>
                <a:gd name="connsiteX74" fmla="*/ 247650 w 1263650"/>
                <a:gd name="connsiteY74" fmla="*/ 38100 h 2044699"/>
                <a:gd name="connsiteX75" fmla="*/ 263525 w 1263650"/>
                <a:gd name="connsiteY75" fmla="*/ 41275 h 2044699"/>
                <a:gd name="connsiteX76" fmla="*/ 269875 w 1263650"/>
                <a:gd name="connsiteY76" fmla="*/ 44450 h 2044699"/>
                <a:gd name="connsiteX77" fmla="*/ 282575 w 1263650"/>
                <a:gd name="connsiteY77" fmla="*/ 47625 h 2044699"/>
                <a:gd name="connsiteX78" fmla="*/ 307975 w 1263650"/>
                <a:gd name="connsiteY78" fmla="*/ 53975 h 2044699"/>
                <a:gd name="connsiteX79" fmla="*/ 314325 w 1263650"/>
                <a:gd name="connsiteY79" fmla="*/ 53975 h 2044699"/>
                <a:gd name="connsiteX80" fmla="*/ 320675 w 1263650"/>
                <a:gd name="connsiteY80" fmla="*/ 57150 h 2044699"/>
                <a:gd name="connsiteX81" fmla="*/ 327025 w 1263650"/>
                <a:gd name="connsiteY81" fmla="*/ 57150 h 2044699"/>
                <a:gd name="connsiteX82" fmla="*/ 346075 w 1263650"/>
                <a:gd name="connsiteY82" fmla="*/ 60325 h 2044699"/>
                <a:gd name="connsiteX83" fmla="*/ 355600 w 1263650"/>
                <a:gd name="connsiteY83" fmla="*/ 63500 h 2044699"/>
                <a:gd name="connsiteX84" fmla="*/ 365125 w 1263650"/>
                <a:gd name="connsiteY84" fmla="*/ 66675 h 2044699"/>
                <a:gd name="connsiteX85" fmla="*/ 368300 w 1263650"/>
                <a:gd name="connsiteY85" fmla="*/ 66675 h 2044699"/>
                <a:gd name="connsiteX86" fmla="*/ 371475 w 1263650"/>
                <a:gd name="connsiteY86" fmla="*/ 66675 h 2044699"/>
                <a:gd name="connsiteX87" fmla="*/ 393700 w 1263650"/>
                <a:gd name="connsiteY87" fmla="*/ 73025 h 2044699"/>
                <a:gd name="connsiteX88" fmla="*/ 460375 w 1263650"/>
                <a:gd name="connsiteY88" fmla="*/ 92075 h 2044699"/>
                <a:gd name="connsiteX89" fmla="*/ 473075 w 1263650"/>
                <a:gd name="connsiteY89" fmla="*/ 95250 h 2044699"/>
                <a:gd name="connsiteX90" fmla="*/ 482600 w 1263650"/>
                <a:gd name="connsiteY90" fmla="*/ 98425 h 2044699"/>
                <a:gd name="connsiteX91" fmla="*/ 485775 w 1263650"/>
                <a:gd name="connsiteY91" fmla="*/ 98425 h 2044699"/>
                <a:gd name="connsiteX92" fmla="*/ 498475 w 1263650"/>
                <a:gd name="connsiteY92" fmla="*/ 101600 h 2044699"/>
                <a:gd name="connsiteX93" fmla="*/ 501650 w 1263650"/>
                <a:gd name="connsiteY93" fmla="*/ 101600 h 2044699"/>
                <a:gd name="connsiteX94" fmla="*/ 508000 w 1263650"/>
                <a:gd name="connsiteY94" fmla="*/ 101600 h 2044699"/>
                <a:gd name="connsiteX95" fmla="*/ 523875 w 1263650"/>
                <a:gd name="connsiteY95" fmla="*/ 107950 h 2044699"/>
                <a:gd name="connsiteX96" fmla="*/ 527050 w 1263650"/>
                <a:gd name="connsiteY96" fmla="*/ 107950 h 2044699"/>
                <a:gd name="connsiteX97" fmla="*/ 530225 w 1263650"/>
                <a:gd name="connsiteY97" fmla="*/ 107950 h 2044699"/>
                <a:gd name="connsiteX98" fmla="*/ 539750 w 1263650"/>
                <a:gd name="connsiteY98" fmla="*/ 111125 h 2044699"/>
                <a:gd name="connsiteX99" fmla="*/ 542925 w 1263650"/>
                <a:gd name="connsiteY99" fmla="*/ 111125 h 2044699"/>
                <a:gd name="connsiteX100" fmla="*/ 546100 w 1263650"/>
                <a:gd name="connsiteY100" fmla="*/ 111125 h 2044699"/>
                <a:gd name="connsiteX101" fmla="*/ 549275 w 1263650"/>
                <a:gd name="connsiteY101" fmla="*/ 114300 h 2044699"/>
                <a:gd name="connsiteX102" fmla="*/ 552450 w 1263650"/>
                <a:gd name="connsiteY102" fmla="*/ 114300 h 2044699"/>
                <a:gd name="connsiteX103" fmla="*/ 555625 w 1263650"/>
                <a:gd name="connsiteY103" fmla="*/ 114300 h 2044699"/>
                <a:gd name="connsiteX104" fmla="*/ 558800 w 1263650"/>
                <a:gd name="connsiteY104" fmla="*/ 114300 h 2044699"/>
                <a:gd name="connsiteX105" fmla="*/ 561975 w 1263650"/>
                <a:gd name="connsiteY105" fmla="*/ 114300 h 2044699"/>
                <a:gd name="connsiteX106" fmla="*/ 565150 w 1263650"/>
                <a:gd name="connsiteY106" fmla="*/ 117475 h 2044699"/>
                <a:gd name="connsiteX107" fmla="*/ 574675 w 1263650"/>
                <a:gd name="connsiteY107" fmla="*/ 120650 h 2044699"/>
                <a:gd name="connsiteX108" fmla="*/ 584200 w 1263650"/>
                <a:gd name="connsiteY108" fmla="*/ 120650 h 2044699"/>
                <a:gd name="connsiteX109" fmla="*/ 606425 w 1263650"/>
                <a:gd name="connsiteY109" fmla="*/ 127000 h 2044699"/>
                <a:gd name="connsiteX110" fmla="*/ 628650 w 1263650"/>
                <a:gd name="connsiteY110" fmla="*/ 130175 h 2044699"/>
                <a:gd name="connsiteX111" fmla="*/ 650875 w 1263650"/>
                <a:gd name="connsiteY111" fmla="*/ 136525 h 2044699"/>
                <a:gd name="connsiteX112" fmla="*/ 660400 w 1263650"/>
                <a:gd name="connsiteY112" fmla="*/ 139700 h 2044699"/>
                <a:gd name="connsiteX113" fmla="*/ 676275 w 1263650"/>
                <a:gd name="connsiteY113" fmla="*/ 142875 h 2044699"/>
                <a:gd name="connsiteX114" fmla="*/ 682625 w 1263650"/>
                <a:gd name="connsiteY114" fmla="*/ 142875 h 2044699"/>
                <a:gd name="connsiteX115" fmla="*/ 679450 w 1263650"/>
                <a:gd name="connsiteY115" fmla="*/ 155575 h 2044699"/>
                <a:gd name="connsiteX116" fmla="*/ 676275 w 1263650"/>
                <a:gd name="connsiteY116" fmla="*/ 161925 h 2044699"/>
                <a:gd name="connsiteX117" fmla="*/ 676275 w 1263650"/>
                <a:gd name="connsiteY117" fmla="*/ 165100 h 2044699"/>
                <a:gd name="connsiteX118" fmla="*/ 676275 w 1263650"/>
                <a:gd name="connsiteY118" fmla="*/ 174625 h 2044699"/>
                <a:gd name="connsiteX119" fmla="*/ 673100 w 1263650"/>
                <a:gd name="connsiteY119" fmla="*/ 187325 h 2044699"/>
                <a:gd name="connsiteX120" fmla="*/ 666750 w 1263650"/>
                <a:gd name="connsiteY120" fmla="*/ 203200 h 2044699"/>
                <a:gd name="connsiteX121" fmla="*/ 666750 w 1263650"/>
                <a:gd name="connsiteY121" fmla="*/ 206375 h 2044699"/>
                <a:gd name="connsiteX122" fmla="*/ 660400 w 1263650"/>
                <a:gd name="connsiteY122" fmla="*/ 234950 h 2044699"/>
                <a:gd name="connsiteX123" fmla="*/ 660400 w 1263650"/>
                <a:gd name="connsiteY123" fmla="*/ 241300 h 2044699"/>
                <a:gd name="connsiteX124" fmla="*/ 650875 w 1263650"/>
                <a:gd name="connsiteY124" fmla="*/ 273050 h 2044699"/>
                <a:gd name="connsiteX125" fmla="*/ 647700 w 1263650"/>
                <a:gd name="connsiteY125" fmla="*/ 295275 h 2044699"/>
                <a:gd name="connsiteX126" fmla="*/ 647700 w 1263650"/>
                <a:gd name="connsiteY126" fmla="*/ 298450 h 2044699"/>
                <a:gd name="connsiteX127" fmla="*/ 644525 w 1263650"/>
                <a:gd name="connsiteY127" fmla="*/ 307975 h 2044699"/>
                <a:gd name="connsiteX128" fmla="*/ 641350 w 1263650"/>
                <a:gd name="connsiteY128" fmla="*/ 330200 h 2044699"/>
                <a:gd name="connsiteX129" fmla="*/ 635000 w 1263650"/>
                <a:gd name="connsiteY129" fmla="*/ 352425 h 2044699"/>
                <a:gd name="connsiteX130" fmla="*/ 631825 w 1263650"/>
                <a:gd name="connsiteY130" fmla="*/ 365125 h 2044699"/>
                <a:gd name="connsiteX131" fmla="*/ 628650 w 1263650"/>
                <a:gd name="connsiteY131" fmla="*/ 374650 h 2044699"/>
                <a:gd name="connsiteX132" fmla="*/ 628650 w 1263650"/>
                <a:gd name="connsiteY132" fmla="*/ 381000 h 2044699"/>
                <a:gd name="connsiteX133" fmla="*/ 628650 w 1263650"/>
                <a:gd name="connsiteY133" fmla="*/ 387350 h 2044699"/>
                <a:gd name="connsiteX134" fmla="*/ 622300 w 1263650"/>
                <a:gd name="connsiteY134" fmla="*/ 419100 h 2044699"/>
                <a:gd name="connsiteX135" fmla="*/ 619125 w 1263650"/>
                <a:gd name="connsiteY135" fmla="*/ 434975 h 2044699"/>
                <a:gd name="connsiteX136" fmla="*/ 612775 w 1263650"/>
                <a:gd name="connsiteY136" fmla="*/ 457200 h 2044699"/>
                <a:gd name="connsiteX137" fmla="*/ 606425 w 1263650"/>
                <a:gd name="connsiteY137" fmla="*/ 476250 h 2044699"/>
                <a:gd name="connsiteX138" fmla="*/ 600075 w 1263650"/>
                <a:gd name="connsiteY138" fmla="*/ 511175 h 2044699"/>
                <a:gd name="connsiteX139" fmla="*/ 587375 w 1263650"/>
                <a:gd name="connsiteY139" fmla="*/ 568325 h 2044699"/>
                <a:gd name="connsiteX140" fmla="*/ 587375 w 1263650"/>
                <a:gd name="connsiteY140" fmla="*/ 574675 h 2044699"/>
                <a:gd name="connsiteX141" fmla="*/ 577850 w 1263650"/>
                <a:gd name="connsiteY141" fmla="*/ 612775 h 2044699"/>
                <a:gd name="connsiteX142" fmla="*/ 574675 w 1263650"/>
                <a:gd name="connsiteY142" fmla="*/ 619125 h 2044699"/>
                <a:gd name="connsiteX143" fmla="*/ 574675 w 1263650"/>
                <a:gd name="connsiteY143" fmla="*/ 622300 h 2044699"/>
                <a:gd name="connsiteX144" fmla="*/ 574676 w 1263650"/>
                <a:gd name="connsiteY144" fmla="*/ 622300 h 2044699"/>
                <a:gd name="connsiteX145" fmla="*/ 573884 w 1263650"/>
                <a:gd name="connsiteY145" fmla="*/ 626260 h 2044699"/>
                <a:gd name="connsiteX146" fmla="*/ 573884 w 1263650"/>
                <a:gd name="connsiteY146" fmla="*/ 629444 h 2044699"/>
                <a:gd name="connsiteX147" fmla="*/ 573247 w 1263650"/>
                <a:gd name="connsiteY147" fmla="*/ 629444 h 2044699"/>
                <a:gd name="connsiteX148" fmla="*/ 571501 w 1263650"/>
                <a:gd name="connsiteY148" fmla="*/ 638175 h 2044699"/>
                <a:gd name="connsiteX149" fmla="*/ 568326 w 1263650"/>
                <a:gd name="connsiteY149" fmla="*/ 644525 h 2044699"/>
                <a:gd name="connsiteX150" fmla="*/ 568325 w 1263650"/>
                <a:gd name="connsiteY150" fmla="*/ 657225 h 2044699"/>
                <a:gd name="connsiteX151" fmla="*/ 565150 w 1263650"/>
                <a:gd name="connsiteY151" fmla="*/ 666750 h 2044699"/>
                <a:gd name="connsiteX152" fmla="*/ 565150 w 1263650"/>
                <a:gd name="connsiteY152" fmla="*/ 673100 h 2044699"/>
                <a:gd name="connsiteX153" fmla="*/ 561975 w 1263650"/>
                <a:gd name="connsiteY153" fmla="*/ 679450 h 2044699"/>
                <a:gd name="connsiteX154" fmla="*/ 561975 w 1263650"/>
                <a:gd name="connsiteY154" fmla="*/ 682625 h 2044699"/>
                <a:gd name="connsiteX155" fmla="*/ 558800 w 1263650"/>
                <a:gd name="connsiteY155" fmla="*/ 692150 h 2044699"/>
                <a:gd name="connsiteX156" fmla="*/ 558801 w 1263650"/>
                <a:gd name="connsiteY156" fmla="*/ 692150 h 2044699"/>
                <a:gd name="connsiteX157" fmla="*/ 558801 w 1263650"/>
                <a:gd name="connsiteY157" fmla="*/ 704850 h 2044699"/>
                <a:gd name="connsiteX158" fmla="*/ 558801 w 1263650"/>
                <a:gd name="connsiteY158" fmla="*/ 708025 h 2044699"/>
                <a:gd name="connsiteX159" fmla="*/ 561976 w 1263650"/>
                <a:gd name="connsiteY159" fmla="*/ 708025 h 2044699"/>
                <a:gd name="connsiteX160" fmla="*/ 561976 w 1263650"/>
                <a:gd name="connsiteY160" fmla="*/ 711200 h 2044699"/>
                <a:gd name="connsiteX161" fmla="*/ 561976 w 1263650"/>
                <a:gd name="connsiteY161" fmla="*/ 714375 h 2044699"/>
                <a:gd name="connsiteX162" fmla="*/ 568326 w 1263650"/>
                <a:gd name="connsiteY162" fmla="*/ 720725 h 2044699"/>
                <a:gd name="connsiteX163" fmla="*/ 570231 w 1263650"/>
                <a:gd name="connsiteY163" fmla="*/ 723900 h 2044699"/>
                <a:gd name="connsiteX164" fmla="*/ 571501 w 1263650"/>
                <a:gd name="connsiteY164" fmla="*/ 726017 h 2044699"/>
                <a:gd name="connsiteX165" fmla="*/ 577851 w 1263650"/>
                <a:gd name="connsiteY165" fmla="*/ 736600 h 2044699"/>
                <a:gd name="connsiteX166" fmla="*/ 593726 w 1263650"/>
                <a:gd name="connsiteY166" fmla="*/ 755650 h 2044699"/>
                <a:gd name="connsiteX167" fmla="*/ 603251 w 1263650"/>
                <a:gd name="connsiteY167" fmla="*/ 771525 h 2044699"/>
                <a:gd name="connsiteX168" fmla="*/ 606426 w 1263650"/>
                <a:gd name="connsiteY168" fmla="*/ 771525 h 2044699"/>
                <a:gd name="connsiteX169" fmla="*/ 606426 w 1263650"/>
                <a:gd name="connsiteY169" fmla="*/ 774700 h 2044699"/>
                <a:gd name="connsiteX170" fmla="*/ 606425 w 1263650"/>
                <a:gd name="connsiteY170" fmla="*/ 774700 h 2044699"/>
                <a:gd name="connsiteX171" fmla="*/ 625475 w 1263650"/>
                <a:gd name="connsiteY171" fmla="*/ 803275 h 2044699"/>
                <a:gd name="connsiteX172" fmla="*/ 628650 w 1263650"/>
                <a:gd name="connsiteY172" fmla="*/ 806450 h 2044699"/>
                <a:gd name="connsiteX173" fmla="*/ 635000 w 1263650"/>
                <a:gd name="connsiteY173" fmla="*/ 812800 h 2044699"/>
                <a:gd name="connsiteX174" fmla="*/ 638175 w 1263650"/>
                <a:gd name="connsiteY174" fmla="*/ 819150 h 2044699"/>
                <a:gd name="connsiteX175" fmla="*/ 644525 w 1263650"/>
                <a:gd name="connsiteY175" fmla="*/ 828675 h 2044699"/>
                <a:gd name="connsiteX176" fmla="*/ 647700 w 1263650"/>
                <a:gd name="connsiteY176" fmla="*/ 831850 h 2044699"/>
                <a:gd name="connsiteX177" fmla="*/ 654050 w 1263650"/>
                <a:gd name="connsiteY177" fmla="*/ 841375 h 2044699"/>
                <a:gd name="connsiteX178" fmla="*/ 657225 w 1263650"/>
                <a:gd name="connsiteY178" fmla="*/ 841375 h 2044699"/>
                <a:gd name="connsiteX179" fmla="*/ 657225 w 1263650"/>
                <a:gd name="connsiteY179" fmla="*/ 847725 h 2044699"/>
                <a:gd name="connsiteX180" fmla="*/ 660400 w 1263650"/>
                <a:gd name="connsiteY180" fmla="*/ 850900 h 2044699"/>
                <a:gd name="connsiteX181" fmla="*/ 663575 w 1263650"/>
                <a:gd name="connsiteY181" fmla="*/ 854075 h 2044699"/>
                <a:gd name="connsiteX182" fmla="*/ 673100 w 1263650"/>
                <a:gd name="connsiteY182" fmla="*/ 866775 h 2044699"/>
                <a:gd name="connsiteX183" fmla="*/ 679450 w 1263650"/>
                <a:gd name="connsiteY183" fmla="*/ 876300 h 2044699"/>
                <a:gd name="connsiteX184" fmla="*/ 682625 w 1263650"/>
                <a:gd name="connsiteY184" fmla="*/ 879475 h 2044699"/>
                <a:gd name="connsiteX185" fmla="*/ 701675 w 1263650"/>
                <a:gd name="connsiteY185" fmla="*/ 908050 h 2044699"/>
                <a:gd name="connsiteX186" fmla="*/ 708025 w 1263650"/>
                <a:gd name="connsiteY186" fmla="*/ 914400 h 2044699"/>
                <a:gd name="connsiteX187" fmla="*/ 723900 w 1263650"/>
                <a:gd name="connsiteY187" fmla="*/ 936625 h 2044699"/>
                <a:gd name="connsiteX188" fmla="*/ 733425 w 1263650"/>
                <a:gd name="connsiteY188" fmla="*/ 949325 h 2044699"/>
                <a:gd name="connsiteX189" fmla="*/ 736600 w 1263650"/>
                <a:gd name="connsiteY189" fmla="*/ 952500 h 2044699"/>
                <a:gd name="connsiteX190" fmla="*/ 736600 w 1263650"/>
                <a:gd name="connsiteY190" fmla="*/ 955675 h 2044699"/>
                <a:gd name="connsiteX191" fmla="*/ 739775 w 1263650"/>
                <a:gd name="connsiteY191" fmla="*/ 958850 h 2044699"/>
                <a:gd name="connsiteX192" fmla="*/ 739775 w 1263650"/>
                <a:gd name="connsiteY192" fmla="*/ 962025 h 2044699"/>
                <a:gd name="connsiteX193" fmla="*/ 746125 w 1263650"/>
                <a:gd name="connsiteY193" fmla="*/ 971550 h 2044699"/>
                <a:gd name="connsiteX194" fmla="*/ 790575 w 1263650"/>
                <a:gd name="connsiteY194" fmla="*/ 1028700 h 2044699"/>
                <a:gd name="connsiteX195" fmla="*/ 806450 w 1263650"/>
                <a:gd name="connsiteY195" fmla="*/ 1050925 h 2044699"/>
                <a:gd name="connsiteX196" fmla="*/ 812800 w 1263650"/>
                <a:gd name="connsiteY196" fmla="*/ 1060450 h 2044699"/>
                <a:gd name="connsiteX197" fmla="*/ 822325 w 1263650"/>
                <a:gd name="connsiteY197" fmla="*/ 1073150 h 2044699"/>
                <a:gd name="connsiteX198" fmla="*/ 825500 w 1263650"/>
                <a:gd name="connsiteY198" fmla="*/ 1079500 h 2044699"/>
                <a:gd name="connsiteX199" fmla="*/ 841375 w 1263650"/>
                <a:gd name="connsiteY199" fmla="*/ 1104900 h 2044699"/>
                <a:gd name="connsiteX200" fmla="*/ 854075 w 1263650"/>
                <a:gd name="connsiteY200" fmla="*/ 1117600 h 2044699"/>
                <a:gd name="connsiteX201" fmla="*/ 860425 w 1263650"/>
                <a:gd name="connsiteY201" fmla="*/ 1130300 h 2044699"/>
                <a:gd name="connsiteX202" fmla="*/ 866775 w 1263650"/>
                <a:gd name="connsiteY202" fmla="*/ 1136650 h 2044699"/>
                <a:gd name="connsiteX203" fmla="*/ 869950 w 1263650"/>
                <a:gd name="connsiteY203" fmla="*/ 1143000 h 2044699"/>
                <a:gd name="connsiteX204" fmla="*/ 882650 w 1263650"/>
                <a:gd name="connsiteY204" fmla="*/ 1162050 h 2044699"/>
                <a:gd name="connsiteX205" fmla="*/ 892175 w 1263650"/>
                <a:gd name="connsiteY205" fmla="*/ 1168400 h 2044699"/>
                <a:gd name="connsiteX206" fmla="*/ 892175 w 1263650"/>
                <a:gd name="connsiteY206" fmla="*/ 1171575 h 2044699"/>
                <a:gd name="connsiteX207" fmla="*/ 895350 w 1263650"/>
                <a:gd name="connsiteY207" fmla="*/ 1174750 h 2044699"/>
                <a:gd name="connsiteX208" fmla="*/ 904875 w 1263650"/>
                <a:gd name="connsiteY208" fmla="*/ 1190625 h 2044699"/>
                <a:gd name="connsiteX209" fmla="*/ 908050 w 1263650"/>
                <a:gd name="connsiteY209" fmla="*/ 1193800 h 2044699"/>
                <a:gd name="connsiteX210" fmla="*/ 933450 w 1263650"/>
                <a:gd name="connsiteY210" fmla="*/ 1228725 h 2044699"/>
                <a:gd name="connsiteX211" fmla="*/ 933450 w 1263650"/>
                <a:gd name="connsiteY211" fmla="*/ 1231900 h 2044699"/>
                <a:gd name="connsiteX212" fmla="*/ 958850 w 1263650"/>
                <a:gd name="connsiteY212" fmla="*/ 1263650 h 2044699"/>
                <a:gd name="connsiteX213" fmla="*/ 977900 w 1263650"/>
                <a:gd name="connsiteY213" fmla="*/ 1292225 h 2044699"/>
                <a:gd name="connsiteX214" fmla="*/ 1005680 w 1263650"/>
                <a:gd name="connsiteY214" fmla="*/ 1331117 h 2044699"/>
                <a:gd name="connsiteX215" fmla="*/ 1006478 w 1263650"/>
                <a:gd name="connsiteY215" fmla="*/ 1331117 h 2044699"/>
                <a:gd name="connsiteX216" fmla="*/ 1006478 w 1263650"/>
                <a:gd name="connsiteY216" fmla="*/ 1332234 h 2044699"/>
                <a:gd name="connsiteX217" fmla="*/ 1009650 w 1263650"/>
                <a:gd name="connsiteY217" fmla="*/ 1336675 h 2044699"/>
                <a:gd name="connsiteX218" fmla="*/ 1025525 w 1263650"/>
                <a:gd name="connsiteY218" fmla="*/ 1355725 h 2044699"/>
                <a:gd name="connsiteX219" fmla="*/ 1025525 w 1263650"/>
                <a:gd name="connsiteY219" fmla="*/ 1358900 h 2044699"/>
                <a:gd name="connsiteX220" fmla="*/ 1031875 w 1263650"/>
                <a:gd name="connsiteY220" fmla="*/ 1365250 h 2044699"/>
                <a:gd name="connsiteX221" fmla="*/ 1035050 w 1263650"/>
                <a:gd name="connsiteY221" fmla="*/ 1374775 h 2044699"/>
                <a:gd name="connsiteX222" fmla="*/ 1038225 w 1263650"/>
                <a:gd name="connsiteY222" fmla="*/ 1374775 h 2044699"/>
                <a:gd name="connsiteX223" fmla="*/ 1041400 w 1263650"/>
                <a:gd name="connsiteY223" fmla="*/ 1377950 h 2044699"/>
                <a:gd name="connsiteX224" fmla="*/ 1044575 w 1263650"/>
                <a:gd name="connsiteY224" fmla="*/ 1384300 h 2044699"/>
                <a:gd name="connsiteX225" fmla="*/ 1047750 w 1263650"/>
                <a:gd name="connsiteY225" fmla="*/ 1387475 h 2044699"/>
                <a:gd name="connsiteX226" fmla="*/ 1047750 w 1263650"/>
                <a:gd name="connsiteY226" fmla="*/ 1390650 h 2044699"/>
                <a:gd name="connsiteX227" fmla="*/ 1050925 w 1263650"/>
                <a:gd name="connsiteY227" fmla="*/ 1393825 h 2044699"/>
                <a:gd name="connsiteX228" fmla="*/ 1054100 w 1263650"/>
                <a:gd name="connsiteY228" fmla="*/ 1397000 h 2044699"/>
                <a:gd name="connsiteX229" fmla="*/ 1057275 w 1263650"/>
                <a:gd name="connsiteY229" fmla="*/ 1403350 h 2044699"/>
                <a:gd name="connsiteX230" fmla="*/ 1073150 w 1263650"/>
                <a:gd name="connsiteY230" fmla="*/ 1425575 h 2044699"/>
                <a:gd name="connsiteX231" fmla="*/ 1079500 w 1263650"/>
                <a:gd name="connsiteY231" fmla="*/ 1431925 h 2044699"/>
                <a:gd name="connsiteX232" fmla="*/ 1079500 w 1263650"/>
                <a:gd name="connsiteY232" fmla="*/ 1431924 h 2044699"/>
                <a:gd name="connsiteX233" fmla="*/ 1092200 w 1263650"/>
                <a:gd name="connsiteY233" fmla="*/ 1450974 h 2044699"/>
                <a:gd name="connsiteX234" fmla="*/ 1098550 w 1263650"/>
                <a:gd name="connsiteY234" fmla="*/ 1457324 h 2044699"/>
                <a:gd name="connsiteX235" fmla="*/ 1098550 w 1263650"/>
                <a:gd name="connsiteY235" fmla="*/ 1460499 h 2044699"/>
                <a:gd name="connsiteX236" fmla="*/ 1114425 w 1263650"/>
                <a:gd name="connsiteY236" fmla="*/ 1479549 h 2044699"/>
                <a:gd name="connsiteX237" fmla="*/ 1133475 w 1263650"/>
                <a:gd name="connsiteY237" fmla="*/ 1508124 h 2044699"/>
                <a:gd name="connsiteX238" fmla="*/ 1149350 w 1263650"/>
                <a:gd name="connsiteY238" fmla="*/ 1530349 h 2044699"/>
                <a:gd name="connsiteX239" fmla="*/ 1155700 w 1263650"/>
                <a:gd name="connsiteY239" fmla="*/ 1539874 h 2044699"/>
                <a:gd name="connsiteX240" fmla="*/ 1171575 w 1263650"/>
                <a:gd name="connsiteY240" fmla="*/ 1562099 h 2044699"/>
                <a:gd name="connsiteX241" fmla="*/ 1177925 w 1263650"/>
                <a:gd name="connsiteY241" fmla="*/ 1571624 h 2044699"/>
                <a:gd name="connsiteX242" fmla="*/ 1181100 w 1263650"/>
                <a:gd name="connsiteY242" fmla="*/ 1574799 h 2044699"/>
                <a:gd name="connsiteX243" fmla="*/ 1187450 w 1263650"/>
                <a:gd name="connsiteY243" fmla="*/ 1584324 h 2044699"/>
                <a:gd name="connsiteX244" fmla="*/ 1206500 w 1263650"/>
                <a:gd name="connsiteY244" fmla="*/ 1609724 h 2044699"/>
                <a:gd name="connsiteX245" fmla="*/ 1206500 w 1263650"/>
                <a:gd name="connsiteY245" fmla="*/ 1612899 h 2044699"/>
                <a:gd name="connsiteX246" fmla="*/ 1209675 w 1263650"/>
                <a:gd name="connsiteY246" fmla="*/ 1612899 h 2044699"/>
                <a:gd name="connsiteX247" fmla="*/ 1209675 w 1263650"/>
                <a:gd name="connsiteY247" fmla="*/ 1616074 h 2044699"/>
                <a:gd name="connsiteX248" fmla="*/ 1206500 w 1263650"/>
                <a:gd name="connsiteY248" fmla="*/ 1625599 h 2044699"/>
                <a:gd name="connsiteX249" fmla="*/ 1206500 w 1263650"/>
                <a:gd name="connsiteY249" fmla="*/ 1628774 h 2044699"/>
                <a:gd name="connsiteX250" fmla="*/ 1206500 w 1263650"/>
                <a:gd name="connsiteY250" fmla="*/ 1631949 h 2044699"/>
                <a:gd name="connsiteX251" fmla="*/ 1203325 w 1263650"/>
                <a:gd name="connsiteY251" fmla="*/ 1635124 h 2044699"/>
                <a:gd name="connsiteX252" fmla="*/ 1203325 w 1263650"/>
                <a:gd name="connsiteY252" fmla="*/ 1638299 h 2044699"/>
                <a:gd name="connsiteX253" fmla="*/ 1212850 w 1263650"/>
                <a:gd name="connsiteY253" fmla="*/ 1657349 h 2044699"/>
                <a:gd name="connsiteX254" fmla="*/ 1212850 w 1263650"/>
                <a:gd name="connsiteY254" fmla="*/ 1660524 h 2044699"/>
                <a:gd name="connsiteX255" fmla="*/ 1219200 w 1263650"/>
                <a:gd name="connsiteY255" fmla="*/ 1666874 h 2044699"/>
                <a:gd name="connsiteX256" fmla="*/ 1222375 w 1263650"/>
                <a:gd name="connsiteY256" fmla="*/ 1670049 h 2044699"/>
                <a:gd name="connsiteX257" fmla="*/ 1225550 w 1263650"/>
                <a:gd name="connsiteY257" fmla="*/ 1670049 h 2044699"/>
                <a:gd name="connsiteX258" fmla="*/ 1225550 w 1263650"/>
                <a:gd name="connsiteY258" fmla="*/ 1673224 h 2044699"/>
                <a:gd name="connsiteX259" fmla="*/ 1225550 w 1263650"/>
                <a:gd name="connsiteY259" fmla="*/ 1679574 h 2044699"/>
                <a:gd name="connsiteX260" fmla="*/ 1225550 w 1263650"/>
                <a:gd name="connsiteY260" fmla="*/ 1682749 h 2044699"/>
                <a:gd name="connsiteX261" fmla="*/ 1228725 w 1263650"/>
                <a:gd name="connsiteY261" fmla="*/ 1695449 h 2044699"/>
                <a:gd name="connsiteX262" fmla="*/ 1231900 w 1263650"/>
                <a:gd name="connsiteY262" fmla="*/ 1708149 h 2044699"/>
                <a:gd name="connsiteX263" fmla="*/ 1231900 w 1263650"/>
                <a:gd name="connsiteY263" fmla="*/ 1714499 h 2044699"/>
                <a:gd name="connsiteX264" fmla="*/ 1231900 w 1263650"/>
                <a:gd name="connsiteY264" fmla="*/ 1717674 h 2044699"/>
                <a:gd name="connsiteX265" fmla="*/ 1228725 w 1263650"/>
                <a:gd name="connsiteY265" fmla="*/ 1720849 h 2044699"/>
                <a:gd name="connsiteX266" fmla="*/ 1231900 w 1263650"/>
                <a:gd name="connsiteY266" fmla="*/ 1724024 h 2044699"/>
                <a:gd name="connsiteX267" fmla="*/ 1238250 w 1263650"/>
                <a:gd name="connsiteY267" fmla="*/ 1724024 h 2044699"/>
                <a:gd name="connsiteX268" fmla="*/ 1257300 w 1263650"/>
                <a:gd name="connsiteY268" fmla="*/ 1746249 h 2044699"/>
                <a:gd name="connsiteX269" fmla="*/ 1260475 w 1263650"/>
                <a:gd name="connsiteY269" fmla="*/ 1749424 h 2044699"/>
                <a:gd name="connsiteX270" fmla="*/ 1263650 w 1263650"/>
                <a:gd name="connsiteY270" fmla="*/ 1755774 h 2044699"/>
                <a:gd name="connsiteX271" fmla="*/ 1263650 w 1263650"/>
                <a:gd name="connsiteY271" fmla="*/ 1762124 h 2044699"/>
                <a:gd name="connsiteX272" fmla="*/ 1254125 w 1263650"/>
                <a:gd name="connsiteY272" fmla="*/ 1768474 h 2044699"/>
                <a:gd name="connsiteX273" fmla="*/ 1247775 w 1263650"/>
                <a:gd name="connsiteY273" fmla="*/ 1774824 h 2044699"/>
                <a:gd name="connsiteX274" fmla="*/ 1247775 w 1263650"/>
                <a:gd name="connsiteY274" fmla="*/ 1777999 h 2044699"/>
                <a:gd name="connsiteX275" fmla="*/ 1244600 w 1263650"/>
                <a:gd name="connsiteY275" fmla="*/ 1777999 h 2044699"/>
                <a:gd name="connsiteX276" fmla="*/ 1241425 w 1263650"/>
                <a:gd name="connsiteY276" fmla="*/ 1777999 h 2044699"/>
                <a:gd name="connsiteX277" fmla="*/ 1228725 w 1263650"/>
                <a:gd name="connsiteY277" fmla="*/ 1784349 h 2044699"/>
                <a:gd name="connsiteX278" fmla="*/ 1222375 w 1263650"/>
                <a:gd name="connsiteY278" fmla="*/ 1787524 h 2044699"/>
                <a:gd name="connsiteX279" fmla="*/ 1216025 w 1263650"/>
                <a:gd name="connsiteY279" fmla="*/ 1787524 h 2044699"/>
                <a:gd name="connsiteX280" fmla="*/ 1212850 w 1263650"/>
                <a:gd name="connsiteY280" fmla="*/ 1787524 h 2044699"/>
                <a:gd name="connsiteX281" fmla="*/ 1212850 w 1263650"/>
                <a:gd name="connsiteY281" fmla="*/ 1790699 h 2044699"/>
                <a:gd name="connsiteX282" fmla="*/ 1209675 w 1263650"/>
                <a:gd name="connsiteY282" fmla="*/ 1790699 h 2044699"/>
                <a:gd name="connsiteX283" fmla="*/ 1209675 w 1263650"/>
                <a:gd name="connsiteY283" fmla="*/ 1793874 h 2044699"/>
                <a:gd name="connsiteX284" fmla="*/ 1209675 w 1263650"/>
                <a:gd name="connsiteY284" fmla="*/ 1797049 h 2044699"/>
                <a:gd name="connsiteX285" fmla="*/ 1206500 w 1263650"/>
                <a:gd name="connsiteY285" fmla="*/ 1806574 h 2044699"/>
                <a:gd name="connsiteX286" fmla="*/ 1200150 w 1263650"/>
                <a:gd name="connsiteY286" fmla="*/ 1809749 h 2044699"/>
                <a:gd name="connsiteX287" fmla="*/ 1193800 w 1263650"/>
                <a:gd name="connsiteY287" fmla="*/ 1812924 h 2044699"/>
                <a:gd name="connsiteX288" fmla="*/ 1190625 w 1263650"/>
                <a:gd name="connsiteY288" fmla="*/ 1819274 h 2044699"/>
                <a:gd name="connsiteX289" fmla="*/ 1193800 w 1263650"/>
                <a:gd name="connsiteY289" fmla="*/ 1819274 h 2044699"/>
                <a:gd name="connsiteX290" fmla="*/ 1193800 w 1263650"/>
                <a:gd name="connsiteY290" fmla="*/ 1822449 h 2044699"/>
                <a:gd name="connsiteX291" fmla="*/ 1193800 w 1263650"/>
                <a:gd name="connsiteY291" fmla="*/ 1831974 h 2044699"/>
                <a:gd name="connsiteX292" fmla="*/ 1190625 w 1263650"/>
                <a:gd name="connsiteY292" fmla="*/ 1831974 h 2044699"/>
                <a:gd name="connsiteX293" fmla="*/ 1190625 w 1263650"/>
                <a:gd name="connsiteY293" fmla="*/ 1835149 h 2044699"/>
                <a:gd name="connsiteX294" fmla="*/ 1187450 w 1263650"/>
                <a:gd name="connsiteY294" fmla="*/ 1841499 h 2044699"/>
                <a:gd name="connsiteX295" fmla="*/ 1190625 w 1263650"/>
                <a:gd name="connsiteY295" fmla="*/ 1847849 h 2044699"/>
                <a:gd name="connsiteX296" fmla="*/ 1190625 w 1263650"/>
                <a:gd name="connsiteY296" fmla="*/ 1860549 h 2044699"/>
                <a:gd name="connsiteX297" fmla="*/ 1190625 w 1263650"/>
                <a:gd name="connsiteY297" fmla="*/ 1863724 h 2044699"/>
                <a:gd name="connsiteX298" fmla="*/ 1187450 w 1263650"/>
                <a:gd name="connsiteY298" fmla="*/ 1863724 h 2044699"/>
                <a:gd name="connsiteX299" fmla="*/ 1184275 w 1263650"/>
                <a:gd name="connsiteY299" fmla="*/ 1863724 h 2044699"/>
                <a:gd name="connsiteX300" fmla="*/ 1184275 w 1263650"/>
                <a:gd name="connsiteY300" fmla="*/ 1866899 h 2044699"/>
                <a:gd name="connsiteX301" fmla="*/ 1184275 w 1263650"/>
                <a:gd name="connsiteY301" fmla="*/ 1870074 h 2044699"/>
                <a:gd name="connsiteX302" fmla="*/ 1181100 w 1263650"/>
                <a:gd name="connsiteY302" fmla="*/ 1879599 h 2044699"/>
                <a:gd name="connsiteX303" fmla="*/ 1181100 w 1263650"/>
                <a:gd name="connsiteY303" fmla="*/ 1885949 h 2044699"/>
                <a:gd name="connsiteX304" fmla="*/ 1174750 w 1263650"/>
                <a:gd name="connsiteY304" fmla="*/ 1892299 h 2044699"/>
                <a:gd name="connsiteX305" fmla="*/ 1168400 w 1263650"/>
                <a:gd name="connsiteY305" fmla="*/ 1898649 h 2044699"/>
                <a:gd name="connsiteX306" fmla="*/ 1162050 w 1263650"/>
                <a:gd name="connsiteY306" fmla="*/ 1904999 h 2044699"/>
                <a:gd name="connsiteX307" fmla="*/ 1162050 w 1263650"/>
                <a:gd name="connsiteY307" fmla="*/ 1908174 h 2044699"/>
                <a:gd name="connsiteX308" fmla="*/ 1162050 w 1263650"/>
                <a:gd name="connsiteY308" fmla="*/ 1911349 h 2044699"/>
                <a:gd name="connsiteX309" fmla="*/ 1158875 w 1263650"/>
                <a:gd name="connsiteY309" fmla="*/ 1911349 h 2044699"/>
                <a:gd name="connsiteX310" fmla="*/ 1158875 w 1263650"/>
                <a:gd name="connsiteY310" fmla="*/ 1914524 h 2044699"/>
                <a:gd name="connsiteX311" fmla="*/ 1155700 w 1263650"/>
                <a:gd name="connsiteY311" fmla="*/ 1914524 h 2044699"/>
                <a:gd name="connsiteX312" fmla="*/ 1155700 w 1263650"/>
                <a:gd name="connsiteY312" fmla="*/ 1911349 h 2044699"/>
                <a:gd name="connsiteX313" fmla="*/ 1146175 w 1263650"/>
                <a:gd name="connsiteY313" fmla="*/ 1917699 h 2044699"/>
                <a:gd name="connsiteX314" fmla="*/ 1146175 w 1263650"/>
                <a:gd name="connsiteY314" fmla="*/ 1927224 h 2044699"/>
                <a:gd name="connsiteX315" fmla="*/ 1149350 w 1263650"/>
                <a:gd name="connsiteY315" fmla="*/ 1943099 h 2044699"/>
                <a:gd name="connsiteX316" fmla="*/ 1146175 w 1263650"/>
                <a:gd name="connsiteY316" fmla="*/ 1949449 h 2044699"/>
                <a:gd name="connsiteX317" fmla="*/ 1146175 w 1263650"/>
                <a:gd name="connsiteY317" fmla="*/ 1955799 h 2044699"/>
                <a:gd name="connsiteX318" fmla="*/ 1146175 w 1263650"/>
                <a:gd name="connsiteY318" fmla="*/ 1958974 h 2044699"/>
                <a:gd name="connsiteX319" fmla="*/ 1146175 w 1263650"/>
                <a:gd name="connsiteY319" fmla="*/ 1962149 h 2044699"/>
                <a:gd name="connsiteX320" fmla="*/ 1143000 w 1263650"/>
                <a:gd name="connsiteY320" fmla="*/ 1965324 h 2044699"/>
                <a:gd name="connsiteX321" fmla="*/ 1139825 w 1263650"/>
                <a:gd name="connsiteY321" fmla="*/ 1968499 h 2044699"/>
                <a:gd name="connsiteX322" fmla="*/ 1139825 w 1263650"/>
                <a:gd name="connsiteY322" fmla="*/ 1971674 h 2044699"/>
                <a:gd name="connsiteX323" fmla="*/ 1136650 w 1263650"/>
                <a:gd name="connsiteY323" fmla="*/ 1971674 h 2044699"/>
                <a:gd name="connsiteX324" fmla="*/ 1139825 w 1263650"/>
                <a:gd name="connsiteY324" fmla="*/ 1974849 h 2044699"/>
                <a:gd name="connsiteX325" fmla="*/ 1143000 w 1263650"/>
                <a:gd name="connsiteY325" fmla="*/ 1981199 h 2044699"/>
                <a:gd name="connsiteX326" fmla="*/ 1143000 w 1263650"/>
                <a:gd name="connsiteY326" fmla="*/ 1984374 h 2044699"/>
                <a:gd name="connsiteX327" fmla="*/ 1149350 w 1263650"/>
                <a:gd name="connsiteY327" fmla="*/ 1987549 h 2044699"/>
                <a:gd name="connsiteX328" fmla="*/ 1152525 w 1263650"/>
                <a:gd name="connsiteY328" fmla="*/ 1987549 h 2044699"/>
                <a:gd name="connsiteX329" fmla="*/ 1155700 w 1263650"/>
                <a:gd name="connsiteY329" fmla="*/ 1987549 h 2044699"/>
                <a:gd name="connsiteX330" fmla="*/ 1158875 w 1263650"/>
                <a:gd name="connsiteY330" fmla="*/ 1987549 h 2044699"/>
                <a:gd name="connsiteX331" fmla="*/ 1162050 w 1263650"/>
                <a:gd name="connsiteY331" fmla="*/ 1987549 h 2044699"/>
                <a:gd name="connsiteX332" fmla="*/ 1165225 w 1263650"/>
                <a:gd name="connsiteY332" fmla="*/ 1987549 h 2044699"/>
                <a:gd name="connsiteX333" fmla="*/ 1165225 w 1263650"/>
                <a:gd name="connsiteY333" fmla="*/ 1990724 h 2044699"/>
                <a:gd name="connsiteX334" fmla="*/ 1171575 w 1263650"/>
                <a:gd name="connsiteY334" fmla="*/ 2000249 h 2044699"/>
                <a:gd name="connsiteX335" fmla="*/ 1171575 w 1263650"/>
                <a:gd name="connsiteY335" fmla="*/ 2003424 h 2044699"/>
                <a:gd name="connsiteX336" fmla="*/ 1171575 w 1263650"/>
                <a:gd name="connsiteY336" fmla="*/ 2012949 h 2044699"/>
                <a:gd name="connsiteX337" fmla="*/ 1171575 w 1263650"/>
                <a:gd name="connsiteY337" fmla="*/ 2016124 h 2044699"/>
                <a:gd name="connsiteX338" fmla="*/ 1171575 w 1263650"/>
                <a:gd name="connsiteY338" fmla="*/ 2019299 h 2044699"/>
                <a:gd name="connsiteX339" fmla="*/ 1168400 w 1263650"/>
                <a:gd name="connsiteY339" fmla="*/ 2025649 h 2044699"/>
                <a:gd name="connsiteX340" fmla="*/ 1165225 w 1263650"/>
                <a:gd name="connsiteY340" fmla="*/ 2028824 h 2044699"/>
                <a:gd name="connsiteX341" fmla="*/ 1155700 w 1263650"/>
                <a:gd name="connsiteY341" fmla="*/ 2038349 h 2044699"/>
                <a:gd name="connsiteX342" fmla="*/ 1155700 w 1263650"/>
                <a:gd name="connsiteY342" fmla="*/ 2041524 h 2044699"/>
                <a:gd name="connsiteX343" fmla="*/ 1146175 w 1263650"/>
                <a:gd name="connsiteY343" fmla="*/ 2044699 h 2044699"/>
                <a:gd name="connsiteX344" fmla="*/ 1139825 w 1263650"/>
                <a:gd name="connsiteY344" fmla="*/ 2044699 h 2044699"/>
                <a:gd name="connsiteX345" fmla="*/ 1133475 w 1263650"/>
                <a:gd name="connsiteY345" fmla="*/ 2041524 h 2044699"/>
                <a:gd name="connsiteX346" fmla="*/ 1130300 w 1263650"/>
                <a:gd name="connsiteY346" fmla="*/ 2041524 h 2044699"/>
                <a:gd name="connsiteX347" fmla="*/ 1130300 w 1263650"/>
                <a:gd name="connsiteY347" fmla="*/ 2038349 h 2044699"/>
                <a:gd name="connsiteX348" fmla="*/ 1127125 w 1263650"/>
                <a:gd name="connsiteY348" fmla="*/ 2038349 h 2044699"/>
                <a:gd name="connsiteX349" fmla="*/ 1127125 w 1263650"/>
                <a:gd name="connsiteY349" fmla="*/ 2041524 h 2044699"/>
                <a:gd name="connsiteX350" fmla="*/ 1123950 w 1263650"/>
                <a:gd name="connsiteY350" fmla="*/ 2041524 h 2044699"/>
                <a:gd name="connsiteX351" fmla="*/ 901700 w 1263650"/>
                <a:gd name="connsiteY351" fmla="*/ 2022474 h 2044699"/>
                <a:gd name="connsiteX352" fmla="*/ 739775 w 1263650"/>
                <a:gd name="connsiteY352" fmla="*/ 2009774 h 2044699"/>
                <a:gd name="connsiteX353" fmla="*/ 736600 w 1263650"/>
                <a:gd name="connsiteY353" fmla="*/ 1990724 h 2044699"/>
                <a:gd name="connsiteX354" fmla="*/ 733425 w 1263650"/>
                <a:gd name="connsiteY354" fmla="*/ 1981199 h 2044699"/>
                <a:gd name="connsiteX355" fmla="*/ 730250 w 1263650"/>
                <a:gd name="connsiteY355" fmla="*/ 1981199 h 2044699"/>
                <a:gd name="connsiteX356" fmla="*/ 730250 w 1263650"/>
                <a:gd name="connsiteY356" fmla="*/ 1978024 h 2044699"/>
                <a:gd name="connsiteX357" fmla="*/ 733425 w 1263650"/>
                <a:gd name="connsiteY357" fmla="*/ 1974849 h 2044699"/>
                <a:gd name="connsiteX358" fmla="*/ 736600 w 1263650"/>
                <a:gd name="connsiteY358" fmla="*/ 1974849 h 2044699"/>
                <a:gd name="connsiteX359" fmla="*/ 736600 w 1263650"/>
                <a:gd name="connsiteY359" fmla="*/ 1978024 h 2044699"/>
                <a:gd name="connsiteX360" fmla="*/ 736600 w 1263650"/>
                <a:gd name="connsiteY360" fmla="*/ 1981199 h 2044699"/>
                <a:gd name="connsiteX361" fmla="*/ 739775 w 1263650"/>
                <a:gd name="connsiteY361" fmla="*/ 1990724 h 2044699"/>
                <a:gd name="connsiteX362" fmla="*/ 742950 w 1263650"/>
                <a:gd name="connsiteY362" fmla="*/ 1993899 h 2044699"/>
                <a:gd name="connsiteX363" fmla="*/ 742950 w 1263650"/>
                <a:gd name="connsiteY363" fmla="*/ 2000249 h 2044699"/>
                <a:gd name="connsiteX364" fmla="*/ 746125 w 1263650"/>
                <a:gd name="connsiteY364" fmla="*/ 2000249 h 2044699"/>
                <a:gd name="connsiteX365" fmla="*/ 746125 w 1263650"/>
                <a:gd name="connsiteY365" fmla="*/ 1997074 h 2044699"/>
                <a:gd name="connsiteX366" fmla="*/ 746125 w 1263650"/>
                <a:gd name="connsiteY366" fmla="*/ 1987549 h 2044699"/>
                <a:gd name="connsiteX367" fmla="*/ 746125 w 1263650"/>
                <a:gd name="connsiteY367" fmla="*/ 1984374 h 2044699"/>
                <a:gd name="connsiteX368" fmla="*/ 746125 w 1263650"/>
                <a:gd name="connsiteY368" fmla="*/ 1981199 h 2044699"/>
                <a:gd name="connsiteX369" fmla="*/ 742950 w 1263650"/>
                <a:gd name="connsiteY369" fmla="*/ 1974849 h 2044699"/>
                <a:gd name="connsiteX370" fmla="*/ 739775 w 1263650"/>
                <a:gd name="connsiteY370" fmla="*/ 1971674 h 2044699"/>
                <a:gd name="connsiteX371" fmla="*/ 736600 w 1263650"/>
                <a:gd name="connsiteY371" fmla="*/ 1968499 h 2044699"/>
                <a:gd name="connsiteX372" fmla="*/ 733425 w 1263650"/>
                <a:gd name="connsiteY372" fmla="*/ 1971674 h 2044699"/>
                <a:gd name="connsiteX373" fmla="*/ 730250 w 1263650"/>
                <a:gd name="connsiteY373" fmla="*/ 1971674 h 2044699"/>
                <a:gd name="connsiteX374" fmla="*/ 730250 w 1263650"/>
                <a:gd name="connsiteY374" fmla="*/ 1974849 h 2044699"/>
                <a:gd name="connsiteX375" fmla="*/ 727075 w 1263650"/>
                <a:gd name="connsiteY375" fmla="*/ 1974849 h 2044699"/>
                <a:gd name="connsiteX376" fmla="*/ 723900 w 1263650"/>
                <a:gd name="connsiteY376" fmla="*/ 1971674 h 2044699"/>
                <a:gd name="connsiteX377" fmla="*/ 727075 w 1263650"/>
                <a:gd name="connsiteY377" fmla="*/ 1968499 h 2044699"/>
                <a:gd name="connsiteX378" fmla="*/ 727075 w 1263650"/>
                <a:gd name="connsiteY378" fmla="*/ 1965324 h 2044699"/>
                <a:gd name="connsiteX379" fmla="*/ 730250 w 1263650"/>
                <a:gd name="connsiteY379" fmla="*/ 1965324 h 2044699"/>
                <a:gd name="connsiteX380" fmla="*/ 730250 w 1263650"/>
                <a:gd name="connsiteY380" fmla="*/ 1962149 h 2044699"/>
                <a:gd name="connsiteX381" fmla="*/ 733425 w 1263650"/>
                <a:gd name="connsiteY381" fmla="*/ 1962149 h 2044699"/>
                <a:gd name="connsiteX382" fmla="*/ 733425 w 1263650"/>
                <a:gd name="connsiteY382" fmla="*/ 1958974 h 2044699"/>
                <a:gd name="connsiteX383" fmla="*/ 730250 w 1263650"/>
                <a:gd name="connsiteY383" fmla="*/ 1955799 h 2044699"/>
                <a:gd name="connsiteX384" fmla="*/ 730250 w 1263650"/>
                <a:gd name="connsiteY384" fmla="*/ 1958974 h 2044699"/>
                <a:gd name="connsiteX385" fmla="*/ 730250 w 1263650"/>
                <a:gd name="connsiteY385" fmla="*/ 1962149 h 2044699"/>
                <a:gd name="connsiteX386" fmla="*/ 727075 w 1263650"/>
                <a:gd name="connsiteY386" fmla="*/ 1962149 h 2044699"/>
                <a:gd name="connsiteX387" fmla="*/ 727075 w 1263650"/>
                <a:gd name="connsiteY387" fmla="*/ 1958974 h 2044699"/>
                <a:gd name="connsiteX388" fmla="*/ 723900 w 1263650"/>
                <a:gd name="connsiteY388" fmla="*/ 1955799 h 2044699"/>
                <a:gd name="connsiteX389" fmla="*/ 723900 w 1263650"/>
                <a:gd name="connsiteY389" fmla="*/ 1949449 h 2044699"/>
                <a:gd name="connsiteX390" fmla="*/ 723900 w 1263650"/>
                <a:gd name="connsiteY390" fmla="*/ 1946274 h 2044699"/>
                <a:gd name="connsiteX391" fmla="*/ 733425 w 1263650"/>
                <a:gd name="connsiteY391" fmla="*/ 1943099 h 2044699"/>
                <a:gd name="connsiteX392" fmla="*/ 733425 w 1263650"/>
                <a:gd name="connsiteY392" fmla="*/ 1917699 h 2044699"/>
                <a:gd name="connsiteX393" fmla="*/ 727075 w 1263650"/>
                <a:gd name="connsiteY393" fmla="*/ 1895474 h 2044699"/>
                <a:gd name="connsiteX394" fmla="*/ 720725 w 1263650"/>
                <a:gd name="connsiteY394" fmla="*/ 1870074 h 2044699"/>
                <a:gd name="connsiteX395" fmla="*/ 698500 w 1263650"/>
                <a:gd name="connsiteY395" fmla="*/ 1831974 h 2044699"/>
                <a:gd name="connsiteX396" fmla="*/ 695325 w 1263650"/>
                <a:gd name="connsiteY396" fmla="*/ 1828799 h 2044699"/>
                <a:gd name="connsiteX397" fmla="*/ 682625 w 1263650"/>
                <a:gd name="connsiteY397" fmla="*/ 1816099 h 2044699"/>
                <a:gd name="connsiteX398" fmla="*/ 673100 w 1263650"/>
                <a:gd name="connsiteY398" fmla="*/ 1800224 h 2044699"/>
                <a:gd name="connsiteX399" fmla="*/ 660400 w 1263650"/>
                <a:gd name="connsiteY399" fmla="*/ 1787524 h 2044699"/>
                <a:gd name="connsiteX400" fmla="*/ 660400 w 1263650"/>
                <a:gd name="connsiteY400" fmla="*/ 1784349 h 2044699"/>
                <a:gd name="connsiteX401" fmla="*/ 657225 w 1263650"/>
                <a:gd name="connsiteY401" fmla="*/ 1784349 h 2044699"/>
                <a:gd name="connsiteX402" fmla="*/ 654050 w 1263650"/>
                <a:gd name="connsiteY402" fmla="*/ 1781174 h 2044699"/>
                <a:gd name="connsiteX403" fmla="*/ 654050 w 1263650"/>
                <a:gd name="connsiteY403" fmla="*/ 1784349 h 2044699"/>
                <a:gd name="connsiteX404" fmla="*/ 641350 w 1263650"/>
                <a:gd name="connsiteY404" fmla="*/ 1771649 h 2044699"/>
                <a:gd name="connsiteX405" fmla="*/ 635000 w 1263650"/>
                <a:gd name="connsiteY405" fmla="*/ 1758949 h 2044699"/>
                <a:gd name="connsiteX406" fmla="*/ 628650 w 1263650"/>
                <a:gd name="connsiteY406" fmla="*/ 1752599 h 2044699"/>
                <a:gd name="connsiteX407" fmla="*/ 622300 w 1263650"/>
                <a:gd name="connsiteY407" fmla="*/ 1746249 h 2044699"/>
                <a:gd name="connsiteX408" fmla="*/ 615950 w 1263650"/>
                <a:gd name="connsiteY408" fmla="*/ 1749424 h 2044699"/>
                <a:gd name="connsiteX409" fmla="*/ 615950 w 1263650"/>
                <a:gd name="connsiteY409" fmla="*/ 1746249 h 2044699"/>
                <a:gd name="connsiteX410" fmla="*/ 615950 w 1263650"/>
                <a:gd name="connsiteY410" fmla="*/ 1743074 h 2044699"/>
                <a:gd name="connsiteX411" fmla="*/ 612775 w 1263650"/>
                <a:gd name="connsiteY411" fmla="*/ 1743074 h 2044699"/>
                <a:gd name="connsiteX412" fmla="*/ 609600 w 1263650"/>
                <a:gd name="connsiteY412" fmla="*/ 1743074 h 2044699"/>
                <a:gd name="connsiteX413" fmla="*/ 606425 w 1263650"/>
                <a:gd name="connsiteY413" fmla="*/ 1743074 h 2044699"/>
                <a:gd name="connsiteX414" fmla="*/ 606425 w 1263650"/>
                <a:gd name="connsiteY414" fmla="*/ 1746249 h 2044699"/>
                <a:gd name="connsiteX415" fmla="*/ 603250 w 1263650"/>
                <a:gd name="connsiteY415" fmla="*/ 1752599 h 2044699"/>
                <a:gd name="connsiteX416" fmla="*/ 603250 w 1263650"/>
                <a:gd name="connsiteY416" fmla="*/ 1755774 h 2044699"/>
                <a:gd name="connsiteX417" fmla="*/ 600075 w 1263650"/>
                <a:gd name="connsiteY417" fmla="*/ 1755774 h 2044699"/>
                <a:gd name="connsiteX418" fmla="*/ 593725 w 1263650"/>
                <a:gd name="connsiteY418" fmla="*/ 1749424 h 2044699"/>
                <a:gd name="connsiteX419" fmla="*/ 593725 w 1263650"/>
                <a:gd name="connsiteY419" fmla="*/ 1746249 h 2044699"/>
                <a:gd name="connsiteX420" fmla="*/ 584200 w 1263650"/>
                <a:gd name="connsiteY420" fmla="*/ 1743074 h 2044699"/>
                <a:gd name="connsiteX421" fmla="*/ 581025 w 1263650"/>
                <a:gd name="connsiteY421" fmla="*/ 1739899 h 2044699"/>
                <a:gd name="connsiteX422" fmla="*/ 581025 w 1263650"/>
                <a:gd name="connsiteY422" fmla="*/ 1736724 h 2044699"/>
                <a:gd name="connsiteX423" fmla="*/ 587375 w 1263650"/>
                <a:gd name="connsiteY423" fmla="*/ 1736724 h 2044699"/>
                <a:gd name="connsiteX424" fmla="*/ 590550 w 1263650"/>
                <a:gd name="connsiteY424" fmla="*/ 1730374 h 2044699"/>
                <a:gd name="connsiteX425" fmla="*/ 590550 w 1263650"/>
                <a:gd name="connsiteY425" fmla="*/ 1724024 h 2044699"/>
                <a:gd name="connsiteX426" fmla="*/ 587375 w 1263650"/>
                <a:gd name="connsiteY426" fmla="*/ 1704974 h 2044699"/>
                <a:gd name="connsiteX427" fmla="*/ 581025 w 1263650"/>
                <a:gd name="connsiteY427" fmla="*/ 1689099 h 2044699"/>
                <a:gd name="connsiteX428" fmla="*/ 574675 w 1263650"/>
                <a:gd name="connsiteY428" fmla="*/ 1682749 h 2044699"/>
                <a:gd name="connsiteX429" fmla="*/ 555625 w 1263650"/>
                <a:gd name="connsiteY429" fmla="*/ 1679574 h 2044699"/>
                <a:gd name="connsiteX430" fmla="*/ 536575 w 1263650"/>
                <a:gd name="connsiteY430" fmla="*/ 1679574 h 2044699"/>
                <a:gd name="connsiteX431" fmla="*/ 533400 w 1263650"/>
                <a:gd name="connsiteY431" fmla="*/ 1682749 h 2044699"/>
                <a:gd name="connsiteX432" fmla="*/ 527050 w 1263650"/>
                <a:gd name="connsiteY432" fmla="*/ 1676399 h 2044699"/>
                <a:gd name="connsiteX433" fmla="*/ 514350 w 1263650"/>
                <a:gd name="connsiteY433" fmla="*/ 1670049 h 2044699"/>
                <a:gd name="connsiteX434" fmla="*/ 511175 w 1263650"/>
                <a:gd name="connsiteY434" fmla="*/ 1670049 h 2044699"/>
                <a:gd name="connsiteX435" fmla="*/ 492125 w 1263650"/>
                <a:gd name="connsiteY435" fmla="*/ 1654174 h 2044699"/>
                <a:gd name="connsiteX436" fmla="*/ 485775 w 1263650"/>
                <a:gd name="connsiteY436" fmla="*/ 1654174 h 2044699"/>
                <a:gd name="connsiteX437" fmla="*/ 479425 w 1263650"/>
                <a:gd name="connsiteY437" fmla="*/ 1641474 h 2044699"/>
                <a:gd name="connsiteX438" fmla="*/ 476250 w 1263650"/>
                <a:gd name="connsiteY438" fmla="*/ 1641474 h 2044699"/>
                <a:gd name="connsiteX439" fmla="*/ 473075 w 1263650"/>
                <a:gd name="connsiteY439" fmla="*/ 1638299 h 2044699"/>
                <a:gd name="connsiteX440" fmla="*/ 473075 w 1263650"/>
                <a:gd name="connsiteY440" fmla="*/ 1631949 h 2044699"/>
                <a:gd name="connsiteX441" fmla="*/ 473075 w 1263650"/>
                <a:gd name="connsiteY441" fmla="*/ 1625599 h 2044699"/>
                <a:gd name="connsiteX442" fmla="*/ 473075 w 1263650"/>
                <a:gd name="connsiteY442" fmla="*/ 1622424 h 2044699"/>
                <a:gd name="connsiteX443" fmla="*/ 473075 w 1263650"/>
                <a:gd name="connsiteY443" fmla="*/ 1619249 h 2044699"/>
                <a:gd name="connsiteX444" fmla="*/ 473075 w 1263650"/>
                <a:gd name="connsiteY444" fmla="*/ 1616074 h 2044699"/>
                <a:gd name="connsiteX445" fmla="*/ 469900 w 1263650"/>
                <a:gd name="connsiteY445" fmla="*/ 1616074 h 2044699"/>
                <a:gd name="connsiteX446" fmla="*/ 463550 w 1263650"/>
                <a:gd name="connsiteY446" fmla="*/ 1612899 h 2044699"/>
                <a:gd name="connsiteX447" fmla="*/ 460375 w 1263650"/>
                <a:gd name="connsiteY447" fmla="*/ 1609724 h 2044699"/>
                <a:gd name="connsiteX448" fmla="*/ 460375 w 1263650"/>
                <a:gd name="connsiteY448" fmla="*/ 1606549 h 2044699"/>
                <a:gd name="connsiteX449" fmla="*/ 457200 w 1263650"/>
                <a:gd name="connsiteY449" fmla="*/ 1603374 h 2044699"/>
                <a:gd name="connsiteX450" fmla="*/ 450850 w 1263650"/>
                <a:gd name="connsiteY450" fmla="*/ 1597024 h 2044699"/>
                <a:gd name="connsiteX451" fmla="*/ 447675 w 1263650"/>
                <a:gd name="connsiteY451" fmla="*/ 1593849 h 2044699"/>
                <a:gd name="connsiteX452" fmla="*/ 444500 w 1263650"/>
                <a:gd name="connsiteY452" fmla="*/ 1590674 h 2044699"/>
                <a:gd name="connsiteX453" fmla="*/ 434975 w 1263650"/>
                <a:gd name="connsiteY453" fmla="*/ 1581149 h 2044699"/>
                <a:gd name="connsiteX454" fmla="*/ 422275 w 1263650"/>
                <a:gd name="connsiteY454" fmla="*/ 1577974 h 2044699"/>
                <a:gd name="connsiteX455" fmla="*/ 409575 w 1263650"/>
                <a:gd name="connsiteY455" fmla="*/ 1577974 h 2044699"/>
                <a:gd name="connsiteX456" fmla="*/ 396875 w 1263650"/>
                <a:gd name="connsiteY456" fmla="*/ 1571624 h 2044699"/>
                <a:gd name="connsiteX457" fmla="*/ 384175 w 1263650"/>
                <a:gd name="connsiteY457" fmla="*/ 1568449 h 2044699"/>
                <a:gd name="connsiteX458" fmla="*/ 374650 w 1263650"/>
                <a:gd name="connsiteY458" fmla="*/ 1562099 h 2044699"/>
                <a:gd name="connsiteX459" fmla="*/ 368300 w 1263650"/>
                <a:gd name="connsiteY459" fmla="*/ 1555749 h 2044699"/>
                <a:gd name="connsiteX460" fmla="*/ 355600 w 1263650"/>
                <a:gd name="connsiteY460" fmla="*/ 1555749 h 2044699"/>
                <a:gd name="connsiteX461" fmla="*/ 346075 w 1263650"/>
                <a:gd name="connsiteY461" fmla="*/ 1549399 h 2044699"/>
                <a:gd name="connsiteX462" fmla="*/ 336550 w 1263650"/>
                <a:gd name="connsiteY462" fmla="*/ 1549399 h 2044699"/>
                <a:gd name="connsiteX463" fmla="*/ 330200 w 1263650"/>
                <a:gd name="connsiteY463" fmla="*/ 1546224 h 2044699"/>
                <a:gd name="connsiteX464" fmla="*/ 323850 w 1263650"/>
                <a:gd name="connsiteY464" fmla="*/ 1546224 h 2044699"/>
                <a:gd name="connsiteX465" fmla="*/ 307975 w 1263650"/>
                <a:gd name="connsiteY465" fmla="*/ 1546224 h 2044699"/>
                <a:gd name="connsiteX466" fmla="*/ 298450 w 1263650"/>
                <a:gd name="connsiteY466" fmla="*/ 1546224 h 2044699"/>
                <a:gd name="connsiteX467" fmla="*/ 295275 w 1263650"/>
                <a:gd name="connsiteY467" fmla="*/ 1543049 h 2044699"/>
                <a:gd name="connsiteX468" fmla="*/ 292100 w 1263650"/>
                <a:gd name="connsiteY468" fmla="*/ 1527174 h 2044699"/>
                <a:gd name="connsiteX469" fmla="*/ 288925 w 1263650"/>
                <a:gd name="connsiteY469" fmla="*/ 1520824 h 2044699"/>
                <a:gd name="connsiteX470" fmla="*/ 282575 w 1263650"/>
                <a:gd name="connsiteY470" fmla="*/ 1517649 h 2044699"/>
                <a:gd name="connsiteX471" fmla="*/ 279400 w 1263650"/>
                <a:gd name="connsiteY471" fmla="*/ 1517649 h 2044699"/>
                <a:gd name="connsiteX472" fmla="*/ 276225 w 1263650"/>
                <a:gd name="connsiteY472" fmla="*/ 1517649 h 2044699"/>
                <a:gd name="connsiteX473" fmla="*/ 276225 w 1263650"/>
                <a:gd name="connsiteY473" fmla="*/ 1514474 h 2044699"/>
                <a:gd name="connsiteX474" fmla="*/ 276225 w 1263650"/>
                <a:gd name="connsiteY474" fmla="*/ 1511299 h 2044699"/>
                <a:gd name="connsiteX475" fmla="*/ 276225 w 1263650"/>
                <a:gd name="connsiteY475" fmla="*/ 1508124 h 2044699"/>
                <a:gd name="connsiteX476" fmla="*/ 279400 w 1263650"/>
                <a:gd name="connsiteY476" fmla="*/ 1501774 h 2044699"/>
                <a:gd name="connsiteX477" fmla="*/ 285750 w 1263650"/>
                <a:gd name="connsiteY477" fmla="*/ 1492249 h 2044699"/>
                <a:gd name="connsiteX478" fmla="*/ 285750 w 1263650"/>
                <a:gd name="connsiteY478" fmla="*/ 1485899 h 2044699"/>
                <a:gd name="connsiteX479" fmla="*/ 285750 w 1263650"/>
                <a:gd name="connsiteY479" fmla="*/ 1479549 h 2044699"/>
                <a:gd name="connsiteX480" fmla="*/ 288925 w 1263650"/>
                <a:gd name="connsiteY480" fmla="*/ 1470024 h 2044699"/>
                <a:gd name="connsiteX481" fmla="*/ 292100 w 1263650"/>
                <a:gd name="connsiteY481" fmla="*/ 1463674 h 2044699"/>
                <a:gd name="connsiteX482" fmla="*/ 288925 w 1263650"/>
                <a:gd name="connsiteY482" fmla="*/ 1457324 h 2044699"/>
                <a:gd name="connsiteX483" fmla="*/ 285750 w 1263650"/>
                <a:gd name="connsiteY483" fmla="*/ 1450974 h 2044699"/>
                <a:gd name="connsiteX484" fmla="*/ 285750 w 1263650"/>
                <a:gd name="connsiteY484" fmla="*/ 1444624 h 2044699"/>
                <a:gd name="connsiteX485" fmla="*/ 292100 w 1263650"/>
                <a:gd name="connsiteY485" fmla="*/ 1438274 h 2044699"/>
                <a:gd name="connsiteX486" fmla="*/ 292100 w 1263650"/>
                <a:gd name="connsiteY486" fmla="*/ 1435099 h 2044699"/>
                <a:gd name="connsiteX487" fmla="*/ 295275 w 1263650"/>
                <a:gd name="connsiteY487" fmla="*/ 1428749 h 2044699"/>
                <a:gd name="connsiteX488" fmla="*/ 301625 w 1263650"/>
                <a:gd name="connsiteY488" fmla="*/ 1422399 h 2044699"/>
                <a:gd name="connsiteX489" fmla="*/ 301625 w 1263650"/>
                <a:gd name="connsiteY489" fmla="*/ 1419224 h 2044699"/>
                <a:gd name="connsiteX490" fmla="*/ 301625 w 1263650"/>
                <a:gd name="connsiteY490" fmla="*/ 1416049 h 2044699"/>
                <a:gd name="connsiteX491" fmla="*/ 301625 w 1263650"/>
                <a:gd name="connsiteY491" fmla="*/ 1406524 h 2044699"/>
                <a:gd name="connsiteX492" fmla="*/ 288925 w 1263650"/>
                <a:gd name="connsiteY492" fmla="*/ 1396999 h 2044699"/>
                <a:gd name="connsiteX493" fmla="*/ 285750 w 1263650"/>
                <a:gd name="connsiteY493" fmla="*/ 1400174 h 2044699"/>
                <a:gd name="connsiteX494" fmla="*/ 269875 w 1263650"/>
                <a:gd name="connsiteY494" fmla="*/ 1387474 h 2044699"/>
                <a:gd name="connsiteX495" fmla="*/ 269875 w 1263650"/>
                <a:gd name="connsiteY495" fmla="*/ 1377949 h 2044699"/>
                <a:gd name="connsiteX496" fmla="*/ 273050 w 1263650"/>
                <a:gd name="connsiteY496" fmla="*/ 1371599 h 2044699"/>
                <a:gd name="connsiteX497" fmla="*/ 276225 w 1263650"/>
                <a:gd name="connsiteY497" fmla="*/ 1368424 h 2044699"/>
                <a:gd name="connsiteX498" fmla="*/ 282575 w 1263650"/>
                <a:gd name="connsiteY498" fmla="*/ 1365249 h 2044699"/>
                <a:gd name="connsiteX499" fmla="*/ 282575 w 1263650"/>
                <a:gd name="connsiteY499" fmla="*/ 1362074 h 2044699"/>
                <a:gd name="connsiteX500" fmla="*/ 282575 w 1263650"/>
                <a:gd name="connsiteY500" fmla="*/ 1355724 h 2044699"/>
                <a:gd name="connsiteX501" fmla="*/ 279400 w 1263650"/>
                <a:gd name="connsiteY501" fmla="*/ 1349374 h 2044699"/>
                <a:gd name="connsiteX502" fmla="*/ 279400 w 1263650"/>
                <a:gd name="connsiteY502" fmla="*/ 1346199 h 2044699"/>
                <a:gd name="connsiteX503" fmla="*/ 269875 w 1263650"/>
                <a:gd name="connsiteY503" fmla="*/ 1343024 h 2044699"/>
                <a:gd name="connsiteX504" fmla="*/ 260350 w 1263650"/>
                <a:gd name="connsiteY504" fmla="*/ 1336674 h 2044699"/>
                <a:gd name="connsiteX505" fmla="*/ 254000 w 1263650"/>
                <a:gd name="connsiteY505" fmla="*/ 1327149 h 2044699"/>
                <a:gd name="connsiteX506" fmla="*/ 250825 w 1263650"/>
                <a:gd name="connsiteY506" fmla="*/ 1317624 h 2044699"/>
                <a:gd name="connsiteX507" fmla="*/ 247650 w 1263650"/>
                <a:gd name="connsiteY507" fmla="*/ 1308099 h 2044699"/>
                <a:gd name="connsiteX508" fmla="*/ 244475 w 1263650"/>
                <a:gd name="connsiteY508" fmla="*/ 1298574 h 2044699"/>
                <a:gd name="connsiteX509" fmla="*/ 238125 w 1263650"/>
                <a:gd name="connsiteY509" fmla="*/ 1295399 h 2044699"/>
                <a:gd name="connsiteX510" fmla="*/ 228600 w 1263650"/>
                <a:gd name="connsiteY510" fmla="*/ 1289049 h 2044699"/>
                <a:gd name="connsiteX511" fmla="*/ 225425 w 1263650"/>
                <a:gd name="connsiteY511" fmla="*/ 1282699 h 2044699"/>
                <a:gd name="connsiteX512" fmla="*/ 225425 w 1263650"/>
                <a:gd name="connsiteY512" fmla="*/ 1273174 h 2044699"/>
                <a:gd name="connsiteX513" fmla="*/ 228600 w 1263650"/>
                <a:gd name="connsiteY513" fmla="*/ 1269999 h 2044699"/>
                <a:gd name="connsiteX514" fmla="*/ 228600 w 1263650"/>
                <a:gd name="connsiteY514" fmla="*/ 1266824 h 2044699"/>
                <a:gd name="connsiteX515" fmla="*/ 225425 w 1263650"/>
                <a:gd name="connsiteY515" fmla="*/ 1263649 h 2044699"/>
                <a:gd name="connsiteX516" fmla="*/ 225425 w 1263650"/>
                <a:gd name="connsiteY516" fmla="*/ 1260474 h 2044699"/>
                <a:gd name="connsiteX517" fmla="*/ 212725 w 1263650"/>
                <a:gd name="connsiteY517" fmla="*/ 1244599 h 2044699"/>
                <a:gd name="connsiteX518" fmla="*/ 209550 w 1263650"/>
                <a:gd name="connsiteY518" fmla="*/ 1219199 h 2044699"/>
                <a:gd name="connsiteX519" fmla="*/ 200025 w 1263650"/>
                <a:gd name="connsiteY519" fmla="*/ 1212849 h 2044699"/>
                <a:gd name="connsiteX520" fmla="*/ 196850 w 1263650"/>
                <a:gd name="connsiteY520" fmla="*/ 1193799 h 2044699"/>
                <a:gd name="connsiteX521" fmla="*/ 187325 w 1263650"/>
                <a:gd name="connsiteY521" fmla="*/ 1177924 h 2044699"/>
                <a:gd name="connsiteX522" fmla="*/ 187325 w 1263650"/>
                <a:gd name="connsiteY522" fmla="*/ 1171574 h 2044699"/>
                <a:gd name="connsiteX523" fmla="*/ 177800 w 1263650"/>
                <a:gd name="connsiteY523" fmla="*/ 1162049 h 2044699"/>
                <a:gd name="connsiteX524" fmla="*/ 171450 w 1263650"/>
                <a:gd name="connsiteY524" fmla="*/ 1162049 h 2044699"/>
                <a:gd name="connsiteX525" fmla="*/ 171450 w 1263650"/>
                <a:gd name="connsiteY525" fmla="*/ 1158874 h 2044699"/>
                <a:gd name="connsiteX526" fmla="*/ 171450 w 1263650"/>
                <a:gd name="connsiteY526" fmla="*/ 1152524 h 2044699"/>
                <a:gd name="connsiteX527" fmla="*/ 165100 w 1263650"/>
                <a:gd name="connsiteY527" fmla="*/ 1146174 h 2044699"/>
                <a:gd name="connsiteX528" fmla="*/ 165100 w 1263650"/>
                <a:gd name="connsiteY528" fmla="*/ 1142999 h 2044699"/>
                <a:gd name="connsiteX529" fmla="*/ 165100 w 1263650"/>
                <a:gd name="connsiteY529" fmla="*/ 1136649 h 2044699"/>
                <a:gd name="connsiteX530" fmla="*/ 168275 w 1263650"/>
                <a:gd name="connsiteY530" fmla="*/ 1133474 h 2044699"/>
                <a:gd name="connsiteX531" fmla="*/ 168275 w 1263650"/>
                <a:gd name="connsiteY531" fmla="*/ 1130299 h 2044699"/>
                <a:gd name="connsiteX532" fmla="*/ 168275 w 1263650"/>
                <a:gd name="connsiteY532" fmla="*/ 1117599 h 2044699"/>
                <a:gd name="connsiteX533" fmla="*/ 168275 w 1263650"/>
                <a:gd name="connsiteY533" fmla="*/ 1104899 h 2044699"/>
                <a:gd name="connsiteX534" fmla="*/ 171450 w 1263650"/>
                <a:gd name="connsiteY534" fmla="*/ 1101724 h 2044699"/>
                <a:gd name="connsiteX535" fmla="*/ 171450 w 1263650"/>
                <a:gd name="connsiteY535" fmla="*/ 1098549 h 2044699"/>
                <a:gd name="connsiteX536" fmla="*/ 168275 w 1263650"/>
                <a:gd name="connsiteY536" fmla="*/ 1092199 h 2044699"/>
                <a:gd name="connsiteX537" fmla="*/ 165100 w 1263650"/>
                <a:gd name="connsiteY537" fmla="*/ 1092199 h 2044699"/>
                <a:gd name="connsiteX538" fmla="*/ 168275 w 1263650"/>
                <a:gd name="connsiteY538" fmla="*/ 1089024 h 2044699"/>
                <a:gd name="connsiteX539" fmla="*/ 171450 w 1263650"/>
                <a:gd name="connsiteY539" fmla="*/ 1085849 h 2044699"/>
                <a:gd name="connsiteX540" fmla="*/ 174625 w 1263650"/>
                <a:gd name="connsiteY540" fmla="*/ 1082674 h 2044699"/>
                <a:gd name="connsiteX541" fmla="*/ 177800 w 1263650"/>
                <a:gd name="connsiteY541" fmla="*/ 1082674 h 2044699"/>
                <a:gd name="connsiteX542" fmla="*/ 180975 w 1263650"/>
                <a:gd name="connsiteY542" fmla="*/ 1089024 h 2044699"/>
                <a:gd name="connsiteX543" fmla="*/ 184150 w 1263650"/>
                <a:gd name="connsiteY543" fmla="*/ 1089024 h 2044699"/>
                <a:gd name="connsiteX544" fmla="*/ 190500 w 1263650"/>
                <a:gd name="connsiteY544" fmla="*/ 1085849 h 2044699"/>
                <a:gd name="connsiteX545" fmla="*/ 200025 w 1263650"/>
                <a:gd name="connsiteY545" fmla="*/ 1066799 h 2044699"/>
                <a:gd name="connsiteX546" fmla="*/ 200025 w 1263650"/>
                <a:gd name="connsiteY546" fmla="*/ 1073149 h 2044699"/>
                <a:gd name="connsiteX547" fmla="*/ 203200 w 1263650"/>
                <a:gd name="connsiteY547" fmla="*/ 1073149 h 2044699"/>
                <a:gd name="connsiteX548" fmla="*/ 203200 w 1263650"/>
                <a:gd name="connsiteY548" fmla="*/ 1066799 h 2044699"/>
                <a:gd name="connsiteX549" fmla="*/ 200025 w 1263650"/>
                <a:gd name="connsiteY549" fmla="*/ 1066799 h 2044699"/>
                <a:gd name="connsiteX550" fmla="*/ 200025 w 1263650"/>
                <a:gd name="connsiteY550" fmla="*/ 1063624 h 2044699"/>
                <a:gd name="connsiteX551" fmla="*/ 203200 w 1263650"/>
                <a:gd name="connsiteY551" fmla="*/ 1054099 h 2044699"/>
                <a:gd name="connsiteX552" fmla="*/ 203200 w 1263650"/>
                <a:gd name="connsiteY552" fmla="*/ 1044574 h 2044699"/>
                <a:gd name="connsiteX553" fmla="*/ 203200 w 1263650"/>
                <a:gd name="connsiteY553" fmla="*/ 1041400 h 2044699"/>
                <a:gd name="connsiteX554" fmla="*/ 200025 w 1263650"/>
                <a:gd name="connsiteY554" fmla="*/ 1031875 h 2044699"/>
                <a:gd name="connsiteX555" fmla="*/ 196850 w 1263650"/>
                <a:gd name="connsiteY555" fmla="*/ 1025525 h 2044699"/>
                <a:gd name="connsiteX556" fmla="*/ 190500 w 1263650"/>
                <a:gd name="connsiteY556" fmla="*/ 1019175 h 2044699"/>
                <a:gd name="connsiteX557" fmla="*/ 187325 w 1263650"/>
                <a:gd name="connsiteY557" fmla="*/ 1019175 h 2044699"/>
                <a:gd name="connsiteX558" fmla="*/ 184150 w 1263650"/>
                <a:gd name="connsiteY558" fmla="*/ 1022350 h 2044699"/>
                <a:gd name="connsiteX559" fmla="*/ 180975 w 1263650"/>
                <a:gd name="connsiteY559" fmla="*/ 1022350 h 2044699"/>
                <a:gd name="connsiteX560" fmla="*/ 180975 w 1263650"/>
                <a:gd name="connsiteY560" fmla="*/ 1019175 h 2044699"/>
                <a:gd name="connsiteX561" fmla="*/ 174625 w 1263650"/>
                <a:gd name="connsiteY561" fmla="*/ 1019175 h 2044699"/>
                <a:gd name="connsiteX562" fmla="*/ 171450 w 1263650"/>
                <a:gd name="connsiteY562" fmla="*/ 1019175 h 2044699"/>
                <a:gd name="connsiteX563" fmla="*/ 161925 w 1263650"/>
                <a:gd name="connsiteY563" fmla="*/ 1016000 h 2044699"/>
                <a:gd name="connsiteX564" fmla="*/ 155575 w 1263650"/>
                <a:gd name="connsiteY564" fmla="*/ 1009650 h 2044699"/>
                <a:gd name="connsiteX565" fmla="*/ 149225 w 1263650"/>
                <a:gd name="connsiteY565" fmla="*/ 996950 h 2044699"/>
                <a:gd name="connsiteX566" fmla="*/ 146050 w 1263650"/>
                <a:gd name="connsiteY566" fmla="*/ 984250 h 2044699"/>
                <a:gd name="connsiteX567" fmla="*/ 142875 w 1263650"/>
                <a:gd name="connsiteY567" fmla="*/ 981075 h 2044699"/>
                <a:gd name="connsiteX568" fmla="*/ 139700 w 1263650"/>
                <a:gd name="connsiteY568" fmla="*/ 977900 h 2044699"/>
                <a:gd name="connsiteX569" fmla="*/ 136525 w 1263650"/>
                <a:gd name="connsiteY569" fmla="*/ 968375 h 2044699"/>
                <a:gd name="connsiteX570" fmla="*/ 130175 w 1263650"/>
                <a:gd name="connsiteY570" fmla="*/ 962025 h 2044699"/>
                <a:gd name="connsiteX571" fmla="*/ 130175 w 1263650"/>
                <a:gd name="connsiteY571" fmla="*/ 952500 h 2044699"/>
                <a:gd name="connsiteX572" fmla="*/ 139700 w 1263650"/>
                <a:gd name="connsiteY572" fmla="*/ 933450 h 2044699"/>
                <a:gd name="connsiteX573" fmla="*/ 136525 w 1263650"/>
                <a:gd name="connsiteY573" fmla="*/ 908050 h 2044699"/>
                <a:gd name="connsiteX574" fmla="*/ 133350 w 1263650"/>
                <a:gd name="connsiteY574" fmla="*/ 901700 h 2044699"/>
                <a:gd name="connsiteX575" fmla="*/ 130175 w 1263650"/>
                <a:gd name="connsiteY575" fmla="*/ 901700 h 2044699"/>
                <a:gd name="connsiteX576" fmla="*/ 130175 w 1263650"/>
                <a:gd name="connsiteY576" fmla="*/ 895350 h 2044699"/>
                <a:gd name="connsiteX577" fmla="*/ 133350 w 1263650"/>
                <a:gd name="connsiteY577" fmla="*/ 882650 h 2044699"/>
                <a:gd name="connsiteX578" fmla="*/ 136525 w 1263650"/>
                <a:gd name="connsiteY578" fmla="*/ 882650 h 2044699"/>
                <a:gd name="connsiteX579" fmla="*/ 139700 w 1263650"/>
                <a:gd name="connsiteY579" fmla="*/ 876300 h 2044699"/>
                <a:gd name="connsiteX580" fmla="*/ 139700 w 1263650"/>
                <a:gd name="connsiteY580" fmla="*/ 863600 h 2044699"/>
                <a:gd name="connsiteX581" fmla="*/ 142875 w 1263650"/>
                <a:gd name="connsiteY581" fmla="*/ 847725 h 2044699"/>
                <a:gd name="connsiteX582" fmla="*/ 146050 w 1263650"/>
                <a:gd name="connsiteY582" fmla="*/ 847725 h 2044699"/>
                <a:gd name="connsiteX583" fmla="*/ 149225 w 1263650"/>
                <a:gd name="connsiteY583" fmla="*/ 844550 h 2044699"/>
                <a:gd name="connsiteX584" fmla="*/ 161925 w 1263650"/>
                <a:gd name="connsiteY584" fmla="*/ 847725 h 2044699"/>
                <a:gd name="connsiteX585" fmla="*/ 158750 w 1263650"/>
                <a:gd name="connsiteY585" fmla="*/ 860425 h 2044699"/>
                <a:gd name="connsiteX586" fmla="*/ 158750 w 1263650"/>
                <a:gd name="connsiteY586" fmla="*/ 863600 h 2044699"/>
                <a:gd name="connsiteX587" fmla="*/ 158750 w 1263650"/>
                <a:gd name="connsiteY587" fmla="*/ 866775 h 2044699"/>
                <a:gd name="connsiteX588" fmla="*/ 155575 w 1263650"/>
                <a:gd name="connsiteY588" fmla="*/ 876300 h 2044699"/>
                <a:gd name="connsiteX589" fmla="*/ 155575 w 1263650"/>
                <a:gd name="connsiteY589" fmla="*/ 879475 h 2044699"/>
                <a:gd name="connsiteX590" fmla="*/ 155575 w 1263650"/>
                <a:gd name="connsiteY590" fmla="*/ 885825 h 2044699"/>
                <a:gd name="connsiteX591" fmla="*/ 161925 w 1263650"/>
                <a:gd name="connsiteY591" fmla="*/ 895350 h 2044699"/>
                <a:gd name="connsiteX592" fmla="*/ 168275 w 1263650"/>
                <a:gd name="connsiteY592" fmla="*/ 895350 h 2044699"/>
                <a:gd name="connsiteX593" fmla="*/ 168275 w 1263650"/>
                <a:gd name="connsiteY593" fmla="*/ 901700 h 2044699"/>
                <a:gd name="connsiteX594" fmla="*/ 174625 w 1263650"/>
                <a:gd name="connsiteY594" fmla="*/ 904875 h 2044699"/>
                <a:gd name="connsiteX595" fmla="*/ 177800 w 1263650"/>
                <a:gd name="connsiteY595" fmla="*/ 908050 h 2044699"/>
                <a:gd name="connsiteX596" fmla="*/ 180975 w 1263650"/>
                <a:gd name="connsiteY596" fmla="*/ 914400 h 2044699"/>
                <a:gd name="connsiteX597" fmla="*/ 184150 w 1263650"/>
                <a:gd name="connsiteY597" fmla="*/ 914400 h 2044699"/>
                <a:gd name="connsiteX598" fmla="*/ 184150 w 1263650"/>
                <a:gd name="connsiteY598" fmla="*/ 920750 h 2044699"/>
                <a:gd name="connsiteX599" fmla="*/ 187325 w 1263650"/>
                <a:gd name="connsiteY599" fmla="*/ 923925 h 2044699"/>
                <a:gd name="connsiteX600" fmla="*/ 190500 w 1263650"/>
                <a:gd name="connsiteY600" fmla="*/ 927100 h 2044699"/>
                <a:gd name="connsiteX601" fmla="*/ 196850 w 1263650"/>
                <a:gd name="connsiteY601" fmla="*/ 927100 h 2044699"/>
                <a:gd name="connsiteX602" fmla="*/ 200025 w 1263650"/>
                <a:gd name="connsiteY602" fmla="*/ 930275 h 2044699"/>
                <a:gd name="connsiteX603" fmla="*/ 202410 w 1263650"/>
                <a:gd name="connsiteY603" fmla="*/ 927890 h 2044699"/>
                <a:gd name="connsiteX604" fmla="*/ 202410 w 1263650"/>
                <a:gd name="connsiteY604" fmla="*/ 926309 h 2044699"/>
                <a:gd name="connsiteX605" fmla="*/ 200026 w 1263650"/>
                <a:gd name="connsiteY605" fmla="*/ 923925 h 2044699"/>
                <a:gd name="connsiteX606" fmla="*/ 196851 w 1263650"/>
                <a:gd name="connsiteY606" fmla="*/ 920750 h 2044699"/>
                <a:gd name="connsiteX607" fmla="*/ 193676 w 1263650"/>
                <a:gd name="connsiteY607" fmla="*/ 917575 h 2044699"/>
                <a:gd name="connsiteX608" fmla="*/ 193676 w 1263650"/>
                <a:gd name="connsiteY608" fmla="*/ 914400 h 2044699"/>
                <a:gd name="connsiteX609" fmla="*/ 190501 w 1263650"/>
                <a:gd name="connsiteY609" fmla="*/ 914400 h 2044699"/>
                <a:gd name="connsiteX610" fmla="*/ 187326 w 1263650"/>
                <a:gd name="connsiteY610" fmla="*/ 904875 h 2044699"/>
                <a:gd name="connsiteX611" fmla="*/ 187326 w 1263650"/>
                <a:gd name="connsiteY611" fmla="*/ 898525 h 2044699"/>
                <a:gd name="connsiteX612" fmla="*/ 187326 w 1263650"/>
                <a:gd name="connsiteY612" fmla="*/ 889000 h 2044699"/>
                <a:gd name="connsiteX613" fmla="*/ 187326 w 1263650"/>
                <a:gd name="connsiteY613" fmla="*/ 882650 h 2044699"/>
                <a:gd name="connsiteX614" fmla="*/ 184151 w 1263650"/>
                <a:gd name="connsiteY614" fmla="*/ 873125 h 2044699"/>
                <a:gd name="connsiteX615" fmla="*/ 180976 w 1263650"/>
                <a:gd name="connsiteY615" fmla="*/ 869950 h 2044699"/>
                <a:gd name="connsiteX616" fmla="*/ 177801 w 1263650"/>
                <a:gd name="connsiteY616" fmla="*/ 866775 h 2044699"/>
                <a:gd name="connsiteX617" fmla="*/ 180976 w 1263650"/>
                <a:gd name="connsiteY617" fmla="*/ 866775 h 2044699"/>
                <a:gd name="connsiteX618" fmla="*/ 184151 w 1263650"/>
                <a:gd name="connsiteY618" fmla="*/ 866775 h 2044699"/>
                <a:gd name="connsiteX619" fmla="*/ 184151 w 1263650"/>
                <a:gd name="connsiteY619" fmla="*/ 863600 h 2044699"/>
                <a:gd name="connsiteX620" fmla="*/ 174626 w 1263650"/>
                <a:gd name="connsiteY620" fmla="*/ 860425 h 2044699"/>
                <a:gd name="connsiteX621" fmla="*/ 168276 w 1263650"/>
                <a:gd name="connsiteY621" fmla="*/ 854075 h 2044699"/>
                <a:gd name="connsiteX622" fmla="*/ 168276 w 1263650"/>
                <a:gd name="connsiteY622" fmla="*/ 850900 h 2044699"/>
                <a:gd name="connsiteX623" fmla="*/ 171451 w 1263650"/>
                <a:gd name="connsiteY623" fmla="*/ 847725 h 2044699"/>
                <a:gd name="connsiteX624" fmla="*/ 174626 w 1263650"/>
                <a:gd name="connsiteY624" fmla="*/ 844550 h 2044699"/>
                <a:gd name="connsiteX625" fmla="*/ 177801 w 1263650"/>
                <a:gd name="connsiteY625" fmla="*/ 841375 h 2044699"/>
                <a:gd name="connsiteX626" fmla="*/ 174626 w 1263650"/>
                <a:gd name="connsiteY626" fmla="*/ 835025 h 2044699"/>
                <a:gd name="connsiteX627" fmla="*/ 174626 w 1263650"/>
                <a:gd name="connsiteY627" fmla="*/ 831850 h 2044699"/>
                <a:gd name="connsiteX628" fmla="*/ 174627 w 1263650"/>
                <a:gd name="connsiteY628" fmla="*/ 831850 h 2044699"/>
                <a:gd name="connsiteX629" fmla="*/ 171452 w 1263650"/>
                <a:gd name="connsiteY629" fmla="*/ 828675 h 2044699"/>
                <a:gd name="connsiteX630" fmla="*/ 168277 w 1263650"/>
                <a:gd name="connsiteY630" fmla="*/ 828675 h 2044699"/>
                <a:gd name="connsiteX631" fmla="*/ 165102 w 1263650"/>
                <a:gd name="connsiteY631" fmla="*/ 828675 h 2044699"/>
                <a:gd name="connsiteX632" fmla="*/ 165102 w 1263650"/>
                <a:gd name="connsiteY632" fmla="*/ 825500 h 2044699"/>
                <a:gd name="connsiteX633" fmla="*/ 165102 w 1263650"/>
                <a:gd name="connsiteY633" fmla="*/ 822325 h 2044699"/>
                <a:gd name="connsiteX634" fmla="*/ 165102 w 1263650"/>
                <a:gd name="connsiteY634" fmla="*/ 819150 h 2044699"/>
                <a:gd name="connsiteX635" fmla="*/ 168277 w 1263650"/>
                <a:gd name="connsiteY635" fmla="*/ 819150 h 2044699"/>
                <a:gd name="connsiteX636" fmla="*/ 171452 w 1263650"/>
                <a:gd name="connsiteY636" fmla="*/ 815975 h 2044699"/>
                <a:gd name="connsiteX637" fmla="*/ 174627 w 1263650"/>
                <a:gd name="connsiteY637" fmla="*/ 812800 h 2044699"/>
                <a:gd name="connsiteX638" fmla="*/ 174627 w 1263650"/>
                <a:gd name="connsiteY638" fmla="*/ 809625 h 2044699"/>
                <a:gd name="connsiteX639" fmla="*/ 177802 w 1263650"/>
                <a:gd name="connsiteY639" fmla="*/ 812800 h 2044699"/>
                <a:gd name="connsiteX640" fmla="*/ 184152 w 1263650"/>
                <a:gd name="connsiteY640" fmla="*/ 812800 h 2044699"/>
                <a:gd name="connsiteX641" fmla="*/ 187327 w 1263650"/>
                <a:gd name="connsiteY641" fmla="*/ 809625 h 2044699"/>
                <a:gd name="connsiteX642" fmla="*/ 193677 w 1263650"/>
                <a:gd name="connsiteY642" fmla="*/ 806450 h 2044699"/>
                <a:gd name="connsiteX643" fmla="*/ 196852 w 1263650"/>
                <a:gd name="connsiteY643" fmla="*/ 809625 h 2044699"/>
                <a:gd name="connsiteX644" fmla="*/ 200027 w 1263650"/>
                <a:gd name="connsiteY644" fmla="*/ 812800 h 2044699"/>
                <a:gd name="connsiteX645" fmla="*/ 202410 w 1263650"/>
                <a:gd name="connsiteY645" fmla="*/ 812800 h 2044699"/>
                <a:gd name="connsiteX646" fmla="*/ 202410 w 1263650"/>
                <a:gd name="connsiteY646" fmla="*/ 808043 h 2044699"/>
                <a:gd name="connsiteX647" fmla="*/ 200026 w 1263650"/>
                <a:gd name="connsiteY647" fmla="*/ 803275 h 2044699"/>
                <a:gd name="connsiteX648" fmla="*/ 196851 w 1263650"/>
                <a:gd name="connsiteY648" fmla="*/ 803275 h 2044699"/>
                <a:gd name="connsiteX649" fmla="*/ 193676 w 1263650"/>
                <a:gd name="connsiteY649" fmla="*/ 803275 h 2044699"/>
                <a:gd name="connsiteX650" fmla="*/ 193676 w 1263650"/>
                <a:gd name="connsiteY650" fmla="*/ 800100 h 2044699"/>
                <a:gd name="connsiteX651" fmla="*/ 193676 w 1263650"/>
                <a:gd name="connsiteY651" fmla="*/ 793750 h 2044699"/>
                <a:gd name="connsiteX652" fmla="*/ 193676 w 1263650"/>
                <a:gd name="connsiteY652" fmla="*/ 787400 h 2044699"/>
                <a:gd name="connsiteX653" fmla="*/ 193676 w 1263650"/>
                <a:gd name="connsiteY653" fmla="*/ 784225 h 2044699"/>
                <a:gd name="connsiteX654" fmla="*/ 193676 w 1263650"/>
                <a:gd name="connsiteY654" fmla="*/ 781050 h 2044699"/>
                <a:gd name="connsiteX655" fmla="*/ 190501 w 1263650"/>
                <a:gd name="connsiteY655" fmla="*/ 777875 h 2044699"/>
                <a:gd name="connsiteX656" fmla="*/ 190501 w 1263650"/>
                <a:gd name="connsiteY656" fmla="*/ 774700 h 2044699"/>
                <a:gd name="connsiteX657" fmla="*/ 187326 w 1263650"/>
                <a:gd name="connsiteY657" fmla="*/ 774700 h 2044699"/>
                <a:gd name="connsiteX658" fmla="*/ 184151 w 1263650"/>
                <a:gd name="connsiteY658" fmla="*/ 777875 h 2044699"/>
                <a:gd name="connsiteX659" fmla="*/ 184151 w 1263650"/>
                <a:gd name="connsiteY659" fmla="*/ 774700 h 2044699"/>
                <a:gd name="connsiteX660" fmla="*/ 184150 w 1263650"/>
                <a:gd name="connsiteY660" fmla="*/ 774700 h 2044699"/>
                <a:gd name="connsiteX661" fmla="*/ 184150 w 1263650"/>
                <a:gd name="connsiteY661" fmla="*/ 777874 h 2044699"/>
                <a:gd name="connsiteX662" fmla="*/ 180976 w 1263650"/>
                <a:gd name="connsiteY662" fmla="*/ 774700 h 2044699"/>
                <a:gd name="connsiteX663" fmla="*/ 180976 w 1263650"/>
                <a:gd name="connsiteY663" fmla="*/ 771525 h 2044699"/>
                <a:gd name="connsiteX664" fmla="*/ 180975 w 1263650"/>
                <a:gd name="connsiteY664" fmla="*/ 771525 h 2044699"/>
                <a:gd name="connsiteX665" fmla="*/ 180975 w 1263650"/>
                <a:gd name="connsiteY665" fmla="*/ 774700 h 2044699"/>
                <a:gd name="connsiteX666" fmla="*/ 180975 w 1263650"/>
                <a:gd name="connsiteY666" fmla="*/ 777875 h 2044699"/>
                <a:gd name="connsiteX667" fmla="*/ 180975 w 1263650"/>
                <a:gd name="connsiteY667" fmla="*/ 781050 h 2044699"/>
                <a:gd name="connsiteX668" fmla="*/ 180976 w 1263650"/>
                <a:gd name="connsiteY668" fmla="*/ 781050 h 2044699"/>
                <a:gd name="connsiteX669" fmla="*/ 180976 w 1263650"/>
                <a:gd name="connsiteY669" fmla="*/ 777875 h 2044699"/>
                <a:gd name="connsiteX670" fmla="*/ 180976 w 1263650"/>
                <a:gd name="connsiteY670" fmla="*/ 774701 h 2044699"/>
                <a:gd name="connsiteX671" fmla="*/ 184150 w 1263650"/>
                <a:gd name="connsiteY671" fmla="*/ 777875 h 2044699"/>
                <a:gd name="connsiteX672" fmla="*/ 184150 w 1263650"/>
                <a:gd name="connsiteY672" fmla="*/ 777874 h 2044699"/>
                <a:gd name="connsiteX673" fmla="*/ 184151 w 1263650"/>
                <a:gd name="connsiteY673" fmla="*/ 777875 h 2044699"/>
                <a:gd name="connsiteX674" fmla="*/ 187326 w 1263650"/>
                <a:gd name="connsiteY674" fmla="*/ 781050 h 2044699"/>
                <a:gd name="connsiteX675" fmla="*/ 190501 w 1263650"/>
                <a:gd name="connsiteY675" fmla="*/ 784225 h 2044699"/>
                <a:gd name="connsiteX676" fmla="*/ 190501 w 1263650"/>
                <a:gd name="connsiteY676" fmla="*/ 787400 h 2044699"/>
                <a:gd name="connsiteX677" fmla="*/ 190500 w 1263650"/>
                <a:gd name="connsiteY677" fmla="*/ 787400 h 2044699"/>
                <a:gd name="connsiteX678" fmla="*/ 190500 w 1263650"/>
                <a:gd name="connsiteY678" fmla="*/ 790575 h 2044699"/>
                <a:gd name="connsiteX679" fmla="*/ 190500 w 1263650"/>
                <a:gd name="connsiteY679" fmla="*/ 796925 h 2044699"/>
                <a:gd name="connsiteX680" fmla="*/ 187325 w 1263650"/>
                <a:gd name="connsiteY680" fmla="*/ 793750 h 2044699"/>
                <a:gd name="connsiteX681" fmla="*/ 180975 w 1263650"/>
                <a:gd name="connsiteY681" fmla="*/ 787400 h 2044699"/>
                <a:gd name="connsiteX682" fmla="*/ 177800 w 1263650"/>
                <a:gd name="connsiteY682" fmla="*/ 784225 h 2044699"/>
                <a:gd name="connsiteX683" fmla="*/ 177800 w 1263650"/>
                <a:gd name="connsiteY683" fmla="*/ 781050 h 2044699"/>
                <a:gd name="connsiteX684" fmla="*/ 184150 w 1263650"/>
                <a:gd name="connsiteY684" fmla="*/ 784225 h 2044699"/>
                <a:gd name="connsiteX685" fmla="*/ 184151 w 1263650"/>
                <a:gd name="connsiteY685" fmla="*/ 784225 h 2044699"/>
                <a:gd name="connsiteX686" fmla="*/ 177801 w 1263650"/>
                <a:gd name="connsiteY686" fmla="*/ 781050 h 2044699"/>
                <a:gd name="connsiteX687" fmla="*/ 177800 w 1263650"/>
                <a:gd name="connsiteY687" fmla="*/ 781050 h 2044699"/>
                <a:gd name="connsiteX688" fmla="*/ 174625 w 1263650"/>
                <a:gd name="connsiteY688" fmla="*/ 781050 h 2044699"/>
                <a:gd name="connsiteX689" fmla="*/ 171450 w 1263650"/>
                <a:gd name="connsiteY689" fmla="*/ 781050 h 2044699"/>
                <a:gd name="connsiteX690" fmla="*/ 171450 w 1263650"/>
                <a:gd name="connsiteY690" fmla="*/ 784225 h 2044699"/>
                <a:gd name="connsiteX691" fmla="*/ 168275 w 1263650"/>
                <a:gd name="connsiteY691" fmla="*/ 787400 h 2044699"/>
                <a:gd name="connsiteX692" fmla="*/ 165100 w 1263650"/>
                <a:gd name="connsiteY692" fmla="*/ 787400 h 2044699"/>
                <a:gd name="connsiteX693" fmla="*/ 161925 w 1263650"/>
                <a:gd name="connsiteY693" fmla="*/ 784225 h 2044699"/>
                <a:gd name="connsiteX694" fmla="*/ 158750 w 1263650"/>
                <a:gd name="connsiteY694" fmla="*/ 787400 h 2044699"/>
                <a:gd name="connsiteX695" fmla="*/ 158750 w 1263650"/>
                <a:gd name="connsiteY695" fmla="*/ 793750 h 2044699"/>
                <a:gd name="connsiteX696" fmla="*/ 161925 w 1263650"/>
                <a:gd name="connsiteY696" fmla="*/ 793750 h 2044699"/>
                <a:gd name="connsiteX697" fmla="*/ 158750 w 1263650"/>
                <a:gd name="connsiteY697" fmla="*/ 800100 h 2044699"/>
                <a:gd name="connsiteX698" fmla="*/ 155575 w 1263650"/>
                <a:gd name="connsiteY698" fmla="*/ 803275 h 2044699"/>
                <a:gd name="connsiteX699" fmla="*/ 155575 w 1263650"/>
                <a:gd name="connsiteY699" fmla="*/ 806450 h 2044699"/>
                <a:gd name="connsiteX700" fmla="*/ 161925 w 1263650"/>
                <a:gd name="connsiteY700" fmla="*/ 809625 h 2044699"/>
                <a:gd name="connsiteX701" fmla="*/ 161925 w 1263650"/>
                <a:gd name="connsiteY701" fmla="*/ 812800 h 2044699"/>
                <a:gd name="connsiteX702" fmla="*/ 158750 w 1263650"/>
                <a:gd name="connsiteY702" fmla="*/ 812800 h 2044699"/>
                <a:gd name="connsiteX703" fmla="*/ 152400 w 1263650"/>
                <a:gd name="connsiteY703" fmla="*/ 812800 h 2044699"/>
                <a:gd name="connsiteX704" fmla="*/ 152400 w 1263650"/>
                <a:gd name="connsiteY704" fmla="*/ 815975 h 2044699"/>
                <a:gd name="connsiteX705" fmla="*/ 152400 w 1263650"/>
                <a:gd name="connsiteY705" fmla="*/ 819150 h 2044699"/>
                <a:gd name="connsiteX706" fmla="*/ 149225 w 1263650"/>
                <a:gd name="connsiteY706" fmla="*/ 822325 h 2044699"/>
                <a:gd name="connsiteX707" fmla="*/ 152400 w 1263650"/>
                <a:gd name="connsiteY707" fmla="*/ 822325 h 2044699"/>
                <a:gd name="connsiteX708" fmla="*/ 155575 w 1263650"/>
                <a:gd name="connsiteY708" fmla="*/ 825500 h 2044699"/>
                <a:gd name="connsiteX709" fmla="*/ 155575 w 1263650"/>
                <a:gd name="connsiteY709" fmla="*/ 828675 h 2044699"/>
                <a:gd name="connsiteX710" fmla="*/ 158750 w 1263650"/>
                <a:gd name="connsiteY710" fmla="*/ 831850 h 2044699"/>
                <a:gd name="connsiteX711" fmla="*/ 155575 w 1263650"/>
                <a:gd name="connsiteY711" fmla="*/ 831850 h 2044699"/>
                <a:gd name="connsiteX712" fmla="*/ 155575 w 1263650"/>
                <a:gd name="connsiteY712" fmla="*/ 835025 h 2044699"/>
                <a:gd name="connsiteX713" fmla="*/ 152400 w 1263650"/>
                <a:gd name="connsiteY713" fmla="*/ 835025 h 2044699"/>
                <a:gd name="connsiteX714" fmla="*/ 152400 w 1263650"/>
                <a:gd name="connsiteY714" fmla="*/ 828675 h 2044699"/>
                <a:gd name="connsiteX715" fmla="*/ 149225 w 1263650"/>
                <a:gd name="connsiteY715" fmla="*/ 828675 h 2044699"/>
                <a:gd name="connsiteX716" fmla="*/ 149225 w 1263650"/>
                <a:gd name="connsiteY716" fmla="*/ 838200 h 2044699"/>
                <a:gd name="connsiteX717" fmla="*/ 149225 w 1263650"/>
                <a:gd name="connsiteY717" fmla="*/ 841375 h 2044699"/>
                <a:gd name="connsiteX718" fmla="*/ 146050 w 1263650"/>
                <a:gd name="connsiteY718" fmla="*/ 841375 h 2044699"/>
                <a:gd name="connsiteX719" fmla="*/ 142875 w 1263650"/>
                <a:gd name="connsiteY719" fmla="*/ 841375 h 2044699"/>
                <a:gd name="connsiteX720" fmla="*/ 142875 w 1263650"/>
                <a:gd name="connsiteY720" fmla="*/ 838200 h 2044699"/>
                <a:gd name="connsiteX721" fmla="*/ 127000 w 1263650"/>
                <a:gd name="connsiteY721" fmla="*/ 819150 h 2044699"/>
                <a:gd name="connsiteX722" fmla="*/ 123825 w 1263650"/>
                <a:gd name="connsiteY722" fmla="*/ 815975 h 2044699"/>
                <a:gd name="connsiteX723" fmla="*/ 123825 w 1263650"/>
                <a:gd name="connsiteY723" fmla="*/ 819150 h 2044699"/>
                <a:gd name="connsiteX724" fmla="*/ 120650 w 1263650"/>
                <a:gd name="connsiteY724" fmla="*/ 819150 h 2044699"/>
                <a:gd name="connsiteX725" fmla="*/ 111125 w 1263650"/>
                <a:gd name="connsiteY725" fmla="*/ 806450 h 2044699"/>
                <a:gd name="connsiteX726" fmla="*/ 107950 w 1263650"/>
                <a:gd name="connsiteY726" fmla="*/ 793750 h 2044699"/>
                <a:gd name="connsiteX727" fmla="*/ 95250 w 1263650"/>
                <a:gd name="connsiteY727" fmla="*/ 787400 h 2044699"/>
                <a:gd name="connsiteX728" fmla="*/ 95250 w 1263650"/>
                <a:gd name="connsiteY728" fmla="*/ 781050 h 2044699"/>
                <a:gd name="connsiteX729" fmla="*/ 95250 w 1263650"/>
                <a:gd name="connsiteY729" fmla="*/ 777875 h 2044699"/>
                <a:gd name="connsiteX730" fmla="*/ 88900 w 1263650"/>
                <a:gd name="connsiteY730" fmla="*/ 781050 h 2044699"/>
                <a:gd name="connsiteX731" fmla="*/ 90805 w 1263650"/>
                <a:gd name="connsiteY731" fmla="*/ 784860 h 2044699"/>
                <a:gd name="connsiteX732" fmla="*/ 85725 w 1263650"/>
                <a:gd name="connsiteY732" fmla="*/ 787400 h 2044699"/>
                <a:gd name="connsiteX733" fmla="*/ 85725 w 1263650"/>
                <a:gd name="connsiteY733" fmla="*/ 793750 h 2044699"/>
                <a:gd name="connsiteX734" fmla="*/ 79375 w 1263650"/>
                <a:gd name="connsiteY734" fmla="*/ 790575 h 2044699"/>
                <a:gd name="connsiteX735" fmla="*/ 95250 w 1263650"/>
                <a:gd name="connsiteY735" fmla="*/ 762000 h 2044699"/>
                <a:gd name="connsiteX736" fmla="*/ 95250 w 1263650"/>
                <a:gd name="connsiteY736" fmla="*/ 746125 h 2044699"/>
                <a:gd name="connsiteX737" fmla="*/ 104775 w 1263650"/>
                <a:gd name="connsiteY737" fmla="*/ 771525 h 2044699"/>
                <a:gd name="connsiteX738" fmla="*/ 111125 w 1263650"/>
                <a:gd name="connsiteY738" fmla="*/ 781050 h 2044699"/>
                <a:gd name="connsiteX739" fmla="*/ 101600 w 1263650"/>
                <a:gd name="connsiteY739" fmla="*/ 752475 h 2044699"/>
                <a:gd name="connsiteX740" fmla="*/ 98425 w 1263650"/>
                <a:gd name="connsiteY740" fmla="*/ 746125 h 2044699"/>
                <a:gd name="connsiteX741" fmla="*/ 95250 w 1263650"/>
                <a:gd name="connsiteY741" fmla="*/ 733425 h 2044699"/>
                <a:gd name="connsiteX742" fmla="*/ 92075 w 1263650"/>
                <a:gd name="connsiteY742" fmla="*/ 730250 h 2044699"/>
                <a:gd name="connsiteX743" fmla="*/ 88900 w 1263650"/>
                <a:gd name="connsiteY743" fmla="*/ 730250 h 2044699"/>
                <a:gd name="connsiteX744" fmla="*/ 85725 w 1263650"/>
                <a:gd name="connsiteY744" fmla="*/ 733425 h 2044699"/>
                <a:gd name="connsiteX745" fmla="*/ 85725 w 1263650"/>
                <a:gd name="connsiteY745" fmla="*/ 730250 h 2044699"/>
                <a:gd name="connsiteX746" fmla="*/ 85725 w 1263650"/>
                <a:gd name="connsiteY746" fmla="*/ 727075 h 2044699"/>
                <a:gd name="connsiteX747" fmla="*/ 85725 w 1263650"/>
                <a:gd name="connsiteY747" fmla="*/ 717550 h 2044699"/>
                <a:gd name="connsiteX748" fmla="*/ 85725 w 1263650"/>
                <a:gd name="connsiteY748" fmla="*/ 708025 h 2044699"/>
                <a:gd name="connsiteX749" fmla="*/ 82550 w 1263650"/>
                <a:gd name="connsiteY749" fmla="*/ 704850 h 2044699"/>
                <a:gd name="connsiteX750" fmla="*/ 82550 w 1263650"/>
                <a:gd name="connsiteY750" fmla="*/ 701675 h 2044699"/>
                <a:gd name="connsiteX751" fmla="*/ 60325 w 1263650"/>
                <a:gd name="connsiteY751" fmla="*/ 673100 h 2044699"/>
                <a:gd name="connsiteX752" fmla="*/ 50800 w 1263650"/>
                <a:gd name="connsiteY752" fmla="*/ 641350 h 2044699"/>
                <a:gd name="connsiteX753" fmla="*/ 38100 w 1263650"/>
                <a:gd name="connsiteY753" fmla="*/ 625475 h 2044699"/>
                <a:gd name="connsiteX754" fmla="*/ 31750 w 1263650"/>
                <a:gd name="connsiteY754" fmla="*/ 615950 h 2044699"/>
                <a:gd name="connsiteX755" fmla="*/ 22225 w 1263650"/>
                <a:gd name="connsiteY755" fmla="*/ 590550 h 2044699"/>
                <a:gd name="connsiteX756" fmla="*/ 22225 w 1263650"/>
                <a:gd name="connsiteY756" fmla="*/ 584200 h 2044699"/>
                <a:gd name="connsiteX757" fmla="*/ 28575 w 1263650"/>
                <a:gd name="connsiteY757" fmla="*/ 581025 h 2044699"/>
                <a:gd name="connsiteX758" fmla="*/ 31750 w 1263650"/>
                <a:gd name="connsiteY758" fmla="*/ 568325 h 2044699"/>
                <a:gd name="connsiteX759" fmla="*/ 31750 w 1263650"/>
                <a:gd name="connsiteY759" fmla="*/ 552450 h 2044699"/>
                <a:gd name="connsiteX760" fmla="*/ 28575 w 1263650"/>
                <a:gd name="connsiteY760" fmla="*/ 536575 h 2044699"/>
                <a:gd name="connsiteX761" fmla="*/ 28575 w 1263650"/>
                <a:gd name="connsiteY761" fmla="*/ 508000 h 2044699"/>
                <a:gd name="connsiteX762" fmla="*/ 38100 w 1263650"/>
                <a:gd name="connsiteY762" fmla="*/ 482600 h 2044699"/>
                <a:gd name="connsiteX763" fmla="*/ 47625 w 1263650"/>
                <a:gd name="connsiteY763" fmla="*/ 473075 h 2044699"/>
                <a:gd name="connsiteX764" fmla="*/ 47625 w 1263650"/>
                <a:gd name="connsiteY764" fmla="*/ 463550 h 2044699"/>
                <a:gd name="connsiteX765" fmla="*/ 50800 w 1263650"/>
                <a:gd name="connsiteY765" fmla="*/ 447675 h 2044699"/>
                <a:gd name="connsiteX766" fmla="*/ 47625 w 1263650"/>
                <a:gd name="connsiteY766" fmla="*/ 438150 h 2044699"/>
                <a:gd name="connsiteX767" fmla="*/ 47625 w 1263650"/>
                <a:gd name="connsiteY767" fmla="*/ 419100 h 2044699"/>
                <a:gd name="connsiteX768" fmla="*/ 44450 w 1263650"/>
                <a:gd name="connsiteY768" fmla="*/ 409575 h 2044699"/>
                <a:gd name="connsiteX769" fmla="*/ 41275 w 1263650"/>
                <a:gd name="connsiteY769" fmla="*/ 400050 h 2044699"/>
                <a:gd name="connsiteX770" fmla="*/ 34925 w 1263650"/>
                <a:gd name="connsiteY770" fmla="*/ 381000 h 2044699"/>
                <a:gd name="connsiteX771" fmla="*/ 31750 w 1263650"/>
                <a:gd name="connsiteY771" fmla="*/ 381000 h 2044699"/>
                <a:gd name="connsiteX772" fmla="*/ 31750 w 1263650"/>
                <a:gd name="connsiteY772" fmla="*/ 374650 h 2044699"/>
                <a:gd name="connsiteX773" fmla="*/ 25400 w 1263650"/>
                <a:gd name="connsiteY773" fmla="*/ 374650 h 2044699"/>
                <a:gd name="connsiteX774" fmla="*/ 28575 w 1263650"/>
                <a:gd name="connsiteY774" fmla="*/ 361950 h 2044699"/>
                <a:gd name="connsiteX775" fmla="*/ 25400 w 1263650"/>
                <a:gd name="connsiteY775" fmla="*/ 358775 h 2044699"/>
                <a:gd name="connsiteX776" fmla="*/ 19050 w 1263650"/>
                <a:gd name="connsiteY776" fmla="*/ 352425 h 2044699"/>
                <a:gd name="connsiteX777" fmla="*/ 0 w 1263650"/>
                <a:gd name="connsiteY777" fmla="*/ 320675 h 2044699"/>
                <a:gd name="connsiteX778" fmla="*/ 3175 w 1263650"/>
                <a:gd name="connsiteY778" fmla="*/ 307975 h 2044699"/>
                <a:gd name="connsiteX779" fmla="*/ 3175 w 1263650"/>
                <a:gd name="connsiteY779" fmla="*/ 282575 h 2044699"/>
                <a:gd name="connsiteX780" fmla="*/ 12700 w 1263650"/>
                <a:gd name="connsiteY780" fmla="*/ 263525 h 2044699"/>
                <a:gd name="connsiteX781" fmla="*/ 22225 w 1263650"/>
                <a:gd name="connsiteY781" fmla="*/ 254000 h 2044699"/>
                <a:gd name="connsiteX782" fmla="*/ 22225 w 1263650"/>
                <a:gd name="connsiteY782" fmla="*/ 250825 h 2044699"/>
                <a:gd name="connsiteX783" fmla="*/ 25400 w 1263650"/>
                <a:gd name="connsiteY783" fmla="*/ 250825 h 2044699"/>
                <a:gd name="connsiteX784" fmla="*/ 34925 w 1263650"/>
                <a:gd name="connsiteY784" fmla="*/ 234950 h 2044699"/>
                <a:gd name="connsiteX785" fmla="*/ 38100 w 1263650"/>
                <a:gd name="connsiteY785" fmla="*/ 231775 h 2044699"/>
                <a:gd name="connsiteX786" fmla="*/ 41275 w 1263650"/>
                <a:gd name="connsiteY786" fmla="*/ 231775 h 2044699"/>
                <a:gd name="connsiteX787" fmla="*/ 41275 w 1263650"/>
                <a:gd name="connsiteY787" fmla="*/ 234950 h 2044699"/>
                <a:gd name="connsiteX788" fmla="*/ 38100 w 1263650"/>
                <a:gd name="connsiteY788" fmla="*/ 238125 h 2044699"/>
                <a:gd name="connsiteX789" fmla="*/ 34925 w 1263650"/>
                <a:gd name="connsiteY789" fmla="*/ 238125 h 2044699"/>
                <a:gd name="connsiteX790" fmla="*/ 34925 w 1263650"/>
                <a:gd name="connsiteY790" fmla="*/ 241300 h 2044699"/>
                <a:gd name="connsiteX791" fmla="*/ 38100 w 1263650"/>
                <a:gd name="connsiteY791" fmla="*/ 244475 h 2044699"/>
                <a:gd name="connsiteX792" fmla="*/ 41275 w 1263650"/>
                <a:gd name="connsiteY792" fmla="*/ 244475 h 2044699"/>
                <a:gd name="connsiteX793" fmla="*/ 41275 w 1263650"/>
                <a:gd name="connsiteY793" fmla="*/ 241300 h 2044699"/>
                <a:gd name="connsiteX794" fmla="*/ 44450 w 1263650"/>
                <a:gd name="connsiteY794" fmla="*/ 238125 h 2044699"/>
                <a:gd name="connsiteX795" fmla="*/ 44450 w 1263650"/>
                <a:gd name="connsiteY795" fmla="*/ 234950 h 2044699"/>
                <a:gd name="connsiteX796" fmla="*/ 47625 w 1263650"/>
                <a:gd name="connsiteY796" fmla="*/ 231775 h 2044699"/>
                <a:gd name="connsiteX797" fmla="*/ 50800 w 1263650"/>
                <a:gd name="connsiteY797" fmla="*/ 228600 h 2044699"/>
                <a:gd name="connsiteX798" fmla="*/ 53975 w 1263650"/>
                <a:gd name="connsiteY798" fmla="*/ 228600 h 2044699"/>
                <a:gd name="connsiteX799" fmla="*/ 57150 w 1263650"/>
                <a:gd name="connsiteY799" fmla="*/ 225425 h 2044699"/>
                <a:gd name="connsiteX800" fmla="*/ 60325 w 1263650"/>
                <a:gd name="connsiteY800" fmla="*/ 225425 h 2044699"/>
                <a:gd name="connsiteX801" fmla="*/ 63500 w 1263650"/>
                <a:gd name="connsiteY801" fmla="*/ 222250 h 2044699"/>
                <a:gd name="connsiteX802" fmla="*/ 66675 w 1263650"/>
                <a:gd name="connsiteY802" fmla="*/ 222250 h 2044699"/>
                <a:gd name="connsiteX803" fmla="*/ 66675 w 1263650"/>
                <a:gd name="connsiteY803" fmla="*/ 219075 h 2044699"/>
                <a:gd name="connsiteX804" fmla="*/ 63500 w 1263650"/>
                <a:gd name="connsiteY804" fmla="*/ 219075 h 2044699"/>
                <a:gd name="connsiteX805" fmla="*/ 63500 w 1263650"/>
                <a:gd name="connsiteY805" fmla="*/ 215900 h 2044699"/>
                <a:gd name="connsiteX806" fmla="*/ 57150 w 1263650"/>
                <a:gd name="connsiteY806" fmla="*/ 215900 h 2044699"/>
                <a:gd name="connsiteX807" fmla="*/ 57150 w 1263650"/>
                <a:gd name="connsiteY807" fmla="*/ 219075 h 2044699"/>
                <a:gd name="connsiteX808" fmla="*/ 53975 w 1263650"/>
                <a:gd name="connsiteY808" fmla="*/ 219075 h 2044699"/>
                <a:gd name="connsiteX809" fmla="*/ 47625 w 1263650"/>
                <a:gd name="connsiteY809" fmla="*/ 228600 h 2044699"/>
                <a:gd name="connsiteX810" fmla="*/ 44450 w 1263650"/>
                <a:gd name="connsiteY810" fmla="*/ 228600 h 2044699"/>
                <a:gd name="connsiteX811" fmla="*/ 41275 w 1263650"/>
                <a:gd name="connsiteY811" fmla="*/ 225425 h 2044699"/>
                <a:gd name="connsiteX812" fmla="*/ 44450 w 1263650"/>
                <a:gd name="connsiteY812" fmla="*/ 222250 h 2044699"/>
                <a:gd name="connsiteX813" fmla="*/ 47625 w 1263650"/>
                <a:gd name="connsiteY813" fmla="*/ 215900 h 2044699"/>
                <a:gd name="connsiteX814" fmla="*/ 66675 w 1263650"/>
                <a:gd name="connsiteY814" fmla="*/ 193675 h 2044699"/>
                <a:gd name="connsiteX815" fmla="*/ 69850 w 1263650"/>
                <a:gd name="connsiteY815" fmla="*/ 184150 h 2044699"/>
                <a:gd name="connsiteX816" fmla="*/ 69850 w 1263650"/>
                <a:gd name="connsiteY816" fmla="*/ 177800 h 2044699"/>
                <a:gd name="connsiteX817" fmla="*/ 73025 w 1263650"/>
                <a:gd name="connsiteY817" fmla="*/ 165100 h 2044699"/>
                <a:gd name="connsiteX818" fmla="*/ 76200 w 1263650"/>
                <a:gd name="connsiteY818" fmla="*/ 155575 h 2044699"/>
                <a:gd name="connsiteX819" fmla="*/ 95250 w 1263650"/>
                <a:gd name="connsiteY819" fmla="*/ 120650 h 2044699"/>
                <a:gd name="connsiteX820" fmla="*/ 98425 w 1263650"/>
                <a:gd name="connsiteY820" fmla="*/ 104775 h 2044699"/>
                <a:gd name="connsiteX821" fmla="*/ 98425 w 1263650"/>
                <a:gd name="connsiteY821" fmla="*/ 92075 h 2044699"/>
                <a:gd name="connsiteX822" fmla="*/ 104775 w 1263650"/>
                <a:gd name="connsiteY822" fmla="*/ 92075 h 2044699"/>
                <a:gd name="connsiteX823" fmla="*/ 98425 w 1263650"/>
                <a:gd name="connsiteY823" fmla="*/ 88900 h 2044699"/>
                <a:gd name="connsiteX824" fmla="*/ 101600 w 1263650"/>
                <a:gd name="connsiteY824" fmla="*/ 53975 h 2044699"/>
                <a:gd name="connsiteX825" fmla="*/ 92075 w 1263650"/>
                <a:gd name="connsiteY825" fmla="*/ 50800 h 2044699"/>
                <a:gd name="connsiteX826" fmla="*/ 88900 w 1263650"/>
                <a:gd name="connsiteY826" fmla="*/ 41275 h 2044699"/>
                <a:gd name="connsiteX827" fmla="*/ 98425 w 1263650"/>
                <a:gd name="connsiteY827" fmla="*/ 28575 h 2044699"/>
                <a:gd name="connsiteX828" fmla="*/ 104775 w 1263650"/>
                <a:gd name="connsiteY828" fmla="*/ 15875 h 2044699"/>
                <a:gd name="connsiteX829" fmla="*/ 104775 w 1263650"/>
                <a:gd name="connsiteY829" fmla="*/ 12700 h 2044699"/>
                <a:gd name="connsiteX830" fmla="*/ 104775 w 1263650"/>
                <a:gd name="connsiteY830" fmla="*/ 0 h 2044699"/>
                <a:gd name="connsiteX0" fmla="*/ 654050 w 1263650"/>
                <a:gd name="connsiteY0" fmla="*/ 1784349 h 2044699"/>
                <a:gd name="connsiteX1" fmla="*/ 657225 w 1263650"/>
                <a:gd name="connsiteY1" fmla="*/ 1784349 h 2044699"/>
                <a:gd name="connsiteX2" fmla="*/ 657225 w 1263650"/>
                <a:gd name="connsiteY2" fmla="*/ 1787524 h 2044699"/>
                <a:gd name="connsiteX3" fmla="*/ 654050 w 1263650"/>
                <a:gd name="connsiteY3" fmla="*/ 1787524 h 2044699"/>
                <a:gd name="connsiteX4" fmla="*/ 654050 w 1263650"/>
                <a:gd name="connsiteY4" fmla="*/ 1784349 h 2044699"/>
                <a:gd name="connsiteX5" fmla="*/ 320675 w 1263650"/>
                <a:gd name="connsiteY5" fmla="*/ 1441449 h 2044699"/>
                <a:gd name="connsiteX6" fmla="*/ 320678 w 1263650"/>
                <a:gd name="connsiteY6" fmla="*/ 1441452 h 2044699"/>
                <a:gd name="connsiteX7" fmla="*/ 320678 w 1263650"/>
                <a:gd name="connsiteY7" fmla="*/ 1441449 h 2044699"/>
                <a:gd name="connsiteX8" fmla="*/ 320675 w 1263650"/>
                <a:gd name="connsiteY8" fmla="*/ 1441449 h 2044699"/>
                <a:gd name="connsiteX9" fmla="*/ 190501 w 1263650"/>
                <a:gd name="connsiteY9" fmla="*/ 854075 h 2044699"/>
                <a:gd name="connsiteX10" fmla="*/ 190501 w 1263650"/>
                <a:gd name="connsiteY10" fmla="*/ 847725 h 2044699"/>
                <a:gd name="connsiteX11" fmla="*/ 190501 w 1263650"/>
                <a:gd name="connsiteY11" fmla="*/ 850900 h 2044699"/>
                <a:gd name="connsiteX12" fmla="*/ 190501 w 1263650"/>
                <a:gd name="connsiteY12" fmla="*/ 854075 h 2044699"/>
                <a:gd name="connsiteX13" fmla="*/ 187326 w 1263650"/>
                <a:gd name="connsiteY13" fmla="*/ 838200 h 2044699"/>
                <a:gd name="connsiteX14" fmla="*/ 187326 w 1263650"/>
                <a:gd name="connsiteY14" fmla="*/ 841375 h 2044699"/>
                <a:gd name="connsiteX15" fmla="*/ 187326 w 1263650"/>
                <a:gd name="connsiteY15" fmla="*/ 844550 h 2044699"/>
                <a:gd name="connsiteX16" fmla="*/ 187327 w 1263650"/>
                <a:gd name="connsiteY16" fmla="*/ 844550 h 2044699"/>
                <a:gd name="connsiteX17" fmla="*/ 187327 w 1263650"/>
                <a:gd name="connsiteY17" fmla="*/ 841375 h 2044699"/>
                <a:gd name="connsiteX18" fmla="*/ 187327 w 1263650"/>
                <a:gd name="connsiteY18" fmla="*/ 838200 h 2044699"/>
                <a:gd name="connsiteX19" fmla="*/ 187326 w 1263650"/>
                <a:gd name="connsiteY19" fmla="*/ 838200 h 2044699"/>
                <a:gd name="connsiteX20" fmla="*/ 184151 w 1263650"/>
                <a:gd name="connsiteY20" fmla="*/ 835025 h 2044699"/>
                <a:gd name="connsiteX21" fmla="*/ 184151 w 1263650"/>
                <a:gd name="connsiteY21" fmla="*/ 838200 h 2044699"/>
                <a:gd name="connsiteX22" fmla="*/ 184152 w 1263650"/>
                <a:gd name="connsiteY22" fmla="*/ 838200 h 2044699"/>
                <a:gd name="connsiteX23" fmla="*/ 184152 w 1263650"/>
                <a:gd name="connsiteY23" fmla="*/ 835025 h 2044699"/>
                <a:gd name="connsiteX24" fmla="*/ 184151 w 1263650"/>
                <a:gd name="connsiteY24" fmla="*/ 835025 h 2044699"/>
                <a:gd name="connsiteX25" fmla="*/ 177801 w 1263650"/>
                <a:gd name="connsiteY25" fmla="*/ 831850 h 2044699"/>
                <a:gd name="connsiteX26" fmla="*/ 177801 w 1263650"/>
                <a:gd name="connsiteY26" fmla="*/ 835025 h 2044699"/>
                <a:gd name="connsiteX27" fmla="*/ 177802 w 1263650"/>
                <a:gd name="connsiteY27" fmla="*/ 835025 h 2044699"/>
                <a:gd name="connsiteX28" fmla="*/ 177802 w 1263650"/>
                <a:gd name="connsiteY28" fmla="*/ 831850 h 2044699"/>
                <a:gd name="connsiteX29" fmla="*/ 177801 w 1263650"/>
                <a:gd name="connsiteY29" fmla="*/ 831850 h 2044699"/>
                <a:gd name="connsiteX30" fmla="*/ 187325 w 1263650"/>
                <a:gd name="connsiteY30" fmla="*/ 784225 h 2044699"/>
                <a:gd name="connsiteX31" fmla="*/ 187325 w 1263650"/>
                <a:gd name="connsiteY31" fmla="*/ 787400 h 2044699"/>
                <a:gd name="connsiteX32" fmla="*/ 187326 w 1263650"/>
                <a:gd name="connsiteY32" fmla="*/ 787400 h 2044699"/>
                <a:gd name="connsiteX33" fmla="*/ 187326 w 1263650"/>
                <a:gd name="connsiteY33" fmla="*/ 784225 h 2044699"/>
                <a:gd name="connsiteX34" fmla="*/ 187325 w 1263650"/>
                <a:gd name="connsiteY34" fmla="*/ 784225 h 2044699"/>
                <a:gd name="connsiteX35" fmla="*/ 92075 w 1263650"/>
                <a:gd name="connsiteY35" fmla="*/ 784225 h 2044699"/>
                <a:gd name="connsiteX36" fmla="*/ 92075 w 1263650"/>
                <a:gd name="connsiteY36" fmla="*/ 787400 h 2044699"/>
                <a:gd name="connsiteX37" fmla="*/ 90805 w 1263650"/>
                <a:gd name="connsiteY37" fmla="*/ 784860 h 2044699"/>
                <a:gd name="connsiteX38" fmla="*/ 92075 w 1263650"/>
                <a:gd name="connsiteY38" fmla="*/ 784225 h 2044699"/>
                <a:gd name="connsiteX39" fmla="*/ 180975 w 1263650"/>
                <a:gd name="connsiteY39" fmla="*/ 774700 h 2044699"/>
                <a:gd name="connsiteX40" fmla="*/ 180976 w 1263650"/>
                <a:gd name="connsiteY40" fmla="*/ 774700 h 2044699"/>
                <a:gd name="connsiteX41" fmla="*/ 180976 w 1263650"/>
                <a:gd name="connsiteY41" fmla="*/ 774701 h 2044699"/>
                <a:gd name="connsiteX42" fmla="*/ 180975 w 1263650"/>
                <a:gd name="connsiteY42" fmla="*/ 774700 h 2044699"/>
                <a:gd name="connsiteX43" fmla="*/ 184150 w 1263650"/>
                <a:gd name="connsiteY43" fmla="*/ 769937 h 2044699"/>
                <a:gd name="connsiteX44" fmla="*/ 184150 w 1263650"/>
                <a:gd name="connsiteY44" fmla="*/ 771525 h 2044699"/>
                <a:gd name="connsiteX45" fmla="*/ 184151 w 1263650"/>
                <a:gd name="connsiteY45" fmla="*/ 771525 h 2044699"/>
                <a:gd name="connsiteX46" fmla="*/ 184151 w 1263650"/>
                <a:gd name="connsiteY46" fmla="*/ 769937 h 2044699"/>
                <a:gd name="connsiteX47" fmla="*/ 184150 w 1263650"/>
                <a:gd name="connsiteY47" fmla="*/ 769937 h 2044699"/>
                <a:gd name="connsiteX48" fmla="*/ 561976 w 1263650"/>
                <a:gd name="connsiteY48" fmla="*/ 644525 h 2044699"/>
                <a:gd name="connsiteX49" fmla="*/ 561975 w 1263650"/>
                <a:gd name="connsiteY49" fmla="*/ 644525 h 2044699"/>
                <a:gd name="connsiteX50" fmla="*/ 561976 w 1263650"/>
                <a:gd name="connsiteY50" fmla="*/ 644525 h 2044699"/>
                <a:gd name="connsiteX51" fmla="*/ 104775 w 1263650"/>
                <a:gd name="connsiteY51" fmla="*/ 0 h 2044699"/>
                <a:gd name="connsiteX52" fmla="*/ 107950 w 1263650"/>
                <a:gd name="connsiteY52" fmla="*/ 3175 h 2044699"/>
                <a:gd name="connsiteX53" fmla="*/ 114300 w 1263650"/>
                <a:gd name="connsiteY53" fmla="*/ 3175 h 2044699"/>
                <a:gd name="connsiteX54" fmla="*/ 123825 w 1263650"/>
                <a:gd name="connsiteY54" fmla="*/ 6350 h 2044699"/>
                <a:gd name="connsiteX55" fmla="*/ 133350 w 1263650"/>
                <a:gd name="connsiteY55" fmla="*/ 9525 h 2044699"/>
                <a:gd name="connsiteX56" fmla="*/ 136525 w 1263650"/>
                <a:gd name="connsiteY56" fmla="*/ 9525 h 2044699"/>
                <a:gd name="connsiteX57" fmla="*/ 146050 w 1263650"/>
                <a:gd name="connsiteY57" fmla="*/ 12700 h 2044699"/>
                <a:gd name="connsiteX58" fmla="*/ 155575 w 1263650"/>
                <a:gd name="connsiteY58" fmla="*/ 15875 h 2044699"/>
                <a:gd name="connsiteX59" fmla="*/ 158750 w 1263650"/>
                <a:gd name="connsiteY59" fmla="*/ 15875 h 2044699"/>
                <a:gd name="connsiteX60" fmla="*/ 161925 w 1263650"/>
                <a:gd name="connsiteY60" fmla="*/ 15875 h 2044699"/>
                <a:gd name="connsiteX61" fmla="*/ 180975 w 1263650"/>
                <a:gd name="connsiteY61" fmla="*/ 22225 h 2044699"/>
                <a:gd name="connsiteX62" fmla="*/ 190500 w 1263650"/>
                <a:gd name="connsiteY62" fmla="*/ 22225 h 2044699"/>
                <a:gd name="connsiteX63" fmla="*/ 200025 w 1263650"/>
                <a:gd name="connsiteY63" fmla="*/ 25400 h 2044699"/>
                <a:gd name="connsiteX64" fmla="*/ 203200 w 1263650"/>
                <a:gd name="connsiteY64" fmla="*/ 28575 h 2044699"/>
                <a:gd name="connsiteX65" fmla="*/ 215900 w 1263650"/>
                <a:gd name="connsiteY65" fmla="*/ 28575 h 2044699"/>
                <a:gd name="connsiteX66" fmla="*/ 215900 w 1263650"/>
                <a:gd name="connsiteY66" fmla="*/ 31750 h 2044699"/>
                <a:gd name="connsiteX67" fmla="*/ 219075 w 1263650"/>
                <a:gd name="connsiteY67" fmla="*/ 31750 h 2044699"/>
                <a:gd name="connsiteX68" fmla="*/ 222250 w 1263650"/>
                <a:gd name="connsiteY68" fmla="*/ 31750 h 2044699"/>
                <a:gd name="connsiteX69" fmla="*/ 225425 w 1263650"/>
                <a:gd name="connsiteY69" fmla="*/ 31750 h 2044699"/>
                <a:gd name="connsiteX70" fmla="*/ 228600 w 1263650"/>
                <a:gd name="connsiteY70" fmla="*/ 31750 h 2044699"/>
                <a:gd name="connsiteX71" fmla="*/ 231775 w 1263650"/>
                <a:gd name="connsiteY71" fmla="*/ 34925 h 2044699"/>
                <a:gd name="connsiteX72" fmla="*/ 238125 w 1263650"/>
                <a:gd name="connsiteY72" fmla="*/ 34925 h 2044699"/>
                <a:gd name="connsiteX73" fmla="*/ 247650 w 1263650"/>
                <a:gd name="connsiteY73" fmla="*/ 38100 h 2044699"/>
                <a:gd name="connsiteX74" fmla="*/ 263525 w 1263650"/>
                <a:gd name="connsiteY74" fmla="*/ 41275 h 2044699"/>
                <a:gd name="connsiteX75" fmla="*/ 269875 w 1263650"/>
                <a:gd name="connsiteY75" fmla="*/ 44450 h 2044699"/>
                <a:gd name="connsiteX76" fmla="*/ 282575 w 1263650"/>
                <a:gd name="connsiteY76" fmla="*/ 47625 h 2044699"/>
                <a:gd name="connsiteX77" fmla="*/ 307975 w 1263650"/>
                <a:gd name="connsiteY77" fmla="*/ 53975 h 2044699"/>
                <a:gd name="connsiteX78" fmla="*/ 314325 w 1263650"/>
                <a:gd name="connsiteY78" fmla="*/ 53975 h 2044699"/>
                <a:gd name="connsiteX79" fmla="*/ 320675 w 1263650"/>
                <a:gd name="connsiteY79" fmla="*/ 57150 h 2044699"/>
                <a:gd name="connsiteX80" fmla="*/ 327025 w 1263650"/>
                <a:gd name="connsiteY80" fmla="*/ 57150 h 2044699"/>
                <a:gd name="connsiteX81" fmla="*/ 346075 w 1263650"/>
                <a:gd name="connsiteY81" fmla="*/ 60325 h 2044699"/>
                <a:gd name="connsiteX82" fmla="*/ 355600 w 1263650"/>
                <a:gd name="connsiteY82" fmla="*/ 63500 h 2044699"/>
                <a:gd name="connsiteX83" fmla="*/ 365125 w 1263650"/>
                <a:gd name="connsiteY83" fmla="*/ 66675 h 2044699"/>
                <a:gd name="connsiteX84" fmla="*/ 368300 w 1263650"/>
                <a:gd name="connsiteY84" fmla="*/ 66675 h 2044699"/>
                <a:gd name="connsiteX85" fmla="*/ 371475 w 1263650"/>
                <a:gd name="connsiteY85" fmla="*/ 66675 h 2044699"/>
                <a:gd name="connsiteX86" fmla="*/ 393700 w 1263650"/>
                <a:gd name="connsiteY86" fmla="*/ 73025 h 2044699"/>
                <a:gd name="connsiteX87" fmla="*/ 460375 w 1263650"/>
                <a:gd name="connsiteY87" fmla="*/ 92075 h 2044699"/>
                <a:gd name="connsiteX88" fmla="*/ 473075 w 1263650"/>
                <a:gd name="connsiteY88" fmla="*/ 95250 h 2044699"/>
                <a:gd name="connsiteX89" fmla="*/ 482600 w 1263650"/>
                <a:gd name="connsiteY89" fmla="*/ 98425 h 2044699"/>
                <a:gd name="connsiteX90" fmla="*/ 485775 w 1263650"/>
                <a:gd name="connsiteY90" fmla="*/ 98425 h 2044699"/>
                <a:gd name="connsiteX91" fmla="*/ 498475 w 1263650"/>
                <a:gd name="connsiteY91" fmla="*/ 101600 h 2044699"/>
                <a:gd name="connsiteX92" fmla="*/ 501650 w 1263650"/>
                <a:gd name="connsiteY92" fmla="*/ 101600 h 2044699"/>
                <a:gd name="connsiteX93" fmla="*/ 508000 w 1263650"/>
                <a:gd name="connsiteY93" fmla="*/ 101600 h 2044699"/>
                <a:gd name="connsiteX94" fmla="*/ 523875 w 1263650"/>
                <a:gd name="connsiteY94" fmla="*/ 107950 h 2044699"/>
                <a:gd name="connsiteX95" fmla="*/ 527050 w 1263650"/>
                <a:gd name="connsiteY95" fmla="*/ 107950 h 2044699"/>
                <a:gd name="connsiteX96" fmla="*/ 530225 w 1263650"/>
                <a:gd name="connsiteY96" fmla="*/ 107950 h 2044699"/>
                <a:gd name="connsiteX97" fmla="*/ 539750 w 1263650"/>
                <a:gd name="connsiteY97" fmla="*/ 111125 h 2044699"/>
                <a:gd name="connsiteX98" fmla="*/ 542925 w 1263650"/>
                <a:gd name="connsiteY98" fmla="*/ 111125 h 2044699"/>
                <a:gd name="connsiteX99" fmla="*/ 546100 w 1263650"/>
                <a:gd name="connsiteY99" fmla="*/ 111125 h 2044699"/>
                <a:gd name="connsiteX100" fmla="*/ 549275 w 1263650"/>
                <a:gd name="connsiteY100" fmla="*/ 114300 h 2044699"/>
                <a:gd name="connsiteX101" fmla="*/ 552450 w 1263650"/>
                <a:gd name="connsiteY101" fmla="*/ 114300 h 2044699"/>
                <a:gd name="connsiteX102" fmla="*/ 555625 w 1263650"/>
                <a:gd name="connsiteY102" fmla="*/ 114300 h 2044699"/>
                <a:gd name="connsiteX103" fmla="*/ 558800 w 1263650"/>
                <a:gd name="connsiteY103" fmla="*/ 114300 h 2044699"/>
                <a:gd name="connsiteX104" fmla="*/ 561975 w 1263650"/>
                <a:gd name="connsiteY104" fmla="*/ 114300 h 2044699"/>
                <a:gd name="connsiteX105" fmla="*/ 565150 w 1263650"/>
                <a:gd name="connsiteY105" fmla="*/ 117475 h 2044699"/>
                <a:gd name="connsiteX106" fmla="*/ 574675 w 1263650"/>
                <a:gd name="connsiteY106" fmla="*/ 120650 h 2044699"/>
                <a:gd name="connsiteX107" fmla="*/ 584200 w 1263650"/>
                <a:gd name="connsiteY107" fmla="*/ 120650 h 2044699"/>
                <a:gd name="connsiteX108" fmla="*/ 606425 w 1263650"/>
                <a:gd name="connsiteY108" fmla="*/ 127000 h 2044699"/>
                <a:gd name="connsiteX109" fmla="*/ 628650 w 1263650"/>
                <a:gd name="connsiteY109" fmla="*/ 130175 h 2044699"/>
                <a:gd name="connsiteX110" fmla="*/ 650875 w 1263650"/>
                <a:gd name="connsiteY110" fmla="*/ 136525 h 2044699"/>
                <a:gd name="connsiteX111" fmla="*/ 660400 w 1263650"/>
                <a:gd name="connsiteY111" fmla="*/ 139700 h 2044699"/>
                <a:gd name="connsiteX112" fmla="*/ 676275 w 1263650"/>
                <a:gd name="connsiteY112" fmla="*/ 142875 h 2044699"/>
                <a:gd name="connsiteX113" fmla="*/ 682625 w 1263650"/>
                <a:gd name="connsiteY113" fmla="*/ 142875 h 2044699"/>
                <a:gd name="connsiteX114" fmla="*/ 679450 w 1263650"/>
                <a:gd name="connsiteY114" fmla="*/ 155575 h 2044699"/>
                <a:gd name="connsiteX115" fmla="*/ 676275 w 1263650"/>
                <a:gd name="connsiteY115" fmla="*/ 161925 h 2044699"/>
                <a:gd name="connsiteX116" fmla="*/ 676275 w 1263650"/>
                <a:gd name="connsiteY116" fmla="*/ 165100 h 2044699"/>
                <a:gd name="connsiteX117" fmla="*/ 676275 w 1263650"/>
                <a:gd name="connsiteY117" fmla="*/ 174625 h 2044699"/>
                <a:gd name="connsiteX118" fmla="*/ 673100 w 1263650"/>
                <a:gd name="connsiteY118" fmla="*/ 187325 h 2044699"/>
                <a:gd name="connsiteX119" fmla="*/ 666750 w 1263650"/>
                <a:gd name="connsiteY119" fmla="*/ 203200 h 2044699"/>
                <a:gd name="connsiteX120" fmla="*/ 666750 w 1263650"/>
                <a:gd name="connsiteY120" fmla="*/ 206375 h 2044699"/>
                <a:gd name="connsiteX121" fmla="*/ 660400 w 1263650"/>
                <a:gd name="connsiteY121" fmla="*/ 234950 h 2044699"/>
                <a:gd name="connsiteX122" fmla="*/ 660400 w 1263650"/>
                <a:gd name="connsiteY122" fmla="*/ 241300 h 2044699"/>
                <a:gd name="connsiteX123" fmla="*/ 650875 w 1263650"/>
                <a:gd name="connsiteY123" fmla="*/ 273050 h 2044699"/>
                <a:gd name="connsiteX124" fmla="*/ 647700 w 1263650"/>
                <a:gd name="connsiteY124" fmla="*/ 295275 h 2044699"/>
                <a:gd name="connsiteX125" fmla="*/ 647700 w 1263650"/>
                <a:gd name="connsiteY125" fmla="*/ 298450 h 2044699"/>
                <a:gd name="connsiteX126" fmla="*/ 644525 w 1263650"/>
                <a:gd name="connsiteY126" fmla="*/ 307975 h 2044699"/>
                <a:gd name="connsiteX127" fmla="*/ 641350 w 1263650"/>
                <a:gd name="connsiteY127" fmla="*/ 330200 h 2044699"/>
                <a:gd name="connsiteX128" fmla="*/ 635000 w 1263650"/>
                <a:gd name="connsiteY128" fmla="*/ 352425 h 2044699"/>
                <a:gd name="connsiteX129" fmla="*/ 631825 w 1263650"/>
                <a:gd name="connsiteY129" fmla="*/ 365125 h 2044699"/>
                <a:gd name="connsiteX130" fmla="*/ 628650 w 1263650"/>
                <a:gd name="connsiteY130" fmla="*/ 374650 h 2044699"/>
                <a:gd name="connsiteX131" fmla="*/ 628650 w 1263650"/>
                <a:gd name="connsiteY131" fmla="*/ 381000 h 2044699"/>
                <a:gd name="connsiteX132" fmla="*/ 628650 w 1263650"/>
                <a:gd name="connsiteY132" fmla="*/ 387350 h 2044699"/>
                <a:gd name="connsiteX133" fmla="*/ 622300 w 1263650"/>
                <a:gd name="connsiteY133" fmla="*/ 419100 h 2044699"/>
                <a:gd name="connsiteX134" fmla="*/ 619125 w 1263650"/>
                <a:gd name="connsiteY134" fmla="*/ 434975 h 2044699"/>
                <a:gd name="connsiteX135" fmla="*/ 612775 w 1263650"/>
                <a:gd name="connsiteY135" fmla="*/ 457200 h 2044699"/>
                <a:gd name="connsiteX136" fmla="*/ 606425 w 1263650"/>
                <a:gd name="connsiteY136" fmla="*/ 476250 h 2044699"/>
                <a:gd name="connsiteX137" fmla="*/ 600075 w 1263650"/>
                <a:gd name="connsiteY137" fmla="*/ 511175 h 2044699"/>
                <a:gd name="connsiteX138" fmla="*/ 587375 w 1263650"/>
                <a:gd name="connsiteY138" fmla="*/ 568325 h 2044699"/>
                <a:gd name="connsiteX139" fmla="*/ 587375 w 1263650"/>
                <a:gd name="connsiteY139" fmla="*/ 574675 h 2044699"/>
                <a:gd name="connsiteX140" fmla="*/ 577850 w 1263650"/>
                <a:gd name="connsiteY140" fmla="*/ 612775 h 2044699"/>
                <a:gd name="connsiteX141" fmla="*/ 574675 w 1263650"/>
                <a:gd name="connsiteY141" fmla="*/ 619125 h 2044699"/>
                <a:gd name="connsiteX142" fmla="*/ 574675 w 1263650"/>
                <a:gd name="connsiteY142" fmla="*/ 622300 h 2044699"/>
                <a:gd name="connsiteX143" fmla="*/ 574676 w 1263650"/>
                <a:gd name="connsiteY143" fmla="*/ 622300 h 2044699"/>
                <a:gd name="connsiteX144" fmla="*/ 573884 w 1263650"/>
                <a:gd name="connsiteY144" fmla="*/ 626260 h 2044699"/>
                <a:gd name="connsiteX145" fmla="*/ 573884 w 1263650"/>
                <a:gd name="connsiteY145" fmla="*/ 629444 h 2044699"/>
                <a:gd name="connsiteX146" fmla="*/ 573247 w 1263650"/>
                <a:gd name="connsiteY146" fmla="*/ 629444 h 2044699"/>
                <a:gd name="connsiteX147" fmla="*/ 571501 w 1263650"/>
                <a:gd name="connsiteY147" fmla="*/ 638175 h 2044699"/>
                <a:gd name="connsiteX148" fmla="*/ 568326 w 1263650"/>
                <a:gd name="connsiteY148" fmla="*/ 644525 h 2044699"/>
                <a:gd name="connsiteX149" fmla="*/ 568325 w 1263650"/>
                <a:gd name="connsiteY149" fmla="*/ 657225 h 2044699"/>
                <a:gd name="connsiteX150" fmla="*/ 565150 w 1263650"/>
                <a:gd name="connsiteY150" fmla="*/ 666750 h 2044699"/>
                <a:gd name="connsiteX151" fmla="*/ 565150 w 1263650"/>
                <a:gd name="connsiteY151" fmla="*/ 673100 h 2044699"/>
                <a:gd name="connsiteX152" fmla="*/ 561975 w 1263650"/>
                <a:gd name="connsiteY152" fmla="*/ 679450 h 2044699"/>
                <a:gd name="connsiteX153" fmla="*/ 561975 w 1263650"/>
                <a:gd name="connsiteY153" fmla="*/ 682625 h 2044699"/>
                <a:gd name="connsiteX154" fmla="*/ 558800 w 1263650"/>
                <a:gd name="connsiteY154" fmla="*/ 692150 h 2044699"/>
                <a:gd name="connsiteX155" fmla="*/ 558801 w 1263650"/>
                <a:gd name="connsiteY155" fmla="*/ 692150 h 2044699"/>
                <a:gd name="connsiteX156" fmla="*/ 558801 w 1263650"/>
                <a:gd name="connsiteY156" fmla="*/ 704850 h 2044699"/>
                <a:gd name="connsiteX157" fmla="*/ 558801 w 1263650"/>
                <a:gd name="connsiteY157" fmla="*/ 708025 h 2044699"/>
                <a:gd name="connsiteX158" fmla="*/ 561976 w 1263650"/>
                <a:gd name="connsiteY158" fmla="*/ 708025 h 2044699"/>
                <a:gd name="connsiteX159" fmla="*/ 561976 w 1263650"/>
                <a:gd name="connsiteY159" fmla="*/ 711200 h 2044699"/>
                <a:gd name="connsiteX160" fmla="*/ 561976 w 1263650"/>
                <a:gd name="connsiteY160" fmla="*/ 714375 h 2044699"/>
                <a:gd name="connsiteX161" fmla="*/ 568326 w 1263650"/>
                <a:gd name="connsiteY161" fmla="*/ 720725 h 2044699"/>
                <a:gd name="connsiteX162" fmla="*/ 570231 w 1263650"/>
                <a:gd name="connsiteY162" fmla="*/ 723900 h 2044699"/>
                <a:gd name="connsiteX163" fmla="*/ 571501 w 1263650"/>
                <a:gd name="connsiteY163" fmla="*/ 726017 h 2044699"/>
                <a:gd name="connsiteX164" fmla="*/ 577851 w 1263650"/>
                <a:gd name="connsiteY164" fmla="*/ 736600 h 2044699"/>
                <a:gd name="connsiteX165" fmla="*/ 593726 w 1263650"/>
                <a:gd name="connsiteY165" fmla="*/ 755650 h 2044699"/>
                <a:gd name="connsiteX166" fmla="*/ 603251 w 1263650"/>
                <a:gd name="connsiteY166" fmla="*/ 771525 h 2044699"/>
                <a:gd name="connsiteX167" fmla="*/ 606426 w 1263650"/>
                <a:gd name="connsiteY167" fmla="*/ 771525 h 2044699"/>
                <a:gd name="connsiteX168" fmla="*/ 606426 w 1263650"/>
                <a:gd name="connsiteY168" fmla="*/ 774700 h 2044699"/>
                <a:gd name="connsiteX169" fmla="*/ 606425 w 1263650"/>
                <a:gd name="connsiteY169" fmla="*/ 774700 h 2044699"/>
                <a:gd name="connsiteX170" fmla="*/ 625475 w 1263650"/>
                <a:gd name="connsiteY170" fmla="*/ 803275 h 2044699"/>
                <a:gd name="connsiteX171" fmla="*/ 628650 w 1263650"/>
                <a:gd name="connsiteY171" fmla="*/ 806450 h 2044699"/>
                <a:gd name="connsiteX172" fmla="*/ 635000 w 1263650"/>
                <a:gd name="connsiteY172" fmla="*/ 812800 h 2044699"/>
                <a:gd name="connsiteX173" fmla="*/ 638175 w 1263650"/>
                <a:gd name="connsiteY173" fmla="*/ 819150 h 2044699"/>
                <a:gd name="connsiteX174" fmla="*/ 644525 w 1263650"/>
                <a:gd name="connsiteY174" fmla="*/ 828675 h 2044699"/>
                <a:gd name="connsiteX175" fmla="*/ 647700 w 1263650"/>
                <a:gd name="connsiteY175" fmla="*/ 831850 h 2044699"/>
                <a:gd name="connsiteX176" fmla="*/ 654050 w 1263650"/>
                <a:gd name="connsiteY176" fmla="*/ 841375 h 2044699"/>
                <a:gd name="connsiteX177" fmla="*/ 657225 w 1263650"/>
                <a:gd name="connsiteY177" fmla="*/ 841375 h 2044699"/>
                <a:gd name="connsiteX178" fmla="*/ 657225 w 1263650"/>
                <a:gd name="connsiteY178" fmla="*/ 847725 h 2044699"/>
                <a:gd name="connsiteX179" fmla="*/ 660400 w 1263650"/>
                <a:gd name="connsiteY179" fmla="*/ 850900 h 2044699"/>
                <a:gd name="connsiteX180" fmla="*/ 663575 w 1263650"/>
                <a:gd name="connsiteY180" fmla="*/ 854075 h 2044699"/>
                <a:gd name="connsiteX181" fmla="*/ 673100 w 1263650"/>
                <a:gd name="connsiteY181" fmla="*/ 866775 h 2044699"/>
                <a:gd name="connsiteX182" fmla="*/ 679450 w 1263650"/>
                <a:gd name="connsiteY182" fmla="*/ 876300 h 2044699"/>
                <a:gd name="connsiteX183" fmla="*/ 682625 w 1263650"/>
                <a:gd name="connsiteY183" fmla="*/ 879475 h 2044699"/>
                <a:gd name="connsiteX184" fmla="*/ 701675 w 1263650"/>
                <a:gd name="connsiteY184" fmla="*/ 908050 h 2044699"/>
                <a:gd name="connsiteX185" fmla="*/ 708025 w 1263650"/>
                <a:gd name="connsiteY185" fmla="*/ 914400 h 2044699"/>
                <a:gd name="connsiteX186" fmla="*/ 723900 w 1263650"/>
                <a:gd name="connsiteY186" fmla="*/ 936625 h 2044699"/>
                <a:gd name="connsiteX187" fmla="*/ 733425 w 1263650"/>
                <a:gd name="connsiteY187" fmla="*/ 949325 h 2044699"/>
                <a:gd name="connsiteX188" fmla="*/ 736600 w 1263650"/>
                <a:gd name="connsiteY188" fmla="*/ 952500 h 2044699"/>
                <a:gd name="connsiteX189" fmla="*/ 736600 w 1263650"/>
                <a:gd name="connsiteY189" fmla="*/ 955675 h 2044699"/>
                <a:gd name="connsiteX190" fmla="*/ 739775 w 1263650"/>
                <a:gd name="connsiteY190" fmla="*/ 958850 h 2044699"/>
                <a:gd name="connsiteX191" fmla="*/ 739775 w 1263650"/>
                <a:gd name="connsiteY191" fmla="*/ 962025 h 2044699"/>
                <a:gd name="connsiteX192" fmla="*/ 746125 w 1263650"/>
                <a:gd name="connsiteY192" fmla="*/ 971550 h 2044699"/>
                <a:gd name="connsiteX193" fmla="*/ 790575 w 1263650"/>
                <a:gd name="connsiteY193" fmla="*/ 1028700 h 2044699"/>
                <a:gd name="connsiteX194" fmla="*/ 806450 w 1263650"/>
                <a:gd name="connsiteY194" fmla="*/ 1050925 h 2044699"/>
                <a:gd name="connsiteX195" fmla="*/ 812800 w 1263650"/>
                <a:gd name="connsiteY195" fmla="*/ 1060450 h 2044699"/>
                <a:gd name="connsiteX196" fmla="*/ 822325 w 1263650"/>
                <a:gd name="connsiteY196" fmla="*/ 1073150 h 2044699"/>
                <a:gd name="connsiteX197" fmla="*/ 825500 w 1263650"/>
                <a:gd name="connsiteY197" fmla="*/ 1079500 h 2044699"/>
                <a:gd name="connsiteX198" fmla="*/ 841375 w 1263650"/>
                <a:gd name="connsiteY198" fmla="*/ 1104900 h 2044699"/>
                <a:gd name="connsiteX199" fmla="*/ 854075 w 1263650"/>
                <a:gd name="connsiteY199" fmla="*/ 1117600 h 2044699"/>
                <a:gd name="connsiteX200" fmla="*/ 860425 w 1263650"/>
                <a:gd name="connsiteY200" fmla="*/ 1130300 h 2044699"/>
                <a:gd name="connsiteX201" fmla="*/ 866775 w 1263650"/>
                <a:gd name="connsiteY201" fmla="*/ 1136650 h 2044699"/>
                <a:gd name="connsiteX202" fmla="*/ 869950 w 1263650"/>
                <a:gd name="connsiteY202" fmla="*/ 1143000 h 2044699"/>
                <a:gd name="connsiteX203" fmla="*/ 882650 w 1263650"/>
                <a:gd name="connsiteY203" fmla="*/ 1162050 h 2044699"/>
                <a:gd name="connsiteX204" fmla="*/ 892175 w 1263650"/>
                <a:gd name="connsiteY204" fmla="*/ 1168400 h 2044699"/>
                <a:gd name="connsiteX205" fmla="*/ 892175 w 1263650"/>
                <a:gd name="connsiteY205" fmla="*/ 1171575 h 2044699"/>
                <a:gd name="connsiteX206" fmla="*/ 895350 w 1263650"/>
                <a:gd name="connsiteY206" fmla="*/ 1174750 h 2044699"/>
                <a:gd name="connsiteX207" fmla="*/ 904875 w 1263650"/>
                <a:gd name="connsiteY207" fmla="*/ 1190625 h 2044699"/>
                <a:gd name="connsiteX208" fmla="*/ 908050 w 1263650"/>
                <a:gd name="connsiteY208" fmla="*/ 1193800 h 2044699"/>
                <a:gd name="connsiteX209" fmla="*/ 933450 w 1263650"/>
                <a:gd name="connsiteY209" fmla="*/ 1228725 h 2044699"/>
                <a:gd name="connsiteX210" fmla="*/ 933450 w 1263650"/>
                <a:gd name="connsiteY210" fmla="*/ 1231900 h 2044699"/>
                <a:gd name="connsiteX211" fmla="*/ 958850 w 1263650"/>
                <a:gd name="connsiteY211" fmla="*/ 1263650 h 2044699"/>
                <a:gd name="connsiteX212" fmla="*/ 977900 w 1263650"/>
                <a:gd name="connsiteY212" fmla="*/ 1292225 h 2044699"/>
                <a:gd name="connsiteX213" fmla="*/ 1005680 w 1263650"/>
                <a:gd name="connsiteY213" fmla="*/ 1331117 h 2044699"/>
                <a:gd name="connsiteX214" fmla="*/ 1006478 w 1263650"/>
                <a:gd name="connsiteY214" fmla="*/ 1331117 h 2044699"/>
                <a:gd name="connsiteX215" fmla="*/ 1006478 w 1263650"/>
                <a:gd name="connsiteY215" fmla="*/ 1332234 h 2044699"/>
                <a:gd name="connsiteX216" fmla="*/ 1009650 w 1263650"/>
                <a:gd name="connsiteY216" fmla="*/ 1336675 h 2044699"/>
                <a:gd name="connsiteX217" fmla="*/ 1025525 w 1263650"/>
                <a:gd name="connsiteY217" fmla="*/ 1355725 h 2044699"/>
                <a:gd name="connsiteX218" fmla="*/ 1025525 w 1263650"/>
                <a:gd name="connsiteY218" fmla="*/ 1358900 h 2044699"/>
                <a:gd name="connsiteX219" fmla="*/ 1031875 w 1263650"/>
                <a:gd name="connsiteY219" fmla="*/ 1365250 h 2044699"/>
                <a:gd name="connsiteX220" fmla="*/ 1035050 w 1263650"/>
                <a:gd name="connsiteY220" fmla="*/ 1374775 h 2044699"/>
                <a:gd name="connsiteX221" fmla="*/ 1038225 w 1263650"/>
                <a:gd name="connsiteY221" fmla="*/ 1374775 h 2044699"/>
                <a:gd name="connsiteX222" fmla="*/ 1041400 w 1263650"/>
                <a:gd name="connsiteY222" fmla="*/ 1377950 h 2044699"/>
                <a:gd name="connsiteX223" fmla="*/ 1044575 w 1263650"/>
                <a:gd name="connsiteY223" fmla="*/ 1384300 h 2044699"/>
                <a:gd name="connsiteX224" fmla="*/ 1047750 w 1263650"/>
                <a:gd name="connsiteY224" fmla="*/ 1387475 h 2044699"/>
                <a:gd name="connsiteX225" fmla="*/ 1047750 w 1263650"/>
                <a:gd name="connsiteY225" fmla="*/ 1390650 h 2044699"/>
                <a:gd name="connsiteX226" fmla="*/ 1050925 w 1263650"/>
                <a:gd name="connsiteY226" fmla="*/ 1393825 h 2044699"/>
                <a:gd name="connsiteX227" fmla="*/ 1054100 w 1263650"/>
                <a:gd name="connsiteY227" fmla="*/ 1397000 h 2044699"/>
                <a:gd name="connsiteX228" fmla="*/ 1057275 w 1263650"/>
                <a:gd name="connsiteY228" fmla="*/ 1403350 h 2044699"/>
                <a:gd name="connsiteX229" fmla="*/ 1073150 w 1263650"/>
                <a:gd name="connsiteY229" fmla="*/ 1425575 h 2044699"/>
                <a:gd name="connsiteX230" fmla="*/ 1079500 w 1263650"/>
                <a:gd name="connsiteY230" fmla="*/ 1431925 h 2044699"/>
                <a:gd name="connsiteX231" fmla="*/ 1079500 w 1263650"/>
                <a:gd name="connsiteY231" fmla="*/ 1431924 h 2044699"/>
                <a:gd name="connsiteX232" fmla="*/ 1092200 w 1263650"/>
                <a:gd name="connsiteY232" fmla="*/ 1450974 h 2044699"/>
                <a:gd name="connsiteX233" fmla="*/ 1098550 w 1263650"/>
                <a:gd name="connsiteY233" fmla="*/ 1457324 h 2044699"/>
                <a:gd name="connsiteX234" fmla="*/ 1098550 w 1263650"/>
                <a:gd name="connsiteY234" fmla="*/ 1460499 h 2044699"/>
                <a:gd name="connsiteX235" fmla="*/ 1114425 w 1263650"/>
                <a:gd name="connsiteY235" fmla="*/ 1479549 h 2044699"/>
                <a:gd name="connsiteX236" fmla="*/ 1133475 w 1263650"/>
                <a:gd name="connsiteY236" fmla="*/ 1508124 h 2044699"/>
                <a:gd name="connsiteX237" fmla="*/ 1149350 w 1263650"/>
                <a:gd name="connsiteY237" fmla="*/ 1530349 h 2044699"/>
                <a:gd name="connsiteX238" fmla="*/ 1155700 w 1263650"/>
                <a:gd name="connsiteY238" fmla="*/ 1539874 h 2044699"/>
                <a:gd name="connsiteX239" fmla="*/ 1171575 w 1263650"/>
                <a:gd name="connsiteY239" fmla="*/ 1562099 h 2044699"/>
                <a:gd name="connsiteX240" fmla="*/ 1177925 w 1263650"/>
                <a:gd name="connsiteY240" fmla="*/ 1571624 h 2044699"/>
                <a:gd name="connsiteX241" fmla="*/ 1181100 w 1263650"/>
                <a:gd name="connsiteY241" fmla="*/ 1574799 h 2044699"/>
                <a:gd name="connsiteX242" fmla="*/ 1187450 w 1263650"/>
                <a:gd name="connsiteY242" fmla="*/ 1584324 h 2044699"/>
                <a:gd name="connsiteX243" fmla="*/ 1206500 w 1263650"/>
                <a:gd name="connsiteY243" fmla="*/ 1609724 h 2044699"/>
                <a:gd name="connsiteX244" fmla="*/ 1206500 w 1263650"/>
                <a:gd name="connsiteY244" fmla="*/ 1612899 h 2044699"/>
                <a:gd name="connsiteX245" fmla="*/ 1209675 w 1263650"/>
                <a:gd name="connsiteY245" fmla="*/ 1612899 h 2044699"/>
                <a:gd name="connsiteX246" fmla="*/ 1209675 w 1263650"/>
                <a:gd name="connsiteY246" fmla="*/ 1616074 h 2044699"/>
                <a:gd name="connsiteX247" fmla="*/ 1206500 w 1263650"/>
                <a:gd name="connsiteY247" fmla="*/ 1625599 h 2044699"/>
                <a:gd name="connsiteX248" fmla="*/ 1206500 w 1263650"/>
                <a:gd name="connsiteY248" fmla="*/ 1628774 h 2044699"/>
                <a:gd name="connsiteX249" fmla="*/ 1206500 w 1263650"/>
                <a:gd name="connsiteY249" fmla="*/ 1631949 h 2044699"/>
                <a:gd name="connsiteX250" fmla="*/ 1203325 w 1263650"/>
                <a:gd name="connsiteY250" fmla="*/ 1635124 h 2044699"/>
                <a:gd name="connsiteX251" fmla="*/ 1203325 w 1263650"/>
                <a:gd name="connsiteY251" fmla="*/ 1638299 h 2044699"/>
                <a:gd name="connsiteX252" fmla="*/ 1212850 w 1263650"/>
                <a:gd name="connsiteY252" fmla="*/ 1657349 h 2044699"/>
                <a:gd name="connsiteX253" fmla="*/ 1212850 w 1263650"/>
                <a:gd name="connsiteY253" fmla="*/ 1660524 h 2044699"/>
                <a:gd name="connsiteX254" fmla="*/ 1219200 w 1263650"/>
                <a:gd name="connsiteY254" fmla="*/ 1666874 h 2044699"/>
                <a:gd name="connsiteX255" fmla="*/ 1222375 w 1263650"/>
                <a:gd name="connsiteY255" fmla="*/ 1670049 h 2044699"/>
                <a:gd name="connsiteX256" fmla="*/ 1225550 w 1263650"/>
                <a:gd name="connsiteY256" fmla="*/ 1670049 h 2044699"/>
                <a:gd name="connsiteX257" fmla="*/ 1225550 w 1263650"/>
                <a:gd name="connsiteY257" fmla="*/ 1673224 h 2044699"/>
                <a:gd name="connsiteX258" fmla="*/ 1225550 w 1263650"/>
                <a:gd name="connsiteY258" fmla="*/ 1679574 h 2044699"/>
                <a:gd name="connsiteX259" fmla="*/ 1225550 w 1263650"/>
                <a:gd name="connsiteY259" fmla="*/ 1682749 h 2044699"/>
                <a:gd name="connsiteX260" fmla="*/ 1228725 w 1263650"/>
                <a:gd name="connsiteY260" fmla="*/ 1695449 h 2044699"/>
                <a:gd name="connsiteX261" fmla="*/ 1231900 w 1263650"/>
                <a:gd name="connsiteY261" fmla="*/ 1708149 h 2044699"/>
                <a:gd name="connsiteX262" fmla="*/ 1231900 w 1263650"/>
                <a:gd name="connsiteY262" fmla="*/ 1714499 h 2044699"/>
                <a:gd name="connsiteX263" fmla="*/ 1231900 w 1263650"/>
                <a:gd name="connsiteY263" fmla="*/ 1717674 h 2044699"/>
                <a:gd name="connsiteX264" fmla="*/ 1228725 w 1263650"/>
                <a:gd name="connsiteY264" fmla="*/ 1720849 h 2044699"/>
                <a:gd name="connsiteX265" fmla="*/ 1231900 w 1263650"/>
                <a:gd name="connsiteY265" fmla="*/ 1724024 h 2044699"/>
                <a:gd name="connsiteX266" fmla="*/ 1238250 w 1263650"/>
                <a:gd name="connsiteY266" fmla="*/ 1724024 h 2044699"/>
                <a:gd name="connsiteX267" fmla="*/ 1257300 w 1263650"/>
                <a:gd name="connsiteY267" fmla="*/ 1746249 h 2044699"/>
                <a:gd name="connsiteX268" fmla="*/ 1260475 w 1263650"/>
                <a:gd name="connsiteY268" fmla="*/ 1749424 h 2044699"/>
                <a:gd name="connsiteX269" fmla="*/ 1263650 w 1263650"/>
                <a:gd name="connsiteY269" fmla="*/ 1755774 h 2044699"/>
                <a:gd name="connsiteX270" fmla="*/ 1263650 w 1263650"/>
                <a:gd name="connsiteY270" fmla="*/ 1762124 h 2044699"/>
                <a:gd name="connsiteX271" fmla="*/ 1254125 w 1263650"/>
                <a:gd name="connsiteY271" fmla="*/ 1768474 h 2044699"/>
                <a:gd name="connsiteX272" fmla="*/ 1247775 w 1263650"/>
                <a:gd name="connsiteY272" fmla="*/ 1774824 h 2044699"/>
                <a:gd name="connsiteX273" fmla="*/ 1247775 w 1263650"/>
                <a:gd name="connsiteY273" fmla="*/ 1777999 h 2044699"/>
                <a:gd name="connsiteX274" fmla="*/ 1244600 w 1263650"/>
                <a:gd name="connsiteY274" fmla="*/ 1777999 h 2044699"/>
                <a:gd name="connsiteX275" fmla="*/ 1241425 w 1263650"/>
                <a:gd name="connsiteY275" fmla="*/ 1777999 h 2044699"/>
                <a:gd name="connsiteX276" fmla="*/ 1228725 w 1263650"/>
                <a:gd name="connsiteY276" fmla="*/ 1784349 h 2044699"/>
                <a:gd name="connsiteX277" fmla="*/ 1222375 w 1263650"/>
                <a:gd name="connsiteY277" fmla="*/ 1787524 h 2044699"/>
                <a:gd name="connsiteX278" fmla="*/ 1216025 w 1263650"/>
                <a:gd name="connsiteY278" fmla="*/ 1787524 h 2044699"/>
                <a:gd name="connsiteX279" fmla="*/ 1212850 w 1263650"/>
                <a:gd name="connsiteY279" fmla="*/ 1787524 h 2044699"/>
                <a:gd name="connsiteX280" fmla="*/ 1212850 w 1263650"/>
                <a:gd name="connsiteY280" fmla="*/ 1790699 h 2044699"/>
                <a:gd name="connsiteX281" fmla="*/ 1209675 w 1263650"/>
                <a:gd name="connsiteY281" fmla="*/ 1790699 h 2044699"/>
                <a:gd name="connsiteX282" fmla="*/ 1209675 w 1263650"/>
                <a:gd name="connsiteY282" fmla="*/ 1793874 h 2044699"/>
                <a:gd name="connsiteX283" fmla="*/ 1209675 w 1263650"/>
                <a:gd name="connsiteY283" fmla="*/ 1797049 h 2044699"/>
                <a:gd name="connsiteX284" fmla="*/ 1206500 w 1263650"/>
                <a:gd name="connsiteY284" fmla="*/ 1806574 h 2044699"/>
                <a:gd name="connsiteX285" fmla="*/ 1200150 w 1263650"/>
                <a:gd name="connsiteY285" fmla="*/ 1809749 h 2044699"/>
                <a:gd name="connsiteX286" fmla="*/ 1193800 w 1263650"/>
                <a:gd name="connsiteY286" fmla="*/ 1812924 h 2044699"/>
                <a:gd name="connsiteX287" fmla="*/ 1190625 w 1263650"/>
                <a:gd name="connsiteY287" fmla="*/ 1819274 h 2044699"/>
                <a:gd name="connsiteX288" fmla="*/ 1193800 w 1263650"/>
                <a:gd name="connsiteY288" fmla="*/ 1819274 h 2044699"/>
                <a:gd name="connsiteX289" fmla="*/ 1193800 w 1263650"/>
                <a:gd name="connsiteY289" fmla="*/ 1822449 h 2044699"/>
                <a:gd name="connsiteX290" fmla="*/ 1193800 w 1263650"/>
                <a:gd name="connsiteY290" fmla="*/ 1831974 h 2044699"/>
                <a:gd name="connsiteX291" fmla="*/ 1190625 w 1263650"/>
                <a:gd name="connsiteY291" fmla="*/ 1831974 h 2044699"/>
                <a:gd name="connsiteX292" fmla="*/ 1190625 w 1263650"/>
                <a:gd name="connsiteY292" fmla="*/ 1835149 h 2044699"/>
                <a:gd name="connsiteX293" fmla="*/ 1187450 w 1263650"/>
                <a:gd name="connsiteY293" fmla="*/ 1841499 h 2044699"/>
                <a:gd name="connsiteX294" fmla="*/ 1190625 w 1263650"/>
                <a:gd name="connsiteY294" fmla="*/ 1847849 h 2044699"/>
                <a:gd name="connsiteX295" fmla="*/ 1190625 w 1263650"/>
                <a:gd name="connsiteY295" fmla="*/ 1860549 h 2044699"/>
                <a:gd name="connsiteX296" fmla="*/ 1190625 w 1263650"/>
                <a:gd name="connsiteY296" fmla="*/ 1863724 h 2044699"/>
                <a:gd name="connsiteX297" fmla="*/ 1187450 w 1263650"/>
                <a:gd name="connsiteY297" fmla="*/ 1863724 h 2044699"/>
                <a:gd name="connsiteX298" fmla="*/ 1184275 w 1263650"/>
                <a:gd name="connsiteY298" fmla="*/ 1863724 h 2044699"/>
                <a:gd name="connsiteX299" fmla="*/ 1184275 w 1263650"/>
                <a:gd name="connsiteY299" fmla="*/ 1866899 h 2044699"/>
                <a:gd name="connsiteX300" fmla="*/ 1184275 w 1263650"/>
                <a:gd name="connsiteY300" fmla="*/ 1870074 h 2044699"/>
                <a:gd name="connsiteX301" fmla="*/ 1181100 w 1263650"/>
                <a:gd name="connsiteY301" fmla="*/ 1879599 h 2044699"/>
                <a:gd name="connsiteX302" fmla="*/ 1181100 w 1263650"/>
                <a:gd name="connsiteY302" fmla="*/ 1885949 h 2044699"/>
                <a:gd name="connsiteX303" fmla="*/ 1174750 w 1263650"/>
                <a:gd name="connsiteY303" fmla="*/ 1892299 h 2044699"/>
                <a:gd name="connsiteX304" fmla="*/ 1168400 w 1263650"/>
                <a:gd name="connsiteY304" fmla="*/ 1898649 h 2044699"/>
                <a:gd name="connsiteX305" fmla="*/ 1162050 w 1263650"/>
                <a:gd name="connsiteY305" fmla="*/ 1904999 h 2044699"/>
                <a:gd name="connsiteX306" fmla="*/ 1162050 w 1263650"/>
                <a:gd name="connsiteY306" fmla="*/ 1908174 h 2044699"/>
                <a:gd name="connsiteX307" fmla="*/ 1162050 w 1263650"/>
                <a:gd name="connsiteY307" fmla="*/ 1911349 h 2044699"/>
                <a:gd name="connsiteX308" fmla="*/ 1158875 w 1263650"/>
                <a:gd name="connsiteY308" fmla="*/ 1911349 h 2044699"/>
                <a:gd name="connsiteX309" fmla="*/ 1158875 w 1263650"/>
                <a:gd name="connsiteY309" fmla="*/ 1914524 h 2044699"/>
                <a:gd name="connsiteX310" fmla="*/ 1155700 w 1263650"/>
                <a:gd name="connsiteY310" fmla="*/ 1914524 h 2044699"/>
                <a:gd name="connsiteX311" fmla="*/ 1155700 w 1263650"/>
                <a:gd name="connsiteY311" fmla="*/ 1911349 h 2044699"/>
                <a:gd name="connsiteX312" fmla="*/ 1146175 w 1263650"/>
                <a:gd name="connsiteY312" fmla="*/ 1917699 h 2044699"/>
                <a:gd name="connsiteX313" fmla="*/ 1146175 w 1263650"/>
                <a:gd name="connsiteY313" fmla="*/ 1927224 h 2044699"/>
                <a:gd name="connsiteX314" fmla="*/ 1149350 w 1263650"/>
                <a:gd name="connsiteY314" fmla="*/ 1943099 h 2044699"/>
                <a:gd name="connsiteX315" fmla="*/ 1146175 w 1263650"/>
                <a:gd name="connsiteY315" fmla="*/ 1949449 h 2044699"/>
                <a:gd name="connsiteX316" fmla="*/ 1146175 w 1263650"/>
                <a:gd name="connsiteY316" fmla="*/ 1955799 h 2044699"/>
                <a:gd name="connsiteX317" fmla="*/ 1146175 w 1263650"/>
                <a:gd name="connsiteY317" fmla="*/ 1958974 h 2044699"/>
                <a:gd name="connsiteX318" fmla="*/ 1146175 w 1263650"/>
                <a:gd name="connsiteY318" fmla="*/ 1962149 h 2044699"/>
                <a:gd name="connsiteX319" fmla="*/ 1143000 w 1263650"/>
                <a:gd name="connsiteY319" fmla="*/ 1965324 h 2044699"/>
                <a:gd name="connsiteX320" fmla="*/ 1139825 w 1263650"/>
                <a:gd name="connsiteY320" fmla="*/ 1968499 h 2044699"/>
                <a:gd name="connsiteX321" fmla="*/ 1139825 w 1263650"/>
                <a:gd name="connsiteY321" fmla="*/ 1971674 h 2044699"/>
                <a:gd name="connsiteX322" fmla="*/ 1136650 w 1263650"/>
                <a:gd name="connsiteY322" fmla="*/ 1971674 h 2044699"/>
                <a:gd name="connsiteX323" fmla="*/ 1139825 w 1263650"/>
                <a:gd name="connsiteY323" fmla="*/ 1974849 h 2044699"/>
                <a:gd name="connsiteX324" fmla="*/ 1143000 w 1263650"/>
                <a:gd name="connsiteY324" fmla="*/ 1981199 h 2044699"/>
                <a:gd name="connsiteX325" fmla="*/ 1143000 w 1263650"/>
                <a:gd name="connsiteY325" fmla="*/ 1984374 h 2044699"/>
                <a:gd name="connsiteX326" fmla="*/ 1149350 w 1263650"/>
                <a:gd name="connsiteY326" fmla="*/ 1987549 h 2044699"/>
                <a:gd name="connsiteX327" fmla="*/ 1152525 w 1263650"/>
                <a:gd name="connsiteY327" fmla="*/ 1987549 h 2044699"/>
                <a:gd name="connsiteX328" fmla="*/ 1155700 w 1263650"/>
                <a:gd name="connsiteY328" fmla="*/ 1987549 h 2044699"/>
                <a:gd name="connsiteX329" fmla="*/ 1158875 w 1263650"/>
                <a:gd name="connsiteY329" fmla="*/ 1987549 h 2044699"/>
                <a:gd name="connsiteX330" fmla="*/ 1162050 w 1263650"/>
                <a:gd name="connsiteY330" fmla="*/ 1987549 h 2044699"/>
                <a:gd name="connsiteX331" fmla="*/ 1165225 w 1263650"/>
                <a:gd name="connsiteY331" fmla="*/ 1987549 h 2044699"/>
                <a:gd name="connsiteX332" fmla="*/ 1165225 w 1263650"/>
                <a:gd name="connsiteY332" fmla="*/ 1990724 h 2044699"/>
                <a:gd name="connsiteX333" fmla="*/ 1171575 w 1263650"/>
                <a:gd name="connsiteY333" fmla="*/ 2000249 h 2044699"/>
                <a:gd name="connsiteX334" fmla="*/ 1171575 w 1263650"/>
                <a:gd name="connsiteY334" fmla="*/ 2003424 h 2044699"/>
                <a:gd name="connsiteX335" fmla="*/ 1171575 w 1263650"/>
                <a:gd name="connsiteY335" fmla="*/ 2012949 h 2044699"/>
                <a:gd name="connsiteX336" fmla="*/ 1171575 w 1263650"/>
                <a:gd name="connsiteY336" fmla="*/ 2016124 h 2044699"/>
                <a:gd name="connsiteX337" fmla="*/ 1171575 w 1263650"/>
                <a:gd name="connsiteY337" fmla="*/ 2019299 h 2044699"/>
                <a:gd name="connsiteX338" fmla="*/ 1168400 w 1263650"/>
                <a:gd name="connsiteY338" fmla="*/ 2025649 h 2044699"/>
                <a:gd name="connsiteX339" fmla="*/ 1165225 w 1263650"/>
                <a:gd name="connsiteY339" fmla="*/ 2028824 h 2044699"/>
                <a:gd name="connsiteX340" fmla="*/ 1155700 w 1263650"/>
                <a:gd name="connsiteY340" fmla="*/ 2038349 h 2044699"/>
                <a:gd name="connsiteX341" fmla="*/ 1155700 w 1263650"/>
                <a:gd name="connsiteY341" fmla="*/ 2041524 h 2044699"/>
                <a:gd name="connsiteX342" fmla="*/ 1146175 w 1263650"/>
                <a:gd name="connsiteY342" fmla="*/ 2044699 h 2044699"/>
                <a:gd name="connsiteX343" fmla="*/ 1139825 w 1263650"/>
                <a:gd name="connsiteY343" fmla="*/ 2044699 h 2044699"/>
                <a:gd name="connsiteX344" fmla="*/ 1133475 w 1263650"/>
                <a:gd name="connsiteY344" fmla="*/ 2041524 h 2044699"/>
                <a:gd name="connsiteX345" fmla="*/ 1130300 w 1263650"/>
                <a:gd name="connsiteY345" fmla="*/ 2041524 h 2044699"/>
                <a:gd name="connsiteX346" fmla="*/ 1130300 w 1263650"/>
                <a:gd name="connsiteY346" fmla="*/ 2038349 h 2044699"/>
                <a:gd name="connsiteX347" fmla="*/ 1127125 w 1263650"/>
                <a:gd name="connsiteY347" fmla="*/ 2038349 h 2044699"/>
                <a:gd name="connsiteX348" fmla="*/ 1127125 w 1263650"/>
                <a:gd name="connsiteY348" fmla="*/ 2041524 h 2044699"/>
                <a:gd name="connsiteX349" fmla="*/ 1123950 w 1263650"/>
                <a:gd name="connsiteY349" fmla="*/ 2041524 h 2044699"/>
                <a:gd name="connsiteX350" fmla="*/ 901700 w 1263650"/>
                <a:gd name="connsiteY350" fmla="*/ 2022474 h 2044699"/>
                <a:gd name="connsiteX351" fmla="*/ 739775 w 1263650"/>
                <a:gd name="connsiteY351" fmla="*/ 2009774 h 2044699"/>
                <a:gd name="connsiteX352" fmla="*/ 736600 w 1263650"/>
                <a:gd name="connsiteY352" fmla="*/ 1990724 h 2044699"/>
                <a:gd name="connsiteX353" fmla="*/ 733425 w 1263650"/>
                <a:gd name="connsiteY353" fmla="*/ 1981199 h 2044699"/>
                <a:gd name="connsiteX354" fmla="*/ 730250 w 1263650"/>
                <a:gd name="connsiteY354" fmla="*/ 1981199 h 2044699"/>
                <a:gd name="connsiteX355" fmla="*/ 730250 w 1263650"/>
                <a:gd name="connsiteY355" fmla="*/ 1978024 h 2044699"/>
                <a:gd name="connsiteX356" fmla="*/ 733425 w 1263650"/>
                <a:gd name="connsiteY356" fmla="*/ 1974849 h 2044699"/>
                <a:gd name="connsiteX357" fmla="*/ 736600 w 1263650"/>
                <a:gd name="connsiteY357" fmla="*/ 1974849 h 2044699"/>
                <a:gd name="connsiteX358" fmla="*/ 736600 w 1263650"/>
                <a:gd name="connsiteY358" fmla="*/ 1978024 h 2044699"/>
                <a:gd name="connsiteX359" fmla="*/ 736600 w 1263650"/>
                <a:gd name="connsiteY359" fmla="*/ 1981199 h 2044699"/>
                <a:gd name="connsiteX360" fmla="*/ 739775 w 1263650"/>
                <a:gd name="connsiteY360" fmla="*/ 1990724 h 2044699"/>
                <a:gd name="connsiteX361" fmla="*/ 742950 w 1263650"/>
                <a:gd name="connsiteY361" fmla="*/ 1993899 h 2044699"/>
                <a:gd name="connsiteX362" fmla="*/ 742950 w 1263650"/>
                <a:gd name="connsiteY362" fmla="*/ 2000249 h 2044699"/>
                <a:gd name="connsiteX363" fmla="*/ 746125 w 1263650"/>
                <a:gd name="connsiteY363" fmla="*/ 2000249 h 2044699"/>
                <a:gd name="connsiteX364" fmla="*/ 746125 w 1263650"/>
                <a:gd name="connsiteY364" fmla="*/ 1997074 h 2044699"/>
                <a:gd name="connsiteX365" fmla="*/ 746125 w 1263650"/>
                <a:gd name="connsiteY365" fmla="*/ 1987549 h 2044699"/>
                <a:gd name="connsiteX366" fmla="*/ 746125 w 1263650"/>
                <a:gd name="connsiteY366" fmla="*/ 1984374 h 2044699"/>
                <a:gd name="connsiteX367" fmla="*/ 746125 w 1263650"/>
                <a:gd name="connsiteY367" fmla="*/ 1981199 h 2044699"/>
                <a:gd name="connsiteX368" fmla="*/ 742950 w 1263650"/>
                <a:gd name="connsiteY368" fmla="*/ 1974849 h 2044699"/>
                <a:gd name="connsiteX369" fmla="*/ 739775 w 1263650"/>
                <a:gd name="connsiteY369" fmla="*/ 1971674 h 2044699"/>
                <a:gd name="connsiteX370" fmla="*/ 736600 w 1263650"/>
                <a:gd name="connsiteY370" fmla="*/ 1968499 h 2044699"/>
                <a:gd name="connsiteX371" fmla="*/ 733425 w 1263650"/>
                <a:gd name="connsiteY371" fmla="*/ 1971674 h 2044699"/>
                <a:gd name="connsiteX372" fmla="*/ 730250 w 1263650"/>
                <a:gd name="connsiteY372" fmla="*/ 1971674 h 2044699"/>
                <a:gd name="connsiteX373" fmla="*/ 730250 w 1263650"/>
                <a:gd name="connsiteY373" fmla="*/ 1974849 h 2044699"/>
                <a:gd name="connsiteX374" fmla="*/ 727075 w 1263650"/>
                <a:gd name="connsiteY374" fmla="*/ 1974849 h 2044699"/>
                <a:gd name="connsiteX375" fmla="*/ 723900 w 1263650"/>
                <a:gd name="connsiteY375" fmla="*/ 1971674 h 2044699"/>
                <a:gd name="connsiteX376" fmla="*/ 727075 w 1263650"/>
                <a:gd name="connsiteY376" fmla="*/ 1968499 h 2044699"/>
                <a:gd name="connsiteX377" fmla="*/ 727075 w 1263650"/>
                <a:gd name="connsiteY377" fmla="*/ 1965324 h 2044699"/>
                <a:gd name="connsiteX378" fmla="*/ 730250 w 1263650"/>
                <a:gd name="connsiteY378" fmla="*/ 1965324 h 2044699"/>
                <a:gd name="connsiteX379" fmla="*/ 730250 w 1263650"/>
                <a:gd name="connsiteY379" fmla="*/ 1962149 h 2044699"/>
                <a:gd name="connsiteX380" fmla="*/ 733425 w 1263650"/>
                <a:gd name="connsiteY380" fmla="*/ 1962149 h 2044699"/>
                <a:gd name="connsiteX381" fmla="*/ 733425 w 1263650"/>
                <a:gd name="connsiteY381" fmla="*/ 1958974 h 2044699"/>
                <a:gd name="connsiteX382" fmla="*/ 730250 w 1263650"/>
                <a:gd name="connsiteY382" fmla="*/ 1955799 h 2044699"/>
                <a:gd name="connsiteX383" fmla="*/ 730250 w 1263650"/>
                <a:gd name="connsiteY383" fmla="*/ 1958974 h 2044699"/>
                <a:gd name="connsiteX384" fmla="*/ 730250 w 1263650"/>
                <a:gd name="connsiteY384" fmla="*/ 1962149 h 2044699"/>
                <a:gd name="connsiteX385" fmla="*/ 727075 w 1263650"/>
                <a:gd name="connsiteY385" fmla="*/ 1962149 h 2044699"/>
                <a:gd name="connsiteX386" fmla="*/ 727075 w 1263650"/>
                <a:gd name="connsiteY386" fmla="*/ 1958974 h 2044699"/>
                <a:gd name="connsiteX387" fmla="*/ 723900 w 1263650"/>
                <a:gd name="connsiteY387" fmla="*/ 1955799 h 2044699"/>
                <a:gd name="connsiteX388" fmla="*/ 723900 w 1263650"/>
                <a:gd name="connsiteY388" fmla="*/ 1949449 h 2044699"/>
                <a:gd name="connsiteX389" fmla="*/ 723900 w 1263650"/>
                <a:gd name="connsiteY389" fmla="*/ 1946274 h 2044699"/>
                <a:gd name="connsiteX390" fmla="*/ 733425 w 1263650"/>
                <a:gd name="connsiteY390" fmla="*/ 1943099 h 2044699"/>
                <a:gd name="connsiteX391" fmla="*/ 733425 w 1263650"/>
                <a:gd name="connsiteY391" fmla="*/ 1917699 h 2044699"/>
                <a:gd name="connsiteX392" fmla="*/ 727075 w 1263650"/>
                <a:gd name="connsiteY392" fmla="*/ 1895474 h 2044699"/>
                <a:gd name="connsiteX393" fmla="*/ 720725 w 1263650"/>
                <a:gd name="connsiteY393" fmla="*/ 1870074 h 2044699"/>
                <a:gd name="connsiteX394" fmla="*/ 698500 w 1263650"/>
                <a:gd name="connsiteY394" fmla="*/ 1831974 h 2044699"/>
                <a:gd name="connsiteX395" fmla="*/ 695325 w 1263650"/>
                <a:gd name="connsiteY395" fmla="*/ 1828799 h 2044699"/>
                <a:gd name="connsiteX396" fmla="*/ 682625 w 1263650"/>
                <a:gd name="connsiteY396" fmla="*/ 1816099 h 2044699"/>
                <a:gd name="connsiteX397" fmla="*/ 673100 w 1263650"/>
                <a:gd name="connsiteY397" fmla="*/ 1800224 h 2044699"/>
                <a:gd name="connsiteX398" fmla="*/ 660400 w 1263650"/>
                <a:gd name="connsiteY398" fmla="*/ 1787524 h 2044699"/>
                <a:gd name="connsiteX399" fmla="*/ 660400 w 1263650"/>
                <a:gd name="connsiteY399" fmla="*/ 1784349 h 2044699"/>
                <a:gd name="connsiteX400" fmla="*/ 657225 w 1263650"/>
                <a:gd name="connsiteY400" fmla="*/ 1784349 h 2044699"/>
                <a:gd name="connsiteX401" fmla="*/ 654050 w 1263650"/>
                <a:gd name="connsiteY401" fmla="*/ 1781174 h 2044699"/>
                <a:gd name="connsiteX402" fmla="*/ 654050 w 1263650"/>
                <a:gd name="connsiteY402" fmla="*/ 1784349 h 2044699"/>
                <a:gd name="connsiteX403" fmla="*/ 641350 w 1263650"/>
                <a:gd name="connsiteY403" fmla="*/ 1771649 h 2044699"/>
                <a:gd name="connsiteX404" fmla="*/ 635000 w 1263650"/>
                <a:gd name="connsiteY404" fmla="*/ 1758949 h 2044699"/>
                <a:gd name="connsiteX405" fmla="*/ 628650 w 1263650"/>
                <a:gd name="connsiteY405" fmla="*/ 1752599 h 2044699"/>
                <a:gd name="connsiteX406" fmla="*/ 622300 w 1263650"/>
                <a:gd name="connsiteY406" fmla="*/ 1746249 h 2044699"/>
                <a:gd name="connsiteX407" fmla="*/ 615950 w 1263650"/>
                <a:gd name="connsiteY407" fmla="*/ 1749424 h 2044699"/>
                <a:gd name="connsiteX408" fmla="*/ 615950 w 1263650"/>
                <a:gd name="connsiteY408" fmla="*/ 1746249 h 2044699"/>
                <a:gd name="connsiteX409" fmla="*/ 615950 w 1263650"/>
                <a:gd name="connsiteY409" fmla="*/ 1743074 h 2044699"/>
                <a:gd name="connsiteX410" fmla="*/ 612775 w 1263650"/>
                <a:gd name="connsiteY410" fmla="*/ 1743074 h 2044699"/>
                <a:gd name="connsiteX411" fmla="*/ 609600 w 1263650"/>
                <a:gd name="connsiteY411" fmla="*/ 1743074 h 2044699"/>
                <a:gd name="connsiteX412" fmla="*/ 606425 w 1263650"/>
                <a:gd name="connsiteY412" fmla="*/ 1743074 h 2044699"/>
                <a:gd name="connsiteX413" fmla="*/ 606425 w 1263650"/>
                <a:gd name="connsiteY413" fmla="*/ 1746249 h 2044699"/>
                <a:gd name="connsiteX414" fmla="*/ 603250 w 1263650"/>
                <a:gd name="connsiteY414" fmla="*/ 1752599 h 2044699"/>
                <a:gd name="connsiteX415" fmla="*/ 603250 w 1263650"/>
                <a:gd name="connsiteY415" fmla="*/ 1755774 h 2044699"/>
                <a:gd name="connsiteX416" fmla="*/ 600075 w 1263650"/>
                <a:gd name="connsiteY416" fmla="*/ 1755774 h 2044699"/>
                <a:gd name="connsiteX417" fmla="*/ 593725 w 1263650"/>
                <a:gd name="connsiteY417" fmla="*/ 1749424 h 2044699"/>
                <a:gd name="connsiteX418" fmla="*/ 593725 w 1263650"/>
                <a:gd name="connsiteY418" fmla="*/ 1746249 h 2044699"/>
                <a:gd name="connsiteX419" fmla="*/ 584200 w 1263650"/>
                <a:gd name="connsiteY419" fmla="*/ 1743074 h 2044699"/>
                <a:gd name="connsiteX420" fmla="*/ 581025 w 1263650"/>
                <a:gd name="connsiteY420" fmla="*/ 1739899 h 2044699"/>
                <a:gd name="connsiteX421" fmla="*/ 581025 w 1263650"/>
                <a:gd name="connsiteY421" fmla="*/ 1736724 h 2044699"/>
                <a:gd name="connsiteX422" fmla="*/ 587375 w 1263650"/>
                <a:gd name="connsiteY422" fmla="*/ 1736724 h 2044699"/>
                <a:gd name="connsiteX423" fmla="*/ 590550 w 1263650"/>
                <a:gd name="connsiteY423" fmla="*/ 1730374 h 2044699"/>
                <a:gd name="connsiteX424" fmla="*/ 590550 w 1263650"/>
                <a:gd name="connsiteY424" fmla="*/ 1724024 h 2044699"/>
                <a:gd name="connsiteX425" fmla="*/ 587375 w 1263650"/>
                <a:gd name="connsiteY425" fmla="*/ 1704974 h 2044699"/>
                <a:gd name="connsiteX426" fmla="*/ 581025 w 1263650"/>
                <a:gd name="connsiteY426" fmla="*/ 1689099 h 2044699"/>
                <a:gd name="connsiteX427" fmla="*/ 574675 w 1263650"/>
                <a:gd name="connsiteY427" fmla="*/ 1682749 h 2044699"/>
                <a:gd name="connsiteX428" fmla="*/ 555625 w 1263650"/>
                <a:gd name="connsiteY428" fmla="*/ 1679574 h 2044699"/>
                <a:gd name="connsiteX429" fmla="*/ 536575 w 1263650"/>
                <a:gd name="connsiteY429" fmla="*/ 1679574 h 2044699"/>
                <a:gd name="connsiteX430" fmla="*/ 533400 w 1263650"/>
                <a:gd name="connsiteY430" fmla="*/ 1682749 h 2044699"/>
                <a:gd name="connsiteX431" fmla="*/ 527050 w 1263650"/>
                <a:gd name="connsiteY431" fmla="*/ 1676399 h 2044699"/>
                <a:gd name="connsiteX432" fmla="*/ 514350 w 1263650"/>
                <a:gd name="connsiteY432" fmla="*/ 1670049 h 2044699"/>
                <a:gd name="connsiteX433" fmla="*/ 511175 w 1263650"/>
                <a:gd name="connsiteY433" fmla="*/ 1670049 h 2044699"/>
                <a:gd name="connsiteX434" fmla="*/ 492125 w 1263650"/>
                <a:gd name="connsiteY434" fmla="*/ 1654174 h 2044699"/>
                <a:gd name="connsiteX435" fmla="*/ 485775 w 1263650"/>
                <a:gd name="connsiteY435" fmla="*/ 1654174 h 2044699"/>
                <a:gd name="connsiteX436" fmla="*/ 479425 w 1263650"/>
                <a:gd name="connsiteY436" fmla="*/ 1641474 h 2044699"/>
                <a:gd name="connsiteX437" fmla="*/ 476250 w 1263650"/>
                <a:gd name="connsiteY437" fmla="*/ 1641474 h 2044699"/>
                <a:gd name="connsiteX438" fmla="*/ 473075 w 1263650"/>
                <a:gd name="connsiteY438" fmla="*/ 1638299 h 2044699"/>
                <a:gd name="connsiteX439" fmla="*/ 473075 w 1263650"/>
                <a:gd name="connsiteY439" fmla="*/ 1631949 h 2044699"/>
                <a:gd name="connsiteX440" fmla="*/ 473075 w 1263650"/>
                <a:gd name="connsiteY440" fmla="*/ 1625599 h 2044699"/>
                <a:gd name="connsiteX441" fmla="*/ 473075 w 1263650"/>
                <a:gd name="connsiteY441" fmla="*/ 1622424 h 2044699"/>
                <a:gd name="connsiteX442" fmla="*/ 473075 w 1263650"/>
                <a:gd name="connsiteY442" fmla="*/ 1619249 h 2044699"/>
                <a:gd name="connsiteX443" fmla="*/ 473075 w 1263650"/>
                <a:gd name="connsiteY443" fmla="*/ 1616074 h 2044699"/>
                <a:gd name="connsiteX444" fmla="*/ 469900 w 1263650"/>
                <a:gd name="connsiteY444" fmla="*/ 1616074 h 2044699"/>
                <a:gd name="connsiteX445" fmla="*/ 463550 w 1263650"/>
                <a:gd name="connsiteY445" fmla="*/ 1612899 h 2044699"/>
                <a:gd name="connsiteX446" fmla="*/ 460375 w 1263650"/>
                <a:gd name="connsiteY446" fmla="*/ 1609724 h 2044699"/>
                <a:gd name="connsiteX447" fmla="*/ 460375 w 1263650"/>
                <a:gd name="connsiteY447" fmla="*/ 1606549 h 2044699"/>
                <a:gd name="connsiteX448" fmla="*/ 457200 w 1263650"/>
                <a:gd name="connsiteY448" fmla="*/ 1603374 h 2044699"/>
                <a:gd name="connsiteX449" fmla="*/ 450850 w 1263650"/>
                <a:gd name="connsiteY449" fmla="*/ 1597024 h 2044699"/>
                <a:gd name="connsiteX450" fmla="*/ 447675 w 1263650"/>
                <a:gd name="connsiteY450" fmla="*/ 1593849 h 2044699"/>
                <a:gd name="connsiteX451" fmla="*/ 444500 w 1263650"/>
                <a:gd name="connsiteY451" fmla="*/ 1590674 h 2044699"/>
                <a:gd name="connsiteX452" fmla="*/ 434975 w 1263650"/>
                <a:gd name="connsiteY452" fmla="*/ 1581149 h 2044699"/>
                <a:gd name="connsiteX453" fmla="*/ 422275 w 1263650"/>
                <a:gd name="connsiteY453" fmla="*/ 1577974 h 2044699"/>
                <a:gd name="connsiteX454" fmla="*/ 409575 w 1263650"/>
                <a:gd name="connsiteY454" fmla="*/ 1577974 h 2044699"/>
                <a:gd name="connsiteX455" fmla="*/ 396875 w 1263650"/>
                <a:gd name="connsiteY455" fmla="*/ 1571624 h 2044699"/>
                <a:gd name="connsiteX456" fmla="*/ 384175 w 1263650"/>
                <a:gd name="connsiteY456" fmla="*/ 1568449 h 2044699"/>
                <a:gd name="connsiteX457" fmla="*/ 374650 w 1263650"/>
                <a:gd name="connsiteY457" fmla="*/ 1562099 h 2044699"/>
                <a:gd name="connsiteX458" fmla="*/ 368300 w 1263650"/>
                <a:gd name="connsiteY458" fmla="*/ 1555749 h 2044699"/>
                <a:gd name="connsiteX459" fmla="*/ 355600 w 1263650"/>
                <a:gd name="connsiteY459" fmla="*/ 1555749 h 2044699"/>
                <a:gd name="connsiteX460" fmla="*/ 346075 w 1263650"/>
                <a:gd name="connsiteY460" fmla="*/ 1549399 h 2044699"/>
                <a:gd name="connsiteX461" fmla="*/ 336550 w 1263650"/>
                <a:gd name="connsiteY461" fmla="*/ 1549399 h 2044699"/>
                <a:gd name="connsiteX462" fmla="*/ 330200 w 1263650"/>
                <a:gd name="connsiteY462" fmla="*/ 1546224 h 2044699"/>
                <a:gd name="connsiteX463" fmla="*/ 323850 w 1263650"/>
                <a:gd name="connsiteY463" fmla="*/ 1546224 h 2044699"/>
                <a:gd name="connsiteX464" fmla="*/ 307975 w 1263650"/>
                <a:gd name="connsiteY464" fmla="*/ 1546224 h 2044699"/>
                <a:gd name="connsiteX465" fmla="*/ 298450 w 1263650"/>
                <a:gd name="connsiteY465" fmla="*/ 1546224 h 2044699"/>
                <a:gd name="connsiteX466" fmla="*/ 295275 w 1263650"/>
                <a:gd name="connsiteY466" fmla="*/ 1543049 h 2044699"/>
                <a:gd name="connsiteX467" fmla="*/ 292100 w 1263650"/>
                <a:gd name="connsiteY467" fmla="*/ 1527174 h 2044699"/>
                <a:gd name="connsiteX468" fmla="*/ 288925 w 1263650"/>
                <a:gd name="connsiteY468" fmla="*/ 1520824 h 2044699"/>
                <a:gd name="connsiteX469" fmla="*/ 282575 w 1263650"/>
                <a:gd name="connsiteY469" fmla="*/ 1517649 h 2044699"/>
                <a:gd name="connsiteX470" fmla="*/ 279400 w 1263650"/>
                <a:gd name="connsiteY470" fmla="*/ 1517649 h 2044699"/>
                <a:gd name="connsiteX471" fmla="*/ 276225 w 1263650"/>
                <a:gd name="connsiteY471" fmla="*/ 1517649 h 2044699"/>
                <a:gd name="connsiteX472" fmla="*/ 276225 w 1263650"/>
                <a:gd name="connsiteY472" fmla="*/ 1514474 h 2044699"/>
                <a:gd name="connsiteX473" fmla="*/ 276225 w 1263650"/>
                <a:gd name="connsiteY473" fmla="*/ 1511299 h 2044699"/>
                <a:gd name="connsiteX474" fmla="*/ 276225 w 1263650"/>
                <a:gd name="connsiteY474" fmla="*/ 1508124 h 2044699"/>
                <a:gd name="connsiteX475" fmla="*/ 279400 w 1263650"/>
                <a:gd name="connsiteY475" fmla="*/ 1501774 h 2044699"/>
                <a:gd name="connsiteX476" fmla="*/ 285750 w 1263650"/>
                <a:gd name="connsiteY476" fmla="*/ 1492249 h 2044699"/>
                <a:gd name="connsiteX477" fmla="*/ 285750 w 1263650"/>
                <a:gd name="connsiteY477" fmla="*/ 1485899 h 2044699"/>
                <a:gd name="connsiteX478" fmla="*/ 285750 w 1263650"/>
                <a:gd name="connsiteY478" fmla="*/ 1479549 h 2044699"/>
                <a:gd name="connsiteX479" fmla="*/ 288925 w 1263650"/>
                <a:gd name="connsiteY479" fmla="*/ 1470024 h 2044699"/>
                <a:gd name="connsiteX480" fmla="*/ 292100 w 1263650"/>
                <a:gd name="connsiteY480" fmla="*/ 1463674 h 2044699"/>
                <a:gd name="connsiteX481" fmla="*/ 288925 w 1263650"/>
                <a:gd name="connsiteY481" fmla="*/ 1457324 h 2044699"/>
                <a:gd name="connsiteX482" fmla="*/ 285750 w 1263650"/>
                <a:gd name="connsiteY482" fmla="*/ 1450974 h 2044699"/>
                <a:gd name="connsiteX483" fmla="*/ 285750 w 1263650"/>
                <a:gd name="connsiteY483" fmla="*/ 1444624 h 2044699"/>
                <a:gd name="connsiteX484" fmla="*/ 292100 w 1263650"/>
                <a:gd name="connsiteY484" fmla="*/ 1438274 h 2044699"/>
                <a:gd name="connsiteX485" fmla="*/ 292100 w 1263650"/>
                <a:gd name="connsiteY485" fmla="*/ 1435099 h 2044699"/>
                <a:gd name="connsiteX486" fmla="*/ 295275 w 1263650"/>
                <a:gd name="connsiteY486" fmla="*/ 1428749 h 2044699"/>
                <a:gd name="connsiteX487" fmla="*/ 301625 w 1263650"/>
                <a:gd name="connsiteY487" fmla="*/ 1422399 h 2044699"/>
                <a:gd name="connsiteX488" fmla="*/ 301625 w 1263650"/>
                <a:gd name="connsiteY488" fmla="*/ 1419224 h 2044699"/>
                <a:gd name="connsiteX489" fmla="*/ 301625 w 1263650"/>
                <a:gd name="connsiteY489" fmla="*/ 1416049 h 2044699"/>
                <a:gd name="connsiteX490" fmla="*/ 301625 w 1263650"/>
                <a:gd name="connsiteY490" fmla="*/ 1406524 h 2044699"/>
                <a:gd name="connsiteX491" fmla="*/ 288925 w 1263650"/>
                <a:gd name="connsiteY491" fmla="*/ 1396999 h 2044699"/>
                <a:gd name="connsiteX492" fmla="*/ 285750 w 1263650"/>
                <a:gd name="connsiteY492" fmla="*/ 1400174 h 2044699"/>
                <a:gd name="connsiteX493" fmla="*/ 269875 w 1263650"/>
                <a:gd name="connsiteY493" fmla="*/ 1387474 h 2044699"/>
                <a:gd name="connsiteX494" fmla="*/ 269875 w 1263650"/>
                <a:gd name="connsiteY494" fmla="*/ 1377949 h 2044699"/>
                <a:gd name="connsiteX495" fmla="*/ 273050 w 1263650"/>
                <a:gd name="connsiteY495" fmla="*/ 1371599 h 2044699"/>
                <a:gd name="connsiteX496" fmla="*/ 276225 w 1263650"/>
                <a:gd name="connsiteY496" fmla="*/ 1368424 h 2044699"/>
                <a:gd name="connsiteX497" fmla="*/ 282575 w 1263650"/>
                <a:gd name="connsiteY497" fmla="*/ 1365249 h 2044699"/>
                <a:gd name="connsiteX498" fmla="*/ 282575 w 1263650"/>
                <a:gd name="connsiteY498" fmla="*/ 1362074 h 2044699"/>
                <a:gd name="connsiteX499" fmla="*/ 282575 w 1263650"/>
                <a:gd name="connsiteY499" fmla="*/ 1355724 h 2044699"/>
                <a:gd name="connsiteX500" fmla="*/ 279400 w 1263650"/>
                <a:gd name="connsiteY500" fmla="*/ 1349374 h 2044699"/>
                <a:gd name="connsiteX501" fmla="*/ 279400 w 1263650"/>
                <a:gd name="connsiteY501" fmla="*/ 1346199 h 2044699"/>
                <a:gd name="connsiteX502" fmla="*/ 269875 w 1263650"/>
                <a:gd name="connsiteY502" fmla="*/ 1343024 h 2044699"/>
                <a:gd name="connsiteX503" fmla="*/ 260350 w 1263650"/>
                <a:gd name="connsiteY503" fmla="*/ 1336674 h 2044699"/>
                <a:gd name="connsiteX504" fmla="*/ 254000 w 1263650"/>
                <a:gd name="connsiteY504" fmla="*/ 1327149 h 2044699"/>
                <a:gd name="connsiteX505" fmla="*/ 250825 w 1263650"/>
                <a:gd name="connsiteY505" fmla="*/ 1317624 h 2044699"/>
                <a:gd name="connsiteX506" fmla="*/ 247650 w 1263650"/>
                <a:gd name="connsiteY506" fmla="*/ 1308099 h 2044699"/>
                <a:gd name="connsiteX507" fmla="*/ 244475 w 1263650"/>
                <a:gd name="connsiteY507" fmla="*/ 1298574 h 2044699"/>
                <a:gd name="connsiteX508" fmla="*/ 238125 w 1263650"/>
                <a:gd name="connsiteY508" fmla="*/ 1295399 h 2044699"/>
                <a:gd name="connsiteX509" fmla="*/ 228600 w 1263650"/>
                <a:gd name="connsiteY509" fmla="*/ 1289049 h 2044699"/>
                <a:gd name="connsiteX510" fmla="*/ 225425 w 1263650"/>
                <a:gd name="connsiteY510" fmla="*/ 1282699 h 2044699"/>
                <a:gd name="connsiteX511" fmla="*/ 225425 w 1263650"/>
                <a:gd name="connsiteY511" fmla="*/ 1273174 h 2044699"/>
                <a:gd name="connsiteX512" fmla="*/ 228600 w 1263650"/>
                <a:gd name="connsiteY512" fmla="*/ 1269999 h 2044699"/>
                <a:gd name="connsiteX513" fmla="*/ 228600 w 1263650"/>
                <a:gd name="connsiteY513" fmla="*/ 1266824 h 2044699"/>
                <a:gd name="connsiteX514" fmla="*/ 225425 w 1263650"/>
                <a:gd name="connsiteY514" fmla="*/ 1263649 h 2044699"/>
                <a:gd name="connsiteX515" fmla="*/ 225425 w 1263650"/>
                <a:gd name="connsiteY515" fmla="*/ 1260474 h 2044699"/>
                <a:gd name="connsiteX516" fmla="*/ 212725 w 1263650"/>
                <a:gd name="connsiteY516" fmla="*/ 1244599 h 2044699"/>
                <a:gd name="connsiteX517" fmla="*/ 209550 w 1263650"/>
                <a:gd name="connsiteY517" fmla="*/ 1219199 h 2044699"/>
                <a:gd name="connsiteX518" fmla="*/ 200025 w 1263650"/>
                <a:gd name="connsiteY518" fmla="*/ 1212849 h 2044699"/>
                <a:gd name="connsiteX519" fmla="*/ 196850 w 1263650"/>
                <a:gd name="connsiteY519" fmla="*/ 1193799 h 2044699"/>
                <a:gd name="connsiteX520" fmla="*/ 187325 w 1263650"/>
                <a:gd name="connsiteY520" fmla="*/ 1177924 h 2044699"/>
                <a:gd name="connsiteX521" fmla="*/ 187325 w 1263650"/>
                <a:gd name="connsiteY521" fmla="*/ 1171574 h 2044699"/>
                <a:gd name="connsiteX522" fmla="*/ 177800 w 1263650"/>
                <a:gd name="connsiteY522" fmla="*/ 1162049 h 2044699"/>
                <a:gd name="connsiteX523" fmla="*/ 171450 w 1263650"/>
                <a:gd name="connsiteY523" fmla="*/ 1162049 h 2044699"/>
                <a:gd name="connsiteX524" fmla="*/ 171450 w 1263650"/>
                <a:gd name="connsiteY524" fmla="*/ 1158874 h 2044699"/>
                <a:gd name="connsiteX525" fmla="*/ 171450 w 1263650"/>
                <a:gd name="connsiteY525" fmla="*/ 1152524 h 2044699"/>
                <a:gd name="connsiteX526" fmla="*/ 165100 w 1263650"/>
                <a:gd name="connsiteY526" fmla="*/ 1146174 h 2044699"/>
                <a:gd name="connsiteX527" fmla="*/ 165100 w 1263650"/>
                <a:gd name="connsiteY527" fmla="*/ 1142999 h 2044699"/>
                <a:gd name="connsiteX528" fmla="*/ 165100 w 1263650"/>
                <a:gd name="connsiteY528" fmla="*/ 1136649 h 2044699"/>
                <a:gd name="connsiteX529" fmla="*/ 168275 w 1263650"/>
                <a:gd name="connsiteY529" fmla="*/ 1133474 h 2044699"/>
                <a:gd name="connsiteX530" fmla="*/ 168275 w 1263650"/>
                <a:gd name="connsiteY530" fmla="*/ 1130299 h 2044699"/>
                <a:gd name="connsiteX531" fmla="*/ 168275 w 1263650"/>
                <a:gd name="connsiteY531" fmla="*/ 1117599 h 2044699"/>
                <a:gd name="connsiteX532" fmla="*/ 168275 w 1263650"/>
                <a:gd name="connsiteY532" fmla="*/ 1104899 h 2044699"/>
                <a:gd name="connsiteX533" fmla="*/ 171450 w 1263650"/>
                <a:gd name="connsiteY533" fmla="*/ 1101724 h 2044699"/>
                <a:gd name="connsiteX534" fmla="*/ 171450 w 1263650"/>
                <a:gd name="connsiteY534" fmla="*/ 1098549 h 2044699"/>
                <a:gd name="connsiteX535" fmla="*/ 168275 w 1263650"/>
                <a:gd name="connsiteY535" fmla="*/ 1092199 h 2044699"/>
                <a:gd name="connsiteX536" fmla="*/ 165100 w 1263650"/>
                <a:gd name="connsiteY536" fmla="*/ 1092199 h 2044699"/>
                <a:gd name="connsiteX537" fmla="*/ 168275 w 1263650"/>
                <a:gd name="connsiteY537" fmla="*/ 1089024 h 2044699"/>
                <a:gd name="connsiteX538" fmla="*/ 171450 w 1263650"/>
                <a:gd name="connsiteY538" fmla="*/ 1085849 h 2044699"/>
                <a:gd name="connsiteX539" fmla="*/ 174625 w 1263650"/>
                <a:gd name="connsiteY539" fmla="*/ 1082674 h 2044699"/>
                <a:gd name="connsiteX540" fmla="*/ 177800 w 1263650"/>
                <a:gd name="connsiteY540" fmla="*/ 1082674 h 2044699"/>
                <a:gd name="connsiteX541" fmla="*/ 180975 w 1263650"/>
                <a:gd name="connsiteY541" fmla="*/ 1089024 h 2044699"/>
                <a:gd name="connsiteX542" fmla="*/ 184150 w 1263650"/>
                <a:gd name="connsiteY542" fmla="*/ 1089024 h 2044699"/>
                <a:gd name="connsiteX543" fmla="*/ 190500 w 1263650"/>
                <a:gd name="connsiteY543" fmla="*/ 1085849 h 2044699"/>
                <a:gd name="connsiteX544" fmla="*/ 200025 w 1263650"/>
                <a:gd name="connsiteY544" fmla="*/ 1066799 h 2044699"/>
                <a:gd name="connsiteX545" fmla="*/ 200025 w 1263650"/>
                <a:gd name="connsiteY545" fmla="*/ 1073149 h 2044699"/>
                <a:gd name="connsiteX546" fmla="*/ 203200 w 1263650"/>
                <a:gd name="connsiteY546" fmla="*/ 1073149 h 2044699"/>
                <a:gd name="connsiteX547" fmla="*/ 203200 w 1263650"/>
                <a:gd name="connsiteY547" fmla="*/ 1066799 h 2044699"/>
                <a:gd name="connsiteX548" fmla="*/ 200025 w 1263650"/>
                <a:gd name="connsiteY548" fmla="*/ 1066799 h 2044699"/>
                <a:gd name="connsiteX549" fmla="*/ 200025 w 1263650"/>
                <a:gd name="connsiteY549" fmla="*/ 1063624 h 2044699"/>
                <a:gd name="connsiteX550" fmla="*/ 203200 w 1263650"/>
                <a:gd name="connsiteY550" fmla="*/ 1054099 h 2044699"/>
                <a:gd name="connsiteX551" fmla="*/ 203200 w 1263650"/>
                <a:gd name="connsiteY551" fmla="*/ 1044574 h 2044699"/>
                <a:gd name="connsiteX552" fmla="*/ 203200 w 1263650"/>
                <a:gd name="connsiteY552" fmla="*/ 1041400 h 2044699"/>
                <a:gd name="connsiteX553" fmla="*/ 200025 w 1263650"/>
                <a:gd name="connsiteY553" fmla="*/ 1031875 h 2044699"/>
                <a:gd name="connsiteX554" fmla="*/ 196850 w 1263650"/>
                <a:gd name="connsiteY554" fmla="*/ 1025525 h 2044699"/>
                <a:gd name="connsiteX555" fmla="*/ 190500 w 1263650"/>
                <a:gd name="connsiteY555" fmla="*/ 1019175 h 2044699"/>
                <a:gd name="connsiteX556" fmla="*/ 187325 w 1263650"/>
                <a:gd name="connsiteY556" fmla="*/ 1019175 h 2044699"/>
                <a:gd name="connsiteX557" fmla="*/ 184150 w 1263650"/>
                <a:gd name="connsiteY557" fmla="*/ 1022350 h 2044699"/>
                <a:gd name="connsiteX558" fmla="*/ 180975 w 1263650"/>
                <a:gd name="connsiteY558" fmla="*/ 1022350 h 2044699"/>
                <a:gd name="connsiteX559" fmla="*/ 180975 w 1263650"/>
                <a:gd name="connsiteY559" fmla="*/ 1019175 h 2044699"/>
                <a:gd name="connsiteX560" fmla="*/ 174625 w 1263650"/>
                <a:gd name="connsiteY560" fmla="*/ 1019175 h 2044699"/>
                <a:gd name="connsiteX561" fmla="*/ 171450 w 1263650"/>
                <a:gd name="connsiteY561" fmla="*/ 1019175 h 2044699"/>
                <a:gd name="connsiteX562" fmla="*/ 161925 w 1263650"/>
                <a:gd name="connsiteY562" fmla="*/ 1016000 h 2044699"/>
                <a:gd name="connsiteX563" fmla="*/ 155575 w 1263650"/>
                <a:gd name="connsiteY563" fmla="*/ 1009650 h 2044699"/>
                <a:gd name="connsiteX564" fmla="*/ 149225 w 1263650"/>
                <a:gd name="connsiteY564" fmla="*/ 996950 h 2044699"/>
                <a:gd name="connsiteX565" fmla="*/ 146050 w 1263650"/>
                <a:gd name="connsiteY565" fmla="*/ 984250 h 2044699"/>
                <a:gd name="connsiteX566" fmla="*/ 142875 w 1263650"/>
                <a:gd name="connsiteY566" fmla="*/ 981075 h 2044699"/>
                <a:gd name="connsiteX567" fmla="*/ 139700 w 1263650"/>
                <a:gd name="connsiteY567" fmla="*/ 977900 h 2044699"/>
                <a:gd name="connsiteX568" fmla="*/ 136525 w 1263650"/>
                <a:gd name="connsiteY568" fmla="*/ 968375 h 2044699"/>
                <a:gd name="connsiteX569" fmla="*/ 130175 w 1263650"/>
                <a:gd name="connsiteY569" fmla="*/ 962025 h 2044699"/>
                <a:gd name="connsiteX570" fmla="*/ 130175 w 1263650"/>
                <a:gd name="connsiteY570" fmla="*/ 952500 h 2044699"/>
                <a:gd name="connsiteX571" fmla="*/ 139700 w 1263650"/>
                <a:gd name="connsiteY571" fmla="*/ 933450 h 2044699"/>
                <a:gd name="connsiteX572" fmla="*/ 136525 w 1263650"/>
                <a:gd name="connsiteY572" fmla="*/ 908050 h 2044699"/>
                <a:gd name="connsiteX573" fmla="*/ 133350 w 1263650"/>
                <a:gd name="connsiteY573" fmla="*/ 901700 h 2044699"/>
                <a:gd name="connsiteX574" fmla="*/ 130175 w 1263650"/>
                <a:gd name="connsiteY574" fmla="*/ 901700 h 2044699"/>
                <a:gd name="connsiteX575" fmla="*/ 130175 w 1263650"/>
                <a:gd name="connsiteY575" fmla="*/ 895350 h 2044699"/>
                <a:gd name="connsiteX576" fmla="*/ 133350 w 1263650"/>
                <a:gd name="connsiteY576" fmla="*/ 882650 h 2044699"/>
                <a:gd name="connsiteX577" fmla="*/ 136525 w 1263650"/>
                <a:gd name="connsiteY577" fmla="*/ 882650 h 2044699"/>
                <a:gd name="connsiteX578" fmla="*/ 139700 w 1263650"/>
                <a:gd name="connsiteY578" fmla="*/ 876300 h 2044699"/>
                <a:gd name="connsiteX579" fmla="*/ 139700 w 1263650"/>
                <a:gd name="connsiteY579" fmla="*/ 863600 h 2044699"/>
                <a:gd name="connsiteX580" fmla="*/ 142875 w 1263650"/>
                <a:gd name="connsiteY580" fmla="*/ 847725 h 2044699"/>
                <a:gd name="connsiteX581" fmla="*/ 146050 w 1263650"/>
                <a:gd name="connsiteY581" fmla="*/ 847725 h 2044699"/>
                <a:gd name="connsiteX582" fmla="*/ 149225 w 1263650"/>
                <a:gd name="connsiteY582" fmla="*/ 844550 h 2044699"/>
                <a:gd name="connsiteX583" fmla="*/ 161925 w 1263650"/>
                <a:gd name="connsiteY583" fmla="*/ 847725 h 2044699"/>
                <a:gd name="connsiteX584" fmla="*/ 158750 w 1263650"/>
                <a:gd name="connsiteY584" fmla="*/ 860425 h 2044699"/>
                <a:gd name="connsiteX585" fmla="*/ 158750 w 1263650"/>
                <a:gd name="connsiteY585" fmla="*/ 863600 h 2044699"/>
                <a:gd name="connsiteX586" fmla="*/ 158750 w 1263650"/>
                <a:gd name="connsiteY586" fmla="*/ 866775 h 2044699"/>
                <a:gd name="connsiteX587" fmla="*/ 155575 w 1263650"/>
                <a:gd name="connsiteY587" fmla="*/ 876300 h 2044699"/>
                <a:gd name="connsiteX588" fmla="*/ 155575 w 1263650"/>
                <a:gd name="connsiteY588" fmla="*/ 879475 h 2044699"/>
                <a:gd name="connsiteX589" fmla="*/ 155575 w 1263650"/>
                <a:gd name="connsiteY589" fmla="*/ 885825 h 2044699"/>
                <a:gd name="connsiteX590" fmla="*/ 161925 w 1263650"/>
                <a:gd name="connsiteY590" fmla="*/ 895350 h 2044699"/>
                <a:gd name="connsiteX591" fmla="*/ 168275 w 1263650"/>
                <a:gd name="connsiteY591" fmla="*/ 895350 h 2044699"/>
                <a:gd name="connsiteX592" fmla="*/ 168275 w 1263650"/>
                <a:gd name="connsiteY592" fmla="*/ 901700 h 2044699"/>
                <a:gd name="connsiteX593" fmla="*/ 174625 w 1263650"/>
                <a:gd name="connsiteY593" fmla="*/ 904875 h 2044699"/>
                <a:gd name="connsiteX594" fmla="*/ 177800 w 1263650"/>
                <a:gd name="connsiteY594" fmla="*/ 908050 h 2044699"/>
                <a:gd name="connsiteX595" fmla="*/ 180975 w 1263650"/>
                <a:gd name="connsiteY595" fmla="*/ 914400 h 2044699"/>
                <a:gd name="connsiteX596" fmla="*/ 184150 w 1263650"/>
                <a:gd name="connsiteY596" fmla="*/ 914400 h 2044699"/>
                <a:gd name="connsiteX597" fmla="*/ 184150 w 1263650"/>
                <a:gd name="connsiteY597" fmla="*/ 920750 h 2044699"/>
                <a:gd name="connsiteX598" fmla="*/ 187325 w 1263650"/>
                <a:gd name="connsiteY598" fmla="*/ 923925 h 2044699"/>
                <a:gd name="connsiteX599" fmla="*/ 190500 w 1263650"/>
                <a:gd name="connsiteY599" fmla="*/ 927100 h 2044699"/>
                <a:gd name="connsiteX600" fmla="*/ 196850 w 1263650"/>
                <a:gd name="connsiteY600" fmla="*/ 927100 h 2044699"/>
                <a:gd name="connsiteX601" fmla="*/ 200025 w 1263650"/>
                <a:gd name="connsiteY601" fmla="*/ 930275 h 2044699"/>
                <a:gd name="connsiteX602" fmla="*/ 202410 w 1263650"/>
                <a:gd name="connsiteY602" fmla="*/ 927890 h 2044699"/>
                <a:gd name="connsiteX603" fmla="*/ 202410 w 1263650"/>
                <a:gd name="connsiteY603" fmla="*/ 926309 h 2044699"/>
                <a:gd name="connsiteX604" fmla="*/ 200026 w 1263650"/>
                <a:gd name="connsiteY604" fmla="*/ 923925 h 2044699"/>
                <a:gd name="connsiteX605" fmla="*/ 196851 w 1263650"/>
                <a:gd name="connsiteY605" fmla="*/ 920750 h 2044699"/>
                <a:gd name="connsiteX606" fmla="*/ 193676 w 1263650"/>
                <a:gd name="connsiteY606" fmla="*/ 917575 h 2044699"/>
                <a:gd name="connsiteX607" fmla="*/ 193676 w 1263650"/>
                <a:gd name="connsiteY607" fmla="*/ 914400 h 2044699"/>
                <a:gd name="connsiteX608" fmla="*/ 190501 w 1263650"/>
                <a:gd name="connsiteY608" fmla="*/ 914400 h 2044699"/>
                <a:gd name="connsiteX609" fmla="*/ 187326 w 1263650"/>
                <a:gd name="connsiteY609" fmla="*/ 904875 h 2044699"/>
                <a:gd name="connsiteX610" fmla="*/ 187326 w 1263650"/>
                <a:gd name="connsiteY610" fmla="*/ 898525 h 2044699"/>
                <a:gd name="connsiteX611" fmla="*/ 187326 w 1263650"/>
                <a:gd name="connsiteY611" fmla="*/ 889000 h 2044699"/>
                <a:gd name="connsiteX612" fmla="*/ 187326 w 1263650"/>
                <a:gd name="connsiteY612" fmla="*/ 882650 h 2044699"/>
                <a:gd name="connsiteX613" fmla="*/ 184151 w 1263650"/>
                <a:gd name="connsiteY613" fmla="*/ 873125 h 2044699"/>
                <a:gd name="connsiteX614" fmla="*/ 180976 w 1263650"/>
                <a:gd name="connsiteY614" fmla="*/ 869950 h 2044699"/>
                <a:gd name="connsiteX615" fmla="*/ 177801 w 1263650"/>
                <a:gd name="connsiteY615" fmla="*/ 866775 h 2044699"/>
                <a:gd name="connsiteX616" fmla="*/ 180976 w 1263650"/>
                <a:gd name="connsiteY616" fmla="*/ 866775 h 2044699"/>
                <a:gd name="connsiteX617" fmla="*/ 184151 w 1263650"/>
                <a:gd name="connsiteY617" fmla="*/ 866775 h 2044699"/>
                <a:gd name="connsiteX618" fmla="*/ 184151 w 1263650"/>
                <a:gd name="connsiteY618" fmla="*/ 863600 h 2044699"/>
                <a:gd name="connsiteX619" fmla="*/ 174626 w 1263650"/>
                <a:gd name="connsiteY619" fmla="*/ 860425 h 2044699"/>
                <a:gd name="connsiteX620" fmla="*/ 168276 w 1263650"/>
                <a:gd name="connsiteY620" fmla="*/ 854075 h 2044699"/>
                <a:gd name="connsiteX621" fmla="*/ 168276 w 1263650"/>
                <a:gd name="connsiteY621" fmla="*/ 850900 h 2044699"/>
                <a:gd name="connsiteX622" fmla="*/ 171451 w 1263650"/>
                <a:gd name="connsiteY622" fmla="*/ 847725 h 2044699"/>
                <a:gd name="connsiteX623" fmla="*/ 174626 w 1263650"/>
                <a:gd name="connsiteY623" fmla="*/ 844550 h 2044699"/>
                <a:gd name="connsiteX624" fmla="*/ 177801 w 1263650"/>
                <a:gd name="connsiteY624" fmla="*/ 841375 h 2044699"/>
                <a:gd name="connsiteX625" fmla="*/ 174626 w 1263650"/>
                <a:gd name="connsiteY625" fmla="*/ 835025 h 2044699"/>
                <a:gd name="connsiteX626" fmla="*/ 174626 w 1263650"/>
                <a:gd name="connsiteY626" fmla="*/ 831850 h 2044699"/>
                <a:gd name="connsiteX627" fmla="*/ 174627 w 1263650"/>
                <a:gd name="connsiteY627" fmla="*/ 831850 h 2044699"/>
                <a:gd name="connsiteX628" fmla="*/ 171452 w 1263650"/>
                <a:gd name="connsiteY628" fmla="*/ 828675 h 2044699"/>
                <a:gd name="connsiteX629" fmla="*/ 168277 w 1263650"/>
                <a:gd name="connsiteY629" fmla="*/ 828675 h 2044699"/>
                <a:gd name="connsiteX630" fmla="*/ 165102 w 1263650"/>
                <a:gd name="connsiteY630" fmla="*/ 828675 h 2044699"/>
                <a:gd name="connsiteX631" fmla="*/ 165102 w 1263650"/>
                <a:gd name="connsiteY631" fmla="*/ 825500 h 2044699"/>
                <a:gd name="connsiteX632" fmla="*/ 165102 w 1263650"/>
                <a:gd name="connsiteY632" fmla="*/ 822325 h 2044699"/>
                <a:gd name="connsiteX633" fmla="*/ 165102 w 1263650"/>
                <a:gd name="connsiteY633" fmla="*/ 819150 h 2044699"/>
                <a:gd name="connsiteX634" fmla="*/ 168277 w 1263650"/>
                <a:gd name="connsiteY634" fmla="*/ 819150 h 2044699"/>
                <a:gd name="connsiteX635" fmla="*/ 171452 w 1263650"/>
                <a:gd name="connsiteY635" fmla="*/ 815975 h 2044699"/>
                <a:gd name="connsiteX636" fmla="*/ 174627 w 1263650"/>
                <a:gd name="connsiteY636" fmla="*/ 812800 h 2044699"/>
                <a:gd name="connsiteX637" fmla="*/ 174627 w 1263650"/>
                <a:gd name="connsiteY637" fmla="*/ 809625 h 2044699"/>
                <a:gd name="connsiteX638" fmla="*/ 177802 w 1263650"/>
                <a:gd name="connsiteY638" fmla="*/ 812800 h 2044699"/>
                <a:gd name="connsiteX639" fmla="*/ 184152 w 1263650"/>
                <a:gd name="connsiteY639" fmla="*/ 812800 h 2044699"/>
                <a:gd name="connsiteX640" fmla="*/ 187327 w 1263650"/>
                <a:gd name="connsiteY640" fmla="*/ 809625 h 2044699"/>
                <a:gd name="connsiteX641" fmla="*/ 193677 w 1263650"/>
                <a:gd name="connsiteY641" fmla="*/ 806450 h 2044699"/>
                <a:gd name="connsiteX642" fmla="*/ 196852 w 1263650"/>
                <a:gd name="connsiteY642" fmla="*/ 809625 h 2044699"/>
                <a:gd name="connsiteX643" fmla="*/ 200027 w 1263650"/>
                <a:gd name="connsiteY643" fmla="*/ 812800 h 2044699"/>
                <a:gd name="connsiteX644" fmla="*/ 202410 w 1263650"/>
                <a:gd name="connsiteY644" fmla="*/ 812800 h 2044699"/>
                <a:gd name="connsiteX645" fmla="*/ 202410 w 1263650"/>
                <a:gd name="connsiteY645" fmla="*/ 808043 h 2044699"/>
                <a:gd name="connsiteX646" fmla="*/ 200026 w 1263650"/>
                <a:gd name="connsiteY646" fmla="*/ 803275 h 2044699"/>
                <a:gd name="connsiteX647" fmla="*/ 196851 w 1263650"/>
                <a:gd name="connsiteY647" fmla="*/ 803275 h 2044699"/>
                <a:gd name="connsiteX648" fmla="*/ 193676 w 1263650"/>
                <a:gd name="connsiteY648" fmla="*/ 803275 h 2044699"/>
                <a:gd name="connsiteX649" fmla="*/ 193676 w 1263650"/>
                <a:gd name="connsiteY649" fmla="*/ 800100 h 2044699"/>
                <a:gd name="connsiteX650" fmla="*/ 193676 w 1263650"/>
                <a:gd name="connsiteY650" fmla="*/ 793750 h 2044699"/>
                <a:gd name="connsiteX651" fmla="*/ 193676 w 1263650"/>
                <a:gd name="connsiteY651" fmla="*/ 787400 h 2044699"/>
                <a:gd name="connsiteX652" fmla="*/ 193676 w 1263650"/>
                <a:gd name="connsiteY652" fmla="*/ 784225 h 2044699"/>
                <a:gd name="connsiteX653" fmla="*/ 193676 w 1263650"/>
                <a:gd name="connsiteY653" fmla="*/ 781050 h 2044699"/>
                <a:gd name="connsiteX654" fmla="*/ 190501 w 1263650"/>
                <a:gd name="connsiteY654" fmla="*/ 777875 h 2044699"/>
                <a:gd name="connsiteX655" fmla="*/ 190501 w 1263650"/>
                <a:gd name="connsiteY655" fmla="*/ 774700 h 2044699"/>
                <a:gd name="connsiteX656" fmla="*/ 187326 w 1263650"/>
                <a:gd name="connsiteY656" fmla="*/ 774700 h 2044699"/>
                <a:gd name="connsiteX657" fmla="*/ 184151 w 1263650"/>
                <a:gd name="connsiteY657" fmla="*/ 777875 h 2044699"/>
                <a:gd name="connsiteX658" fmla="*/ 184151 w 1263650"/>
                <a:gd name="connsiteY658" fmla="*/ 774700 h 2044699"/>
                <a:gd name="connsiteX659" fmla="*/ 184150 w 1263650"/>
                <a:gd name="connsiteY659" fmla="*/ 774700 h 2044699"/>
                <a:gd name="connsiteX660" fmla="*/ 184150 w 1263650"/>
                <a:gd name="connsiteY660" fmla="*/ 777874 h 2044699"/>
                <a:gd name="connsiteX661" fmla="*/ 180976 w 1263650"/>
                <a:gd name="connsiteY661" fmla="*/ 774700 h 2044699"/>
                <a:gd name="connsiteX662" fmla="*/ 180976 w 1263650"/>
                <a:gd name="connsiteY662" fmla="*/ 771525 h 2044699"/>
                <a:gd name="connsiteX663" fmla="*/ 180975 w 1263650"/>
                <a:gd name="connsiteY663" fmla="*/ 771525 h 2044699"/>
                <a:gd name="connsiteX664" fmla="*/ 180975 w 1263650"/>
                <a:gd name="connsiteY664" fmla="*/ 774700 h 2044699"/>
                <a:gd name="connsiteX665" fmla="*/ 180975 w 1263650"/>
                <a:gd name="connsiteY665" fmla="*/ 777875 h 2044699"/>
                <a:gd name="connsiteX666" fmla="*/ 180975 w 1263650"/>
                <a:gd name="connsiteY666" fmla="*/ 781050 h 2044699"/>
                <a:gd name="connsiteX667" fmla="*/ 180976 w 1263650"/>
                <a:gd name="connsiteY667" fmla="*/ 781050 h 2044699"/>
                <a:gd name="connsiteX668" fmla="*/ 180976 w 1263650"/>
                <a:gd name="connsiteY668" fmla="*/ 777875 h 2044699"/>
                <a:gd name="connsiteX669" fmla="*/ 180976 w 1263650"/>
                <a:gd name="connsiteY669" fmla="*/ 774701 h 2044699"/>
                <a:gd name="connsiteX670" fmla="*/ 184150 w 1263650"/>
                <a:gd name="connsiteY670" fmla="*/ 777875 h 2044699"/>
                <a:gd name="connsiteX671" fmla="*/ 184150 w 1263650"/>
                <a:gd name="connsiteY671" fmla="*/ 777874 h 2044699"/>
                <a:gd name="connsiteX672" fmla="*/ 184151 w 1263650"/>
                <a:gd name="connsiteY672" fmla="*/ 777875 h 2044699"/>
                <a:gd name="connsiteX673" fmla="*/ 187326 w 1263650"/>
                <a:gd name="connsiteY673" fmla="*/ 781050 h 2044699"/>
                <a:gd name="connsiteX674" fmla="*/ 190501 w 1263650"/>
                <a:gd name="connsiteY674" fmla="*/ 784225 h 2044699"/>
                <a:gd name="connsiteX675" fmla="*/ 190501 w 1263650"/>
                <a:gd name="connsiteY675" fmla="*/ 787400 h 2044699"/>
                <a:gd name="connsiteX676" fmla="*/ 190500 w 1263650"/>
                <a:gd name="connsiteY676" fmla="*/ 787400 h 2044699"/>
                <a:gd name="connsiteX677" fmla="*/ 190500 w 1263650"/>
                <a:gd name="connsiteY677" fmla="*/ 790575 h 2044699"/>
                <a:gd name="connsiteX678" fmla="*/ 190500 w 1263650"/>
                <a:gd name="connsiteY678" fmla="*/ 796925 h 2044699"/>
                <a:gd name="connsiteX679" fmla="*/ 187325 w 1263650"/>
                <a:gd name="connsiteY679" fmla="*/ 793750 h 2044699"/>
                <a:gd name="connsiteX680" fmla="*/ 180975 w 1263650"/>
                <a:gd name="connsiteY680" fmla="*/ 787400 h 2044699"/>
                <a:gd name="connsiteX681" fmla="*/ 177800 w 1263650"/>
                <a:gd name="connsiteY681" fmla="*/ 784225 h 2044699"/>
                <a:gd name="connsiteX682" fmla="*/ 177800 w 1263650"/>
                <a:gd name="connsiteY682" fmla="*/ 781050 h 2044699"/>
                <a:gd name="connsiteX683" fmla="*/ 184150 w 1263650"/>
                <a:gd name="connsiteY683" fmla="*/ 784225 h 2044699"/>
                <a:gd name="connsiteX684" fmla="*/ 184151 w 1263650"/>
                <a:gd name="connsiteY684" fmla="*/ 784225 h 2044699"/>
                <a:gd name="connsiteX685" fmla="*/ 177801 w 1263650"/>
                <a:gd name="connsiteY685" fmla="*/ 781050 h 2044699"/>
                <a:gd name="connsiteX686" fmla="*/ 177800 w 1263650"/>
                <a:gd name="connsiteY686" fmla="*/ 781050 h 2044699"/>
                <a:gd name="connsiteX687" fmla="*/ 174625 w 1263650"/>
                <a:gd name="connsiteY687" fmla="*/ 781050 h 2044699"/>
                <a:gd name="connsiteX688" fmla="*/ 171450 w 1263650"/>
                <a:gd name="connsiteY688" fmla="*/ 781050 h 2044699"/>
                <a:gd name="connsiteX689" fmla="*/ 171450 w 1263650"/>
                <a:gd name="connsiteY689" fmla="*/ 784225 h 2044699"/>
                <a:gd name="connsiteX690" fmla="*/ 168275 w 1263650"/>
                <a:gd name="connsiteY690" fmla="*/ 787400 h 2044699"/>
                <a:gd name="connsiteX691" fmla="*/ 165100 w 1263650"/>
                <a:gd name="connsiteY691" fmla="*/ 787400 h 2044699"/>
                <a:gd name="connsiteX692" fmla="*/ 161925 w 1263650"/>
                <a:gd name="connsiteY692" fmla="*/ 784225 h 2044699"/>
                <a:gd name="connsiteX693" fmla="*/ 158750 w 1263650"/>
                <a:gd name="connsiteY693" fmla="*/ 787400 h 2044699"/>
                <a:gd name="connsiteX694" fmla="*/ 158750 w 1263650"/>
                <a:gd name="connsiteY694" fmla="*/ 793750 h 2044699"/>
                <a:gd name="connsiteX695" fmla="*/ 161925 w 1263650"/>
                <a:gd name="connsiteY695" fmla="*/ 793750 h 2044699"/>
                <a:gd name="connsiteX696" fmla="*/ 158750 w 1263650"/>
                <a:gd name="connsiteY696" fmla="*/ 800100 h 2044699"/>
                <a:gd name="connsiteX697" fmla="*/ 155575 w 1263650"/>
                <a:gd name="connsiteY697" fmla="*/ 803275 h 2044699"/>
                <a:gd name="connsiteX698" fmla="*/ 155575 w 1263650"/>
                <a:gd name="connsiteY698" fmla="*/ 806450 h 2044699"/>
                <a:gd name="connsiteX699" fmla="*/ 161925 w 1263650"/>
                <a:gd name="connsiteY699" fmla="*/ 809625 h 2044699"/>
                <a:gd name="connsiteX700" fmla="*/ 161925 w 1263650"/>
                <a:gd name="connsiteY700" fmla="*/ 812800 h 2044699"/>
                <a:gd name="connsiteX701" fmla="*/ 158750 w 1263650"/>
                <a:gd name="connsiteY701" fmla="*/ 812800 h 2044699"/>
                <a:gd name="connsiteX702" fmla="*/ 152400 w 1263650"/>
                <a:gd name="connsiteY702" fmla="*/ 812800 h 2044699"/>
                <a:gd name="connsiteX703" fmla="*/ 152400 w 1263650"/>
                <a:gd name="connsiteY703" fmla="*/ 815975 h 2044699"/>
                <a:gd name="connsiteX704" fmla="*/ 152400 w 1263650"/>
                <a:gd name="connsiteY704" fmla="*/ 819150 h 2044699"/>
                <a:gd name="connsiteX705" fmla="*/ 149225 w 1263650"/>
                <a:gd name="connsiteY705" fmla="*/ 822325 h 2044699"/>
                <a:gd name="connsiteX706" fmla="*/ 152400 w 1263650"/>
                <a:gd name="connsiteY706" fmla="*/ 822325 h 2044699"/>
                <a:gd name="connsiteX707" fmla="*/ 155575 w 1263650"/>
                <a:gd name="connsiteY707" fmla="*/ 825500 h 2044699"/>
                <a:gd name="connsiteX708" fmla="*/ 155575 w 1263650"/>
                <a:gd name="connsiteY708" fmla="*/ 828675 h 2044699"/>
                <a:gd name="connsiteX709" fmla="*/ 158750 w 1263650"/>
                <a:gd name="connsiteY709" fmla="*/ 831850 h 2044699"/>
                <a:gd name="connsiteX710" fmla="*/ 155575 w 1263650"/>
                <a:gd name="connsiteY710" fmla="*/ 831850 h 2044699"/>
                <a:gd name="connsiteX711" fmla="*/ 155575 w 1263650"/>
                <a:gd name="connsiteY711" fmla="*/ 835025 h 2044699"/>
                <a:gd name="connsiteX712" fmla="*/ 152400 w 1263650"/>
                <a:gd name="connsiteY712" fmla="*/ 835025 h 2044699"/>
                <a:gd name="connsiteX713" fmla="*/ 152400 w 1263650"/>
                <a:gd name="connsiteY713" fmla="*/ 828675 h 2044699"/>
                <a:gd name="connsiteX714" fmla="*/ 149225 w 1263650"/>
                <a:gd name="connsiteY714" fmla="*/ 828675 h 2044699"/>
                <a:gd name="connsiteX715" fmla="*/ 149225 w 1263650"/>
                <a:gd name="connsiteY715" fmla="*/ 838200 h 2044699"/>
                <a:gd name="connsiteX716" fmla="*/ 149225 w 1263650"/>
                <a:gd name="connsiteY716" fmla="*/ 841375 h 2044699"/>
                <a:gd name="connsiteX717" fmla="*/ 146050 w 1263650"/>
                <a:gd name="connsiteY717" fmla="*/ 841375 h 2044699"/>
                <a:gd name="connsiteX718" fmla="*/ 142875 w 1263650"/>
                <a:gd name="connsiteY718" fmla="*/ 841375 h 2044699"/>
                <a:gd name="connsiteX719" fmla="*/ 142875 w 1263650"/>
                <a:gd name="connsiteY719" fmla="*/ 838200 h 2044699"/>
                <a:gd name="connsiteX720" fmla="*/ 127000 w 1263650"/>
                <a:gd name="connsiteY720" fmla="*/ 819150 h 2044699"/>
                <a:gd name="connsiteX721" fmla="*/ 123825 w 1263650"/>
                <a:gd name="connsiteY721" fmla="*/ 815975 h 2044699"/>
                <a:gd name="connsiteX722" fmla="*/ 123825 w 1263650"/>
                <a:gd name="connsiteY722" fmla="*/ 819150 h 2044699"/>
                <a:gd name="connsiteX723" fmla="*/ 120650 w 1263650"/>
                <a:gd name="connsiteY723" fmla="*/ 819150 h 2044699"/>
                <a:gd name="connsiteX724" fmla="*/ 111125 w 1263650"/>
                <a:gd name="connsiteY724" fmla="*/ 806450 h 2044699"/>
                <a:gd name="connsiteX725" fmla="*/ 107950 w 1263650"/>
                <a:gd name="connsiteY725" fmla="*/ 793750 h 2044699"/>
                <a:gd name="connsiteX726" fmla="*/ 95250 w 1263650"/>
                <a:gd name="connsiteY726" fmla="*/ 787400 h 2044699"/>
                <a:gd name="connsiteX727" fmla="*/ 95250 w 1263650"/>
                <a:gd name="connsiteY727" fmla="*/ 781050 h 2044699"/>
                <a:gd name="connsiteX728" fmla="*/ 95250 w 1263650"/>
                <a:gd name="connsiteY728" fmla="*/ 777875 h 2044699"/>
                <a:gd name="connsiteX729" fmla="*/ 88900 w 1263650"/>
                <a:gd name="connsiteY729" fmla="*/ 781050 h 2044699"/>
                <a:gd name="connsiteX730" fmla="*/ 90805 w 1263650"/>
                <a:gd name="connsiteY730" fmla="*/ 784860 h 2044699"/>
                <a:gd name="connsiteX731" fmla="*/ 85725 w 1263650"/>
                <a:gd name="connsiteY731" fmla="*/ 787400 h 2044699"/>
                <a:gd name="connsiteX732" fmla="*/ 85725 w 1263650"/>
                <a:gd name="connsiteY732" fmla="*/ 793750 h 2044699"/>
                <a:gd name="connsiteX733" fmla="*/ 79375 w 1263650"/>
                <a:gd name="connsiteY733" fmla="*/ 790575 h 2044699"/>
                <a:gd name="connsiteX734" fmla="*/ 95250 w 1263650"/>
                <a:gd name="connsiteY734" fmla="*/ 762000 h 2044699"/>
                <a:gd name="connsiteX735" fmla="*/ 95250 w 1263650"/>
                <a:gd name="connsiteY735" fmla="*/ 746125 h 2044699"/>
                <a:gd name="connsiteX736" fmla="*/ 104775 w 1263650"/>
                <a:gd name="connsiteY736" fmla="*/ 771525 h 2044699"/>
                <a:gd name="connsiteX737" fmla="*/ 111125 w 1263650"/>
                <a:gd name="connsiteY737" fmla="*/ 781050 h 2044699"/>
                <a:gd name="connsiteX738" fmla="*/ 101600 w 1263650"/>
                <a:gd name="connsiteY738" fmla="*/ 752475 h 2044699"/>
                <a:gd name="connsiteX739" fmla="*/ 98425 w 1263650"/>
                <a:gd name="connsiteY739" fmla="*/ 746125 h 2044699"/>
                <a:gd name="connsiteX740" fmla="*/ 95250 w 1263650"/>
                <a:gd name="connsiteY740" fmla="*/ 733425 h 2044699"/>
                <a:gd name="connsiteX741" fmla="*/ 92075 w 1263650"/>
                <a:gd name="connsiteY741" fmla="*/ 730250 h 2044699"/>
                <a:gd name="connsiteX742" fmla="*/ 88900 w 1263650"/>
                <a:gd name="connsiteY742" fmla="*/ 730250 h 2044699"/>
                <a:gd name="connsiteX743" fmla="*/ 85725 w 1263650"/>
                <a:gd name="connsiteY743" fmla="*/ 733425 h 2044699"/>
                <a:gd name="connsiteX744" fmla="*/ 85725 w 1263650"/>
                <a:gd name="connsiteY744" fmla="*/ 730250 h 2044699"/>
                <a:gd name="connsiteX745" fmla="*/ 85725 w 1263650"/>
                <a:gd name="connsiteY745" fmla="*/ 727075 h 2044699"/>
                <a:gd name="connsiteX746" fmla="*/ 85725 w 1263650"/>
                <a:gd name="connsiteY746" fmla="*/ 717550 h 2044699"/>
                <a:gd name="connsiteX747" fmla="*/ 85725 w 1263650"/>
                <a:gd name="connsiteY747" fmla="*/ 708025 h 2044699"/>
                <a:gd name="connsiteX748" fmla="*/ 82550 w 1263650"/>
                <a:gd name="connsiteY748" fmla="*/ 704850 h 2044699"/>
                <a:gd name="connsiteX749" fmla="*/ 82550 w 1263650"/>
                <a:gd name="connsiteY749" fmla="*/ 701675 h 2044699"/>
                <a:gd name="connsiteX750" fmla="*/ 60325 w 1263650"/>
                <a:gd name="connsiteY750" fmla="*/ 673100 h 2044699"/>
                <a:gd name="connsiteX751" fmla="*/ 50800 w 1263650"/>
                <a:gd name="connsiteY751" fmla="*/ 641350 h 2044699"/>
                <a:gd name="connsiteX752" fmla="*/ 38100 w 1263650"/>
                <a:gd name="connsiteY752" fmla="*/ 625475 h 2044699"/>
                <a:gd name="connsiteX753" fmla="*/ 31750 w 1263650"/>
                <a:gd name="connsiteY753" fmla="*/ 615950 h 2044699"/>
                <a:gd name="connsiteX754" fmla="*/ 22225 w 1263650"/>
                <a:gd name="connsiteY754" fmla="*/ 590550 h 2044699"/>
                <a:gd name="connsiteX755" fmla="*/ 22225 w 1263650"/>
                <a:gd name="connsiteY755" fmla="*/ 584200 h 2044699"/>
                <a:gd name="connsiteX756" fmla="*/ 28575 w 1263650"/>
                <a:gd name="connsiteY756" fmla="*/ 581025 h 2044699"/>
                <a:gd name="connsiteX757" fmla="*/ 31750 w 1263650"/>
                <a:gd name="connsiteY757" fmla="*/ 568325 h 2044699"/>
                <a:gd name="connsiteX758" fmla="*/ 31750 w 1263650"/>
                <a:gd name="connsiteY758" fmla="*/ 552450 h 2044699"/>
                <a:gd name="connsiteX759" fmla="*/ 28575 w 1263650"/>
                <a:gd name="connsiteY759" fmla="*/ 536575 h 2044699"/>
                <a:gd name="connsiteX760" fmla="*/ 28575 w 1263650"/>
                <a:gd name="connsiteY760" fmla="*/ 508000 h 2044699"/>
                <a:gd name="connsiteX761" fmla="*/ 38100 w 1263650"/>
                <a:gd name="connsiteY761" fmla="*/ 482600 h 2044699"/>
                <a:gd name="connsiteX762" fmla="*/ 47625 w 1263650"/>
                <a:gd name="connsiteY762" fmla="*/ 473075 h 2044699"/>
                <a:gd name="connsiteX763" fmla="*/ 47625 w 1263650"/>
                <a:gd name="connsiteY763" fmla="*/ 463550 h 2044699"/>
                <a:gd name="connsiteX764" fmla="*/ 50800 w 1263650"/>
                <a:gd name="connsiteY764" fmla="*/ 447675 h 2044699"/>
                <a:gd name="connsiteX765" fmla="*/ 47625 w 1263650"/>
                <a:gd name="connsiteY765" fmla="*/ 438150 h 2044699"/>
                <a:gd name="connsiteX766" fmla="*/ 47625 w 1263650"/>
                <a:gd name="connsiteY766" fmla="*/ 419100 h 2044699"/>
                <a:gd name="connsiteX767" fmla="*/ 44450 w 1263650"/>
                <a:gd name="connsiteY767" fmla="*/ 409575 h 2044699"/>
                <a:gd name="connsiteX768" fmla="*/ 41275 w 1263650"/>
                <a:gd name="connsiteY768" fmla="*/ 400050 h 2044699"/>
                <a:gd name="connsiteX769" fmla="*/ 34925 w 1263650"/>
                <a:gd name="connsiteY769" fmla="*/ 381000 h 2044699"/>
                <a:gd name="connsiteX770" fmla="*/ 31750 w 1263650"/>
                <a:gd name="connsiteY770" fmla="*/ 381000 h 2044699"/>
                <a:gd name="connsiteX771" fmla="*/ 31750 w 1263650"/>
                <a:gd name="connsiteY771" fmla="*/ 374650 h 2044699"/>
                <a:gd name="connsiteX772" fmla="*/ 25400 w 1263650"/>
                <a:gd name="connsiteY772" fmla="*/ 374650 h 2044699"/>
                <a:gd name="connsiteX773" fmla="*/ 28575 w 1263650"/>
                <a:gd name="connsiteY773" fmla="*/ 361950 h 2044699"/>
                <a:gd name="connsiteX774" fmla="*/ 25400 w 1263650"/>
                <a:gd name="connsiteY774" fmla="*/ 358775 h 2044699"/>
                <a:gd name="connsiteX775" fmla="*/ 19050 w 1263650"/>
                <a:gd name="connsiteY775" fmla="*/ 352425 h 2044699"/>
                <a:gd name="connsiteX776" fmla="*/ 0 w 1263650"/>
                <a:gd name="connsiteY776" fmla="*/ 320675 h 2044699"/>
                <a:gd name="connsiteX777" fmla="*/ 3175 w 1263650"/>
                <a:gd name="connsiteY777" fmla="*/ 307975 h 2044699"/>
                <a:gd name="connsiteX778" fmla="*/ 3175 w 1263650"/>
                <a:gd name="connsiteY778" fmla="*/ 282575 h 2044699"/>
                <a:gd name="connsiteX779" fmla="*/ 12700 w 1263650"/>
                <a:gd name="connsiteY779" fmla="*/ 263525 h 2044699"/>
                <a:gd name="connsiteX780" fmla="*/ 22225 w 1263650"/>
                <a:gd name="connsiteY780" fmla="*/ 254000 h 2044699"/>
                <a:gd name="connsiteX781" fmla="*/ 22225 w 1263650"/>
                <a:gd name="connsiteY781" fmla="*/ 250825 h 2044699"/>
                <a:gd name="connsiteX782" fmla="*/ 25400 w 1263650"/>
                <a:gd name="connsiteY782" fmla="*/ 250825 h 2044699"/>
                <a:gd name="connsiteX783" fmla="*/ 34925 w 1263650"/>
                <a:gd name="connsiteY783" fmla="*/ 234950 h 2044699"/>
                <a:gd name="connsiteX784" fmla="*/ 38100 w 1263650"/>
                <a:gd name="connsiteY784" fmla="*/ 231775 h 2044699"/>
                <a:gd name="connsiteX785" fmla="*/ 41275 w 1263650"/>
                <a:gd name="connsiteY785" fmla="*/ 231775 h 2044699"/>
                <a:gd name="connsiteX786" fmla="*/ 41275 w 1263650"/>
                <a:gd name="connsiteY786" fmla="*/ 234950 h 2044699"/>
                <a:gd name="connsiteX787" fmla="*/ 38100 w 1263650"/>
                <a:gd name="connsiteY787" fmla="*/ 238125 h 2044699"/>
                <a:gd name="connsiteX788" fmla="*/ 34925 w 1263650"/>
                <a:gd name="connsiteY788" fmla="*/ 238125 h 2044699"/>
                <a:gd name="connsiteX789" fmla="*/ 34925 w 1263650"/>
                <a:gd name="connsiteY789" fmla="*/ 241300 h 2044699"/>
                <a:gd name="connsiteX790" fmla="*/ 38100 w 1263650"/>
                <a:gd name="connsiteY790" fmla="*/ 244475 h 2044699"/>
                <a:gd name="connsiteX791" fmla="*/ 41275 w 1263650"/>
                <a:gd name="connsiteY791" fmla="*/ 244475 h 2044699"/>
                <a:gd name="connsiteX792" fmla="*/ 41275 w 1263650"/>
                <a:gd name="connsiteY792" fmla="*/ 241300 h 2044699"/>
                <a:gd name="connsiteX793" fmla="*/ 44450 w 1263650"/>
                <a:gd name="connsiteY793" fmla="*/ 238125 h 2044699"/>
                <a:gd name="connsiteX794" fmla="*/ 44450 w 1263650"/>
                <a:gd name="connsiteY794" fmla="*/ 234950 h 2044699"/>
                <a:gd name="connsiteX795" fmla="*/ 47625 w 1263650"/>
                <a:gd name="connsiteY795" fmla="*/ 231775 h 2044699"/>
                <a:gd name="connsiteX796" fmla="*/ 50800 w 1263650"/>
                <a:gd name="connsiteY796" fmla="*/ 228600 h 2044699"/>
                <a:gd name="connsiteX797" fmla="*/ 53975 w 1263650"/>
                <a:gd name="connsiteY797" fmla="*/ 228600 h 2044699"/>
                <a:gd name="connsiteX798" fmla="*/ 57150 w 1263650"/>
                <a:gd name="connsiteY798" fmla="*/ 225425 h 2044699"/>
                <a:gd name="connsiteX799" fmla="*/ 60325 w 1263650"/>
                <a:gd name="connsiteY799" fmla="*/ 225425 h 2044699"/>
                <a:gd name="connsiteX800" fmla="*/ 63500 w 1263650"/>
                <a:gd name="connsiteY800" fmla="*/ 222250 h 2044699"/>
                <a:gd name="connsiteX801" fmla="*/ 66675 w 1263650"/>
                <a:gd name="connsiteY801" fmla="*/ 222250 h 2044699"/>
                <a:gd name="connsiteX802" fmla="*/ 66675 w 1263650"/>
                <a:gd name="connsiteY802" fmla="*/ 219075 h 2044699"/>
                <a:gd name="connsiteX803" fmla="*/ 63500 w 1263650"/>
                <a:gd name="connsiteY803" fmla="*/ 219075 h 2044699"/>
                <a:gd name="connsiteX804" fmla="*/ 63500 w 1263650"/>
                <a:gd name="connsiteY804" fmla="*/ 215900 h 2044699"/>
                <a:gd name="connsiteX805" fmla="*/ 57150 w 1263650"/>
                <a:gd name="connsiteY805" fmla="*/ 215900 h 2044699"/>
                <a:gd name="connsiteX806" fmla="*/ 57150 w 1263650"/>
                <a:gd name="connsiteY806" fmla="*/ 219075 h 2044699"/>
                <a:gd name="connsiteX807" fmla="*/ 53975 w 1263650"/>
                <a:gd name="connsiteY807" fmla="*/ 219075 h 2044699"/>
                <a:gd name="connsiteX808" fmla="*/ 47625 w 1263650"/>
                <a:gd name="connsiteY808" fmla="*/ 228600 h 2044699"/>
                <a:gd name="connsiteX809" fmla="*/ 44450 w 1263650"/>
                <a:gd name="connsiteY809" fmla="*/ 228600 h 2044699"/>
                <a:gd name="connsiteX810" fmla="*/ 41275 w 1263650"/>
                <a:gd name="connsiteY810" fmla="*/ 225425 h 2044699"/>
                <a:gd name="connsiteX811" fmla="*/ 44450 w 1263650"/>
                <a:gd name="connsiteY811" fmla="*/ 222250 h 2044699"/>
                <a:gd name="connsiteX812" fmla="*/ 47625 w 1263650"/>
                <a:gd name="connsiteY812" fmla="*/ 215900 h 2044699"/>
                <a:gd name="connsiteX813" fmla="*/ 66675 w 1263650"/>
                <a:gd name="connsiteY813" fmla="*/ 193675 h 2044699"/>
                <a:gd name="connsiteX814" fmla="*/ 69850 w 1263650"/>
                <a:gd name="connsiteY814" fmla="*/ 184150 h 2044699"/>
                <a:gd name="connsiteX815" fmla="*/ 69850 w 1263650"/>
                <a:gd name="connsiteY815" fmla="*/ 177800 h 2044699"/>
                <a:gd name="connsiteX816" fmla="*/ 73025 w 1263650"/>
                <a:gd name="connsiteY816" fmla="*/ 165100 h 2044699"/>
                <a:gd name="connsiteX817" fmla="*/ 76200 w 1263650"/>
                <a:gd name="connsiteY817" fmla="*/ 155575 h 2044699"/>
                <a:gd name="connsiteX818" fmla="*/ 95250 w 1263650"/>
                <a:gd name="connsiteY818" fmla="*/ 120650 h 2044699"/>
                <a:gd name="connsiteX819" fmla="*/ 98425 w 1263650"/>
                <a:gd name="connsiteY819" fmla="*/ 104775 h 2044699"/>
                <a:gd name="connsiteX820" fmla="*/ 98425 w 1263650"/>
                <a:gd name="connsiteY820" fmla="*/ 92075 h 2044699"/>
                <a:gd name="connsiteX821" fmla="*/ 104775 w 1263650"/>
                <a:gd name="connsiteY821" fmla="*/ 92075 h 2044699"/>
                <a:gd name="connsiteX822" fmla="*/ 98425 w 1263650"/>
                <a:gd name="connsiteY822" fmla="*/ 88900 h 2044699"/>
                <a:gd name="connsiteX823" fmla="*/ 101600 w 1263650"/>
                <a:gd name="connsiteY823" fmla="*/ 53975 h 2044699"/>
                <a:gd name="connsiteX824" fmla="*/ 92075 w 1263650"/>
                <a:gd name="connsiteY824" fmla="*/ 50800 h 2044699"/>
                <a:gd name="connsiteX825" fmla="*/ 88900 w 1263650"/>
                <a:gd name="connsiteY825" fmla="*/ 41275 h 2044699"/>
                <a:gd name="connsiteX826" fmla="*/ 98425 w 1263650"/>
                <a:gd name="connsiteY826" fmla="*/ 28575 h 2044699"/>
                <a:gd name="connsiteX827" fmla="*/ 104775 w 1263650"/>
                <a:gd name="connsiteY827" fmla="*/ 15875 h 2044699"/>
                <a:gd name="connsiteX828" fmla="*/ 104775 w 1263650"/>
                <a:gd name="connsiteY828" fmla="*/ 12700 h 2044699"/>
                <a:gd name="connsiteX829" fmla="*/ 104775 w 1263650"/>
                <a:gd name="connsiteY829" fmla="*/ 0 h 2044699"/>
                <a:gd name="connsiteX0" fmla="*/ 654050 w 1263650"/>
                <a:gd name="connsiteY0" fmla="*/ 1784349 h 2044699"/>
                <a:gd name="connsiteX1" fmla="*/ 657225 w 1263650"/>
                <a:gd name="connsiteY1" fmla="*/ 1784349 h 2044699"/>
                <a:gd name="connsiteX2" fmla="*/ 657225 w 1263650"/>
                <a:gd name="connsiteY2" fmla="*/ 1787524 h 2044699"/>
                <a:gd name="connsiteX3" fmla="*/ 654050 w 1263650"/>
                <a:gd name="connsiteY3" fmla="*/ 1787524 h 2044699"/>
                <a:gd name="connsiteX4" fmla="*/ 654050 w 1263650"/>
                <a:gd name="connsiteY4" fmla="*/ 1784349 h 2044699"/>
                <a:gd name="connsiteX5" fmla="*/ 320675 w 1263650"/>
                <a:gd name="connsiteY5" fmla="*/ 1441449 h 2044699"/>
                <a:gd name="connsiteX6" fmla="*/ 320678 w 1263650"/>
                <a:gd name="connsiteY6" fmla="*/ 1441452 h 2044699"/>
                <a:gd name="connsiteX7" fmla="*/ 320678 w 1263650"/>
                <a:gd name="connsiteY7" fmla="*/ 1441449 h 2044699"/>
                <a:gd name="connsiteX8" fmla="*/ 320675 w 1263650"/>
                <a:gd name="connsiteY8" fmla="*/ 1441449 h 2044699"/>
                <a:gd name="connsiteX9" fmla="*/ 190501 w 1263650"/>
                <a:gd name="connsiteY9" fmla="*/ 850900 h 2044699"/>
                <a:gd name="connsiteX10" fmla="*/ 190501 w 1263650"/>
                <a:gd name="connsiteY10" fmla="*/ 847725 h 2044699"/>
                <a:gd name="connsiteX11" fmla="*/ 190501 w 1263650"/>
                <a:gd name="connsiteY11" fmla="*/ 850900 h 2044699"/>
                <a:gd name="connsiteX12" fmla="*/ 187326 w 1263650"/>
                <a:gd name="connsiteY12" fmla="*/ 838200 h 2044699"/>
                <a:gd name="connsiteX13" fmla="*/ 187326 w 1263650"/>
                <a:gd name="connsiteY13" fmla="*/ 841375 h 2044699"/>
                <a:gd name="connsiteX14" fmla="*/ 187326 w 1263650"/>
                <a:gd name="connsiteY14" fmla="*/ 844550 h 2044699"/>
                <a:gd name="connsiteX15" fmla="*/ 187327 w 1263650"/>
                <a:gd name="connsiteY15" fmla="*/ 844550 h 2044699"/>
                <a:gd name="connsiteX16" fmla="*/ 187327 w 1263650"/>
                <a:gd name="connsiteY16" fmla="*/ 841375 h 2044699"/>
                <a:gd name="connsiteX17" fmla="*/ 187327 w 1263650"/>
                <a:gd name="connsiteY17" fmla="*/ 838200 h 2044699"/>
                <a:gd name="connsiteX18" fmla="*/ 187326 w 1263650"/>
                <a:gd name="connsiteY18" fmla="*/ 838200 h 2044699"/>
                <a:gd name="connsiteX19" fmla="*/ 184151 w 1263650"/>
                <a:gd name="connsiteY19" fmla="*/ 835025 h 2044699"/>
                <a:gd name="connsiteX20" fmla="*/ 184151 w 1263650"/>
                <a:gd name="connsiteY20" fmla="*/ 838200 h 2044699"/>
                <a:gd name="connsiteX21" fmla="*/ 184152 w 1263650"/>
                <a:gd name="connsiteY21" fmla="*/ 838200 h 2044699"/>
                <a:gd name="connsiteX22" fmla="*/ 184152 w 1263650"/>
                <a:gd name="connsiteY22" fmla="*/ 835025 h 2044699"/>
                <a:gd name="connsiteX23" fmla="*/ 184151 w 1263650"/>
                <a:gd name="connsiteY23" fmla="*/ 835025 h 2044699"/>
                <a:gd name="connsiteX24" fmla="*/ 177801 w 1263650"/>
                <a:gd name="connsiteY24" fmla="*/ 831850 h 2044699"/>
                <a:gd name="connsiteX25" fmla="*/ 177801 w 1263650"/>
                <a:gd name="connsiteY25" fmla="*/ 835025 h 2044699"/>
                <a:gd name="connsiteX26" fmla="*/ 177802 w 1263650"/>
                <a:gd name="connsiteY26" fmla="*/ 835025 h 2044699"/>
                <a:gd name="connsiteX27" fmla="*/ 177802 w 1263650"/>
                <a:gd name="connsiteY27" fmla="*/ 831850 h 2044699"/>
                <a:gd name="connsiteX28" fmla="*/ 177801 w 1263650"/>
                <a:gd name="connsiteY28" fmla="*/ 831850 h 2044699"/>
                <a:gd name="connsiteX29" fmla="*/ 187325 w 1263650"/>
                <a:gd name="connsiteY29" fmla="*/ 784225 h 2044699"/>
                <a:gd name="connsiteX30" fmla="*/ 187325 w 1263650"/>
                <a:gd name="connsiteY30" fmla="*/ 787400 h 2044699"/>
                <a:gd name="connsiteX31" fmla="*/ 187326 w 1263650"/>
                <a:gd name="connsiteY31" fmla="*/ 787400 h 2044699"/>
                <a:gd name="connsiteX32" fmla="*/ 187326 w 1263650"/>
                <a:gd name="connsiteY32" fmla="*/ 784225 h 2044699"/>
                <a:gd name="connsiteX33" fmla="*/ 187325 w 1263650"/>
                <a:gd name="connsiteY33" fmla="*/ 784225 h 2044699"/>
                <a:gd name="connsiteX34" fmla="*/ 92075 w 1263650"/>
                <a:gd name="connsiteY34" fmla="*/ 784225 h 2044699"/>
                <a:gd name="connsiteX35" fmla="*/ 92075 w 1263650"/>
                <a:gd name="connsiteY35" fmla="*/ 787400 h 2044699"/>
                <a:gd name="connsiteX36" fmla="*/ 90805 w 1263650"/>
                <a:gd name="connsiteY36" fmla="*/ 784860 h 2044699"/>
                <a:gd name="connsiteX37" fmla="*/ 92075 w 1263650"/>
                <a:gd name="connsiteY37" fmla="*/ 784225 h 2044699"/>
                <a:gd name="connsiteX38" fmla="*/ 180975 w 1263650"/>
                <a:gd name="connsiteY38" fmla="*/ 774700 h 2044699"/>
                <a:gd name="connsiteX39" fmla="*/ 180976 w 1263650"/>
                <a:gd name="connsiteY39" fmla="*/ 774700 h 2044699"/>
                <a:gd name="connsiteX40" fmla="*/ 180976 w 1263650"/>
                <a:gd name="connsiteY40" fmla="*/ 774701 h 2044699"/>
                <a:gd name="connsiteX41" fmla="*/ 180975 w 1263650"/>
                <a:gd name="connsiteY41" fmla="*/ 774700 h 2044699"/>
                <a:gd name="connsiteX42" fmla="*/ 184150 w 1263650"/>
                <a:gd name="connsiteY42" fmla="*/ 769937 h 2044699"/>
                <a:gd name="connsiteX43" fmla="*/ 184150 w 1263650"/>
                <a:gd name="connsiteY43" fmla="*/ 771525 h 2044699"/>
                <a:gd name="connsiteX44" fmla="*/ 184151 w 1263650"/>
                <a:gd name="connsiteY44" fmla="*/ 771525 h 2044699"/>
                <a:gd name="connsiteX45" fmla="*/ 184151 w 1263650"/>
                <a:gd name="connsiteY45" fmla="*/ 769937 h 2044699"/>
                <a:gd name="connsiteX46" fmla="*/ 184150 w 1263650"/>
                <a:gd name="connsiteY46" fmla="*/ 769937 h 2044699"/>
                <a:gd name="connsiteX47" fmla="*/ 561976 w 1263650"/>
                <a:gd name="connsiteY47" fmla="*/ 644525 h 2044699"/>
                <a:gd name="connsiteX48" fmla="*/ 561975 w 1263650"/>
                <a:gd name="connsiteY48" fmla="*/ 644525 h 2044699"/>
                <a:gd name="connsiteX49" fmla="*/ 561976 w 1263650"/>
                <a:gd name="connsiteY49" fmla="*/ 644525 h 2044699"/>
                <a:gd name="connsiteX50" fmla="*/ 104775 w 1263650"/>
                <a:gd name="connsiteY50" fmla="*/ 0 h 2044699"/>
                <a:gd name="connsiteX51" fmla="*/ 107950 w 1263650"/>
                <a:gd name="connsiteY51" fmla="*/ 3175 h 2044699"/>
                <a:gd name="connsiteX52" fmla="*/ 114300 w 1263650"/>
                <a:gd name="connsiteY52" fmla="*/ 3175 h 2044699"/>
                <a:gd name="connsiteX53" fmla="*/ 123825 w 1263650"/>
                <a:gd name="connsiteY53" fmla="*/ 6350 h 2044699"/>
                <a:gd name="connsiteX54" fmla="*/ 133350 w 1263650"/>
                <a:gd name="connsiteY54" fmla="*/ 9525 h 2044699"/>
                <a:gd name="connsiteX55" fmla="*/ 136525 w 1263650"/>
                <a:gd name="connsiteY55" fmla="*/ 9525 h 2044699"/>
                <a:gd name="connsiteX56" fmla="*/ 146050 w 1263650"/>
                <a:gd name="connsiteY56" fmla="*/ 12700 h 2044699"/>
                <a:gd name="connsiteX57" fmla="*/ 155575 w 1263650"/>
                <a:gd name="connsiteY57" fmla="*/ 15875 h 2044699"/>
                <a:gd name="connsiteX58" fmla="*/ 158750 w 1263650"/>
                <a:gd name="connsiteY58" fmla="*/ 15875 h 2044699"/>
                <a:gd name="connsiteX59" fmla="*/ 161925 w 1263650"/>
                <a:gd name="connsiteY59" fmla="*/ 15875 h 2044699"/>
                <a:gd name="connsiteX60" fmla="*/ 180975 w 1263650"/>
                <a:gd name="connsiteY60" fmla="*/ 22225 h 2044699"/>
                <a:gd name="connsiteX61" fmla="*/ 190500 w 1263650"/>
                <a:gd name="connsiteY61" fmla="*/ 22225 h 2044699"/>
                <a:gd name="connsiteX62" fmla="*/ 200025 w 1263650"/>
                <a:gd name="connsiteY62" fmla="*/ 25400 h 2044699"/>
                <a:gd name="connsiteX63" fmla="*/ 203200 w 1263650"/>
                <a:gd name="connsiteY63" fmla="*/ 28575 h 2044699"/>
                <a:gd name="connsiteX64" fmla="*/ 215900 w 1263650"/>
                <a:gd name="connsiteY64" fmla="*/ 28575 h 2044699"/>
                <a:gd name="connsiteX65" fmla="*/ 215900 w 1263650"/>
                <a:gd name="connsiteY65" fmla="*/ 31750 h 2044699"/>
                <a:gd name="connsiteX66" fmla="*/ 219075 w 1263650"/>
                <a:gd name="connsiteY66" fmla="*/ 31750 h 2044699"/>
                <a:gd name="connsiteX67" fmla="*/ 222250 w 1263650"/>
                <a:gd name="connsiteY67" fmla="*/ 31750 h 2044699"/>
                <a:gd name="connsiteX68" fmla="*/ 225425 w 1263650"/>
                <a:gd name="connsiteY68" fmla="*/ 31750 h 2044699"/>
                <a:gd name="connsiteX69" fmla="*/ 228600 w 1263650"/>
                <a:gd name="connsiteY69" fmla="*/ 31750 h 2044699"/>
                <a:gd name="connsiteX70" fmla="*/ 231775 w 1263650"/>
                <a:gd name="connsiteY70" fmla="*/ 34925 h 2044699"/>
                <a:gd name="connsiteX71" fmla="*/ 238125 w 1263650"/>
                <a:gd name="connsiteY71" fmla="*/ 34925 h 2044699"/>
                <a:gd name="connsiteX72" fmla="*/ 247650 w 1263650"/>
                <a:gd name="connsiteY72" fmla="*/ 38100 h 2044699"/>
                <a:gd name="connsiteX73" fmla="*/ 263525 w 1263650"/>
                <a:gd name="connsiteY73" fmla="*/ 41275 h 2044699"/>
                <a:gd name="connsiteX74" fmla="*/ 269875 w 1263650"/>
                <a:gd name="connsiteY74" fmla="*/ 44450 h 2044699"/>
                <a:gd name="connsiteX75" fmla="*/ 282575 w 1263650"/>
                <a:gd name="connsiteY75" fmla="*/ 47625 h 2044699"/>
                <a:gd name="connsiteX76" fmla="*/ 307975 w 1263650"/>
                <a:gd name="connsiteY76" fmla="*/ 53975 h 2044699"/>
                <a:gd name="connsiteX77" fmla="*/ 314325 w 1263650"/>
                <a:gd name="connsiteY77" fmla="*/ 53975 h 2044699"/>
                <a:gd name="connsiteX78" fmla="*/ 320675 w 1263650"/>
                <a:gd name="connsiteY78" fmla="*/ 57150 h 2044699"/>
                <a:gd name="connsiteX79" fmla="*/ 327025 w 1263650"/>
                <a:gd name="connsiteY79" fmla="*/ 57150 h 2044699"/>
                <a:gd name="connsiteX80" fmla="*/ 346075 w 1263650"/>
                <a:gd name="connsiteY80" fmla="*/ 60325 h 2044699"/>
                <a:gd name="connsiteX81" fmla="*/ 355600 w 1263650"/>
                <a:gd name="connsiteY81" fmla="*/ 63500 h 2044699"/>
                <a:gd name="connsiteX82" fmla="*/ 365125 w 1263650"/>
                <a:gd name="connsiteY82" fmla="*/ 66675 h 2044699"/>
                <a:gd name="connsiteX83" fmla="*/ 368300 w 1263650"/>
                <a:gd name="connsiteY83" fmla="*/ 66675 h 2044699"/>
                <a:gd name="connsiteX84" fmla="*/ 371475 w 1263650"/>
                <a:gd name="connsiteY84" fmla="*/ 66675 h 2044699"/>
                <a:gd name="connsiteX85" fmla="*/ 393700 w 1263650"/>
                <a:gd name="connsiteY85" fmla="*/ 73025 h 2044699"/>
                <a:gd name="connsiteX86" fmla="*/ 460375 w 1263650"/>
                <a:gd name="connsiteY86" fmla="*/ 92075 h 2044699"/>
                <a:gd name="connsiteX87" fmla="*/ 473075 w 1263650"/>
                <a:gd name="connsiteY87" fmla="*/ 95250 h 2044699"/>
                <a:gd name="connsiteX88" fmla="*/ 482600 w 1263650"/>
                <a:gd name="connsiteY88" fmla="*/ 98425 h 2044699"/>
                <a:gd name="connsiteX89" fmla="*/ 485775 w 1263650"/>
                <a:gd name="connsiteY89" fmla="*/ 98425 h 2044699"/>
                <a:gd name="connsiteX90" fmla="*/ 498475 w 1263650"/>
                <a:gd name="connsiteY90" fmla="*/ 101600 h 2044699"/>
                <a:gd name="connsiteX91" fmla="*/ 501650 w 1263650"/>
                <a:gd name="connsiteY91" fmla="*/ 101600 h 2044699"/>
                <a:gd name="connsiteX92" fmla="*/ 508000 w 1263650"/>
                <a:gd name="connsiteY92" fmla="*/ 101600 h 2044699"/>
                <a:gd name="connsiteX93" fmla="*/ 523875 w 1263650"/>
                <a:gd name="connsiteY93" fmla="*/ 107950 h 2044699"/>
                <a:gd name="connsiteX94" fmla="*/ 527050 w 1263650"/>
                <a:gd name="connsiteY94" fmla="*/ 107950 h 2044699"/>
                <a:gd name="connsiteX95" fmla="*/ 530225 w 1263650"/>
                <a:gd name="connsiteY95" fmla="*/ 107950 h 2044699"/>
                <a:gd name="connsiteX96" fmla="*/ 539750 w 1263650"/>
                <a:gd name="connsiteY96" fmla="*/ 111125 h 2044699"/>
                <a:gd name="connsiteX97" fmla="*/ 542925 w 1263650"/>
                <a:gd name="connsiteY97" fmla="*/ 111125 h 2044699"/>
                <a:gd name="connsiteX98" fmla="*/ 546100 w 1263650"/>
                <a:gd name="connsiteY98" fmla="*/ 111125 h 2044699"/>
                <a:gd name="connsiteX99" fmla="*/ 549275 w 1263650"/>
                <a:gd name="connsiteY99" fmla="*/ 114300 h 2044699"/>
                <a:gd name="connsiteX100" fmla="*/ 552450 w 1263650"/>
                <a:gd name="connsiteY100" fmla="*/ 114300 h 2044699"/>
                <a:gd name="connsiteX101" fmla="*/ 555625 w 1263650"/>
                <a:gd name="connsiteY101" fmla="*/ 114300 h 2044699"/>
                <a:gd name="connsiteX102" fmla="*/ 558800 w 1263650"/>
                <a:gd name="connsiteY102" fmla="*/ 114300 h 2044699"/>
                <a:gd name="connsiteX103" fmla="*/ 561975 w 1263650"/>
                <a:gd name="connsiteY103" fmla="*/ 114300 h 2044699"/>
                <a:gd name="connsiteX104" fmla="*/ 565150 w 1263650"/>
                <a:gd name="connsiteY104" fmla="*/ 117475 h 2044699"/>
                <a:gd name="connsiteX105" fmla="*/ 574675 w 1263650"/>
                <a:gd name="connsiteY105" fmla="*/ 120650 h 2044699"/>
                <a:gd name="connsiteX106" fmla="*/ 584200 w 1263650"/>
                <a:gd name="connsiteY106" fmla="*/ 120650 h 2044699"/>
                <a:gd name="connsiteX107" fmla="*/ 606425 w 1263650"/>
                <a:gd name="connsiteY107" fmla="*/ 127000 h 2044699"/>
                <a:gd name="connsiteX108" fmla="*/ 628650 w 1263650"/>
                <a:gd name="connsiteY108" fmla="*/ 130175 h 2044699"/>
                <a:gd name="connsiteX109" fmla="*/ 650875 w 1263650"/>
                <a:gd name="connsiteY109" fmla="*/ 136525 h 2044699"/>
                <a:gd name="connsiteX110" fmla="*/ 660400 w 1263650"/>
                <a:gd name="connsiteY110" fmla="*/ 139700 h 2044699"/>
                <a:gd name="connsiteX111" fmla="*/ 676275 w 1263650"/>
                <a:gd name="connsiteY111" fmla="*/ 142875 h 2044699"/>
                <a:gd name="connsiteX112" fmla="*/ 682625 w 1263650"/>
                <a:gd name="connsiteY112" fmla="*/ 142875 h 2044699"/>
                <a:gd name="connsiteX113" fmla="*/ 679450 w 1263650"/>
                <a:gd name="connsiteY113" fmla="*/ 155575 h 2044699"/>
                <a:gd name="connsiteX114" fmla="*/ 676275 w 1263650"/>
                <a:gd name="connsiteY114" fmla="*/ 161925 h 2044699"/>
                <a:gd name="connsiteX115" fmla="*/ 676275 w 1263650"/>
                <a:gd name="connsiteY115" fmla="*/ 165100 h 2044699"/>
                <a:gd name="connsiteX116" fmla="*/ 676275 w 1263650"/>
                <a:gd name="connsiteY116" fmla="*/ 174625 h 2044699"/>
                <a:gd name="connsiteX117" fmla="*/ 673100 w 1263650"/>
                <a:gd name="connsiteY117" fmla="*/ 187325 h 2044699"/>
                <a:gd name="connsiteX118" fmla="*/ 666750 w 1263650"/>
                <a:gd name="connsiteY118" fmla="*/ 203200 h 2044699"/>
                <a:gd name="connsiteX119" fmla="*/ 666750 w 1263650"/>
                <a:gd name="connsiteY119" fmla="*/ 206375 h 2044699"/>
                <a:gd name="connsiteX120" fmla="*/ 660400 w 1263650"/>
                <a:gd name="connsiteY120" fmla="*/ 234950 h 2044699"/>
                <a:gd name="connsiteX121" fmla="*/ 660400 w 1263650"/>
                <a:gd name="connsiteY121" fmla="*/ 241300 h 2044699"/>
                <a:gd name="connsiteX122" fmla="*/ 650875 w 1263650"/>
                <a:gd name="connsiteY122" fmla="*/ 273050 h 2044699"/>
                <a:gd name="connsiteX123" fmla="*/ 647700 w 1263650"/>
                <a:gd name="connsiteY123" fmla="*/ 295275 h 2044699"/>
                <a:gd name="connsiteX124" fmla="*/ 647700 w 1263650"/>
                <a:gd name="connsiteY124" fmla="*/ 298450 h 2044699"/>
                <a:gd name="connsiteX125" fmla="*/ 644525 w 1263650"/>
                <a:gd name="connsiteY125" fmla="*/ 307975 h 2044699"/>
                <a:gd name="connsiteX126" fmla="*/ 641350 w 1263650"/>
                <a:gd name="connsiteY126" fmla="*/ 330200 h 2044699"/>
                <a:gd name="connsiteX127" fmla="*/ 635000 w 1263650"/>
                <a:gd name="connsiteY127" fmla="*/ 352425 h 2044699"/>
                <a:gd name="connsiteX128" fmla="*/ 631825 w 1263650"/>
                <a:gd name="connsiteY128" fmla="*/ 365125 h 2044699"/>
                <a:gd name="connsiteX129" fmla="*/ 628650 w 1263650"/>
                <a:gd name="connsiteY129" fmla="*/ 374650 h 2044699"/>
                <a:gd name="connsiteX130" fmla="*/ 628650 w 1263650"/>
                <a:gd name="connsiteY130" fmla="*/ 381000 h 2044699"/>
                <a:gd name="connsiteX131" fmla="*/ 628650 w 1263650"/>
                <a:gd name="connsiteY131" fmla="*/ 387350 h 2044699"/>
                <a:gd name="connsiteX132" fmla="*/ 622300 w 1263650"/>
                <a:gd name="connsiteY132" fmla="*/ 419100 h 2044699"/>
                <a:gd name="connsiteX133" fmla="*/ 619125 w 1263650"/>
                <a:gd name="connsiteY133" fmla="*/ 434975 h 2044699"/>
                <a:gd name="connsiteX134" fmla="*/ 612775 w 1263650"/>
                <a:gd name="connsiteY134" fmla="*/ 457200 h 2044699"/>
                <a:gd name="connsiteX135" fmla="*/ 606425 w 1263650"/>
                <a:gd name="connsiteY135" fmla="*/ 476250 h 2044699"/>
                <a:gd name="connsiteX136" fmla="*/ 600075 w 1263650"/>
                <a:gd name="connsiteY136" fmla="*/ 511175 h 2044699"/>
                <a:gd name="connsiteX137" fmla="*/ 587375 w 1263650"/>
                <a:gd name="connsiteY137" fmla="*/ 568325 h 2044699"/>
                <a:gd name="connsiteX138" fmla="*/ 587375 w 1263650"/>
                <a:gd name="connsiteY138" fmla="*/ 574675 h 2044699"/>
                <a:gd name="connsiteX139" fmla="*/ 577850 w 1263650"/>
                <a:gd name="connsiteY139" fmla="*/ 612775 h 2044699"/>
                <a:gd name="connsiteX140" fmla="*/ 574675 w 1263650"/>
                <a:gd name="connsiteY140" fmla="*/ 619125 h 2044699"/>
                <a:gd name="connsiteX141" fmla="*/ 574675 w 1263650"/>
                <a:gd name="connsiteY141" fmla="*/ 622300 h 2044699"/>
                <a:gd name="connsiteX142" fmla="*/ 574676 w 1263650"/>
                <a:gd name="connsiteY142" fmla="*/ 622300 h 2044699"/>
                <a:gd name="connsiteX143" fmla="*/ 573884 w 1263650"/>
                <a:gd name="connsiteY143" fmla="*/ 626260 h 2044699"/>
                <a:gd name="connsiteX144" fmla="*/ 573884 w 1263650"/>
                <a:gd name="connsiteY144" fmla="*/ 629444 h 2044699"/>
                <a:gd name="connsiteX145" fmla="*/ 573247 w 1263650"/>
                <a:gd name="connsiteY145" fmla="*/ 629444 h 2044699"/>
                <a:gd name="connsiteX146" fmla="*/ 571501 w 1263650"/>
                <a:gd name="connsiteY146" fmla="*/ 638175 h 2044699"/>
                <a:gd name="connsiteX147" fmla="*/ 568326 w 1263650"/>
                <a:gd name="connsiteY147" fmla="*/ 644525 h 2044699"/>
                <a:gd name="connsiteX148" fmla="*/ 568325 w 1263650"/>
                <a:gd name="connsiteY148" fmla="*/ 657225 h 2044699"/>
                <a:gd name="connsiteX149" fmla="*/ 565150 w 1263650"/>
                <a:gd name="connsiteY149" fmla="*/ 666750 h 2044699"/>
                <a:gd name="connsiteX150" fmla="*/ 565150 w 1263650"/>
                <a:gd name="connsiteY150" fmla="*/ 673100 h 2044699"/>
                <a:gd name="connsiteX151" fmla="*/ 561975 w 1263650"/>
                <a:gd name="connsiteY151" fmla="*/ 679450 h 2044699"/>
                <a:gd name="connsiteX152" fmla="*/ 561975 w 1263650"/>
                <a:gd name="connsiteY152" fmla="*/ 682625 h 2044699"/>
                <a:gd name="connsiteX153" fmla="*/ 558800 w 1263650"/>
                <a:gd name="connsiteY153" fmla="*/ 692150 h 2044699"/>
                <a:gd name="connsiteX154" fmla="*/ 558801 w 1263650"/>
                <a:gd name="connsiteY154" fmla="*/ 692150 h 2044699"/>
                <a:gd name="connsiteX155" fmla="*/ 558801 w 1263650"/>
                <a:gd name="connsiteY155" fmla="*/ 704850 h 2044699"/>
                <a:gd name="connsiteX156" fmla="*/ 558801 w 1263650"/>
                <a:gd name="connsiteY156" fmla="*/ 708025 h 2044699"/>
                <a:gd name="connsiteX157" fmla="*/ 561976 w 1263650"/>
                <a:gd name="connsiteY157" fmla="*/ 708025 h 2044699"/>
                <a:gd name="connsiteX158" fmla="*/ 561976 w 1263650"/>
                <a:gd name="connsiteY158" fmla="*/ 711200 h 2044699"/>
                <a:gd name="connsiteX159" fmla="*/ 561976 w 1263650"/>
                <a:gd name="connsiteY159" fmla="*/ 714375 h 2044699"/>
                <a:gd name="connsiteX160" fmla="*/ 568326 w 1263650"/>
                <a:gd name="connsiteY160" fmla="*/ 720725 h 2044699"/>
                <a:gd name="connsiteX161" fmla="*/ 570231 w 1263650"/>
                <a:gd name="connsiteY161" fmla="*/ 723900 h 2044699"/>
                <a:gd name="connsiteX162" fmla="*/ 571501 w 1263650"/>
                <a:gd name="connsiteY162" fmla="*/ 726017 h 2044699"/>
                <a:gd name="connsiteX163" fmla="*/ 577851 w 1263650"/>
                <a:gd name="connsiteY163" fmla="*/ 736600 h 2044699"/>
                <a:gd name="connsiteX164" fmla="*/ 593726 w 1263650"/>
                <a:gd name="connsiteY164" fmla="*/ 755650 h 2044699"/>
                <a:gd name="connsiteX165" fmla="*/ 603251 w 1263650"/>
                <a:gd name="connsiteY165" fmla="*/ 771525 h 2044699"/>
                <a:gd name="connsiteX166" fmla="*/ 606426 w 1263650"/>
                <a:gd name="connsiteY166" fmla="*/ 771525 h 2044699"/>
                <a:gd name="connsiteX167" fmla="*/ 606426 w 1263650"/>
                <a:gd name="connsiteY167" fmla="*/ 774700 h 2044699"/>
                <a:gd name="connsiteX168" fmla="*/ 606425 w 1263650"/>
                <a:gd name="connsiteY168" fmla="*/ 774700 h 2044699"/>
                <a:gd name="connsiteX169" fmla="*/ 625475 w 1263650"/>
                <a:gd name="connsiteY169" fmla="*/ 803275 h 2044699"/>
                <a:gd name="connsiteX170" fmla="*/ 628650 w 1263650"/>
                <a:gd name="connsiteY170" fmla="*/ 806450 h 2044699"/>
                <a:gd name="connsiteX171" fmla="*/ 635000 w 1263650"/>
                <a:gd name="connsiteY171" fmla="*/ 812800 h 2044699"/>
                <a:gd name="connsiteX172" fmla="*/ 638175 w 1263650"/>
                <a:gd name="connsiteY172" fmla="*/ 819150 h 2044699"/>
                <a:gd name="connsiteX173" fmla="*/ 644525 w 1263650"/>
                <a:gd name="connsiteY173" fmla="*/ 828675 h 2044699"/>
                <a:gd name="connsiteX174" fmla="*/ 647700 w 1263650"/>
                <a:gd name="connsiteY174" fmla="*/ 831850 h 2044699"/>
                <a:gd name="connsiteX175" fmla="*/ 654050 w 1263650"/>
                <a:gd name="connsiteY175" fmla="*/ 841375 h 2044699"/>
                <a:gd name="connsiteX176" fmla="*/ 657225 w 1263650"/>
                <a:gd name="connsiteY176" fmla="*/ 841375 h 2044699"/>
                <a:gd name="connsiteX177" fmla="*/ 657225 w 1263650"/>
                <a:gd name="connsiteY177" fmla="*/ 847725 h 2044699"/>
                <a:gd name="connsiteX178" fmla="*/ 660400 w 1263650"/>
                <a:gd name="connsiteY178" fmla="*/ 850900 h 2044699"/>
                <a:gd name="connsiteX179" fmla="*/ 663575 w 1263650"/>
                <a:gd name="connsiteY179" fmla="*/ 854075 h 2044699"/>
                <a:gd name="connsiteX180" fmla="*/ 673100 w 1263650"/>
                <a:gd name="connsiteY180" fmla="*/ 866775 h 2044699"/>
                <a:gd name="connsiteX181" fmla="*/ 679450 w 1263650"/>
                <a:gd name="connsiteY181" fmla="*/ 876300 h 2044699"/>
                <a:gd name="connsiteX182" fmla="*/ 682625 w 1263650"/>
                <a:gd name="connsiteY182" fmla="*/ 879475 h 2044699"/>
                <a:gd name="connsiteX183" fmla="*/ 701675 w 1263650"/>
                <a:gd name="connsiteY183" fmla="*/ 908050 h 2044699"/>
                <a:gd name="connsiteX184" fmla="*/ 708025 w 1263650"/>
                <a:gd name="connsiteY184" fmla="*/ 914400 h 2044699"/>
                <a:gd name="connsiteX185" fmla="*/ 723900 w 1263650"/>
                <a:gd name="connsiteY185" fmla="*/ 936625 h 2044699"/>
                <a:gd name="connsiteX186" fmla="*/ 733425 w 1263650"/>
                <a:gd name="connsiteY186" fmla="*/ 949325 h 2044699"/>
                <a:gd name="connsiteX187" fmla="*/ 736600 w 1263650"/>
                <a:gd name="connsiteY187" fmla="*/ 952500 h 2044699"/>
                <a:gd name="connsiteX188" fmla="*/ 736600 w 1263650"/>
                <a:gd name="connsiteY188" fmla="*/ 955675 h 2044699"/>
                <a:gd name="connsiteX189" fmla="*/ 739775 w 1263650"/>
                <a:gd name="connsiteY189" fmla="*/ 958850 h 2044699"/>
                <a:gd name="connsiteX190" fmla="*/ 739775 w 1263650"/>
                <a:gd name="connsiteY190" fmla="*/ 962025 h 2044699"/>
                <a:gd name="connsiteX191" fmla="*/ 746125 w 1263650"/>
                <a:gd name="connsiteY191" fmla="*/ 971550 h 2044699"/>
                <a:gd name="connsiteX192" fmla="*/ 790575 w 1263650"/>
                <a:gd name="connsiteY192" fmla="*/ 1028700 h 2044699"/>
                <a:gd name="connsiteX193" fmla="*/ 806450 w 1263650"/>
                <a:gd name="connsiteY193" fmla="*/ 1050925 h 2044699"/>
                <a:gd name="connsiteX194" fmla="*/ 812800 w 1263650"/>
                <a:gd name="connsiteY194" fmla="*/ 1060450 h 2044699"/>
                <a:gd name="connsiteX195" fmla="*/ 822325 w 1263650"/>
                <a:gd name="connsiteY195" fmla="*/ 1073150 h 2044699"/>
                <a:gd name="connsiteX196" fmla="*/ 825500 w 1263650"/>
                <a:gd name="connsiteY196" fmla="*/ 1079500 h 2044699"/>
                <a:gd name="connsiteX197" fmla="*/ 841375 w 1263650"/>
                <a:gd name="connsiteY197" fmla="*/ 1104900 h 2044699"/>
                <a:gd name="connsiteX198" fmla="*/ 854075 w 1263650"/>
                <a:gd name="connsiteY198" fmla="*/ 1117600 h 2044699"/>
                <a:gd name="connsiteX199" fmla="*/ 860425 w 1263650"/>
                <a:gd name="connsiteY199" fmla="*/ 1130300 h 2044699"/>
                <a:gd name="connsiteX200" fmla="*/ 866775 w 1263650"/>
                <a:gd name="connsiteY200" fmla="*/ 1136650 h 2044699"/>
                <a:gd name="connsiteX201" fmla="*/ 869950 w 1263650"/>
                <a:gd name="connsiteY201" fmla="*/ 1143000 h 2044699"/>
                <a:gd name="connsiteX202" fmla="*/ 882650 w 1263650"/>
                <a:gd name="connsiteY202" fmla="*/ 1162050 h 2044699"/>
                <a:gd name="connsiteX203" fmla="*/ 892175 w 1263650"/>
                <a:gd name="connsiteY203" fmla="*/ 1168400 h 2044699"/>
                <a:gd name="connsiteX204" fmla="*/ 892175 w 1263650"/>
                <a:gd name="connsiteY204" fmla="*/ 1171575 h 2044699"/>
                <a:gd name="connsiteX205" fmla="*/ 895350 w 1263650"/>
                <a:gd name="connsiteY205" fmla="*/ 1174750 h 2044699"/>
                <a:gd name="connsiteX206" fmla="*/ 904875 w 1263650"/>
                <a:gd name="connsiteY206" fmla="*/ 1190625 h 2044699"/>
                <a:gd name="connsiteX207" fmla="*/ 908050 w 1263650"/>
                <a:gd name="connsiteY207" fmla="*/ 1193800 h 2044699"/>
                <a:gd name="connsiteX208" fmla="*/ 933450 w 1263650"/>
                <a:gd name="connsiteY208" fmla="*/ 1228725 h 2044699"/>
                <a:gd name="connsiteX209" fmla="*/ 933450 w 1263650"/>
                <a:gd name="connsiteY209" fmla="*/ 1231900 h 2044699"/>
                <a:gd name="connsiteX210" fmla="*/ 958850 w 1263650"/>
                <a:gd name="connsiteY210" fmla="*/ 1263650 h 2044699"/>
                <a:gd name="connsiteX211" fmla="*/ 977900 w 1263650"/>
                <a:gd name="connsiteY211" fmla="*/ 1292225 h 2044699"/>
                <a:gd name="connsiteX212" fmla="*/ 1005680 w 1263650"/>
                <a:gd name="connsiteY212" fmla="*/ 1331117 h 2044699"/>
                <a:gd name="connsiteX213" fmla="*/ 1006478 w 1263650"/>
                <a:gd name="connsiteY213" fmla="*/ 1331117 h 2044699"/>
                <a:gd name="connsiteX214" fmla="*/ 1006478 w 1263650"/>
                <a:gd name="connsiteY214" fmla="*/ 1332234 h 2044699"/>
                <a:gd name="connsiteX215" fmla="*/ 1009650 w 1263650"/>
                <a:gd name="connsiteY215" fmla="*/ 1336675 h 2044699"/>
                <a:gd name="connsiteX216" fmla="*/ 1025525 w 1263650"/>
                <a:gd name="connsiteY216" fmla="*/ 1355725 h 2044699"/>
                <a:gd name="connsiteX217" fmla="*/ 1025525 w 1263650"/>
                <a:gd name="connsiteY217" fmla="*/ 1358900 h 2044699"/>
                <a:gd name="connsiteX218" fmla="*/ 1031875 w 1263650"/>
                <a:gd name="connsiteY218" fmla="*/ 1365250 h 2044699"/>
                <a:gd name="connsiteX219" fmla="*/ 1035050 w 1263650"/>
                <a:gd name="connsiteY219" fmla="*/ 1374775 h 2044699"/>
                <a:gd name="connsiteX220" fmla="*/ 1038225 w 1263650"/>
                <a:gd name="connsiteY220" fmla="*/ 1374775 h 2044699"/>
                <a:gd name="connsiteX221" fmla="*/ 1041400 w 1263650"/>
                <a:gd name="connsiteY221" fmla="*/ 1377950 h 2044699"/>
                <a:gd name="connsiteX222" fmla="*/ 1044575 w 1263650"/>
                <a:gd name="connsiteY222" fmla="*/ 1384300 h 2044699"/>
                <a:gd name="connsiteX223" fmla="*/ 1047750 w 1263650"/>
                <a:gd name="connsiteY223" fmla="*/ 1387475 h 2044699"/>
                <a:gd name="connsiteX224" fmla="*/ 1047750 w 1263650"/>
                <a:gd name="connsiteY224" fmla="*/ 1390650 h 2044699"/>
                <a:gd name="connsiteX225" fmla="*/ 1050925 w 1263650"/>
                <a:gd name="connsiteY225" fmla="*/ 1393825 h 2044699"/>
                <a:gd name="connsiteX226" fmla="*/ 1054100 w 1263650"/>
                <a:gd name="connsiteY226" fmla="*/ 1397000 h 2044699"/>
                <a:gd name="connsiteX227" fmla="*/ 1057275 w 1263650"/>
                <a:gd name="connsiteY227" fmla="*/ 1403350 h 2044699"/>
                <a:gd name="connsiteX228" fmla="*/ 1073150 w 1263650"/>
                <a:gd name="connsiteY228" fmla="*/ 1425575 h 2044699"/>
                <a:gd name="connsiteX229" fmla="*/ 1079500 w 1263650"/>
                <a:gd name="connsiteY229" fmla="*/ 1431925 h 2044699"/>
                <a:gd name="connsiteX230" fmla="*/ 1079500 w 1263650"/>
                <a:gd name="connsiteY230" fmla="*/ 1431924 h 2044699"/>
                <a:gd name="connsiteX231" fmla="*/ 1092200 w 1263650"/>
                <a:gd name="connsiteY231" fmla="*/ 1450974 h 2044699"/>
                <a:gd name="connsiteX232" fmla="*/ 1098550 w 1263650"/>
                <a:gd name="connsiteY232" fmla="*/ 1457324 h 2044699"/>
                <a:gd name="connsiteX233" fmla="*/ 1098550 w 1263650"/>
                <a:gd name="connsiteY233" fmla="*/ 1460499 h 2044699"/>
                <a:gd name="connsiteX234" fmla="*/ 1114425 w 1263650"/>
                <a:gd name="connsiteY234" fmla="*/ 1479549 h 2044699"/>
                <a:gd name="connsiteX235" fmla="*/ 1133475 w 1263650"/>
                <a:gd name="connsiteY235" fmla="*/ 1508124 h 2044699"/>
                <a:gd name="connsiteX236" fmla="*/ 1149350 w 1263650"/>
                <a:gd name="connsiteY236" fmla="*/ 1530349 h 2044699"/>
                <a:gd name="connsiteX237" fmla="*/ 1155700 w 1263650"/>
                <a:gd name="connsiteY237" fmla="*/ 1539874 h 2044699"/>
                <a:gd name="connsiteX238" fmla="*/ 1171575 w 1263650"/>
                <a:gd name="connsiteY238" fmla="*/ 1562099 h 2044699"/>
                <a:gd name="connsiteX239" fmla="*/ 1177925 w 1263650"/>
                <a:gd name="connsiteY239" fmla="*/ 1571624 h 2044699"/>
                <a:gd name="connsiteX240" fmla="*/ 1181100 w 1263650"/>
                <a:gd name="connsiteY240" fmla="*/ 1574799 h 2044699"/>
                <a:gd name="connsiteX241" fmla="*/ 1187450 w 1263650"/>
                <a:gd name="connsiteY241" fmla="*/ 1584324 h 2044699"/>
                <a:gd name="connsiteX242" fmla="*/ 1206500 w 1263650"/>
                <a:gd name="connsiteY242" fmla="*/ 1609724 h 2044699"/>
                <a:gd name="connsiteX243" fmla="*/ 1206500 w 1263650"/>
                <a:gd name="connsiteY243" fmla="*/ 1612899 h 2044699"/>
                <a:gd name="connsiteX244" fmla="*/ 1209675 w 1263650"/>
                <a:gd name="connsiteY244" fmla="*/ 1612899 h 2044699"/>
                <a:gd name="connsiteX245" fmla="*/ 1209675 w 1263650"/>
                <a:gd name="connsiteY245" fmla="*/ 1616074 h 2044699"/>
                <a:gd name="connsiteX246" fmla="*/ 1206500 w 1263650"/>
                <a:gd name="connsiteY246" fmla="*/ 1625599 h 2044699"/>
                <a:gd name="connsiteX247" fmla="*/ 1206500 w 1263650"/>
                <a:gd name="connsiteY247" fmla="*/ 1628774 h 2044699"/>
                <a:gd name="connsiteX248" fmla="*/ 1206500 w 1263650"/>
                <a:gd name="connsiteY248" fmla="*/ 1631949 h 2044699"/>
                <a:gd name="connsiteX249" fmla="*/ 1203325 w 1263650"/>
                <a:gd name="connsiteY249" fmla="*/ 1635124 h 2044699"/>
                <a:gd name="connsiteX250" fmla="*/ 1203325 w 1263650"/>
                <a:gd name="connsiteY250" fmla="*/ 1638299 h 2044699"/>
                <a:gd name="connsiteX251" fmla="*/ 1212850 w 1263650"/>
                <a:gd name="connsiteY251" fmla="*/ 1657349 h 2044699"/>
                <a:gd name="connsiteX252" fmla="*/ 1212850 w 1263650"/>
                <a:gd name="connsiteY252" fmla="*/ 1660524 h 2044699"/>
                <a:gd name="connsiteX253" fmla="*/ 1219200 w 1263650"/>
                <a:gd name="connsiteY253" fmla="*/ 1666874 h 2044699"/>
                <a:gd name="connsiteX254" fmla="*/ 1222375 w 1263650"/>
                <a:gd name="connsiteY254" fmla="*/ 1670049 h 2044699"/>
                <a:gd name="connsiteX255" fmla="*/ 1225550 w 1263650"/>
                <a:gd name="connsiteY255" fmla="*/ 1670049 h 2044699"/>
                <a:gd name="connsiteX256" fmla="*/ 1225550 w 1263650"/>
                <a:gd name="connsiteY256" fmla="*/ 1673224 h 2044699"/>
                <a:gd name="connsiteX257" fmla="*/ 1225550 w 1263650"/>
                <a:gd name="connsiteY257" fmla="*/ 1679574 h 2044699"/>
                <a:gd name="connsiteX258" fmla="*/ 1225550 w 1263650"/>
                <a:gd name="connsiteY258" fmla="*/ 1682749 h 2044699"/>
                <a:gd name="connsiteX259" fmla="*/ 1228725 w 1263650"/>
                <a:gd name="connsiteY259" fmla="*/ 1695449 h 2044699"/>
                <a:gd name="connsiteX260" fmla="*/ 1231900 w 1263650"/>
                <a:gd name="connsiteY260" fmla="*/ 1708149 h 2044699"/>
                <a:gd name="connsiteX261" fmla="*/ 1231900 w 1263650"/>
                <a:gd name="connsiteY261" fmla="*/ 1714499 h 2044699"/>
                <a:gd name="connsiteX262" fmla="*/ 1231900 w 1263650"/>
                <a:gd name="connsiteY262" fmla="*/ 1717674 h 2044699"/>
                <a:gd name="connsiteX263" fmla="*/ 1228725 w 1263650"/>
                <a:gd name="connsiteY263" fmla="*/ 1720849 h 2044699"/>
                <a:gd name="connsiteX264" fmla="*/ 1231900 w 1263650"/>
                <a:gd name="connsiteY264" fmla="*/ 1724024 h 2044699"/>
                <a:gd name="connsiteX265" fmla="*/ 1238250 w 1263650"/>
                <a:gd name="connsiteY265" fmla="*/ 1724024 h 2044699"/>
                <a:gd name="connsiteX266" fmla="*/ 1257300 w 1263650"/>
                <a:gd name="connsiteY266" fmla="*/ 1746249 h 2044699"/>
                <a:gd name="connsiteX267" fmla="*/ 1260475 w 1263650"/>
                <a:gd name="connsiteY267" fmla="*/ 1749424 h 2044699"/>
                <a:gd name="connsiteX268" fmla="*/ 1263650 w 1263650"/>
                <a:gd name="connsiteY268" fmla="*/ 1755774 h 2044699"/>
                <a:gd name="connsiteX269" fmla="*/ 1263650 w 1263650"/>
                <a:gd name="connsiteY269" fmla="*/ 1762124 h 2044699"/>
                <a:gd name="connsiteX270" fmla="*/ 1254125 w 1263650"/>
                <a:gd name="connsiteY270" fmla="*/ 1768474 h 2044699"/>
                <a:gd name="connsiteX271" fmla="*/ 1247775 w 1263650"/>
                <a:gd name="connsiteY271" fmla="*/ 1774824 h 2044699"/>
                <a:gd name="connsiteX272" fmla="*/ 1247775 w 1263650"/>
                <a:gd name="connsiteY272" fmla="*/ 1777999 h 2044699"/>
                <a:gd name="connsiteX273" fmla="*/ 1244600 w 1263650"/>
                <a:gd name="connsiteY273" fmla="*/ 1777999 h 2044699"/>
                <a:gd name="connsiteX274" fmla="*/ 1241425 w 1263650"/>
                <a:gd name="connsiteY274" fmla="*/ 1777999 h 2044699"/>
                <a:gd name="connsiteX275" fmla="*/ 1228725 w 1263650"/>
                <a:gd name="connsiteY275" fmla="*/ 1784349 h 2044699"/>
                <a:gd name="connsiteX276" fmla="*/ 1222375 w 1263650"/>
                <a:gd name="connsiteY276" fmla="*/ 1787524 h 2044699"/>
                <a:gd name="connsiteX277" fmla="*/ 1216025 w 1263650"/>
                <a:gd name="connsiteY277" fmla="*/ 1787524 h 2044699"/>
                <a:gd name="connsiteX278" fmla="*/ 1212850 w 1263650"/>
                <a:gd name="connsiteY278" fmla="*/ 1787524 h 2044699"/>
                <a:gd name="connsiteX279" fmla="*/ 1212850 w 1263650"/>
                <a:gd name="connsiteY279" fmla="*/ 1790699 h 2044699"/>
                <a:gd name="connsiteX280" fmla="*/ 1209675 w 1263650"/>
                <a:gd name="connsiteY280" fmla="*/ 1790699 h 2044699"/>
                <a:gd name="connsiteX281" fmla="*/ 1209675 w 1263650"/>
                <a:gd name="connsiteY281" fmla="*/ 1793874 h 2044699"/>
                <a:gd name="connsiteX282" fmla="*/ 1209675 w 1263650"/>
                <a:gd name="connsiteY282" fmla="*/ 1797049 h 2044699"/>
                <a:gd name="connsiteX283" fmla="*/ 1206500 w 1263650"/>
                <a:gd name="connsiteY283" fmla="*/ 1806574 h 2044699"/>
                <a:gd name="connsiteX284" fmla="*/ 1200150 w 1263650"/>
                <a:gd name="connsiteY284" fmla="*/ 1809749 h 2044699"/>
                <a:gd name="connsiteX285" fmla="*/ 1193800 w 1263650"/>
                <a:gd name="connsiteY285" fmla="*/ 1812924 h 2044699"/>
                <a:gd name="connsiteX286" fmla="*/ 1190625 w 1263650"/>
                <a:gd name="connsiteY286" fmla="*/ 1819274 h 2044699"/>
                <a:gd name="connsiteX287" fmla="*/ 1193800 w 1263650"/>
                <a:gd name="connsiteY287" fmla="*/ 1819274 h 2044699"/>
                <a:gd name="connsiteX288" fmla="*/ 1193800 w 1263650"/>
                <a:gd name="connsiteY288" fmla="*/ 1822449 h 2044699"/>
                <a:gd name="connsiteX289" fmla="*/ 1193800 w 1263650"/>
                <a:gd name="connsiteY289" fmla="*/ 1831974 h 2044699"/>
                <a:gd name="connsiteX290" fmla="*/ 1190625 w 1263650"/>
                <a:gd name="connsiteY290" fmla="*/ 1831974 h 2044699"/>
                <a:gd name="connsiteX291" fmla="*/ 1190625 w 1263650"/>
                <a:gd name="connsiteY291" fmla="*/ 1835149 h 2044699"/>
                <a:gd name="connsiteX292" fmla="*/ 1187450 w 1263650"/>
                <a:gd name="connsiteY292" fmla="*/ 1841499 h 2044699"/>
                <a:gd name="connsiteX293" fmla="*/ 1190625 w 1263650"/>
                <a:gd name="connsiteY293" fmla="*/ 1847849 h 2044699"/>
                <a:gd name="connsiteX294" fmla="*/ 1190625 w 1263650"/>
                <a:gd name="connsiteY294" fmla="*/ 1860549 h 2044699"/>
                <a:gd name="connsiteX295" fmla="*/ 1190625 w 1263650"/>
                <a:gd name="connsiteY295" fmla="*/ 1863724 h 2044699"/>
                <a:gd name="connsiteX296" fmla="*/ 1187450 w 1263650"/>
                <a:gd name="connsiteY296" fmla="*/ 1863724 h 2044699"/>
                <a:gd name="connsiteX297" fmla="*/ 1184275 w 1263650"/>
                <a:gd name="connsiteY297" fmla="*/ 1863724 h 2044699"/>
                <a:gd name="connsiteX298" fmla="*/ 1184275 w 1263650"/>
                <a:gd name="connsiteY298" fmla="*/ 1866899 h 2044699"/>
                <a:gd name="connsiteX299" fmla="*/ 1184275 w 1263650"/>
                <a:gd name="connsiteY299" fmla="*/ 1870074 h 2044699"/>
                <a:gd name="connsiteX300" fmla="*/ 1181100 w 1263650"/>
                <a:gd name="connsiteY300" fmla="*/ 1879599 h 2044699"/>
                <a:gd name="connsiteX301" fmla="*/ 1181100 w 1263650"/>
                <a:gd name="connsiteY301" fmla="*/ 1885949 h 2044699"/>
                <a:gd name="connsiteX302" fmla="*/ 1174750 w 1263650"/>
                <a:gd name="connsiteY302" fmla="*/ 1892299 h 2044699"/>
                <a:gd name="connsiteX303" fmla="*/ 1168400 w 1263650"/>
                <a:gd name="connsiteY303" fmla="*/ 1898649 h 2044699"/>
                <a:gd name="connsiteX304" fmla="*/ 1162050 w 1263650"/>
                <a:gd name="connsiteY304" fmla="*/ 1904999 h 2044699"/>
                <a:gd name="connsiteX305" fmla="*/ 1162050 w 1263650"/>
                <a:gd name="connsiteY305" fmla="*/ 1908174 h 2044699"/>
                <a:gd name="connsiteX306" fmla="*/ 1162050 w 1263650"/>
                <a:gd name="connsiteY306" fmla="*/ 1911349 h 2044699"/>
                <a:gd name="connsiteX307" fmla="*/ 1158875 w 1263650"/>
                <a:gd name="connsiteY307" fmla="*/ 1911349 h 2044699"/>
                <a:gd name="connsiteX308" fmla="*/ 1158875 w 1263650"/>
                <a:gd name="connsiteY308" fmla="*/ 1914524 h 2044699"/>
                <a:gd name="connsiteX309" fmla="*/ 1155700 w 1263650"/>
                <a:gd name="connsiteY309" fmla="*/ 1914524 h 2044699"/>
                <a:gd name="connsiteX310" fmla="*/ 1155700 w 1263650"/>
                <a:gd name="connsiteY310" fmla="*/ 1911349 h 2044699"/>
                <a:gd name="connsiteX311" fmla="*/ 1146175 w 1263650"/>
                <a:gd name="connsiteY311" fmla="*/ 1917699 h 2044699"/>
                <a:gd name="connsiteX312" fmla="*/ 1146175 w 1263650"/>
                <a:gd name="connsiteY312" fmla="*/ 1927224 h 2044699"/>
                <a:gd name="connsiteX313" fmla="*/ 1149350 w 1263650"/>
                <a:gd name="connsiteY313" fmla="*/ 1943099 h 2044699"/>
                <a:gd name="connsiteX314" fmla="*/ 1146175 w 1263650"/>
                <a:gd name="connsiteY314" fmla="*/ 1949449 h 2044699"/>
                <a:gd name="connsiteX315" fmla="*/ 1146175 w 1263650"/>
                <a:gd name="connsiteY315" fmla="*/ 1955799 h 2044699"/>
                <a:gd name="connsiteX316" fmla="*/ 1146175 w 1263650"/>
                <a:gd name="connsiteY316" fmla="*/ 1958974 h 2044699"/>
                <a:gd name="connsiteX317" fmla="*/ 1146175 w 1263650"/>
                <a:gd name="connsiteY317" fmla="*/ 1962149 h 2044699"/>
                <a:gd name="connsiteX318" fmla="*/ 1143000 w 1263650"/>
                <a:gd name="connsiteY318" fmla="*/ 1965324 h 2044699"/>
                <a:gd name="connsiteX319" fmla="*/ 1139825 w 1263650"/>
                <a:gd name="connsiteY319" fmla="*/ 1968499 h 2044699"/>
                <a:gd name="connsiteX320" fmla="*/ 1139825 w 1263650"/>
                <a:gd name="connsiteY320" fmla="*/ 1971674 h 2044699"/>
                <a:gd name="connsiteX321" fmla="*/ 1136650 w 1263650"/>
                <a:gd name="connsiteY321" fmla="*/ 1971674 h 2044699"/>
                <a:gd name="connsiteX322" fmla="*/ 1139825 w 1263650"/>
                <a:gd name="connsiteY322" fmla="*/ 1974849 h 2044699"/>
                <a:gd name="connsiteX323" fmla="*/ 1143000 w 1263650"/>
                <a:gd name="connsiteY323" fmla="*/ 1981199 h 2044699"/>
                <a:gd name="connsiteX324" fmla="*/ 1143000 w 1263650"/>
                <a:gd name="connsiteY324" fmla="*/ 1984374 h 2044699"/>
                <a:gd name="connsiteX325" fmla="*/ 1149350 w 1263650"/>
                <a:gd name="connsiteY325" fmla="*/ 1987549 h 2044699"/>
                <a:gd name="connsiteX326" fmla="*/ 1152525 w 1263650"/>
                <a:gd name="connsiteY326" fmla="*/ 1987549 h 2044699"/>
                <a:gd name="connsiteX327" fmla="*/ 1155700 w 1263650"/>
                <a:gd name="connsiteY327" fmla="*/ 1987549 h 2044699"/>
                <a:gd name="connsiteX328" fmla="*/ 1158875 w 1263650"/>
                <a:gd name="connsiteY328" fmla="*/ 1987549 h 2044699"/>
                <a:gd name="connsiteX329" fmla="*/ 1162050 w 1263650"/>
                <a:gd name="connsiteY329" fmla="*/ 1987549 h 2044699"/>
                <a:gd name="connsiteX330" fmla="*/ 1165225 w 1263650"/>
                <a:gd name="connsiteY330" fmla="*/ 1987549 h 2044699"/>
                <a:gd name="connsiteX331" fmla="*/ 1165225 w 1263650"/>
                <a:gd name="connsiteY331" fmla="*/ 1990724 h 2044699"/>
                <a:gd name="connsiteX332" fmla="*/ 1171575 w 1263650"/>
                <a:gd name="connsiteY332" fmla="*/ 2000249 h 2044699"/>
                <a:gd name="connsiteX333" fmla="*/ 1171575 w 1263650"/>
                <a:gd name="connsiteY333" fmla="*/ 2003424 h 2044699"/>
                <a:gd name="connsiteX334" fmla="*/ 1171575 w 1263650"/>
                <a:gd name="connsiteY334" fmla="*/ 2012949 h 2044699"/>
                <a:gd name="connsiteX335" fmla="*/ 1171575 w 1263650"/>
                <a:gd name="connsiteY335" fmla="*/ 2016124 h 2044699"/>
                <a:gd name="connsiteX336" fmla="*/ 1171575 w 1263650"/>
                <a:gd name="connsiteY336" fmla="*/ 2019299 h 2044699"/>
                <a:gd name="connsiteX337" fmla="*/ 1168400 w 1263650"/>
                <a:gd name="connsiteY337" fmla="*/ 2025649 h 2044699"/>
                <a:gd name="connsiteX338" fmla="*/ 1165225 w 1263650"/>
                <a:gd name="connsiteY338" fmla="*/ 2028824 h 2044699"/>
                <a:gd name="connsiteX339" fmla="*/ 1155700 w 1263650"/>
                <a:gd name="connsiteY339" fmla="*/ 2038349 h 2044699"/>
                <a:gd name="connsiteX340" fmla="*/ 1155700 w 1263650"/>
                <a:gd name="connsiteY340" fmla="*/ 2041524 h 2044699"/>
                <a:gd name="connsiteX341" fmla="*/ 1146175 w 1263650"/>
                <a:gd name="connsiteY341" fmla="*/ 2044699 h 2044699"/>
                <a:gd name="connsiteX342" fmla="*/ 1139825 w 1263650"/>
                <a:gd name="connsiteY342" fmla="*/ 2044699 h 2044699"/>
                <a:gd name="connsiteX343" fmla="*/ 1133475 w 1263650"/>
                <a:gd name="connsiteY343" fmla="*/ 2041524 h 2044699"/>
                <a:gd name="connsiteX344" fmla="*/ 1130300 w 1263650"/>
                <a:gd name="connsiteY344" fmla="*/ 2041524 h 2044699"/>
                <a:gd name="connsiteX345" fmla="*/ 1130300 w 1263650"/>
                <a:gd name="connsiteY345" fmla="*/ 2038349 h 2044699"/>
                <a:gd name="connsiteX346" fmla="*/ 1127125 w 1263650"/>
                <a:gd name="connsiteY346" fmla="*/ 2038349 h 2044699"/>
                <a:gd name="connsiteX347" fmla="*/ 1127125 w 1263650"/>
                <a:gd name="connsiteY347" fmla="*/ 2041524 h 2044699"/>
                <a:gd name="connsiteX348" fmla="*/ 1123950 w 1263650"/>
                <a:gd name="connsiteY348" fmla="*/ 2041524 h 2044699"/>
                <a:gd name="connsiteX349" fmla="*/ 901700 w 1263650"/>
                <a:gd name="connsiteY349" fmla="*/ 2022474 h 2044699"/>
                <a:gd name="connsiteX350" fmla="*/ 739775 w 1263650"/>
                <a:gd name="connsiteY350" fmla="*/ 2009774 h 2044699"/>
                <a:gd name="connsiteX351" fmla="*/ 736600 w 1263650"/>
                <a:gd name="connsiteY351" fmla="*/ 1990724 h 2044699"/>
                <a:gd name="connsiteX352" fmla="*/ 733425 w 1263650"/>
                <a:gd name="connsiteY352" fmla="*/ 1981199 h 2044699"/>
                <a:gd name="connsiteX353" fmla="*/ 730250 w 1263650"/>
                <a:gd name="connsiteY353" fmla="*/ 1981199 h 2044699"/>
                <a:gd name="connsiteX354" fmla="*/ 730250 w 1263650"/>
                <a:gd name="connsiteY354" fmla="*/ 1978024 h 2044699"/>
                <a:gd name="connsiteX355" fmla="*/ 733425 w 1263650"/>
                <a:gd name="connsiteY355" fmla="*/ 1974849 h 2044699"/>
                <a:gd name="connsiteX356" fmla="*/ 736600 w 1263650"/>
                <a:gd name="connsiteY356" fmla="*/ 1974849 h 2044699"/>
                <a:gd name="connsiteX357" fmla="*/ 736600 w 1263650"/>
                <a:gd name="connsiteY357" fmla="*/ 1978024 h 2044699"/>
                <a:gd name="connsiteX358" fmla="*/ 736600 w 1263650"/>
                <a:gd name="connsiteY358" fmla="*/ 1981199 h 2044699"/>
                <a:gd name="connsiteX359" fmla="*/ 739775 w 1263650"/>
                <a:gd name="connsiteY359" fmla="*/ 1990724 h 2044699"/>
                <a:gd name="connsiteX360" fmla="*/ 742950 w 1263650"/>
                <a:gd name="connsiteY360" fmla="*/ 1993899 h 2044699"/>
                <a:gd name="connsiteX361" fmla="*/ 742950 w 1263650"/>
                <a:gd name="connsiteY361" fmla="*/ 2000249 h 2044699"/>
                <a:gd name="connsiteX362" fmla="*/ 746125 w 1263650"/>
                <a:gd name="connsiteY362" fmla="*/ 2000249 h 2044699"/>
                <a:gd name="connsiteX363" fmla="*/ 746125 w 1263650"/>
                <a:gd name="connsiteY363" fmla="*/ 1997074 h 2044699"/>
                <a:gd name="connsiteX364" fmla="*/ 746125 w 1263650"/>
                <a:gd name="connsiteY364" fmla="*/ 1987549 h 2044699"/>
                <a:gd name="connsiteX365" fmla="*/ 746125 w 1263650"/>
                <a:gd name="connsiteY365" fmla="*/ 1984374 h 2044699"/>
                <a:gd name="connsiteX366" fmla="*/ 746125 w 1263650"/>
                <a:gd name="connsiteY366" fmla="*/ 1981199 h 2044699"/>
                <a:gd name="connsiteX367" fmla="*/ 742950 w 1263650"/>
                <a:gd name="connsiteY367" fmla="*/ 1974849 h 2044699"/>
                <a:gd name="connsiteX368" fmla="*/ 739775 w 1263650"/>
                <a:gd name="connsiteY368" fmla="*/ 1971674 h 2044699"/>
                <a:gd name="connsiteX369" fmla="*/ 736600 w 1263650"/>
                <a:gd name="connsiteY369" fmla="*/ 1968499 h 2044699"/>
                <a:gd name="connsiteX370" fmla="*/ 733425 w 1263650"/>
                <a:gd name="connsiteY370" fmla="*/ 1971674 h 2044699"/>
                <a:gd name="connsiteX371" fmla="*/ 730250 w 1263650"/>
                <a:gd name="connsiteY371" fmla="*/ 1971674 h 2044699"/>
                <a:gd name="connsiteX372" fmla="*/ 730250 w 1263650"/>
                <a:gd name="connsiteY372" fmla="*/ 1974849 h 2044699"/>
                <a:gd name="connsiteX373" fmla="*/ 727075 w 1263650"/>
                <a:gd name="connsiteY373" fmla="*/ 1974849 h 2044699"/>
                <a:gd name="connsiteX374" fmla="*/ 723900 w 1263650"/>
                <a:gd name="connsiteY374" fmla="*/ 1971674 h 2044699"/>
                <a:gd name="connsiteX375" fmla="*/ 727075 w 1263650"/>
                <a:gd name="connsiteY375" fmla="*/ 1968499 h 2044699"/>
                <a:gd name="connsiteX376" fmla="*/ 727075 w 1263650"/>
                <a:gd name="connsiteY376" fmla="*/ 1965324 h 2044699"/>
                <a:gd name="connsiteX377" fmla="*/ 730250 w 1263650"/>
                <a:gd name="connsiteY377" fmla="*/ 1965324 h 2044699"/>
                <a:gd name="connsiteX378" fmla="*/ 730250 w 1263650"/>
                <a:gd name="connsiteY378" fmla="*/ 1962149 h 2044699"/>
                <a:gd name="connsiteX379" fmla="*/ 733425 w 1263650"/>
                <a:gd name="connsiteY379" fmla="*/ 1962149 h 2044699"/>
                <a:gd name="connsiteX380" fmla="*/ 733425 w 1263650"/>
                <a:gd name="connsiteY380" fmla="*/ 1958974 h 2044699"/>
                <a:gd name="connsiteX381" fmla="*/ 730250 w 1263650"/>
                <a:gd name="connsiteY381" fmla="*/ 1955799 h 2044699"/>
                <a:gd name="connsiteX382" fmla="*/ 730250 w 1263650"/>
                <a:gd name="connsiteY382" fmla="*/ 1958974 h 2044699"/>
                <a:gd name="connsiteX383" fmla="*/ 730250 w 1263650"/>
                <a:gd name="connsiteY383" fmla="*/ 1962149 h 2044699"/>
                <a:gd name="connsiteX384" fmla="*/ 727075 w 1263650"/>
                <a:gd name="connsiteY384" fmla="*/ 1962149 h 2044699"/>
                <a:gd name="connsiteX385" fmla="*/ 727075 w 1263650"/>
                <a:gd name="connsiteY385" fmla="*/ 1958974 h 2044699"/>
                <a:gd name="connsiteX386" fmla="*/ 723900 w 1263650"/>
                <a:gd name="connsiteY386" fmla="*/ 1955799 h 2044699"/>
                <a:gd name="connsiteX387" fmla="*/ 723900 w 1263650"/>
                <a:gd name="connsiteY387" fmla="*/ 1949449 h 2044699"/>
                <a:gd name="connsiteX388" fmla="*/ 723900 w 1263650"/>
                <a:gd name="connsiteY388" fmla="*/ 1946274 h 2044699"/>
                <a:gd name="connsiteX389" fmla="*/ 733425 w 1263650"/>
                <a:gd name="connsiteY389" fmla="*/ 1943099 h 2044699"/>
                <a:gd name="connsiteX390" fmla="*/ 733425 w 1263650"/>
                <a:gd name="connsiteY390" fmla="*/ 1917699 h 2044699"/>
                <a:gd name="connsiteX391" fmla="*/ 727075 w 1263650"/>
                <a:gd name="connsiteY391" fmla="*/ 1895474 h 2044699"/>
                <a:gd name="connsiteX392" fmla="*/ 720725 w 1263650"/>
                <a:gd name="connsiteY392" fmla="*/ 1870074 h 2044699"/>
                <a:gd name="connsiteX393" fmla="*/ 698500 w 1263650"/>
                <a:gd name="connsiteY393" fmla="*/ 1831974 h 2044699"/>
                <a:gd name="connsiteX394" fmla="*/ 695325 w 1263650"/>
                <a:gd name="connsiteY394" fmla="*/ 1828799 h 2044699"/>
                <a:gd name="connsiteX395" fmla="*/ 682625 w 1263650"/>
                <a:gd name="connsiteY395" fmla="*/ 1816099 h 2044699"/>
                <a:gd name="connsiteX396" fmla="*/ 673100 w 1263650"/>
                <a:gd name="connsiteY396" fmla="*/ 1800224 h 2044699"/>
                <a:gd name="connsiteX397" fmla="*/ 660400 w 1263650"/>
                <a:gd name="connsiteY397" fmla="*/ 1787524 h 2044699"/>
                <a:gd name="connsiteX398" fmla="*/ 660400 w 1263650"/>
                <a:gd name="connsiteY398" fmla="*/ 1784349 h 2044699"/>
                <a:gd name="connsiteX399" fmla="*/ 657225 w 1263650"/>
                <a:gd name="connsiteY399" fmla="*/ 1784349 h 2044699"/>
                <a:gd name="connsiteX400" fmla="*/ 654050 w 1263650"/>
                <a:gd name="connsiteY400" fmla="*/ 1781174 h 2044699"/>
                <a:gd name="connsiteX401" fmla="*/ 654050 w 1263650"/>
                <a:gd name="connsiteY401" fmla="*/ 1784349 h 2044699"/>
                <a:gd name="connsiteX402" fmla="*/ 641350 w 1263650"/>
                <a:gd name="connsiteY402" fmla="*/ 1771649 h 2044699"/>
                <a:gd name="connsiteX403" fmla="*/ 635000 w 1263650"/>
                <a:gd name="connsiteY403" fmla="*/ 1758949 h 2044699"/>
                <a:gd name="connsiteX404" fmla="*/ 628650 w 1263650"/>
                <a:gd name="connsiteY404" fmla="*/ 1752599 h 2044699"/>
                <a:gd name="connsiteX405" fmla="*/ 622300 w 1263650"/>
                <a:gd name="connsiteY405" fmla="*/ 1746249 h 2044699"/>
                <a:gd name="connsiteX406" fmla="*/ 615950 w 1263650"/>
                <a:gd name="connsiteY406" fmla="*/ 1749424 h 2044699"/>
                <a:gd name="connsiteX407" fmla="*/ 615950 w 1263650"/>
                <a:gd name="connsiteY407" fmla="*/ 1746249 h 2044699"/>
                <a:gd name="connsiteX408" fmla="*/ 615950 w 1263650"/>
                <a:gd name="connsiteY408" fmla="*/ 1743074 h 2044699"/>
                <a:gd name="connsiteX409" fmla="*/ 612775 w 1263650"/>
                <a:gd name="connsiteY409" fmla="*/ 1743074 h 2044699"/>
                <a:gd name="connsiteX410" fmla="*/ 609600 w 1263650"/>
                <a:gd name="connsiteY410" fmla="*/ 1743074 h 2044699"/>
                <a:gd name="connsiteX411" fmla="*/ 606425 w 1263650"/>
                <a:gd name="connsiteY411" fmla="*/ 1743074 h 2044699"/>
                <a:gd name="connsiteX412" fmla="*/ 606425 w 1263650"/>
                <a:gd name="connsiteY412" fmla="*/ 1746249 h 2044699"/>
                <a:gd name="connsiteX413" fmla="*/ 603250 w 1263650"/>
                <a:gd name="connsiteY413" fmla="*/ 1752599 h 2044699"/>
                <a:gd name="connsiteX414" fmla="*/ 603250 w 1263650"/>
                <a:gd name="connsiteY414" fmla="*/ 1755774 h 2044699"/>
                <a:gd name="connsiteX415" fmla="*/ 600075 w 1263650"/>
                <a:gd name="connsiteY415" fmla="*/ 1755774 h 2044699"/>
                <a:gd name="connsiteX416" fmla="*/ 593725 w 1263650"/>
                <a:gd name="connsiteY416" fmla="*/ 1749424 h 2044699"/>
                <a:gd name="connsiteX417" fmla="*/ 593725 w 1263650"/>
                <a:gd name="connsiteY417" fmla="*/ 1746249 h 2044699"/>
                <a:gd name="connsiteX418" fmla="*/ 584200 w 1263650"/>
                <a:gd name="connsiteY418" fmla="*/ 1743074 h 2044699"/>
                <a:gd name="connsiteX419" fmla="*/ 581025 w 1263650"/>
                <a:gd name="connsiteY419" fmla="*/ 1739899 h 2044699"/>
                <a:gd name="connsiteX420" fmla="*/ 581025 w 1263650"/>
                <a:gd name="connsiteY420" fmla="*/ 1736724 h 2044699"/>
                <a:gd name="connsiteX421" fmla="*/ 587375 w 1263650"/>
                <a:gd name="connsiteY421" fmla="*/ 1736724 h 2044699"/>
                <a:gd name="connsiteX422" fmla="*/ 590550 w 1263650"/>
                <a:gd name="connsiteY422" fmla="*/ 1730374 h 2044699"/>
                <a:gd name="connsiteX423" fmla="*/ 590550 w 1263650"/>
                <a:gd name="connsiteY423" fmla="*/ 1724024 h 2044699"/>
                <a:gd name="connsiteX424" fmla="*/ 587375 w 1263650"/>
                <a:gd name="connsiteY424" fmla="*/ 1704974 h 2044699"/>
                <a:gd name="connsiteX425" fmla="*/ 581025 w 1263650"/>
                <a:gd name="connsiteY425" fmla="*/ 1689099 h 2044699"/>
                <a:gd name="connsiteX426" fmla="*/ 574675 w 1263650"/>
                <a:gd name="connsiteY426" fmla="*/ 1682749 h 2044699"/>
                <a:gd name="connsiteX427" fmla="*/ 555625 w 1263650"/>
                <a:gd name="connsiteY427" fmla="*/ 1679574 h 2044699"/>
                <a:gd name="connsiteX428" fmla="*/ 536575 w 1263650"/>
                <a:gd name="connsiteY428" fmla="*/ 1679574 h 2044699"/>
                <a:gd name="connsiteX429" fmla="*/ 533400 w 1263650"/>
                <a:gd name="connsiteY429" fmla="*/ 1682749 h 2044699"/>
                <a:gd name="connsiteX430" fmla="*/ 527050 w 1263650"/>
                <a:gd name="connsiteY430" fmla="*/ 1676399 h 2044699"/>
                <a:gd name="connsiteX431" fmla="*/ 514350 w 1263650"/>
                <a:gd name="connsiteY431" fmla="*/ 1670049 h 2044699"/>
                <a:gd name="connsiteX432" fmla="*/ 511175 w 1263650"/>
                <a:gd name="connsiteY432" fmla="*/ 1670049 h 2044699"/>
                <a:gd name="connsiteX433" fmla="*/ 492125 w 1263650"/>
                <a:gd name="connsiteY433" fmla="*/ 1654174 h 2044699"/>
                <a:gd name="connsiteX434" fmla="*/ 485775 w 1263650"/>
                <a:gd name="connsiteY434" fmla="*/ 1654174 h 2044699"/>
                <a:gd name="connsiteX435" fmla="*/ 479425 w 1263650"/>
                <a:gd name="connsiteY435" fmla="*/ 1641474 h 2044699"/>
                <a:gd name="connsiteX436" fmla="*/ 476250 w 1263650"/>
                <a:gd name="connsiteY436" fmla="*/ 1641474 h 2044699"/>
                <a:gd name="connsiteX437" fmla="*/ 473075 w 1263650"/>
                <a:gd name="connsiteY437" fmla="*/ 1638299 h 2044699"/>
                <a:gd name="connsiteX438" fmla="*/ 473075 w 1263650"/>
                <a:gd name="connsiteY438" fmla="*/ 1631949 h 2044699"/>
                <a:gd name="connsiteX439" fmla="*/ 473075 w 1263650"/>
                <a:gd name="connsiteY439" fmla="*/ 1625599 h 2044699"/>
                <a:gd name="connsiteX440" fmla="*/ 473075 w 1263650"/>
                <a:gd name="connsiteY440" fmla="*/ 1622424 h 2044699"/>
                <a:gd name="connsiteX441" fmla="*/ 473075 w 1263650"/>
                <a:gd name="connsiteY441" fmla="*/ 1619249 h 2044699"/>
                <a:gd name="connsiteX442" fmla="*/ 473075 w 1263650"/>
                <a:gd name="connsiteY442" fmla="*/ 1616074 h 2044699"/>
                <a:gd name="connsiteX443" fmla="*/ 469900 w 1263650"/>
                <a:gd name="connsiteY443" fmla="*/ 1616074 h 2044699"/>
                <a:gd name="connsiteX444" fmla="*/ 463550 w 1263650"/>
                <a:gd name="connsiteY444" fmla="*/ 1612899 h 2044699"/>
                <a:gd name="connsiteX445" fmla="*/ 460375 w 1263650"/>
                <a:gd name="connsiteY445" fmla="*/ 1609724 h 2044699"/>
                <a:gd name="connsiteX446" fmla="*/ 460375 w 1263650"/>
                <a:gd name="connsiteY446" fmla="*/ 1606549 h 2044699"/>
                <a:gd name="connsiteX447" fmla="*/ 457200 w 1263650"/>
                <a:gd name="connsiteY447" fmla="*/ 1603374 h 2044699"/>
                <a:gd name="connsiteX448" fmla="*/ 450850 w 1263650"/>
                <a:gd name="connsiteY448" fmla="*/ 1597024 h 2044699"/>
                <a:gd name="connsiteX449" fmla="*/ 447675 w 1263650"/>
                <a:gd name="connsiteY449" fmla="*/ 1593849 h 2044699"/>
                <a:gd name="connsiteX450" fmla="*/ 444500 w 1263650"/>
                <a:gd name="connsiteY450" fmla="*/ 1590674 h 2044699"/>
                <a:gd name="connsiteX451" fmla="*/ 434975 w 1263650"/>
                <a:gd name="connsiteY451" fmla="*/ 1581149 h 2044699"/>
                <a:gd name="connsiteX452" fmla="*/ 422275 w 1263650"/>
                <a:gd name="connsiteY452" fmla="*/ 1577974 h 2044699"/>
                <a:gd name="connsiteX453" fmla="*/ 409575 w 1263650"/>
                <a:gd name="connsiteY453" fmla="*/ 1577974 h 2044699"/>
                <a:gd name="connsiteX454" fmla="*/ 396875 w 1263650"/>
                <a:gd name="connsiteY454" fmla="*/ 1571624 h 2044699"/>
                <a:gd name="connsiteX455" fmla="*/ 384175 w 1263650"/>
                <a:gd name="connsiteY455" fmla="*/ 1568449 h 2044699"/>
                <a:gd name="connsiteX456" fmla="*/ 374650 w 1263650"/>
                <a:gd name="connsiteY456" fmla="*/ 1562099 h 2044699"/>
                <a:gd name="connsiteX457" fmla="*/ 368300 w 1263650"/>
                <a:gd name="connsiteY457" fmla="*/ 1555749 h 2044699"/>
                <a:gd name="connsiteX458" fmla="*/ 355600 w 1263650"/>
                <a:gd name="connsiteY458" fmla="*/ 1555749 h 2044699"/>
                <a:gd name="connsiteX459" fmla="*/ 346075 w 1263650"/>
                <a:gd name="connsiteY459" fmla="*/ 1549399 h 2044699"/>
                <a:gd name="connsiteX460" fmla="*/ 336550 w 1263650"/>
                <a:gd name="connsiteY460" fmla="*/ 1549399 h 2044699"/>
                <a:gd name="connsiteX461" fmla="*/ 330200 w 1263650"/>
                <a:gd name="connsiteY461" fmla="*/ 1546224 h 2044699"/>
                <a:gd name="connsiteX462" fmla="*/ 323850 w 1263650"/>
                <a:gd name="connsiteY462" fmla="*/ 1546224 h 2044699"/>
                <a:gd name="connsiteX463" fmla="*/ 307975 w 1263650"/>
                <a:gd name="connsiteY463" fmla="*/ 1546224 h 2044699"/>
                <a:gd name="connsiteX464" fmla="*/ 298450 w 1263650"/>
                <a:gd name="connsiteY464" fmla="*/ 1546224 h 2044699"/>
                <a:gd name="connsiteX465" fmla="*/ 295275 w 1263650"/>
                <a:gd name="connsiteY465" fmla="*/ 1543049 h 2044699"/>
                <a:gd name="connsiteX466" fmla="*/ 292100 w 1263650"/>
                <a:gd name="connsiteY466" fmla="*/ 1527174 h 2044699"/>
                <a:gd name="connsiteX467" fmla="*/ 288925 w 1263650"/>
                <a:gd name="connsiteY467" fmla="*/ 1520824 h 2044699"/>
                <a:gd name="connsiteX468" fmla="*/ 282575 w 1263650"/>
                <a:gd name="connsiteY468" fmla="*/ 1517649 h 2044699"/>
                <a:gd name="connsiteX469" fmla="*/ 279400 w 1263650"/>
                <a:gd name="connsiteY469" fmla="*/ 1517649 h 2044699"/>
                <a:gd name="connsiteX470" fmla="*/ 276225 w 1263650"/>
                <a:gd name="connsiteY470" fmla="*/ 1517649 h 2044699"/>
                <a:gd name="connsiteX471" fmla="*/ 276225 w 1263650"/>
                <a:gd name="connsiteY471" fmla="*/ 1514474 h 2044699"/>
                <a:gd name="connsiteX472" fmla="*/ 276225 w 1263650"/>
                <a:gd name="connsiteY472" fmla="*/ 1511299 h 2044699"/>
                <a:gd name="connsiteX473" fmla="*/ 276225 w 1263650"/>
                <a:gd name="connsiteY473" fmla="*/ 1508124 h 2044699"/>
                <a:gd name="connsiteX474" fmla="*/ 279400 w 1263650"/>
                <a:gd name="connsiteY474" fmla="*/ 1501774 h 2044699"/>
                <a:gd name="connsiteX475" fmla="*/ 285750 w 1263650"/>
                <a:gd name="connsiteY475" fmla="*/ 1492249 h 2044699"/>
                <a:gd name="connsiteX476" fmla="*/ 285750 w 1263650"/>
                <a:gd name="connsiteY476" fmla="*/ 1485899 h 2044699"/>
                <a:gd name="connsiteX477" fmla="*/ 285750 w 1263650"/>
                <a:gd name="connsiteY477" fmla="*/ 1479549 h 2044699"/>
                <a:gd name="connsiteX478" fmla="*/ 288925 w 1263650"/>
                <a:gd name="connsiteY478" fmla="*/ 1470024 h 2044699"/>
                <a:gd name="connsiteX479" fmla="*/ 292100 w 1263650"/>
                <a:gd name="connsiteY479" fmla="*/ 1463674 h 2044699"/>
                <a:gd name="connsiteX480" fmla="*/ 288925 w 1263650"/>
                <a:gd name="connsiteY480" fmla="*/ 1457324 h 2044699"/>
                <a:gd name="connsiteX481" fmla="*/ 285750 w 1263650"/>
                <a:gd name="connsiteY481" fmla="*/ 1450974 h 2044699"/>
                <a:gd name="connsiteX482" fmla="*/ 285750 w 1263650"/>
                <a:gd name="connsiteY482" fmla="*/ 1444624 h 2044699"/>
                <a:gd name="connsiteX483" fmla="*/ 292100 w 1263650"/>
                <a:gd name="connsiteY483" fmla="*/ 1438274 h 2044699"/>
                <a:gd name="connsiteX484" fmla="*/ 292100 w 1263650"/>
                <a:gd name="connsiteY484" fmla="*/ 1435099 h 2044699"/>
                <a:gd name="connsiteX485" fmla="*/ 295275 w 1263650"/>
                <a:gd name="connsiteY485" fmla="*/ 1428749 h 2044699"/>
                <a:gd name="connsiteX486" fmla="*/ 301625 w 1263650"/>
                <a:gd name="connsiteY486" fmla="*/ 1422399 h 2044699"/>
                <a:gd name="connsiteX487" fmla="*/ 301625 w 1263650"/>
                <a:gd name="connsiteY487" fmla="*/ 1419224 h 2044699"/>
                <a:gd name="connsiteX488" fmla="*/ 301625 w 1263650"/>
                <a:gd name="connsiteY488" fmla="*/ 1416049 h 2044699"/>
                <a:gd name="connsiteX489" fmla="*/ 301625 w 1263650"/>
                <a:gd name="connsiteY489" fmla="*/ 1406524 h 2044699"/>
                <a:gd name="connsiteX490" fmla="*/ 288925 w 1263650"/>
                <a:gd name="connsiteY490" fmla="*/ 1396999 h 2044699"/>
                <a:gd name="connsiteX491" fmla="*/ 285750 w 1263650"/>
                <a:gd name="connsiteY491" fmla="*/ 1400174 h 2044699"/>
                <a:gd name="connsiteX492" fmla="*/ 269875 w 1263650"/>
                <a:gd name="connsiteY492" fmla="*/ 1387474 h 2044699"/>
                <a:gd name="connsiteX493" fmla="*/ 269875 w 1263650"/>
                <a:gd name="connsiteY493" fmla="*/ 1377949 h 2044699"/>
                <a:gd name="connsiteX494" fmla="*/ 273050 w 1263650"/>
                <a:gd name="connsiteY494" fmla="*/ 1371599 h 2044699"/>
                <a:gd name="connsiteX495" fmla="*/ 276225 w 1263650"/>
                <a:gd name="connsiteY495" fmla="*/ 1368424 h 2044699"/>
                <a:gd name="connsiteX496" fmla="*/ 282575 w 1263650"/>
                <a:gd name="connsiteY496" fmla="*/ 1365249 h 2044699"/>
                <a:gd name="connsiteX497" fmla="*/ 282575 w 1263650"/>
                <a:gd name="connsiteY497" fmla="*/ 1362074 h 2044699"/>
                <a:gd name="connsiteX498" fmla="*/ 282575 w 1263650"/>
                <a:gd name="connsiteY498" fmla="*/ 1355724 h 2044699"/>
                <a:gd name="connsiteX499" fmla="*/ 279400 w 1263650"/>
                <a:gd name="connsiteY499" fmla="*/ 1349374 h 2044699"/>
                <a:gd name="connsiteX500" fmla="*/ 279400 w 1263650"/>
                <a:gd name="connsiteY500" fmla="*/ 1346199 h 2044699"/>
                <a:gd name="connsiteX501" fmla="*/ 269875 w 1263650"/>
                <a:gd name="connsiteY501" fmla="*/ 1343024 h 2044699"/>
                <a:gd name="connsiteX502" fmla="*/ 260350 w 1263650"/>
                <a:gd name="connsiteY502" fmla="*/ 1336674 h 2044699"/>
                <a:gd name="connsiteX503" fmla="*/ 254000 w 1263650"/>
                <a:gd name="connsiteY503" fmla="*/ 1327149 h 2044699"/>
                <a:gd name="connsiteX504" fmla="*/ 250825 w 1263650"/>
                <a:gd name="connsiteY504" fmla="*/ 1317624 h 2044699"/>
                <a:gd name="connsiteX505" fmla="*/ 247650 w 1263650"/>
                <a:gd name="connsiteY505" fmla="*/ 1308099 h 2044699"/>
                <a:gd name="connsiteX506" fmla="*/ 244475 w 1263650"/>
                <a:gd name="connsiteY506" fmla="*/ 1298574 h 2044699"/>
                <a:gd name="connsiteX507" fmla="*/ 238125 w 1263650"/>
                <a:gd name="connsiteY507" fmla="*/ 1295399 h 2044699"/>
                <a:gd name="connsiteX508" fmla="*/ 228600 w 1263650"/>
                <a:gd name="connsiteY508" fmla="*/ 1289049 h 2044699"/>
                <a:gd name="connsiteX509" fmla="*/ 225425 w 1263650"/>
                <a:gd name="connsiteY509" fmla="*/ 1282699 h 2044699"/>
                <a:gd name="connsiteX510" fmla="*/ 225425 w 1263650"/>
                <a:gd name="connsiteY510" fmla="*/ 1273174 h 2044699"/>
                <a:gd name="connsiteX511" fmla="*/ 228600 w 1263650"/>
                <a:gd name="connsiteY511" fmla="*/ 1269999 h 2044699"/>
                <a:gd name="connsiteX512" fmla="*/ 228600 w 1263650"/>
                <a:gd name="connsiteY512" fmla="*/ 1266824 h 2044699"/>
                <a:gd name="connsiteX513" fmla="*/ 225425 w 1263650"/>
                <a:gd name="connsiteY513" fmla="*/ 1263649 h 2044699"/>
                <a:gd name="connsiteX514" fmla="*/ 225425 w 1263650"/>
                <a:gd name="connsiteY514" fmla="*/ 1260474 h 2044699"/>
                <a:gd name="connsiteX515" fmla="*/ 212725 w 1263650"/>
                <a:gd name="connsiteY515" fmla="*/ 1244599 h 2044699"/>
                <a:gd name="connsiteX516" fmla="*/ 209550 w 1263650"/>
                <a:gd name="connsiteY516" fmla="*/ 1219199 h 2044699"/>
                <a:gd name="connsiteX517" fmla="*/ 200025 w 1263650"/>
                <a:gd name="connsiteY517" fmla="*/ 1212849 h 2044699"/>
                <a:gd name="connsiteX518" fmla="*/ 196850 w 1263650"/>
                <a:gd name="connsiteY518" fmla="*/ 1193799 h 2044699"/>
                <a:gd name="connsiteX519" fmla="*/ 187325 w 1263650"/>
                <a:gd name="connsiteY519" fmla="*/ 1177924 h 2044699"/>
                <a:gd name="connsiteX520" fmla="*/ 187325 w 1263650"/>
                <a:gd name="connsiteY520" fmla="*/ 1171574 h 2044699"/>
                <a:gd name="connsiteX521" fmla="*/ 177800 w 1263650"/>
                <a:gd name="connsiteY521" fmla="*/ 1162049 h 2044699"/>
                <a:gd name="connsiteX522" fmla="*/ 171450 w 1263650"/>
                <a:gd name="connsiteY522" fmla="*/ 1162049 h 2044699"/>
                <a:gd name="connsiteX523" fmla="*/ 171450 w 1263650"/>
                <a:gd name="connsiteY523" fmla="*/ 1158874 h 2044699"/>
                <a:gd name="connsiteX524" fmla="*/ 171450 w 1263650"/>
                <a:gd name="connsiteY524" fmla="*/ 1152524 h 2044699"/>
                <a:gd name="connsiteX525" fmla="*/ 165100 w 1263650"/>
                <a:gd name="connsiteY525" fmla="*/ 1146174 h 2044699"/>
                <a:gd name="connsiteX526" fmla="*/ 165100 w 1263650"/>
                <a:gd name="connsiteY526" fmla="*/ 1142999 h 2044699"/>
                <a:gd name="connsiteX527" fmla="*/ 165100 w 1263650"/>
                <a:gd name="connsiteY527" fmla="*/ 1136649 h 2044699"/>
                <a:gd name="connsiteX528" fmla="*/ 168275 w 1263650"/>
                <a:gd name="connsiteY528" fmla="*/ 1133474 h 2044699"/>
                <a:gd name="connsiteX529" fmla="*/ 168275 w 1263650"/>
                <a:gd name="connsiteY529" fmla="*/ 1130299 h 2044699"/>
                <a:gd name="connsiteX530" fmla="*/ 168275 w 1263650"/>
                <a:gd name="connsiteY530" fmla="*/ 1117599 h 2044699"/>
                <a:gd name="connsiteX531" fmla="*/ 168275 w 1263650"/>
                <a:gd name="connsiteY531" fmla="*/ 1104899 h 2044699"/>
                <a:gd name="connsiteX532" fmla="*/ 171450 w 1263650"/>
                <a:gd name="connsiteY532" fmla="*/ 1101724 h 2044699"/>
                <a:gd name="connsiteX533" fmla="*/ 171450 w 1263650"/>
                <a:gd name="connsiteY533" fmla="*/ 1098549 h 2044699"/>
                <a:gd name="connsiteX534" fmla="*/ 168275 w 1263650"/>
                <a:gd name="connsiteY534" fmla="*/ 1092199 h 2044699"/>
                <a:gd name="connsiteX535" fmla="*/ 165100 w 1263650"/>
                <a:gd name="connsiteY535" fmla="*/ 1092199 h 2044699"/>
                <a:gd name="connsiteX536" fmla="*/ 168275 w 1263650"/>
                <a:gd name="connsiteY536" fmla="*/ 1089024 h 2044699"/>
                <a:gd name="connsiteX537" fmla="*/ 171450 w 1263650"/>
                <a:gd name="connsiteY537" fmla="*/ 1085849 h 2044699"/>
                <a:gd name="connsiteX538" fmla="*/ 174625 w 1263650"/>
                <a:gd name="connsiteY538" fmla="*/ 1082674 h 2044699"/>
                <a:gd name="connsiteX539" fmla="*/ 177800 w 1263650"/>
                <a:gd name="connsiteY539" fmla="*/ 1082674 h 2044699"/>
                <a:gd name="connsiteX540" fmla="*/ 180975 w 1263650"/>
                <a:gd name="connsiteY540" fmla="*/ 1089024 h 2044699"/>
                <a:gd name="connsiteX541" fmla="*/ 184150 w 1263650"/>
                <a:gd name="connsiteY541" fmla="*/ 1089024 h 2044699"/>
                <a:gd name="connsiteX542" fmla="*/ 190500 w 1263650"/>
                <a:gd name="connsiteY542" fmla="*/ 1085849 h 2044699"/>
                <a:gd name="connsiteX543" fmla="*/ 200025 w 1263650"/>
                <a:gd name="connsiteY543" fmla="*/ 1066799 h 2044699"/>
                <a:gd name="connsiteX544" fmla="*/ 200025 w 1263650"/>
                <a:gd name="connsiteY544" fmla="*/ 1073149 h 2044699"/>
                <a:gd name="connsiteX545" fmla="*/ 203200 w 1263650"/>
                <a:gd name="connsiteY545" fmla="*/ 1073149 h 2044699"/>
                <a:gd name="connsiteX546" fmla="*/ 203200 w 1263650"/>
                <a:gd name="connsiteY546" fmla="*/ 1066799 h 2044699"/>
                <a:gd name="connsiteX547" fmla="*/ 200025 w 1263650"/>
                <a:gd name="connsiteY547" fmla="*/ 1066799 h 2044699"/>
                <a:gd name="connsiteX548" fmla="*/ 200025 w 1263650"/>
                <a:gd name="connsiteY548" fmla="*/ 1063624 h 2044699"/>
                <a:gd name="connsiteX549" fmla="*/ 203200 w 1263650"/>
                <a:gd name="connsiteY549" fmla="*/ 1054099 h 2044699"/>
                <a:gd name="connsiteX550" fmla="*/ 203200 w 1263650"/>
                <a:gd name="connsiteY550" fmla="*/ 1044574 h 2044699"/>
                <a:gd name="connsiteX551" fmla="*/ 203200 w 1263650"/>
                <a:gd name="connsiteY551" fmla="*/ 1041400 h 2044699"/>
                <a:gd name="connsiteX552" fmla="*/ 200025 w 1263650"/>
                <a:gd name="connsiteY552" fmla="*/ 1031875 h 2044699"/>
                <a:gd name="connsiteX553" fmla="*/ 196850 w 1263650"/>
                <a:gd name="connsiteY553" fmla="*/ 1025525 h 2044699"/>
                <a:gd name="connsiteX554" fmla="*/ 190500 w 1263650"/>
                <a:gd name="connsiteY554" fmla="*/ 1019175 h 2044699"/>
                <a:gd name="connsiteX555" fmla="*/ 187325 w 1263650"/>
                <a:gd name="connsiteY555" fmla="*/ 1019175 h 2044699"/>
                <a:gd name="connsiteX556" fmla="*/ 184150 w 1263650"/>
                <a:gd name="connsiteY556" fmla="*/ 1022350 h 2044699"/>
                <a:gd name="connsiteX557" fmla="*/ 180975 w 1263650"/>
                <a:gd name="connsiteY557" fmla="*/ 1022350 h 2044699"/>
                <a:gd name="connsiteX558" fmla="*/ 180975 w 1263650"/>
                <a:gd name="connsiteY558" fmla="*/ 1019175 h 2044699"/>
                <a:gd name="connsiteX559" fmla="*/ 174625 w 1263650"/>
                <a:gd name="connsiteY559" fmla="*/ 1019175 h 2044699"/>
                <a:gd name="connsiteX560" fmla="*/ 171450 w 1263650"/>
                <a:gd name="connsiteY560" fmla="*/ 1019175 h 2044699"/>
                <a:gd name="connsiteX561" fmla="*/ 161925 w 1263650"/>
                <a:gd name="connsiteY561" fmla="*/ 1016000 h 2044699"/>
                <a:gd name="connsiteX562" fmla="*/ 155575 w 1263650"/>
                <a:gd name="connsiteY562" fmla="*/ 1009650 h 2044699"/>
                <a:gd name="connsiteX563" fmla="*/ 149225 w 1263650"/>
                <a:gd name="connsiteY563" fmla="*/ 996950 h 2044699"/>
                <a:gd name="connsiteX564" fmla="*/ 146050 w 1263650"/>
                <a:gd name="connsiteY564" fmla="*/ 984250 h 2044699"/>
                <a:gd name="connsiteX565" fmla="*/ 142875 w 1263650"/>
                <a:gd name="connsiteY565" fmla="*/ 981075 h 2044699"/>
                <a:gd name="connsiteX566" fmla="*/ 139700 w 1263650"/>
                <a:gd name="connsiteY566" fmla="*/ 977900 h 2044699"/>
                <a:gd name="connsiteX567" fmla="*/ 136525 w 1263650"/>
                <a:gd name="connsiteY567" fmla="*/ 968375 h 2044699"/>
                <a:gd name="connsiteX568" fmla="*/ 130175 w 1263650"/>
                <a:gd name="connsiteY568" fmla="*/ 962025 h 2044699"/>
                <a:gd name="connsiteX569" fmla="*/ 130175 w 1263650"/>
                <a:gd name="connsiteY569" fmla="*/ 952500 h 2044699"/>
                <a:gd name="connsiteX570" fmla="*/ 139700 w 1263650"/>
                <a:gd name="connsiteY570" fmla="*/ 933450 h 2044699"/>
                <a:gd name="connsiteX571" fmla="*/ 136525 w 1263650"/>
                <a:gd name="connsiteY571" fmla="*/ 908050 h 2044699"/>
                <a:gd name="connsiteX572" fmla="*/ 133350 w 1263650"/>
                <a:gd name="connsiteY572" fmla="*/ 901700 h 2044699"/>
                <a:gd name="connsiteX573" fmla="*/ 130175 w 1263650"/>
                <a:gd name="connsiteY573" fmla="*/ 901700 h 2044699"/>
                <a:gd name="connsiteX574" fmla="*/ 130175 w 1263650"/>
                <a:gd name="connsiteY574" fmla="*/ 895350 h 2044699"/>
                <a:gd name="connsiteX575" fmla="*/ 133350 w 1263650"/>
                <a:gd name="connsiteY575" fmla="*/ 882650 h 2044699"/>
                <a:gd name="connsiteX576" fmla="*/ 136525 w 1263650"/>
                <a:gd name="connsiteY576" fmla="*/ 882650 h 2044699"/>
                <a:gd name="connsiteX577" fmla="*/ 139700 w 1263650"/>
                <a:gd name="connsiteY577" fmla="*/ 876300 h 2044699"/>
                <a:gd name="connsiteX578" fmla="*/ 139700 w 1263650"/>
                <a:gd name="connsiteY578" fmla="*/ 863600 h 2044699"/>
                <a:gd name="connsiteX579" fmla="*/ 142875 w 1263650"/>
                <a:gd name="connsiteY579" fmla="*/ 847725 h 2044699"/>
                <a:gd name="connsiteX580" fmla="*/ 146050 w 1263650"/>
                <a:gd name="connsiteY580" fmla="*/ 847725 h 2044699"/>
                <a:gd name="connsiteX581" fmla="*/ 149225 w 1263650"/>
                <a:gd name="connsiteY581" fmla="*/ 844550 h 2044699"/>
                <a:gd name="connsiteX582" fmla="*/ 161925 w 1263650"/>
                <a:gd name="connsiteY582" fmla="*/ 847725 h 2044699"/>
                <a:gd name="connsiteX583" fmla="*/ 158750 w 1263650"/>
                <a:gd name="connsiteY583" fmla="*/ 860425 h 2044699"/>
                <a:gd name="connsiteX584" fmla="*/ 158750 w 1263650"/>
                <a:gd name="connsiteY584" fmla="*/ 863600 h 2044699"/>
                <a:gd name="connsiteX585" fmla="*/ 158750 w 1263650"/>
                <a:gd name="connsiteY585" fmla="*/ 866775 h 2044699"/>
                <a:gd name="connsiteX586" fmla="*/ 155575 w 1263650"/>
                <a:gd name="connsiteY586" fmla="*/ 876300 h 2044699"/>
                <a:gd name="connsiteX587" fmla="*/ 155575 w 1263650"/>
                <a:gd name="connsiteY587" fmla="*/ 879475 h 2044699"/>
                <a:gd name="connsiteX588" fmla="*/ 155575 w 1263650"/>
                <a:gd name="connsiteY588" fmla="*/ 885825 h 2044699"/>
                <a:gd name="connsiteX589" fmla="*/ 161925 w 1263650"/>
                <a:gd name="connsiteY589" fmla="*/ 895350 h 2044699"/>
                <a:gd name="connsiteX590" fmla="*/ 168275 w 1263650"/>
                <a:gd name="connsiteY590" fmla="*/ 895350 h 2044699"/>
                <a:gd name="connsiteX591" fmla="*/ 168275 w 1263650"/>
                <a:gd name="connsiteY591" fmla="*/ 901700 h 2044699"/>
                <a:gd name="connsiteX592" fmla="*/ 174625 w 1263650"/>
                <a:gd name="connsiteY592" fmla="*/ 904875 h 2044699"/>
                <a:gd name="connsiteX593" fmla="*/ 177800 w 1263650"/>
                <a:gd name="connsiteY593" fmla="*/ 908050 h 2044699"/>
                <a:gd name="connsiteX594" fmla="*/ 180975 w 1263650"/>
                <a:gd name="connsiteY594" fmla="*/ 914400 h 2044699"/>
                <a:gd name="connsiteX595" fmla="*/ 184150 w 1263650"/>
                <a:gd name="connsiteY595" fmla="*/ 914400 h 2044699"/>
                <a:gd name="connsiteX596" fmla="*/ 184150 w 1263650"/>
                <a:gd name="connsiteY596" fmla="*/ 920750 h 2044699"/>
                <a:gd name="connsiteX597" fmla="*/ 187325 w 1263650"/>
                <a:gd name="connsiteY597" fmla="*/ 923925 h 2044699"/>
                <a:gd name="connsiteX598" fmla="*/ 190500 w 1263650"/>
                <a:gd name="connsiteY598" fmla="*/ 927100 h 2044699"/>
                <a:gd name="connsiteX599" fmla="*/ 196850 w 1263650"/>
                <a:gd name="connsiteY599" fmla="*/ 927100 h 2044699"/>
                <a:gd name="connsiteX600" fmla="*/ 200025 w 1263650"/>
                <a:gd name="connsiteY600" fmla="*/ 930275 h 2044699"/>
                <a:gd name="connsiteX601" fmla="*/ 202410 w 1263650"/>
                <a:gd name="connsiteY601" fmla="*/ 927890 h 2044699"/>
                <a:gd name="connsiteX602" fmla="*/ 202410 w 1263650"/>
                <a:gd name="connsiteY602" fmla="*/ 926309 h 2044699"/>
                <a:gd name="connsiteX603" fmla="*/ 200026 w 1263650"/>
                <a:gd name="connsiteY603" fmla="*/ 923925 h 2044699"/>
                <a:gd name="connsiteX604" fmla="*/ 196851 w 1263650"/>
                <a:gd name="connsiteY604" fmla="*/ 920750 h 2044699"/>
                <a:gd name="connsiteX605" fmla="*/ 193676 w 1263650"/>
                <a:gd name="connsiteY605" fmla="*/ 917575 h 2044699"/>
                <a:gd name="connsiteX606" fmla="*/ 193676 w 1263650"/>
                <a:gd name="connsiteY606" fmla="*/ 914400 h 2044699"/>
                <a:gd name="connsiteX607" fmla="*/ 190501 w 1263650"/>
                <a:gd name="connsiteY607" fmla="*/ 914400 h 2044699"/>
                <a:gd name="connsiteX608" fmla="*/ 187326 w 1263650"/>
                <a:gd name="connsiteY608" fmla="*/ 904875 h 2044699"/>
                <a:gd name="connsiteX609" fmla="*/ 187326 w 1263650"/>
                <a:gd name="connsiteY609" fmla="*/ 898525 h 2044699"/>
                <a:gd name="connsiteX610" fmla="*/ 187326 w 1263650"/>
                <a:gd name="connsiteY610" fmla="*/ 889000 h 2044699"/>
                <a:gd name="connsiteX611" fmla="*/ 187326 w 1263650"/>
                <a:gd name="connsiteY611" fmla="*/ 882650 h 2044699"/>
                <a:gd name="connsiteX612" fmla="*/ 184151 w 1263650"/>
                <a:gd name="connsiteY612" fmla="*/ 873125 h 2044699"/>
                <a:gd name="connsiteX613" fmla="*/ 180976 w 1263650"/>
                <a:gd name="connsiteY613" fmla="*/ 869950 h 2044699"/>
                <a:gd name="connsiteX614" fmla="*/ 177801 w 1263650"/>
                <a:gd name="connsiteY614" fmla="*/ 866775 h 2044699"/>
                <a:gd name="connsiteX615" fmla="*/ 180976 w 1263650"/>
                <a:gd name="connsiteY615" fmla="*/ 866775 h 2044699"/>
                <a:gd name="connsiteX616" fmla="*/ 184151 w 1263650"/>
                <a:gd name="connsiteY616" fmla="*/ 866775 h 2044699"/>
                <a:gd name="connsiteX617" fmla="*/ 184151 w 1263650"/>
                <a:gd name="connsiteY617" fmla="*/ 863600 h 2044699"/>
                <a:gd name="connsiteX618" fmla="*/ 174626 w 1263650"/>
                <a:gd name="connsiteY618" fmla="*/ 860425 h 2044699"/>
                <a:gd name="connsiteX619" fmla="*/ 168276 w 1263650"/>
                <a:gd name="connsiteY619" fmla="*/ 854075 h 2044699"/>
                <a:gd name="connsiteX620" fmla="*/ 168276 w 1263650"/>
                <a:gd name="connsiteY620" fmla="*/ 850900 h 2044699"/>
                <a:gd name="connsiteX621" fmla="*/ 171451 w 1263650"/>
                <a:gd name="connsiteY621" fmla="*/ 847725 h 2044699"/>
                <a:gd name="connsiteX622" fmla="*/ 174626 w 1263650"/>
                <a:gd name="connsiteY622" fmla="*/ 844550 h 2044699"/>
                <a:gd name="connsiteX623" fmla="*/ 177801 w 1263650"/>
                <a:gd name="connsiteY623" fmla="*/ 841375 h 2044699"/>
                <a:gd name="connsiteX624" fmla="*/ 174626 w 1263650"/>
                <a:gd name="connsiteY624" fmla="*/ 835025 h 2044699"/>
                <a:gd name="connsiteX625" fmla="*/ 174626 w 1263650"/>
                <a:gd name="connsiteY625" fmla="*/ 831850 h 2044699"/>
                <a:gd name="connsiteX626" fmla="*/ 174627 w 1263650"/>
                <a:gd name="connsiteY626" fmla="*/ 831850 h 2044699"/>
                <a:gd name="connsiteX627" fmla="*/ 171452 w 1263650"/>
                <a:gd name="connsiteY627" fmla="*/ 828675 h 2044699"/>
                <a:gd name="connsiteX628" fmla="*/ 168277 w 1263650"/>
                <a:gd name="connsiteY628" fmla="*/ 828675 h 2044699"/>
                <a:gd name="connsiteX629" fmla="*/ 165102 w 1263650"/>
                <a:gd name="connsiteY629" fmla="*/ 828675 h 2044699"/>
                <a:gd name="connsiteX630" fmla="*/ 165102 w 1263650"/>
                <a:gd name="connsiteY630" fmla="*/ 825500 h 2044699"/>
                <a:gd name="connsiteX631" fmla="*/ 165102 w 1263650"/>
                <a:gd name="connsiteY631" fmla="*/ 822325 h 2044699"/>
                <a:gd name="connsiteX632" fmla="*/ 165102 w 1263650"/>
                <a:gd name="connsiteY632" fmla="*/ 819150 h 2044699"/>
                <a:gd name="connsiteX633" fmla="*/ 168277 w 1263650"/>
                <a:gd name="connsiteY633" fmla="*/ 819150 h 2044699"/>
                <a:gd name="connsiteX634" fmla="*/ 171452 w 1263650"/>
                <a:gd name="connsiteY634" fmla="*/ 815975 h 2044699"/>
                <a:gd name="connsiteX635" fmla="*/ 174627 w 1263650"/>
                <a:gd name="connsiteY635" fmla="*/ 812800 h 2044699"/>
                <a:gd name="connsiteX636" fmla="*/ 174627 w 1263650"/>
                <a:gd name="connsiteY636" fmla="*/ 809625 h 2044699"/>
                <a:gd name="connsiteX637" fmla="*/ 177802 w 1263650"/>
                <a:gd name="connsiteY637" fmla="*/ 812800 h 2044699"/>
                <a:gd name="connsiteX638" fmla="*/ 184152 w 1263650"/>
                <a:gd name="connsiteY638" fmla="*/ 812800 h 2044699"/>
                <a:gd name="connsiteX639" fmla="*/ 187327 w 1263650"/>
                <a:gd name="connsiteY639" fmla="*/ 809625 h 2044699"/>
                <a:gd name="connsiteX640" fmla="*/ 193677 w 1263650"/>
                <a:gd name="connsiteY640" fmla="*/ 806450 h 2044699"/>
                <a:gd name="connsiteX641" fmla="*/ 196852 w 1263650"/>
                <a:gd name="connsiteY641" fmla="*/ 809625 h 2044699"/>
                <a:gd name="connsiteX642" fmla="*/ 200027 w 1263650"/>
                <a:gd name="connsiteY642" fmla="*/ 812800 h 2044699"/>
                <a:gd name="connsiteX643" fmla="*/ 202410 w 1263650"/>
                <a:gd name="connsiteY643" fmla="*/ 812800 h 2044699"/>
                <a:gd name="connsiteX644" fmla="*/ 202410 w 1263650"/>
                <a:gd name="connsiteY644" fmla="*/ 808043 h 2044699"/>
                <a:gd name="connsiteX645" fmla="*/ 200026 w 1263650"/>
                <a:gd name="connsiteY645" fmla="*/ 803275 h 2044699"/>
                <a:gd name="connsiteX646" fmla="*/ 196851 w 1263650"/>
                <a:gd name="connsiteY646" fmla="*/ 803275 h 2044699"/>
                <a:gd name="connsiteX647" fmla="*/ 193676 w 1263650"/>
                <a:gd name="connsiteY647" fmla="*/ 803275 h 2044699"/>
                <a:gd name="connsiteX648" fmla="*/ 193676 w 1263650"/>
                <a:gd name="connsiteY648" fmla="*/ 800100 h 2044699"/>
                <a:gd name="connsiteX649" fmla="*/ 193676 w 1263650"/>
                <a:gd name="connsiteY649" fmla="*/ 793750 h 2044699"/>
                <a:gd name="connsiteX650" fmla="*/ 193676 w 1263650"/>
                <a:gd name="connsiteY650" fmla="*/ 787400 h 2044699"/>
                <a:gd name="connsiteX651" fmla="*/ 193676 w 1263650"/>
                <a:gd name="connsiteY651" fmla="*/ 784225 h 2044699"/>
                <a:gd name="connsiteX652" fmla="*/ 193676 w 1263650"/>
                <a:gd name="connsiteY652" fmla="*/ 781050 h 2044699"/>
                <a:gd name="connsiteX653" fmla="*/ 190501 w 1263650"/>
                <a:gd name="connsiteY653" fmla="*/ 777875 h 2044699"/>
                <a:gd name="connsiteX654" fmla="*/ 190501 w 1263650"/>
                <a:gd name="connsiteY654" fmla="*/ 774700 h 2044699"/>
                <a:gd name="connsiteX655" fmla="*/ 187326 w 1263650"/>
                <a:gd name="connsiteY655" fmla="*/ 774700 h 2044699"/>
                <a:gd name="connsiteX656" fmla="*/ 184151 w 1263650"/>
                <a:gd name="connsiteY656" fmla="*/ 777875 h 2044699"/>
                <a:gd name="connsiteX657" fmla="*/ 184151 w 1263650"/>
                <a:gd name="connsiteY657" fmla="*/ 774700 h 2044699"/>
                <a:gd name="connsiteX658" fmla="*/ 184150 w 1263650"/>
                <a:gd name="connsiteY658" fmla="*/ 774700 h 2044699"/>
                <a:gd name="connsiteX659" fmla="*/ 184150 w 1263650"/>
                <a:gd name="connsiteY659" fmla="*/ 777874 h 2044699"/>
                <a:gd name="connsiteX660" fmla="*/ 180976 w 1263650"/>
                <a:gd name="connsiteY660" fmla="*/ 774700 h 2044699"/>
                <a:gd name="connsiteX661" fmla="*/ 180976 w 1263650"/>
                <a:gd name="connsiteY661" fmla="*/ 771525 h 2044699"/>
                <a:gd name="connsiteX662" fmla="*/ 180975 w 1263650"/>
                <a:gd name="connsiteY662" fmla="*/ 771525 h 2044699"/>
                <a:gd name="connsiteX663" fmla="*/ 180975 w 1263650"/>
                <a:gd name="connsiteY663" fmla="*/ 774700 h 2044699"/>
                <a:gd name="connsiteX664" fmla="*/ 180975 w 1263650"/>
                <a:gd name="connsiteY664" fmla="*/ 777875 h 2044699"/>
                <a:gd name="connsiteX665" fmla="*/ 180975 w 1263650"/>
                <a:gd name="connsiteY665" fmla="*/ 781050 h 2044699"/>
                <a:gd name="connsiteX666" fmla="*/ 180976 w 1263650"/>
                <a:gd name="connsiteY666" fmla="*/ 781050 h 2044699"/>
                <a:gd name="connsiteX667" fmla="*/ 180976 w 1263650"/>
                <a:gd name="connsiteY667" fmla="*/ 777875 h 2044699"/>
                <a:gd name="connsiteX668" fmla="*/ 180976 w 1263650"/>
                <a:gd name="connsiteY668" fmla="*/ 774701 h 2044699"/>
                <a:gd name="connsiteX669" fmla="*/ 184150 w 1263650"/>
                <a:gd name="connsiteY669" fmla="*/ 777875 h 2044699"/>
                <a:gd name="connsiteX670" fmla="*/ 184150 w 1263650"/>
                <a:gd name="connsiteY670" fmla="*/ 777874 h 2044699"/>
                <a:gd name="connsiteX671" fmla="*/ 184151 w 1263650"/>
                <a:gd name="connsiteY671" fmla="*/ 777875 h 2044699"/>
                <a:gd name="connsiteX672" fmla="*/ 187326 w 1263650"/>
                <a:gd name="connsiteY672" fmla="*/ 781050 h 2044699"/>
                <a:gd name="connsiteX673" fmla="*/ 190501 w 1263650"/>
                <a:gd name="connsiteY673" fmla="*/ 784225 h 2044699"/>
                <a:gd name="connsiteX674" fmla="*/ 190501 w 1263650"/>
                <a:gd name="connsiteY674" fmla="*/ 787400 h 2044699"/>
                <a:gd name="connsiteX675" fmla="*/ 190500 w 1263650"/>
                <a:gd name="connsiteY675" fmla="*/ 787400 h 2044699"/>
                <a:gd name="connsiteX676" fmla="*/ 190500 w 1263650"/>
                <a:gd name="connsiteY676" fmla="*/ 790575 h 2044699"/>
                <a:gd name="connsiteX677" fmla="*/ 190500 w 1263650"/>
                <a:gd name="connsiteY677" fmla="*/ 796925 h 2044699"/>
                <a:gd name="connsiteX678" fmla="*/ 187325 w 1263650"/>
                <a:gd name="connsiteY678" fmla="*/ 793750 h 2044699"/>
                <a:gd name="connsiteX679" fmla="*/ 180975 w 1263650"/>
                <a:gd name="connsiteY679" fmla="*/ 787400 h 2044699"/>
                <a:gd name="connsiteX680" fmla="*/ 177800 w 1263650"/>
                <a:gd name="connsiteY680" fmla="*/ 784225 h 2044699"/>
                <a:gd name="connsiteX681" fmla="*/ 177800 w 1263650"/>
                <a:gd name="connsiteY681" fmla="*/ 781050 h 2044699"/>
                <a:gd name="connsiteX682" fmla="*/ 184150 w 1263650"/>
                <a:gd name="connsiteY682" fmla="*/ 784225 h 2044699"/>
                <a:gd name="connsiteX683" fmla="*/ 184151 w 1263650"/>
                <a:gd name="connsiteY683" fmla="*/ 784225 h 2044699"/>
                <a:gd name="connsiteX684" fmla="*/ 177801 w 1263650"/>
                <a:gd name="connsiteY684" fmla="*/ 781050 h 2044699"/>
                <a:gd name="connsiteX685" fmla="*/ 177800 w 1263650"/>
                <a:gd name="connsiteY685" fmla="*/ 781050 h 2044699"/>
                <a:gd name="connsiteX686" fmla="*/ 174625 w 1263650"/>
                <a:gd name="connsiteY686" fmla="*/ 781050 h 2044699"/>
                <a:gd name="connsiteX687" fmla="*/ 171450 w 1263650"/>
                <a:gd name="connsiteY687" fmla="*/ 781050 h 2044699"/>
                <a:gd name="connsiteX688" fmla="*/ 171450 w 1263650"/>
                <a:gd name="connsiteY688" fmla="*/ 784225 h 2044699"/>
                <a:gd name="connsiteX689" fmla="*/ 168275 w 1263650"/>
                <a:gd name="connsiteY689" fmla="*/ 787400 h 2044699"/>
                <a:gd name="connsiteX690" fmla="*/ 165100 w 1263650"/>
                <a:gd name="connsiteY690" fmla="*/ 787400 h 2044699"/>
                <a:gd name="connsiteX691" fmla="*/ 161925 w 1263650"/>
                <a:gd name="connsiteY691" fmla="*/ 784225 h 2044699"/>
                <a:gd name="connsiteX692" fmla="*/ 158750 w 1263650"/>
                <a:gd name="connsiteY692" fmla="*/ 787400 h 2044699"/>
                <a:gd name="connsiteX693" fmla="*/ 158750 w 1263650"/>
                <a:gd name="connsiteY693" fmla="*/ 793750 h 2044699"/>
                <a:gd name="connsiteX694" fmla="*/ 161925 w 1263650"/>
                <a:gd name="connsiteY694" fmla="*/ 793750 h 2044699"/>
                <a:gd name="connsiteX695" fmla="*/ 158750 w 1263650"/>
                <a:gd name="connsiteY695" fmla="*/ 800100 h 2044699"/>
                <a:gd name="connsiteX696" fmla="*/ 155575 w 1263650"/>
                <a:gd name="connsiteY696" fmla="*/ 803275 h 2044699"/>
                <a:gd name="connsiteX697" fmla="*/ 155575 w 1263650"/>
                <a:gd name="connsiteY697" fmla="*/ 806450 h 2044699"/>
                <a:gd name="connsiteX698" fmla="*/ 161925 w 1263650"/>
                <a:gd name="connsiteY698" fmla="*/ 809625 h 2044699"/>
                <a:gd name="connsiteX699" fmla="*/ 161925 w 1263650"/>
                <a:gd name="connsiteY699" fmla="*/ 812800 h 2044699"/>
                <a:gd name="connsiteX700" fmla="*/ 158750 w 1263650"/>
                <a:gd name="connsiteY700" fmla="*/ 812800 h 2044699"/>
                <a:gd name="connsiteX701" fmla="*/ 152400 w 1263650"/>
                <a:gd name="connsiteY701" fmla="*/ 812800 h 2044699"/>
                <a:gd name="connsiteX702" fmla="*/ 152400 w 1263650"/>
                <a:gd name="connsiteY702" fmla="*/ 815975 h 2044699"/>
                <a:gd name="connsiteX703" fmla="*/ 152400 w 1263650"/>
                <a:gd name="connsiteY703" fmla="*/ 819150 h 2044699"/>
                <a:gd name="connsiteX704" fmla="*/ 149225 w 1263650"/>
                <a:gd name="connsiteY704" fmla="*/ 822325 h 2044699"/>
                <a:gd name="connsiteX705" fmla="*/ 152400 w 1263650"/>
                <a:gd name="connsiteY705" fmla="*/ 822325 h 2044699"/>
                <a:gd name="connsiteX706" fmla="*/ 155575 w 1263650"/>
                <a:gd name="connsiteY706" fmla="*/ 825500 h 2044699"/>
                <a:gd name="connsiteX707" fmla="*/ 155575 w 1263650"/>
                <a:gd name="connsiteY707" fmla="*/ 828675 h 2044699"/>
                <a:gd name="connsiteX708" fmla="*/ 158750 w 1263650"/>
                <a:gd name="connsiteY708" fmla="*/ 831850 h 2044699"/>
                <a:gd name="connsiteX709" fmla="*/ 155575 w 1263650"/>
                <a:gd name="connsiteY709" fmla="*/ 831850 h 2044699"/>
                <a:gd name="connsiteX710" fmla="*/ 155575 w 1263650"/>
                <a:gd name="connsiteY710" fmla="*/ 835025 h 2044699"/>
                <a:gd name="connsiteX711" fmla="*/ 152400 w 1263650"/>
                <a:gd name="connsiteY711" fmla="*/ 835025 h 2044699"/>
                <a:gd name="connsiteX712" fmla="*/ 152400 w 1263650"/>
                <a:gd name="connsiteY712" fmla="*/ 828675 h 2044699"/>
                <a:gd name="connsiteX713" fmla="*/ 149225 w 1263650"/>
                <a:gd name="connsiteY713" fmla="*/ 828675 h 2044699"/>
                <a:gd name="connsiteX714" fmla="*/ 149225 w 1263650"/>
                <a:gd name="connsiteY714" fmla="*/ 838200 h 2044699"/>
                <a:gd name="connsiteX715" fmla="*/ 149225 w 1263650"/>
                <a:gd name="connsiteY715" fmla="*/ 841375 h 2044699"/>
                <a:gd name="connsiteX716" fmla="*/ 146050 w 1263650"/>
                <a:gd name="connsiteY716" fmla="*/ 841375 h 2044699"/>
                <a:gd name="connsiteX717" fmla="*/ 142875 w 1263650"/>
                <a:gd name="connsiteY717" fmla="*/ 841375 h 2044699"/>
                <a:gd name="connsiteX718" fmla="*/ 142875 w 1263650"/>
                <a:gd name="connsiteY718" fmla="*/ 838200 h 2044699"/>
                <a:gd name="connsiteX719" fmla="*/ 127000 w 1263650"/>
                <a:gd name="connsiteY719" fmla="*/ 819150 h 2044699"/>
                <a:gd name="connsiteX720" fmla="*/ 123825 w 1263650"/>
                <a:gd name="connsiteY720" fmla="*/ 815975 h 2044699"/>
                <a:gd name="connsiteX721" fmla="*/ 123825 w 1263650"/>
                <a:gd name="connsiteY721" fmla="*/ 819150 h 2044699"/>
                <a:gd name="connsiteX722" fmla="*/ 120650 w 1263650"/>
                <a:gd name="connsiteY722" fmla="*/ 819150 h 2044699"/>
                <a:gd name="connsiteX723" fmla="*/ 111125 w 1263650"/>
                <a:gd name="connsiteY723" fmla="*/ 806450 h 2044699"/>
                <a:gd name="connsiteX724" fmla="*/ 107950 w 1263650"/>
                <a:gd name="connsiteY724" fmla="*/ 793750 h 2044699"/>
                <a:gd name="connsiteX725" fmla="*/ 95250 w 1263650"/>
                <a:gd name="connsiteY725" fmla="*/ 787400 h 2044699"/>
                <a:gd name="connsiteX726" fmla="*/ 95250 w 1263650"/>
                <a:gd name="connsiteY726" fmla="*/ 781050 h 2044699"/>
                <a:gd name="connsiteX727" fmla="*/ 95250 w 1263650"/>
                <a:gd name="connsiteY727" fmla="*/ 777875 h 2044699"/>
                <a:gd name="connsiteX728" fmla="*/ 88900 w 1263650"/>
                <a:gd name="connsiteY728" fmla="*/ 781050 h 2044699"/>
                <a:gd name="connsiteX729" fmla="*/ 90805 w 1263650"/>
                <a:gd name="connsiteY729" fmla="*/ 784860 h 2044699"/>
                <a:gd name="connsiteX730" fmla="*/ 85725 w 1263650"/>
                <a:gd name="connsiteY730" fmla="*/ 787400 h 2044699"/>
                <a:gd name="connsiteX731" fmla="*/ 85725 w 1263650"/>
                <a:gd name="connsiteY731" fmla="*/ 793750 h 2044699"/>
                <a:gd name="connsiteX732" fmla="*/ 79375 w 1263650"/>
                <a:gd name="connsiteY732" fmla="*/ 790575 h 2044699"/>
                <a:gd name="connsiteX733" fmla="*/ 95250 w 1263650"/>
                <a:gd name="connsiteY733" fmla="*/ 762000 h 2044699"/>
                <a:gd name="connsiteX734" fmla="*/ 95250 w 1263650"/>
                <a:gd name="connsiteY734" fmla="*/ 746125 h 2044699"/>
                <a:gd name="connsiteX735" fmla="*/ 104775 w 1263650"/>
                <a:gd name="connsiteY735" fmla="*/ 771525 h 2044699"/>
                <a:gd name="connsiteX736" fmla="*/ 111125 w 1263650"/>
                <a:gd name="connsiteY736" fmla="*/ 781050 h 2044699"/>
                <a:gd name="connsiteX737" fmla="*/ 101600 w 1263650"/>
                <a:gd name="connsiteY737" fmla="*/ 752475 h 2044699"/>
                <a:gd name="connsiteX738" fmla="*/ 98425 w 1263650"/>
                <a:gd name="connsiteY738" fmla="*/ 746125 h 2044699"/>
                <a:gd name="connsiteX739" fmla="*/ 95250 w 1263650"/>
                <a:gd name="connsiteY739" fmla="*/ 733425 h 2044699"/>
                <a:gd name="connsiteX740" fmla="*/ 92075 w 1263650"/>
                <a:gd name="connsiteY740" fmla="*/ 730250 h 2044699"/>
                <a:gd name="connsiteX741" fmla="*/ 88900 w 1263650"/>
                <a:gd name="connsiteY741" fmla="*/ 730250 h 2044699"/>
                <a:gd name="connsiteX742" fmla="*/ 85725 w 1263650"/>
                <a:gd name="connsiteY742" fmla="*/ 733425 h 2044699"/>
                <a:gd name="connsiteX743" fmla="*/ 85725 w 1263650"/>
                <a:gd name="connsiteY743" fmla="*/ 730250 h 2044699"/>
                <a:gd name="connsiteX744" fmla="*/ 85725 w 1263650"/>
                <a:gd name="connsiteY744" fmla="*/ 727075 h 2044699"/>
                <a:gd name="connsiteX745" fmla="*/ 85725 w 1263650"/>
                <a:gd name="connsiteY745" fmla="*/ 717550 h 2044699"/>
                <a:gd name="connsiteX746" fmla="*/ 85725 w 1263650"/>
                <a:gd name="connsiteY746" fmla="*/ 708025 h 2044699"/>
                <a:gd name="connsiteX747" fmla="*/ 82550 w 1263650"/>
                <a:gd name="connsiteY747" fmla="*/ 704850 h 2044699"/>
                <a:gd name="connsiteX748" fmla="*/ 82550 w 1263650"/>
                <a:gd name="connsiteY748" fmla="*/ 701675 h 2044699"/>
                <a:gd name="connsiteX749" fmla="*/ 60325 w 1263650"/>
                <a:gd name="connsiteY749" fmla="*/ 673100 h 2044699"/>
                <a:gd name="connsiteX750" fmla="*/ 50800 w 1263650"/>
                <a:gd name="connsiteY750" fmla="*/ 641350 h 2044699"/>
                <a:gd name="connsiteX751" fmla="*/ 38100 w 1263650"/>
                <a:gd name="connsiteY751" fmla="*/ 625475 h 2044699"/>
                <a:gd name="connsiteX752" fmla="*/ 31750 w 1263650"/>
                <a:gd name="connsiteY752" fmla="*/ 615950 h 2044699"/>
                <a:gd name="connsiteX753" fmla="*/ 22225 w 1263650"/>
                <a:gd name="connsiteY753" fmla="*/ 590550 h 2044699"/>
                <a:gd name="connsiteX754" fmla="*/ 22225 w 1263650"/>
                <a:gd name="connsiteY754" fmla="*/ 584200 h 2044699"/>
                <a:gd name="connsiteX755" fmla="*/ 28575 w 1263650"/>
                <a:gd name="connsiteY755" fmla="*/ 581025 h 2044699"/>
                <a:gd name="connsiteX756" fmla="*/ 31750 w 1263650"/>
                <a:gd name="connsiteY756" fmla="*/ 568325 h 2044699"/>
                <a:gd name="connsiteX757" fmla="*/ 31750 w 1263650"/>
                <a:gd name="connsiteY757" fmla="*/ 552450 h 2044699"/>
                <a:gd name="connsiteX758" fmla="*/ 28575 w 1263650"/>
                <a:gd name="connsiteY758" fmla="*/ 536575 h 2044699"/>
                <a:gd name="connsiteX759" fmla="*/ 28575 w 1263650"/>
                <a:gd name="connsiteY759" fmla="*/ 508000 h 2044699"/>
                <a:gd name="connsiteX760" fmla="*/ 38100 w 1263650"/>
                <a:gd name="connsiteY760" fmla="*/ 482600 h 2044699"/>
                <a:gd name="connsiteX761" fmla="*/ 47625 w 1263650"/>
                <a:gd name="connsiteY761" fmla="*/ 473075 h 2044699"/>
                <a:gd name="connsiteX762" fmla="*/ 47625 w 1263650"/>
                <a:gd name="connsiteY762" fmla="*/ 463550 h 2044699"/>
                <a:gd name="connsiteX763" fmla="*/ 50800 w 1263650"/>
                <a:gd name="connsiteY763" fmla="*/ 447675 h 2044699"/>
                <a:gd name="connsiteX764" fmla="*/ 47625 w 1263650"/>
                <a:gd name="connsiteY764" fmla="*/ 438150 h 2044699"/>
                <a:gd name="connsiteX765" fmla="*/ 47625 w 1263650"/>
                <a:gd name="connsiteY765" fmla="*/ 419100 h 2044699"/>
                <a:gd name="connsiteX766" fmla="*/ 44450 w 1263650"/>
                <a:gd name="connsiteY766" fmla="*/ 409575 h 2044699"/>
                <a:gd name="connsiteX767" fmla="*/ 41275 w 1263650"/>
                <a:gd name="connsiteY767" fmla="*/ 400050 h 2044699"/>
                <a:gd name="connsiteX768" fmla="*/ 34925 w 1263650"/>
                <a:gd name="connsiteY768" fmla="*/ 381000 h 2044699"/>
                <a:gd name="connsiteX769" fmla="*/ 31750 w 1263650"/>
                <a:gd name="connsiteY769" fmla="*/ 381000 h 2044699"/>
                <a:gd name="connsiteX770" fmla="*/ 31750 w 1263650"/>
                <a:gd name="connsiteY770" fmla="*/ 374650 h 2044699"/>
                <a:gd name="connsiteX771" fmla="*/ 25400 w 1263650"/>
                <a:gd name="connsiteY771" fmla="*/ 374650 h 2044699"/>
                <a:gd name="connsiteX772" fmla="*/ 28575 w 1263650"/>
                <a:gd name="connsiteY772" fmla="*/ 361950 h 2044699"/>
                <a:gd name="connsiteX773" fmla="*/ 25400 w 1263650"/>
                <a:gd name="connsiteY773" fmla="*/ 358775 h 2044699"/>
                <a:gd name="connsiteX774" fmla="*/ 19050 w 1263650"/>
                <a:gd name="connsiteY774" fmla="*/ 352425 h 2044699"/>
                <a:gd name="connsiteX775" fmla="*/ 0 w 1263650"/>
                <a:gd name="connsiteY775" fmla="*/ 320675 h 2044699"/>
                <a:gd name="connsiteX776" fmla="*/ 3175 w 1263650"/>
                <a:gd name="connsiteY776" fmla="*/ 307975 h 2044699"/>
                <a:gd name="connsiteX777" fmla="*/ 3175 w 1263650"/>
                <a:gd name="connsiteY777" fmla="*/ 282575 h 2044699"/>
                <a:gd name="connsiteX778" fmla="*/ 12700 w 1263650"/>
                <a:gd name="connsiteY778" fmla="*/ 263525 h 2044699"/>
                <a:gd name="connsiteX779" fmla="*/ 22225 w 1263650"/>
                <a:gd name="connsiteY779" fmla="*/ 254000 h 2044699"/>
                <a:gd name="connsiteX780" fmla="*/ 22225 w 1263650"/>
                <a:gd name="connsiteY780" fmla="*/ 250825 h 2044699"/>
                <a:gd name="connsiteX781" fmla="*/ 25400 w 1263650"/>
                <a:gd name="connsiteY781" fmla="*/ 250825 h 2044699"/>
                <a:gd name="connsiteX782" fmla="*/ 34925 w 1263650"/>
                <a:gd name="connsiteY782" fmla="*/ 234950 h 2044699"/>
                <a:gd name="connsiteX783" fmla="*/ 38100 w 1263650"/>
                <a:gd name="connsiteY783" fmla="*/ 231775 h 2044699"/>
                <a:gd name="connsiteX784" fmla="*/ 41275 w 1263650"/>
                <a:gd name="connsiteY784" fmla="*/ 231775 h 2044699"/>
                <a:gd name="connsiteX785" fmla="*/ 41275 w 1263650"/>
                <a:gd name="connsiteY785" fmla="*/ 234950 h 2044699"/>
                <a:gd name="connsiteX786" fmla="*/ 38100 w 1263650"/>
                <a:gd name="connsiteY786" fmla="*/ 238125 h 2044699"/>
                <a:gd name="connsiteX787" fmla="*/ 34925 w 1263650"/>
                <a:gd name="connsiteY787" fmla="*/ 238125 h 2044699"/>
                <a:gd name="connsiteX788" fmla="*/ 34925 w 1263650"/>
                <a:gd name="connsiteY788" fmla="*/ 241300 h 2044699"/>
                <a:gd name="connsiteX789" fmla="*/ 38100 w 1263650"/>
                <a:gd name="connsiteY789" fmla="*/ 244475 h 2044699"/>
                <a:gd name="connsiteX790" fmla="*/ 41275 w 1263650"/>
                <a:gd name="connsiteY790" fmla="*/ 244475 h 2044699"/>
                <a:gd name="connsiteX791" fmla="*/ 41275 w 1263650"/>
                <a:gd name="connsiteY791" fmla="*/ 241300 h 2044699"/>
                <a:gd name="connsiteX792" fmla="*/ 44450 w 1263650"/>
                <a:gd name="connsiteY792" fmla="*/ 238125 h 2044699"/>
                <a:gd name="connsiteX793" fmla="*/ 44450 w 1263650"/>
                <a:gd name="connsiteY793" fmla="*/ 234950 h 2044699"/>
                <a:gd name="connsiteX794" fmla="*/ 47625 w 1263650"/>
                <a:gd name="connsiteY794" fmla="*/ 231775 h 2044699"/>
                <a:gd name="connsiteX795" fmla="*/ 50800 w 1263650"/>
                <a:gd name="connsiteY795" fmla="*/ 228600 h 2044699"/>
                <a:gd name="connsiteX796" fmla="*/ 53975 w 1263650"/>
                <a:gd name="connsiteY796" fmla="*/ 228600 h 2044699"/>
                <a:gd name="connsiteX797" fmla="*/ 57150 w 1263650"/>
                <a:gd name="connsiteY797" fmla="*/ 225425 h 2044699"/>
                <a:gd name="connsiteX798" fmla="*/ 60325 w 1263650"/>
                <a:gd name="connsiteY798" fmla="*/ 225425 h 2044699"/>
                <a:gd name="connsiteX799" fmla="*/ 63500 w 1263650"/>
                <a:gd name="connsiteY799" fmla="*/ 222250 h 2044699"/>
                <a:gd name="connsiteX800" fmla="*/ 66675 w 1263650"/>
                <a:gd name="connsiteY800" fmla="*/ 222250 h 2044699"/>
                <a:gd name="connsiteX801" fmla="*/ 66675 w 1263650"/>
                <a:gd name="connsiteY801" fmla="*/ 219075 h 2044699"/>
                <a:gd name="connsiteX802" fmla="*/ 63500 w 1263650"/>
                <a:gd name="connsiteY802" fmla="*/ 219075 h 2044699"/>
                <a:gd name="connsiteX803" fmla="*/ 63500 w 1263650"/>
                <a:gd name="connsiteY803" fmla="*/ 215900 h 2044699"/>
                <a:gd name="connsiteX804" fmla="*/ 57150 w 1263650"/>
                <a:gd name="connsiteY804" fmla="*/ 215900 h 2044699"/>
                <a:gd name="connsiteX805" fmla="*/ 57150 w 1263650"/>
                <a:gd name="connsiteY805" fmla="*/ 219075 h 2044699"/>
                <a:gd name="connsiteX806" fmla="*/ 53975 w 1263650"/>
                <a:gd name="connsiteY806" fmla="*/ 219075 h 2044699"/>
                <a:gd name="connsiteX807" fmla="*/ 47625 w 1263650"/>
                <a:gd name="connsiteY807" fmla="*/ 228600 h 2044699"/>
                <a:gd name="connsiteX808" fmla="*/ 44450 w 1263650"/>
                <a:gd name="connsiteY808" fmla="*/ 228600 h 2044699"/>
                <a:gd name="connsiteX809" fmla="*/ 41275 w 1263650"/>
                <a:gd name="connsiteY809" fmla="*/ 225425 h 2044699"/>
                <a:gd name="connsiteX810" fmla="*/ 44450 w 1263650"/>
                <a:gd name="connsiteY810" fmla="*/ 222250 h 2044699"/>
                <a:gd name="connsiteX811" fmla="*/ 47625 w 1263650"/>
                <a:gd name="connsiteY811" fmla="*/ 215900 h 2044699"/>
                <a:gd name="connsiteX812" fmla="*/ 66675 w 1263650"/>
                <a:gd name="connsiteY812" fmla="*/ 193675 h 2044699"/>
                <a:gd name="connsiteX813" fmla="*/ 69850 w 1263650"/>
                <a:gd name="connsiteY813" fmla="*/ 184150 h 2044699"/>
                <a:gd name="connsiteX814" fmla="*/ 69850 w 1263650"/>
                <a:gd name="connsiteY814" fmla="*/ 177800 h 2044699"/>
                <a:gd name="connsiteX815" fmla="*/ 73025 w 1263650"/>
                <a:gd name="connsiteY815" fmla="*/ 165100 h 2044699"/>
                <a:gd name="connsiteX816" fmla="*/ 76200 w 1263650"/>
                <a:gd name="connsiteY816" fmla="*/ 155575 h 2044699"/>
                <a:gd name="connsiteX817" fmla="*/ 95250 w 1263650"/>
                <a:gd name="connsiteY817" fmla="*/ 120650 h 2044699"/>
                <a:gd name="connsiteX818" fmla="*/ 98425 w 1263650"/>
                <a:gd name="connsiteY818" fmla="*/ 104775 h 2044699"/>
                <a:gd name="connsiteX819" fmla="*/ 98425 w 1263650"/>
                <a:gd name="connsiteY819" fmla="*/ 92075 h 2044699"/>
                <a:gd name="connsiteX820" fmla="*/ 104775 w 1263650"/>
                <a:gd name="connsiteY820" fmla="*/ 92075 h 2044699"/>
                <a:gd name="connsiteX821" fmla="*/ 98425 w 1263650"/>
                <a:gd name="connsiteY821" fmla="*/ 88900 h 2044699"/>
                <a:gd name="connsiteX822" fmla="*/ 101600 w 1263650"/>
                <a:gd name="connsiteY822" fmla="*/ 53975 h 2044699"/>
                <a:gd name="connsiteX823" fmla="*/ 92075 w 1263650"/>
                <a:gd name="connsiteY823" fmla="*/ 50800 h 2044699"/>
                <a:gd name="connsiteX824" fmla="*/ 88900 w 1263650"/>
                <a:gd name="connsiteY824" fmla="*/ 41275 h 2044699"/>
                <a:gd name="connsiteX825" fmla="*/ 98425 w 1263650"/>
                <a:gd name="connsiteY825" fmla="*/ 28575 h 2044699"/>
                <a:gd name="connsiteX826" fmla="*/ 104775 w 1263650"/>
                <a:gd name="connsiteY826" fmla="*/ 15875 h 2044699"/>
                <a:gd name="connsiteX827" fmla="*/ 104775 w 1263650"/>
                <a:gd name="connsiteY827" fmla="*/ 12700 h 2044699"/>
                <a:gd name="connsiteX828" fmla="*/ 104775 w 1263650"/>
                <a:gd name="connsiteY828" fmla="*/ 0 h 2044699"/>
                <a:gd name="connsiteX0" fmla="*/ 654050 w 1263650"/>
                <a:gd name="connsiteY0" fmla="*/ 1784349 h 2044699"/>
                <a:gd name="connsiteX1" fmla="*/ 657225 w 1263650"/>
                <a:gd name="connsiteY1" fmla="*/ 1784349 h 2044699"/>
                <a:gd name="connsiteX2" fmla="*/ 657225 w 1263650"/>
                <a:gd name="connsiteY2" fmla="*/ 1787524 h 2044699"/>
                <a:gd name="connsiteX3" fmla="*/ 654050 w 1263650"/>
                <a:gd name="connsiteY3" fmla="*/ 1787524 h 2044699"/>
                <a:gd name="connsiteX4" fmla="*/ 654050 w 1263650"/>
                <a:gd name="connsiteY4" fmla="*/ 1784349 h 2044699"/>
                <a:gd name="connsiteX5" fmla="*/ 320678 w 1263650"/>
                <a:gd name="connsiteY5" fmla="*/ 1441449 h 2044699"/>
                <a:gd name="connsiteX6" fmla="*/ 320678 w 1263650"/>
                <a:gd name="connsiteY6" fmla="*/ 1441452 h 2044699"/>
                <a:gd name="connsiteX7" fmla="*/ 320678 w 1263650"/>
                <a:gd name="connsiteY7" fmla="*/ 1441449 h 2044699"/>
                <a:gd name="connsiteX8" fmla="*/ 190501 w 1263650"/>
                <a:gd name="connsiteY8" fmla="*/ 850900 h 2044699"/>
                <a:gd name="connsiteX9" fmla="*/ 190501 w 1263650"/>
                <a:gd name="connsiteY9" fmla="*/ 847725 h 2044699"/>
                <a:gd name="connsiteX10" fmla="*/ 190501 w 1263650"/>
                <a:gd name="connsiteY10" fmla="*/ 850900 h 2044699"/>
                <a:gd name="connsiteX11" fmla="*/ 187326 w 1263650"/>
                <a:gd name="connsiteY11" fmla="*/ 838200 h 2044699"/>
                <a:gd name="connsiteX12" fmla="*/ 187326 w 1263650"/>
                <a:gd name="connsiteY12" fmla="*/ 841375 h 2044699"/>
                <a:gd name="connsiteX13" fmla="*/ 187326 w 1263650"/>
                <a:gd name="connsiteY13" fmla="*/ 844550 h 2044699"/>
                <a:gd name="connsiteX14" fmla="*/ 187327 w 1263650"/>
                <a:gd name="connsiteY14" fmla="*/ 844550 h 2044699"/>
                <a:gd name="connsiteX15" fmla="*/ 187327 w 1263650"/>
                <a:gd name="connsiteY15" fmla="*/ 841375 h 2044699"/>
                <a:gd name="connsiteX16" fmla="*/ 187327 w 1263650"/>
                <a:gd name="connsiteY16" fmla="*/ 838200 h 2044699"/>
                <a:gd name="connsiteX17" fmla="*/ 187326 w 1263650"/>
                <a:gd name="connsiteY17" fmla="*/ 838200 h 2044699"/>
                <a:gd name="connsiteX18" fmla="*/ 184151 w 1263650"/>
                <a:gd name="connsiteY18" fmla="*/ 835025 h 2044699"/>
                <a:gd name="connsiteX19" fmla="*/ 184151 w 1263650"/>
                <a:gd name="connsiteY19" fmla="*/ 838200 h 2044699"/>
                <a:gd name="connsiteX20" fmla="*/ 184152 w 1263650"/>
                <a:gd name="connsiteY20" fmla="*/ 838200 h 2044699"/>
                <a:gd name="connsiteX21" fmla="*/ 184152 w 1263650"/>
                <a:gd name="connsiteY21" fmla="*/ 835025 h 2044699"/>
                <a:gd name="connsiteX22" fmla="*/ 184151 w 1263650"/>
                <a:gd name="connsiteY22" fmla="*/ 835025 h 2044699"/>
                <a:gd name="connsiteX23" fmla="*/ 177801 w 1263650"/>
                <a:gd name="connsiteY23" fmla="*/ 831850 h 2044699"/>
                <a:gd name="connsiteX24" fmla="*/ 177801 w 1263650"/>
                <a:gd name="connsiteY24" fmla="*/ 835025 h 2044699"/>
                <a:gd name="connsiteX25" fmla="*/ 177802 w 1263650"/>
                <a:gd name="connsiteY25" fmla="*/ 835025 h 2044699"/>
                <a:gd name="connsiteX26" fmla="*/ 177802 w 1263650"/>
                <a:gd name="connsiteY26" fmla="*/ 831850 h 2044699"/>
                <a:gd name="connsiteX27" fmla="*/ 177801 w 1263650"/>
                <a:gd name="connsiteY27" fmla="*/ 831850 h 2044699"/>
                <a:gd name="connsiteX28" fmla="*/ 187325 w 1263650"/>
                <a:gd name="connsiteY28" fmla="*/ 784225 h 2044699"/>
                <a:gd name="connsiteX29" fmla="*/ 187325 w 1263650"/>
                <a:gd name="connsiteY29" fmla="*/ 787400 h 2044699"/>
                <a:gd name="connsiteX30" fmla="*/ 187326 w 1263650"/>
                <a:gd name="connsiteY30" fmla="*/ 787400 h 2044699"/>
                <a:gd name="connsiteX31" fmla="*/ 187326 w 1263650"/>
                <a:gd name="connsiteY31" fmla="*/ 784225 h 2044699"/>
                <a:gd name="connsiteX32" fmla="*/ 187325 w 1263650"/>
                <a:gd name="connsiteY32" fmla="*/ 784225 h 2044699"/>
                <a:gd name="connsiteX33" fmla="*/ 92075 w 1263650"/>
                <a:gd name="connsiteY33" fmla="*/ 784225 h 2044699"/>
                <a:gd name="connsiteX34" fmla="*/ 92075 w 1263650"/>
                <a:gd name="connsiteY34" fmla="*/ 787400 h 2044699"/>
                <a:gd name="connsiteX35" fmla="*/ 90805 w 1263650"/>
                <a:gd name="connsiteY35" fmla="*/ 784860 h 2044699"/>
                <a:gd name="connsiteX36" fmla="*/ 92075 w 1263650"/>
                <a:gd name="connsiteY36" fmla="*/ 784225 h 2044699"/>
                <a:gd name="connsiteX37" fmla="*/ 180975 w 1263650"/>
                <a:gd name="connsiteY37" fmla="*/ 774700 h 2044699"/>
                <a:gd name="connsiteX38" fmla="*/ 180976 w 1263650"/>
                <a:gd name="connsiteY38" fmla="*/ 774700 h 2044699"/>
                <a:gd name="connsiteX39" fmla="*/ 180976 w 1263650"/>
                <a:gd name="connsiteY39" fmla="*/ 774701 h 2044699"/>
                <a:gd name="connsiteX40" fmla="*/ 180975 w 1263650"/>
                <a:gd name="connsiteY40" fmla="*/ 774700 h 2044699"/>
                <a:gd name="connsiteX41" fmla="*/ 184150 w 1263650"/>
                <a:gd name="connsiteY41" fmla="*/ 769937 h 2044699"/>
                <a:gd name="connsiteX42" fmla="*/ 184150 w 1263650"/>
                <a:gd name="connsiteY42" fmla="*/ 771525 h 2044699"/>
                <a:gd name="connsiteX43" fmla="*/ 184151 w 1263650"/>
                <a:gd name="connsiteY43" fmla="*/ 771525 h 2044699"/>
                <a:gd name="connsiteX44" fmla="*/ 184151 w 1263650"/>
                <a:gd name="connsiteY44" fmla="*/ 769937 h 2044699"/>
                <a:gd name="connsiteX45" fmla="*/ 184150 w 1263650"/>
                <a:gd name="connsiteY45" fmla="*/ 769937 h 2044699"/>
                <a:gd name="connsiteX46" fmla="*/ 561976 w 1263650"/>
                <a:gd name="connsiteY46" fmla="*/ 644525 h 2044699"/>
                <a:gd name="connsiteX47" fmla="*/ 561975 w 1263650"/>
                <a:gd name="connsiteY47" fmla="*/ 644525 h 2044699"/>
                <a:gd name="connsiteX48" fmla="*/ 561976 w 1263650"/>
                <a:gd name="connsiteY48" fmla="*/ 644525 h 2044699"/>
                <a:gd name="connsiteX49" fmla="*/ 104775 w 1263650"/>
                <a:gd name="connsiteY49" fmla="*/ 0 h 2044699"/>
                <a:gd name="connsiteX50" fmla="*/ 107950 w 1263650"/>
                <a:gd name="connsiteY50" fmla="*/ 3175 h 2044699"/>
                <a:gd name="connsiteX51" fmla="*/ 114300 w 1263650"/>
                <a:gd name="connsiteY51" fmla="*/ 3175 h 2044699"/>
                <a:gd name="connsiteX52" fmla="*/ 123825 w 1263650"/>
                <a:gd name="connsiteY52" fmla="*/ 6350 h 2044699"/>
                <a:gd name="connsiteX53" fmla="*/ 133350 w 1263650"/>
                <a:gd name="connsiteY53" fmla="*/ 9525 h 2044699"/>
                <a:gd name="connsiteX54" fmla="*/ 136525 w 1263650"/>
                <a:gd name="connsiteY54" fmla="*/ 9525 h 2044699"/>
                <a:gd name="connsiteX55" fmla="*/ 146050 w 1263650"/>
                <a:gd name="connsiteY55" fmla="*/ 12700 h 2044699"/>
                <a:gd name="connsiteX56" fmla="*/ 155575 w 1263650"/>
                <a:gd name="connsiteY56" fmla="*/ 15875 h 2044699"/>
                <a:gd name="connsiteX57" fmla="*/ 158750 w 1263650"/>
                <a:gd name="connsiteY57" fmla="*/ 15875 h 2044699"/>
                <a:gd name="connsiteX58" fmla="*/ 161925 w 1263650"/>
                <a:gd name="connsiteY58" fmla="*/ 15875 h 2044699"/>
                <a:gd name="connsiteX59" fmla="*/ 180975 w 1263650"/>
                <a:gd name="connsiteY59" fmla="*/ 22225 h 2044699"/>
                <a:gd name="connsiteX60" fmla="*/ 190500 w 1263650"/>
                <a:gd name="connsiteY60" fmla="*/ 22225 h 2044699"/>
                <a:gd name="connsiteX61" fmla="*/ 200025 w 1263650"/>
                <a:gd name="connsiteY61" fmla="*/ 25400 h 2044699"/>
                <a:gd name="connsiteX62" fmla="*/ 203200 w 1263650"/>
                <a:gd name="connsiteY62" fmla="*/ 28575 h 2044699"/>
                <a:gd name="connsiteX63" fmla="*/ 215900 w 1263650"/>
                <a:gd name="connsiteY63" fmla="*/ 28575 h 2044699"/>
                <a:gd name="connsiteX64" fmla="*/ 215900 w 1263650"/>
                <a:gd name="connsiteY64" fmla="*/ 31750 h 2044699"/>
                <a:gd name="connsiteX65" fmla="*/ 219075 w 1263650"/>
                <a:gd name="connsiteY65" fmla="*/ 31750 h 2044699"/>
                <a:gd name="connsiteX66" fmla="*/ 222250 w 1263650"/>
                <a:gd name="connsiteY66" fmla="*/ 31750 h 2044699"/>
                <a:gd name="connsiteX67" fmla="*/ 225425 w 1263650"/>
                <a:gd name="connsiteY67" fmla="*/ 31750 h 2044699"/>
                <a:gd name="connsiteX68" fmla="*/ 228600 w 1263650"/>
                <a:gd name="connsiteY68" fmla="*/ 31750 h 2044699"/>
                <a:gd name="connsiteX69" fmla="*/ 231775 w 1263650"/>
                <a:gd name="connsiteY69" fmla="*/ 34925 h 2044699"/>
                <a:gd name="connsiteX70" fmla="*/ 238125 w 1263650"/>
                <a:gd name="connsiteY70" fmla="*/ 34925 h 2044699"/>
                <a:gd name="connsiteX71" fmla="*/ 247650 w 1263650"/>
                <a:gd name="connsiteY71" fmla="*/ 38100 h 2044699"/>
                <a:gd name="connsiteX72" fmla="*/ 263525 w 1263650"/>
                <a:gd name="connsiteY72" fmla="*/ 41275 h 2044699"/>
                <a:gd name="connsiteX73" fmla="*/ 269875 w 1263650"/>
                <a:gd name="connsiteY73" fmla="*/ 44450 h 2044699"/>
                <a:gd name="connsiteX74" fmla="*/ 282575 w 1263650"/>
                <a:gd name="connsiteY74" fmla="*/ 47625 h 2044699"/>
                <a:gd name="connsiteX75" fmla="*/ 307975 w 1263650"/>
                <a:gd name="connsiteY75" fmla="*/ 53975 h 2044699"/>
                <a:gd name="connsiteX76" fmla="*/ 314325 w 1263650"/>
                <a:gd name="connsiteY76" fmla="*/ 53975 h 2044699"/>
                <a:gd name="connsiteX77" fmla="*/ 320675 w 1263650"/>
                <a:gd name="connsiteY77" fmla="*/ 57150 h 2044699"/>
                <a:gd name="connsiteX78" fmla="*/ 327025 w 1263650"/>
                <a:gd name="connsiteY78" fmla="*/ 57150 h 2044699"/>
                <a:gd name="connsiteX79" fmla="*/ 346075 w 1263650"/>
                <a:gd name="connsiteY79" fmla="*/ 60325 h 2044699"/>
                <a:gd name="connsiteX80" fmla="*/ 355600 w 1263650"/>
                <a:gd name="connsiteY80" fmla="*/ 63500 h 2044699"/>
                <a:gd name="connsiteX81" fmla="*/ 365125 w 1263650"/>
                <a:gd name="connsiteY81" fmla="*/ 66675 h 2044699"/>
                <a:gd name="connsiteX82" fmla="*/ 368300 w 1263650"/>
                <a:gd name="connsiteY82" fmla="*/ 66675 h 2044699"/>
                <a:gd name="connsiteX83" fmla="*/ 371475 w 1263650"/>
                <a:gd name="connsiteY83" fmla="*/ 66675 h 2044699"/>
                <a:gd name="connsiteX84" fmla="*/ 393700 w 1263650"/>
                <a:gd name="connsiteY84" fmla="*/ 73025 h 2044699"/>
                <a:gd name="connsiteX85" fmla="*/ 460375 w 1263650"/>
                <a:gd name="connsiteY85" fmla="*/ 92075 h 2044699"/>
                <a:gd name="connsiteX86" fmla="*/ 473075 w 1263650"/>
                <a:gd name="connsiteY86" fmla="*/ 95250 h 2044699"/>
                <a:gd name="connsiteX87" fmla="*/ 482600 w 1263650"/>
                <a:gd name="connsiteY87" fmla="*/ 98425 h 2044699"/>
                <a:gd name="connsiteX88" fmla="*/ 485775 w 1263650"/>
                <a:gd name="connsiteY88" fmla="*/ 98425 h 2044699"/>
                <a:gd name="connsiteX89" fmla="*/ 498475 w 1263650"/>
                <a:gd name="connsiteY89" fmla="*/ 101600 h 2044699"/>
                <a:gd name="connsiteX90" fmla="*/ 501650 w 1263650"/>
                <a:gd name="connsiteY90" fmla="*/ 101600 h 2044699"/>
                <a:gd name="connsiteX91" fmla="*/ 508000 w 1263650"/>
                <a:gd name="connsiteY91" fmla="*/ 101600 h 2044699"/>
                <a:gd name="connsiteX92" fmla="*/ 523875 w 1263650"/>
                <a:gd name="connsiteY92" fmla="*/ 107950 h 2044699"/>
                <a:gd name="connsiteX93" fmla="*/ 527050 w 1263650"/>
                <a:gd name="connsiteY93" fmla="*/ 107950 h 2044699"/>
                <a:gd name="connsiteX94" fmla="*/ 530225 w 1263650"/>
                <a:gd name="connsiteY94" fmla="*/ 107950 h 2044699"/>
                <a:gd name="connsiteX95" fmla="*/ 539750 w 1263650"/>
                <a:gd name="connsiteY95" fmla="*/ 111125 h 2044699"/>
                <a:gd name="connsiteX96" fmla="*/ 542925 w 1263650"/>
                <a:gd name="connsiteY96" fmla="*/ 111125 h 2044699"/>
                <a:gd name="connsiteX97" fmla="*/ 546100 w 1263650"/>
                <a:gd name="connsiteY97" fmla="*/ 111125 h 2044699"/>
                <a:gd name="connsiteX98" fmla="*/ 549275 w 1263650"/>
                <a:gd name="connsiteY98" fmla="*/ 114300 h 2044699"/>
                <a:gd name="connsiteX99" fmla="*/ 552450 w 1263650"/>
                <a:gd name="connsiteY99" fmla="*/ 114300 h 2044699"/>
                <a:gd name="connsiteX100" fmla="*/ 555625 w 1263650"/>
                <a:gd name="connsiteY100" fmla="*/ 114300 h 2044699"/>
                <a:gd name="connsiteX101" fmla="*/ 558800 w 1263650"/>
                <a:gd name="connsiteY101" fmla="*/ 114300 h 2044699"/>
                <a:gd name="connsiteX102" fmla="*/ 561975 w 1263650"/>
                <a:gd name="connsiteY102" fmla="*/ 114300 h 2044699"/>
                <a:gd name="connsiteX103" fmla="*/ 565150 w 1263650"/>
                <a:gd name="connsiteY103" fmla="*/ 117475 h 2044699"/>
                <a:gd name="connsiteX104" fmla="*/ 574675 w 1263650"/>
                <a:gd name="connsiteY104" fmla="*/ 120650 h 2044699"/>
                <a:gd name="connsiteX105" fmla="*/ 584200 w 1263650"/>
                <a:gd name="connsiteY105" fmla="*/ 120650 h 2044699"/>
                <a:gd name="connsiteX106" fmla="*/ 606425 w 1263650"/>
                <a:gd name="connsiteY106" fmla="*/ 127000 h 2044699"/>
                <a:gd name="connsiteX107" fmla="*/ 628650 w 1263650"/>
                <a:gd name="connsiteY107" fmla="*/ 130175 h 2044699"/>
                <a:gd name="connsiteX108" fmla="*/ 650875 w 1263650"/>
                <a:gd name="connsiteY108" fmla="*/ 136525 h 2044699"/>
                <a:gd name="connsiteX109" fmla="*/ 660400 w 1263650"/>
                <a:gd name="connsiteY109" fmla="*/ 139700 h 2044699"/>
                <a:gd name="connsiteX110" fmla="*/ 676275 w 1263650"/>
                <a:gd name="connsiteY110" fmla="*/ 142875 h 2044699"/>
                <a:gd name="connsiteX111" fmla="*/ 682625 w 1263650"/>
                <a:gd name="connsiteY111" fmla="*/ 142875 h 2044699"/>
                <a:gd name="connsiteX112" fmla="*/ 679450 w 1263650"/>
                <a:gd name="connsiteY112" fmla="*/ 155575 h 2044699"/>
                <a:gd name="connsiteX113" fmla="*/ 676275 w 1263650"/>
                <a:gd name="connsiteY113" fmla="*/ 161925 h 2044699"/>
                <a:gd name="connsiteX114" fmla="*/ 676275 w 1263650"/>
                <a:gd name="connsiteY114" fmla="*/ 165100 h 2044699"/>
                <a:gd name="connsiteX115" fmla="*/ 676275 w 1263650"/>
                <a:gd name="connsiteY115" fmla="*/ 174625 h 2044699"/>
                <a:gd name="connsiteX116" fmla="*/ 673100 w 1263650"/>
                <a:gd name="connsiteY116" fmla="*/ 187325 h 2044699"/>
                <a:gd name="connsiteX117" fmla="*/ 666750 w 1263650"/>
                <a:gd name="connsiteY117" fmla="*/ 203200 h 2044699"/>
                <a:gd name="connsiteX118" fmla="*/ 666750 w 1263650"/>
                <a:gd name="connsiteY118" fmla="*/ 206375 h 2044699"/>
                <a:gd name="connsiteX119" fmla="*/ 660400 w 1263650"/>
                <a:gd name="connsiteY119" fmla="*/ 234950 h 2044699"/>
                <a:gd name="connsiteX120" fmla="*/ 660400 w 1263650"/>
                <a:gd name="connsiteY120" fmla="*/ 241300 h 2044699"/>
                <a:gd name="connsiteX121" fmla="*/ 650875 w 1263650"/>
                <a:gd name="connsiteY121" fmla="*/ 273050 h 2044699"/>
                <a:gd name="connsiteX122" fmla="*/ 647700 w 1263650"/>
                <a:gd name="connsiteY122" fmla="*/ 295275 h 2044699"/>
                <a:gd name="connsiteX123" fmla="*/ 647700 w 1263650"/>
                <a:gd name="connsiteY123" fmla="*/ 298450 h 2044699"/>
                <a:gd name="connsiteX124" fmla="*/ 644525 w 1263650"/>
                <a:gd name="connsiteY124" fmla="*/ 307975 h 2044699"/>
                <a:gd name="connsiteX125" fmla="*/ 641350 w 1263650"/>
                <a:gd name="connsiteY125" fmla="*/ 330200 h 2044699"/>
                <a:gd name="connsiteX126" fmla="*/ 635000 w 1263650"/>
                <a:gd name="connsiteY126" fmla="*/ 352425 h 2044699"/>
                <a:gd name="connsiteX127" fmla="*/ 631825 w 1263650"/>
                <a:gd name="connsiteY127" fmla="*/ 365125 h 2044699"/>
                <a:gd name="connsiteX128" fmla="*/ 628650 w 1263650"/>
                <a:gd name="connsiteY128" fmla="*/ 374650 h 2044699"/>
                <a:gd name="connsiteX129" fmla="*/ 628650 w 1263650"/>
                <a:gd name="connsiteY129" fmla="*/ 381000 h 2044699"/>
                <a:gd name="connsiteX130" fmla="*/ 628650 w 1263650"/>
                <a:gd name="connsiteY130" fmla="*/ 387350 h 2044699"/>
                <a:gd name="connsiteX131" fmla="*/ 622300 w 1263650"/>
                <a:gd name="connsiteY131" fmla="*/ 419100 h 2044699"/>
                <a:gd name="connsiteX132" fmla="*/ 619125 w 1263650"/>
                <a:gd name="connsiteY132" fmla="*/ 434975 h 2044699"/>
                <a:gd name="connsiteX133" fmla="*/ 612775 w 1263650"/>
                <a:gd name="connsiteY133" fmla="*/ 457200 h 2044699"/>
                <a:gd name="connsiteX134" fmla="*/ 606425 w 1263650"/>
                <a:gd name="connsiteY134" fmla="*/ 476250 h 2044699"/>
                <a:gd name="connsiteX135" fmla="*/ 600075 w 1263650"/>
                <a:gd name="connsiteY135" fmla="*/ 511175 h 2044699"/>
                <a:gd name="connsiteX136" fmla="*/ 587375 w 1263650"/>
                <a:gd name="connsiteY136" fmla="*/ 568325 h 2044699"/>
                <a:gd name="connsiteX137" fmla="*/ 587375 w 1263650"/>
                <a:gd name="connsiteY137" fmla="*/ 574675 h 2044699"/>
                <a:gd name="connsiteX138" fmla="*/ 577850 w 1263650"/>
                <a:gd name="connsiteY138" fmla="*/ 612775 h 2044699"/>
                <a:gd name="connsiteX139" fmla="*/ 574675 w 1263650"/>
                <a:gd name="connsiteY139" fmla="*/ 619125 h 2044699"/>
                <a:gd name="connsiteX140" fmla="*/ 574675 w 1263650"/>
                <a:gd name="connsiteY140" fmla="*/ 622300 h 2044699"/>
                <a:gd name="connsiteX141" fmla="*/ 574676 w 1263650"/>
                <a:gd name="connsiteY141" fmla="*/ 622300 h 2044699"/>
                <a:gd name="connsiteX142" fmla="*/ 573884 w 1263650"/>
                <a:gd name="connsiteY142" fmla="*/ 626260 h 2044699"/>
                <a:gd name="connsiteX143" fmla="*/ 573884 w 1263650"/>
                <a:gd name="connsiteY143" fmla="*/ 629444 h 2044699"/>
                <a:gd name="connsiteX144" fmla="*/ 573247 w 1263650"/>
                <a:gd name="connsiteY144" fmla="*/ 629444 h 2044699"/>
                <a:gd name="connsiteX145" fmla="*/ 571501 w 1263650"/>
                <a:gd name="connsiteY145" fmla="*/ 638175 h 2044699"/>
                <a:gd name="connsiteX146" fmla="*/ 568326 w 1263650"/>
                <a:gd name="connsiteY146" fmla="*/ 644525 h 2044699"/>
                <a:gd name="connsiteX147" fmla="*/ 568325 w 1263650"/>
                <a:gd name="connsiteY147" fmla="*/ 657225 h 2044699"/>
                <a:gd name="connsiteX148" fmla="*/ 565150 w 1263650"/>
                <a:gd name="connsiteY148" fmla="*/ 666750 h 2044699"/>
                <a:gd name="connsiteX149" fmla="*/ 565150 w 1263650"/>
                <a:gd name="connsiteY149" fmla="*/ 673100 h 2044699"/>
                <a:gd name="connsiteX150" fmla="*/ 561975 w 1263650"/>
                <a:gd name="connsiteY150" fmla="*/ 679450 h 2044699"/>
                <a:gd name="connsiteX151" fmla="*/ 561975 w 1263650"/>
                <a:gd name="connsiteY151" fmla="*/ 682625 h 2044699"/>
                <a:gd name="connsiteX152" fmla="*/ 558800 w 1263650"/>
                <a:gd name="connsiteY152" fmla="*/ 692150 h 2044699"/>
                <a:gd name="connsiteX153" fmla="*/ 558801 w 1263650"/>
                <a:gd name="connsiteY153" fmla="*/ 692150 h 2044699"/>
                <a:gd name="connsiteX154" fmla="*/ 558801 w 1263650"/>
                <a:gd name="connsiteY154" fmla="*/ 704850 h 2044699"/>
                <a:gd name="connsiteX155" fmla="*/ 558801 w 1263650"/>
                <a:gd name="connsiteY155" fmla="*/ 708025 h 2044699"/>
                <a:gd name="connsiteX156" fmla="*/ 561976 w 1263650"/>
                <a:gd name="connsiteY156" fmla="*/ 708025 h 2044699"/>
                <a:gd name="connsiteX157" fmla="*/ 561976 w 1263650"/>
                <a:gd name="connsiteY157" fmla="*/ 711200 h 2044699"/>
                <a:gd name="connsiteX158" fmla="*/ 561976 w 1263650"/>
                <a:gd name="connsiteY158" fmla="*/ 714375 h 2044699"/>
                <a:gd name="connsiteX159" fmla="*/ 568326 w 1263650"/>
                <a:gd name="connsiteY159" fmla="*/ 720725 h 2044699"/>
                <a:gd name="connsiteX160" fmla="*/ 570231 w 1263650"/>
                <a:gd name="connsiteY160" fmla="*/ 723900 h 2044699"/>
                <a:gd name="connsiteX161" fmla="*/ 571501 w 1263650"/>
                <a:gd name="connsiteY161" fmla="*/ 726017 h 2044699"/>
                <a:gd name="connsiteX162" fmla="*/ 577851 w 1263650"/>
                <a:gd name="connsiteY162" fmla="*/ 736600 h 2044699"/>
                <a:gd name="connsiteX163" fmla="*/ 593726 w 1263650"/>
                <a:gd name="connsiteY163" fmla="*/ 755650 h 2044699"/>
                <a:gd name="connsiteX164" fmla="*/ 603251 w 1263650"/>
                <a:gd name="connsiteY164" fmla="*/ 771525 h 2044699"/>
                <a:gd name="connsiteX165" fmla="*/ 606426 w 1263650"/>
                <a:gd name="connsiteY165" fmla="*/ 771525 h 2044699"/>
                <a:gd name="connsiteX166" fmla="*/ 606426 w 1263650"/>
                <a:gd name="connsiteY166" fmla="*/ 774700 h 2044699"/>
                <a:gd name="connsiteX167" fmla="*/ 606425 w 1263650"/>
                <a:gd name="connsiteY167" fmla="*/ 774700 h 2044699"/>
                <a:gd name="connsiteX168" fmla="*/ 625475 w 1263650"/>
                <a:gd name="connsiteY168" fmla="*/ 803275 h 2044699"/>
                <a:gd name="connsiteX169" fmla="*/ 628650 w 1263650"/>
                <a:gd name="connsiteY169" fmla="*/ 806450 h 2044699"/>
                <a:gd name="connsiteX170" fmla="*/ 635000 w 1263650"/>
                <a:gd name="connsiteY170" fmla="*/ 812800 h 2044699"/>
                <a:gd name="connsiteX171" fmla="*/ 638175 w 1263650"/>
                <a:gd name="connsiteY171" fmla="*/ 819150 h 2044699"/>
                <a:gd name="connsiteX172" fmla="*/ 644525 w 1263650"/>
                <a:gd name="connsiteY172" fmla="*/ 828675 h 2044699"/>
                <a:gd name="connsiteX173" fmla="*/ 647700 w 1263650"/>
                <a:gd name="connsiteY173" fmla="*/ 831850 h 2044699"/>
                <a:gd name="connsiteX174" fmla="*/ 654050 w 1263650"/>
                <a:gd name="connsiteY174" fmla="*/ 841375 h 2044699"/>
                <a:gd name="connsiteX175" fmla="*/ 657225 w 1263650"/>
                <a:gd name="connsiteY175" fmla="*/ 841375 h 2044699"/>
                <a:gd name="connsiteX176" fmla="*/ 657225 w 1263650"/>
                <a:gd name="connsiteY176" fmla="*/ 847725 h 2044699"/>
                <a:gd name="connsiteX177" fmla="*/ 660400 w 1263650"/>
                <a:gd name="connsiteY177" fmla="*/ 850900 h 2044699"/>
                <a:gd name="connsiteX178" fmla="*/ 663575 w 1263650"/>
                <a:gd name="connsiteY178" fmla="*/ 854075 h 2044699"/>
                <a:gd name="connsiteX179" fmla="*/ 673100 w 1263650"/>
                <a:gd name="connsiteY179" fmla="*/ 866775 h 2044699"/>
                <a:gd name="connsiteX180" fmla="*/ 679450 w 1263650"/>
                <a:gd name="connsiteY180" fmla="*/ 876300 h 2044699"/>
                <a:gd name="connsiteX181" fmla="*/ 682625 w 1263650"/>
                <a:gd name="connsiteY181" fmla="*/ 879475 h 2044699"/>
                <a:gd name="connsiteX182" fmla="*/ 701675 w 1263650"/>
                <a:gd name="connsiteY182" fmla="*/ 908050 h 2044699"/>
                <a:gd name="connsiteX183" fmla="*/ 708025 w 1263650"/>
                <a:gd name="connsiteY183" fmla="*/ 914400 h 2044699"/>
                <a:gd name="connsiteX184" fmla="*/ 723900 w 1263650"/>
                <a:gd name="connsiteY184" fmla="*/ 936625 h 2044699"/>
                <a:gd name="connsiteX185" fmla="*/ 733425 w 1263650"/>
                <a:gd name="connsiteY185" fmla="*/ 949325 h 2044699"/>
                <a:gd name="connsiteX186" fmla="*/ 736600 w 1263650"/>
                <a:gd name="connsiteY186" fmla="*/ 952500 h 2044699"/>
                <a:gd name="connsiteX187" fmla="*/ 736600 w 1263650"/>
                <a:gd name="connsiteY187" fmla="*/ 955675 h 2044699"/>
                <a:gd name="connsiteX188" fmla="*/ 739775 w 1263650"/>
                <a:gd name="connsiteY188" fmla="*/ 958850 h 2044699"/>
                <a:gd name="connsiteX189" fmla="*/ 739775 w 1263650"/>
                <a:gd name="connsiteY189" fmla="*/ 962025 h 2044699"/>
                <a:gd name="connsiteX190" fmla="*/ 746125 w 1263650"/>
                <a:gd name="connsiteY190" fmla="*/ 971550 h 2044699"/>
                <a:gd name="connsiteX191" fmla="*/ 790575 w 1263650"/>
                <a:gd name="connsiteY191" fmla="*/ 1028700 h 2044699"/>
                <a:gd name="connsiteX192" fmla="*/ 806450 w 1263650"/>
                <a:gd name="connsiteY192" fmla="*/ 1050925 h 2044699"/>
                <a:gd name="connsiteX193" fmla="*/ 812800 w 1263650"/>
                <a:gd name="connsiteY193" fmla="*/ 1060450 h 2044699"/>
                <a:gd name="connsiteX194" fmla="*/ 822325 w 1263650"/>
                <a:gd name="connsiteY194" fmla="*/ 1073150 h 2044699"/>
                <a:gd name="connsiteX195" fmla="*/ 825500 w 1263650"/>
                <a:gd name="connsiteY195" fmla="*/ 1079500 h 2044699"/>
                <a:gd name="connsiteX196" fmla="*/ 841375 w 1263650"/>
                <a:gd name="connsiteY196" fmla="*/ 1104900 h 2044699"/>
                <a:gd name="connsiteX197" fmla="*/ 854075 w 1263650"/>
                <a:gd name="connsiteY197" fmla="*/ 1117600 h 2044699"/>
                <a:gd name="connsiteX198" fmla="*/ 860425 w 1263650"/>
                <a:gd name="connsiteY198" fmla="*/ 1130300 h 2044699"/>
                <a:gd name="connsiteX199" fmla="*/ 866775 w 1263650"/>
                <a:gd name="connsiteY199" fmla="*/ 1136650 h 2044699"/>
                <a:gd name="connsiteX200" fmla="*/ 869950 w 1263650"/>
                <a:gd name="connsiteY200" fmla="*/ 1143000 h 2044699"/>
                <a:gd name="connsiteX201" fmla="*/ 882650 w 1263650"/>
                <a:gd name="connsiteY201" fmla="*/ 1162050 h 2044699"/>
                <a:gd name="connsiteX202" fmla="*/ 892175 w 1263650"/>
                <a:gd name="connsiteY202" fmla="*/ 1168400 h 2044699"/>
                <a:gd name="connsiteX203" fmla="*/ 892175 w 1263650"/>
                <a:gd name="connsiteY203" fmla="*/ 1171575 h 2044699"/>
                <a:gd name="connsiteX204" fmla="*/ 895350 w 1263650"/>
                <a:gd name="connsiteY204" fmla="*/ 1174750 h 2044699"/>
                <a:gd name="connsiteX205" fmla="*/ 904875 w 1263650"/>
                <a:gd name="connsiteY205" fmla="*/ 1190625 h 2044699"/>
                <a:gd name="connsiteX206" fmla="*/ 908050 w 1263650"/>
                <a:gd name="connsiteY206" fmla="*/ 1193800 h 2044699"/>
                <a:gd name="connsiteX207" fmla="*/ 933450 w 1263650"/>
                <a:gd name="connsiteY207" fmla="*/ 1228725 h 2044699"/>
                <a:gd name="connsiteX208" fmla="*/ 933450 w 1263650"/>
                <a:gd name="connsiteY208" fmla="*/ 1231900 h 2044699"/>
                <a:gd name="connsiteX209" fmla="*/ 958850 w 1263650"/>
                <a:gd name="connsiteY209" fmla="*/ 1263650 h 2044699"/>
                <a:gd name="connsiteX210" fmla="*/ 977900 w 1263650"/>
                <a:gd name="connsiteY210" fmla="*/ 1292225 h 2044699"/>
                <a:gd name="connsiteX211" fmla="*/ 1005680 w 1263650"/>
                <a:gd name="connsiteY211" fmla="*/ 1331117 h 2044699"/>
                <a:gd name="connsiteX212" fmla="*/ 1006478 w 1263650"/>
                <a:gd name="connsiteY212" fmla="*/ 1331117 h 2044699"/>
                <a:gd name="connsiteX213" fmla="*/ 1006478 w 1263650"/>
                <a:gd name="connsiteY213" fmla="*/ 1332234 h 2044699"/>
                <a:gd name="connsiteX214" fmla="*/ 1009650 w 1263650"/>
                <a:gd name="connsiteY214" fmla="*/ 1336675 h 2044699"/>
                <a:gd name="connsiteX215" fmla="*/ 1025525 w 1263650"/>
                <a:gd name="connsiteY215" fmla="*/ 1355725 h 2044699"/>
                <a:gd name="connsiteX216" fmla="*/ 1025525 w 1263650"/>
                <a:gd name="connsiteY216" fmla="*/ 1358900 h 2044699"/>
                <a:gd name="connsiteX217" fmla="*/ 1031875 w 1263650"/>
                <a:gd name="connsiteY217" fmla="*/ 1365250 h 2044699"/>
                <a:gd name="connsiteX218" fmla="*/ 1035050 w 1263650"/>
                <a:gd name="connsiteY218" fmla="*/ 1374775 h 2044699"/>
                <a:gd name="connsiteX219" fmla="*/ 1038225 w 1263650"/>
                <a:gd name="connsiteY219" fmla="*/ 1374775 h 2044699"/>
                <a:gd name="connsiteX220" fmla="*/ 1041400 w 1263650"/>
                <a:gd name="connsiteY220" fmla="*/ 1377950 h 2044699"/>
                <a:gd name="connsiteX221" fmla="*/ 1044575 w 1263650"/>
                <a:gd name="connsiteY221" fmla="*/ 1384300 h 2044699"/>
                <a:gd name="connsiteX222" fmla="*/ 1047750 w 1263650"/>
                <a:gd name="connsiteY222" fmla="*/ 1387475 h 2044699"/>
                <a:gd name="connsiteX223" fmla="*/ 1047750 w 1263650"/>
                <a:gd name="connsiteY223" fmla="*/ 1390650 h 2044699"/>
                <a:gd name="connsiteX224" fmla="*/ 1050925 w 1263650"/>
                <a:gd name="connsiteY224" fmla="*/ 1393825 h 2044699"/>
                <a:gd name="connsiteX225" fmla="*/ 1054100 w 1263650"/>
                <a:gd name="connsiteY225" fmla="*/ 1397000 h 2044699"/>
                <a:gd name="connsiteX226" fmla="*/ 1057275 w 1263650"/>
                <a:gd name="connsiteY226" fmla="*/ 1403350 h 2044699"/>
                <a:gd name="connsiteX227" fmla="*/ 1073150 w 1263650"/>
                <a:gd name="connsiteY227" fmla="*/ 1425575 h 2044699"/>
                <a:gd name="connsiteX228" fmla="*/ 1079500 w 1263650"/>
                <a:gd name="connsiteY228" fmla="*/ 1431925 h 2044699"/>
                <a:gd name="connsiteX229" fmla="*/ 1079500 w 1263650"/>
                <a:gd name="connsiteY229" fmla="*/ 1431924 h 2044699"/>
                <a:gd name="connsiteX230" fmla="*/ 1092200 w 1263650"/>
                <a:gd name="connsiteY230" fmla="*/ 1450974 h 2044699"/>
                <a:gd name="connsiteX231" fmla="*/ 1098550 w 1263650"/>
                <a:gd name="connsiteY231" fmla="*/ 1457324 h 2044699"/>
                <a:gd name="connsiteX232" fmla="*/ 1098550 w 1263650"/>
                <a:gd name="connsiteY232" fmla="*/ 1460499 h 2044699"/>
                <a:gd name="connsiteX233" fmla="*/ 1114425 w 1263650"/>
                <a:gd name="connsiteY233" fmla="*/ 1479549 h 2044699"/>
                <a:gd name="connsiteX234" fmla="*/ 1133475 w 1263650"/>
                <a:gd name="connsiteY234" fmla="*/ 1508124 h 2044699"/>
                <a:gd name="connsiteX235" fmla="*/ 1149350 w 1263650"/>
                <a:gd name="connsiteY235" fmla="*/ 1530349 h 2044699"/>
                <a:gd name="connsiteX236" fmla="*/ 1155700 w 1263650"/>
                <a:gd name="connsiteY236" fmla="*/ 1539874 h 2044699"/>
                <a:gd name="connsiteX237" fmla="*/ 1171575 w 1263650"/>
                <a:gd name="connsiteY237" fmla="*/ 1562099 h 2044699"/>
                <a:gd name="connsiteX238" fmla="*/ 1177925 w 1263650"/>
                <a:gd name="connsiteY238" fmla="*/ 1571624 h 2044699"/>
                <a:gd name="connsiteX239" fmla="*/ 1181100 w 1263650"/>
                <a:gd name="connsiteY239" fmla="*/ 1574799 h 2044699"/>
                <a:gd name="connsiteX240" fmla="*/ 1187450 w 1263650"/>
                <a:gd name="connsiteY240" fmla="*/ 1584324 h 2044699"/>
                <a:gd name="connsiteX241" fmla="*/ 1206500 w 1263650"/>
                <a:gd name="connsiteY241" fmla="*/ 1609724 h 2044699"/>
                <a:gd name="connsiteX242" fmla="*/ 1206500 w 1263650"/>
                <a:gd name="connsiteY242" fmla="*/ 1612899 h 2044699"/>
                <a:gd name="connsiteX243" fmla="*/ 1209675 w 1263650"/>
                <a:gd name="connsiteY243" fmla="*/ 1612899 h 2044699"/>
                <a:gd name="connsiteX244" fmla="*/ 1209675 w 1263650"/>
                <a:gd name="connsiteY244" fmla="*/ 1616074 h 2044699"/>
                <a:gd name="connsiteX245" fmla="*/ 1206500 w 1263650"/>
                <a:gd name="connsiteY245" fmla="*/ 1625599 h 2044699"/>
                <a:gd name="connsiteX246" fmla="*/ 1206500 w 1263650"/>
                <a:gd name="connsiteY246" fmla="*/ 1628774 h 2044699"/>
                <a:gd name="connsiteX247" fmla="*/ 1206500 w 1263650"/>
                <a:gd name="connsiteY247" fmla="*/ 1631949 h 2044699"/>
                <a:gd name="connsiteX248" fmla="*/ 1203325 w 1263650"/>
                <a:gd name="connsiteY248" fmla="*/ 1635124 h 2044699"/>
                <a:gd name="connsiteX249" fmla="*/ 1203325 w 1263650"/>
                <a:gd name="connsiteY249" fmla="*/ 1638299 h 2044699"/>
                <a:gd name="connsiteX250" fmla="*/ 1212850 w 1263650"/>
                <a:gd name="connsiteY250" fmla="*/ 1657349 h 2044699"/>
                <a:gd name="connsiteX251" fmla="*/ 1212850 w 1263650"/>
                <a:gd name="connsiteY251" fmla="*/ 1660524 h 2044699"/>
                <a:gd name="connsiteX252" fmla="*/ 1219200 w 1263650"/>
                <a:gd name="connsiteY252" fmla="*/ 1666874 h 2044699"/>
                <a:gd name="connsiteX253" fmla="*/ 1222375 w 1263650"/>
                <a:gd name="connsiteY253" fmla="*/ 1670049 h 2044699"/>
                <a:gd name="connsiteX254" fmla="*/ 1225550 w 1263650"/>
                <a:gd name="connsiteY254" fmla="*/ 1670049 h 2044699"/>
                <a:gd name="connsiteX255" fmla="*/ 1225550 w 1263650"/>
                <a:gd name="connsiteY255" fmla="*/ 1673224 h 2044699"/>
                <a:gd name="connsiteX256" fmla="*/ 1225550 w 1263650"/>
                <a:gd name="connsiteY256" fmla="*/ 1679574 h 2044699"/>
                <a:gd name="connsiteX257" fmla="*/ 1225550 w 1263650"/>
                <a:gd name="connsiteY257" fmla="*/ 1682749 h 2044699"/>
                <a:gd name="connsiteX258" fmla="*/ 1228725 w 1263650"/>
                <a:gd name="connsiteY258" fmla="*/ 1695449 h 2044699"/>
                <a:gd name="connsiteX259" fmla="*/ 1231900 w 1263650"/>
                <a:gd name="connsiteY259" fmla="*/ 1708149 h 2044699"/>
                <a:gd name="connsiteX260" fmla="*/ 1231900 w 1263650"/>
                <a:gd name="connsiteY260" fmla="*/ 1714499 h 2044699"/>
                <a:gd name="connsiteX261" fmla="*/ 1231900 w 1263650"/>
                <a:gd name="connsiteY261" fmla="*/ 1717674 h 2044699"/>
                <a:gd name="connsiteX262" fmla="*/ 1228725 w 1263650"/>
                <a:gd name="connsiteY262" fmla="*/ 1720849 h 2044699"/>
                <a:gd name="connsiteX263" fmla="*/ 1231900 w 1263650"/>
                <a:gd name="connsiteY263" fmla="*/ 1724024 h 2044699"/>
                <a:gd name="connsiteX264" fmla="*/ 1238250 w 1263650"/>
                <a:gd name="connsiteY264" fmla="*/ 1724024 h 2044699"/>
                <a:gd name="connsiteX265" fmla="*/ 1257300 w 1263650"/>
                <a:gd name="connsiteY265" fmla="*/ 1746249 h 2044699"/>
                <a:gd name="connsiteX266" fmla="*/ 1260475 w 1263650"/>
                <a:gd name="connsiteY266" fmla="*/ 1749424 h 2044699"/>
                <a:gd name="connsiteX267" fmla="*/ 1263650 w 1263650"/>
                <a:gd name="connsiteY267" fmla="*/ 1755774 h 2044699"/>
                <a:gd name="connsiteX268" fmla="*/ 1263650 w 1263650"/>
                <a:gd name="connsiteY268" fmla="*/ 1762124 h 2044699"/>
                <a:gd name="connsiteX269" fmla="*/ 1254125 w 1263650"/>
                <a:gd name="connsiteY269" fmla="*/ 1768474 h 2044699"/>
                <a:gd name="connsiteX270" fmla="*/ 1247775 w 1263650"/>
                <a:gd name="connsiteY270" fmla="*/ 1774824 h 2044699"/>
                <a:gd name="connsiteX271" fmla="*/ 1247775 w 1263650"/>
                <a:gd name="connsiteY271" fmla="*/ 1777999 h 2044699"/>
                <a:gd name="connsiteX272" fmla="*/ 1244600 w 1263650"/>
                <a:gd name="connsiteY272" fmla="*/ 1777999 h 2044699"/>
                <a:gd name="connsiteX273" fmla="*/ 1241425 w 1263650"/>
                <a:gd name="connsiteY273" fmla="*/ 1777999 h 2044699"/>
                <a:gd name="connsiteX274" fmla="*/ 1228725 w 1263650"/>
                <a:gd name="connsiteY274" fmla="*/ 1784349 h 2044699"/>
                <a:gd name="connsiteX275" fmla="*/ 1222375 w 1263650"/>
                <a:gd name="connsiteY275" fmla="*/ 1787524 h 2044699"/>
                <a:gd name="connsiteX276" fmla="*/ 1216025 w 1263650"/>
                <a:gd name="connsiteY276" fmla="*/ 1787524 h 2044699"/>
                <a:gd name="connsiteX277" fmla="*/ 1212850 w 1263650"/>
                <a:gd name="connsiteY277" fmla="*/ 1787524 h 2044699"/>
                <a:gd name="connsiteX278" fmla="*/ 1212850 w 1263650"/>
                <a:gd name="connsiteY278" fmla="*/ 1790699 h 2044699"/>
                <a:gd name="connsiteX279" fmla="*/ 1209675 w 1263650"/>
                <a:gd name="connsiteY279" fmla="*/ 1790699 h 2044699"/>
                <a:gd name="connsiteX280" fmla="*/ 1209675 w 1263650"/>
                <a:gd name="connsiteY280" fmla="*/ 1793874 h 2044699"/>
                <a:gd name="connsiteX281" fmla="*/ 1209675 w 1263650"/>
                <a:gd name="connsiteY281" fmla="*/ 1797049 h 2044699"/>
                <a:gd name="connsiteX282" fmla="*/ 1206500 w 1263650"/>
                <a:gd name="connsiteY282" fmla="*/ 1806574 h 2044699"/>
                <a:gd name="connsiteX283" fmla="*/ 1200150 w 1263650"/>
                <a:gd name="connsiteY283" fmla="*/ 1809749 h 2044699"/>
                <a:gd name="connsiteX284" fmla="*/ 1193800 w 1263650"/>
                <a:gd name="connsiteY284" fmla="*/ 1812924 h 2044699"/>
                <a:gd name="connsiteX285" fmla="*/ 1190625 w 1263650"/>
                <a:gd name="connsiteY285" fmla="*/ 1819274 h 2044699"/>
                <a:gd name="connsiteX286" fmla="*/ 1193800 w 1263650"/>
                <a:gd name="connsiteY286" fmla="*/ 1819274 h 2044699"/>
                <a:gd name="connsiteX287" fmla="*/ 1193800 w 1263650"/>
                <a:gd name="connsiteY287" fmla="*/ 1822449 h 2044699"/>
                <a:gd name="connsiteX288" fmla="*/ 1193800 w 1263650"/>
                <a:gd name="connsiteY288" fmla="*/ 1831974 h 2044699"/>
                <a:gd name="connsiteX289" fmla="*/ 1190625 w 1263650"/>
                <a:gd name="connsiteY289" fmla="*/ 1831974 h 2044699"/>
                <a:gd name="connsiteX290" fmla="*/ 1190625 w 1263650"/>
                <a:gd name="connsiteY290" fmla="*/ 1835149 h 2044699"/>
                <a:gd name="connsiteX291" fmla="*/ 1187450 w 1263650"/>
                <a:gd name="connsiteY291" fmla="*/ 1841499 h 2044699"/>
                <a:gd name="connsiteX292" fmla="*/ 1190625 w 1263650"/>
                <a:gd name="connsiteY292" fmla="*/ 1847849 h 2044699"/>
                <a:gd name="connsiteX293" fmla="*/ 1190625 w 1263650"/>
                <a:gd name="connsiteY293" fmla="*/ 1860549 h 2044699"/>
                <a:gd name="connsiteX294" fmla="*/ 1190625 w 1263650"/>
                <a:gd name="connsiteY294" fmla="*/ 1863724 h 2044699"/>
                <a:gd name="connsiteX295" fmla="*/ 1187450 w 1263650"/>
                <a:gd name="connsiteY295" fmla="*/ 1863724 h 2044699"/>
                <a:gd name="connsiteX296" fmla="*/ 1184275 w 1263650"/>
                <a:gd name="connsiteY296" fmla="*/ 1863724 h 2044699"/>
                <a:gd name="connsiteX297" fmla="*/ 1184275 w 1263650"/>
                <a:gd name="connsiteY297" fmla="*/ 1866899 h 2044699"/>
                <a:gd name="connsiteX298" fmla="*/ 1184275 w 1263650"/>
                <a:gd name="connsiteY298" fmla="*/ 1870074 h 2044699"/>
                <a:gd name="connsiteX299" fmla="*/ 1181100 w 1263650"/>
                <a:gd name="connsiteY299" fmla="*/ 1879599 h 2044699"/>
                <a:gd name="connsiteX300" fmla="*/ 1181100 w 1263650"/>
                <a:gd name="connsiteY300" fmla="*/ 1885949 h 2044699"/>
                <a:gd name="connsiteX301" fmla="*/ 1174750 w 1263650"/>
                <a:gd name="connsiteY301" fmla="*/ 1892299 h 2044699"/>
                <a:gd name="connsiteX302" fmla="*/ 1168400 w 1263650"/>
                <a:gd name="connsiteY302" fmla="*/ 1898649 h 2044699"/>
                <a:gd name="connsiteX303" fmla="*/ 1162050 w 1263650"/>
                <a:gd name="connsiteY303" fmla="*/ 1904999 h 2044699"/>
                <a:gd name="connsiteX304" fmla="*/ 1162050 w 1263650"/>
                <a:gd name="connsiteY304" fmla="*/ 1908174 h 2044699"/>
                <a:gd name="connsiteX305" fmla="*/ 1162050 w 1263650"/>
                <a:gd name="connsiteY305" fmla="*/ 1911349 h 2044699"/>
                <a:gd name="connsiteX306" fmla="*/ 1158875 w 1263650"/>
                <a:gd name="connsiteY306" fmla="*/ 1911349 h 2044699"/>
                <a:gd name="connsiteX307" fmla="*/ 1158875 w 1263650"/>
                <a:gd name="connsiteY307" fmla="*/ 1914524 h 2044699"/>
                <a:gd name="connsiteX308" fmla="*/ 1155700 w 1263650"/>
                <a:gd name="connsiteY308" fmla="*/ 1914524 h 2044699"/>
                <a:gd name="connsiteX309" fmla="*/ 1155700 w 1263650"/>
                <a:gd name="connsiteY309" fmla="*/ 1911349 h 2044699"/>
                <a:gd name="connsiteX310" fmla="*/ 1146175 w 1263650"/>
                <a:gd name="connsiteY310" fmla="*/ 1917699 h 2044699"/>
                <a:gd name="connsiteX311" fmla="*/ 1146175 w 1263650"/>
                <a:gd name="connsiteY311" fmla="*/ 1927224 h 2044699"/>
                <a:gd name="connsiteX312" fmla="*/ 1149350 w 1263650"/>
                <a:gd name="connsiteY312" fmla="*/ 1943099 h 2044699"/>
                <a:gd name="connsiteX313" fmla="*/ 1146175 w 1263650"/>
                <a:gd name="connsiteY313" fmla="*/ 1949449 h 2044699"/>
                <a:gd name="connsiteX314" fmla="*/ 1146175 w 1263650"/>
                <a:gd name="connsiteY314" fmla="*/ 1955799 h 2044699"/>
                <a:gd name="connsiteX315" fmla="*/ 1146175 w 1263650"/>
                <a:gd name="connsiteY315" fmla="*/ 1958974 h 2044699"/>
                <a:gd name="connsiteX316" fmla="*/ 1146175 w 1263650"/>
                <a:gd name="connsiteY316" fmla="*/ 1962149 h 2044699"/>
                <a:gd name="connsiteX317" fmla="*/ 1143000 w 1263650"/>
                <a:gd name="connsiteY317" fmla="*/ 1965324 h 2044699"/>
                <a:gd name="connsiteX318" fmla="*/ 1139825 w 1263650"/>
                <a:gd name="connsiteY318" fmla="*/ 1968499 h 2044699"/>
                <a:gd name="connsiteX319" fmla="*/ 1139825 w 1263650"/>
                <a:gd name="connsiteY319" fmla="*/ 1971674 h 2044699"/>
                <a:gd name="connsiteX320" fmla="*/ 1136650 w 1263650"/>
                <a:gd name="connsiteY320" fmla="*/ 1971674 h 2044699"/>
                <a:gd name="connsiteX321" fmla="*/ 1139825 w 1263650"/>
                <a:gd name="connsiteY321" fmla="*/ 1974849 h 2044699"/>
                <a:gd name="connsiteX322" fmla="*/ 1143000 w 1263650"/>
                <a:gd name="connsiteY322" fmla="*/ 1981199 h 2044699"/>
                <a:gd name="connsiteX323" fmla="*/ 1143000 w 1263650"/>
                <a:gd name="connsiteY323" fmla="*/ 1984374 h 2044699"/>
                <a:gd name="connsiteX324" fmla="*/ 1149350 w 1263650"/>
                <a:gd name="connsiteY324" fmla="*/ 1987549 h 2044699"/>
                <a:gd name="connsiteX325" fmla="*/ 1152525 w 1263650"/>
                <a:gd name="connsiteY325" fmla="*/ 1987549 h 2044699"/>
                <a:gd name="connsiteX326" fmla="*/ 1155700 w 1263650"/>
                <a:gd name="connsiteY326" fmla="*/ 1987549 h 2044699"/>
                <a:gd name="connsiteX327" fmla="*/ 1158875 w 1263650"/>
                <a:gd name="connsiteY327" fmla="*/ 1987549 h 2044699"/>
                <a:gd name="connsiteX328" fmla="*/ 1162050 w 1263650"/>
                <a:gd name="connsiteY328" fmla="*/ 1987549 h 2044699"/>
                <a:gd name="connsiteX329" fmla="*/ 1165225 w 1263650"/>
                <a:gd name="connsiteY329" fmla="*/ 1987549 h 2044699"/>
                <a:gd name="connsiteX330" fmla="*/ 1165225 w 1263650"/>
                <a:gd name="connsiteY330" fmla="*/ 1990724 h 2044699"/>
                <a:gd name="connsiteX331" fmla="*/ 1171575 w 1263650"/>
                <a:gd name="connsiteY331" fmla="*/ 2000249 h 2044699"/>
                <a:gd name="connsiteX332" fmla="*/ 1171575 w 1263650"/>
                <a:gd name="connsiteY332" fmla="*/ 2003424 h 2044699"/>
                <a:gd name="connsiteX333" fmla="*/ 1171575 w 1263650"/>
                <a:gd name="connsiteY333" fmla="*/ 2012949 h 2044699"/>
                <a:gd name="connsiteX334" fmla="*/ 1171575 w 1263650"/>
                <a:gd name="connsiteY334" fmla="*/ 2016124 h 2044699"/>
                <a:gd name="connsiteX335" fmla="*/ 1171575 w 1263650"/>
                <a:gd name="connsiteY335" fmla="*/ 2019299 h 2044699"/>
                <a:gd name="connsiteX336" fmla="*/ 1168400 w 1263650"/>
                <a:gd name="connsiteY336" fmla="*/ 2025649 h 2044699"/>
                <a:gd name="connsiteX337" fmla="*/ 1165225 w 1263650"/>
                <a:gd name="connsiteY337" fmla="*/ 2028824 h 2044699"/>
                <a:gd name="connsiteX338" fmla="*/ 1155700 w 1263650"/>
                <a:gd name="connsiteY338" fmla="*/ 2038349 h 2044699"/>
                <a:gd name="connsiteX339" fmla="*/ 1155700 w 1263650"/>
                <a:gd name="connsiteY339" fmla="*/ 2041524 h 2044699"/>
                <a:gd name="connsiteX340" fmla="*/ 1146175 w 1263650"/>
                <a:gd name="connsiteY340" fmla="*/ 2044699 h 2044699"/>
                <a:gd name="connsiteX341" fmla="*/ 1139825 w 1263650"/>
                <a:gd name="connsiteY341" fmla="*/ 2044699 h 2044699"/>
                <a:gd name="connsiteX342" fmla="*/ 1133475 w 1263650"/>
                <a:gd name="connsiteY342" fmla="*/ 2041524 h 2044699"/>
                <a:gd name="connsiteX343" fmla="*/ 1130300 w 1263650"/>
                <a:gd name="connsiteY343" fmla="*/ 2041524 h 2044699"/>
                <a:gd name="connsiteX344" fmla="*/ 1130300 w 1263650"/>
                <a:gd name="connsiteY344" fmla="*/ 2038349 h 2044699"/>
                <a:gd name="connsiteX345" fmla="*/ 1127125 w 1263650"/>
                <a:gd name="connsiteY345" fmla="*/ 2038349 h 2044699"/>
                <a:gd name="connsiteX346" fmla="*/ 1127125 w 1263650"/>
                <a:gd name="connsiteY346" fmla="*/ 2041524 h 2044699"/>
                <a:gd name="connsiteX347" fmla="*/ 1123950 w 1263650"/>
                <a:gd name="connsiteY347" fmla="*/ 2041524 h 2044699"/>
                <a:gd name="connsiteX348" fmla="*/ 901700 w 1263650"/>
                <a:gd name="connsiteY348" fmla="*/ 2022474 h 2044699"/>
                <a:gd name="connsiteX349" fmla="*/ 739775 w 1263650"/>
                <a:gd name="connsiteY349" fmla="*/ 2009774 h 2044699"/>
                <a:gd name="connsiteX350" fmla="*/ 736600 w 1263650"/>
                <a:gd name="connsiteY350" fmla="*/ 1990724 h 2044699"/>
                <a:gd name="connsiteX351" fmla="*/ 733425 w 1263650"/>
                <a:gd name="connsiteY351" fmla="*/ 1981199 h 2044699"/>
                <a:gd name="connsiteX352" fmla="*/ 730250 w 1263650"/>
                <a:gd name="connsiteY352" fmla="*/ 1981199 h 2044699"/>
                <a:gd name="connsiteX353" fmla="*/ 730250 w 1263650"/>
                <a:gd name="connsiteY353" fmla="*/ 1978024 h 2044699"/>
                <a:gd name="connsiteX354" fmla="*/ 733425 w 1263650"/>
                <a:gd name="connsiteY354" fmla="*/ 1974849 h 2044699"/>
                <a:gd name="connsiteX355" fmla="*/ 736600 w 1263650"/>
                <a:gd name="connsiteY355" fmla="*/ 1974849 h 2044699"/>
                <a:gd name="connsiteX356" fmla="*/ 736600 w 1263650"/>
                <a:gd name="connsiteY356" fmla="*/ 1978024 h 2044699"/>
                <a:gd name="connsiteX357" fmla="*/ 736600 w 1263650"/>
                <a:gd name="connsiteY357" fmla="*/ 1981199 h 2044699"/>
                <a:gd name="connsiteX358" fmla="*/ 739775 w 1263650"/>
                <a:gd name="connsiteY358" fmla="*/ 1990724 h 2044699"/>
                <a:gd name="connsiteX359" fmla="*/ 742950 w 1263650"/>
                <a:gd name="connsiteY359" fmla="*/ 1993899 h 2044699"/>
                <a:gd name="connsiteX360" fmla="*/ 742950 w 1263650"/>
                <a:gd name="connsiteY360" fmla="*/ 2000249 h 2044699"/>
                <a:gd name="connsiteX361" fmla="*/ 746125 w 1263650"/>
                <a:gd name="connsiteY361" fmla="*/ 2000249 h 2044699"/>
                <a:gd name="connsiteX362" fmla="*/ 746125 w 1263650"/>
                <a:gd name="connsiteY362" fmla="*/ 1997074 h 2044699"/>
                <a:gd name="connsiteX363" fmla="*/ 746125 w 1263650"/>
                <a:gd name="connsiteY363" fmla="*/ 1987549 h 2044699"/>
                <a:gd name="connsiteX364" fmla="*/ 746125 w 1263650"/>
                <a:gd name="connsiteY364" fmla="*/ 1984374 h 2044699"/>
                <a:gd name="connsiteX365" fmla="*/ 746125 w 1263650"/>
                <a:gd name="connsiteY365" fmla="*/ 1981199 h 2044699"/>
                <a:gd name="connsiteX366" fmla="*/ 742950 w 1263650"/>
                <a:gd name="connsiteY366" fmla="*/ 1974849 h 2044699"/>
                <a:gd name="connsiteX367" fmla="*/ 739775 w 1263650"/>
                <a:gd name="connsiteY367" fmla="*/ 1971674 h 2044699"/>
                <a:gd name="connsiteX368" fmla="*/ 736600 w 1263650"/>
                <a:gd name="connsiteY368" fmla="*/ 1968499 h 2044699"/>
                <a:gd name="connsiteX369" fmla="*/ 733425 w 1263650"/>
                <a:gd name="connsiteY369" fmla="*/ 1971674 h 2044699"/>
                <a:gd name="connsiteX370" fmla="*/ 730250 w 1263650"/>
                <a:gd name="connsiteY370" fmla="*/ 1971674 h 2044699"/>
                <a:gd name="connsiteX371" fmla="*/ 730250 w 1263650"/>
                <a:gd name="connsiteY371" fmla="*/ 1974849 h 2044699"/>
                <a:gd name="connsiteX372" fmla="*/ 727075 w 1263650"/>
                <a:gd name="connsiteY372" fmla="*/ 1974849 h 2044699"/>
                <a:gd name="connsiteX373" fmla="*/ 723900 w 1263650"/>
                <a:gd name="connsiteY373" fmla="*/ 1971674 h 2044699"/>
                <a:gd name="connsiteX374" fmla="*/ 727075 w 1263650"/>
                <a:gd name="connsiteY374" fmla="*/ 1968499 h 2044699"/>
                <a:gd name="connsiteX375" fmla="*/ 727075 w 1263650"/>
                <a:gd name="connsiteY375" fmla="*/ 1965324 h 2044699"/>
                <a:gd name="connsiteX376" fmla="*/ 730250 w 1263650"/>
                <a:gd name="connsiteY376" fmla="*/ 1965324 h 2044699"/>
                <a:gd name="connsiteX377" fmla="*/ 730250 w 1263650"/>
                <a:gd name="connsiteY377" fmla="*/ 1962149 h 2044699"/>
                <a:gd name="connsiteX378" fmla="*/ 733425 w 1263650"/>
                <a:gd name="connsiteY378" fmla="*/ 1962149 h 2044699"/>
                <a:gd name="connsiteX379" fmla="*/ 733425 w 1263650"/>
                <a:gd name="connsiteY379" fmla="*/ 1958974 h 2044699"/>
                <a:gd name="connsiteX380" fmla="*/ 730250 w 1263650"/>
                <a:gd name="connsiteY380" fmla="*/ 1955799 h 2044699"/>
                <a:gd name="connsiteX381" fmla="*/ 730250 w 1263650"/>
                <a:gd name="connsiteY381" fmla="*/ 1958974 h 2044699"/>
                <a:gd name="connsiteX382" fmla="*/ 730250 w 1263650"/>
                <a:gd name="connsiteY382" fmla="*/ 1962149 h 2044699"/>
                <a:gd name="connsiteX383" fmla="*/ 727075 w 1263650"/>
                <a:gd name="connsiteY383" fmla="*/ 1962149 h 2044699"/>
                <a:gd name="connsiteX384" fmla="*/ 727075 w 1263650"/>
                <a:gd name="connsiteY384" fmla="*/ 1958974 h 2044699"/>
                <a:gd name="connsiteX385" fmla="*/ 723900 w 1263650"/>
                <a:gd name="connsiteY385" fmla="*/ 1955799 h 2044699"/>
                <a:gd name="connsiteX386" fmla="*/ 723900 w 1263650"/>
                <a:gd name="connsiteY386" fmla="*/ 1949449 h 2044699"/>
                <a:gd name="connsiteX387" fmla="*/ 723900 w 1263650"/>
                <a:gd name="connsiteY387" fmla="*/ 1946274 h 2044699"/>
                <a:gd name="connsiteX388" fmla="*/ 733425 w 1263650"/>
                <a:gd name="connsiteY388" fmla="*/ 1943099 h 2044699"/>
                <a:gd name="connsiteX389" fmla="*/ 733425 w 1263650"/>
                <a:gd name="connsiteY389" fmla="*/ 1917699 h 2044699"/>
                <a:gd name="connsiteX390" fmla="*/ 727075 w 1263650"/>
                <a:gd name="connsiteY390" fmla="*/ 1895474 h 2044699"/>
                <a:gd name="connsiteX391" fmla="*/ 720725 w 1263650"/>
                <a:gd name="connsiteY391" fmla="*/ 1870074 h 2044699"/>
                <a:gd name="connsiteX392" fmla="*/ 698500 w 1263650"/>
                <a:gd name="connsiteY392" fmla="*/ 1831974 h 2044699"/>
                <a:gd name="connsiteX393" fmla="*/ 695325 w 1263650"/>
                <a:gd name="connsiteY393" fmla="*/ 1828799 h 2044699"/>
                <a:gd name="connsiteX394" fmla="*/ 682625 w 1263650"/>
                <a:gd name="connsiteY394" fmla="*/ 1816099 h 2044699"/>
                <a:gd name="connsiteX395" fmla="*/ 673100 w 1263650"/>
                <a:gd name="connsiteY395" fmla="*/ 1800224 h 2044699"/>
                <a:gd name="connsiteX396" fmla="*/ 660400 w 1263650"/>
                <a:gd name="connsiteY396" fmla="*/ 1787524 h 2044699"/>
                <a:gd name="connsiteX397" fmla="*/ 660400 w 1263650"/>
                <a:gd name="connsiteY397" fmla="*/ 1784349 h 2044699"/>
                <a:gd name="connsiteX398" fmla="*/ 657225 w 1263650"/>
                <a:gd name="connsiteY398" fmla="*/ 1784349 h 2044699"/>
                <a:gd name="connsiteX399" fmla="*/ 654050 w 1263650"/>
                <a:gd name="connsiteY399" fmla="*/ 1781174 h 2044699"/>
                <a:gd name="connsiteX400" fmla="*/ 654050 w 1263650"/>
                <a:gd name="connsiteY400" fmla="*/ 1784349 h 2044699"/>
                <a:gd name="connsiteX401" fmla="*/ 641350 w 1263650"/>
                <a:gd name="connsiteY401" fmla="*/ 1771649 h 2044699"/>
                <a:gd name="connsiteX402" fmla="*/ 635000 w 1263650"/>
                <a:gd name="connsiteY402" fmla="*/ 1758949 h 2044699"/>
                <a:gd name="connsiteX403" fmla="*/ 628650 w 1263650"/>
                <a:gd name="connsiteY403" fmla="*/ 1752599 h 2044699"/>
                <a:gd name="connsiteX404" fmla="*/ 622300 w 1263650"/>
                <a:gd name="connsiteY404" fmla="*/ 1746249 h 2044699"/>
                <a:gd name="connsiteX405" fmla="*/ 615950 w 1263650"/>
                <a:gd name="connsiteY405" fmla="*/ 1749424 h 2044699"/>
                <a:gd name="connsiteX406" fmla="*/ 615950 w 1263650"/>
                <a:gd name="connsiteY406" fmla="*/ 1746249 h 2044699"/>
                <a:gd name="connsiteX407" fmla="*/ 615950 w 1263650"/>
                <a:gd name="connsiteY407" fmla="*/ 1743074 h 2044699"/>
                <a:gd name="connsiteX408" fmla="*/ 612775 w 1263650"/>
                <a:gd name="connsiteY408" fmla="*/ 1743074 h 2044699"/>
                <a:gd name="connsiteX409" fmla="*/ 609600 w 1263650"/>
                <a:gd name="connsiteY409" fmla="*/ 1743074 h 2044699"/>
                <a:gd name="connsiteX410" fmla="*/ 606425 w 1263650"/>
                <a:gd name="connsiteY410" fmla="*/ 1743074 h 2044699"/>
                <a:gd name="connsiteX411" fmla="*/ 606425 w 1263650"/>
                <a:gd name="connsiteY411" fmla="*/ 1746249 h 2044699"/>
                <a:gd name="connsiteX412" fmla="*/ 603250 w 1263650"/>
                <a:gd name="connsiteY412" fmla="*/ 1752599 h 2044699"/>
                <a:gd name="connsiteX413" fmla="*/ 603250 w 1263650"/>
                <a:gd name="connsiteY413" fmla="*/ 1755774 h 2044699"/>
                <a:gd name="connsiteX414" fmla="*/ 600075 w 1263650"/>
                <a:gd name="connsiteY414" fmla="*/ 1755774 h 2044699"/>
                <a:gd name="connsiteX415" fmla="*/ 593725 w 1263650"/>
                <a:gd name="connsiteY415" fmla="*/ 1749424 h 2044699"/>
                <a:gd name="connsiteX416" fmla="*/ 593725 w 1263650"/>
                <a:gd name="connsiteY416" fmla="*/ 1746249 h 2044699"/>
                <a:gd name="connsiteX417" fmla="*/ 584200 w 1263650"/>
                <a:gd name="connsiteY417" fmla="*/ 1743074 h 2044699"/>
                <a:gd name="connsiteX418" fmla="*/ 581025 w 1263650"/>
                <a:gd name="connsiteY418" fmla="*/ 1739899 h 2044699"/>
                <a:gd name="connsiteX419" fmla="*/ 581025 w 1263650"/>
                <a:gd name="connsiteY419" fmla="*/ 1736724 h 2044699"/>
                <a:gd name="connsiteX420" fmla="*/ 587375 w 1263650"/>
                <a:gd name="connsiteY420" fmla="*/ 1736724 h 2044699"/>
                <a:gd name="connsiteX421" fmla="*/ 590550 w 1263650"/>
                <a:gd name="connsiteY421" fmla="*/ 1730374 h 2044699"/>
                <a:gd name="connsiteX422" fmla="*/ 590550 w 1263650"/>
                <a:gd name="connsiteY422" fmla="*/ 1724024 h 2044699"/>
                <a:gd name="connsiteX423" fmla="*/ 587375 w 1263650"/>
                <a:gd name="connsiteY423" fmla="*/ 1704974 h 2044699"/>
                <a:gd name="connsiteX424" fmla="*/ 581025 w 1263650"/>
                <a:gd name="connsiteY424" fmla="*/ 1689099 h 2044699"/>
                <a:gd name="connsiteX425" fmla="*/ 574675 w 1263650"/>
                <a:gd name="connsiteY425" fmla="*/ 1682749 h 2044699"/>
                <a:gd name="connsiteX426" fmla="*/ 555625 w 1263650"/>
                <a:gd name="connsiteY426" fmla="*/ 1679574 h 2044699"/>
                <a:gd name="connsiteX427" fmla="*/ 536575 w 1263650"/>
                <a:gd name="connsiteY427" fmla="*/ 1679574 h 2044699"/>
                <a:gd name="connsiteX428" fmla="*/ 533400 w 1263650"/>
                <a:gd name="connsiteY428" fmla="*/ 1682749 h 2044699"/>
                <a:gd name="connsiteX429" fmla="*/ 527050 w 1263650"/>
                <a:gd name="connsiteY429" fmla="*/ 1676399 h 2044699"/>
                <a:gd name="connsiteX430" fmla="*/ 514350 w 1263650"/>
                <a:gd name="connsiteY430" fmla="*/ 1670049 h 2044699"/>
                <a:gd name="connsiteX431" fmla="*/ 511175 w 1263650"/>
                <a:gd name="connsiteY431" fmla="*/ 1670049 h 2044699"/>
                <a:gd name="connsiteX432" fmla="*/ 492125 w 1263650"/>
                <a:gd name="connsiteY432" fmla="*/ 1654174 h 2044699"/>
                <a:gd name="connsiteX433" fmla="*/ 485775 w 1263650"/>
                <a:gd name="connsiteY433" fmla="*/ 1654174 h 2044699"/>
                <a:gd name="connsiteX434" fmla="*/ 479425 w 1263650"/>
                <a:gd name="connsiteY434" fmla="*/ 1641474 h 2044699"/>
                <a:gd name="connsiteX435" fmla="*/ 476250 w 1263650"/>
                <a:gd name="connsiteY435" fmla="*/ 1641474 h 2044699"/>
                <a:gd name="connsiteX436" fmla="*/ 473075 w 1263650"/>
                <a:gd name="connsiteY436" fmla="*/ 1638299 h 2044699"/>
                <a:gd name="connsiteX437" fmla="*/ 473075 w 1263650"/>
                <a:gd name="connsiteY437" fmla="*/ 1631949 h 2044699"/>
                <a:gd name="connsiteX438" fmla="*/ 473075 w 1263650"/>
                <a:gd name="connsiteY438" fmla="*/ 1625599 h 2044699"/>
                <a:gd name="connsiteX439" fmla="*/ 473075 w 1263650"/>
                <a:gd name="connsiteY439" fmla="*/ 1622424 h 2044699"/>
                <a:gd name="connsiteX440" fmla="*/ 473075 w 1263650"/>
                <a:gd name="connsiteY440" fmla="*/ 1619249 h 2044699"/>
                <a:gd name="connsiteX441" fmla="*/ 473075 w 1263650"/>
                <a:gd name="connsiteY441" fmla="*/ 1616074 h 2044699"/>
                <a:gd name="connsiteX442" fmla="*/ 469900 w 1263650"/>
                <a:gd name="connsiteY442" fmla="*/ 1616074 h 2044699"/>
                <a:gd name="connsiteX443" fmla="*/ 463550 w 1263650"/>
                <a:gd name="connsiteY443" fmla="*/ 1612899 h 2044699"/>
                <a:gd name="connsiteX444" fmla="*/ 460375 w 1263650"/>
                <a:gd name="connsiteY444" fmla="*/ 1609724 h 2044699"/>
                <a:gd name="connsiteX445" fmla="*/ 460375 w 1263650"/>
                <a:gd name="connsiteY445" fmla="*/ 1606549 h 2044699"/>
                <a:gd name="connsiteX446" fmla="*/ 457200 w 1263650"/>
                <a:gd name="connsiteY446" fmla="*/ 1603374 h 2044699"/>
                <a:gd name="connsiteX447" fmla="*/ 450850 w 1263650"/>
                <a:gd name="connsiteY447" fmla="*/ 1597024 h 2044699"/>
                <a:gd name="connsiteX448" fmla="*/ 447675 w 1263650"/>
                <a:gd name="connsiteY448" fmla="*/ 1593849 h 2044699"/>
                <a:gd name="connsiteX449" fmla="*/ 444500 w 1263650"/>
                <a:gd name="connsiteY449" fmla="*/ 1590674 h 2044699"/>
                <a:gd name="connsiteX450" fmla="*/ 434975 w 1263650"/>
                <a:gd name="connsiteY450" fmla="*/ 1581149 h 2044699"/>
                <a:gd name="connsiteX451" fmla="*/ 422275 w 1263650"/>
                <a:gd name="connsiteY451" fmla="*/ 1577974 h 2044699"/>
                <a:gd name="connsiteX452" fmla="*/ 409575 w 1263650"/>
                <a:gd name="connsiteY452" fmla="*/ 1577974 h 2044699"/>
                <a:gd name="connsiteX453" fmla="*/ 396875 w 1263650"/>
                <a:gd name="connsiteY453" fmla="*/ 1571624 h 2044699"/>
                <a:gd name="connsiteX454" fmla="*/ 384175 w 1263650"/>
                <a:gd name="connsiteY454" fmla="*/ 1568449 h 2044699"/>
                <a:gd name="connsiteX455" fmla="*/ 374650 w 1263650"/>
                <a:gd name="connsiteY455" fmla="*/ 1562099 h 2044699"/>
                <a:gd name="connsiteX456" fmla="*/ 368300 w 1263650"/>
                <a:gd name="connsiteY456" fmla="*/ 1555749 h 2044699"/>
                <a:gd name="connsiteX457" fmla="*/ 355600 w 1263650"/>
                <a:gd name="connsiteY457" fmla="*/ 1555749 h 2044699"/>
                <a:gd name="connsiteX458" fmla="*/ 346075 w 1263650"/>
                <a:gd name="connsiteY458" fmla="*/ 1549399 h 2044699"/>
                <a:gd name="connsiteX459" fmla="*/ 336550 w 1263650"/>
                <a:gd name="connsiteY459" fmla="*/ 1549399 h 2044699"/>
                <a:gd name="connsiteX460" fmla="*/ 330200 w 1263650"/>
                <a:gd name="connsiteY460" fmla="*/ 1546224 h 2044699"/>
                <a:gd name="connsiteX461" fmla="*/ 323850 w 1263650"/>
                <a:gd name="connsiteY461" fmla="*/ 1546224 h 2044699"/>
                <a:gd name="connsiteX462" fmla="*/ 307975 w 1263650"/>
                <a:gd name="connsiteY462" fmla="*/ 1546224 h 2044699"/>
                <a:gd name="connsiteX463" fmla="*/ 298450 w 1263650"/>
                <a:gd name="connsiteY463" fmla="*/ 1546224 h 2044699"/>
                <a:gd name="connsiteX464" fmla="*/ 295275 w 1263650"/>
                <a:gd name="connsiteY464" fmla="*/ 1543049 h 2044699"/>
                <a:gd name="connsiteX465" fmla="*/ 292100 w 1263650"/>
                <a:gd name="connsiteY465" fmla="*/ 1527174 h 2044699"/>
                <a:gd name="connsiteX466" fmla="*/ 288925 w 1263650"/>
                <a:gd name="connsiteY466" fmla="*/ 1520824 h 2044699"/>
                <a:gd name="connsiteX467" fmla="*/ 282575 w 1263650"/>
                <a:gd name="connsiteY467" fmla="*/ 1517649 h 2044699"/>
                <a:gd name="connsiteX468" fmla="*/ 279400 w 1263650"/>
                <a:gd name="connsiteY468" fmla="*/ 1517649 h 2044699"/>
                <a:gd name="connsiteX469" fmla="*/ 276225 w 1263650"/>
                <a:gd name="connsiteY469" fmla="*/ 1517649 h 2044699"/>
                <a:gd name="connsiteX470" fmla="*/ 276225 w 1263650"/>
                <a:gd name="connsiteY470" fmla="*/ 1514474 h 2044699"/>
                <a:gd name="connsiteX471" fmla="*/ 276225 w 1263650"/>
                <a:gd name="connsiteY471" fmla="*/ 1511299 h 2044699"/>
                <a:gd name="connsiteX472" fmla="*/ 276225 w 1263650"/>
                <a:gd name="connsiteY472" fmla="*/ 1508124 h 2044699"/>
                <a:gd name="connsiteX473" fmla="*/ 279400 w 1263650"/>
                <a:gd name="connsiteY473" fmla="*/ 1501774 h 2044699"/>
                <a:gd name="connsiteX474" fmla="*/ 285750 w 1263650"/>
                <a:gd name="connsiteY474" fmla="*/ 1492249 h 2044699"/>
                <a:gd name="connsiteX475" fmla="*/ 285750 w 1263650"/>
                <a:gd name="connsiteY475" fmla="*/ 1485899 h 2044699"/>
                <a:gd name="connsiteX476" fmla="*/ 285750 w 1263650"/>
                <a:gd name="connsiteY476" fmla="*/ 1479549 h 2044699"/>
                <a:gd name="connsiteX477" fmla="*/ 288925 w 1263650"/>
                <a:gd name="connsiteY477" fmla="*/ 1470024 h 2044699"/>
                <a:gd name="connsiteX478" fmla="*/ 292100 w 1263650"/>
                <a:gd name="connsiteY478" fmla="*/ 1463674 h 2044699"/>
                <a:gd name="connsiteX479" fmla="*/ 288925 w 1263650"/>
                <a:gd name="connsiteY479" fmla="*/ 1457324 h 2044699"/>
                <a:gd name="connsiteX480" fmla="*/ 285750 w 1263650"/>
                <a:gd name="connsiteY480" fmla="*/ 1450974 h 2044699"/>
                <a:gd name="connsiteX481" fmla="*/ 285750 w 1263650"/>
                <a:gd name="connsiteY481" fmla="*/ 1444624 h 2044699"/>
                <a:gd name="connsiteX482" fmla="*/ 292100 w 1263650"/>
                <a:gd name="connsiteY482" fmla="*/ 1438274 h 2044699"/>
                <a:gd name="connsiteX483" fmla="*/ 292100 w 1263650"/>
                <a:gd name="connsiteY483" fmla="*/ 1435099 h 2044699"/>
                <a:gd name="connsiteX484" fmla="*/ 295275 w 1263650"/>
                <a:gd name="connsiteY484" fmla="*/ 1428749 h 2044699"/>
                <a:gd name="connsiteX485" fmla="*/ 301625 w 1263650"/>
                <a:gd name="connsiteY485" fmla="*/ 1422399 h 2044699"/>
                <a:gd name="connsiteX486" fmla="*/ 301625 w 1263650"/>
                <a:gd name="connsiteY486" fmla="*/ 1419224 h 2044699"/>
                <a:gd name="connsiteX487" fmla="*/ 301625 w 1263650"/>
                <a:gd name="connsiteY487" fmla="*/ 1416049 h 2044699"/>
                <a:gd name="connsiteX488" fmla="*/ 301625 w 1263650"/>
                <a:gd name="connsiteY488" fmla="*/ 1406524 h 2044699"/>
                <a:gd name="connsiteX489" fmla="*/ 288925 w 1263650"/>
                <a:gd name="connsiteY489" fmla="*/ 1396999 h 2044699"/>
                <a:gd name="connsiteX490" fmla="*/ 285750 w 1263650"/>
                <a:gd name="connsiteY490" fmla="*/ 1400174 h 2044699"/>
                <a:gd name="connsiteX491" fmla="*/ 269875 w 1263650"/>
                <a:gd name="connsiteY491" fmla="*/ 1387474 h 2044699"/>
                <a:gd name="connsiteX492" fmla="*/ 269875 w 1263650"/>
                <a:gd name="connsiteY492" fmla="*/ 1377949 h 2044699"/>
                <a:gd name="connsiteX493" fmla="*/ 273050 w 1263650"/>
                <a:gd name="connsiteY493" fmla="*/ 1371599 h 2044699"/>
                <a:gd name="connsiteX494" fmla="*/ 276225 w 1263650"/>
                <a:gd name="connsiteY494" fmla="*/ 1368424 h 2044699"/>
                <a:gd name="connsiteX495" fmla="*/ 282575 w 1263650"/>
                <a:gd name="connsiteY495" fmla="*/ 1365249 h 2044699"/>
                <a:gd name="connsiteX496" fmla="*/ 282575 w 1263650"/>
                <a:gd name="connsiteY496" fmla="*/ 1362074 h 2044699"/>
                <a:gd name="connsiteX497" fmla="*/ 282575 w 1263650"/>
                <a:gd name="connsiteY497" fmla="*/ 1355724 h 2044699"/>
                <a:gd name="connsiteX498" fmla="*/ 279400 w 1263650"/>
                <a:gd name="connsiteY498" fmla="*/ 1349374 h 2044699"/>
                <a:gd name="connsiteX499" fmla="*/ 279400 w 1263650"/>
                <a:gd name="connsiteY499" fmla="*/ 1346199 h 2044699"/>
                <a:gd name="connsiteX500" fmla="*/ 269875 w 1263650"/>
                <a:gd name="connsiteY500" fmla="*/ 1343024 h 2044699"/>
                <a:gd name="connsiteX501" fmla="*/ 260350 w 1263650"/>
                <a:gd name="connsiteY501" fmla="*/ 1336674 h 2044699"/>
                <a:gd name="connsiteX502" fmla="*/ 254000 w 1263650"/>
                <a:gd name="connsiteY502" fmla="*/ 1327149 h 2044699"/>
                <a:gd name="connsiteX503" fmla="*/ 250825 w 1263650"/>
                <a:gd name="connsiteY503" fmla="*/ 1317624 h 2044699"/>
                <a:gd name="connsiteX504" fmla="*/ 247650 w 1263650"/>
                <a:gd name="connsiteY504" fmla="*/ 1308099 h 2044699"/>
                <a:gd name="connsiteX505" fmla="*/ 244475 w 1263650"/>
                <a:gd name="connsiteY505" fmla="*/ 1298574 h 2044699"/>
                <a:gd name="connsiteX506" fmla="*/ 238125 w 1263650"/>
                <a:gd name="connsiteY506" fmla="*/ 1295399 h 2044699"/>
                <a:gd name="connsiteX507" fmla="*/ 228600 w 1263650"/>
                <a:gd name="connsiteY507" fmla="*/ 1289049 h 2044699"/>
                <a:gd name="connsiteX508" fmla="*/ 225425 w 1263650"/>
                <a:gd name="connsiteY508" fmla="*/ 1282699 h 2044699"/>
                <a:gd name="connsiteX509" fmla="*/ 225425 w 1263650"/>
                <a:gd name="connsiteY509" fmla="*/ 1273174 h 2044699"/>
                <a:gd name="connsiteX510" fmla="*/ 228600 w 1263650"/>
                <a:gd name="connsiteY510" fmla="*/ 1269999 h 2044699"/>
                <a:gd name="connsiteX511" fmla="*/ 228600 w 1263650"/>
                <a:gd name="connsiteY511" fmla="*/ 1266824 h 2044699"/>
                <a:gd name="connsiteX512" fmla="*/ 225425 w 1263650"/>
                <a:gd name="connsiteY512" fmla="*/ 1263649 h 2044699"/>
                <a:gd name="connsiteX513" fmla="*/ 225425 w 1263650"/>
                <a:gd name="connsiteY513" fmla="*/ 1260474 h 2044699"/>
                <a:gd name="connsiteX514" fmla="*/ 212725 w 1263650"/>
                <a:gd name="connsiteY514" fmla="*/ 1244599 h 2044699"/>
                <a:gd name="connsiteX515" fmla="*/ 209550 w 1263650"/>
                <a:gd name="connsiteY515" fmla="*/ 1219199 h 2044699"/>
                <a:gd name="connsiteX516" fmla="*/ 200025 w 1263650"/>
                <a:gd name="connsiteY516" fmla="*/ 1212849 h 2044699"/>
                <a:gd name="connsiteX517" fmla="*/ 196850 w 1263650"/>
                <a:gd name="connsiteY517" fmla="*/ 1193799 h 2044699"/>
                <a:gd name="connsiteX518" fmla="*/ 187325 w 1263650"/>
                <a:gd name="connsiteY518" fmla="*/ 1177924 h 2044699"/>
                <a:gd name="connsiteX519" fmla="*/ 187325 w 1263650"/>
                <a:gd name="connsiteY519" fmla="*/ 1171574 h 2044699"/>
                <a:gd name="connsiteX520" fmla="*/ 177800 w 1263650"/>
                <a:gd name="connsiteY520" fmla="*/ 1162049 h 2044699"/>
                <a:gd name="connsiteX521" fmla="*/ 171450 w 1263650"/>
                <a:gd name="connsiteY521" fmla="*/ 1162049 h 2044699"/>
                <a:gd name="connsiteX522" fmla="*/ 171450 w 1263650"/>
                <a:gd name="connsiteY522" fmla="*/ 1158874 h 2044699"/>
                <a:gd name="connsiteX523" fmla="*/ 171450 w 1263650"/>
                <a:gd name="connsiteY523" fmla="*/ 1152524 h 2044699"/>
                <a:gd name="connsiteX524" fmla="*/ 165100 w 1263650"/>
                <a:gd name="connsiteY524" fmla="*/ 1146174 h 2044699"/>
                <a:gd name="connsiteX525" fmla="*/ 165100 w 1263650"/>
                <a:gd name="connsiteY525" fmla="*/ 1142999 h 2044699"/>
                <a:gd name="connsiteX526" fmla="*/ 165100 w 1263650"/>
                <a:gd name="connsiteY526" fmla="*/ 1136649 h 2044699"/>
                <a:gd name="connsiteX527" fmla="*/ 168275 w 1263650"/>
                <a:gd name="connsiteY527" fmla="*/ 1133474 h 2044699"/>
                <a:gd name="connsiteX528" fmla="*/ 168275 w 1263650"/>
                <a:gd name="connsiteY528" fmla="*/ 1130299 h 2044699"/>
                <a:gd name="connsiteX529" fmla="*/ 168275 w 1263650"/>
                <a:gd name="connsiteY529" fmla="*/ 1117599 h 2044699"/>
                <a:gd name="connsiteX530" fmla="*/ 168275 w 1263650"/>
                <a:gd name="connsiteY530" fmla="*/ 1104899 h 2044699"/>
                <a:gd name="connsiteX531" fmla="*/ 171450 w 1263650"/>
                <a:gd name="connsiteY531" fmla="*/ 1101724 h 2044699"/>
                <a:gd name="connsiteX532" fmla="*/ 171450 w 1263650"/>
                <a:gd name="connsiteY532" fmla="*/ 1098549 h 2044699"/>
                <a:gd name="connsiteX533" fmla="*/ 168275 w 1263650"/>
                <a:gd name="connsiteY533" fmla="*/ 1092199 h 2044699"/>
                <a:gd name="connsiteX534" fmla="*/ 165100 w 1263650"/>
                <a:gd name="connsiteY534" fmla="*/ 1092199 h 2044699"/>
                <a:gd name="connsiteX535" fmla="*/ 168275 w 1263650"/>
                <a:gd name="connsiteY535" fmla="*/ 1089024 h 2044699"/>
                <a:gd name="connsiteX536" fmla="*/ 171450 w 1263650"/>
                <a:gd name="connsiteY536" fmla="*/ 1085849 h 2044699"/>
                <a:gd name="connsiteX537" fmla="*/ 174625 w 1263650"/>
                <a:gd name="connsiteY537" fmla="*/ 1082674 h 2044699"/>
                <a:gd name="connsiteX538" fmla="*/ 177800 w 1263650"/>
                <a:gd name="connsiteY538" fmla="*/ 1082674 h 2044699"/>
                <a:gd name="connsiteX539" fmla="*/ 180975 w 1263650"/>
                <a:gd name="connsiteY539" fmla="*/ 1089024 h 2044699"/>
                <a:gd name="connsiteX540" fmla="*/ 184150 w 1263650"/>
                <a:gd name="connsiteY540" fmla="*/ 1089024 h 2044699"/>
                <a:gd name="connsiteX541" fmla="*/ 190500 w 1263650"/>
                <a:gd name="connsiteY541" fmla="*/ 1085849 h 2044699"/>
                <a:gd name="connsiteX542" fmla="*/ 200025 w 1263650"/>
                <a:gd name="connsiteY542" fmla="*/ 1066799 h 2044699"/>
                <a:gd name="connsiteX543" fmla="*/ 200025 w 1263650"/>
                <a:gd name="connsiteY543" fmla="*/ 1073149 h 2044699"/>
                <a:gd name="connsiteX544" fmla="*/ 203200 w 1263650"/>
                <a:gd name="connsiteY544" fmla="*/ 1073149 h 2044699"/>
                <a:gd name="connsiteX545" fmla="*/ 203200 w 1263650"/>
                <a:gd name="connsiteY545" fmla="*/ 1066799 h 2044699"/>
                <a:gd name="connsiteX546" fmla="*/ 200025 w 1263650"/>
                <a:gd name="connsiteY546" fmla="*/ 1066799 h 2044699"/>
                <a:gd name="connsiteX547" fmla="*/ 200025 w 1263650"/>
                <a:gd name="connsiteY547" fmla="*/ 1063624 h 2044699"/>
                <a:gd name="connsiteX548" fmla="*/ 203200 w 1263650"/>
                <a:gd name="connsiteY548" fmla="*/ 1054099 h 2044699"/>
                <a:gd name="connsiteX549" fmla="*/ 203200 w 1263650"/>
                <a:gd name="connsiteY549" fmla="*/ 1044574 h 2044699"/>
                <a:gd name="connsiteX550" fmla="*/ 203200 w 1263650"/>
                <a:gd name="connsiteY550" fmla="*/ 1041400 h 2044699"/>
                <a:gd name="connsiteX551" fmla="*/ 200025 w 1263650"/>
                <a:gd name="connsiteY551" fmla="*/ 1031875 h 2044699"/>
                <a:gd name="connsiteX552" fmla="*/ 196850 w 1263650"/>
                <a:gd name="connsiteY552" fmla="*/ 1025525 h 2044699"/>
                <a:gd name="connsiteX553" fmla="*/ 190500 w 1263650"/>
                <a:gd name="connsiteY553" fmla="*/ 1019175 h 2044699"/>
                <a:gd name="connsiteX554" fmla="*/ 187325 w 1263650"/>
                <a:gd name="connsiteY554" fmla="*/ 1019175 h 2044699"/>
                <a:gd name="connsiteX555" fmla="*/ 184150 w 1263650"/>
                <a:gd name="connsiteY555" fmla="*/ 1022350 h 2044699"/>
                <a:gd name="connsiteX556" fmla="*/ 180975 w 1263650"/>
                <a:gd name="connsiteY556" fmla="*/ 1022350 h 2044699"/>
                <a:gd name="connsiteX557" fmla="*/ 180975 w 1263650"/>
                <a:gd name="connsiteY557" fmla="*/ 1019175 h 2044699"/>
                <a:gd name="connsiteX558" fmla="*/ 174625 w 1263650"/>
                <a:gd name="connsiteY558" fmla="*/ 1019175 h 2044699"/>
                <a:gd name="connsiteX559" fmla="*/ 171450 w 1263650"/>
                <a:gd name="connsiteY559" fmla="*/ 1019175 h 2044699"/>
                <a:gd name="connsiteX560" fmla="*/ 161925 w 1263650"/>
                <a:gd name="connsiteY560" fmla="*/ 1016000 h 2044699"/>
                <a:gd name="connsiteX561" fmla="*/ 155575 w 1263650"/>
                <a:gd name="connsiteY561" fmla="*/ 1009650 h 2044699"/>
                <a:gd name="connsiteX562" fmla="*/ 149225 w 1263650"/>
                <a:gd name="connsiteY562" fmla="*/ 996950 h 2044699"/>
                <a:gd name="connsiteX563" fmla="*/ 146050 w 1263650"/>
                <a:gd name="connsiteY563" fmla="*/ 984250 h 2044699"/>
                <a:gd name="connsiteX564" fmla="*/ 142875 w 1263650"/>
                <a:gd name="connsiteY564" fmla="*/ 981075 h 2044699"/>
                <a:gd name="connsiteX565" fmla="*/ 139700 w 1263650"/>
                <a:gd name="connsiteY565" fmla="*/ 977900 h 2044699"/>
                <a:gd name="connsiteX566" fmla="*/ 136525 w 1263650"/>
                <a:gd name="connsiteY566" fmla="*/ 968375 h 2044699"/>
                <a:gd name="connsiteX567" fmla="*/ 130175 w 1263650"/>
                <a:gd name="connsiteY567" fmla="*/ 962025 h 2044699"/>
                <a:gd name="connsiteX568" fmla="*/ 130175 w 1263650"/>
                <a:gd name="connsiteY568" fmla="*/ 952500 h 2044699"/>
                <a:gd name="connsiteX569" fmla="*/ 139700 w 1263650"/>
                <a:gd name="connsiteY569" fmla="*/ 933450 h 2044699"/>
                <a:gd name="connsiteX570" fmla="*/ 136525 w 1263650"/>
                <a:gd name="connsiteY570" fmla="*/ 908050 h 2044699"/>
                <a:gd name="connsiteX571" fmla="*/ 133350 w 1263650"/>
                <a:gd name="connsiteY571" fmla="*/ 901700 h 2044699"/>
                <a:gd name="connsiteX572" fmla="*/ 130175 w 1263650"/>
                <a:gd name="connsiteY572" fmla="*/ 901700 h 2044699"/>
                <a:gd name="connsiteX573" fmla="*/ 130175 w 1263650"/>
                <a:gd name="connsiteY573" fmla="*/ 895350 h 2044699"/>
                <a:gd name="connsiteX574" fmla="*/ 133350 w 1263650"/>
                <a:gd name="connsiteY574" fmla="*/ 882650 h 2044699"/>
                <a:gd name="connsiteX575" fmla="*/ 136525 w 1263650"/>
                <a:gd name="connsiteY575" fmla="*/ 882650 h 2044699"/>
                <a:gd name="connsiteX576" fmla="*/ 139700 w 1263650"/>
                <a:gd name="connsiteY576" fmla="*/ 876300 h 2044699"/>
                <a:gd name="connsiteX577" fmla="*/ 139700 w 1263650"/>
                <a:gd name="connsiteY577" fmla="*/ 863600 h 2044699"/>
                <a:gd name="connsiteX578" fmla="*/ 142875 w 1263650"/>
                <a:gd name="connsiteY578" fmla="*/ 847725 h 2044699"/>
                <a:gd name="connsiteX579" fmla="*/ 146050 w 1263650"/>
                <a:gd name="connsiteY579" fmla="*/ 847725 h 2044699"/>
                <a:gd name="connsiteX580" fmla="*/ 149225 w 1263650"/>
                <a:gd name="connsiteY580" fmla="*/ 844550 h 2044699"/>
                <a:gd name="connsiteX581" fmla="*/ 161925 w 1263650"/>
                <a:gd name="connsiteY581" fmla="*/ 847725 h 2044699"/>
                <a:gd name="connsiteX582" fmla="*/ 158750 w 1263650"/>
                <a:gd name="connsiteY582" fmla="*/ 860425 h 2044699"/>
                <a:gd name="connsiteX583" fmla="*/ 158750 w 1263650"/>
                <a:gd name="connsiteY583" fmla="*/ 863600 h 2044699"/>
                <a:gd name="connsiteX584" fmla="*/ 158750 w 1263650"/>
                <a:gd name="connsiteY584" fmla="*/ 866775 h 2044699"/>
                <a:gd name="connsiteX585" fmla="*/ 155575 w 1263650"/>
                <a:gd name="connsiteY585" fmla="*/ 876300 h 2044699"/>
                <a:gd name="connsiteX586" fmla="*/ 155575 w 1263650"/>
                <a:gd name="connsiteY586" fmla="*/ 879475 h 2044699"/>
                <a:gd name="connsiteX587" fmla="*/ 155575 w 1263650"/>
                <a:gd name="connsiteY587" fmla="*/ 885825 h 2044699"/>
                <a:gd name="connsiteX588" fmla="*/ 161925 w 1263650"/>
                <a:gd name="connsiteY588" fmla="*/ 895350 h 2044699"/>
                <a:gd name="connsiteX589" fmla="*/ 168275 w 1263650"/>
                <a:gd name="connsiteY589" fmla="*/ 895350 h 2044699"/>
                <a:gd name="connsiteX590" fmla="*/ 168275 w 1263650"/>
                <a:gd name="connsiteY590" fmla="*/ 901700 h 2044699"/>
                <a:gd name="connsiteX591" fmla="*/ 174625 w 1263650"/>
                <a:gd name="connsiteY591" fmla="*/ 904875 h 2044699"/>
                <a:gd name="connsiteX592" fmla="*/ 177800 w 1263650"/>
                <a:gd name="connsiteY592" fmla="*/ 908050 h 2044699"/>
                <a:gd name="connsiteX593" fmla="*/ 180975 w 1263650"/>
                <a:gd name="connsiteY593" fmla="*/ 914400 h 2044699"/>
                <a:gd name="connsiteX594" fmla="*/ 184150 w 1263650"/>
                <a:gd name="connsiteY594" fmla="*/ 914400 h 2044699"/>
                <a:gd name="connsiteX595" fmla="*/ 184150 w 1263650"/>
                <a:gd name="connsiteY595" fmla="*/ 920750 h 2044699"/>
                <a:gd name="connsiteX596" fmla="*/ 187325 w 1263650"/>
                <a:gd name="connsiteY596" fmla="*/ 923925 h 2044699"/>
                <a:gd name="connsiteX597" fmla="*/ 190500 w 1263650"/>
                <a:gd name="connsiteY597" fmla="*/ 927100 h 2044699"/>
                <a:gd name="connsiteX598" fmla="*/ 196850 w 1263650"/>
                <a:gd name="connsiteY598" fmla="*/ 927100 h 2044699"/>
                <a:gd name="connsiteX599" fmla="*/ 200025 w 1263650"/>
                <a:gd name="connsiteY599" fmla="*/ 930275 h 2044699"/>
                <a:gd name="connsiteX600" fmla="*/ 202410 w 1263650"/>
                <a:gd name="connsiteY600" fmla="*/ 927890 h 2044699"/>
                <a:gd name="connsiteX601" fmla="*/ 202410 w 1263650"/>
                <a:gd name="connsiteY601" fmla="*/ 926309 h 2044699"/>
                <a:gd name="connsiteX602" fmla="*/ 200026 w 1263650"/>
                <a:gd name="connsiteY602" fmla="*/ 923925 h 2044699"/>
                <a:gd name="connsiteX603" fmla="*/ 196851 w 1263650"/>
                <a:gd name="connsiteY603" fmla="*/ 920750 h 2044699"/>
                <a:gd name="connsiteX604" fmla="*/ 193676 w 1263650"/>
                <a:gd name="connsiteY604" fmla="*/ 917575 h 2044699"/>
                <a:gd name="connsiteX605" fmla="*/ 193676 w 1263650"/>
                <a:gd name="connsiteY605" fmla="*/ 914400 h 2044699"/>
                <a:gd name="connsiteX606" fmla="*/ 190501 w 1263650"/>
                <a:gd name="connsiteY606" fmla="*/ 914400 h 2044699"/>
                <a:gd name="connsiteX607" fmla="*/ 187326 w 1263650"/>
                <a:gd name="connsiteY607" fmla="*/ 904875 h 2044699"/>
                <a:gd name="connsiteX608" fmla="*/ 187326 w 1263650"/>
                <a:gd name="connsiteY608" fmla="*/ 898525 h 2044699"/>
                <a:gd name="connsiteX609" fmla="*/ 187326 w 1263650"/>
                <a:gd name="connsiteY609" fmla="*/ 889000 h 2044699"/>
                <a:gd name="connsiteX610" fmla="*/ 187326 w 1263650"/>
                <a:gd name="connsiteY610" fmla="*/ 882650 h 2044699"/>
                <a:gd name="connsiteX611" fmla="*/ 184151 w 1263650"/>
                <a:gd name="connsiteY611" fmla="*/ 873125 h 2044699"/>
                <a:gd name="connsiteX612" fmla="*/ 180976 w 1263650"/>
                <a:gd name="connsiteY612" fmla="*/ 869950 h 2044699"/>
                <a:gd name="connsiteX613" fmla="*/ 177801 w 1263650"/>
                <a:gd name="connsiteY613" fmla="*/ 866775 h 2044699"/>
                <a:gd name="connsiteX614" fmla="*/ 180976 w 1263650"/>
                <a:gd name="connsiteY614" fmla="*/ 866775 h 2044699"/>
                <a:gd name="connsiteX615" fmla="*/ 184151 w 1263650"/>
                <a:gd name="connsiteY615" fmla="*/ 866775 h 2044699"/>
                <a:gd name="connsiteX616" fmla="*/ 184151 w 1263650"/>
                <a:gd name="connsiteY616" fmla="*/ 863600 h 2044699"/>
                <a:gd name="connsiteX617" fmla="*/ 174626 w 1263650"/>
                <a:gd name="connsiteY617" fmla="*/ 860425 h 2044699"/>
                <a:gd name="connsiteX618" fmla="*/ 168276 w 1263650"/>
                <a:gd name="connsiteY618" fmla="*/ 854075 h 2044699"/>
                <a:gd name="connsiteX619" fmla="*/ 168276 w 1263650"/>
                <a:gd name="connsiteY619" fmla="*/ 850900 h 2044699"/>
                <a:gd name="connsiteX620" fmla="*/ 171451 w 1263650"/>
                <a:gd name="connsiteY620" fmla="*/ 847725 h 2044699"/>
                <a:gd name="connsiteX621" fmla="*/ 174626 w 1263650"/>
                <a:gd name="connsiteY621" fmla="*/ 844550 h 2044699"/>
                <a:gd name="connsiteX622" fmla="*/ 177801 w 1263650"/>
                <a:gd name="connsiteY622" fmla="*/ 841375 h 2044699"/>
                <a:gd name="connsiteX623" fmla="*/ 174626 w 1263650"/>
                <a:gd name="connsiteY623" fmla="*/ 835025 h 2044699"/>
                <a:gd name="connsiteX624" fmla="*/ 174626 w 1263650"/>
                <a:gd name="connsiteY624" fmla="*/ 831850 h 2044699"/>
                <a:gd name="connsiteX625" fmla="*/ 174627 w 1263650"/>
                <a:gd name="connsiteY625" fmla="*/ 831850 h 2044699"/>
                <a:gd name="connsiteX626" fmla="*/ 171452 w 1263650"/>
                <a:gd name="connsiteY626" fmla="*/ 828675 h 2044699"/>
                <a:gd name="connsiteX627" fmla="*/ 168277 w 1263650"/>
                <a:gd name="connsiteY627" fmla="*/ 828675 h 2044699"/>
                <a:gd name="connsiteX628" fmla="*/ 165102 w 1263650"/>
                <a:gd name="connsiteY628" fmla="*/ 828675 h 2044699"/>
                <a:gd name="connsiteX629" fmla="*/ 165102 w 1263650"/>
                <a:gd name="connsiteY629" fmla="*/ 825500 h 2044699"/>
                <a:gd name="connsiteX630" fmla="*/ 165102 w 1263650"/>
                <a:gd name="connsiteY630" fmla="*/ 822325 h 2044699"/>
                <a:gd name="connsiteX631" fmla="*/ 165102 w 1263650"/>
                <a:gd name="connsiteY631" fmla="*/ 819150 h 2044699"/>
                <a:gd name="connsiteX632" fmla="*/ 168277 w 1263650"/>
                <a:gd name="connsiteY632" fmla="*/ 819150 h 2044699"/>
                <a:gd name="connsiteX633" fmla="*/ 171452 w 1263650"/>
                <a:gd name="connsiteY633" fmla="*/ 815975 h 2044699"/>
                <a:gd name="connsiteX634" fmla="*/ 174627 w 1263650"/>
                <a:gd name="connsiteY634" fmla="*/ 812800 h 2044699"/>
                <a:gd name="connsiteX635" fmla="*/ 174627 w 1263650"/>
                <a:gd name="connsiteY635" fmla="*/ 809625 h 2044699"/>
                <a:gd name="connsiteX636" fmla="*/ 177802 w 1263650"/>
                <a:gd name="connsiteY636" fmla="*/ 812800 h 2044699"/>
                <a:gd name="connsiteX637" fmla="*/ 184152 w 1263650"/>
                <a:gd name="connsiteY637" fmla="*/ 812800 h 2044699"/>
                <a:gd name="connsiteX638" fmla="*/ 187327 w 1263650"/>
                <a:gd name="connsiteY638" fmla="*/ 809625 h 2044699"/>
                <a:gd name="connsiteX639" fmla="*/ 193677 w 1263650"/>
                <a:gd name="connsiteY639" fmla="*/ 806450 h 2044699"/>
                <a:gd name="connsiteX640" fmla="*/ 196852 w 1263650"/>
                <a:gd name="connsiteY640" fmla="*/ 809625 h 2044699"/>
                <a:gd name="connsiteX641" fmla="*/ 200027 w 1263650"/>
                <a:gd name="connsiteY641" fmla="*/ 812800 h 2044699"/>
                <a:gd name="connsiteX642" fmla="*/ 202410 w 1263650"/>
                <a:gd name="connsiteY642" fmla="*/ 812800 h 2044699"/>
                <a:gd name="connsiteX643" fmla="*/ 202410 w 1263650"/>
                <a:gd name="connsiteY643" fmla="*/ 808043 h 2044699"/>
                <a:gd name="connsiteX644" fmla="*/ 200026 w 1263650"/>
                <a:gd name="connsiteY644" fmla="*/ 803275 h 2044699"/>
                <a:gd name="connsiteX645" fmla="*/ 196851 w 1263650"/>
                <a:gd name="connsiteY645" fmla="*/ 803275 h 2044699"/>
                <a:gd name="connsiteX646" fmla="*/ 193676 w 1263650"/>
                <a:gd name="connsiteY646" fmla="*/ 803275 h 2044699"/>
                <a:gd name="connsiteX647" fmla="*/ 193676 w 1263650"/>
                <a:gd name="connsiteY647" fmla="*/ 800100 h 2044699"/>
                <a:gd name="connsiteX648" fmla="*/ 193676 w 1263650"/>
                <a:gd name="connsiteY648" fmla="*/ 793750 h 2044699"/>
                <a:gd name="connsiteX649" fmla="*/ 193676 w 1263650"/>
                <a:gd name="connsiteY649" fmla="*/ 787400 h 2044699"/>
                <a:gd name="connsiteX650" fmla="*/ 193676 w 1263650"/>
                <a:gd name="connsiteY650" fmla="*/ 784225 h 2044699"/>
                <a:gd name="connsiteX651" fmla="*/ 193676 w 1263650"/>
                <a:gd name="connsiteY651" fmla="*/ 781050 h 2044699"/>
                <a:gd name="connsiteX652" fmla="*/ 190501 w 1263650"/>
                <a:gd name="connsiteY652" fmla="*/ 777875 h 2044699"/>
                <a:gd name="connsiteX653" fmla="*/ 190501 w 1263650"/>
                <a:gd name="connsiteY653" fmla="*/ 774700 h 2044699"/>
                <a:gd name="connsiteX654" fmla="*/ 187326 w 1263650"/>
                <a:gd name="connsiteY654" fmla="*/ 774700 h 2044699"/>
                <a:gd name="connsiteX655" fmla="*/ 184151 w 1263650"/>
                <a:gd name="connsiteY655" fmla="*/ 777875 h 2044699"/>
                <a:gd name="connsiteX656" fmla="*/ 184151 w 1263650"/>
                <a:gd name="connsiteY656" fmla="*/ 774700 h 2044699"/>
                <a:gd name="connsiteX657" fmla="*/ 184150 w 1263650"/>
                <a:gd name="connsiteY657" fmla="*/ 774700 h 2044699"/>
                <a:gd name="connsiteX658" fmla="*/ 184150 w 1263650"/>
                <a:gd name="connsiteY658" fmla="*/ 777874 h 2044699"/>
                <a:gd name="connsiteX659" fmla="*/ 180976 w 1263650"/>
                <a:gd name="connsiteY659" fmla="*/ 774700 h 2044699"/>
                <a:gd name="connsiteX660" fmla="*/ 180976 w 1263650"/>
                <a:gd name="connsiteY660" fmla="*/ 771525 h 2044699"/>
                <a:gd name="connsiteX661" fmla="*/ 180975 w 1263650"/>
                <a:gd name="connsiteY661" fmla="*/ 771525 h 2044699"/>
                <a:gd name="connsiteX662" fmla="*/ 180975 w 1263650"/>
                <a:gd name="connsiteY662" fmla="*/ 774700 h 2044699"/>
                <a:gd name="connsiteX663" fmla="*/ 180975 w 1263650"/>
                <a:gd name="connsiteY663" fmla="*/ 777875 h 2044699"/>
                <a:gd name="connsiteX664" fmla="*/ 180975 w 1263650"/>
                <a:gd name="connsiteY664" fmla="*/ 781050 h 2044699"/>
                <a:gd name="connsiteX665" fmla="*/ 180976 w 1263650"/>
                <a:gd name="connsiteY665" fmla="*/ 781050 h 2044699"/>
                <a:gd name="connsiteX666" fmla="*/ 180976 w 1263650"/>
                <a:gd name="connsiteY666" fmla="*/ 777875 h 2044699"/>
                <a:gd name="connsiteX667" fmla="*/ 180976 w 1263650"/>
                <a:gd name="connsiteY667" fmla="*/ 774701 h 2044699"/>
                <a:gd name="connsiteX668" fmla="*/ 184150 w 1263650"/>
                <a:gd name="connsiteY668" fmla="*/ 777875 h 2044699"/>
                <a:gd name="connsiteX669" fmla="*/ 184150 w 1263650"/>
                <a:gd name="connsiteY669" fmla="*/ 777874 h 2044699"/>
                <a:gd name="connsiteX670" fmla="*/ 184151 w 1263650"/>
                <a:gd name="connsiteY670" fmla="*/ 777875 h 2044699"/>
                <a:gd name="connsiteX671" fmla="*/ 187326 w 1263650"/>
                <a:gd name="connsiteY671" fmla="*/ 781050 h 2044699"/>
                <a:gd name="connsiteX672" fmla="*/ 190501 w 1263650"/>
                <a:gd name="connsiteY672" fmla="*/ 784225 h 2044699"/>
                <a:gd name="connsiteX673" fmla="*/ 190501 w 1263650"/>
                <a:gd name="connsiteY673" fmla="*/ 787400 h 2044699"/>
                <a:gd name="connsiteX674" fmla="*/ 190500 w 1263650"/>
                <a:gd name="connsiteY674" fmla="*/ 787400 h 2044699"/>
                <a:gd name="connsiteX675" fmla="*/ 190500 w 1263650"/>
                <a:gd name="connsiteY675" fmla="*/ 790575 h 2044699"/>
                <a:gd name="connsiteX676" fmla="*/ 190500 w 1263650"/>
                <a:gd name="connsiteY676" fmla="*/ 796925 h 2044699"/>
                <a:gd name="connsiteX677" fmla="*/ 187325 w 1263650"/>
                <a:gd name="connsiteY677" fmla="*/ 793750 h 2044699"/>
                <a:gd name="connsiteX678" fmla="*/ 180975 w 1263650"/>
                <a:gd name="connsiteY678" fmla="*/ 787400 h 2044699"/>
                <a:gd name="connsiteX679" fmla="*/ 177800 w 1263650"/>
                <a:gd name="connsiteY679" fmla="*/ 784225 h 2044699"/>
                <a:gd name="connsiteX680" fmla="*/ 177800 w 1263650"/>
                <a:gd name="connsiteY680" fmla="*/ 781050 h 2044699"/>
                <a:gd name="connsiteX681" fmla="*/ 184150 w 1263650"/>
                <a:gd name="connsiteY681" fmla="*/ 784225 h 2044699"/>
                <a:gd name="connsiteX682" fmla="*/ 184151 w 1263650"/>
                <a:gd name="connsiteY682" fmla="*/ 784225 h 2044699"/>
                <a:gd name="connsiteX683" fmla="*/ 177801 w 1263650"/>
                <a:gd name="connsiteY683" fmla="*/ 781050 h 2044699"/>
                <a:gd name="connsiteX684" fmla="*/ 177800 w 1263650"/>
                <a:gd name="connsiteY684" fmla="*/ 781050 h 2044699"/>
                <a:gd name="connsiteX685" fmla="*/ 174625 w 1263650"/>
                <a:gd name="connsiteY685" fmla="*/ 781050 h 2044699"/>
                <a:gd name="connsiteX686" fmla="*/ 171450 w 1263650"/>
                <a:gd name="connsiteY686" fmla="*/ 781050 h 2044699"/>
                <a:gd name="connsiteX687" fmla="*/ 171450 w 1263650"/>
                <a:gd name="connsiteY687" fmla="*/ 784225 h 2044699"/>
                <a:gd name="connsiteX688" fmla="*/ 168275 w 1263650"/>
                <a:gd name="connsiteY688" fmla="*/ 787400 h 2044699"/>
                <a:gd name="connsiteX689" fmla="*/ 165100 w 1263650"/>
                <a:gd name="connsiteY689" fmla="*/ 787400 h 2044699"/>
                <a:gd name="connsiteX690" fmla="*/ 161925 w 1263650"/>
                <a:gd name="connsiteY690" fmla="*/ 784225 h 2044699"/>
                <a:gd name="connsiteX691" fmla="*/ 158750 w 1263650"/>
                <a:gd name="connsiteY691" fmla="*/ 787400 h 2044699"/>
                <a:gd name="connsiteX692" fmla="*/ 158750 w 1263650"/>
                <a:gd name="connsiteY692" fmla="*/ 793750 h 2044699"/>
                <a:gd name="connsiteX693" fmla="*/ 161925 w 1263650"/>
                <a:gd name="connsiteY693" fmla="*/ 793750 h 2044699"/>
                <a:gd name="connsiteX694" fmla="*/ 158750 w 1263650"/>
                <a:gd name="connsiteY694" fmla="*/ 800100 h 2044699"/>
                <a:gd name="connsiteX695" fmla="*/ 155575 w 1263650"/>
                <a:gd name="connsiteY695" fmla="*/ 803275 h 2044699"/>
                <a:gd name="connsiteX696" fmla="*/ 155575 w 1263650"/>
                <a:gd name="connsiteY696" fmla="*/ 806450 h 2044699"/>
                <a:gd name="connsiteX697" fmla="*/ 161925 w 1263650"/>
                <a:gd name="connsiteY697" fmla="*/ 809625 h 2044699"/>
                <a:gd name="connsiteX698" fmla="*/ 161925 w 1263650"/>
                <a:gd name="connsiteY698" fmla="*/ 812800 h 2044699"/>
                <a:gd name="connsiteX699" fmla="*/ 158750 w 1263650"/>
                <a:gd name="connsiteY699" fmla="*/ 812800 h 2044699"/>
                <a:gd name="connsiteX700" fmla="*/ 152400 w 1263650"/>
                <a:gd name="connsiteY700" fmla="*/ 812800 h 2044699"/>
                <a:gd name="connsiteX701" fmla="*/ 152400 w 1263650"/>
                <a:gd name="connsiteY701" fmla="*/ 815975 h 2044699"/>
                <a:gd name="connsiteX702" fmla="*/ 152400 w 1263650"/>
                <a:gd name="connsiteY702" fmla="*/ 819150 h 2044699"/>
                <a:gd name="connsiteX703" fmla="*/ 149225 w 1263650"/>
                <a:gd name="connsiteY703" fmla="*/ 822325 h 2044699"/>
                <a:gd name="connsiteX704" fmla="*/ 152400 w 1263650"/>
                <a:gd name="connsiteY704" fmla="*/ 822325 h 2044699"/>
                <a:gd name="connsiteX705" fmla="*/ 155575 w 1263650"/>
                <a:gd name="connsiteY705" fmla="*/ 825500 h 2044699"/>
                <a:gd name="connsiteX706" fmla="*/ 155575 w 1263650"/>
                <a:gd name="connsiteY706" fmla="*/ 828675 h 2044699"/>
                <a:gd name="connsiteX707" fmla="*/ 158750 w 1263650"/>
                <a:gd name="connsiteY707" fmla="*/ 831850 h 2044699"/>
                <a:gd name="connsiteX708" fmla="*/ 155575 w 1263650"/>
                <a:gd name="connsiteY708" fmla="*/ 831850 h 2044699"/>
                <a:gd name="connsiteX709" fmla="*/ 155575 w 1263650"/>
                <a:gd name="connsiteY709" fmla="*/ 835025 h 2044699"/>
                <a:gd name="connsiteX710" fmla="*/ 152400 w 1263650"/>
                <a:gd name="connsiteY710" fmla="*/ 835025 h 2044699"/>
                <a:gd name="connsiteX711" fmla="*/ 152400 w 1263650"/>
                <a:gd name="connsiteY711" fmla="*/ 828675 h 2044699"/>
                <a:gd name="connsiteX712" fmla="*/ 149225 w 1263650"/>
                <a:gd name="connsiteY712" fmla="*/ 828675 h 2044699"/>
                <a:gd name="connsiteX713" fmla="*/ 149225 w 1263650"/>
                <a:gd name="connsiteY713" fmla="*/ 838200 h 2044699"/>
                <a:gd name="connsiteX714" fmla="*/ 149225 w 1263650"/>
                <a:gd name="connsiteY714" fmla="*/ 841375 h 2044699"/>
                <a:gd name="connsiteX715" fmla="*/ 146050 w 1263650"/>
                <a:gd name="connsiteY715" fmla="*/ 841375 h 2044699"/>
                <a:gd name="connsiteX716" fmla="*/ 142875 w 1263650"/>
                <a:gd name="connsiteY716" fmla="*/ 841375 h 2044699"/>
                <a:gd name="connsiteX717" fmla="*/ 142875 w 1263650"/>
                <a:gd name="connsiteY717" fmla="*/ 838200 h 2044699"/>
                <a:gd name="connsiteX718" fmla="*/ 127000 w 1263650"/>
                <a:gd name="connsiteY718" fmla="*/ 819150 h 2044699"/>
                <a:gd name="connsiteX719" fmla="*/ 123825 w 1263650"/>
                <a:gd name="connsiteY719" fmla="*/ 815975 h 2044699"/>
                <a:gd name="connsiteX720" fmla="*/ 123825 w 1263650"/>
                <a:gd name="connsiteY720" fmla="*/ 819150 h 2044699"/>
                <a:gd name="connsiteX721" fmla="*/ 120650 w 1263650"/>
                <a:gd name="connsiteY721" fmla="*/ 819150 h 2044699"/>
                <a:gd name="connsiteX722" fmla="*/ 111125 w 1263650"/>
                <a:gd name="connsiteY722" fmla="*/ 806450 h 2044699"/>
                <a:gd name="connsiteX723" fmla="*/ 107950 w 1263650"/>
                <a:gd name="connsiteY723" fmla="*/ 793750 h 2044699"/>
                <a:gd name="connsiteX724" fmla="*/ 95250 w 1263650"/>
                <a:gd name="connsiteY724" fmla="*/ 787400 h 2044699"/>
                <a:gd name="connsiteX725" fmla="*/ 95250 w 1263650"/>
                <a:gd name="connsiteY725" fmla="*/ 781050 h 2044699"/>
                <a:gd name="connsiteX726" fmla="*/ 95250 w 1263650"/>
                <a:gd name="connsiteY726" fmla="*/ 777875 h 2044699"/>
                <a:gd name="connsiteX727" fmla="*/ 88900 w 1263650"/>
                <a:gd name="connsiteY727" fmla="*/ 781050 h 2044699"/>
                <a:gd name="connsiteX728" fmla="*/ 90805 w 1263650"/>
                <a:gd name="connsiteY728" fmla="*/ 784860 h 2044699"/>
                <a:gd name="connsiteX729" fmla="*/ 85725 w 1263650"/>
                <a:gd name="connsiteY729" fmla="*/ 787400 h 2044699"/>
                <a:gd name="connsiteX730" fmla="*/ 85725 w 1263650"/>
                <a:gd name="connsiteY730" fmla="*/ 793750 h 2044699"/>
                <a:gd name="connsiteX731" fmla="*/ 79375 w 1263650"/>
                <a:gd name="connsiteY731" fmla="*/ 790575 h 2044699"/>
                <a:gd name="connsiteX732" fmla="*/ 95250 w 1263650"/>
                <a:gd name="connsiteY732" fmla="*/ 762000 h 2044699"/>
                <a:gd name="connsiteX733" fmla="*/ 95250 w 1263650"/>
                <a:gd name="connsiteY733" fmla="*/ 746125 h 2044699"/>
                <a:gd name="connsiteX734" fmla="*/ 104775 w 1263650"/>
                <a:gd name="connsiteY734" fmla="*/ 771525 h 2044699"/>
                <a:gd name="connsiteX735" fmla="*/ 111125 w 1263650"/>
                <a:gd name="connsiteY735" fmla="*/ 781050 h 2044699"/>
                <a:gd name="connsiteX736" fmla="*/ 101600 w 1263650"/>
                <a:gd name="connsiteY736" fmla="*/ 752475 h 2044699"/>
                <a:gd name="connsiteX737" fmla="*/ 98425 w 1263650"/>
                <a:gd name="connsiteY737" fmla="*/ 746125 h 2044699"/>
                <a:gd name="connsiteX738" fmla="*/ 95250 w 1263650"/>
                <a:gd name="connsiteY738" fmla="*/ 733425 h 2044699"/>
                <a:gd name="connsiteX739" fmla="*/ 92075 w 1263650"/>
                <a:gd name="connsiteY739" fmla="*/ 730250 h 2044699"/>
                <a:gd name="connsiteX740" fmla="*/ 88900 w 1263650"/>
                <a:gd name="connsiteY740" fmla="*/ 730250 h 2044699"/>
                <a:gd name="connsiteX741" fmla="*/ 85725 w 1263650"/>
                <a:gd name="connsiteY741" fmla="*/ 733425 h 2044699"/>
                <a:gd name="connsiteX742" fmla="*/ 85725 w 1263650"/>
                <a:gd name="connsiteY742" fmla="*/ 730250 h 2044699"/>
                <a:gd name="connsiteX743" fmla="*/ 85725 w 1263650"/>
                <a:gd name="connsiteY743" fmla="*/ 727075 h 2044699"/>
                <a:gd name="connsiteX744" fmla="*/ 85725 w 1263650"/>
                <a:gd name="connsiteY744" fmla="*/ 717550 h 2044699"/>
                <a:gd name="connsiteX745" fmla="*/ 85725 w 1263650"/>
                <a:gd name="connsiteY745" fmla="*/ 708025 h 2044699"/>
                <a:gd name="connsiteX746" fmla="*/ 82550 w 1263650"/>
                <a:gd name="connsiteY746" fmla="*/ 704850 h 2044699"/>
                <a:gd name="connsiteX747" fmla="*/ 82550 w 1263650"/>
                <a:gd name="connsiteY747" fmla="*/ 701675 h 2044699"/>
                <a:gd name="connsiteX748" fmla="*/ 60325 w 1263650"/>
                <a:gd name="connsiteY748" fmla="*/ 673100 h 2044699"/>
                <a:gd name="connsiteX749" fmla="*/ 50800 w 1263650"/>
                <a:gd name="connsiteY749" fmla="*/ 641350 h 2044699"/>
                <a:gd name="connsiteX750" fmla="*/ 38100 w 1263650"/>
                <a:gd name="connsiteY750" fmla="*/ 625475 h 2044699"/>
                <a:gd name="connsiteX751" fmla="*/ 31750 w 1263650"/>
                <a:gd name="connsiteY751" fmla="*/ 615950 h 2044699"/>
                <a:gd name="connsiteX752" fmla="*/ 22225 w 1263650"/>
                <a:gd name="connsiteY752" fmla="*/ 590550 h 2044699"/>
                <a:gd name="connsiteX753" fmla="*/ 22225 w 1263650"/>
                <a:gd name="connsiteY753" fmla="*/ 584200 h 2044699"/>
                <a:gd name="connsiteX754" fmla="*/ 28575 w 1263650"/>
                <a:gd name="connsiteY754" fmla="*/ 581025 h 2044699"/>
                <a:gd name="connsiteX755" fmla="*/ 31750 w 1263650"/>
                <a:gd name="connsiteY755" fmla="*/ 568325 h 2044699"/>
                <a:gd name="connsiteX756" fmla="*/ 31750 w 1263650"/>
                <a:gd name="connsiteY756" fmla="*/ 552450 h 2044699"/>
                <a:gd name="connsiteX757" fmla="*/ 28575 w 1263650"/>
                <a:gd name="connsiteY757" fmla="*/ 536575 h 2044699"/>
                <a:gd name="connsiteX758" fmla="*/ 28575 w 1263650"/>
                <a:gd name="connsiteY758" fmla="*/ 508000 h 2044699"/>
                <a:gd name="connsiteX759" fmla="*/ 38100 w 1263650"/>
                <a:gd name="connsiteY759" fmla="*/ 482600 h 2044699"/>
                <a:gd name="connsiteX760" fmla="*/ 47625 w 1263650"/>
                <a:gd name="connsiteY760" fmla="*/ 473075 h 2044699"/>
                <a:gd name="connsiteX761" fmla="*/ 47625 w 1263650"/>
                <a:gd name="connsiteY761" fmla="*/ 463550 h 2044699"/>
                <a:gd name="connsiteX762" fmla="*/ 50800 w 1263650"/>
                <a:gd name="connsiteY762" fmla="*/ 447675 h 2044699"/>
                <a:gd name="connsiteX763" fmla="*/ 47625 w 1263650"/>
                <a:gd name="connsiteY763" fmla="*/ 438150 h 2044699"/>
                <a:gd name="connsiteX764" fmla="*/ 47625 w 1263650"/>
                <a:gd name="connsiteY764" fmla="*/ 419100 h 2044699"/>
                <a:gd name="connsiteX765" fmla="*/ 44450 w 1263650"/>
                <a:gd name="connsiteY765" fmla="*/ 409575 h 2044699"/>
                <a:gd name="connsiteX766" fmla="*/ 41275 w 1263650"/>
                <a:gd name="connsiteY766" fmla="*/ 400050 h 2044699"/>
                <a:gd name="connsiteX767" fmla="*/ 34925 w 1263650"/>
                <a:gd name="connsiteY767" fmla="*/ 381000 h 2044699"/>
                <a:gd name="connsiteX768" fmla="*/ 31750 w 1263650"/>
                <a:gd name="connsiteY768" fmla="*/ 381000 h 2044699"/>
                <a:gd name="connsiteX769" fmla="*/ 31750 w 1263650"/>
                <a:gd name="connsiteY769" fmla="*/ 374650 h 2044699"/>
                <a:gd name="connsiteX770" fmla="*/ 25400 w 1263650"/>
                <a:gd name="connsiteY770" fmla="*/ 374650 h 2044699"/>
                <a:gd name="connsiteX771" fmla="*/ 28575 w 1263650"/>
                <a:gd name="connsiteY771" fmla="*/ 361950 h 2044699"/>
                <a:gd name="connsiteX772" fmla="*/ 25400 w 1263650"/>
                <a:gd name="connsiteY772" fmla="*/ 358775 h 2044699"/>
                <a:gd name="connsiteX773" fmla="*/ 19050 w 1263650"/>
                <a:gd name="connsiteY773" fmla="*/ 352425 h 2044699"/>
                <a:gd name="connsiteX774" fmla="*/ 0 w 1263650"/>
                <a:gd name="connsiteY774" fmla="*/ 320675 h 2044699"/>
                <a:gd name="connsiteX775" fmla="*/ 3175 w 1263650"/>
                <a:gd name="connsiteY775" fmla="*/ 307975 h 2044699"/>
                <a:gd name="connsiteX776" fmla="*/ 3175 w 1263650"/>
                <a:gd name="connsiteY776" fmla="*/ 282575 h 2044699"/>
                <a:gd name="connsiteX777" fmla="*/ 12700 w 1263650"/>
                <a:gd name="connsiteY777" fmla="*/ 263525 h 2044699"/>
                <a:gd name="connsiteX778" fmla="*/ 22225 w 1263650"/>
                <a:gd name="connsiteY778" fmla="*/ 254000 h 2044699"/>
                <a:gd name="connsiteX779" fmla="*/ 22225 w 1263650"/>
                <a:gd name="connsiteY779" fmla="*/ 250825 h 2044699"/>
                <a:gd name="connsiteX780" fmla="*/ 25400 w 1263650"/>
                <a:gd name="connsiteY780" fmla="*/ 250825 h 2044699"/>
                <a:gd name="connsiteX781" fmla="*/ 34925 w 1263650"/>
                <a:gd name="connsiteY781" fmla="*/ 234950 h 2044699"/>
                <a:gd name="connsiteX782" fmla="*/ 38100 w 1263650"/>
                <a:gd name="connsiteY782" fmla="*/ 231775 h 2044699"/>
                <a:gd name="connsiteX783" fmla="*/ 41275 w 1263650"/>
                <a:gd name="connsiteY783" fmla="*/ 231775 h 2044699"/>
                <a:gd name="connsiteX784" fmla="*/ 41275 w 1263650"/>
                <a:gd name="connsiteY784" fmla="*/ 234950 h 2044699"/>
                <a:gd name="connsiteX785" fmla="*/ 38100 w 1263650"/>
                <a:gd name="connsiteY785" fmla="*/ 238125 h 2044699"/>
                <a:gd name="connsiteX786" fmla="*/ 34925 w 1263650"/>
                <a:gd name="connsiteY786" fmla="*/ 238125 h 2044699"/>
                <a:gd name="connsiteX787" fmla="*/ 34925 w 1263650"/>
                <a:gd name="connsiteY787" fmla="*/ 241300 h 2044699"/>
                <a:gd name="connsiteX788" fmla="*/ 38100 w 1263650"/>
                <a:gd name="connsiteY788" fmla="*/ 244475 h 2044699"/>
                <a:gd name="connsiteX789" fmla="*/ 41275 w 1263650"/>
                <a:gd name="connsiteY789" fmla="*/ 244475 h 2044699"/>
                <a:gd name="connsiteX790" fmla="*/ 41275 w 1263650"/>
                <a:gd name="connsiteY790" fmla="*/ 241300 h 2044699"/>
                <a:gd name="connsiteX791" fmla="*/ 44450 w 1263650"/>
                <a:gd name="connsiteY791" fmla="*/ 238125 h 2044699"/>
                <a:gd name="connsiteX792" fmla="*/ 44450 w 1263650"/>
                <a:gd name="connsiteY792" fmla="*/ 234950 h 2044699"/>
                <a:gd name="connsiteX793" fmla="*/ 47625 w 1263650"/>
                <a:gd name="connsiteY793" fmla="*/ 231775 h 2044699"/>
                <a:gd name="connsiteX794" fmla="*/ 50800 w 1263650"/>
                <a:gd name="connsiteY794" fmla="*/ 228600 h 2044699"/>
                <a:gd name="connsiteX795" fmla="*/ 53975 w 1263650"/>
                <a:gd name="connsiteY795" fmla="*/ 228600 h 2044699"/>
                <a:gd name="connsiteX796" fmla="*/ 57150 w 1263650"/>
                <a:gd name="connsiteY796" fmla="*/ 225425 h 2044699"/>
                <a:gd name="connsiteX797" fmla="*/ 60325 w 1263650"/>
                <a:gd name="connsiteY797" fmla="*/ 225425 h 2044699"/>
                <a:gd name="connsiteX798" fmla="*/ 63500 w 1263650"/>
                <a:gd name="connsiteY798" fmla="*/ 222250 h 2044699"/>
                <a:gd name="connsiteX799" fmla="*/ 66675 w 1263650"/>
                <a:gd name="connsiteY799" fmla="*/ 222250 h 2044699"/>
                <a:gd name="connsiteX800" fmla="*/ 66675 w 1263650"/>
                <a:gd name="connsiteY800" fmla="*/ 219075 h 2044699"/>
                <a:gd name="connsiteX801" fmla="*/ 63500 w 1263650"/>
                <a:gd name="connsiteY801" fmla="*/ 219075 h 2044699"/>
                <a:gd name="connsiteX802" fmla="*/ 63500 w 1263650"/>
                <a:gd name="connsiteY802" fmla="*/ 215900 h 2044699"/>
                <a:gd name="connsiteX803" fmla="*/ 57150 w 1263650"/>
                <a:gd name="connsiteY803" fmla="*/ 215900 h 2044699"/>
                <a:gd name="connsiteX804" fmla="*/ 57150 w 1263650"/>
                <a:gd name="connsiteY804" fmla="*/ 219075 h 2044699"/>
                <a:gd name="connsiteX805" fmla="*/ 53975 w 1263650"/>
                <a:gd name="connsiteY805" fmla="*/ 219075 h 2044699"/>
                <a:gd name="connsiteX806" fmla="*/ 47625 w 1263650"/>
                <a:gd name="connsiteY806" fmla="*/ 228600 h 2044699"/>
                <a:gd name="connsiteX807" fmla="*/ 44450 w 1263650"/>
                <a:gd name="connsiteY807" fmla="*/ 228600 h 2044699"/>
                <a:gd name="connsiteX808" fmla="*/ 41275 w 1263650"/>
                <a:gd name="connsiteY808" fmla="*/ 225425 h 2044699"/>
                <a:gd name="connsiteX809" fmla="*/ 44450 w 1263650"/>
                <a:gd name="connsiteY809" fmla="*/ 222250 h 2044699"/>
                <a:gd name="connsiteX810" fmla="*/ 47625 w 1263650"/>
                <a:gd name="connsiteY810" fmla="*/ 215900 h 2044699"/>
                <a:gd name="connsiteX811" fmla="*/ 66675 w 1263650"/>
                <a:gd name="connsiteY811" fmla="*/ 193675 h 2044699"/>
                <a:gd name="connsiteX812" fmla="*/ 69850 w 1263650"/>
                <a:gd name="connsiteY812" fmla="*/ 184150 h 2044699"/>
                <a:gd name="connsiteX813" fmla="*/ 69850 w 1263650"/>
                <a:gd name="connsiteY813" fmla="*/ 177800 h 2044699"/>
                <a:gd name="connsiteX814" fmla="*/ 73025 w 1263650"/>
                <a:gd name="connsiteY814" fmla="*/ 165100 h 2044699"/>
                <a:gd name="connsiteX815" fmla="*/ 76200 w 1263650"/>
                <a:gd name="connsiteY815" fmla="*/ 155575 h 2044699"/>
                <a:gd name="connsiteX816" fmla="*/ 95250 w 1263650"/>
                <a:gd name="connsiteY816" fmla="*/ 120650 h 2044699"/>
                <a:gd name="connsiteX817" fmla="*/ 98425 w 1263650"/>
                <a:gd name="connsiteY817" fmla="*/ 104775 h 2044699"/>
                <a:gd name="connsiteX818" fmla="*/ 98425 w 1263650"/>
                <a:gd name="connsiteY818" fmla="*/ 92075 h 2044699"/>
                <a:gd name="connsiteX819" fmla="*/ 104775 w 1263650"/>
                <a:gd name="connsiteY819" fmla="*/ 92075 h 2044699"/>
                <a:gd name="connsiteX820" fmla="*/ 98425 w 1263650"/>
                <a:gd name="connsiteY820" fmla="*/ 88900 h 2044699"/>
                <a:gd name="connsiteX821" fmla="*/ 101600 w 1263650"/>
                <a:gd name="connsiteY821" fmla="*/ 53975 h 2044699"/>
                <a:gd name="connsiteX822" fmla="*/ 92075 w 1263650"/>
                <a:gd name="connsiteY822" fmla="*/ 50800 h 2044699"/>
                <a:gd name="connsiteX823" fmla="*/ 88900 w 1263650"/>
                <a:gd name="connsiteY823" fmla="*/ 41275 h 2044699"/>
                <a:gd name="connsiteX824" fmla="*/ 98425 w 1263650"/>
                <a:gd name="connsiteY824" fmla="*/ 28575 h 2044699"/>
                <a:gd name="connsiteX825" fmla="*/ 104775 w 1263650"/>
                <a:gd name="connsiteY825" fmla="*/ 15875 h 2044699"/>
                <a:gd name="connsiteX826" fmla="*/ 104775 w 1263650"/>
                <a:gd name="connsiteY826" fmla="*/ 12700 h 2044699"/>
                <a:gd name="connsiteX827" fmla="*/ 104775 w 1263650"/>
                <a:gd name="connsiteY827" fmla="*/ 0 h 2044699"/>
                <a:gd name="connsiteX0" fmla="*/ 654050 w 1263650"/>
                <a:gd name="connsiteY0" fmla="*/ 1784349 h 2044699"/>
                <a:gd name="connsiteX1" fmla="*/ 657225 w 1263650"/>
                <a:gd name="connsiteY1" fmla="*/ 1784349 h 2044699"/>
                <a:gd name="connsiteX2" fmla="*/ 657225 w 1263650"/>
                <a:gd name="connsiteY2" fmla="*/ 1787524 h 2044699"/>
                <a:gd name="connsiteX3" fmla="*/ 654050 w 1263650"/>
                <a:gd name="connsiteY3" fmla="*/ 1787524 h 2044699"/>
                <a:gd name="connsiteX4" fmla="*/ 654050 w 1263650"/>
                <a:gd name="connsiteY4" fmla="*/ 1784349 h 2044699"/>
                <a:gd name="connsiteX5" fmla="*/ 190501 w 1263650"/>
                <a:gd name="connsiteY5" fmla="*/ 850900 h 2044699"/>
                <a:gd name="connsiteX6" fmla="*/ 190501 w 1263650"/>
                <a:gd name="connsiteY6" fmla="*/ 847725 h 2044699"/>
                <a:gd name="connsiteX7" fmla="*/ 190501 w 1263650"/>
                <a:gd name="connsiteY7" fmla="*/ 850900 h 2044699"/>
                <a:gd name="connsiteX8" fmla="*/ 187326 w 1263650"/>
                <a:gd name="connsiteY8" fmla="*/ 838200 h 2044699"/>
                <a:gd name="connsiteX9" fmla="*/ 187326 w 1263650"/>
                <a:gd name="connsiteY9" fmla="*/ 841375 h 2044699"/>
                <a:gd name="connsiteX10" fmla="*/ 187326 w 1263650"/>
                <a:gd name="connsiteY10" fmla="*/ 844550 h 2044699"/>
                <a:gd name="connsiteX11" fmla="*/ 187327 w 1263650"/>
                <a:gd name="connsiteY11" fmla="*/ 844550 h 2044699"/>
                <a:gd name="connsiteX12" fmla="*/ 187327 w 1263650"/>
                <a:gd name="connsiteY12" fmla="*/ 841375 h 2044699"/>
                <a:gd name="connsiteX13" fmla="*/ 187327 w 1263650"/>
                <a:gd name="connsiteY13" fmla="*/ 838200 h 2044699"/>
                <a:gd name="connsiteX14" fmla="*/ 187326 w 1263650"/>
                <a:gd name="connsiteY14" fmla="*/ 838200 h 2044699"/>
                <a:gd name="connsiteX15" fmla="*/ 184151 w 1263650"/>
                <a:gd name="connsiteY15" fmla="*/ 835025 h 2044699"/>
                <a:gd name="connsiteX16" fmla="*/ 184151 w 1263650"/>
                <a:gd name="connsiteY16" fmla="*/ 838200 h 2044699"/>
                <a:gd name="connsiteX17" fmla="*/ 184152 w 1263650"/>
                <a:gd name="connsiteY17" fmla="*/ 838200 h 2044699"/>
                <a:gd name="connsiteX18" fmla="*/ 184152 w 1263650"/>
                <a:gd name="connsiteY18" fmla="*/ 835025 h 2044699"/>
                <a:gd name="connsiteX19" fmla="*/ 184151 w 1263650"/>
                <a:gd name="connsiteY19" fmla="*/ 835025 h 2044699"/>
                <a:gd name="connsiteX20" fmla="*/ 177801 w 1263650"/>
                <a:gd name="connsiteY20" fmla="*/ 831850 h 2044699"/>
                <a:gd name="connsiteX21" fmla="*/ 177801 w 1263650"/>
                <a:gd name="connsiteY21" fmla="*/ 835025 h 2044699"/>
                <a:gd name="connsiteX22" fmla="*/ 177802 w 1263650"/>
                <a:gd name="connsiteY22" fmla="*/ 835025 h 2044699"/>
                <a:gd name="connsiteX23" fmla="*/ 177802 w 1263650"/>
                <a:gd name="connsiteY23" fmla="*/ 831850 h 2044699"/>
                <a:gd name="connsiteX24" fmla="*/ 177801 w 1263650"/>
                <a:gd name="connsiteY24" fmla="*/ 831850 h 2044699"/>
                <a:gd name="connsiteX25" fmla="*/ 187325 w 1263650"/>
                <a:gd name="connsiteY25" fmla="*/ 784225 h 2044699"/>
                <a:gd name="connsiteX26" fmla="*/ 187325 w 1263650"/>
                <a:gd name="connsiteY26" fmla="*/ 787400 h 2044699"/>
                <a:gd name="connsiteX27" fmla="*/ 187326 w 1263650"/>
                <a:gd name="connsiteY27" fmla="*/ 787400 h 2044699"/>
                <a:gd name="connsiteX28" fmla="*/ 187326 w 1263650"/>
                <a:gd name="connsiteY28" fmla="*/ 784225 h 2044699"/>
                <a:gd name="connsiteX29" fmla="*/ 187325 w 1263650"/>
                <a:gd name="connsiteY29" fmla="*/ 784225 h 2044699"/>
                <a:gd name="connsiteX30" fmla="*/ 92075 w 1263650"/>
                <a:gd name="connsiteY30" fmla="*/ 784225 h 2044699"/>
                <a:gd name="connsiteX31" fmla="*/ 92075 w 1263650"/>
                <a:gd name="connsiteY31" fmla="*/ 787400 h 2044699"/>
                <a:gd name="connsiteX32" fmla="*/ 90805 w 1263650"/>
                <a:gd name="connsiteY32" fmla="*/ 784860 h 2044699"/>
                <a:gd name="connsiteX33" fmla="*/ 92075 w 1263650"/>
                <a:gd name="connsiteY33" fmla="*/ 784225 h 2044699"/>
                <a:gd name="connsiteX34" fmla="*/ 180975 w 1263650"/>
                <a:gd name="connsiteY34" fmla="*/ 774700 h 2044699"/>
                <a:gd name="connsiteX35" fmla="*/ 180976 w 1263650"/>
                <a:gd name="connsiteY35" fmla="*/ 774700 h 2044699"/>
                <a:gd name="connsiteX36" fmla="*/ 180976 w 1263650"/>
                <a:gd name="connsiteY36" fmla="*/ 774701 h 2044699"/>
                <a:gd name="connsiteX37" fmla="*/ 180975 w 1263650"/>
                <a:gd name="connsiteY37" fmla="*/ 774700 h 2044699"/>
                <a:gd name="connsiteX38" fmla="*/ 184150 w 1263650"/>
                <a:gd name="connsiteY38" fmla="*/ 769937 h 2044699"/>
                <a:gd name="connsiteX39" fmla="*/ 184150 w 1263650"/>
                <a:gd name="connsiteY39" fmla="*/ 771525 h 2044699"/>
                <a:gd name="connsiteX40" fmla="*/ 184151 w 1263650"/>
                <a:gd name="connsiteY40" fmla="*/ 771525 h 2044699"/>
                <a:gd name="connsiteX41" fmla="*/ 184151 w 1263650"/>
                <a:gd name="connsiteY41" fmla="*/ 769937 h 2044699"/>
                <a:gd name="connsiteX42" fmla="*/ 184150 w 1263650"/>
                <a:gd name="connsiteY42" fmla="*/ 769937 h 2044699"/>
                <a:gd name="connsiteX43" fmla="*/ 561976 w 1263650"/>
                <a:gd name="connsiteY43" fmla="*/ 644525 h 2044699"/>
                <a:gd name="connsiteX44" fmla="*/ 561975 w 1263650"/>
                <a:gd name="connsiteY44" fmla="*/ 644525 h 2044699"/>
                <a:gd name="connsiteX45" fmla="*/ 561976 w 1263650"/>
                <a:gd name="connsiteY45" fmla="*/ 644525 h 2044699"/>
                <a:gd name="connsiteX46" fmla="*/ 104775 w 1263650"/>
                <a:gd name="connsiteY46" fmla="*/ 0 h 2044699"/>
                <a:gd name="connsiteX47" fmla="*/ 107950 w 1263650"/>
                <a:gd name="connsiteY47" fmla="*/ 3175 h 2044699"/>
                <a:gd name="connsiteX48" fmla="*/ 114300 w 1263650"/>
                <a:gd name="connsiteY48" fmla="*/ 3175 h 2044699"/>
                <a:gd name="connsiteX49" fmla="*/ 123825 w 1263650"/>
                <a:gd name="connsiteY49" fmla="*/ 6350 h 2044699"/>
                <a:gd name="connsiteX50" fmla="*/ 133350 w 1263650"/>
                <a:gd name="connsiteY50" fmla="*/ 9525 h 2044699"/>
                <a:gd name="connsiteX51" fmla="*/ 136525 w 1263650"/>
                <a:gd name="connsiteY51" fmla="*/ 9525 h 2044699"/>
                <a:gd name="connsiteX52" fmla="*/ 146050 w 1263650"/>
                <a:gd name="connsiteY52" fmla="*/ 12700 h 2044699"/>
                <a:gd name="connsiteX53" fmla="*/ 155575 w 1263650"/>
                <a:gd name="connsiteY53" fmla="*/ 15875 h 2044699"/>
                <a:gd name="connsiteX54" fmla="*/ 158750 w 1263650"/>
                <a:gd name="connsiteY54" fmla="*/ 15875 h 2044699"/>
                <a:gd name="connsiteX55" fmla="*/ 161925 w 1263650"/>
                <a:gd name="connsiteY55" fmla="*/ 15875 h 2044699"/>
                <a:gd name="connsiteX56" fmla="*/ 180975 w 1263650"/>
                <a:gd name="connsiteY56" fmla="*/ 22225 h 2044699"/>
                <a:gd name="connsiteX57" fmla="*/ 190500 w 1263650"/>
                <a:gd name="connsiteY57" fmla="*/ 22225 h 2044699"/>
                <a:gd name="connsiteX58" fmla="*/ 200025 w 1263650"/>
                <a:gd name="connsiteY58" fmla="*/ 25400 h 2044699"/>
                <a:gd name="connsiteX59" fmla="*/ 203200 w 1263650"/>
                <a:gd name="connsiteY59" fmla="*/ 28575 h 2044699"/>
                <a:gd name="connsiteX60" fmla="*/ 215900 w 1263650"/>
                <a:gd name="connsiteY60" fmla="*/ 28575 h 2044699"/>
                <a:gd name="connsiteX61" fmla="*/ 215900 w 1263650"/>
                <a:gd name="connsiteY61" fmla="*/ 31750 h 2044699"/>
                <a:gd name="connsiteX62" fmla="*/ 219075 w 1263650"/>
                <a:gd name="connsiteY62" fmla="*/ 31750 h 2044699"/>
                <a:gd name="connsiteX63" fmla="*/ 222250 w 1263650"/>
                <a:gd name="connsiteY63" fmla="*/ 31750 h 2044699"/>
                <a:gd name="connsiteX64" fmla="*/ 225425 w 1263650"/>
                <a:gd name="connsiteY64" fmla="*/ 31750 h 2044699"/>
                <a:gd name="connsiteX65" fmla="*/ 228600 w 1263650"/>
                <a:gd name="connsiteY65" fmla="*/ 31750 h 2044699"/>
                <a:gd name="connsiteX66" fmla="*/ 231775 w 1263650"/>
                <a:gd name="connsiteY66" fmla="*/ 34925 h 2044699"/>
                <a:gd name="connsiteX67" fmla="*/ 238125 w 1263650"/>
                <a:gd name="connsiteY67" fmla="*/ 34925 h 2044699"/>
                <a:gd name="connsiteX68" fmla="*/ 247650 w 1263650"/>
                <a:gd name="connsiteY68" fmla="*/ 38100 h 2044699"/>
                <a:gd name="connsiteX69" fmla="*/ 263525 w 1263650"/>
                <a:gd name="connsiteY69" fmla="*/ 41275 h 2044699"/>
                <a:gd name="connsiteX70" fmla="*/ 269875 w 1263650"/>
                <a:gd name="connsiteY70" fmla="*/ 44450 h 2044699"/>
                <a:gd name="connsiteX71" fmla="*/ 282575 w 1263650"/>
                <a:gd name="connsiteY71" fmla="*/ 47625 h 2044699"/>
                <a:gd name="connsiteX72" fmla="*/ 307975 w 1263650"/>
                <a:gd name="connsiteY72" fmla="*/ 53975 h 2044699"/>
                <a:gd name="connsiteX73" fmla="*/ 314325 w 1263650"/>
                <a:gd name="connsiteY73" fmla="*/ 53975 h 2044699"/>
                <a:gd name="connsiteX74" fmla="*/ 320675 w 1263650"/>
                <a:gd name="connsiteY74" fmla="*/ 57150 h 2044699"/>
                <a:gd name="connsiteX75" fmla="*/ 327025 w 1263650"/>
                <a:gd name="connsiteY75" fmla="*/ 57150 h 2044699"/>
                <a:gd name="connsiteX76" fmla="*/ 346075 w 1263650"/>
                <a:gd name="connsiteY76" fmla="*/ 60325 h 2044699"/>
                <a:gd name="connsiteX77" fmla="*/ 355600 w 1263650"/>
                <a:gd name="connsiteY77" fmla="*/ 63500 h 2044699"/>
                <a:gd name="connsiteX78" fmla="*/ 365125 w 1263650"/>
                <a:gd name="connsiteY78" fmla="*/ 66675 h 2044699"/>
                <a:gd name="connsiteX79" fmla="*/ 368300 w 1263650"/>
                <a:gd name="connsiteY79" fmla="*/ 66675 h 2044699"/>
                <a:gd name="connsiteX80" fmla="*/ 371475 w 1263650"/>
                <a:gd name="connsiteY80" fmla="*/ 66675 h 2044699"/>
                <a:gd name="connsiteX81" fmla="*/ 393700 w 1263650"/>
                <a:gd name="connsiteY81" fmla="*/ 73025 h 2044699"/>
                <a:gd name="connsiteX82" fmla="*/ 460375 w 1263650"/>
                <a:gd name="connsiteY82" fmla="*/ 92075 h 2044699"/>
                <a:gd name="connsiteX83" fmla="*/ 473075 w 1263650"/>
                <a:gd name="connsiteY83" fmla="*/ 95250 h 2044699"/>
                <a:gd name="connsiteX84" fmla="*/ 482600 w 1263650"/>
                <a:gd name="connsiteY84" fmla="*/ 98425 h 2044699"/>
                <a:gd name="connsiteX85" fmla="*/ 485775 w 1263650"/>
                <a:gd name="connsiteY85" fmla="*/ 98425 h 2044699"/>
                <a:gd name="connsiteX86" fmla="*/ 498475 w 1263650"/>
                <a:gd name="connsiteY86" fmla="*/ 101600 h 2044699"/>
                <a:gd name="connsiteX87" fmla="*/ 501650 w 1263650"/>
                <a:gd name="connsiteY87" fmla="*/ 101600 h 2044699"/>
                <a:gd name="connsiteX88" fmla="*/ 508000 w 1263650"/>
                <a:gd name="connsiteY88" fmla="*/ 101600 h 2044699"/>
                <a:gd name="connsiteX89" fmla="*/ 523875 w 1263650"/>
                <a:gd name="connsiteY89" fmla="*/ 107950 h 2044699"/>
                <a:gd name="connsiteX90" fmla="*/ 527050 w 1263650"/>
                <a:gd name="connsiteY90" fmla="*/ 107950 h 2044699"/>
                <a:gd name="connsiteX91" fmla="*/ 530225 w 1263650"/>
                <a:gd name="connsiteY91" fmla="*/ 107950 h 2044699"/>
                <a:gd name="connsiteX92" fmla="*/ 539750 w 1263650"/>
                <a:gd name="connsiteY92" fmla="*/ 111125 h 2044699"/>
                <a:gd name="connsiteX93" fmla="*/ 542925 w 1263650"/>
                <a:gd name="connsiteY93" fmla="*/ 111125 h 2044699"/>
                <a:gd name="connsiteX94" fmla="*/ 546100 w 1263650"/>
                <a:gd name="connsiteY94" fmla="*/ 111125 h 2044699"/>
                <a:gd name="connsiteX95" fmla="*/ 549275 w 1263650"/>
                <a:gd name="connsiteY95" fmla="*/ 114300 h 2044699"/>
                <a:gd name="connsiteX96" fmla="*/ 552450 w 1263650"/>
                <a:gd name="connsiteY96" fmla="*/ 114300 h 2044699"/>
                <a:gd name="connsiteX97" fmla="*/ 555625 w 1263650"/>
                <a:gd name="connsiteY97" fmla="*/ 114300 h 2044699"/>
                <a:gd name="connsiteX98" fmla="*/ 558800 w 1263650"/>
                <a:gd name="connsiteY98" fmla="*/ 114300 h 2044699"/>
                <a:gd name="connsiteX99" fmla="*/ 561975 w 1263650"/>
                <a:gd name="connsiteY99" fmla="*/ 114300 h 2044699"/>
                <a:gd name="connsiteX100" fmla="*/ 565150 w 1263650"/>
                <a:gd name="connsiteY100" fmla="*/ 117475 h 2044699"/>
                <a:gd name="connsiteX101" fmla="*/ 574675 w 1263650"/>
                <a:gd name="connsiteY101" fmla="*/ 120650 h 2044699"/>
                <a:gd name="connsiteX102" fmla="*/ 584200 w 1263650"/>
                <a:gd name="connsiteY102" fmla="*/ 120650 h 2044699"/>
                <a:gd name="connsiteX103" fmla="*/ 606425 w 1263650"/>
                <a:gd name="connsiteY103" fmla="*/ 127000 h 2044699"/>
                <a:gd name="connsiteX104" fmla="*/ 628650 w 1263650"/>
                <a:gd name="connsiteY104" fmla="*/ 130175 h 2044699"/>
                <a:gd name="connsiteX105" fmla="*/ 650875 w 1263650"/>
                <a:gd name="connsiteY105" fmla="*/ 136525 h 2044699"/>
                <a:gd name="connsiteX106" fmla="*/ 660400 w 1263650"/>
                <a:gd name="connsiteY106" fmla="*/ 139700 h 2044699"/>
                <a:gd name="connsiteX107" fmla="*/ 676275 w 1263650"/>
                <a:gd name="connsiteY107" fmla="*/ 142875 h 2044699"/>
                <a:gd name="connsiteX108" fmla="*/ 682625 w 1263650"/>
                <a:gd name="connsiteY108" fmla="*/ 142875 h 2044699"/>
                <a:gd name="connsiteX109" fmla="*/ 679450 w 1263650"/>
                <a:gd name="connsiteY109" fmla="*/ 155575 h 2044699"/>
                <a:gd name="connsiteX110" fmla="*/ 676275 w 1263650"/>
                <a:gd name="connsiteY110" fmla="*/ 161925 h 2044699"/>
                <a:gd name="connsiteX111" fmla="*/ 676275 w 1263650"/>
                <a:gd name="connsiteY111" fmla="*/ 165100 h 2044699"/>
                <a:gd name="connsiteX112" fmla="*/ 676275 w 1263650"/>
                <a:gd name="connsiteY112" fmla="*/ 174625 h 2044699"/>
                <a:gd name="connsiteX113" fmla="*/ 673100 w 1263650"/>
                <a:gd name="connsiteY113" fmla="*/ 187325 h 2044699"/>
                <a:gd name="connsiteX114" fmla="*/ 666750 w 1263650"/>
                <a:gd name="connsiteY114" fmla="*/ 203200 h 2044699"/>
                <a:gd name="connsiteX115" fmla="*/ 666750 w 1263650"/>
                <a:gd name="connsiteY115" fmla="*/ 206375 h 2044699"/>
                <a:gd name="connsiteX116" fmla="*/ 660400 w 1263650"/>
                <a:gd name="connsiteY116" fmla="*/ 234950 h 2044699"/>
                <a:gd name="connsiteX117" fmla="*/ 660400 w 1263650"/>
                <a:gd name="connsiteY117" fmla="*/ 241300 h 2044699"/>
                <a:gd name="connsiteX118" fmla="*/ 650875 w 1263650"/>
                <a:gd name="connsiteY118" fmla="*/ 273050 h 2044699"/>
                <a:gd name="connsiteX119" fmla="*/ 647700 w 1263650"/>
                <a:gd name="connsiteY119" fmla="*/ 295275 h 2044699"/>
                <a:gd name="connsiteX120" fmla="*/ 647700 w 1263650"/>
                <a:gd name="connsiteY120" fmla="*/ 298450 h 2044699"/>
                <a:gd name="connsiteX121" fmla="*/ 644525 w 1263650"/>
                <a:gd name="connsiteY121" fmla="*/ 307975 h 2044699"/>
                <a:gd name="connsiteX122" fmla="*/ 641350 w 1263650"/>
                <a:gd name="connsiteY122" fmla="*/ 330200 h 2044699"/>
                <a:gd name="connsiteX123" fmla="*/ 635000 w 1263650"/>
                <a:gd name="connsiteY123" fmla="*/ 352425 h 2044699"/>
                <a:gd name="connsiteX124" fmla="*/ 631825 w 1263650"/>
                <a:gd name="connsiteY124" fmla="*/ 365125 h 2044699"/>
                <a:gd name="connsiteX125" fmla="*/ 628650 w 1263650"/>
                <a:gd name="connsiteY125" fmla="*/ 374650 h 2044699"/>
                <a:gd name="connsiteX126" fmla="*/ 628650 w 1263650"/>
                <a:gd name="connsiteY126" fmla="*/ 381000 h 2044699"/>
                <a:gd name="connsiteX127" fmla="*/ 628650 w 1263650"/>
                <a:gd name="connsiteY127" fmla="*/ 387350 h 2044699"/>
                <a:gd name="connsiteX128" fmla="*/ 622300 w 1263650"/>
                <a:gd name="connsiteY128" fmla="*/ 419100 h 2044699"/>
                <a:gd name="connsiteX129" fmla="*/ 619125 w 1263650"/>
                <a:gd name="connsiteY129" fmla="*/ 434975 h 2044699"/>
                <a:gd name="connsiteX130" fmla="*/ 612775 w 1263650"/>
                <a:gd name="connsiteY130" fmla="*/ 457200 h 2044699"/>
                <a:gd name="connsiteX131" fmla="*/ 606425 w 1263650"/>
                <a:gd name="connsiteY131" fmla="*/ 476250 h 2044699"/>
                <a:gd name="connsiteX132" fmla="*/ 600075 w 1263650"/>
                <a:gd name="connsiteY132" fmla="*/ 511175 h 2044699"/>
                <a:gd name="connsiteX133" fmla="*/ 587375 w 1263650"/>
                <a:gd name="connsiteY133" fmla="*/ 568325 h 2044699"/>
                <a:gd name="connsiteX134" fmla="*/ 587375 w 1263650"/>
                <a:gd name="connsiteY134" fmla="*/ 574675 h 2044699"/>
                <a:gd name="connsiteX135" fmla="*/ 577850 w 1263650"/>
                <a:gd name="connsiteY135" fmla="*/ 612775 h 2044699"/>
                <a:gd name="connsiteX136" fmla="*/ 574675 w 1263650"/>
                <a:gd name="connsiteY136" fmla="*/ 619125 h 2044699"/>
                <a:gd name="connsiteX137" fmla="*/ 574675 w 1263650"/>
                <a:gd name="connsiteY137" fmla="*/ 622300 h 2044699"/>
                <a:gd name="connsiteX138" fmla="*/ 574676 w 1263650"/>
                <a:gd name="connsiteY138" fmla="*/ 622300 h 2044699"/>
                <a:gd name="connsiteX139" fmla="*/ 573884 w 1263650"/>
                <a:gd name="connsiteY139" fmla="*/ 626260 h 2044699"/>
                <a:gd name="connsiteX140" fmla="*/ 573884 w 1263650"/>
                <a:gd name="connsiteY140" fmla="*/ 629444 h 2044699"/>
                <a:gd name="connsiteX141" fmla="*/ 573247 w 1263650"/>
                <a:gd name="connsiteY141" fmla="*/ 629444 h 2044699"/>
                <a:gd name="connsiteX142" fmla="*/ 571501 w 1263650"/>
                <a:gd name="connsiteY142" fmla="*/ 638175 h 2044699"/>
                <a:gd name="connsiteX143" fmla="*/ 568326 w 1263650"/>
                <a:gd name="connsiteY143" fmla="*/ 644525 h 2044699"/>
                <a:gd name="connsiteX144" fmla="*/ 568325 w 1263650"/>
                <a:gd name="connsiteY144" fmla="*/ 657225 h 2044699"/>
                <a:gd name="connsiteX145" fmla="*/ 565150 w 1263650"/>
                <a:gd name="connsiteY145" fmla="*/ 666750 h 2044699"/>
                <a:gd name="connsiteX146" fmla="*/ 565150 w 1263650"/>
                <a:gd name="connsiteY146" fmla="*/ 673100 h 2044699"/>
                <a:gd name="connsiteX147" fmla="*/ 561975 w 1263650"/>
                <a:gd name="connsiteY147" fmla="*/ 679450 h 2044699"/>
                <a:gd name="connsiteX148" fmla="*/ 561975 w 1263650"/>
                <a:gd name="connsiteY148" fmla="*/ 682625 h 2044699"/>
                <a:gd name="connsiteX149" fmla="*/ 558800 w 1263650"/>
                <a:gd name="connsiteY149" fmla="*/ 692150 h 2044699"/>
                <a:gd name="connsiteX150" fmla="*/ 558801 w 1263650"/>
                <a:gd name="connsiteY150" fmla="*/ 692150 h 2044699"/>
                <a:gd name="connsiteX151" fmla="*/ 558801 w 1263650"/>
                <a:gd name="connsiteY151" fmla="*/ 704850 h 2044699"/>
                <a:gd name="connsiteX152" fmla="*/ 558801 w 1263650"/>
                <a:gd name="connsiteY152" fmla="*/ 708025 h 2044699"/>
                <a:gd name="connsiteX153" fmla="*/ 561976 w 1263650"/>
                <a:gd name="connsiteY153" fmla="*/ 708025 h 2044699"/>
                <a:gd name="connsiteX154" fmla="*/ 561976 w 1263650"/>
                <a:gd name="connsiteY154" fmla="*/ 711200 h 2044699"/>
                <a:gd name="connsiteX155" fmla="*/ 561976 w 1263650"/>
                <a:gd name="connsiteY155" fmla="*/ 714375 h 2044699"/>
                <a:gd name="connsiteX156" fmla="*/ 568326 w 1263650"/>
                <a:gd name="connsiteY156" fmla="*/ 720725 h 2044699"/>
                <a:gd name="connsiteX157" fmla="*/ 570231 w 1263650"/>
                <a:gd name="connsiteY157" fmla="*/ 723900 h 2044699"/>
                <a:gd name="connsiteX158" fmla="*/ 571501 w 1263650"/>
                <a:gd name="connsiteY158" fmla="*/ 726017 h 2044699"/>
                <a:gd name="connsiteX159" fmla="*/ 577851 w 1263650"/>
                <a:gd name="connsiteY159" fmla="*/ 736600 h 2044699"/>
                <a:gd name="connsiteX160" fmla="*/ 593726 w 1263650"/>
                <a:gd name="connsiteY160" fmla="*/ 755650 h 2044699"/>
                <a:gd name="connsiteX161" fmla="*/ 603251 w 1263650"/>
                <a:gd name="connsiteY161" fmla="*/ 771525 h 2044699"/>
                <a:gd name="connsiteX162" fmla="*/ 606426 w 1263650"/>
                <a:gd name="connsiteY162" fmla="*/ 771525 h 2044699"/>
                <a:gd name="connsiteX163" fmla="*/ 606426 w 1263650"/>
                <a:gd name="connsiteY163" fmla="*/ 774700 h 2044699"/>
                <a:gd name="connsiteX164" fmla="*/ 606425 w 1263650"/>
                <a:gd name="connsiteY164" fmla="*/ 774700 h 2044699"/>
                <a:gd name="connsiteX165" fmla="*/ 625475 w 1263650"/>
                <a:gd name="connsiteY165" fmla="*/ 803275 h 2044699"/>
                <a:gd name="connsiteX166" fmla="*/ 628650 w 1263650"/>
                <a:gd name="connsiteY166" fmla="*/ 806450 h 2044699"/>
                <a:gd name="connsiteX167" fmla="*/ 635000 w 1263650"/>
                <a:gd name="connsiteY167" fmla="*/ 812800 h 2044699"/>
                <a:gd name="connsiteX168" fmla="*/ 638175 w 1263650"/>
                <a:gd name="connsiteY168" fmla="*/ 819150 h 2044699"/>
                <a:gd name="connsiteX169" fmla="*/ 644525 w 1263650"/>
                <a:gd name="connsiteY169" fmla="*/ 828675 h 2044699"/>
                <a:gd name="connsiteX170" fmla="*/ 647700 w 1263650"/>
                <a:gd name="connsiteY170" fmla="*/ 831850 h 2044699"/>
                <a:gd name="connsiteX171" fmla="*/ 654050 w 1263650"/>
                <a:gd name="connsiteY171" fmla="*/ 841375 h 2044699"/>
                <a:gd name="connsiteX172" fmla="*/ 657225 w 1263650"/>
                <a:gd name="connsiteY172" fmla="*/ 841375 h 2044699"/>
                <a:gd name="connsiteX173" fmla="*/ 657225 w 1263650"/>
                <a:gd name="connsiteY173" fmla="*/ 847725 h 2044699"/>
                <a:gd name="connsiteX174" fmla="*/ 660400 w 1263650"/>
                <a:gd name="connsiteY174" fmla="*/ 850900 h 2044699"/>
                <a:gd name="connsiteX175" fmla="*/ 663575 w 1263650"/>
                <a:gd name="connsiteY175" fmla="*/ 854075 h 2044699"/>
                <a:gd name="connsiteX176" fmla="*/ 673100 w 1263650"/>
                <a:gd name="connsiteY176" fmla="*/ 866775 h 2044699"/>
                <a:gd name="connsiteX177" fmla="*/ 679450 w 1263650"/>
                <a:gd name="connsiteY177" fmla="*/ 876300 h 2044699"/>
                <a:gd name="connsiteX178" fmla="*/ 682625 w 1263650"/>
                <a:gd name="connsiteY178" fmla="*/ 879475 h 2044699"/>
                <a:gd name="connsiteX179" fmla="*/ 701675 w 1263650"/>
                <a:gd name="connsiteY179" fmla="*/ 908050 h 2044699"/>
                <a:gd name="connsiteX180" fmla="*/ 708025 w 1263650"/>
                <a:gd name="connsiteY180" fmla="*/ 914400 h 2044699"/>
                <a:gd name="connsiteX181" fmla="*/ 723900 w 1263650"/>
                <a:gd name="connsiteY181" fmla="*/ 936625 h 2044699"/>
                <a:gd name="connsiteX182" fmla="*/ 733425 w 1263650"/>
                <a:gd name="connsiteY182" fmla="*/ 949325 h 2044699"/>
                <a:gd name="connsiteX183" fmla="*/ 736600 w 1263650"/>
                <a:gd name="connsiteY183" fmla="*/ 952500 h 2044699"/>
                <a:gd name="connsiteX184" fmla="*/ 736600 w 1263650"/>
                <a:gd name="connsiteY184" fmla="*/ 955675 h 2044699"/>
                <a:gd name="connsiteX185" fmla="*/ 739775 w 1263650"/>
                <a:gd name="connsiteY185" fmla="*/ 958850 h 2044699"/>
                <a:gd name="connsiteX186" fmla="*/ 739775 w 1263650"/>
                <a:gd name="connsiteY186" fmla="*/ 962025 h 2044699"/>
                <a:gd name="connsiteX187" fmla="*/ 746125 w 1263650"/>
                <a:gd name="connsiteY187" fmla="*/ 971550 h 2044699"/>
                <a:gd name="connsiteX188" fmla="*/ 790575 w 1263650"/>
                <a:gd name="connsiteY188" fmla="*/ 1028700 h 2044699"/>
                <a:gd name="connsiteX189" fmla="*/ 806450 w 1263650"/>
                <a:gd name="connsiteY189" fmla="*/ 1050925 h 2044699"/>
                <a:gd name="connsiteX190" fmla="*/ 812800 w 1263650"/>
                <a:gd name="connsiteY190" fmla="*/ 1060450 h 2044699"/>
                <a:gd name="connsiteX191" fmla="*/ 822325 w 1263650"/>
                <a:gd name="connsiteY191" fmla="*/ 1073150 h 2044699"/>
                <a:gd name="connsiteX192" fmla="*/ 825500 w 1263650"/>
                <a:gd name="connsiteY192" fmla="*/ 1079500 h 2044699"/>
                <a:gd name="connsiteX193" fmla="*/ 841375 w 1263650"/>
                <a:gd name="connsiteY193" fmla="*/ 1104900 h 2044699"/>
                <a:gd name="connsiteX194" fmla="*/ 854075 w 1263650"/>
                <a:gd name="connsiteY194" fmla="*/ 1117600 h 2044699"/>
                <a:gd name="connsiteX195" fmla="*/ 860425 w 1263650"/>
                <a:gd name="connsiteY195" fmla="*/ 1130300 h 2044699"/>
                <a:gd name="connsiteX196" fmla="*/ 866775 w 1263650"/>
                <a:gd name="connsiteY196" fmla="*/ 1136650 h 2044699"/>
                <a:gd name="connsiteX197" fmla="*/ 869950 w 1263650"/>
                <a:gd name="connsiteY197" fmla="*/ 1143000 h 2044699"/>
                <a:gd name="connsiteX198" fmla="*/ 882650 w 1263650"/>
                <a:gd name="connsiteY198" fmla="*/ 1162050 h 2044699"/>
                <a:gd name="connsiteX199" fmla="*/ 892175 w 1263650"/>
                <a:gd name="connsiteY199" fmla="*/ 1168400 h 2044699"/>
                <a:gd name="connsiteX200" fmla="*/ 892175 w 1263650"/>
                <a:gd name="connsiteY200" fmla="*/ 1171575 h 2044699"/>
                <a:gd name="connsiteX201" fmla="*/ 895350 w 1263650"/>
                <a:gd name="connsiteY201" fmla="*/ 1174750 h 2044699"/>
                <a:gd name="connsiteX202" fmla="*/ 904875 w 1263650"/>
                <a:gd name="connsiteY202" fmla="*/ 1190625 h 2044699"/>
                <a:gd name="connsiteX203" fmla="*/ 908050 w 1263650"/>
                <a:gd name="connsiteY203" fmla="*/ 1193800 h 2044699"/>
                <a:gd name="connsiteX204" fmla="*/ 933450 w 1263650"/>
                <a:gd name="connsiteY204" fmla="*/ 1228725 h 2044699"/>
                <a:gd name="connsiteX205" fmla="*/ 933450 w 1263650"/>
                <a:gd name="connsiteY205" fmla="*/ 1231900 h 2044699"/>
                <a:gd name="connsiteX206" fmla="*/ 958850 w 1263650"/>
                <a:gd name="connsiteY206" fmla="*/ 1263650 h 2044699"/>
                <a:gd name="connsiteX207" fmla="*/ 977900 w 1263650"/>
                <a:gd name="connsiteY207" fmla="*/ 1292225 h 2044699"/>
                <a:gd name="connsiteX208" fmla="*/ 1005680 w 1263650"/>
                <a:gd name="connsiteY208" fmla="*/ 1331117 h 2044699"/>
                <a:gd name="connsiteX209" fmla="*/ 1006478 w 1263650"/>
                <a:gd name="connsiteY209" fmla="*/ 1331117 h 2044699"/>
                <a:gd name="connsiteX210" fmla="*/ 1006478 w 1263650"/>
                <a:gd name="connsiteY210" fmla="*/ 1332234 h 2044699"/>
                <a:gd name="connsiteX211" fmla="*/ 1009650 w 1263650"/>
                <a:gd name="connsiteY211" fmla="*/ 1336675 h 2044699"/>
                <a:gd name="connsiteX212" fmla="*/ 1025525 w 1263650"/>
                <a:gd name="connsiteY212" fmla="*/ 1355725 h 2044699"/>
                <a:gd name="connsiteX213" fmla="*/ 1025525 w 1263650"/>
                <a:gd name="connsiteY213" fmla="*/ 1358900 h 2044699"/>
                <a:gd name="connsiteX214" fmla="*/ 1031875 w 1263650"/>
                <a:gd name="connsiteY214" fmla="*/ 1365250 h 2044699"/>
                <a:gd name="connsiteX215" fmla="*/ 1035050 w 1263650"/>
                <a:gd name="connsiteY215" fmla="*/ 1374775 h 2044699"/>
                <a:gd name="connsiteX216" fmla="*/ 1038225 w 1263650"/>
                <a:gd name="connsiteY216" fmla="*/ 1374775 h 2044699"/>
                <a:gd name="connsiteX217" fmla="*/ 1041400 w 1263650"/>
                <a:gd name="connsiteY217" fmla="*/ 1377950 h 2044699"/>
                <a:gd name="connsiteX218" fmla="*/ 1044575 w 1263650"/>
                <a:gd name="connsiteY218" fmla="*/ 1384300 h 2044699"/>
                <a:gd name="connsiteX219" fmla="*/ 1047750 w 1263650"/>
                <a:gd name="connsiteY219" fmla="*/ 1387475 h 2044699"/>
                <a:gd name="connsiteX220" fmla="*/ 1047750 w 1263650"/>
                <a:gd name="connsiteY220" fmla="*/ 1390650 h 2044699"/>
                <a:gd name="connsiteX221" fmla="*/ 1050925 w 1263650"/>
                <a:gd name="connsiteY221" fmla="*/ 1393825 h 2044699"/>
                <a:gd name="connsiteX222" fmla="*/ 1054100 w 1263650"/>
                <a:gd name="connsiteY222" fmla="*/ 1397000 h 2044699"/>
                <a:gd name="connsiteX223" fmla="*/ 1057275 w 1263650"/>
                <a:gd name="connsiteY223" fmla="*/ 1403350 h 2044699"/>
                <a:gd name="connsiteX224" fmla="*/ 1073150 w 1263650"/>
                <a:gd name="connsiteY224" fmla="*/ 1425575 h 2044699"/>
                <a:gd name="connsiteX225" fmla="*/ 1079500 w 1263650"/>
                <a:gd name="connsiteY225" fmla="*/ 1431925 h 2044699"/>
                <a:gd name="connsiteX226" fmla="*/ 1079500 w 1263650"/>
                <a:gd name="connsiteY226" fmla="*/ 1431924 h 2044699"/>
                <a:gd name="connsiteX227" fmla="*/ 1092200 w 1263650"/>
                <a:gd name="connsiteY227" fmla="*/ 1450974 h 2044699"/>
                <a:gd name="connsiteX228" fmla="*/ 1098550 w 1263650"/>
                <a:gd name="connsiteY228" fmla="*/ 1457324 h 2044699"/>
                <a:gd name="connsiteX229" fmla="*/ 1098550 w 1263650"/>
                <a:gd name="connsiteY229" fmla="*/ 1460499 h 2044699"/>
                <a:gd name="connsiteX230" fmla="*/ 1114425 w 1263650"/>
                <a:gd name="connsiteY230" fmla="*/ 1479549 h 2044699"/>
                <a:gd name="connsiteX231" fmla="*/ 1133475 w 1263650"/>
                <a:gd name="connsiteY231" fmla="*/ 1508124 h 2044699"/>
                <a:gd name="connsiteX232" fmla="*/ 1149350 w 1263650"/>
                <a:gd name="connsiteY232" fmla="*/ 1530349 h 2044699"/>
                <a:gd name="connsiteX233" fmla="*/ 1155700 w 1263650"/>
                <a:gd name="connsiteY233" fmla="*/ 1539874 h 2044699"/>
                <a:gd name="connsiteX234" fmla="*/ 1171575 w 1263650"/>
                <a:gd name="connsiteY234" fmla="*/ 1562099 h 2044699"/>
                <a:gd name="connsiteX235" fmla="*/ 1177925 w 1263650"/>
                <a:gd name="connsiteY235" fmla="*/ 1571624 h 2044699"/>
                <a:gd name="connsiteX236" fmla="*/ 1181100 w 1263650"/>
                <a:gd name="connsiteY236" fmla="*/ 1574799 h 2044699"/>
                <a:gd name="connsiteX237" fmla="*/ 1187450 w 1263650"/>
                <a:gd name="connsiteY237" fmla="*/ 1584324 h 2044699"/>
                <a:gd name="connsiteX238" fmla="*/ 1206500 w 1263650"/>
                <a:gd name="connsiteY238" fmla="*/ 1609724 h 2044699"/>
                <a:gd name="connsiteX239" fmla="*/ 1206500 w 1263650"/>
                <a:gd name="connsiteY239" fmla="*/ 1612899 h 2044699"/>
                <a:gd name="connsiteX240" fmla="*/ 1209675 w 1263650"/>
                <a:gd name="connsiteY240" fmla="*/ 1612899 h 2044699"/>
                <a:gd name="connsiteX241" fmla="*/ 1209675 w 1263650"/>
                <a:gd name="connsiteY241" fmla="*/ 1616074 h 2044699"/>
                <a:gd name="connsiteX242" fmla="*/ 1206500 w 1263650"/>
                <a:gd name="connsiteY242" fmla="*/ 1625599 h 2044699"/>
                <a:gd name="connsiteX243" fmla="*/ 1206500 w 1263650"/>
                <a:gd name="connsiteY243" fmla="*/ 1628774 h 2044699"/>
                <a:gd name="connsiteX244" fmla="*/ 1206500 w 1263650"/>
                <a:gd name="connsiteY244" fmla="*/ 1631949 h 2044699"/>
                <a:gd name="connsiteX245" fmla="*/ 1203325 w 1263650"/>
                <a:gd name="connsiteY245" fmla="*/ 1635124 h 2044699"/>
                <a:gd name="connsiteX246" fmla="*/ 1203325 w 1263650"/>
                <a:gd name="connsiteY246" fmla="*/ 1638299 h 2044699"/>
                <a:gd name="connsiteX247" fmla="*/ 1212850 w 1263650"/>
                <a:gd name="connsiteY247" fmla="*/ 1657349 h 2044699"/>
                <a:gd name="connsiteX248" fmla="*/ 1212850 w 1263650"/>
                <a:gd name="connsiteY248" fmla="*/ 1660524 h 2044699"/>
                <a:gd name="connsiteX249" fmla="*/ 1219200 w 1263650"/>
                <a:gd name="connsiteY249" fmla="*/ 1666874 h 2044699"/>
                <a:gd name="connsiteX250" fmla="*/ 1222375 w 1263650"/>
                <a:gd name="connsiteY250" fmla="*/ 1670049 h 2044699"/>
                <a:gd name="connsiteX251" fmla="*/ 1225550 w 1263650"/>
                <a:gd name="connsiteY251" fmla="*/ 1670049 h 2044699"/>
                <a:gd name="connsiteX252" fmla="*/ 1225550 w 1263650"/>
                <a:gd name="connsiteY252" fmla="*/ 1673224 h 2044699"/>
                <a:gd name="connsiteX253" fmla="*/ 1225550 w 1263650"/>
                <a:gd name="connsiteY253" fmla="*/ 1679574 h 2044699"/>
                <a:gd name="connsiteX254" fmla="*/ 1225550 w 1263650"/>
                <a:gd name="connsiteY254" fmla="*/ 1682749 h 2044699"/>
                <a:gd name="connsiteX255" fmla="*/ 1228725 w 1263650"/>
                <a:gd name="connsiteY255" fmla="*/ 1695449 h 2044699"/>
                <a:gd name="connsiteX256" fmla="*/ 1231900 w 1263650"/>
                <a:gd name="connsiteY256" fmla="*/ 1708149 h 2044699"/>
                <a:gd name="connsiteX257" fmla="*/ 1231900 w 1263650"/>
                <a:gd name="connsiteY257" fmla="*/ 1714499 h 2044699"/>
                <a:gd name="connsiteX258" fmla="*/ 1231900 w 1263650"/>
                <a:gd name="connsiteY258" fmla="*/ 1717674 h 2044699"/>
                <a:gd name="connsiteX259" fmla="*/ 1228725 w 1263650"/>
                <a:gd name="connsiteY259" fmla="*/ 1720849 h 2044699"/>
                <a:gd name="connsiteX260" fmla="*/ 1231900 w 1263650"/>
                <a:gd name="connsiteY260" fmla="*/ 1724024 h 2044699"/>
                <a:gd name="connsiteX261" fmla="*/ 1238250 w 1263650"/>
                <a:gd name="connsiteY261" fmla="*/ 1724024 h 2044699"/>
                <a:gd name="connsiteX262" fmla="*/ 1257300 w 1263650"/>
                <a:gd name="connsiteY262" fmla="*/ 1746249 h 2044699"/>
                <a:gd name="connsiteX263" fmla="*/ 1260475 w 1263650"/>
                <a:gd name="connsiteY263" fmla="*/ 1749424 h 2044699"/>
                <a:gd name="connsiteX264" fmla="*/ 1263650 w 1263650"/>
                <a:gd name="connsiteY264" fmla="*/ 1755774 h 2044699"/>
                <a:gd name="connsiteX265" fmla="*/ 1263650 w 1263650"/>
                <a:gd name="connsiteY265" fmla="*/ 1762124 h 2044699"/>
                <a:gd name="connsiteX266" fmla="*/ 1254125 w 1263650"/>
                <a:gd name="connsiteY266" fmla="*/ 1768474 h 2044699"/>
                <a:gd name="connsiteX267" fmla="*/ 1247775 w 1263650"/>
                <a:gd name="connsiteY267" fmla="*/ 1774824 h 2044699"/>
                <a:gd name="connsiteX268" fmla="*/ 1247775 w 1263650"/>
                <a:gd name="connsiteY268" fmla="*/ 1777999 h 2044699"/>
                <a:gd name="connsiteX269" fmla="*/ 1244600 w 1263650"/>
                <a:gd name="connsiteY269" fmla="*/ 1777999 h 2044699"/>
                <a:gd name="connsiteX270" fmla="*/ 1241425 w 1263650"/>
                <a:gd name="connsiteY270" fmla="*/ 1777999 h 2044699"/>
                <a:gd name="connsiteX271" fmla="*/ 1228725 w 1263650"/>
                <a:gd name="connsiteY271" fmla="*/ 1784349 h 2044699"/>
                <a:gd name="connsiteX272" fmla="*/ 1222375 w 1263650"/>
                <a:gd name="connsiteY272" fmla="*/ 1787524 h 2044699"/>
                <a:gd name="connsiteX273" fmla="*/ 1216025 w 1263650"/>
                <a:gd name="connsiteY273" fmla="*/ 1787524 h 2044699"/>
                <a:gd name="connsiteX274" fmla="*/ 1212850 w 1263650"/>
                <a:gd name="connsiteY274" fmla="*/ 1787524 h 2044699"/>
                <a:gd name="connsiteX275" fmla="*/ 1212850 w 1263650"/>
                <a:gd name="connsiteY275" fmla="*/ 1790699 h 2044699"/>
                <a:gd name="connsiteX276" fmla="*/ 1209675 w 1263650"/>
                <a:gd name="connsiteY276" fmla="*/ 1790699 h 2044699"/>
                <a:gd name="connsiteX277" fmla="*/ 1209675 w 1263650"/>
                <a:gd name="connsiteY277" fmla="*/ 1793874 h 2044699"/>
                <a:gd name="connsiteX278" fmla="*/ 1209675 w 1263650"/>
                <a:gd name="connsiteY278" fmla="*/ 1797049 h 2044699"/>
                <a:gd name="connsiteX279" fmla="*/ 1206500 w 1263650"/>
                <a:gd name="connsiteY279" fmla="*/ 1806574 h 2044699"/>
                <a:gd name="connsiteX280" fmla="*/ 1200150 w 1263650"/>
                <a:gd name="connsiteY280" fmla="*/ 1809749 h 2044699"/>
                <a:gd name="connsiteX281" fmla="*/ 1193800 w 1263650"/>
                <a:gd name="connsiteY281" fmla="*/ 1812924 h 2044699"/>
                <a:gd name="connsiteX282" fmla="*/ 1190625 w 1263650"/>
                <a:gd name="connsiteY282" fmla="*/ 1819274 h 2044699"/>
                <a:gd name="connsiteX283" fmla="*/ 1193800 w 1263650"/>
                <a:gd name="connsiteY283" fmla="*/ 1819274 h 2044699"/>
                <a:gd name="connsiteX284" fmla="*/ 1193800 w 1263650"/>
                <a:gd name="connsiteY284" fmla="*/ 1822449 h 2044699"/>
                <a:gd name="connsiteX285" fmla="*/ 1193800 w 1263650"/>
                <a:gd name="connsiteY285" fmla="*/ 1831974 h 2044699"/>
                <a:gd name="connsiteX286" fmla="*/ 1190625 w 1263650"/>
                <a:gd name="connsiteY286" fmla="*/ 1831974 h 2044699"/>
                <a:gd name="connsiteX287" fmla="*/ 1190625 w 1263650"/>
                <a:gd name="connsiteY287" fmla="*/ 1835149 h 2044699"/>
                <a:gd name="connsiteX288" fmla="*/ 1187450 w 1263650"/>
                <a:gd name="connsiteY288" fmla="*/ 1841499 h 2044699"/>
                <a:gd name="connsiteX289" fmla="*/ 1190625 w 1263650"/>
                <a:gd name="connsiteY289" fmla="*/ 1847849 h 2044699"/>
                <a:gd name="connsiteX290" fmla="*/ 1190625 w 1263650"/>
                <a:gd name="connsiteY290" fmla="*/ 1860549 h 2044699"/>
                <a:gd name="connsiteX291" fmla="*/ 1190625 w 1263650"/>
                <a:gd name="connsiteY291" fmla="*/ 1863724 h 2044699"/>
                <a:gd name="connsiteX292" fmla="*/ 1187450 w 1263650"/>
                <a:gd name="connsiteY292" fmla="*/ 1863724 h 2044699"/>
                <a:gd name="connsiteX293" fmla="*/ 1184275 w 1263650"/>
                <a:gd name="connsiteY293" fmla="*/ 1863724 h 2044699"/>
                <a:gd name="connsiteX294" fmla="*/ 1184275 w 1263650"/>
                <a:gd name="connsiteY294" fmla="*/ 1866899 h 2044699"/>
                <a:gd name="connsiteX295" fmla="*/ 1184275 w 1263650"/>
                <a:gd name="connsiteY295" fmla="*/ 1870074 h 2044699"/>
                <a:gd name="connsiteX296" fmla="*/ 1181100 w 1263650"/>
                <a:gd name="connsiteY296" fmla="*/ 1879599 h 2044699"/>
                <a:gd name="connsiteX297" fmla="*/ 1181100 w 1263650"/>
                <a:gd name="connsiteY297" fmla="*/ 1885949 h 2044699"/>
                <a:gd name="connsiteX298" fmla="*/ 1174750 w 1263650"/>
                <a:gd name="connsiteY298" fmla="*/ 1892299 h 2044699"/>
                <a:gd name="connsiteX299" fmla="*/ 1168400 w 1263650"/>
                <a:gd name="connsiteY299" fmla="*/ 1898649 h 2044699"/>
                <a:gd name="connsiteX300" fmla="*/ 1162050 w 1263650"/>
                <a:gd name="connsiteY300" fmla="*/ 1904999 h 2044699"/>
                <a:gd name="connsiteX301" fmla="*/ 1162050 w 1263650"/>
                <a:gd name="connsiteY301" fmla="*/ 1908174 h 2044699"/>
                <a:gd name="connsiteX302" fmla="*/ 1162050 w 1263650"/>
                <a:gd name="connsiteY302" fmla="*/ 1911349 h 2044699"/>
                <a:gd name="connsiteX303" fmla="*/ 1158875 w 1263650"/>
                <a:gd name="connsiteY303" fmla="*/ 1911349 h 2044699"/>
                <a:gd name="connsiteX304" fmla="*/ 1158875 w 1263650"/>
                <a:gd name="connsiteY304" fmla="*/ 1914524 h 2044699"/>
                <a:gd name="connsiteX305" fmla="*/ 1155700 w 1263650"/>
                <a:gd name="connsiteY305" fmla="*/ 1914524 h 2044699"/>
                <a:gd name="connsiteX306" fmla="*/ 1155700 w 1263650"/>
                <a:gd name="connsiteY306" fmla="*/ 1911349 h 2044699"/>
                <a:gd name="connsiteX307" fmla="*/ 1146175 w 1263650"/>
                <a:gd name="connsiteY307" fmla="*/ 1917699 h 2044699"/>
                <a:gd name="connsiteX308" fmla="*/ 1146175 w 1263650"/>
                <a:gd name="connsiteY308" fmla="*/ 1927224 h 2044699"/>
                <a:gd name="connsiteX309" fmla="*/ 1149350 w 1263650"/>
                <a:gd name="connsiteY309" fmla="*/ 1943099 h 2044699"/>
                <a:gd name="connsiteX310" fmla="*/ 1146175 w 1263650"/>
                <a:gd name="connsiteY310" fmla="*/ 1949449 h 2044699"/>
                <a:gd name="connsiteX311" fmla="*/ 1146175 w 1263650"/>
                <a:gd name="connsiteY311" fmla="*/ 1955799 h 2044699"/>
                <a:gd name="connsiteX312" fmla="*/ 1146175 w 1263650"/>
                <a:gd name="connsiteY312" fmla="*/ 1958974 h 2044699"/>
                <a:gd name="connsiteX313" fmla="*/ 1146175 w 1263650"/>
                <a:gd name="connsiteY313" fmla="*/ 1962149 h 2044699"/>
                <a:gd name="connsiteX314" fmla="*/ 1143000 w 1263650"/>
                <a:gd name="connsiteY314" fmla="*/ 1965324 h 2044699"/>
                <a:gd name="connsiteX315" fmla="*/ 1139825 w 1263650"/>
                <a:gd name="connsiteY315" fmla="*/ 1968499 h 2044699"/>
                <a:gd name="connsiteX316" fmla="*/ 1139825 w 1263650"/>
                <a:gd name="connsiteY316" fmla="*/ 1971674 h 2044699"/>
                <a:gd name="connsiteX317" fmla="*/ 1136650 w 1263650"/>
                <a:gd name="connsiteY317" fmla="*/ 1971674 h 2044699"/>
                <a:gd name="connsiteX318" fmla="*/ 1139825 w 1263650"/>
                <a:gd name="connsiteY318" fmla="*/ 1974849 h 2044699"/>
                <a:gd name="connsiteX319" fmla="*/ 1143000 w 1263650"/>
                <a:gd name="connsiteY319" fmla="*/ 1981199 h 2044699"/>
                <a:gd name="connsiteX320" fmla="*/ 1143000 w 1263650"/>
                <a:gd name="connsiteY320" fmla="*/ 1984374 h 2044699"/>
                <a:gd name="connsiteX321" fmla="*/ 1149350 w 1263650"/>
                <a:gd name="connsiteY321" fmla="*/ 1987549 h 2044699"/>
                <a:gd name="connsiteX322" fmla="*/ 1152525 w 1263650"/>
                <a:gd name="connsiteY322" fmla="*/ 1987549 h 2044699"/>
                <a:gd name="connsiteX323" fmla="*/ 1155700 w 1263650"/>
                <a:gd name="connsiteY323" fmla="*/ 1987549 h 2044699"/>
                <a:gd name="connsiteX324" fmla="*/ 1158875 w 1263650"/>
                <a:gd name="connsiteY324" fmla="*/ 1987549 h 2044699"/>
                <a:gd name="connsiteX325" fmla="*/ 1162050 w 1263650"/>
                <a:gd name="connsiteY325" fmla="*/ 1987549 h 2044699"/>
                <a:gd name="connsiteX326" fmla="*/ 1165225 w 1263650"/>
                <a:gd name="connsiteY326" fmla="*/ 1987549 h 2044699"/>
                <a:gd name="connsiteX327" fmla="*/ 1165225 w 1263650"/>
                <a:gd name="connsiteY327" fmla="*/ 1990724 h 2044699"/>
                <a:gd name="connsiteX328" fmla="*/ 1171575 w 1263650"/>
                <a:gd name="connsiteY328" fmla="*/ 2000249 h 2044699"/>
                <a:gd name="connsiteX329" fmla="*/ 1171575 w 1263650"/>
                <a:gd name="connsiteY329" fmla="*/ 2003424 h 2044699"/>
                <a:gd name="connsiteX330" fmla="*/ 1171575 w 1263650"/>
                <a:gd name="connsiteY330" fmla="*/ 2012949 h 2044699"/>
                <a:gd name="connsiteX331" fmla="*/ 1171575 w 1263650"/>
                <a:gd name="connsiteY331" fmla="*/ 2016124 h 2044699"/>
                <a:gd name="connsiteX332" fmla="*/ 1171575 w 1263650"/>
                <a:gd name="connsiteY332" fmla="*/ 2019299 h 2044699"/>
                <a:gd name="connsiteX333" fmla="*/ 1168400 w 1263650"/>
                <a:gd name="connsiteY333" fmla="*/ 2025649 h 2044699"/>
                <a:gd name="connsiteX334" fmla="*/ 1165225 w 1263650"/>
                <a:gd name="connsiteY334" fmla="*/ 2028824 h 2044699"/>
                <a:gd name="connsiteX335" fmla="*/ 1155700 w 1263650"/>
                <a:gd name="connsiteY335" fmla="*/ 2038349 h 2044699"/>
                <a:gd name="connsiteX336" fmla="*/ 1155700 w 1263650"/>
                <a:gd name="connsiteY336" fmla="*/ 2041524 h 2044699"/>
                <a:gd name="connsiteX337" fmla="*/ 1146175 w 1263650"/>
                <a:gd name="connsiteY337" fmla="*/ 2044699 h 2044699"/>
                <a:gd name="connsiteX338" fmla="*/ 1139825 w 1263650"/>
                <a:gd name="connsiteY338" fmla="*/ 2044699 h 2044699"/>
                <a:gd name="connsiteX339" fmla="*/ 1133475 w 1263650"/>
                <a:gd name="connsiteY339" fmla="*/ 2041524 h 2044699"/>
                <a:gd name="connsiteX340" fmla="*/ 1130300 w 1263650"/>
                <a:gd name="connsiteY340" fmla="*/ 2041524 h 2044699"/>
                <a:gd name="connsiteX341" fmla="*/ 1130300 w 1263650"/>
                <a:gd name="connsiteY341" fmla="*/ 2038349 h 2044699"/>
                <a:gd name="connsiteX342" fmla="*/ 1127125 w 1263650"/>
                <a:gd name="connsiteY342" fmla="*/ 2038349 h 2044699"/>
                <a:gd name="connsiteX343" fmla="*/ 1127125 w 1263650"/>
                <a:gd name="connsiteY343" fmla="*/ 2041524 h 2044699"/>
                <a:gd name="connsiteX344" fmla="*/ 1123950 w 1263650"/>
                <a:gd name="connsiteY344" fmla="*/ 2041524 h 2044699"/>
                <a:gd name="connsiteX345" fmla="*/ 901700 w 1263650"/>
                <a:gd name="connsiteY345" fmla="*/ 2022474 h 2044699"/>
                <a:gd name="connsiteX346" fmla="*/ 739775 w 1263650"/>
                <a:gd name="connsiteY346" fmla="*/ 2009774 h 2044699"/>
                <a:gd name="connsiteX347" fmla="*/ 736600 w 1263650"/>
                <a:gd name="connsiteY347" fmla="*/ 1990724 h 2044699"/>
                <a:gd name="connsiteX348" fmla="*/ 733425 w 1263650"/>
                <a:gd name="connsiteY348" fmla="*/ 1981199 h 2044699"/>
                <a:gd name="connsiteX349" fmla="*/ 730250 w 1263650"/>
                <a:gd name="connsiteY349" fmla="*/ 1981199 h 2044699"/>
                <a:gd name="connsiteX350" fmla="*/ 730250 w 1263650"/>
                <a:gd name="connsiteY350" fmla="*/ 1978024 h 2044699"/>
                <a:gd name="connsiteX351" fmla="*/ 733425 w 1263650"/>
                <a:gd name="connsiteY351" fmla="*/ 1974849 h 2044699"/>
                <a:gd name="connsiteX352" fmla="*/ 736600 w 1263650"/>
                <a:gd name="connsiteY352" fmla="*/ 1974849 h 2044699"/>
                <a:gd name="connsiteX353" fmla="*/ 736600 w 1263650"/>
                <a:gd name="connsiteY353" fmla="*/ 1978024 h 2044699"/>
                <a:gd name="connsiteX354" fmla="*/ 736600 w 1263650"/>
                <a:gd name="connsiteY354" fmla="*/ 1981199 h 2044699"/>
                <a:gd name="connsiteX355" fmla="*/ 739775 w 1263650"/>
                <a:gd name="connsiteY355" fmla="*/ 1990724 h 2044699"/>
                <a:gd name="connsiteX356" fmla="*/ 742950 w 1263650"/>
                <a:gd name="connsiteY356" fmla="*/ 1993899 h 2044699"/>
                <a:gd name="connsiteX357" fmla="*/ 742950 w 1263650"/>
                <a:gd name="connsiteY357" fmla="*/ 2000249 h 2044699"/>
                <a:gd name="connsiteX358" fmla="*/ 746125 w 1263650"/>
                <a:gd name="connsiteY358" fmla="*/ 2000249 h 2044699"/>
                <a:gd name="connsiteX359" fmla="*/ 746125 w 1263650"/>
                <a:gd name="connsiteY359" fmla="*/ 1997074 h 2044699"/>
                <a:gd name="connsiteX360" fmla="*/ 746125 w 1263650"/>
                <a:gd name="connsiteY360" fmla="*/ 1987549 h 2044699"/>
                <a:gd name="connsiteX361" fmla="*/ 746125 w 1263650"/>
                <a:gd name="connsiteY361" fmla="*/ 1984374 h 2044699"/>
                <a:gd name="connsiteX362" fmla="*/ 746125 w 1263650"/>
                <a:gd name="connsiteY362" fmla="*/ 1981199 h 2044699"/>
                <a:gd name="connsiteX363" fmla="*/ 742950 w 1263650"/>
                <a:gd name="connsiteY363" fmla="*/ 1974849 h 2044699"/>
                <a:gd name="connsiteX364" fmla="*/ 739775 w 1263650"/>
                <a:gd name="connsiteY364" fmla="*/ 1971674 h 2044699"/>
                <a:gd name="connsiteX365" fmla="*/ 736600 w 1263650"/>
                <a:gd name="connsiteY365" fmla="*/ 1968499 h 2044699"/>
                <a:gd name="connsiteX366" fmla="*/ 733425 w 1263650"/>
                <a:gd name="connsiteY366" fmla="*/ 1971674 h 2044699"/>
                <a:gd name="connsiteX367" fmla="*/ 730250 w 1263650"/>
                <a:gd name="connsiteY367" fmla="*/ 1971674 h 2044699"/>
                <a:gd name="connsiteX368" fmla="*/ 730250 w 1263650"/>
                <a:gd name="connsiteY368" fmla="*/ 1974849 h 2044699"/>
                <a:gd name="connsiteX369" fmla="*/ 727075 w 1263650"/>
                <a:gd name="connsiteY369" fmla="*/ 1974849 h 2044699"/>
                <a:gd name="connsiteX370" fmla="*/ 723900 w 1263650"/>
                <a:gd name="connsiteY370" fmla="*/ 1971674 h 2044699"/>
                <a:gd name="connsiteX371" fmla="*/ 727075 w 1263650"/>
                <a:gd name="connsiteY371" fmla="*/ 1968499 h 2044699"/>
                <a:gd name="connsiteX372" fmla="*/ 727075 w 1263650"/>
                <a:gd name="connsiteY372" fmla="*/ 1965324 h 2044699"/>
                <a:gd name="connsiteX373" fmla="*/ 730250 w 1263650"/>
                <a:gd name="connsiteY373" fmla="*/ 1965324 h 2044699"/>
                <a:gd name="connsiteX374" fmla="*/ 730250 w 1263650"/>
                <a:gd name="connsiteY374" fmla="*/ 1962149 h 2044699"/>
                <a:gd name="connsiteX375" fmla="*/ 733425 w 1263650"/>
                <a:gd name="connsiteY375" fmla="*/ 1962149 h 2044699"/>
                <a:gd name="connsiteX376" fmla="*/ 733425 w 1263650"/>
                <a:gd name="connsiteY376" fmla="*/ 1958974 h 2044699"/>
                <a:gd name="connsiteX377" fmla="*/ 730250 w 1263650"/>
                <a:gd name="connsiteY377" fmla="*/ 1955799 h 2044699"/>
                <a:gd name="connsiteX378" fmla="*/ 730250 w 1263650"/>
                <a:gd name="connsiteY378" fmla="*/ 1958974 h 2044699"/>
                <a:gd name="connsiteX379" fmla="*/ 730250 w 1263650"/>
                <a:gd name="connsiteY379" fmla="*/ 1962149 h 2044699"/>
                <a:gd name="connsiteX380" fmla="*/ 727075 w 1263650"/>
                <a:gd name="connsiteY380" fmla="*/ 1962149 h 2044699"/>
                <a:gd name="connsiteX381" fmla="*/ 727075 w 1263650"/>
                <a:gd name="connsiteY381" fmla="*/ 1958974 h 2044699"/>
                <a:gd name="connsiteX382" fmla="*/ 723900 w 1263650"/>
                <a:gd name="connsiteY382" fmla="*/ 1955799 h 2044699"/>
                <a:gd name="connsiteX383" fmla="*/ 723900 w 1263650"/>
                <a:gd name="connsiteY383" fmla="*/ 1949449 h 2044699"/>
                <a:gd name="connsiteX384" fmla="*/ 723900 w 1263650"/>
                <a:gd name="connsiteY384" fmla="*/ 1946274 h 2044699"/>
                <a:gd name="connsiteX385" fmla="*/ 733425 w 1263650"/>
                <a:gd name="connsiteY385" fmla="*/ 1943099 h 2044699"/>
                <a:gd name="connsiteX386" fmla="*/ 733425 w 1263650"/>
                <a:gd name="connsiteY386" fmla="*/ 1917699 h 2044699"/>
                <a:gd name="connsiteX387" fmla="*/ 727075 w 1263650"/>
                <a:gd name="connsiteY387" fmla="*/ 1895474 h 2044699"/>
                <a:gd name="connsiteX388" fmla="*/ 720725 w 1263650"/>
                <a:gd name="connsiteY388" fmla="*/ 1870074 h 2044699"/>
                <a:gd name="connsiteX389" fmla="*/ 698500 w 1263650"/>
                <a:gd name="connsiteY389" fmla="*/ 1831974 h 2044699"/>
                <a:gd name="connsiteX390" fmla="*/ 695325 w 1263650"/>
                <a:gd name="connsiteY390" fmla="*/ 1828799 h 2044699"/>
                <a:gd name="connsiteX391" fmla="*/ 682625 w 1263650"/>
                <a:gd name="connsiteY391" fmla="*/ 1816099 h 2044699"/>
                <a:gd name="connsiteX392" fmla="*/ 673100 w 1263650"/>
                <a:gd name="connsiteY392" fmla="*/ 1800224 h 2044699"/>
                <a:gd name="connsiteX393" fmla="*/ 660400 w 1263650"/>
                <a:gd name="connsiteY393" fmla="*/ 1787524 h 2044699"/>
                <a:gd name="connsiteX394" fmla="*/ 660400 w 1263650"/>
                <a:gd name="connsiteY394" fmla="*/ 1784349 h 2044699"/>
                <a:gd name="connsiteX395" fmla="*/ 657225 w 1263650"/>
                <a:gd name="connsiteY395" fmla="*/ 1784349 h 2044699"/>
                <a:gd name="connsiteX396" fmla="*/ 654050 w 1263650"/>
                <a:gd name="connsiteY396" fmla="*/ 1781174 h 2044699"/>
                <a:gd name="connsiteX397" fmla="*/ 654050 w 1263650"/>
                <a:gd name="connsiteY397" fmla="*/ 1784349 h 2044699"/>
                <a:gd name="connsiteX398" fmla="*/ 641350 w 1263650"/>
                <a:gd name="connsiteY398" fmla="*/ 1771649 h 2044699"/>
                <a:gd name="connsiteX399" fmla="*/ 635000 w 1263650"/>
                <a:gd name="connsiteY399" fmla="*/ 1758949 h 2044699"/>
                <a:gd name="connsiteX400" fmla="*/ 628650 w 1263650"/>
                <a:gd name="connsiteY400" fmla="*/ 1752599 h 2044699"/>
                <a:gd name="connsiteX401" fmla="*/ 622300 w 1263650"/>
                <a:gd name="connsiteY401" fmla="*/ 1746249 h 2044699"/>
                <a:gd name="connsiteX402" fmla="*/ 615950 w 1263650"/>
                <a:gd name="connsiteY402" fmla="*/ 1749424 h 2044699"/>
                <a:gd name="connsiteX403" fmla="*/ 615950 w 1263650"/>
                <a:gd name="connsiteY403" fmla="*/ 1746249 h 2044699"/>
                <a:gd name="connsiteX404" fmla="*/ 615950 w 1263650"/>
                <a:gd name="connsiteY404" fmla="*/ 1743074 h 2044699"/>
                <a:gd name="connsiteX405" fmla="*/ 612775 w 1263650"/>
                <a:gd name="connsiteY405" fmla="*/ 1743074 h 2044699"/>
                <a:gd name="connsiteX406" fmla="*/ 609600 w 1263650"/>
                <a:gd name="connsiteY406" fmla="*/ 1743074 h 2044699"/>
                <a:gd name="connsiteX407" fmla="*/ 606425 w 1263650"/>
                <a:gd name="connsiteY407" fmla="*/ 1743074 h 2044699"/>
                <a:gd name="connsiteX408" fmla="*/ 606425 w 1263650"/>
                <a:gd name="connsiteY408" fmla="*/ 1746249 h 2044699"/>
                <a:gd name="connsiteX409" fmla="*/ 603250 w 1263650"/>
                <a:gd name="connsiteY409" fmla="*/ 1752599 h 2044699"/>
                <a:gd name="connsiteX410" fmla="*/ 603250 w 1263650"/>
                <a:gd name="connsiteY410" fmla="*/ 1755774 h 2044699"/>
                <a:gd name="connsiteX411" fmla="*/ 600075 w 1263650"/>
                <a:gd name="connsiteY411" fmla="*/ 1755774 h 2044699"/>
                <a:gd name="connsiteX412" fmla="*/ 593725 w 1263650"/>
                <a:gd name="connsiteY412" fmla="*/ 1749424 h 2044699"/>
                <a:gd name="connsiteX413" fmla="*/ 593725 w 1263650"/>
                <a:gd name="connsiteY413" fmla="*/ 1746249 h 2044699"/>
                <a:gd name="connsiteX414" fmla="*/ 584200 w 1263650"/>
                <a:gd name="connsiteY414" fmla="*/ 1743074 h 2044699"/>
                <a:gd name="connsiteX415" fmla="*/ 581025 w 1263650"/>
                <a:gd name="connsiteY415" fmla="*/ 1739899 h 2044699"/>
                <a:gd name="connsiteX416" fmla="*/ 581025 w 1263650"/>
                <a:gd name="connsiteY416" fmla="*/ 1736724 h 2044699"/>
                <a:gd name="connsiteX417" fmla="*/ 587375 w 1263650"/>
                <a:gd name="connsiteY417" fmla="*/ 1736724 h 2044699"/>
                <a:gd name="connsiteX418" fmla="*/ 590550 w 1263650"/>
                <a:gd name="connsiteY418" fmla="*/ 1730374 h 2044699"/>
                <a:gd name="connsiteX419" fmla="*/ 590550 w 1263650"/>
                <a:gd name="connsiteY419" fmla="*/ 1724024 h 2044699"/>
                <a:gd name="connsiteX420" fmla="*/ 587375 w 1263650"/>
                <a:gd name="connsiteY420" fmla="*/ 1704974 h 2044699"/>
                <a:gd name="connsiteX421" fmla="*/ 581025 w 1263650"/>
                <a:gd name="connsiteY421" fmla="*/ 1689099 h 2044699"/>
                <a:gd name="connsiteX422" fmla="*/ 574675 w 1263650"/>
                <a:gd name="connsiteY422" fmla="*/ 1682749 h 2044699"/>
                <a:gd name="connsiteX423" fmla="*/ 555625 w 1263650"/>
                <a:gd name="connsiteY423" fmla="*/ 1679574 h 2044699"/>
                <a:gd name="connsiteX424" fmla="*/ 536575 w 1263650"/>
                <a:gd name="connsiteY424" fmla="*/ 1679574 h 2044699"/>
                <a:gd name="connsiteX425" fmla="*/ 533400 w 1263650"/>
                <a:gd name="connsiteY425" fmla="*/ 1682749 h 2044699"/>
                <a:gd name="connsiteX426" fmla="*/ 527050 w 1263650"/>
                <a:gd name="connsiteY426" fmla="*/ 1676399 h 2044699"/>
                <a:gd name="connsiteX427" fmla="*/ 514350 w 1263650"/>
                <a:gd name="connsiteY427" fmla="*/ 1670049 h 2044699"/>
                <a:gd name="connsiteX428" fmla="*/ 511175 w 1263650"/>
                <a:gd name="connsiteY428" fmla="*/ 1670049 h 2044699"/>
                <a:gd name="connsiteX429" fmla="*/ 492125 w 1263650"/>
                <a:gd name="connsiteY429" fmla="*/ 1654174 h 2044699"/>
                <a:gd name="connsiteX430" fmla="*/ 485775 w 1263650"/>
                <a:gd name="connsiteY430" fmla="*/ 1654174 h 2044699"/>
                <a:gd name="connsiteX431" fmla="*/ 479425 w 1263650"/>
                <a:gd name="connsiteY431" fmla="*/ 1641474 h 2044699"/>
                <a:gd name="connsiteX432" fmla="*/ 476250 w 1263650"/>
                <a:gd name="connsiteY432" fmla="*/ 1641474 h 2044699"/>
                <a:gd name="connsiteX433" fmla="*/ 473075 w 1263650"/>
                <a:gd name="connsiteY433" fmla="*/ 1638299 h 2044699"/>
                <a:gd name="connsiteX434" fmla="*/ 473075 w 1263650"/>
                <a:gd name="connsiteY434" fmla="*/ 1631949 h 2044699"/>
                <a:gd name="connsiteX435" fmla="*/ 473075 w 1263650"/>
                <a:gd name="connsiteY435" fmla="*/ 1625599 h 2044699"/>
                <a:gd name="connsiteX436" fmla="*/ 473075 w 1263650"/>
                <a:gd name="connsiteY436" fmla="*/ 1622424 h 2044699"/>
                <a:gd name="connsiteX437" fmla="*/ 473075 w 1263650"/>
                <a:gd name="connsiteY437" fmla="*/ 1619249 h 2044699"/>
                <a:gd name="connsiteX438" fmla="*/ 473075 w 1263650"/>
                <a:gd name="connsiteY438" fmla="*/ 1616074 h 2044699"/>
                <a:gd name="connsiteX439" fmla="*/ 469900 w 1263650"/>
                <a:gd name="connsiteY439" fmla="*/ 1616074 h 2044699"/>
                <a:gd name="connsiteX440" fmla="*/ 463550 w 1263650"/>
                <a:gd name="connsiteY440" fmla="*/ 1612899 h 2044699"/>
                <a:gd name="connsiteX441" fmla="*/ 460375 w 1263650"/>
                <a:gd name="connsiteY441" fmla="*/ 1609724 h 2044699"/>
                <a:gd name="connsiteX442" fmla="*/ 460375 w 1263650"/>
                <a:gd name="connsiteY442" fmla="*/ 1606549 h 2044699"/>
                <a:gd name="connsiteX443" fmla="*/ 457200 w 1263650"/>
                <a:gd name="connsiteY443" fmla="*/ 1603374 h 2044699"/>
                <a:gd name="connsiteX444" fmla="*/ 450850 w 1263650"/>
                <a:gd name="connsiteY444" fmla="*/ 1597024 h 2044699"/>
                <a:gd name="connsiteX445" fmla="*/ 447675 w 1263650"/>
                <a:gd name="connsiteY445" fmla="*/ 1593849 h 2044699"/>
                <a:gd name="connsiteX446" fmla="*/ 444500 w 1263650"/>
                <a:gd name="connsiteY446" fmla="*/ 1590674 h 2044699"/>
                <a:gd name="connsiteX447" fmla="*/ 434975 w 1263650"/>
                <a:gd name="connsiteY447" fmla="*/ 1581149 h 2044699"/>
                <a:gd name="connsiteX448" fmla="*/ 422275 w 1263650"/>
                <a:gd name="connsiteY448" fmla="*/ 1577974 h 2044699"/>
                <a:gd name="connsiteX449" fmla="*/ 409575 w 1263650"/>
                <a:gd name="connsiteY449" fmla="*/ 1577974 h 2044699"/>
                <a:gd name="connsiteX450" fmla="*/ 396875 w 1263650"/>
                <a:gd name="connsiteY450" fmla="*/ 1571624 h 2044699"/>
                <a:gd name="connsiteX451" fmla="*/ 384175 w 1263650"/>
                <a:gd name="connsiteY451" fmla="*/ 1568449 h 2044699"/>
                <a:gd name="connsiteX452" fmla="*/ 374650 w 1263650"/>
                <a:gd name="connsiteY452" fmla="*/ 1562099 h 2044699"/>
                <a:gd name="connsiteX453" fmla="*/ 368300 w 1263650"/>
                <a:gd name="connsiteY453" fmla="*/ 1555749 h 2044699"/>
                <a:gd name="connsiteX454" fmla="*/ 355600 w 1263650"/>
                <a:gd name="connsiteY454" fmla="*/ 1555749 h 2044699"/>
                <a:gd name="connsiteX455" fmla="*/ 346075 w 1263650"/>
                <a:gd name="connsiteY455" fmla="*/ 1549399 h 2044699"/>
                <a:gd name="connsiteX456" fmla="*/ 336550 w 1263650"/>
                <a:gd name="connsiteY456" fmla="*/ 1549399 h 2044699"/>
                <a:gd name="connsiteX457" fmla="*/ 330200 w 1263650"/>
                <a:gd name="connsiteY457" fmla="*/ 1546224 h 2044699"/>
                <a:gd name="connsiteX458" fmla="*/ 323850 w 1263650"/>
                <a:gd name="connsiteY458" fmla="*/ 1546224 h 2044699"/>
                <a:gd name="connsiteX459" fmla="*/ 307975 w 1263650"/>
                <a:gd name="connsiteY459" fmla="*/ 1546224 h 2044699"/>
                <a:gd name="connsiteX460" fmla="*/ 298450 w 1263650"/>
                <a:gd name="connsiteY460" fmla="*/ 1546224 h 2044699"/>
                <a:gd name="connsiteX461" fmla="*/ 295275 w 1263650"/>
                <a:gd name="connsiteY461" fmla="*/ 1543049 h 2044699"/>
                <a:gd name="connsiteX462" fmla="*/ 292100 w 1263650"/>
                <a:gd name="connsiteY462" fmla="*/ 1527174 h 2044699"/>
                <a:gd name="connsiteX463" fmla="*/ 288925 w 1263650"/>
                <a:gd name="connsiteY463" fmla="*/ 1520824 h 2044699"/>
                <a:gd name="connsiteX464" fmla="*/ 282575 w 1263650"/>
                <a:gd name="connsiteY464" fmla="*/ 1517649 h 2044699"/>
                <a:gd name="connsiteX465" fmla="*/ 279400 w 1263650"/>
                <a:gd name="connsiteY465" fmla="*/ 1517649 h 2044699"/>
                <a:gd name="connsiteX466" fmla="*/ 276225 w 1263650"/>
                <a:gd name="connsiteY466" fmla="*/ 1517649 h 2044699"/>
                <a:gd name="connsiteX467" fmla="*/ 276225 w 1263650"/>
                <a:gd name="connsiteY467" fmla="*/ 1514474 h 2044699"/>
                <a:gd name="connsiteX468" fmla="*/ 276225 w 1263650"/>
                <a:gd name="connsiteY468" fmla="*/ 1511299 h 2044699"/>
                <a:gd name="connsiteX469" fmla="*/ 276225 w 1263650"/>
                <a:gd name="connsiteY469" fmla="*/ 1508124 h 2044699"/>
                <a:gd name="connsiteX470" fmla="*/ 279400 w 1263650"/>
                <a:gd name="connsiteY470" fmla="*/ 1501774 h 2044699"/>
                <a:gd name="connsiteX471" fmla="*/ 285750 w 1263650"/>
                <a:gd name="connsiteY471" fmla="*/ 1492249 h 2044699"/>
                <a:gd name="connsiteX472" fmla="*/ 285750 w 1263650"/>
                <a:gd name="connsiteY472" fmla="*/ 1485899 h 2044699"/>
                <a:gd name="connsiteX473" fmla="*/ 285750 w 1263650"/>
                <a:gd name="connsiteY473" fmla="*/ 1479549 h 2044699"/>
                <a:gd name="connsiteX474" fmla="*/ 288925 w 1263650"/>
                <a:gd name="connsiteY474" fmla="*/ 1470024 h 2044699"/>
                <a:gd name="connsiteX475" fmla="*/ 292100 w 1263650"/>
                <a:gd name="connsiteY475" fmla="*/ 1463674 h 2044699"/>
                <a:gd name="connsiteX476" fmla="*/ 288925 w 1263650"/>
                <a:gd name="connsiteY476" fmla="*/ 1457324 h 2044699"/>
                <a:gd name="connsiteX477" fmla="*/ 285750 w 1263650"/>
                <a:gd name="connsiteY477" fmla="*/ 1450974 h 2044699"/>
                <a:gd name="connsiteX478" fmla="*/ 285750 w 1263650"/>
                <a:gd name="connsiteY478" fmla="*/ 1444624 h 2044699"/>
                <a:gd name="connsiteX479" fmla="*/ 292100 w 1263650"/>
                <a:gd name="connsiteY479" fmla="*/ 1438274 h 2044699"/>
                <a:gd name="connsiteX480" fmla="*/ 292100 w 1263650"/>
                <a:gd name="connsiteY480" fmla="*/ 1435099 h 2044699"/>
                <a:gd name="connsiteX481" fmla="*/ 295275 w 1263650"/>
                <a:gd name="connsiteY481" fmla="*/ 1428749 h 2044699"/>
                <a:gd name="connsiteX482" fmla="*/ 301625 w 1263650"/>
                <a:gd name="connsiteY482" fmla="*/ 1422399 h 2044699"/>
                <a:gd name="connsiteX483" fmla="*/ 301625 w 1263650"/>
                <a:gd name="connsiteY483" fmla="*/ 1419224 h 2044699"/>
                <a:gd name="connsiteX484" fmla="*/ 301625 w 1263650"/>
                <a:gd name="connsiteY484" fmla="*/ 1416049 h 2044699"/>
                <a:gd name="connsiteX485" fmla="*/ 301625 w 1263650"/>
                <a:gd name="connsiteY485" fmla="*/ 1406524 h 2044699"/>
                <a:gd name="connsiteX486" fmla="*/ 288925 w 1263650"/>
                <a:gd name="connsiteY486" fmla="*/ 1396999 h 2044699"/>
                <a:gd name="connsiteX487" fmla="*/ 285750 w 1263650"/>
                <a:gd name="connsiteY487" fmla="*/ 1400174 h 2044699"/>
                <a:gd name="connsiteX488" fmla="*/ 269875 w 1263650"/>
                <a:gd name="connsiteY488" fmla="*/ 1387474 h 2044699"/>
                <a:gd name="connsiteX489" fmla="*/ 269875 w 1263650"/>
                <a:gd name="connsiteY489" fmla="*/ 1377949 h 2044699"/>
                <a:gd name="connsiteX490" fmla="*/ 273050 w 1263650"/>
                <a:gd name="connsiteY490" fmla="*/ 1371599 h 2044699"/>
                <a:gd name="connsiteX491" fmla="*/ 276225 w 1263650"/>
                <a:gd name="connsiteY491" fmla="*/ 1368424 h 2044699"/>
                <a:gd name="connsiteX492" fmla="*/ 282575 w 1263650"/>
                <a:gd name="connsiteY492" fmla="*/ 1365249 h 2044699"/>
                <a:gd name="connsiteX493" fmla="*/ 282575 w 1263650"/>
                <a:gd name="connsiteY493" fmla="*/ 1362074 h 2044699"/>
                <a:gd name="connsiteX494" fmla="*/ 282575 w 1263650"/>
                <a:gd name="connsiteY494" fmla="*/ 1355724 h 2044699"/>
                <a:gd name="connsiteX495" fmla="*/ 279400 w 1263650"/>
                <a:gd name="connsiteY495" fmla="*/ 1349374 h 2044699"/>
                <a:gd name="connsiteX496" fmla="*/ 279400 w 1263650"/>
                <a:gd name="connsiteY496" fmla="*/ 1346199 h 2044699"/>
                <a:gd name="connsiteX497" fmla="*/ 269875 w 1263650"/>
                <a:gd name="connsiteY497" fmla="*/ 1343024 h 2044699"/>
                <a:gd name="connsiteX498" fmla="*/ 260350 w 1263650"/>
                <a:gd name="connsiteY498" fmla="*/ 1336674 h 2044699"/>
                <a:gd name="connsiteX499" fmla="*/ 254000 w 1263650"/>
                <a:gd name="connsiteY499" fmla="*/ 1327149 h 2044699"/>
                <a:gd name="connsiteX500" fmla="*/ 250825 w 1263650"/>
                <a:gd name="connsiteY500" fmla="*/ 1317624 h 2044699"/>
                <a:gd name="connsiteX501" fmla="*/ 247650 w 1263650"/>
                <a:gd name="connsiteY501" fmla="*/ 1308099 h 2044699"/>
                <a:gd name="connsiteX502" fmla="*/ 244475 w 1263650"/>
                <a:gd name="connsiteY502" fmla="*/ 1298574 h 2044699"/>
                <a:gd name="connsiteX503" fmla="*/ 238125 w 1263650"/>
                <a:gd name="connsiteY503" fmla="*/ 1295399 h 2044699"/>
                <a:gd name="connsiteX504" fmla="*/ 228600 w 1263650"/>
                <a:gd name="connsiteY504" fmla="*/ 1289049 h 2044699"/>
                <a:gd name="connsiteX505" fmla="*/ 225425 w 1263650"/>
                <a:gd name="connsiteY505" fmla="*/ 1282699 h 2044699"/>
                <a:gd name="connsiteX506" fmla="*/ 225425 w 1263650"/>
                <a:gd name="connsiteY506" fmla="*/ 1273174 h 2044699"/>
                <a:gd name="connsiteX507" fmla="*/ 228600 w 1263650"/>
                <a:gd name="connsiteY507" fmla="*/ 1269999 h 2044699"/>
                <a:gd name="connsiteX508" fmla="*/ 228600 w 1263650"/>
                <a:gd name="connsiteY508" fmla="*/ 1266824 h 2044699"/>
                <a:gd name="connsiteX509" fmla="*/ 225425 w 1263650"/>
                <a:gd name="connsiteY509" fmla="*/ 1263649 h 2044699"/>
                <a:gd name="connsiteX510" fmla="*/ 225425 w 1263650"/>
                <a:gd name="connsiteY510" fmla="*/ 1260474 h 2044699"/>
                <a:gd name="connsiteX511" fmla="*/ 212725 w 1263650"/>
                <a:gd name="connsiteY511" fmla="*/ 1244599 h 2044699"/>
                <a:gd name="connsiteX512" fmla="*/ 209550 w 1263650"/>
                <a:gd name="connsiteY512" fmla="*/ 1219199 h 2044699"/>
                <a:gd name="connsiteX513" fmla="*/ 200025 w 1263650"/>
                <a:gd name="connsiteY513" fmla="*/ 1212849 h 2044699"/>
                <a:gd name="connsiteX514" fmla="*/ 196850 w 1263650"/>
                <a:gd name="connsiteY514" fmla="*/ 1193799 h 2044699"/>
                <a:gd name="connsiteX515" fmla="*/ 187325 w 1263650"/>
                <a:gd name="connsiteY515" fmla="*/ 1177924 h 2044699"/>
                <a:gd name="connsiteX516" fmla="*/ 187325 w 1263650"/>
                <a:gd name="connsiteY516" fmla="*/ 1171574 h 2044699"/>
                <a:gd name="connsiteX517" fmla="*/ 177800 w 1263650"/>
                <a:gd name="connsiteY517" fmla="*/ 1162049 h 2044699"/>
                <a:gd name="connsiteX518" fmla="*/ 171450 w 1263650"/>
                <a:gd name="connsiteY518" fmla="*/ 1162049 h 2044699"/>
                <a:gd name="connsiteX519" fmla="*/ 171450 w 1263650"/>
                <a:gd name="connsiteY519" fmla="*/ 1158874 h 2044699"/>
                <a:gd name="connsiteX520" fmla="*/ 171450 w 1263650"/>
                <a:gd name="connsiteY520" fmla="*/ 1152524 h 2044699"/>
                <a:gd name="connsiteX521" fmla="*/ 165100 w 1263650"/>
                <a:gd name="connsiteY521" fmla="*/ 1146174 h 2044699"/>
                <a:gd name="connsiteX522" fmla="*/ 165100 w 1263650"/>
                <a:gd name="connsiteY522" fmla="*/ 1142999 h 2044699"/>
                <a:gd name="connsiteX523" fmla="*/ 165100 w 1263650"/>
                <a:gd name="connsiteY523" fmla="*/ 1136649 h 2044699"/>
                <a:gd name="connsiteX524" fmla="*/ 168275 w 1263650"/>
                <a:gd name="connsiteY524" fmla="*/ 1133474 h 2044699"/>
                <a:gd name="connsiteX525" fmla="*/ 168275 w 1263650"/>
                <a:gd name="connsiteY525" fmla="*/ 1130299 h 2044699"/>
                <a:gd name="connsiteX526" fmla="*/ 168275 w 1263650"/>
                <a:gd name="connsiteY526" fmla="*/ 1117599 h 2044699"/>
                <a:gd name="connsiteX527" fmla="*/ 168275 w 1263650"/>
                <a:gd name="connsiteY527" fmla="*/ 1104899 h 2044699"/>
                <a:gd name="connsiteX528" fmla="*/ 171450 w 1263650"/>
                <a:gd name="connsiteY528" fmla="*/ 1101724 h 2044699"/>
                <a:gd name="connsiteX529" fmla="*/ 171450 w 1263650"/>
                <a:gd name="connsiteY529" fmla="*/ 1098549 h 2044699"/>
                <a:gd name="connsiteX530" fmla="*/ 168275 w 1263650"/>
                <a:gd name="connsiteY530" fmla="*/ 1092199 h 2044699"/>
                <a:gd name="connsiteX531" fmla="*/ 165100 w 1263650"/>
                <a:gd name="connsiteY531" fmla="*/ 1092199 h 2044699"/>
                <a:gd name="connsiteX532" fmla="*/ 168275 w 1263650"/>
                <a:gd name="connsiteY532" fmla="*/ 1089024 h 2044699"/>
                <a:gd name="connsiteX533" fmla="*/ 171450 w 1263650"/>
                <a:gd name="connsiteY533" fmla="*/ 1085849 h 2044699"/>
                <a:gd name="connsiteX534" fmla="*/ 174625 w 1263650"/>
                <a:gd name="connsiteY534" fmla="*/ 1082674 h 2044699"/>
                <a:gd name="connsiteX535" fmla="*/ 177800 w 1263650"/>
                <a:gd name="connsiteY535" fmla="*/ 1082674 h 2044699"/>
                <a:gd name="connsiteX536" fmla="*/ 180975 w 1263650"/>
                <a:gd name="connsiteY536" fmla="*/ 1089024 h 2044699"/>
                <a:gd name="connsiteX537" fmla="*/ 184150 w 1263650"/>
                <a:gd name="connsiteY537" fmla="*/ 1089024 h 2044699"/>
                <a:gd name="connsiteX538" fmla="*/ 190500 w 1263650"/>
                <a:gd name="connsiteY538" fmla="*/ 1085849 h 2044699"/>
                <a:gd name="connsiteX539" fmla="*/ 200025 w 1263650"/>
                <a:gd name="connsiteY539" fmla="*/ 1066799 h 2044699"/>
                <a:gd name="connsiteX540" fmla="*/ 200025 w 1263650"/>
                <a:gd name="connsiteY540" fmla="*/ 1073149 h 2044699"/>
                <a:gd name="connsiteX541" fmla="*/ 203200 w 1263650"/>
                <a:gd name="connsiteY541" fmla="*/ 1073149 h 2044699"/>
                <a:gd name="connsiteX542" fmla="*/ 203200 w 1263650"/>
                <a:gd name="connsiteY542" fmla="*/ 1066799 h 2044699"/>
                <a:gd name="connsiteX543" fmla="*/ 200025 w 1263650"/>
                <a:gd name="connsiteY543" fmla="*/ 1066799 h 2044699"/>
                <a:gd name="connsiteX544" fmla="*/ 200025 w 1263650"/>
                <a:gd name="connsiteY544" fmla="*/ 1063624 h 2044699"/>
                <a:gd name="connsiteX545" fmla="*/ 203200 w 1263650"/>
                <a:gd name="connsiteY545" fmla="*/ 1054099 h 2044699"/>
                <a:gd name="connsiteX546" fmla="*/ 203200 w 1263650"/>
                <a:gd name="connsiteY546" fmla="*/ 1044574 h 2044699"/>
                <a:gd name="connsiteX547" fmla="*/ 203200 w 1263650"/>
                <a:gd name="connsiteY547" fmla="*/ 1041400 h 2044699"/>
                <a:gd name="connsiteX548" fmla="*/ 200025 w 1263650"/>
                <a:gd name="connsiteY548" fmla="*/ 1031875 h 2044699"/>
                <a:gd name="connsiteX549" fmla="*/ 196850 w 1263650"/>
                <a:gd name="connsiteY549" fmla="*/ 1025525 h 2044699"/>
                <a:gd name="connsiteX550" fmla="*/ 190500 w 1263650"/>
                <a:gd name="connsiteY550" fmla="*/ 1019175 h 2044699"/>
                <a:gd name="connsiteX551" fmla="*/ 187325 w 1263650"/>
                <a:gd name="connsiteY551" fmla="*/ 1019175 h 2044699"/>
                <a:gd name="connsiteX552" fmla="*/ 184150 w 1263650"/>
                <a:gd name="connsiteY552" fmla="*/ 1022350 h 2044699"/>
                <a:gd name="connsiteX553" fmla="*/ 180975 w 1263650"/>
                <a:gd name="connsiteY553" fmla="*/ 1022350 h 2044699"/>
                <a:gd name="connsiteX554" fmla="*/ 180975 w 1263650"/>
                <a:gd name="connsiteY554" fmla="*/ 1019175 h 2044699"/>
                <a:gd name="connsiteX555" fmla="*/ 174625 w 1263650"/>
                <a:gd name="connsiteY555" fmla="*/ 1019175 h 2044699"/>
                <a:gd name="connsiteX556" fmla="*/ 171450 w 1263650"/>
                <a:gd name="connsiteY556" fmla="*/ 1019175 h 2044699"/>
                <a:gd name="connsiteX557" fmla="*/ 161925 w 1263650"/>
                <a:gd name="connsiteY557" fmla="*/ 1016000 h 2044699"/>
                <a:gd name="connsiteX558" fmla="*/ 155575 w 1263650"/>
                <a:gd name="connsiteY558" fmla="*/ 1009650 h 2044699"/>
                <a:gd name="connsiteX559" fmla="*/ 149225 w 1263650"/>
                <a:gd name="connsiteY559" fmla="*/ 996950 h 2044699"/>
                <a:gd name="connsiteX560" fmla="*/ 146050 w 1263650"/>
                <a:gd name="connsiteY560" fmla="*/ 984250 h 2044699"/>
                <a:gd name="connsiteX561" fmla="*/ 142875 w 1263650"/>
                <a:gd name="connsiteY561" fmla="*/ 981075 h 2044699"/>
                <a:gd name="connsiteX562" fmla="*/ 139700 w 1263650"/>
                <a:gd name="connsiteY562" fmla="*/ 977900 h 2044699"/>
                <a:gd name="connsiteX563" fmla="*/ 136525 w 1263650"/>
                <a:gd name="connsiteY563" fmla="*/ 968375 h 2044699"/>
                <a:gd name="connsiteX564" fmla="*/ 130175 w 1263650"/>
                <a:gd name="connsiteY564" fmla="*/ 962025 h 2044699"/>
                <a:gd name="connsiteX565" fmla="*/ 130175 w 1263650"/>
                <a:gd name="connsiteY565" fmla="*/ 952500 h 2044699"/>
                <a:gd name="connsiteX566" fmla="*/ 139700 w 1263650"/>
                <a:gd name="connsiteY566" fmla="*/ 933450 h 2044699"/>
                <a:gd name="connsiteX567" fmla="*/ 136525 w 1263650"/>
                <a:gd name="connsiteY567" fmla="*/ 908050 h 2044699"/>
                <a:gd name="connsiteX568" fmla="*/ 133350 w 1263650"/>
                <a:gd name="connsiteY568" fmla="*/ 901700 h 2044699"/>
                <a:gd name="connsiteX569" fmla="*/ 130175 w 1263650"/>
                <a:gd name="connsiteY569" fmla="*/ 901700 h 2044699"/>
                <a:gd name="connsiteX570" fmla="*/ 130175 w 1263650"/>
                <a:gd name="connsiteY570" fmla="*/ 895350 h 2044699"/>
                <a:gd name="connsiteX571" fmla="*/ 133350 w 1263650"/>
                <a:gd name="connsiteY571" fmla="*/ 882650 h 2044699"/>
                <a:gd name="connsiteX572" fmla="*/ 136525 w 1263650"/>
                <a:gd name="connsiteY572" fmla="*/ 882650 h 2044699"/>
                <a:gd name="connsiteX573" fmla="*/ 139700 w 1263650"/>
                <a:gd name="connsiteY573" fmla="*/ 876300 h 2044699"/>
                <a:gd name="connsiteX574" fmla="*/ 139700 w 1263650"/>
                <a:gd name="connsiteY574" fmla="*/ 863600 h 2044699"/>
                <a:gd name="connsiteX575" fmla="*/ 142875 w 1263650"/>
                <a:gd name="connsiteY575" fmla="*/ 847725 h 2044699"/>
                <a:gd name="connsiteX576" fmla="*/ 146050 w 1263650"/>
                <a:gd name="connsiteY576" fmla="*/ 847725 h 2044699"/>
                <a:gd name="connsiteX577" fmla="*/ 149225 w 1263650"/>
                <a:gd name="connsiteY577" fmla="*/ 844550 h 2044699"/>
                <a:gd name="connsiteX578" fmla="*/ 161925 w 1263650"/>
                <a:gd name="connsiteY578" fmla="*/ 847725 h 2044699"/>
                <a:gd name="connsiteX579" fmla="*/ 158750 w 1263650"/>
                <a:gd name="connsiteY579" fmla="*/ 860425 h 2044699"/>
                <a:gd name="connsiteX580" fmla="*/ 158750 w 1263650"/>
                <a:gd name="connsiteY580" fmla="*/ 863600 h 2044699"/>
                <a:gd name="connsiteX581" fmla="*/ 158750 w 1263650"/>
                <a:gd name="connsiteY581" fmla="*/ 866775 h 2044699"/>
                <a:gd name="connsiteX582" fmla="*/ 155575 w 1263650"/>
                <a:gd name="connsiteY582" fmla="*/ 876300 h 2044699"/>
                <a:gd name="connsiteX583" fmla="*/ 155575 w 1263650"/>
                <a:gd name="connsiteY583" fmla="*/ 879475 h 2044699"/>
                <a:gd name="connsiteX584" fmla="*/ 155575 w 1263650"/>
                <a:gd name="connsiteY584" fmla="*/ 885825 h 2044699"/>
                <a:gd name="connsiteX585" fmla="*/ 161925 w 1263650"/>
                <a:gd name="connsiteY585" fmla="*/ 895350 h 2044699"/>
                <a:gd name="connsiteX586" fmla="*/ 168275 w 1263650"/>
                <a:gd name="connsiteY586" fmla="*/ 895350 h 2044699"/>
                <a:gd name="connsiteX587" fmla="*/ 168275 w 1263650"/>
                <a:gd name="connsiteY587" fmla="*/ 901700 h 2044699"/>
                <a:gd name="connsiteX588" fmla="*/ 174625 w 1263650"/>
                <a:gd name="connsiteY588" fmla="*/ 904875 h 2044699"/>
                <a:gd name="connsiteX589" fmla="*/ 177800 w 1263650"/>
                <a:gd name="connsiteY589" fmla="*/ 908050 h 2044699"/>
                <a:gd name="connsiteX590" fmla="*/ 180975 w 1263650"/>
                <a:gd name="connsiteY590" fmla="*/ 914400 h 2044699"/>
                <a:gd name="connsiteX591" fmla="*/ 184150 w 1263650"/>
                <a:gd name="connsiteY591" fmla="*/ 914400 h 2044699"/>
                <a:gd name="connsiteX592" fmla="*/ 184150 w 1263650"/>
                <a:gd name="connsiteY592" fmla="*/ 920750 h 2044699"/>
                <a:gd name="connsiteX593" fmla="*/ 187325 w 1263650"/>
                <a:gd name="connsiteY593" fmla="*/ 923925 h 2044699"/>
                <a:gd name="connsiteX594" fmla="*/ 190500 w 1263650"/>
                <a:gd name="connsiteY594" fmla="*/ 927100 h 2044699"/>
                <a:gd name="connsiteX595" fmla="*/ 196850 w 1263650"/>
                <a:gd name="connsiteY595" fmla="*/ 927100 h 2044699"/>
                <a:gd name="connsiteX596" fmla="*/ 200025 w 1263650"/>
                <a:gd name="connsiteY596" fmla="*/ 930275 h 2044699"/>
                <a:gd name="connsiteX597" fmla="*/ 202410 w 1263650"/>
                <a:gd name="connsiteY597" fmla="*/ 927890 h 2044699"/>
                <a:gd name="connsiteX598" fmla="*/ 202410 w 1263650"/>
                <a:gd name="connsiteY598" fmla="*/ 926309 h 2044699"/>
                <a:gd name="connsiteX599" fmla="*/ 200026 w 1263650"/>
                <a:gd name="connsiteY599" fmla="*/ 923925 h 2044699"/>
                <a:gd name="connsiteX600" fmla="*/ 196851 w 1263650"/>
                <a:gd name="connsiteY600" fmla="*/ 920750 h 2044699"/>
                <a:gd name="connsiteX601" fmla="*/ 193676 w 1263650"/>
                <a:gd name="connsiteY601" fmla="*/ 917575 h 2044699"/>
                <a:gd name="connsiteX602" fmla="*/ 193676 w 1263650"/>
                <a:gd name="connsiteY602" fmla="*/ 914400 h 2044699"/>
                <a:gd name="connsiteX603" fmla="*/ 190501 w 1263650"/>
                <a:gd name="connsiteY603" fmla="*/ 914400 h 2044699"/>
                <a:gd name="connsiteX604" fmla="*/ 187326 w 1263650"/>
                <a:gd name="connsiteY604" fmla="*/ 904875 h 2044699"/>
                <a:gd name="connsiteX605" fmla="*/ 187326 w 1263650"/>
                <a:gd name="connsiteY605" fmla="*/ 898525 h 2044699"/>
                <a:gd name="connsiteX606" fmla="*/ 187326 w 1263650"/>
                <a:gd name="connsiteY606" fmla="*/ 889000 h 2044699"/>
                <a:gd name="connsiteX607" fmla="*/ 187326 w 1263650"/>
                <a:gd name="connsiteY607" fmla="*/ 882650 h 2044699"/>
                <a:gd name="connsiteX608" fmla="*/ 184151 w 1263650"/>
                <a:gd name="connsiteY608" fmla="*/ 873125 h 2044699"/>
                <a:gd name="connsiteX609" fmla="*/ 180976 w 1263650"/>
                <a:gd name="connsiteY609" fmla="*/ 869950 h 2044699"/>
                <a:gd name="connsiteX610" fmla="*/ 177801 w 1263650"/>
                <a:gd name="connsiteY610" fmla="*/ 866775 h 2044699"/>
                <a:gd name="connsiteX611" fmla="*/ 180976 w 1263650"/>
                <a:gd name="connsiteY611" fmla="*/ 866775 h 2044699"/>
                <a:gd name="connsiteX612" fmla="*/ 184151 w 1263650"/>
                <a:gd name="connsiteY612" fmla="*/ 866775 h 2044699"/>
                <a:gd name="connsiteX613" fmla="*/ 184151 w 1263650"/>
                <a:gd name="connsiteY613" fmla="*/ 863600 h 2044699"/>
                <a:gd name="connsiteX614" fmla="*/ 174626 w 1263650"/>
                <a:gd name="connsiteY614" fmla="*/ 860425 h 2044699"/>
                <a:gd name="connsiteX615" fmla="*/ 168276 w 1263650"/>
                <a:gd name="connsiteY615" fmla="*/ 854075 h 2044699"/>
                <a:gd name="connsiteX616" fmla="*/ 168276 w 1263650"/>
                <a:gd name="connsiteY616" fmla="*/ 850900 h 2044699"/>
                <a:gd name="connsiteX617" fmla="*/ 171451 w 1263650"/>
                <a:gd name="connsiteY617" fmla="*/ 847725 h 2044699"/>
                <a:gd name="connsiteX618" fmla="*/ 174626 w 1263650"/>
                <a:gd name="connsiteY618" fmla="*/ 844550 h 2044699"/>
                <a:gd name="connsiteX619" fmla="*/ 177801 w 1263650"/>
                <a:gd name="connsiteY619" fmla="*/ 841375 h 2044699"/>
                <a:gd name="connsiteX620" fmla="*/ 174626 w 1263650"/>
                <a:gd name="connsiteY620" fmla="*/ 835025 h 2044699"/>
                <a:gd name="connsiteX621" fmla="*/ 174626 w 1263650"/>
                <a:gd name="connsiteY621" fmla="*/ 831850 h 2044699"/>
                <a:gd name="connsiteX622" fmla="*/ 174627 w 1263650"/>
                <a:gd name="connsiteY622" fmla="*/ 831850 h 2044699"/>
                <a:gd name="connsiteX623" fmla="*/ 171452 w 1263650"/>
                <a:gd name="connsiteY623" fmla="*/ 828675 h 2044699"/>
                <a:gd name="connsiteX624" fmla="*/ 168277 w 1263650"/>
                <a:gd name="connsiteY624" fmla="*/ 828675 h 2044699"/>
                <a:gd name="connsiteX625" fmla="*/ 165102 w 1263650"/>
                <a:gd name="connsiteY625" fmla="*/ 828675 h 2044699"/>
                <a:gd name="connsiteX626" fmla="*/ 165102 w 1263650"/>
                <a:gd name="connsiteY626" fmla="*/ 825500 h 2044699"/>
                <a:gd name="connsiteX627" fmla="*/ 165102 w 1263650"/>
                <a:gd name="connsiteY627" fmla="*/ 822325 h 2044699"/>
                <a:gd name="connsiteX628" fmla="*/ 165102 w 1263650"/>
                <a:gd name="connsiteY628" fmla="*/ 819150 h 2044699"/>
                <a:gd name="connsiteX629" fmla="*/ 168277 w 1263650"/>
                <a:gd name="connsiteY629" fmla="*/ 819150 h 2044699"/>
                <a:gd name="connsiteX630" fmla="*/ 171452 w 1263650"/>
                <a:gd name="connsiteY630" fmla="*/ 815975 h 2044699"/>
                <a:gd name="connsiteX631" fmla="*/ 174627 w 1263650"/>
                <a:gd name="connsiteY631" fmla="*/ 812800 h 2044699"/>
                <a:gd name="connsiteX632" fmla="*/ 174627 w 1263650"/>
                <a:gd name="connsiteY632" fmla="*/ 809625 h 2044699"/>
                <a:gd name="connsiteX633" fmla="*/ 177802 w 1263650"/>
                <a:gd name="connsiteY633" fmla="*/ 812800 h 2044699"/>
                <a:gd name="connsiteX634" fmla="*/ 184152 w 1263650"/>
                <a:gd name="connsiteY634" fmla="*/ 812800 h 2044699"/>
                <a:gd name="connsiteX635" fmla="*/ 187327 w 1263650"/>
                <a:gd name="connsiteY635" fmla="*/ 809625 h 2044699"/>
                <a:gd name="connsiteX636" fmla="*/ 193677 w 1263650"/>
                <a:gd name="connsiteY636" fmla="*/ 806450 h 2044699"/>
                <a:gd name="connsiteX637" fmla="*/ 196852 w 1263650"/>
                <a:gd name="connsiteY637" fmla="*/ 809625 h 2044699"/>
                <a:gd name="connsiteX638" fmla="*/ 200027 w 1263650"/>
                <a:gd name="connsiteY638" fmla="*/ 812800 h 2044699"/>
                <a:gd name="connsiteX639" fmla="*/ 202410 w 1263650"/>
                <a:gd name="connsiteY639" fmla="*/ 812800 h 2044699"/>
                <a:gd name="connsiteX640" fmla="*/ 202410 w 1263650"/>
                <a:gd name="connsiteY640" fmla="*/ 808043 h 2044699"/>
                <a:gd name="connsiteX641" fmla="*/ 200026 w 1263650"/>
                <a:gd name="connsiteY641" fmla="*/ 803275 h 2044699"/>
                <a:gd name="connsiteX642" fmla="*/ 196851 w 1263650"/>
                <a:gd name="connsiteY642" fmla="*/ 803275 h 2044699"/>
                <a:gd name="connsiteX643" fmla="*/ 193676 w 1263650"/>
                <a:gd name="connsiteY643" fmla="*/ 803275 h 2044699"/>
                <a:gd name="connsiteX644" fmla="*/ 193676 w 1263650"/>
                <a:gd name="connsiteY644" fmla="*/ 800100 h 2044699"/>
                <a:gd name="connsiteX645" fmla="*/ 193676 w 1263650"/>
                <a:gd name="connsiteY645" fmla="*/ 793750 h 2044699"/>
                <a:gd name="connsiteX646" fmla="*/ 193676 w 1263650"/>
                <a:gd name="connsiteY646" fmla="*/ 787400 h 2044699"/>
                <a:gd name="connsiteX647" fmla="*/ 193676 w 1263650"/>
                <a:gd name="connsiteY647" fmla="*/ 784225 h 2044699"/>
                <a:gd name="connsiteX648" fmla="*/ 193676 w 1263650"/>
                <a:gd name="connsiteY648" fmla="*/ 781050 h 2044699"/>
                <a:gd name="connsiteX649" fmla="*/ 190501 w 1263650"/>
                <a:gd name="connsiteY649" fmla="*/ 777875 h 2044699"/>
                <a:gd name="connsiteX650" fmla="*/ 190501 w 1263650"/>
                <a:gd name="connsiteY650" fmla="*/ 774700 h 2044699"/>
                <a:gd name="connsiteX651" fmla="*/ 187326 w 1263650"/>
                <a:gd name="connsiteY651" fmla="*/ 774700 h 2044699"/>
                <a:gd name="connsiteX652" fmla="*/ 184151 w 1263650"/>
                <a:gd name="connsiteY652" fmla="*/ 777875 h 2044699"/>
                <a:gd name="connsiteX653" fmla="*/ 184151 w 1263650"/>
                <a:gd name="connsiteY653" fmla="*/ 774700 h 2044699"/>
                <a:gd name="connsiteX654" fmla="*/ 184150 w 1263650"/>
                <a:gd name="connsiteY654" fmla="*/ 774700 h 2044699"/>
                <a:gd name="connsiteX655" fmla="*/ 184150 w 1263650"/>
                <a:gd name="connsiteY655" fmla="*/ 777874 h 2044699"/>
                <a:gd name="connsiteX656" fmla="*/ 180976 w 1263650"/>
                <a:gd name="connsiteY656" fmla="*/ 774700 h 2044699"/>
                <a:gd name="connsiteX657" fmla="*/ 180976 w 1263650"/>
                <a:gd name="connsiteY657" fmla="*/ 771525 h 2044699"/>
                <a:gd name="connsiteX658" fmla="*/ 180975 w 1263650"/>
                <a:gd name="connsiteY658" fmla="*/ 771525 h 2044699"/>
                <a:gd name="connsiteX659" fmla="*/ 180975 w 1263650"/>
                <a:gd name="connsiteY659" fmla="*/ 774700 h 2044699"/>
                <a:gd name="connsiteX660" fmla="*/ 180975 w 1263650"/>
                <a:gd name="connsiteY660" fmla="*/ 777875 h 2044699"/>
                <a:gd name="connsiteX661" fmla="*/ 180975 w 1263650"/>
                <a:gd name="connsiteY661" fmla="*/ 781050 h 2044699"/>
                <a:gd name="connsiteX662" fmla="*/ 180976 w 1263650"/>
                <a:gd name="connsiteY662" fmla="*/ 781050 h 2044699"/>
                <a:gd name="connsiteX663" fmla="*/ 180976 w 1263650"/>
                <a:gd name="connsiteY663" fmla="*/ 777875 h 2044699"/>
                <a:gd name="connsiteX664" fmla="*/ 180976 w 1263650"/>
                <a:gd name="connsiteY664" fmla="*/ 774701 h 2044699"/>
                <a:gd name="connsiteX665" fmla="*/ 184150 w 1263650"/>
                <a:gd name="connsiteY665" fmla="*/ 777875 h 2044699"/>
                <a:gd name="connsiteX666" fmla="*/ 184150 w 1263650"/>
                <a:gd name="connsiteY666" fmla="*/ 777874 h 2044699"/>
                <a:gd name="connsiteX667" fmla="*/ 184151 w 1263650"/>
                <a:gd name="connsiteY667" fmla="*/ 777875 h 2044699"/>
                <a:gd name="connsiteX668" fmla="*/ 187326 w 1263650"/>
                <a:gd name="connsiteY668" fmla="*/ 781050 h 2044699"/>
                <a:gd name="connsiteX669" fmla="*/ 190501 w 1263650"/>
                <a:gd name="connsiteY669" fmla="*/ 784225 h 2044699"/>
                <a:gd name="connsiteX670" fmla="*/ 190501 w 1263650"/>
                <a:gd name="connsiteY670" fmla="*/ 787400 h 2044699"/>
                <a:gd name="connsiteX671" fmla="*/ 190500 w 1263650"/>
                <a:gd name="connsiteY671" fmla="*/ 787400 h 2044699"/>
                <a:gd name="connsiteX672" fmla="*/ 190500 w 1263650"/>
                <a:gd name="connsiteY672" fmla="*/ 790575 h 2044699"/>
                <a:gd name="connsiteX673" fmla="*/ 190500 w 1263650"/>
                <a:gd name="connsiteY673" fmla="*/ 796925 h 2044699"/>
                <a:gd name="connsiteX674" fmla="*/ 187325 w 1263650"/>
                <a:gd name="connsiteY674" fmla="*/ 793750 h 2044699"/>
                <a:gd name="connsiteX675" fmla="*/ 180975 w 1263650"/>
                <a:gd name="connsiteY675" fmla="*/ 787400 h 2044699"/>
                <a:gd name="connsiteX676" fmla="*/ 177800 w 1263650"/>
                <a:gd name="connsiteY676" fmla="*/ 784225 h 2044699"/>
                <a:gd name="connsiteX677" fmla="*/ 177800 w 1263650"/>
                <a:gd name="connsiteY677" fmla="*/ 781050 h 2044699"/>
                <a:gd name="connsiteX678" fmla="*/ 184150 w 1263650"/>
                <a:gd name="connsiteY678" fmla="*/ 784225 h 2044699"/>
                <a:gd name="connsiteX679" fmla="*/ 184151 w 1263650"/>
                <a:gd name="connsiteY679" fmla="*/ 784225 h 2044699"/>
                <a:gd name="connsiteX680" fmla="*/ 177801 w 1263650"/>
                <a:gd name="connsiteY680" fmla="*/ 781050 h 2044699"/>
                <a:gd name="connsiteX681" fmla="*/ 177800 w 1263650"/>
                <a:gd name="connsiteY681" fmla="*/ 781050 h 2044699"/>
                <a:gd name="connsiteX682" fmla="*/ 174625 w 1263650"/>
                <a:gd name="connsiteY682" fmla="*/ 781050 h 2044699"/>
                <a:gd name="connsiteX683" fmla="*/ 171450 w 1263650"/>
                <a:gd name="connsiteY683" fmla="*/ 781050 h 2044699"/>
                <a:gd name="connsiteX684" fmla="*/ 171450 w 1263650"/>
                <a:gd name="connsiteY684" fmla="*/ 784225 h 2044699"/>
                <a:gd name="connsiteX685" fmla="*/ 168275 w 1263650"/>
                <a:gd name="connsiteY685" fmla="*/ 787400 h 2044699"/>
                <a:gd name="connsiteX686" fmla="*/ 165100 w 1263650"/>
                <a:gd name="connsiteY686" fmla="*/ 787400 h 2044699"/>
                <a:gd name="connsiteX687" fmla="*/ 161925 w 1263650"/>
                <a:gd name="connsiteY687" fmla="*/ 784225 h 2044699"/>
                <a:gd name="connsiteX688" fmla="*/ 158750 w 1263650"/>
                <a:gd name="connsiteY688" fmla="*/ 787400 h 2044699"/>
                <a:gd name="connsiteX689" fmla="*/ 158750 w 1263650"/>
                <a:gd name="connsiteY689" fmla="*/ 793750 h 2044699"/>
                <a:gd name="connsiteX690" fmla="*/ 161925 w 1263650"/>
                <a:gd name="connsiteY690" fmla="*/ 793750 h 2044699"/>
                <a:gd name="connsiteX691" fmla="*/ 158750 w 1263650"/>
                <a:gd name="connsiteY691" fmla="*/ 800100 h 2044699"/>
                <a:gd name="connsiteX692" fmla="*/ 155575 w 1263650"/>
                <a:gd name="connsiteY692" fmla="*/ 803275 h 2044699"/>
                <a:gd name="connsiteX693" fmla="*/ 155575 w 1263650"/>
                <a:gd name="connsiteY693" fmla="*/ 806450 h 2044699"/>
                <a:gd name="connsiteX694" fmla="*/ 161925 w 1263650"/>
                <a:gd name="connsiteY694" fmla="*/ 809625 h 2044699"/>
                <a:gd name="connsiteX695" fmla="*/ 161925 w 1263650"/>
                <a:gd name="connsiteY695" fmla="*/ 812800 h 2044699"/>
                <a:gd name="connsiteX696" fmla="*/ 158750 w 1263650"/>
                <a:gd name="connsiteY696" fmla="*/ 812800 h 2044699"/>
                <a:gd name="connsiteX697" fmla="*/ 152400 w 1263650"/>
                <a:gd name="connsiteY697" fmla="*/ 812800 h 2044699"/>
                <a:gd name="connsiteX698" fmla="*/ 152400 w 1263650"/>
                <a:gd name="connsiteY698" fmla="*/ 815975 h 2044699"/>
                <a:gd name="connsiteX699" fmla="*/ 152400 w 1263650"/>
                <a:gd name="connsiteY699" fmla="*/ 819150 h 2044699"/>
                <a:gd name="connsiteX700" fmla="*/ 149225 w 1263650"/>
                <a:gd name="connsiteY700" fmla="*/ 822325 h 2044699"/>
                <a:gd name="connsiteX701" fmla="*/ 152400 w 1263650"/>
                <a:gd name="connsiteY701" fmla="*/ 822325 h 2044699"/>
                <a:gd name="connsiteX702" fmla="*/ 155575 w 1263650"/>
                <a:gd name="connsiteY702" fmla="*/ 825500 h 2044699"/>
                <a:gd name="connsiteX703" fmla="*/ 155575 w 1263650"/>
                <a:gd name="connsiteY703" fmla="*/ 828675 h 2044699"/>
                <a:gd name="connsiteX704" fmla="*/ 158750 w 1263650"/>
                <a:gd name="connsiteY704" fmla="*/ 831850 h 2044699"/>
                <a:gd name="connsiteX705" fmla="*/ 155575 w 1263650"/>
                <a:gd name="connsiteY705" fmla="*/ 831850 h 2044699"/>
                <a:gd name="connsiteX706" fmla="*/ 155575 w 1263650"/>
                <a:gd name="connsiteY706" fmla="*/ 835025 h 2044699"/>
                <a:gd name="connsiteX707" fmla="*/ 152400 w 1263650"/>
                <a:gd name="connsiteY707" fmla="*/ 835025 h 2044699"/>
                <a:gd name="connsiteX708" fmla="*/ 152400 w 1263650"/>
                <a:gd name="connsiteY708" fmla="*/ 828675 h 2044699"/>
                <a:gd name="connsiteX709" fmla="*/ 149225 w 1263650"/>
                <a:gd name="connsiteY709" fmla="*/ 828675 h 2044699"/>
                <a:gd name="connsiteX710" fmla="*/ 149225 w 1263650"/>
                <a:gd name="connsiteY710" fmla="*/ 838200 h 2044699"/>
                <a:gd name="connsiteX711" fmla="*/ 149225 w 1263650"/>
                <a:gd name="connsiteY711" fmla="*/ 841375 h 2044699"/>
                <a:gd name="connsiteX712" fmla="*/ 146050 w 1263650"/>
                <a:gd name="connsiteY712" fmla="*/ 841375 h 2044699"/>
                <a:gd name="connsiteX713" fmla="*/ 142875 w 1263650"/>
                <a:gd name="connsiteY713" fmla="*/ 841375 h 2044699"/>
                <a:gd name="connsiteX714" fmla="*/ 142875 w 1263650"/>
                <a:gd name="connsiteY714" fmla="*/ 838200 h 2044699"/>
                <a:gd name="connsiteX715" fmla="*/ 127000 w 1263650"/>
                <a:gd name="connsiteY715" fmla="*/ 819150 h 2044699"/>
                <a:gd name="connsiteX716" fmla="*/ 123825 w 1263650"/>
                <a:gd name="connsiteY716" fmla="*/ 815975 h 2044699"/>
                <a:gd name="connsiteX717" fmla="*/ 123825 w 1263650"/>
                <a:gd name="connsiteY717" fmla="*/ 819150 h 2044699"/>
                <a:gd name="connsiteX718" fmla="*/ 120650 w 1263650"/>
                <a:gd name="connsiteY718" fmla="*/ 819150 h 2044699"/>
                <a:gd name="connsiteX719" fmla="*/ 111125 w 1263650"/>
                <a:gd name="connsiteY719" fmla="*/ 806450 h 2044699"/>
                <a:gd name="connsiteX720" fmla="*/ 107950 w 1263650"/>
                <a:gd name="connsiteY720" fmla="*/ 793750 h 2044699"/>
                <a:gd name="connsiteX721" fmla="*/ 95250 w 1263650"/>
                <a:gd name="connsiteY721" fmla="*/ 787400 h 2044699"/>
                <a:gd name="connsiteX722" fmla="*/ 95250 w 1263650"/>
                <a:gd name="connsiteY722" fmla="*/ 781050 h 2044699"/>
                <a:gd name="connsiteX723" fmla="*/ 95250 w 1263650"/>
                <a:gd name="connsiteY723" fmla="*/ 777875 h 2044699"/>
                <a:gd name="connsiteX724" fmla="*/ 88900 w 1263650"/>
                <a:gd name="connsiteY724" fmla="*/ 781050 h 2044699"/>
                <a:gd name="connsiteX725" fmla="*/ 90805 w 1263650"/>
                <a:gd name="connsiteY725" fmla="*/ 784860 h 2044699"/>
                <a:gd name="connsiteX726" fmla="*/ 85725 w 1263650"/>
                <a:gd name="connsiteY726" fmla="*/ 787400 h 2044699"/>
                <a:gd name="connsiteX727" fmla="*/ 85725 w 1263650"/>
                <a:gd name="connsiteY727" fmla="*/ 793750 h 2044699"/>
                <a:gd name="connsiteX728" fmla="*/ 79375 w 1263650"/>
                <a:gd name="connsiteY728" fmla="*/ 790575 h 2044699"/>
                <a:gd name="connsiteX729" fmla="*/ 95250 w 1263650"/>
                <a:gd name="connsiteY729" fmla="*/ 762000 h 2044699"/>
                <a:gd name="connsiteX730" fmla="*/ 95250 w 1263650"/>
                <a:gd name="connsiteY730" fmla="*/ 746125 h 2044699"/>
                <a:gd name="connsiteX731" fmla="*/ 104775 w 1263650"/>
                <a:gd name="connsiteY731" fmla="*/ 771525 h 2044699"/>
                <a:gd name="connsiteX732" fmla="*/ 111125 w 1263650"/>
                <a:gd name="connsiteY732" fmla="*/ 781050 h 2044699"/>
                <a:gd name="connsiteX733" fmla="*/ 101600 w 1263650"/>
                <a:gd name="connsiteY733" fmla="*/ 752475 h 2044699"/>
                <a:gd name="connsiteX734" fmla="*/ 98425 w 1263650"/>
                <a:gd name="connsiteY734" fmla="*/ 746125 h 2044699"/>
                <a:gd name="connsiteX735" fmla="*/ 95250 w 1263650"/>
                <a:gd name="connsiteY735" fmla="*/ 733425 h 2044699"/>
                <a:gd name="connsiteX736" fmla="*/ 92075 w 1263650"/>
                <a:gd name="connsiteY736" fmla="*/ 730250 h 2044699"/>
                <a:gd name="connsiteX737" fmla="*/ 88900 w 1263650"/>
                <a:gd name="connsiteY737" fmla="*/ 730250 h 2044699"/>
                <a:gd name="connsiteX738" fmla="*/ 85725 w 1263650"/>
                <a:gd name="connsiteY738" fmla="*/ 733425 h 2044699"/>
                <a:gd name="connsiteX739" fmla="*/ 85725 w 1263650"/>
                <a:gd name="connsiteY739" fmla="*/ 730250 h 2044699"/>
                <a:gd name="connsiteX740" fmla="*/ 85725 w 1263650"/>
                <a:gd name="connsiteY740" fmla="*/ 727075 h 2044699"/>
                <a:gd name="connsiteX741" fmla="*/ 85725 w 1263650"/>
                <a:gd name="connsiteY741" fmla="*/ 717550 h 2044699"/>
                <a:gd name="connsiteX742" fmla="*/ 85725 w 1263650"/>
                <a:gd name="connsiteY742" fmla="*/ 708025 h 2044699"/>
                <a:gd name="connsiteX743" fmla="*/ 82550 w 1263650"/>
                <a:gd name="connsiteY743" fmla="*/ 704850 h 2044699"/>
                <a:gd name="connsiteX744" fmla="*/ 82550 w 1263650"/>
                <a:gd name="connsiteY744" fmla="*/ 701675 h 2044699"/>
                <a:gd name="connsiteX745" fmla="*/ 60325 w 1263650"/>
                <a:gd name="connsiteY745" fmla="*/ 673100 h 2044699"/>
                <a:gd name="connsiteX746" fmla="*/ 50800 w 1263650"/>
                <a:gd name="connsiteY746" fmla="*/ 641350 h 2044699"/>
                <a:gd name="connsiteX747" fmla="*/ 38100 w 1263650"/>
                <a:gd name="connsiteY747" fmla="*/ 625475 h 2044699"/>
                <a:gd name="connsiteX748" fmla="*/ 31750 w 1263650"/>
                <a:gd name="connsiteY748" fmla="*/ 615950 h 2044699"/>
                <a:gd name="connsiteX749" fmla="*/ 22225 w 1263650"/>
                <a:gd name="connsiteY749" fmla="*/ 590550 h 2044699"/>
                <a:gd name="connsiteX750" fmla="*/ 22225 w 1263650"/>
                <a:gd name="connsiteY750" fmla="*/ 584200 h 2044699"/>
                <a:gd name="connsiteX751" fmla="*/ 28575 w 1263650"/>
                <a:gd name="connsiteY751" fmla="*/ 581025 h 2044699"/>
                <a:gd name="connsiteX752" fmla="*/ 31750 w 1263650"/>
                <a:gd name="connsiteY752" fmla="*/ 568325 h 2044699"/>
                <a:gd name="connsiteX753" fmla="*/ 31750 w 1263650"/>
                <a:gd name="connsiteY753" fmla="*/ 552450 h 2044699"/>
                <a:gd name="connsiteX754" fmla="*/ 28575 w 1263650"/>
                <a:gd name="connsiteY754" fmla="*/ 536575 h 2044699"/>
                <a:gd name="connsiteX755" fmla="*/ 28575 w 1263650"/>
                <a:gd name="connsiteY755" fmla="*/ 508000 h 2044699"/>
                <a:gd name="connsiteX756" fmla="*/ 38100 w 1263650"/>
                <a:gd name="connsiteY756" fmla="*/ 482600 h 2044699"/>
                <a:gd name="connsiteX757" fmla="*/ 47625 w 1263650"/>
                <a:gd name="connsiteY757" fmla="*/ 473075 h 2044699"/>
                <a:gd name="connsiteX758" fmla="*/ 47625 w 1263650"/>
                <a:gd name="connsiteY758" fmla="*/ 463550 h 2044699"/>
                <a:gd name="connsiteX759" fmla="*/ 50800 w 1263650"/>
                <a:gd name="connsiteY759" fmla="*/ 447675 h 2044699"/>
                <a:gd name="connsiteX760" fmla="*/ 47625 w 1263650"/>
                <a:gd name="connsiteY760" fmla="*/ 438150 h 2044699"/>
                <a:gd name="connsiteX761" fmla="*/ 47625 w 1263650"/>
                <a:gd name="connsiteY761" fmla="*/ 419100 h 2044699"/>
                <a:gd name="connsiteX762" fmla="*/ 44450 w 1263650"/>
                <a:gd name="connsiteY762" fmla="*/ 409575 h 2044699"/>
                <a:gd name="connsiteX763" fmla="*/ 41275 w 1263650"/>
                <a:gd name="connsiteY763" fmla="*/ 400050 h 2044699"/>
                <a:gd name="connsiteX764" fmla="*/ 34925 w 1263650"/>
                <a:gd name="connsiteY764" fmla="*/ 381000 h 2044699"/>
                <a:gd name="connsiteX765" fmla="*/ 31750 w 1263650"/>
                <a:gd name="connsiteY765" fmla="*/ 381000 h 2044699"/>
                <a:gd name="connsiteX766" fmla="*/ 31750 w 1263650"/>
                <a:gd name="connsiteY766" fmla="*/ 374650 h 2044699"/>
                <a:gd name="connsiteX767" fmla="*/ 25400 w 1263650"/>
                <a:gd name="connsiteY767" fmla="*/ 374650 h 2044699"/>
                <a:gd name="connsiteX768" fmla="*/ 28575 w 1263650"/>
                <a:gd name="connsiteY768" fmla="*/ 361950 h 2044699"/>
                <a:gd name="connsiteX769" fmla="*/ 25400 w 1263650"/>
                <a:gd name="connsiteY769" fmla="*/ 358775 h 2044699"/>
                <a:gd name="connsiteX770" fmla="*/ 19050 w 1263650"/>
                <a:gd name="connsiteY770" fmla="*/ 352425 h 2044699"/>
                <a:gd name="connsiteX771" fmla="*/ 0 w 1263650"/>
                <a:gd name="connsiteY771" fmla="*/ 320675 h 2044699"/>
                <a:gd name="connsiteX772" fmla="*/ 3175 w 1263650"/>
                <a:gd name="connsiteY772" fmla="*/ 307975 h 2044699"/>
                <a:gd name="connsiteX773" fmla="*/ 3175 w 1263650"/>
                <a:gd name="connsiteY773" fmla="*/ 282575 h 2044699"/>
                <a:gd name="connsiteX774" fmla="*/ 12700 w 1263650"/>
                <a:gd name="connsiteY774" fmla="*/ 263525 h 2044699"/>
                <a:gd name="connsiteX775" fmla="*/ 22225 w 1263650"/>
                <a:gd name="connsiteY775" fmla="*/ 254000 h 2044699"/>
                <a:gd name="connsiteX776" fmla="*/ 22225 w 1263650"/>
                <a:gd name="connsiteY776" fmla="*/ 250825 h 2044699"/>
                <a:gd name="connsiteX777" fmla="*/ 25400 w 1263650"/>
                <a:gd name="connsiteY777" fmla="*/ 250825 h 2044699"/>
                <a:gd name="connsiteX778" fmla="*/ 34925 w 1263650"/>
                <a:gd name="connsiteY778" fmla="*/ 234950 h 2044699"/>
                <a:gd name="connsiteX779" fmla="*/ 38100 w 1263650"/>
                <a:gd name="connsiteY779" fmla="*/ 231775 h 2044699"/>
                <a:gd name="connsiteX780" fmla="*/ 41275 w 1263650"/>
                <a:gd name="connsiteY780" fmla="*/ 231775 h 2044699"/>
                <a:gd name="connsiteX781" fmla="*/ 41275 w 1263650"/>
                <a:gd name="connsiteY781" fmla="*/ 234950 h 2044699"/>
                <a:gd name="connsiteX782" fmla="*/ 38100 w 1263650"/>
                <a:gd name="connsiteY782" fmla="*/ 238125 h 2044699"/>
                <a:gd name="connsiteX783" fmla="*/ 34925 w 1263650"/>
                <a:gd name="connsiteY783" fmla="*/ 238125 h 2044699"/>
                <a:gd name="connsiteX784" fmla="*/ 34925 w 1263650"/>
                <a:gd name="connsiteY784" fmla="*/ 241300 h 2044699"/>
                <a:gd name="connsiteX785" fmla="*/ 38100 w 1263650"/>
                <a:gd name="connsiteY785" fmla="*/ 244475 h 2044699"/>
                <a:gd name="connsiteX786" fmla="*/ 41275 w 1263650"/>
                <a:gd name="connsiteY786" fmla="*/ 244475 h 2044699"/>
                <a:gd name="connsiteX787" fmla="*/ 41275 w 1263650"/>
                <a:gd name="connsiteY787" fmla="*/ 241300 h 2044699"/>
                <a:gd name="connsiteX788" fmla="*/ 44450 w 1263650"/>
                <a:gd name="connsiteY788" fmla="*/ 238125 h 2044699"/>
                <a:gd name="connsiteX789" fmla="*/ 44450 w 1263650"/>
                <a:gd name="connsiteY789" fmla="*/ 234950 h 2044699"/>
                <a:gd name="connsiteX790" fmla="*/ 47625 w 1263650"/>
                <a:gd name="connsiteY790" fmla="*/ 231775 h 2044699"/>
                <a:gd name="connsiteX791" fmla="*/ 50800 w 1263650"/>
                <a:gd name="connsiteY791" fmla="*/ 228600 h 2044699"/>
                <a:gd name="connsiteX792" fmla="*/ 53975 w 1263650"/>
                <a:gd name="connsiteY792" fmla="*/ 228600 h 2044699"/>
                <a:gd name="connsiteX793" fmla="*/ 57150 w 1263650"/>
                <a:gd name="connsiteY793" fmla="*/ 225425 h 2044699"/>
                <a:gd name="connsiteX794" fmla="*/ 60325 w 1263650"/>
                <a:gd name="connsiteY794" fmla="*/ 225425 h 2044699"/>
                <a:gd name="connsiteX795" fmla="*/ 63500 w 1263650"/>
                <a:gd name="connsiteY795" fmla="*/ 222250 h 2044699"/>
                <a:gd name="connsiteX796" fmla="*/ 66675 w 1263650"/>
                <a:gd name="connsiteY796" fmla="*/ 222250 h 2044699"/>
                <a:gd name="connsiteX797" fmla="*/ 66675 w 1263650"/>
                <a:gd name="connsiteY797" fmla="*/ 219075 h 2044699"/>
                <a:gd name="connsiteX798" fmla="*/ 63500 w 1263650"/>
                <a:gd name="connsiteY798" fmla="*/ 219075 h 2044699"/>
                <a:gd name="connsiteX799" fmla="*/ 63500 w 1263650"/>
                <a:gd name="connsiteY799" fmla="*/ 215900 h 2044699"/>
                <a:gd name="connsiteX800" fmla="*/ 57150 w 1263650"/>
                <a:gd name="connsiteY800" fmla="*/ 215900 h 2044699"/>
                <a:gd name="connsiteX801" fmla="*/ 57150 w 1263650"/>
                <a:gd name="connsiteY801" fmla="*/ 219075 h 2044699"/>
                <a:gd name="connsiteX802" fmla="*/ 53975 w 1263650"/>
                <a:gd name="connsiteY802" fmla="*/ 219075 h 2044699"/>
                <a:gd name="connsiteX803" fmla="*/ 47625 w 1263650"/>
                <a:gd name="connsiteY803" fmla="*/ 228600 h 2044699"/>
                <a:gd name="connsiteX804" fmla="*/ 44450 w 1263650"/>
                <a:gd name="connsiteY804" fmla="*/ 228600 h 2044699"/>
                <a:gd name="connsiteX805" fmla="*/ 41275 w 1263650"/>
                <a:gd name="connsiteY805" fmla="*/ 225425 h 2044699"/>
                <a:gd name="connsiteX806" fmla="*/ 44450 w 1263650"/>
                <a:gd name="connsiteY806" fmla="*/ 222250 h 2044699"/>
                <a:gd name="connsiteX807" fmla="*/ 47625 w 1263650"/>
                <a:gd name="connsiteY807" fmla="*/ 215900 h 2044699"/>
                <a:gd name="connsiteX808" fmla="*/ 66675 w 1263650"/>
                <a:gd name="connsiteY808" fmla="*/ 193675 h 2044699"/>
                <a:gd name="connsiteX809" fmla="*/ 69850 w 1263650"/>
                <a:gd name="connsiteY809" fmla="*/ 184150 h 2044699"/>
                <a:gd name="connsiteX810" fmla="*/ 69850 w 1263650"/>
                <a:gd name="connsiteY810" fmla="*/ 177800 h 2044699"/>
                <a:gd name="connsiteX811" fmla="*/ 73025 w 1263650"/>
                <a:gd name="connsiteY811" fmla="*/ 165100 h 2044699"/>
                <a:gd name="connsiteX812" fmla="*/ 76200 w 1263650"/>
                <a:gd name="connsiteY812" fmla="*/ 155575 h 2044699"/>
                <a:gd name="connsiteX813" fmla="*/ 95250 w 1263650"/>
                <a:gd name="connsiteY813" fmla="*/ 120650 h 2044699"/>
                <a:gd name="connsiteX814" fmla="*/ 98425 w 1263650"/>
                <a:gd name="connsiteY814" fmla="*/ 104775 h 2044699"/>
                <a:gd name="connsiteX815" fmla="*/ 98425 w 1263650"/>
                <a:gd name="connsiteY815" fmla="*/ 92075 h 2044699"/>
                <a:gd name="connsiteX816" fmla="*/ 104775 w 1263650"/>
                <a:gd name="connsiteY816" fmla="*/ 92075 h 2044699"/>
                <a:gd name="connsiteX817" fmla="*/ 98425 w 1263650"/>
                <a:gd name="connsiteY817" fmla="*/ 88900 h 2044699"/>
                <a:gd name="connsiteX818" fmla="*/ 101600 w 1263650"/>
                <a:gd name="connsiteY818" fmla="*/ 53975 h 2044699"/>
                <a:gd name="connsiteX819" fmla="*/ 92075 w 1263650"/>
                <a:gd name="connsiteY819" fmla="*/ 50800 h 2044699"/>
                <a:gd name="connsiteX820" fmla="*/ 88900 w 1263650"/>
                <a:gd name="connsiteY820" fmla="*/ 41275 h 2044699"/>
                <a:gd name="connsiteX821" fmla="*/ 98425 w 1263650"/>
                <a:gd name="connsiteY821" fmla="*/ 28575 h 2044699"/>
                <a:gd name="connsiteX822" fmla="*/ 104775 w 1263650"/>
                <a:gd name="connsiteY822" fmla="*/ 15875 h 2044699"/>
                <a:gd name="connsiteX823" fmla="*/ 104775 w 1263650"/>
                <a:gd name="connsiteY823" fmla="*/ 12700 h 2044699"/>
                <a:gd name="connsiteX824" fmla="*/ 104775 w 1263650"/>
                <a:gd name="connsiteY824" fmla="*/ 0 h 2044699"/>
                <a:gd name="connsiteX0" fmla="*/ 654050 w 1263650"/>
                <a:gd name="connsiteY0" fmla="*/ 1784349 h 2044699"/>
                <a:gd name="connsiteX1" fmla="*/ 657225 w 1263650"/>
                <a:gd name="connsiteY1" fmla="*/ 1784349 h 2044699"/>
                <a:gd name="connsiteX2" fmla="*/ 657225 w 1263650"/>
                <a:gd name="connsiteY2" fmla="*/ 1787524 h 2044699"/>
                <a:gd name="connsiteX3" fmla="*/ 654050 w 1263650"/>
                <a:gd name="connsiteY3" fmla="*/ 1787524 h 2044699"/>
                <a:gd name="connsiteX4" fmla="*/ 654050 w 1263650"/>
                <a:gd name="connsiteY4" fmla="*/ 1784349 h 2044699"/>
                <a:gd name="connsiteX5" fmla="*/ 190501 w 1263650"/>
                <a:gd name="connsiteY5" fmla="*/ 850900 h 2044699"/>
                <a:gd name="connsiteX6" fmla="*/ 190501 w 1263650"/>
                <a:gd name="connsiteY6" fmla="*/ 847725 h 2044699"/>
                <a:gd name="connsiteX7" fmla="*/ 190501 w 1263650"/>
                <a:gd name="connsiteY7" fmla="*/ 850900 h 2044699"/>
                <a:gd name="connsiteX8" fmla="*/ 187326 w 1263650"/>
                <a:gd name="connsiteY8" fmla="*/ 838200 h 2044699"/>
                <a:gd name="connsiteX9" fmla="*/ 187326 w 1263650"/>
                <a:gd name="connsiteY9" fmla="*/ 841375 h 2044699"/>
                <a:gd name="connsiteX10" fmla="*/ 187326 w 1263650"/>
                <a:gd name="connsiteY10" fmla="*/ 844550 h 2044699"/>
                <a:gd name="connsiteX11" fmla="*/ 187327 w 1263650"/>
                <a:gd name="connsiteY11" fmla="*/ 844550 h 2044699"/>
                <a:gd name="connsiteX12" fmla="*/ 187327 w 1263650"/>
                <a:gd name="connsiteY12" fmla="*/ 841375 h 2044699"/>
                <a:gd name="connsiteX13" fmla="*/ 187327 w 1263650"/>
                <a:gd name="connsiteY13" fmla="*/ 838200 h 2044699"/>
                <a:gd name="connsiteX14" fmla="*/ 187326 w 1263650"/>
                <a:gd name="connsiteY14" fmla="*/ 838200 h 2044699"/>
                <a:gd name="connsiteX15" fmla="*/ 184151 w 1263650"/>
                <a:gd name="connsiteY15" fmla="*/ 835025 h 2044699"/>
                <a:gd name="connsiteX16" fmla="*/ 184151 w 1263650"/>
                <a:gd name="connsiteY16" fmla="*/ 838200 h 2044699"/>
                <a:gd name="connsiteX17" fmla="*/ 184152 w 1263650"/>
                <a:gd name="connsiteY17" fmla="*/ 838200 h 2044699"/>
                <a:gd name="connsiteX18" fmla="*/ 184152 w 1263650"/>
                <a:gd name="connsiteY18" fmla="*/ 835025 h 2044699"/>
                <a:gd name="connsiteX19" fmla="*/ 184151 w 1263650"/>
                <a:gd name="connsiteY19" fmla="*/ 835025 h 2044699"/>
                <a:gd name="connsiteX20" fmla="*/ 177801 w 1263650"/>
                <a:gd name="connsiteY20" fmla="*/ 831850 h 2044699"/>
                <a:gd name="connsiteX21" fmla="*/ 177801 w 1263650"/>
                <a:gd name="connsiteY21" fmla="*/ 835025 h 2044699"/>
                <a:gd name="connsiteX22" fmla="*/ 177802 w 1263650"/>
                <a:gd name="connsiteY22" fmla="*/ 835025 h 2044699"/>
                <a:gd name="connsiteX23" fmla="*/ 177802 w 1263650"/>
                <a:gd name="connsiteY23" fmla="*/ 831850 h 2044699"/>
                <a:gd name="connsiteX24" fmla="*/ 177801 w 1263650"/>
                <a:gd name="connsiteY24" fmla="*/ 831850 h 2044699"/>
                <a:gd name="connsiteX25" fmla="*/ 187325 w 1263650"/>
                <a:gd name="connsiteY25" fmla="*/ 784225 h 2044699"/>
                <a:gd name="connsiteX26" fmla="*/ 187325 w 1263650"/>
                <a:gd name="connsiteY26" fmla="*/ 787400 h 2044699"/>
                <a:gd name="connsiteX27" fmla="*/ 187326 w 1263650"/>
                <a:gd name="connsiteY27" fmla="*/ 787400 h 2044699"/>
                <a:gd name="connsiteX28" fmla="*/ 187326 w 1263650"/>
                <a:gd name="connsiteY28" fmla="*/ 784225 h 2044699"/>
                <a:gd name="connsiteX29" fmla="*/ 187325 w 1263650"/>
                <a:gd name="connsiteY29" fmla="*/ 784225 h 2044699"/>
                <a:gd name="connsiteX30" fmla="*/ 92075 w 1263650"/>
                <a:gd name="connsiteY30" fmla="*/ 784225 h 2044699"/>
                <a:gd name="connsiteX31" fmla="*/ 92075 w 1263650"/>
                <a:gd name="connsiteY31" fmla="*/ 787400 h 2044699"/>
                <a:gd name="connsiteX32" fmla="*/ 90805 w 1263650"/>
                <a:gd name="connsiteY32" fmla="*/ 784860 h 2044699"/>
                <a:gd name="connsiteX33" fmla="*/ 92075 w 1263650"/>
                <a:gd name="connsiteY33" fmla="*/ 784225 h 2044699"/>
                <a:gd name="connsiteX34" fmla="*/ 180975 w 1263650"/>
                <a:gd name="connsiteY34" fmla="*/ 774700 h 2044699"/>
                <a:gd name="connsiteX35" fmla="*/ 180976 w 1263650"/>
                <a:gd name="connsiteY35" fmla="*/ 774700 h 2044699"/>
                <a:gd name="connsiteX36" fmla="*/ 180976 w 1263650"/>
                <a:gd name="connsiteY36" fmla="*/ 774701 h 2044699"/>
                <a:gd name="connsiteX37" fmla="*/ 180975 w 1263650"/>
                <a:gd name="connsiteY37" fmla="*/ 774700 h 2044699"/>
                <a:gd name="connsiteX38" fmla="*/ 184150 w 1263650"/>
                <a:gd name="connsiteY38" fmla="*/ 769937 h 2044699"/>
                <a:gd name="connsiteX39" fmla="*/ 184150 w 1263650"/>
                <a:gd name="connsiteY39" fmla="*/ 771525 h 2044699"/>
                <a:gd name="connsiteX40" fmla="*/ 184151 w 1263650"/>
                <a:gd name="connsiteY40" fmla="*/ 771525 h 2044699"/>
                <a:gd name="connsiteX41" fmla="*/ 184151 w 1263650"/>
                <a:gd name="connsiteY41" fmla="*/ 769937 h 2044699"/>
                <a:gd name="connsiteX42" fmla="*/ 184150 w 1263650"/>
                <a:gd name="connsiteY42" fmla="*/ 769937 h 2044699"/>
                <a:gd name="connsiteX43" fmla="*/ 561976 w 1263650"/>
                <a:gd name="connsiteY43" fmla="*/ 644525 h 2044699"/>
                <a:gd name="connsiteX44" fmla="*/ 561975 w 1263650"/>
                <a:gd name="connsiteY44" fmla="*/ 644525 h 2044699"/>
                <a:gd name="connsiteX45" fmla="*/ 561976 w 1263650"/>
                <a:gd name="connsiteY45" fmla="*/ 644525 h 2044699"/>
                <a:gd name="connsiteX46" fmla="*/ 104775 w 1263650"/>
                <a:gd name="connsiteY46" fmla="*/ 0 h 2044699"/>
                <a:gd name="connsiteX47" fmla="*/ 107950 w 1263650"/>
                <a:gd name="connsiteY47" fmla="*/ 3175 h 2044699"/>
                <a:gd name="connsiteX48" fmla="*/ 114300 w 1263650"/>
                <a:gd name="connsiteY48" fmla="*/ 3175 h 2044699"/>
                <a:gd name="connsiteX49" fmla="*/ 123825 w 1263650"/>
                <a:gd name="connsiteY49" fmla="*/ 6350 h 2044699"/>
                <a:gd name="connsiteX50" fmla="*/ 133350 w 1263650"/>
                <a:gd name="connsiteY50" fmla="*/ 9525 h 2044699"/>
                <a:gd name="connsiteX51" fmla="*/ 136525 w 1263650"/>
                <a:gd name="connsiteY51" fmla="*/ 9525 h 2044699"/>
                <a:gd name="connsiteX52" fmla="*/ 146050 w 1263650"/>
                <a:gd name="connsiteY52" fmla="*/ 12700 h 2044699"/>
                <a:gd name="connsiteX53" fmla="*/ 155575 w 1263650"/>
                <a:gd name="connsiteY53" fmla="*/ 15875 h 2044699"/>
                <a:gd name="connsiteX54" fmla="*/ 158750 w 1263650"/>
                <a:gd name="connsiteY54" fmla="*/ 15875 h 2044699"/>
                <a:gd name="connsiteX55" fmla="*/ 161925 w 1263650"/>
                <a:gd name="connsiteY55" fmla="*/ 15875 h 2044699"/>
                <a:gd name="connsiteX56" fmla="*/ 180975 w 1263650"/>
                <a:gd name="connsiteY56" fmla="*/ 22225 h 2044699"/>
                <a:gd name="connsiteX57" fmla="*/ 190500 w 1263650"/>
                <a:gd name="connsiteY57" fmla="*/ 22225 h 2044699"/>
                <a:gd name="connsiteX58" fmla="*/ 200025 w 1263650"/>
                <a:gd name="connsiteY58" fmla="*/ 25400 h 2044699"/>
                <a:gd name="connsiteX59" fmla="*/ 203200 w 1263650"/>
                <a:gd name="connsiteY59" fmla="*/ 28575 h 2044699"/>
                <a:gd name="connsiteX60" fmla="*/ 215900 w 1263650"/>
                <a:gd name="connsiteY60" fmla="*/ 28575 h 2044699"/>
                <a:gd name="connsiteX61" fmla="*/ 215900 w 1263650"/>
                <a:gd name="connsiteY61" fmla="*/ 31750 h 2044699"/>
                <a:gd name="connsiteX62" fmla="*/ 219075 w 1263650"/>
                <a:gd name="connsiteY62" fmla="*/ 31750 h 2044699"/>
                <a:gd name="connsiteX63" fmla="*/ 222250 w 1263650"/>
                <a:gd name="connsiteY63" fmla="*/ 31750 h 2044699"/>
                <a:gd name="connsiteX64" fmla="*/ 225425 w 1263650"/>
                <a:gd name="connsiteY64" fmla="*/ 31750 h 2044699"/>
                <a:gd name="connsiteX65" fmla="*/ 228600 w 1263650"/>
                <a:gd name="connsiteY65" fmla="*/ 31750 h 2044699"/>
                <a:gd name="connsiteX66" fmla="*/ 231775 w 1263650"/>
                <a:gd name="connsiteY66" fmla="*/ 34925 h 2044699"/>
                <a:gd name="connsiteX67" fmla="*/ 238125 w 1263650"/>
                <a:gd name="connsiteY67" fmla="*/ 34925 h 2044699"/>
                <a:gd name="connsiteX68" fmla="*/ 247650 w 1263650"/>
                <a:gd name="connsiteY68" fmla="*/ 38100 h 2044699"/>
                <a:gd name="connsiteX69" fmla="*/ 263525 w 1263650"/>
                <a:gd name="connsiteY69" fmla="*/ 41275 h 2044699"/>
                <a:gd name="connsiteX70" fmla="*/ 269875 w 1263650"/>
                <a:gd name="connsiteY70" fmla="*/ 44450 h 2044699"/>
                <a:gd name="connsiteX71" fmla="*/ 282575 w 1263650"/>
                <a:gd name="connsiteY71" fmla="*/ 47625 h 2044699"/>
                <a:gd name="connsiteX72" fmla="*/ 307975 w 1263650"/>
                <a:gd name="connsiteY72" fmla="*/ 53975 h 2044699"/>
                <a:gd name="connsiteX73" fmla="*/ 314325 w 1263650"/>
                <a:gd name="connsiteY73" fmla="*/ 53975 h 2044699"/>
                <a:gd name="connsiteX74" fmla="*/ 320675 w 1263650"/>
                <a:gd name="connsiteY74" fmla="*/ 57150 h 2044699"/>
                <a:gd name="connsiteX75" fmla="*/ 327025 w 1263650"/>
                <a:gd name="connsiteY75" fmla="*/ 57150 h 2044699"/>
                <a:gd name="connsiteX76" fmla="*/ 346075 w 1263650"/>
                <a:gd name="connsiteY76" fmla="*/ 60325 h 2044699"/>
                <a:gd name="connsiteX77" fmla="*/ 355600 w 1263650"/>
                <a:gd name="connsiteY77" fmla="*/ 63500 h 2044699"/>
                <a:gd name="connsiteX78" fmla="*/ 365125 w 1263650"/>
                <a:gd name="connsiteY78" fmla="*/ 66675 h 2044699"/>
                <a:gd name="connsiteX79" fmla="*/ 368300 w 1263650"/>
                <a:gd name="connsiteY79" fmla="*/ 66675 h 2044699"/>
                <a:gd name="connsiteX80" fmla="*/ 371475 w 1263650"/>
                <a:gd name="connsiteY80" fmla="*/ 66675 h 2044699"/>
                <a:gd name="connsiteX81" fmla="*/ 393700 w 1263650"/>
                <a:gd name="connsiteY81" fmla="*/ 73025 h 2044699"/>
                <a:gd name="connsiteX82" fmla="*/ 460375 w 1263650"/>
                <a:gd name="connsiteY82" fmla="*/ 92075 h 2044699"/>
                <a:gd name="connsiteX83" fmla="*/ 473075 w 1263650"/>
                <a:gd name="connsiteY83" fmla="*/ 95250 h 2044699"/>
                <a:gd name="connsiteX84" fmla="*/ 482600 w 1263650"/>
                <a:gd name="connsiteY84" fmla="*/ 98425 h 2044699"/>
                <a:gd name="connsiteX85" fmla="*/ 485775 w 1263650"/>
                <a:gd name="connsiteY85" fmla="*/ 98425 h 2044699"/>
                <a:gd name="connsiteX86" fmla="*/ 498475 w 1263650"/>
                <a:gd name="connsiteY86" fmla="*/ 101600 h 2044699"/>
                <a:gd name="connsiteX87" fmla="*/ 501650 w 1263650"/>
                <a:gd name="connsiteY87" fmla="*/ 101600 h 2044699"/>
                <a:gd name="connsiteX88" fmla="*/ 508000 w 1263650"/>
                <a:gd name="connsiteY88" fmla="*/ 101600 h 2044699"/>
                <a:gd name="connsiteX89" fmla="*/ 523875 w 1263650"/>
                <a:gd name="connsiteY89" fmla="*/ 107950 h 2044699"/>
                <a:gd name="connsiteX90" fmla="*/ 527050 w 1263650"/>
                <a:gd name="connsiteY90" fmla="*/ 107950 h 2044699"/>
                <a:gd name="connsiteX91" fmla="*/ 530225 w 1263650"/>
                <a:gd name="connsiteY91" fmla="*/ 107950 h 2044699"/>
                <a:gd name="connsiteX92" fmla="*/ 539750 w 1263650"/>
                <a:gd name="connsiteY92" fmla="*/ 111125 h 2044699"/>
                <a:gd name="connsiteX93" fmla="*/ 542925 w 1263650"/>
                <a:gd name="connsiteY93" fmla="*/ 111125 h 2044699"/>
                <a:gd name="connsiteX94" fmla="*/ 546100 w 1263650"/>
                <a:gd name="connsiteY94" fmla="*/ 111125 h 2044699"/>
                <a:gd name="connsiteX95" fmla="*/ 549275 w 1263650"/>
                <a:gd name="connsiteY95" fmla="*/ 114300 h 2044699"/>
                <a:gd name="connsiteX96" fmla="*/ 552450 w 1263650"/>
                <a:gd name="connsiteY96" fmla="*/ 114300 h 2044699"/>
                <a:gd name="connsiteX97" fmla="*/ 555625 w 1263650"/>
                <a:gd name="connsiteY97" fmla="*/ 114300 h 2044699"/>
                <a:gd name="connsiteX98" fmla="*/ 558800 w 1263650"/>
                <a:gd name="connsiteY98" fmla="*/ 114300 h 2044699"/>
                <a:gd name="connsiteX99" fmla="*/ 561975 w 1263650"/>
                <a:gd name="connsiteY99" fmla="*/ 114300 h 2044699"/>
                <a:gd name="connsiteX100" fmla="*/ 565150 w 1263650"/>
                <a:gd name="connsiteY100" fmla="*/ 117475 h 2044699"/>
                <a:gd name="connsiteX101" fmla="*/ 574675 w 1263650"/>
                <a:gd name="connsiteY101" fmla="*/ 120650 h 2044699"/>
                <a:gd name="connsiteX102" fmla="*/ 584200 w 1263650"/>
                <a:gd name="connsiteY102" fmla="*/ 120650 h 2044699"/>
                <a:gd name="connsiteX103" fmla="*/ 606425 w 1263650"/>
                <a:gd name="connsiteY103" fmla="*/ 127000 h 2044699"/>
                <a:gd name="connsiteX104" fmla="*/ 628650 w 1263650"/>
                <a:gd name="connsiteY104" fmla="*/ 130175 h 2044699"/>
                <a:gd name="connsiteX105" fmla="*/ 650875 w 1263650"/>
                <a:gd name="connsiteY105" fmla="*/ 136525 h 2044699"/>
                <a:gd name="connsiteX106" fmla="*/ 660400 w 1263650"/>
                <a:gd name="connsiteY106" fmla="*/ 139700 h 2044699"/>
                <a:gd name="connsiteX107" fmla="*/ 676275 w 1263650"/>
                <a:gd name="connsiteY107" fmla="*/ 142875 h 2044699"/>
                <a:gd name="connsiteX108" fmla="*/ 682625 w 1263650"/>
                <a:gd name="connsiteY108" fmla="*/ 142875 h 2044699"/>
                <a:gd name="connsiteX109" fmla="*/ 679450 w 1263650"/>
                <a:gd name="connsiteY109" fmla="*/ 155575 h 2044699"/>
                <a:gd name="connsiteX110" fmla="*/ 676275 w 1263650"/>
                <a:gd name="connsiteY110" fmla="*/ 161925 h 2044699"/>
                <a:gd name="connsiteX111" fmla="*/ 676275 w 1263650"/>
                <a:gd name="connsiteY111" fmla="*/ 165100 h 2044699"/>
                <a:gd name="connsiteX112" fmla="*/ 676275 w 1263650"/>
                <a:gd name="connsiteY112" fmla="*/ 174625 h 2044699"/>
                <a:gd name="connsiteX113" fmla="*/ 673100 w 1263650"/>
                <a:gd name="connsiteY113" fmla="*/ 187325 h 2044699"/>
                <a:gd name="connsiteX114" fmla="*/ 666750 w 1263650"/>
                <a:gd name="connsiteY114" fmla="*/ 203200 h 2044699"/>
                <a:gd name="connsiteX115" fmla="*/ 666750 w 1263650"/>
                <a:gd name="connsiteY115" fmla="*/ 206375 h 2044699"/>
                <a:gd name="connsiteX116" fmla="*/ 660400 w 1263650"/>
                <a:gd name="connsiteY116" fmla="*/ 234950 h 2044699"/>
                <a:gd name="connsiteX117" fmla="*/ 660400 w 1263650"/>
                <a:gd name="connsiteY117" fmla="*/ 241300 h 2044699"/>
                <a:gd name="connsiteX118" fmla="*/ 650875 w 1263650"/>
                <a:gd name="connsiteY118" fmla="*/ 273050 h 2044699"/>
                <a:gd name="connsiteX119" fmla="*/ 647700 w 1263650"/>
                <a:gd name="connsiteY119" fmla="*/ 295275 h 2044699"/>
                <a:gd name="connsiteX120" fmla="*/ 647700 w 1263650"/>
                <a:gd name="connsiteY120" fmla="*/ 298450 h 2044699"/>
                <a:gd name="connsiteX121" fmla="*/ 644525 w 1263650"/>
                <a:gd name="connsiteY121" fmla="*/ 307975 h 2044699"/>
                <a:gd name="connsiteX122" fmla="*/ 641350 w 1263650"/>
                <a:gd name="connsiteY122" fmla="*/ 330200 h 2044699"/>
                <a:gd name="connsiteX123" fmla="*/ 635000 w 1263650"/>
                <a:gd name="connsiteY123" fmla="*/ 352425 h 2044699"/>
                <a:gd name="connsiteX124" fmla="*/ 631825 w 1263650"/>
                <a:gd name="connsiteY124" fmla="*/ 365125 h 2044699"/>
                <a:gd name="connsiteX125" fmla="*/ 628650 w 1263650"/>
                <a:gd name="connsiteY125" fmla="*/ 374650 h 2044699"/>
                <a:gd name="connsiteX126" fmla="*/ 628650 w 1263650"/>
                <a:gd name="connsiteY126" fmla="*/ 381000 h 2044699"/>
                <a:gd name="connsiteX127" fmla="*/ 628650 w 1263650"/>
                <a:gd name="connsiteY127" fmla="*/ 387350 h 2044699"/>
                <a:gd name="connsiteX128" fmla="*/ 622300 w 1263650"/>
                <a:gd name="connsiteY128" fmla="*/ 419100 h 2044699"/>
                <a:gd name="connsiteX129" fmla="*/ 619125 w 1263650"/>
                <a:gd name="connsiteY129" fmla="*/ 434975 h 2044699"/>
                <a:gd name="connsiteX130" fmla="*/ 612775 w 1263650"/>
                <a:gd name="connsiteY130" fmla="*/ 457200 h 2044699"/>
                <a:gd name="connsiteX131" fmla="*/ 606425 w 1263650"/>
                <a:gd name="connsiteY131" fmla="*/ 476250 h 2044699"/>
                <a:gd name="connsiteX132" fmla="*/ 600075 w 1263650"/>
                <a:gd name="connsiteY132" fmla="*/ 511175 h 2044699"/>
                <a:gd name="connsiteX133" fmla="*/ 587375 w 1263650"/>
                <a:gd name="connsiteY133" fmla="*/ 568325 h 2044699"/>
                <a:gd name="connsiteX134" fmla="*/ 587375 w 1263650"/>
                <a:gd name="connsiteY134" fmla="*/ 574675 h 2044699"/>
                <a:gd name="connsiteX135" fmla="*/ 577850 w 1263650"/>
                <a:gd name="connsiteY135" fmla="*/ 612775 h 2044699"/>
                <a:gd name="connsiteX136" fmla="*/ 574675 w 1263650"/>
                <a:gd name="connsiteY136" fmla="*/ 619125 h 2044699"/>
                <a:gd name="connsiteX137" fmla="*/ 574675 w 1263650"/>
                <a:gd name="connsiteY137" fmla="*/ 622300 h 2044699"/>
                <a:gd name="connsiteX138" fmla="*/ 574676 w 1263650"/>
                <a:gd name="connsiteY138" fmla="*/ 622300 h 2044699"/>
                <a:gd name="connsiteX139" fmla="*/ 573884 w 1263650"/>
                <a:gd name="connsiteY139" fmla="*/ 626260 h 2044699"/>
                <a:gd name="connsiteX140" fmla="*/ 573884 w 1263650"/>
                <a:gd name="connsiteY140" fmla="*/ 629444 h 2044699"/>
                <a:gd name="connsiteX141" fmla="*/ 573247 w 1263650"/>
                <a:gd name="connsiteY141" fmla="*/ 629444 h 2044699"/>
                <a:gd name="connsiteX142" fmla="*/ 571501 w 1263650"/>
                <a:gd name="connsiteY142" fmla="*/ 638175 h 2044699"/>
                <a:gd name="connsiteX143" fmla="*/ 568326 w 1263650"/>
                <a:gd name="connsiteY143" fmla="*/ 644525 h 2044699"/>
                <a:gd name="connsiteX144" fmla="*/ 568325 w 1263650"/>
                <a:gd name="connsiteY144" fmla="*/ 657225 h 2044699"/>
                <a:gd name="connsiteX145" fmla="*/ 565150 w 1263650"/>
                <a:gd name="connsiteY145" fmla="*/ 666750 h 2044699"/>
                <a:gd name="connsiteX146" fmla="*/ 565150 w 1263650"/>
                <a:gd name="connsiteY146" fmla="*/ 673100 h 2044699"/>
                <a:gd name="connsiteX147" fmla="*/ 561975 w 1263650"/>
                <a:gd name="connsiteY147" fmla="*/ 679450 h 2044699"/>
                <a:gd name="connsiteX148" fmla="*/ 561975 w 1263650"/>
                <a:gd name="connsiteY148" fmla="*/ 682625 h 2044699"/>
                <a:gd name="connsiteX149" fmla="*/ 558800 w 1263650"/>
                <a:gd name="connsiteY149" fmla="*/ 692150 h 2044699"/>
                <a:gd name="connsiteX150" fmla="*/ 558801 w 1263650"/>
                <a:gd name="connsiteY150" fmla="*/ 692150 h 2044699"/>
                <a:gd name="connsiteX151" fmla="*/ 558801 w 1263650"/>
                <a:gd name="connsiteY151" fmla="*/ 704850 h 2044699"/>
                <a:gd name="connsiteX152" fmla="*/ 558801 w 1263650"/>
                <a:gd name="connsiteY152" fmla="*/ 708025 h 2044699"/>
                <a:gd name="connsiteX153" fmla="*/ 561976 w 1263650"/>
                <a:gd name="connsiteY153" fmla="*/ 708025 h 2044699"/>
                <a:gd name="connsiteX154" fmla="*/ 561976 w 1263650"/>
                <a:gd name="connsiteY154" fmla="*/ 711200 h 2044699"/>
                <a:gd name="connsiteX155" fmla="*/ 561976 w 1263650"/>
                <a:gd name="connsiteY155" fmla="*/ 714375 h 2044699"/>
                <a:gd name="connsiteX156" fmla="*/ 568326 w 1263650"/>
                <a:gd name="connsiteY156" fmla="*/ 720725 h 2044699"/>
                <a:gd name="connsiteX157" fmla="*/ 570231 w 1263650"/>
                <a:gd name="connsiteY157" fmla="*/ 723900 h 2044699"/>
                <a:gd name="connsiteX158" fmla="*/ 571501 w 1263650"/>
                <a:gd name="connsiteY158" fmla="*/ 726017 h 2044699"/>
                <a:gd name="connsiteX159" fmla="*/ 577851 w 1263650"/>
                <a:gd name="connsiteY159" fmla="*/ 736600 h 2044699"/>
                <a:gd name="connsiteX160" fmla="*/ 593726 w 1263650"/>
                <a:gd name="connsiteY160" fmla="*/ 755650 h 2044699"/>
                <a:gd name="connsiteX161" fmla="*/ 603251 w 1263650"/>
                <a:gd name="connsiteY161" fmla="*/ 771525 h 2044699"/>
                <a:gd name="connsiteX162" fmla="*/ 606426 w 1263650"/>
                <a:gd name="connsiteY162" fmla="*/ 771525 h 2044699"/>
                <a:gd name="connsiteX163" fmla="*/ 606426 w 1263650"/>
                <a:gd name="connsiteY163" fmla="*/ 774700 h 2044699"/>
                <a:gd name="connsiteX164" fmla="*/ 606425 w 1263650"/>
                <a:gd name="connsiteY164" fmla="*/ 774700 h 2044699"/>
                <a:gd name="connsiteX165" fmla="*/ 625475 w 1263650"/>
                <a:gd name="connsiteY165" fmla="*/ 803275 h 2044699"/>
                <a:gd name="connsiteX166" fmla="*/ 628650 w 1263650"/>
                <a:gd name="connsiteY166" fmla="*/ 806450 h 2044699"/>
                <a:gd name="connsiteX167" fmla="*/ 635000 w 1263650"/>
                <a:gd name="connsiteY167" fmla="*/ 812800 h 2044699"/>
                <a:gd name="connsiteX168" fmla="*/ 638175 w 1263650"/>
                <a:gd name="connsiteY168" fmla="*/ 819150 h 2044699"/>
                <a:gd name="connsiteX169" fmla="*/ 644525 w 1263650"/>
                <a:gd name="connsiteY169" fmla="*/ 828675 h 2044699"/>
                <a:gd name="connsiteX170" fmla="*/ 647700 w 1263650"/>
                <a:gd name="connsiteY170" fmla="*/ 831850 h 2044699"/>
                <a:gd name="connsiteX171" fmla="*/ 654050 w 1263650"/>
                <a:gd name="connsiteY171" fmla="*/ 841375 h 2044699"/>
                <a:gd name="connsiteX172" fmla="*/ 657225 w 1263650"/>
                <a:gd name="connsiteY172" fmla="*/ 841375 h 2044699"/>
                <a:gd name="connsiteX173" fmla="*/ 657225 w 1263650"/>
                <a:gd name="connsiteY173" fmla="*/ 847725 h 2044699"/>
                <a:gd name="connsiteX174" fmla="*/ 660400 w 1263650"/>
                <a:gd name="connsiteY174" fmla="*/ 850900 h 2044699"/>
                <a:gd name="connsiteX175" fmla="*/ 663575 w 1263650"/>
                <a:gd name="connsiteY175" fmla="*/ 854075 h 2044699"/>
                <a:gd name="connsiteX176" fmla="*/ 673100 w 1263650"/>
                <a:gd name="connsiteY176" fmla="*/ 866775 h 2044699"/>
                <a:gd name="connsiteX177" fmla="*/ 679450 w 1263650"/>
                <a:gd name="connsiteY177" fmla="*/ 876300 h 2044699"/>
                <a:gd name="connsiteX178" fmla="*/ 682625 w 1263650"/>
                <a:gd name="connsiteY178" fmla="*/ 879475 h 2044699"/>
                <a:gd name="connsiteX179" fmla="*/ 701675 w 1263650"/>
                <a:gd name="connsiteY179" fmla="*/ 908050 h 2044699"/>
                <a:gd name="connsiteX180" fmla="*/ 708025 w 1263650"/>
                <a:gd name="connsiteY180" fmla="*/ 914400 h 2044699"/>
                <a:gd name="connsiteX181" fmla="*/ 723900 w 1263650"/>
                <a:gd name="connsiteY181" fmla="*/ 936625 h 2044699"/>
                <a:gd name="connsiteX182" fmla="*/ 733425 w 1263650"/>
                <a:gd name="connsiteY182" fmla="*/ 949325 h 2044699"/>
                <a:gd name="connsiteX183" fmla="*/ 736600 w 1263650"/>
                <a:gd name="connsiteY183" fmla="*/ 952500 h 2044699"/>
                <a:gd name="connsiteX184" fmla="*/ 736600 w 1263650"/>
                <a:gd name="connsiteY184" fmla="*/ 955675 h 2044699"/>
                <a:gd name="connsiteX185" fmla="*/ 739775 w 1263650"/>
                <a:gd name="connsiteY185" fmla="*/ 958850 h 2044699"/>
                <a:gd name="connsiteX186" fmla="*/ 739775 w 1263650"/>
                <a:gd name="connsiteY186" fmla="*/ 962025 h 2044699"/>
                <a:gd name="connsiteX187" fmla="*/ 746125 w 1263650"/>
                <a:gd name="connsiteY187" fmla="*/ 971550 h 2044699"/>
                <a:gd name="connsiteX188" fmla="*/ 790575 w 1263650"/>
                <a:gd name="connsiteY188" fmla="*/ 1028700 h 2044699"/>
                <a:gd name="connsiteX189" fmla="*/ 806450 w 1263650"/>
                <a:gd name="connsiteY189" fmla="*/ 1050925 h 2044699"/>
                <a:gd name="connsiteX190" fmla="*/ 812800 w 1263650"/>
                <a:gd name="connsiteY190" fmla="*/ 1060450 h 2044699"/>
                <a:gd name="connsiteX191" fmla="*/ 822325 w 1263650"/>
                <a:gd name="connsiteY191" fmla="*/ 1073150 h 2044699"/>
                <a:gd name="connsiteX192" fmla="*/ 825500 w 1263650"/>
                <a:gd name="connsiteY192" fmla="*/ 1079500 h 2044699"/>
                <a:gd name="connsiteX193" fmla="*/ 841375 w 1263650"/>
                <a:gd name="connsiteY193" fmla="*/ 1104900 h 2044699"/>
                <a:gd name="connsiteX194" fmla="*/ 854075 w 1263650"/>
                <a:gd name="connsiteY194" fmla="*/ 1117600 h 2044699"/>
                <a:gd name="connsiteX195" fmla="*/ 860425 w 1263650"/>
                <a:gd name="connsiteY195" fmla="*/ 1130300 h 2044699"/>
                <a:gd name="connsiteX196" fmla="*/ 866775 w 1263650"/>
                <a:gd name="connsiteY196" fmla="*/ 1136650 h 2044699"/>
                <a:gd name="connsiteX197" fmla="*/ 869950 w 1263650"/>
                <a:gd name="connsiteY197" fmla="*/ 1143000 h 2044699"/>
                <a:gd name="connsiteX198" fmla="*/ 882650 w 1263650"/>
                <a:gd name="connsiteY198" fmla="*/ 1162050 h 2044699"/>
                <a:gd name="connsiteX199" fmla="*/ 892175 w 1263650"/>
                <a:gd name="connsiteY199" fmla="*/ 1168400 h 2044699"/>
                <a:gd name="connsiteX200" fmla="*/ 892175 w 1263650"/>
                <a:gd name="connsiteY200" fmla="*/ 1171575 h 2044699"/>
                <a:gd name="connsiteX201" fmla="*/ 895350 w 1263650"/>
                <a:gd name="connsiteY201" fmla="*/ 1174750 h 2044699"/>
                <a:gd name="connsiteX202" fmla="*/ 904875 w 1263650"/>
                <a:gd name="connsiteY202" fmla="*/ 1190625 h 2044699"/>
                <a:gd name="connsiteX203" fmla="*/ 908050 w 1263650"/>
                <a:gd name="connsiteY203" fmla="*/ 1193800 h 2044699"/>
                <a:gd name="connsiteX204" fmla="*/ 933450 w 1263650"/>
                <a:gd name="connsiteY204" fmla="*/ 1228725 h 2044699"/>
                <a:gd name="connsiteX205" fmla="*/ 933450 w 1263650"/>
                <a:gd name="connsiteY205" fmla="*/ 1231900 h 2044699"/>
                <a:gd name="connsiteX206" fmla="*/ 958850 w 1263650"/>
                <a:gd name="connsiteY206" fmla="*/ 1263650 h 2044699"/>
                <a:gd name="connsiteX207" fmla="*/ 977900 w 1263650"/>
                <a:gd name="connsiteY207" fmla="*/ 1292225 h 2044699"/>
                <a:gd name="connsiteX208" fmla="*/ 1005680 w 1263650"/>
                <a:gd name="connsiteY208" fmla="*/ 1331117 h 2044699"/>
                <a:gd name="connsiteX209" fmla="*/ 1006478 w 1263650"/>
                <a:gd name="connsiteY209" fmla="*/ 1331117 h 2044699"/>
                <a:gd name="connsiteX210" fmla="*/ 1006478 w 1263650"/>
                <a:gd name="connsiteY210" fmla="*/ 1332234 h 2044699"/>
                <a:gd name="connsiteX211" fmla="*/ 1009650 w 1263650"/>
                <a:gd name="connsiteY211" fmla="*/ 1336675 h 2044699"/>
                <a:gd name="connsiteX212" fmla="*/ 1025525 w 1263650"/>
                <a:gd name="connsiteY212" fmla="*/ 1355725 h 2044699"/>
                <a:gd name="connsiteX213" fmla="*/ 1025525 w 1263650"/>
                <a:gd name="connsiteY213" fmla="*/ 1358900 h 2044699"/>
                <a:gd name="connsiteX214" fmla="*/ 1031875 w 1263650"/>
                <a:gd name="connsiteY214" fmla="*/ 1365250 h 2044699"/>
                <a:gd name="connsiteX215" fmla="*/ 1035050 w 1263650"/>
                <a:gd name="connsiteY215" fmla="*/ 1374775 h 2044699"/>
                <a:gd name="connsiteX216" fmla="*/ 1038225 w 1263650"/>
                <a:gd name="connsiteY216" fmla="*/ 1374775 h 2044699"/>
                <a:gd name="connsiteX217" fmla="*/ 1041400 w 1263650"/>
                <a:gd name="connsiteY217" fmla="*/ 1377950 h 2044699"/>
                <a:gd name="connsiteX218" fmla="*/ 1044575 w 1263650"/>
                <a:gd name="connsiteY218" fmla="*/ 1384300 h 2044699"/>
                <a:gd name="connsiteX219" fmla="*/ 1047750 w 1263650"/>
                <a:gd name="connsiteY219" fmla="*/ 1387475 h 2044699"/>
                <a:gd name="connsiteX220" fmla="*/ 1047750 w 1263650"/>
                <a:gd name="connsiteY220" fmla="*/ 1390650 h 2044699"/>
                <a:gd name="connsiteX221" fmla="*/ 1050925 w 1263650"/>
                <a:gd name="connsiteY221" fmla="*/ 1393825 h 2044699"/>
                <a:gd name="connsiteX222" fmla="*/ 1054100 w 1263650"/>
                <a:gd name="connsiteY222" fmla="*/ 1397000 h 2044699"/>
                <a:gd name="connsiteX223" fmla="*/ 1057275 w 1263650"/>
                <a:gd name="connsiteY223" fmla="*/ 1403350 h 2044699"/>
                <a:gd name="connsiteX224" fmla="*/ 1073150 w 1263650"/>
                <a:gd name="connsiteY224" fmla="*/ 1425575 h 2044699"/>
                <a:gd name="connsiteX225" fmla="*/ 1079500 w 1263650"/>
                <a:gd name="connsiteY225" fmla="*/ 1431925 h 2044699"/>
                <a:gd name="connsiteX226" fmla="*/ 1079500 w 1263650"/>
                <a:gd name="connsiteY226" fmla="*/ 1431924 h 2044699"/>
                <a:gd name="connsiteX227" fmla="*/ 1092200 w 1263650"/>
                <a:gd name="connsiteY227" fmla="*/ 1450974 h 2044699"/>
                <a:gd name="connsiteX228" fmla="*/ 1098550 w 1263650"/>
                <a:gd name="connsiteY228" fmla="*/ 1457324 h 2044699"/>
                <a:gd name="connsiteX229" fmla="*/ 1098550 w 1263650"/>
                <a:gd name="connsiteY229" fmla="*/ 1460499 h 2044699"/>
                <a:gd name="connsiteX230" fmla="*/ 1114425 w 1263650"/>
                <a:gd name="connsiteY230" fmla="*/ 1479549 h 2044699"/>
                <a:gd name="connsiteX231" fmla="*/ 1133475 w 1263650"/>
                <a:gd name="connsiteY231" fmla="*/ 1508124 h 2044699"/>
                <a:gd name="connsiteX232" fmla="*/ 1149350 w 1263650"/>
                <a:gd name="connsiteY232" fmla="*/ 1530349 h 2044699"/>
                <a:gd name="connsiteX233" fmla="*/ 1155700 w 1263650"/>
                <a:gd name="connsiteY233" fmla="*/ 1539874 h 2044699"/>
                <a:gd name="connsiteX234" fmla="*/ 1171575 w 1263650"/>
                <a:gd name="connsiteY234" fmla="*/ 1562099 h 2044699"/>
                <a:gd name="connsiteX235" fmla="*/ 1177925 w 1263650"/>
                <a:gd name="connsiteY235" fmla="*/ 1571624 h 2044699"/>
                <a:gd name="connsiteX236" fmla="*/ 1181100 w 1263650"/>
                <a:gd name="connsiteY236" fmla="*/ 1574799 h 2044699"/>
                <a:gd name="connsiteX237" fmla="*/ 1187450 w 1263650"/>
                <a:gd name="connsiteY237" fmla="*/ 1584324 h 2044699"/>
                <a:gd name="connsiteX238" fmla="*/ 1206500 w 1263650"/>
                <a:gd name="connsiteY238" fmla="*/ 1609724 h 2044699"/>
                <a:gd name="connsiteX239" fmla="*/ 1206500 w 1263650"/>
                <a:gd name="connsiteY239" fmla="*/ 1612899 h 2044699"/>
                <a:gd name="connsiteX240" fmla="*/ 1209675 w 1263650"/>
                <a:gd name="connsiteY240" fmla="*/ 1612899 h 2044699"/>
                <a:gd name="connsiteX241" fmla="*/ 1209675 w 1263650"/>
                <a:gd name="connsiteY241" fmla="*/ 1616074 h 2044699"/>
                <a:gd name="connsiteX242" fmla="*/ 1206500 w 1263650"/>
                <a:gd name="connsiteY242" fmla="*/ 1625599 h 2044699"/>
                <a:gd name="connsiteX243" fmla="*/ 1206500 w 1263650"/>
                <a:gd name="connsiteY243" fmla="*/ 1628774 h 2044699"/>
                <a:gd name="connsiteX244" fmla="*/ 1206500 w 1263650"/>
                <a:gd name="connsiteY244" fmla="*/ 1631949 h 2044699"/>
                <a:gd name="connsiteX245" fmla="*/ 1203325 w 1263650"/>
                <a:gd name="connsiteY245" fmla="*/ 1635124 h 2044699"/>
                <a:gd name="connsiteX246" fmla="*/ 1203325 w 1263650"/>
                <a:gd name="connsiteY246" fmla="*/ 1638299 h 2044699"/>
                <a:gd name="connsiteX247" fmla="*/ 1212850 w 1263650"/>
                <a:gd name="connsiteY247" fmla="*/ 1657349 h 2044699"/>
                <a:gd name="connsiteX248" fmla="*/ 1212850 w 1263650"/>
                <a:gd name="connsiteY248" fmla="*/ 1660524 h 2044699"/>
                <a:gd name="connsiteX249" fmla="*/ 1219200 w 1263650"/>
                <a:gd name="connsiteY249" fmla="*/ 1666874 h 2044699"/>
                <a:gd name="connsiteX250" fmla="*/ 1222375 w 1263650"/>
                <a:gd name="connsiteY250" fmla="*/ 1670049 h 2044699"/>
                <a:gd name="connsiteX251" fmla="*/ 1225550 w 1263650"/>
                <a:gd name="connsiteY251" fmla="*/ 1670049 h 2044699"/>
                <a:gd name="connsiteX252" fmla="*/ 1225550 w 1263650"/>
                <a:gd name="connsiteY252" fmla="*/ 1673224 h 2044699"/>
                <a:gd name="connsiteX253" fmla="*/ 1225550 w 1263650"/>
                <a:gd name="connsiteY253" fmla="*/ 1679574 h 2044699"/>
                <a:gd name="connsiteX254" fmla="*/ 1225550 w 1263650"/>
                <a:gd name="connsiteY254" fmla="*/ 1682749 h 2044699"/>
                <a:gd name="connsiteX255" fmla="*/ 1228725 w 1263650"/>
                <a:gd name="connsiteY255" fmla="*/ 1695449 h 2044699"/>
                <a:gd name="connsiteX256" fmla="*/ 1231900 w 1263650"/>
                <a:gd name="connsiteY256" fmla="*/ 1708149 h 2044699"/>
                <a:gd name="connsiteX257" fmla="*/ 1231900 w 1263650"/>
                <a:gd name="connsiteY257" fmla="*/ 1714499 h 2044699"/>
                <a:gd name="connsiteX258" fmla="*/ 1231900 w 1263650"/>
                <a:gd name="connsiteY258" fmla="*/ 1717674 h 2044699"/>
                <a:gd name="connsiteX259" fmla="*/ 1228725 w 1263650"/>
                <a:gd name="connsiteY259" fmla="*/ 1720849 h 2044699"/>
                <a:gd name="connsiteX260" fmla="*/ 1231900 w 1263650"/>
                <a:gd name="connsiteY260" fmla="*/ 1724024 h 2044699"/>
                <a:gd name="connsiteX261" fmla="*/ 1238250 w 1263650"/>
                <a:gd name="connsiteY261" fmla="*/ 1724024 h 2044699"/>
                <a:gd name="connsiteX262" fmla="*/ 1257300 w 1263650"/>
                <a:gd name="connsiteY262" fmla="*/ 1746249 h 2044699"/>
                <a:gd name="connsiteX263" fmla="*/ 1260475 w 1263650"/>
                <a:gd name="connsiteY263" fmla="*/ 1749424 h 2044699"/>
                <a:gd name="connsiteX264" fmla="*/ 1263650 w 1263650"/>
                <a:gd name="connsiteY264" fmla="*/ 1755774 h 2044699"/>
                <a:gd name="connsiteX265" fmla="*/ 1263650 w 1263650"/>
                <a:gd name="connsiteY265" fmla="*/ 1762124 h 2044699"/>
                <a:gd name="connsiteX266" fmla="*/ 1254125 w 1263650"/>
                <a:gd name="connsiteY266" fmla="*/ 1768474 h 2044699"/>
                <a:gd name="connsiteX267" fmla="*/ 1247775 w 1263650"/>
                <a:gd name="connsiteY267" fmla="*/ 1774824 h 2044699"/>
                <a:gd name="connsiteX268" fmla="*/ 1247775 w 1263650"/>
                <a:gd name="connsiteY268" fmla="*/ 1777999 h 2044699"/>
                <a:gd name="connsiteX269" fmla="*/ 1244600 w 1263650"/>
                <a:gd name="connsiteY269" fmla="*/ 1777999 h 2044699"/>
                <a:gd name="connsiteX270" fmla="*/ 1241425 w 1263650"/>
                <a:gd name="connsiteY270" fmla="*/ 1777999 h 2044699"/>
                <a:gd name="connsiteX271" fmla="*/ 1228725 w 1263650"/>
                <a:gd name="connsiteY271" fmla="*/ 1784349 h 2044699"/>
                <a:gd name="connsiteX272" fmla="*/ 1222375 w 1263650"/>
                <a:gd name="connsiteY272" fmla="*/ 1787524 h 2044699"/>
                <a:gd name="connsiteX273" fmla="*/ 1216025 w 1263650"/>
                <a:gd name="connsiteY273" fmla="*/ 1787524 h 2044699"/>
                <a:gd name="connsiteX274" fmla="*/ 1212850 w 1263650"/>
                <a:gd name="connsiteY274" fmla="*/ 1787524 h 2044699"/>
                <a:gd name="connsiteX275" fmla="*/ 1212850 w 1263650"/>
                <a:gd name="connsiteY275" fmla="*/ 1790699 h 2044699"/>
                <a:gd name="connsiteX276" fmla="*/ 1209675 w 1263650"/>
                <a:gd name="connsiteY276" fmla="*/ 1790699 h 2044699"/>
                <a:gd name="connsiteX277" fmla="*/ 1209675 w 1263650"/>
                <a:gd name="connsiteY277" fmla="*/ 1793874 h 2044699"/>
                <a:gd name="connsiteX278" fmla="*/ 1209675 w 1263650"/>
                <a:gd name="connsiteY278" fmla="*/ 1797049 h 2044699"/>
                <a:gd name="connsiteX279" fmla="*/ 1206500 w 1263650"/>
                <a:gd name="connsiteY279" fmla="*/ 1806574 h 2044699"/>
                <a:gd name="connsiteX280" fmla="*/ 1200150 w 1263650"/>
                <a:gd name="connsiteY280" fmla="*/ 1809749 h 2044699"/>
                <a:gd name="connsiteX281" fmla="*/ 1193800 w 1263650"/>
                <a:gd name="connsiteY281" fmla="*/ 1812924 h 2044699"/>
                <a:gd name="connsiteX282" fmla="*/ 1190625 w 1263650"/>
                <a:gd name="connsiteY282" fmla="*/ 1819274 h 2044699"/>
                <a:gd name="connsiteX283" fmla="*/ 1193800 w 1263650"/>
                <a:gd name="connsiteY283" fmla="*/ 1819274 h 2044699"/>
                <a:gd name="connsiteX284" fmla="*/ 1193800 w 1263650"/>
                <a:gd name="connsiteY284" fmla="*/ 1822449 h 2044699"/>
                <a:gd name="connsiteX285" fmla="*/ 1193800 w 1263650"/>
                <a:gd name="connsiteY285" fmla="*/ 1831974 h 2044699"/>
                <a:gd name="connsiteX286" fmla="*/ 1190625 w 1263650"/>
                <a:gd name="connsiteY286" fmla="*/ 1831974 h 2044699"/>
                <a:gd name="connsiteX287" fmla="*/ 1190625 w 1263650"/>
                <a:gd name="connsiteY287" fmla="*/ 1835149 h 2044699"/>
                <a:gd name="connsiteX288" fmla="*/ 1187450 w 1263650"/>
                <a:gd name="connsiteY288" fmla="*/ 1841499 h 2044699"/>
                <a:gd name="connsiteX289" fmla="*/ 1190625 w 1263650"/>
                <a:gd name="connsiteY289" fmla="*/ 1847849 h 2044699"/>
                <a:gd name="connsiteX290" fmla="*/ 1190625 w 1263650"/>
                <a:gd name="connsiteY290" fmla="*/ 1860549 h 2044699"/>
                <a:gd name="connsiteX291" fmla="*/ 1190625 w 1263650"/>
                <a:gd name="connsiteY291" fmla="*/ 1863724 h 2044699"/>
                <a:gd name="connsiteX292" fmla="*/ 1187450 w 1263650"/>
                <a:gd name="connsiteY292" fmla="*/ 1863724 h 2044699"/>
                <a:gd name="connsiteX293" fmla="*/ 1184275 w 1263650"/>
                <a:gd name="connsiteY293" fmla="*/ 1863724 h 2044699"/>
                <a:gd name="connsiteX294" fmla="*/ 1184275 w 1263650"/>
                <a:gd name="connsiteY294" fmla="*/ 1866899 h 2044699"/>
                <a:gd name="connsiteX295" fmla="*/ 1184275 w 1263650"/>
                <a:gd name="connsiteY295" fmla="*/ 1870074 h 2044699"/>
                <a:gd name="connsiteX296" fmla="*/ 1181100 w 1263650"/>
                <a:gd name="connsiteY296" fmla="*/ 1879599 h 2044699"/>
                <a:gd name="connsiteX297" fmla="*/ 1181100 w 1263650"/>
                <a:gd name="connsiteY297" fmla="*/ 1885949 h 2044699"/>
                <a:gd name="connsiteX298" fmla="*/ 1174750 w 1263650"/>
                <a:gd name="connsiteY298" fmla="*/ 1892299 h 2044699"/>
                <a:gd name="connsiteX299" fmla="*/ 1168400 w 1263650"/>
                <a:gd name="connsiteY299" fmla="*/ 1898649 h 2044699"/>
                <a:gd name="connsiteX300" fmla="*/ 1162050 w 1263650"/>
                <a:gd name="connsiteY300" fmla="*/ 1904999 h 2044699"/>
                <a:gd name="connsiteX301" fmla="*/ 1162050 w 1263650"/>
                <a:gd name="connsiteY301" fmla="*/ 1908174 h 2044699"/>
                <a:gd name="connsiteX302" fmla="*/ 1162050 w 1263650"/>
                <a:gd name="connsiteY302" fmla="*/ 1911349 h 2044699"/>
                <a:gd name="connsiteX303" fmla="*/ 1158875 w 1263650"/>
                <a:gd name="connsiteY303" fmla="*/ 1911349 h 2044699"/>
                <a:gd name="connsiteX304" fmla="*/ 1158875 w 1263650"/>
                <a:gd name="connsiteY304" fmla="*/ 1914524 h 2044699"/>
                <a:gd name="connsiteX305" fmla="*/ 1155700 w 1263650"/>
                <a:gd name="connsiteY305" fmla="*/ 1914524 h 2044699"/>
                <a:gd name="connsiteX306" fmla="*/ 1155700 w 1263650"/>
                <a:gd name="connsiteY306" fmla="*/ 1911349 h 2044699"/>
                <a:gd name="connsiteX307" fmla="*/ 1146175 w 1263650"/>
                <a:gd name="connsiteY307" fmla="*/ 1917699 h 2044699"/>
                <a:gd name="connsiteX308" fmla="*/ 1146175 w 1263650"/>
                <a:gd name="connsiteY308" fmla="*/ 1927224 h 2044699"/>
                <a:gd name="connsiteX309" fmla="*/ 1149350 w 1263650"/>
                <a:gd name="connsiteY309" fmla="*/ 1943099 h 2044699"/>
                <a:gd name="connsiteX310" fmla="*/ 1146175 w 1263650"/>
                <a:gd name="connsiteY310" fmla="*/ 1949449 h 2044699"/>
                <a:gd name="connsiteX311" fmla="*/ 1146175 w 1263650"/>
                <a:gd name="connsiteY311" fmla="*/ 1955799 h 2044699"/>
                <a:gd name="connsiteX312" fmla="*/ 1146175 w 1263650"/>
                <a:gd name="connsiteY312" fmla="*/ 1958974 h 2044699"/>
                <a:gd name="connsiteX313" fmla="*/ 1146175 w 1263650"/>
                <a:gd name="connsiteY313" fmla="*/ 1962149 h 2044699"/>
                <a:gd name="connsiteX314" fmla="*/ 1143000 w 1263650"/>
                <a:gd name="connsiteY314" fmla="*/ 1965324 h 2044699"/>
                <a:gd name="connsiteX315" fmla="*/ 1139825 w 1263650"/>
                <a:gd name="connsiteY315" fmla="*/ 1968499 h 2044699"/>
                <a:gd name="connsiteX316" fmla="*/ 1139825 w 1263650"/>
                <a:gd name="connsiteY316" fmla="*/ 1971674 h 2044699"/>
                <a:gd name="connsiteX317" fmla="*/ 1136650 w 1263650"/>
                <a:gd name="connsiteY317" fmla="*/ 1971674 h 2044699"/>
                <a:gd name="connsiteX318" fmla="*/ 1139825 w 1263650"/>
                <a:gd name="connsiteY318" fmla="*/ 1974849 h 2044699"/>
                <a:gd name="connsiteX319" fmla="*/ 1143000 w 1263650"/>
                <a:gd name="connsiteY319" fmla="*/ 1981199 h 2044699"/>
                <a:gd name="connsiteX320" fmla="*/ 1143000 w 1263650"/>
                <a:gd name="connsiteY320" fmla="*/ 1984374 h 2044699"/>
                <a:gd name="connsiteX321" fmla="*/ 1149350 w 1263650"/>
                <a:gd name="connsiteY321" fmla="*/ 1987549 h 2044699"/>
                <a:gd name="connsiteX322" fmla="*/ 1152525 w 1263650"/>
                <a:gd name="connsiteY322" fmla="*/ 1987549 h 2044699"/>
                <a:gd name="connsiteX323" fmla="*/ 1155700 w 1263650"/>
                <a:gd name="connsiteY323" fmla="*/ 1987549 h 2044699"/>
                <a:gd name="connsiteX324" fmla="*/ 1158875 w 1263650"/>
                <a:gd name="connsiteY324" fmla="*/ 1987549 h 2044699"/>
                <a:gd name="connsiteX325" fmla="*/ 1162050 w 1263650"/>
                <a:gd name="connsiteY325" fmla="*/ 1987549 h 2044699"/>
                <a:gd name="connsiteX326" fmla="*/ 1165225 w 1263650"/>
                <a:gd name="connsiteY326" fmla="*/ 1987549 h 2044699"/>
                <a:gd name="connsiteX327" fmla="*/ 1165225 w 1263650"/>
                <a:gd name="connsiteY327" fmla="*/ 1990724 h 2044699"/>
                <a:gd name="connsiteX328" fmla="*/ 1171575 w 1263650"/>
                <a:gd name="connsiteY328" fmla="*/ 2000249 h 2044699"/>
                <a:gd name="connsiteX329" fmla="*/ 1171575 w 1263650"/>
                <a:gd name="connsiteY329" fmla="*/ 2003424 h 2044699"/>
                <a:gd name="connsiteX330" fmla="*/ 1171575 w 1263650"/>
                <a:gd name="connsiteY330" fmla="*/ 2012949 h 2044699"/>
                <a:gd name="connsiteX331" fmla="*/ 1171575 w 1263650"/>
                <a:gd name="connsiteY331" fmla="*/ 2016124 h 2044699"/>
                <a:gd name="connsiteX332" fmla="*/ 1171575 w 1263650"/>
                <a:gd name="connsiteY332" fmla="*/ 2019299 h 2044699"/>
                <a:gd name="connsiteX333" fmla="*/ 1168400 w 1263650"/>
                <a:gd name="connsiteY333" fmla="*/ 2025649 h 2044699"/>
                <a:gd name="connsiteX334" fmla="*/ 1165225 w 1263650"/>
                <a:gd name="connsiteY334" fmla="*/ 2028824 h 2044699"/>
                <a:gd name="connsiteX335" fmla="*/ 1155700 w 1263650"/>
                <a:gd name="connsiteY335" fmla="*/ 2038349 h 2044699"/>
                <a:gd name="connsiteX336" fmla="*/ 1155700 w 1263650"/>
                <a:gd name="connsiteY336" fmla="*/ 2041524 h 2044699"/>
                <a:gd name="connsiteX337" fmla="*/ 1146175 w 1263650"/>
                <a:gd name="connsiteY337" fmla="*/ 2044699 h 2044699"/>
                <a:gd name="connsiteX338" fmla="*/ 1139825 w 1263650"/>
                <a:gd name="connsiteY338" fmla="*/ 2044699 h 2044699"/>
                <a:gd name="connsiteX339" fmla="*/ 1133475 w 1263650"/>
                <a:gd name="connsiteY339" fmla="*/ 2041524 h 2044699"/>
                <a:gd name="connsiteX340" fmla="*/ 1130300 w 1263650"/>
                <a:gd name="connsiteY340" fmla="*/ 2041524 h 2044699"/>
                <a:gd name="connsiteX341" fmla="*/ 1130300 w 1263650"/>
                <a:gd name="connsiteY341" fmla="*/ 2038349 h 2044699"/>
                <a:gd name="connsiteX342" fmla="*/ 1127125 w 1263650"/>
                <a:gd name="connsiteY342" fmla="*/ 2038349 h 2044699"/>
                <a:gd name="connsiteX343" fmla="*/ 1127125 w 1263650"/>
                <a:gd name="connsiteY343" fmla="*/ 2041524 h 2044699"/>
                <a:gd name="connsiteX344" fmla="*/ 1123950 w 1263650"/>
                <a:gd name="connsiteY344" fmla="*/ 2041524 h 2044699"/>
                <a:gd name="connsiteX345" fmla="*/ 901700 w 1263650"/>
                <a:gd name="connsiteY345" fmla="*/ 2022474 h 2044699"/>
                <a:gd name="connsiteX346" fmla="*/ 739775 w 1263650"/>
                <a:gd name="connsiteY346" fmla="*/ 2009774 h 2044699"/>
                <a:gd name="connsiteX347" fmla="*/ 736600 w 1263650"/>
                <a:gd name="connsiteY347" fmla="*/ 1990724 h 2044699"/>
                <a:gd name="connsiteX348" fmla="*/ 733425 w 1263650"/>
                <a:gd name="connsiteY348" fmla="*/ 1981199 h 2044699"/>
                <a:gd name="connsiteX349" fmla="*/ 730250 w 1263650"/>
                <a:gd name="connsiteY349" fmla="*/ 1981199 h 2044699"/>
                <a:gd name="connsiteX350" fmla="*/ 730250 w 1263650"/>
                <a:gd name="connsiteY350" fmla="*/ 1978024 h 2044699"/>
                <a:gd name="connsiteX351" fmla="*/ 733425 w 1263650"/>
                <a:gd name="connsiteY351" fmla="*/ 1974849 h 2044699"/>
                <a:gd name="connsiteX352" fmla="*/ 736600 w 1263650"/>
                <a:gd name="connsiteY352" fmla="*/ 1974849 h 2044699"/>
                <a:gd name="connsiteX353" fmla="*/ 736600 w 1263650"/>
                <a:gd name="connsiteY353" fmla="*/ 1978024 h 2044699"/>
                <a:gd name="connsiteX354" fmla="*/ 736600 w 1263650"/>
                <a:gd name="connsiteY354" fmla="*/ 1981199 h 2044699"/>
                <a:gd name="connsiteX355" fmla="*/ 739775 w 1263650"/>
                <a:gd name="connsiteY355" fmla="*/ 1990724 h 2044699"/>
                <a:gd name="connsiteX356" fmla="*/ 742950 w 1263650"/>
                <a:gd name="connsiteY356" fmla="*/ 1993899 h 2044699"/>
                <a:gd name="connsiteX357" fmla="*/ 742950 w 1263650"/>
                <a:gd name="connsiteY357" fmla="*/ 2000249 h 2044699"/>
                <a:gd name="connsiteX358" fmla="*/ 746125 w 1263650"/>
                <a:gd name="connsiteY358" fmla="*/ 2000249 h 2044699"/>
                <a:gd name="connsiteX359" fmla="*/ 746125 w 1263650"/>
                <a:gd name="connsiteY359" fmla="*/ 1997074 h 2044699"/>
                <a:gd name="connsiteX360" fmla="*/ 746125 w 1263650"/>
                <a:gd name="connsiteY360" fmla="*/ 1987549 h 2044699"/>
                <a:gd name="connsiteX361" fmla="*/ 746125 w 1263650"/>
                <a:gd name="connsiteY361" fmla="*/ 1984374 h 2044699"/>
                <a:gd name="connsiteX362" fmla="*/ 746125 w 1263650"/>
                <a:gd name="connsiteY362" fmla="*/ 1981199 h 2044699"/>
                <a:gd name="connsiteX363" fmla="*/ 742950 w 1263650"/>
                <a:gd name="connsiteY363" fmla="*/ 1974849 h 2044699"/>
                <a:gd name="connsiteX364" fmla="*/ 739775 w 1263650"/>
                <a:gd name="connsiteY364" fmla="*/ 1971674 h 2044699"/>
                <a:gd name="connsiteX365" fmla="*/ 736600 w 1263650"/>
                <a:gd name="connsiteY365" fmla="*/ 1968499 h 2044699"/>
                <a:gd name="connsiteX366" fmla="*/ 733425 w 1263650"/>
                <a:gd name="connsiteY366" fmla="*/ 1971674 h 2044699"/>
                <a:gd name="connsiteX367" fmla="*/ 730250 w 1263650"/>
                <a:gd name="connsiteY367" fmla="*/ 1971674 h 2044699"/>
                <a:gd name="connsiteX368" fmla="*/ 730250 w 1263650"/>
                <a:gd name="connsiteY368" fmla="*/ 1974849 h 2044699"/>
                <a:gd name="connsiteX369" fmla="*/ 727075 w 1263650"/>
                <a:gd name="connsiteY369" fmla="*/ 1974849 h 2044699"/>
                <a:gd name="connsiteX370" fmla="*/ 723900 w 1263650"/>
                <a:gd name="connsiteY370" fmla="*/ 1971674 h 2044699"/>
                <a:gd name="connsiteX371" fmla="*/ 727075 w 1263650"/>
                <a:gd name="connsiteY371" fmla="*/ 1968499 h 2044699"/>
                <a:gd name="connsiteX372" fmla="*/ 727075 w 1263650"/>
                <a:gd name="connsiteY372" fmla="*/ 1965324 h 2044699"/>
                <a:gd name="connsiteX373" fmla="*/ 730250 w 1263650"/>
                <a:gd name="connsiteY373" fmla="*/ 1965324 h 2044699"/>
                <a:gd name="connsiteX374" fmla="*/ 730250 w 1263650"/>
                <a:gd name="connsiteY374" fmla="*/ 1962149 h 2044699"/>
                <a:gd name="connsiteX375" fmla="*/ 733425 w 1263650"/>
                <a:gd name="connsiteY375" fmla="*/ 1962149 h 2044699"/>
                <a:gd name="connsiteX376" fmla="*/ 733425 w 1263650"/>
                <a:gd name="connsiteY376" fmla="*/ 1958974 h 2044699"/>
                <a:gd name="connsiteX377" fmla="*/ 730250 w 1263650"/>
                <a:gd name="connsiteY377" fmla="*/ 1955799 h 2044699"/>
                <a:gd name="connsiteX378" fmla="*/ 730250 w 1263650"/>
                <a:gd name="connsiteY378" fmla="*/ 1958974 h 2044699"/>
                <a:gd name="connsiteX379" fmla="*/ 730250 w 1263650"/>
                <a:gd name="connsiteY379" fmla="*/ 1962149 h 2044699"/>
                <a:gd name="connsiteX380" fmla="*/ 727075 w 1263650"/>
                <a:gd name="connsiteY380" fmla="*/ 1962149 h 2044699"/>
                <a:gd name="connsiteX381" fmla="*/ 727075 w 1263650"/>
                <a:gd name="connsiteY381" fmla="*/ 1958974 h 2044699"/>
                <a:gd name="connsiteX382" fmla="*/ 723900 w 1263650"/>
                <a:gd name="connsiteY382" fmla="*/ 1955799 h 2044699"/>
                <a:gd name="connsiteX383" fmla="*/ 723900 w 1263650"/>
                <a:gd name="connsiteY383" fmla="*/ 1949449 h 2044699"/>
                <a:gd name="connsiteX384" fmla="*/ 723900 w 1263650"/>
                <a:gd name="connsiteY384" fmla="*/ 1946274 h 2044699"/>
                <a:gd name="connsiteX385" fmla="*/ 733425 w 1263650"/>
                <a:gd name="connsiteY385" fmla="*/ 1943099 h 2044699"/>
                <a:gd name="connsiteX386" fmla="*/ 733425 w 1263650"/>
                <a:gd name="connsiteY386" fmla="*/ 1917699 h 2044699"/>
                <a:gd name="connsiteX387" fmla="*/ 727075 w 1263650"/>
                <a:gd name="connsiteY387" fmla="*/ 1895474 h 2044699"/>
                <a:gd name="connsiteX388" fmla="*/ 720725 w 1263650"/>
                <a:gd name="connsiteY388" fmla="*/ 1870074 h 2044699"/>
                <a:gd name="connsiteX389" fmla="*/ 698500 w 1263650"/>
                <a:gd name="connsiteY389" fmla="*/ 1831974 h 2044699"/>
                <a:gd name="connsiteX390" fmla="*/ 695325 w 1263650"/>
                <a:gd name="connsiteY390" fmla="*/ 1828799 h 2044699"/>
                <a:gd name="connsiteX391" fmla="*/ 682625 w 1263650"/>
                <a:gd name="connsiteY391" fmla="*/ 1816099 h 2044699"/>
                <a:gd name="connsiteX392" fmla="*/ 673100 w 1263650"/>
                <a:gd name="connsiteY392" fmla="*/ 1800224 h 2044699"/>
                <a:gd name="connsiteX393" fmla="*/ 660400 w 1263650"/>
                <a:gd name="connsiteY393" fmla="*/ 1787524 h 2044699"/>
                <a:gd name="connsiteX394" fmla="*/ 660400 w 1263650"/>
                <a:gd name="connsiteY394" fmla="*/ 1784349 h 2044699"/>
                <a:gd name="connsiteX395" fmla="*/ 657225 w 1263650"/>
                <a:gd name="connsiteY395" fmla="*/ 1784349 h 2044699"/>
                <a:gd name="connsiteX396" fmla="*/ 654050 w 1263650"/>
                <a:gd name="connsiteY396" fmla="*/ 1781174 h 2044699"/>
                <a:gd name="connsiteX397" fmla="*/ 654050 w 1263650"/>
                <a:gd name="connsiteY397" fmla="*/ 1784349 h 2044699"/>
                <a:gd name="connsiteX398" fmla="*/ 641350 w 1263650"/>
                <a:gd name="connsiteY398" fmla="*/ 1771649 h 2044699"/>
                <a:gd name="connsiteX399" fmla="*/ 635000 w 1263650"/>
                <a:gd name="connsiteY399" fmla="*/ 1758949 h 2044699"/>
                <a:gd name="connsiteX400" fmla="*/ 628650 w 1263650"/>
                <a:gd name="connsiteY400" fmla="*/ 1752599 h 2044699"/>
                <a:gd name="connsiteX401" fmla="*/ 622300 w 1263650"/>
                <a:gd name="connsiteY401" fmla="*/ 1746249 h 2044699"/>
                <a:gd name="connsiteX402" fmla="*/ 615950 w 1263650"/>
                <a:gd name="connsiteY402" fmla="*/ 1749424 h 2044699"/>
                <a:gd name="connsiteX403" fmla="*/ 615950 w 1263650"/>
                <a:gd name="connsiteY403" fmla="*/ 1746249 h 2044699"/>
                <a:gd name="connsiteX404" fmla="*/ 615950 w 1263650"/>
                <a:gd name="connsiteY404" fmla="*/ 1743074 h 2044699"/>
                <a:gd name="connsiteX405" fmla="*/ 612775 w 1263650"/>
                <a:gd name="connsiteY405" fmla="*/ 1743074 h 2044699"/>
                <a:gd name="connsiteX406" fmla="*/ 609600 w 1263650"/>
                <a:gd name="connsiteY406" fmla="*/ 1743074 h 2044699"/>
                <a:gd name="connsiteX407" fmla="*/ 606425 w 1263650"/>
                <a:gd name="connsiteY407" fmla="*/ 1743074 h 2044699"/>
                <a:gd name="connsiteX408" fmla="*/ 606425 w 1263650"/>
                <a:gd name="connsiteY408" fmla="*/ 1746249 h 2044699"/>
                <a:gd name="connsiteX409" fmla="*/ 603250 w 1263650"/>
                <a:gd name="connsiteY409" fmla="*/ 1752599 h 2044699"/>
                <a:gd name="connsiteX410" fmla="*/ 603250 w 1263650"/>
                <a:gd name="connsiteY410" fmla="*/ 1755774 h 2044699"/>
                <a:gd name="connsiteX411" fmla="*/ 600075 w 1263650"/>
                <a:gd name="connsiteY411" fmla="*/ 1755774 h 2044699"/>
                <a:gd name="connsiteX412" fmla="*/ 593725 w 1263650"/>
                <a:gd name="connsiteY412" fmla="*/ 1749424 h 2044699"/>
                <a:gd name="connsiteX413" fmla="*/ 593725 w 1263650"/>
                <a:gd name="connsiteY413" fmla="*/ 1746249 h 2044699"/>
                <a:gd name="connsiteX414" fmla="*/ 584200 w 1263650"/>
                <a:gd name="connsiteY414" fmla="*/ 1743074 h 2044699"/>
                <a:gd name="connsiteX415" fmla="*/ 581025 w 1263650"/>
                <a:gd name="connsiteY415" fmla="*/ 1739899 h 2044699"/>
                <a:gd name="connsiteX416" fmla="*/ 581025 w 1263650"/>
                <a:gd name="connsiteY416" fmla="*/ 1736724 h 2044699"/>
                <a:gd name="connsiteX417" fmla="*/ 587375 w 1263650"/>
                <a:gd name="connsiteY417" fmla="*/ 1736724 h 2044699"/>
                <a:gd name="connsiteX418" fmla="*/ 590550 w 1263650"/>
                <a:gd name="connsiteY418" fmla="*/ 1730374 h 2044699"/>
                <a:gd name="connsiteX419" fmla="*/ 590550 w 1263650"/>
                <a:gd name="connsiteY419" fmla="*/ 1724024 h 2044699"/>
                <a:gd name="connsiteX420" fmla="*/ 587375 w 1263650"/>
                <a:gd name="connsiteY420" fmla="*/ 1704974 h 2044699"/>
                <a:gd name="connsiteX421" fmla="*/ 581025 w 1263650"/>
                <a:gd name="connsiteY421" fmla="*/ 1689099 h 2044699"/>
                <a:gd name="connsiteX422" fmla="*/ 574675 w 1263650"/>
                <a:gd name="connsiteY422" fmla="*/ 1682749 h 2044699"/>
                <a:gd name="connsiteX423" fmla="*/ 555625 w 1263650"/>
                <a:gd name="connsiteY423" fmla="*/ 1679574 h 2044699"/>
                <a:gd name="connsiteX424" fmla="*/ 536575 w 1263650"/>
                <a:gd name="connsiteY424" fmla="*/ 1679574 h 2044699"/>
                <a:gd name="connsiteX425" fmla="*/ 533400 w 1263650"/>
                <a:gd name="connsiteY425" fmla="*/ 1682749 h 2044699"/>
                <a:gd name="connsiteX426" fmla="*/ 527050 w 1263650"/>
                <a:gd name="connsiteY426" fmla="*/ 1676399 h 2044699"/>
                <a:gd name="connsiteX427" fmla="*/ 514350 w 1263650"/>
                <a:gd name="connsiteY427" fmla="*/ 1670049 h 2044699"/>
                <a:gd name="connsiteX428" fmla="*/ 511175 w 1263650"/>
                <a:gd name="connsiteY428" fmla="*/ 1670049 h 2044699"/>
                <a:gd name="connsiteX429" fmla="*/ 492125 w 1263650"/>
                <a:gd name="connsiteY429" fmla="*/ 1654174 h 2044699"/>
                <a:gd name="connsiteX430" fmla="*/ 485775 w 1263650"/>
                <a:gd name="connsiteY430" fmla="*/ 1654174 h 2044699"/>
                <a:gd name="connsiteX431" fmla="*/ 479425 w 1263650"/>
                <a:gd name="connsiteY431" fmla="*/ 1641474 h 2044699"/>
                <a:gd name="connsiteX432" fmla="*/ 476250 w 1263650"/>
                <a:gd name="connsiteY432" fmla="*/ 1641474 h 2044699"/>
                <a:gd name="connsiteX433" fmla="*/ 473075 w 1263650"/>
                <a:gd name="connsiteY433" fmla="*/ 1638299 h 2044699"/>
                <a:gd name="connsiteX434" fmla="*/ 473075 w 1263650"/>
                <a:gd name="connsiteY434" fmla="*/ 1631949 h 2044699"/>
                <a:gd name="connsiteX435" fmla="*/ 473075 w 1263650"/>
                <a:gd name="connsiteY435" fmla="*/ 1625599 h 2044699"/>
                <a:gd name="connsiteX436" fmla="*/ 473075 w 1263650"/>
                <a:gd name="connsiteY436" fmla="*/ 1622424 h 2044699"/>
                <a:gd name="connsiteX437" fmla="*/ 473075 w 1263650"/>
                <a:gd name="connsiteY437" fmla="*/ 1619249 h 2044699"/>
                <a:gd name="connsiteX438" fmla="*/ 473075 w 1263650"/>
                <a:gd name="connsiteY438" fmla="*/ 1616074 h 2044699"/>
                <a:gd name="connsiteX439" fmla="*/ 469900 w 1263650"/>
                <a:gd name="connsiteY439" fmla="*/ 1616074 h 2044699"/>
                <a:gd name="connsiteX440" fmla="*/ 463550 w 1263650"/>
                <a:gd name="connsiteY440" fmla="*/ 1612899 h 2044699"/>
                <a:gd name="connsiteX441" fmla="*/ 460375 w 1263650"/>
                <a:gd name="connsiteY441" fmla="*/ 1609724 h 2044699"/>
                <a:gd name="connsiteX442" fmla="*/ 460375 w 1263650"/>
                <a:gd name="connsiteY442" fmla="*/ 1606549 h 2044699"/>
                <a:gd name="connsiteX443" fmla="*/ 457200 w 1263650"/>
                <a:gd name="connsiteY443" fmla="*/ 1603374 h 2044699"/>
                <a:gd name="connsiteX444" fmla="*/ 450850 w 1263650"/>
                <a:gd name="connsiteY444" fmla="*/ 1597024 h 2044699"/>
                <a:gd name="connsiteX445" fmla="*/ 447675 w 1263650"/>
                <a:gd name="connsiteY445" fmla="*/ 1593849 h 2044699"/>
                <a:gd name="connsiteX446" fmla="*/ 444500 w 1263650"/>
                <a:gd name="connsiteY446" fmla="*/ 1590674 h 2044699"/>
                <a:gd name="connsiteX447" fmla="*/ 434975 w 1263650"/>
                <a:gd name="connsiteY447" fmla="*/ 1581149 h 2044699"/>
                <a:gd name="connsiteX448" fmla="*/ 422275 w 1263650"/>
                <a:gd name="connsiteY448" fmla="*/ 1577974 h 2044699"/>
                <a:gd name="connsiteX449" fmla="*/ 409575 w 1263650"/>
                <a:gd name="connsiteY449" fmla="*/ 1577974 h 2044699"/>
                <a:gd name="connsiteX450" fmla="*/ 396875 w 1263650"/>
                <a:gd name="connsiteY450" fmla="*/ 1571624 h 2044699"/>
                <a:gd name="connsiteX451" fmla="*/ 384175 w 1263650"/>
                <a:gd name="connsiteY451" fmla="*/ 1568449 h 2044699"/>
                <a:gd name="connsiteX452" fmla="*/ 374650 w 1263650"/>
                <a:gd name="connsiteY452" fmla="*/ 1562099 h 2044699"/>
                <a:gd name="connsiteX453" fmla="*/ 368300 w 1263650"/>
                <a:gd name="connsiteY453" fmla="*/ 1555749 h 2044699"/>
                <a:gd name="connsiteX454" fmla="*/ 355600 w 1263650"/>
                <a:gd name="connsiteY454" fmla="*/ 1555749 h 2044699"/>
                <a:gd name="connsiteX455" fmla="*/ 346075 w 1263650"/>
                <a:gd name="connsiteY455" fmla="*/ 1549399 h 2044699"/>
                <a:gd name="connsiteX456" fmla="*/ 336550 w 1263650"/>
                <a:gd name="connsiteY456" fmla="*/ 1549399 h 2044699"/>
                <a:gd name="connsiteX457" fmla="*/ 330200 w 1263650"/>
                <a:gd name="connsiteY457" fmla="*/ 1546224 h 2044699"/>
                <a:gd name="connsiteX458" fmla="*/ 323850 w 1263650"/>
                <a:gd name="connsiteY458" fmla="*/ 1546224 h 2044699"/>
                <a:gd name="connsiteX459" fmla="*/ 307975 w 1263650"/>
                <a:gd name="connsiteY459" fmla="*/ 1546224 h 2044699"/>
                <a:gd name="connsiteX460" fmla="*/ 298450 w 1263650"/>
                <a:gd name="connsiteY460" fmla="*/ 1546224 h 2044699"/>
                <a:gd name="connsiteX461" fmla="*/ 295275 w 1263650"/>
                <a:gd name="connsiteY461" fmla="*/ 1543049 h 2044699"/>
                <a:gd name="connsiteX462" fmla="*/ 292100 w 1263650"/>
                <a:gd name="connsiteY462" fmla="*/ 1527174 h 2044699"/>
                <a:gd name="connsiteX463" fmla="*/ 288925 w 1263650"/>
                <a:gd name="connsiteY463" fmla="*/ 1520824 h 2044699"/>
                <a:gd name="connsiteX464" fmla="*/ 282575 w 1263650"/>
                <a:gd name="connsiteY464" fmla="*/ 1517649 h 2044699"/>
                <a:gd name="connsiteX465" fmla="*/ 279400 w 1263650"/>
                <a:gd name="connsiteY465" fmla="*/ 1517649 h 2044699"/>
                <a:gd name="connsiteX466" fmla="*/ 276225 w 1263650"/>
                <a:gd name="connsiteY466" fmla="*/ 1517649 h 2044699"/>
                <a:gd name="connsiteX467" fmla="*/ 276225 w 1263650"/>
                <a:gd name="connsiteY467" fmla="*/ 1514474 h 2044699"/>
                <a:gd name="connsiteX468" fmla="*/ 276225 w 1263650"/>
                <a:gd name="connsiteY468" fmla="*/ 1511299 h 2044699"/>
                <a:gd name="connsiteX469" fmla="*/ 276225 w 1263650"/>
                <a:gd name="connsiteY469" fmla="*/ 1508124 h 2044699"/>
                <a:gd name="connsiteX470" fmla="*/ 279400 w 1263650"/>
                <a:gd name="connsiteY470" fmla="*/ 1501774 h 2044699"/>
                <a:gd name="connsiteX471" fmla="*/ 285750 w 1263650"/>
                <a:gd name="connsiteY471" fmla="*/ 1492249 h 2044699"/>
                <a:gd name="connsiteX472" fmla="*/ 285750 w 1263650"/>
                <a:gd name="connsiteY472" fmla="*/ 1485899 h 2044699"/>
                <a:gd name="connsiteX473" fmla="*/ 285750 w 1263650"/>
                <a:gd name="connsiteY473" fmla="*/ 1479549 h 2044699"/>
                <a:gd name="connsiteX474" fmla="*/ 288925 w 1263650"/>
                <a:gd name="connsiteY474" fmla="*/ 1470024 h 2044699"/>
                <a:gd name="connsiteX475" fmla="*/ 292100 w 1263650"/>
                <a:gd name="connsiteY475" fmla="*/ 1463674 h 2044699"/>
                <a:gd name="connsiteX476" fmla="*/ 288925 w 1263650"/>
                <a:gd name="connsiteY476" fmla="*/ 1457324 h 2044699"/>
                <a:gd name="connsiteX477" fmla="*/ 285750 w 1263650"/>
                <a:gd name="connsiteY477" fmla="*/ 1450974 h 2044699"/>
                <a:gd name="connsiteX478" fmla="*/ 285750 w 1263650"/>
                <a:gd name="connsiteY478" fmla="*/ 1444624 h 2044699"/>
                <a:gd name="connsiteX479" fmla="*/ 292100 w 1263650"/>
                <a:gd name="connsiteY479" fmla="*/ 1438274 h 2044699"/>
                <a:gd name="connsiteX480" fmla="*/ 292100 w 1263650"/>
                <a:gd name="connsiteY480" fmla="*/ 1435099 h 2044699"/>
                <a:gd name="connsiteX481" fmla="*/ 295275 w 1263650"/>
                <a:gd name="connsiteY481" fmla="*/ 1428749 h 2044699"/>
                <a:gd name="connsiteX482" fmla="*/ 301625 w 1263650"/>
                <a:gd name="connsiteY482" fmla="*/ 1422399 h 2044699"/>
                <a:gd name="connsiteX483" fmla="*/ 301625 w 1263650"/>
                <a:gd name="connsiteY483" fmla="*/ 1419224 h 2044699"/>
                <a:gd name="connsiteX484" fmla="*/ 301625 w 1263650"/>
                <a:gd name="connsiteY484" fmla="*/ 1416049 h 2044699"/>
                <a:gd name="connsiteX485" fmla="*/ 301625 w 1263650"/>
                <a:gd name="connsiteY485" fmla="*/ 1406524 h 2044699"/>
                <a:gd name="connsiteX486" fmla="*/ 288925 w 1263650"/>
                <a:gd name="connsiteY486" fmla="*/ 1396999 h 2044699"/>
                <a:gd name="connsiteX487" fmla="*/ 285750 w 1263650"/>
                <a:gd name="connsiteY487" fmla="*/ 1400174 h 2044699"/>
                <a:gd name="connsiteX488" fmla="*/ 269875 w 1263650"/>
                <a:gd name="connsiteY488" fmla="*/ 1387474 h 2044699"/>
                <a:gd name="connsiteX489" fmla="*/ 269875 w 1263650"/>
                <a:gd name="connsiteY489" fmla="*/ 1377949 h 2044699"/>
                <a:gd name="connsiteX490" fmla="*/ 273050 w 1263650"/>
                <a:gd name="connsiteY490" fmla="*/ 1371599 h 2044699"/>
                <a:gd name="connsiteX491" fmla="*/ 276225 w 1263650"/>
                <a:gd name="connsiteY491" fmla="*/ 1368424 h 2044699"/>
                <a:gd name="connsiteX492" fmla="*/ 282575 w 1263650"/>
                <a:gd name="connsiteY492" fmla="*/ 1365249 h 2044699"/>
                <a:gd name="connsiteX493" fmla="*/ 282575 w 1263650"/>
                <a:gd name="connsiteY493" fmla="*/ 1362074 h 2044699"/>
                <a:gd name="connsiteX494" fmla="*/ 282575 w 1263650"/>
                <a:gd name="connsiteY494" fmla="*/ 1355724 h 2044699"/>
                <a:gd name="connsiteX495" fmla="*/ 279400 w 1263650"/>
                <a:gd name="connsiteY495" fmla="*/ 1349374 h 2044699"/>
                <a:gd name="connsiteX496" fmla="*/ 279400 w 1263650"/>
                <a:gd name="connsiteY496" fmla="*/ 1346199 h 2044699"/>
                <a:gd name="connsiteX497" fmla="*/ 269875 w 1263650"/>
                <a:gd name="connsiteY497" fmla="*/ 1343024 h 2044699"/>
                <a:gd name="connsiteX498" fmla="*/ 260350 w 1263650"/>
                <a:gd name="connsiteY498" fmla="*/ 1336674 h 2044699"/>
                <a:gd name="connsiteX499" fmla="*/ 254000 w 1263650"/>
                <a:gd name="connsiteY499" fmla="*/ 1327149 h 2044699"/>
                <a:gd name="connsiteX500" fmla="*/ 250825 w 1263650"/>
                <a:gd name="connsiteY500" fmla="*/ 1317624 h 2044699"/>
                <a:gd name="connsiteX501" fmla="*/ 247650 w 1263650"/>
                <a:gd name="connsiteY501" fmla="*/ 1308099 h 2044699"/>
                <a:gd name="connsiteX502" fmla="*/ 244475 w 1263650"/>
                <a:gd name="connsiteY502" fmla="*/ 1298574 h 2044699"/>
                <a:gd name="connsiteX503" fmla="*/ 238125 w 1263650"/>
                <a:gd name="connsiteY503" fmla="*/ 1295399 h 2044699"/>
                <a:gd name="connsiteX504" fmla="*/ 228600 w 1263650"/>
                <a:gd name="connsiteY504" fmla="*/ 1289049 h 2044699"/>
                <a:gd name="connsiteX505" fmla="*/ 225425 w 1263650"/>
                <a:gd name="connsiteY505" fmla="*/ 1282699 h 2044699"/>
                <a:gd name="connsiteX506" fmla="*/ 225425 w 1263650"/>
                <a:gd name="connsiteY506" fmla="*/ 1273174 h 2044699"/>
                <a:gd name="connsiteX507" fmla="*/ 228600 w 1263650"/>
                <a:gd name="connsiteY507" fmla="*/ 1269999 h 2044699"/>
                <a:gd name="connsiteX508" fmla="*/ 228600 w 1263650"/>
                <a:gd name="connsiteY508" fmla="*/ 1266824 h 2044699"/>
                <a:gd name="connsiteX509" fmla="*/ 225425 w 1263650"/>
                <a:gd name="connsiteY509" fmla="*/ 1263649 h 2044699"/>
                <a:gd name="connsiteX510" fmla="*/ 225425 w 1263650"/>
                <a:gd name="connsiteY510" fmla="*/ 1260474 h 2044699"/>
                <a:gd name="connsiteX511" fmla="*/ 212725 w 1263650"/>
                <a:gd name="connsiteY511" fmla="*/ 1244599 h 2044699"/>
                <a:gd name="connsiteX512" fmla="*/ 209550 w 1263650"/>
                <a:gd name="connsiteY512" fmla="*/ 1219199 h 2044699"/>
                <a:gd name="connsiteX513" fmla="*/ 200025 w 1263650"/>
                <a:gd name="connsiteY513" fmla="*/ 1212849 h 2044699"/>
                <a:gd name="connsiteX514" fmla="*/ 196850 w 1263650"/>
                <a:gd name="connsiteY514" fmla="*/ 1193799 h 2044699"/>
                <a:gd name="connsiteX515" fmla="*/ 187325 w 1263650"/>
                <a:gd name="connsiteY515" fmla="*/ 1177924 h 2044699"/>
                <a:gd name="connsiteX516" fmla="*/ 187325 w 1263650"/>
                <a:gd name="connsiteY516" fmla="*/ 1171574 h 2044699"/>
                <a:gd name="connsiteX517" fmla="*/ 177800 w 1263650"/>
                <a:gd name="connsiteY517" fmla="*/ 1162049 h 2044699"/>
                <a:gd name="connsiteX518" fmla="*/ 171450 w 1263650"/>
                <a:gd name="connsiteY518" fmla="*/ 1162049 h 2044699"/>
                <a:gd name="connsiteX519" fmla="*/ 171450 w 1263650"/>
                <a:gd name="connsiteY519" fmla="*/ 1158874 h 2044699"/>
                <a:gd name="connsiteX520" fmla="*/ 171450 w 1263650"/>
                <a:gd name="connsiteY520" fmla="*/ 1152524 h 2044699"/>
                <a:gd name="connsiteX521" fmla="*/ 165100 w 1263650"/>
                <a:gd name="connsiteY521" fmla="*/ 1146174 h 2044699"/>
                <a:gd name="connsiteX522" fmla="*/ 165100 w 1263650"/>
                <a:gd name="connsiteY522" fmla="*/ 1142999 h 2044699"/>
                <a:gd name="connsiteX523" fmla="*/ 165100 w 1263650"/>
                <a:gd name="connsiteY523" fmla="*/ 1136649 h 2044699"/>
                <a:gd name="connsiteX524" fmla="*/ 168275 w 1263650"/>
                <a:gd name="connsiteY524" fmla="*/ 1133474 h 2044699"/>
                <a:gd name="connsiteX525" fmla="*/ 168275 w 1263650"/>
                <a:gd name="connsiteY525" fmla="*/ 1130299 h 2044699"/>
                <a:gd name="connsiteX526" fmla="*/ 168275 w 1263650"/>
                <a:gd name="connsiteY526" fmla="*/ 1117599 h 2044699"/>
                <a:gd name="connsiteX527" fmla="*/ 168275 w 1263650"/>
                <a:gd name="connsiteY527" fmla="*/ 1104899 h 2044699"/>
                <a:gd name="connsiteX528" fmla="*/ 171450 w 1263650"/>
                <a:gd name="connsiteY528" fmla="*/ 1101724 h 2044699"/>
                <a:gd name="connsiteX529" fmla="*/ 171450 w 1263650"/>
                <a:gd name="connsiteY529" fmla="*/ 1098549 h 2044699"/>
                <a:gd name="connsiteX530" fmla="*/ 168275 w 1263650"/>
                <a:gd name="connsiteY530" fmla="*/ 1092199 h 2044699"/>
                <a:gd name="connsiteX531" fmla="*/ 165100 w 1263650"/>
                <a:gd name="connsiteY531" fmla="*/ 1092199 h 2044699"/>
                <a:gd name="connsiteX532" fmla="*/ 168275 w 1263650"/>
                <a:gd name="connsiteY532" fmla="*/ 1089024 h 2044699"/>
                <a:gd name="connsiteX533" fmla="*/ 171450 w 1263650"/>
                <a:gd name="connsiteY533" fmla="*/ 1085849 h 2044699"/>
                <a:gd name="connsiteX534" fmla="*/ 174625 w 1263650"/>
                <a:gd name="connsiteY534" fmla="*/ 1082674 h 2044699"/>
                <a:gd name="connsiteX535" fmla="*/ 177800 w 1263650"/>
                <a:gd name="connsiteY535" fmla="*/ 1082674 h 2044699"/>
                <a:gd name="connsiteX536" fmla="*/ 180975 w 1263650"/>
                <a:gd name="connsiteY536" fmla="*/ 1089024 h 2044699"/>
                <a:gd name="connsiteX537" fmla="*/ 184150 w 1263650"/>
                <a:gd name="connsiteY537" fmla="*/ 1089024 h 2044699"/>
                <a:gd name="connsiteX538" fmla="*/ 190500 w 1263650"/>
                <a:gd name="connsiteY538" fmla="*/ 1085849 h 2044699"/>
                <a:gd name="connsiteX539" fmla="*/ 200025 w 1263650"/>
                <a:gd name="connsiteY539" fmla="*/ 1066799 h 2044699"/>
                <a:gd name="connsiteX540" fmla="*/ 200025 w 1263650"/>
                <a:gd name="connsiteY540" fmla="*/ 1073149 h 2044699"/>
                <a:gd name="connsiteX541" fmla="*/ 203200 w 1263650"/>
                <a:gd name="connsiteY541" fmla="*/ 1073149 h 2044699"/>
                <a:gd name="connsiteX542" fmla="*/ 203200 w 1263650"/>
                <a:gd name="connsiteY542" fmla="*/ 1066799 h 2044699"/>
                <a:gd name="connsiteX543" fmla="*/ 200025 w 1263650"/>
                <a:gd name="connsiteY543" fmla="*/ 1066799 h 2044699"/>
                <a:gd name="connsiteX544" fmla="*/ 200025 w 1263650"/>
                <a:gd name="connsiteY544" fmla="*/ 1063624 h 2044699"/>
                <a:gd name="connsiteX545" fmla="*/ 203200 w 1263650"/>
                <a:gd name="connsiteY545" fmla="*/ 1054099 h 2044699"/>
                <a:gd name="connsiteX546" fmla="*/ 203200 w 1263650"/>
                <a:gd name="connsiteY546" fmla="*/ 1044574 h 2044699"/>
                <a:gd name="connsiteX547" fmla="*/ 203200 w 1263650"/>
                <a:gd name="connsiteY547" fmla="*/ 1041400 h 2044699"/>
                <a:gd name="connsiteX548" fmla="*/ 200025 w 1263650"/>
                <a:gd name="connsiteY548" fmla="*/ 1031875 h 2044699"/>
                <a:gd name="connsiteX549" fmla="*/ 196850 w 1263650"/>
                <a:gd name="connsiteY549" fmla="*/ 1025525 h 2044699"/>
                <a:gd name="connsiteX550" fmla="*/ 190500 w 1263650"/>
                <a:gd name="connsiteY550" fmla="*/ 1019175 h 2044699"/>
                <a:gd name="connsiteX551" fmla="*/ 187325 w 1263650"/>
                <a:gd name="connsiteY551" fmla="*/ 1019175 h 2044699"/>
                <a:gd name="connsiteX552" fmla="*/ 184150 w 1263650"/>
                <a:gd name="connsiteY552" fmla="*/ 1022350 h 2044699"/>
                <a:gd name="connsiteX553" fmla="*/ 180975 w 1263650"/>
                <a:gd name="connsiteY553" fmla="*/ 1022350 h 2044699"/>
                <a:gd name="connsiteX554" fmla="*/ 180975 w 1263650"/>
                <a:gd name="connsiteY554" fmla="*/ 1019175 h 2044699"/>
                <a:gd name="connsiteX555" fmla="*/ 174625 w 1263650"/>
                <a:gd name="connsiteY555" fmla="*/ 1019175 h 2044699"/>
                <a:gd name="connsiteX556" fmla="*/ 171450 w 1263650"/>
                <a:gd name="connsiteY556" fmla="*/ 1019175 h 2044699"/>
                <a:gd name="connsiteX557" fmla="*/ 161925 w 1263650"/>
                <a:gd name="connsiteY557" fmla="*/ 1016000 h 2044699"/>
                <a:gd name="connsiteX558" fmla="*/ 155575 w 1263650"/>
                <a:gd name="connsiteY558" fmla="*/ 1009650 h 2044699"/>
                <a:gd name="connsiteX559" fmla="*/ 149225 w 1263650"/>
                <a:gd name="connsiteY559" fmla="*/ 996950 h 2044699"/>
                <a:gd name="connsiteX560" fmla="*/ 146050 w 1263650"/>
                <a:gd name="connsiteY560" fmla="*/ 984250 h 2044699"/>
                <a:gd name="connsiteX561" fmla="*/ 142875 w 1263650"/>
                <a:gd name="connsiteY561" fmla="*/ 981075 h 2044699"/>
                <a:gd name="connsiteX562" fmla="*/ 139700 w 1263650"/>
                <a:gd name="connsiteY562" fmla="*/ 977900 h 2044699"/>
                <a:gd name="connsiteX563" fmla="*/ 136525 w 1263650"/>
                <a:gd name="connsiteY563" fmla="*/ 968375 h 2044699"/>
                <a:gd name="connsiteX564" fmla="*/ 130175 w 1263650"/>
                <a:gd name="connsiteY564" fmla="*/ 962025 h 2044699"/>
                <a:gd name="connsiteX565" fmla="*/ 130175 w 1263650"/>
                <a:gd name="connsiteY565" fmla="*/ 952500 h 2044699"/>
                <a:gd name="connsiteX566" fmla="*/ 139700 w 1263650"/>
                <a:gd name="connsiteY566" fmla="*/ 933450 h 2044699"/>
                <a:gd name="connsiteX567" fmla="*/ 136525 w 1263650"/>
                <a:gd name="connsiteY567" fmla="*/ 908050 h 2044699"/>
                <a:gd name="connsiteX568" fmla="*/ 133350 w 1263650"/>
                <a:gd name="connsiteY568" fmla="*/ 901700 h 2044699"/>
                <a:gd name="connsiteX569" fmla="*/ 130175 w 1263650"/>
                <a:gd name="connsiteY569" fmla="*/ 901700 h 2044699"/>
                <a:gd name="connsiteX570" fmla="*/ 130175 w 1263650"/>
                <a:gd name="connsiteY570" fmla="*/ 895350 h 2044699"/>
                <a:gd name="connsiteX571" fmla="*/ 133350 w 1263650"/>
                <a:gd name="connsiteY571" fmla="*/ 882650 h 2044699"/>
                <a:gd name="connsiteX572" fmla="*/ 136525 w 1263650"/>
                <a:gd name="connsiteY572" fmla="*/ 882650 h 2044699"/>
                <a:gd name="connsiteX573" fmla="*/ 139700 w 1263650"/>
                <a:gd name="connsiteY573" fmla="*/ 876300 h 2044699"/>
                <a:gd name="connsiteX574" fmla="*/ 139700 w 1263650"/>
                <a:gd name="connsiteY574" fmla="*/ 863600 h 2044699"/>
                <a:gd name="connsiteX575" fmla="*/ 142875 w 1263650"/>
                <a:gd name="connsiteY575" fmla="*/ 847725 h 2044699"/>
                <a:gd name="connsiteX576" fmla="*/ 146050 w 1263650"/>
                <a:gd name="connsiteY576" fmla="*/ 847725 h 2044699"/>
                <a:gd name="connsiteX577" fmla="*/ 149225 w 1263650"/>
                <a:gd name="connsiteY577" fmla="*/ 844550 h 2044699"/>
                <a:gd name="connsiteX578" fmla="*/ 161925 w 1263650"/>
                <a:gd name="connsiteY578" fmla="*/ 847725 h 2044699"/>
                <a:gd name="connsiteX579" fmla="*/ 158750 w 1263650"/>
                <a:gd name="connsiteY579" fmla="*/ 860425 h 2044699"/>
                <a:gd name="connsiteX580" fmla="*/ 158750 w 1263650"/>
                <a:gd name="connsiteY580" fmla="*/ 863600 h 2044699"/>
                <a:gd name="connsiteX581" fmla="*/ 158750 w 1263650"/>
                <a:gd name="connsiteY581" fmla="*/ 866775 h 2044699"/>
                <a:gd name="connsiteX582" fmla="*/ 155575 w 1263650"/>
                <a:gd name="connsiteY582" fmla="*/ 876300 h 2044699"/>
                <a:gd name="connsiteX583" fmla="*/ 155575 w 1263650"/>
                <a:gd name="connsiteY583" fmla="*/ 879475 h 2044699"/>
                <a:gd name="connsiteX584" fmla="*/ 155575 w 1263650"/>
                <a:gd name="connsiteY584" fmla="*/ 885825 h 2044699"/>
                <a:gd name="connsiteX585" fmla="*/ 161925 w 1263650"/>
                <a:gd name="connsiteY585" fmla="*/ 895350 h 2044699"/>
                <a:gd name="connsiteX586" fmla="*/ 168275 w 1263650"/>
                <a:gd name="connsiteY586" fmla="*/ 895350 h 2044699"/>
                <a:gd name="connsiteX587" fmla="*/ 168275 w 1263650"/>
                <a:gd name="connsiteY587" fmla="*/ 901700 h 2044699"/>
                <a:gd name="connsiteX588" fmla="*/ 174625 w 1263650"/>
                <a:gd name="connsiteY588" fmla="*/ 904875 h 2044699"/>
                <a:gd name="connsiteX589" fmla="*/ 177800 w 1263650"/>
                <a:gd name="connsiteY589" fmla="*/ 908050 h 2044699"/>
                <a:gd name="connsiteX590" fmla="*/ 180975 w 1263650"/>
                <a:gd name="connsiteY590" fmla="*/ 914400 h 2044699"/>
                <a:gd name="connsiteX591" fmla="*/ 184150 w 1263650"/>
                <a:gd name="connsiteY591" fmla="*/ 914400 h 2044699"/>
                <a:gd name="connsiteX592" fmla="*/ 184150 w 1263650"/>
                <a:gd name="connsiteY592" fmla="*/ 920750 h 2044699"/>
                <a:gd name="connsiteX593" fmla="*/ 187325 w 1263650"/>
                <a:gd name="connsiteY593" fmla="*/ 923925 h 2044699"/>
                <a:gd name="connsiteX594" fmla="*/ 190500 w 1263650"/>
                <a:gd name="connsiteY594" fmla="*/ 927100 h 2044699"/>
                <a:gd name="connsiteX595" fmla="*/ 196850 w 1263650"/>
                <a:gd name="connsiteY595" fmla="*/ 927100 h 2044699"/>
                <a:gd name="connsiteX596" fmla="*/ 200025 w 1263650"/>
                <a:gd name="connsiteY596" fmla="*/ 930275 h 2044699"/>
                <a:gd name="connsiteX597" fmla="*/ 202410 w 1263650"/>
                <a:gd name="connsiteY597" fmla="*/ 927890 h 2044699"/>
                <a:gd name="connsiteX598" fmla="*/ 202410 w 1263650"/>
                <a:gd name="connsiteY598" fmla="*/ 926309 h 2044699"/>
                <a:gd name="connsiteX599" fmla="*/ 200026 w 1263650"/>
                <a:gd name="connsiteY599" fmla="*/ 923925 h 2044699"/>
                <a:gd name="connsiteX600" fmla="*/ 196851 w 1263650"/>
                <a:gd name="connsiteY600" fmla="*/ 920750 h 2044699"/>
                <a:gd name="connsiteX601" fmla="*/ 193676 w 1263650"/>
                <a:gd name="connsiteY601" fmla="*/ 917575 h 2044699"/>
                <a:gd name="connsiteX602" fmla="*/ 193676 w 1263650"/>
                <a:gd name="connsiteY602" fmla="*/ 914400 h 2044699"/>
                <a:gd name="connsiteX603" fmla="*/ 190501 w 1263650"/>
                <a:gd name="connsiteY603" fmla="*/ 914400 h 2044699"/>
                <a:gd name="connsiteX604" fmla="*/ 187326 w 1263650"/>
                <a:gd name="connsiteY604" fmla="*/ 904875 h 2044699"/>
                <a:gd name="connsiteX605" fmla="*/ 187326 w 1263650"/>
                <a:gd name="connsiteY605" fmla="*/ 898525 h 2044699"/>
                <a:gd name="connsiteX606" fmla="*/ 187326 w 1263650"/>
                <a:gd name="connsiteY606" fmla="*/ 889000 h 2044699"/>
                <a:gd name="connsiteX607" fmla="*/ 187326 w 1263650"/>
                <a:gd name="connsiteY607" fmla="*/ 882650 h 2044699"/>
                <a:gd name="connsiteX608" fmla="*/ 184151 w 1263650"/>
                <a:gd name="connsiteY608" fmla="*/ 873125 h 2044699"/>
                <a:gd name="connsiteX609" fmla="*/ 180976 w 1263650"/>
                <a:gd name="connsiteY609" fmla="*/ 869950 h 2044699"/>
                <a:gd name="connsiteX610" fmla="*/ 177801 w 1263650"/>
                <a:gd name="connsiteY610" fmla="*/ 866775 h 2044699"/>
                <a:gd name="connsiteX611" fmla="*/ 180976 w 1263650"/>
                <a:gd name="connsiteY611" fmla="*/ 866775 h 2044699"/>
                <a:gd name="connsiteX612" fmla="*/ 184151 w 1263650"/>
                <a:gd name="connsiteY612" fmla="*/ 866775 h 2044699"/>
                <a:gd name="connsiteX613" fmla="*/ 174626 w 1263650"/>
                <a:gd name="connsiteY613" fmla="*/ 860425 h 2044699"/>
                <a:gd name="connsiteX614" fmla="*/ 168276 w 1263650"/>
                <a:gd name="connsiteY614" fmla="*/ 854075 h 2044699"/>
                <a:gd name="connsiteX615" fmla="*/ 168276 w 1263650"/>
                <a:gd name="connsiteY615" fmla="*/ 850900 h 2044699"/>
                <a:gd name="connsiteX616" fmla="*/ 171451 w 1263650"/>
                <a:gd name="connsiteY616" fmla="*/ 847725 h 2044699"/>
                <a:gd name="connsiteX617" fmla="*/ 174626 w 1263650"/>
                <a:gd name="connsiteY617" fmla="*/ 844550 h 2044699"/>
                <a:gd name="connsiteX618" fmla="*/ 177801 w 1263650"/>
                <a:gd name="connsiteY618" fmla="*/ 841375 h 2044699"/>
                <a:gd name="connsiteX619" fmla="*/ 174626 w 1263650"/>
                <a:gd name="connsiteY619" fmla="*/ 835025 h 2044699"/>
                <a:gd name="connsiteX620" fmla="*/ 174626 w 1263650"/>
                <a:gd name="connsiteY620" fmla="*/ 831850 h 2044699"/>
                <a:gd name="connsiteX621" fmla="*/ 174627 w 1263650"/>
                <a:gd name="connsiteY621" fmla="*/ 831850 h 2044699"/>
                <a:gd name="connsiteX622" fmla="*/ 171452 w 1263650"/>
                <a:gd name="connsiteY622" fmla="*/ 828675 h 2044699"/>
                <a:gd name="connsiteX623" fmla="*/ 168277 w 1263650"/>
                <a:gd name="connsiteY623" fmla="*/ 828675 h 2044699"/>
                <a:gd name="connsiteX624" fmla="*/ 165102 w 1263650"/>
                <a:gd name="connsiteY624" fmla="*/ 828675 h 2044699"/>
                <a:gd name="connsiteX625" fmla="*/ 165102 w 1263650"/>
                <a:gd name="connsiteY625" fmla="*/ 825500 h 2044699"/>
                <a:gd name="connsiteX626" fmla="*/ 165102 w 1263650"/>
                <a:gd name="connsiteY626" fmla="*/ 822325 h 2044699"/>
                <a:gd name="connsiteX627" fmla="*/ 165102 w 1263650"/>
                <a:gd name="connsiteY627" fmla="*/ 819150 h 2044699"/>
                <a:gd name="connsiteX628" fmla="*/ 168277 w 1263650"/>
                <a:gd name="connsiteY628" fmla="*/ 819150 h 2044699"/>
                <a:gd name="connsiteX629" fmla="*/ 171452 w 1263650"/>
                <a:gd name="connsiteY629" fmla="*/ 815975 h 2044699"/>
                <a:gd name="connsiteX630" fmla="*/ 174627 w 1263650"/>
                <a:gd name="connsiteY630" fmla="*/ 812800 h 2044699"/>
                <a:gd name="connsiteX631" fmla="*/ 174627 w 1263650"/>
                <a:gd name="connsiteY631" fmla="*/ 809625 h 2044699"/>
                <a:gd name="connsiteX632" fmla="*/ 177802 w 1263650"/>
                <a:gd name="connsiteY632" fmla="*/ 812800 h 2044699"/>
                <a:gd name="connsiteX633" fmla="*/ 184152 w 1263650"/>
                <a:gd name="connsiteY633" fmla="*/ 812800 h 2044699"/>
                <a:gd name="connsiteX634" fmla="*/ 187327 w 1263650"/>
                <a:gd name="connsiteY634" fmla="*/ 809625 h 2044699"/>
                <a:gd name="connsiteX635" fmla="*/ 193677 w 1263650"/>
                <a:gd name="connsiteY635" fmla="*/ 806450 h 2044699"/>
                <a:gd name="connsiteX636" fmla="*/ 196852 w 1263650"/>
                <a:gd name="connsiteY636" fmla="*/ 809625 h 2044699"/>
                <a:gd name="connsiteX637" fmla="*/ 200027 w 1263650"/>
                <a:gd name="connsiteY637" fmla="*/ 812800 h 2044699"/>
                <a:gd name="connsiteX638" fmla="*/ 202410 w 1263650"/>
                <a:gd name="connsiteY638" fmla="*/ 812800 h 2044699"/>
                <a:gd name="connsiteX639" fmla="*/ 202410 w 1263650"/>
                <a:gd name="connsiteY639" fmla="*/ 808043 h 2044699"/>
                <a:gd name="connsiteX640" fmla="*/ 200026 w 1263650"/>
                <a:gd name="connsiteY640" fmla="*/ 803275 h 2044699"/>
                <a:gd name="connsiteX641" fmla="*/ 196851 w 1263650"/>
                <a:gd name="connsiteY641" fmla="*/ 803275 h 2044699"/>
                <a:gd name="connsiteX642" fmla="*/ 193676 w 1263650"/>
                <a:gd name="connsiteY642" fmla="*/ 803275 h 2044699"/>
                <a:gd name="connsiteX643" fmla="*/ 193676 w 1263650"/>
                <a:gd name="connsiteY643" fmla="*/ 800100 h 2044699"/>
                <a:gd name="connsiteX644" fmla="*/ 193676 w 1263650"/>
                <a:gd name="connsiteY644" fmla="*/ 793750 h 2044699"/>
                <a:gd name="connsiteX645" fmla="*/ 193676 w 1263650"/>
                <a:gd name="connsiteY645" fmla="*/ 787400 h 2044699"/>
                <a:gd name="connsiteX646" fmla="*/ 193676 w 1263650"/>
                <a:gd name="connsiteY646" fmla="*/ 784225 h 2044699"/>
                <a:gd name="connsiteX647" fmla="*/ 193676 w 1263650"/>
                <a:gd name="connsiteY647" fmla="*/ 781050 h 2044699"/>
                <a:gd name="connsiteX648" fmla="*/ 190501 w 1263650"/>
                <a:gd name="connsiteY648" fmla="*/ 777875 h 2044699"/>
                <a:gd name="connsiteX649" fmla="*/ 190501 w 1263650"/>
                <a:gd name="connsiteY649" fmla="*/ 774700 h 2044699"/>
                <a:gd name="connsiteX650" fmla="*/ 187326 w 1263650"/>
                <a:gd name="connsiteY650" fmla="*/ 774700 h 2044699"/>
                <a:gd name="connsiteX651" fmla="*/ 184151 w 1263650"/>
                <a:gd name="connsiteY651" fmla="*/ 777875 h 2044699"/>
                <a:gd name="connsiteX652" fmla="*/ 184151 w 1263650"/>
                <a:gd name="connsiteY652" fmla="*/ 774700 h 2044699"/>
                <a:gd name="connsiteX653" fmla="*/ 184150 w 1263650"/>
                <a:gd name="connsiteY653" fmla="*/ 774700 h 2044699"/>
                <a:gd name="connsiteX654" fmla="*/ 184150 w 1263650"/>
                <a:gd name="connsiteY654" fmla="*/ 777874 h 2044699"/>
                <a:gd name="connsiteX655" fmla="*/ 180976 w 1263650"/>
                <a:gd name="connsiteY655" fmla="*/ 774700 h 2044699"/>
                <a:gd name="connsiteX656" fmla="*/ 180976 w 1263650"/>
                <a:gd name="connsiteY656" fmla="*/ 771525 h 2044699"/>
                <a:gd name="connsiteX657" fmla="*/ 180975 w 1263650"/>
                <a:gd name="connsiteY657" fmla="*/ 771525 h 2044699"/>
                <a:gd name="connsiteX658" fmla="*/ 180975 w 1263650"/>
                <a:gd name="connsiteY658" fmla="*/ 774700 h 2044699"/>
                <a:gd name="connsiteX659" fmla="*/ 180975 w 1263650"/>
                <a:gd name="connsiteY659" fmla="*/ 777875 h 2044699"/>
                <a:gd name="connsiteX660" fmla="*/ 180975 w 1263650"/>
                <a:gd name="connsiteY660" fmla="*/ 781050 h 2044699"/>
                <a:gd name="connsiteX661" fmla="*/ 180976 w 1263650"/>
                <a:gd name="connsiteY661" fmla="*/ 781050 h 2044699"/>
                <a:gd name="connsiteX662" fmla="*/ 180976 w 1263650"/>
                <a:gd name="connsiteY662" fmla="*/ 777875 h 2044699"/>
                <a:gd name="connsiteX663" fmla="*/ 180976 w 1263650"/>
                <a:gd name="connsiteY663" fmla="*/ 774701 h 2044699"/>
                <a:gd name="connsiteX664" fmla="*/ 184150 w 1263650"/>
                <a:gd name="connsiteY664" fmla="*/ 777875 h 2044699"/>
                <a:gd name="connsiteX665" fmla="*/ 184150 w 1263650"/>
                <a:gd name="connsiteY665" fmla="*/ 777874 h 2044699"/>
                <a:gd name="connsiteX666" fmla="*/ 184151 w 1263650"/>
                <a:gd name="connsiteY666" fmla="*/ 777875 h 2044699"/>
                <a:gd name="connsiteX667" fmla="*/ 187326 w 1263650"/>
                <a:gd name="connsiteY667" fmla="*/ 781050 h 2044699"/>
                <a:gd name="connsiteX668" fmla="*/ 190501 w 1263650"/>
                <a:gd name="connsiteY668" fmla="*/ 784225 h 2044699"/>
                <a:gd name="connsiteX669" fmla="*/ 190501 w 1263650"/>
                <a:gd name="connsiteY669" fmla="*/ 787400 h 2044699"/>
                <a:gd name="connsiteX670" fmla="*/ 190500 w 1263650"/>
                <a:gd name="connsiteY670" fmla="*/ 787400 h 2044699"/>
                <a:gd name="connsiteX671" fmla="*/ 190500 w 1263650"/>
                <a:gd name="connsiteY671" fmla="*/ 790575 h 2044699"/>
                <a:gd name="connsiteX672" fmla="*/ 190500 w 1263650"/>
                <a:gd name="connsiteY672" fmla="*/ 796925 h 2044699"/>
                <a:gd name="connsiteX673" fmla="*/ 187325 w 1263650"/>
                <a:gd name="connsiteY673" fmla="*/ 793750 h 2044699"/>
                <a:gd name="connsiteX674" fmla="*/ 180975 w 1263650"/>
                <a:gd name="connsiteY674" fmla="*/ 787400 h 2044699"/>
                <a:gd name="connsiteX675" fmla="*/ 177800 w 1263650"/>
                <a:gd name="connsiteY675" fmla="*/ 784225 h 2044699"/>
                <a:gd name="connsiteX676" fmla="*/ 177800 w 1263650"/>
                <a:gd name="connsiteY676" fmla="*/ 781050 h 2044699"/>
                <a:gd name="connsiteX677" fmla="*/ 184150 w 1263650"/>
                <a:gd name="connsiteY677" fmla="*/ 784225 h 2044699"/>
                <a:gd name="connsiteX678" fmla="*/ 184151 w 1263650"/>
                <a:gd name="connsiteY678" fmla="*/ 784225 h 2044699"/>
                <a:gd name="connsiteX679" fmla="*/ 177801 w 1263650"/>
                <a:gd name="connsiteY679" fmla="*/ 781050 h 2044699"/>
                <a:gd name="connsiteX680" fmla="*/ 177800 w 1263650"/>
                <a:gd name="connsiteY680" fmla="*/ 781050 h 2044699"/>
                <a:gd name="connsiteX681" fmla="*/ 174625 w 1263650"/>
                <a:gd name="connsiteY681" fmla="*/ 781050 h 2044699"/>
                <a:gd name="connsiteX682" fmla="*/ 171450 w 1263650"/>
                <a:gd name="connsiteY682" fmla="*/ 781050 h 2044699"/>
                <a:gd name="connsiteX683" fmla="*/ 171450 w 1263650"/>
                <a:gd name="connsiteY683" fmla="*/ 784225 h 2044699"/>
                <a:gd name="connsiteX684" fmla="*/ 168275 w 1263650"/>
                <a:gd name="connsiteY684" fmla="*/ 787400 h 2044699"/>
                <a:gd name="connsiteX685" fmla="*/ 165100 w 1263650"/>
                <a:gd name="connsiteY685" fmla="*/ 787400 h 2044699"/>
                <a:gd name="connsiteX686" fmla="*/ 161925 w 1263650"/>
                <a:gd name="connsiteY686" fmla="*/ 784225 h 2044699"/>
                <a:gd name="connsiteX687" fmla="*/ 158750 w 1263650"/>
                <a:gd name="connsiteY687" fmla="*/ 787400 h 2044699"/>
                <a:gd name="connsiteX688" fmla="*/ 158750 w 1263650"/>
                <a:gd name="connsiteY688" fmla="*/ 793750 h 2044699"/>
                <a:gd name="connsiteX689" fmla="*/ 161925 w 1263650"/>
                <a:gd name="connsiteY689" fmla="*/ 793750 h 2044699"/>
                <a:gd name="connsiteX690" fmla="*/ 158750 w 1263650"/>
                <a:gd name="connsiteY690" fmla="*/ 800100 h 2044699"/>
                <a:gd name="connsiteX691" fmla="*/ 155575 w 1263650"/>
                <a:gd name="connsiteY691" fmla="*/ 803275 h 2044699"/>
                <a:gd name="connsiteX692" fmla="*/ 155575 w 1263650"/>
                <a:gd name="connsiteY692" fmla="*/ 806450 h 2044699"/>
                <a:gd name="connsiteX693" fmla="*/ 161925 w 1263650"/>
                <a:gd name="connsiteY693" fmla="*/ 809625 h 2044699"/>
                <a:gd name="connsiteX694" fmla="*/ 161925 w 1263650"/>
                <a:gd name="connsiteY694" fmla="*/ 812800 h 2044699"/>
                <a:gd name="connsiteX695" fmla="*/ 158750 w 1263650"/>
                <a:gd name="connsiteY695" fmla="*/ 812800 h 2044699"/>
                <a:gd name="connsiteX696" fmla="*/ 152400 w 1263650"/>
                <a:gd name="connsiteY696" fmla="*/ 812800 h 2044699"/>
                <a:gd name="connsiteX697" fmla="*/ 152400 w 1263650"/>
                <a:gd name="connsiteY697" fmla="*/ 815975 h 2044699"/>
                <a:gd name="connsiteX698" fmla="*/ 152400 w 1263650"/>
                <a:gd name="connsiteY698" fmla="*/ 819150 h 2044699"/>
                <a:gd name="connsiteX699" fmla="*/ 149225 w 1263650"/>
                <a:gd name="connsiteY699" fmla="*/ 822325 h 2044699"/>
                <a:gd name="connsiteX700" fmla="*/ 152400 w 1263650"/>
                <a:gd name="connsiteY700" fmla="*/ 822325 h 2044699"/>
                <a:gd name="connsiteX701" fmla="*/ 155575 w 1263650"/>
                <a:gd name="connsiteY701" fmla="*/ 825500 h 2044699"/>
                <a:gd name="connsiteX702" fmla="*/ 155575 w 1263650"/>
                <a:gd name="connsiteY702" fmla="*/ 828675 h 2044699"/>
                <a:gd name="connsiteX703" fmla="*/ 158750 w 1263650"/>
                <a:gd name="connsiteY703" fmla="*/ 831850 h 2044699"/>
                <a:gd name="connsiteX704" fmla="*/ 155575 w 1263650"/>
                <a:gd name="connsiteY704" fmla="*/ 831850 h 2044699"/>
                <a:gd name="connsiteX705" fmla="*/ 155575 w 1263650"/>
                <a:gd name="connsiteY705" fmla="*/ 835025 h 2044699"/>
                <a:gd name="connsiteX706" fmla="*/ 152400 w 1263650"/>
                <a:gd name="connsiteY706" fmla="*/ 835025 h 2044699"/>
                <a:gd name="connsiteX707" fmla="*/ 152400 w 1263650"/>
                <a:gd name="connsiteY707" fmla="*/ 828675 h 2044699"/>
                <a:gd name="connsiteX708" fmla="*/ 149225 w 1263650"/>
                <a:gd name="connsiteY708" fmla="*/ 828675 h 2044699"/>
                <a:gd name="connsiteX709" fmla="*/ 149225 w 1263650"/>
                <a:gd name="connsiteY709" fmla="*/ 838200 h 2044699"/>
                <a:gd name="connsiteX710" fmla="*/ 149225 w 1263650"/>
                <a:gd name="connsiteY710" fmla="*/ 841375 h 2044699"/>
                <a:gd name="connsiteX711" fmla="*/ 146050 w 1263650"/>
                <a:gd name="connsiteY711" fmla="*/ 841375 h 2044699"/>
                <a:gd name="connsiteX712" fmla="*/ 142875 w 1263650"/>
                <a:gd name="connsiteY712" fmla="*/ 841375 h 2044699"/>
                <a:gd name="connsiteX713" fmla="*/ 142875 w 1263650"/>
                <a:gd name="connsiteY713" fmla="*/ 838200 h 2044699"/>
                <a:gd name="connsiteX714" fmla="*/ 127000 w 1263650"/>
                <a:gd name="connsiteY714" fmla="*/ 819150 h 2044699"/>
                <a:gd name="connsiteX715" fmla="*/ 123825 w 1263650"/>
                <a:gd name="connsiteY715" fmla="*/ 815975 h 2044699"/>
                <a:gd name="connsiteX716" fmla="*/ 123825 w 1263650"/>
                <a:gd name="connsiteY716" fmla="*/ 819150 h 2044699"/>
                <a:gd name="connsiteX717" fmla="*/ 120650 w 1263650"/>
                <a:gd name="connsiteY717" fmla="*/ 819150 h 2044699"/>
                <a:gd name="connsiteX718" fmla="*/ 111125 w 1263650"/>
                <a:gd name="connsiteY718" fmla="*/ 806450 h 2044699"/>
                <a:gd name="connsiteX719" fmla="*/ 107950 w 1263650"/>
                <a:gd name="connsiteY719" fmla="*/ 793750 h 2044699"/>
                <a:gd name="connsiteX720" fmla="*/ 95250 w 1263650"/>
                <a:gd name="connsiteY720" fmla="*/ 787400 h 2044699"/>
                <a:gd name="connsiteX721" fmla="*/ 95250 w 1263650"/>
                <a:gd name="connsiteY721" fmla="*/ 781050 h 2044699"/>
                <a:gd name="connsiteX722" fmla="*/ 95250 w 1263650"/>
                <a:gd name="connsiteY722" fmla="*/ 777875 h 2044699"/>
                <a:gd name="connsiteX723" fmla="*/ 88900 w 1263650"/>
                <a:gd name="connsiteY723" fmla="*/ 781050 h 2044699"/>
                <a:gd name="connsiteX724" fmla="*/ 90805 w 1263650"/>
                <a:gd name="connsiteY724" fmla="*/ 784860 h 2044699"/>
                <a:gd name="connsiteX725" fmla="*/ 85725 w 1263650"/>
                <a:gd name="connsiteY725" fmla="*/ 787400 h 2044699"/>
                <a:gd name="connsiteX726" fmla="*/ 85725 w 1263650"/>
                <a:gd name="connsiteY726" fmla="*/ 793750 h 2044699"/>
                <a:gd name="connsiteX727" fmla="*/ 79375 w 1263650"/>
                <a:gd name="connsiteY727" fmla="*/ 790575 h 2044699"/>
                <a:gd name="connsiteX728" fmla="*/ 95250 w 1263650"/>
                <a:gd name="connsiteY728" fmla="*/ 762000 h 2044699"/>
                <a:gd name="connsiteX729" fmla="*/ 95250 w 1263650"/>
                <a:gd name="connsiteY729" fmla="*/ 746125 h 2044699"/>
                <a:gd name="connsiteX730" fmla="*/ 104775 w 1263650"/>
                <a:gd name="connsiteY730" fmla="*/ 771525 h 2044699"/>
                <a:gd name="connsiteX731" fmla="*/ 111125 w 1263650"/>
                <a:gd name="connsiteY731" fmla="*/ 781050 h 2044699"/>
                <a:gd name="connsiteX732" fmla="*/ 101600 w 1263650"/>
                <a:gd name="connsiteY732" fmla="*/ 752475 h 2044699"/>
                <a:gd name="connsiteX733" fmla="*/ 98425 w 1263650"/>
                <a:gd name="connsiteY733" fmla="*/ 746125 h 2044699"/>
                <a:gd name="connsiteX734" fmla="*/ 95250 w 1263650"/>
                <a:gd name="connsiteY734" fmla="*/ 733425 h 2044699"/>
                <a:gd name="connsiteX735" fmla="*/ 92075 w 1263650"/>
                <a:gd name="connsiteY735" fmla="*/ 730250 h 2044699"/>
                <a:gd name="connsiteX736" fmla="*/ 88900 w 1263650"/>
                <a:gd name="connsiteY736" fmla="*/ 730250 h 2044699"/>
                <a:gd name="connsiteX737" fmla="*/ 85725 w 1263650"/>
                <a:gd name="connsiteY737" fmla="*/ 733425 h 2044699"/>
                <a:gd name="connsiteX738" fmla="*/ 85725 w 1263650"/>
                <a:gd name="connsiteY738" fmla="*/ 730250 h 2044699"/>
                <a:gd name="connsiteX739" fmla="*/ 85725 w 1263650"/>
                <a:gd name="connsiteY739" fmla="*/ 727075 h 2044699"/>
                <a:gd name="connsiteX740" fmla="*/ 85725 w 1263650"/>
                <a:gd name="connsiteY740" fmla="*/ 717550 h 2044699"/>
                <a:gd name="connsiteX741" fmla="*/ 85725 w 1263650"/>
                <a:gd name="connsiteY741" fmla="*/ 708025 h 2044699"/>
                <a:gd name="connsiteX742" fmla="*/ 82550 w 1263650"/>
                <a:gd name="connsiteY742" fmla="*/ 704850 h 2044699"/>
                <a:gd name="connsiteX743" fmla="*/ 82550 w 1263650"/>
                <a:gd name="connsiteY743" fmla="*/ 701675 h 2044699"/>
                <a:gd name="connsiteX744" fmla="*/ 60325 w 1263650"/>
                <a:gd name="connsiteY744" fmla="*/ 673100 h 2044699"/>
                <a:gd name="connsiteX745" fmla="*/ 50800 w 1263650"/>
                <a:gd name="connsiteY745" fmla="*/ 641350 h 2044699"/>
                <a:gd name="connsiteX746" fmla="*/ 38100 w 1263650"/>
                <a:gd name="connsiteY746" fmla="*/ 625475 h 2044699"/>
                <a:gd name="connsiteX747" fmla="*/ 31750 w 1263650"/>
                <a:gd name="connsiteY747" fmla="*/ 615950 h 2044699"/>
                <a:gd name="connsiteX748" fmla="*/ 22225 w 1263650"/>
                <a:gd name="connsiteY748" fmla="*/ 590550 h 2044699"/>
                <a:gd name="connsiteX749" fmla="*/ 22225 w 1263650"/>
                <a:gd name="connsiteY749" fmla="*/ 584200 h 2044699"/>
                <a:gd name="connsiteX750" fmla="*/ 28575 w 1263650"/>
                <a:gd name="connsiteY750" fmla="*/ 581025 h 2044699"/>
                <a:gd name="connsiteX751" fmla="*/ 31750 w 1263650"/>
                <a:gd name="connsiteY751" fmla="*/ 568325 h 2044699"/>
                <a:gd name="connsiteX752" fmla="*/ 31750 w 1263650"/>
                <a:gd name="connsiteY752" fmla="*/ 552450 h 2044699"/>
                <a:gd name="connsiteX753" fmla="*/ 28575 w 1263650"/>
                <a:gd name="connsiteY753" fmla="*/ 536575 h 2044699"/>
                <a:gd name="connsiteX754" fmla="*/ 28575 w 1263650"/>
                <a:gd name="connsiteY754" fmla="*/ 508000 h 2044699"/>
                <a:gd name="connsiteX755" fmla="*/ 38100 w 1263650"/>
                <a:gd name="connsiteY755" fmla="*/ 482600 h 2044699"/>
                <a:gd name="connsiteX756" fmla="*/ 47625 w 1263650"/>
                <a:gd name="connsiteY756" fmla="*/ 473075 h 2044699"/>
                <a:gd name="connsiteX757" fmla="*/ 47625 w 1263650"/>
                <a:gd name="connsiteY757" fmla="*/ 463550 h 2044699"/>
                <a:gd name="connsiteX758" fmla="*/ 50800 w 1263650"/>
                <a:gd name="connsiteY758" fmla="*/ 447675 h 2044699"/>
                <a:gd name="connsiteX759" fmla="*/ 47625 w 1263650"/>
                <a:gd name="connsiteY759" fmla="*/ 438150 h 2044699"/>
                <a:gd name="connsiteX760" fmla="*/ 47625 w 1263650"/>
                <a:gd name="connsiteY760" fmla="*/ 419100 h 2044699"/>
                <a:gd name="connsiteX761" fmla="*/ 44450 w 1263650"/>
                <a:gd name="connsiteY761" fmla="*/ 409575 h 2044699"/>
                <a:gd name="connsiteX762" fmla="*/ 41275 w 1263650"/>
                <a:gd name="connsiteY762" fmla="*/ 400050 h 2044699"/>
                <a:gd name="connsiteX763" fmla="*/ 34925 w 1263650"/>
                <a:gd name="connsiteY763" fmla="*/ 381000 h 2044699"/>
                <a:gd name="connsiteX764" fmla="*/ 31750 w 1263650"/>
                <a:gd name="connsiteY764" fmla="*/ 381000 h 2044699"/>
                <a:gd name="connsiteX765" fmla="*/ 31750 w 1263650"/>
                <a:gd name="connsiteY765" fmla="*/ 374650 h 2044699"/>
                <a:gd name="connsiteX766" fmla="*/ 25400 w 1263650"/>
                <a:gd name="connsiteY766" fmla="*/ 374650 h 2044699"/>
                <a:gd name="connsiteX767" fmla="*/ 28575 w 1263650"/>
                <a:gd name="connsiteY767" fmla="*/ 361950 h 2044699"/>
                <a:gd name="connsiteX768" fmla="*/ 25400 w 1263650"/>
                <a:gd name="connsiteY768" fmla="*/ 358775 h 2044699"/>
                <a:gd name="connsiteX769" fmla="*/ 19050 w 1263650"/>
                <a:gd name="connsiteY769" fmla="*/ 352425 h 2044699"/>
                <a:gd name="connsiteX770" fmla="*/ 0 w 1263650"/>
                <a:gd name="connsiteY770" fmla="*/ 320675 h 2044699"/>
                <a:gd name="connsiteX771" fmla="*/ 3175 w 1263650"/>
                <a:gd name="connsiteY771" fmla="*/ 307975 h 2044699"/>
                <a:gd name="connsiteX772" fmla="*/ 3175 w 1263650"/>
                <a:gd name="connsiteY772" fmla="*/ 282575 h 2044699"/>
                <a:gd name="connsiteX773" fmla="*/ 12700 w 1263650"/>
                <a:gd name="connsiteY773" fmla="*/ 263525 h 2044699"/>
                <a:gd name="connsiteX774" fmla="*/ 22225 w 1263650"/>
                <a:gd name="connsiteY774" fmla="*/ 254000 h 2044699"/>
                <a:gd name="connsiteX775" fmla="*/ 22225 w 1263650"/>
                <a:gd name="connsiteY775" fmla="*/ 250825 h 2044699"/>
                <a:gd name="connsiteX776" fmla="*/ 25400 w 1263650"/>
                <a:gd name="connsiteY776" fmla="*/ 250825 h 2044699"/>
                <a:gd name="connsiteX777" fmla="*/ 34925 w 1263650"/>
                <a:gd name="connsiteY777" fmla="*/ 234950 h 2044699"/>
                <a:gd name="connsiteX778" fmla="*/ 38100 w 1263650"/>
                <a:gd name="connsiteY778" fmla="*/ 231775 h 2044699"/>
                <a:gd name="connsiteX779" fmla="*/ 41275 w 1263650"/>
                <a:gd name="connsiteY779" fmla="*/ 231775 h 2044699"/>
                <a:gd name="connsiteX780" fmla="*/ 41275 w 1263650"/>
                <a:gd name="connsiteY780" fmla="*/ 234950 h 2044699"/>
                <a:gd name="connsiteX781" fmla="*/ 38100 w 1263650"/>
                <a:gd name="connsiteY781" fmla="*/ 238125 h 2044699"/>
                <a:gd name="connsiteX782" fmla="*/ 34925 w 1263650"/>
                <a:gd name="connsiteY782" fmla="*/ 238125 h 2044699"/>
                <a:gd name="connsiteX783" fmla="*/ 34925 w 1263650"/>
                <a:gd name="connsiteY783" fmla="*/ 241300 h 2044699"/>
                <a:gd name="connsiteX784" fmla="*/ 38100 w 1263650"/>
                <a:gd name="connsiteY784" fmla="*/ 244475 h 2044699"/>
                <a:gd name="connsiteX785" fmla="*/ 41275 w 1263650"/>
                <a:gd name="connsiteY785" fmla="*/ 244475 h 2044699"/>
                <a:gd name="connsiteX786" fmla="*/ 41275 w 1263650"/>
                <a:gd name="connsiteY786" fmla="*/ 241300 h 2044699"/>
                <a:gd name="connsiteX787" fmla="*/ 44450 w 1263650"/>
                <a:gd name="connsiteY787" fmla="*/ 238125 h 2044699"/>
                <a:gd name="connsiteX788" fmla="*/ 44450 w 1263650"/>
                <a:gd name="connsiteY788" fmla="*/ 234950 h 2044699"/>
                <a:gd name="connsiteX789" fmla="*/ 47625 w 1263650"/>
                <a:gd name="connsiteY789" fmla="*/ 231775 h 2044699"/>
                <a:gd name="connsiteX790" fmla="*/ 50800 w 1263650"/>
                <a:gd name="connsiteY790" fmla="*/ 228600 h 2044699"/>
                <a:gd name="connsiteX791" fmla="*/ 53975 w 1263650"/>
                <a:gd name="connsiteY791" fmla="*/ 228600 h 2044699"/>
                <a:gd name="connsiteX792" fmla="*/ 57150 w 1263650"/>
                <a:gd name="connsiteY792" fmla="*/ 225425 h 2044699"/>
                <a:gd name="connsiteX793" fmla="*/ 60325 w 1263650"/>
                <a:gd name="connsiteY793" fmla="*/ 225425 h 2044699"/>
                <a:gd name="connsiteX794" fmla="*/ 63500 w 1263650"/>
                <a:gd name="connsiteY794" fmla="*/ 222250 h 2044699"/>
                <a:gd name="connsiteX795" fmla="*/ 66675 w 1263650"/>
                <a:gd name="connsiteY795" fmla="*/ 222250 h 2044699"/>
                <a:gd name="connsiteX796" fmla="*/ 66675 w 1263650"/>
                <a:gd name="connsiteY796" fmla="*/ 219075 h 2044699"/>
                <a:gd name="connsiteX797" fmla="*/ 63500 w 1263650"/>
                <a:gd name="connsiteY797" fmla="*/ 219075 h 2044699"/>
                <a:gd name="connsiteX798" fmla="*/ 63500 w 1263650"/>
                <a:gd name="connsiteY798" fmla="*/ 215900 h 2044699"/>
                <a:gd name="connsiteX799" fmla="*/ 57150 w 1263650"/>
                <a:gd name="connsiteY799" fmla="*/ 215900 h 2044699"/>
                <a:gd name="connsiteX800" fmla="*/ 57150 w 1263650"/>
                <a:gd name="connsiteY800" fmla="*/ 219075 h 2044699"/>
                <a:gd name="connsiteX801" fmla="*/ 53975 w 1263650"/>
                <a:gd name="connsiteY801" fmla="*/ 219075 h 2044699"/>
                <a:gd name="connsiteX802" fmla="*/ 47625 w 1263650"/>
                <a:gd name="connsiteY802" fmla="*/ 228600 h 2044699"/>
                <a:gd name="connsiteX803" fmla="*/ 44450 w 1263650"/>
                <a:gd name="connsiteY803" fmla="*/ 228600 h 2044699"/>
                <a:gd name="connsiteX804" fmla="*/ 41275 w 1263650"/>
                <a:gd name="connsiteY804" fmla="*/ 225425 h 2044699"/>
                <a:gd name="connsiteX805" fmla="*/ 44450 w 1263650"/>
                <a:gd name="connsiteY805" fmla="*/ 222250 h 2044699"/>
                <a:gd name="connsiteX806" fmla="*/ 47625 w 1263650"/>
                <a:gd name="connsiteY806" fmla="*/ 215900 h 2044699"/>
                <a:gd name="connsiteX807" fmla="*/ 66675 w 1263650"/>
                <a:gd name="connsiteY807" fmla="*/ 193675 h 2044699"/>
                <a:gd name="connsiteX808" fmla="*/ 69850 w 1263650"/>
                <a:gd name="connsiteY808" fmla="*/ 184150 h 2044699"/>
                <a:gd name="connsiteX809" fmla="*/ 69850 w 1263650"/>
                <a:gd name="connsiteY809" fmla="*/ 177800 h 2044699"/>
                <a:gd name="connsiteX810" fmla="*/ 73025 w 1263650"/>
                <a:gd name="connsiteY810" fmla="*/ 165100 h 2044699"/>
                <a:gd name="connsiteX811" fmla="*/ 76200 w 1263650"/>
                <a:gd name="connsiteY811" fmla="*/ 155575 h 2044699"/>
                <a:gd name="connsiteX812" fmla="*/ 95250 w 1263650"/>
                <a:gd name="connsiteY812" fmla="*/ 120650 h 2044699"/>
                <a:gd name="connsiteX813" fmla="*/ 98425 w 1263650"/>
                <a:gd name="connsiteY813" fmla="*/ 104775 h 2044699"/>
                <a:gd name="connsiteX814" fmla="*/ 98425 w 1263650"/>
                <a:gd name="connsiteY814" fmla="*/ 92075 h 2044699"/>
                <a:gd name="connsiteX815" fmla="*/ 104775 w 1263650"/>
                <a:gd name="connsiteY815" fmla="*/ 92075 h 2044699"/>
                <a:gd name="connsiteX816" fmla="*/ 98425 w 1263650"/>
                <a:gd name="connsiteY816" fmla="*/ 88900 h 2044699"/>
                <a:gd name="connsiteX817" fmla="*/ 101600 w 1263650"/>
                <a:gd name="connsiteY817" fmla="*/ 53975 h 2044699"/>
                <a:gd name="connsiteX818" fmla="*/ 92075 w 1263650"/>
                <a:gd name="connsiteY818" fmla="*/ 50800 h 2044699"/>
                <a:gd name="connsiteX819" fmla="*/ 88900 w 1263650"/>
                <a:gd name="connsiteY819" fmla="*/ 41275 h 2044699"/>
                <a:gd name="connsiteX820" fmla="*/ 98425 w 1263650"/>
                <a:gd name="connsiteY820" fmla="*/ 28575 h 2044699"/>
                <a:gd name="connsiteX821" fmla="*/ 104775 w 1263650"/>
                <a:gd name="connsiteY821" fmla="*/ 15875 h 2044699"/>
                <a:gd name="connsiteX822" fmla="*/ 104775 w 1263650"/>
                <a:gd name="connsiteY822" fmla="*/ 12700 h 2044699"/>
                <a:gd name="connsiteX823" fmla="*/ 104775 w 1263650"/>
                <a:gd name="connsiteY823" fmla="*/ 0 h 2044699"/>
                <a:gd name="connsiteX0" fmla="*/ 654050 w 1263650"/>
                <a:gd name="connsiteY0" fmla="*/ 1784349 h 2044699"/>
                <a:gd name="connsiteX1" fmla="*/ 657225 w 1263650"/>
                <a:gd name="connsiteY1" fmla="*/ 1784349 h 2044699"/>
                <a:gd name="connsiteX2" fmla="*/ 657225 w 1263650"/>
                <a:gd name="connsiteY2" fmla="*/ 1787524 h 2044699"/>
                <a:gd name="connsiteX3" fmla="*/ 654050 w 1263650"/>
                <a:gd name="connsiteY3" fmla="*/ 1787524 h 2044699"/>
                <a:gd name="connsiteX4" fmla="*/ 654050 w 1263650"/>
                <a:gd name="connsiteY4" fmla="*/ 1784349 h 2044699"/>
                <a:gd name="connsiteX5" fmla="*/ 190501 w 1263650"/>
                <a:gd name="connsiteY5" fmla="*/ 850900 h 2044699"/>
                <a:gd name="connsiteX6" fmla="*/ 190501 w 1263650"/>
                <a:gd name="connsiteY6" fmla="*/ 847725 h 2044699"/>
                <a:gd name="connsiteX7" fmla="*/ 190501 w 1263650"/>
                <a:gd name="connsiteY7" fmla="*/ 850900 h 2044699"/>
                <a:gd name="connsiteX8" fmla="*/ 187326 w 1263650"/>
                <a:gd name="connsiteY8" fmla="*/ 838200 h 2044699"/>
                <a:gd name="connsiteX9" fmla="*/ 187326 w 1263650"/>
                <a:gd name="connsiteY9" fmla="*/ 841375 h 2044699"/>
                <a:gd name="connsiteX10" fmla="*/ 187326 w 1263650"/>
                <a:gd name="connsiteY10" fmla="*/ 844550 h 2044699"/>
                <a:gd name="connsiteX11" fmla="*/ 187327 w 1263650"/>
                <a:gd name="connsiteY11" fmla="*/ 844550 h 2044699"/>
                <a:gd name="connsiteX12" fmla="*/ 187327 w 1263650"/>
                <a:gd name="connsiteY12" fmla="*/ 841375 h 2044699"/>
                <a:gd name="connsiteX13" fmla="*/ 187327 w 1263650"/>
                <a:gd name="connsiteY13" fmla="*/ 838200 h 2044699"/>
                <a:gd name="connsiteX14" fmla="*/ 187326 w 1263650"/>
                <a:gd name="connsiteY14" fmla="*/ 838200 h 2044699"/>
                <a:gd name="connsiteX15" fmla="*/ 184151 w 1263650"/>
                <a:gd name="connsiteY15" fmla="*/ 835025 h 2044699"/>
                <a:gd name="connsiteX16" fmla="*/ 184151 w 1263650"/>
                <a:gd name="connsiteY16" fmla="*/ 838200 h 2044699"/>
                <a:gd name="connsiteX17" fmla="*/ 184152 w 1263650"/>
                <a:gd name="connsiteY17" fmla="*/ 838200 h 2044699"/>
                <a:gd name="connsiteX18" fmla="*/ 184152 w 1263650"/>
                <a:gd name="connsiteY18" fmla="*/ 835025 h 2044699"/>
                <a:gd name="connsiteX19" fmla="*/ 184151 w 1263650"/>
                <a:gd name="connsiteY19" fmla="*/ 835025 h 2044699"/>
                <a:gd name="connsiteX20" fmla="*/ 177801 w 1263650"/>
                <a:gd name="connsiteY20" fmla="*/ 831850 h 2044699"/>
                <a:gd name="connsiteX21" fmla="*/ 177801 w 1263650"/>
                <a:gd name="connsiteY21" fmla="*/ 835025 h 2044699"/>
                <a:gd name="connsiteX22" fmla="*/ 177802 w 1263650"/>
                <a:gd name="connsiteY22" fmla="*/ 835025 h 2044699"/>
                <a:gd name="connsiteX23" fmla="*/ 177802 w 1263650"/>
                <a:gd name="connsiteY23" fmla="*/ 831850 h 2044699"/>
                <a:gd name="connsiteX24" fmla="*/ 177801 w 1263650"/>
                <a:gd name="connsiteY24" fmla="*/ 831850 h 2044699"/>
                <a:gd name="connsiteX25" fmla="*/ 187325 w 1263650"/>
                <a:gd name="connsiteY25" fmla="*/ 784225 h 2044699"/>
                <a:gd name="connsiteX26" fmla="*/ 187325 w 1263650"/>
                <a:gd name="connsiteY26" fmla="*/ 787400 h 2044699"/>
                <a:gd name="connsiteX27" fmla="*/ 187326 w 1263650"/>
                <a:gd name="connsiteY27" fmla="*/ 787400 h 2044699"/>
                <a:gd name="connsiteX28" fmla="*/ 187326 w 1263650"/>
                <a:gd name="connsiteY28" fmla="*/ 784225 h 2044699"/>
                <a:gd name="connsiteX29" fmla="*/ 187325 w 1263650"/>
                <a:gd name="connsiteY29" fmla="*/ 784225 h 2044699"/>
                <a:gd name="connsiteX30" fmla="*/ 92075 w 1263650"/>
                <a:gd name="connsiteY30" fmla="*/ 784225 h 2044699"/>
                <a:gd name="connsiteX31" fmla="*/ 92075 w 1263650"/>
                <a:gd name="connsiteY31" fmla="*/ 787400 h 2044699"/>
                <a:gd name="connsiteX32" fmla="*/ 90805 w 1263650"/>
                <a:gd name="connsiteY32" fmla="*/ 784860 h 2044699"/>
                <a:gd name="connsiteX33" fmla="*/ 92075 w 1263650"/>
                <a:gd name="connsiteY33" fmla="*/ 784225 h 2044699"/>
                <a:gd name="connsiteX34" fmla="*/ 180975 w 1263650"/>
                <a:gd name="connsiteY34" fmla="*/ 774700 h 2044699"/>
                <a:gd name="connsiteX35" fmla="*/ 180976 w 1263650"/>
                <a:gd name="connsiteY35" fmla="*/ 774700 h 2044699"/>
                <a:gd name="connsiteX36" fmla="*/ 180976 w 1263650"/>
                <a:gd name="connsiteY36" fmla="*/ 774701 h 2044699"/>
                <a:gd name="connsiteX37" fmla="*/ 180975 w 1263650"/>
                <a:gd name="connsiteY37" fmla="*/ 774700 h 2044699"/>
                <a:gd name="connsiteX38" fmla="*/ 184150 w 1263650"/>
                <a:gd name="connsiteY38" fmla="*/ 769937 h 2044699"/>
                <a:gd name="connsiteX39" fmla="*/ 184150 w 1263650"/>
                <a:gd name="connsiteY39" fmla="*/ 771525 h 2044699"/>
                <a:gd name="connsiteX40" fmla="*/ 184151 w 1263650"/>
                <a:gd name="connsiteY40" fmla="*/ 771525 h 2044699"/>
                <a:gd name="connsiteX41" fmla="*/ 184151 w 1263650"/>
                <a:gd name="connsiteY41" fmla="*/ 769937 h 2044699"/>
                <a:gd name="connsiteX42" fmla="*/ 184150 w 1263650"/>
                <a:gd name="connsiteY42" fmla="*/ 769937 h 2044699"/>
                <a:gd name="connsiteX43" fmla="*/ 561976 w 1263650"/>
                <a:gd name="connsiteY43" fmla="*/ 644525 h 2044699"/>
                <a:gd name="connsiteX44" fmla="*/ 561975 w 1263650"/>
                <a:gd name="connsiteY44" fmla="*/ 644525 h 2044699"/>
                <a:gd name="connsiteX45" fmla="*/ 561976 w 1263650"/>
                <a:gd name="connsiteY45" fmla="*/ 644525 h 2044699"/>
                <a:gd name="connsiteX46" fmla="*/ 104775 w 1263650"/>
                <a:gd name="connsiteY46" fmla="*/ 0 h 2044699"/>
                <a:gd name="connsiteX47" fmla="*/ 107950 w 1263650"/>
                <a:gd name="connsiteY47" fmla="*/ 3175 h 2044699"/>
                <a:gd name="connsiteX48" fmla="*/ 114300 w 1263650"/>
                <a:gd name="connsiteY48" fmla="*/ 3175 h 2044699"/>
                <a:gd name="connsiteX49" fmla="*/ 123825 w 1263650"/>
                <a:gd name="connsiteY49" fmla="*/ 6350 h 2044699"/>
                <a:gd name="connsiteX50" fmla="*/ 133350 w 1263650"/>
                <a:gd name="connsiteY50" fmla="*/ 9525 h 2044699"/>
                <a:gd name="connsiteX51" fmla="*/ 136525 w 1263650"/>
                <a:gd name="connsiteY51" fmla="*/ 9525 h 2044699"/>
                <a:gd name="connsiteX52" fmla="*/ 146050 w 1263650"/>
                <a:gd name="connsiteY52" fmla="*/ 12700 h 2044699"/>
                <a:gd name="connsiteX53" fmla="*/ 155575 w 1263650"/>
                <a:gd name="connsiteY53" fmla="*/ 15875 h 2044699"/>
                <a:gd name="connsiteX54" fmla="*/ 158750 w 1263650"/>
                <a:gd name="connsiteY54" fmla="*/ 15875 h 2044699"/>
                <a:gd name="connsiteX55" fmla="*/ 161925 w 1263650"/>
                <a:gd name="connsiteY55" fmla="*/ 15875 h 2044699"/>
                <a:gd name="connsiteX56" fmla="*/ 180975 w 1263650"/>
                <a:gd name="connsiteY56" fmla="*/ 22225 h 2044699"/>
                <a:gd name="connsiteX57" fmla="*/ 190500 w 1263650"/>
                <a:gd name="connsiteY57" fmla="*/ 22225 h 2044699"/>
                <a:gd name="connsiteX58" fmla="*/ 200025 w 1263650"/>
                <a:gd name="connsiteY58" fmla="*/ 25400 h 2044699"/>
                <a:gd name="connsiteX59" fmla="*/ 203200 w 1263650"/>
                <a:gd name="connsiteY59" fmla="*/ 28575 h 2044699"/>
                <a:gd name="connsiteX60" fmla="*/ 215900 w 1263650"/>
                <a:gd name="connsiteY60" fmla="*/ 28575 h 2044699"/>
                <a:gd name="connsiteX61" fmla="*/ 215900 w 1263650"/>
                <a:gd name="connsiteY61" fmla="*/ 31750 h 2044699"/>
                <a:gd name="connsiteX62" fmla="*/ 219075 w 1263650"/>
                <a:gd name="connsiteY62" fmla="*/ 31750 h 2044699"/>
                <a:gd name="connsiteX63" fmla="*/ 222250 w 1263650"/>
                <a:gd name="connsiteY63" fmla="*/ 31750 h 2044699"/>
                <a:gd name="connsiteX64" fmla="*/ 225425 w 1263650"/>
                <a:gd name="connsiteY64" fmla="*/ 31750 h 2044699"/>
                <a:gd name="connsiteX65" fmla="*/ 228600 w 1263650"/>
                <a:gd name="connsiteY65" fmla="*/ 31750 h 2044699"/>
                <a:gd name="connsiteX66" fmla="*/ 231775 w 1263650"/>
                <a:gd name="connsiteY66" fmla="*/ 34925 h 2044699"/>
                <a:gd name="connsiteX67" fmla="*/ 238125 w 1263650"/>
                <a:gd name="connsiteY67" fmla="*/ 34925 h 2044699"/>
                <a:gd name="connsiteX68" fmla="*/ 247650 w 1263650"/>
                <a:gd name="connsiteY68" fmla="*/ 38100 h 2044699"/>
                <a:gd name="connsiteX69" fmla="*/ 263525 w 1263650"/>
                <a:gd name="connsiteY69" fmla="*/ 41275 h 2044699"/>
                <a:gd name="connsiteX70" fmla="*/ 269875 w 1263650"/>
                <a:gd name="connsiteY70" fmla="*/ 44450 h 2044699"/>
                <a:gd name="connsiteX71" fmla="*/ 282575 w 1263650"/>
                <a:gd name="connsiteY71" fmla="*/ 47625 h 2044699"/>
                <a:gd name="connsiteX72" fmla="*/ 307975 w 1263650"/>
                <a:gd name="connsiteY72" fmla="*/ 53975 h 2044699"/>
                <a:gd name="connsiteX73" fmla="*/ 314325 w 1263650"/>
                <a:gd name="connsiteY73" fmla="*/ 53975 h 2044699"/>
                <a:gd name="connsiteX74" fmla="*/ 320675 w 1263650"/>
                <a:gd name="connsiteY74" fmla="*/ 57150 h 2044699"/>
                <a:gd name="connsiteX75" fmla="*/ 327025 w 1263650"/>
                <a:gd name="connsiteY75" fmla="*/ 57150 h 2044699"/>
                <a:gd name="connsiteX76" fmla="*/ 346075 w 1263650"/>
                <a:gd name="connsiteY76" fmla="*/ 60325 h 2044699"/>
                <a:gd name="connsiteX77" fmla="*/ 355600 w 1263650"/>
                <a:gd name="connsiteY77" fmla="*/ 63500 h 2044699"/>
                <a:gd name="connsiteX78" fmla="*/ 365125 w 1263650"/>
                <a:gd name="connsiteY78" fmla="*/ 66675 h 2044699"/>
                <a:gd name="connsiteX79" fmla="*/ 368300 w 1263650"/>
                <a:gd name="connsiteY79" fmla="*/ 66675 h 2044699"/>
                <a:gd name="connsiteX80" fmla="*/ 371475 w 1263650"/>
                <a:gd name="connsiteY80" fmla="*/ 66675 h 2044699"/>
                <a:gd name="connsiteX81" fmla="*/ 393700 w 1263650"/>
                <a:gd name="connsiteY81" fmla="*/ 73025 h 2044699"/>
                <a:gd name="connsiteX82" fmla="*/ 460375 w 1263650"/>
                <a:gd name="connsiteY82" fmla="*/ 92075 h 2044699"/>
                <a:gd name="connsiteX83" fmla="*/ 473075 w 1263650"/>
                <a:gd name="connsiteY83" fmla="*/ 95250 h 2044699"/>
                <a:gd name="connsiteX84" fmla="*/ 482600 w 1263650"/>
                <a:gd name="connsiteY84" fmla="*/ 98425 h 2044699"/>
                <a:gd name="connsiteX85" fmla="*/ 485775 w 1263650"/>
                <a:gd name="connsiteY85" fmla="*/ 98425 h 2044699"/>
                <a:gd name="connsiteX86" fmla="*/ 498475 w 1263650"/>
                <a:gd name="connsiteY86" fmla="*/ 101600 h 2044699"/>
                <a:gd name="connsiteX87" fmla="*/ 501650 w 1263650"/>
                <a:gd name="connsiteY87" fmla="*/ 101600 h 2044699"/>
                <a:gd name="connsiteX88" fmla="*/ 508000 w 1263650"/>
                <a:gd name="connsiteY88" fmla="*/ 101600 h 2044699"/>
                <a:gd name="connsiteX89" fmla="*/ 523875 w 1263650"/>
                <a:gd name="connsiteY89" fmla="*/ 107950 h 2044699"/>
                <a:gd name="connsiteX90" fmla="*/ 527050 w 1263650"/>
                <a:gd name="connsiteY90" fmla="*/ 107950 h 2044699"/>
                <a:gd name="connsiteX91" fmla="*/ 530225 w 1263650"/>
                <a:gd name="connsiteY91" fmla="*/ 107950 h 2044699"/>
                <a:gd name="connsiteX92" fmla="*/ 539750 w 1263650"/>
                <a:gd name="connsiteY92" fmla="*/ 111125 h 2044699"/>
                <a:gd name="connsiteX93" fmla="*/ 542925 w 1263650"/>
                <a:gd name="connsiteY93" fmla="*/ 111125 h 2044699"/>
                <a:gd name="connsiteX94" fmla="*/ 546100 w 1263650"/>
                <a:gd name="connsiteY94" fmla="*/ 111125 h 2044699"/>
                <a:gd name="connsiteX95" fmla="*/ 549275 w 1263650"/>
                <a:gd name="connsiteY95" fmla="*/ 114300 h 2044699"/>
                <a:gd name="connsiteX96" fmla="*/ 552450 w 1263650"/>
                <a:gd name="connsiteY96" fmla="*/ 114300 h 2044699"/>
                <a:gd name="connsiteX97" fmla="*/ 555625 w 1263650"/>
                <a:gd name="connsiteY97" fmla="*/ 114300 h 2044699"/>
                <a:gd name="connsiteX98" fmla="*/ 558800 w 1263650"/>
                <a:gd name="connsiteY98" fmla="*/ 114300 h 2044699"/>
                <a:gd name="connsiteX99" fmla="*/ 561975 w 1263650"/>
                <a:gd name="connsiteY99" fmla="*/ 114300 h 2044699"/>
                <a:gd name="connsiteX100" fmla="*/ 565150 w 1263650"/>
                <a:gd name="connsiteY100" fmla="*/ 117475 h 2044699"/>
                <a:gd name="connsiteX101" fmla="*/ 574675 w 1263650"/>
                <a:gd name="connsiteY101" fmla="*/ 120650 h 2044699"/>
                <a:gd name="connsiteX102" fmla="*/ 584200 w 1263650"/>
                <a:gd name="connsiteY102" fmla="*/ 120650 h 2044699"/>
                <a:gd name="connsiteX103" fmla="*/ 606425 w 1263650"/>
                <a:gd name="connsiteY103" fmla="*/ 127000 h 2044699"/>
                <a:gd name="connsiteX104" fmla="*/ 628650 w 1263650"/>
                <a:gd name="connsiteY104" fmla="*/ 130175 h 2044699"/>
                <a:gd name="connsiteX105" fmla="*/ 650875 w 1263650"/>
                <a:gd name="connsiteY105" fmla="*/ 136525 h 2044699"/>
                <a:gd name="connsiteX106" fmla="*/ 660400 w 1263650"/>
                <a:gd name="connsiteY106" fmla="*/ 139700 h 2044699"/>
                <a:gd name="connsiteX107" fmla="*/ 676275 w 1263650"/>
                <a:gd name="connsiteY107" fmla="*/ 142875 h 2044699"/>
                <a:gd name="connsiteX108" fmla="*/ 682625 w 1263650"/>
                <a:gd name="connsiteY108" fmla="*/ 142875 h 2044699"/>
                <a:gd name="connsiteX109" fmla="*/ 679450 w 1263650"/>
                <a:gd name="connsiteY109" fmla="*/ 155575 h 2044699"/>
                <a:gd name="connsiteX110" fmla="*/ 676275 w 1263650"/>
                <a:gd name="connsiteY110" fmla="*/ 161925 h 2044699"/>
                <a:gd name="connsiteX111" fmla="*/ 676275 w 1263650"/>
                <a:gd name="connsiteY111" fmla="*/ 165100 h 2044699"/>
                <a:gd name="connsiteX112" fmla="*/ 676275 w 1263650"/>
                <a:gd name="connsiteY112" fmla="*/ 174625 h 2044699"/>
                <a:gd name="connsiteX113" fmla="*/ 673100 w 1263650"/>
                <a:gd name="connsiteY113" fmla="*/ 187325 h 2044699"/>
                <a:gd name="connsiteX114" fmla="*/ 666750 w 1263650"/>
                <a:gd name="connsiteY114" fmla="*/ 203200 h 2044699"/>
                <a:gd name="connsiteX115" fmla="*/ 666750 w 1263650"/>
                <a:gd name="connsiteY115" fmla="*/ 206375 h 2044699"/>
                <a:gd name="connsiteX116" fmla="*/ 660400 w 1263650"/>
                <a:gd name="connsiteY116" fmla="*/ 234950 h 2044699"/>
                <a:gd name="connsiteX117" fmla="*/ 660400 w 1263650"/>
                <a:gd name="connsiteY117" fmla="*/ 241300 h 2044699"/>
                <a:gd name="connsiteX118" fmla="*/ 650875 w 1263650"/>
                <a:gd name="connsiteY118" fmla="*/ 273050 h 2044699"/>
                <a:gd name="connsiteX119" fmla="*/ 647700 w 1263650"/>
                <a:gd name="connsiteY119" fmla="*/ 295275 h 2044699"/>
                <a:gd name="connsiteX120" fmla="*/ 647700 w 1263650"/>
                <a:gd name="connsiteY120" fmla="*/ 298450 h 2044699"/>
                <a:gd name="connsiteX121" fmla="*/ 644525 w 1263650"/>
                <a:gd name="connsiteY121" fmla="*/ 307975 h 2044699"/>
                <a:gd name="connsiteX122" fmla="*/ 641350 w 1263650"/>
                <a:gd name="connsiteY122" fmla="*/ 330200 h 2044699"/>
                <a:gd name="connsiteX123" fmla="*/ 635000 w 1263650"/>
                <a:gd name="connsiteY123" fmla="*/ 352425 h 2044699"/>
                <a:gd name="connsiteX124" fmla="*/ 631825 w 1263650"/>
                <a:gd name="connsiteY124" fmla="*/ 365125 h 2044699"/>
                <a:gd name="connsiteX125" fmla="*/ 628650 w 1263650"/>
                <a:gd name="connsiteY125" fmla="*/ 374650 h 2044699"/>
                <a:gd name="connsiteX126" fmla="*/ 628650 w 1263650"/>
                <a:gd name="connsiteY126" fmla="*/ 381000 h 2044699"/>
                <a:gd name="connsiteX127" fmla="*/ 628650 w 1263650"/>
                <a:gd name="connsiteY127" fmla="*/ 387350 h 2044699"/>
                <a:gd name="connsiteX128" fmla="*/ 622300 w 1263650"/>
                <a:gd name="connsiteY128" fmla="*/ 419100 h 2044699"/>
                <a:gd name="connsiteX129" fmla="*/ 619125 w 1263650"/>
                <a:gd name="connsiteY129" fmla="*/ 434975 h 2044699"/>
                <a:gd name="connsiteX130" fmla="*/ 612775 w 1263650"/>
                <a:gd name="connsiteY130" fmla="*/ 457200 h 2044699"/>
                <a:gd name="connsiteX131" fmla="*/ 606425 w 1263650"/>
                <a:gd name="connsiteY131" fmla="*/ 476250 h 2044699"/>
                <a:gd name="connsiteX132" fmla="*/ 600075 w 1263650"/>
                <a:gd name="connsiteY132" fmla="*/ 511175 h 2044699"/>
                <a:gd name="connsiteX133" fmla="*/ 587375 w 1263650"/>
                <a:gd name="connsiteY133" fmla="*/ 568325 h 2044699"/>
                <a:gd name="connsiteX134" fmla="*/ 587375 w 1263650"/>
                <a:gd name="connsiteY134" fmla="*/ 574675 h 2044699"/>
                <a:gd name="connsiteX135" fmla="*/ 577850 w 1263650"/>
                <a:gd name="connsiteY135" fmla="*/ 612775 h 2044699"/>
                <a:gd name="connsiteX136" fmla="*/ 574675 w 1263650"/>
                <a:gd name="connsiteY136" fmla="*/ 619125 h 2044699"/>
                <a:gd name="connsiteX137" fmla="*/ 574675 w 1263650"/>
                <a:gd name="connsiteY137" fmla="*/ 622300 h 2044699"/>
                <a:gd name="connsiteX138" fmla="*/ 574676 w 1263650"/>
                <a:gd name="connsiteY138" fmla="*/ 622300 h 2044699"/>
                <a:gd name="connsiteX139" fmla="*/ 573884 w 1263650"/>
                <a:gd name="connsiteY139" fmla="*/ 626260 h 2044699"/>
                <a:gd name="connsiteX140" fmla="*/ 573884 w 1263650"/>
                <a:gd name="connsiteY140" fmla="*/ 629444 h 2044699"/>
                <a:gd name="connsiteX141" fmla="*/ 573247 w 1263650"/>
                <a:gd name="connsiteY141" fmla="*/ 629444 h 2044699"/>
                <a:gd name="connsiteX142" fmla="*/ 571501 w 1263650"/>
                <a:gd name="connsiteY142" fmla="*/ 638175 h 2044699"/>
                <a:gd name="connsiteX143" fmla="*/ 568326 w 1263650"/>
                <a:gd name="connsiteY143" fmla="*/ 644525 h 2044699"/>
                <a:gd name="connsiteX144" fmla="*/ 568325 w 1263650"/>
                <a:gd name="connsiteY144" fmla="*/ 657225 h 2044699"/>
                <a:gd name="connsiteX145" fmla="*/ 565150 w 1263650"/>
                <a:gd name="connsiteY145" fmla="*/ 666750 h 2044699"/>
                <a:gd name="connsiteX146" fmla="*/ 565150 w 1263650"/>
                <a:gd name="connsiteY146" fmla="*/ 673100 h 2044699"/>
                <a:gd name="connsiteX147" fmla="*/ 561975 w 1263650"/>
                <a:gd name="connsiteY147" fmla="*/ 679450 h 2044699"/>
                <a:gd name="connsiteX148" fmla="*/ 561975 w 1263650"/>
                <a:gd name="connsiteY148" fmla="*/ 682625 h 2044699"/>
                <a:gd name="connsiteX149" fmla="*/ 558800 w 1263650"/>
                <a:gd name="connsiteY149" fmla="*/ 692150 h 2044699"/>
                <a:gd name="connsiteX150" fmla="*/ 558801 w 1263650"/>
                <a:gd name="connsiteY150" fmla="*/ 692150 h 2044699"/>
                <a:gd name="connsiteX151" fmla="*/ 558801 w 1263650"/>
                <a:gd name="connsiteY151" fmla="*/ 704850 h 2044699"/>
                <a:gd name="connsiteX152" fmla="*/ 558801 w 1263650"/>
                <a:gd name="connsiteY152" fmla="*/ 708025 h 2044699"/>
                <a:gd name="connsiteX153" fmla="*/ 561976 w 1263650"/>
                <a:gd name="connsiteY153" fmla="*/ 708025 h 2044699"/>
                <a:gd name="connsiteX154" fmla="*/ 561976 w 1263650"/>
                <a:gd name="connsiteY154" fmla="*/ 711200 h 2044699"/>
                <a:gd name="connsiteX155" fmla="*/ 561976 w 1263650"/>
                <a:gd name="connsiteY155" fmla="*/ 714375 h 2044699"/>
                <a:gd name="connsiteX156" fmla="*/ 568326 w 1263650"/>
                <a:gd name="connsiteY156" fmla="*/ 720725 h 2044699"/>
                <a:gd name="connsiteX157" fmla="*/ 570231 w 1263650"/>
                <a:gd name="connsiteY157" fmla="*/ 723900 h 2044699"/>
                <a:gd name="connsiteX158" fmla="*/ 571501 w 1263650"/>
                <a:gd name="connsiteY158" fmla="*/ 726017 h 2044699"/>
                <a:gd name="connsiteX159" fmla="*/ 577851 w 1263650"/>
                <a:gd name="connsiteY159" fmla="*/ 736600 h 2044699"/>
                <a:gd name="connsiteX160" fmla="*/ 593726 w 1263650"/>
                <a:gd name="connsiteY160" fmla="*/ 755650 h 2044699"/>
                <a:gd name="connsiteX161" fmla="*/ 603251 w 1263650"/>
                <a:gd name="connsiteY161" fmla="*/ 771525 h 2044699"/>
                <a:gd name="connsiteX162" fmla="*/ 606426 w 1263650"/>
                <a:gd name="connsiteY162" fmla="*/ 771525 h 2044699"/>
                <a:gd name="connsiteX163" fmla="*/ 606426 w 1263650"/>
                <a:gd name="connsiteY163" fmla="*/ 774700 h 2044699"/>
                <a:gd name="connsiteX164" fmla="*/ 606425 w 1263650"/>
                <a:gd name="connsiteY164" fmla="*/ 774700 h 2044699"/>
                <a:gd name="connsiteX165" fmla="*/ 625475 w 1263650"/>
                <a:gd name="connsiteY165" fmla="*/ 803275 h 2044699"/>
                <a:gd name="connsiteX166" fmla="*/ 628650 w 1263650"/>
                <a:gd name="connsiteY166" fmla="*/ 806450 h 2044699"/>
                <a:gd name="connsiteX167" fmla="*/ 635000 w 1263650"/>
                <a:gd name="connsiteY167" fmla="*/ 812800 h 2044699"/>
                <a:gd name="connsiteX168" fmla="*/ 638175 w 1263650"/>
                <a:gd name="connsiteY168" fmla="*/ 819150 h 2044699"/>
                <a:gd name="connsiteX169" fmla="*/ 644525 w 1263650"/>
                <a:gd name="connsiteY169" fmla="*/ 828675 h 2044699"/>
                <a:gd name="connsiteX170" fmla="*/ 647700 w 1263650"/>
                <a:gd name="connsiteY170" fmla="*/ 831850 h 2044699"/>
                <a:gd name="connsiteX171" fmla="*/ 654050 w 1263650"/>
                <a:gd name="connsiteY171" fmla="*/ 841375 h 2044699"/>
                <a:gd name="connsiteX172" fmla="*/ 657225 w 1263650"/>
                <a:gd name="connsiteY172" fmla="*/ 841375 h 2044699"/>
                <a:gd name="connsiteX173" fmla="*/ 657225 w 1263650"/>
                <a:gd name="connsiteY173" fmla="*/ 847725 h 2044699"/>
                <a:gd name="connsiteX174" fmla="*/ 660400 w 1263650"/>
                <a:gd name="connsiteY174" fmla="*/ 850900 h 2044699"/>
                <a:gd name="connsiteX175" fmla="*/ 663575 w 1263650"/>
                <a:gd name="connsiteY175" fmla="*/ 854075 h 2044699"/>
                <a:gd name="connsiteX176" fmla="*/ 673100 w 1263650"/>
                <a:gd name="connsiteY176" fmla="*/ 866775 h 2044699"/>
                <a:gd name="connsiteX177" fmla="*/ 679450 w 1263650"/>
                <a:gd name="connsiteY177" fmla="*/ 876300 h 2044699"/>
                <a:gd name="connsiteX178" fmla="*/ 682625 w 1263650"/>
                <a:gd name="connsiteY178" fmla="*/ 879475 h 2044699"/>
                <a:gd name="connsiteX179" fmla="*/ 701675 w 1263650"/>
                <a:gd name="connsiteY179" fmla="*/ 908050 h 2044699"/>
                <a:gd name="connsiteX180" fmla="*/ 708025 w 1263650"/>
                <a:gd name="connsiteY180" fmla="*/ 914400 h 2044699"/>
                <a:gd name="connsiteX181" fmla="*/ 723900 w 1263650"/>
                <a:gd name="connsiteY181" fmla="*/ 936625 h 2044699"/>
                <a:gd name="connsiteX182" fmla="*/ 733425 w 1263650"/>
                <a:gd name="connsiteY182" fmla="*/ 949325 h 2044699"/>
                <a:gd name="connsiteX183" fmla="*/ 736600 w 1263650"/>
                <a:gd name="connsiteY183" fmla="*/ 952500 h 2044699"/>
                <a:gd name="connsiteX184" fmla="*/ 736600 w 1263650"/>
                <a:gd name="connsiteY184" fmla="*/ 955675 h 2044699"/>
                <a:gd name="connsiteX185" fmla="*/ 739775 w 1263650"/>
                <a:gd name="connsiteY185" fmla="*/ 958850 h 2044699"/>
                <a:gd name="connsiteX186" fmla="*/ 739775 w 1263650"/>
                <a:gd name="connsiteY186" fmla="*/ 962025 h 2044699"/>
                <a:gd name="connsiteX187" fmla="*/ 746125 w 1263650"/>
                <a:gd name="connsiteY187" fmla="*/ 971550 h 2044699"/>
                <a:gd name="connsiteX188" fmla="*/ 790575 w 1263650"/>
                <a:gd name="connsiteY188" fmla="*/ 1028700 h 2044699"/>
                <a:gd name="connsiteX189" fmla="*/ 806450 w 1263650"/>
                <a:gd name="connsiteY189" fmla="*/ 1050925 h 2044699"/>
                <a:gd name="connsiteX190" fmla="*/ 812800 w 1263650"/>
                <a:gd name="connsiteY190" fmla="*/ 1060450 h 2044699"/>
                <a:gd name="connsiteX191" fmla="*/ 822325 w 1263650"/>
                <a:gd name="connsiteY191" fmla="*/ 1073150 h 2044699"/>
                <a:gd name="connsiteX192" fmla="*/ 825500 w 1263650"/>
                <a:gd name="connsiteY192" fmla="*/ 1079500 h 2044699"/>
                <a:gd name="connsiteX193" fmla="*/ 841375 w 1263650"/>
                <a:gd name="connsiteY193" fmla="*/ 1104900 h 2044699"/>
                <a:gd name="connsiteX194" fmla="*/ 854075 w 1263650"/>
                <a:gd name="connsiteY194" fmla="*/ 1117600 h 2044699"/>
                <a:gd name="connsiteX195" fmla="*/ 860425 w 1263650"/>
                <a:gd name="connsiteY195" fmla="*/ 1130300 h 2044699"/>
                <a:gd name="connsiteX196" fmla="*/ 866775 w 1263650"/>
                <a:gd name="connsiteY196" fmla="*/ 1136650 h 2044699"/>
                <a:gd name="connsiteX197" fmla="*/ 869950 w 1263650"/>
                <a:gd name="connsiteY197" fmla="*/ 1143000 h 2044699"/>
                <a:gd name="connsiteX198" fmla="*/ 882650 w 1263650"/>
                <a:gd name="connsiteY198" fmla="*/ 1162050 h 2044699"/>
                <a:gd name="connsiteX199" fmla="*/ 892175 w 1263650"/>
                <a:gd name="connsiteY199" fmla="*/ 1168400 h 2044699"/>
                <a:gd name="connsiteX200" fmla="*/ 892175 w 1263650"/>
                <a:gd name="connsiteY200" fmla="*/ 1171575 h 2044699"/>
                <a:gd name="connsiteX201" fmla="*/ 895350 w 1263650"/>
                <a:gd name="connsiteY201" fmla="*/ 1174750 h 2044699"/>
                <a:gd name="connsiteX202" fmla="*/ 904875 w 1263650"/>
                <a:gd name="connsiteY202" fmla="*/ 1190625 h 2044699"/>
                <a:gd name="connsiteX203" fmla="*/ 908050 w 1263650"/>
                <a:gd name="connsiteY203" fmla="*/ 1193800 h 2044699"/>
                <a:gd name="connsiteX204" fmla="*/ 933450 w 1263650"/>
                <a:gd name="connsiteY204" fmla="*/ 1228725 h 2044699"/>
                <a:gd name="connsiteX205" fmla="*/ 933450 w 1263650"/>
                <a:gd name="connsiteY205" fmla="*/ 1231900 h 2044699"/>
                <a:gd name="connsiteX206" fmla="*/ 958850 w 1263650"/>
                <a:gd name="connsiteY206" fmla="*/ 1263650 h 2044699"/>
                <a:gd name="connsiteX207" fmla="*/ 977900 w 1263650"/>
                <a:gd name="connsiteY207" fmla="*/ 1292225 h 2044699"/>
                <a:gd name="connsiteX208" fmla="*/ 1005680 w 1263650"/>
                <a:gd name="connsiteY208" fmla="*/ 1331117 h 2044699"/>
                <a:gd name="connsiteX209" fmla="*/ 1006478 w 1263650"/>
                <a:gd name="connsiteY209" fmla="*/ 1331117 h 2044699"/>
                <a:gd name="connsiteX210" fmla="*/ 1006478 w 1263650"/>
                <a:gd name="connsiteY210" fmla="*/ 1332234 h 2044699"/>
                <a:gd name="connsiteX211" fmla="*/ 1009650 w 1263650"/>
                <a:gd name="connsiteY211" fmla="*/ 1336675 h 2044699"/>
                <a:gd name="connsiteX212" fmla="*/ 1025525 w 1263650"/>
                <a:gd name="connsiteY212" fmla="*/ 1355725 h 2044699"/>
                <a:gd name="connsiteX213" fmla="*/ 1025525 w 1263650"/>
                <a:gd name="connsiteY213" fmla="*/ 1358900 h 2044699"/>
                <a:gd name="connsiteX214" fmla="*/ 1031875 w 1263650"/>
                <a:gd name="connsiteY214" fmla="*/ 1365250 h 2044699"/>
                <a:gd name="connsiteX215" fmla="*/ 1035050 w 1263650"/>
                <a:gd name="connsiteY215" fmla="*/ 1374775 h 2044699"/>
                <a:gd name="connsiteX216" fmla="*/ 1038225 w 1263650"/>
                <a:gd name="connsiteY216" fmla="*/ 1374775 h 2044699"/>
                <a:gd name="connsiteX217" fmla="*/ 1041400 w 1263650"/>
                <a:gd name="connsiteY217" fmla="*/ 1377950 h 2044699"/>
                <a:gd name="connsiteX218" fmla="*/ 1044575 w 1263650"/>
                <a:gd name="connsiteY218" fmla="*/ 1384300 h 2044699"/>
                <a:gd name="connsiteX219" fmla="*/ 1047750 w 1263650"/>
                <a:gd name="connsiteY219" fmla="*/ 1387475 h 2044699"/>
                <a:gd name="connsiteX220" fmla="*/ 1047750 w 1263650"/>
                <a:gd name="connsiteY220" fmla="*/ 1390650 h 2044699"/>
                <a:gd name="connsiteX221" fmla="*/ 1050925 w 1263650"/>
                <a:gd name="connsiteY221" fmla="*/ 1393825 h 2044699"/>
                <a:gd name="connsiteX222" fmla="*/ 1054100 w 1263650"/>
                <a:gd name="connsiteY222" fmla="*/ 1397000 h 2044699"/>
                <a:gd name="connsiteX223" fmla="*/ 1057275 w 1263650"/>
                <a:gd name="connsiteY223" fmla="*/ 1403350 h 2044699"/>
                <a:gd name="connsiteX224" fmla="*/ 1073150 w 1263650"/>
                <a:gd name="connsiteY224" fmla="*/ 1425575 h 2044699"/>
                <a:gd name="connsiteX225" fmla="*/ 1079500 w 1263650"/>
                <a:gd name="connsiteY225" fmla="*/ 1431925 h 2044699"/>
                <a:gd name="connsiteX226" fmla="*/ 1079500 w 1263650"/>
                <a:gd name="connsiteY226" fmla="*/ 1431924 h 2044699"/>
                <a:gd name="connsiteX227" fmla="*/ 1092200 w 1263650"/>
                <a:gd name="connsiteY227" fmla="*/ 1450974 h 2044699"/>
                <a:gd name="connsiteX228" fmla="*/ 1098550 w 1263650"/>
                <a:gd name="connsiteY228" fmla="*/ 1457324 h 2044699"/>
                <a:gd name="connsiteX229" fmla="*/ 1098550 w 1263650"/>
                <a:gd name="connsiteY229" fmla="*/ 1460499 h 2044699"/>
                <a:gd name="connsiteX230" fmla="*/ 1114425 w 1263650"/>
                <a:gd name="connsiteY230" fmla="*/ 1479549 h 2044699"/>
                <a:gd name="connsiteX231" fmla="*/ 1133475 w 1263650"/>
                <a:gd name="connsiteY231" fmla="*/ 1508124 h 2044699"/>
                <a:gd name="connsiteX232" fmla="*/ 1149350 w 1263650"/>
                <a:gd name="connsiteY232" fmla="*/ 1530349 h 2044699"/>
                <a:gd name="connsiteX233" fmla="*/ 1155700 w 1263650"/>
                <a:gd name="connsiteY233" fmla="*/ 1539874 h 2044699"/>
                <a:gd name="connsiteX234" fmla="*/ 1171575 w 1263650"/>
                <a:gd name="connsiteY234" fmla="*/ 1562099 h 2044699"/>
                <a:gd name="connsiteX235" fmla="*/ 1177925 w 1263650"/>
                <a:gd name="connsiteY235" fmla="*/ 1571624 h 2044699"/>
                <a:gd name="connsiteX236" fmla="*/ 1181100 w 1263650"/>
                <a:gd name="connsiteY236" fmla="*/ 1574799 h 2044699"/>
                <a:gd name="connsiteX237" fmla="*/ 1187450 w 1263650"/>
                <a:gd name="connsiteY237" fmla="*/ 1584324 h 2044699"/>
                <a:gd name="connsiteX238" fmla="*/ 1206500 w 1263650"/>
                <a:gd name="connsiteY238" fmla="*/ 1609724 h 2044699"/>
                <a:gd name="connsiteX239" fmla="*/ 1206500 w 1263650"/>
                <a:gd name="connsiteY239" fmla="*/ 1612899 h 2044699"/>
                <a:gd name="connsiteX240" fmla="*/ 1209675 w 1263650"/>
                <a:gd name="connsiteY240" fmla="*/ 1612899 h 2044699"/>
                <a:gd name="connsiteX241" fmla="*/ 1209675 w 1263650"/>
                <a:gd name="connsiteY241" fmla="*/ 1616074 h 2044699"/>
                <a:gd name="connsiteX242" fmla="*/ 1206500 w 1263650"/>
                <a:gd name="connsiteY242" fmla="*/ 1625599 h 2044699"/>
                <a:gd name="connsiteX243" fmla="*/ 1206500 w 1263650"/>
                <a:gd name="connsiteY243" fmla="*/ 1628774 h 2044699"/>
                <a:gd name="connsiteX244" fmla="*/ 1206500 w 1263650"/>
                <a:gd name="connsiteY244" fmla="*/ 1631949 h 2044699"/>
                <a:gd name="connsiteX245" fmla="*/ 1203325 w 1263650"/>
                <a:gd name="connsiteY245" fmla="*/ 1635124 h 2044699"/>
                <a:gd name="connsiteX246" fmla="*/ 1203325 w 1263650"/>
                <a:gd name="connsiteY246" fmla="*/ 1638299 h 2044699"/>
                <a:gd name="connsiteX247" fmla="*/ 1212850 w 1263650"/>
                <a:gd name="connsiteY247" fmla="*/ 1657349 h 2044699"/>
                <a:gd name="connsiteX248" fmla="*/ 1212850 w 1263650"/>
                <a:gd name="connsiteY248" fmla="*/ 1660524 h 2044699"/>
                <a:gd name="connsiteX249" fmla="*/ 1219200 w 1263650"/>
                <a:gd name="connsiteY249" fmla="*/ 1666874 h 2044699"/>
                <a:gd name="connsiteX250" fmla="*/ 1222375 w 1263650"/>
                <a:gd name="connsiteY250" fmla="*/ 1670049 h 2044699"/>
                <a:gd name="connsiteX251" fmla="*/ 1225550 w 1263650"/>
                <a:gd name="connsiteY251" fmla="*/ 1670049 h 2044699"/>
                <a:gd name="connsiteX252" fmla="*/ 1225550 w 1263650"/>
                <a:gd name="connsiteY252" fmla="*/ 1673224 h 2044699"/>
                <a:gd name="connsiteX253" fmla="*/ 1225550 w 1263650"/>
                <a:gd name="connsiteY253" fmla="*/ 1679574 h 2044699"/>
                <a:gd name="connsiteX254" fmla="*/ 1225550 w 1263650"/>
                <a:gd name="connsiteY254" fmla="*/ 1682749 h 2044699"/>
                <a:gd name="connsiteX255" fmla="*/ 1228725 w 1263650"/>
                <a:gd name="connsiteY255" fmla="*/ 1695449 h 2044699"/>
                <a:gd name="connsiteX256" fmla="*/ 1231900 w 1263650"/>
                <a:gd name="connsiteY256" fmla="*/ 1708149 h 2044699"/>
                <a:gd name="connsiteX257" fmla="*/ 1231900 w 1263650"/>
                <a:gd name="connsiteY257" fmla="*/ 1714499 h 2044699"/>
                <a:gd name="connsiteX258" fmla="*/ 1231900 w 1263650"/>
                <a:gd name="connsiteY258" fmla="*/ 1717674 h 2044699"/>
                <a:gd name="connsiteX259" fmla="*/ 1228725 w 1263650"/>
                <a:gd name="connsiteY259" fmla="*/ 1720849 h 2044699"/>
                <a:gd name="connsiteX260" fmla="*/ 1231900 w 1263650"/>
                <a:gd name="connsiteY260" fmla="*/ 1724024 h 2044699"/>
                <a:gd name="connsiteX261" fmla="*/ 1238250 w 1263650"/>
                <a:gd name="connsiteY261" fmla="*/ 1724024 h 2044699"/>
                <a:gd name="connsiteX262" fmla="*/ 1257300 w 1263650"/>
                <a:gd name="connsiteY262" fmla="*/ 1746249 h 2044699"/>
                <a:gd name="connsiteX263" fmla="*/ 1260475 w 1263650"/>
                <a:gd name="connsiteY263" fmla="*/ 1749424 h 2044699"/>
                <a:gd name="connsiteX264" fmla="*/ 1263650 w 1263650"/>
                <a:gd name="connsiteY264" fmla="*/ 1755774 h 2044699"/>
                <a:gd name="connsiteX265" fmla="*/ 1263650 w 1263650"/>
                <a:gd name="connsiteY265" fmla="*/ 1762124 h 2044699"/>
                <a:gd name="connsiteX266" fmla="*/ 1254125 w 1263650"/>
                <a:gd name="connsiteY266" fmla="*/ 1768474 h 2044699"/>
                <a:gd name="connsiteX267" fmla="*/ 1247775 w 1263650"/>
                <a:gd name="connsiteY267" fmla="*/ 1774824 h 2044699"/>
                <a:gd name="connsiteX268" fmla="*/ 1247775 w 1263650"/>
                <a:gd name="connsiteY268" fmla="*/ 1777999 h 2044699"/>
                <a:gd name="connsiteX269" fmla="*/ 1244600 w 1263650"/>
                <a:gd name="connsiteY269" fmla="*/ 1777999 h 2044699"/>
                <a:gd name="connsiteX270" fmla="*/ 1241425 w 1263650"/>
                <a:gd name="connsiteY270" fmla="*/ 1777999 h 2044699"/>
                <a:gd name="connsiteX271" fmla="*/ 1228725 w 1263650"/>
                <a:gd name="connsiteY271" fmla="*/ 1784349 h 2044699"/>
                <a:gd name="connsiteX272" fmla="*/ 1222375 w 1263650"/>
                <a:gd name="connsiteY272" fmla="*/ 1787524 h 2044699"/>
                <a:gd name="connsiteX273" fmla="*/ 1216025 w 1263650"/>
                <a:gd name="connsiteY273" fmla="*/ 1787524 h 2044699"/>
                <a:gd name="connsiteX274" fmla="*/ 1212850 w 1263650"/>
                <a:gd name="connsiteY274" fmla="*/ 1787524 h 2044699"/>
                <a:gd name="connsiteX275" fmla="*/ 1212850 w 1263650"/>
                <a:gd name="connsiteY275" fmla="*/ 1790699 h 2044699"/>
                <a:gd name="connsiteX276" fmla="*/ 1209675 w 1263650"/>
                <a:gd name="connsiteY276" fmla="*/ 1790699 h 2044699"/>
                <a:gd name="connsiteX277" fmla="*/ 1209675 w 1263650"/>
                <a:gd name="connsiteY277" fmla="*/ 1793874 h 2044699"/>
                <a:gd name="connsiteX278" fmla="*/ 1209675 w 1263650"/>
                <a:gd name="connsiteY278" fmla="*/ 1797049 h 2044699"/>
                <a:gd name="connsiteX279" fmla="*/ 1206500 w 1263650"/>
                <a:gd name="connsiteY279" fmla="*/ 1806574 h 2044699"/>
                <a:gd name="connsiteX280" fmla="*/ 1200150 w 1263650"/>
                <a:gd name="connsiteY280" fmla="*/ 1809749 h 2044699"/>
                <a:gd name="connsiteX281" fmla="*/ 1193800 w 1263650"/>
                <a:gd name="connsiteY281" fmla="*/ 1812924 h 2044699"/>
                <a:gd name="connsiteX282" fmla="*/ 1190625 w 1263650"/>
                <a:gd name="connsiteY282" fmla="*/ 1819274 h 2044699"/>
                <a:gd name="connsiteX283" fmla="*/ 1193800 w 1263650"/>
                <a:gd name="connsiteY283" fmla="*/ 1819274 h 2044699"/>
                <a:gd name="connsiteX284" fmla="*/ 1193800 w 1263650"/>
                <a:gd name="connsiteY284" fmla="*/ 1822449 h 2044699"/>
                <a:gd name="connsiteX285" fmla="*/ 1193800 w 1263650"/>
                <a:gd name="connsiteY285" fmla="*/ 1831974 h 2044699"/>
                <a:gd name="connsiteX286" fmla="*/ 1190625 w 1263650"/>
                <a:gd name="connsiteY286" fmla="*/ 1831974 h 2044699"/>
                <a:gd name="connsiteX287" fmla="*/ 1190625 w 1263650"/>
                <a:gd name="connsiteY287" fmla="*/ 1835149 h 2044699"/>
                <a:gd name="connsiteX288" fmla="*/ 1187450 w 1263650"/>
                <a:gd name="connsiteY288" fmla="*/ 1841499 h 2044699"/>
                <a:gd name="connsiteX289" fmla="*/ 1190625 w 1263650"/>
                <a:gd name="connsiteY289" fmla="*/ 1847849 h 2044699"/>
                <a:gd name="connsiteX290" fmla="*/ 1190625 w 1263650"/>
                <a:gd name="connsiteY290" fmla="*/ 1860549 h 2044699"/>
                <a:gd name="connsiteX291" fmla="*/ 1190625 w 1263650"/>
                <a:gd name="connsiteY291" fmla="*/ 1863724 h 2044699"/>
                <a:gd name="connsiteX292" fmla="*/ 1187450 w 1263650"/>
                <a:gd name="connsiteY292" fmla="*/ 1863724 h 2044699"/>
                <a:gd name="connsiteX293" fmla="*/ 1184275 w 1263650"/>
                <a:gd name="connsiteY293" fmla="*/ 1863724 h 2044699"/>
                <a:gd name="connsiteX294" fmla="*/ 1184275 w 1263650"/>
                <a:gd name="connsiteY294" fmla="*/ 1866899 h 2044699"/>
                <a:gd name="connsiteX295" fmla="*/ 1184275 w 1263650"/>
                <a:gd name="connsiteY295" fmla="*/ 1870074 h 2044699"/>
                <a:gd name="connsiteX296" fmla="*/ 1181100 w 1263650"/>
                <a:gd name="connsiteY296" fmla="*/ 1879599 h 2044699"/>
                <a:gd name="connsiteX297" fmla="*/ 1181100 w 1263650"/>
                <a:gd name="connsiteY297" fmla="*/ 1885949 h 2044699"/>
                <a:gd name="connsiteX298" fmla="*/ 1174750 w 1263650"/>
                <a:gd name="connsiteY298" fmla="*/ 1892299 h 2044699"/>
                <a:gd name="connsiteX299" fmla="*/ 1168400 w 1263650"/>
                <a:gd name="connsiteY299" fmla="*/ 1898649 h 2044699"/>
                <a:gd name="connsiteX300" fmla="*/ 1162050 w 1263650"/>
                <a:gd name="connsiteY300" fmla="*/ 1904999 h 2044699"/>
                <a:gd name="connsiteX301" fmla="*/ 1162050 w 1263650"/>
                <a:gd name="connsiteY301" fmla="*/ 1908174 h 2044699"/>
                <a:gd name="connsiteX302" fmla="*/ 1162050 w 1263650"/>
                <a:gd name="connsiteY302" fmla="*/ 1911349 h 2044699"/>
                <a:gd name="connsiteX303" fmla="*/ 1158875 w 1263650"/>
                <a:gd name="connsiteY303" fmla="*/ 1911349 h 2044699"/>
                <a:gd name="connsiteX304" fmla="*/ 1158875 w 1263650"/>
                <a:gd name="connsiteY304" fmla="*/ 1914524 h 2044699"/>
                <a:gd name="connsiteX305" fmla="*/ 1155700 w 1263650"/>
                <a:gd name="connsiteY305" fmla="*/ 1914524 h 2044699"/>
                <a:gd name="connsiteX306" fmla="*/ 1155700 w 1263650"/>
                <a:gd name="connsiteY306" fmla="*/ 1911349 h 2044699"/>
                <a:gd name="connsiteX307" fmla="*/ 1146175 w 1263650"/>
                <a:gd name="connsiteY307" fmla="*/ 1917699 h 2044699"/>
                <a:gd name="connsiteX308" fmla="*/ 1146175 w 1263650"/>
                <a:gd name="connsiteY308" fmla="*/ 1927224 h 2044699"/>
                <a:gd name="connsiteX309" fmla="*/ 1149350 w 1263650"/>
                <a:gd name="connsiteY309" fmla="*/ 1943099 h 2044699"/>
                <a:gd name="connsiteX310" fmla="*/ 1146175 w 1263650"/>
                <a:gd name="connsiteY310" fmla="*/ 1949449 h 2044699"/>
                <a:gd name="connsiteX311" fmla="*/ 1146175 w 1263650"/>
                <a:gd name="connsiteY311" fmla="*/ 1955799 h 2044699"/>
                <a:gd name="connsiteX312" fmla="*/ 1146175 w 1263650"/>
                <a:gd name="connsiteY312" fmla="*/ 1958974 h 2044699"/>
                <a:gd name="connsiteX313" fmla="*/ 1146175 w 1263650"/>
                <a:gd name="connsiteY313" fmla="*/ 1962149 h 2044699"/>
                <a:gd name="connsiteX314" fmla="*/ 1143000 w 1263650"/>
                <a:gd name="connsiteY314" fmla="*/ 1965324 h 2044699"/>
                <a:gd name="connsiteX315" fmla="*/ 1139825 w 1263650"/>
                <a:gd name="connsiteY315" fmla="*/ 1968499 h 2044699"/>
                <a:gd name="connsiteX316" fmla="*/ 1139825 w 1263650"/>
                <a:gd name="connsiteY316" fmla="*/ 1971674 h 2044699"/>
                <a:gd name="connsiteX317" fmla="*/ 1136650 w 1263650"/>
                <a:gd name="connsiteY317" fmla="*/ 1971674 h 2044699"/>
                <a:gd name="connsiteX318" fmla="*/ 1139825 w 1263650"/>
                <a:gd name="connsiteY318" fmla="*/ 1974849 h 2044699"/>
                <a:gd name="connsiteX319" fmla="*/ 1143000 w 1263650"/>
                <a:gd name="connsiteY319" fmla="*/ 1981199 h 2044699"/>
                <a:gd name="connsiteX320" fmla="*/ 1143000 w 1263650"/>
                <a:gd name="connsiteY320" fmla="*/ 1984374 h 2044699"/>
                <a:gd name="connsiteX321" fmla="*/ 1149350 w 1263650"/>
                <a:gd name="connsiteY321" fmla="*/ 1987549 h 2044699"/>
                <a:gd name="connsiteX322" fmla="*/ 1152525 w 1263650"/>
                <a:gd name="connsiteY322" fmla="*/ 1987549 h 2044699"/>
                <a:gd name="connsiteX323" fmla="*/ 1155700 w 1263650"/>
                <a:gd name="connsiteY323" fmla="*/ 1987549 h 2044699"/>
                <a:gd name="connsiteX324" fmla="*/ 1158875 w 1263650"/>
                <a:gd name="connsiteY324" fmla="*/ 1987549 h 2044699"/>
                <a:gd name="connsiteX325" fmla="*/ 1162050 w 1263650"/>
                <a:gd name="connsiteY325" fmla="*/ 1987549 h 2044699"/>
                <a:gd name="connsiteX326" fmla="*/ 1165225 w 1263650"/>
                <a:gd name="connsiteY326" fmla="*/ 1987549 h 2044699"/>
                <a:gd name="connsiteX327" fmla="*/ 1165225 w 1263650"/>
                <a:gd name="connsiteY327" fmla="*/ 1990724 h 2044699"/>
                <a:gd name="connsiteX328" fmla="*/ 1171575 w 1263650"/>
                <a:gd name="connsiteY328" fmla="*/ 2000249 h 2044699"/>
                <a:gd name="connsiteX329" fmla="*/ 1171575 w 1263650"/>
                <a:gd name="connsiteY329" fmla="*/ 2003424 h 2044699"/>
                <a:gd name="connsiteX330" fmla="*/ 1171575 w 1263650"/>
                <a:gd name="connsiteY330" fmla="*/ 2012949 h 2044699"/>
                <a:gd name="connsiteX331" fmla="*/ 1171575 w 1263650"/>
                <a:gd name="connsiteY331" fmla="*/ 2016124 h 2044699"/>
                <a:gd name="connsiteX332" fmla="*/ 1171575 w 1263650"/>
                <a:gd name="connsiteY332" fmla="*/ 2019299 h 2044699"/>
                <a:gd name="connsiteX333" fmla="*/ 1168400 w 1263650"/>
                <a:gd name="connsiteY333" fmla="*/ 2025649 h 2044699"/>
                <a:gd name="connsiteX334" fmla="*/ 1165225 w 1263650"/>
                <a:gd name="connsiteY334" fmla="*/ 2028824 h 2044699"/>
                <a:gd name="connsiteX335" fmla="*/ 1155700 w 1263650"/>
                <a:gd name="connsiteY335" fmla="*/ 2038349 h 2044699"/>
                <a:gd name="connsiteX336" fmla="*/ 1155700 w 1263650"/>
                <a:gd name="connsiteY336" fmla="*/ 2041524 h 2044699"/>
                <a:gd name="connsiteX337" fmla="*/ 1146175 w 1263650"/>
                <a:gd name="connsiteY337" fmla="*/ 2044699 h 2044699"/>
                <a:gd name="connsiteX338" fmla="*/ 1139825 w 1263650"/>
                <a:gd name="connsiteY338" fmla="*/ 2044699 h 2044699"/>
                <a:gd name="connsiteX339" fmla="*/ 1133475 w 1263650"/>
                <a:gd name="connsiteY339" fmla="*/ 2041524 h 2044699"/>
                <a:gd name="connsiteX340" fmla="*/ 1130300 w 1263650"/>
                <a:gd name="connsiteY340" fmla="*/ 2041524 h 2044699"/>
                <a:gd name="connsiteX341" fmla="*/ 1130300 w 1263650"/>
                <a:gd name="connsiteY341" fmla="*/ 2038349 h 2044699"/>
                <a:gd name="connsiteX342" fmla="*/ 1127125 w 1263650"/>
                <a:gd name="connsiteY342" fmla="*/ 2038349 h 2044699"/>
                <a:gd name="connsiteX343" fmla="*/ 1127125 w 1263650"/>
                <a:gd name="connsiteY343" fmla="*/ 2041524 h 2044699"/>
                <a:gd name="connsiteX344" fmla="*/ 1123950 w 1263650"/>
                <a:gd name="connsiteY344" fmla="*/ 2041524 h 2044699"/>
                <a:gd name="connsiteX345" fmla="*/ 901700 w 1263650"/>
                <a:gd name="connsiteY345" fmla="*/ 2022474 h 2044699"/>
                <a:gd name="connsiteX346" fmla="*/ 739775 w 1263650"/>
                <a:gd name="connsiteY346" fmla="*/ 2009774 h 2044699"/>
                <a:gd name="connsiteX347" fmla="*/ 736600 w 1263650"/>
                <a:gd name="connsiteY347" fmla="*/ 1990724 h 2044699"/>
                <a:gd name="connsiteX348" fmla="*/ 733425 w 1263650"/>
                <a:gd name="connsiteY348" fmla="*/ 1981199 h 2044699"/>
                <a:gd name="connsiteX349" fmla="*/ 730250 w 1263650"/>
                <a:gd name="connsiteY349" fmla="*/ 1981199 h 2044699"/>
                <a:gd name="connsiteX350" fmla="*/ 730250 w 1263650"/>
                <a:gd name="connsiteY350" fmla="*/ 1978024 h 2044699"/>
                <a:gd name="connsiteX351" fmla="*/ 733425 w 1263650"/>
                <a:gd name="connsiteY351" fmla="*/ 1974849 h 2044699"/>
                <a:gd name="connsiteX352" fmla="*/ 736600 w 1263650"/>
                <a:gd name="connsiteY352" fmla="*/ 1974849 h 2044699"/>
                <a:gd name="connsiteX353" fmla="*/ 736600 w 1263650"/>
                <a:gd name="connsiteY353" fmla="*/ 1978024 h 2044699"/>
                <a:gd name="connsiteX354" fmla="*/ 736600 w 1263650"/>
                <a:gd name="connsiteY354" fmla="*/ 1981199 h 2044699"/>
                <a:gd name="connsiteX355" fmla="*/ 739775 w 1263650"/>
                <a:gd name="connsiteY355" fmla="*/ 1990724 h 2044699"/>
                <a:gd name="connsiteX356" fmla="*/ 742950 w 1263650"/>
                <a:gd name="connsiteY356" fmla="*/ 1993899 h 2044699"/>
                <a:gd name="connsiteX357" fmla="*/ 742950 w 1263650"/>
                <a:gd name="connsiteY357" fmla="*/ 2000249 h 2044699"/>
                <a:gd name="connsiteX358" fmla="*/ 746125 w 1263650"/>
                <a:gd name="connsiteY358" fmla="*/ 2000249 h 2044699"/>
                <a:gd name="connsiteX359" fmla="*/ 746125 w 1263650"/>
                <a:gd name="connsiteY359" fmla="*/ 1997074 h 2044699"/>
                <a:gd name="connsiteX360" fmla="*/ 746125 w 1263650"/>
                <a:gd name="connsiteY360" fmla="*/ 1987549 h 2044699"/>
                <a:gd name="connsiteX361" fmla="*/ 746125 w 1263650"/>
                <a:gd name="connsiteY361" fmla="*/ 1984374 h 2044699"/>
                <a:gd name="connsiteX362" fmla="*/ 746125 w 1263650"/>
                <a:gd name="connsiteY362" fmla="*/ 1981199 h 2044699"/>
                <a:gd name="connsiteX363" fmla="*/ 742950 w 1263650"/>
                <a:gd name="connsiteY363" fmla="*/ 1974849 h 2044699"/>
                <a:gd name="connsiteX364" fmla="*/ 739775 w 1263650"/>
                <a:gd name="connsiteY364" fmla="*/ 1971674 h 2044699"/>
                <a:gd name="connsiteX365" fmla="*/ 736600 w 1263650"/>
                <a:gd name="connsiteY365" fmla="*/ 1968499 h 2044699"/>
                <a:gd name="connsiteX366" fmla="*/ 733425 w 1263650"/>
                <a:gd name="connsiteY366" fmla="*/ 1971674 h 2044699"/>
                <a:gd name="connsiteX367" fmla="*/ 730250 w 1263650"/>
                <a:gd name="connsiteY367" fmla="*/ 1971674 h 2044699"/>
                <a:gd name="connsiteX368" fmla="*/ 730250 w 1263650"/>
                <a:gd name="connsiteY368" fmla="*/ 1974849 h 2044699"/>
                <a:gd name="connsiteX369" fmla="*/ 727075 w 1263650"/>
                <a:gd name="connsiteY369" fmla="*/ 1974849 h 2044699"/>
                <a:gd name="connsiteX370" fmla="*/ 723900 w 1263650"/>
                <a:gd name="connsiteY370" fmla="*/ 1971674 h 2044699"/>
                <a:gd name="connsiteX371" fmla="*/ 727075 w 1263650"/>
                <a:gd name="connsiteY371" fmla="*/ 1968499 h 2044699"/>
                <a:gd name="connsiteX372" fmla="*/ 727075 w 1263650"/>
                <a:gd name="connsiteY372" fmla="*/ 1965324 h 2044699"/>
                <a:gd name="connsiteX373" fmla="*/ 730250 w 1263650"/>
                <a:gd name="connsiteY373" fmla="*/ 1965324 h 2044699"/>
                <a:gd name="connsiteX374" fmla="*/ 730250 w 1263650"/>
                <a:gd name="connsiteY374" fmla="*/ 1962149 h 2044699"/>
                <a:gd name="connsiteX375" fmla="*/ 733425 w 1263650"/>
                <a:gd name="connsiteY375" fmla="*/ 1962149 h 2044699"/>
                <a:gd name="connsiteX376" fmla="*/ 733425 w 1263650"/>
                <a:gd name="connsiteY376" fmla="*/ 1958974 h 2044699"/>
                <a:gd name="connsiteX377" fmla="*/ 730250 w 1263650"/>
                <a:gd name="connsiteY377" fmla="*/ 1955799 h 2044699"/>
                <a:gd name="connsiteX378" fmla="*/ 730250 w 1263650"/>
                <a:gd name="connsiteY378" fmla="*/ 1958974 h 2044699"/>
                <a:gd name="connsiteX379" fmla="*/ 730250 w 1263650"/>
                <a:gd name="connsiteY379" fmla="*/ 1962149 h 2044699"/>
                <a:gd name="connsiteX380" fmla="*/ 727075 w 1263650"/>
                <a:gd name="connsiteY380" fmla="*/ 1962149 h 2044699"/>
                <a:gd name="connsiteX381" fmla="*/ 727075 w 1263650"/>
                <a:gd name="connsiteY381" fmla="*/ 1958974 h 2044699"/>
                <a:gd name="connsiteX382" fmla="*/ 723900 w 1263650"/>
                <a:gd name="connsiteY382" fmla="*/ 1955799 h 2044699"/>
                <a:gd name="connsiteX383" fmla="*/ 723900 w 1263650"/>
                <a:gd name="connsiteY383" fmla="*/ 1949449 h 2044699"/>
                <a:gd name="connsiteX384" fmla="*/ 723900 w 1263650"/>
                <a:gd name="connsiteY384" fmla="*/ 1946274 h 2044699"/>
                <a:gd name="connsiteX385" fmla="*/ 733425 w 1263650"/>
                <a:gd name="connsiteY385" fmla="*/ 1943099 h 2044699"/>
                <a:gd name="connsiteX386" fmla="*/ 733425 w 1263650"/>
                <a:gd name="connsiteY386" fmla="*/ 1917699 h 2044699"/>
                <a:gd name="connsiteX387" fmla="*/ 727075 w 1263650"/>
                <a:gd name="connsiteY387" fmla="*/ 1895474 h 2044699"/>
                <a:gd name="connsiteX388" fmla="*/ 720725 w 1263650"/>
                <a:gd name="connsiteY388" fmla="*/ 1870074 h 2044699"/>
                <a:gd name="connsiteX389" fmla="*/ 698500 w 1263650"/>
                <a:gd name="connsiteY389" fmla="*/ 1831974 h 2044699"/>
                <a:gd name="connsiteX390" fmla="*/ 695325 w 1263650"/>
                <a:gd name="connsiteY390" fmla="*/ 1828799 h 2044699"/>
                <a:gd name="connsiteX391" fmla="*/ 682625 w 1263650"/>
                <a:gd name="connsiteY391" fmla="*/ 1816099 h 2044699"/>
                <a:gd name="connsiteX392" fmla="*/ 673100 w 1263650"/>
                <a:gd name="connsiteY392" fmla="*/ 1800224 h 2044699"/>
                <a:gd name="connsiteX393" fmla="*/ 660400 w 1263650"/>
                <a:gd name="connsiteY393" fmla="*/ 1787524 h 2044699"/>
                <a:gd name="connsiteX394" fmla="*/ 660400 w 1263650"/>
                <a:gd name="connsiteY394" fmla="*/ 1784349 h 2044699"/>
                <a:gd name="connsiteX395" fmla="*/ 657225 w 1263650"/>
                <a:gd name="connsiteY395" fmla="*/ 1784349 h 2044699"/>
                <a:gd name="connsiteX396" fmla="*/ 654050 w 1263650"/>
                <a:gd name="connsiteY396" fmla="*/ 1781174 h 2044699"/>
                <a:gd name="connsiteX397" fmla="*/ 654050 w 1263650"/>
                <a:gd name="connsiteY397" fmla="*/ 1784349 h 2044699"/>
                <a:gd name="connsiteX398" fmla="*/ 641350 w 1263650"/>
                <a:gd name="connsiteY398" fmla="*/ 1771649 h 2044699"/>
                <a:gd name="connsiteX399" fmla="*/ 635000 w 1263650"/>
                <a:gd name="connsiteY399" fmla="*/ 1758949 h 2044699"/>
                <a:gd name="connsiteX400" fmla="*/ 628650 w 1263650"/>
                <a:gd name="connsiteY400" fmla="*/ 1752599 h 2044699"/>
                <a:gd name="connsiteX401" fmla="*/ 622300 w 1263650"/>
                <a:gd name="connsiteY401" fmla="*/ 1746249 h 2044699"/>
                <a:gd name="connsiteX402" fmla="*/ 615950 w 1263650"/>
                <a:gd name="connsiteY402" fmla="*/ 1749424 h 2044699"/>
                <a:gd name="connsiteX403" fmla="*/ 615950 w 1263650"/>
                <a:gd name="connsiteY403" fmla="*/ 1746249 h 2044699"/>
                <a:gd name="connsiteX404" fmla="*/ 615950 w 1263650"/>
                <a:gd name="connsiteY404" fmla="*/ 1743074 h 2044699"/>
                <a:gd name="connsiteX405" fmla="*/ 612775 w 1263650"/>
                <a:gd name="connsiteY405" fmla="*/ 1743074 h 2044699"/>
                <a:gd name="connsiteX406" fmla="*/ 609600 w 1263650"/>
                <a:gd name="connsiteY406" fmla="*/ 1743074 h 2044699"/>
                <a:gd name="connsiteX407" fmla="*/ 606425 w 1263650"/>
                <a:gd name="connsiteY407" fmla="*/ 1743074 h 2044699"/>
                <a:gd name="connsiteX408" fmla="*/ 606425 w 1263650"/>
                <a:gd name="connsiteY408" fmla="*/ 1746249 h 2044699"/>
                <a:gd name="connsiteX409" fmla="*/ 603250 w 1263650"/>
                <a:gd name="connsiteY409" fmla="*/ 1752599 h 2044699"/>
                <a:gd name="connsiteX410" fmla="*/ 603250 w 1263650"/>
                <a:gd name="connsiteY410" fmla="*/ 1755774 h 2044699"/>
                <a:gd name="connsiteX411" fmla="*/ 600075 w 1263650"/>
                <a:gd name="connsiteY411" fmla="*/ 1755774 h 2044699"/>
                <a:gd name="connsiteX412" fmla="*/ 593725 w 1263650"/>
                <a:gd name="connsiteY412" fmla="*/ 1749424 h 2044699"/>
                <a:gd name="connsiteX413" fmla="*/ 593725 w 1263650"/>
                <a:gd name="connsiteY413" fmla="*/ 1746249 h 2044699"/>
                <a:gd name="connsiteX414" fmla="*/ 584200 w 1263650"/>
                <a:gd name="connsiteY414" fmla="*/ 1743074 h 2044699"/>
                <a:gd name="connsiteX415" fmla="*/ 581025 w 1263650"/>
                <a:gd name="connsiteY415" fmla="*/ 1739899 h 2044699"/>
                <a:gd name="connsiteX416" fmla="*/ 581025 w 1263650"/>
                <a:gd name="connsiteY416" fmla="*/ 1736724 h 2044699"/>
                <a:gd name="connsiteX417" fmla="*/ 587375 w 1263650"/>
                <a:gd name="connsiteY417" fmla="*/ 1736724 h 2044699"/>
                <a:gd name="connsiteX418" fmla="*/ 590550 w 1263650"/>
                <a:gd name="connsiteY418" fmla="*/ 1730374 h 2044699"/>
                <a:gd name="connsiteX419" fmla="*/ 590550 w 1263650"/>
                <a:gd name="connsiteY419" fmla="*/ 1724024 h 2044699"/>
                <a:gd name="connsiteX420" fmla="*/ 587375 w 1263650"/>
                <a:gd name="connsiteY420" fmla="*/ 1704974 h 2044699"/>
                <a:gd name="connsiteX421" fmla="*/ 581025 w 1263650"/>
                <a:gd name="connsiteY421" fmla="*/ 1689099 h 2044699"/>
                <a:gd name="connsiteX422" fmla="*/ 574675 w 1263650"/>
                <a:gd name="connsiteY422" fmla="*/ 1682749 h 2044699"/>
                <a:gd name="connsiteX423" fmla="*/ 555625 w 1263650"/>
                <a:gd name="connsiteY423" fmla="*/ 1679574 h 2044699"/>
                <a:gd name="connsiteX424" fmla="*/ 536575 w 1263650"/>
                <a:gd name="connsiteY424" fmla="*/ 1679574 h 2044699"/>
                <a:gd name="connsiteX425" fmla="*/ 533400 w 1263650"/>
                <a:gd name="connsiteY425" fmla="*/ 1682749 h 2044699"/>
                <a:gd name="connsiteX426" fmla="*/ 527050 w 1263650"/>
                <a:gd name="connsiteY426" fmla="*/ 1676399 h 2044699"/>
                <a:gd name="connsiteX427" fmla="*/ 514350 w 1263650"/>
                <a:gd name="connsiteY427" fmla="*/ 1670049 h 2044699"/>
                <a:gd name="connsiteX428" fmla="*/ 511175 w 1263650"/>
                <a:gd name="connsiteY428" fmla="*/ 1670049 h 2044699"/>
                <a:gd name="connsiteX429" fmla="*/ 492125 w 1263650"/>
                <a:gd name="connsiteY429" fmla="*/ 1654174 h 2044699"/>
                <a:gd name="connsiteX430" fmla="*/ 485775 w 1263650"/>
                <a:gd name="connsiteY430" fmla="*/ 1654174 h 2044699"/>
                <a:gd name="connsiteX431" fmla="*/ 479425 w 1263650"/>
                <a:gd name="connsiteY431" fmla="*/ 1641474 h 2044699"/>
                <a:gd name="connsiteX432" fmla="*/ 476250 w 1263650"/>
                <a:gd name="connsiteY432" fmla="*/ 1641474 h 2044699"/>
                <a:gd name="connsiteX433" fmla="*/ 473075 w 1263650"/>
                <a:gd name="connsiteY433" fmla="*/ 1638299 h 2044699"/>
                <a:gd name="connsiteX434" fmla="*/ 473075 w 1263650"/>
                <a:gd name="connsiteY434" fmla="*/ 1631949 h 2044699"/>
                <a:gd name="connsiteX435" fmla="*/ 473075 w 1263650"/>
                <a:gd name="connsiteY435" fmla="*/ 1625599 h 2044699"/>
                <a:gd name="connsiteX436" fmla="*/ 473075 w 1263650"/>
                <a:gd name="connsiteY436" fmla="*/ 1622424 h 2044699"/>
                <a:gd name="connsiteX437" fmla="*/ 473075 w 1263650"/>
                <a:gd name="connsiteY437" fmla="*/ 1619249 h 2044699"/>
                <a:gd name="connsiteX438" fmla="*/ 473075 w 1263650"/>
                <a:gd name="connsiteY438" fmla="*/ 1616074 h 2044699"/>
                <a:gd name="connsiteX439" fmla="*/ 469900 w 1263650"/>
                <a:gd name="connsiteY439" fmla="*/ 1616074 h 2044699"/>
                <a:gd name="connsiteX440" fmla="*/ 463550 w 1263650"/>
                <a:gd name="connsiteY440" fmla="*/ 1612899 h 2044699"/>
                <a:gd name="connsiteX441" fmla="*/ 460375 w 1263650"/>
                <a:gd name="connsiteY441" fmla="*/ 1609724 h 2044699"/>
                <a:gd name="connsiteX442" fmla="*/ 460375 w 1263650"/>
                <a:gd name="connsiteY442" fmla="*/ 1606549 h 2044699"/>
                <a:gd name="connsiteX443" fmla="*/ 457200 w 1263650"/>
                <a:gd name="connsiteY443" fmla="*/ 1603374 h 2044699"/>
                <a:gd name="connsiteX444" fmla="*/ 450850 w 1263650"/>
                <a:gd name="connsiteY444" fmla="*/ 1597024 h 2044699"/>
                <a:gd name="connsiteX445" fmla="*/ 447675 w 1263650"/>
                <a:gd name="connsiteY445" fmla="*/ 1593849 h 2044699"/>
                <a:gd name="connsiteX446" fmla="*/ 444500 w 1263650"/>
                <a:gd name="connsiteY446" fmla="*/ 1590674 h 2044699"/>
                <a:gd name="connsiteX447" fmla="*/ 434975 w 1263650"/>
                <a:gd name="connsiteY447" fmla="*/ 1581149 h 2044699"/>
                <a:gd name="connsiteX448" fmla="*/ 422275 w 1263650"/>
                <a:gd name="connsiteY448" fmla="*/ 1577974 h 2044699"/>
                <a:gd name="connsiteX449" fmla="*/ 409575 w 1263650"/>
                <a:gd name="connsiteY449" fmla="*/ 1577974 h 2044699"/>
                <a:gd name="connsiteX450" fmla="*/ 396875 w 1263650"/>
                <a:gd name="connsiteY450" fmla="*/ 1571624 h 2044699"/>
                <a:gd name="connsiteX451" fmla="*/ 384175 w 1263650"/>
                <a:gd name="connsiteY451" fmla="*/ 1568449 h 2044699"/>
                <a:gd name="connsiteX452" fmla="*/ 374650 w 1263650"/>
                <a:gd name="connsiteY452" fmla="*/ 1562099 h 2044699"/>
                <a:gd name="connsiteX453" fmla="*/ 368300 w 1263650"/>
                <a:gd name="connsiteY453" fmla="*/ 1555749 h 2044699"/>
                <a:gd name="connsiteX454" fmla="*/ 355600 w 1263650"/>
                <a:gd name="connsiteY454" fmla="*/ 1555749 h 2044699"/>
                <a:gd name="connsiteX455" fmla="*/ 346075 w 1263650"/>
                <a:gd name="connsiteY455" fmla="*/ 1549399 h 2044699"/>
                <a:gd name="connsiteX456" fmla="*/ 336550 w 1263650"/>
                <a:gd name="connsiteY456" fmla="*/ 1549399 h 2044699"/>
                <a:gd name="connsiteX457" fmla="*/ 330200 w 1263650"/>
                <a:gd name="connsiteY457" fmla="*/ 1546224 h 2044699"/>
                <a:gd name="connsiteX458" fmla="*/ 323850 w 1263650"/>
                <a:gd name="connsiteY458" fmla="*/ 1546224 h 2044699"/>
                <a:gd name="connsiteX459" fmla="*/ 307975 w 1263650"/>
                <a:gd name="connsiteY459" fmla="*/ 1546224 h 2044699"/>
                <a:gd name="connsiteX460" fmla="*/ 298450 w 1263650"/>
                <a:gd name="connsiteY460" fmla="*/ 1546224 h 2044699"/>
                <a:gd name="connsiteX461" fmla="*/ 295275 w 1263650"/>
                <a:gd name="connsiteY461" fmla="*/ 1543049 h 2044699"/>
                <a:gd name="connsiteX462" fmla="*/ 292100 w 1263650"/>
                <a:gd name="connsiteY462" fmla="*/ 1527174 h 2044699"/>
                <a:gd name="connsiteX463" fmla="*/ 288925 w 1263650"/>
                <a:gd name="connsiteY463" fmla="*/ 1520824 h 2044699"/>
                <a:gd name="connsiteX464" fmla="*/ 282575 w 1263650"/>
                <a:gd name="connsiteY464" fmla="*/ 1517649 h 2044699"/>
                <a:gd name="connsiteX465" fmla="*/ 279400 w 1263650"/>
                <a:gd name="connsiteY465" fmla="*/ 1517649 h 2044699"/>
                <a:gd name="connsiteX466" fmla="*/ 276225 w 1263650"/>
                <a:gd name="connsiteY466" fmla="*/ 1517649 h 2044699"/>
                <a:gd name="connsiteX467" fmla="*/ 276225 w 1263650"/>
                <a:gd name="connsiteY467" fmla="*/ 1514474 h 2044699"/>
                <a:gd name="connsiteX468" fmla="*/ 276225 w 1263650"/>
                <a:gd name="connsiteY468" fmla="*/ 1511299 h 2044699"/>
                <a:gd name="connsiteX469" fmla="*/ 276225 w 1263650"/>
                <a:gd name="connsiteY469" fmla="*/ 1508124 h 2044699"/>
                <a:gd name="connsiteX470" fmla="*/ 279400 w 1263650"/>
                <a:gd name="connsiteY470" fmla="*/ 1501774 h 2044699"/>
                <a:gd name="connsiteX471" fmla="*/ 285750 w 1263650"/>
                <a:gd name="connsiteY471" fmla="*/ 1492249 h 2044699"/>
                <a:gd name="connsiteX472" fmla="*/ 285750 w 1263650"/>
                <a:gd name="connsiteY472" fmla="*/ 1485899 h 2044699"/>
                <a:gd name="connsiteX473" fmla="*/ 285750 w 1263650"/>
                <a:gd name="connsiteY473" fmla="*/ 1479549 h 2044699"/>
                <a:gd name="connsiteX474" fmla="*/ 288925 w 1263650"/>
                <a:gd name="connsiteY474" fmla="*/ 1470024 h 2044699"/>
                <a:gd name="connsiteX475" fmla="*/ 292100 w 1263650"/>
                <a:gd name="connsiteY475" fmla="*/ 1463674 h 2044699"/>
                <a:gd name="connsiteX476" fmla="*/ 288925 w 1263650"/>
                <a:gd name="connsiteY476" fmla="*/ 1457324 h 2044699"/>
                <a:gd name="connsiteX477" fmla="*/ 285750 w 1263650"/>
                <a:gd name="connsiteY477" fmla="*/ 1450974 h 2044699"/>
                <a:gd name="connsiteX478" fmla="*/ 285750 w 1263650"/>
                <a:gd name="connsiteY478" fmla="*/ 1444624 h 2044699"/>
                <a:gd name="connsiteX479" fmla="*/ 292100 w 1263650"/>
                <a:gd name="connsiteY479" fmla="*/ 1438274 h 2044699"/>
                <a:gd name="connsiteX480" fmla="*/ 292100 w 1263650"/>
                <a:gd name="connsiteY480" fmla="*/ 1435099 h 2044699"/>
                <a:gd name="connsiteX481" fmla="*/ 295275 w 1263650"/>
                <a:gd name="connsiteY481" fmla="*/ 1428749 h 2044699"/>
                <a:gd name="connsiteX482" fmla="*/ 301625 w 1263650"/>
                <a:gd name="connsiteY482" fmla="*/ 1422399 h 2044699"/>
                <a:gd name="connsiteX483" fmla="*/ 301625 w 1263650"/>
                <a:gd name="connsiteY483" fmla="*/ 1419224 h 2044699"/>
                <a:gd name="connsiteX484" fmla="*/ 301625 w 1263650"/>
                <a:gd name="connsiteY484" fmla="*/ 1416049 h 2044699"/>
                <a:gd name="connsiteX485" fmla="*/ 301625 w 1263650"/>
                <a:gd name="connsiteY485" fmla="*/ 1406524 h 2044699"/>
                <a:gd name="connsiteX486" fmla="*/ 288925 w 1263650"/>
                <a:gd name="connsiteY486" fmla="*/ 1396999 h 2044699"/>
                <a:gd name="connsiteX487" fmla="*/ 285750 w 1263650"/>
                <a:gd name="connsiteY487" fmla="*/ 1400174 h 2044699"/>
                <a:gd name="connsiteX488" fmla="*/ 269875 w 1263650"/>
                <a:gd name="connsiteY488" fmla="*/ 1387474 h 2044699"/>
                <a:gd name="connsiteX489" fmla="*/ 269875 w 1263650"/>
                <a:gd name="connsiteY489" fmla="*/ 1377949 h 2044699"/>
                <a:gd name="connsiteX490" fmla="*/ 273050 w 1263650"/>
                <a:gd name="connsiteY490" fmla="*/ 1371599 h 2044699"/>
                <a:gd name="connsiteX491" fmla="*/ 276225 w 1263650"/>
                <a:gd name="connsiteY491" fmla="*/ 1368424 h 2044699"/>
                <a:gd name="connsiteX492" fmla="*/ 282575 w 1263650"/>
                <a:gd name="connsiteY492" fmla="*/ 1365249 h 2044699"/>
                <a:gd name="connsiteX493" fmla="*/ 282575 w 1263650"/>
                <a:gd name="connsiteY493" fmla="*/ 1362074 h 2044699"/>
                <a:gd name="connsiteX494" fmla="*/ 282575 w 1263650"/>
                <a:gd name="connsiteY494" fmla="*/ 1355724 h 2044699"/>
                <a:gd name="connsiteX495" fmla="*/ 279400 w 1263650"/>
                <a:gd name="connsiteY495" fmla="*/ 1349374 h 2044699"/>
                <a:gd name="connsiteX496" fmla="*/ 279400 w 1263650"/>
                <a:gd name="connsiteY496" fmla="*/ 1346199 h 2044699"/>
                <a:gd name="connsiteX497" fmla="*/ 269875 w 1263650"/>
                <a:gd name="connsiteY497" fmla="*/ 1343024 h 2044699"/>
                <a:gd name="connsiteX498" fmla="*/ 260350 w 1263650"/>
                <a:gd name="connsiteY498" fmla="*/ 1336674 h 2044699"/>
                <a:gd name="connsiteX499" fmla="*/ 254000 w 1263650"/>
                <a:gd name="connsiteY499" fmla="*/ 1327149 h 2044699"/>
                <a:gd name="connsiteX500" fmla="*/ 250825 w 1263650"/>
                <a:gd name="connsiteY500" fmla="*/ 1317624 h 2044699"/>
                <a:gd name="connsiteX501" fmla="*/ 247650 w 1263650"/>
                <a:gd name="connsiteY501" fmla="*/ 1308099 h 2044699"/>
                <a:gd name="connsiteX502" fmla="*/ 244475 w 1263650"/>
                <a:gd name="connsiteY502" fmla="*/ 1298574 h 2044699"/>
                <a:gd name="connsiteX503" fmla="*/ 238125 w 1263650"/>
                <a:gd name="connsiteY503" fmla="*/ 1295399 h 2044699"/>
                <a:gd name="connsiteX504" fmla="*/ 228600 w 1263650"/>
                <a:gd name="connsiteY504" fmla="*/ 1289049 h 2044699"/>
                <a:gd name="connsiteX505" fmla="*/ 225425 w 1263650"/>
                <a:gd name="connsiteY505" fmla="*/ 1282699 h 2044699"/>
                <a:gd name="connsiteX506" fmla="*/ 225425 w 1263650"/>
                <a:gd name="connsiteY506" fmla="*/ 1273174 h 2044699"/>
                <a:gd name="connsiteX507" fmla="*/ 228600 w 1263650"/>
                <a:gd name="connsiteY507" fmla="*/ 1269999 h 2044699"/>
                <a:gd name="connsiteX508" fmla="*/ 228600 w 1263650"/>
                <a:gd name="connsiteY508" fmla="*/ 1266824 h 2044699"/>
                <a:gd name="connsiteX509" fmla="*/ 225425 w 1263650"/>
                <a:gd name="connsiteY509" fmla="*/ 1263649 h 2044699"/>
                <a:gd name="connsiteX510" fmla="*/ 225425 w 1263650"/>
                <a:gd name="connsiteY510" fmla="*/ 1260474 h 2044699"/>
                <a:gd name="connsiteX511" fmla="*/ 212725 w 1263650"/>
                <a:gd name="connsiteY511" fmla="*/ 1244599 h 2044699"/>
                <a:gd name="connsiteX512" fmla="*/ 209550 w 1263650"/>
                <a:gd name="connsiteY512" fmla="*/ 1219199 h 2044699"/>
                <a:gd name="connsiteX513" fmla="*/ 200025 w 1263650"/>
                <a:gd name="connsiteY513" fmla="*/ 1212849 h 2044699"/>
                <a:gd name="connsiteX514" fmla="*/ 196850 w 1263650"/>
                <a:gd name="connsiteY514" fmla="*/ 1193799 h 2044699"/>
                <a:gd name="connsiteX515" fmla="*/ 187325 w 1263650"/>
                <a:gd name="connsiteY515" fmla="*/ 1177924 h 2044699"/>
                <a:gd name="connsiteX516" fmla="*/ 187325 w 1263650"/>
                <a:gd name="connsiteY516" fmla="*/ 1171574 h 2044699"/>
                <a:gd name="connsiteX517" fmla="*/ 177800 w 1263650"/>
                <a:gd name="connsiteY517" fmla="*/ 1162049 h 2044699"/>
                <a:gd name="connsiteX518" fmla="*/ 171450 w 1263650"/>
                <a:gd name="connsiteY518" fmla="*/ 1162049 h 2044699"/>
                <a:gd name="connsiteX519" fmla="*/ 171450 w 1263650"/>
                <a:gd name="connsiteY519" fmla="*/ 1158874 h 2044699"/>
                <a:gd name="connsiteX520" fmla="*/ 171450 w 1263650"/>
                <a:gd name="connsiteY520" fmla="*/ 1152524 h 2044699"/>
                <a:gd name="connsiteX521" fmla="*/ 165100 w 1263650"/>
                <a:gd name="connsiteY521" fmla="*/ 1146174 h 2044699"/>
                <a:gd name="connsiteX522" fmla="*/ 165100 w 1263650"/>
                <a:gd name="connsiteY522" fmla="*/ 1142999 h 2044699"/>
                <a:gd name="connsiteX523" fmla="*/ 165100 w 1263650"/>
                <a:gd name="connsiteY523" fmla="*/ 1136649 h 2044699"/>
                <a:gd name="connsiteX524" fmla="*/ 168275 w 1263650"/>
                <a:gd name="connsiteY524" fmla="*/ 1133474 h 2044699"/>
                <a:gd name="connsiteX525" fmla="*/ 168275 w 1263650"/>
                <a:gd name="connsiteY525" fmla="*/ 1130299 h 2044699"/>
                <a:gd name="connsiteX526" fmla="*/ 168275 w 1263650"/>
                <a:gd name="connsiteY526" fmla="*/ 1117599 h 2044699"/>
                <a:gd name="connsiteX527" fmla="*/ 168275 w 1263650"/>
                <a:gd name="connsiteY527" fmla="*/ 1104899 h 2044699"/>
                <a:gd name="connsiteX528" fmla="*/ 171450 w 1263650"/>
                <a:gd name="connsiteY528" fmla="*/ 1101724 h 2044699"/>
                <a:gd name="connsiteX529" fmla="*/ 171450 w 1263650"/>
                <a:gd name="connsiteY529" fmla="*/ 1098549 h 2044699"/>
                <a:gd name="connsiteX530" fmla="*/ 168275 w 1263650"/>
                <a:gd name="connsiteY530" fmla="*/ 1092199 h 2044699"/>
                <a:gd name="connsiteX531" fmla="*/ 165100 w 1263650"/>
                <a:gd name="connsiteY531" fmla="*/ 1092199 h 2044699"/>
                <a:gd name="connsiteX532" fmla="*/ 168275 w 1263650"/>
                <a:gd name="connsiteY532" fmla="*/ 1089024 h 2044699"/>
                <a:gd name="connsiteX533" fmla="*/ 171450 w 1263650"/>
                <a:gd name="connsiteY533" fmla="*/ 1085849 h 2044699"/>
                <a:gd name="connsiteX534" fmla="*/ 174625 w 1263650"/>
                <a:gd name="connsiteY534" fmla="*/ 1082674 h 2044699"/>
                <a:gd name="connsiteX535" fmla="*/ 177800 w 1263650"/>
                <a:gd name="connsiteY535" fmla="*/ 1082674 h 2044699"/>
                <a:gd name="connsiteX536" fmla="*/ 180975 w 1263650"/>
                <a:gd name="connsiteY536" fmla="*/ 1089024 h 2044699"/>
                <a:gd name="connsiteX537" fmla="*/ 184150 w 1263650"/>
                <a:gd name="connsiteY537" fmla="*/ 1089024 h 2044699"/>
                <a:gd name="connsiteX538" fmla="*/ 190500 w 1263650"/>
                <a:gd name="connsiteY538" fmla="*/ 1085849 h 2044699"/>
                <a:gd name="connsiteX539" fmla="*/ 200025 w 1263650"/>
                <a:gd name="connsiteY539" fmla="*/ 1066799 h 2044699"/>
                <a:gd name="connsiteX540" fmla="*/ 200025 w 1263650"/>
                <a:gd name="connsiteY540" fmla="*/ 1073149 h 2044699"/>
                <a:gd name="connsiteX541" fmla="*/ 203200 w 1263650"/>
                <a:gd name="connsiteY541" fmla="*/ 1073149 h 2044699"/>
                <a:gd name="connsiteX542" fmla="*/ 203200 w 1263650"/>
                <a:gd name="connsiteY542" fmla="*/ 1066799 h 2044699"/>
                <a:gd name="connsiteX543" fmla="*/ 200025 w 1263650"/>
                <a:gd name="connsiteY543" fmla="*/ 1066799 h 2044699"/>
                <a:gd name="connsiteX544" fmla="*/ 200025 w 1263650"/>
                <a:gd name="connsiteY544" fmla="*/ 1063624 h 2044699"/>
                <a:gd name="connsiteX545" fmla="*/ 203200 w 1263650"/>
                <a:gd name="connsiteY545" fmla="*/ 1054099 h 2044699"/>
                <a:gd name="connsiteX546" fmla="*/ 203200 w 1263650"/>
                <a:gd name="connsiteY546" fmla="*/ 1044574 h 2044699"/>
                <a:gd name="connsiteX547" fmla="*/ 203200 w 1263650"/>
                <a:gd name="connsiteY547" fmla="*/ 1041400 h 2044699"/>
                <a:gd name="connsiteX548" fmla="*/ 200025 w 1263650"/>
                <a:gd name="connsiteY548" fmla="*/ 1031875 h 2044699"/>
                <a:gd name="connsiteX549" fmla="*/ 196850 w 1263650"/>
                <a:gd name="connsiteY549" fmla="*/ 1025525 h 2044699"/>
                <a:gd name="connsiteX550" fmla="*/ 190500 w 1263650"/>
                <a:gd name="connsiteY550" fmla="*/ 1019175 h 2044699"/>
                <a:gd name="connsiteX551" fmla="*/ 187325 w 1263650"/>
                <a:gd name="connsiteY551" fmla="*/ 1019175 h 2044699"/>
                <a:gd name="connsiteX552" fmla="*/ 184150 w 1263650"/>
                <a:gd name="connsiteY552" fmla="*/ 1022350 h 2044699"/>
                <a:gd name="connsiteX553" fmla="*/ 180975 w 1263650"/>
                <a:gd name="connsiteY553" fmla="*/ 1022350 h 2044699"/>
                <a:gd name="connsiteX554" fmla="*/ 180975 w 1263650"/>
                <a:gd name="connsiteY554" fmla="*/ 1019175 h 2044699"/>
                <a:gd name="connsiteX555" fmla="*/ 174625 w 1263650"/>
                <a:gd name="connsiteY555" fmla="*/ 1019175 h 2044699"/>
                <a:gd name="connsiteX556" fmla="*/ 171450 w 1263650"/>
                <a:gd name="connsiteY556" fmla="*/ 1019175 h 2044699"/>
                <a:gd name="connsiteX557" fmla="*/ 161925 w 1263650"/>
                <a:gd name="connsiteY557" fmla="*/ 1016000 h 2044699"/>
                <a:gd name="connsiteX558" fmla="*/ 155575 w 1263650"/>
                <a:gd name="connsiteY558" fmla="*/ 1009650 h 2044699"/>
                <a:gd name="connsiteX559" fmla="*/ 149225 w 1263650"/>
                <a:gd name="connsiteY559" fmla="*/ 996950 h 2044699"/>
                <a:gd name="connsiteX560" fmla="*/ 146050 w 1263650"/>
                <a:gd name="connsiteY560" fmla="*/ 984250 h 2044699"/>
                <a:gd name="connsiteX561" fmla="*/ 142875 w 1263650"/>
                <a:gd name="connsiteY561" fmla="*/ 981075 h 2044699"/>
                <a:gd name="connsiteX562" fmla="*/ 139700 w 1263650"/>
                <a:gd name="connsiteY562" fmla="*/ 977900 h 2044699"/>
                <a:gd name="connsiteX563" fmla="*/ 136525 w 1263650"/>
                <a:gd name="connsiteY563" fmla="*/ 968375 h 2044699"/>
                <a:gd name="connsiteX564" fmla="*/ 130175 w 1263650"/>
                <a:gd name="connsiteY564" fmla="*/ 962025 h 2044699"/>
                <a:gd name="connsiteX565" fmla="*/ 130175 w 1263650"/>
                <a:gd name="connsiteY565" fmla="*/ 952500 h 2044699"/>
                <a:gd name="connsiteX566" fmla="*/ 139700 w 1263650"/>
                <a:gd name="connsiteY566" fmla="*/ 933450 h 2044699"/>
                <a:gd name="connsiteX567" fmla="*/ 136525 w 1263650"/>
                <a:gd name="connsiteY567" fmla="*/ 908050 h 2044699"/>
                <a:gd name="connsiteX568" fmla="*/ 133350 w 1263650"/>
                <a:gd name="connsiteY568" fmla="*/ 901700 h 2044699"/>
                <a:gd name="connsiteX569" fmla="*/ 130175 w 1263650"/>
                <a:gd name="connsiteY569" fmla="*/ 901700 h 2044699"/>
                <a:gd name="connsiteX570" fmla="*/ 130175 w 1263650"/>
                <a:gd name="connsiteY570" fmla="*/ 895350 h 2044699"/>
                <a:gd name="connsiteX571" fmla="*/ 133350 w 1263650"/>
                <a:gd name="connsiteY571" fmla="*/ 882650 h 2044699"/>
                <a:gd name="connsiteX572" fmla="*/ 136525 w 1263650"/>
                <a:gd name="connsiteY572" fmla="*/ 882650 h 2044699"/>
                <a:gd name="connsiteX573" fmla="*/ 139700 w 1263650"/>
                <a:gd name="connsiteY573" fmla="*/ 876300 h 2044699"/>
                <a:gd name="connsiteX574" fmla="*/ 139700 w 1263650"/>
                <a:gd name="connsiteY574" fmla="*/ 863600 h 2044699"/>
                <a:gd name="connsiteX575" fmla="*/ 142875 w 1263650"/>
                <a:gd name="connsiteY575" fmla="*/ 847725 h 2044699"/>
                <a:gd name="connsiteX576" fmla="*/ 146050 w 1263650"/>
                <a:gd name="connsiteY576" fmla="*/ 847725 h 2044699"/>
                <a:gd name="connsiteX577" fmla="*/ 149225 w 1263650"/>
                <a:gd name="connsiteY577" fmla="*/ 844550 h 2044699"/>
                <a:gd name="connsiteX578" fmla="*/ 161925 w 1263650"/>
                <a:gd name="connsiteY578" fmla="*/ 847725 h 2044699"/>
                <a:gd name="connsiteX579" fmla="*/ 158750 w 1263650"/>
                <a:gd name="connsiteY579" fmla="*/ 860425 h 2044699"/>
                <a:gd name="connsiteX580" fmla="*/ 158750 w 1263650"/>
                <a:gd name="connsiteY580" fmla="*/ 863600 h 2044699"/>
                <a:gd name="connsiteX581" fmla="*/ 158750 w 1263650"/>
                <a:gd name="connsiteY581" fmla="*/ 866775 h 2044699"/>
                <a:gd name="connsiteX582" fmla="*/ 155575 w 1263650"/>
                <a:gd name="connsiteY582" fmla="*/ 876300 h 2044699"/>
                <a:gd name="connsiteX583" fmla="*/ 155575 w 1263650"/>
                <a:gd name="connsiteY583" fmla="*/ 879475 h 2044699"/>
                <a:gd name="connsiteX584" fmla="*/ 155575 w 1263650"/>
                <a:gd name="connsiteY584" fmla="*/ 885825 h 2044699"/>
                <a:gd name="connsiteX585" fmla="*/ 161925 w 1263650"/>
                <a:gd name="connsiteY585" fmla="*/ 895350 h 2044699"/>
                <a:gd name="connsiteX586" fmla="*/ 168275 w 1263650"/>
                <a:gd name="connsiteY586" fmla="*/ 895350 h 2044699"/>
                <a:gd name="connsiteX587" fmla="*/ 168275 w 1263650"/>
                <a:gd name="connsiteY587" fmla="*/ 901700 h 2044699"/>
                <a:gd name="connsiteX588" fmla="*/ 174625 w 1263650"/>
                <a:gd name="connsiteY588" fmla="*/ 904875 h 2044699"/>
                <a:gd name="connsiteX589" fmla="*/ 177800 w 1263650"/>
                <a:gd name="connsiteY589" fmla="*/ 908050 h 2044699"/>
                <a:gd name="connsiteX590" fmla="*/ 180975 w 1263650"/>
                <a:gd name="connsiteY590" fmla="*/ 914400 h 2044699"/>
                <a:gd name="connsiteX591" fmla="*/ 184150 w 1263650"/>
                <a:gd name="connsiteY591" fmla="*/ 914400 h 2044699"/>
                <a:gd name="connsiteX592" fmla="*/ 184150 w 1263650"/>
                <a:gd name="connsiteY592" fmla="*/ 920750 h 2044699"/>
                <a:gd name="connsiteX593" fmla="*/ 187325 w 1263650"/>
                <a:gd name="connsiteY593" fmla="*/ 923925 h 2044699"/>
                <a:gd name="connsiteX594" fmla="*/ 190500 w 1263650"/>
                <a:gd name="connsiteY594" fmla="*/ 927100 h 2044699"/>
                <a:gd name="connsiteX595" fmla="*/ 196850 w 1263650"/>
                <a:gd name="connsiteY595" fmla="*/ 927100 h 2044699"/>
                <a:gd name="connsiteX596" fmla="*/ 200025 w 1263650"/>
                <a:gd name="connsiteY596" fmla="*/ 930275 h 2044699"/>
                <a:gd name="connsiteX597" fmla="*/ 202410 w 1263650"/>
                <a:gd name="connsiteY597" fmla="*/ 927890 h 2044699"/>
                <a:gd name="connsiteX598" fmla="*/ 202410 w 1263650"/>
                <a:gd name="connsiteY598" fmla="*/ 926309 h 2044699"/>
                <a:gd name="connsiteX599" fmla="*/ 200026 w 1263650"/>
                <a:gd name="connsiteY599" fmla="*/ 923925 h 2044699"/>
                <a:gd name="connsiteX600" fmla="*/ 196851 w 1263650"/>
                <a:gd name="connsiteY600" fmla="*/ 920750 h 2044699"/>
                <a:gd name="connsiteX601" fmla="*/ 193676 w 1263650"/>
                <a:gd name="connsiteY601" fmla="*/ 917575 h 2044699"/>
                <a:gd name="connsiteX602" fmla="*/ 193676 w 1263650"/>
                <a:gd name="connsiteY602" fmla="*/ 914400 h 2044699"/>
                <a:gd name="connsiteX603" fmla="*/ 190501 w 1263650"/>
                <a:gd name="connsiteY603" fmla="*/ 914400 h 2044699"/>
                <a:gd name="connsiteX604" fmla="*/ 187326 w 1263650"/>
                <a:gd name="connsiteY604" fmla="*/ 904875 h 2044699"/>
                <a:gd name="connsiteX605" fmla="*/ 187326 w 1263650"/>
                <a:gd name="connsiteY605" fmla="*/ 898525 h 2044699"/>
                <a:gd name="connsiteX606" fmla="*/ 187326 w 1263650"/>
                <a:gd name="connsiteY606" fmla="*/ 889000 h 2044699"/>
                <a:gd name="connsiteX607" fmla="*/ 187326 w 1263650"/>
                <a:gd name="connsiteY607" fmla="*/ 882650 h 2044699"/>
                <a:gd name="connsiteX608" fmla="*/ 184151 w 1263650"/>
                <a:gd name="connsiteY608" fmla="*/ 873125 h 2044699"/>
                <a:gd name="connsiteX609" fmla="*/ 180976 w 1263650"/>
                <a:gd name="connsiteY609" fmla="*/ 869950 h 2044699"/>
                <a:gd name="connsiteX610" fmla="*/ 177801 w 1263650"/>
                <a:gd name="connsiteY610" fmla="*/ 866775 h 2044699"/>
                <a:gd name="connsiteX611" fmla="*/ 180976 w 1263650"/>
                <a:gd name="connsiteY611" fmla="*/ 866775 h 2044699"/>
                <a:gd name="connsiteX612" fmla="*/ 174626 w 1263650"/>
                <a:gd name="connsiteY612" fmla="*/ 860425 h 2044699"/>
                <a:gd name="connsiteX613" fmla="*/ 168276 w 1263650"/>
                <a:gd name="connsiteY613" fmla="*/ 854075 h 2044699"/>
                <a:gd name="connsiteX614" fmla="*/ 168276 w 1263650"/>
                <a:gd name="connsiteY614" fmla="*/ 850900 h 2044699"/>
                <a:gd name="connsiteX615" fmla="*/ 171451 w 1263650"/>
                <a:gd name="connsiteY615" fmla="*/ 847725 h 2044699"/>
                <a:gd name="connsiteX616" fmla="*/ 174626 w 1263650"/>
                <a:gd name="connsiteY616" fmla="*/ 844550 h 2044699"/>
                <a:gd name="connsiteX617" fmla="*/ 177801 w 1263650"/>
                <a:gd name="connsiteY617" fmla="*/ 841375 h 2044699"/>
                <a:gd name="connsiteX618" fmla="*/ 174626 w 1263650"/>
                <a:gd name="connsiteY618" fmla="*/ 835025 h 2044699"/>
                <a:gd name="connsiteX619" fmla="*/ 174626 w 1263650"/>
                <a:gd name="connsiteY619" fmla="*/ 831850 h 2044699"/>
                <a:gd name="connsiteX620" fmla="*/ 174627 w 1263650"/>
                <a:gd name="connsiteY620" fmla="*/ 831850 h 2044699"/>
                <a:gd name="connsiteX621" fmla="*/ 171452 w 1263650"/>
                <a:gd name="connsiteY621" fmla="*/ 828675 h 2044699"/>
                <a:gd name="connsiteX622" fmla="*/ 168277 w 1263650"/>
                <a:gd name="connsiteY622" fmla="*/ 828675 h 2044699"/>
                <a:gd name="connsiteX623" fmla="*/ 165102 w 1263650"/>
                <a:gd name="connsiteY623" fmla="*/ 828675 h 2044699"/>
                <a:gd name="connsiteX624" fmla="*/ 165102 w 1263650"/>
                <a:gd name="connsiteY624" fmla="*/ 825500 h 2044699"/>
                <a:gd name="connsiteX625" fmla="*/ 165102 w 1263650"/>
                <a:gd name="connsiteY625" fmla="*/ 822325 h 2044699"/>
                <a:gd name="connsiteX626" fmla="*/ 165102 w 1263650"/>
                <a:gd name="connsiteY626" fmla="*/ 819150 h 2044699"/>
                <a:gd name="connsiteX627" fmla="*/ 168277 w 1263650"/>
                <a:gd name="connsiteY627" fmla="*/ 819150 h 2044699"/>
                <a:gd name="connsiteX628" fmla="*/ 171452 w 1263650"/>
                <a:gd name="connsiteY628" fmla="*/ 815975 h 2044699"/>
                <a:gd name="connsiteX629" fmla="*/ 174627 w 1263650"/>
                <a:gd name="connsiteY629" fmla="*/ 812800 h 2044699"/>
                <a:gd name="connsiteX630" fmla="*/ 174627 w 1263650"/>
                <a:gd name="connsiteY630" fmla="*/ 809625 h 2044699"/>
                <a:gd name="connsiteX631" fmla="*/ 177802 w 1263650"/>
                <a:gd name="connsiteY631" fmla="*/ 812800 h 2044699"/>
                <a:gd name="connsiteX632" fmla="*/ 184152 w 1263650"/>
                <a:gd name="connsiteY632" fmla="*/ 812800 h 2044699"/>
                <a:gd name="connsiteX633" fmla="*/ 187327 w 1263650"/>
                <a:gd name="connsiteY633" fmla="*/ 809625 h 2044699"/>
                <a:gd name="connsiteX634" fmla="*/ 193677 w 1263650"/>
                <a:gd name="connsiteY634" fmla="*/ 806450 h 2044699"/>
                <a:gd name="connsiteX635" fmla="*/ 196852 w 1263650"/>
                <a:gd name="connsiteY635" fmla="*/ 809625 h 2044699"/>
                <a:gd name="connsiteX636" fmla="*/ 200027 w 1263650"/>
                <a:gd name="connsiteY636" fmla="*/ 812800 h 2044699"/>
                <a:gd name="connsiteX637" fmla="*/ 202410 w 1263650"/>
                <a:gd name="connsiteY637" fmla="*/ 812800 h 2044699"/>
                <a:gd name="connsiteX638" fmla="*/ 202410 w 1263650"/>
                <a:gd name="connsiteY638" fmla="*/ 808043 h 2044699"/>
                <a:gd name="connsiteX639" fmla="*/ 200026 w 1263650"/>
                <a:gd name="connsiteY639" fmla="*/ 803275 h 2044699"/>
                <a:gd name="connsiteX640" fmla="*/ 196851 w 1263650"/>
                <a:gd name="connsiteY640" fmla="*/ 803275 h 2044699"/>
                <a:gd name="connsiteX641" fmla="*/ 193676 w 1263650"/>
                <a:gd name="connsiteY641" fmla="*/ 803275 h 2044699"/>
                <a:gd name="connsiteX642" fmla="*/ 193676 w 1263650"/>
                <a:gd name="connsiteY642" fmla="*/ 800100 h 2044699"/>
                <a:gd name="connsiteX643" fmla="*/ 193676 w 1263650"/>
                <a:gd name="connsiteY643" fmla="*/ 793750 h 2044699"/>
                <a:gd name="connsiteX644" fmla="*/ 193676 w 1263650"/>
                <a:gd name="connsiteY644" fmla="*/ 787400 h 2044699"/>
                <a:gd name="connsiteX645" fmla="*/ 193676 w 1263650"/>
                <a:gd name="connsiteY645" fmla="*/ 784225 h 2044699"/>
                <a:gd name="connsiteX646" fmla="*/ 193676 w 1263650"/>
                <a:gd name="connsiteY646" fmla="*/ 781050 h 2044699"/>
                <a:gd name="connsiteX647" fmla="*/ 190501 w 1263650"/>
                <a:gd name="connsiteY647" fmla="*/ 777875 h 2044699"/>
                <a:gd name="connsiteX648" fmla="*/ 190501 w 1263650"/>
                <a:gd name="connsiteY648" fmla="*/ 774700 h 2044699"/>
                <a:gd name="connsiteX649" fmla="*/ 187326 w 1263650"/>
                <a:gd name="connsiteY649" fmla="*/ 774700 h 2044699"/>
                <a:gd name="connsiteX650" fmla="*/ 184151 w 1263650"/>
                <a:gd name="connsiteY650" fmla="*/ 777875 h 2044699"/>
                <a:gd name="connsiteX651" fmla="*/ 184151 w 1263650"/>
                <a:gd name="connsiteY651" fmla="*/ 774700 h 2044699"/>
                <a:gd name="connsiteX652" fmla="*/ 184150 w 1263650"/>
                <a:gd name="connsiteY652" fmla="*/ 774700 h 2044699"/>
                <a:gd name="connsiteX653" fmla="*/ 184150 w 1263650"/>
                <a:gd name="connsiteY653" fmla="*/ 777874 h 2044699"/>
                <a:gd name="connsiteX654" fmla="*/ 180976 w 1263650"/>
                <a:gd name="connsiteY654" fmla="*/ 774700 h 2044699"/>
                <a:gd name="connsiteX655" fmla="*/ 180976 w 1263650"/>
                <a:gd name="connsiteY655" fmla="*/ 771525 h 2044699"/>
                <a:gd name="connsiteX656" fmla="*/ 180975 w 1263650"/>
                <a:gd name="connsiteY656" fmla="*/ 771525 h 2044699"/>
                <a:gd name="connsiteX657" fmla="*/ 180975 w 1263650"/>
                <a:gd name="connsiteY657" fmla="*/ 774700 h 2044699"/>
                <a:gd name="connsiteX658" fmla="*/ 180975 w 1263650"/>
                <a:gd name="connsiteY658" fmla="*/ 777875 h 2044699"/>
                <a:gd name="connsiteX659" fmla="*/ 180975 w 1263650"/>
                <a:gd name="connsiteY659" fmla="*/ 781050 h 2044699"/>
                <a:gd name="connsiteX660" fmla="*/ 180976 w 1263650"/>
                <a:gd name="connsiteY660" fmla="*/ 781050 h 2044699"/>
                <a:gd name="connsiteX661" fmla="*/ 180976 w 1263650"/>
                <a:gd name="connsiteY661" fmla="*/ 777875 h 2044699"/>
                <a:gd name="connsiteX662" fmla="*/ 180976 w 1263650"/>
                <a:gd name="connsiteY662" fmla="*/ 774701 h 2044699"/>
                <a:gd name="connsiteX663" fmla="*/ 184150 w 1263650"/>
                <a:gd name="connsiteY663" fmla="*/ 777875 h 2044699"/>
                <a:gd name="connsiteX664" fmla="*/ 184150 w 1263650"/>
                <a:gd name="connsiteY664" fmla="*/ 777874 h 2044699"/>
                <a:gd name="connsiteX665" fmla="*/ 184151 w 1263650"/>
                <a:gd name="connsiteY665" fmla="*/ 777875 h 2044699"/>
                <a:gd name="connsiteX666" fmla="*/ 187326 w 1263650"/>
                <a:gd name="connsiteY666" fmla="*/ 781050 h 2044699"/>
                <a:gd name="connsiteX667" fmla="*/ 190501 w 1263650"/>
                <a:gd name="connsiteY667" fmla="*/ 784225 h 2044699"/>
                <a:gd name="connsiteX668" fmla="*/ 190501 w 1263650"/>
                <a:gd name="connsiteY668" fmla="*/ 787400 h 2044699"/>
                <a:gd name="connsiteX669" fmla="*/ 190500 w 1263650"/>
                <a:gd name="connsiteY669" fmla="*/ 787400 h 2044699"/>
                <a:gd name="connsiteX670" fmla="*/ 190500 w 1263650"/>
                <a:gd name="connsiteY670" fmla="*/ 790575 h 2044699"/>
                <a:gd name="connsiteX671" fmla="*/ 190500 w 1263650"/>
                <a:gd name="connsiteY671" fmla="*/ 796925 h 2044699"/>
                <a:gd name="connsiteX672" fmla="*/ 187325 w 1263650"/>
                <a:gd name="connsiteY672" fmla="*/ 793750 h 2044699"/>
                <a:gd name="connsiteX673" fmla="*/ 180975 w 1263650"/>
                <a:gd name="connsiteY673" fmla="*/ 787400 h 2044699"/>
                <a:gd name="connsiteX674" fmla="*/ 177800 w 1263650"/>
                <a:gd name="connsiteY674" fmla="*/ 784225 h 2044699"/>
                <a:gd name="connsiteX675" fmla="*/ 177800 w 1263650"/>
                <a:gd name="connsiteY675" fmla="*/ 781050 h 2044699"/>
                <a:gd name="connsiteX676" fmla="*/ 184150 w 1263650"/>
                <a:gd name="connsiteY676" fmla="*/ 784225 h 2044699"/>
                <a:gd name="connsiteX677" fmla="*/ 184151 w 1263650"/>
                <a:gd name="connsiteY677" fmla="*/ 784225 h 2044699"/>
                <a:gd name="connsiteX678" fmla="*/ 177801 w 1263650"/>
                <a:gd name="connsiteY678" fmla="*/ 781050 h 2044699"/>
                <a:gd name="connsiteX679" fmla="*/ 177800 w 1263650"/>
                <a:gd name="connsiteY679" fmla="*/ 781050 h 2044699"/>
                <a:gd name="connsiteX680" fmla="*/ 174625 w 1263650"/>
                <a:gd name="connsiteY680" fmla="*/ 781050 h 2044699"/>
                <a:gd name="connsiteX681" fmla="*/ 171450 w 1263650"/>
                <a:gd name="connsiteY681" fmla="*/ 781050 h 2044699"/>
                <a:gd name="connsiteX682" fmla="*/ 171450 w 1263650"/>
                <a:gd name="connsiteY682" fmla="*/ 784225 h 2044699"/>
                <a:gd name="connsiteX683" fmla="*/ 168275 w 1263650"/>
                <a:gd name="connsiteY683" fmla="*/ 787400 h 2044699"/>
                <a:gd name="connsiteX684" fmla="*/ 165100 w 1263650"/>
                <a:gd name="connsiteY684" fmla="*/ 787400 h 2044699"/>
                <a:gd name="connsiteX685" fmla="*/ 161925 w 1263650"/>
                <a:gd name="connsiteY685" fmla="*/ 784225 h 2044699"/>
                <a:gd name="connsiteX686" fmla="*/ 158750 w 1263650"/>
                <a:gd name="connsiteY686" fmla="*/ 787400 h 2044699"/>
                <a:gd name="connsiteX687" fmla="*/ 158750 w 1263650"/>
                <a:gd name="connsiteY687" fmla="*/ 793750 h 2044699"/>
                <a:gd name="connsiteX688" fmla="*/ 161925 w 1263650"/>
                <a:gd name="connsiteY688" fmla="*/ 793750 h 2044699"/>
                <a:gd name="connsiteX689" fmla="*/ 158750 w 1263650"/>
                <a:gd name="connsiteY689" fmla="*/ 800100 h 2044699"/>
                <a:gd name="connsiteX690" fmla="*/ 155575 w 1263650"/>
                <a:gd name="connsiteY690" fmla="*/ 803275 h 2044699"/>
                <a:gd name="connsiteX691" fmla="*/ 155575 w 1263650"/>
                <a:gd name="connsiteY691" fmla="*/ 806450 h 2044699"/>
                <a:gd name="connsiteX692" fmla="*/ 161925 w 1263650"/>
                <a:gd name="connsiteY692" fmla="*/ 809625 h 2044699"/>
                <a:gd name="connsiteX693" fmla="*/ 161925 w 1263650"/>
                <a:gd name="connsiteY693" fmla="*/ 812800 h 2044699"/>
                <a:gd name="connsiteX694" fmla="*/ 158750 w 1263650"/>
                <a:gd name="connsiteY694" fmla="*/ 812800 h 2044699"/>
                <a:gd name="connsiteX695" fmla="*/ 152400 w 1263650"/>
                <a:gd name="connsiteY695" fmla="*/ 812800 h 2044699"/>
                <a:gd name="connsiteX696" fmla="*/ 152400 w 1263650"/>
                <a:gd name="connsiteY696" fmla="*/ 815975 h 2044699"/>
                <a:gd name="connsiteX697" fmla="*/ 152400 w 1263650"/>
                <a:gd name="connsiteY697" fmla="*/ 819150 h 2044699"/>
                <a:gd name="connsiteX698" fmla="*/ 149225 w 1263650"/>
                <a:gd name="connsiteY698" fmla="*/ 822325 h 2044699"/>
                <a:gd name="connsiteX699" fmla="*/ 152400 w 1263650"/>
                <a:gd name="connsiteY699" fmla="*/ 822325 h 2044699"/>
                <a:gd name="connsiteX700" fmla="*/ 155575 w 1263650"/>
                <a:gd name="connsiteY700" fmla="*/ 825500 h 2044699"/>
                <a:gd name="connsiteX701" fmla="*/ 155575 w 1263650"/>
                <a:gd name="connsiteY701" fmla="*/ 828675 h 2044699"/>
                <a:gd name="connsiteX702" fmla="*/ 158750 w 1263650"/>
                <a:gd name="connsiteY702" fmla="*/ 831850 h 2044699"/>
                <a:gd name="connsiteX703" fmla="*/ 155575 w 1263650"/>
                <a:gd name="connsiteY703" fmla="*/ 831850 h 2044699"/>
                <a:gd name="connsiteX704" fmla="*/ 155575 w 1263650"/>
                <a:gd name="connsiteY704" fmla="*/ 835025 h 2044699"/>
                <a:gd name="connsiteX705" fmla="*/ 152400 w 1263650"/>
                <a:gd name="connsiteY705" fmla="*/ 835025 h 2044699"/>
                <a:gd name="connsiteX706" fmla="*/ 152400 w 1263650"/>
                <a:gd name="connsiteY706" fmla="*/ 828675 h 2044699"/>
                <a:gd name="connsiteX707" fmla="*/ 149225 w 1263650"/>
                <a:gd name="connsiteY707" fmla="*/ 828675 h 2044699"/>
                <a:gd name="connsiteX708" fmla="*/ 149225 w 1263650"/>
                <a:gd name="connsiteY708" fmla="*/ 838200 h 2044699"/>
                <a:gd name="connsiteX709" fmla="*/ 149225 w 1263650"/>
                <a:gd name="connsiteY709" fmla="*/ 841375 h 2044699"/>
                <a:gd name="connsiteX710" fmla="*/ 146050 w 1263650"/>
                <a:gd name="connsiteY710" fmla="*/ 841375 h 2044699"/>
                <a:gd name="connsiteX711" fmla="*/ 142875 w 1263650"/>
                <a:gd name="connsiteY711" fmla="*/ 841375 h 2044699"/>
                <a:gd name="connsiteX712" fmla="*/ 142875 w 1263650"/>
                <a:gd name="connsiteY712" fmla="*/ 838200 h 2044699"/>
                <a:gd name="connsiteX713" fmla="*/ 127000 w 1263650"/>
                <a:gd name="connsiteY713" fmla="*/ 819150 h 2044699"/>
                <a:gd name="connsiteX714" fmla="*/ 123825 w 1263650"/>
                <a:gd name="connsiteY714" fmla="*/ 815975 h 2044699"/>
                <a:gd name="connsiteX715" fmla="*/ 123825 w 1263650"/>
                <a:gd name="connsiteY715" fmla="*/ 819150 h 2044699"/>
                <a:gd name="connsiteX716" fmla="*/ 120650 w 1263650"/>
                <a:gd name="connsiteY716" fmla="*/ 819150 h 2044699"/>
                <a:gd name="connsiteX717" fmla="*/ 111125 w 1263650"/>
                <a:gd name="connsiteY717" fmla="*/ 806450 h 2044699"/>
                <a:gd name="connsiteX718" fmla="*/ 107950 w 1263650"/>
                <a:gd name="connsiteY718" fmla="*/ 793750 h 2044699"/>
                <a:gd name="connsiteX719" fmla="*/ 95250 w 1263650"/>
                <a:gd name="connsiteY719" fmla="*/ 787400 h 2044699"/>
                <a:gd name="connsiteX720" fmla="*/ 95250 w 1263650"/>
                <a:gd name="connsiteY720" fmla="*/ 781050 h 2044699"/>
                <a:gd name="connsiteX721" fmla="*/ 95250 w 1263650"/>
                <a:gd name="connsiteY721" fmla="*/ 777875 h 2044699"/>
                <a:gd name="connsiteX722" fmla="*/ 88900 w 1263650"/>
                <a:gd name="connsiteY722" fmla="*/ 781050 h 2044699"/>
                <a:gd name="connsiteX723" fmla="*/ 90805 w 1263650"/>
                <a:gd name="connsiteY723" fmla="*/ 784860 h 2044699"/>
                <a:gd name="connsiteX724" fmla="*/ 85725 w 1263650"/>
                <a:gd name="connsiteY724" fmla="*/ 787400 h 2044699"/>
                <a:gd name="connsiteX725" fmla="*/ 85725 w 1263650"/>
                <a:gd name="connsiteY725" fmla="*/ 793750 h 2044699"/>
                <a:gd name="connsiteX726" fmla="*/ 79375 w 1263650"/>
                <a:gd name="connsiteY726" fmla="*/ 790575 h 2044699"/>
                <a:gd name="connsiteX727" fmla="*/ 95250 w 1263650"/>
                <a:gd name="connsiteY727" fmla="*/ 762000 h 2044699"/>
                <a:gd name="connsiteX728" fmla="*/ 95250 w 1263650"/>
                <a:gd name="connsiteY728" fmla="*/ 746125 h 2044699"/>
                <a:gd name="connsiteX729" fmla="*/ 104775 w 1263650"/>
                <a:gd name="connsiteY729" fmla="*/ 771525 h 2044699"/>
                <a:gd name="connsiteX730" fmla="*/ 111125 w 1263650"/>
                <a:gd name="connsiteY730" fmla="*/ 781050 h 2044699"/>
                <a:gd name="connsiteX731" fmla="*/ 101600 w 1263650"/>
                <a:gd name="connsiteY731" fmla="*/ 752475 h 2044699"/>
                <a:gd name="connsiteX732" fmla="*/ 98425 w 1263650"/>
                <a:gd name="connsiteY732" fmla="*/ 746125 h 2044699"/>
                <a:gd name="connsiteX733" fmla="*/ 95250 w 1263650"/>
                <a:gd name="connsiteY733" fmla="*/ 733425 h 2044699"/>
                <a:gd name="connsiteX734" fmla="*/ 92075 w 1263650"/>
                <a:gd name="connsiteY734" fmla="*/ 730250 h 2044699"/>
                <a:gd name="connsiteX735" fmla="*/ 88900 w 1263650"/>
                <a:gd name="connsiteY735" fmla="*/ 730250 h 2044699"/>
                <a:gd name="connsiteX736" fmla="*/ 85725 w 1263650"/>
                <a:gd name="connsiteY736" fmla="*/ 733425 h 2044699"/>
                <a:gd name="connsiteX737" fmla="*/ 85725 w 1263650"/>
                <a:gd name="connsiteY737" fmla="*/ 730250 h 2044699"/>
                <a:gd name="connsiteX738" fmla="*/ 85725 w 1263650"/>
                <a:gd name="connsiteY738" fmla="*/ 727075 h 2044699"/>
                <a:gd name="connsiteX739" fmla="*/ 85725 w 1263650"/>
                <a:gd name="connsiteY739" fmla="*/ 717550 h 2044699"/>
                <a:gd name="connsiteX740" fmla="*/ 85725 w 1263650"/>
                <a:gd name="connsiteY740" fmla="*/ 708025 h 2044699"/>
                <a:gd name="connsiteX741" fmla="*/ 82550 w 1263650"/>
                <a:gd name="connsiteY741" fmla="*/ 704850 h 2044699"/>
                <a:gd name="connsiteX742" fmla="*/ 82550 w 1263650"/>
                <a:gd name="connsiteY742" fmla="*/ 701675 h 2044699"/>
                <a:gd name="connsiteX743" fmla="*/ 60325 w 1263650"/>
                <a:gd name="connsiteY743" fmla="*/ 673100 h 2044699"/>
                <a:gd name="connsiteX744" fmla="*/ 50800 w 1263650"/>
                <a:gd name="connsiteY744" fmla="*/ 641350 h 2044699"/>
                <a:gd name="connsiteX745" fmla="*/ 38100 w 1263650"/>
                <a:gd name="connsiteY745" fmla="*/ 625475 h 2044699"/>
                <a:gd name="connsiteX746" fmla="*/ 31750 w 1263650"/>
                <a:gd name="connsiteY746" fmla="*/ 615950 h 2044699"/>
                <a:gd name="connsiteX747" fmla="*/ 22225 w 1263650"/>
                <a:gd name="connsiteY747" fmla="*/ 590550 h 2044699"/>
                <a:gd name="connsiteX748" fmla="*/ 22225 w 1263650"/>
                <a:gd name="connsiteY748" fmla="*/ 584200 h 2044699"/>
                <a:gd name="connsiteX749" fmla="*/ 28575 w 1263650"/>
                <a:gd name="connsiteY749" fmla="*/ 581025 h 2044699"/>
                <a:gd name="connsiteX750" fmla="*/ 31750 w 1263650"/>
                <a:gd name="connsiteY750" fmla="*/ 568325 h 2044699"/>
                <a:gd name="connsiteX751" fmla="*/ 31750 w 1263650"/>
                <a:gd name="connsiteY751" fmla="*/ 552450 h 2044699"/>
                <a:gd name="connsiteX752" fmla="*/ 28575 w 1263650"/>
                <a:gd name="connsiteY752" fmla="*/ 536575 h 2044699"/>
                <a:gd name="connsiteX753" fmla="*/ 28575 w 1263650"/>
                <a:gd name="connsiteY753" fmla="*/ 508000 h 2044699"/>
                <a:gd name="connsiteX754" fmla="*/ 38100 w 1263650"/>
                <a:gd name="connsiteY754" fmla="*/ 482600 h 2044699"/>
                <a:gd name="connsiteX755" fmla="*/ 47625 w 1263650"/>
                <a:gd name="connsiteY755" fmla="*/ 473075 h 2044699"/>
                <a:gd name="connsiteX756" fmla="*/ 47625 w 1263650"/>
                <a:gd name="connsiteY756" fmla="*/ 463550 h 2044699"/>
                <a:gd name="connsiteX757" fmla="*/ 50800 w 1263650"/>
                <a:gd name="connsiteY757" fmla="*/ 447675 h 2044699"/>
                <a:gd name="connsiteX758" fmla="*/ 47625 w 1263650"/>
                <a:gd name="connsiteY758" fmla="*/ 438150 h 2044699"/>
                <a:gd name="connsiteX759" fmla="*/ 47625 w 1263650"/>
                <a:gd name="connsiteY759" fmla="*/ 419100 h 2044699"/>
                <a:gd name="connsiteX760" fmla="*/ 44450 w 1263650"/>
                <a:gd name="connsiteY760" fmla="*/ 409575 h 2044699"/>
                <a:gd name="connsiteX761" fmla="*/ 41275 w 1263650"/>
                <a:gd name="connsiteY761" fmla="*/ 400050 h 2044699"/>
                <a:gd name="connsiteX762" fmla="*/ 34925 w 1263650"/>
                <a:gd name="connsiteY762" fmla="*/ 381000 h 2044699"/>
                <a:gd name="connsiteX763" fmla="*/ 31750 w 1263650"/>
                <a:gd name="connsiteY763" fmla="*/ 381000 h 2044699"/>
                <a:gd name="connsiteX764" fmla="*/ 31750 w 1263650"/>
                <a:gd name="connsiteY764" fmla="*/ 374650 h 2044699"/>
                <a:gd name="connsiteX765" fmla="*/ 25400 w 1263650"/>
                <a:gd name="connsiteY765" fmla="*/ 374650 h 2044699"/>
                <a:gd name="connsiteX766" fmla="*/ 28575 w 1263650"/>
                <a:gd name="connsiteY766" fmla="*/ 361950 h 2044699"/>
                <a:gd name="connsiteX767" fmla="*/ 25400 w 1263650"/>
                <a:gd name="connsiteY767" fmla="*/ 358775 h 2044699"/>
                <a:gd name="connsiteX768" fmla="*/ 19050 w 1263650"/>
                <a:gd name="connsiteY768" fmla="*/ 352425 h 2044699"/>
                <a:gd name="connsiteX769" fmla="*/ 0 w 1263650"/>
                <a:gd name="connsiteY769" fmla="*/ 320675 h 2044699"/>
                <a:gd name="connsiteX770" fmla="*/ 3175 w 1263650"/>
                <a:gd name="connsiteY770" fmla="*/ 307975 h 2044699"/>
                <a:gd name="connsiteX771" fmla="*/ 3175 w 1263650"/>
                <a:gd name="connsiteY771" fmla="*/ 282575 h 2044699"/>
                <a:gd name="connsiteX772" fmla="*/ 12700 w 1263650"/>
                <a:gd name="connsiteY772" fmla="*/ 263525 h 2044699"/>
                <a:gd name="connsiteX773" fmla="*/ 22225 w 1263650"/>
                <a:gd name="connsiteY773" fmla="*/ 254000 h 2044699"/>
                <a:gd name="connsiteX774" fmla="*/ 22225 w 1263650"/>
                <a:gd name="connsiteY774" fmla="*/ 250825 h 2044699"/>
                <a:gd name="connsiteX775" fmla="*/ 25400 w 1263650"/>
                <a:gd name="connsiteY775" fmla="*/ 250825 h 2044699"/>
                <a:gd name="connsiteX776" fmla="*/ 34925 w 1263650"/>
                <a:gd name="connsiteY776" fmla="*/ 234950 h 2044699"/>
                <a:gd name="connsiteX777" fmla="*/ 38100 w 1263650"/>
                <a:gd name="connsiteY777" fmla="*/ 231775 h 2044699"/>
                <a:gd name="connsiteX778" fmla="*/ 41275 w 1263650"/>
                <a:gd name="connsiteY778" fmla="*/ 231775 h 2044699"/>
                <a:gd name="connsiteX779" fmla="*/ 41275 w 1263650"/>
                <a:gd name="connsiteY779" fmla="*/ 234950 h 2044699"/>
                <a:gd name="connsiteX780" fmla="*/ 38100 w 1263650"/>
                <a:gd name="connsiteY780" fmla="*/ 238125 h 2044699"/>
                <a:gd name="connsiteX781" fmla="*/ 34925 w 1263650"/>
                <a:gd name="connsiteY781" fmla="*/ 238125 h 2044699"/>
                <a:gd name="connsiteX782" fmla="*/ 34925 w 1263650"/>
                <a:gd name="connsiteY782" fmla="*/ 241300 h 2044699"/>
                <a:gd name="connsiteX783" fmla="*/ 38100 w 1263650"/>
                <a:gd name="connsiteY783" fmla="*/ 244475 h 2044699"/>
                <a:gd name="connsiteX784" fmla="*/ 41275 w 1263650"/>
                <a:gd name="connsiteY784" fmla="*/ 244475 h 2044699"/>
                <a:gd name="connsiteX785" fmla="*/ 41275 w 1263650"/>
                <a:gd name="connsiteY785" fmla="*/ 241300 h 2044699"/>
                <a:gd name="connsiteX786" fmla="*/ 44450 w 1263650"/>
                <a:gd name="connsiteY786" fmla="*/ 238125 h 2044699"/>
                <a:gd name="connsiteX787" fmla="*/ 44450 w 1263650"/>
                <a:gd name="connsiteY787" fmla="*/ 234950 h 2044699"/>
                <a:gd name="connsiteX788" fmla="*/ 47625 w 1263650"/>
                <a:gd name="connsiteY788" fmla="*/ 231775 h 2044699"/>
                <a:gd name="connsiteX789" fmla="*/ 50800 w 1263650"/>
                <a:gd name="connsiteY789" fmla="*/ 228600 h 2044699"/>
                <a:gd name="connsiteX790" fmla="*/ 53975 w 1263650"/>
                <a:gd name="connsiteY790" fmla="*/ 228600 h 2044699"/>
                <a:gd name="connsiteX791" fmla="*/ 57150 w 1263650"/>
                <a:gd name="connsiteY791" fmla="*/ 225425 h 2044699"/>
                <a:gd name="connsiteX792" fmla="*/ 60325 w 1263650"/>
                <a:gd name="connsiteY792" fmla="*/ 225425 h 2044699"/>
                <a:gd name="connsiteX793" fmla="*/ 63500 w 1263650"/>
                <a:gd name="connsiteY793" fmla="*/ 222250 h 2044699"/>
                <a:gd name="connsiteX794" fmla="*/ 66675 w 1263650"/>
                <a:gd name="connsiteY794" fmla="*/ 222250 h 2044699"/>
                <a:gd name="connsiteX795" fmla="*/ 66675 w 1263650"/>
                <a:gd name="connsiteY795" fmla="*/ 219075 h 2044699"/>
                <a:gd name="connsiteX796" fmla="*/ 63500 w 1263650"/>
                <a:gd name="connsiteY796" fmla="*/ 219075 h 2044699"/>
                <a:gd name="connsiteX797" fmla="*/ 63500 w 1263650"/>
                <a:gd name="connsiteY797" fmla="*/ 215900 h 2044699"/>
                <a:gd name="connsiteX798" fmla="*/ 57150 w 1263650"/>
                <a:gd name="connsiteY798" fmla="*/ 215900 h 2044699"/>
                <a:gd name="connsiteX799" fmla="*/ 57150 w 1263650"/>
                <a:gd name="connsiteY799" fmla="*/ 219075 h 2044699"/>
                <a:gd name="connsiteX800" fmla="*/ 53975 w 1263650"/>
                <a:gd name="connsiteY800" fmla="*/ 219075 h 2044699"/>
                <a:gd name="connsiteX801" fmla="*/ 47625 w 1263650"/>
                <a:gd name="connsiteY801" fmla="*/ 228600 h 2044699"/>
                <a:gd name="connsiteX802" fmla="*/ 44450 w 1263650"/>
                <a:gd name="connsiteY802" fmla="*/ 228600 h 2044699"/>
                <a:gd name="connsiteX803" fmla="*/ 41275 w 1263650"/>
                <a:gd name="connsiteY803" fmla="*/ 225425 h 2044699"/>
                <a:gd name="connsiteX804" fmla="*/ 44450 w 1263650"/>
                <a:gd name="connsiteY804" fmla="*/ 222250 h 2044699"/>
                <a:gd name="connsiteX805" fmla="*/ 47625 w 1263650"/>
                <a:gd name="connsiteY805" fmla="*/ 215900 h 2044699"/>
                <a:gd name="connsiteX806" fmla="*/ 66675 w 1263650"/>
                <a:gd name="connsiteY806" fmla="*/ 193675 h 2044699"/>
                <a:gd name="connsiteX807" fmla="*/ 69850 w 1263650"/>
                <a:gd name="connsiteY807" fmla="*/ 184150 h 2044699"/>
                <a:gd name="connsiteX808" fmla="*/ 69850 w 1263650"/>
                <a:gd name="connsiteY808" fmla="*/ 177800 h 2044699"/>
                <a:gd name="connsiteX809" fmla="*/ 73025 w 1263650"/>
                <a:gd name="connsiteY809" fmla="*/ 165100 h 2044699"/>
                <a:gd name="connsiteX810" fmla="*/ 76200 w 1263650"/>
                <a:gd name="connsiteY810" fmla="*/ 155575 h 2044699"/>
                <a:gd name="connsiteX811" fmla="*/ 95250 w 1263650"/>
                <a:gd name="connsiteY811" fmla="*/ 120650 h 2044699"/>
                <a:gd name="connsiteX812" fmla="*/ 98425 w 1263650"/>
                <a:gd name="connsiteY812" fmla="*/ 104775 h 2044699"/>
                <a:gd name="connsiteX813" fmla="*/ 98425 w 1263650"/>
                <a:gd name="connsiteY813" fmla="*/ 92075 h 2044699"/>
                <a:gd name="connsiteX814" fmla="*/ 104775 w 1263650"/>
                <a:gd name="connsiteY814" fmla="*/ 92075 h 2044699"/>
                <a:gd name="connsiteX815" fmla="*/ 98425 w 1263650"/>
                <a:gd name="connsiteY815" fmla="*/ 88900 h 2044699"/>
                <a:gd name="connsiteX816" fmla="*/ 101600 w 1263650"/>
                <a:gd name="connsiteY816" fmla="*/ 53975 h 2044699"/>
                <a:gd name="connsiteX817" fmla="*/ 92075 w 1263650"/>
                <a:gd name="connsiteY817" fmla="*/ 50800 h 2044699"/>
                <a:gd name="connsiteX818" fmla="*/ 88900 w 1263650"/>
                <a:gd name="connsiteY818" fmla="*/ 41275 h 2044699"/>
                <a:gd name="connsiteX819" fmla="*/ 98425 w 1263650"/>
                <a:gd name="connsiteY819" fmla="*/ 28575 h 2044699"/>
                <a:gd name="connsiteX820" fmla="*/ 104775 w 1263650"/>
                <a:gd name="connsiteY820" fmla="*/ 15875 h 2044699"/>
                <a:gd name="connsiteX821" fmla="*/ 104775 w 1263650"/>
                <a:gd name="connsiteY821" fmla="*/ 12700 h 2044699"/>
                <a:gd name="connsiteX822" fmla="*/ 104775 w 1263650"/>
                <a:gd name="connsiteY822" fmla="*/ 0 h 2044699"/>
                <a:gd name="connsiteX0" fmla="*/ 654050 w 1263650"/>
                <a:gd name="connsiteY0" fmla="*/ 1784349 h 2044699"/>
                <a:gd name="connsiteX1" fmla="*/ 657225 w 1263650"/>
                <a:gd name="connsiteY1" fmla="*/ 1784349 h 2044699"/>
                <a:gd name="connsiteX2" fmla="*/ 657225 w 1263650"/>
                <a:gd name="connsiteY2" fmla="*/ 1787524 h 2044699"/>
                <a:gd name="connsiteX3" fmla="*/ 654050 w 1263650"/>
                <a:gd name="connsiteY3" fmla="*/ 1787524 h 2044699"/>
                <a:gd name="connsiteX4" fmla="*/ 654050 w 1263650"/>
                <a:gd name="connsiteY4" fmla="*/ 1784349 h 2044699"/>
                <a:gd name="connsiteX5" fmla="*/ 190501 w 1263650"/>
                <a:gd name="connsiteY5" fmla="*/ 850900 h 2044699"/>
                <a:gd name="connsiteX6" fmla="*/ 190501 w 1263650"/>
                <a:gd name="connsiteY6" fmla="*/ 847725 h 2044699"/>
                <a:gd name="connsiteX7" fmla="*/ 190501 w 1263650"/>
                <a:gd name="connsiteY7" fmla="*/ 850900 h 2044699"/>
                <a:gd name="connsiteX8" fmla="*/ 187326 w 1263650"/>
                <a:gd name="connsiteY8" fmla="*/ 838200 h 2044699"/>
                <a:gd name="connsiteX9" fmla="*/ 187326 w 1263650"/>
                <a:gd name="connsiteY9" fmla="*/ 841375 h 2044699"/>
                <a:gd name="connsiteX10" fmla="*/ 187326 w 1263650"/>
                <a:gd name="connsiteY10" fmla="*/ 844550 h 2044699"/>
                <a:gd name="connsiteX11" fmla="*/ 187327 w 1263650"/>
                <a:gd name="connsiteY11" fmla="*/ 841375 h 2044699"/>
                <a:gd name="connsiteX12" fmla="*/ 187327 w 1263650"/>
                <a:gd name="connsiteY12" fmla="*/ 838200 h 2044699"/>
                <a:gd name="connsiteX13" fmla="*/ 187326 w 1263650"/>
                <a:gd name="connsiteY13" fmla="*/ 838200 h 2044699"/>
                <a:gd name="connsiteX14" fmla="*/ 184151 w 1263650"/>
                <a:gd name="connsiteY14" fmla="*/ 835025 h 2044699"/>
                <a:gd name="connsiteX15" fmla="*/ 184151 w 1263650"/>
                <a:gd name="connsiteY15" fmla="*/ 838200 h 2044699"/>
                <a:gd name="connsiteX16" fmla="*/ 184152 w 1263650"/>
                <a:gd name="connsiteY16" fmla="*/ 838200 h 2044699"/>
                <a:gd name="connsiteX17" fmla="*/ 184152 w 1263650"/>
                <a:gd name="connsiteY17" fmla="*/ 835025 h 2044699"/>
                <a:gd name="connsiteX18" fmla="*/ 184151 w 1263650"/>
                <a:gd name="connsiteY18" fmla="*/ 835025 h 2044699"/>
                <a:gd name="connsiteX19" fmla="*/ 177801 w 1263650"/>
                <a:gd name="connsiteY19" fmla="*/ 831850 h 2044699"/>
                <a:gd name="connsiteX20" fmla="*/ 177801 w 1263650"/>
                <a:gd name="connsiteY20" fmla="*/ 835025 h 2044699"/>
                <a:gd name="connsiteX21" fmla="*/ 177802 w 1263650"/>
                <a:gd name="connsiteY21" fmla="*/ 835025 h 2044699"/>
                <a:gd name="connsiteX22" fmla="*/ 177802 w 1263650"/>
                <a:gd name="connsiteY22" fmla="*/ 831850 h 2044699"/>
                <a:gd name="connsiteX23" fmla="*/ 177801 w 1263650"/>
                <a:gd name="connsiteY23" fmla="*/ 831850 h 2044699"/>
                <a:gd name="connsiteX24" fmla="*/ 187325 w 1263650"/>
                <a:gd name="connsiteY24" fmla="*/ 784225 h 2044699"/>
                <a:gd name="connsiteX25" fmla="*/ 187325 w 1263650"/>
                <a:gd name="connsiteY25" fmla="*/ 787400 h 2044699"/>
                <a:gd name="connsiteX26" fmla="*/ 187326 w 1263650"/>
                <a:gd name="connsiteY26" fmla="*/ 787400 h 2044699"/>
                <a:gd name="connsiteX27" fmla="*/ 187326 w 1263650"/>
                <a:gd name="connsiteY27" fmla="*/ 784225 h 2044699"/>
                <a:gd name="connsiteX28" fmla="*/ 187325 w 1263650"/>
                <a:gd name="connsiteY28" fmla="*/ 784225 h 2044699"/>
                <a:gd name="connsiteX29" fmla="*/ 92075 w 1263650"/>
                <a:gd name="connsiteY29" fmla="*/ 784225 h 2044699"/>
                <a:gd name="connsiteX30" fmla="*/ 92075 w 1263650"/>
                <a:gd name="connsiteY30" fmla="*/ 787400 h 2044699"/>
                <a:gd name="connsiteX31" fmla="*/ 90805 w 1263650"/>
                <a:gd name="connsiteY31" fmla="*/ 784860 h 2044699"/>
                <a:gd name="connsiteX32" fmla="*/ 92075 w 1263650"/>
                <a:gd name="connsiteY32" fmla="*/ 784225 h 2044699"/>
                <a:gd name="connsiteX33" fmla="*/ 180975 w 1263650"/>
                <a:gd name="connsiteY33" fmla="*/ 774700 h 2044699"/>
                <a:gd name="connsiteX34" fmla="*/ 180976 w 1263650"/>
                <a:gd name="connsiteY34" fmla="*/ 774700 h 2044699"/>
                <a:gd name="connsiteX35" fmla="*/ 180976 w 1263650"/>
                <a:gd name="connsiteY35" fmla="*/ 774701 h 2044699"/>
                <a:gd name="connsiteX36" fmla="*/ 180975 w 1263650"/>
                <a:gd name="connsiteY36" fmla="*/ 774700 h 2044699"/>
                <a:gd name="connsiteX37" fmla="*/ 184150 w 1263650"/>
                <a:gd name="connsiteY37" fmla="*/ 769937 h 2044699"/>
                <a:gd name="connsiteX38" fmla="*/ 184150 w 1263650"/>
                <a:gd name="connsiteY38" fmla="*/ 771525 h 2044699"/>
                <a:gd name="connsiteX39" fmla="*/ 184151 w 1263650"/>
                <a:gd name="connsiteY39" fmla="*/ 771525 h 2044699"/>
                <a:gd name="connsiteX40" fmla="*/ 184151 w 1263650"/>
                <a:gd name="connsiteY40" fmla="*/ 769937 h 2044699"/>
                <a:gd name="connsiteX41" fmla="*/ 184150 w 1263650"/>
                <a:gd name="connsiteY41" fmla="*/ 769937 h 2044699"/>
                <a:gd name="connsiteX42" fmla="*/ 561976 w 1263650"/>
                <a:gd name="connsiteY42" fmla="*/ 644525 h 2044699"/>
                <a:gd name="connsiteX43" fmla="*/ 561975 w 1263650"/>
                <a:gd name="connsiteY43" fmla="*/ 644525 h 2044699"/>
                <a:gd name="connsiteX44" fmla="*/ 561976 w 1263650"/>
                <a:gd name="connsiteY44" fmla="*/ 644525 h 2044699"/>
                <a:gd name="connsiteX45" fmla="*/ 104775 w 1263650"/>
                <a:gd name="connsiteY45" fmla="*/ 0 h 2044699"/>
                <a:gd name="connsiteX46" fmla="*/ 107950 w 1263650"/>
                <a:gd name="connsiteY46" fmla="*/ 3175 h 2044699"/>
                <a:gd name="connsiteX47" fmla="*/ 114300 w 1263650"/>
                <a:gd name="connsiteY47" fmla="*/ 3175 h 2044699"/>
                <a:gd name="connsiteX48" fmla="*/ 123825 w 1263650"/>
                <a:gd name="connsiteY48" fmla="*/ 6350 h 2044699"/>
                <a:gd name="connsiteX49" fmla="*/ 133350 w 1263650"/>
                <a:gd name="connsiteY49" fmla="*/ 9525 h 2044699"/>
                <a:gd name="connsiteX50" fmla="*/ 136525 w 1263650"/>
                <a:gd name="connsiteY50" fmla="*/ 9525 h 2044699"/>
                <a:gd name="connsiteX51" fmla="*/ 146050 w 1263650"/>
                <a:gd name="connsiteY51" fmla="*/ 12700 h 2044699"/>
                <a:gd name="connsiteX52" fmla="*/ 155575 w 1263650"/>
                <a:gd name="connsiteY52" fmla="*/ 15875 h 2044699"/>
                <a:gd name="connsiteX53" fmla="*/ 158750 w 1263650"/>
                <a:gd name="connsiteY53" fmla="*/ 15875 h 2044699"/>
                <a:gd name="connsiteX54" fmla="*/ 161925 w 1263650"/>
                <a:gd name="connsiteY54" fmla="*/ 15875 h 2044699"/>
                <a:gd name="connsiteX55" fmla="*/ 180975 w 1263650"/>
                <a:gd name="connsiteY55" fmla="*/ 22225 h 2044699"/>
                <a:gd name="connsiteX56" fmla="*/ 190500 w 1263650"/>
                <a:gd name="connsiteY56" fmla="*/ 22225 h 2044699"/>
                <a:gd name="connsiteX57" fmla="*/ 200025 w 1263650"/>
                <a:gd name="connsiteY57" fmla="*/ 25400 h 2044699"/>
                <a:gd name="connsiteX58" fmla="*/ 203200 w 1263650"/>
                <a:gd name="connsiteY58" fmla="*/ 28575 h 2044699"/>
                <a:gd name="connsiteX59" fmla="*/ 215900 w 1263650"/>
                <a:gd name="connsiteY59" fmla="*/ 28575 h 2044699"/>
                <a:gd name="connsiteX60" fmla="*/ 215900 w 1263650"/>
                <a:gd name="connsiteY60" fmla="*/ 31750 h 2044699"/>
                <a:gd name="connsiteX61" fmla="*/ 219075 w 1263650"/>
                <a:gd name="connsiteY61" fmla="*/ 31750 h 2044699"/>
                <a:gd name="connsiteX62" fmla="*/ 222250 w 1263650"/>
                <a:gd name="connsiteY62" fmla="*/ 31750 h 2044699"/>
                <a:gd name="connsiteX63" fmla="*/ 225425 w 1263650"/>
                <a:gd name="connsiteY63" fmla="*/ 31750 h 2044699"/>
                <a:gd name="connsiteX64" fmla="*/ 228600 w 1263650"/>
                <a:gd name="connsiteY64" fmla="*/ 31750 h 2044699"/>
                <a:gd name="connsiteX65" fmla="*/ 231775 w 1263650"/>
                <a:gd name="connsiteY65" fmla="*/ 34925 h 2044699"/>
                <a:gd name="connsiteX66" fmla="*/ 238125 w 1263650"/>
                <a:gd name="connsiteY66" fmla="*/ 34925 h 2044699"/>
                <a:gd name="connsiteX67" fmla="*/ 247650 w 1263650"/>
                <a:gd name="connsiteY67" fmla="*/ 38100 h 2044699"/>
                <a:gd name="connsiteX68" fmla="*/ 263525 w 1263650"/>
                <a:gd name="connsiteY68" fmla="*/ 41275 h 2044699"/>
                <a:gd name="connsiteX69" fmla="*/ 269875 w 1263650"/>
                <a:gd name="connsiteY69" fmla="*/ 44450 h 2044699"/>
                <a:gd name="connsiteX70" fmla="*/ 282575 w 1263650"/>
                <a:gd name="connsiteY70" fmla="*/ 47625 h 2044699"/>
                <a:gd name="connsiteX71" fmla="*/ 307975 w 1263650"/>
                <a:gd name="connsiteY71" fmla="*/ 53975 h 2044699"/>
                <a:gd name="connsiteX72" fmla="*/ 314325 w 1263650"/>
                <a:gd name="connsiteY72" fmla="*/ 53975 h 2044699"/>
                <a:gd name="connsiteX73" fmla="*/ 320675 w 1263650"/>
                <a:gd name="connsiteY73" fmla="*/ 57150 h 2044699"/>
                <a:gd name="connsiteX74" fmla="*/ 327025 w 1263650"/>
                <a:gd name="connsiteY74" fmla="*/ 57150 h 2044699"/>
                <a:gd name="connsiteX75" fmla="*/ 346075 w 1263650"/>
                <a:gd name="connsiteY75" fmla="*/ 60325 h 2044699"/>
                <a:gd name="connsiteX76" fmla="*/ 355600 w 1263650"/>
                <a:gd name="connsiteY76" fmla="*/ 63500 h 2044699"/>
                <a:gd name="connsiteX77" fmla="*/ 365125 w 1263650"/>
                <a:gd name="connsiteY77" fmla="*/ 66675 h 2044699"/>
                <a:gd name="connsiteX78" fmla="*/ 368300 w 1263650"/>
                <a:gd name="connsiteY78" fmla="*/ 66675 h 2044699"/>
                <a:gd name="connsiteX79" fmla="*/ 371475 w 1263650"/>
                <a:gd name="connsiteY79" fmla="*/ 66675 h 2044699"/>
                <a:gd name="connsiteX80" fmla="*/ 393700 w 1263650"/>
                <a:gd name="connsiteY80" fmla="*/ 73025 h 2044699"/>
                <a:gd name="connsiteX81" fmla="*/ 460375 w 1263650"/>
                <a:gd name="connsiteY81" fmla="*/ 92075 h 2044699"/>
                <a:gd name="connsiteX82" fmla="*/ 473075 w 1263650"/>
                <a:gd name="connsiteY82" fmla="*/ 95250 h 2044699"/>
                <a:gd name="connsiteX83" fmla="*/ 482600 w 1263650"/>
                <a:gd name="connsiteY83" fmla="*/ 98425 h 2044699"/>
                <a:gd name="connsiteX84" fmla="*/ 485775 w 1263650"/>
                <a:gd name="connsiteY84" fmla="*/ 98425 h 2044699"/>
                <a:gd name="connsiteX85" fmla="*/ 498475 w 1263650"/>
                <a:gd name="connsiteY85" fmla="*/ 101600 h 2044699"/>
                <a:gd name="connsiteX86" fmla="*/ 501650 w 1263650"/>
                <a:gd name="connsiteY86" fmla="*/ 101600 h 2044699"/>
                <a:gd name="connsiteX87" fmla="*/ 508000 w 1263650"/>
                <a:gd name="connsiteY87" fmla="*/ 101600 h 2044699"/>
                <a:gd name="connsiteX88" fmla="*/ 523875 w 1263650"/>
                <a:gd name="connsiteY88" fmla="*/ 107950 h 2044699"/>
                <a:gd name="connsiteX89" fmla="*/ 527050 w 1263650"/>
                <a:gd name="connsiteY89" fmla="*/ 107950 h 2044699"/>
                <a:gd name="connsiteX90" fmla="*/ 530225 w 1263650"/>
                <a:gd name="connsiteY90" fmla="*/ 107950 h 2044699"/>
                <a:gd name="connsiteX91" fmla="*/ 539750 w 1263650"/>
                <a:gd name="connsiteY91" fmla="*/ 111125 h 2044699"/>
                <a:gd name="connsiteX92" fmla="*/ 542925 w 1263650"/>
                <a:gd name="connsiteY92" fmla="*/ 111125 h 2044699"/>
                <a:gd name="connsiteX93" fmla="*/ 546100 w 1263650"/>
                <a:gd name="connsiteY93" fmla="*/ 111125 h 2044699"/>
                <a:gd name="connsiteX94" fmla="*/ 549275 w 1263650"/>
                <a:gd name="connsiteY94" fmla="*/ 114300 h 2044699"/>
                <a:gd name="connsiteX95" fmla="*/ 552450 w 1263650"/>
                <a:gd name="connsiteY95" fmla="*/ 114300 h 2044699"/>
                <a:gd name="connsiteX96" fmla="*/ 555625 w 1263650"/>
                <a:gd name="connsiteY96" fmla="*/ 114300 h 2044699"/>
                <a:gd name="connsiteX97" fmla="*/ 558800 w 1263650"/>
                <a:gd name="connsiteY97" fmla="*/ 114300 h 2044699"/>
                <a:gd name="connsiteX98" fmla="*/ 561975 w 1263650"/>
                <a:gd name="connsiteY98" fmla="*/ 114300 h 2044699"/>
                <a:gd name="connsiteX99" fmla="*/ 565150 w 1263650"/>
                <a:gd name="connsiteY99" fmla="*/ 117475 h 2044699"/>
                <a:gd name="connsiteX100" fmla="*/ 574675 w 1263650"/>
                <a:gd name="connsiteY100" fmla="*/ 120650 h 2044699"/>
                <a:gd name="connsiteX101" fmla="*/ 584200 w 1263650"/>
                <a:gd name="connsiteY101" fmla="*/ 120650 h 2044699"/>
                <a:gd name="connsiteX102" fmla="*/ 606425 w 1263650"/>
                <a:gd name="connsiteY102" fmla="*/ 127000 h 2044699"/>
                <a:gd name="connsiteX103" fmla="*/ 628650 w 1263650"/>
                <a:gd name="connsiteY103" fmla="*/ 130175 h 2044699"/>
                <a:gd name="connsiteX104" fmla="*/ 650875 w 1263650"/>
                <a:gd name="connsiteY104" fmla="*/ 136525 h 2044699"/>
                <a:gd name="connsiteX105" fmla="*/ 660400 w 1263650"/>
                <a:gd name="connsiteY105" fmla="*/ 139700 h 2044699"/>
                <a:gd name="connsiteX106" fmla="*/ 676275 w 1263650"/>
                <a:gd name="connsiteY106" fmla="*/ 142875 h 2044699"/>
                <a:gd name="connsiteX107" fmla="*/ 682625 w 1263650"/>
                <a:gd name="connsiteY107" fmla="*/ 142875 h 2044699"/>
                <a:gd name="connsiteX108" fmla="*/ 679450 w 1263650"/>
                <a:gd name="connsiteY108" fmla="*/ 155575 h 2044699"/>
                <a:gd name="connsiteX109" fmla="*/ 676275 w 1263650"/>
                <a:gd name="connsiteY109" fmla="*/ 161925 h 2044699"/>
                <a:gd name="connsiteX110" fmla="*/ 676275 w 1263650"/>
                <a:gd name="connsiteY110" fmla="*/ 165100 h 2044699"/>
                <a:gd name="connsiteX111" fmla="*/ 676275 w 1263650"/>
                <a:gd name="connsiteY111" fmla="*/ 174625 h 2044699"/>
                <a:gd name="connsiteX112" fmla="*/ 673100 w 1263650"/>
                <a:gd name="connsiteY112" fmla="*/ 187325 h 2044699"/>
                <a:gd name="connsiteX113" fmla="*/ 666750 w 1263650"/>
                <a:gd name="connsiteY113" fmla="*/ 203200 h 2044699"/>
                <a:gd name="connsiteX114" fmla="*/ 666750 w 1263650"/>
                <a:gd name="connsiteY114" fmla="*/ 206375 h 2044699"/>
                <a:gd name="connsiteX115" fmla="*/ 660400 w 1263650"/>
                <a:gd name="connsiteY115" fmla="*/ 234950 h 2044699"/>
                <a:gd name="connsiteX116" fmla="*/ 660400 w 1263650"/>
                <a:gd name="connsiteY116" fmla="*/ 241300 h 2044699"/>
                <a:gd name="connsiteX117" fmla="*/ 650875 w 1263650"/>
                <a:gd name="connsiteY117" fmla="*/ 273050 h 2044699"/>
                <a:gd name="connsiteX118" fmla="*/ 647700 w 1263650"/>
                <a:gd name="connsiteY118" fmla="*/ 295275 h 2044699"/>
                <a:gd name="connsiteX119" fmla="*/ 647700 w 1263650"/>
                <a:gd name="connsiteY119" fmla="*/ 298450 h 2044699"/>
                <a:gd name="connsiteX120" fmla="*/ 644525 w 1263650"/>
                <a:gd name="connsiteY120" fmla="*/ 307975 h 2044699"/>
                <a:gd name="connsiteX121" fmla="*/ 641350 w 1263650"/>
                <a:gd name="connsiteY121" fmla="*/ 330200 h 2044699"/>
                <a:gd name="connsiteX122" fmla="*/ 635000 w 1263650"/>
                <a:gd name="connsiteY122" fmla="*/ 352425 h 2044699"/>
                <a:gd name="connsiteX123" fmla="*/ 631825 w 1263650"/>
                <a:gd name="connsiteY123" fmla="*/ 365125 h 2044699"/>
                <a:gd name="connsiteX124" fmla="*/ 628650 w 1263650"/>
                <a:gd name="connsiteY124" fmla="*/ 374650 h 2044699"/>
                <a:gd name="connsiteX125" fmla="*/ 628650 w 1263650"/>
                <a:gd name="connsiteY125" fmla="*/ 381000 h 2044699"/>
                <a:gd name="connsiteX126" fmla="*/ 628650 w 1263650"/>
                <a:gd name="connsiteY126" fmla="*/ 387350 h 2044699"/>
                <a:gd name="connsiteX127" fmla="*/ 622300 w 1263650"/>
                <a:gd name="connsiteY127" fmla="*/ 419100 h 2044699"/>
                <a:gd name="connsiteX128" fmla="*/ 619125 w 1263650"/>
                <a:gd name="connsiteY128" fmla="*/ 434975 h 2044699"/>
                <a:gd name="connsiteX129" fmla="*/ 612775 w 1263650"/>
                <a:gd name="connsiteY129" fmla="*/ 457200 h 2044699"/>
                <a:gd name="connsiteX130" fmla="*/ 606425 w 1263650"/>
                <a:gd name="connsiteY130" fmla="*/ 476250 h 2044699"/>
                <a:gd name="connsiteX131" fmla="*/ 600075 w 1263650"/>
                <a:gd name="connsiteY131" fmla="*/ 511175 h 2044699"/>
                <a:gd name="connsiteX132" fmla="*/ 587375 w 1263650"/>
                <a:gd name="connsiteY132" fmla="*/ 568325 h 2044699"/>
                <a:gd name="connsiteX133" fmla="*/ 587375 w 1263650"/>
                <a:gd name="connsiteY133" fmla="*/ 574675 h 2044699"/>
                <a:gd name="connsiteX134" fmla="*/ 577850 w 1263650"/>
                <a:gd name="connsiteY134" fmla="*/ 612775 h 2044699"/>
                <a:gd name="connsiteX135" fmla="*/ 574675 w 1263650"/>
                <a:gd name="connsiteY135" fmla="*/ 619125 h 2044699"/>
                <a:gd name="connsiteX136" fmla="*/ 574675 w 1263650"/>
                <a:gd name="connsiteY136" fmla="*/ 622300 h 2044699"/>
                <a:gd name="connsiteX137" fmla="*/ 574676 w 1263650"/>
                <a:gd name="connsiteY137" fmla="*/ 622300 h 2044699"/>
                <a:gd name="connsiteX138" fmla="*/ 573884 w 1263650"/>
                <a:gd name="connsiteY138" fmla="*/ 626260 h 2044699"/>
                <a:gd name="connsiteX139" fmla="*/ 573884 w 1263650"/>
                <a:gd name="connsiteY139" fmla="*/ 629444 h 2044699"/>
                <a:gd name="connsiteX140" fmla="*/ 573247 w 1263650"/>
                <a:gd name="connsiteY140" fmla="*/ 629444 h 2044699"/>
                <a:gd name="connsiteX141" fmla="*/ 571501 w 1263650"/>
                <a:gd name="connsiteY141" fmla="*/ 638175 h 2044699"/>
                <a:gd name="connsiteX142" fmla="*/ 568326 w 1263650"/>
                <a:gd name="connsiteY142" fmla="*/ 644525 h 2044699"/>
                <a:gd name="connsiteX143" fmla="*/ 568325 w 1263650"/>
                <a:gd name="connsiteY143" fmla="*/ 657225 h 2044699"/>
                <a:gd name="connsiteX144" fmla="*/ 565150 w 1263650"/>
                <a:gd name="connsiteY144" fmla="*/ 666750 h 2044699"/>
                <a:gd name="connsiteX145" fmla="*/ 565150 w 1263650"/>
                <a:gd name="connsiteY145" fmla="*/ 673100 h 2044699"/>
                <a:gd name="connsiteX146" fmla="*/ 561975 w 1263650"/>
                <a:gd name="connsiteY146" fmla="*/ 679450 h 2044699"/>
                <a:gd name="connsiteX147" fmla="*/ 561975 w 1263650"/>
                <a:gd name="connsiteY147" fmla="*/ 682625 h 2044699"/>
                <a:gd name="connsiteX148" fmla="*/ 558800 w 1263650"/>
                <a:gd name="connsiteY148" fmla="*/ 692150 h 2044699"/>
                <a:gd name="connsiteX149" fmla="*/ 558801 w 1263650"/>
                <a:gd name="connsiteY149" fmla="*/ 692150 h 2044699"/>
                <a:gd name="connsiteX150" fmla="*/ 558801 w 1263650"/>
                <a:gd name="connsiteY150" fmla="*/ 704850 h 2044699"/>
                <a:gd name="connsiteX151" fmla="*/ 558801 w 1263650"/>
                <a:gd name="connsiteY151" fmla="*/ 708025 h 2044699"/>
                <a:gd name="connsiteX152" fmla="*/ 561976 w 1263650"/>
                <a:gd name="connsiteY152" fmla="*/ 708025 h 2044699"/>
                <a:gd name="connsiteX153" fmla="*/ 561976 w 1263650"/>
                <a:gd name="connsiteY153" fmla="*/ 711200 h 2044699"/>
                <a:gd name="connsiteX154" fmla="*/ 561976 w 1263650"/>
                <a:gd name="connsiteY154" fmla="*/ 714375 h 2044699"/>
                <a:gd name="connsiteX155" fmla="*/ 568326 w 1263650"/>
                <a:gd name="connsiteY155" fmla="*/ 720725 h 2044699"/>
                <a:gd name="connsiteX156" fmla="*/ 570231 w 1263650"/>
                <a:gd name="connsiteY156" fmla="*/ 723900 h 2044699"/>
                <a:gd name="connsiteX157" fmla="*/ 571501 w 1263650"/>
                <a:gd name="connsiteY157" fmla="*/ 726017 h 2044699"/>
                <a:gd name="connsiteX158" fmla="*/ 577851 w 1263650"/>
                <a:gd name="connsiteY158" fmla="*/ 736600 h 2044699"/>
                <a:gd name="connsiteX159" fmla="*/ 593726 w 1263650"/>
                <a:gd name="connsiteY159" fmla="*/ 755650 h 2044699"/>
                <a:gd name="connsiteX160" fmla="*/ 603251 w 1263650"/>
                <a:gd name="connsiteY160" fmla="*/ 771525 h 2044699"/>
                <a:gd name="connsiteX161" fmla="*/ 606426 w 1263650"/>
                <a:gd name="connsiteY161" fmla="*/ 771525 h 2044699"/>
                <a:gd name="connsiteX162" fmla="*/ 606426 w 1263650"/>
                <a:gd name="connsiteY162" fmla="*/ 774700 h 2044699"/>
                <a:gd name="connsiteX163" fmla="*/ 606425 w 1263650"/>
                <a:gd name="connsiteY163" fmla="*/ 774700 h 2044699"/>
                <a:gd name="connsiteX164" fmla="*/ 625475 w 1263650"/>
                <a:gd name="connsiteY164" fmla="*/ 803275 h 2044699"/>
                <a:gd name="connsiteX165" fmla="*/ 628650 w 1263650"/>
                <a:gd name="connsiteY165" fmla="*/ 806450 h 2044699"/>
                <a:gd name="connsiteX166" fmla="*/ 635000 w 1263650"/>
                <a:gd name="connsiteY166" fmla="*/ 812800 h 2044699"/>
                <a:gd name="connsiteX167" fmla="*/ 638175 w 1263650"/>
                <a:gd name="connsiteY167" fmla="*/ 819150 h 2044699"/>
                <a:gd name="connsiteX168" fmla="*/ 644525 w 1263650"/>
                <a:gd name="connsiteY168" fmla="*/ 828675 h 2044699"/>
                <a:gd name="connsiteX169" fmla="*/ 647700 w 1263650"/>
                <a:gd name="connsiteY169" fmla="*/ 831850 h 2044699"/>
                <a:gd name="connsiteX170" fmla="*/ 654050 w 1263650"/>
                <a:gd name="connsiteY170" fmla="*/ 841375 h 2044699"/>
                <a:gd name="connsiteX171" fmla="*/ 657225 w 1263650"/>
                <a:gd name="connsiteY171" fmla="*/ 841375 h 2044699"/>
                <a:gd name="connsiteX172" fmla="*/ 657225 w 1263650"/>
                <a:gd name="connsiteY172" fmla="*/ 847725 h 2044699"/>
                <a:gd name="connsiteX173" fmla="*/ 660400 w 1263650"/>
                <a:gd name="connsiteY173" fmla="*/ 850900 h 2044699"/>
                <a:gd name="connsiteX174" fmla="*/ 663575 w 1263650"/>
                <a:gd name="connsiteY174" fmla="*/ 854075 h 2044699"/>
                <a:gd name="connsiteX175" fmla="*/ 673100 w 1263650"/>
                <a:gd name="connsiteY175" fmla="*/ 866775 h 2044699"/>
                <a:gd name="connsiteX176" fmla="*/ 679450 w 1263650"/>
                <a:gd name="connsiteY176" fmla="*/ 876300 h 2044699"/>
                <a:gd name="connsiteX177" fmla="*/ 682625 w 1263650"/>
                <a:gd name="connsiteY177" fmla="*/ 879475 h 2044699"/>
                <a:gd name="connsiteX178" fmla="*/ 701675 w 1263650"/>
                <a:gd name="connsiteY178" fmla="*/ 908050 h 2044699"/>
                <a:gd name="connsiteX179" fmla="*/ 708025 w 1263650"/>
                <a:gd name="connsiteY179" fmla="*/ 914400 h 2044699"/>
                <a:gd name="connsiteX180" fmla="*/ 723900 w 1263650"/>
                <a:gd name="connsiteY180" fmla="*/ 936625 h 2044699"/>
                <a:gd name="connsiteX181" fmla="*/ 733425 w 1263650"/>
                <a:gd name="connsiteY181" fmla="*/ 949325 h 2044699"/>
                <a:gd name="connsiteX182" fmla="*/ 736600 w 1263650"/>
                <a:gd name="connsiteY182" fmla="*/ 952500 h 2044699"/>
                <a:gd name="connsiteX183" fmla="*/ 736600 w 1263650"/>
                <a:gd name="connsiteY183" fmla="*/ 955675 h 2044699"/>
                <a:gd name="connsiteX184" fmla="*/ 739775 w 1263650"/>
                <a:gd name="connsiteY184" fmla="*/ 958850 h 2044699"/>
                <a:gd name="connsiteX185" fmla="*/ 739775 w 1263650"/>
                <a:gd name="connsiteY185" fmla="*/ 962025 h 2044699"/>
                <a:gd name="connsiteX186" fmla="*/ 746125 w 1263650"/>
                <a:gd name="connsiteY186" fmla="*/ 971550 h 2044699"/>
                <a:gd name="connsiteX187" fmla="*/ 790575 w 1263650"/>
                <a:gd name="connsiteY187" fmla="*/ 1028700 h 2044699"/>
                <a:gd name="connsiteX188" fmla="*/ 806450 w 1263650"/>
                <a:gd name="connsiteY188" fmla="*/ 1050925 h 2044699"/>
                <a:gd name="connsiteX189" fmla="*/ 812800 w 1263650"/>
                <a:gd name="connsiteY189" fmla="*/ 1060450 h 2044699"/>
                <a:gd name="connsiteX190" fmla="*/ 822325 w 1263650"/>
                <a:gd name="connsiteY190" fmla="*/ 1073150 h 2044699"/>
                <a:gd name="connsiteX191" fmla="*/ 825500 w 1263650"/>
                <a:gd name="connsiteY191" fmla="*/ 1079500 h 2044699"/>
                <a:gd name="connsiteX192" fmla="*/ 841375 w 1263650"/>
                <a:gd name="connsiteY192" fmla="*/ 1104900 h 2044699"/>
                <a:gd name="connsiteX193" fmla="*/ 854075 w 1263650"/>
                <a:gd name="connsiteY193" fmla="*/ 1117600 h 2044699"/>
                <a:gd name="connsiteX194" fmla="*/ 860425 w 1263650"/>
                <a:gd name="connsiteY194" fmla="*/ 1130300 h 2044699"/>
                <a:gd name="connsiteX195" fmla="*/ 866775 w 1263650"/>
                <a:gd name="connsiteY195" fmla="*/ 1136650 h 2044699"/>
                <a:gd name="connsiteX196" fmla="*/ 869950 w 1263650"/>
                <a:gd name="connsiteY196" fmla="*/ 1143000 h 2044699"/>
                <a:gd name="connsiteX197" fmla="*/ 882650 w 1263650"/>
                <a:gd name="connsiteY197" fmla="*/ 1162050 h 2044699"/>
                <a:gd name="connsiteX198" fmla="*/ 892175 w 1263650"/>
                <a:gd name="connsiteY198" fmla="*/ 1168400 h 2044699"/>
                <a:gd name="connsiteX199" fmla="*/ 892175 w 1263650"/>
                <a:gd name="connsiteY199" fmla="*/ 1171575 h 2044699"/>
                <a:gd name="connsiteX200" fmla="*/ 895350 w 1263650"/>
                <a:gd name="connsiteY200" fmla="*/ 1174750 h 2044699"/>
                <a:gd name="connsiteX201" fmla="*/ 904875 w 1263650"/>
                <a:gd name="connsiteY201" fmla="*/ 1190625 h 2044699"/>
                <a:gd name="connsiteX202" fmla="*/ 908050 w 1263650"/>
                <a:gd name="connsiteY202" fmla="*/ 1193800 h 2044699"/>
                <a:gd name="connsiteX203" fmla="*/ 933450 w 1263650"/>
                <a:gd name="connsiteY203" fmla="*/ 1228725 h 2044699"/>
                <a:gd name="connsiteX204" fmla="*/ 933450 w 1263650"/>
                <a:gd name="connsiteY204" fmla="*/ 1231900 h 2044699"/>
                <a:gd name="connsiteX205" fmla="*/ 958850 w 1263650"/>
                <a:gd name="connsiteY205" fmla="*/ 1263650 h 2044699"/>
                <a:gd name="connsiteX206" fmla="*/ 977900 w 1263650"/>
                <a:gd name="connsiteY206" fmla="*/ 1292225 h 2044699"/>
                <a:gd name="connsiteX207" fmla="*/ 1005680 w 1263650"/>
                <a:gd name="connsiteY207" fmla="*/ 1331117 h 2044699"/>
                <a:gd name="connsiteX208" fmla="*/ 1006478 w 1263650"/>
                <a:gd name="connsiteY208" fmla="*/ 1331117 h 2044699"/>
                <a:gd name="connsiteX209" fmla="*/ 1006478 w 1263650"/>
                <a:gd name="connsiteY209" fmla="*/ 1332234 h 2044699"/>
                <a:gd name="connsiteX210" fmla="*/ 1009650 w 1263650"/>
                <a:gd name="connsiteY210" fmla="*/ 1336675 h 2044699"/>
                <a:gd name="connsiteX211" fmla="*/ 1025525 w 1263650"/>
                <a:gd name="connsiteY211" fmla="*/ 1355725 h 2044699"/>
                <a:gd name="connsiteX212" fmla="*/ 1025525 w 1263650"/>
                <a:gd name="connsiteY212" fmla="*/ 1358900 h 2044699"/>
                <a:gd name="connsiteX213" fmla="*/ 1031875 w 1263650"/>
                <a:gd name="connsiteY213" fmla="*/ 1365250 h 2044699"/>
                <a:gd name="connsiteX214" fmla="*/ 1035050 w 1263650"/>
                <a:gd name="connsiteY214" fmla="*/ 1374775 h 2044699"/>
                <a:gd name="connsiteX215" fmla="*/ 1038225 w 1263650"/>
                <a:gd name="connsiteY215" fmla="*/ 1374775 h 2044699"/>
                <a:gd name="connsiteX216" fmla="*/ 1041400 w 1263650"/>
                <a:gd name="connsiteY216" fmla="*/ 1377950 h 2044699"/>
                <a:gd name="connsiteX217" fmla="*/ 1044575 w 1263650"/>
                <a:gd name="connsiteY217" fmla="*/ 1384300 h 2044699"/>
                <a:gd name="connsiteX218" fmla="*/ 1047750 w 1263650"/>
                <a:gd name="connsiteY218" fmla="*/ 1387475 h 2044699"/>
                <a:gd name="connsiteX219" fmla="*/ 1047750 w 1263650"/>
                <a:gd name="connsiteY219" fmla="*/ 1390650 h 2044699"/>
                <a:gd name="connsiteX220" fmla="*/ 1050925 w 1263650"/>
                <a:gd name="connsiteY220" fmla="*/ 1393825 h 2044699"/>
                <a:gd name="connsiteX221" fmla="*/ 1054100 w 1263650"/>
                <a:gd name="connsiteY221" fmla="*/ 1397000 h 2044699"/>
                <a:gd name="connsiteX222" fmla="*/ 1057275 w 1263650"/>
                <a:gd name="connsiteY222" fmla="*/ 1403350 h 2044699"/>
                <a:gd name="connsiteX223" fmla="*/ 1073150 w 1263650"/>
                <a:gd name="connsiteY223" fmla="*/ 1425575 h 2044699"/>
                <a:gd name="connsiteX224" fmla="*/ 1079500 w 1263650"/>
                <a:gd name="connsiteY224" fmla="*/ 1431925 h 2044699"/>
                <a:gd name="connsiteX225" fmla="*/ 1079500 w 1263650"/>
                <a:gd name="connsiteY225" fmla="*/ 1431924 h 2044699"/>
                <a:gd name="connsiteX226" fmla="*/ 1092200 w 1263650"/>
                <a:gd name="connsiteY226" fmla="*/ 1450974 h 2044699"/>
                <a:gd name="connsiteX227" fmla="*/ 1098550 w 1263650"/>
                <a:gd name="connsiteY227" fmla="*/ 1457324 h 2044699"/>
                <a:gd name="connsiteX228" fmla="*/ 1098550 w 1263650"/>
                <a:gd name="connsiteY228" fmla="*/ 1460499 h 2044699"/>
                <a:gd name="connsiteX229" fmla="*/ 1114425 w 1263650"/>
                <a:gd name="connsiteY229" fmla="*/ 1479549 h 2044699"/>
                <a:gd name="connsiteX230" fmla="*/ 1133475 w 1263650"/>
                <a:gd name="connsiteY230" fmla="*/ 1508124 h 2044699"/>
                <a:gd name="connsiteX231" fmla="*/ 1149350 w 1263650"/>
                <a:gd name="connsiteY231" fmla="*/ 1530349 h 2044699"/>
                <a:gd name="connsiteX232" fmla="*/ 1155700 w 1263650"/>
                <a:gd name="connsiteY232" fmla="*/ 1539874 h 2044699"/>
                <a:gd name="connsiteX233" fmla="*/ 1171575 w 1263650"/>
                <a:gd name="connsiteY233" fmla="*/ 1562099 h 2044699"/>
                <a:gd name="connsiteX234" fmla="*/ 1177925 w 1263650"/>
                <a:gd name="connsiteY234" fmla="*/ 1571624 h 2044699"/>
                <a:gd name="connsiteX235" fmla="*/ 1181100 w 1263650"/>
                <a:gd name="connsiteY235" fmla="*/ 1574799 h 2044699"/>
                <a:gd name="connsiteX236" fmla="*/ 1187450 w 1263650"/>
                <a:gd name="connsiteY236" fmla="*/ 1584324 h 2044699"/>
                <a:gd name="connsiteX237" fmla="*/ 1206500 w 1263650"/>
                <a:gd name="connsiteY237" fmla="*/ 1609724 h 2044699"/>
                <a:gd name="connsiteX238" fmla="*/ 1206500 w 1263650"/>
                <a:gd name="connsiteY238" fmla="*/ 1612899 h 2044699"/>
                <a:gd name="connsiteX239" fmla="*/ 1209675 w 1263650"/>
                <a:gd name="connsiteY239" fmla="*/ 1612899 h 2044699"/>
                <a:gd name="connsiteX240" fmla="*/ 1209675 w 1263650"/>
                <a:gd name="connsiteY240" fmla="*/ 1616074 h 2044699"/>
                <a:gd name="connsiteX241" fmla="*/ 1206500 w 1263650"/>
                <a:gd name="connsiteY241" fmla="*/ 1625599 h 2044699"/>
                <a:gd name="connsiteX242" fmla="*/ 1206500 w 1263650"/>
                <a:gd name="connsiteY242" fmla="*/ 1628774 h 2044699"/>
                <a:gd name="connsiteX243" fmla="*/ 1206500 w 1263650"/>
                <a:gd name="connsiteY243" fmla="*/ 1631949 h 2044699"/>
                <a:gd name="connsiteX244" fmla="*/ 1203325 w 1263650"/>
                <a:gd name="connsiteY244" fmla="*/ 1635124 h 2044699"/>
                <a:gd name="connsiteX245" fmla="*/ 1203325 w 1263650"/>
                <a:gd name="connsiteY245" fmla="*/ 1638299 h 2044699"/>
                <a:gd name="connsiteX246" fmla="*/ 1212850 w 1263650"/>
                <a:gd name="connsiteY246" fmla="*/ 1657349 h 2044699"/>
                <a:gd name="connsiteX247" fmla="*/ 1212850 w 1263650"/>
                <a:gd name="connsiteY247" fmla="*/ 1660524 h 2044699"/>
                <a:gd name="connsiteX248" fmla="*/ 1219200 w 1263650"/>
                <a:gd name="connsiteY248" fmla="*/ 1666874 h 2044699"/>
                <a:gd name="connsiteX249" fmla="*/ 1222375 w 1263650"/>
                <a:gd name="connsiteY249" fmla="*/ 1670049 h 2044699"/>
                <a:gd name="connsiteX250" fmla="*/ 1225550 w 1263650"/>
                <a:gd name="connsiteY250" fmla="*/ 1670049 h 2044699"/>
                <a:gd name="connsiteX251" fmla="*/ 1225550 w 1263650"/>
                <a:gd name="connsiteY251" fmla="*/ 1673224 h 2044699"/>
                <a:gd name="connsiteX252" fmla="*/ 1225550 w 1263650"/>
                <a:gd name="connsiteY252" fmla="*/ 1679574 h 2044699"/>
                <a:gd name="connsiteX253" fmla="*/ 1225550 w 1263650"/>
                <a:gd name="connsiteY253" fmla="*/ 1682749 h 2044699"/>
                <a:gd name="connsiteX254" fmla="*/ 1228725 w 1263650"/>
                <a:gd name="connsiteY254" fmla="*/ 1695449 h 2044699"/>
                <a:gd name="connsiteX255" fmla="*/ 1231900 w 1263650"/>
                <a:gd name="connsiteY255" fmla="*/ 1708149 h 2044699"/>
                <a:gd name="connsiteX256" fmla="*/ 1231900 w 1263650"/>
                <a:gd name="connsiteY256" fmla="*/ 1714499 h 2044699"/>
                <a:gd name="connsiteX257" fmla="*/ 1231900 w 1263650"/>
                <a:gd name="connsiteY257" fmla="*/ 1717674 h 2044699"/>
                <a:gd name="connsiteX258" fmla="*/ 1228725 w 1263650"/>
                <a:gd name="connsiteY258" fmla="*/ 1720849 h 2044699"/>
                <a:gd name="connsiteX259" fmla="*/ 1231900 w 1263650"/>
                <a:gd name="connsiteY259" fmla="*/ 1724024 h 2044699"/>
                <a:gd name="connsiteX260" fmla="*/ 1238250 w 1263650"/>
                <a:gd name="connsiteY260" fmla="*/ 1724024 h 2044699"/>
                <a:gd name="connsiteX261" fmla="*/ 1257300 w 1263650"/>
                <a:gd name="connsiteY261" fmla="*/ 1746249 h 2044699"/>
                <a:gd name="connsiteX262" fmla="*/ 1260475 w 1263650"/>
                <a:gd name="connsiteY262" fmla="*/ 1749424 h 2044699"/>
                <a:gd name="connsiteX263" fmla="*/ 1263650 w 1263650"/>
                <a:gd name="connsiteY263" fmla="*/ 1755774 h 2044699"/>
                <a:gd name="connsiteX264" fmla="*/ 1263650 w 1263650"/>
                <a:gd name="connsiteY264" fmla="*/ 1762124 h 2044699"/>
                <a:gd name="connsiteX265" fmla="*/ 1254125 w 1263650"/>
                <a:gd name="connsiteY265" fmla="*/ 1768474 h 2044699"/>
                <a:gd name="connsiteX266" fmla="*/ 1247775 w 1263650"/>
                <a:gd name="connsiteY266" fmla="*/ 1774824 h 2044699"/>
                <a:gd name="connsiteX267" fmla="*/ 1247775 w 1263650"/>
                <a:gd name="connsiteY267" fmla="*/ 1777999 h 2044699"/>
                <a:gd name="connsiteX268" fmla="*/ 1244600 w 1263650"/>
                <a:gd name="connsiteY268" fmla="*/ 1777999 h 2044699"/>
                <a:gd name="connsiteX269" fmla="*/ 1241425 w 1263650"/>
                <a:gd name="connsiteY269" fmla="*/ 1777999 h 2044699"/>
                <a:gd name="connsiteX270" fmla="*/ 1228725 w 1263650"/>
                <a:gd name="connsiteY270" fmla="*/ 1784349 h 2044699"/>
                <a:gd name="connsiteX271" fmla="*/ 1222375 w 1263650"/>
                <a:gd name="connsiteY271" fmla="*/ 1787524 h 2044699"/>
                <a:gd name="connsiteX272" fmla="*/ 1216025 w 1263650"/>
                <a:gd name="connsiteY272" fmla="*/ 1787524 h 2044699"/>
                <a:gd name="connsiteX273" fmla="*/ 1212850 w 1263650"/>
                <a:gd name="connsiteY273" fmla="*/ 1787524 h 2044699"/>
                <a:gd name="connsiteX274" fmla="*/ 1212850 w 1263650"/>
                <a:gd name="connsiteY274" fmla="*/ 1790699 h 2044699"/>
                <a:gd name="connsiteX275" fmla="*/ 1209675 w 1263650"/>
                <a:gd name="connsiteY275" fmla="*/ 1790699 h 2044699"/>
                <a:gd name="connsiteX276" fmla="*/ 1209675 w 1263650"/>
                <a:gd name="connsiteY276" fmla="*/ 1793874 h 2044699"/>
                <a:gd name="connsiteX277" fmla="*/ 1209675 w 1263650"/>
                <a:gd name="connsiteY277" fmla="*/ 1797049 h 2044699"/>
                <a:gd name="connsiteX278" fmla="*/ 1206500 w 1263650"/>
                <a:gd name="connsiteY278" fmla="*/ 1806574 h 2044699"/>
                <a:gd name="connsiteX279" fmla="*/ 1200150 w 1263650"/>
                <a:gd name="connsiteY279" fmla="*/ 1809749 h 2044699"/>
                <a:gd name="connsiteX280" fmla="*/ 1193800 w 1263650"/>
                <a:gd name="connsiteY280" fmla="*/ 1812924 h 2044699"/>
                <a:gd name="connsiteX281" fmla="*/ 1190625 w 1263650"/>
                <a:gd name="connsiteY281" fmla="*/ 1819274 h 2044699"/>
                <a:gd name="connsiteX282" fmla="*/ 1193800 w 1263650"/>
                <a:gd name="connsiteY282" fmla="*/ 1819274 h 2044699"/>
                <a:gd name="connsiteX283" fmla="*/ 1193800 w 1263650"/>
                <a:gd name="connsiteY283" fmla="*/ 1822449 h 2044699"/>
                <a:gd name="connsiteX284" fmla="*/ 1193800 w 1263650"/>
                <a:gd name="connsiteY284" fmla="*/ 1831974 h 2044699"/>
                <a:gd name="connsiteX285" fmla="*/ 1190625 w 1263650"/>
                <a:gd name="connsiteY285" fmla="*/ 1831974 h 2044699"/>
                <a:gd name="connsiteX286" fmla="*/ 1190625 w 1263650"/>
                <a:gd name="connsiteY286" fmla="*/ 1835149 h 2044699"/>
                <a:gd name="connsiteX287" fmla="*/ 1187450 w 1263650"/>
                <a:gd name="connsiteY287" fmla="*/ 1841499 h 2044699"/>
                <a:gd name="connsiteX288" fmla="*/ 1190625 w 1263650"/>
                <a:gd name="connsiteY288" fmla="*/ 1847849 h 2044699"/>
                <a:gd name="connsiteX289" fmla="*/ 1190625 w 1263650"/>
                <a:gd name="connsiteY289" fmla="*/ 1860549 h 2044699"/>
                <a:gd name="connsiteX290" fmla="*/ 1190625 w 1263650"/>
                <a:gd name="connsiteY290" fmla="*/ 1863724 h 2044699"/>
                <a:gd name="connsiteX291" fmla="*/ 1187450 w 1263650"/>
                <a:gd name="connsiteY291" fmla="*/ 1863724 h 2044699"/>
                <a:gd name="connsiteX292" fmla="*/ 1184275 w 1263650"/>
                <a:gd name="connsiteY292" fmla="*/ 1863724 h 2044699"/>
                <a:gd name="connsiteX293" fmla="*/ 1184275 w 1263650"/>
                <a:gd name="connsiteY293" fmla="*/ 1866899 h 2044699"/>
                <a:gd name="connsiteX294" fmla="*/ 1184275 w 1263650"/>
                <a:gd name="connsiteY294" fmla="*/ 1870074 h 2044699"/>
                <a:gd name="connsiteX295" fmla="*/ 1181100 w 1263650"/>
                <a:gd name="connsiteY295" fmla="*/ 1879599 h 2044699"/>
                <a:gd name="connsiteX296" fmla="*/ 1181100 w 1263650"/>
                <a:gd name="connsiteY296" fmla="*/ 1885949 h 2044699"/>
                <a:gd name="connsiteX297" fmla="*/ 1174750 w 1263650"/>
                <a:gd name="connsiteY297" fmla="*/ 1892299 h 2044699"/>
                <a:gd name="connsiteX298" fmla="*/ 1168400 w 1263650"/>
                <a:gd name="connsiteY298" fmla="*/ 1898649 h 2044699"/>
                <a:gd name="connsiteX299" fmla="*/ 1162050 w 1263650"/>
                <a:gd name="connsiteY299" fmla="*/ 1904999 h 2044699"/>
                <a:gd name="connsiteX300" fmla="*/ 1162050 w 1263650"/>
                <a:gd name="connsiteY300" fmla="*/ 1908174 h 2044699"/>
                <a:gd name="connsiteX301" fmla="*/ 1162050 w 1263650"/>
                <a:gd name="connsiteY301" fmla="*/ 1911349 h 2044699"/>
                <a:gd name="connsiteX302" fmla="*/ 1158875 w 1263650"/>
                <a:gd name="connsiteY302" fmla="*/ 1911349 h 2044699"/>
                <a:gd name="connsiteX303" fmla="*/ 1158875 w 1263650"/>
                <a:gd name="connsiteY303" fmla="*/ 1914524 h 2044699"/>
                <a:gd name="connsiteX304" fmla="*/ 1155700 w 1263650"/>
                <a:gd name="connsiteY304" fmla="*/ 1914524 h 2044699"/>
                <a:gd name="connsiteX305" fmla="*/ 1155700 w 1263650"/>
                <a:gd name="connsiteY305" fmla="*/ 1911349 h 2044699"/>
                <a:gd name="connsiteX306" fmla="*/ 1146175 w 1263650"/>
                <a:gd name="connsiteY306" fmla="*/ 1917699 h 2044699"/>
                <a:gd name="connsiteX307" fmla="*/ 1146175 w 1263650"/>
                <a:gd name="connsiteY307" fmla="*/ 1927224 h 2044699"/>
                <a:gd name="connsiteX308" fmla="*/ 1149350 w 1263650"/>
                <a:gd name="connsiteY308" fmla="*/ 1943099 h 2044699"/>
                <a:gd name="connsiteX309" fmla="*/ 1146175 w 1263650"/>
                <a:gd name="connsiteY309" fmla="*/ 1949449 h 2044699"/>
                <a:gd name="connsiteX310" fmla="*/ 1146175 w 1263650"/>
                <a:gd name="connsiteY310" fmla="*/ 1955799 h 2044699"/>
                <a:gd name="connsiteX311" fmla="*/ 1146175 w 1263650"/>
                <a:gd name="connsiteY311" fmla="*/ 1958974 h 2044699"/>
                <a:gd name="connsiteX312" fmla="*/ 1146175 w 1263650"/>
                <a:gd name="connsiteY312" fmla="*/ 1962149 h 2044699"/>
                <a:gd name="connsiteX313" fmla="*/ 1143000 w 1263650"/>
                <a:gd name="connsiteY313" fmla="*/ 1965324 h 2044699"/>
                <a:gd name="connsiteX314" fmla="*/ 1139825 w 1263650"/>
                <a:gd name="connsiteY314" fmla="*/ 1968499 h 2044699"/>
                <a:gd name="connsiteX315" fmla="*/ 1139825 w 1263650"/>
                <a:gd name="connsiteY315" fmla="*/ 1971674 h 2044699"/>
                <a:gd name="connsiteX316" fmla="*/ 1136650 w 1263650"/>
                <a:gd name="connsiteY316" fmla="*/ 1971674 h 2044699"/>
                <a:gd name="connsiteX317" fmla="*/ 1139825 w 1263650"/>
                <a:gd name="connsiteY317" fmla="*/ 1974849 h 2044699"/>
                <a:gd name="connsiteX318" fmla="*/ 1143000 w 1263650"/>
                <a:gd name="connsiteY318" fmla="*/ 1981199 h 2044699"/>
                <a:gd name="connsiteX319" fmla="*/ 1143000 w 1263650"/>
                <a:gd name="connsiteY319" fmla="*/ 1984374 h 2044699"/>
                <a:gd name="connsiteX320" fmla="*/ 1149350 w 1263650"/>
                <a:gd name="connsiteY320" fmla="*/ 1987549 h 2044699"/>
                <a:gd name="connsiteX321" fmla="*/ 1152525 w 1263650"/>
                <a:gd name="connsiteY321" fmla="*/ 1987549 h 2044699"/>
                <a:gd name="connsiteX322" fmla="*/ 1155700 w 1263650"/>
                <a:gd name="connsiteY322" fmla="*/ 1987549 h 2044699"/>
                <a:gd name="connsiteX323" fmla="*/ 1158875 w 1263650"/>
                <a:gd name="connsiteY323" fmla="*/ 1987549 h 2044699"/>
                <a:gd name="connsiteX324" fmla="*/ 1162050 w 1263650"/>
                <a:gd name="connsiteY324" fmla="*/ 1987549 h 2044699"/>
                <a:gd name="connsiteX325" fmla="*/ 1165225 w 1263650"/>
                <a:gd name="connsiteY325" fmla="*/ 1987549 h 2044699"/>
                <a:gd name="connsiteX326" fmla="*/ 1165225 w 1263650"/>
                <a:gd name="connsiteY326" fmla="*/ 1990724 h 2044699"/>
                <a:gd name="connsiteX327" fmla="*/ 1171575 w 1263650"/>
                <a:gd name="connsiteY327" fmla="*/ 2000249 h 2044699"/>
                <a:gd name="connsiteX328" fmla="*/ 1171575 w 1263650"/>
                <a:gd name="connsiteY328" fmla="*/ 2003424 h 2044699"/>
                <a:gd name="connsiteX329" fmla="*/ 1171575 w 1263650"/>
                <a:gd name="connsiteY329" fmla="*/ 2012949 h 2044699"/>
                <a:gd name="connsiteX330" fmla="*/ 1171575 w 1263650"/>
                <a:gd name="connsiteY330" fmla="*/ 2016124 h 2044699"/>
                <a:gd name="connsiteX331" fmla="*/ 1171575 w 1263650"/>
                <a:gd name="connsiteY331" fmla="*/ 2019299 h 2044699"/>
                <a:gd name="connsiteX332" fmla="*/ 1168400 w 1263650"/>
                <a:gd name="connsiteY332" fmla="*/ 2025649 h 2044699"/>
                <a:gd name="connsiteX333" fmla="*/ 1165225 w 1263650"/>
                <a:gd name="connsiteY333" fmla="*/ 2028824 h 2044699"/>
                <a:gd name="connsiteX334" fmla="*/ 1155700 w 1263650"/>
                <a:gd name="connsiteY334" fmla="*/ 2038349 h 2044699"/>
                <a:gd name="connsiteX335" fmla="*/ 1155700 w 1263650"/>
                <a:gd name="connsiteY335" fmla="*/ 2041524 h 2044699"/>
                <a:gd name="connsiteX336" fmla="*/ 1146175 w 1263650"/>
                <a:gd name="connsiteY336" fmla="*/ 2044699 h 2044699"/>
                <a:gd name="connsiteX337" fmla="*/ 1139825 w 1263650"/>
                <a:gd name="connsiteY337" fmla="*/ 2044699 h 2044699"/>
                <a:gd name="connsiteX338" fmla="*/ 1133475 w 1263650"/>
                <a:gd name="connsiteY338" fmla="*/ 2041524 h 2044699"/>
                <a:gd name="connsiteX339" fmla="*/ 1130300 w 1263650"/>
                <a:gd name="connsiteY339" fmla="*/ 2041524 h 2044699"/>
                <a:gd name="connsiteX340" fmla="*/ 1130300 w 1263650"/>
                <a:gd name="connsiteY340" fmla="*/ 2038349 h 2044699"/>
                <a:gd name="connsiteX341" fmla="*/ 1127125 w 1263650"/>
                <a:gd name="connsiteY341" fmla="*/ 2038349 h 2044699"/>
                <a:gd name="connsiteX342" fmla="*/ 1127125 w 1263650"/>
                <a:gd name="connsiteY342" fmla="*/ 2041524 h 2044699"/>
                <a:gd name="connsiteX343" fmla="*/ 1123950 w 1263650"/>
                <a:gd name="connsiteY343" fmla="*/ 2041524 h 2044699"/>
                <a:gd name="connsiteX344" fmla="*/ 901700 w 1263650"/>
                <a:gd name="connsiteY344" fmla="*/ 2022474 h 2044699"/>
                <a:gd name="connsiteX345" fmla="*/ 739775 w 1263650"/>
                <a:gd name="connsiteY345" fmla="*/ 2009774 h 2044699"/>
                <a:gd name="connsiteX346" fmla="*/ 736600 w 1263650"/>
                <a:gd name="connsiteY346" fmla="*/ 1990724 h 2044699"/>
                <a:gd name="connsiteX347" fmla="*/ 733425 w 1263650"/>
                <a:gd name="connsiteY347" fmla="*/ 1981199 h 2044699"/>
                <a:gd name="connsiteX348" fmla="*/ 730250 w 1263650"/>
                <a:gd name="connsiteY348" fmla="*/ 1981199 h 2044699"/>
                <a:gd name="connsiteX349" fmla="*/ 730250 w 1263650"/>
                <a:gd name="connsiteY349" fmla="*/ 1978024 h 2044699"/>
                <a:gd name="connsiteX350" fmla="*/ 733425 w 1263650"/>
                <a:gd name="connsiteY350" fmla="*/ 1974849 h 2044699"/>
                <a:gd name="connsiteX351" fmla="*/ 736600 w 1263650"/>
                <a:gd name="connsiteY351" fmla="*/ 1974849 h 2044699"/>
                <a:gd name="connsiteX352" fmla="*/ 736600 w 1263650"/>
                <a:gd name="connsiteY352" fmla="*/ 1978024 h 2044699"/>
                <a:gd name="connsiteX353" fmla="*/ 736600 w 1263650"/>
                <a:gd name="connsiteY353" fmla="*/ 1981199 h 2044699"/>
                <a:gd name="connsiteX354" fmla="*/ 739775 w 1263650"/>
                <a:gd name="connsiteY354" fmla="*/ 1990724 h 2044699"/>
                <a:gd name="connsiteX355" fmla="*/ 742950 w 1263650"/>
                <a:gd name="connsiteY355" fmla="*/ 1993899 h 2044699"/>
                <a:gd name="connsiteX356" fmla="*/ 742950 w 1263650"/>
                <a:gd name="connsiteY356" fmla="*/ 2000249 h 2044699"/>
                <a:gd name="connsiteX357" fmla="*/ 746125 w 1263650"/>
                <a:gd name="connsiteY357" fmla="*/ 2000249 h 2044699"/>
                <a:gd name="connsiteX358" fmla="*/ 746125 w 1263650"/>
                <a:gd name="connsiteY358" fmla="*/ 1997074 h 2044699"/>
                <a:gd name="connsiteX359" fmla="*/ 746125 w 1263650"/>
                <a:gd name="connsiteY359" fmla="*/ 1987549 h 2044699"/>
                <a:gd name="connsiteX360" fmla="*/ 746125 w 1263650"/>
                <a:gd name="connsiteY360" fmla="*/ 1984374 h 2044699"/>
                <a:gd name="connsiteX361" fmla="*/ 746125 w 1263650"/>
                <a:gd name="connsiteY361" fmla="*/ 1981199 h 2044699"/>
                <a:gd name="connsiteX362" fmla="*/ 742950 w 1263650"/>
                <a:gd name="connsiteY362" fmla="*/ 1974849 h 2044699"/>
                <a:gd name="connsiteX363" fmla="*/ 739775 w 1263650"/>
                <a:gd name="connsiteY363" fmla="*/ 1971674 h 2044699"/>
                <a:gd name="connsiteX364" fmla="*/ 736600 w 1263650"/>
                <a:gd name="connsiteY364" fmla="*/ 1968499 h 2044699"/>
                <a:gd name="connsiteX365" fmla="*/ 733425 w 1263650"/>
                <a:gd name="connsiteY365" fmla="*/ 1971674 h 2044699"/>
                <a:gd name="connsiteX366" fmla="*/ 730250 w 1263650"/>
                <a:gd name="connsiteY366" fmla="*/ 1971674 h 2044699"/>
                <a:gd name="connsiteX367" fmla="*/ 730250 w 1263650"/>
                <a:gd name="connsiteY367" fmla="*/ 1974849 h 2044699"/>
                <a:gd name="connsiteX368" fmla="*/ 727075 w 1263650"/>
                <a:gd name="connsiteY368" fmla="*/ 1974849 h 2044699"/>
                <a:gd name="connsiteX369" fmla="*/ 723900 w 1263650"/>
                <a:gd name="connsiteY369" fmla="*/ 1971674 h 2044699"/>
                <a:gd name="connsiteX370" fmla="*/ 727075 w 1263650"/>
                <a:gd name="connsiteY370" fmla="*/ 1968499 h 2044699"/>
                <a:gd name="connsiteX371" fmla="*/ 727075 w 1263650"/>
                <a:gd name="connsiteY371" fmla="*/ 1965324 h 2044699"/>
                <a:gd name="connsiteX372" fmla="*/ 730250 w 1263650"/>
                <a:gd name="connsiteY372" fmla="*/ 1965324 h 2044699"/>
                <a:gd name="connsiteX373" fmla="*/ 730250 w 1263650"/>
                <a:gd name="connsiteY373" fmla="*/ 1962149 h 2044699"/>
                <a:gd name="connsiteX374" fmla="*/ 733425 w 1263650"/>
                <a:gd name="connsiteY374" fmla="*/ 1962149 h 2044699"/>
                <a:gd name="connsiteX375" fmla="*/ 733425 w 1263650"/>
                <a:gd name="connsiteY375" fmla="*/ 1958974 h 2044699"/>
                <a:gd name="connsiteX376" fmla="*/ 730250 w 1263650"/>
                <a:gd name="connsiteY376" fmla="*/ 1955799 h 2044699"/>
                <a:gd name="connsiteX377" fmla="*/ 730250 w 1263650"/>
                <a:gd name="connsiteY377" fmla="*/ 1958974 h 2044699"/>
                <a:gd name="connsiteX378" fmla="*/ 730250 w 1263650"/>
                <a:gd name="connsiteY378" fmla="*/ 1962149 h 2044699"/>
                <a:gd name="connsiteX379" fmla="*/ 727075 w 1263650"/>
                <a:gd name="connsiteY379" fmla="*/ 1962149 h 2044699"/>
                <a:gd name="connsiteX380" fmla="*/ 727075 w 1263650"/>
                <a:gd name="connsiteY380" fmla="*/ 1958974 h 2044699"/>
                <a:gd name="connsiteX381" fmla="*/ 723900 w 1263650"/>
                <a:gd name="connsiteY381" fmla="*/ 1955799 h 2044699"/>
                <a:gd name="connsiteX382" fmla="*/ 723900 w 1263650"/>
                <a:gd name="connsiteY382" fmla="*/ 1949449 h 2044699"/>
                <a:gd name="connsiteX383" fmla="*/ 723900 w 1263650"/>
                <a:gd name="connsiteY383" fmla="*/ 1946274 h 2044699"/>
                <a:gd name="connsiteX384" fmla="*/ 733425 w 1263650"/>
                <a:gd name="connsiteY384" fmla="*/ 1943099 h 2044699"/>
                <a:gd name="connsiteX385" fmla="*/ 733425 w 1263650"/>
                <a:gd name="connsiteY385" fmla="*/ 1917699 h 2044699"/>
                <a:gd name="connsiteX386" fmla="*/ 727075 w 1263650"/>
                <a:gd name="connsiteY386" fmla="*/ 1895474 h 2044699"/>
                <a:gd name="connsiteX387" fmla="*/ 720725 w 1263650"/>
                <a:gd name="connsiteY387" fmla="*/ 1870074 h 2044699"/>
                <a:gd name="connsiteX388" fmla="*/ 698500 w 1263650"/>
                <a:gd name="connsiteY388" fmla="*/ 1831974 h 2044699"/>
                <a:gd name="connsiteX389" fmla="*/ 695325 w 1263650"/>
                <a:gd name="connsiteY389" fmla="*/ 1828799 h 2044699"/>
                <a:gd name="connsiteX390" fmla="*/ 682625 w 1263650"/>
                <a:gd name="connsiteY390" fmla="*/ 1816099 h 2044699"/>
                <a:gd name="connsiteX391" fmla="*/ 673100 w 1263650"/>
                <a:gd name="connsiteY391" fmla="*/ 1800224 h 2044699"/>
                <a:gd name="connsiteX392" fmla="*/ 660400 w 1263650"/>
                <a:gd name="connsiteY392" fmla="*/ 1787524 h 2044699"/>
                <a:gd name="connsiteX393" fmla="*/ 660400 w 1263650"/>
                <a:gd name="connsiteY393" fmla="*/ 1784349 h 2044699"/>
                <a:gd name="connsiteX394" fmla="*/ 657225 w 1263650"/>
                <a:gd name="connsiteY394" fmla="*/ 1784349 h 2044699"/>
                <a:gd name="connsiteX395" fmla="*/ 654050 w 1263650"/>
                <a:gd name="connsiteY395" fmla="*/ 1781174 h 2044699"/>
                <a:gd name="connsiteX396" fmla="*/ 654050 w 1263650"/>
                <a:gd name="connsiteY396" fmla="*/ 1784349 h 2044699"/>
                <a:gd name="connsiteX397" fmla="*/ 641350 w 1263650"/>
                <a:gd name="connsiteY397" fmla="*/ 1771649 h 2044699"/>
                <a:gd name="connsiteX398" fmla="*/ 635000 w 1263650"/>
                <a:gd name="connsiteY398" fmla="*/ 1758949 h 2044699"/>
                <a:gd name="connsiteX399" fmla="*/ 628650 w 1263650"/>
                <a:gd name="connsiteY399" fmla="*/ 1752599 h 2044699"/>
                <a:gd name="connsiteX400" fmla="*/ 622300 w 1263650"/>
                <a:gd name="connsiteY400" fmla="*/ 1746249 h 2044699"/>
                <a:gd name="connsiteX401" fmla="*/ 615950 w 1263650"/>
                <a:gd name="connsiteY401" fmla="*/ 1749424 h 2044699"/>
                <a:gd name="connsiteX402" fmla="*/ 615950 w 1263650"/>
                <a:gd name="connsiteY402" fmla="*/ 1746249 h 2044699"/>
                <a:gd name="connsiteX403" fmla="*/ 615950 w 1263650"/>
                <a:gd name="connsiteY403" fmla="*/ 1743074 h 2044699"/>
                <a:gd name="connsiteX404" fmla="*/ 612775 w 1263650"/>
                <a:gd name="connsiteY404" fmla="*/ 1743074 h 2044699"/>
                <a:gd name="connsiteX405" fmla="*/ 609600 w 1263650"/>
                <a:gd name="connsiteY405" fmla="*/ 1743074 h 2044699"/>
                <a:gd name="connsiteX406" fmla="*/ 606425 w 1263650"/>
                <a:gd name="connsiteY406" fmla="*/ 1743074 h 2044699"/>
                <a:gd name="connsiteX407" fmla="*/ 606425 w 1263650"/>
                <a:gd name="connsiteY407" fmla="*/ 1746249 h 2044699"/>
                <a:gd name="connsiteX408" fmla="*/ 603250 w 1263650"/>
                <a:gd name="connsiteY408" fmla="*/ 1752599 h 2044699"/>
                <a:gd name="connsiteX409" fmla="*/ 603250 w 1263650"/>
                <a:gd name="connsiteY409" fmla="*/ 1755774 h 2044699"/>
                <a:gd name="connsiteX410" fmla="*/ 600075 w 1263650"/>
                <a:gd name="connsiteY410" fmla="*/ 1755774 h 2044699"/>
                <a:gd name="connsiteX411" fmla="*/ 593725 w 1263650"/>
                <a:gd name="connsiteY411" fmla="*/ 1749424 h 2044699"/>
                <a:gd name="connsiteX412" fmla="*/ 593725 w 1263650"/>
                <a:gd name="connsiteY412" fmla="*/ 1746249 h 2044699"/>
                <a:gd name="connsiteX413" fmla="*/ 584200 w 1263650"/>
                <a:gd name="connsiteY413" fmla="*/ 1743074 h 2044699"/>
                <a:gd name="connsiteX414" fmla="*/ 581025 w 1263650"/>
                <a:gd name="connsiteY414" fmla="*/ 1739899 h 2044699"/>
                <a:gd name="connsiteX415" fmla="*/ 581025 w 1263650"/>
                <a:gd name="connsiteY415" fmla="*/ 1736724 h 2044699"/>
                <a:gd name="connsiteX416" fmla="*/ 587375 w 1263650"/>
                <a:gd name="connsiteY416" fmla="*/ 1736724 h 2044699"/>
                <a:gd name="connsiteX417" fmla="*/ 590550 w 1263650"/>
                <a:gd name="connsiteY417" fmla="*/ 1730374 h 2044699"/>
                <a:gd name="connsiteX418" fmla="*/ 590550 w 1263650"/>
                <a:gd name="connsiteY418" fmla="*/ 1724024 h 2044699"/>
                <a:gd name="connsiteX419" fmla="*/ 587375 w 1263650"/>
                <a:gd name="connsiteY419" fmla="*/ 1704974 h 2044699"/>
                <a:gd name="connsiteX420" fmla="*/ 581025 w 1263650"/>
                <a:gd name="connsiteY420" fmla="*/ 1689099 h 2044699"/>
                <a:gd name="connsiteX421" fmla="*/ 574675 w 1263650"/>
                <a:gd name="connsiteY421" fmla="*/ 1682749 h 2044699"/>
                <a:gd name="connsiteX422" fmla="*/ 555625 w 1263650"/>
                <a:gd name="connsiteY422" fmla="*/ 1679574 h 2044699"/>
                <a:gd name="connsiteX423" fmla="*/ 536575 w 1263650"/>
                <a:gd name="connsiteY423" fmla="*/ 1679574 h 2044699"/>
                <a:gd name="connsiteX424" fmla="*/ 533400 w 1263650"/>
                <a:gd name="connsiteY424" fmla="*/ 1682749 h 2044699"/>
                <a:gd name="connsiteX425" fmla="*/ 527050 w 1263650"/>
                <a:gd name="connsiteY425" fmla="*/ 1676399 h 2044699"/>
                <a:gd name="connsiteX426" fmla="*/ 514350 w 1263650"/>
                <a:gd name="connsiteY426" fmla="*/ 1670049 h 2044699"/>
                <a:gd name="connsiteX427" fmla="*/ 511175 w 1263650"/>
                <a:gd name="connsiteY427" fmla="*/ 1670049 h 2044699"/>
                <a:gd name="connsiteX428" fmla="*/ 492125 w 1263650"/>
                <a:gd name="connsiteY428" fmla="*/ 1654174 h 2044699"/>
                <a:gd name="connsiteX429" fmla="*/ 485775 w 1263650"/>
                <a:gd name="connsiteY429" fmla="*/ 1654174 h 2044699"/>
                <a:gd name="connsiteX430" fmla="*/ 479425 w 1263650"/>
                <a:gd name="connsiteY430" fmla="*/ 1641474 h 2044699"/>
                <a:gd name="connsiteX431" fmla="*/ 476250 w 1263650"/>
                <a:gd name="connsiteY431" fmla="*/ 1641474 h 2044699"/>
                <a:gd name="connsiteX432" fmla="*/ 473075 w 1263650"/>
                <a:gd name="connsiteY432" fmla="*/ 1638299 h 2044699"/>
                <a:gd name="connsiteX433" fmla="*/ 473075 w 1263650"/>
                <a:gd name="connsiteY433" fmla="*/ 1631949 h 2044699"/>
                <a:gd name="connsiteX434" fmla="*/ 473075 w 1263650"/>
                <a:gd name="connsiteY434" fmla="*/ 1625599 h 2044699"/>
                <a:gd name="connsiteX435" fmla="*/ 473075 w 1263650"/>
                <a:gd name="connsiteY435" fmla="*/ 1622424 h 2044699"/>
                <a:gd name="connsiteX436" fmla="*/ 473075 w 1263650"/>
                <a:gd name="connsiteY436" fmla="*/ 1619249 h 2044699"/>
                <a:gd name="connsiteX437" fmla="*/ 473075 w 1263650"/>
                <a:gd name="connsiteY437" fmla="*/ 1616074 h 2044699"/>
                <a:gd name="connsiteX438" fmla="*/ 469900 w 1263650"/>
                <a:gd name="connsiteY438" fmla="*/ 1616074 h 2044699"/>
                <a:gd name="connsiteX439" fmla="*/ 463550 w 1263650"/>
                <a:gd name="connsiteY439" fmla="*/ 1612899 h 2044699"/>
                <a:gd name="connsiteX440" fmla="*/ 460375 w 1263650"/>
                <a:gd name="connsiteY440" fmla="*/ 1609724 h 2044699"/>
                <a:gd name="connsiteX441" fmla="*/ 460375 w 1263650"/>
                <a:gd name="connsiteY441" fmla="*/ 1606549 h 2044699"/>
                <a:gd name="connsiteX442" fmla="*/ 457200 w 1263650"/>
                <a:gd name="connsiteY442" fmla="*/ 1603374 h 2044699"/>
                <a:gd name="connsiteX443" fmla="*/ 450850 w 1263650"/>
                <a:gd name="connsiteY443" fmla="*/ 1597024 h 2044699"/>
                <a:gd name="connsiteX444" fmla="*/ 447675 w 1263650"/>
                <a:gd name="connsiteY444" fmla="*/ 1593849 h 2044699"/>
                <a:gd name="connsiteX445" fmla="*/ 444500 w 1263650"/>
                <a:gd name="connsiteY445" fmla="*/ 1590674 h 2044699"/>
                <a:gd name="connsiteX446" fmla="*/ 434975 w 1263650"/>
                <a:gd name="connsiteY446" fmla="*/ 1581149 h 2044699"/>
                <a:gd name="connsiteX447" fmla="*/ 422275 w 1263650"/>
                <a:gd name="connsiteY447" fmla="*/ 1577974 h 2044699"/>
                <a:gd name="connsiteX448" fmla="*/ 409575 w 1263650"/>
                <a:gd name="connsiteY448" fmla="*/ 1577974 h 2044699"/>
                <a:gd name="connsiteX449" fmla="*/ 396875 w 1263650"/>
                <a:gd name="connsiteY449" fmla="*/ 1571624 h 2044699"/>
                <a:gd name="connsiteX450" fmla="*/ 384175 w 1263650"/>
                <a:gd name="connsiteY450" fmla="*/ 1568449 h 2044699"/>
                <a:gd name="connsiteX451" fmla="*/ 374650 w 1263650"/>
                <a:gd name="connsiteY451" fmla="*/ 1562099 h 2044699"/>
                <a:gd name="connsiteX452" fmla="*/ 368300 w 1263650"/>
                <a:gd name="connsiteY452" fmla="*/ 1555749 h 2044699"/>
                <a:gd name="connsiteX453" fmla="*/ 355600 w 1263650"/>
                <a:gd name="connsiteY453" fmla="*/ 1555749 h 2044699"/>
                <a:gd name="connsiteX454" fmla="*/ 346075 w 1263650"/>
                <a:gd name="connsiteY454" fmla="*/ 1549399 h 2044699"/>
                <a:gd name="connsiteX455" fmla="*/ 336550 w 1263650"/>
                <a:gd name="connsiteY455" fmla="*/ 1549399 h 2044699"/>
                <a:gd name="connsiteX456" fmla="*/ 330200 w 1263650"/>
                <a:gd name="connsiteY456" fmla="*/ 1546224 h 2044699"/>
                <a:gd name="connsiteX457" fmla="*/ 323850 w 1263650"/>
                <a:gd name="connsiteY457" fmla="*/ 1546224 h 2044699"/>
                <a:gd name="connsiteX458" fmla="*/ 307975 w 1263650"/>
                <a:gd name="connsiteY458" fmla="*/ 1546224 h 2044699"/>
                <a:gd name="connsiteX459" fmla="*/ 298450 w 1263650"/>
                <a:gd name="connsiteY459" fmla="*/ 1546224 h 2044699"/>
                <a:gd name="connsiteX460" fmla="*/ 295275 w 1263650"/>
                <a:gd name="connsiteY460" fmla="*/ 1543049 h 2044699"/>
                <a:gd name="connsiteX461" fmla="*/ 292100 w 1263650"/>
                <a:gd name="connsiteY461" fmla="*/ 1527174 h 2044699"/>
                <a:gd name="connsiteX462" fmla="*/ 288925 w 1263650"/>
                <a:gd name="connsiteY462" fmla="*/ 1520824 h 2044699"/>
                <a:gd name="connsiteX463" fmla="*/ 282575 w 1263650"/>
                <a:gd name="connsiteY463" fmla="*/ 1517649 h 2044699"/>
                <a:gd name="connsiteX464" fmla="*/ 279400 w 1263650"/>
                <a:gd name="connsiteY464" fmla="*/ 1517649 h 2044699"/>
                <a:gd name="connsiteX465" fmla="*/ 276225 w 1263650"/>
                <a:gd name="connsiteY465" fmla="*/ 1517649 h 2044699"/>
                <a:gd name="connsiteX466" fmla="*/ 276225 w 1263650"/>
                <a:gd name="connsiteY466" fmla="*/ 1514474 h 2044699"/>
                <a:gd name="connsiteX467" fmla="*/ 276225 w 1263650"/>
                <a:gd name="connsiteY467" fmla="*/ 1511299 h 2044699"/>
                <a:gd name="connsiteX468" fmla="*/ 276225 w 1263650"/>
                <a:gd name="connsiteY468" fmla="*/ 1508124 h 2044699"/>
                <a:gd name="connsiteX469" fmla="*/ 279400 w 1263650"/>
                <a:gd name="connsiteY469" fmla="*/ 1501774 h 2044699"/>
                <a:gd name="connsiteX470" fmla="*/ 285750 w 1263650"/>
                <a:gd name="connsiteY470" fmla="*/ 1492249 h 2044699"/>
                <a:gd name="connsiteX471" fmla="*/ 285750 w 1263650"/>
                <a:gd name="connsiteY471" fmla="*/ 1485899 h 2044699"/>
                <a:gd name="connsiteX472" fmla="*/ 285750 w 1263650"/>
                <a:gd name="connsiteY472" fmla="*/ 1479549 h 2044699"/>
                <a:gd name="connsiteX473" fmla="*/ 288925 w 1263650"/>
                <a:gd name="connsiteY473" fmla="*/ 1470024 h 2044699"/>
                <a:gd name="connsiteX474" fmla="*/ 292100 w 1263650"/>
                <a:gd name="connsiteY474" fmla="*/ 1463674 h 2044699"/>
                <a:gd name="connsiteX475" fmla="*/ 288925 w 1263650"/>
                <a:gd name="connsiteY475" fmla="*/ 1457324 h 2044699"/>
                <a:gd name="connsiteX476" fmla="*/ 285750 w 1263650"/>
                <a:gd name="connsiteY476" fmla="*/ 1450974 h 2044699"/>
                <a:gd name="connsiteX477" fmla="*/ 285750 w 1263650"/>
                <a:gd name="connsiteY477" fmla="*/ 1444624 h 2044699"/>
                <a:gd name="connsiteX478" fmla="*/ 292100 w 1263650"/>
                <a:gd name="connsiteY478" fmla="*/ 1438274 h 2044699"/>
                <a:gd name="connsiteX479" fmla="*/ 292100 w 1263650"/>
                <a:gd name="connsiteY479" fmla="*/ 1435099 h 2044699"/>
                <a:gd name="connsiteX480" fmla="*/ 295275 w 1263650"/>
                <a:gd name="connsiteY480" fmla="*/ 1428749 h 2044699"/>
                <a:gd name="connsiteX481" fmla="*/ 301625 w 1263650"/>
                <a:gd name="connsiteY481" fmla="*/ 1422399 h 2044699"/>
                <a:gd name="connsiteX482" fmla="*/ 301625 w 1263650"/>
                <a:gd name="connsiteY482" fmla="*/ 1419224 h 2044699"/>
                <a:gd name="connsiteX483" fmla="*/ 301625 w 1263650"/>
                <a:gd name="connsiteY483" fmla="*/ 1416049 h 2044699"/>
                <a:gd name="connsiteX484" fmla="*/ 301625 w 1263650"/>
                <a:gd name="connsiteY484" fmla="*/ 1406524 h 2044699"/>
                <a:gd name="connsiteX485" fmla="*/ 288925 w 1263650"/>
                <a:gd name="connsiteY485" fmla="*/ 1396999 h 2044699"/>
                <a:gd name="connsiteX486" fmla="*/ 285750 w 1263650"/>
                <a:gd name="connsiteY486" fmla="*/ 1400174 h 2044699"/>
                <a:gd name="connsiteX487" fmla="*/ 269875 w 1263650"/>
                <a:gd name="connsiteY487" fmla="*/ 1387474 h 2044699"/>
                <a:gd name="connsiteX488" fmla="*/ 269875 w 1263650"/>
                <a:gd name="connsiteY488" fmla="*/ 1377949 h 2044699"/>
                <a:gd name="connsiteX489" fmla="*/ 273050 w 1263650"/>
                <a:gd name="connsiteY489" fmla="*/ 1371599 h 2044699"/>
                <a:gd name="connsiteX490" fmla="*/ 276225 w 1263650"/>
                <a:gd name="connsiteY490" fmla="*/ 1368424 h 2044699"/>
                <a:gd name="connsiteX491" fmla="*/ 282575 w 1263650"/>
                <a:gd name="connsiteY491" fmla="*/ 1365249 h 2044699"/>
                <a:gd name="connsiteX492" fmla="*/ 282575 w 1263650"/>
                <a:gd name="connsiteY492" fmla="*/ 1362074 h 2044699"/>
                <a:gd name="connsiteX493" fmla="*/ 282575 w 1263650"/>
                <a:gd name="connsiteY493" fmla="*/ 1355724 h 2044699"/>
                <a:gd name="connsiteX494" fmla="*/ 279400 w 1263650"/>
                <a:gd name="connsiteY494" fmla="*/ 1349374 h 2044699"/>
                <a:gd name="connsiteX495" fmla="*/ 279400 w 1263650"/>
                <a:gd name="connsiteY495" fmla="*/ 1346199 h 2044699"/>
                <a:gd name="connsiteX496" fmla="*/ 269875 w 1263650"/>
                <a:gd name="connsiteY496" fmla="*/ 1343024 h 2044699"/>
                <a:gd name="connsiteX497" fmla="*/ 260350 w 1263650"/>
                <a:gd name="connsiteY497" fmla="*/ 1336674 h 2044699"/>
                <a:gd name="connsiteX498" fmla="*/ 254000 w 1263650"/>
                <a:gd name="connsiteY498" fmla="*/ 1327149 h 2044699"/>
                <a:gd name="connsiteX499" fmla="*/ 250825 w 1263650"/>
                <a:gd name="connsiteY499" fmla="*/ 1317624 h 2044699"/>
                <a:gd name="connsiteX500" fmla="*/ 247650 w 1263650"/>
                <a:gd name="connsiteY500" fmla="*/ 1308099 h 2044699"/>
                <a:gd name="connsiteX501" fmla="*/ 244475 w 1263650"/>
                <a:gd name="connsiteY501" fmla="*/ 1298574 h 2044699"/>
                <a:gd name="connsiteX502" fmla="*/ 238125 w 1263650"/>
                <a:gd name="connsiteY502" fmla="*/ 1295399 h 2044699"/>
                <a:gd name="connsiteX503" fmla="*/ 228600 w 1263650"/>
                <a:gd name="connsiteY503" fmla="*/ 1289049 h 2044699"/>
                <a:gd name="connsiteX504" fmla="*/ 225425 w 1263650"/>
                <a:gd name="connsiteY504" fmla="*/ 1282699 h 2044699"/>
                <a:gd name="connsiteX505" fmla="*/ 225425 w 1263650"/>
                <a:gd name="connsiteY505" fmla="*/ 1273174 h 2044699"/>
                <a:gd name="connsiteX506" fmla="*/ 228600 w 1263650"/>
                <a:gd name="connsiteY506" fmla="*/ 1269999 h 2044699"/>
                <a:gd name="connsiteX507" fmla="*/ 228600 w 1263650"/>
                <a:gd name="connsiteY507" fmla="*/ 1266824 h 2044699"/>
                <a:gd name="connsiteX508" fmla="*/ 225425 w 1263650"/>
                <a:gd name="connsiteY508" fmla="*/ 1263649 h 2044699"/>
                <a:gd name="connsiteX509" fmla="*/ 225425 w 1263650"/>
                <a:gd name="connsiteY509" fmla="*/ 1260474 h 2044699"/>
                <a:gd name="connsiteX510" fmla="*/ 212725 w 1263650"/>
                <a:gd name="connsiteY510" fmla="*/ 1244599 h 2044699"/>
                <a:gd name="connsiteX511" fmla="*/ 209550 w 1263650"/>
                <a:gd name="connsiteY511" fmla="*/ 1219199 h 2044699"/>
                <a:gd name="connsiteX512" fmla="*/ 200025 w 1263650"/>
                <a:gd name="connsiteY512" fmla="*/ 1212849 h 2044699"/>
                <a:gd name="connsiteX513" fmla="*/ 196850 w 1263650"/>
                <a:gd name="connsiteY513" fmla="*/ 1193799 h 2044699"/>
                <a:gd name="connsiteX514" fmla="*/ 187325 w 1263650"/>
                <a:gd name="connsiteY514" fmla="*/ 1177924 h 2044699"/>
                <a:gd name="connsiteX515" fmla="*/ 187325 w 1263650"/>
                <a:gd name="connsiteY515" fmla="*/ 1171574 h 2044699"/>
                <a:gd name="connsiteX516" fmla="*/ 177800 w 1263650"/>
                <a:gd name="connsiteY516" fmla="*/ 1162049 h 2044699"/>
                <a:gd name="connsiteX517" fmla="*/ 171450 w 1263650"/>
                <a:gd name="connsiteY517" fmla="*/ 1162049 h 2044699"/>
                <a:gd name="connsiteX518" fmla="*/ 171450 w 1263650"/>
                <a:gd name="connsiteY518" fmla="*/ 1158874 h 2044699"/>
                <a:gd name="connsiteX519" fmla="*/ 171450 w 1263650"/>
                <a:gd name="connsiteY519" fmla="*/ 1152524 h 2044699"/>
                <a:gd name="connsiteX520" fmla="*/ 165100 w 1263650"/>
                <a:gd name="connsiteY520" fmla="*/ 1146174 h 2044699"/>
                <a:gd name="connsiteX521" fmla="*/ 165100 w 1263650"/>
                <a:gd name="connsiteY521" fmla="*/ 1142999 h 2044699"/>
                <a:gd name="connsiteX522" fmla="*/ 165100 w 1263650"/>
                <a:gd name="connsiteY522" fmla="*/ 1136649 h 2044699"/>
                <a:gd name="connsiteX523" fmla="*/ 168275 w 1263650"/>
                <a:gd name="connsiteY523" fmla="*/ 1133474 h 2044699"/>
                <a:gd name="connsiteX524" fmla="*/ 168275 w 1263650"/>
                <a:gd name="connsiteY524" fmla="*/ 1130299 h 2044699"/>
                <a:gd name="connsiteX525" fmla="*/ 168275 w 1263650"/>
                <a:gd name="connsiteY525" fmla="*/ 1117599 h 2044699"/>
                <a:gd name="connsiteX526" fmla="*/ 168275 w 1263650"/>
                <a:gd name="connsiteY526" fmla="*/ 1104899 h 2044699"/>
                <a:gd name="connsiteX527" fmla="*/ 171450 w 1263650"/>
                <a:gd name="connsiteY527" fmla="*/ 1101724 h 2044699"/>
                <a:gd name="connsiteX528" fmla="*/ 171450 w 1263650"/>
                <a:gd name="connsiteY528" fmla="*/ 1098549 h 2044699"/>
                <a:gd name="connsiteX529" fmla="*/ 168275 w 1263650"/>
                <a:gd name="connsiteY529" fmla="*/ 1092199 h 2044699"/>
                <a:gd name="connsiteX530" fmla="*/ 165100 w 1263650"/>
                <a:gd name="connsiteY530" fmla="*/ 1092199 h 2044699"/>
                <a:gd name="connsiteX531" fmla="*/ 168275 w 1263650"/>
                <a:gd name="connsiteY531" fmla="*/ 1089024 h 2044699"/>
                <a:gd name="connsiteX532" fmla="*/ 171450 w 1263650"/>
                <a:gd name="connsiteY532" fmla="*/ 1085849 h 2044699"/>
                <a:gd name="connsiteX533" fmla="*/ 174625 w 1263650"/>
                <a:gd name="connsiteY533" fmla="*/ 1082674 h 2044699"/>
                <a:gd name="connsiteX534" fmla="*/ 177800 w 1263650"/>
                <a:gd name="connsiteY534" fmla="*/ 1082674 h 2044699"/>
                <a:gd name="connsiteX535" fmla="*/ 180975 w 1263650"/>
                <a:gd name="connsiteY535" fmla="*/ 1089024 h 2044699"/>
                <a:gd name="connsiteX536" fmla="*/ 184150 w 1263650"/>
                <a:gd name="connsiteY536" fmla="*/ 1089024 h 2044699"/>
                <a:gd name="connsiteX537" fmla="*/ 190500 w 1263650"/>
                <a:gd name="connsiteY537" fmla="*/ 1085849 h 2044699"/>
                <a:gd name="connsiteX538" fmla="*/ 200025 w 1263650"/>
                <a:gd name="connsiteY538" fmla="*/ 1066799 h 2044699"/>
                <a:gd name="connsiteX539" fmla="*/ 200025 w 1263650"/>
                <a:gd name="connsiteY539" fmla="*/ 1073149 h 2044699"/>
                <a:gd name="connsiteX540" fmla="*/ 203200 w 1263650"/>
                <a:gd name="connsiteY540" fmla="*/ 1073149 h 2044699"/>
                <a:gd name="connsiteX541" fmla="*/ 203200 w 1263650"/>
                <a:gd name="connsiteY541" fmla="*/ 1066799 h 2044699"/>
                <a:gd name="connsiteX542" fmla="*/ 200025 w 1263650"/>
                <a:gd name="connsiteY542" fmla="*/ 1066799 h 2044699"/>
                <a:gd name="connsiteX543" fmla="*/ 200025 w 1263650"/>
                <a:gd name="connsiteY543" fmla="*/ 1063624 h 2044699"/>
                <a:gd name="connsiteX544" fmla="*/ 203200 w 1263650"/>
                <a:gd name="connsiteY544" fmla="*/ 1054099 h 2044699"/>
                <a:gd name="connsiteX545" fmla="*/ 203200 w 1263650"/>
                <a:gd name="connsiteY545" fmla="*/ 1044574 h 2044699"/>
                <a:gd name="connsiteX546" fmla="*/ 203200 w 1263650"/>
                <a:gd name="connsiteY546" fmla="*/ 1041400 h 2044699"/>
                <a:gd name="connsiteX547" fmla="*/ 200025 w 1263650"/>
                <a:gd name="connsiteY547" fmla="*/ 1031875 h 2044699"/>
                <a:gd name="connsiteX548" fmla="*/ 196850 w 1263650"/>
                <a:gd name="connsiteY548" fmla="*/ 1025525 h 2044699"/>
                <a:gd name="connsiteX549" fmla="*/ 190500 w 1263650"/>
                <a:gd name="connsiteY549" fmla="*/ 1019175 h 2044699"/>
                <a:gd name="connsiteX550" fmla="*/ 187325 w 1263650"/>
                <a:gd name="connsiteY550" fmla="*/ 1019175 h 2044699"/>
                <a:gd name="connsiteX551" fmla="*/ 184150 w 1263650"/>
                <a:gd name="connsiteY551" fmla="*/ 1022350 h 2044699"/>
                <a:gd name="connsiteX552" fmla="*/ 180975 w 1263650"/>
                <a:gd name="connsiteY552" fmla="*/ 1022350 h 2044699"/>
                <a:gd name="connsiteX553" fmla="*/ 180975 w 1263650"/>
                <a:gd name="connsiteY553" fmla="*/ 1019175 h 2044699"/>
                <a:gd name="connsiteX554" fmla="*/ 174625 w 1263650"/>
                <a:gd name="connsiteY554" fmla="*/ 1019175 h 2044699"/>
                <a:gd name="connsiteX555" fmla="*/ 171450 w 1263650"/>
                <a:gd name="connsiteY555" fmla="*/ 1019175 h 2044699"/>
                <a:gd name="connsiteX556" fmla="*/ 161925 w 1263650"/>
                <a:gd name="connsiteY556" fmla="*/ 1016000 h 2044699"/>
                <a:gd name="connsiteX557" fmla="*/ 155575 w 1263650"/>
                <a:gd name="connsiteY557" fmla="*/ 1009650 h 2044699"/>
                <a:gd name="connsiteX558" fmla="*/ 149225 w 1263650"/>
                <a:gd name="connsiteY558" fmla="*/ 996950 h 2044699"/>
                <a:gd name="connsiteX559" fmla="*/ 146050 w 1263650"/>
                <a:gd name="connsiteY559" fmla="*/ 984250 h 2044699"/>
                <a:gd name="connsiteX560" fmla="*/ 142875 w 1263650"/>
                <a:gd name="connsiteY560" fmla="*/ 981075 h 2044699"/>
                <a:gd name="connsiteX561" fmla="*/ 139700 w 1263650"/>
                <a:gd name="connsiteY561" fmla="*/ 977900 h 2044699"/>
                <a:gd name="connsiteX562" fmla="*/ 136525 w 1263650"/>
                <a:gd name="connsiteY562" fmla="*/ 968375 h 2044699"/>
                <a:gd name="connsiteX563" fmla="*/ 130175 w 1263650"/>
                <a:gd name="connsiteY563" fmla="*/ 962025 h 2044699"/>
                <a:gd name="connsiteX564" fmla="*/ 130175 w 1263650"/>
                <a:gd name="connsiteY564" fmla="*/ 952500 h 2044699"/>
                <a:gd name="connsiteX565" fmla="*/ 139700 w 1263650"/>
                <a:gd name="connsiteY565" fmla="*/ 933450 h 2044699"/>
                <a:gd name="connsiteX566" fmla="*/ 136525 w 1263650"/>
                <a:gd name="connsiteY566" fmla="*/ 908050 h 2044699"/>
                <a:gd name="connsiteX567" fmla="*/ 133350 w 1263650"/>
                <a:gd name="connsiteY567" fmla="*/ 901700 h 2044699"/>
                <a:gd name="connsiteX568" fmla="*/ 130175 w 1263650"/>
                <a:gd name="connsiteY568" fmla="*/ 901700 h 2044699"/>
                <a:gd name="connsiteX569" fmla="*/ 130175 w 1263650"/>
                <a:gd name="connsiteY569" fmla="*/ 895350 h 2044699"/>
                <a:gd name="connsiteX570" fmla="*/ 133350 w 1263650"/>
                <a:gd name="connsiteY570" fmla="*/ 882650 h 2044699"/>
                <a:gd name="connsiteX571" fmla="*/ 136525 w 1263650"/>
                <a:gd name="connsiteY571" fmla="*/ 882650 h 2044699"/>
                <a:gd name="connsiteX572" fmla="*/ 139700 w 1263650"/>
                <a:gd name="connsiteY572" fmla="*/ 876300 h 2044699"/>
                <a:gd name="connsiteX573" fmla="*/ 139700 w 1263650"/>
                <a:gd name="connsiteY573" fmla="*/ 863600 h 2044699"/>
                <a:gd name="connsiteX574" fmla="*/ 142875 w 1263650"/>
                <a:gd name="connsiteY574" fmla="*/ 847725 h 2044699"/>
                <a:gd name="connsiteX575" fmla="*/ 146050 w 1263650"/>
                <a:gd name="connsiteY575" fmla="*/ 847725 h 2044699"/>
                <a:gd name="connsiteX576" fmla="*/ 149225 w 1263650"/>
                <a:gd name="connsiteY576" fmla="*/ 844550 h 2044699"/>
                <a:gd name="connsiteX577" fmla="*/ 161925 w 1263650"/>
                <a:gd name="connsiteY577" fmla="*/ 847725 h 2044699"/>
                <a:gd name="connsiteX578" fmla="*/ 158750 w 1263650"/>
                <a:gd name="connsiteY578" fmla="*/ 860425 h 2044699"/>
                <a:gd name="connsiteX579" fmla="*/ 158750 w 1263650"/>
                <a:gd name="connsiteY579" fmla="*/ 863600 h 2044699"/>
                <a:gd name="connsiteX580" fmla="*/ 158750 w 1263650"/>
                <a:gd name="connsiteY580" fmla="*/ 866775 h 2044699"/>
                <a:gd name="connsiteX581" fmla="*/ 155575 w 1263650"/>
                <a:gd name="connsiteY581" fmla="*/ 876300 h 2044699"/>
                <a:gd name="connsiteX582" fmla="*/ 155575 w 1263650"/>
                <a:gd name="connsiteY582" fmla="*/ 879475 h 2044699"/>
                <a:gd name="connsiteX583" fmla="*/ 155575 w 1263650"/>
                <a:gd name="connsiteY583" fmla="*/ 885825 h 2044699"/>
                <a:gd name="connsiteX584" fmla="*/ 161925 w 1263650"/>
                <a:gd name="connsiteY584" fmla="*/ 895350 h 2044699"/>
                <a:gd name="connsiteX585" fmla="*/ 168275 w 1263650"/>
                <a:gd name="connsiteY585" fmla="*/ 895350 h 2044699"/>
                <a:gd name="connsiteX586" fmla="*/ 168275 w 1263650"/>
                <a:gd name="connsiteY586" fmla="*/ 901700 h 2044699"/>
                <a:gd name="connsiteX587" fmla="*/ 174625 w 1263650"/>
                <a:gd name="connsiteY587" fmla="*/ 904875 h 2044699"/>
                <a:gd name="connsiteX588" fmla="*/ 177800 w 1263650"/>
                <a:gd name="connsiteY588" fmla="*/ 908050 h 2044699"/>
                <a:gd name="connsiteX589" fmla="*/ 180975 w 1263650"/>
                <a:gd name="connsiteY589" fmla="*/ 914400 h 2044699"/>
                <a:gd name="connsiteX590" fmla="*/ 184150 w 1263650"/>
                <a:gd name="connsiteY590" fmla="*/ 914400 h 2044699"/>
                <a:gd name="connsiteX591" fmla="*/ 184150 w 1263650"/>
                <a:gd name="connsiteY591" fmla="*/ 920750 h 2044699"/>
                <a:gd name="connsiteX592" fmla="*/ 187325 w 1263650"/>
                <a:gd name="connsiteY592" fmla="*/ 923925 h 2044699"/>
                <a:gd name="connsiteX593" fmla="*/ 190500 w 1263650"/>
                <a:gd name="connsiteY593" fmla="*/ 927100 h 2044699"/>
                <a:gd name="connsiteX594" fmla="*/ 196850 w 1263650"/>
                <a:gd name="connsiteY594" fmla="*/ 927100 h 2044699"/>
                <a:gd name="connsiteX595" fmla="*/ 200025 w 1263650"/>
                <a:gd name="connsiteY595" fmla="*/ 930275 h 2044699"/>
                <a:gd name="connsiteX596" fmla="*/ 202410 w 1263650"/>
                <a:gd name="connsiteY596" fmla="*/ 927890 h 2044699"/>
                <a:gd name="connsiteX597" fmla="*/ 202410 w 1263650"/>
                <a:gd name="connsiteY597" fmla="*/ 926309 h 2044699"/>
                <a:gd name="connsiteX598" fmla="*/ 200026 w 1263650"/>
                <a:gd name="connsiteY598" fmla="*/ 923925 h 2044699"/>
                <a:gd name="connsiteX599" fmla="*/ 196851 w 1263650"/>
                <a:gd name="connsiteY599" fmla="*/ 920750 h 2044699"/>
                <a:gd name="connsiteX600" fmla="*/ 193676 w 1263650"/>
                <a:gd name="connsiteY600" fmla="*/ 917575 h 2044699"/>
                <a:gd name="connsiteX601" fmla="*/ 193676 w 1263650"/>
                <a:gd name="connsiteY601" fmla="*/ 914400 h 2044699"/>
                <a:gd name="connsiteX602" fmla="*/ 190501 w 1263650"/>
                <a:gd name="connsiteY602" fmla="*/ 914400 h 2044699"/>
                <a:gd name="connsiteX603" fmla="*/ 187326 w 1263650"/>
                <a:gd name="connsiteY603" fmla="*/ 904875 h 2044699"/>
                <a:gd name="connsiteX604" fmla="*/ 187326 w 1263650"/>
                <a:gd name="connsiteY604" fmla="*/ 898525 h 2044699"/>
                <a:gd name="connsiteX605" fmla="*/ 187326 w 1263650"/>
                <a:gd name="connsiteY605" fmla="*/ 889000 h 2044699"/>
                <a:gd name="connsiteX606" fmla="*/ 187326 w 1263650"/>
                <a:gd name="connsiteY606" fmla="*/ 882650 h 2044699"/>
                <a:gd name="connsiteX607" fmla="*/ 184151 w 1263650"/>
                <a:gd name="connsiteY607" fmla="*/ 873125 h 2044699"/>
                <a:gd name="connsiteX608" fmla="*/ 180976 w 1263650"/>
                <a:gd name="connsiteY608" fmla="*/ 869950 h 2044699"/>
                <a:gd name="connsiteX609" fmla="*/ 177801 w 1263650"/>
                <a:gd name="connsiteY609" fmla="*/ 866775 h 2044699"/>
                <a:gd name="connsiteX610" fmla="*/ 180976 w 1263650"/>
                <a:gd name="connsiteY610" fmla="*/ 866775 h 2044699"/>
                <a:gd name="connsiteX611" fmla="*/ 174626 w 1263650"/>
                <a:gd name="connsiteY611" fmla="*/ 860425 h 2044699"/>
                <a:gd name="connsiteX612" fmla="*/ 168276 w 1263650"/>
                <a:gd name="connsiteY612" fmla="*/ 854075 h 2044699"/>
                <a:gd name="connsiteX613" fmla="*/ 168276 w 1263650"/>
                <a:gd name="connsiteY613" fmla="*/ 850900 h 2044699"/>
                <a:gd name="connsiteX614" fmla="*/ 171451 w 1263650"/>
                <a:gd name="connsiteY614" fmla="*/ 847725 h 2044699"/>
                <a:gd name="connsiteX615" fmla="*/ 174626 w 1263650"/>
                <a:gd name="connsiteY615" fmla="*/ 844550 h 2044699"/>
                <a:gd name="connsiteX616" fmla="*/ 177801 w 1263650"/>
                <a:gd name="connsiteY616" fmla="*/ 841375 h 2044699"/>
                <a:gd name="connsiteX617" fmla="*/ 174626 w 1263650"/>
                <a:gd name="connsiteY617" fmla="*/ 835025 h 2044699"/>
                <a:gd name="connsiteX618" fmla="*/ 174626 w 1263650"/>
                <a:gd name="connsiteY618" fmla="*/ 831850 h 2044699"/>
                <a:gd name="connsiteX619" fmla="*/ 174627 w 1263650"/>
                <a:gd name="connsiteY619" fmla="*/ 831850 h 2044699"/>
                <a:gd name="connsiteX620" fmla="*/ 171452 w 1263650"/>
                <a:gd name="connsiteY620" fmla="*/ 828675 h 2044699"/>
                <a:gd name="connsiteX621" fmla="*/ 168277 w 1263650"/>
                <a:gd name="connsiteY621" fmla="*/ 828675 h 2044699"/>
                <a:gd name="connsiteX622" fmla="*/ 165102 w 1263650"/>
                <a:gd name="connsiteY622" fmla="*/ 828675 h 2044699"/>
                <a:gd name="connsiteX623" fmla="*/ 165102 w 1263650"/>
                <a:gd name="connsiteY623" fmla="*/ 825500 h 2044699"/>
                <a:gd name="connsiteX624" fmla="*/ 165102 w 1263650"/>
                <a:gd name="connsiteY624" fmla="*/ 822325 h 2044699"/>
                <a:gd name="connsiteX625" fmla="*/ 165102 w 1263650"/>
                <a:gd name="connsiteY625" fmla="*/ 819150 h 2044699"/>
                <a:gd name="connsiteX626" fmla="*/ 168277 w 1263650"/>
                <a:gd name="connsiteY626" fmla="*/ 819150 h 2044699"/>
                <a:gd name="connsiteX627" fmla="*/ 171452 w 1263650"/>
                <a:gd name="connsiteY627" fmla="*/ 815975 h 2044699"/>
                <a:gd name="connsiteX628" fmla="*/ 174627 w 1263650"/>
                <a:gd name="connsiteY628" fmla="*/ 812800 h 2044699"/>
                <a:gd name="connsiteX629" fmla="*/ 174627 w 1263650"/>
                <a:gd name="connsiteY629" fmla="*/ 809625 h 2044699"/>
                <a:gd name="connsiteX630" fmla="*/ 177802 w 1263650"/>
                <a:gd name="connsiteY630" fmla="*/ 812800 h 2044699"/>
                <a:gd name="connsiteX631" fmla="*/ 184152 w 1263650"/>
                <a:gd name="connsiteY631" fmla="*/ 812800 h 2044699"/>
                <a:gd name="connsiteX632" fmla="*/ 187327 w 1263650"/>
                <a:gd name="connsiteY632" fmla="*/ 809625 h 2044699"/>
                <a:gd name="connsiteX633" fmla="*/ 193677 w 1263650"/>
                <a:gd name="connsiteY633" fmla="*/ 806450 h 2044699"/>
                <a:gd name="connsiteX634" fmla="*/ 196852 w 1263650"/>
                <a:gd name="connsiteY634" fmla="*/ 809625 h 2044699"/>
                <a:gd name="connsiteX635" fmla="*/ 200027 w 1263650"/>
                <a:gd name="connsiteY635" fmla="*/ 812800 h 2044699"/>
                <a:gd name="connsiteX636" fmla="*/ 202410 w 1263650"/>
                <a:gd name="connsiteY636" fmla="*/ 812800 h 2044699"/>
                <a:gd name="connsiteX637" fmla="*/ 202410 w 1263650"/>
                <a:gd name="connsiteY637" fmla="*/ 808043 h 2044699"/>
                <a:gd name="connsiteX638" fmla="*/ 200026 w 1263650"/>
                <a:gd name="connsiteY638" fmla="*/ 803275 h 2044699"/>
                <a:gd name="connsiteX639" fmla="*/ 196851 w 1263650"/>
                <a:gd name="connsiteY639" fmla="*/ 803275 h 2044699"/>
                <a:gd name="connsiteX640" fmla="*/ 193676 w 1263650"/>
                <a:gd name="connsiteY640" fmla="*/ 803275 h 2044699"/>
                <a:gd name="connsiteX641" fmla="*/ 193676 w 1263650"/>
                <a:gd name="connsiteY641" fmla="*/ 800100 h 2044699"/>
                <a:gd name="connsiteX642" fmla="*/ 193676 w 1263650"/>
                <a:gd name="connsiteY642" fmla="*/ 793750 h 2044699"/>
                <a:gd name="connsiteX643" fmla="*/ 193676 w 1263650"/>
                <a:gd name="connsiteY643" fmla="*/ 787400 h 2044699"/>
                <a:gd name="connsiteX644" fmla="*/ 193676 w 1263650"/>
                <a:gd name="connsiteY644" fmla="*/ 784225 h 2044699"/>
                <a:gd name="connsiteX645" fmla="*/ 193676 w 1263650"/>
                <a:gd name="connsiteY645" fmla="*/ 781050 h 2044699"/>
                <a:gd name="connsiteX646" fmla="*/ 190501 w 1263650"/>
                <a:gd name="connsiteY646" fmla="*/ 777875 h 2044699"/>
                <a:gd name="connsiteX647" fmla="*/ 190501 w 1263650"/>
                <a:gd name="connsiteY647" fmla="*/ 774700 h 2044699"/>
                <a:gd name="connsiteX648" fmla="*/ 187326 w 1263650"/>
                <a:gd name="connsiteY648" fmla="*/ 774700 h 2044699"/>
                <a:gd name="connsiteX649" fmla="*/ 184151 w 1263650"/>
                <a:gd name="connsiteY649" fmla="*/ 777875 h 2044699"/>
                <a:gd name="connsiteX650" fmla="*/ 184151 w 1263650"/>
                <a:gd name="connsiteY650" fmla="*/ 774700 h 2044699"/>
                <a:gd name="connsiteX651" fmla="*/ 184150 w 1263650"/>
                <a:gd name="connsiteY651" fmla="*/ 774700 h 2044699"/>
                <a:gd name="connsiteX652" fmla="*/ 184150 w 1263650"/>
                <a:gd name="connsiteY652" fmla="*/ 777874 h 2044699"/>
                <a:gd name="connsiteX653" fmla="*/ 180976 w 1263650"/>
                <a:gd name="connsiteY653" fmla="*/ 774700 h 2044699"/>
                <a:gd name="connsiteX654" fmla="*/ 180976 w 1263650"/>
                <a:gd name="connsiteY654" fmla="*/ 771525 h 2044699"/>
                <a:gd name="connsiteX655" fmla="*/ 180975 w 1263650"/>
                <a:gd name="connsiteY655" fmla="*/ 771525 h 2044699"/>
                <a:gd name="connsiteX656" fmla="*/ 180975 w 1263650"/>
                <a:gd name="connsiteY656" fmla="*/ 774700 h 2044699"/>
                <a:gd name="connsiteX657" fmla="*/ 180975 w 1263650"/>
                <a:gd name="connsiteY657" fmla="*/ 777875 h 2044699"/>
                <a:gd name="connsiteX658" fmla="*/ 180975 w 1263650"/>
                <a:gd name="connsiteY658" fmla="*/ 781050 h 2044699"/>
                <a:gd name="connsiteX659" fmla="*/ 180976 w 1263650"/>
                <a:gd name="connsiteY659" fmla="*/ 781050 h 2044699"/>
                <a:gd name="connsiteX660" fmla="*/ 180976 w 1263650"/>
                <a:gd name="connsiteY660" fmla="*/ 777875 h 2044699"/>
                <a:gd name="connsiteX661" fmla="*/ 180976 w 1263650"/>
                <a:gd name="connsiteY661" fmla="*/ 774701 h 2044699"/>
                <a:gd name="connsiteX662" fmla="*/ 184150 w 1263650"/>
                <a:gd name="connsiteY662" fmla="*/ 777875 h 2044699"/>
                <a:gd name="connsiteX663" fmla="*/ 184150 w 1263650"/>
                <a:gd name="connsiteY663" fmla="*/ 777874 h 2044699"/>
                <a:gd name="connsiteX664" fmla="*/ 184151 w 1263650"/>
                <a:gd name="connsiteY664" fmla="*/ 777875 h 2044699"/>
                <a:gd name="connsiteX665" fmla="*/ 187326 w 1263650"/>
                <a:gd name="connsiteY665" fmla="*/ 781050 h 2044699"/>
                <a:gd name="connsiteX666" fmla="*/ 190501 w 1263650"/>
                <a:gd name="connsiteY666" fmla="*/ 784225 h 2044699"/>
                <a:gd name="connsiteX667" fmla="*/ 190501 w 1263650"/>
                <a:gd name="connsiteY667" fmla="*/ 787400 h 2044699"/>
                <a:gd name="connsiteX668" fmla="*/ 190500 w 1263650"/>
                <a:gd name="connsiteY668" fmla="*/ 787400 h 2044699"/>
                <a:gd name="connsiteX669" fmla="*/ 190500 w 1263650"/>
                <a:gd name="connsiteY669" fmla="*/ 790575 h 2044699"/>
                <a:gd name="connsiteX670" fmla="*/ 190500 w 1263650"/>
                <a:gd name="connsiteY670" fmla="*/ 796925 h 2044699"/>
                <a:gd name="connsiteX671" fmla="*/ 187325 w 1263650"/>
                <a:gd name="connsiteY671" fmla="*/ 793750 h 2044699"/>
                <a:gd name="connsiteX672" fmla="*/ 180975 w 1263650"/>
                <a:gd name="connsiteY672" fmla="*/ 787400 h 2044699"/>
                <a:gd name="connsiteX673" fmla="*/ 177800 w 1263650"/>
                <a:gd name="connsiteY673" fmla="*/ 784225 h 2044699"/>
                <a:gd name="connsiteX674" fmla="*/ 177800 w 1263650"/>
                <a:gd name="connsiteY674" fmla="*/ 781050 h 2044699"/>
                <a:gd name="connsiteX675" fmla="*/ 184150 w 1263650"/>
                <a:gd name="connsiteY675" fmla="*/ 784225 h 2044699"/>
                <a:gd name="connsiteX676" fmla="*/ 184151 w 1263650"/>
                <a:gd name="connsiteY676" fmla="*/ 784225 h 2044699"/>
                <a:gd name="connsiteX677" fmla="*/ 177801 w 1263650"/>
                <a:gd name="connsiteY677" fmla="*/ 781050 h 2044699"/>
                <a:gd name="connsiteX678" fmla="*/ 177800 w 1263650"/>
                <a:gd name="connsiteY678" fmla="*/ 781050 h 2044699"/>
                <a:gd name="connsiteX679" fmla="*/ 174625 w 1263650"/>
                <a:gd name="connsiteY679" fmla="*/ 781050 h 2044699"/>
                <a:gd name="connsiteX680" fmla="*/ 171450 w 1263650"/>
                <a:gd name="connsiteY680" fmla="*/ 781050 h 2044699"/>
                <a:gd name="connsiteX681" fmla="*/ 171450 w 1263650"/>
                <a:gd name="connsiteY681" fmla="*/ 784225 h 2044699"/>
                <a:gd name="connsiteX682" fmla="*/ 168275 w 1263650"/>
                <a:gd name="connsiteY682" fmla="*/ 787400 h 2044699"/>
                <a:gd name="connsiteX683" fmla="*/ 165100 w 1263650"/>
                <a:gd name="connsiteY683" fmla="*/ 787400 h 2044699"/>
                <a:gd name="connsiteX684" fmla="*/ 161925 w 1263650"/>
                <a:gd name="connsiteY684" fmla="*/ 784225 h 2044699"/>
                <a:gd name="connsiteX685" fmla="*/ 158750 w 1263650"/>
                <a:gd name="connsiteY685" fmla="*/ 787400 h 2044699"/>
                <a:gd name="connsiteX686" fmla="*/ 158750 w 1263650"/>
                <a:gd name="connsiteY686" fmla="*/ 793750 h 2044699"/>
                <a:gd name="connsiteX687" fmla="*/ 161925 w 1263650"/>
                <a:gd name="connsiteY687" fmla="*/ 793750 h 2044699"/>
                <a:gd name="connsiteX688" fmla="*/ 158750 w 1263650"/>
                <a:gd name="connsiteY688" fmla="*/ 800100 h 2044699"/>
                <a:gd name="connsiteX689" fmla="*/ 155575 w 1263650"/>
                <a:gd name="connsiteY689" fmla="*/ 803275 h 2044699"/>
                <a:gd name="connsiteX690" fmla="*/ 155575 w 1263650"/>
                <a:gd name="connsiteY690" fmla="*/ 806450 h 2044699"/>
                <a:gd name="connsiteX691" fmla="*/ 161925 w 1263650"/>
                <a:gd name="connsiteY691" fmla="*/ 809625 h 2044699"/>
                <a:gd name="connsiteX692" fmla="*/ 161925 w 1263650"/>
                <a:gd name="connsiteY692" fmla="*/ 812800 h 2044699"/>
                <a:gd name="connsiteX693" fmla="*/ 158750 w 1263650"/>
                <a:gd name="connsiteY693" fmla="*/ 812800 h 2044699"/>
                <a:gd name="connsiteX694" fmla="*/ 152400 w 1263650"/>
                <a:gd name="connsiteY694" fmla="*/ 812800 h 2044699"/>
                <a:gd name="connsiteX695" fmla="*/ 152400 w 1263650"/>
                <a:gd name="connsiteY695" fmla="*/ 815975 h 2044699"/>
                <a:gd name="connsiteX696" fmla="*/ 152400 w 1263650"/>
                <a:gd name="connsiteY696" fmla="*/ 819150 h 2044699"/>
                <a:gd name="connsiteX697" fmla="*/ 149225 w 1263650"/>
                <a:gd name="connsiteY697" fmla="*/ 822325 h 2044699"/>
                <a:gd name="connsiteX698" fmla="*/ 152400 w 1263650"/>
                <a:gd name="connsiteY698" fmla="*/ 822325 h 2044699"/>
                <a:gd name="connsiteX699" fmla="*/ 155575 w 1263650"/>
                <a:gd name="connsiteY699" fmla="*/ 825500 h 2044699"/>
                <a:gd name="connsiteX700" fmla="*/ 155575 w 1263650"/>
                <a:gd name="connsiteY700" fmla="*/ 828675 h 2044699"/>
                <a:gd name="connsiteX701" fmla="*/ 158750 w 1263650"/>
                <a:gd name="connsiteY701" fmla="*/ 831850 h 2044699"/>
                <a:gd name="connsiteX702" fmla="*/ 155575 w 1263650"/>
                <a:gd name="connsiteY702" fmla="*/ 831850 h 2044699"/>
                <a:gd name="connsiteX703" fmla="*/ 155575 w 1263650"/>
                <a:gd name="connsiteY703" fmla="*/ 835025 h 2044699"/>
                <a:gd name="connsiteX704" fmla="*/ 152400 w 1263650"/>
                <a:gd name="connsiteY704" fmla="*/ 835025 h 2044699"/>
                <a:gd name="connsiteX705" fmla="*/ 152400 w 1263650"/>
                <a:gd name="connsiteY705" fmla="*/ 828675 h 2044699"/>
                <a:gd name="connsiteX706" fmla="*/ 149225 w 1263650"/>
                <a:gd name="connsiteY706" fmla="*/ 828675 h 2044699"/>
                <a:gd name="connsiteX707" fmla="*/ 149225 w 1263650"/>
                <a:gd name="connsiteY707" fmla="*/ 838200 h 2044699"/>
                <a:gd name="connsiteX708" fmla="*/ 149225 w 1263650"/>
                <a:gd name="connsiteY708" fmla="*/ 841375 h 2044699"/>
                <a:gd name="connsiteX709" fmla="*/ 146050 w 1263650"/>
                <a:gd name="connsiteY709" fmla="*/ 841375 h 2044699"/>
                <a:gd name="connsiteX710" fmla="*/ 142875 w 1263650"/>
                <a:gd name="connsiteY710" fmla="*/ 841375 h 2044699"/>
                <a:gd name="connsiteX711" fmla="*/ 142875 w 1263650"/>
                <a:gd name="connsiteY711" fmla="*/ 838200 h 2044699"/>
                <a:gd name="connsiteX712" fmla="*/ 127000 w 1263650"/>
                <a:gd name="connsiteY712" fmla="*/ 819150 h 2044699"/>
                <a:gd name="connsiteX713" fmla="*/ 123825 w 1263650"/>
                <a:gd name="connsiteY713" fmla="*/ 815975 h 2044699"/>
                <a:gd name="connsiteX714" fmla="*/ 123825 w 1263650"/>
                <a:gd name="connsiteY714" fmla="*/ 819150 h 2044699"/>
                <a:gd name="connsiteX715" fmla="*/ 120650 w 1263650"/>
                <a:gd name="connsiteY715" fmla="*/ 819150 h 2044699"/>
                <a:gd name="connsiteX716" fmla="*/ 111125 w 1263650"/>
                <a:gd name="connsiteY716" fmla="*/ 806450 h 2044699"/>
                <a:gd name="connsiteX717" fmla="*/ 107950 w 1263650"/>
                <a:gd name="connsiteY717" fmla="*/ 793750 h 2044699"/>
                <a:gd name="connsiteX718" fmla="*/ 95250 w 1263650"/>
                <a:gd name="connsiteY718" fmla="*/ 787400 h 2044699"/>
                <a:gd name="connsiteX719" fmla="*/ 95250 w 1263650"/>
                <a:gd name="connsiteY719" fmla="*/ 781050 h 2044699"/>
                <a:gd name="connsiteX720" fmla="*/ 95250 w 1263650"/>
                <a:gd name="connsiteY720" fmla="*/ 777875 h 2044699"/>
                <a:gd name="connsiteX721" fmla="*/ 88900 w 1263650"/>
                <a:gd name="connsiteY721" fmla="*/ 781050 h 2044699"/>
                <a:gd name="connsiteX722" fmla="*/ 90805 w 1263650"/>
                <a:gd name="connsiteY722" fmla="*/ 784860 h 2044699"/>
                <a:gd name="connsiteX723" fmla="*/ 85725 w 1263650"/>
                <a:gd name="connsiteY723" fmla="*/ 787400 h 2044699"/>
                <a:gd name="connsiteX724" fmla="*/ 85725 w 1263650"/>
                <a:gd name="connsiteY724" fmla="*/ 793750 h 2044699"/>
                <a:gd name="connsiteX725" fmla="*/ 79375 w 1263650"/>
                <a:gd name="connsiteY725" fmla="*/ 790575 h 2044699"/>
                <a:gd name="connsiteX726" fmla="*/ 95250 w 1263650"/>
                <a:gd name="connsiteY726" fmla="*/ 762000 h 2044699"/>
                <a:gd name="connsiteX727" fmla="*/ 95250 w 1263650"/>
                <a:gd name="connsiteY727" fmla="*/ 746125 h 2044699"/>
                <a:gd name="connsiteX728" fmla="*/ 104775 w 1263650"/>
                <a:gd name="connsiteY728" fmla="*/ 771525 h 2044699"/>
                <a:gd name="connsiteX729" fmla="*/ 111125 w 1263650"/>
                <a:gd name="connsiteY729" fmla="*/ 781050 h 2044699"/>
                <a:gd name="connsiteX730" fmla="*/ 101600 w 1263650"/>
                <a:gd name="connsiteY730" fmla="*/ 752475 h 2044699"/>
                <a:gd name="connsiteX731" fmla="*/ 98425 w 1263650"/>
                <a:gd name="connsiteY731" fmla="*/ 746125 h 2044699"/>
                <a:gd name="connsiteX732" fmla="*/ 95250 w 1263650"/>
                <a:gd name="connsiteY732" fmla="*/ 733425 h 2044699"/>
                <a:gd name="connsiteX733" fmla="*/ 92075 w 1263650"/>
                <a:gd name="connsiteY733" fmla="*/ 730250 h 2044699"/>
                <a:gd name="connsiteX734" fmla="*/ 88900 w 1263650"/>
                <a:gd name="connsiteY734" fmla="*/ 730250 h 2044699"/>
                <a:gd name="connsiteX735" fmla="*/ 85725 w 1263650"/>
                <a:gd name="connsiteY735" fmla="*/ 733425 h 2044699"/>
                <a:gd name="connsiteX736" fmla="*/ 85725 w 1263650"/>
                <a:gd name="connsiteY736" fmla="*/ 730250 h 2044699"/>
                <a:gd name="connsiteX737" fmla="*/ 85725 w 1263650"/>
                <a:gd name="connsiteY737" fmla="*/ 727075 h 2044699"/>
                <a:gd name="connsiteX738" fmla="*/ 85725 w 1263650"/>
                <a:gd name="connsiteY738" fmla="*/ 717550 h 2044699"/>
                <a:gd name="connsiteX739" fmla="*/ 85725 w 1263650"/>
                <a:gd name="connsiteY739" fmla="*/ 708025 h 2044699"/>
                <a:gd name="connsiteX740" fmla="*/ 82550 w 1263650"/>
                <a:gd name="connsiteY740" fmla="*/ 704850 h 2044699"/>
                <a:gd name="connsiteX741" fmla="*/ 82550 w 1263650"/>
                <a:gd name="connsiteY741" fmla="*/ 701675 h 2044699"/>
                <a:gd name="connsiteX742" fmla="*/ 60325 w 1263650"/>
                <a:gd name="connsiteY742" fmla="*/ 673100 h 2044699"/>
                <a:gd name="connsiteX743" fmla="*/ 50800 w 1263650"/>
                <a:gd name="connsiteY743" fmla="*/ 641350 h 2044699"/>
                <a:gd name="connsiteX744" fmla="*/ 38100 w 1263650"/>
                <a:gd name="connsiteY744" fmla="*/ 625475 h 2044699"/>
                <a:gd name="connsiteX745" fmla="*/ 31750 w 1263650"/>
                <a:gd name="connsiteY745" fmla="*/ 615950 h 2044699"/>
                <a:gd name="connsiteX746" fmla="*/ 22225 w 1263650"/>
                <a:gd name="connsiteY746" fmla="*/ 590550 h 2044699"/>
                <a:gd name="connsiteX747" fmla="*/ 22225 w 1263650"/>
                <a:gd name="connsiteY747" fmla="*/ 584200 h 2044699"/>
                <a:gd name="connsiteX748" fmla="*/ 28575 w 1263650"/>
                <a:gd name="connsiteY748" fmla="*/ 581025 h 2044699"/>
                <a:gd name="connsiteX749" fmla="*/ 31750 w 1263650"/>
                <a:gd name="connsiteY749" fmla="*/ 568325 h 2044699"/>
                <a:gd name="connsiteX750" fmla="*/ 31750 w 1263650"/>
                <a:gd name="connsiteY750" fmla="*/ 552450 h 2044699"/>
                <a:gd name="connsiteX751" fmla="*/ 28575 w 1263650"/>
                <a:gd name="connsiteY751" fmla="*/ 536575 h 2044699"/>
                <a:gd name="connsiteX752" fmla="*/ 28575 w 1263650"/>
                <a:gd name="connsiteY752" fmla="*/ 508000 h 2044699"/>
                <a:gd name="connsiteX753" fmla="*/ 38100 w 1263650"/>
                <a:gd name="connsiteY753" fmla="*/ 482600 h 2044699"/>
                <a:gd name="connsiteX754" fmla="*/ 47625 w 1263650"/>
                <a:gd name="connsiteY754" fmla="*/ 473075 h 2044699"/>
                <a:gd name="connsiteX755" fmla="*/ 47625 w 1263650"/>
                <a:gd name="connsiteY755" fmla="*/ 463550 h 2044699"/>
                <a:gd name="connsiteX756" fmla="*/ 50800 w 1263650"/>
                <a:gd name="connsiteY756" fmla="*/ 447675 h 2044699"/>
                <a:gd name="connsiteX757" fmla="*/ 47625 w 1263650"/>
                <a:gd name="connsiteY757" fmla="*/ 438150 h 2044699"/>
                <a:gd name="connsiteX758" fmla="*/ 47625 w 1263650"/>
                <a:gd name="connsiteY758" fmla="*/ 419100 h 2044699"/>
                <a:gd name="connsiteX759" fmla="*/ 44450 w 1263650"/>
                <a:gd name="connsiteY759" fmla="*/ 409575 h 2044699"/>
                <a:gd name="connsiteX760" fmla="*/ 41275 w 1263650"/>
                <a:gd name="connsiteY760" fmla="*/ 400050 h 2044699"/>
                <a:gd name="connsiteX761" fmla="*/ 34925 w 1263650"/>
                <a:gd name="connsiteY761" fmla="*/ 381000 h 2044699"/>
                <a:gd name="connsiteX762" fmla="*/ 31750 w 1263650"/>
                <a:gd name="connsiteY762" fmla="*/ 381000 h 2044699"/>
                <a:gd name="connsiteX763" fmla="*/ 31750 w 1263650"/>
                <a:gd name="connsiteY763" fmla="*/ 374650 h 2044699"/>
                <a:gd name="connsiteX764" fmla="*/ 25400 w 1263650"/>
                <a:gd name="connsiteY764" fmla="*/ 374650 h 2044699"/>
                <a:gd name="connsiteX765" fmla="*/ 28575 w 1263650"/>
                <a:gd name="connsiteY765" fmla="*/ 361950 h 2044699"/>
                <a:gd name="connsiteX766" fmla="*/ 25400 w 1263650"/>
                <a:gd name="connsiteY766" fmla="*/ 358775 h 2044699"/>
                <a:gd name="connsiteX767" fmla="*/ 19050 w 1263650"/>
                <a:gd name="connsiteY767" fmla="*/ 352425 h 2044699"/>
                <a:gd name="connsiteX768" fmla="*/ 0 w 1263650"/>
                <a:gd name="connsiteY768" fmla="*/ 320675 h 2044699"/>
                <a:gd name="connsiteX769" fmla="*/ 3175 w 1263650"/>
                <a:gd name="connsiteY769" fmla="*/ 307975 h 2044699"/>
                <a:gd name="connsiteX770" fmla="*/ 3175 w 1263650"/>
                <a:gd name="connsiteY770" fmla="*/ 282575 h 2044699"/>
                <a:gd name="connsiteX771" fmla="*/ 12700 w 1263650"/>
                <a:gd name="connsiteY771" fmla="*/ 263525 h 2044699"/>
                <a:gd name="connsiteX772" fmla="*/ 22225 w 1263650"/>
                <a:gd name="connsiteY772" fmla="*/ 254000 h 2044699"/>
                <a:gd name="connsiteX773" fmla="*/ 22225 w 1263650"/>
                <a:gd name="connsiteY773" fmla="*/ 250825 h 2044699"/>
                <a:gd name="connsiteX774" fmla="*/ 25400 w 1263650"/>
                <a:gd name="connsiteY774" fmla="*/ 250825 h 2044699"/>
                <a:gd name="connsiteX775" fmla="*/ 34925 w 1263650"/>
                <a:gd name="connsiteY775" fmla="*/ 234950 h 2044699"/>
                <a:gd name="connsiteX776" fmla="*/ 38100 w 1263650"/>
                <a:gd name="connsiteY776" fmla="*/ 231775 h 2044699"/>
                <a:gd name="connsiteX777" fmla="*/ 41275 w 1263650"/>
                <a:gd name="connsiteY777" fmla="*/ 231775 h 2044699"/>
                <a:gd name="connsiteX778" fmla="*/ 41275 w 1263650"/>
                <a:gd name="connsiteY778" fmla="*/ 234950 h 2044699"/>
                <a:gd name="connsiteX779" fmla="*/ 38100 w 1263650"/>
                <a:gd name="connsiteY779" fmla="*/ 238125 h 2044699"/>
                <a:gd name="connsiteX780" fmla="*/ 34925 w 1263650"/>
                <a:gd name="connsiteY780" fmla="*/ 238125 h 2044699"/>
                <a:gd name="connsiteX781" fmla="*/ 34925 w 1263650"/>
                <a:gd name="connsiteY781" fmla="*/ 241300 h 2044699"/>
                <a:gd name="connsiteX782" fmla="*/ 38100 w 1263650"/>
                <a:gd name="connsiteY782" fmla="*/ 244475 h 2044699"/>
                <a:gd name="connsiteX783" fmla="*/ 41275 w 1263650"/>
                <a:gd name="connsiteY783" fmla="*/ 244475 h 2044699"/>
                <a:gd name="connsiteX784" fmla="*/ 41275 w 1263650"/>
                <a:gd name="connsiteY784" fmla="*/ 241300 h 2044699"/>
                <a:gd name="connsiteX785" fmla="*/ 44450 w 1263650"/>
                <a:gd name="connsiteY785" fmla="*/ 238125 h 2044699"/>
                <a:gd name="connsiteX786" fmla="*/ 44450 w 1263650"/>
                <a:gd name="connsiteY786" fmla="*/ 234950 h 2044699"/>
                <a:gd name="connsiteX787" fmla="*/ 47625 w 1263650"/>
                <a:gd name="connsiteY787" fmla="*/ 231775 h 2044699"/>
                <a:gd name="connsiteX788" fmla="*/ 50800 w 1263650"/>
                <a:gd name="connsiteY788" fmla="*/ 228600 h 2044699"/>
                <a:gd name="connsiteX789" fmla="*/ 53975 w 1263650"/>
                <a:gd name="connsiteY789" fmla="*/ 228600 h 2044699"/>
                <a:gd name="connsiteX790" fmla="*/ 57150 w 1263650"/>
                <a:gd name="connsiteY790" fmla="*/ 225425 h 2044699"/>
                <a:gd name="connsiteX791" fmla="*/ 60325 w 1263650"/>
                <a:gd name="connsiteY791" fmla="*/ 225425 h 2044699"/>
                <a:gd name="connsiteX792" fmla="*/ 63500 w 1263650"/>
                <a:gd name="connsiteY792" fmla="*/ 222250 h 2044699"/>
                <a:gd name="connsiteX793" fmla="*/ 66675 w 1263650"/>
                <a:gd name="connsiteY793" fmla="*/ 222250 h 2044699"/>
                <a:gd name="connsiteX794" fmla="*/ 66675 w 1263650"/>
                <a:gd name="connsiteY794" fmla="*/ 219075 h 2044699"/>
                <a:gd name="connsiteX795" fmla="*/ 63500 w 1263650"/>
                <a:gd name="connsiteY795" fmla="*/ 219075 h 2044699"/>
                <a:gd name="connsiteX796" fmla="*/ 63500 w 1263650"/>
                <a:gd name="connsiteY796" fmla="*/ 215900 h 2044699"/>
                <a:gd name="connsiteX797" fmla="*/ 57150 w 1263650"/>
                <a:gd name="connsiteY797" fmla="*/ 215900 h 2044699"/>
                <a:gd name="connsiteX798" fmla="*/ 57150 w 1263650"/>
                <a:gd name="connsiteY798" fmla="*/ 219075 h 2044699"/>
                <a:gd name="connsiteX799" fmla="*/ 53975 w 1263650"/>
                <a:gd name="connsiteY799" fmla="*/ 219075 h 2044699"/>
                <a:gd name="connsiteX800" fmla="*/ 47625 w 1263650"/>
                <a:gd name="connsiteY800" fmla="*/ 228600 h 2044699"/>
                <a:gd name="connsiteX801" fmla="*/ 44450 w 1263650"/>
                <a:gd name="connsiteY801" fmla="*/ 228600 h 2044699"/>
                <a:gd name="connsiteX802" fmla="*/ 41275 w 1263650"/>
                <a:gd name="connsiteY802" fmla="*/ 225425 h 2044699"/>
                <a:gd name="connsiteX803" fmla="*/ 44450 w 1263650"/>
                <a:gd name="connsiteY803" fmla="*/ 222250 h 2044699"/>
                <a:gd name="connsiteX804" fmla="*/ 47625 w 1263650"/>
                <a:gd name="connsiteY804" fmla="*/ 215900 h 2044699"/>
                <a:gd name="connsiteX805" fmla="*/ 66675 w 1263650"/>
                <a:gd name="connsiteY805" fmla="*/ 193675 h 2044699"/>
                <a:gd name="connsiteX806" fmla="*/ 69850 w 1263650"/>
                <a:gd name="connsiteY806" fmla="*/ 184150 h 2044699"/>
                <a:gd name="connsiteX807" fmla="*/ 69850 w 1263650"/>
                <a:gd name="connsiteY807" fmla="*/ 177800 h 2044699"/>
                <a:gd name="connsiteX808" fmla="*/ 73025 w 1263650"/>
                <a:gd name="connsiteY808" fmla="*/ 165100 h 2044699"/>
                <a:gd name="connsiteX809" fmla="*/ 76200 w 1263650"/>
                <a:gd name="connsiteY809" fmla="*/ 155575 h 2044699"/>
                <a:gd name="connsiteX810" fmla="*/ 95250 w 1263650"/>
                <a:gd name="connsiteY810" fmla="*/ 120650 h 2044699"/>
                <a:gd name="connsiteX811" fmla="*/ 98425 w 1263650"/>
                <a:gd name="connsiteY811" fmla="*/ 104775 h 2044699"/>
                <a:gd name="connsiteX812" fmla="*/ 98425 w 1263650"/>
                <a:gd name="connsiteY812" fmla="*/ 92075 h 2044699"/>
                <a:gd name="connsiteX813" fmla="*/ 104775 w 1263650"/>
                <a:gd name="connsiteY813" fmla="*/ 92075 h 2044699"/>
                <a:gd name="connsiteX814" fmla="*/ 98425 w 1263650"/>
                <a:gd name="connsiteY814" fmla="*/ 88900 h 2044699"/>
                <a:gd name="connsiteX815" fmla="*/ 101600 w 1263650"/>
                <a:gd name="connsiteY815" fmla="*/ 53975 h 2044699"/>
                <a:gd name="connsiteX816" fmla="*/ 92075 w 1263650"/>
                <a:gd name="connsiteY816" fmla="*/ 50800 h 2044699"/>
                <a:gd name="connsiteX817" fmla="*/ 88900 w 1263650"/>
                <a:gd name="connsiteY817" fmla="*/ 41275 h 2044699"/>
                <a:gd name="connsiteX818" fmla="*/ 98425 w 1263650"/>
                <a:gd name="connsiteY818" fmla="*/ 28575 h 2044699"/>
                <a:gd name="connsiteX819" fmla="*/ 104775 w 1263650"/>
                <a:gd name="connsiteY819" fmla="*/ 15875 h 2044699"/>
                <a:gd name="connsiteX820" fmla="*/ 104775 w 1263650"/>
                <a:gd name="connsiteY820" fmla="*/ 12700 h 2044699"/>
                <a:gd name="connsiteX821" fmla="*/ 104775 w 1263650"/>
                <a:gd name="connsiteY821" fmla="*/ 0 h 2044699"/>
                <a:gd name="connsiteX0" fmla="*/ 654050 w 1263650"/>
                <a:gd name="connsiteY0" fmla="*/ 1784349 h 2044699"/>
                <a:gd name="connsiteX1" fmla="*/ 657225 w 1263650"/>
                <a:gd name="connsiteY1" fmla="*/ 1784349 h 2044699"/>
                <a:gd name="connsiteX2" fmla="*/ 657225 w 1263650"/>
                <a:gd name="connsiteY2" fmla="*/ 1787524 h 2044699"/>
                <a:gd name="connsiteX3" fmla="*/ 654050 w 1263650"/>
                <a:gd name="connsiteY3" fmla="*/ 1787524 h 2044699"/>
                <a:gd name="connsiteX4" fmla="*/ 654050 w 1263650"/>
                <a:gd name="connsiteY4" fmla="*/ 1784349 h 2044699"/>
                <a:gd name="connsiteX5" fmla="*/ 190501 w 1263650"/>
                <a:gd name="connsiteY5" fmla="*/ 850900 h 2044699"/>
                <a:gd name="connsiteX6" fmla="*/ 190501 w 1263650"/>
                <a:gd name="connsiteY6" fmla="*/ 847725 h 2044699"/>
                <a:gd name="connsiteX7" fmla="*/ 190501 w 1263650"/>
                <a:gd name="connsiteY7" fmla="*/ 850900 h 2044699"/>
                <a:gd name="connsiteX8" fmla="*/ 187326 w 1263650"/>
                <a:gd name="connsiteY8" fmla="*/ 838200 h 2044699"/>
                <a:gd name="connsiteX9" fmla="*/ 187326 w 1263650"/>
                <a:gd name="connsiteY9" fmla="*/ 841375 h 2044699"/>
                <a:gd name="connsiteX10" fmla="*/ 187326 w 1263650"/>
                <a:gd name="connsiteY10" fmla="*/ 844550 h 2044699"/>
                <a:gd name="connsiteX11" fmla="*/ 187327 w 1263650"/>
                <a:gd name="connsiteY11" fmla="*/ 841375 h 2044699"/>
                <a:gd name="connsiteX12" fmla="*/ 187327 w 1263650"/>
                <a:gd name="connsiteY12" fmla="*/ 838200 h 2044699"/>
                <a:gd name="connsiteX13" fmla="*/ 187326 w 1263650"/>
                <a:gd name="connsiteY13" fmla="*/ 838200 h 2044699"/>
                <a:gd name="connsiteX14" fmla="*/ 184151 w 1263650"/>
                <a:gd name="connsiteY14" fmla="*/ 835025 h 2044699"/>
                <a:gd name="connsiteX15" fmla="*/ 184151 w 1263650"/>
                <a:gd name="connsiteY15" fmla="*/ 838200 h 2044699"/>
                <a:gd name="connsiteX16" fmla="*/ 184152 w 1263650"/>
                <a:gd name="connsiteY16" fmla="*/ 838200 h 2044699"/>
                <a:gd name="connsiteX17" fmla="*/ 184152 w 1263650"/>
                <a:gd name="connsiteY17" fmla="*/ 835025 h 2044699"/>
                <a:gd name="connsiteX18" fmla="*/ 184151 w 1263650"/>
                <a:gd name="connsiteY18" fmla="*/ 835025 h 2044699"/>
                <a:gd name="connsiteX19" fmla="*/ 177801 w 1263650"/>
                <a:gd name="connsiteY19" fmla="*/ 831850 h 2044699"/>
                <a:gd name="connsiteX20" fmla="*/ 177801 w 1263650"/>
                <a:gd name="connsiteY20" fmla="*/ 835025 h 2044699"/>
                <a:gd name="connsiteX21" fmla="*/ 177802 w 1263650"/>
                <a:gd name="connsiteY21" fmla="*/ 835025 h 2044699"/>
                <a:gd name="connsiteX22" fmla="*/ 177802 w 1263650"/>
                <a:gd name="connsiteY22" fmla="*/ 831850 h 2044699"/>
                <a:gd name="connsiteX23" fmla="*/ 177801 w 1263650"/>
                <a:gd name="connsiteY23" fmla="*/ 831850 h 2044699"/>
                <a:gd name="connsiteX24" fmla="*/ 187325 w 1263650"/>
                <a:gd name="connsiteY24" fmla="*/ 784225 h 2044699"/>
                <a:gd name="connsiteX25" fmla="*/ 187325 w 1263650"/>
                <a:gd name="connsiteY25" fmla="*/ 787400 h 2044699"/>
                <a:gd name="connsiteX26" fmla="*/ 187326 w 1263650"/>
                <a:gd name="connsiteY26" fmla="*/ 787400 h 2044699"/>
                <a:gd name="connsiteX27" fmla="*/ 187326 w 1263650"/>
                <a:gd name="connsiteY27" fmla="*/ 784225 h 2044699"/>
                <a:gd name="connsiteX28" fmla="*/ 187325 w 1263650"/>
                <a:gd name="connsiteY28" fmla="*/ 784225 h 2044699"/>
                <a:gd name="connsiteX29" fmla="*/ 92075 w 1263650"/>
                <a:gd name="connsiteY29" fmla="*/ 784225 h 2044699"/>
                <a:gd name="connsiteX30" fmla="*/ 92075 w 1263650"/>
                <a:gd name="connsiteY30" fmla="*/ 787400 h 2044699"/>
                <a:gd name="connsiteX31" fmla="*/ 90805 w 1263650"/>
                <a:gd name="connsiteY31" fmla="*/ 784860 h 2044699"/>
                <a:gd name="connsiteX32" fmla="*/ 92075 w 1263650"/>
                <a:gd name="connsiteY32" fmla="*/ 784225 h 2044699"/>
                <a:gd name="connsiteX33" fmla="*/ 180975 w 1263650"/>
                <a:gd name="connsiteY33" fmla="*/ 774700 h 2044699"/>
                <a:gd name="connsiteX34" fmla="*/ 180976 w 1263650"/>
                <a:gd name="connsiteY34" fmla="*/ 774700 h 2044699"/>
                <a:gd name="connsiteX35" fmla="*/ 180976 w 1263650"/>
                <a:gd name="connsiteY35" fmla="*/ 774701 h 2044699"/>
                <a:gd name="connsiteX36" fmla="*/ 180975 w 1263650"/>
                <a:gd name="connsiteY36" fmla="*/ 774700 h 2044699"/>
                <a:gd name="connsiteX37" fmla="*/ 184150 w 1263650"/>
                <a:gd name="connsiteY37" fmla="*/ 769937 h 2044699"/>
                <a:gd name="connsiteX38" fmla="*/ 184150 w 1263650"/>
                <a:gd name="connsiteY38" fmla="*/ 771525 h 2044699"/>
                <a:gd name="connsiteX39" fmla="*/ 184151 w 1263650"/>
                <a:gd name="connsiteY39" fmla="*/ 771525 h 2044699"/>
                <a:gd name="connsiteX40" fmla="*/ 184151 w 1263650"/>
                <a:gd name="connsiteY40" fmla="*/ 769937 h 2044699"/>
                <a:gd name="connsiteX41" fmla="*/ 184150 w 1263650"/>
                <a:gd name="connsiteY41" fmla="*/ 769937 h 2044699"/>
                <a:gd name="connsiteX42" fmla="*/ 561976 w 1263650"/>
                <a:gd name="connsiteY42" fmla="*/ 644525 h 2044699"/>
                <a:gd name="connsiteX43" fmla="*/ 561975 w 1263650"/>
                <a:gd name="connsiteY43" fmla="*/ 644525 h 2044699"/>
                <a:gd name="connsiteX44" fmla="*/ 561976 w 1263650"/>
                <a:gd name="connsiteY44" fmla="*/ 644525 h 2044699"/>
                <a:gd name="connsiteX45" fmla="*/ 104775 w 1263650"/>
                <a:gd name="connsiteY45" fmla="*/ 0 h 2044699"/>
                <a:gd name="connsiteX46" fmla="*/ 107950 w 1263650"/>
                <a:gd name="connsiteY46" fmla="*/ 3175 h 2044699"/>
                <a:gd name="connsiteX47" fmla="*/ 114300 w 1263650"/>
                <a:gd name="connsiteY47" fmla="*/ 3175 h 2044699"/>
                <a:gd name="connsiteX48" fmla="*/ 123825 w 1263650"/>
                <a:gd name="connsiteY48" fmla="*/ 6350 h 2044699"/>
                <a:gd name="connsiteX49" fmla="*/ 133350 w 1263650"/>
                <a:gd name="connsiteY49" fmla="*/ 9525 h 2044699"/>
                <a:gd name="connsiteX50" fmla="*/ 136525 w 1263650"/>
                <a:gd name="connsiteY50" fmla="*/ 9525 h 2044699"/>
                <a:gd name="connsiteX51" fmla="*/ 146050 w 1263650"/>
                <a:gd name="connsiteY51" fmla="*/ 12700 h 2044699"/>
                <a:gd name="connsiteX52" fmla="*/ 155575 w 1263650"/>
                <a:gd name="connsiteY52" fmla="*/ 15875 h 2044699"/>
                <a:gd name="connsiteX53" fmla="*/ 158750 w 1263650"/>
                <a:gd name="connsiteY53" fmla="*/ 15875 h 2044699"/>
                <a:gd name="connsiteX54" fmla="*/ 161925 w 1263650"/>
                <a:gd name="connsiteY54" fmla="*/ 15875 h 2044699"/>
                <a:gd name="connsiteX55" fmla="*/ 180975 w 1263650"/>
                <a:gd name="connsiteY55" fmla="*/ 22225 h 2044699"/>
                <a:gd name="connsiteX56" fmla="*/ 190500 w 1263650"/>
                <a:gd name="connsiteY56" fmla="*/ 22225 h 2044699"/>
                <a:gd name="connsiteX57" fmla="*/ 200025 w 1263650"/>
                <a:gd name="connsiteY57" fmla="*/ 25400 h 2044699"/>
                <a:gd name="connsiteX58" fmla="*/ 203200 w 1263650"/>
                <a:gd name="connsiteY58" fmla="*/ 28575 h 2044699"/>
                <a:gd name="connsiteX59" fmla="*/ 215900 w 1263650"/>
                <a:gd name="connsiteY59" fmla="*/ 28575 h 2044699"/>
                <a:gd name="connsiteX60" fmla="*/ 215900 w 1263650"/>
                <a:gd name="connsiteY60" fmla="*/ 31750 h 2044699"/>
                <a:gd name="connsiteX61" fmla="*/ 219075 w 1263650"/>
                <a:gd name="connsiteY61" fmla="*/ 31750 h 2044699"/>
                <a:gd name="connsiteX62" fmla="*/ 222250 w 1263650"/>
                <a:gd name="connsiteY62" fmla="*/ 31750 h 2044699"/>
                <a:gd name="connsiteX63" fmla="*/ 225425 w 1263650"/>
                <a:gd name="connsiteY63" fmla="*/ 31750 h 2044699"/>
                <a:gd name="connsiteX64" fmla="*/ 228600 w 1263650"/>
                <a:gd name="connsiteY64" fmla="*/ 31750 h 2044699"/>
                <a:gd name="connsiteX65" fmla="*/ 231775 w 1263650"/>
                <a:gd name="connsiteY65" fmla="*/ 34925 h 2044699"/>
                <a:gd name="connsiteX66" fmla="*/ 238125 w 1263650"/>
                <a:gd name="connsiteY66" fmla="*/ 34925 h 2044699"/>
                <a:gd name="connsiteX67" fmla="*/ 247650 w 1263650"/>
                <a:gd name="connsiteY67" fmla="*/ 38100 h 2044699"/>
                <a:gd name="connsiteX68" fmla="*/ 263525 w 1263650"/>
                <a:gd name="connsiteY68" fmla="*/ 41275 h 2044699"/>
                <a:gd name="connsiteX69" fmla="*/ 269875 w 1263650"/>
                <a:gd name="connsiteY69" fmla="*/ 44450 h 2044699"/>
                <a:gd name="connsiteX70" fmla="*/ 282575 w 1263650"/>
                <a:gd name="connsiteY70" fmla="*/ 47625 h 2044699"/>
                <a:gd name="connsiteX71" fmla="*/ 307975 w 1263650"/>
                <a:gd name="connsiteY71" fmla="*/ 53975 h 2044699"/>
                <a:gd name="connsiteX72" fmla="*/ 314325 w 1263650"/>
                <a:gd name="connsiteY72" fmla="*/ 53975 h 2044699"/>
                <a:gd name="connsiteX73" fmla="*/ 320675 w 1263650"/>
                <a:gd name="connsiteY73" fmla="*/ 57150 h 2044699"/>
                <a:gd name="connsiteX74" fmla="*/ 327025 w 1263650"/>
                <a:gd name="connsiteY74" fmla="*/ 57150 h 2044699"/>
                <a:gd name="connsiteX75" fmla="*/ 346075 w 1263650"/>
                <a:gd name="connsiteY75" fmla="*/ 60325 h 2044699"/>
                <a:gd name="connsiteX76" fmla="*/ 355600 w 1263650"/>
                <a:gd name="connsiteY76" fmla="*/ 63500 h 2044699"/>
                <a:gd name="connsiteX77" fmla="*/ 365125 w 1263650"/>
                <a:gd name="connsiteY77" fmla="*/ 66675 h 2044699"/>
                <a:gd name="connsiteX78" fmla="*/ 368300 w 1263650"/>
                <a:gd name="connsiteY78" fmla="*/ 66675 h 2044699"/>
                <a:gd name="connsiteX79" fmla="*/ 371475 w 1263650"/>
                <a:gd name="connsiteY79" fmla="*/ 66675 h 2044699"/>
                <a:gd name="connsiteX80" fmla="*/ 393700 w 1263650"/>
                <a:gd name="connsiteY80" fmla="*/ 73025 h 2044699"/>
                <a:gd name="connsiteX81" fmla="*/ 460375 w 1263650"/>
                <a:gd name="connsiteY81" fmla="*/ 92075 h 2044699"/>
                <a:gd name="connsiteX82" fmla="*/ 473075 w 1263650"/>
                <a:gd name="connsiteY82" fmla="*/ 95250 h 2044699"/>
                <a:gd name="connsiteX83" fmla="*/ 482600 w 1263650"/>
                <a:gd name="connsiteY83" fmla="*/ 98425 h 2044699"/>
                <a:gd name="connsiteX84" fmla="*/ 485775 w 1263650"/>
                <a:gd name="connsiteY84" fmla="*/ 98425 h 2044699"/>
                <a:gd name="connsiteX85" fmla="*/ 498475 w 1263650"/>
                <a:gd name="connsiteY85" fmla="*/ 101600 h 2044699"/>
                <a:gd name="connsiteX86" fmla="*/ 501650 w 1263650"/>
                <a:gd name="connsiteY86" fmla="*/ 101600 h 2044699"/>
                <a:gd name="connsiteX87" fmla="*/ 508000 w 1263650"/>
                <a:gd name="connsiteY87" fmla="*/ 101600 h 2044699"/>
                <a:gd name="connsiteX88" fmla="*/ 523875 w 1263650"/>
                <a:gd name="connsiteY88" fmla="*/ 107950 h 2044699"/>
                <a:gd name="connsiteX89" fmla="*/ 527050 w 1263650"/>
                <a:gd name="connsiteY89" fmla="*/ 107950 h 2044699"/>
                <a:gd name="connsiteX90" fmla="*/ 530225 w 1263650"/>
                <a:gd name="connsiteY90" fmla="*/ 107950 h 2044699"/>
                <a:gd name="connsiteX91" fmla="*/ 539750 w 1263650"/>
                <a:gd name="connsiteY91" fmla="*/ 111125 h 2044699"/>
                <a:gd name="connsiteX92" fmla="*/ 542925 w 1263650"/>
                <a:gd name="connsiteY92" fmla="*/ 111125 h 2044699"/>
                <a:gd name="connsiteX93" fmla="*/ 546100 w 1263650"/>
                <a:gd name="connsiteY93" fmla="*/ 111125 h 2044699"/>
                <a:gd name="connsiteX94" fmla="*/ 549275 w 1263650"/>
                <a:gd name="connsiteY94" fmla="*/ 114300 h 2044699"/>
                <a:gd name="connsiteX95" fmla="*/ 552450 w 1263650"/>
                <a:gd name="connsiteY95" fmla="*/ 114300 h 2044699"/>
                <a:gd name="connsiteX96" fmla="*/ 555625 w 1263650"/>
                <a:gd name="connsiteY96" fmla="*/ 114300 h 2044699"/>
                <a:gd name="connsiteX97" fmla="*/ 558800 w 1263650"/>
                <a:gd name="connsiteY97" fmla="*/ 114300 h 2044699"/>
                <a:gd name="connsiteX98" fmla="*/ 561975 w 1263650"/>
                <a:gd name="connsiteY98" fmla="*/ 114300 h 2044699"/>
                <a:gd name="connsiteX99" fmla="*/ 565150 w 1263650"/>
                <a:gd name="connsiteY99" fmla="*/ 117475 h 2044699"/>
                <a:gd name="connsiteX100" fmla="*/ 574675 w 1263650"/>
                <a:gd name="connsiteY100" fmla="*/ 120650 h 2044699"/>
                <a:gd name="connsiteX101" fmla="*/ 584200 w 1263650"/>
                <a:gd name="connsiteY101" fmla="*/ 120650 h 2044699"/>
                <a:gd name="connsiteX102" fmla="*/ 606425 w 1263650"/>
                <a:gd name="connsiteY102" fmla="*/ 127000 h 2044699"/>
                <a:gd name="connsiteX103" fmla="*/ 628650 w 1263650"/>
                <a:gd name="connsiteY103" fmla="*/ 130175 h 2044699"/>
                <a:gd name="connsiteX104" fmla="*/ 650875 w 1263650"/>
                <a:gd name="connsiteY104" fmla="*/ 136525 h 2044699"/>
                <a:gd name="connsiteX105" fmla="*/ 660400 w 1263650"/>
                <a:gd name="connsiteY105" fmla="*/ 139700 h 2044699"/>
                <a:gd name="connsiteX106" fmla="*/ 676275 w 1263650"/>
                <a:gd name="connsiteY106" fmla="*/ 142875 h 2044699"/>
                <a:gd name="connsiteX107" fmla="*/ 682625 w 1263650"/>
                <a:gd name="connsiteY107" fmla="*/ 142875 h 2044699"/>
                <a:gd name="connsiteX108" fmla="*/ 679450 w 1263650"/>
                <a:gd name="connsiteY108" fmla="*/ 155575 h 2044699"/>
                <a:gd name="connsiteX109" fmla="*/ 676275 w 1263650"/>
                <a:gd name="connsiteY109" fmla="*/ 161925 h 2044699"/>
                <a:gd name="connsiteX110" fmla="*/ 676275 w 1263650"/>
                <a:gd name="connsiteY110" fmla="*/ 165100 h 2044699"/>
                <a:gd name="connsiteX111" fmla="*/ 676275 w 1263650"/>
                <a:gd name="connsiteY111" fmla="*/ 174625 h 2044699"/>
                <a:gd name="connsiteX112" fmla="*/ 673100 w 1263650"/>
                <a:gd name="connsiteY112" fmla="*/ 187325 h 2044699"/>
                <a:gd name="connsiteX113" fmla="*/ 666750 w 1263650"/>
                <a:gd name="connsiteY113" fmla="*/ 203200 h 2044699"/>
                <a:gd name="connsiteX114" fmla="*/ 666750 w 1263650"/>
                <a:gd name="connsiteY114" fmla="*/ 206375 h 2044699"/>
                <a:gd name="connsiteX115" fmla="*/ 660400 w 1263650"/>
                <a:gd name="connsiteY115" fmla="*/ 234950 h 2044699"/>
                <a:gd name="connsiteX116" fmla="*/ 660400 w 1263650"/>
                <a:gd name="connsiteY116" fmla="*/ 241300 h 2044699"/>
                <a:gd name="connsiteX117" fmla="*/ 650875 w 1263650"/>
                <a:gd name="connsiteY117" fmla="*/ 273050 h 2044699"/>
                <a:gd name="connsiteX118" fmla="*/ 647700 w 1263650"/>
                <a:gd name="connsiteY118" fmla="*/ 295275 h 2044699"/>
                <a:gd name="connsiteX119" fmla="*/ 647700 w 1263650"/>
                <a:gd name="connsiteY119" fmla="*/ 298450 h 2044699"/>
                <a:gd name="connsiteX120" fmla="*/ 644525 w 1263650"/>
                <a:gd name="connsiteY120" fmla="*/ 307975 h 2044699"/>
                <a:gd name="connsiteX121" fmla="*/ 641350 w 1263650"/>
                <a:gd name="connsiteY121" fmla="*/ 330200 h 2044699"/>
                <a:gd name="connsiteX122" fmla="*/ 635000 w 1263650"/>
                <a:gd name="connsiteY122" fmla="*/ 352425 h 2044699"/>
                <a:gd name="connsiteX123" fmla="*/ 631825 w 1263650"/>
                <a:gd name="connsiteY123" fmla="*/ 365125 h 2044699"/>
                <a:gd name="connsiteX124" fmla="*/ 628650 w 1263650"/>
                <a:gd name="connsiteY124" fmla="*/ 374650 h 2044699"/>
                <a:gd name="connsiteX125" fmla="*/ 628650 w 1263650"/>
                <a:gd name="connsiteY125" fmla="*/ 381000 h 2044699"/>
                <a:gd name="connsiteX126" fmla="*/ 628650 w 1263650"/>
                <a:gd name="connsiteY126" fmla="*/ 387350 h 2044699"/>
                <a:gd name="connsiteX127" fmla="*/ 622300 w 1263650"/>
                <a:gd name="connsiteY127" fmla="*/ 419100 h 2044699"/>
                <a:gd name="connsiteX128" fmla="*/ 619125 w 1263650"/>
                <a:gd name="connsiteY128" fmla="*/ 434975 h 2044699"/>
                <a:gd name="connsiteX129" fmla="*/ 612775 w 1263650"/>
                <a:gd name="connsiteY129" fmla="*/ 457200 h 2044699"/>
                <a:gd name="connsiteX130" fmla="*/ 606425 w 1263650"/>
                <a:gd name="connsiteY130" fmla="*/ 476250 h 2044699"/>
                <a:gd name="connsiteX131" fmla="*/ 600075 w 1263650"/>
                <a:gd name="connsiteY131" fmla="*/ 511175 h 2044699"/>
                <a:gd name="connsiteX132" fmla="*/ 587375 w 1263650"/>
                <a:gd name="connsiteY132" fmla="*/ 568325 h 2044699"/>
                <a:gd name="connsiteX133" fmla="*/ 587375 w 1263650"/>
                <a:gd name="connsiteY133" fmla="*/ 574675 h 2044699"/>
                <a:gd name="connsiteX134" fmla="*/ 577850 w 1263650"/>
                <a:gd name="connsiteY134" fmla="*/ 612775 h 2044699"/>
                <a:gd name="connsiteX135" fmla="*/ 574675 w 1263650"/>
                <a:gd name="connsiteY135" fmla="*/ 619125 h 2044699"/>
                <a:gd name="connsiteX136" fmla="*/ 574675 w 1263650"/>
                <a:gd name="connsiteY136" fmla="*/ 622300 h 2044699"/>
                <a:gd name="connsiteX137" fmla="*/ 574676 w 1263650"/>
                <a:gd name="connsiteY137" fmla="*/ 622300 h 2044699"/>
                <a:gd name="connsiteX138" fmla="*/ 573884 w 1263650"/>
                <a:gd name="connsiteY138" fmla="*/ 626260 h 2044699"/>
                <a:gd name="connsiteX139" fmla="*/ 573884 w 1263650"/>
                <a:gd name="connsiteY139" fmla="*/ 629444 h 2044699"/>
                <a:gd name="connsiteX140" fmla="*/ 573247 w 1263650"/>
                <a:gd name="connsiteY140" fmla="*/ 629444 h 2044699"/>
                <a:gd name="connsiteX141" fmla="*/ 571501 w 1263650"/>
                <a:gd name="connsiteY141" fmla="*/ 638175 h 2044699"/>
                <a:gd name="connsiteX142" fmla="*/ 568326 w 1263650"/>
                <a:gd name="connsiteY142" fmla="*/ 644525 h 2044699"/>
                <a:gd name="connsiteX143" fmla="*/ 568325 w 1263650"/>
                <a:gd name="connsiteY143" fmla="*/ 657225 h 2044699"/>
                <a:gd name="connsiteX144" fmla="*/ 565150 w 1263650"/>
                <a:gd name="connsiteY144" fmla="*/ 666750 h 2044699"/>
                <a:gd name="connsiteX145" fmla="*/ 565150 w 1263650"/>
                <a:gd name="connsiteY145" fmla="*/ 673100 h 2044699"/>
                <a:gd name="connsiteX146" fmla="*/ 561975 w 1263650"/>
                <a:gd name="connsiteY146" fmla="*/ 679450 h 2044699"/>
                <a:gd name="connsiteX147" fmla="*/ 561975 w 1263650"/>
                <a:gd name="connsiteY147" fmla="*/ 682625 h 2044699"/>
                <a:gd name="connsiteX148" fmla="*/ 558800 w 1263650"/>
                <a:gd name="connsiteY148" fmla="*/ 692150 h 2044699"/>
                <a:gd name="connsiteX149" fmla="*/ 558801 w 1263650"/>
                <a:gd name="connsiteY149" fmla="*/ 692150 h 2044699"/>
                <a:gd name="connsiteX150" fmla="*/ 558801 w 1263650"/>
                <a:gd name="connsiteY150" fmla="*/ 704850 h 2044699"/>
                <a:gd name="connsiteX151" fmla="*/ 558801 w 1263650"/>
                <a:gd name="connsiteY151" fmla="*/ 708025 h 2044699"/>
                <a:gd name="connsiteX152" fmla="*/ 561976 w 1263650"/>
                <a:gd name="connsiteY152" fmla="*/ 708025 h 2044699"/>
                <a:gd name="connsiteX153" fmla="*/ 561976 w 1263650"/>
                <a:gd name="connsiteY153" fmla="*/ 711200 h 2044699"/>
                <a:gd name="connsiteX154" fmla="*/ 561976 w 1263650"/>
                <a:gd name="connsiteY154" fmla="*/ 714375 h 2044699"/>
                <a:gd name="connsiteX155" fmla="*/ 568326 w 1263650"/>
                <a:gd name="connsiteY155" fmla="*/ 720725 h 2044699"/>
                <a:gd name="connsiteX156" fmla="*/ 570231 w 1263650"/>
                <a:gd name="connsiteY156" fmla="*/ 723900 h 2044699"/>
                <a:gd name="connsiteX157" fmla="*/ 571501 w 1263650"/>
                <a:gd name="connsiteY157" fmla="*/ 726017 h 2044699"/>
                <a:gd name="connsiteX158" fmla="*/ 577851 w 1263650"/>
                <a:gd name="connsiteY158" fmla="*/ 736600 h 2044699"/>
                <a:gd name="connsiteX159" fmla="*/ 593726 w 1263650"/>
                <a:gd name="connsiteY159" fmla="*/ 755650 h 2044699"/>
                <a:gd name="connsiteX160" fmla="*/ 603251 w 1263650"/>
                <a:gd name="connsiteY160" fmla="*/ 771525 h 2044699"/>
                <a:gd name="connsiteX161" fmla="*/ 606426 w 1263650"/>
                <a:gd name="connsiteY161" fmla="*/ 771525 h 2044699"/>
                <a:gd name="connsiteX162" fmla="*/ 606426 w 1263650"/>
                <a:gd name="connsiteY162" fmla="*/ 774700 h 2044699"/>
                <a:gd name="connsiteX163" fmla="*/ 606425 w 1263650"/>
                <a:gd name="connsiteY163" fmla="*/ 774700 h 2044699"/>
                <a:gd name="connsiteX164" fmla="*/ 625475 w 1263650"/>
                <a:gd name="connsiteY164" fmla="*/ 803275 h 2044699"/>
                <a:gd name="connsiteX165" fmla="*/ 628650 w 1263650"/>
                <a:gd name="connsiteY165" fmla="*/ 806450 h 2044699"/>
                <a:gd name="connsiteX166" fmla="*/ 635000 w 1263650"/>
                <a:gd name="connsiteY166" fmla="*/ 812800 h 2044699"/>
                <a:gd name="connsiteX167" fmla="*/ 638175 w 1263650"/>
                <a:gd name="connsiteY167" fmla="*/ 819150 h 2044699"/>
                <a:gd name="connsiteX168" fmla="*/ 644525 w 1263650"/>
                <a:gd name="connsiteY168" fmla="*/ 828675 h 2044699"/>
                <a:gd name="connsiteX169" fmla="*/ 647700 w 1263650"/>
                <a:gd name="connsiteY169" fmla="*/ 831850 h 2044699"/>
                <a:gd name="connsiteX170" fmla="*/ 654050 w 1263650"/>
                <a:gd name="connsiteY170" fmla="*/ 841375 h 2044699"/>
                <a:gd name="connsiteX171" fmla="*/ 657225 w 1263650"/>
                <a:gd name="connsiteY171" fmla="*/ 841375 h 2044699"/>
                <a:gd name="connsiteX172" fmla="*/ 657225 w 1263650"/>
                <a:gd name="connsiteY172" fmla="*/ 847725 h 2044699"/>
                <a:gd name="connsiteX173" fmla="*/ 660400 w 1263650"/>
                <a:gd name="connsiteY173" fmla="*/ 850900 h 2044699"/>
                <a:gd name="connsiteX174" fmla="*/ 663575 w 1263650"/>
                <a:gd name="connsiteY174" fmla="*/ 854075 h 2044699"/>
                <a:gd name="connsiteX175" fmla="*/ 673100 w 1263650"/>
                <a:gd name="connsiteY175" fmla="*/ 866775 h 2044699"/>
                <a:gd name="connsiteX176" fmla="*/ 679450 w 1263650"/>
                <a:gd name="connsiteY176" fmla="*/ 876300 h 2044699"/>
                <a:gd name="connsiteX177" fmla="*/ 682625 w 1263650"/>
                <a:gd name="connsiteY177" fmla="*/ 879475 h 2044699"/>
                <a:gd name="connsiteX178" fmla="*/ 701675 w 1263650"/>
                <a:gd name="connsiteY178" fmla="*/ 908050 h 2044699"/>
                <a:gd name="connsiteX179" fmla="*/ 708025 w 1263650"/>
                <a:gd name="connsiteY179" fmla="*/ 914400 h 2044699"/>
                <a:gd name="connsiteX180" fmla="*/ 723900 w 1263650"/>
                <a:gd name="connsiteY180" fmla="*/ 936625 h 2044699"/>
                <a:gd name="connsiteX181" fmla="*/ 733425 w 1263650"/>
                <a:gd name="connsiteY181" fmla="*/ 949325 h 2044699"/>
                <a:gd name="connsiteX182" fmla="*/ 736600 w 1263650"/>
                <a:gd name="connsiteY182" fmla="*/ 952500 h 2044699"/>
                <a:gd name="connsiteX183" fmla="*/ 736600 w 1263650"/>
                <a:gd name="connsiteY183" fmla="*/ 955675 h 2044699"/>
                <a:gd name="connsiteX184" fmla="*/ 739775 w 1263650"/>
                <a:gd name="connsiteY184" fmla="*/ 958850 h 2044699"/>
                <a:gd name="connsiteX185" fmla="*/ 739775 w 1263650"/>
                <a:gd name="connsiteY185" fmla="*/ 962025 h 2044699"/>
                <a:gd name="connsiteX186" fmla="*/ 746125 w 1263650"/>
                <a:gd name="connsiteY186" fmla="*/ 971550 h 2044699"/>
                <a:gd name="connsiteX187" fmla="*/ 790575 w 1263650"/>
                <a:gd name="connsiteY187" fmla="*/ 1028700 h 2044699"/>
                <a:gd name="connsiteX188" fmla="*/ 806450 w 1263650"/>
                <a:gd name="connsiteY188" fmla="*/ 1050925 h 2044699"/>
                <a:gd name="connsiteX189" fmla="*/ 812800 w 1263650"/>
                <a:gd name="connsiteY189" fmla="*/ 1060450 h 2044699"/>
                <a:gd name="connsiteX190" fmla="*/ 822325 w 1263650"/>
                <a:gd name="connsiteY190" fmla="*/ 1073150 h 2044699"/>
                <a:gd name="connsiteX191" fmla="*/ 825500 w 1263650"/>
                <a:gd name="connsiteY191" fmla="*/ 1079500 h 2044699"/>
                <a:gd name="connsiteX192" fmla="*/ 841375 w 1263650"/>
                <a:gd name="connsiteY192" fmla="*/ 1104900 h 2044699"/>
                <a:gd name="connsiteX193" fmla="*/ 854075 w 1263650"/>
                <a:gd name="connsiteY193" fmla="*/ 1117600 h 2044699"/>
                <a:gd name="connsiteX194" fmla="*/ 860425 w 1263650"/>
                <a:gd name="connsiteY194" fmla="*/ 1130300 h 2044699"/>
                <a:gd name="connsiteX195" fmla="*/ 866775 w 1263650"/>
                <a:gd name="connsiteY195" fmla="*/ 1136650 h 2044699"/>
                <a:gd name="connsiteX196" fmla="*/ 869950 w 1263650"/>
                <a:gd name="connsiteY196" fmla="*/ 1143000 h 2044699"/>
                <a:gd name="connsiteX197" fmla="*/ 882650 w 1263650"/>
                <a:gd name="connsiteY197" fmla="*/ 1162050 h 2044699"/>
                <a:gd name="connsiteX198" fmla="*/ 892175 w 1263650"/>
                <a:gd name="connsiteY198" fmla="*/ 1168400 h 2044699"/>
                <a:gd name="connsiteX199" fmla="*/ 892175 w 1263650"/>
                <a:gd name="connsiteY199" fmla="*/ 1171575 h 2044699"/>
                <a:gd name="connsiteX200" fmla="*/ 895350 w 1263650"/>
                <a:gd name="connsiteY200" fmla="*/ 1174750 h 2044699"/>
                <a:gd name="connsiteX201" fmla="*/ 904875 w 1263650"/>
                <a:gd name="connsiteY201" fmla="*/ 1190625 h 2044699"/>
                <a:gd name="connsiteX202" fmla="*/ 908050 w 1263650"/>
                <a:gd name="connsiteY202" fmla="*/ 1193800 h 2044699"/>
                <a:gd name="connsiteX203" fmla="*/ 933450 w 1263650"/>
                <a:gd name="connsiteY203" fmla="*/ 1228725 h 2044699"/>
                <a:gd name="connsiteX204" fmla="*/ 933450 w 1263650"/>
                <a:gd name="connsiteY204" fmla="*/ 1231900 h 2044699"/>
                <a:gd name="connsiteX205" fmla="*/ 958850 w 1263650"/>
                <a:gd name="connsiteY205" fmla="*/ 1263650 h 2044699"/>
                <a:gd name="connsiteX206" fmla="*/ 977900 w 1263650"/>
                <a:gd name="connsiteY206" fmla="*/ 1292225 h 2044699"/>
                <a:gd name="connsiteX207" fmla="*/ 1005680 w 1263650"/>
                <a:gd name="connsiteY207" fmla="*/ 1331117 h 2044699"/>
                <a:gd name="connsiteX208" fmla="*/ 1006478 w 1263650"/>
                <a:gd name="connsiteY208" fmla="*/ 1331117 h 2044699"/>
                <a:gd name="connsiteX209" fmla="*/ 1006478 w 1263650"/>
                <a:gd name="connsiteY209" fmla="*/ 1332234 h 2044699"/>
                <a:gd name="connsiteX210" fmla="*/ 1009650 w 1263650"/>
                <a:gd name="connsiteY210" fmla="*/ 1336675 h 2044699"/>
                <a:gd name="connsiteX211" fmla="*/ 1025525 w 1263650"/>
                <a:gd name="connsiteY211" fmla="*/ 1355725 h 2044699"/>
                <a:gd name="connsiteX212" fmla="*/ 1025525 w 1263650"/>
                <a:gd name="connsiteY212" fmla="*/ 1358900 h 2044699"/>
                <a:gd name="connsiteX213" fmla="*/ 1031875 w 1263650"/>
                <a:gd name="connsiteY213" fmla="*/ 1365250 h 2044699"/>
                <a:gd name="connsiteX214" fmla="*/ 1035050 w 1263650"/>
                <a:gd name="connsiteY214" fmla="*/ 1374775 h 2044699"/>
                <a:gd name="connsiteX215" fmla="*/ 1038225 w 1263650"/>
                <a:gd name="connsiteY215" fmla="*/ 1374775 h 2044699"/>
                <a:gd name="connsiteX216" fmla="*/ 1041400 w 1263650"/>
                <a:gd name="connsiteY216" fmla="*/ 1377950 h 2044699"/>
                <a:gd name="connsiteX217" fmla="*/ 1044575 w 1263650"/>
                <a:gd name="connsiteY217" fmla="*/ 1384300 h 2044699"/>
                <a:gd name="connsiteX218" fmla="*/ 1047750 w 1263650"/>
                <a:gd name="connsiteY218" fmla="*/ 1387475 h 2044699"/>
                <a:gd name="connsiteX219" fmla="*/ 1047750 w 1263650"/>
                <a:gd name="connsiteY219" fmla="*/ 1390650 h 2044699"/>
                <a:gd name="connsiteX220" fmla="*/ 1050925 w 1263650"/>
                <a:gd name="connsiteY220" fmla="*/ 1393825 h 2044699"/>
                <a:gd name="connsiteX221" fmla="*/ 1054100 w 1263650"/>
                <a:gd name="connsiteY221" fmla="*/ 1397000 h 2044699"/>
                <a:gd name="connsiteX222" fmla="*/ 1057275 w 1263650"/>
                <a:gd name="connsiteY222" fmla="*/ 1403350 h 2044699"/>
                <a:gd name="connsiteX223" fmla="*/ 1073150 w 1263650"/>
                <a:gd name="connsiteY223" fmla="*/ 1425575 h 2044699"/>
                <a:gd name="connsiteX224" fmla="*/ 1079500 w 1263650"/>
                <a:gd name="connsiteY224" fmla="*/ 1431925 h 2044699"/>
                <a:gd name="connsiteX225" fmla="*/ 1079500 w 1263650"/>
                <a:gd name="connsiteY225" fmla="*/ 1431924 h 2044699"/>
                <a:gd name="connsiteX226" fmla="*/ 1092200 w 1263650"/>
                <a:gd name="connsiteY226" fmla="*/ 1450974 h 2044699"/>
                <a:gd name="connsiteX227" fmla="*/ 1098550 w 1263650"/>
                <a:gd name="connsiteY227" fmla="*/ 1457324 h 2044699"/>
                <a:gd name="connsiteX228" fmla="*/ 1098550 w 1263650"/>
                <a:gd name="connsiteY228" fmla="*/ 1460499 h 2044699"/>
                <a:gd name="connsiteX229" fmla="*/ 1114425 w 1263650"/>
                <a:gd name="connsiteY229" fmla="*/ 1479549 h 2044699"/>
                <a:gd name="connsiteX230" fmla="*/ 1133475 w 1263650"/>
                <a:gd name="connsiteY230" fmla="*/ 1508124 h 2044699"/>
                <a:gd name="connsiteX231" fmla="*/ 1149350 w 1263650"/>
                <a:gd name="connsiteY231" fmla="*/ 1530349 h 2044699"/>
                <a:gd name="connsiteX232" fmla="*/ 1155700 w 1263650"/>
                <a:gd name="connsiteY232" fmla="*/ 1539874 h 2044699"/>
                <a:gd name="connsiteX233" fmla="*/ 1171575 w 1263650"/>
                <a:gd name="connsiteY233" fmla="*/ 1562099 h 2044699"/>
                <a:gd name="connsiteX234" fmla="*/ 1177925 w 1263650"/>
                <a:gd name="connsiteY234" fmla="*/ 1571624 h 2044699"/>
                <a:gd name="connsiteX235" fmla="*/ 1181100 w 1263650"/>
                <a:gd name="connsiteY235" fmla="*/ 1574799 h 2044699"/>
                <a:gd name="connsiteX236" fmla="*/ 1187450 w 1263650"/>
                <a:gd name="connsiteY236" fmla="*/ 1584324 h 2044699"/>
                <a:gd name="connsiteX237" fmla="*/ 1206500 w 1263650"/>
                <a:gd name="connsiteY237" fmla="*/ 1609724 h 2044699"/>
                <a:gd name="connsiteX238" fmla="*/ 1206500 w 1263650"/>
                <a:gd name="connsiteY238" fmla="*/ 1612899 h 2044699"/>
                <a:gd name="connsiteX239" fmla="*/ 1209675 w 1263650"/>
                <a:gd name="connsiteY239" fmla="*/ 1612899 h 2044699"/>
                <a:gd name="connsiteX240" fmla="*/ 1209675 w 1263650"/>
                <a:gd name="connsiteY240" fmla="*/ 1616074 h 2044699"/>
                <a:gd name="connsiteX241" fmla="*/ 1206500 w 1263650"/>
                <a:gd name="connsiteY241" fmla="*/ 1625599 h 2044699"/>
                <a:gd name="connsiteX242" fmla="*/ 1206500 w 1263650"/>
                <a:gd name="connsiteY242" fmla="*/ 1628774 h 2044699"/>
                <a:gd name="connsiteX243" fmla="*/ 1206500 w 1263650"/>
                <a:gd name="connsiteY243" fmla="*/ 1631949 h 2044699"/>
                <a:gd name="connsiteX244" fmla="*/ 1203325 w 1263650"/>
                <a:gd name="connsiteY244" fmla="*/ 1635124 h 2044699"/>
                <a:gd name="connsiteX245" fmla="*/ 1203325 w 1263650"/>
                <a:gd name="connsiteY245" fmla="*/ 1638299 h 2044699"/>
                <a:gd name="connsiteX246" fmla="*/ 1212850 w 1263650"/>
                <a:gd name="connsiteY246" fmla="*/ 1657349 h 2044699"/>
                <a:gd name="connsiteX247" fmla="*/ 1212850 w 1263650"/>
                <a:gd name="connsiteY247" fmla="*/ 1660524 h 2044699"/>
                <a:gd name="connsiteX248" fmla="*/ 1219200 w 1263650"/>
                <a:gd name="connsiteY248" fmla="*/ 1666874 h 2044699"/>
                <a:gd name="connsiteX249" fmla="*/ 1222375 w 1263650"/>
                <a:gd name="connsiteY249" fmla="*/ 1670049 h 2044699"/>
                <a:gd name="connsiteX250" fmla="*/ 1225550 w 1263650"/>
                <a:gd name="connsiteY250" fmla="*/ 1670049 h 2044699"/>
                <a:gd name="connsiteX251" fmla="*/ 1225550 w 1263650"/>
                <a:gd name="connsiteY251" fmla="*/ 1673224 h 2044699"/>
                <a:gd name="connsiteX252" fmla="*/ 1225550 w 1263650"/>
                <a:gd name="connsiteY252" fmla="*/ 1679574 h 2044699"/>
                <a:gd name="connsiteX253" fmla="*/ 1225550 w 1263650"/>
                <a:gd name="connsiteY253" fmla="*/ 1682749 h 2044699"/>
                <a:gd name="connsiteX254" fmla="*/ 1228725 w 1263650"/>
                <a:gd name="connsiteY254" fmla="*/ 1695449 h 2044699"/>
                <a:gd name="connsiteX255" fmla="*/ 1231900 w 1263650"/>
                <a:gd name="connsiteY255" fmla="*/ 1708149 h 2044699"/>
                <a:gd name="connsiteX256" fmla="*/ 1231900 w 1263650"/>
                <a:gd name="connsiteY256" fmla="*/ 1714499 h 2044699"/>
                <a:gd name="connsiteX257" fmla="*/ 1231900 w 1263650"/>
                <a:gd name="connsiteY257" fmla="*/ 1717674 h 2044699"/>
                <a:gd name="connsiteX258" fmla="*/ 1228725 w 1263650"/>
                <a:gd name="connsiteY258" fmla="*/ 1720849 h 2044699"/>
                <a:gd name="connsiteX259" fmla="*/ 1231900 w 1263650"/>
                <a:gd name="connsiteY259" fmla="*/ 1724024 h 2044699"/>
                <a:gd name="connsiteX260" fmla="*/ 1238250 w 1263650"/>
                <a:gd name="connsiteY260" fmla="*/ 1724024 h 2044699"/>
                <a:gd name="connsiteX261" fmla="*/ 1257300 w 1263650"/>
                <a:gd name="connsiteY261" fmla="*/ 1746249 h 2044699"/>
                <a:gd name="connsiteX262" fmla="*/ 1260475 w 1263650"/>
                <a:gd name="connsiteY262" fmla="*/ 1749424 h 2044699"/>
                <a:gd name="connsiteX263" fmla="*/ 1263650 w 1263650"/>
                <a:gd name="connsiteY263" fmla="*/ 1755774 h 2044699"/>
                <a:gd name="connsiteX264" fmla="*/ 1263650 w 1263650"/>
                <a:gd name="connsiteY264" fmla="*/ 1762124 h 2044699"/>
                <a:gd name="connsiteX265" fmla="*/ 1254125 w 1263650"/>
                <a:gd name="connsiteY265" fmla="*/ 1768474 h 2044699"/>
                <a:gd name="connsiteX266" fmla="*/ 1247775 w 1263650"/>
                <a:gd name="connsiteY266" fmla="*/ 1774824 h 2044699"/>
                <a:gd name="connsiteX267" fmla="*/ 1247775 w 1263650"/>
                <a:gd name="connsiteY267" fmla="*/ 1777999 h 2044699"/>
                <a:gd name="connsiteX268" fmla="*/ 1244600 w 1263650"/>
                <a:gd name="connsiteY268" fmla="*/ 1777999 h 2044699"/>
                <a:gd name="connsiteX269" fmla="*/ 1241425 w 1263650"/>
                <a:gd name="connsiteY269" fmla="*/ 1777999 h 2044699"/>
                <a:gd name="connsiteX270" fmla="*/ 1228725 w 1263650"/>
                <a:gd name="connsiteY270" fmla="*/ 1784349 h 2044699"/>
                <a:gd name="connsiteX271" fmla="*/ 1222375 w 1263650"/>
                <a:gd name="connsiteY271" fmla="*/ 1787524 h 2044699"/>
                <a:gd name="connsiteX272" fmla="*/ 1216025 w 1263650"/>
                <a:gd name="connsiteY272" fmla="*/ 1787524 h 2044699"/>
                <a:gd name="connsiteX273" fmla="*/ 1212850 w 1263650"/>
                <a:gd name="connsiteY273" fmla="*/ 1787524 h 2044699"/>
                <a:gd name="connsiteX274" fmla="*/ 1212850 w 1263650"/>
                <a:gd name="connsiteY274" fmla="*/ 1790699 h 2044699"/>
                <a:gd name="connsiteX275" fmla="*/ 1209675 w 1263650"/>
                <a:gd name="connsiteY275" fmla="*/ 1790699 h 2044699"/>
                <a:gd name="connsiteX276" fmla="*/ 1209675 w 1263650"/>
                <a:gd name="connsiteY276" fmla="*/ 1793874 h 2044699"/>
                <a:gd name="connsiteX277" fmla="*/ 1209675 w 1263650"/>
                <a:gd name="connsiteY277" fmla="*/ 1797049 h 2044699"/>
                <a:gd name="connsiteX278" fmla="*/ 1206500 w 1263650"/>
                <a:gd name="connsiteY278" fmla="*/ 1806574 h 2044699"/>
                <a:gd name="connsiteX279" fmla="*/ 1200150 w 1263650"/>
                <a:gd name="connsiteY279" fmla="*/ 1809749 h 2044699"/>
                <a:gd name="connsiteX280" fmla="*/ 1193800 w 1263650"/>
                <a:gd name="connsiteY280" fmla="*/ 1812924 h 2044699"/>
                <a:gd name="connsiteX281" fmla="*/ 1190625 w 1263650"/>
                <a:gd name="connsiteY281" fmla="*/ 1819274 h 2044699"/>
                <a:gd name="connsiteX282" fmla="*/ 1193800 w 1263650"/>
                <a:gd name="connsiteY282" fmla="*/ 1819274 h 2044699"/>
                <a:gd name="connsiteX283" fmla="*/ 1193800 w 1263650"/>
                <a:gd name="connsiteY283" fmla="*/ 1822449 h 2044699"/>
                <a:gd name="connsiteX284" fmla="*/ 1193800 w 1263650"/>
                <a:gd name="connsiteY284" fmla="*/ 1831974 h 2044699"/>
                <a:gd name="connsiteX285" fmla="*/ 1190625 w 1263650"/>
                <a:gd name="connsiteY285" fmla="*/ 1831974 h 2044699"/>
                <a:gd name="connsiteX286" fmla="*/ 1190625 w 1263650"/>
                <a:gd name="connsiteY286" fmla="*/ 1835149 h 2044699"/>
                <a:gd name="connsiteX287" fmla="*/ 1187450 w 1263650"/>
                <a:gd name="connsiteY287" fmla="*/ 1841499 h 2044699"/>
                <a:gd name="connsiteX288" fmla="*/ 1190625 w 1263650"/>
                <a:gd name="connsiteY288" fmla="*/ 1847849 h 2044699"/>
                <a:gd name="connsiteX289" fmla="*/ 1190625 w 1263650"/>
                <a:gd name="connsiteY289" fmla="*/ 1860549 h 2044699"/>
                <a:gd name="connsiteX290" fmla="*/ 1190625 w 1263650"/>
                <a:gd name="connsiteY290" fmla="*/ 1863724 h 2044699"/>
                <a:gd name="connsiteX291" fmla="*/ 1187450 w 1263650"/>
                <a:gd name="connsiteY291" fmla="*/ 1863724 h 2044699"/>
                <a:gd name="connsiteX292" fmla="*/ 1184275 w 1263650"/>
                <a:gd name="connsiteY292" fmla="*/ 1863724 h 2044699"/>
                <a:gd name="connsiteX293" fmla="*/ 1184275 w 1263650"/>
                <a:gd name="connsiteY293" fmla="*/ 1866899 h 2044699"/>
                <a:gd name="connsiteX294" fmla="*/ 1184275 w 1263650"/>
                <a:gd name="connsiteY294" fmla="*/ 1870074 h 2044699"/>
                <a:gd name="connsiteX295" fmla="*/ 1181100 w 1263650"/>
                <a:gd name="connsiteY295" fmla="*/ 1879599 h 2044699"/>
                <a:gd name="connsiteX296" fmla="*/ 1181100 w 1263650"/>
                <a:gd name="connsiteY296" fmla="*/ 1885949 h 2044699"/>
                <a:gd name="connsiteX297" fmla="*/ 1174750 w 1263650"/>
                <a:gd name="connsiteY297" fmla="*/ 1892299 h 2044699"/>
                <a:gd name="connsiteX298" fmla="*/ 1168400 w 1263650"/>
                <a:gd name="connsiteY298" fmla="*/ 1898649 h 2044699"/>
                <a:gd name="connsiteX299" fmla="*/ 1162050 w 1263650"/>
                <a:gd name="connsiteY299" fmla="*/ 1904999 h 2044699"/>
                <a:gd name="connsiteX300" fmla="*/ 1162050 w 1263650"/>
                <a:gd name="connsiteY300" fmla="*/ 1908174 h 2044699"/>
                <a:gd name="connsiteX301" fmla="*/ 1162050 w 1263650"/>
                <a:gd name="connsiteY301" fmla="*/ 1911349 h 2044699"/>
                <a:gd name="connsiteX302" fmla="*/ 1158875 w 1263650"/>
                <a:gd name="connsiteY302" fmla="*/ 1911349 h 2044699"/>
                <a:gd name="connsiteX303" fmla="*/ 1158875 w 1263650"/>
                <a:gd name="connsiteY303" fmla="*/ 1914524 h 2044699"/>
                <a:gd name="connsiteX304" fmla="*/ 1155700 w 1263650"/>
                <a:gd name="connsiteY304" fmla="*/ 1914524 h 2044699"/>
                <a:gd name="connsiteX305" fmla="*/ 1155700 w 1263650"/>
                <a:gd name="connsiteY305" fmla="*/ 1911349 h 2044699"/>
                <a:gd name="connsiteX306" fmla="*/ 1146175 w 1263650"/>
                <a:gd name="connsiteY306" fmla="*/ 1917699 h 2044699"/>
                <a:gd name="connsiteX307" fmla="*/ 1146175 w 1263650"/>
                <a:gd name="connsiteY307" fmla="*/ 1927224 h 2044699"/>
                <a:gd name="connsiteX308" fmla="*/ 1149350 w 1263650"/>
                <a:gd name="connsiteY308" fmla="*/ 1943099 h 2044699"/>
                <a:gd name="connsiteX309" fmla="*/ 1146175 w 1263650"/>
                <a:gd name="connsiteY309" fmla="*/ 1949449 h 2044699"/>
                <a:gd name="connsiteX310" fmla="*/ 1146175 w 1263650"/>
                <a:gd name="connsiteY310" fmla="*/ 1955799 h 2044699"/>
                <a:gd name="connsiteX311" fmla="*/ 1146175 w 1263650"/>
                <a:gd name="connsiteY311" fmla="*/ 1958974 h 2044699"/>
                <a:gd name="connsiteX312" fmla="*/ 1146175 w 1263650"/>
                <a:gd name="connsiteY312" fmla="*/ 1962149 h 2044699"/>
                <a:gd name="connsiteX313" fmla="*/ 1143000 w 1263650"/>
                <a:gd name="connsiteY313" fmla="*/ 1965324 h 2044699"/>
                <a:gd name="connsiteX314" fmla="*/ 1139825 w 1263650"/>
                <a:gd name="connsiteY314" fmla="*/ 1968499 h 2044699"/>
                <a:gd name="connsiteX315" fmla="*/ 1139825 w 1263650"/>
                <a:gd name="connsiteY315" fmla="*/ 1971674 h 2044699"/>
                <a:gd name="connsiteX316" fmla="*/ 1136650 w 1263650"/>
                <a:gd name="connsiteY316" fmla="*/ 1971674 h 2044699"/>
                <a:gd name="connsiteX317" fmla="*/ 1139825 w 1263650"/>
                <a:gd name="connsiteY317" fmla="*/ 1974849 h 2044699"/>
                <a:gd name="connsiteX318" fmla="*/ 1143000 w 1263650"/>
                <a:gd name="connsiteY318" fmla="*/ 1981199 h 2044699"/>
                <a:gd name="connsiteX319" fmla="*/ 1143000 w 1263650"/>
                <a:gd name="connsiteY319" fmla="*/ 1984374 h 2044699"/>
                <a:gd name="connsiteX320" fmla="*/ 1149350 w 1263650"/>
                <a:gd name="connsiteY320" fmla="*/ 1987549 h 2044699"/>
                <a:gd name="connsiteX321" fmla="*/ 1152525 w 1263650"/>
                <a:gd name="connsiteY321" fmla="*/ 1987549 h 2044699"/>
                <a:gd name="connsiteX322" fmla="*/ 1155700 w 1263650"/>
                <a:gd name="connsiteY322" fmla="*/ 1987549 h 2044699"/>
                <a:gd name="connsiteX323" fmla="*/ 1158875 w 1263650"/>
                <a:gd name="connsiteY323" fmla="*/ 1987549 h 2044699"/>
                <a:gd name="connsiteX324" fmla="*/ 1162050 w 1263650"/>
                <a:gd name="connsiteY324" fmla="*/ 1987549 h 2044699"/>
                <a:gd name="connsiteX325" fmla="*/ 1165225 w 1263650"/>
                <a:gd name="connsiteY325" fmla="*/ 1987549 h 2044699"/>
                <a:gd name="connsiteX326" fmla="*/ 1165225 w 1263650"/>
                <a:gd name="connsiteY326" fmla="*/ 1990724 h 2044699"/>
                <a:gd name="connsiteX327" fmla="*/ 1171575 w 1263650"/>
                <a:gd name="connsiteY327" fmla="*/ 2000249 h 2044699"/>
                <a:gd name="connsiteX328" fmla="*/ 1171575 w 1263650"/>
                <a:gd name="connsiteY328" fmla="*/ 2003424 h 2044699"/>
                <a:gd name="connsiteX329" fmla="*/ 1171575 w 1263650"/>
                <a:gd name="connsiteY329" fmla="*/ 2012949 h 2044699"/>
                <a:gd name="connsiteX330" fmla="*/ 1171575 w 1263650"/>
                <a:gd name="connsiteY330" fmla="*/ 2016124 h 2044699"/>
                <a:gd name="connsiteX331" fmla="*/ 1171575 w 1263650"/>
                <a:gd name="connsiteY331" fmla="*/ 2019299 h 2044699"/>
                <a:gd name="connsiteX332" fmla="*/ 1168400 w 1263650"/>
                <a:gd name="connsiteY332" fmla="*/ 2025649 h 2044699"/>
                <a:gd name="connsiteX333" fmla="*/ 1165225 w 1263650"/>
                <a:gd name="connsiteY333" fmla="*/ 2028824 h 2044699"/>
                <a:gd name="connsiteX334" fmla="*/ 1155700 w 1263650"/>
                <a:gd name="connsiteY334" fmla="*/ 2038349 h 2044699"/>
                <a:gd name="connsiteX335" fmla="*/ 1155700 w 1263650"/>
                <a:gd name="connsiteY335" fmla="*/ 2041524 h 2044699"/>
                <a:gd name="connsiteX336" fmla="*/ 1146175 w 1263650"/>
                <a:gd name="connsiteY336" fmla="*/ 2044699 h 2044699"/>
                <a:gd name="connsiteX337" fmla="*/ 1139825 w 1263650"/>
                <a:gd name="connsiteY337" fmla="*/ 2044699 h 2044699"/>
                <a:gd name="connsiteX338" fmla="*/ 1133475 w 1263650"/>
                <a:gd name="connsiteY338" fmla="*/ 2041524 h 2044699"/>
                <a:gd name="connsiteX339" fmla="*/ 1130300 w 1263650"/>
                <a:gd name="connsiteY339" fmla="*/ 2041524 h 2044699"/>
                <a:gd name="connsiteX340" fmla="*/ 1130300 w 1263650"/>
                <a:gd name="connsiteY340" fmla="*/ 2038349 h 2044699"/>
                <a:gd name="connsiteX341" fmla="*/ 1127125 w 1263650"/>
                <a:gd name="connsiteY341" fmla="*/ 2038349 h 2044699"/>
                <a:gd name="connsiteX342" fmla="*/ 1127125 w 1263650"/>
                <a:gd name="connsiteY342" fmla="*/ 2041524 h 2044699"/>
                <a:gd name="connsiteX343" fmla="*/ 1123950 w 1263650"/>
                <a:gd name="connsiteY343" fmla="*/ 2041524 h 2044699"/>
                <a:gd name="connsiteX344" fmla="*/ 901700 w 1263650"/>
                <a:gd name="connsiteY344" fmla="*/ 2022474 h 2044699"/>
                <a:gd name="connsiteX345" fmla="*/ 739775 w 1263650"/>
                <a:gd name="connsiteY345" fmla="*/ 2009774 h 2044699"/>
                <a:gd name="connsiteX346" fmla="*/ 736600 w 1263650"/>
                <a:gd name="connsiteY346" fmla="*/ 1990724 h 2044699"/>
                <a:gd name="connsiteX347" fmla="*/ 733425 w 1263650"/>
                <a:gd name="connsiteY347" fmla="*/ 1981199 h 2044699"/>
                <a:gd name="connsiteX348" fmla="*/ 730250 w 1263650"/>
                <a:gd name="connsiteY348" fmla="*/ 1981199 h 2044699"/>
                <a:gd name="connsiteX349" fmla="*/ 730250 w 1263650"/>
                <a:gd name="connsiteY349" fmla="*/ 1978024 h 2044699"/>
                <a:gd name="connsiteX350" fmla="*/ 733425 w 1263650"/>
                <a:gd name="connsiteY350" fmla="*/ 1974849 h 2044699"/>
                <a:gd name="connsiteX351" fmla="*/ 736600 w 1263650"/>
                <a:gd name="connsiteY351" fmla="*/ 1974849 h 2044699"/>
                <a:gd name="connsiteX352" fmla="*/ 736600 w 1263650"/>
                <a:gd name="connsiteY352" fmla="*/ 1978024 h 2044699"/>
                <a:gd name="connsiteX353" fmla="*/ 736600 w 1263650"/>
                <a:gd name="connsiteY353" fmla="*/ 1981199 h 2044699"/>
                <a:gd name="connsiteX354" fmla="*/ 739775 w 1263650"/>
                <a:gd name="connsiteY354" fmla="*/ 1990724 h 2044699"/>
                <a:gd name="connsiteX355" fmla="*/ 742950 w 1263650"/>
                <a:gd name="connsiteY355" fmla="*/ 1993899 h 2044699"/>
                <a:gd name="connsiteX356" fmla="*/ 742950 w 1263650"/>
                <a:gd name="connsiteY356" fmla="*/ 2000249 h 2044699"/>
                <a:gd name="connsiteX357" fmla="*/ 746125 w 1263650"/>
                <a:gd name="connsiteY357" fmla="*/ 2000249 h 2044699"/>
                <a:gd name="connsiteX358" fmla="*/ 746125 w 1263650"/>
                <a:gd name="connsiteY358" fmla="*/ 1997074 h 2044699"/>
                <a:gd name="connsiteX359" fmla="*/ 746125 w 1263650"/>
                <a:gd name="connsiteY359" fmla="*/ 1987549 h 2044699"/>
                <a:gd name="connsiteX360" fmla="*/ 746125 w 1263650"/>
                <a:gd name="connsiteY360" fmla="*/ 1984374 h 2044699"/>
                <a:gd name="connsiteX361" fmla="*/ 746125 w 1263650"/>
                <a:gd name="connsiteY361" fmla="*/ 1981199 h 2044699"/>
                <a:gd name="connsiteX362" fmla="*/ 742950 w 1263650"/>
                <a:gd name="connsiteY362" fmla="*/ 1974849 h 2044699"/>
                <a:gd name="connsiteX363" fmla="*/ 739775 w 1263650"/>
                <a:gd name="connsiteY363" fmla="*/ 1971674 h 2044699"/>
                <a:gd name="connsiteX364" fmla="*/ 736600 w 1263650"/>
                <a:gd name="connsiteY364" fmla="*/ 1968499 h 2044699"/>
                <a:gd name="connsiteX365" fmla="*/ 733425 w 1263650"/>
                <a:gd name="connsiteY365" fmla="*/ 1971674 h 2044699"/>
                <a:gd name="connsiteX366" fmla="*/ 730250 w 1263650"/>
                <a:gd name="connsiteY366" fmla="*/ 1971674 h 2044699"/>
                <a:gd name="connsiteX367" fmla="*/ 730250 w 1263650"/>
                <a:gd name="connsiteY367" fmla="*/ 1974849 h 2044699"/>
                <a:gd name="connsiteX368" fmla="*/ 727075 w 1263650"/>
                <a:gd name="connsiteY368" fmla="*/ 1974849 h 2044699"/>
                <a:gd name="connsiteX369" fmla="*/ 723900 w 1263650"/>
                <a:gd name="connsiteY369" fmla="*/ 1971674 h 2044699"/>
                <a:gd name="connsiteX370" fmla="*/ 727075 w 1263650"/>
                <a:gd name="connsiteY370" fmla="*/ 1968499 h 2044699"/>
                <a:gd name="connsiteX371" fmla="*/ 727075 w 1263650"/>
                <a:gd name="connsiteY371" fmla="*/ 1965324 h 2044699"/>
                <a:gd name="connsiteX372" fmla="*/ 730250 w 1263650"/>
                <a:gd name="connsiteY372" fmla="*/ 1965324 h 2044699"/>
                <a:gd name="connsiteX373" fmla="*/ 730250 w 1263650"/>
                <a:gd name="connsiteY373" fmla="*/ 1962149 h 2044699"/>
                <a:gd name="connsiteX374" fmla="*/ 733425 w 1263650"/>
                <a:gd name="connsiteY374" fmla="*/ 1962149 h 2044699"/>
                <a:gd name="connsiteX375" fmla="*/ 733425 w 1263650"/>
                <a:gd name="connsiteY375" fmla="*/ 1958974 h 2044699"/>
                <a:gd name="connsiteX376" fmla="*/ 730250 w 1263650"/>
                <a:gd name="connsiteY376" fmla="*/ 1955799 h 2044699"/>
                <a:gd name="connsiteX377" fmla="*/ 730250 w 1263650"/>
                <a:gd name="connsiteY377" fmla="*/ 1958974 h 2044699"/>
                <a:gd name="connsiteX378" fmla="*/ 730250 w 1263650"/>
                <a:gd name="connsiteY378" fmla="*/ 1962149 h 2044699"/>
                <a:gd name="connsiteX379" fmla="*/ 727075 w 1263650"/>
                <a:gd name="connsiteY379" fmla="*/ 1962149 h 2044699"/>
                <a:gd name="connsiteX380" fmla="*/ 727075 w 1263650"/>
                <a:gd name="connsiteY380" fmla="*/ 1958974 h 2044699"/>
                <a:gd name="connsiteX381" fmla="*/ 723900 w 1263650"/>
                <a:gd name="connsiteY381" fmla="*/ 1955799 h 2044699"/>
                <a:gd name="connsiteX382" fmla="*/ 723900 w 1263650"/>
                <a:gd name="connsiteY382" fmla="*/ 1949449 h 2044699"/>
                <a:gd name="connsiteX383" fmla="*/ 723900 w 1263650"/>
                <a:gd name="connsiteY383" fmla="*/ 1946274 h 2044699"/>
                <a:gd name="connsiteX384" fmla="*/ 733425 w 1263650"/>
                <a:gd name="connsiteY384" fmla="*/ 1943099 h 2044699"/>
                <a:gd name="connsiteX385" fmla="*/ 733425 w 1263650"/>
                <a:gd name="connsiteY385" fmla="*/ 1917699 h 2044699"/>
                <a:gd name="connsiteX386" fmla="*/ 727075 w 1263650"/>
                <a:gd name="connsiteY386" fmla="*/ 1895474 h 2044699"/>
                <a:gd name="connsiteX387" fmla="*/ 720725 w 1263650"/>
                <a:gd name="connsiteY387" fmla="*/ 1870074 h 2044699"/>
                <a:gd name="connsiteX388" fmla="*/ 698500 w 1263650"/>
                <a:gd name="connsiteY388" fmla="*/ 1831974 h 2044699"/>
                <a:gd name="connsiteX389" fmla="*/ 695325 w 1263650"/>
                <a:gd name="connsiteY389" fmla="*/ 1828799 h 2044699"/>
                <a:gd name="connsiteX390" fmla="*/ 682625 w 1263650"/>
                <a:gd name="connsiteY390" fmla="*/ 1816099 h 2044699"/>
                <a:gd name="connsiteX391" fmla="*/ 673100 w 1263650"/>
                <a:gd name="connsiteY391" fmla="*/ 1800224 h 2044699"/>
                <a:gd name="connsiteX392" fmla="*/ 660400 w 1263650"/>
                <a:gd name="connsiteY392" fmla="*/ 1787524 h 2044699"/>
                <a:gd name="connsiteX393" fmla="*/ 660400 w 1263650"/>
                <a:gd name="connsiteY393" fmla="*/ 1784349 h 2044699"/>
                <a:gd name="connsiteX394" fmla="*/ 657225 w 1263650"/>
                <a:gd name="connsiteY394" fmla="*/ 1784349 h 2044699"/>
                <a:gd name="connsiteX395" fmla="*/ 654050 w 1263650"/>
                <a:gd name="connsiteY395" fmla="*/ 1781174 h 2044699"/>
                <a:gd name="connsiteX396" fmla="*/ 654050 w 1263650"/>
                <a:gd name="connsiteY396" fmla="*/ 1784349 h 2044699"/>
                <a:gd name="connsiteX397" fmla="*/ 641350 w 1263650"/>
                <a:gd name="connsiteY397" fmla="*/ 1771649 h 2044699"/>
                <a:gd name="connsiteX398" fmla="*/ 635000 w 1263650"/>
                <a:gd name="connsiteY398" fmla="*/ 1758949 h 2044699"/>
                <a:gd name="connsiteX399" fmla="*/ 628650 w 1263650"/>
                <a:gd name="connsiteY399" fmla="*/ 1752599 h 2044699"/>
                <a:gd name="connsiteX400" fmla="*/ 622300 w 1263650"/>
                <a:gd name="connsiteY400" fmla="*/ 1746249 h 2044699"/>
                <a:gd name="connsiteX401" fmla="*/ 615950 w 1263650"/>
                <a:gd name="connsiteY401" fmla="*/ 1749424 h 2044699"/>
                <a:gd name="connsiteX402" fmla="*/ 615950 w 1263650"/>
                <a:gd name="connsiteY402" fmla="*/ 1746249 h 2044699"/>
                <a:gd name="connsiteX403" fmla="*/ 615950 w 1263650"/>
                <a:gd name="connsiteY403" fmla="*/ 1743074 h 2044699"/>
                <a:gd name="connsiteX404" fmla="*/ 612775 w 1263650"/>
                <a:gd name="connsiteY404" fmla="*/ 1743074 h 2044699"/>
                <a:gd name="connsiteX405" fmla="*/ 609600 w 1263650"/>
                <a:gd name="connsiteY405" fmla="*/ 1743074 h 2044699"/>
                <a:gd name="connsiteX406" fmla="*/ 606425 w 1263650"/>
                <a:gd name="connsiteY406" fmla="*/ 1743074 h 2044699"/>
                <a:gd name="connsiteX407" fmla="*/ 606425 w 1263650"/>
                <a:gd name="connsiteY407" fmla="*/ 1746249 h 2044699"/>
                <a:gd name="connsiteX408" fmla="*/ 603250 w 1263650"/>
                <a:gd name="connsiteY408" fmla="*/ 1752599 h 2044699"/>
                <a:gd name="connsiteX409" fmla="*/ 603250 w 1263650"/>
                <a:gd name="connsiteY409" fmla="*/ 1755774 h 2044699"/>
                <a:gd name="connsiteX410" fmla="*/ 600075 w 1263650"/>
                <a:gd name="connsiteY410" fmla="*/ 1755774 h 2044699"/>
                <a:gd name="connsiteX411" fmla="*/ 593725 w 1263650"/>
                <a:gd name="connsiteY411" fmla="*/ 1749424 h 2044699"/>
                <a:gd name="connsiteX412" fmla="*/ 593725 w 1263650"/>
                <a:gd name="connsiteY412" fmla="*/ 1746249 h 2044699"/>
                <a:gd name="connsiteX413" fmla="*/ 584200 w 1263650"/>
                <a:gd name="connsiteY413" fmla="*/ 1743074 h 2044699"/>
                <a:gd name="connsiteX414" fmla="*/ 581025 w 1263650"/>
                <a:gd name="connsiteY414" fmla="*/ 1739899 h 2044699"/>
                <a:gd name="connsiteX415" fmla="*/ 581025 w 1263650"/>
                <a:gd name="connsiteY415" fmla="*/ 1736724 h 2044699"/>
                <a:gd name="connsiteX416" fmla="*/ 587375 w 1263650"/>
                <a:gd name="connsiteY416" fmla="*/ 1736724 h 2044699"/>
                <a:gd name="connsiteX417" fmla="*/ 590550 w 1263650"/>
                <a:gd name="connsiteY417" fmla="*/ 1730374 h 2044699"/>
                <a:gd name="connsiteX418" fmla="*/ 590550 w 1263650"/>
                <a:gd name="connsiteY418" fmla="*/ 1724024 h 2044699"/>
                <a:gd name="connsiteX419" fmla="*/ 587375 w 1263650"/>
                <a:gd name="connsiteY419" fmla="*/ 1704974 h 2044699"/>
                <a:gd name="connsiteX420" fmla="*/ 581025 w 1263650"/>
                <a:gd name="connsiteY420" fmla="*/ 1689099 h 2044699"/>
                <a:gd name="connsiteX421" fmla="*/ 574675 w 1263650"/>
                <a:gd name="connsiteY421" fmla="*/ 1682749 h 2044699"/>
                <a:gd name="connsiteX422" fmla="*/ 555625 w 1263650"/>
                <a:gd name="connsiteY422" fmla="*/ 1679574 h 2044699"/>
                <a:gd name="connsiteX423" fmla="*/ 536575 w 1263650"/>
                <a:gd name="connsiteY423" fmla="*/ 1679574 h 2044699"/>
                <a:gd name="connsiteX424" fmla="*/ 533400 w 1263650"/>
                <a:gd name="connsiteY424" fmla="*/ 1682749 h 2044699"/>
                <a:gd name="connsiteX425" fmla="*/ 527050 w 1263650"/>
                <a:gd name="connsiteY425" fmla="*/ 1676399 h 2044699"/>
                <a:gd name="connsiteX426" fmla="*/ 514350 w 1263650"/>
                <a:gd name="connsiteY426" fmla="*/ 1670049 h 2044699"/>
                <a:gd name="connsiteX427" fmla="*/ 511175 w 1263650"/>
                <a:gd name="connsiteY427" fmla="*/ 1670049 h 2044699"/>
                <a:gd name="connsiteX428" fmla="*/ 492125 w 1263650"/>
                <a:gd name="connsiteY428" fmla="*/ 1654174 h 2044699"/>
                <a:gd name="connsiteX429" fmla="*/ 485775 w 1263650"/>
                <a:gd name="connsiteY429" fmla="*/ 1654174 h 2044699"/>
                <a:gd name="connsiteX430" fmla="*/ 479425 w 1263650"/>
                <a:gd name="connsiteY430" fmla="*/ 1641474 h 2044699"/>
                <a:gd name="connsiteX431" fmla="*/ 476250 w 1263650"/>
                <a:gd name="connsiteY431" fmla="*/ 1641474 h 2044699"/>
                <a:gd name="connsiteX432" fmla="*/ 473075 w 1263650"/>
                <a:gd name="connsiteY432" fmla="*/ 1638299 h 2044699"/>
                <a:gd name="connsiteX433" fmla="*/ 473075 w 1263650"/>
                <a:gd name="connsiteY433" fmla="*/ 1631949 h 2044699"/>
                <a:gd name="connsiteX434" fmla="*/ 473075 w 1263650"/>
                <a:gd name="connsiteY434" fmla="*/ 1625599 h 2044699"/>
                <a:gd name="connsiteX435" fmla="*/ 473075 w 1263650"/>
                <a:gd name="connsiteY435" fmla="*/ 1622424 h 2044699"/>
                <a:gd name="connsiteX436" fmla="*/ 473075 w 1263650"/>
                <a:gd name="connsiteY436" fmla="*/ 1619249 h 2044699"/>
                <a:gd name="connsiteX437" fmla="*/ 473075 w 1263650"/>
                <a:gd name="connsiteY437" fmla="*/ 1616074 h 2044699"/>
                <a:gd name="connsiteX438" fmla="*/ 469900 w 1263650"/>
                <a:gd name="connsiteY438" fmla="*/ 1616074 h 2044699"/>
                <a:gd name="connsiteX439" fmla="*/ 463550 w 1263650"/>
                <a:gd name="connsiteY439" fmla="*/ 1612899 h 2044699"/>
                <a:gd name="connsiteX440" fmla="*/ 460375 w 1263650"/>
                <a:gd name="connsiteY440" fmla="*/ 1609724 h 2044699"/>
                <a:gd name="connsiteX441" fmla="*/ 460375 w 1263650"/>
                <a:gd name="connsiteY441" fmla="*/ 1606549 h 2044699"/>
                <a:gd name="connsiteX442" fmla="*/ 457200 w 1263650"/>
                <a:gd name="connsiteY442" fmla="*/ 1603374 h 2044699"/>
                <a:gd name="connsiteX443" fmla="*/ 450850 w 1263650"/>
                <a:gd name="connsiteY443" fmla="*/ 1597024 h 2044699"/>
                <a:gd name="connsiteX444" fmla="*/ 447675 w 1263650"/>
                <a:gd name="connsiteY444" fmla="*/ 1593849 h 2044699"/>
                <a:gd name="connsiteX445" fmla="*/ 444500 w 1263650"/>
                <a:gd name="connsiteY445" fmla="*/ 1590674 h 2044699"/>
                <a:gd name="connsiteX446" fmla="*/ 434975 w 1263650"/>
                <a:gd name="connsiteY446" fmla="*/ 1581149 h 2044699"/>
                <a:gd name="connsiteX447" fmla="*/ 422275 w 1263650"/>
                <a:gd name="connsiteY447" fmla="*/ 1577974 h 2044699"/>
                <a:gd name="connsiteX448" fmla="*/ 409575 w 1263650"/>
                <a:gd name="connsiteY448" fmla="*/ 1577974 h 2044699"/>
                <a:gd name="connsiteX449" fmla="*/ 396875 w 1263650"/>
                <a:gd name="connsiteY449" fmla="*/ 1571624 h 2044699"/>
                <a:gd name="connsiteX450" fmla="*/ 384175 w 1263650"/>
                <a:gd name="connsiteY450" fmla="*/ 1568449 h 2044699"/>
                <a:gd name="connsiteX451" fmla="*/ 374650 w 1263650"/>
                <a:gd name="connsiteY451" fmla="*/ 1562099 h 2044699"/>
                <a:gd name="connsiteX452" fmla="*/ 368300 w 1263650"/>
                <a:gd name="connsiteY452" fmla="*/ 1555749 h 2044699"/>
                <a:gd name="connsiteX453" fmla="*/ 355600 w 1263650"/>
                <a:gd name="connsiteY453" fmla="*/ 1555749 h 2044699"/>
                <a:gd name="connsiteX454" fmla="*/ 346075 w 1263650"/>
                <a:gd name="connsiteY454" fmla="*/ 1549399 h 2044699"/>
                <a:gd name="connsiteX455" fmla="*/ 336550 w 1263650"/>
                <a:gd name="connsiteY455" fmla="*/ 1549399 h 2044699"/>
                <a:gd name="connsiteX456" fmla="*/ 330200 w 1263650"/>
                <a:gd name="connsiteY456" fmla="*/ 1546224 h 2044699"/>
                <a:gd name="connsiteX457" fmla="*/ 323850 w 1263650"/>
                <a:gd name="connsiteY457" fmla="*/ 1546224 h 2044699"/>
                <a:gd name="connsiteX458" fmla="*/ 307975 w 1263650"/>
                <a:gd name="connsiteY458" fmla="*/ 1546224 h 2044699"/>
                <a:gd name="connsiteX459" fmla="*/ 298450 w 1263650"/>
                <a:gd name="connsiteY459" fmla="*/ 1546224 h 2044699"/>
                <a:gd name="connsiteX460" fmla="*/ 295275 w 1263650"/>
                <a:gd name="connsiteY460" fmla="*/ 1543049 h 2044699"/>
                <a:gd name="connsiteX461" fmla="*/ 292100 w 1263650"/>
                <a:gd name="connsiteY461" fmla="*/ 1527174 h 2044699"/>
                <a:gd name="connsiteX462" fmla="*/ 288925 w 1263650"/>
                <a:gd name="connsiteY462" fmla="*/ 1520824 h 2044699"/>
                <a:gd name="connsiteX463" fmla="*/ 282575 w 1263650"/>
                <a:gd name="connsiteY463" fmla="*/ 1517649 h 2044699"/>
                <a:gd name="connsiteX464" fmla="*/ 279400 w 1263650"/>
                <a:gd name="connsiteY464" fmla="*/ 1517649 h 2044699"/>
                <a:gd name="connsiteX465" fmla="*/ 276225 w 1263650"/>
                <a:gd name="connsiteY465" fmla="*/ 1517649 h 2044699"/>
                <a:gd name="connsiteX466" fmla="*/ 276225 w 1263650"/>
                <a:gd name="connsiteY466" fmla="*/ 1514474 h 2044699"/>
                <a:gd name="connsiteX467" fmla="*/ 276225 w 1263650"/>
                <a:gd name="connsiteY467" fmla="*/ 1511299 h 2044699"/>
                <a:gd name="connsiteX468" fmla="*/ 276225 w 1263650"/>
                <a:gd name="connsiteY468" fmla="*/ 1508124 h 2044699"/>
                <a:gd name="connsiteX469" fmla="*/ 279400 w 1263650"/>
                <a:gd name="connsiteY469" fmla="*/ 1501774 h 2044699"/>
                <a:gd name="connsiteX470" fmla="*/ 285750 w 1263650"/>
                <a:gd name="connsiteY470" fmla="*/ 1492249 h 2044699"/>
                <a:gd name="connsiteX471" fmla="*/ 285750 w 1263650"/>
                <a:gd name="connsiteY471" fmla="*/ 1485899 h 2044699"/>
                <a:gd name="connsiteX472" fmla="*/ 285750 w 1263650"/>
                <a:gd name="connsiteY472" fmla="*/ 1479549 h 2044699"/>
                <a:gd name="connsiteX473" fmla="*/ 288925 w 1263650"/>
                <a:gd name="connsiteY473" fmla="*/ 1470024 h 2044699"/>
                <a:gd name="connsiteX474" fmla="*/ 292100 w 1263650"/>
                <a:gd name="connsiteY474" fmla="*/ 1463674 h 2044699"/>
                <a:gd name="connsiteX475" fmla="*/ 288925 w 1263650"/>
                <a:gd name="connsiteY475" fmla="*/ 1457324 h 2044699"/>
                <a:gd name="connsiteX476" fmla="*/ 285750 w 1263650"/>
                <a:gd name="connsiteY476" fmla="*/ 1450974 h 2044699"/>
                <a:gd name="connsiteX477" fmla="*/ 285750 w 1263650"/>
                <a:gd name="connsiteY477" fmla="*/ 1444624 h 2044699"/>
                <a:gd name="connsiteX478" fmla="*/ 292100 w 1263650"/>
                <a:gd name="connsiteY478" fmla="*/ 1438274 h 2044699"/>
                <a:gd name="connsiteX479" fmla="*/ 292100 w 1263650"/>
                <a:gd name="connsiteY479" fmla="*/ 1435099 h 2044699"/>
                <a:gd name="connsiteX480" fmla="*/ 295275 w 1263650"/>
                <a:gd name="connsiteY480" fmla="*/ 1428749 h 2044699"/>
                <a:gd name="connsiteX481" fmla="*/ 301625 w 1263650"/>
                <a:gd name="connsiteY481" fmla="*/ 1422399 h 2044699"/>
                <a:gd name="connsiteX482" fmla="*/ 301625 w 1263650"/>
                <a:gd name="connsiteY482" fmla="*/ 1419224 h 2044699"/>
                <a:gd name="connsiteX483" fmla="*/ 301625 w 1263650"/>
                <a:gd name="connsiteY483" fmla="*/ 1416049 h 2044699"/>
                <a:gd name="connsiteX484" fmla="*/ 301625 w 1263650"/>
                <a:gd name="connsiteY484" fmla="*/ 1406524 h 2044699"/>
                <a:gd name="connsiteX485" fmla="*/ 288925 w 1263650"/>
                <a:gd name="connsiteY485" fmla="*/ 1396999 h 2044699"/>
                <a:gd name="connsiteX486" fmla="*/ 285750 w 1263650"/>
                <a:gd name="connsiteY486" fmla="*/ 1400174 h 2044699"/>
                <a:gd name="connsiteX487" fmla="*/ 269875 w 1263650"/>
                <a:gd name="connsiteY487" fmla="*/ 1387474 h 2044699"/>
                <a:gd name="connsiteX488" fmla="*/ 269875 w 1263650"/>
                <a:gd name="connsiteY488" fmla="*/ 1377949 h 2044699"/>
                <a:gd name="connsiteX489" fmla="*/ 273050 w 1263650"/>
                <a:gd name="connsiteY489" fmla="*/ 1371599 h 2044699"/>
                <a:gd name="connsiteX490" fmla="*/ 276225 w 1263650"/>
                <a:gd name="connsiteY490" fmla="*/ 1368424 h 2044699"/>
                <a:gd name="connsiteX491" fmla="*/ 282575 w 1263650"/>
                <a:gd name="connsiteY491" fmla="*/ 1365249 h 2044699"/>
                <a:gd name="connsiteX492" fmla="*/ 282575 w 1263650"/>
                <a:gd name="connsiteY492" fmla="*/ 1362074 h 2044699"/>
                <a:gd name="connsiteX493" fmla="*/ 282575 w 1263650"/>
                <a:gd name="connsiteY493" fmla="*/ 1355724 h 2044699"/>
                <a:gd name="connsiteX494" fmla="*/ 279400 w 1263650"/>
                <a:gd name="connsiteY494" fmla="*/ 1349374 h 2044699"/>
                <a:gd name="connsiteX495" fmla="*/ 279400 w 1263650"/>
                <a:gd name="connsiteY495" fmla="*/ 1346199 h 2044699"/>
                <a:gd name="connsiteX496" fmla="*/ 269875 w 1263650"/>
                <a:gd name="connsiteY496" fmla="*/ 1343024 h 2044699"/>
                <a:gd name="connsiteX497" fmla="*/ 260350 w 1263650"/>
                <a:gd name="connsiteY497" fmla="*/ 1336674 h 2044699"/>
                <a:gd name="connsiteX498" fmla="*/ 254000 w 1263650"/>
                <a:gd name="connsiteY498" fmla="*/ 1327149 h 2044699"/>
                <a:gd name="connsiteX499" fmla="*/ 250825 w 1263650"/>
                <a:gd name="connsiteY499" fmla="*/ 1317624 h 2044699"/>
                <a:gd name="connsiteX500" fmla="*/ 247650 w 1263650"/>
                <a:gd name="connsiteY500" fmla="*/ 1308099 h 2044699"/>
                <a:gd name="connsiteX501" fmla="*/ 244475 w 1263650"/>
                <a:gd name="connsiteY501" fmla="*/ 1298574 h 2044699"/>
                <a:gd name="connsiteX502" fmla="*/ 238125 w 1263650"/>
                <a:gd name="connsiteY502" fmla="*/ 1295399 h 2044699"/>
                <a:gd name="connsiteX503" fmla="*/ 228600 w 1263650"/>
                <a:gd name="connsiteY503" fmla="*/ 1289049 h 2044699"/>
                <a:gd name="connsiteX504" fmla="*/ 225425 w 1263650"/>
                <a:gd name="connsiteY504" fmla="*/ 1282699 h 2044699"/>
                <a:gd name="connsiteX505" fmla="*/ 225425 w 1263650"/>
                <a:gd name="connsiteY505" fmla="*/ 1273174 h 2044699"/>
                <a:gd name="connsiteX506" fmla="*/ 228600 w 1263650"/>
                <a:gd name="connsiteY506" fmla="*/ 1269999 h 2044699"/>
                <a:gd name="connsiteX507" fmla="*/ 228600 w 1263650"/>
                <a:gd name="connsiteY507" fmla="*/ 1266824 h 2044699"/>
                <a:gd name="connsiteX508" fmla="*/ 225425 w 1263650"/>
                <a:gd name="connsiteY508" fmla="*/ 1263649 h 2044699"/>
                <a:gd name="connsiteX509" fmla="*/ 225425 w 1263650"/>
                <a:gd name="connsiteY509" fmla="*/ 1260474 h 2044699"/>
                <a:gd name="connsiteX510" fmla="*/ 212725 w 1263650"/>
                <a:gd name="connsiteY510" fmla="*/ 1244599 h 2044699"/>
                <a:gd name="connsiteX511" fmla="*/ 209550 w 1263650"/>
                <a:gd name="connsiteY511" fmla="*/ 1219199 h 2044699"/>
                <a:gd name="connsiteX512" fmla="*/ 200025 w 1263650"/>
                <a:gd name="connsiteY512" fmla="*/ 1212849 h 2044699"/>
                <a:gd name="connsiteX513" fmla="*/ 196850 w 1263650"/>
                <a:gd name="connsiteY513" fmla="*/ 1193799 h 2044699"/>
                <a:gd name="connsiteX514" fmla="*/ 187325 w 1263650"/>
                <a:gd name="connsiteY514" fmla="*/ 1177924 h 2044699"/>
                <a:gd name="connsiteX515" fmla="*/ 187325 w 1263650"/>
                <a:gd name="connsiteY515" fmla="*/ 1171574 h 2044699"/>
                <a:gd name="connsiteX516" fmla="*/ 177800 w 1263650"/>
                <a:gd name="connsiteY516" fmla="*/ 1162049 h 2044699"/>
                <a:gd name="connsiteX517" fmla="*/ 171450 w 1263650"/>
                <a:gd name="connsiteY517" fmla="*/ 1162049 h 2044699"/>
                <a:gd name="connsiteX518" fmla="*/ 171450 w 1263650"/>
                <a:gd name="connsiteY518" fmla="*/ 1158874 h 2044699"/>
                <a:gd name="connsiteX519" fmla="*/ 171450 w 1263650"/>
                <a:gd name="connsiteY519" fmla="*/ 1152524 h 2044699"/>
                <a:gd name="connsiteX520" fmla="*/ 165100 w 1263650"/>
                <a:gd name="connsiteY520" fmla="*/ 1146174 h 2044699"/>
                <a:gd name="connsiteX521" fmla="*/ 165100 w 1263650"/>
                <a:gd name="connsiteY521" fmla="*/ 1142999 h 2044699"/>
                <a:gd name="connsiteX522" fmla="*/ 165100 w 1263650"/>
                <a:gd name="connsiteY522" fmla="*/ 1136649 h 2044699"/>
                <a:gd name="connsiteX523" fmla="*/ 168275 w 1263650"/>
                <a:gd name="connsiteY523" fmla="*/ 1133474 h 2044699"/>
                <a:gd name="connsiteX524" fmla="*/ 168275 w 1263650"/>
                <a:gd name="connsiteY524" fmla="*/ 1130299 h 2044699"/>
                <a:gd name="connsiteX525" fmla="*/ 168275 w 1263650"/>
                <a:gd name="connsiteY525" fmla="*/ 1117599 h 2044699"/>
                <a:gd name="connsiteX526" fmla="*/ 168275 w 1263650"/>
                <a:gd name="connsiteY526" fmla="*/ 1104899 h 2044699"/>
                <a:gd name="connsiteX527" fmla="*/ 171450 w 1263650"/>
                <a:gd name="connsiteY527" fmla="*/ 1101724 h 2044699"/>
                <a:gd name="connsiteX528" fmla="*/ 171450 w 1263650"/>
                <a:gd name="connsiteY528" fmla="*/ 1098549 h 2044699"/>
                <a:gd name="connsiteX529" fmla="*/ 168275 w 1263650"/>
                <a:gd name="connsiteY529" fmla="*/ 1092199 h 2044699"/>
                <a:gd name="connsiteX530" fmla="*/ 165100 w 1263650"/>
                <a:gd name="connsiteY530" fmla="*/ 1092199 h 2044699"/>
                <a:gd name="connsiteX531" fmla="*/ 168275 w 1263650"/>
                <a:gd name="connsiteY531" fmla="*/ 1089024 h 2044699"/>
                <a:gd name="connsiteX532" fmla="*/ 171450 w 1263650"/>
                <a:gd name="connsiteY532" fmla="*/ 1085849 h 2044699"/>
                <a:gd name="connsiteX533" fmla="*/ 174625 w 1263650"/>
                <a:gd name="connsiteY533" fmla="*/ 1082674 h 2044699"/>
                <a:gd name="connsiteX534" fmla="*/ 177800 w 1263650"/>
                <a:gd name="connsiteY534" fmla="*/ 1082674 h 2044699"/>
                <a:gd name="connsiteX535" fmla="*/ 180975 w 1263650"/>
                <a:gd name="connsiteY535" fmla="*/ 1089024 h 2044699"/>
                <a:gd name="connsiteX536" fmla="*/ 184150 w 1263650"/>
                <a:gd name="connsiteY536" fmla="*/ 1089024 h 2044699"/>
                <a:gd name="connsiteX537" fmla="*/ 190500 w 1263650"/>
                <a:gd name="connsiteY537" fmla="*/ 1085849 h 2044699"/>
                <a:gd name="connsiteX538" fmla="*/ 200025 w 1263650"/>
                <a:gd name="connsiteY538" fmla="*/ 1066799 h 2044699"/>
                <a:gd name="connsiteX539" fmla="*/ 200025 w 1263650"/>
                <a:gd name="connsiteY539" fmla="*/ 1073149 h 2044699"/>
                <a:gd name="connsiteX540" fmla="*/ 203200 w 1263650"/>
                <a:gd name="connsiteY540" fmla="*/ 1073149 h 2044699"/>
                <a:gd name="connsiteX541" fmla="*/ 203200 w 1263650"/>
                <a:gd name="connsiteY541" fmla="*/ 1066799 h 2044699"/>
                <a:gd name="connsiteX542" fmla="*/ 200025 w 1263650"/>
                <a:gd name="connsiteY542" fmla="*/ 1066799 h 2044699"/>
                <a:gd name="connsiteX543" fmla="*/ 200025 w 1263650"/>
                <a:gd name="connsiteY543" fmla="*/ 1063624 h 2044699"/>
                <a:gd name="connsiteX544" fmla="*/ 203200 w 1263650"/>
                <a:gd name="connsiteY544" fmla="*/ 1054099 h 2044699"/>
                <a:gd name="connsiteX545" fmla="*/ 203200 w 1263650"/>
                <a:gd name="connsiteY545" fmla="*/ 1044574 h 2044699"/>
                <a:gd name="connsiteX546" fmla="*/ 203200 w 1263650"/>
                <a:gd name="connsiteY546" fmla="*/ 1041400 h 2044699"/>
                <a:gd name="connsiteX547" fmla="*/ 200025 w 1263650"/>
                <a:gd name="connsiteY547" fmla="*/ 1031875 h 2044699"/>
                <a:gd name="connsiteX548" fmla="*/ 196850 w 1263650"/>
                <a:gd name="connsiteY548" fmla="*/ 1025525 h 2044699"/>
                <a:gd name="connsiteX549" fmla="*/ 190500 w 1263650"/>
                <a:gd name="connsiteY549" fmla="*/ 1019175 h 2044699"/>
                <a:gd name="connsiteX550" fmla="*/ 187325 w 1263650"/>
                <a:gd name="connsiteY550" fmla="*/ 1019175 h 2044699"/>
                <a:gd name="connsiteX551" fmla="*/ 184150 w 1263650"/>
                <a:gd name="connsiteY551" fmla="*/ 1022350 h 2044699"/>
                <a:gd name="connsiteX552" fmla="*/ 180975 w 1263650"/>
                <a:gd name="connsiteY552" fmla="*/ 1022350 h 2044699"/>
                <a:gd name="connsiteX553" fmla="*/ 180975 w 1263650"/>
                <a:gd name="connsiteY553" fmla="*/ 1019175 h 2044699"/>
                <a:gd name="connsiteX554" fmla="*/ 174625 w 1263650"/>
                <a:gd name="connsiteY554" fmla="*/ 1019175 h 2044699"/>
                <a:gd name="connsiteX555" fmla="*/ 171450 w 1263650"/>
                <a:gd name="connsiteY555" fmla="*/ 1019175 h 2044699"/>
                <a:gd name="connsiteX556" fmla="*/ 161925 w 1263650"/>
                <a:gd name="connsiteY556" fmla="*/ 1016000 h 2044699"/>
                <a:gd name="connsiteX557" fmla="*/ 155575 w 1263650"/>
                <a:gd name="connsiteY557" fmla="*/ 1009650 h 2044699"/>
                <a:gd name="connsiteX558" fmla="*/ 149225 w 1263650"/>
                <a:gd name="connsiteY558" fmla="*/ 996950 h 2044699"/>
                <a:gd name="connsiteX559" fmla="*/ 146050 w 1263650"/>
                <a:gd name="connsiteY559" fmla="*/ 984250 h 2044699"/>
                <a:gd name="connsiteX560" fmla="*/ 142875 w 1263650"/>
                <a:gd name="connsiteY560" fmla="*/ 981075 h 2044699"/>
                <a:gd name="connsiteX561" fmla="*/ 139700 w 1263650"/>
                <a:gd name="connsiteY561" fmla="*/ 977900 h 2044699"/>
                <a:gd name="connsiteX562" fmla="*/ 136525 w 1263650"/>
                <a:gd name="connsiteY562" fmla="*/ 968375 h 2044699"/>
                <a:gd name="connsiteX563" fmla="*/ 130175 w 1263650"/>
                <a:gd name="connsiteY563" fmla="*/ 962025 h 2044699"/>
                <a:gd name="connsiteX564" fmla="*/ 130175 w 1263650"/>
                <a:gd name="connsiteY564" fmla="*/ 952500 h 2044699"/>
                <a:gd name="connsiteX565" fmla="*/ 139700 w 1263650"/>
                <a:gd name="connsiteY565" fmla="*/ 933450 h 2044699"/>
                <a:gd name="connsiteX566" fmla="*/ 136525 w 1263650"/>
                <a:gd name="connsiteY566" fmla="*/ 908050 h 2044699"/>
                <a:gd name="connsiteX567" fmla="*/ 133350 w 1263650"/>
                <a:gd name="connsiteY567" fmla="*/ 901700 h 2044699"/>
                <a:gd name="connsiteX568" fmla="*/ 130175 w 1263650"/>
                <a:gd name="connsiteY568" fmla="*/ 901700 h 2044699"/>
                <a:gd name="connsiteX569" fmla="*/ 130175 w 1263650"/>
                <a:gd name="connsiteY569" fmla="*/ 895350 h 2044699"/>
                <a:gd name="connsiteX570" fmla="*/ 133350 w 1263650"/>
                <a:gd name="connsiteY570" fmla="*/ 882650 h 2044699"/>
                <a:gd name="connsiteX571" fmla="*/ 136525 w 1263650"/>
                <a:gd name="connsiteY571" fmla="*/ 882650 h 2044699"/>
                <a:gd name="connsiteX572" fmla="*/ 139700 w 1263650"/>
                <a:gd name="connsiteY572" fmla="*/ 876300 h 2044699"/>
                <a:gd name="connsiteX573" fmla="*/ 139700 w 1263650"/>
                <a:gd name="connsiteY573" fmla="*/ 863600 h 2044699"/>
                <a:gd name="connsiteX574" fmla="*/ 142875 w 1263650"/>
                <a:gd name="connsiteY574" fmla="*/ 847725 h 2044699"/>
                <a:gd name="connsiteX575" fmla="*/ 146050 w 1263650"/>
                <a:gd name="connsiteY575" fmla="*/ 847725 h 2044699"/>
                <a:gd name="connsiteX576" fmla="*/ 149225 w 1263650"/>
                <a:gd name="connsiteY576" fmla="*/ 844550 h 2044699"/>
                <a:gd name="connsiteX577" fmla="*/ 161925 w 1263650"/>
                <a:gd name="connsiteY577" fmla="*/ 847725 h 2044699"/>
                <a:gd name="connsiteX578" fmla="*/ 158750 w 1263650"/>
                <a:gd name="connsiteY578" fmla="*/ 860425 h 2044699"/>
                <a:gd name="connsiteX579" fmla="*/ 158750 w 1263650"/>
                <a:gd name="connsiteY579" fmla="*/ 863600 h 2044699"/>
                <a:gd name="connsiteX580" fmla="*/ 158750 w 1263650"/>
                <a:gd name="connsiteY580" fmla="*/ 866775 h 2044699"/>
                <a:gd name="connsiteX581" fmla="*/ 155575 w 1263650"/>
                <a:gd name="connsiteY581" fmla="*/ 876300 h 2044699"/>
                <a:gd name="connsiteX582" fmla="*/ 155575 w 1263650"/>
                <a:gd name="connsiteY582" fmla="*/ 879475 h 2044699"/>
                <a:gd name="connsiteX583" fmla="*/ 155575 w 1263650"/>
                <a:gd name="connsiteY583" fmla="*/ 885825 h 2044699"/>
                <a:gd name="connsiteX584" fmla="*/ 161925 w 1263650"/>
                <a:gd name="connsiteY584" fmla="*/ 895350 h 2044699"/>
                <a:gd name="connsiteX585" fmla="*/ 168275 w 1263650"/>
                <a:gd name="connsiteY585" fmla="*/ 895350 h 2044699"/>
                <a:gd name="connsiteX586" fmla="*/ 168275 w 1263650"/>
                <a:gd name="connsiteY586" fmla="*/ 901700 h 2044699"/>
                <a:gd name="connsiteX587" fmla="*/ 174625 w 1263650"/>
                <a:gd name="connsiteY587" fmla="*/ 904875 h 2044699"/>
                <a:gd name="connsiteX588" fmla="*/ 177800 w 1263650"/>
                <a:gd name="connsiteY588" fmla="*/ 908050 h 2044699"/>
                <a:gd name="connsiteX589" fmla="*/ 180975 w 1263650"/>
                <a:gd name="connsiteY589" fmla="*/ 914400 h 2044699"/>
                <a:gd name="connsiteX590" fmla="*/ 184150 w 1263650"/>
                <a:gd name="connsiteY590" fmla="*/ 914400 h 2044699"/>
                <a:gd name="connsiteX591" fmla="*/ 184150 w 1263650"/>
                <a:gd name="connsiteY591" fmla="*/ 920750 h 2044699"/>
                <a:gd name="connsiteX592" fmla="*/ 187325 w 1263650"/>
                <a:gd name="connsiteY592" fmla="*/ 923925 h 2044699"/>
                <a:gd name="connsiteX593" fmla="*/ 190500 w 1263650"/>
                <a:gd name="connsiteY593" fmla="*/ 927100 h 2044699"/>
                <a:gd name="connsiteX594" fmla="*/ 196850 w 1263650"/>
                <a:gd name="connsiteY594" fmla="*/ 927100 h 2044699"/>
                <a:gd name="connsiteX595" fmla="*/ 200025 w 1263650"/>
                <a:gd name="connsiteY595" fmla="*/ 930275 h 2044699"/>
                <a:gd name="connsiteX596" fmla="*/ 202410 w 1263650"/>
                <a:gd name="connsiteY596" fmla="*/ 927890 h 2044699"/>
                <a:gd name="connsiteX597" fmla="*/ 202410 w 1263650"/>
                <a:gd name="connsiteY597" fmla="*/ 926309 h 2044699"/>
                <a:gd name="connsiteX598" fmla="*/ 200026 w 1263650"/>
                <a:gd name="connsiteY598" fmla="*/ 923925 h 2044699"/>
                <a:gd name="connsiteX599" fmla="*/ 196851 w 1263650"/>
                <a:gd name="connsiteY599" fmla="*/ 920750 h 2044699"/>
                <a:gd name="connsiteX600" fmla="*/ 193676 w 1263650"/>
                <a:gd name="connsiteY600" fmla="*/ 917575 h 2044699"/>
                <a:gd name="connsiteX601" fmla="*/ 193676 w 1263650"/>
                <a:gd name="connsiteY601" fmla="*/ 914400 h 2044699"/>
                <a:gd name="connsiteX602" fmla="*/ 190501 w 1263650"/>
                <a:gd name="connsiteY602" fmla="*/ 914400 h 2044699"/>
                <a:gd name="connsiteX603" fmla="*/ 187326 w 1263650"/>
                <a:gd name="connsiteY603" fmla="*/ 904875 h 2044699"/>
                <a:gd name="connsiteX604" fmla="*/ 187326 w 1263650"/>
                <a:gd name="connsiteY604" fmla="*/ 898525 h 2044699"/>
                <a:gd name="connsiteX605" fmla="*/ 187326 w 1263650"/>
                <a:gd name="connsiteY605" fmla="*/ 889000 h 2044699"/>
                <a:gd name="connsiteX606" fmla="*/ 187326 w 1263650"/>
                <a:gd name="connsiteY606" fmla="*/ 882650 h 2044699"/>
                <a:gd name="connsiteX607" fmla="*/ 184151 w 1263650"/>
                <a:gd name="connsiteY607" fmla="*/ 873125 h 2044699"/>
                <a:gd name="connsiteX608" fmla="*/ 180976 w 1263650"/>
                <a:gd name="connsiteY608" fmla="*/ 869950 h 2044699"/>
                <a:gd name="connsiteX609" fmla="*/ 177801 w 1263650"/>
                <a:gd name="connsiteY609" fmla="*/ 866775 h 2044699"/>
                <a:gd name="connsiteX610" fmla="*/ 174626 w 1263650"/>
                <a:gd name="connsiteY610" fmla="*/ 860425 h 2044699"/>
                <a:gd name="connsiteX611" fmla="*/ 168276 w 1263650"/>
                <a:gd name="connsiteY611" fmla="*/ 854075 h 2044699"/>
                <a:gd name="connsiteX612" fmla="*/ 168276 w 1263650"/>
                <a:gd name="connsiteY612" fmla="*/ 850900 h 2044699"/>
                <a:gd name="connsiteX613" fmla="*/ 171451 w 1263650"/>
                <a:gd name="connsiteY613" fmla="*/ 847725 h 2044699"/>
                <a:gd name="connsiteX614" fmla="*/ 174626 w 1263650"/>
                <a:gd name="connsiteY614" fmla="*/ 844550 h 2044699"/>
                <a:gd name="connsiteX615" fmla="*/ 177801 w 1263650"/>
                <a:gd name="connsiteY615" fmla="*/ 841375 h 2044699"/>
                <a:gd name="connsiteX616" fmla="*/ 174626 w 1263650"/>
                <a:gd name="connsiteY616" fmla="*/ 835025 h 2044699"/>
                <a:gd name="connsiteX617" fmla="*/ 174626 w 1263650"/>
                <a:gd name="connsiteY617" fmla="*/ 831850 h 2044699"/>
                <a:gd name="connsiteX618" fmla="*/ 174627 w 1263650"/>
                <a:gd name="connsiteY618" fmla="*/ 831850 h 2044699"/>
                <a:gd name="connsiteX619" fmla="*/ 171452 w 1263650"/>
                <a:gd name="connsiteY619" fmla="*/ 828675 h 2044699"/>
                <a:gd name="connsiteX620" fmla="*/ 168277 w 1263650"/>
                <a:gd name="connsiteY620" fmla="*/ 828675 h 2044699"/>
                <a:gd name="connsiteX621" fmla="*/ 165102 w 1263650"/>
                <a:gd name="connsiteY621" fmla="*/ 828675 h 2044699"/>
                <a:gd name="connsiteX622" fmla="*/ 165102 w 1263650"/>
                <a:gd name="connsiteY622" fmla="*/ 825500 h 2044699"/>
                <a:gd name="connsiteX623" fmla="*/ 165102 w 1263650"/>
                <a:gd name="connsiteY623" fmla="*/ 822325 h 2044699"/>
                <a:gd name="connsiteX624" fmla="*/ 165102 w 1263650"/>
                <a:gd name="connsiteY624" fmla="*/ 819150 h 2044699"/>
                <a:gd name="connsiteX625" fmla="*/ 168277 w 1263650"/>
                <a:gd name="connsiteY625" fmla="*/ 819150 h 2044699"/>
                <a:gd name="connsiteX626" fmla="*/ 171452 w 1263650"/>
                <a:gd name="connsiteY626" fmla="*/ 815975 h 2044699"/>
                <a:gd name="connsiteX627" fmla="*/ 174627 w 1263650"/>
                <a:gd name="connsiteY627" fmla="*/ 812800 h 2044699"/>
                <a:gd name="connsiteX628" fmla="*/ 174627 w 1263650"/>
                <a:gd name="connsiteY628" fmla="*/ 809625 h 2044699"/>
                <a:gd name="connsiteX629" fmla="*/ 177802 w 1263650"/>
                <a:gd name="connsiteY629" fmla="*/ 812800 h 2044699"/>
                <a:gd name="connsiteX630" fmla="*/ 184152 w 1263650"/>
                <a:gd name="connsiteY630" fmla="*/ 812800 h 2044699"/>
                <a:gd name="connsiteX631" fmla="*/ 187327 w 1263650"/>
                <a:gd name="connsiteY631" fmla="*/ 809625 h 2044699"/>
                <a:gd name="connsiteX632" fmla="*/ 193677 w 1263650"/>
                <a:gd name="connsiteY632" fmla="*/ 806450 h 2044699"/>
                <a:gd name="connsiteX633" fmla="*/ 196852 w 1263650"/>
                <a:gd name="connsiteY633" fmla="*/ 809625 h 2044699"/>
                <a:gd name="connsiteX634" fmla="*/ 200027 w 1263650"/>
                <a:gd name="connsiteY634" fmla="*/ 812800 h 2044699"/>
                <a:gd name="connsiteX635" fmla="*/ 202410 w 1263650"/>
                <a:gd name="connsiteY635" fmla="*/ 812800 h 2044699"/>
                <a:gd name="connsiteX636" fmla="*/ 202410 w 1263650"/>
                <a:gd name="connsiteY636" fmla="*/ 808043 h 2044699"/>
                <a:gd name="connsiteX637" fmla="*/ 200026 w 1263650"/>
                <a:gd name="connsiteY637" fmla="*/ 803275 h 2044699"/>
                <a:gd name="connsiteX638" fmla="*/ 196851 w 1263650"/>
                <a:gd name="connsiteY638" fmla="*/ 803275 h 2044699"/>
                <a:gd name="connsiteX639" fmla="*/ 193676 w 1263650"/>
                <a:gd name="connsiteY639" fmla="*/ 803275 h 2044699"/>
                <a:gd name="connsiteX640" fmla="*/ 193676 w 1263650"/>
                <a:gd name="connsiteY640" fmla="*/ 800100 h 2044699"/>
                <a:gd name="connsiteX641" fmla="*/ 193676 w 1263650"/>
                <a:gd name="connsiteY641" fmla="*/ 793750 h 2044699"/>
                <a:gd name="connsiteX642" fmla="*/ 193676 w 1263650"/>
                <a:gd name="connsiteY642" fmla="*/ 787400 h 2044699"/>
                <a:gd name="connsiteX643" fmla="*/ 193676 w 1263650"/>
                <a:gd name="connsiteY643" fmla="*/ 784225 h 2044699"/>
                <a:gd name="connsiteX644" fmla="*/ 193676 w 1263650"/>
                <a:gd name="connsiteY644" fmla="*/ 781050 h 2044699"/>
                <a:gd name="connsiteX645" fmla="*/ 190501 w 1263650"/>
                <a:gd name="connsiteY645" fmla="*/ 777875 h 2044699"/>
                <a:gd name="connsiteX646" fmla="*/ 190501 w 1263650"/>
                <a:gd name="connsiteY646" fmla="*/ 774700 h 2044699"/>
                <a:gd name="connsiteX647" fmla="*/ 187326 w 1263650"/>
                <a:gd name="connsiteY647" fmla="*/ 774700 h 2044699"/>
                <a:gd name="connsiteX648" fmla="*/ 184151 w 1263650"/>
                <a:gd name="connsiteY648" fmla="*/ 777875 h 2044699"/>
                <a:gd name="connsiteX649" fmla="*/ 184151 w 1263650"/>
                <a:gd name="connsiteY649" fmla="*/ 774700 h 2044699"/>
                <a:gd name="connsiteX650" fmla="*/ 184150 w 1263650"/>
                <a:gd name="connsiteY650" fmla="*/ 774700 h 2044699"/>
                <a:gd name="connsiteX651" fmla="*/ 184150 w 1263650"/>
                <a:gd name="connsiteY651" fmla="*/ 777874 h 2044699"/>
                <a:gd name="connsiteX652" fmla="*/ 180976 w 1263650"/>
                <a:gd name="connsiteY652" fmla="*/ 774700 h 2044699"/>
                <a:gd name="connsiteX653" fmla="*/ 180976 w 1263650"/>
                <a:gd name="connsiteY653" fmla="*/ 771525 h 2044699"/>
                <a:gd name="connsiteX654" fmla="*/ 180975 w 1263650"/>
                <a:gd name="connsiteY654" fmla="*/ 771525 h 2044699"/>
                <a:gd name="connsiteX655" fmla="*/ 180975 w 1263650"/>
                <a:gd name="connsiteY655" fmla="*/ 774700 h 2044699"/>
                <a:gd name="connsiteX656" fmla="*/ 180975 w 1263650"/>
                <a:gd name="connsiteY656" fmla="*/ 777875 h 2044699"/>
                <a:gd name="connsiteX657" fmla="*/ 180975 w 1263650"/>
                <a:gd name="connsiteY657" fmla="*/ 781050 h 2044699"/>
                <a:gd name="connsiteX658" fmla="*/ 180976 w 1263650"/>
                <a:gd name="connsiteY658" fmla="*/ 781050 h 2044699"/>
                <a:gd name="connsiteX659" fmla="*/ 180976 w 1263650"/>
                <a:gd name="connsiteY659" fmla="*/ 777875 h 2044699"/>
                <a:gd name="connsiteX660" fmla="*/ 180976 w 1263650"/>
                <a:gd name="connsiteY660" fmla="*/ 774701 h 2044699"/>
                <a:gd name="connsiteX661" fmla="*/ 184150 w 1263650"/>
                <a:gd name="connsiteY661" fmla="*/ 777875 h 2044699"/>
                <a:gd name="connsiteX662" fmla="*/ 184150 w 1263650"/>
                <a:gd name="connsiteY662" fmla="*/ 777874 h 2044699"/>
                <a:gd name="connsiteX663" fmla="*/ 184151 w 1263650"/>
                <a:gd name="connsiteY663" fmla="*/ 777875 h 2044699"/>
                <a:gd name="connsiteX664" fmla="*/ 187326 w 1263650"/>
                <a:gd name="connsiteY664" fmla="*/ 781050 h 2044699"/>
                <a:gd name="connsiteX665" fmla="*/ 190501 w 1263650"/>
                <a:gd name="connsiteY665" fmla="*/ 784225 h 2044699"/>
                <a:gd name="connsiteX666" fmla="*/ 190501 w 1263650"/>
                <a:gd name="connsiteY666" fmla="*/ 787400 h 2044699"/>
                <a:gd name="connsiteX667" fmla="*/ 190500 w 1263650"/>
                <a:gd name="connsiteY667" fmla="*/ 787400 h 2044699"/>
                <a:gd name="connsiteX668" fmla="*/ 190500 w 1263650"/>
                <a:gd name="connsiteY668" fmla="*/ 790575 h 2044699"/>
                <a:gd name="connsiteX669" fmla="*/ 190500 w 1263650"/>
                <a:gd name="connsiteY669" fmla="*/ 796925 h 2044699"/>
                <a:gd name="connsiteX670" fmla="*/ 187325 w 1263650"/>
                <a:gd name="connsiteY670" fmla="*/ 793750 h 2044699"/>
                <a:gd name="connsiteX671" fmla="*/ 180975 w 1263650"/>
                <a:gd name="connsiteY671" fmla="*/ 787400 h 2044699"/>
                <a:gd name="connsiteX672" fmla="*/ 177800 w 1263650"/>
                <a:gd name="connsiteY672" fmla="*/ 784225 h 2044699"/>
                <a:gd name="connsiteX673" fmla="*/ 177800 w 1263650"/>
                <a:gd name="connsiteY673" fmla="*/ 781050 h 2044699"/>
                <a:gd name="connsiteX674" fmla="*/ 184150 w 1263650"/>
                <a:gd name="connsiteY674" fmla="*/ 784225 h 2044699"/>
                <a:gd name="connsiteX675" fmla="*/ 184151 w 1263650"/>
                <a:gd name="connsiteY675" fmla="*/ 784225 h 2044699"/>
                <a:gd name="connsiteX676" fmla="*/ 177801 w 1263650"/>
                <a:gd name="connsiteY676" fmla="*/ 781050 h 2044699"/>
                <a:gd name="connsiteX677" fmla="*/ 177800 w 1263650"/>
                <a:gd name="connsiteY677" fmla="*/ 781050 h 2044699"/>
                <a:gd name="connsiteX678" fmla="*/ 174625 w 1263650"/>
                <a:gd name="connsiteY678" fmla="*/ 781050 h 2044699"/>
                <a:gd name="connsiteX679" fmla="*/ 171450 w 1263650"/>
                <a:gd name="connsiteY679" fmla="*/ 781050 h 2044699"/>
                <a:gd name="connsiteX680" fmla="*/ 171450 w 1263650"/>
                <a:gd name="connsiteY680" fmla="*/ 784225 h 2044699"/>
                <a:gd name="connsiteX681" fmla="*/ 168275 w 1263650"/>
                <a:gd name="connsiteY681" fmla="*/ 787400 h 2044699"/>
                <a:gd name="connsiteX682" fmla="*/ 165100 w 1263650"/>
                <a:gd name="connsiteY682" fmla="*/ 787400 h 2044699"/>
                <a:gd name="connsiteX683" fmla="*/ 161925 w 1263650"/>
                <a:gd name="connsiteY683" fmla="*/ 784225 h 2044699"/>
                <a:gd name="connsiteX684" fmla="*/ 158750 w 1263650"/>
                <a:gd name="connsiteY684" fmla="*/ 787400 h 2044699"/>
                <a:gd name="connsiteX685" fmla="*/ 158750 w 1263650"/>
                <a:gd name="connsiteY685" fmla="*/ 793750 h 2044699"/>
                <a:gd name="connsiteX686" fmla="*/ 161925 w 1263650"/>
                <a:gd name="connsiteY686" fmla="*/ 793750 h 2044699"/>
                <a:gd name="connsiteX687" fmla="*/ 158750 w 1263650"/>
                <a:gd name="connsiteY687" fmla="*/ 800100 h 2044699"/>
                <a:gd name="connsiteX688" fmla="*/ 155575 w 1263650"/>
                <a:gd name="connsiteY688" fmla="*/ 803275 h 2044699"/>
                <a:gd name="connsiteX689" fmla="*/ 155575 w 1263650"/>
                <a:gd name="connsiteY689" fmla="*/ 806450 h 2044699"/>
                <a:gd name="connsiteX690" fmla="*/ 161925 w 1263650"/>
                <a:gd name="connsiteY690" fmla="*/ 809625 h 2044699"/>
                <a:gd name="connsiteX691" fmla="*/ 161925 w 1263650"/>
                <a:gd name="connsiteY691" fmla="*/ 812800 h 2044699"/>
                <a:gd name="connsiteX692" fmla="*/ 158750 w 1263650"/>
                <a:gd name="connsiteY692" fmla="*/ 812800 h 2044699"/>
                <a:gd name="connsiteX693" fmla="*/ 152400 w 1263650"/>
                <a:gd name="connsiteY693" fmla="*/ 812800 h 2044699"/>
                <a:gd name="connsiteX694" fmla="*/ 152400 w 1263650"/>
                <a:gd name="connsiteY694" fmla="*/ 815975 h 2044699"/>
                <a:gd name="connsiteX695" fmla="*/ 152400 w 1263650"/>
                <a:gd name="connsiteY695" fmla="*/ 819150 h 2044699"/>
                <a:gd name="connsiteX696" fmla="*/ 149225 w 1263650"/>
                <a:gd name="connsiteY696" fmla="*/ 822325 h 2044699"/>
                <a:gd name="connsiteX697" fmla="*/ 152400 w 1263650"/>
                <a:gd name="connsiteY697" fmla="*/ 822325 h 2044699"/>
                <a:gd name="connsiteX698" fmla="*/ 155575 w 1263650"/>
                <a:gd name="connsiteY698" fmla="*/ 825500 h 2044699"/>
                <a:gd name="connsiteX699" fmla="*/ 155575 w 1263650"/>
                <a:gd name="connsiteY699" fmla="*/ 828675 h 2044699"/>
                <a:gd name="connsiteX700" fmla="*/ 158750 w 1263650"/>
                <a:gd name="connsiteY700" fmla="*/ 831850 h 2044699"/>
                <a:gd name="connsiteX701" fmla="*/ 155575 w 1263650"/>
                <a:gd name="connsiteY701" fmla="*/ 831850 h 2044699"/>
                <a:gd name="connsiteX702" fmla="*/ 155575 w 1263650"/>
                <a:gd name="connsiteY702" fmla="*/ 835025 h 2044699"/>
                <a:gd name="connsiteX703" fmla="*/ 152400 w 1263650"/>
                <a:gd name="connsiteY703" fmla="*/ 835025 h 2044699"/>
                <a:gd name="connsiteX704" fmla="*/ 152400 w 1263650"/>
                <a:gd name="connsiteY704" fmla="*/ 828675 h 2044699"/>
                <a:gd name="connsiteX705" fmla="*/ 149225 w 1263650"/>
                <a:gd name="connsiteY705" fmla="*/ 828675 h 2044699"/>
                <a:gd name="connsiteX706" fmla="*/ 149225 w 1263650"/>
                <a:gd name="connsiteY706" fmla="*/ 838200 h 2044699"/>
                <a:gd name="connsiteX707" fmla="*/ 149225 w 1263650"/>
                <a:gd name="connsiteY707" fmla="*/ 841375 h 2044699"/>
                <a:gd name="connsiteX708" fmla="*/ 146050 w 1263650"/>
                <a:gd name="connsiteY708" fmla="*/ 841375 h 2044699"/>
                <a:gd name="connsiteX709" fmla="*/ 142875 w 1263650"/>
                <a:gd name="connsiteY709" fmla="*/ 841375 h 2044699"/>
                <a:gd name="connsiteX710" fmla="*/ 142875 w 1263650"/>
                <a:gd name="connsiteY710" fmla="*/ 838200 h 2044699"/>
                <a:gd name="connsiteX711" fmla="*/ 127000 w 1263650"/>
                <a:gd name="connsiteY711" fmla="*/ 819150 h 2044699"/>
                <a:gd name="connsiteX712" fmla="*/ 123825 w 1263650"/>
                <a:gd name="connsiteY712" fmla="*/ 815975 h 2044699"/>
                <a:gd name="connsiteX713" fmla="*/ 123825 w 1263650"/>
                <a:gd name="connsiteY713" fmla="*/ 819150 h 2044699"/>
                <a:gd name="connsiteX714" fmla="*/ 120650 w 1263650"/>
                <a:gd name="connsiteY714" fmla="*/ 819150 h 2044699"/>
                <a:gd name="connsiteX715" fmla="*/ 111125 w 1263650"/>
                <a:gd name="connsiteY715" fmla="*/ 806450 h 2044699"/>
                <a:gd name="connsiteX716" fmla="*/ 107950 w 1263650"/>
                <a:gd name="connsiteY716" fmla="*/ 793750 h 2044699"/>
                <a:gd name="connsiteX717" fmla="*/ 95250 w 1263650"/>
                <a:gd name="connsiteY717" fmla="*/ 787400 h 2044699"/>
                <a:gd name="connsiteX718" fmla="*/ 95250 w 1263650"/>
                <a:gd name="connsiteY718" fmla="*/ 781050 h 2044699"/>
                <a:gd name="connsiteX719" fmla="*/ 95250 w 1263650"/>
                <a:gd name="connsiteY719" fmla="*/ 777875 h 2044699"/>
                <a:gd name="connsiteX720" fmla="*/ 88900 w 1263650"/>
                <a:gd name="connsiteY720" fmla="*/ 781050 h 2044699"/>
                <a:gd name="connsiteX721" fmla="*/ 90805 w 1263650"/>
                <a:gd name="connsiteY721" fmla="*/ 784860 h 2044699"/>
                <a:gd name="connsiteX722" fmla="*/ 85725 w 1263650"/>
                <a:gd name="connsiteY722" fmla="*/ 787400 h 2044699"/>
                <a:gd name="connsiteX723" fmla="*/ 85725 w 1263650"/>
                <a:gd name="connsiteY723" fmla="*/ 793750 h 2044699"/>
                <a:gd name="connsiteX724" fmla="*/ 79375 w 1263650"/>
                <a:gd name="connsiteY724" fmla="*/ 790575 h 2044699"/>
                <a:gd name="connsiteX725" fmla="*/ 95250 w 1263650"/>
                <a:gd name="connsiteY725" fmla="*/ 762000 h 2044699"/>
                <a:gd name="connsiteX726" fmla="*/ 95250 w 1263650"/>
                <a:gd name="connsiteY726" fmla="*/ 746125 h 2044699"/>
                <a:gd name="connsiteX727" fmla="*/ 104775 w 1263650"/>
                <a:gd name="connsiteY727" fmla="*/ 771525 h 2044699"/>
                <a:gd name="connsiteX728" fmla="*/ 111125 w 1263650"/>
                <a:gd name="connsiteY728" fmla="*/ 781050 h 2044699"/>
                <a:gd name="connsiteX729" fmla="*/ 101600 w 1263650"/>
                <a:gd name="connsiteY729" fmla="*/ 752475 h 2044699"/>
                <a:gd name="connsiteX730" fmla="*/ 98425 w 1263650"/>
                <a:gd name="connsiteY730" fmla="*/ 746125 h 2044699"/>
                <a:gd name="connsiteX731" fmla="*/ 95250 w 1263650"/>
                <a:gd name="connsiteY731" fmla="*/ 733425 h 2044699"/>
                <a:gd name="connsiteX732" fmla="*/ 92075 w 1263650"/>
                <a:gd name="connsiteY732" fmla="*/ 730250 h 2044699"/>
                <a:gd name="connsiteX733" fmla="*/ 88900 w 1263650"/>
                <a:gd name="connsiteY733" fmla="*/ 730250 h 2044699"/>
                <a:gd name="connsiteX734" fmla="*/ 85725 w 1263650"/>
                <a:gd name="connsiteY734" fmla="*/ 733425 h 2044699"/>
                <a:gd name="connsiteX735" fmla="*/ 85725 w 1263650"/>
                <a:gd name="connsiteY735" fmla="*/ 730250 h 2044699"/>
                <a:gd name="connsiteX736" fmla="*/ 85725 w 1263650"/>
                <a:gd name="connsiteY736" fmla="*/ 727075 h 2044699"/>
                <a:gd name="connsiteX737" fmla="*/ 85725 w 1263650"/>
                <a:gd name="connsiteY737" fmla="*/ 717550 h 2044699"/>
                <a:gd name="connsiteX738" fmla="*/ 85725 w 1263650"/>
                <a:gd name="connsiteY738" fmla="*/ 708025 h 2044699"/>
                <a:gd name="connsiteX739" fmla="*/ 82550 w 1263650"/>
                <a:gd name="connsiteY739" fmla="*/ 704850 h 2044699"/>
                <a:gd name="connsiteX740" fmla="*/ 82550 w 1263650"/>
                <a:gd name="connsiteY740" fmla="*/ 701675 h 2044699"/>
                <a:gd name="connsiteX741" fmla="*/ 60325 w 1263650"/>
                <a:gd name="connsiteY741" fmla="*/ 673100 h 2044699"/>
                <a:gd name="connsiteX742" fmla="*/ 50800 w 1263650"/>
                <a:gd name="connsiteY742" fmla="*/ 641350 h 2044699"/>
                <a:gd name="connsiteX743" fmla="*/ 38100 w 1263650"/>
                <a:gd name="connsiteY743" fmla="*/ 625475 h 2044699"/>
                <a:gd name="connsiteX744" fmla="*/ 31750 w 1263650"/>
                <a:gd name="connsiteY744" fmla="*/ 615950 h 2044699"/>
                <a:gd name="connsiteX745" fmla="*/ 22225 w 1263650"/>
                <a:gd name="connsiteY745" fmla="*/ 590550 h 2044699"/>
                <a:gd name="connsiteX746" fmla="*/ 22225 w 1263650"/>
                <a:gd name="connsiteY746" fmla="*/ 584200 h 2044699"/>
                <a:gd name="connsiteX747" fmla="*/ 28575 w 1263650"/>
                <a:gd name="connsiteY747" fmla="*/ 581025 h 2044699"/>
                <a:gd name="connsiteX748" fmla="*/ 31750 w 1263650"/>
                <a:gd name="connsiteY748" fmla="*/ 568325 h 2044699"/>
                <a:gd name="connsiteX749" fmla="*/ 31750 w 1263650"/>
                <a:gd name="connsiteY749" fmla="*/ 552450 h 2044699"/>
                <a:gd name="connsiteX750" fmla="*/ 28575 w 1263650"/>
                <a:gd name="connsiteY750" fmla="*/ 536575 h 2044699"/>
                <a:gd name="connsiteX751" fmla="*/ 28575 w 1263650"/>
                <a:gd name="connsiteY751" fmla="*/ 508000 h 2044699"/>
                <a:gd name="connsiteX752" fmla="*/ 38100 w 1263650"/>
                <a:gd name="connsiteY752" fmla="*/ 482600 h 2044699"/>
                <a:gd name="connsiteX753" fmla="*/ 47625 w 1263650"/>
                <a:gd name="connsiteY753" fmla="*/ 473075 h 2044699"/>
                <a:gd name="connsiteX754" fmla="*/ 47625 w 1263650"/>
                <a:gd name="connsiteY754" fmla="*/ 463550 h 2044699"/>
                <a:gd name="connsiteX755" fmla="*/ 50800 w 1263650"/>
                <a:gd name="connsiteY755" fmla="*/ 447675 h 2044699"/>
                <a:gd name="connsiteX756" fmla="*/ 47625 w 1263650"/>
                <a:gd name="connsiteY756" fmla="*/ 438150 h 2044699"/>
                <a:gd name="connsiteX757" fmla="*/ 47625 w 1263650"/>
                <a:gd name="connsiteY757" fmla="*/ 419100 h 2044699"/>
                <a:gd name="connsiteX758" fmla="*/ 44450 w 1263650"/>
                <a:gd name="connsiteY758" fmla="*/ 409575 h 2044699"/>
                <a:gd name="connsiteX759" fmla="*/ 41275 w 1263650"/>
                <a:gd name="connsiteY759" fmla="*/ 400050 h 2044699"/>
                <a:gd name="connsiteX760" fmla="*/ 34925 w 1263650"/>
                <a:gd name="connsiteY760" fmla="*/ 381000 h 2044699"/>
                <a:gd name="connsiteX761" fmla="*/ 31750 w 1263650"/>
                <a:gd name="connsiteY761" fmla="*/ 381000 h 2044699"/>
                <a:gd name="connsiteX762" fmla="*/ 31750 w 1263650"/>
                <a:gd name="connsiteY762" fmla="*/ 374650 h 2044699"/>
                <a:gd name="connsiteX763" fmla="*/ 25400 w 1263650"/>
                <a:gd name="connsiteY763" fmla="*/ 374650 h 2044699"/>
                <a:gd name="connsiteX764" fmla="*/ 28575 w 1263650"/>
                <a:gd name="connsiteY764" fmla="*/ 361950 h 2044699"/>
                <a:gd name="connsiteX765" fmla="*/ 25400 w 1263650"/>
                <a:gd name="connsiteY765" fmla="*/ 358775 h 2044699"/>
                <a:gd name="connsiteX766" fmla="*/ 19050 w 1263650"/>
                <a:gd name="connsiteY766" fmla="*/ 352425 h 2044699"/>
                <a:gd name="connsiteX767" fmla="*/ 0 w 1263650"/>
                <a:gd name="connsiteY767" fmla="*/ 320675 h 2044699"/>
                <a:gd name="connsiteX768" fmla="*/ 3175 w 1263650"/>
                <a:gd name="connsiteY768" fmla="*/ 307975 h 2044699"/>
                <a:gd name="connsiteX769" fmla="*/ 3175 w 1263650"/>
                <a:gd name="connsiteY769" fmla="*/ 282575 h 2044699"/>
                <a:gd name="connsiteX770" fmla="*/ 12700 w 1263650"/>
                <a:gd name="connsiteY770" fmla="*/ 263525 h 2044699"/>
                <a:gd name="connsiteX771" fmla="*/ 22225 w 1263650"/>
                <a:gd name="connsiteY771" fmla="*/ 254000 h 2044699"/>
                <a:gd name="connsiteX772" fmla="*/ 22225 w 1263650"/>
                <a:gd name="connsiteY772" fmla="*/ 250825 h 2044699"/>
                <a:gd name="connsiteX773" fmla="*/ 25400 w 1263650"/>
                <a:gd name="connsiteY773" fmla="*/ 250825 h 2044699"/>
                <a:gd name="connsiteX774" fmla="*/ 34925 w 1263650"/>
                <a:gd name="connsiteY774" fmla="*/ 234950 h 2044699"/>
                <a:gd name="connsiteX775" fmla="*/ 38100 w 1263650"/>
                <a:gd name="connsiteY775" fmla="*/ 231775 h 2044699"/>
                <a:gd name="connsiteX776" fmla="*/ 41275 w 1263650"/>
                <a:gd name="connsiteY776" fmla="*/ 231775 h 2044699"/>
                <a:gd name="connsiteX777" fmla="*/ 41275 w 1263650"/>
                <a:gd name="connsiteY777" fmla="*/ 234950 h 2044699"/>
                <a:gd name="connsiteX778" fmla="*/ 38100 w 1263650"/>
                <a:gd name="connsiteY778" fmla="*/ 238125 h 2044699"/>
                <a:gd name="connsiteX779" fmla="*/ 34925 w 1263650"/>
                <a:gd name="connsiteY779" fmla="*/ 238125 h 2044699"/>
                <a:gd name="connsiteX780" fmla="*/ 34925 w 1263650"/>
                <a:gd name="connsiteY780" fmla="*/ 241300 h 2044699"/>
                <a:gd name="connsiteX781" fmla="*/ 38100 w 1263650"/>
                <a:gd name="connsiteY781" fmla="*/ 244475 h 2044699"/>
                <a:gd name="connsiteX782" fmla="*/ 41275 w 1263650"/>
                <a:gd name="connsiteY782" fmla="*/ 244475 h 2044699"/>
                <a:gd name="connsiteX783" fmla="*/ 41275 w 1263650"/>
                <a:gd name="connsiteY783" fmla="*/ 241300 h 2044699"/>
                <a:gd name="connsiteX784" fmla="*/ 44450 w 1263650"/>
                <a:gd name="connsiteY784" fmla="*/ 238125 h 2044699"/>
                <a:gd name="connsiteX785" fmla="*/ 44450 w 1263650"/>
                <a:gd name="connsiteY785" fmla="*/ 234950 h 2044699"/>
                <a:gd name="connsiteX786" fmla="*/ 47625 w 1263650"/>
                <a:gd name="connsiteY786" fmla="*/ 231775 h 2044699"/>
                <a:gd name="connsiteX787" fmla="*/ 50800 w 1263650"/>
                <a:gd name="connsiteY787" fmla="*/ 228600 h 2044699"/>
                <a:gd name="connsiteX788" fmla="*/ 53975 w 1263650"/>
                <a:gd name="connsiteY788" fmla="*/ 228600 h 2044699"/>
                <a:gd name="connsiteX789" fmla="*/ 57150 w 1263650"/>
                <a:gd name="connsiteY789" fmla="*/ 225425 h 2044699"/>
                <a:gd name="connsiteX790" fmla="*/ 60325 w 1263650"/>
                <a:gd name="connsiteY790" fmla="*/ 225425 h 2044699"/>
                <a:gd name="connsiteX791" fmla="*/ 63500 w 1263650"/>
                <a:gd name="connsiteY791" fmla="*/ 222250 h 2044699"/>
                <a:gd name="connsiteX792" fmla="*/ 66675 w 1263650"/>
                <a:gd name="connsiteY792" fmla="*/ 222250 h 2044699"/>
                <a:gd name="connsiteX793" fmla="*/ 66675 w 1263650"/>
                <a:gd name="connsiteY793" fmla="*/ 219075 h 2044699"/>
                <a:gd name="connsiteX794" fmla="*/ 63500 w 1263650"/>
                <a:gd name="connsiteY794" fmla="*/ 219075 h 2044699"/>
                <a:gd name="connsiteX795" fmla="*/ 63500 w 1263650"/>
                <a:gd name="connsiteY795" fmla="*/ 215900 h 2044699"/>
                <a:gd name="connsiteX796" fmla="*/ 57150 w 1263650"/>
                <a:gd name="connsiteY796" fmla="*/ 215900 h 2044699"/>
                <a:gd name="connsiteX797" fmla="*/ 57150 w 1263650"/>
                <a:gd name="connsiteY797" fmla="*/ 219075 h 2044699"/>
                <a:gd name="connsiteX798" fmla="*/ 53975 w 1263650"/>
                <a:gd name="connsiteY798" fmla="*/ 219075 h 2044699"/>
                <a:gd name="connsiteX799" fmla="*/ 47625 w 1263650"/>
                <a:gd name="connsiteY799" fmla="*/ 228600 h 2044699"/>
                <a:gd name="connsiteX800" fmla="*/ 44450 w 1263650"/>
                <a:gd name="connsiteY800" fmla="*/ 228600 h 2044699"/>
                <a:gd name="connsiteX801" fmla="*/ 41275 w 1263650"/>
                <a:gd name="connsiteY801" fmla="*/ 225425 h 2044699"/>
                <a:gd name="connsiteX802" fmla="*/ 44450 w 1263650"/>
                <a:gd name="connsiteY802" fmla="*/ 222250 h 2044699"/>
                <a:gd name="connsiteX803" fmla="*/ 47625 w 1263650"/>
                <a:gd name="connsiteY803" fmla="*/ 215900 h 2044699"/>
                <a:gd name="connsiteX804" fmla="*/ 66675 w 1263650"/>
                <a:gd name="connsiteY804" fmla="*/ 193675 h 2044699"/>
                <a:gd name="connsiteX805" fmla="*/ 69850 w 1263650"/>
                <a:gd name="connsiteY805" fmla="*/ 184150 h 2044699"/>
                <a:gd name="connsiteX806" fmla="*/ 69850 w 1263650"/>
                <a:gd name="connsiteY806" fmla="*/ 177800 h 2044699"/>
                <a:gd name="connsiteX807" fmla="*/ 73025 w 1263650"/>
                <a:gd name="connsiteY807" fmla="*/ 165100 h 2044699"/>
                <a:gd name="connsiteX808" fmla="*/ 76200 w 1263650"/>
                <a:gd name="connsiteY808" fmla="*/ 155575 h 2044699"/>
                <a:gd name="connsiteX809" fmla="*/ 95250 w 1263650"/>
                <a:gd name="connsiteY809" fmla="*/ 120650 h 2044699"/>
                <a:gd name="connsiteX810" fmla="*/ 98425 w 1263650"/>
                <a:gd name="connsiteY810" fmla="*/ 104775 h 2044699"/>
                <a:gd name="connsiteX811" fmla="*/ 98425 w 1263650"/>
                <a:gd name="connsiteY811" fmla="*/ 92075 h 2044699"/>
                <a:gd name="connsiteX812" fmla="*/ 104775 w 1263650"/>
                <a:gd name="connsiteY812" fmla="*/ 92075 h 2044699"/>
                <a:gd name="connsiteX813" fmla="*/ 98425 w 1263650"/>
                <a:gd name="connsiteY813" fmla="*/ 88900 h 2044699"/>
                <a:gd name="connsiteX814" fmla="*/ 101600 w 1263650"/>
                <a:gd name="connsiteY814" fmla="*/ 53975 h 2044699"/>
                <a:gd name="connsiteX815" fmla="*/ 92075 w 1263650"/>
                <a:gd name="connsiteY815" fmla="*/ 50800 h 2044699"/>
                <a:gd name="connsiteX816" fmla="*/ 88900 w 1263650"/>
                <a:gd name="connsiteY816" fmla="*/ 41275 h 2044699"/>
                <a:gd name="connsiteX817" fmla="*/ 98425 w 1263650"/>
                <a:gd name="connsiteY817" fmla="*/ 28575 h 2044699"/>
                <a:gd name="connsiteX818" fmla="*/ 104775 w 1263650"/>
                <a:gd name="connsiteY818" fmla="*/ 15875 h 2044699"/>
                <a:gd name="connsiteX819" fmla="*/ 104775 w 1263650"/>
                <a:gd name="connsiteY819" fmla="*/ 12700 h 2044699"/>
                <a:gd name="connsiteX820" fmla="*/ 104775 w 1263650"/>
                <a:gd name="connsiteY820" fmla="*/ 0 h 2044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Lst>
              <a:rect l="l" t="t" r="r" b="b"/>
              <a:pathLst>
                <a:path w="1263650" h="2044699">
                  <a:moveTo>
                    <a:pt x="654050" y="1784349"/>
                  </a:moveTo>
                  <a:lnTo>
                    <a:pt x="657225" y="1784349"/>
                  </a:lnTo>
                  <a:lnTo>
                    <a:pt x="657225" y="1787524"/>
                  </a:lnTo>
                  <a:lnTo>
                    <a:pt x="654050" y="1787524"/>
                  </a:lnTo>
                  <a:lnTo>
                    <a:pt x="654050" y="1784349"/>
                  </a:lnTo>
                  <a:close/>
                  <a:moveTo>
                    <a:pt x="190501" y="850900"/>
                  </a:moveTo>
                  <a:lnTo>
                    <a:pt x="190501" y="847725"/>
                  </a:lnTo>
                  <a:lnTo>
                    <a:pt x="190501" y="850900"/>
                  </a:lnTo>
                  <a:close/>
                  <a:moveTo>
                    <a:pt x="187326" y="838200"/>
                  </a:moveTo>
                  <a:lnTo>
                    <a:pt x="187326" y="841375"/>
                  </a:lnTo>
                  <a:lnTo>
                    <a:pt x="187326" y="844550"/>
                  </a:lnTo>
                  <a:cubicBezTo>
                    <a:pt x="187326" y="843492"/>
                    <a:pt x="187327" y="842433"/>
                    <a:pt x="187327" y="841375"/>
                  </a:cubicBezTo>
                  <a:lnTo>
                    <a:pt x="187327" y="838200"/>
                  </a:lnTo>
                  <a:lnTo>
                    <a:pt x="187326" y="838200"/>
                  </a:lnTo>
                  <a:close/>
                  <a:moveTo>
                    <a:pt x="184151" y="835025"/>
                  </a:moveTo>
                  <a:lnTo>
                    <a:pt x="184151" y="838200"/>
                  </a:lnTo>
                  <a:lnTo>
                    <a:pt x="184152" y="838200"/>
                  </a:lnTo>
                  <a:lnTo>
                    <a:pt x="184152" y="835025"/>
                  </a:lnTo>
                  <a:lnTo>
                    <a:pt x="184151" y="835025"/>
                  </a:lnTo>
                  <a:close/>
                  <a:moveTo>
                    <a:pt x="177801" y="831850"/>
                  </a:moveTo>
                  <a:lnTo>
                    <a:pt x="177801" y="835025"/>
                  </a:lnTo>
                  <a:lnTo>
                    <a:pt x="177802" y="835025"/>
                  </a:lnTo>
                  <a:lnTo>
                    <a:pt x="177802" y="831850"/>
                  </a:lnTo>
                  <a:lnTo>
                    <a:pt x="177801" y="831850"/>
                  </a:lnTo>
                  <a:close/>
                  <a:moveTo>
                    <a:pt x="187325" y="784225"/>
                  </a:moveTo>
                  <a:lnTo>
                    <a:pt x="187325" y="787400"/>
                  </a:lnTo>
                  <a:lnTo>
                    <a:pt x="187326" y="787400"/>
                  </a:lnTo>
                  <a:lnTo>
                    <a:pt x="187326" y="784225"/>
                  </a:lnTo>
                  <a:lnTo>
                    <a:pt x="187325" y="784225"/>
                  </a:lnTo>
                  <a:close/>
                  <a:moveTo>
                    <a:pt x="92075" y="784225"/>
                  </a:moveTo>
                  <a:lnTo>
                    <a:pt x="92075" y="787400"/>
                  </a:lnTo>
                  <a:lnTo>
                    <a:pt x="90805" y="784860"/>
                  </a:lnTo>
                  <a:lnTo>
                    <a:pt x="92075" y="784225"/>
                  </a:lnTo>
                  <a:close/>
                  <a:moveTo>
                    <a:pt x="180975" y="774700"/>
                  </a:moveTo>
                  <a:lnTo>
                    <a:pt x="180976" y="774700"/>
                  </a:lnTo>
                  <a:lnTo>
                    <a:pt x="180976" y="774701"/>
                  </a:lnTo>
                  <a:lnTo>
                    <a:pt x="180975" y="774700"/>
                  </a:lnTo>
                  <a:close/>
                  <a:moveTo>
                    <a:pt x="184150" y="769937"/>
                  </a:moveTo>
                  <a:lnTo>
                    <a:pt x="184150" y="771525"/>
                  </a:lnTo>
                  <a:lnTo>
                    <a:pt x="184151" y="771525"/>
                  </a:lnTo>
                  <a:lnTo>
                    <a:pt x="184151" y="769937"/>
                  </a:lnTo>
                  <a:lnTo>
                    <a:pt x="184150" y="769937"/>
                  </a:lnTo>
                  <a:close/>
                  <a:moveTo>
                    <a:pt x="561976" y="644525"/>
                  </a:moveTo>
                  <a:lnTo>
                    <a:pt x="561975" y="644525"/>
                  </a:lnTo>
                  <a:lnTo>
                    <a:pt x="561976" y="644525"/>
                  </a:lnTo>
                  <a:close/>
                  <a:moveTo>
                    <a:pt x="104775" y="0"/>
                  </a:moveTo>
                  <a:lnTo>
                    <a:pt x="107950" y="3175"/>
                  </a:lnTo>
                  <a:lnTo>
                    <a:pt x="114300" y="3175"/>
                  </a:lnTo>
                  <a:lnTo>
                    <a:pt x="123825" y="6350"/>
                  </a:lnTo>
                  <a:lnTo>
                    <a:pt x="133350" y="9525"/>
                  </a:lnTo>
                  <a:lnTo>
                    <a:pt x="136525" y="9525"/>
                  </a:lnTo>
                  <a:lnTo>
                    <a:pt x="146050" y="12700"/>
                  </a:lnTo>
                  <a:lnTo>
                    <a:pt x="155575" y="15875"/>
                  </a:lnTo>
                  <a:lnTo>
                    <a:pt x="158750" y="15875"/>
                  </a:lnTo>
                  <a:lnTo>
                    <a:pt x="161925" y="15875"/>
                  </a:lnTo>
                  <a:lnTo>
                    <a:pt x="180975" y="22225"/>
                  </a:lnTo>
                  <a:lnTo>
                    <a:pt x="190500" y="22225"/>
                  </a:lnTo>
                  <a:lnTo>
                    <a:pt x="200025" y="25400"/>
                  </a:lnTo>
                  <a:lnTo>
                    <a:pt x="203200" y="28575"/>
                  </a:lnTo>
                  <a:lnTo>
                    <a:pt x="215900" y="28575"/>
                  </a:lnTo>
                  <a:lnTo>
                    <a:pt x="215900" y="31750"/>
                  </a:lnTo>
                  <a:lnTo>
                    <a:pt x="219075" y="31750"/>
                  </a:lnTo>
                  <a:lnTo>
                    <a:pt x="222250" y="31750"/>
                  </a:lnTo>
                  <a:lnTo>
                    <a:pt x="225425" y="31750"/>
                  </a:lnTo>
                  <a:lnTo>
                    <a:pt x="228600" y="31750"/>
                  </a:lnTo>
                  <a:lnTo>
                    <a:pt x="231775" y="34925"/>
                  </a:lnTo>
                  <a:lnTo>
                    <a:pt x="238125" y="34925"/>
                  </a:lnTo>
                  <a:lnTo>
                    <a:pt x="247650" y="38100"/>
                  </a:lnTo>
                  <a:lnTo>
                    <a:pt x="263525" y="41275"/>
                  </a:lnTo>
                  <a:lnTo>
                    <a:pt x="269875" y="44450"/>
                  </a:lnTo>
                  <a:lnTo>
                    <a:pt x="282575" y="47625"/>
                  </a:lnTo>
                  <a:lnTo>
                    <a:pt x="307975" y="53975"/>
                  </a:lnTo>
                  <a:lnTo>
                    <a:pt x="314325" y="53975"/>
                  </a:lnTo>
                  <a:lnTo>
                    <a:pt x="320675" y="57150"/>
                  </a:lnTo>
                  <a:lnTo>
                    <a:pt x="327025" y="57150"/>
                  </a:lnTo>
                  <a:lnTo>
                    <a:pt x="346075" y="60325"/>
                  </a:lnTo>
                  <a:lnTo>
                    <a:pt x="355600" y="63500"/>
                  </a:lnTo>
                  <a:lnTo>
                    <a:pt x="365125" y="66675"/>
                  </a:lnTo>
                  <a:lnTo>
                    <a:pt x="368300" y="66675"/>
                  </a:lnTo>
                  <a:lnTo>
                    <a:pt x="371475" y="66675"/>
                  </a:lnTo>
                  <a:lnTo>
                    <a:pt x="393700" y="73025"/>
                  </a:lnTo>
                  <a:lnTo>
                    <a:pt x="460375" y="92075"/>
                  </a:lnTo>
                  <a:lnTo>
                    <a:pt x="473075" y="95250"/>
                  </a:lnTo>
                  <a:lnTo>
                    <a:pt x="482600" y="98425"/>
                  </a:lnTo>
                  <a:lnTo>
                    <a:pt x="485775" y="98425"/>
                  </a:lnTo>
                  <a:lnTo>
                    <a:pt x="498475" y="101600"/>
                  </a:lnTo>
                  <a:lnTo>
                    <a:pt x="501650" y="101600"/>
                  </a:lnTo>
                  <a:lnTo>
                    <a:pt x="508000" y="101600"/>
                  </a:lnTo>
                  <a:lnTo>
                    <a:pt x="523875" y="107950"/>
                  </a:lnTo>
                  <a:lnTo>
                    <a:pt x="527050" y="107950"/>
                  </a:lnTo>
                  <a:lnTo>
                    <a:pt x="530225" y="107950"/>
                  </a:lnTo>
                  <a:lnTo>
                    <a:pt x="539750" y="111125"/>
                  </a:lnTo>
                  <a:lnTo>
                    <a:pt x="542925" y="111125"/>
                  </a:lnTo>
                  <a:lnTo>
                    <a:pt x="546100" y="111125"/>
                  </a:lnTo>
                  <a:lnTo>
                    <a:pt x="549275" y="114300"/>
                  </a:lnTo>
                  <a:lnTo>
                    <a:pt x="552450" y="114300"/>
                  </a:lnTo>
                  <a:lnTo>
                    <a:pt x="555625" y="114300"/>
                  </a:lnTo>
                  <a:lnTo>
                    <a:pt x="558800" y="114300"/>
                  </a:lnTo>
                  <a:lnTo>
                    <a:pt x="561975" y="114300"/>
                  </a:lnTo>
                  <a:lnTo>
                    <a:pt x="565150" y="117475"/>
                  </a:lnTo>
                  <a:lnTo>
                    <a:pt x="574675" y="120650"/>
                  </a:lnTo>
                  <a:lnTo>
                    <a:pt x="584200" y="120650"/>
                  </a:lnTo>
                  <a:lnTo>
                    <a:pt x="606425" y="127000"/>
                  </a:lnTo>
                  <a:lnTo>
                    <a:pt x="628650" y="130175"/>
                  </a:lnTo>
                  <a:lnTo>
                    <a:pt x="650875" y="136525"/>
                  </a:lnTo>
                  <a:lnTo>
                    <a:pt x="660400" y="139700"/>
                  </a:lnTo>
                  <a:lnTo>
                    <a:pt x="676275" y="142875"/>
                  </a:lnTo>
                  <a:lnTo>
                    <a:pt x="682625" y="142875"/>
                  </a:lnTo>
                  <a:lnTo>
                    <a:pt x="679450" y="155575"/>
                  </a:lnTo>
                  <a:lnTo>
                    <a:pt x="676275" y="161925"/>
                  </a:lnTo>
                  <a:lnTo>
                    <a:pt x="676275" y="165100"/>
                  </a:lnTo>
                  <a:lnTo>
                    <a:pt x="676275" y="174625"/>
                  </a:lnTo>
                  <a:lnTo>
                    <a:pt x="673100" y="187325"/>
                  </a:lnTo>
                  <a:lnTo>
                    <a:pt x="666750" y="203200"/>
                  </a:lnTo>
                  <a:lnTo>
                    <a:pt x="666750" y="206375"/>
                  </a:lnTo>
                  <a:lnTo>
                    <a:pt x="660400" y="234950"/>
                  </a:lnTo>
                  <a:lnTo>
                    <a:pt x="660400" y="241300"/>
                  </a:lnTo>
                  <a:lnTo>
                    <a:pt x="650875" y="273050"/>
                  </a:lnTo>
                  <a:lnTo>
                    <a:pt x="647700" y="295275"/>
                  </a:lnTo>
                  <a:lnTo>
                    <a:pt x="647700" y="298450"/>
                  </a:lnTo>
                  <a:lnTo>
                    <a:pt x="644525" y="307975"/>
                  </a:lnTo>
                  <a:lnTo>
                    <a:pt x="641350" y="330200"/>
                  </a:lnTo>
                  <a:lnTo>
                    <a:pt x="635000" y="352425"/>
                  </a:lnTo>
                  <a:lnTo>
                    <a:pt x="631825" y="365125"/>
                  </a:lnTo>
                  <a:lnTo>
                    <a:pt x="628650" y="374650"/>
                  </a:lnTo>
                  <a:lnTo>
                    <a:pt x="628650" y="381000"/>
                  </a:lnTo>
                  <a:lnTo>
                    <a:pt x="628650" y="387350"/>
                  </a:lnTo>
                  <a:lnTo>
                    <a:pt x="622300" y="419100"/>
                  </a:lnTo>
                  <a:lnTo>
                    <a:pt x="619125" y="434975"/>
                  </a:lnTo>
                  <a:lnTo>
                    <a:pt x="612775" y="457200"/>
                  </a:lnTo>
                  <a:lnTo>
                    <a:pt x="606425" y="476250"/>
                  </a:lnTo>
                  <a:lnTo>
                    <a:pt x="600075" y="511175"/>
                  </a:lnTo>
                  <a:lnTo>
                    <a:pt x="587375" y="568325"/>
                  </a:lnTo>
                  <a:lnTo>
                    <a:pt x="587375" y="574675"/>
                  </a:lnTo>
                  <a:lnTo>
                    <a:pt x="577850" y="612775"/>
                  </a:lnTo>
                  <a:lnTo>
                    <a:pt x="574675" y="619125"/>
                  </a:lnTo>
                  <a:lnTo>
                    <a:pt x="574675" y="622300"/>
                  </a:lnTo>
                  <a:lnTo>
                    <a:pt x="574676" y="622300"/>
                  </a:lnTo>
                  <a:lnTo>
                    <a:pt x="573884" y="626260"/>
                  </a:lnTo>
                  <a:lnTo>
                    <a:pt x="573884" y="629444"/>
                  </a:lnTo>
                  <a:lnTo>
                    <a:pt x="573247" y="629444"/>
                  </a:lnTo>
                  <a:lnTo>
                    <a:pt x="571501" y="638175"/>
                  </a:lnTo>
                  <a:lnTo>
                    <a:pt x="568326" y="644525"/>
                  </a:lnTo>
                  <a:cubicBezTo>
                    <a:pt x="568326" y="648758"/>
                    <a:pt x="568325" y="652992"/>
                    <a:pt x="568325" y="657225"/>
                  </a:cubicBezTo>
                  <a:lnTo>
                    <a:pt x="565150" y="666750"/>
                  </a:lnTo>
                  <a:lnTo>
                    <a:pt x="565150" y="673100"/>
                  </a:lnTo>
                  <a:lnTo>
                    <a:pt x="561975" y="679450"/>
                  </a:lnTo>
                  <a:lnTo>
                    <a:pt x="561975" y="682625"/>
                  </a:lnTo>
                  <a:lnTo>
                    <a:pt x="558800" y="692150"/>
                  </a:lnTo>
                  <a:lnTo>
                    <a:pt x="558801" y="692150"/>
                  </a:lnTo>
                  <a:lnTo>
                    <a:pt x="558801" y="704850"/>
                  </a:lnTo>
                  <a:lnTo>
                    <a:pt x="558801" y="708025"/>
                  </a:lnTo>
                  <a:lnTo>
                    <a:pt x="561976" y="708025"/>
                  </a:lnTo>
                  <a:lnTo>
                    <a:pt x="561976" y="711200"/>
                  </a:lnTo>
                  <a:lnTo>
                    <a:pt x="561976" y="714375"/>
                  </a:lnTo>
                  <a:lnTo>
                    <a:pt x="568326" y="720725"/>
                  </a:lnTo>
                  <a:lnTo>
                    <a:pt x="570231" y="723900"/>
                  </a:lnTo>
                  <a:lnTo>
                    <a:pt x="571501" y="726017"/>
                  </a:lnTo>
                  <a:lnTo>
                    <a:pt x="577851" y="736600"/>
                  </a:lnTo>
                  <a:lnTo>
                    <a:pt x="593726" y="755650"/>
                  </a:lnTo>
                  <a:lnTo>
                    <a:pt x="603251" y="771525"/>
                  </a:lnTo>
                  <a:lnTo>
                    <a:pt x="606426" y="771525"/>
                  </a:lnTo>
                  <a:lnTo>
                    <a:pt x="606426" y="774700"/>
                  </a:lnTo>
                  <a:lnTo>
                    <a:pt x="606425" y="774700"/>
                  </a:lnTo>
                  <a:lnTo>
                    <a:pt x="625475" y="803275"/>
                  </a:lnTo>
                  <a:lnTo>
                    <a:pt x="628650" y="806450"/>
                  </a:lnTo>
                  <a:lnTo>
                    <a:pt x="635000" y="812800"/>
                  </a:lnTo>
                  <a:lnTo>
                    <a:pt x="638175" y="819150"/>
                  </a:lnTo>
                  <a:lnTo>
                    <a:pt x="644525" y="828675"/>
                  </a:lnTo>
                  <a:lnTo>
                    <a:pt x="647700" y="831850"/>
                  </a:lnTo>
                  <a:lnTo>
                    <a:pt x="654050" y="841375"/>
                  </a:lnTo>
                  <a:lnTo>
                    <a:pt x="657225" y="841375"/>
                  </a:lnTo>
                  <a:lnTo>
                    <a:pt x="657225" y="847725"/>
                  </a:lnTo>
                  <a:lnTo>
                    <a:pt x="660400" y="850900"/>
                  </a:lnTo>
                  <a:lnTo>
                    <a:pt x="663575" y="854075"/>
                  </a:lnTo>
                  <a:lnTo>
                    <a:pt x="673100" y="866775"/>
                  </a:lnTo>
                  <a:lnTo>
                    <a:pt x="679450" y="876300"/>
                  </a:lnTo>
                  <a:lnTo>
                    <a:pt x="682625" y="879475"/>
                  </a:lnTo>
                  <a:lnTo>
                    <a:pt x="701675" y="908050"/>
                  </a:lnTo>
                  <a:lnTo>
                    <a:pt x="708025" y="914400"/>
                  </a:lnTo>
                  <a:lnTo>
                    <a:pt x="723900" y="936625"/>
                  </a:lnTo>
                  <a:lnTo>
                    <a:pt x="733425" y="949325"/>
                  </a:lnTo>
                  <a:lnTo>
                    <a:pt x="736600" y="952500"/>
                  </a:lnTo>
                  <a:lnTo>
                    <a:pt x="736600" y="955675"/>
                  </a:lnTo>
                  <a:lnTo>
                    <a:pt x="739775" y="958850"/>
                  </a:lnTo>
                  <a:lnTo>
                    <a:pt x="739775" y="962025"/>
                  </a:lnTo>
                  <a:lnTo>
                    <a:pt x="746125" y="971550"/>
                  </a:lnTo>
                  <a:lnTo>
                    <a:pt x="790575" y="1028700"/>
                  </a:lnTo>
                  <a:lnTo>
                    <a:pt x="806450" y="1050925"/>
                  </a:lnTo>
                  <a:lnTo>
                    <a:pt x="812800" y="1060450"/>
                  </a:lnTo>
                  <a:lnTo>
                    <a:pt x="822325" y="1073150"/>
                  </a:lnTo>
                  <a:lnTo>
                    <a:pt x="825500" y="1079500"/>
                  </a:lnTo>
                  <a:lnTo>
                    <a:pt x="841375" y="1104900"/>
                  </a:lnTo>
                  <a:lnTo>
                    <a:pt x="854075" y="1117600"/>
                  </a:lnTo>
                  <a:lnTo>
                    <a:pt x="860425" y="1130300"/>
                  </a:lnTo>
                  <a:lnTo>
                    <a:pt x="866775" y="1136650"/>
                  </a:lnTo>
                  <a:lnTo>
                    <a:pt x="869950" y="1143000"/>
                  </a:lnTo>
                  <a:lnTo>
                    <a:pt x="882650" y="1162050"/>
                  </a:lnTo>
                  <a:lnTo>
                    <a:pt x="892175" y="1168400"/>
                  </a:lnTo>
                  <a:lnTo>
                    <a:pt x="892175" y="1171575"/>
                  </a:lnTo>
                  <a:lnTo>
                    <a:pt x="895350" y="1174750"/>
                  </a:lnTo>
                  <a:lnTo>
                    <a:pt x="904875" y="1190625"/>
                  </a:lnTo>
                  <a:lnTo>
                    <a:pt x="908050" y="1193800"/>
                  </a:lnTo>
                  <a:lnTo>
                    <a:pt x="933450" y="1228725"/>
                  </a:lnTo>
                  <a:lnTo>
                    <a:pt x="933450" y="1231900"/>
                  </a:lnTo>
                  <a:lnTo>
                    <a:pt x="958850" y="1263650"/>
                  </a:lnTo>
                  <a:lnTo>
                    <a:pt x="977900" y="1292225"/>
                  </a:lnTo>
                  <a:lnTo>
                    <a:pt x="1005680" y="1331117"/>
                  </a:lnTo>
                  <a:lnTo>
                    <a:pt x="1006478" y="1331117"/>
                  </a:lnTo>
                  <a:lnTo>
                    <a:pt x="1006478" y="1332234"/>
                  </a:lnTo>
                  <a:lnTo>
                    <a:pt x="1009650" y="1336675"/>
                  </a:lnTo>
                  <a:lnTo>
                    <a:pt x="1025525" y="1355725"/>
                  </a:lnTo>
                  <a:lnTo>
                    <a:pt x="1025525" y="1358900"/>
                  </a:lnTo>
                  <a:lnTo>
                    <a:pt x="1031875" y="1365250"/>
                  </a:lnTo>
                  <a:lnTo>
                    <a:pt x="1035050" y="1374775"/>
                  </a:lnTo>
                  <a:lnTo>
                    <a:pt x="1038225" y="1374775"/>
                  </a:lnTo>
                  <a:lnTo>
                    <a:pt x="1041400" y="1377950"/>
                  </a:lnTo>
                  <a:lnTo>
                    <a:pt x="1044575" y="1384300"/>
                  </a:lnTo>
                  <a:lnTo>
                    <a:pt x="1047750" y="1387475"/>
                  </a:lnTo>
                  <a:lnTo>
                    <a:pt x="1047750" y="1390650"/>
                  </a:lnTo>
                  <a:lnTo>
                    <a:pt x="1050925" y="1393825"/>
                  </a:lnTo>
                  <a:lnTo>
                    <a:pt x="1054100" y="1397000"/>
                  </a:lnTo>
                  <a:lnTo>
                    <a:pt x="1057275" y="1403350"/>
                  </a:lnTo>
                  <a:lnTo>
                    <a:pt x="1073150" y="1425575"/>
                  </a:lnTo>
                  <a:lnTo>
                    <a:pt x="1079500" y="1431925"/>
                  </a:lnTo>
                  <a:lnTo>
                    <a:pt x="1079500" y="1431924"/>
                  </a:lnTo>
                  <a:lnTo>
                    <a:pt x="1092200" y="1450974"/>
                  </a:lnTo>
                  <a:lnTo>
                    <a:pt x="1098550" y="1457324"/>
                  </a:lnTo>
                  <a:lnTo>
                    <a:pt x="1098550" y="1460499"/>
                  </a:lnTo>
                  <a:lnTo>
                    <a:pt x="1114425" y="1479549"/>
                  </a:lnTo>
                  <a:lnTo>
                    <a:pt x="1133475" y="1508124"/>
                  </a:lnTo>
                  <a:lnTo>
                    <a:pt x="1149350" y="1530349"/>
                  </a:lnTo>
                  <a:lnTo>
                    <a:pt x="1155700" y="1539874"/>
                  </a:lnTo>
                  <a:lnTo>
                    <a:pt x="1171575" y="1562099"/>
                  </a:lnTo>
                  <a:lnTo>
                    <a:pt x="1177925" y="1571624"/>
                  </a:lnTo>
                  <a:lnTo>
                    <a:pt x="1181100" y="1574799"/>
                  </a:lnTo>
                  <a:lnTo>
                    <a:pt x="1187450" y="1584324"/>
                  </a:lnTo>
                  <a:lnTo>
                    <a:pt x="1206500" y="1609724"/>
                  </a:lnTo>
                  <a:lnTo>
                    <a:pt x="1206500" y="1612899"/>
                  </a:lnTo>
                  <a:lnTo>
                    <a:pt x="1209675" y="1612899"/>
                  </a:lnTo>
                  <a:lnTo>
                    <a:pt x="1209675" y="1616074"/>
                  </a:lnTo>
                  <a:lnTo>
                    <a:pt x="1206500" y="1625599"/>
                  </a:lnTo>
                  <a:lnTo>
                    <a:pt x="1206500" y="1628774"/>
                  </a:lnTo>
                  <a:lnTo>
                    <a:pt x="1206500" y="1631949"/>
                  </a:lnTo>
                  <a:lnTo>
                    <a:pt x="1203325" y="1635124"/>
                  </a:lnTo>
                  <a:lnTo>
                    <a:pt x="1203325" y="1638299"/>
                  </a:lnTo>
                  <a:lnTo>
                    <a:pt x="1212850" y="1657349"/>
                  </a:lnTo>
                  <a:lnTo>
                    <a:pt x="1212850" y="1660524"/>
                  </a:lnTo>
                  <a:lnTo>
                    <a:pt x="1219200" y="1666874"/>
                  </a:lnTo>
                  <a:lnTo>
                    <a:pt x="1222375" y="1670049"/>
                  </a:lnTo>
                  <a:lnTo>
                    <a:pt x="1225550" y="1670049"/>
                  </a:lnTo>
                  <a:lnTo>
                    <a:pt x="1225550" y="1673224"/>
                  </a:lnTo>
                  <a:lnTo>
                    <a:pt x="1225550" y="1679574"/>
                  </a:lnTo>
                  <a:lnTo>
                    <a:pt x="1225550" y="1682749"/>
                  </a:lnTo>
                  <a:lnTo>
                    <a:pt x="1228725" y="1695449"/>
                  </a:lnTo>
                  <a:lnTo>
                    <a:pt x="1231900" y="1708149"/>
                  </a:lnTo>
                  <a:lnTo>
                    <a:pt x="1231900" y="1714499"/>
                  </a:lnTo>
                  <a:lnTo>
                    <a:pt x="1231900" y="1717674"/>
                  </a:lnTo>
                  <a:lnTo>
                    <a:pt x="1228725" y="1720849"/>
                  </a:lnTo>
                  <a:lnTo>
                    <a:pt x="1231900" y="1724024"/>
                  </a:lnTo>
                  <a:lnTo>
                    <a:pt x="1238250" y="1724024"/>
                  </a:lnTo>
                  <a:lnTo>
                    <a:pt x="1257300" y="1746249"/>
                  </a:lnTo>
                  <a:lnTo>
                    <a:pt x="1260475" y="1749424"/>
                  </a:lnTo>
                  <a:lnTo>
                    <a:pt x="1263650" y="1755774"/>
                  </a:lnTo>
                  <a:lnTo>
                    <a:pt x="1263650" y="1762124"/>
                  </a:lnTo>
                  <a:lnTo>
                    <a:pt x="1254125" y="1768474"/>
                  </a:lnTo>
                  <a:lnTo>
                    <a:pt x="1247775" y="1774824"/>
                  </a:lnTo>
                  <a:lnTo>
                    <a:pt x="1247775" y="1777999"/>
                  </a:lnTo>
                  <a:lnTo>
                    <a:pt x="1244600" y="1777999"/>
                  </a:lnTo>
                  <a:lnTo>
                    <a:pt x="1241425" y="1777999"/>
                  </a:lnTo>
                  <a:lnTo>
                    <a:pt x="1228725" y="1784349"/>
                  </a:lnTo>
                  <a:lnTo>
                    <a:pt x="1222375" y="1787524"/>
                  </a:lnTo>
                  <a:lnTo>
                    <a:pt x="1216025" y="1787524"/>
                  </a:lnTo>
                  <a:lnTo>
                    <a:pt x="1212850" y="1787524"/>
                  </a:lnTo>
                  <a:lnTo>
                    <a:pt x="1212850" y="1790699"/>
                  </a:lnTo>
                  <a:lnTo>
                    <a:pt x="1209675" y="1790699"/>
                  </a:lnTo>
                  <a:lnTo>
                    <a:pt x="1209675" y="1793874"/>
                  </a:lnTo>
                  <a:lnTo>
                    <a:pt x="1209675" y="1797049"/>
                  </a:lnTo>
                  <a:lnTo>
                    <a:pt x="1206500" y="1806574"/>
                  </a:lnTo>
                  <a:lnTo>
                    <a:pt x="1200150" y="1809749"/>
                  </a:lnTo>
                  <a:lnTo>
                    <a:pt x="1193800" y="1812924"/>
                  </a:lnTo>
                  <a:lnTo>
                    <a:pt x="1190625" y="1819274"/>
                  </a:lnTo>
                  <a:lnTo>
                    <a:pt x="1193800" y="1819274"/>
                  </a:lnTo>
                  <a:lnTo>
                    <a:pt x="1193800" y="1822449"/>
                  </a:lnTo>
                  <a:lnTo>
                    <a:pt x="1193800" y="1831974"/>
                  </a:lnTo>
                  <a:lnTo>
                    <a:pt x="1190625" y="1831974"/>
                  </a:lnTo>
                  <a:lnTo>
                    <a:pt x="1190625" y="1835149"/>
                  </a:lnTo>
                  <a:lnTo>
                    <a:pt x="1187450" y="1841499"/>
                  </a:lnTo>
                  <a:lnTo>
                    <a:pt x="1190625" y="1847849"/>
                  </a:lnTo>
                  <a:lnTo>
                    <a:pt x="1190625" y="1860549"/>
                  </a:lnTo>
                  <a:lnTo>
                    <a:pt x="1190625" y="1863724"/>
                  </a:lnTo>
                  <a:lnTo>
                    <a:pt x="1187450" y="1863724"/>
                  </a:lnTo>
                  <a:lnTo>
                    <a:pt x="1184275" y="1863724"/>
                  </a:lnTo>
                  <a:lnTo>
                    <a:pt x="1184275" y="1866899"/>
                  </a:lnTo>
                  <a:lnTo>
                    <a:pt x="1184275" y="1870074"/>
                  </a:lnTo>
                  <a:lnTo>
                    <a:pt x="1181100" y="1879599"/>
                  </a:lnTo>
                  <a:lnTo>
                    <a:pt x="1181100" y="1885949"/>
                  </a:lnTo>
                  <a:lnTo>
                    <a:pt x="1174750" y="1892299"/>
                  </a:lnTo>
                  <a:lnTo>
                    <a:pt x="1168400" y="1898649"/>
                  </a:lnTo>
                  <a:lnTo>
                    <a:pt x="1162050" y="1904999"/>
                  </a:lnTo>
                  <a:lnTo>
                    <a:pt x="1162050" y="1908174"/>
                  </a:lnTo>
                  <a:lnTo>
                    <a:pt x="1162050" y="1911349"/>
                  </a:lnTo>
                  <a:lnTo>
                    <a:pt x="1158875" y="1911349"/>
                  </a:lnTo>
                  <a:lnTo>
                    <a:pt x="1158875" y="1914524"/>
                  </a:lnTo>
                  <a:lnTo>
                    <a:pt x="1155700" y="1914524"/>
                  </a:lnTo>
                  <a:lnTo>
                    <a:pt x="1155700" y="1911349"/>
                  </a:lnTo>
                  <a:lnTo>
                    <a:pt x="1146175" y="1917699"/>
                  </a:lnTo>
                  <a:lnTo>
                    <a:pt x="1146175" y="1927224"/>
                  </a:lnTo>
                  <a:lnTo>
                    <a:pt x="1149350" y="1943099"/>
                  </a:lnTo>
                  <a:lnTo>
                    <a:pt x="1146175" y="1949449"/>
                  </a:lnTo>
                  <a:lnTo>
                    <a:pt x="1146175" y="1955799"/>
                  </a:lnTo>
                  <a:lnTo>
                    <a:pt x="1146175" y="1958974"/>
                  </a:lnTo>
                  <a:lnTo>
                    <a:pt x="1146175" y="1962149"/>
                  </a:lnTo>
                  <a:lnTo>
                    <a:pt x="1143000" y="1965324"/>
                  </a:lnTo>
                  <a:lnTo>
                    <a:pt x="1139825" y="1968499"/>
                  </a:lnTo>
                  <a:lnTo>
                    <a:pt x="1139825" y="1971674"/>
                  </a:lnTo>
                  <a:lnTo>
                    <a:pt x="1136650" y="1971674"/>
                  </a:lnTo>
                  <a:lnTo>
                    <a:pt x="1139825" y="1974849"/>
                  </a:lnTo>
                  <a:lnTo>
                    <a:pt x="1143000" y="1981199"/>
                  </a:lnTo>
                  <a:lnTo>
                    <a:pt x="1143000" y="1984374"/>
                  </a:lnTo>
                  <a:lnTo>
                    <a:pt x="1149350" y="1987549"/>
                  </a:lnTo>
                  <a:lnTo>
                    <a:pt x="1152525" y="1987549"/>
                  </a:lnTo>
                  <a:lnTo>
                    <a:pt x="1155700" y="1987549"/>
                  </a:lnTo>
                  <a:lnTo>
                    <a:pt x="1158875" y="1987549"/>
                  </a:lnTo>
                  <a:lnTo>
                    <a:pt x="1162050" y="1987549"/>
                  </a:lnTo>
                  <a:lnTo>
                    <a:pt x="1165225" y="1987549"/>
                  </a:lnTo>
                  <a:lnTo>
                    <a:pt x="1165225" y="1990724"/>
                  </a:lnTo>
                  <a:lnTo>
                    <a:pt x="1171575" y="2000249"/>
                  </a:lnTo>
                  <a:lnTo>
                    <a:pt x="1171575" y="2003424"/>
                  </a:lnTo>
                  <a:lnTo>
                    <a:pt x="1171575" y="2012949"/>
                  </a:lnTo>
                  <a:lnTo>
                    <a:pt x="1171575" y="2016124"/>
                  </a:lnTo>
                  <a:lnTo>
                    <a:pt x="1171575" y="2019299"/>
                  </a:lnTo>
                  <a:lnTo>
                    <a:pt x="1168400" y="2025649"/>
                  </a:lnTo>
                  <a:lnTo>
                    <a:pt x="1165225" y="2028824"/>
                  </a:lnTo>
                  <a:lnTo>
                    <a:pt x="1155700" y="2038349"/>
                  </a:lnTo>
                  <a:lnTo>
                    <a:pt x="1155700" y="2041524"/>
                  </a:lnTo>
                  <a:lnTo>
                    <a:pt x="1146175" y="2044699"/>
                  </a:lnTo>
                  <a:lnTo>
                    <a:pt x="1139825" y="2044699"/>
                  </a:lnTo>
                  <a:lnTo>
                    <a:pt x="1133475" y="2041524"/>
                  </a:lnTo>
                  <a:lnTo>
                    <a:pt x="1130300" y="2041524"/>
                  </a:lnTo>
                  <a:lnTo>
                    <a:pt x="1130300" y="2038349"/>
                  </a:lnTo>
                  <a:lnTo>
                    <a:pt x="1127125" y="2038349"/>
                  </a:lnTo>
                  <a:lnTo>
                    <a:pt x="1127125" y="2041524"/>
                  </a:lnTo>
                  <a:lnTo>
                    <a:pt x="1123950" y="2041524"/>
                  </a:lnTo>
                  <a:lnTo>
                    <a:pt x="901700" y="2022474"/>
                  </a:lnTo>
                  <a:lnTo>
                    <a:pt x="739775" y="2009774"/>
                  </a:lnTo>
                  <a:lnTo>
                    <a:pt x="736600" y="1990724"/>
                  </a:lnTo>
                  <a:lnTo>
                    <a:pt x="733425" y="1981199"/>
                  </a:lnTo>
                  <a:lnTo>
                    <a:pt x="730250" y="1981199"/>
                  </a:lnTo>
                  <a:lnTo>
                    <a:pt x="730250" y="1978024"/>
                  </a:lnTo>
                  <a:lnTo>
                    <a:pt x="733425" y="1974849"/>
                  </a:lnTo>
                  <a:lnTo>
                    <a:pt x="736600" y="1974849"/>
                  </a:lnTo>
                  <a:lnTo>
                    <a:pt x="736600" y="1978024"/>
                  </a:lnTo>
                  <a:lnTo>
                    <a:pt x="736600" y="1981199"/>
                  </a:lnTo>
                  <a:lnTo>
                    <a:pt x="739775" y="1990724"/>
                  </a:lnTo>
                  <a:lnTo>
                    <a:pt x="742950" y="1993899"/>
                  </a:lnTo>
                  <a:lnTo>
                    <a:pt x="742950" y="2000249"/>
                  </a:lnTo>
                  <a:lnTo>
                    <a:pt x="746125" y="2000249"/>
                  </a:lnTo>
                  <a:lnTo>
                    <a:pt x="746125" y="1997074"/>
                  </a:lnTo>
                  <a:lnTo>
                    <a:pt x="746125" y="1987549"/>
                  </a:lnTo>
                  <a:lnTo>
                    <a:pt x="746125" y="1984374"/>
                  </a:lnTo>
                  <a:lnTo>
                    <a:pt x="746125" y="1981199"/>
                  </a:lnTo>
                  <a:lnTo>
                    <a:pt x="742950" y="1974849"/>
                  </a:lnTo>
                  <a:lnTo>
                    <a:pt x="739775" y="1971674"/>
                  </a:lnTo>
                  <a:lnTo>
                    <a:pt x="736600" y="1968499"/>
                  </a:lnTo>
                  <a:lnTo>
                    <a:pt x="733425" y="1971674"/>
                  </a:lnTo>
                  <a:lnTo>
                    <a:pt x="730250" y="1971674"/>
                  </a:lnTo>
                  <a:lnTo>
                    <a:pt x="730250" y="1974849"/>
                  </a:lnTo>
                  <a:lnTo>
                    <a:pt x="727075" y="1974849"/>
                  </a:lnTo>
                  <a:lnTo>
                    <a:pt x="723900" y="1971674"/>
                  </a:lnTo>
                  <a:lnTo>
                    <a:pt x="727075" y="1968499"/>
                  </a:lnTo>
                  <a:lnTo>
                    <a:pt x="727075" y="1965324"/>
                  </a:lnTo>
                  <a:lnTo>
                    <a:pt x="730250" y="1965324"/>
                  </a:lnTo>
                  <a:lnTo>
                    <a:pt x="730250" y="1962149"/>
                  </a:lnTo>
                  <a:lnTo>
                    <a:pt x="733425" y="1962149"/>
                  </a:lnTo>
                  <a:lnTo>
                    <a:pt x="733425" y="1958974"/>
                  </a:lnTo>
                  <a:lnTo>
                    <a:pt x="730250" y="1955799"/>
                  </a:lnTo>
                  <a:lnTo>
                    <a:pt x="730250" y="1958974"/>
                  </a:lnTo>
                  <a:lnTo>
                    <a:pt x="730250" y="1962149"/>
                  </a:lnTo>
                  <a:lnTo>
                    <a:pt x="727075" y="1962149"/>
                  </a:lnTo>
                  <a:lnTo>
                    <a:pt x="727075" y="1958974"/>
                  </a:lnTo>
                  <a:lnTo>
                    <a:pt x="723900" y="1955799"/>
                  </a:lnTo>
                  <a:lnTo>
                    <a:pt x="723900" y="1949449"/>
                  </a:lnTo>
                  <a:lnTo>
                    <a:pt x="723900" y="1946274"/>
                  </a:lnTo>
                  <a:lnTo>
                    <a:pt x="733425" y="1943099"/>
                  </a:lnTo>
                  <a:lnTo>
                    <a:pt x="733425" y="1917699"/>
                  </a:lnTo>
                  <a:lnTo>
                    <a:pt x="727075" y="1895474"/>
                  </a:lnTo>
                  <a:lnTo>
                    <a:pt x="720725" y="1870074"/>
                  </a:lnTo>
                  <a:lnTo>
                    <a:pt x="698500" y="1831974"/>
                  </a:lnTo>
                  <a:lnTo>
                    <a:pt x="695325" y="1828799"/>
                  </a:lnTo>
                  <a:lnTo>
                    <a:pt x="682625" y="1816099"/>
                  </a:lnTo>
                  <a:lnTo>
                    <a:pt x="673100" y="1800224"/>
                  </a:lnTo>
                  <a:lnTo>
                    <a:pt x="660400" y="1787524"/>
                  </a:lnTo>
                  <a:lnTo>
                    <a:pt x="660400" y="1784349"/>
                  </a:lnTo>
                  <a:lnTo>
                    <a:pt x="657225" y="1784349"/>
                  </a:lnTo>
                  <a:lnTo>
                    <a:pt x="654050" y="1781174"/>
                  </a:lnTo>
                  <a:lnTo>
                    <a:pt x="654050" y="1784349"/>
                  </a:lnTo>
                  <a:lnTo>
                    <a:pt x="641350" y="1771649"/>
                  </a:lnTo>
                  <a:lnTo>
                    <a:pt x="635000" y="1758949"/>
                  </a:lnTo>
                  <a:lnTo>
                    <a:pt x="628650" y="1752599"/>
                  </a:lnTo>
                  <a:lnTo>
                    <a:pt x="622300" y="1746249"/>
                  </a:lnTo>
                  <a:lnTo>
                    <a:pt x="615950" y="1749424"/>
                  </a:lnTo>
                  <a:lnTo>
                    <a:pt x="615950" y="1746249"/>
                  </a:lnTo>
                  <a:lnTo>
                    <a:pt x="615950" y="1743074"/>
                  </a:lnTo>
                  <a:lnTo>
                    <a:pt x="612775" y="1743074"/>
                  </a:lnTo>
                  <a:lnTo>
                    <a:pt x="609600" y="1743074"/>
                  </a:lnTo>
                  <a:lnTo>
                    <a:pt x="606425" y="1743074"/>
                  </a:lnTo>
                  <a:lnTo>
                    <a:pt x="606425" y="1746249"/>
                  </a:lnTo>
                  <a:lnTo>
                    <a:pt x="603250" y="1752599"/>
                  </a:lnTo>
                  <a:lnTo>
                    <a:pt x="603250" y="1755774"/>
                  </a:lnTo>
                  <a:lnTo>
                    <a:pt x="600075" y="1755774"/>
                  </a:lnTo>
                  <a:lnTo>
                    <a:pt x="593725" y="1749424"/>
                  </a:lnTo>
                  <a:lnTo>
                    <a:pt x="593725" y="1746249"/>
                  </a:lnTo>
                  <a:lnTo>
                    <a:pt x="584200" y="1743074"/>
                  </a:lnTo>
                  <a:lnTo>
                    <a:pt x="581025" y="1739899"/>
                  </a:lnTo>
                  <a:lnTo>
                    <a:pt x="581025" y="1736724"/>
                  </a:lnTo>
                  <a:lnTo>
                    <a:pt x="587375" y="1736724"/>
                  </a:lnTo>
                  <a:lnTo>
                    <a:pt x="590550" y="1730374"/>
                  </a:lnTo>
                  <a:lnTo>
                    <a:pt x="590550" y="1724024"/>
                  </a:lnTo>
                  <a:lnTo>
                    <a:pt x="587375" y="1704974"/>
                  </a:lnTo>
                  <a:lnTo>
                    <a:pt x="581025" y="1689099"/>
                  </a:lnTo>
                  <a:lnTo>
                    <a:pt x="574675" y="1682749"/>
                  </a:lnTo>
                  <a:lnTo>
                    <a:pt x="555625" y="1679574"/>
                  </a:lnTo>
                  <a:lnTo>
                    <a:pt x="536575" y="1679574"/>
                  </a:lnTo>
                  <a:lnTo>
                    <a:pt x="533400" y="1682749"/>
                  </a:lnTo>
                  <a:lnTo>
                    <a:pt x="527050" y="1676399"/>
                  </a:lnTo>
                  <a:lnTo>
                    <a:pt x="514350" y="1670049"/>
                  </a:lnTo>
                  <a:lnTo>
                    <a:pt x="511175" y="1670049"/>
                  </a:lnTo>
                  <a:lnTo>
                    <a:pt x="492125" y="1654174"/>
                  </a:lnTo>
                  <a:lnTo>
                    <a:pt x="485775" y="1654174"/>
                  </a:lnTo>
                  <a:lnTo>
                    <a:pt x="479425" y="1641474"/>
                  </a:lnTo>
                  <a:lnTo>
                    <a:pt x="476250" y="1641474"/>
                  </a:lnTo>
                  <a:lnTo>
                    <a:pt x="473075" y="1638299"/>
                  </a:lnTo>
                  <a:lnTo>
                    <a:pt x="473075" y="1631949"/>
                  </a:lnTo>
                  <a:lnTo>
                    <a:pt x="473075" y="1625599"/>
                  </a:lnTo>
                  <a:lnTo>
                    <a:pt x="473075" y="1622424"/>
                  </a:lnTo>
                  <a:lnTo>
                    <a:pt x="473075" y="1619249"/>
                  </a:lnTo>
                  <a:lnTo>
                    <a:pt x="473075" y="1616074"/>
                  </a:lnTo>
                  <a:lnTo>
                    <a:pt x="469900" y="1616074"/>
                  </a:lnTo>
                  <a:lnTo>
                    <a:pt x="463550" y="1612899"/>
                  </a:lnTo>
                  <a:lnTo>
                    <a:pt x="460375" y="1609724"/>
                  </a:lnTo>
                  <a:lnTo>
                    <a:pt x="460375" y="1606549"/>
                  </a:lnTo>
                  <a:lnTo>
                    <a:pt x="457200" y="1603374"/>
                  </a:lnTo>
                  <a:lnTo>
                    <a:pt x="450850" y="1597024"/>
                  </a:lnTo>
                  <a:lnTo>
                    <a:pt x="447675" y="1593849"/>
                  </a:lnTo>
                  <a:lnTo>
                    <a:pt x="444500" y="1590674"/>
                  </a:lnTo>
                  <a:lnTo>
                    <a:pt x="434975" y="1581149"/>
                  </a:lnTo>
                  <a:lnTo>
                    <a:pt x="422275" y="1577974"/>
                  </a:lnTo>
                  <a:lnTo>
                    <a:pt x="409575" y="1577974"/>
                  </a:lnTo>
                  <a:lnTo>
                    <a:pt x="396875" y="1571624"/>
                  </a:lnTo>
                  <a:lnTo>
                    <a:pt x="384175" y="1568449"/>
                  </a:lnTo>
                  <a:lnTo>
                    <a:pt x="374650" y="1562099"/>
                  </a:lnTo>
                  <a:lnTo>
                    <a:pt x="368300" y="1555749"/>
                  </a:lnTo>
                  <a:lnTo>
                    <a:pt x="355600" y="1555749"/>
                  </a:lnTo>
                  <a:lnTo>
                    <a:pt x="346075" y="1549399"/>
                  </a:lnTo>
                  <a:lnTo>
                    <a:pt x="336550" y="1549399"/>
                  </a:lnTo>
                  <a:lnTo>
                    <a:pt x="330200" y="1546224"/>
                  </a:lnTo>
                  <a:lnTo>
                    <a:pt x="323850" y="1546224"/>
                  </a:lnTo>
                  <a:lnTo>
                    <a:pt x="307975" y="1546224"/>
                  </a:lnTo>
                  <a:lnTo>
                    <a:pt x="298450" y="1546224"/>
                  </a:lnTo>
                  <a:lnTo>
                    <a:pt x="295275" y="1543049"/>
                  </a:lnTo>
                  <a:lnTo>
                    <a:pt x="292100" y="1527174"/>
                  </a:lnTo>
                  <a:lnTo>
                    <a:pt x="288925" y="1520824"/>
                  </a:lnTo>
                  <a:lnTo>
                    <a:pt x="282575" y="1517649"/>
                  </a:lnTo>
                  <a:lnTo>
                    <a:pt x="279400" y="1517649"/>
                  </a:lnTo>
                  <a:lnTo>
                    <a:pt x="276225" y="1517649"/>
                  </a:lnTo>
                  <a:lnTo>
                    <a:pt x="276225" y="1514474"/>
                  </a:lnTo>
                  <a:lnTo>
                    <a:pt x="276225" y="1511299"/>
                  </a:lnTo>
                  <a:lnTo>
                    <a:pt x="276225" y="1508124"/>
                  </a:lnTo>
                  <a:lnTo>
                    <a:pt x="279400" y="1501774"/>
                  </a:lnTo>
                  <a:lnTo>
                    <a:pt x="285750" y="1492249"/>
                  </a:lnTo>
                  <a:lnTo>
                    <a:pt x="285750" y="1485899"/>
                  </a:lnTo>
                  <a:lnTo>
                    <a:pt x="285750" y="1479549"/>
                  </a:lnTo>
                  <a:lnTo>
                    <a:pt x="288925" y="1470024"/>
                  </a:lnTo>
                  <a:lnTo>
                    <a:pt x="292100" y="1463674"/>
                  </a:lnTo>
                  <a:lnTo>
                    <a:pt x="288925" y="1457324"/>
                  </a:lnTo>
                  <a:lnTo>
                    <a:pt x="285750" y="1450974"/>
                  </a:lnTo>
                  <a:lnTo>
                    <a:pt x="285750" y="1444624"/>
                  </a:lnTo>
                  <a:lnTo>
                    <a:pt x="292100" y="1438274"/>
                  </a:lnTo>
                  <a:lnTo>
                    <a:pt x="292100" y="1435099"/>
                  </a:lnTo>
                  <a:lnTo>
                    <a:pt x="295275" y="1428749"/>
                  </a:lnTo>
                  <a:lnTo>
                    <a:pt x="301625" y="1422399"/>
                  </a:lnTo>
                  <a:lnTo>
                    <a:pt x="301625" y="1419224"/>
                  </a:lnTo>
                  <a:lnTo>
                    <a:pt x="301625" y="1416049"/>
                  </a:lnTo>
                  <a:lnTo>
                    <a:pt x="301625" y="1406524"/>
                  </a:lnTo>
                  <a:lnTo>
                    <a:pt x="288925" y="1396999"/>
                  </a:lnTo>
                  <a:lnTo>
                    <a:pt x="285750" y="1400174"/>
                  </a:lnTo>
                  <a:lnTo>
                    <a:pt x="269875" y="1387474"/>
                  </a:lnTo>
                  <a:lnTo>
                    <a:pt x="269875" y="1377949"/>
                  </a:lnTo>
                  <a:lnTo>
                    <a:pt x="273050" y="1371599"/>
                  </a:lnTo>
                  <a:lnTo>
                    <a:pt x="276225" y="1368424"/>
                  </a:lnTo>
                  <a:lnTo>
                    <a:pt x="282575" y="1365249"/>
                  </a:lnTo>
                  <a:lnTo>
                    <a:pt x="282575" y="1362074"/>
                  </a:lnTo>
                  <a:lnTo>
                    <a:pt x="282575" y="1355724"/>
                  </a:lnTo>
                  <a:lnTo>
                    <a:pt x="279400" y="1349374"/>
                  </a:lnTo>
                  <a:lnTo>
                    <a:pt x="279400" y="1346199"/>
                  </a:lnTo>
                  <a:lnTo>
                    <a:pt x="269875" y="1343024"/>
                  </a:lnTo>
                  <a:lnTo>
                    <a:pt x="260350" y="1336674"/>
                  </a:lnTo>
                  <a:lnTo>
                    <a:pt x="254000" y="1327149"/>
                  </a:lnTo>
                  <a:lnTo>
                    <a:pt x="250825" y="1317624"/>
                  </a:lnTo>
                  <a:lnTo>
                    <a:pt x="247650" y="1308099"/>
                  </a:lnTo>
                  <a:lnTo>
                    <a:pt x="244475" y="1298574"/>
                  </a:lnTo>
                  <a:lnTo>
                    <a:pt x="238125" y="1295399"/>
                  </a:lnTo>
                  <a:lnTo>
                    <a:pt x="228600" y="1289049"/>
                  </a:lnTo>
                  <a:lnTo>
                    <a:pt x="225425" y="1282699"/>
                  </a:lnTo>
                  <a:lnTo>
                    <a:pt x="225425" y="1273174"/>
                  </a:lnTo>
                  <a:lnTo>
                    <a:pt x="228600" y="1269999"/>
                  </a:lnTo>
                  <a:lnTo>
                    <a:pt x="228600" y="1266824"/>
                  </a:lnTo>
                  <a:lnTo>
                    <a:pt x="225425" y="1263649"/>
                  </a:lnTo>
                  <a:lnTo>
                    <a:pt x="225425" y="1260474"/>
                  </a:lnTo>
                  <a:lnTo>
                    <a:pt x="212725" y="1244599"/>
                  </a:lnTo>
                  <a:lnTo>
                    <a:pt x="209550" y="1219199"/>
                  </a:lnTo>
                  <a:lnTo>
                    <a:pt x="200025" y="1212849"/>
                  </a:lnTo>
                  <a:lnTo>
                    <a:pt x="196850" y="1193799"/>
                  </a:lnTo>
                  <a:lnTo>
                    <a:pt x="187325" y="1177924"/>
                  </a:lnTo>
                  <a:lnTo>
                    <a:pt x="187325" y="1171574"/>
                  </a:lnTo>
                  <a:lnTo>
                    <a:pt x="177800" y="1162049"/>
                  </a:lnTo>
                  <a:lnTo>
                    <a:pt x="171450" y="1162049"/>
                  </a:lnTo>
                  <a:lnTo>
                    <a:pt x="171450" y="1158874"/>
                  </a:lnTo>
                  <a:lnTo>
                    <a:pt x="171450" y="1152524"/>
                  </a:lnTo>
                  <a:lnTo>
                    <a:pt x="165100" y="1146174"/>
                  </a:lnTo>
                  <a:lnTo>
                    <a:pt x="165100" y="1142999"/>
                  </a:lnTo>
                  <a:lnTo>
                    <a:pt x="165100" y="1136649"/>
                  </a:lnTo>
                  <a:lnTo>
                    <a:pt x="168275" y="1133474"/>
                  </a:lnTo>
                  <a:lnTo>
                    <a:pt x="168275" y="1130299"/>
                  </a:lnTo>
                  <a:lnTo>
                    <a:pt x="168275" y="1117599"/>
                  </a:lnTo>
                  <a:lnTo>
                    <a:pt x="168275" y="1104899"/>
                  </a:lnTo>
                  <a:lnTo>
                    <a:pt x="171450" y="1101724"/>
                  </a:lnTo>
                  <a:lnTo>
                    <a:pt x="171450" y="1098549"/>
                  </a:lnTo>
                  <a:lnTo>
                    <a:pt x="168275" y="1092199"/>
                  </a:lnTo>
                  <a:lnTo>
                    <a:pt x="165100" y="1092199"/>
                  </a:lnTo>
                  <a:lnTo>
                    <a:pt x="168275" y="1089024"/>
                  </a:lnTo>
                  <a:lnTo>
                    <a:pt x="171450" y="1085849"/>
                  </a:lnTo>
                  <a:lnTo>
                    <a:pt x="174625" y="1082674"/>
                  </a:lnTo>
                  <a:lnTo>
                    <a:pt x="177800" y="1082674"/>
                  </a:lnTo>
                  <a:lnTo>
                    <a:pt x="180975" y="1089024"/>
                  </a:lnTo>
                  <a:lnTo>
                    <a:pt x="184150" y="1089024"/>
                  </a:lnTo>
                  <a:lnTo>
                    <a:pt x="190500" y="1085849"/>
                  </a:lnTo>
                  <a:lnTo>
                    <a:pt x="200025" y="1066799"/>
                  </a:lnTo>
                  <a:lnTo>
                    <a:pt x="200025" y="1073149"/>
                  </a:lnTo>
                  <a:lnTo>
                    <a:pt x="203200" y="1073149"/>
                  </a:lnTo>
                  <a:lnTo>
                    <a:pt x="203200" y="1066799"/>
                  </a:lnTo>
                  <a:lnTo>
                    <a:pt x="200025" y="1066799"/>
                  </a:lnTo>
                  <a:lnTo>
                    <a:pt x="200025" y="1063624"/>
                  </a:lnTo>
                  <a:lnTo>
                    <a:pt x="203200" y="1054099"/>
                  </a:lnTo>
                  <a:lnTo>
                    <a:pt x="203200" y="1044574"/>
                  </a:lnTo>
                  <a:lnTo>
                    <a:pt x="203200" y="1041400"/>
                  </a:lnTo>
                  <a:lnTo>
                    <a:pt x="200025" y="1031875"/>
                  </a:lnTo>
                  <a:lnTo>
                    <a:pt x="196850" y="1025525"/>
                  </a:lnTo>
                  <a:lnTo>
                    <a:pt x="190500" y="1019175"/>
                  </a:lnTo>
                  <a:lnTo>
                    <a:pt x="187325" y="1019175"/>
                  </a:lnTo>
                  <a:lnTo>
                    <a:pt x="184150" y="1022350"/>
                  </a:lnTo>
                  <a:lnTo>
                    <a:pt x="180975" y="1022350"/>
                  </a:lnTo>
                  <a:lnTo>
                    <a:pt x="180975" y="1019175"/>
                  </a:lnTo>
                  <a:lnTo>
                    <a:pt x="174625" y="1019175"/>
                  </a:lnTo>
                  <a:lnTo>
                    <a:pt x="171450" y="1019175"/>
                  </a:lnTo>
                  <a:lnTo>
                    <a:pt x="161925" y="1016000"/>
                  </a:lnTo>
                  <a:lnTo>
                    <a:pt x="155575" y="1009650"/>
                  </a:lnTo>
                  <a:lnTo>
                    <a:pt x="149225" y="996950"/>
                  </a:lnTo>
                  <a:lnTo>
                    <a:pt x="146050" y="984250"/>
                  </a:lnTo>
                  <a:lnTo>
                    <a:pt x="142875" y="981075"/>
                  </a:lnTo>
                  <a:lnTo>
                    <a:pt x="139700" y="977900"/>
                  </a:lnTo>
                  <a:lnTo>
                    <a:pt x="136525" y="968375"/>
                  </a:lnTo>
                  <a:lnTo>
                    <a:pt x="130175" y="962025"/>
                  </a:lnTo>
                  <a:lnTo>
                    <a:pt x="130175" y="952500"/>
                  </a:lnTo>
                  <a:lnTo>
                    <a:pt x="139700" y="933450"/>
                  </a:lnTo>
                  <a:lnTo>
                    <a:pt x="136525" y="908050"/>
                  </a:lnTo>
                  <a:lnTo>
                    <a:pt x="133350" y="901700"/>
                  </a:lnTo>
                  <a:lnTo>
                    <a:pt x="130175" y="901700"/>
                  </a:lnTo>
                  <a:lnTo>
                    <a:pt x="130175" y="895350"/>
                  </a:lnTo>
                  <a:lnTo>
                    <a:pt x="133350" y="882650"/>
                  </a:lnTo>
                  <a:lnTo>
                    <a:pt x="136525" y="882650"/>
                  </a:lnTo>
                  <a:lnTo>
                    <a:pt x="139700" y="876300"/>
                  </a:lnTo>
                  <a:lnTo>
                    <a:pt x="139700" y="863600"/>
                  </a:lnTo>
                  <a:lnTo>
                    <a:pt x="142875" y="847725"/>
                  </a:lnTo>
                  <a:lnTo>
                    <a:pt x="146050" y="847725"/>
                  </a:lnTo>
                  <a:lnTo>
                    <a:pt x="149225" y="844550"/>
                  </a:lnTo>
                  <a:lnTo>
                    <a:pt x="161925" y="847725"/>
                  </a:lnTo>
                  <a:lnTo>
                    <a:pt x="158750" y="860425"/>
                  </a:lnTo>
                  <a:lnTo>
                    <a:pt x="158750" y="863600"/>
                  </a:lnTo>
                  <a:lnTo>
                    <a:pt x="158750" y="866775"/>
                  </a:lnTo>
                  <a:lnTo>
                    <a:pt x="155575" y="876300"/>
                  </a:lnTo>
                  <a:lnTo>
                    <a:pt x="155575" y="879475"/>
                  </a:lnTo>
                  <a:lnTo>
                    <a:pt x="155575" y="885825"/>
                  </a:lnTo>
                  <a:lnTo>
                    <a:pt x="161925" y="895350"/>
                  </a:lnTo>
                  <a:lnTo>
                    <a:pt x="168275" y="895350"/>
                  </a:lnTo>
                  <a:lnTo>
                    <a:pt x="168275" y="901700"/>
                  </a:lnTo>
                  <a:lnTo>
                    <a:pt x="174625" y="904875"/>
                  </a:lnTo>
                  <a:lnTo>
                    <a:pt x="177800" y="908050"/>
                  </a:lnTo>
                  <a:lnTo>
                    <a:pt x="180975" y="914400"/>
                  </a:lnTo>
                  <a:lnTo>
                    <a:pt x="184150" y="914400"/>
                  </a:lnTo>
                  <a:lnTo>
                    <a:pt x="184150" y="920750"/>
                  </a:lnTo>
                  <a:lnTo>
                    <a:pt x="187325" y="923925"/>
                  </a:lnTo>
                  <a:lnTo>
                    <a:pt x="190500" y="927100"/>
                  </a:lnTo>
                  <a:lnTo>
                    <a:pt x="196850" y="927100"/>
                  </a:lnTo>
                  <a:lnTo>
                    <a:pt x="200025" y="930275"/>
                  </a:lnTo>
                  <a:lnTo>
                    <a:pt x="202410" y="927890"/>
                  </a:lnTo>
                  <a:lnTo>
                    <a:pt x="202410" y="926309"/>
                  </a:lnTo>
                  <a:lnTo>
                    <a:pt x="200026" y="923925"/>
                  </a:lnTo>
                  <a:lnTo>
                    <a:pt x="196851" y="920750"/>
                  </a:lnTo>
                  <a:lnTo>
                    <a:pt x="193676" y="917575"/>
                  </a:lnTo>
                  <a:lnTo>
                    <a:pt x="193676" y="914400"/>
                  </a:lnTo>
                  <a:lnTo>
                    <a:pt x="190501" y="914400"/>
                  </a:lnTo>
                  <a:lnTo>
                    <a:pt x="187326" y="904875"/>
                  </a:lnTo>
                  <a:lnTo>
                    <a:pt x="187326" y="898525"/>
                  </a:lnTo>
                  <a:lnTo>
                    <a:pt x="187326" y="889000"/>
                  </a:lnTo>
                  <a:lnTo>
                    <a:pt x="187326" y="882650"/>
                  </a:lnTo>
                  <a:lnTo>
                    <a:pt x="184151" y="873125"/>
                  </a:lnTo>
                  <a:lnTo>
                    <a:pt x="180976" y="869950"/>
                  </a:lnTo>
                  <a:lnTo>
                    <a:pt x="177801" y="866775"/>
                  </a:lnTo>
                  <a:lnTo>
                    <a:pt x="174626" y="860425"/>
                  </a:lnTo>
                  <a:lnTo>
                    <a:pt x="168276" y="854075"/>
                  </a:lnTo>
                  <a:lnTo>
                    <a:pt x="168276" y="850900"/>
                  </a:lnTo>
                  <a:lnTo>
                    <a:pt x="171451" y="847725"/>
                  </a:lnTo>
                  <a:lnTo>
                    <a:pt x="174626" y="844550"/>
                  </a:lnTo>
                  <a:lnTo>
                    <a:pt x="177801" y="841375"/>
                  </a:lnTo>
                  <a:lnTo>
                    <a:pt x="174626" y="835025"/>
                  </a:lnTo>
                  <a:lnTo>
                    <a:pt x="174626" y="831850"/>
                  </a:lnTo>
                  <a:lnTo>
                    <a:pt x="174627" y="831850"/>
                  </a:lnTo>
                  <a:lnTo>
                    <a:pt x="171452" y="828675"/>
                  </a:lnTo>
                  <a:lnTo>
                    <a:pt x="168277" y="828675"/>
                  </a:lnTo>
                  <a:lnTo>
                    <a:pt x="165102" y="828675"/>
                  </a:lnTo>
                  <a:lnTo>
                    <a:pt x="165102" y="825500"/>
                  </a:lnTo>
                  <a:lnTo>
                    <a:pt x="165102" y="822325"/>
                  </a:lnTo>
                  <a:lnTo>
                    <a:pt x="165102" y="819150"/>
                  </a:lnTo>
                  <a:lnTo>
                    <a:pt x="168277" y="819150"/>
                  </a:lnTo>
                  <a:lnTo>
                    <a:pt x="171452" y="815975"/>
                  </a:lnTo>
                  <a:lnTo>
                    <a:pt x="174627" y="812800"/>
                  </a:lnTo>
                  <a:lnTo>
                    <a:pt x="174627" y="809625"/>
                  </a:lnTo>
                  <a:lnTo>
                    <a:pt x="177802" y="812800"/>
                  </a:lnTo>
                  <a:lnTo>
                    <a:pt x="184152" y="812800"/>
                  </a:lnTo>
                  <a:lnTo>
                    <a:pt x="187327" y="809625"/>
                  </a:lnTo>
                  <a:lnTo>
                    <a:pt x="193677" y="806450"/>
                  </a:lnTo>
                  <a:lnTo>
                    <a:pt x="196852" y="809625"/>
                  </a:lnTo>
                  <a:lnTo>
                    <a:pt x="200027" y="812800"/>
                  </a:lnTo>
                  <a:lnTo>
                    <a:pt x="202410" y="812800"/>
                  </a:lnTo>
                  <a:lnTo>
                    <a:pt x="202410" y="808043"/>
                  </a:lnTo>
                  <a:lnTo>
                    <a:pt x="200026" y="803275"/>
                  </a:lnTo>
                  <a:lnTo>
                    <a:pt x="196851" y="803275"/>
                  </a:lnTo>
                  <a:lnTo>
                    <a:pt x="193676" y="803275"/>
                  </a:lnTo>
                  <a:lnTo>
                    <a:pt x="193676" y="800100"/>
                  </a:lnTo>
                  <a:lnTo>
                    <a:pt x="193676" y="793750"/>
                  </a:lnTo>
                  <a:lnTo>
                    <a:pt x="193676" y="787400"/>
                  </a:lnTo>
                  <a:lnTo>
                    <a:pt x="193676" y="784225"/>
                  </a:lnTo>
                  <a:lnTo>
                    <a:pt x="193676" y="781050"/>
                  </a:lnTo>
                  <a:lnTo>
                    <a:pt x="190501" y="777875"/>
                  </a:lnTo>
                  <a:lnTo>
                    <a:pt x="190501" y="774700"/>
                  </a:lnTo>
                  <a:lnTo>
                    <a:pt x="187326" y="774700"/>
                  </a:lnTo>
                  <a:lnTo>
                    <a:pt x="184151" y="777875"/>
                  </a:lnTo>
                  <a:lnTo>
                    <a:pt x="184151" y="774700"/>
                  </a:lnTo>
                  <a:lnTo>
                    <a:pt x="184150" y="774700"/>
                  </a:lnTo>
                  <a:lnTo>
                    <a:pt x="184150" y="777874"/>
                  </a:lnTo>
                  <a:lnTo>
                    <a:pt x="180976" y="774700"/>
                  </a:lnTo>
                  <a:lnTo>
                    <a:pt x="180976" y="771525"/>
                  </a:lnTo>
                  <a:lnTo>
                    <a:pt x="180975" y="771525"/>
                  </a:lnTo>
                  <a:lnTo>
                    <a:pt x="180975" y="774700"/>
                  </a:lnTo>
                  <a:lnTo>
                    <a:pt x="180975" y="777875"/>
                  </a:lnTo>
                  <a:lnTo>
                    <a:pt x="180975" y="781050"/>
                  </a:lnTo>
                  <a:lnTo>
                    <a:pt x="180976" y="781050"/>
                  </a:lnTo>
                  <a:lnTo>
                    <a:pt x="180976" y="777875"/>
                  </a:lnTo>
                  <a:lnTo>
                    <a:pt x="180976" y="774701"/>
                  </a:lnTo>
                  <a:lnTo>
                    <a:pt x="184150" y="777875"/>
                  </a:lnTo>
                  <a:lnTo>
                    <a:pt x="184150" y="777874"/>
                  </a:lnTo>
                  <a:lnTo>
                    <a:pt x="184151" y="777875"/>
                  </a:lnTo>
                  <a:lnTo>
                    <a:pt x="187326" y="781050"/>
                  </a:lnTo>
                  <a:lnTo>
                    <a:pt x="190501" y="784225"/>
                  </a:lnTo>
                  <a:lnTo>
                    <a:pt x="190501" y="787400"/>
                  </a:lnTo>
                  <a:lnTo>
                    <a:pt x="190500" y="787400"/>
                  </a:lnTo>
                  <a:lnTo>
                    <a:pt x="190500" y="790575"/>
                  </a:lnTo>
                  <a:lnTo>
                    <a:pt x="190500" y="796925"/>
                  </a:lnTo>
                  <a:lnTo>
                    <a:pt x="187325" y="793750"/>
                  </a:lnTo>
                  <a:lnTo>
                    <a:pt x="180975" y="787400"/>
                  </a:lnTo>
                  <a:lnTo>
                    <a:pt x="177800" y="784225"/>
                  </a:lnTo>
                  <a:lnTo>
                    <a:pt x="177800" y="781050"/>
                  </a:lnTo>
                  <a:lnTo>
                    <a:pt x="184150" y="784225"/>
                  </a:lnTo>
                  <a:lnTo>
                    <a:pt x="184151" y="784225"/>
                  </a:lnTo>
                  <a:lnTo>
                    <a:pt x="177801" y="781050"/>
                  </a:lnTo>
                  <a:lnTo>
                    <a:pt x="177800" y="781050"/>
                  </a:lnTo>
                  <a:lnTo>
                    <a:pt x="174625" y="781050"/>
                  </a:lnTo>
                  <a:lnTo>
                    <a:pt x="171450" y="781050"/>
                  </a:lnTo>
                  <a:lnTo>
                    <a:pt x="171450" y="784225"/>
                  </a:lnTo>
                  <a:lnTo>
                    <a:pt x="168275" y="787400"/>
                  </a:lnTo>
                  <a:lnTo>
                    <a:pt x="165100" y="787400"/>
                  </a:lnTo>
                  <a:lnTo>
                    <a:pt x="161925" y="784225"/>
                  </a:lnTo>
                  <a:lnTo>
                    <a:pt x="158750" y="787400"/>
                  </a:lnTo>
                  <a:lnTo>
                    <a:pt x="158750" y="793750"/>
                  </a:lnTo>
                  <a:lnTo>
                    <a:pt x="161925" y="793750"/>
                  </a:lnTo>
                  <a:lnTo>
                    <a:pt x="158750" y="800100"/>
                  </a:lnTo>
                  <a:lnTo>
                    <a:pt x="155575" y="803275"/>
                  </a:lnTo>
                  <a:lnTo>
                    <a:pt x="155575" y="806450"/>
                  </a:lnTo>
                  <a:lnTo>
                    <a:pt x="161925" y="809625"/>
                  </a:lnTo>
                  <a:lnTo>
                    <a:pt x="161925" y="812800"/>
                  </a:lnTo>
                  <a:lnTo>
                    <a:pt x="158750" y="812800"/>
                  </a:lnTo>
                  <a:lnTo>
                    <a:pt x="152400" y="812800"/>
                  </a:lnTo>
                  <a:lnTo>
                    <a:pt x="152400" y="815975"/>
                  </a:lnTo>
                  <a:lnTo>
                    <a:pt x="152400" y="819150"/>
                  </a:lnTo>
                  <a:lnTo>
                    <a:pt x="149225" y="822325"/>
                  </a:lnTo>
                  <a:lnTo>
                    <a:pt x="152400" y="822325"/>
                  </a:lnTo>
                  <a:lnTo>
                    <a:pt x="155575" y="825500"/>
                  </a:lnTo>
                  <a:lnTo>
                    <a:pt x="155575" y="828675"/>
                  </a:lnTo>
                  <a:lnTo>
                    <a:pt x="158750" y="831850"/>
                  </a:lnTo>
                  <a:lnTo>
                    <a:pt x="155575" y="831850"/>
                  </a:lnTo>
                  <a:lnTo>
                    <a:pt x="155575" y="835025"/>
                  </a:lnTo>
                  <a:lnTo>
                    <a:pt x="152400" y="835025"/>
                  </a:lnTo>
                  <a:lnTo>
                    <a:pt x="152400" y="828675"/>
                  </a:lnTo>
                  <a:lnTo>
                    <a:pt x="149225" y="828675"/>
                  </a:lnTo>
                  <a:lnTo>
                    <a:pt x="149225" y="838200"/>
                  </a:lnTo>
                  <a:lnTo>
                    <a:pt x="149225" y="841375"/>
                  </a:lnTo>
                  <a:lnTo>
                    <a:pt x="146050" y="841375"/>
                  </a:lnTo>
                  <a:lnTo>
                    <a:pt x="142875" y="841375"/>
                  </a:lnTo>
                  <a:lnTo>
                    <a:pt x="142875" y="838200"/>
                  </a:lnTo>
                  <a:lnTo>
                    <a:pt x="127000" y="819150"/>
                  </a:lnTo>
                  <a:lnTo>
                    <a:pt x="123825" y="815975"/>
                  </a:lnTo>
                  <a:lnTo>
                    <a:pt x="123825" y="819150"/>
                  </a:lnTo>
                  <a:lnTo>
                    <a:pt x="120650" y="819150"/>
                  </a:lnTo>
                  <a:lnTo>
                    <a:pt x="111125" y="806450"/>
                  </a:lnTo>
                  <a:lnTo>
                    <a:pt x="107950" y="793750"/>
                  </a:lnTo>
                  <a:lnTo>
                    <a:pt x="95250" y="787400"/>
                  </a:lnTo>
                  <a:lnTo>
                    <a:pt x="95250" y="781050"/>
                  </a:lnTo>
                  <a:lnTo>
                    <a:pt x="95250" y="777875"/>
                  </a:lnTo>
                  <a:lnTo>
                    <a:pt x="88900" y="781050"/>
                  </a:lnTo>
                  <a:lnTo>
                    <a:pt x="90805" y="784860"/>
                  </a:lnTo>
                  <a:lnTo>
                    <a:pt x="85725" y="787400"/>
                  </a:lnTo>
                  <a:lnTo>
                    <a:pt x="85725" y="793750"/>
                  </a:lnTo>
                  <a:lnTo>
                    <a:pt x="79375" y="790575"/>
                  </a:lnTo>
                  <a:lnTo>
                    <a:pt x="95250" y="762000"/>
                  </a:lnTo>
                  <a:lnTo>
                    <a:pt x="95250" y="746125"/>
                  </a:lnTo>
                  <a:lnTo>
                    <a:pt x="104775" y="771525"/>
                  </a:lnTo>
                  <a:lnTo>
                    <a:pt x="111125" y="781050"/>
                  </a:lnTo>
                  <a:lnTo>
                    <a:pt x="101600" y="752475"/>
                  </a:lnTo>
                  <a:lnTo>
                    <a:pt x="98425" y="746125"/>
                  </a:lnTo>
                  <a:lnTo>
                    <a:pt x="95250" y="733425"/>
                  </a:lnTo>
                  <a:lnTo>
                    <a:pt x="92075" y="730250"/>
                  </a:lnTo>
                  <a:lnTo>
                    <a:pt x="88900" y="730250"/>
                  </a:lnTo>
                  <a:lnTo>
                    <a:pt x="85725" y="733425"/>
                  </a:lnTo>
                  <a:lnTo>
                    <a:pt x="85725" y="730250"/>
                  </a:lnTo>
                  <a:lnTo>
                    <a:pt x="85725" y="727075"/>
                  </a:lnTo>
                  <a:lnTo>
                    <a:pt x="85725" y="717550"/>
                  </a:lnTo>
                  <a:lnTo>
                    <a:pt x="85725" y="708025"/>
                  </a:lnTo>
                  <a:lnTo>
                    <a:pt x="82550" y="704850"/>
                  </a:lnTo>
                  <a:lnTo>
                    <a:pt x="82550" y="701675"/>
                  </a:lnTo>
                  <a:lnTo>
                    <a:pt x="60325" y="673100"/>
                  </a:lnTo>
                  <a:lnTo>
                    <a:pt x="50800" y="641350"/>
                  </a:lnTo>
                  <a:lnTo>
                    <a:pt x="38100" y="625475"/>
                  </a:lnTo>
                  <a:lnTo>
                    <a:pt x="31750" y="615950"/>
                  </a:lnTo>
                  <a:lnTo>
                    <a:pt x="22225" y="590550"/>
                  </a:lnTo>
                  <a:lnTo>
                    <a:pt x="22225" y="584200"/>
                  </a:lnTo>
                  <a:lnTo>
                    <a:pt x="28575" y="581025"/>
                  </a:lnTo>
                  <a:lnTo>
                    <a:pt x="31750" y="568325"/>
                  </a:lnTo>
                  <a:lnTo>
                    <a:pt x="31750" y="552450"/>
                  </a:lnTo>
                  <a:lnTo>
                    <a:pt x="28575" y="536575"/>
                  </a:lnTo>
                  <a:lnTo>
                    <a:pt x="28575" y="508000"/>
                  </a:lnTo>
                  <a:lnTo>
                    <a:pt x="38100" y="482600"/>
                  </a:lnTo>
                  <a:lnTo>
                    <a:pt x="47625" y="473075"/>
                  </a:lnTo>
                  <a:lnTo>
                    <a:pt x="47625" y="463550"/>
                  </a:lnTo>
                  <a:lnTo>
                    <a:pt x="50800" y="447675"/>
                  </a:lnTo>
                  <a:lnTo>
                    <a:pt x="47625" y="438150"/>
                  </a:lnTo>
                  <a:lnTo>
                    <a:pt x="47625" y="419100"/>
                  </a:lnTo>
                  <a:lnTo>
                    <a:pt x="44450" y="409575"/>
                  </a:lnTo>
                  <a:lnTo>
                    <a:pt x="41275" y="400050"/>
                  </a:lnTo>
                  <a:lnTo>
                    <a:pt x="34925" y="381000"/>
                  </a:lnTo>
                  <a:lnTo>
                    <a:pt x="31750" y="381000"/>
                  </a:lnTo>
                  <a:lnTo>
                    <a:pt x="31750" y="374650"/>
                  </a:lnTo>
                  <a:lnTo>
                    <a:pt x="25400" y="374650"/>
                  </a:lnTo>
                  <a:lnTo>
                    <a:pt x="28575" y="361950"/>
                  </a:lnTo>
                  <a:lnTo>
                    <a:pt x="25400" y="358775"/>
                  </a:lnTo>
                  <a:lnTo>
                    <a:pt x="19050" y="352425"/>
                  </a:lnTo>
                  <a:lnTo>
                    <a:pt x="0" y="320675"/>
                  </a:lnTo>
                  <a:lnTo>
                    <a:pt x="3175" y="307975"/>
                  </a:lnTo>
                  <a:lnTo>
                    <a:pt x="3175" y="282575"/>
                  </a:lnTo>
                  <a:lnTo>
                    <a:pt x="12700" y="263525"/>
                  </a:lnTo>
                  <a:lnTo>
                    <a:pt x="22225" y="254000"/>
                  </a:lnTo>
                  <a:lnTo>
                    <a:pt x="22225" y="250825"/>
                  </a:lnTo>
                  <a:lnTo>
                    <a:pt x="25400" y="250825"/>
                  </a:lnTo>
                  <a:lnTo>
                    <a:pt x="34925" y="234950"/>
                  </a:lnTo>
                  <a:lnTo>
                    <a:pt x="38100" y="231775"/>
                  </a:lnTo>
                  <a:lnTo>
                    <a:pt x="41275" y="231775"/>
                  </a:lnTo>
                  <a:lnTo>
                    <a:pt x="41275" y="234950"/>
                  </a:lnTo>
                  <a:lnTo>
                    <a:pt x="38100" y="238125"/>
                  </a:lnTo>
                  <a:lnTo>
                    <a:pt x="34925" y="238125"/>
                  </a:lnTo>
                  <a:lnTo>
                    <a:pt x="34925" y="241300"/>
                  </a:lnTo>
                  <a:lnTo>
                    <a:pt x="38100" y="244475"/>
                  </a:lnTo>
                  <a:lnTo>
                    <a:pt x="41275" y="244475"/>
                  </a:lnTo>
                  <a:lnTo>
                    <a:pt x="41275" y="241300"/>
                  </a:lnTo>
                  <a:lnTo>
                    <a:pt x="44450" y="238125"/>
                  </a:lnTo>
                  <a:lnTo>
                    <a:pt x="44450" y="234950"/>
                  </a:lnTo>
                  <a:lnTo>
                    <a:pt x="47625" y="231775"/>
                  </a:lnTo>
                  <a:lnTo>
                    <a:pt x="50800" y="228600"/>
                  </a:lnTo>
                  <a:lnTo>
                    <a:pt x="53975" y="228600"/>
                  </a:lnTo>
                  <a:lnTo>
                    <a:pt x="57150" y="225425"/>
                  </a:lnTo>
                  <a:lnTo>
                    <a:pt x="60325" y="225425"/>
                  </a:lnTo>
                  <a:lnTo>
                    <a:pt x="63500" y="222250"/>
                  </a:lnTo>
                  <a:lnTo>
                    <a:pt x="66675" y="222250"/>
                  </a:lnTo>
                  <a:lnTo>
                    <a:pt x="66675" y="219075"/>
                  </a:lnTo>
                  <a:lnTo>
                    <a:pt x="63500" y="219075"/>
                  </a:lnTo>
                  <a:lnTo>
                    <a:pt x="63500" y="215900"/>
                  </a:lnTo>
                  <a:lnTo>
                    <a:pt x="57150" y="215900"/>
                  </a:lnTo>
                  <a:lnTo>
                    <a:pt x="57150" y="219075"/>
                  </a:lnTo>
                  <a:lnTo>
                    <a:pt x="53975" y="219075"/>
                  </a:lnTo>
                  <a:lnTo>
                    <a:pt x="47625" y="228600"/>
                  </a:lnTo>
                  <a:lnTo>
                    <a:pt x="44450" y="228600"/>
                  </a:lnTo>
                  <a:lnTo>
                    <a:pt x="41275" y="225425"/>
                  </a:lnTo>
                  <a:lnTo>
                    <a:pt x="44450" y="222250"/>
                  </a:lnTo>
                  <a:lnTo>
                    <a:pt x="47625" y="215900"/>
                  </a:lnTo>
                  <a:lnTo>
                    <a:pt x="66675" y="193675"/>
                  </a:lnTo>
                  <a:lnTo>
                    <a:pt x="69850" y="184150"/>
                  </a:lnTo>
                  <a:lnTo>
                    <a:pt x="69850" y="177800"/>
                  </a:lnTo>
                  <a:lnTo>
                    <a:pt x="73025" y="165100"/>
                  </a:lnTo>
                  <a:lnTo>
                    <a:pt x="76200" y="155575"/>
                  </a:lnTo>
                  <a:lnTo>
                    <a:pt x="95250" y="120650"/>
                  </a:lnTo>
                  <a:lnTo>
                    <a:pt x="98425" y="104775"/>
                  </a:lnTo>
                  <a:lnTo>
                    <a:pt x="98425" y="92075"/>
                  </a:lnTo>
                  <a:lnTo>
                    <a:pt x="104775" y="92075"/>
                  </a:lnTo>
                  <a:lnTo>
                    <a:pt x="98425" y="88900"/>
                  </a:lnTo>
                  <a:lnTo>
                    <a:pt x="101600" y="53975"/>
                  </a:lnTo>
                  <a:lnTo>
                    <a:pt x="92075" y="50800"/>
                  </a:lnTo>
                  <a:lnTo>
                    <a:pt x="88900" y="41275"/>
                  </a:lnTo>
                  <a:lnTo>
                    <a:pt x="98425" y="28575"/>
                  </a:lnTo>
                  <a:lnTo>
                    <a:pt x="104775" y="15875"/>
                  </a:lnTo>
                  <a:lnTo>
                    <a:pt x="104775" y="12700"/>
                  </a:lnTo>
                  <a:lnTo>
                    <a:pt x="104775" y="0"/>
                  </a:lnTo>
                  <a:close/>
                </a:path>
              </a:pathLst>
            </a:custGeom>
            <a:grp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1" hangingPunct="1">
                <a:defRPr/>
              </a:pPr>
              <a:endParaRPr lang="en-US"/>
            </a:p>
          </p:txBody>
        </p:sp>
        <p:sp>
          <p:nvSpPr>
            <p:cNvPr id="1902" name="Freeform 755">
              <a:extLst>
                <a:ext uri="{FF2B5EF4-FFF2-40B4-BE49-F238E27FC236}">
                  <a16:creationId xmlns:a16="http://schemas.microsoft.com/office/drawing/2014/main" xmlns="" id="{00000000-0008-0000-0000-0000F4020000}"/>
                </a:ext>
              </a:extLst>
            </p:cNvPr>
            <p:cNvSpPr/>
            <p:nvPr/>
          </p:nvSpPr>
          <p:spPr>
            <a:xfrm>
              <a:off x="3023259" y="2778365"/>
              <a:ext cx="1009350" cy="1163967"/>
            </a:xfrm>
            <a:custGeom>
              <a:avLst/>
              <a:gdLst>
                <a:gd name="connsiteX0" fmla="*/ 254000 w 1006475"/>
                <a:gd name="connsiteY0" fmla="*/ 0 h 1174750"/>
                <a:gd name="connsiteX1" fmla="*/ 269875 w 1006475"/>
                <a:gd name="connsiteY1" fmla="*/ 3175 h 1174750"/>
                <a:gd name="connsiteX2" fmla="*/ 273050 w 1006475"/>
                <a:gd name="connsiteY2" fmla="*/ 3175 h 1174750"/>
                <a:gd name="connsiteX3" fmla="*/ 276225 w 1006475"/>
                <a:gd name="connsiteY3" fmla="*/ 3175 h 1174750"/>
                <a:gd name="connsiteX4" fmla="*/ 279400 w 1006475"/>
                <a:gd name="connsiteY4" fmla="*/ 3175 h 1174750"/>
                <a:gd name="connsiteX5" fmla="*/ 282575 w 1006475"/>
                <a:gd name="connsiteY5" fmla="*/ 3175 h 1174750"/>
                <a:gd name="connsiteX6" fmla="*/ 285750 w 1006475"/>
                <a:gd name="connsiteY6" fmla="*/ 3175 h 1174750"/>
                <a:gd name="connsiteX7" fmla="*/ 285750 w 1006475"/>
                <a:gd name="connsiteY7" fmla="*/ 6350 h 1174750"/>
                <a:gd name="connsiteX8" fmla="*/ 295275 w 1006475"/>
                <a:gd name="connsiteY8" fmla="*/ 6350 h 1174750"/>
                <a:gd name="connsiteX9" fmla="*/ 298450 w 1006475"/>
                <a:gd name="connsiteY9" fmla="*/ 6350 h 1174750"/>
                <a:gd name="connsiteX10" fmla="*/ 301625 w 1006475"/>
                <a:gd name="connsiteY10" fmla="*/ 6350 h 1174750"/>
                <a:gd name="connsiteX11" fmla="*/ 307975 w 1006475"/>
                <a:gd name="connsiteY11" fmla="*/ 9525 h 1174750"/>
                <a:gd name="connsiteX12" fmla="*/ 311150 w 1006475"/>
                <a:gd name="connsiteY12" fmla="*/ 9525 h 1174750"/>
                <a:gd name="connsiteX13" fmla="*/ 314325 w 1006475"/>
                <a:gd name="connsiteY13" fmla="*/ 9525 h 1174750"/>
                <a:gd name="connsiteX14" fmla="*/ 320675 w 1006475"/>
                <a:gd name="connsiteY14" fmla="*/ 9525 h 1174750"/>
                <a:gd name="connsiteX15" fmla="*/ 323850 w 1006475"/>
                <a:gd name="connsiteY15" fmla="*/ 9525 h 1174750"/>
                <a:gd name="connsiteX16" fmla="*/ 327025 w 1006475"/>
                <a:gd name="connsiteY16" fmla="*/ 9525 h 1174750"/>
                <a:gd name="connsiteX17" fmla="*/ 327025 w 1006475"/>
                <a:gd name="connsiteY17" fmla="*/ 12700 h 1174750"/>
                <a:gd name="connsiteX18" fmla="*/ 330200 w 1006475"/>
                <a:gd name="connsiteY18" fmla="*/ 12700 h 1174750"/>
                <a:gd name="connsiteX19" fmla="*/ 333375 w 1006475"/>
                <a:gd name="connsiteY19" fmla="*/ 12700 h 1174750"/>
                <a:gd name="connsiteX20" fmla="*/ 339725 w 1006475"/>
                <a:gd name="connsiteY20" fmla="*/ 12700 h 1174750"/>
                <a:gd name="connsiteX21" fmla="*/ 342900 w 1006475"/>
                <a:gd name="connsiteY21" fmla="*/ 12700 h 1174750"/>
                <a:gd name="connsiteX22" fmla="*/ 346075 w 1006475"/>
                <a:gd name="connsiteY22" fmla="*/ 12700 h 1174750"/>
                <a:gd name="connsiteX23" fmla="*/ 352425 w 1006475"/>
                <a:gd name="connsiteY23" fmla="*/ 15875 h 1174750"/>
                <a:gd name="connsiteX24" fmla="*/ 358775 w 1006475"/>
                <a:gd name="connsiteY24" fmla="*/ 15875 h 1174750"/>
                <a:gd name="connsiteX25" fmla="*/ 361950 w 1006475"/>
                <a:gd name="connsiteY25" fmla="*/ 15875 h 1174750"/>
                <a:gd name="connsiteX26" fmla="*/ 368300 w 1006475"/>
                <a:gd name="connsiteY26" fmla="*/ 15875 h 1174750"/>
                <a:gd name="connsiteX27" fmla="*/ 368300 w 1006475"/>
                <a:gd name="connsiteY27" fmla="*/ 19050 h 1174750"/>
                <a:gd name="connsiteX28" fmla="*/ 371475 w 1006475"/>
                <a:gd name="connsiteY28" fmla="*/ 19050 h 1174750"/>
                <a:gd name="connsiteX29" fmla="*/ 374650 w 1006475"/>
                <a:gd name="connsiteY29" fmla="*/ 19050 h 1174750"/>
                <a:gd name="connsiteX30" fmla="*/ 377825 w 1006475"/>
                <a:gd name="connsiteY30" fmla="*/ 19050 h 1174750"/>
                <a:gd name="connsiteX31" fmla="*/ 384175 w 1006475"/>
                <a:gd name="connsiteY31" fmla="*/ 19050 h 1174750"/>
                <a:gd name="connsiteX32" fmla="*/ 390525 w 1006475"/>
                <a:gd name="connsiteY32" fmla="*/ 19050 h 1174750"/>
                <a:gd name="connsiteX33" fmla="*/ 393700 w 1006475"/>
                <a:gd name="connsiteY33" fmla="*/ 22225 h 1174750"/>
                <a:gd name="connsiteX34" fmla="*/ 400050 w 1006475"/>
                <a:gd name="connsiteY34" fmla="*/ 22225 h 1174750"/>
                <a:gd name="connsiteX35" fmla="*/ 406400 w 1006475"/>
                <a:gd name="connsiteY35" fmla="*/ 22225 h 1174750"/>
                <a:gd name="connsiteX36" fmla="*/ 409575 w 1006475"/>
                <a:gd name="connsiteY36" fmla="*/ 22225 h 1174750"/>
                <a:gd name="connsiteX37" fmla="*/ 412750 w 1006475"/>
                <a:gd name="connsiteY37" fmla="*/ 25400 h 1174750"/>
                <a:gd name="connsiteX38" fmla="*/ 428625 w 1006475"/>
                <a:gd name="connsiteY38" fmla="*/ 25400 h 1174750"/>
                <a:gd name="connsiteX39" fmla="*/ 450850 w 1006475"/>
                <a:gd name="connsiteY39" fmla="*/ 28575 h 1174750"/>
                <a:gd name="connsiteX40" fmla="*/ 469900 w 1006475"/>
                <a:gd name="connsiteY40" fmla="*/ 31750 h 1174750"/>
                <a:gd name="connsiteX41" fmla="*/ 482600 w 1006475"/>
                <a:gd name="connsiteY41" fmla="*/ 31750 h 1174750"/>
                <a:gd name="connsiteX42" fmla="*/ 514350 w 1006475"/>
                <a:gd name="connsiteY42" fmla="*/ 34925 h 1174750"/>
                <a:gd name="connsiteX43" fmla="*/ 523875 w 1006475"/>
                <a:gd name="connsiteY43" fmla="*/ 38100 h 1174750"/>
                <a:gd name="connsiteX44" fmla="*/ 530225 w 1006475"/>
                <a:gd name="connsiteY44" fmla="*/ 38100 h 1174750"/>
                <a:gd name="connsiteX45" fmla="*/ 561975 w 1006475"/>
                <a:gd name="connsiteY45" fmla="*/ 44450 h 1174750"/>
                <a:gd name="connsiteX46" fmla="*/ 596900 w 1006475"/>
                <a:gd name="connsiteY46" fmla="*/ 47625 h 1174750"/>
                <a:gd name="connsiteX47" fmla="*/ 600075 w 1006475"/>
                <a:gd name="connsiteY47" fmla="*/ 47625 h 1174750"/>
                <a:gd name="connsiteX48" fmla="*/ 615950 w 1006475"/>
                <a:gd name="connsiteY48" fmla="*/ 50800 h 1174750"/>
                <a:gd name="connsiteX49" fmla="*/ 622300 w 1006475"/>
                <a:gd name="connsiteY49" fmla="*/ 50800 h 1174750"/>
                <a:gd name="connsiteX50" fmla="*/ 631825 w 1006475"/>
                <a:gd name="connsiteY50" fmla="*/ 50800 h 1174750"/>
                <a:gd name="connsiteX51" fmla="*/ 638175 w 1006475"/>
                <a:gd name="connsiteY51" fmla="*/ 53975 h 1174750"/>
                <a:gd name="connsiteX52" fmla="*/ 647700 w 1006475"/>
                <a:gd name="connsiteY52" fmla="*/ 53975 h 1174750"/>
                <a:gd name="connsiteX53" fmla="*/ 650875 w 1006475"/>
                <a:gd name="connsiteY53" fmla="*/ 53975 h 1174750"/>
                <a:gd name="connsiteX54" fmla="*/ 663575 w 1006475"/>
                <a:gd name="connsiteY54" fmla="*/ 57150 h 1174750"/>
                <a:gd name="connsiteX55" fmla="*/ 688975 w 1006475"/>
                <a:gd name="connsiteY55" fmla="*/ 57150 h 1174750"/>
                <a:gd name="connsiteX56" fmla="*/ 692150 w 1006475"/>
                <a:gd name="connsiteY56" fmla="*/ 60325 h 1174750"/>
                <a:gd name="connsiteX57" fmla="*/ 727075 w 1006475"/>
                <a:gd name="connsiteY57" fmla="*/ 63500 h 1174750"/>
                <a:gd name="connsiteX58" fmla="*/ 749300 w 1006475"/>
                <a:gd name="connsiteY58" fmla="*/ 66675 h 1174750"/>
                <a:gd name="connsiteX59" fmla="*/ 771525 w 1006475"/>
                <a:gd name="connsiteY59" fmla="*/ 69850 h 1174750"/>
                <a:gd name="connsiteX60" fmla="*/ 793750 w 1006475"/>
                <a:gd name="connsiteY60" fmla="*/ 73025 h 1174750"/>
                <a:gd name="connsiteX61" fmla="*/ 796925 w 1006475"/>
                <a:gd name="connsiteY61" fmla="*/ 76200 h 1174750"/>
                <a:gd name="connsiteX62" fmla="*/ 803275 w 1006475"/>
                <a:gd name="connsiteY62" fmla="*/ 76200 h 1174750"/>
                <a:gd name="connsiteX63" fmla="*/ 806450 w 1006475"/>
                <a:gd name="connsiteY63" fmla="*/ 76200 h 1174750"/>
                <a:gd name="connsiteX64" fmla="*/ 822325 w 1006475"/>
                <a:gd name="connsiteY64" fmla="*/ 79375 h 1174750"/>
                <a:gd name="connsiteX65" fmla="*/ 825500 w 1006475"/>
                <a:gd name="connsiteY65" fmla="*/ 79375 h 1174750"/>
                <a:gd name="connsiteX66" fmla="*/ 828675 w 1006475"/>
                <a:gd name="connsiteY66" fmla="*/ 79375 h 1174750"/>
                <a:gd name="connsiteX67" fmla="*/ 831850 w 1006475"/>
                <a:gd name="connsiteY67" fmla="*/ 79375 h 1174750"/>
                <a:gd name="connsiteX68" fmla="*/ 835025 w 1006475"/>
                <a:gd name="connsiteY68" fmla="*/ 79375 h 1174750"/>
                <a:gd name="connsiteX69" fmla="*/ 863600 w 1006475"/>
                <a:gd name="connsiteY69" fmla="*/ 82550 h 1174750"/>
                <a:gd name="connsiteX70" fmla="*/ 869950 w 1006475"/>
                <a:gd name="connsiteY70" fmla="*/ 82550 h 1174750"/>
                <a:gd name="connsiteX71" fmla="*/ 889000 w 1006475"/>
                <a:gd name="connsiteY71" fmla="*/ 85725 h 1174750"/>
                <a:gd name="connsiteX72" fmla="*/ 892175 w 1006475"/>
                <a:gd name="connsiteY72" fmla="*/ 85725 h 1174750"/>
                <a:gd name="connsiteX73" fmla="*/ 895350 w 1006475"/>
                <a:gd name="connsiteY73" fmla="*/ 85725 h 1174750"/>
                <a:gd name="connsiteX74" fmla="*/ 901700 w 1006475"/>
                <a:gd name="connsiteY74" fmla="*/ 85725 h 1174750"/>
                <a:gd name="connsiteX75" fmla="*/ 920750 w 1006475"/>
                <a:gd name="connsiteY75" fmla="*/ 88900 h 1174750"/>
                <a:gd name="connsiteX76" fmla="*/ 927100 w 1006475"/>
                <a:gd name="connsiteY76" fmla="*/ 88900 h 1174750"/>
                <a:gd name="connsiteX77" fmla="*/ 933450 w 1006475"/>
                <a:gd name="connsiteY77" fmla="*/ 88900 h 1174750"/>
                <a:gd name="connsiteX78" fmla="*/ 958850 w 1006475"/>
                <a:gd name="connsiteY78" fmla="*/ 92075 h 1174750"/>
                <a:gd name="connsiteX79" fmla="*/ 996950 w 1006475"/>
                <a:gd name="connsiteY79" fmla="*/ 98425 h 1174750"/>
                <a:gd name="connsiteX80" fmla="*/ 1006475 w 1006475"/>
                <a:gd name="connsiteY80" fmla="*/ 98425 h 1174750"/>
                <a:gd name="connsiteX81" fmla="*/ 1006475 w 1006475"/>
                <a:gd name="connsiteY81" fmla="*/ 104775 h 1174750"/>
                <a:gd name="connsiteX82" fmla="*/ 990600 w 1006475"/>
                <a:gd name="connsiteY82" fmla="*/ 238125 h 1174750"/>
                <a:gd name="connsiteX83" fmla="*/ 987425 w 1006475"/>
                <a:gd name="connsiteY83" fmla="*/ 282575 h 1174750"/>
                <a:gd name="connsiteX84" fmla="*/ 987425 w 1006475"/>
                <a:gd name="connsiteY84" fmla="*/ 285750 h 1174750"/>
                <a:gd name="connsiteX85" fmla="*/ 987425 w 1006475"/>
                <a:gd name="connsiteY85" fmla="*/ 288925 h 1174750"/>
                <a:gd name="connsiteX86" fmla="*/ 984250 w 1006475"/>
                <a:gd name="connsiteY86" fmla="*/ 304800 h 1174750"/>
                <a:gd name="connsiteX87" fmla="*/ 984250 w 1006475"/>
                <a:gd name="connsiteY87" fmla="*/ 323850 h 1174750"/>
                <a:gd name="connsiteX88" fmla="*/ 977900 w 1006475"/>
                <a:gd name="connsiteY88" fmla="*/ 365125 h 1174750"/>
                <a:gd name="connsiteX89" fmla="*/ 974725 w 1006475"/>
                <a:gd name="connsiteY89" fmla="*/ 387350 h 1174750"/>
                <a:gd name="connsiteX90" fmla="*/ 974725 w 1006475"/>
                <a:gd name="connsiteY90" fmla="*/ 415925 h 1174750"/>
                <a:gd name="connsiteX91" fmla="*/ 971550 w 1006475"/>
                <a:gd name="connsiteY91" fmla="*/ 415925 h 1174750"/>
                <a:gd name="connsiteX92" fmla="*/ 968375 w 1006475"/>
                <a:gd name="connsiteY92" fmla="*/ 457200 h 1174750"/>
                <a:gd name="connsiteX93" fmla="*/ 968375 w 1006475"/>
                <a:gd name="connsiteY93" fmla="*/ 469900 h 1174750"/>
                <a:gd name="connsiteX94" fmla="*/ 968375 w 1006475"/>
                <a:gd name="connsiteY94" fmla="*/ 476250 h 1174750"/>
                <a:gd name="connsiteX95" fmla="*/ 965200 w 1006475"/>
                <a:gd name="connsiteY95" fmla="*/ 479425 h 1174750"/>
                <a:gd name="connsiteX96" fmla="*/ 965200 w 1006475"/>
                <a:gd name="connsiteY96" fmla="*/ 488950 h 1174750"/>
                <a:gd name="connsiteX97" fmla="*/ 965200 w 1006475"/>
                <a:gd name="connsiteY97" fmla="*/ 511175 h 1174750"/>
                <a:gd name="connsiteX98" fmla="*/ 962025 w 1006475"/>
                <a:gd name="connsiteY98" fmla="*/ 530225 h 1174750"/>
                <a:gd name="connsiteX99" fmla="*/ 958850 w 1006475"/>
                <a:gd name="connsiteY99" fmla="*/ 558800 h 1174750"/>
                <a:gd name="connsiteX100" fmla="*/ 958850 w 1006475"/>
                <a:gd name="connsiteY100" fmla="*/ 574675 h 1174750"/>
                <a:gd name="connsiteX101" fmla="*/ 955675 w 1006475"/>
                <a:gd name="connsiteY101" fmla="*/ 584200 h 1174750"/>
                <a:gd name="connsiteX102" fmla="*/ 952500 w 1006475"/>
                <a:gd name="connsiteY102" fmla="*/ 609600 h 1174750"/>
                <a:gd name="connsiteX103" fmla="*/ 952500 w 1006475"/>
                <a:gd name="connsiteY103" fmla="*/ 615950 h 1174750"/>
                <a:gd name="connsiteX104" fmla="*/ 952500 w 1006475"/>
                <a:gd name="connsiteY104" fmla="*/ 622300 h 1174750"/>
                <a:gd name="connsiteX105" fmla="*/ 952500 w 1006475"/>
                <a:gd name="connsiteY105" fmla="*/ 631825 h 1174750"/>
                <a:gd name="connsiteX106" fmla="*/ 949325 w 1006475"/>
                <a:gd name="connsiteY106" fmla="*/ 650875 h 1174750"/>
                <a:gd name="connsiteX107" fmla="*/ 949325 w 1006475"/>
                <a:gd name="connsiteY107" fmla="*/ 657225 h 1174750"/>
                <a:gd name="connsiteX108" fmla="*/ 946150 w 1006475"/>
                <a:gd name="connsiteY108" fmla="*/ 669925 h 1174750"/>
                <a:gd name="connsiteX109" fmla="*/ 946150 w 1006475"/>
                <a:gd name="connsiteY109" fmla="*/ 673100 h 1174750"/>
                <a:gd name="connsiteX110" fmla="*/ 946150 w 1006475"/>
                <a:gd name="connsiteY110" fmla="*/ 679450 h 1174750"/>
                <a:gd name="connsiteX111" fmla="*/ 942975 w 1006475"/>
                <a:gd name="connsiteY111" fmla="*/ 704850 h 1174750"/>
                <a:gd name="connsiteX112" fmla="*/ 942975 w 1006475"/>
                <a:gd name="connsiteY112" fmla="*/ 714375 h 1174750"/>
                <a:gd name="connsiteX113" fmla="*/ 939800 w 1006475"/>
                <a:gd name="connsiteY113" fmla="*/ 739775 h 1174750"/>
                <a:gd name="connsiteX114" fmla="*/ 936625 w 1006475"/>
                <a:gd name="connsiteY114" fmla="*/ 765175 h 1174750"/>
                <a:gd name="connsiteX115" fmla="*/ 933450 w 1006475"/>
                <a:gd name="connsiteY115" fmla="*/ 793750 h 1174750"/>
                <a:gd name="connsiteX116" fmla="*/ 930275 w 1006475"/>
                <a:gd name="connsiteY116" fmla="*/ 822325 h 1174750"/>
                <a:gd name="connsiteX117" fmla="*/ 930275 w 1006475"/>
                <a:gd name="connsiteY117" fmla="*/ 831850 h 1174750"/>
                <a:gd name="connsiteX118" fmla="*/ 930275 w 1006475"/>
                <a:gd name="connsiteY118" fmla="*/ 841375 h 1174750"/>
                <a:gd name="connsiteX119" fmla="*/ 923925 w 1006475"/>
                <a:gd name="connsiteY119" fmla="*/ 879475 h 1174750"/>
                <a:gd name="connsiteX120" fmla="*/ 923925 w 1006475"/>
                <a:gd name="connsiteY120" fmla="*/ 904875 h 1174750"/>
                <a:gd name="connsiteX121" fmla="*/ 923925 w 1006475"/>
                <a:gd name="connsiteY121" fmla="*/ 908050 h 1174750"/>
                <a:gd name="connsiteX122" fmla="*/ 920750 w 1006475"/>
                <a:gd name="connsiteY122" fmla="*/ 914400 h 1174750"/>
                <a:gd name="connsiteX123" fmla="*/ 920750 w 1006475"/>
                <a:gd name="connsiteY123" fmla="*/ 917575 h 1174750"/>
                <a:gd name="connsiteX124" fmla="*/ 917575 w 1006475"/>
                <a:gd name="connsiteY124" fmla="*/ 936625 h 1174750"/>
                <a:gd name="connsiteX125" fmla="*/ 917575 w 1006475"/>
                <a:gd name="connsiteY125" fmla="*/ 952500 h 1174750"/>
                <a:gd name="connsiteX126" fmla="*/ 917575 w 1006475"/>
                <a:gd name="connsiteY126" fmla="*/ 955675 h 1174750"/>
                <a:gd name="connsiteX127" fmla="*/ 917575 w 1006475"/>
                <a:gd name="connsiteY127" fmla="*/ 971550 h 1174750"/>
                <a:gd name="connsiteX128" fmla="*/ 914400 w 1006475"/>
                <a:gd name="connsiteY128" fmla="*/ 1000125 h 1174750"/>
                <a:gd name="connsiteX129" fmla="*/ 904875 w 1006475"/>
                <a:gd name="connsiteY129" fmla="*/ 1069975 h 1174750"/>
                <a:gd name="connsiteX130" fmla="*/ 901700 w 1006475"/>
                <a:gd name="connsiteY130" fmla="*/ 1123950 h 1174750"/>
                <a:gd name="connsiteX131" fmla="*/ 898525 w 1006475"/>
                <a:gd name="connsiteY131" fmla="*/ 1136650 h 1174750"/>
                <a:gd name="connsiteX132" fmla="*/ 898525 w 1006475"/>
                <a:gd name="connsiteY132" fmla="*/ 1139825 h 1174750"/>
                <a:gd name="connsiteX133" fmla="*/ 898525 w 1006475"/>
                <a:gd name="connsiteY133" fmla="*/ 1143000 h 1174750"/>
                <a:gd name="connsiteX134" fmla="*/ 895350 w 1006475"/>
                <a:gd name="connsiteY134" fmla="*/ 1152525 h 1174750"/>
                <a:gd name="connsiteX135" fmla="*/ 895350 w 1006475"/>
                <a:gd name="connsiteY135" fmla="*/ 1171575 h 1174750"/>
                <a:gd name="connsiteX136" fmla="*/ 895350 w 1006475"/>
                <a:gd name="connsiteY136" fmla="*/ 1174750 h 1174750"/>
                <a:gd name="connsiteX137" fmla="*/ 800100 w 1006475"/>
                <a:gd name="connsiteY137" fmla="*/ 1168400 h 1174750"/>
                <a:gd name="connsiteX138" fmla="*/ 666750 w 1006475"/>
                <a:gd name="connsiteY138" fmla="*/ 1152525 h 1174750"/>
                <a:gd name="connsiteX139" fmla="*/ 565150 w 1006475"/>
                <a:gd name="connsiteY139" fmla="*/ 1139825 h 1174750"/>
                <a:gd name="connsiteX140" fmla="*/ 523875 w 1006475"/>
                <a:gd name="connsiteY140" fmla="*/ 1117600 h 1174750"/>
                <a:gd name="connsiteX141" fmla="*/ 222250 w 1006475"/>
                <a:gd name="connsiteY141" fmla="*/ 958850 h 1174750"/>
                <a:gd name="connsiteX142" fmla="*/ 0 w 1006475"/>
                <a:gd name="connsiteY142" fmla="*/ 835025 h 1174750"/>
                <a:gd name="connsiteX143" fmla="*/ 3175 w 1006475"/>
                <a:gd name="connsiteY143" fmla="*/ 828675 h 1174750"/>
                <a:gd name="connsiteX144" fmla="*/ 6350 w 1006475"/>
                <a:gd name="connsiteY144" fmla="*/ 825500 h 1174750"/>
                <a:gd name="connsiteX145" fmla="*/ 6350 w 1006475"/>
                <a:gd name="connsiteY145" fmla="*/ 819150 h 1174750"/>
                <a:gd name="connsiteX146" fmla="*/ 6350 w 1006475"/>
                <a:gd name="connsiteY146" fmla="*/ 812800 h 1174750"/>
                <a:gd name="connsiteX147" fmla="*/ 12700 w 1006475"/>
                <a:gd name="connsiteY147" fmla="*/ 809625 h 1174750"/>
                <a:gd name="connsiteX148" fmla="*/ 22225 w 1006475"/>
                <a:gd name="connsiteY148" fmla="*/ 793750 h 1174750"/>
                <a:gd name="connsiteX149" fmla="*/ 25400 w 1006475"/>
                <a:gd name="connsiteY149" fmla="*/ 793750 h 1174750"/>
                <a:gd name="connsiteX150" fmla="*/ 25400 w 1006475"/>
                <a:gd name="connsiteY150" fmla="*/ 790575 h 1174750"/>
                <a:gd name="connsiteX151" fmla="*/ 28575 w 1006475"/>
                <a:gd name="connsiteY151" fmla="*/ 790575 h 1174750"/>
                <a:gd name="connsiteX152" fmla="*/ 28575 w 1006475"/>
                <a:gd name="connsiteY152" fmla="*/ 793750 h 1174750"/>
                <a:gd name="connsiteX153" fmla="*/ 31750 w 1006475"/>
                <a:gd name="connsiteY153" fmla="*/ 793750 h 1174750"/>
                <a:gd name="connsiteX154" fmla="*/ 38100 w 1006475"/>
                <a:gd name="connsiteY154" fmla="*/ 796925 h 1174750"/>
                <a:gd name="connsiteX155" fmla="*/ 44450 w 1006475"/>
                <a:gd name="connsiteY155" fmla="*/ 796925 h 1174750"/>
                <a:gd name="connsiteX156" fmla="*/ 53975 w 1006475"/>
                <a:gd name="connsiteY156" fmla="*/ 793750 h 1174750"/>
                <a:gd name="connsiteX157" fmla="*/ 53975 w 1006475"/>
                <a:gd name="connsiteY157" fmla="*/ 790575 h 1174750"/>
                <a:gd name="connsiteX158" fmla="*/ 60325 w 1006475"/>
                <a:gd name="connsiteY158" fmla="*/ 781050 h 1174750"/>
                <a:gd name="connsiteX159" fmla="*/ 66675 w 1006475"/>
                <a:gd name="connsiteY159" fmla="*/ 777875 h 1174750"/>
                <a:gd name="connsiteX160" fmla="*/ 69850 w 1006475"/>
                <a:gd name="connsiteY160" fmla="*/ 771525 h 1174750"/>
                <a:gd name="connsiteX161" fmla="*/ 69850 w 1006475"/>
                <a:gd name="connsiteY161" fmla="*/ 768350 h 1174750"/>
                <a:gd name="connsiteX162" fmla="*/ 69850 w 1006475"/>
                <a:gd name="connsiteY162" fmla="*/ 765175 h 1174750"/>
                <a:gd name="connsiteX163" fmla="*/ 69850 w 1006475"/>
                <a:gd name="connsiteY163" fmla="*/ 755650 h 1174750"/>
                <a:gd name="connsiteX164" fmla="*/ 69850 w 1006475"/>
                <a:gd name="connsiteY164" fmla="*/ 752475 h 1174750"/>
                <a:gd name="connsiteX165" fmla="*/ 63500 w 1006475"/>
                <a:gd name="connsiteY165" fmla="*/ 742950 h 1174750"/>
                <a:gd name="connsiteX166" fmla="*/ 63500 w 1006475"/>
                <a:gd name="connsiteY166" fmla="*/ 739775 h 1174750"/>
                <a:gd name="connsiteX167" fmla="*/ 60325 w 1006475"/>
                <a:gd name="connsiteY167" fmla="*/ 739775 h 1174750"/>
                <a:gd name="connsiteX168" fmla="*/ 57150 w 1006475"/>
                <a:gd name="connsiteY168" fmla="*/ 739775 h 1174750"/>
                <a:gd name="connsiteX169" fmla="*/ 53975 w 1006475"/>
                <a:gd name="connsiteY169" fmla="*/ 739775 h 1174750"/>
                <a:gd name="connsiteX170" fmla="*/ 50800 w 1006475"/>
                <a:gd name="connsiteY170" fmla="*/ 739775 h 1174750"/>
                <a:gd name="connsiteX171" fmla="*/ 47625 w 1006475"/>
                <a:gd name="connsiteY171" fmla="*/ 739775 h 1174750"/>
                <a:gd name="connsiteX172" fmla="*/ 41275 w 1006475"/>
                <a:gd name="connsiteY172" fmla="*/ 736600 h 1174750"/>
                <a:gd name="connsiteX173" fmla="*/ 41275 w 1006475"/>
                <a:gd name="connsiteY173" fmla="*/ 733425 h 1174750"/>
                <a:gd name="connsiteX174" fmla="*/ 38100 w 1006475"/>
                <a:gd name="connsiteY174" fmla="*/ 727075 h 1174750"/>
                <a:gd name="connsiteX175" fmla="*/ 34925 w 1006475"/>
                <a:gd name="connsiteY175" fmla="*/ 723900 h 1174750"/>
                <a:gd name="connsiteX176" fmla="*/ 38100 w 1006475"/>
                <a:gd name="connsiteY176" fmla="*/ 723900 h 1174750"/>
                <a:gd name="connsiteX177" fmla="*/ 38100 w 1006475"/>
                <a:gd name="connsiteY177" fmla="*/ 720725 h 1174750"/>
                <a:gd name="connsiteX178" fmla="*/ 38100 w 1006475"/>
                <a:gd name="connsiteY178" fmla="*/ 717550 h 1174750"/>
                <a:gd name="connsiteX179" fmla="*/ 41275 w 1006475"/>
                <a:gd name="connsiteY179" fmla="*/ 717550 h 1174750"/>
                <a:gd name="connsiteX180" fmla="*/ 44450 w 1006475"/>
                <a:gd name="connsiteY180" fmla="*/ 714375 h 1174750"/>
                <a:gd name="connsiteX181" fmla="*/ 44450 w 1006475"/>
                <a:gd name="connsiteY181" fmla="*/ 711200 h 1174750"/>
                <a:gd name="connsiteX182" fmla="*/ 44450 w 1006475"/>
                <a:gd name="connsiteY182" fmla="*/ 708025 h 1174750"/>
                <a:gd name="connsiteX183" fmla="*/ 44450 w 1006475"/>
                <a:gd name="connsiteY183" fmla="*/ 701675 h 1174750"/>
                <a:gd name="connsiteX184" fmla="*/ 47625 w 1006475"/>
                <a:gd name="connsiteY184" fmla="*/ 695325 h 1174750"/>
                <a:gd name="connsiteX185" fmla="*/ 44450 w 1006475"/>
                <a:gd name="connsiteY185" fmla="*/ 679450 h 1174750"/>
                <a:gd name="connsiteX186" fmla="*/ 44450 w 1006475"/>
                <a:gd name="connsiteY186" fmla="*/ 669925 h 1174750"/>
                <a:gd name="connsiteX187" fmla="*/ 53975 w 1006475"/>
                <a:gd name="connsiteY187" fmla="*/ 663575 h 1174750"/>
                <a:gd name="connsiteX188" fmla="*/ 53975 w 1006475"/>
                <a:gd name="connsiteY188" fmla="*/ 666750 h 1174750"/>
                <a:gd name="connsiteX189" fmla="*/ 57150 w 1006475"/>
                <a:gd name="connsiteY189" fmla="*/ 666750 h 1174750"/>
                <a:gd name="connsiteX190" fmla="*/ 57150 w 1006475"/>
                <a:gd name="connsiteY190" fmla="*/ 663575 h 1174750"/>
                <a:gd name="connsiteX191" fmla="*/ 60325 w 1006475"/>
                <a:gd name="connsiteY191" fmla="*/ 663575 h 1174750"/>
                <a:gd name="connsiteX192" fmla="*/ 60325 w 1006475"/>
                <a:gd name="connsiteY192" fmla="*/ 660400 h 1174750"/>
                <a:gd name="connsiteX193" fmla="*/ 60325 w 1006475"/>
                <a:gd name="connsiteY193" fmla="*/ 657225 h 1174750"/>
                <a:gd name="connsiteX194" fmla="*/ 66675 w 1006475"/>
                <a:gd name="connsiteY194" fmla="*/ 650875 h 1174750"/>
                <a:gd name="connsiteX195" fmla="*/ 73025 w 1006475"/>
                <a:gd name="connsiteY195" fmla="*/ 644525 h 1174750"/>
                <a:gd name="connsiteX196" fmla="*/ 79375 w 1006475"/>
                <a:gd name="connsiteY196" fmla="*/ 638175 h 1174750"/>
                <a:gd name="connsiteX197" fmla="*/ 79375 w 1006475"/>
                <a:gd name="connsiteY197" fmla="*/ 631825 h 1174750"/>
                <a:gd name="connsiteX198" fmla="*/ 82550 w 1006475"/>
                <a:gd name="connsiteY198" fmla="*/ 622300 h 1174750"/>
                <a:gd name="connsiteX199" fmla="*/ 82550 w 1006475"/>
                <a:gd name="connsiteY199" fmla="*/ 619125 h 1174750"/>
                <a:gd name="connsiteX200" fmla="*/ 82550 w 1006475"/>
                <a:gd name="connsiteY200" fmla="*/ 615950 h 1174750"/>
                <a:gd name="connsiteX201" fmla="*/ 85725 w 1006475"/>
                <a:gd name="connsiteY201" fmla="*/ 615950 h 1174750"/>
                <a:gd name="connsiteX202" fmla="*/ 88900 w 1006475"/>
                <a:gd name="connsiteY202" fmla="*/ 615950 h 1174750"/>
                <a:gd name="connsiteX203" fmla="*/ 88900 w 1006475"/>
                <a:gd name="connsiteY203" fmla="*/ 612775 h 1174750"/>
                <a:gd name="connsiteX204" fmla="*/ 88900 w 1006475"/>
                <a:gd name="connsiteY204" fmla="*/ 600075 h 1174750"/>
                <a:gd name="connsiteX205" fmla="*/ 85725 w 1006475"/>
                <a:gd name="connsiteY205" fmla="*/ 593725 h 1174750"/>
                <a:gd name="connsiteX206" fmla="*/ 88900 w 1006475"/>
                <a:gd name="connsiteY206" fmla="*/ 587375 h 1174750"/>
                <a:gd name="connsiteX207" fmla="*/ 88900 w 1006475"/>
                <a:gd name="connsiteY207" fmla="*/ 584200 h 1174750"/>
                <a:gd name="connsiteX208" fmla="*/ 92075 w 1006475"/>
                <a:gd name="connsiteY208" fmla="*/ 584200 h 1174750"/>
                <a:gd name="connsiteX209" fmla="*/ 92075 w 1006475"/>
                <a:gd name="connsiteY209" fmla="*/ 574675 h 1174750"/>
                <a:gd name="connsiteX210" fmla="*/ 92075 w 1006475"/>
                <a:gd name="connsiteY210" fmla="*/ 571500 h 1174750"/>
                <a:gd name="connsiteX211" fmla="*/ 88900 w 1006475"/>
                <a:gd name="connsiteY211" fmla="*/ 571500 h 1174750"/>
                <a:gd name="connsiteX212" fmla="*/ 92075 w 1006475"/>
                <a:gd name="connsiteY212" fmla="*/ 565150 h 1174750"/>
                <a:gd name="connsiteX213" fmla="*/ 98425 w 1006475"/>
                <a:gd name="connsiteY213" fmla="*/ 561975 h 1174750"/>
                <a:gd name="connsiteX214" fmla="*/ 104775 w 1006475"/>
                <a:gd name="connsiteY214" fmla="*/ 558800 h 1174750"/>
                <a:gd name="connsiteX215" fmla="*/ 107950 w 1006475"/>
                <a:gd name="connsiteY215" fmla="*/ 549275 h 1174750"/>
                <a:gd name="connsiteX216" fmla="*/ 107950 w 1006475"/>
                <a:gd name="connsiteY216" fmla="*/ 546100 h 1174750"/>
                <a:gd name="connsiteX217" fmla="*/ 107950 w 1006475"/>
                <a:gd name="connsiteY217" fmla="*/ 542925 h 1174750"/>
                <a:gd name="connsiteX218" fmla="*/ 111125 w 1006475"/>
                <a:gd name="connsiteY218" fmla="*/ 542925 h 1174750"/>
                <a:gd name="connsiteX219" fmla="*/ 111125 w 1006475"/>
                <a:gd name="connsiteY219" fmla="*/ 539750 h 1174750"/>
                <a:gd name="connsiteX220" fmla="*/ 114300 w 1006475"/>
                <a:gd name="connsiteY220" fmla="*/ 539750 h 1174750"/>
                <a:gd name="connsiteX221" fmla="*/ 120650 w 1006475"/>
                <a:gd name="connsiteY221" fmla="*/ 539750 h 1174750"/>
                <a:gd name="connsiteX222" fmla="*/ 127000 w 1006475"/>
                <a:gd name="connsiteY222" fmla="*/ 536575 h 1174750"/>
                <a:gd name="connsiteX223" fmla="*/ 139700 w 1006475"/>
                <a:gd name="connsiteY223" fmla="*/ 530225 h 1174750"/>
                <a:gd name="connsiteX224" fmla="*/ 142875 w 1006475"/>
                <a:gd name="connsiteY224" fmla="*/ 530225 h 1174750"/>
                <a:gd name="connsiteX225" fmla="*/ 146050 w 1006475"/>
                <a:gd name="connsiteY225" fmla="*/ 530225 h 1174750"/>
                <a:gd name="connsiteX226" fmla="*/ 146050 w 1006475"/>
                <a:gd name="connsiteY226" fmla="*/ 527050 h 1174750"/>
                <a:gd name="connsiteX227" fmla="*/ 152400 w 1006475"/>
                <a:gd name="connsiteY227" fmla="*/ 520700 h 1174750"/>
                <a:gd name="connsiteX228" fmla="*/ 161925 w 1006475"/>
                <a:gd name="connsiteY228" fmla="*/ 514350 h 1174750"/>
                <a:gd name="connsiteX229" fmla="*/ 161925 w 1006475"/>
                <a:gd name="connsiteY229" fmla="*/ 508000 h 1174750"/>
                <a:gd name="connsiteX230" fmla="*/ 158750 w 1006475"/>
                <a:gd name="connsiteY230" fmla="*/ 501650 h 1174750"/>
                <a:gd name="connsiteX231" fmla="*/ 155575 w 1006475"/>
                <a:gd name="connsiteY231" fmla="*/ 498475 h 1174750"/>
                <a:gd name="connsiteX232" fmla="*/ 136525 w 1006475"/>
                <a:gd name="connsiteY232" fmla="*/ 476250 h 1174750"/>
                <a:gd name="connsiteX233" fmla="*/ 130175 w 1006475"/>
                <a:gd name="connsiteY233" fmla="*/ 476250 h 1174750"/>
                <a:gd name="connsiteX234" fmla="*/ 127000 w 1006475"/>
                <a:gd name="connsiteY234" fmla="*/ 473075 h 1174750"/>
                <a:gd name="connsiteX235" fmla="*/ 130175 w 1006475"/>
                <a:gd name="connsiteY235" fmla="*/ 469900 h 1174750"/>
                <a:gd name="connsiteX236" fmla="*/ 130175 w 1006475"/>
                <a:gd name="connsiteY236" fmla="*/ 466725 h 1174750"/>
                <a:gd name="connsiteX237" fmla="*/ 130175 w 1006475"/>
                <a:gd name="connsiteY237" fmla="*/ 460375 h 1174750"/>
                <a:gd name="connsiteX238" fmla="*/ 127000 w 1006475"/>
                <a:gd name="connsiteY238" fmla="*/ 447675 h 1174750"/>
                <a:gd name="connsiteX239" fmla="*/ 123825 w 1006475"/>
                <a:gd name="connsiteY239" fmla="*/ 434975 h 1174750"/>
                <a:gd name="connsiteX240" fmla="*/ 123825 w 1006475"/>
                <a:gd name="connsiteY240" fmla="*/ 431800 h 1174750"/>
                <a:gd name="connsiteX241" fmla="*/ 123825 w 1006475"/>
                <a:gd name="connsiteY241" fmla="*/ 425450 h 1174750"/>
                <a:gd name="connsiteX242" fmla="*/ 123825 w 1006475"/>
                <a:gd name="connsiteY242" fmla="*/ 422275 h 1174750"/>
                <a:gd name="connsiteX243" fmla="*/ 120650 w 1006475"/>
                <a:gd name="connsiteY243" fmla="*/ 422275 h 1174750"/>
                <a:gd name="connsiteX244" fmla="*/ 117475 w 1006475"/>
                <a:gd name="connsiteY244" fmla="*/ 419100 h 1174750"/>
                <a:gd name="connsiteX245" fmla="*/ 111125 w 1006475"/>
                <a:gd name="connsiteY245" fmla="*/ 412750 h 1174750"/>
                <a:gd name="connsiteX246" fmla="*/ 111125 w 1006475"/>
                <a:gd name="connsiteY246" fmla="*/ 409575 h 1174750"/>
                <a:gd name="connsiteX247" fmla="*/ 101600 w 1006475"/>
                <a:gd name="connsiteY247" fmla="*/ 390525 h 1174750"/>
                <a:gd name="connsiteX248" fmla="*/ 101600 w 1006475"/>
                <a:gd name="connsiteY248" fmla="*/ 387350 h 1174750"/>
                <a:gd name="connsiteX249" fmla="*/ 104775 w 1006475"/>
                <a:gd name="connsiteY249" fmla="*/ 384175 h 1174750"/>
                <a:gd name="connsiteX250" fmla="*/ 104775 w 1006475"/>
                <a:gd name="connsiteY250" fmla="*/ 381000 h 1174750"/>
                <a:gd name="connsiteX251" fmla="*/ 104775 w 1006475"/>
                <a:gd name="connsiteY251" fmla="*/ 377825 h 1174750"/>
                <a:gd name="connsiteX252" fmla="*/ 107950 w 1006475"/>
                <a:gd name="connsiteY252" fmla="*/ 368300 h 1174750"/>
                <a:gd name="connsiteX253" fmla="*/ 107950 w 1006475"/>
                <a:gd name="connsiteY253" fmla="*/ 358775 h 1174750"/>
                <a:gd name="connsiteX254" fmla="*/ 111125 w 1006475"/>
                <a:gd name="connsiteY254" fmla="*/ 349250 h 1174750"/>
                <a:gd name="connsiteX255" fmla="*/ 114300 w 1006475"/>
                <a:gd name="connsiteY255" fmla="*/ 342900 h 1174750"/>
                <a:gd name="connsiteX256" fmla="*/ 117475 w 1006475"/>
                <a:gd name="connsiteY256" fmla="*/ 342900 h 1174750"/>
                <a:gd name="connsiteX257" fmla="*/ 120650 w 1006475"/>
                <a:gd name="connsiteY257" fmla="*/ 342900 h 1174750"/>
                <a:gd name="connsiteX258" fmla="*/ 120650 w 1006475"/>
                <a:gd name="connsiteY258" fmla="*/ 339725 h 1174750"/>
                <a:gd name="connsiteX259" fmla="*/ 120650 w 1006475"/>
                <a:gd name="connsiteY259" fmla="*/ 336550 h 1174750"/>
                <a:gd name="connsiteX260" fmla="*/ 123825 w 1006475"/>
                <a:gd name="connsiteY260" fmla="*/ 336550 h 1174750"/>
                <a:gd name="connsiteX261" fmla="*/ 120650 w 1006475"/>
                <a:gd name="connsiteY261" fmla="*/ 314325 h 1174750"/>
                <a:gd name="connsiteX262" fmla="*/ 123825 w 1006475"/>
                <a:gd name="connsiteY262" fmla="*/ 307975 h 1174750"/>
                <a:gd name="connsiteX263" fmla="*/ 123825 w 1006475"/>
                <a:gd name="connsiteY263" fmla="*/ 304800 h 1174750"/>
                <a:gd name="connsiteX264" fmla="*/ 123825 w 1006475"/>
                <a:gd name="connsiteY264" fmla="*/ 301625 h 1174750"/>
                <a:gd name="connsiteX265" fmla="*/ 120650 w 1006475"/>
                <a:gd name="connsiteY265" fmla="*/ 298450 h 1174750"/>
                <a:gd name="connsiteX266" fmla="*/ 120650 w 1006475"/>
                <a:gd name="connsiteY266" fmla="*/ 288925 h 1174750"/>
                <a:gd name="connsiteX267" fmla="*/ 120650 w 1006475"/>
                <a:gd name="connsiteY267" fmla="*/ 285750 h 1174750"/>
                <a:gd name="connsiteX268" fmla="*/ 117475 w 1006475"/>
                <a:gd name="connsiteY268" fmla="*/ 282575 h 1174750"/>
                <a:gd name="connsiteX269" fmla="*/ 117475 w 1006475"/>
                <a:gd name="connsiteY269" fmla="*/ 279400 h 1174750"/>
                <a:gd name="connsiteX270" fmla="*/ 114300 w 1006475"/>
                <a:gd name="connsiteY270" fmla="*/ 273050 h 1174750"/>
                <a:gd name="connsiteX271" fmla="*/ 114300 w 1006475"/>
                <a:gd name="connsiteY271" fmla="*/ 269875 h 1174750"/>
                <a:gd name="connsiteX272" fmla="*/ 117475 w 1006475"/>
                <a:gd name="connsiteY272" fmla="*/ 269875 h 1174750"/>
                <a:gd name="connsiteX273" fmla="*/ 117475 w 1006475"/>
                <a:gd name="connsiteY273" fmla="*/ 266700 h 1174750"/>
                <a:gd name="connsiteX274" fmla="*/ 120650 w 1006475"/>
                <a:gd name="connsiteY274" fmla="*/ 257175 h 1174750"/>
                <a:gd name="connsiteX275" fmla="*/ 120650 w 1006475"/>
                <a:gd name="connsiteY275" fmla="*/ 254000 h 1174750"/>
                <a:gd name="connsiteX276" fmla="*/ 123825 w 1006475"/>
                <a:gd name="connsiteY276" fmla="*/ 250825 h 1174750"/>
                <a:gd name="connsiteX277" fmla="*/ 123825 w 1006475"/>
                <a:gd name="connsiteY277" fmla="*/ 247650 h 1174750"/>
                <a:gd name="connsiteX278" fmla="*/ 120650 w 1006475"/>
                <a:gd name="connsiteY278" fmla="*/ 247650 h 1174750"/>
                <a:gd name="connsiteX279" fmla="*/ 120650 w 1006475"/>
                <a:gd name="connsiteY279" fmla="*/ 244475 h 1174750"/>
                <a:gd name="connsiteX280" fmla="*/ 117475 w 1006475"/>
                <a:gd name="connsiteY280" fmla="*/ 238125 h 1174750"/>
                <a:gd name="connsiteX281" fmla="*/ 117475 w 1006475"/>
                <a:gd name="connsiteY281" fmla="*/ 228600 h 1174750"/>
                <a:gd name="connsiteX282" fmla="*/ 120650 w 1006475"/>
                <a:gd name="connsiteY282" fmla="*/ 209550 h 1174750"/>
                <a:gd name="connsiteX283" fmla="*/ 123825 w 1006475"/>
                <a:gd name="connsiteY283" fmla="*/ 206375 h 1174750"/>
                <a:gd name="connsiteX284" fmla="*/ 123825 w 1006475"/>
                <a:gd name="connsiteY284" fmla="*/ 203200 h 1174750"/>
                <a:gd name="connsiteX285" fmla="*/ 123825 w 1006475"/>
                <a:gd name="connsiteY285" fmla="*/ 200025 h 1174750"/>
                <a:gd name="connsiteX286" fmla="*/ 123825 w 1006475"/>
                <a:gd name="connsiteY286" fmla="*/ 190500 h 1174750"/>
                <a:gd name="connsiteX287" fmla="*/ 120650 w 1006475"/>
                <a:gd name="connsiteY287" fmla="*/ 184150 h 1174750"/>
                <a:gd name="connsiteX288" fmla="*/ 120650 w 1006475"/>
                <a:gd name="connsiteY288" fmla="*/ 174625 h 1174750"/>
                <a:gd name="connsiteX289" fmla="*/ 120650 w 1006475"/>
                <a:gd name="connsiteY289" fmla="*/ 171450 h 1174750"/>
                <a:gd name="connsiteX290" fmla="*/ 123825 w 1006475"/>
                <a:gd name="connsiteY290" fmla="*/ 171450 h 1174750"/>
                <a:gd name="connsiteX291" fmla="*/ 123825 w 1006475"/>
                <a:gd name="connsiteY291" fmla="*/ 168275 h 1174750"/>
                <a:gd name="connsiteX292" fmla="*/ 123825 w 1006475"/>
                <a:gd name="connsiteY292" fmla="*/ 158750 h 1174750"/>
                <a:gd name="connsiteX293" fmla="*/ 120650 w 1006475"/>
                <a:gd name="connsiteY293" fmla="*/ 158750 h 1174750"/>
                <a:gd name="connsiteX294" fmla="*/ 120650 w 1006475"/>
                <a:gd name="connsiteY294" fmla="*/ 155575 h 1174750"/>
                <a:gd name="connsiteX295" fmla="*/ 123825 w 1006475"/>
                <a:gd name="connsiteY295" fmla="*/ 155575 h 1174750"/>
                <a:gd name="connsiteX296" fmla="*/ 127000 w 1006475"/>
                <a:gd name="connsiteY296" fmla="*/ 152400 h 1174750"/>
                <a:gd name="connsiteX297" fmla="*/ 136525 w 1006475"/>
                <a:gd name="connsiteY297" fmla="*/ 152400 h 1174750"/>
                <a:gd name="connsiteX298" fmla="*/ 142875 w 1006475"/>
                <a:gd name="connsiteY298" fmla="*/ 149225 h 1174750"/>
                <a:gd name="connsiteX299" fmla="*/ 155575 w 1006475"/>
                <a:gd name="connsiteY299" fmla="*/ 149225 h 1174750"/>
                <a:gd name="connsiteX300" fmla="*/ 161925 w 1006475"/>
                <a:gd name="connsiteY300" fmla="*/ 149225 h 1174750"/>
                <a:gd name="connsiteX301" fmla="*/ 161925 w 1006475"/>
                <a:gd name="connsiteY301" fmla="*/ 152400 h 1174750"/>
                <a:gd name="connsiteX302" fmla="*/ 158750 w 1006475"/>
                <a:gd name="connsiteY302" fmla="*/ 152400 h 1174750"/>
                <a:gd name="connsiteX303" fmla="*/ 158750 w 1006475"/>
                <a:gd name="connsiteY303" fmla="*/ 155575 h 1174750"/>
                <a:gd name="connsiteX304" fmla="*/ 161925 w 1006475"/>
                <a:gd name="connsiteY304" fmla="*/ 155575 h 1174750"/>
                <a:gd name="connsiteX305" fmla="*/ 168275 w 1006475"/>
                <a:gd name="connsiteY305" fmla="*/ 155575 h 1174750"/>
                <a:gd name="connsiteX306" fmla="*/ 174625 w 1006475"/>
                <a:gd name="connsiteY306" fmla="*/ 152400 h 1174750"/>
                <a:gd name="connsiteX307" fmla="*/ 177800 w 1006475"/>
                <a:gd name="connsiteY307" fmla="*/ 152400 h 1174750"/>
                <a:gd name="connsiteX308" fmla="*/ 180975 w 1006475"/>
                <a:gd name="connsiteY308" fmla="*/ 155575 h 1174750"/>
                <a:gd name="connsiteX309" fmla="*/ 187325 w 1006475"/>
                <a:gd name="connsiteY309" fmla="*/ 161925 h 1174750"/>
                <a:gd name="connsiteX310" fmla="*/ 190500 w 1006475"/>
                <a:gd name="connsiteY310" fmla="*/ 168275 h 1174750"/>
                <a:gd name="connsiteX311" fmla="*/ 190500 w 1006475"/>
                <a:gd name="connsiteY311" fmla="*/ 174625 h 1174750"/>
                <a:gd name="connsiteX312" fmla="*/ 193675 w 1006475"/>
                <a:gd name="connsiteY312" fmla="*/ 180975 h 1174750"/>
                <a:gd name="connsiteX313" fmla="*/ 196850 w 1006475"/>
                <a:gd name="connsiteY313" fmla="*/ 180975 h 1174750"/>
                <a:gd name="connsiteX314" fmla="*/ 196850 w 1006475"/>
                <a:gd name="connsiteY314" fmla="*/ 184150 h 1174750"/>
                <a:gd name="connsiteX315" fmla="*/ 212725 w 1006475"/>
                <a:gd name="connsiteY315" fmla="*/ 180975 h 1174750"/>
                <a:gd name="connsiteX316" fmla="*/ 215900 w 1006475"/>
                <a:gd name="connsiteY316" fmla="*/ 180975 h 1174750"/>
                <a:gd name="connsiteX317" fmla="*/ 215900 w 1006475"/>
                <a:gd name="connsiteY317" fmla="*/ 177800 h 1174750"/>
                <a:gd name="connsiteX318" fmla="*/ 219075 w 1006475"/>
                <a:gd name="connsiteY318" fmla="*/ 168275 h 1174750"/>
                <a:gd name="connsiteX319" fmla="*/ 222250 w 1006475"/>
                <a:gd name="connsiteY319" fmla="*/ 165100 h 1174750"/>
                <a:gd name="connsiteX320" fmla="*/ 228600 w 1006475"/>
                <a:gd name="connsiteY320" fmla="*/ 155575 h 1174750"/>
                <a:gd name="connsiteX321" fmla="*/ 234950 w 1006475"/>
                <a:gd name="connsiteY321" fmla="*/ 142875 h 1174750"/>
                <a:gd name="connsiteX322" fmla="*/ 238125 w 1006475"/>
                <a:gd name="connsiteY322" fmla="*/ 120650 h 1174750"/>
                <a:gd name="connsiteX323" fmla="*/ 241300 w 1006475"/>
                <a:gd name="connsiteY323" fmla="*/ 98425 h 1174750"/>
                <a:gd name="connsiteX324" fmla="*/ 241300 w 1006475"/>
                <a:gd name="connsiteY324" fmla="*/ 88900 h 1174750"/>
                <a:gd name="connsiteX325" fmla="*/ 244475 w 1006475"/>
                <a:gd name="connsiteY325" fmla="*/ 69850 h 1174750"/>
                <a:gd name="connsiteX326" fmla="*/ 244475 w 1006475"/>
                <a:gd name="connsiteY326" fmla="*/ 66675 h 1174750"/>
                <a:gd name="connsiteX327" fmla="*/ 247650 w 1006475"/>
                <a:gd name="connsiteY327" fmla="*/ 63500 h 1174750"/>
                <a:gd name="connsiteX328" fmla="*/ 247650 w 1006475"/>
                <a:gd name="connsiteY328" fmla="*/ 60325 h 1174750"/>
                <a:gd name="connsiteX329" fmla="*/ 247650 w 1006475"/>
                <a:gd name="connsiteY329" fmla="*/ 57150 h 1174750"/>
                <a:gd name="connsiteX330" fmla="*/ 247650 w 1006475"/>
                <a:gd name="connsiteY330" fmla="*/ 47625 h 1174750"/>
                <a:gd name="connsiteX331" fmla="*/ 250825 w 1006475"/>
                <a:gd name="connsiteY331" fmla="*/ 34925 h 1174750"/>
                <a:gd name="connsiteX332" fmla="*/ 250825 w 1006475"/>
                <a:gd name="connsiteY332" fmla="*/ 28575 h 1174750"/>
                <a:gd name="connsiteX333" fmla="*/ 254000 w 1006475"/>
                <a:gd name="connsiteY333" fmla="*/ 22225 h 1174750"/>
                <a:gd name="connsiteX334" fmla="*/ 254000 w 1006475"/>
                <a:gd name="connsiteY334" fmla="*/ 9525 h 1174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Lst>
              <a:rect l="l" t="t" r="r" b="b"/>
              <a:pathLst>
                <a:path w="1006475" h="1174750">
                  <a:moveTo>
                    <a:pt x="254000" y="0"/>
                  </a:moveTo>
                  <a:lnTo>
                    <a:pt x="269875" y="3175"/>
                  </a:lnTo>
                  <a:lnTo>
                    <a:pt x="273050" y="3175"/>
                  </a:lnTo>
                  <a:lnTo>
                    <a:pt x="276225" y="3175"/>
                  </a:lnTo>
                  <a:lnTo>
                    <a:pt x="279400" y="3175"/>
                  </a:lnTo>
                  <a:lnTo>
                    <a:pt x="282575" y="3175"/>
                  </a:lnTo>
                  <a:lnTo>
                    <a:pt x="285750" y="3175"/>
                  </a:lnTo>
                  <a:lnTo>
                    <a:pt x="285750" y="6350"/>
                  </a:lnTo>
                  <a:lnTo>
                    <a:pt x="295275" y="6350"/>
                  </a:lnTo>
                  <a:lnTo>
                    <a:pt x="298450" y="6350"/>
                  </a:lnTo>
                  <a:lnTo>
                    <a:pt x="301625" y="6350"/>
                  </a:lnTo>
                  <a:lnTo>
                    <a:pt x="307975" y="9525"/>
                  </a:lnTo>
                  <a:lnTo>
                    <a:pt x="311150" y="9525"/>
                  </a:lnTo>
                  <a:lnTo>
                    <a:pt x="314325" y="9525"/>
                  </a:lnTo>
                  <a:lnTo>
                    <a:pt x="320675" y="9525"/>
                  </a:lnTo>
                  <a:lnTo>
                    <a:pt x="323850" y="9525"/>
                  </a:lnTo>
                  <a:lnTo>
                    <a:pt x="327025" y="9525"/>
                  </a:lnTo>
                  <a:lnTo>
                    <a:pt x="327025" y="12700"/>
                  </a:lnTo>
                  <a:lnTo>
                    <a:pt x="330200" y="12700"/>
                  </a:lnTo>
                  <a:lnTo>
                    <a:pt x="333375" y="12700"/>
                  </a:lnTo>
                  <a:lnTo>
                    <a:pt x="339725" y="12700"/>
                  </a:lnTo>
                  <a:lnTo>
                    <a:pt x="342900" y="12700"/>
                  </a:lnTo>
                  <a:lnTo>
                    <a:pt x="346075" y="12700"/>
                  </a:lnTo>
                  <a:lnTo>
                    <a:pt x="352425" y="15875"/>
                  </a:lnTo>
                  <a:lnTo>
                    <a:pt x="358775" y="15875"/>
                  </a:lnTo>
                  <a:lnTo>
                    <a:pt x="361950" y="15875"/>
                  </a:lnTo>
                  <a:lnTo>
                    <a:pt x="368300" y="15875"/>
                  </a:lnTo>
                  <a:lnTo>
                    <a:pt x="368300" y="19050"/>
                  </a:lnTo>
                  <a:lnTo>
                    <a:pt x="371475" y="19050"/>
                  </a:lnTo>
                  <a:lnTo>
                    <a:pt x="374650" y="19050"/>
                  </a:lnTo>
                  <a:lnTo>
                    <a:pt x="377825" y="19050"/>
                  </a:lnTo>
                  <a:lnTo>
                    <a:pt x="384175" y="19050"/>
                  </a:lnTo>
                  <a:lnTo>
                    <a:pt x="390525" y="19050"/>
                  </a:lnTo>
                  <a:lnTo>
                    <a:pt x="393700" y="22225"/>
                  </a:lnTo>
                  <a:lnTo>
                    <a:pt x="400050" y="22225"/>
                  </a:lnTo>
                  <a:lnTo>
                    <a:pt x="406400" y="22225"/>
                  </a:lnTo>
                  <a:lnTo>
                    <a:pt x="409575" y="22225"/>
                  </a:lnTo>
                  <a:lnTo>
                    <a:pt x="412750" y="25400"/>
                  </a:lnTo>
                  <a:lnTo>
                    <a:pt x="428625" y="25400"/>
                  </a:lnTo>
                  <a:lnTo>
                    <a:pt x="450850" y="28575"/>
                  </a:lnTo>
                  <a:lnTo>
                    <a:pt x="469900" y="31750"/>
                  </a:lnTo>
                  <a:lnTo>
                    <a:pt x="482600" y="31750"/>
                  </a:lnTo>
                  <a:lnTo>
                    <a:pt x="514350" y="34925"/>
                  </a:lnTo>
                  <a:lnTo>
                    <a:pt x="523875" y="38100"/>
                  </a:lnTo>
                  <a:lnTo>
                    <a:pt x="530225" y="38100"/>
                  </a:lnTo>
                  <a:lnTo>
                    <a:pt x="561975" y="44450"/>
                  </a:lnTo>
                  <a:lnTo>
                    <a:pt x="596900" y="47625"/>
                  </a:lnTo>
                  <a:lnTo>
                    <a:pt x="600075" y="47625"/>
                  </a:lnTo>
                  <a:lnTo>
                    <a:pt x="615950" y="50800"/>
                  </a:lnTo>
                  <a:lnTo>
                    <a:pt x="622300" y="50800"/>
                  </a:lnTo>
                  <a:lnTo>
                    <a:pt x="631825" y="50800"/>
                  </a:lnTo>
                  <a:lnTo>
                    <a:pt x="638175" y="53975"/>
                  </a:lnTo>
                  <a:lnTo>
                    <a:pt x="647700" y="53975"/>
                  </a:lnTo>
                  <a:lnTo>
                    <a:pt x="650875" y="53975"/>
                  </a:lnTo>
                  <a:lnTo>
                    <a:pt x="663575" y="57150"/>
                  </a:lnTo>
                  <a:lnTo>
                    <a:pt x="688975" y="57150"/>
                  </a:lnTo>
                  <a:lnTo>
                    <a:pt x="692150" y="60325"/>
                  </a:lnTo>
                  <a:lnTo>
                    <a:pt x="727075" y="63500"/>
                  </a:lnTo>
                  <a:lnTo>
                    <a:pt x="749300" y="66675"/>
                  </a:lnTo>
                  <a:lnTo>
                    <a:pt x="771525" y="69850"/>
                  </a:lnTo>
                  <a:lnTo>
                    <a:pt x="793750" y="73025"/>
                  </a:lnTo>
                  <a:lnTo>
                    <a:pt x="796925" y="76200"/>
                  </a:lnTo>
                  <a:lnTo>
                    <a:pt x="803275" y="76200"/>
                  </a:lnTo>
                  <a:lnTo>
                    <a:pt x="806450" y="76200"/>
                  </a:lnTo>
                  <a:lnTo>
                    <a:pt x="822325" y="79375"/>
                  </a:lnTo>
                  <a:lnTo>
                    <a:pt x="825500" y="79375"/>
                  </a:lnTo>
                  <a:lnTo>
                    <a:pt x="828675" y="79375"/>
                  </a:lnTo>
                  <a:lnTo>
                    <a:pt x="831850" y="79375"/>
                  </a:lnTo>
                  <a:lnTo>
                    <a:pt x="835025" y="79375"/>
                  </a:lnTo>
                  <a:lnTo>
                    <a:pt x="863600" y="82550"/>
                  </a:lnTo>
                  <a:lnTo>
                    <a:pt x="869950" y="82550"/>
                  </a:lnTo>
                  <a:lnTo>
                    <a:pt x="889000" y="85725"/>
                  </a:lnTo>
                  <a:lnTo>
                    <a:pt x="892175" y="85725"/>
                  </a:lnTo>
                  <a:lnTo>
                    <a:pt x="895350" y="85725"/>
                  </a:lnTo>
                  <a:lnTo>
                    <a:pt x="901700" y="85725"/>
                  </a:lnTo>
                  <a:lnTo>
                    <a:pt x="920750" y="88900"/>
                  </a:lnTo>
                  <a:lnTo>
                    <a:pt x="927100" y="88900"/>
                  </a:lnTo>
                  <a:lnTo>
                    <a:pt x="933450" y="88900"/>
                  </a:lnTo>
                  <a:lnTo>
                    <a:pt x="958850" y="92075"/>
                  </a:lnTo>
                  <a:lnTo>
                    <a:pt x="996950" y="98425"/>
                  </a:lnTo>
                  <a:lnTo>
                    <a:pt x="1006475" y="98425"/>
                  </a:lnTo>
                  <a:lnTo>
                    <a:pt x="1006475" y="104775"/>
                  </a:lnTo>
                  <a:lnTo>
                    <a:pt x="990600" y="238125"/>
                  </a:lnTo>
                  <a:lnTo>
                    <a:pt x="987425" y="282575"/>
                  </a:lnTo>
                  <a:lnTo>
                    <a:pt x="987425" y="285750"/>
                  </a:lnTo>
                  <a:lnTo>
                    <a:pt x="987425" y="288925"/>
                  </a:lnTo>
                  <a:lnTo>
                    <a:pt x="984250" y="304800"/>
                  </a:lnTo>
                  <a:lnTo>
                    <a:pt x="984250" y="323850"/>
                  </a:lnTo>
                  <a:lnTo>
                    <a:pt x="977900" y="365125"/>
                  </a:lnTo>
                  <a:lnTo>
                    <a:pt x="974725" y="387350"/>
                  </a:lnTo>
                  <a:lnTo>
                    <a:pt x="974725" y="415925"/>
                  </a:lnTo>
                  <a:lnTo>
                    <a:pt x="971550" y="415925"/>
                  </a:lnTo>
                  <a:lnTo>
                    <a:pt x="968375" y="457200"/>
                  </a:lnTo>
                  <a:lnTo>
                    <a:pt x="968375" y="469900"/>
                  </a:lnTo>
                  <a:lnTo>
                    <a:pt x="968375" y="476250"/>
                  </a:lnTo>
                  <a:lnTo>
                    <a:pt x="965200" y="479425"/>
                  </a:lnTo>
                  <a:lnTo>
                    <a:pt x="965200" y="488950"/>
                  </a:lnTo>
                  <a:lnTo>
                    <a:pt x="965200" y="511175"/>
                  </a:lnTo>
                  <a:lnTo>
                    <a:pt x="962025" y="530225"/>
                  </a:lnTo>
                  <a:lnTo>
                    <a:pt x="958850" y="558800"/>
                  </a:lnTo>
                  <a:lnTo>
                    <a:pt x="958850" y="574675"/>
                  </a:lnTo>
                  <a:lnTo>
                    <a:pt x="955675" y="584200"/>
                  </a:lnTo>
                  <a:lnTo>
                    <a:pt x="952500" y="609600"/>
                  </a:lnTo>
                  <a:lnTo>
                    <a:pt x="952500" y="615950"/>
                  </a:lnTo>
                  <a:lnTo>
                    <a:pt x="952500" y="622300"/>
                  </a:lnTo>
                  <a:lnTo>
                    <a:pt x="952500" y="631825"/>
                  </a:lnTo>
                  <a:lnTo>
                    <a:pt x="949325" y="650875"/>
                  </a:lnTo>
                  <a:lnTo>
                    <a:pt x="949325" y="657225"/>
                  </a:lnTo>
                  <a:lnTo>
                    <a:pt x="946150" y="669925"/>
                  </a:lnTo>
                  <a:lnTo>
                    <a:pt x="946150" y="673100"/>
                  </a:lnTo>
                  <a:lnTo>
                    <a:pt x="946150" y="679450"/>
                  </a:lnTo>
                  <a:lnTo>
                    <a:pt x="942975" y="704850"/>
                  </a:lnTo>
                  <a:lnTo>
                    <a:pt x="942975" y="714375"/>
                  </a:lnTo>
                  <a:lnTo>
                    <a:pt x="939800" y="739775"/>
                  </a:lnTo>
                  <a:lnTo>
                    <a:pt x="936625" y="765175"/>
                  </a:lnTo>
                  <a:lnTo>
                    <a:pt x="933450" y="793750"/>
                  </a:lnTo>
                  <a:lnTo>
                    <a:pt x="930275" y="822325"/>
                  </a:lnTo>
                  <a:lnTo>
                    <a:pt x="930275" y="831850"/>
                  </a:lnTo>
                  <a:lnTo>
                    <a:pt x="930275" y="841375"/>
                  </a:lnTo>
                  <a:lnTo>
                    <a:pt x="923925" y="879475"/>
                  </a:lnTo>
                  <a:lnTo>
                    <a:pt x="923925" y="904875"/>
                  </a:lnTo>
                  <a:lnTo>
                    <a:pt x="923925" y="908050"/>
                  </a:lnTo>
                  <a:lnTo>
                    <a:pt x="920750" y="914400"/>
                  </a:lnTo>
                  <a:lnTo>
                    <a:pt x="920750" y="917575"/>
                  </a:lnTo>
                  <a:lnTo>
                    <a:pt x="917575" y="936625"/>
                  </a:lnTo>
                  <a:lnTo>
                    <a:pt x="917575" y="952500"/>
                  </a:lnTo>
                  <a:lnTo>
                    <a:pt x="917575" y="955675"/>
                  </a:lnTo>
                  <a:lnTo>
                    <a:pt x="917575" y="971550"/>
                  </a:lnTo>
                  <a:lnTo>
                    <a:pt x="914400" y="1000125"/>
                  </a:lnTo>
                  <a:lnTo>
                    <a:pt x="904875" y="1069975"/>
                  </a:lnTo>
                  <a:lnTo>
                    <a:pt x="901700" y="1123950"/>
                  </a:lnTo>
                  <a:lnTo>
                    <a:pt x="898525" y="1136650"/>
                  </a:lnTo>
                  <a:lnTo>
                    <a:pt x="898525" y="1139825"/>
                  </a:lnTo>
                  <a:lnTo>
                    <a:pt x="898525" y="1143000"/>
                  </a:lnTo>
                  <a:lnTo>
                    <a:pt x="895350" y="1152525"/>
                  </a:lnTo>
                  <a:lnTo>
                    <a:pt x="895350" y="1171575"/>
                  </a:lnTo>
                  <a:lnTo>
                    <a:pt x="895350" y="1174750"/>
                  </a:lnTo>
                  <a:lnTo>
                    <a:pt x="800100" y="1168400"/>
                  </a:lnTo>
                  <a:lnTo>
                    <a:pt x="666750" y="1152525"/>
                  </a:lnTo>
                  <a:lnTo>
                    <a:pt x="565150" y="1139825"/>
                  </a:lnTo>
                  <a:lnTo>
                    <a:pt x="523875" y="1117600"/>
                  </a:lnTo>
                  <a:lnTo>
                    <a:pt x="222250" y="958850"/>
                  </a:lnTo>
                  <a:lnTo>
                    <a:pt x="0" y="835025"/>
                  </a:lnTo>
                  <a:lnTo>
                    <a:pt x="3175" y="828675"/>
                  </a:lnTo>
                  <a:lnTo>
                    <a:pt x="6350" y="825500"/>
                  </a:lnTo>
                  <a:lnTo>
                    <a:pt x="6350" y="819150"/>
                  </a:lnTo>
                  <a:lnTo>
                    <a:pt x="6350" y="812800"/>
                  </a:lnTo>
                  <a:lnTo>
                    <a:pt x="12700" y="809625"/>
                  </a:lnTo>
                  <a:lnTo>
                    <a:pt x="22225" y="793750"/>
                  </a:lnTo>
                  <a:lnTo>
                    <a:pt x="25400" y="793750"/>
                  </a:lnTo>
                  <a:lnTo>
                    <a:pt x="25400" y="790575"/>
                  </a:lnTo>
                  <a:lnTo>
                    <a:pt x="28575" y="790575"/>
                  </a:lnTo>
                  <a:lnTo>
                    <a:pt x="28575" y="793750"/>
                  </a:lnTo>
                  <a:lnTo>
                    <a:pt x="31750" y="793750"/>
                  </a:lnTo>
                  <a:lnTo>
                    <a:pt x="38100" y="796925"/>
                  </a:lnTo>
                  <a:lnTo>
                    <a:pt x="44450" y="796925"/>
                  </a:lnTo>
                  <a:lnTo>
                    <a:pt x="53975" y="793750"/>
                  </a:lnTo>
                  <a:lnTo>
                    <a:pt x="53975" y="790575"/>
                  </a:lnTo>
                  <a:lnTo>
                    <a:pt x="60325" y="781050"/>
                  </a:lnTo>
                  <a:lnTo>
                    <a:pt x="66675" y="777875"/>
                  </a:lnTo>
                  <a:lnTo>
                    <a:pt x="69850" y="771525"/>
                  </a:lnTo>
                  <a:lnTo>
                    <a:pt x="69850" y="768350"/>
                  </a:lnTo>
                  <a:lnTo>
                    <a:pt x="69850" y="765175"/>
                  </a:lnTo>
                  <a:lnTo>
                    <a:pt x="69850" y="755650"/>
                  </a:lnTo>
                  <a:lnTo>
                    <a:pt x="69850" y="752475"/>
                  </a:lnTo>
                  <a:lnTo>
                    <a:pt x="63500" y="742950"/>
                  </a:lnTo>
                  <a:lnTo>
                    <a:pt x="63500" y="739775"/>
                  </a:lnTo>
                  <a:lnTo>
                    <a:pt x="60325" y="739775"/>
                  </a:lnTo>
                  <a:lnTo>
                    <a:pt x="57150" y="739775"/>
                  </a:lnTo>
                  <a:lnTo>
                    <a:pt x="53975" y="739775"/>
                  </a:lnTo>
                  <a:lnTo>
                    <a:pt x="50800" y="739775"/>
                  </a:lnTo>
                  <a:lnTo>
                    <a:pt x="47625" y="739775"/>
                  </a:lnTo>
                  <a:lnTo>
                    <a:pt x="41275" y="736600"/>
                  </a:lnTo>
                  <a:lnTo>
                    <a:pt x="41275" y="733425"/>
                  </a:lnTo>
                  <a:lnTo>
                    <a:pt x="38100" y="727075"/>
                  </a:lnTo>
                  <a:lnTo>
                    <a:pt x="34925" y="723900"/>
                  </a:lnTo>
                  <a:lnTo>
                    <a:pt x="38100" y="723900"/>
                  </a:lnTo>
                  <a:lnTo>
                    <a:pt x="38100" y="720725"/>
                  </a:lnTo>
                  <a:lnTo>
                    <a:pt x="38100" y="717550"/>
                  </a:lnTo>
                  <a:lnTo>
                    <a:pt x="41275" y="717550"/>
                  </a:lnTo>
                  <a:lnTo>
                    <a:pt x="44450" y="714375"/>
                  </a:lnTo>
                  <a:lnTo>
                    <a:pt x="44450" y="711200"/>
                  </a:lnTo>
                  <a:lnTo>
                    <a:pt x="44450" y="708025"/>
                  </a:lnTo>
                  <a:lnTo>
                    <a:pt x="44450" y="701675"/>
                  </a:lnTo>
                  <a:lnTo>
                    <a:pt x="47625" y="695325"/>
                  </a:lnTo>
                  <a:lnTo>
                    <a:pt x="44450" y="679450"/>
                  </a:lnTo>
                  <a:lnTo>
                    <a:pt x="44450" y="669925"/>
                  </a:lnTo>
                  <a:lnTo>
                    <a:pt x="53975" y="663575"/>
                  </a:lnTo>
                  <a:lnTo>
                    <a:pt x="53975" y="666750"/>
                  </a:lnTo>
                  <a:lnTo>
                    <a:pt x="57150" y="666750"/>
                  </a:lnTo>
                  <a:lnTo>
                    <a:pt x="57150" y="663575"/>
                  </a:lnTo>
                  <a:lnTo>
                    <a:pt x="60325" y="663575"/>
                  </a:lnTo>
                  <a:lnTo>
                    <a:pt x="60325" y="660400"/>
                  </a:lnTo>
                  <a:lnTo>
                    <a:pt x="60325" y="657225"/>
                  </a:lnTo>
                  <a:lnTo>
                    <a:pt x="66675" y="650875"/>
                  </a:lnTo>
                  <a:lnTo>
                    <a:pt x="73025" y="644525"/>
                  </a:lnTo>
                  <a:lnTo>
                    <a:pt x="79375" y="638175"/>
                  </a:lnTo>
                  <a:lnTo>
                    <a:pt x="79375" y="631825"/>
                  </a:lnTo>
                  <a:lnTo>
                    <a:pt x="82550" y="622300"/>
                  </a:lnTo>
                  <a:lnTo>
                    <a:pt x="82550" y="619125"/>
                  </a:lnTo>
                  <a:lnTo>
                    <a:pt x="82550" y="615950"/>
                  </a:lnTo>
                  <a:lnTo>
                    <a:pt x="85725" y="615950"/>
                  </a:lnTo>
                  <a:lnTo>
                    <a:pt x="88900" y="615950"/>
                  </a:lnTo>
                  <a:lnTo>
                    <a:pt x="88900" y="612775"/>
                  </a:lnTo>
                  <a:lnTo>
                    <a:pt x="88900" y="600075"/>
                  </a:lnTo>
                  <a:lnTo>
                    <a:pt x="85725" y="593725"/>
                  </a:lnTo>
                  <a:lnTo>
                    <a:pt x="88900" y="587375"/>
                  </a:lnTo>
                  <a:lnTo>
                    <a:pt x="88900" y="584200"/>
                  </a:lnTo>
                  <a:lnTo>
                    <a:pt x="92075" y="584200"/>
                  </a:lnTo>
                  <a:lnTo>
                    <a:pt x="92075" y="574675"/>
                  </a:lnTo>
                  <a:lnTo>
                    <a:pt x="92075" y="571500"/>
                  </a:lnTo>
                  <a:lnTo>
                    <a:pt x="88900" y="571500"/>
                  </a:lnTo>
                  <a:lnTo>
                    <a:pt x="92075" y="565150"/>
                  </a:lnTo>
                  <a:lnTo>
                    <a:pt x="98425" y="561975"/>
                  </a:lnTo>
                  <a:lnTo>
                    <a:pt x="104775" y="558800"/>
                  </a:lnTo>
                  <a:lnTo>
                    <a:pt x="107950" y="549275"/>
                  </a:lnTo>
                  <a:lnTo>
                    <a:pt x="107950" y="546100"/>
                  </a:lnTo>
                  <a:lnTo>
                    <a:pt x="107950" y="542925"/>
                  </a:lnTo>
                  <a:lnTo>
                    <a:pt x="111125" y="542925"/>
                  </a:lnTo>
                  <a:lnTo>
                    <a:pt x="111125" y="539750"/>
                  </a:lnTo>
                  <a:lnTo>
                    <a:pt x="114300" y="539750"/>
                  </a:lnTo>
                  <a:lnTo>
                    <a:pt x="120650" y="539750"/>
                  </a:lnTo>
                  <a:lnTo>
                    <a:pt x="127000" y="536575"/>
                  </a:lnTo>
                  <a:lnTo>
                    <a:pt x="139700" y="530225"/>
                  </a:lnTo>
                  <a:lnTo>
                    <a:pt x="142875" y="530225"/>
                  </a:lnTo>
                  <a:lnTo>
                    <a:pt x="146050" y="530225"/>
                  </a:lnTo>
                  <a:lnTo>
                    <a:pt x="146050" y="527050"/>
                  </a:lnTo>
                  <a:lnTo>
                    <a:pt x="152400" y="520700"/>
                  </a:lnTo>
                  <a:lnTo>
                    <a:pt x="161925" y="514350"/>
                  </a:lnTo>
                  <a:lnTo>
                    <a:pt x="161925" y="508000"/>
                  </a:lnTo>
                  <a:lnTo>
                    <a:pt x="158750" y="501650"/>
                  </a:lnTo>
                  <a:lnTo>
                    <a:pt x="155575" y="498475"/>
                  </a:lnTo>
                  <a:lnTo>
                    <a:pt x="136525" y="476250"/>
                  </a:lnTo>
                  <a:lnTo>
                    <a:pt x="130175" y="476250"/>
                  </a:lnTo>
                  <a:lnTo>
                    <a:pt x="127000" y="473075"/>
                  </a:lnTo>
                  <a:lnTo>
                    <a:pt x="130175" y="469900"/>
                  </a:lnTo>
                  <a:lnTo>
                    <a:pt x="130175" y="466725"/>
                  </a:lnTo>
                  <a:lnTo>
                    <a:pt x="130175" y="460375"/>
                  </a:lnTo>
                  <a:lnTo>
                    <a:pt x="127000" y="447675"/>
                  </a:lnTo>
                  <a:lnTo>
                    <a:pt x="123825" y="434975"/>
                  </a:lnTo>
                  <a:lnTo>
                    <a:pt x="123825" y="431800"/>
                  </a:lnTo>
                  <a:lnTo>
                    <a:pt x="123825" y="425450"/>
                  </a:lnTo>
                  <a:lnTo>
                    <a:pt x="123825" y="422275"/>
                  </a:lnTo>
                  <a:lnTo>
                    <a:pt x="120650" y="422275"/>
                  </a:lnTo>
                  <a:lnTo>
                    <a:pt x="117475" y="419100"/>
                  </a:lnTo>
                  <a:lnTo>
                    <a:pt x="111125" y="412750"/>
                  </a:lnTo>
                  <a:lnTo>
                    <a:pt x="111125" y="409575"/>
                  </a:lnTo>
                  <a:lnTo>
                    <a:pt x="101600" y="390525"/>
                  </a:lnTo>
                  <a:lnTo>
                    <a:pt x="101600" y="387350"/>
                  </a:lnTo>
                  <a:lnTo>
                    <a:pt x="104775" y="384175"/>
                  </a:lnTo>
                  <a:lnTo>
                    <a:pt x="104775" y="381000"/>
                  </a:lnTo>
                  <a:lnTo>
                    <a:pt x="104775" y="377825"/>
                  </a:lnTo>
                  <a:lnTo>
                    <a:pt x="107950" y="368300"/>
                  </a:lnTo>
                  <a:lnTo>
                    <a:pt x="107950" y="358775"/>
                  </a:lnTo>
                  <a:lnTo>
                    <a:pt x="111125" y="349250"/>
                  </a:lnTo>
                  <a:lnTo>
                    <a:pt x="114300" y="342900"/>
                  </a:lnTo>
                  <a:lnTo>
                    <a:pt x="117475" y="342900"/>
                  </a:lnTo>
                  <a:lnTo>
                    <a:pt x="120650" y="342900"/>
                  </a:lnTo>
                  <a:lnTo>
                    <a:pt x="120650" y="339725"/>
                  </a:lnTo>
                  <a:lnTo>
                    <a:pt x="120650" y="336550"/>
                  </a:lnTo>
                  <a:lnTo>
                    <a:pt x="123825" y="336550"/>
                  </a:lnTo>
                  <a:lnTo>
                    <a:pt x="120650" y="314325"/>
                  </a:lnTo>
                  <a:lnTo>
                    <a:pt x="123825" y="307975"/>
                  </a:lnTo>
                  <a:lnTo>
                    <a:pt x="123825" y="304800"/>
                  </a:lnTo>
                  <a:lnTo>
                    <a:pt x="123825" y="301625"/>
                  </a:lnTo>
                  <a:lnTo>
                    <a:pt x="120650" y="298450"/>
                  </a:lnTo>
                  <a:lnTo>
                    <a:pt x="120650" y="288925"/>
                  </a:lnTo>
                  <a:lnTo>
                    <a:pt x="120650" y="285750"/>
                  </a:lnTo>
                  <a:lnTo>
                    <a:pt x="117475" y="282575"/>
                  </a:lnTo>
                  <a:lnTo>
                    <a:pt x="117475" y="279400"/>
                  </a:lnTo>
                  <a:lnTo>
                    <a:pt x="114300" y="273050"/>
                  </a:lnTo>
                  <a:lnTo>
                    <a:pt x="114300" y="269875"/>
                  </a:lnTo>
                  <a:lnTo>
                    <a:pt x="117475" y="269875"/>
                  </a:lnTo>
                  <a:lnTo>
                    <a:pt x="117475" y="266700"/>
                  </a:lnTo>
                  <a:lnTo>
                    <a:pt x="120650" y="257175"/>
                  </a:lnTo>
                  <a:lnTo>
                    <a:pt x="120650" y="254000"/>
                  </a:lnTo>
                  <a:lnTo>
                    <a:pt x="123825" y="250825"/>
                  </a:lnTo>
                  <a:lnTo>
                    <a:pt x="123825" y="247650"/>
                  </a:lnTo>
                  <a:lnTo>
                    <a:pt x="120650" y="247650"/>
                  </a:lnTo>
                  <a:lnTo>
                    <a:pt x="120650" y="244475"/>
                  </a:lnTo>
                  <a:lnTo>
                    <a:pt x="117475" y="238125"/>
                  </a:lnTo>
                  <a:lnTo>
                    <a:pt x="117475" y="228600"/>
                  </a:lnTo>
                  <a:lnTo>
                    <a:pt x="120650" y="209550"/>
                  </a:lnTo>
                  <a:lnTo>
                    <a:pt x="123825" y="206375"/>
                  </a:lnTo>
                  <a:lnTo>
                    <a:pt x="123825" y="203200"/>
                  </a:lnTo>
                  <a:lnTo>
                    <a:pt x="123825" y="200025"/>
                  </a:lnTo>
                  <a:lnTo>
                    <a:pt x="123825" y="190500"/>
                  </a:lnTo>
                  <a:lnTo>
                    <a:pt x="120650" y="184150"/>
                  </a:lnTo>
                  <a:lnTo>
                    <a:pt x="120650" y="174625"/>
                  </a:lnTo>
                  <a:lnTo>
                    <a:pt x="120650" y="171450"/>
                  </a:lnTo>
                  <a:lnTo>
                    <a:pt x="123825" y="171450"/>
                  </a:lnTo>
                  <a:lnTo>
                    <a:pt x="123825" y="168275"/>
                  </a:lnTo>
                  <a:lnTo>
                    <a:pt x="123825" y="158750"/>
                  </a:lnTo>
                  <a:lnTo>
                    <a:pt x="120650" y="158750"/>
                  </a:lnTo>
                  <a:lnTo>
                    <a:pt x="120650" y="155575"/>
                  </a:lnTo>
                  <a:lnTo>
                    <a:pt x="123825" y="155575"/>
                  </a:lnTo>
                  <a:lnTo>
                    <a:pt x="127000" y="152400"/>
                  </a:lnTo>
                  <a:lnTo>
                    <a:pt x="136525" y="152400"/>
                  </a:lnTo>
                  <a:lnTo>
                    <a:pt x="142875" y="149225"/>
                  </a:lnTo>
                  <a:lnTo>
                    <a:pt x="155575" y="149225"/>
                  </a:lnTo>
                  <a:lnTo>
                    <a:pt x="161925" y="149225"/>
                  </a:lnTo>
                  <a:lnTo>
                    <a:pt x="161925" y="152400"/>
                  </a:lnTo>
                  <a:lnTo>
                    <a:pt x="158750" y="152400"/>
                  </a:lnTo>
                  <a:lnTo>
                    <a:pt x="158750" y="155575"/>
                  </a:lnTo>
                  <a:lnTo>
                    <a:pt x="161925" y="155575"/>
                  </a:lnTo>
                  <a:lnTo>
                    <a:pt x="168275" y="155575"/>
                  </a:lnTo>
                  <a:lnTo>
                    <a:pt x="174625" y="152400"/>
                  </a:lnTo>
                  <a:lnTo>
                    <a:pt x="177800" y="152400"/>
                  </a:lnTo>
                  <a:lnTo>
                    <a:pt x="180975" y="155575"/>
                  </a:lnTo>
                  <a:lnTo>
                    <a:pt x="187325" y="161925"/>
                  </a:lnTo>
                  <a:lnTo>
                    <a:pt x="190500" y="168275"/>
                  </a:lnTo>
                  <a:lnTo>
                    <a:pt x="190500" y="174625"/>
                  </a:lnTo>
                  <a:lnTo>
                    <a:pt x="193675" y="180975"/>
                  </a:lnTo>
                  <a:lnTo>
                    <a:pt x="196850" y="180975"/>
                  </a:lnTo>
                  <a:lnTo>
                    <a:pt x="196850" y="184150"/>
                  </a:lnTo>
                  <a:lnTo>
                    <a:pt x="212725" y="180975"/>
                  </a:lnTo>
                  <a:lnTo>
                    <a:pt x="215900" y="180975"/>
                  </a:lnTo>
                  <a:lnTo>
                    <a:pt x="215900" y="177800"/>
                  </a:lnTo>
                  <a:lnTo>
                    <a:pt x="219075" y="168275"/>
                  </a:lnTo>
                  <a:lnTo>
                    <a:pt x="222250" y="165100"/>
                  </a:lnTo>
                  <a:lnTo>
                    <a:pt x="228600" y="155575"/>
                  </a:lnTo>
                  <a:lnTo>
                    <a:pt x="234950" y="142875"/>
                  </a:lnTo>
                  <a:lnTo>
                    <a:pt x="238125" y="120650"/>
                  </a:lnTo>
                  <a:lnTo>
                    <a:pt x="241300" y="98425"/>
                  </a:lnTo>
                  <a:lnTo>
                    <a:pt x="241300" y="88900"/>
                  </a:lnTo>
                  <a:lnTo>
                    <a:pt x="244475" y="69850"/>
                  </a:lnTo>
                  <a:lnTo>
                    <a:pt x="244475" y="66675"/>
                  </a:lnTo>
                  <a:lnTo>
                    <a:pt x="247650" y="63500"/>
                  </a:lnTo>
                  <a:lnTo>
                    <a:pt x="247650" y="60325"/>
                  </a:lnTo>
                  <a:lnTo>
                    <a:pt x="247650" y="57150"/>
                  </a:lnTo>
                  <a:lnTo>
                    <a:pt x="247650" y="47625"/>
                  </a:lnTo>
                  <a:lnTo>
                    <a:pt x="250825" y="34925"/>
                  </a:lnTo>
                  <a:lnTo>
                    <a:pt x="250825" y="28575"/>
                  </a:lnTo>
                  <a:lnTo>
                    <a:pt x="254000" y="22225"/>
                  </a:lnTo>
                  <a:lnTo>
                    <a:pt x="254000" y="9525"/>
                  </a:lnTo>
                  <a:close/>
                </a:path>
              </a:pathLst>
            </a:custGeom>
            <a:grp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1" hangingPunct="1">
                <a:defRPr/>
              </a:pPr>
              <a:endParaRPr lang="en-US"/>
            </a:p>
          </p:txBody>
        </p:sp>
        <p:sp>
          <p:nvSpPr>
            <p:cNvPr id="1903" name="Freeform 752">
              <a:extLst>
                <a:ext uri="{FF2B5EF4-FFF2-40B4-BE49-F238E27FC236}">
                  <a16:creationId xmlns:a16="http://schemas.microsoft.com/office/drawing/2014/main" xmlns="" id="{00000000-0008-0000-0000-0000F1020000}"/>
                </a:ext>
              </a:extLst>
            </p:cNvPr>
            <p:cNvSpPr/>
            <p:nvPr/>
          </p:nvSpPr>
          <p:spPr>
            <a:xfrm>
              <a:off x="3820034" y="1328857"/>
              <a:ext cx="1037926" cy="840537"/>
            </a:xfrm>
            <a:custGeom>
              <a:avLst/>
              <a:gdLst>
                <a:gd name="connsiteX0" fmla="*/ 92075 w 1035050"/>
                <a:gd name="connsiteY0" fmla="*/ 0 h 847725"/>
                <a:gd name="connsiteX1" fmla="*/ 95250 w 1035050"/>
                <a:gd name="connsiteY1" fmla="*/ 0 h 847725"/>
                <a:gd name="connsiteX2" fmla="*/ 114300 w 1035050"/>
                <a:gd name="connsiteY2" fmla="*/ 3175 h 847725"/>
                <a:gd name="connsiteX3" fmla="*/ 136525 w 1035050"/>
                <a:gd name="connsiteY3" fmla="*/ 6350 h 847725"/>
                <a:gd name="connsiteX4" fmla="*/ 139700 w 1035050"/>
                <a:gd name="connsiteY4" fmla="*/ 6350 h 847725"/>
                <a:gd name="connsiteX5" fmla="*/ 152400 w 1035050"/>
                <a:gd name="connsiteY5" fmla="*/ 9525 h 847725"/>
                <a:gd name="connsiteX6" fmla="*/ 168275 w 1035050"/>
                <a:gd name="connsiteY6" fmla="*/ 9525 h 847725"/>
                <a:gd name="connsiteX7" fmla="*/ 206375 w 1035050"/>
                <a:gd name="connsiteY7" fmla="*/ 12700 h 847725"/>
                <a:gd name="connsiteX8" fmla="*/ 222250 w 1035050"/>
                <a:gd name="connsiteY8" fmla="*/ 12700 h 847725"/>
                <a:gd name="connsiteX9" fmla="*/ 247650 w 1035050"/>
                <a:gd name="connsiteY9" fmla="*/ 15875 h 847725"/>
                <a:gd name="connsiteX10" fmla="*/ 250825 w 1035050"/>
                <a:gd name="connsiteY10" fmla="*/ 19050 h 847725"/>
                <a:gd name="connsiteX11" fmla="*/ 254000 w 1035050"/>
                <a:gd name="connsiteY11" fmla="*/ 19050 h 847725"/>
                <a:gd name="connsiteX12" fmla="*/ 263525 w 1035050"/>
                <a:gd name="connsiteY12" fmla="*/ 19050 h 847725"/>
                <a:gd name="connsiteX13" fmla="*/ 266700 w 1035050"/>
                <a:gd name="connsiteY13" fmla="*/ 19050 h 847725"/>
                <a:gd name="connsiteX14" fmla="*/ 285750 w 1035050"/>
                <a:gd name="connsiteY14" fmla="*/ 22225 h 847725"/>
                <a:gd name="connsiteX15" fmla="*/ 292100 w 1035050"/>
                <a:gd name="connsiteY15" fmla="*/ 22225 h 847725"/>
                <a:gd name="connsiteX16" fmla="*/ 298450 w 1035050"/>
                <a:gd name="connsiteY16" fmla="*/ 22225 h 847725"/>
                <a:gd name="connsiteX17" fmla="*/ 311150 w 1035050"/>
                <a:gd name="connsiteY17" fmla="*/ 25400 h 847725"/>
                <a:gd name="connsiteX18" fmla="*/ 314325 w 1035050"/>
                <a:gd name="connsiteY18" fmla="*/ 22225 h 847725"/>
                <a:gd name="connsiteX19" fmla="*/ 317500 w 1035050"/>
                <a:gd name="connsiteY19" fmla="*/ 25400 h 847725"/>
                <a:gd name="connsiteX20" fmla="*/ 342900 w 1035050"/>
                <a:gd name="connsiteY20" fmla="*/ 28575 h 847725"/>
                <a:gd name="connsiteX21" fmla="*/ 355600 w 1035050"/>
                <a:gd name="connsiteY21" fmla="*/ 28575 h 847725"/>
                <a:gd name="connsiteX22" fmla="*/ 358775 w 1035050"/>
                <a:gd name="connsiteY22" fmla="*/ 28575 h 847725"/>
                <a:gd name="connsiteX23" fmla="*/ 361950 w 1035050"/>
                <a:gd name="connsiteY23" fmla="*/ 28575 h 847725"/>
                <a:gd name="connsiteX24" fmla="*/ 368300 w 1035050"/>
                <a:gd name="connsiteY24" fmla="*/ 31750 h 847725"/>
                <a:gd name="connsiteX25" fmla="*/ 390525 w 1035050"/>
                <a:gd name="connsiteY25" fmla="*/ 31750 h 847725"/>
                <a:gd name="connsiteX26" fmla="*/ 400050 w 1035050"/>
                <a:gd name="connsiteY26" fmla="*/ 34925 h 847725"/>
                <a:gd name="connsiteX27" fmla="*/ 409575 w 1035050"/>
                <a:gd name="connsiteY27" fmla="*/ 34925 h 847725"/>
                <a:gd name="connsiteX28" fmla="*/ 412750 w 1035050"/>
                <a:gd name="connsiteY28" fmla="*/ 34925 h 847725"/>
                <a:gd name="connsiteX29" fmla="*/ 419100 w 1035050"/>
                <a:gd name="connsiteY29" fmla="*/ 34925 h 847725"/>
                <a:gd name="connsiteX30" fmla="*/ 422275 w 1035050"/>
                <a:gd name="connsiteY30" fmla="*/ 34925 h 847725"/>
                <a:gd name="connsiteX31" fmla="*/ 431800 w 1035050"/>
                <a:gd name="connsiteY31" fmla="*/ 38100 h 847725"/>
                <a:gd name="connsiteX32" fmla="*/ 460375 w 1035050"/>
                <a:gd name="connsiteY32" fmla="*/ 38100 h 847725"/>
                <a:gd name="connsiteX33" fmla="*/ 469900 w 1035050"/>
                <a:gd name="connsiteY33" fmla="*/ 41275 h 847725"/>
                <a:gd name="connsiteX34" fmla="*/ 476250 w 1035050"/>
                <a:gd name="connsiteY34" fmla="*/ 41275 h 847725"/>
                <a:gd name="connsiteX35" fmla="*/ 482600 w 1035050"/>
                <a:gd name="connsiteY35" fmla="*/ 41275 h 847725"/>
                <a:gd name="connsiteX36" fmla="*/ 485775 w 1035050"/>
                <a:gd name="connsiteY36" fmla="*/ 41275 h 847725"/>
                <a:gd name="connsiteX37" fmla="*/ 504825 w 1035050"/>
                <a:gd name="connsiteY37" fmla="*/ 44450 h 847725"/>
                <a:gd name="connsiteX38" fmla="*/ 517525 w 1035050"/>
                <a:gd name="connsiteY38" fmla="*/ 44450 h 847725"/>
                <a:gd name="connsiteX39" fmla="*/ 520700 w 1035050"/>
                <a:gd name="connsiteY39" fmla="*/ 44450 h 847725"/>
                <a:gd name="connsiteX40" fmla="*/ 523875 w 1035050"/>
                <a:gd name="connsiteY40" fmla="*/ 44450 h 847725"/>
                <a:gd name="connsiteX41" fmla="*/ 527050 w 1035050"/>
                <a:gd name="connsiteY41" fmla="*/ 47625 h 847725"/>
                <a:gd name="connsiteX42" fmla="*/ 536575 w 1035050"/>
                <a:gd name="connsiteY42" fmla="*/ 47625 h 847725"/>
                <a:gd name="connsiteX43" fmla="*/ 542925 w 1035050"/>
                <a:gd name="connsiteY43" fmla="*/ 47625 h 847725"/>
                <a:gd name="connsiteX44" fmla="*/ 549275 w 1035050"/>
                <a:gd name="connsiteY44" fmla="*/ 47625 h 847725"/>
                <a:gd name="connsiteX45" fmla="*/ 555625 w 1035050"/>
                <a:gd name="connsiteY45" fmla="*/ 47625 h 847725"/>
                <a:gd name="connsiteX46" fmla="*/ 561975 w 1035050"/>
                <a:gd name="connsiteY46" fmla="*/ 47625 h 847725"/>
                <a:gd name="connsiteX47" fmla="*/ 568325 w 1035050"/>
                <a:gd name="connsiteY47" fmla="*/ 50800 h 847725"/>
                <a:gd name="connsiteX48" fmla="*/ 571500 w 1035050"/>
                <a:gd name="connsiteY48" fmla="*/ 50800 h 847725"/>
                <a:gd name="connsiteX49" fmla="*/ 574675 w 1035050"/>
                <a:gd name="connsiteY49" fmla="*/ 50800 h 847725"/>
                <a:gd name="connsiteX50" fmla="*/ 590550 w 1035050"/>
                <a:gd name="connsiteY50" fmla="*/ 50800 h 847725"/>
                <a:gd name="connsiteX51" fmla="*/ 600075 w 1035050"/>
                <a:gd name="connsiteY51" fmla="*/ 50800 h 847725"/>
                <a:gd name="connsiteX52" fmla="*/ 615950 w 1035050"/>
                <a:gd name="connsiteY52" fmla="*/ 53975 h 847725"/>
                <a:gd name="connsiteX53" fmla="*/ 622300 w 1035050"/>
                <a:gd name="connsiteY53" fmla="*/ 53975 h 847725"/>
                <a:gd name="connsiteX54" fmla="*/ 625475 w 1035050"/>
                <a:gd name="connsiteY54" fmla="*/ 53975 h 847725"/>
                <a:gd name="connsiteX55" fmla="*/ 628650 w 1035050"/>
                <a:gd name="connsiteY55" fmla="*/ 53975 h 847725"/>
                <a:gd name="connsiteX56" fmla="*/ 631825 w 1035050"/>
                <a:gd name="connsiteY56" fmla="*/ 57150 h 847725"/>
                <a:gd name="connsiteX57" fmla="*/ 644525 w 1035050"/>
                <a:gd name="connsiteY57" fmla="*/ 57150 h 847725"/>
                <a:gd name="connsiteX58" fmla="*/ 654050 w 1035050"/>
                <a:gd name="connsiteY58" fmla="*/ 57150 h 847725"/>
                <a:gd name="connsiteX59" fmla="*/ 688975 w 1035050"/>
                <a:gd name="connsiteY59" fmla="*/ 60325 h 847725"/>
                <a:gd name="connsiteX60" fmla="*/ 692150 w 1035050"/>
                <a:gd name="connsiteY60" fmla="*/ 60325 h 847725"/>
                <a:gd name="connsiteX61" fmla="*/ 695325 w 1035050"/>
                <a:gd name="connsiteY61" fmla="*/ 60325 h 847725"/>
                <a:gd name="connsiteX62" fmla="*/ 717550 w 1035050"/>
                <a:gd name="connsiteY62" fmla="*/ 63500 h 847725"/>
                <a:gd name="connsiteX63" fmla="*/ 736600 w 1035050"/>
                <a:gd name="connsiteY63" fmla="*/ 63500 h 847725"/>
                <a:gd name="connsiteX64" fmla="*/ 739775 w 1035050"/>
                <a:gd name="connsiteY64" fmla="*/ 63500 h 847725"/>
                <a:gd name="connsiteX65" fmla="*/ 746125 w 1035050"/>
                <a:gd name="connsiteY65" fmla="*/ 66675 h 847725"/>
                <a:gd name="connsiteX66" fmla="*/ 752475 w 1035050"/>
                <a:gd name="connsiteY66" fmla="*/ 66675 h 847725"/>
                <a:gd name="connsiteX67" fmla="*/ 755650 w 1035050"/>
                <a:gd name="connsiteY67" fmla="*/ 66675 h 847725"/>
                <a:gd name="connsiteX68" fmla="*/ 758825 w 1035050"/>
                <a:gd name="connsiteY68" fmla="*/ 66675 h 847725"/>
                <a:gd name="connsiteX69" fmla="*/ 768350 w 1035050"/>
                <a:gd name="connsiteY69" fmla="*/ 66675 h 847725"/>
                <a:gd name="connsiteX70" fmla="*/ 771525 w 1035050"/>
                <a:gd name="connsiteY70" fmla="*/ 66675 h 847725"/>
                <a:gd name="connsiteX71" fmla="*/ 781050 w 1035050"/>
                <a:gd name="connsiteY71" fmla="*/ 66675 h 847725"/>
                <a:gd name="connsiteX72" fmla="*/ 784225 w 1035050"/>
                <a:gd name="connsiteY72" fmla="*/ 66675 h 847725"/>
                <a:gd name="connsiteX73" fmla="*/ 793750 w 1035050"/>
                <a:gd name="connsiteY73" fmla="*/ 66675 h 847725"/>
                <a:gd name="connsiteX74" fmla="*/ 812800 w 1035050"/>
                <a:gd name="connsiteY74" fmla="*/ 69850 h 847725"/>
                <a:gd name="connsiteX75" fmla="*/ 822325 w 1035050"/>
                <a:gd name="connsiteY75" fmla="*/ 69850 h 847725"/>
                <a:gd name="connsiteX76" fmla="*/ 841375 w 1035050"/>
                <a:gd name="connsiteY76" fmla="*/ 69850 h 847725"/>
                <a:gd name="connsiteX77" fmla="*/ 847725 w 1035050"/>
                <a:gd name="connsiteY77" fmla="*/ 69850 h 847725"/>
                <a:gd name="connsiteX78" fmla="*/ 857250 w 1035050"/>
                <a:gd name="connsiteY78" fmla="*/ 69850 h 847725"/>
                <a:gd name="connsiteX79" fmla="*/ 863600 w 1035050"/>
                <a:gd name="connsiteY79" fmla="*/ 73025 h 847725"/>
                <a:gd name="connsiteX80" fmla="*/ 866775 w 1035050"/>
                <a:gd name="connsiteY80" fmla="*/ 73025 h 847725"/>
                <a:gd name="connsiteX81" fmla="*/ 869950 w 1035050"/>
                <a:gd name="connsiteY81" fmla="*/ 73025 h 847725"/>
                <a:gd name="connsiteX82" fmla="*/ 873125 w 1035050"/>
                <a:gd name="connsiteY82" fmla="*/ 73025 h 847725"/>
                <a:gd name="connsiteX83" fmla="*/ 895350 w 1035050"/>
                <a:gd name="connsiteY83" fmla="*/ 73025 h 847725"/>
                <a:gd name="connsiteX84" fmla="*/ 898525 w 1035050"/>
                <a:gd name="connsiteY84" fmla="*/ 73025 h 847725"/>
                <a:gd name="connsiteX85" fmla="*/ 901700 w 1035050"/>
                <a:gd name="connsiteY85" fmla="*/ 73025 h 847725"/>
                <a:gd name="connsiteX86" fmla="*/ 911225 w 1035050"/>
                <a:gd name="connsiteY86" fmla="*/ 76200 h 847725"/>
                <a:gd name="connsiteX87" fmla="*/ 958850 w 1035050"/>
                <a:gd name="connsiteY87" fmla="*/ 79375 h 847725"/>
                <a:gd name="connsiteX88" fmla="*/ 974725 w 1035050"/>
                <a:gd name="connsiteY88" fmla="*/ 79375 h 847725"/>
                <a:gd name="connsiteX89" fmla="*/ 977900 w 1035050"/>
                <a:gd name="connsiteY89" fmla="*/ 79375 h 847725"/>
                <a:gd name="connsiteX90" fmla="*/ 990600 w 1035050"/>
                <a:gd name="connsiteY90" fmla="*/ 79375 h 847725"/>
                <a:gd name="connsiteX91" fmla="*/ 993775 w 1035050"/>
                <a:gd name="connsiteY91" fmla="*/ 79375 h 847725"/>
                <a:gd name="connsiteX92" fmla="*/ 1003300 w 1035050"/>
                <a:gd name="connsiteY92" fmla="*/ 79375 h 847725"/>
                <a:gd name="connsiteX93" fmla="*/ 1012825 w 1035050"/>
                <a:gd name="connsiteY93" fmla="*/ 82550 h 847725"/>
                <a:gd name="connsiteX94" fmla="*/ 1022350 w 1035050"/>
                <a:gd name="connsiteY94" fmla="*/ 82550 h 847725"/>
                <a:gd name="connsiteX95" fmla="*/ 1025525 w 1035050"/>
                <a:gd name="connsiteY95" fmla="*/ 82550 h 847725"/>
                <a:gd name="connsiteX96" fmla="*/ 1031875 w 1035050"/>
                <a:gd name="connsiteY96" fmla="*/ 82550 h 847725"/>
                <a:gd name="connsiteX97" fmla="*/ 1035050 w 1035050"/>
                <a:gd name="connsiteY97" fmla="*/ 82550 h 847725"/>
                <a:gd name="connsiteX98" fmla="*/ 1035050 w 1035050"/>
                <a:gd name="connsiteY98" fmla="*/ 92075 h 847725"/>
                <a:gd name="connsiteX99" fmla="*/ 1035050 w 1035050"/>
                <a:gd name="connsiteY99" fmla="*/ 111125 h 847725"/>
                <a:gd name="connsiteX100" fmla="*/ 1031875 w 1035050"/>
                <a:gd name="connsiteY100" fmla="*/ 127000 h 847725"/>
                <a:gd name="connsiteX101" fmla="*/ 1031875 w 1035050"/>
                <a:gd name="connsiteY101" fmla="*/ 139700 h 847725"/>
                <a:gd name="connsiteX102" fmla="*/ 1031875 w 1035050"/>
                <a:gd name="connsiteY102" fmla="*/ 152400 h 847725"/>
                <a:gd name="connsiteX103" fmla="*/ 1031875 w 1035050"/>
                <a:gd name="connsiteY103" fmla="*/ 158750 h 847725"/>
                <a:gd name="connsiteX104" fmla="*/ 1031875 w 1035050"/>
                <a:gd name="connsiteY104" fmla="*/ 165100 h 847725"/>
                <a:gd name="connsiteX105" fmla="*/ 1031875 w 1035050"/>
                <a:gd name="connsiteY105" fmla="*/ 174625 h 847725"/>
                <a:gd name="connsiteX106" fmla="*/ 1028700 w 1035050"/>
                <a:gd name="connsiteY106" fmla="*/ 206375 h 847725"/>
                <a:gd name="connsiteX107" fmla="*/ 1028700 w 1035050"/>
                <a:gd name="connsiteY107" fmla="*/ 222250 h 847725"/>
                <a:gd name="connsiteX108" fmla="*/ 1028700 w 1035050"/>
                <a:gd name="connsiteY108" fmla="*/ 225425 h 847725"/>
                <a:gd name="connsiteX109" fmla="*/ 1028700 w 1035050"/>
                <a:gd name="connsiteY109" fmla="*/ 228600 h 847725"/>
                <a:gd name="connsiteX110" fmla="*/ 1028700 w 1035050"/>
                <a:gd name="connsiteY110" fmla="*/ 238125 h 847725"/>
                <a:gd name="connsiteX111" fmla="*/ 1028700 w 1035050"/>
                <a:gd name="connsiteY111" fmla="*/ 244475 h 847725"/>
                <a:gd name="connsiteX112" fmla="*/ 1025525 w 1035050"/>
                <a:gd name="connsiteY112" fmla="*/ 269875 h 847725"/>
                <a:gd name="connsiteX113" fmla="*/ 1025525 w 1035050"/>
                <a:gd name="connsiteY113" fmla="*/ 273050 h 847725"/>
                <a:gd name="connsiteX114" fmla="*/ 1025525 w 1035050"/>
                <a:gd name="connsiteY114" fmla="*/ 301625 h 847725"/>
                <a:gd name="connsiteX115" fmla="*/ 1025525 w 1035050"/>
                <a:gd name="connsiteY115" fmla="*/ 304800 h 847725"/>
                <a:gd name="connsiteX116" fmla="*/ 1022350 w 1035050"/>
                <a:gd name="connsiteY116" fmla="*/ 317500 h 847725"/>
                <a:gd name="connsiteX117" fmla="*/ 1022350 w 1035050"/>
                <a:gd name="connsiteY117" fmla="*/ 320675 h 847725"/>
                <a:gd name="connsiteX118" fmla="*/ 1022350 w 1035050"/>
                <a:gd name="connsiteY118" fmla="*/ 339725 h 847725"/>
                <a:gd name="connsiteX119" fmla="*/ 1022350 w 1035050"/>
                <a:gd name="connsiteY119" fmla="*/ 368300 h 847725"/>
                <a:gd name="connsiteX120" fmla="*/ 1022350 w 1035050"/>
                <a:gd name="connsiteY120" fmla="*/ 371475 h 847725"/>
                <a:gd name="connsiteX121" fmla="*/ 1019175 w 1035050"/>
                <a:gd name="connsiteY121" fmla="*/ 374650 h 847725"/>
                <a:gd name="connsiteX122" fmla="*/ 1019175 w 1035050"/>
                <a:gd name="connsiteY122" fmla="*/ 384175 h 847725"/>
                <a:gd name="connsiteX123" fmla="*/ 1019175 w 1035050"/>
                <a:gd name="connsiteY123" fmla="*/ 400050 h 847725"/>
                <a:gd name="connsiteX124" fmla="*/ 1019175 w 1035050"/>
                <a:gd name="connsiteY124" fmla="*/ 406400 h 847725"/>
                <a:gd name="connsiteX125" fmla="*/ 1016000 w 1035050"/>
                <a:gd name="connsiteY125" fmla="*/ 431800 h 847725"/>
                <a:gd name="connsiteX126" fmla="*/ 1016000 w 1035050"/>
                <a:gd name="connsiteY126" fmla="*/ 450850 h 847725"/>
                <a:gd name="connsiteX127" fmla="*/ 1016000 w 1035050"/>
                <a:gd name="connsiteY127" fmla="*/ 463550 h 847725"/>
                <a:gd name="connsiteX128" fmla="*/ 1016000 w 1035050"/>
                <a:gd name="connsiteY128" fmla="*/ 479425 h 847725"/>
                <a:gd name="connsiteX129" fmla="*/ 1012825 w 1035050"/>
                <a:gd name="connsiteY129" fmla="*/ 530225 h 847725"/>
                <a:gd name="connsiteX130" fmla="*/ 1012825 w 1035050"/>
                <a:gd name="connsiteY130" fmla="*/ 536575 h 847725"/>
                <a:gd name="connsiteX131" fmla="*/ 1012825 w 1035050"/>
                <a:gd name="connsiteY131" fmla="*/ 539750 h 847725"/>
                <a:gd name="connsiteX132" fmla="*/ 1012825 w 1035050"/>
                <a:gd name="connsiteY132" fmla="*/ 555625 h 847725"/>
                <a:gd name="connsiteX133" fmla="*/ 1009650 w 1035050"/>
                <a:gd name="connsiteY133" fmla="*/ 619125 h 847725"/>
                <a:gd name="connsiteX134" fmla="*/ 1006475 w 1035050"/>
                <a:gd name="connsiteY134" fmla="*/ 641350 h 847725"/>
                <a:gd name="connsiteX135" fmla="*/ 1006475 w 1035050"/>
                <a:gd name="connsiteY135" fmla="*/ 650875 h 847725"/>
                <a:gd name="connsiteX136" fmla="*/ 1006475 w 1035050"/>
                <a:gd name="connsiteY136" fmla="*/ 657225 h 847725"/>
                <a:gd name="connsiteX137" fmla="*/ 1006475 w 1035050"/>
                <a:gd name="connsiteY137" fmla="*/ 673100 h 847725"/>
                <a:gd name="connsiteX138" fmla="*/ 1006475 w 1035050"/>
                <a:gd name="connsiteY138" fmla="*/ 682625 h 847725"/>
                <a:gd name="connsiteX139" fmla="*/ 1003300 w 1035050"/>
                <a:gd name="connsiteY139" fmla="*/ 698500 h 847725"/>
                <a:gd name="connsiteX140" fmla="*/ 1003300 w 1035050"/>
                <a:gd name="connsiteY140" fmla="*/ 714375 h 847725"/>
                <a:gd name="connsiteX141" fmla="*/ 1003300 w 1035050"/>
                <a:gd name="connsiteY141" fmla="*/ 723900 h 847725"/>
                <a:gd name="connsiteX142" fmla="*/ 1003300 w 1035050"/>
                <a:gd name="connsiteY142" fmla="*/ 727075 h 847725"/>
                <a:gd name="connsiteX143" fmla="*/ 1003300 w 1035050"/>
                <a:gd name="connsiteY143" fmla="*/ 739775 h 847725"/>
                <a:gd name="connsiteX144" fmla="*/ 1003300 w 1035050"/>
                <a:gd name="connsiteY144" fmla="*/ 758825 h 847725"/>
                <a:gd name="connsiteX145" fmla="*/ 1000125 w 1035050"/>
                <a:gd name="connsiteY145" fmla="*/ 771525 h 847725"/>
                <a:gd name="connsiteX146" fmla="*/ 1000125 w 1035050"/>
                <a:gd name="connsiteY146" fmla="*/ 774700 h 847725"/>
                <a:gd name="connsiteX147" fmla="*/ 1000125 w 1035050"/>
                <a:gd name="connsiteY147" fmla="*/ 784225 h 847725"/>
                <a:gd name="connsiteX148" fmla="*/ 1000125 w 1035050"/>
                <a:gd name="connsiteY148" fmla="*/ 819150 h 847725"/>
                <a:gd name="connsiteX149" fmla="*/ 996950 w 1035050"/>
                <a:gd name="connsiteY149" fmla="*/ 819150 h 847725"/>
                <a:gd name="connsiteX150" fmla="*/ 996950 w 1035050"/>
                <a:gd name="connsiteY150" fmla="*/ 828675 h 847725"/>
                <a:gd name="connsiteX151" fmla="*/ 996950 w 1035050"/>
                <a:gd name="connsiteY151" fmla="*/ 838200 h 847725"/>
                <a:gd name="connsiteX152" fmla="*/ 996950 w 1035050"/>
                <a:gd name="connsiteY152" fmla="*/ 841375 h 847725"/>
                <a:gd name="connsiteX153" fmla="*/ 996950 w 1035050"/>
                <a:gd name="connsiteY153" fmla="*/ 847725 h 847725"/>
                <a:gd name="connsiteX154" fmla="*/ 968375 w 1035050"/>
                <a:gd name="connsiteY154" fmla="*/ 844550 h 847725"/>
                <a:gd name="connsiteX155" fmla="*/ 930275 w 1035050"/>
                <a:gd name="connsiteY155" fmla="*/ 844550 h 847725"/>
                <a:gd name="connsiteX156" fmla="*/ 923925 w 1035050"/>
                <a:gd name="connsiteY156" fmla="*/ 844550 h 847725"/>
                <a:gd name="connsiteX157" fmla="*/ 914400 w 1035050"/>
                <a:gd name="connsiteY157" fmla="*/ 841375 h 847725"/>
                <a:gd name="connsiteX158" fmla="*/ 908050 w 1035050"/>
                <a:gd name="connsiteY158" fmla="*/ 841375 h 847725"/>
                <a:gd name="connsiteX159" fmla="*/ 892175 w 1035050"/>
                <a:gd name="connsiteY159" fmla="*/ 841375 h 847725"/>
                <a:gd name="connsiteX160" fmla="*/ 882650 w 1035050"/>
                <a:gd name="connsiteY160" fmla="*/ 841375 h 847725"/>
                <a:gd name="connsiteX161" fmla="*/ 876300 w 1035050"/>
                <a:gd name="connsiteY161" fmla="*/ 841375 h 847725"/>
                <a:gd name="connsiteX162" fmla="*/ 869950 w 1035050"/>
                <a:gd name="connsiteY162" fmla="*/ 841375 h 847725"/>
                <a:gd name="connsiteX163" fmla="*/ 847725 w 1035050"/>
                <a:gd name="connsiteY163" fmla="*/ 838200 h 847725"/>
                <a:gd name="connsiteX164" fmla="*/ 822325 w 1035050"/>
                <a:gd name="connsiteY164" fmla="*/ 838200 h 847725"/>
                <a:gd name="connsiteX165" fmla="*/ 812800 w 1035050"/>
                <a:gd name="connsiteY165" fmla="*/ 838200 h 847725"/>
                <a:gd name="connsiteX166" fmla="*/ 806450 w 1035050"/>
                <a:gd name="connsiteY166" fmla="*/ 838200 h 847725"/>
                <a:gd name="connsiteX167" fmla="*/ 781050 w 1035050"/>
                <a:gd name="connsiteY167" fmla="*/ 835025 h 847725"/>
                <a:gd name="connsiteX168" fmla="*/ 777875 w 1035050"/>
                <a:gd name="connsiteY168" fmla="*/ 835025 h 847725"/>
                <a:gd name="connsiteX169" fmla="*/ 771525 w 1035050"/>
                <a:gd name="connsiteY169" fmla="*/ 835025 h 847725"/>
                <a:gd name="connsiteX170" fmla="*/ 762000 w 1035050"/>
                <a:gd name="connsiteY170" fmla="*/ 835025 h 847725"/>
                <a:gd name="connsiteX171" fmla="*/ 755650 w 1035050"/>
                <a:gd name="connsiteY171" fmla="*/ 835025 h 847725"/>
                <a:gd name="connsiteX172" fmla="*/ 739775 w 1035050"/>
                <a:gd name="connsiteY172" fmla="*/ 831850 h 847725"/>
                <a:gd name="connsiteX173" fmla="*/ 714375 w 1035050"/>
                <a:gd name="connsiteY173" fmla="*/ 831850 h 847725"/>
                <a:gd name="connsiteX174" fmla="*/ 708025 w 1035050"/>
                <a:gd name="connsiteY174" fmla="*/ 831850 h 847725"/>
                <a:gd name="connsiteX175" fmla="*/ 701675 w 1035050"/>
                <a:gd name="connsiteY175" fmla="*/ 828675 h 847725"/>
                <a:gd name="connsiteX176" fmla="*/ 692150 w 1035050"/>
                <a:gd name="connsiteY176" fmla="*/ 828675 h 847725"/>
                <a:gd name="connsiteX177" fmla="*/ 688975 w 1035050"/>
                <a:gd name="connsiteY177" fmla="*/ 828675 h 847725"/>
                <a:gd name="connsiteX178" fmla="*/ 676275 w 1035050"/>
                <a:gd name="connsiteY178" fmla="*/ 828675 h 847725"/>
                <a:gd name="connsiteX179" fmla="*/ 673100 w 1035050"/>
                <a:gd name="connsiteY179" fmla="*/ 828675 h 847725"/>
                <a:gd name="connsiteX180" fmla="*/ 663575 w 1035050"/>
                <a:gd name="connsiteY180" fmla="*/ 825500 h 847725"/>
                <a:gd name="connsiteX181" fmla="*/ 657225 w 1035050"/>
                <a:gd name="connsiteY181" fmla="*/ 825500 h 847725"/>
                <a:gd name="connsiteX182" fmla="*/ 654050 w 1035050"/>
                <a:gd name="connsiteY182" fmla="*/ 825500 h 847725"/>
                <a:gd name="connsiteX183" fmla="*/ 606425 w 1035050"/>
                <a:gd name="connsiteY183" fmla="*/ 822325 h 847725"/>
                <a:gd name="connsiteX184" fmla="*/ 596900 w 1035050"/>
                <a:gd name="connsiteY184" fmla="*/ 822325 h 847725"/>
                <a:gd name="connsiteX185" fmla="*/ 593725 w 1035050"/>
                <a:gd name="connsiteY185" fmla="*/ 822325 h 847725"/>
                <a:gd name="connsiteX186" fmla="*/ 581025 w 1035050"/>
                <a:gd name="connsiteY186" fmla="*/ 819150 h 847725"/>
                <a:gd name="connsiteX187" fmla="*/ 577850 w 1035050"/>
                <a:gd name="connsiteY187" fmla="*/ 819150 h 847725"/>
                <a:gd name="connsiteX188" fmla="*/ 565150 w 1035050"/>
                <a:gd name="connsiteY188" fmla="*/ 819150 h 847725"/>
                <a:gd name="connsiteX189" fmla="*/ 561975 w 1035050"/>
                <a:gd name="connsiteY189" fmla="*/ 819150 h 847725"/>
                <a:gd name="connsiteX190" fmla="*/ 558800 w 1035050"/>
                <a:gd name="connsiteY190" fmla="*/ 815975 h 847725"/>
                <a:gd name="connsiteX191" fmla="*/ 555625 w 1035050"/>
                <a:gd name="connsiteY191" fmla="*/ 819150 h 847725"/>
                <a:gd name="connsiteX192" fmla="*/ 546100 w 1035050"/>
                <a:gd name="connsiteY192" fmla="*/ 815975 h 847725"/>
                <a:gd name="connsiteX193" fmla="*/ 542925 w 1035050"/>
                <a:gd name="connsiteY193" fmla="*/ 815975 h 847725"/>
                <a:gd name="connsiteX194" fmla="*/ 536575 w 1035050"/>
                <a:gd name="connsiteY194" fmla="*/ 815975 h 847725"/>
                <a:gd name="connsiteX195" fmla="*/ 530225 w 1035050"/>
                <a:gd name="connsiteY195" fmla="*/ 815975 h 847725"/>
                <a:gd name="connsiteX196" fmla="*/ 527050 w 1035050"/>
                <a:gd name="connsiteY196" fmla="*/ 815975 h 847725"/>
                <a:gd name="connsiteX197" fmla="*/ 520700 w 1035050"/>
                <a:gd name="connsiteY197" fmla="*/ 812800 h 847725"/>
                <a:gd name="connsiteX198" fmla="*/ 508000 w 1035050"/>
                <a:gd name="connsiteY198" fmla="*/ 812800 h 847725"/>
                <a:gd name="connsiteX199" fmla="*/ 504825 w 1035050"/>
                <a:gd name="connsiteY199" fmla="*/ 812800 h 847725"/>
                <a:gd name="connsiteX200" fmla="*/ 485775 w 1035050"/>
                <a:gd name="connsiteY200" fmla="*/ 812800 h 847725"/>
                <a:gd name="connsiteX201" fmla="*/ 469900 w 1035050"/>
                <a:gd name="connsiteY201" fmla="*/ 809625 h 847725"/>
                <a:gd name="connsiteX202" fmla="*/ 463550 w 1035050"/>
                <a:gd name="connsiteY202" fmla="*/ 809625 h 847725"/>
                <a:gd name="connsiteX203" fmla="*/ 454025 w 1035050"/>
                <a:gd name="connsiteY203" fmla="*/ 809625 h 847725"/>
                <a:gd name="connsiteX204" fmla="*/ 444500 w 1035050"/>
                <a:gd name="connsiteY204" fmla="*/ 806450 h 847725"/>
                <a:gd name="connsiteX205" fmla="*/ 431800 w 1035050"/>
                <a:gd name="connsiteY205" fmla="*/ 806450 h 847725"/>
                <a:gd name="connsiteX206" fmla="*/ 422275 w 1035050"/>
                <a:gd name="connsiteY206" fmla="*/ 806450 h 847725"/>
                <a:gd name="connsiteX207" fmla="*/ 409575 w 1035050"/>
                <a:gd name="connsiteY207" fmla="*/ 806450 h 847725"/>
                <a:gd name="connsiteX208" fmla="*/ 409575 w 1035050"/>
                <a:gd name="connsiteY208" fmla="*/ 803275 h 847725"/>
                <a:gd name="connsiteX209" fmla="*/ 406400 w 1035050"/>
                <a:gd name="connsiteY209" fmla="*/ 803275 h 847725"/>
                <a:gd name="connsiteX210" fmla="*/ 396875 w 1035050"/>
                <a:gd name="connsiteY210" fmla="*/ 803275 h 847725"/>
                <a:gd name="connsiteX211" fmla="*/ 393700 w 1035050"/>
                <a:gd name="connsiteY211" fmla="*/ 803275 h 847725"/>
                <a:gd name="connsiteX212" fmla="*/ 387350 w 1035050"/>
                <a:gd name="connsiteY212" fmla="*/ 803275 h 847725"/>
                <a:gd name="connsiteX213" fmla="*/ 384175 w 1035050"/>
                <a:gd name="connsiteY213" fmla="*/ 803275 h 847725"/>
                <a:gd name="connsiteX214" fmla="*/ 381000 w 1035050"/>
                <a:gd name="connsiteY214" fmla="*/ 803275 h 847725"/>
                <a:gd name="connsiteX215" fmla="*/ 358775 w 1035050"/>
                <a:gd name="connsiteY215" fmla="*/ 800100 h 847725"/>
                <a:gd name="connsiteX216" fmla="*/ 352425 w 1035050"/>
                <a:gd name="connsiteY216" fmla="*/ 800100 h 847725"/>
                <a:gd name="connsiteX217" fmla="*/ 327025 w 1035050"/>
                <a:gd name="connsiteY217" fmla="*/ 796925 h 847725"/>
                <a:gd name="connsiteX218" fmla="*/ 307975 w 1035050"/>
                <a:gd name="connsiteY218" fmla="*/ 796925 h 847725"/>
                <a:gd name="connsiteX219" fmla="*/ 288925 w 1035050"/>
                <a:gd name="connsiteY219" fmla="*/ 793750 h 847725"/>
                <a:gd name="connsiteX220" fmla="*/ 282575 w 1035050"/>
                <a:gd name="connsiteY220" fmla="*/ 793750 h 847725"/>
                <a:gd name="connsiteX221" fmla="*/ 263525 w 1035050"/>
                <a:gd name="connsiteY221" fmla="*/ 790575 h 847725"/>
                <a:gd name="connsiteX222" fmla="*/ 250825 w 1035050"/>
                <a:gd name="connsiteY222" fmla="*/ 790575 h 847725"/>
                <a:gd name="connsiteX223" fmla="*/ 228600 w 1035050"/>
                <a:gd name="connsiteY223" fmla="*/ 787400 h 847725"/>
                <a:gd name="connsiteX224" fmla="*/ 212725 w 1035050"/>
                <a:gd name="connsiteY224" fmla="*/ 784225 h 847725"/>
                <a:gd name="connsiteX225" fmla="*/ 184150 w 1035050"/>
                <a:gd name="connsiteY225" fmla="*/ 781050 h 847725"/>
                <a:gd name="connsiteX226" fmla="*/ 149225 w 1035050"/>
                <a:gd name="connsiteY226" fmla="*/ 777875 h 847725"/>
                <a:gd name="connsiteX227" fmla="*/ 146050 w 1035050"/>
                <a:gd name="connsiteY227" fmla="*/ 777875 h 847725"/>
                <a:gd name="connsiteX228" fmla="*/ 142875 w 1035050"/>
                <a:gd name="connsiteY228" fmla="*/ 777875 h 847725"/>
                <a:gd name="connsiteX229" fmla="*/ 130175 w 1035050"/>
                <a:gd name="connsiteY229" fmla="*/ 777875 h 847725"/>
                <a:gd name="connsiteX230" fmla="*/ 127000 w 1035050"/>
                <a:gd name="connsiteY230" fmla="*/ 777875 h 847725"/>
                <a:gd name="connsiteX231" fmla="*/ 123825 w 1035050"/>
                <a:gd name="connsiteY231" fmla="*/ 774700 h 847725"/>
                <a:gd name="connsiteX232" fmla="*/ 120650 w 1035050"/>
                <a:gd name="connsiteY232" fmla="*/ 774700 h 847725"/>
                <a:gd name="connsiteX233" fmla="*/ 117475 w 1035050"/>
                <a:gd name="connsiteY233" fmla="*/ 774700 h 847725"/>
                <a:gd name="connsiteX234" fmla="*/ 114300 w 1035050"/>
                <a:gd name="connsiteY234" fmla="*/ 774700 h 847725"/>
                <a:gd name="connsiteX235" fmla="*/ 95250 w 1035050"/>
                <a:gd name="connsiteY235" fmla="*/ 771525 h 847725"/>
                <a:gd name="connsiteX236" fmla="*/ 92075 w 1035050"/>
                <a:gd name="connsiteY236" fmla="*/ 771525 h 847725"/>
                <a:gd name="connsiteX237" fmla="*/ 85725 w 1035050"/>
                <a:gd name="connsiteY237" fmla="*/ 771525 h 847725"/>
                <a:gd name="connsiteX238" fmla="*/ 79375 w 1035050"/>
                <a:gd name="connsiteY238" fmla="*/ 771525 h 847725"/>
                <a:gd name="connsiteX239" fmla="*/ 44450 w 1035050"/>
                <a:gd name="connsiteY239" fmla="*/ 765175 h 847725"/>
                <a:gd name="connsiteX240" fmla="*/ 0 w 1035050"/>
                <a:gd name="connsiteY240" fmla="*/ 762000 h 847725"/>
                <a:gd name="connsiteX241" fmla="*/ 0 w 1035050"/>
                <a:gd name="connsiteY241" fmla="*/ 758825 h 847725"/>
                <a:gd name="connsiteX242" fmla="*/ 3175 w 1035050"/>
                <a:gd name="connsiteY242" fmla="*/ 742950 h 847725"/>
                <a:gd name="connsiteX243" fmla="*/ 3175 w 1035050"/>
                <a:gd name="connsiteY243" fmla="*/ 736600 h 847725"/>
                <a:gd name="connsiteX244" fmla="*/ 6350 w 1035050"/>
                <a:gd name="connsiteY244" fmla="*/ 717550 h 847725"/>
                <a:gd name="connsiteX245" fmla="*/ 6350 w 1035050"/>
                <a:gd name="connsiteY245" fmla="*/ 711200 h 847725"/>
                <a:gd name="connsiteX246" fmla="*/ 6350 w 1035050"/>
                <a:gd name="connsiteY246" fmla="*/ 701675 h 847725"/>
                <a:gd name="connsiteX247" fmla="*/ 9525 w 1035050"/>
                <a:gd name="connsiteY247" fmla="*/ 692150 h 847725"/>
                <a:gd name="connsiteX248" fmla="*/ 9525 w 1035050"/>
                <a:gd name="connsiteY248" fmla="*/ 688975 h 847725"/>
                <a:gd name="connsiteX249" fmla="*/ 9525 w 1035050"/>
                <a:gd name="connsiteY249" fmla="*/ 682625 h 847725"/>
                <a:gd name="connsiteX250" fmla="*/ 12700 w 1035050"/>
                <a:gd name="connsiteY250" fmla="*/ 669925 h 847725"/>
                <a:gd name="connsiteX251" fmla="*/ 12700 w 1035050"/>
                <a:gd name="connsiteY251" fmla="*/ 666750 h 847725"/>
                <a:gd name="connsiteX252" fmla="*/ 12700 w 1035050"/>
                <a:gd name="connsiteY252" fmla="*/ 654050 h 847725"/>
                <a:gd name="connsiteX253" fmla="*/ 15875 w 1035050"/>
                <a:gd name="connsiteY253" fmla="*/ 650875 h 847725"/>
                <a:gd name="connsiteX254" fmla="*/ 15875 w 1035050"/>
                <a:gd name="connsiteY254" fmla="*/ 631825 h 847725"/>
                <a:gd name="connsiteX255" fmla="*/ 25400 w 1035050"/>
                <a:gd name="connsiteY255" fmla="*/ 571500 h 847725"/>
                <a:gd name="connsiteX256" fmla="*/ 25400 w 1035050"/>
                <a:gd name="connsiteY256" fmla="*/ 568325 h 847725"/>
                <a:gd name="connsiteX257" fmla="*/ 25400 w 1035050"/>
                <a:gd name="connsiteY257" fmla="*/ 565150 h 847725"/>
                <a:gd name="connsiteX258" fmla="*/ 28575 w 1035050"/>
                <a:gd name="connsiteY258" fmla="*/ 539750 h 847725"/>
                <a:gd name="connsiteX259" fmla="*/ 28575 w 1035050"/>
                <a:gd name="connsiteY259" fmla="*/ 523875 h 847725"/>
                <a:gd name="connsiteX260" fmla="*/ 34925 w 1035050"/>
                <a:gd name="connsiteY260" fmla="*/ 488950 h 847725"/>
                <a:gd name="connsiteX261" fmla="*/ 34925 w 1035050"/>
                <a:gd name="connsiteY261" fmla="*/ 479425 h 847725"/>
                <a:gd name="connsiteX262" fmla="*/ 34925 w 1035050"/>
                <a:gd name="connsiteY262" fmla="*/ 473075 h 847725"/>
                <a:gd name="connsiteX263" fmla="*/ 38100 w 1035050"/>
                <a:gd name="connsiteY263" fmla="*/ 454025 h 847725"/>
                <a:gd name="connsiteX264" fmla="*/ 44450 w 1035050"/>
                <a:gd name="connsiteY264" fmla="*/ 415925 h 847725"/>
                <a:gd name="connsiteX265" fmla="*/ 47625 w 1035050"/>
                <a:gd name="connsiteY265" fmla="*/ 393700 h 847725"/>
                <a:gd name="connsiteX266" fmla="*/ 47625 w 1035050"/>
                <a:gd name="connsiteY266" fmla="*/ 374650 h 847725"/>
                <a:gd name="connsiteX267" fmla="*/ 50800 w 1035050"/>
                <a:gd name="connsiteY267" fmla="*/ 361950 h 847725"/>
                <a:gd name="connsiteX268" fmla="*/ 50800 w 1035050"/>
                <a:gd name="connsiteY268" fmla="*/ 358775 h 847725"/>
                <a:gd name="connsiteX269" fmla="*/ 50800 w 1035050"/>
                <a:gd name="connsiteY269" fmla="*/ 352425 h 847725"/>
                <a:gd name="connsiteX270" fmla="*/ 50800 w 1035050"/>
                <a:gd name="connsiteY270" fmla="*/ 346075 h 847725"/>
                <a:gd name="connsiteX271" fmla="*/ 53975 w 1035050"/>
                <a:gd name="connsiteY271" fmla="*/ 333375 h 847725"/>
                <a:gd name="connsiteX272" fmla="*/ 57150 w 1035050"/>
                <a:gd name="connsiteY272" fmla="*/ 320675 h 847725"/>
                <a:gd name="connsiteX273" fmla="*/ 57150 w 1035050"/>
                <a:gd name="connsiteY273" fmla="*/ 314325 h 847725"/>
                <a:gd name="connsiteX274" fmla="*/ 57150 w 1035050"/>
                <a:gd name="connsiteY274" fmla="*/ 311150 h 847725"/>
                <a:gd name="connsiteX275" fmla="*/ 57150 w 1035050"/>
                <a:gd name="connsiteY275" fmla="*/ 307975 h 847725"/>
                <a:gd name="connsiteX276" fmla="*/ 60325 w 1035050"/>
                <a:gd name="connsiteY276" fmla="*/ 288925 h 847725"/>
                <a:gd name="connsiteX277" fmla="*/ 60325 w 1035050"/>
                <a:gd name="connsiteY277" fmla="*/ 282575 h 847725"/>
                <a:gd name="connsiteX278" fmla="*/ 60325 w 1035050"/>
                <a:gd name="connsiteY278" fmla="*/ 276225 h 847725"/>
                <a:gd name="connsiteX279" fmla="*/ 60325 w 1035050"/>
                <a:gd name="connsiteY279" fmla="*/ 273050 h 847725"/>
                <a:gd name="connsiteX280" fmla="*/ 60325 w 1035050"/>
                <a:gd name="connsiteY280" fmla="*/ 269875 h 847725"/>
                <a:gd name="connsiteX281" fmla="*/ 63500 w 1035050"/>
                <a:gd name="connsiteY281" fmla="*/ 260350 h 847725"/>
                <a:gd name="connsiteX282" fmla="*/ 69850 w 1035050"/>
                <a:gd name="connsiteY282" fmla="*/ 206375 h 847725"/>
                <a:gd name="connsiteX283" fmla="*/ 69850 w 1035050"/>
                <a:gd name="connsiteY283" fmla="*/ 193675 h 847725"/>
                <a:gd name="connsiteX284" fmla="*/ 69850 w 1035050"/>
                <a:gd name="connsiteY284" fmla="*/ 190500 h 847725"/>
                <a:gd name="connsiteX285" fmla="*/ 73025 w 1035050"/>
                <a:gd name="connsiteY285" fmla="*/ 171450 h 847725"/>
                <a:gd name="connsiteX286" fmla="*/ 76200 w 1035050"/>
                <a:gd name="connsiteY286" fmla="*/ 155575 h 847725"/>
                <a:gd name="connsiteX287" fmla="*/ 76200 w 1035050"/>
                <a:gd name="connsiteY287" fmla="*/ 139700 h 847725"/>
                <a:gd name="connsiteX288" fmla="*/ 79375 w 1035050"/>
                <a:gd name="connsiteY288" fmla="*/ 127000 h 847725"/>
                <a:gd name="connsiteX289" fmla="*/ 79375 w 1035050"/>
                <a:gd name="connsiteY289" fmla="*/ 120650 h 847725"/>
                <a:gd name="connsiteX290" fmla="*/ 82550 w 1035050"/>
                <a:gd name="connsiteY290" fmla="*/ 104775 h 847725"/>
                <a:gd name="connsiteX291" fmla="*/ 82550 w 1035050"/>
                <a:gd name="connsiteY291" fmla="*/ 98425 h 847725"/>
                <a:gd name="connsiteX292" fmla="*/ 82550 w 1035050"/>
                <a:gd name="connsiteY292" fmla="*/ 82550 h 847725"/>
                <a:gd name="connsiteX293" fmla="*/ 85725 w 1035050"/>
                <a:gd name="connsiteY293" fmla="*/ 73025 h 847725"/>
                <a:gd name="connsiteX294" fmla="*/ 85725 w 1035050"/>
                <a:gd name="connsiteY294" fmla="*/ 69850 h 847725"/>
                <a:gd name="connsiteX295" fmla="*/ 85725 w 1035050"/>
                <a:gd name="connsiteY295" fmla="*/ 63500 h 847725"/>
                <a:gd name="connsiteX296" fmla="*/ 85725 w 1035050"/>
                <a:gd name="connsiteY296" fmla="*/ 60325 h 847725"/>
                <a:gd name="connsiteX297" fmla="*/ 88900 w 1035050"/>
                <a:gd name="connsiteY297" fmla="*/ 50800 h 847725"/>
                <a:gd name="connsiteX298" fmla="*/ 88900 w 1035050"/>
                <a:gd name="connsiteY298" fmla="*/ 47625 h 847725"/>
                <a:gd name="connsiteX299" fmla="*/ 88900 w 1035050"/>
                <a:gd name="connsiteY299" fmla="*/ 41275 h 847725"/>
                <a:gd name="connsiteX300" fmla="*/ 92075 w 1035050"/>
                <a:gd name="connsiteY300" fmla="*/ 25400 h 847725"/>
                <a:gd name="connsiteX301" fmla="*/ 88900 w 1035050"/>
                <a:gd name="connsiteY301" fmla="*/ 22225 h 847725"/>
                <a:gd name="connsiteX302" fmla="*/ 92075 w 1035050"/>
                <a:gd name="connsiteY302" fmla="*/ 12700 h 847725"/>
                <a:gd name="connsiteX303" fmla="*/ 92075 w 1035050"/>
                <a:gd name="connsiteY303" fmla="*/ 9525 h 847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Lst>
              <a:rect l="l" t="t" r="r" b="b"/>
              <a:pathLst>
                <a:path w="1035050" h="847725">
                  <a:moveTo>
                    <a:pt x="92075" y="0"/>
                  </a:moveTo>
                  <a:lnTo>
                    <a:pt x="95250" y="0"/>
                  </a:lnTo>
                  <a:lnTo>
                    <a:pt x="114300" y="3175"/>
                  </a:lnTo>
                  <a:lnTo>
                    <a:pt x="136525" y="6350"/>
                  </a:lnTo>
                  <a:lnTo>
                    <a:pt x="139700" y="6350"/>
                  </a:lnTo>
                  <a:lnTo>
                    <a:pt x="152400" y="9525"/>
                  </a:lnTo>
                  <a:lnTo>
                    <a:pt x="168275" y="9525"/>
                  </a:lnTo>
                  <a:lnTo>
                    <a:pt x="206375" y="12700"/>
                  </a:lnTo>
                  <a:lnTo>
                    <a:pt x="222250" y="12700"/>
                  </a:lnTo>
                  <a:lnTo>
                    <a:pt x="247650" y="15875"/>
                  </a:lnTo>
                  <a:lnTo>
                    <a:pt x="250825" y="19050"/>
                  </a:lnTo>
                  <a:lnTo>
                    <a:pt x="254000" y="19050"/>
                  </a:lnTo>
                  <a:lnTo>
                    <a:pt x="263525" y="19050"/>
                  </a:lnTo>
                  <a:lnTo>
                    <a:pt x="266700" y="19050"/>
                  </a:lnTo>
                  <a:lnTo>
                    <a:pt x="285750" y="22225"/>
                  </a:lnTo>
                  <a:lnTo>
                    <a:pt x="292100" y="22225"/>
                  </a:lnTo>
                  <a:lnTo>
                    <a:pt x="298450" y="22225"/>
                  </a:lnTo>
                  <a:lnTo>
                    <a:pt x="311150" y="25400"/>
                  </a:lnTo>
                  <a:lnTo>
                    <a:pt x="314325" y="22225"/>
                  </a:lnTo>
                  <a:lnTo>
                    <a:pt x="317500" y="25400"/>
                  </a:lnTo>
                  <a:lnTo>
                    <a:pt x="342900" y="28575"/>
                  </a:lnTo>
                  <a:lnTo>
                    <a:pt x="355600" y="28575"/>
                  </a:lnTo>
                  <a:lnTo>
                    <a:pt x="358775" y="28575"/>
                  </a:lnTo>
                  <a:lnTo>
                    <a:pt x="361950" y="28575"/>
                  </a:lnTo>
                  <a:lnTo>
                    <a:pt x="368300" y="31750"/>
                  </a:lnTo>
                  <a:lnTo>
                    <a:pt x="390525" y="31750"/>
                  </a:lnTo>
                  <a:lnTo>
                    <a:pt x="400050" y="34925"/>
                  </a:lnTo>
                  <a:lnTo>
                    <a:pt x="409575" y="34925"/>
                  </a:lnTo>
                  <a:lnTo>
                    <a:pt x="412750" y="34925"/>
                  </a:lnTo>
                  <a:lnTo>
                    <a:pt x="419100" y="34925"/>
                  </a:lnTo>
                  <a:lnTo>
                    <a:pt x="422275" y="34925"/>
                  </a:lnTo>
                  <a:lnTo>
                    <a:pt x="431800" y="38100"/>
                  </a:lnTo>
                  <a:lnTo>
                    <a:pt x="460375" y="38100"/>
                  </a:lnTo>
                  <a:lnTo>
                    <a:pt x="469900" y="41275"/>
                  </a:lnTo>
                  <a:lnTo>
                    <a:pt x="476250" y="41275"/>
                  </a:lnTo>
                  <a:lnTo>
                    <a:pt x="482600" y="41275"/>
                  </a:lnTo>
                  <a:lnTo>
                    <a:pt x="485775" y="41275"/>
                  </a:lnTo>
                  <a:lnTo>
                    <a:pt x="504825" y="44450"/>
                  </a:lnTo>
                  <a:lnTo>
                    <a:pt x="517525" y="44450"/>
                  </a:lnTo>
                  <a:lnTo>
                    <a:pt x="520700" y="44450"/>
                  </a:lnTo>
                  <a:lnTo>
                    <a:pt x="523875" y="44450"/>
                  </a:lnTo>
                  <a:lnTo>
                    <a:pt x="527050" y="47625"/>
                  </a:lnTo>
                  <a:lnTo>
                    <a:pt x="536575" y="47625"/>
                  </a:lnTo>
                  <a:lnTo>
                    <a:pt x="542925" y="47625"/>
                  </a:lnTo>
                  <a:lnTo>
                    <a:pt x="549275" y="47625"/>
                  </a:lnTo>
                  <a:lnTo>
                    <a:pt x="555625" y="47625"/>
                  </a:lnTo>
                  <a:lnTo>
                    <a:pt x="561975" y="47625"/>
                  </a:lnTo>
                  <a:lnTo>
                    <a:pt x="568325" y="50800"/>
                  </a:lnTo>
                  <a:lnTo>
                    <a:pt x="571500" y="50800"/>
                  </a:lnTo>
                  <a:lnTo>
                    <a:pt x="574675" y="50800"/>
                  </a:lnTo>
                  <a:lnTo>
                    <a:pt x="590550" y="50800"/>
                  </a:lnTo>
                  <a:lnTo>
                    <a:pt x="600075" y="50800"/>
                  </a:lnTo>
                  <a:lnTo>
                    <a:pt x="615950" y="53975"/>
                  </a:lnTo>
                  <a:lnTo>
                    <a:pt x="622300" y="53975"/>
                  </a:lnTo>
                  <a:lnTo>
                    <a:pt x="625475" y="53975"/>
                  </a:lnTo>
                  <a:lnTo>
                    <a:pt x="628650" y="53975"/>
                  </a:lnTo>
                  <a:lnTo>
                    <a:pt x="631825" y="57150"/>
                  </a:lnTo>
                  <a:lnTo>
                    <a:pt x="644525" y="57150"/>
                  </a:lnTo>
                  <a:lnTo>
                    <a:pt x="654050" y="57150"/>
                  </a:lnTo>
                  <a:lnTo>
                    <a:pt x="688975" y="60325"/>
                  </a:lnTo>
                  <a:lnTo>
                    <a:pt x="692150" y="60325"/>
                  </a:lnTo>
                  <a:lnTo>
                    <a:pt x="695325" y="60325"/>
                  </a:lnTo>
                  <a:lnTo>
                    <a:pt x="717550" y="63500"/>
                  </a:lnTo>
                  <a:lnTo>
                    <a:pt x="736600" y="63500"/>
                  </a:lnTo>
                  <a:lnTo>
                    <a:pt x="739775" y="63500"/>
                  </a:lnTo>
                  <a:lnTo>
                    <a:pt x="746125" y="66675"/>
                  </a:lnTo>
                  <a:lnTo>
                    <a:pt x="752475" y="66675"/>
                  </a:lnTo>
                  <a:lnTo>
                    <a:pt x="755650" y="66675"/>
                  </a:lnTo>
                  <a:lnTo>
                    <a:pt x="758825" y="66675"/>
                  </a:lnTo>
                  <a:lnTo>
                    <a:pt x="768350" y="66675"/>
                  </a:lnTo>
                  <a:lnTo>
                    <a:pt x="771525" y="66675"/>
                  </a:lnTo>
                  <a:lnTo>
                    <a:pt x="781050" y="66675"/>
                  </a:lnTo>
                  <a:lnTo>
                    <a:pt x="784225" y="66675"/>
                  </a:lnTo>
                  <a:lnTo>
                    <a:pt x="793750" y="66675"/>
                  </a:lnTo>
                  <a:lnTo>
                    <a:pt x="812800" y="69850"/>
                  </a:lnTo>
                  <a:lnTo>
                    <a:pt x="822325" y="69850"/>
                  </a:lnTo>
                  <a:lnTo>
                    <a:pt x="841375" y="69850"/>
                  </a:lnTo>
                  <a:lnTo>
                    <a:pt x="847725" y="69850"/>
                  </a:lnTo>
                  <a:lnTo>
                    <a:pt x="857250" y="69850"/>
                  </a:lnTo>
                  <a:lnTo>
                    <a:pt x="863600" y="73025"/>
                  </a:lnTo>
                  <a:lnTo>
                    <a:pt x="866775" y="73025"/>
                  </a:lnTo>
                  <a:lnTo>
                    <a:pt x="869950" y="73025"/>
                  </a:lnTo>
                  <a:lnTo>
                    <a:pt x="873125" y="73025"/>
                  </a:lnTo>
                  <a:lnTo>
                    <a:pt x="895350" y="73025"/>
                  </a:lnTo>
                  <a:lnTo>
                    <a:pt x="898525" y="73025"/>
                  </a:lnTo>
                  <a:lnTo>
                    <a:pt x="901700" y="73025"/>
                  </a:lnTo>
                  <a:lnTo>
                    <a:pt x="911225" y="76200"/>
                  </a:lnTo>
                  <a:lnTo>
                    <a:pt x="958850" y="79375"/>
                  </a:lnTo>
                  <a:lnTo>
                    <a:pt x="974725" y="79375"/>
                  </a:lnTo>
                  <a:lnTo>
                    <a:pt x="977900" y="79375"/>
                  </a:lnTo>
                  <a:lnTo>
                    <a:pt x="990600" y="79375"/>
                  </a:lnTo>
                  <a:lnTo>
                    <a:pt x="993775" y="79375"/>
                  </a:lnTo>
                  <a:lnTo>
                    <a:pt x="1003300" y="79375"/>
                  </a:lnTo>
                  <a:lnTo>
                    <a:pt x="1012825" y="82550"/>
                  </a:lnTo>
                  <a:lnTo>
                    <a:pt x="1022350" y="82550"/>
                  </a:lnTo>
                  <a:lnTo>
                    <a:pt x="1025525" y="82550"/>
                  </a:lnTo>
                  <a:lnTo>
                    <a:pt x="1031875" y="82550"/>
                  </a:lnTo>
                  <a:lnTo>
                    <a:pt x="1035050" y="82550"/>
                  </a:lnTo>
                  <a:lnTo>
                    <a:pt x="1035050" y="92075"/>
                  </a:lnTo>
                  <a:lnTo>
                    <a:pt x="1035050" y="111125"/>
                  </a:lnTo>
                  <a:lnTo>
                    <a:pt x="1031875" y="127000"/>
                  </a:lnTo>
                  <a:lnTo>
                    <a:pt x="1031875" y="139700"/>
                  </a:lnTo>
                  <a:lnTo>
                    <a:pt x="1031875" y="152400"/>
                  </a:lnTo>
                  <a:lnTo>
                    <a:pt x="1031875" y="158750"/>
                  </a:lnTo>
                  <a:lnTo>
                    <a:pt x="1031875" y="165100"/>
                  </a:lnTo>
                  <a:lnTo>
                    <a:pt x="1031875" y="174625"/>
                  </a:lnTo>
                  <a:lnTo>
                    <a:pt x="1028700" y="206375"/>
                  </a:lnTo>
                  <a:lnTo>
                    <a:pt x="1028700" y="222250"/>
                  </a:lnTo>
                  <a:lnTo>
                    <a:pt x="1028700" y="225425"/>
                  </a:lnTo>
                  <a:lnTo>
                    <a:pt x="1028700" y="228600"/>
                  </a:lnTo>
                  <a:lnTo>
                    <a:pt x="1028700" y="238125"/>
                  </a:lnTo>
                  <a:lnTo>
                    <a:pt x="1028700" y="244475"/>
                  </a:lnTo>
                  <a:lnTo>
                    <a:pt x="1025525" y="269875"/>
                  </a:lnTo>
                  <a:lnTo>
                    <a:pt x="1025525" y="273050"/>
                  </a:lnTo>
                  <a:lnTo>
                    <a:pt x="1025525" y="301625"/>
                  </a:lnTo>
                  <a:lnTo>
                    <a:pt x="1025525" y="304800"/>
                  </a:lnTo>
                  <a:lnTo>
                    <a:pt x="1022350" y="317500"/>
                  </a:lnTo>
                  <a:lnTo>
                    <a:pt x="1022350" y="320675"/>
                  </a:lnTo>
                  <a:lnTo>
                    <a:pt x="1022350" y="339725"/>
                  </a:lnTo>
                  <a:lnTo>
                    <a:pt x="1022350" y="368300"/>
                  </a:lnTo>
                  <a:lnTo>
                    <a:pt x="1022350" y="371475"/>
                  </a:lnTo>
                  <a:lnTo>
                    <a:pt x="1019175" y="374650"/>
                  </a:lnTo>
                  <a:lnTo>
                    <a:pt x="1019175" y="384175"/>
                  </a:lnTo>
                  <a:lnTo>
                    <a:pt x="1019175" y="400050"/>
                  </a:lnTo>
                  <a:lnTo>
                    <a:pt x="1019175" y="406400"/>
                  </a:lnTo>
                  <a:lnTo>
                    <a:pt x="1016000" y="431800"/>
                  </a:lnTo>
                  <a:lnTo>
                    <a:pt x="1016000" y="450850"/>
                  </a:lnTo>
                  <a:lnTo>
                    <a:pt x="1016000" y="463550"/>
                  </a:lnTo>
                  <a:lnTo>
                    <a:pt x="1016000" y="479425"/>
                  </a:lnTo>
                  <a:lnTo>
                    <a:pt x="1012825" y="530225"/>
                  </a:lnTo>
                  <a:lnTo>
                    <a:pt x="1012825" y="536575"/>
                  </a:lnTo>
                  <a:lnTo>
                    <a:pt x="1012825" y="539750"/>
                  </a:lnTo>
                  <a:lnTo>
                    <a:pt x="1012825" y="555625"/>
                  </a:lnTo>
                  <a:lnTo>
                    <a:pt x="1009650" y="619125"/>
                  </a:lnTo>
                  <a:lnTo>
                    <a:pt x="1006475" y="641350"/>
                  </a:lnTo>
                  <a:lnTo>
                    <a:pt x="1006475" y="650875"/>
                  </a:lnTo>
                  <a:lnTo>
                    <a:pt x="1006475" y="657225"/>
                  </a:lnTo>
                  <a:lnTo>
                    <a:pt x="1006475" y="673100"/>
                  </a:lnTo>
                  <a:lnTo>
                    <a:pt x="1006475" y="682625"/>
                  </a:lnTo>
                  <a:lnTo>
                    <a:pt x="1003300" y="698500"/>
                  </a:lnTo>
                  <a:lnTo>
                    <a:pt x="1003300" y="714375"/>
                  </a:lnTo>
                  <a:lnTo>
                    <a:pt x="1003300" y="723900"/>
                  </a:lnTo>
                  <a:lnTo>
                    <a:pt x="1003300" y="727075"/>
                  </a:lnTo>
                  <a:lnTo>
                    <a:pt x="1003300" y="739775"/>
                  </a:lnTo>
                  <a:lnTo>
                    <a:pt x="1003300" y="758825"/>
                  </a:lnTo>
                  <a:lnTo>
                    <a:pt x="1000125" y="771525"/>
                  </a:lnTo>
                  <a:lnTo>
                    <a:pt x="1000125" y="774700"/>
                  </a:lnTo>
                  <a:lnTo>
                    <a:pt x="1000125" y="784225"/>
                  </a:lnTo>
                  <a:lnTo>
                    <a:pt x="1000125" y="819150"/>
                  </a:lnTo>
                  <a:lnTo>
                    <a:pt x="996950" y="819150"/>
                  </a:lnTo>
                  <a:lnTo>
                    <a:pt x="996950" y="828675"/>
                  </a:lnTo>
                  <a:lnTo>
                    <a:pt x="996950" y="838200"/>
                  </a:lnTo>
                  <a:lnTo>
                    <a:pt x="996950" y="841375"/>
                  </a:lnTo>
                  <a:lnTo>
                    <a:pt x="996950" y="847725"/>
                  </a:lnTo>
                  <a:lnTo>
                    <a:pt x="968375" y="844550"/>
                  </a:lnTo>
                  <a:lnTo>
                    <a:pt x="930275" y="844550"/>
                  </a:lnTo>
                  <a:lnTo>
                    <a:pt x="923925" y="844550"/>
                  </a:lnTo>
                  <a:lnTo>
                    <a:pt x="914400" y="841375"/>
                  </a:lnTo>
                  <a:lnTo>
                    <a:pt x="908050" y="841375"/>
                  </a:lnTo>
                  <a:lnTo>
                    <a:pt x="892175" y="841375"/>
                  </a:lnTo>
                  <a:lnTo>
                    <a:pt x="882650" y="841375"/>
                  </a:lnTo>
                  <a:lnTo>
                    <a:pt x="876300" y="841375"/>
                  </a:lnTo>
                  <a:lnTo>
                    <a:pt x="869950" y="841375"/>
                  </a:lnTo>
                  <a:lnTo>
                    <a:pt x="847725" y="838200"/>
                  </a:lnTo>
                  <a:lnTo>
                    <a:pt x="822325" y="838200"/>
                  </a:lnTo>
                  <a:lnTo>
                    <a:pt x="812800" y="838200"/>
                  </a:lnTo>
                  <a:lnTo>
                    <a:pt x="806450" y="838200"/>
                  </a:lnTo>
                  <a:lnTo>
                    <a:pt x="781050" y="835025"/>
                  </a:lnTo>
                  <a:lnTo>
                    <a:pt x="777875" y="835025"/>
                  </a:lnTo>
                  <a:lnTo>
                    <a:pt x="771525" y="835025"/>
                  </a:lnTo>
                  <a:lnTo>
                    <a:pt x="762000" y="835025"/>
                  </a:lnTo>
                  <a:lnTo>
                    <a:pt x="755650" y="835025"/>
                  </a:lnTo>
                  <a:lnTo>
                    <a:pt x="739775" y="831850"/>
                  </a:lnTo>
                  <a:lnTo>
                    <a:pt x="714375" y="831850"/>
                  </a:lnTo>
                  <a:lnTo>
                    <a:pt x="708025" y="831850"/>
                  </a:lnTo>
                  <a:lnTo>
                    <a:pt x="701675" y="828675"/>
                  </a:lnTo>
                  <a:lnTo>
                    <a:pt x="692150" y="828675"/>
                  </a:lnTo>
                  <a:lnTo>
                    <a:pt x="688975" y="828675"/>
                  </a:lnTo>
                  <a:lnTo>
                    <a:pt x="676275" y="828675"/>
                  </a:lnTo>
                  <a:lnTo>
                    <a:pt x="673100" y="828675"/>
                  </a:lnTo>
                  <a:lnTo>
                    <a:pt x="663575" y="825500"/>
                  </a:lnTo>
                  <a:lnTo>
                    <a:pt x="657225" y="825500"/>
                  </a:lnTo>
                  <a:lnTo>
                    <a:pt x="654050" y="825500"/>
                  </a:lnTo>
                  <a:lnTo>
                    <a:pt x="606425" y="822325"/>
                  </a:lnTo>
                  <a:lnTo>
                    <a:pt x="596900" y="822325"/>
                  </a:lnTo>
                  <a:lnTo>
                    <a:pt x="593725" y="822325"/>
                  </a:lnTo>
                  <a:lnTo>
                    <a:pt x="581025" y="819150"/>
                  </a:lnTo>
                  <a:lnTo>
                    <a:pt x="577850" y="819150"/>
                  </a:lnTo>
                  <a:lnTo>
                    <a:pt x="565150" y="819150"/>
                  </a:lnTo>
                  <a:lnTo>
                    <a:pt x="561975" y="819150"/>
                  </a:lnTo>
                  <a:lnTo>
                    <a:pt x="558800" y="815975"/>
                  </a:lnTo>
                  <a:lnTo>
                    <a:pt x="555625" y="819150"/>
                  </a:lnTo>
                  <a:lnTo>
                    <a:pt x="546100" y="815975"/>
                  </a:lnTo>
                  <a:lnTo>
                    <a:pt x="542925" y="815975"/>
                  </a:lnTo>
                  <a:lnTo>
                    <a:pt x="536575" y="815975"/>
                  </a:lnTo>
                  <a:lnTo>
                    <a:pt x="530225" y="815975"/>
                  </a:lnTo>
                  <a:lnTo>
                    <a:pt x="527050" y="815975"/>
                  </a:lnTo>
                  <a:lnTo>
                    <a:pt x="520700" y="812800"/>
                  </a:lnTo>
                  <a:lnTo>
                    <a:pt x="508000" y="812800"/>
                  </a:lnTo>
                  <a:lnTo>
                    <a:pt x="504825" y="812800"/>
                  </a:lnTo>
                  <a:lnTo>
                    <a:pt x="485775" y="812800"/>
                  </a:lnTo>
                  <a:lnTo>
                    <a:pt x="469900" y="809625"/>
                  </a:lnTo>
                  <a:lnTo>
                    <a:pt x="463550" y="809625"/>
                  </a:lnTo>
                  <a:lnTo>
                    <a:pt x="454025" y="809625"/>
                  </a:lnTo>
                  <a:lnTo>
                    <a:pt x="444500" y="806450"/>
                  </a:lnTo>
                  <a:lnTo>
                    <a:pt x="431800" y="806450"/>
                  </a:lnTo>
                  <a:lnTo>
                    <a:pt x="422275" y="806450"/>
                  </a:lnTo>
                  <a:lnTo>
                    <a:pt x="409575" y="806450"/>
                  </a:lnTo>
                  <a:lnTo>
                    <a:pt x="409575" y="803275"/>
                  </a:lnTo>
                  <a:lnTo>
                    <a:pt x="406400" y="803275"/>
                  </a:lnTo>
                  <a:lnTo>
                    <a:pt x="396875" y="803275"/>
                  </a:lnTo>
                  <a:lnTo>
                    <a:pt x="393700" y="803275"/>
                  </a:lnTo>
                  <a:lnTo>
                    <a:pt x="387350" y="803275"/>
                  </a:lnTo>
                  <a:lnTo>
                    <a:pt x="384175" y="803275"/>
                  </a:lnTo>
                  <a:lnTo>
                    <a:pt x="381000" y="803275"/>
                  </a:lnTo>
                  <a:lnTo>
                    <a:pt x="358775" y="800100"/>
                  </a:lnTo>
                  <a:lnTo>
                    <a:pt x="352425" y="800100"/>
                  </a:lnTo>
                  <a:lnTo>
                    <a:pt x="327025" y="796925"/>
                  </a:lnTo>
                  <a:lnTo>
                    <a:pt x="307975" y="796925"/>
                  </a:lnTo>
                  <a:lnTo>
                    <a:pt x="288925" y="793750"/>
                  </a:lnTo>
                  <a:lnTo>
                    <a:pt x="282575" y="793750"/>
                  </a:lnTo>
                  <a:lnTo>
                    <a:pt x="263525" y="790575"/>
                  </a:lnTo>
                  <a:lnTo>
                    <a:pt x="250825" y="790575"/>
                  </a:lnTo>
                  <a:lnTo>
                    <a:pt x="228600" y="787400"/>
                  </a:lnTo>
                  <a:lnTo>
                    <a:pt x="212725" y="784225"/>
                  </a:lnTo>
                  <a:lnTo>
                    <a:pt x="184150" y="781050"/>
                  </a:lnTo>
                  <a:lnTo>
                    <a:pt x="149225" y="777875"/>
                  </a:lnTo>
                  <a:lnTo>
                    <a:pt x="146050" y="777875"/>
                  </a:lnTo>
                  <a:lnTo>
                    <a:pt x="142875" y="777875"/>
                  </a:lnTo>
                  <a:lnTo>
                    <a:pt x="130175" y="777875"/>
                  </a:lnTo>
                  <a:lnTo>
                    <a:pt x="127000" y="777875"/>
                  </a:lnTo>
                  <a:lnTo>
                    <a:pt x="123825" y="774700"/>
                  </a:lnTo>
                  <a:lnTo>
                    <a:pt x="120650" y="774700"/>
                  </a:lnTo>
                  <a:lnTo>
                    <a:pt x="117475" y="774700"/>
                  </a:lnTo>
                  <a:lnTo>
                    <a:pt x="114300" y="774700"/>
                  </a:lnTo>
                  <a:lnTo>
                    <a:pt x="95250" y="771525"/>
                  </a:lnTo>
                  <a:lnTo>
                    <a:pt x="92075" y="771525"/>
                  </a:lnTo>
                  <a:lnTo>
                    <a:pt x="85725" y="771525"/>
                  </a:lnTo>
                  <a:lnTo>
                    <a:pt x="79375" y="771525"/>
                  </a:lnTo>
                  <a:lnTo>
                    <a:pt x="44450" y="765175"/>
                  </a:lnTo>
                  <a:lnTo>
                    <a:pt x="0" y="762000"/>
                  </a:lnTo>
                  <a:lnTo>
                    <a:pt x="0" y="758825"/>
                  </a:lnTo>
                  <a:lnTo>
                    <a:pt x="3175" y="742950"/>
                  </a:lnTo>
                  <a:lnTo>
                    <a:pt x="3175" y="736600"/>
                  </a:lnTo>
                  <a:lnTo>
                    <a:pt x="6350" y="717550"/>
                  </a:lnTo>
                  <a:lnTo>
                    <a:pt x="6350" y="711200"/>
                  </a:lnTo>
                  <a:lnTo>
                    <a:pt x="6350" y="701675"/>
                  </a:lnTo>
                  <a:lnTo>
                    <a:pt x="9525" y="692150"/>
                  </a:lnTo>
                  <a:lnTo>
                    <a:pt x="9525" y="688975"/>
                  </a:lnTo>
                  <a:lnTo>
                    <a:pt x="9525" y="682625"/>
                  </a:lnTo>
                  <a:lnTo>
                    <a:pt x="12700" y="669925"/>
                  </a:lnTo>
                  <a:lnTo>
                    <a:pt x="12700" y="666750"/>
                  </a:lnTo>
                  <a:lnTo>
                    <a:pt x="12700" y="654050"/>
                  </a:lnTo>
                  <a:lnTo>
                    <a:pt x="15875" y="650875"/>
                  </a:lnTo>
                  <a:lnTo>
                    <a:pt x="15875" y="631825"/>
                  </a:lnTo>
                  <a:lnTo>
                    <a:pt x="25400" y="571500"/>
                  </a:lnTo>
                  <a:lnTo>
                    <a:pt x="25400" y="568325"/>
                  </a:lnTo>
                  <a:lnTo>
                    <a:pt x="25400" y="565150"/>
                  </a:lnTo>
                  <a:lnTo>
                    <a:pt x="28575" y="539750"/>
                  </a:lnTo>
                  <a:lnTo>
                    <a:pt x="28575" y="523875"/>
                  </a:lnTo>
                  <a:lnTo>
                    <a:pt x="34925" y="488950"/>
                  </a:lnTo>
                  <a:lnTo>
                    <a:pt x="34925" y="479425"/>
                  </a:lnTo>
                  <a:lnTo>
                    <a:pt x="34925" y="473075"/>
                  </a:lnTo>
                  <a:lnTo>
                    <a:pt x="38100" y="454025"/>
                  </a:lnTo>
                  <a:lnTo>
                    <a:pt x="44450" y="415925"/>
                  </a:lnTo>
                  <a:lnTo>
                    <a:pt x="47625" y="393700"/>
                  </a:lnTo>
                  <a:lnTo>
                    <a:pt x="47625" y="374650"/>
                  </a:lnTo>
                  <a:lnTo>
                    <a:pt x="50800" y="361950"/>
                  </a:lnTo>
                  <a:lnTo>
                    <a:pt x="50800" y="358775"/>
                  </a:lnTo>
                  <a:lnTo>
                    <a:pt x="50800" y="352425"/>
                  </a:lnTo>
                  <a:lnTo>
                    <a:pt x="50800" y="346075"/>
                  </a:lnTo>
                  <a:lnTo>
                    <a:pt x="53975" y="333375"/>
                  </a:lnTo>
                  <a:lnTo>
                    <a:pt x="57150" y="320675"/>
                  </a:lnTo>
                  <a:lnTo>
                    <a:pt x="57150" y="314325"/>
                  </a:lnTo>
                  <a:lnTo>
                    <a:pt x="57150" y="311150"/>
                  </a:lnTo>
                  <a:lnTo>
                    <a:pt x="57150" y="307975"/>
                  </a:lnTo>
                  <a:lnTo>
                    <a:pt x="60325" y="288925"/>
                  </a:lnTo>
                  <a:lnTo>
                    <a:pt x="60325" y="282575"/>
                  </a:lnTo>
                  <a:lnTo>
                    <a:pt x="60325" y="276225"/>
                  </a:lnTo>
                  <a:lnTo>
                    <a:pt x="60325" y="273050"/>
                  </a:lnTo>
                  <a:lnTo>
                    <a:pt x="60325" y="269875"/>
                  </a:lnTo>
                  <a:lnTo>
                    <a:pt x="63500" y="260350"/>
                  </a:lnTo>
                  <a:lnTo>
                    <a:pt x="69850" y="206375"/>
                  </a:lnTo>
                  <a:lnTo>
                    <a:pt x="69850" y="193675"/>
                  </a:lnTo>
                  <a:lnTo>
                    <a:pt x="69850" y="190500"/>
                  </a:lnTo>
                  <a:lnTo>
                    <a:pt x="73025" y="171450"/>
                  </a:lnTo>
                  <a:lnTo>
                    <a:pt x="76200" y="155575"/>
                  </a:lnTo>
                  <a:lnTo>
                    <a:pt x="76200" y="139700"/>
                  </a:lnTo>
                  <a:lnTo>
                    <a:pt x="79375" y="127000"/>
                  </a:lnTo>
                  <a:lnTo>
                    <a:pt x="79375" y="120650"/>
                  </a:lnTo>
                  <a:lnTo>
                    <a:pt x="82550" y="104775"/>
                  </a:lnTo>
                  <a:lnTo>
                    <a:pt x="82550" y="98425"/>
                  </a:lnTo>
                  <a:lnTo>
                    <a:pt x="82550" y="82550"/>
                  </a:lnTo>
                  <a:lnTo>
                    <a:pt x="85725" y="73025"/>
                  </a:lnTo>
                  <a:lnTo>
                    <a:pt x="85725" y="69850"/>
                  </a:lnTo>
                  <a:lnTo>
                    <a:pt x="85725" y="63500"/>
                  </a:lnTo>
                  <a:lnTo>
                    <a:pt x="85725" y="60325"/>
                  </a:lnTo>
                  <a:lnTo>
                    <a:pt x="88900" y="50800"/>
                  </a:lnTo>
                  <a:lnTo>
                    <a:pt x="88900" y="47625"/>
                  </a:lnTo>
                  <a:lnTo>
                    <a:pt x="88900" y="41275"/>
                  </a:lnTo>
                  <a:lnTo>
                    <a:pt x="92075" y="25400"/>
                  </a:lnTo>
                  <a:lnTo>
                    <a:pt x="88900" y="22225"/>
                  </a:lnTo>
                  <a:lnTo>
                    <a:pt x="92075" y="12700"/>
                  </a:lnTo>
                  <a:lnTo>
                    <a:pt x="92075" y="9525"/>
                  </a:lnTo>
                  <a:close/>
                </a:path>
              </a:pathLst>
            </a:custGeom>
            <a:grp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1" hangingPunct="1">
                <a:defRPr/>
              </a:pPr>
              <a:endParaRPr lang="en-US"/>
            </a:p>
          </p:txBody>
        </p:sp>
        <p:sp>
          <p:nvSpPr>
            <p:cNvPr id="1904" name="Freeform 791">
              <a:extLst>
                <a:ext uri="{FF2B5EF4-FFF2-40B4-BE49-F238E27FC236}">
                  <a16:creationId xmlns:a16="http://schemas.microsoft.com/office/drawing/2014/main" xmlns="" id="{00000000-0008-0000-0000-000018030000}"/>
                </a:ext>
              </a:extLst>
            </p:cNvPr>
            <p:cNvSpPr>
              <a:spLocks/>
            </p:cNvSpPr>
            <p:nvPr/>
          </p:nvSpPr>
          <p:spPr bwMode="auto">
            <a:xfrm>
              <a:off x="8032211" y="2967068"/>
              <a:ext cx="774400" cy="572458"/>
            </a:xfrm>
            <a:custGeom>
              <a:avLst/>
              <a:gdLst/>
              <a:ahLst/>
              <a:cxnLst/>
              <a:rect l="0" t="0" r="r" b="b"/>
              <a:pathLst>
                <a:path w="771525" h="577850">
                  <a:moveTo>
                    <a:pt x="469900" y="523875"/>
                  </a:moveTo>
                  <a:lnTo>
                    <a:pt x="469900" y="527050"/>
                  </a:lnTo>
                  <a:lnTo>
                    <a:pt x="482600" y="530225"/>
                  </a:lnTo>
                  <a:lnTo>
                    <a:pt x="484841" y="526863"/>
                  </a:lnTo>
                  <a:lnTo>
                    <a:pt x="469900" y="523875"/>
                  </a:lnTo>
                  <a:close/>
                  <a:moveTo>
                    <a:pt x="517525" y="479425"/>
                  </a:moveTo>
                  <a:lnTo>
                    <a:pt x="523875" y="479425"/>
                  </a:lnTo>
                  <a:lnTo>
                    <a:pt x="530225" y="482600"/>
                  </a:lnTo>
                  <a:lnTo>
                    <a:pt x="520700" y="485775"/>
                  </a:lnTo>
                  <a:lnTo>
                    <a:pt x="517525" y="479425"/>
                  </a:lnTo>
                  <a:close/>
                  <a:moveTo>
                    <a:pt x="596900" y="374650"/>
                  </a:moveTo>
                  <a:lnTo>
                    <a:pt x="593725" y="381000"/>
                  </a:lnTo>
                  <a:lnTo>
                    <a:pt x="594321" y="382389"/>
                  </a:lnTo>
                  <a:lnTo>
                    <a:pt x="596900" y="374650"/>
                  </a:lnTo>
                  <a:close/>
                  <a:moveTo>
                    <a:pt x="339725" y="0"/>
                  </a:moveTo>
                  <a:lnTo>
                    <a:pt x="342900" y="19050"/>
                  </a:lnTo>
                  <a:lnTo>
                    <a:pt x="358775" y="3175"/>
                  </a:lnTo>
                  <a:lnTo>
                    <a:pt x="365125" y="9525"/>
                  </a:lnTo>
                  <a:lnTo>
                    <a:pt x="374650" y="19050"/>
                  </a:lnTo>
                  <a:lnTo>
                    <a:pt x="387350" y="31750"/>
                  </a:lnTo>
                  <a:lnTo>
                    <a:pt x="390525" y="53975"/>
                  </a:lnTo>
                  <a:lnTo>
                    <a:pt x="425450" y="44450"/>
                  </a:lnTo>
                  <a:lnTo>
                    <a:pt x="463550" y="34925"/>
                  </a:lnTo>
                  <a:lnTo>
                    <a:pt x="523875" y="22225"/>
                  </a:lnTo>
                  <a:lnTo>
                    <a:pt x="558800" y="15875"/>
                  </a:lnTo>
                  <a:lnTo>
                    <a:pt x="600075" y="38100"/>
                  </a:lnTo>
                  <a:lnTo>
                    <a:pt x="603250" y="41275"/>
                  </a:lnTo>
                  <a:lnTo>
                    <a:pt x="673100" y="85725"/>
                  </a:lnTo>
                  <a:lnTo>
                    <a:pt x="752475" y="136525"/>
                  </a:lnTo>
                  <a:lnTo>
                    <a:pt x="768350" y="146050"/>
                  </a:lnTo>
                  <a:lnTo>
                    <a:pt x="762000" y="149225"/>
                  </a:lnTo>
                  <a:lnTo>
                    <a:pt x="771525" y="149225"/>
                  </a:lnTo>
                  <a:lnTo>
                    <a:pt x="739775" y="174625"/>
                  </a:lnTo>
                  <a:lnTo>
                    <a:pt x="714375" y="219075"/>
                  </a:lnTo>
                  <a:lnTo>
                    <a:pt x="701675" y="269875"/>
                  </a:lnTo>
                  <a:lnTo>
                    <a:pt x="695325" y="266700"/>
                  </a:lnTo>
                  <a:lnTo>
                    <a:pt x="704850" y="295275"/>
                  </a:lnTo>
                  <a:lnTo>
                    <a:pt x="695325" y="279400"/>
                  </a:lnTo>
                  <a:lnTo>
                    <a:pt x="685800" y="279400"/>
                  </a:lnTo>
                  <a:lnTo>
                    <a:pt x="682625" y="276225"/>
                  </a:lnTo>
                  <a:lnTo>
                    <a:pt x="692150" y="250825"/>
                  </a:lnTo>
                  <a:lnTo>
                    <a:pt x="679450" y="273050"/>
                  </a:lnTo>
                  <a:lnTo>
                    <a:pt x="682625" y="282575"/>
                  </a:lnTo>
                  <a:lnTo>
                    <a:pt x="698500" y="292100"/>
                  </a:lnTo>
                  <a:lnTo>
                    <a:pt x="701675" y="301625"/>
                  </a:lnTo>
                  <a:lnTo>
                    <a:pt x="698500" y="314325"/>
                  </a:lnTo>
                  <a:lnTo>
                    <a:pt x="695325" y="304800"/>
                  </a:lnTo>
                  <a:lnTo>
                    <a:pt x="685800" y="304800"/>
                  </a:lnTo>
                  <a:lnTo>
                    <a:pt x="695325" y="311150"/>
                  </a:lnTo>
                  <a:lnTo>
                    <a:pt x="692150" y="314325"/>
                  </a:lnTo>
                  <a:lnTo>
                    <a:pt x="688975" y="311150"/>
                  </a:lnTo>
                  <a:lnTo>
                    <a:pt x="679450" y="311150"/>
                  </a:lnTo>
                  <a:lnTo>
                    <a:pt x="692150" y="314325"/>
                  </a:lnTo>
                  <a:lnTo>
                    <a:pt x="676275" y="333375"/>
                  </a:lnTo>
                  <a:lnTo>
                    <a:pt x="679450" y="336550"/>
                  </a:lnTo>
                  <a:lnTo>
                    <a:pt x="669925" y="336550"/>
                  </a:lnTo>
                  <a:lnTo>
                    <a:pt x="682625" y="339725"/>
                  </a:lnTo>
                  <a:lnTo>
                    <a:pt x="663575" y="346075"/>
                  </a:lnTo>
                  <a:lnTo>
                    <a:pt x="663575" y="339725"/>
                  </a:lnTo>
                  <a:lnTo>
                    <a:pt x="654050" y="339725"/>
                  </a:lnTo>
                  <a:lnTo>
                    <a:pt x="644525" y="361950"/>
                  </a:lnTo>
                  <a:lnTo>
                    <a:pt x="647700" y="368300"/>
                  </a:lnTo>
                  <a:lnTo>
                    <a:pt x="654050" y="361950"/>
                  </a:lnTo>
                  <a:lnTo>
                    <a:pt x="654050" y="365125"/>
                  </a:lnTo>
                  <a:lnTo>
                    <a:pt x="641350" y="374650"/>
                  </a:lnTo>
                  <a:lnTo>
                    <a:pt x="635000" y="393700"/>
                  </a:lnTo>
                  <a:lnTo>
                    <a:pt x="615950" y="406400"/>
                  </a:lnTo>
                  <a:lnTo>
                    <a:pt x="606425" y="400050"/>
                  </a:lnTo>
                  <a:lnTo>
                    <a:pt x="606425" y="388144"/>
                  </a:lnTo>
                  <a:lnTo>
                    <a:pt x="603250" y="393700"/>
                  </a:lnTo>
                  <a:lnTo>
                    <a:pt x="596106" y="386556"/>
                  </a:lnTo>
                  <a:lnTo>
                    <a:pt x="603250" y="403225"/>
                  </a:lnTo>
                  <a:lnTo>
                    <a:pt x="593725" y="393700"/>
                  </a:lnTo>
                  <a:lnTo>
                    <a:pt x="587375" y="396875"/>
                  </a:lnTo>
                  <a:lnTo>
                    <a:pt x="593725" y="396875"/>
                  </a:lnTo>
                  <a:lnTo>
                    <a:pt x="600075" y="409575"/>
                  </a:lnTo>
                  <a:lnTo>
                    <a:pt x="615950" y="409575"/>
                  </a:lnTo>
                  <a:lnTo>
                    <a:pt x="612775" y="419100"/>
                  </a:lnTo>
                  <a:lnTo>
                    <a:pt x="603250" y="431800"/>
                  </a:lnTo>
                  <a:lnTo>
                    <a:pt x="596900" y="434975"/>
                  </a:lnTo>
                  <a:lnTo>
                    <a:pt x="593725" y="422275"/>
                  </a:lnTo>
                  <a:lnTo>
                    <a:pt x="590550" y="434975"/>
                  </a:lnTo>
                  <a:lnTo>
                    <a:pt x="600075" y="438150"/>
                  </a:lnTo>
                  <a:lnTo>
                    <a:pt x="571500" y="454025"/>
                  </a:lnTo>
                  <a:lnTo>
                    <a:pt x="558800" y="444500"/>
                  </a:lnTo>
                  <a:lnTo>
                    <a:pt x="568325" y="428625"/>
                  </a:lnTo>
                  <a:lnTo>
                    <a:pt x="561975" y="425450"/>
                  </a:lnTo>
                  <a:lnTo>
                    <a:pt x="549275" y="447675"/>
                  </a:lnTo>
                  <a:lnTo>
                    <a:pt x="555625" y="447675"/>
                  </a:lnTo>
                  <a:lnTo>
                    <a:pt x="571500" y="454025"/>
                  </a:lnTo>
                  <a:lnTo>
                    <a:pt x="552450" y="476250"/>
                  </a:lnTo>
                  <a:lnTo>
                    <a:pt x="536575" y="463550"/>
                  </a:lnTo>
                  <a:lnTo>
                    <a:pt x="539750" y="450850"/>
                  </a:lnTo>
                  <a:lnTo>
                    <a:pt x="533400" y="454025"/>
                  </a:lnTo>
                  <a:lnTo>
                    <a:pt x="536575" y="444500"/>
                  </a:lnTo>
                  <a:lnTo>
                    <a:pt x="530225" y="454025"/>
                  </a:lnTo>
                  <a:lnTo>
                    <a:pt x="533400" y="454025"/>
                  </a:lnTo>
                  <a:lnTo>
                    <a:pt x="536575" y="454025"/>
                  </a:lnTo>
                  <a:lnTo>
                    <a:pt x="533400" y="463550"/>
                  </a:lnTo>
                  <a:lnTo>
                    <a:pt x="546100" y="473075"/>
                  </a:lnTo>
                  <a:lnTo>
                    <a:pt x="542925" y="476250"/>
                  </a:lnTo>
                  <a:lnTo>
                    <a:pt x="539750" y="479425"/>
                  </a:lnTo>
                  <a:lnTo>
                    <a:pt x="536575" y="469900"/>
                  </a:lnTo>
                  <a:lnTo>
                    <a:pt x="536575" y="476250"/>
                  </a:lnTo>
                  <a:lnTo>
                    <a:pt x="527050" y="476250"/>
                  </a:lnTo>
                  <a:lnTo>
                    <a:pt x="514350" y="466725"/>
                  </a:lnTo>
                  <a:lnTo>
                    <a:pt x="520700" y="476250"/>
                  </a:lnTo>
                  <a:lnTo>
                    <a:pt x="511175" y="469900"/>
                  </a:lnTo>
                  <a:lnTo>
                    <a:pt x="514350" y="479425"/>
                  </a:lnTo>
                  <a:lnTo>
                    <a:pt x="488950" y="479425"/>
                  </a:lnTo>
                  <a:lnTo>
                    <a:pt x="495300" y="485775"/>
                  </a:lnTo>
                  <a:lnTo>
                    <a:pt x="517525" y="482600"/>
                  </a:lnTo>
                  <a:lnTo>
                    <a:pt x="511175" y="492125"/>
                  </a:lnTo>
                  <a:lnTo>
                    <a:pt x="530225" y="488950"/>
                  </a:lnTo>
                  <a:lnTo>
                    <a:pt x="533400" y="495300"/>
                  </a:lnTo>
                  <a:lnTo>
                    <a:pt x="523875" y="508000"/>
                  </a:lnTo>
                  <a:lnTo>
                    <a:pt x="536575" y="492125"/>
                  </a:lnTo>
                  <a:lnTo>
                    <a:pt x="539750" y="498475"/>
                  </a:lnTo>
                  <a:lnTo>
                    <a:pt x="539750" y="504825"/>
                  </a:lnTo>
                  <a:lnTo>
                    <a:pt x="533400" y="504825"/>
                  </a:lnTo>
                  <a:lnTo>
                    <a:pt x="539750" y="511175"/>
                  </a:lnTo>
                  <a:lnTo>
                    <a:pt x="520700" y="523875"/>
                  </a:lnTo>
                  <a:lnTo>
                    <a:pt x="523875" y="514350"/>
                  </a:lnTo>
                  <a:lnTo>
                    <a:pt x="514350" y="527050"/>
                  </a:lnTo>
                  <a:lnTo>
                    <a:pt x="508000" y="508000"/>
                  </a:lnTo>
                  <a:lnTo>
                    <a:pt x="504825" y="511175"/>
                  </a:lnTo>
                  <a:lnTo>
                    <a:pt x="501650" y="495300"/>
                  </a:lnTo>
                  <a:lnTo>
                    <a:pt x="498475" y="498475"/>
                  </a:lnTo>
                  <a:lnTo>
                    <a:pt x="508000" y="520700"/>
                  </a:lnTo>
                  <a:lnTo>
                    <a:pt x="501650" y="520700"/>
                  </a:lnTo>
                  <a:lnTo>
                    <a:pt x="479425" y="498475"/>
                  </a:lnTo>
                  <a:lnTo>
                    <a:pt x="479425" y="485775"/>
                  </a:lnTo>
                  <a:lnTo>
                    <a:pt x="476250" y="492125"/>
                  </a:lnTo>
                  <a:lnTo>
                    <a:pt x="469900" y="485775"/>
                  </a:lnTo>
                  <a:lnTo>
                    <a:pt x="473075" y="498475"/>
                  </a:lnTo>
                  <a:lnTo>
                    <a:pt x="485775" y="517525"/>
                  </a:lnTo>
                  <a:lnTo>
                    <a:pt x="476250" y="517525"/>
                  </a:lnTo>
                  <a:lnTo>
                    <a:pt x="485140" y="526415"/>
                  </a:lnTo>
                  <a:lnTo>
                    <a:pt x="485138" y="526418"/>
                  </a:lnTo>
                  <a:lnTo>
                    <a:pt x="484842" y="526863"/>
                  </a:lnTo>
                  <a:lnTo>
                    <a:pt x="485775" y="527050"/>
                  </a:lnTo>
                  <a:lnTo>
                    <a:pt x="485140" y="526415"/>
                  </a:lnTo>
                  <a:lnTo>
                    <a:pt x="488950" y="520700"/>
                  </a:lnTo>
                  <a:lnTo>
                    <a:pt x="492125" y="530225"/>
                  </a:lnTo>
                  <a:lnTo>
                    <a:pt x="511175" y="536575"/>
                  </a:lnTo>
                  <a:lnTo>
                    <a:pt x="488950" y="561975"/>
                  </a:lnTo>
                  <a:lnTo>
                    <a:pt x="492125" y="536575"/>
                  </a:lnTo>
                  <a:lnTo>
                    <a:pt x="488950" y="542925"/>
                  </a:lnTo>
                  <a:lnTo>
                    <a:pt x="479425" y="546100"/>
                  </a:lnTo>
                  <a:lnTo>
                    <a:pt x="476250" y="539750"/>
                  </a:lnTo>
                  <a:lnTo>
                    <a:pt x="476250" y="549275"/>
                  </a:lnTo>
                  <a:lnTo>
                    <a:pt x="488950" y="546100"/>
                  </a:lnTo>
                  <a:lnTo>
                    <a:pt x="479425" y="558800"/>
                  </a:lnTo>
                  <a:lnTo>
                    <a:pt x="485775" y="558800"/>
                  </a:lnTo>
                  <a:lnTo>
                    <a:pt x="479425" y="571500"/>
                  </a:lnTo>
                  <a:lnTo>
                    <a:pt x="476250" y="577850"/>
                  </a:lnTo>
                  <a:lnTo>
                    <a:pt x="460375" y="571500"/>
                  </a:lnTo>
                  <a:lnTo>
                    <a:pt x="441325" y="571500"/>
                  </a:lnTo>
                  <a:lnTo>
                    <a:pt x="431800" y="552450"/>
                  </a:lnTo>
                  <a:lnTo>
                    <a:pt x="431800" y="530225"/>
                  </a:lnTo>
                  <a:lnTo>
                    <a:pt x="415925" y="517525"/>
                  </a:lnTo>
                  <a:lnTo>
                    <a:pt x="419100" y="508000"/>
                  </a:lnTo>
                  <a:lnTo>
                    <a:pt x="400050" y="495300"/>
                  </a:lnTo>
                  <a:lnTo>
                    <a:pt x="381000" y="492125"/>
                  </a:lnTo>
                  <a:lnTo>
                    <a:pt x="374650" y="485775"/>
                  </a:lnTo>
                  <a:lnTo>
                    <a:pt x="371475" y="463550"/>
                  </a:lnTo>
                  <a:lnTo>
                    <a:pt x="368300" y="447675"/>
                  </a:lnTo>
                  <a:lnTo>
                    <a:pt x="361950" y="447675"/>
                  </a:lnTo>
                  <a:lnTo>
                    <a:pt x="349250" y="428625"/>
                  </a:lnTo>
                  <a:lnTo>
                    <a:pt x="349250" y="415925"/>
                  </a:lnTo>
                  <a:lnTo>
                    <a:pt x="339725" y="412750"/>
                  </a:lnTo>
                  <a:lnTo>
                    <a:pt x="327025" y="406400"/>
                  </a:lnTo>
                  <a:lnTo>
                    <a:pt x="307975" y="403225"/>
                  </a:lnTo>
                  <a:lnTo>
                    <a:pt x="301625" y="390525"/>
                  </a:lnTo>
                  <a:lnTo>
                    <a:pt x="285750" y="384175"/>
                  </a:lnTo>
                  <a:lnTo>
                    <a:pt x="285750" y="374650"/>
                  </a:lnTo>
                  <a:lnTo>
                    <a:pt x="273050" y="374650"/>
                  </a:lnTo>
                  <a:lnTo>
                    <a:pt x="266700" y="365125"/>
                  </a:lnTo>
                  <a:lnTo>
                    <a:pt x="266700" y="352425"/>
                  </a:lnTo>
                  <a:lnTo>
                    <a:pt x="250825" y="336550"/>
                  </a:lnTo>
                  <a:lnTo>
                    <a:pt x="247650" y="333375"/>
                  </a:lnTo>
                  <a:lnTo>
                    <a:pt x="231775" y="327025"/>
                  </a:lnTo>
                  <a:lnTo>
                    <a:pt x="219075" y="327025"/>
                  </a:lnTo>
                  <a:lnTo>
                    <a:pt x="212725" y="314325"/>
                  </a:lnTo>
                  <a:lnTo>
                    <a:pt x="193675" y="295275"/>
                  </a:lnTo>
                  <a:lnTo>
                    <a:pt x="149225" y="276225"/>
                  </a:lnTo>
                  <a:lnTo>
                    <a:pt x="142875" y="266700"/>
                  </a:lnTo>
                  <a:lnTo>
                    <a:pt x="111125" y="231775"/>
                  </a:lnTo>
                  <a:lnTo>
                    <a:pt x="104775" y="219075"/>
                  </a:lnTo>
                  <a:lnTo>
                    <a:pt x="82550" y="187325"/>
                  </a:lnTo>
                  <a:lnTo>
                    <a:pt x="66675" y="190500"/>
                  </a:lnTo>
                  <a:lnTo>
                    <a:pt x="53975" y="190500"/>
                  </a:lnTo>
                  <a:lnTo>
                    <a:pt x="44450" y="184150"/>
                  </a:lnTo>
                  <a:lnTo>
                    <a:pt x="31750" y="171450"/>
                  </a:lnTo>
                  <a:lnTo>
                    <a:pt x="22225" y="171450"/>
                  </a:lnTo>
                  <a:lnTo>
                    <a:pt x="3175" y="161925"/>
                  </a:lnTo>
                  <a:lnTo>
                    <a:pt x="0" y="155575"/>
                  </a:lnTo>
                  <a:lnTo>
                    <a:pt x="12700" y="123825"/>
                  </a:lnTo>
                  <a:lnTo>
                    <a:pt x="28575" y="107950"/>
                  </a:lnTo>
                  <a:lnTo>
                    <a:pt x="28575" y="95250"/>
                  </a:lnTo>
                  <a:lnTo>
                    <a:pt x="44450" y="88900"/>
                  </a:lnTo>
                  <a:lnTo>
                    <a:pt x="60325" y="79375"/>
                  </a:lnTo>
                  <a:lnTo>
                    <a:pt x="76200" y="69850"/>
                  </a:lnTo>
                  <a:lnTo>
                    <a:pt x="79375" y="73025"/>
                  </a:lnTo>
                  <a:lnTo>
                    <a:pt x="88900" y="57150"/>
                  </a:lnTo>
                  <a:lnTo>
                    <a:pt x="104775" y="50800"/>
                  </a:lnTo>
                  <a:lnTo>
                    <a:pt x="127000" y="44450"/>
                  </a:lnTo>
                  <a:lnTo>
                    <a:pt x="130175" y="31750"/>
                  </a:lnTo>
                  <a:lnTo>
                    <a:pt x="136525" y="34925"/>
                  </a:lnTo>
                  <a:lnTo>
                    <a:pt x="158750" y="31750"/>
                  </a:lnTo>
                  <a:lnTo>
                    <a:pt x="196850" y="25400"/>
                  </a:lnTo>
                  <a:lnTo>
                    <a:pt x="209550" y="22225"/>
                  </a:lnTo>
                  <a:lnTo>
                    <a:pt x="228600" y="19050"/>
                  </a:lnTo>
                  <a:lnTo>
                    <a:pt x="288925" y="9525"/>
                  </a:lnTo>
                  <a:lnTo>
                    <a:pt x="295275" y="6350"/>
                  </a:lnTo>
                  <a:lnTo>
                    <a:pt x="339725"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905" name="Freeform 769">
              <a:extLst>
                <a:ext uri="{FF2B5EF4-FFF2-40B4-BE49-F238E27FC236}">
                  <a16:creationId xmlns:a16="http://schemas.microsoft.com/office/drawing/2014/main" xmlns="" id="{00000000-0008-0000-0000-000002030000}"/>
                </a:ext>
              </a:extLst>
            </p:cNvPr>
            <p:cNvSpPr>
              <a:spLocks/>
            </p:cNvSpPr>
            <p:nvPr/>
          </p:nvSpPr>
          <p:spPr bwMode="auto">
            <a:xfrm>
              <a:off x="6675198" y="837362"/>
              <a:ext cx="1187151" cy="1052842"/>
            </a:xfrm>
            <a:custGeom>
              <a:avLst/>
              <a:gdLst>
                <a:gd name="T0" fmla="*/ 936625 w 1184275"/>
                <a:gd name="T1" fmla="*/ 650875 h 1063625"/>
                <a:gd name="T2" fmla="*/ 812800 w 1184275"/>
                <a:gd name="T3" fmla="*/ 263525 h 1063625"/>
                <a:gd name="T4" fmla="*/ 933450 w 1184275"/>
                <a:gd name="T5" fmla="*/ 301625 h 1063625"/>
                <a:gd name="T6" fmla="*/ 987425 w 1184275"/>
                <a:gd name="T7" fmla="*/ 355600 h 1063625"/>
                <a:gd name="T8" fmla="*/ 993775 w 1184275"/>
                <a:gd name="T9" fmla="*/ 504825 h 1063625"/>
                <a:gd name="T10" fmla="*/ 952500 w 1184275"/>
                <a:gd name="T11" fmla="*/ 561975 h 1063625"/>
                <a:gd name="T12" fmla="*/ 1012825 w 1184275"/>
                <a:gd name="T13" fmla="*/ 600075 h 1063625"/>
                <a:gd name="T14" fmla="*/ 1069975 w 1184275"/>
                <a:gd name="T15" fmla="*/ 523875 h 1063625"/>
                <a:gd name="T16" fmla="*/ 1184275 w 1184275"/>
                <a:gd name="T17" fmla="*/ 758825 h 1063625"/>
                <a:gd name="T18" fmla="*/ 1174750 w 1184275"/>
                <a:gd name="T19" fmla="*/ 796925 h 1063625"/>
                <a:gd name="T20" fmla="*/ 1152525 w 1184275"/>
                <a:gd name="T21" fmla="*/ 781050 h 1063625"/>
                <a:gd name="T22" fmla="*/ 1111250 w 1184275"/>
                <a:gd name="T23" fmla="*/ 876300 h 1063625"/>
                <a:gd name="T24" fmla="*/ 1089025 w 1184275"/>
                <a:gd name="T25" fmla="*/ 968375 h 1063625"/>
                <a:gd name="T26" fmla="*/ 895350 w 1184275"/>
                <a:gd name="T27" fmla="*/ 1012825 h 1063625"/>
                <a:gd name="T28" fmla="*/ 657225 w 1184275"/>
                <a:gd name="T29" fmla="*/ 1054100 h 1063625"/>
                <a:gd name="T30" fmla="*/ 650875 w 1184275"/>
                <a:gd name="T31" fmla="*/ 790575 h 1063625"/>
                <a:gd name="T32" fmla="*/ 609600 w 1184275"/>
                <a:gd name="T33" fmla="*/ 660400 h 1063625"/>
                <a:gd name="T34" fmla="*/ 603250 w 1184275"/>
                <a:gd name="T35" fmla="*/ 492125 h 1063625"/>
                <a:gd name="T36" fmla="*/ 654050 w 1184275"/>
                <a:gd name="T37" fmla="*/ 431800 h 1063625"/>
                <a:gd name="T38" fmla="*/ 673100 w 1184275"/>
                <a:gd name="T39" fmla="*/ 425450 h 1063625"/>
                <a:gd name="T40" fmla="*/ 695325 w 1184275"/>
                <a:gd name="T41" fmla="*/ 415925 h 1063625"/>
                <a:gd name="T42" fmla="*/ 708025 w 1184275"/>
                <a:gd name="T43" fmla="*/ 352425 h 1063625"/>
                <a:gd name="T44" fmla="*/ 742950 w 1184275"/>
                <a:gd name="T45" fmla="*/ 269875 h 1063625"/>
                <a:gd name="T46" fmla="*/ 809625 w 1184275"/>
                <a:gd name="T47" fmla="*/ 254000 h 1063625"/>
                <a:gd name="T48" fmla="*/ 774700 w 1184275"/>
                <a:gd name="T49" fmla="*/ 234950 h 1063625"/>
                <a:gd name="T50" fmla="*/ 796925 w 1184275"/>
                <a:gd name="T51" fmla="*/ 203200 h 1063625"/>
                <a:gd name="T52" fmla="*/ 873125 w 1184275"/>
                <a:gd name="T53" fmla="*/ 187325 h 1063625"/>
                <a:gd name="T54" fmla="*/ 898525 w 1184275"/>
                <a:gd name="T55" fmla="*/ 161925 h 1063625"/>
                <a:gd name="T56" fmla="*/ 485775 w 1184275"/>
                <a:gd name="T57" fmla="*/ 149225 h 1063625"/>
                <a:gd name="T58" fmla="*/ 819150 w 1184275"/>
                <a:gd name="T59" fmla="*/ 95250 h 1063625"/>
                <a:gd name="T60" fmla="*/ 241300 w 1184275"/>
                <a:gd name="T61" fmla="*/ 76200 h 1063625"/>
                <a:gd name="T62" fmla="*/ 219075 w 1184275"/>
                <a:gd name="T63" fmla="*/ 79375 h 1063625"/>
                <a:gd name="T64" fmla="*/ 292100 w 1184275"/>
                <a:gd name="T65" fmla="*/ 0 h 1063625"/>
                <a:gd name="T66" fmla="*/ 263525 w 1184275"/>
                <a:gd name="T67" fmla="*/ 73025 h 1063625"/>
                <a:gd name="T68" fmla="*/ 285750 w 1184275"/>
                <a:gd name="T69" fmla="*/ 101600 h 1063625"/>
                <a:gd name="T70" fmla="*/ 349250 w 1184275"/>
                <a:gd name="T71" fmla="*/ 114300 h 1063625"/>
                <a:gd name="T72" fmla="*/ 431800 w 1184275"/>
                <a:gd name="T73" fmla="*/ 171450 h 1063625"/>
                <a:gd name="T74" fmla="*/ 558800 w 1184275"/>
                <a:gd name="T75" fmla="*/ 117475 h 1063625"/>
                <a:gd name="T76" fmla="*/ 704850 w 1184275"/>
                <a:gd name="T77" fmla="*/ 123825 h 1063625"/>
                <a:gd name="T78" fmla="*/ 796925 w 1184275"/>
                <a:gd name="T79" fmla="*/ 104775 h 1063625"/>
                <a:gd name="T80" fmla="*/ 869950 w 1184275"/>
                <a:gd name="T81" fmla="*/ 187325 h 1063625"/>
                <a:gd name="T82" fmla="*/ 815975 w 1184275"/>
                <a:gd name="T83" fmla="*/ 203200 h 1063625"/>
                <a:gd name="T84" fmla="*/ 781050 w 1184275"/>
                <a:gd name="T85" fmla="*/ 200025 h 1063625"/>
                <a:gd name="T86" fmla="*/ 666750 w 1184275"/>
                <a:gd name="T87" fmla="*/ 206375 h 1063625"/>
                <a:gd name="T88" fmla="*/ 561975 w 1184275"/>
                <a:gd name="T89" fmla="*/ 254000 h 1063625"/>
                <a:gd name="T90" fmla="*/ 527050 w 1184275"/>
                <a:gd name="T91" fmla="*/ 330200 h 1063625"/>
                <a:gd name="T92" fmla="*/ 514350 w 1184275"/>
                <a:gd name="T93" fmla="*/ 285750 h 1063625"/>
                <a:gd name="T94" fmla="*/ 473075 w 1184275"/>
                <a:gd name="T95" fmla="*/ 276225 h 1063625"/>
                <a:gd name="T96" fmla="*/ 441325 w 1184275"/>
                <a:gd name="T97" fmla="*/ 352425 h 1063625"/>
                <a:gd name="T98" fmla="*/ 365125 w 1184275"/>
                <a:gd name="T99" fmla="*/ 403225 h 1063625"/>
                <a:gd name="T100" fmla="*/ 361950 w 1184275"/>
                <a:gd name="T101" fmla="*/ 333375 h 1063625"/>
                <a:gd name="T102" fmla="*/ 250825 w 1184275"/>
                <a:gd name="T103" fmla="*/ 288925 h 1063625"/>
                <a:gd name="T104" fmla="*/ 44450 w 1184275"/>
                <a:gd name="T105" fmla="*/ 254000 h 1063625"/>
                <a:gd name="T106" fmla="*/ 146050 w 1184275"/>
                <a:gd name="T107" fmla="*/ 130175 h 1063625"/>
                <a:gd name="T108" fmla="*/ 215900 w 1184275"/>
                <a:gd name="T109" fmla="*/ 60325 h 106362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connsiteX0" fmla="*/ 1168400 w 1184275"/>
                <a:gd name="connsiteY0" fmla="*/ 793750 h 1063625"/>
                <a:gd name="connsiteX1" fmla="*/ 1169555 w 1184275"/>
                <a:gd name="connsiteY1" fmla="*/ 794327 h 1063625"/>
                <a:gd name="connsiteX2" fmla="*/ 1165225 w 1184275"/>
                <a:gd name="connsiteY2" fmla="*/ 800100 h 1063625"/>
                <a:gd name="connsiteX3" fmla="*/ 1168400 w 1184275"/>
                <a:gd name="connsiteY3" fmla="*/ 793750 h 1063625"/>
                <a:gd name="connsiteX4" fmla="*/ 936625 w 1184275"/>
                <a:gd name="connsiteY4" fmla="*/ 650875 h 1063625"/>
                <a:gd name="connsiteX5" fmla="*/ 920896 w 1184275"/>
                <a:gd name="connsiteY5" fmla="*/ 654021 h 1063625"/>
                <a:gd name="connsiteX6" fmla="*/ 936625 w 1184275"/>
                <a:gd name="connsiteY6" fmla="*/ 650875 h 1063625"/>
                <a:gd name="connsiteX7" fmla="*/ 1012825 w 1184275"/>
                <a:gd name="connsiteY7" fmla="*/ 581025 h 1063625"/>
                <a:gd name="connsiteX8" fmla="*/ 1016000 w 1184275"/>
                <a:gd name="connsiteY8" fmla="*/ 584200 h 1063625"/>
                <a:gd name="connsiteX9" fmla="*/ 1009650 w 1184275"/>
                <a:gd name="connsiteY9" fmla="*/ 587375 h 1063625"/>
                <a:gd name="connsiteX10" fmla="*/ 1012825 w 1184275"/>
                <a:gd name="connsiteY10" fmla="*/ 581025 h 1063625"/>
                <a:gd name="connsiteX11" fmla="*/ 768350 w 1184275"/>
                <a:gd name="connsiteY11" fmla="*/ 247650 h 1063625"/>
                <a:gd name="connsiteX12" fmla="*/ 806450 w 1184275"/>
                <a:gd name="connsiteY12" fmla="*/ 266700 h 1063625"/>
                <a:gd name="connsiteX13" fmla="*/ 812800 w 1184275"/>
                <a:gd name="connsiteY13" fmla="*/ 263525 h 1063625"/>
                <a:gd name="connsiteX14" fmla="*/ 835025 w 1184275"/>
                <a:gd name="connsiteY14" fmla="*/ 263525 h 1063625"/>
                <a:gd name="connsiteX15" fmla="*/ 850900 w 1184275"/>
                <a:gd name="connsiteY15" fmla="*/ 273050 h 1063625"/>
                <a:gd name="connsiteX16" fmla="*/ 860425 w 1184275"/>
                <a:gd name="connsiteY16" fmla="*/ 288925 h 1063625"/>
                <a:gd name="connsiteX17" fmla="*/ 882650 w 1184275"/>
                <a:gd name="connsiteY17" fmla="*/ 282575 h 1063625"/>
                <a:gd name="connsiteX18" fmla="*/ 904875 w 1184275"/>
                <a:gd name="connsiteY18" fmla="*/ 295275 h 1063625"/>
                <a:gd name="connsiteX19" fmla="*/ 914400 w 1184275"/>
                <a:gd name="connsiteY19" fmla="*/ 292100 h 1063625"/>
                <a:gd name="connsiteX20" fmla="*/ 933450 w 1184275"/>
                <a:gd name="connsiteY20" fmla="*/ 301625 h 1063625"/>
                <a:gd name="connsiteX21" fmla="*/ 946150 w 1184275"/>
                <a:gd name="connsiteY21" fmla="*/ 295275 h 1063625"/>
                <a:gd name="connsiteX22" fmla="*/ 962025 w 1184275"/>
                <a:gd name="connsiteY22" fmla="*/ 311150 h 1063625"/>
                <a:gd name="connsiteX23" fmla="*/ 958850 w 1184275"/>
                <a:gd name="connsiteY23" fmla="*/ 314325 h 1063625"/>
                <a:gd name="connsiteX24" fmla="*/ 965200 w 1184275"/>
                <a:gd name="connsiteY24" fmla="*/ 323850 h 1063625"/>
                <a:gd name="connsiteX25" fmla="*/ 974725 w 1184275"/>
                <a:gd name="connsiteY25" fmla="*/ 333375 h 1063625"/>
                <a:gd name="connsiteX26" fmla="*/ 981075 w 1184275"/>
                <a:gd name="connsiteY26" fmla="*/ 349250 h 1063625"/>
                <a:gd name="connsiteX27" fmla="*/ 987425 w 1184275"/>
                <a:gd name="connsiteY27" fmla="*/ 355600 h 1063625"/>
                <a:gd name="connsiteX28" fmla="*/ 971550 w 1184275"/>
                <a:gd name="connsiteY28" fmla="*/ 346075 h 1063625"/>
                <a:gd name="connsiteX29" fmla="*/ 962025 w 1184275"/>
                <a:gd name="connsiteY29" fmla="*/ 365125 h 1063625"/>
                <a:gd name="connsiteX30" fmla="*/ 987425 w 1184275"/>
                <a:gd name="connsiteY30" fmla="*/ 387350 h 1063625"/>
                <a:gd name="connsiteX31" fmla="*/ 1000125 w 1184275"/>
                <a:gd name="connsiteY31" fmla="*/ 412750 h 1063625"/>
                <a:gd name="connsiteX32" fmla="*/ 1000125 w 1184275"/>
                <a:gd name="connsiteY32" fmla="*/ 450850 h 1063625"/>
                <a:gd name="connsiteX33" fmla="*/ 1006475 w 1184275"/>
                <a:gd name="connsiteY33" fmla="*/ 485775 h 1063625"/>
                <a:gd name="connsiteX34" fmla="*/ 993775 w 1184275"/>
                <a:gd name="connsiteY34" fmla="*/ 504825 h 1063625"/>
                <a:gd name="connsiteX35" fmla="*/ 990600 w 1184275"/>
                <a:gd name="connsiteY35" fmla="*/ 498475 h 1063625"/>
                <a:gd name="connsiteX36" fmla="*/ 984250 w 1184275"/>
                <a:gd name="connsiteY36" fmla="*/ 501650 h 1063625"/>
                <a:gd name="connsiteX37" fmla="*/ 981075 w 1184275"/>
                <a:gd name="connsiteY37" fmla="*/ 523875 h 1063625"/>
                <a:gd name="connsiteX38" fmla="*/ 984250 w 1184275"/>
                <a:gd name="connsiteY38" fmla="*/ 546100 h 1063625"/>
                <a:gd name="connsiteX39" fmla="*/ 974725 w 1184275"/>
                <a:gd name="connsiteY39" fmla="*/ 549275 h 1063625"/>
                <a:gd name="connsiteX40" fmla="*/ 974725 w 1184275"/>
                <a:gd name="connsiteY40" fmla="*/ 558800 h 1063625"/>
                <a:gd name="connsiteX41" fmla="*/ 952500 w 1184275"/>
                <a:gd name="connsiteY41" fmla="*/ 561975 h 1063625"/>
                <a:gd name="connsiteX42" fmla="*/ 942975 w 1184275"/>
                <a:gd name="connsiteY42" fmla="*/ 581025 h 1063625"/>
                <a:gd name="connsiteX43" fmla="*/ 949325 w 1184275"/>
                <a:gd name="connsiteY43" fmla="*/ 593725 h 1063625"/>
                <a:gd name="connsiteX44" fmla="*/ 946150 w 1184275"/>
                <a:gd name="connsiteY44" fmla="*/ 612775 h 1063625"/>
                <a:gd name="connsiteX45" fmla="*/ 949325 w 1184275"/>
                <a:gd name="connsiteY45" fmla="*/ 619125 h 1063625"/>
                <a:gd name="connsiteX46" fmla="*/ 955675 w 1184275"/>
                <a:gd name="connsiteY46" fmla="*/ 628650 h 1063625"/>
                <a:gd name="connsiteX47" fmla="*/ 984250 w 1184275"/>
                <a:gd name="connsiteY47" fmla="*/ 635000 h 1063625"/>
                <a:gd name="connsiteX48" fmla="*/ 1012825 w 1184275"/>
                <a:gd name="connsiteY48" fmla="*/ 600075 h 1063625"/>
                <a:gd name="connsiteX49" fmla="*/ 1025525 w 1184275"/>
                <a:gd name="connsiteY49" fmla="*/ 571500 h 1063625"/>
                <a:gd name="connsiteX50" fmla="*/ 1012825 w 1184275"/>
                <a:gd name="connsiteY50" fmla="*/ 565150 h 1063625"/>
                <a:gd name="connsiteX51" fmla="*/ 1025525 w 1184275"/>
                <a:gd name="connsiteY51" fmla="*/ 561975 h 1063625"/>
                <a:gd name="connsiteX52" fmla="*/ 1028700 w 1184275"/>
                <a:gd name="connsiteY52" fmla="*/ 552450 h 1063625"/>
                <a:gd name="connsiteX53" fmla="*/ 1054100 w 1184275"/>
                <a:gd name="connsiteY53" fmla="*/ 539750 h 1063625"/>
                <a:gd name="connsiteX54" fmla="*/ 1057275 w 1184275"/>
                <a:gd name="connsiteY54" fmla="*/ 530225 h 1063625"/>
                <a:gd name="connsiteX55" fmla="*/ 1069975 w 1184275"/>
                <a:gd name="connsiteY55" fmla="*/ 523875 h 1063625"/>
                <a:gd name="connsiteX56" fmla="*/ 1098550 w 1184275"/>
                <a:gd name="connsiteY56" fmla="*/ 533400 h 1063625"/>
                <a:gd name="connsiteX57" fmla="*/ 1117600 w 1184275"/>
                <a:gd name="connsiteY57" fmla="*/ 558800 h 1063625"/>
                <a:gd name="connsiteX58" fmla="*/ 1130300 w 1184275"/>
                <a:gd name="connsiteY58" fmla="*/ 587375 h 1063625"/>
                <a:gd name="connsiteX59" fmla="*/ 1165225 w 1184275"/>
                <a:gd name="connsiteY59" fmla="*/ 679450 h 1063625"/>
                <a:gd name="connsiteX60" fmla="*/ 1181100 w 1184275"/>
                <a:gd name="connsiteY60" fmla="*/ 714375 h 1063625"/>
                <a:gd name="connsiteX61" fmla="*/ 1177925 w 1184275"/>
                <a:gd name="connsiteY61" fmla="*/ 733425 h 1063625"/>
                <a:gd name="connsiteX62" fmla="*/ 1184275 w 1184275"/>
                <a:gd name="connsiteY62" fmla="*/ 758825 h 1063625"/>
                <a:gd name="connsiteX63" fmla="*/ 1184275 w 1184275"/>
                <a:gd name="connsiteY63" fmla="*/ 784225 h 1063625"/>
                <a:gd name="connsiteX64" fmla="*/ 1181100 w 1184275"/>
                <a:gd name="connsiteY64" fmla="*/ 787400 h 1063625"/>
                <a:gd name="connsiteX65" fmla="*/ 1184275 w 1184275"/>
                <a:gd name="connsiteY65" fmla="*/ 787400 h 1063625"/>
                <a:gd name="connsiteX66" fmla="*/ 1174750 w 1184275"/>
                <a:gd name="connsiteY66" fmla="*/ 800100 h 1063625"/>
                <a:gd name="connsiteX67" fmla="*/ 1165225 w 1184275"/>
                <a:gd name="connsiteY67" fmla="*/ 803275 h 1063625"/>
                <a:gd name="connsiteX68" fmla="*/ 1168400 w 1184275"/>
                <a:gd name="connsiteY68" fmla="*/ 800100 h 1063625"/>
                <a:gd name="connsiteX69" fmla="*/ 1174750 w 1184275"/>
                <a:gd name="connsiteY69" fmla="*/ 796925 h 1063625"/>
                <a:gd name="connsiteX70" fmla="*/ 1169555 w 1184275"/>
                <a:gd name="connsiteY70" fmla="*/ 794327 h 1063625"/>
                <a:gd name="connsiteX71" fmla="*/ 1174750 w 1184275"/>
                <a:gd name="connsiteY71" fmla="*/ 787400 h 1063625"/>
                <a:gd name="connsiteX72" fmla="*/ 1168400 w 1184275"/>
                <a:gd name="connsiteY72" fmla="*/ 793750 h 1063625"/>
                <a:gd name="connsiteX73" fmla="*/ 1171575 w 1184275"/>
                <a:gd name="connsiteY73" fmla="*/ 787400 h 1063625"/>
                <a:gd name="connsiteX74" fmla="*/ 1165225 w 1184275"/>
                <a:gd name="connsiteY74" fmla="*/ 787400 h 1063625"/>
                <a:gd name="connsiteX75" fmla="*/ 1168400 w 1184275"/>
                <a:gd name="connsiteY75" fmla="*/ 781050 h 1063625"/>
                <a:gd name="connsiteX76" fmla="*/ 1152525 w 1184275"/>
                <a:gd name="connsiteY76" fmla="*/ 781050 h 1063625"/>
                <a:gd name="connsiteX77" fmla="*/ 1143000 w 1184275"/>
                <a:gd name="connsiteY77" fmla="*/ 790575 h 1063625"/>
                <a:gd name="connsiteX78" fmla="*/ 1149350 w 1184275"/>
                <a:gd name="connsiteY78" fmla="*/ 796925 h 1063625"/>
                <a:gd name="connsiteX79" fmla="*/ 1136650 w 1184275"/>
                <a:gd name="connsiteY79" fmla="*/ 812800 h 1063625"/>
                <a:gd name="connsiteX80" fmla="*/ 1143000 w 1184275"/>
                <a:gd name="connsiteY80" fmla="*/ 825500 h 1063625"/>
                <a:gd name="connsiteX81" fmla="*/ 1136650 w 1184275"/>
                <a:gd name="connsiteY81" fmla="*/ 847725 h 1063625"/>
                <a:gd name="connsiteX82" fmla="*/ 1120775 w 1184275"/>
                <a:gd name="connsiteY82" fmla="*/ 857250 h 1063625"/>
                <a:gd name="connsiteX83" fmla="*/ 1111250 w 1184275"/>
                <a:gd name="connsiteY83" fmla="*/ 876300 h 1063625"/>
                <a:gd name="connsiteX84" fmla="*/ 1114425 w 1184275"/>
                <a:gd name="connsiteY84" fmla="*/ 917575 h 1063625"/>
                <a:gd name="connsiteX85" fmla="*/ 1104900 w 1184275"/>
                <a:gd name="connsiteY85" fmla="*/ 927100 h 1063625"/>
                <a:gd name="connsiteX86" fmla="*/ 1108075 w 1184275"/>
                <a:gd name="connsiteY86" fmla="*/ 933450 h 1063625"/>
                <a:gd name="connsiteX87" fmla="*/ 1101725 w 1184275"/>
                <a:gd name="connsiteY87" fmla="*/ 936625 h 1063625"/>
                <a:gd name="connsiteX88" fmla="*/ 1089025 w 1184275"/>
                <a:gd name="connsiteY88" fmla="*/ 962025 h 1063625"/>
                <a:gd name="connsiteX89" fmla="*/ 1092200 w 1184275"/>
                <a:gd name="connsiteY89" fmla="*/ 977900 h 1063625"/>
                <a:gd name="connsiteX90" fmla="*/ 1089025 w 1184275"/>
                <a:gd name="connsiteY90" fmla="*/ 968375 h 1063625"/>
                <a:gd name="connsiteX91" fmla="*/ 1085850 w 1184275"/>
                <a:gd name="connsiteY91" fmla="*/ 981075 h 1063625"/>
                <a:gd name="connsiteX92" fmla="*/ 1044575 w 1184275"/>
                <a:gd name="connsiteY92" fmla="*/ 990600 h 1063625"/>
                <a:gd name="connsiteX93" fmla="*/ 1028700 w 1184275"/>
                <a:gd name="connsiteY93" fmla="*/ 993775 h 1063625"/>
                <a:gd name="connsiteX94" fmla="*/ 962025 w 1184275"/>
                <a:gd name="connsiteY94" fmla="*/ 1009650 h 1063625"/>
                <a:gd name="connsiteX95" fmla="*/ 955675 w 1184275"/>
                <a:gd name="connsiteY95" fmla="*/ 1009650 h 1063625"/>
                <a:gd name="connsiteX96" fmla="*/ 901700 w 1184275"/>
                <a:gd name="connsiteY96" fmla="*/ 1022350 h 1063625"/>
                <a:gd name="connsiteX97" fmla="*/ 895350 w 1184275"/>
                <a:gd name="connsiteY97" fmla="*/ 1012825 h 1063625"/>
                <a:gd name="connsiteX98" fmla="*/ 844550 w 1184275"/>
                <a:gd name="connsiteY98" fmla="*/ 1022350 h 1063625"/>
                <a:gd name="connsiteX99" fmla="*/ 831850 w 1184275"/>
                <a:gd name="connsiteY99" fmla="*/ 1022350 h 1063625"/>
                <a:gd name="connsiteX100" fmla="*/ 777875 w 1184275"/>
                <a:gd name="connsiteY100" fmla="*/ 1035050 h 1063625"/>
                <a:gd name="connsiteX101" fmla="*/ 762000 w 1184275"/>
                <a:gd name="connsiteY101" fmla="*/ 1038225 h 1063625"/>
                <a:gd name="connsiteX102" fmla="*/ 723900 w 1184275"/>
                <a:gd name="connsiteY102" fmla="*/ 1041400 h 1063625"/>
                <a:gd name="connsiteX103" fmla="*/ 698500 w 1184275"/>
                <a:gd name="connsiteY103" fmla="*/ 1047750 h 1063625"/>
                <a:gd name="connsiteX104" fmla="*/ 657225 w 1184275"/>
                <a:gd name="connsiteY104" fmla="*/ 1054100 h 1063625"/>
                <a:gd name="connsiteX105" fmla="*/ 615950 w 1184275"/>
                <a:gd name="connsiteY105" fmla="*/ 1063625 h 1063625"/>
                <a:gd name="connsiteX106" fmla="*/ 641350 w 1184275"/>
                <a:gd name="connsiteY106" fmla="*/ 1028700 h 1063625"/>
                <a:gd name="connsiteX107" fmla="*/ 650875 w 1184275"/>
                <a:gd name="connsiteY107" fmla="*/ 987425 h 1063625"/>
                <a:gd name="connsiteX108" fmla="*/ 666750 w 1184275"/>
                <a:gd name="connsiteY108" fmla="*/ 958850 h 1063625"/>
                <a:gd name="connsiteX109" fmla="*/ 673100 w 1184275"/>
                <a:gd name="connsiteY109" fmla="*/ 923925 h 1063625"/>
                <a:gd name="connsiteX110" fmla="*/ 669925 w 1184275"/>
                <a:gd name="connsiteY110" fmla="*/ 857250 h 1063625"/>
                <a:gd name="connsiteX111" fmla="*/ 650875 w 1184275"/>
                <a:gd name="connsiteY111" fmla="*/ 790575 h 1063625"/>
                <a:gd name="connsiteX112" fmla="*/ 638175 w 1184275"/>
                <a:gd name="connsiteY112" fmla="*/ 771525 h 1063625"/>
                <a:gd name="connsiteX113" fmla="*/ 644525 w 1184275"/>
                <a:gd name="connsiteY113" fmla="*/ 774700 h 1063625"/>
                <a:gd name="connsiteX114" fmla="*/ 654050 w 1184275"/>
                <a:gd name="connsiteY114" fmla="*/ 758825 h 1063625"/>
                <a:gd name="connsiteX115" fmla="*/ 638175 w 1184275"/>
                <a:gd name="connsiteY115" fmla="*/ 771525 h 1063625"/>
                <a:gd name="connsiteX116" fmla="*/ 612775 w 1184275"/>
                <a:gd name="connsiteY116" fmla="*/ 727075 h 1063625"/>
                <a:gd name="connsiteX117" fmla="*/ 596900 w 1184275"/>
                <a:gd name="connsiteY117" fmla="*/ 698500 h 1063625"/>
                <a:gd name="connsiteX118" fmla="*/ 609600 w 1184275"/>
                <a:gd name="connsiteY118" fmla="*/ 660400 h 1063625"/>
                <a:gd name="connsiteX119" fmla="*/ 600075 w 1184275"/>
                <a:gd name="connsiteY119" fmla="*/ 638175 h 1063625"/>
                <a:gd name="connsiteX120" fmla="*/ 606425 w 1184275"/>
                <a:gd name="connsiteY120" fmla="*/ 638175 h 1063625"/>
                <a:gd name="connsiteX121" fmla="*/ 587375 w 1184275"/>
                <a:gd name="connsiteY121" fmla="*/ 619125 h 1063625"/>
                <a:gd name="connsiteX122" fmla="*/ 600075 w 1184275"/>
                <a:gd name="connsiteY122" fmla="*/ 593725 h 1063625"/>
                <a:gd name="connsiteX123" fmla="*/ 612775 w 1184275"/>
                <a:gd name="connsiteY123" fmla="*/ 558800 h 1063625"/>
                <a:gd name="connsiteX124" fmla="*/ 609600 w 1184275"/>
                <a:gd name="connsiteY124" fmla="*/ 523875 h 1063625"/>
                <a:gd name="connsiteX125" fmla="*/ 603250 w 1184275"/>
                <a:gd name="connsiteY125" fmla="*/ 492125 h 1063625"/>
                <a:gd name="connsiteX126" fmla="*/ 619125 w 1184275"/>
                <a:gd name="connsiteY126" fmla="*/ 482600 h 1063625"/>
                <a:gd name="connsiteX127" fmla="*/ 625475 w 1184275"/>
                <a:gd name="connsiteY127" fmla="*/ 473075 h 1063625"/>
                <a:gd name="connsiteX128" fmla="*/ 622300 w 1184275"/>
                <a:gd name="connsiteY128" fmla="*/ 447675 h 1063625"/>
                <a:gd name="connsiteX129" fmla="*/ 631825 w 1184275"/>
                <a:gd name="connsiteY129" fmla="*/ 444500 h 1063625"/>
                <a:gd name="connsiteX130" fmla="*/ 638175 w 1184275"/>
                <a:gd name="connsiteY130" fmla="*/ 431800 h 1063625"/>
                <a:gd name="connsiteX131" fmla="*/ 647700 w 1184275"/>
                <a:gd name="connsiteY131" fmla="*/ 434975 h 1063625"/>
                <a:gd name="connsiteX132" fmla="*/ 654050 w 1184275"/>
                <a:gd name="connsiteY132" fmla="*/ 431800 h 1063625"/>
                <a:gd name="connsiteX133" fmla="*/ 669925 w 1184275"/>
                <a:gd name="connsiteY133" fmla="*/ 390525 h 1063625"/>
                <a:gd name="connsiteX134" fmla="*/ 679450 w 1184275"/>
                <a:gd name="connsiteY134" fmla="*/ 377825 h 1063625"/>
                <a:gd name="connsiteX135" fmla="*/ 679450 w 1184275"/>
                <a:gd name="connsiteY135" fmla="*/ 393700 h 1063625"/>
                <a:gd name="connsiteX136" fmla="*/ 676275 w 1184275"/>
                <a:gd name="connsiteY136" fmla="*/ 390525 h 1063625"/>
                <a:gd name="connsiteX137" fmla="*/ 673100 w 1184275"/>
                <a:gd name="connsiteY137" fmla="*/ 396875 h 1063625"/>
                <a:gd name="connsiteX138" fmla="*/ 682625 w 1184275"/>
                <a:gd name="connsiteY138" fmla="*/ 409575 h 1063625"/>
                <a:gd name="connsiteX139" fmla="*/ 673100 w 1184275"/>
                <a:gd name="connsiteY139" fmla="*/ 425450 h 1063625"/>
                <a:gd name="connsiteX140" fmla="*/ 679450 w 1184275"/>
                <a:gd name="connsiteY140" fmla="*/ 422275 h 1063625"/>
                <a:gd name="connsiteX141" fmla="*/ 676275 w 1184275"/>
                <a:gd name="connsiteY141" fmla="*/ 444500 h 1063625"/>
                <a:gd name="connsiteX142" fmla="*/ 682625 w 1184275"/>
                <a:gd name="connsiteY142" fmla="*/ 463550 h 1063625"/>
                <a:gd name="connsiteX143" fmla="*/ 688975 w 1184275"/>
                <a:gd name="connsiteY143" fmla="*/ 463550 h 1063625"/>
                <a:gd name="connsiteX144" fmla="*/ 692150 w 1184275"/>
                <a:gd name="connsiteY144" fmla="*/ 438150 h 1063625"/>
                <a:gd name="connsiteX145" fmla="*/ 688975 w 1184275"/>
                <a:gd name="connsiteY145" fmla="*/ 438150 h 1063625"/>
                <a:gd name="connsiteX146" fmla="*/ 695325 w 1184275"/>
                <a:gd name="connsiteY146" fmla="*/ 415925 h 1063625"/>
                <a:gd name="connsiteX147" fmla="*/ 698500 w 1184275"/>
                <a:gd name="connsiteY147" fmla="*/ 441325 h 1063625"/>
                <a:gd name="connsiteX148" fmla="*/ 692150 w 1184275"/>
                <a:gd name="connsiteY148" fmla="*/ 463550 h 1063625"/>
                <a:gd name="connsiteX149" fmla="*/ 698500 w 1184275"/>
                <a:gd name="connsiteY149" fmla="*/ 463550 h 1063625"/>
                <a:gd name="connsiteX150" fmla="*/ 704850 w 1184275"/>
                <a:gd name="connsiteY150" fmla="*/ 441325 h 1063625"/>
                <a:gd name="connsiteX151" fmla="*/ 711200 w 1184275"/>
                <a:gd name="connsiteY151" fmla="*/ 412750 h 1063625"/>
                <a:gd name="connsiteX152" fmla="*/ 701675 w 1184275"/>
                <a:gd name="connsiteY152" fmla="*/ 374650 h 1063625"/>
                <a:gd name="connsiteX153" fmla="*/ 708025 w 1184275"/>
                <a:gd name="connsiteY153" fmla="*/ 352425 h 1063625"/>
                <a:gd name="connsiteX154" fmla="*/ 733425 w 1184275"/>
                <a:gd name="connsiteY154" fmla="*/ 336550 h 1063625"/>
                <a:gd name="connsiteX155" fmla="*/ 749300 w 1184275"/>
                <a:gd name="connsiteY155" fmla="*/ 336550 h 1063625"/>
                <a:gd name="connsiteX156" fmla="*/ 755650 w 1184275"/>
                <a:gd name="connsiteY156" fmla="*/ 323850 h 1063625"/>
                <a:gd name="connsiteX157" fmla="*/ 736600 w 1184275"/>
                <a:gd name="connsiteY157" fmla="*/ 320675 h 1063625"/>
                <a:gd name="connsiteX158" fmla="*/ 727075 w 1184275"/>
                <a:gd name="connsiteY158" fmla="*/ 307975 h 1063625"/>
                <a:gd name="connsiteX159" fmla="*/ 727075 w 1184275"/>
                <a:gd name="connsiteY159" fmla="*/ 288925 h 1063625"/>
                <a:gd name="connsiteX160" fmla="*/ 742950 w 1184275"/>
                <a:gd name="connsiteY160" fmla="*/ 269875 h 1063625"/>
                <a:gd name="connsiteX161" fmla="*/ 730250 w 1184275"/>
                <a:gd name="connsiteY161" fmla="*/ 260350 h 1063625"/>
                <a:gd name="connsiteX162" fmla="*/ 758825 w 1184275"/>
                <a:gd name="connsiteY162" fmla="*/ 257175 h 1063625"/>
                <a:gd name="connsiteX163" fmla="*/ 758825 w 1184275"/>
                <a:gd name="connsiteY163" fmla="*/ 250825 h 1063625"/>
                <a:gd name="connsiteX164" fmla="*/ 768350 w 1184275"/>
                <a:gd name="connsiteY164" fmla="*/ 247650 h 1063625"/>
                <a:gd name="connsiteX165" fmla="*/ 806450 w 1184275"/>
                <a:gd name="connsiteY165" fmla="*/ 234950 h 1063625"/>
                <a:gd name="connsiteX166" fmla="*/ 815975 w 1184275"/>
                <a:gd name="connsiteY166" fmla="*/ 247650 h 1063625"/>
                <a:gd name="connsiteX167" fmla="*/ 809625 w 1184275"/>
                <a:gd name="connsiteY167" fmla="*/ 254000 h 1063625"/>
                <a:gd name="connsiteX168" fmla="*/ 800100 w 1184275"/>
                <a:gd name="connsiteY168" fmla="*/ 254000 h 1063625"/>
                <a:gd name="connsiteX169" fmla="*/ 787400 w 1184275"/>
                <a:gd name="connsiteY169" fmla="*/ 238125 h 1063625"/>
                <a:gd name="connsiteX170" fmla="*/ 806450 w 1184275"/>
                <a:gd name="connsiteY170" fmla="*/ 241300 h 1063625"/>
                <a:gd name="connsiteX171" fmla="*/ 806450 w 1184275"/>
                <a:gd name="connsiteY171" fmla="*/ 234950 h 1063625"/>
                <a:gd name="connsiteX172" fmla="*/ 774700 w 1184275"/>
                <a:gd name="connsiteY172" fmla="*/ 228600 h 1063625"/>
                <a:gd name="connsiteX173" fmla="*/ 781050 w 1184275"/>
                <a:gd name="connsiteY173" fmla="*/ 234950 h 1063625"/>
                <a:gd name="connsiteX174" fmla="*/ 774700 w 1184275"/>
                <a:gd name="connsiteY174" fmla="*/ 234950 h 1063625"/>
                <a:gd name="connsiteX175" fmla="*/ 774700 w 1184275"/>
                <a:gd name="connsiteY175" fmla="*/ 228600 h 1063625"/>
                <a:gd name="connsiteX176" fmla="*/ 796925 w 1184275"/>
                <a:gd name="connsiteY176" fmla="*/ 203200 h 1063625"/>
                <a:gd name="connsiteX177" fmla="*/ 806450 w 1184275"/>
                <a:gd name="connsiteY177" fmla="*/ 203200 h 1063625"/>
                <a:gd name="connsiteX178" fmla="*/ 812800 w 1184275"/>
                <a:gd name="connsiteY178" fmla="*/ 209550 h 1063625"/>
                <a:gd name="connsiteX179" fmla="*/ 806450 w 1184275"/>
                <a:gd name="connsiteY179" fmla="*/ 212725 h 1063625"/>
                <a:gd name="connsiteX180" fmla="*/ 800100 w 1184275"/>
                <a:gd name="connsiteY180" fmla="*/ 209550 h 1063625"/>
                <a:gd name="connsiteX181" fmla="*/ 796925 w 1184275"/>
                <a:gd name="connsiteY181" fmla="*/ 203200 h 1063625"/>
                <a:gd name="connsiteX182" fmla="*/ 898525 w 1184275"/>
                <a:gd name="connsiteY182" fmla="*/ 161925 h 1063625"/>
                <a:gd name="connsiteX183" fmla="*/ 923925 w 1184275"/>
                <a:gd name="connsiteY183" fmla="*/ 177800 h 1063625"/>
                <a:gd name="connsiteX184" fmla="*/ 917575 w 1184275"/>
                <a:gd name="connsiteY184" fmla="*/ 193675 h 1063625"/>
                <a:gd name="connsiteX185" fmla="*/ 904875 w 1184275"/>
                <a:gd name="connsiteY185" fmla="*/ 193675 h 1063625"/>
                <a:gd name="connsiteX186" fmla="*/ 901700 w 1184275"/>
                <a:gd name="connsiteY186" fmla="*/ 187325 h 1063625"/>
                <a:gd name="connsiteX187" fmla="*/ 885825 w 1184275"/>
                <a:gd name="connsiteY187" fmla="*/ 196850 h 1063625"/>
                <a:gd name="connsiteX188" fmla="*/ 873125 w 1184275"/>
                <a:gd name="connsiteY188" fmla="*/ 187325 h 1063625"/>
                <a:gd name="connsiteX189" fmla="*/ 869950 w 1184275"/>
                <a:gd name="connsiteY189" fmla="*/ 193675 h 1063625"/>
                <a:gd name="connsiteX190" fmla="*/ 873125 w 1184275"/>
                <a:gd name="connsiteY190" fmla="*/ 180975 h 1063625"/>
                <a:gd name="connsiteX191" fmla="*/ 879475 w 1184275"/>
                <a:gd name="connsiteY191" fmla="*/ 187325 h 1063625"/>
                <a:gd name="connsiteX192" fmla="*/ 882650 w 1184275"/>
                <a:gd name="connsiteY192" fmla="*/ 180975 h 1063625"/>
                <a:gd name="connsiteX193" fmla="*/ 895350 w 1184275"/>
                <a:gd name="connsiteY193" fmla="*/ 174625 h 1063625"/>
                <a:gd name="connsiteX194" fmla="*/ 885825 w 1184275"/>
                <a:gd name="connsiteY194" fmla="*/ 165100 h 1063625"/>
                <a:gd name="connsiteX195" fmla="*/ 898525 w 1184275"/>
                <a:gd name="connsiteY195" fmla="*/ 161925 h 1063625"/>
                <a:gd name="connsiteX196" fmla="*/ 485775 w 1184275"/>
                <a:gd name="connsiteY196" fmla="*/ 149225 h 1063625"/>
                <a:gd name="connsiteX197" fmla="*/ 495300 w 1184275"/>
                <a:gd name="connsiteY197" fmla="*/ 152400 h 1063625"/>
                <a:gd name="connsiteX198" fmla="*/ 492125 w 1184275"/>
                <a:gd name="connsiteY198" fmla="*/ 161925 h 1063625"/>
                <a:gd name="connsiteX199" fmla="*/ 498475 w 1184275"/>
                <a:gd name="connsiteY199" fmla="*/ 158750 h 1063625"/>
                <a:gd name="connsiteX200" fmla="*/ 498475 w 1184275"/>
                <a:gd name="connsiteY200" fmla="*/ 168275 h 1063625"/>
                <a:gd name="connsiteX201" fmla="*/ 488950 w 1184275"/>
                <a:gd name="connsiteY201" fmla="*/ 168275 h 1063625"/>
                <a:gd name="connsiteX202" fmla="*/ 485775 w 1184275"/>
                <a:gd name="connsiteY202" fmla="*/ 149225 h 1063625"/>
                <a:gd name="connsiteX203" fmla="*/ 815975 w 1184275"/>
                <a:gd name="connsiteY203" fmla="*/ 133350 h 1063625"/>
                <a:gd name="connsiteX204" fmla="*/ 825500 w 1184275"/>
                <a:gd name="connsiteY204" fmla="*/ 133350 h 1063625"/>
                <a:gd name="connsiteX205" fmla="*/ 831850 w 1184275"/>
                <a:gd name="connsiteY205" fmla="*/ 146050 h 1063625"/>
                <a:gd name="connsiteX206" fmla="*/ 825500 w 1184275"/>
                <a:gd name="connsiteY206" fmla="*/ 152400 h 1063625"/>
                <a:gd name="connsiteX207" fmla="*/ 815975 w 1184275"/>
                <a:gd name="connsiteY207" fmla="*/ 133350 h 1063625"/>
                <a:gd name="connsiteX208" fmla="*/ 806450 w 1184275"/>
                <a:gd name="connsiteY208" fmla="*/ 92075 h 1063625"/>
                <a:gd name="connsiteX209" fmla="*/ 819150 w 1184275"/>
                <a:gd name="connsiteY209" fmla="*/ 95250 h 1063625"/>
                <a:gd name="connsiteX210" fmla="*/ 812800 w 1184275"/>
                <a:gd name="connsiteY210" fmla="*/ 114300 h 1063625"/>
                <a:gd name="connsiteX211" fmla="*/ 828675 w 1184275"/>
                <a:gd name="connsiteY211" fmla="*/ 133350 h 1063625"/>
                <a:gd name="connsiteX212" fmla="*/ 819150 w 1184275"/>
                <a:gd name="connsiteY212" fmla="*/ 127000 h 1063625"/>
                <a:gd name="connsiteX213" fmla="*/ 800100 w 1184275"/>
                <a:gd name="connsiteY213" fmla="*/ 107950 h 1063625"/>
                <a:gd name="connsiteX214" fmla="*/ 806450 w 1184275"/>
                <a:gd name="connsiteY214" fmla="*/ 92075 h 1063625"/>
                <a:gd name="connsiteX215" fmla="*/ 247650 w 1184275"/>
                <a:gd name="connsiteY215" fmla="*/ 63500 h 1063625"/>
                <a:gd name="connsiteX216" fmla="*/ 241300 w 1184275"/>
                <a:gd name="connsiteY216" fmla="*/ 76200 h 1063625"/>
                <a:gd name="connsiteX217" fmla="*/ 244475 w 1184275"/>
                <a:gd name="connsiteY217" fmla="*/ 73025 h 1063625"/>
                <a:gd name="connsiteX218" fmla="*/ 244475 w 1184275"/>
                <a:gd name="connsiteY218" fmla="*/ 79375 h 1063625"/>
                <a:gd name="connsiteX219" fmla="*/ 238125 w 1184275"/>
                <a:gd name="connsiteY219" fmla="*/ 85725 h 1063625"/>
                <a:gd name="connsiteX220" fmla="*/ 234950 w 1184275"/>
                <a:gd name="connsiteY220" fmla="*/ 79375 h 1063625"/>
                <a:gd name="connsiteX221" fmla="*/ 222250 w 1184275"/>
                <a:gd name="connsiteY221" fmla="*/ 79375 h 1063625"/>
                <a:gd name="connsiteX222" fmla="*/ 217487 w 1184275"/>
                <a:gd name="connsiteY222" fmla="*/ 74612 h 1063625"/>
                <a:gd name="connsiteX223" fmla="*/ 219075 w 1184275"/>
                <a:gd name="connsiteY223" fmla="*/ 79375 h 1063625"/>
                <a:gd name="connsiteX224" fmla="*/ 234950 w 1184275"/>
                <a:gd name="connsiteY224" fmla="*/ 82550 h 1063625"/>
                <a:gd name="connsiteX225" fmla="*/ 238125 w 1184275"/>
                <a:gd name="connsiteY225" fmla="*/ 95250 h 1063625"/>
                <a:gd name="connsiteX226" fmla="*/ 245269 w 1184275"/>
                <a:gd name="connsiteY226" fmla="*/ 100012 h 1063625"/>
                <a:gd name="connsiteX227" fmla="*/ 241300 w 1184275"/>
                <a:gd name="connsiteY227" fmla="*/ 92075 h 1063625"/>
                <a:gd name="connsiteX228" fmla="*/ 247650 w 1184275"/>
                <a:gd name="connsiteY228" fmla="*/ 79375 h 1063625"/>
                <a:gd name="connsiteX229" fmla="*/ 247650 w 1184275"/>
                <a:gd name="connsiteY229" fmla="*/ 63500 h 1063625"/>
                <a:gd name="connsiteX230" fmla="*/ 292100 w 1184275"/>
                <a:gd name="connsiteY230" fmla="*/ 0 h 1063625"/>
                <a:gd name="connsiteX231" fmla="*/ 317500 w 1184275"/>
                <a:gd name="connsiteY231" fmla="*/ 0 h 1063625"/>
                <a:gd name="connsiteX232" fmla="*/ 327025 w 1184275"/>
                <a:gd name="connsiteY232" fmla="*/ 9525 h 1063625"/>
                <a:gd name="connsiteX233" fmla="*/ 298450 w 1184275"/>
                <a:gd name="connsiteY233" fmla="*/ 15875 h 1063625"/>
                <a:gd name="connsiteX234" fmla="*/ 301625 w 1184275"/>
                <a:gd name="connsiteY234" fmla="*/ 28575 h 1063625"/>
                <a:gd name="connsiteX235" fmla="*/ 266700 w 1184275"/>
                <a:gd name="connsiteY235" fmla="*/ 57150 h 1063625"/>
                <a:gd name="connsiteX236" fmla="*/ 266700 w 1184275"/>
                <a:gd name="connsiteY236" fmla="*/ 69850 h 1063625"/>
                <a:gd name="connsiteX237" fmla="*/ 263525 w 1184275"/>
                <a:gd name="connsiteY237" fmla="*/ 73025 h 1063625"/>
                <a:gd name="connsiteX238" fmla="*/ 247650 w 1184275"/>
                <a:gd name="connsiteY238" fmla="*/ 104775 h 1063625"/>
                <a:gd name="connsiteX239" fmla="*/ 247650 w 1184275"/>
                <a:gd name="connsiteY239" fmla="*/ 114300 h 1063625"/>
                <a:gd name="connsiteX240" fmla="*/ 247650 w 1184275"/>
                <a:gd name="connsiteY240" fmla="*/ 149225 h 1063625"/>
                <a:gd name="connsiteX241" fmla="*/ 257175 w 1184275"/>
                <a:gd name="connsiteY241" fmla="*/ 123825 h 1063625"/>
                <a:gd name="connsiteX242" fmla="*/ 260350 w 1184275"/>
                <a:gd name="connsiteY242" fmla="*/ 127000 h 1063625"/>
                <a:gd name="connsiteX243" fmla="*/ 282575 w 1184275"/>
                <a:gd name="connsiteY243" fmla="*/ 104775 h 1063625"/>
                <a:gd name="connsiteX244" fmla="*/ 285750 w 1184275"/>
                <a:gd name="connsiteY244" fmla="*/ 101600 h 1063625"/>
                <a:gd name="connsiteX245" fmla="*/ 269875 w 1184275"/>
                <a:gd name="connsiteY245" fmla="*/ 133350 h 1063625"/>
                <a:gd name="connsiteX246" fmla="*/ 282575 w 1184275"/>
                <a:gd name="connsiteY246" fmla="*/ 114300 h 1063625"/>
                <a:gd name="connsiteX247" fmla="*/ 301625 w 1184275"/>
                <a:gd name="connsiteY247" fmla="*/ 111125 h 1063625"/>
                <a:gd name="connsiteX248" fmla="*/ 317500 w 1184275"/>
                <a:gd name="connsiteY248" fmla="*/ 107950 h 1063625"/>
                <a:gd name="connsiteX249" fmla="*/ 339725 w 1184275"/>
                <a:gd name="connsiteY249" fmla="*/ 114300 h 1063625"/>
                <a:gd name="connsiteX250" fmla="*/ 346075 w 1184275"/>
                <a:gd name="connsiteY250" fmla="*/ 120650 h 1063625"/>
                <a:gd name="connsiteX251" fmla="*/ 349250 w 1184275"/>
                <a:gd name="connsiteY251" fmla="*/ 114300 h 1063625"/>
                <a:gd name="connsiteX252" fmla="*/ 361950 w 1184275"/>
                <a:gd name="connsiteY252" fmla="*/ 127000 h 1063625"/>
                <a:gd name="connsiteX253" fmla="*/ 377825 w 1184275"/>
                <a:gd name="connsiteY253" fmla="*/ 149225 h 1063625"/>
                <a:gd name="connsiteX254" fmla="*/ 387350 w 1184275"/>
                <a:gd name="connsiteY254" fmla="*/ 158750 h 1063625"/>
                <a:gd name="connsiteX255" fmla="*/ 393700 w 1184275"/>
                <a:gd name="connsiteY255" fmla="*/ 155575 h 1063625"/>
                <a:gd name="connsiteX256" fmla="*/ 396875 w 1184275"/>
                <a:gd name="connsiteY256" fmla="*/ 168275 h 1063625"/>
                <a:gd name="connsiteX257" fmla="*/ 403225 w 1184275"/>
                <a:gd name="connsiteY257" fmla="*/ 174625 h 1063625"/>
                <a:gd name="connsiteX258" fmla="*/ 431800 w 1184275"/>
                <a:gd name="connsiteY258" fmla="*/ 171450 h 1063625"/>
                <a:gd name="connsiteX259" fmla="*/ 447675 w 1184275"/>
                <a:gd name="connsiteY259" fmla="*/ 158750 h 1063625"/>
                <a:gd name="connsiteX260" fmla="*/ 466725 w 1184275"/>
                <a:gd name="connsiteY260" fmla="*/ 174625 h 1063625"/>
                <a:gd name="connsiteX261" fmla="*/ 479425 w 1184275"/>
                <a:gd name="connsiteY261" fmla="*/ 165100 h 1063625"/>
                <a:gd name="connsiteX262" fmla="*/ 495300 w 1184275"/>
                <a:gd name="connsiteY262" fmla="*/ 174625 h 1063625"/>
                <a:gd name="connsiteX263" fmla="*/ 514350 w 1184275"/>
                <a:gd name="connsiteY263" fmla="*/ 146050 h 1063625"/>
                <a:gd name="connsiteX264" fmla="*/ 549275 w 1184275"/>
                <a:gd name="connsiteY264" fmla="*/ 114300 h 1063625"/>
                <a:gd name="connsiteX265" fmla="*/ 558800 w 1184275"/>
                <a:gd name="connsiteY265" fmla="*/ 117475 h 1063625"/>
                <a:gd name="connsiteX266" fmla="*/ 587375 w 1184275"/>
                <a:gd name="connsiteY266" fmla="*/ 104775 h 1063625"/>
                <a:gd name="connsiteX267" fmla="*/ 635000 w 1184275"/>
                <a:gd name="connsiteY267" fmla="*/ 98425 h 1063625"/>
                <a:gd name="connsiteX268" fmla="*/ 666750 w 1184275"/>
                <a:gd name="connsiteY268" fmla="*/ 79375 h 1063625"/>
                <a:gd name="connsiteX269" fmla="*/ 701675 w 1184275"/>
                <a:gd name="connsiteY269" fmla="*/ 69850 h 1063625"/>
                <a:gd name="connsiteX270" fmla="*/ 695325 w 1184275"/>
                <a:gd name="connsiteY270" fmla="*/ 85725 h 1063625"/>
                <a:gd name="connsiteX271" fmla="*/ 698500 w 1184275"/>
                <a:gd name="connsiteY271" fmla="*/ 117475 h 1063625"/>
                <a:gd name="connsiteX272" fmla="*/ 704850 w 1184275"/>
                <a:gd name="connsiteY272" fmla="*/ 123825 h 1063625"/>
                <a:gd name="connsiteX273" fmla="*/ 714375 w 1184275"/>
                <a:gd name="connsiteY273" fmla="*/ 120650 h 1063625"/>
                <a:gd name="connsiteX274" fmla="*/ 730250 w 1184275"/>
                <a:gd name="connsiteY274" fmla="*/ 127000 h 1063625"/>
                <a:gd name="connsiteX275" fmla="*/ 752475 w 1184275"/>
                <a:gd name="connsiteY275" fmla="*/ 114300 h 1063625"/>
                <a:gd name="connsiteX276" fmla="*/ 765175 w 1184275"/>
                <a:gd name="connsiteY276" fmla="*/ 127000 h 1063625"/>
                <a:gd name="connsiteX277" fmla="*/ 777875 w 1184275"/>
                <a:gd name="connsiteY277" fmla="*/ 120650 h 1063625"/>
                <a:gd name="connsiteX278" fmla="*/ 787400 w 1184275"/>
                <a:gd name="connsiteY278" fmla="*/ 104775 h 1063625"/>
                <a:gd name="connsiteX279" fmla="*/ 796925 w 1184275"/>
                <a:gd name="connsiteY279" fmla="*/ 104775 h 1063625"/>
                <a:gd name="connsiteX280" fmla="*/ 822325 w 1184275"/>
                <a:gd name="connsiteY280" fmla="*/ 149225 h 1063625"/>
                <a:gd name="connsiteX281" fmla="*/ 812800 w 1184275"/>
                <a:gd name="connsiteY281" fmla="*/ 158750 h 1063625"/>
                <a:gd name="connsiteX282" fmla="*/ 819150 w 1184275"/>
                <a:gd name="connsiteY282" fmla="*/ 165100 h 1063625"/>
                <a:gd name="connsiteX283" fmla="*/ 831850 w 1184275"/>
                <a:gd name="connsiteY283" fmla="*/ 158750 h 1063625"/>
                <a:gd name="connsiteX284" fmla="*/ 844550 w 1184275"/>
                <a:gd name="connsiteY284" fmla="*/ 165100 h 1063625"/>
                <a:gd name="connsiteX285" fmla="*/ 841375 w 1184275"/>
                <a:gd name="connsiteY285" fmla="*/ 174625 h 1063625"/>
                <a:gd name="connsiteX286" fmla="*/ 869950 w 1184275"/>
                <a:gd name="connsiteY286" fmla="*/ 187325 h 1063625"/>
                <a:gd name="connsiteX287" fmla="*/ 866775 w 1184275"/>
                <a:gd name="connsiteY287" fmla="*/ 193675 h 1063625"/>
                <a:gd name="connsiteX288" fmla="*/ 863600 w 1184275"/>
                <a:gd name="connsiteY288" fmla="*/ 193675 h 1063625"/>
                <a:gd name="connsiteX289" fmla="*/ 854075 w 1184275"/>
                <a:gd name="connsiteY289" fmla="*/ 200025 h 1063625"/>
                <a:gd name="connsiteX290" fmla="*/ 841375 w 1184275"/>
                <a:gd name="connsiteY290" fmla="*/ 196850 h 1063625"/>
                <a:gd name="connsiteX291" fmla="*/ 822325 w 1184275"/>
                <a:gd name="connsiteY291" fmla="*/ 196850 h 1063625"/>
                <a:gd name="connsiteX292" fmla="*/ 815975 w 1184275"/>
                <a:gd name="connsiteY292" fmla="*/ 196850 h 1063625"/>
                <a:gd name="connsiteX293" fmla="*/ 815975 w 1184275"/>
                <a:gd name="connsiteY293" fmla="*/ 203200 h 1063625"/>
                <a:gd name="connsiteX294" fmla="*/ 809625 w 1184275"/>
                <a:gd name="connsiteY294" fmla="*/ 200025 h 1063625"/>
                <a:gd name="connsiteX295" fmla="*/ 809625 w 1184275"/>
                <a:gd name="connsiteY295" fmla="*/ 203200 h 1063625"/>
                <a:gd name="connsiteX296" fmla="*/ 793750 w 1184275"/>
                <a:gd name="connsiteY296" fmla="*/ 200025 h 1063625"/>
                <a:gd name="connsiteX297" fmla="*/ 793750 w 1184275"/>
                <a:gd name="connsiteY297" fmla="*/ 206375 h 1063625"/>
                <a:gd name="connsiteX298" fmla="*/ 787400 w 1184275"/>
                <a:gd name="connsiteY298" fmla="*/ 203200 h 1063625"/>
                <a:gd name="connsiteX299" fmla="*/ 787400 w 1184275"/>
                <a:gd name="connsiteY299" fmla="*/ 209550 h 1063625"/>
                <a:gd name="connsiteX300" fmla="*/ 781050 w 1184275"/>
                <a:gd name="connsiteY300" fmla="*/ 200025 h 1063625"/>
                <a:gd name="connsiteX301" fmla="*/ 765175 w 1184275"/>
                <a:gd name="connsiteY301" fmla="*/ 196850 h 1063625"/>
                <a:gd name="connsiteX302" fmla="*/ 765175 w 1184275"/>
                <a:gd name="connsiteY302" fmla="*/ 212725 h 1063625"/>
                <a:gd name="connsiteX303" fmla="*/ 758825 w 1184275"/>
                <a:gd name="connsiteY303" fmla="*/ 219075 h 1063625"/>
                <a:gd name="connsiteX304" fmla="*/ 768350 w 1184275"/>
                <a:gd name="connsiteY304" fmla="*/ 234950 h 1063625"/>
                <a:gd name="connsiteX305" fmla="*/ 762000 w 1184275"/>
                <a:gd name="connsiteY305" fmla="*/ 238125 h 1063625"/>
                <a:gd name="connsiteX306" fmla="*/ 723900 w 1184275"/>
                <a:gd name="connsiteY306" fmla="*/ 215900 h 1063625"/>
                <a:gd name="connsiteX307" fmla="*/ 666750 w 1184275"/>
                <a:gd name="connsiteY307" fmla="*/ 206375 h 1063625"/>
                <a:gd name="connsiteX308" fmla="*/ 650875 w 1184275"/>
                <a:gd name="connsiteY308" fmla="*/ 212725 h 1063625"/>
                <a:gd name="connsiteX309" fmla="*/ 638175 w 1184275"/>
                <a:gd name="connsiteY309" fmla="*/ 238125 h 1063625"/>
                <a:gd name="connsiteX310" fmla="*/ 612775 w 1184275"/>
                <a:gd name="connsiteY310" fmla="*/ 241300 h 1063625"/>
                <a:gd name="connsiteX311" fmla="*/ 606425 w 1184275"/>
                <a:gd name="connsiteY311" fmla="*/ 247650 h 1063625"/>
                <a:gd name="connsiteX312" fmla="*/ 609600 w 1184275"/>
                <a:gd name="connsiteY312" fmla="*/ 254000 h 1063625"/>
                <a:gd name="connsiteX313" fmla="*/ 584200 w 1184275"/>
                <a:gd name="connsiteY313" fmla="*/ 247650 h 1063625"/>
                <a:gd name="connsiteX314" fmla="*/ 561975 w 1184275"/>
                <a:gd name="connsiteY314" fmla="*/ 254000 h 1063625"/>
                <a:gd name="connsiteX315" fmla="*/ 555625 w 1184275"/>
                <a:gd name="connsiteY315" fmla="*/ 263525 h 1063625"/>
                <a:gd name="connsiteX316" fmla="*/ 555625 w 1184275"/>
                <a:gd name="connsiteY316" fmla="*/ 285750 h 1063625"/>
                <a:gd name="connsiteX317" fmla="*/ 539750 w 1184275"/>
                <a:gd name="connsiteY317" fmla="*/ 295275 h 1063625"/>
                <a:gd name="connsiteX318" fmla="*/ 527050 w 1184275"/>
                <a:gd name="connsiteY318" fmla="*/ 307975 h 1063625"/>
                <a:gd name="connsiteX319" fmla="*/ 527050 w 1184275"/>
                <a:gd name="connsiteY319" fmla="*/ 314325 h 1063625"/>
                <a:gd name="connsiteX320" fmla="*/ 523875 w 1184275"/>
                <a:gd name="connsiteY320" fmla="*/ 317500 h 1063625"/>
                <a:gd name="connsiteX321" fmla="*/ 527050 w 1184275"/>
                <a:gd name="connsiteY321" fmla="*/ 330200 h 1063625"/>
                <a:gd name="connsiteX322" fmla="*/ 511175 w 1184275"/>
                <a:gd name="connsiteY322" fmla="*/ 320675 h 1063625"/>
                <a:gd name="connsiteX323" fmla="*/ 517525 w 1184275"/>
                <a:gd name="connsiteY323" fmla="*/ 295275 h 1063625"/>
                <a:gd name="connsiteX324" fmla="*/ 530225 w 1184275"/>
                <a:gd name="connsiteY324" fmla="*/ 295275 h 1063625"/>
                <a:gd name="connsiteX325" fmla="*/ 523875 w 1184275"/>
                <a:gd name="connsiteY325" fmla="*/ 292100 h 1063625"/>
                <a:gd name="connsiteX326" fmla="*/ 530225 w 1184275"/>
                <a:gd name="connsiteY326" fmla="*/ 276225 h 1063625"/>
                <a:gd name="connsiteX327" fmla="*/ 520700 w 1184275"/>
                <a:gd name="connsiteY327" fmla="*/ 273050 h 1063625"/>
                <a:gd name="connsiteX328" fmla="*/ 514350 w 1184275"/>
                <a:gd name="connsiteY328" fmla="*/ 285750 h 1063625"/>
                <a:gd name="connsiteX329" fmla="*/ 495300 w 1184275"/>
                <a:gd name="connsiteY329" fmla="*/ 282575 h 1063625"/>
                <a:gd name="connsiteX330" fmla="*/ 492125 w 1184275"/>
                <a:gd name="connsiteY330" fmla="*/ 311150 h 1063625"/>
                <a:gd name="connsiteX331" fmla="*/ 479425 w 1184275"/>
                <a:gd name="connsiteY331" fmla="*/ 317500 h 1063625"/>
                <a:gd name="connsiteX332" fmla="*/ 476250 w 1184275"/>
                <a:gd name="connsiteY332" fmla="*/ 323850 h 1063625"/>
                <a:gd name="connsiteX333" fmla="*/ 466725 w 1184275"/>
                <a:gd name="connsiteY333" fmla="*/ 295275 h 1063625"/>
                <a:gd name="connsiteX334" fmla="*/ 473075 w 1184275"/>
                <a:gd name="connsiteY334" fmla="*/ 282575 h 1063625"/>
                <a:gd name="connsiteX335" fmla="*/ 473075 w 1184275"/>
                <a:gd name="connsiteY335" fmla="*/ 276225 h 1063625"/>
                <a:gd name="connsiteX336" fmla="*/ 469900 w 1184275"/>
                <a:gd name="connsiteY336" fmla="*/ 276225 h 1063625"/>
                <a:gd name="connsiteX337" fmla="*/ 460375 w 1184275"/>
                <a:gd name="connsiteY337" fmla="*/ 298450 h 1063625"/>
                <a:gd name="connsiteX338" fmla="*/ 466725 w 1184275"/>
                <a:gd name="connsiteY338" fmla="*/ 311150 h 1063625"/>
                <a:gd name="connsiteX339" fmla="*/ 460375 w 1184275"/>
                <a:gd name="connsiteY339" fmla="*/ 320675 h 1063625"/>
                <a:gd name="connsiteX340" fmla="*/ 463550 w 1184275"/>
                <a:gd name="connsiteY340" fmla="*/ 317500 h 1063625"/>
                <a:gd name="connsiteX341" fmla="*/ 450850 w 1184275"/>
                <a:gd name="connsiteY341" fmla="*/ 330200 h 1063625"/>
                <a:gd name="connsiteX342" fmla="*/ 441325 w 1184275"/>
                <a:gd name="connsiteY342" fmla="*/ 352425 h 1063625"/>
                <a:gd name="connsiteX343" fmla="*/ 438150 w 1184275"/>
                <a:gd name="connsiteY343" fmla="*/ 377825 h 1063625"/>
                <a:gd name="connsiteX344" fmla="*/ 409575 w 1184275"/>
                <a:gd name="connsiteY344" fmla="*/ 444500 h 1063625"/>
                <a:gd name="connsiteX345" fmla="*/ 387350 w 1184275"/>
                <a:gd name="connsiteY345" fmla="*/ 428625 h 1063625"/>
                <a:gd name="connsiteX346" fmla="*/ 393700 w 1184275"/>
                <a:gd name="connsiteY346" fmla="*/ 396875 h 1063625"/>
                <a:gd name="connsiteX347" fmla="*/ 390525 w 1184275"/>
                <a:gd name="connsiteY347" fmla="*/ 393700 h 1063625"/>
                <a:gd name="connsiteX348" fmla="*/ 384175 w 1184275"/>
                <a:gd name="connsiteY348" fmla="*/ 400050 h 1063625"/>
                <a:gd name="connsiteX349" fmla="*/ 365125 w 1184275"/>
                <a:gd name="connsiteY349" fmla="*/ 403225 h 1063625"/>
                <a:gd name="connsiteX350" fmla="*/ 368300 w 1184275"/>
                <a:gd name="connsiteY350" fmla="*/ 384175 h 1063625"/>
                <a:gd name="connsiteX351" fmla="*/ 374650 w 1184275"/>
                <a:gd name="connsiteY351" fmla="*/ 374650 h 1063625"/>
                <a:gd name="connsiteX352" fmla="*/ 368300 w 1184275"/>
                <a:gd name="connsiteY352" fmla="*/ 361950 h 1063625"/>
                <a:gd name="connsiteX353" fmla="*/ 371475 w 1184275"/>
                <a:gd name="connsiteY353" fmla="*/ 358775 h 1063625"/>
                <a:gd name="connsiteX354" fmla="*/ 365125 w 1184275"/>
                <a:gd name="connsiteY354" fmla="*/ 342900 h 1063625"/>
                <a:gd name="connsiteX355" fmla="*/ 368300 w 1184275"/>
                <a:gd name="connsiteY355" fmla="*/ 336550 h 1063625"/>
                <a:gd name="connsiteX356" fmla="*/ 361950 w 1184275"/>
                <a:gd name="connsiteY356" fmla="*/ 333375 h 1063625"/>
                <a:gd name="connsiteX357" fmla="*/ 339725 w 1184275"/>
                <a:gd name="connsiteY357" fmla="*/ 320675 h 1063625"/>
                <a:gd name="connsiteX358" fmla="*/ 330200 w 1184275"/>
                <a:gd name="connsiteY358" fmla="*/ 323850 h 1063625"/>
                <a:gd name="connsiteX359" fmla="*/ 320675 w 1184275"/>
                <a:gd name="connsiteY359" fmla="*/ 317500 h 1063625"/>
                <a:gd name="connsiteX360" fmla="*/ 327025 w 1184275"/>
                <a:gd name="connsiteY360" fmla="*/ 307975 h 1063625"/>
                <a:gd name="connsiteX361" fmla="*/ 320675 w 1184275"/>
                <a:gd name="connsiteY361" fmla="*/ 298450 h 1063625"/>
                <a:gd name="connsiteX362" fmla="*/ 263525 w 1184275"/>
                <a:gd name="connsiteY362" fmla="*/ 288925 h 1063625"/>
                <a:gd name="connsiteX363" fmla="*/ 250825 w 1184275"/>
                <a:gd name="connsiteY363" fmla="*/ 288925 h 1063625"/>
                <a:gd name="connsiteX364" fmla="*/ 247650 w 1184275"/>
                <a:gd name="connsiteY364" fmla="*/ 295275 h 1063625"/>
                <a:gd name="connsiteX365" fmla="*/ 241300 w 1184275"/>
                <a:gd name="connsiteY365" fmla="*/ 292100 h 1063625"/>
                <a:gd name="connsiteX366" fmla="*/ 225425 w 1184275"/>
                <a:gd name="connsiteY366" fmla="*/ 292100 h 1063625"/>
                <a:gd name="connsiteX367" fmla="*/ 206375 w 1184275"/>
                <a:gd name="connsiteY367" fmla="*/ 285750 h 1063625"/>
                <a:gd name="connsiteX368" fmla="*/ 200025 w 1184275"/>
                <a:gd name="connsiteY368" fmla="*/ 282575 h 1063625"/>
                <a:gd name="connsiteX369" fmla="*/ 69850 w 1184275"/>
                <a:gd name="connsiteY369" fmla="*/ 260350 h 1063625"/>
                <a:gd name="connsiteX370" fmla="*/ 44450 w 1184275"/>
                <a:gd name="connsiteY370" fmla="*/ 254000 h 1063625"/>
                <a:gd name="connsiteX371" fmla="*/ 28575 w 1184275"/>
                <a:gd name="connsiteY371" fmla="*/ 225425 h 1063625"/>
                <a:gd name="connsiteX372" fmla="*/ 0 w 1184275"/>
                <a:gd name="connsiteY372" fmla="*/ 215900 h 1063625"/>
                <a:gd name="connsiteX373" fmla="*/ 50800 w 1184275"/>
                <a:gd name="connsiteY373" fmla="*/ 190500 h 1063625"/>
                <a:gd name="connsiteX374" fmla="*/ 63500 w 1184275"/>
                <a:gd name="connsiteY374" fmla="*/ 171450 h 1063625"/>
                <a:gd name="connsiteX375" fmla="*/ 82550 w 1184275"/>
                <a:gd name="connsiteY375" fmla="*/ 155575 h 1063625"/>
                <a:gd name="connsiteX376" fmla="*/ 123825 w 1184275"/>
                <a:gd name="connsiteY376" fmla="*/ 146050 h 1063625"/>
                <a:gd name="connsiteX377" fmla="*/ 146050 w 1184275"/>
                <a:gd name="connsiteY377" fmla="*/ 130175 h 1063625"/>
                <a:gd name="connsiteX378" fmla="*/ 158750 w 1184275"/>
                <a:gd name="connsiteY378" fmla="*/ 114300 h 1063625"/>
                <a:gd name="connsiteX379" fmla="*/ 174625 w 1184275"/>
                <a:gd name="connsiteY379" fmla="*/ 111125 h 1063625"/>
                <a:gd name="connsiteX380" fmla="*/ 180975 w 1184275"/>
                <a:gd name="connsiteY380" fmla="*/ 104775 h 1063625"/>
                <a:gd name="connsiteX381" fmla="*/ 184150 w 1184275"/>
                <a:gd name="connsiteY381" fmla="*/ 88900 h 1063625"/>
                <a:gd name="connsiteX382" fmla="*/ 212725 w 1184275"/>
                <a:gd name="connsiteY382" fmla="*/ 60325 h 1063625"/>
                <a:gd name="connsiteX383" fmla="*/ 215900 w 1184275"/>
                <a:gd name="connsiteY383" fmla="*/ 60325 h 1063625"/>
                <a:gd name="connsiteX384" fmla="*/ 228600 w 1184275"/>
                <a:gd name="connsiteY384" fmla="*/ 47625 h 1063625"/>
                <a:gd name="connsiteX385" fmla="*/ 238125 w 1184275"/>
                <a:gd name="connsiteY385" fmla="*/ 31750 h 1063625"/>
                <a:gd name="connsiteX386" fmla="*/ 263525 w 1184275"/>
                <a:gd name="connsiteY386" fmla="*/ 12700 h 1063625"/>
                <a:gd name="connsiteX387" fmla="*/ 292100 w 1184275"/>
                <a:gd name="connsiteY387" fmla="*/ 0 h 1063625"/>
                <a:gd name="connsiteX0" fmla="*/ 1168400 w 1184275"/>
                <a:gd name="connsiteY0" fmla="*/ 793750 h 1063625"/>
                <a:gd name="connsiteX1" fmla="*/ 1169555 w 1184275"/>
                <a:gd name="connsiteY1" fmla="*/ 794327 h 1063625"/>
                <a:gd name="connsiteX2" fmla="*/ 1165225 w 1184275"/>
                <a:gd name="connsiteY2" fmla="*/ 800100 h 1063625"/>
                <a:gd name="connsiteX3" fmla="*/ 1168400 w 1184275"/>
                <a:gd name="connsiteY3" fmla="*/ 793750 h 1063625"/>
                <a:gd name="connsiteX4" fmla="*/ 936625 w 1184275"/>
                <a:gd name="connsiteY4" fmla="*/ 650875 h 1063625"/>
                <a:gd name="connsiteX5" fmla="*/ 920896 w 1184275"/>
                <a:gd name="connsiteY5" fmla="*/ 654021 h 1063625"/>
                <a:gd name="connsiteX6" fmla="*/ 936625 w 1184275"/>
                <a:gd name="connsiteY6" fmla="*/ 650875 h 1063625"/>
                <a:gd name="connsiteX7" fmla="*/ 1012825 w 1184275"/>
                <a:gd name="connsiteY7" fmla="*/ 581025 h 1063625"/>
                <a:gd name="connsiteX8" fmla="*/ 1016000 w 1184275"/>
                <a:gd name="connsiteY8" fmla="*/ 584200 h 1063625"/>
                <a:gd name="connsiteX9" fmla="*/ 1009650 w 1184275"/>
                <a:gd name="connsiteY9" fmla="*/ 587375 h 1063625"/>
                <a:gd name="connsiteX10" fmla="*/ 1012825 w 1184275"/>
                <a:gd name="connsiteY10" fmla="*/ 581025 h 1063625"/>
                <a:gd name="connsiteX11" fmla="*/ 768350 w 1184275"/>
                <a:gd name="connsiteY11" fmla="*/ 247650 h 1063625"/>
                <a:gd name="connsiteX12" fmla="*/ 806450 w 1184275"/>
                <a:gd name="connsiteY12" fmla="*/ 266700 h 1063625"/>
                <a:gd name="connsiteX13" fmla="*/ 812800 w 1184275"/>
                <a:gd name="connsiteY13" fmla="*/ 263525 h 1063625"/>
                <a:gd name="connsiteX14" fmla="*/ 835025 w 1184275"/>
                <a:gd name="connsiteY14" fmla="*/ 263525 h 1063625"/>
                <a:gd name="connsiteX15" fmla="*/ 850900 w 1184275"/>
                <a:gd name="connsiteY15" fmla="*/ 273050 h 1063625"/>
                <a:gd name="connsiteX16" fmla="*/ 860425 w 1184275"/>
                <a:gd name="connsiteY16" fmla="*/ 288925 h 1063625"/>
                <a:gd name="connsiteX17" fmla="*/ 882650 w 1184275"/>
                <a:gd name="connsiteY17" fmla="*/ 282575 h 1063625"/>
                <a:gd name="connsiteX18" fmla="*/ 904875 w 1184275"/>
                <a:gd name="connsiteY18" fmla="*/ 295275 h 1063625"/>
                <a:gd name="connsiteX19" fmla="*/ 914400 w 1184275"/>
                <a:gd name="connsiteY19" fmla="*/ 292100 h 1063625"/>
                <a:gd name="connsiteX20" fmla="*/ 933450 w 1184275"/>
                <a:gd name="connsiteY20" fmla="*/ 301625 h 1063625"/>
                <a:gd name="connsiteX21" fmla="*/ 946150 w 1184275"/>
                <a:gd name="connsiteY21" fmla="*/ 295275 h 1063625"/>
                <a:gd name="connsiteX22" fmla="*/ 962025 w 1184275"/>
                <a:gd name="connsiteY22" fmla="*/ 311150 h 1063625"/>
                <a:gd name="connsiteX23" fmla="*/ 958850 w 1184275"/>
                <a:gd name="connsiteY23" fmla="*/ 314325 h 1063625"/>
                <a:gd name="connsiteX24" fmla="*/ 965200 w 1184275"/>
                <a:gd name="connsiteY24" fmla="*/ 323850 h 1063625"/>
                <a:gd name="connsiteX25" fmla="*/ 974725 w 1184275"/>
                <a:gd name="connsiteY25" fmla="*/ 333375 h 1063625"/>
                <a:gd name="connsiteX26" fmla="*/ 981075 w 1184275"/>
                <a:gd name="connsiteY26" fmla="*/ 349250 h 1063625"/>
                <a:gd name="connsiteX27" fmla="*/ 987425 w 1184275"/>
                <a:gd name="connsiteY27" fmla="*/ 355600 h 1063625"/>
                <a:gd name="connsiteX28" fmla="*/ 971550 w 1184275"/>
                <a:gd name="connsiteY28" fmla="*/ 346075 h 1063625"/>
                <a:gd name="connsiteX29" fmla="*/ 962025 w 1184275"/>
                <a:gd name="connsiteY29" fmla="*/ 365125 h 1063625"/>
                <a:gd name="connsiteX30" fmla="*/ 987425 w 1184275"/>
                <a:gd name="connsiteY30" fmla="*/ 387350 h 1063625"/>
                <a:gd name="connsiteX31" fmla="*/ 1000125 w 1184275"/>
                <a:gd name="connsiteY31" fmla="*/ 412750 h 1063625"/>
                <a:gd name="connsiteX32" fmla="*/ 1000125 w 1184275"/>
                <a:gd name="connsiteY32" fmla="*/ 450850 h 1063625"/>
                <a:gd name="connsiteX33" fmla="*/ 1006475 w 1184275"/>
                <a:gd name="connsiteY33" fmla="*/ 485775 h 1063625"/>
                <a:gd name="connsiteX34" fmla="*/ 993775 w 1184275"/>
                <a:gd name="connsiteY34" fmla="*/ 504825 h 1063625"/>
                <a:gd name="connsiteX35" fmla="*/ 990600 w 1184275"/>
                <a:gd name="connsiteY35" fmla="*/ 498475 h 1063625"/>
                <a:gd name="connsiteX36" fmla="*/ 984250 w 1184275"/>
                <a:gd name="connsiteY36" fmla="*/ 501650 h 1063625"/>
                <a:gd name="connsiteX37" fmla="*/ 981075 w 1184275"/>
                <a:gd name="connsiteY37" fmla="*/ 523875 h 1063625"/>
                <a:gd name="connsiteX38" fmla="*/ 984250 w 1184275"/>
                <a:gd name="connsiteY38" fmla="*/ 546100 h 1063625"/>
                <a:gd name="connsiteX39" fmla="*/ 974725 w 1184275"/>
                <a:gd name="connsiteY39" fmla="*/ 549275 h 1063625"/>
                <a:gd name="connsiteX40" fmla="*/ 974725 w 1184275"/>
                <a:gd name="connsiteY40" fmla="*/ 558800 h 1063625"/>
                <a:gd name="connsiteX41" fmla="*/ 952500 w 1184275"/>
                <a:gd name="connsiteY41" fmla="*/ 561975 h 1063625"/>
                <a:gd name="connsiteX42" fmla="*/ 942975 w 1184275"/>
                <a:gd name="connsiteY42" fmla="*/ 581025 h 1063625"/>
                <a:gd name="connsiteX43" fmla="*/ 949325 w 1184275"/>
                <a:gd name="connsiteY43" fmla="*/ 593725 h 1063625"/>
                <a:gd name="connsiteX44" fmla="*/ 946150 w 1184275"/>
                <a:gd name="connsiteY44" fmla="*/ 612775 h 1063625"/>
                <a:gd name="connsiteX45" fmla="*/ 949325 w 1184275"/>
                <a:gd name="connsiteY45" fmla="*/ 619125 h 1063625"/>
                <a:gd name="connsiteX46" fmla="*/ 955675 w 1184275"/>
                <a:gd name="connsiteY46" fmla="*/ 628650 h 1063625"/>
                <a:gd name="connsiteX47" fmla="*/ 984250 w 1184275"/>
                <a:gd name="connsiteY47" fmla="*/ 635000 h 1063625"/>
                <a:gd name="connsiteX48" fmla="*/ 1012825 w 1184275"/>
                <a:gd name="connsiteY48" fmla="*/ 600075 h 1063625"/>
                <a:gd name="connsiteX49" fmla="*/ 1025525 w 1184275"/>
                <a:gd name="connsiteY49" fmla="*/ 571500 h 1063625"/>
                <a:gd name="connsiteX50" fmla="*/ 1012825 w 1184275"/>
                <a:gd name="connsiteY50" fmla="*/ 565150 h 1063625"/>
                <a:gd name="connsiteX51" fmla="*/ 1025525 w 1184275"/>
                <a:gd name="connsiteY51" fmla="*/ 561975 h 1063625"/>
                <a:gd name="connsiteX52" fmla="*/ 1028700 w 1184275"/>
                <a:gd name="connsiteY52" fmla="*/ 552450 h 1063625"/>
                <a:gd name="connsiteX53" fmla="*/ 1054100 w 1184275"/>
                <a:gd name="connsiteY53" fmla="*/ 539750 h 1063625"/>
                <a:gd name="connsiteX54" fmla="*/ 1057275 w 1184275"/>
                <a:gd name="connsiteY54" fmla="*/ 530225 h 1063625"/>
                <a:gd name="connsiteX55" fmla="*/ 1069975 w 1184275"/>
                <a:gd name="connsiteY55" fmla="*/ 523875 h 1063625"/>
                <a:gd name="connsiteX56" fmla="*/ 1098550 w 1184275"/>
                <a:gd name="connsiteY56" fmla="*/ 533400 h 1063625"/>
                <a:gd name="connsiteX57" fmla="*/ 1117600 w 1184275"/>
                <a:gd name="connsiteY57" fmla="*/ 558800 h 1063625"/>
                <a:gd name="connsiteX58" fmla="*/ 1130300 w 1184275"/>
                <a:gd name="connsiteY58" fmla="*/ 587375 h 1063625"/>
                <a:gd name="connsiteX59" fmla="*/ 1165225 w 1184275"/>
                <a:gd name="connsiteY59" fmla="*/ 679450 h 1063625"/>
                <a:gd name="connsiteX60" fmla="*/ 1181100 w 1184275"/>
                <a:gd name="connsiteY60" fmla="*/ 714375 h 1063625"/>
                <a:gd name="connsiteX61" fmla="*/ 1177925 w 1184275"/>
                <a:gd name="connsiteY61" fmla="*/ 733425 h 1063625"/>
                <a:gd name="connsiteX62" fmla="*/ 1184275 w 1184275"/>
                <a:gd name="connsiteY62" fmla="*/ 758825 h 1063625"/>
                <a:gd name="connsiteX63" fmla="*/ 1184275 w 1184275"/>
                <a:gd name="connsiteY63" fmla="*/ 784225 h 1063625"/>
                <a:gd name="connsiteX64" fmla="*/ 1181100 w 1184275"/>
                <a:gd name="connsiteY64" fmla="*/ 787400 h 1063625"/>
                <a:gd name="connsiteX65" fmla="*/ 1184275 w 1184275"/>
                <a:gd name="connsiteY65" fmla="*/ 787400 h 1063625"/>
                <a:gd name="connsiteX66" fmla="*/ 1174750 w 1184275"/>
                <a:gd name="connsiteY66" fmla="*/ 800100 h 1063625"/>
                <a:gd name="connsiteX67" fmla="*/ 1165225 w 1184275"/>
                <a:gd name="connsiteY67" fmla="*/ 803275 h 1063625"/>
                <a:gd name="connsiteX68" fmla="*/ 1168400 w 1184275"/>
                <a:gd name="connsiteY68" fmla="*/ 800100 h 1063625"/>
                <a:gd name="connsiteX69" fmla="*/ 1174750 w 1184275"/>
                <a:gd name="connsiteY69" fmla="*/ 796925 h 1063625"/>
                <a:gd name="connsiteX70" fmla="*/ 1169555 w 1184275"/>
                <a:gd name="connsiteY70" fmla="*/ 794327 h 1063625"/>
                <a:gd name="connsiteX71" fmla="*/ 1174750 w 1184275"/>
                <a:gd name="connsiteY71" fmla="*/ 787400 h 1063625"/>
                <a:gd name="connsiteX72" fmla="*/ 1168400 w 1184275"/>
                <a:gd name="connsiteY72" fmla="*/ 793750 h 1063625"/>
                <a:gd name="connsiteX73" fmla="*/ 1171575 w 1184275"/>
                <a:gd name="connsiteY73" fmla="*/ 787400 h 1063625"/>
                <a:gd name="connsiteX74" fmla="*/ 1165225 w 1184275"/>
                <a:gd name="connsiteY74" fmla="*/ 787400 h 1063625"/>
                <a:gd name="connsiteX75" fmla="*/ 1168400 w 1184275"/>
                <a:gd name="connsiteY75" fmla="*/ 781050 h 1063625"/>
                <a:gd name="connsiteX76" fmla="*/ 1152525 w 1184275"/>
                <a:gd name="connsiteY76" fmla="*/ 781050 h 1063625"/>
                <a:gd name="connsiteX77" fmla="*/ 1143000 w 1184275"/>
                <a:gd name="connsiteY77" fmla="*/ 790575 h 1063625"/>
                <a:gd name="connsiteX78" fmla="*/ 1149350 w 1184275"/>
                <a:gd name="connsiteY78" fmla="*/ 796925 h 1063625"/>
                <a:gd name="connsiteX79" fmla="*/ 1136650 w 1184275"/>
                <a:gd name="connsiteY79" fmla="*/ 812800 h 1063625"/>
                <a:gd name="connsiteX80" fmla="*/ 1143000 w 1184275"/>
                <a:gd name="connsiteY80" fmla="*/ 825500 h 1063625"/>
                <a:gd name="connsiteX81" fmla="*/ 1136650 w 1184275"/>
                <a:gd name="connsiteY81" fmla="*/ 847725 h 1063625"/>
                <a:gd name="connsiteX82" fmla="*/ 1120775 w 1184275"/>
                <a:gd name="connsiteY82" fmla="*/ 857250 h 1063625"/>
                <a:gd name="connsiteX83" fmla="*/ 1111250 w 1184275"/>
                <a:gd name="connsiteY83" fmla="*/ 876300 h 1063625"/>
                <a:gd name="connsiteX84" fmla="*/ 1114425 w 1184275"/>
                <a:gd name="connsiteY84" fmla="*/ 917575 h 1063625"/>
                <a:gd name="connsiteX85" fmla="*/ 1104900 w 1184275"/>
                <a:gd name="connsiteY85" fmla="*/ 927100 h 1063625"/>
                <a:gd name="connsiteX86" fmla="*/ 1108075 w 1184275"/>
                <a:gd name="connsiteY86" fmla="*/ 933450 h 1063625"/>
                <a:gd name="connsiteX87" fmla="*/ 1101725 w 1184275"/>
                <a:gd name="connsiteY87" fmla="*/ 936625 h 1063625"/>
                <a:gd name="connsiteX88" fmla="*/ 1089025 w 1184275"/>
                <a:gd name="connsiteY88" fmla="*/ 962025 h 1063625"/>
                <a:gd name="connsiteX89" fmla="*/ 1092200 w 1184275"/>
                <a:gd name="connsiteY89" fmla="*/ 977900 h 1063625"/>
                <a:gd name="connsiteX90" fmla="*/ 1089025 w 1184275"/>
                <a:gd name="connsiteY90" fmla="*/ 968375 h 1063625"/>
                <a:gd name="connsiteX91" fmla="*/ 1085850 w 1184275"/>
                <a:gd name="connsiteY91" fmla="*/ 981075 h 1063625"/>
                <a:gd name="connsiteX92" fmla="*/ 1044575 w 1184275"/>
                <a:gd name="connsiteY92" fmla="*/ 990600 h 1063625"/>
                <a:gd name="connsiteX93" fmla="*/ 1028700 w 1184275"/>
                <a:gd name="connsiteY93" fmla="*/ 993775 h 1063625"/>
                <a:gd name="connsiteX94" fmla="*/ 962025 w 1184275"/>
                <a:gd name="connsiteY94" fmla="*/ 1009650 h 1063625"/>
                <a:gd name="connsiteX95" fmla="*/ 955675 w 1184275"/>
                <a:gd name="connsiteY95" fmla="*/ 1009650 h 1063625"/>
                <a:gd name="connsiteX96" fmla="*/ 901700 w 1184275"/>
                <a:gd name="connsiteY96" fmla="*/ 1022350 h 1063625"/>
                <a:gd name="connsiteX97" fmla="*/ 895350 w 1184275"/>
                <a:gd name="connsiteY97" fmla="*/ 1012825 h 1063625"/>
                <a:gd name="connsiteX98" fmla="*/ 844550 w 1184275"/>
                <a:gd name="connsiteY98" fmla="*/ 1022350 h 1063625"/>
                <a:gd name="connsiteX99" fmla="*/ 831850 w 1184275"/>
                <a:gd name="connsiteY99" fmla="*/ 1022350 h 1063625"/>
                <a:gd name="connsiteX100" fmla="*/ 777875 w 1184275"/>
                <a:gd name="connsiteY100" fmla="*/ 1035050 h 1063625"/>
                <a:gd name="connsiteX101" fmla="*/ 762000 w 1184275"/>
                <a:gd name="connsiteY101" fmla="*/ 1038225 h 1063625"/>
                <a:gd name="connsiteX102" fmla="*/ 723900 w 1184275"/>
                <a:gd name="connsiteY102" fmla="*/ 1041400 h 1063625"/>
                <a:gd name="connsiteX103" fmla="*/ 698500 w 1184275"/>
                <a:gd name="connsiteY103" fmla="*/ 1047750 h 1063625"/>
                <a:gd name="connsiteX104" fmla="*/ 657225 w 1184275"/>
                <a:gd name="connsiteY104" fmla="*/ 1054100 h 1063625"/>
                <a:gd name="connsiteX105" fmla="*/ 615950 w 1184275"/>
                <a:gd name="connsiteY105" fmla="*/ 1063625 h 1063625"/>
                <a:gd name="connsiteX106" fmla="*/ 641350 w 1184275"/>
                <a:gd name="connsiteY106" fmla="*/ 1028700 h 1063625"/>
                <a:gd name="connsiteX107" fmla="*/ 650875 w 1184275"/>
                <a:gd name="connsiteY107" fmla="*/ 987425 h 1063625"/>
                <a:gd name="connsiteX108" fmla="*/ 666750 w 1184275"/>
                <a:gd name="connsiteY108" fmla="*/ 958850 h 1063625"/>
                <a:gd name="connsiteX109" fmla="*/ 673100 w 1184275"/>
                <a:gd name="connsiteY109" fmla="*/ 923925 h 1063625"/>
                <a:gd name="connsiteX110" fmla="*/ 669925 w 1184275"/>
                <a:gd name="connsiteY110" fmla="*/ 857250 h 1063625"/>
                <a:gd name="connsiteX111" fmla="*/ 650875 w 1184275"/>
                <a:gd name="connsiteY111" fmla="*/ 790575 h 1063625"/>
                <a:gd name="connsiteX112" fmla="*/ 638175 w 1184275"/>
                <a:gd name="connsiteY112" fmla="*/ 771525 h 1063625"/>
                <a:gd name="connsiteX113" fmla="*/ 644525 w 1184275"/>
                <a:gd name="connsiteY113" fmla="*/ 774700 h 1063625"/>
                <a:gd name="connsiteX114" fmla="*/ 654050 w 1184275"/>
                <a:gd name="connsiteY114" fmla="*/ 758825 h 1063625"/>
                <a:gd name="connsiteX115" fmla="*/ 638175 w 1184275"/>
                <a:gd name="connsiteY115" fmla="*/ 771525 h 1063625"/>
                <a:gd name="connsiteX116" fmla="*/ 612775 w 1184275"/>
                <a:gd name="connsiteY116" fmla="*/ 727075 h 1063625"/>
                <a:gd name="connsiteX117" fmla="*/ 596900 w 1184275"/>
                <a:gd name="connsiteY117" fmla="*/ 698500 h 1063625"/>
                <a:gd name="connsiteX118" fmla="*/ 609600 w 1184275"/>
                <a:gd name="connsiteY118" fmla="*/ 660400 h 1063625"/>
                <a:gd name="connsiteX119" fmla="*/ 600075 w 1184275"/>
                <a:gd name="connsiteY119" fmla="*/ 638175 h 1063625"/>
                <a:gd name="connsiteX120" fmla="*/ 606425 w 1184275"/>
                <a:gd name="connsiteY120" fmla="*/ 638175 h 1063625"/>
                <a:gd name="connsiteX121" fmla="*/ 587375 w 1184275"/>
                <a:gd name="connsiteY121" fmla="*/ 619125 h 1063625"/>
                <a:gd name="connsiteX122" fmla="*/ 600075 w 1184275"/>
                <a:gd name="connsiteY122" fmla="*/ 593725 h 1063625"/>
                <a:gd name="connsiteX123" fmla="*/ 612775 w 1184275"/>
                <a:gd name="connsiteY123" fmla="*/ 558800 h 1063625"/>
                <a:gd name="connsiteX124" fmla="*/ 609600 w 1184275"/>
                <a:gd name="connsiteY124" fmla="*/ 523875 h 1063625"/>
                <a:gd name="connsiteX125" fmla="*/ 603250 w 1184275"/>
                <a:gd name="connsiteY125" fmla="*/ 492125 h 1063625"/>
                <a:gd name="connsiteX126" fmla="*/ 619125 w 1184275"/>
                <a:gd name="connsiteY126" fmla="*/ 482600 h 1063625"/>
                <a:gd name="connsiteX127" fmla="*/ 625475 w 1184275"/>
                <a:gd name="connsiteY127" fmla="*/ 473075 h 1063625"/>
                <a:gd name="connsiteX128" fmla="*/ 622300 w 1184275"/>
                <a:gd name="connsiteY128" fmla="*/ 447675 h 1063625"/>
                <a:gd name="connsiteX129" fmla="*/ 631825 w 1184275"/>
                <a:gd name="connsiteY129" fmla="*/ 444500 h 1063625"/>
                <a:gd name="connsiteX130" fmla="*/ 638175 w 1184275"/>
                <a:gd name="connsiteY130" fmla="*/ 431800 h 1063625"/>
                <a:gd name="connsiteX131" fmla="*/ 647700 w 1184275"/>
                <a:gd name="connsiteY131" fmla="*/ 434975 h 1063625"/>
                <a:gd name="connsiteX132" fmla="*/ 654050 w 1184275"/>
                <a:gd name="connsiteY132" fmla="*/ 431800 h 1063625"/>
                <a:gd name="connsiteX133" fmla="*/ 669925 w 1184275"/>
                <a:gd name="connsiteY133" fmla="*/ 390525 h 1063625"/>
                <a:gd name="connsiteX134" fmla="*/ 679450 w 1184275"/>
                <a:gd name="connsiteY134" fmla="*/ 377825 h 1063625"/>
                <a:gd name="connsiteX135" fmla="*/ 679450 w 1184275"/>
                <a:gd name="connsiteY135" fmla="*/ 393700 h 1063625"/>
                <a:gd name="connsiteX136" fmla="*/ 676275 w 1184275"/>
                <a:gd name="connsiteY136" fmla="*/ 390525 h 1063625"/>
                <a:gd name="connsiteX137" fmla="*/ 673100 w 1184275"/>
                <a:gd name="connsiteY137" fmla="*/ 396875 h 1063625"/>
                <a:gd name="connsiteX138" fmla="*/ 682625 w 1184275"/>
                <a:gd name="connsiteY138" fmla="*/ 409575 h 1063625"/>
                <a:gd name="connsiteX139" fmla="*/ 673100 w 1184275"/>
                <a:gd name="connsiteY139" fmla="*/ 425450 h 1063625"/>
                <a:gd name="connsiteX140" fmla="*/ 679450 w 1184275"/>
                <a:gd name="connsiteY140" fmla="*/ 422275 h 1063625"/>
                <a:gd name="connsiteX141" fmla="*/ 676275 w 1184275"/>
                <a:gd name="connsiteY141" fmla="*/ 444500 h 1063625"/>
                <a:gd name="connsiteX142" fmla="*/ 682625 w 1184275"/>
                <a:gd name="connsiteY142" fmla="*/ 463550 h 1063625"/>
                <a:gd name="connsiteX143" fmla="*/ 688975 w 1184275"/>
                <a:gd name="connsiteY143" fmla="*/ 463550 h 1063625"/>
                <a:gd name="connsiteX144" fmla="*/ 692150 w 1184275"/>
                <a:gd name="connsiteY144" fmla="*/ 438150 h 1063625"/>
                <a:gd name="connsiteX145" fmla="*/ 688975 w 1184275"/>
                <a:gd name="connsiteY145" fmla="*/ 438150 h 1063625"/>
                <a:gd name="connsiteX146" fmla="*/ 695325 w 1184275"/>
                <a:gd name="connsiteY146" fmla="*/ 415925 h 1063625"/>
                <a:gd name="connsiteX147" fmla="*/ 698500 w 1184275"/>
                <a:gd name="connsiteY147" fmla="*/ 441325 h 1063625"/>
                <a:gd name="connsiteX148" fmla="*/ 692150 w 1184275"/>
                <a:gd name="connsiteY148" fmla="*/ 463550 h 1063625"/>
                <a:gd name="connsiteX149" fmla="*/ 698500 w 1184275"/>
                <a:gd name="connsiteY149" fmla="*/ 463550 h 1063625"/>
                <a:gd name="connsiteX150" fmla="*/ 704850 w 1184275"/>
                <a:gd name="connsiteY150" fmla="*/ 441325 h 1063625"/>
                <a:gd name="connsiteX151" fmla="*/ 711200 w 1184275"/>
                <a:gd name="connsiteY151" fmla="*/ 412750 h 1063625"/>
                <a:gd name="connsiteX152" fmla="*/ 701675 w 1184275"/>
                <a:gd name="connsiteY152" fmla="*/ 374650 h 1063625"/>
                <a:gd name="connsiteX153" fmla="*/ 708025 w 1184275"/>
                <a:gd name="connsiteY153" fmla="*/ 352425 h 1063625"/>
                <a:gd name="connsiteX154" fmla="*/ 733425 w 1184275"/>
                <a:gd name="connsiteY154" fmla="*/ 336550 h 1063625"/>
                <a:gd name="connsiteX155" fmla="*/ 749300 w 1184275"/>
                <a:gd name="connsiteY155" fmla="*/ 336550 h 1063625"/>
                <a:gd name="connsiteX156" fmla="*/ 755650 w 1184275"/>
                <a:gd name="connsiteY156" fmla="*/ 323850 h 1063625"/>
                <a:gd name="connsiteX157" fmla="*/ 736600 w 1184275"/>
                <a:gd name="connsiteY157" fmla="*/ 320675 h 1063625"/>
                <a:gd name="connsiteX158" fmla="*/ 727075 w 1184275"/>
                <a:gd name="connsiteY158" fmla="*/ 307975 h 1063625"/>
                <a:gd name="connsiteX159" fmla="*/ 727075 w 1184275"/>
                <a:gd name="connsiteY159" fmla="*/ 288925 h 1063625"/>
                <a:gd name="connsiteX160" fmla="*/ 742950 w 1184275"/>
                <a:gd name="connsiteY160" fmla="*/ 269875 h 1063625"/>
                <a:gd name="connsiteX161" fmla="*/ 730250 w 1184275"/>
                <a:gd name="connsiteY161" fmla="*/ 260350 h 1063625"/>
                <a:gd name="connsiteX162" fmla="*/ 758825 w 1184275"/>
                <a:gd name="connsiteY162" fmla="*/ 257175 h 1063625"/>
                <a:gd name="connsiteX163" fmla="*/ 758825 w 1184275"/>
                <a:gd name="connsiteY163" fmla="*/ 250825 h 1063625"/>
                <a:gd name="connsiteX164" fmla="*/ 768350 w 1184275"/>
                <a:gd name="connsiteY164" fmla="*/ 247650 h 1063625"/>
                <a:gd name="connsiteX165" fmla="*/ 806450 w 1184275"/>
                <a:gd name="connsiteY165" fmla="*/ 234950 h 1063625"/>
                <a:gd name="connsiteX166" fmla="*/ 815975 w 1184275"/>
                <a:gd name="connsiteY166" fmla="*/ 247650 h 1063625"/>
                <a:gd name="connsiteX167" fmla="*/ 809625 w 1184275"/>
                <a:gd name="connsiteY167" fmla="*/ 254000 h 1063625"/>
                <a:gd name="connsiteX168" fmla="*/ 800100 w 1184275"/>
                <a:gd name="connsiteY168" fmla="*/ 254000 h 1063625"/>
                <a:gd name="connsiteX169" fmla="*/ 787400 w 1184275"/>
                <a:gd name="connsiteY169" fmla="*/ 238125 h 1063625"/>
                <a:gd name="connsiteX170" fmla="*/ 806450 w 1184275"/>
                <a:gd name="connsiteY170" fmla="*/ 241300 h 1063625"/>
                <a:gd name="connsiteX171" fmla="*/ 806450 w 1184275"/>
                <a:gd name="connsiteY171" fmla="*/ 234950 h 1063625"/>
                <a:gd name="connsiteX172" fmla="*/ 774700 w 1184275"/>
                <a:gd name="connsiteY172" fmla="*/ 228600 h 1063625"/>
                <a:gd name="connsiteX173" fmla="*/ 781050 w 1184275"/>
                <a:gd name="connsiteY173" fmla="*/ 234950 h 1063625"/>
                <a:gd name="connsiteX174" fmla="*/ 774700 w 1184275"/>
                <a:gd name="connsiteY174" fmla="*/ 234950 h 1063625"/>
                <a:gd name="connsiteX175" fmla="*/ 774700 w 1184275"/>
                <a:gd name="connsiteY175" fmla="*/ 228600 h 1063625"/>
                <a:gd name="connsiteX176" fmla="*/ 796925 w 1184275"/>
                <a:gd name="connsiteY176" fmla="*/ 203200 h 1063625"/>
                <a:gd name="connsiteX177" fmla="*/ 806450 w 1184275"/>
                <a:gd name="connsiteY177" fmla="*/ 203200 h 1063625"/>
                <a:gd name="connsiteX178" fmla="*/ 812800 w 1184275"/>
                <a:gd name="connsiteY178" fmla="*/ 209550 h 1063625"/>
                <a:gd name="connsiteX179" fmla="*/ 806450 w 1184275"/>
                <a:gd name="connsiteY179" fmla="*/ 212725 h 1063625"/>
                <a:gd name="connsiteX180" fmla="*/ 800100 w 1184275"/>
                <a:gd name="connsiteY180" fmla="*/ 209550 h 1063625"/>
                <a:gd name="connsiteX181" fmla="*/ 796925 w 1184275"/>
                <a:gd name="connsiteY181" fmla="*/ 203200 h 1063625"/>
                <a:gd name="connsiteX182" fmla="*/ 898525 w 1184275"/>
                <a:gd name="connsiteY182" fmla="*/ 161925 h 1063625"/>
                <a:gd name="connsiteX183" fmla="*/ 923925 w 1184275"/>
                <a:gd name="connsiteY183" fmla="*/ 177800 h 1063625"/>
                <a:gd name="connsiteX184" fmla="*/ 917575 w 1184275"/>
                <a:gd name="connsiteY184" fmla="*/ 193675 h 1063625"/>
                <a:gd name="connsiteX185" fmla="*/ 904875 w 1184275"/>
                <a:gd name="connsiteY185" fmla="*/ 193675 h 1063625"/>
                <a:gd name="connsiteX186" fmla="*/ 901700 w 1184275"/>
                <a:gd name="connsiteY186" fmla="*/ 187325 h 1063625"/>
                <a:gd name="connsiteX187" fmla="*/ 885825 w 1184275"/>
                <a:gd name="connsiteY187" fmla="*/ 196850 h 1063625"/>
                <a:gd name="connsiteX188" fmla="*/ 873125 w 1184275"/>
                <a:gd name="connsiteY188" fmla="*/ 187325 h 1063625"/>
                <a:gd name="connsiteX189" fmla="*/ 869950 w 1184275"/>
                <a:gd name="connsiteY189" fmla="*/ 193675 h 1063625"/>
                <a:gd name="connsiteX190" fmla="*/ 873125 w 1184275"/>
                <a:gd name="connsiteY190" fmla="*/ 180975 h 1063625"/>
                <a:gd name="connsiteX191" fmla="*/ 879475 w 1184275"/>
                <a:gd name="connsiteY191" fmla="*/ 187325 h 1063625"/>
                <a:gd name="connsiteX192" fmla="*/ 882650 w 1184275"/>
                <a:gd name="connsiteY192" fmla="*/ 180975 h 1063625"/>
                <a:gd name="connsiteX193" fmla="*/ 895350 w 1184275"/>
                <a:gd name="connsiteY193" fmla="*/ 174625 h 1063625"/>
                <a:gd name="connsiteX194" fmla="*/ 885825 w 1184275"/>
                <a:gd name="connsiteY194" fmla="*/ 165100 h 1063625"/>
                <a:gd name="connsiteX195" fmla="*/ 898525 w 1184275"/>
                <a:gd name="connsiteY195" fmla="*/ 161925 h 1063625"/>
                <a:gd name="connsiteX196" fmla="*/ 485775 w 1184275"/>
                <a:gd name="connsiteY196" fmla="*/ 149225 h 1063625"/>
                <a:gd name="connsiteX197" fmla="*/ 495300 w 1184275"/>
                <a:gd name="connsiteY197" fmla="*/ 152400 h 1063625"/>
                <a:gd name="connsiteX198" fmla="*/ 492125 w 1184275"/>
                <a:gd name="connsiteY198" fmla="*/ 161925 h 1063625"/>
                <a:gd name="connsiteX199" fmla="*/ 498475 w 1184275"/>
                <a:gd name="connsiteY199" fmla="*/ 158750 h 1063625"/>
                <a:gd name="connsiteX200" fmla="*/ 498475 w 1184275"/>
                <a:gd name="connsiteY200" fmla="*/ 168275 h 1063625"/>
                <a:gd name="connsiteX201" fmla="*/ 488950 w 1184275"/>
                <a:gd name="connsiteY201" fmla="*/ 168275 h 1063625"/>
                <a:gd name="connsiteX202" fmla="*/ 485775 w 1184275"/>
                <a:gd name="connsiteY202" fmla="*/ 149225 h 1063625"/>
                <a:gd name="connsiteX203" fmla="*/ 815975 w 1184275"/>
                <a:gd name="connsiteY203" fmla="*/ 133350 h 1063625"/>
                <a:gd name="connsiteX204" fmla="*/ 825500 w 1184275"/>
                <a:gd name="connsiteY204" fmla="*/ 133350 h 1063625"/>
                <a:gd name="connsiteX205" fmla="*/ 831850 w 1184275"/>
                <a:gd name="connsiteY205" fmla="*/ 146050 h 1063625"/>
                <a:gd name="connsiteX206" fmla="*/ 825500 w 1184275"/>
                <a:gd name="connsiteY206" fmla="*/ 152400 h 1063625"/>
                <a:gd name="connsiteX207" fmla="*/ 815975 w 1184275"/>
                <a:gd name="connsiteY207" fmla="*/ 133350 h 1063625"/>
                <a:gd name="connsiteX208" fmla="*/ 806450 w 1184275"/>
                <a:gd name="connsiteY208" fmla="*/ 92075 h 1063625"/>
                <a:gd name="connsiteX209" fmla="*/ 819150 w 1184275"/>
                <a:gd name="connsiteY209" fmla="*/ 95250 h 1063625"/>
                <a:gd name="connsiteX210" fmla="*/ 812800 w 1184275"/>
                <a:gd name="connsiteY210" fmla="*/ 114300 h 1063625"/>
                <a:gd name="connsiteX211" fmla="*/ 828675 w 1184275"/>
                <a:gd name="connsiteY211" fmla="*/ 133350 h 1063625"/>
                <a:gd name="connsiteX212" fmla="*/ 819150 w 1184275"/>
                <a:gd name="connsiteY212" fmla="*/ 127000 h 1063625"/>
                <a:gd name="connsiteX213" fmla="*/ 800100 w 1184275"/>
                <a:gd name="connsiteY213" fmla="*/ 107950 h 1063625"/>
                <a:gd name="connsiteX214" fmla="*/ 806450 w 1184275"/>
                <a:gd name="connsiteY214" fmla="*/ 92075 h 1063625"/>
                <a:gd name="connsiteX215" fmla="*/ 247650 w 1184275"/>
                <a:gd name="connsiteY215" fmla="*/ 63500 h 1063625"/>
                <a:gd name="connsiteX216" fmla="*/ 241300 w 1184275"/>
                <a:gd name="connsiteY216" fmla="*/ 76200 h 1063625"/>
                <a:gd name="connsiteX217" fmla="*/ 244475 w 1184275"/>
                <a:gd name="connsiteY217" fmla="*/ 73025 h 1063625"/>
                <a:gd name="connsiteX218" fmla="*/ 244475 w 1184275"/>
                <a:gd name="connsiteY218" fmla="*/ 79375 h 1063625"/>
                <a:gd name="connsiteX219" fmla="*/ 238125 w 1184275"/>
                <a:gd name="connsiteY219" fmla="*/ 85725 h 1063625"/>
                <a:gd name="connsiteX220" fmla="*/ 234950 w 1184275"/>
                <a:gd name="connsiteY220" fmla="*/ 79375 h 1063625"/>
                <a:gd name="connsiteX221" fmla="*/ 222250 w 1184275"/>
                <a:gd name="connsiteY221" fmla="*/ 79375 h 1063625"/>
                <a:gd name="connsiteX222" fmla="*/ 217487 w 1184275"/>
                <a:gd name="connsiteY222" fmla="*/ 74612 h 1063625"/>
                <a:gd name="connsiteX223" fmla="*/ 234950 w 1184275"/>
                <a:gd name="connsiteY223" fmla="*/ 82550 h 1063625"/>
                <a:gd name="connsiteX224" fmla="*/ 238125 w 1184275"/>
                <a:gd name="connsiteY224" fmla="*/ 95250 h 1063625"/>
                <a:gd name="connsiteX225" fmla="*/ 245269 w 1184275"/>
                <a:gd name="connsiteY225" fmla="*/ 100012 h 1063625"/>
                <a:gd name="connsiteX226" fmla="*/ 241300 w 1184275"/>
                <a:gd name="connsiteY226" fmla="*/ 92075 h 1063625"/>
                <a:gd name="connsiteX227" fmla="*/ 247650 w 1184275"/>
                <a:gd name="connsiteY227" fmla="*/ 79375 h 1063625"/>
                <a:gd name="connsiteX228" fmla="*/ 247650 w 1184275"/>
                <a:gd name="connsiteY228" fmla="*/ 63500 h 1063625"/>
                <a:gd name="connsiteX229" fmla="*/ 292100 w 1184275"/>
                <a:gd name="connsiteY229" fmla="*/ 0 h 1063625"/>
                <a:gd name="connsiteX230" fmla="*/ 317500 w 1184275"/>
                <a:gd name="connsiteY230" fmla="*/ 0 h 1063625"/>
                <a:gd name="connsiteX231" fmla="*/ 327025 w 1184275"/>
                <a:gd name="connsiteY231" fmla="*/ 9525 h 1063625"/>
                <a:gd name="connsiteX232" fmla="*/ 298450 w 1184275"/>
                <a:gd name="connsiteY232" fmla="*/ 15875 h 1063625"/>
                <a:gd name="connsiteX233" fmla="*/ 301625 w 1184275"/>
                <a:gd name="connsiteY233" fmla="*/ 28575 h 1063625"/>
                <a:gd name="connsiteX234" fmla="*/ 266700 w 1184275"/>
                <a:gd name="connsiteY234" fmla="*/ 57150 h 1063625"/>
                <a:gd name="connsiteX235" fmla="*/ 266700 w 1184275"/>
                <a:gd name="connsiteY235" fmla="*/ 69850 h 1063625"/>
                <a:gd name="connsiteX236" fmla="*/ 263525 w 1184275"/>
                <a:gd name="connsiteY236" fmla="*/ 73025 h 1063625"/>
                <a:gd name="connsiteX237" fmla="*/ 247650 w 1184275"/>
                <a:gd name="connsiteY237" fmla="*/ 104775 h 1063625"/>
                <a:gd name="connsiteX238" fmla="*/ 247650 w 1184275"/>
                <a:gd name="connsiteY238" fmla="*/ 114300 h 1063625"/>
                <a:gd name="connsiteX239" fmla="*/ 247650 w 1184275"/>
                <a:gd name="connsiteY239" fmla="*/ 149225 h 1063625"/>
                <a:gd name="connsiteX240" fmla="*/ 257175 w 1184275"/>
                <a:gd name="connsiteY240" fmla="*/ 123825 h 1063625"/>
                <a:gd name="connsiteX241" fmla="*/ 260350 w 1184275"/>
                <a:gd name="connsiteY241" fmla="*/ 127000 h 1063625"/>
                <a:gd name="connsiteX242" fmla="*/ 282575 w 1184275"/>
                <a:gd name="connsiteY242" fmla="*/ 104775 h 1063625"/>
                <a:gd name="connsiteX243" fmla="*/ 285750 w 1184275"/>
                <a:gd name="connsiteY243" fmla="*/ 101600 h 1063625"/>
                <a:gd name="connsiteX244" fmla="*/ 269875 w 1184275"/>
                <a:gd name="connsiteY244" fmla="*/ 133350 h 1063625"/>
                <a:gd name="connsiteX245" fmla="*/ 282575 w 1184275"/>
                <a:gd name="connsiteY245" fmla="*/ 114300 h 1063625"/>
                <a:gd name="connsiteX246" fmla="*/ 301625 w 1184275"/>
                <a:gd name="connsiteY246" fmla="*/ 111125 h 1063625"/>
                <a:gd name="connsiteX247" fmla="*/ 317500 w 1184275"/>
                <a:gd name="connsiteY247" fmla="*/ 107950 h 1063625"/>
                <a:gd name="connsiteX248" fmla="*/ 339725 w 1184275"/>
                <a:gd name="connsiteY248" fmla="*/ 114300 h 1063625"/>
                <a:gd name="connsiteX249" fmla="*/ 346075 w 1184275"/>
                <a:gd name="connsiteY249" fmla="*/ 120650 h 1063625"/>
                <a:gd name="connsiteX250" fmla="*/ 349250 w 1184275"/>
                <a:gd name="connsiteY250" fmla="*/ 114300 h 1063625"/>
                <a:gd name="connsiteX251" fmla="*/ 361950 w 1184275"/>
                <a:gd name="connsiteY251" fmla="*/ 127000 h 1063625"/>
                <a:gd name="connsiteX252" fmla="*/ 377825 w 1184275"/>
                <a:gd name="connsiteY252" fmla="*/ 149225 h 1063625"/>
                <a:gd name="connsiteX253" fmla="*/ 387350 w 1184275"/>
                <a:gd name="connsiteY253" fmla="*/ 158750 h 1063625"/>
                <a:gd name="connsiteX254" fmla="*/ 393700 w 1184275"/>
                <a:gd name="connsiteY254" fmla="*/ 155575 h 1063625"/>
                <a:gd name="connsiteX255" fmla="*/ 396875 w 1184275"/>
                <a:gd name="connsiteY255" fmla="*/ 168275 h 1063625"/>
                <a:gd name="connsiteX256" fmla="*/ 403225 w 1184275"/>
                <a:gd name="connsiteY256" fmla="*/ 174625 h 1063625"/>
                <a:gd name="connsiteX257" fmla="*/ 431800 w 1184275"/>
                <a:gd name="connsiteY257" fmla="*/ 171450 h 1063625"/>
                <a:gd name="connsiteX258" fmla="*/ 447675 w 1184275"/>
                <a:gd name="connsiteY258" fmla="*/ 158750 h 1063625"/>
                <a:gd name="connsiteX259" fmla="*/ 466725 w 1184275"/>
                <a:gd name="connsiteY259" fmla="*/ 174625 h 1063625"/>
                <a:gd name="connsiteX260" fmla="*/ 479425 w 1184275"/>
                <a:gd name="connsiteY260" fmla="*/ 165100 h 1063625"/>
                <a:gd name="connsiteX261" fmla="*/ 495300 w 1184275"/>
                <a:gd name="connsiteY261" fmla="*/ 174625 h 1063625"/>
                <a:gd name="connsiteX262" fmla="*/ 514350 w 1184275"/>
                <a:gd name="connsiteY262" fmla="*/ 146050 h 1063625"/>
                <a:gd name="connsiteX263" fmla="*/ 549275 w 1184275"/>
                <a:gd name="connsiteY263" fmla="*/ 114300 h 1063625"/>
                <a:gd name="connsiteX264" fmla="*/ 558800 w 1184275"/>
                <a:gd name="connsiteY264" fmla="*/ 117475 h 1063625"/>
                <a:gd name="connsiteX265" fmla="*/ 587375 w 1184275"/>
                <a:gd name="connsiteY265" fmla="*/ 104775 h 1063625"/>
                <a:gd name="connsiteX266" fmla="*/ 635000 w 1184275"/>
                <a:gd name="connsiteY266" fmla="*/ 98425 h 1063625"/>
                <a:gd name="connsiteX267" fmla="*/ 666750 w 1184275"/>
                <a:gd name="connsiteY267" fmla="*/ 79375 h 1063625"/>
                <a:gd name="connsiteX268" fmla="*/ 701675 w 1184275"/>
                <a:gd name="connsiteY268" fmla="*/ 69850 h 1063625"/>
                <a:gd name="connsiteX269" fmla="*/ 695325 w 1184275"/>
                <a:gd name="connsiteY269" fmla="*/ 85725 h 1063625"/>
                <a:gd name="connsiteX270" fmla="*/ 698500 w 1184275"/>
                <a:gd name="connsiteY270" fmla="*/ 117475 h 1063625"/>
                <a:gd name="connsiteX271" fmla="*/ 704850 w 1184275"/>
                <a:gd name="connsiteY271" fmla="*/ 123825 h 1063625"/>
                <a:gd name="connsiteX272" fmla="*/ 714375 w 1184275"/>
                <a:gd name="connsiteY272" fmla="*/ 120650 h 1063625"/>
                <a:gd name="connsiteX273" fmla="*/ 730250 w 1184275"/>
                <a:gd name="connsiteY273" fmla="*/ 127000 h 1063625"/>
                <a:gd name="connsiteX274" fmla="*/ 752475 w 1184275"/>
                <a:gd name="connsiteY274" fmla="*/ 114300 h 1063625"/>
                <a:gd name="connsiteX275" fmla="*/ 765175 w 1184275"/>
                <a:gd name="connsiteY275" fmla="*/ 127000 h 1063625"/>
                <a:gd name="connsiteX276" fmla="*/ 777875 w 1184275"/>
                <a:gd name="connsiteY276" fmla="*/ 120650 h 1063625"/>
                <a:gd name="connsiteX277" fmla="*/ 787400 w 1184275"/>
                <a:gd name="connsiteY277" fmla="*/ 104775 h 1063625"/>
                <a:gd name="connsiteX278" fmla="*/ 796925 w 1184275"/>
                <a:gd name="connsiteY278" fmla="*/ 104775 h 1063625"/>
                <a:gd name="connsiteX279" fmla="*/ 822325 w 1184275"/>
                <a:gd name="connsiteY279" fmla="*/ 149225 h 1063625"/>
                <a:gd name="connsiteX280" fmla="*/ 812800 w 1184275"/>
                <a:gd name="connsiteY280" fmla="*/ 158750 h 1063625"/>
                <a:gd name="connsiteX281" fmla="*/ 819150 w 1184275"/>
                <a:gd name="connsiteY281" fmla="*/ 165100 h 1063625"/>
                <a:gd name="connsiteX282" fmla="*/ 831850 w 1184275"/>
                <a:gd name="connsiteY282" fmla="*/ 158750 h 1063625"/>
                <a:gd name="connsiteX283" fmla="*/ 844550 w 1184275"/>
                <a:gd name="connsiteY283" fmla="*/ 165100 h 1063625"/>
                <a:gd name="connsiteX284" fmla="*/ 841375 w 1184275"/>
                <a:gd name="connsiteY284" fmla="*/ 174625 h 1063625"/>
                <a:gd name="connsiteX285" fmla="*/ 869950 w 1184275"/>
                <a:gd name="connsiteY285" fmla="*/ 187325 h 1063625"/>
                <a:gd name="connsiteX286" fmla="*/ 866775 w 1184275"/>
                <a:gd name="connsiteY286" fmla="*/ 193675 h 1063625"/>
                <a:gd name="connsiteX287" fmla="*/ 863600 w 1184275"/>
                <a:gd name="connsiteY287" fmla="*/ 193675 h 1063625"/>
                <a:gd name="connsiteX288" fmla="*/ 854075 w 1184275"/>
                <a:gd name="connsiteY288" fmla="*/ 200025 h 1063625"/>
                <a:gd name="connsiteX289" fmla="*/ 841375 w 1184275"/>
                <a:gd name="connsiteY289" fmla="*/ 196850 h 1063625"/>
                <a:gd name="connsiteX290" fmla="*/ 822325 w 1184275"/>
                <a:gd name="connsiteY290" fmla="*/ 196850 h 1063625"/>
                <a:gd name="connsiteX291" fmla="*/ 815975 w 1184275"/>
                <a:gd name="connsiteY291" fmla="*/ 196850 h 1063625"/>
                <a:gd name="connsiteX292" fmla="*/ 815975 w 1184275"/>
                <a:gd name="connsiteY292" fmla="*/ 203200 h 1063625"/>
                <a:gd name="connsiteX293" fmla="*/ 809625 w 1184275"/>
                <a:gd name="connsiteY293" fmla="*/ 200025 h 1063625"/>
                <a:gd name="connsiteX294" fmla="*/ 809625 w 1184275"/>
                <a:gd name="connsiteY294" fmla="*/ 203200 h 1063625"/>
                <a:gd name="connsiteX295" fmla="*/ 793750 w 1184275"/>
                <a:gd name="connsiteY295" fmla="*/ 200025 h 1063625"/>
                <a:gd name="connsiteX296" fmla="*/ 793750 w 1184275"/>
                <a:gd name="connsiteY296" fmla="*/ 206375 h 1063625"/>
                <a:gd name="connsiteX297" fmla="*/ 787400 w 1184275"/>
                <a:gd name="connsiteY297" fmla="*/ 203200 h 1063625"/>
                <a:gd name="connsiteX298" fmla="*/ 787400 w 1184275"/>
                <a:gd name="connsiteY298" fmla="*/ 209550 h 1063625"/>
                <a:gd name="connsiteX299" fmla="*/ 781050 w 1184275"/>
                <a:gd name="connsiteY299" fmla="*/ 200025 h 1063625"/>
                <a:gd name="connsiteX300" fmla="*/ 765175 w 1184275"/>
                <a:gd name="connsiteY300" fmla="*/ 196850 h 1063625"/>
                <a:gd name="connsiteX301" fmla="*/ 765175 w 1184275"/>
                <a:gd name="connsiteY301" fmla="*/ 212725 h 1063625"/>
                <a:gd name="connsiteX302" fmla="*/ 758825 w 1184275"/>
                <a:gd name="connsiteY302" fmla="*/ 219075 h 1063625"/>
                <a:gd name="connsiteX303" fmla="*/ 768350 w 1184275"/>
                <a:gd name="connsiteY303" fmla="*/ 234950 h 1063625"/>
                <a:gd name="connsiteX304" fmla="*/ 762000 w 1184275"/>
                <a:gd name="connsiteY304" fmla="*/ 238125 h 1063625"/>
                <a:gd name="connsiteX305" fmla="*/ 723900 w 1184275"/>
                <a:gd name="connsiteY305" fmla="*/ 215900 h 1063625"/>
                <a:gd name="connsiteX306" fmla="*/ 666750 w 1184275"/>
                <a:gd name="connsiteY306" fmla="*/ 206375 h 1063625"/>
                <a:gd name="connsiteX307" fmla="*/ 650875 w 1184275"/>
                <a:gd name="connsiteY307" fmla="*/ 212725 h 1063625"/>
                <a:gd name="connsiteX308" fmla="*/ 638175 w 1184275"/>
                <a:gd name="connsiteY308" fmla="*/ 238125 h 1063625"/>
                <a:gd name="connsiteX309" fmla="*/ 612775 w 1184275"/>
                <a:gd name="connsiteY309" fmla="*/ 241300 h 1063625"/>
                <a:gd name="connsiteX310" fmla="*/ 606425 w 1184275"/>
                <a:gd name="connsiteY310" fmla="*/ 247650 h 1063625"/>
                <a:gd name="connsiteX311" fmla="*/ 609600 w 1184275"/>
                <a:gd name="connsiteY311" fmla="*/ 254000 h 1063625"/>
                <a:gd name="connsiteX312" fmla="*/ 584200 w 1184275"/>
                <a:gd name="connsiteY312" fmla="*/ 247650 h 1063625"/>
                <a:gd name="connsiteX313" fmla="*/ 561975 w 1184275"/>
                <a:gd name="connsiteY313" fmla="*/ 254000 h 1063625"/>
                <a:gd name="connsiteX314" fmla="*/ 555625 w 1184275"/>
                <a:gd name="connsiteY314" fmla="*/ 263525 h 1063625"/>
                <a:gd name="connsiteX315" fmla="*/ 555625 w 1184275"/>
                <a:gd name="connsiteY315" fmla="*/ 285750 h 1063625"/>
                <a:gd name="connsiteX316" fmla="*/ 539750 w 1184275"/>
                <a:gd name="connsiteY316" fmla="*/ 295275 h 1063625"/>
                <a:gd name="connsiteX317" fmla="*/ 527050 w 1184275"/>
                <a:gd name="connsiteY317" fmla="*/ 307975 h 1063625"/>
                <a:gd name="connsiteX318" fmla="*/ 527050 w 1184275"/>
                <a:gd name="connsiteY318" fmla="*/ 314325 h 1063625"/>
                <a:gd name="connsiteX319" fmla="*/ 523875 w 1184275"/>
                <a:gd name="connsiteY319" fmla="*/ 317500 h 1063625"/>
                <a:gd name="connsiteX320" fmla="*/ 527050 w 1184275"/>
                <a:gd name="connsiteY320" fmla="*/ 330200 h 1063625"/>
                <a:gd name="connsiteX321" fmla="*/ 511175 w 1184275"/>
                <a:gd name="connsiteY321" fmla="*/ 320675 h 1063625"/>
                <a:gd name="connsiteX322" fmla="*/ 517525 w 1184275"/>
                <a:gd name="connsiteY322" fmla="*/ 295275 h 1063625"/>
                <a:gd name="connsiteX323" fmla="*/ 530225 w 1184275"/>
                <a:gd name="connsiteY323" fmla="*/ 295275 h 1063625"/>
                <a:gd name="connsiteX324" fmla="*/ 523875 w 1184275"/>
                <a:gd name="connsiteY324" fmla="*/ 292100 h 1063625"/>
                <a:gd name="connsiteX325" fmla="*/ 530225 w 1184275"/>
                <a:gd name="connsiteY325" fmla="*/ 276225 h 1063625"/>
                <a:gd name="connsiteX326" fmla="*/ 520700 w 1184275"/>
                <a:gd name="connsiteY326" fmla="*/ 273050 h 1063625"/>
                <a:gd name="connsiteX327" fmla="*/ 514350 w 1184275"/>
                <a:gd name="connsiteY327" fmla="*/ 285750 h 1063625"/>
                <a:gd name="connsiteX328" fmla="*/ 495300 w 1184275"/>
                <a:gd name="connsiteY328" fmla="*/ 282575 h 1063625"/>
                <a:gd name="connsiteX329" fmla="*/ 492125 w 1184275"/>
                <a:gd name="connsiteY329" fmla="*/ 311150 h 1063625"/>
                <a:gd name="connsiteX330" fmla="*/ 479425 w 1184275"/>
                <a:gd name="connsiteY330" fmla="*/ 317500 h 1063625"/>
                <a:gd name="connsiteX331" fmla="*/ 476250 w 1184275"/>
                <a:gd name="connsiteY331" fmla="*/ 323850 h 1063625"/>
                <a:gd name="connsiteX332" fmla="*/ 466725 w 1184275"/>
                <a:gd name="connsiteY332" fmla="*/ 295275 h 1063625"/>
                <a:gd name="connsiteX333" fmla="*/ 473075 w 1184275"/>
                <a:gd name="connsiteY333" fmla="*/ 282575 h 1063625"/>
                <a:gd name="connsiteX334" fmla="*/ 473075 w 1184275"/>
                <a:gd name="connsiteY334" fmla="*/ 276225 h 1063625"/>
                <a:gd name="connsiteX335" fmla="*/ 469900 w 1184275"/>
                <a:gd name="connsiteY335" fmla="*/ 276225 h 1063625"/>
                <a:gd name="connsiteX336" fmla="*/ 460375 w 1184275"/>
                <a:gd name="connsiteY336" fmla="*/ 298450 h 1063625"/>
                <a:gd name="connsiteX337" fmla="*/ 466725 w 1184275"/>
                <a:gd name="connsiteY337" fmla="*/ 311150 h 1063625"/>
                <a:gd name="connsiteX338" fmla="*/ 460375 w 1184275"/>
                <a:gd name="connsiteY338" fmla="*/ 320675 h 1063625"/>
                <a:gd name="connsiteX339" fmla="*/ 463550 w 1184275"/>
                <a:gd name="connsiteY339" fmla="*/ 317500 h 1063625"/>
                <a:gd name="connsiteX340" fmla="*/ 450850 w 1184275"/>
                <a:gd name="connsiteY340" fmla="*/ 330200 h 1063625"/>
                <a:gd name="connsiteX341" fmla="*/ 441325 w 1184275"/>
                <a:gd name="connsiteY341" fmla="*/ 352425 h 1063625"/>
                <a:gd name="connsiteX342" fmla="*/ 438150 w 1184275"/>
                <a:gd name="connsiteY342" fmla="*/ 377825 h 1063625"/>
                <a:gd name="connsiteX343" fmla="*/ 409575 w 1184275"/>
                <a:gd name="connsiteY343" fmla="*/ 444500 h 1063625"/>
                <a:gd name="connsiteX344" fmla="*/ 387350 w 1184275"/>
                <a:gd name="connsiteY344" fmla="*/ 428625 h 1063625"/>
                <a:gd name="connsiteX345" fmla="*/ 393700 w 1184275"/>
                <a:gd name="connsiteY345" fmla="*/ 396875 h 1063625"/>
                <a:gd name="connsiteX346" fmla="*/ 390525 w 1184275"/>
                <a:gd name="connsiteY346" fmla="*/ 393700 h 1063625"/>
                <a:gd name="connsiteX347" fmla="*/ 384175 w 1184275"/>
                <a:gd name="connsiteY347" fmla="*/ 400050 h 1063625"/>
                <a:gd name="connsiteX348" fmla="*/ 365125 w 1184275"/>
                <a:gd name="connsiteY348" fmla="*/ 403225 h 1063625"/>
                <a:gd name="connsiteX349" fmla="*/ 368300 w 1184275"/>
                <a:gd name="connsiteY349" fmla="*/ 384175 h 1063625"/>
                <a:gd name="connsiteX350" fmla="*/ 374650 w 1184275"/>
                <a:gd name="connsiteY350" fmla="*/ 374650 h 1063625"/>
                <a:gd name="connsiteX351" fmla="*/ 368300 w 1184275"/>
                <a:gd name="connsiteY351" fmla="*/ 361950 h 1063625"/>
                <a:gd name="connsiteX352" fmla="*/ 371475 w 1184275"/>
                <a:gd name="connsiteY352" fmla="*/ 358775 h 1063625"/>
                <a:gd name="connsiteX353" fmla="*/ 365125 w 1184275"/>
                <a:gd name="connsiteY353" fmla="*/ 342900 h 1063625"/>
                <a:gd name="connsiteX354" fmla="*/ 368300 w 1184275"/>
                <a:gd name="connsiteY354" fmla="*/ 336550 h 1063625"/>
                <a:gd name="connsiteX355" fmla="*/ 361950 w 1184275"/>
                <a:gd name="connsiteY355" fmla="*/ 333375 h 1063625"/>
                <a:gd name="connsiteX356" fmla="*/ 339725 w 1184275"/>
                <a:gd name="connsiteY356" fmla="*/ 320675 h 1063625"/>
                <a:gd name="connsiteX357" fmla="*/ 330200 w 1184275"/>
                <a:gd name="connsiteY357" fmla="*/ 323850 h 1063625"/>
                <a:gd name="connsiteX358" fmla="*/ 320675 w 1184275"/>
                <a:gd name="connsiteY358" fmla="*/ 317500 h 1063625"/>
                <a:gd name="connsiteX359" fmla="*/ 327025 w 1184275"/>
                <a:gd name="connsiteY359" fmla="*/ 307975 h 1063625"/>
                <a:gd name="connsiteX360" fmla="*/ 320675 w 1184275"/>
                <a:gd name="connsiteY360" fmla="*/ 298450 h 1063625"/>
                <a:gd name="connsiteX361" fmla="*/ 263525 w 1184275"/>
                <a:gd name="connsiteY361" fmla="*/ 288925 h 1063625"/>
                <a:gd name="connsiteX362" fmla="*/ 250825 w 1184275"/>
                <a:gd name="connsiteY362" fmla="*/ 288925 h 1063625"/>
                <a:gd name="connsiteX363" fmla="*/ 247650 w 1184275"/>
                <a:gd name="connsiteY363" fmla="*/ 295275 h 1063625"/>
                <a:gd name="connsiteX364" fmla="*/ 241300 w 1184275"/>
                <a:gd name="connsiteY364" fmla="*/ 292100 h 1063625"/>
                <a:gd name="connsiteX365" fmla="*/ 225425 w 1184275"/>
                <a:gd name="connsiteY365" fmla="*/ 292100 h 1063625"/>
                <a:gd name="connsiteX366" fmla="*/ 206375 w 1184275"/>
                <a:gd name="connsiteY366" fmla="*/ 285750 h 1063625"/>
                <a:gd name="connsiteX367" fmla="*/ 200025 w 1184275"/>
                <a:gd name="connsiteY367" fmla="*/ 282575 h 1063625"/>
                <a:gd name="connsiteX368" fmla="*/ 69850 w 1184275"/>
                <a:gd name="connsiteY368" fmla="*/ 260350 h 1063625"/>
                <a:gd name="connsiteX369" fmla="*/ 44450 w 1184275"/>
                <a:gd name="connsiteY369" fmla="*/ 254000 h 1063625"/>
                <a:gd name="connsiteX370" fmla="*/ 28575 w 1184275"/>
                <a:gd name="connsiteY370" fmla="*/ 225425 h 1063625"/>
                <a:gd name="connsiteX371" fmla="*/ 0 w 1184275"/>
                <a:gd name="connsiteY371" fmla="*/ 215900 h 1063625"/>
                <a:gd name="connsiteX372" fmla="*/ 50800 w 1184275"/>
                <a:gd name="connsiteY372" fmla="*/ 190500 h 1063625"/>
                <a:gd name="connsiteX373" fmla="*/ 63500 w 1184275"/>
                <a:gd name="connsiteY373" fmla="*/ 171450 h 1063625"/>
                <a:gd name="connsiteX374" fmla="*/ 82550 w 1184275"/>
                <a:gd name="connsiteY374" fmla="*/ 155575 h 1063625"/>
                <a:gd name="connsiteX375" fmla="*/ 123825 w 1184275"/>
                <a:gd name="connsiteY375" fmla="*/ 146050 h 1063625"/>
                <a:gd name="connsiteX376" fmla="*/ 146050 w 1184275"/>
                <a:gd name="connsiteY376" fmla="*/ 130175 h 1063625"/>
                <a:gd name="connsiteX377" fmla="*/ 158750 w 1184275"/>
                <a:gd name="connsiteY377" fmla="*/ 114300 h 1063625"/>
                <a:gd name="connsiteX378" fmla="*/ 174625 w 1184275"/>
                <a:gd name="connsiteY378" fmla="*/ 111125 h 1063625"/>
                <a:gd name="connsiteX379" fmla="*/ 180975 w 1184275"/>
                <a:gd name="connsiteY379" fmla="*/ 104775 h 1063625"/>
                <a:gd name="connsiteX380" fmla="*/ 184150 w 1184275"/>
                <a:gd name="connsiteY380" fmla="*/ 88900 h 1063625"/>
                <a:gd name="connsiteX381" fmla="*/ 212725 w 1184275"/>
                <a:gd name="connsiteY381" fmla="*/ 60325 h 1063625"/>
                <a:gd name="connsiteX382" fmla="*/ 215900 w 1184275"/>
                <a:gd name="connsiteY382" fmla="*/ 60325 h 1063625"/>
                <a:gd name="connsiteX383" fmla="*/ 228600 w 1184275"/>
                <a:gd name="connsiteY383" fmla="*/ 47625 h 1063625"/>
                <a:gd name="connsiteX384" fmla="*/ 238125 w 1184275"/>
                <a:gd name="connsiteY384" fmla="*/ 31750 h 1063625"/>
                <a:gd name="connsiteX385" fmla="*/ 263525 w 1184275"/>
                <a:gd name="connsiteY385" fmla="*/ 12700 h 1063625"/>
                <a:gd name="connsiteX386" fmla="*/ 292100 w 1184275"/>
                <a:gd name="connsiteY386" fmla="*/ 0 h 1063625"/>
                <a:gd name="connsiteX0" fmla="*/ 1168400 w 1184275"/>
                <a:gd name="connsiteY0" fmla="*/ 793750 h 1063625"/>
                <a:gd name="connsiteX1" fmla="*/ 1169555 w 1184275"/>
                <a:gd name="connsiteY1" fmla="*/ 794327 h 1063625"/>
                <a:gd name="connsiteX2" fmla="*/ 1165225 w 1184275"/>
                <a:gd name="connsiteY2" fmla="*/ 800100 h 1063625"/>
                <a:gd name="connsiteX3" fmla="*/ 1168400 w 1184275"/>
                <a:gd name="connsiteY3" fmla="*/ 793750 h 1063625"/>
                <a:gd name="connsiteX4" fmla="*/ 936625 w 1184275"/>
                <a:gd name="connsiteY4" fmla="*/ 650875 h 1063625"/>
                <a:gd name="connsiteX5" fmla="*/ 920896 w 1184275"/>
                <a:gd name="connsiteY5" fmla="*/ 654021 h 1063625"/>
                <a:gd name="connsiteX6" fmla="*/ 936625 w 1184275"/>
                <a:gd name="connsiteY6" fmla="*/ 650875 h 1063625"/>
                <a:gd name="connsiteX7" fmla="*/ 1012825 w 1184275"/>
                <a:gd name="connsiteY7" fmla="*/ 581025 h 1063625"/>
                <a:gd name="connsiteX8" fmla="*/ 1016000 w 1184275"/>
                <a:gd name="connsiteY8" fmla="*/ 584200 h 1063625"/>
                <a:gd name="connsiteX9" fmla="*/ 1009650 w 1184275"/>
                <a:gd name="connsiteY9" fmla="*/ 587375 h 1063625"/>
                <a:gd name="connsiteX10" fmla="*/ 1012825 w 1184275"/>
                <a:gd name="connsiteY10" fmla="*/ 581025 h 1063625"/>
                <a:gd name="connsiteX11" fmla="*/ 768350 w 1184275"/>
                <a:gd name="connsiteY11" fmla="*/ 247650 h 1063625"/>
                <a:gd name="connsiteX12" fmla="*/ 806450 w 1184275"/>
                <a:gd name="connsiteY12" fmla="*/ 266700 h 1063625"/>
                <a:gd name="connsiteX13" fmla="*/ 812800 w 1184275"/>
                <a:gd name="connsiteY13" fmla="*/ 263525 h 1063625"/>
                <a:gd name="connsiteX14" fmla="*/ 835025 w 1184275"/>
                <a:gd name="connsiteY14" fmla="*/ 263525 h 1063625"/>
                <a:gd name="connsiteX15" fmla="*/ 850900 w 1184275"/>
                <a:gd name="connsiteY15" fmla="*/ 273050 h 1063625"/>
                <a:gd name="connsiteX16" fmla="*/ 860425 w 1184275"/>
                <a:gd name="connsiteY16" fmla="*/ 288925 h 1063625"/>
                <a:gd name="connsiteX17" fmla="*/ 882650 w 1184275"/>
                <a:gd name="connsiteY17" fmla="*/ 282575 h 1063625"/>
                <a:gd name="connsiteX18" fmla="*/ 904875 w 1184275"/>
                <a:gd name="connsiteY18" fmla="*/ 295275 h 1063625"/>
                <a:gd name="connsiteX19" fmla="*/ 914400 w 1184275"/>
                <a:gd name="connsiteY19" fmla="*/ 292100 h 1063625"/>
                <a:gd name="connsiteX20" fmla="*/ 933450 w 1184275"/>
                <a:gd name="connsiteY20" fmla="*/ 301625 h 1063625"/>
                <a:gd name="connsiteX21" fmla="*/ 946150 w 1184275"/>
                <a:gd name="connsiteY21" fmla="*/ 295275 h 1063625"/>
                <a:gd name="connsiteX22" fmla="*/ 962025 w 1184275"/>
                <a:gd name="connsiteY22" fmla="*/ 311150 h 1063625"/>
                <a:gd name="connsiteX23" fmla="*/ 958850 w 1184275"/>
                <a:gd name="connsiteY23" fmla="*/ 314325 h 1063625"/>
                <a:gd name="connsiteX24" fmla="*/ 965200 w 1184275"/>
                <a:gd name="connsiteY24" fmla="*/ 323850 h 1063625"/>
                <a:gd name="connsiteX25" fmla="*/ 974725 w 1184275"/>
                <a:gd name="connsiteY25" fmla="*/ 333375 h 1063625"/>
                <a:gd name="connsiteX26" fmla="*/ 981075 w 1184275"/>
                <a:gd name="connsiteY26" fmla="*/ 349250 h 1063625"/>
                <a:gd name="connsiteX27" fmla="*/ 987425 w 1184275"/>
                <a:gd name="connsiteY27" fmla="*/ 355600 h 1063625"/>
                <a:gd name="connsiteX28" fmla="*/ 971550 w 1184275"/>
                <a:gd name="connsiteY28" fmla="*/ 346075 h 1063625"/>
                <a:gd name="connsiteX29" fmla="*/ 962025 w 1184275"/>
                <a:gd name="connsiteY29" fmla="*/ 365125 h 1063625"/>
                <a:gd name="connsiteX30" fmla="*/ 987425 w 1184275"/>
                <a:gd name="connsiteY30" fmla="*/ 387350 h 1063625"/>
                <a:gd name="connsiteX31" fmla="*/ 1000125 w 1184275"/>
                <a:gd name="connsiteY31" fmla="*/ 412750 h 1063625"/>
                <a:gd name="connsiteX32" fmla="*/ 1000125 w 1184275"/>
                <a:gd name="connsiteY32" fmla="*/ 450850 h 1063625"/>
                <a:gd name="connsiteX33" fmla="*/ 1006475 w 1184275"/>
                <a:gd name="connsiteY33" fmla="*/ 485775 h 1063625"/>
                <a:gd name="connsiteX34" fmla="*/ 993775 w 1184275"/>
                <a:gd name="connsiteY34" fmla="*/ 504825 h 1063625"/>
                <a:gd name="connsiteX35" fmla="*/ 990600 w 1184275"/>
                <a:gd name="connsiteY35" fmla="*/ 498475 h 1063625"/>
                <a:gd name="connsiteX36" fmla="*/ 984250 w 1184275"/>
                <a:gd name="connsiteY36" fmla="*/ 501650 h 1063625"/>
                <a:gd name="connsiteX37" fmla="*/ 981075 w 1184275"/>
                <a:gd name="connsiteY37" fmla="*/ 523875 h 1063625"/>
                <a:gd name="connsiteX38" fmla="*/ 984250 w 1184275"/>
                <a:gd name="connsiteY38" fmla="*/ 546100 h 1063625"/>
                <a:gd name="connsiteX39" fmla="*/ 974725 w 1184275"/>
                <a:gd name="connsiteY39" fmla="*/ 549275 h 1063625"/>
                <a:gd name="connsiteX40" fmla="*/ 974725 w 1184275"/>
                <a:gd name="connsiteY40" fmla="*/ 558800 h 1063625"/>
                <a:gd name="connsiteX41" fmla="*/ 952500 w 1184275"/>
                <a:gd name="connsiteY41" fmla="*/ 561975 h 1063625"/>
                <a:gd name="connsiteX42" fmla="*/ 942975 w 1184275"/>
                <a:gd name="connsiteY42" fmla="*/ 581025 h 1063625"/>
                <a:gd name="connsiteX43" fmla="*/ 949325 w 1184275"/>
                <a:gd name="connsiteY43" fmla="*/ 593725 h 1063625"/>
                <a:gd name="connsiteX44" fmla="*/ 946150 w 1184275"/>
                <a:gd name="connsiteY44" fmla="*/ 612775 h 1063625"/>
                <a:gd name="connsiteX45" fmla="*/ 949325 w 1184275"/>
                <a:gd name="connsiteY45" fmla="*/ 619125 h 1063625"/>
                <a:gd name="connsiteX46" fmla="*/ 955675 w 1184275"/>
                <a:gd name="connsiteY46" fmla="*/ 628650 h 1063625"/>
                <a:gd name="connsiteX47" fmla="*/ 984250 w 1184275"/>
                <a:gd name="connsiteY47" fmla="*/ 635000 h 1063625"/>
                <a:gd name="connsiteX48" fmla="*/ 1012825 w 1184275"/>
                <a:gd name="connsiteY48" fmla="*/ 600075 h 1063625"/>
                <a:gd name="connsiteX49" fmla="*/ 1025525 w 1184275"/>
                <a:gd name="connsiteY49" fmla="*/ 571500 h 1063625"/>
                <a:gd name="connsiteX50" fmla="*/ 1012825 w 1184275"/>
                <a:gd name="connsiteY50" fmla="*/ 565150 h 1063625"/>
                <a:gd name="connsiteX51" fmla="*/ 1025525 w 1184275"/>
                <a:gd name="connsiteY51" fmla="*/ 561975 h 1063625"/>
                <a:gd name="connsiteX52" fmla="*/ 1028700 w 1184275"/>
                <a:gd name="connsiteY52" fmla="*/ 552450 h 1063625"/>
                <a:gd name="connsiteX53" fmla="*/ 1054100 w 1184275"/>
                <a:gd name="connsiteY53" fmla="*/ 539750 h 1063625"/>
                <a:gd name="connsiteX54" fmla="*/ 1057275 w 1184275"/>
                <a:gd name="connsiteY54" fmla="*/ 530225 h 1063625"/>
                <a:gd name="connsiteX55" fmla="*/ 1069975 w 1184275"/>
                <a:gd name="connsiteY55" fmla="*/ 523875 h 1063625"/>
                <a:gd name="connsiteX56" fmla="*/ 1098550 w 1184275"/>
                <a:gd name="connsiteY56" fmla="*/ 533400 h 1063625"/>
                <a:gd name="connsiteX57" fmla="*/ 1117600 w 1184275"/>
                <a:gd name="connsiteY57" fmla="*/ 558800 h 1063625"/>
                <a:gd name="connsiteX58" fmla="*/ 1130300 w 1184275"/>
                <a:gd name="connsiteY58" fmla="*/ 587375 h 1063625"/>
                <a:gd name="connsiteX59" fmla="*/ 1165225 w 1184275"/>
                <a:gd name="connsiteY59" fmla="*/ 679450 h 1063625"/>
                <a:gd name="connsiteX60" fmla="*/ 1181100 w 1184275"/>
                <a:gd name="connsiteY60" fmla="*/ 714375 h 1063625"/>
                <a:gd name="connsiteX61" fmla="*/ 1177925 w 1184275"/>
                <a:gd name="connsiteY61" fmla="*/ 733425 h 1063625"/>
                <a:gd name="connsiteX62" fmla="*/ 1184275 w 1184275"/>
                <a:gd name="connsiteY62" fmla="*/ 758825 h 1063625"/>
                <a:gd name="connsiteX63" fmla="*/ 1184275 w 1184275"/>
                <a:gd name="connsiteY63" fmla="*/ 784225 h 1063625"/>
                <a:gd name="connsiteX64" fmla="*/ 1181100 w 1184275"/>
                <a:gd name="connsiteY64" fmla="*/ 787400 h 1063625"/>
                <a:gd name="connsiteX65" fmla="*/ 1184275 w 1184275"/>
                <a:gd name="connsiteY65" fmla="*/ 787400 h 1063625"/>
                <a:gd name="connsiteX66" fmla="*/ 1174750 w 1184275"/>
                <a:gd name="connsiteY66" fmla="*/ 800100 h 1063625"/>
                <a:gd name="connsiteX67" fmla="*/ 1165225 w 1184275"/>
                <a:gd name="connsiteY67" fmla="*/ 803275 h 1063625"/>
                <a:gd name="connsiteX68" fmla="*/ 1168400 w 1184275"/>
                <a:gd name="connsiteY68" fmla="*/ 800100 h 1063625"/>
                <a:gd name="connsiteX69" fmla="*/ 1174750 w 1184275"/>
                <a:gd name="connsiteY69" fmla="*/ 796925 h 1063625"/>
                <a:gd name="connsiteX70" fmla="*/ 1169555 w 1184275"/>
                <a:gd name="connsiteY70" fmla="*/ 794327 h 1063625"/>
                <a:gd name="connsiteX71" fmla="*/ 1174750 w 1184275"/>
                <a:gd name="connsiteY71" fmla="*/ 787400 h 1063625"/>
                <a:gd name="connsiteX72" fmla="*/ 1168400 w 1184275"/>
                <a:gd name="connsiteY72" fmla="*/ 793750 h 1063625"/>
                <a:gd name="connsiteX73" fmla="*/ 1171575 w 1184275"/>
                <a:gd name="connsiteY73" fmla="*/ 787400 h 1063625"/>
                <a:gd name="connsiteX74" fmla="*/ 1165225 w 1184275"/>
                <a:gd name="connsiteY74" fmla="*/ 787400 h 1063625"/>
                <a:gd name="connsiteX75" fmla="*/ 1168400 w 1184275"/>
                <a:gd name="connsiteY75" fmla="*/ 781050 h 1063625"/>
                <a:gd name="connsiteX76" fmla="*/ 1152525 w 1184275"/>
                <a:gd name="connsiteY76" fmla="*/ 781050 h 1063625"/>
                <a:gd name="connsiteX77" fmla="*/ 1143000 w 1184275"/>
                <a:gd name="connsiteY77" fmla="*/ 790575 h 1063625"/>
                <a:gd name="connsiteX78" fmla="*/ 1149350 w 1184275"/>
                <a:gd name="connsiteY78" fmla="*/ 796925 h 1063625"/>
                <a:gd name="connsiteX79" fmla="*/ 1136650 w 1184275"/>
                <a:gd name="connsiteY79" fmla="*/ 812800 h 1063625"/>
                <a:gd name="connsiteX80" fmla="*/ 1143000 w 1184275"/>
                <a:gd name="connsiteY80" fmla="*/ 825500 h 1063625"/>
                <a:gd name="connsiteX81" fmla="*/ 1136650 w 1184275"/>
                <a:gd name="connsiteY81" fmla="*/ 847725 h 1063625"/>
                <a:gd name="connsiteX82" fmla="*/ 1120775 w 1184275"/>
                <a:gd name="connsiteY82" fmla="*/ 857250 h 1063625"/>
                <a:gd name="connsiteX83" fmla="*/ 1111250 w 1184275"/>
                <a:gd name="connsiteY83" fmla="*/ 876300 h 1063625"/>
                <a:gd name="connsiteX84" fmla="*/ 1114425 w 1184275"/>
                <a:gd name="connsiteY84" fmla="*/ 917575 h 1063625"/>
                <a:gd name="connsiteX85" fmla="*/ 1104900 w 1184275"/>
                <a:gd name="connsiteY85" fmla="*/ 927100 h 1063625"/>
                <a:gd name="connsiteX86" fmla="*/ 1108075 w 1184275"/>
                <a:gd name="connsiteY86" fmla="*/ 933450 h 1063625"/>
                <a:gd name="connsiteX87" fmla="*/ 1101725 w 1184275"/>
                <a:gd name="connsiteY87" fmla="*/ 936625 h 1063625"/>
                <a:gd name="connsiteX88" fmla="*/ 1089025 w 1184275"/>
                <a:gd name="connsiteY88" fmla="*/ 962025 h 1063625"/>
                <a:gd name="connsiteX89" fmla="*/ 1092200 w 1184275"/>
                <a:gd name="connsiteY89" fmla="*/ 977900 h 1063625"/>
                <a:gd name="connsiteX90" fmla="*/ 1089025 w 1184275"/>
                <a:gd name="connsiteY90" fmla="*/ 968375 h 1063625"/>
                <a:gd name="connsiteX91" fmla="*/ 1085850 w 1184275"/>
                <a:gd name="connsiteY91" fmla="*/ 981075 h 1063625"/>
                <a:gd name="connsiteX92" fmla="*/ 1044575 w 1184275"/>
                <a:gd name="connsiteY92" fmla="*/ 990600 h 1063625"/>
                <a:gd name="connsiteX93" fmla="*/ 1028700 w 1184275"/>
                <a:gd name="connsiteY93" fmla="*/ 993775 h 1063625"/>
                <a:gd name="connsiteX94" fmla="*/ 962025 w 1184275"/>
                <a:gd name="connsiteY94" fmla="*/ 1009650 h 1063625"/>
                <a:gd name="connsiteX95" fmla="*/ 955675 w 1184275"/>
                <a:gd name="connsiteY95" fmla="*/ 1009650 h 1063625"/>
                <a:gd name="connsiteX96" fmla="*/ 901700 w 1184275"/>
                <a:gd name="connsiteY96" fmla="*/ 1022350 h 1063625"/>
                <a:gd name="connsiteX97" fmla="*/ 895350 w 1184275"/>
                <a:gd name="connsiteY97" fmla="*/ 1012825 h 1063625"/>
                <a:gd name="connsiteX98" fmla="*/ 844550 w 1184275"/>
                <a:gd name="connsiteY98" fmla="*/ 1022350 h 1063625"/>
                <a:gd name="connsiteX99" fmla="*/ 831850 w 1184275"/>
                <a:gd name="connsiteY99" fmla="*/ 1022350 h 1063625"/>
                <a:gd name="connsiteX100" fmla="*/ 777875 w 1184275"/>
                <a:gd name="connsiteY100" fmla="*/ 1035050 h 1063625"/>
                <a:gd name="connsiteX101" fmla="*/ 762000 w 1184275"/>
                <a:gd name="connsiteY101" fmla="*/ 1038225 h 1063625"/>
                <a:gd name="connsiteX102" fmla="*/ 723900 w 1184275"/>
                <a:gd name="connsiteY102" fmla="*/ 1041400 h 1063625"/>
                <a:gd name="connsiteX103" fmla="*/ 698500 w 1184275"/>
                <a:gd name="connsiteY103" fmla="*/ 1047750 h 1063625"/>
                <a:gd name="connsiteX104" fmla="*/ 657225 w 1184275"/>
                <a:gd name="connsiteY104" fmla="*/ 1054100 h 1063625"/>
                <a:gd name="connsiteX105" fmla="*/ 615950 w 1184275"/>
                <a:gd name="connsiteY105" fmla="*/ 1063625 h 1063625"/>
                <a:gd name="connsiteX106" fmla="*/ 641350 w 1184275"/>
                <a:gd name="connsiteY106" fmla="*/ 1028700 h 1063625"/>
                <a:gd name="connsiteX107" fmla="*/ 650875 w 1184275"/>
                <a:gd name="connsiteY107" fmla="*/ 987425 h 1063625"/>
                <a:gd name="connsiteX108" fmla="*/ 666750 w 1184275"/>
                <a:gd name="connsiteY108" fmla="*/ 958850 h 1063625"/>
                <a:gd name="connsiteX109" fmla="*/ 673100 w 1184275"/>
                <a:gd name="connsiteY109" fmla="*/ 923925 h 1063625"/>
                <a:gd name="connsiteX110" fmla="*/ 669925 w 1184275"/>
                <a:gd name="connsiteY110" fmla="*/ 857250 h 1063625"/>
                <a:gd name="connsiteX111" fmla="*/ 650875 w 1184275"/>
                <a:gd name="connsiteY111" fmla="*/ 790575 h 1063625"/>
                <a:gd name="connsiteX112" fmla="*/ 638175 w 1184275"/>
                <a:gd name="connsiteY112" fmla="*/ 771525 h 1063625"/>
                <a:gd name="connsiteX113" fmla="*/ 644525 w 1184275"/>
                <a:gd name="connsiteY113" fmla="*/ 774700 h 1063625"/>
                <a:gd name="connsiteX114" fmla="*/ 654050 w 1184275"/>
                <a:gd name="connsiteY114" fmla="*/ 758825 h 1063625"/>
                <a:gd name="connsiteX115" fmla="*/ 638175 w 1184275"/>
                <a:gd name="connsiteY115" fmla="*/ 771525 h 1063625"/>
                <a:gd name="connsiteX116" fmla="*/ 612775 w 1184275"/>
                <a:gd name="connsiteY116" fmla="*/ 727075 h 1063625"/>
                <a:gd name="connsiteX117" fmla="*/ 596900 w 1184275"/>
                <a:gd name="connsiteY117" fmla="*/ 698500 h 1063625"/>
                <a:gd name="connsiteX118" fmla="*/ 609600 w 1184275"/>
                <a:gd name="connsiteY118" fmla="*/ 660400 h 1063625"/>
                <a:gd name="connsiteX119" fmla="*/ 600075 w 1184275"/>
                <a:gd name="connsiteY119" fmla="*/ 638175 h 1063625"/>
                <a:gd name="connsiteX120" fmla="*/ 606425 w 1184275"/>
                <a:gd name="connsiteY120" fmla="*/ 638175 h 1063625"/>
                <a:gd name="connsiteX121" fmla="*/ 587375 w 1184275"/>
                <a:gd name="connsiteY121" fmla="*/ 619125 h 1063625"/>
                <a:gd name="connsiteX122" fmla="*/ 600075 w 1184275"/>
                <a:gd name="connsiteY122" fmla="*/ 593725 h 1063625"/>
                <a:gd name="connsiteX123" fmla="*/ 612775 w 1184275"/>
                <a:gd name="connsiteY123" fmla="*/ 558800 h 1063625"/>
                <a:gd name="connsiteX124" fmla="*/ 609600 w 1184275"/>
                <a:gd name="connsiteY124" fmla="*/ 523875 h 1063625"/>
                <a:gd name="connsiteX125" fmla="*/ 603250 w 1184275"/>
                <a:gd name="connsiteY125" fmla="*/ 492125 h 1063625"/>
                <a:gd name="connsiteX126" fmla="*/ 619125 w 1184275"/>
                <a:gd name="connsiteY126" fmla="*/ 482600 h 1063625"/>
                <a:gd name="connsiteX127" fmla="*/ 625475 w 1184275"/>
                <a:gd name="connsiteY127" fmla="*/ 473075 h 1063625"/>
                <a:gd name="connsiteX128" fmla="*/ 622300 w 1184275"/>
                <a:gd name="connsiteY128" fmla="*/ 447675 h 1063625"/>
                <a:gd name="connsiteX129" fmla="*/ 631825 w 1184275"/>
                <a:gd name="connsiteY129" fmla="*/ 444500 h 1063625"/>
                <a:gd name="connsiteX130" fmla="*/ 638175 w 1184275"/>
                <a:gd name="connsiteY130" fmla="*/ 431800 h 1063625"/>
                <a:gd name="connsiteX131" fmla="*/ 647700 w 1184275"/>
                <a:gd name="connsiteY131" fmla="*/ 434975 h 1063625"/>
                <a:gd name="connsiteX132" fmla="*/ 654050 w 1184275"/>
                <a:gd name="connsiteY132" fmla="*/ 431800 h 1063625"/>
                <a:gd name="connsiteX133" fmla="*/ 669925 w 1184275"/>
                <a:gd name="connsiteY133" fmla="*/ 390525 h 1063625"/>
                <a:gd name="connsiteX134" fmla="*/ 679450 w 1184275"/>
                <a:gd name="connsiteY134" fmla="*/ 377825 h 1063625"/>
                <a:gd name="connsiteX135" fmla="*/ 679450 w 1184275"/>
                <a:gd name="connsiteY135" fmla="*/ 393700 h 1063625"/>
                <a:gd name="connsiteX136" fmla="*/ 676275 w 1184275"/>
                <a:gd name="connsiteY136" fmla="*/ 390525 h 1063625"/>
                <a:gd name="connsiteX137" fmla="*/ 673100 w 1184275"/>
                <a:gd name="connsiteY137" fmla="*/ 396875 h 1063625"/>
                <a:gd name="connsiteX138" fmla="*/ 682625 w 1184275"/>
                <a:gd name="connsiteY138" fmla="*/ 409575 h 1063625"/>
                <a:gd name="connsiteX139" fmla="*/ 673100 w 1184275"/>
                <a:gd name="connsiteY139" fmla="*/ 425450 h 1063625"/>
                <a:gd name="connsiteX140" fmla="*/ 679450 w 1184275"/>
                <a:gd name="connsiteY140" fmla="*/ 422275 h 1063625"/>
                <a:gd name="connsiteX141" fmla="*/ 676275 w 1184275"/>
                <a:gd name="connsiteY141" fmla="*/ 444500 h 1063625"/>
                <a:gd name="connsiteX142" fmla="*/ 682625 w 1184275"/>
                <a:gd name="connsiteY142" fmla="*/ 463550 h 1063625"/>
                <a:gd name="connsiteX143" fmla="*/ 688975 w 1184275"/>
                <a:gd name="connsiteY143" fmla="*/ 463550 h 1063625"/>
                <a:gd name="connsiteX144" fmla="*/ 692150 w 1184275"/>
                <a:gd name="connsiteY144" fmla="*/ 438150 h 1063625"/>
                <a:gd name="connsiteX145" fmla="*/ 688975 w 1184275"/>
                <a:gd name="connsiteY145" fmla="*/ 438150 h 1063625"/>
                <a:gd name="connsiteX146" fmla="*/ 695325 w 1184275"/>
                <a:gd name="connsiteY146" fmla="*/ 415925 h 1063625"/>
                <a:gd name="connsiteX147" fmla="*/ 698500 w 1184275"/>
                <a:gd name="connsiteY147" fmla="*/ 441325 h 1063625"/>
                <a:gd name="connsiteX148" fmla="*/ 692150 w 1184275"/>
                <a:gd name="connsiteY148" fmla="*/ 463550 h 1063625"/>
                <a:gd name="connsiteX149" fmla="*/ 698500 w 1184275"/>
                <a:gd name="connsiteY149" fmla="*/ 463550 h 1063625"/>
                <a:gd name="connsiteX150" fmla="*/ 704850 w 1184275"/>
                <a:gd name="connsiteY150" fmla="*/ 441325 h 1063625"/>
                <a:gd name="connsiteX151" fmla="*/ 711200 w 1184275"/>
                <a:gd name="connsiteY151" fmla="*/ 412750 h 1063625"/>
                <a:gd name="connsiteX152" fmla="*/ 701675 w 1184275"/>
                <a:gd name="connsiteY152" fmla="*/ 374650 h 1063625"/>
                <a:gd name="connsiteX153" fmla="*/ 708025 w 1184275"/>
                <a:gd name="connsiteY153" fmla="*/ 352425 h 1063625"/>
                <a:gd name="connsiteX154" fmla="*/ 733425 w 1184275"/>
                <a:gd name="connsiteY154" fmla="*/ 336550 h 1063625"/>
                <a:gd name="connsiteX155" fmla="*/ 749300 w 1184275"/>
                <a:gd name="connsiteY155" fmla="*/ 336550 h 1063625"/>
                <a:gd name="connsiteX156" fmla="*/ 755650 w 1184275"/>
                <a:gd name="connsiteY156" fmla="*/ 323850 h 1063625"/>
                <a:gd name="connsiteX157" fmla="*/ 736600 w 1184275"/>
                <a:gd name="connsiteY157" fmla="*/ 320675 h 1063625"/>
                <a:gd name="connsiteX158" fmla="*/ 727075 w 1184275"/>
                <a:gd name="connsiteY158" fmla="*/ 307975 h 1063625"/>
                <a:gd name="connsiteX159" fmla="*/ 727075 w 1184275"/>
                <a:gd name="connsiteY159" fmla="*/ 288925 h 1063625"/>
                <a:gd name="connsiteX160" fmla="*/ 742950 w 1184275"/>
                <a:gd name="connsiteY160" fmla="*/ 269875 h 1063625"/>
                <a:gd name="connsiteX161" fmla="*/ 730250 w 1184275"/>
                <a:gd name="connsiteY161" fmla="*/ 260350 h 1063625"/>
                <a:gd name="connsiteX162" fmla="*/ 758825 w 1184275"/>
                <a:gd name="connsiteY162" fmla="*/ 257175 h 1063625"/>
                <a:gd name="connsiteX163" fmla="*/ 758825 w 1184275"/>
                <a:gd name="connsiteY163" fmla="*/ 250825 h 1063625"/>
                <a:gd name="connsiteX164" fmla="*/ 768350 w 1184275"/>
                <a:gd name="connsiteY164" fmla="*/ 247650 h 1063625"/>
                <a:gd name="connsiteX165" fmla="*/ 806450 w 1184275"/>
                <a:gd name="connsiteY165" fmla="*/ 234950 h 1063625"/>
                <a:gd name="connsiteX166" fmla="*/ 815975 w 1184275"/>
                <a:gd name="connsiteY166" fmla="*/ 247650 h 1063625"/>
                <a:gd name="connsiteX167" fmla="*/ 809625 w 1184275"/>
                <a:gd name="connsiteY167" fmla="*/ 254000 h 1063625"/>
                <a:gd name="connsiteX168" fmla="*/ 800100 w 1184275"/>
                <a:gd name="connsiteY168" fmla="*/ 254000 h 1063625"/>
                <a:gd name="connsiteX169" fmla="*/ 787400 w 1184275"/>
                <a:gd name="connsiteY169" fmla="*/ 238125 h 1063625"/>
                <a:gd name="connsiteX170" fmla="*/ 806450 w 1184275"/>
                <a:gd name="connsiteY170" fmla="*/ 241300 h 1063625"/>
                <a:gd name="connsiteX171" fmla="*/ 806450 w 1184275"/>
                <a:gd name="connsiteY171" fmla="*/ 234950 h 1063625"/>
                <a:gd name="connsiteX172" fmla="*/ 774700 w 1184275"/>
                <a:gd name="connsiteY172" fmla="*/ 228600 h 1063625"/>
                <a:gd name="connsiteX173" fmla="*/ 781050 w 1184275"/>
                <a:gd name="connsiteY173" fmla="*/ 234950 h 1063625"/>
                <a:gd name="connsiteX174" fmla="*/ 774700 w 1184275"/>
                <a:gd name="connsiteY174" fmla="*/ 234950 h 1063625"/>
                <a:gd name="connsiteX175" fmla="*/ 774700 w 1184275"/>
                <a:gd name="connsiteY175" fmla="*/ 228600 h 1063625"/>
                <a:gd name="connsiteX176" fmla="*/ 796925 w 1184275"/>
                <a:gd name="connsiteY176" fmla="*/ 203200 h 1063625"/>
                <a:gd name="connsiteX177" fmla="*/ 806450 w 1184275"/>
                <a:gd name="connsiteY177" fmla="*/ 203200 h 1063625"/>
                <a:gd name="connsiteX178" fmla="*/ 812800 w 1184275"/>
                <a:gd name="connsiteY178" fmla="*/ 209550 h 1063625"/>
                <a:gd name="connsiteX179" fmla="*/ 806450 w 1184275"/>
                <a:gd name="connsiteY179" fmla="*/ 212725 h 1063625"/>
                <a:gd name="connsiteX180" fmla="*/ 800100 w 1184275"/>
                <a:gd name="connsiteY180" fmla="*/ 209550 h 1063625"/>
                <a:gd name="connsiteX181" fmla="*/ 796925 w 1184275"/>
                <a:gd name="connsiteY181" fmla="*/ 203200 h 1063625"/>
                <a:gd name="connsiteX182" fmla="*/ 898525 w 1184275"/>
                <a:gd name="connsiteY182" fmla="*/ 161925 h 1063625"/>
                <a:gd name="connsiteX183" fmla="*/ 923925 w 1184275"/>
                <a:gd name="connsiteY183" fmla="*/ 177800 h 1063625"/>
                <a:gd name="connsiteX184" fmla="*/ 917575 w 1184275"/>
                <a:gd name="connsiteY184" fmla="*/ 193675 h 1063625"/>
                <a:gd name="connsiteX185" fmla="*/ 904875 w 1184275"/>
                <a:gd name="connsiteY185" fmla="*/ 193675 h 1063625"/>
                <a:gd name="connsiteX186" fmla="*/ 901700 w 1184275"/>
                <a:gd name="connsiteY186" fmla="*/ 187325 h 1063625"/>
                <a:gd name="connsiteX187" fmla="*/ 885825 w 1184275"/>
                <a:gd name="connsiteY187" fmla="*/ 196850 h 1063625"/>
                <a:gd name="connsiteX188" fmla="*/ 873125 w 1184275"/>
                <a:gd name="connsiteY188" fmla="*/ 187325 h 1063625"/>
                <a:gd name="connsiteX189" fmla="*/ 869950 w 1184275"/>
                <a:gd name="connsiteY189" fmla="*/ 193675 h 1063625"/>
                <a:gd name="connsiteX190" fmla="*/ 873125 w 1184275"/>
                <a:gd name="connsiteY190" fmla="*/ 180975 h 1063625"/>
                <a:gd name="connsiteX191" fmla="*/ 879475 w 1184275"/>
                <a:gd name="connsiteY191" fmla="*/ 187325 h 1063625"/>
                <a:gd name="connsiteX192" fmla="*/ 882650 w 1184275"/>
                <a:gd name="connsiteY192" fmla="*/ 180975 h 1063625"/>
                <a:gd name="connsiteX193" fmla="*/ 895350 w 1184275"/>
                <a:gd name="connsiteY193" fmla="*/ 174625 h 1063625"/>
                <a:gd name="connsiteX194" fmla="*/ 885825 w 1184275"/>
                <a:gd name="connsiteY194" fmla="*/ 165100 h 1063625"/>
                <a:gd name="connsiteX195" fmla="*/ 898525 w 1184275"/>
                <a:gd name="connsiteY195" fmla="*/ 161925 h 1063625"/>
                <a:gd name="connsiteX196" fmla="*/ 485775 w 1184275"/>
                <a:gd name="connsiteY196" fmla="*/ 149225 h 1063625"/>
                <a:gd name="connsiteX197" fmla="*/ 495300 w 1184275"/>
                <a:gd name="connsiteY197" fmla="*/ 152400 h 1063625"/>
                <a:gd name="connsiteX198" fmla="*/ 492125 w 1184275"/>
                <a:gd name="connsiteY198" fmla="*/ 161925 h 1063625"/>
                <a:gd name="connsiteX199" fmla="*/ 498475 w 1184275"/>
                <a:gd name="connsiteY199" fmla="*/ 158750 h 1063625"/>
                <a:gd name="connsiteX200" fmla="*/ 498475 w 1184275"/>
                <a:gd name="connsiteY200" fmla="*/ 168275 h 1063625"/>
                <a:gd name="connsiteX201" fmla="*/ 488950 w 1184275"/>
                <a:gd name="connsiteY201" fmla="*/ 168275 h 1063625"/>
                <a:gd name="connsiteX202" fmla="*/ 485775 w 1184275"/>
                <a:gd name="connsiteY202" fmla="*/ 149225 h 1063625"/>
                <a:gd name="connsiteX203" fmla="*/ 815975 w 1184275"/>
                <a:gd name="connsiteY203" fmla="*/ 133350 h 1063625"/>
                <a:gd name="connsiteX204" fmla="*/ 825500 w 1184275"/>
                <a:gd name="connsiteY204" fmla="*/ 133350 h 1063625"/>
                <a:gd name="connsiteX205" fmla="*/ 831850 w 1184275"/>
                <a:gd name="connsiteY205" fmla="*/ 146050 h 1063625"/>
                <a:gd name="connsiteX206" fmla="*/ 825500 w 1184275"/>
                <a:gd name="connsiteY206" fmla="*/ 152400 h 1063625"/>
                <a:gd name="connsiteX207" fmla="*/ 815975 w 1184275"/>
                <a:gd name="connsiteY207" fmla="*/ 133350 h 1063625"/>
                <a:gd name="connsiteX208" fmla="*/ 806450 w 1184275"/>
                <a:gd name="connsiteY208" fmla="*/ 92075 h 1063625"/>
                <a:gd name="connsiteX209" fmla="*/ 819150 w 1184275"/>
                <a:gd name="connsiteY209" fmla="*/ 95250 h 1063625"/>
                <a:gd name="connsiteX210" fmla="*/ 812800 w 1184275"/>
                <a:gd name="connsiteY210" fmla="*/ 114300 h 1063625"/>
                <a:gd name="connsiteX211" fmla="*/ 828675 w 1184275"/>
                <a:gd name="connsiteY211" fmla="*/ 133350 h 1063625"/>
                <a:gd name="connsiteX212" fmla="*/ 819150 w 1184275"/>
                <a:gd name="connsiteY212" fmla="*/ 127000 h 1063625"/>
                <a:gd name="connsiteX213" fmla="*/ 800100 w 1184275"/>
                <a:gd name="connsiteY213" fmla="*/ 107950 h 1063625"/>
                <a:gd name="connsiteX214" fmla="*/ 806450 w 1184275"/>
                <a:gd name="connsiteY214" fmla="*/ 92075 h 1063625"/>
                <a:gd name="connsiteX215" fmla="*/ 247650 w 1184275"/>
                <a:gd name="connsiteY215" fmla="*/ 63500 h 1063625"/>
                <a:gd name="connsiteX216" fmla="*/ 241300 w 1184275"/>
                <a:gd name="connsiteY216" fmla="*/ 76200 h 1063625"/>
                <a:gd name="connsiteX217" fmla="*/ 244475 w 1184275"/>
                <a:gd name="connsiteY217" fmla="*/ 73025 h 1063625"/>
                <a:gd name="connsiteX218" fmla="*/ 244475 w 1184275"/>
                <a:gd name="connsiteY218" fmla="*/ 79375 h 1063625"/>
                <a:gd name="connsiteX219" fmla="*/ 238125 w 1184275"/>
                <a:gd name="connsiteY219" fmla="*/ 85725 h 1063625"/>
                <a:gd name="connsiteX220" fmla="*/ 234950 w 1184275"/>
                <a:gd name="connsiteY220" fmla="*/ 79375 h 1063625"/>
                <a:gd name="connsiteX221" fmla="*/ 222250 w 1184275"/>
                <a:gd name="connsiteY221" fmla="*/ 79375 h 1063625"/>
                <a:gd name="connsiteX222" fmla="*/ 234950 w 1184275"/>
                <a:gd name="connsiteY222" fmla="*/ 82550 h 1063625"/>
                <a:gd name="connsiteX223" fmla="*/ 238125 w 1184275"/>
                <a:gd name="connsiteY223" fmla="*/ 95250 h 1063625"/>
                <a:gd name="connsiteX224" fmla="*/ 245269 w 1184275"/>
                <a:gd name="connsiteY224" fmla="*/ 100012 h 1063625"/>
                <a:gd name="connsiteX225" fmla="*/ 241300 w 1184275"/>
                <a:gd name="connsiteY225" fmla="*/ 92075 h 1063625"/>
                <a:gd name="connsiteX226" fmla="*/ 247650 w 1184275"/>
                <a:gd name="connsiteY226" fmla="*/ 79375 h 1063625"/>
                <a:gd name="connsiteX227" fmla="*/ 247650 w 1184275"/>
                <a:gd name="connsiteY227" fmla="*/ 63500 h 1063625"/>
                <a:gd name="connsiteX228" fmla="*/ 292100 w 1184275"/>
                <a:gd name="connsiteY228" fmla="*/ 0 h 1063625"/>
                <a:gd name="connsiteX229" fmla="*/ 317500 w 1184275"/>
                <a:gd name="connsiteY229" fmla="*/ 0 h 1063625"/>
                <a:gd name="connsiteX230" fmla="*/ 327025 w 1184275"/>
                <a:gd name="connsiteY230" fmla="*/ 9525 h 1063625"/>
                <a:gd name="connsiteX231" fmla="*/ 298450 w 1184275"/>
                <a:gd name="connsiteY231" fmla="*/ 15875 h 1063625"/>
                <a:gd name="connsiteX232" fmla="*/ 301625 w 1184275"/>
                <a:gd name="connsiteY232" fmla="*/ 28575 h 1063625"/>
                <a:gd name="connsiteX233" fmla="*/ 266700 w 1184275"/>
                <a:gd name="connsiteY233" fmla="*/ 57150 h 1063625"/>
                <a:gd name="connsiteX234" fmla="*/ 266700 w 1184275"/>
                <a:gd name="connsiteY234" fmla="*/ 69850 h 1063625"/>
                <a:gd name="connsiteX235" fmla="*/ 263525 w 1184275"/>
                <a:gd name="connsiteY235" fmla="*/ 73025 h 1063625"/>
                <a:gd name="connsiteX236" fmla="*/ 247650 w 1184275"/>
                <a:gd name="connsiteY236" fmla="*/ 104775 h 1063625"/>
                <a:gd name="connsiteX237" fmla="*/ 247650 w 1184275"/>
                <a:gd name="connsiteY237" fmla="*/ 114300 h 1063625"/>
                <a:gd name="connsiteX238" fmla="*/ 247650 w 1184275"/>
                <a:gd name="connsiteY238" fmla="*/ 149225 h 1063625"/>
                <a:gd name="connsiteX239" fmla="*/ 257175 w 1184275"/>
                <a:gd name="connsiteY239" fmla="*/ 123825 h 1063625"/>
                <a:gd name="connsiteX240" fmla="*/ 260350 w 1184275"/>
                <a:gd name="connsiteY240" fmla="*/ 127000 h 1063625"/>
                <a:gd name="connsiteX241" fmla="*/ 282575 w 1184275"/>
                <a:gd name="connsiteY241" fmla="*/ 104775 h 1063625"/>
                <a:gd name="connsiteX242" fmla="*/ 285750 w 1184275"/>
                <a:gd name="connsiteY242" fmla="*/ 101600 h 1063625"/>
                <a:gd name="connsiteX243" fmla="*/ 269875 w 1184275"/>
                <a:gd name="connsiteY243" fmla="*/ 133350 h 1063625"/>
                <a:gd name="connsiteX244" fmla="*/ 282575 w 1184275"/>
                <a:gd name="connsiteY244" fmla="*/ 114300 h 1063625"/>
                <a:gd name="connsiteX245" fmla="*/ 301625 w 1184275"/>
                <a:gd name="connsiteY245" fmla="*/ 111125 h 1063625"/>
                <a:gd name="connsiteX246" fmla="*/ 317500 w 1184275"/>
                <a:gd name="connsiteY246" fmla="*/ 107950 h 1063625"/>
                <a:gd name="connsiteX247" fmla="*/ 339725 w 1184275"/>
                <a:gd name="connsiteY247" fmla="*/ 114300 h 1063625"/>
                <a:gd name="connsiteX248" fmla="*/ 346075 w 1184275"/>
                <a:gd name="connsiteY248" fmla="*/ 120650 h 1063625"/>
                <a:gd name="connsiteX249" fmla="*/ 349250 w 1184275"/>
                <a:gd name="connsiteY249" fmla="*/ 114300 h 1063625"/>
                <a:gd name="connsiteX250" fmla="*/ 361950 w 1184275"/>
                <a:gd name="connsiteY250" fmla="*/ 127000 h 1063625"/>
                <a:gd name="connsiteX251" fmla="*/ 377825 w 1184275"/>
                <a:gd name="connsiteY251" fmla="*/ 149225 h 1063625"/>
                <a:gd name="connsiteX252" fmla="*/ 387350 w 1184275"/>
                <a:gd name="connsiteY252" fmla="*/ 158750 h 1063625"/>
                <a:gd name="connsiteX253" fmla="*/ 393700 w 1184275"/>
                <a:gd name="connsiteY253" fmla="*/ 155575 h 1063625"/>
                <a:gd name="connsiteX254" fmla="*/ 396875 w 1184275"/>
                <a:gd name="connsiteY254" fmla="*/ 168275 h 1063625"/>
                <a:gd name="connsiteX255" fmla="*/ 403225 w 1184275"/>
                <a:gd name="connsiteY255" fmla="*/ 174625 h 1063625"/>
                <a:gd name="connsiteX256" fmla="*/ 431800 w 1184275"/>
                <a:gd name="connsiteY256" fmla="*/ 171450 h 1063625"/>
                <a:gd name="connsiteX257" fmla="*/ 447675 w 1184275"/>
                <a:gd name="connsiteY257" fmla="*/ 158750 h 1063625"/>
                <a:gd name="connsiteX258" fmla="*/ 466725 w 1184275"/>
                <a:gd name="connsiteY258" fmla="*/ 174625 h 1063625"/>
                <a:gd name="connsiteX259" fmla="*/ 479425 w 1184275"/>
                <a:gd name="connsiteY259" fmla="*/ 165100 h 1063625"/>
                <a:gd name="connsiteX260" fmla="*/ 495300 w 1184275"/>
                <a:gd name="connsiteY260" fmla="*/ 174625 h 1063625"/>
                <a:gd name="connsiteX261" fmla="*/ 514350 w 1184275"/>
                <a:gd name="connsiteY261" fmla="*/ 146050 h 1063625"/>
                <a:gd name="connsiteX262" fmla="*/ 549275 w 1184275"/>
                <a:gd name="connsiteY262" fmla="*/ 114300 h 1063625"/>
                <a:gd name="connsiteX263" fmla="*/ 558800 w 1184275"/>
                <a:gd name="connsiteY263" fmla="*/ 117475 h 1063625"/>
                <a:gd name="connsiteX264" fmla="*/ 587375 w 1184275"/>
                <a:gd name="connsiteY264" fmla="*/ 104775 h 1063625"/>
                <a:gd name="connsiteX265" fmla="*/ 635000 w 1184275"/>
                <a:gd name="connsiteY265" fmla="*/ 98425 h 1063625"/>
                <a:gd name="connsiteX266" fmla="*/ 666750 w 1184275"/>
                <a:gd name="connsiteY266" fmla="*/ 79375 h 1063625"/>
                <a:gd name="connsiteX267" fmla="*/ 701675 w 1184275"/>
                <a:gd name="connsiteY267" fmla="*/ 69850 h 1063625"/>
                <a:gd name="connsiteX268" fmla="*/ 695325 w 1184275"/>
                <a:gd name="connsiteY268" fmla="*/ 85725 h 1063625"/>
                <a:gd name="connsiteX269" fmla="*/ 698500 w 1184275"/>
                <a:gd name="connsiteY269" fmla="*/ 117475 h 1063625"/>
                <a:gd name="connsiteX270" fmla="*/ 704850 w 1184275"/>
                <a:gd name="connsiteY270" fmla="*/ 123825 h 1063625"/>
                <a:gd name="connsiteX271" fmla="*/ 714375 w 1184275"/>
                <a:gd name="connsiteY271" fmla="*/ 120650 h 1063625"/>
                <a:gd name="connsiteX272" fmla="*/ 730250 w 1184275"/>
                <a:gd name="connsiteY272" fmla="*/ 127000 h 1063625"/>
                <a:gd name="connsiteX273" fmla="*/ 752475 w 1184275"/>
                <a:gd name="connsiteY273" fmla="*/ 114300 h 1063625"/>
                <a:gd name="connsiteX274" fmla="*/ 765175 w 1184275"/>
                <a:gd name="connsiteY274" fmla="*/ 127000 h 1063625"/>
                <a:gd name="connsiteX275" fmla="*/ 777875 w 1184275"/>
                <a:gd name="connsiteY275" fmla="*/ 120650 h 1063625"/>
                <a:gd name="connsiteX276" fmla="*/ 787400 w 1184275"/>
                <a:gd name="connsiteY276" fmla="*/ 104775 h 1063625"/>
                <a:gd name="connsiteX277" fmla="*/ 796925 w 1184275"/>
                <a:gd name="connsiteY277" fmla="*/ 104775 h 1063625"/>
                <a:gd name="connsiteX278" fmla="*/ 822325 w 1184275"/>
                <a:gd name="connsiteY278" fmla="*/ 149225 h 1063625"/>
                <a:gd name="connsiteX279" fmla="*/ 812800 w 1184275"/>
                <a:gd name="connsiteY279" fmla="*/ 158750 h 1063625"/>
                <a:gd name="connsiteX280" fmla="*/ 819150 w 1184275"/>
                <a:gd name="connsiteY280" fmla="*/ 165100 h 1063625"/>
                <a:gd name="connsiteX281" fmla="*/ 831850 w 1184275"/>
                <a:gd name="connsiteY281" fmla="*/ 158750 h 1063625"/>
                <a:gd name="connsiteX282" fmla="*/ 844550 w 1184275"/>
                <a:gd name="connsiteY282" fmla="*/ 165100 h 1063625"/>
                <a:gd name="connsiteX283" fmla="*/ 841375 w 1184275"/>
                <a:gd name="connsiteY283" fmla="*/ 174625 h 1063625"/>
                <a:gd name="connsiteX284" fmla="*/ 869950 w 1184275"/>
                <a:gd name="connsiteY284" fmla="*/ 187325 h 1063625"/>
                <a:gd name="connsiteX285" fmla="*/ 866775 w 1184275"/>
                <a:gd name="connsiteY285" fmla="*/ 193675 h 1063625"/>
                <a:gd name="connsiteX286" fmla="*/ 863600 w 1184275"/>
                <a:gd name="connsiteY286" fmla="*/ 193675 h 1063625"/>
                <a:gd name="connsiteX287" fmla="*/ 854075 w 1184275"/>
                <a:gd name="connsiteY287" fmla="*/ 200025 h 1063625"/>
                <a:gd name="connsiteX288" fmla="*/ 841375 w 1184275"/>
                <a:gd name="connsiteY288" fmla="*/ 196850 h 1063625"/>
                <a:gd name="connsiteX289" fmla="*/ 822325 w 1184275"/>
                <a:gd name="connsiteY289" fmla="*/ 196850 h 1063625"/>
                <a:gd name="connsiteX290" fmla="*/ 815975 w 1184275"/>
                <a:gd name="connsiteY290" fmla="*/ 196850 h 1063625"/>
                <a:gd name="connsiteX291" fmla="*/ 815975 w 1184275"/>
                <a:gd name="connsiteY291" fmla="*/ 203200 h 1063625"/>
                <a:gd name="connsiteX292" fmla="*/ 809625 w 1184275"/>
                <a:gd name="connsiteY292" fmla="*/ 200025 h 1063625"/>
                <a:gd name="connsiteX293" fmla="*/ 809625 w 1184275"/>
                <a:gd name="connsiteY293" fmla="*/ 203200 h 1063625"/>
                <a:gd name="connsiteX294" fmla="*/ 793750 w 1184275"/>
                <a:gd name="connsiteY294" fmla="*/ 200025 h 1063625"/>
                <a:gd name="connsiteX295" fmla="*/ 793750 w 1184275"/>
                <a:gd name="connsiteY295" fmla="*/ 206375 h 1063625"/>
                <a:gd name="connsiteX296" fmla="*/ 787400 w 1184275"/>
                <a:gd name="connsiteY296" fmla="*/ 203200 h 1063625"/>
                <a:gd name="connsiteX297" fmla="*/ 787400 w 1184275"/>
                <a:gd name="connsiteY297" fmla="*/ 209550 h 1063625"/>
                <a:gd name="connsiteX298" fmla="*/ 781050 w 1184275"/>
                <a:gd name="connsiteY298" fmla="*/ 200025 h 1063625"/>
                <a:gd name="connsiteX299" fmla="*/ 765175 w 1184275"/>
                <a:gd name="connsiteY299" fmla="*/ 196850 h 1063625"/>
                <a:gd name="connsiteX300" fmla="*/ 765175 w 1184275"/>
                <a:gd name="connsiteY300" fmla="*/ 212725 h 1063625"/>
                <a:gd name="connsiteX301" fmla="*/ 758825 w 1184275"/>
                <a:gd name="connsiteY301" fmla="*/ 219075 h 1063625"/>
                <a:gd name="connsiteX302" fmla="*/ 768350 w 1184275"/>
                <a:gd name="connsiteY302" fmla="*/ 234950 h 1063625"/>
                <a:gd name="connsiteX303" fmla="*/ 762000 w 1184275"/>
                <a:gd name="connsiteY303" fmla="*/ 238125 h 1063625"/>
                <a:gd name="connsiteX304" fmla="*/ 723900 w 1184275"/>
                <a:gd name="connsiteY304" fmla="*/ 215900 h 1063625"/>
                <a:gd name="connsiteX305" fmla="*/ 666750 w 1184275"/>
                <a:gd name="connsiteY305" fmla="*/ 206375 h 1063625"/>
                <a:gd name="connsiteX306" fmla="*/ 650875 w 1184275"/>
                <a:gd name="connsiteY306" fmla="*/ 212725 h 1063625"/>
                <a:gd name="connsiteX307" fmla="*/ 638175 w 1184275"/>
                <a:gd name="connsiteY307" fmla="*/ 238125 h 1063625"/>
                <a:gd name="connsiteX308" fmla="*/ 612775 w 1184275"/>
                <a:gd name="connsiteY308" fmla="*/ 241300 h 1063625"/>
                <a:gd name="connsiteX309" fmla="*/ 606425 w 1184275"/>
                <a:gd name="connsiteY309" fmla="*/ 247650 h 1063625"/>
                <a:gd name="connsiteX310" fmla="*/ 609600 w 1184275"/>
                <a:gd name="connsiteY310" fmla="*/ 254000 h 1063625"/>
                <a:gd name="connsiteX311" fmla="*/ 584200 w 1184275"/>
                <a:gd name="connsiteY311" fmla="*/ 247650 h 1063625"/>
                <a:gd name="connsiteX312" fmla="*/ 561975 w 1184275"/>
                <a:gd name="connsiteY312" fmla="*/ 254000 h 1063625"/>
                <a:gd name="connsiteX313" fmla="*/ 555625 w 1184275"/>
                <a:gd name="connsiteY313" fmla="*/ 263525 h 1063625"/>
                <a:gd name="connsiteX314" fmla="*/ 555625 w 1184275"/>
                <a:gd name="connsiteY314" fmla="*/ 285750 h 1063625"/>
                <a:gd name="connsiteX315" fmla="*/ 539750 w 1184275"/>
                <a:gd name="connsiteY315" fmla="*/ 295275 h 1063625"/>
                <a:gd name="connsiteX316" fmla="*/ 527050 w 1184275"/>
                <a:gd name="connsiteY316" fmla="*/ 307975 h 1063625"/>
                <a:gd name="connsiteX317" fmla="*/ 527050 w 1184275"/>
                <a:gd name="connsiteY317" fmla="*/ 314325 h 1063625"/>
                <a:gd name="connsiteX318" fmla="*/ 523875 w 1184275"/>
                <a:gd name="connsiteY318" fmla="*/ 317500 h 1063625"/>
                <a:gd name="connsiteX319" fmla="*/ 527050 w 1184275"/>
                <a:gd name="connsiteY319" fmla="*/ 330200 h 1063625"/>
                <a:gd name="connsiteX320" fmla="*/ 511175 w 1184275"/>
                <a:gd name="connsiteY320" fmla="*/ 320675 h 1063625"/>
                <a:gd name="connsiteX321" fmla="*/ 517525 w 1184275"/>
                <a:gd name="connsiteY321" fmla="*/ 295275 h 1063625"/>
                <a:gd name="connsiteX322" fmla="*/ 530225 w 1184275"/>
                <a:gd name="connsiteY322" fmla="*/ 295275 h 1063625"/>
                <a:gd name="connsiteX323" fmla="*/ 523875 w 1184275"/>
                <a:gd name="connsiteY323" fmla="*/ 292100 h 1063625"/>
                <a:gd name="connsiteX324" fmla="*/ 530225 w 1184275"/>
                <a:gd name="connsiteY324" fmla="*/ 276225 h 1063625"/>
                <a:gd name="connsiteX325" fmla="*/ 520700 w 1184275"/>
                <a:gd name="connsiteY325" fmla="*/ 273050 h 1063625"/>
                <a:gd name="connsiteX326" fmla="*/ 514350 w 1184275"/>
                <a:gd name="connsiteY326" fmla="*/ 285750 h 1063625"/>
                <a:gd name="connsiteX327" fmla="*/ 495300 w 1184275"/>
                <a:gd name="connsiteY327" fmla="*/ 282575 h 1063625"/>
                <a:gd name="connsiteX328" fmla="*/ 492125 w 1184275"/>
                <a:gd name="connsiteY328" fmla="*/ 311150 h 1063625"/>
                <a:gd name="connsiteX329" fmla="*/ 479425 w 1184275"/>
                <a:gd name="connsiteY329" fmla="*/ 317500 h 1063625"/>
                <a:gd name="connsiteX330" fmla="*/ 476250 w 1184275"/>
                <a:gd name="connsiteY330" fmla="*/ 323850 h 1063625"/>
                <a:gd name="connsiteX331" fmla="*/ 466725 w 1184275"/>
                <a:gd name="connsiteY331" fmla="*/ 295275 h 1063625"/>
                <a:gd name="connsiteX332" fmla="*/ 473075 w 1184275"/>
                <a:gd name="connsiteY332" fmla="*/ 282575 h 1063625"/>
                <a:gd name="connsiteX333" fmla="*/ 473075 w 1184275"/>
                <a:gd name="connsiteY333" fmla="*/ 276225 h 1063625"/>
                <a:gd name="connsiteX334" fmla="*/ 469900 w 1184275"/>
                <a:gd name="connsiteY334" fmla="*/ 276225 h 1063625"/>
                <a:gd name="connsiteX335" fmla="*/ 460375 w 1184275"/>
                <a:gd name="connsiteY335" fmla="*/ 298450 h 1063625"/>
                <a:gd name="connsiteX336" fmla="*/ 466725 w 1184275"/>
                <a:gd name="connsiteY336" fmla="*/ 311150 h 1063625"/>
                <a:gd name="connsiteX337" fmla="*/ 460375 w 1184275"/>
                <a:gd name="connsiteY337" fmla="*/ 320675 h 1063625"/>
                <a:gd name="connsiteX338" fmla="*/ 463550 w 1184275"/>
                <a:gd name="connsiteY338" fmla="*/ 317500 h 1063625"/>
                <a:gd name="connsiteX339" fmla="*/ 450850 w 1184275"/>
                <a:gd name="connsiteY339" fmla="*/ 330200 h 1063625"/>
                <a:gd name="connsiteX340" fmla="*/ 441325 w 1184275"/>
                <a:gd name="connsiteY340" fmla="*/ 352425 h 1063625"/>
                <a:gd name="connsiteX341" fmla="*/ 438150 w 1184275"/>
                <a:gd name="connsiteY341" fmla="*/ 377825 h 1063625"/>
                <a:gd name="connsiteX342" fmla="*/ 409575 w 1184275"/>
                <a:gd name="connsiteY342" fmla="*/ 444500 h 1063625"/>
                <a:gd name="connsiteX343" fmla="*/ 387350 w 1184275"/>
                <a:gd name="connsiteY343" fmla="*/ 428625 h 1063625"/>
                <a:gd name="connsiteX344" fmla="*/ 393700 w 1184275"/>
                <a:gd name="connsiteY344" fmla="*/ 396875 h 1063625"/>
                <a:gd name="connsiteX345" fmla="*/ 390525 w 1184275"/>
                <a:gd name="connsiteY345" fmla="*/ 393700 h 1063625"/>
                <a:gd name="connsiteX346" fmla="*/ 384175 w 1184275"/>
                <a:gd name="connsiteY346" fmla="*/ 400050 h 1063625"/>
                <a:gd name="connsiteX347" fmla="*/ 365125 w 1184275"/>
                <a:gd name="connsiteY347" fmla="*/ 403225 h 1063625"/>
                <a:gd name="connsiteX348" fmla="*/ 368300 w 1184275"/>
                <a:gd name="connsiteY348" fmla="*/ 384175 h 1063625"/>
                <a:gd name="connsiteX349" fmla="*/ 374650 w 1184275"/>
                <a:gd name="connsiteY349" fmla="*/ 374650 h 1063625"/>
                <a:gd name="connsiteX350" fmla="*/ 368300 w 1184275"/>
                <a:gd name="connsiteY350" fmla="*/ 361950 h 1063625"/>
                <a:gd name="connsiteX351" fmla="*/ 371475 w 1184275"/>
                <a:gd name="connsiteY351" fmla="*/ 358775 h 1063625"/>
                <a:gd name="connsiteX352" fmla="*/ 365125 w 1184275"/>
                <a:gd name="connsiteY352" fmla="*/ 342900 h 1063625"/>
                <a:gd name="connsiteX353" fmla="*/ 368300 w 1184275"/>
                <a:gd name="connsiteY353" fmla="*/ 336550 h 1063625"/>
                <a:gd name="connsiteX354" fmla="*/ 361950 w 1184275"/>
                <a:gd name="connsiteY354" fmla="*/ 333375 h 1063625"/>
                <a:gd name="connsiteX355" fmla="*/ 339725 w 1184275"/>
                <a:gd name="connsiteY355" fmla="*/ 320675 h 1063625"/>
                <a:gd name="connsiteX356" fmla="*/ 330200 w 1184275"/>
                <a:gd name="connsiteY356" fmla="*/ 323850 h 1063625"/>
                <a:gd name="connsiteX357" fmla="*/ 320675 w 1184275"/>
                <a:gd name="connsiteY357" fmla="*/ 317500 h 1063625"/>
                <a:gd name="connsiteX358" fmla="*/ 327025 w 1184275"/>
                <a:gd name="connsiteY358" fmla="*/ 307975 h 1063625"/>
                <a:gd name="connsiteX359" fmla="*/ 320675 w 1184275"/>
                <a:gd name="connsiteY359" fmla="*/ 298450 h 1063625"/>
                <a:gd name="connsiteX360" fmla="*/ 263525 w 1184275"/>
                <a:gd name="connsiteY360" fmla="*/ 288925 h 1063625"/>
                <a:gd name="connsiteX361" fmla="*/ 250825 w 1184275"/>
                <a:gd name="connsiteY361" fmla="*/ 288925 h 1063625"/>
                <a:gd name="connsiteX362" fmla="*/ 247650 w 1184275"/>
                <a:gd name="connsiteY362" fmla="*/ 295275 h 1063625"/>
                <a:gd name="connsiteX363" fmla="*/ 241300 w 1184275"/>
                <a:gd name="connsiteY363" fmla="*/ 292100 h 1063625"/>
                <a:gd name="connsiteX364" fmla="*/ 225425 w 1184275"/>
                <a:gd name="connsiteY364" fmla="*/ 292100 h 1063625"/>
                <a:gd name="connsiteX365" fmla="*/ 206375 w 1184275"/>
                <a:gd name="connsiteY365" fmla="*/ 285750 h 1063625"/>
                <a:gd name="connsiteX366" fmla="*/ 200025 w 1184275"/>
                <a:gd name="connsiteY366" fmla="*/ 282575 h 1063625"/>
                <a:gd name="connsiteX367" fmla="*/ 69850 w 1184275"/>
                <a:gd name="connsiteY367" fmla="*/ 260350 h 1063625"/>
                <a:gd name="connsiteX368" fmla="*/ 44450 w 1184275"/>
                <a:gd name="connsiteY368" fmla="*/ 254000 h 1063625"/>
                <a:gd name="connsiteX369" fmla="*/ 28575 w 1184275"/>
                <a:gd name="connsiteY369" fmla="*/ 225425 h 1063625"/>
                <a:gd name="connsiteX370" fmla="*/ 0 w 1184275"/>
                <a:gd name="connsiteY370" fmla="*/ 215900 h 1063625"/>
                <a:gd name="connsiteX371" fmla="*/ 50800 w 1184275"/>
                <a:gd name="connsiteY371" fmla="*/ 190500 h 1063625"/>
                <a:gd name="connsiteX372" fmla="*/ 63500 w 1184275"/>
                <a:gd name="connsiteY372" fmla="*/ 171450 h 1063625"/>
                <a:gd name="connsiteX373" fmla="*/ 82550 w 1184275"/>
                <a:gd name="connsiteY373" fmla="*/ 155575 h 1063625"/>
                <a:gd name="connsiteX374" fmla="*/ 123825 w 1184275"/>
                <a:gd name="connsiteY374" fmla="*/ 146050 h 1063625"/>
                <a:gd name="connsiteX375" fmla="*/ 146050 w 1184275"/>
                <a:gd name="connsiteY375" fmla="*/ 130175 h 1063625"/>
                <a:gd name="connsiteX376" fmla="*/ 158750 w 1184275"/>
                <a:gd name="connsiteY376" fmla="*/ 114300 h 1063625"/>
                <a:gd name="connsiteX377" fmla="*/ 174625 w 1184275"/>
                <a:gd name="connsiteY377" fmla="*/ 111125 h 1063625"/>
                <a:gd name="connsiteX378" fmla="*/ 180975 w 1184275"/>
                <a:gd name="connsiteY378" fmla="*/ 104775 h 1063625"/>
                <a:gd name="connsiteX379" fmla="*/ 184150 w 1184275"/>
                <a:gd name="connsiteY379" fmla="*/ 88900 h 1063625"/>
                <a:gd name="connsiteX380" fmla="*/ 212725 w 1184275"/>
                <a:gd name="connsiteY380" fmla="*/ 60325 h 1063625"/>
                <a:gd name="connsiteX381" fmla="*/ 215900 w 1184275"/>
                <a:gd name="connsiteY381" fmla="*/ 60325 h 1063625"/>
                <a:gd name="connsiteX382" fmla="*/ 228600 w 1184275"/>
                <a:gd name="connsiteY382" fmla="*/ 47625 h 1063625"/>
                <a:gd name="connsiteX383" fmla="*/ 238125 w 1184275"/>
                <a:gd name="connsiteY383" fmla="*/ 31750 h 1063625"/>
                <a:gd name="connsiteX384" fmla="*/ 263525 w 1184275"/>
                <a:gd name="connsiteY384" fmla="*/ 12700 h 1063625"/>
                <a:gd name="connsiteX385" fmla="*/ 292100 w 1184275"/>
                <a:gd name="connsiteY385" fmla="*/ 0 h 1063625"/>
                <a:gd name="connsiteX0" fmla="*/ 1168400 w 1184275"/>
                <a:gd name="connsiteY0" fmla="*/ 793750 h 1063625"/>
                <a:gd name="connsiteX1" fmla="*/ 1169555 w 1184275"/>
                <a:gd name="connsiteY1" fmla="*/ 794327 h 1063625"/>
                <a:gd name="connsiteX2" fmla="*/ 1165225 w 1184275"/>
                <a:gd name="connsiteY2" fmla="*/ 800100 h 1063625"/>
                <a:gd name="connsiteX3" fmla="*/ 1168400 w 1184275"/>
                <a:gd name="connsiteY3" fmla="*/ 793750 h 1063625"/>
                <a:gd name="connsiteX4" fmla="*/ 936625 w 1184275"/>
                <a:gd name="connsiteY4" fmla="*/ 650875 h 1063625"/>
                <a:gd name="connsiteX5" fmla="*/ 920896 w 1184275"/>
                <a:gd name="connsiteY5" fmla="*/ 654021 h 1063625"/>
                <a:gd name="connsiteX6" fmla="*/ 936625 w 1184275"/>
                <a:gd name="connsiteY6" fmla="*/ 650875 h 1063625"/>
                <a:gd name="connsiteX7" fmla="*/ 1012825 w 1184275"/>
                <a:gd name="connsiteY7" fmla="*/ 581025 h 1063625"/>
                <a:gd name="connsiteX8" fmla="*/ 1016000 w 1184275"/>
                <a:gd name="connsiteY8" fmla="*/ 584200 h 1063625"/>
                <a:gd name="connsiteX9" fmla="*/ 1009650 w 1184275"/>
                <a:gd name="connsiteY9" fmla="*/ 587375 h 1063625"/>
                <a:gd name="connsiteX10" fmla="*/ 1012825 w 1184275"/>
                <a:gd name="connsiteY10" fmla="*/ 581025 h 1063625"/>
                <a:gd name="connsiteX11" fmla="*/ 768350 w 1184275"/>
                <a:gd name="connsiteY11" fmla="*/ 247650 h 1063625"/>
                <a:gd name="connsiteX12" fmla="*/ 806450 w 1184275"/>
                <a:gd name="connsiteY12" fmla="*/ 266700 h 1063625"/>
                <a:gd name="connsiteX13" fmla="*/ 812800 w 1184275"/>
                <a:gd name="connsiteY13" fmla="*/ 263525 h 1063625"/>
                <a:gd name="connsiteX14" fmla="*/ 835025 w 1184275"/>
                <a:gd name="connsiteY14" fmla="*/ 263525 h 1063625"/>
                <a:gd name="connsiteX15" fmla="*/ 850900 w 1184275"/>
                <a:gd name="connsiteY15" fmla="*/ 273050 h 1063625"/>
                <a:gd name="connsiteX16" fmla="*/ 860425 w 1184275"/>
                <a:gd name="connsiteY16" fmla="*/ 288925 h 1063625"/>
                <a:gd name="connsiteX17" fmla="*/ 882650 w 1184275"/>
                <a:gd name="connsiteY17" fmla="*/ 282575 h 1063625"/>
                <a:gd name="connsiteX18" fmla="*/ 904875 w 1184275"/>
                <a:gd name="connsiteY18" fmla="*/ 295275 h 1063625"/>
                <a:gd name="connsiteX19" fmla="*/ 914400 w 1184275"/>
                <a:gd name="connsiteY19" fmla="*/ 292100 h 1063625"/>
                <a:gd name="connsiteX20" fmla="*/ 933450 w 1184275"/>
                <a:gd name="connsiteY20" fmla="*/ 301625 h 1063625"/>
                <a:gd name="connsiteX21" fmla="*/ 946150 w 1184275"/>
                <a:gd name="connsiteY21" fmla="*/ 295275 h 1063625"/>
                <a:gd name="connsiteX22" fmla="*/ 962025 w 1184275"/>
                <a:gd name="connsiteY22" fmla="*/ 311150 h 1063625"/>
                <a:gd name="connsiteX23" fmla="*/ 958850 w 1184275"/>
                <a:gd name="connsiteY23" fmla="*/ 314325 h 1063625"/>
                <a:gd name="connsiteX24" fmla="*/ 965200 w 1184275"/>
                <a:gd name="connsiteY24" fmla="*/ 323850 h 1063625"/>
                <a:gd name="connsiteX25" fmla="*/ 974725 w 1184275"/>
                <a:gd name="connsiteY25" fmla="*/ 333375 h 1063625"/>
                <a:gd name="connsiteX26" fmla="*/ 981075 w 1184275"/>
                <a:gd name="connsiteY26" fmla="*/ 349250 h 1063625"/>
                <a:gd name="connsiteX27" fmla="*/ 987425 w 1184275"/>
                <a:gd name="connsiteY27" fmla="*/ 355600 h 1063625"/>
                <a:gd name="connsiteX28" fmla="*/ 971550 w 1184275"/>
                <a:gd name="connsiteY28" fmla="*/ 346075 h 1063625"/>
                <a:gd name="connsiteX29" fmla="*/ 962025 w 1184275"/>
                <a:gd name="connsiteY29" fmla="*/ 365125 h 1063625"/>
                <a:gd name="connsiteX30" fmla="*/ 987425 w 1184275"/>
                <a:gd name="connsiteY30" fmla="*/ 387350 h 1063625"/>
                <a:gd name="connsiteX31" fmla="*/ 1000125 w 1184275"/>
                <a:gd name="connsiteY31" fmla="*/ 412750 h 1063625"/>
                <a:gd name="connsiteX32" fmla="*/ 1000125 w 1184275"/>
                <a:gd name="connsiteY32" fmla="*/ 450850 h 1063625"/>
                <a:gd name="connsiteX33" fmla="*/ 1006475 w 1184275"/>
                <a:gd name="connsiteY33" fmla="*/ 485775 h 1063625"/>
                <a:gd name="connsiteX34" fmla="*/ 993775 w 1184275"/>
                <a:gd name="connsiteY34" fmla="*/ 504825 h 1063625"/>
                <a:gd name="connsiteX35" fmla="*/ 990600 w 1184275"/>
                <a:gd name="connsiteY35" fmla="*/ 498475 h 1063625"/>
                <a:gd name="connsiteX36" fmla="*/ 984250 w 1184275"/>
                <a:gd name="connsiteY36" fmla="*/ 501650 h 1063625"/>
                <a:gd name="connsiteX37" fmla="*/ 981075 w 1184275"/>
                <a:gd name="connsiteY37" fmla="*/ 523875 h 1063625"/>
                <a:gd name="connsiteX38" fmla="*/ 984250 w 1184275"/>
                <a:gd name="connsiteY38" fmla="*/ 546100 h 1063625"/>
                <a:gd name="connsiteX39" fmla="*/ 974725 w 1184275"/>
                <a:gd name="connsiteY39" fmla="*/ 549275 h 1063625"/>
                <a:gd name="connsiteX40" fmla="*/ 974725 w 1184275"/>
                <a:gd name="connsiteY40" fmla="*/ 558800 h 1063625"/>
                <a:gd name="connsiteX41" fmla="*/ 952500 w 1184275"/>
                <a:gd name="connsiteY41" fmla="*/ 561975 h 1063625"/>
                <a:gd name="connsiteX42" fmla="*/ 942975 w 1184275"/>
                <a:gd name="connsiteY42" fmla="*/ 581025 h 1063625"/>
                <a:gd name="connsiteX43" fmla="*/ 949325 w 1184275"/>
                <a:gd name="connsiteY43" fmla="*/ 593725 h 1063625"/>
                <a:gd name="connsiteX44" fmla="*/ 946150 w 1184275"/>
                <a:gd name="connsiteY44" fmla="*/ 612775 h 1063625"/>
                <a:gd name="connsiteX45" fmla="*/ 949325 w 1184275"/>
                <a:gd name="connsiteY45" fmla="*/ 619125 h 1063625"/>
                <a:gd name="connsiteX46" fmla="*/ 955675 w 1184275"/>
                <a:gd name="connsiteY46" fmla="*/ 628650 h 1063625"/>
                <a:gd name="connsiteX47" fmla="*/ 984250 w 1184275"/>
                <a:gd name="connsiteY47" fmla="*/ 635000 h 1063625"/>
                <a:gd name="connsiteX48" fmla="*/ 1012825 w 1184275"/>
                <a:gd name="connsiteY48" fmla="*/ 600075 h 1063625"/>
                <a:gd name="connsiteX49" fmla="*/ 1025525 w 1184275"/>
                <a:gd name="connsiteY49" fmla="*/ 571500 h 1063625"/>
                <a:gd name="connsiteX50" fmla="*/ 1012825 w 1184275"/>
                <a:gd name="connsiteY50" fmla="*/ 565150 h 1063625"/>
                <a:gd name="connsiteX51" fmla="*/ 1025525 w 1184275"/>
                <a:gd name="connsiteY51" fmla="*/ 561975 h 1063625"/>
                <a:gd name="connsiteX52" fmla="*/ 1028700 w 1184275"/>
                <a:gd name="connsiteY52" fmla="*/ 552450 h 1063625"/>
                <a:gd name="connsiteX53" fmla="*/ 1054100 w 1184275"/>
                <a:gd name="connsiteY53" fmla="*/ 539750 h 1063625"/>
                <a:gd name="connsiteX54" fmla="*/ 1057275 w 1184275"/>
                <a:gd name="connsiteY54" fmla="*/ 530225 h 1063625"/>
                <a:gd name="connsiteX55" fmla="*/ 1069975 w 1184275"/>
                <a:gd name="connsiteY55" fmla="*/ 523875 h 1063625"/>
                <a:gd name="connsiteX56" fmla="*/ 1098550 w 1184275"/>
                <a:gd name="connsiteY56" fmla="*/ 533400 h 1063625"/>
                <a:gd name="connsiteX57" fmla="*/ 1117600 w 1184275"/>
                <a:gd name="connsiteY57" fmla="*/ 558800 h 1063625"/>
                <a:gd name="connsiteX58" fmla="*/ 1130300 w 1184275"/>
                <a:gd name="connsiteY58" fmla="*/ 587375 h 1063625"/>
                <a:gd name="connsiteX59" fmla="*/ 1165225 w 1184275"/>
                <a:gd name="connsiteY59" fmla="*/ 679450 h 1063625"/>
                <a:gd name="connsiteX60" fmla="*/ 1181100 w 1184275"/>
                <a:gd name="connsiteY60" fmla="*/ 714375 h 1063625"/>
                <a:gd name="connsiteX61" fmla="*/ 1177925 w 1184275"/>
                <a:gd name="connsiteY61" fmla="*/ 733425 h 1063625"/>
                <a:gd name="connsiteX62" fmla="*/ 1184275 w 1184275"/>
                <a:gd name="connsiteY62" fmla="*/ 758825 h 1063625"/>
                <a:gd name="connsiteX63" fmla="*/ 1184275 w 1184275"/>
                <a:gd name="connsiteY63" fmla="*/ 784225 h 1063625"/>
                <a:gd name="connsiteX64" fmla="*/ 1181100 w 1184275"/>
                <a:gd name="connsiteY64" fmla="*/ 787400 h 1063625"/>
                <a:gd name="connsiteX65" fmla="*/ 1184275 w 1184275"/>
                <a:gd name="connsiteY65" fmla="*/ 787400 h 1063625"/>
                <a:gd name="connsiteX66" fmla="*/ 1174750 w 1184275"/>
                <a:gd name="connsiteY66" fmla="*/ 800100 h 1063625"/>
                <a:gd name="connsiteX67" fmla="*/ 1165225 w 1184275"/>
                <a:gd name="connsiteY67" fmla="*/ 803275 h 1063625"/>
                <a:gd name="connsiteX68" fmla="*/ 1168400 w 1184275"/>
                <a:gd name="connsiteY68" fmla="*/ 800100 h 1063625"/>
                <a:gd name="connsiteX69" fmla="*/ 1174750 w 1184275"/>
                <a:gd name="connsiteY69" fmla="*/ 796925 h 1063625"/>
                <a:gd name="connsiteX70" fmla="*/ 1169555 w 1184275"/>
                <a:gd name="connsiteY70" fmla="*/ 794327 h 1063625"/>
                <a:gd name="connsiteX71" fmla="*/ 1174750 w 1184275"/>
                <a:gd name="connsiteY71" fmla="*/ 787400 h 1063625"/>
                <a:gd name="connsiteX72" fmla="*/ 1168400 w 1184275"/>
                <a:gd name="connsiteY72" fmla="*/ 793750 h 1063625"/>
                <a:gd name="connsiteX73" fmla="*/ 1171575 w 1184275"/>
                <a:gd name="connsiteY73" fmla="*/ 787400 h 1063625"/>
                <a:gd name="connsiteX74" fmla="*/ 1165225 w 1184275"/>
                <a:gd name="connsiteY74" fmla="*/ 787400 h 1063625"/>
                <a:gd name="connsiteX75" fmla="*/ 1168400 w 1184275"/>
                <a:gd name="connsiteY75" fmla="*/ 781050 h 1063625"/>
                <a:gd name="connsiteX76" fmla="*/ 1152525 w 1184275"/>
                <a:gd name="connsiteY76" fmla="*/ 781050 h 1063625"/>
                <a:gd name="connsiteX77" fmla="*/ 1143000 w 1184275"/>
                <a:gd name="connsiteY77" fmla="*/ 790575 h 1063625"/>
                <a:gd name="connsiteX78" fmla="*/ 1149350 w 1184275"/>
                <a:gd name="connsiteY78" fmla="*/ 796925 h 1063625"/>
                <a:gd name="connsiteX79" fmla="*/ 1136650 w 1184275"/>
                <a:gd name="connsiteY79" fmla="*/ 812800 h 1063625"/>
                <a:gd name="connsiteX80" fmla="*/ 1143000 w 1184275"/>
                <a:gd name="connsiteY80" fmla="*/ 825500 h 1063625"/>
                <a:gd name="connsiteX81" fmla="*/ 1136650 w 1184275"/>
                <a:gd name="connsiteY81" fmla="*/ 847725 h 1063625"/>
                <a:gd name="connsiteX82" fmla="*/ 1120775 w 1184275"/>
                <a:gd name="connsiteY82" fmla="*/ 857250 h 1063625"/>
                <a:gd name="connsiteX83" fmla="*/ 1111250 w 1184275"/>
                <a:gd name="connsiteY83" fmla="*/ 876300 h 1063625"/>
                <a:gd name="connsiteX84" fmla="*/ 1114425 w 1184275"/>
                <a:gd name="connsiteY84" fmla="*/ 917575 h 1063625"/>
                <a:gd name="connsiteX85" fmla="*/ 1104900 w 1184275"/>
                <a:gd name="connsiteY85" fmla="*/ 927100 h 1063625"/>
                <a:gd name="connsiteX86" fmla="*/ 1108075 w 1184275"/>
                <a:gd name="connsiteY86" fmla="*/ 933450 h 1063625"/>
                <a:gd name="connsiteX87" fmla="*/ 1101725 w 1184275"/>
                <a:gd name="connsiteY87" fmla="*/ 936625 h 1063625"/>
                <a:gd name="connsiteX88" fmla="*/ 1089025 w 1184275"/>
                <a:gd name="connsiteY88" fmla="*/ 962025 h 1063625"/>
                <a:gd name="connsiteX89" fmla="*/ 1092200 w 1184275"/>
                <a:gd name="connsiteY89" fmla="*/ 977900 h 1063625"/>
                <a:gd name="connsiteX90" fmla="*/ 1089025 w 1184275"/>
                <a:gd name="connsiteY90" fmla="*/ 968375 h 1063625"/>
                <a:gd name="connsiteX91" fmla="*/ 1085850 w 1184275"/>
                <a:gd name="connsiteY91" fmla="*/ 981075 h 1063625"/>
                <a:gd name="connsiteX92" fmla="*/ 1044575 w 1184275"/>
                <a:gd name="connsiteY92" fmla="*/ 990600 h 1063625"/>
                <a:gd name="connsiteX93" fmla="*/ 1028700 w 1184275"/>
                <a:gd name="connsiteY93" fmla="*/ 993775 h 1063625"/>
                <a:gd name="connsiteX94" fmla="*/ 962025 w 1184275"/>
                <a:gd name="connsiteY94" fmla="*/ 1009650 h 1063625"/>
                <a:gd name="connsiteX95" fmla="*/ 955675 w 1184275"/>
                <a:gd name="connsiteY95" fmla="*/ 1009650 h 1063625"/>
                <a:gd name="connsiteX96" fmla="*/ 901700 w 1184275"/>
                <a:gd name="connsiteY96" fmla="*/ 1022350 h 1063625"/>
                <a:gd name="connsiteX97" fmla="*/ 895350 w 1184275"/>
                <a:gd name="connsiteY97" fmla="*/ 1012825 h 1063625"/>
                <a:gd name="connsiteX98" fmla="*/ 844550 w 1184275"/>
                <a:gd name="connsiteY98" fmla="*/ 1022350 h 1063625"/>
                <a:gd name="connsiteX99" fmla="*/ 831850 w 1184275"/>
                <a:gd name="connsiteY99" fmla="*/ 1022350 h 1063625"/>
                <a:gd name="connsiteX100" fmla="*/ 777875 w 1184275"/>
                <a:gd name="connsiteY100" fmla="*/ 1035050 h 1063625"/>
                <a:gd name="connsiteX101" fmla="*/ 762000 w 1184275"/>
                <a:gd name="connsiteY101" fmla="*/ 1038225 h 1063625"/>
                <a:gd name="connsiteX102" fmla="*/ 723900 w 1184275"/>
                <a:gd name="connsiteY102" fmla="*/ 1041400 h 1063625"/>
                <a:gd name="connsiteX103" fmla="*/ 698500 w 1184275"/>
                <a:gd name="connsiteY103" fmla="*/ 1047750 h 1063625"/>
                <a:gd name="connsiteX104" fmla="*/ 657225 w 1184275"/>
                <a:gd name="connsiteY104" fmla="*/ 1054100 h 1063625"/>
                <a:gd name="connsiteX105" fmla="*/ 615950 w 1184275"/>
                <a:gd name="connsiteY105" fmla="*/ 1063625 h 1063625"/>
                <a:gd name="connsiteX106" fmla="*/ 641350 w 1184275"/>
                <a:gd name="connsiteY106" fmla="*/ 1028700 h 1063625"/>
                <a:gd name="connsiteX107" fmla="*/ 650875 w 1184275"/>
                <a:gd name="connsiteY107" fmla="*/ 987425 h 1063625"/>
                <a:gd name="connsiteX108" fmla="*/ 666750 w 1184275"/>
                <a:gd name="connsiteY108" fmla="*/ 958850 h 1063625"/>
                <a:gd name="connsiteX109" fmla="*/ 673100 w 1184275"/>
                <a:gd name="connsiteY109" fmla="*/ 923925 h 1063625"/>
                <a:gd name="connsiteX110" fmla="*/ 669925 w 1184275"/>
                <a:gd name="connsiteY110" fmla="*/ 857250 h 1063625"/>
                <a:gd name="connsiteX111" fmla="*/ 650875 w 1184275"/>
                <a:gd name="connsiteY111" fmla="*/ 790575 h 1063625"/>
                <a:gd name="connsiteX112" fmla="*/ 638175 w 1184275"/>
                <a:gd name="connsiteY112" fmla="*/ 771525 h 1063625"/>
                <a:gd name="connsiteX113" fmla="*/ 644525 w 1184275"/>
                <a:gd name="connsiteY113" fmla="*/ 774700 h 1063625"/>
                <a:gd name="connsiteX114" fmla="*/ 654050 w 1184275"/>
                <a:gd name="connsiteY114" fmla="*/ 758825 h 1063625"/>
                <a:gd name="connsiteX115" fmla="*/ 638175 w 1184275"/>
                <a:gd name="connsiteY115" fmla="*/ 771525 h 1063625"/>
                <a:gd name="connsiteX116" fmla="*/ 612775 w 1184275"/>
                <a:gd name="connsiteY116" fmla="*/ 727075 h 1063625"/>
                <a:gd name="connsiteX117" fmla="*/ 596900 w 1184275"/>
                <a:gd name="connsiteY117" fmla="*/ 698500 h 1063625"/>
                <a:gd name="connsiteX118" fmla="*/ 609600 w 1184275"/>
                <a:gd name="connsiteY118" fmla="*/ 660400 h 1063625"/>
                <a:gd name="connsiteX119" fmla="*/ 600075 w 1184275"/>
                <a:gd name="connsiteY119" fmla="*/ 638175 h 1063625"/>
                <a:gd name="connsiteX120" fmla="*/ 606425 w 1184275"/>
                <a:gd name="connsiteY120" fmla="*/ 638175 h 1063625"/>
                <a:gd name="connsiteX121" fmla="*/ 587375 w 1184275"/>
                <a:gd name="connsiteY121" fmla="*/ 619125 h 1063625"/>
                <a:gd name="connsiteX122" fmla="*/ 600075 w 1184275"/>
                <a:gd name="connsiteY122" fmla="*/ 593725 h 1063625"/>
                <a:gd name="connsiteX123" fmla="*/ 612775 w 1184275"/>
                <a:gd name="connsiteY123" fmla="*/ 558800 h 1063625"/>
                <a:gd name="connsiteX124" fmla="*/ 609600 w 1184275"/>
                <a:gd name="connsiteY124" fmla="*/ 523875 h 1063625"/>
                <a:gd name="connsiteX125" fmla="*/ 603250 w 1184275"/>
                <a:gd name="connsiteY125" fmla="*/ 492125 h 1063625"/>
                <a:gd name="connsiteX126" fmla="*/ 619125 w 1184275"/>
                <a:gd name="connsiteY126" fmla="*/ 482600 h 1063625"/>
                <a:gd name="connsiteX127" fmla="*/ 625475 w 1184275"/>
                <a:gd name="connsiteY127" fmla="*/ 473075 h 1063625"/>
                <a:gd name="connsiteX128" fmla="*/ 622300 w 1184275"/>
                <a:gd name="connsiteY128" fmla="*/ 447675 h 1063625"/>
                <a:gd name="connsiteX129" fmla="*/ 631825 w 1184275"/>
                <a:gd name="connsiteY129" fmla="*/ 444500 h 1063625"/>
                <a:gd name="connsiteX130" fmla="*/ 638175 w 1184275"/>
                <a:gd name="connsiteY130" fmla="*/ 431800 h 1063625"/>
                <a:gd name="connsiteX131" fmla="*/ 647700 w 1184275"/>
                <a:gd name="connsiteY131" fmla="*/ 434975 h 1063625"/>
                <a:gd name="connsiteX132" fmla="*/ 654050 w 1184275"/>
                <a:gd name="connsiteY132" fmla="*/ 431800 h 1063625"/>
                <a:gd name="connsiteX133" fmla="*/ 669925 w 1184275"/>
                <a:gd name="connsiteY133" fmla="*/ 390525 h 1063625"/>
                <a:gd name="connsiteX134" fmla="*/ 679450 w 1184275"/>
                <a:gd name="connsiteY134" fmla="*/ 377825 h 1063625"/>
                <a:gd name="connsiteX135" fmla="*/ 679450 w 1184275"/>
                <a:gd name="connsiteY135" fmla="*/ 393700 h 1063625"/>
                <a:gd name="connsiteX136" fmla="*/ 676275 w 1184275"/>
                <a:gd name="connsiteY136" fmla="*/ 390525 h 1063625"/>
                <a:gd name="connsiteX137" fmla="*/ 673100 w 1184275"/>
                <a:gd name="connsiteY137" fmla="*/ 396875 h 1063625"/>
                <a:gd name="connsiteX138" fmla="*/ 682625 w 1184275"/>
                <a:gd name="connsiteY138" fmla="*/ 409575 h 1063625"/>
                <a:gd name="connsiteX139" fmla="*/ 673100 w 1184275"/>
                <a:gd name="connsiteY139" fmla="*/ 425450 h 1063625"/>
                <a:gd name="connsiteX140" fmla="*/ 679450 w 1184275"/>
                <a:gd name="connsiteY140" fmla="*/ 422275 h 1063625"/>
                <a:gd name="connsiteX141" fmla="*/ 676275 w 1184275"/>
                <a:gd name="connsiteY141" fmla="*/ 444500 h 1063625"/>
                <a:gd name="connsiteX142" fmla="*/ 682625 w 1184275"/>
                <a:gd name="connsiteY142" fmla="*/ 463550 h 1063625"/>
                <a:gd name="connsiteX143" fmla="*/ 688975 w 1184275"/>
                <a:gd name="connsiteY143" fmla="*/ 463550 h 1063625"/>
                <a:gd name="connsiteX144" fmla="*/ 692150 w 1184275"/>
                <a:gd name="connsiteY144" fmla="*/ 438150 h 1063625"/>
                <a:gd name="connsiteX145" fmla="*/ 688975 w 1184275"/>
                <a:gd name="connsiteY145" fmla="*/ 438150 h 1063625"/>
                <a:gd name="connsiteX146" fmla="*/ 695325 w 1184275"/>
                <a:gd name="connsiteY146" fmla="*/ 415925 h 1063625"/>
                <a:gd name="connsiteX147" fmla="*/ 698500 w 1184275"/>
                <a:gd name="connsiteY147" fmla="*/ 441325 h 1063625"/>
                <a:gd name="connsiteX148" fmla="*/ 692150 w 1184275"/>
                <a:gd name="connsiteY148" fmla="*/ 463550 h 1063625"/>
                <a:gd name="connsiteX149" fmla="*/ 698500 w 1184275"/>
                <a:gd name="connsiteY149" fmla="*/ 463550 h 1063625"/>
                <a:gd name="connsiteX150" fmla="*/ 704850 w 1184275"/>
                <a:gd name="connsiteY150" fmla="*/ 441325 h 1063625"/>
                <a:gd name="connsiteX151" fmla="*/ 711200 w 1184275"/>
                <a:gd name="connsiteY151" fmla="*/ 412750 h 1063625"/>
                <a:gd name="connsiteX152" fmla="*/ 701675 w 1184275"/>
                <a:gd name="connsiteY152" fmla="*/ 374650 h 1063625"/>
                <a:gd name="connsiteX153" fmla="*/ 708025 w 1184275"/>
                <a:gd name="connsiteY153" fmla="*/ 352425 h 1063625"/>
                <a:gd name="connsiteX154" fmla="*/ 733425 w 1184275"/>
                <a:gd name="connsiteY154" fmla="*/ 336550 h 1063625"/>
                <a:gd name="connsiteX155" fmla="*/ 749300 w 1184275"/>
                <a:gd name="connsiteY155" fmla="*/ 336550 h 1063625"/>
                <a:gd name="connsiteX156" fmla="*/ 755650 w 1184275"/>
                <a:gd name="connsiteY156" fmla="*/ 323850 h 1063625"/>
                <a:gd name="connsiteX157" fmla="*/ 736600 w 1184275"/>
                <a:gd name="connsiteY157" fmla="*/ 320675 h 1063625"/>
                <a:gd name="connsiteX158" fmla="*/ 727075 w 1184275"/>
                <a:gd name="connsiteY158" fmla="*/ 307975 h 1063625"/>
                <a:gd name="connsiteX159" fmla="*/ 727075 w 1184275"/>
                <a:gd name="connsiteY159" fmla="*/ 288925 h 1063625"/>
                <a:gd name="connsiteX160" fmla="*/ 742950 w 1184275"/>
                <a:gd name="connsiteY160" fmla="*/ 269875 h 1063625"/>
                <a:gd name="connsiteX161" fmla="*/ 730250 w 1184275"/>
                <a:gd name="connsiteY161" fmla="*/ 260350 h 1063625"/>
                <a:gd name="connsiteX162" fmla="*/ 758825 w 1184275"/>
                <a:gd name="connsiteY162" fmla="*/ 257175 h 1063625"/>
                <a:gd name="connsiteX163" fmla="*/ 758825 w 1184275"/>
                <a:gd name="connsiteY163" fmla="*/ 250825 h 1063625"/>
                <a:gd name="connsiteX164" fmla="*/ 768350 w 1184275"/>
                <a:gd name="connsiteY164" fmla="*/ 247650 h 1063625"/>
                <a:gd name="connsiteX165" fmla="*/ 806450 w 1184275"/>
                <a:gd name="connsiteY165" fmla="*/ 234950 h 1063625"/>
                <a:gd name="connsiteX166" fmla="*/ 815975 w 1184275"/>
                <a:gd name="connsiteY166" fmla="*/ 247650 h 1063625"/>
                <a:gd name="connsiteX167" fmla="*/ 809625 w 1184275"/>
                <a:gd name="connsiteY167" fmla="*/ 254000 h 1063625"/>
                <a:gd name="connsiteX168" fmla="*/ 800100 w 1184275"/>
                <a:gd name="connsiteY168" fmla="*/ 254000 h 1063625"/>
                <a:gd name="connsiteX169" fmla="*/ 787400 w 1184275"/>
                <a:gd name="connsiteY169" fmla="*/ 238125 h 1063625"/>
                <a:gd name="connsiteX170" fmla="*/ 806450 w 1184275"/>
                <a:gd name="connsiteY170" fmla="*/ 241300 h 1063625"/>
                <a:gd name="connsiteX171" fmla="*/ 806450 w 1184275"/>
                <a:gd name="connsiteY171" fmla="*/ 234950 h 1063625"/>
                <a:gd name="connsiteX172" fmla="*/ 774700 w 1184275"/>
                <a:gd name="connsiteY172" fmla="*/ 228600 h 1063625"/>
                <a:gd name="connsiteX173" fmla="*/ 781050 w 1184275"/>
                <a:gd name="connsiteY173" fmla="*/ 234950 h 1063625"/>
                <a:gd name="connsiteX174" fmla="*/ 774700 w 1184275"/>
                <a:gd name="connsiteY174" fmla="*/ 234950 h 1063625"/>
                <a:gd name="connsiteX175" fmla="*/ 774700 w 1184275"/>
                <a:gd name="connsiteY175" fmla="*/ 228600 h 1063625"/>
                <a:gd name="connsiteX176" fmla="*/ 796925 w 1184275"/>
                <a:gd name="connsiteY176" fmla="*/ 203200 h 1063625"/>
                <a:gd name="connsiteX177" fmla="*/ 806450 w 1184275"/>
                <a:gd name="connsiteY177" fmla="*/ 203200 h 1063625"/>
                <a:gd name="connsiteX178" fmla="*/ 812800 w 1184275"/>
                <a:gd name="connsiteY178" fmla="*/ 209550 h 1063625"/>
                <a:gd name="connsiteX179" fmla="*/ 806450 w 1184275"/>
                <a:gd name="connsiteY179" fmla="*/ 212725 h 1063625"/>
                <a:gd name="connsiteX180" fmla="*/ 800100 w 1184275"/>
                <a:gd name="connsiteY180" fmla="*/ 209550 h 1063625"/>
                <a:gd name="connsiteX181" fmla="*/ 796925 w 1184275"/>
                <a:gd name="connsiteY181" fmla="*/ 203200 h 1063625"/>
                <a:gd name="connsiteX182" fmla="*/ 898525 w 1184275"/>
                <a:gd name="connsiteY182" fmla="*/ 161925 h 1063625"/>
                <a:gd name="connsiteX183" fmla="*/ 923925 w 1184275"/>
                <a:gd name="connsiteY183" fmla="*/ 177800 h 1063625"/>
                <a:gd name="connsiteX184" fmla="*/ 917575 w 1184275"/>
                <a:gd name="connsiteY184" fmla="*/ 193675 h 1063625"/>
                <a:gd name="connsiteX185" fmla="*/ 904875 w 1184275"/>
                <a:gd name="connsiteY185" fmla="*/ 193675 h 1063625"/>
                <a:gd name="connsiteX186" fmla="*/ 901700 w 1184275"/>
                <a:gd name="connsiteY186" fmla="*/ 187325 h 1063625"/>
                <a:gd name="connsiteX187" fmla="*/ 885825 w 1184275"/>
                <a:gd name="connsiteY187" fmla="*/ 196850 h 1063625"/>
                <a:gd name="connsiteX188" fmla="*/ 873125 w 1184275"/>
                <a:gd name="connsiteY188" fmla="*/ 187325 h 1063625"/>
                <a:gd name="connsiteX189" fmla="*/ 869950 w 1184275"/>
                <a:gd name="connsiteY189" fmla="*/ 193675 h 1063625"/>
                <a:gd name="connsiteX190" fmla="*/ 873125 w 1184275"/>
                <a:gd name="connsiteY190" fmla="*/ 180975 h 1063625"/>
                <a:gd name="connsiteX191" fmla="*/ 879475 w 1184275"/>
                <a:gd name="connsiteY191" fmla="*/ 187325 h 1063625"/>
                <a:gd name="connsiteX192" fmla="*/ 882650 w 1184275"/>
                <a:gd name="connsiteY192" fmla="*/ 180975 h 1063625"/>
                <a:gd name="connsiteX193" fmla="*/ 895350 w 1184275"/>
                <a:gd name="connsiteY193" fmla="*/ 174625 h 1063625"/>
                <a:gd name="connsiteX194" fmla="*/ 885825 w 1184275"/>
                <a:gd name="connsiteY194" fmla="*/ 165100 h 1063625"/>
                <a:gd name="connsiteX195" fmla="*/ 898525 w 1184275"/>
                <a:gd name="connsiteY195" fmla="*/ 161925 h 1063625"/>
                <a:gd name="connsiteX196" fmla="*/ 485775 w 1184275"/>
                <a:gd name="connsiteY196" fmla="*/ 149225 h 1063625"/>
                <a:gd name="connsiteX197" fmla="*/ 495300 w 1184275"/>
                <a:gd name="connsiteY197" fmla="*/ 152400 h 1063625"/>
                <a:gd name="connsiteX198" fmla="*/ 492125 w 1184275"/>
                <a:gd name="connsiteY198" fmla="*/ 161925 h 1063625"/>
                <a:gd name="connsiteX199" fmla="*/ 498475 w 1184275"/>
                <a:gd name="connsiteY199" fmla="*/ 158750 h 1063625"/>
                <a:gd name="connsiteX200" fmla="*/ 498475 w 1184275"/>
                <a:gd name="connsiteY200" fmla="*/ 168275 h 1063625"/>
                <a:gd name="connsiteX201" fmla="*/ 488950 w 1184275"/>
                <a:gd name="connsiteY201" fmla="*/ 168275 h 1063625"/>
                <a:gd name="connsiteX202" fmla="*/ 485775 w 1184275"/>
                <a:gd name="connsiteY202" fmla="*/ 149225 h 1063625"/>
                <a:gd name="connsiteX203" fmla="*/ 815975 w 1184275"/>
                <a:gd name="connsiteY203" fmla="*/ 133350 h 1063625"/>
                <a:gd name="connsiteX204" fmla="*/ 825500 w 1184275"/>
                <a:gd name="connsiteY204" fmla="*/ 133350 h 1063625"/>
                <a:gd name="connsiteX205" fmla="*/ 831850 w 1184275"/>
                <a:gd name="connsiteY205" fmla="*/ 146050 h 1063625"/>
                <a:gd name="connsiteX206" fmla="*/ 825500 w 1184275"/>
                <a:gd name="connsiteY206" fmla="*/ 152400 h 1063625"/>
                <a:gd name="connsiteX207" fmla="*/ 815975 w 1184275"/>
                <a:gd name="connsiteY207" fmla="*/ 133350 h 1063625"/>
                <a:gd name="connsiteX208" fmla="*/ 806450 w 1184275"/>
                <a:gd name="connsiteY208" fmla="*/ 92075 h 1063625"/>
                <a:gd name="connsiteX209" fmla="*/ 819150 w 1184275"/>
                <a:gd name="connsiteY209" fmla="*/ 95250 h 1063625"/>
                <a:gd name="connsiteX210" fmla="*/ 812800 w 1184275"/>
                <a:gd name="connsiteY210" fmla="*/ 114300 h 1063625"/>
                <a:gd name="connsiteX211" fmla="*/ 828675 w 1184275"/>
                <a:gd name="connsiteY211" fmla="*/ 133350 h 1063625"/>
                <a:gd name="connsiteX212" fmla="*/ 819150 w 1184275"/>
                <a:gd name="connsiteY212" fmla="*/ 127000 h 1063625"/>
                <a:gd name="connsiteX213" fmla="*/ 800100 w 1184275"/>
                <a:gd name="connsiteY213" fmla="*/ 107950 h 1063625"/>
                <a:gd name="connsiteX214" fmla="*/ 806450 w 1184275"/>
                <a:gd name="connsiteY214" fmla="*/ 92075 h 1063625"/>
                <a:gd name="connsiteX215" fmla="*/ 247650 w 1184275"/>
                <a:gd name="connsiteY215" fmla="*/ 63500 h 1063625"/>
                <a:gd name="connsiteX216" fmla="*/ 241300 w 1184275"/>
                <a:gd name="connsiteY216" fmla="*/ 76200 h 1063625"/>
                <a:gd name="connsiteX217" fmla="*/ 244475 w 1184275"/>
                <a:gd name="connsiteY217" fmla="*/ 73025 h 1063625"/>
                <a:gd name="connsiteX218" fmla="*/ 244475 w 1184275"/>
                <a:gd name="connsiteY218" fmla="*/ 79375 h 1063625"/>
                <a:gd name="connsiteX219" fmla="*/ 238125 w 1184275"/>
                <a:gd name="connsiteY219" fmla="*/ 85725 h 1063625"/>
                <a:gd name="connsiteX220" fmla="*/ 234950 w 1184275"/>
                <a:gd name="connsiteY220" fmla="*/ 79375 h 1063625"/>
                <a:gd name="connsiteX221" fmla="*/ 222250 w 1184275"/>
                <a:gd name="connsiteY221" fmla="*/ 79375 h 1063625"/>
                <a:gd name="connsiteX222" fmla="*/ 238125 w 1184275"/>
                <a:gd name="connsiteY222" fmla="*/ 95250 h 1063625"/>
                <a:gd name="connsiteX223" fmla="*/ 245269 w 1184275"/>
                <a:gd name="connsiteY223" fmla="*/ 100012 h 1063625"/>
                <a:gd name="connsiteX224" fmla="*/ 241300 w 1184275"/>
                <a:gd name="connsiteY224" fmla="*/ 92075 h 1063625"/>
                <a:gd name="connsiteX225" fmla="*/ 247650 w 1184275"/>
                <a:gd name="connsiteY225" fmla="*/ 79375 h 1063625"/>
                <a:gd name="connsiteX226" fmla="*/ 247650 w 1184275"/>
                <a:gd name="connsiteY226" fmla="*/ 63500 h 1063625"/>
                <a:gd name="connsiteX227" fmla="*/ 292100 w 1184275"/>
                <a:gd name="connsiteY227" fmla="*/ 0 h 1063625"/>
                <a:gd name="connsiteX228" fmla="*/ 317500 w 1184275"/>
                <a:gd name="connsiteY228" fmla="*/ 0 h 1063625"/>
                <a:gd name="connsiteX229" fmla="*/ 327025 w 1184275"/>
                <a:gd name="connsiteY229" fmla="*/ 9525 h 1063625"/>
                <a:gd name="connsiteX230" fmla="*/ 298450 w 1184275"/>
                <a:gd name="connsiteY230" fmla="*/ 15875 h 1063625"/>
                <a:gd name="connsiteX231" fmla="*/ 301625 w 1184275"/>
                <a:gd name="connsiteY231" fmla="*/ 28575 h 1063625"/>
                <a:gd name="connsiteX232" fmla="*/ 266700 w 1184275"/>
                <a:gd name="connsiteY232" fmla="*/ 57150 h 1063625"/>
                <a:gd name="connsiteX233" fmla="*/ 266700 w 1184275"/>
                <a:gd name="connsiteY233" fmla="*/ 69850 h 1063625"/>
                <a:gd name="connsiteX234" fmla="*/ 263525 w 1184275"/>
                <a:gd name="connsiteY234" fmla="*/ 73025 h 1063625"/>
                <a:gd name="connsiteX235" fmla="*/ 247650 w 1184275"/>
                <a:gd name="connsiteY235" fmla="*/ 104775 h 1063625"/>
                <a:gd name="connsiteX236" fmla="*/ 247650 w 1184275"/>
                <a:gd name="connsiteY236" fmla="*/ 114300 h 1063625"/>
                <a:gd name="connsiteX237" fmla="*/ 247650 w 1184275"/>
                <a:gd name="connsiteY237" fmla="*/ 149225 h 1063625"/>
                <a:gd name="connsiteX238" fmla="*/ 257175 w 1184275"/>
                <a:gd name="connsiteY238" fmla="*/ 123825 h 1063625"/>
                <a:gd name="connsiteX239" fmla="*/ 260350 w 1184275"/>
                <a:gd name="connsiteY239" fmla="*/ 127000 h 1063625"/>
                <a:gd name="connsiteX240" fmla="*/ 282575 w 1184275"/>
                <a:gd name="connsiteY240" fmla="*/ 104775 h 1063625"/>
                <a:gd name="connsiteX241" fmla="*/ 285750 w 1184275"/>
                <a:gd name="connsiteY241" fmla="*/ 101600 h 1063625"/>
                <a:gd name="connsiteX242" fmla="*/ 269875 w 1184275"/>
                <a:gd name="connsiteY242" fmla="*/ 133350 h 1063625"/>
                <a:gd name="connsiteX243" fmla="*/ 282575 w 1184275"/>
                <a:gd name="connsiteY243" fmla="*/ 114300 h 1063625"/>
                <a:gd name="connsiteX244" fmla="*/ 301625 w 1184275"/>
                <a:gd name="connsiteY244" fmla="*/ 111125 h 1063625"/>
                <a:gd name="connsiteX245" fmla="*/ 317500 w 1184275"/>
                <a:gd name="connsiteY245" fmla="*/ 107950 h 1063625"/>
                <a:gd name="connsiteX246" fmla="*/ 339725 w 1184275"/>
                <a:gd name="connsiteY246" fmla="*/ 114300 h 1063625"/>
                <a:gd name="connsiteX247" fmla="*/ 346075 w 1184275"/>
                <a:gd name="connsiteY247" fmla="*/ 120650 h 1063625"/>
                <a:gd name="connsiteX248" fmla="*/ 349250 w 1184275"/>
                <a:gd name="connsiteY248" fmla="*/ 114300 h 1063625"/>
                <a:gd name="connsiteX249" fmla="*/ 361950 w 1184275"/>
                <a:gd name="connsiteY249" fmla="*/ 127000 h 1063625"/>
                <a:gd name="connsiteX250" fmla="*/ 377825 w 1184275"/>
                <a:gd name="connsiteY250" fmla="*/ 149225 h 1063625"/>
                <a:gd name="connsiteX251" fmla="*/ 387350 w 1184275"/>
                <a:gd name="connsiteY251" fmla="*/ 158750 h 1063625"/>
                <a:gd name="connsiteX252" fmla="*/ 393700 w 1184275"/>
                <a:gd name="connsiteY252" fmla="*/ 155575 h 1063625"/>
                <a:gd name="connsiteX253" fmla="*/ 396875 w 1184275"/>
                <a:gd name="connsiteY253" fmla="*/ 168275 h 1063625"/>
                <a:gd name="connsiteX254" fmla="*/ 403225 w 1184275"/>
                <a:gd name="connsiteY254" fmla="*/ 174625 h 1063625"/>
                <a:gd name="connsiteX255" fmla="*/ 431800 w 1184275"/>
                <a:gd name="connsiteY255" fmla="*/ 171450 h 1063625"/>
                <a:gd name="connsiteX256" fmla="*/ 447675 w 1184275"/>
                <a:gd name="connsiteY256" fmla="*/ 158750 h 1063625"/>
                <a:gd name="connsiteX257" fmla="*/ 466725 w 1184275"/>
                <a:gd name="connsiteY257" fmla="*/ 174625 h 1063625"/>
                <a:gd name="connsiteX258" fmla="*/ 479425 w 1184275"/>
                <a:gd name="connsiteY258" fmla="*/ 165100 h 1063625"/>
                <a:gd name="connsiteX259" fmla="*/ 495300 w 1184275"/>
                <a:gd name="connsiteY259" fmla="*/ 174625 h 1063625"/>
                <a:gd name="connsiteX260" fmla="*/ 514350 w 1184275"/>
                <a:gd name="connsiteY260" fmla="*/ 146050 h 1063625"/>
                <a:gd name="connsiteX261" fmla="*/ 549275 w 1184275"/>
                <a:gd name="connsiteY261" fmla="*/ 114300 h 1063625"/>
                <a:gd name="connsiteX262" fmla="*/ 558800 w 1184275"/>
                <a:gd name="connsiteY262" fmla="*/ 117475 h 1063625"/>
                <a:gd name="connsiteX263" fmla="*/ 587375 w 1184275"/>
                <a:gd name="connsiteY263" fmla="*/ 104775 h 1063625"/>
                <a:gd name="connsiteX264" fmla="*/ 635000 w 1184275"/>
                <a:gd name="connsiteY264" fmla="*/ 98425 h 1063625"/>
                <a:gd name="connsiteX265" fmla="*/ 666750 w 1184275"/>
                <a:gd name="connsiteY265" fmla="*/ 79375 h 1063625"/>
                <a:gd name="connsiteX266" fmla="*/ 701675 w 1184275"/>
                <a:gd name="connsiteY266" fmla="*/ 69850 h 1063625"/>
                <a:gd name="connsiteX267" fmla="*/ 695325 w 1184275"/>
                <a:gd name="connsiteY267" fmla="*/ 85725 h 1063625"/>
                <a:gd name="connsiteX268" fmla="*/ 698500 w 1184275"/>
                <a:gd name="connsiteY268" fmla="*/ 117475 h 1063625"/>
                <a:gd name="connsiteX269" fmla="*/ 704850 w 1184275"/>
                <a:gd name="connsiteY269" fmla="*/ 123825 h 1063625"/>
                <a:gd name="connsiteX270" fmla="*/ 714375 w 1184275"/>
                <a:gd name="connsiteY270" fmla="*/ 120650 h 1063625"/>
                <a:gd name="connsiteX271" fmla="*/ 730250 w 1184275"/>
                <a:gd name="connsiteY271" fmla="*/ 127000 h 1063625"/>
                <a:gd name="connsiteX272" fmla="*/ 752475 w 1184275"/>
                <a:gd name="connsiteY272" fmla="*/ 114300 h 1063625"/>
                <a:gd name="connsiteX273" fmla="*/ 765175 w 1184275"/>
                <a:gd name="connsiteY273" fmla="*/ 127000 h 1063625"/>
                <a:gd name="connsiteX274" fmla="*/ 777875 w 1184275"/>
                <a:gd name="connsiteY274" fmla="*/ 120650 h 1063625"/>
                <a:gd name="connsiteX275" fmla="*/ 787400 w 1184275"/>
                <a:gd name="connsiteY275" fmla="*/ 104775 h 1063625"/>
                <a:gd name="connsiteX276" fmla="*/ 796925 w 1184275"/>
                <a:gd name="connsiteY276" fmla="*/ 104775 h 1063625"/>
                <a:gd name="connsiteX277" fmla="*/ 822325 w 1184275"/>
                <a:gd name="connsiteY277" fmla="*/ 149225 h 1063625"/>
                <a:gd name="connsiteX278" fmla="*/ 812800 w 1184275"/>
                <a:gd name="connsiteY278" fmla="*/ 158750 h 1063625"/>
                <a:gd name="connsiteX279" fmla="*/ 819150 w 1184275"/>
                <a:gd name="connsiteY279" fmla="*/ 165100 h 1063625"/>
                <a:gd name="connsiteX280" fmla="*/ 831850 w 1184275"/>
                <a:gd name="connsiteY280" fmla="*/ 158750 h 1063625"/>
                <a:gd name="connsiteX281" fmla="*/ 844550 w 1184275"/>
                <a:gd name="connsiteY281" fmla="*/ 165100 h 1063625"/>
                <a:gd name="connsiteX282" fmla="*/ 841375 w 1184275"/>
                <a:gd name="connsiteY282" fmla="*/ 174625 h 1063625"/>
                <a:gd name="connsiteX283" fmla="*/ 869950 w 1184275"/>
                <a:gd name="connsiteY283" fmla="*/ 187325 h 1063625"/>
                <a:gd name="connsiteX284" fmla="*/ 866775 w 1184275"/>
                <a:gd name="connsiteY284" fmla="*/ 193675 h 1063625"/>
                <a:gd name="connsiteX285" fmla="*/ 863600 w 1184275"/>
                <a:gd name="connsiteY285" fmla="*/ 193675 h 1063625"/>
                <a:gd name="connsiteX286" fmla="*/ 854075 w 1184275"/>
                <a:gd name="connsiteY286" fmla="*/ 200025 h 1063625"/>
                <a:gd name="connsiteX287" fmla="*/ 841375 w 1184275"/>
                <a:gd name="connsiteY287" fmla="*/ 196850 h 1063625"/>
                <a:gd name="connsiteX288" fmla="*/ 822325 w 1184275"/>
                <a:gd name="connsiteY288" fmla="*/ 196850 h 1063625"/>
                <a:gd name="connsiteX289" fmla="*/ 815975 w 1184275"/>
                <a:gd name="connsiteY289" fmla="*/ 196850 h 1063625"/>
                <a:gd name="connsiteX290" fmla="*/ 815975 w 1184275"/>
                <a:gd name="connsiteY290" fmla="*/ 203200 h 1063625"/>
                <a:gd name="connsiteX291" fmla="*/ 809625 w 1184275"/>
                <a:gd name="connsiteY291" fmla="*/ 200025 h 1063625"/>
                <a:gd name="connsiteX292" fmla="*/ 809625 w 1184275"/>
                <a:gd name="connsiteY292" fmla="*/ 203200 h 1063625"/>
                <a:gd name="connsiteX293" fmla="*/ 793750 w 1184275"/>
                <a:gd name="connsiteY293" fmla="*/ 200025 h 1063625"/>
                <a:gd name="connsiteX294" fmla="*/ 793750 w 1184275"/>
                <a:gd name="connsiteY294" fmla="*/ 206375 h 1063625"/>
                <a:gd name="connsiteX295" fmla="*/ 787400 w 1184275"/>
                <a:gd name="connsiteY295" fmla="*/ 203200 h 1063625"/>
                <a:gd name="connsiteX296" fmla="*/ 787400 w 1184275"/>
                <a:gd name="connsiteY296" fmla="*/ 209550 h 1063625"/>
                <a:gd name="connsiteX297" fmla="*/ 781050 w 1184275"/>
                <a:gd name="connsiteY297" fmla="*/ 200025 h 1063625"/>
                <a:gd name="connsiteX298" fmla="*/ 765175 w 1184275"/>
                <a:gd name="connsiteY298" fmla="*/ 196850 h 1063625"/>
                <a:gd name="connsiteX299" fmla="*/ 765175 w 1184275"/>
                <a:gd name="connsiteY299" fmla="*/ 212725 h 1063625"/>
                <a:gd name="connsiteX300" fmla="*/ 758825 w 1184275"/>
                <a:gd name="connsiteY300" fmla="*/ 219075 h 1063625"/>
                <a:gd name="connsiteX301" fmla="*/ 768350 w 1184275"/>
                <a:gd name="connsiteY301" fmla="*/ 234950 h 1063625"/>
                <a:gd name="connsiteX302" fmla="*/ 762000 w 1184275"/>
                <a:gd name="connsiteY302" fmla="*/ 238125 h 1063625"/>
                <a:gd name="connsiteX303" fmla="*/ 723900 w 1184275"/>
                <a:gd name="connsiteY303" fmla="*/ 215900 h 1063625"/>
                <a:gd name="connsiteX304" fmla="*/ 666750 w 1184275"/>
                <a:gd name="connsiteY304" fmla="*/ 206375 h 1063625"/>
                <a:gd name="connsiteX305" fmla="*/ 650875 w 1184275"/>
                <a:gd name="connsiteY305" fmla="*/ 212725 h 1063625"/>
                <a:gd name="connsiteX306" fmla="*/ 638175 w 1184275"/>
                <a:gd name="connsiteY306" fmla="*/ 238125 h 1063625"/>
                <a:gd name="connsiteX307" fmla="*/ 612775 w 1184275"/>
                <a:gd name="connsiteY307" fmla="*/ 241300 h 1063625"/>
                <a:gd name="connsiteX308" fmla="*/ 606425 w 1184275"/>
                <a:gd name="connsiteY308" fmla="*/ 247650 h 1063625"/>
                <a:gd name="connsiteX309" fmla="*/ 609600 w 1184275"/>
                <a:gd name="connsiteY309" fmla="*/ 254000 h 1063625"/>
                <a:gd name="connsiteX310" fmla="*/ 584200 w 1184275"/>
                <a:gd name="connsiteY310" fmla="*/ 247650 h 1063625"/>
                <a:gd name="connsiteX311" fmla="*/ 561975 w 1184275"/>
                <a:gd name="connsiteY311" fmla="*/ 254000 h 1063625"/>
                <a:gd name="connsiteX312" fmla="*/ 555625 w 1184275"/>
                <a:gd name="connsiteY312" fmla="*/ 263525 h 1063625"/>
                <a:gd name="connsiteX313" fmla="*/ 555625 w 1184275"/>
                <a:gd name="connsiteY313" fmla="*/ 285750 h 1063625"/>
                <a:gd name="connsiteX314" fmla="*/ 539750 w 1184275"/>
                <a:gd name="connsiteY314" fmla="*/ 295275 h 1063625"/>
                <a:gd name="connsiteX315" fmla="*/ 527050 w 1184275"/>
                <a:gd name="connsiteY315" fmla="*/ 307975 h 1063625"/>
                <a:gd name="connsiteX316" fmla="*/ 527050 w 1184275"/>
                <a:gd name="connsiteY316" fmla="*/ 314325 h 1063625"/>
                <a:gd name="connsiteX317" fmla="*/ 523875 w 1184275"/>
                <a:gd name="connsiteY317" fmla="*/ 317500 h 1063625"/>
                <a:gd name="connsiteX318" fmla="*/ 527050 w 1184275"/>
                <a:gd name="connsiteY318" fmla="*/ 330200 h 1063625"/>
                <a:gd name="connsiteX319" fmla="*/ 511175 w 1184275"/>
                <a:gd name="connsiteY319" fmla="*/ 320675 h 1063625"/>
                <a:gd name="connsiteX320" fmla="*/ 517525 w 1184275"/>
                <a:gd name="connsiteY320" fmla="*/ 295275 h 1063625"/>
                <a:gd name="connsiteX321" fmla="*/ 530225 w 1184275"/>
                <a:gd name="connsiteY321" fmla="*/ 295275 h 1063625"/>
                <a:gd name="connsiteX322" fmla="*/ 523875 w 1184275"/>
                <a:gd name="connsiteY322" fmla="*/ 292100 h 1063625"/>
                <a:gd name="connsiteX323" fmla="*/ 530225 w 1184275"/>
                <a:gd name="connsiteY323" fmla="*/ 276225 h 1063625"/>
                <a:gd name="connsiteX324" fmla="*/ 520700 w 1184275"/>
                <a:gd name="connsiteY324" fmla="*/ 273050 h 1063625"/>
                <a:gd name="connsiteX325" fmla="*/ 514350 w 1184275"/>
                <a:gd name="connsiteY325" fmla="*/ 285750 h 1063625"/>
                <a:gd name="connsiteX326" fmla="*/ 495300 w 1184275"/>
                <a:gd name="connsiteY326" fmla="*/ 282575 h 1063625"/>
                <a:gd name="connsiteX327" fmla="*/ 492125 w 1184275"/>
                <a:gd name="connsiteY327" fmla="*/ 311150 h 1063625"/>
                <a:gd name="connsiteX328" fmla="*/ 479425 w 1184275"/>
                <a:gd name="connsiteY328" fmla="*/ 317500 h 1063625"/>
                <a:gd name="connsiteX329" fmla="*/ 476250 w 1184275"/>
                <a:gd name="connsiteY329" fmla="*/ 323850 h 1063625"/>
                <a:gd name="connsiteX330" fmla="*/ 466725 w 1184275"/>
                <a:gd name="connsiteY330" fmla="*/ 295275 h 1063625"/>
                <a:gd name="connsiteX331" fmla="*/ 473075 w 1184275"/>
                <a:gd name="connsiteY331" fmla="*/ 282575 h 1063625"/>
                <a:gd name="connsiteX332" fmla="*/ 473075 w 1184275"/>
                <a:gd name="connsiteY332" fmla="*/ 276225 h 1063625"/>
                <a:gd name="connsiteX333" fmla="*/ 469900 w 1184275"/>
                <a:gd name="connsiteY333" fmla="*/ 276225 h 1063625"/>
                <a:gd name="connsiteX334" fmla="*/ 460375 w 1184275"/>
                <a:gd name="connsiteY334" fmla="*/ 298450 h 1063625"/>
                <a:gd name="connsiteX335" fmla="*/ 466725 w 1184275"/>
                <a:gd name="connsiteY335" fmla="*/ 311150 h 1063625"/>
                <a:gd name="connsiteX336" fmla="*/ 460375 w 1184275"/>
                <a:gd name="connsiteY336" fmla="*/ 320675 h 1063625"/>
                <a:gd name="connsiteX337" fmla="*/ 463550 w 1184275"/>
                <a:gd name="connsiteY337" fmla="*/ 317500 h 1063625"/>
                <a:gd name="connsiteX338" fmla="*/ 450850 w 1184275"/>
                <a:gd name="connsiteY338" fmla="*/ 330200 h 1063625"/>
                <a:gd name="connsiteX339" fmla="*/ 441325 w 1184275"/>
                <a:gd name="connsiteY339" fmla="*/ 352425 h 1063625"/>
                <a:gd name="connsiteX340" fmla="*/ 438150 w 1184275"/>
                <a:gd name="connsiteY340" fmla="*/ 377825 h 1063625"/>
                <a:gd name="connsiteX341" fmla="*/ 409575 w 1184275"/>
                <a:gd name="connsiteY341" fmla="*/ 444500 h 1063625"/>
                <a:gd name="connsiteX342" fmla="*/ 387350 w 1184275"/>
                <a:gd name="connsiteY342" fmla="*/ 428625 h 1063625"/>
                <a:gd name="connsiteX343" fmla="*/ 393700 w 1184275"/>
                <a:gd name="connsiteY343" fmla="*/ 396875 h 1063625"/>
                <a:gd name="connsiteX344" fmla="*/ 390525 w 1184275"/>
                <a:gd name="connsiteY344" fmla="*/ 393700 h 1063625"/>
                <a:gd name="connsiteX345" fmla="*/ 384175 w 1184275"/>
                <a:gd name="connsiteY345" fmla="*/ 400050 h 1063625"/>
                <a:gd name="connsiteX346" fmla="*/ 365125 w 1184275"/>
                <a:gd name="connsiteY346" fmla="*/ 403225 h 1063625"/>
                <a:gd name="connsiteX347" fmla="*/ 368300 w 1184275"/>
                <a:gd name="connsiteY347" fmla="*/ 384175 h 1063625"/>
                <a:gd name="connsiteX348" fmla="*/ 374650 w 1184275"/>
                <a:gd name="connsiteY348" fmla="*/ 374650 h 1063625"/>
                <a:gd name="connsiteX349" fmla="*/ 368300 w 1184275"/>
                <a:gd name="connsiteY349" fmla="*/ 361950 h 1063625"/>
                <a:gd name="connsiteX350" fmla="*/ 371475 w 1184275"/>
                <a:gd name="connsiteY350" fmla="*/ 358775 h 1063625"/>
                <a:gd name="connsiteX351" fmla="*/ 365125 w 1184275"/>
                <a:gd name="connsiteY351" fmla="*/ 342900 h 1063625"/>
                <a:gd name="connsiteX352" fmla="*/ 368300 w 1184275"/>
                <a:gd name="connsiteY352" fmla="*/ 336550 h 1063625"/>
                <a:gd name="connsiteX353" fmla="*/ 361950 w 1184275"/>
                <a:gd name="connsiteY353" fmla="*/ 333375 h 1063625"/>
                <a:gd name="connsiteX354" fmla="*/ 339725 w 1184275"/>
                <a:gd name="connsiteY354" fmla="*/ 320675 h 1063625"/>
                <a:gd name="connsiteX355" fmla="*/ 330200 w 1184275"/>
                <a:gd name="connsiteY355" fmla="*/ 323850 h 1063625"/>
                <a:gd name="connsiteX356" fmla="*/ 320675 w 1184275"/>
                <a:gd name="connsiteY356" fmla="*/ 317500 h 1063625"/>
                <a:gd name="connsiteX357" fmla="*/ 327025 w 1184275"/>
                <a:gd name="connsiteY357" fmla="*/ 307975 h 1063625"/>
                <a:gd name="connsiteX358" fmla="*/ 320675 w 1184275"/>
                <a:gd name="connsiteY358" fmla="*/ 298450 h 1063625"/>
                <a:gd name="connsiteX359" fmla="*/ 263525 w 1184275"/>
                <a:gd name="connsiteY359" fmla="*/ 288925 h 1063625"/>
                <a:gd name="connsiteX360" fmla="*/ 250825 w 1184275"/>
                <a:gd name="connsiteY360" fmla="*/ 288925 h 1063625"/>
                <a:gd name="connsiteX361" fmla="*/ 247650 w 1184275"/>
                <a:gd name="connsiteY361" fmla="*/ 295275 h 1063625"/>
                <a:gd name="connsiteX362" fmla="*/ 241300 w 1184275"/>
                <a:gd name="connsiteY362" fmla="*/ 292100 h 1063625"/>
                <a:gd name="connsiteX363" fmla="*/ 225425 w 1184275"/>
                <a:gd name="connsiteY363" fmla="*/ 292100 h 1063625"/>
                <a:gd name="connsiteX364" fmla="*/ 206375 w 1184275"/>
                <a:gd name="connsiteY364" fmla="*/ 285750 h 1063625"/>
                <a:gd name="connsiteX365" fmla="*/ 200025 w 1184275"/>
                <a:gd name="connsiteY365" fmla="*/ 282575 h 1063625"/>
                <a:gd name="connsiteX366" fmla="*/ 69850 w 1184275"/>
                <a:gd name="connsiteY366" fmla="*/ 260350 h 1063625"/>
                <a:gd name="connsiteX367" fmla="*/ 44450 w 1184275"/>
                <a:gd name="connsiteY367" fmla="*/ 254000 h 1063625"/>
                <a:gd name="connsiteX368" fmla="*/ 28575 w 1184275"/>
                <a:gd name="connsiteY368" fmla="*/ 225425 h 1063625"/>
                <a:gd name="connsiteX369" fmla="*/ 0 w 1184275"/>
                <a:gd name="connsiteY369" fmla="*/ 215900 h 1063625"/>
                <a:gd name="connsiteX370" fmla="*/ 50800 w 1184275"/>
                <a:gd name="connsiteY370" fmla="*/ 190500 h 1063625"/>
                <a:gd name="connsiteX371" fmla="*/ 63500 w 1184275"/>
                <a:gd name="connsiteY371" fmla="*/ 171450 h 1063625"/>
                <a:gd name="connsiteX372" fmla="*/ 82550 w 1184275"/>
                <a:gd name="connsiteY372" fmla="*/ 155575 h 1063625"/>
                <a:gd name="connsiteX373" fmla="*/ 123825 w 1184275"/>
                <a:gd name="connsiteY373" fmla="*/ 146050 h 1063625"/>
                <a:gd name="connsiteX374" fmla="*/ 146050 w 1184275"/>
                <a:gd name="connsiteY374" fmla="*/ 130175 h 1063625"/>
                <a:gd name="connsiteX375" fmla="*/ 158750 w 1184275"/>
                <a:gd name="connsiteY375" fmla="*/ 114300 h 1063625"/>
                <a:gd name="connsiteX376" fmla="*/ 174625 w 1184275"/>
                <a:gd name="connsiteY376" fmla="*/ 111125 h 1063625"/>
                <a:gd name="connsiteX377" fmla="*/ 180975 w 1184275"/>
                <a:gd name="connsiteY377" fmla="*/ 104775 h 1063625"/>
                <a:gd name="connsiteX378" fmla="*/ 184150 w 1184275"/>
                <a:gd name="connsiteY378" fmla="*/ 88900 h 1063625"/>
                <a:gd name="connsiteX379" fmla="*/ 212725 w 1184275"/>
                <a:gd name="connsiteY379" fmla="*/ 60325 h 1063625"/>
                <a:gd name="connsiteX380" fmla="*/ 215900 w 1184275"/>
                <a:gd name="connsiteY380" fmla="*/ 60325 h 1063625"/>
                <a:gd name="connsiteX381" fmla="*/ 228600 w 1184275"/>
                <a:gd name="connsiteY381" fmla="*/ 47625 h 1063625"/>
                <a:gd name="connsiteX382" fmla="*/ 238125 w 1184275"/>
                <a:gd name="connsiteY382" fmla="*/ 31750 h 1063625"/>
                <a:gd name="connsiteX383" fmla="*/ 263525 w 1184275"/>
                <a:gd name="connsiteY383" fmla="*/ 12700 h 1063625"/>
                <a:gd name="connsiteX384" fmla="*/ 292100 w 1184275"/>
                <a:gd name="connsiteY384" fmla="*/ 0 h 1063625"/>
                <a:gd name="connsiteX0" fmla="*/ 1168400 w 1184275"/>
                <a:gd name="connsiteY0" fmla="*/ 793750 h 1063625"/>
                <a:gd name="connsiteX1" fmla="*/ 1169555 w 1184275"/>
                <a:gd name="connsiteY1" fmla="*/ 794327 h 1063625"/>
                <a:gd name="connsiteX2" fmla="*/ 1165225 w 1184275"/>
                <a:gd name="connsiteY2" fmla="*/ 800100 h 1063625"/>
                <a:gd name="connsiteX3" fmla="*/ 1168400 w 1184275"/>
                <a:gd name="connsiteY3" fmla="*/ 793750 h 1063625"/>
                <a:gd name="connsiteX4" fmla="*/ 936625 w 1184275"/>
                <a:gd name="connsiteY4" fmla="*/ 650875 h 1063625"/>
                <a:gd name="connsiteX5" fmla="*/ 920896 w 1184275"/>
                <a:gd name="connsiteY5" fmla="*/ 654021 h 1063625"/>
                <a:gd name="connsiteX6" fmla="*/ 936625 w 1184275"/>
                <a:gd name="connsiteY6" fmla="*/ 650875 h 1063625"/>
                <a:gd name="connsiteX7" fmla="*/ 1012825 w 1184275"/>
                <a:gd name="connsiteY7" fmla="*/ 581025 h 1063625"/>
                <a:gd name="connsiteX8" fmla="*/ 1016000 w 1184275"/>
                <a:gd name="connsiteY8" fmla="*/ 584200 h 1063625"/>
                <a:gd name="connsiteX9" fmla="*/ 1009650 w 1184275"/>
                <a:gd name="connsiteY9" fmla="*/ 587375 h 1063625"/>
                <a:gd name="connsiteX10" fmla="*/ 1012825 w 1184275"/>
                <a:gd name="connsiteY10" fmla="*/ 581025 h 1063625"/>
                <a:gd name="connsiteX11" fmla="*/ 768350 w 1184275"/>
                <a:gd name="connsiteY11" fmla="*/ 247650 h 1063625"/>
                <a:gd name="connsiteX12" fmla="*/ 806450 w 1184275"/>
                <a:gd name="connsiteY12" fmla="*/ 266700 h 1063625"/>
                <a:gd name="connsiteX13" fmla="*/ 812800 w 1184275"/>
                <a:gd name="connsiteY13" fmla="*/ 263525 h 1063625"/>
                <a:gd name="connsiteX14" fmla="*/ 835025 w 1184275"/>
                <a:gd name="connsiteY14" fmla="*/ 263525 h 1063625"/>
                <a:gd name="connsiteX15" fmla="*/ 850900 w 1184275"/>
                <a:gd name="connsiteY15" fmla="*/ 273050 h 1063625"/>
                <a:gd name="connsiteX16" fmla="*/ 860425 w 1184275"/>
                <a:gd name="connsiteY16" fmla="*/ 288925 h 1063625"/>
                <a:gd name="connsiteX17" fmla="*/ 882650 w 1184275"/>
                <a:gd name="connsiteY17" fmla="*/ 282575 h 1063625"/>
                <a:gd name="connsiteX18" fmla="*/ 904875 w 1184275"/>
                <a:gd name="connsiteY18" fmla="*/ 295275 h 1063625"/>
                <a:gd name="connsiteX19" fmla="*/ 914400 w 1184275"/>
                <a:gd name="connsiteY19" fmla="*/ 292100 h 1063625"/>
                <a:gd name="connsiteX20" fmla="*/ 933450 w 1184275"/>
                <a:gd name="connsiteY20" fmla="*/ 301625 h 1063625"/>
                <a:gd name="connsiteX21" fmla="*/ 946150 w 1184275"/>
                <a:gd name="connsiteY21" fmla="*/ 295275 h 1063625"/>
                <a:gd name="connsiteX22" fmla="*/ 962025 w 1184275"/>
                <a:gd name="connsiteY22" fmla="*/ 311150 h 1063625"/>
                <a:gd name="connsiteX23" fmla="*/ 958850 w 1184275"/>
                <a:gd name="connsiteY23" fmla="*/ 314325 h 1063625"/>
                <a:gd name="connsiteX24" fmla="*/ 965200 w 1184275"/>
                <a:gd name="connsiteY24" fmla="*/ 323850 h 1063625"/>
                <a:gd name="connsiteX25" fmla="*/ 974725 w 1184275"/>
                <a:gd name="connsiteY25" fmla="*/ 333375 h 1063625"/>
                <a:gd name="connsiteX26" fmla="*/ 981075 w 1184275"/>
                <a:gd name="connsiteY26" fmla="*/ 349250 h 1063625"/>
                <a:gd name="connsiteX27" fmla="*/ 987425 w 1184275"/>
                <a:gd name="connsiteY27" fmla="*/ 355600 h 1063625"/>
                <a:gd name="connsiteX28" fmla="*/ 971550 w 1184275"/>
                <a:gd name="connsiteY28" fmla="*/ 346075 h 1063625"/>
                <a:gd name="connsiteX29" fmla="*/ 962025 w 1184275"/>
                <a:gd name="connsiteY29" fmla="*/ 365125 h 1063625"/>
                <a:gd name="connsiteX30" fmla="*/ 987425 w 1184275"/>
                <a:gd name="connsiteY30" fmla="*/ 387350 h 1063625"/>
                <a:gd name="connsiteX31" fmla="*/ 1000125 w 1184275"/>
                <a:gd name="connsiteY31" fmla="*/ 412750 h 1063625"/>
                <a:gd name="connsiteX32" fmla="*/ 1000125 w 1184275"/>
                <a:gd name="connsiteY32" fmla="*/ 450850 h 1063625"/>
                <a:gd name="connsiteX33" fmla="*/ 1006475 w 1184275"/>
                <a:gd name="connsiteY33" fmla="*/ 485775 h 1063625"/>
                <a:gd name="connsiteX34" fmla="*/ 993775 w 1184275"/>
                <a:gd name="connsiteY34" fmla="*/ 504825 h 1063625"/>
                <a:gd name="connsiteX35" fmla="*/ 990600 w 1184275"/>
                <a:gd name="connsiteY35" fmla="*/ 498475 h 1063625"/>
                <a:gd name="connsiteX36" fmla="*/ 984250 w 1184275"/>
                <a:gd name="connsiteY36" fmla="*/ 501650 h 1063625"/>
                <a:gd name="connsiteX37" fmla="*/ 981075 w 1184275"/>
                <a:gd name="connsiteY37" fmla="*/ 523875 h 1063625"/>
                <a:gd name="connsiteX38" fmla="*/ 984250 w 1184275"/>
                <a:gd name="connsiteY38" fmla="*/ 546100 h 1063625"/>
                <a:gd name="connsiteX39" fmla="*/ 974725 w 1184275"/>
                <a:gd name="connsiteY39" fmla="*/ 549275 h 1063625"/>
                <a:gd name="connsiteX40" fmla="*/ 974725 w 1184275"/>
                <a:gd name="connsiteY40" fmla="*/ 558800 h 1063625"/>
                <a:gd name="connsiteX41" fmla="*/ 952500 w 1184275"/>
                <a:gd name="connsiteY41" fmla="*/ 561975 h 1063625"/>
                <a:gd name="connsiteX42" fmla="*/ 942975 w 1184275"/>
                <a:gd name="connsiteY42" fmla="*/ 581025 h 1063625"/>
                <a:gd name="connsiteX43" fmla="*/ 949325 w 1184275"/>
                <a:gd name="connsiteY43" fmla="*/ 593725 h 1063625"/>
                <a:gd name="connsiteX44" fmla="*/ 946150 w 1184275"/>
                <a:gd name="connsiteY44" fmla="*/ 612775 h 1063625"/>
                <a:gd name="connsiteX45" fmla="*/ 949325 w 1184275"/>
                <a:gd name="connsiteY45" fmla="*/ 619125 h 1063625"/>
                <a:gd name="connsiteX46" fmla="*/ 955675 w 1184275"/>
                <a:gd name="connsiteY46" fmla="*/ 628650 h 1063625"/>
                <a:gd name="connsiteX47" fmla="*/ 984250 w 1184275"/>
                <a:gd name="connsiteY47" fmla="*/ 635000 h 1063625"/>
                <a:gd name="connsiteX48" fmla="*/ 1012825 w 1184275"/>
                <a:gd name="connsiteY48" fmla="*/ 600075 h 1063625"/>
                <a:gd name="connsiteX49" fmla="*/ 1025525 w 1184275"/>
                <a:gd name="connsiteY49" fmla="*/ 571500 h 1063625"/>
                <a:gd name="connsiteX50" fmla="*/ 1012825 w 1184275"/>
                <a:gd name="connsiteY50" fmla="*/ 565150 h 1063625"/>
                <a:gd name="connsiteX51" fmla="*/ 1025525 w 1184275"/>
                <a:gd name="connsiteY51" fmla="*/ 561975 h 1063625"/>
                <a:gd name="connsiteX52" fmla="*/ 1028700 w 1184275"/>
                <a:gd name="connsiteY52" fmla="*/ 552450 h 1063625"/>
                <a:gd name="connsiteX53" fmla="*/ 1054100 w 1184275"/>
                <a:gd name="connsiteY53" fmla="*/ 539750 h 1063625"/>
                <a:gd name="connsiteX54" fmla="*/ 1057275 w 1184275"/>
                <a:gd name="connsiteY54" fmla="*/ 530225 h 1063625"/>
                <a:gd name="connsiteX55" fmla="*/ 1069975 w 1184275"/>
                <a:gd name="connsiteY55" fmla="*/ 523875 h 1063625"/>
                <a:gd name="connsiteX56" fmla="*/ 1098550 w 1184275"/>
                <a:gd name="connsiteY56" fmla="*/ 533400 h 1063625"/>
                <a:gd name="connsiteX57" fmla="*/ 1117600 w 1184275"/>
                <a:gd name="connsiteY57" fmla="*/ 558800 h 1063625"/>
                <a:gd name="connsiteX58" fmla="*/ 1130300 w 1184275"/>
                <a:gd name="connsiteY58" fmla="*/ 587375 h 1063625"/>
                <a:gd name="connsiteX59" fmla="*/ 1165225 w 1184275"/>
                <a:gd name="connsiteY59" fmla="*/ 679450 h 1063625"/>
                <a:gd name="connsiteX60" fmla="*/ 1181100 w 1184275"/>
                <a:gd name="connsiteY60" fmla="*/ 714375 h 1063625"/>
                <a:gd name="connsiteX61" fmla="*/ 1177925 w 1184275"/>
                <a:gd name="connsiteY61" fmla="*/ 733425 h 1063625"/>
                <a:gd name="connsiteX62" fmla="*/ 1184275 w 1184275"/>
                <a:gd name="connsiteY62" fmla="*/ 758825 h 1063625"/>
                <a:gd name="connsiteX63" fmla="*/ 1184275 w 1184275"/>
                <a:gd name="connsiteY63" fmla="*/ 784225 h 1063625"/>
                <a:gd name="connsiteX64" fmla="*/ 1181100 w 1184275"/>
                <a:gd name="connsiteY64" fmla="*/ 787400 h 1063625"/>
                <a:gd name="connsiteX65" fmla="*/ 1184275 w 1184275"/>
                <a:gd name="connsiteY65" fmla="*/ 787400 h 1063625"/>
                <a:gd name="connsiteX66" fmla="*/ 1174750 w 1184275"/>
                <a:gd name="connsiteY66" fmla="*/ 800100 h 1063625"/>
                <a:gd name="connsiteX67" fmla="*/ 1165225 w 1184275"/>
                <a:gd name="connsiteY67" fmla="*/ 803275 h 1063625"/>
                <a:gd name="connsiteX68" fmla="*/ 1168400 w 1184275"/>
                <a:gd name="connsiteY68" fmla="*/ 800100 h 1063625"/>
                <a:gd name="connsiteX69" fmla="*/ 1174750 w 1184275"/>
                <a:gd name="connsiteY69" fmla="*/ 796925 h 1063625"/>
                <a:gd name="connsiteX70" fmla="*/ 1169555 w 1184275"/>
                <a:gd name="connsiteY70" fmla="*/ 794327 h 1063625"/>
                <a:gd name="connsiteX71" fmla="*/ 1174750 w 1184275"/>
                <a:gd name="connsiteY71" fmla="*/ 787400 h 1063625"/>
                <a:gd name="connsiteX72" fmla="*/ 1168400 w 1184275"/>
                <a:gd name="connsiteY72" fmla="*/ 793750 h 1063625"/>
                <a:gd name="connsiteX73" fmla="*/ 1171575 w 1184275"/>
                <a:gd name="connsiteY73" fmla="*/ 787400 h 1063625"/>
                <a:gd name="connsiteX74" fmla="*/ 1165225 w 1184275"/>
                <a:gd name="connsiteY74" fmla="*/ 787400 h 1063625"/>
                <a:gd name="connsiteX75" fmla="*/ 1168400 w 1184275"/>
                <a:gd name="connsiteY75" fmla="*/ 781050 h 1063625"/>
                <a:gd name="connsiteX76" fmla="*/ 1152525 w 1184275"/>
                <a:gd name="connsiteY76" fmla="*/ 781050 h 1063625"/>
                <a:gd name="connsiteX77" fmla="*/ 1143000 w 1184275"/>
                <a:gd name="connsiteY77" fmla="*/ 790575 h 1063625"/>
                <a:gd name="connsiteX78" fmla="*/ 1149350 w 1184275"/>
                <a:gd name="connsiteY78" fmla="*/ 796925 h 1063625"/>
                <a:gd name="connsiteX79" fmla="*/ 1136650 w 1184275"/>
                <a:gd name="connsiteY79" fmla="*/ 812800 h 1063625"/>
                <a:gd name="connsiteX80" fmla="*/ 1143000 w 1184275"/>
                <a:gd name="connsiteY80" fmla="*/ 825500 h 1063625"/>
                <a:gd name="connsiteX81" fmla="*/ 1136650 w 1184275"/>
                <a:gd name="connsiteY81" fmla="*/ 847725 h 1063625"/>
                <a:gd name="connsiteX82" fmla="*/ 1120775 w 1184275"/>
                <a:gd name="connsiteY82" fmla="*/ 857250 h 1063625"/>
                <a:gd name="connsiteX83" fmla="*/ 1111250 w 1184275"/>
                <a:gd name="connsiteY83" fmla="*/ 876300 h 1063625"/>
                <a:gd name="connsiteX84" fmla="*/ 1114425 w 1184275"/>
                <a:gd name="connsiteY84" fmla="*/ 917575 h 1063625"/>
                <a:gd name="connsiteX85" fmla="*/ 1104900 w 1184275"/>
                <a:gd name="connsiteY85" fmla="*/ 927100 h 1063625"/>
                <a:gd name="connsiteX86" fmla="*/ 1108075 w 1184275"/>
                <a:gd name="connsiteY86" fmla="*/ 933450 h 1063625"/>
                <a:gd name="connsiteX87" fmla="*/ 1101725 w 1184275"/>
                <a:gd name="connsiteY87" fmla="*/ 936625 h 1063625"/>
                <a:gd name="connsiteX88" fmla="*/ 1089025 w 1184275"/>
                <a:gd name="connsiteY88" fmla="*/ 962025 h 1063625"/>
                <a:gd name="connsiteX89" fmla="*/ 1092200 w 1184275"/>
                <a:gd name="connsiteY89" fmla="*/ 977900 h 1063625"/>
                <a:gd name="connsiteX90" fmla="*/ 1089025 w 1184275"/>
                <a:gd name="connsiteY90" fmla="*/ 968375 h 1063625"/>
                <a:gd name="connsiteX91" fmla="*/ 1085850 w 1184275"/>
                <a:gd name="connsiteY91" fmla="*/ 981075 h 1063625"/>
                <a:gd name="connsiteX92" fmla="*/ 1044575 w 1184275"/>
                <a:gd name="connsiteY92" fmla="*/ 990600 h 1063625"/>
                <a:gd name="connsiteX93" fmla="*/ 1028700 w 1184275"/>
                <a:gd name="connsiteY93" fmla="*/ 993775 h 1063625"/>
                <a:gd name="connsiteX94" fmla="*/ 962025 w 1184275"/>
                <a:gd name="connsiteY94" fmla="*/ 1009650 h 1063625"/>
                <a:gd name="connsiteX95" fmla="*/ 955675 w 1184275"/>
                <a:gd name="connsiteY95" fmla="*/ 1009650 h 1063625"/>
                <a:gd name="connsiteX96" fmla="*/ 901700 w 1184275"/>
                <a:gd name="connsiteY96" fmla="*/ 1022350 h 1063625"/>
                <a:gd name="connsiteX97" fmla="*/ 895350 w 1184275"/>
                <a:gd name="connsiteY97" fmla="*/ 1012825 h 1063625"/>
                <a:gd name="connsiteX98" fmla="*/ 844550 w 1184275"/>
                <a:gd name="connsiteY98" fmla="*/ 1022350 h 1063625"/>
                <a:gd name="connsiteX99" fmla="*/ 831850 w 1184275"/>
                <a:gd name="connsiteY99" fmla="*/ 1022350 h 1063625"/>
                <a:gd name="connsiteX100" fmla="*/ 777875 w 1184275"/>
                <a:gd name="connsiteY100" fmla="*/ 1035050 h 1063625"/>
                <a:gd name="connsiteX101" fmla="*/ 762000 w 1184275"/>
                <a:gd name="connsiteY101" fmla="*/ 1038225 h 1063625"/>
                <a:gd name="connsiteX102" fmla="*/ 723900 w 1184275"/>
                <a:gd name="connsiteY102" fmla="*/ 1041400 h 1063625"/>
                <a:gd name="connsiteX103" fmla="*/ 698500 w 1184275"/>
                <a:gd name="connsiteY103" fmla="*/ 1047750 h 1063625"/>
                <a:gd name="connsiteX104" fmla="*/ 657225 w 1184275"/>
                <a:gd name="connsiteY104" fmla="*/ 1054100 h 1063625"/>
                <a:gd name="connsiteX105" fmla="*/ 615950 w 1184275"/>
                <a:gd name="connsiteY105" fmla="*/ 1063625 h 1063625"/>
                <a:gd name="connsiteX106" fmla="*/ 641350 w 1184275"/>
                <a:gd name="connsiteY106" fmla="*/ 1028700 h 1063625"/>
                <a:gd name="connsiteX107" fmla="*/ 650875 w 1184275"/>
                <a:gd name="connsiteY107" fmla="*/ 987425 h 1063625"/>
                <a:gd name="connsiteX108" fmla="*/ 666750 w 1184275"/>
                <a:gd name="connsiteY108" fmla="*/ 958850 h 1063625"/>
                <a:gd name="connsiteX109" fmla="*/ 673100 w 1184275"/>
                <a:gd name="connsiteY109" fmla="*/ 923925 h 1063625"/>
                <a:gd name="connsiteX110" fmla="*/ 669925 w 1184275"/>
                <a:gd name="connsiteY110" fmla="*/ 857250 h 1063625"/>
                <a:gd name="connsiteX111" fmla="*/ 650875 w 1184275"/>
                <a:gd name="connsiteY111" fmla="*/ 790575 h 1063625"/>
                <a:gd name="connsiteX112" fmla="*/ 638175 w 1184275"/>
                <a:gd name="connsiteY112" fmla="*/ 771525 h 1063625"/>
                <a:gd name="connsiteX113" fmla="*/ 644525 w 1184275"/>
                <a:gd name="connsiteY113" fmla="*/ 774700 h 1063625"/>
                <a:gd name="connsiteX114" fmla="*/ 654050 w 1184275"/>
                <a:gd name="connsiteY114" fmla="*/ 758825 h 1063625"/>
                <a:gd name="connsiteX115" fmla="*/ 638175 w 1184275"/>
                <a:gd name="connsiteY115" fmla="*/ 771525 h 1063625"/>
                <a:gd name="connsiteX116" fmla="*/ 612775 w 1184275"/>
                <a:gd name="connsiteY116" fmla="*/ 727075 h 1063625"/>
                <a:gd name="connsiteX117" fmla="*/ 596900 w 1184275"/>
                <a:gd name="connsiteY117" fmla="*/ 698500 h 1063625"/>
                <a:gd name="connsiteX118" fmla="*/ 609600 w 1184275"/>
                <a:gd name="connsiteY118" fmla="*/ 660400 h 1063625"/>
                <a:gd name="connsiteX119" fmla="*/ 600075 w 1184275"/>
                <a:gd name="connsiteY119" fmla="*/ 638175 h 1063625"/>
                <a:gd name="connsiteX120" fmla="*/ 606425 w 1184275"/>
                <a:gd name="connsiteY120" fmla="*/ 638175 h 1063625"/>
                <a:gd name="connsiteX121" fmla="*/ 587375 w 1184275"/>
                <a:gd name="connsiteY121" fmla="*/ 619125 h 1063625"/>
                <a:gd name="connsiteX122" fmla="*/ 600075 w 1184275"/>
                <a:gd name="connsiteY122" fmla="*/ 593725 h 1063625"/>
                <a:gd name="connsiteX123" fmla="*/ 612775 w 1184275"/>
                <a:gd name="connsiteY123" fmla="*/ 558800 h 1063625"/>
                <a:gd name="connsiteX124" fmla="*/ 609600 w 1184275"/>
                <a:gd name="connsiteY124" fmla="*/ 523875 h 1063625"/>
                <a:gd name="connsiteX125" fmla="*/ 603250 w 1184275"/>
                <a:gd name="connsiteY125" fmla="*/ 492125 h 1063625"/>
                <a:gd name="connsiteX126" fmla="*/ 619125 w 1184275"/>
                <a:gd name="connsiteY126" fmla="*/ 482600 h 1063625"/>
                <a:gd name="connsiteX127" fmla="*/ 625475 w 1184275"/>
                <a:gd name="connsiteY127" fmla="*/ 473075 h 1063625"/>
                <a:gd name="connsiteX128" fmla="*/ 622300 w 1184275"/>
                <a:gd name="connsiteY128" fmla="*/ 447675 h 1063625"/>
                <a:gd name="connsiteX129" fmla="*/ 631825 w 1184275"/>
                <a:gd name="connsiteY129" fmla="*/ 444500 h 1063625"/>
                <a:gd name="connsiteX130" fmla="*/ 638175 w 1184275"/>
                <a:gd name="connsiteY130" fmla="*/ 431800 h 1063625"/>
                <a:gd name="connsiteX131" fmla="*/ 647700 w 1184275"/>
                <a:gd name="connsiteY131" fmla="*/ 434975 h 1063625"/>
                <a:gd name="connsiteX132" fmla="*/ 654050 w 1184275"/>
                <a:gd name="connsiteY132" fmla="*/ 431800 h 1063625"/>
                <a:gd name="connsiteX133" fmla="*/ 669925 w 1184275"/>
                <a:gd name="connsiteY133" fmla="*/ 390525 h 1063625"/>
                <a:gd name="connsiteX134" fmla="*/ 679450 w 1184275"/>
                <a:gd name="connsiteY134" fmla="*/ 377825 h 1063625"/>
                <a:gd name="connsiteX135" fmla="*/ 679450 w 1184275"/>
                <a:gd name="connsiteY135" fmla="*/ 393700 h 1063625"/>
                <a:gd name="connsiteX136" fmla="*/ 676275 w 1184275"/>
                <a:gd name="connsiteY136" fmla="*/ 390525 h 1063625"/>
                <a:gd name="connsiteX137" fmla="*/ 673100 w 1184275"/>
                <a:gd name="connsiteY137" fmla="*/ 396875 h 1063625"/>
                <a:gd name="connsiteX138" fmla="*/ 682625 w 1184275"/>
                <a:gd name="connsiteY138" fmla="*/ 409575 h 1063625"/>
                <a:gd name="connsiteX139" fmla="*/ 673100 w 1184275"/>
                <a:gd name="connsiteY139" fmla="*/ 425450 h 1063625"/>
                <a:gd name="connsiteX140" fmla="*/ 679450 w 1184275"/>
                <a:gd name="connsiteY140" fmla="*/ 422275 h 1063625"/>
                <a:gd name="connsiteX141" fmla="*/ 676275 w 1184275"/>
                <a:gd name="connsiteY141" fmla="*/ 444500 h 1063625"/>
                <a:gd name="connsiteX142" fmla="*/ 682625 w 1184275"/>
                <a:gd name="connsiteY142" fmla="*/ 463550 h 1063625"/>
                <a:gd name="connsiteX143" fmla="*/ 688975 w 1184275"/>
                <a:gd name="connsiteY143" fmla="*/ 463550 h 1063625"/>
                <a:gd name="connsiteX144" fmla="*/ 692150 w 1184275"/>
                <a:gd name="connsiteY144" fmla="*/ 438150 h 1063625"/>
                <a:gd name="connsiteX145" fmla="*/ 688975 w 1184275"/>
                <a:gd name="connsiteY145" fmla="*/ 438150 h 1063625"/>
                <a:gd name="connsiteX146" fmla="*/ 695325 w 1184275"/>
                <a:gd name="connsiteY146" fmla="*/ 415925 h 1063625"/>
                <a:gd name="connsiteX147" fmla="*/ 698500 w 1184275"/>
                <a:gd name="connsiteY147" fmla="*/ 441325 h 1063625"/>
                <a:gd name="connsiteX148" fmla="*/ 692150 w 1184275"/>
                <a:gd name="connsiteY148" fmla="*/ 463550 h 1063625"/>
                <a:gd name="connsiteX149" fmla="*/ 698500 w 1184275"/>
                <a:gd name="connsiteY149" fmla="*/ 463550 h 1063625"/>
                <a:gd name="connsiteX150" fmla="*/ 704850 w 1184275"/>
                <a:gd name="connsiteY150" fmla="*/ 441325 h 1063625"/>
                <a:gd name="connsiteX151" fmla="*/ 711200 w 1184275"/>
                <a:gd name="connsiteY151" fmla="*/ 412750 h 1063625"/>
                <a:gd name="connsiteX152" fmla="*/ 701675 w 1184275"/>
                <a:gd name="connsiteY152" fmla="*/ 374650 h 1063625"/>
                <a:gd name="connsiteX153" fmla="*/ 708025 w 1184275"/>
                <a:gd name="connsiteY153" fmla="*/ 352425 h 1063625"/>
                <a:gd name="connsiteX154" fmla="*/ 733425 w 1184275"/>
                <a:gd name="connsiteY154" fmla="*/ 336550 h 1063625"/>
                <a:gd name="connsiteX155" fmla="*/ 749300 w 1184275"/>
                <a:gd name="connsiteY155" fmla="*/ 336550 h 1063625"/>
                <a:gd name="connsiteX156" fmla="*/ 755650 w 1184275"/>
                <a:gd name="connsiteY156" fmla="*/ 323850 h 1063625"/>
                <a:gd name="connsiteX157" fmla="*/ 736600 w 1184275"/>
                <a:gd name="connsiteY157" fmla="*/ 320675 h 1063625"/>
                <a:gd name="connsiteX158" fmla="*/ 727075 w 1184275"/>
                <a:gd name="connsiteY158" fmla="*/ 307975 h 1063625"/>
                <a:gd name="connsiteX159" fmla="*/ 727075 w 1184275"/>
                <a:gd name="connsiteY159" fmla="*/ 288925 h 1063625"/>
                <a:gd name="connsiteX160" fmla="*/ 742950 w 1184275"/>
                <a:gd name="connsiteY160" fmla="*/ 269875 h 1063625"/>
                <a:gd name="connsiteX161" fmla="*/ 730250 w 1184275"/>
                <a:gd name="connsiteY161" fmla="*/ 260350 h 1063625"/>
                <a:gd name="connsiteX162" fmla="*/ 758825 w 1184275"/>
                <a:gd name="connsiteY162" fmla="*/ 257175 h 1063625"/>
                <a:gd name="connsiteX163" fmla="*/ 758825 w 1184275"/>
                <a:gd name="connsiteY163" fmla="*/ 250825 h 1063625"/>
                <a:gd name="connsiteX164" fmla="*/ 768350 w 1184275"/>
                <a:gd name="connsiteY164" fmla="*/ 247650 h 1063625"/>
                <a:gd name="connsiteX165" fmla="*/ 806450 w 1184275"/>
                <a:gd name="connsiteY165" fmla="*/ 234950 h 1063625"/>
                <a:gd name="connsiteX166" fmla="*/ 815975 w 1184275"/>
                <a:gd name="connsiteY166" fmla="*/ 247650 h 1063625"/>
                <a:gd name="connsiteX167" fmla="*/ 809625 w 1184275"/>
                <a:gd name="connsiteY167" fmla="*/ 254000 h 1063625"/>
                <a:gd name="connsiteX168" fmla="*/ 800100 w 1184275"/>
                <a:gd name="connsiteY168" fmla="*/ 254000 h 1063625"/>
                <a:gd name="connsiteX169" fmla="*/ 787400 w 1184275"/>
                <a:gd name="connsiteY169" fmla="*/ 238125 h 1063625"/>
                <a:gd name="connsiteX170" fmla="*/ 806450 w 1184275"/>
                <a:gd name="connsiteY170" fmla="*/ 241300 h 1063625"/>
                <a:gd name="connsiteX171" fmla="*/ 806450 w 1184275"/>
                <a:gd name="connsiteY171" fmla="*/ 234950 h 1063625"/>
                <a:gd name="connsiteX172" fmla="*/ 774700 w 1184275"/>
                <a:gd name="connsiteY172" fmla="*/ 228600 h 1063625"/>
                <a:gd name="connsiteX173" fmla="*/ 781050 w 1184275"/>
                <a:gd name="connsiteY173" fmla="*/ 234950 h 1063625"/>
                <a:gd name="connsiteX174" fmla="*/ 774700 w 1184275"/>
                <a:gd name="connsiteY174" fmla="*/ 234950 h 1063625"/>
                <a:gd name="connsiteX175" fmla="*/ 774700 w 1184275"/>
                <a:gd name="connsiteY175" fmla="*/ 228600 h 1063625"/>
                <a:gd name="connsiteX176" fmla="*/ 796925 w 1184275"/>
                <a:gd name="connsiteY176" fmla="*/ 203200 h 1063625"/>
                <a:gd name="connsiteX177" fmla="*/ 806450 w 1184275"/>
                <a:gd name="connsiteY177" fmla="*/ 203200 h 1063625"/>
                <a:gd name="connsiteX178" fmla="*/ 812800 w 1184275"/>
                <a:gd name="connsiteY178" fmla="*/ 209550 h 1063625"/>
                <a:gd name="connsiteX179" fmla="*/ 806450 w 1184275"/>
                <a:gd name="connsiteY179" fmla="*/ 212725 h 1063625"/>
                <a:gd name="connsiteX180" fmla="*/ 800100 w 1184275"/>
                <a:gd name="connsiteY180" fmla="*/ 209550 h 1063625"/>
                <a:gd name="connsiteX181" fmla="*/ 796925 w 1184275"/>
                <a:gd name="connsiteY181" fmla="*/ 203200 h 1063625"/>
                <a:gd name="connsiteX182" fmla="*/ 898525 w 1184275"/>
                <a:gd name="connsiteY182" fmla="*/ 161925 h 1063625"/>
                <a:gd name="connsiteX183" fmla="*/ 923925 w 1184275"/>
                <a:gd name="connsiteY183" fmla="*/ 177800 h 1063625"/>
                <a:gd name="connsiteX184" fmla="*/ 917575 w 1184275"/>
                <a:gd name="connsiteY184" fmla="*/ 193675 h 1063625"/>
                <a:gd name="connsiteX185" fmla="*/ 904875 w 1184275"/>
                <a:gd name="connsiteY185" fmla="*/ 193675 h 1063625"/>
                <a:gd name="connsiteX186" fmla="*/ 901700 w 1184275"/>
                <a:gd name="connsiteY186" fmla="*/ 187325 h 1063625"/>
                <a:gd name="connsiteX187" fmla="*/ 885825 w 1184275"/>
                <a:gd name="connsiteY187" fmla="*/ 196850 h 1063625"/>
                <a:gd name="connsiteX188" fmla="*/ 873125 w 1184275"/>
                <a:gd name="connsiteY188" fmla="*/ 187325 h 1063625"/>
                <a:gd name="connsiteX189" fmla="*/ 869950 w 1184275"/>
                <a:gd name="connsiteY189" fmla="*/ 193675 h 1063625"/>
                <a:gd name="connsiteX190" fmla="*/ 873125 w 1184275"/>
                <a:gd name="connsiteY190" fmla="*/ 180975 h 1063625"/>
                <a:gd name="connsiteX191" fmla="*/ 879475 w 1184275"/>
                <a:gd name="connsiteY191" fmla="*/ 187325 h 1063625"/>
                <a:gd name="connsiteX192" fmla="*/ 882650 w 1184275"/>
                <a:gd name="connsiteY192" fmla="*/ 180975 h 1063625"/>
                <a:gd name="connsiteX193" fmla="*/ 895350 w 1184275"/>
                <a:gd name="connsiteY193" fmla="*/ 174625 h 1063625"/>
                <a:gd name="connsiteX194" fmla="*/ 885825 w 1184275"/>
                <a:gd name="connsiteY194" fmla="*/ 165100 h 1063625"/>
                <a:gd name="connsiteX195" fmla="*/ 898525 w 1184275"/>
                <a:gd name="connsiteY195" fmla="*/ 161925 h 1063625"/>
                <a:gd name="connsiteX196" fmla="*/ 485775 w 1184275"/>
                <a:gd name="connsiteY196" fmla="*/ 149225 h 1063625"/>
                <a:gd name="connsiteX197" fmla="*/ 495300 w 1184275"/>
                <a:gd name="connsiteY197" fmla="*/ 152400 h 1063625"/>
                <a:gd name="connsiteX198" fmla="*/ 492125 w 1184275"/>
                <a:gd name="connsiteY198" fmla="*/ 161925 h 1063625"/>
                <a:gd name="connsiteX199" fmla="*/ 498475 w 1184275"/>
                <a:gd name="connsiteY199" fmla="*/ 158750 h 1063625"/>
                <a:gd name="connsiteX200" fmla="*/ 498475 w 1184275"/>
                <a:gd name="connsiteY200" fmla="*/ 168275 h 1063625"/>
                <a:gd name="connsiteX201" fmla="*/ 488950 w 1184275"/>
                <a:gd name="connsiteY201" fmla="*/ 168275 h 1063625"/>
                <a:gd name="connsiteX202" fmla="*/ 485775 w 1184275"/>
                <a:gd name="connsiteY202" fmla="*/ 149225 h 1063625"/>
                <a:gd name="connsiteX203" fmla="*/ 815975 w 1184275"/>
                <a:gd name="connsiteY203" fmla="*/ 133350 h 1063625"/>
                <a:gd name="connsiteX204" fmla="*/ 825500 w 1184275"/>
                <a:gd name="connsiteY204" fmla="*/ 133350 h 1063625"/>
                <a:gd name="connsiteX205" fmla="*/ 831850 w 1184275"/>
                <a:gd name="connsiteY205" fmla="*/ 146050 h 1063625"/>
                <a:gd name="connsiteX206" fmla="*/ 825500 w 1184275"/>
                <a:gd name="connsiteY206" fmla="*/ 152400 h 1063625"/>
                <a:gd name="connsiteX207" fmla="*/ 815975 w 1184275"/>
                <a:gd name="connsiteY207" fmla="*/ 133350 h 1063625"/>
                <a:gd name="connsiteX208" fmla="*/ 806450 w 1184275"/>
                <a:gd name="connsiteY208" fmla="*/ 92075 h 1063625"/>
                <a:gd name="connsiteX209" fmla="*/ 819150 w 1184275"/>
                <a:gd name="connsiteY209" fmla="*/ 95250 h 1063625"/>
                <a:gd name="connsiteX210" fmla="*/ 812800 w 1184275"/>
                <a:gd name="connsiteY210" fmla="*/ 114300 h 1063625"/>
                <a:gd name="connsiteX211" fmla="*/ 828675 w 1184275"/>
                <a:gd name="connsiteY211" fmla="*/ 133350 h 1063625"/>
                <a:gd name="connsiteX212" fmla="*/ 819150 w 1184275"/>
                <a:gd name="connsiteY212" fmla="*/ 127000 h 1063625"/>
                <a:gd name="connsiteX213" fmla="*/ 800100 w 1184275"/>
                <a:gd name="connsiteY213" fmla="*/ 107950 h 1063625"/>
                <a:gd name="connsiteX214" fmla="*/ 806450 w 1184275"/>
                <a:gd name="connsiteY214" fmla="*/ 92075 h 1063625"/>
                <a:gd name="connsiteX215" fmla="*/ 247650 w 1184275"/>
                <a:gd name="connsiteY215" fmla="*/ 63500 h 1063625"/>
                <a:gd name="connsiteX216" fmla="*/ 241300 w 1184275"/>
                <a:gd name="connsiteY216" fmla="*/ 76200 h 1063625"/>
                <a:gd name="connsiteX217" fmla="*/ 244475 w 1184275"/>
                <a:gd name="connsiteY217" fmla="*/ 73025 h 1063625"/>
                <a:gd name="connsiteX218" fmla="*/ 244475 w 1184275"/>
                <a:gd name="connsiteY218" fmla="*/ 79375 h 1063625"/>
                <a:gd name="connsiteX219" fmla="*/ 238125 w 1184275"/>
                <a:gd name="connsiteY219" fmla="*/ 85725 h 1063625"/>
                <a:gd name="connsiteX220" fmla="*/ 234950 w 1184275"/>
                <a:gd name="connsiteY220" fmla="*/ 79375 h 1063625"/>
                <a:gd name="connsiteX221" fmla="*/ 238125 w 1184275"/>
                <a:gd name="connsiteY221" fmla="*/ 95250 h 1063625"/>
                <a:gd name="connsiteX222" fmla="*/ 245269 w 1184275"/>
                <a:gd name="connsiteY222" fmla="*/ 100012 h 1063625"/>
                <a:gd name="connsiteX223" fmla="*/ 241300 w 1184275"/>
                <a:gd name="connsiteY223" fmla="*/ 92075 h 1063625"/>
                <a:gd name="connsiteX224" fmla="*/ 247650 w 1184275"/>
                <a:gd name="connsiteY224" fmla="*/ 79375 h 1063625"/>
                <a:gd name="connsiteX225" fmla="*/ 247650 w 1184275"/>
                <a:gd name="connsiteY225" fmla="*/ 63500 h 1063625"/>
                <a:gd name="connsiteX226" fmla="*/ 292100 w 1184275"/>
                <a:gd name="connsiteY226" fmla="*/ 0 h 1063625"/>
                <a:gd name="connsiteX227" fmla="*/ 317500 w 1184275"/>
                <a:gd name="connsiteY227" fmla="*/ 0 h 1063625"/>
                <a:gd name="connsiteX228" fmla="*/ 327025 w 1184275"/>
                <a:gd name="connsiteY228" fmla="*/ 9525 h 1063625"/>
                <a:gd name="connsiteX229" fmla="*/ 298450 w 1184275"/>
                <a:gd name="connsiteY229" fmla="*/ 15875 h 1063625"/>
                <a:gd name="connsiteX230" fmla="*/ 301625 w 1184275"/>
                <a:gd name="connsiteY230" fmla="*/ 28575 h 1063625"/>
                <a:gd name="connsiteX231" fmla="*/ 266700 w 1184275"/>
                <a:gd name="connsiteY231" fmla="*/ 57150 h 1063625"/>
                <a:gd name="connsiteX232" fmla="*/ 266700 w 1184275"/>
                <a:gd name="connsiteY232" fmla="*/ 69850 h 1063625"/>
                <a:gd name="connsiteX233" fmla="*/ 263525 w 1184275"/>
                <a:gd name="connsiteY233" fmla="*/ 73025 h 1063625"/>
                <a:gd name="connsiteX234" fmla="*/ 247650 w 1184275"/>
                <a:gd name="connsiteY234" fmla="*/ 104775 h 1063625"/>
                <a:gd name="connsiteX235" fmla="*/ 247650 w 1184275"/>
                <a:gd name="connsiteY235" fmla="*/ 114300 h 1063625"/>
                <a:gd name="connsiteX236" fmla="*/ 247650 w 1184275"/>
                <a:gd name="connsiteY236" fmla="*/ 149225 h 1063625"/>
                <a:gd name="connsiteX237" fmla="*/ 257175 w 1184275"/>
                <a:gd name="connsiteY237" fmla="*/ 123825 h 1063625"/>
                <a:gd name="connsiteX238" fmla="*/ 260350 w 1184275"/>
                <a:gd name="connsiteY238" fmla="*/ 127000 h 1063625"/>
                <a:gd name="connsiteX239" fmla="*/ 282575 w 1184275"/>
                <a:gd name="connsiteY239" fmla="*/ 104775 h 1063625"/>
                <a:gd name="connsiteX240" fmla="*/ 285750 w 1184275"/>
                <a:gd name="connsiteY240" fmla="*/ 101600 h 1063625"/>
                <a:gd name="connsiteX241" fmla="*/ 269875 w 1184275"/>
                <a:gd name="connsiteY241" fmla="*/ 133350 h 1063625"/>
                <a:gd name="connsiteX242" fmla="*/ 282575 w 1184275"/>
                <a:gd name="connsiteY242" fmla="*/ 114300 h 1063625"/>
                <a:gd name="connsiteX243" fmla="*/ 301625 w 1184275"/>
                <a:gd name="connsiteY243" fmla="*/ 111125 h 1063625"/>
                <a:gd name="connsiteX244" fmla="*/ 317500 w 1184275"/>
                <a:gd name="connsiteY244" fmla="*/ 107950 h 1063625"/>
                <a:gd name="connsiteX245" fmla="*/ 339725 w 1184275"/>
                <a:gd name="connsiteY245" fmla="*/ 114300 h 1063625"/>
                <a:gd name="connsiteX246" fmla="*/ 346075 w 1184275"/>
                <a:gd name="connsiteY246" fmla="*/ 120650 h 1063625"/>
                <a:gd name="connsiteX247" fmla="*/ 349250 w 1184275"/>
                <a:gd name="connsiteY247" fmla="*/ 114300 h 1063625"/>
                <a:gd name="connsiteX248" fmla="*/ 361950 w 1184275"/>
                <a:gd name="connsiteY248" fmla="*/ 127000 h 1063625"/>
                <a:gd name="connsiteX249" fmla="*/ 377825 w 1184275"/>
                <a:gd name="connsiteY249" fmla="*/ 149225 h 1063625"/>
                <a:gd name="connsiteX250" fmla="*/ 387350 w 1184275"/>
                <a:gd name="connsiteY250" fmla="*/ 158750 h 1063625"/>
                <a:gd name="connsiteX251" fmla="*/ 393700 w 1184275"/>
                <a:gd name="connsiteY251" fmla="*/ 155575 h 1063625"/>
                <a:gd name="connsiteX252" fmla="*/ 396875 w 1184275"/>
                <a:gd name="connsiteY252" fmla="*/ 168275 h 1063625"/>
                <a:gd name="connsiteX253" fmla="*/ 403225 w 1184275"/>
                <a:gd name="connsiteY253" fmla="*/ 174625 h 1063625"/>
                <a:gd name="connsiteX254" fmla="*/ 431800 w 1184275"/>
                <a:gd name="connsiteY254" fmla="*/ 171450 h 1063625"/>
                <a:gd name="connsiteX255" fmla="*/ 447675 w 1184275"/>
                <a:gd name="connsiteY255" fmla="*/ 158750 h 1063625"/>
                <a:gd name="connsiteX256" fmla="*/ 466725 w 1184275"/>
                <a:gd name="connsiteY256" fmla="*/ 174625 h 1063625"/>
                <a:gd name="connsiteX257" fmla="*/ 479425 w 1184275"/>
                <a:gd name="connsiteY257" fmla="*/ 165100 h 1063625"/>
                <a:gd name="connsiteX258" fmla="*/ 495300 w 1184275"/>
                <a:gd name="connsiteY258" fmla="*/ 174625 h 1063625"/>
                <a:gd name="connsiteX259" fmla="*/ 514350 w 1184275"/>
                <a:gd name="connsiteY259" fmla="*/ 146050 h 1063625"/>
                <a:gd name="connsiteX260" fmla="*/ 549275 w 1184275"/>
                <a:gd name="connsiteY260" fmla="*/ 114300 h 1063625"/>
                <a:gd name="connsiteX261" fmla="*/ 558800 w 1184275"/>
                <a:gd name="connsiteY261" fmla="*/ 117475 h 1063625"/>
                <a:gd name="connsiteX262" fmla="*/ 587375 w 1184275"/>
                <a:gd name="connsiteY262" fmla="*/ 104775 h 1063625"/>
                <a:gd name="connsiteX263" fmla="*/ 635000 w 1184275"/>
                <a:gd name="connsiteY263" fmla="*/ 98425 h 1063625"/>
                <a:gd name="connsiteX264" fmla="*/ 666750 w 1184275"/>
                <a:gd name="connsiteY264" fmla="*/ 79375 h 1063625"/>
                <a:gd name="connsiteX265" fmla="*/ 701675 w 1184275"/>
                <a:gd name="connsiteY265" fmla="*/ 69850 h 1063625"/>
                <a:gd name="connsiteX266" fmla="*/ 695325 w 1184275"/>
                <a:gd name="connsiteY266" fmla="*/ 85725 h 1063625"/>
                <a:gd name="connsiteX267" fmla="*/ 698500 w 1184275"/>
                <a:gd name="connsiteY267" fmla="*/ 117475 h 1063625"/>
                <a:gd name="connsiteX268" fmla="*/ 704850 w 1184275"/>
                <a:gd name="connsiteY268" fmla="*/ 123825 h 1063625"/>
                <a:gd name="connsiteX269" fmla="*/ 714375 w 1184275"/>
                <a:gd name="connsiteY269" fmla="*/ 120650 h 1063625"/>
                <a:gd name="connsiteX270" fmla="*/ 730250 w 1184275"/>
                <a:gd name="connsiteY270" fmla="*/ 127000 h 1063625"/>
                <a:gd name="connsiteX271" fmla="*/ 752475 w 1184275"/>
                <a:gd name="connsiteY271" fmla="*/ 114300 h 1063625"/>
                <a:gd name="connsiteX272" fmla="*/ 765175 w 1184275"/>
                <a:gd name="connsiteY272" fmla="*/ 127000 h 1063625"/>
                <a:gd name="connsiteX273" fmla="*/ 777875 w 1184275"/>
                <a:gd name="connsiteY273" fmla="*/ 120650 h 1063625"/>
                <a:gd name="connsiteX274" fmla="*/ 787400 w 1184275"/>
                <a:gd name="connsiteY274" fmla="*/ 104775 h 1063625"/>
                <a:gd name="connsiteX275" fmla="*/ 796925 w 1184275"/>
                <a:gd name="connsiteY275" fmla="*/ 104775 h 1063625"/>
                <a:gd name="connsiteX276" fmla="*/ 822325 w 1184275"/>
                <a:gd name="connsiteY276" fmla="*/ 149225 h 1063625"/>
                <a:gd name="connsiteX277" fmla="*/ 812800 w 1184275"/>
                <a:gd name="connsiteY277" fmla="*/ 158750 h 1063625"/>
                <a:gd name="connsiteX278" fmla="*/ 819150 w 1184275"/>
                <a:gd name="connsiteY278" fmla="*/ 165100 h 1063625"/>
                <a:gd name="connsiteX279" fmla="*/ 831850 w 1184275"/>
                <a:gd name="connsiteY279" fmla="*/ 158750 h 1063625"/>
                <a:gd name="connsiteX280" fmla="*/ 844550 w 1184275"/>
                <a:gd name="connsiteY280" fmla="*/ 165100 h 1063625"/>
                <a:gd name="connsiteX281" fmla="*/ 841375 w 1184275"/>
                <a:gd name="connsiteY281" fmla="*/ 174625 h 1063625"/>
                <a:gd name="connsiteX282" fmla="*/ 869950 w 1184275"/>
                <a:gd name="connsiteY282" fmla="*/ 187325 h 1063625"/>
                <a:gd name="connsiteX283" fmla="*/ 866775 w 1184275"/>
                <a:gd name="connsiteY283" fmla="*/ 193675 h 1063625"/>
                <a:gd name="connsiteX284" fmla="*/ 863600 w 1184275"/>
                <a:gd name="connsiteY284" fmla="*/ 193675 h 1063625"/>
                <a:gd name="connsiteX285" fmla="*/ 854075 w 1184275"/>
                <a:gd name="connsiteY285" fmla="*/ 200025 h 1063625"/>
                <a:gd name="connsiteX286" fmla="*/ 841375 w 1184275"/>
                <a:gd name="connsiteY286" fmla="*/ 196850 h 1063625"/>
                <a:gd name="connsiteX287" fmla="*/ 822325 w 1184275"/>
                <a:gd name="connsiteY287" fmla="*/ 196850 h 1063625"/>
                <a:gd name="connsiteX288" fmla="*/ 815975 w 1184275"/>
                <a:gd name="connsiteY288" fmla="*/ 196850 h 1063625"/>
                <a:gd name="connsiteX289" fmla="*/ 815975 w 1184275"/>
                <a:gd name="connsiteY289" fmla="*/ 203200 h 1063625"/>
                <a:gd name="connsiteX290" fmla="*/ 809625 w 1184275"/>
                <a:gd name="connsiteY290" fmla="*/ 200025 h 1063625"/>
                <a:gd name="connsiteX291" fmla="*/ 809625 w 1184275"/>
                <a:gd name="connsiteY291" fmla="*/ 203200 h 1063625"/>
                <a:gd name="connsiteX292" fmla="*/ 793750 w 1184275"/>
                <a:gd name="connsiteY292" fmla="*/ 200025 h 1063625"/>
                <a:gd name="connsiteX293" fmla="*/ 793750 w 1184275"/>
                <a:gd name="connsiteY293" fmla="*/ 206375 h 1063625"/>
                <a:gd name="connsiteX294" fmla="*/ 787400 w 1184275"/>
                <a:gd name="connsiteY294" fmla="*/ 203200 h 1063625"/>
                <a:gd name="connsiteX295" fmla="*/ 787400 w 1184275"/>
                <a:gd name="connsiteY295" fmla="*/ 209550 h 1063625"/>
                <a:gd name="connsiteX296" fmla="*/ 781050 w 1184275"/>
                <a:gd name="connsiteY296" fmla="*/ 200025 h 1063625"/>
                <a:gd name="connsiteX297" fmla="*/ 765175 w 1184275"/>
                <a:gd name="connsiteY297" fmla="*/ 196850 h 1063625"/>
                <a:gd name="connsiteX298" fmla="*/ 765175 w 1184275"/>
                <a:gd name="connsiteY298" fmla="*/ 212725 h 1063625"/>
                <a:gd name="connsiteX299" fmla="*/ 758825 w 1184275"/>
                <a:gd name="connsiteY299" fmla="*/ 219075 h 1063625"/>
                <a:gd name="connsiteX300" fmla="*/ 768350 w 1184275"/>
                <a:gd name="connsiteY300" fmla="*/ 234950 h 1063625"/>
                <a:gd name="connsiteX301" fmla="*/ 762000 w 1184275"/>
                <a:gd name="connsiteY301" fmla="*/ 238125 h 1063625"/>
                <a:gd name="connsiteX302" fmla="*/ 723900 w 1184275"/>
                <a:gd name="connsiteY302" fmla="*/ 215900 h 1063625"/>
                <a:gd name="connsiteX303" fmla="*/ 666750 w 1184275"/>
                <a:gd name="connsiteY303" fmla="*/ 206375 h 1063625"/>
                <a:gd name="connsiteX304" fmla="*/ 650875 w 1184275"/>
                <a:gd name="connsiteY304" fmla="*/ 212725 h 1063625"/>
                <a:gd name="connsiteX305" fmla="*/ 638175 w 1184275"/>
                <a:gd name="connsiteY305" fmla="*/ 238125 h 1063625"/>
                <a:gd name="connsiteX306" fmla="*/ 612775 w 1184275"/>
                <a:gd name="connsiteY306" fmla="*/ 241300 h 1063625"/>
                <a:gd name="connsiteX307" fmla="*/ 606425 w 1184275"/>
                <a:gd name="connsiteY307" fmla="*/ 247650 h 1063625"/>
                <a:gd name="connsiteX308" fmla="*/ 609600 w 1184275"/>
                <a:gd name="connsiteY308" fmla="*/ 254000 h 1063625"/>
                <a:gd name="connsiteX309" fmla="*/ 584200 w 1184275"/>
                <a:gd name="connsiteY309" fmla="*/ 247650 h 1063625"/>
                <a:gd name="connsiteX310" fmla="*/ 561975 w 1184275"/>
                <a:gd name="connsiteY310" fmla="*/ 254000 h 1063625"/>
                <a:gd name="connsiteX311" fmla="*/ 555625 w 1184275"/>
                <a:gd name="connsiteY311" fmla="*/ 263525 h 1063625"/>
                <a:gd name="connsiteX312" fmla="*/ 555625 w 1184275"/>
                <a:gd name="connsiteY312" fmla="*/ 285750 h 1063625"/>
                <a:gd name="connsiteX313" fmla="*/ 539750 w 1184275"/>
                <a:gd name="connsiteY313" fmla="*/ 295275 h 1063625"/>
                <a:gd name="connsiteX314" fmla="*/ 527050 w 1184275"/>
                <a:gd name="connsiteY314" fmla="*/ 307975 h 1063625"/>
                <a:gd name="connsiteX315" fmla="*/ 527050 w 1184275"/>
                <a:gd name="connsiteY315" fmla="*/ 314325 h 1063625"/>
                <a:gd name="connsiteX316" fmla="*/ 523875 w 1184275"/>
                <a:gd name="connsiteY316" fmla="*/ 317500 h 1063625"/>
                <a:gd name="connsiteX317" fmla="*/ 527050 w 1184275"/>
                <a:gd name="connsiteY317" fmla="*/ 330200 h 1063625"/>
                <a:gd name="connsiteX318" fmla="*/ 511175 w 1184275"/>
                <a:gd name="connsiteY318" fmla="*/ 320675 h 1063625"/>
                <a:gd name="connsiteX319" fmla="*/ 517525 w 1184275"/>
                <a:gd name="connsiteY319" fmla="*/ 295275 h 1063625"/>
                <a:gd name="connsiteX320" fmla="*/ 530225 w 1184275"/>
                <a:gd name="connsiteY320" fmla="*/ 295275 h 1063625"/>
                <a:gd name="connsiteX321" fmla="*/ 523875 w 1184275"/>
                <a:gd name="connsiteY321" fmla="*/ 292100 h 1063625"/>
                <a:gd name="connsiteX322" fmla="*/ 530225 w 1184275"/>
                <a:gd name="connsiteY322" fmla="*/ 276225 h 1063625"/>
                <a:gd name="connsiteX323" fmla="*/ 520700 w 1184275"/>
                <a:gd name="connsiteY323" fmla="*/ 273050 h 1063625"/>
                <a:gd name="connsiteX324" fmla="*/ 514350 w 1184275"/>
                <a:gd name="connsiteY324" fmla="*/ 285750 h 1063625"/>
                <a:gd name="connsiteX325" fmla="*/ 495300 w 1184275"/>
                <a:gd name="connsiteY325" fmla="*/ 282575 h 1063625"/>
                <a:gd name="connsiteX326" fmla="*/ 492125 w 1184275"/>
                <a:gd name="connsiteY326" fmla="*/ 311150 h 1063625"/>
                <a:gd name="connsiteX327" fmla="*/ 479425 w 1184275"/>
                <a:gd name="connsiteY327" fmla="*/ 317500 h 1063625"/>
                <a:gd name="connsiteX328" fmla="*/ 476250 w 1184275"/>
                <a:gd name="connsiteY328" fmla="*/ 323850 h 1063625"/>
                <a:gd name="connsiteX329" fmla="*/ 466725 w 1184275"/>
                <a:gd name="connsiteY329" fmla="*/ 295275 h 1063625"/>
                <a:gd name="connsiteX330" fmla="*/ 473075 w 1184275"/>
                <a:gd name="connsiteY330" fmla="*/ 282575 h 1063625"/>
                <a:gd name="connsiteX331" fmla="*/ 473075 w 1184275"/>
                <a:gd name="connsiteY331" fmla="*/ 276225 h 1063625"/>
                <a:gd name="connsiteX332" fmla="*/ 469900 w 1184275"/>
                <a:gd name="connsiteY332" fmla="*/ 276225 h 1063625"/>
                <a:gd name="connsiteX333" fmla="*/ 460375 w 1184275"/>
                <a:gd name="connsiteY333" fmla="*/ 298450 h 1063625"/>
                <a:gd name="connsiteX334" fmla="*/ 466725 w 1184275"/>
                <a:gd name="connsiteY334" fmla="*/ 311150 h 1063625"/>
                <a:gd name="connsiteX335" fmla="*/ 460375 w 1184275"/>
                <a:gd name="connsiteY335" fmla="*/ 320675 h 1063625"/>
                <a:gd name="connsiteX336" fmla="*/ 463550 w 1184275"/>
                <a:gd name="connsiteY336" fmla="*/ 317500 h 1063625"/>
                <a:gd name="connsiteX337" fmla="*/ 450850 w 1184275"/>
                <a:gd name="connsiteY337" fmla="*/ 330200 h 1063625"/>
                <a:gd name="connsiteX338" fmla="*/ 441325 w 1184275"/>
                <a:gd name="connsiteY338" fmla="*/ 352425 h 1063625"/>
                <a:gd name="connsiteX339" fmla="*/ 438150 w 1184275"/>
                <a:gd name="connsiteY339" fmla="*/ 377825 h 1063625"/>
                <a:gd name="connsiteX340" fmla="*/ 409575 w 1184275"/>
                <a:gd name="connsiteY340" fmla="*/ 444500 h 1063625"/>
                <a:gd name="connsiteX341" fmla="*/ 387350 w 1184275"/>
                <a:gd name="connsiteY341" fmla="*/ 428625 h 1063625"/>
                <a:gd name="connsiteX342" fmla="*/ 393700 w 1184275"/>
                <a:gd name="connsiteY342" fmla="*/ 396875 h 1063625"/>
                <a:gd name="connsiteX343" fmla="*/ 390525 w 1184275"/>
                <a:gd name="connsiteY343" fmla="*/ 393700 h 1063625"/>
                <a:gd name="connsiteX344" fmla="*/ 384175 w 1184275"/>
                <a:gd name="connsiteY344" fmla="*/ 400050 h 1063625"/>
                <a:gd name="connsiteX345" fmla="*/ 365125 w 1184275"/>
                <a:gd name="connsiteY345" fmla="*/ 403225 h 1063625"/>
                <a:gd name="connsiteX346" fmla="*/ 368300 w 1184275"/>
                <a:gd name="connsiteY346" fmla="*/ 384175 h 1063625"/>
                <a:gd name="connsiteX347" fmla="*/ 374650 w 1184275"/>
                <a:gd name="connsiteY347" fmla="*/ 374650 h 1063625"/>
                <a:gd name="connsiteX348" fmla="*/ 368300 w 1184275"/>
                <a:gd name="connsiteY348" fmla="*/ 361950 h 1063625"/>
                <a:gd name="connsiteX349" fmla="*/ 371475 w 1184275"/>
                <a:gd name="connsiteY349" fmla="*/ 358775 h 1063625"/>
                <a:gd name="connsiteX350" fmla="*/ 365125 w 1184275"/>
                <a:gd name="connsiteY350" fmla="*/ 342900 h 1063625"/>
                <a:gd name="connsiteX351" fmla="*/ 368300 w 1184275"/>
                <a:gd name="connsiteY351" fmla="*/ 336550 h 1063625"/>
                <a:gd name="connsiteX352" fmla="*/ 361950 w 1184275"/>
                <a:gd name="connsiteY352" fmla="*/ 333375 h 1063625"/>
                <a:gd name="connsiteX353" fmla="*/ 339725 w 1184275"/>
                <a:gd name="connsiteY353" fmla="*/ 320675 h 1063625"/>
                <a:gd name="connsiteX354" fmla="*/ 330200 w 1184275"/>
                <a:gd name="connsiteY354" fmla="*/ 323850 h 1063625"/>
                <a:gd name="connsiteX355" fmla="*/ 320675 w 1184275"/>
                <a:gd name="connsiteY355" fmla="*/ 317500 h 1063625"/>
                <a:gd name="connsiteX356" fmla="*/ 327025 w 1184275"/>
                <a:gd name="connsiteY356" fmla="*/ 307975 h 1063625"/>
                <a:gd name="connsiteX357" fmla="*/ 320675 w 1184275"/>
                <a:gd name="connsiteY357" fmla="*/ 298450 h 1063625"/>
                <a:gd name="connsiteX358" fmla="*/ 263525 w 1184275"/>
                <a:gd name="connsiteY358" fmla="*/ 288925 h 1063625"/>
                <a:gd name="connsiteX359" fmla="*/ 250825 w 1184275"/>
                <a:gd name="connsiteY359" fmla="*/ 288925 h 1063625"/>
                <a:gd name="connsiteX360" fmla="*/ 247650 w 1184275"/>
                <a:gd name="connsiteY360" fmla="*/ 295275 h 1063625"/>
                <a:gd name="connsiteX361" fmla="*/ 241300 w 1184275"/>
                <a:gd name="connsiteY361" fmla="*/ 292100 h 1063625"/>
                <a:gd name="connsiteX362" fmla="*/ 225425 w 1184275"/>
                <a:gd name="connsiteY362" fmla="*/ 292100 h 1063625"/>
                <a:gd name="connsiteX363" fmla="*/ 206375 w 1184275"/>
                <a:gd name="connsiteY363" fmla="*/ 285750 h 1063625"/>
                <a:gd name="connsiteX364" fmla="*/ 200025 w 1184275"/>
                <a:gd name="connsiteY364" fmla="*/ 282575 h 1063625"/>
                <a:gd name="connsiteX365" fmla="*/ 69850 w 1184275"/>
                <a:gd name="connsiteY365" fmla="*/ 260350 h 1063625"/>
                <a:gd name="connsiteX366" fmla="*/ 44450 w 1184275"/>
                <a:gd name="connsiteY366" fmla="*/ 254000 h 1063625"/>
                <a:gd name="connsiteX367" fmla="*/ 28575 w 1184275"/>
                <a:gd name="connsiteY367" fmla="*/ 225425 h 1063625"/>
                <a:gd name="connsiteX368" fmla="*/ 0 w 1184275"/>
                <a:gd name="connsiteY368" fmla="*/ 215900 h 1063625"/>
                <a:gd name="connsiteX369" fmla="*/ 50800 w 1184275"/>
                <a:gd name="connsiteY369" fmla="*/ 190500 h 1063625"/>
                <a:gd name="connsiteX370" fmla="*/ 63500 w 1184275"/>
                <a:gd name="connsiteY370" fmla="*/ 171450 h 1063625"/>
                <a:gd name="connsiteX371" fmla="*/ 82550 w 1184275"/>
                <a:gd name="connsiteY371" fmla="*/ 155575 h 1063625"/>
                <a:gd name="connsiteX372" fmla="*/ 123825 w 1184275"/>
                <a:gd name="connsiteY372" fmla="*/ 146050 h 1063625"/>
                <a:gd name="connsiteX373" fmla="*/ 146050 w 1184275"/>
                <a:gd name="connsiteY373" fmla="*/ 130175 h 1063625"/>
                <a:gd name="connsiteX374" fmla="*/ 158750 w 1184275"/>
                <a:gd name="connsiteY374" fmla="*/ 114300 h 1063625"/>
                <a:gd name="connsiteX375" fmla="*/ 174625 w 1184275"/>
                <a:gd name="connsiteY375" fmla="*/ 111125 h 1063625"/>
                <a:gd name="connsiteX376" fmla="*/ 180975 w 1184275"/>
                <a:gd name="connsiteY376" fmla="*/ 104775 h 1063625"/>
                <a:gd name="connsiteX377" fmla="*/ 184150 w 1184275"/>
                <a:gd name="connsiteY377" fmla="*/ 88900 h 1063625"/>
                <a:gd name="connsiteX378" fmla="*/ 212725 w 1184275"/>
                <a:gd name="connsiteY378" fmla="*/ 60325 h 1063625"/>
                <a:gd name="connsiteX379" fmla="*/ 215900 w 1184275"/>
                <a:gd name="connsiteY379" fmla="*/ 60325 h 1063625"/>
                <a:gd name="connsiteX380" fmla="*/ 228600 w 1184275"/>
                <a:gd name="connsiteY380" fmla="*/ 47625 h 1063625"/>
                <a:gd name="connsiteX381" fmla="*/ 238125 w 1184275"/>
                <a:gd name="connsiteY381" fmla="*/ 31750 h 1063625"/>
                <a:gd name="connsiteX382" fmla="*/ 263525 w 1184275"/>
                <a:gd name="connsiteY382" fmla="*/ 12700 h 1063625"/>
                <a:gd name="connsiteX383" fmla="*/ 292100 w 1184275"/>
                <a:gd name="connsiteY383" fmla="*/ 0 h 1063625"/>
                <a:gd name="connsiteX0" fmla="*/ 1168400 w 1184275"/>
                <a:gd name="connsiteY0" fmla="*/ 793750 h 1063625"/>
                <a:gd name="connsiteX1" fmla="*/ 1169555 w 1184275"/>
                <a:gd name="connsiteY1" fmla="*/ 794327 h 1063625"/>
                <a:gd name="connsiteX2" fmla="*/ 1165225 w 1184275"/>
                <a:gd name="connsiteY2" fmla="*/ 800100 h 1063625"/>
                <a:gd name="connsiteX3" fmla="*/ 1168400 w 1184275"/>
                <a:gd name="connsiteY3" fmla="*/ 793750 h 1063625"/>
                <a:gd name="connsiteX4" fmla="*/ 936625 w 1184275"/>
                <a:gd name="connsiteY4" fmla="*/ 650875 h 1063625"/>
                <a:gd name="connsiteX5" fmla="*/ 920896 w 1184275"/>
                <a:gd name="connsiteY5" fmla="*/ 654021 h 1063625"/>
                <a:gd name="connsiteX6" fmla="*/ 936625 w 1184275"/>
                <a:gd name="connsiteY6" fmla="*/ 650875 h 1063625"/>
                <a:gd name="connsiteX7" fmla="*/ 1012825 w 1184275"/>
                <a:gd name="connsiteY7" fmla="*/ 581025 h 1063625"/>
                <a:gd name="connsiteX8" fmla="*/ 1016000 w 1184275"/>
                <a:gd name="connsiteY8" fmla="*/ 584200 h 1063625"/>
                <a:gd name="connsiteX9" fmla="*/ 1009650 w 1184275"/>
                <a:gd name="connsiteY9" fmla="*/ 587375 h 1063625"/>
                <a:gd name="connsiteX10" fmla="*/ 1012825 w 1184275"/>
                <a:gd name="connsiteY10" fmla="*/ 581025 h 1063625"/>
                <a:gd name="connsiteX11" fmla="*/ 768350 w 1184275"/>
                <a:gd name="connsiteY11" fmla="*/ 247650 h 1063625"/>
                <a:gd name="connsiteX12" fmla="*/ 806450 w 1184275"/>
                <a:gd name="connsiteY12" fmla="*/ 266700 h 1063625"/>
                <a:gd name="connsiteX13" fmla="*/ 812800 w 1184275"/>
                <a:gd name="connsiteY13" fmla="*/ 263525 h 1063625"/>
                <a:gd name="connsiteX14" fmla="*/ 835025 w 1184275"/>
                <a:gd name="connsiteY14" fmla="*/ 263525 h 1063625"/>
                <a:gd name="connsiteX15" fmla="*/ 850900 w 1184275"/>
                <a:gd name="connsiteY15" fmla="*/ 273050 h 1063625"/>
                <a:gd name="connsiteX16" fmla="*/ 860425 w 1184275"/>
                <a:gd name="connsiteY16" fmla="*/ 288925 h 1063625"/>
                <a:gd name="connsiteX17" fmla="*/ 882650 w 1184275"/>
                <a:gd name="connsiteY17" fmla="*/ 282575 h 1063625"/>
                <a:gd name="connsiteX18" fmla="*/ 904875 w 1184275"/>
                <a:gd name="connsiteY18" fmla="*/ 295275 h 1063625"/>
                <a:gd name="connsiteX19" fmla="*/ 914400 w 1184275"/>
                <a:gd name="connsiteY19" fmla="*/ 292100 h 1063625"/>
                <a:gd name="connsiteX20" fmla="*/ 933450 w 1184275"/>
                <a:gd name="connsiteY20" fmla="*/ 301625 h 1063625"/>
                <a:gd name="connsiteX21" fmla="*/ 946150 w 1184275"/>
                <a:gd name="connsiteY21" fmla="*/ 295275 h 1063625"/>
                <a:gd name="connsiteX22" fmla="*/ 962025 w 1184275"/>
                <a:gd name="connsiteY22" fmla="*/ 311150 h 1063625"/>
                <a:gd name="connsiteX23" fmla="*/ 958850 w 1184275"/>
                <a:gd name="connsiteY23" fmla="*/ 314325 h 1063625"/>
                <a:gd name="connsiteX24" fmla="*/ 965200 w 1184275"/>
                <a:gd name="connsiteY24" fmla="*/ 323850 h 1063625"/>
                <a:gd name="connsiteX25" fmla="*/ 974725 w 1184275"/>
                <a:gd name="connsiteY25" fmla="*/ 333375 h 1063625"/>
                <a:gd name="connsiteX26" fmla="*/ 981075 w 1184275"/>
                <a:gd name="connsiteY26" fmla="*/ 349250 h 1063625"/>
                <a:gd name="connsiteX27" fmla="*/ 987425 w 1184275"/>
                <a:gd name="connsiteY27" fmla="*/ 355600 h 1063625"/>
                <a:gd name="connsiteX28" fmla="*/ 971550 w 1184275"/>
                <a:gd name="connsiteY28" fmla="*/ 346075 h 1063625"/>
                <a:gd name="connsiteX29" fmla="*/ 962025 w 1184275"/>
                <a:gd name="connsiteY29" fmla="*/ 365125 h 1063625"/>
                <a:gd name="connsiteX30" fmla="*/ 987425 w 1184275"/>
                <a:gd name="connsiteY30" fmla="*/ 387350 h 1063625"/>
                <a:gd name="connsiteX31" fmla="*/ 1000125 w 1184275"/>
                <a:gd name="connsiteY31" fmla="*/ 412750 h 1063625"/>
                <a:gd name="connsiteX32" fmla="*/ 1000125 w 1184275"/>
                <a:gd name="connsiteY32" fmla="*/ 450850 h 1063625"/>
                <a:gd name="connsiteX33" fmla="*/ 1006475 w 1184275"/>
                <a:gd name="connsiteY33" fmla="*/ 485775 h 1063625"/>
                <a:gd name="connsiteX34" fmla="*/ 993775 w 1184275"/>
                <a:gd name="connsiteY34" fmla="*/ 504825 h 1063625"/>
                <a:gd name="connsiteX35" fmla="*/ 990600 w 1184275"/>
                <a:gd name="connsiteY35" fmla="*/ 498475 h 1063625"/>
                <a:gd name="connsiteX36" fmla="*/ 984250 w 1184275"/>
                <a:gd name="connsiteY36" fmla="*/ 501650 h 1063625"/>
                <a:gd name="connsiteX37" fmla="*/ 981075 w 1184275"/>
                <a:gd name="connsiteY37" fmla="*/ 523875 h 1063625"/>
                <a:gd name="connsiteX38" fmla="*/ 984250 w 1184275"/>
                <a:gd name="connsiteY38" fmla="*/ 546100 h 1063625"/>
                <a:gd name="connsiteX39" fmla="*/ 974725 w 1184275"/>
                <a:gd name="connsiteY39" fmla="*/ 549275 h 1063625"/>
                <a:gd name="connsiteX40" fmla="*/ 974725 w 1184275"/>
                <a:gd name="connsiteY40" fmla="*/ 558800 h 1063625"/>
                <a:gd name="connsiteX41" fmla="*/ 952500 w 1184275"/>
                <a:gd name="connsiteY41" fmla="*/ 561975 h 1063625"/>
                <a:gd name="connsiteX42" fmla="*/ 942975 w 1184275"/>
                <a:gd name="connsiteY42" fmla="*/ 581025 h 1063625"/>
                <a:gd name="connsiteX43" fmla="*/ 949325 w 1184275"/>
                <a:gd name="connsiteY43" fmla="*/ 593725 h 1063625"/>
                <a:gd name="connsiteX44" fmla="*/ 946150 w 1184275"/>
                <a:gd name="connsiteY44" fmla="*/ 612775 h 1063625"/>
                <a:gd name="connsiteX45" fmla="*/ 949325 w 1184275"/>
                <a:gd name="connsiteY45" fmla="*/ 619125 h 1063625"/>
                <a:gd name="connsiteX46" fmla="*/ 955675 w 1184275"/>
                <a:gd name="connsiteY46" fmla="*/ 628650 h 1063625"/>
                <a:gd name="connsiteX47" fmla="*/ 984250 w 1184275"/>
                <a:gd name="connsiteY47" fmla="*/ 635000 h 1063625"/>
                <a:gd name="connsiteX48" fmla="*/ 1012825 w 1184275"/>
                <a:gd name="connsiteY48" fmla="*/ 600075 h 1063625"/>
                <a:gd name="connsiteX49" fmla="*/ 1025525 w 1184275"/>
                <a:gd name="connsiteY49" fmla="*/ 571500 h 1063625"/>
                <a:gd name="connsiteX50" fmla="*/ 1012825 w 1184275"/>
                <a:gd name="connsiteY50" fmla="*/ 565150 h 1063625"/>
                <a:gd name="connsiteX51" fmla="*/ 1025525 w 1184275"/>
                <a:gd name="connsiteY51" fmla="*/ 561975 h 1063625"/>
                <a:gd name="connsiteX52" fmla="*/ 1028700 w 1184275"/>
                <a:gd name="connsiteY52" fmla="*/ 552450 h 1063625"/>
                <a:gd name="connsiteX53" fmla="*/ 1054100 w 1184275"/>
                <a:gd name="connsiteY53" fmla="*/ 539750 h 1063625"/>
                <a:gd name="connsiteX54" fmla="*/ 1057275 w 1184275"/>
                <a:gd name="connsiteY54" fmla="*/ 530225 h 1063625"/>
                <a:gd name="connsiteX55" fmla="*/ 1069975 w 1184275"/>
                <a:gd name="connsiteY55" fmla="*/ 523875 h 1063625"/>
                <a:gd name="connsiteX56" fmla="*/ 1098550 w 1184275"/>
                <a:gd name="connsiteY56" fmla="*/ 533400 h 1063625"/>
                <a:gd name="connsiteX57" fmla="*/ 1117600 w 1184275"/>
                <a:gd name="connsiteY57" fmla="*/ 558800 h 1063625"/>
                <a:gd name="connsiteX58" fmla="*/ 1130300 w 1184275"/>
                <a:gd name="connsiteY58" fmla="*/ 587375 h 1063625"/>
                <a:gd name="connsiteX59" fmla="*/ 1165225 w 1184275"/>
                <a:gd name="connsiteY59" fmla="*/ 679450 h 1063625"/>
                <a:gd name="connsiteX60" fmla="*/ 1181100 w 1184275"/>
                <a:gd name="connsiteY60" fmla="*/ 714375 h 1063625"/>
                <a:gd name="connsiteX61" fmla="*/ 1177925 w 1184275"/>
                <a:gd name="connsiteY61" fmla="*/ 733425 h 1063625"/>
                <a:gd name="connsiteX62" fmla="*/ 1184275 w 1184275"/>
                <a:gd name="connsiteY62" fmla="*/ 758825 h 1063625"/>
                <a:gd name="connsiteX63" fmla="*/ 1184275 w 1184275"/>
                <a:gd name="connsiteY63" fmla="*/ 784225 h 1063625"/>
                <a:gd name="connsiteX64" fmla="*/ 1181100 w 1184275"/>
                <a:gd name="connsiteY64" fmla="*/ 787400 h 1063625"/>
                <a:gd name="connsiteX65" fmla="*/ 1184275 w 1184275"/>
                <a:gd name="connsiteY65" fmla="*/ 787400 h 1063625"/>
                <a:gd name="connsiteX66" fmla="*/ 1174750 w 1184275"/>
                <a:gd name="connsiteY66" fmla="*/ 800100 h 1063625"/>
                <a:gd name="connsiteX67" fmla="*/ 1165225 w 1184275"/>
                <a:gd name="connsiteY67" fmla="*/ 803275 h 1063625"/>
                <a:gd name="connsiteX68" fmla="*/ 1168400 w 1184275"/>
                <a:gd name="connsiteY68" fmla="*/ 800100 h 1063625"/>
                <a:gd name="connsiteX69" fmla="*/ 1174750 w 1184275"/>
                <a:gd name="connsiteY69" fmla="*/ 796925 h 1063625"/>
                <a:gd name="connsiteX70" fmla="*/ 1169555 w 1184275"/>
                <a:gd name="connsiteY70" fmla="*/ 794327 h 1063625"/>
                <a:gd name="connsiteX71" fmla="*/ 1174750 w 1184275"/>
                <a:gd name="connsiteY71" fmla="*/ 787400 h 1063625"/>
                <a:gd name="connsiteX72" fmla="*/ 1168400 w 1184275"/>
                <a:gd name="connsiteY72" fmla="*/ 793750 h 1063625"/>
                <a:gd name="connsiteX73" fmla="*/ 1171575 w 1184275"/>
                <a:gd name="connsiteY73" fmla="*/ 787400 h 1063625"/>
                <a:gd name="connsiteX74" fmla="*/ 1165225 w 1184275"/>
                <a:gd name="connsiteY74" fmla="*/ 787400 h 1063625"/>
                <a:gd name="connsiteX75" fmla="*/ 1168400 w 1184275"/>
                <a:gd name="connsiteY75" fmla="*/ 781050 h 1063625"/>
                <a:gd name="connsiteX76" fmla="*/ 1152525 w 1184275"/>
                <a:gd name="connsiteY76" fmla="*/ 781050 h 1063625"/>
                <a:gd name="connsiteX77" fmla="*/ 1143000 w 1184275"/>
                <a:gd name="connsiteY77" fmla="*/ 790575 h 1063625"/>
                <a:gd name="connsiteX78" fmla="*/ 1149350 w 1184275"/>
                <a:gd name="connsiteY78" fmla="*/ 796925 h 1063625"/>
                <a:gd name="connsiteX79" fmla="*/ 1136650 w 1184275"/>
                <a:gd name="connsiteY79" fmla="*/ 812800 h 1063625"/>
                <a:gd name="connsiteX80" fmla="*/ 1143000 w 1184275"/>
                <a:gd name="connsiteY80" fmla="*/ 825500 h 1063625"/>
                <a:gd name="connsiteX81" fmla="*/ 1136650 w 1184275"/>
                <a:gd name="connsiteY81" fmla="*/ 847725 h 1063625"/>
                <a:gd name="connsiteX82" fmla="*/ 1120775 w 1184275"/>
                <a:gd name="connsiteY82" fmla="*/ 857250 h 1063625"/>
                <a:gd name="connsiteX83" fmla="*/ 1111250 w 1184275"/>
                <a:gd name="connsiteY83" fmla="*/ 876300 h 1063625"/>
                <a:gd name="connsiteX84" fmla="*/ 1114425 w 1184275"/>
                <a:gd name="connsiteY84" fmla="*/ 917575 h 1063625"/>
                <a:gd name="connsiteX85" fmla="*/ 1104900 w 1184275"/>
                <a:gd name="connsiteY85" fmla="*/ 927100 h 1063625"/>
                <a:gd name="connsiteX86" fmla="*/ 1108075 w 1184275"/>
                <a:gd name="connsiteY86" fmla="*/ 933450 h 1063625"/>
                <a:gd name="connsiteX87" fmla="*/ 1101725 w 1184275"/>
                <a:gd name="connsiteY87" fmla="*/ 936625 h 1063625"/>
                <a:gd name="connsiteX88" fmla="*/ 1089025 w 1184275"/>
                <a:gd name="connsiteY88" fmla="*/ 962025 h 1063625"/>
                <a:gd name="connsiteX89" fmla="*/ 1092200 w 1184275"/>
                <a:gd name="connsiteY89" fmla="*/ 977900 h 1063625"/>
                <a:gd name="connsiteX90" fmla="*/ 1089025 w 1184275"/>
                <a:gd name="connsiteY90" fmla="*/ 968375 h 1063625"/>
                <a:gd name="connsiteX91" fmla="*/ 1085850 w 1184275"/>
                <a:gd name="connsiteY91" fmla="*/ 981075 h 1063625"/>
                <a:gd name="connsiteX92" fmla="*/ 1044575 w 1184275"/>
                <a:gd name="connsiteY92" fmla="*/ 990600 h 1063625"/>
                <a:gd name="connsiteX93" fmla="*/ 1028700 w 1184275"/>
                <a:gd name="connsiteY93" fmla="*/ 993775 h 1063625"/>
                <a:gd name="connsiteX94" fmla="*/ 962025 w 1184275"/>
                <a:gd name="connsiteY94" fmla="*/ 1009650 h 1063625"/>
                <a:gd name="connsiteX95" fmla="*/ 955675 w 1184275"/>
                <a:gd name="connsiteY95" fmla="*/ 1009650 h 1063625"/>
                <a:gd name="connsiteX96" fmla="*/ 901700 w 1184275"/>
                <a:gd name="connsiteY96" fmla="*/ 1022350 h 1063625"/>
                <a:gd name="connsiteX97" fmla="*/ 895350 w 1184275"/>
                <a:gd name="connsiteY97" fmla="*/ 1012825 h 1063625"/>
                <a:gd name="connsiteX98" fmla="*/ 844550 w 1184275"/>
                <a:gd name="connsiteY98" fmla="*/ 1022350 h 1063625"/>
                <a:gd name="connsiteX99" fmla="*/ 831850 w 1184275"/>
                <a:gd name="connsiteY99" fmla="*/ 1022350 h 1063625"/>
                <a:gd name="connsiteX100" fmla="*/ 777875 w 1184275"/>
                <a:gd name="connsiteY100" fmla="*/ 1035050 h 1063625"/>
                <a:gd name="connsiteX101" fmla="*/ 762000 w 1184275"/>
                <a:gd name="connsiteY101" fmla="*/ 1038225 h 1063625"/>
                <a:gd name="connsiteX102" fmla="*/ 723900 w 1184275"/>
                <a:gd name="connsiteY102" fmla="*/ 1041400 h 1063625"/>
                <a:gd name="connsiteX103" fmla="*/ 698500 w 1184275"/>
                <a:gd name="connsiteY103" fmla="*/ 1047750 h 1063625"/>
                <a:gd name="connsiteX104" fmla="*/ 657225 w 1184275"/>
                <a:gd name="connsiteY104" fmla="*/ 1054100 h 1063625"/>
                <a:gd name="connsiteX105" fmla="*/ 615950 w 1184275"/>
                <a:gd name="connsiteY105" fmla="*/ 1063625 h 1063625"/>
                <a:gd name="connsiteX106" fmla="*/ 641350 w 1184275"/>
                <a:gd name="connsiteY106" fmla="*/ 1028700 h 1063625"/>
                <a:gd name="connsiteX107" fmla="*/ 650875 w 1184275"/>
                <a:gd name="connsiteY107" fmla="*/ 987425 h 1063625"/>
                <a:gd name="connsiteX108" fmla="*/ 666750 w 1184275"/>
                <a:gd name="connsiteY108" fmla="*/ 958850 h 1063625"/>
                <a:gd name="connsiteX109" fmla="*/ 673100 w 1184275"/>
                <a:gd name="connsiteY109" fmla="*/ 923925 h 1063625"/>
                <a:gd name="connsiteX110" fmla="*/ 669925 w 1184275"/>
                <a:gd name="connsiteY110" fmla="*/ 857250 h 1063625"/>
                <a:gd name="connsiteX111" fmla="*/ 650875 w 1184275"/>
                <a:gd name="connsiteY111" fmla="*/ 790575 h 1063625"/>
                <a:gd name="connsiteX112" fmla="*/ 638175 w 1184275"/>
                <a:gd name="connsiteY112" fmla="*/ 771525 h 1063625"/>
                <a:gd name="connsiteX113" fmla="*/ 644525 w 1184275"/>
                <a:gd name="connsiteY113" fmla="*/ 774700 h 1063625"/>
                <a:gd name="connsiteX114" fmla="*/ 654050 w 1184275"/>
                <a:gd name="connsiteY114" fmla="*/ 758825 h 1063625"/>
                <a:gd name="connsiteX115" fmla="*/ 638175 w 1184275"/>
                <a:gd name="connsiteY115" fmla="*/ 771525 h 1063625"/>
                <a:gd name="connsiteX116" fmla="*/ 612775 w 1184275"/>
                <a:gd name="connsiteY116" fmla="*/ 727075 h 1063625"/>
                <a:gd name="connsiteX117" fmla="*/ 596900 w 1184275"/>
                <a:gd name="connsiteY117" fmla="*/ 698500 h 1063625"/>
                <a:gd name="connsiteX118" fmla="*/ 609600 w 1184275"/>
                <a:gd name="connsiteY118" fmla="*/ 660400 h 1063625"/>
                <a:gd name="connsiteX119" fmla="*/ 600075 w 1184275"/>
                <a:gd name="connsiteY119" fmla="*/ 638175 h 1063625"/>
                <a:gd name="connsiteX120" fmla="*/ 606425 w 1184275"/>
                <a:gd name="connsiteY120" fmla="*/ 638175 h 1063625"/>
                <a:gd name="connsiteX121" fmla="*/ 587375 w 1184275"/>
                <a:gd name="connsiteY121" fmla="*/ 619125 h 1063625"/>
                <a:gd name="connsiteX122" fmla="*/ 600075 w 1184275"/>
                <a:gd name="connsiteY122" fmla="*/ 593725 h 1063625"/>
                <a:gd name="connsiteX123" fmla="*/ 612775 w 1184275"/>
                <a:gd name="connsiteY123" fmla="*/ 558800 h 1063625"/>
                <a:gd name="connsiteX124" fmla="*/ 609600 w 1184275"/>
                <a:gd name="connsiteY124" fmla="*/ 523875 h 1063625"/>
                <a:gd name="connsiteX125" fmla="*/ 603250 w 1184275"/>
                <a:gd name="connsiteY125" fmla="*/ 492125 h 1063625"/>
                <a:gd name="connsiteX126" fmla="*/ 619125 w 1184275"/>
                <a:gd name="connsiteY126" fmla="*/ 482600 h 1063625"/>
                <a:gd name="connsiteX127" fmla="*/ 625475 w 1184275"/>
                <a:gd name="connsiteY127" fmla="*/ 473075 h 1063625"/>
                <a:gd name="connsiteX128" fmla="*/ 622300 w 1184275"/>
                <a:gd name="connsiteY128" fmla="*/ 447675 h 1063625"/>
                <a:gd name="connsiteX129" fmla="*/ 631825 w 1184275"/>
                <a:gd name="connsiteY129" fmla="*/ 444500 h 1063625"/>
                <a:gd name="connsiteX130" fmla="*/ 638175 w 1184275"/>
                <a:gd name="connsiteY130" fmla="*/ 431800 h 1063625"/>
                <a:gd name="connsiteX131" fmla="*/ 647700 w 1184275"/>
                <a:gd name="connsiteY131" fmla="*/ 434975 h 1063625"/>
                <a:gd name="connsiteX132" fmla="*/ 654050 w 1184275"/>
                <a:gd name="connsiteY132" fmla="*/ 431800 h 1063625"/>
                <a:gd name="connsiteX133" fmla="*/ 669925 w 1184275"/>
                <a:gd name="connsiteY133" fmla="*/ 390525 h 1063625"/>
                <a:gd name="connsiteX134" fmla="*/ 679450 w 1184275"/>
                <a:gd name="connsiteY134" fmla="*/ 377825 h 1063625"/>
                <a:gd name="connsiteX135" fmla="*/ 679450 w 1184275"/>
                <a:gd name="connsiteY135" fmla="*/ 393700 h 1063625"/>
                <a:gd name="connsiteX136" fmla="*/ 676275 w 1184275"/>
                <a:gd name="connsiteY136" fmla="*/ 390525 h 1063625"/>
                <a:gd name="connsiteX137" fmla="*/ 673100 w 1184275"/>
                <a:gd name="connsiteY137" fmla="*/ 396875 h 1063625"/>
                <a:gd name="connsiteX138" fmla="*/ 682625 w 1184275"/>
                <a:gd name="connsiteY138" fmla="*/ 409575 h 1063625"/>
                <a:gd name="connsiteX139" fmla="*/ 673100 w 1184275"/>
                <a:gd name="connsiteY139" fmla="*/ 425450 h 1063625"/>
                <a:gd name="connsiteX140" fmla="*/ 679450 w 1184275"/>
                <a:gd name="connsiteY140" fmla="*/ 422275 h 1063625"/>
                <a:gd name="connsiteX141" fmla="*/ 676275 w 1184275"/>
                <a:gd name="connsiteY141" fmla="*/ 444500 h 1063625"/>
                <a:gd name="connsiteX142" fmla="*/ 682625 w 1184275"/>
                <a:gd name="connsiteY142" fmla="*/ 463550 h 1063625"/>
                <a:gd name="connsiteX143" fmla="*/ 688975 w 1184275"/>
                <a:gd name="connsiteY143" fmla="*/ 463550 h 1063625"/>
                <a:gd name="connsiteX144" fmla="*/ 692150 w 1184275"/>
                <a:gd name="connsiteY144" fmla="*/ 438150 h 1063625"/>
                <a:gd name="connsiteX145" fmla="*/ 688975 w 1184275"/>
                <a:gd name="connsiteY145" fmla="*/ 438150 h 1063625"/>
                <a:gd name="connsiteX146" fmla="*/ 695325 w 1184275"/>
                <a:gd name="connsiteY146" fmla="*/ 415925 h 1063625"/>
                <a:gd name="connsiteX147" fmla="*/ 698500 w 1184275"/>
                <a:gd name="connsiteY147" fmla="*/ 441325 h 1063625"/>
                <a:gd name="connsiteX148" fmla="*/ 692150 w 1184275"/>
                <a:gd name="connsiteY148" fmla="*/ 463550 h 1063625"/>
                <a:gd name="connsiteX149" fmla="*/ 698500 w 1184275"/>
                <a:gd name="connsiteY149" fmla="*/ 463550 h 1063625"/>
                <a:gd name="connsiteX150" fmla="*/ 704850 w 1184275"/>
                <a:gd name="connsiteY150" fmla="*/ 441325 h 1063625"/>
                <a:gd name="connsiteX151" fmla="*/ 711200 w 1184275"/>
                <a:gd name="connsiteY151" fmla="*/ 412750 h 1063625"/>
                <a:gd name="connsiteX152" fmla="*/ 701675 w 1184275"/>
                <a:gd name="connsiteY152" fmla="*/ 374650 h 1063625"/>
                <a:gd name="connsiteX153" fmla="*/ 708025 w 1184275"/>
                <a:gd name="connsiteY153" fmla="*/ 352425 h 1063625"/>
                <a:gd name="connsiteX154" fmla="*/ 733425 w 1184275"/>
                <a:gd name="connsiteY154" fmla="*/ 336550 h 1063625"/>
                <a:gd name="connsiteX155" fmla="*/ 749300 w 1184275"/>
                <a:gd name="connsiteY155" fmla="*/ 336550 h 1063625"/>
                <a:gd name="connsiteX156" fmla="*/ 755650 w 1184275"/>
                <a:gd name="connsiteY156" fmla="*/ 323850 h 1063625"/>
                <a:gd name="connsiteX157" fmla="*/ 736600 w 1184275"/>
                <a:gd name="connsiteY157" fmla="*/ 320675 h 1063625"/>
                <a:gd name="connsiteX158" fmla="*/ 727075 w 1184275"/>
                <a:gd name="connsiteY158" fmla="*/ 307975 h 1063625"/>
                <a:gd name="connsiteX159" fmla="*/ 727075 w 1184275"/>
                <a:gd name="connsiteY159" fmla="*/ 288925 h 1063625"/>
                <a:gd name="connsiteX160" fmla="*/ 742950 w 1184275"/>
                <a:gd name="connsiteY160" fmla="*/ 269875 h 1063625"/>
                <a:gd name="connsiteX161" fmla="*/ 730250 w 1184275"/>
                <a:gd name="connsiteY161" fmla="*/ 260350 h 1063625"/>
                <a:gd name="connsiteX162" fmla="*/ 758825 w 1184275"/>
                <a:gd name="connsiteY162" fmla="*/ 257175 h 1063625"/>
                <a:gd name="connsiteX163" fmla="*/ 758825 w 1184275"/>
                <a:gd name="connsiteY163" fmla="*/ 250825 h 1063625"/>
                <a:gd name="connsiteX164" fmla="*/ 768350 w 1184275"/>
                <a:gd name="connsiteY164" fmla="*/ 247650 h 1063625"/>
                <a:gd name="connsiteX165" fmla="*/ 806450 w 1184275"/>
                <a:gd name="connsiteY165" fmla="*/ 234950 h 1063625"/>
                <a:gd name="connsiteX166" fmla="*/ 815975 w 1184275"/>
                <a:gd name="connsiteY166" fmla="*/ 247650 h 1063625"/>
                <a:gd name="connsiteX167" fmla="*/ 809625 w 1184275"/>
                <a:gd name="connsiteY167" fmla="*/ 254000 h 1063625"/>
                <a:gd name="connsiteX168" fmla="*/ 800100 w 1184275"/>
                <a:gd name="connsiteY168" fmla="*/ 254000 h 1063625"/>
                <a:gd name="connsiteX169" fmla="*/ 787400 w 1184275"/>
                <a:gd name="connsiteY169" fmla="*/ 238125 h 1063625"/>
                <a:gd name="connsiteX170" fmla="*/ 806450 w 1184275"/>
                <a:gd name="connsiteY170" fmla="*/ 241300 h 1063625"/>
                <a:gd name="connsiteX171" fmla="*/ 806450 w 1184275"/>
                <a:gd name="connsiteY171" fmla="*/ 234950 h 1063625"/>
                <a:gd name="connsiteX172" fmla="*/ 774700 w 1184275"/>
                <a:gd name="connsiteY172" fmla="*/ 228600 h 1063625"/>
                <a:gd name="connsiteX173" fmla="*/ 781050 w 1184275"/>
                <a:gd name="connsiteY173" fmla="*/ 234950 h 1063625"/>
                <a:gd name="connsiteX174" fmla="*/ 774700 w 1184275"/>
                <a:gd name="connsiteY174" fmla="*/ 234950 h 1063625"/>
                <a:gd name="connsiteX175" fmla="*/ 774700 w 1184275"/>
                <a:gd name="connsiteY175" fmla="*/ 228600 h 1063625"/>
                <a:gd name="connsiteX176" fmla="*/ 796925 w 1184275"/>
                <a:gd name="connsiteY176" fmla="*/ 203200 h 1063625"/>
                <a:gd name="connsiteX177" fmla="*/ 806450 w 1184275"/>
                <a:gd name="connsiteY177" fmla="*/ 203200 h 1063625"/>
                <a:gd name="connsiteX178" fmla="*/ 812800 w 1184275"/>
                <a:gd name="connsiteY178" fmla="*/ 209550 h 1063625"/>
                <a:gd name="connsiteX179" fmla="*/ 806450 w 1184275"/>
                <a:gd name="connsiteY179" fmla="*/ 212725 h 1063625"/>
                <a:gd name="connsiteX180" fmla="*/ 800100 w 1184275"/>
                <a:gd name="connsiteY180" fmla="*/ 209550 h 1063625"/>
                <a:gd name="connsiteX181" fmla="*/ 796925 w 1184275"/>
                <a:gd name="connsiteY181" fmla="*/ 203200 h 1063625"/>
                <a:gd name="connsiteX182" fmla="*/ 898525 w 1184275"/>
                <a:gd name="connsiteY182" fmla="*/ 161925 h 1063625"/>
                <a:gd name="connsiteX183" fmla="*/ 923925 w 1184275"/>
                <a:gd name="connsiteY183" fmla="*/ 177800 h 1063625"/>
                <a:gd name="connsiteX184" fmla="*/ 917575 w 1184275"/>
                <a:gd name="connsiteY184" fmla="*/ 193675 h 1063625"/>
                <a:gd name="connsiteX185" fmla="*/ 904875 w 1184275"/>
                <a:gd name="connsiteY185" fmla="*/ 193675 h 1063625"/>
                <a:gd name="connsiteX186" fmla="*/ 901700 w 1184275"/>
                <a:gd name="connsiteY186" fmla="*/ 187325 h 1063625"/>
                <a:gd name="connsiteX187" fmla="*/ 885825 w 1184275"/>
                <a:gd name="connsiteY187" fmla="*/ 196850 h 1063625"/>
                <a:gd name="connsiteX188" fmla="*/ 873125 w 1184275"/>
                <a:gd name="connsiteY188" fmla="*/ 187325 h 1063625"/>
                <a:gd name="connsiteX189" fmla="*/ 869950 w 1184275"/>
                <a:gd name="connsiteY189" fmla="*/ 193675 h 1063625"/>
                <a:gd name="connsiteX190" fmla="*/ 873125 w 1184275"/>
                <a:gd name="connsiteY190" fmla="*/ 180975 h 1063625"/>
                <a:gd name="connsiteX191" fmla="*/ 879475 w 1184275"/>
                <a:gd name="connsiteY191" fmla="*/ 187325 h 1063625"/>
                <a:gd name="connsiteX192" fmla="*/ 882650 w 1184275"/>
                <a:gd name="connsiteY192" fmla="*/ 180975 h 1063625"/>
                <a:gd name="connsiteX193" fmla="*/ 895350 w 1184275"/>
                <a:gd name="connsiteY193" fmla="*/ 174625 h 1063625"/>
                <a:gd name="connsiteX194" fmla="*/ 885825 w 1184275"/>
                <a:gd name="connsiteY194" fmla="*/ 165100 h 1063625"/>
                <a:gd name="connsiteX195" fmla="*/ 898525 w 1184275"/>
                <a:gd name="connsiteY195" fmla="*/ 161925 h 1063625"/>
                <a:gd name="connsiteX196" fmla="*/ 485775 w 1184275"/>
                <a:gd name="connsiteY196" fmla="*/ 149225 h 1063625"/>
                <a:gd name="connsiteX197" fmla="*/ 495300 w 1184275"/>
                <a:gd name="connsiteY197" fmla="*/ 152400 h 1063625"/>
                <a:gd name="connsiteX198" fmla="*/ 492125 w 1184275"/>
                <a:gd name="connsiteY198" fmla="*/ 161925 h 1063625"/>
                <a:gd name="connsiteX199" fmla="*/ 498475 w 1184275"/>
                <a:gd name="connsiteY199" fmla="*/ 158750 h 1063625"/>
                <a:gd name="connsiteX200" fmla="*/ 498475 w 1184275"/>
                <a:gd name="connsiteY200" fmla="*/ 168275 h 1063625"/>
                <a:gd name="connsiteX201" fmla="*/ 488950 w 1184275"/>
                <a:gd name="connsiteY201" fmla="*/ 168275 h 1063625"/>
                <a:gd name="connsiteX202" fmla="*/ 485775 w 1184275"/>
                <a:gd name="connsiteY202" fmla="*/ 149225 h 1063625"/>
                <a:gd name="connsiteX203" fmla="*/ 815975 w 1184275"/>
                <a:gd name="connsiteY203" fmla="*/ 133350 h 1063625"/>
                <a:gd name="connsiteX204" fmla="*/ 825500 w 1184275"/>
                <a:gd name="connsiteY204" fmla="*/ 133350 h 1063625"/>
                <a:gd name="connsiteX205" fmla="*/ 831850 w 1184275"/>
                <a:gd name="connsiteY205" fmla="*/ 146050 h 1063625"/>
                <a:gd name="connsiteX206" fmla="*/ 825500 w 1184275"/>
                <a:gd name="connsiteY206" fmla="*/ 152400 h 1063625"/>
                <a:gd name="connsiteX207" fmla="*/ 815975 w 1184275"/>
                <a:gd name="connsiteY207" fmla="*/ 133350 h 1063625"/>
                <a:gd name="connsiteX208" fmla="*/ 806450 w 1184275"/>
                <a:gd name="connsiteY208" fmla="*/ 92075 h 1063625"/>
                <a:gd name="connsiteX209" fmla="*/ 819150 w 1184275"/>
                <a:gd name="connsiteY209" fmla="*/ 95250 h 1063625"/>
                <a:gd name="connsiteX210" fmla="*/ 812800 w 1184275"/>
                <a:gd name="connsiteY210" fmla="*/ 114300 h 1063625"/>
                <a:gd name="connsiteX211" fmla="*/ 828675 w 1184275"/>
                <a:gd name="connsiteY211" fmla="*/ 133350 h 1063625"/>
                <a:gd name="connsiteX212" fmla="*/ 819150 w 1184275"/>
                <a:gd name="connsiteY212" fmla="*/ 127000 h 1063625"/>
                <a:gd name="connsiteX213" fmla="*/ 800100 w 1184275"/>
                <a:gd name="connsiteY213" fmla="*/ 107950 h 1063625"/>
                <a:gd name="connsiteX214" fmla="*/ 806450 w 1184275"/>
                <a:gd name="connsiteY214" fmla="*/ 92075 h 1063625"/>
                <a:gd name="connsiteX215" fmla="*/ 247650 w 1184275"/>
                <a:gd name="connsiteY215" fmla="*/ 79375 h 1063625"/>
                <a:gd name="connsiteX216" fmla="*/ 241300 w 1184275"/>
                <a:gd name="connsiteY216" fmla="*/ 76200 h 1063625"/>
                <a:gd name="connsiteX217" fmla="*/ 244475 w 1184275"/>
                <a:gd name="connsiteY217" fmla="*/ 73025 h 1063625"/>
                <a:gd name="connsiteX218" fmla="*/ 244475 w 1184275"/>
                <a:gd name="connsiteY218" fmla="*/ 79375 h 1063625"/>
                <a:gd name="connsiteX219" fmla="*/ 238125 w 1184275"/>
                <a:gd name="connsiteY219" fmla="*/ 85725 h 1063625"/>
                <a:gd name="connsiteX220" fmla="*/ 234950 w 1184275"/>
                <a:gd name="connsiteY220" fmla="*/ 79375 h 1063625"/>
                <a:gd name="connsiteX221" fmla="*/ 238125 w 1184275"/>
                <a:gd name="connsiteY221" fmla="*/ 95250 h 1063625"/>
                <a:gd name="connsiteX222" fmla="*/ 245269 w 1184275"/>
                <a:gd name="connsiteY222" fmla="*/ 100012 h 1063625"/>
                <a:gd name="connsiteX223" fmla="*/ 241300 w 1184275"/>
                <a:gd name="connsiteY223" fmla="*/ 92075 h 1063625"/>
                <a:gd name="connsiteX224" fmla="*/ 247650 w 1184275"/>
                <a:gd name="connsiteY224" fmla="*/ 79375 h 1063625"/>
                <a:gd name="connsiteX225" fmla="*/ 292100 w 1184275"/>
                <a:gd name="connsiteY225" fmla="*/ 0 h 1063625"/>
                <a:gd name="connsiteX226" fmla="*/ 317500 w 1184275"/>
                <a:gd name="connsiteY226" fmla="*/ 0 h 1063625"/>
                <a:gd name="connsiteX227" fmla="*/ 327025 w 1184275"/>
                <a:gd name="connsiteY227" fmla="*/ 9525 h 1063625"/>
                <a:gd name="connsiteX228" fmla="*/ 298450 w 1184275"/>
                <a:gd name="connsiteY228" fmla="*/ 15875 h 1063625"/>
                <a:gd name="connsiteX229" fmla="*/ 301625 w 1184275"/>
                <a:gd name="connsiteY229" fmla="*/ 28575 h 1063625"/>
                <a:gd name="connsiteX230" fmla="*/ 266700 w 1184275"/>
                <a:gd name="connsiteY230" fmla="*/ 57150 h 1063625"/>
                <a:gd name="connsiteX231" fmla="*/ 266700 w 1184275"/>
                <a:gd name="connsiteY231" fmla="*/ 69850 h 1063625"/>
                <a:gd name="connsiteX232" fmla="*/ 263525 w 1184275"/>
                <a:gd name="connsiteY232" fmla="*/ 73025 h 1063625"/>
                <a:gd name="connsiteX233" fmla="*/ 247650 w 1184275"/>
                <a:gd name="connsiteY233" fmla="*/ 104775 h 1063625"/>
                <a:gd name="connsiteX234" fmla="*/ 247650 w 1184275"/>
                <a:gd name="connsiteY234" fmla="*/ 114300 h 1063625"/>
                <a:gd name="connsiteX235" fmla="*/ 247650 w 1184275"/>
                <a:gd name="connsiteY235" fmla="*/ 149225 h 1063625"/>
                <a:gd name="connsiteX236" fmla="*/ 257175 w 1184275"/>
                <a:gd name="connsiteY236" fmla="*/ 123825 h 1063625"/>
                <a:gd name="connsiteX237" fmla="*/ 260350 w 1184275"/>
                <a:gd name="connsiteY237" fmla="*/ 127000 h 1063625"/>
                <a:gd name="connsiteX238" fmla="*/ 282575 w 1184275"/>
                <a:gd name="connsiteY238" fmla="*/ 104775 h 1063625"/>
                <a:gd name="connsiteX239" fmla="*/ 285750 w 1184275"/>
                <a:gd name="connsiteY239" fmla="*/ 101600 h 1063625"/>
                <a:gd name="connsiteX240" fmla="*/ 269875 w 1184275"/>
                <a:gd name="connsiteY240" fmla="*/ 133350 h 1063625"/>
                <a:gd name="connsiteX241" fmla="*/ 282575 w 1184275"/>
                <a:gd name="connsiteY241" fmla="*/ 114300 h 1063625"/>
                <a:gd name="connsiteX242" fmla="*/ 301625 w 1184275"/>
                <a:gd name="connsiteY242" fmla="*/ 111125 h 1063625"/>
                <a:gd name="connsiteX243" fmla="*/ 317500 w 1184275"/>
                <a:gd name="connsiteY243" fmla="*/ 107950 h 1063625"/>
                <a:gd name="connsiteX244" fmla="*/ 339725 w 1184275"/>
                <a:gd name="connsiteY244" fmla="*/ 114300 h 1063625"/>
                <a:gd name="connsiteX245" fmla="*/ 346075 w 1184275"/>
                <a:gd name="connsiteY245" fmla="*/ 120650 h 1063625"/>
                <a:gd name="connsiteX246" fmla="*/ 349250 w 1184275"/>
                <a:gd name="connsiteY246" fmla="*/ 114300 h 1063625"/>
                <a:gd name="connsiteX247" fmla="*/ 361950 w 1184275"/>
                <a:gd name="connsiteY247" fmla="*/ 127000 h 1063625"/>
                <a:gd name="connsiteX248" fmla="*/ 377825 w 1184275"/>
                <a:gd name="connsiteY248" fmla="*/ 149225 h 1063625"/>
                <a:gd name="connsiteX249" fmla="*/ 387350 w 1184275"/>
                <a:gd name="connsiteY249" fmla="*/ 158750 h 1063625"/>
                <a:gd name="connsiteX250" fmla="*/ 393700 w 1184275"/>
                <a:gd name="connsiteY250" fmla="*/ 155575 h 1063625"/>
                <a:gd name="connsiteX251" fmla="*/ 396875 w 1184275"/>
                <a:gd name="connsiteY251" fmla="*/ 168275 h 1063625"/>
                <a:gd name="connsiteX252" fmla="*/ 403225 w 1184275"/>
                <a:gd name="connsiteY252" fmla="*/ 174625 h 1063625"/>
                <a:gd name="connsiteX253" fmla="*/ 431800 w 1184275"/>
                <a:gd name="connsiteY253" fmla="*/ 171450 h 1063625"/>
                <a:gd name="connsiteX254" fmla="*/ 447675 w 1184275"/>
                <a:gd name="connsiteY254" fmla="*/ 158750 h 1063625"/>
                <a:gd name="connsiteX255" fmla="*/ 466725 w 1184275"/>
                <a:gd name="connsiteY255" fmla="*/ 174625 h 1063625"/>
                <a:gd name="connsiteX256" fmla="*/ 479425 w 1184275"/>
                <a:gd name="connsiteY256" fmla="*/ 165100 h 1063625"/>
                <a:gd name="connsiteX257" fmla="*/ 495300 w 1184275"/>
                <a:gd name="connsiteY257" fmla="*/ 174625 h 1063625"/>
                <a:gd name="connsiteX258" fmla="*/ 514350 w 1184275"/>
                <a:gd name="connsiteY258" fmla="*/ 146050 h 1063625"/>
                <a:gd name="connsiteX259" fmla="*/ 549275 w 1184275"/>
                <a:gd name="connsiteY259" fmla="*/ 114300 h 1063625"/>
                <a:gd name="connsiteX260" fmla="*/ 558800 w 1184275"/>
                <a:gd name="connsiteY260" fmla="*/ 117475 h 1063625"/>
                <a:gd name="connsiteX261" fmla="*/ 587375 w 1184275"/>
                <a:gd name="connsiteY261" fmla="*/ 104775 h 1063625"/>
                <a:gd name="connsiteX262" fmla="*/ 635000 w 1184275"/>
                <a:gd name="connsiteY262" fmla="*/ 98425 h 1063625"/>
                <a:gd name="connsiteX263" fmla="*/ 666750 w 1184275"/>
                <a:gd name="connsiteY263" fmla="*/ 79375 h 1063625"/>
                <a:gd name="connsiteX264" fmla="*/ 701675 w 1184275"/>
                <a:gd name="connsiteY264" fmla="*/ 69850 h 1063625"/>
                <a:gd name="connsiteX265" fmla="*/ 695325 w 1184275"/>
                <a:gd name="connsiteY265" fmla="*/ 85725 h 1063625"/>
                <a:gd name="connsiteX266" fmla="*/ 698500 w 1184275"/>
                <a:gd name="connsiteY266" fmla="*/ 117475 h 1063625"/>
                <a:gd name="connsiteX267" fmla="*/ 704850 w 1184275"/>
                <a:gd name="connsiteY267" fmla="*/ 123825 h 1063625"/>
                <a:gd name="connsiteX268" fmla="*/ 714375 w 1184275"/>
                <a:gd name="connsiteY268" fmla="*/ 120650 h 1063625"/>
                <a:gd name="connsiteX269" fmla="*/ 730250 w 1184275"/>
                <a:gd name="connsiteY269" fmla="*/ 127000 h 1063625"/>
                <a:gd name="connsiteX270" fmla="*/ 752475 w 1184275"/>
                <a:gd name="connsiteY270" fmla="*/ 114300 h 1063625"/>
                <a:gd name="connsiteX271" fmla="*/ 765175 w 1184275"/>
                <a:gd name="connsiteY271" fmla="*/ 127000 h 1063625"/>
                <a:gd name="connsiteX272" fmla="*/ 777875 w 1184275"/>
                <a:gd name="connsiteY272" fmla="*/ 120650 h 1063625"/>
                <a:gd name="connsiteX273" fmla="*/ 787400 w 1184275"/>
                <a:gd name="connsiteY273" fmla="*/ 104775 h 1063625"/>
                <a:gd name="connsiteX274" fmla="*/ 796925 w 1184275"/>
                <a:gd name="connsiteY274" fmla="*/ 104775 h 1063625"/>
                <a:gd name="connsiteX275" fmla="*/ 822325 w 1184275"/>
                <a:gd name="connsiteY275" fmla="*/ 149225 h 1063625"/>
                <a:gd name="connsiteX276" fmla="*/ 812800 w 1184275"/>
                <a:gd name="connsiteY276" fmla="*/ 158750 h 1063625"/>
                <a:gd name="connsiteX277" fmla="*/ 819150 w 1184275"/>
                <a:gd name="connsiteY277" fmla="*/ 165100 h 1063625"/>
                <a:gd name="connsiteX278" fmla="*/ 831850 w 1184275"/>
                <a:gd name="connsiteY278" fmla="*/ 158750 h 1063625"/>
                <a:gd name="connsiteX279" fmla="*/ 844550 w 1184275"/>
                <a:gd name="connsiteY279" fmla="*/ 165100 h 1063625"/>
                <a:gd name="connsiteX280" fmla="*/ 841375 w 1184275"/>
                <a:gd name="connsiteY280" fmla="*/ 174625 h 1063625"/>
                <a:gd name="connsiteX281" fmla="*/ 869950 w 1184275"/>
                <a:gd name="connsiteY281" fmla="*/ 187325 h 1063625"/>
                <a:gd name="connsiteX282" fmla="*/ 866775 w 1184275"/>
                <a:gd name="connsiteY282" fmla="*/ 193675 h 1063625"/>
                <a:gd name="connsiteX283" fmla="*/ 863600 w 1184275"/>
                <a:gd name="connsiteY283" fmla="*/ 193675 h 1063625"/>
                <a:gd name="connsiteX284" fmla="*/ 854075 w 1184275"/>
                <a:gd name="connsiteY284" fmla="*/ 200025 h 1063625"/>
                <a:gd name="connsiteX285" fmla="*/ 841375 w 1184275"/>
                <a:gd name="connsiteY285" fmla="*/ 196850 h 1063625"/>
                <a:gd name="connsiteX286" fmla="*/ 822325 w 1184275"/>
                <a:gd name="connsiteY286" fmla="*/ 196850 h 1063625"/>
                <a:gd name="connsiteX287" fmla="*/ 815975 w 1184275"/>
                <a:gd name="connsiteY287" fmla="*/ 196850 h 1063625"/>
                <a:gd name="connsiteX288" fmla="*/ 815975 w 1184275"/>
                <a:gd name="connsiteY288" fmla="*/ 203200 h 1063625"/>
                <a:gd name="connsiteX289" fmla="*/ 809625 w 1184275"/>
                <a:gd name="connsiteY289" fmla="*/ 200025 h 1063625"/>
                <a:gd name="connsiteX290" fmla="*/ 809625 w 1184275"/>
                <a:gd name="connsiteY290" fmla="*/ 203200 h 1063625"/>
                <a:gd name="connsiteX291" fmla="*/ 793750 w 1184275"/>
                <a:gd name="connsiteY291" fmla="*/ 200025 h 1063625"/>
                <a:gd name="connsiteX292" fmla="*/ 793750 w 1184275"/>
                <a:gd name="connsiteY292" fmla="*/ 206375 h 1063625"/>
                <a:gd name="connsiteX293" fmla="*/ 787400 w 1184275"/>
                <a:gd name="connsiteY293" fmla="*/ 203200 h 1063625"/>
                <a:gd name="connsiteX294" fmla="*/ 787400 w 1184275"/>
                <a:gd name="connsiteY294" fmla="*/ 209550 h 1063625"/>
                <a:gd name="connsiteX295" fmla="*/ 781050 w 1184275"/>
                <a:gd name="connsiteY295" fmla="*/ 200025 h 1063625"/>
                <a:gd name="connsiteX296" fmla="*/ 765175 w 1184275"/>
                <a:gd name="connsiteY296" fmla="*/ 196850 h 1063625"/>
                <a:gd name="connsiteX297" fmla="*/ 765175 w 1184275"/>
                <a:gd name="connsiteY297" fmla="*/ 212725 h 1063625"/>
                <a:gd name="connsiteX298" fmla="*/ 758825 w 1184275"/>
                <a:gd name="connsiteY298" fmla="*/ 219075 h 1063625"/>
                <a:gd name="connsiteX299" fmla="*/ 768350 w 1184275"/>
                <a:gd name="connsiteY299" fmla="*/ 234950 h 1063625"/>
                <a:gd name="connsiteX300" fmla="*/ 762000 w 1184275"/>
                <a:gd name="connsiteY300" fmla="*/ 238125 h 1063625"/>
                <a:gd name="connsiteX301" fmla="*/ 723900 w 1184275"/>
                <a:gd name="connsiteY301" fmla="*/ 215900 h 1063625"/>
                <a:gd name="connsiteX302" fmla="*/ 666750 w 1184275"/>
                <a:gd name="connsiteY302" fmla="*/ 206375 h 1063625"/>
                <a:gd name="connsiteX303" fmla="*/ 650875 w 1184275"/>
                <a:gd name="connsiteY303" fmla="*/ 212725 h 1063625"/>
                <a:gd name="connsiteX304" fmla="*/ 638175 w 1184275"/>
                <a:gd name="connsiteY304" fmla="*/ 238125 h 1063625"/>
                <a:gd name="connsiteX305" fmla="*/ 612775 w 1184275"/>
                <a:gd name="connsiteY305" fmla="*/ 241300 h 1063625"/>
                <a:gd name="connsiteX306" fmla="*/ 606425 w 1184275"/>
                <a:gd name="connsiteY306" fmla="*/ 247650 h 1063625"/>
                <a:gd name="connsiteX307" fmla="*/ 609600 w 1184275"/>
                <a:gd name="connsiteY307" fmla="*/ 254000 h 1063625"/>
                <a:gd name="connsiteX308" fmla="*/ 584200 w 1184275"/>
                <a:gd name="connsiteY308" fmla="*/ 247650 h 1063625"/>
                <a:gd name="connsiteX309" fmla="*/ 561975 w 1184275"/>
                <a:gd name="connsiteY309" fmla="*/ 254000 h 1063625"/>
                <a:gd name="connsiteX310" fmla="*/ 555625 w 1184275"/>
                <a:gd name="connsiteY310" fmla="*/ 263525 h 1063625"/>
                <a:gd name="connsiteX311" fmla="*/ 555625 w 1184275"/>
                <a:gd name="connsiteY311" fmla="*/ 285750 h 1063625"/>
                <a:gd name="connsiteX312" fmla="*/ 539750 w 1184275"/>
                <a:gd name="connsiteY312" fmla="*/ 295275 h 1063625"/>
                <a:gd name="connsiteX313" fmla="*/ 527050 w 1184275"/>
                <a:gd name="connsiteY313" fmla="*/ 307975 h 1063625"/>
                <a:gd name="connsiteX314" fmla="*/ 527050 w 1184275"/>
                <a:gd name="connsiteY314" fmla="*/ 314325 h 1063625"/>
                <a:gd name="connsiteX315" fmla="*/ 523875 w 1184275"/>
                <a:gd name="connsiteY315" fmla="*/ 317500 h 1063625"/>
                <a:gd name="connsiteX316" fmla="*/ 527050 w 1184275"/>
                <a:gd name="connsiteY316" fmla="*/ 330200 h 1063625"/>
                <a:gd name="connsiteX317" fmla="*/ 511175 w 1184275"/>
                <a:gd name="connsiteY317" fmla="*/ 320675 h 1063625"/>
                <a:gd name="connsiteX318" fmla="*/ 517525 w 1184275"/>
                <a:gd name="connsiteY318" fmla="*/ 295275 h 1063625"/>
                <a:gd name="connsiteX319" fmla="*/ 530225 w 1184275"/>
                <a:gd name="connsiteY319" fmla="*/ 295275 h 1063625"/>
                <a:gd name="connsiteX320" fmla="*/ 523875 w 1184275"/>
                <a:gd name="connsiteY320" fmla="*/ 292100 h 1063625"/>
                <a:gd name="connsiteX321" fmla="*/ 530225 w 1184275"/>
                <a:gd name="connsiteY321" fmla="*/ 276225 h 1063625"/>
                <a:gd name="connsiteX322" fmla="*/ 520700 w 1184275"/>
                <a:gd name="connsiteY322" fmla="*/ 273050 h 1063625"/>
                <a:gd name="connsiteX323" fmla="*/ 514350 w 1184275"/>
                <a:gd name="connsiteY323" fmla="*/ 285750 h 1063625"/>
                <a:gd name="connsiteX324" fmla="*/ 495300 w 1184275"/>
                <a:gd name="connsiteY324" fmla="*/ 282575 h 1063625"/>
                <a:gd name="connsiteX325" fmla="*/ 492125 w 1184275"/>
                <a:gd name="connsiteY325" fmla="*/ 311150 h 1063625"/>
                <a:gd name="connsiteX326" fmla="*/ 479425 w 1184275"/>
                <a:gd name="connsiteY326" fmla="*/ 317500 h 1063625"/>
                <a:gd name="connsiteX327" fmla="*/ 476250 w 1184275"/>
                <a:gd name="connsiteY327" fmla="*/ 323850 h 1063625"/>
                <a:gd name="connsiteX328" fmla="*/ 466725 w 1184275"/>
                <a:gd name="connsiteY328" fmla="*/ 295275 h 1063625"/>
                <a:gd name="connsiteX329" fmla="*/ 473075 w 1184275"/>
                <a:gd name="connsiteY329" fmla="*/ 282575 h 1063625"/>
                <a:gd name="connsiteX330" fmla="*/ 473075 w 1184275"/>
                <a:gd name="connsiteY330" fmla="*/ 276225 h 1063625"/>
                <a:gd name="connsiteX331" fmla="*/ 469900 w 1184275"/>
                <a:gd name="connsiteY331" fmla="*/ 276225 h 1063625"/>
                <a:gd name="connsiteX332" fmla="*/ 460375 w 1184275"/>
                <a:gd name="connsiteY332" fmla="*/ 298450 h 1063625"/>
                <a:gd name="connsiteX333" fmla="*/ 466725 w 1184275"/>
                <a:gd name="connsiteY333" fmla="*/ 311150 h 1063625"/>
                <a:gd name="connsiteX334" fmla="*/ 460375 w 1184275"/>
                <a:gd name="connsiteY334" fmla="*/ 320675 h 1063625"/>
                <a:gd name="connsiteX335" fmla="*/ 463550 w 1184275"/>
                <a:gd name="connsiteY335" fmla="*/ 317500 h 1063625"/>
                <a:gd name="connsiteX336" fmla="*/ 450850 w 1184275"/>
                <a:gd name="connsiteY336" fmla="*/ 330200 h 1063625"/>
                <a:gd name="connsiteX337" fmla="*/ 441325 w 1184275"/>
                <a:gd name="connsiteY337" fmla="*/ 352425 h 1063625"/>
                <a:gd name="connsiteX338" fmla="*/ 438150 w 1184275"/>
                <a:gd name="connsiteY338" fmla="*/ 377825 h 1063625"/>
                <a:gd name="connsiteX339" fmla="*/ 409575 w 1184275"/>
                <a:gd name="connsiteY339" fmla="*/ 444500 h 1063625"/>
                <a:gd name="connsiteX340" fmla="*/ 387350 w 1184275"/>
                <a:gd name="connsiteY340" fmla="*/ 428625 h 1063625"/>
                <a:gd name="connsiteX341" fmla="*/ 393700 w 1184275"/>
                <a:gd name="connsiteY341" fmla="*/ 396875 h 1063625"/>
                <a:gd name="connsiteX342" fmla="*/ 390525 w 1184275"/>
                <a:gd name="connsiteY342" fmla="*/ 393700 h 1063625"/>
                <a:gd name="connsiteX343" fmla="*/ 384175 w 1184275"/>
                <a:gd name="connsiteY343" fmla="*/ 400050 h 1063625"/>
                <a:gd name="connsiteX344" fmla="*/ 365125 w 1184275"/>
                <a:gd name="connsiteY344" fmla="*/ 403225 h 1063625"/>
                <a:gd name="connsiteX345" fmla="*/ 368300 w 1184275"/>
                <a:gd name="connsiteY345" fmla="*/ 384175 h 1063625"/>
                <a:gd name="connsiteX346" fmla="*/ 374650 w 1184275"/>
                <a:gd name="connsiteY346" fmla="*/ 374650 h 1063625"/>
                <a:gd name="connsiteX347" fmla="*/ 368300 w 1184275"/>
                <a:gd name="connsiteY347" fmla="*/ 361950 h 1063625"/>
                <a:gd name="connsiteX348" fmla="*/ 371475 w 1184275"/>
                <a:gd name="connsiteY348" fmla="*/ 358775 h 1063625"/>
                <a:gd name="connsiteX349" fmla="*/ 365125 w 1184275"/>
                <a:gd name="connsiteY349" fmla="*/ 342900 h 1063625"/>
                <a:gd name="connsiteX350" fmla="*/ 368300 w 1184275"/>
                <a:gd name="connsiteY350" fmla="*/ 336550 h 1063625"/>
                <a:gd name="connsiteX351" fmla="*/ 361950 w 1184275"/>
                <a:gd name="connsiteY351" fmla="*/ 333375 h 1063625"/>
                <a:gd name="connsiteX352" fmla="*/ 339725 w 1184275"/>
                <a:gd name="connsiteY352" fmla="*/ 320675 h 1063625"/>
                <a:gd name="connsiteX353" fmla="*/ 330200 w 1184275"/>
                <a:gd name="connsiteY353" fmla="*/ 323850 h 1063625"/>
                <a:gd name="connsiteX354" fmla="*/ 320675 w 1184275"/>
                <a:gd name="connsiteY354" fmla="*/ 317500 h 1063625"/>
                <a:gd name="connsiteX355" fmla="*/ 327025 w 1184275"/>
                <a:gd name="connsiteY355" fmla="*/ 307975 h 1063625"/>
                <a:gd name="connsiteX356" fmla="*/ 320675 w 1184275"/>
                <a:gd name="connsiteY356" fmla="*/ 298450 h 1063625"/>
                <a:gd name="connsiteX357" fmla="*/ 263525 w 1184275"/>
                <a:gd name="connsiteY357" fmla="*/ 288925 h 1063625"/>
                <a:gd name="connsiteX358" fmla="*/ 250825 w 1184275"/>
                <a:gd name="connsiteY358" fmla="*/ 288925 h 1063625"/>
                <a:gd name="connsiteX359" fmla="*/ 247650 w 1184275"/>
                <a:gd name="connsiteY359" fmla="*/ 295275 h 1063625"/>
                <a:gd name="connsiteX360" fmla="*/ 241300 w 1184275"/>
                <a:gd name="connsiteY360" fmla="*/ 292100 h 1063625"/>
                <a:gd name="connsiteX361" fmla="*/ 225425 w 1184275"/>
                <a:gd name="connsiteY361" fmla="*/ 292100 h 1063625"/>
                <a:gd name="connsiteX362" fmla="*/ 206375 w 1184275"/>
                <a:gd name="connsiteY362" fmla="*/ 285750 h 1063625"/>
                <a:gd name="connsiteX363" fmla="*/ 200025 w 1184275"/>
                <a:gd name="connsiteY363" fmla="*/ 282575 h 1063625"/>
                <a:gd name="connsiteX364" fmla="*/ 69850 w 1184275"/>
                <a:gd name="connsiteY364" fmla="*/ 260350 h 1063625"/>
                <a:gd name="connsiteX365" fmla="*/ 44450 w 1184275"/>
                <a:gd name="connsiteY365" fmla="*/ 254000 h 1063625"/>
                <a:gd name="connsiteX366" fmla="*/ 28575 w 1184275"/>
                <a:gd name="connsiteY366" fmla="*/ 225425 h 1063625"/>
                <a:gd name="connsiteX367" fmla="*/ 0 w 1184275"/>
                <a:gd name="connsiteY367" fmla="*/ 215900 h 1063625"/>
                <a:gd name="connsiteX368" fmla="*/ 50800 w 1184275"/>
                <a:gd name="connsiteY368" fmla="*/ 190500 h 1063625"/>
                <a:gd name="connsiteX369" fmla="*/ 63500 w 1184275"/>
                <a:gd name="connsiteY369" fmla="*/ 171450 h 1063625"/>
                <a:gd name="connsiteX370" fmla="*/ 82550 w 1184275"/>
                <a:gd name="connsiteY370" fmla="*/ 155575 h 1063625"/>
                <a:gd name="connsiteX371" fmla="*/ 123825 w 1184275"/>
                <a:gd name="connsiteY371" fmla="*/ 146050 h 1063625"/>
                <a:gd name="connsiteX372" fmla="*/ 146050 w 1184275"/>
                <a:gd name="connsiteY372" fmla="*/ 130175 h 1063625"/>
                <a:gd name="connsiteX373" fmla="*/ 158750 w 1184275"/>
                <a:gd name="connsiteY373" fmla="*/ 114300 h 1063625"/>
                <a:gd name="connsiteX374" fmla="*/ 174625 w 1184275"/>
                <a:gd name="connsiteY374" fmla="*/ 111125 h 1063625"/>
                <a:gd name="connsiteX375" fmla="*/ 180975 w 1184275"/>
                <a:gd name="connsiteY375" fmla="*/ 104775 h 1063625"/>
                <a:gd name="connsiteX376" fmla="*/ 184150 w 1184275"/>
                <a:gd name="connsiteY376" fmla="*/ 88900 h 1063625"/>
                <a:gd name="connsiteX377" fmla="*/ 212725 w 1184275"/>
                <a:gd name="connsiteY377" fmla="*/ 60325 h 1063625"/>
                <a:gd name="connsiteX378" fmla="*/ 215900 w 1184275"/>
                <a:gd name="connsiteY378" fmla="*/ 60325 h 1063625"/>
                <a:gd name="connsiteX379" fmla="*/ 228600 w 1184275"/>
                <a:gd name="connsiteY379" fmla="*/ 47625 h 1063625"/>
                <a:gd name="connsiteX380" fmla="*/ 238125 w 1184275"/>
                <a:gd name="connsiteY380" fmla="*/ 31750 h 1063625"/>
                <a:gd name="connsiteX381" fmla="*/ 263525 w 1184275"/>
                <a:gd name="connsiteY381" fmla="*/ 12700 h 1063625"/>
                <a:gd name="connsiteX382" fmla="*/ 292100 w 1184275"/>
                <a:gd name="connsiteY382" fmla="*/ 0 h 1063625"/>
                <a:gd name="connsiteX0" fmla="*/ 1168400 w 1184275"/>
                <a:gd name="connsiteY0" fmla="*/ 793750 h 1063625"/>
                <a:gd name="connsiteX1" fmla="*/ 1169555 w 1184275"/>
                <a:gd name="connsiteY1" fmla="*/ 794327 h 1063625"/>
                <a:gd name="connsiteX2" fmla="*/ 1165225 w 1184275"/>
                <a:gd name="connsiteY2" fmla="*/ 800100 h 1063625"/>
                <a:gd name="connsiteX3" fmla="*/ 1168400 w 1184275"/>
                <a:gd name="connsiteY3" fmla="*/ 793750 h 1063625"/>
                <a:gd name="connsiteX4" fmla="*/ 936625 w 1184275"/>
                <a:gd name="connsiteY4" fmla="*/ 650875 h 1063625"/>
                <a:gd name="connsiteX5" fmla="*/ 920896 w 1184275"/>
                <a:gd name="connsiteY5" fmla="*/ 654021 h 1063625"/>
                <a:gd name="connsiteX6" fmla="*/ 936625 w 1184275"/>
                <a:gd name="connsiteY6" fmla="*/ 650875 h 1063625"/>
                <a:gd name="connsiteX7" fmla="*/ 1012825 w 1184275"/>
                <a:gd name="connsiteY7" fmla="*/ 581025 h 1063625"/>
                <a:gd name="connsiteX8" fmla="*/ 1016000 w 1184275"/>
                <a:gd name="connsiteY8" fmla="*/ 584200 h 1063625"/>
                <a:gd name="connsiteX9" fmla="*/ 1009650 w 1184275"/>
                <a:gd name="connsiteY9" fmla="*/ 587375 h 1063625"/>
                <a:gd name="connsiteX10" fmla="*/ 1012825 w 1184275"/>
                <a:gd name="connsiteY10" fmla="*/ 581025 h 1063625"/>
                <a:gd name="connsiteX11" fmla="*/ 768350 w 1184275"/>
                <a:gd name="connsiteY11" fmla="*/ 247650 h 1063625"/>
                <a:gd name="connsiteX12" fmla="*/ 806450 w 1184275"/>
                <a:gd name="connsiteY12" fmla="*/ 266700 h 1063625"/>
                <a:gd name="connsiteX13" fmla="*/ 812800 w 1184275"/>
                <a:gd name="connsiteY13" fmla="*/ 263525 h 1063625"/>
                <a:gd name="connsiteX14" fmla="*/ 835025 w 1184275"/>
                <a:gd name="connsiteY14" fmla="*/ 263525 h 1063625"/>
                <a:gd name="connsiteX15" fmla="*/ 850900 w 1184275"/>
                <a:gd name="connsiteY15" fmla="*/ 273050 h 1063625"/>
                <a:gd name="connsiteX16" fmla="*/ 860425 w 1184275"/>
                <a:gd name="connsiteY16" fmla="*/ 288925 h 1063625"/>
                <a:gd name="connsiteX17" fmla="*/ 882650 w 1184275"/>
                <a:gd name="connsiteY17" fmla="*/ 282575 h 1063625"/>
                <a:gd name="connsiteX18" fmla="*/ 904875 w 1184275"/>
                <a:gd name="connsiteY18" fmla="*/ 295275 h 1063625"/>
                <a:gd name="connsiteX19" fmla="*/ 914400 w 1184275"/>
                <a:gd name="connsiteY19" fmla="*/ 292100 h 1063625"/>
                <a:gd name="connsiteX20" fmla="*/ 933450 w 1184275"/>
                <a:gd name="connsiteY20" fmla="*/ 301625 h 1063625"/>
                <a:gd name="connsiteX21" fmla="*/ 946150 w 1184275"/>
                <a:gd name="connsiteY21" fmla="*/ 295275 h 1063625"/>
                <a:gd name="connsiteX22" fmla="*/ 962025 w 1184275"/>
                <a:gd name="connsiteY22" fmla="*/ 311150 h 1063625"/>
                <a:gd name="connsiteX23" fmla="*/ 958850 w 1184275"/>
                <a:gd name="connsiteY23" fmla="*/ 314325 h 1063625"/>
                <a:gd name="connsiteX24" fmla="*/ 965200 w 1184275"/>
                <a:gd name="connsiteY24" fmla="*/ 323850 h 1063625"/>
                <a:gd name="connsiteX25" fmla="*/ 974725 w 1184275"/>
                <a:gd name="connsiteY25" fmla="*/ 333375 h 1063625"/>
                <a:gd name="connsiteX26" fmla="*/ 981075 w 1184275"/>
                <a:gd name="connsiteY26" fmla="*/ 349250 h 1063625"/>
                <a:gd name="connsiteX27" fmla="*/ 987425 w 1184275"/>
                <a:gd name="connsiteY27" fmla="*/ 355600 h 1063625"/>
                <a:gd name="connsiteX28" fmla="*/ 971550 w 1184275"/>
                <a:gd name="connsiteY28" fmla="*/ 346075 h 1063625"/>
                <a:gd name="connsiteX29" fmla="*/ 962025 w 1184275"/>
                <a:gd name="connsiteY29" fmla="*/ 365125 h 1063625"/>
                <a:gd name="connsiteX30" fmla="*/ 987425 w 1184275"/>
                <a:gd name="connsiteY30" fmla="*/ 387350 h 1063625"/>
                <a:gd name="connsiteX31" fmla="*/ 1000125 w 1184275"/>
                <a:gd name="connsiteY31" fmla="*/ 412750 h 1063625"/>
                <a:gd name="connsiteX32" fmla="*/ 1000125 w 1184275"/>
                <a:gd name="connsiteY32" fmla="*/ 450850 h 1063625"/>
                <a:gd name="connsiteX33" fmla="*/ 1006475 w 1184275"/>
                <a:gd name="connsiteY33" fmla="*/ 485775 h 1063625"/>
                <a:gd name="connsiteX34" fmla="*/ 993775 w 1184275"/>
                <a:gd name="connsiteY34" fmla="*/ 504825 h 1063625"/>
                <a:gd name="connsiteX35" fmla="*/ 990600 w 1184275"/>
                <a:gd name="connsiteY35" fmla="*/ 498475 h 1063625"/>
                <a:gd name="connsiteX36" fmla="*/ 984250 w 1184275"/>
                <a:gd name="connsiteY36" fmla="*/ 501650 h 1063625"/>
                <a:gd name="connsiteX37" fmla="*/ 981075 w 1184275"/>
                <a:gd name="connsiteY37" fmla="*/ 523875 h 1063625"/>
                <a:gd name="connsiteX38" fmla="*/ 984250 w 1184275"/>
                <a:gd name="connsiteY38" fmla="*/ 546100 h 1063625"/>
                <a:gd name="connsiteX39" fmla="*/ 974725 w 1184275"/>
                <a:gd name="connsiteY39" fmla="*/ 549275 h 1063625"/>
                <a:gd name="connsiteX40" fmla="*/ 974725 w 1184275"/>
                <a:gd name="connsiteY40" fmla="*/ 558800 h 1063625"/>
                <a:gd name="connsiteX41" fmla="*/ 952500 w 1184275"/>
                <a:gd name="connsiteY41" fmla="*/ 561975 h 1063625"/>
                <a:gd name="connsiteX42" fmla="*/ 942975 w 1184275"/>
                <a:gd name="connsiteY42" fmla="*/ 581025 h 1063625"/>
                <a:gd name="connsiteX43" fmla="*/ 949325 w 1184275"/>
                <a:gd name="connsiteY43" fmla="*/ 593725 h 1063625"/>
                <a:gd name="connsiteX44" fmla="*/ 946150 w 1184275"/>
                <a:gd name="connsiteY44" fmla="*/ 612775 h 1063625"/>
                <a:gd name="connsiteX45" fmla="*/ 949325 w 1184275"/>
                <a:gd name="connsiteY45" fmla="*/ 619125 h 1063625"/>
                <a:gd name="connsiteX46" fmla="*/ 955675 w 1184275"/>
                <a:gd name="connsiteY46" fmla="*/ 628650 h 1063625"/>
                <a:gd name="connsiteX47" fmla="*/ 984250 w 1184275"/>
                <a:gd name="connsiteY47" fmla="*/ 635000 h 1063625"/>
                <a:gd name="connsiteX48" fmla="*/ 1012825 w 1184275"/>
                <a:gd name="connsiteY48" fmla="*/ 600075 h 1063625"/>
                <a:gd name="connsiteX49" fmla="*/ 1025525 w 1184275"/>
                <a:gd name="connsiteY49" fmla="*/ 571500 h 1063625"/>
                <a:gd name="connsiteX50" fmla="*/ 1012825 w 1184275"/>
                <a:gd name="connsiteY50" fmla="*/ 565150 h 1063625"/>
                <a:gd name="connsiteX51" fmla="*/ 1025525 w 1184275"/>
                <a:gd name="connsiteY51" fmla="*/ 561975 h 1063625"/>
                <a:gd name="connsiteX52" fmla="*/ 1028700 w 1184275"/>
                <a:gd name="connsiteY52" fmla="*/ 552450 h 1063625"/>
                <a:gd name="connsiteX53" fmla="*/ 1054100 w 1184275"/>
                <a:gd name="connsiteY53" fmla="*/ 539750 h 1063625"/>
                <a:gd name="connsiteX54" fmla="*/ 1057275 w 1184275"/>
                <a:gd name="connsiteY54" fmla="*/ 530225 h 1063625"/>
                <a:gd name="connsiteX55" fmla="*/ 1069975 w 1184275"/>
                <a:gd name="connsiteY55" fmla="*/ 523875 h 1063625"/>
                <a:gd name="connsiteX56" fmla="*/ 1098550 w 1184275"/>
                <a:gd name="connsiteY56" fmla="*/ 533400 h 1063625"/>
                <a:gd name="connsiteX57" fmla="*/ 1117600 w 1184275"/>
                <a:gd name="connsiteY57" fmla="*/ 558800 h 1063625"/>
                <a:gd name="connsiteX58" fmla="*/ 1130300 w 1184275"/>
                <a:gd name="connsiteY58" fmla="*/ 587375 h 1063625"/>
                <a:gd name="connsiteX59" fmla="*/ 1165225 w 1184275"/>
                <a:gd name="connsiteY59" fmla="*/ 679450 h 1063625"/>
                <a:gd name="connsiteX60" fmla="*/ 1181100 w 1184275"/>
                <a:gd name="connsiteY60" fmla="*/ 714375 h 1063625"/>
                <a:gd name="connsiteX61" fmla="*/ 1177925 w 1184275"/>
                <a:gd name="connsiteY61" fmla="*/ 733425 h 1063625"/>
                <a:gd name="connsiteX62" fmla="*/ 1184275 w 1184275"/>
                <a:gd name="connsiteY62" fmla="*/ 758825 h 1063625"/>
                <a:gd name="connsiteX63" fmla="*/ 1184275 w 1184275"/>
                <a:gd name="connsiteY63" fmla="*/ 784225 h 1063625"/>
                <a:gd name="connsiteX64" fmla="*/ 1181100 w 1184275"/>
                <a:gd name="connsiteY64" fmla="*/ 787400 h 1063625"/>
                <a:gd name="connsiteX65" fmla="*/ 1184275 w 1184275"/>
                <a:gd name="connsiteY65" fmla="*/ 787400 h 1063625"/>
                <a:gd name="connsiteX66" fmla="*/ 1174750 w 1184275"/>
                <a:gd name="connsiteY66" fmla="*/ 800100 h 1063625"/>
                <a:gd name="connsiteX67" fmla="*/ 1165225 w 1184275"/>
                <a:gd name="connsiteY67" fmla="*/ 803275 h 1063625"/>
                <a:gd name="connsiteX68" fmla="*/ 1168400 w 1184275"/>
                <a:gd name="connsiteY68" fmla="*/ 800100 h 1063625"/>
                <a:gd name="connsiteX69" fmla="*/ 1174750 w 1184275"/>
                <a:gd name="connsiteY69" fmla="*/ 796925 h 1063625"/>
                <a:gd name="connsiteX70" fmla="*/ 1169555 w 1184275"/>
                <a:gd name="connsiteY70" fmla="*/ 794327 h 1063625"/>
                <a:gd name="connsiteX71" fmla="*/ 1174750 w 1184275"/>
                <a:gd name="connsiteY71" fmla="*/ 787400 h 1063625"/>
                <a:gd name="connsiteX72" fmla="*/ 1168400 w 1184275"/>
                <a:gd name="connsiteY72" fmla="*/ 793750 h 1063625"/>
                <a:gd name="connsiteX73" fmla="*/ 1171575 w 1184275"/>
                <a:gd name="connsiteY73" fmla="*/ 787400 h 1063625"/>
                <a:gd name="connsiteX74" fmla="*/ 1165225 w 1184275"/>
                <a:gd name="connsiteY74" fmla="*/ 787400 h 1063625"/>
                <a:gd name="connsiteX75" fmla="*/ 1168400 w 1184275"/>
                <a:gd name="connsiteY75" fmla="*/ 781050 h 1063625"/>
                <a:gd name="connsiteX76" fmla="*/ 1152525 w 1184275"/>
                <a:gd name="connsiteY76" fmla="*/ 781050 h 1063625"/>
                <a:gd name="connsiteX77" fmla="*/ 1143000 w 1184275"/>
                <a:gd name="connsiteY77" fmla="*/ 790575 h 1063625"/>
                <a:gd name="connsiteX78" fmla="*/ 1149350 w 1184275"/>
                <a:gd name="connsiteY78" fmla="*/ 796925 h 1063625"/>
                <a:gd name="connsiteX79" fmla="*/ 1136650 w 1184275"/>
                <a:gd name="connsiteY79" fmla="*/ 812800 h 1063625"/>
                <a:gd name="connsiteX80" fmla="*/ 1143000 w 1184275"/>
                <a:gd name="connsiteY80" fmla="*/ 825500 h 1063625"/>
                <a:gd name="connsiteX81" fmla="*/ 1136650 w 1184275"/>
                <a:gd name="connsiteY81" fmla="*/ 847725 h 1063625"/>
                <a:gd name="connsiteX82" fmla="*/ 1120775 w 1184275"/>
                <a:gd name="connsiteY82" fmla="*/ 857250 h 1063625"/>
                <a:gd name="connsiteX83" fmla="*/ 1111250 w 1184275"/>
                <a:gd name="connsiteY83" fmla="*/ 876300 h 1063625"/>
                <a:gd name="connsiteX84" fmla="*/ 1114425 w 1184275"/>
                <a:gd name="connsiteY84" fmla="*/ 917575 h 1063625"/>
                <a:gd name="connsiteX85" fmla="*/ 1104900 w 1184275"/>
                <a:gd name="connsiteY85" fmla="*/ 927100 h 1063625"/>
                <a:gd name="connsiteX86" fmla="*/ 1108075 w 1184275"/>
                <a:gd name="connsiteY86" fmla="*/ 933450 h 1063625"/>
                <a:gd name="connsiteX87" fmla="*/ 1101725 w 1184275"/>
                <a:gd name="connsiteY87" fmla="*/ 936625 h 1063625"/>
                <a:gd name="connsiteX88" fmla="*/ 1089025 w 1184275"/>
                <a:gd name="connsiteY88" fmla="*/ 962025 h 1063625"/>
                <a:gd name="connsiteX89" fmla="*/ 1092200 w 1184275"/>
                <a:gd name="connsiteY89" fmla="*/ 977900 h 1063625"/>
                <a:gd name="connsiteX90" fmla="*/ 1089025 w 1184275"/>
                <a:gd name="connsiteY90" fmla="*/ 968375 h 1063625"/>
                <a:gd name="connsiteX91" fmla="*/ 1085850 w 1184275"/>
                <a:gd name="connsiteY91" fmla="*/ 981075 h 1063625"/>
                <a:gd name="connsiteX92" fmla="*/ 1044575 w 1184275"/>
                <a:gd name="connsiteY92" fmla="*/ 990600 h 1063625"/>
                <a:gd name="connsiteX93" fmla="*/ 1028700 w 1184275"/>
                <a:gd name="connsiteY93" fmla="*/ 993775 h 1063625"/>
                <a:gd name="connsiteX94" fmla="*/ 962025 w 1184275"/>
                <a:gd name="connsiteY94" fmla="*/ 1009650 h 1063625"/>
                <a:gd name="connsiteX95" fmla="*/ 955675 w 1184275"/>
                <a:gd name="connsiteY95" fmla="*/ 1009650 h 1063625"/>
                <a:gd name="connsiteX96" fmla="*/ 901700 w 1184275"/>
                <a:gd name="connsiteY96" fmla="*/ 1022350 h 1063625"/>
                <a:gd name="connsiteX97" fmla="*/ 895350 w 1184275"/>
                <a:gd name="connsiteY97" fmla="*/ 1012825 h 1063625"/>
                <a:gd name="connsiteX98" fmla="*/ 844550 w 1184275"/>
                <a:gd name="connsiteY98" fmla="*/ 1022350 h 1063625"/>
                <a:gd name="connsiteX99" fmla="*/ 831850 w 1184275"/>
                <a:gd name="connsiteY99" fmla="*/ 1022350 h 1063625"/>
                <a:gd name="connsiteX100" fmla="*/ 777875 w 1184275"/>
                <a:gd name="connsiteY100" fmla="*/ 1035050 h 1063625"/>
                <a:gd name="connsiteX101" fmla="*/ 762000 w 1184275"/>
                <a:gd name="connsiteY101" fmla="*/ 1038225 h 1063625"/>
                <a:gd name="connsiteX102" fmla="*/ 723900 w 1184275"/>
                <a:gd name="connsiteY102" fmla="*/ 1041400 h 1063625"/>
                <a:gd name="connsiteX103" fmla="*/ 698500 w 1184275"/>
                <a:gd name="connsiteY103" fmla="*/ 1047750 h 1063625"/>
                <a:gd name="connsiteX104" fmla="*/ 657225 w 1184275"/>
                <a:gd name="connsiteY104" fmla="*/ 1054100 h 1063625"/>
                <a:gd name="connsiteX105" fmla="*/ 615950 w 1184275"/>
                <a:gd name="connsiteY105" fmla="*/ 1063625 h 1063625"/>
                <a:gd name="connsiteX106" fmla="*/ 641350 w 1184275"/>
                <a:gd name="connsiteY106" fmla="*/ 1028700 h 1063625"/>
                <a:gd name="connsiteX107" fmla="*/ 650875 w 1184275"/>
                <a:gd name="connsiteY107" fmla="*/ 987425 h 1063625"/>
                <a:gd name="connsiteX108" fmla="*/ 666750 w 1184275"/>
                <a:gd name="connsiteY108" fmla="*/ 958850 h 1063625"/>
                <a:gd name="connsiteX109" fmla="*/ 673100 w 1184275"/>
                <a:gd name="connsiteY109" fmla="*/ 923925 h 1063625"/>
                <a:gd name="connsiteX110" fmla="*/ 669925 w 1184275"/>
                <a:gd name="connsiteY110" fmla="*/ 857250 h 1063625"/>
                <a:gd name="connsiteX111" fmla="*/ 650875 w 1184275"/>
                <a:gd name="connsiteY111" fmla="*/ 790575 h 1063625"/>
                <a:gd name="connsiteX112" fmla="*/ 638175 w 1184275"/>
                <a:gd name="connsiteY112" fmla="*/ 771525 h 1063625"/>
                <a:gd name="connsiteX113" fmla="*/ 644525 w 1184275"/>
                <a:gd name="connsiteY113" fmla="*/ 774700 h 1063625"/>
                <a:gd name="connsiteX114" fmla="*/ 654050 w 1184275"/>
                <a:gd name="connsiteY114" fmla="*/ 758825 h 1063625"/>
                <a:gd name="connsiteX115" fmla="*/ 638175 w 1184275"/>
                <a:gd name="connsiteY115" fmla="*/ 771525 h 1063625"/>
                <a:gd name="connsiteX116" fmla="*/ 612775 w 1184275"/>
                <a:gd name="connsiteY116" fmla="*/ 727075 h 1063625"/>
                <a:gd name="connsiteX117" fmla="*/ 596900 w 1184275"/>
                <a:gd name="connsiteY117" fmla="*/ 698500 h 1063625"/>
                <a:gd name="connsiteX118" fmla="*/ 609600 w 1184275"/>
                <a:gd name="connsiteY118" fmla="*/ 660400 h 1063625"/>
                <a:gd name="connsiteX119" fmla="*/ 600075 w 1184275"/>
                <a:gd name="connsiteY119" fmla="*/ 638175 h 1063625"/>
                <a:gd name="connsiteX120" fmla="*/ 606425 w 1184275"/>
                <a:gd name="connsiteY120" fmla="*/ 638175 h 1063625"/>
                <a:gd name="connsiteX121" fmla="*/ 587375 w 1184275"/>
                <a:gd name="connsiteY121" fmla="*/ 619125 h 1063625"/>
                <a:gd name="connsiteX122" fmla="*/ 600075 w 1184275"/>
                <a:gd name="connsiteY122" fmla="*/ 593725 h 1063625"/>
                <a:gd name="connsiteX123" fmla="*/ 612775 w 1184275"/>
                <a:gd name="connsiteY123" fmla="*/ 558800 h 1063625"/>
                <a:gd name="connsiteX124" fmla="*/ 609600 w 1184275"/>
                <a:gd name="connsiteY124" fmla="*/ 523875 h 1063625"/>
                <a:gd name="connsiteX125" fmla="*/ 603250 w 1184275"/>
                <a:gd name="connsiteY125" fmla="*/ 492125 h 1063625"/>
                <a:gd name="connsiteX126" fmla="*/ 619125 w 1184275"/>
                <a:gd name="connsiteY126" fmla="*/ 482600 h 1063625"/>
                <a:gd name="connsiteX127" fmla="*/ 625475 w 1184275"/>
                <a:gd name="connsiteY127" fmla="*/ 473075 h 1063625"/>
                <a:gd name="connsiteX128" fmla="*/ 622300 w 1184275"/>
                <a:gd name="connsiteY128" fmla="*/ 447675 h 1063625"/>
                <a:gd name="connsiteX129" fmla="*/ 631825 w 1184275"/>
                <a:gd name="connsiteY129" fmla="*/ 444500 h 1063625"/>
                <a:gd name="connsiteX130" fmla="*/ 638175 w 1184275"/>
                <a:gd name="connsiteY130" fmla="*/ 431800 h 1063625"/>
                <a:gd name="connsiteX131" fmla="*/ 647700 w 1184275"/>
                <a:gd name="connsiteY131" fmla="*/ 434975 h 1063625"/>
                <a:gd name="connsiteX132" fmla="*/ 654050 w 1184275"/>
                <a:gd name="connsiteY132" fmla="*/ 431800 h 1063625"/>
                <a:gd name="connsiteX133" fmla="*/ 669925 w 1184275"/>
                <a:gd name="connsiteY133" fmla="*/ 390525 h 1063625"/>
                <a:gd name="connsiteX134" fmla="*/ 679450 w 1184275"/>
                <a:gd name="connsiteY134" fmla="*/ 377825 h 1063625"/>
                <a:gd name="connsiteX135" fmla="*/ 679450 w 1184275"/>
                <a:gd name="connsiteY135" fmla="*/ 393700 h 1063625"/>
                <a:gd name="connsiteX136" fmla="*/ 676275 w 1184275"/>
                <a:gd name="connsiteY136" fmla="*/ 390525 h 1063625"/>
                <a:gd name="connsiteX137" fmla="*/ 673100 w 1184275"/>
                <a:gd name="connsiteY137" fmla="*/ 396875 h 1063625"/>
                <a:gd name="connsiteX138" fmla="*/ 682625 w 1184275"/>
                <a:gd name="connsiteY138" fmla="*/ 409575 h 1063625"/>
                <a:gd name="connsiteX139" fmla="*/ 673100 w 1184275"/>
                <a:gd name="connsiteY139" fmla="*/ 425450 h 1063625"/>
                <a:gd name="connsiteX140" fmla="*/ 679450 w 1184275"/>
                <a:gd name="connsiteY140" fmla="*/ 422275 h 1063625"/>
                <a:gd name="connsiteX141" fmla="*/ 676275 w 1184275"/>
                <a:gd name="connsiteY141" fmla="*/ 444500 h 1063625"/>
                <a:gd name="connsiteX142" fmla="*/ 682625 w 1184275"/>
                <a:gd name="connsiteY142" fmla="*/ 463550 h 1063625"/>
                <a:gd name="connsiteX143" fmla="*/ 688975 w 1184275"/>
                <a:gd name="connsiteY143" fmla="*/ 463550 h 1063625"/>
                <a:gd name="connsiteX144" fmla="*/ 692150 w 1184275"/>
                <a:gd name="connsiteY144" fmla="*/ 438150 h 1063625"/>
                <a:gd name="connsiteX145" fmla="*/ 688975 w 1184275"/>
                <a:gd name="connsiteY145" fmla="*/ 438150 h 1063625"/>
                <a:gd name="connsiteX146" fmla="*/ 695325 w 1184275"/>
                <a:gd name="connsiteY146" fmla="*/ 415925 h 1063625"/>
                <a:gd name="connsiteX147" fmla="*/ 698500 w 1184275"/>
                <a:gd name="connsiteY147" fmla="*/ 441325 h 1063625"/>
                <a:gd name="connsiteX148" fmla="*/ 692150 w 1184275"/>
                <a:gd name="connsiteY148" fmla="*/ 463550 h 1063625"/>
                <a:gd name="connsiteX149" fmla="*/ 698500 w 1184275"/>
                <a:gd name="connsiteY149" fmla="*/ 463550 h 1063625"/>
                <a:gd name="connsiteX150" fmla="*/ 704850 w 1184275"/>
                <a:gd name="connsiteY150" fmla="*/ 441325 h 1063625"/>
                <a:gd name="connsiteX151" fmla="*/ 711200 w 1184275"/>
                <a:gd name="connsiteY151" fmla="*/ 412750 h 1063625"/>
                <a:gd name="connsiteX152" fmla="*/ 701675 w 1184275"/>
                <a:gd name="connsiteY152" fmla="*/ 374650 h 1063625"/>
                <a:gd name="connsiteX153" fmla="*/ 708025 w 1184275"/>
                <a:gd name="connsiteY153" fmla="*/ 352425 h 1063625"/>
                <a:gd name="connsiteX154" fmla="*/ 733425 w 1184275"/>
                <a:gd name="connsiteY154" fmla="*/ 336550 h 1063625"/>
                <a:gd name="connsiteX155" fmla="*/ 749300 w 1184275"/>
                <a:gd name="connsiteY155" fmla="*/ 336550 h 1063625"/>
                <a:gd name="connsiteX156" fmla="*/ 755650 w 1184275"/>
                <a:gd name="connsiteY156" fmla="*/ 323850 h 1063625"/>
                <a:gd name="connsiteX157" fmla="*/ 736600 w 1184275"/>
                <a:gd name="connsiteY157" fmla="*/ 320675 h 1063625"/>
                <a:gd name="connsiteX158" fmla="*/ 727075 w 1184275"/>
                <a:gd name="connsiteY158" fmla="*/ 307975 h 1063625"/>
                <a:gd name="connsiteX159" fmla="*/ 727075 w 1184275"/>
                <a:gd name="connsiteY159" fmla="*/ 288925 h 1063625"/>
                <a:gd name="connsiteX160" fmla="*/ 742950 w 1184275"/>
                <a:gd name="connsiteY160" fmla="*/ 269875 h 1063625"/>
                <a:gd name="connsiteX161" fmla="*/ 730250 w 1184275"/>
                <a:gd name="connsiteY161" fmla="*/ 260350 h 1063625"/>
                <a:gd name="connsiteX162" fmla="*/ 758825 w 1184275"/>
                <a:gd name="connsiteY162" fmla="*/ 257175 h 1063625"/>
                <a:gd name="connsiteX163" fmla="*/ 758825 w 1184275"/>
                <a:gd name="connsiteY163" fmla="*/ 250825 h 1063625"/>
                <a:gd name="connsiteX164" fmla="*/ 768350 w 1184275"/>
                <a:gd name="connsiteY164" fmla="*/ 247650 h 1063625"/>
                <a:gd name="connsiteX165" fmla="*/ 806450 w 1184275"/>
                <a:gd name="connsiteY165" fmla="*/ 234950 h 1063625"/>
                <a:gd name="connsiteX166" fmla="*/ 815975 w 1184275"/>
                <a:gd name="connsiteY166" fmla="*/ 247650 h 1063625"/>
                <a:gd name="connsiteX167" fmla="*/ 809625 w 1184275"/>
                <a:gd name="connsiteY167" fmla="*/ 254000 h 1063625"/>
                <a:gd name="connsiteX168" fmla="*/ 800100 w 1184275"/>
                <a:gd name="connsiteY168" fmla="*/ 254000 h 1063625"/>
                <a:gd name="connsiteX169" fmla="*/ 787400 w 1184275"/>
                <a:gd name="connsiteY169" fmla="*/ 238125 h 1063625"/>
                <a:gd name="connsiteX170" fmla="*/ 806450 w 1184275"/>
                <a:gd name="connsiteY170" fmla="*/ 241300 h 1063625"/>
                <a:gd name="connsiteX171" fmla="*/ 806450 w 1184275"/>
                <a:gd name="connsiteY171" fmla="*/ 234950 h 1063625"/>
                <a:gd name="connsiteX172" fmla="*/ 774700 w 1184275"/>
                <a:gd name="connsiteY172" fmla="*/ 228600 h 1063625"/>
                <a:gd name="connsiteX173" fmla="*/ 781050 w 1184275"/>
                <a:gd name="connsiteY173" fmla="*/ 234950 h 1063625"/>
                <a:gd name="connsiteX174" fmla="*/ 774700 w 1184275"/>
                <a:gd name="connsiteY174" fmla="*/ 234950 h 1063625"/>
                <a:gd name="connsiteX175" fmla="*/ 774700 w 1184275"/>
                <a:gd name="connsiteY175" fmla="*/ 228600 h 1063625"/>
                <a:gd name="connsiteX176" fmla="*/ 796925 w 1184275"/>
                <a:gd name="connsiteY176" fmla="*/ 203200 h 1063625"/>
                <a:gd name="connsiteX177" fmla="*/ 806450 w 1184275"/>
                <a:gd name="connsiteY177" fmla="*/ 203200 h 1063625"/>
                <a:gd name="connsiteX178" fmla="*/ 812800 w 1184275"/>
                <a:gd name="connsiteY178" fmla="*/ 209550 h 1063625"/>
                <a:gd name="connsiteX179" fmla="*/ 806450 w 1184275"/>
                <a:gd name="connsiteY179" fmla="*/ 212725 h 1063625"/>
                <a:gd name="connsiteX180" fmla="*/ 800100 w 1184275"/>
                <a:gd name="connsiteY180" fmla="*/ 209550 h 1063625"/>
                <a:gd name="connsiteX181" fmla="*/ 796925 w 1184275"/>
                <a:gd name="connsiteY181" fmla="*/ 203200 h 1063625"/>
                <a:gd name="connsiteX182" fmla="*/ 898525 w 1184275"/>
                <a:gd name="connsiteY182" fmla="*/ 161925 h 1063625"/>
                <a:gd name="connsiteX183" fmla="*/ 923925 w 1184275"/>
                <a:gd name="connsiteY183" fmla="*/ 177800 h 1063625"/>
                <a:gd name="connsiteX184" fmla="*/ 917575 w 1184275"/>
                <a:gd name="connsiteY184" fmla="*/ 193675 h 1063625"/>
                <a:gd name="connsiteX185" fmla="*/ 904875 w 1184275"/>
                <a:gd name="connsiteY185" fmla="*/ 193675 h 1063625"/>
                <a:gd name="connsiteX186" fmla="*/ 901700 w 1184275"/>
                <a:gd name="connsiteY186" fmla="*/ 187325 h 1063625"/>
                <a:gd name="connsiteX187" fmla="*/ 885825 w 1184275"/>
                <a:gd name="connsiteY187" fmla="*/ 196850 h 1063625"/>
                <a:gd name="connsiteX188" fmla="*/ 873125 w 1184275"/>
                <a:gd name="connsiteY188" fmla="*/ 187325 h 1063625"/>
                <a:gd name="connsiteX189" fmla="*/ 869950 w 1184275"/>
                <a:gd name="connsiteY189" fmla="*/ 193675 h 1063625"/>
                <a:gd name="connsiteX190" fmla="*/ 873125 w 1184275"/>
                <a:gd name="connsiteY190" fmla="*/ 180975 h 1063625"/>
                <a:gd name="connsiteX191" fmla="*/ 879475 w 1184275"/>
                <a:gd name="connsiteY191" fmla="*/ 187325 h 1063625"/>
                <a:gd name="connsiteX192" fmla="*/ 882650 w 1184275"/>
                <a:gd name="connsiteY192" fmla="*/ 180975 h 1063625"/>
                <a:gd name="connsiteX193" fmla="*/ 895350 w 1184275"/>
                <a:gd name="connsiteY193" fmla="*/ 174625 h 1063625"/>
                <a:gd name="connsiteX194" fmla="*/ 885825 w 1184275"/>
                <a:gd name="connsiteY194" fmla="*/ 165100 h 1063625"/>
                <a:gd name="connsiteX195" fmla="*/ 898525 w 1184275"/>
                <a:gd name="connsiteY195" fmla="*/ 161925 h 1063625"/>
                <a:gd name="connsiteX196" fmla="*/ 485775 w 1184275"/>
                <a:gd name="connsiteY196" fmla="*/ 149225 h 1063625"/>
                <a:gd name="connsiteX197" fmla="*/ 495300 w 1184275"/>
                <a:gd name="connsiteY197" fmla="*/ 152400 h 1063625"/>
                <a:gd name="connsiteX198" fmla="*/ 492125 w 1184275"/>
                <a:gd name="connsiteY198" fmla="*/ 161925 h 1063625"/>
                <a:gd name="connsiteX199" fmla="*/ 498475 w 1184275"/>
                <a:gd name="connsiteY199" fmla="*/ 158750 h 1063625"/>
                <a:gd name="connsiteX200" fmla="*/ 498475 w 1184275"/>
                <a:gd name="connsiteY200" fmla="*/ 168275 h 1063625"/>
                <a:gd name="connsiteX201" fmla="*/ 488950 w 1184275"/>
                <a:gd name="connsiteY201" fmla="*/ 168275 h 1063625"/>
                <a:gd name="connsiteX202" fmla="*/ 485775 w 1184275"/>
                <a:gd name="connsiteY202" fmla="*/ 149225 h 1063625"/>
                <a:gd name="connsiteX203" fmla="*/ 815975 w 1184275"/>
                <a:gd name="connsiteY203" fmla="*/ 133350 h 1063625"/>
                <a:gd name="connsiteX204" fmla="*/ 825500 w 1184275"/>
                <a:gd name="connsiteY204" fmla="*/ 133350 h 1063625"/>
                <a:gd name="connsiteX205" fmla="*/ 831850 w 1184275"/>
                <a:gd name="connsiteY205" fmla="*/ 146050 h 1063625"/>
                <a:gd name="connsiteX206" fmla="*/ 825500 w 1184275"/>
                <a:gd name="connsiteY206" fmla="*/ 152400 h 1063625"/>
                <a:gd name="connsiteX207" fmla="*/ 815975 w 1184275"/>
                <a:gd name="connsiteY207" fmla="*/ 133350 h 1063625"/>
                <a:gd name="connsiteX208" fmla="*/ 806450 w 1184275"/>
                <a:gd name="connsiteY208" fmla="*/ 92075 h 1063625"/>
                <a:gd name="connsiteX209" fmla="*/ 819150 w 1184275"/>
                <a:gd name="connsiteY209" fmla="*/ 95250 h 1063625"/>
                <a:gd name="connsiteX210" fmla="*/ 812800 w 1184275"/>
                <a:gd name="connsiteY210" fmla="*/ 114300 h 1063625"/>
                <a:gd name="connsiteX211" fmla="*/ 828675 w 1184275"/>
                <a:gd name="connsiteY211" fmla="*/ 133350 h 1063625"/>
                <a:gd name="connsiteX212" fmla="*/ 819150 w 1184275"/>
                <a:gd name="connsiteY212" fmla="*/ 127000 h 1063625"/>
                <a:gd name="connsiteX213" fmla="*/ 800100 w 1184275"/>
                <a:gd name="connsiteY213" fmla="*/ 107950 h 1063625"/>
                <a:gd name="connsiteX214" fmla="*/ 806450 w 1184275"/>
                <a:gd name="connsiteY214" fmla="*/ 92075 h 1063625"/>
                <a:gd name="connsiteX215" fmla="*/ 247650 w 1184275"/>
                <a:gd name="connsiteY215" fmla="*/ 79375 h 1063625"/>
                <a:gd name="connsiteX216" fmla="*/ 241300 w 1184275"/>
                <a:gd name="connsiteY216" fmla="*/ 76200 h 1063625"/>
                <a:gd name="connsiteX217" fmla="*/ 244475 w 1184275"/>
                <a:gd name="connsiteY217" fmla="*/ 73025 h 1063625"/>
                <a:gd name="connsiteX218" fmla="*/ 244475 w 1184275"/>
                <a:gd name="connsiteY218" fmla="*/ 79375 h 1063625"/>
                <a:gd name="connsiteX219" fmla="*/ 238125 w 1184275"/>
                <a:gd name="connsiteY219" fmla="*/ 85725 h 1063625"/>
                <a:gd name="connsiteX220" fmla="*/ 234950 w 1184275"/>
                <a:gd name="connsiteY220" fmla="*/ 79375 h 1063625"/>
                <a:gd name="connsiteX221" fmla="*/ 238125 w 1184275"/>
                <a:gd name="connsiteY221" fmla="*/ 95250 h 1063625"/>
                <a:gd name="connsiteX222" fmla="*/ 245269 w 1184275"/>
                <a:gd name="connsiteY222" fmla="*/ 100012 h 1063625"/>
                <a:gd name="connsiteX223" fmla="*/ 247650 w 1184275"/>
                <a:gd name="connsiteY223" fmla="*/ 79375 h 1063625"/>
                <a:gd name="connsiteX224" fmla="*/ 292100 w 1184275"/>
                <a:gd name="connsiteY224" fmla="*/ 0 h 1063625"/>
                <a:gd name="connsiteX225" fmla="*/ 317500 w 1184275"/>
                <a:gd name="connsiteY225" fmla="*/ 0 h 1063625"/>
                <a:gd name="connsiteX226" fmla="*/ 327025 w 1184275"/>
                <a:gd name="connsiteY226" fmla="*/ 9525 h 1063625"/>
                <a:gd name="connsiteX227" fmla="*/ 298450 w 1184275"/>
                <a:gd name="connsiteY227" fmla="*/ 15875 h 1063625"/>
                <a:gd name="connsiteX228" fmla="*/ 301625 w 1184275"/>
                <a:gd name="connsiteY228" fmla="*/ 28575 h 1063625"/>
                <a:gd name="connsiteX229" fmla="*/ 266700 w 1184275"/>
                <a:gd name="connsiteY229" fmla="*/ 57150 h 1063625"/>
                <a:gd name="connsiteX230" fmla="*/ 266700 w 1184275"/>
                <a:gd name="connsiteY230" fmla="*/ 69850 h 1063625"/>
                <a:gd name="connsiteX231" fmla="*/ 263525 w 1184275"/>
                <a:gd name="connsiteY231" fmla="*/ 73025 h 1063625"/>
                <a:gd name="connsiteX232" fmla="*/ 247650 w 1184275"/>
                <a:gd name="connsiteY232" fmla="*/ 104775 h 1063625"/>
                <a:gd name="connsiteX233" fmla="*/ 247650 w 1184275"/>
                <a:gd name="connsiteY233" fmla="*/ 114300 h 1063625"/>
                <a:gd name="connsiteX234" fmla="*/ 247650 w 1184275"/>
                <a:gd name="connsiteY234" fmla="*/ 149225 h 1063625"/>
                <a:gd name="connsiteX235" fmla="*/ 257175 w 1184275"/>
                <a:gd name="connsiteY235" fmla="*/ 123825 h 1063625"/>
                <a:gd name="connsiteX236" fmla="*/ 260350 w 1184275"/>
                <a:gd name="connsiteY236" fmla="*/ 127000 h 1063625"/>
                <a:gd name="connsiteX237" fmla="*/ 282575 w 1184275"/>
                <a:gd name="connsiteY237" fmla="*/ 104775 h 1063625"/>
                <a:gd name="connsiteX238" fmla="*/ 285750 w 1184275"/>
                <a:gd name="connsiteY238" fmla="*/ 101600 h 1063625"/>
                <a:gd name="connsiteX239" fmla="*/ 269875 w 1184275"/>
                <a:gd name="connsiteY239" fmla="*/ 133350 h 1063625"/>
                <a:gd name="connsiteX240" fmla="*/ 282575 w 1184275"/>
                <a:gd name="connsiteY240" fmla="*/ 114300 h 1063625"/>
                <a:gd name="connsiteX241" fmla="*/ 301625 w 1184275"/>
                <a:gd name="connsiteY241" fmla="*/ 111125 h 1063625"/>
                <a:gd name="connsiteX242" fmla="*/ 317500 w 1184275"/>
                <a:gd name="connsiteY242" fmla="*/ 107950 h 1063625"/>
                <a:gd name="connsiteX243" fmla="*/ 339725 w 1184275"/>
                <a:gd name="connsiteY243" fmla="*/ 114300 h 1063625"/>
                <a:gd name="connsiteX244" fmla="*/ 346075 w 1184275"/>
                <a:gd name="connsiteY244" fmla="*/ 120650 h 1063625"/>
                <a:gd name="connsiteX245" fmla="*/ 349250 w 1184275"/>
                <a:gd name="connsiteY245" fmla="*/ 114300 h 1063625"/>
                <a:gd name="connsiteX246" fmla="*/ 361950 w 1184275"/>
                <a:gd name="connsiteY246" fmla="*/ 127000 h 1063625"/>
                <a:gd name="connsiteX247" fmla="*/ 377825 w 1184275"/>
                <a:gd name="connsiteY247" fmla="*/ 149225 h 1063625"/>
                <a:gd name="connsiteX248" fmla="*/ 387350 w 1184275"/>
                <a:gd name="connsiteY248" fmla="*/ 158750 h 1063625"/>
                <a:gd name="connsiteX249" fmla="*/ 393700 w 1184275"/>
                <a:gd name="connsiteY249" fmla="*/ 155575 h 1063625"/>
                <a:gd name="connsiteX250" fmla="*/ 396875 w 1184275"/>
                <a:gd name="connsiteY250" fmla="*/ 168275 h 1063625"/>
                <a:gd name="connsiteX251" fmla="*/ 403225 w 1184275"/>
                <a:gd name="connsiteY251" fmla="*/ 174625 h 1063625"/>
                <a:gd name="connsiteX252" fmla="*/ 431800 w 1184275"/>
                <a:gd name="connsiteY252" fmla="*/ 171450 h 1063625"/>
                <a:gd name="connsiteX253" fmla="*/ 447675 w 1184275"/>
                <a:gd name="connsiteY253" fmla="*/ 158750 h 1063625"/>
                <a:gd name="connsiteX254" fmla="*/ 466725 w 1184275"/>
                <a:gd name="connsiteY254" fmla="*/ 174625 h 1063625"/>
                <a:gd name="connsiteX255" fmla="*/ 479425 w 1184275"/>
                <a:gd name="connsiteY255" fmla="*/ 165100 h 1063625"/>
                <a:gd name="connsiteX256" fmla="*/ 495300 w 1184275"/>
                <a:gd name="connsiteY256" fmla="*/ 174625 h 1063625"/>
                <a:gd name="connsiteX257" fmla="*/ 514350 w 1184275"/>
                <a:gd name="connsiteY257" fmla="*/ 146050 h 1063625"/>
                <a:gd name="connsiteX258" fmla="*/ 549275 w 1184275"/>
                <a:gd name="connsiteY258" fmla="*/ 114300 h 1063625"/>
                <a:gd name="connsiteX259" fmla="*/ 558800 w 1184275"/>
                <a:gd name="connsiteY259" fmla="*/ 117475 h 1063625"/>
                <a:gd name="connsiteX260" fmla="*/ 587375 w 1184275"/>
                <a:gd name="connsiteY260" fmla="*/ 104775 h 1063625"/>
                <a:gd name="connsiteX261" fmla="*/ 635000 w 1184275"/>
                <a:gd name="connsiteY261" fmla="*/ 98425 h 1063625"/>
                <a:gd name="connsiteX262" fmla="*/ 666750 w 1184275"/>
                <a:gd name="connsiteY262" fmla="*/ 79375 h 1063625"/>
                <a:gd name="connsiteX263" fmla="*/ 701675 w 1184275"/>
                <a:gd name="connsiteY263" fmla="*/ 69850 h 1063625"/>
                <a:gd name="connsiteX264" fmla="*/ 695325 w 1184275"/>
                <a:gd name="connsiteY264" fmla="*/ 85725 h 1063625"/>
                <a:gd name="connsiteX265" fmla="*/ 698500 w 1184275"/>
                <a:gd name="connsiteY265" fmla="*/ 117475 h 1063625"/>
                <a:gd name="connsiteX266" fmla="*/ 704850 w 1184275"/>
                <a:gd name="connsiteY266" fmla="*/ 123825 h 1063625"/>
                <a:gd name="connsiteX267" fmla="*/ 714375 w 1184275"/>
                <a:gd name="connsiteY267" fmla="*/ 120650 h 1063625"/>
                <a:gd name="connsiteX268" fmla="*/ 730250 w 1184275"/>
                <a:gd name="connsiteY268" fmla="*/ 127000 h 1063625"/>
                <a:gd name="connsiteX269" fmla="*/ 752475 w 1184275"/>
                <a:gd name="connsiteY269" fmla="*/ 114300 h 1063625"/>
                <a:gd name="connsiteX270" fmla="*/ 765175 w 1184275"/>
                <a:gd name="connsiteY270" fmla="*/ 127000 h 1063625"/>
                <a:gd name="connsiteX271" fmla="*/ 777875 w 1184275"/>
                <a:gd name="connsiteY271" fmla="*/ 120650 h 1063625"/>
                <a:gd name="connsiteX272" fmla="*/ 787400 w 1184275"/>
                <a:gd name="connsiteY272" fmla="*/ 104775 h 1063625"/>
                <a:gd name="connsiteX273" fmla="*/ 796925 w 1184275"/>
                <a:gd name="connsiteY273" fmla="*/ 104775 h 1063625"/>
                <a:gd name="connsiteX274" fmla="*/ 822325 w 1184275"/>
                <a:gd name="connsiteY274" fmla="*/ 149225 h 1063625"/>
                <a:gd name="connsiteX275" fmla="*/ 812800 w 1184275"/>
                <a:gd name="connsiteY275" fmla="*/ 158750 h 1063625"/>
                <a:gd name="connsiteX276" fmla="*/ 819150 w 1184275"/>
                <a:gd name="connsiteY276" fmla="*/ 165100 h 1063625"/>
                <a:gd name="connsiteX277" fmla="*/ 831850 w 1184275"/>
                <a:gd name="connsiteY277" fmla="*/ 158750 h 1063625"/>
                <a:gd name="connsiteX278" fmla="*/ 844550 w 1184275"/>
                <a:gd name="connsiteY278" fmla="*/ 165100 h 1063625"/>
                <a:gd name="connsiteX279" fmla="*/ 841375 w 1184275"/>
                <a:gd name="connsiteY279" fmla="*/ 174625 h 1063625"/>
                <a:gd name="connsiteX280" fmla="*/ 869950 w 1184275"/>
                <a:gd name="connsiteY280" fmla="*/ 187325 h 1063625"/>
                <a:gd name="connsiteX281" fmla="*/ 866775 w 1184275"/>
                <a:gd name="connsiteY281" fmla="*/ 193675 h 1063625"/>
                <a:gd name="connsiteX282" fmla="*/ 863600 w 1184275"/>
                <a:gd name="connsiteY282" fmla="*/ 193675 h 1063625"/>
                <a:gd name="connsiteX283" fmla="*/ 854075 w 1184275"/>
                <a:gd name="connsiteY283" fmla="*/ 200025 h 1063625"/>
                <a:gd name="connsiteX284" fmla="*/ 841375 w 1184275"/>
                <a:gd name="connsiteY284" fmla="*/ 196850 h 1063625"/>
                <a:gd name="connsiteX285" fmla="*/ 822325 w 1184275"/>
                <a:gd name="connsiteY285" fmla="*/ 196850 h 1063625"/>
                <a:gd name="connsiteX286" fmla="*/ 815975 w 1184275"/>
                <a:gd name="connsiteY286" fmla="*/ 196850 h 1063625"/>
                <a:gd name="connsiteX287" fmla="*/ 815975 w 1184275"/>
                <a:gd name="connsiteY287" fmla="*/ 203200 h 1063625"/>
                <a:gd name="connsiteX288" fmla="*/ 809625 w 1184275"/>
                <a:gd name="connsiteY288" fmla="*/ 200025 h 1063625"/>
                <a:gd name="connsiteX289" fmla="*/ 809625 w 1184275"/>
                <a:gd name="connsiteY289" fmla="*/ 203200 h 1063625"/>
                <a:gd name="connsiteX290" fmla="*/ 793750 w 1184275"/>
                <a:gd name="connsiteY290" fmla="*/ 200025 h 1063625"/>
                <a:gd name="connsiteX291" fmla="*/ 793750 w 1184275"/>
                <a:gd name="connsiteY291" fmla="*/ 206375 h 1063625"/>
                <a:gd name="connsiteX292" fmla="*/ 787400 w 1184275"/>
                <a:gd name="connsiteY292" fmla="*/ 203200 h 1063625"/>
                <a:gd name="connsiteX293" fmla="*/ 787400 w 1184275"/>
                <a:gd name="connsiteY293" fmla="*/ 209550 h 1063625"/>
                <a:gd name="connsiteX294" fmla="*/ 781050 w 1184275"/>
                <a:gd name="connsiteY294" fmla="*/ 200025 h 1063625"/>
                <a:gd name="connsiteX295" fmla="*/ 765175 w 1184275"/>
                <a:gd name="connsiteY295" fmla="*/ 196850 h 1063625"/>
                <a:gd name="connsiteX296" fmla="*/ 765175 w 1184275"/>
                <a:gd name="connsiteY296" fmla="*/ 212725 h 1063625"/>
                <a:gd name="connsiteX297" fmla="*/ 758825 w 1184275"/>
                <a:gd name="connsiteY297" fmla="*/ 219075 h 1063625"/>
                <a:gd name="connsiteX298" fmla="*/ 768350 w 1184275"/>
                <a:gd name="connsiteY298" fmla="*/ 234950 h 1063625"/>
                <a:gd name="connsiteX299" fmla="*/ 762000 w 1184275"/>
                <a:gd name="connsiteY299" fmla="*/ 238125 h 1063625"/>
                <a:gd name="connsiteX300" fmla="*/ 723900 w 1184275"/>
                <a:gd name="connsiteY300" fmla="*/ 215900 h 1063625"/>
                <a:gd name="connsiteX301" fmla="*/ 666750 w 1184275"/>
                <a:gd name="connsiteY301" fmla="*/ 206375 h 1063625"/>
                <a:gd name="connsiteX302" fmla="*/ 650875 w 1184275"/>
                <a:gd name="connsiteY302" fmla="*/ 212725 h 1063625"/>
                <a:gd name="connsiteX303" fmla="*/ 638175 w 1184275"/>
                <a:gd name="connsiteY303" fmla="*/ 238125 h 1063625"/>
                <a:gd name="connsiteX304" fmla="*/ 612775 w 1184275"/>
                <a:gd name="connsiteY304" fmla="*/ 241300 h 1063625"/>
                <a:gd name="connsiteX305" fmla="*/ 606425 w 1184275"/>
                <a:gd name="connsiteY305" fmla="*/ 247650 h 1063625"/>
                <a:gd name="connsiteX306" fmla="*/ 609600 w 1184275"/>
                <a:gd name="connsiteY306" fmla="*/ 254000 h 1063625"/>
                <a:gd name="connsiteX307" fmla="*/ 584200 w 1184275"/>
                <a:gd name="connsiteY307" fmla="*/ 247650 h 1063625"/>
                <a:gd name="connsiteX308" fmla="*/ 561975 w 1184275"/>
                <a:gd name="connsiteY308" fmla="*/ 254000 h 1063625"/>
                <a:gd name="connsiteX309" fmla="*/ 555625 w 1184275"/>
                <a:gd name="connsiteY309" fmla="*/ 263525 h 1063625"/>
                <a:gd name="connsiteX310" fmla="*/ 555625 w 1184275"/>
                <a:gd name="connsiteY310" fmla="*/ 285750 h 1063625"/>
                <a:gd name="connsiteX311" fmla="*/ 539750 w 1184275"/>
                <a:gd name="connsiteY311" fmla="*/ 295275 h 1063625"/>
                <a:gd name="connsiteX312" fmla="*/ 527050 w 1184275"/>
                <a:gd name="connsiteY312" fmla="*/ 307975 h 1063625"/>
                <a:gd name="connsiteX313" fmla="*/ 527050 w 1184275"/>
                <a:gd name="connsiteY313" fmla="*/ 314325 h 1063625"/>
                <a:gd name="connsiteX314" fmla="*/ 523875 w 1184275"/>
                <a:gd name="connsiteY314" fmla="*/ 317500 h 1063625"/>
                <a:gd name="connsiteX315" fmla="*/ 527050 w 1184275"/>
                <a:gd name="connsiteY315" fmla="*/ 330200 h 1063625"/>
                <a:gd name="connsiteX316" fmla="*/ 511175 w 1184275"/>
                <a:gd name="connsiteY316" fmla="*/ 320675 h 1063625"/>
                <a:gd name="connsiteX317" fmla="*/ 517525 w 1184275"/>
                <a:gd name="connsiteY317" fmla="*/ 295275 h 1063625"/>
                <a:gd name="connsiteX318" fmla="*/ 530225 w 1184275"/>
                <a:gd name="connsiteY318" fmla="*/ 295275 h 1063625"/>
                <a:gd name="connsiteX319" fmla="*/ 523875 w 1184275"/>
                <a:gd name="connsiteY319" fmla="*/ 292100 h 1063625"/>
                <a:gd name="connsiteX320" fmla="*/ 530225 w 1184275"/>
                <a:gd name="connsiteY320" fmla="*/ 276225 h 1063625"/>
                <a:gd name="connsiteX321" fmla="*/ 520700 w 1184275"/>
                <a:gd name="connsiteY321" fmla="*/ 273050 h 1063625"/>
                <a:gd name="connsiteX322" fmla="*/ 514350 w 1184275"/>
                <a:gd name="connsiteY322" fmla="*/ 285750 h 1063625"/>
                <a:gd name="connsiteX323" fmla="*/ 495300 w 1184275"/>
                <a:gd name="connsiteY323" fmla="*/ 282575 h 1063625"/>
                <a:gd name="connsiteX324" fmla="*/ 492125 w 1184275"/>
                <a:gd name="connsiteY324" fmla="*/ 311150 h 1063625"/>
                <a:gd name="connsiteX325" fmla="*/ 479425 w 1184275"/>
                <a:gd name="connsiteY325" fmla="*/ 317500 h 1063625"/>
                <a:gd name="connsiteX326" fmla="*/ 476250 w 1184275"/>
                <a:gd name="connsiteY326" fmla="*/ 323850 h 1063625"/>
                <a:gd name="connsiteX327" fmla="*/ 466725 w 1184275"/>
                <a:gd name="connsiteY327" fmla="*/ 295275 h 1063625"/>
                <a:gd name="connsiteX328" fmla="*/ 473075 w 1184275"/>
                <a:gd name="connsiteY328" fmla="*/ 282575 h 1063625"/>
                <a:gd name="connsiteX329" fmla="*/ 473075 w 1184275"/>
                <a:gd name="connsiteY329" fmla="*/ 276225 h 1063625"/>
                <a:gd name="connsiteX330" fmla="*/ 469900 w 1184275"/>
                <a:gd name="connsiteY330" fmla="*/ 276225 h 1063625"/>
                <a:gd name="connsiteX331" fmla="*/ 460375 w 1184275"/>
                <a:gd name="connsiteY331" fmla="*/ 298450 h 1063625"/>
                <a:gd name="connsiteX332" fmla="*/ 466725 w 1184275"/>
                <a:gd name="connsiteY332" fmla="*/ 311150 h 1063625"/>
                <a:gd name="connsiteX333" fmla="*/ 460375 w 1184275"/>
                <a:gd name="connsiteY333" fmla="*/ 320675 h 1063625"/>
                <a:gd name="connsiteX334" fmla="*/ 463550 w 1184275"/>
                <a:gd name="connsiteY334" fmla="*/ 317500 h 1063625"/>
                <a:gd name="connsiteX335" fmla="*/ 450850 w 1184275"/>
                <a:gd name="connsiteY335" fmla="*/ 330200 h 1063625"/>
                <a:gd name="connsiteX336" fmla="*/ 441325 w 1184275"/>
                <a:gd name="connsiteY336" fmla="*/ 352425 h 1063625"/>
                <a:gd name="connsiteX337" fmla="*/ 438150 w 1184275"/>
                <a:gd name="connsiteY337" fmla="*/ 377825 h 1063625"/>
                <a:gd name="connsiteX338" fmla="*/ 409575 w 1184275"/>
                <a:gd name="connsiteY338" fmla="*/ 444500 h 1063625"/>
                <a:gd name="connsiteX339" fmla="*/ 387350 w 1184275"/>
                <a:gd name="connsiteY339" fmla="*/ 428625 h 1063625"/>
                <a:gd name="connsiteX340" fmla="*/ 393700 w 1184275"/>
                <a:gd name="connsiteY340" fmla="*/ 396875 h 1063625"/>
                <a:gd name="connsiteX341" fmla="*/ 390525 w 1184275"/>
                <a:gd name="connsiteY341" fmla="*/ 393700 h 1063625"/>
                <a:gd name="connsiteX342" fmla="*/ 384175 w 1184275"/>
                <a:gd name="connsiteY342" fmla="*/ 400050 h 1063625"/>
                <a:gd name="connsiteX343" fmla="*/ 365125 w 1184275"/>
                <a:gd name="connsiteY343" fmla="*/ 403225 h 1063625"/>
                <a:gd name="connsiteX344" fmla="*/ 368300 w 1184275"/>
                <a:gd name="connsiteY344" fmla="*/ 384175 h 1063625"/>
                <a:gd name="connsiteX345" fmla="*/ 374650 w 1184275"/>
                <a:gd name="connsiteY345" fmla="*/ 374650 h 1063625"/>
                <a:gd name="connsiteX346" fmla="*/ 368300 w 1184275"/>
                <a:gd name="connsiteY346" fmla="*/ 361950 h 1063625"/>
                <a:gd name="connsiteX347" fmla="*/ 371475 w 1184275"/>
                <a:gd name="connsiteY347" fmla="*/ 358775 h 1063625"/>
                <a:gd name="connsiteX348" fmla="*/ 365125 w 1184275"/>
                <a:gd name="connsiteY348" fmla="*/ 342900 h 1063625"/>
                <a:gd name="connsiteX349" fmla="*/ 368300 w 1184275"/>
                <a:gd name="connsiteY349" fmla="*/ 336550 h 1063625"/>
                <a:gd name="connsiteX350" fmla="*/ 361950 w 1184275"/>
                <a:gd name="connsiteY350" fmla="*/ 333375 h 1063625"/>
                <a:gd name="connsiteX351" fmla="*/ 339725 w 1184275"/>
                <a:gd name="connsiteY351" fmla="*/ 320675 h 1063625"/>
                <a:gd name="connsiteX352" fmla="*/ 330200 w 1184275"/>
                <a:gd name="connsiteY352" fmla="*/ 323850 h 1063625"/>
                <a:gd name="connsiteX353" fmla="*/ 320675 w 1184275"/>
                <a:gd name="connsiteY353" fmla="*/ 317500 h 1063625"/>
                <a:gd name="connsiteX354" fmla="*/ 327025 w 1184275"/>
                <a:gd name="connsiteY354" fmla="*/ 307975 h 1063625"/>
                <a:gd name="connsiteX355" fmla="*/ 320675 w 1184275"/>
                <a:gd name="connsiteY355" fmla="*/ 298450 h 1063625"/>
                <a:gd name="connsiteX356" fmla="*/ 263525 w 1184275"/>
                <a:gd name="connsiteY356" fmla="*/ 288925 h 1063625"/>
                <a:gd name="connsiteX357" fmla="*/ 250825 w 1184275"/>
                <a:gd name="connsiteY357" fmla="*/ 288925 h 1063625"/>
                <a:gd name="connsiteX358" fmla="*/ 247650 w 1184275"/>
                <a:gd name="connsiteY358" fmla="*/ 295275 h 1063625"/>
                <a:gd name="connsiteX359" fmla="*/ 241300 w 1184275"/>
                <a:gd name="connsiteY359" fmla="*/ 292100 h 1063625"/>
                <a:gd name="connsiteX360" fmla="*/ 225425 w 1184275"/>
                <a:gd name="connsiteY360" fmla="*/ 292100 h 1063625"/>
                <a:gd name="connsiteX361" fmla="*/ 206375 w 1184275"/>
                <a:gd name="connsiteY361" fmla="*/ 285750 h 1063625"/>
                <a:gd name="connsiteX362" fmla="*/ 200025 w 1184275"/>
                <a:gd name="connsiteY362" fmla="*/ 282575 h 1063625"/>
                <a:gd name="connsiteX363" fmla="*/ 69850 w 1184275"/>
                <a:gd name="connsiteY363" fmla="*/ 260350 h 1063625"/>
                <a:gd name="connsiteX364" fmla="*/ 44450 w 1184275"/>
                <a:gd name="connsiteY364" fmla="*/ 254000 h 1063625"/>
                <a:gd name="connsiteX365" fmla="*/ 28575 w 1184275"/>
                <a:gd name="connsiteY365" fmla="*/ 225425 h 1063625"/>
                <a:gd name="connsiteX366" fmla="*/ 0 w 1184275"/>
                <a:gd name="connsiteY366" fmla="*/ 215900 h 1063625"/>
                <a:gd name="connsiteX367" fmla="*/ 50800 w 1184275"/>
                <a:gd name="connsiteY367" fmla="*/ 190500 h 1063625"/>
                <a:gd name="connsiteX368" fmla="*/ 63500 w 1184275"/>
                <a:gd name="connsiteY368" fmla="*/ 171450 h 1063625"/>
                <a:gd name="connsiteX369" fmla="*/ 82550 w 1184275"/>
                <a:gd name="connsiteY369" fmla="*/ 155575 h 1063625"/>
                <a:gd name="connsiteX370" fmla="*/ 123825 w 1184275"/>
                <a:gd name="connsiteY370" fmla="*/ 146050 h 1063625"/>
                <a:gd name="connsiteX371" fmla="*/ 146050 w 1184275"/>
                <a:gd name="connsiteY371" fmla="*/ 130175 h 1063625"/>
                <a:gd name="connsiteX372" fmla="*/ 158750 w 1184275"/>
                <a:gd name="connsiteY372" fmla="*/ 114300 h 1063625"/>
                <a:gd name="connsiteX373" fmla="*/ 174625 w 1184275"/>
                <a:gd name="connsiteY373" fmla="*/ 111125 h 1063625"/>
                <a:gd name="connsiteX374" fmla="*/ 180975 w 1184275"/>
                <a:gd name="connsiteY374" fmla="*/ 104775 h 1063625"/>
                <a:gd name="connsiteX375" fmla="*/ 184150 w 1184275"/>
                <a:gd name="connsiteY375" fmla="*/ 88900 h 1063625"/>
                <a:gd name="connsiteX376" fmla="*/ 212725 w 1184275"/>
                <a:gd name="connsiteY376" fmla="*/ 60325 h 1063625"/>
                <a:gd name="connsiteX377" fmla="*/ 215900 w 1184275"/>
                <a:gd name="connsiteY377" fmla="*/ 60325 h 1063625"/>
                <a:gd name="connsiteX378" fmla="*/ 228600 w 1184275"/>
                <a:gd name="connsiteY378" fmla="*/ 47625 h 1063625"/>
                <a:gd name="connsiteX379" fmla="*/ 238125 w 1184275"/>
                <a:gd name="connsiteY379" fmla="*/ 31750 h 1063625"/>
                <a:gd name="connsiteX380" fmla="*/ 263525 w 1184275"/>
                <a:gd name="connsiteY380" fmla="*/ 12700 h 1063625"/>
                <a:gd name="connsiteX381" fmla="*/ 292100 w 1184275"/>
                <a:gd name="connsiteY381" fmla="*/ 0 h 1063625"/>
                <a:gd name="connsiteX0" fmla="*/ 1168400 w 1184275"/>
                <a:gd name="connsiteY0" fmla="*/ 793750 h 1063625"/>
                <a:gd name="connsiteX1" fmla="*/ 1169555 w 1184275"/>
                <a:gd name="connsiteY1" fmla="*/ 794327 h 1063625"/>
                <a:gd name="connsiteX2" fmla="*/ 1165225 w 1184275"/>
                <a:gd name="connsiteY2" fmla="*/ 800100 h 1063625"/>
                <a:gd name="connsiteX3" fmla="*/ 1168400 w 1184275"/>
                <a:gd name="connsiteY3" fmla="*/ 793750 h 1063625"/>
                <a:gd name="connsiteX4" fmla="*/ 936625 w 1184275"/>
                <a:gd name="connsiteY4" fmla="*/ 650875 h 1063625"/>
                <a:gd name="connsiteX5" fmla="*/ 920896 w 1184275"/>
                <a:gd name="connsiteY5" fmla="*/ 654021 h 1063625"/>
                <a:gd name="connsiteX6" fmla="*/ 936625 w 1184275"/>
                <a:gd name="connsiteY6" fmla="*/ 650875 h 1063625"/>
                <a:gd name="connsiteX7" fmla="*/ 1012825 w 1184275"/>
                <a:gd name="connsiteY7" fmla="*/ 581025 h 1063625"/>
                <a:gd name="connsiteX8" fmla="*/ 1016000 w 1184275"/>
                <a:gd name="connsiteY8" fmla="*/ 584200 h 1063625"/>
                <a:gd name="connsiteX9" fmla="*/ 1009650 w 1184275"/>
                <a:gd name="connsiteY9" fmla="*/ 587375 h 1063625"/>
                <a:gd name="connsiteX10" fmla="*/ 1012825 w 1184275"/>
                <a:gd name="connsiteY10" fmla="*/ 581025 h 1063625"/>
                <a:gd name="connsiteX11" fmla="*/ 768350 w 1184275"/>
                <a:gd name="connsiteY11" fmla="*/ 247650 h 1063625"/>
                <a:gd name="connsiteX12" fmla="*/ 806450 w 1184275"/>
                <a:gd name="connsiteY12" fmla="*/ 266700 h 1063625"/>
                <a:gd name="connsiteX13" fmla="*/ 812800 w 1184275"/>
                <a:gd name="connsiteY13" fmla="*/ 263525 h 1063625"/>
                <a:gd name="connsiteX14" fmla="*/ 835025 w 1184275"/>
                <a:gd name="connsiteY14" fmla="*/ 263525 h 1063625"/>
                <a:gd name="connsiteX15" fmla="*/ 850900 w 1184275"/>
                <a:gd name="connsiteY15" fmla="*/ 273050 h 1063625"/>
                <a:gd name="connsiteX16" fmla="*/ 860425 w 1184275"/>
                <a:gd name="connsiteY16" fmla="*/ 288925 h 1063625"/>
                <a:gd name="connsiteX17" fmla="*/ 882650 w 1184275"/>
                <a:gd name="connsiteY17" fmla="*/ 282575 h 1063625"/>
                <a:gd name="connsiteX18" fmla="*/ 904875 w 1184275"/>
                <a:gd name="connsiteY18" fmla="*/ 295275 h 1063625"/>
                <a:gd name="connsiteX19" fmla="*/ 914400 w 1184275"/>
                <a:gd name="connsiteY19" fmla="*/ 292100 h 1063625"/>
                <a:gd name="connsiteX20" fmla="*/ 933450 w 1184275"/>
                <a:gd name="connsiteY20" fmla="*/ 301625 h 1063625"/>
                <a:gd name="connsiteX21" fmla="*/ 946150 w 1184275"/>
                <a:gd name="connsiteY21" fmla="*/ 295275 h 1063625"/>
                <a:gd name="connsiteX22" fmla="*/ 962025 w 1184275"/>
                <a:gd name="connsiteY22" fmla="*/ 311150 h 1063625"/>
                <a:gd name="connsiteX23" fmla="*/ 958850 w 1184275"/>
                <a:gd name="connsiteY23" fmla="*/ 314325 h 1063625"/>
                <a:gd name="connsiteX24" fmla="*/ 965200 w 1184275"/>
                <a:gd name="connsiteY24" fmla="*/ 323850 h 1063625"/>
                <a:gd name="connsiteX25" fmla="*/ 974725 w 1184275"/>
                <a:gd name="connsiteY25" fmla="*/ 333375 h 1063625"/>
                <a:gd name="connsiteX26" fmla="*/ 981075 w 1184275"/>
                <a:gd name="connsiteY26" fmla="*/ 349250 h 1063625"/>
                <a:gd name="connsiteX27" fmla="*/ 987425 w 1184275"/>
                <a:gd name="connsiteY27" fmla="*/ 355600 h 1063625"/>
                <a:gd name="connsiteX28" fmla="*/ 971550 w 1184275"/>
                <a:gd name="connsiteY28" fmla="*/ 346075 h 1063625"/>
                <a:gd name="connsiteX29" fmla="*/ 962025 w 1184275"/>
                <a:gd name="connsiteY29" fmla="*/ 365125 h 1063625"/>
                <a:gd name="connsiteX30" fmla="*/ 987425 w 1184275"/>
                <a:gd name="connsiteY30" fmla="*/ 387350 h 1063625"/>
                <a:gd name="connsiteX31" fmla="*/ 1000125 w 1184275"/>
                <a:gd name="connsiteY31" fmla="*/ 412750 h 1063625"/>
                <a:gd name="connsiteX32" fmla="*/ 1000125 w 1184275"/>
                <a:gd name="connsiteY32" fmla="*/ 450850 h 1063625"/>
                <a:gd name="connsiteX33" fmla="*/ 1006475 w 1184275"/>
                <a:gd name="connsiteY33" fmla="*/ 485775 h 1063625"/>
                <a:gd name="connsiteX34" fmla="*/ 993775 w 1184275"/>
                <a:gd name="connsiteY34" fmla="*/ 504825 h 1063625"/>
                <a:gd name="connsiteX35" fmla="*/ 990600 w 1184275"/>
                <a:gd name="connsiteY35" fmla="*/ 498475 h 1063625"/>
                <a:gd name="connsiteX36" fmla="*/ 984250 w 1184275"/>
                <a:gd name="connsiteY36" fmla="*/ 501650 h 1063625"/>
                <a:gd name="connsiteX37" fmla="*/ 981075 w 1184275"/>
                <a:gd name="connsiteY37" fmla="*/ 523875 h 1063625"/>
                <a:gd name="connsiteX38" fmla="*/ 984250 w 1184275"/>
                <a:gd name="connsiteY38" fmla="*/ 546100 h 1063625"/>
                <a:gd name="connsiteX39" fmla="*/ 974725 w 1184275"/>
                <a:gd name="connsiteY39" fmla="*/ 549275 h 1063625"/>
                <a:gd name="connsiteX40" fmla="*/ 974725 w 1184275"/>
                <a:gd name="connsiteY40" fmla="*/ 558800 h 1063625"/>
                <a:gd name="connsiteX41" fmla="*/ 952500 w 1184275"/>
                <a:gd name="connsiteY41" fmla="*/ 561975 h 1063625"/>
                <a:gd name="connsiteX42" fmla="*/ 942975 w 1184275"/>
                <a:gd name="connsiteY42" fmla="*/ 581025 h 1063625"/>
                <a:gd name="connsiteX43" fmla="*/ 949325 w 1184275"/>
                <a:gd name="connsiteY43" fmla="*/ 593725 h 1063625"/>
                <a:gd name="connsiteX44" fmla="*/ 946150 w 1184275"/>
                <a:gd name="connsiteY44" fmla="*/ 612775 h 1063625"/>
                <a:gd name="connsiteX45" fmla="*/ 949325 w 1184275"/>
                <a:gd name="connsiteY45" fmla="*/ 619125 h 1063625"/>
                <a:gd name="connsiteX46" fmla="*/ 955675 w 1184275"/>
                <a:gd name="connsiteY46" fmla="*/ 628650 h 1063625"/>
                <a:gd name="connsiteX47" fmla="*/ 984250 w 1184275"/>
                <a:gd name="connsiteY47" fmla="*/ 635000 h 1063625"/>
                <a:gd name="connsiteX48" fmla="*/ 1012825 w 1184275"/>
                <a:gd name="connsiteY48" fmla="*/ 600075 h 1063625"/>
                <a:gd name="connsiteX49" fmla="*/ 1025525 w 1184275"/>
                <a:gd name="connsiteY49" fmla="*/ 571500 h 1063625"/>
                <a:gd name="connsiteX50" fmla="*/ 1012825 w 1184275"/>
                <a:gd name="connsiteY50" fmla="*/ 565150 h 1063625"/>
                <a:gd name="connsiteX51" fmla="*/ 1025525 w 1184275"/>
                <a:gd name="connsiteY51" fmla="*/ 561975 h 1063625"/>
                <a:gd name="connsiteX52" fmla="*/ 1028700 w 1184275"/>
                <a:gd name="connsiteY52" fmla="*/ 552450 h 1063625"/>
                <a:gd name="connsiteX53" fmla="*/ 1054100 w 1184275"/>
                <a:gd name="connsiteY53" fmla="*/ 539750 h 1063625"/>
                <a:gd name="connsiteX54" fmla="*/ 1057275 w 1184275"/>
                <a:gd name="connsiteY54" fmla="*/ 530225 h 1063625"/>
                <a:gd name="connsiteX55" fmla="*/ 1069975 w 1184275"/>
                <a:gd name="connsiteY55" fmla="*/ 523875 h 1063625"/>
                <a:gd name="connsiteX56" fmla="*/ 1098550 w 1184275"/>
                <a:gd name="connsiteY56" fmla="*/ 533400 h 1063625"/>
                <a:gd name="connsiteX57" fmla="*/ 1117600 w 1184275"/>
                <a:gd name="connsiteY57" fmla="*/ 558800 h 1063625"/>
                <a:gd name="connsiteX58" fmla="*/ 1130300 w 1184275"/>
                <a:gd name="connsiteY58" fmla="*/ 587375 h 1063625"/>
                <a:gd name="connsiteX59" fmla="*/ 1165225 w 1184275"/>
                <a:gd name="connsiteY59" fmla="*/ 679450 h 1063625"/>
                <a:gd name="connsiteX60" fmla="*/ 1181100 w 1184275"/>
                <a:gd name="connsiteY60" fmla="*/ 714375 h 1063625"/>
                <a:gd name="connsiteX61" fmla="*/ 1177925 w 1184275"/>
                <a:gd name="connsiteY61" fmla="*/ 733425 h 1063625"/>
                <a:gd name="connsiteX62" fmla="*/ 1184275 w 1184275"/>
                <a:gd name="connsiteY62" fmla="*/ 758825 h 1063625"/>
                <a:gd name="connsiteX63" fmla="*/ 1184275 w 1184275"/>
                <a:gd name="connsiteY63" fmla="*/ 784225 h 1063625"/>
                <a:gd name="connsiteX64" fmla="*/ 1181100 w 1184275"/>
                <a:gd name="connsiteY64" fmla="*/ 787400 h 1063625"/>
                <a:gd name="connsiteX65" fmla="*/ 1184275 w 1184275"/>
                <a:gd name="connsiteY65" fmla="*/ 787400 h 1063625"/>
                <a:gd name="connsiteX66" fmla="*/ 1174750 w 1184275"/>
                <a:gd name="connsiteY66" fmla="*/ 800100 h 1063625"/>
                <a:gd name="connsiteX67" fmla="*/ 1165225 w 1184275"/>
                <a:gd name="connsiteY67" fmla="*/ 803275 h 1063625"/>
                <a:gd name="connsiteX68" fmla="*/ 1168400 w 1184275"/>
                <a:gd name="connsiteY68" fmla="*/ 800100 h 1063625"/>
                <a:gd name="connsiteX69" fmla="*/ 1174750 w 1184275"/>
                <a:gd name="connsiteY69" fmla="*/ 796925 h 1063625"/>
                <a:gd name="connsiteX70" fmla="*/ 1169555 w 1184275"/>
                <a:gd name="connsiteY70" fmla="*/ 794327 h 1063625"/>
                <a:gd name="connsiteX71" fmla="*/ 1174750 w 1184275"/>
                <a:gd name="connsiteY71" fmla="*/ 787400 h 1063625"/>
                <a:gd name="connsiteX72" fmla="*/ 1168400 w 1184275"/>
                <a:gd name="connsiteY72" fmla="*/ 793750 h 1063625"/>
                <a:gd name="connsiteX73" fmla="*/ 1171575 w 1184275"/>
                <a:gd name="connsiteY73" fmla="*/ 787400 h 1063625"/>
                <a:gd name="connsiteX74" fmla="*/ 1165225 w 1184275"/>
                <a:gd name="connsiteY74" fmla="*/ 787400 h 1063625"/>
                <a:gd name="connsiteX75" fmla="*/ 1168400 w 1184275"/>
                <a:gd name="connsiteY75" fmla="*/ 781050 h 1063625"/>
                <a:gd name="connsiteX76" fmla="*/ 1152525 w 1184275"/>
                <a:gd name="connsiteY76" fmla="*/ 781050 h 1063625"/>
                <a:gd name="connsiteX77" fmla="*/ 1143000 w 1184275"/>
                <a:gd name="connsiteY77" fmla="*/ 790575 h 1063625"/>
                <a:gd name="connsiteX78" fmla="*/ 1149350 w 1184275"/>
                <a:gd name="connsiteY78" fmla="*/ 796925 h 1063625"/>
                <a:gd name="connsiteX79" fmla="*/ 1136650 w 1184275"/>
                <a:gd name="connsiteY79" fmla="*/ 812800 h 1063625"/>
                <a:gd name="connsiteX80" fmla="*/ 1143000 w 1184275"/>
                <a:gd name="connsiteY80" fmla="*/ 825500 h 1063625"/>
                <a:gd name="connsiteX81" fmla="*/ 1136650 w 1184275"/>
                <a:gd name="connsiteY81" fmla="*/ 847725 h 1063625"/>
                <a:gd name="connsiteX82" fmla="*/ 1120775 w 1184275"/>
                <a:gd name="connsiteY82" fmla="*/ 857250 h 1063625"/>
                <a:gd name="connsiteX83" fmla="*/ 1111250 w 1184275"/>
                <a:gd name="connsiteY83" fmla="*/ 876300 h 1063625"/>
                <a:gd name="connsiteX84" fmla="*/ 1114425 w 1184275"/>
                <a:gd name="connsiteY84" fmla="*/ 917575 h 1063625"/>
                <a:gd name="connsiteX85" fmla="*/ 1104900 w 1184275"/>
                <a:gd name="connsiteY85" fmla="*/ 927100 h 1063625"/>
                <a:gd name="connsiteX86" fmla="*/ 1108075 w 1184275"/>
                <a:gd name="connsiteY86" fmla="*/ 933450 h 1063625"/>
                <a:gd name="connsiteX87" fmla="*/ 1101725 w 1184275"/>
                <a:gd name="connsiteY87" fmla="*/ 936625 h 1063625"/>
                <a:gd name="connsiteX88" fmla="*/ 1089025 w 1184275"/>
                <a:gd name="connsiteY88" fmla="*/ 962025 h 1063625"/>
                <a:gd name="connsiteX89" fmla="*/ 1092200 w 1184275"/>
                <a:gd name="connsiteY89" fmla="*/ 977900 h 1063625"/>
                <a:gd name="connsiteX90" fmla="*/ 1089025 w 1184275"/>
                <a:gd name="connsiteY90" fmla="*/ 968375 h 1063625"/>
                <a:gd name="connsiteX91" fmla="*/ 1085850 w 1184275"/>
                <a:gd name="connsiteY91" fmla="*/ 981075 h 1063625"/>
                <a:gd name="connsiteX92" fmla="*/ 1044575 w 1184275"/>
                <a:gd name="connsiteY92" fmla="*/ 990600 h 1063625"/>
                <a:gd name="connsiteX93" fmla="*/ 1028700 w 1184275"/>
                <a:gd name="connsiteY93" fmla="*/ 993775 h 1063625"/>
                <a:gd name="connsiteX94" fmla="*/ 962025 w 1184275"/>
                <a:gd name="connsiteY94" fmla="*/ 1009650 h 1063625"/>
                <a:gd name="connsiteX95" fmla="*/ 955675 w 1184275"/>
                <a:gd name="connsiteY95" fmla="*/ 1009650 h 1063625"/>
                <a:gd name="connsiteX96" fmla="*/ 901700 w 1184275"/>
                <a:gd name="connsiteY96" fmla="*/ 1022350 h 1063625"/>
                <a:gd name="connsiteX97" fmla="*/ 895350 w 1184275"/>
                <a:gd name="connsiteY97" fmla="*/ 1012825 h 1063625"/>
                <a:gd name="connsiteX98" fmla="*/ 844550 w 1184275"/>
                <a:gd name="connsiteY98" fmla="*/ 1022350 h 1063625"/>
                <a:gd name="connsiteX99" fmla="*/ 831850 w 1184275"/>
                <a:gd name="connsiteY99" fmla="*/ 1022350 h 1063625"/>
                <a:gd name="connsiteX100" fmla="*/ 777875 w 1184275"/>
                <a:gd name="connsiteY100" fmla="*/ 1035050 h 1063625"/>
                <a:gd name="connsiteX101" fmla="*/ 762000 w 1184275"/>
                <a:gd name="connsiteY101" fmla="*/ 1038225 h 1063625"/>
                <a:gd name="connsiteX102" fmla="*/ 723900 w 1184275"/>
                <a:gd name="connsiteY102" fmla="*/ 1041400 h 1063625"/>
                <a:gd name="connsiteX103" fmla="*/ 698500 w 1184275"/>
                <a:gd name="connsiteY103" fmla="*/ 1047750 h 1063625"/>
                <a:gd name="connsiteX104" fmla="*/ 657225 w 1184275"/>
                <a:gd name="connsiteY104" fmla="*/ 1054100 h 1063625"/>
                <a:gd name="connsiteX105" fmla="*/ 615950 w 1184275"/>
                <a:gd name="connsiteY105" fmla="*/ 1063625 h 1063625"/>
                <a:gd name="connsiteX106" fmla="*/ 641350 w 1184275"/>
                <a:gd name="connsiteY106" fmla="*/ 1028700 h 1063625"/>
                <a:gd name="connsiteX107" fmla="*/ 650875 w 1184275"/>
                <a:gd name="connsiteY107" fmla="*/ 987425 h 1063625"/>
                <a:gd name="connsiteX108" fmla="*/ 666750 w 1184275"/>
                <a:gd name="connsiteY108" fmla="*/ 958850 h 1063625"/>
                <a:gd name="connsiteX109" fmla="*/ 673100 w 1184275"/>
                <a:gd name="connsiteY109" fmla="*/ 923925 h 1063625"/>
                <a:gd name="connsiteX110" fmla="*/ 669925 w 1184275"/>
                <a:gd name="connsiteY110" fmla="*/ 857250 h 1063625"/>
                <a:gd name="connsiteX111" fmla="*/ 650875 w 1184275"/>
                <a:gd name="connsiteY111" fmla="*/ 790575 h 1063625"/>
                <a:gd name="connsiteX112" fmla="*/ 638175 w 1184275"/>
                <a:gd name="connsiteY112" fmla="*/ 771525 h 1063625"/>
                <a:gd name="connsiteX113" fmla="*/ 644525 w 1184275"/>
                <a:gd name="connsiteY113" fmla="*/ 774700 h 1063625"/>
                <a:gd name="connsiteX114" fmla="*/ 654050 w 1184275"/>
                <a:gd name="connsiteY114" fmla="*/ 758825 h 1063625"/>
                <a:gd name="connsiteX115" fmla="*/ 638175 w 1184275"/>
                <a:gd name="connsiteY115" fmla="*/ 771525 h 1063625"/>
                <a:gd name="connsiteX116" fmla="*/ 612775 w 1184275"/>
                <a:gd name="connsiteY116" fmla="*/ 727075 h 1063625"/>
                <a:gd name="connsiteX117" fmla="*/ 596900 w 1184275"/>
                <a:gd name="connsiteY117" fmla="*/ 698500 h 1063625"/>
                <a:gd name="connsiteX118" fmla="*/ 609600 w 1184275"/>
                <a:gd name="connsiteY118" fmla="*/ 660400 h 1063625"/>
                <a:gd name="connsiteX119" fmla="*/ 600075 w 1184275"/>
                <a:gd name="connsiteY119" fmla="*/ 638175 h 1063625"/>
                <a:gd name="connsiteX120" fmla="*/ 606425 w 1184275"/>
                <a:gd name="connsiteY120" fmla="*/ 638175 h 1063625"/>
                <a:gd name="connsiteX121" fmla="*/ 587375 w 1184275"/>
                <a:gd name="connsiteY121" fmla="*/ 619125 h 1063625"/>
                <a:gd name="connsiteX122" fmla="*/ 600075 w 1184275"/>
                <a:gd name="connsiteY122" fmla="*/ 593725 h 1063625"/>
                <a:gd name="connsiteX123" fmla="*/ 612775 w 1184275"/>
                <a:gd name="connsiteY123" fmla="*/ 558800 h 1063625"/>
                <a:gd name="connsiteX124" fmla="*/ 609600 w 1184275"/>
                <a:gd name="connsiteY124" fmla="*/ 523875 h 1063625"/>
                <a:gd name="connsiteX125" fmla="*/ 603250 w 1184275"/>
                <a:gd name="connsiteY125" fmla="*/ 492125 h 1063625"/>
                <a:gd name="connsiteX126" fmla="*/ 619125 w 1184275"/>
                <a:gd name="connsiteY126" fmla="*/ 482600 h 1063625"/>
                <a:gd name="connsiteX127" fmla="*/ 625475 w 1184275"/>
                <a:gd name="connsiteY127" fmla="*/ 473075 h 1063625"/>
                <a:gd name="connsiteX128" fmla="*/ 622300 w 1184275"/>
                <a:gd name="connsiteY128" fmla="*/ 447675 h 1063625"/>
                <a:gd name="connsiteX129" fmla="*/ 631825 w 1184275"/>
                <a:gd name="connsiteY129" fmla="*/ 444500 h 1063625"/>
                <a:gd name="connsiteX130" fmla="*/ 638175 w 1184275"/>
                <a:gd name="connsiteY130" fmla="*/ 431800 h 1063625"/>
                <a:gd name="connsiteX131" fmla="*/ 647700 w 1184275"/>
                <a:gd name="connsiteY131" fmla="*/ 434975 h 1063625"/>
                <a:gd name="connsiteX132" fmla="*/ 654050 w 1184275"/>
                <a:gd name="connsiteY132" fmla="*/ 431800 h 1063625"/>
                <a:gd name="connsiteX133" fmla="*/ 669925 w 1184275"/>
                <a:gd name="connsiteY133" fmla="*/ 390525 h 1063625"/>
                <a:gd name="connsiteX134" fmla="*/ 679450 w 1184275"/>
                <a:gd name="connsiteY134" fmla="*/ 377825 h 1063625"/>
                <a:gd name="connsiteX135" fmla="*/ 679450 w 1184275"/>
                <a:gd name="connsiteY135" fmla="*/ 393700 h 1063625"/>
                <a:gd name="connsiteX136" fmla="*/ 676275 w 1184275"/>
                <a:gd name="connsiteY136" fmla="*/ 390525 h 1063625"/>
                <a:gd name="connsiteX137" fmla="*/ 673100 w 1184275"/>
                <a:gd name="connsiteY137" fmla="*/ 396875 h 1063625"/>
                <a:gd name="connsiteX138" fmla="*/ 682625 w 1184275"/>
                <a:gd name="connsiteY138" fmla="*/ 409575 h 1063625"/>
                <a:gd name="connsiteX139" fmla="*/ 673100 w 1184275"/>
                <a:gd name="connsiteY139" fmla="*/ 425450 h 1063625"/>
                <a:gd name="connsiteX140" fmla="*/ 679450 w 1184275"/>
                <a:gd name="connsiteY140" fmla="*/ 422275 h 1063625"/>
                <a:gd name="connsiteX141" fmla="*/ 676275 w 1184275"/>
                <a:gd name="connsiteY141" fmla="*/ 444500 h 1063625"/>
                <a:gd name="connsiteX142" fmla="*/ 682625 w 1184275"/>
                <a:gd name="connsiteY142" fmla="*/ 463550 h 1063625"/>
                <a:gd name="connsiteX143" fmla="*/ 688975 w 1184275"/>
                <a:gd name="connsiteY143" fmla="*/ 463550 h 1063625"/>
                <a:gd name="connsiteX144" fmla="*/ 692150 w 1184275"/>
                <a:gd name="connsiteY144" fmla="*/ 438150 h 1063625"/>
                <a:gd name="connsiteX145" fmla="*/ 688975 w 1184275"/>
                <a:gd name="connsiteY145" fmla="*/ 438150 h 1063625"/>
                <a:gd name="connsiteX146" fmla="*/ 695325 w 1184275"/>
                <a:gd name="connsiteY146" fmla="*/ 415925 h 1063625"/>
                <a:gd name="connsiteX147" fmla="*/ 698500 w 1184275"/>
                <a:gd name="connsiteY147" fmla="*/ 441325 h 1063625"/>
                <a:gd name="connsiteX148" fmla="*/ 692150 w 1184275"/>
                <a:gd name="connsiteY148" fmla="*/ 463550 h 1063625"/>
                <a:gd name="connsiteX149" fmla="*/ 698500 w 1184275"/>
                <a:gd name="connsiteY149" fmla="*/ 463550 h 1063625"/>
                <a:gd name="connsiteX150" fmla="*/ 704850 w 1184275"/>
                <a:gd name="connsiteY150" fmla="*/ 441325 h 1063625"/>
                <a:gd name="connsiteX151" fmla="*/ 711200 w 1184275"/>
                <a:gd name="connsiteY151" fmla="*/ 412750 h 1063625"/>
                <a:gd name="connsiteX152" fmla="*/ 701675 w 1184275"/>
                <a:gd name="connsiteY152" fmla="*/ 374650 h 1063625"/>
                <a:gd name="connsiteX153" fmla="*/ 708025 w 1184275"/>
                <a:gd name="connsiteY153" fmla="*/ 352425 h 1063625"/>
                <a:gd name="connsiteX154" fmla="*/ 733425 w 1184275"/>
                <a:gd name="connsiteY154" fmla="*/ 336550 h 1063625"/>
                <a:gd name="connsiteX155" fmla="*/ 749300 w 1184275"/>
                <a:gd name="connsiteY155" fmla="*/ 336550 h 1063625"/>
                <a:gd name="connsiteX156" fmla="*/ 755650 w 1184275"/>
                <a:gd name="connsiteY156" fmla="*/ 323850 h 1063625"/>
                <a:gd name="connsiteX157" fmla="*/ 736600 w 1184275"/>
                <a:gd name="connsiteY157" fmla="*/ 320675 h 1063625"/>
                <a:gd name="connsiteX158" fmla="*/ 727075 w 1184275"/>
                <a:gd name="connsiteY158" fmla="*/ 307975 h 1063625"/>
                <a:gd name="connsiteX159" fmla="*/ 727075 w 1184275"/>
                <a:gd name="connsiteY159" fmla="*/ 288925 h 1063625"/>
                <a:gd name="connsiteX160" fmla="*/ 742950 w 1184275"/>
                <a:gd name="connsiteY160" fmla="*/ 269875 h 1063625"/>
                <a:gd name="connsiteX161" fmla="*/ 730250 w 1184275"/>
                <a:gd name="connsiteY161" fmla="*/ 260350 h 1063625"/>
                <a:gd name="connsiteX162" fmla="*/ 758825 w 1184275"/>
                <a:gd name="connsiteY162" fmla="*/ 257175 h 1063625"/>
                <a:gd name="connsiteX163" fmla="*/ 758825 w 1184275"/>
                <a:gd name="connsiteY163" fmla="*/ 250825 h 1063625"/>
                <a:gd name="connsiteX164" fmla="*/ 768350 w 1184275"/>
                <a:gd name="connsiteY164" fmla="*/ 247650 h 1063625"/>
                <a:gd name="connsiteX165" fmla="*/ 806450 w 1184275"/>
                <a:gd name="connsiteY165" fmla="*/ 234950 h 1063625"/>
                <a:gd name="connsiteX166" fmla="*/ 815975 w 1184275"/>
                <a:gd name="connsiteY166" fmla="*/ 247650 h 1063625"/>
                <a:gd name="connsiteX167" fmla="*/ 809625 w 1184275"/>
                <a:gd name="connsiteY167" fmla="*/ 254000 h 1063625"/>
                <a:gd name="connsiteX168" fmla="*/ 800100 w 1184275"/>
                <a:gd name="connsiteY168" fmla="*/ 254000 h 1063625"/>
                <a:gd name="connsiteX169" fmla="*/ 787400 w 1184275"/>
                <a:gd name="connsiteY169" fmla="*/ 238125 h 1063625"/>
                <a:gd name="connsiteX170" fmla="*/ 806450 w 1184275"/>
                <a:gd name="connsiteY170" fmla="*/ 241300 h 1063625"/>
                <a:gd name="connsiteX171" fmla="*/ 806450 w 1184275"/>
                <a:gd name="connsiteY171" fmla="*/ 234950 h 1063625"/>
                <a:gd name="connsiteX172" fmla="*/ 774700 w 1184275"/>
                <a:gd name="connsiteY172" fmla="*/ 228600 h 1063625"/>
                <a:gd name="connsiteX173" fmla="*/ 781050 w 1184275"/>
                <a:gd name="connsiteY173" fmla="*/ 234950 h 1063625"/>
                <a:gd name="connsiteX174" fmla="*/ 774700 w 1184275"/>
                <a:gd name="connsiteY174" fmla="*/ 234950 h 1063625"/>
                <a:gd name="connsiteX175" fmla="*/ 774700 w 1184275"/>
                <a:gd name="connsiteY175" fmla="*/ 228600 h 1063625"/>
                <a:gd name="connsiteX176" fmla="*/ 796925 w 1184275"/>
                <a:gd name="connsiteY176" fmla="*/ 203200 h 1063625"/>
                <a:gd name="connsiteX177" fmla="*/ 806450 w 1184275"/>
                <a:gd name="connsiteY177" fmla="*/ 203200 h 1063625"/>
                <a:gd name="connsiteX178" fmla="*/ 812800 w 1184275"/>
                <a:gd name="connsiteY178" fmla="*/ 209550 h 1063625"/>
                <a:gd name="connsiteX179" fmla="*/ 806450 w 1184275"/>
                <a:gd name="connsiteY179" fmla="*/ 212725 h 1063625"/>
                <a:gd name="connsiteX180" fmla="*/ 800100 w 1184275"/>
                <a:gd name="connsiteY180" fmla="*/ 209550 h 1063625"/>
                <a:gd name="connsiteX181" fmla="*/ 796925 w 1184275"/>
                <a:gd name="connsiteY181" fmla="*/ 203200 h 1063625"/>
                <a:gd name="connsiteX182" fmla="*/ 898525 w 1184275"/>
                <a:gd name="connsiteY182" fmla="*/ 161925 h 1063625"/>
                <a:gd name="connsiteX183" fmla="*/ 923925 w 1184275"/>
                <a:gd name="connsiteY183" fmla="*/ 177800 h 1063625"/>
                <a:gd name="connsiteX184" fmla="*/ 917575 w 1184275"/>
                <a:gd name="connsiteY184" fmla="*/ 193675 h 1063625"/>
                <a:gd name="connsiteX185" fmla="*/ 904875 w 1184275"/>
                <a:gd name="connsiteY185" fmla="*/ 193675 h 1063625"/>
                <a:gd name="connsiteX186" fmla="*/ 901700 w 1184275"/>
                <a:gd name="connsiteY186" fmla="*/ 187325 h 1063625"/>
                <a:gd name="connsiteX187" fmla="*/ 885825 w 1184275"/>
                <a:gd name="connsiteY187" fmla="*/ 196850 h 1063625"/>
                <a:gd name="connsiteX188" fmla="*/ 873125 w 1184275"/>
                <a:gd name="connsiteY188" fmla="*/ 187325 h 1063625"/>
                <a:gd name="connsiteX189" fmla="*/ 869950 w 1184275"/>
                <a:gd name="connsiteY189" fmla="*/ 193675 h 1063625"/>
                <a:gd name="connsiteX190" fmla="*/ 873125 w 1184275"/>
                <a:gd name="connsiteY190" fmla="*/ 180975 h 1063625"/>
                <a:gd name="connsiteX191" fmla="*/ 879475 w 1184275"/>
                <a:gd name="connsiteY191" fmla="*/ 187325 h 1063625"/>
                <a:gd name="connsiteX192" fmla="*/ 882650 w 1184275"/>
                <a:gd name="connsiteY192" fmla="*/ 180975 h 1063625"/>
                <a:gd name="connsiteX193" fmla="*/ 895350 w 1184275"/>
                <a:gd name="connsiteY193" fmla="*/ 174625 h 1063625"/>
                <a:gd name="connsiteX194" fmla="*/ 885825 w 1184275"/>
                <a:gd name="connsiteY194" fmla="*/ 165100 h 1063625"/>
                <a:gd name="connsiteX195" fmla="*/ 898525 w 1184275"/>
                <a:gd name="connsiteY195" fmla="*/ 161925 h 1063625"/>
                <a:gd name="connsiteX196" fmla="*/ 485775 w 1184275"/>
                <a:gd name="connsiteY196" fmla="*/ 149225 h 1063625"/>
                <a:gd name="connsiteX197" fmla="*/ 495300 w 1184275"/>
                <a:gd name="connsiteY197" fmla="*/ 152400 h 1063625"/>
                <a:gd name="connsiteX198" fmla="*/ 492125 w 1184275"/>
                <a:gd name="connsiteY198" fmla="*/ 161925 h 1063625"/>
                <a:gd name="connsiteX199" fmla="*/ 498475 w 1184275"/>
                <a:gd name="connsiteY199" fmla="*/ 158750 h 1063625"/>
                <a:gd name="connsiteX200" fmla="*/ 498475 w 1184275"/>
                <a:gd name="connsiteY200" fmla="*/ 168275 h 1063625"/>
                <a:gd name="connsiteX201" fmla="*/ 488950 w 1184275"/>
                <a:gd name="connsiteY201" fmla="*/ 168275 h 1063625"/>
                <a:gd name="connsiteX202" fmla="*/ 485775 w 1184275"/>
                <a:gd name="connsiteY202" fmla="*/ 149225 h 1063625"/>
                <a:gd name="connsiteX203" fmla="*/ 815975 w 1184275"/>
                <a:gd name="connsiteY203" fmla="*/ 133350 h 1063625"/>
                <a:gd name="connsiteX204" fmla="*/ 825500 w 1184275"/>
                <a:gd name="connsiteY204" fmla="*/ 133350 h 1063625"/>
                <a:gd name="connsiteX205" fmla="*/ 831850 w 1184275"/>
                <a:gd name="connsiteY205" fmla="*/ 146050 h 1063625"/>
                <a:gd name="connsiteX206" fmla="*/ 825500 w 1184275"/>
                <a:gd name="connsiteY206" fmla="*/ 152400 h 1063625"/>
                <a:gd name="connsiteX207" fmla="*/ 815975 w 1184275"/>
                <a:gd name="connsiteY207" fmla="*/ 133350 h 1063625"/>
                <a:gd name="connsiteX208" fmla="*/ 806450 w 1184275"/>
                <a:gd name="connsiteY208" fmla="*/ 92075 h 1063625"/>
                <a:gd name="connsiteX209" fmla="*/ 819150 w 1184275"/>
                <a:gd name="connsiteY209" fmla="*/ 95250 h 1063625"/>
                <a:gd name="connsiteX210" fmla="*/ 812800 w 1184275"/>
                <a:gd name="connsiteY210" fmla="*/ 114300 h 1063625"/>
                <a:gd name="connsiteX211" fmla="*/ 828675 w 1184275"/>
                <a:gd name="connsiteY211" fmla="*/ 133350 h 1063625"/>
                <a:gd name="connsiteX212" fmla="*/ 819150 w 1184275"/>
                <a:gd name="connsiteY212" fmla="*/ 127000 h 1063625"/>
                <a:gd name="connsiteX213" fmla="*/ 800100 w 1184275"/>
                <a:gd name="connsiteY213" fmla="*/ 107950 h 1063625"/>
                <a:gd name="connsiteX214" fmla="*/ 806450 w 1184275"/>
                <a:gd name="connsiteY214" fmla="*/ 92075 h 1063625"/>
                <a:gd name="connsiteX215" fmla="*/ 245269 w 1184275"/>
                <a:gd name="connsiteY215" fmla="*/ 100012 h 1063625"/>
                <a:gd name="connsiteX216" fmla="*/ 241300 w 1184275"/>
                <a:gd name="connsiteY216" fmla="*/ 76200 h 1063625"/>
                <a:gd name="connsiteX217" fmla="*/ 244475 w 1184275"/>
                <a:gd name="connsiteY217" fmla="*/ 73025 h 1063625"/>
                <a:gd name="connsiteX218" fmla="*/ 244475 w 1184275"/>
                <a:gd name="connsiteY218" fmla="*/ 79375 h 1063625"/>
                <a:gd name="connsiteX219" fmla="*/ 238125 w 1184275"/>
                <a:gd name="connsiteY219" fmla="*/ 85725 h 1063625"/>
                <a:gd name="connsiteX220" fmla="*/ 234950 w 1184275"/>
                <a:gd name="connsiteY220" fmla="*/ 79375 h 1063625"/>
                <a:gd name="connsiteX221" fmla="*/ 238125 w 1184275"/>
                <a:gd name="connsiteY221" fmla="*/ 95250 h 1063625"/>
                <a:gd name="connsiteX222" fmla="*/ 245269 w 1184275"/>
                <a:gd name="connsiteY222" fmla="*/ 100012 h 1063625"/>
                <a:gd name="connsiteX223" fmla="*/ 292100 w 1184275"/>
                <a:gd name="connsiteY223" fmla="*/ 0 h 1063625"/>
                <a:gd name="connsiteX224" fmla="*/ 317500 w 1184275"/>
                <a:gd name="connsiteY224" fmla="*/ 0 h 1063625"/>
                <a:gd name="connsiteX225" fmla="*/ 327025 w 1184275"/>
                <a:gd name="connsiteY225" fmla="*/ 9525 h 1063625"/>
                <a:gd name="connsiteX226" fmla="*/ 298450 w 1184275"/>
                <a:gd name="connsiteY226" fmla="*/ 15875 h 1063625"/>
                <a:gd name="connsiteX227" fmla="*/ 301625 w 1184275"/>
                <a:gd name="connsiteY227" fmla="*/ 28575 h 1063625"/>
                <a:gd name="connsiteX228" fmla="*/ 266700 w 1184275"/>
                <a:gd name="connsiteY228" fmla="*/ 57150 h 1063625"/>
                <a:gd name="connsiteX229" fmla="*/ 266700 w 1184275"/>
                <a:gd name="connsiteY229" fmla="*/ 69850 h 1063625"/>
                <a:gd name="connsiteX230" fmla="*/ 263525 w 1184275"/>
                <a:gd name="connsiteY230" fmla="*/ 73025 h 1063625"/>
                <a:gd name="connsiteX231" fmla="*/ 247650 w 1184275"/>
                <a:gd name="connsiteY231" fmla="*/ 104775 h 1063625"/>
                <a:gd name="connsiteX232" fmla="*/ 247650 w 1184275"/>
                <a:gd name="connsiteY232" fmla="*/ 114300 h 1063625"/>
                <a:gd name="connsiteX233" fmla="*/ 247650 w 1184275"/>
                <a:gd name="connsiteY233" fmla="*/ 149225 h 1063625"/>
                <a:gd name="connsiteX234" fmla="*/ 257175 w 1184275"/>
                <a:gd name="connsiteY234" fmla="*/ 123825 h 1063625"/>
                <a:gd name="connsiteX235" fmla="*/ 260350 w 1184275"/>
                <a:gd name="connsiteY235" fmla="*/ 127000 h 1063625"/>
                <a:gd name="connsiteX236" fmla="*/ 282575 w 1184275"/>
                <a:gd name="connsiteY236" fmla="*/ 104775 h 1063625"/>
                <a:gd name="connsiteX237" fmla="*/ 285750 w 1184275"/>
                <a:gd name="connsiteY237" fmla="*/ 101600 h 1063625"/>
                <a:gd name="connsiteX238" fmla="*/ 269875 w 1184275"/>
                <a:gd name="connsiteY238" fmla="*/ 133350 h 1063625"/>
                <a:gd name="connsiteX239" fmla="*/ 282575 w 1184275"/>
                <a:gd name="connsiteY239" fmla="*/ 114300 h 1063625"/>
                <a:gd name="connsiteX240" fmla="*/ 301625 w 1184275"/>
                <a:gd name="connsiteY240" fmla="*/ 111125 h 1063625"/>
                <a:gd name="connsiteX241" fmla="*/ 317500 w 1184275"/>
                <a:gd name="connsiteY241" fmla="*/ 107950 h 1063625"/>
                <a:gd name="connsiteX242" fmla="*/ 339725 w 1184275"/>
                <a:gd name="connsiteY242" fmla="*/ 114300 h 1063625"/>
                <a:gd name="connsiteX243" fmla="*/ 346075 w 1184275"/>
                <a:gd name="connsiteY243" fmla="*/ 120650 h 1063625"/>
                <a:gd name="connsiteX244" fmla="*/ 349250 w 1184275"/>
                <a:gd name="connsiteY244" fmla="*/ 114300 h 1063625"/>
                <a:gd name="connsiteX245" fmla="*/ 361950 w 1184275"/>
                <a:gd name="connsiteY245" fmla="*/ 127000 h 1063625"/>
                <a:gd name="connsiteX246" fmla="*/ 377825 w 1184275"/>
                <a:gd name="connsiteY246" fmla="*/ 149225 h 1063625"/>
                <a:gd name="connsiteX247" fmla="*/ 387350 w 1184275"/>
                <a:gd name="connsiteY247" fmla="*/ 158750 h 1063625"/>
                <a:gd name="connsiteX248" fmla="*/ 393700 w 1184275"/>
                <a:gd name="connsiteY248" fmla="*/ 155575 h 1063625"/>
                <a:gd name="connsiteX249" fmla="*/ 396875 w 1184275"/>
                <a:gd name="connsiteY249" fmla="*/ 168275 h 1063625"/>
                <a:gd name="connsiteX250" fmla="*/ 403225 w 1184275"/>
                <a:gd name="connsiteY250" fmla="*/ 174625 h 1063625"/>
                <a:gd name="connsiteX251" fmla="*/ 431800 w 1184275"/>
                <a:gd name="connsiteY251" fmla="*/ 171450 h 1063625"/>
                <a:gd name="connsiteX252" fmla="*/ 447675 w 1184275"/>
                <a:gd name="connsiteY252" fmla="*/ 158750 h 1063625"/>
                <a:gd name="connsiteX253" fmla="*/ 466725 w 1184275"/>
                <a:gd name="connsiteY253" fmla="*/ 174625 h 1063625"/>
                <a:gd name="connsiteX254" fmla="*/ 479425 w 1184275"/>
                <a:gd name="connsiteY254" fmla="*/ 165100 h 1063625"/>
                <a:gd name="connsiteX255" fmla="*/ 495300 w 1184275"/>
                <a:gd name="connsiteY255" fmla="*/ 174625 h 1063625"/>
                <a:gd name="connsiteX256" fmla="*/ 514350 w 1184275"/>
                <a:gd name="connsiteY256" fmla="*/ 146050 h 1063625"/>
                <a:gd name="connsiteX257" fmla="*/ 549275 w 1184275"/>
                <a:gd name="connsiteY257" fmla="*/ 114300 h 1063625"/>
                <a:gd name="connsiteX258" fmla="*/ 558800 w 1184275"/>
                <a:gd name="connsiteY258" fmla="*/ 117475 h 1063625"/>
                <a:gd name="connsiteX259" fmla="*/ 587375 w 1184275"/>
                <a:gd name="connsiteY259" fmla="*/ 104775 h 1063625"/>
                <a:gd name="connsiteX260" fmla="*/ 635000 w 1184275"/>
                <a:gd name="connsiteY260" fmla="*/ 98425 h 1063625"/>
                <a:gd name="connsiteX261" fmla="*/ 666750 w 1184275"/>
                <a:gd name="connsiteY261" fmla="*/ 79375 h 1063625"/>
                <a:gd name="connsiteX262" fmla="*/ 701675 w 1184275"/>
                <a:gd name="connsiteY262" fmla="*/ 69850 h 1063625"/>
                <a:gd name="connsiteX263" fmla="*/ 695325 w 1184275"/>
                <a:gd name="connsiteY263" fmla="*/ 85725 h 1063625"/>
                <a:gd name="connsiteX264" fmla="*/ 698500 w 1184275"/>
                <a:gd name="connsiteY264" fmla="*/ 117475 h 1063625"/>
                <a:gd name="connsiteX265" fmla="*/ 704850 w 1184275"/>
                <a:gd name="connsiteY265" fmla="*/ 123825 h 1063625"/>
                <a:gd name="connsiteX266" fmla="*/ 714375 w 1184275"/>
                <a:gd name="connsiteY266" fmla="*/ 120650 h 1063625"/>
                <a:gd name="connsiteX267" fmla="*/ 730250 w 1184275"/>
                <a:gd name="connsiteY267" fmla="*/ 127000 h 1063625"/>
                <a:gd name="connsiteX268" fmla="*/ 752475 w 1184275"/>
                <a:gd name="connsiteY268" fmla="*/ 114300 h 1063625"/>
                <a:gd name="connsiteX269" fmla="*/ 765175 w 1184275"/>
                <a:gd name="connsiteY269" fmla="*/ 127000 h 1063625"/>
                <a:gd name="connsiteX270" fmla="*/ 777875 w 1184275"/>
                <a:gd name="connsiteY270" fmla="*/ 120650 h 1063625"/>
                <a:gd name="connsiteX271" fmla="*/ 787400 w 1184275"/>
                <a:gd name="connsiteY271" fmla="*/ 104775 h 1063625"/>
                <a:gd name="connsiteX272" fmla="*/ 796925 w 1184275"/>
                <a:gd name="connsiteY272" fmla="*/ 104775 h 1063625"/>
                <a:gd name="connsiteX273" fmla="*/ 822325 w 1184275"/>
                <a:gd name="connsiteY273" fmla="*/ 149225 h 1063625"/>
                <a:gd name="connsiteX274" fmla="*/ 812800 w 1184275"/>
                <a:gd name="connsiteY274" fmla="*/ 158750 h 1063625"/>
                <a:gd name="connsiteX275" fmla="*/ 819150 w 1184275"/>
                <a:gd name="connsiteY275" fmla="*/ 165100 h 1063625"/>
                <a:gd name="connsiteX276" fmla="*/ 831850 w 1184275"/>
                <a:gd name="connsiteY276" fmla="*/ 158750 h 1063625"/>
                <a:gd name="connsiteX277" fmla="*/ 844550 w 1184275"/>
                <a:gd name="connsiteY277" fmla="*/ 165100 h 1063625"/>
                <a:gd name="connsiteX278" fmla="*/ 841375 w 1184275"/>
                <a:gd name="connsiteY278" fmla="*/ 174625 h 1063625"/>
                <a:gd name="connsiteX279" fmla="*/ 869950 w 1184275"/>
                <a:gd name="connsiteY279" fmla="*/ 187325 h 1063625"/>
                <a:gd name="connsiteX280" fmla="*/ 866775 w 1184275"/>
                <a:gd name="connsiteY280" fmla="*/ 193675 h 1063625"/>
                <a:gd name="connsiteX281" fmla="*/ 863600 w 1184275"/>
                <a:gd name="connsiteY281" fmla="*/ 193675 h 1063625"/>
                <a:gd name="connsiteX282" fmla="*/ 854075 w 1184275"/>
                <a:gd name="connsiteY282" fmla="*/ 200025 h 1063625"/>
                <a:gd name="connsiteX283" fmla="*/ 841375 w 1184275"/>
                <a:gd name="connsiteY283" fmla="*/ 196850 h 1063625"/>
                <a:gd name="connsiteX284" fmla="*/ 822325 w 1184275"/>
                <a:gd name="connsiteY284" fmla="*/ 196850 h 1063625"/>
                <a:gd name="connsiteX285" fmla="*/ 815975 w 1184275"/>
                <a:gd name="connsiteY285" fmla="*/ 196850 h 1063625"/>
                <a:gd name="connsiteX286" fmla="*/ 815975 w 1184275"/>
                <a:gd name="connsiteY286" fmla="*/ 203200 h 1063625"/>
                <a:gd name="connsiteX287" fmla="*/ 809625 w 1184275"/>
                <a:gd name="connsiteY287" fmla="*/ 200025 h 1063625"/>
                <a:gd name="connsiteX288" fmla="*/ 809625 w 1184275"/>
                <a:gd name="connsiteY288" fmla="*/ 203200 h 1063625"/>
                <a:gd name="connsiteX289" fmla="*/ 793750 w 1184275"/>
                <a:gd name="connsiteY289" fmla="*/ 200025 h 1063625"/>
                <a:gd name="connsiteX290" fmla="*/ 793750 w 1184275"/>
                <a:gd name="connsiteY290" fmla="*/ 206375 h 1063625"/>
                <a:gd name="connsiteX291" fmla="*/ 787400 w 1184275"/>
                <a:gd name="connsiteY291" fmla="*/ 203200 h 1063625"/>
                <a:gd name="connsiteX292" fmla="*/ 787400 w 1184275"/>
                <a:gd name="connsiteY292" fmla="*/ 209550 h 1063625"/>
                <a:gd name="connsiteX293" fmla="*/ 781050 w 1184275"/>
                <a:gd name="connsiteY293" fmla="*/ 200025 h 1063625"/>
                <a:gd name="connsiteX294" fmla="*/ 765175 w 1184275"/>
                <a:gd name="connsiteY294" fmla="*/ 196850 h 1063625"/>
                <a:gd name="connsiteX295" fmla="*/ 765175 w 1184275"/>
                <a:gd name="connsiteY295" fmla="*/ 212725 h 1063625"/>
                <a:gd name="connsiteX296" fmla="*/ 758825 w 1184275"/>
                <a:gd name="connsiteY296" fmla="*/ 219075 h 1063625"/>
                <a:gd name="connsiteX297" fmla="*/ 768350 w 1184275"/>
                <a:gd name="connsiteY297" fmla="*/ 234950 h 1063625"/>
                <a:gd name="connsiteX298" fmla="*/ 762000 w 1184275"/>
                <a:gd name="connsiteY298" fmla="*/ 238125 h 1063625"/>
                <a:gd name="connsiteX299" fmla="*/ 723900 w 1184275"/>
                <a:gd name="connsiteY299" fmla="*/ 215900 h 1063625"/>
                <a:gd name="connsiteX300" fmla="*/ 666750 w 1184275"/>
                <a:gd name="connsiteY300" fmla="*/ 206375 h 1063625"/>
                <a:gd name="connsiteX301" fmla="*/ 650875 w 1184275"/>
                <a:gd name="connsiteY301" fmla="*/ 212725 h 1063625"/>
                <a:gd name="connsiteX302" fmla="*/ 638175 w 1184275"/>
                <a:gd name="connsiteY302" fmla="*/ 238125 h 1063625"/>
                <a:gd name="connsiteX303" fmla="*/ 612775 w 1184275"/>
                <a:gd name="connsiteY303" fmla="*/ 241300 h 1063625"/>
                <a:gd name="connsiteX304" fmla="*/ 606425 w 1184275"/>
                <a:gd name="connsiteY304" fmla="*/ 247650 h 1063625"/>
                <a:gd name="connsiteX305" fmla="*/ 609600 w 1184275"/>
                <a:gd name="connsiteY305" fmla="*/ 254000 h 1063625"/>
                <a:gd name="connsiteX306" fmla="*/ 584200 w 1184275"/>
                <a:gd name="connsiteY306" fmla="*/ 247650 h 1063625"/>
                <a:gd name="connsiteX307" fmla="*/ 561975 w 1184275"/>
                <a:gd name="connsiteY307" fmla="*/ 254000 h 1063625"/>
                <a:gd name="connsiteX308" fmla="*/ 555625 w 1184275"/>
                <a:gd name="connsiteY308" fmla="*/ 263525 h 1063625"/>
                <a:gd name="connsiteX309" fmla="*/ 555625 w 1184275"/>
                <a:gd name="connsiteY309" fmla="*/ 285750 h 1063625"/>
                <a:gd name="connsiteX310" fmla="*/ 539750 w 1184275"/>
                <a:gd name="connsiteY310" fmla="*/ 295275 h 1063625"/>
                <a:gd name="connsiteX311" fmla="*/ 527050 w 1184275"/>
                <a:gd name="connsiteY311" fmla="*/ 307975 h 1063625"/>
                <a:gd name="connsiteX312" fmla="*/ 527050 w 1184275"/>
                <a:gd name="connsiteY312" fmla="*/ 314325 h 1063625"/>
                <a:gd name="connsiteX313" fmla="*/ 523875 w 1184275"/>
                <a:gd name="connsiteY313" fmla="*/ 317500 h 1063625"/>
                <a:gd name="connsiteX314" fmla="*/ 527050 w 1184275"/>
                <a:gd name="connsiteY314" fmla="*/ 330200 h 1063625"/>
                <a:gd name="connsiteX315" fmla="*/ 511175 w 1184275"/>
                <a:gd name="connsiteY315" fmla="*/ 320675 h 1063625"/>
                <a:gd name="connsiteX316" fmla="*/ 517525 w 1184275"/>
                <a:gd name="connsiteY316" fmla="*/ 295275 h 1063625"/>
                <a:gd name="connsiteX317" fmla="*/ 530225 w 1184275"/>
                <a:gd name="connsiteY317" fmla="*/ 295275 h 1063625"/>
                <a:gd name="connsiteX318" fmla="*/ 523875 w 1184275"/>
                <a:gd name="connsiteY318" fmla="*/ 292100 h 1063625"/>
                <a:gd name="connsiteX319" fmla="*/ 530225 w 1184275"/>
                <a:gd name="connsiteY319" fmla="*/ 276225 h 1063625"/>
                <a:gd name="connsiteX320" fmla="*/ 520700 w 1184275"/>
                <a:gd name="connsiteY320" fmla="*/ 273050 h 1063625"/>
                <a:gd name="connsiteX321" fmla="*/ 514350 w 1184275"/>
                <a:gd name="connsiteY321" fmla="*/ 285750 h 1063625"/>
                <a:gd name="connsiteX322" fmla="*/ 495300 w 1184275"/>
                <a:gd name="connsiteY322" fmla="*/ 282575 h 1063625"/>
                <a:gd name="connsiteX323" fmla="*/ 492125 w 1184275"/>
                <a:gd name="connsiteY323" fmla="*/ 311150 h 1063625"/>
                <a:gd name="connsiteX324" fmla="*/ 479425 w 1184275"/>
                <a:gd name="connsiteY324" fmla="*/ 317500 h 1063625"/>
                <a:gd name="connsiteX325" fmla="*/ 476250 w 1184275"/>
                <a:gd name="connsiteY325" fmla="*/ 323850 h 1063625"/>
                <a:gd name="connsiteX326" fmla="*/ 466725 w 1184275"/>
                <a:gd name="connsiteY326" fmla="*/ 295275 h 1063625"/>
                <a:gd name="connsiteX327" fmla="*/ 473075 w 1184275"/>
                <a:gd name="connsiteY327" fmla="*/ 282575 h 1063625"/>
                <a:gd name="connsiteX328" fmla="*/ 473075 w 1184275"/>
                <a:gd name="connsiteY328" fmla="*/ 276225 h 1063625"/>
                <a:gd name="connsiteX329" fmla="*/ 469900 w 1184275"/>
                <a:gd name="connsiteY329" fmla="*/ 276225 h 1063625"/>
                <a:gd name="connsiteX330" fmla="*/ 460375 w 1184275"/>
                <a:gd name="connsiteY330" fmla="*/ 298450 h 1063625"/>
                <a:gd name="connsiteX331" fmla="*/ 466725 w 1184275"/>
                <a:gd name="connsiteY331" fmla="*/ 311150 h 1063625"/>
                <a:gd name="connsiteX332" fmla="*/ 460375 w 1184275"/>
                <a:gd name="connsiteY332" fmla="*/ 320675 h 1063625"/>
                <a:gd name="connsiteX333" fmla="*/ 463550 w 1184275"/>
                <a:gd name="connsiteY333" fmla="*/ 317500 h 1063625"/>
                <a:gd name="connsiteX334" fmla="*/ 450850 w 1184275"/>
                <a:gd name="connsiteY334" fmla="*/ 330200 h 1063625"/>
                <a:gd name="connsiteX335" fmla="*/ 441325 w 1184275"/>
                <a:gd name="connsiteY335" fmla="*/ 352425 h 1063625"/>
                <a:gd name="connsiteX336" fmla="*/ 438150 w 1184275"/>
                <a:gd name="connsiteY336" fmla="*/ 377825 h 1063625"/>
                <a:gd name="connsiteX337" fmla="*/ 409575 w 1184275"/>
                <a:gd name="connsiteY337" fmla="*/ 444500 h 1063625"/>
                <a:gd name="connsiteX338" fmla="*/ 387350 w 1184275"/>
                <a:gd name="connsiteY338" fmla="*/ 428625 h 1063625"/>
                <a:gd name="connsiteX339" fmla="*/ 393700 w 1184275"/>
                <a:gd name="connsiteY339" fmla="*/ 396875 h 1063625"/>
                <a:gd name="connsiteX340" fmla="*/ 390525 w 1184275"/>
                <a:gd name="connsiteY340" fmla="*/ 393700 h 1063625"/>
                <a:gd name="connsiteX341" fmla="*/ 384175 w 1184275"/>
                <a:gd name="connsiteY341" fmla="*/ 400050 h 1063625"/>
                <a:gd name="connsiteX342" fmla="*/ 365125 w 1184275"/>
                <a:gd name="connsiteY342" fmla="*/ 403225 h 1063625"/>
                <a:gd name="connsiteX343" fmla="*/ 368300 w 1184275"/>
                <a:gd name="connsiteY343" fmla="*/ 384175 h 1063625"/>
                <a:gd name="connsiteX344" fmla="*/ 374650 w 1184275"/>
                <a:gd name="connsiteY344" fmla="*/ 374650 h 1063625"/>
                <a:gd name="connsiteX345" fmla="*/ 368300 w 1184275"/>
                <a:gd name="connsiteY345" fmla="*/ 361950 h 1063625"/>
                <a:gd name="connsiteX346" fmla="*/ 371475 w 1184275"/>
                <a:gd name="connsiteY346" fmla="*/ 358775 h 1063625"/>
                <a:gd name="connsiteX347" fmla="*/ 365125 w 1184275"/>
                <a:gd name="connsiteY347" fmla="*/ 342900 h 1063625"/>
                <a:gd name="connsiteX348" fmla="*/ 368300 w 1184275"/>
                <a:gd name="connsiteY348" fmla="*/ 336550 h 1063625"/>
                <a:gd name="connsiteX349" fmla="*/ 361950 w 1184275"/>
                <a:gd name="connsiteY349" fmla="*/ 333375 h 1063625"/>
                <a:gd name="connsiteX350" fmla="*/ 339725 w 1184275"/>
                <a:gd name="connsiteY350" fmla="*/ 320675 h 1063625"/>
                <a:gd name="connsiteX351" fmla="*/ 330200 w 1184275"/>
                <a:gd name="connsiteY351" fmla="*/ 323850 h 1063625"/>
                <a:gd name="connsiteX352" fmla="*/ 320675 w 1184275"/>
                <a:gd name="connsiteY352" fmla="*/ 317500 h 1063625"/>
                <a:gd name="connsiteX353" fmla="*/ 327025 w 1184275"/>
                <a:gd name="connsiteY353" fmla="*/ 307975 h 1063625"/>
                <a:gd name="connsiteX354" fmla="*/ 320675 w 1184275"/>
                <a:gd name="connsiteY354" fmla="*/ 298450 h 1063625"/>
                <a:gd name="connsiteX355" fmla="*/ 263525 w 1184275"/>
                <a:gd name="connsiteY355" fmla="*/ 288925 h 1063625"/>
                <a:gd name="connsiteX356" fmla="*/ 250825 w 1184275"/>
                <a:gd name="connsiteY356" fmla="*/ 288925 h 1063625"/>
                <a:gd name="connsiteX357" fmla="*/ 247650 w 1184275"/>
                <a:gd name="connsiteY357" fmla="*/ 295275 h 1063625"/>
                <a:gd name="connsiteX358" fmla="*/ 241300 w 1184275"/>
                <a:gd name="connsiteY358" fmla="*/ 292100 h 1063625"/>
                <a:gd name="connsiteX359" fmla="*/ 225425 w 1184275"/>
                <a:gd name="connsiteY359" fmla="*/ 292100 h 1063625"/>
                <a:gd name="connsiteX360" fmla="*/ 206375 w 1184275"/>
                <a:gd name="connsiteY360" fmla="*/ 285750 h 1063625"/>
                <a:gd name="connsiteX361" fmla="*/ 200025 w 1184275"/>
                <a:gd name="connsiteY361" fmla="*/ 282575 h 1063625"/>
                <a:gd name="connsiteX362" fmla="*/ 69850 w 1184275"/>
                <a:gd name="connsiteY362" fmla="*/ 260350 h 1063625"/>
                <a:gd name="connsiteX363" fmla="*/ 44450 w 1184275"/>
                <a:gd name="connsiteY363" fmla="*/ 254000 h 1063625"/>
                <a:gd name="connsiteX364" fmla="*/ 28575 w 1184275"/>
                <a:gd name="connsiteY364" fmla="*/ 225425 h 1063625"/>
                <a:gd name="connsiteX365" fmla="*/ 0 w 1184275"/>
                <a:gd name="connsiteY365" fmla="*/ 215900 h 1063625"/>
                <a:gd name="connsiteX366" fmla="*/ 50800 w 1184275"/>
                <a:gd name="connsiteY366" fmla="*/ 190500 h 1063625"/>
                <a:gd name="connsiteX367" fmla="*/ 63500 w 1184275"/>
                <a:gd name="connsiteY367" fmla="*/ 171450 h 1063625"/>
                <a:gd name="connsiteX368" fmla="*/ 82550 w 1184275"/>
                <a:gd name="connsiteY368" fmla="*/ 155575 h 1063625"/>
                <a:gd name="connsiteX369" fmla="*/ 123825 w 1184275"/>
                <a:gd name="connsiteY369" fmla="*/ 146050 h 1063625"/>
                <a:gd name="connsiteX370" fmla="*/ 146050 w 1184275"/>
                <a:gd name="connsiteY370" fmla="*/ 130175 h 1063625"/>
                <a:gd name="connsiteX371" fmla="*/ 158750 w 1184275"/>
                <a:gd name="connsiteY371" fmla="*/ 114300 h 1063625"/>
                <a:gd name="connsiteX372" fmla="*/ 174625 w 1184275"/>
                <a:gd name="connsiteY372" fmla="*/ 111125 h 1063625"/>
                <a:gd name="connsiteX373" fmla="*/ 180975 w 1184275"/>
                <a:gd name="connsiteY373" fmla="*/ 104775 h 1063625"/>
                <a:gd name="connsiteX374" fmla="*/ 184150 w 1184275"/>
                <a:gd name="connsiteY374" fmla="*/ 88900 h 1063625"/>
                <a:gd name="connsiteX375" fmla="*/ 212725 w 1184275"/>
                <a:gd name="connsiteY375" fmla="*/ 60325 h 1063625"/>
                <a:gd name="connsiteX376" fmla="*/ 215900 w 1184275"/>
                <a:gd name="connsiteY376" fmla="*/ 60325 h 1063625"/>
                <a:gd name="connsiteX377" fmla="*/ 228600 w 1184275"/>
                <a:gd name="connsiteY377" fmla="*/ 47625 h 1063625"/>
                <a:gd name="connsiteX378" fmla="*/ 238125 w 1184275"/>
                <a:gd name="connsiteY378" fmla="*/ 31750 h 1063625"/>
                <a:gd name="connsiteX379" fmla="*/ 263525 w 1184275"/>
                <a:gd name="connsiteY379" fmla="*/ 12700 h 1063625"/>
                <a:gd name="connsiteX380" fmla="*/ 292100 w 1184275"/>
                <a:gd name="connsiteY380" fmla="*/ 0 h 1063625"/>
                <a:gd name="connsiteX0" fmla="*/ 1168400 w 1184275"/>
                <a:gd name="connsiteY0" fmla="*/ 793750 h 1063625"/>
                <a:gd name="connsiteX1" fmla="*/ 1169555 w 1184275"/>
                <a:gd name="connsiteY1" fmla="*/ 794327 h 1063625"/>
                <a:gd name="connsiteX2" fmla="*/ 1165225 w 1184275"/>
                <a:gd name="connsiteY2" fmla="*/ 800100 h 1063625"/>
                <a:gd name="connsiteX3" fmla="*/ 1168400 w 1184275"/>
                <a:gd name="connsiteY3" fmla="*/ 793750 h 1063625"/>
                <a:gd name="connsiteX4" fmla="*/ 936625 w 1184275"/>
                <a:gd name="connsiteY4" fmla="*/ 650875 h 1063625"/>
                <a:gd name="connsiteX5" fmla="*/ 920896 w 1184275"/>
                <a:gd name="connsiteY5" fmla="*/ 654021 h 1063625"/>
                <a:gd name="connsiteX6" fmla="*/ 936625 w 1184275"/>
                <a:gd name="connsiteY6" fmla="*/ 650875 h 1063625"/>
                <a:gd name="connsiteX7" fmla="*/ 1012825 w 1184275"/>
                <a:gd name="connsiteY7" fmla="*/ 581025 h 1063625"/>
                <a:gd name="connsiteX8" fmla="*/ 1016000 w 1184275"/>
                <a:gd name="connsiteY8" fmla="*/ 584200 h 1063625"/>
                <a:gd name="connsiteX9" fmla="*/ 1009650 w 1184275"/>
                <a:gd name="connsiteY9" fmla="*/ 587375 h 1063625"/>
                <a:gd name="connsiteX10" fmla="*/ 1012825 w 1184275"/>
                <a:gd name="connsiteY10" fmla="*/ 581025 h 1063625"/>
                <a:gd name="connsiteX11" fmla="*/ 768350 w 1184275"/>
                <a:gd name="connsiteY11" fmla="*/ 247650 h 1063625"/>
                <a:gd name="connsiteX12" fmla="*/ 806450 w 1184275"/>
                <a:gd name="connsiteY12" fmla="*/ 266700 h 1063625"/>
                <a:gd name="connsiteX13" fmla="*/ 812800 w 1184275"/>
                <a:gd name="connsiteY13" fmla="*/ 263525 h 1063625"/>
                <a:gd name="connsiteX14" fmla="*/ 835025 w 1184275"/>
                <a:gd name="connsiteY14" fmla="*/ 263525 h 1063625"/>
                <a:gd name="connsiteX15" fmla="*/ 850900 w 1184275"/>
                <a:gd name="connsiteY15" fmla="*/ 273050 h 1063625"/>
                <a:gd name="connsiteX16" fmla="*/ 860425 w 1184275"/>
                <a:gd name="connsiteY16" fmla="*/ 288925 h 1063625"/>
                <a:gd name="connsiteX17" fmla="*/ 882650 w 1184275"/>
                <a:gd name="connsiteY17" fmla="*/ 282575 h 1063625"/>
                <a:gd name="connsiteX18" fmla="*/ 904875 w 1184275"/>
                <a:gd name="connsiteY18" fmla="*/ 295275 h 1063625"/>
                <a:gd name="connsiteX19" fmla="*/ 914400 w 1184275"/>
                <a:gd name="connsiteY19" fmla="*/ 292100 h 1063625"/>
                <a:gd name="connsiteX20" fmla="*/ 933450 w 1184275"/>
                <a:gd name="connsiteY20" fmla="*/ 301625 h 1063625"/>
                <a:gd name="connsiteX21" fmla="*/ 946150 w 1184275"/>
                <a:gd name="connsiteY21" fmla="*/ 295275 h 1063625"/>
                <a:gd name="connsiteX22" fmla="*/ 962025 w 1184275"/>
                <a:gd name="connsiteY22" fmla="*/ 311150 h 1063625"/>
                <a:gd name="connsiteX23" fmla="*/ 958850 w 1184275"/>
                <a:gd name="connsiteY23" fmla="*/ 314325 h 1063625"/>
                <a:gd name="connsiteX24" fmla="*/ 965200 w 1184275"/>
                <a:gd name="connsiteY24" fmla="*/ 323850 h 1063625"/>
                <a:gd name="connsiteX25" fmla="*/ 974725 w 1184275"/>
                <a:gd name="connsiteY25" fmla="*/ 333375 h 1063625"/>
                <a:gd name="connsiteX26" fmla="*/ 981075 w 1184275"/>
                <a:gd name="connsiteY26" fmla="*/ 349250 h 1063625"/>
                <a:gd name="connsiteX27" fmla="*/ 987425 w 1184275"/>
                <a:gd name="connsiteY27" fmla="*/ 355600 h 1063625"/>
                <a:gd name="connsiteX28" fmla="*/ 971550 w 1184275"/>
                <a:gd name="connsiteY28" fmla="*/ 346075 h 1063625"/>
                <a:gd name="connsiteX29" fmla="*/ 962025 w 1184275"/>
                <a:gd name="connsiteY29" fmla="*/ 365125 h 1063625"/>
                <a:gd name="connsiteX30" fmla="*/ 987425 w 1184275"/>
                <a:gd name="connsiteY30" fmla="*/ 387350 h 1063625"/>
                <a:gd name="connsiteX31" fmla="*/ 1000125 w 1184275"/>
                <a:gd name="connsiteY31" fmla="*/ 412750 h 1063625"/>
                <a:gd name="connsiteX32" fmla="*/ 1000125 w 1184275"/>
                <a:gd name="connsiteY32" fmla="*/ 450850 h 1063625"/>
                <a:gd name="connsiteX33" fmla="*/ 1006475 w 1184275"/>
                <a:gd name="connsiteY33" fmla="*/ 485775 h 1063625"/>
                <a:gd name="connsiteX34" fmla="*/ 993775 w 1184275"/>
                <a:gd name="connsiteY34" fmla="*/ 504825 h 1063625"/>
                <a:gd name="connsiteX35" fmla="*/ 990600 w 1184275"/>
                <a:gd name="connsiteY35" fmla="*/ 498475 h 1063625"/>
                <a:gd name="connsiteX36" fmla="*/ 984250 w 1184275"/>
                <a:gd name="connsiteY36" fmla="*/ 501650 h 1063625"/>
                <a:gd name="connsiteX37" fmla="*/ 981075 w 1184275"/>
                <a:gd name="connsiteY37" fmla="*/ 523875 h 1063625"/>
                <a:gd name="connsiteX38" fmla="*/ 984250 w 1184275"/>
                <a:gd name="connsiteY38" fmla="*/ 546100 h 1063625"/>
                <a:gd name="connsiteX39" fmla="*/ 974725 w 1184275"/>
                <a:gd name="connsiteY39" fmla="*/ 549275 h 1063625"/>
                <a:gd name="connsiteX40" fmla="*/ 974725 w 1184275"/>
                <a:gd name="connsiteY40" fmla="*/ 558800 h 1063625"/>
                <a:gd name="connsiteX41" fmla="*/ 952500 w 1184275"/>
                <a:gd name="connsiteY41" fmla="*/ 561975 h 1063625"/>
                <a:gd name="connsiteX42" fmla="*/ 942975 w 1184275"/>
                <a:gd name="connsiteY42" fmla="*/ 581025 h 1063625"/>
                <a:gd name="connsiteX43" fmla="*/ 949325 w 1184275"/>
                <a:gd name="connsiteY43" fmla="*/ 593725 h 1063625"/>
                <a:gd name="connsiteX44" fmla="*/ 946150 w 1184275"/>
                <a:gd name="connsiteY44" fmla="*/ 612775 h 1063625"/>
                <a:gd name="connsiteX45" fmla="*/ 949325 w 1184275"/>
                <a:gd name="connsiteY45" fmla="*/ 619125 h 1063625"/>
                <a:gd name="connsiteX46" fmla="*/ 955675 w 1184275"/>
                <a:gd name="connsiteY46" fmla="*/ 628650 h 1063625"/>
                <a:gd name="connsiteX47" fmla="*/ 984250 w 1184275"/>
                <a:gd name="connsiteY47" fmla="*/ 635000 h 1063625"/>
                <a:gd name="connsiteX48" fmla="*/ 1012825 w 1184275"/>
                <a:gd name="connsiteY48" fmla="*/ 600075 h 1063625"/>
                <a:gd name="connsiteX49" fmla="*/ 1025525 w 1184275"/>
                <a:gd name="connsiteY49" fmla="*/ 571500 h 1063625"/>
                <a:gd name="connsiteX50" fmla="*/ 1012825 w 1184275"/>
                <a:gd name="connsiteY50" fmla="*/ 565150 h 1063625"/>
                <a:gd name="connsiteX51" fmla="*/ 1025525 w 1184275"/>
                <a:gd name="connsiteY51" fmla="*/ 561975 h 1063625"/>
                <a:gd name="connsiteX52" fmla="*/ 1028700 w 1184275"/>
                <a:gd name="connsiteY52" fmla="*/ 552450 h 1063625"/>
                <a:gd name="connsiteX53" fmla="*/ 1054100 w 1184275"/>
                <a:gd name="connsiteY53" fmla="*/ 539750 h 1063625"/>
                <a:gd name="connsiteX54" fmla="*/ 1057275 w 1184275"/>
                <a:gd name="connsiteY54" fmla="*/ 530225 h 1063625"/>
                <a:gd name="connsiteX55" fmla="*/ 1069975 w 1184275"/>
                <a:gd name="connsiteY55" fmla="*/ 523875 h 1063625"/>
                <a:gd name="connsiteX56" fmla="*/ 1098550 w 1184275"/>
                <a:gd name="connsiteY56" fmla="*/ 533400 h 1063625"/>
                <a:gd name="connsiteX57" fmla="*/ 1117600 w 1184275"/>
                <a:gd name="connsiteY57" fmla="*/ 558800 h 1063625"/>
                <a:gd name="connsiteX58" fmla="*/ 1130300 w 1184275"/>
                <a:gd name="connsiteY58" fmla="*/ 587375 h 1063625"/>
                <a:gd name="connsiteX59" fmla="*/ 1165225 w 1184275"/>
                <a:gd name="connsiteY59" fmla="*/ 679450 h 1063625"/>
                <a:gd name="connsiteX60" fmla="*/ 1181100 w 1184275"/>
                <a:gd name="connsiteY60" fmla="*/ 714375 h 1063625"/>
                <a:gd name="connsiteX61" fmla="*/ 1177925 w 1184275"/>
                <a:gd name="connsiteY61" fmla="*/ 733425 h 1063625"/>
                <a:gd name="connsiteX62" fmla="*/ 1184275 w 1184275"/>
                <a:gd name="connsiteY62" fmla="*/ 758825 h 1063625"/>
                <a:gd name="connsiteX63" fmla="*/ 1184275 w 1184275"/>
                <a:gd name="connsiteY63" fmla="*/ 784225 h 1063625"/>
                <a:gd name="connsiteX64" fmla="*/ 1181100 w 1184275"/>
                <a:gd name="connsiteY64" fmla="*/ 787400 h 1063625"/>
                <a:gd name="connsiteX65" fmla="*/ 1184275 w 1184275"/>
                <a:gd name="connsiteY65" fmla="*/ 787400 h 1063625"/>
                <a:gd name="connsiteX66" fmla="*/ 1174750 w 1184275"/>
                <a:gd name="connsiteY66" fmla="*/ 800100 h 1063625"/>
                <a:gd name="connsiteX67" fmla="*/ 1165225 w 1184275"/>
                <a:gd name="connsiteY67" fmla="*/ 803275 h 1063625"/>
                <a:gd name="connsiteX68" fmla="*/ 1168400 w 1184275"/>
                <a:gd name="connsiteY68" fmla="*/ 800100 h 1063625"/>
                <a:gd name="connsiteX69" fmla="*/ 1174750 w 1184275"/>
                <a:gd name="connsiteY69" fmla="*/ 796925 h 1063625"/>
                <a:gd name="connsiteX70" fmla="*/ 1169555 w 1184275"/>
                <a:gd name="connsiteY70" fmla="*/ 794327 h 1063625"/>
                <a:gd name="connsiteX71" fmla="*/ 1174750 w 1184275"/>
                <a:gd name="connsiteY71" fmla="*/ 787400 h 1063625"/>
                <a:gd name="connsiteX72" fmla="*/ 1168400 w 1184275"/>
                <a:gd name="connsiteY72" fmla="*/ 793750 h 1063625"/>
                <a:gd name="connsiteX73" fmla="*/ 1171575 w 1184275"/>
                <a:gd name="connsiteY73" fmla="*/ 787400 h 1063625"/>
                <a:gd name="connsiteX74" fmla="*/ 1165225 w 1184275"/>
                <a:gd name="connsiteY74" fmla="*/ 787400 h 1063625"/>
                <a:gd name="connsiteX75" fmla="*/ 1168400 w 1184275"/>
                <a:gd name="connsiteY75" fmla="*/ 781050 h 1063625"/>
                <a:gd name="connsiteX76" fmla="*/ 1152525 w 1184275"/>
                <a:gd name="connsiteY76" fmla="*/ 781050 h 1063625"/>
                <a:gd name="connsiteX77" fmla="*/ 1143000 w 1184275"/>
                <a:gd name="connsiteY77" fmla="*/ 790575 h 1063625"/>
                <a:gd name="connsiteX78" fmla="*/ 1149350 w 1184275"/>
                <a:gd name="connsiteY78" fmla="*/ 796925 h 1063625"/>
                <a:gd name="connsiteX79" fmla="*/ 1136650 w 1184275"/>
                <a:gd name="connsiteY79" fmla="*/ 812800 h 1063625"/>
                <a:gd name="connsiteX80" fmla="*/ 1143000 w 1184275"/>
                <a:gd name="connsiteY80" fmla="*/ 825500 h 1063625"/>
                <a:gd name="connsiteX81" fmla="*/ 1136650 w 1184275"/>
                <a:gd name="connsiteY81" fmla="*/ 847725 h 1063625"/>
                <a:gd name="connsiteX82" fmla="*/ 1120775 w 1184275"/>
                <a:gd name="connsiteY82" fmla="*/ 857250 h 1063625"/>
                <a:gd name="connsiteX83" fmla="*/ 1111250 w 1184275"/>
                <a:gd name="connsiteY83" fmla="*/ 876300 h 1063625"/>
                <a:gd name="connsiteX84" fmla="*/ 1114425 w 1184275"/>
                <a:gd name="connsiteY84" fmla="*/ 917575 h 1063625"/>
                <a:gd name="connsiteX85" fmla="*/ 1104900 w 1184275"/>
                <a:gd name="connsiteY85" fmla="*/ 927100 h 1063625"/>
                <a:gd name="connsiteX86" fmla="*/ 1108075 w 1184275"/>
                <a:gd name="connsiteY86" fmla="*/ 933450 h 1063625"/>
                <a:gd name="connsiteX87" fmla="*/ 1101725 w 1184275"/>
                <a:gd name="connsiteY87" fmla="*/ 936625 h 1063625"/>
                <a:gd name="connsiteX88" fmla="*/ 1089025 w 1184275"/>
                <a:gd name="connsiteY88" fmla="*/ 962025 h 1063625"/>
                <a:gd name="connsiteX89" fmla="*/ 1092200 w 1184275"/>
                <a:gd name="connsiteY89" fmla="*/ 977900 h 1063625"/>
                <a:gd name="connsiteX90" fmla="*/ 1089025 w 1184275"/>
                <a:gd name="connsiteY90" fmla="*/ 968375 h 1063625"/>
                <a:gd name="connsiteX91" fmla="*/ 1085850 w 1184275"/>
                <a:gd name="connsiteY91" fmla="*/ 981075 h 1063625"/>
                <a:gd name="connsiteX92" fmla="*/ 1044575 w 1184275"/>
                <a:gd name="connsiteY92" fmla="*/ 990600 h 1063625"/>
                <a:gd name="connsiteX93" fmla="*/ 1028700 w 1184275"/>
                <a:gd name="connsiteY93" fmla="*/ 993775 h 1063625"/>
                <a:gd name="connsiteX94" fmla="*/ 962025 w 1184275"/>
                <a:gd name="connsiteY94" fmla="*/ 1009650 h 1063625"/>
                <a:gd name="connsiteX95" fmla="*/ 955675 w 1184275"/>
                <a:gd name="connsiteY95" fmla="*/ 1009650 h 1063625"/>
                <a:gd name="connsiteX96" fmla="*/ 901700 w 1184275"/>
                <a:gd name="connsiteY96" fmla="*/ 1022350 h 1063625"/>
                <a:gd name="connsiteX97" fmla="*/ 895350 w 1184275"/>
                <a:gd name="connsiteY97" fmla="*/ 1012825 h 1063625"/>
                <a:gd name="connsiteX98" fmla="*/ 844550 w 1184275"/>
                <a:gd name="connsiteY98" fmla="*/ 1022350 h 1063625"/>
                <a:gd name="connsiteX99" fmla="*/ 831850 w 1184275"/>
                <a:gd name="connsiteY99" fmla="*/ 1022350 h 1063625"/>
                <a:gd name="connsiteX100" fmla="*/ 777875 w 1184275"/>
                <a:gd name="connsiteY100" fmla="*/ 1035050 h 1063625"/>
                <a:gd name="connsiteX101" fmla="*/ 762000 w 1184275"/>
                <a:gd name="connsiteY101" fmla="*/ 1038225 h 1063625"/>
                <a:gd name="connsiteX102" fmla="*/ 723900 w 1184275"/>
                <a:gd name="connsiteY102" fmla="*/ 1041400 h 1063625"/>
                <a:gd name="connsiteX103" fmla="*/ 698500 w 1184275"/>
                <a:gd name="connsiteY103" fmla="*/ 1047750 h 1063625"/>
                <a:gd name="connsiteX104" fmla="*/ 657225 w 1184275"/>
                <a:gd name="connsiteY104" fmla="*/ 1054100 h 1063625"/>
                <a:gd name="connsiteX105" fmla="*/ 615950 w 1184275"/>
                <a:gd name="connsiteY105" fmla="*/ 1063625 h 1063625"/>
                <a:gd name="connsiteX106" fmla="*/ 641350 w 1184275"/>
                <a:gd name="connsiteY106" fmla="*/ 1028700 h 1063625"/>
                <a:gd name="connsiteX107" fmla="*/ 650875 w 1184275"/>
                <a:gd name="connsiteY107" fmla="*/ 987425 h 1063625"/>
                <a:gd name="connsiteX108" fmla="*/ 666750 w 1184275"/>
                <a:gd name="connsiteY108" fmla="*/ 958850 h 1063625"/>
                <a:gd name="connsiteX109" fmla="*/ 673100 w 1184275"/>
                <a:gd name="connsiteY109" fmla="*/ 923925 h 1063625"/>
                <a:gd name="connsiteX110" fmla="*/ 669925 w 1184275"/>
                <a:gd name="connsiteY110" fmla="*/ 857250 h 1063625"/>
                <a:gd name="connsiteX111" fmla="*/ 650875 w 1184275"/>
                <a:gd name="connsiteY111" fmla="*/ 790575 h 1063625"/>
                <a:gd name="connsiteX112" fmla="*/ 638175 w 1184275"/>
                <a:gd name="connsiteY112" fmla="*/ 771525 h 1063625"/>
                <a:gd name="connsiteX113" fmla="*/ 644525 w 1184275"/>
                <a:gd name="connsiteY113" fmla="*/ 774700 h 1063625"/>
                <a:gd name="connsiteX114" fmla="*/ 654050 w 1184275"/>
                <a:gd name="connsiteY114" fmla="*/ 758825 h 1063625"/>
                <a:gd name="connsiteX115" fmla="*/ 638175 w 1184275"/>
                <a:gd name="connsiteY115" fmla="*/ 771525 h 1063625"/>
                <a:gd name="connsiteX116" fmla="*/ 612775 w 1184275"/>
                <a:gd name="connsiteY116" fmla="*/ 727075 h 1063625"/>
                <a:gd name="connsiteX117" fmla="*/ 596900 w 1184275"/>
                <a:gd name="connsiteY117" fmla="*/ 698500 h 1063625"/>
                <a:gd name="connsiteX118" fmla="*/ 609600 w 1184275"/>
                <a:gd name="connsiteY118" fmla="*/ 660400 h 1063625"/>
                <a:gd name="connsiteX119" fmla="*/ 600075 w 1184275"/>
                <a:gd name="connsiteY119" fmla="*/ 638175 h 1063625"/>
                <a:gd name="connsiteX120" fmla="*/ 606425 w 1184275"/>
                <a:gd name="connsiteY120" fmla="*/ 638175 h 1063625"/>
                <a:gd name="connsiteX121" fmla="*/ 587375 w 1184275"/>
                <a:gd name="connsiteY121" fmla="*/ 619125 h 1063625"/>
                <a:gd name="connsiteX122" fmla="*/ 600075 w 1184275"/>
                <a:gd name="connsiteY122" fmla="*/ 593725 h 1063625"/>
                <a:gd name="connsiteX123" fmla="*/ 612775 w 1184275"/>
                <a:gd name="connsiteY123" fmla="*/ 558800 h 1063625"/>
                <a:gd name="connsiteX124" fmla="*/ 609600 w 1184275"/>
                <a:gd name="connsiteY124" fmla="*/ 523875 h 1063625"/>
                <a:gd name="connsiteX125" fmla="*/ 603250 w 1184275"/>
                <a:gd name="connsiteY125" fmla="*/ 492125 h 1063625"/>
                <a:gd name="connsiteX126" fmla="*/ 619125 w 1184275"/>
                <a:gd name="connsiteY126" fmla="*/ 482600 h 1063625"/>
                <a:gd name="connsiteX127" fmla="*/ 625475 w 1184275"/>
                <a:gd name="connsiteY127" fmla="*/ 473075 h 1063625"/>
                <a:gd name="connsiteX128" fmla="*/ 622300 w 1184275"/>
                <a:gd name="connsiteY128" fmla="*/ 447675 h 1063625"/>
                <a:gd name="connsiteX129" fmla="*/ 631825 w 1184275"/>
                <a:gd name="connsiteY129" fmla="*/ 444500 h 1063625"/>
                <a:gd name="connsiteX130" fmla="*/ 638175 w 1184275"/>
                <a:gd name="connsiteY130" fmla="*/ 431800 h 1063625"/>
                <a:gd name="connsiteX131" fmla="*/ 647700 w 1184275"/>
                <a:gd name="connsiteY131" fmla="*/ 434975 h 1063625"/>
                <a:gd name="connsiteX132" fmla="*/ 654050 w 1184275"/>
                <a:gd name="connsiteY132" fmla="*/ 431800 h 1063625"/>
                <a:gd name="connsiteX133" fmla="*/ 669925 w 1184275"/>
                <a:gd name="connsiteY133" fmla="*/ 390525 h 1063625"/>
                <a:gd name="connsiteX134" fmla="*/ 679450 w 1184275"/>
                <a:gd name="connsiteY134" fmla="*/ 377825 h 1063625"/>
                <a:gd name="connsiteX135" fmla="*/ 679450 w 1184275"/>
                <a:gd name="connsiteY135" fmla="*/ 393700 h 1063625"/>
                <a:gd name="connsiteX136" fmla="*/ 676275 w 1184275"/>
                <a:gd name="connsiteY136" fmla="*/ 390525 h 1063625"/>
                <a:gd name="connsiteX137" fmla="*/ 673100 w 1184275"/>
                <a:gd name="connsiteY137" fmla="*/ 396875 h 1063625"/>
                <a:gd name="connsiteX138" fmla="*/ 682625 w 1184275"/>
                <a:gd name="connsiteY138" fmla="*/ 409575 h 1063625"/>
                <a:gd name="connsiteX139" fmla="*/ 673100 w 1184275"/>
                <a:gd name="connsiteY139" fmla="*/ 425450 h 1063625"/>
                <a:gd name="connsiteX140" fmla="*/ 679450 w 1184275"/>
                <a:gd name="connsiteY140" fmla="*/ 422275 h 1063625"/>
                <a:gd name="connsiteX141" fmla="*/ 676275 w 1184275"/>
                <a:gd name="connsiteY141" fmla="*/ 444500 h 1063625"/>
                <a:gd name="connsiteX142" fmla="*/ 682625 w 1184275"/>
                <a:gd name="connsiteY142" fmla="*/ 463550 h 1063625"/>
                <a:gd name="connsiteX143" fmla="*/ 688975 w 1184275"/>
                <a:gd name="connsiteY143" fmla="*/ 463550 h 1063625"/>
                <a:gd name="connsiteX144" fmla="*/ 692150 w 1184275"/>
                <a:gd name="connsiteY144" fmla="*/ 438150 h 1063625"/>
                <a:gd name="connsiteX145" fmla="*/ 688975 w 1184275"/>
                <a:gd name="connsiteY145" fmla="*/ 438150 h 1063625"/>
                <a:gd name="connsiteX146" fmla="*/ 695325 w 1184275"/>
                <a:gd name="connsiteY146" fmla="*/ 415925 h 1063625"/>
                <a:gd name="connsiteX147" fmla="*/ 698500 w 1184275"/>
                <a:gd name="connsiteY147" fmla="*/ 441325 h 1063625"/>
                <a:gd name="connsiteX148" fmla="*/ 692150 w 1184275"/>
                <a:gd name="connsiteY148" fmla="*/ 463550 h 1063625"/>
                <a:gd name="connsiteX149" fmla="*/ 698500 w 1184275"/>
                <a:gd name="connsiteY149" fmla="*/ 463550 h 1063625"/>
                <a:gd name="connsiteX150" fmla="*/ 704850 w 1184275"/>
                <a:gd name="connsiteY150" fmla="*/ 441325 h 1063625"/>
                <a:gd name="connsiteX151" fmla="*/ 711200 w 1184275"/>
                <a:gd name="connsiteY151" fmla="*/ 412750 h 1063625"/>
                <a:gd name="connsiteX152" fmla="*/ 701675 w 1184275"/>
                <a:gd name="connsiteY152" fmla="*/ 374650 h 1063625"/>
                <a:gd name="connsiteX153" fmla="*/ 708025 w 1184275"/>
                <a:gd name="connsiteY153" fmla="*/ 352425 h 1063625"/>
                <a:gd name="connsiteX154" fmla="*/ 733425 w 1184275"/>
                <a:gd name="connsiteY154" fmla="*/ 336550 h 1063625"/>
                <a:gd name="connsiteX155" fmla="*/ 749300 w 1184275"/>
                <a:gd name="connsiteY155" fmla="*/ 336550 h 1063625"/>
                <a:gd name="connsiteX156" fmla="*/ 755650 w 1184275"/>
                <a:gd name="connsiteY156" fmla="*/ 323850 h 1063625"/>
                <a:gd name="connsiteX157" fmla="*/ 736600 w 1184275"/>
                <a:gd name="connsiteY157" fmla="*/ 320675 h 1063625"/>
                <a:gd name="connsiteX158" fmla="*/ 727075 w 1184275"/>
                <a:gd name="connsiteY158" fmla="*/ 307975 h 1063625"/>
                <a:gd name="connsiteX159" fmla="*/ 727075 w 1184275"/>
                <a:gd name="connsiteY159" fmla="*/ 288925 h 1063625"/>
                <a:gd name="connsiteX160" fmla="*/ 742950 w 1184275"/>
                <a:gd name="connsiteY160" fmla="*/ 269875 h 1063625"/>
                <a:gd name="connsiteX161" fmla="*/ 730250 w 1184275"/>
                <a:gd name="connsiteY161" fmla="*/ 260350 h 1063625"/>
                <a:gd name="connsiteX162" fmla="*/ 758825 w 1184275"/>
                <a:gd name="connsiteY162" fmla="*/ 257175 h 1063625"/>
                <a:gd name="connsiteX163" fmla="*/ 758825 w 1184275"/>
                <a:gd name="connsiteY163" fmla="*/ 250825 h 1063625"/>
                <a:gd name="connsiteX164" fmla="*/ 768350 w 1184275"/>
                <a:gd name="connsiteY164" fmla="*/ 247650 h 1063625"/>
                <a:gd name="connsiteX165" fmla="*/ 806450 w 1184275"/>
                <a:gd name="connsiteY165" fmla="*/ 234950 h 1063625"/>
                <a:gd name="connsiteX166" fmla="*/ 815975 w 1184275"/>
                <a:gd name="connsiteY166" fmla="*/ 247650 h 1063625"/>
                <a:gd name="connsiteX167" fmla="*/ 809625 w 1184275"/>
                <a:gd name="connsiteY167" fmla="*/ 254000 h 1063625"/>
                <a:gd name="connsiteX168" fmla="*/ 800100 w 1184275"/>
                <a:gd name="connsiteY168" fmla="*/ 254000 h 1063625"/>
                <a:gd name="connsiteX169" fmla="*/ 787400 w 1184275"/>
                <a:gd name="connsiteY169" fmla="*/ 238125 h 1063625"/>
                <a:gd name="connsiteX170" fmla="*/ 806450 w 1184275"/>
                <a:gd name="connsiteY170" fmla="*/ 241300 h 1063625"/>
                <a:gd name="connsiteX171" fmla="*/ 806450 w 1184275"/>
                <a:gd name="connsiteY171" fmla="*/ 234950 h 1063625"/>
                <a:gd name="connsiteX172" fmla="*/ 774700 w 1184275"/>
                <a:gd name="connsiteY172" fmla="*/ 228600 h 1063625"/>
                <a:gd name="connsiteX173" fmla="*/ 781050 w 1184275"/>
                <a:gd name="connsiteY173" fmla="*/ 234950 h 1063625"/>
                <a:gd name="connsiteX174" fmla="*/ 774700 w 1184275"/>
                <a:gd name="connsiteY174" fmla="*/ 234950 h 1063625"/>
                <a:gd name="connsiteX175" fmla="*/ 774700 w 1184275"/>
                <a:gd name="connsiteY175" fmla="*/ 228600 h 1063625"/>
                <a:gd name="connsiteX176" fmla="*/ 796925 w 1184275"/>
                <a:gd name="connsiteY176" fmla="*/ 203200 h 1063625"/>
                <a:gd name="connsiteX177" fmla="*/ 806450 w 1184275"/>
                <a:gd name="connsiteY177" fmla="*/ 203200 h 1063625"/>
                <a:gd name="connsiteX178" fmla="*/ 812800 w 1184275"/>
                <a:gd name="connsiteY178" fmla="*/ 209550 h 1063625"/>
                <a:gd name="connsiteX179" fmla="*/ 806450 w 1184275"/>
                <a:gd name="connsiteY179" fmla="*/ 212725 h 1063625"/>
                <a:gd name="connsiteX180" fmla="*/ 800100 w 1184275"/>
                <a:gd name="connsiteY180" fmla="*/ 209550 h 1063625"/>
                <a:gd name="connsiteX181" fmla="*/ 796925 w 1184275"/>
                <a:gd name="connsiteY181" fmla="*/ 203200 h 1063625"/>
                <a:gd name="connsiteX182" fmla="*/ 898525 w 1184275"/>
                <a:gd name="connsiteY182" fmla="*/ 161925 h 1063625"/>
                <a:gd name="connsiteX183" fmla="*/ 923925 w 1184275"/>
                <a:gd name="connsiteY183" fmla="*/ 177800 h 1063625"/>
                <a:gd name="connsiteX184" fmla="*/ 917575 w 1184275"/>
                <a:gd name="connsiteY184" fmla="*/ 193675 h 1063625"/>
                <a:gd name="connsiteX185" fmla="*/ 904875 w 1184275"/>
                <a:gd name="connsiteY185" fmla="*/ 193675 h 1063625"/>
                <a:gd name="connsiteX186" fmla="*/ 901700 w 1184275"/>
                <a:gd name="connsiteY186" fmla="*/ 187325 h 1063625"/>
                <a:gd name="connsiteX187" fmla="*/ 885825 w 1184275"/>
                <a:gd name="connsiteY187" fmla="*/ 196850 h 1063625"/>
                <a:gd name="connsiteX188" fmla="*/ 873125 w 1184275"/>
                <a:gd name="connsiteY188" fmla="*/ 187325 h 1063625"/>
                <a:gd name="connsiteX189" fmla="*/ 869950 w 1184275"/>
                <a:gd name="connsiteY189" fmla="*/ 193675 h 1063625"/>
                <a:gd name="connsiteX190" fmla="*/ 873125 w 1184275"/>
                <a:gd name="connsiteY190" fmla="*/ 180975 h 1063625"/>
                <a:gd name="connsiteX191" fmla="*/ 879475 w 1184275"/>
                <a:gd name="connsiteY191" fmla="*/ 187325 h 1063625"/>
                <a:gd name="connsiteX192" fmla="*/ 882650 w 1184275"/>
                <a:gd name="connsiteY192" fmla="*/ 180975 h 1063625"/>
                <a:gd name="connsiteX193" fmla="*/ 895350 w 1184275"/>
                <a:gd name="connsiteY193" fmla="*/ 174625 h 1063625"/>
                <a:gd name="connsiteX194" fmla="*/ 885825 w 1184275"/>
                <a:gd name="connsiteY194" fmla="*/ 165100 h 1063625"/>
                <a:gd name="connsiteX195" fmla="*/ 898525 w 1184275"/>
                <a:gd name="connsiteY195" fmla="*/ 161925 h 1063625"/>
                <a:gd name="connsiteX196" fmla="*/ 485775 w 1184275"/>
                <a:gd name="connsiteY196" fmla="*/ 149225 h 1063625"/>
                <a:gd name="connsiteX197" fmla="*/ 495300 w 1184275"/>
                <a:gd name="connsiteY197" fmla="*/ 152400 h 1063625"/>
                <a:gd name="connsiteX198" fmla="*/ 492125 w 1184275"/>
                <a:gd name="connsiteY198" fmla="*/ 161925 h 1063625"/>
                <a:gd name="connsiteX199" fmla="*/ 498475 w 1184275"/>
                <a:gd name="connsiteY199" fmla="*/ 158750 h 1063625"/>
                <a:gd name="connsiteX200" fmla="*/ 498475 w 1184275"/>
                <a:gd name="connsiteY200" fmla="*/ 168275 h 1063625"/>
                <a:gd name="connsiteX201" fmla="*/ 488950 w 1184275"/>
                <a:gd name="connsiteY201" fmla="*/ 168275 h 1063625"/>
                <a:gd name="connsiteX202" fmla="*/ 485775 w 1184275"/>
                <a:gd name="connsiteY202" fmla="*/ 149225 h 1063625"/>
                <a:gd name="connsiteX203" fmla="*/ 815975 w 1184275"/>
                <a:gd name="connsiteY203" fmla="*/ 133350 h 1063625"/>
                <a:gd name="connsiteX204" fmla="*/ 825500 w 1184275"/>
                <a:gd name="connsiteY204" fmla="*/ 133350 h 1063625"/>
                <a:gd name="connsiteX205" fmla="*/ 831850 w 1184275"/>
                <a:gd name="connsiteY205" fmla="*/ 146050 h 1063625"/>
                <a:gd name="connsiteX206" fmla="*/ 825500 w 1184275"/>
                <a:gd name="connsiteY206" fmla="*/ 152400 h 1063625"/>
                <a:gd name="connsiteX207" fmla="*/ 815975 w 1184275"/>
                <a:gd name="connsiteY207" fmla="*/ 133350 h 1063625"/>
                <a:gd name="connsiteX208" fmla="*/ 806450 w 1184275"/>
                <a:gd name="connsiteY208" fmla="*/ 92075 h 1063625"/>
                <a:gd name="connsiteX209" fmla="*/ 819150 w 1184275"/>
                <a:gd name="connsiteY209" fmla="*/ 95250 h 1063625"/>
                <a:gd name="connsiteX210" fmla="*/ 812800 w 1184275"/>
                <a:gd name="connsiteY210" fmla="*/ 114300 h 1063625"/>
                <a:gd name="connsiteX211" fmla="*/ 828675 w 1184275"/>
                <a:gd name="connsiteY211" fmla="*/ 133350 h 1063625"/>
                <a:gd name="connsiteX212" fmla="*/ 819150 w 1184275"/>
                <a:gd name="connsiteY212" fmla="*/ 127000 h 1063625"/>
                <a:gd name="connsiteX213" fmla="*/ 800100 w 1184275"/>
                <a:gd name="connsiteY213" fmla="*/ 107950 h 1063625"/>
                <a:gd name="connsiteX214" fmla="*/ 806450 w 1184275"/>
                <a:gd name="connsiteY214" fmla="*/ 92075 h 1063625"/>
                <a:gd name="connsiteX215" fmla="*/ 245269 w 1184275"/>
                <a:gd name="connsiteY215" fmla="*/ 100012 h 1063625"/>
                <a:gd name="connsiteX216" fmla="*/ 241300 w 1184275"/>
                <a:gd name="connsiteY216" fmla="*/ 76200 h 1063625"/>
                <a:gd name="connsiteX217" fmla="*/ 244475 w 1184275"/>
                <a:gd name="connsiteY217" fmla="*/ 73025 h 1063625"/>
                <a:gd name="connsiteX218" fmla="*/ 244475 w 1184275"/>
                <a:gd name="connsiteY218" fmla="*/ 79375 h 1063625"/>
                <a:gd name="connsiteX219" fmla="*/ 238125 w 1184275"/>
                <a:gd name="connsiteY219" fmla="*/ 85725 h 1063625"/>
                <a:gd name="connsiteX220" fmla="*/ 238125 w 1184275"/>
                <a:gd name="connsiteY220" fmla="*/ 95250 h 1063625"/>
                <a:gd name="connsiteX221" fmla="*/ 245269 w 1184275"/>
                <a:gd name="connsiteY221" fmla="*/ 100012 h 1063625"/>
                <a:gd name="connsiteX222" fmla="*/ 292100 w 1184275"/>
                <a:gd name="connsiteY222" fmla="*/ 0 h 1063625"/>
                <a:gd name="connsiteX223" fmla="*/ 317500 w 1184275"/>
                <a:gd name="connsiteY223" fmla="*/ 0 h 1063625"/>
                <a:gd name="connsiteX224" fmla="*/ 327025 w 1184275"/>
                <a:gd name="connsiteY224" fmla="*/ 9525 h 1063625"/>
                <a:gd name="connsiteX225" fmla="*/ 298450 w 1184275"/>
                <a:gd name="connsiteY225" fmla="*/ 15875 h 1063625"/>
                <a:gd name="connsiteX226" fmla="*/ 301625 w 1184275"/>
                <a:gd name="connsiteY226" fmla="*/ 28575 h 1063625"/>
                <a:gd name="connsiteX227" fmla="*/ 266700 w 1184275"/>
                <a:gd name="connsiteY227" fmla="*/ 57150 h 1063625"/>
                <a:gd name="connsiteX228" fmla="*/ 266700 w 1184275"/>
                <a:gd name="connsiteY228" fmla="*/ 69850 h 1063625"/>
                <a:gd name="connsiteX229" fmla="*/ 263525 w 1184275"/>
                <a:gd name="connsiteY229" fmla="*/ 73025 h 1063625"/>
                <a:gd name="connsiteX230" fmla="*/ 247650 w 1184275"/>
                <a:gd name="connsiteY230" fmla="*/ 104775 h 1063625"/>
                <a:gd name="connsiteX231" fmla="*/ 247650 w 1184275"/>
                <a:gd name="connsiteY231" fmla="*/ 114300 h 1063625"/>
                <a:gd name="connsiteX232" fmla="*/ 247650 w 1184275"/>
                <a:gd name="connsiteY232" fmla="*/ 149225 h 1063625"/>
                <a:gd name="connsiteX233" fmla="*/ 257175 w 1184275"/>
                <a:gd name="connsiteY233" fmla="*/ 123825 h 1063625"/>
                <a:gd name="connsiteX234" fmla="*/ 260350 w 1184275"/>
                <a:gd name="connsiteY234" fmla="*/ 127000 h 1063625"/>
                <a:gd name="connsiteX235" fmla="*/ 282575 w 1184275"/>
                <a:gd name="connsiteY235" fmla="*/ 104775 h 1063625"/>
                <a:gd name="connsiteX236" fmla="*/ 285750 w 1184275"/>
                <a:gd name="connsiteY236" fmla="*/ 101600 h 1063625"/>
                <a:gd name="connsiteX237" fmla="*/ 269875 w 1184275"/>
                <a:gd name="connsiteY237" fmla="*/ 133350 h 1063625"/>
                <a:gd name="connsiteX238" fmla="*/ 282575 w 1184275"/>
                <a:gd name="connsiteY238" fmla="*/ 114300 h 1063625"/>
                <a:gd name="connsiteX239" fmla="*/ 301625 w 1184275"/>
                <a:gd name="connsiteY239" fmla="*/ 111125 h 1063625"/>
                <a:gd name="connsiteX240" fmla="*/ 317500 w 1184275"/>
                <a:gd name="connsiteY240" fmla="*/ 107950 h 1063625"/>
                <a:gd name="connsiteX241" fmla="*/ 339725 w 1184275"/>
                <a:gd name="connsiteY241" fmla="*/ 114300 h 1063625"/>
                <a:gd name="connsiteX242" fmla="*/ 346075 w 1184275"/>
                <a:gd name="connsiteY242" fmla="*/ 120650 h 1063625"/>
                <a:gd name="connsiteX243" fmla="*/ 349250 w 1184275"/>
                <a:gd name="connsiteY243" fmla="*/ 114300 h 1063625"/>
                <a:gd name="connsiteX244" fmla="*/ 361950 w 1184275"/>
                <a:gd name="connsiteY244" fmla="*/ 127000 h 1063625"/>
                <a:gd name="connsiteX245" fmla="*/ 377825 w 1184275"/>
                <a:gd name="connsiteY245" fmla="*/ 149225 h 1063625"/>
                <a:gd name="connsiteX246" fmla="*/ 387350 w 1184275"/>
                <a:gd name="connsiteY246" fmla="*/ 158750 h 1063625"/>
                <a:gd name="connsiteX247" fmla="*/ 393700 w 1184275"/>
                <a:gd name="connsiteY247" fmla="*/ 155575 h 1063625"/>
                <a:gd name="connsiteX248" fmla="*/ 396875 w 1184275"/>
                <a:gd name="connsiteY248" fmla="*/ 168275 h 1063625"/>
                <a:gd name="connsiteX249" fmla="*/ 403225 w 1184275"/>
                <a:gd name="connsiteY249" fmla="*/ 174625 h 1063625"/>
                <a:gd name="connsiteX250" fmla="*/ 431800 w 1184275"/>
                <a:gd name="connsiteY250" fmla="*/ 171450 h 1063625"/>
                <a:gd name="connsiteX251" fmla="*/ 447675 w 1184275"/>
                <a:gd name="connsiteY251" fmla="*/ 158750 h 1063625"/>
                <a:gd name="connsiteX252" fmla="*/ 466725 w 1184275"/>
                <a:gd name="connsiteY252" fmla="*/ 174625 h 1063625"/>
                <a:gd name="connsiteX253" fmla="*/ 479425 w 1184275"/>
                <a:gd name="connsiteY253" fmla="*/ 165100 h 1063625"/>
                <a:gd name="connsiteX254" fmla="*/ 495300 w 1184275"/>
                <a:gd name="connsiteY254" fmla="*/ 174625 h 1063625"/>
                <a:gd name="connsiteX255" fmla="*/ 514350 w 1184275"/>
                <a:gd name="connsiteY255" fmla="*/ 146050 h 1063625"/>
                <a:gd name="connsiteX256" fmla="*/ 549275 w 1184275"/>
                <a:gd name="connsiteY256" fmla="*/ 114300 h 1063625"/>
                <a:gd name="connsiteX257" fmla="*/ 558800 w 1184275"/>
                <a:gd name="connsiteY257" fmla="*/ 117475 h 1063625"/>
                <a:gd name="connsiteX258" fmla="*/ 587375 w 1184275"/>
                <a:gd name="connsiteY258" fmla="*/ 104775 h 1063625"/>
                <a:gd name="connsiteX259" fmla="*/ 635000 w 1184275"/>
                <a:gd name="connsiteY259" fmla="*/ 98425 h 1063625"/>
                <a:gd name="connsiteX260" fmla="*/ 666750 w 1184275"/>
                <a:gd name="connsiteY260" fmla="*/ 79375 h 1063625"/>
                <a:gd name="connsiteX261" fmla="*/ 701675 w 1184275"/>
                <a:gd name="connsiteY261" fmla="*/ 69850 h 1063625"/>
                <a:gd name="connsiteX262" fmla="*/ 695325 w 1184275"/>
                <a:gd name="connsiteY262" fmla="*/ 85725 h 1063625"/>
                <a:gd name="connsiteX263" fmla="*/ 698500 w 1184275"/>
                <a:gd name="connsiteY263" fmla="*/ 117475 h 1063625"/>
                <a:gd name="connsiteX264" fmla="*/ 704850 w 1184275"/>
                <a:gd name="connsiteY264" fmla="*/ 123825 h 1063625"/>
                <a:gd name="connsiteX265" fmla="*/ 714375 w 1184275"/>
                <a:gd name="connsiteY265" fmla="*/ 120650 h 1063625"/>
                <a:gd name="connsiteX266" fmla="*/ 730250 w 1184275"/>
                <a:gd name="connsiteY266" fmla="*/ 127000 h 1063625"/>
                <a:gd name="connsiteX267" fmla="*/ 752475 w 1184275"/>
                <a:gd name="connsiteY267" fmla="*/ 114300 h 1063625"/>
                <a:gd name="connsiteX268" fmla="*/ 765175 w 1184275"/>
                <a:gd name="connsiteY268" fmla="*/ 127000 h 1063625"/>
                <a:gd name="connsiteX269" fmla="*/ 777875 w 1184275"/>
                <a:gd name="connsiteY269" fmla="*/ 120650 h 1063625"/>
                <a:gd name="connsiteX270" fmla="*/ 787400 w 1184275"/>
                <a:gd name="connsiteY270" fmla="*/ 104775 h 1063625"/>
                <a:gd name="connsiteX271" fmla="*/ 796925 w 1184275"/>
                <a:gd name="connsiteY271" fmla="*/ 104775 h 1063625"/>
                <a:gd name="connsiteX272" fmla="*/ 822325 w 1184275"/>
                <a:gd name="connsiteY272" fmla="*/ 149225 h 1063625"/>
                <a:gd name="connsiteX273" fmla="*/ 812800 w 1184275"/>
                <a:gd name="connsiteY273" fmla="*/ 158750 h 1063625"/>
                <a:gd name="connsiteX274" fmla="*/ 819150 w 1184275"/>
                <a:gd name="connsiteY274" fmla="*/ 165100 h 1063625"/>
                <a:gd name="connsiteX275" fmla="*/ 831850 w 1184275"/>
                <a:gd name="connsiteY275" fmla="*/ 158750 h 1063625"/>
                <a:gd name="connsiteX276" fmla="*/ 844550 w 1184275"/>
                <a:gd name="connsiteY276" fmla="*/ 165100 h 1063625"/>
                <a:gd name="connsiteX277" fmla="*/ 841375 w 1184275"/>
                <a:gd name="connsiteY277" fmla="*/ 174625 h 1063625"/>
                <a:gd name="connsiteX278" fmla="*/ 869950 w 1184275"/>
                <a:gd name="connsiteY278" fmla="*/ 187325 h 1063625"/>
                <a:gd name="connsiteX279" fmla="*/ 866775 w 1184275"/>
                <a:gd name="connsiteY279" fmla="*/ 193675 h 1063625"/>
                <a:gd name="connsiteX280" fmla="*/ 863600 w 1184275"/>
                <a:gd name="connsiteY280" fmla="*/ 193675 h 1063625"/>
                <a:gd name="connsiteX281" fmla="*/ 854075 w 1184275"/>
                <a:gd name="connsiteY281" fmla="*/ 200025 h 1063625"/>
                <a:gd name="connsiteX282" fmla="*/ 841375 w 1184275"/>
                <a:gd name="connsiteY282" fmla="*/ 196850 h 1063625"/>
                <a:gd name="connsiteX283" fmla="*/ 822325 w 1184275"/>
                <a:gd name="connsiteY283" fmla="*/ 196850 h 1063625"/>
                <a:gd name="connsiteX284" fmla="*/ 815975 w 1184275"/>
                <a:gd name="connsiteY284" fmla="*/ 196850 h 1063625"/>
                <a:gd name="connsiteX285" fmla="*/ 815975 w 1184275"/>
                <a:gd name="connsiteY285" fmla="*/ 203200 h 1063625"/>
                <a:gd name="connsiteX286" fmla="*/ 809625 w 1184275"/>
                <a:gd name="connsiteY286" fmla="*/ 200025 h 1063625"/>
                <a:gd name="connsiteX287" fmla="*/ 809625 w 1184275"/>
                <a:gd name="connsiteY287" fmla="*/ 203200 h 1063625"/>
                <a:gd name="connsiteX288" fmla="*/ 793750 w 1184275"/>
                <a:gd name="connsiteY288" fmla="*/ 200025 h 1063625"/>
                <a:gd name="connsiteX289" fmla="*/ 793750 w 1184275"/>
                <a:gd name="connsiteY289" fmla="*/ 206375 h 1063625"/>
                <a:gd name="connsiteX290" fmla="*/ 787400 w 1184275"/>
                <a:gd name="connsiteY290" fmla="*/ 203200 h 1063625"/>
                <a:gd name="connsiteX291" fmla="*/ 787400 w 1184275"/>
                <a:gd name="connsiteY291" fmla="*/ 209550 h 1063625"/>
                <a:gd name="connsiteX292" fmla="*/ 781050 w 1184275"/>
                <a:gd name="connsiteY292" fmla="*/ 200025 h 1063625"/>
                <a:gd name="connsiteX293" fmla="*/ 765175 w 1184275"/>
                <a:gd name="connsiteY293" fmla="*/ 196850 h 1063625"/>
                <a:gd name="connsiteX294" fmla="*/ 765175 w 1184275"/>
                <a:gd name="connsiteY294" fmla="*/ 212725 h 1063625"/>
                <a:gd name="connsiteX295" fmla="*/ 758825 w 1184275"/>
                <a:gd name="connsiteY295" fmla="*/ 219075 h 1063625"/>
                <a:gd name="connsiteX296" fmla="*/ 768350 w 1184275"/>
                <a:gd name="connsiteY296" fmla="*/ 234950 h 1063625"/>
                <a:gd name="connsiteX297" fmla="*/ 762000 w 1184275"/>
                <a:gd name="connsiteY297" fmla="*/ 238125 h 1063625"/>
                <a:gd name="connsiteX298" fmla="*/ 723900 w 1184275"/>
                <a:gd name="connsiteY298" fmla="*/ 215900 h 1063625"/>
                <a:gd name="connsiteX299" fmla="*/ 666750 w 1184275"/>
                <a:gd name="connsiteY299" fmla="*/ 206375 h 1063625"/>
                <a:gd name="connsiteX300" fmla="*/ 650875 w 1184275"/>
                <a:gd name="connsiteY300" fmla="*/ 212725 h 1063625"/>
                <a:gd name="connsiteX301" fmla="*/ 638175 w 1184275"/>
                <a:gd name="connsiteY301" fmla="*/ 238125 h 1063625"/>
                <a:gd name="connsiteX302" fmla="*/ 612775 w 1184275"/>
                <a:gd name="connsiteY302" fmla="*/ 241300 h 1063625"/>
                <a:gd name="connsiteX303" fmla="*/ 606425 w 1184275"/>
                <a:gd name="connsiteY303" fmla="*/ 247650 h 1063625"/>
                <a:gd name="connsiteX304" fmla="*/ 609600 w 1184275"/>
                <a:gd name="connsiteY304" fmla="*/ 254000 h 1063625"/>
                <a:gd name="connsiteX305" fmla="*/ 584200 w 1184275"/>
                <a:gd name="connsiteY305" fmla="*/ 247650 h 1063625"/>
                <a:gd name="connsiteX306" fmla="*/ 561975 w 1184275"/>
                <a:gd name="connsiteY306" fmla="*/ 254000 h 1063625"/>
                <a:gd name="connsiteX307" fmla="*/ 555625 w 1184275"/>
                <a:gd name="connsiteY307" fmla="*/ 263525 h 1063625"/>
                <a:gd name="connsiteX308" fmla="*/ 555625 w 1184275"/>
                <a:gd name="connsiteY308" fmla="*/ 285750 h 1063625"/>
                <a:gd name="connsiteX309" fmla="*/ 539750 w 1184275"/>
                <a:gd name="connsiteY309" fmla="*/ 295275 h 1063625"/>
                <a:gd name="connsiteX310" fmla="*/ 527050 w 1184275"/>
                <a:gd name="connsiteY310" fmla="*/ 307975 h 1063625"/>
                <a:gd name="connsiteX311" fmla="*/ 527050 w 1184275"/>
                <a:gd name="connsiteY311" fmla="*/ 314325 h 1063625"/>
                <a:gd name="connsiteX312" fmla="*/ 523875 w 1184275"/>
                <a:gd name="connsiteY312" fmla="*/ 317500 h 1063625"/>
                <a:gd name="connsiteX313" fmla="*/ 527050 w 1184275"/>
                <a:gd name="connsiteY313" fmla="*/ 330200 h 1063625"/>
                <a:gd name="connsiteX314" fmla="*/ 511175 w 1184275"/>
                <a:gd name="connsiteY314" fmla="*/ 320675 h 1063625"/>
                <a:gd name="connsiteX315" fmla="*/ 517525 w 1184275"/>
                <a:gd name="connsiteY315" fmla="*/ 295275 h 1063625"/>
                <a:gd name="connsiteX316" fmla="*/ 530225 w 1184275"/>
                <a:gd name="connsiteY316" fmla="*/ 295275 h 1063625"/>
                <a:gd name="connsiteX317" fmla="*/ 523875 w 1184275"/>
                <a:gd name="connsiteY317" fmla="*/ 292100 h 1063625"/>
                <a:gd name="connsiteX318" fmla="*/ 530225 w 1184275"/>
                <a:gd name="connsiteY318" fmla="*/ 276225 h 1063625"/>
                <a:gd name="connsiteX319" fmla="*/ 520700 w 1184275"/>
                <a:gd name="connsiteY319" fmla="*/ 273050 h 1063625"/>
                <a:gd name="connsiteX320" fmla="*/ 514350 w 1184275"/>
                <a:gd name="connsiteY320" fmla="*/ 285750 h 1063625"/>
                <a:gd name="connsiteX321" fmla="*/ 495300 w 1184275"/>
                <a:gd name="connsiteY321" fmla="*/ 282575 h 1063625"/>
                <a:gd name="connsiteX322" fmla="*/ 492125 w 1184275"/>
                <a:gd name="connsiteY322" fmla="*/ 311150 h 1063625"/>
                <a:gd name="connsiteX323" fmla="*/ 479425 w 1184275"/>
                <a:gd name="connsiteY323" fmla="*/ 317500 h 1063625"/>
                <a:gd name="connsiteX324" fmla="*/ 476250 w 1184275"/>
                <a:gd name="connsiteY324" fmla="*/ 323850 h 1063625"/>
                <a:gd name="connsiteX325" fmla="*/ 466725 w 1184275"/>
                <a:gd name="connsiteY325" fmla="*/ 295275 h 1063625"/>
                <a:gd name="connsiteX326" fmla="*/ 473075 w 1184275"/>
                <a:gd name="connsiteY326" fmla="*/ 282575 h 1063625"/>
                <a:gd name="connsiteX327" fmla="*/ 473075 w 1184275"/>
                <a:gd name="connsiteY327" fmla="*/ 276225 h 1063625"/>
                <a:gd name="connsiteX328" fmla="*/ 469900 w 1184275"/>
                <a:gd name="connsiteY328" fmla="*/ 276225 h 1063625"/>
                <a:gd name="connsiteX329" fmla="*/ 460375 w 1184275"/>
                <a:gd name="connsiteY329" fmla="*/ 298450 h 1063625"/>
                <a:gd name="connsiteX330" fmla="*/ 466725 w 1184275"/>
                <a:gd name="connsiteY330" fmla="*/ 311150 h 1063625"/>
                <a:gd name="connsiteX331" fmla="*/ 460375 w 1184275"/>
                <a:gd name="connsiteY331" fmla="*/ 320675 h 1063625"/>
                <a:gd name="connsiteX332" fmla="*/ 463550 w 1184275"/>
                <a:gd name="connsiteY332" fmla="*/ 317500 h 1063625"/>
                <a:gd name="connsiteX333" fmla="*/ 450850 w 1184275"/>
                <a:gd name="connsiteY333" fmla="*/ 330200 h 1063625"/>
                <a:gd name="connsiteX334" fmla="*/ 441325 w 1184275"/>
                <a:gd name="connsiteY334" fmla="*/ 352425 h 1063625"/>
                <a:gd name="connsiteX335" fmla="*/ 438150 w 1184275"/>
                <a:gd name="connsiteY335" fmla="*/ 377825 h 1063625"/>
                <a:gd name="connsiteX336" fmla="*/ 409575 w 1184275"/>
                <a:gd name="connsiteY336" fmla="*/ 444500 h 1063625"/>
                <a:gd name="connsiteX337" fmla="*/ 387350 w 1184275"/>
                <a:gd name="connsiteY337" fmla="*/ 428625 h 1063625"/>
                <a:gd name="connsiteX338" fmla="*/ 393700 w 1184275"/>
                <a:gd name="connsiteY338" fmla="*/ 396875 h 1063625"/>
                <a:gd name="connsiteX339" fmla="*/ 390525 w 1184275"/>
                <a:gd name="connsiteY339" fmla="*/ 393700 h 1063625"/>
                <a:gd name="connsiteX340" fmla="*/ 384175 w 1184275"/>
                <a:gd name="connsiteY340" fmla="*/ 400050 h 1063625"/>
                <a:gd name="connsiteX341" fmla="*/ 365125 w 1184275"/>
                <a:gd name="connsiteY341" fmla="*/ 403225 h 1063625"/>
                <a:gd name="connsiteX342" fmla="*/ 368300 w 1184275"/>
                <a:gd name="connsiteY342" fmla="*/ 384175 h 1063625"/>
                <a:gd name="connsiteX343" fmla="*/ 374650 w 1184275"/>
                <a:gd name="connsiteY343" fmla="*/ 374650 h 1063625"/>
                <a:gd name="connsiteX344" fmla="*/ 368300 w 1184275"/>
                <a:gd name="connsiteY344" fmla="*/ 361950 h 1063625"/>
                <a:gd name="connsiteX345" fmla="*/ 371475 w 1184275"/>
                <a:gd name="connsiteY345" fmla="*/ 358775 h 1063625"/>
                <a:gd name="connsiteX346" fmla="*/ 365125 w 1184275"/>
                <a:gd name="connsiteY346" fmla="*/ 342900 h 1063625"/>
                <a:gd name="connsiteX347" fmla="*/ 368300 w 1184275"/>
                <a:gd name="connsiteY347" fmla="*/ 336550 h 1063625"/>
                <a:gd name="connsiteX348" fmla="*/ 361950 w 1184275"/>
                <a:gd name="connsiteY348" fmla="*/ 333375 h 1063625"/>
                <a:gd name="connsiteX349" fmla="*/ 339725 w 1184275"/>
                <a:gd name="connsiteY349" fmla="*/ 320675 h 1063625"/>
                <a:gd name="connsiteX350" fmla="*/ 330200 w 1184275"/>
                <a:gd name="connsiteY350" fmla="*/ 323850 h 1063625"/>
                <a:gd name="connsiteX351" fmla="*/ 320675 w 1184275"/>
                <a:gd name="connsiteY351" fmla="*/ 317500 h 1063625"/>
                <a:gd name="connsiteX352" fmla="*/ 327025 w 1184275"/>
                <a:gd name="connsiteY352" fmla="*/ 307975 h 1063625"/>
                <a:gd name="connsiteX353" fmla="*/ 320675 w 1184275"/>
                <a:gd name="connsiteY353" fmla="*/ 298450 h 1063625"/>
                <a:gd name="connsiteX354" fmla="*/ 263525 w 1184275"/>
                <a:gd name="connsiteY354" fmla="*/ 288925 h 1063625"/>
                <a:gd name="connsiteX355" fmla="*/ 250825 w 1184275"/>
                <a:gd name="connsiteY355" fmla="*/ 288925 h 1063625"/>
                <a:gd name="connsiteX356" fmla="*/ 247650 w 1184275"/>
                <a:gd name="connsiteY356" fmla="*/ 295275 h 1063625"/>
                <a:gd name="connsiteX357" fmla="*/ 241300 w 1184275"/>
                <a:gd name="connsiteY357" fmla="*/ 292100 h 1063625"/>
                <a:gd name="connsiteX358" fmla="*/ 225425 w 1184275"/>
                <a:gd name="connsiteY358" fmla="*/ 292100 h 1063625"/>
                <a:gd name="connsiteX359" fmla="*/ 206375 w 1184275"/>
                <a:gd name="connsiteY359" fmla="*/ 285750 h 1063625"/>
                <a:gd name="connsiteX360" fmla="*/ 200025 w 1184275"/>
                <a:gd name="connsiteY360" fmla="*/ 282575 h 1063625"/>
                <a:gd name="connsiteX361" fmla="*/ 69850 w 1184275"/>
                <a:gd name="connsiteY361" fmla="*/ 260350 h 1063625"/>
                <a:gd name="connsiteX362" fmla="*/ 44450 w 1184275"/>
                <a:gd name="connsiteY362" fmla="*/ 254000 h 1063625"/>
                <a:gd name="connsiteX363" fmla="*/ 28575 w 1184275"/>
                <a:gd name="connsiteY363" fmla="*/ 225425 h 1063625"/>
                <a:gd name="connsiteX364" fmla="*/ 0 w 1184275"/>
                <a:gd name="connsiteY364" fmla="*/ 215900 h 1063625"/>
                <a:gd name="connsiteX365" fmla="*/ 50800 w 1184275"/>
                <a:gd name="connsiteY365" fmla="*/ 190500 h 1063625"/>
                <a:gd name="connsiteX366" fmla="*/ 63500 w 1184275"/>
                <a:gd name="connsiteY366" fmla="*/ 171450 h 1063625"/>
                <a:gd name="connsiteX367" fmla="*/ 82550 w 1184275"/>
                <a:gd name="connsiteY367" fmla="*/ 155575 h 1063625"/>
                <a:gd name="connsiteX368" fmla="*/ 123825 w 1184275"/>
                <a:gd name="connsiteY368" fmla="*/ 146050 h 1063625"/>
                <a:gd name="connsiteX369" fmla="*/ 146050 w 1184275"/>
                <a:gd name="connsiteY369" fmla="*/ 130175 h 1063625"/>
                <a:gd name="connsiteX370" fmla="*/ 158750 w 1184275"/>
                <a:gd name="connsiteY370" fmla="*/ 114300 h 1063625"/>
                <a:gd name="connsiteX371" fmla="*/ 174625 w 1184275"/>
                <a:gd name="connsiteY371" fmla="*/ 111125 h 1063625"/>
                <a:gd name="connsiteX372" fmla="*/ 180975 w 1184275"/>
                <a:gd name="connsiteY372" fmla="*/ 104775 h 1063625"/>
                <a:gd name="connsiteX373" fmla="*/ 184150 w 1184275"/>
                <a:gd name="connsiteY373" fmla="*/ 88900 h 1063625"/>
                <a:gd name="connsiteX374" fmla="*/ 212725 w 1184275"/>
                <a:gd name="connsiteY374" fmla="*/ 60325 h 1063625"/>
                <a:gd name="connsiteX375" fmla="*/ 215900 w 1184275"/>
                <a:gd name="connsiteY375" fmla="*/ 60325 h 1063625"/>
                <a:gd name="connsiteX376" fmla="*/ 228600 w 1184275"/>
                <a:gd name="connsiteY376" fmla="*/ 47625 h 1063625"/>
                <a:gd name="connsiteX377" fmla="*/ 238125 w 1184275"/>
                <a:gd name="connsiteY377" fmla="*/ 31750 h 1063625"/>
                <a:gd name="connsiteX378" fmla="*/ 263525 w 1184275"/>
                <a:gd name="connsiteY378" fmla="*/ 12700 h 1063625"/>
                <a:gd name="connsiteX379" fmla="*/ 292100 w 1184275"/>
                <a:gd name="connsiteY379" fmla="*/ 0 h 1063625"/>
                <a:gd name="connsiteX0" fmla="*/ 1168400 w 1184275"/>
                <a:gd name="connsiteY0" fmla="*/ 793750 h 1063625"/>
                <a:gd name="connsiteX1" fmla="*/ 1169555 w 1184275"/>
                <a:gd name="connsiteY1" fmla="*/ 794327 h 1063625"/>
                <a:gd name="connsiteX2" fmla="*/ 1165225 w 1184275"/>
                <a:gd name="connsiteY2" fmla="*/ 800100 h 1063625"/>
                <a:gd name="connsiteX3" fmla="*/ 1168400 w 1184275"/>
                <a:gd name="connsiteY3" fmla="*/ 793750 h 1063625"/>
                <a:gd name="connsiteX4" fmla="*/ 936625 w 1184275"/>
                <a:gd name="connsiteY4" fmla="*/ 650875 h 1063625"/>
                <a:gd name="connsiteX5" fmla="*/ 920896 w 1184275"/>
                <a:gd name="connsiteY5" fmla="*/ 654021 h 1063625"/>
                <a:gd name="connsiteX6" fmla="*/ 936625 w 1184275"/>
                <a:gd name="connsiteY6" fmla="*/ 650875 h 1063625"/>
                <a:gd name="connsiteX7" fmla="*/ 1012825 w 1184275"/>
                <a:gd name="connsiteY7" fmla="*/ 581025 h 1063625"/>
                <a:gd name="connsiteX8" fmla="*/ 1016000 w 1184275"/>
                <a:gd name="connsiteY8" fmla="*/ 584200 h 1063625"/>
                <a:gd name="connsiteX9" fmla="*/ 1009650 w 1184275"/>
                <a:gd name="connsiteY9" fmla="*/ 587375 h 1063625"/>
                <a:gd name="connsiteX10" fmla="*/ 1012825 w 1184275"/>
                <a:gd name="connsiteY10" fmla="*/ 581025 h 1063625"/>
                <a:gd name="connsiteX11" fmla="*/ 768350 w 1184275"/>
                <a:gd name="connsiteY11" fmla="*/ 247650 h 1063625"/>
                <a:gd name="connsiteX12" fmla="*/ 806450 w 1184275"/>
                <a:gd name="connsiteY12" fmla="*/ 266700 h 1063625"/>
                <a:gd name="connsiteX13" fmla="*/ 812800 w 1184275"/>
                <a:gd name="connsiteY13" fmla="*/ 263525 h 1063625"/>
                <a:gd name="connsiteX14" fmla="*/ 835025 w 1184275"/>
                <a:gd name="connsiteY14" fmla="*/ 263525 h 1063625"/>
                <a:gd name="connsiteX15" fmla="*/ 850900 w 1184275"/>
                <a:gd name="connsiteY15" fmla="*/ 273050 h 1063625"/>
                <a:gd name="connsiteX16" fmla="*/ 860425 w 1184275"/>
                <a:gd name="connsiteY16" fmla="*/ 288925 h 1063625"/>
                <a:gd name="connsiteX17" fmla="*/ 882650 w 1184275"/>
                <a:gd name="connsiteY17" fmla="*/ 282575 h 1063625"/>
                <a:gd name="connsiteX18" fmla="*/ 904875 w 1184275"/>
                <a:gd name="connsiteY18" fmla="*/ 295275 h 1063625"/>
                <a:gd name="connsiteX19" fmla="*/ 914400 w 1184275"/>
                <a:gd name="connsiteY19" fmla="*/ 292100 h 1063625"/>
                <a:gd name="connsiteX20" fmla="*/ 933450 w 1184275"/>
                <a:gd name="connsiteY20" fmla="*/ 301625 h 1063625"/>
                <a:gd name="connsiteX21" fmla="*/ 946150 w 1184275"/>
                <a:gd name="connsiteY21" fmla="*/ 295275 h 1063625"/>
                <a:gd name="connsiteX22" fmla="*/ 962025 w 1184275"/>
                <a:gd name="connsiteY22" fmla="*/ 311150 h 1063625"/>
                <a:gd name="connsiteX23" fmla="*/ 958850 w 1184275"/>
                <a:gd name="connsiteY23" fmla="*/ 314325 h 1063625"/>
                <a:gd name="connsiteX24" fmla="*/ 965200 w 1184275"/>
                <a:gd name="connsiteY24" fmla="*/ 323850 h 1063625"/>
                <a:gd name="connsiteX25" fmla="*/ 974725 w 1184275"/>
                <a:gd name="connsiteY25" fmla="*/ 333375 h 1063625"/>
                <a:gd name="connsiteX26" fmla="*/ 981075 w 1184275"/>
                <a:gd name="connsiteY26" fmla="*/ 349250 h 1063625"/>
                <a:gd name="connsiteX27" fmla="*/ 987425 w 1184275"/>
                <a:gd name="connsiteY27" fmla="*/ 355600 h 1063625"/>
                <a:gd name="connsiteX28" fmla="*/ 971550 w 1184275"/>
                <a:gd name="connsiteY28" fmla="*/ 346075 h 1063625"/>
                <a:gd name="connsiteX29" fmla="*/ 962025 w 1184275"/>
                <a:gd name="connsiteY29" fmla="*/ 365125 h 1063625"/>
                <a:gd name="connsiteX30" fmla="*/ 987425 w 1184275"/>
                <a:gd name="connsiteY30" fmla="*/ 387350 h 1063625"/>
                <a:gd name="connsiteX31" fmla="*/ 1000125 w 1184275"/>
                <a:gd name="connsiteY31" fmla="*/ 412750 h 1063625"/>
                <a:gd name="connsiteX32" fmla="*/ 1000125 w 1184275"/>
                <a:gd name="connsiteY32" fmla="*/ 450850 h 1063625"/>
                <a:gd name="connsiteX33" fmla="*/ 1006475 w 1184275"/>
                <a:gd name="connsiteY33" fmla="*/ 485775 h 1063625"/>
                <a:gd name="connsiteX34" fmla="*/ 993775 w 1184275"/>
                <a:gd name="connsiteY34" fmla="*/ 504825 h 1063625"/>
                <a:gd name="connsiteX35" fmla="*/ 990600 w 1184275"/>
                <a:gd name="connsiteY35" fmla="*/ 498475 h 1063625"/>
                <a:gd name="connsiteX36" fmla="*/ 984250 w 1184275"/>
                <a:gd name="connsiteY36" fmla="*/ 501650 h 1063625"/>
                <a:gd name="connsiteX37" fmla="*/ 981075 w 1184275"/>
                <a:gd name="connsiteY37" fmla="*/ 523875 h 1063625"/>
                <a:gd name="connsiteX38" fmla="*/ 984250 w 1184275"/>
                <a:gd name="connsiteY38" fmla="*/ 546100 h 1063625"/>
                <a:gd name="connsiteX39" fmla="*/ 974725 w 1184275"/>
                <a:gd name="connsiteY39" fmla="*/ 549275 h 1063625"/>
                <a:gd name="connsiteX40" fmla="*/ 974725 w 1184275"/>
                <a:gd name="connsiteY40" fmla="*/ 558800 h 1063625"/>
                <a:gd name="connsiteX41" fmla="*/ 952500 w 1184275"/>
                <a:gd name="connsiteY41" fmla="*/ 561975 h 1063625"/>
                <a:gd name="connsiteX42" fmla="*/ 942975 w 1184275"/>
                <a:gd name="connsiteY42" fmla="*/ 581025 h 1063625"/>
                <a:gd name="connsiteX43" fmla="*/ 949325 w 1184275"/>
                <a:gd name="connsiteY43" fmla="*/ 593725 h 1063625"/>
                <a:gd name="connsiteX44" fmla="*/ 946150 w 1184275"/>
                <a:gd name="connsiteY44" fmla="*/ 612775 h 1063625"/>
                <a:gd name="connsiteX45" fmla="*/ 949325 w 1184275"/>
                <a:gd name="connsiteY45" fmla="*/ 619125 h 1063625"/>
                <a:gd name="connsiteX46" fmla="*/ 955675 w 1184275"/>
                <a:gd name="connsiteY46" fmla="*/ 628650 h 1063625"/>
                <a:gd name="connsiteX47" fmla="*/ 984250 w 1184275"/>
                <a:gd name="connsiteY47" fmla="*/ 635000 h 1063625"/>
                <a:gd name="connsiteX48" fmla="*/ 1012825 w 1184275"/>
                <a:gd name="connsiteY48" fmla="*/ 600075 h 1063625"/>
                <a:gd name="connsiteX49" fmla="*/ 1025525 w 1184275"/>
                <a:gd name="connsiteY49" fmla="*/ 571500 h 1063625"/>
                <a:gd name="connsiteX50" fmla="*/ 1012825 w 1184275"/>
                <a:gd name="connsiteY50" fmla="*/ 565150 h 1063625"/>
                <a:gd name="connsiteX51" fmla="*/ 1025525 w 1184275"/>
                <a:gd name="connsiteY51" fmla="*/ 561975 h 1063625"/>
                <a:gd name="connsiteX52" fmla="*/ 1028700 w 1184275"/>
                <a:gd name="connsiteY52" fmla="*/ 552450 h 1063625"/>
                <a:gd name="connsiteX53" fmla="*/ 1054100 w 1184275"/>
                <a:gd name="connsiteY53" fmla="*/ 539750 h 1063625"/>
                <a:gd name="connsiteX54" fmla="*/ 1057275 w 1184275"/>
                <a:gd name="connsiteY54" fmla="*/ 530225 h 1063625"/>
                <a:gd name="connsiteX55" fmla="*/ 1069975 w 1184275"/>
                <a:gd name="connsiteY55" fmla="*/ 523875 h 1063625"/>
                <a:gd name="connsiteX56" fmla="*/ 1098550 w 1184275"/>
                <a:gd name="connsiteY56" fmla="*/ 533400 h 1063625"/>
                <a:gd name="connsiteX57" fmla="*/ 1117600 w 1184275"/>
                <a:gd name="connsiteY57" fmla="*/ 558800 h 1063625"/>
                <a:gd name="connsiteX58" fmla="*/ 1130300 w 1184275"/>
                <a:gd name="connsiteY58" fmla="*/ 587375 h 1063625"/>
                <a:gd name="connsiteX59" fmla="*/ 1165225 w 1184275"/>
                <a:gd name="connsiteY59" fmla="*/ 679450 h 1063625"/>
                <a:gd name="connsiteX60" fmla="*/ 1181100 w 1184275"/>
                <a:gd name="connsiteY60" fmla="*/ 714375 h 1063625"/>
                <a:gd name="connsiteX61" fmla="*/ 1177925 w 1184275"/>
                <a:gd name="connsiteY61" fmla="*/ 733425 h 1063625"/>
                <a:gd name="connsiteX62" fmla="*/ 1184275 w 1184275"/>
                <a:gd name="connsiteY62" fmla="*/ 758825 h 1063625"/>
                <a:gd name="connsiteX63" fmla="*/ 1184275 w 1184275"/>
                <a:gd name="connsiteY63" fmla="*/ 784225 h 1063625"/>
                <a:gd name="connsiteX64" fmla="*/ 1181100 w 1184275"/>
                <a:gd name="connsiteY64" fmla="*/ 787400 h 1063625"/>
                <a:gd name="connsiteX65" fmla="*/ 1184275 w 1184275"/>
                <a:gd name="connsiteY65" fmla="*/ 787400 h 1063625"/>
                <a:gd name="connsiteX66" fmla="*/ 1174750 w 1184275"/>
                <a:gd name="connsiteY66" fmla="*/ 800100 h 1063625"/>
                <a:gd name="connsiteX67" fmla="*/ 1165225 w 1184275"/>
                <a:gd name="connsiteY67" fmla="*/ 803275 h 1063625"/>
                <a:gd name="connsiteX68" fmla="*/ 1168400 w 1184275"/>
                <a:gd name="connsiteY68" fmla="*/ 800100 h 1063625"/>
                <a:gd name="connsiteX69" fmla="*/ 1174750 w 1184275"/>
                <a:gd name="connsiteY69" fmla="*/ 796925 h 1063625"/>
                <a:gd name="connsiteX70" fmla="*/ 1169555 w 1184275"/>
                <a:gd name="connsiteY70" fmla="*/ 794327 h 1063625"/>
                <a:gd name="connsiteX71" fmla="*/ 1174750 w 1184275"/>
                <a:gd name="connsiteY71" fmla="*/ 787400 h 1063625"/>
                <a:gd name="connsiteX72" fmla="*/ 1168400 w 1184275"/>
                <a:gd name="connsiteY72" fmla="*/ 793750 h 1063625"/>
                <a:gd name="connsiteX73" fmla="*/ 1171575 w 1184275"/>
                <a:gd name="connsiteY73" fmla="*/ 787400 h 1063625"/>
                <a:gd name="connsiteX74" fmla="*/ 1165225 w 1184275"/>
                <a:gd name="connsiteY74" fmla="*/ 787400 h 1063625"/>
                <a:gd name="connsiteX75" fmla="*/ 1168400 w 1184275"/>
                <a:gd name="connsiteY75" fmla="*/ 781050 h 1063625"/>
                <a:gd name="connsiteX76" fmla="*/ 1152525 w 1184275"/>
                <a:gd name="connsiteY76" fmla="*/ 781050 h 1063625"/>
                <a:gd name="connsiteX77" fmla="*/ 1143000 w 1184275"/>
                <a:gd name="connsiteY77" fmla="*/ 790575 h 1063625"/>
                <a:gd name="connsiteX78" fmla="*/ 1149350 w 1184275"/>
                <a:gd name="connsiteY78" fmla="*/ 796925 h 1063625"/>
                <a:gd name="connsiteX79" fmla="*/ 1136650 w 1184275"/>
                <a:gd name="connsiteY79" fmla="*/ 812800 h 1063625"/>
                <a:gd name="connsiteX80" fmla="*/ 1143000 w 1184275"/>
                <a:gd name="connsiteY80" fmla="*/ 825500 h 1063625"/>
                <a:gd name="connsiteX81" fmla="*/ 1136650 w 1184275"/>
                <a:gd name="connsiteY81" fmla="*/ 847725 h 1063625"/>
                <a:gd name="connsiteX82" fmla="*/ 1120775 w 1184275"/>
                <a:gd name="connsiteY82" fmla="*/ 857250 h 1063625"/>
                <a:gd name="connsiteX83" fmla="*/ 1111250 w 1184275"/>
                <a:gd name="connsiteY83" fmla="*/ 876300 h 1063625"/>
                <a:gd name="connsiteX84" fmla="*/ 1114425 w 1184275"/>
                <a:gd name="connsiteY84" fmla="*/ 917575 h 1063625"/>
                <a:gd name="connsiteX85" fmla="*/ 1104900 w 1184275"/>
                <a:gd name="connsiteY85" fmla="*/ 927100 h 1063625"/>
                <a:gd name="connsiteX86" fmla="*/ 1108075 w 1184275"/>
                <a:gd name="connsiteY86" fmla="*/ 933450 h 1063625"/>
                <a:gd name="connsiteX87" fmla="*/ 1101725 w 1184275"/>
                <a:gd name="connsiteY87" fmla="*/ 936625 h 1063625"/>
                <a:gd name="connsiteX88" fmla="*/ 1089025 w 1184275"/>
                <a:gd name="connsiteY88" fmla="*/ 962025 h 1063625"/>
                <a:gd name="connsiteX89" fmla="*/ 1092200 w 1184275"/>
                <a:gd name="connsiteY89" fmla="*/ 977900 h 1063625"/>
                <a:gd name="connsiteX90" fmla="*/ 1089025 w 1184275"/>
                <a:gd name="connsiteY90" fmla="*/ 968375 h 1063625"/>
                <a:gd name="connsiteX91" fmla="*/ 1085850 w 1184275"/>
                <a:gd name="connsiteY91" fmla="*/ 981075 h 1063625"/>
                <a:gd name="connsiteX92" fmla="*/ 1044575 w 1184275"/>
                <a:gd name="connsiteY92" fmla="*/ 990600 h 1063625"/>
                <a:gd name="connsiteX93" fmla="*/ 1028700 w 1184275"/>
                <a:gd name="connsiteY93" fmla="*/ 993775 h 1063625"/>
                <a:gd name="connsiteX94" fmla="*/ 962025 w 1184275"/>
                <a:gd name="connsiteY94" fmla="*/ 1009650 h 1063625"/>
                <a:gd name="connsiteX95" fmla="*/ 955675 w 1184275"/>
                <a:gd name="connsiteY95" fmla="*/ 1009650 h 1063625"/>
                <a:gd name="connsiteX96" fmla="*/ 901700 w 1184275"/>
                <a:gd name="connsiteY96" fmla="*/ 1022350 h 1063625"/>
                <a:gd name="connsiteX97" fmla="*/ 895350 w 1184275"/>
                <a:gd name="connsiteY97" fmla="*/ 1012825 h 1063625"/>
                <a:gd name="connsiteX98" fmla="*/ 844550 w 1184275"/>
                <a:gd name="connsiteY98" fmla="*/ 1022350 h 1063625"/>
                <a:gd name="connsiteX99" fmla="*/ 831850 w 1184275"/>
                <a:gd name="connsiteY99" fmla="*/ 1022350 h 1063625"/>
                <a:gd name="connsiteX100" fmla="*/ 777875 w 1184275"/>
                <a:gd name="connsiteY100" fmla="*/ 1035050 h 1063625"/>
                <a:gd name="connsiteX101" fmla="*/ 762000 w 1184275"/>
                <a:gd name="connsiteY101" fmla="*/ 1038225 h 1063625"/>
                <a:gd name="connsiteX102" fmla="*/ 723900 w 1184275"/>
                <a:gd name="connsiteY102" fmla="*/ 1041400 h 1063625"/>
                <a:gd name="connsiteX103" fmla="*/ 698500 w 1184275"/>
                <a:gd name="connsiteY103" fmla="*/ 1047750 h 1063625"/>
                <a:gd name="connsiteX104" fmla="*/ 657225 w 1184275"/>
                <a:gd name="connsiteY104" fmla="*/ 1054100 h 1063625"/>
                <a:gd name="connsiteX105" fmla="*/ 615950 w 1184275"/>
                <a:gd name="connsiteY105" fmla="*/ 1063625 h 1063625"/>
                <a:gd name="connsiteX106" fmla="*/ 641350 w 1184275"/>
                <a:gd name="connsiteY106" fmla="*/ 1028700 h 1063625"/>
                <a:gd name="connsiteX107" fmla="*/ 650875 w 1184275"/>
                <a:gd name="connsiteY107" fmla="*/ 987425 h 1063625"/>
                <a:gd name="connsiteX108" fmla="*/ 666750 w 1184275"/>
                <a:gd name="connsiteY108" fmla="*/ 958850 h 1063625"/>
                <a:gd name="connsiteX109" fmla="*/ 673100 w 1184275"/>
                <a:gd name="connsiteY109" fmla="*/ 923925 h 1063625"/>
                <a:gd name="connsiteX110" fmla="*/ 669925 w 1184275"/>
                <a:gd name="connsiteY110" fmla="*/ 857250 h 1063625"/>
                <a:gd name="connsiteX111" fmla="*/ 650875 w 1184275"/>
                <a:gd name="connsiteY111" fmla="*/ 790575 h 1063625"/>
                <a:gd name="connsiteX112" fmla="*/ 638175 w 1184275"/>
                <a:gd name="connsiteY112" fmla="*/ 771525 h 1063625"/>
                <a:gd name="connsiteX113" fmla="*/ 644525 w 1184275"/>
                <a:gd name="connsiteY113" fmla="*/ 774700 h 1063625"/>
                <a:gd name="connsiteX114" fmla="*/ 654050 w 1184275"/>
                <a:gd name="connsiteY114" fmla="*/ 758825 h 1063625"/>
                <a:gd name="connsiteX115" fmla="*/ 638175 w 1184275"/>
                <a:gd name="connsiteY115" fmla="*/ 771525 h 1063625"/>
                <a:gd name="connsiteX116" fmla="*/ 612775 w 1184275"/>
                <a:gd name="connsiteY116" fmla="*/ 727075 h 1063625"/>
                <a:gd name="connsiteX117" fmla="*/ 596900 w 1184275"/>
                <a:gd name="connsiteY117" fmla="*/ 698500 h 1063625"/>
                <a:gd name="connsiteX118" fmla="*/ 609600 w 1184275"/>
                <a:gd name="connsiteY118" fmla="*/ 660400 h 1063625"/>
                <a:gd name="connsiteX119" fmla="*/ 600075 w 1184275"/>
                <a:gd name="connsiteY119" fmla="*/ 638175 h 1063625"/>
                <a:gd name="connsiteX120" fmla="*/ 606425 w 1184275"/>
                <a:gd name="connsiteY120" fmla="*/ 638175 h 1063625"/>
                <a:gd name="connsiteX121" fmla="*/ 587375 w 1184275"/>
                <a:gd name="connsiteY121" fmla="*/ 619125 h 1063625"/>
                <a:gd name="connsiteX122" fmla="*/ 600075 w 1184275"/>
                <a:gd name="connsiteY122" fmla="*/ 593725 h 1063625"/>
                <a:gd name="connsiteX123" fmla="*/ 612775 w 1184275"/>
                <a:gd name="connsiteY123" fmla="*/ 558800 h 1063625"/>
                <a:gd name="connsiteX124" fmla="*/ 609600 w 1184275"/>
                <a:gd name="connsiteY124" fmla="*/ 523875 h 1063625"/>
                <a:gd name="connsiteX125" fmla="*/ 603250 w 1184275"/>
                <a:gd name="connsiteY125" fmla="*/ 492125 h 1063625"/>
                <a:gd name="connsiteX126" fmla="*/ 619125 w 1184275"/>
                <a:gd name="connsiteY126" fmla="*/ 482600 h 1063625"/>
                <a:gd name="connsiteX127" fmla="*/ 625475 w 1184275"/>
                <a:gd name="connsiteY127" fmla="*/ 473075 h 1063625"/>
                <a:gd name="connsiteX128" fmla="*/ 622300 w 1184275"/>
                <a:gd name="connsiteY128" fmla="*/ 447675 h 1063625"/>
                <a:gd name="connsiteX129" fmla="*/ 631825 w 1184275"/>
                <a:gd name="connsiteY129" fmla="*/ 444500 h 1063625"/>
                <a:gd name="connsiteX130" fmla="*/ 638175 w 1184275"/>
                <a:gd name="connsiteY130" fmla="*/ 431800 h 1063625"/>
                <a:gd name="connsiteX131" fmla="*/ 647700 w 1184275"/>
                <a:gd name="connsiteY131" fmla="*/ 434975 h 1063625"/>
                <a:gd name="connsiteX132" fmla="*/ 654050 w 1184275"/>
                <a:gd name="connsiteY132" fmla="*/ 431800 h 1063625"/>
                <a:gd name="connsiteX133" fmla="*/ 669925 w 1184275"/>
                <a:gd name="connsiteY133" fmla="*/ 390525 h 1063625"/>
                <a:gd name="connsiteX134" fmla="*/ 679450 w 1184275"/>
                <a:gd name="connsiteY134" fmla="*/ 377825 h 1063625"/>
                <a:gd name="connsiteX135" fmla="*/ 679450 w 1184275"/>
                <a:gd name="connsiteY135" fmla="*/ 393700 h 1063625"/>
                <a:gd name="connsiteX136" fmla="*/ 676275 w 1184275"/>
                <a:gd name="connsiteY136" fmla="*/ 390525 h 1063625"/>
                <a:gd name="connsiteX137" fmla="*/ 673100 w 1184275"/>
                <a:gd name="connsiteY137" fmla="*/ 396875 h 1063625"/>
                <a:gd name="connsiteX138" fmla="*/ 682625 w 1184275"/>
                <a:gd name="connsiteY138" fmla="*/ 409575 h 1063625"/>
                <a:gd name="connsiteX139" fmla="*/ 673100 w 1184275"/>
                <a:gd name="connsiteY139" fmla="*/ 425450 h 1063625"/>
                <a:gd name="connsiteX140" fmla="*/ 679450 w 1184275"/>
                <a:gd name="connsiteY140" fmla="*/ 422275 h 1063625"/>
                <a:gd name="connsiteX141" fmla="*/ 676275 w 1184275"/>
                <a:gd name="connsiteY141" fmla="*/ 444500 h 1063625"/>
                <a:gd name="connsiteX142" fmla="*/ 682625 w 1184275"/>
                <a:gd name="connsiteY142" fmla="*/ 463550 h 1063625"/>
                <a:gd name="connsiteX143" fmla="*/ 688975 w 1184275"/>
                <a:gd name="connsiteY143" fmla="*/ 463550 h 1063625"/>
                <a:gd name="connsiteX144" fmla="*/ 692150 w 1184275"/>
                <a:gd name="connsiteY144" fmla="*/ 438150 h 1063625"/>
                <a:gd name="connsiteX145" fmla="*/ 688975 w 1184275"/>
                <a:gd name="connsiteY145" fmla="*/ 438150 h 1063625"/>
                <a:gd name="connsiteX146" fmla="*/ 695325 w 1184275"/>
                <a:gd name="connsiteY146" fmla="*/ 415925 h 1063625"/>
                <a:gd name="connsiteX147" fmla="*/ 698500 w 1184275"/>
                <a:gd name="connsiteY147" fmla="*/ 441325 h 1063625"/>
                <a:gd name="connsiteX148" fmla="*/ 692150 w 1184275"/>
                <a:gd name="connsiteY148" fmla="*/ 463550 h 1063625"/>
                <a:gd name="connsiteX149" fmla="*/ 698500 w 1184275"/>
                <a:gd name="connsiteY149" fmla="*/ 463550 h 1063625"/>
                <a:gd name="connsiteX150" fmla="*/ 704850 w 1184275"/>
                <a:gd name="connsiteY150" fmla="*/ 441325 h 1063625"/>
                <a:gd name="connsiteX151" fmla="*/ 711200 w 1184275"/>
                <a:gd name="connsiteY151" fmla="*/ 412750 h 1063625"/>
                <a:gd name="connsiteX152" fmla="*/ 701675 w 1184275"/>
                <a:gd name="connsiteY152" fmla="*/ 374650 h 1063625"/>
                <a:gd name="connsiteX153" fmla="*/ 708025 w 1184275"/>
                <a:gd name="connsiteY153" fmla="*/ 352425 h 1063625"/>
                <a:gd name="connsiteX154" fmla="*/ 733425 w 1184275"/>
                <a:gd name="connsiteY154" fmla="*/ 336550 h 1063625"/>
                <a:gd name="connsiteX155" fmla="*/ 749300 w 1184275"/>
                <a:gd name="connsiteY155" fmla="*/ 336550 h 1063625"/>
                <a:gd name="connsiteX156" fmla="*/ 755650 w 1184275"/>
                <a:gd name="connsiteY156" fmla="*/ 323850 h 1063625"/>
                <a:gd name="connsiteX157" fmla="*/ 736600 w 1184275"/>
                <a:gd name="connsiteY157" fmla="*/ 320675 h 1063625"/>
                <a:gd name="connsiteX158" fmla="*/ 727075 w 1184275"/>
                <a:gd name="connsiteY158" fmla="*/ 307975 h 1063625"/>
                <a:gd name="connsiteX159" fmla="*/ 727075 w 1184275"/>
                <a:gd name="connsiteY159" fmla="*/ 288925 h 1063625"/>
                <a:gd name="connsiteX160" fmla="*/ 742950 w 1184275"/>
                <a:gd name="connsiteY160" fmla="*/ 269875 h 1063625"/>
                <a:gd name="connsiteX161" fmla="*/ 730250 w 1184275"/>
                <a:gd name="connsiteY161" fmla="*/ 260350 h 1063625"/>
                <a:gd name="connsiteX162" fmla="*/ 758825 w 1184275"/>
                <a:gd name="connsiteY162" fmla="*/ 257175 h 1063625"/>
                <a:gd name="connsiteX163" fmla="*/ 758825 w 1184275"/>
                <a:gd name="connsiteY163" fmla="*/ 250825 h 1063625"/>
                <a:gd name="connsiteX164" fmla="*/ 768350 w 1184275"/>
                <a:gd name="connsiteY164" fmla="*/ 247650 h 1063625"/>
                <a:gd name="connsiteX165" fmla="*/ 806450 w 1184275"/>
                <a:gd name="connsiteY165" fmla="*/ 234950 h 1063625"/>
                <a:gd name="connsiteX166" fmla="*/ 815975 w 1184275"/>
                <a:gd name="connsiteY166" fmla="*/ 247650 h 1063625"/>
                <a:gd name="connsiteX167" fmla="*/ 809625 w 1184275"/>
                <a:gd name="connsiteY167" fmla="*/ 254000 h 1063625"/>
                <a:gd name="connsiteX168" fmla="*/ 800100 w 1184275"/>
                <a:gd name="connsiteY168" fmla="*/ 254000 h 1063625"/>
                <a:gd name="connsiteX169" fmla="*/ 787400 w 1184275"/>
                <a:gd name="connsiteY169" fmla="*/ 238125 h 1063625"/>
                <a:gd name="connsiteX170" fmla="*/ 806450 w 1184275"/>
                <a:gd name="connsiteY170" fmla="*/ 241300 h 1063625"/>
                <a:gd name="connsiteX171" fmla="*/ 806450 w 1184275"/>
                <a:gd name="connsiteY171" fmla="*/ 234950 h 1063625"/>
                <a:gd name="connsiteX172" fmla="*/ 774700 w 1184275"/>
                <a:gd name="connsiteY172" fmla="*/ 228600 h 1063625"/>
                <a:gd name="connsiteX173" fmla="*/ 781050 w 1184275"/>
                <a:gd name="connsiteY173" fmla="*/ 234950 h 1063625"/>
                <a:gd name="connsiteX174" fmla="*/ 774700 w 1184275"/>
                <a:gd name="connsiteY174" fmla="*/ 234950 h 1063625"/>
                <a:gd name="connsiteX175" fmla="*/ 774700 w 1184275"/>
                <a:gd name="connsiteY175" fmla="*/ 228600 h 1063625"/>
                <a:gd name="connsiteX176" fmla="*/ 796925 w 1184275"/>
                <a:gd name="connsiteY176" fmla="*/ 203200 h 1063625"/>
                <a:gd name="connsiteX177" fmla="*/ 806450 w 1184275"/>
                <a:gd name="connsiteY177" fmla="*/ 203200 h 1063625"/>
                <a:gd name="connsiteX178" fmla="*/ 812800 w 1184275"/>
                <a:gd name="connsiteY178" fmla="*/ 209550 h 1063625"/>
                <a:gd name="connsiteX179" fmla="*/ 806450 w 1184275"/>
                <a:gd name="connsiteY179" fmla="*/ 212725 h 1063625"/>
                <a:gd name="connsiteX180" fmla="*/ 800100 w 1184275"/>
                <a:gd name="connsiteY180" fmla="*/ 209550 h 1063625"/>
                <a:gd name="connsiteX181" fmla="*/ 796925 w 1184275"/>
                <a:gd name="connsiteY181" fmla="*/ 203200 h 1063625"/>
                <a:gd name="connsiteX182" fmla="*/ 898525 w 1184275"/>
                <a:gd name="connsiteY182" fmla="*/ 161925 h 1063625"/>
                <a:gd name="connsiteX183" fmla="*/ 923925 w 1184275"/>
                <a:gd name="connsiteY183" fmla="*/ 177800 h 1063625"/>
                <a:gd name="connsiteX184" fmla="*/ 917575 w 1184275"/>
                <a:gd name="connsiteY184" fmla="*/ 193675 h 1063625"/>
                <a:gd name="connsiteX185" fmla="*/ 904875 w 1184275"/>
                <a:gd name="connsiteY185" fmla="*/ 193675 h 1063625"/>
                <a:gd name="connsiteX186" fmla="*/ 901700 w 1184275"/>
                <a:gd name="connsiteY186" fmla="*/ 187325 h 1063625"/>
                <a:gd name="connsiteX187" fmla="*/ 885825 w 1184275"/>
                <a:gd name="connsiteY187" fmla="*/ 196850 h 1063625"/>
                <a:gd name="connsiteX188" fmla="*/ 873125 w 1184275"/>
                <a:gd name="connsiteY188" fmla="*/ 187325 h 1063625"/>
                <a:gd name="connsiteX189" fmla="*/ 869950 w 1184275"/>
                <a:gd name="connsiteY189" fmla="*/ 193675 h 1063625"/>
                <a:gd name="connsiteX190" fmla="*/ 873125 w 1184275"/>
                <a:gd name="connsiteY190" fmla="*/ 180975 h 1063625"/>
                <a:gd name="connsiteX191" fmla="*/ 879475 w 1184275"/>
                <a:gd name="connsiteY191" fmla="*/ 187325 h 1063625"/>
                <a:gd name="connsiteX192" fmla="*/ 882650 w 1184275"/>
                <a:gd name="connsiteY192" fmla="*/ 180975 h 1063625"/>
                <a:gd name="connsiteX193" fmla="*/ 895350 w 1184275"/>
                <a:gd name="connsiteY193" fmla="*/ 174625 h 1063625"/>
                <a:gd name="connsiteX194" fmla="*/ 885825 w 1184275"/>
                <a:gd name="connsiteY194" fmla="*/ 165100 h 1063625"/>
                <a:gd name="connsiteX195" fmla="*/ 898525 w 1184275"/>
                <a:gd name="connsiteY195" fmla="*/ 161925 h 1063625"/>
                <a:gd name="connsiteX196" fmla="*/ 485775 w 1184275"/>
                <a:gd name="connsiteY196" fmla="*/ 149225 h 1063625"/>
                <a:gd name="connsiteX197" fmla="*/ 495300 w 1184275"/>
                <a:gd name="connsiteY197" fmla="*/ 152400 h 1063625"/>
                <a:gd name="connsiteX198" fmla="*/ 492125 w 1184275"/>
                <a:gd name="connsiteY198" fmla="*/ 161925 h 1063625"/>
                <a:gd name="connsiteX199" fmla="*/ 498475 w 1184275"/>
                <a:gd name="connsiteY199" fmla="*/ 158750 h 1063625"/>
                <a:gd name="connsiteX200" fmla="*/ 498475 w 1184275"/>
                <a:gd name="connsiteY200" fmla="*/ 168275 h 1063625"/>
                <a:gd name="connsiteX201" fmla="*/ 488950 w 1184275"/>
                <a:gd name="connsiteY201" fmla="*/ 168275 h 1063625"/>
                <a:gd name="connsiteX202" fmla="*/ 485775 w 1184275"/>
                <a:gd name="connsiteY202" fmla="*/ 149225 h 1063625"/>
                <a:gd name="connsiteX203" fmla="*/ 815975 w 1184275"/>
                <a:gd name="connsiteY203" fmla="*/ 133350 h 1063625"/>
                <a:gd name="connsiteX204" fmla="*/ 825500 w 1184275"/>
                <a:gd name="connsiteY204" fmla="*/ 133350 h 1063625"/>
                <a:gd name="connsiteX205" fmla="*/ 831850 w 1184275"/>
                <a:gd name="connsiteY205" fmla="*/ 146050 h 1063625"/>
                <a:gd name="connsiteX206" fmla="*/ 825500 w 1184275"/>
                <a:gd name="connsiteY206" fmla="*/ 152400 h 1063625"/>
                <a:gd name="connsiteX207" fmla="*/ 815975 w 1184275"/>
                <a:gd name="connsiteY207" fmla="*/ 133350 h 1063625"/>
                <a:gd name="connsiteX208" fmla="*/ 806450 w 1184275"/>
                <a:gd name="connsiteY208" fmla="*/ 92075 h 1063625"/>
                <a:gd name="connsiteX209" fmla="*/ 819150 w 1184275"/>
                <a:gd name="connsiteY209" fmla="*/ 95250 h 1063625"/>
                <a:gd name="connsiteX210" fmla="*/ 812800 w 1184275"/>
                <a:gd name="connsiteY210" fmla="*/ 114300 h 1063625"/>
                <a:gd name="connsiteX211" fmla="*/ 828675 w 1184275"/>
                <a:gd name="connsiteY211" fmla="*/ 133350 h 1063625"/>
                <a:gd name="connsiteX212" fmla="*/ 819150 w 1184275"/>
                <a:gd name="connsiteY212" fmla="*/ 127000 h 1063625"/>
                <a:gd name="connsiteX213" fmla="*/ 800100 w 1184275"/>
                <a:gd name="connsiteY213" fmla="*/ 107950 h 1063625"/>
                <a:gd name="connsiteX214" fmla="*/ 806450 w 1184275"/>
                <a:gd name="connsiteY214" fmla="*/ 92075 h 1063625"/>
                <a:gd name="connsiteX215" fmla="*/ 245269 w 1184275"/>
                <a:gd name="connsiteY215" fmla="*/ 100012 h 1063625"/>
                <a:gd name="connsiteX216" fmla="*/ 241300 w 1184275"/>
                <a:gd name="connsiteY216" fmla="*/ 76200 h 1063625"/>
                <a:gd name="connsiteX217" fmla="*/ 244475 w 1184275"/>
                <a:gd name="connsiteY217" fmla="*/ 73025 h 1063625"/>
                <a:gd name="connsiteX218" fmla="*/ 244475 w 1184275"/>
                <a:gd name="connsiteY218" fmla="*/ 79375 h 1063625"/>
                <a:gd name="connsiteX219" fmla="*/ 238125 w 1184275"/>
                <a:gd name="connsiteY219" fmla="*/ 95250 h 1063625"/>
                <a:gd name="connsiteX220" fmla="*/ 245269 w 1184275"/>
                <a:gd name="connsiteY220" fmla="*/ 100012 h 1063625"/>
                <a:gd name="connsiteX221" fmla="*/ 292100 w 1184275"/>
                <a:gd name="connsiteY221" fmla="*/ 0 h 1063625"/>
                <a:gd name="connsiteX222" fmla="*/ 317500 w 1184275"/>
                <a:gd name="connsiteY222" fmla="*/ 0 h 1063625"/>
                <a:gd name="connsiteX223" fmla="*/ 327025 w 1184275"/>
                <a:gd name="connsiteY223" fmla="*/ 9525 h 1063625"/>
                <a:gd name="connsiteX224" fmla="*/ 298450 w 1184275"/>
                <a:gd name="connsiteY224" fmla="*/ 15875 h 1063625"/>
                <a:gd name="connsiteX225" fmla="*/ 301625 w 1184275"/>
                <a:gd name="connsiteY225" fmla="*/ 28575 h 1063625"/>
                <a:gd name="connsiteX226" fmla="*/ 266700 w 1184275"/>
                <a:gd name="connsiteY226" fmla="*/ 57150 h 1063625"/>
                <a:gd name="connsiteX227" fmla="*/ 266700 w 1184275"/>
                <a:gd name="connsiteY227" fmla="*/ 69850 h 1063625"/>
                <a:gd name="connsiteX228" fmla="*/ 263525 w 1184275"/>
                <a:gd name="connsiteY228" fmla="*/ 73025 h 1063625"/>
                <a:gd name="connsiteX229" fmla="*/ 247650 w 1184275"/>
                <a:gd name="connsiteY229" fmla="*/ 104775 h 1063625"/>
                <a:gd name="connsiteX230" fmla="*/ 247650 w 1184275"/>
                <a:gd name="connsiteY230" fmla="*/ 114300 h 1063625"/>
                <a:gd name="connsiteX231" fmla="*/ 247650 w 1184275"/>
                <a:gd name="connsiteY231" fmla="*/ 149225 h 1063625"/>
                <a:gd name="connsiteX232" fmla="*/ 257175 w 1184275"/>
                <a:gd name="connsiteY232" fmla="*/ 123825 h 1063625"/>
                <a:gd name="connsiteX233" fmla="*/ 260350 w 1184275"/>
                <a:gd name="connsiteY233" fmla="*/ 127000 h 1063625"/>
                <a:gd name="connsiteX234" fmla="*/ 282575 w 1184275"/>
                <a:gd name="connsiteY234" fmla="*/ 104775 h 1063625"/>
                <a:gd name="connsiteX235" fmla="*/ 285750 w 1184275"/>
                <a:gd name="connsiteY235" fmla="*/ 101600 h 1063625"/>
                <a:gd name="connsiteX236" fmla="*/ 269875 w 1184275"/>
                <a:gd name="connsiteY236" fmla="*/ 133350 h 1063625"/>
                <a:gd name="connsiteX237" fmla="*/ 282575 w 1184275"/>
                <a:gd name="connsiteY237" fmla="*/ 114300 h 1063625"/>
                <a:gd name="connsiteX238" fmla="*/ 301625 w 1184275"/>
                <a:gd name="connsiteY238" fmla="*/ 111125 h 1063625"/>
                <a:gd name="connsiteX239" fmla="*/ 317500 w 1184275"/>
                <a:gd name="connsiteY239" fmla="*/ 107950 h 1063625"/>
                <a:gd name="connsiteX240" fmla="*/ 339725 w 1184275"/>
                <a:gd name="connsiteY240" fmla="*/ 114300 h 1063625"/>
                <a:gd name="connsiteX241" fmla="*/ 346075 w 1184275"/>
                <a:gd name="connsiteY241" fmla="*/ 120650 h 1063625"/>
                <a:gd name="connsiteX242" fmla="*/ 349250 w 1184275"/>
                <a:gd name="connsiteY242" fmla="*/ 114300 h 1063625"/>
                <a:gd name="connsiteX243" fmla="*/ 361950 w 1184275"/>
                <a:gd name="connsiteY243" fmla="*/ 127000 h 1063625"/>
                <a:gd name="connsiteX244" fmla="*/ 377825 w 1184275"/>
                <a:gd name="connsiteY244" fmla="*/ 149225 h 1063625"/>
                <a:gd name="connsiteX245" fmla="*/ 387350 w 1184275"/>
                <a:gd name="connsiteY245" fmla="*/ 158750 h 1063625"/>
                <a:gd name="connsiteX246" fmla="*/ 393700 w 1184275"/>
                <a:gd name="connsiteY246" fmla="*/ 155575 h 1063625"/>
                <a:gd name="connsiteX247" fmla="*/ 396875 w 1184275"/>
                <a:gd name="connsiteY247" fmla="*/ 168275 h 1063625"/>
                <a:gd name="connsiteX248" fmla="*/ 403225 w 1184275"/>
                <a:gd name="connsiteY248" fmla="*/ 174625 h 1063625"/>
                <a:gd name="connsiteX249" fmla="*/ 431800 w 1184275"/>
                <a:gd name="connsiteY249" fmla="*/ 171450 h 1063625"/>
                <a:gd name="connsiteX250" fmla="*/ 447675 w 1184275"/>
                <a:gd name="connsiteY250" fmla="*/ 158750 h 1063625"/>
                <a:gd name="connsiteX251" fmla="*/ 466725 w 1184275"/>
                <a:gd name="connsiteY251" fmla="*/ 174625 h 1063625"/>
                <a:gd name="connsiteX252" fmla="*/ 479425 w 1184275"/>
                <a:gd name="connsiteY252" fmla="*/ 165100 h 1063625"/>
                <a:gd name="connsiteX253" fmla="*/ 495300 w 1184275"/>
                <a:gd name="connsiteY253" fmla="*/ 174625 h 1063625"/>
                <a:gd name="connsiteX254" fmla="*/ 514350 w 1184275"/>
                <a:gd name="connsiteY254" fmla="*/ 146050 h 1063625"/>
                <a:gd name="connsiteX255" fmla="*/ 549275 w 1184275"/>
                <a:gd name="connsiteY255" fmla="*/ 114300 h 1063625"/>
                <a:gd name="connsiteX256" fmla="*/ 558800 w 1184275"/>
                <a:gd name="connsiteY256" fmla="*/ 117475 h 1063625"/>
                <a:gd name="connsiteX257" fmla="*/ 587375 w 1184275"/>
                <a:gd name="connsiteY257" fmla="*/ 104775 h 1063625"/>
                <a:gd name="connsiteX258" fmla="*/ 635000 w 1184275"/>
                <a:gd name="connsiteY258" fmla="*/ 98425 h 1063625"/>
                <a:gd name="connsiteX259" fmla="*/ 666750 w 1184275"/>
                <a:gd name="connsiteY259" fmla="*/ 79375 h 1063625"/>
                <a:gd name="connsiteX260" fmla="*/ 701675 w 1184275"/>
                <a:gd name="connsiteY260" fmla="*/ 69850 h 1063625"/>
                <a:gd name="connsiteX261" fmla="*/ 695325 w 1184275"/>
                <a:gd name="connsiteY261" fmla="*/ 85725 h 1063625"/>
                <a:gd name="connsiteX262" fmla="*/ 698500 w 1184275"/>
                <a:gd name="connsiteY262" fmla="*/ 117475 h 1063625"/>
                <a:gd name="connsiteX263" fmla="*/ 704850 w 1184275"/>
                <a:gd name="connsiteY263" fmla="*/ 123825 h 1063625"/>
                <a:gd name="connsiteX264" fmla="*/ 714375 w 1184275"/>
                <a:gd name="connsiteY264" fmla="*/ 120650 h 1063625"/>
                <a:gd name="connsiteX265" fmla="*/ 730250 w 1184275"/>
                <a:gd name="connsiteY265" fmla="*/ 127000 h 1063625"/>
                <a:gd name="connsiteX266" fmla="*/ 752475 w 1184275"/>
                <a:gd name="connsiteY266" fmla="*/ 114300 h 1063625"/>
                <a:gd name="connsiteX267" fmla="*/ 765175 w 1184275"/>
                <a:gd name="connsiteY267" fmla="*/ 127000 h 1063625"/>
                <a:gd name="connsiteX268" fmla="*/ 777875 w 1184275"/>
                <a:gd name="connsiteY268" fmla="*/ 120650 h 1063625"/>
                <a:gd name="connsiteX269" fmla="*/ 787400 w 1184275"/>
                <a:gd name="connsiteY269" fmla="*/ 104775 h 1063625"/>
                <a:gd name="connsiteX270" fmla="*/ 796925 w 1184275"/>
                <a:gd name="connsiteY270" fmla="*/ 104775 h 1063625"/>
                <a:gd name="connsiteX271" fmla="*/ 822325 w 1184275"/>
                <a:gd name="connsiteY271" fmla="*/ 149225 h 1063625"/>
                <a:gd name="connsiteX272" fmla="*/ 812800 w 1184275"/>
                <a:gd name="connsiteY272" fmla="*/ 158750 h 1063625"/>
                <a:gd name="connsiteX273" fmla="*/ 819150 w 1184275"/>
                <a:gd name="connsiteY273" fmla="*/ 165100 h 1063625"/>
                <a:gd name="connsiteX274" fmla="*/ 831850 w 1184275"/>
                <a:gd name="connsiteY274" fmla="*/ 158750 h 1063625"/>
                <a:gd name="connsiteX275" fmla="*/ 844550 w 1184275"/>
                <a:gd name="connsiteY275" fmla="*/ 165100 h 1063625"/>
                <a:gd name="connsiteX276" fmla="*/ 841375 w 1184275"/>
                <a:gd name="connsiteY276" fmla="*/ 174625 h 1063625"/>
                <a:gd name="connsiteX277" fmla="*/ 869950 w 1184275"/>
                <a:gd name="connsiteY277" fmla="*/ 187325 h 1063625"/>
                <a:gd name="connsiteX278" fmla="*/ 866775 w 1184275"/>
                <a:gd name="connsiteY278" fmla="*/ 193675 h 1063625"/>
                <a:gd name="connsiteX279" fmla="*/ 863600 w 1184275"/>
                <a:gd name="connsiteY279" fmla="*/ 193675 h 1063625"/>
                <a:gd name="connsiteX280" fmla="*/ 854075 w 1184275"/>
                <a:gd name="connsiteY280" fmla="*/ 200025 h 1063625"/>
                <a:gd name="connsiteX281" fmla="*/ 841375 w 1184275"/>
                <a:gd name="connsiteY281" fmla="*/ 196850 h 1063625"/>
                <a:gd name="connsiteX282" fmla="*/ 822325 w 1184275"/>
                <a:gd name="connsiteY282" fmla="*/ 196850 h 1063625"/>
                <a:gd name="connsiteX283" fmla="*/ 815975 w 1184275"/>
                <a:gd name="connsiteY283" fmla="*/ 196850 h 1063625"/>
                <a:gd name="connsiteX284" fmla="*/ 815975 w 1184275"/>
                <a:gd name="connsiteY284" fmla="*/ 203200 h 1063625"/>
                <a:gd name="connsiteX285" fmla="*/ 809625 w 1184275"/>
                <a:gd name="connsiteY285" fmla="*/ 200025 h 1063625"/>
                <a:gd name="connsiteX286" fmla="*/ 809625 w 1184275"/>
                <a:gd name="connsiteY286" fmla="*/ 203200 h 1063625"/>
                <a:gd name="connsiteX287" fmla="*/ 793750 w 1184275"/>
                <a:gd name="connsiteY287" fmla="*/ 200025 h 1063625"/>
                <a:gd name="connsiteX288" fmla="*/ 793750 w 1184275"/>
                <a:gd name="connsiteY288" fmla="*/ 206375 h 1063625"/>
                <a:gd name="connsiteX289" fmla="*/ 787400 w 1184275"/>
                <a:gd name="connsiteY289" fmla="*/ 203200 h 1063625"/>
                <a:gd name="connsiteX290" fmla="*/ 787400 w 1184275"/>
                <a:gd name="connsiteY290" fmla="*/ 209550 h 1063625"/>
                <a:gd name="connsiteX291" fmla="*/ 781050 w 1184275"/>
                <a:gd name="connsiteY291" fmla="*/ 200025 h 1063625"/>
                <a:gd name="connsiteX292" fmla="*/ 765175 w 1184275"/>
                <a:gd name="connsiteY292" fmla="*/ 196850 h 1063625"/>
                <a:gd name="connsiteX293" fmla="*/ 765175 w 1184275"/>
                <a:gd name="connsiteY293" fmla="*/ 212725 h 1063625"/>
                <a:gd name="connsiteX294" fmla="*/ 758825 w 1184275"/>
                <a:gd name="connsiteY294" fmla="*/ 219075 h 1063625"/>
                <a:gd name="connsiteX295" fmla="*/ 768350 w 1184275"/>
                <a:gd name="connsiteY295" fmla="*/ 234950 h 1063625"/>
                <a:gd name="connsiteX296" fmla="*/ 762000 w 1184275"/>
                <a:gd name="connsiteY296" fmla="*/ 238125 h 1063625"/>
                <a:gd name="connsiteX297" fmla="*/ 723900 w 1184275"/>
                <a:gd name="connsiteY297" fmla="*/ 215900 h 1063625"/>
                <a:gd name="connsiteX298" fmla="*/ 666750 w 1184275"/>
                <a:gd name="connsiteY298" fmla="*/ 206375 h 1063625"/>
                <a:gd name="connsiteX299" fmla="*/ 650875 w 1184275"/>
                <a:gd name="connsiteY299" fmla="*/ 212725 h 1063625"/>
                <a:gd name="connsiteX300" fmla="*/ 638175 w 1184275"/>
                <a:gd name="connsiteY300" fmla="*/ 238125 h 1063625"/>
                <a:gd name="connsiteX301" fmla="*/ 612775 w 1184275"/>
                <a:gd name="connsiteY301" fmla="*/ 241300 h 1063625"/>
                <a:gd name="connsiteX302" fmla="*/ 606425 w 1184275"/>
                <a:gd name="connsiteY302" fmla="*/ 247650 h 1063625"/>
                <a:gd name="connsiteX303" fmla="*/ 609600 w 1184275"/>
                <a:gd name="connsiteY303" fmla="*/ 254000 h 1063625"/>
                <a:gd name="connsiteX304" fmla="*/ 584200 w 1184275"/>
                <a:gd name="connsiteY304" fmla="*/ 247650 h 1063625"/>
                <a:gd name="connsiteX305" fmla="*/ 561975 w 1184275"/>
                <a:gd name="connsiteY305" fmla="*/ 254000 h 1063625"/>
                <a:gd name="connsiteX306" fmla="*/ 555625 w 1184275"/>
                <a:gd name="connsiteY306" fmla="*/ 263525 h 1063625"/>
                <a:gd name="connsiteX307" fmla="*/ 555625 w 1184275"/>
                <a:gd name="connsiteY307" fmla="*/ 285750 h 1063625"/>
                <a:gd name="connsiteX308" fmla="*/ 539750 w 1184275"/>
                <a:gd name="connsiteY308" fmla="*/ 295275 h 1063625"/>
                <a:gd name="connsiteX309" fmla="*/ 527050 w 1184275"/>
                <a:gd name="connsiteY309" fmla="*/ 307975 h 1063625"/>
                <a:gd name="connsiteX310" fmla="*/ 527050 w 1184275"/>
                <a:gd name="connsiteY310" fmla="*/ 314325 h 1063625"/>
                <a:gd name="connsiteX311" fmla="*/ 523875 w 1184275"/>
                <a:gd name="connsiteY311" fmla="*/ 317500 h 1063625"/>
                <a:gd name="connsiteX312" fmla="*/ 527050 w 1184275"/>
                <a:gd name="connsiteY312" fmla="*/ 330200 h 1063625"/>
                <a:gd name="connsiteX313" fmla="*/ 511175 w 1184275"/>
                <a:gd name="connsiteY313" fmla="*/ 320675 h 1063625"/>
                <a:gd name="connsiteX314" fmla="*/ 517525 w 1184275"/>
                <a:gd name="connsiteY314" fmla="*/ 295275 h 1063625"/>
                <a:gd name="connsiteX315" fmla="*/ 530225 w 1184275"/>
                <a:gd name="connsiteY315" fmla="*/ 295275 h 1063625"/>
                <a:gd name="connsiteX316" fmla="*/ 523875 w 1184275"/>
                <a:gd name="connsiteY316" fmla="*/ 292100 h 1063625"/>
                <a:gd name="connsiteX317" fmla="*/ 530225 w 1184275"/>
                <a:gd name="connsiteY317" fmla="*/ 276225 h 1063625"/>
                <a:gd name="connsiteX318" fmla="*/ 520700 w 1184275"/>
                <a:gd name="connsiteY318" fmla="*/ 273050 h 1063625"/>
                <a:gd name="connsiteX319" fmla="*/ 514350 w 1184275"/>
                <a:gd name="connsiteY319" fmla="*/ 285750 h 1063625"/>
                <a:gd name="connsiteX320" fmla="*/ 495300 w 1184275"/>
                <a:gd name="connsiteY320" fmla="*/ 282575 h 1063625"/>
                <a:gd name="connsiteX321" fmla="*/ 492125 w 1184275"/>
                <a:gd name="connsiteY321" fmla="*/ 311150 h 1063625"/>
                <a:gd name="connsiteX322" fmla="*/ 479425 w 1184275"/>
                <a:gd name="connsiteY322" fmla="*/ 317500 h 1063625"/>
                <a:gd name="connsiteX323" fmla="*/ 476250 w 1184275"/>
                <a:gd name="connsiteY323" fmla="*/ 323850 h 1063625"/>
                <a:gd name="connsiteX324" fmla="*/ 466725 w 1184275"/>
                <a:gd name="connsiteY324" fmla="*/ 295275 h 1063625"/>
                <a:gd name="connsiteX325" fmla="*/ 473075 w 1184275"/>
                <a:gd name="connsiteY325" fmla="*/ 282575 h 1063625"/>
                <a:gd name="connsiteX326" fmla="*/ 473075 w 1184275"/>
                <a:gd name="connsiteY326" fmla="*/ 276225 h 1063625"/>
                <a:gd name="connsiteX327" fmla="*/ 469900 w 1184275"/>
                <a:gd name="connsiteY327" fmla="*/ 276225 h 1063625"/>
                <a:gd name="connsiteX328" fmla="*/ 460375 w 1184275"/>
                <a:gd name="connsiteY328" fmla="*/ 298450 h 1063625"/>
                <a:gd name="connsiteX329" fmla="*/ 466725 w 1184275"/>
                <a:gd name="connsiteY329" fmla="*/ 311150 h 1063625"/>
                <a:gd name="connsiteX330" fmla="*/ 460375 w 1184275"/>
                <a:gd name="connsiteY330" fmla="*/ 320675 h 1063625"/>
                <a:gd name="connsiteX331" fmla="*/ 463550 w 1184275"/>
                <a:gd name="connsiteY331" fmla="*/ 317500 h 1063625"/>
                <a:gd name="connsiteX332" fmla="*/ 450850 w 1184275"/>
                <a:gd name="connsiteY332" fmla="*/ 330200 h 1063625"/>
                <a:gd name="connsiteX333" fmla="*/ 441325 w 1184275"/>
                <a:gd name="connsiteY333" fmla="*/ 352425 h 1063625"/>
                <a:gd name="connsiteX334" fmla="*/ 438150 w 1184275"/>
                <a:gd name="connsiteY334" fmla="*/ 377825 h 1063625"/>
                <a:gd name="connsiteX335" fmla="*/ 409575 w 1184275"/>
                <a:gd name="connsiteY335" fmla="*/ 444500 h 1063625"/>
                <a:gd name="connsiteX336" fmla="*/ 387350 w 1184275"/>
                <a:gd name="connsiteY336" fmla="*/ 428625 h 1063625"/>
                <a:gd name="connsiteX337" fmla="*/ 393700 w 1184275"/>
                <a:gd name="connsiteY337" fmla="*/ 396875 h 1063625"/>
                <a:gd name="connsiteX338" fmla="*/ 390525 w 1184275"/>
                <a:gd name="connsiteY338" fmla="*/ 393700 h 1063625"/>
                <a:gd name="connsiteX339" fmla="*/ 384175 w 1184275"/>
                <a:gd name="connsiteY339" fmla="*/ 400050 h 1063625"/>
                <a:gd name="connsiteX340" fmla="*/ 365125 w 1184275"/>
                <a:gd name="connsiteY340" fmla="*/ 403225 h 1063625"/>
                <a:gd name="connsiteX341" fmla="*/ 368300 w 1184275"/>
                <a:gd name="connsiteY341" fmla="*/ 384175 h 1063625"/>
                <a:gd name="connsiteX342" fmla="*/ 374650 w 1184275"/>
                <a:gd name="connsiteY342" fmla="*/ 374650 h 1063625"/>
                <a:gd name="connsiteX343" fmla="*/ 368300 w 1184275"/>
                <a:gd name="connsiteY343" fmla="*/ 361950 h 1063625"/>
                <a:gd name="connsiteX344" fmla="*/ 371475 w 1184275"/>
                <a:gd name="connsiteY344" fmla="*/ 358775 h 1063625"/>
                <a:gd name="connsiteX345" fmla="*/ 365125 w 1184275"/>
                <a:gd name="connsiteY345" fmla="*/ 342900 h 1063625"/>
                <a:gd name="connsiteX346" fmla="*/ 368300 w 1184275"/>
                <a:gd name="connsiteY346" fmla="*/ 336550 h 1063625"/>
                <a:gd name="connsiteX347" fmla="*/ 361950 w 1184275"/>
                <a:gd name="connsiteY347" fmla="*/ 333375 h 1063625"/>
                <a:gd name="connsiteX348" fmla="*/ 339725 w 1184275"/>
                <a:gd name="connsiteY348" fmla="*/ 320675 h 1063625"/>
                <a:gd name="connsiteX349" fmla="*/ 330200 w 1184275"/>
                <a:gd name="connsiteY349" fmla="*/ 323850 h 1063625"/>
                <a:gd name="connsiteX350" fmla="*/ 320675 w 1184275"/>
                <a:gd name="connsiteY350" fmla="*/ 317500 h 1063625"/>
                <a:gd name="connsiteX351" fmla="*/ 327025 w 1184275"/>
                <a:gd name="connsiteY351" fmla="*/ 307975 h 1063625"/>
                <a:gd name="connsiteX352" fmla="*/ 320675 w 1184275"/>
                <a:gd name="connsiteY352" fmla="*/ 298450 h 1063625"/>
                <a:gd name="connsiteX353" fmla="*/ 263525 w 1184275"/>
                <a:gd name="connsiteY353" fmla="*/ 288925 h 1063625"/>
                <a:gd name="connsiteX354" fmla="*/ 250825 w 1184275"/>
                <a:gd name="connsiteY354" fmla="*/ 288925 h 1063625"/>
                <a:gd name="connsiteX355" fmla="*/ 247650 w 1184275"/>
                <a:gd name="connsiteY355" fmla="*/ 295275 h 1063625"/>
                <a:gd name="connsiteX356" fmla="*/ 241300 w 1184275"/>
                <a:gd name="connsiteY356" fmla="*/ 292100 h 1063625"/>
                <a:gd name="connsiteX357" fmla="*/ 225425 w 1184275"/>
                <a:gd name="connsiteY357" fmla="*/ 292100 h 1063625"/>
                <a:gd name="connsiteX358" fmla="*/ 206375 w 1184275"/>
                <a:gd name="connsiteY358" fmla="*/ 285750 h 1063625"/>
                <a:gd name="connsiteX359" fmla="*/ 200025 w 1184275"/>
                <a:gd name="connsiteY359" fmla="*/ 282575 h 1063625"/>
                <a:gd name="connsiteX360" fmla="*/ 69850 w 1184275"/>
                <a:gd name="connsiteY360" fmla="*/ 260350 h 1063625"/>
                <a:gd name="connsiteX361" fmla="*/ 44450 w 1184275"/>
                <a:gd name="connsiteY361" fmla="*/ 254000 h 1063625"/>
                <a:gd name="connsiteX362" fmla="*/ 28575 w 1184275"/>
                <a:gd name="connsiteY362" fmla="*/ 225425 h 1063625"/>
                <a:gd name="connsiteX363" fmla="*/ 0 w 1184275"/>
                <a:gd name="connsiteY363" fmla="*/ 215900 h 1063625"/>
                <a:gd name="connsiteX364" fmla="*/ 50800 w 1184275"/>
                <a:gd name="connsiteY364" fmla="*/ 190500 h 1063625"/>
                <a:gd name="connsiteX365" fmla="*/ 63500 w 1184275"/>
                <a:gd name="connsiteY365" fmla="*/ 171450 h 1063625"/>
                <a:gd name="connsiteX366" fmla="*/ 82550 w 1184275"/>
                <a:gd name="connsiteY366" fmla="*/ 155575 h 1063625"/>
                <a:gd name="connsiteX367" fmla="*/ 123825 w 1184275"/>
                <a:gd name="connsiteY367" fmla="*/ 146050 h 1063625"/>
                <a:gd name="connsiteX368" fmla="*/ 146050 w 1184275"/>
                <a:gd name="connsiteY368" fmla="*/ 130175 h 1063625"/>
                <a:gd name="connsiteX369" fmla="*/ 158750 w 1184275"/>
                <a:gd name="connsiteY369" fmla="*/ 114300 h 1063625"/>
                <a:gd name="connsiteX370" fmla="*/ 174625 w 1184275"/>
                <a:gd name="connsiteY370" fmla="*/ 111125 h 1063625"/>
                <a:gd name="connsiteX371" fmla="*/ 180975 w 1184275"/>
                <a:gd name="connsiteY371" fmla="*/ 104775 h 1063625"/>
                <a:gd name="connsiteX372" fmla="*/ 184150 w 1184275"/>
                <a:gd name="connsiteY372" fmla="*/ 88900 h 1063625"/>
                <a:gd name="connsiteX373" fmla="*/ 212725 w 1184275"/>
                <a:gd name="connsiteY373" fmla="*/ 60325 h 1063625"/>
                <a:gd name="connsiteX374" fmla="*/ 215900 w 1184275"/>
                <a:gd name="connsiteY374" fmla="*/ 60325 h 1063625"/>
                <a:gd name="connsiteX375" fmla="*/ 228600 w 1184275"/>
                <a:gd name="connsiteY375" fmla="*/ 47625 h 1063625"/>
                <a:gd name="connsiteX376" fmla="*/ 238125 w 1184275"/>
                <a:gd name="connsiteY376" fmla="*/ 31750 h 1063625"/>
                <a:gd name="connsiteX377" fmla="*/ 263525 w 1184275"/>
                <a:gd name="connsiteY377" fmla="*/ 12700 h 1063625"/>
                <a:gd name="connsiteX378" fmla="*/ 292100 w 1184275"/>
                <a:gd name="connsiteY378" fmla="*/ 0 h 1063625"/>
                <a:gd name="connsiteX0" fmla="*/ 1168400 w 1184275"/>
                <a:gd name="connsiteY0" fmla="*/ 793750 h 1063625"/>
                <a:gd name="connsiteX1" fmla="*/ 1169555 w 1184275"/>
                <a:gd name="connsiteY1" fmla="*/ 794327 h 1063625"/>
                <a:gd name="connsiteX2" fmla="*/ 1165225 w 1184275"/>
                <a:gd name="connsiteY2" fmla="*/ 800100 h 1063625"/>
                <a:gd name="connsiteX3" fmla="*/ 1168400 w 1184275"/>
                <a:gd name="connsiteY3" fmla="*/ 793750 h 1063625"/>
                <a:gd name="connsiteX4" fmla="*/ 936625 w 1184275"/>
                <a:gd name="connsiteY4" fmla="*/ 650875 h 1063625"/>
                <a:gd name="connsiteX5" fmla="*/ 920896 w 1184275"/>
                <a:gd name="connsiteY5" fmla="*/ 654021 h 1063625"/>
                <a:gd name="connsiteX6" fmla="*/ 936625 w 1184275"/>
                <a:gd name="connsiteY6" fmla="*/ 650875 h 1063625"/>
                <a:gd name="connsiteX7" fmla="*/ 1012825 w 1184275"/>
                <a:gd name="connsiteY7" fmla="*/ 581025 h 1063625"/>
                <a:gd name="connsiteX8" fmla="*/ 1016000 w 1184275"/>
                <a:gd name="connsiteY8" fmla="*/ 584200 h 1063625"/>
                <a:gd name="connsiteX9" fmla="*/ 1009650 w 1184275"/>
                <a:gd name="connsiteY9" fmla="*/ 587375 h 1063625"/>
                <a:gd name="connsiteX10" fmla="*/ 1012825 w 1184275"/>
                <a:gd name="connsiteY10" fmla="*/ 581025 h 1063625"/>
                <a:gd name="connsiteX11" fmla="*/ 768350 w 1184275"/>
                <a:gd name="connsiteY11" fmla="*/ 247650 h 1063625"/>
                <a:gd name="connsiteX12" fmla="*/ 806450 w 1184275"/>
                <a:gd name="connsiteY12" fmla="*/ 266700 h 1063625"/>
                <a:gd name="connsiteX13" fmla="*/ 812800 w 1184275"/>
                <a:gd name="connsiteY13" fmla="*/ 263525 h 1063625"/>
                <a:gd name="connsiteX14" fmla="*/ 835025 w 1184275"/>
                <a:gd name="connsiteY14" fmla="*/ 263525 h 1063625"/>
                <a:gd name="connsiteX15" fmla="*/ 850900 w 1184275"/>
                <a:gd name="connsiteY15" fmla="*/ 273050 h 1063625"/>
                <a:gd name="connsiteX16" fmla="*/ 860425 w 1184275"/>
                <a:gd name="connsiteY16" fmla="*/ 288925 h 1063625"/>
                <a:gd name="connsiteX17" fmla="*/ 882650 w 1184275"/>
                <a:gd name="connsiteY17" fmla="*/ 282575 h 1063625"/>
                <a:gd name="connsiteX18" fmla="*/ 904875 w 1184275"/>
                <a:gd name="connsiteY18" fmla="*/ 295275 h 1063625"/>
                <a:gd name="connsiteX19" fmla="*/ 914400 w 1184275"/>
                <a:gd name="connsiteY19" fmla="*/ 292100 h 1063625"/>
                <a:gd name="connsiteX20" fmla="*/ 933450 w 1184275"/>
                <a:gd name="connsiteY20" fmla="*/ 301625 h 1063625"/>
                <a:gd name="connsiteX21" fmla="*/ 946150 w 1184275"/>
                <a:gd name="connsiteY21" fmla="*/ 295275 h 1063625"/>
                <a:gd name="connsiteX22" fmla="*/ 962025 w 1184275"/>
                <a:gd name="connsiteY22" fmla="*/ 311150 h 1063625"/>
                <a:gd name="connsiteX23" fmla="*/ 958850 w 1184275"/>
                <a:gd name="connsiteY23" fmla="*/ 314325 h 1063625"/>
                <a:gd name="connsiteX24" fmla="*/ 965200 w 1184275"/>
                <a:gd name="connsiteY24" fmla="*/ 323850 h 1063625"/>
                <a:gd name="connsiteX25" fmla="*/ 974725 w 1184275"/>
                <a:gd name="connsiteY25" fmla="*/ 333375 h 1063625"/>
                <a:gd name="connsiteX26" fmla="*/ 981075 w 1184275"/>
                <a:gd name="connsiteY26" fmla="*/ 349250 h 1063625"/>
                <a:gd name="connsiteX27" fmla="*/ 987425 w 1184275"/>
                <a:gd name="connsiteY27" fmla="*/ 355600 h 1063625"/>
                <a:gd name="connsiteX28" fmla="*/ 971550 w 1184275"/>
                <a:gd name="connsiteY28" fmla="*/ 346075 h 1063625"/>
                <a:gd name="connsiteX29" fmla="*/ 962025 w 1184275"/>
                <a:gd name="connsiteY29" fmla="*/ 365125 h 1063625"/>
                <a:gd name="connsiteX30" fmla="*/ 987425 w 1184275"/>
                <a:gd name="connsiteY30" fmla="*/ 387350 h 1063625"/>
                <a:gd name="connsiteX31" fmla="*/ 1000125 w 1184275"/>
                <a:gd name="connsiteY31" fmla="*/ 412750 h 1063625"/>
                <a:gd name="connsiteX32" fmla="*/ 1000125 w 1184275"/>
                <a:gd name="connsiteY32" fmla="*/ 450850 h 1063625"/>
                <a:gd name="connsiteX33" fmla="*/ 1006475 w 1184275"/>
                <a:gd name="connsiteY33" fmla="*/ 485775 h 1063625"/>
                <a:gd name="connsiteX34" fmla="*/ 993775 w 1184275"/>
                <a:gd name="connsiteY34" fmla="*/ 504825 h 1063625"/>
                <a:gd name="connsiteX35" fmla="*/ 990600 w 1184275"/>
                <a:gd name="connsiteY35" fmla="*/ 498475 h 1063625"/>
                <a:gd name="connsiteX36" fmla="*/ 984250 w 1184275"/>
                <a:gd name="connsiteY36" fmla="*/ 501650 h 1063625"/>
                <a:gd name="connsiteX37" fmla="*/ 981075 w 1184275"/>
                <a:gd name="connsiteY37" fmla="*/ 523875 h 1063625"/>
                <a:gd name="connsiteX38" fmla="*/ 984250 w 1184275"/>
                <a:gd name="connsiteY38" fmla="*/ 546100 h 1063625"/>
                <a:gd name="connsiteX39" fmla="*/ 974725 w 1184275"/>
                <a:gd name="connsiteY39" fmla="*/ 549275 h 1063625"/>
                <a:gd name="connsiteX40" fmla="*/ 974725 w 1184275"/>
                <a:gd name="connsiteY40" fmla="*/ 558800 h 1063625"/>
                <a:gd name="connsiteX41" fmla="*/ 952500 w 1184275"/>
                <a:gd name="connsiteY41" fmla="*/ 561975 h 1063625"/>
                <a:gd name="connsiteX42" fmla="*/ 942975 w 1184275"/>
                <a:gd name="connsiteY42" fmla="*/ 581025 h 1063625"/>
                <a:gd name="connsiteX43" fmla="*/ 949325 w 1184275"/>
                <a:gd name="connsiteY43" fmla="*/ 593725 h 1063625"/>
                <a:gd name="connsiteX44" fmla="*/ 946150 w 1184275"/>
                <a:gd name="connsiteY44" fmla="*/ 612775 h 1063625"/>
                <a:gd name="connsiteX45" fmla="*/ 949325 w 1184275"/>
                <a:gd name="connsiteY45" fmla="*/ 619125 h 1063625"/>
                <a:gd name="connsiteX46" fmla="*/ 955675 w 1184275"/>
                <a:gd name="connsiteY46" fmla="*/ 628650 h 1063625"/>
                <a:gd name="connsiteX47" fmla="*/ 984250 w 1184275"/>
                <a:gd name="connsiteY47" fmla="*/ 635000 h 1063625"/>
                <a:gd name="connsiteX48" fmla="*/ 1012825 w 1184275"/>
                <a:gd name="connsiteY48" fmla="*/ 600075 h 1063625"/>
                <a:gd name="connsiteX49" fmla="*/ 1025525 w 1184275"/>
                <a:gd name="connsiteY49" fmla="*/ 571500 h 1063625"/>
                <a:gd name="connsiteX50" fmla="*/ 1012825 w 1184275"/>
                <a:gd name="connsiteY50" fmla="*/ 565150 h 1063625"/>
                <a:gd name="connsiteX51" fmla="*/ 1025525 w 1184275"/>
                <a:gd name="connsiteY51" fmla="*/ 561975 h 1063625"/>
                <a:gd name="connsiteX52" fmla="*/ 1028700 w 1184275"/>
                <a:gd name="connsiteY52" fmla="*/ 552450 h 1063625"/>
                <a:gd name="connsiteX53" fmla="*/ 1054100 w 1184275"/>
                <a:gd name="connsiteY53" fmla="*/ 539750 h 1063625"/>
                <a:gd name="connsiteX54" fmla="*/ 1057275 w 1184275"/>
                <a:gd name="connsiteY54" fmla="*/ 530225 h 1063625"/>
                <a:gd name="connsiteX55" fmla="*/ 1069975 w 1184275"/>
                <a:gd name="connsiteY55" fmla="*/ 523875 h 1063625"/>
                <a:gd name="connsiteX56" fmla="*/ 1098550 w 1184275"/>
                <a:gd name="connsiteY56" fmla="*/ 533400 h 1063625"/>
                <a:gd name="connsiteX57" fmla="*/ 1117600 w 1184275"/>
                <a:gd name="connsiteY57" fmla="*/ 558800 h 1063625"/>
                <a:gd name="connsiteX58" fmla="*/ 1130300 w 1184275"/>
                <a:gd name="connsiteY58" fmla="*/ 587375 h 1063625"/>
                <a:gd name="connsiteX59" fmla="*/ 1165225 w 1184275"/>
                <a:gd name="connsiteY59" fmla="*/ 679450 h 1063625"/>
                <a:gd name="connsiteX60" fmla="*/ 1181100 w 1184275"/>
                <a:gd name="connsiteY60" fmla="*/ 714375 h 1063625"/>
                <a:gd name="connsiteX61" fmla="*/ 1177925 w 1184275"/>
                <a:gd name="connsiteY61" fmla="*/ 733425 h 1063625"/>
                <a:gd name="connsiteX62" fmla="*/ 1184275 w 1184275"/>
                <a:gd name="connsiteY62" fmla="*/ 758825 h 1063625"/>
                <a:gd name="connsiteX63" fmla="*/ 1184275 w 1184275"/>
                <a:gd name="connsiteY63" fmla="*/ 784225 h 1063625"/>
                <a:gd name="connsiteX64" fmla="*/ 1181100 w 1184275"/>
                <a:gd name="connsiteY64" fmla="*/ 787400 h 1063625"/>
                <a:gd name="connsiteX65" fmla="*/ 1184275 w 1184275"/>
                <a:gd name="connsiteY65" fmla="*/ 787400 h 1063625"/>
                <a:gd name="connsiteX66" fmla="*/ 1174750 w 1184275"/>
                <a:gd name="connsiteY66" fmla="*/ 800100 h 1063625"/>
                <a:gd name="connsiteX67" fmla="*/ 1165225 w 1184275"/>
                <a:gd name="connsiteY67" fmla="*/ 803275 h 1063625"/>
                <a:gd name="connsiteX68" fmla="*/ 1168400 w 1184275"/>
                <a:gd name="connsiteY68" fmla="*/ 800100 h 1063625"/>
                <a:gd name="connsiteX69" fmla="*/ 1174750 w 1184275"/>
                <a:gd name="connsiteY69" fmla="*/ 796925 h 1063625"/>
                <a:gd name="connsiteX70" fmla="*/ 1169555 w 1184275"/>
                <a:gd name="connsiteY70" fmla="*/ 794327 h 1063625"/>
                <a:gd name="connsiteX71" fmla="*/ 1174750 w 1184275"/>
                <a:gd name="connsiteY71" fmla="*/ 787400 h 1063625"/>
                <a:gd name="connsiteX72" fmla="*/ 1168400 w 1184275"/>
                <a:gd name="connsiteY72" fmla="*/ 793750 h 1063625"/>
                <a:gd name="connsiteX73" fmla="*/ 1171575 w 1184275"/>
                <a:gd name="connsiteY73" fmla="*/ 787400 h 1063625"/>
                <a:gd name="connsiteX74" fmla="*/ 1165225 w 1184275"/>
                <a:gd name="connsiteY74" fmla="*/ 787400 h 1063625"/>
                <a:gd name="connsiteX75" fmla="*/ 1168400 w 1184275"/>
                <a:gd name="connsiteY75" fmla="*/ 781050 h 1063625"/>
                <a:gd name="connsiteX76" fmla="*/ 1152525 w 1184275"/>
                <a:gd name="connsiteY76" fmla="*/ 781050 h 1063625"/>
                <a:gd name="connsiteX77" fmla="*/ 1143000 w 1184275"/>
                <a:gd name="connsiteY77" fmla="*/ 790575 h 1063625"/>
                <a:gd name="connsiteX78" fmla="*/ 1149350 w 1184275"/>
                <a:gd name="connsiteY78" fmla="*/ 796925 h 1063625"/>
                <a:gd name="connsiteX79" fmla="*/ 1136650 w 1184275"/>
                <a:gd name="connsiteY79" fmla="*/ 812800 h 1063625"/>
                <a:gd name="connsiteX80" fmla="*/ 1143000 w 1184275"/>
                <a:gd name="connsiteY80" fmla="*/ 825500 h 1063625"/>
                <a:gd name="connsiteX81" fmla="*/ 1136650 w 1184275"/>
                <a:gd name="connsiteY81" fmla="*/ 847725 h 1063625"/>
                <a:gd name="connsiteX82" fmla="*/ 1120775 w 1184275"/>
                <a:gd name="connsiteY82" fmla="*/ 857250 h 1063625"/>
                <a:gd name="connsiteX83" fmla="*/ 1111250 w 1184275"/>
                <a:gd name="connsiteY83" fmla="*/ 876300 h 1063625"/>
                <a:gd name="connsiteX84" fmla="*/ 1114425 w 1184275"/>
                <a:gd name="connsiteY84" fmla="*/ 917575 h 1063625"/>
                <a:gd name="connsiteX85" fmla="*/ 1104900 w 1184275"/>
                <a:gd name="connsiteY85" fmla="*/ 927100 h 1063625"/>
                <a:gd name="connsiteX86" fmla="*/ 1108075 w 1184275"/>
                <a:gd name="connsiteY86" fmla="*/ 933450 h 1063625"/>
                <a:gd name="connsiteX87" fmla="*/ 1101725 w 1184275"/>
                <a:gd name="connsiteY87" fmla="*/ 936625 h 1063625"/>
                <a:gd name="connsiteX88" fmla="*/ 1089025 w 1184275"/>
                <a:gd name="connsiteY88" fmla="*/ 962025 h 1063625"/>
                <a:gd name="connsiteX89" fmla="*/ 1092200 w 1184275"/>
                <a:gd name="connsiteY89" fmla="*/ 977900 h 1063625"/>
                <a:gd name="connsiteX90" fmla="*/ 1089025 w 1184275"/>
                <a:gd name="connsiteY90" fmla="*/ 968375 h 1063625"/>
                <a:gd name="connsiteX91" fmla="*/ 1085850 w 1184275"/>
                <a:gd name="connsiteY91" fmla="*/ 981075 h 1063625"/>
                <a:gd name="connsiteX92" fmla="*/ 1044575 w 1184275"/>
                <a:gd name="connsiteY92" fmla="*/ 990600 h 1063625"/>
                <a:gd name="connsiteX93" fmla="*/ 1028700 w 1184275"/>
                <a:gd name="connsiteY93" fmla="*/ 993775 h 1063625"/>
                <a:gd name="connsiteX94" fmla="*/ 962025 w 1184275"/>
                <a:gd name="connsiteY94" fmla="*/ 1009650 h 1063625"/>
                <a:gd name="connsiteX95" fmla="*/ 955675 w 1184275"/>
                <a:gd name="connsiteY95" fmla="*/ 1009650 h 1063625"/>
                <a:gd name="connsiteX96" fmla="*/ 901700 w 1184275"/>
                <a:gd name="connsiteY96" fmla="*/ 1022350 h 1063625"/>
                <a:gd name="connsiteX97" fmla="*/ 895350 w 1184275"/>
                <a:gd name="connsiteY97" fmla="*/ 1012825 h 1063625"/>
                <a:gd name="connsiteX98" fmla="*/ 844550 w 1184275"/>
                <a:gd name="connsiteY98" fmla="*/ 1022350 h 1063625"/>
                <a:gd name="connsiteX99" fmla="*/ 831850 w 1184275"/>
                <a:gd name="connsiteY99" fmla="*/ 1022350 h 1063625"/>
                <a:gd name="connsiteX100" fmla="*/ 777875 w 1184275"/>
                <a:gd name="connsiteY100" fmla="*/ 1035050 h 1063625"/>
                <a:gd name="connsiteX101" fmla="*/ 762000 w 1184275"/>
                <a:gd name="connsiteY101" fmla="*/ 1038225 h 1063625"/>
                <a:gd name="connsiteX102" fmla="*/ 723900 w 1184275"/>
                <a:gd name="connsiteY102" fmla="*/ 1041400 h 1063625"/>
                <a:gd name="connsiteX103" fmla="*/ 698500 w 1184275"/>
                <a:gd name="connsiteY103" fmla="*/ 1047750 h 1063625"/>
                <a:gd name="connsiteX104" fmla="*/ 657225 w 1184275"/>
                <a:gd name="connsiteY104" fmla="*/ 1054100 h 1063625"/>
                <a:gd name="connsiteX105" fmla="*/ 615950 w 1184275"/>
                <a:gd name="connsiteY105" fmla="*/ 1063625 h 1063625"/>
                <a:gd name="connsiteX106" fmla="*/ 641350 w 1184275"/>
                <a:gd name="connsiteY106" fmla="*/ 1028700 h 1063625"/>
                <a:gd name="connsiteX107" fmla="*/ 650875 w 1184275"/>
                <a:gd name="connsiteY107" fmla="*/ 987425 h 1063625"/>
                <a:gd name="connsiteX108" fmla="*/ 666750 w 1184275"/>
                <a:gd name="connsiteY108" fmla="*/ 958850 h 1063625"/>
                <a:gd name="connsiteX109" fmla="*/ 673100 w 1184275"/>
                <a:gd name="connsiteY109" fmla="*/ 923925 h 1063625"/>
                <a:gd name="connsiteX110" fmla="*/ 669925 w 1184275"/>
                <a:gd name="connsiteY110" fmla="*/ 857250 h 1063625"/>
                <a:gd name="connsiteX111" fmla="*/ 650875 w 1184275"/>
                <a:gd name="connsiteY111" fmla="*/ 790575 h 1063625"/>
                <a:gd name="connsiteX112" fmla="*/ 638175 w 1184275"/>
                <a:gd name="connsiteY112" fmla="*/ 771525 h 1063625"/>
                <a:gd name="connsiteX113" fmla="*/ 644525 w 1184275"/>
                <a:gd name="connsiteY113" fmla="*/ 774700 h 1063625"/>
                <a:gd name="connsiteX114" fmla="*/ 654050 w 1184275"/>
                <a:gd name="connsiteY114" fmla="*/ 758825 h 1063625"/>
                <a:gd name="connsiteX115" fmla="*/ 638175 w 1184275"/>
                <a:gd name="connsiteY115" fmla="*/ 771525 h 1063625"/>
                <a:gd name="connsiteX116" fmla="*/ 612775 w 1184275"/>
                <a:gd name="connsiteY116" fmla="*/ 727075 h 1063625"/>
                <a:gd name="connsiteX117" fmla="*/ 596900 w 1184275"/>
                <a:gd name="connsiteY117" fmla="*/ 698500 h 1063625"/>
                <a:gd name="connsiteX118" fmla="*/ 609600 w 1184275"/>
                <a:gd name="connsiteY118" fmla="*/ 660400 h 1063625"/>
                <a:gd name="connsiteX119" fmla="*/ 600075 w 1184275"/>
                <a:gd name="connsiteY119" fmla="*/ 638175 h 1063625"/>
                <a:gd name="connsiteX120" fmla="*/ 606425 w 1184275"/>
                <a:gd name="connsiteY120" fmla="*/ 638175 h 1063625"/>
                <a:gd name="connsiteX121" fmla="*/ 587375 w 1184275"/>
                <a:gd name="connsiteY121" fmla="*/ 619125 h 1063625"/>
                <a:gd name="connsiteX122" fmla="*/ 600075 w 1184275"/>
                <a:gd name="connsiteY122" fmla="*/ 593725 h 1063625"/>
                <a:gd name="connsiteX123" fmla="*/ 612775 w 1184275"/>
                <a:gd name="connsiteY123" fmla="*/ 558800 h 1063625"/>
                <a:gd name="connsiteX124" fmla="*/ 609600 w 1184275"/>
                <a:gd name="connsiteY124" fmla="*/ 523875 h 1063625"/>
                <a:gd name="connsiteX125" fmla="*/ 603250 w 1184275"/>
                <a:gd name="connsiteY125" fmla="*/ 492125 h 1063625"/>
                <a:gd name="connsiteX126" fmla="*/ 619125 w 1184275"/>
                <a:gd name="connsiteY126" fmla="*/ 482600 h 1063625"/>
                <a:gd name="connsiteX127" fmla="*/ 625475 w 1184275"/>
                <a:gd name="connsiteY127" fmla="*/ 473075 h 1063625"/>
                <a:gd name="connsiteX128" fmla="*/ 622300 w 1184275"/>
                <a:gd name="connsiteY128" fmla="*/ 447675 h 1063625"/>
                <a:gd name="connsiteX129" fmla="*/ 631825 w 1184275"/>
                <a:gd name="connsiteY129" fmla="*/ 444500 h 1063625"/>
                <a:gd name="connsiteX130" fmla="*/ 638175 w 1184275"/>
                <a:gd name="connsiteY130" fmla="*/ 431800 h 1063625"/>
                <a:gd name="connsiteX131" fmla="*/ 647700 w 1184275"/>
                <a:gd name="connsiteY131" fmla="*/ 434975 h 1063625"/>
                <a:gd name="connsiteX132" fmla="*/ 654050 w 1184275"/>
                <a:gd name="connsiteY132" fmla="*/ 431800 h 1063625"/>
                <a:gd name="connsiteX133" fmla="*/ 669925 w 1184275"/>
                <a:gd name="connsiteY133" fmla="*/ 390525 h 1063625"/>
                <a:gd name="connsiteX134" fmla="*/ 679450 w 1184275"/>
                <a:gd name="connsiteY134" fmla="*/ 377825 h 1063625"/>
                <a:gd name="connsiteX135" fmla="*/ 679450 w 1184275"/>
                <a:gd name="connsiteY135" fmla="*/ 393700 h 1063625"/>
                <a:gd name="connsiteX136" fmla="*/ 676275 w 1184275"/>
                <a:gd name="connsiteY136" fmla="*/ 390525 h 1063625"/>
                <a:gd name="connsiteX137" fmla="*/ 673100 w 1184275"/>
                <a:gd name="connsiteY137" fmla="*/ 396875 h 1063625"/>
                <a:gd name="connsiteX138" fmla="*/ 682625 w 1184275"/>
                <a:gd name="connsiteY138" fmla="*/ 409575 h 1063625"/>
                <a:gd name="connsiteX139" fmla="*/ 673100 w 1184275"/>
                <a:gd name="connsiteY139" fmla="*/ 425450 h 1063625"/>
                <a:gd name="connsiteX140" fmla="*/ 679450 w 1184275"/>
                <a:gd name="connsiteY140" fmla="*/ 422275 h 1063625"/>
                <a:gd name="connsiteX141" fmla="*/ 676275 w 1184275"/>
                <a:gd name="connsiteY141" fmla="*/ 444500 h 1063625"/>
                <a:gd name="connsiteX142" fmla="*/ 682625 w 1184275"/>
                <a:gd name="connsiteY142" fmla="*/ 463550 h 1063625"/>
                <a:gd name="connsiteX143" fmla="*/ 688975 w 1184275"/>
                <a:gd name="connsiteY143" fmla="*/ 463550 h 1063625"/>
                <a:gd name="connsiteX144" fmla="*/ 692150 w 1184275"/>
                <a:gd name="connsiteY144" fmla="*/ 438150 h 1063625"/>
                <a:gd name="connsiteX145" fmla="*/ 688975 w 1184275"/>
                <a:gd name="connsiteY145" fmla="*/ 438150 h 1063625"/>
                <a:gd name="connsiteX146" fmla="*/ 695325 w 1184275"/>
                <a:gd name="connsiteY146" fmla="*/ 415925 h 1063625"/>
                <a:gd name="connsiteX147" fmla="*/ 698500 w 1184275"/>
                <a:gd name="connsiteY147" fmla="*/ 441325 h 1063625"/>
                <a:gd name="connsiteX148" fmla="*/ 692150 w 1184275"/>
                <a:gd name="connsiteY148" fmla="*/ 463550 h 1063625"/>
                <a:gd name="connsiteX149" fmla="*/ 698500 w 1184275"/>
                <a:gd name="connsiteY149" fmla="*/ 463550 h 1063625"/>
                <a:gd name="connsiteX150" fmla="*/ 704850 w 1184275"/>
                <a:gd name="connsiteY150" fmla="*/ 441325 h 1063625"/>
                <a:gd name="connsiteX151" fmla="*/ 711200 w 1184275"/>
                <a:gd name="connsiteY151" fmla="*/ 412750 h 1063625"/>
                <a:gd name="connsiteX152" fmla="*/ 701675 w 1184275"/>
                <a:gd name="connsiteY152" fmla="*/ 374650 h 1063625"/>
                <a:gd name="connsiteX153" fmla="*/ 708025 w 1184275"/>
                <a:gd name="connsiteY153" fmla="*/ 352425 h 1063625"/>
                <a:gd name="connsiteX154" fmla="*/ 733425 w 1184275"/>
                <a:gd name="connsiteY154" fmla="*/ 336550 h 1063625"/>
                <a:gd name="connsiteX155" fmla="*/ 749300 w 1184275"/>
                <a:gd name="connsiteY155" fmla="*/ 336550 h 1063625"/>
                <a:gd name="connsiteX156" fmla="*/ 755650 w 1184275"/>
                <a:gd name="connsiteY156" fmla="*/ 323850 h 1063625"/>
                <a:gd name="connsiteX157" fmla="*/ 736600 w 1184275"/>
                <a:gd name="connsiteY157" fmla="*/ 320675 h 1063625"/>
                <a:gd name="connsiteX158" fmla="*/ 727075 w 1184275"/>
                <a:gd name="connsiteY158" fmla="*/ 307975 h 1063625"/>
                <a:gd name="connsiteX159" fmla="*/ 727075 w 1184275"/>
                <a:gd name="connsiteY159" fmla="*/ 288925 h 1063625"/>
                <a:gd name="connsiteX160" fmla="*/ 742950 w 1184275"/>
                <a:gd name="connsiteY160" fmla="*/ 269875 h 1063625"/>
                <a:gd name="connsiteX161" fmla="*/ 730250 w 1184275"/>
                <a:gd name="connsiteY161" fmla="*/ 260350 h 1063625"/>
                <a:gd name="connsiteX162" fmla="*/ 758825 w 1184275"/>
                <a:gd name="connsiteY162" fmla="*/ 257175 h 1063625"/>
                <a:gd name="connsiteX163" fmla="*/ 758825 w 1184275"/>
                <a:gd name="connsiteY163" fmla="*/ 250825 h 1063625"/>
                <a:gd name="connsiteX164" fmla="*/ 768350 w 1184275"/>
                <a:gd name="connsiteY164" fmla="*/ 247650 h 1063625"/>
                <a:gd name="connsiteX165" fmla="*/ 806450 w 1184275"/>
                <a:gd name="connsiteY165" fmla="*/ 234950 h 1063625"/>
                <a:gd name="connsiteX166" fmla="*/ 815975 w 1184275"/>
                <a:gd name="connsiteY166" fmla="*/ 247650 h 1063625"/>
                <a:gd name="connsiteX167" fmla="*/ 809625 w 1184275"/>
                <a:gd name="connsiteY167" fmla="*/ 254000 h 1063625"/>
                <a:gd name="connsiteX168" fmla="*/ 800100 w 1184275"/>
                <a:gd name="connsiteY168" fmla="*/ 254000 h 1063625"/>
                <a:gd name="connsiteX169" fmla="*/ 787400 w 1184275"/>
                <a:gd name="connsiteY169" fmla="*/ 238125 h 1063625"/>
                <a:gd name="connsiteX170" fmla="*/ 806450 w 1184275"/>
                <a:gd name="connsiteY170" fmla="*/ 241300 h 1063625"/>
                <a:gd name="connsiteX171" fmla="*/ 806450 w 1184275"/>
                <a:gd name="connsiteY171" fmla="*/ 234950 h 1063625"/>
                <a:gd name="connsiteX172" fmla="*/ 774700 w 1184275"/>
                <a:gd name="connsiteY172" fmla="*/ 228600 h 1063625"/>
                <a:gd name="connsiteX173" fmla="*/ 781050 w 1184275"/>
                <a:gd name="connsiteY173" fmla="*/ 234950 h 1063625"/>
                <a:gd name="connsiteX174" fmla="*/ 774700 w 1184275"/>
                <a:gd name="connsiteY174" fmla="*/ 234950 h 1063625"/>
                <a:gd name="connsiteX175" fmla="*/ 774700 w 1184275"/>
                <a:gd name="connsiteY175" fmla="*/ 228600 h 1063625"/>
                <a:gd name="connsiteX176" fmla="*/ 796925 w 1184275"/>
                <a:gd name="connsiteY176" fmla="*/ 203200 h 1063625"/>
                <a:gd name="connsiteX177" fmla="*/ 806450 w 1184275"/>
                <a:gd name="connsiteY177" fmla="*/ 203200 h 1063625"/>
                <a:gd name="connsiteX178" fmla="*/ 812800 w 1184275"/>
                <a:gd name="connsiteY178" fmla="*/ 209550 h 1063625"/>
                <a:gd name="connsiteX179" fmla="*/ 806450 w 1184275"/>
                <a:gd name="connsiteY179" fmla="*/ 212725 h 1063625"/>
                <a:gd name="connsiteX180" fmla="*/ 800100 w 1184275"/>
                <a:gd name="connsiteY180" fmla="*/ 209550 h 1063625"/>
                <a:gd name="connsiteX181" fmla="*/ 796925 w 1184275"/>
                <a:gd name="connsiteY181" fmla="*/ 203200 h 1063625"/>
                <a:gd name="connsiteX182" fmla="*/ 898525 w 1184275"/>
                <a:gd name="connsiteY182" fmla="*/ 161925 h 1063625"/>
                <a:gd name="connsiteX183" fmla="*/ 923925 w 1184275"/>
                <a:gd name="connsiteY183" fmla="*/ 177800 h 1063625"/>
                <a:gd name="connsiteX184" fmla="*/ 917575 w 1184275"/>
                <a:gd name="connsiteY184" fmla="*/ 193675 h 1063625"/>
                <a:gd name="connsiteX185" fmla="*/ 904875 w 1184275"/>
                <a:gd name="connsiteY185" fmla="*/ 193675 h 1063625"/>
                <a:gd name="connsiteX186" fmla="*/ 901700 w 1184275"/>
                <a:gd name="connsiteY186" fmla="*/ 187325 h 1063625"/>
                <a:gd name="connsiteX187" fmla="*/ 885825 w 1184275"/>
                <a:gd name="connsiteY187" fmla="*/ 196850 h 1063625"/>
                <a:gd name="connsiteX188" fmla="*/ 873125 w 1184275"/>
                <a:gd name="connsiteY188" fmla="*/ 187325 h 1063625"/>
                <a:gd name="connsiteX189" fmla="*/ 869950 w 1184275"/>
                <a:gd name="connsiteY189" fmla="*/ 193675 h 1063625"/>
                <a:gd name="connsiteX190" fmla="*/ 873125 w 1184275"/>
                <a:gd name="connsiteY190" fmla="*/ 180975 h 1063625"/>
                <a:gd name="connsiteX191" fmla="*/ 879475 w 1184275"/>
                <a:gd name="connsiteY191" fmla="*/ 187325 h 1063625"/>
                <a:gd name="connsiteX192" fmla="*/ 882650 w 1184275"/>
                <a:gd name="connsiteY192" fmla="*/ 180975 h 1063625"/>
                <a:gd name="connsiteX193" fmla="*/ 895350 w 1184275"/>
                <a:gd name="connsiteY193" fmla="*/ 174625 h 1063625"/>
                <a:gd name="connsiteX194" fmla="*/ 885825 w 1184275"/>
                <a:gd name="connsiteY194" fmla="*/ 165100 h 1063625"/>
                <a:gd name="connsiteX195" fmla="*/ 898525 w 1184275"/>
                <a:gd name="connsiteY195" fmla="*/ 161925 h 1063625"/>
                <a:gd name="connsiteX196" fmla="*/ 485775 w 1184275"/>
                <a:gd name="connsiteY196" fmla="*/ 149225 h 1063625"/>
                <a:gd name="connsiteX197" fmla="*/ 495300 w 1184275"/>
                <a:gd name="connsiteY197" fmla="*/ 152400 h 1063625"/>
                <a:gd name="connsiteX198" fmla="*/ 492125 w 1184275"/>
                <a:gd name="connsiteY198" fmla="*/ 161925 h 1063625"/>
                <a:gd name="connsiteX199" fmla="*/ 498475 w 1184275"/>
                <a:gd name="connsiteY199" fmla="*/ 158750 h 1063625"/>
                <a:gd name="connsiteX200" fmla="*/ 498475 w 1184275"/>
                <a:gd name="connsiteY200" fmla="*/ 168275 h 1063625"/>
                <a:gd name="connsiteX201" fmla="*/ 488950 w 1184275"/>
                <a:gd name="connsiteY201" fmla="*/ 168275 h 1063625"/>
                <a:gd name="connsiteX202" fmla="*/ 485775 w 1184275"/>
                <a:gd name="connsiteY202" fmla="*/ 149225 h 1063625"/>
                <a:gd name="connsiteX203" fmla="*/ 815975 w 1184275"/>
                <a:gd name="connsiteY203" fmla="*/ 133350 h 1063625"/>
                <a:gd name="connsiteX204" fmla="*/ 825500 w 1184275"/>
                <a:gd name="connsiteY204" fmla="*/ 133350 h 1063625"/>
                <a:gd name="connsiteX205" fmla="*/ 831850 w 1184275"/>
                <a:gd name="connsiteY205" fmla="*/ 146050 h 1063625"/>
                <a:gd name="connsiteX206" fmla="*/ 825500 w 1184275"/>
                <a:gd name="connsiteY206" fmla="*/ 152400 h 1063625"/>
                <a:gd name="connsiteX207" fmla="*/ 815975 w 1184275"/>
                <a:gd name="connsiteY207" fmla="*/ 133350 h 1063625"/>
                <a:gd name="connsiteX208" fmla="*/ 806450 w 1184275"/>
                <a:gd name="connsiteY208" fmla="*/ 92075 h 1063625"/>
                <a:gd name="connsiteX209" fmla="*/ 819150 w 1184275"/>
                <a:gd name="connsiteY209" fmla="*/ 95250 h 1063625"/>
                <a:gd name="connsiteX210" fmla="*/ 812800 w 1184275"/>
                <a:gd name="connsiteY210" fmla="*/ 114300 h 1063625"/>
                <a:gd name="connsiteX211" fmla="*/ 828675 w 1184275"/>
                <a:gd name="connsiteY211" fmla="*/ 133350 h 1063625"/>
                <a:gd name="connsiteX212" fmla="*/ 819150 w 1184275"/>
                <a:gd name="connsiteY212" fmla="*/ 127000 h 1063625"/>
                <a:gd name="connsiteX213" fmla="*/ 800100 w 1184275"/>
                <a:gd name="connsiteY213" fmla="*/ 107950 h 1063625"/>
                <a:gd name="connsiteX214" fmla="*/ 806450 w 1184275"/>
                <a:gd name="connsiteY214" fmla="*/ 92075 h 1063625"/>
                <a:gd name="connsiteX215" fmla="*/ 245269 w 1184275"/>
                <a:gd name="connsiteY215" fmla="*/ 100012 h 1063625"/>
                <a:gd name="connsiteX216" fmla="*/ 241300 w 1184275"/>
                <a:gd name="connsiteY216" fmla="*/ 76200 h 1063625"/>
                <a:gd name="connsiteX217" fmla="*/ 244475 w 1184275"/>
                <a:gd name="connsiteY217" fmla="*/ 73025 h 1063625"/>
                <a:gd name="connsiteX218" fmla="*/ 238125 w 1184275"/>
                <a:gd name="connsiteY218" fmla="*/ 95250 h 1063625"/>
                <a:gd name="connsiteX219" fmla="*/ 245269 w 1184275"/>
                <a:gd name="connsiteY219" fmla="*/ 100012 h 1063625"/>
                <a:gd name="connsiteX220" fmla="*/ 292100 w 1184275"/>
                <a:gd name="connsiteY220" fmla="*/ 0 h 1063625"/>
                <a:gd name="connsiteX221" fmla="*/ 317500 w 1184275"/>
                <a:gd name="connsiteY221" fmla="*/ 0 h 1063625"/>
                <a:gd name="connsiteX222" fmla="*/ 327025 w 1184275"/>
                <a:gd name="connsiteY222" fmla="*/ 9525 h 1063625"/>
                <a:gd name="connsiteX223" fmla="*/ 298450 w 1184275"/>
                <a:gd name="connsiteY223" fmla="*/ 15875 h 1063625"/>
                <a:gd name="connsiteX224" fmla="*/ 301625 w 1184275"/>
                <a:gd name="connsiteY224" fmla="*/ 28575 h 1063625"/>
                <a:gd name="connsiteX225" fmla="*/ 266700 w 1184275"/>
                <a:gd name="connsiteY225" fmla="*/ 57150 h 1063625"/>
                <a:gd name="connsiteX226" fmla="*/ 266700 w 1184275"/>
                <a:gd name="connsiteY226" fmla="*/ 69850 h 1063625"/>
                <a:gd name="connsiteX227" fmla="*/ 263525 w 1184275"/>
                <a:gd name="connsiteY227" fmla="*/ 73025 h 1063625"/>
                <a:gd name="connsiteX228" fmla="*/ 247650 w 1184275"/>
                <a:gd name="connsiteY228" fmla="*/ 104775 h 1063625"/>
                <a:gd name="connsiteX229" fmla="*/ 247650 w 1184275"/>
                <a:gd name="connsiteY229" fmla="*/ 114300 h 1063625"/>
                <a:gd name="connsiteX230" fmla="*/ 247650 w 1184275"/>
                <a:gd name="connsiteY230" fmla="*/ 149225 h 1063625"/>
                <a:gd name="connsiteX231" fmla="*/ 257175 w 1184275"/>
                <a:gd name="connsiteY231" fmla="*/ 123825 h 1063625"/>
                <a:gd name="connsiteX232" fmla="*/ 260350 w 1184275"/>
                <a:gd name="connsiteY232" fmla="*/ 127000 h 1063625"/>
                <a:gd name="connsiteX233" fmla="*/ 282575 w 1184275"/>
                <a:gd name="connsiteY233" fmla="*/ 104775 h 1063625"/>
                <a:gd name="connsiteX234" fmla="*/ 285750 w 1184275"/>
                <a:gd name="connsiteY234" fmla="*/ 101600 h 1063625"/>
                <a:gd name="connsiteX235" fmla="*/ 269875 w 1184275"/>
                <a:gd name="connsiteY235" fmla="*/ 133350 h 1063625"/>
                <a:gd name="connsiteX236" fmla="*/ 282575 w 1184275"/>
                <a:gd name="connsiteY236" fmla="*/ 114300 h 1063625"/>
                <a:gd name="connsiteX237" fmla="*/ 301625 w 1184275"/>
                <a:gd name="connsiteY237" fmla="*/ 111125 h 1063625"/>
                <a:gd name="connsiteX238" fmla="*/ 317500 w 1184275"/>
                <a:gd name="connsiteY238" fmla="*/ 107950 h 1063625"/>
                <a:gd name="connsiteX239" fmla="*/ 339725 w 1184275"/>
                <a:gd name="connsiteY239" fmla="*/ 114300 h 1063625"/>
                <a:gd name="connsiteX240" fmla="*/ 346075 w 1184275"/>
                <a:gd name="connsiteY240" fmla="*/ 120650 h 1063625"/>
                <a:gd name="connsiteX241" fmla="*/ 349250 w 1184275"/>
                <a:gd name="connsiteY241" fmla="*/ 114300 h 1063625"/>
                <a:gd name="connsiteX242" fmla="*/ 361950 w 1184275"/>
                <a:gd name="connsiteY242" fmla="*/ 127000 h 1063625"/>
                <a:gd name="connsiteX243" fmla="*/ 377825 w 1184275"/>
                <a:gd name="connsiteY243" fmla="*/ 149225 h 1063625"/>
                <a:gd name="connsiteX244" fmla="*/ 387350 w 1184275"/>
                <a:gd name="connsiteY244" fmla="*/ 158750 h 1063625"/>
                <a:gd name="connsiteX245" fmla="*/ 393700 w 1184275"/>
                <a:gd name="connsiteY245" fmla="*/ 155575 h 1063625"/>
                <a:gd name="connsiteX246" fmla="*/ 396875 w 1184275"/>
                <a:gd name="connsiteY246" fmla="*/ 168275 h 1063625"/>
                <a:gd name="connsiteX247" fmla="*/ 403225 w 1184275"/>
                <a:gd name="connsiteY247" fmla="*/ 174625 h 1063625"/>
                <a:gd name="connsiteX248" fmla="*/ 431800 w 1184275"/>
                <a:gd name="connsiteY248" fmla="*/ 171450 h 1063625"/>
                <a:gd name="connsiteX249" fmla="*/ 447675 w 1184275"/>
                <a:gd name="connsiteY249" fmla="*/ 158750 h 1063625"/>
                <a:gd name="connsiteX250" fmla="*/ 466725 w 1184275"/>
                <a:gd name="connsiteY250" fmla="*/ 174625 h 1063625"/>
                <a:gd name="connsiteX251" fmla="*/ 479425 w 1184275"/>
                <a:gd name="connsiteY251" fmla="*/ 165100 h 1063625"/>
                <a:gd name="connsiteX252" fmla="*/ 495300 w 1184275"/>
                <a:gd name="connsiteY252" fmla="*/ 174625 h 1063625"/>
                <a:gd name="connsiteX253" fmla="*/ 514350 w 1184275"/>
                <a:gd name="connsiteY253" fmla="*/ 146050 h 1063625"/>
                <a:gd name="connsiteX254" fmla="*/ 549275 w 1184275"/>
                <a:gd name="connsiteY254" fmla="*/ 114300 h 1063625"/>
                <a:gd name="connsiteX255" fmla="*/ 558800 w 1184275"/>
                <a:gd name="connsiteY255" fmla="*/ 117475 h 1063625"/>
                <a:gd name="connsiteX256" fmla="*/ 587375 w 1184275"/>
                <a:gd name="connsiteY256" fmla="*/ 104775 h 1063625"/>
                <a:gd name="connsiteX257" fmla="*/ 635000 w 1184275"/>
                <a:gd name="connsiteY257" fmla="*/ 98425 h 1063625"/>
                <a:gd name="connsiteX258" fmla="*/ 666750 w 1184275"/>
                <a:gd name="connsiteY258" fmla="*/ 79375 h 1063625"/>
                <a:gd name="connsiteX259" fmla="*/ 701675 w 1184275"/>
                <a:gd name="connsiteY259" fmla="*/ 69850 h 1063625"/>
                <a:gd name="connsiteX260" fmla="*/ 695325 w 1184275"/>
                <a:gd name="connsiteY260" fmla="*/ 85725 h 1063625"/>
                <a:gd name="connsiteX261" fmla="*/ 698500 w 1184275"/>
                <a:gd name="connsiteY261" fmla="*/ 117475 h 1063625"/>
                <a:gd name="connsiteX262" fmla="*/ 704850 w 1184275"/>
                <a:gd name="connsiteY262" fmla="*/ 123825 h 1063625"/>
                <a:gd name="connsiteX263" fmla="*/ 714375 w 1184275"/>
                <a:gd name="connsiteY263" fmla="*/ 120650 h 1063625"/>
                <a:gd name="connsiteX264" fmla="*/ 730250 w 1184275"/>
                <a:gd name="connsiteY264" fmla="*/ 127000 h 1063625"/>
                <a:gd name="connsiteX265" fmla="*/ 752475 w 1184275"/>
                <a:gd name="connsiteY265" fmla="*/ 114300 h 1063625"/>
                <a:gd name="connsiteX266" fmla="*/ 765175 w 1184275"/>
                <a:gd name="connsiteY266" fmla="*/ 127000 h 1063625"/>
                <a:gd name="connsiteX267" fmla="*/ 777875 w 1184275"/>
                <a:gd name="connsiteY267" fmla="*/ 120650 h 1063625"/>
                <a:gd name="connsiteX268" fmla="*/ 787400 w 1184275"/>
                <a:gd name="connsiteY268" fmla="*/ 104775 h 1063625"/>
                <a:gd name="connsiteX269" fmla="*/ 796925 w 1184275"/>
                <a:gd name="connsiteY269" fmla="*/ 104775 h 1063625"/>
                <a:gd name="connsiteX270" fmla="*/ 822325 w 1184275"/>
                <a:gd name="connsiteY270" fmla="*/ 149225 h 1063625"/>
                <a:gd name="connsiteX271" fmla="*/ 812800 w 1184275"/>
                <a:gd name="connsiteY271" fmla="*/ 158750 h 1063625"/>
                <a:gd name="connsiteX272" fmla="*/ 819150 w 1184275"/>
                <a:gd name="connsiteY272" fmla="*/ 165100 h 1063625"/>
                <a:gd name="connsiteX273" fmla="*/ 831850 w 1184275"/>
                <a:gd name="connsiteY273" fmla="*/ 158750 h 1063625"/>
                <a:gd name="connsiteX274" fmla="*/ 844550 w 1184275"/>
                <a:gd name="connsiteY274" fmla="*/ 165100 h 1063625"/>
                <a:gd name="connsiteX275" fmla="*/ 841375 w 1184275"/>
                <a:gd name="connsiteY275" fmla="*/ 174625 h 1063625"/>
                <a:gd name="connsiteX276" fmla="*/ 869950 w 1184275"/>
                <a:gd name="connsiteY276" fmla="*/ 187325 h 1063625"/>
                <a:gd name="connsiteX277" fmla="*/ 866775 w 1184275"/>
                <a:gd name="connsiteY277" fmla="*/ 193675 h 1063625"/>
                <a:gd name="connsiteX278" fmla="*/ 863600 w 1184275"/>
                <a:gd name="connsiteY278" fmla="*/ 193675 h 1063625"/>
                <a:gd name="connsiteX279" fmla="*/ 854075 w 1184275"/>
                <a:gd name="connsiteY279" fmla="*/ 200025 h 1063625"/>
                <a:gd name="connsiteX280" fmla="*/ 841375 w 1184275"/>
                <a:gd name="connsiteY280" fmla="*/ 196850 h 1063625"/>
                <a:gd name="connsiteX281" fmla="*/ 822325 w 1184275"/>
                <a:gd name="connsiteY281" fmla="*/ 196850 h 1063625"/>
                <a:gd name="connsiteX282" fmla="*/ 815975 w 1184275"/>
                <a:gd name="connsiteY282" fmla="*/ 196850 h 1063625"/>
                <a:gd name="connsiteX283" fmla="*/ 815975 w 1184275"/>
                <a:gd name="connsiteY283" fmla="*/ 203200 h 1063625"/>
                <a:gd name="connsiteX284" fmla="*/ 809625 w 1184275"/>
                <a:gd name="connsiteY284" fmla="*/ 200025 h 1063625"/>
                <a:gd name="connsiteX285" fmla="*/ 809625 w 1184275"/>
                <a:gd name="connsiteY285" fmla="*/ 203200 h 1063625"/>
                <a:gd name="connsiteX286" fmla="*/ 793750 w 1184275"/>
                <a:gd name="connsiteY286" fmla="*/ 200025 h 1063625"/>
                <a:gd name="connsiteX287" fmla="*/ 793750 w 1184275"/>
                <a:gd name="connsiteY287" fmla="*/ 206375 h 1063625"/>
                <a:gd name="connsiteX288" fmla="*/ 787400 w 1184275"/>
                <a:gd name="connsiteY288" fmla="*/ 203200 h 1063625"/>
                <a:gd name="connsiteX289" fmla="*/ 787400 w 1184275"/>
                <a:gd name="connsiteY289" fmla="*/ 209550 h 1063625"/>
                <a:gd name="connsiteX290" fmla="*/ 781050 w 1184275"/>
                <a:gd name="connsiteY290" fmla="*/ 200025 h 1063625"/>
                <a:gd name="connsiteX291" fmla="*/ 765175 w 1184275"/>
                <a:gd name="connsiteY291" fmla="*/ 196850 h 1063625"/>
                <a:gd name="connsiteX292" fmla="*/ 765175 w 1184275"/>
                <a:gd name="connsiteY292" fmla="*/ 212725 h 1063625"/>
                <a:gd name="connsiteX293" fmla="*/ 758825 w 1184275"/>
                <a:gd name="connsiteY293" fmla="*/ 219075 h 1063625"/>
                <a:gd name="connsiteX294" fmla="*/ 768350 w 1184275"/>
                <a:gd name="connsiteY294" fmla="*/ 234950 h 1063625"/>
                <a:gd name="connsiteX295" fmla="*/ 762000 w 1184275"/>
                <a:gd name="connsiteY295" fmla="*/ 238125 h 1063625"/>
                <a:gd name="connsiteX296" fmla="*/ 723900 w 1184275"/>
                <a:gd name="connsiteY296" fmla="*/ 215900 h 1063625"/>
                <a:gd name="connsiteX297" fmla="*/ 666750 w 1184275"/>
                <a:gd name="connsiteY297" fmla="*/ 206375 h 1063625"/>
                <a:gd name="connsiteX298" fmla="*/ 650875 w 1184275"/>
                <a:gd name="connsiteY298" fmla="*/ 212725 h 1063625"/>
                <a:gd name="connsiteX299" fmla="*/ 638175 w 1184275"/>
                <a:gd name="connsiteY299" fmla="*/ 238125 h 1063625"/>
                <a:gd name="connsiteX300" fmla="*/ 612775 w 1184275"/>
                <a:gd name="connsiteY300" fmla="*/ 241300 h 1063625"/>
                <a:gd name="connsiteX301" fmla="*/ 606425 w 1184275"/>
                <a:gd name="connsiteY301" fmla="*/ 247650 h 1063625"/>
                <a:gd name="connsiteX302" fmla="*/ 609600 w 1184275"/>
                <a:gd name="connsiteY302" fmla="*/ 254000 h 1063625"/>
                <a:gd name="connsiteX303" fmla="*/ 584200 w 1184275"/>
                <a:gd name="connsiteY303" fmla="*/ 247650 h 1063625"/>
                <a:gd name="connsiteX304" fmla="*/ 561975 w 1184275"/>
                <a:gd name="connsiteY304" fmla="*/ 254000 h 1063625"/>
                <a:gd name="connsiteX305" fmla="*/ 555625 w 1184275"/>
                <a:gd name="connsiteY305" fmla="*/ 263525 h 1063625"/>
                <a:gd name="connsiteX306" fmla="*/ 555625 w 1184275"/>
                <a:gd name="connsiteY306" fmla="*/ 285750 h 1063625"/>
                <a:gd name="connsiteX307" fmla="*/ 539750 w 1184275"/>
                <a:gd name="connsiteY307" fmla="*/ 295275 h 1063625"/>
                <a:gd name="connsiteX308" fmla="*/ 527050 w 1184275"/>
                <a:gd name="connsiteY308" fmla="*/ 307975 h 1063625"/>
                <a:gd name="connsiteX309" fmla="*/ 527050 w 1184275"/>
                <a:gd name="connsiteY309" fmla="*/ 314325 h 1063625"/>
                <a:gd name="connsiteX310" fmla="*/ 523875 w 1184275"/>
                <a:gd name="connsiteY310" fmla="*/ 317500 h 1063625"/>
                <a:gd name="connsiteX311" fmla="*/ 527050 w 1184275"/>
                <a:gd name="connsiteY311" fmla="*/ 330200 h 1063625"/>
                <a:gd name="connsiteX312" fmla="*/ 511175 w 1184275"/>
                <a:gd name="connsiteY312" fmla="*/ 320675 h 1063625"/>
                <a:gd name="connsiteX313" fmla="*/ 517525 w 1184275"/>
                <a:gd name="connsiteY313" fmla="*/ 295275 h 1063625"/>
                <a:gd name="connsiteX314" fmla="*/ 530225 w 1184275"/>
                <a:gd name="connsiteY314" fmla="*/ 295275 h 1063625"/>
                <a:gd name="connsiteX315" fmla="*/ 523875 w 1184275"/>
                <a:gd name="connsiteY315" fmla="*/ 292100 h 1063625"/>
                <a:gd name="connsiteX316" fmla="*/ 530225 w 1184275"/>
                <a:gd name="connsiteY316" fmla="*/ 276225 h 1063625"/>
                <a:gd name="connsiteX317" fmla="*/ 520700 w 1184275"/>
                <a:gd name="connsiteY317" fmla="*/ 273050 h 1063625"/>
                <a:gd name="connsiteX318" fmla="*/ 514350 w 1184275"/>
                <a:gd name="connsiteY318" fmla="*/ 285750 h 1063625"/>
                <a:gd name="connsiteX319" fmla="*/ 495300 w 1184275"/>
                <a:gd name="connsiteY319" fmla="*/ 282575 h 1063625"/>
                <a:gd name="connsiteX320" fmla="*/ 492125 w 1184275"/>
                <a:gd name="connsiteY320" fmla="*/ 311150 h 1063625"/>
                <a:gd name="connsiteX321" fmla="*/ 479425 w 1184275"/>
                <a:gd name="connsiteY321" fmla="*/ 317500 h 1063625"/>
                <a:gd name="connsiteX322" fmla="*/ 476250 w 1184275"/>
                <a:gd name="connsiteY322" fmla="*/ 323850 h 1063625"/>
                <a:gd name="connsiteX323" fmla="*/ 466725 w 1184275"/>
                <a:gd name="connsiteY323" fmla="*/ 295275 h 1063625"/>
                <a:gd name="connsiteX324" fmla="*/ 473075 w 1184275"/>
                <a:gd name="connsiteY324" fmla="*/ 282575 h 1063625"/>
                <a:gd name="connsiteX325" fmla="*/ 473075 w 1184275"/>
                <a:gd name="connsiteY325" fmla="*/ 276225 h 1063625"/>
                <a:gd name="connsiteX326" fmla="*/ 469900 w 1184275"/>
                <a:gd name="connsiteY326" fmla="*/ 276225 h 1063625"/>
                <a:gd name="connsiteX327" fmla="*/ 460375 w 1184275"/>
                <a:gd name="connsiteY327" fmla="*/ 298450 h 1063625"/>
                <a:gd name="connsiteX328" fmla="*/ 466725 w 1184275"/>
                <a:gd name="connsiteY328" fmla="*/ 311150 h 1063625"/>
                <a:gd name="connsiteX329" fmla="*/ 460375 w 1184275"/>
                <a:gd name="connsiteY329" fmla="*/ 320675 h 1063625"/>
                <a:gd name="connsiteX330" fmla="*/ 463550 w 1184275"/>
                <a:gd name="connsiteY330" fmla="*/ 317500 h 1063625"/>
                <a:gd name="connsiteX331" fmla="*/ 450850 w 1184275"/>
                <a:gd name="connsiteY331" fmla="*/ 330200 h 1063625"/>
                <a:gd name="connsiteX332" fmla="*/ 441325 w 1184275"/>
                <a:gd name="connsiteY332" fmla="*/ 352425 h 1063625"/>
                <a:gd name="connsiteX333" fmla="*/ 438150 w 1184275"/>
                <a:gd name="connsiteY333" fmla="*/ 377825 h 1063625"/>
                <a:gd name="connsiteX334" fmla="*/ 409575 w 1184275"/>
                <a:gd name="connsiteY334" fmla="*/ 444500 h 1063625"/>
                <a:gd name="connsiteX335" fmla="*/ 387350 w 1184275"/>
                <a:gd name="connsiteY335" fmla="*/ 428625 h 1063625"/>
                <a:gd name="connsiteX336" fmla="*/ 393700 w 1184275"/>
                <a:gd name="connsiteY336" fmla="*/ 396875 h 1063625"/>
                <a:gd name="connsiteX337" fmla="*/ 390525 w 1184275"/>
                <a:gd name="connsiteY337" fmla="*/ 393700 h 1063625"/>
                <a:gd name="connsiteX338" fmla="*/ 384175 w 1184275"/>
                <a:gd name="connsiteY338" fmla="*/ 400050 h 1063625"/>
                <a:gd name="connsiteX339" fmla="*/ 365125 w 1184275"/>
                <a:gd name="connsiteY339" fmla="*/ 403225 h 1063625"/>
                <a:gd name="connsiteX340" fmla="*/ 368300 w 1184275"/>
                <a:gd name="connsiteY340" fmla="*/ 384175 h 1063625"/>
                <a:gd name="connsiteX341" fmla="*/ 374650 w 1184275"/>
                <a:gd name="connsiteY341" fmla="*/ 374650 h 1063625"/>
                <a:gd name="connsiteX342" fmla="*/ 368300 w 1184275"/>
                <a:gd name="connsiteY342" fmla="*/ 361950 h 1063625"/>
                <a:gd name="connsiteX343" fmla="*/ 371475 w 1184275"/>
                <a:gd name="connsiteY343" fmla="*/ 358775 h 1063625"/>
                <a:gd name="connsiteX344" fmla="*/ 365125 w 1184275"/>
                <a:gd name="connsiteY344" fmla="*/ 342900 h 1063625"/>
                <a:gd name="connsiteX345" fmla="*/ 368300 w 1184275"/>
                <a:gd name="connsiteY345" fmla="*/ 336550 h 1063625"/>
                <a:gd name="connsiteX346" fmla="*/ 361950 w 1184275"/>
                <a:gd name="connsiteY346" fmla="*/ 333375 h 1063625"/>
                <a:gd name="connsiteX347" fmla="*/ 339725 w 1184275"/>
                <a:gd name="connsiteY347" fmla="*/ 320675 h 1063625"/>
                <a:gd name="connsiteX348" fmla="*/ 330200 w 1184275"/>
                <a:gd name="connsiteY348" fmla="*/ 323850 h 1063625"/>
                <a:gd name="connsiteX349" fmla="*/ 320675 w 1184275"/>
                <a:gd name="connsiteY349" fmla="*/ 317500 h 1063625"/>
                <a:gd name="connsiteX350" fmla="*/ 327025 w 1184275"/>
                <a:gd name="connsiteY350" fmla="*/ 307975 h 1063625"/>
                <a:gd name="connsiteX351" fmla="*/ 320675 w 1184275"/>
                <a:gd name="connsiteY351" fmla="*/ 298450 h 1063625"/>
                <a:gd name="connsiteX352" fmla="*/ 263525 w 1184275"/>
                <a:gd name="connsiteY352" fmla="*/ 288925 h 1063625"/>
                <a:gd name="connsiteX353" fmla="*/ 250825 w 1184275"/>
                <a:gd name="connsiteY353" fmla="*/ 288925 h 1063625"/>
                <a:gd name="connsiteX354" fmla="*/ 247650 w 1184275"/>
                <a:gd name="connsiteY354" fmla="*/ 295275 h 1063625"/>
                <a:gd name="connsiteX355" fmla="*/ 241300 w 1184275"/>
                <a:gd name="connsiteY355" fmla="*/ 292100 h 1063625"/>
                <a:gd name="connsiteX356" fmla="*/ 225425 w 1184275"/>
                <a:gd name="connsiteY356" fmla="*/ 292100 h 1063625"/>
                <a:gd name="connsiteX357" fmla="*/ 206375 w 1184275"/>
                <a:gd name="connsiteY357" fmla="*/ 285750 h 1063625"/>
                <a:gd name="connsiteX358" fmla="*/ 200025 w 1184275"/>
                <a:gd name="connsiteY358" fmla="*/ 282575 h 1063625"/>
                <a:gd name="connsiteX359" fmla="*/ 69850 w 1184275"/>
                <a:gd name="connsiteY359" fmla="*/ 260350 h 1063625"/>
                <a:gd name="connsiteX360" fmla="*/ 44450 w 1184275"/>
                <a:gd name="connsiteY360" fmla="*/ 254000 h 1063625"/>
                <a:gd name="connsiteX361" fmla="*/ 28575 w 1184275"/>
                <a:gd name="connsiteY361" fmla="*/ 225425 h 1063625"/>
                <a:gd name="connsiteX362" fmla="*/ 0 w 1184275"/>
                <a:gd name="connsiteY362" fmla="*/ 215900 h 1063625"/>
                <a:gd name="connsiteX363" fmla="*/ 50800 w 1184275"/>
                <a:gd name="connsiteY363" fmla="*/ 190500 h 1063625"/>
                <a:gd name="connsiteX364" fmla="*/ 63500 w 1184275"/>
                <a:gd name="connsiteY364" fmla="*/ 171450 h 1063625"/>
                <a:gd name="connsiteX365" fmla="*/ 82550 w 1184275"/>
                <a:gd name="connsiteY365" fmla="*/ 155575 h 1063625"/>
                <a:gd name="connsiteX366" fmla="*/ 123825 w 1184275"/>
                <a:gd name="connsiteY366" fmla="*/ 146050 h 1063625"/>
                <a:gd name="connsiteX367" fmla="*/ 146050 w 1184275"/>
                <a:gd name="connsiteY367" fmla="*/ 130175 h 1063625"/>
                <a:gd name="connsiteX368" fmla="*/ 158750 w 1184275"/>
                <a:gd name="connsiteY368" fmla="*/ 114300 h 1063625"/>
                <a:gd name="connsiteX369" fmla="*/ 174625 w 1184275"/>
                <a:gd name="connsiteY369" fmla="*/ 111125 h 1063625"/>
                <a:gd name="connsiteX370" fmla="*/ 180975 w 1184275"/>
                <a:gd name="connsiteY370" fmla="*/ 104775 h 1063625"/>
                <a:gd name="connsiteX371" fmla="*/ 184150 w 1184275"/>
                <a:gd name="connsiteY371" fmla="*/ 88900 h 1063625"/>
                <a:gd name="connsiteX372" fmla="*/ 212725 w 1184275"/>
                <a:gd name="connsiteY372" fmla="*/ 60325 h 1063625"/>
                <a:gd name="connsiteX373" fmla="*/ 215900 w 1184275"/>
                <a:gd name="connsiteY373" fmla="*/ 60325 h 1063625"/>
                <a:gd name="connsiteX374" fmla="*/ 228600 w 1184275"/>
                <a:gd name="connsiteY374" fmla="*/ 47625 h 1063625"/>
                <a:gd name="connsiteX375" fmla="*/ 238125 w 1184275"/>
                <a:gd name="connsiteY375" fmla="*/ 31750 h 1063625"/>
                <a:gd name="connsiteX376" fmla="*/ 263525 w 1184275"/>
                <a:gd name="connsiteY376" fmla="*/ 12700 h 1063625"/>
                <a:gd name="connsiteX377" fmla="*/ 292100 w 1184275"/>
                <a:gd name="connsiteY377" fmla="*/ 0 h 1063625"/>
                <a:gd name="connsiteX0" fmla="*/ 1168400 w 1184275"/>
                <a:gd name="connsiteY0" fmla="*/ 793750 h 1063625"/>
                <a:gd name="connsiteX1" fmla="*/ 1169555 w 1184275"/>
                <a:gd name="connsiteY1" fmla="*/ 794327 h 1063625"/>
                <a:gd name="connsiteX2" fmla="*/ 1165225 w 1184275"/>
                <a:gd name="connsiteY2" fmla="*/ 800100 h 1063625"/>
                <a:gd name="connsiteX3" fmla="*/ 1168400 w 1184275"/>
                <a:gd name="connsiteY3" fmla="*/ 793750 h 1063625"/>
                <a:gd name="connsiteX4" fmla="*/ 936625 w 1184275"/>
                <a:gd name="connsiteY4" fmla="*/ 650875 h 1063625"/>
                <a:gd name="connsiteX5" fmla="*/ 920896 w 1184275"/>
                <a:gd name="connsiteY5" fmla="*/ 654021 h 1063625"/>
                <a:gd name="connsiteX6" fmla="*/ 936625 w 1184275"/>
                <a:gd name="connsiteY6" fmla="*/ 650875 h 1063625"/>
                <a:gd name="connsiteX7" fmla="*/ 1012825 w 1184275"/>
                <a:gd name="connsiteY7" fmla="*/ 581025 h 1063625"/>
                <a:gd name="connsiteX8" fmla="*/ 1016000 w 1184275"/>
                <a:gd name="connsiteY8" fmla="*/ 584200 h 1063625"/>
                <a:gd name="connsiteX9" fmla="*/ 1009650 w 1184275"/>
                <a:gd name="connsiteY9" fmla="*/ 587375 h 1063625"/>
                <a:gd name="connsiteX10" fmla="*/ 1012825 w 1184275"/>
                <a:gd name="connsiteY10" fmla="*/ 581025 h 1063625"/>
                <a:gd name="connsiteX11" fmla="*/ 768350 w 1184275"/>
                <a:gd name="connsiteY11" fmla="*/ 247650 h 1063625"/>
                <a:gd name="connsiteX12" fmla="*/ 806450 w 1184275"/>
                <a:gd name="connsiteY12" fmla="*/ 266700 h 1063625"/>
                <a:gd name="connsiteX13" fmla="*/ 812800 w 1184275"/>
                <a:gd name="connsiteY13" fmla="*/ 263525 h 1063625"/>
                <a:gd name="connsiteX14" fmla="*/ 835025 w 1184275"/>
                <a:gd name="connsiteY14" fmla="*/ 263525 h 1063625"/>
                <a:gd name="connsiteX15" fmla="*/ 850900 w 1184275"/>
                <a:gd name="connsiteY15" fmla="*/ 273050 h 1063625"/>
                <a:gd name="connsiteX16" fmla="*/ 860425 w 1184275"/>
                <a:gd name="connsiteY16" fmla="*/ 288925 h 1063625"/>
                <a:gd name="connsiteX17" fmla="*/ 882650 w 1184275"/>
                <a:gd name="connsiteY17" fmla="*/ 282575 h 1063625"/>
                <a:gd name="connsiteX18" fmla="*/ 904875 w 1184275"/>
                <a:gd name="connsiteY18" fmla="*/ 295275 h 1063625"/>
                <a:gd name="connsiteX19" fmla="*/ 914400 w 1184275"/>
                <a:gd name="connsiteY19" fmla="*/ 292100 h 1063625"/>
                <a:gd name="connsiteX20" fmla="*/ 933450 w 1184275"/>
                <a:gd name="connsiteY20" fmla="*/ 301625 h 1063625"/>
                <a:gd name="connsiteX21" fmla="*/ 946150 w 1184275"/>
                <a:gd name="connsiteY21" fmla="*/ 295275 h 1063625"/>
                <a:gd name="connsiteX22" fmla="*/ 962025 w 1184275"/>
                <a:gd name="connsiteY22" fmla="*/ 311150 h 1063625"/>
                <a:gd name="connsiteX23" fmla="*/ 958850 w 1184275"/>
                <a:gd name="connsiteY23" fmla="*/ 314325 h 1063625"/>
                <a:gd name="connsiteX24" fmla="*/ 965200 w 1184275"/>
                <a:gd name="connsiteY24" fmla="*/ 323850 h 1063625"/>
                <a:gd name="connsiteX25" fmla="*/ 974725 w 1184275"/>
                <a:gd name="connsiteY25" fmla="*/ 333375 h 1063625"/>
                <a:gd name="connsiteX26" fmla="*/ 981075 w 1184275"/>
                <a:gd name="connsiteY26" fmla="*/ 349250 h 1063625"/>
                <a:gd name="connsiteX27" fmla="*/ 987425 w 1184275"/>
                <a:gd name="connsiteY27" fmla="*/ 355600 h 1063625"/>
                <a:gd name="connsiteX28" fmla="*/ 971550 w 1184275"/>
                <a:gd name="connsiteY28" fmla="*/ 346075 h 1063625"/>
                <a:gd name="connsiteX29" fmla="*/ 962025 w 1184275"/>
                <a:gd name="connsiteY29" fmla="*/ 365125 h 1063625"/>
                <a:gd name="connsiteX30" fmla="*/ 987425 w 1184275"/>
                <a:gd name="connsiteY30" fmla="*/ 387350 h 1063625"/>
                <a:gd name="connsiteX31" fmla="*/ 1000125 w 1184275"/>
                <a:gd name="connsiteY31" fmla="*/ 412750 h 1063625"/>
                <a:gd name="connsiteX32" fmla="*/ 1000125 w 1184275"/>
                <a:gd name="connsiteY32" fmla="*/ 450850 h 1063625"/>
                <a:gd name="connsiteX33" fmla="*/ 1006475 w 1184275"/>
                <a:gd name="connsiteY33" fmla="*/ 485775 h 1063625"/>
                <a:gd name="connsiteX34" fmla="*/ 993775 w 1184275"/>
                <a:gd name="connsiteY34" fmla="*/ 504825 h 1063625"/>
                <a:gd name="connsiteX35" fmla="*/ 990600 w 1184275"/>
                <a:gd name="connsiteY35" fmla="*/ 498475 h 1063625"/>
                <a:gd name="connsiteX36" fmla="*/ 984250 w 1184275"/>
                <a:gd name="connsiteY36" fmla="*/ 501650 h 1063625"/>
                <a:gd name="connsiteX37" fmla="*/ 981075 w 1184275"/>
                <a:gd name="connsiteY37" fmla="*/ 523875 h 1063625"/>
                <a:gd name="connsiteX38" fmla="*/ 984250 w 1184275"/>
                <a:gd name="connsiteY38" fmla="*/ 546100 h 1063625"/>
                <a:gd name="connsiteX39" fmla="*/ 974725 w 1184275"/>
                <a:gd name="connsiteY39" fmla="*/ 549275 h 1063625"/>
                <a:gd name="connsiteX40" fmla="*/ 974725 w 1184275"/>
                <a:gd name="connsiteY40" fmla="*/ 558800 h 1063625"/>
                <a:gd name="connsiteX41" fmla="*/ 952500 w 1184275"/>
                <a:gd name="connsiteY41" fmla="*/ 561975 h 1063625"/>
                <a:gd name="connsiteX42" fmla="*/ 942975 w 1184275"/>
                <a:gd name="connsiteY42" fmla="*/ 581025 h 1063625"/>
                <a:gd name="connsiteX43" fmla="*/ 949325 w 1184275"/>
                <a:gd name="connsiteY43" fmla="*/ 593725 h 1063625"/>
                <a:gd name="connsiteX44" fmla="*/ 946150 w 1184275"/>
                <a:gd name="connsiteY44" fmla="*/ 612775 h 1063625"/>
                <a:gd name="connsiteX45" fmla="*/ 949325 w 1184275"/>
                <a:gd name="connsiteY45" fmla="*/ 619125 h 1063625"/>
                <a:gd name="connsiteX46" fmla="*/ 955675 w 1184275"/>
                <a:gd name="connsiteY46" fmla="*/ 628650 h 1063625"/>
                <a:gd name="connsiteX47" fmla="*/ 984250 w 1184275"/>
                <a:gd name="connsiteY47" fmla="*/ 635000 h 1063625"/>
                <a:gd name="connsiteX48" fmla="*/ 1012825 w 1184275"/>
                <a:gd name="connsiteY48" fmla="*/ 600075 h 1063625"/>
                <a:gd name="connsiteX49" fmla="*/ 1025525 w 1184275"/>
                <a:gd name="connsiteY49" fmla="*/ 571500 h 1063625"/>
                <a:gd name="connsiteX50" fmla="*/ 1012825 w 1184275"/>
                <a:gd name="connsiteY50" fmla="*/ 565150 h 1063625"/>
                <a:gd name="connsiteX51" fmla="*/ 1025525 w 1184275"/>
                <a:gd name="connsiteY51" fmla="*/ 561975 h 1063625"/>
                <a:gd name="connsiteX52" fmla="*/ 1028700 w 1184275"/>
                <a:gd name="connsiteY52" fmla="*/ 552450 h 1063625"/>
                <a:gd name="connsiteX53" fmla="*/ 1054100 w 1184275"/>
                <a:gd name="connsiteY53" fmla="*/ 539750 h 1063625"/>
                <a:gd name="connsiteX54" fmla="*/ 1057275 w 1184275"/>
                <a:gd name="connsiteY54" fmla="*/ 530225 h 1063625"/>
                <a:gd name="connsiteX55" fmla="*/ 1069975 w 1184275"/>
                <a:gd name="connsiteY55" fmla="*/ 523875 h 1063625"/>
                <a:gd name="connsiteX56" fmla="*/ 1098550 w 1184275"/>
                <a:gd name="connsiteY56" fmla="*/ 533400 h 1063625"/>
                <a:gd name="connsiteX57" fmla="*/ 1117600 w 1184275"/>
                <a:gd name="connsiteY57" fmla="*/ 558800 h 1063625"/>
                <a:gd name="connsiteX58" fmla="*/ 1130300 w 1184275"/>
                <a:gd name="connsiteY58" fmla="*/ 587375 h 1063625"/>
                <a:gd name="connsiteX59" fmla="*/ 1165225 w 1184275"/>
                <a:gd name="connsiteY59" fmla="*/ 679450 h 1063625"/>
                <a:gd name="connsiteX60" fmla="*/ 1181100 w 1184275"/>
                <a:gd name="connsiteY60" fmla="*/ 714375 h 1063625"/>
                <a:gd name="connsiteX61" fmla="*/ 1177925 w 1184275"/>
                <a:gd name="connsiteY61" fmla="*/ 733425 h 1063625"/>
                <a:gd name="connsiteX62" fmla="*/ 1184275 w 1184275"/>
                <a:gd name="connsiteY62" fmla="*/ 758825 h 1063625"/>
                <a:gd name="connsiteX63" fmla="*/ 1184275 w 1184275"/>
                <a:gd name="connsiteY63" fmla="*/ 784225 h 1063625"/>
                <a:gd name="connsiteX64" fmla="*/ 1181100 w 1184275"/>
                <a:gd name="connsiteY64" fmla="*/ 787400 h 1063625"/>
                <a:gd name="connsiteX65" fmla="*/ 1184275 w 1184275"/>
                <a:gd name="connsiteY65" fmla="*/ 787400 h 1063625"/>
                <a:gd name="connsiteX66" fmla="*/ 1174750 w 1184275"/>
                <a:gd name="connsiteY66" fmla="*/ 800100 h 1063625"/>
                <a:gd name="connsiteX67" fmla="*/ 1165225 w 1184275"/>
                <a:gd name="connsiteY67" fmla="*/ 803275 h 1063625"/>
                <a:gd name="connsiteX68" fmla="*/ 1168400 w 1184275"/>
                <a:gd name="connsiteY68" fmla="*/ 800100 h 1063625"/>
                <a:gd name="connsiteX69" fmla="*/ 1174750 w 1184275"/>
                <a:gd name="connsiteY69" fmla="*/ 796925 h 1063625"/>
                <a:gd name="connsiteX70" fmla="*/ 1169555 w 1184275"/>
                <a:gd name="connsiteY70" fmla="*/ 794327 h 1063625"/>
                <a:gd name="connsiteX71" fmla="*/ 1174750 w 1184275"/>
                <a:gd name="connsiteY71" fmla="*/ 787400 h 1063625"/>
                <a:gd name="connsiteX72" fmla="*/ 1168400 w 1184275"/>
                <a:gd name="connsiteY72" fmla="*/ 793750 h 1063625"/>
                <a:gd name="connsiteX73" fmla="*/ 1171575 w 1184275"/>
                <a:gd name="connsiteY73" fmla="*/ 787400 h 1063625"/>
                <a:gd name="connsiteX74" fmla="*/ 1165225 w 1184275"/>
                <a:gd name="connsiteY74" fmla="*/ 787400 h 1063625"/>
                <a:gd name="connsiteX75" fmla="*/ 1168400 w 1184275"/>
                <a:gd name="connsiteY75" fmla="*/ 781050 h 1063625"/>
                <a:gd name="connsiteX76" fmla="*/ 1152525 w 1184275"/>
                <a:gd name="connsiteY76" fmla="*/ 781050 h 1063625"/>
                <a:gd name="connsiteX77" fmla="*/ 1143000 w 1184275"/>
                <a:gd name="connsiteY77" fmla="*/ 790575 h 1063625"/>
                <a:gd name="connsiteX78" fmla="*/ 1149350 w 1184275"/>
                <a:gd name="connsiteY78" fmla="*/ 796925 h 1063625"/>
                <a:gd name="connsiteX79" fmla="*/ 1136650 w 1184275"/>
                <a:gd name="connsiteY79" fmla="*/ 812800 h 1063625"/>
                <a:gd name="connsiteX80" fmla="*/ 1143000 w 1184275"/>
                <a:gd name="connsiteY80" fmla="*/ 825500 h 1063625"/>
                <a:gd name="connsiteX81" fmla="*/ 1136650 w 1184275"/>
                <a:gd name="connsiteY81" fmla="*/ 847725 h 1063625"/>
                <a:gd name="connsiteX82" fmla="*/ 1120775 w 1184275"/>
                <a:gd name="connsiteY82" fmla="*/ 857250 h 1063625"/>
                <a:gd name="connsiteX83" fmla="*/ 1111250 w 1184275"/>
                <a:gd name="connsiteY83" fmla="*/ 876300 h 1063625"/>
                <a:gd name="connsiteX84" fmla="*/ 1114425 w 1184275"/>
                <a:gd name="connsiteY84" fmla="*/ 917575 h 1063625"/>
                <a:gd name="connsiteX85" fmla="*/ 1104900 w 1184275"/>
                <a:gd name="connsiteY85" fmla="*/ 927100 h 1063625"/>
                <a:gd name="connsiteX86" fmla="*/ 1108075 w 1184275"/>
                <a:gd name="connsiteY86" fmla="*/ 933450 h 1063625"/>
                <a:gd name="connsiteX87" fmla="*/ 1101725 w 1184275"/>
                <a:gd name="connsiteY87" fmla="*/ 936625 h 1063625"/>
                <a:gd name="connsiteX88" fmla="*/ 1089025 w 1184275"/>
                <a:gd name="connsiteY88" fmla="*/ 962025 h 1063625"/>
                <a:gd name="connsiteX89" fmla="*/ 1092200 w 1184275"/>
                <a:gd name="connsiteY89" fmla="*/ 977900 h 1063625"/>
                <a:gd name="connsiteX90" fmla="*/ 1089025 w 1184275"/>
                <a:gd name="connsiteY90" fmla="*/ 968375 h 1063625"/>
                <a:gd name="connsiteX91" fmla="*/ 1085850 w 1184275"/>
                <a:gd name="connsiteY91" fmla="*/ 981075 h 1063625"/>
                <a:gd name="connsiteX92" fmla="*/ 1044575 w 1184275"/>
                <a:gd name="connsiteY92" fmla="*/ 990600 h 1063625"/>
                <a:gd name="connsiteX93" fmla="*/ 1028700 w 1184275"/>
                <a:gd name="connsiteY93" fmla="*/ 993775 h 1063625"/>
                <a:gd name="connsiteX94" fmla="*/ 962025 w 1184275"/>
                <a:gd name="connsiteY94" fmla="*/ 1009650 h 1063625"/>
                <a:gd name="connsiteX95" fmla="*/ 955675 w 1184275"/>
                <a:gd name="connsiteY95" fmla="*/ 1009650 h 1063625"/>
                <a:gd name="connsiteX96" fmla="*/ 901700 w 1184275"/>
                <a:gd name="connsiteY96" fmla="*/ 1022350 h 1063625"/>
                <a:gd name="connsiteX97" fmla="*/ 895350 w 1184275"/>
                <a:gd name="connsiteY97" fmla="*/ 1012825 h 1063625"/>
                <a:gd name="connsiteX98" fmla="*/ 844550 w 1184275"/>
                <a:gd name="connsiteY98" fmla="*/ 1022350 h 1063625"/>
                <a:gd name="connsiteX99" fmla="*/ 831850 w 1184275"/>
                <a:gd name="connsiteY99" fmla="*/ 1022350 h 1063625"/>
                <a:gd name="connsiteX100" fmla="*/ 777875 w 1184275"/>
                <a:gd name="connsiteY100" fmla="*/ 1035050 h 1063625"/>
                <a:gd name="connsiteX101" fmla="*/ 762000 w 1184275"/>
                <a:gd name="connsiteY101" fmla="*/ 1038225 h 1063625"/>
                <a:gd name="connsiteX102" fmla="*/ 723900 w 1184275"/>
                <a:gd name="connsiteY102" fmla="*/ 1041400 h 1063625"/>
                <a:gd name="connsiteX103" fmla="*/ 698500 w 1184275"/>
                <a:gd name="connsiteY103" fmla="*/ 1047750 h 1063625"/>
                <a:gd name="connsiteX104" fmla="*/ 657225 w 1184275"/>
                <a:gd name="connsiteY104" fmla="*/ 1054100 h 1063625"/>
                <a:gd name="connsiteX105" fmla="*/ 615950 w 1184275"/>
                <a:gd name="connsiteY105" fmla="*/ 1063625 h 1063625"/>
                <a:gd name="connsiteX106" fmla="*/ 641350 w 1184275"/>
                <a:gd name="connsiteY106" fmla="*/ 1028700 h 1063625"/>
                <a:gd name="connsiteX107" fmla="*/ 650875 w 1184275"/>
                <a:gd name="connsiteY107" fmla="*/ 987425 h 1063625"/>
                <a:gd name="connsiteX108" fmla="*/ 666750 w 1184275"/>
                <a:gd name="connsiteY108" fmla="*/ 958850 h 1063625"/>
                <a:gd name="connsiteX109" fmla="*/ 673100 w 1184275"/>
                <a:gd name="connsiteY109" fmla="*/ 923925 h 1063625"/>
                <a:gd name="connsiteX110" fmla="*/ 669925 w 1184275"/>
                <a:gd name="connsiteY110" fmla="*/ 857250 h 1063625"/>
                <a:gd name="connsiteX111" fmla="*/ 650875 w 1184275"/>
                <a:gd name="connsiteY111" fmla="*/ 790575 h 1063625"/>
                <a:gd name="connsiteX112" fmla="*/ 638175 w 1184275"/>
                <a:gd name="connsiteY112" fmla="*/ 771525 h 1063625"/>
                <a:gd name="connsiteX113" fmla="*/ 644525 w 1184275"/>
                <a:gd name="connsiteY113" fmla="*/ 774700 h 1063625"/>
                <a:gd name="connsiteX114" fmla="*/ 654050 w 1184275"/>
                <a:gd name="connsiteY114" fmla="*/ 758825 h 1063625"/>
                <a:gd name="connsiteX115" fmla="*/ 638175 w 1184275"/>
                <a:gd name="connsiteY115" fmla="*/ 771525 h 1063625"/>
                <a:gd name="connsiteX116" fmla="*/ 612775 w 1184275"/>
                <a:gd name="connsiteY116" fmla="*/ 727075 h 1063625"/>
                <a:gd name="connsiteX117" fmla="*/ 596900 w 1184275"/>
                <a:gd name="connsiteY117" fmla="*/ 698500 h 1063625"/>
                <a:gd name="connsiteX118" fmla="*/ 609600 w 1184275"/>
                <a:gd name="connsiteY118" fmla="*/ 660400 h 1063625"/>
                <a:gd name="connsiteX119" fmla="*/ 600075 w 1184275"/>
                <a:gd name="connsiteY119" fmla="*/ 638175 h 1063625"/>
                <a:gd name="connsiteX120" fmla="*/ 606425 w 1184275"/>
                <a:gd name="connsiteY120" fmla="*/ 638175 h 1063625"/>
                <a:gd name="connsiteX121" fmla="*/ 587375 w 1184275"/>
                <a:gd name="connsiteY121" fmla="*/ 619125 h 1063625"/>
                <a:gd name="connsiteX122" fmla="*/ 600075 w 1184275"/>
                <a:gd name="connsiteY122" fmla="*/ 593725 h 1063625"/>
                <a:gd name="connsiteX123" fmla="*/ 612775 w 1184275"/>
                <a:gd name="connsiteY123" fmla="*/ 558800 h 1063625"/>
                <a:gd name="connsiteX124" fmla="*/ 609600 w 1184275"/>
                <a:gd name="connsiteY124" fmla="*/ 523875 h 1063625"/>
                <a:gd name="connsiteX125" fmla="*/ 603250 w 1184275"/>
                <a:gd name="connsiteY125" fmla="*/ 492125 h 1063625"/>
                <a:gd name="connsiteX126" fmla="*/ 619125 w 1184275"/>
                <a:gd name="connsiteY126" fmla="*/ 482600 h 1063625"/>
                <a:gd name="connsiteX127" fmla="*/ 625475 w 1184275"/>
                <a:gd name="connsiteY127" fmla="*/ 473075 h 1063625"/>
                <a:gd name="connsiteX128" fmla="*/ 622300 w 1184275"/>
                <a:gd name="connsiteY128" fmla="*/ 447675 h 1063625"/>
                <a:gd name="connsiteX129" fmla="*/ 631825 w 1184275"/>
                <a:gd name="connsiteY129" fmla="*/ 444500 h 1063625"/>
                <a:gd name="connsiteX130" fmla="*/ 638175 w 1184275"/>
                <a:gd name="connsiteY130" fmla="*/ 431800 h 1063625"/>
                <a:gd name="connsiteX131" fmla="*/ 647700 w 1184275"/>
                <a:gd name="connsiteY131" fmla="*/ 434975 h 1063625"/>
                <a:gd name="connsiteX132" fmla="*/ 654050 w 1184275"/>
                <a:gd name="connsiteY132" fmla="*/ 431800 h 1063625"/>
                <a:gd name="connsiteX133" fmla="*/ 669925 w 1184275"/>
                <a:gd name="connsiteY133" fmla="*/ 390525 h 1063625"/>
                <a:gd name="connsiteX134" fmla="*/ 679450 w 1184275"/>
                <a:gd name="connsiteY134" fmla="*/ 377825 h 1063625"/>
                <a:gd name="connsiteX135" fmla="*/ 679450 w 1184275"/>
                <a:gd name="connsiteY135" fmla="*/ 393700 h 1063625"/>
                <a:gd name="connsiteX136" fmla="*/ 676275 w 1184275"/>
                <a:gd name="connsiteY136" fmla="*/ 390525 h 1063625"/>
                <a:gd name="connsiteX137" fmla="*/ 673100 w 1184275"/>
                <a:gd name="connsiteY137" fmla="*/ 396875 h 1063625"/>
                <a:gd name="connsiteX138" fmla="*/ 682625 w 1184275"/>
                <a:gd name="connsiteY138" fmla="*/ 409575 h 1063625"/>
                <a:gd name="connsiteX139" fmla="*/ 673100 w 1184275"/>
                <a:gd name="connsiteY139" fmla="*/ 425450 h 1063625"/>
                <a:gd name="connsiteX140" fmla="*/ 679450 w 1184275"/>
                <a:gd name="connsiteY140" fmla="*/ 422275 h 1063625"/>
                <a:gd name="connsiteX141" fmla="*/ 676275 w 1184275"/>
                <a:gd name="connsiteY141" fmla="*/ 444500 h 1063625"/>
                <a:gd name="connsiteX142" fmla="*/ 682625 w 1184275"/>
                <a:gd name="connsiteY142" fmla="*/ 463550 h 1063625"/>
                <a:gd name="connsiteX143" fmla="*/ 688975 w 1184275"/>
                <a:gd name="connsiteY143" fmla="*/ 463550 h 1063625"/>
                <a:gd name="connsiteX144" fmla="*/ 692150 w 1184275"/>
                <a:gd name="connsiteY144" fmla="*/ 438150 h 1063625"/>
                <a:gd name="connsiteX145" fmla="*/ 688975 w 1184275"/>
                <a:gd name="connsiteY145" fmla="*/ 438150 h 1063625"/>
                <a:gd name="connsiteX146" fmla="*/ 695325 w 1184275"/>
                <a:gd name="connsiteY146" fmla="*/ 415925 h 1063625"/>
                <a:gd name="connsiteX147" fmla="*/ 698500 w 1184275"/>
                <a:gd name="connsiteY147" fmla="*/ 441325 h 1063625"/>
                <a:gd name="connsiteX148" fmla="*/ 692150 w 1184275"/>
                <a:gd name="connsiteY148" fmla="*/ 463550 h 1063625"/>
                <a:gd name="connsiteX149" fmla="*/ 698500 w 1184275"/>
                <a:gd name="connsiteY149" fmla="*/ 463550 h 1063625"/>
                <a:gd name="connsiteX150" fmla="*/ 704850 w 1184275"/>
                <a:gd name="connsiteY150" fmla="*/ 441325 h 1063625"/>
                <a:gd name="connsiteX151" fmla="*/ 711200 w 1184275"/>
                <a:gd name="connsiteY151" fmla="*/ 412750 h 1063625"/>
                <a:gd name="connsiteX152" fmla="*/ 701675 w 1184275"/>
                <a:gd name="connsiteY152" fmla="*/ 374650 h 1063625"/>
                <a:gd name="connsiteX153" fmla="*/ 708025 w 1184275"/>
                <a:gd name="connsiteY153" fmla="*/ 352425 h 1063625"/>
                <a:gd name="connsiteX154" fmla="*/ 733425 w 1184275"/>
                <a:gd name="connsiteY154" fmla="*/ 336550 h 1063625"/>
                <a:gd name="connsiteX155" fmla="*/ 749300 w 1184275"/>
                <a:gd name="connsiteY155" fmla="*/ 336550 h 1063625"/>
                <a:gd name="connsiteX156" fmla="*/ 755650 w 1184275"/>
                <a:gd name="connsiteY156" fmla="*/ 323850 h 1063625"/>
                <a:gd name="connsiteX157" fmla="*/ 736600 w 1184275"/>
                <a:gd name="connsiteY157" fmla="*/ 320675 h 1063625"/>
                <a:gd name="connsiteX158" fmla="*/ 727075 w 1184275"/>
                <a:gd name="connsiteY158" fmla="*/ 307975 h 1063625"/>
                <a:gd name="connsiteX159" fmla="*/ 727075 w 1184275"/>
                <a:gd name="connsiteY159" fmla="*/ 288925 h 1063625"/>
                <a:gd name="connsiteX160" fmla="*/ 742950 w 1184275"/>
                <a:gd name="connsiteY160" fmla="*/ 269875 h 1063625"/>
                <a:gd name="connsiteX161" fmla="*/ 730250 w 1184275"/>
                <a:gd name="connsiteY161" fmla="*/ 260350 h 1063625"/>
                <a:gd name="connsiteX162" fmla="*/ 758825 w 1184275"/>
                <a:gd name="connsiteY162" fmla="*/ 257175 h 1063625"/>
                <a:gd name="connsiteX163" fmla="*/ 758825 w 1184275"/>
                <a:gd name="connsiteY163" fmla="*/ 250825 h 1063625"/>
                <a:gd name="connsiteX164" fmla="*/ 768350 w 1184275"/>
                <a:gd name="connsiteY164" fmla="*/ 247650 h 1063625"/>
                <a:gd name="connsiteX165" fmla="*/ 806450 w 1184275"/>
                <a:gd name="connsiteY165" fmla="*/ 234950 h 1063625"/>
                <a:gd name="connsiteX166" fmla="*/ 815975 w 1184275"/>
                <a:gd name="connsiteY166" fmla="*/ 247650 h 1063625"/>
                <a:gd name="connsiteX167" fmla="*/ 809625 w 1184275"/>
                <a:gd name="connsiteY167" fmla="*/ 254000 h 1063625"/>
                <a:gd name="connsiteX168" fmla="*/ 800100 w 1184275"/>
                <a:gd name="connsiteY168" fmla="*/ 254000 h 1063625"/>
                <a:gd name="connsiteX169" fmla="*/ 787400 w 1184275"/>
                <a:gd name="connsiteY169" fmla="*/ 238125 h 1063625"/>
                <a:gd name="connsiteX170" fmla="*/ 806450 w 1184275"/>
                <a:gd name="connsiteY170" fmla="*/ 241300 h 1063625"/>
                <a:gd name="connsiteX171" fmla="*/ 806450 w 1184275"/>
                <a:gd name="connsiteY171" fmla="*/ 234950 h 1063625"/>
                <a:gd name="connsiteX172" fmla="*/ 774700 w 1184275"/>
                <a:gd name="connsiteY172" fmla="*/ 228600 h 1063625"/>
                <a:gd name="connsiteX173" fmla="*/ 781050 w 1184275"/>
                <a:gd name="connsiteY173" fmla="*/ 234950 h 1063625"/>
                <a:gd name="connsiteX174" fmla="*/ 774700 w 1184275"/>
                <a:gd name="connsiteY174" fmla="*/ 234950 h 1063625"/>
                <a:gd name="connsiteX175" fmla="*/ 774700 w 1184275"/>
                <a:gd name="connsiteY175" fmla="*/ 228600 h 1063625"/>
                <a:gd name="connsiteX176" fmla="*/ 796925 w 1184275"/>
                <a:gd name="connsiteY176" fmla="*/ 203200 h 1063625"/>
                <a:gd name="connsiteX177" fmla="*/ 806450 w 1184275"/>
                <a:gd name="connsiteY177" fmla="*/ 203200 h 1063625"/>
                <a:gd name="connsiteX178" fmla="*/ 812800 w 1184275"/>
                <a:gd name="connsiteY178" fmla="*/ 209550 h 1063625"/>
                <a:gd name="connsiteX179" fmla="*/ 806450 w 1184275"/>
                <a:gd name="connsiteY179" fmla="*/ 212725 h 1063625"/>
                <a:gd name="connsiteX180" fmla="*/ 800100 w 1184275"/>
                <a:gd name="connsiteY180" fmla="*/ 209550 h 1063625"/>
                <a:gd name="connsiteX181" fmla="*/ 796925 w 1184275"/>
                <a:gd name="connsiteY181" fmla="*/ 203200 h 1063625"/>
                <a:gd name="connsiteX182" fmla="*/ 898525 w 1184275"/>
                <a:gd name="connsiteY182" fmla="*/ 161925 h 1063625"/>
                <a:gd name="connsiteX183" fmla="*/ 923925 w 1184275"/>
                <a:gd name="connsiteY183" fmla="*/ 177800 h 1063625"/>
                <a:gd name="connsiteX184" fmla="*/ 917575 w 1184275"/>
                <a:gd name="connsiteY184" fmla="*/ 193675 h 1063625"/>
                <a:gd name="connsiteX185" fmla="*/ 904875 w 1184275"/>
                <a:gd name="connsiteY185" fmla="*/ 193675 h 1063625"/>
                <a:gd name="connsiteX186" fmla="*/ 901700 w 1184275"/>
                <a:gd name="connsiteY186" fmla="*/ 187325 h 1063625"/>
                <a:gd name="connsiteX187" fmla="*/ 885825 w 1184275"/>
                <a:gd name="connsiteY187" fmla="*/ 196850 h 1063625"/>
                <a:gd name="connsiteX188" fmla="*/ 873125 w 1184275"/>
                <a:gd name="connsiteY188" fmla="*/ 187325 h 1063625"/>
                <a:gd name="connsiteX189" fmla="*/ 869950 w 1184275"/>
                <a:gd name="connsiteY189" fmla="*/ 193675 h 1063625"/>
                <a:gd name="connsiteX190" fmla="*/ 873125 w 1184275"/>
                <a:gd name="connsiteY190" fmla="*/ 180975 h 1063625"/>
                <a:gd name="connsiteX191" fmla="*/ 879475 w 1184275"/>
                <a:gd name="connsiteY191" fmla="*/ 187325 h 1063625"/>
                <a:gd name="connsiteX192" fmla="*/ 882650 w 1184275"/>
                <a:gd name="connsiteY192" fmla="*/ 180975 h 1063625"/>
                <a:gd name="connsiteX193" fmla="*/ 895350 w 1184275"/>
                <a:gd name="connsiteY193" fmla="*/ 174625 h 1063625"/>
                <a:gd name="connsiteX194" fmla="*/ 885825 w 1184275"/>
                <a:gd name="connsiteY194" fmla="*/ 165100 h 1063625"/>
                <a:gd name="connsiteX195" fmla="*/ 898525 w 1184275"/>
                <a:gd name="connsiteY195" fmla="*/ 161925 h 1063625"/>
                <a:gd name="connsiteX196" fmla="*/ 485775 w 1184275"/>
                <a:gd name="connsiteY196" fmla="*/ 149225 h 1063625"/>
                <a:gd name="connsiteX197" fmla="*/ 495300 w 1184275"/>
                <a:gd name="connsiteY197" fmla="*/ 152400 h 1063625"/>
                <a:gd name="connsiteX198" fmla="*/ 492125 w 1184275"/>
                <a:gd name="connsiteY198" fmla="*/ 161925 h 1063625"/>
                <a:gd name="connsiteX199" fmla="*/ 498475 w 1184275"/>
                <a:gd name="connsiteY199" fmla="*/ 158750 h 1063625"/>
                <a:gd name="connsiteX200" fmla="*/ 498475 w 1184275"/>
                <a:gd name="connsiteY200" fmla="*/ 168275 h 1063625"/>
                <a:gd name="connsiteX201" fmla="*/ 488950 w 1184275"/>
                <a:gd name="connsiteY201" fmla="*/ 168275 h 1063625"/>
                <a:gd name="connsiteX202" fmla="*/ 485775 w 1184275"/>
                <a:gd name="connsiteY202" fmla="*/ 149225 h 1063625"/>
                <a:gd name="connsiteX203" fmla="*/ 815975 w 1184275"/>
                <a:gd name="connsiteY203" fmla="*/ 133350 h 1063625"/>
                <a:gd name="connsiteX204" fmla="*/ 825500 w 1184275"/>
                <a:gd name="connsiteY204" fmla="*/ 133350 h 1063625"/>
                <a:gd name="connsiteX205" fmla="*/ 831850 w 1184275"/>
                <a:gd name="connsiteY205" fmla="*/ 146050 h 1063625"/>
                <a:gd name="connsiteX206" fmla="*/ 825500 w 1184275"/>
                <a:gd name="connsiteY206" fmla="*/ 152400 h 1063625"/>
                <a:gd name="connsiteX207" fmla="*/ 815975 w 1184275"/>
                <a:gd name="connsiteY207" fmla="*/ 133350 h 1063625"/>
                <a:gd name="connsiteX208" fmla="*/ 806450 w 1184275"/>
                <a:gd name="connsiteY208" fmla="*/ 92075 h 1063625"/>
                <a:gd name="connsiteX209" fmla="*/ 819150 w 1184275"/>
                <a:gd name="connsiteY209" fmla="*/ 95250 h 1063625"/>
                <a:gd name="connsiteX210" fmla="*/ 812800 w 1184275"/>
                <a:gd name="connsiteY210" fmla="*/ 114300 h 1063625"/>
                <a:gd name="connsiteX211" fmla="*/ 828675 w 1184275"/>
                <a:gd name="connsiteY211" fmla="*/ 133350 h 1063625"/>
                <a:gd name="connsiteX212" fmla="*/ 819150 w 1184275"/>
                <a:gd name="connsiteY212" fmla="*/ 127000 h 1063625"/>
                <a:gd name="connsiteX213" fmla="*/ 800100 w 1184275"/>
                <a:gd name="connsiteY213" fmla="*/ 107950 h 1063625"/>
                <a:gd name="connsiteX214" fmla="*/ 806450 w 1184275"/>
                <a:gd name="connsiteY214" fmla="*/ 92075 h 1063625"/>
                <a:gd name="connsiteX215" fmla="*/ 245269 w 1184275"/>
                <a:gd name="connsiteY215" fmla="*/ 100012 h 1063625"/>
                <a:gd name="connsiteX216" fmla="*/ 241300 w 1184275"/>
                <a:gd name="connsiteY216" fmla="*/ 76200 h 1063625"/>
                <a:gd name="connsiteX217" fmla="*/ 238125 w 1184275"/>
                <a:gd name="connsiteY217" fmla="*/ 95250 h 1063625"/>
                <a:gd name="connsiteX218" fmla="*/ 245269 w 1184275"/>
                <a:gd name="connsiteY218" fmla="*/ 100012 h 1063625"/>
                <a:gd name="connsiteX219" fmla="*/ 292100 w 1184275"/>
                <a:gd name="connsiteY219" fmla="*/ 0 h 1063625"/>
                <a:gd name="connsiteX220" fmla="*/ 317500 w 1184275"/>
                <a:gd name="connsiteY220" fmla="*/ 0 h 1063625"/>
                <a:gd name="connsiteX221" fmla="*/ 327025 w 1184275"/>
                <a:gd name="connsiteY221" fmla="*/ 9525 h 1063625"/>
                <a:gd name="connsiteX222" fmla="*/ 298450 w 1184275"/>
                <a:gd name="connsiteY222" fmla="*/ 15875 h 1063625"/>
                <a:gd name="connsiteX223" fmla="*/ 301625 w 1184275"/>
                <a:gd name="connsiteY223" fmla="*/ 28575 h 1063625"/>
                <a:gd name="connsiteX224" fmla="*/ 266700 w 1184275"/>
                <a:gd name="connsiteY224" fmla="*/ 57150 h 1063625"/>
                <a:gd name="connsiteX225" fmla="*/ 266700 w 1184275"/>
                <a:gd name="connsiteY225" fmla="*/ 69850 h 1063625"/>
                <a:gd name="connsiteX226" fmla="*/ 263525 w 1184275"/>
                <a:gd name="connsiteY226" fmla="*/ 73025 h 1063625"/>
                <a:gd name="connsiteX227" fmla="*/ 247650 w 1184275"/>
                <a:gd name="connsiteY227" fmla="*/ 104775 h 1063625"/>
                <a:gd name="connsiteX228" fmla="*/ 247650 w 1184275"/>
                <a:gd name="connsiteY228" fmla="*/ 114300 h 1063625"/>
                <a:gd name="connsiteX229" fmla="*/ 247650 w 1184275"/>
                <a:gd name="connsiteY229" fmla="*/ 149225 h 1063625"/>
                <a:gd name="connsiteX230" fmla="*/ 257175 w 1184275"/>
                <a:gd name="connsiteY230" fmla="*/ 123825 h 1063625"/>
                <a:gd name="connsiteX231" fmla="*/ 260350 w 1184275"/>
                <a:gd name="connsiteY231" fmla="*/ 127000 h 1063625"/>
                <a:gd name="connsiteX232" fmla="*/ 282575 w 1184275"/>
                <a:gd name="connsiteY232" fmla="*/ 104775 h 1063625"/>
                <a:gd name="connsiteX233" fmla="*/ 285750 w 1184275"/>
                <a:gd name="connsiteY233" fmla="*/ 101600 h 1063625"/>
                <a:gd name="connsiteX234" fmla="*/ 269875 w 1184275"/>
                <a:gd name="connsiteY234" fmla="*/ 133350 h 1063625"/>
                <a:gd name="connsiteX235" fmla="*/ 282575 w 1184275"/>
                <a:gd name="connsiteY235" fmla="*/ 114300 h 1063625"/>
                <a:gd name="connsiteX236" fmla="*/ 301625 w 1184275"/>
                <a:gd name="connsiteY236" fmla="*/ 111125 h 1063625"/>
                <a:gd name="connsiteX237" fmla="*/ 317500 w 1184275"/>
                <a:gd name="connsiteY237" fmla="*/ 107950 h 1063625"/>
                <a:gd name="connsiteX238" fmla="*/ 339725 w 1184275"/>
                <a:gd name="connsiteY238" fmla="*/ 114300 h 1063625"/>
                <a:gd name="connsiteX239" fmla="*/ 346075 w 1184275"/>
                <a:gd name="connsiteY239" fmla="*/ 120650 h 1063625"/>
                <a:gd name="connsiteX240" fmla="*/ 349250 w 1184275"/>
                <a:gd name="connsiteY240" fmla="*/ 114300 h 1063625"/>
                <a:gd name="connsiteX241" fmla="*/ 361950 w 1184275"/>
                <a:gd name="connsiteY241" fmla="*/ 127000 h 1063625"/>
                <a:gd name="connsiteX242" fmla="*/ 377825 w 1184275"/>
                <a:gd name="connsiteY242" fmla="*/ 149225 h 1063625"/>
                <a:gd name="connsiteX243" fmla="*/ 387350 w 1184275"/>
                <a:gd name="connsiteY243" fmla="*/ 158750 h 1063625"/>
                <a:gd name="connsiteX244" fmla="*/ 393700 w 1184275"/>
                <a:gd name="connsiteY244" fmla="*/ 155575 h 1063625"/>
                <a:gd name="connsiteX245" fmla="*/ 396875 w 1184275"/>
                <a:gd name="connsiteY245" fmla="*/ 168275 h 1063625"/>
                <a:gd name="connsiteX246" fmla="*/ 403225 w 1184275"/>
                <a:gd name="connsiteY246" fmla="*/ 174625 h 1063625"/>
                <a:gd name="connsiteX247" fmla="*/ 431800 w 1184275"/>
                <a:gd name="connsiteY247" fmla="*/ 171450 h 1063625"/>
                <a:gd name="connsiteX248" fmla="*/ 447675 w 1184275"/>
                <a:gd name="connsiteY248" fmla="*/ 158750 h 1063625"/>
                <a:gd name="connsiteX249" fmla="*/ 466725 w 1184275"/>
                <a:gd name="connsiteY249" fmla="*/ 174625 h 1063625"/>
                <a:gd name="connsiteX250" fmla="*/ 479425 w 1184275"/>
                <a:gd name="connsiteY250" fmla="*/ 165100 h 1063625"/>
                <a:gd name="connsiteX251" fmla="*/ 495300 w 1184275"/>
                <a:gd name="connsiteY251" fmla="*/ 174625 h 1063625"/>
                <a:gd name="connsiteX252" fmla="*/ 514350 w 1184275"/>
                <a:gd name="connsiteY252" fmla="*/ 146050 h 1063625"/>
                <a:gd name="connsiteX253" fmla="*/ 549275 w 1184275"/>
                <a:gd name="connsiteY253" fmla="*/ 114300 h 1063625"/>
                <a:gd name="connsiteX254" fmla="*/ 558800 w 1184275"/>
                <a:gd name="connsiteY254" fmla="*/ 117475 h 1063625"/>
                <a:gd name="connsiteX255" fmla="*/ 587375 w 1184275"/>
                <a:gd name="connsiteY255" fmla="*/ 104775 h 1063625"/>
                <a:gd name="connsiteX256" fmla="*/ 635000 w 1184275"/>
                <a:gd name="connsiteY256" fmla="*/ 98425 h 1063625"/>
                <a:gd name="connsiteX257" fmla="*/ 666750 w 1184275"/>
                <a:gd name="connsiteY257" fmla="*/ 79375 h 1063625"/>
                <a:gd name="connsiteX258" fmla="*/ 701675 w 1184275"/>
                <a:gd name="connsiteY258" fmla="*/ 69850 h 1063625"/>
                <a:gd name="connsiteX259" fmla="*/ 695325 w 1184275"/>
                <a:gd name="connsiteY259" fmla="*/ 85725 h 1063625"/>
                <a:gd name="connsiteX260" fmla="*/ 698500 w 1184275"/>
                <a:gd name="connsiteY260" fmla="*/ 117475 h 1063625"/>
                <a:gd name="connsiteX261" fmla="*/ 704850 w 1184275"/>
                <a:gd name="connsiteY261" fmla="*/ 123825 h 1063625"/>
                <a:gd name="connsiteX262" fmla="*/ 714375 w 1184275"/>
                <a:gd name="connsiteY262" fmla="*/ 120650 h 1063625"/>
                <a:gd name="connsiteX263" fmla="*/ 730250 w 1184275"/>
                <a:gd name="connsiteY263" fmla="*/ 127000 h 1063625"/>
                <a:gd name="connsiteX264" fmla="*/ 752475 w 1184275"/>
                <a:gd name="connsiteY264" fmla="*/ 114300 h 1063625"/>
                <a:gd name="connsiteX265" fmla="*/ 765175 w 1184275"/>
                <a:gd name="connsiteY265" fmla="*/ 127000 h 1063625"/>
                <a:gd name="connsiteX266" fmla="*/ 777875 w 1184275"/>
                <a:gd name="connsiteY266" fmla="*/ 120650 h 1063625"/>
                <a:gd name="connsiteX267" fmla="*/ 787400 w 1184275"/>
                <a:gd name="connsiteY267" fmla="*/ 104775 h 1063625"/>
                <a:gd name="connsiteX268" fmla="*/ 796925 w 1184275"/>
                <a:gd name="connsiteY268" fmla="*/ 104775 h 1063625"/>
                <a:gd name="connsiteX269" fmla="*/ 822325 w 1184275"/>
                <a:gd name="connsiteY269" fmla="*/ 149225 h 1063625"/>
                <a:gd name="connsiteX270" fmla="*/ 812800 w 1184275"/>
                <a:gd name="connsiteY270" fmla="*/ 158750 h 1063625"/>
                <a:gd name="connsiteX271" fmla="*/ 819150 w 1184275"/>
                <a:gd name="connsiteY271" fmla="*/ 165100 h 1063625"/>
                <a:gd name="connsiteX272" fmla="*/ 831850 w 1184275"/>
                <a:gd name="connsiteY272" fmla="*/ 158750 h 1063625"/>
                <a:gd name="connsiteX273" fmla="*/ 844550 w 1184275"/>
                <a:gd name="connsiteY273" fmla="*/ 165100 h 1063625"/>
                <a:gd name="connsiteX274" fmla="*/ 841375 w 1184275"/>
                <a:gd name="connsiteY274" fmla="*/ 174625 h 1063625"/>
                <a:gd name="connsiteX275" fmla="*/ 869950 w 1184275"/>
                <a:gd name="connsiteY275" fmla="*/ 187325 h 1063625"/>
                <a:gd name="connsiteX276" fmla="*/ 866775 w 1184275"/>
                <a:gd name="connsiteY276" fmla="*/ 193675 h 1063625"/>
                <a:gd name="connsiteX277" fmla="*/ 863600 w 1184275"/>
                <a:gd name="connsiteY277" fmla="*/ 193675 h 1063625"/>
                <a:gd name="connsiteX278" fmla="*/ 854075 w 1184275"/>
                <a:gd name="connsiteY278" fmla="*/ 200025 h 1063625"/>
                <a:gd name="connsiteX279" fmla="*/ 841375 w 1184275"/>
                <a:gd name="connsiteY279" fmla="*/ 196850 h 1063625"/>
                <a:gd name="connsiteX280" fmla="*/ 822325 w 1184275"/>
                <a:gd name="connsiteY280" fmla="*/ 196850 h 1063625"/>
                <a:gd name="connsiteX281" fmla="*/ 815975 w 1184275"/>
                <a:gd name="connsiteY281" fmla="*/ 196850 h 1063625"/>
                <a:gd name="connsiteX282" fmla="*/ 815975 w 1184275"/>
                <a:gd name="connsiteY282" fmla="*/ 203200 h 1063625"/>
                <a:gd name="connsiteX283" fmla="*/ 809625 w 1184275"/>
                <a:gd name="connsiteY283" fmla="*/ 200025 h 1063625"/>
                <a:gd name="connsiteX284" fmla="*/ 809625 w 1184275"/>
                <a:gd name="connsiteY284" fmla="*/ 203200 h 1063625"/>
                <a:gd name="connsiteX285" fmla="*/ 793750 w 1184275"/>
                <a:gd name="connsiteY285" fmla="*/ 200025 h 1063625"/>
                <a:gd name="connsiteX286" fmla="*/ 793750 w 1184275"/>
                <a:gd name="connsiteY286" fmla="*/ 206375 h 1063625"/>
                <a:gd name="connsiteX287" fmla="*/ 787400 w 1184275"/>
                <a:gd name="connsiteY287" fmla="*/ 203200 h 1063625"/>
                <a:gd name="connsiteX288" fmla="*/ 787400 w 1184275"/>
                <a:gd name="connsiteY288" fmla="*/ 209550 h 1063625"/>
                <a:gd name="connsiteX289" fmla="*/ 781050 w 1184275"/>
                <a:gd name="connsiteY289" fmla="*/ 200025 h 1063625"/>
                <a:gd name="connsiteX290" fmla="*/ 765175 w 1184275"/>
                <a:gd name="connsiteY290" fmla="*/ 196850 h 1063625"/>
                <a:gd name="connsiteX291" fmla="*/ 765175 w 1184275"/>
                <a:gd name="connsiteY291" fmla="*/ 212725 h 1063625"/>
                <a:gd name="connsiteX292" fmla="*/ 758825 w 1184275"/>
                <a:gd name="connsiteY292" fmla="*/ 219075 h 1063625"/>
                <a:gd name="connsiteX293" fmla="*/ 768350 w 1184275"/>
                <a:gd name="connsiteY293" fmla="*/ 234950 h 1063625"/>
                <a:gd name="connsiteX294" fmla="*/ 762000 w 1184275"/>
                <a:gd name="connsiteY294" fmla="*/ 238125 h 1063625"/>
                <a:gd name="connsiteX295" fmla="*/ 723900 w 1184275"/>
                <a:gd name="connsiteY295" fmla="*/ 215900 h 1063625"/>
                <a:gd name="connsiteX296" fmla="*/ 666750 w 1184275"/>
                <a:gd name="connsiteY296" fmla="*/ 206375 h 1063625"/>
                <a:gd name="connsiteX297" fmla="*/ 650875 w 1184275"/>
                <a:gd name="connsiteY297" fmla="*/ 212725 h 1063625"/>
                <a:gd name="connsiteX298" fmla="*/ 638175 w 1184275"/>
                <a:gd name="connsiteY298" fmla="*/ 238125 h 1063625"/>
                <a:gd name="connsiteX299" fmla="*/ 612775 w 1184275"/>
                <a:gd name="connsiteY299" fmla="*/ 241300 h 1063625"/>
                <a:gd name="connsiteX300" fmla="*/ 606425 w 1184275"/>
                <a:gd name="connsiteY300" fmla="*/ 247650 h 1063625"/>
                <a:gd name="connsiteX301" fmla="*/ 609600 w 1184275"/>
                <a:gd name="connsiteY301" fmla="*/ 254000 h 1063625"/>
                <a:gd name="connsiteX302" fmla="*/ 584200 w 1184275"/>
                <a:gd name="connsiteY302" fmla="*/ 247650 h 1063625"/>
                <a:gd name="connsiteX303" fmla="*/ 561975 w 1184275"/>
                <a:gd name="connsiteY303" fmla="*/ 254000 h 1063625"/>
                <a:gd name="connsiteX304" fmla="*/ 555625 w 1184275"/>
                <a:gd name="connsiteY304" fmla="*/ 263525 h 1063625"/>
                <a:gd name="connsiteX305" fmla="*/ 555625 w 1184275"/>
                <a:gd name="connsiteY305" fmla="*/ 285750 h 1063625"/>
                <a:gd name="connsiteX306" fmla="*/ 539750 w 1184275"/>
                <a:gd name="connsiteY306" fmla="*/ 295275 h 1063625"/>
                <a:gd name="connsiteX307" fmla="*/ 527050 w 1184275"/>
                <a:gd name="connsiteY307" fmla="*/ 307975 h 1063625"/>
                <a:gd name="connsiteX308" fmla="*/ 527050 w 1184275"/>
                <a:gd name="connsiteY308" fmla="*/ 314325 h 1063625"/>
                <a:gd name="connsiteX309" fmla="*/ 523875 w 1184275"/>
                <a:gd name="connsiteY309" fmla="*/ 317500 h 1063625"/>
                <a:gd name="connsiteX310" fmla="*/ 527050 w 1184275"/>
                <a:gd name="connsiteY310" fmla="*/ 330200 h 1063625"/>
                <a:gd name="connsiteX311" fmla="*/ 511175 w 1184275"/>
                <a:gd name="connsiteY311" fmla="*/ 320675 h 1063625"/>
                <a:gd name="connsiteX312" fmla="*/ 517525 w 1184275"/>
                <a:gd name="connsiteY312" fmla="*/ 295275 h 1063625"/>
                <a:gd name="connsiteX313" fmla="*/ 530225 w 1184275"/>
                <a:gd name="connsiteY313" fmla="*/ 295275 h 1063625"/>
                <a:gd name="connsiteX314" fmla="*/ 523875 w 1184275"/>
                <a:gd name="connsiteY314" fmla="*/ 292100 h 1063625"/>
                <a:gd name="connsiteX315" fmla="*/ 530225 w 1184275"/>
                <a:gd name="connsiteY315" fmla="*/ 276225 h 1063625"/>
                <a:gd name="connsiteX316" fmla="*/ 520700 w 1184275"/>
                <a:gd name="connsiteY316" fmla="*/ 273050 h 1063625"/>
                <a:gd name="connsiteX317" fmla="*/ 514350 w 1184275"/>
                <a:gd name="connsiteY317" fmla="*/ 285750 h 1063625"/>
                <a:gd name="connsiteX318" fmla="*/ 495300 w 1184275"/>
                <a:gd name="connsiteY318" fmla="*/ 282575 h 1063625"/>
                <a:gd name="connsiteX319" fmla="*/ 492125 w 1184275"/>
                <a:gd name="connsiteY319" fmla="*/ 311150 h 1063625"/>
                <a:gd name="connsiteX320" fmla="*/ 479425 w 1184275"/>
                <a:gd name="connsiteY320" fmla="*/ 317500 h 1063625"/>
                <a:gd name="connsiteX321" fmla="*/ 476250 w 1184275"/>
                <a:gd name="connsiteY321" fmla="*/ 323850 h 1063625"/>
                <a:gd name="connsiteX322" fmla="*/ 466725 w 1184275"/>
                <a:gd name="connsiteY322" fmla="*/ 295275 h 1063625"/>
                <a:gd name="connsiteX323" fmla="*/ 473075 w 1184275"/>
                <a:gd name="connsiteY323" fmla="*/ 282575 h 1063625"/>
                <a:gd name="connsiteX324" fmla="*/ 473075 w 1184275"/>
                <a:gd name="connsiteY324" fmla="*/ 276225 h 1063625"/>
                <a:gd name="connsiteX325" fmla="*/ 469900 w 1184275"/>
                <a:gd name="connsiteY325" fmla="*/ 276225 h 1063625"/>
                <a:gd name="connsiteX326" fmla="*/ 460375 w 1184275"/>
                <a:gd name="connsiteY326" fmla="*/ 298450 h 1063625"/>
                <a:gd name="connsiteX327" fmla="*/ 466725 w 1184275"/>
                <a:gd name="connsiteY327" fmla="*/ 311150 h 1063625"/>
                <a:gd name="connsiteX328" fmla="*/ 460375 w 1184275"/>
                <a:gd name="connsiteY328" fmla="*/ 320675 h 1063625"/>
                <a:gd name="connsiteX329" fmla="*/ 463550 w 1184275"/>
                <a:gd name="connsiteY329" fmla="*/ 317500 h 1063625"/>
                <a:gd name="connsiteX330" fmla="*/ 450850 w 1184275"/>
                <a:gd name="connsiteY330" fmla="*/ 330200 h 1063625"/>
                <a:gd name="connsiteX331" fmla="*/ 441325 w 1184275"/>
                <a:gd name="connsiteY331" fmla="*/ 352425 h 1063625"/>
                <a:gd name="connsiteX332" fmla="*/ 438150 w 1184275"/>
                <a:gd name="connsiteY332" fmla="*/ 377825 h 1063625"/>
                <a:gd name="connsiteX333" fmla="*/ 409575 w 1184275"/>
                <a:gd name="connsiteY333" fmla="*/ 444500 h 1063625"/>
                <a:gd name="connsiteX334" fmla="*/ 387350 w 1184275"/>
                <a:gd name="connsiteY334" fmla="*/ 428625 h 1063625"/>
                <a:gd name="connsiteX335" fmla="*/ 393700 w 1184275"/>
                <a:gd name="connsiteY335" fmla="*/ 396875 h 1063625"/>
                <a:gd name="connsiteX336" fmla="*/ 390525 w 1184275"/>
                <a:gd name="connsiteY336" fmla="*/ 393700 h 1063625"/>
                <a:gd name="connsiteX337" fmla="*/ 384175 w 1184275"/>
                <a:gd name="connsiteY337" fmla="*/ 400050 h 1063625"/>
                <a:gd name="connsiteX338" fmla="*/ 365125 w 1184275"/>
                <a:gd name="connsiteY338" fmla="*/ 403225 h 1063625"/>
                <a:gd name="connsiteX339" fmla="*/ 368300 w 1184275"/>
                <a:gd name="connsiteY339" fmla="*/ 384175 h 1063625"/>
                <a:gd name="connsiteX340" fmla="*/ 374650 w 1184275"/>
                <a:gd name="connsiteY340" fmla="*/ 374650 h 1063625"/>
                <a:gd name="connsiteX341" fmla="*/ 368300 w 1184275"/>
                <a:gd name="connsiteY341" fmla="*/ 361950 h 1063625"/>
                <a:gd name="connsiteX342" fmla="*/ 371475 w 1184275"/>
                <a:gd name="connsiteY342" fmla="*/ 358775 h 1063625"/>
                <a:gd name="connsiteX343" fmla="*/ 365125 w 1184275"/>
                <a:gd name="connsiteY343" fmla="*/ 342900 h 1063625"/>
                <a:gd name="connsiteX344" fmla="*/ 368300 w 1184275"/>
                <a:gd name="connsiteY344" fmla="*/ 336550 h 1063625"/>
                <a:gd name="connsiteX345" fmla="*/ 361950 w 1184275"/>
                <a:gd name="connsiteY345" fmla="*/ 333375 h 1063625"/>
                <a:gd name="connsiteX346" fmla="*/ 339725 w 1184275"/>
                <a:gd name="connsiteY346" fmla="*/ 320675 h 1063625"/>
                <a:gd name="connsiteX347" fmla="*/ 330200 w 1184275"/>
                <a:gd name="connsiteY347" fmla="*/ 323850 h 1063625"/>
                <a:gd name="connsiteX348" fmla="*/ 320675 w 1184275"/>
                <a:gd name="connsiteY348" fmla="*/ 317500 h 1063625"/>
                <a:gd name="connsiteX349" fmla="*/ 327025 w 1184275"/>
                <a:gd name="connsiteY349" fmla="*/ 307975 h 1063625"/>
                <a:gd name="connsiteX350" fmla="*/ 320675 w 1184275"/>
                <a:gd name="connsiteY350" fmla="*/ 298450 h 1063625"/>
                <a:gd name="connsiteX351" fmla="*/ 263525 w 1184275"/>
                <a:gd name="connsiteY351" fmla="*/ 288925 h 1063625"/>
                <a:gd name="connsiteX352" fmla="*/ 250825 w 1184275"/>
                <a:gd name="connsiteY352" fmla="*/ 288925 h 1063625"/>
                <a:gd name="connsiteX353" fmla="*/ 247650 w 1184275"/>
                <a:gd name="connsiteY353" fmla="*/ 295275 h 1063625"/>
                <a:gd name="connsiteX354" fmla="*/ 241300 w 1184275"/>
                <a:gd name="connsiteY354" fmla="*/ 292100 h 1063625"/>
                <a:gd name="connsiteX355" fmla="*/ 225425 w 1184275"/>
                <a:gd name="connsiteY355" fmla="*/ 292100 h 1063625"/>
                <a:gd name="connsiteX356" fmla="*/ 206375 w 1184275"/>
                <a:gd name="connsiteY356" fmla="*/ 285750 h 1063625"/>
                <a:gd name="connsiteX357" fmla="*/ 200025 w 1184275"/>
                <a:gd name="connsiteY357" fmla="*/ 282575 h 1063625"/>
                <a:gd name="connsiteX358" fmla="*/ 69850 w 1184275"/>
                <a:gd name="connsiteY358" fmla="*/ 260350 h 1063625"/>
                <a:gd name="connsiteX359" fmla="*/ 44450 w 1184275"/>
                <a:gd name="connsiteY359" fmla="*/ 254000 h 1063625"/>
                <a:gd name="connsiteX360" fmla="*/ 28575 w 1184275"/>
                <a:gd name="connsiteY360" fmla="*/ 225425 h 1063625"/>
                <a:gd name="connsiteX361" fmla="*/ 0 w 1184275"/>
                <a:gd name="connsiteY361" fmla="*/ 215900 h 1063625"/>
                <a:gd name="connsiteX362" fmla="*/ 50800 w 1184275"/>
                <a:gd name="connsiteY362" fmla="*/ 190500 h 1063625"/>
                <a:gd name="connsiteX363" fmla="*/ 63500 w 1184275"/>
                <a:gd name="connsiteY363" fmla="*/ 171450 h 1063625"/>
                <a:gd name="connsiteX364" fmla="*/ 82550 w 1184275"/>
                <a:gd name="connsiteY364" fmla="*/ 155575 h 1063625"/>
                <a:gd name="connsiteX365" fmla="*/ 123825 w 1184275"/>
                <a:gd name="connsiteY365" fmla="*/ 146050 h 1063625"/>
                <a:gd name="connsiteX366" fmla="*/ 146050 w 1184275"/>
                <a:gd name="connsiteY366" fmla="*/ 130175 h 1063625"/>
                <a:gd name="connsiteX367" fmla="*/ 158750 w 1184275"/>
                <a:gd name="connsiteY367" fmla="*/ 114300 h 1063625"/>
                <a:gd name="connsiteX368" fmla="*/ 174625 w 1184275"/>
                <a:gd name="connsiteY368" fmla="*/ 111125 h 1063625"/>
                <a:gd name="connsiteX369" fmla="*/ 180975 w 1184275"/>
                <a:gd name="connsiteY369" fmla="*/ 104775 h 1063625"/>
                <a:gd name="connsiteX370" fmla="*/ 184150 w 1184275"/>
                <a:gd name="connsiteY370" fmla="*/ 88900 h 1063625"/>
                <a:gd name="connsiteX371" fmla="*/ 212725 w 1184275"/>
                <a:gd name="connsiteY371" fmla="*/ 60325 h 1063625"/>
                <a:gd name="connsiteX372" fmla="*/ 215900 w 1184275"/>
                <a:gd name="connsiteY372" fmla="*/ 60325 h 1063625"/>
                <a:gd name="connsiteX373" fmla="*/ 228600 w 1184275"/>
                <a:gd name="connsiteY373" fmla="*/ 47625 h 1063625"/>
                <a:gd name="connsiteX374" fmla="*/ 238125 w 1184275"/>
                <a:gd name="connsiteY374" fmla="*/ 31750 h 1063625"/>
                <a:gd name="connsiteX375" fmla="*/ 263525 w 1184275"/>
                <a:gd name="connsiteY375" fmla="*/ 12700 h 1063625"/>
                <a:gd name="connsiteX376" fmla="*/ 292100 w 1184275"/>
                <a:gd name="connsiteY376" fmla="*/ 0 h 1063625"/>
                <a:gd name="connsiteX0" fmla="*/ 1168400 w 1184275"/>
                <a:gd name="connsiteY0" fmla="*/ 793750 h 1063625"/>
                <a:gd name="connsiteX1" fmla="*/ 1169555 w 1184275"/>
                <a:gd name="connsiteY1" fmla="*/ 794327 h 1063625"/>
                <a:gd name="connsiteX2" fmla="*/ 1165225 w 1184275"/>
                <a:gd name="connsiteY2" fmla="*/ 800100 h 1063625"/>
                <a:gd name="connsiteX3" fmla="*/ 1168400 w 1184275"/>
                <a:gd name="connsiteY3" fmla="*/ 793750 h 1063625"/>
                <a:gd name="connsiteX4" fmla="*/ 936625 w 1184275"/>
                <a:gd name="connsiteY4" fmla="*/ 650875 h 1063625"/>
                <a:gd name="connsiteX5" fmla="*/ 920896 w 1184275"/>
                <a:gd name="connsiteY5" fmla="*/ 654021 h 1063625"/>
                <a:gd name="connsiteX6" fmla="*/ 936625 w 1184275"/>
                <a:gd name="connsiteY6" fmla="*/ 650875 h 1063625"/>
                <a:gd name="connsiteX7" fmla="*/ 1012825 w 1184275"/>
                <a:gd name="connsiteY7" fmla="*/ 581025 h 1063625"/>
                <a:gd name="connsiteX8" fmla="*/ 1016000 w 1184275"/>
                <a:gd name="connsiteY8" fmla="*/ 584200 h 1063625"/>
                <a:gd name="connsiteX9" fmla="*/ 1009650 w 1184275"/>
                <a:gd name="connsiteY9" fmla="*/ 587375 h 1063625"/>
                <a:gd name="connsiteX10" fmla="*/ 1012825 w 1184275"/>
                <a:gd name="connsiteY10" fmla="*/ 581025 h 1063625"/>
                <a:gd name="connsiteX11" fmla="*/ 768350 w 1184275"/>
                <a:gd name="connsiteY11" fmla="*/ 247650 h 1063625"/>
                <a:gd name="connsiteX12" fmla="*/ 806450 w 1184275"/>
                <a:gd name="connsiteY12" fmla="*/ 266700 h 1063625"/>
                <a:gd name="connsiteX13" fmla="*/ 812800 w 1184275"/>
                <a:gd name="connsiteY13" fmla="*/ 263525 h 1063625"/>
                <a:gd name="connsiteX14" fmla="*/ 835025 w 1184275"/>
                <a:gd name="connsiteY14" fmla="*/ 263525 h 1063625"/>
                <a:gd name="connsiteX15" fmla="*/ 850900 w 1184275"/>
                <a:gd name="connsiteY15" fmla="*/ 273050 h 1063625"/>
                <a:gd name="connsiteX16" fmla="*/ 860425 w 1184275"/>
                <a:gd name="connsiteY16" fmla="*/ 288925 h 1063625"/>
                <a:gd name="connsiteX17" fmla="*/ 882650 w 1184275"/>
                <a:gd name="connsiteY17" fmla="*/ 282575 h 1063625"/>
                <a:gd name="connsiteX18" fmla="*/ 904875 w 1184275"/>
                <a:gd name="connsiteY18" fmla="*/ 295275 h 1063625"/>
                <a:gd name="connsiteX19" fmla="*/ 914400 w 1184275"/>
                <a:gd name="connsiteY19" fmla="*/ 292100 h 1063625"/>
                <a:gd name="connsiteX20" fmla="*/ 933450 w 1184275"/>
                <a:gd name="connsiteY20" fmla="*/ 301625 h 1063625"/>
                <a:gd name="connsiteX21" fmla="*/ 946150 w 1184275"/>
                <a:gd name="connsiteY21" fmla="*/ 295275 h 1063625"/>
                <a:gd name="connsiteX22" fmla="*/ 962025 w 1184275"/>
                <a:gd name="connsiteY22" fmla="*/ 311150 h 1063625"/>
                <a:gd name="connsiteX23" fmla="*/ 958850 w 1184275"/>
                <a:gd name="connsiteY23" fmla="*/ 314325 h 1063625"/>
                <a:gd name="connsiteX24" fmla="*/ 965200 w 1184275"/>
                <a:gd name="connsiteY24" fmla="*/ 323850 h 1063625"/>
                <a:gd name="connsiteX25" fmla="*/ 974725 w 1184275"/>
                <a:gd name="connsiteY25" fmla="*/ 333375 h 1063625"/>
                <a:gd name="connsiteX26" fmla="*/ 981075 w 1184275"/>
                <a:gd name="connsiteY26" fmla="*/ 349250 h 1063625"/>
                <a:gd name="connsiteX27" fmla="*/ 987425 w 1184275"/>
                <a:gd name="connsiteY27" fmla="*/ 355600 h 1063625"/>
                <a:gd name="connsiteX28" fmla="*/ 971550 w 1184275"/>
                <a:gd name="connsiteY28" fmla="*/ 346075 h 1063625"/>
                <a:gd name="connsiteX29" fmla="*/ 962025 w 1184275"/>
                <a:gd name="connsiteY29" fmla="*/ 365125 h 1063625"/>
                <a:gd name="connsiteX30" fmla="*/ 987425 w 1184275"/>
                <a:gd name="connsiteY30" fmla="*/ 387350 h 1063625"/>
                <a:gd name="connsiteX31" fmla="*/ 1000125 w 1184275"/>
                <a:gd name="connsiteY31" fmla="*/ 412750 h 1063625"/>
                <a:gd name="connsiteX32" fmla="*/ 1000125 w 1184275"/>
                <a:gd name="connsiteY32" fmla="*/ 450850 h 1063625"/>
                <a:gd name="connsiteX33" fmla="*/ 1006475 w 1184275"/>
                <a:gd name="connsiteY33" fmla="*/ 485775 h 1063625"/>
                <a:gd name="connsiteX34" fmla="*/ 993775 w 1184275"/>
                <a:gd name="connsiteY34" fmla="*/ 504825 h 1063625"/>
                <a:gd name="connsiteX35" fmla="*/ 990600 w 1184275"/>
                <a:gd name="connsiteY35" fmla="*/ 498475 h 1063625"/>
                <a:gd name="connsiteX36" fmla="*/ 984250 w 1184275"/>
                <a:gd name="connsiteY36" fmla="*/ 501650 h 1063625"/>
                <a:gd name="connsiteX37" fmla="*/ 981075 w 1184275"/>
                <a:gd name="connsiteY37" fmla="*/ 523875 h 1063625"/>
                <a:gd name="connsiteX38" fmla="*/ 984250 w 1184275"/>
                <a:gd name="connsiteY38" fmla="*/ 546100 h 1063625"/>
                <a:gd name="connsiteX39" fmla="*/ 974725 w 1184275"/>
                <a:gd name="connsiteY39" fmla="*/ 549275 h 1063625"/>
                <a:gd name="connsiteX40" fmla="*/ 974725 w 1184275"/>
                <a:gd name="connsiteY40" fmla="*/ 558800 h 1063625"/>
                <a:gd name="connsiteX41" fmla="*/ 952500 w 1184275"/>
                <a:gd name="connsiteY41" fmla="*/ 561975 h 1063625"/>
                <a:gd name="connsiteX42" fmla="*/ 942975 w 1184275"/>
                <a:gd name="connsiteY42" fmla="*/ 581025 h 1063625"/>
                <a:gd name="connsiteX43" fmla="*/ 949325 w 1184275"/>
                <a:gd name="connsiteY43" fmla="*/ 593725 h 1063625"/>
                <a:gd name="connsiteX44" fmla="*/ 946150 w 1184275"/>
                <a:gd name="connsiteY44" fmla="*/ 612775 h 1063625"/>
                <a:gd name="connsiteX45" fmla="*/ 949325 w 1184275"/>
                <a:gd name="connsiteY45" fmla="*/ 619125 h 1063625"/>
                <a:gd name="connsiteX46" fmla="*/ 955675 w 1184275"/>
                <a:gd name="connsiteY46" fmla="*/ 628650 h 1063625"/>
                <a:gd name="connsiteX47" fmla="*/ 984250 w 1184275"/>
                <a:gd name="connsiteY47" fmla="*/ 635000 h 1063625"/>
                <a:gd name="connsiteX48" fmla="*/ 1012825 w 1184275"/>
                <a:gd name="connsiteY48" fmla="*/ 600075 h 1063625"/>
                <a:gd name="connsiteX49" fmla="*/ 1025525 w 1184275"/>
                <a:gd name="connsiteY49" fmla="*/ 571500 h 1063625"/>
                <a:gd name="connsiteX50" fmla="*/ 1012825 w 1184275"/>
                <a:gd name="connsiteY50" fmla="*/ 565150 h 1063625"/>
                <a:gd name="connsiteX51" fmla="*/ 1025525 w 1184275"/>
                <a:gd name="connsiteY51" fmla="*/ 561975 h 1063625"/>
                <a:gd name="connsiteX52" fmla="*/ 1028700 w 1184275"/>
                <a:gd name="connsiteY52" fmla="*/ 552450 h 1063625"/>
                <a:gd name="connsiteX53" fmla="*/ 1054100 w 1184275"/>
                <a:gd name="connsiteY53" fmla="*/ 539750 h 1063625"/>
                <a:gd name="connsiteX54" fmla="*/ 1057275 w 1184275"/>
                <a:gd name="connsiteY54" fmla="*/ 530225 h 1063625"/>
                <a:gd name="connsiteX55" fmla="*/ 1069975 w 1184275"/>
                <a:gd name="connsiteY55" fmla="*/ 523875 h 1063625"/>
                <a:gd name="connsiteX56" fmla="*/ 1098550 w 1184275"/>
                <a:gd name="connsiteY56" fmla="*/ 533400 h 1063625"/>
                <a:gd name="connsiteX57" fmla="*/ 1117600 w 1184275"/>
                <a:gd name="connsiteY57" fmla="*/ 558800 h 1063625"/>
                <a:gd name="connsiteX58" fmla="*/ 1130300 w 1184275"/>
                <a:gd name="connsiteY58" fmla="*/ 587375 h 1063625"/>
                <a:gd name="connsiteX59" fmla="*/ 1165225 w 1184275"/>
                <a:gd name="connsiteY59" fmla="*/ 679450 h 1063625"/>
                <a:gd name="connsiteX60" fmla="*/ 1181100 w 1184275"/>
                <a:gd name="connsiteY60" fmla="*/ 714375 h 1063625"/>
                <a:gd name="connsiteX61" fmla="*/ 1177925 w 1184275"/>
                <a:gd name="connsiteY61" fmla="*/ 733425 h 1063625"/>
                <a:gd name="connsiteX62" fmla="*/ 1184275 w 1184275"/>
                <a:gd name="connsiteY62" fmla="*/ 758825 h 1063625"/>
                <a:gd name="connsiteX63" fmla="*/ 1184275 w 1184275"/>
                <a:gd name="connsiteY63" fmla="*/ 784225 h 1063625"/>
                <a:gd name="connsiteX64" fmla="*/ 1181100 w 1184275"/>
                <a:gd name="connsiteY64" fmla="*/ 787400 h 1063625"/>
                <a:gd name="connsiteX65" fmla="*/ 1184275 w 1184275"/>
                <a:gd name="connsiteY65" fmla="*/ 787400 h 1063625"/>
                <a:gd name="connsiteX66" fmla="*/ 1174750 w 1184275"/>
                <a:gd name="connsiteY66" fmla="*/ 800100 h 1063625"/>
                <a:gd name="connsiteX67" fmla="*/ 1165225 w 1184275"/>
                <a:gd name="connsiteY67" fmla="*/ 803275 h 1063625"/>
                <a:gd name="connsiteX68" fmla="*/ 1168400 w 1184275"/>
                <a:gd name="connsiteY68" fmla="*/ 800100 h 1063625"/>
                <a:gd name="connsiteX69" fmla="*/ 1174750 w 1184275"/>
                <a:gd name="connsiteY69" fmla="*/ 796925 h 1063625"/>
                <a:gd name="connsiteX70" fmla="*/ 1169555 w 1184275"/>
                <a:gd name="connsiteY70" fmla="*/ 794327 h 1063625"/>
                <a:gd name="connsiteX71" fmla="*/ 1174750 w 1184275"/>
                <a:gd name="connsiteY71" fmla="*/ 787400 h 1063625"/>
                <a:gd name="connsiteX72" fmla="*/ 1168400 w 1184275"/>
                <a:gd name="connsiteY72" fmla="*/ 793750 h 1063625"/>
                <a:gd name="connsiteX73" fmla="*/ 1171575 w 1184275"/>
                <a:gd name="connsiteY73" fmla="*/ 787400 h 1063625"/>
                <a:gd name="connsiteX74" fmla="*/ 1165225 w 1184275"/>
                <a:gd name="connsiteY74" fmla="*/ 787400 h 1063625"/>
                <a:gd name="connsiteX75" fmla="*/ 1168400 w 1184275"/>
                <a:gd name="connsiteY75" fmla="*/ 781050 h 1063625"/>
                <a:gd name="connsiteX76" fmla="*/ 1152525 w 1184275"/>
                <a:gd name="connsiteY76" fmla="*/ 781050 h 1063625"/>
                <a:gd name="connsiteX77" fmla="*/ 1143000 w 1184275"/>
                <a:gd name="connsiteY77" fmla="*/ 790575 h 1063625"/>
                <a:gd name="connsiteX78" fmla="*/ 1149350 w 1184275"/>
                <a:gd name="connsiteY78" fmla="*/ 796925 h 1063625"/>
                <a:gd name="connsiteX79" fmla="*/ 1136650 w 1184275"/>
                <a:gd name="connsiteY79" fmla="*/ 812800 h 1063625"/>
                <a:gd name="connsiteX80" fmla="*/ 1143000 w 1184275"/>
                <a:gd name="connsiteY80" fmla="*/ 825500 h 1063625"/>
                <a:gd name="connsiteX81" fmla="*/ 1136650 w 1184275"/>
                <a:gd name="connsiteY81" fmla="*/ 847725 h 1063625"/>
                <a:gd name="connsiteX82" fmla="*/ 1120775 w 1184275"/>
                <a:gd name="connsiteY82" fmla="*/ 857250 h 1063625"/>
                <a:gd name="connsiteX83" fmla="*/ 1111250 w 1184275"/>
                <a:gd name="connsiteY83" fmla="*/ 876300 h 1063625"/>
                <a:gd name="connsiteX84" fmla="*/ 1114425 w 1184275"/>
                <a:gd name="connsiteY84" fmla="*/ 917575 h 1063625"/>
                <a:gd name="connsiteX85" fmla="*/ 1104900 w 1184275"/>
                <a:gd name="connsiteY85" fmla="*/ 927100 h 1063625"/>
                <a:gd name="connsiteX86" fmla="*/ 1108075 w 1184275"/>
                <a:gd name="connsiteY86" fmla="*/ 933450 h 1063625"/>
                <a:gd name="connsiteX87" fmla="*/ 1101725 w 1184275"/>
                <a:gd name="connsiteY87" fmla="*/ 936625 h 1063625"/>
                <a:gd name="connsiteX88" fmla="*/ 1089025 w 1184275"/>
                <a:gd name="connsiteY88" fmla="*/ 962025 h 1063625"/>
                <a:gd name="connsiteX89" fmla="*/ 1092200 w 1184275"/>
                <a:gd name="connsiteY89" fmla="*/ 977900 h 1063625"/>
                <a:gd name="connsiteX90" fmla="*/ 1089025 w 1184275"/>
                <a:gd name="connsiteY90" fmla="*/ 968375 h 1063625"/>
                <a:gd name="connsiteX91" fmla="*/ 1085850 w 1184275"/>
                <a:gd name="connsiteY91" fmla="*/ 981075 h 1063625"/>
                <a:gd name="connsiteX92" fmla="*/ 1044575 w 1184275"/>
                <a:gd name="connsiteY92" fmla="*/ 990600 h 1063625"/>
                <a:gd name="connsiteX93" fmla="*/ 1028700 w 1184275"/>
                <a:gd name="connsiteY93" fmla="*/ 993775 h 1063625"/>
                <a:gd name="connsiteX94" fmla="*/ 962025 w 1184275"/>
                <a:gd name="connsiteY94" fmla="*/ 1009650 h 1063625"/>
                <a:gd name="connsiteX95" fmla="*/ 955675 w 1184275"/>
                <a:gd name="connsiteY95" fmla="*/ 1009650 h 1063625"/>
                <a:gd name="connsiteX96" fmla="*/ 901700 w 1184275"/>
                <a:gd name="connsiteY96" fmla="*/ 1022350 h 1063625"/>
                <a:gd name="connsiteX97" fmla="*/ 895350 w 1184275"/>
                <a:gd name="connsiteY97" fmla="*/ 1012825 h 1063625"/>
                <a:gd name="connsiteX98" fmla="*/ 844550 w 1184275"/>
                <a:gd name="connsiteY98" fmla="*/ 1022350 h 1063625"/>
                <a:gd name="connsiteX99" fmla="*/ 831850 w 1184275"/>
                <a:gd name="connsiteY99" fmla="*/ 1022350 h 1063625"/>
                <a:gd name="connsiteX100" fmla="*/ 777875 w 1184275"/>
                <a:gd name="connsiteY100" fmla="*/ 1035050 h 1063625"/>
                <a:gd name="connsiteX101" fmla="*/ 762000 w 1184275"/>
                <a:gd name="connsiteY101" fmla="*/ 1038225 h 1063625"/>
                <a:gd name="connsiteX102" fmla="*/ 723900 w 1184275"/>
                <a:gd name="connsiteY102" fmla="*/ 1041400 h 1063625"/>
                <a:gd name="connsiteX103" fmla="*/ 698500 w 1184275"/>
                <a:gd name="connsiteY103" fmla="*/ 1047750 h 1063625"/>
                <a:gd name="connsiteX104" fmla="*/ 657225 w 1184275"/>
                <a:gd name="connsiteY104" fmla="*/ 1054100 h 1063625"/>
                <a:gd name="connsiteX105" fmla="*/ 615950 w 1184275"/>
                <a:gd name="connsiteY105" fmla="*/ 1063625 h 1063625"/>
                <a:gd name="connsiteX106" fmla="*/ 641350 w 1184275"/>
                <a:gd name="connsiteY106" fmla="*/ 1028700 h 1063625"/>
                <a:gd name="connsiteX107" fmla="*/ 650875 w 1184275"/>
                <a:gd name="connsiteY107" fmla="*/ 987425 h 1063625"/>
                <a:gd name="connsiteX108" fmla="*/ 666750 w 1184275"/>
                <a:gd name="connsiteY108" fmla="*/ 958850 h 1063625"/>
                <a:gd name="connsiteX109" fmla="*/ 673100 w 1184275"/>
                <a:gd name="connsiteY109" fmla="*/ 923925 h 1063625"/>
                <a:gd name="connsiteX110" fmla="*/ 669925 w 1184275"/>
                <a:gd name="connsiteY110" fmla="*/ 857250 h 1063625"/>
                <a:gd name="connsiteX111" fmla="*/ 650875 w 1184275"/>
                <a:gd name="connsiteY111" fmla="*/ 790575 h 1063625"/>
                <a:gd name="connsiteX112" fmla="*/ 638175 w 1184275"/>
                <a:gd name="connsiteY112" fmla="*/ 771525 h 1063625"/>
                <a:gd name="connsiteX113" fmla="*/ 644525 w 1184275"/>
                <a:gd name="connsiteY113" fmla="*/ 774700 h 1063625"/>
                <a:gd name="connsiteX114" fmla="*/ 654050 w 1184275"/>
                <a:gd name="connsiteY114" fmla="*/ 758825 h 1063625"/>
                <a:gd name="connsiteX115" fmla="*/ 638175 w 1184275"/>
                <a:gd name="connsiteY115" fmla="*/ 771525 h 1063625"/>
                <a:gd name="connsiteX116" fmla="*/ 612775 w 1184275"/>
                <a:gd name="connsiteY116" fmla="*/ 727075 h 1063625"/>
                <a:gd name="connsiteX117" fmla="*/ 596900 w 1184275"/>
                <a:gd name="connsiteY117" fmla="*/ 698500 h 1063625"/>
                <a:gd name="connsiteX118" fmla="*/ 609600 w 1184275"/>
                <a:gd name="connsiteY118" fmla="*/ 660400 h 1063625"/>
                <a:gd name="connsiteX119" fmla="*/ 600075 w 1184275"/>
                <a:gd name="connsiteY119" fmla="*/ 638175 h 1063625"/>
                <a:gd name="connsiteX120" fmla="*/ 606425 w 1184275"/>
                <a:gd name="connsiteY120" fmla="*/ 638175 h 1063625"/>
                <a:gd name="connsiteX121" fmla="*/ 587375 w 1184275"/>
                <a:gd name="connsiteY121" fmla="*/ 619125 h 1063625"/>
                <a:gd name="connsiteX122" fmla="*/ 600075 w 1184275"/>
                <a:gd name="connsiteY122" fmla="*/ 593725 h 1063625"/>
                <a:gd name="connsiteX123" fmla="*/ 612775 w 1184275"/>
                <a:gd name="connsiteY123" fmla="*/ 558800 h 1063625"/>
                <a:gd name="connsiteX124" fmla="*/ 609600 w 1184275"/>
                <a:gd name="connsiteY124" fmla="*/ 523875 h 1063625"/>
                <a:gd name="connsiteX125" fmla="*/ 603250 w 1184275"/>
                <a:gd name="connsiteY125" fmla="*/ 492125 h 1063625"/>
                <a:gd name="connsiteX126" fmla="*/ 619125 w 1184275"/>
                <a:gd name="connsiteY126" fmla="*/ 482600 h 1063625"/>
                <a:gd name="connsiteX127" fmla="*/ 625475 w 1184275"/>
                <a:gd name="connsiteY127" fmla="*/ 473075 h 1063625"/>
                <a:gd name="connsiteX128" fmla="*/ 622300 w 1184275"/>
                <a:gd name="connsiteY128" fmla="*/ 447675 h 1063625"/>
                <a:gd name="connsiteX129" fmla="*/ 631825 w 1184275"/>
                <a:gd name="connsiteY129" fmla="*/ 444500 h 1063625"/>
                <a:gd name="connsiteX130" fmla="*/ 638175 w 1184275"/>
                <a:gd name="connsiteY130" fmla="*/ 431800 h 1063625"/>
                <a:gd name="connsiteX131" fmla="*/ 647700 w 1184275"/>
                <a:gd name="connsiteY131" fmla="*/ 434975 h 1063625"/>
                <a:gd name="connsiteX132" fmla="*/ 654050 w 1184275"/>
                <a:gd name="connsiteY132" fmla="*/ 431800 h 1063625"/>
                <a:gd name="connsiteX133" fmla="*/ 669925 w 1184275"/>
                <a:gd name="connsiteY133" fmla="*/ 390525 h 1063625"/>
                <a:gd name="connsiteX134" fmla="*/ 679450 w 1184275"/>
                <a:gd name="connsiteY134" fmla="*/ 377825 h 1063625"/>
                <a:gd name="connsiteX135" fmla="*/ 679450 w 1184275"/>
                <a:gd name="connsiteY135" fmla="*/ 393700 h 1063625"/>
                <a:gd name="connsiteX136" fmla="*/ 676275 w 1184275"/>
                <a:gd name="connsiteY136" fmla="*/ 390525 h 1063625"/>
                <a:gd name="connsiteX137" fmla="*/ 673100 w 1184275"/>
                <a:gd name="connsiteY137" fmla="*/ 396875 h 1063625"/>
                <a:gd name="connsiteX138" fmla="*/ 682625 w 1184275"/>
                <a:gd name="connsiteY138" fmla="*/ 409575 h 1063625"/>
                <a:gd name="connsiteX139" fmla="*/ 673100 w 1184275"/>
                <a:gd name="connsiteY139" fmla="*/ 425450 h 1063625"/>
                <a:gd name="connsiteX140" fmla="*/ 679450 w 1184275"/>
                <a:gd name="connsiteY140" fmla="*/ 422275 h 1063625"/>
                <a:gd name="connsiteX141" fmla="*/ 676275 w 1184275"/>
                <a:gd name="connsiteY141" fmla="*/ 444500 h 1063625"/>
                <a:gd name="connsiteX142" fmla="*/ 682625 w 1184275"/>
                <a:gd name="connsiteY142" fmla="*/ 463550 h 1063625"/>
                <a:gd name="connsiteX143" fmla="*/ 688975 w 1184275"/>
                <a:gd name="connsiteY143" fmla="*/ 463550 h 1063625"/>
                <a:gd name="connsiteX144" fmla="*/ 692150 w 1184275"/>
                <a:gd name="connsiteY144" fmla="*/ 438150 h 1063625"/>
                <a:gd name="connsiteX145" fmla="*/ 688975 w 1184275"/>
                <a:gd name="connsiteY145" fmla="*/ 438150 h 1063625"/>
                <a:gd name="connsiteX146" fmla="*/ 695325 w 1184275"/>
                <a:gd name="connsiteY146" fmla="*/ 415925 h 1063625"/>
                <a:gd name="connsiteX147" fmla="*/ 698500 w 1184275"/>
                <a:gd name="connsiteY147" fmla="*/ 441325 h 1063625"/>
                <a:gd name="connsiteX148" fmla="*/ 692150 w 1184275"/>
                <a:gd name="connsiteY148" fmla="*/ 463550 h 1063625"/>
                <a:gd name="connsiteX149" fmla="*/ 698500 w 1184275"/>
                <a:gd name="connsiteY149" fmla="*/ 463550 h 1063625"/>
                <a:gd name="connsiteX150" fmla="*/ 704850 w 1184275"/>
                <a:gd name="connsiteY150" fmla="*/ 441325 h 1063625"/>
                <a:gd name="connsiteX151" fmla="*/ 711200 w 1184275"/>
                <a:gd name="connsiteY151" fmla="*/ 412750 h 1063625"/>
                <a:gd name="connsiteX152" fmla="*/ 701675 w 1184275"/>
                <a:gd name="connsiteY152" fmla="*/ 374650 h 1063625"/>
                <a:gd name="connsiteX153" fmla="*/ 708025 w 1184275"/>
                <a:gd name="connsiteY153" fmla="*/ 352425 h 1063625"/>
                <a:gd name="connsiteX154" fmla="*/ 733425 w 1184275"/>
                <a:gd name="connsiteY154" fmla="*/ 336550 h 1063625"/>
                <a:gd name="connsiteX155" fmla="*/ 749300 w 1184275"/>
                <a:gd name="connsiteY155" fmla="*/ 336550 h 1063625"/>
                <a:gd name="connsiteX156" fmla="*/ 755650 w 1184275"/>
                <a:gd name="connsiteY156" fmla="*/ 323850 h 1063625"/>
                <a:gd name="connsiteX157" fmla="*/ 736600 w 1184275"/>
                <a:gd name="connsiteY157" fmla="*/ 320675 h 1063625"/>
                <a:gd name="connsiteX158" fmla="*/ 727075 w 1184275"/>
                <a:gd name="connsiteY158" fmla="*/ 307975 h 1063625"/>
                <a:gd name="connsiteX159" fmla="*/ 727075 w 1184275"/>
                <a:gd name="connsiteY159" fmla="*/ 288925 h 1063625"/>
                <a:gd name="connsiteX160" fmla="*/ 742950 w 1184275"/>
                <a:gd name="connsiteY160" fmla="*/ 269875 h 1063625"/>
                <a:gd name="connsiteX161" fmla="*/ 730250 w 1184275"/>
                <a:gd name="connsiteY161" fmla="*/ 260350 h 1063625"/>
                <a:gd name="connsiteX162" fmla="*/ 758825 w 1184275"/>
                <a:gd name="connsiteY162" fmla="*/ 257175 h 1063625"/>
                <a:gd name="connsiteX163" fmla="*/ 758825 w 1184275"/>
                <a:gd name="connsiteY163" fmla="*/ 250825 h 1063625"/>
                <a:gd name="connsiteX164" fmla="*/ 768350 w 1184275"/>
                <a:gd name="connsiteY164" fmla="*/ 247650 h 1063625"/>
                <a:gd name="connsiteX165" fmla="*/ 806450 w 1184275"/>
                <a:gd name="connsiteY165" fmla="*/ 234950 h 1063625"/>
                <a:gd name="connsiteX166" fmla="*/ 815975 w 1184275"/>
                <a:gd name="connsiteY166" fmla="*/ 247650 h 1063625"/>
                <a:gd name="connsiteX167" fmla="*/ 809625 w 1184275"/>
                <a:gd name="connsiteY167" fmla="*/ 254000 h 1063625"/>
                <a:gd name="connsiteX168" fmla="*/ 800100 w 1184275"/>
                <a:gd name="connsiteY168" fmla="*/ 254000 h 1063625"/>
                <a:gd name="connsiteX169" fmla="*/ 787400 w 1184275"/>
                <a:gd name="connsiteY169" fmla="*/ 238125 h 1063625"/>
                <a:gd name="connsiteX170" fmla="*/ 806450 w 1184275"/>
                <a:gd name="connsiteY170" fmla="*/ 241300 h 1063625"/>
                <a:gd name="connsiteX171" fmla="*/ 806450 w 1184275"/>
                <a:gd name="connsiteY171" fmla="*/ 234950 h 1063625"/>
                <a:gd name="connsiteX172" fmla="*/ 774700 w 1184275"/>
                <a:gd name="connsiteY172" fmla="*/ 228600 h 1063625"/>
                <a:gd name="connsiteX173" fmla="*/ 781050 w 1184275"/>
                <a:gd name="connsiteY173" fmla="*/ 234950 h 1063625"/>
                <a:gd name="connsiteX174" fmla="*/ 774700 w 1184275"/>
                <a:gd name="connsiteY174" fmla="*/ 234950 h 1063625"/>
                <a:gd name="connsiteX175" fmla="*/ 774700 w 1184275"/>
                <a:gd name="connsiteY175" fmla="*/ 228600 h 1063625"/>
                <a:gd name="connsiteX176" fmla="*/ 796925 w 1184275"/>
                <a:gd name="connsiteY176" fmla="*/ 203200 h 1063625"/>
                <a:gd name="connsiteX177" fmla="*/ 806450 w 1184275"/>
                <a:gd name="connsiteY177" fmla="*/ 203200 h 1063625"/>
                <a:gd name="connsiteX178" fmla="*/ 812800 w 1184275"/>
                <a:gd name="connsiteY178" fmla="*/ 209550 h 1063625"/>
                <a:gd name="connsiteX179" fmla="*/ 806450 w 1184275"/>
                <a:gd name="connsiteY179" fmla="*/ 212725 h 1063625"/>
                <a:gd name="connsiteX180" fmla="*/ 800100 w 1184275"/>
                <a:gd name="connsiteY180" fmla="*/ 209550 h 1063625"/>
                <a:gd name="connsiteX181" fmla="*/ 796925 w 1184275"/>
                <a:gd name="connsiteY181" fmla="*/ 203200 h 1063625"/>
                <a:gd name="connsiteX182" fmla="*/ 898525 w 1184275"/>
                <a:gd name="connsiteY182" fmla="*/ 161925 h 1063625"/>
                <a:gd name="connsiteX183" fmla="*/ 923925 w 1184275"/>
                <a:gd name="connsiteY183" fmla="*/ 177800 h 1063625"/>
                <a:gd name="connsiteX184" fmla="*/ 917575 w 1184275"/>
                <a:gd name="connsiteY184" fmla="*/ 193675 h 1063625"/>
                <a:gd name="connsiteX185" fmla="*/ 904875 w 1184275"/>
                <a:gd name="connsiteY185" fmla="*/ 193675 h 1063625"/>
                <a:gd name="connsiteX186" fmla="*/ 901700 w 1184275"/>
                <a:gd name="connsiteY186" fmla="*/ 187325 h 1063625"/>
                <a:gd name="connsiteX187" fmla="*/ 885825 w 1184275"/>
                <a:gd name="connsiteY187" fmla="*/ 196850 h 1063625"/>
                <a:gd name="connsiteX188" fmla="*/ 873125 w 1184275"/>
                <a:gd name="connsiteY188" fmla="*/ 187325 h 1063625"/>
                <a:gd name="connsiteX189" fmla="*/ 869950 w 1184275"/>
                <a:gd name="connsiteY189" fmla="*/ 193675 h 1063625"/>
                <a:gd name="connsiteX190" fmla="*/ 873125 w 1184275"/>
                <a:gd name="connsiteY190" fmla="*/ 180975 h 1063625"/>
                <a:gd name="connsiteX191" fmla="*/ 879475 w 1184275"/>
                <a:gd name="connsiteY191" fmla="*/ 187325 h 1063625"/>
                <a:gd name="connsiteX192" fmla="*/ 882650 w 1184275"/>
                <a:gd name="connsiteY192" fmla="*/ 180975 h 1063625"/>
                <a:gd name="connsiteX193" fmla="*/ 895350 w 1184275"/>
                <a:gd name="connsiteY193" fmla="*/ 174625 h 1063625"/>
                <a:gd name="connsiteX194" fmla="*/ 885825 w 1184275"/>
                <a:gd name="connsiteY194" fmla="*/ 165100 h 1063625"/>
                <a:gd name="connsiteX195" fmla="*/ 898525 w 1184275"/>
                <a:gd name="connsiteY195" fmla="*/ 161925 h 1063625"/>
                <a:gd name="connsiteX196" fmla="*/ 485775 w 1184275"/>
                <a:gd name="connsiteY196" fmla="*/ 149225 h 1063625"/>
                <a:gd name="connsiteX197" fmla="*/ 495300 w 1184275"/>
                <a:gd name="connsiteY197" fmla="*/ 152400 h 1063625"/>
                <a:gd name="connsiteX198" fmla="*/ 492125 w 1184275"/>
                <a:gd name="connsiteY198" fmla="*/ 161925 h 1063625"/>
                <a:gd name="connsiteX199" fmla="*/ 498475 w 1184275"/>
                <a:gd name="connsiteY199" fmla="*/ 158750 h 1063625"/>
                <a:gd name="connsiteX200" fmla="*/ 498475 w 1184275"/>
                <a:gd name="connsiteY200" fmla="*/ 168275 h 1063625"/>
                <a:gd name="connsiteX201" fmla="*/ 488950 w 1184275"/>
                <a:gd name="connsiteY201" fmla="*/ 168275 h 1063625"/>
                <a:gd name="connsiteX202" fmla="*/ 485775 w 1184275"/>
                <a:gd name="connsiteY202" fmla="*/ 149225 h 1063625"/>
                <a:gd name="connsiteX203" fmla="*/ 815975 w 1184275"/>
                <a:gd name="connsiteY203" fmla="*/ 133350 h 1063625"/>
                <a:gd name="connsiteX204" fmla="*/ 825500 w 1184275"/>
                <a:gd name="connsiteY204" fmla="*/ 133350 h 1063625"/>
                <a:gd name="connsiteX205" fmla="*/ 831850 w 1184275"/>
                <a:gd name="connsiteY205" fmla="*/ 146050 h 1063625"/>
                <a:gd name="connsiteX206" fmla="*/ 825500 w 1184275"/>
                <a:gd name="connsiteY206" fmla="*/ 152400 h 1063625"/>
                <a:gd name="connsiteX207" fmla="*/ 815975 w 1184275"/>
                <a:gd name="connsiteY207" fmla="*/ 133350 h 1063625"/>
                <a:gd name="connsiteX208" fmla="*/ 806450 w 1184275"/>
                <a:gd name="connsiteY208" fmla="*/ 92075 h 1063625"/>
                <a:gd name="connsiteX209" fmla="*/ 819150 w 1184275"/>
                <a:gd name="connsiteY209" fmla="*/ 95250 h 1063625"/>
                <a:gd name="connsiteX210" fmla="*/ 812800 w 1184275"/>
                <a:gd name="connsiteY210" fmla="*/ 114300 h 1063625"/>
                <a:gd name="connsiteX211" fmla="*/ 828675 w 1184275"/>
                <a:gd name="connsiteY211" fmla="*/ 133350 h 1063625"/>
                <a:gd name="connsiteX212" fmla="*/ 819150 w 1184275"/>
                <a:gd name="connsiteY212" fmla="*/ 127000 h 1063625"/>
                <a:gd name="connsiteX213" fmla="*/ 800100 w 1184275"/>
                <a:gd name="connsiteY213" fmla="*/ 107950 h 1063625"/>
                <a:gd name="connsiteX214" fmla="*/ 806450 w 1184275"/>
                <a:gd name="connsiteY214" fmla="*/ 92075 h 1063625"/>
                <a:gd name="connsiteX215" fmla="*/ 245269 w 1184275"/>
                <a:gd name="connsiteY215" fmla="*/ 100012 h 1063625"/>
                <a:gd name="connsiteX216" fmla="*/ 238125 w 1184275"/>
                <a:gd name="connsiteY216" fmla="*/ 95250 h 1063625"/>
                <a:gd name="connsiteX217" fmla="*/ 245269 w 1184275"/>
                <a:gd name="connsiteY217" fmla="*/ 100012 h 1063625"/>
                <a:gd name="connsiteX218" fmla="*/ 292100 w 1184275"/>
                <a:gd name="connsiteY218" fmla="*/ 0 h 1063625"/>
                <a:gd name="connsiteX219" fmla="*/ 317500 w 1184275"/>
                <a:gd name="connsiteY219" fmla="*/ 0 h 1063625"/>
                <a:gd name="connsiteX220" fmla="*/ 327025 w 1184275"/>
                <a:gd name="connsiteY220" fmla="*/ 9525 h 1063625"/>
                <a:gd name="connsiteX221" fmla="*/ 298450 w 1184275"/>
                <a:gd name="connsiteY221" fmla="*/ 15875 h 1063625"/>
                <a:gd name="connsiteX222" fmla="*/ 301625 w 1184275"/>
                <a:gd name="connsiteY222" fmla="*/ 28575 h 1063625"/>
                <a:gd name="connsiteX223" fmla="*/ 266700 w 1184275"/>
                <a:gd name="connsiteY223" fmla="*/ 57150 h 1063625"/>
                <a:gd name="connsiteX224" fmla="*/ 266700 w 1184275"/>
                <a:gd name="connsiteY224" fmla="*/ 69850 h 1063625"/>
                <a:gd name="connsiteX225" fmla="*/ 263525 w 1184275"/>
                <a:gd name="connsiteY225" fmla="*/ 73025 h 1063625"/>
                <a:gd name="connsiteX226" fmla="*/ 247650 w 1184275"/>
                <a:gd name="connsiteY226" fmla="*/ 104775 h 1063625"/>
                <a:gd name="connsiteX227" fmla="*/ 247650 w 1184275"/>
                <a:gd name="connsiteY227" fmla="*/ 114300 h 1063625"/>
                <a:gd name="connsiteX228" fmla="*/ 247650 w 1184275"/>
                <a:gd name="connsiteY228" fmla="*/ 149225 h 1063625"/>
                <a:gd name="connsiteX229" fmla="*/ 257175 w 1184275"/>
                <a:gd name="connsiteY229" fmla="*/ 123825 h 1063625"/>
                <a:gd name="connsiteX230" fmla="*/ 260350 w 1184275"/>
                <a:gd name="connsiteY230" fmla="*/ 127000 h 1063625"/>
                <a:gd name="connsiteX231" fmla="*/ 282575 w 1184275"/>
                <a:gd name="connsiteY231" fmla="*/ 104775 h 1063625"/>
                <a:gd name="connsiteX232" fmla="*/ 285750 w 1184275"/>
                <a:gd name="connsiteY232" fmla="*/ 101600 h 1063625"/>
                <a:gd name="connsiteX233" fmla="*/ 269875 w 1184275"/>
                <a:gd name="connsiteY233" fmla="*/ 133350 h 1063625"/>
                <a:gd name="connsiteX234" fmla="*/ 282575 w 1184275"/>
                <a:gd name="connsiteY234" fmla="*/ 114300 h 1063625"/>
                <a:gd name="connsiteX235" fmla="*/ 301625 w 1184275"/>
                <a:gd name="connsiteY235" fmla="*/ 111125 h 1063625"/>
                <a:gd name="connsiteX236" fmla="*/ 317500 w 1184275"/>
                <a:gd name="connsiteY236" fmla="*/ 107950 h 1063625"/>
                <a:gd name="connsiteX237" fmla="*/ 339725 w 1184275"/>
                <a:gd name="connsiteY237" fmla="*/ 114300 h 1063625"/>
                <a:gd name="connsiteX238" fmla="*/ 346075 w 1184275"/>
                <a:gd name="connsiteY238" fmla="*/ 120650 h 1063625"/>
                <a:gd name="connsiteX239" fmla="*/ 349250 w 1184275"/>
                <a:gd name="connsiteY239" fmla="*/ 114300 h 1063625"/>
                <a:gd name="connsiteX240" fmla="*/ 361950 w 1184275"/>
                <a:gd name="connsiteY240" fmla="*/ 127000 h 1063625"/>
                <a:gd name="connsiteX241" fmla="*/ 377825 w 1184275"/>
                <a:gd name="connsiteY241" fmla="*/ 149225 h 1063625"/>
                <a:gd name="connsiteX242" fmla="*/ 387350 w 1184275"/>
                <a:gd name="connsiteY242" fmla="*/ 158750 h 1063625"/>
                <a:gd name="connsiteX243" fmla="*/ 393700 w 1184275"/>
                <a:gd name="connsiteY243" fmla="*/ 155575 h 1063625"/>
                <a:gd name="connsiteX244" fmla="*/ 396875 w 1184275"/>
                <a:gd name="connsiteY244" fmla="*/ 168275 h 1063625"/>
                <a:gd name="connsiteX245" fmla="*/ 403225 w 1184275"/>
                <a:gd name="connsiteY245" fmla="*/ 174625 h 1063625"/>
                <a:gd name="connsiteX246" fmla="*/ 431800 w 1184275"/>
                <a:gd name="connsiteY246" fmla="*/ 171450 h 1063625"/>
                <a:gd name="connsiteX247" fmla="*/ 447675 w 1184275"/>
                <a:gd name="connsiteY247" fmla="*/ 158750 h 1063625"/>
                <a:gd name="connsiteX248" fmla="*/ 466725 w 1184275"/>
                <a:gd name="connsiteY248" fmla="*/ 174625 h 1063625"/>
                <a:gd name="connsiteX249" fmla="*/ 479425 w 1184275"/>
                <a:gd name="connsiteY249" fmla="*/ 165100 h 1063625"/>
                <a:gd name="connsiteX250" fmla="*/ 495300 w 1184275"/>
                <a:gd name="connsiteY250" fmla="*/ 174625 h 1063625"/>
                <a:gd name="connsiteX251" fmla="*/ 514350 w 1184275"/>
                <a:gd name="connsiteY251" fmla="*/ 146050 h 1063625"/>
                <a:gd name="connsiteX252" fmla="*/ 549275 w 1184275"/>
                <a:gd name="connsiteY252" fmla="*/ 114300 h 1063625"/>
                <a:gd name="connsiteX253" fmla="*/ 558800 w 1184275"/>
                <a:gd name="connsiteY253" fmla="*/ 117475 h 1063625"/>
                <a:gd name="connsiteX254" fmla="*/ 587375 w 1184275"/>
                <a:gd name="connsiteY254" fmla="*/ 104775 h 1063625"/>
                <a:gd name="connsiteX255" fmla="*/ 635000 w 1184275"/>
                <a:gd name="connsiteY255" fmla="*/ 98425 h 1063625"/>
                <a:gd name="connsiteX256" fmla="*/ 666750 w 1184275"/>
                <a:gd name="connsiteY256" fmla="*/ 79375 h 1063625"/>
                <a:gd name="connsiteX257" fmla="*/ 701675 w 1184275"/>
                <a:gd name="connsiteY257" fmla="*/ 69850 h 1063625"/>
                <a:gd name="connsiteX258" fmla="*/ 695325 w 1184275"/>
                <a:gd name="connsiteY258" fmla="*/ 85725 h 1063625"/>
                <a:gd name="connsiteX259" fmla="*/ 698500 w 1184275"/>
                <a:gd name="connsiteY259" fmla="*/ 117475 h 1063625"/>
                <a:gd name="connsiteX260" fmla="*/ 704850 w 1184275"/>
                <a:gd name="connsiteY260" fmla="*/ 123825 h 1063625"/>
                <a:gd name="connsiteX261" fmla="*/ 714375 w 1184275"/>
                <a:gd name="connsiteY261" fmla="*/ 120650 h 1063625"/>
                <a:gd name="connsiteX262" fmla="*/ 730250 w 1184275"/>
                <a:gd name="connsiteY262" fmla="*/ 127000 h 1063625"/>
                <a:gd name="connsiteX263" fmla="*/ 752475 w 1184275"/>
                <a:gd name="connsiteY263" fmla="*/ 114300 h 1063625"/>
                <a:gd name="connsiteX264" fmla="*/ 765175 w 1184275"/>
                <a:gd name="connsiteY264" fmla="*/ 127000 h 1063625"/>
                <a:gd name="connsiteX265" fmla="*/ 777875 w 1184275"/>
                <a:gd name="connsiteY265" fmla="*/ 120650 h 1063625"/>
                <a:gd name="connsiteX266" fmla="*/ 787400 w 1184275"/>
                <a:gd name="connsiteY266" fmla="*/ 104775 h 1063625"/>
                <a:gd name="connsiteX267" fmla="*/ 796925 w 1184275"/>
                <a:gd name="connsiteY267" fmla="*/ 104775 h 1063625"/>
                <a:gd name="connsiteX268" fmla="*/ 822325 w 1184275"/>
                <a:gd name="connsiteY268" fmla="*/ 149225 h 1063625"/>
                <a:gd name="connsiteX269" fmla="*/ 812800 w 1184275"/>
                <a:gd name="connsiteY269" fmla="*/ 158750 h 1063625"/>
                <a:gd name="connsiteX270" fmla="*/ 819150 w 1184275"/>
                <a:gd name="connsiteY270" fmla="*/ 165100 h 1063625"/>
                <a:gd name="connsiteX271" fmla="*/ 831850 w 1184275"/>
                <a:gd name="connsiteY271" fmla="*/ 158750 h 1063625"/>
                <a:gd name="connsiteX272" fmla="*/ 844550 w 1184275"/>
                <a:gd name="connsiteY272" fmla="*/ 165100 h 1063625"/>
                <a:gd name="connsiteX273" fmla="*/ 841375 w 1184275"/>
                <a:gd name="connsiteY273" fmla="*/ 174625 h 1063625"/>
                <a:gd name="connsiteX274" fmla="*/ 869950 w 1184275"/>
                <a:gd name="connsiteY274" fmla="*/ 187325 h 1063625"/>
                <a:gd name="connsiteX275" fmla="*/ 866775 w 1184275"/>
                <a:gd name="connsiteY275" fmla="*/ 193675 h 1063625"/>
                <a:gd name="connsiteX276" fmla="*/ 863600 w 1184275"/>
                <a:gd name="connsiteY276" fmla="*/ 193675 h 1063625"/>
                <a:gd name="connsiteX277" fmla="*/ 854075 w 1184275"/>
                <a:gd name="connsiteY277" fmla="*/ 200025 h 1063625"/>
                <a:gd name="connsiteX278" fmla="*/ 841375 w 1184275"/>
                <a:gd name="connsiteY278" fmla="*/ 196850 h 1063625"/>
                <a:gd name="connsiteX279" fmla="*/ 822325 w 1184275"/>
                <a:gd name="connsiteY279" fmla="*/ 196850 h 1063625"/>
                <a:gd name="connsiteX280" fmla="*/ 815975 w 1184275"/>
                <a:gd name="connsiteY280" fmla="*/ 196850 h 1063625"/>
                <a:gd name="connsiteX281" fmla="*/ 815975 w 1184275"/>
                <a:gd name="connsiteY281" fmla="*/ 203200 h 1063625"/>
                <a:gd name="connsiteX282" fmla="*/ 809625 w 1184275"/>
                <a:gd name="connsiteY282" fmla="*/ 200025 h 1063625"/>
                <a:gd name="connsiteX283" fmla="*/ 809625 w 1184275"/>
                <a:gd name="connsiteY283" fmla="*/ 203200 h 1063625"/>
                <a:gd name="connsiteX284" fmla="*/ 793750 w 1184275"/>
                <a:gd name="connsiteY284" fmla="*/ 200025 h 1063625"/>
                <a:gd name="connsiteX285" fmla="*/ 793750 w 1184275"/>
                <a:gd name="connsiteY285" fmla="*/ 206375 h 1063625"/>
                <a:gd name="connsiteX286" fmla="*/ 787400 w 1184275"/>
                <a:gd name="connsiteY286" fmla="*/ 203200 h 1063625"/>
                <a:gd name="connsiteX287" fmla="*/ 787400 w 1184275"/>
                <a:gd name="connsiteY287" fmla="*/ 209550 h 1063625"/>
                <a:gd name="connsiteX288" fmla="*/ 781050 w 1184275"/>
                <a:gd name="connsiteY288" fmla="*/ 200025 h 1063625"/>
                <a:gd name="connsiteX289" fmla="*/ 765175 w 1184275"/>
                <a:gd name="connsiteY289" fmla="*/ 196850 h 1063625"/>
                <a:gd name="connsiteX290" fmla="*/ 765175 w 1184275"/>
                <a:gd name="connsiteY290" fmla="*/ 212725 h 1063625"/>
                <a:gd name="connsiteX291" fmla="*/ 758825 w 1184275"/>
                <a:gd name="connsiteY291" fmla="*/ 219075 h 1063625"/>
                <a:gd name="connsiteX292" fmla="*/ 768350 w 1184275"/>
                <a:gd name="connsiteY292" fmla="*/ 234950 h 1063625"/>
                <a:gd name="connsiteX293" fmla="*/ 762000 w 1184275"/>
                <a:gd name="connsiteY293" fmla="*/ 238125 h 1063625"/>
                <a:gd name="connsiteX294" fmla="*/ 723900 w 1184275"/>
                <a:gd name="connsiteY294" fmla="*/ 215900 h 1063625"/>
                <a:gd name="connsiteX295" fmla="*/ 666750 w 1184275"/>
                <a:gd name="connsiteY295" fmla="*/ 206375 h 1063625"/>
                <a:gd name="connsiteX296" fmla="*/ 650875 w 1184275"/>
                <a:gd name="connsiteY296" fmla="*/ 212725 h 1063625"/>
                <a:gd name="connsiteX297" fmla="*/ 638175 w 1184275"/>
                <a:gd name="connsiteY297" fmla="*/ 238125 h 1063625"/>
                <a:gd name="connsiteX298" fmla="*/ 612775 w 1184275"/>
                <a:gd name="connsiteY298" fmla="*/ 241300 h 1063625"/>
                <a:gd name="connsiteX299" fmla="*/ 606425 w 1184275"/>
                <a:gd name="connsiteY299" fmla="*/ 247650 h 1063625"/>
                <a:gd name="connsiteX300" fmla="*/ 609600 w 1184275"/>
                <a:gd name="connsiteY300" fmla="*/ 254000 h 1063625"/>
                <a:gd name="connsiteX301" fmla="*/ 584200 w 1184275"/>
                <a:gd name="connsiteY301" fmla="*/ 247650 h 1063625"/>
                <a:gd name="connsiteX302" fmla="*/ 561975 w 1184275"/>
                <a:gd name="connsiteY302" fmla="*/ 254000 h 1063625"/>
                <a:gd name="connsiteX303" fmla="*/ 555625 w 1184275"/>
                <a:gd name="connsiteY303" fmla="*/ 263525 h 1063625"/>
                <a:gd name="connsiteX304" fmla="*/ 555625 w 1184275"/>
                <a:gd name="connsiteY304" fmla="*/ 285750 h 1063625"/>
                <a:gd name="connsiteX305" fmla="*/ 539750 w 1184275"/>
                <a:gd name="connsiteY305" fmla="*/ 295275 h 1063625"/>
                <a:gd name="connsiteX306" fmla="*/ 527050 w 1184275"/>
                <a:gd name="connsiteY306" fmla="*/ 307975 h 1063625"/>
                <a:gd name="connsiteX307" fmla="*/ 527050 w 1184275"/>
                <a:gd name="connsiteY307" fmla="*/ 314325 h 1063625"/>
                <a:gd name="connsiteX308" fmla="*/ 523875 w 1184275"/>
                <a:gd name="connsiteY308" fmla="*/ 317500 h 1063625"/>
                <a:gd name="connsiteX309" fmla="*/ 527050 w 1184275"/>
                <a:gd name="connsiteY309" fmla="*/ 330200 h 1063625"/>
                <a:gd name="connsiteX310" fmla="*/ 511175 w 1184275"/>
                <a:gd name="connsiteY310" fmla="*/ 320675 h 1063625"/>
                <a:gd name="connsiteX311" fmla="*/ 517525 w 1184275"/>
                <a:gd name="connsiteY311" fmla="*/ 295275 h 1063625"/>
                <a:gd name="connsiteX312" fmla="*/ 530225 w 1184275"/>
                <a:gd name="connsiteY312" fmla="*/ 295275 h 1063625"/>
                <a:gd name="connsiteX313" fmla="*/ 523875 w 1184275"/>
                <a:gd name="connsiteY313" fmla="*/ 292100 h 1063625"/>
                <a:gd name="connsiteX314" fmla="*/ 530225 w 1184275"/>
                <a:gd name="connsiteY314" fmla="*/ 276225 h 1063625"/>
                <a:gd name="connsiteX315" fmla="*/ 520700 w 1184275"/>
                <a:gd name="connsiteY315" fmla="*/ 273050 h 1063625"/>
                <a:gd name="connsiteX316" fmla="*/ 514350 w 1184275"/>
                <a:gd name="connsiteY316" fmla="*/ 285750 h 1063625"/>
                <a:gd name="connsiteX317" fmla="*/ 495300 w 1184275"/>
                <a:gd name="connsiteY317" fmla="*/ 282575 h 1063625"/>
                <a:gd name="connsiteX318" fmla="*/ 492125 w 1184275"/>
                <a:gd name="connsiteY318" fmla="*/ 311150 h 1063625"/>
                <a:gd name="connsiteX319" fmla="*/ 479425 w 1184275"/>
                <a:gd name="connsiteY319" fmla="*/ 317500 h 1063625"/>
                <a:gd name="connsiteX320" fmla="*/ 476250 w 1184275"/>
                <a:gd name="connsiteY320" fmla="*/ 323850 h 1063625"/>
                <a:gd name="connsiteX321" fmla="*/ 466725 w 1184275"/>
                <a:gd name="connsiteY321" fmla="*/ 295275 h 1063625"/>
                <a:gd name="connsiteX322" fmla="*/ 473075 w 1184275"/>
                <a:gd name="connsiteY322" fmla="*/ 282575 h 1063625"/>
                <a:gd name="connsiteX323" fmla="*/ 473075 w 1184275"/>
                <a:gd name="connsiteY323" fmla="*/ 276225 h 1063625"/>
                <a:gd name="connsiteX324" fmla="*/ 469900 w 1184275"/>
                <a:gd name="connsiteY324" fmla="*/ 276225 h 1063625"/>
                <a:gd name="connsiteX325" fmla="*/ 460375 w 1184275"/>
                <a:gd name="connsiteY325" fmla="*/ 298450 h 1063625"/>
                <a:gd name="connsiteX326" fmla="*/ 466725 w 1184275"/>
                <a:gd name="connsiteY326" fmla="*/ 311150 h 1063625"/>
                <a:gd name="connsiteX327" fmla="*/ 460375 w 1184275"/>
                <a:gd name="connsiteY327" fmla="*/ 320675 h 1063625"/>
                <a:gd name="connsiteX328" fmla="*/ 463550 w 1184275"/>
                <a:gd name="connsiteY328" fmla="*/ 317500 h 1063625"/>
                <a:gd name="connsiteX329" fmla="*/ 450850 w 1184275"/>
                <a:gd name="connsiteY329" fmla="*/ 330200 h 1063625"/>
                <a:gd name="connsiteX330" fmla="*/ 441325 w 1184275"/>
                <a:gd name="connsiteY330" fmla="*/ 352425 h 1063625"/>
                <a:gd name="connsiteX331" fmla="*/ 438150 w 1184275"/>
                <a:gd name="connsiteY331" fmla="*/ 377825 h 1063625"/>
                <a:gd name="connsiteX332" fmla="*/ 409575 w 1184275"/>
                <a:gd name="connsiteY332" fmla="*/ 444500 h 1063625"/>
                <a:gd name="connsiteX333" fmla="*/ 387350 w 1184275"/>
                <a:gd name="connsiteY333" fmla="*/ 428625 h 1063625"/>
                <a:gd name="connsiteX334" fmla="*/ 393700 w 1184275"/>
                <a:gd name="connsiteY334" fmla="*/ 396875 h 1063625"/>
                <a:gd name="connsiteX335" fmla="*/ 390525 w 1184275"/>
                <a:gd name="connsiteY335" fmla="*/ 393700 h 1063625"/>
                <a:gd name="connsiteX336" fmla="*/ 384175 w 1184275"/>
                <a:gd name="connsiteY336" fmla="*/ 400050 h 1063625"/>
                <a:gd name="connsiteX337" fmla="*/ 365125 w 1184275"/>
                <a:gd name="connsiteY337" fmla="*/ 403225 h 1063625"/>
                <a:gd name="connsiteX338" fmla="*/ 368300 w 1184275"/>
                <a:gd name="connsiteY338" fmla="*/ 384175 h 1063625"/>
                <a:gd name="connsiteX339" fmla="*/ 374650 w 1184275"/>
                <a:gd name="connsiteY339" fmla="*/ 374650 h 1063625"/>
                <a:gd name="connsiteX340" fmla="*/ 368300 w 1184275"/>
                <a:gd name="connsiteY340" fmla="*/ 361950 h 1063625"/>
                <a:gd name="connsiteX341" fmla="*/ 371475 w 1184275"/>
                <a:gd name="connsiteY341" fmla="*/ 358775 h 1063625"/>
                <a:gd name="connsiteX342" fmla="*/ 365125 w 1184275"/>
                <a:gd name="connsiteY342" fmla="*/ 342900 h 1063625"/>
                <a:gd name="connsiteX343" fmla="*/ 368300 w 1184275"/>
                <a:gd name="connsiteY343" fmla="*/ 336550 h 1063625"/>
                <a:gd name="connsiteX344" fmla="*/ 361950 w 1184275"/>
                <a:gd name="connsiteY344" fmla="*/ 333375 h 1063625"/>
                <a:gd name="connsiteX345" fmla="*/ 339725 w 1184275"/>
                <a:gd name="connsiteY345" fmla="*/ 320675 h 1063625"/>
                <a:gd name="connsiteX346" fmla="*/ 330200 w 1184275"/>
                <a:gd name="connsiteY346" fmla="*/ 323850 h 1063625"/>
                <a:gd name="connsiteX347" fmla="*/ 320675 w 1184275"/>
                <a:gd name="connsiteY347" fmla="*/ 317500 h 1063625"/>
                <a:gd name="connsiteX348" fmla="*/ 327025 w 1184275"/>
                <a:gd name="connsiteY348" fmla="*/ 307975 h 1063625"/>
                <a:gd name="connsiteX349" fmla="*/ 320675 w 1184275"/>
                <a:gd name="connsiteY349" fmla="*/ 298450 h 1063625"/>
                <a:gd name="connsiteX350" fmla="*/ 263525 w 1184275"/>
                <a:gd name="connsiteY350" fmla="*/ 288925 h 1063625"/>
                <a:gd name="connsiteX351" fmla="*/ 250825 w 1184275"/>
                <a:gd name="connsiteY351" fmla="*/ 288925 h 1063625"/>
                <a:gd name="connsiteX352" fmla="*/ 247650 w 1184275"/>
                <a:gd name="connsiteY352" fmla="*/ 295275 h 1063625"/>
                <a:gd name="connsiteX353" fmla="*/ 241300 w 1184275"/>
                <a:gd name="connsiteY353" fmla="*/ 292100 h 1063625"/>
                <a:gd name="connsiteX354" fmla="*/ 225425 w 1184275"/>
                <a:gd name="connsiteY354" fmla="*/ 292100 h 1063625"/>
                <a:gd name="connsiteX355" fmla="*/ 206375 w 1184275"/>
                <a:gd name="connsiteY355" fmla="*/ 285750 h 1063625"/>
                <a:gd name="connsiteX356" fmla="*/ 200025 w 1184275"/>
                <a:gd name="connsiteY356" fmla="*/ 282575 h 1063625"/>
                <a:gd name="connsiteX357" fmla="*/ 69850 w 1184275"/>
                <a:gd name="connsiteY357" fmla="*/ 260350 h 1063625"/>
                <a:gd name="connsiteX358" fmla="*/ 44450 w 1184275"/>
                <a:gd name="connsiteY358" fmla="*/ 254000 h 1063625"/>
                <a:gd name="connsiteX359" fmla="*/ 28575 w 1184275"/>
                <a:gd name="connsiteY359" fmla="*/ 225425 h 1063625"/>
                <a:gd name="connsiteX360" fmla="*/ 0 w 1184275"/>
                <a:gd name="connsiteY360" fmla="*/ 215900 h 1063625"/>
                <a:gd name="connsiteX361" fmla="*/ 50800 w 1184275"/>
                <a:gd name="connsiteY361" fmla="*/ 190500 h 1063625"/>
                <a:gd name="connsiteX362" fmla="*/ 63500 w 1184275"/>
                <a:gd name="connsiteY362" fmla="*/ 171450 h 1063625"/>
                <a:gd name="connsiteX363" fmla="*/ 82550 w 1184275"/>
                <a:gd name="connsiteY363" fmla="*/ 155575 h 1063625"/>
                <a:gd name="connsiteX364" fmla="*/ 123825 w 1184275"/>
                <a:gd name="connsiteY364" fmla="*/ 146050 h 1063625"/>
                <a:gd name="connsiteX365" fmla="*/ 146050 w 1184275"/>
                <a:gd name="connsiteY365" fmla="*/ 130175 h 1063625"/>
                <a:gd name="connsiteX366" fmla="*/ 158750 w 1184275"/>
                <a:gd name="connsiteY366" fmla="*/ 114300 h 1063625"/>
                <a:gd name="connsiteX367" fmla="*/ 174625 w 1184275"/>
                <a:gd name="connsiteY367" fmla="*/ 111125 h 1063625"/>
                <a:gd name="connsiteX368" fmla="*/ 180975 w 1184275"/>
                <a:gd name="connsiteY368" fmla="*/ 104775 h 1063625"/>
                <a:gd name="connsiteX369" fmla="*/ 184150 w 1184275"/>
                <a:gd name="connsiteY369" fmla="*/ 88900 h 1063625"/>
                <a:gd name="connsiteX370" fmla="*/ 212725 w 1184275"/>
                <a:gd name="connsiteY370" fmla="*/ 60325 h 1063625"/>
                <a:gd name="connsiteX371" fmla="*/ 215900 w 1184275"/>
                <a:gd name="connsiteY371" fmla="*/ 60325 h 1063625"/>
                <a:gd name="connsiteX372" fmla="*/ 228600 w 1184275"/>
                <a:gd name="connsiteY372" fmla="*/ 47625 h 1063625"/>
                <a:gd name="connsiteX373" fmla="*/ 238125 w 1184275"/>
                <a:gd name="connsiteY373" fmla="*/ 31750 h 1063625"/>
                <a:gd name="connsiteX374" fmla="*/ 263525 w 1184275"/>
                <a:gd name="connsiteY374" fmla="*/ 12700 h 1063625"/>
                <a:gd name="connsiteX375" fmla="*/ 292100 w 1184275"/>
                <a:gd name="connsiteY375" fmla="*/ 0 h 1063625"/>
                <a:gd name="connsiteX0" fmla="*/ 1168400 w 1184275"/>
                <a:gd name="connsiteY0" fmla="*/ 793750 h 1063625"/>
                <a:gd name="connsiteX1" fmla="*/ 1169555 w 1184275"/>
                <a:gd name="connsiteY1" fmla="*/ 794327 h 1063625"/>
                <a:gd name="connsiteX2" fmla="*/ 1165225 w 1184275"/>
                <a:gd name="connsiteY2" fmla="*/ 800100 h 1063625"/>
                <a:gd name="connsiteX3" fmla="*/ 1168400 w 1184275"/>
                <a:gd name="connsiteY3" fmla="*/ 793750 h 1063625"/>
                <a:gd name="connsiteX4" fmla="*/ 936625 w 1184275"/>
                <a:gd name="connsiteY4" fmla="*/ 650875 h 1063625"/>
                <a:gd name="connsiteX5" fmla="*/ 920896 w 1184275"/>
                <a:gd name="connsiteY5" fmla="*/ 654021 h 1063625"/>
                <a:gd name="connsiteX6" fmla="*/ 936625 w 1184275"/>
                <a:gd name="connsiteY6" fmla="*/ 650875 h 1063625"/>
                <a:gd name="connsiteX7" fmla="*/ 1012825 w 1184275"/>
                <a:gd name="connsiteY7" fmla="*/ 581025 h 1063625"/>
                <a:gd name="connsiteX8" fmla="*/ 1016000 w 1184275"/>
                <a:gd name="connsiteY8" fmla="*/ 584200 h 1063625"/>
                <a:gd name="connsiteX9" fmla="*/ 1009650 w 1184275"/>
                <a:gd name="connsiteY9" fmla="*/ 587375 h 1063625"/>
                <a:gd name="connsiteX10" fmla="*/ 1012825 w 1184275"/>
                <a:gd name="connsiteY10" fmla="*/ 581025 h 1063625"/>
                <a:gd name="connsiteX11" fmla="*/ 768350 w 1184275"/>
                <a:gd name="connsiteY11" fmla="*/ 247650 h 1063625"/>
                <a:gd name="connsiteX12" fmla="*/ 806450 w 1184275"/>
                <a:gd name="connsiteY12" fmla="*/ 266700 h 1063625"/>
                <a:gd name="connsiteX13" fmla="*/ 812800 w 1184275"/>
                <a:gd name="connsiteY13" fmla="*/ 263525 h 1063625"/>
                <a:gd name="connsiteX14" fmla="*/ 835025 w 1184275"/>
                <a:gd name="connsiteY14" fmla="*/ 263525 h 1063625"/>
                <a:gd name="connsiteX15" fmla="*/ 850900 w 1184275"/>
                <a:gd name="connsiteY15" fmla="*/ 273050 h 1063625"/>
                <a:gd name="connsiteX16" fmla="*/ 860425 w 1184275"/>
                <a:gd name="connsiteY16" fmla="*/ 288925 h 1063625"/>
                <a:gd name="connsiteX17" fmla="*/ 882650 w 1184275"/>
                <a:gd name="connsiteY17" fmla="*/ 282575 h 1063625"/>
                <a:gd name="connsiteX18" fmla="*/ 904875 w 1184275"/>
                <a:gd name="connsiteY18" fmla="*/ 295275 h 1063625"/>
                <a:gd name="connsiteX19" fmla="*/ 914400 w 1184275"/>
                <a:gd name="connsiteY19" fmla="*/ 292100 h 1063625"/>
                <a:gd name="connsiteX20" fmla="*/ 933450 w 1184275"/>
                <a:gd name="connsiteY20" fmla="*/ 301625 h 1063625"/>
                <a:gd name="connsiteX21" fmla="*/ 946150 w 1184275"/>
                <a:gd name="connsiteY21" fmla="*/ 295275 h 1063625"/>
                <a:gd name="connsiteX22" fmla="*/ 962025 w 1184275"/>
                <a:gd name="connsiteY22" fmla="*/ 311150 h 1063625"/>
                <a:gd name="connsiteX23" fmla="*/ 958850 w 1184275"/>
                <a:gd name="connsiteY23" fmla="*/ 314325 h 1063625"/>
                <a:gd name="connsiteX24" fmla="*/ 965200 w 1184275"/>
                <a:gd name="connsiteY24" fmla="*/ 323850 h 1063625"/>
                <a:gd name="connsiteX25" fmla="*/ 974725 w 1184275"/>
                <a:gd name="connsiteY25" fmla="*/ 333375 h 1063625"/>
                <a:gd name="connsiteX26" fmla="*/ 981075 w 1184275"/>
                <a:gd name="connsiteY26" fmla="*/ 349250 h 1063625"/>
                <a:gd name="connsiteX27" fmla="*/ 987425 w 1184275"/>
                <a:gd name="connsiteY27" fmla="*/ 355600 h 1063625"/>
                <a:gd name="connsiteX28" fmla="*/ 971550 w 1184275"/>
                <a:gd name="connsiteY28" fmla="*/ 346075 h 1063625"/>
                <a:gd name="connsiteX29" fmla="*/ 962025 w 1184275"/>
                <a:gd name="connsiteY29" fmla="*/ 365125 h 1063625"/>
                <a:gd name="connsiteX30" fmla="*/ 987425 w 1184275"/>
                <a:gd name="connsiteY30" fmla="*/ 387350 h 1063625"/>
                <a:gd name="connsiteX31" fmla="*/ 1000125 w 1184275"/>
                <a:gd name="connsiteY31" fmla="*/ 412750 h 1063625"/>
                <a:gd name="connsiteX32" fmla="*/ 1000125 w 1184275"/>
                <a:gd name="connsiteY32" fmla="*/ 450850 h 1063625"/>
                <a:gd name="connsiteX33" fmla="*/ 1006475 w 1184275"/>
                <a:gd name="connsiteY33" fmla="*/ 485775 h 1063625"/>
                <a:gd name="connsiteX34" fmla="*/ 993775 w 1184275"/>
                <a:gd name="connsiteY34" fmla="*/ 504825 h 1063625"/>
                <a:gd name="connsiteX35" fmla="*/ 990600 w 1184275"/>
                <a:gd name="connsiteY35" fmla="*/ 498475 h 1063625"/>
                <a:gd name="connsiteX36" fmla="*/ 984250 w 1184275"/>
                <a:gd name="connsiteY36" fmla="*/ 501650 h 1063625"/>
                <a:gd name="connsiteX37" fmla="*/ 981075 w 1184275"/>
                <a:gd name="connsiteY37" fmla="*/ 523875 h 1063625"/>
                <a:gd name="connsiteX38" fmla="*/ 984250 w 1184275"/>
                <a:gd name="connsiteY38" fmla="*/ 546100 h 1063625"/>
                <a:gd name="connsiteX39" fmla="*/ 974725 w 1184275"/>
                <a:gd name="connsiteY39" fmla="*/ 549275 h 1063625"/>
                <a:gd name="connsiteX40" fmla="*/ 974725 w 1184275"/>
                <a:gd name="connsiteY40" fmla="*/ 558800 h 1063625"/>
                <a:gd name="connsiteX41" fmla="*/ 952500 w 1184275"/>
                <a:gd name="connsiteY41" fmla="*/ 561975 h 1063625"/>
                <a:gd name="connsiteX42" fmla="*/ 942975 w 1184275"/>
                <a:gd name="connsiteY42" fmla="*/ 581025 h 1063625"/>
                <a:gd name="connsiteX43" fmla="*/ 949325 w 1184275"/>
                <a:gd name="connsiteY43" fmla="*/ 593725 h 1063625"/>
                <a:gd name="connsiteX44" fmla="*/ 946150 w 1184275"/>
                <a:gd name="connsiteY44" fmla="*/ 612775 h 1063625"/>
                <a:gd name="connsiteX45" fmla="*/ 949325 w 1184275"/>
                <a:gd name="connsiteY45" fmla="*/ 619125 h 1063625"/>
                <a:gd name="connsiteX46" fmla="*/ 955675 w 1184275"/>
                <a:gd name="connsiteY46" fmla="*/ 628650 h 1063625"/>
                <a:gd name="connsiteX47" fmla="*/ 984250 w 1184275"/>
                <a:gd name="connsiteY47" fmla="*/ 635000 h 1063625"/>
                <a:gd name="connsiteX48" fmla="*/ 1012825 w 1184275"/>
                <a:gd name="connsiteY48" fmla="*/ 600075 h 1063625"/>
                <a:gd name="connsiteX49" fmla="*/ 1025525 w 1184275"/>
                <a:gd name="connsiteY49" fmla="*/ 571500 h 1063625"/>
                <a:gd name="connsiteX50" fmla="*/ 1012825 w 1184275"/>
                <a:gd name="connsiteY50" fmla="*/ 565150 h 1063625"/>
                <a:gd name="connsiteX51" fmla="*/ 1025525 w 1184275"/>
                <a:gd name="connsiteY51" fmla="*/ 561975 h 1063625"/>
                <a:gd name="connsiteX52" fmla="*/ 1028700 w 1184275"/>
                <a:gd name="connsiteY52" fmla="*/ 552450 h 1063625"/>
                <a:gd name="connsiteX53" fmla="*/ 1054100 w 1184275"/>
                <a:gd name="connsiteY53" fmla="*/ 539750 h 1063625"/>
                <a:gd name="connsiteX54" fmla="*/ 1057275 w 1184275"/>
                <a:gd name="connsiteY54" fmla="*/ 530225 h 1063625"/>
                <a:gd name="connsiteX55" fmla="*/ 1069975 w 1184275"/>
                <a:gd name="connsiteY55" fmla="*/ 523875 h 1063625"/>
                <a:gd name="connsiteX56" fmla="*/ 1098550 w 1184275"/>
                <a:gd name="connsiteY56" fmla="*/ 533400 h 1063625"/>
                <a:gd name="connsiteX57" fmla="*/ 1117600 w 1184275"/>
                <a:gd name="connsiteY57" fmla="*/ 558800 h 1063625"/>
                <a:gd name="connsiteX58" fmla="*/ 1130300 w 1184275"/>
                <a:gd name="connsiteY58" fmla="*/ 587375 h 1063625"/>
                <a:gd name="connsiteX59" fmla="*/ 1165225 w 1184275"/>
                <a:gd name="connsiteY59" fmla="*/ 679450 h 1063625"/>
                <a:gd name="connsiteX60" fmla="*/ 1181100 w 1184275"/>
                <a:gd name="connsiteY60" fmla="*/ 714375 h 1063625"/>
                <a:gd name="connsiteX61" fmla="*/ 1177925 w 1184275"/>
                <a:gd name="connsiteY61" fmla="*/ 733425 h 1063625"/>
                <a:gd name="connsiteX62" fmla="*/ 1184275 w 1184275"/>
                <a:gd name="connsiteY62" fmla="*/ 758825 h 1063625"/>
                <a:gd name="connsiteX63" fmla="*/ 1184275 w 1184275"/>
                <a:gd name="connsiteY63" fmla="*/ 784225 h 1063625"/>
                <a:gd name="connsiteX64" fmla="*/ 1181100 w 1184275"/>
                <a:gd name="connsiteY64" fmla="*/ 787400 h 1063625"/>
                <a:gd name="connsiteX65" fmla="*/ 1184275 w 1184275"/>
                <a:gd name="connsiteY65" fmla="*/ 787400 h 1063625"/>
                <a:gd name="connsiteX66" fmla="*/ 1174750 w 1184275"/>
                <a:gd name="connsiteY66" fmla="*/ 800100 h 1063625"/>
                <a:gd name="connsiteX67" fmla="*/ 1165225 w 1184275"/>
                <a:gd name="connsiteY67" fmla="*/ 803275 h 1063625"/>
                <a:gd name="connsiteX68" fmla="*/ 1168400 w 1184275"/>
                <a:gd name="connsiteY68" fmla="*/ 800100 h 1063625"/>
                <a:gd name="connsiteX69" fmla="*/ 1174750 w 1184275"/>
                <a:gd name="connsiteY69" fmla="*/ 796925 h 1063625"/>
                <a:gd name="connsiteX70" fmla="*/ 1169555 w 1184275"/>
                <a:gd name="connsiteY70" fmla="*/ 794327 h 1063625"/>
                <a:gd name="connsiteX71" fmla="*/ 1174750 w 1184275"/>
                <a:gd name="connsiteY71" fmla="*/ 787400 h 1063625"/>
                <a:gd name="connsiteX72" fmla="*/ 1168400 w 1184275"/>
                <a:gd name="connsiteY72" fmla="*/ 793750 h 1063625"/>
                <a:gd name="connsiteX73" fmla="*/ 1171575 w 1184275"/>
                <a:gd name="connsiteY73" fmla="*/ 787400 h 1063625"/>
                <a:gd name="connsiteX74" fmla="*/ 1165225 w 1184275"/>
                <a:gd name="connsiteY74" fmla="*/ 787400 h 1063625"/>
                <a:gd name="connsiteX75" fmla="*/ 1168400 w 1184275"/>
                <a:gd name="connsiteY75" fmla="*/ 781050 h 1063625"/>
                <a:gd name="connsiteX76" fmla="*/ 1152525 w 1184275"/>
                <a:gd name="connsiteY76" fmla="*/ 781050 h 1063625"/>
                <a:gd name="connsiteX77" fmla="*/ 1143000 w 1184275"/>
                <a:gd name="connsiteY77" fmla="*/ 790575 h 1063625"/>
                <a:gd name="connsiteX78" fmla="*/ 1149350 w 1184275"/>
                <a:gd name="connsiteY78" fmla="*/ 796925 h 1063625"/>
                <a:gd name="connsiteX79" fmla="*/ 1136650 w 1184275"/>
                <a:gd name="connsiteY79" fmla="*/ 812800 h 1063625"/>
                <a:gd name="connsiteX80" fmla="*/ 1143000 w 1184275"/>
                <a:gd name="connsiteY80" fmla="*/ 825500 h 1063625"/>
                <a:gd name="connsiteX81" fmla="*/ 1136650 w 1184275"/>
                <a:gd name="connsiteY81" fmla="*/ 847725 h 1063625"/>
                <a:gd name="connsiteX82" fmla="*/ 1120775 w 1184275"/>
                <a:gd name="connsiteY82" fmla="*/ 857250 h 1063625"/>
                <a:gd name="connsiteX83" fmla="*/ 1111250 w 1184275"/>
                <a:gd name="connsiteY83" fmla="*/ 876300 h 1063625"/>
                <a:gd name="connsiteX84" fmla="*/ 1114425 w 1184275"/>
                <a:gd name="connsiteY84" fmla="*/ 917575 h 1063625"/>
                <a:gd name="connsiteX85" fmla="*/ 1104900 w 1184275"/>
                <a:gd name="connsiteY85" fmla="*/ 927100 h 1063625"/>
                <a:gd name="connsiteX86" fmla="*/ 1108075 w 1184275"/>
                <a:gd name="connsiteY86" fmla="*/ 933450 h 1063625"/>
                <a:gd name="connsiteX87" fmla="*/ 1101725 w 1184275"/>
                <a:gd name="connsiteY87" fmla="*/ 936625 h 1063625"/>
                <a:gd name="connsiteX88" fmla="*/ 1089025 w 1184275"/>
                <a:gd name="connsiteY88" fmla="*/ 962025 h 1063625"/>
                <a:gd name="connsiteX89" fmla="*/ 1092200 w 1184275"/>
                <a:gd name="connsiteY89" fmla="*/ 977900 h 1063625"/>
                <a:gd name="connsiteX90" fmla="*/ 1089025 w 1184275"/>
                <a:gd name="connsiteY90" fmla="*/ 968375 h 1063625"/>
                <a:gd name="connsiteX91" fmla="*/ 1085850 w 1184275"/>
                <a:gd name="connsiteY91" fmla="*/ 981075 h 1063625"/>
                <a:gd name="connsiteX92" fmla="*/ 1044575 w 1184275"/>
                <a:gd name="connsiteY92" fmla="*/ 990600 h 1063625"/>
                <a:gd name="connsiteX93" fmla="*/ 1028700 w 1184275"/>
                <a:gd name="connsiteY93" fmla="*/ 993775 h 1063625"/>
                <a:gd name="connsiteX94" fmla="*/ 962025 w 1184275"/>
                <a:gd name="connsiteY94" fmla="*/ 1009650 h 1063625"/>
                <a:gd name="connsiteX95" fmla="*/ 955675 w 1184275"/>
                <a:gd name="connsiteY95" fmla="*/ 1009650 h 1063625"/>
                <a:gd name="connsiteX96" fmla="*/ 901700 w 1184275"/>
                <a:gd name="connsiteY96" fmla="*/ 1022350 h 1063625"/>
                <a:gd name="connsiteX97" fmla="*/ 895350 w 1184275"/>
                <a:gd name="connsiteY97" fmla="*/ 1012825 h 1063625"/>
                <a:gd name="connsiteX98" fmla="*/ 844550 w 1184275"/>
                <a:gd name="connsiteY98" fmla="*/ 1022350 h 1063625"/>
                <a:gd name="connsiteX99" fmla="*/ 831850 w 1184275"/>
                <a:gd name="connsiteY99" fmla="*/ 1022350 h 1063625"/>
                <a:gd name="connsiteX100" fmla="*/ 777875 w 1184275"/>
                <a:gd name="connsiteY100" fmla="*/ 1035050 h 1063625"/>
                <a:gd name="connsiteX101" fmla="*/ 762000 w 1184275"/>
                <a:gd name="connsiteY101" fmla="*/ 1038225 h 1063625"/>
                <a:gd name="connsiteX102" fmla="*/ 723900 w 1184275"/>
                <a:gd name="connsiteY102" fmla="*/ 1041400 h 1063625"/>
                <a:gd name="connsiteX103" fmla="*/ 698500 w 1184275"/>
                <a:gd name="connsiteY103" fmla="*/ 1047750 h 1063625"/>
                <a:gd name="connsiteX104" fmla="*/ 657225 w 1184275"/>
                <a:gd name="connsiteY104" fmla="*/ 1054100 h 1063625"/>
                <a:gd name="connsiteX105" fmla="*/ 615950 w 1184275"/>
                <a:gd name="connsiteY105" fmla="*/ 1063625 h 1063625"/>
                <a:gd name="connsiteX106" fmla="*/ 641350 w 1184275"/>
                <a:gd name="connsiteY106" fmla="*/ 1028700 h 1063625"/>
                <a:gd name="connsiteX107" fmla="*/ 650875 w 1184275"/>
                <a:gd name="connsiteY107" fmla="*/ 987425 h 1063625"/>
                <a:gd name="connsiteX108" fmla="*/ 666750 w 1184275"/>
                <a:gd name="connsiteY108" fmla="*/ 958850 h 1063625"/>
                <a:gd name="connsiteX109" fmla="*/ 673100 w 1184275"/>
                <a:gd name="connsiteY109" fmla="*/ 923925 h 1063625"/>
                <a:gd name="connsiteX110" fmla="*/ 669925 w 1184275"/>
                <a:gd name="connsiteY110" fmla="*/ 857250 h 1063625"/>
                <a:gd name="connsiteX111" fmla="*/ 650875 w 1184275"/>
                <a:gd name="connsiteY111" fmla="*/ 790575 h 1063625"/>
                <a:gd name="connsiteX112" fmla="*/ 638175 w 1184275"/>
                <a:gd name="connsiteY112" fmla="*/ 771525 h 1063625"/>
                <a:gd name="connsiteX113" fmla="*/ 644525 w 1184275"/>
                <a:gd name="connsiteY113" fmla="*/ 774700 h 1063625"/>
                <a:gd name="connsiteX114" fmla="*/ 654050 w 1184275"/>
                <a:gd name="connsiteY114" fmla="*/ 758825 h 1063625"/>
                <a:gd name="connsiteX115" fmla="*/ 638175 w 1184275"/>
                <a:gd name="connsiteY115" fmla="*/ 771525 h 1063625"/>
                <a:gd name="connsiteX116" fmla="*/ 612775 w 1184275"/>
                <a:gd name="connsiteY116" fmla="*/ 727075 h 1063625"/>
                <a:gd name="connsiteX117" fmla="*/ 596900 w 1184275"/>
                <a:gd name="connsiteY117" fmla="*/ 698500 h 1063625"/>
                <a:gd name="connsiteX118" fmla="*/ 609600 w 1184275"/>
                <a:gd name="connsiteY118" fmla="*/ 660400 h 1063625"/>
                <a:gd name="connsiteX119" fmla="*/ 600075 w 1184275"/>
                <a:gd name="connsiteY119" fmla="*/ 638175 h 1063625"/>
                <a:gd name="connsiteX120" fmla="*/ 606425 w 1184275"/>
                <a:gd name="connsiteY120" fmla="*/ 638175 h 1063625"/>
                <a:gd name="connsiteX121" fmla="*/ 587375 w 1184275"/>
                <a:gd name="connsiteY121" fmla="*/ 619125 h 1063625"/>
                <a:gd name="connsiteX122" fmla="*/ 600075 w 1184275"/>
                <a:gd name="connsiteY122" fmla="*/ 593725 h 1063625"/>
                <a:gd name="connsiteX123" fmla="*/ 612775 w 1184275"/>
                <a:gd name="connsiteY123" fmla="*/ 558800 h 1063625"/>
                <a:gd name="connsiteX124" fmla="*/ 609600 w 1184275"/>
                <a:gd name="connsiteY124" fmla="*/ 523875 h 1063625"/>
                <a:gd name="connsiteX125" fmla="*/ 603250 w 1184275"/>
                <a:gd name="connsiteY125" fmla="*/ 492125 h 1063625"/>
                <a:gd name="connsiteX126" fmla="*/ 619125 w 1184275"/>
                <a:gd name="connsiteY126" fmla="*/ 482600 h 1063625"/>
                <a:gd name="connsiteX127" fmla="*/ 625475 w 1184275"/>
                <a:gd name="connsiteY127" fmla="*/ 473075 h 1063625"/>
                <a:gd name="connsiteX128" fmla="*/ 622300 w 1184275"/>
                <a:gd name="connsiteY128" fmla="*/ 447675 h 1063625"/>
                <a:gd name="connsiteX129" fmla="*/ 631825 w 1184275"/>
                <a:gd name="connsiteY129" fmla="*/ 444500 h 1063625"/>
                <a:gd name="connsiteX130" fmla="*/ 638175 w 1184275"/>
                <a:gd name="connsiteY130" fmla="*/ 431800 h 1063625"/>
                <a:gd name="connsiteX131" fmla="*/ 647700 w 1184275"/>
                <a:gd name="connsiteY131" fmla="*/ 434975 h 1063625"/>
                <a:gd name="connsiteX132" fmla="*/ 654050 w 1184275"/>
                <a:gd name="connsiteY132" fmla="*/ 431800 h 1063625"/>
                <a:gd name="connsiteX133" fmla="*/ 669925 w 1184275"/>
                <a:gd name="connsiteY133" fmla="*/ 390525 h 1063625"/>
                <a:gd name="connsiteX134" fmla="*/ 679450 w 1184275"/>
                <a:gd name="connsiteY134" fmla="*/ 377825 h 1063625"/>
                <a:gd name="connsiteX135" fmla="*/ 679450 w 1184275"/>
                <a:gd name="connsiteY135" fmla="*/ 393700 h 1063625"/>
                <a:gd name="connsiteX136" fmla="*/ 676275 w 1184275"/>
                <a:gd name="connsiteY136" fmla="*/ 390525 h 1063625"/>
                <a:gd name="connsiteX137" fmla="*/ 673100 w 1184275"/>
                <a:gd name="connsiteY137" fmla="*/ 396875 h 1063625"/>
                <a:gd name="connsiteX138" fmla="*/ 682625 w 1184275"/>
                <a:gd name="connsiteY138" fmla="*/ 409575 h 1063625"/>
                <a:gd name="connsiteX139" fmla="*/ 673100 w 1184275"/>
                <a:gd name="connsiteY139" fmla="*/ 425450 h 1063625"/>
                <a:gd name="connsiteX140" fmla="*/ 679450 w 1184275"/>
                <a:gd name="connsiteY140" fmla="*/ 422275 h 1063625"/>
                <a:gd name="connsiteX141" fmla="*/ 676275 w 1184275"/>
                <a:gd name="connsiteY141" fmla="*/ 444500 h 1063625"/>
                <a:gd name="connsiteX142" fmla="*/ 682625 w 1184275"/>
                <a:gd name="connsiteY142" fmla="*/ 463550 h 1063625"/>
                <a:gd name="connsiteX143" fmla="*/ 688975 w 1184275"/>
                <a:gd name="connsiteY143" fmla="*/ 463550 h 1063625"/>
                <a:gd name="connsiteX144" fmla="*/ 692150 w 1184275"/>
                <a:gd name="connsiteY144" fmla="*/ 438150 h 1063625"/>
                <a:gd name="connsiteX145" fmla="*/ 688975 w 1184275"/>
                <a:gd name="connsiteY145" fmla="*/ 438150 h 1063625"/>
                <a:gd name="connsiteX146" fmla="*/ 695325 w 1184275"/>
                <a:gd name="connsiteY146" fmla="*/ 415925 h 1063625"/>
                <a:gd name="connsiteX147" fmla="*/ 698500 w 1184275"/>
                <a:gd name="connsiteY147" fmla="*/ 441325 h 1063625"/>
                <a:gd name="connsiteX148" fmla="*/ 692150 w 1184275"/>
                <a:gd name="connsiteY148" fmla="*/ 463550 h 1063625"/>
                <a:gd name="connsiteX149" fmla="*/ 698500 w 1184275"/>
                <a:gd name="connsiteY149" fmla="*/ 463550 h 1063625"/>
                <a:gd name="connsiteX150" fmla="*/ 704850 w 1184275"/>
                <a:gd name="connsiteY150" fmla="*/ 441325 h 1063625"/>
                <a:gd name="connsiteX151" fmla="*/ 711200 w 1184275"/>
                <a:gd name="connsiteY151" fmla="*/ 412750 h 1063625"/>
                <a:gd name="connsiteX152" fmla="*/ 701675 w 1184275"/>
                <a:gd name="connsiteY152" fmla="*/ 374650 h 1063625"/>
                <a:gd name="connsiteX153" fmla="*/ 708025 w 1184275"/>
                <a:gd name="connsiteY153" fmla="*/ 352425 h 1063625"/>
                <a:gd name="connsiteX154" fmla="*/ 733425 w 1184275"/>
                <a:gd name="connsiteY154" fmla="*/ 336550 h 1063625"/>
                <a:gd name="connsiteX155" fmla="*/ 749300 w 1184275"/>
                <a:gd name="connsiteY155" fmla="*/ 336550 h 1063625"/>
                <a:gd name="connsiteX156" fmla="*/ 755650 w 1184275"/>
                <a:gd name="connsiteY156" fmla="*/ 323850 h 1063625"/>
                <a:gd name="connsiteX157" fmla="*/ 736600 w 1184275"/>
                <a:gd name="connsiteY157" fmla="*/ 320675 h 1063625"/>
                <a:gd name="connsiteX158" fmla="*/ 727075 w 1184275"/>
                <a:gd name="connsiteY158" fmla="*/ 307975 h 1063625"/>
                <a:gd name="connsiteX159" fmla="*/ 727075 w 1184275"/>
                <a:gd name="connsiteY159" fmla="*/ 288925 h 1063625"/>
                <a:gd name="connsiteX160" fmla="*/ 742950 w 1184275"/>
                <a:gd name="connsiteY160" fmla="*/ 269875 h 1063625"/>
                <a:gd name="connsiteX161" fmla="*/ 730250 w 1184275"/>
                <a:gd name="connsiteY161" fmla="*/ 260350 h 1063625"/>
                <a:gd name="connsiteX162" fmla="*/ 758825 w 1184275"/>
                <a:gd name="connsiteY162" fmla="*/ 257175 h 1063625"/>
                <a:gd name="connsiteX163" fmla="*/ 758825 w 1184275"/>
                <a:gd name="connsiteY163" fmla="*/ 250825 h 1063625"/>
                <a:gd name="connsiteX164" fmla="*/ 768350 w 1184275"/>
                <a:gd name="connsiteY164" fmla="*/ 247650 h 1063625"/>
                <a:gd name="connsiteX165" fmla="*/ 806450 w 1184275"/>
                <a:gd name="connsiteY165" fmla="*/ 234950 h 1063625"/>
                <a:gd name="connsiteX166" fmla="*/ 815975 w 1184275"/>
                <a:gd name="connsiteY166" fmla="*/ 247650 h 1063625"/>
                <a:gd name="connsiteX167" fmla="*/ 809625 w 1184275"/>
                <a:gd name="connsiteY167" fmla="*/ 254000 h 1063625"/>
                <a:gd name="connsiteX168" fmla="*/ 800100 w 1184275"/>
                <a:gd name="connsiteY168" fmla="*/ 254000 h 1063625"/>
                <a:gd name="connsiteX169" fmla="*/ 787400 w 1184275"/>
                <a:gd name="connsiteY169" fmla="*/ 238125 h 1063625"/>
                <a:gd name="connsiteX170" fmla="*/ 806450 w 1184275"/>
                <a:gd name="connsiteY170" fmla="*/ 241300 h 1063625"/>
                <a:gd name="connsiteX171" fmla="*/ 806450 w 1184275"/>
                <a:gd name="connsiteY171" fmla="*/ 234950 h 1063625"/>
                <a:gd name="connsiteX172" fmla="*/ 774700 w 1184275"/>
                <a:gd name="connsiteY172" fmla="*/ 228600 h 1063625"/>
                <a:gd name="connsiteX173" fmla="*/ 781050 w 1184275"/>
                <a:gd name="connsiteY173" fmla="*/ 234950 h 1063625"/>
                <a:gd name="connsiteX174" fmla="*/ 774700 w 1184275"/>
                <a:gd name="connsiteY174" fmla="*/ 234950 h 1063625"/>
                <a:gd name="connsiteX175" fmla="*/ 774700 w 1184275"/>
                <a:gd name="connsiteY175" fmla="*/ 228600 h 1063625"/>
                <a:gd name="connsiteX176" fmla="*/ 796925 w 1184275"/>
                <a:gd name="connsiteY176" fmla="*/ 203200 h 1063625"/>
                <a:gd name="connsiteX177" fmla="*/ 806450 w 1184275"/>
                <a:gd name="connsiteY177" fmla="*/ 203200 h 1063625"/>
                <a:gd name="connsiteX178" fmla="*/ 812800 w 1184275"/>
                <a:gd name="connsiteY178" fmla="*/ 209550 h 1063625"/>
                <a:gd name="connsiteX179" fmla="*/ 806450 w 1184275"/>
                <a:gd name="connsiteY179" fmla="*/ 212725 h 1063625"/>
                <a:gd name="connsiteX180" fmla="*/ 800100 w 1184275"/>
                <a:gd name="connsiteY180" fmla="*/ 209550 h 1063625"/>
                <a:gd name="connsiteX181" fmla="*/ 796925 w 1184275"/>
                <a:gd name="connsiteY181" fmla="*/ 203200 h 1063625"/>
                <a:gd name="connsiteX182" fmla="*/ 898525 w 1184275"/>
                <a:gd name="connsiteY182" fmla="*/ 161925 h 1063625"/>
                <a:gd name="connsiteX183" fmla="*/ 923925 w 1184275"/>
                <a:gd name="connsiteY183" fmla="*/ 177800 h 1063625"/>
                <a:gd name="connsiteX184" fmla="*/ 917575 w 1184275"/>
                <a:gd name="connsiteY184" fmla="*/ 193675 h 1063625"/>
                <a:gd name="connsiteX185" fmla="*/ 904875 w 1184275"/>
                <a:gd name="connsiteY185" fmla="*/ 193675 h 1063625"/>
                <a:gd name="connsiteX186" fmla="*/ 901700 w 1184275"/>
                <a:gd name="connsiteY186" fmla="*/ 187325 h 1063625"/>
                <a:gd name="connsiteX187" fmla="*/ 885825 w 1184275"/>
                <a:gd name="connsiteY187" fmla="*/ 196850 h 1063625"/>
                <a:gd name="connsiteX188" fmla="*/ 873125 w 1184275"/>
                <a:gd name="connsiteY188" fmla="*/ 187325 h 1063625"/>
                <a:gd name="connsiteX189" fmla="*/ 869950 w 1184275"/>
                <a:gd name="connsiteY189" fmla="*/ 193675 h 1063625"/>
                <a:gd name="connsiteX190" fmla="*/ 873125 w 1184275"/>
                <a:gd name="connsiteY190" fmla="*/ 180975 h 1063625"/>
                <a:gd name="connsiteX191" fmla="*/ 879475 w 1184275"/>
                <a:gd name="connsiteY191" fmla="*/ 187325 h 1063625"/>
                <a:gd name="connsiteX192" fmla="*/ 882650 w 1184275"/>
                <a:gd name="connsiteY192" fmla="*/ 180975 h 1063625"/>
                <a:gd name="connsiteX193" fmla="*/ 895350 w 1184275"/>
                <a:gd name="connsiteY193" fmla="*/ 174625 h 1063625"/>
                <a:gd name="connsiteX194" fmla="*/ 885825 w 1184275"/>
                <a:gd name="connsiteY194" fmla="*/ 165100 h 1063625"/>
                <a:gd name="connsiteX195" fmla="*/ 898525 w 1184275"/>
                <a:gd name="connsiteY195" fmla="*/ 161925 h 1063625"/>
                <a:gd name="connsiteX196" fmla="*/ 485775 w 1184275"/>
                <a:gd name="connsiteY196" fmla="*/ 149225 h 1063625"/>
                <a:gd name="connsiteX197" fmla="*/ 495300 w 1184275"/>
                <a:gd name="connsiteY197" fmla="*/ 152400 h 1063625"/>
                <a:gd name="connsiteX198" fmla="*/ 492125 w 1184275"/>
                <a:gd name="connsiteY198" fmla="*/ 161925 h 1063625"/>
                <a:gd name="connsiteX199" fmla="*/ 498475 w 1184275"/>
                <a:gd name="connsiteY199" fmla="*/ 158750 h 1063625"/>
                <a:gd name="connsiteX200" fmla="*/ 498475 w 1184275"/>
                <a:gd name="connsiteY200" fmla="*/ 168275 h 1063625"/>
                <a:gd name="connsiteX201" fmla="*/ 488950 w 1184275"/>
                <a:gd name="connsiteY201" fmla="*/ 168275 h 1063625"/>
                <a:gd name="connsiteX202" fmla="*/ 485775 w 1184275"/>
                <a:gd name="connsiteY202" fmla="*/ 149225 h 1063625"/>
                <a:gd name="connsiteX203" fmla="*/ 815975 w 1184275"/>
                <a:gd name="connsiteY203" fmla="*/ 133350 h 1063625"/>
                <a:gd name="connsiteX204" fmla="*/ 825500 w 1184275"/>
                <a:gd name="connsiteY204" fmla="*/ 133350 h 1063625"/>
                <a:gd name="connsiteX205" fmla="*/ 831850 w 1184275"/>
                <a:gd name="connsiteY205" fmla="*/ 146050 h 1063625"/>
                <a:gd name="connsiteX206" fmla="*/ 825500 w 1184275"/>
                <a:gd name="connsiteY206" fmla="*/ 152400 h 1063625"/>
                <a:gd name="connsiteX207" fmla="*/ 815975 w 1184275"/>
                <a:gd name="connsiteY207" fmla="*/ 133350 h 1063625"/>
                <a:gd name="connsiteX208" fmla="*/ 806450 w 1184275"/>
                <a:gd name="connsiteY208" fmla="*/ 92075 h 1063625"/>
                <a:gd name="connsiteX209" fmla="*/ 819150 w 1184275"/>
                <a:gd name="connsiteY209" fmla="*/ 95250 h 1063625"/>
                <a:gd name="connsiteX210" fmla="*/ 812800 w 1184275"/>
                <a:gd name="connsiteY210" fmla="*/ 114300 h 1063625"/>
                <a:gd name="connsiteX211" fmla="*/ 828675 w 1184275"/>
                <a:gd name="connsiteY211" fmla="*/ 133350 h 1063625"/>
                <a:gd name="connsiteX212" fmla="*/ 819150 w 1184275"/>
                <a:gd name="connsiteY212" fmla="*/ 127000 h 1063625"/>
                <a:gd name="connsiteX213" fmla="*/ 800100 w 1184275"/>
                <a:gd name="connsiteY213" fmla="*/ 107950 h 1063625"/>
                <a:gd name="connsiteX214" fmla="*/ 806450 w 1184275"/>
                <a:gd name="connsiteY214" fmla="*/ 92075 h 1063625"/>
                <a:gd name="connsiteX215" fmla="*/ 245269 w 1184275"/>
                <a:gd name="connsiteY215" fmla="*/ 100012 h 1063625"/>
                <a:gd name="connsiteX216" fmla="*/ 238125 w 1184275"/>
                <a:gd name="connsiteY216" fmla="*/ 95250 h 1063625"/>
                <a:gd name="connsiteX217" fmla="*/ 245269 w 1184275"/>
                <a:gd name="connsiteY217" fmla="*/ 100012 h 1063625"/>
                <a:gd name="connsiteX218" fmla="*/ 292100 w 1184275"/>
                <a:gd name="connsiteY218" fmla="*/ 0 h 1063625"/>
                <a:gd name="connsiteX219" fmla="*/ 317500 w 1184275"/>
                <a:gd name="connsiteY219" fmla="*/ 0 h 1063625"/>
                <a:gd name="connsiteX220" fmla="*/ 327025 w 1184275"/>
                <a:gd name="connsiteY220" fmla="*/ 9525 h 1063625"/>
                <a:gd name="connsiteX221" fmla="*/ 298450 w 1184275"/>
                <a:gd name="connsiteY221" fmla="*/ 15875 h 1063625"/>
                <a:gd name="connsiteX222" fmla="*/ 301625 w 1184275"/>
                <a:gd name="connsiteY222" fmla="*/ 28575 h 1063625"/>
                <a:gd name="connsiteX223" fmla="*/ 266700 w 1184275"/>
                <a:gd name="connsiteY223" fmla="*/ 57150 h 1063625"/>
                <a:gd name="connsiteX224" fmla="*/ 266700 w 1184275"/>
                <a:gd name="connsiteY224" fmla="*/ 69850 h 1063625"/>
                <a:gd name="connsiteX225" fmla="*/ 263525 w 1184275"/>
                <a:gd name="connsiteY225" fmla="*/ 73025 h 1063625"/>
                <a:gd name="connsiteX226" fmla="*/ 247650 w 1184275"/>
                <a:gd name="connsiteY226" fmla="*/ 114300 h 1063625"/>
                <a:gd name="connsiteX227" fmla="*/ 247650 w 1184275"/>
                <a:gd name="connsiteY227" fmla="*/ 149225 h 1063625"/>
                <a:gd name="connsiteX228" fmla="*/ 257175 w 1184275"/>
                <a:gd name="connsiteY228" fmla="*/ 123825 h 1063625"/>
                <a:gd name="connsiteX229" fmla="*/ 260350 w 1184275"/>
                <a:gd name="connsiteY229" fmla="*/ 127000 h 1063625"/>
                <a:gd name="connsiteX230" fmla="*/ 282575 w 1184275"/>
                <a:gd name="connsiteY230" fmla="*/ 104775 h 1063625"/>
                <a:gd name="connsiteX231" fmla="*/ 285750 w 1184275"/>
                <a:gd name="connsiteY231" fmla="*/ 101600 h 1063625"/>
                <a:gd name="connsiteX232" fmla="*/ 269875 w 1184275"/>
                <a:gd name="connsiteY232" fmla="*/ 133350 h 1063625"/>
                <a:gd name="connsiteX233" fmla="*/ 282575 w 1184275"/>
                <a:gd name="connsiteY233" fmla="*/ 114300 h 1063625"/>
                <a:gd name="connsiteX234" fmla="*/ 301625 w 1184275"/>
                <a:gd name="connsiteY234" fmla="*/ 111125 h 1063625"/>
                <a:gd name="connsiteX235" fmla="*/ 317500 w 1184275"/>
                <a:gd name="connsiteY235" fmla="*/ 107950 h 1063625"/>
                <a:gd name="connsiteX236" fmla="*/ 339725 w 1184275"/>
                <a:gd name="connsiteY236" fmla="*/ 114300 h 1063625"/>
                <a:gd name="connsiteX237" fmla="*/ 346075 w 1184275"/>
                <a:gd name="connsiteY237" fmla="*/ 120650 h 1063625"/>
                <a:gd name="connsiteX238" fmla="*/ 349250 w 1184275"/>
                <a:gd name="connsiteY238" fmla="*/ 114300 h 1063625"/>
                <a:gd name="connsiteX239" fmla="*/ 361950 w 1184275"/>
                <a:gd name="connsiteY239" fmla="*/ 127000 h 1063625"/>
                <a:gd name="connsiteX240" fmla="*/ 377825 w 1184275"/>
                <a:gd name="connsiteY240" fmla="*/ 149225 h 1063625"/>
                <a:gd name="connsiteX241" fmla="*/ 387350 w 1184275"/>
                <a:gd name="connsiteY241" fmla="*/ 158750 h 1063625"/>
                <a:gd name="connsiteX242" fmla="*/ 393700 w 1184275"/>
                <a:gd name="connsiteY242" fmla="*/ 155575 h 1063625"/>
                <a:gd name="connsiteX243" fmla="*/ 396875 w 1184275"/>
                <a:gd name="connsiteY243" fmla="*/ 168275 h 1063625"/>
                <a:gd name="connsiteX244" fmla="*/ 403225 w 1184275"/>
                <a:gd name="connsiteY244" fmla="*/ 174625 h 1063625"/>
                <a:gd name="connsiteX245" fmla="*/ 431800 w 1184275"/>
                <a:gd name="connsiteY245" fmla="*/ 171450 h 1063625"/>
                <a:gd name="connsiteX246" fmla="*/ 447675 w 1184275"/>
                <a:gd name="connsiteY246" fmla="*/ 158750 h 1063625"/>
                <a:gd name="connsiteX247" fmla="*/ 466725 w 1184275"/>
                <a:gd name="connsiteY247" fmla="*/ 174625 h 1063625"/>
                <a:gd name="connsiteX248" fmla="*/ 479425 w 1184275"/>
                <a:gd name="connsiteY248" fmla="*/ 165100 h 1063625"/>
                <a:gd name="connsiteX249" fmla="*/ 495300 w 1184275"/>
                <a:gd name="connsiteY249" fmla="*/ 174625 h 1063625"/>
                <a:gd name="connsiteX250" fmla="*/ 514350 w 1184275"/>
                <a:gd name="connsiteY250" fmla="*/ 146050 h 1063625"/>
                <a:gd name="connsiteX251" fmla="*/ 549275 w 1184275"/>
                <a:gd name="connsiteY251" fmla="*/ 114300 h 1063625"/>
                <a:gd name="connsiteX252" fmla="*/ 558800 w 1184275"/>
                <a:gd name="connsiteY252" fmla="*/ 117475 h 1063625"/>
                <a:gd name="connsiteX253" fmla="*/ 587375 w 1184275"/>
                <a:gd name="connsiteY253" fmla="*/ 104775 h 1063625"/>
                <a:gd name="connsiteX254" fmla="*/ 635000 w 1184275"/>
                <a:gd name="connsiteY254" fmla="*/ 98425 h 1063625"/>
                <a:gd name="connsiteX255" fmla="*/ 666750 w 1184275"/>
                <a:gd name="connsiteY255" fmla="*/ 79375 h 1063625"/>
                <a:gd name="connsiteX256" fmla="*/ 701675 w 1184275"/>
                <a:gd name="connsiteY256" fmla="*/ 69850 h 1063625"/>
                <a:gd name="connsiteX257" fmla="*/ 695325 w 1184275"/>
                <a:gd name="connsiteY257" fmla="*/ 85725 h 1063625"/>
                <a:gd name="connsiteX258" fmla="*/ 698500 w 1184275"/>
                <a:gd name="connsiteY258" fmla="*/ 117475 h 1063625"/>
                <a:gd name="connsiteX259" fmla="*/ 704850 w 1184275"/>
                <a:gd name="connsiteY259" fmla="*/ 123825 h 1063625"/>
                <a:gd name="connsiteX260" fmla="*/ 714375 w 1184275"/>
                <a:gd name="connsiteY260" fmla="*/ 120650 h 1063625"/>
                <a:gd name="connsiteX261" fmla="*/ 730250 w 1184275"/>
                <a:gd name="connsiteY261" fmla="*/ 127000 h 1063625"/>
                <a:gd name="connsiteX262" fmla="*/ 752475 w 1184275"/>
                <a:gd name="connsiteY262" fmla="*/ 114300 h 1063625"/>
                <a:gd name="connsiteX263" fmla="*/ 765175 w 1184275"/>
                <a:gd name="connsiteY263" fmla="*/ 127000 h 1063625"/>
                <a:gd name="connsiteX264" fmla="*/ 777875 w 1184275"/>
                <a:gd name="connsiteY264" fmla="*/ 120650 h 1063625"/>
                <a:gd name="connsiteX265" fmla="*/ 787400 w 1184275"/>
                <a:gd name="connsiteY265" fmla="*/ 104775 h 1063625"/>
                <a:gd name="connsiteX266" fmla="*/ 796925 w 1184275"/>
                <a:gd name="connsiteY266" fmla="*/ 104775 h 1063625"/>
                <a:gd name="connsiteX267" fmla="*/ 822325 w 1184275"/>
                <a:gd name="connsiteY267" fmla="*/ 149225 h 1063625"/>
                <a:gd name="connsiteX268" fmla="*/ 812800 w 1184275"/>
                <a:gd name="connsiteY268" fmla="*/ 158750 h 1063625"/>
                <a:gd name="connsiteX269" fmla="*/ 819150 w 1184275"/>
                <a:gd name="connsiteY269" fmla="*/ 165100 h 1063625"/>
                <a:gd name="connsiteX270" fmla="*/ 831850 w 1184275"/>
                <a:gd name="connsiteY270" fmla="*/ 158750 h 1063625"/>
                <a:gd name="connsiteX271" fmla="*/ 844550 w 1184275"/>
                <a:gd name="connsiteY271" fmla="*/ 165100 h 1063625"/>
                <a:gd name="connsiteX272" fmla="*/ 841375 w 1184275"/>
                <a:gd name="connsiteY272" fmla="*/ 174625 h 1063625"/>
                <a:gd name="connsiteX273" fmla="*/ 869950 w 1184275"/>
                <a:gd name="connsiteY273" fmla="*/ 187325 h 1063625"/>
                <a:gd name="connsiteX274" fmla="*/ 866775 w 1184275"/>
                <a:gd name="connsiteY274" fmla="*/ 193675 h 1063625"/>
                <a:gd name="connsiteX275" fmla="*/ 863600 w 1184275"/>
                <a:gd name="connsiteY275" fmla="*/ 193675 h 1063625"/>
                <a:gd name="connsiteX276" fmla="*/ 854075 w 1184275"/>
                <a:gd name="connsiteY276" fmla="*/ 200025 h 1063625"/>
                <a:gd name="connsiteX277" fmla="*/ 841375 w 1184275"/>
                <a:gd name="connsiteY277" fmla="*/ 196850 h 1063625"/>
                <a:gd name="connsiteX278" fmla="*/ 822325 w 1184275"/>
                <a:gd name="connsiteY278" fmla="*/ 196850 h 1063625"/>
                <a:gd name="connsiteX279" fmla="*/ 815975 w 1184275"/>
                <a:gd name="connsiteY279" fmla="*/ 196850 h 1063625"/>
                <a:gd name="connsiteX280" fmla="*/ 815975 w 1184275"/>
                <a:gd name="connsiteY280" fmla="*/ 203200 h 1063625"/>
                <a:gd name="connsiteX281" fmla="*/ 809625 w 1184275"/>
                <a:gd name="connsiteY281" fmla="*/ 200025 h 1063625"/>
                <a:gd name="connsiteX282" fmla="*/ 809625 w 1184275"/>
                <a:gd name="connsiteY282" fmla="*/ 203200 h 1063625"/>
                <a:gd name="connsiteX283" fmla="*/ 793750 w 1184275"/>
                <a:gd name="connsiteY283" fmla="*/ 200025 h 1063625"/>
                <a:gd name="connsiteX284" fmla="*/ 793750 w 1184275"/>
                <a:gd name="connsiteY284" fmla="*/ 206375 h 1063625"/>
                <a:gd name="connsiteX285" fmla="*/ 787400 w 1184275"/>
                <a:gd name="connsiteY285" fmla="*/ 203200 h 1063625"/>
                <a:gd name="connsiteX286" fmla="*/ 787400 w 1184275"/>
                <a:gd name="connsiteY286" fmla="*/ 209550 h 1063625"/>
                <a:gd name="connsiteX287" fmla="*/ 781050 w 1184275"/>
                <a:gd name="connsiteY287" fmla="*/ 200025 h 1063625"/>
                <a:gd name="connsiteX288" fmla="*/ 765175 w 1184275"/>
                <a:gd name="connsiteY288" fmla="*/ 196850 h 1063625"/>
                <a:gd name="connsiteX289" fmla="*/ 765175 w 1184275"/>
                <a:gd name="connsiteY289" fmla="*/ 212725 h 1063625"/>
                <a:gd name="connsiteX290" fmla="*/ 758825 w 1184275"/>
                <a:gd name="connsiteY290" fmla="*/ 219075 h 1063625"/>
                <a:gd name="connsiteX291" fmla="*/ 768350 w 1184275"/>
                <a:gd name="connsiteY291" fmla="*/ 234950 h 1063625"/>
                <a:gd name="connsiteX292" fmla="*/ 762000 w 1184275"/>
                <a:gd name="connsiteY292" fmla="*/ 238125 h 1063625"/>
                <a:gd name="connsiteX293" fmla="*/ 723900 w 1184275"/>
                <a:gd name="connsiteY293" fmla="*/ 215900 h 1063625"/>
                <a:gd name="connsiteX294" fmla="*/ 666750 w 1184275"/>
                <a:gd name="connsiteY294" fmla="*/ 206375 h 1063625"/>
                <a:gd name="connsiteX295" fmla="*/ 650875 w 1184275"/>
                <a:gd name="connsiteY295" fmla="*/ 212725 h 1063625"/>
                <a:gd name="connsiteX296" fmla="*/ 638175 w 1184275"/>
                <a:gd name="connsiteY296" fmla="*/ 238125 h 1063625"/>
                <a:gd name="connsiteX297" fmla="*/ 612775 w 1184275"/>
                <a:gd name="connsiteY297" fmla="*/ 241300 h 1063625"/>
                <a:gd name="connsiteX298" fmla="*/ 606425 w 1184275"/>
                <a:gd name="connsiteY298" fmla="*/ 247650 h 1063625"/>
                <a:gd name="connsiteX299" fmla="*/ 609600 w 1184275"/>
                <a:gd name="connsiteY299" fmla="*/ 254000 h 1063625"/>
                <a:gd name="connsiteX300" fmla="*/ 584200 w 1184275"/>
                <a:gd name="connsiteY300" fmla="*/ 247650 h 1063625"/>
                <a:gd name="connsiteX301" fmla="*/ 561975 w 1184275"/>
                <a:gd name="connsiteY301" fmla="*/ 254000 h 1063625"/>
                <a:gd name="connsiteX302" fmla="*/ 555625 w 1184275"/>
                <a:gd name="connsiteY302" fmla="*/ 263525 h 1063625"/>
                <a:gd name="connsiteX303" fmla="*/ 555625 w 1184275"/>
                <a:gd name="connsiteY303" fmla="*/ 285750 h 1063625"/>
                <a:gd name="connsiteX304" fmla="*/ 539750 w 1184275"/>
                <a:gd name="connsiteY304" fmla="*/ 295275 h 1063625"/>
                <a:gd name="connsiteX305" fmla="*/ 527050 w 1184275"/>
                <a:gd name="connsiteY305" fmla="*/ 307975 h 1063625"/>
                <a:gd name="connsiteX306" fmla="*/ 527050 w 1184275"/>
                <a:gd name="connsiteY306" fmla="*/ 314325 h 1063625"/>
                <a:gd name="connsiteX307" fmla="*/ 523875 w 1184275"/>
                <a:gd name="connsiteY307" fmla="*/ 317500 h 1063625"/>
                <a:gd name="connsiteX308" fmla="*/ 527050 w 1184275"/>
                <a:gd name="connsiteY308" fmla="*/ 330200 h 1063625"/>
                <a:gd name="connsiteX309" fmla="*/ 511175 w 1184275"/>
                <a:gd name="connsiteY309" fmla="*/ 320675 h 1063625"/>
                <a:gd name="connsiteX310" fmla="*/ 517525 w 1184275"/>
                <a:gd name="connsiteY310" fmla="*/ 295275 h 1063625"/>
                <a:gd name="connsiteX311" fmla="*/ 530225 w 1184275"/>
                <a:gd name="connsiteY311" fmla="*/ 295275 h 1063625"/>
                <a:gd name="connsiteX312" fmla="*/ 523875 w 1184275"/>
                <a:gd name="connsiteY312" fmla="*/ 292100 h 1063625"/>
                <a:gd name="connsiteX313" fmla="*/ 530225 w 1184275"/>
                <a:gd name="connsiteY313" fmla="*/ 276225 h 1063625"/>
                <a:gd name="connsiteX314" fmla="*/ 520700 w 1184275"/>
                <a:gd name="connsiteY314" fmla="*/ 273050 h 1063625"/>
                <a:gd name="connsiteX315" fmla="*/ 514350 w 1184275"/>
                <a:gd name="connsiteY315" fmla="*/ 285750 h 1063625"/>
                <a:gd name="connsiteX316" fmla="*/ 495300 w 1184275"/>
                <a:gd name="connsiteY316" fmla="*/ 282575 h 1063625"/>
                <a:gd name="connsiteX317" fmla="*/ 492125 w 1184275"/>
                <a:gd name="connsiteY317" fmla="*/ 311150 h 1063625"/>
                <a:gd name="connsiteX318" fmla="*/ 479425 w 1184275"/>
                <a:gd name="connsiteY318" fmla="*/ 317500 h 1063625"/>
                <a:gd name="connsiteX319" fmla="*/ 476250 w 1184275"/>
                <a:gd name="connsiteY319" fmla="*/ 323850 h 1063625"/>
                <a:gd name="connsiteX320" fmla="*/ 466725 w 1184275"/>
                <a:gd name="connsiteY320" fmla="*/ 295275 h 1063625"/>
                <a:gd name="connsiteX321" fmla="*/ 473075 w 1184275"/>
                <a:gd name="connsiteY321" fmla="*/ 282575 h 1063625"/>
                <a:gd name="connsiteX322" fmla="*/ 473075 w 1184275"/>
                <a:gd name="connsiteY322" fmla="*/ 276225 h 1063625"/>
                <a:gd name="connsiteX323" fmla="*/ 469900 w 1184275"/>
                <a:gd name="connsiteY323" fmla="*/ 276225 h 1063625"/>
                <a:gd name="connsiteX324" fmla="*/ 460375 w 1184275"/>
                <a:gd name="connsiteY324" fmla="*/ 298450 h 1063625"/>
                <a:gd name="connsiteX325" fmla="*/ 466725 w 1184275"/>
                <a:gd name="connsiteY325" fmla="*/ 311150 h 1063625"/>
                <a:gd name="connsiteX326" fmla="*/ 460375 w 1184275"/>
                <a:gd name="connsiteY326" fmla="*/ 320675 h 1063625"/>
                <a:gd name="connsiteX327" fmla="*/ 463550 w 1184275"/>
                <a:gd name="connsiteY327" fmla="*/ 317500 h 1063625"/>
                <a:gd name="connsiteX328" fmla="*/ 450850 w 1184275"/>
                <a:gd name="connsiteY328" fmla="*/ 330200 h 1063625"/>
                <a:gd name="connsiteX329" fmla="*/ 441325 w 1184275"/>
                <a:gd name="connsiteY329" fmla="*/ 352425 h 1063625"/>
                <a:gd name="connsiteX330" fmla="*/ 438150 w 1184275"/>
                <a:gd name="connsiteY330" fmla="*/ 377825 h 1063625"/>
                <a:gd name="connsiteX331" fmla="*/ 409575 w 1184275"/>
                <a:gd name="connsiteY331" fmla="*/ 444500 h 1063625"/>
                <a:gd name="connsiteX332" fmla="*/ 387350 w 1184275"/>
                <a:gd name="connsiteY332" fmla="*/ 428625 h 1063625"/>
                <a:gd name="connsiteX333" fmla="*/ 393700 w 1184275"/>
                <a:gd name="connsiteY333" fmla="*/ 396875 h 1063625"/>
                <a:gd name="connsiteX334" fmla="*/ 390525 w 1184275"/>
                <a:gd name="connsiteY334" fmla="*/ 393700 h 1063625"/>
                <a:gd name="connsiteX335" fmla="*/ 384175 w 1184275"/>
                <a:gd name="connsiteY335" fmla="*/ 400050 h 1063625"/>
                <a:gd name="connsiteX336" fmla="*/ 365125 w 1184275"/>
                <a:gd name="connsiteY336" fmla="*/ 403225 h 1063625"/>
                <a:gd name="connsiteX337" fmla="*/ 368300 w 1184275"/>
                <a:gd name="connsiteY337" fmla="*/ 384175 h 1063625"/>
                <a:gd name="connsiteX338" fmla="*/ 374650 w 1184275"/>
                <a:gd name="connsiteY338" fmla="*/ 374650 h 1063625"/>
                <a:gd name="connsiteX339" fmla="*/ 368300 w 1184275"/>
                <a:gd name="connsiteY339" fmla="*/ 361950 h 1063625"/>
                <a:gd name="connsiteX340" fmla="*/ 371475 w 1184275"/>
                <a:gd name="connsiteY340" fmla="*/ 358775 h 1063625"/>
                <a:gd name="connsiteX341" fmla="*/ 365125 w 1184275"/>
                <a:gd name="connsiteY341" fmla="*/ 342900 h 1063625"/>
                <a:gd name="connsiteX342" fmla="*/ 368300 w 1184275"/>
                <a:gd name="connsiteY342" fmla="*/ 336550 h 1063625"/>
                <a:gd name="connsiteX343" fmla="*/ 361950 w 1184275"/>
                <a:gd name="connsiteY343" fmla="*/ 333375 h 1063625"/>
                <a:gd name="connsiteX344" fmla="*/ 339725 w 1184275"/>
                <a:gd name="connsiteY344" fmla="*/ 320675 h 1063625"/>
                <a:gd name="connsiteX345" fmla="*/ 330200 w 1184275"/>
                <a:gd name="connsiteY345" fmla="*/ 323850 h 1063625"/>
                <a:gd name="connsiteX346" fmla="*/ 320675 w 1184275"/>
                <a:gd name="connsiteY346" fmla="*/ 317500 h 1063625"/>
                <a:gd name="connsiteX347" fmla="*/ 327025 w 1184275"/>
                <a:gd name="connsiteY347" fmla="*/ 307975 h 1063625"/>
                <a:gd name="connsiteX348" fmla="*/ 320675 w 1184275"/>
                <a:gd name="connsiteY348" fmla="*/ 298450 h 1063625"/>
                <a:gd name="connsiteX349" fmla="*/ 263525 w 1184275"/>
                <a:gd name="connsiteY349" fmla="*/ 288925 h 1063625"/>
                <a:gd name="connsiteX350" fmla="*/ 250825 w 1184275"/>
                <a:gd name="connsiteY350" fmla="*/ 288925 h 1063625"/>
                <a:gd name="connsiteX351" fmla="*/ 247650 w 1184275"/>
                <a:gd name="connsiteY351" fmla="*/ 295275 h 1063625"/>
                <a:gd name="connsiteX352" fmla="*/ 241300 w 1184275"/>
                <a:gd name="connsiteY352" fmla="*/ 292100 h 1063625"/>
                <a:gd name="connsiteX353" fmla="*/ 225425 w 1184275"/>
                <a:gd name="connsiteY353" fmla="*/ 292100 h 1063625"/>
                <a:gd name="connsiteX354" fmla="*/ 206375 w 1184275"/>
                <a:gd name="connsiteY354" fmla="*/ 285750 h 1063625"/>
                <a:gd name="connsiteX355" fmla="*/ 200025 w 1184275"/>
                <a:gd name="connsiteY355" fmla="*/ 282575 h 1063625"/>
                <a:gd name="connsiteX356" fmla="*/ 69850 w 1184275"/>
                <a:gd name="connsiteY356" fmla="*/ 260350 h 1063625"/>
                <a:gd name="connsiteX357" fmla="*/ 44450 w 1184275"/>
                <a:gd name="connsiteY357" fmla="*/ 254000 h 1063625"/>
                <a:gd name="connsiteX358" fmla="*/ 28575 w 1184275"/>
                <a:gd name="connsiteY358" fmla="*/ 225425 h 1063625"/>
                <a:gd name="connsiteX359" fmla="*/ 0 w 1184275"/>
                <a:gd name="connsiteY359" fmla="*/ 215900 h 1063625"/>
                <a:gd name="connsiteX360" fmla="*/ 50800 w 1184275"/>
                <a:gd name="connsiteY360" fmla="*/ 190500 h 1063625"/>
                <a:gd name="connsiteX361" fmla="*/ 63500 w 1184275"/>
                <a:gd name="connsiteY361" fmla="*/ 171450 h 1063625"/>
                <a:gd name="connsiteX362" fmla="*/ 82550 w 1184275"/>
                <a:gd name="connsiteY362" fmla="*/ 155575 h 1063625"/>
                <a:gd name="connsiteX363" fmla="*/ 123825 w 1184275"/>
                <a:gd name="connsiteY363" fmla="*/ 146050 h 1063625"/>
                <a:gd name="connsiteX364" fmla="*/ 146050 w 1184275"/>
                <a:gd name="connsiteY364" fmla="*/ 130175 h 1063625"/>
                <a:gd name="connsiteX365" fmla="*/ 158750 w 1184275"/>
                <a:gd name="connsiteY365" fmla="*/ 114300 h 1063625"/>
                <a:gd name="connsiteX366" fmla="*/ 174625 w 1184275"/>
                <a:gd name="connsiteY366" fmla="*/ 111125 h 1063625"/>
                <a:gd name="connsiteX367" fmla="*/ 180975 w 1184275"/>
                <a:gd name="connsiteY367" fmla="*/ 104775 h 1063625"/>
                <a:gd name="connsiteX368" fmla="*/ 184150 w 1184275"/>
                <a:gd name="connsiteY368" fmla="*/ 88900 h 1063625"/>
                <a:gd name="connsiteX369" fmla="*/ 212725 w 1184275"/>
                <a:gd name="connsiteY369" fmla="*/ 60325 h 1063625"/>
                <a:gd name="connsiteX370" fmla="*/ 215900 w 1184275"/>
                <a:gd name="connsiteY370" fmla="*/ 60325 h 1063625"/>
                <a:gd name="connsiteX371" fmla="*/ 228600 w 1184275"/>
                <a:gd name="connsiteY371" fmla="*/ 47625 h 1063625"/>
                <a:gd name="connsiteX372" fmla="*/ 238125 w 1184275"/>
                <a:gd name="connsiteY372" fmla="*/ 31750 h 1063625"/>
                <a:gd name="connsiteX373" fmla="*/ 263525 w 1184275"/>
                <a:gd name="connsiteY373" fmla="*/ 12700 h 1063625"/>
                <a:gd name="connsiteX374" fmla="*/ 292100 w 1184275"/>
                <a:gd name="connsiteY374" fmla="*/ 0 h 1063625"/>
                <a:gd name="connsiteX0" fmla="*/ 1168400 w 1184275"/>
                <a:gd name="connsiteY0" fmla="*/ 793750 h 1063625"/>
                <a:gd name="connsiteX1" fmla="*/ 1169555 w 1184275"/>
                <a:gd name="connsiteY1" fmla="*/ 794327 h 1063625"/>
                <a:gd name="connsiteX2" fmla="*/ 1165225 w 1184275"/>
                <a:gd name="connsiteY2" fmla="*/ 800100 h 1063625"/>
                <a:gd name="connsiteX3" fmla="*/ 1168400 w 1184275"/>
                <a:gd name="connsiteY3" fmla="*/ 793750 h 1063625"/>
                <a:gd name="connsiteX4" fmla="*/ 936625 w 1184275"/>
                <a:gd name="connsiteY4" fmla="*/ 650875 h 1063625"/>
                <a:gd name="connsiteX5" fmla="*/ 920896 w 1184275"/>
                <a:gd name="connsiteY5" fmla="*/ 654021 h 1063625"/>
                <a:gd name="connsiteX6" fmla="*/ 936625 w 1184275"/>
                <a:gd name="connsiteY6" fmla="*/ 650875 h 1063625"/>
                <a:gd name="connsiteX7" fmla="*/ 1012825 w 1184275"/>
                <a:gd name="connsiteY7" fmla="*/ 581025 h 1063625"/>
                <a:gd name="connsiteX8" fmla="*/ 1016000 w 1184275"/>
                <a:gd name="connsiteY8" fmla="*/ 584200 h 1063625"/>
                <a:gd name="connsiteX9" fmla="*/ 1009650 w 1184275"/>
                <a:gd name="connsiteY9" fmla="*/ 587375 h 1063625"/>
                <a:gd name="connsiteX10" fmla="*/ 1012825 w 1184275"/>
                <a:gd name="connsiteY10" fmla="*/ 581025 h 1063625"/>
                <a:gd name="connsiteX11" fmla="*/ 768350 w 1184275"/>
                <a:gd name="connsiteY11" fmla="*/ 247650 h 1063625"/>
                <a:gd name="connsiteX12" fmla="*/ 806450 w 1184275"/>
                <a:gd name="connsiteY12" fmla="*/ 266700 h 1063625"/>
                <a:gd name="connsiteX13" fmla="*/ 812800 w 1184275"/>
                <a:gd name="connsiteY13" fmla="*/ 263525 h 1063625"/>
                <a:gd name="connsiteX14" fmla="*/ 835025 w 1184275"/>
                <a:gd name="connsiteY14" fmla="*/ 263525 h 1063625"/>
                <a:gd name="connsiteX15" fmla="*/ 850900 w 1184275"/>
                <a:gd name="connsiteY15" fmla="*/ 273050 h 1063625"/>
                <a:gd name="connsiteX16" fmla="*/ 860425 w 1184275"/>
                <a:gd name="connsiteY16" fmla="*/ 288925 h 1063625"/>
                <a:gd name="connsiteX17" fmla="*/ 882650 w 1184275"/>
                <a:gd name="connsiteY17" fmla="*/ 282575 h 1063625"/>
                <a:gd name="connsiteX18" fmla="*/ 904875 w 1184275"/>
                <a:gd name="connsiteY18" fmla="*/ 295275 h 1063625"/>
                <a:gd name="connsiteX19" fmla="*/ 914400 w 1184275"/>
                <a:gd name="connsiteY19" fmla="*/ 292100 h 1063625"/>
                <a:gd name="connsiteX20" fmla="*/ 933450 w 1184275"/>
                <a:gd name="connsiteY20" fmla="*/ 301625 h 1063625"/>
                <a:gd name="connsiteX21" fmla="*/ 946150 w 1184275"/>
                <a:gd name="connsiteY21" fmla="*/ 295275 h 1063625"/>
                <a:gd name="connsiteX22" fmla="*/ 962025 w 1184275"/>
                <a:gd name="connsiteY22" fmla="*/ 311150 h 1063625"/>
                <a:gd name="connsiteX23" fmla="*/ 958850 w 1184275"/>
                <a:gd name="connsiteY23" fmla="*/ 314325 h 1063625"/>
                <a:gd name="connsiteX24" fmla="*/ 965200 w 1184275"/>
                <a:gd name="connsiteY24" fmla="*/ 323850 h 1063625"/>
                <a:gd name="connsiteX25" fmla="*/ 974725 w 1184275"/>
                <a:gd name="connsiteY25" fmla="*/ 333375 h 1063625"/>
                <a:gd name="connsiteX26" fmla="*/ 981075 w 1184275"/>
                <a:gd name="connsiteY26" fmla="*/ 349250 h 1063625"/>
                <a:gd name="connsiteX27" fmla="*/ 987425 w 1184275"/>
                <a:gd name="connsiteY27" fmla="*/ 355600 h 1063625"/>
                <a:gd name="connsiteX28" fmla="*/ 971550 w 1184275"/>
                <a:gd name="connsiteY28" fmla="*/ 346075 h 1063625"/>
                <a:gd name="connsiteX29" fmla="*/ 962025 w 1184275"/>
                <a:gd name="connsiteY29" fmla="*/ 365125 h 1063625"/>
                <a:gd name="connsiteX30" fmla="*/ 987425 w 1184275"/>
                <a:gd name="connsiteY30" fmla="*/ 387350 h 1063625"/>
                <a:gd name="connsiteX31" fmla="*/ 1000125 w 1184275"/>
                <a:gd name="connsiteY31" fmla="*/ 412750 h 1063625"/>
                <a:gd name="connsiteX32" fmla="*/ 1000125 w 1184275"/>
                <a:gd name="connsiteY32" fmla="*/ 450850 h 1063625"/>
                <a:gd name="connsiteX33" fmla="*/ 1006475 w 1184275"/>
                <a:gd name="connsiteY33" fmla="*/ 485775 h 1063625"/>
                <a:gd name="connsiteX34" fmla="*/ 993775 w 1184275"/>
                <a:gd name="connsiteY34" fmla="*/ 504825 h 1063625"/>
                <a:gd name="connsiteX35" fmla="*/ 990600 w 1184275"/>
                <a:gd name="connsiteY35" fmla="*/ 498475 h 1063625"/>
                <a:gd name="connsiteX36" fmla="*/ 984250 w 1184275"/>
                <a:gd name="connsiteY36" fmla="*/ 501650 h 1063625"/>
                <a:gd name="connsiteX37" fmla="*/ 981075 w 1184275"/>
                <a:gd name="connsiteY37" fmla="*/ 523875 h 1063625"/>
                <a:gd name="connsiteX38" fmla="*/ 984250 w 1184275"/>
                <a:gd name="connsiteY38" fmla="*/ 546100 h 1063625"/>
                <a:gd name="connsiteX39" fmla="*/ 974725 w 1184275"/>
                <a:gd name="connsiteY39" fmla="*/ 549275 h 1063625"/>
                <a:gd name="connsiteX40" fmla="*/ 974725 w 1184275"/>
                <a:gd name="connsiteY40" fmla="*/ 558800 h 1063625"/>
                <a:gd name="connsiteX41" fmla="*/ 952500 w 1184275"/>
                <a:gd name="connsiteY41" fmla="*/ 561975 h 1063625"/>
                <a:gd name="connsiteX42" fmla="*/ 942975 w 1184275"/>
                <a:gd name="connsiteY42" fmla="*/ 581025 h 1063625"/>
                <a:gd name="connsiteX43" fmla="*/ 949325 w 1184275"/>
                <a:gd name="connsiteY43" fmla="*/ 593725 h 1063625"/>
                <a:gd name="connsiteX44" fmla="*/ 946150 w 1184275"/>
                <a:gd name="connsiteY44" fmla="*/ 612775 h 1063625"/>
                <a:gd name="connsiteX45" fmla="*/ 949325 w 1184275"/>
                <a:gd name="connsiteY45" fmla="*/ 619125 h 1063625"/>
                <a:gd name="connsiteX46" fmla="*/ 955675 w 1184275"/>
                <a:gd name="connsiteY46" fmla="*/ 628650 h 1063625"/>
                <a:gd name="connsiteX47" fmla="*/ 984250 w 1184275"/>
                <a:gd name="connsiteY47" fmla="*/ 635000 h 1063625"/>
                <a:gd name="connsiteX48" fmla="*/ 1012825 w 1184275"/>
                <a:gd name="connsiteY48" fmla="*/ 600075 h 1063625"/>
                <a:gd name="connsiteX49" fmla="*/ 1025525 w 1184275"/>
                <a:gd name="connsiteY49" fmla="*/ 571500 h 1063625"/>
                <a:gd name="connsiteX50" fmla="*/ 1012825 w 1184275"/>
                <a:gd name="connsiteY50" fmla="*/ 565150 h 1063625"/>
                <a:gd name="connsiteX51" fmla="*/ 1025525 w 1184275"/>
                <a:gd name="connsiteY51" fmla="*/ 561975 h 1063625"/>
                <a:gd name="connsiteX52" fmla="*/ 1028700 w 1184275"/>
                <a:gd name="connsiteY52" fmla="*/ 552450 h 1063625"/>
                <a:gd name="connsiteX53" fmla="*/ 1054100 w 1184275"/>
                <a:gd name="connsiteY53" fmla="*/ 539750 h 1063625"/>
                <a:gd name="connsiteX54" fmla="*/ 1057275 w 1184275"/>
                <a:gd name="connsiteY54" fmla="*/ 530225 h 1063625"/>
                <a:gd name="connsiteX55" fmla="*/ 1069975 w 1184275"/>
                <a:gd name="connsiteY55" fmla="*/ 523875 h 1063625"/>
                <a:gd name="connsiteX56" fmla="*/ 1098550 w 1184275"/>
                <a:gd name="connsiteY56" fmla="*/ 533400 h 1063625"/>
                <a:gd name="connsiteX57" fmla="*/ 1117600 w 1184275"/>
                <a:gd name="connsiteY57" fmla="*/ 558800 h 1063625"/>
                <a:gd name="connsiteX58" fmla="*/ 1130300 w 1184275"/>
                <a:gd name="connsiteY58" fmla="*/ 587375 h 1063625"/>
                <a:gd name="connsiteX59" fmla="*/ 1165225 w 1184275"/>
                <a:gd name="connsiteY59" fmla="*/ 679450 h 1063625"/>
                <a:gd name="connsiteX60" fmla="*/ 1181100 w 1184275"/>
                <a:gd name="connsiteY60" fmla="*/ 714375 h 1063625"/>
                <a:gd name="connsiteX61" fmla="*/ 1177925 w 1184275"/>
                <a:gd name="connsiteY61" fmla="*/ 733425 h 1063625"/>
                <a:gd name="connsiteX62" fmla="*/ 1184275 w 1184275"/>
                <a:gd name="connsiteY62" fmla="*/ 758825 h 1063625"/>
                <a:gd name="connsiteX63" fmla="*/ 1184275 w 1184275"/>
                <a:gd name="connsiteY63" fmla="*/ 784225 h 1063625"/>
                <a:gd name="connsiteX64" fmla="*/ 1181100 w 1184275"/>
                <a:gd name="connsiteY64" fmla="*/ 787400 h 1063625"/>
                <a:gd name="connsiteX65" fmla="*/ 1184275 w 1184275"/>
                <a:gd name="connsiteY65" fmla="*/ 787400 h 1063625"/>
                <a:gd name="connsiteX66" fmla="*/ 1174750 w 1184275"/>
                <a:gd name="connsiteY66" fmla="*/ 800100 h 1063625"/>
                <a:gd name="connsiteX67" fmla="*/ 1165225 w 1184275"/>
                <a:gd name="connsiteY67" fmla="*/ 803275 h 1063625"/>
                <a:gd name="connsiteX68" fmla="*/ 1168400 w 1184275"/>
                <a:gd name="connsiteY68" fmla="*/ 800100 h 1063625"/>
                <a:gd name="connsiteX69" fmla="*/ 1174750 w 1184275"/>
                <a:gd name="connsiteY69" fmla="*/ 796925 h 1063625"/>
                <a:gd name="connsiteX70" fmla="*/ 1169555 w 1184275"/>
                <a:gd name="connsiteY70" fmla="*/ 794327 h 1063625"/>
                <a:gd name="connsiteX71" fmla="*/ 1174750 w 1184275"/>
                <a:gd name="connsiteY71" fmla="*/ 787400 h 1063625"/>
                <a:gd name="connsiteX72" fmla="*/ 1168400 w 1184275"/>
                <a:gd name="connsiteY72" fmla="*/ 793750 h 1063625"/>
                <a:gd name="connsiteX73" fmla="*/ 1171575 w 1184275"/>
                <a:gd name="connsiteY73" fmla="*/ 787400 h 1063625"/>
                <a:gd name="connsiteX74" fmla="*/ 1165225 w 1184275"/>
                <a:gd name="connsiteY74" fmla="*/ 787400 h 1063625"/>
                <a:gd name="connsiteX75" fmla="*/ 1168400 w 1184275"/>
                <a:gd name="connsiteY75" fmla="*/ 781050 h 1063625"/>
                <a:gd name="connsiteX76" fmla="*/ 1152525 w 1184275"/>
                <a:gd name="connsiteY76" fmla="*/ 781050 h 1063625"/>
                <a:gd name="connsiteX77" fmla="*/ 1143000 w 1184275"/>
                <a:gd name="connsiteY77" fmla="*/ 790575 h 1063625"/>
                <a:gd name="connsiteX78" fmla="*/ 1149350 w 1184275"/>
                <a:gd name="connsiteY78" fmla="*/ 796925 h 1063625"/>
                <a:gd name="connsiteX79" fmla="*/ 1136650 w 1184275"/>
                <a:gd name="connsiteY79" fmla="*/ 812800 h 1063625"/>
                <a:gd name="connsiteX80" fmla="*/ 1143000 w 1184275"/>
                <a:gd name="connsiteY80" fmla="*/ 825500 h 1063625"/>
                <a:gd name="connsiteX81" fmla="*/ 1136650 w 1184275"/>
                <a:gd name="connsiteY81" fmla="*/ 847725 h 1063625"/>
                <a:gd name="connsiteX82" fmla="*/ 1120775 w 1184275"/>
                <a:gd name="connsiteY82" fmla="*/ 857250 h 1063625"/>
                <a:gd name="connsiteX83" fmla="*/ 1111250 w 1184275"/>
                <a:gd name="connsiteY83" fmla="*/ 876300 h 1063625"/>
                <a:gd name="connsiteX84" fmla="*/ 1114425 w 1184275"/>
                <a:gd name="connsiteY84" fmla="*/ 917575 h 1063625"/>
                <a:gd name="connsiteX85" fmla="*/ 1104900 w 1184275"/>
                <a:gd name="connsiteY85" fmla="*/ 927100 h 1063625"/>
                <a:gd name="connsiteX86" fmla="*/ 1108075 w 1184275"/>
                <a:gd name="connsiteY86" fmla="*/ 933450 h 1063625"/>
                <a:gd name="connsiteX87" fmla="*/ 1101725 w 1184275"/>
                <a:gd name="connsiteY87" fmla="*/ 936625 h 1063625"/>
                <a:gd name="connsiteX88" fmla="*/ 1089025 w 1184275"/>
                <a:gd name="connsiteY88" fmla="*/ 962025 h 1063625"/>
                <a:gd name="connsiteX89" fmla="*/ 1092200 w 1184275"/>
                <a:gd name="connsiteY89" fmla="*/ 977900 h 1063625"/>
                <a:gd name="connsiteX90" fmla="*/ 1089025 w 1184275"/>
                <a:gd name="connsiteY90" fmla="*/ 968375 h 1063625"/>
                <a:gd name="connsiteX91" fmla="*/ 1085850 w 1184275"/>
                <a:gd name="connsiteY91" fmla="*/ 981075 h 1063625"/>
                <a:gd name="connsiteX92" fmla="*/ 1044575 w 1184275"/>
                <a:gd name="connsiteY92" fmla="*/ 990600 h 1063625"/>
                <a:gd name="connsiteX93" fmla="*/ 1028700 w 1184275"/>
                <a:gd name="connsiteY93" fmla="*/ 993775 h 1063625"/>
                <a:gd name="connsiteX94" fmla="*/ 962025 w 1184275"/>
                <a:gd name="connsiteY94" fmla="*/ 1009650 h 1063625"/>
                <a:gd name="connsiteX95" fmla="*/ 955675 w 1184275"/>
                <a:gd name="connsiteY95" fmla="*/ 1009650 h 1063625"/>
                <a:gd name="connsiteX96" fmla="*/ 901700 w 1184275"/>
                <a:gd name="connsiteY96" fmla="*/ 1022350 h 1063625"/>
                <a:gd name="connsiteX97" fmla="*/ 895350 w 1184275"/>
                <a:gd name="connsiteY97" fmla="*/ 1012825 h 1063625"/>
                <a:gd name="connsiteX98" fmla="*/ 844550 w 1184275"/>
                <a:gd name="connsiteY98" fmla="*/ 1022350 h 1063625"/>
                <a:gd name="connsiteX99" fmla="*/ 831850 w 1184275"/>
                <a:gd name="connsiteY99" fmla="*/ 1022350 h 1063625"/>
                <a:gd name="connsiteX100" fmla="*/ 777875 w 1184275"/>
                <a:gd name="connsiteY100" fmla="*/ 1035050 h 1063625"/>
                <a:gd name="connsiteX101" fmla="*/ 762000 w 1184275"/>
                <a:gd name="connsiteY101" fmla="*/ 1038225 h 1063625"/>
                <a:gd name="connsiteX102" fmla="*/ 723900 w 1184275"/>
                <a:gd name="connsiteY102" fmla="*/ 1041400 h 1063625"/>
                <a:gd name="connsiteX103" fmla="*/ 698500 w 1184275"/>
                <a:gd name="connsiteY103" fmla="*/ 1047750 h 1063625"/>
                <a:gd name="connsiteX104" fmla="*/ 657225 w 1184275"/>
                <a:gd name="connsiteY104" fmla="*/ 1054100 h 1063625"/>
                <a:gd name="connsiteX105" fmla="*/ 615950 w 1184275"/>
                <a:gd name="connsiteY105" fmla="*/ 1063625 h 1063625"/>
                <a:gd name="connsiteX106" fmla="*/ 641350 w 1184275"/>
                <a:gd name="connsiteY106" fmla="*/ 1028700 h 1063625"/>
                <a:gd name="connsiteX107" fmla="*/ 650875 w 1184275"/>
                <a:gd name="connsiteY107" fmla="*/ 987425 h 1063625"/>
                <a:gd name="connsiteX108" fmla="*/ 666750 w 1184275"/>
                <a:gd name="connsiteY108" fmla="*/ 958850 h 1063625"/>
                <a:gd name="connsiteX109" fmla="*/ 673100 w 1184275"/>
                <a:gd name="connsiteY109" fmla="*/ 923925 h 1063625"/>
                <a:gd name="connsiteX110" fmla="*/ 669925 w 1184275"/>
                <a:gd name="connsiteY110" fmla="*/ 857250 h 1063625"/>
                <a:gd name="connsiteX111" fmla="*/ 650875 w 1184275"/>
                <a:gd name="connsiteY111" fmla="*/ 790575 h 1063625"/>
                <a:gd name="connsiteX112" fmla="*/ 638175 w 1184275"/>
                <a:gd name="connsiteY112" fmla="*/ 771525 h 1063625"/>
                <a:gd name="connsiteX113" fmla="*/ 644525 w 1184275"/>
                <a:gd name="connsiteY113" fmla="*/ 774700 h 1063625"/>
                <a:gd name="connsiteX114" fmla="*/ 654050 w 1184275"/>
                <a:gd name="connsiteY114" fmla="*/ 758825 h 1063625"/>
                <a:gd name="connsiteX115" fmla="*/ 638175 w 1184275"/>
                <a:gd name="connsiteY115" fmla="*/ 771525 h 1063625"/>
                <a:gd name="connsiteX116" fmla="*/ 612775 w 1184275"/>
                <a:gd name="connsiteY116" fmla="*/ 727075 h 1063625"/>
                <a:gd name="connsiteX117" fmla="*/ 596900 w 1184275"/>
                <a:gd name="connsiteY117" fmla="*/ 698500 h 1063625"/>
                <a:gd name="connsiteX118" fmla="*/ 609600 w 1184275"/>
                <a:gd name="connsiteY118" fmla="*/ 660400 h 1063625"/>
                <a:gd name="connsiteX119" fmla="*/ 600075 w 1184275"/>
                <a:gd name="connsiteY119" fmla="*/ 638175 h 1063625"/>
                <a:gd name="connsiteX120" fmla="*/ 606425 w 1184275"/>
                <a:gd name="connsiteY120" fmla="*/ 638175 h 1063625"/>
                <a:gd name="connsiteX121" fmla="*/ 587375 w 1184275"/>
                <a:gd name="connsiteY121" fmla="*/ 619125 h 1063625"/>
                <a:gd name="connsiteX122" fmla="*/ 600075 w 1184275"/>
                <a:gd name="connsiteY122" fmla="*/ 593725 h 1063625"/>
                <a:gd name="connsiteX123" fmla="*/ 612775 w 1184275"/>
                <a:gd name="connsiteY123" fmla="*/ 558800 h 1063625"/>
                <a:gd name="connsiteX124" fmla="*/ 609600 w 1184275"/>
                <a:gd name="connsiteY124" fmla="*/ 523875 h 1063625"/>
                <a:gd name="connsiteX125" fmla="*/ 603250 w 1184275"/>
                <a:gd name="connsiteY125" fmla="*/ 492125 h 1063625"/>
                <a:gd name="connsiteX126" fmla="*/ 619125 w 1184275"/>
                <a:gd name="connsiteY126" fmla="*/ 482600 h 1063625"/>
                <a:gd name="connsiteX127" fmla="*/ 625475 w 1184275"/>
                <a:gd name="connsiteY127" fmla="*/ 473075 h 1063625"/>
                <a:gd name="connsiteX128" fmla="*/ 622300 w 1184275"/>
                <a:gd name="connsiteY128" fmla="*/ 447675 h 1063625"/>
                <a:gd name="connsiteX129" fmla="*/ 631825 w 1184275"/>
                <a:gd name="connsiteY129" fmla="*/ 444500 h 1063625"/>
                <a:gd name="connsiteX130" fmla="*/ 638175 w 1184275"/>
                <a:gd name="connsiteY130" fmla="*/ 431800 h 1063625"/>
                <a:gd name="connsiteX131" fmla="*/ 647700 w 1184275"/>
                <a:gd name="connsiteY131" fmla="*/ 434975 h 1063625"/>
                <a:gd name="connsiteX132" fmla="*/ 654050 w 1184275"/>
                <a:gd name="connsiteY132" fmla="*/ 431800 h 1063625"/>
                <a:gd name="connsiteX133" fmla="*/ 669925 w 1184275"/>
                <a:gd name="connsiteY133" fmla="*/ 390525 h 1063625"/>
                <a:gd name="connsiteX134" fmla="*/ 679450 w 1184275"/>
                <a:gd name="connsiteY134" fmla="*/ 377825 h 1063625"/>
                <a:gd name="connsiteX135" fmla="*/ 679450 w 1184275"/>
                <a:gd name="connsiteY135" fmla="*/ 393700 h 1063625"/>
                <a:gd name="connsiteX136" fmla="*/ 676275 w 1184275"/>
                <a:gd name="connsiteY136" fmla="*/ 390525 h 1063625"/>
                <a:gd name="connsiteX137" fmla="*/ 673100 w 1184275"/>
                <a:gd name="connsiteY137" fmla="*/ 396875 h 1063625"/>
                <a:gd name="connsiteX138" fmla="*/ 682625 w 1184275"/>
                <a:gd name="connsiteY138" fmla="*/ 409575 h 1063625"/>
                <a:gd name="connsiteX139" fmla="*/ 673100 w 1184275"/>
                <a:gd name="connsiteY139" fmla="*/ 425450 h 1063625"/>
                <a:gd name="connsiteX140" fmla="*/ 679450 w 1184275"/>
                <a:gd name="connsiteY140" fmla="*/ 422275 h 1063625"/>
                <a:gd name="connsiteX141" fmla="*/ 676275 w 1184275"/>
                <a:gd name="connsiteY141" fmla="*/ 444500 h 1063625"/>
                <a:gd name="connsiteX142" fmla="*/ 682625 w 1184275"/>
                <a:gd name="connsiteY142" fmla="*/ 463550 h 1063625"/>
                <a:gd name="connsiteX143" fmla="*/ 688975 w 1184275"/>
                <a:gd name="connsiteY143" fmla="*/ 463550 h 1063625"/>
                <a:gd name="connsiteX144" fmla="*/ 692150 w 1184275"/>
                <a:gd name="connsiteY144" fmla="*/ 438150 h 1063625"/>
                <a:gd name="connsiteX145" fmla="*/ 688975 w 1184275"/>
                <a:gd name="connsiteY145" fmla="*/ 438150 h 1063625"/>
                <a:gd name="connsiteX146" fmla="*/ 695325 w 1184275"/>
                <a:gd name="connsiteY146" fmla="*/ 415925 h 1063625"/>
                <a:gd name="connsiteX147" fmla="*/ 698500 w 1184275"/>
                <a:gd name="connsiteY147" fmla="*/ 441325 h 1063625"/>
                <a:gd name="connsiteX148" fmla="*/ 692150 w 1184275"/>
                <a:gd name="connsiteY148" fmla="*/ 463550 h 1063625"/>
                <a:gd name="connsiteX149" fmla="*/ 698500 w 1184275"/>
                <a:gd name="connsiteY149" fmla="*/ 463550 h 1063625"/>
                <a:gd name="connsiteX150" fmla="*/ 704850 w 1184275"/>
                <a:gd name="connsiteY150" fmla="*/ 441325 h 1063625"/>
                <a:gd name="connsiteX151" fmla="*/ 711200 w 1184275"/>
                <a:gd name="connsiteY151" fmla="*/ 412750 h 1063625"/>
                <a:gd name="connsiteX152" fmla="*/ 701675 w 1184275"/>
                <a:gd name="connsiteY152" fmla="*/ 374650 h 1063625"/>
                <a:gd name="connsiteX153" fmla="*/ 708025 w 1184275"/>
                <a:gd name="connsiteY153" fmla="*/ 352425 h 1063625"/>
                <a:gd name="connsiteX154" fmla="*/ 733425 w 1184275"/>
                <a:gd name="connsiteY154" fmla="*/ 336550 h 1063625"/>
                <a:gd name="connsiteX155" fmla="*/ 749300 w 1184275"/>
                <a:gd name="connsiteY155" fmla="*/ 336550 h 1063625"/>
                <a:gd name="connsiteX156" fmla="*/ 755650 w 1184275"/>
                <a:gd name="connsiteY156" fmla="*/ 323850 h 1063625"/>
                <a:gd name="connsiteX157" fmla="*/ 736600 w 1184275"/>
                <a:gd name="connsiteY157" fmla="*/ 320675 h 1063625"/>
                <a:gd name="connsiteX158" fmla="*/ 727075 w 1184275"/>
                <a:gd name="connsiteY158" fmla="*/ 307975 h 1063625"/>
                <a:gd name="connsiteX159" fmla="*/ 727075 w 1184275"/>
                <a:gd name="connsiteY159" fmla="*/ 288925 h 1063625"/>
                <a:gd name="connsiteX160" fmla="*/ 742950 w 1184275"/>
                <a:gd name="connsiteY160" fmla="*/ 269875 h 1063625"/>
                <a:gd name="connsiteX161" fmla="*/ 730250 w 1184275"/>
                <a:gd name="connsiteY161" fmla="*/ 260350 h 1063625"/>
                <a:gd name="connsiteX162" fmla="*/ 758825 w 1184275"/>
                <a:gd name="connsiteY162" fmla="*/ 257175 h 1063625"/>
                <a:gd name="connsiteX163" fmla="*/ 758825 w 1184275"/>
                <a:gd name="connsiteY163" fmla="*/ 250825 h 1063625"/>
                <a:gd name="connsiteX164" fmla="*/ 768350 w 1184275"/>
                <a:gd name="connsiteY164" fmla="*/ 247650 h 1063625"/>
                <a:gd name="connsiteX165" fmla="*/ 806450 w 1184275"/>
                <a:gd name="connsiteY165" fmla="*/ 234950 h 1063625"/>
                <a:gd name="connsiteX166" fmla="*/ 815975 w 1184275"/>
                <a:gd name="connsiteY166" fmla="*/ 247650 h 1063625"/>
                <a:gd name="connsiteX167" fmla="*/ 809625 w 1184275"/>
                <a:gd name="connsiteY167" fmla="*/ 254000 h 1063625"/>
                <a:gd name="connsiteX168" fmla="*/ 800100 w 1184275"/>
                <a:gd name="connsiteY168" fmla="*/ 254000 h 1063625"/>
                <a:gd name="connsiteX169" fmla="*/ 787400 w 1184275"/>
                <a:gd name="connsiteY169" fmla="*/ 238125 h 1063625"/>
                <a:gd name="connsiteX170" fmla="*/ 806450 w 1184275"/>
                <a:gd name="connsiteY170" fmla="*/ 241300 h 1063625"/>
                <a:gd name="connsiteX171" fmla="*/ 806450 w 1184275"/>
                <a:gd name="connsiteY171" fmla="*/ 234950 h 1063625"/>
                <a:gd name="connsiteX172" fmla="*/ 774700 w 1184275"/>
                <a:gd name="connsiteY172" fmla="*/ 228600 h 1063625"/>
                <a:gd name="connsiteX173" fmla="*/ 781050 w 1184275"/>
                <a:gd name="connsiteY173" fmla="*/ 234950 h 1063625"/>
                <a:gd name="connsiteX174" fmla="*/ 774700 w 1184275"/>
                <a:gd name="connsiteY174" fmla="*/ 234950 h 1063625"/>
                <a:gd name="connsiteX175" fmla="*/ 774700 w 1184275"/>
                <a:gd name="connsiteY175" fmla="*/ 228600 h 1063625"/>
                <a:gd name="connsiteX176" fmla="*/ 796925 w 1184275"/>
                <a:gd name="connsiteY176" fmla="*/ 203200 h 1063625"/>
                <a:gd name="connsiteX177" fmla="*/ 806450 w 1184275"/>
                <a:gd name="connsiteY177" fmla="*/ 203200 h 1063625"/>
                <a:gd name="connsiteX178" fmla="*/ 812800 w 1184275"/>
                <a:gd name="connsiteY178" fmla="*/ 209550 h 1063625"/>
                <a:gd name="connsiteX179" fmla="*/ 806450 w 1184275"/>
                <a:gd name="connsiteY179" fmla="*/ 212725 h 1063625"/>
                <a:gd name="connsiteX180" fmla="*/ 800100 w 1184275"/>
                <a:gd name="connsiteY180" fmla="*/ 209550 h 1063625"/>
                <a:gd name="connsiteX181" fmla="*/ 796925 w 1184275"/>
                <a:gd name="connsiteY181" fmla="*/ 203200 h 1063625"/>
                <a:gd name="connsiteX182" fmla="*/ 898525 w 1184275"/>
                <a:gd name="connsiteY182" fmla="*/ 161925 h 1063625"/>
                <a:gd name="connsiteX183" fmla="*/ 923925 w 1184275"/>
                <a:gd name="connsiteY183" fmla="*/ 177800 h 1063625"/>
                <a:gd name="connsiteX184" fmla="*/ 917575 w 1184275"/>
                <a:gd name="connsiteY184" fmla="*/ 193675 h 1063625"/>
                <a:gd name="connsiteX185" fmla="*/ 904875 w 1184275"/>
                <a:gd name="connsiteY185" fmla="*/ 193675 h 1063625"/>
                <a:gd name="connsiteX186" fmla="*/ 901700 w 1184275"/>
                <a:gd name="connsiteY186" fmla="*/ 187325 h 1063625"/>
                <a:gd name="connsiteX187" fmla="*/ 885825 w 1184275"/>
                <a:gd name="connsiteY187" fmla="*/ 196850 h 1063625"/>
                <a:gd name="connsiteX188" fmla="*/ 873125 w 1184275"/>
                <a:gd name="connsiteY188" fmla="*/ 187325 h 1063625"/>
                <a:gd name="connsiteX189" fmla="*/ 869950 w 1184275"/>
                <a:gd name="connsiteY189" fmla="*/ 193675 h 1063625"/>
                <a:gd name="connsiteX190" fmla="*/ 873125 w 1184275"/>
                <a:gd name="connsiteY190" fmla="*/ 180975 h 1063625"/>
                <a:gd name="connsiteX191" fmla="*/ 879475 w 1184275"/>
                <a:gd name="connsiteY191" fmla="*/ 187325 h 1063625"/>
                <a:gd name="connsiteX192" fmla="*/ 882650 w 1184275"/>
                <a:gd name="connsiteY192" fmla="*/ 180975 h 1063625"/>
                <a:gd name="connsiteX193" fmla="*/ 895350 w 1184275"/>
                <a:gd name="connsiteY193" fmla="*/ 174625 h 1063625"/>
                <a:gd name="connsiteX194" fmla="*/ 885825 w 1184275"/>
                <a:gd name="connsiteY194" fmla="*/ 165100 h 1063625"/>
                <a:gd name="connsiteX195" fmla="*/ 898525 w 1184275"/>
                <a:gd name="connsiteY195" fmla="*/ 161925 h 1063625"/>
                <a:gd name="connsiteX196" fmla="*/ 485775 w 1184275"/>
                <a:gd name="connsiteY196" fmla="*/ 149225 h 1063625"/>
                <a:gd name="connsiteX197" fmla="*/ 495300 w 1184275"/>
                <a:gd name="connsiteY197" fmla="*/ 152400 h 1063625"/>
                <a:gd name="connsiteX198" fmla="*/ 492125 w 1184275"/>
                <a:gd name="connsiteY198" fmla="*/ 161925 h 1063625"/>
                <a:gd name="connsiteX199" fmla="*/ 498475 w 1184275"/>
                <a:gd name="connsiteY199" fmla="*/ 158750 h 1063625"/>
                <a:gd name="connsiteX200" fmla="*/ 498475 w 1184275"/>
                <a:gd name="connsiteY200" fmla="*/ 168275 h 1063625"/>
                <a:gd name="connsiteX201" fmla="*/ 488950 w 1184275"/>
                <a:gd name="connsiteY201" fmla="*/ 168275 h 1063625"/>
                <a:gd name="connsiteX202" fmla="*/ 485775 w 1184275"/>
                <a:gd name="connsiteY202" fmla="*/ 149225 h 1063625"/>
                <a:gd name="connsiteX203" fmla="*/ 815975 w 1184275"/>
                <a:gd name="connsiteY203" fmla="*/ 133350 h 1063625"/>
                <a:gd name="connsiteX204" fmla="*/ 825500 w 1184275"/>
                <a:gd name="connsiteY204" fmla="*/ 133350 h 1063625"/>
                <a:gd name="connsiteX205" fmla="*/ 831850 w 1184275"/>
                <a:gd name="connsiteY205" fmla="*/ 146050 h 1063625"/>
                <a:gd name="connsiteX206" fmla="*/ 825500 w 1184275"/>
                <a:gd name="connsiteY206" fmla="*/ 152400 h 1063625"/>
                <a:gd name="connsiteX207" fmla="*/ 815975 w 1184275"/>
                <a:gd name="connsiteY207" fmla="*/ 133350 h 1063625"/>
                <a:gd name="connsiteX208" fmla="*/ 806450 w 1184275"/>
                <a:gd name="connsiteY208" fmla="*/ 92075 h 1063625"/>
                <a:gd name="connsiteX209" fmla="*/ 819150 w 1184275"/>
                <a:gd name="connsiteY209" fmla="*/ 95250 h 1063625"/>
                <a:gd name="connsiteX210" fmla="*/ 812800 w 1184275"/>
                <a:gd name="connsiteY210" fmla="*/ 114300 h 1063625"/>
                <a:gd name="connsiteX211" fmla="*/ 828675 w 1184275"/>
                <a:gd name="connsiteY211" fmla="*/ 133350 h 1063625"/>
                <a:gd name="connsiteX212" fmla="*/ 819150 w 1184275"/>
                <a:gd name="connsiteY212" fmla="*/ 127000 h 1063625"/>
                <a:gd name="connsiteX213" fmla="*/ 800100 w 1184275"/>
                <a:gd name="connsiteY213" fmla="*/ 107950 h 1063625"/>
                <a:gd name="connsiteX214" fmla="*/ 806450 w 1184275"/>
                <a:gd name="connsiteY214" fmla="*/ 92075 h 1063625"/>
                <a:gd name="connsiteX215" fmla="*/ 292100 w 1184275"/>
                <a:gd name="connsiteY215" fmla="*/ 0 h 1063625"/>
                <a:gd name="connsiteX216" fmla="*/ 317500 w 1184275"/>
                <a:gd name="connsiteY216" fmla="*/ 0 h 1063625"/>
                <a:gd name="connsiteX217" fmla="*/ 327025 w 1184275"/>
                <a:gd name="connsiteY217" fmla="*/ 9525 h 1063625"/>
                <a:gd name="connsiteX218" fmla="*/ 298450 w 1184275"/>
                <a:gd name="connsiteY218" fmla="*/ 15875 h 1063625"/>
                <a:gd name="connsiteX219" fmla="*/ 301625 w 1184275"/>
                <a:gd name="connsiteY219" fmla="*/ 28575 h 1063625"/>
                <a:gd name="connsiteX220" fmla="*/ 266700 w 1184275"/>
                <a:gd name="connsiteY220" fmla="*/ 57150 h 1063625"/>
                <a:gd name="connsiteX221" fmla="*/ 266700 w 1184275"/>
                <a:gd name="connsiteY221" fmla="*/ 69850 h 1063625"/>
                <a:gd name="connsiteX222" fmla="*/ 263525 w 1184275"/>
                <a:gd name="connsiteY222" fmla="*/ 73025 h 1063625"/>
                <a:gd name="connsiteX223" fmla="*/ 247650 w 1184275"/>
                <a:gd name="connsiteY223" fmla="*/ 114300 h 1063625"/>
                <a:gd name="connsiteX224" fmla="*/ 247650 w 1184275"/>
                <a:gd name="connsiteY224" fmla="*/ 149225 h 1063625"/>
                <a:gd name="connsiteX225" fmla="*/ 257175 w 1184275"/>
                <a:gd name="connsiteY225" fmla="*/ 123825 h 1063625"/>
                <a:gd name="connsiteX226" fmla="*/ 260350 w 1184275"/>
                <a:gd name="connsiteY226" fmla="*/ 127000 h 1063625"/>
                <a:gd name="connsiteX227" fmla="*/ 282575 w 1184275"/>
                <a:gd name="connsiteY227" fmla="*/ 104775 h 1063625"/>
                <a:gd name="connsiteX228" fmla="*/ 285750 w 1184275"/>
                <a:gd name="connsiteY228" fmla="*/ 101600 h 1063625"/>
                <a:gd name="connsiteX229" fmla="*/ 269875 w 1184275"/>
                <a:gd name="connsiteY229" fmla="*/ 133350 h 1063625"/>
                <a:gd name="connsiteX230" fmla="*/ 282575 w 1184275"/>
                <a:gd name="connsiteY230" fmla="*/ 114300 h 1063625"/>
                <a:gd name="connsiteX231" fmla="*/ 301625 w 1184275"/>
                <a:gd name="connsiteY231" fmla="*/ 111125 h 1063625"/>
                <a:gd name="connsiteX232" fmla="*/ 317500 w 1184275"/>
                <a:gd name="connsiteY232" fmla="*/ 107950 h 1063625"/>
                <a:gd name="connsiteX233" fmla="*/ 339725 w 1184275"/>
                <a:gd name="connsiteY233" fmla="*/ 114300 h 1063625"/>
                <a:gd name="connsiteX234" fmla="*/ 346075 w 1184275"/>
                <a:gd name="connsiteY234" fmla="*/ 120650 h 1063625"/>
                <a:gd name="connsiteX235" fmla="*/ 349250 w 1184275"/>
                <a:gd name="connsiteY235" fmla="*/ 114300 h 1063625"/>
                <a:gd name="connsiteX236" fmla="*/ 361950 w 1184275"/>
                <a:gd name="connsiteY236" fmla="*/ 127000 h 1063625"/>
                <a:gd name="connsiteX237" fmla="*/ 377825 w 1184275"/>
                <a:gd name="connsiteY237" fmla="*/ 149225 h 1063625"/>
                <a:gd name="connsiteX238" fmla="*/ 387350 w 1184275"/>
                <a:gd name="connsiteY238" fmla="*/ 158750 h 1063625"/>
                <a:gd name="connsiteX239" fmla="*/ 393700 w 1184275"/>
                <a:gd name="connsiteY239" fmla="*/ 155575 h 1063625"/>
                <a:gd name="connsiteX240" fmla="*/ 396875 w 1184275"/>
                <a:gd name="connsiteY240" fmla="*/ 168275 h 1063625"/>
                <a:gd name="connsiteX241" fmla="*/ 403225 w 1184275"/>
                <a:gd name="connsiteY241" fmla="*/ 174625 h 1063625"/>
                <a:gd name="connsiteX242" fmla="*/ 431800 w 1184275"/>
                <a:gd name="connsiteY242" fmla="*/ 171450 h 1063625"/>
                <a:gd name="connsiteX243" fmla="*/ 447675 w 1184275"/>
                <a:gd name="connsiteY243" fmla="*/ 158750 h 1063625"/>
                <a:gd name="connsiteX244" fmla="*/ 466725 w 1184275"/>
                <a:gd name="connsiteY244" fmla="*/ 174625 h 1063625"/>
                <a:gd name="connsiteX245" fmla="*/ 479425 w 1184275"/>
                <a:gd name="connsiteY245" fmla="*/ 165100 h 1063625"/>
                <a:gd name="connsiteX246" fmla="*/ 495300 w 1184275"/>
                <a:gd name="connsiteY246" fmla="*/ 174625 h 1063625"/>
                <a:gd name="connsiteX247" fmla="*/ 514350 w 1184275"/>
                <a:gd name="connsiteY247" fmla="*/ 146050 h 1063625"/>
                <a:gd name="connsiteX248" fmla="*/ 549275 w 1184275"/>
                <a:gd name="connsiteY248" fmla="*/ 114300 h 1063625"/>
                <a:gd name="connsiteX249" fmla="*/ 558800 w 1184275"/>
                <a:gd name="connsiteY249" fmla="*/ 117475 h 1063625"/>
                <a:gd name="connsiteX250" fmla="*/ 587375 w 1184275"/>
                <a:gd name="connsiteY250" fmla="*/ 104775 h 1063625"/>
                <a:gd name="connsiteX251" fmla="*/ 635000 w 1184275"/>
                <a:gd name="connsiteY251" fmla="*/ 98425 h 1063625"/>
                <a:gd name="connsiteX252" fmla="*/ 666750 w 1184275"/>
                <a:gd name="connsiteY252" fmla="*/ 79375 h 1063625"/>
                <a:gd name="connsiteX253" fmla="*/ 701675 w 1184275"/>
                <a:gd name="connsiteY253" fmla="*/ 69850 h 1063625"/>
                <a:gd name="connsiteX254" fmla="*/ 695325 w 1184275"/>
                <a:gd name="connsiteY254" fmla="*/ 85725 h 1063625"/>
                <a:gd name="connsiteX255" fmla="*/ 698500 w 1184275"/>
                <a:gd name="connsiteY255" fmla="*/ 117475 h 1063625"/>
                <a:gd name="connsiteX256" fmla="*/ 704850 w 1184275"/>
                <a:gd name="connsiteY256" fmla="*/ 123825 h 1063625"/>
                <a:gd name="connsiteX257" fmla="*/ 714375 w 1184275"/>
                <a:gd name="connsiteY257" fmla="*/ 120650 h 1063625"/>
                <a:gd name="connsiteX258" fmla="*/ 730250 w 1184275"/>
                <a:gd name="connsiteY258" fmla="*/ 127000 h 1063625"/>
                <a:gd name="connsiteX259" fmla="*/ 752475 w 1184275"/>
                <a:gd name="connsiteY259" fmla="*/ 114300 h 1063625"/>
                <a:gd name="connsiteX260" fmla="*/ 765175 w 1184275"/>
                <a:gd name="connsiteY260" fmla="*/ 127000 h 1063625"/>
                <a:gd name="connsiteX261" fmla="*/ 777875 w 1184275"/>
                <a:gd name="connsiteY261" fmla="*/ 120650 h 1063625"/>
                <a:gd name="connsiteX262" fmla="*/ 787400 w 1184275"/>
                <a:gd name="connsiteY262" fmla="*/ 104775 h 1063625"/>
                <a:gd name="connsiteX263" fmla="*/ 796925 w 1184275"/>
                <a:gd name="connsiteY263" fmla="*/ 104775 h 1063625"/>
                <a:gd name="connsiteX264" fmla="*/ 822325 w 1184275"/>
                <a:gd name="connsiteY264" fmla="*/ 149225 h 1063625"/>
                <a:gd name="connsiteX265" fmla="*/ 812800 w 1184275"/>
                <a:gd name="connsiteY265" fmla="*/ 158750 h 1063625"/>
                <a:gd name="connsiteX266" fmla="*/ 819150 w 1184275"/>
                <a:gd name="connsiteY266" fmla="*/ 165100 h 1063625"/>
                <a:gd name="connsiteX267" fmla="*/ 831850 w 1184275"/>
                <a:gd name="connsiteY267" fmla="*/ 158750 h 1063625"/>
                <a:gd name="connsiteX268" fmla="*/ 844550 w 1184275"/>
                <a:gd name="connsiteY268" fmla="*/ 165100 h 1063625"/>
                <a:gd name="connsiteX269" fmla="*/ 841375 w 1184275"/>
                <a:gd name="connsiteY269" fmla="*/ 174625 h 1063625"/>
                <a:gd name="connsiteX270" fmla="*/ 869950 w 1184275"/>
                <a:gd name="connsiteY270" fmla="*/ 187325 h 1063625"/>
                <a:gd name="connsiteX271" fmla="*/ 866775 w 1184275"/>
                <a:gd name="connsiteY271" fmla="*/ 193675 h 1063625"/>
                <a:gd name="connsiteX272" fmla="*/ 863600 w 1184275"/>
                <a:gd name="connsiteY272" fmla="*/ 193675 h 1063625"/>
                <a:gd name="connsiteX273" fmla="*/ 854075 w 1184275"/>
                <a:gd name="connsiteY273" fmla="*/ 200025 h 1063625"/>
                <a:gd name="connsiteX274" fmla="*/ 841375 w 1184275"/>
                <a:gd name="connsiteY274" fmla="*/ 196850 h 1063625"/>
                <a:gd name="connsiteX275" fmla="*/ 822325 w 1184275"/>
                <a:gd name="connsiteY275" fmla="*/ 196850 h 1063625"/>
                <a:gd name="connsiteX276" fmla="*/ 815975 w 1184275"/>
                <a:gd name="connsiteY276" fmla="*/ 196850 h 1063625"/>
                <a:gd name="connsiteX277" fmla="*/ 815975 w 1184275"/>
                <a:gd name="connsiteY277" fmla="*/ 203200 h 1063625"/>
                <a:gd name="connsiteX278" fmla="*/ 809625 w 1184275"/>
                <a:gd name="connsiteY278" fmla="*/ 200025 h 1063625"/>
                <a:gd name="connsiteX279" fmla="*/ 809625 w 1184275"/>
                <a:gd name="connsiteY279" fmla="*/ 203200 h 1063625"/>
                <a:gd name="connsiteX280" fmla="*/ 793750 w 1184275"/>
                <a:gd name="connsiteY280" fmla="*/ 200025 h 1063625"/>
                <a:gd name="connsiteX281" fmla="*/ 793750 w 1184275"/>
                <a:gd name="connsiteY281" fmla="*/ 206375 h 1063625"/>
                <a:gd name="connsiteX282" fmla="*/ 787400 w 1184275"/>
                <a:gd name="connsiteY282" fmla="*/ 203200 h 1063625"/>
                <a:gd name="connsiteX283" fmla="*/ 787400 w 1184275"/>
                <a:gd name="connsiteY283" fmla="*/ 209550 h 1063625"/>
                <a:gd name="connsiteX284" fmla="*/ 781050 w 1184275"/>
                <a:gd name="connsiteY284" fmla="*/ 200025 h 1063625"/>
                <a:gd name="connsiteX285" fmla="*/ 765175 w 1184275"/>
                <a:gd name="connsiteY285" fmla="*/ 196850 h 1063625"/>
                <a:gd name="connsiteX286" fmla="*/ 765175 w 1184275"/>
                <a:gd name="connsiteY286" fmla="*/ 212725 h 1063625"/>
                <a:gd name="connsiteX287" fmla="*/ 758825 w 1184275"/>
                <a:gd name="connsiteY287" fmla="*/ 219075 h 1063625"/>
                <a:gd name="connsiteX288" fmla="*/ 768350 w 1184275"/>
                <a:gd name="connsiteY288" fmla="*/ 234950 h 1063625"/>
                <a:gd name="connsiteX289" fmla="*/ 762000 w 1184275"/>
                <a:gd name="connsiteY289" fmla="*/ 238125 h 1063625"/>
                <a:gd name="connsiteX290" fmla="*/ 723900 w 1184275"/>
                <a:gd name="connsiteY290" fmla="*/ 215900 h 1063625"/>
                <a:gd name="connsiteX291" fmla="*/ 666750 w 1184275"/>
                <a:gd name="connsiteY291" fmla="*/ 206375 h 1063625"/>
                <a:gd name="connsiteX292" fmla="*/ 650875 w 1184275"/>
                <a:gd name="connsiteY292" fmla="*/ 212725 h 1063625"/>
                <a:gd name="connsiteX293" fmla="*/ 638175 w 1184275"/>
                <a:gd name="connsiteY293" fmla="*/ 238125 h 1063625"/>
                <a:gd name="connsiteX294" fmla="*/ 612775 w 1184275"/>
                <a:gd name="connsiteY294" fmla="*/ 241300 h 1063625"/>
                <a:gd name="connsiteX295" fmla="*/ 606425 w 1184275"/>
                <a:gd name="connsiteY295" fmla="*/ 247650 h 1063625"/>
                <a:gd name="connsiteX296" fmla="*/ 609600 w 1184275"/>
                <a:gd name="connsiteY296" fmla="*/ 254000 h 1063625"/>
                <a:gd name="connsiteX297" fmla="*/ 584200 w 1184275"/>
                <a:gd name="connsiteY297" fmla="*/ 247650 h 1063625"/>
                <a:gd name="connsiteX298" fmla="*/ 561975 w 1184275"/>
                <a:gd name="connsiteY298" fmla="*/ 254000 h 1063625"/>
                <a:gd name="connsiteX299" fmla="*/ 555625 w 1184275"/>
                <a:gd name="connsiteY299" fmla="*/ 263525 h 1063625"/>
                <a:gd name="connsiteX300" fmla="*/ 555625 w 1184275"/>
                <a:gd name="connsiteY300" fmla="*/ 285750 h 1063625"/>
                <a:gd name="connsiteX301" fmla="*/ 539750 w 1184275"/>
                <a:gd name="connsiteY301" fmla="*/ 295275 h 1063625"/>
                <a:gd name="connsiteX302" fmla="*/ 527050 w 1184275"/>
                <a:gd name="connsiteY302" fmla="*/ 307975 h 1063625"/>
                <a:gd name="connsiteX303" fmla="*/ 527050 w 1184275"/>
                <a:gd name="connsiteY303" fmla="*/ 314325 h 1063625"/>
                <a:gd name="connsiteX304" fmla="*/ 523875 w 1184275"/>
                <a:gd name="connsiteY304" fmla="*/ 317500 h 1063625"/>
                <a:gd name="connsiteX305" fmla="*/ 527050 w 1184275"/>
                <a:gd name="connsiteY305" fmla="*/ 330200 h 1063625"/>
                <a:gd name="connsiteX306" fmla="*/ 511175 w 1184275"/>
                <a:gd name="connsiteY306" fmla="*/ 320675 h 1063625"/>
                <a:gd name="connsiteX307" fmla="*/ 517525 w 1184275"/>
                <a:gd name="connsiteY307" fmla="*/ 295275 h 1063625"/>
                <a:gd name="connsiteX308" fmla="*/ 530225 w 1184275"/>
                <a:gd name="connsiteY308" fmla="*/ 295275 h 1063625"/>
                <a:gd name="connsiteX309" fmla="*/ 523875 w 1184275"/>
                <a:gd name="connsiteY309" fmla="*/ 292100 h 1063625"/>
                <a:gd name="connsiteX310" fmla="*/ 530225 w 1184275"/>
                <a:gd name="connsiteY310" fmla="*/ 276225 h 1063625"/>
                <a:gd name="connsiteX311" fmla="*/ 520700 w 1184275"/>
                <a:gd name="connsiteY311" fmla="*/ 273050 h 1063625"/>
                <a:gd name="connsiteX312" fmla="*/ 514350 w 1184275"/>
                <a:gd name="connsiteY312" fmla="*/ 285750 h 1063625"/>
                <a:gd name="connsiteX313" fmla="*/ 495300 w 1184275"/>
                <a:gd name="connsiteY313" fmla="*/ 282575 h 1063625"/>
                <a:gd name="connsiteX314" fmla="*/ 492125 w 1184275"/>
                <a:gd name="connsiteY314" fmla="*/ 311150 h 1063625"/>
                <a:gd name="connsiteX315" fmla="*/ 479425 w 1184275"/>
                <a:gd name="connsiteY315" fmla="*/ 317500 h 1063625"/>
                <a:gd name="connsiteX316" fmla="*/ 476250 w 1184275"/>
                <a:gd name="connsiteY316" fmla="*/ 323850 h 1063625"/>
                <a:gd name="connsiteX317" fmla="*/ 466725 w 1184275"/>
                <a:gd name="connsiteY317" fmla="*/ 295275 h 1063625"/>
                <a:gd name="connsiteX318" fmla="*/ 473075 w 1184275"/>
                <a:gd name="connsiteY318" fmla="*/ 282575 h 1063625"/>
                <a:gd name="connsiteX319" fmla="*/ 473075 w 1184275"/>
                <a:gd name="connsiteY319" fmla="*/ 276225 h 1063625"/>
                <a:gd name="connsiteX320" fmla="*/ 469900 w 1184275"/>
                <a:gd name="connsiteY320" fmla="*/ 276225 h 1063625"/>
                <a:gd name="connsiteX321" fmla="*/ 460375 w 1184275"/>
                <a:gd name="connsiteY321" fmla="*/ 298450 h 1063625"/>
                <a:gd name="connsiteX322" fmla="*/ 466725 w 1184275"/>
                <a:gd name="connsiteY322" fmla="*/ 311150 h 1063625"/>
                <a:gd name="connsiteX323" fmla="*/ 460375 w 1184275"/>
                <a:gd name="connsiteY323" fmla="*/ 320675 h 1063625"/>
                <a:gd name="connsiteX324" fmla="*/ 463550 w 1184275"/>
                <a:gd name="connsiteY324" fmla="*/ 317500 h 1063625"/>
                <a:gd name="connsiteX325" fmla="*/ 450850 w 1184275"/>
                <a:gd name="connsiteY325" fmla="*/ 330200 h 1063625"/>
                <a:gd name="connsiteX326" fmla="*/ 441325 w 1184275"/>
                <a:gd name="connsiteY326" fmla="*/ 352425 h 1063625"/>
                <a:gd name="connsiteX327" fmla="*/ 438150 w 1184275"/>
                <a:gd name="connsiteY327" fmla="*/ 377825 h 1063625"/>
                <a:gd name="connsiteX328" fmla="*/ 409575 w 1184275"/>
                <a:gd name="connsiteY328" fmla="*/ 444500 h 1063625"/>
                <a:gd name="connsiteX329" fmla="*/ 387350 w 1184275"/>
                <a:gd name="connsiteY329" fmla="*/ 428625 h 1063625"/>
                <a:gd name="connsiteX330" fmla="*/ 393700 w 1184275"/>
                <a:gd name="connsiteY330" fmla="*/ 396875 h 1063625"/>
                <a:gd name="connsiteX331" fmla="*/ 390525 w 1184275"/>
                <a:gd name="connsiteY331" fmla="*/ 393700 h 1063625"/>
                <a:gd name="connsiteX332" fmla="*/ 384175 w 1184275"/>
                <a:gd name="connsiteY332" fmla="*/ 400050 h 1063625"/>
                <a:gd name="connsiteX333" fmla="*/ 365125 w 1184275"/>
                <a:gd name="connsiteY333" fmla="*/ 403225 h 1063625"/>
                <a:gd name="connsiteX334" fmla="*/ 368300 w 1184275"/>
                <a:gd name="connsiteY334" fmla="*/ 384175 h 1063625"/>
                <a:gd name="connsiteX335" fmla="*/ 374650 w 1184275"/>
                <a:gd name="connsiteY335" fmla="*/ 374650 h 1063625"/>
                <a:gd name="connsiteX336" fmla="*/ 368300 w 1184275"/>
                <a:gd name="connsiteY336" fmla="*/ 361950 h 1063625"/>
                <a:gd name="connsiteX337" fmla="*/ 371475 w 1184275"/>
                <a:gd name="connsiteY337" fmla="*/ 358775 h 1063625"/>
                <a:gd name="connsiteX338" fmla="*/ 365125 w 1184275"/>
                <a:gd name="connsiteY338" fmla="*/ 342900 h 1063625"/>
                <a:gd name="connsiteX339" fmla="*/ 368300 w 1184275"/>
                <a:gd name="connsiteY339" fmla="*/ 336550 h 1063625"/>
                <a:gd name="connsiteX340" fmla="*/ 361950 w 1184275"/>
                <a:gd name="connsiteY340" fmla="*/ 333375 h 1063625"/>
                <a:gd name="connsiteX341" fmla="*/ 339725 w 1184275"/>
                <a:gd name="connsiteY341" fmla="*/ 320675 h 1063625"/>
                <a:gd name="connsiteX342" fmla="*/ 330200 w 1184275"/>
                <a:gd name="connsiteY342" fmla="*/ 323850 h 1063625"/>
                <a:gd name="connsiteX343" fmla="*/ 320675 w 1184275"/>
                <a:gd name="connsiteY343" fmla="*/ 317500 h 1063625"/>
                <a:gd name="connsiteX344" fmla="*/ 327025 w 1184275"/>
                <a:gd name="connsiteY344" fmla="*/ 307975 h 1063625"/>
                <a:gd name="connsiteX345" fmla="*/ 320675 w 1184275"/>
                <a:gd name="connsiteY345" fmla="*/ 298450 h 1063625"/>
                <a:gd name="connsiteX346" fmla="*/ 263525 w 1184275"/>
                <a:gd name="connsiteY346" fmla="*/ 288925 h 1063625"/>
                <a:gd name="connsiteX347" fmla="*/ 250825 w 1184275"/>
                <a:gd name="connsiteY347" fmla="*/ 288925 h 1063625"/>
                <a:gd name="connsiteX348" fmla="*/ 247650 w 1184275"/>
                <a:gd name="connsiteY348" fmla="*/ 295275 h 1063625"/>
                <a:gd name="connsiteX349" fmla="*/ 241300 w 1184275"/>
                <a:gd name="connsiteY349" fmla="*/ 292100 h 1063625"/>
                <a:gd name="connsiteX350" fmla="*/ 225425 w 1184275"/>
                <a:gd name="connsiteY350" fmla="*/ 292100 h 1063625"/>
                <a:gd name="connsiteX351" fmla="*/ 206375 w 1184275"/>
                <a:gd name="connsiteY351" fmla="*/ 285750 h 1063625"/>
                <a:gd name="connsiteX352" fmla="*/ 200025 w 1184275"/>
                <a:gd name="connsiteY352" fmla="*/ 282575 h 1063625"/>
                <a:gd name="connsiteX353" fmla="*/ 69850 w 1184275"/>
                <a:gd name="connsiteY353" fmla="*/ 260350 h 1063625"/>
                <a:gd name="connsiteX354" fmla="*/ 44450 w 1184275"/>
                <a:gd name="connsiteY354" fmla="*/ 254000 h 1063625"/>
                <a:gd name="connsiteX355" fmla="*/ 28575 w 1184275"/>
                <a:gd name="connsiteY355" fmla="*/ 225425 h 1063625"/>
                <a:gd name="connsiteX356" fmla="*/ 0 w 1184275"/>
                <a:gd name="connsiteY356" fmla="*/ 215900 h 1063625"/>
                <a:gd name="connsiteX357" fmla="*/ 50800 w 1184275"/>
                <a:gd name="connsiteY357" fmla="*/ 190500 h 1063625"/>
                <a:gd name="connsiteX358" fmla="*/ 63500 w 1184275"/>
                <a:gd name="connsiteY358" fmla="*/ 171450 h 1063625"/>
                <a:gd name="connsiteX359" fmla="*/ 82550 w 1184275"/>
                <a:gd name="connsiteY359" fmla="*/ 155575 h 1063625"/>
                <a:gd name="connsiteX360" fmla="*/ 123825 w 1184275"/>
                <a:gd name="connsiteY360" fmla="*/ 146050 h 1063625"/>
                <a:gd name="connsiteX361" fmla="*/ 146050 w 1184275"/>
                <a:gd name="connsiteY361" fmla="*/ 130175 h 1063625"/>
                <a:gd name="connsiteX362" fmla="*/ 158750 w 1184275"/>
                <a:gd name="connsiteY362" fmla="*/ 114300 h 1063625"/>
                <a:gd name="connsiteX363" fmla="*/ 174625 w 1184275"/>
                <a:gd name="connsiteY363" fmla="*/ 111125 h 1063625"/>
                <a:gd name="connsiteX364" fmla="*/ 180975 w 1184275"/>
                <a:gd name="connsiteY364" fmla="*/ 104775 h 1063625"/>
                <a:gd name="connsiteX365" fmla="*/ 184150 w 1184275"/>
                <a:gd name="connsiteY365" fmla="*/ 88900 h 1063625"/>
                <a:gd name="connsiteX366" fmla="*/ 212725 w 1184275"/>
                <a:gd name="connsiteY366" fmla="*/ 60325 h 1063625"/>
                <a:gd name="connsiteX367" fmla="*/ 215900 w 1184275"/>
                <a:gd name="connsiteY367" fmla="*/ 60325 h 1063625"/>
                <a:gd name="connsiteX368" fmla="*/ 228600 w 1184275"/>
                <a:gd name="connsiteY368" fmla="*/ 47625 h 1063625"/>
                <a:gd name="connsiteX369" fmla="*/ 238125 w 1184275"/>
                <a:gd name="connsiteY369" fmla="*/ 31750 h 1063625"/>
                <a:gd name="connsiteX370" fmla="*/ 263525 w 1184275"/>
                <a:gd name="connsiteY370" fmla="*/ 12700 h 1063625"/>
                <a:gd name="connsiteX371" fmla="*/ 292100 w 1184275"/>
                <a:gd name="connsiteY371" fmla="*/ 0 h 1063625"/>
                <a:gd name="connsiteX0" fmla="*/ 1168400 w 1184275"/>
                <a:gd name="connsiteY0" fmla="*/ 793750 h 1063625"/>
                <a:gd name="connsiteX1" fmla="*/ 1169555 w 1184275"/>
                <a:gd name="connsiteY1" fmla="*/ 794327 h 1063625"/>
                <a:gd name="connsiteX2" fmla="*/ 1165225 w 1184275"/>
                <a:gd name="connsiteY2" fmla="*/ 800100 h 1063625"/>
                <a:gd name="connsiteX3" fmla="*/ 1168400 w 1184275"/>
                <a:gd name="connsiteY3" fmla="*/ 793750 h 1063625"/>
                <a:gd name="connsiteX4" fmla="*/ 936625 w 1184275"/>
                <a:gd name="connsiteY4" fmla="*/ 650875 h 1063625"/>
                <a:gd name="connsiteX5" fmla="*/ 920896 w 1184275"/>
                <a:gd name="connsiteY5" fmla="*/ 654021 h 1063625"/>
                <a:gd name="connsiteX6" fmla="*/ 936625 w 1184275"/>
                <a:gd name="connsiteY6" fmla="*/ 650875 h 1063625"/>
                <a:gd name="connsiteX7" fmla="*/ 1012825 w 1184275"/>
                <a:gd name="connsiteY7" fmla="*/ 581025 h 1063625"/>
                <a:gd name="connsiteX8" fmla="*/ 1016000 w 1184275"/>
                <a:gd name="connsiteY8" fmla="*/ 584200 h 1063625"/>
                <a:gd name="connsiteX9" fmla="*/ 1009650 w 1184275"/>
                <a:gd name="connsiteY9" fmla="*/ 587375 h 1063625"/>
                <a:gd name="connsiteX10" fmla="*/ 1012825 w 1184275"/>
                <a:gd name="connsiteY10" fmla="*/ 581025 h 1063625"/>
                <a:gd name="connsiteX11" fmla="*/ 768350 w 1184275"/>
                <a:gd name="connsiteY11" fmla="*/ 247650 h 1063625"/>
                <a:gd name="connsiteX12" fmla="*/ 806450 w 1184275"/>
                <a:gd name="connsiteY12" fmla="*/ 266700 h 1063625"/>
                <a:gd name="connsiteX13" fmla="*/ 812800 w 1184275"/>
                <a:gd name="connsiteY13" fmla="*/ 263525 h 1063625"/>
                <a:gd name="connsiteX14" fmla="*/ 835025 w 1184275"/>
                <a:gd name="connsiteY14" fmla="*/ 263525 h 1063625"/>
                <a:gd name="connsiteX15" fmla="*/ 850900 w 1184275"/>
                <a:gd name="connsiteY15" fmla="*/ 273050 h 1063625"/>
                <a:gd name="connsiteX16" fmla="*/ 860425 w 1184275"/>
                <a:gd name="connsiteY16" fmla="*/ 288925 h 1063625"/>
                <a:gd name="connsiteX17" fmla="*/ 882650 w 1184275"/>
                <a:gd name="connsiteY17" fmla="*/ 282575 h 1063625"/>
                <a:gd name="connsiteX18" fmla="*/ 904875 w 1184275"/>
                <a:gd name="connsiteY18" fmla="*/ 295275 h 1063625"/>
                <a:gd name="connsiteX19" fmla="*/ 914400 w 1184275"/>
                <a:gd name="connsiteY19" fmla="*/ 292100 h 1063625"/>
                <a:gd name="connsiteX20" fmla="*/ 933450 w 1184275"/>
                <a:gd name="connsiteY20" fmla="*/ 301625 h 1063625"/>
                <a:gd name="connsiteX21" fmla="*/ 946150 w 1184275"/>
                <a:gd name="connsiteY21" fmla="*/ 295275 h 1063625"/>
                <a:gd name="connsiteX22" fmla="*/ 962025 w 1184275"/>
                <a:gd name="connsiteY22" fmla="*/ 311150 h 1063625"/>
                <a:gd name="connsiteX23" fmla="*/ 958850 w 1184275"/>
                <a:gd name="connsiteY23" fmla="*/ 314325 h 1063625"/>
                <a:gd name="connsiteX24" fmla="*/ 965200 w 1184275"/>
                <a:gd name="connsiteY24" fmla="*/ 323850 h 1063625"/>
                <a:gd name="connsiteX25" fmla="*/ 974725 w 1184275"/>
                <a:gd name="connsiteY25" fmla="*/ 333375 h 1063625"/>
                <a:gd name="connsiteX26" fmla="*/ 981075 w 1184275"/>
                <a:gd name="connsiteY26" fmla="*/ 349250 h 1063625"/>
                <a:gd name="connsiteX27" fmla="*/ 987425 w 1184275"/>
                <a:gd name="connsiteY27" fmla="*/ 355600 h 1063625"/>
                <a:gd name="connsiteX28" fmla="*/ 971550 w 1184275"/>
                <a:gd name="connsiteY28" fmla="*/ 346075 h 1063625"/>
                <a:gd name="connsiteX29" fmla="*/ 962025 w 1184275"/>
                <a:gd name="connsiteY29" fmla="*/ 365125 h 1063625"/>
                <a:gd name="connsiteX30" fmla="*/ 987425 w 1184275"/>
                <a:gd name="connsiteY30" fmla="*/ 387350 h 1063625"/>
                <a:gd name="connsiteX31" fmla="*/ 1000125 w 1184275"/>
                <a:gd name="connsiteY31" fmla="*/ 412750 h 1063625"/>
                <a:gd name="connsiteX32" fmla="*/ 1000125 w 1184275"/>
                <a:gd name="connsiteY32" fmla="*/ 450850 h 1063625"/>
                <a:gd name="connsiteX33" fmla="*/ 1006475 w 1184275"/>
                <a:gd name="connsiteY33" fmla="*/ 485775 h 1063625"/>
                <a:gd name="connsiteX34" fmla="*/ 993775 w 1184275"/>
                <a:gd name="connsiteY34" fmla="*/ 504825 h 1063625"/>
                <a:gd name="connsiteX35" fmla="*/ 990600 w 1184275"/>
                <a:gd name="connsiteY35" fmla="*/ 498475 h 1063625"/>
                <a:gd name="connsiteX36" fmla="*/ 984250 w 1184275"/>
                <a:gd name="connsiteY36" fmla="*/ 501650 h 1063625"/>
                <a:gd name="connsiteX37" fmla="*/ 981075 w 1184275"/>
                <a:gd name="connsiteY37" fmla="*/ 523875 h 1063625"/>
                <a:gd name="connsiteX38" fmla="*/ 984250 w 1184275"/>
                <a:gd name="connsiteY38" fmla="*/ 546100 h 1063625"/>
                <a:gd name="connsiteX39" fmla="*/ 974725 w 1184275"/>
                <a:gd name="connsiteY39" fmla="*/ 549275 h 1063625"/>
                <a:gd name="connsiteX40" fmla="*/ 974725 w 1184275"/>
                <a:gd name="connsiteY40" fmla="*/ 558800 h 1063625"/>
                <a:gd name="connsiteX41" fmla="*/ 952500 w 1184275"/>
                <a:gd name="connsiteY41" fmla="*/ 561975 h 1063625"/>
                <a:gd name="connsiteX42" fmla="*/ 942975 w 1184275"/>
                <a:gd name="connsiteY42" fmla="*/ 581025 h 1063625"/>
                <a:gd name="connsiteX43" fmla="*/ 949325 w 1184275"/>
                <a:gd name="connsiteY43" fmla="*/ 593725 h 1063625"/>
                <a:gd name="connsiteX44" fmla="*/ 946150 w 1184275"/>
                <a:gd name="connsiteY44" fmla="*/ 612775 h 1063625"/>
                <a:gd name="connsiteX45" fmla="*/ 949325 w 1184275"/>
                <a:gd name="connsiteY45" fmla="*/ 619125 h 1063625"/>
                <a:gd name="connsiteX46" fmla="*/ 955675 w 1184275"/>
                <a:gd name="connsiteY46" fmla="*/ 628650 h 1063625"/>
                <a:gd name="connsiteX47" fmla="*/ 984250 w 1184275"/>
                <a:gd name="connsiteY47" fmla="*/ 635000 h 1063625"/>
                <a:gd name="connsiteX48" fmla="*/ 1012825 w 1184275"/>
                <a:gd name="connsiteY48" fmla="*/ 600075 h 1063625"/>
                <a:gd name="connsiteX49" fmla="*/ 1025525 w 1184275"/>
                <a:gd name="connsiteY49" fmla="*/ 571500 h 1063625"/>
                <a:gd name="connsiteX50" fmla="*/ 1012825 w 1184275"/>
                <a:gd name="connsiteY50" fmla="*/ 565150 h 1063625"/>
                <a:gd name="connsiteX51" fmla="*/ 1025525 w 1184275"/>
                <a:gd name="connsiteY51" fmla="*/ 561975 h 1063625"/>
                <a:gd name="connsiteX52" fmla="*/ 1028700 w 1184275"/>
                <a:gd name="connsiteY52" fmla="*/ 552450 h 1063625"/>
                <a:gd name="connsiteX53" fmla="*/ 1054100 w 1184275"/>
                <a:gd name="connsiteY53" fmla="*/ 539750 h 1063625"/>
                <a:gd name="connsiteX54" fmla="*/ 1057275 w 1184275"/>
                <a:gd name="connsiteY54" fmla="*/ 530225 h 1063625"/>
                <a:gd name="connsiteX55" fmla="*/ 1069975 w 1184275"/>
                <a:gd name="connsiteY55" fmla="*/ 523875 h 1063625"/>
                <a:gd name="connsiteX56" fmla="*/ 1098550 w 1184275"/>
                <a:gd name="connsiteY56" fmla="*/ 533400 h 1063625"/>
                <a:gd name="connsiteX57" fmla="*/ 1117600 w 1184275"/>
                <a:gd name="connsiteY57" fmla="*/ 558800 h 1063625"/>
                <a:gd name="connsiteX58" fmla="*/ 1130300 w 1184275"/>
                <a:gd name="connsiteY58" fmla="*/ 587375 h 1063625"/>
                <a:gd name="connsiteX59" fmla="*/ 1165225 w 1184275"/>
                <a:gd name="connsiteY59" fmla="*/ 679450 h 1063625"/>
                <a:gd name="connsiteX60" fmla="*/ 1181100 w 1184275"/>
                <a:gd name="connsiteY60" fmla="*/ 714375 h 1063625"/>
                <a:gd name="connsiteX61" fmla="*/ 1177925 w 1184275"/>
                <a:gd name="connsiteY61" fmla="*/ 733425 h 1063625"/>
                <a:gd name="connsiteX62" fmla="*/ 1184275 w 1184275"/>
                <a:gd name="connsiteY62" fmla="*/ 758825 h 1063625"/>
                <a:gd name="connsiteX63" fmla="*/ 1184275 w 1184275"/>
                <a:gd name="connsiteY63" fmla="*/ 784225 h 1063625"/>
                <a:gd name="connsiteX64" fmla="*/ 1181100 w 1184275"/>
                <a:gd name="connsiteY64" fmla="*/ 787400 h 1063625"/>
                <a:gd name="connsiteX65" fmla="*/ 1184275 w 1184275"/>
                <a:gd name="connsiteY65" fmla="*/ 787400 h 1063625"/>
                <a:gd name="connsiteX66" fmla="*/ 1174750 w 1184275"/>
                <a:gd name="connsiteY66" fmla="*/ 800100 h 1063625"/>
                <a:gd name="connsiteX67" fmla="*/ 1165225 w 1184275"/>
                <a:gd name="connsiteY67" fmla="*/ 803275 h 1063625"/>
                <a:gd name="connsiteX68" fmla="*/ 1168400 w 1184275"/>
                <a:gd name="connsiteY68" fmla="*/ 800100 h 1063625"/>
                <a:gd name="connsiteX69" fmla="*/ 1174750 w 1184275"/>
                <a:gd name="connsiteY69" fmla="*/ 796925 h 1063625"/>
                <a:gd name="connsiteX70" fmla="*/ 1169555 w 1184275"/>
                <a:gd name="connsiteY70" fmla="*/ 794327 h 1063625"/>
                <a:gd name="connsiteX71" fmla="*/ 1174750 w 1184275"/>
                <a:gd name="connsiteY71" fmla="*/ 787400 h 1063625"/>
                <a:gd name="connsiteX72" fmla="*/ 1168400 w 1184275"/>
                <a:gd name="connsiteY72" fmla="*/ 793750 h 1063625"/>
                <a:gd name="connsiteX73" fmla="*/ 1171575 w 1184275"/>
                <a:gd name="connsiteY73" fmla="*/ 787400 h 1063625"/>
                <a:gd name="connsiteX74" fmla="*/ 1165225 w 1184275"/>
                <a:gd name="connsiteY74" fmla="*/ 787400 h 1063625"/>
                <a:gd name="connsiteX75" fmla="*/ 1168400 w 1184275"/>
                <a:gd name="connsiteY75" fmla="*/ 781050 h 1063625"/>
                <a:gd name="connsiteX76" fmla="*/ 1152525 w 1184275"/>
                <a:gd name="connsiteY76" fmla="*/ 781050 h 1063625"/>
                <a:gd name="connsiteX77" fmla="*/ 1143000 w 1184275"/>
                <a:gd name="connsiteY77" fmla="*/ 790575 h 1063625"/>
                <a:gd name="connsiteX78" fmla="*/ 1149350 w 1184275"/>
                <a:gd name="connsiteY78" fmla="*/ 796925 h 1063625"/>
                <a:gd name="connsiteX79" fmla="*/ 1136650 w 1184275"/>
                <a:gd name="connsiteY79" fmla="*/ 812800 h 1063625"/>
                <a:gd name="connsiteX80" fmla="*/ 1143000 w 1184275"/>
                <a:gd name="connsiteY80" fmla="*/ 825500 h 1063625"/>
                <a:gd name="connsiteX81" fmla="*/ 1136650 w 1184275"/>
                <a:gd name="connsiteY81" fmla="*/ 847725 h 1063625"/>
                <a:gd name="connsiteX82" fmla="*/ 1120775 w 1184275"/>
                <a:gd name="connsiteY82" fmla="*/ 857250 h 1063625"/>
                <a:gd name="connsiteX83" fmla="*/ 1111250 w 1184275"/>
                <a:gd name="connsiteY83" fmla="*/ 876300 h 1063625"/>
                <a:gd name="connsiteX84" fmla="*/ 1114425 w 1184275"/>
                <a:gd name="connsiteY84" fmla="*/ 917575 h 1063625"/>
                <a:gd name="connsiteX85" fmla="*/ 1104900 w 1184275"/>
                <a:gd name="connsiteY85" fmla="*/ 927100 h 1063625"/>
                <a:gd name="connsiteX86" fmla="*/ 1108075 w 1184275"/>
                <a:gd name="connsiteY86" fmla="*/ 933450 h 1063625"/>
                <a:gd name="connsiteX87" fmla="*/ 1101725 w 1184275"/>
                <a:gd name="connsiteY87" fmla="*/ 936625 h 1063625"/>
                <a:gd name="connsiteX88" fmla="*/ 1089025 w 1184275"/>
                <a:gd name="connsiteY88" fmla="*/ 962025 h 1063625"/>
                <a:gd name="connsiteX89" fmla="*/ 1092200 w 1184275"/>
                <a:gd name="connsiteY89" fmla="*/ 977900 h 1063625"/>
                <a:gd name="connsiteX90" fmla="*/ 1089025 w 1184275"/>
                <a:gd name="connsiteY90" fmla="*/ 968375 h 1063625"/>
                <a:gd name="connsiteX91" fmla="*/ 1085850 w 1184275"/>
                <a:gd name="connsiteY91" fmla="*/ 981075 h 1063625"/>
                <a:gd name="connsiteX92" fmla="*/ 1044575 w 1184275"/>
                <a:gd name="connsiteY92" fmla="*/ 990600 h 1063625"/>
                <a:gd name="connsiteX93" fmla="*/ 1028700 w 1184275"/>
                <a:gd name="connsiteY93" fmla="*/ 993775 h 1063625"/>
                <a:gd name="connsiteX94" fmla="*/ 962025 w 1184275"/>
                <a:gd name="connsiteY94" fmla="*/ 1009650 h 1063625"/>
                <a:gd name="connsiteX95" fmla="*/ 955675 w 1184275"/>
                <a:gd name="connsiteY95" fmla="*/ 1009650 h 1063625"/>
                <a:gd name="connsiteX96" fmla="*/ 901700 w 1184275"/>
                <a:gd name="connsiteY96" fmla="*/ 1022350 h 1063625"/>
                <a:gd name="connsiteX97" fmla="*/ 895350 w 1184275"/>
                <a:gd name="connsiteY97" fmla="*/ 1012825 h 1063625"/>
                <a:gd name="connsiteX98" fmla="*/ 844550 w 1184275"/>
                <a:gd name="connsiteY98" fmla="*/ 1022350 h 1063625"/>
                <a:gd name="connsiteX99" fmla="*/ 831850 w 1184275"/>
                <a:gd name="connsiteY99" fmla="*/ 1022350 h 1063625"/>
                <a:gd name="connsiteX100" fmla="*/ 777875 w 1184275"/>
                <a:gd name="connsiteY100" fmla="*/ 1035050 h 1063625"/>
                <a:gd name="connsiteX101" fmla="*/ 762000 w 1184275"/>
                <a:gd name="connsiteY101" fmla="*/ 1038225 h 1063625"/>
                <a:gd name="connsiteX102" fmla="*/ 723900 w 1184275"/>
                <a:gd name="connsiteY102" fmla="*/ 1041400 h 1063625"/>
                <a:gd name="connsiteX103" fmla="*/ 698500 w 1184275"/>
                <a:gd name="connsiteY103" fmla="*/ 1047750 h 1063625"/>
                <a:gd name="connsiteX104" fmla="*/ 657225 w 1184275"/>
                <a:gd name="connsiteY104" fmla="*/ 1054100 h 1063625"/>
                <a:gd name="connsiteX105" fmla="*/ 615950 w 1184275"/>
                <a:gd name="connsiteY105" fmla="*/ 1063625 h 1063625"/>
                <a:gd name="connsiteX106" fmla="*/ 641350 w 1184275"/>
                <a:gd name="connsiteY106" fmla="*/ 1028700 h 1063625"/>
                <a:gd name="connsiteX107" fmla="*/ 650875 w 1184275"/>
                <a:gd name="connsiteY107" fmla="*/ 987425 h 1063625"/>
                <a:gd name="connsiteX108" fmla="*/ 666750 w 1184275"/>
                <a:gd name="connsiteY108" fmla="*/ 958850 h 1063625"/>
                <a:gd name="connsiteX109" fmla="*/ 673100 w 1184275"/>
                <a:gd name="connsiteY109" fmla="*/ 923925 h 1063625"/>
                <a:gd name="connsiteX110" fmla="*/ 669925 w 1184275"/>
                <a:gd name="connsiteY110" fmla="*/ 857250 h 1063625"/>
                <a:gd name="connsiteX111" fmla="*/ 650875 w 1184275"/>
                <a:gd name="connsiteY111" fmla="*/ 790575 h 1063625"/>
                <a:gd name="connsiteX112" fmla="*/ 638175 w 1184275"/>
                <a:gd name="connsiteY112" fmla="*/ 771525 h 1063625"/>
                <a:gd name="connsiteX113" fmla="*/ 644525 w 1184275"/>
                <a:gd name="connsiteY113" fmla="*/ 774700 h 1063625"/>
                <a:gd name="connsiteX114" fmla="*/ 638175 w 1184275"/>
                <a:gd name="connsiteY114" fmla="*/ 771525 h 1063625"/>
                <a:gd name="connsiteX115" fmla="*/ 612775 w 1184275"/>
                <a:gd name="connsiteY115" fmla="*/ 727075 h 1063625"/>
                <a:gd name="connsiteX116" fmla="*/ 596900 w 1184275"/>
                <a:gd name="connsiteY116" fmla="*/ 698500 h 1063625"/>
                <a:gd name="connsiteX117" fmla="*/ 609600 w 1184275"/>
                <a:gd name="connsiteY117" fmla="*/ 660400 h 1063625"/>
                <a:gd name="connsiteX118" fmla="*/ 600075 w 1184275"/>
                <a:gd name="connsiteY118" fmla="*/ 638175 h 1063625"/>
                <a:gd name="connsiteX119" fmla="*/ 606425 w 1184275"/>
                <a:gd name="connsiteY119" fmla="*/ 638175 h 1063625"/>
                <a:gd name="connsiteX120" fmla="*/ 587375 w 1184275"/>
                <a:gd name="connsiteY120" fmla="*/ 619125 h 1063625"/>
                <a:gd name="connsiteX121" fmla="*/ 600075 w 1184275"/>
                <a:gd name="connsiteY121" fmla="*/ 593725 h 1063625"/>
                <a:gd name="connsiteX122" fmla="*/ 612775 w 1184275"/>
                <a:gd name="connsiteY122" fmla="*/ 558800 h 1063625"/>
                <a:gd name="connsiteX123" fmla="*/ 609600 w 1184275"/>
                <a:gd name="connsiteY123" fmla="*/ 523875 h 1063625"/>
                <a:gd name="connsiteX124" fmla="*/ 603250 w 1184275"/>
                <a:gd name="connsiteY124" fmla="*/ 492125 h 1063625"/>
                <a:gd name="connsiteX125" fmla="*/ 619125 w 1184275"/>
                <a:gd name="connsiteY125" fmla="*/ 482600 h 1063625"/>
                <a:gd name="connsiteX126" fmla="*/ 625475 w 1184275"/>
                <a:gd name="connsiteY126" fmla="*/ 473075 h 1063625"/>
                <a:gd name="connsiteX127" fmla="*/ 622300 w 1184275"/>
                <a:gd name="connsiteY127" fmla="*/ 447675 h 1063625"/>
                <a:gd name="connsiteX128" fmla="*/ 631825 w 1184275"/>
                <a:gd name="connsiteY128" fmla="*/ 444500 h 1063625"/>
                <a:gd name="connsiteX129" fmla="*/ 638175 w 1184275"/>
                <a:gd name="connsiteY129" fmla="*/ 431800 h 1063625"/>
                <a:gd name="connsiteX130" fmla="*/ 647700 w 1184275"/>
                <a:gd name="connsiteY130" fmla="*/ 434975 h 1063625"/>
                <a:gd name="connsiteX131" fmla="*/ 654050 w 1184275"/>
                <a:gd name="connsiteY131" fmla="*/ 431800 h 1063625"/>
                <a:gd name="connsiteX132" fmla="*/ 669925 w 1184275"/>
                <a:gd name="connsiteY132" fmla="*/ 390525 h 1063625"/>
                <a:gd name="connsiteX133" fmla="*/ 679450 w 1184275"/>
                <a:gd name="connsiteY133" fmla="*/ 377825 h 1063625"/>
                <a:gd name="connsiteX134" fmla="*/ 679450 w 1184275"/>
                <a:gd name="connsiteY134" fmla="*/ 393700 h 1063625"/>
                <a:gd name="connsiteX135" fmla="*/ 676275 w 1184275"/>
                <a:gd name="connsiteY135" fmla="*/ 390525 h 1063625"/>
                <a:gd name="connsiteX136" fmla="*/ 673100 w 1184275"/>
                <a:gd name="connsiteY136" fmla="*/ 396875 h 1063625"/>
                <a:gd name="connsiteX137" fmla="*/ 682625 w 1184275"/>
                <a:gd name="connsiteY137" fmla="*/ 409575 h 1063625"/>
                <a:gd name="connsiteX138" fmla="*/ 673100 w 1184275"/>
                <a:gd name="connsiteY138" fmla="*/ 425450 h 1063625"/>
                <a:gd name="connsiteX139" fmla="*/ 679450 w 1184275"/>
                <a:gd name="connsiteY139" fmla="*/ 422275 h 1063625"/>
                <a:gd name="connsiteX140" fmla="*/ 676275 w 1184275"/>
                <a:gd name="connsiteY140" fmla="*/ 444500 h 1063625"/>
                <a:gd name="connsiteX141" fmla="*/ 682625 w 1184275"/>
                <a:gd name="connsiteY141" fmla="*/ 463550 h 1063625"/>
                <a:gd name="connsiteX142" fmla="*/ 688975 w 1184275"/>
                <a:gd name="connsiteY142" fmla="*/ 463550 h 1063625"/>
                <a:gd name="connsiteX143" fmla="*/ 692150 w 1184275"/>
                <a:gd name="connsiteY143" fmla="*/ 438150 h 1063625"/>
                <a:gd name="connsiteX144" fmla="*/ 688975 w 1184275"/>
                <a:gd name="connsiteY144" fmla="*/ 438150 h 1063625"/>
                <a:gd name="connsiteX145" fmla="*/ 695325 w 1184275"/>
                <a:gd name="connsiteY145" fmla="*/ 415925 h 1063625"/>
                <a:gd name="connsiteX146" fmla="*/ 698500 w 1184275"/>
                <a:gd name="connsiteY146" fmla="*/ 441325 h 1063625"/>
                <a:gd name="connsiteX147" fmla="*/ 692150 w 1184275"/>
                <a:gd name="connsiteY147" fmla="*/ 463550 h 1063625"/>
                <a:gd name="connsiteX148" fmla="*/ 698500 w 1184275"/>
                <a:gd name="connsiteY148" fmla="*/ 463550 h 1063625"/>
                <a:gd name="connsiteX149" fmla="*/ 704850 w 1184275"/>
                <a:gd name="connsiteY149" fmla="*/ 441325 h 1063625"/>
                <a:gd name="connsiteX150" fmla="*/ 711200 w 1184275"/>
                <a:gd name="connsiteY150" fmla="*/ 412750 h 1063625"/>
                <a:gd name="connsiteX151" fmla="*/ 701675 w 1184275"/>
                <a:gd name="connsiteY151" fmla="*/ 374650 h 1063625"/>
                <a:gd name="connsiteX152" fmla="*/ 708025 w 1184275"/>
                <a:gd name="connsiteY152" fmla="*/ 352425 h 1063625"/>
                <a:gd name="connsiteX153" fmla="*/ 733425 w 1184275"/>
                <a:gd name="connsiteY153" fmla="*/ 336550 h 1063625"/>
                <a:gd name="connsiteX154" fmla="*/ 749300 w 1184275"/>
                <a:gd name="connsiteY154" fmla="*/ 336550 h 1063625"/>
                <a:gd name="connsiteX155" fmla="*/ 755650 w 1184275"/>
                <a:gd name="connsiteY155" fmla="*/ 323850 h 1063625"/>
                <a:gd name="connsiteX156" fmla="*/ 736600 w 1184275"/>
                <a:gd name="connsiteY156" fmla="*/ 320675 h 1063625"/>
                <a:gd name="connsiteX157" fmla="*/ 727075 w 1184275"/>
                <a:gd name="connsiteY157" fmla="*/ 307975 h 1063625"/>
                <a:gd name="connsiteX158" fmla="*/ 727075 w 1184275"/>
                <a:gd name="connsiteY158" fmla="*/ 288925 h 1063625"/>
                <a:gd name="connsiteX159" fmla="*/ 742950 w 1184275"/>
                <a:gd name="connsiteY159" fmla="*/ 269875 h 1063625"/>
                <a:gd name="connsiteX160" fmla="*/ 730250 w 1184275"/>
                <a:gd name="connsiteY160" fmla="*/ 260350 h 1063625"/>
                <a:gd name="connsiteX161" fmla="*/ 758825 w 1184275"/>
                <a:gd name="connsiteY161" fmla="*/ 257175 h 1063625"/>
                <a:gd name="connsiteX162" fmla="*/ 758825 w 1184275"/>
                <a:gd name="connsiteY162" fmla="*/ 250825 h 1063625"/>
                <a:gd name="connsiteX163" fmla="*/ 768350 w 1184275"/>
                <a:gd name="connsiteY163" fmla="*/ 247650 h 1063625"/>
                <a:gd name="connsiteX164" fmla="*/ 806450 w 1184275"/>
                <a:gd name="connsiteY164" fmla="*/ 234950 h 1063625"/>
                <a:gd name="connsiteX165" fmla="*/ 815975 w 1184275"/>
                <a:gd name="connsiteY165" fmla="*/ 247650 h 1063625"/>
                <a:gd name="connsiteX166" fmla="*/ 809625 w 1184275"/>
                <a:gd name="connsiteY166" fmla="*/ 254000 h 1063625"/>
                <a:gd name="connsiteX167" fmla="*/ 800100 w 1184275"/>
                <a:gd name="connsiteY167" fmla="*/ 254000 h 1063625"/>
                <a:gd name="connsiteX168" fmla="*/ 787400 w 1184275"/>
                <a:gd name="connsiteY168" fmla="*/ 238125 h 1063625"/>
                <a:gd name="connsiteX169" fmla="*/ 806450 w 1184275"/>
                <a:gd name="connsiteY169" fmla="*/ 241300 h 1063625"/>
                <a:gd name="connsiteX170" fmla="*/ 806450 w 1184275"/>
                <a:gd name="connsiteY170" fmla="*/ 234950 h 1063625"/>
                <a:gd name="connsiteX171" fmla="*/ 774700 w 1184275"/>
                <a:gd name="connsiteY171" fmla="*/ 228600 h 1063625"/>
                <a:gd name="connsiteX172" fmla="*/ 781050 w 1184275"/>
                <a:gd name="connsiteY172" fmla="*/ 234950 h 1063625"/>
                <a:gd name="connsiteX173" fmla="*/ 774700 w 1184275"/>
                <a:gd name="connsiteY173" fmla="*/ 234950 h 1063625"/>
                <a:gd name="connsiteX174" fmla="*/ 774700 w 1184275"/>
                <a:gd name="connsiteY174" fmla="*/ 228600 h 1063625"/>
                <a:gd name="connsiteX175" fmla="*/ 796925 w 1184275"/>
                <a:gd name="connsiteY175" fmla="*/ 203200 h 1063625"/>
                <a:gd name="connsiteX176" fmla="*/ 806450 w 1184275"/>
                <a:gd name="connsiteY176" fmla="*/ 203200 h 1063625"/>
                <a:gd name="connsiteX177" fmla="*/ 812800 w 1184275"/>
                <a:gd name="connsiteY177" fmla="*/ 209550 h 1063625"/>
                <a:gd name="connsiteX178" fmla="*/ 806450 w 1184275"/>
                <a:gd name="connsiteY178" fmla="*/ 212725 h 1063625"/>
                <a:gd name="connsiteX179" fmla="*/ 800100 w 1184275"/>
                <a:gd name="connsiteY179" fmla="*/ 209550 h 1063625"/>
                <a:gd name="connsiteX180" fmla="*/ 796925 w 1184275"/>
                <a:gd name="connsiteY180" fmla="*/ 203200 h 1063625"/>
                <a:gd name="connsiteX181" fmla="*/ 898525 w 1184275"/>
                <a:gd name="connsiteY181" fmla="*/ 161925 h 1063625"/>
                <a:gd name="connsiteX182" fmla="*/ 923925 w 1184275"/>
                <a:gd name="connsiteY182" fmla="*/ 177800 h 1063625"/>
                <a:gd name="connsiteX183" fmla="*/ 917575 w 1184275"/>
                <a:gd name="connsiteY183" fmla="*/ 193675 h 1063625"/>
                <a:gd name="connsiteX184" fmla="*/ 904875 w 1184275"/>
                <a:gd name="connsiteY184" fmla="*/ 193675 h 1063625"/>
                <a:gd name="connsiteX185" fmla="*/ 901700 w 1184275"/>
                <a:gd name="connsiteY185" fmla="*/ 187325 h 1063625"/>
                <a:gd name="connsiteX186" fmla="*/ 885825 w 1184275"/>
                <a:gd name="connsiteY186" fmla="*/ 196850 h 1063625"/>
                <a:gd name="connsiteX187" fmla="*/ 873125 w 1184275"/>
                <a:gd name="connsiteY187" fmla="*/ 187325 h 1063625"/>
                <a:gd name="connsiteX188" fmla="*/ 869950 w 1184275"/>
                <a:gd name="connsiteY188" fmla="*/ 193675 h 1063625"/>
                <a:gd name="connsiteX189" fmla="*/ 873125 w 1184275"/>
                <a:gd name="connsiteY189" fmla="*/ 180975 h 1063625"/>
                <a:gd name="connsiteX190" fmla="*/ 879475 w 1184275"/>
                <a:gd name="connsiteY190" fmla="*/ 187325 h 1063625"/>
                <a:gd name="connsiteX191" fmla="*/ 882650 w 1184275"/>
                <a:gd name="connsiteY191" fmla="*/ 180975 h 1063625"/>
                <a:gd name="connsiteX192" fmla="*/ 895350 w 1184275"/>
                <a:gd name="connsiteY192" fmla="*/ 174625 h 1063625"/>
                <a:gd name="connsiteX193" fmla="*/ 885825 w 1184275"/>
                <a:gd name="connsiteY193" fmla="*/ 165100 h 1063625"/>
                <a:gd name="connsiteX194" fmla="*/ 898525 w 1184275"/>
                <a:gd name="connsiteY194" fmla="*/ 161925 h 1063625"/>
                <a:gd name="connsiteX195" fmla="*/ 485775 w 1184275"/>
                <a:gd name="connsiteY195" fmla="*/ 149225 h 1063625"/>
                <a:gd name="connsiteX196" fmla="*/ 495300 w 1184275"/>
                <a:gd name="connsiteY196" fmla="*/ 152400 h 1063625"/>
                <a:gd name="connsiteX197" fmla="*/ 492125 w 1184275"/>
                <a:gd name="connsiteY197" fmla="*/ 161925 h 1063625"/>
                <a:gd name="connsiteX198" fmla="*/ 498475 w 1184275"/>
                <a:gd name="connsiteY198" fmla="*/ 158750 h 1063625"/>
                <a:gd name="connsiteX199" fmla="*/ 498475 w 1184275"/>
                <a:gd name="connsiteY199" fmla="*/ 168275 h 1063625"/>
                <a:gd name="connsiteX200" fmla="*/ 488950 w 1184275"/>
                <a:gd name="connsiteY200" fmla="*/ 168275 h 1063625"/>
                <a:gd name="connsiteX201" fmla="*/ 485775 w 1184275"/>
                <a:gd name="connsiteY201" fmla="*/ 149225 h 1063625"/>
                <a:gd name="connsiteX202" fmla="*/ 815975 w 1184275"/>
                <a:gd name="connsiteY202" fmla="*/ 133350 h 1063625"/>
                <a:gd name="connsiteX203" fmla="*/ 825500 w 1184275"/>
                <a:gd name="connsiteY203" fmla="*/ 133350 h 1063625"/>
                <a:gd name="connsiteX204" fmla="*/ 831850 w 1184275"/>
                <a:gd name="connsiteY204" fmla="*/ 146050 h 1063625"/>
                <a:gd name="connsiteX205" fmla="*/ 825500 w 1184275"/>
                <a:gd name="connsiteY205" fmla="*/ 152400 h 1063625"/>
                <a:gd name="connsiteX206" fmla="*/ 815975 w 1184275"/>
                <a:gd name="connsiteY206" fmla="*/ 133350 h 1063625"/>
                <a:gd name="connsiteX207" fmla="*/ 806450 w 1184275"/>
                <a:gd name="connsiteY207" fmla="*/ 92075 h 1063625"/>
                <a:gd name="connsiteX208" fmla="*/ 819150 w 1184275"/>
                <a:gd name="connsiteY208" fmla="*/ 95250 h 1063625"/>
                <a:gd name="connsiteX209" fmla="*/ 812800 w 1184275"/>
                <a:gd name="connsiteY209" fmla="*/ 114300 h 1063625"/>
                <a:gd name="connsiteX210" fmla="*/ 828675 w 1184275"/>
                <a:gd name="connsiteY210" fmla="*/ 133350 h 1063625"/>
                <a:gd name="connsiteX211" fmla="*/ 819150 w 1184275"/>
                <a:gd name="connsiteY211" fmla="*/ 127000 h 1063625"/>
                <a:gd name="connsiteX212" fmla="*/ 800100 w 1184275"/>
                <a:gd name="connsiteY212" fmla="*/ 107950 h 1063625"/>
                <a:gd name="connsiteX213" fmla="*/ 806450 w 1184275"/>
                <a:gd name="connsiteY213" fmla="*/ 92075 h 1063625"/>
                <a:gd name="connsiteX214" fmla="*/ 292100 w 1184275"/>
                <a:gd name="connsiteY214" fmla="*/ 0 h 1063625"/>
                <a:gd name="connsiteX215" fmla="*/ 317500 w 1184275"/>
                <a:gd name="connsiteY215" fmla="*/ 0 h 1063625"/>
                <a:gd name="connsiteX216" fmla="*/ 327025 w 1184275"/>
                <a:gd name="connsiteY216" fmla="*/ 9525 h 1063625"/>
                <a:gd name="connsiteX217" fmla="*/ 298450 w 1184275"/>
                <a:gd name="connsiteY217" fmla="*/ 15875 h 1063625"/>
                <a:gd name="connsiteX218" fmla="*/ 301625 w 1184275"/>
                <a:gd name="connsiteY218" fmla="*/ 28575 h 1063625"/>
                <a:gd name="connsiteX219" fmla="*/ 266700 w 1184275"/>
                <a:gd name="connsiteY219" fmla="*/ 57150 h 1063625"/>
                <a:gd name="connsiteX220" fmla="*/ 266700 w 1184275"/>
                <a:gd name="connsiteY220" fmla="*/ 69850 h 1063625"/>
                <a:gd name="connsiteX221" fmla="*/ 263525 w 1184275"/>
                <a:gd name="connsiteY221" fmla="*/ 73025 h 1063625"/>
                <a:gd name="connsiteX222" fmla="*/ 247650 w 1184275"/>
                <a:gd name="connsiteY222" fmla="*/ 114300 h 1063625"/>
                <a:gd name="connsiteX223" fmla="*/ 247650 w 1184275"/>
                <a:gd name="connsiteY223" fmla="*/ 149225 h 1063625"/>
                <a:gd name="connsiteX224" fmla="*/ 257175 w 1184275"/>
                <a:gd name="connsiteY224" fmla="*/ 123825 h 1063625"/>
                <a:gd name="connsiteX225" fmla="*/ 260350 w 1184275"/>
                <a:gd name="connsiteY225" fmla="*/ 127000 h 1063625"/>
                <a:gd name="connsiteX226" fmla="*/ 282575 w 1184275"/>
                <a:gd name="connsiteY226" fmla="*/ 104775 h 1063625"/>
                <a:gd name="connsiteX227" fmla="*/ 285750 w 1184275"/>
                <a:gd name="connsiteY227" fmla="*/ 101600 h 1063625"/>
                <a:gd name="connsiteX228" fmla="*/ 269875 w 1184275"/>
                <a:gd name="connsiteY228" fmla="*/ 133350 h 1063625"/>
                <a:gd name="connsiteX229" fmla="*/ 282575 w 1184275"/>
                <a:gd name="connsiteY229" fmla="*/ 114300 h 1063625"/>
                <a:gd name="connsiteX230" fmla="*/ 301625 w 1184275"/>
                <a:gd name="connsiteY230" fmla="*/ 111125 h 1063625"/>
                <a:gd name="connsiteX231" fmla="*/ 317500 w 1184275"/>
                <a:gd name="connsiteY231" fmla="*/ 107950 h 1063625"/>
                <a:gd name="connsiteX232" fmla="*/ 339725 w 1184275"/>
                <a:gd name="connsiteY232" fmla="*/ 114300 h 1063625"/>
                <a:gd name="connsiteX233" fmla="*/ 346075 w 1184275"/>
                <a:gd name="connsiteY233" fmla="*/ 120650 h 1063625"/>
                <a:gd name="connsiteX234" fmla="*/ 349250 w 1184275"/>
                <a:gd name="connsiteY234" fmla="*/ 114300 h 1063625"/>
                <a:gd name="connsiteX235" fmla="*/ 361950 w 1184275"/>
                <a:gd name="connsiteY235" fmla="*/ 127000 h 1063625"/>
                <a:gd name="connsiteX236" fmla="*/ 377825 w 1184275"/>
                <a:gd name="connsiteY236" fmla="*/ 149225 h 1063625"/>
                <a:gd name="connsiteX237" fmla="*/ 387350 w 1184275"/>
                <a:gd name="connsiteY237" fmla="*/ 158750 h 1063625"/>
                <a:gd name="connsiteX238" fmla="*/ 393700 w 1184275"/>
                <a:gd name="connsiteY238" fmla="*/ 155575 h 1063625"/>
                <a:gd name="connsiteX239" fmla="*/ 396875 w 1184275"/>
                <a:gd name="connsiteY239" fmla="*/ 168275 h 1063625"/>
                <a:gd name="connsiteX240" fmla="*/ 403225 w 1184275"/>
                <a:gd name="connsiteY240" fmla="*/ 174625 h 1063625"/>
                <a:gd name="connsiteX241" fmla="*/ 431800 w 1184275"/>
                <a:gd name="connsiteY241" fmla="*/ 171450 h 1063625"/>
                <a:gd name="connsiteX242" fmla="*/ 447675 w 1184275"/>
                <a:gd name="connsiteY242" fmla="*/ 158750 h 1063625"/>
                <a:gd name="connsiteX243" fmla="*/ 466725 w 1184275"/>
                <a:gd name="connsiteY243" fmla="*/ 174625 h 1063625"/>
                <a:gd name="connsiteX244" fmla="*/ 479425 w 1184275"/>
                <a:gd name="connsiteY244" fmla="*/ 165100 h 1063625"/>
                <a:gd name="connsiteX245" fmla="*/ 495300 w 1184275"/>
                <a:gd name="connsiteY245" fmla="*/ 174625 h 1063625"/>
                <a:gd name="connsiteX246" fmla="*/ 514350 w 1184275"/>
                <a:gd name="connsiteY246" fmla="*/ 146050 h 1063625"/>
                <a:gd name="connsiteX247" fmla="*/ 549275 w 1184275"/>
                <a:gd name="connsiteY247" fmla="*/ 114300 h 1063625"/>
                <a:gd name="connsiteX248" fmla="*/ 558800 w 1184275"/>
                <a:gd name="connsiteY248" fmla="*/ 117475 h 1063625"/>
                <a:gd name="connsiteX249" fmla="*/ 587375 w 1184275"/>
                <a:gd name="connsiteY249" fmla="*/ 104775 h 1063625"/>
                <a:gd name="connsiteX250" fmla="*/ 635000 w 1184275"/>
                <a:gd name="connsiteY250" fmla="*/ 98425 h 1063625"/>
                <a:gd name="connsiteX251" fmla="*/ 666750 w 1184275"/>
                <a:gd name="connsiteY251" fmla="*/ 79375 h 1063625"/>
                <a:gd name="connsiteX252" fmla="*/ 701675 w 1184275"/>
                <a:gd name="connsiteY252" fmla="*/ 69850 h 1063625"/>
                <a:gd name="connsiteX253" fmla="*/ 695325 w 1184275"/>
                <a:gd name="connsiteY253" fmla="*/ 85725 h 1063625"/>
                <a:gd name="connsiteX254" fmla="*/ 698500 w 1184275"/>
                <a:gd name="connsiteY254" fmla="*/ 117475 h 1063625"/>
                <a:gd name="connsiteX255" fmla="*/ 704850 w 1184275"/>
                <a:gd name="connsiteY255" fmla="*/ 123825 h 1063625"/>
                <a:gd name="connsiteX256" fmla="*/ 714375 w 1184275"/>
                <a:gd name="connsiteY256" fmla="*/ 120650 h 1063625"/>
                <a:gd name="connsiteX257" fmla="*/ 730250 w 1184275"/>
                <a:gd name="connsiteY257" fmla="*/ 127000 h 1063625"/>
                <a:gd name="connsiteX258" fmla="*/ 752475 w 1184275"/>
                <a:gd name="connsiteY258" fmla="*/ 114300 h 1063625"/>
                <a:gd name="connsiteX259" fmla="*/ 765175 w 1184275"/>
                <a:gd name="connsiteY259" fmla="*/ 127000 h 1063625"/>
                <a:gd name="connsiteX260" fmla="*/ 777875 w 1184275"/>
                <a:gd name="connsiteY260" fmla="*/ 120650 h 1063625"/>
                <a:gd name="connsiteX261" fmla="*/ 787400 w 1184275"/>
                <a:gd name="connsiteY261" fmla="*/ 104775 h 1063625"/>
                <a:gd name="connsiteX262" fmla="*/ 796925 w 1184275"/>
                <a:gd name="connsiteY262" fmla="*/ 104775 h 1063625"/>
                <a:gd name="connsiteX263" fmla="*/ 822325 w 1184275"/>
                <a:gd name="connsiteY263" fmla="*/ 149225 h 1063625"/>
                <a:gd name="connsiteX264" fmla="*/ 812800 w 1184275"/>
                <a:gd name="connsiteY264" fmla="*/ 158750 h 1063625"/>
                <a:gd name="connsiteX265" fmla="*/ 819150 w 1184275"/>
                <a:gd name="connsiteY265" fmla="*/ 165100 h 1063625"/>
                <a:gd name="connsiteX266" fmla="*/ 831850 w 1184275"/>
                <a:gd name="connsiteY266" fmla="*/ 158750 h 1063625"/>
                <a:gd name="connsiteX267" fmla="*/ 844550 w 1184275"/>
                <a:gd name="connsiteY267" fmla="*/ 165100 h 1063625"/>
                <a:gd name="connsiteX268" fmla="*/ 841375 w 1184275"/>
                <a:gd name="connsiteY268" fmla="*/ 174625 h 1063625"/>
                <a:gd name="connsiteX269" fmla="*/ 869950 w 1184275"/>
                <a:gd name="connsiteY269" fmla="*/ 187325 h 1063625"/>
                <a:gd name="connsiteX270" fmla="*/ 866775 w 1184275"/>
                <a:gd name="connsiteY270" fmla="*/ 193675 h 1063625"/>
                <a:gd name="connsiteX271" fmla="*/ 863600 w 1184275"/>
                <a:gd name="connsiteY271" fmla="*/ 193675 h 1063625"/>
                <a:gd name="connsiteX272" fmla="*/ 854075 w 1184275"/>
                <a:gd name="connsiteY272" fmla="*/ 200025 h 1063625"/>
                <a:gd name="connsiteX273" fmla="*/ 841375 w 1184275"/>
                <a:gd name="connsiteY273" fmla="*/ 196850 h 1063625"/>
                <a:gd name="connsiteX274" fmla="*/ 822325 w 1184275"/>
                <a:gd name="connsiteY274" fmla="*/ 196850 h 1063625"/>
                <a:gd name="connsiteX275" fmla="*/ 815975 w 1184275"/>
                <a:gd name="connsiteY275" fmla="*/ 196850 h 1063625"/>
                <a:gd name="connsiteX276" fmla="*/ 815975 w 1184275"/>
                <a:gd name="connsiteY276" fmla="*/ 203200 h 1063625"/>
                <a:gd name="connsiteX277" fmla="*/ 809625 w 1184275"/>
                <a:gd name="connsiteY277" fmla="*/ 200025 h 1063625"/>
                <a:gd name="connsiteX278" fmla="*/ 809625 w 1184275"/>
                <a:gd name="connsiteY278" fmla="*/ 203200 h 1063625"/>
                <a:gd name="connsiteX279" fmla="*/ 793750 w 1184275"/>
                <a:gd name="connsiteY279" fmla="*/ 200025 h 1063625"/>
                <a:gd name="connsiteX280" fmla="*/ 793750 w 1184275"/>
                <a:gd name="connsiteY280" fmla="*/ 206375 h 1063625"/>
                <a:gd name="connsiteX281" fmla="*/ 787400 w 1184275"/>
                <a:gd name="connsiteY281" fmla="*/ 203200 h 1063625"/>
                <a:gd name="connsiteX282" fmla="*/ 787400 w 1184275"/>
                <a:gd name="connsiteY282" fmla="*/ 209550 h 1063625"/>
                <a:gd name="connsiteX283" fmla="*/ 781050 w 1184275"/>
                <a:gd name="connsiteY283" fmla="*/ 200025 h 1063625"/>
                <a:gd name="connsiteX284" fmla="*/ 765175 w 1184275"/>
                <a:gd name="connsiteY284" fmla="*/ 196850 h 1063625"/>
                <a:gd name="connsiteX285" fmla="*/ 765175 w 1184275"/>
                <a:gd name="connsiteY285" fmla="*/ 212725 h 1063625"/>
                <a:gd name="connsiteX286" fmla="*/ 758825 w 1184275"/>
                <a:gd name="connsiteY286" fmla="*/ 219075 h 1063625"/>
                <a:gd name="connsiteX287" fmla="*/ 768350 w 1184275"/>
                <a:gd name="connsiteY287" fmla="*/ 234950 h 1063625"/>
                <a:gd name="connsiteX288" fmla="*/ 762000 w 1184275"/>
                <a:gd name="connsiteY288" fmla="*/ 238125 h 1063625"/>
                <a:gd name="connsiteX289" fmla="*/ 723900 w 1184275"/>
                <a:gd name="connsiteY289" fmla="*/ 215900 h 1063625"/>
                <a:gd name="connsiteX290" fmla="*/ 666750 w 1184275"/>
                <a:gd name="connsiteY290" fmla="*/ 206375 h 1063625"/>
                <a:gd name="connsiteX291" fmla="*/ 650875 w 1184275"/>
                <a:gd name="connsiteY291" fmla="*/ 212725 h 1063625"/>
                <a:gd name="connsiteX292" fmla="*/ 638175 w 1184275"/>
                <a:gd name="connsiteY292" fmla="*/ 238125 h 1063625"/>
                <a:gd name="connsiteX293" fmla="*/ 612775 w 1184275"/>
                <a:gd name="connsiteY293" fmla="*/ 241300 h 1063625"/>
                <a:gd name="connsiteX294" fmla="*/ 606425 w 1184275"/>
                <a:gd name="connsiteY294" fmla="*/ 247650 h 1063625"/>
                <a:gd name="connsiteX295" fmla="*/ 609600 w 1184275"/>
                <a:gd name="connsiteY295" fmla="*/ 254000 h 1063625"/>
                <a:gd name="connsiteX296" fmla="*/ 584200 w 1184275"/>
                <a:gd name="connsiteY296" fmla="*/ 247650 h 1063625"/>
                <a:gd name="connsiteX297" fmla="*/ 561975 w 1184275"/>
                <a:gd name="connsiteY297" fmla="*/ 254000 h 1063625"/>
                <a:gd name="connsiteX298" fmla="*/ 555625 w 1184275"/>
                <a:gd name="connsiteY298" fmla="*/ 263525 h 1063625"/>
                <a:gd name="connsiteX299" fmla="*/ 555625 w 1184275"/>
                <a:gd name="connsiteY299" fmla="*/ 285750 h 1063625"/>
                <a:gd name="connsiteX300" fmla="*/ 539750 w 1184275"/>
                <a:gd name="connsiteY300" fmla="*/ 295275 h 1063625"/>
                <a:gd name="connsiteX301" fmla="*/ 527050 w 1184275"/>
                <a:gd name="connsiteY301" fmla="*/ 307975 h 1063625"/>
                <a:gd name="connsiteX302" fmla="*/ 527050 w 1184275"/>
                <a:gd name="connsiteY302" fmla="*/ 314325 h 1063625"/>
                <a:gd name="connsiteX303" fmla="*/ 523875 w 1184275"/>
                <a:gd name="connsiteY303" fmla="*/ 317500 h 1063625"/>
                <a:gd name="connsiteX304" fmla="*/ 527050 w 1184275"/>
                <a:gd name="connsiteY304" fmla="*/ 330200 h 1063625"/>
                <a:gd name="connsiteX305" fmla="*/ 511175 w 1184275"/>
                <a:gd name="connsiteY305" fmla="*/ 320675 h 1063625"/>
                <a:gd name="connsiteX306" fmla="*/ 517525 w 1184275"/>
                <a:gd name="connsiteY306" fmla="*/ 295275 h 1063625"/>
                <a:gd name="connsiteX307" fmla="*/ 530225 w 1184275"/>
                <a:gd name="connsiteY307" fmla="*/ 295275 h 1063625"/>
                <a:gd name="connsiteX308" fmla="*/ 523875 w 1184275"/>
                <a:gd name="connsiteY308" fmla="*/ 292100 h 1063625"/>
                <a:gd name="connsiteX309" fmla="*/ 530225 w 1184275"/>
                <a:gd name="connsiteY309" fmla="*/ 276225 h 1063625"/>
                <a:gd name="connsiteX310" fmla="*/ 520700 w 1184275"/>
                <a:gd name="connsiteY310" fmla="*/ 273050 h 1063625"/>
                <a:gd name="connsiteX311" fmla="*/ 514350 w 1184275"/>
                <a:gd name="connsiteY311" fmla="*/ 285750 h 1063625"/>
                <a:gd name="connsiteX312" fmla="*/ 495300 w 1184275"/>
                <a:gd name="connsiteY312" fmla="*/ 282575 h 1063625"/>
                <a:gd name="connsiteX313" fmla="*/ 492125 w 1184275"/>
                <a:gd name="connsiteY313" fmla="*/ 311150 h 1063625"/>
                <a:gd name="connsiteX314" fmla="*/ 479425 w 1184275"/>
                <a:gd name="connsiteY314" fmla="*/ 317500 h 1063625"/>
                <a:gd name="connsiteX315" fmla="*/ 476250 w 1184275"/>
                <a:gd name="connsiteY315" fmla="*/ 323850 h 1063625"/>
                <a:gd name="connsiteX316" fmla="*/ 466725 w 1184275"/>
                <a:gd name="connsiteY316" fmla="*/ 295275 h 1063625"/>
                <a:gd name="connsiteX317" fmla="*/ 473075 w 1184275"/>
                <a:gd name="connsiteY317" fmla="*/ 282575 h 1063625"/>
                <a:gd name="connsiteX318" fmla="*/ 473075 w 1184275"/>
                <a:gd name="connsiteY318" fmla="*/ 276225 h 1063625"/>
                <a:gd name="connsiteX319" fmla="*/ 469900 w 1184275"/>
                <a:gd name="connsiteY319" fmla="*/ 276225 h 1063625"/>
                <a:gd name="connsiteX320" fmla="*/ 460375 w 1184275"/>
                <a:gd name="connsiteY320" fmla="*/ 298450 h 1063625"/>
                <a:gd name="connsiteX321" fmla="*/ 466725 w 1184275"/>
                <a:gd name="connsiteY321" fmla="*/ 311150 h 1063625"/>
                <a:gd name="connsiteX322" fmla="*/ 460375 w 1184275"/>
                <a:gd name="connsiteY322" fmla="*/ 320675 h 1063625"/>
                <a:gd name="connsiteX323" fmla="*/ 463550 w 1184275"/>
                <a:gd name="connsiteY323" fmla="*/ 317500 h 1063625"/>
                <a:gd name="connsiteX324" fmla="*/ 450850 w 1184275"/>
                <a:gd name="connsiteY324" fmla="*/ 330200 h 1063625"/>
                <a:gd name="connsiteX325" fmla="*/ 441325 w 1184275"/>
                <a:gd name="connsiteY325" fmla="*/ 352425 h 1063625"/>
                <a:gd name="connsiteX326" fmla="*/ 438150 w 1184275"/>
                <a:gd name="connsiteY326" fmla="*/ 377825 h 1063625"/>
                <a:gd name="connsiteX327" fmla="*/ 409575 w 1184275"/>
                <a:gd name="connsiteY327" fmla="*/ 444500 h 1063625"/>
                <a:gd name="connsiteX328" fmla="*/ 387350 w 1184275"/>
                <a:gd name="connsiteY328" fmla="*/ 428625 h 1063625"/>
                <a:gd name="connsiteX329" fmla="*/ 393700 w 1184275"/>
                <a:gd name="connsiteY329" fmla="*/ 396875 h 1063625"/>
                <a:gd name="connsiteX330" fmla="*/ 390525 w 1184275"/>
                <a:gd name="connsiteY330" fmla="*/ 393700 h 1063625"/>
                <a:gd name="connsiteX331" fmla="*/ 384175 w 1184275"/>
                <a:gd name="connsiteY331" fmla="*/ 400050 h 1063625"/>
                <a:gd name="connsiteX332" fmla="*/ 365125 w 1184275"/>
                <a:gd name="connsiteY332" fmla="*/ 403225 h 1063625"/>
                <a:gd name="connsiteX333" fmla="*/ 368300 w 1184275"/>
                <a:gd name="connsiteY333" fmla="*/ 384175 h 1063625"/>
                <a:gd name="connsiteX334" fmla="*/ 374650 w 1184275"/>
                <a:gd name="connsiteY334" fmla="*/ 374650 h 1063625"/>
                <a:gd name="connsiteX335" fmla="*/ 368300 w 1184275"/>
                <a:gd name="connsiteY335" fmla="*/ 361950 h 1063625"/>
                <a:gd name="connsiteX336" fmla="*/ 371475 w 1184275"/>
                <a:gd name="connsiteY336" fmla="*/ 358775 h 1063625"/>
                <a:gd name="connsiteX337" fmla="*/ 365125 w 1184275"/>
                <a:gd name="connsiteY337" fmla="*/ 342900 h 1063625"/>
                <a:gd name="connsiteX338" fmla="*/ 368300 w 1184275"/>
                <a:gd name="connsiteY338" fmla="*/ 336550 h 1063625"/>
                <a:gd name="connsiteX339" fmla="*/ 361950 w 1184275"/>
                <a:gd name="connsiteY339" fmla="*/ 333375 h 1063625"/>
                <a:gd name="connsiteX340" fmla="*/ 339725 w 1184275"/>
                <a:gd name="connsiteY340" fmla="*/ 320675 h 1063625"/>
                <a:gd name="connsiteX341" fmla="*/ 330200 w 1184275"/>
                <a:gd name="connsiteY341" fmla="*/ 323850 h 1063625"/>
                <a:gd name="connsiteX342" fmla="*/ 320675 w 1184275"/>
                <a:gd name="connsiteY342" fmla="*/ 317500 h 1063625"/>
                <a:gd name="connsiteX343" fmla="*/ 327025 w 1184275"/>
                <a:gd name="connsiteY343" fmla="*/ 307975 h 1063625"/>
                <a:gd name="connsiteX344" fmla="*/ 320675 w 1184275"/>
                <a:gd name="connsiteY344" fmla="*/ 298450 h 1063625"/>
                <a:gd name="connsiteX345" fmla="*/ 263525 w 1184275"/>
                <a:gd name="connsiteY345" fmla="*/ 288925 h 1063625"/>
                <a:gd name="connsiteX346" fmla="*/ 250825 w 1184275"/>
                <a:gd name="connsiteY346" fmla="*/ 288925 h 1063625"/>
                <a:gd name="connsiteX347" fmla="*/ 247650 w 1184275"/>
                <a:gd name="connsiteY347" fmla="*/ 295275 h 1063625"/>
                <a:gd name="connsiteX348" fmla="*/ 241300 w 1184275"/>
                <a:gd name="connsiteY348" fmla="*/ 292100 h 1063625"/>
                <a:gd name="connsiteX349" fmla="*/ 225425 w 1184275"/>
                <a:gd name="connsiteY349" fmla="*/ 292100 h 1063625"/>
                <a:gd name="connsiteX350" fmla="*/ 206375 w 1184275"/>
                <a:gd name="connsiteY350" fmla="*/ 285750 h 1063625"/>
                <a:gd name="connsiteX351" fmla="*/ 200025 w 1184275"/>
                <a:gd name="connsiteY351" fmla="*/ 282575 h 1063625"/>
                <a:gd name="connsiteX352" fmla="*/ 69850 w 1184275"/>
                <a:gd name="connsiteY352" fmla="*/ 260350 h 1063625"/>
                <a:gd name="connsiteX353" fmla="*/ 44450 w 1184275"/>
                <a:gd name="connsiteY353" fmla="*/ 254000 h 1063625"/>
                <a:gd name="connsiteX354" fmla="*/ 28575 w 1184275"/>
                <a:gd name="connsiteY354" fmla="*/ 225425 h 1063625"/>
                <a:gd name="connsiteX355" fmla="*/ 0 w 1184275"/>
                <a:gd name="connsiteY355" fmla="*/ 215900 h 1063625"/>
                <a:gd name="connsiteX356" fmla="*/ 50800 w 1184275"/>
                <a:gd name="connsiteY356" fmla="*/ 190500 h 1063625"/>
                <a:gd name="connsiteX357" fmla="*/ 63500 w 1184275"/>
                <a:gd name="connsiteY357" fmla="*/ 171450 h 1063625"/>
                <a:gd name="connsiteX358" fmla="*/ 82550 w 1184275"/>
                <a:gd name="connsiteY358" fmla="*/ 155575 h 1063625"/>
                <a:gd name="connsiteX359" fmla="*/ 123825 w 1184275"/>
                <a:gd name="connsiteY359" fmla="*/ 146050 h 1063625"/>
                <a:gd name="connsiteX360" fmla="*/ 146050 w 1184275"/>
                <a:gd name="connsiteY360" fmla="*/ 130175 h 1063625"/>
                <a:gd name="connsiteX361" fmla="*/ 158750 w 1184275"/>
                <a:gd name="connsiteY361" fmla="*/ 114300 h 1063625"/>
                <a:gd name="connsiteX362" fmla="*/ 174625 w 1184275"/>
                <a:gd name="connsiteY362" fmla="*/ 111125 h 1063625"/>
                <a:gd name="connsiteX363" fmla="*/ 180975 w 1184275"/>
                <a:gd name="connsiteY363" fmla="*/ 104775 h 1063625"/>
                <a:gd name="connsiteX364" fmla="*/ 184150 w 1184275"/>
                <a:gd name="connsiteY364" fmla="*/ 88900 h 1063625"/>
                <a:gd name="connsiteX365" fmla="*/ 212725 w 1184275"/>
                <a:gd name="connsiteY365" fmla="*/ 60325 h 1063625"/>
                <a:gd name="connsiteX366" fmla="*/ 215900 w 1184275"/>
                <a:gd name="connsiteY366" fmla="*/ 60325 h 1063625"/>
                <a:gd name="connsiteX367" fmla="*/ 228600 w 1184275"/>
                <a:gd name="connsiteY367" fmla="*/ 47625 h 1063625"/>
                <a:gd name="connsiteX368" fmla="*/ 238125 w 1184275"/>
                <a:gd name="connsiteY368" fmla="*/ 31750 h 1063625"/>
                <a:gd name="connsiteX369" fmla="*/ 263525 w 1184275"/>
                <a:gd name="connsiteY369" fmla="*/ 12700 h 1063625"/>
                <a:gd name="connsiteX370" fmla="*/ 292100 w 1184275"/>
                <a:gd name="connsiteY370" fmla="*/ 0 h 1063625"/>
                <a:gd name="connsiteX0" fmla="*/ 1168400 w 1184275"/>
                <a:gd name="connsiteY0" fmla="*/ 793750 h 1063625"/>
                <a:gd name="connsiteX1" fmla="*/ 1169555 w 1184275"/>
                <a:gd name="connsiteY1" fmla="*/ 794327 h 1063625"/>
                <a:gd name="connsiteX2" fmla="*/ 1165225 w 1184275"/>
                <a:gd name="connsiteY2" fmla="*/ 800100 h 1063625"/>
                <a:gd name="connsiteX3" fmla="*/ 1168400 w 1184275"/>
                <a:gd name="connsiteY3" fmla="*/ 793750 h 1063625"/>
                <a:gd name="connsiteX4" fmla="*/ 1012825 w 1184275"/>
                <a:gd name="connsiteY4" fmla="*/ 581025 h 1063625"/>
                <a:gd name="connsiteX5" fmla="*/ 1016000 w 1184275"/>
                <a:gd name="connsiteY5" fmla="*/ 584200 h 1063625"/>
                <a:gd name="connsiteX6" fmla="*/ 1009650 w 1184275"/>
                <a:gd name="connsiteY6" fmla="*/ 587375 h 1063625"/>
                <a:gd name="connsiteX7" fmla="*/ 1012825 w 1184275"/>
                <a:gd name="connsiteY7" fmla="*/ 581025 h 1063625"/>
                <a:gd name="connsiteX8" fmla="*/ 768350 w 1184275"/>
                <a:gd name="connsiteY8" fmla="*/ 247650 h 1063625"/>
                <a:gd name="connsiteX9" fmla="*/ 806450 w 1184275"/>
                <a:gd name="connsiteY9" fmla="*/ 266700 h 1063625"/>
                <a:gd name="connsiteX10" fmla="*/ 812800 w 1184275"/>
                <a:gd name="connsiteY10" fmla="*/ 263525 h 1063625"/>
                <a:gd name="connsiteX11" fmla="*/ 835025 w 1184275"/>
                <a:gd name="connsiteY11" fmla="*/ 263525 h 1063625"/>
                <a:gd name="connsiteX12" fmla="*/ 850900 w 1184275"/>
                <a:gd name="connsiteY12" fmla="*/ 273050 h 1063625"/>
                <a:gd name="connsiteX13" fmla="*/ 860425 w 1184275"/>
                <a:gd name="connsiteY13" fmla="*/ 288925 h 1063625"/>
                <a:gd name="connsiteX14" fmla="*/ 882650 w 1184275"/>
                <a:gd name="connsiteY14" fmla="*/ 282575 h 1063625"/>
                <a:gd name="connsiteX15" fmla="*/ 904875 w 1184275"/>
                <a:gd name="connsiteY15" fmla="*/ 295275 h 1063625"/>
                <a:gd name="connsiteX16" fmla="*/ 914400 w 1184275"/>
                <a:gd name="connsiteY16" fmla="*/ 292100 h 1063625"/>
                <a:gd name="connsiteX17" fmla="*/ 933450 w 1184275"/>
                <a:gd name="connsiteY17" fmla="*/ 301625 h 1063625"/>
                <a:gd name="connsiteX18" fmla="*/ 946150 w 1184275"/>
                <a:gd name="connsiteY18" fmla="*/ 295275 h 1063625"/>
                <a:gd name="connsiteX19" fmla="*/ 962025 w 1184275"/>
                <a:gd name="connsiteY19" fmla="*/ 311150 h 1063625"/>
                <a:gd name="connsiteX20" fmla="*/ 958850 w 1184275"/>
                <a:gd name="connsiteY20" fmla="*/ 314325 h 1063625"/>
                <a:gd name="connsiteX21" fmla="*/ 965200 w 1184275"/>
                <a:gd name="connsiteY21" fmla="*/ 323850 h 1063625"/>
                <a:gd name="connsiteX22" fmla="*/ 974725 w 1184275"/>
                <a:gd name="connsiteY22" fmla="*/ 333375 h 1063625"/>
                <a:gd name="connsiteX23" fmla="*/ 981075 w 1184275"/>
                <a:gd name="connsiteY23" fmla="*/ 349250 h 1063625"/>
                <a:gd name="connsiteX24" fmla="*/ 987425 w 1184275"/>
                <a:gd name="connsiteY24" fmla="*/ 355600 h 1063625"/>
                <a:gd name="connsiteX25" fmla="*/ 971550 w 1184275"/>
                <a:gd name="connsiteY25" fmla="*/ 346075 h 1063625"/>
                <a:gd name="connsiteX26" fmla="*/ 962025 w 1184275"/>
                <a:gd name="connsiteY26" fmla="*/ 365125 h 1063625"/>
                <a:gd name="connsiteX27" fmla="*/ 987425 w 1184275"/>
                <a:gd name="connsiteY27" fmla="*/ 387350 h 1063625"/>
                <a:gd name="connsiteX28" fmla="*/ 1000125 w 1184275"/>
                <a:gd name="connsiteY28" fmla="*/ 412750 h 1063625"/>
                <a:gd name="connsiteX29" fmla="*/ 1000125 w 1184275"/>
                <a:gd name="connsiteY29" fmla="*/ 450850 h 1063625"/>
                <a:gd name="connsiteX30" fmla="*/ 1006475 w 1184275"/>
                <a:gd name="connsiteY30" fmla="*/ 485775 h 1063625"/>
                <a:gd name="connsiteX31" fmla="*/ 993775 w 1184275"/>
                <a:gd name="connsiteY31" fmla="*/ 504825 h 1063625"/>
                <a:gd name="connsiteX32" fmla="*/ 990600 w 1184275"/>
                <a:gd name="connsiteY32" fmla="*/ 498475 h 1063625"/>
                <a:gd name="connsiteX33" fmla="*/ 984250 w 1184275"/>
                <a:gd name="connsiteY33" fmla="*/ 501650 h 1063625"/>
                <a:gd name="connsiteX34" fmla="*/ 981075 w 1184275"/>
                <a:gd name="connsiteY34" fmla="*/ 523875 h 1063625"/>
                <a:gd name="connsiteX35" fmla="*/ 984250 w 1184275"/>
                <a:gd name="connsiteY35" fmla="*/ 546100 h 1063625"/>
                <a:gd name="connsiteX36" fmla="*/ 974725 w 1184275"/>
                <a:gd name="connsiteY36" fmla="*/ 549275 h 1063625"/>
                <a:gd name="connsiteX37" fmla="*/ 974725 w 1184275"/>
                <a:gd name="connsiteY37" fmla="*/ 558800 h 1063625"/>
                <a:gd name="connsiteX38" fmla="*/ 952500 w 1184275"/>
                <a:gd name="connsiteY38" fmla="*/ 561975 h 1063625"/>
                <a:gd name="connsiteX39" fmla="*/ 942975 w 1184275"/>
                <a:gd name="connsiteY39" fmla="*/ 581025 h 1063625"/>
                <a:gd name="connsiteX40" fmla="*/ 949325 w 1184275"/>
                <a:gd name="connsiteY40" fmla="*/ 593725 h 1063625"/>
                <a:gd name="connsiteX41" fmla="*/ 946150 w 1184275"/>
                <a:gd name="connsiteY41" fmla="*/ 612775 h 1063625"/>
                <a:gd name="connsiteX42" fmla="*/ 949325 w 1184275"/>
                <a:gd name="connsiteY42" fmla="*/ 619125 h 1063625"/>
                <a:gd name="connsiteX43" fmla="*/ 955675 w 1184275"/>
                <a:gd name="connsiteY43" fmla="*/ 628650 h 1063625"/>
                <a:gd name="connsiteX44" fmla="*/ 984250 w 1184275"/>
                <a:gd name="connsiteY44" fmla="*/ 635000 h 1063625"/>
                <a:gd name="connsiteX45" fmla="*/ 1012825 w 1184275"/>
                <a:gd name="connsiteY45" fmla="*/ 600075 h 1063625"/>
                <a:gd name="connsiteX46" fmla="*/ 1025525 w 1184275"/>
                <a:gd name="connsiteY46" fmla="*/ 571500 h 1063625"/>
                <a:gd name="connsiteX47" fmla="*/ 1012825 w 1184275"/>
                <a:gd name="connsiteY47" fmla="*/ 565150 h 1063625"/>
                <a:gd name="connsiteX48" fmla="*/ 1025525 w 1184275"/>
                <a:gd name="connsiteY48" fmla="*/ 561975 h 1063625"/>
                <a:gd name="connsiteX49" fmla="*/ 1028700 w 1184275"/>
                <a:gd name="connsiteY49" fmla="*/ 552450 h 1063625"/>
                <a:gd name="connsiteX50" fmla="*/ 1054100 w 1184275"/>
                <a:gd name="connsiteY50" fmla="*/ 539750 h 1063625"/>
                <a:gd name="connsiteX51" fmla="*/ 1057275 w 1184275"/>
                <a:gd name="connsiteY51" fmla="*/ 530225 h 1063625"/>
                <a:gd name="connsiteX52" fmla="*/ 1069975 w 1184275"/>
                <a:gd name="connsiteY52" fmla="*/ 523875 h 1063625"/>
                <a:gd name="connsiteX53" fmla="*/ 1098550 w 1184275"/>
                <a:gd name="connsiteY53" fmla="*/ 533400 h 1063625"/>
                <a:gd name="connsiteX54" fmla="*/ 1117600 w 1184275"/>
                <a:gd name="connsiteY54" fmla="*/ 558800 h 1063625"/>
                <a:gd name="connsiteX55" fmla="*/ 1130300 w 1184275"/>
                <a:gd name="connsiteY55" fmla="*/ 587375 h 1063625"/>
                <a:gd name="connsiteX56" fmla="*/ 1165225 w 1184275"/>
                <a:gd name="connsiteY56" fmla="*/ 679450 h 1063625"/>
                <a:gd name="connsiteX57" fmla="*/ 1181100 w 1184275"/>
                <a:gd name="connsiteY57" fmla="*/ 714375 h 1063625"/>
                <a:gd name="connsiteX58" fmla="*/ 1177925 w 1184275"/>
                <a:gd name="connsiteY58" fmla="*/ 733425 h 1063625"/>
                <a:gd name="connsiteX59" fmla="*/ 1184275 w 1184275"/>
                <a:gd name="connsiteY59" fmla="*/ 758825 h 1063625"/>
                <a:gd name="connsiteX60" fmla="*/ 1184275 w 1184275"/>
                <a:gd name="connsiteY60" fmla="*/ 784225 h 1063625"/>
                <a:gd name="connsiteX61" fmla="*/ 1181100 w 1184275"/>
                <a:gd name="connsiteY61" fmla="*/ 787400 h 1063625"/>
                <a:gd name="connsiteX62" fmla="*/ 1184275 w 1184275"/>
                <a:gd name="connsiteY62" fmla="*/ 787400 h 1063625"/>
                <a:gd name="connsiteX63" fmla="*/ 1174750 w 1184275"/>
                <a:gd name="connsiteY63" fmla="*/ 800100 h 1063625"/>
                <a:gd name="connsiteX64" fmla="*/ 1165225 w 1184275"/>
                <a:gd name="connsiteY64" fmla="*/ 803275 h 1063625"/>
                <a:gd name="connsiteX65" fmla="*/ 1168400 w 1184275"/>
                <a:gd name="connsiteY65" fmla="*/ 800100 h 1063625"/>
                <a:gd name="connsiteX66" fmla="*/ 1174750 w 1184275"/>
                <a:gd name="connsiteY66" fmla="*/ 796925 h 1063625"/>
                <a:gd name="connsiteX67" fmla="*/ 1169555 w 1184275"/>
                <a:gd name="connsiteY67" fmla="*/ 794327 h 1063625"/>
                <a:gd name="connsiteX68" fmla="*/ 1174750 w 1184275"/>
                <a:gd name="connsiteY68" fmla="*/ 787400 h 1063625"/>
                <a:gd name="connsiteX69" fmla="*/ 1168400 w 1184275"/>
                <a:gd name="connsiteY69" fmla="*/ 793750 h 1063625"/>
                <a:gd name="connsiteX70" fmla="*/ 1171575 w 1184275"/>
                <a:gd name="connsiteY70" fmla="*/ 787400 h 1063625"/>
                <a:gd name="connsiteX71" fmla="*/ 1165225 w 1184275"/>
                <a:gd name="connsiteY71" fmla="*/ 787400 h 1063625"/>
                <a:gd name="connsiteX72" fmla="*/ 1168400 w 1184275"/>
                <a:gd name="connsiteY72" fmla="*/ 781050 h 1063625"/>
                <a:gd name="connsiteX73" fmla="*/ 1152525 w 1184275"/>
                <a:gd name="connsiteY73" fmla="*/ 781050 h 1063625"/>
                <a:gd name="connsiteX74" fmla="*/ 1143000 w 1184275"/>
                <a:gd name="connsiteY74" fmla="*/ 790575 h 1063625"/>
                <a:gd name="connsiteX75" fmla="*/ 1149350 w 1184275"/>
                <a:gd name="connsiteY75" fmla="*/ 796925 h 1063625"/>
                <a:gd name="connsiteX76" fmla="*/ 1136650 w 1184275"/>
                <a:gd name="connsiteY76" fmla="*/ 812800 h 1063625"/>
                <a:gd name="connsiteX77" fmla="*/ 1143000 w 1184275"/>
                <a:gd name="connsiteY77" fmla="*/ 825500 h 1063625"/>
                <a:gd name="connsiteX78" fmla="*/ 1136650 w 1184275"/>
                <a:gd name="connsiteY78" fmla="*/ 847725 h 1063625"/>
                <a:gd name="connsiteX79" fmla="*/ 1120775 w 1184275"/>
                <a:gd name="connsiteY79" fmla="*/ 857250 h 1063625"/>
                <a:gd name="connsiteX80" fmla="*/ 1111250 w 1184275"/>
                <a:gd name="connsiteY80" fmla="*/ 876300 h 1063625"/>
                <a:gd name="connsiteX81" fmla="*/ 1114425 w 1184275"/>
                <a:gd name="connsiteY81" fmla="*/ 917575 h 1063625"/>
                <a:gd name="connsiteX82" fmla="*/ 1104900 w 1184275"/>
                <a:gd name="connsiteY82" fmla="*/ 927100 h 1063625"/>
                <a:gd name="connsiteX83" fmla="*/ 1108075 w 1184275"/>
                <a:gd name="connsiteY83" fmla="*/ 933450 h 1063625"/>
                <a:gd name="connsiteX84" fmla="*/ 1101725 w 1184275"/>
                <a:gd name="connsiteY84" fmla="*/ 936625 h 1063625"/>
                <a:gd name="connsiteX85" fmla="*/ 1089025 w 1184275"/>
                <a:gd name="connsiteY85" fmla="*/ 962025 h 1063625"/>
                <a:gd name="connsiteX86" fmla="*/ 1092200 w 1184275"/>
                <a:gd name="connsiteY86" fmla="*/ 977900 h 1063625"/>
                <a:gd name="connsiteX87" fmla="*/ 1089025 w 1184275"/>
                <a:gd name="connsiteY87" fmla="*/ 968375 h 1063625"/>
                <a:gd name="connsiteX88" fmla="*/ 1085850 w 1184275"/>
                <a:gd name="connsiteY88" fmla="*/ 981075 h 1063625"/>
                <a:gd name="connsiteX89" fmla="*/ 1044575 w 1184275"/>
                <a:gd name="connsiteY89" fmla="*/ 990600 h 1063625"/>
                <a:gd name="connsiteX90" fmla="*/ 1028700 w 1184275"/>
                <a:gd name="connsiteY90" fmla="*/ 993775 h 1063625"/>
                <a:gd name="connsiteX91" fmla="*/ 962025 w 1184275"/>
                <a:gd name="connsiteY91" fmla="*/ 1009650 h 1063625"/>
                <a:gd name="connsiteX92" fmla="*/ 955675 w 1184275"/>
                <a:gd name="connsiteY92" fmla="*/ 1009650 h 1063625"/>
                <a:gd name="connsiteX93" fmla="*/ 901700 w 1184275"/>
                <a:gd name="connsiteY93" fmla="*/ 1022350 h 1063625"/>
                <a:gd name="connsiteX94" fmla="*/ 895350 w 1184275"/>
                <a:gd name="connsiteY94" fmla="*/ 1012825 h 1063625"/>
                <a:gd name="connsiteX95" fmla="*/ 844550 w 1184275"/>
                <a:gd name="connsiteY95" fmla="*/ 1022350 h 1063625"/>
                <a:gd name="connsiteX96" fmla="*/ 831850 w 1184275"/>
                <a:gd name="connsiteY96" fmla="*/ 1022350 h 1063625"/>
                <a:gd name="connsiteX97" fmla="*/ 777875 w 1184275"/>
                <a:gd name="connsiteY97" fmla="*/ 1035050 h 1063625"/>
                <a:gd name="connsiteX98" fmla="*/ 762000 w 1184275"/>
                <a:gd name="connsiteY98" fmla="*/ 1038225 h 1063625"/>
                <a:gd name="connsiteX99" fmla="*/ 723900 w 1184275"/>
                <a:gd name="connsiteY99" fmla="*/ 1041400 h 1063625"/>
                <a:gd name="connsiteX100" fmla="*/ 698500 w 1184275"/>
                <a:gd name="connsiteY100" fmla="*/ 1047750 h 1063625"/>
                <a:gd name="connsiteX101" fmla="*/ 657225 w 1184275"/>
                <a:gd name="connsiteY101" fmla="*/ 1054100 h 1063625"/>
                <a:gd name="connsiteX102" fmla="*/ 615950 w 1184275"/>
                <a:gd name="connsiteY102" fmla="*/ 1063625 h 1063625"/>
                <a:gd name="connsiteX103" fmla="*/ 641350 w 1184275"/>
                <a:gd name="connsiteY103" fmla="*/ 1028700 h 1063625"/>
                <a:gd name="connsiteX104" fmla="*/ 650875 w 1184275"/>
                <a:gd name="connsiteY104" fmla="*/ 987425 h 1063625"/>
                <a:gd name="connsiteX105" fmla="*/ 666750 w 1184275"/>
                <a:gd name="connsiteY105" fmla="*/ 958850 h 1063625"/>
                <a:gd name="connsiteX106" fmla="*/ 673100 w 1184275"/>
                <a:gd name="connsiteY106" fmla="*/ 923925 h 1063625"/>
                <a:gd name="connsiteX107" fmla="*/ 669925 w 1184275"/>
                <a:gd name="connsiteY107" fmla="*/ 857250 h 1063625"/>
                <a:gd name="connsiteX108" fmla="*/ 650875 w 1184275"/>
                <a:gd name="connsiteY108" fmla="*/ 790575 h 1063625"/>
                <a:gd name="connsiteX109" fmla="*/ 638175 w 1184275"/>
                <a:gd name="connsiteY109" fmla="*/ 771525 h 1063625"/>
                <a:gd name="connsiteX110" fmla="*/ 644525 w 1184275"/>
                <a:gd name="connsiteY110" fmla="*/ 774700 h 1063625"/>
                <a:gd name="connsiteX111" fmla="*/ 638175 w 1184275"/>
                <a:gd name="connsiteY111" fmla="*/ 771525 h 1063625"/>
                <a:gd name="connsiteX112" fmla="*/ 612775 w 1184275"/>
                <a:gd name="connsiteY112" fmla="*/ 727075 h 1063625"/>
                <a:gd name="connsiteX113" fmla="*/ 596900 w 1184275"/>
                <a:gd name="connsiteY113" fmla="*/ 698500 h 1063625"/>
                <a:gd name="connsiteX114" fmla="*/ 609600 w 1184275"/>
                <a:gd name="connsiteY114" fmla="*/ 660400 h 1063625"/>
                <a:gd name="connsiteX115" fmla="*/ 600075 w 1184275"/>
                <a:gd name="connsiteY115" fmla="*/ 638175 h 1063625"/>
                <a:gd name="connsiteX116" fmla="*/ 606425 w 1184275"/>
                <a:gd name="connsiteY116" fmla="*/ 638175 h 1063625"/>
                <a:gd name="connsiteX117" fmla="*/ 587375 w 1184275"/>
                <a:gd name="connsiteY117" fmla="*/ 619125 h 1063625"/>
                <a:gd name="connsiteX118" fmla="*/ 600075 w 1184275"/>
                <a:gd name="connsiteY118" fmla="*/ 593725 h 1063625"/>
                <a:gd name="connsiteX119" fmla="*/ 612775 w 1184275"/>
                <a:gd name="connsiteY119" fmla="*/ 558800 h 1063625"/>
                <a:gd name="connsiteX120" fmla="*/ 609600 w 1184275"/>
                <a:gd name="connsiteY120" fmla="*/ 523875 h 1063625"/>
                <a:gd name="connsiteX121" fmla="*/ 603250 w 1184275"/>
                <a:gd name="connsiteY121" fmla="*/ 492125 h 1063625"/>
                <a:gd name="connsiteX122" fmla="*/ 619125 w 1184275"/>
                <a:gd name="connsiteY122" fmla="*/ 482600 h 1063625"/>
                <a:gd name="connsiteX123" fmla="*/ 625475 w 1184275"/>
                <a:gd name="connsiteY123" fmla="*/ 473075 h 1063625"/>
                <a:gd name="connsiteX124" fmla="*/ 622300 w 1184275"/>
                <a:gd name="connsiteY124" fmla="*/ 447675 h 1063625"/>
                <a:gd name="connsiteX125" fmla="*/ 631825 w 1184275"/>
                <a:gd name="connsiteY125" fmla="*/ 444500 h 1063625"/>
                <a:gd name="connsiteX126" fmla="*/ 638175 w 1184275"/>
                <a:gd name="connsiteY126" fmla="*/ 431800 h 1063625"/>
                <a:gd name="connsiteX127" fmla="*/ 647700 w 1184275"/>
                <a:gd name="connsiteY127" fmla="*/ 434975 h 1063625"/>
                <a:gd name="connsiteX128" fmla="*/ 654050 w 1184275"/>
                <a:gd name="connsiteY128" fmla="*/ 431800 h 1063625"/>
                <a:gd name="connsiteX129" fmla="*/ 669925 w 1184275"/>
                <a:gd name="connsiteY129" fmla="*/ 390525 h 1063625"/>
                <a:gd name="connsiteX130" fmla="*/ 679450 w 1184275"/>
                <a:gd name="connsiteY130" fmla="*/ 377825 h 1063625"/>
                <a:gd name="connsiteX131" fmla="*/ 679450 w 1184275"/>
                <a:gd name="connsiteY131" fmla="*/ 393700 h 1063625"/>
                <a:gd name="connsiteX132" fmla="*/ 676275 w 1184275"/>
                <a:gd name="connsiteY132" fmla="*/ 390525 h 1063625"/>
                <a:gd name="connsiteX133" fmla="*/ 673100 w 1184275"/>
                <a:gd name="connsiteY133" fmla="*/ 396875 h 1063625"/>
                <a:gd name="connsiteX134" fmla="*/ 682625 w 1184275"/>
                <a:gd name="connsiteY134" fmla="*/ 409575 h 1063625"/>
                <a:gd name="connsiteX135" fmla="*/ 673100 w 1184275"/>
                <a:gd name="connsiteY135" fmla="*/ 425450 h 1063625"/>
                <a:gd name="connsiteX136" fmla="*/ 679450 w 1184275"/>
                <a:gd name="connsiteY136" fmla="*/ 422275 h 1063625"/>
                <a:gd name="connsiteX137" fmla="*/ 676275 w 1184275"/>
                <a:gd name="connsiteY137" fmla="*/ 444500 h 1063625"/>
                <a:gd name="connsiteX138" fmla="*/ 682625 w 1184275"/>
                <a:gd name="connsiteY138" fmla="*/ 463550 h 1063625"/>
                <a:gd name="connsiteX139" fmla="*/ 688975 w 1184275"/>
                <a:gd name="connsiteY139" fmla="*/ 463550 h 1063625"/>
                <a:gd name="connsiteX140" fmla="*/ 692150 w 1184275"/>
                <a:gd name="connsiteY140" fmla="*/ 438150 h 1063625"/>
                <a:gd name="connsiteX141" fmla="*/ 688975 w 1184275"/>
                <a:gd name="connsiteY141" fmla="*/ 438150 h 1063625"/>
                <a:gd name="connsiteX142" fmla="*/ 695325 w 1184275"/>
                <a:gd name="connsiteY142" fmla="*/ 415925 h 1063625"/>
                <a:gd name="connsiteX143" fmla="*/ 698500 w 1184275"/>
                <a:gd name="connsiteY143" fmla="*/ 441325 h 1063625"/>
                <a:gd name="connsiteX144" fmla="*/ 692150 w 1184275"/>
                <a:gd name="connsiteY144" fmla="*/ 463550 h 1063625"/>
                <a:gd name="connsiteX145" fmla="*/ 698500 w 1184275"/>
                <a:gd name="connsiteY145" fmla="*/ 463550 h 1063625"/>
                <a:gd name="connsiteX146" fmla="*/ 704850 w 1184275"/>
                <a:gd name="connsiteY146" fmla="*/ 441325 h 1063625"/>
                <a:gd name="connsiteX147" fmla="*/ 711200 w 1184275"/>
                <a:gd name="connsiteY147" fmla="*/ 412750 h 1063625"/>
                <a:gd name="connsiteX148" fmla="*/ 701675 w 1184275"/>
                <a:gd name="connsiteY148" fmla="*/ 374650 h 1063625"/>
                <a:gd name="connsiteX149" fmla="*/ 708025 w 1184275"/>
                <a:gd name="connsiteY149" fmla="*/ 352425 h 1063625"/>
                <a:gd name="connsiteX150" fmla="*/ 733425 w 1184275"/>
                <a:gd name="connsiteY150" fmla="*/ 336550 h 1063625"/>
                <a:gd name="connsiteX151" fmla="*/ 749300 w 1184275"/>
                <a:gd name="connsiteY151" fmla="*/ 336550 h 1063625"/>
                <a:gd name="connsiteX152" fmla="*/ 755650 w 1184275"/>
                <a:gd name="connsiteY152" fmla="*/ 323850 h 1063625"/>
                <a:gd name="connsiteX153" fmla="*/ 736600 w 1184275"/>
                <a:gd name="connsiteY153" fmla="*/ 320675 h 1063625"/>
                <a:gd name="connsiteX154" fmla="*/ 727075 w 1184275"/>
                <a:gd name="connsiteY154" fmla="*/ 307975 h 1063625"/>
                <a:gd name="connsiteX155" fmla="*/ 727075 w 1184275"/>
                <a:gd name="connsiteY155" fmla="*/ 288925 h 1063625"/>
                <a:gd name="connsiteX156" fmla="*/ 742950 w 1184275"/>
                <a:gd name="connsiteY156" fmla="*/ 269875 h 1063625"/>
                <a:gd name="connsiteX157" fmla="*/ 730250 w 1184275"/>
                <a:gd name="connsiteY157" fmla="*/ 260350 h 1063625"/>
                <a:gd name="connsiteX158" fmla="*/ 758825 w 1184275"/>
                <a:gd name="connsiteY158" fmla="*/ 257175 h 1063625"/>
                <a:gd name="connsiteX159" fmla="*/ 758825 w 1184275"/>
                <a:gd name="connsiteY159" fmla="*/ 250825 h 1063625"/>
                <a:gd name="connsiteX160" fmla="*/ 768350 w 1184275"/>
                <a:gd name="connsiteY160" fmla="*/ 247650 h 1063625"/>
                <a:gd name="connsiteX161" fmla="*/ 806450 w 1184275"/>
                <a:gd name="connsiteY161" fmla="*/ 234950 h 1063625"/>
                <a:gd name="connsiteX162" fmla="*/ 815975 w 1184275"/>
                <a:gd name="connsiteY162" fmla="*/ 247650 h 1063625"/>
                <a:gd name="connsiteX163" fmla="*/ 809625 w 1184275"/>
                <a:gd name="connsiteY163" fmla="*/ 254000 h 1063625"/>
                <a:gd name="connsiteX164" fmla="*/ 800100 w 1184275"/>
                <a:gd name="connsiteY164" fmla="*/ 254000 h 1063625"/>
                <a:gd name="connsiteX165" fmla="*/ 787400 w 1184275"/>
                <a:gd name="connsiteY165" fmla="*/ 238125 h 1063625"/>
                <a:gd name="connsiteX166" fmla="*/ 806450 w 1184275"/>
                <a:gd name="connsiteY166" fmla="*/ 241300 h 1063625"/>
                <a:gd name="connsiteX167" fmla="*/ 806450 w 1184275"/>
                <a:gd name="connsiteY167" fmla="*/ 234950 h 1063625"/>
                <a:gd name="connsiteX168" fmla="*/ 774700 w 1184275"/>
                <a:gd name="connsiteY168" fmla="*/ 228600 h 1063625"/>
                <a:gd name="connsiteX169" fmla="*/ 781050 w 1184275"/>
                <a:gd name="connsiteY169" fmla="*/ 234950 h 1063625"/>
                <a:gd name="connsiteX170" fmla="*/ 774700 w 1184275"/>
                <a:gd name="connsiteY170" fmla="*/ 234950 h 1063625"/>
                <a:gd name="connsiteX171" fmla="*/ 774700 w 1184275"/>
                <a:gd name="connsiteY171" fmla="*/ 228600 h 1063625"/>
                <a:gd name="connsiteX172" fmla="*/ 796925 w 1184275"/>
                <a:gd name="connsiteY172" fmla="*/ 203200 h 1063625"/>
                <a:gd name="connsiteX173" fmla="*/ 806450 w 1184275"/>
                <a:gd name="connsiteY173" fmla="*/ 203200 h 1063625"/>
                <a:gd name="connsiteX174" fmla="*/ 812800 w 1184275"/>
                <a:gd name="connsiteY174" fmla="*/ 209550 h 1063625"/>
                <a:gd name="connsiteX175" fmla="*/ 806450 w 1184275"/>
                <a:gd name="connsiteY175" fmla="*/ 212725 h 1063625"/>
                <a:gd name="connsiteX176" fmla="*/ 800100 w 1184275"/>
                <a:gd name="connsiteY176" fmla="*/ 209550 h 1063625"/>
                <a:gd name="connsiteX177" fmla="*/ 796925 w 1184275"/>
                <a:gd name="connsiteY177" fmla="*/ 203200 h 1063625"/>
                <a:gd name="connsiteX178" fmla="*/ 898525 w 1184275"/>
                <a:gd name="connsiteY178" fmla="*/ 161925 h 1063625"/>
                <a:gd name="connsiteX179" fmla="*/ 923925 w 1184275"/>
                <a:gd name="connsiteY179" fmla="*/ 177800 h 1063625"/>
                <a:gd name="connsiteX180" fmla="*/ 917575 w 1184275"/>
                <a:gd name="connsiteY180" fmla="*/ 193675 h 1063625"/>
                <a:gd name="connsiteX181" fmla="*/ 904875 w 1184275"/>
                <a:gd name="connsiteY181" fmla="*/ 193675 h 1063625"/>
                <a:gd name="connsiteX182" fmla="*/ 901700 w 1184275"/>
                <a:gd name="connsiteY182" fmla="*/ 187325 h 1063625"/>
                <a:gd name="connsiteX183" fmla="*/ 885825 w 1184275"/>
                <a:gd name="connsiteY183" fmla="*/ 196850 h 1063625"/>
                <a:gd name="connsiteX184" fmla="*/ 873125 w 1184275"/>
                <a:gd name="connsiteY184" fmla="*/ 187325 h 1063625"/>
                <a:gd name="connsiteX185" fmla="*/ 869950 w 1184275"/>
                <a:gd name="connsiteY185" fmla="*/ 193675 h 1063625"/>
                <a:gd name="connsiteX186" fmla="*/ 873125 w 1184275"/>
                <a:gd name="connsiteY186" fmla="*/ 180975 h 1063625"/>
                <a:gd name="connsiteX187" fmla="*/ 879475 w 1184275"/>
                <a:gd name="connsiteY187" fmla="*/ 187325 h 1063625"/>
                <a:gd name="connsiteX188" fmla="*/ 882650 w 1184275"/>
                <a:gd name="connsiteY188" fmla="*/ 180975 h 1063625"/>
                <a:gd name="connsiteX189" fmla="*/ 895350 w 1184275"/>
                <a:gd name="connsiteY189" fmla="*/ 174625 h 1063625"/>
                <a:gd name="connsiteX190" fmla="*/ 885825 w 1184275"/>
                <a:gd name="connsiteY190" fmla="*/ 165100 h 1063625"/>
                <a:gd name="connsiteX191" fmla="*/ 898525 w 1184275"/>
                <a:gd name="connsiteY191" fmla="*/ 161925 h 1063625"/>
                <a:gd name="connsiteX192" fmla="*/ 485775 w 1184275"/>
                <a:gd name="connsiteY192" fmla="*/ 149225 h 1063625"/>
                <a:gd name="connsiteX193" fmla="*/ 495300 w 1184275"/>
                <a:gd name="connsiteY193" fmla="*/ 152400 h 1063625"/>
                <a:gd name="connsiteX194" fmla="*/ 492125 w 1184275"/>
                <a:gd name="connsiteY194" fmla="*/ 161925 h 1063625"/>
                <a:gd name="connsiteX195" fmla="*/ 498475 w 1184275"/>
                <a:gd name="connsiteY195" fmla="*/ 158750 h 1063625"/>
                <a:gd name="connsiteX196" fmla="*/ 498475 w 1184275"/>
                <a:gd name="connsiteY196" fmla="*/ 168275 h 1063625"/>
                <a:gd name="connsiteX197" fmla="*/ 488950 w 1184275"/>
                <a:gd name="connsiteY197" fmla="*/ 168275 h 1063625"/>
                <a:gd name="connsiteX198" fmla="*/ 485775 w 1184275"/>
                <a:gd name="connsiteY198" fmla="*/ 149225 h 1063625"/>
                <a:gd name="connsiteX199" fmla="*/ 815975 w 1184275"/>
                <a:gd name="connsiteY199" fmla="*/ 133350 h 1063625"/>
                <a:gd name="connsiteX200" fmla="*/ 825500 w 1184275"/>
                <a:gd name="connsiteY200" fmla="*/ 133350 h 1063625"/>
                <a:gd name="connsiteX201" fmla="*/ 831850 w 1184275"/>
                <a:gd name="connsiteY201" fmla="*/ 146050 h 1063625"/>
                <a:gd name="connsiteX202" fmla="*/ 825500 w 1184275"/>
                <a:gd name="connsiteY202" fmla="*/ 152400 h 1063625"/>
                <a:gd name="connsiteX203" fmla="*/ 815975 w 1184275"/>
                <a:gd name="connsiteY203" fmla="*/ 133350 h 1063625"/>
                <a:gd name="connsiteX204" fmla="*/ 806450 w 1184275"/>
                <a:gd name="connsiteY204" fmla="*/ 92075 h 1063625"/>
                <a:gd name="connsiteX205" fmla="*/ 819150 w 1184275"/>
                <a:gd name="connsiteY205" fmla="*/ 95250 h 1063625"/>
                <a:gd name="connsiteX206" fmla="*/ 812800 w 1184275"/>
                <a:gd name="connsiteY206" fmla="*/ 114300 h 1063625"/>
                <a:gd name="connsiteX207" fmla="*/ 828675 w 1184275"/>
                <a:gd name="connsiteY207" fmla="*/ 133350 h 1063625"/>
                <a:gd name="connsiteX208" fmla="*/ 819150 w 1184275"/>
                <a:gd name="connsiteY208" fmla="*/ 127000 h 1063625"/>
                <a:gd name="connsiteX209" fmla="*/ 800100 w 1184275"/>
                <a:gd name="connsiteY209" fmla="*/ 107950 h 1063625"/>
                <a:gd name="connsiteX210" fmla="*/ 806450 w 1184275"/>
                <a:gd name="connsiteY210" fmla="*/ 92075 h 1063625"/>
                <a:gd name="connsiteX211" fmla="*/ 292100 w 1184275"/>
                <a:gd name="connsiteY211" fmla="*/ 0 h 1063625"/>
                <a:gd name="connsiteX212" fmla="*/ 317500 w 1184275"/>
                <a:gd name="connsiteY212" fmla="*/ 0 h 1063625"/>
                <a:gd name="connsiteX213" fmla="*/ 327025 w 1184275"/>
                <a:gd name="connsiteY213" fmla="*/ 9525 h 1063625"/>
                <a:gd name="connsiteX214" fmla="*/ 298450 w 1184275"/>
                <a:gd name="connsiteY214" fmla="*/ 15875 h 1063625"/>
                <a:gd name="connsiteX215" fmla="*/ 301625 w 1184275"/>
                <a:gd name="connsiteY215" fmla="*/ 28575 h 1063625"/>
                <a:gd name="connsiteX216" fmla="*/ 266700 w 1184275"/>
                <a:gd name="connsiteY216" fmla="*/ 57150 h 1063625"/>
                <a:gd name="connsiteX217" fmla="*/ 266700 w 1184275"/>
                <a:gd name="connsiteY217" fmla="*/ 69850 h 1063625"/>
                <a:gd name="connsiteX218" fmla="*/ 263525 w 1184275"/>
                <a:gd name="connsiteY218" fmla="*/ 73025 h 1063625"/>
                <a:gd name="connsiteX219" fmla="*/ 247650 w 1184275"/>
                <a:gd name="connsiteY219" fmla="*/ 114300 h 1063625"/>
                <a:gd name="connsiteX220" fmla="*/ 247650 w 1184275"/>
                <a:gd name="connsiteY220" fmla="*/ 149225 h 1063625"/>
                <a:gd name="connsiteX221" fmla="*/ 257175 w 1184275"/>
                <a:gd name="connsiteY221" fmla="*/ 123825 h 1063625"/>
                <a:gd name="connsiteX222" fmla="*/ 260350 w 1184275"/>
                <a:gd name="connsiteY222" fmla="*/ 127000 h 1063625"/>
                <a:gd name="connsiteX223" fmla="*/ 282575 w 1184275"/>
                <a:gd name="connsiteY223" fmla="*/ 104775 h 1063625"/>
                <a:gd name="connsiteX224" fmla="*/ 285750 w 1184275"/>
                <a:gd name="connsiteY224" fmla="*/ 101600 h 1063625"/>
                <a:gd name="connsiteX225" fmla="*/ 269875 w 1184275"/>
                <a:gd name="connsiteY225" fmla="*/ 133350 h 1063625"/>
                <a:gd name="connsiteX226" fmla="*/ 282575 w 1184275"/>
                <a:gd name="connsiteY226" fmla="*/ 114300 h 1063625"/>
                <a:gd name="connsiteX227" fmla="*/ 301625 w 1184275"/>
                <a:gd name="connsiteY227" fmla="*/ 111125 h 1063625"/>
                <a:gd name="connsiteX228" fmla="*/ 317500 w 1184275"/>
                <a:gd name="connsiteY228" fmla="*/ 107950 h 1063625"/>
                <a:gd name="connsiteX229" fmla="*/ 339725 w 1184275"/>
                <a:gd name="connsiteY229" fmla="*/ 114300 h 1063625"/>
                <a:gd name="connsiteX230" fmla="*/ 346075 w 1184275"/>
                <a:gd name="connsiteY230" fmla="*/ 120650 h 1063625"/>
                <a:gd name="connsiteX231" fmla="*/ 349250 w 1184275"/>
                <a:gd name="connsiteY231" fmla="*/ 114300 h 1063625"/>
                <a:gd name="connsiteX232" fmla="*/ 361950 w 1184275"/>
                <a:gd name="connsiteY232" fmla="*/ 127000 h 1063625"/>
                <a:gd name="connsiteX233" fmla="*/ 377825 w 1184275"/>
                <a:gd name="connsiteY233" fmla="*/ 149225 h 1063625"/>
                <a:gd name="connsiteX234" fmla="*/ 387350 w 1184275"/>
                <a:gd name="connsiteY234" fmla="*/ 158750 h 1063625"/>
                <a:gd name="connsiteX235" fmla="*/ 393700 w 1184275"/>
                <a:gd name="connsiteY235" fmla="*/ 155575 h 1063625"/>
                <a:gd name="connsiteX236" fmla="*/ 396875 w 1184275"/>
                <a:gd name="connsiteY236" fmla="*/ 168275 h 1063625"/>
                <a:gd name="connsiteX237" fmla="*/ 403225 w 1184275"/>
                <a:gd name="connsiteY237" fmla="*/ 174625 h 1063625"/>
                <a:gd name="connsiteX238" fmla="*/ 431800 w 1184275"/>
                <a:gd name="connsiteY238" fmla="*/ 171450 h 1063625"/>
                <a:gd name="connsiteX239" fmla="*/ 447675 w 1184275"/>
                <a:gd name="connsiteY239" fmla="*/ 158750 h 1063625"/>
                <a:gd name="connsiteX240" fmla="*/ 466725 w 1184275"/>
                <a:gd name="connsiteY240" fmla="*/ 174625 h 1063625"/>
                <a:gd name="connsiteX241" fmla="*/ 479425 w 1184275"/>
                <a:gd name="connsiteY241" fmla="*/ 165100 h 1063625"/>
                <a:gd name="connsiteX242" fmla="*/ 495300 w 1184275"/>
                <a:gd name="connsiteY242" fmla="*/ 174625 h 1063625"/>
                <a:gd name="connsiteX243" fmla="*/ 514350 w 1184275"/>
                <a:gd name="connsiteY243" fmla="*/ 146050 h 1063625"/>
                <a:gd name="connsiteX244" fmla="*/ 549275 w 1184275"/>
                <a:gd name="connsiteY244" fmla="*/ 114300 h 1063625"/>
                <a:gd name="connsiteX245" fmla="*/ 558800 w 1184275"/>
                <a:gd name="connsiteY245" fmla="*/ 117475 h 1063625"/>
                <a:gd name="connsiteX246" fmla="*/ 587375 w 1184275"/>
                <a:gd name="connsiteY246" fmla="*/ 104775 h 1063625"/>
                <a:gd name="connsiteX247" fmla="*/ 635000 w 1184275"/>
                <a:gd name="connsiteY247" fmla="*/ 98425 h 1063625"/>
                <a:gd name="connsiteX248" fmla="*/ 666750 w 1184275"/>
                <a:gd name="connsiteY248" fmla="*/ 79375 h 1063625"/>
                <a:gd name="connsiteX249" fmla="*/ 701675 w 1184275"/>
                <a:gd name="connsiteY249" fmla="*/ 69850 h 1063625"/>
                <a:gd name="connsiteX250" fmla="*/ 695325 w 1184275"/>
                <a:gd name="connsiteY250" fmla="*/ 85725 h 1063625"/>
                <a:gd name="connsiteX251" fmla="*/ 698500 w 1184275"/>
                <a:gd name="connsiteY251" fmla="*/ 117475 h 1063625"/>
                <a:gd name="connsiteX252" fmla="*/ 704850 w 1184275"/>
                <a:gd name="connsiteY252" fmla="*/ 123825 h 1063625"/>
                <a:gd name="connsiteX253" fmla="*/ 714375 w 1184275"/>
                <a:gd name="connsiteY253" fmla="*/ 120650 h 1063625"/>
                <a:gd name="connsiteX254" fmla="*/ 730250 w 1184275"/>
                <a:gd name="connsiteY254" fmla="*/ 127000 h 1063625"/>
                <a:gd name="connsiteX255" fmla="*/ 752475 w 1184275"/>
                <a:gd name="connsiteY255" fmla="*/ 114300 h 1063625"/>
                <a:gd name="connsiteX256" fmla="*/ 765175 w 1184275"/>
                <a:gd name="connsiteY256" fmla="*/ 127000 h 1063625"/>
                <a:gd name="connsiteX257" fmla="*/ 777875 w 1184275"/>
                <a:gd name="connsiteY257" fmla="*/ 120650 h 1063625"/>
                <a:gd name="connsiteX258" fmla="*/ 787400 w 1184275"/>
                <a:gd name="connsiteY258" fmla="*/ 104775 h 1063625"/>
                <a:gd name="connsiteX259" fmla="*/ 796925 w 1184275"/>
                <a:gd name="connsiteY259" fmla="*/ 104775 h 1063625"/>
                <a:gd name="connsiteX260" fmla="*/ 822325 w 1184275"/>
                <a:gd name="connsiteY260" fmla="*/ 149225 h 1063625"/>
                <a:gd name="connsiteX261" fmla="*/ 812800 w 1184275"/>
                <a:gd name="connsiteY261" fmla="*/ 158750 h 1063625"/>
                <a:gd name="connsiteX262" fmla="*/ 819150 w 1184275"/>
                <a:gd name="connsiteY262" fmla="*/ 165100 h 1063625"/>
                <a:gd name="connsiteX263" fmla="*/ 831850 w 1184275"/>
                <a:gd name="connsiteY263" fmla="*/ 158750 h 1063625"/>
                <a:gd name="connsiteX264" fmla="*/ 844550 w 1184275"/>
                <a:gd name="connsiteY264" fmla="*/ 165100 h 1063625"/>
                <a:gd name="connsiteX265" fmla="*/ 841375 w 1184275"/>
                <a:gd name="connsiteY265" fmla="*/ 174625 h 1063625"/>
                <a:gd name="connsiteX266" fmla="*/ 869950 w 1184275"/>
                <a:gd name="connsiteY266" fmla="*/ 187325 h 1063625"/>
                <a:gd name="connsiteX267" fmla="*/ 866775 w 1184275"/>
                <a:gd name="connsiteY267" fmla="*/ 193675 h 1063625"/>
                <a:gd name="connsiteX268" fmla="*/ 863600 w 1184275"/>
                <a:gd name="connsiteY268" fmla="*/ 193675 h 1063625"/>
                <a:gd name="connsiteX269" fmla="*/ 854075 w 1184275"/>
                <a:gd name="connsiteY269" fmla="*/ 200025 h 1063625"/>
                <a:gd name="connsiteX270" fmla="*/ 841375 w 1184275"/>
                <a:gd name="connsiteY270" fmla="*/ 196850 h 1063625"/>
                <a:gd name="connsiteX271" fmla="*/ 822325 w 1184275"/>
                <a:gd name="connsiteY271" fmla="*/ 196850 h 1063625"/>
                <a:gd name="connsiteX272" fmla="*/ 815975 w 1184275"/>
                <a:gd name="connsiteY272" fmla="*/ 196850 h 1063625"/>
                <a:gd name="connsiteX273" fmla="*/ 815975 w 1184275"/>
                <a:gd name="connsiteY273" fmla="*/ 203200 h 1063625"/>
                <a:gd name="connsiteX274" fmla="*/ 809625 w 1184275"/>
                <a:gd name="connsiteY274" fmla="*/ 200025 h 1063625"/>
                <a:gd name="connsiteX275" fmla="*/ 809625 w 1184275"/>
                <a:gd name="connsiteY275" fmla="*/ 203200 h 1063625"/>
                <a:gd name="connsiteX276" fmla="*/ 793750 w 1184275"/>
                <a:gd name="connsiteY276" fmla="*/ 200025 h 1063625"/>
                <a:gd name="connsiteX277" fmla="*/ 793750 w 1184275"/>
                <a:gd name="connsiteY277" fmla="*/ 206375 h 1063625"/>
                <a:gd name="connsiteX278" fmla="*/ 787400 w 1184275"/>
                <a:gd name="connsiteY278" fmla="*/ 203200 h 1063625"/>
                <a:gd name="connsiteX279" fmla="*/ 787400 w 1184275"/>
                <a:gd name="connsiteY279" fmla="*/ 209550 h 1063625"/>
                <a:gd name="connsiteX280" fmla="*/ 781050 w 1184275"/>
                <a:gd name="connsiteY280" fmla="*/ 200025 h 1063625"/>
                <a:gd name="connsiteX281" fmla="*/ 765175 w 1184275"/>
                <a:gd name="connsiteY281" fmla="*/ 196850 h 1063625"/>
                <a:gd name="connsiteX282" fmla="*/ 765175 w 1184275"/>
                <a:gd name="connsiteY282" fmla="*/ 212725 h 1063625"/>
                <a:gd name="connsiteX283" fmla="*/ 758825 w 1184275"/>
                <a:gd name="connsiteY283" fmla="*/ 219075 h 1063625"/>
                <a:gd name="connsiteX284" fmla="*/ 768350 w 1184275"/>
                <a:gd name="connsiteY284" fmla="*/ 234950 h 1063625"/>
                <a:gd name="connsiteX285" fmla="*/ 762000 w 1184275"/>
                <a:gd name="connsiteY285" fmla="*/ 238125 h 1063625"/>
                <a:gd name="connsiteX286" fmla="*/ 723900 w 1184275"/>
                <a:gd name="connsiteY286" fmla="*/ 215900 h 1063625"/>
                <a:gd name="connsiteX287" fmla="*/ 666750 w 1184275"/>
                <a:gd name="connsiteY287" fmla="*/ 206375 h 1063625"/>
                <a:gd name="connsiteX288" fmla="*/ 650875 w 1184275"/>
                <a:gd name="connsiteY288" fmla="*/ 212725 h 1063625"/>
                <a:gd name="connsiteX289" fmla="*/ 638175 w 1184275"/>
                <a:gd name="connsiteY289" fmla="*/ 238125 h 1063625"/>
                <a:gd name="connsiteX290" fmla="*/ 612775 w 1184275"/>
                <a:gd name="connsiteY290" fmla="*/ 241300 h 1063625"/>
                <a:gd name="connsiteX291" fmla="*/ 606425 w 1184275"/>
                <a:gd name="connsiteY291" fmla="*/ 247650 h 1063625"/>
                <a:gd name="connsiteX292" fmla="*/ 609600 w 1184275"/>
                <a:gd name="connsiteY292" fmla="*/ 254000 h 1063625"/>
                <a:gd name="connsiteX293" fmla="*/ 584200 w 1184275"/>
                <a:gd name="connsiteY293" fmla="*/ 247650 h 1063625"/>
                <a:gd name="connsiteX294" fmla="*/ 561975 w 1184275"/>
                <a:gd name="connsiteY294" fmla="*/ 254000 h 1063625"/>
                <a:gd name="connsiteX295" fmla="*/ 555625 w 1184275"/>
                <a:gd name="connsiteY295" fmla="*/ 263525 h 1063625"/>
                <a:gd name="connsiteX296" fmla="*/ 555625 w 1184275"/>
                <a:gd name="connsiteY296" fmla="*/ 285750 h 1063625"/>
                <a:gd name="connsiteX297" fmla="*/ 539750 w 1184275"/>
                <a:gd name="connsiteY297" fmla="*/ 295275 h 1063625"/>
                <a:gd name="connsiteX298" fmla="*/ 527050 w 1184275"/>
                <a:gd name="connsiteY298" fmla="*/ 307975 h 1063625"/>
                <a:gd name="connsiteX299" fmla="*/ 527050 w 1184275"/>
                <a:gd name="connsiteY299" fmla="*/ 314325 h 1063625"/>
                <a:gd name="connsiteX300" fmla="*/ 523875 w 1184275"/>
                <a:gd name="connsiteY300" fmla="*/ 317500 h 1063625"/>
                <a:gd name="connsiteX301" fmla="*/ 527050 w 1184275"/>
                <a:gd name="connsiteY301" fmla="*/ 330200 h 1063625"/>
                <a:gd name="connsiteX302" fmla="*/ 511175 w 1184275"/>
                <a:gd name="connsiteY302" fmla="*/ 320675 h 1063625"/>
                <a:gd name="connsiteX303" fmla="*/ 517525 w 1184275"/>
                <a:gd name="connsiteY303" fmla="*/ 295275 h 1063625"/>
                <a:gd name="connsiteX304" fmla="*/ 530225 w 1184275"/>
                <a:gd name="connsiteY304" fmla="*/ 295275 h 1063625"/>
                <a:gd name="connsiteX305" fmla="*/ 523875 w 1184275"/>
                <a:gd name="connsiteY305" fmla="*/ 292100 h 1063625"/>
                <a:gd name="connsiteX306" fmla="*/ 530225 w 1184275"/>
                <a:gd name="connsiteY306" fmla="*/ 276225 h 1063625"/>
                <a:gd name="connsiteX307" fmla="*/ 520700 w 1184275"/>
                <a:gd name="connsiteY307" fmla="*/ 273050 h 1063625"/>
                <a:gd name="connsiteX308" fmla="*/ 514350 w 1184275"/>
                <a:gd name="connsiteY308" fmla="*/ 285750 h 1063625"/>
                <a:gd name="connsiteX309" fmla="*/ 495300 w 1184275"/>
                <a:gd name="connsiteY309" fmla="*/ 282575 h 1063625"/>
                <a:gd name="connsiteX310" fmla="*/ 492125 w 1184275"/>
                <a:gd name="connsiteY310" fmla="*/ 311150 h 1063625"/>
                <a:gd name="connsiteX311" fmla="*/ 479425 w 1184275"/>
                <a:gd name="connsiteY311" fmla="*/ 317500 h 1063625"/>
                <a:gd name="connsiteX312" fmla="*/ 476250 w 1184275"/>
                <a:gd name="connsiteY312" fmla="*/ 323850 h 1063625"/>
                <a:gd name="connsiteX313" fmla="*/ 466725 w 1184275"/>
                <a:gd name="connsiteY313" fmla="*/ 295275 h 1063625"/>
                <a:gd name="connsiteX314" fmla="*/ 473075 w 1184275"/>
                <a:gd name="connsiteY314" fmla="*/ 282575 h 1063625"/>
                <a:gd name="connsiteX315" fmla="*/ 473075 w 1184275"/>
                <a:gd name="connsiteY315" fmla="*/ 276225 h 1063625"/>
                <a:gd name="connsiteX316" fmla="*/ 469900 w 1184275"/>
                <a:gd name="connsiteY316" fmla="*/ 276225 h 1063625"/>
                <a:gd name="connsiteX317" fmla="*/ 460375 w 1184275"/>
                <a:gd name="connsiteY317" fmla="*/ 298450 h 1063625"/>
                <a:gd name="connsiteX318" fmla="*/ 466725 w 1184275"/>
                <a:gd name="connsiteY318" fmla="*/ 311150 h 1063625"/>
                <a:gd name="connsiteX319" fmla="*/ 460375 w 1184275"/>
                <a:gd name="connsiteY319" fmla="*/ 320675 h 1063625"/>
                <a:gd name="connsiteX320" fmla="*/ 463550 w 1184275"/>
                <a:gd name="connsiteY320" fmla="*/ 317500 h 1063625"/>
                <a:gd name="connsiteX321" fmla="*/ 450850 w 1184275"/>
                <a:gd name="connsiteY321" fmla="*/ 330200 h 1063625"/>
                <a:gd name="connsiteX322" fmla="*/ 441325 w 1184275"/>
                <a:gd name="connsiteY322" fmla="*/ 352425 h 1063625"/>
                <a:gd name="connsiteX323" fmla="*/ 438150 w 1184275"/>
                <a:gd name="connsiteY323" fmla="*/ 377825 h 1063625"/>
                <a:gd name="connsiteX324" fmla="*/ 409575 w 1184275"/>
                <a:gd name="connsiteY324" fmla="*/ 444500 h 1063625"/>
                <a:gd name="connsiteX325" fmla="*/ 387350 w 1184275"/>
                <a:gd name="connsiteY325" fmla="*/ 428625 h 1063625"/>
                <a:gd name="connsiteX326" fmla="*/ 393700 w 1184275"/>
                <a:gd name="connsiteY326" fmla="*/ 396875 h 1063625"/>
                <a:gd name="connsiteX327" fmla="*/ 390525 w 1184275"/>
                <a:gd name="connsiteY327" fmla="*/ 393700 h 1063625"/>
                <a:gd name="connsiteX328" fmla="*/ 384175 w 1184275"/>
                <a:gd name="connsiteY328" fmla="*/ 400050 h 1063625"/>
                <a:gd name="connsiteX329" fmla="*/ 365125 w 1184275"/>
                <a:gd name="connsiteY329" fmla="*/ 403225 h 1063625"/>
                <a:gd name="connsiteX330" fmla="*/ 368300 w 1184275"/>
                <a:gd name="connsiteY330" fmla="*/ 384175 h 1063625"/>
                <a:gd name="connsiteX331" fmla="*/ 374650 w 1184275"/>
                <a:gd name="connsiteY331" fmla="*/ 374650 h 1063625"/>
                <a:gd name="connsiteX332" fmla="*/ 368300 w 1184275"/>
                <a:gd name="connsiteY332" fmla="*/ 361950 h 1063625"/>
                <a:gd name="connsiteX333" fmla="*/ 371475 w 1184275"/>
                <a:gd name="connsiteY333" fmla="*/ 358775 h 1063625"/>
                <a:gd name="connsiteX334" fmla="*/ 365125 w 1184275"/>
                <a:gd name="connsiteY334" fmla="*/ 342900 h 1063625"/>
                <a:gd name="connsiteX335" fmla="*/ 368300 w 1184275"/>
                <a:gd name="connsiteY335" fmla="*/ 336550 h 1063625"/>
                <a:gd name="connsiteX336" fmla="*/ 361950 w 1184275"/>
                <a:gd name="connsiteY336" fmla="*/ 333375 h 1063625"/>
                <a:gd name="connsiteX337" fmla="*/ 339725 w 1184275"/>
                <a:gd name="connsiteY337" fmla="*/ 320675 h 1063625"/>
                <a:gd name="connsiteX338" fmla="*/ 330200 w 1184275"/>
                <a:gd name="connsiteY338" fmla="*/ 323850 h 1063625"/>
                <a:gd name="connsiteX339" fmla="*/ 320675 w 1184275"/>
                <a:gd name="connsiteY339" fmla="*/ 317500 h 1063625"/>
                <a:gd name="connsiteX340" fmla="*/ 327025 w 1184275"/>
                <a:gd name="connsiteY340" fmla="*/ 307975 h 1063625"/>
                <a:gd name="connsiteX341" fmla="*/ 320675 w 1184275"/>
                <a:gd name="connsiteY341" fmla="*/ 298450 h 1063625"/>
                <a:gd name="connsiteX342" fmla="*/ 263525 w 1184275"/>
                <a:gd name="connsiteY342" fmla="*/ 288925 h 1063625"/>
                <a:gd name="connsiteX343" fmla="*/ 250825 w 1184275"/>
                <a:gd name="connsiteY343" fmla="*/ 288925 h 1063625"/>
                <a:gd name="connsiteX344" fmla="*/ 247650 w 1184275"/>
                <a:gd name="connsiteY344" fmla="*/ 295275 h 1063625"/>
                <a:gd name="connsiteX345" fmla="*/ 241300 w 1184275"/>
                <a:gd name="connsiteY345" fmla="*/ 292100 h 1063625"/>
                <a:gd name="connsiteX346" fmla="*/ 225425 w 1184275"/>
                <a:gd name="connsiteY346" fmla="*/ 292100 h 1063625"/>
                <a:gd name="connsiteX347" fmla="*/ 206375 w 1184275"/>
                <a:gd name="connsiteY347" fmla="*/ 285750 h 1063625"/>
                <a:gd name="connsiteX348" fmla="*/ 200025 w 1184275"/>
                <a:gd name="connsiteY348" fmla="*/ 282575 h 1063625"/>
                <a:gd name="connsiteX349" fmla="*/ 69850 w 1184275"/>
                <a:gd name="connsiteY349" fmla="*/ 260350 h 1063625"/>
                <a:gd name="connsiteX350" fmla="*/ 44450 w 1184275"/>
                <a:gd name="connsiteY350" fmla="*/ 254000 h 1063625"/>
                <a:gd name="connsiteX351" fmla="*/ 28575 w 1184275"/>
                <a:gd name="connsiteY351" fmla="*/ 225425 h 1063625"/>
                <a:gd name="connsiteX352" fmla="*/ 0 w 1184275"/>
                <a:gd name="connsiteY352" fmla="*/ 215900 h 1063625"/>
                <a:gd name="connsiteX353" fmla="*/ 50800 w 1184275"/>
                <a:gd name="connsiteY353" fmla="*/ 190500 h 1063625"/>
                <a:gd name="connsiteX354" fmla="*/ 63500 w 1184275"/>
                <a:gd name="connsiteY354" fmla="*/ 171450 h 1063625"/>
                <a:gd name="connsiteX355" fmla="*/ 82550 w 1184275"/>
                <a:gd name="connsiteY355" fmla="*/ 155575 h 1063625"/>
                <a:gd name="connsiteX356" fmla="*/ 123825 w 1184275"/>
                <a:gd name="connsiteY356" fmla="*/ 146050 h 1063625"/>
                <a:gd name="connsiteX357" fmla="*/ 146050 w 1184275"/>
                <a:gd name="connsiteY357" fmla="*/ 130175 h 1063625"/>
                <a:gd name="connsiteX358" fmla="*/ 158750 w 1184275"/>
                <a:gd name="connsiteY358" fmla="*/ 114300 h 1063625"/>
                <a:gd name="connsiteX359" fmla="*/ 174625 w 1184275"/>
                <a:gd name="connsiteY359" fmla="*/ 111125 h 1063625"/>
                <a:gd name="connsiteX360" fmla="*/ 180975 w 1184275"/>
                <a:gd name="connsiteY360" fmla="*/ 104775 h 1063625"/>
                <a:gd name="connsiteX361" fmla="*/ 184150 w 1184275"/>
                <a:gd name="connsiteY361" fmla="*/ 88900 h 1063625"/>
                <a:gd name="connsiteX362" fmla="*/ 212725 w 1184275"/>
                <a:gd name="connsiteY362" fmla="*/ 60325 h 1063625"/>
                <a:gd name="connsiteX363" fmla="*/ 215900 w 1184275"/>
                <a:gd name="connsiteY363" fmla="*/ 60325 h 1063625"/>
                <a:gd name="connsiteX364" fmla="*/ 228600 w 1184275"/>
                <a:gd name="connsiteY364" fmla="*/ 47625 h 1063625"/>
                <a:gd name="connsiteX365" fmla="*/ 238125 w 1184275"/>
                <a:gd name="connsiteY365" fmla="*/ 31750 h 1063625"/>
                <a:gd name="connsiteX366" fmla="*/ 263525 w 1184275"/>
                <a:gd name="connsiteY366" fmla="*/ 12700 h 1063625"/>
                <a:gd name="connsiteX367" fmla="*/ 292100 w 1184275"/>
                <a:gd name="connsiteY367" fmla="*/ 0 h 1063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Lst>
              <a:rect l="l" t="t" r="r" b="b"/>
              <a:pathLst>
                <a:path w="1184275" h="1063625">
                  <a:moveTo>
                    <a:pt x="1168400" y="793750"/>
                  </a:moveTo>
                  <a:lnTo>
                    <a:pt x="1169555" y="794327"/>
                  </a:lnTo>
                  <a:lnTo>
                    <a:pt x="1165225" y="800100"/>
                  </a:lnTo>
                  <a:lnTo>
                    <a:pt x="1168400" y="793750"/>
                  </a:lnTo>
                  <a:close/>
                  <a:moveTo>
                    <a:pt x="1012825" y="581025"/>
                  </a:moveTo>
                  <a:lnTo>
                    <a:pt x="1016000" y="584200"/>
                  </a:lnTo>
                  <a:lnTo>
                    <a:pt x="1009650" y="587375"/>
                  </a:lnTo>
                  <a:lnTo>
                    <a:pt x="1012825" y="581025"/>
                  </a:lnTo>
                  <a:close/>
                  <a:moveTo>
                    <a:pt x="768350" y="247650"/>
                  </a:moveTo>
                  <a:lnTo>
                    <a:pt x="806450" y="266700"/>
                  </a:lnTo>
                  <a:lnTo>
                    <a:pt x="812800" y="263525"/>
                  </a:lnTo>
                  <a:lnTo>
                    <a:pt x="835025" y="263525"/>
                  </a:lnTo>
                  <a:lnTo>
                    <a:pt x="850900" y="273050"/>
                  </a:lnTo>
                  <a:lnTo>
                    <a:pt x="860425" y="288925"/>
                  </a:lnTo>
                  <a:lnTo>
                    <a:pt x="882650" y="282575"/>
                  </a:lnTo>
                  <a:lnTo>
                    <a:pt x="904875" y="295275"/>
                  </a:lnTo>
                  <a:lnTo>
                    <a:pt x="914400" y="292100"/>
                  </a:lnTo>
                  <a:lnTo>
                    <a:pt x="933450" y="301625"/>
                  </a:lnTo>
                  <a:lnTo>
                    <a:pt x="946150" y="295275"/>
                  </a:lnTo>
                  <a:lnTo>
                    <a:pt x="962025" y="311150"/>
                  </a:lnTo>
                  <a:lnTo>
                    <a:pt x="958850" y="314325"/>
                  </a:lnTo>
                  <a:lnTo>
                    <a:pt x="965200" y="323850"/>
                  </a:lnTo>
                  <a:lnTo>
                    <a:pt x="974725" y="333375"/>
                  </a:lnTo>
                  <a:lnTo>
                    <a:pt x="981075" y="349250"/>
                  </a:lnTo>
                  <a:lnTo>
                    <a:pt x="987425" y="355600"/>
                  </a:lnTo>
                  <a:lnTo>
                    <a:pt x="971550" y="346075"/>
                  </a:lnTo>
                  <a:lnTo>
                    <a:pt x="962025" y="365125"/>
                  </a:lnTo>
                  <a:lnTo>
                    <a:pt x="987425" y="387350"/>
                  </a:lnTo>
                  <a:lnTo>
                    <a:pt x="1000125" y="412750"/>
                  </a:lnTo>
                  <a:lnTo>
                    <a:pt x="1000125" y="450850"/>
                  </a:lnTo>
                  <a:lnTo>
                    <a:pt x="1006475" y="485775"/>
                  </a:lnTo>
                  <a:lnTo>
                    <a:pt x="993775" y="504825"/>
                  </a:lnTo>
                  <a:lnTo>
                    <a:pt x="990600" y="498475"/>
                  </a:lnTo>
                  <a:lnTo>
                    <a:pt x="984250" y="501650"/>
                  </a:lnTo>
                  <a:lnTo>
                    <a:pt x="981075" y="523875"/>
                  </a:lnTo>
                  <a:lnTo>
                    <a:pt x="984250" y="546100"/>
                  </a:lnTo>
                  <a:lnTo>
                    <a:pt x="974725" y="549275"/>
                  </a:lnTo>
                  <a:lnTo>
                    <a:pt x="974725" y="558800"/>
                  </a:lnTo>
                  <a:lnTo>
                    <a:pt x="952500" y="561975"/>
                  </a:lnTo>
                  <a:lnTo>
                    <a:pt x="942975" y="581025"/>
                  </a:lnTo>
                  <a:lnTo>
                    <a:pt x="949325" y="593725"/>
                  </a:lnTo>
                  <a:lnTo>
                    <a:pt x="946150" y="612775"/>
                  </a:lnTo>
                  <a:lnTo>
                    <a:pt x="949325" y="619125"/>
                  </a:lnTo>
                  <a:lnTo>
                    <a:pt x="955675" y="628650"/>
                  </a:lnTo>
                  <a:lnTo>
                    <a:pt x="984250" y="635000"/>
                  </a:lnTo>
                  <a:lnTo>
                    <a:pt x="1012825" y="600075"/>
                  </a:lnTo>
                  <a:lnTo>
                    <a:pt x="1025525" y="571500"/>
                  </a:lnTo>
                  <a:lnTo>
                    <a:pt x="1012825" y="565150"/>
                  </a:lnTo>
                  <a:lnTo>
                    <a:pt x="1025525" y="561975"/>
                  </a:lnTo>
                  <a:lnTo>
                    <a:pt x="1028700" y="552450"/>
                  </a:lnTo>
                  <a:lnTo>
                    <a:pt x="1054100" y="539750"/>
                  </a:lnTo>
                  <a:lnTo>
                    <a:pt x="1057275" y="530225"/>
                  </a:lnTo>
                  <a:lnTo>
                    <a:pt x="1069975" y="523875"/>
                  </a:lnTo>
                  <a:lnTo>
                    <a:pt x="1098550" y="533400"/>
                  </a:lnTo>
                  <a:lnTo>
                    <a:pt x="1117600" y="558800"/>
                  </a:lnTo>
                  <a:lnTo>
                    <a:pt x="1130300" y="587375"/>
                  </a:lnTo>
                  <a:lnTo>
                    <a:pt x="1165225" y="679450"/>
                  </a:lnTo>
                  <a:lnTo>
                    <a:pt x="1181100" y="714375"/>
                  </a:lnTo>
                  <a:lnTo>
                    <a:pt x="1177925" y="733425"/>
                  </a:lnTo>
                  <a:lnTo>
                    <a:pt x="1184275" y="758825"/>
                  </a:lnTo>
                  <a:lnTo>
                    <a:pt x="1184275" y="784225"/>
                  </a:lnTo>
                  <a:lnTo>
                    <a:pt x="1181100" y="787400"/>
                  </a:lnTo>
                  <a:lnTo>
                    <a:pt x="1184275" y="787400"/>
                  </a:lnTo>
                  <a:lnTo>
                    <a:pt x="1174750" y="800100"/>
                  </a:lnTo>
                  <a:lnTo>
                    <a:pt x="1165225" y="803275"/>
                  </a:lnTo>
                  <a:lnTo>
                    <a:pt x="1168400" y="800100"/>
                  </a:lnTo>
                  <a:lnTo>
                    <a:pt x="1174750" y="796925"/>
                  </a:lnTo>
                  <a:lnTo>
                    <a:pt x="1169555" y="794327"/>
                  </a:lnTo>
                  <a:lnTo>
                    <a:pt x="1174750" y="787400"/>
                  </a:lnTo>
                  <a:lnTo>
                    <a:pt x="1168400" y="793750"/>
                  </a:lnTo>
                  <a:lnTo>
                    <a:pt x="1171575" y="787400"/>
                  </a:lnTo>
                  <a:lnTo>
                    <a:pt x="1165225" y="787400"/>
                  </a:lnTo>
                  <a:lnTo>
                    <a:pt x="1168400" y="781050"/>
                  </a:lnTo>
                  <a:lnTo>
                    <a:pt x="1152525" y="781050"/>
                  </a:lnTo>
                  <a:lnTo>
                    <a:pt x="1143000" y="790575"/>
                  </a:lnTo>
                  <a:lnTo>
                    <a:pt x="1149350" y="796925"/>
                  </a:lnTo>
                  <a:lnTo>
                    <a:pt x="1136650" y="812800"/>
                  </a:lnTo>
                  <a:lnTo>
                    <a:pt x="1143000" y="825500"/>
                  </a:lnTo>
                  <a:lnTo>
                    <a:pt x="1136650" y="847725"/>
                  </a:lnTo>
                  <a:lnTo>
                    <a:pt x="1120775" y="857250"/>
                  </a:lnTo>
                  <a:lnTo>
                    <a:pt x="1111250" y="876300"/>
                  </a:lnTo>
                  <a:lnTo>
                    <a:pt x="1114425" y="917575"/>
                  </a:lnTo>
                  <a:lnTo>
                    <a:pt x="1104900" y="927100"/>
                  </a:lnTo>
                  <a:lnTo>
                    <a:pt x="1108075" y="933450"/>
                  </a:lnTo>
                  <a:lnTo>
                    <a:pt x="1101725" y="936625"/>
                  </a:lnTo>
                  <a:lnTo>
                    <a:pt x="1089025" y="962025"/>
                  </a:lnTo>
                  <a:lnTo>
                    <a:pt x="1092200" y="977900"/>
                  </a:lnTo>
                  <a:lnTo>
                    <a:pt x="1089025" y="968375"/>
                  </a:lnTo>
                  <a:lnTo>
                    <a:pt x="1085850" y="981075"/>
                  </a:lnTo>
                  <a:lnTo>
                    <a:pt x="1044575" y="990600"/>
                  </a:lnTo>
                  <a:lnTo>
                    <a:pt x="1028700" y="993775"/>
                  </a:lnTo>
                  <a:lnTo>
                    <a:pt x="962025" y="1009650"/>
                  </a:lnTo>
                  <a:lnTo>
                    <a:pt x="955675" y="1009650"/>
                  </a:lnTo>
                  <a:lnTo>
                    <a:pt x="901700" y="1022350"/>
                  </a:lnTo>
                  <a:lnTo>
                    <a:pt x="895350" y="1012825"/>
                  </a:lnTo>
                  <a:lnTo>
                    <a:pt x="844550" y="1022350"/>
                  </a:lnTo>
                  <a:lnTo>
                    <a:pt x="831850" y="1022350"/>
                  </a:lnTo>
                  <a:lnTo>
                    <a:pt x="777875" y="1035050"/>
                  </a:lnTo>
                  <a:lnTo>
                    <a:pt x="762000" y="1038225"/>
                  </a:lnTo>
                  <a:lnTo>
                    <a:pt x="723900" y="1041400"/>
                  </a:lnTo>
                  <a:lnTo>
                    <a:pt x="698500" y="1047750"/>
                  </a:lnTo>
                  <a:lnTo>
                    <a:pt x="657225" y="1054100"/>
                  </a:lnTo>
                  <a:lnTo>
                    <a:pt x="615950" y="1063625"/>
                  </a:lnTo>
                  <a:lnTo>
                    <a:pt x="641350" y="1028700"/>
                  </a:lnTo>
                  <a:lnTo>
                    <a:pt x="650875" y="987425"/>
                  </a:lnTo>
                  <a:lnTo>
                    <a:pt x="666750" y="958850"/>
                  </a:lnTo>
                  <a:lnTo>
                    <a:pt x="673100" y="923925"/>
                  </a:lnTo>
                  <a:lnTo>
                    <a:pt x="669925" y="857250"/>
                  </a:lnTo>
                  <a:lnTo>
                    <a:pt x="650875" y="790575"/>
                  </a:lnTo>
                  <a:lnTo>
                    <a:pt x="638175" y="771525"/>
                  </a:lnTo>
                  <a:lnTo>
                    <a:pt x="644525" y="774700"/>
                  </a:lnTo>
                  <a:lnTo>
                    <a:pt x="638175" y="771525"/>
                  </a:lnTo>
                  <a:lnTo>
                    <a:pt x="612775" y="727075"/>
                  </a:lnTo>
                  <a:lnTo>
                    <a:pt x="596900" y="698500"/>
                  </a:lnTo>
                  <a:lnTo>
                    <a:pt x="609600" y="660400"/>
                  </a:lnTo>
                  <a:lnTo>
                    <a:pt x="600075" y="638175"/>
                  </a:lnTo>
                  <a:lnTo>
                    <a:pt x="606425" y="638175"/>
                  </a:lnTo>
                  <a:lnTo>
                    <a:pt x="587375" y="619125"/>
                  </a:lnTo>
                  <a:lnTo>
                    <a:pt x="600075" y="593725"/>
                  </a:lnTo>
                  <a:lnTo>
                    <a:pt x="612775" y="558800"/>
                  </a:lnTo>
                  <a:lnTo>
                    <a:pt x="609600" y="523875"/>
                  </a:lnTo>
                  <a:lnTo>
                    <a:pt x="603250" y="492125"/>
                  </a:lnTo>
                  <a:lnTo>
                    <a:pt x="619125" y="482600"/>
                  </a:lnTo>
                  <a:lnTo>
                    <a:pt x="625475" y="473075"/>
                  </a:lnTo>
                  <a:lnTo>
                    <a:pt x="622300" y="447675"/>
                  </a:lnTo>
                  <a:lnTo>
                    <a:pt x="631825" y="444500"/>
                  </a:lnTo>
                  <a:lnTo>
                    <a:pt x="638175" y="431800"/>
                  </a:lnTo>
                  <a:lnTo>
                    <a:pt x="647700" y="434975"/>
                  </a:lnTo>
                  <a:lnTo>
                    <a:pt x="654050" y="431800"/>
                  </a:lnTo>
                  <a:lnTo>
                    <a:pt x="669925" y="390525"/>
                  </a:lnTo>
                  <a:lnTo>
                    <a:pt x="679450" y="377825"/>
                  </a:lnTo>
                  <a:lnTo>
                    <a:pt x="679450" y="393700"/>
                  </a:lnTo>
                  <a:lnTo>
                    <a:pt x="676275" y="390525"/>
                  </a:lnTo>
                  <a:lnTo>
                    <a:pt x="673100" y="396875"/>
                  </a:lnTo>
                  <a:lnTo>
                    <a:pt x="682625" y="409575"/>
                  </a:lnTo>
                  <a:lnTo>
                    <a:pt x="673100" y="425450"/>
                  </a:lnTo>
                  <a:lnTo>
                    <a:pt x="679450" y="422275"/>
                  </a:lnTo>
                  <a:lnTo>
                    <a:pt x="676275" y="444500"/>
                  </a:lnTo>
                  <a:lnTo>
                    <a:pt x="682625" y="463550"/>
                  </a:lnTo>
                  <a:lnTo>
                    <a:pt x="688975" y="463550"/>
                  </a:lnTo>
                  <a:lnTo>
                    <a:pt x="692150" y="438150"/>
                  </a:lnTo>
                  <a:lnTo>
                    <a:pt x="688975" y="438150"/>
                  </a:lnTo>
                  <a:lnTo>
                    <a:pt x="695325" y="415925"/>
                  </a:lnTo>
                  <a:lnTo>
                    <a:pt x="698500" y="441325"/>
                  </a:lnTo>
                  <a:lnTo>
                    <a:pt x="692150" y="463550"/>
                  </a:lnTo>
                  <a:lnTo>
                    <a:pt x="698500" y="463550"/>
                  </a:lnTo>
                  <a:lnTo>
                    <a:pt x="704850" y="441325"/>
                  </a:lnTo>
                  <a:lnTo>
                    <a:pt x="711200" y="412750"/>
                  </a:lnTo>
                  <a:lnTo>
                    <a:pt x="701675" y="374650"/>
                  </a:lnTo>
                  <a:lnTo>
                    <a:pt x="708025" y="352425"/>
                  </a:lnTo>
                  <a:lnTo>
                    <a:pt x="733425" y="336550"/>
                  </a:lnTo>
                  <a:lnTo>
                    <a:pt x="749300" y="336550"/>
                  </a:lnTo>
                  <a:lnTo>
                    <a:pt x="755650" y="323850"/>
                  </a:lnTo>
                  <a:lnTo>
                    <a:pt x="736600" y="320675"/>
                  </a:lnTo>
                  <a:lnTo>
                    <a:pt x="727075" y="307975"/>
                  </a:lnTo>
                  <a:lnTo>
                    <a:pt x="727075" y="288925"/>
                  </a:lnTo>
                  <a:lnTo>
                    <a:pt x="742950" y="269875"/>
                  </a:lnTo>
                  <a:lnTo>
                    <a:pt x="730250" y="260350"/>
                  </a:lnTo>
                  <a:lnTo>
                    <a:pt x="758825" y="257175"/>
                  </a:lnTo>
                  <a:lnTo>
                    <a:pt x="758825" y="250825"/>
                  </a:lnTo>
                  <a:lnTo>
                    <a:pt x="768350" y="247650"/>
                  </a:lnTo>
                  <a:close/>
                  <a:moveTo>
                    <a:pt x="806450" y="234950"/>
                  </a:moveTo>
                  <a:lnTo>
                    <a:pt x="815975" y="247650"/>
                  </a:lnTo>
                  <a:lnTo>
                    <a:pt x="809625" y="254000"/>
                  </a:lnTo>
                  <a:lnTo>
                    <a:pt x="800100" y="254000"/>
                  </a:lnTo>
                  <a:lnTo>
                    <a:pt x="787400" y="238125"/>
                  </a:lnTo>
                  <a:lnTo>
                    <a:pt x="806450" y="241300"/>
                  </a:lnTo>
                  <a:lnTo>
                    <a:pt x="806450" y="234950"/>
                  </a:lnTo>
                  <a:close/>
                  <a:moveTo>
                    <a:pt x="774700" y="228600"/>
                  </a:moveTo>
                  <a:lnTo>
                    <a:pt x="781050" y="234950"/>
                  </a:lnTo>
                  <a:lnTo>
                    <a:pt x="774700" y="234950"/>
                  </a:lnTo>
                  <a:lnTo>
                    <a:pt x="774700" y="228600"/>
                  </a:lnTo>
                  <a:close/>
                  <a:moveTo>
                    <a:pt x="796925" y="203200"/>
                  </a:moveTo>
                  <a:lnTo>
                    <a:pt x="806450" y="203200"/>
                  </a:lnTo>
                  <a:lnTo>
                    <a:pt x="812800" y="209550"/>
                  </a:lnTo>
                  <a:lnTo>
                    <a:pt x="806450" y="212725"/>
                  </a:lnTo>
                  <a:lnTo>
                    <a:pt x="800100" y="209550"/>
                  </a:lnTo>
                  <a:lnTo>
                    <a:pt x="796925" y="203200"/>
                  </a:lnTo>
                  <a:close/>
                  <a:moveTo>
                    <a:pt x="898525" y="161925"/>
                  </a:moveTo>
                  <a:lnTo>
                    <a:pt x="923925" y="177800"/>
                  </a:lnTo>
                  <a:lnTo>
                    <a:pt x="917575" y="193675"/>
                  </a:lnTo>
                  <a:lnTo>
                    <a:pt x="904875" y="193675"/>
                  </a:lnTo>
                  <a:lnTo>
                    <a:pt x="901700" y="187325"/>
                  </a:lnTo>
                  <a:lnTo>
                    <a:pt x="885825" y="196850"/>
                  </a:lnTo>
                  <a:lnTo>
                    <a:pt x="873125" y="187325"/>
                  </a:lnTo>
                  <a:lnTo>
                    <a:pt x="869950" y="193675"/>
                  </a:lnTo>
                  <a:lnTo>
                    <a:pt x="873125" y="180975"/>
                  </a:lnTo>
                  <a:lnTo>
                    <a:pt x="879475" y="187325"/>
                  </a:lnTo>
                  <a:lnTo>
                    <a:pt x="882650" y="180975"/>
                  </a:lnTo>
                  <a:lnTo>
                    <a:pt x="895350" y="174625"/>
                  </a:lnTo>
                  <a:lnTo>
                    <a:pt x="885825" y="165100"/>
                  </a:lnTo>
                  <a:lnTo>
                    <a:pt x="898525" y="161925"/>
                  </a:lnTo>
                  <a:close/>
                  <a:moveTo>
                    <a:pt x="485775" y="149225"/>
                  </a:moveTo>
                  <a:lnTo>
                    <a:pt x="495300" y="152400"/>
                  </a:lnTo>
                  <a:lnTo>
                    <a:pt x="492125" y="161925"/>
                  </a:lnTo>
                  <a:lnTo>
                    <a:pt x="498475" y="158750"/>
                  </a:lnTo>
                  <a:lnTo>
                    <a:pt x="498475" y="168275"/>
                  </a:lnTo>
                  <a:lnTo>
                    <a:pt x="488950" y="168275"/>
                  </a:lnTo>
                  <a:lnTo>
                    <a:pt x="485775" y="149225"/>
                  </a:lnTo>
                  <a:close/>
                  <a:moveTo>
                    <a:pt x="815975" y="133350"/>
                  </a:moveTo>
                  <a:lnTo>
                    <a:pt x="825500" y="133350"/>
                  </a:lnTo>
                  <a:lnTo>
                    <a:pt x="831850" y="146050"/>
                  </a:lnTo>
                  <a:lnTo>
                    <a:pt x="825500" y="152400"/>
                  </a:lnTo>
                  <a:lnTo>
                    <a:pt x="815975" y="133350"/>
                  </a:lnTo>
                  <a:close/>
                  <a:moveTo>
                    <a:pt x="806450" y="92075"/>
                  </a:moveTo>
                  <a:lnTo>
                    <a:pt x="819150" y="95250"/>
                  </a:lnTo>
                  <a:lnTo>
                    <a:pt x="812800" y="114300"/>
                  </a:lnTo>
                  <a:lnTo>
                    <a:pt x="828675" y="133350"/>
                  </a:lnTo>
                  <a:lnTo>
                    <a:pt x="819150" y="127000"/>
                  </a:lnTo>
                  <a:lnTo>
                    <a:pt x="800100" y="107950"/>
                  </a:lnTo>
                  <a:lnTo>
                    <a:pt x="806450" y="92075"/>
                  </a:lnTo>
                  <a:close/>
                  <a:moveTo>
                    <a:pt x="292100" y="0"/>
                  </a:moveTo>
                  <a:lnTo>
                    <a:pt x="317500" y="0"/>
                  </a:lnTo>
                  <a:lnTo>
                    <a:pt x="327025" y="9525"/>
                  </a:lnTo>
                  <a:lnTo>
                    <a:pt x="298450" y="15875"/>
                  </a:lnTo>
                  <a:lnTo>
                    <a:pt x="301625" y="28575"/>
                  </a:lnTo>
                  <a:lnTo>
                    <a:pt x="266700" y="57150"/>
                  </a:lnTo>
                  <a:lnTo>
                    <a:pt x="266700" y="69850"/>
                  </a:lnTo>
                  <a:lnTo>
                    <a:pt x="263525" y="73025"/>
                  </a:lnTo>
                  <a:lnTo>
                    <a:pt x="247650" y="114300"/>
                  </a:lnTo>
                  <a:lnTo>
                    <a:pt x="247650" y="149225"/>
                  </a:lnTo>
                  <a:lnTo>
                    <a:pt x="257175" y="123825"/>
                  </a:lnTo>
                  <a:lnTo>
                    <a:pt x="260350" y="127000"/>
                  </a:lnTo>
                  <a:lnTo>
                    <a:pt x="282575" y="104775"/>
                  </a:lnTo>
                  <a:lnTo>
                    <a:pt x="285750" y="101600"/>
                  </a:lnTo>
                  <a:lnTo>
                    <a:pt x="269875" y="133350"/>
                  </a:lnTo>
                  <a:lnTo>
                    <a:pt x="282575" y="114300"/>
                  </a:lnTo>
                  <a:lnTo>
                    <a:pt x="301625" y="111125"/>
                  </a:lnTo>
                  <a:lnTo>
                    <a:pt x="317500" y="107950"/>
                  </a:lnTo>
                  <a:lnTo>
                    <a:pt x="339725" y="114300"/>
                  </a:lnTo>
                  <a:lnTo>
                    <a:pt x="346075" y="120650"/>
                  </a:lnTo>
                  <a:lnTo>
                    <a:pt x="349250" y="114300"/>
                  </a:lnTo>
                  <a:lnTo>
                    <a:pt x="361950" y="127000"/>
                  </a:lnTo>
                  <a:lnTo>
                    <a:pt x="377825" y="149225"/>
                  </a:lnTo>
                  <a:lnTo>
                    <a:pt x="387350" y="158750"/>
                  </a:lnTo>
                  <a:lnTo>
                    <a:pt x="393700" y="155575"/>
                  </a:lnTo>
                  <a:lnTo>
                    <a:pt x="396875" y="168275"/>
                  </a:lnTo>
                  <a:lnTo>
                    <a:pt x="403225" y="174625"/>
                  </a:lnTo>
                  <a:lnTo>
                    <a:pt x="431800" y="171450"/>
                  </a:lnTo>
                  <a:lnTo>
                    <a:pt x="447675" y="158750"/>
                  </a:lnTo>
                  <a:lnTo>
                    <a:pt x="466725" y="174625"/>
                  </a:lnTo>
                  <a:lnTo>
                    <a:pt x="479425" y="165100"/>
                  </a:lnTo>
                  <a:lnTo>
                    <a:pt x="495300" y="174625"/>
                  </a:lnTo>
                  <a:lnTo>
                    <a:pt x="514350" y="146050"/>
                  </a:lnTo>
                  <a:lnTo>
                    <a:pt x="549275" y="114300"/>
                  </a:lnTo>
                  <a:lnTo>
                    <a:pt x="558800" y="117475"/>
                  </a:lnTo>
                  <a:lnTo>
                    <a:pt x="587375" y="104775"/>
                  </a:lnTo>
                  <a:lnTo>
                    <a:pt x="635000" y="98425"/>
                  </a:lnTo>
                  <a:lnTo>
                    <a:pt x="666750" y="79375"/>
                  </a:lnTo>
                  <a:lnTo>
                    <a:pt x="701675" y="69850"/>
                  </a:lnTo>
                  <a:lnTo>
                    <a:pt x="695325" y="85725"/>
                  </a:lnTo>
                  <a:lnTo>
                    <a:pt x="698500" y="117475"/>
                  </a:lnTo>
                  <a:lnTo>
                    <a:pt x="704850" y="123825"/>
                  </a:lnTo>
                  <a:lnTo>
                    <a:pt x="714375" y="120650"/>
                  </a:lnTo>
                  <a:lnTo>
                    <a:pt x="730250" y="127000"/>
                  </a:lnTo>
                  <a:lnTo>
                    <a:pt x="752475" y="114300"/>
                  </a:lnTo>
                  <a:lnTo>
                    <a:pt x="765175" y="127000"/>
                  </a:lnTo>
                  <a:lnTo>
                    <a:pt x="777875" y="120650"/>
                  </a:lnTo>
                  <a:lnTo>
                    <a:pt x="787400" y="104775"/>
                  </a:lnTo>
                  <a:lnTo>
                    <a:pt x="796925" y="104775"/>
                  </a:lnTo>
                  <a:lnTo>
                    <a:pt x="822325" y="149225"/>
                  </a:lnTo>
                  <a:lnTo>
                    <a:pt x="812800" y="158750"/>
                  </a:lnTo>
                  <a:lnTo>
                    <a:pt x="819150" y="165100"/>
                  </a:lnTo>
                  <a:lnTo>
                    <a:pt x="831850" y="158750"/>
                  </a:lnTo>
                  <a:lnTo>
                    <a:pt x="844550" y="165100"/>
                  </a:lnTo>
                  <a:lnTo>
                    <a:pt x="841375" y="174625"/>
                  </a:lnTo>
                  <a:lnTo>
                    <a:pt x="869950" y="187325"/>
                  </a:lnTo>
                  <a:lnTo>
                    <a:pt x="866775" y="193675"/>
                  </a:lnTo>
                  <a:lnTo>
                    <a:pt x="863600" y="193675"/>
                  </a:lnTo>
                  <a:lnTo>
                    <a:pt x="854075" y="200025"/>
                  </a:lnTo>
                  <a:lnTo>
                    <a:pt x="841375" y="196850"/>
                  </a:lnTo>
                  <a:lnTo>
                    <a:pt x="822325" y="196850"/>
                  </a:lnTo>
                  <a:lnTo>
                    <a:pt x="815975" y="196850"/>
                  </a:lnTo>
                  <a:lnTo>
                    <a:pt x="815975" y="203200"/>
                  </a:lnTo>
                  <a:lnTo>
                    <a:pt x="809625" y="200025"/>
                  </a:lnTo>
                  <a:lnTo>
                    <a:pt x="809625" y="203200"/>
                  </a:lnTo>
                  <a:lnTo>
                    <a:pt x="793750" y="200025"/>
                  </a:lnTo>
                  <a:lnTo>
                    <a:pt x="793750" y="206375"/>
                  </a:lnTo>
                  <a:lnTo>
                    <a:pt x="787400" y="203200"/>
                  </a:lnTo>
                  <a:lnTo>
                    <a:pt x="787400" y="209550"/>
                  </a:lnTo>
                  <a:lnTo>
                    <a:pt x="781050" y="200025"/>
                  </a:lnTo>
                  <a:lnTo>
                    <a:pt x="765175" y="196850"/>
                  </a:lnTo>
                  <a:lnTo>
                    <a:pt x="765175" y="212725"/>
                  </a:lnTo>
                  <a:lnTo>
                    <a:pt x="758825" y="219075"/>
                  </a:lnTo>
                  <a:lnTo>
                    <a:pt x="768350" y="234950"/>
                  </a:lnTo>
                  <a:lnTo>
                    <a:pt x="762000" y="238125"/>
                  </a:lnTo>
                  <a:lnTo>
                    <a:pt x="723900" y="215900"/>
                  </a:lnTo>
                  <a:lnTo>
                    <a:pt x="666750" y="206375"/>
                  </a:lnTo>
                  <a:lnTo>
                    <a:pt x="650875" y="212725"/>
                  </a:lnTo>
                  <a:lnTo>
                    <a:pt x="638175" y="238125"/>
                  </a:lnTo>
                  <a:lnTo>
                    <a:pt x="612775" y="241300"/>
                  </a:lnTo>
                  <a:lnTo>
                    <a:pt x="606425" y="247650"/>
                  </a:lnTo>
                  <a:lnTo>
                    <a:pt x="609600" y="254000"/>
                  </a:lnTo>
                  <a:lnTo>
                    <a:pt x="584200" y="247650"/>
                  </a:lnTo>
                  <a:lnTo>
                    <a:pt x="561975" y="254000"/>
                  </a:lnTo>
                  <a:lnTo>
                    <a:pt x="555625" y="263525"/>
                  </a:lnTo>
                  <a:lnTo>
                    <a:pt x="555625" y="285750"/>
                  </a:lnTo>
                  <a:lnTo>
                    <a:pt x="539750" y="295275"/>
                  </a:lnTo>
                  <a:lnTo>
                    <a:pt x="527050" y="307975"/>
                  </a:lnTo>
                  <a:lnTo>
                    <a:pt x="527050" y="314325"/>
                  </a:lnTo>
                  <a:lnTo>
                    <a:pt x="523875" y="317500"/>
                  </a:lnTo>
                  <a:lnTo>
                    <a:pt x="527050" y="330200"/>
                  </a:lnTo>
                  <a:lnTo>
                    <a:pt x="511175" y="320675"/>
                  </a:lnTo>
                  <a:lnTo>
                    <a:pt x="517525" y="295275"/>
                  </a:lnTo>
                  <a:lnTo>
                    <a:pt x="530225" y="295275"/>
                  </a:lnTo>
                  <a:lnTo>
                    <a:pt x="523875" y="292100"/>
                  </a:lnTo>
                  <a:lnTo>
                    <a:pt x="530225" y="276225"/>
                  </a:lnTo>
                  <a:lnTo>
                    <a:pt x="520700" y="273050"/>
                  </a:lnTo>
                  <a:lnTo>
                    <a:pt x="514350" y="285750"/>
                  </a:lnTo>
                  <a:lnTo>
                    <a:pt x="495300" y="282575"/>
                  </a:lnTo>
                  <a:lnTo>
                    <a:pt x="492125" y="311150"/>
                  </a:lnTo>
                  <a:lnTo>
                    <a:pt x="479425" y="317500"/>
                  </a:lnTo>
                  <a:lnTo>
                    <a:pt x="476250" y="323850"/>
                  </a:lnTo>
                  <a:lnTo>
                    <a:pt x="466725" y="295275"/>
                  </a:lnTo>
                  <a:lnTo>
                    <a:pt x="473075" y="282575"/>
                  </a:lnTo>
                  <a:lnTo>
                    <a:pt x="473075" y="276225"/>
                  </a:lnTo>
                  <a:lnTo>
                    <a:pt x="469900" y="276225"/>
                  </a:lnTo>
                  <a:lnTo>
                    <a:pt x="460375" y="298450"/>
                  </a:lnTo>
                  <a:lnTo>
                    <a:pt x="466725" y="311150"/>
                  </a:lnTo>
                  <a:lnTo>
                    <a:pt x="460375" y="320675"/>
                  </a:lnTo>
                  <a:lnTo>
                    <a:pt x="463550" y="317500"/>
                  </a:lnTo>
                  <a:lnTo>
                    <a:pt x="450850" y="330200"/>
                  </a:lnTo>
                  <a:lnTo>
                    <a:pt x="441325" y="352425"/>
                  </a:lnTo>
                  <a:lnTo>
                    <a:pt x="438150" y="377825"/>
                  </a:lnTo>
                  <a:lnTo>
                    <a:pt x="409575" y="444500"/>
                  </a:lnTo>
                  <a:lnTo>
                    <a:pt x="387350" y="428625"/>
                  </a:lnTo>
                  <a:lnTo>
                    <a:pt x="393700" y="396875"/>
                  </a:lnTo>
                  <a:lnTo>
                    <a:pt x="390525" y="393700"/>
                  </a:lnTo>
                  <a:lnTo>
                    <a:pt x="384175" y="400050"/>
                  </a:lnTo>
                  <a:lnTo>
                    <a:pt x="365125" y="403225"/>
                  </a:lnTo>
                  <a:lnTo>
                    <a:pt x="368300" y="384175"/>
                  </a:lnTo>
                  <a:lnTo>
                    <a:pt x="374650" y="374650"/>
                  </a:lnTo>
                  <a:lnTo>
                    <a:pt x="368300" y="361950"/>
                  </a:lnTo>
                  <a:lnTo>
                    <a:pt x="371475" y="358775"/>
                  </a:lnTo>
                  <a:lnTo>
                    <a:pt x="365125" y="342900"/>
                  </a:lnTo>
                  <a:lnTo>
                    <a:pt x="368300" y="336550"/>
                  </a:lnTo>
                  <a:lnTo>
                    <a:pt x="361950" y="333375"/>
                  </a:lnTo>
                  <a:lnTo>
                    <a:pt x="339725" y="320675"/>
                  </a:lnTo>
                  <a:lnTo>
                    <a:pt x="330200" y="323850"/>
                  </a:lnTo>
                  <a:lnTo>
                    <a:pt x="320675" y="317500"/>
                  </a:lnTo>
                  <a:lnTo>
                    <a:pt x="327025" y="307975"/>
                  </a:lnTo>
                  <a:lnTo>
                    <a:pt x="320675" y="298450"/>
                  </a:lnTo>
                  <a:lnTo>
                    <a:pt x="263525" y="288925"/>
                  </a:lnTo>
                  <a:lnTo>
                    <a:pt x="250825" y="288925"/>
                  </a:lnTo>
                  <a:lnTo>
                    <a:pt x="247650" y="295275"/>
                  </a:lnTo>
                  <a:lnTo>
                    <a:pt x="241300" y="292100"/>
                  </a:lnTo>
                  <a:lnTo>
                    <a:pt x="225425" y="292100"/>
                  </a:lnTo>
                  <a:lnTo>
                    <a:pt x="206375" y="285750"/>
                  </a:lnTo>
                  <a:lnTo>
                    <a:pt x="200025" y="282575"/>
                  </a:lnTo>
                  <a:lnTo>
                    <a:pt x="69850" y="260350"/>
                  </a:lnTo>
                  <a:lnTo>
                    <a:pt x="44450" y="254000"/>
                  </a:lnTo>
                  <a:lnTo>
                    <a:pt x="28575" y="225425"/>
                  </a:lnTo>
                  <a:lnTo>
                    <a:pt x="0" y="215900"/>
                  </a:lnTo>
                  <a:lnTo>
                    <a:pt x="50800" y="190500"/>
                  </a:lnTo>
                  <a:lnTo>
                    <a:pt x="63500" y="171450"/>
                  </a:lnTo>
                  <a:lnTo>
                    <a:pt x="82550" y="155575"/>
                  </a:lnTo>
                  <a:lnTo>
                    <a:pt x="123825" y="146050"/>
                  </a:lnTo>
                  <a:lnTo>
                    <a:pt x="146050" y="130175"/>
                  </a:lnTo>
                  <a:lnTo>
                    <a:pt x="158750" y="114300"/>
                  </a:lnTo>
                  <a:lnTo>
                    <a:pt x="174625" y="111125"/>
                  </a:lnTo>
                  <a:lnTo>
                    <a:pt x="180975" y="104775"/>
                  </a:lnTo>
                  <a:lnTo>
                    <a:pt x="184150" y="88900"/>
                  </a:lnTo>
                  <a:lnTo>
                    <a:pt x="212725" y="60325"/>
                  </a:lnTo>
                  <a:lnTo>
                    <a:pt x="215900" y="60325"/>
                  </a:lnTo>
                  <a:lnTo>
                    <a:pt x="228600" y="47625"/>
                  </a:lnTo>
                  <a:lnTo>
                    <a:pt x="238125" y="31750"/>
                  </a:lnTo>
                  <a:lnTo>
                    <a:pt x="263525" y="12700"/>
                  </a:lnTo>
                  <a:lnTo>
                    <a:pt x="29210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906" name="Freeform 773">
              <a:extLst>
                <a:ext uri="{FF2B5EF4-FFF2-40B4-BE49-F238E27FC236}">
                  <a16:creationId xmlns:a16="http://schemas.microsoft.com/office/drawing/2014/main" xmlns="" id="{00000000-0008-0000-0000-000006030000}"/>
                </a:ext>
              </a:extLst>
            </p:cNvPr>
            <p:cNvSpPr>
              <a:spLocks/>
            </p:cNvSpPr>
            <p:nvPr/>
          </p:nvSpPr>
          <p:spPr bwMode="auto">
            <a:xfrm>
              <a:off x="6940310" y="2708515"/>
              <a:ext cx="1280663" cy="521659"/>
            </a:xfrm>
            <a:custGeom>
              <a:avLst/>
              <a:gdLst>
                <a:gd name="T0" fmla="*/ 1273175 w 1276350"/>
                <a:gd name="T1" fmla="*/ 44450 h 527050"/>
                <a:gd name="T2" fmla="*/ 1247775 w 1276350"/>
                <a:gd name="T3" fmla="*/ 69850 h 527050"/>
                <a:gd name="T4" fmla="*/ 1231900 w 1276350"/>
                <a:gd name="T5" fmla="*/ 107950 h 527050"/>
                <a:gd name="T6" fmla="*/ 1171575 w 1276350"/>
                <a:gd name="T7" fmla="*/ 146050 h 527050"/>
                <a:gd name="T8" fmla="*/ 1149350 w 1276350"/>
                <a:gd name="T9" fmla="*/ 136525 h 527050"/>
                <a:gd name="T10" fmla="*/ 1114425 w 1276350"/>
                <a:gd name="T11" fmla="*/ 165100 h 527050"/>
                <a:gd name="T12" fmla="*/ 1092200 w 1276350"/>
                <a:gd name="T13" fmla="*/ 200025 h 527050"/>
                <a:gd name="T14" fmla="*/ 1035050 w 1276350"/>
                <a:gd name="T15" fmla="*/ 257175 h 527050"/>
                <a:gd name="T16" fmla="*/ 968375 w 1276350"/>
                <a:gd name="T17" fmla="*/ 288925 h 527050"/>
                <a:gd name="T18" fmla="*/ 949325 w 1276350"/>
                <a:gd name="T19" fmla="*/ 336550 h 527050"/>
                <a:gd name="T20" fmla="*/ 930275 w 1276350"/>
                <a:gd name="T21" fmla="*/ 387350 h 527050"/>
                <a:gd name="T22" fmla="*/ 850900 w 1276350"/>
                <a:gd name="T23" fmla="*/ 403225 h 527050"/>
                <a:gd name="T24" fmla="*/ 768350 w 1276350"/>
                <a:gd name="T25" fmla="*/ 419100 h 527050"/>
                <a:gd name="T26" fmla="*/ 688975 w 1276350"/>
                <a:gd name="T27" fmla="*/ 431800 h 527050"/>
                <a:gd name="T28" fmla="*/ 546100 w 1276350"/>
                <a:gd name="T29" fmla="*/ 454025 h 527050"/>
                <a:gd name="T30" fmla="*/ 479425 w 1276350"/>
                <a:gd name="T31" fmla="*/ 463550 h 527050"/>
                <a:gd name="T32" fmla="*/ 327025 w 1276350"/>
                <a:gd name="T33" fmla="*/ 485775 h 527050"/>
                <a:gd name="T34" fmla="*/ 234950 w 1276350"/>
                <a:gd name="T35" fmla="*/ 498475 h 527050"/>
                <a:gd name="T36" fmla="*/ 171450 w 1276350"/>
                <a:gd name="T37" fmla="*/ 508000 h 527050"/>
                <a:gd name="T38" fmla="*/ 88900 w 1276350"/>
                <a:gd name="T39" fmla="*/ 517525 h 527050"/>
                <a:gd name="T40" fmla="*/ 15875 w 1276350"/>
                <a:gd name="T41" fmla="*/ 517525 h 527050"/>
                <a:gd name="T42" fmla="*/ 25400 w 1276350"/>
                <a:gd name="T43" fmla="*/ 476250 h 527050"/>
                <a:gd name="T44" fmla="*/ 25400 w 1276350"/>
                <a:gd name="T45" fmla="*/ 450850 h 527050"/>
                <a:gd name="T46" fmla="*/ 12700 w 1276350"/>
                <a:gd name="T47" fmla="*/ 454025 h 527050"/>
                <a:gd name="T48" fmla="*/ 31750 w 1276350"/>
                <a:gd name="T49" fmla="*/ 444500 h 527050"/>
                <a:gd name="T50" fmla="*/ 38100 w 1276350"/>
                <a:gd name="T51" fmla="*/ 415925 h 527050"/>
                <a:gd name="T52" fmla="*/ 41275 w 1276350"/>
                <a:gd name="T53" fmla="*/ 409575 h 527050"/>
                <a:gd name="T54" fmla="*/ 38100 w 1276350"/>
                <a:gd name="T55" fmla="*/ 384175 h 527050"/>
                <a:gd name="T56" fmla="*/ 66675 w 1276350"/>
                <a:gd name="T57" fmla="*/ 346075 h 527050"/>
                <a:gd name="T58" fmla="*/ 69850 w 1276350"/>
                <a:gd name="T59" fmla="*/ 333375 h 527050"/>
                <a:gd name="T60" fmla="*/ 85725 w 1276350"/>
                <a:gd name="T61" fmla="*/ 301625 h 527050"/>
                <a:gd name="T62" fmla="*/ 88900 w 1276350"/>
                <a:gd name="T63" fmla="*/ 276225 h 527050"/>
                <a:gd name="T64" fmla="*/ 88900 w 1276350"/>
                <a:gd name="T65" fmla="*/ 260350 h 527050"/>
                <a:gd name="T66" fmla="*/ 95250 w 1276350"/>
                <a:gd name="T67" fmla="*/ 228600 h 527050"/>
                <a:gd name="T68" fmla="*/ 114300 w 1276350"/>
                <a:gd name="T69" fmla="*/ 225425 h 527050"/>
                <a:gd name="T70" fmla="*/ 241300 w 1276350"/>
                <a:gd name="T71" fmla="*/ 206375 h 527050"/>
                <a:gd name="T72" fmla="*/ 314325 w 1276350"/>
                <a:gd name="T73" fmla="*/ 190500 h 527050"/>
                <a:gd name="T74" fmla="*/ 339725 w 1276350"/>
                <a:gd name="T75" fmla="*/ 168275 h 527050"/>
                <a:gd name="T76" fmla="*/ 419100 w 1276350"/>
                <a:gd name="T77" fmla="*/ 155575 h 527050"/>
                <a:gd name="T78" fmla="*/ 504825 w 1276350"/>
                <a:gd name="T79" fmla="*/ 139700 h 527050"/>
                <a:gd name="T80" fmla="*/ 590550 w 1276350"/>
                <a:gd name="T81" fmla="*/ 127000 h 527050"/>
                <a:gd name="T82" fmla="*/ 708025 w 1276350"/>
                <a:gd name="T83" fmla="*/ 111125 h 527050"/>
                <a:gd name="T84" fmla="*/ 774700 w 1276350"/>
                <a:gd name="T85" fmla="*/ 101600 h 527050"/>
                <a:gd name="T86" fmla="*/ 885825 w 1276350"/>
                <a:gd name="T87" fmla="*/ 82550 h 527050"/>
                <a:gd name="T88" fmla="*/ 933450 w 1276350"/>
                <a:gd name="T89" fmla="*/ 76200 h 527050"/>
                <a:gd name="T90" fmla="*/ 1076325 w 1276350"/>
                <a:gd name="T91" fmla="*/ 44450 h 527050"/>
                <a:gd name="T92" fmla="*/ 1181100 w 1276350"/>
                <a:gd name="T93" fmla="*/ 22225 h 527050"/>
                <a:gd name="T94" fmla="*/ 1250950 w 1276350"/>
                <a:gd name="T95" fmla="*/ 3175 h 52705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276350" h="527050">
                  <a:moveTo>
                    <a:pt x="1276350" y="0"/>
                  </a:moveTo>
                  <a:lnTo>
                    <a:pt x="1273175" y="3175"/>
                  </a:lnTo>
                  <a:lnTo>
                    <a:pt x="1273175" y="44450"/>
                  </a:lnTo>
                  <a:lnTo>
                    <a:pt x="1276350" y="53975"/>
                  </a:lnTo>
                  <a:lnTo>
                    <a:pt x="1263650" y="50800"/>
                  </a:lnTo>
                  <a:lnTo>
                    <a:pt x="1247775" y="69850"/>
                  </a:lnTo>
                  <a:lnTo>
                    <a:pt x="1247775" y="73025"/>
                  </a:lnTo>
                  <a:lnTo>
                    <a:pt x="1238250" y="104775"/>
                  </a:lnTo>
                  <a:lnTo>
                    <a:pt x="1231900" y="107950"/>
                  </a:lnTo>
                  <a:lnTo>
                    <a:pt x="1209675" y="104775"/>
                  </a:lnTo>
                  <a:lnTo>
                    <a:pt x="1181100" y="127000"/>
                  </a:lnTo>
                  <a:lnTo>
                    <a:pt x="1171575" y="146050"/>
                  </a:lnTo>
                  <a:lnTo>
                    <a:pt x="1155700" y="152400"/>
                  </a:lnTo>
                  <a:lnTo>
                    <a:pt x="1155700" y="139700"/>
                  </a:lnTo>
                  <a:lnTo>
                    <a:pt x="1149350" y="136525"/>
                  </a:lnTo>
                  <a:lnTo>
                    <a:pt x="1130300" y="152400"/>
                  </a:lnTo>
                  <a:lnTo>
                    <a:pt x="1130300" y="165100"/>
                  </a:lnTo>
                  <a:lnTo>
                    <a:pt x="1114425" y="165100"/>
                  </a:lnTo>
                  <a:lnTo>
                    <a:pt x="1114425" y="177800"/>
                  </a:lnTo>
                  <a:lnTo>
                    <a:pt x="1108075" y="196850"/>
                  </a:lnTo>
                  <a:lnTo>
                    <a:pt x="1092200" y="200025"/>
                  </a:lnTo>
                  <a:lnTo>
                    <a:pt x="1066800" y="219075"/>
                  </a:lnTo>
                  <a:lnTo>
                    <a:pt x="1066800" y="225425"/>
                  </a:lnTo>
                  <a:lnTo>
                    <a:pt x="1035050" y="257175"/>
                  </a:lnTo>
                  <a:lnTo>
                    <a:pt x="1009650" y="260350"/>
                  </a:lnTo>
                  <a:lnTo>
                    <a:pt x="993775" y="266700"/>
                  </a:lnTo>
                  <a:lnTo>
                    <a:pt x="968375" y="288925"/>
                  </a:lnTo>
                  <a:lnTo>
                    <a:pt x="962025" y="301625"/>
                  </a:lnTo>
                  <a:lnTo>
                    <a:pt x="962025" y="323850"/>
                  </a:lnTo>
                  <a:lnTo>
                    <a:pt x="949325" y="336550"/>
                  </a:lnTo>
                  <a:lnTo>
                    <a:pt x="933450" y="333375"/>
                  </a:lnTo>
                  <a:lnTo>
                    <a:pt x="927100" y="346075"/>
                  </a:lnTo>
                  <a:lnTo>
                    <a:pt x="930275" y="387350"/>
                  </a:lnTo>
                  <a:lnTo>
                    <a:pt x="882650" y="396875"/>
                  </a:lnTo>
                  <a:lnTo>
                    <a:pt x="857250" y="403225"/>
                  </a:lnTo>
                  <a:lnTo>
                    <a:pt x="850900" y="403225"/>
                  </a:lnTo>
                  <a:lnTo>
                    <a:pt x="828675" y="406400"/>
                  </a:lnTo>
                  <a:lnTo>
                    <a:pt x="784225" y="415925"/>
                  </a:lnTo>
                  <a:lnTo>
                    <a:pt x="768350" y="419100"/>
                  </a:lnTo>
                  <a:lnTo>
                    <a:pt x="749300" y="422275"/>
                  </a:lnTo>
                  <a:lnTo>
                    <a:pt x="730250" y="425450"/>
                  </a:lnTo>
                  <a:lnTo>
                    <a:pt x="688975" y="431800"/>
                  </a:lnTo>
                  <a:lnTo>
                    <a:pt x="622300" y="444500"/>
                  </a:lnTo>
                  <a:lnTo>
                    <a:pt x="619125" y="444500"/>
                  </a:lnTo>
                  <a:lnTo>
                    <a:pt x="546100" y="454025"/>
                  </a:lnTo>
                  <a:lnTo>
                    <a:pt x="539750" y="454025"/>
                  </a:lnTo>
                  <a:lnTo>
                    <a:pt x="482600" y="463550"/>
                  </a:lnTo>
                  <a:lnTo>
                    <a:pt x="479425" y="463550"/>
                  </a:lnTo>
                  <a:lnTo>
                    <a:pt x="419100" y="469900"/>
                  </a:lnTo>
                  <a:lnTo>
                    <a:pt x="361950" y="479425"/>
                  </a:lnTo>
                  <a:lnTo>
                    <a:pt x="327025" y="485775"/>
                  </a:lnTo>
                  <a:lnTo>
                    <a:pt x="301625" y="488950"/>
                  </a:lnTo>
                  <a:lnTo>
                    <a:pt x="298450" y="488950"/>
                  </a:lnTo>
                  <a:lnTo>
                    <a:pt x="234950" y="498475"/>
                  </a:lnTo>
                  <a:lnTo>
                    <a:pt x="228600" y="498475"/>
                  </a:lnTo>
                  <a:lnTo>
                    <a:pt x="200025" y="504825"/>
                  </a:lnTo>
                  <a:lnTo>
                    <a:pt x="171450" y="508000"/>
                  </a:lnTo>
                  <a:lnTo>
                    <a:pt x="146050" y="511175"/>
                  </a:lnTo>
                  <a:lnTo>
                    <a:pt x="101600" y="517525"/>
                  </a:lnTo>
                  <a:lnTo>
                    <a:pt x="88900" y="517525"/>
                  </a:lnTo>
                  <a:lnTo>
                    <a:pt x="0" y="527050"/>
                  </a:lnTo>
                  <a:lnTo>
                    <a:pt x="0" y="520700"/>
                  </a:lnTo>
                  <a:lnTo>
                    <a:pt x="15875" y="517525"/>
                  </a:lnTo>
                  <a:lnTo>
                    <a:pt x="19050" y="501650"/>
                  </a:lnTo>
                  <a:lnTo>
                    <a:pt x="34925" y="495300"/>
                  </a:lnTo>
                  <a:lnTo>
                    <a:pt x="25400" y="476250"/>
                  </a:lnTo>
                  <a:lnTo>
                    <a:pt x="15875" y="473075"/>
                  </a:lnTo>
                  <a:lnTo>
                    <a:pt x="22225" y="466725"/>
                  </a:lnTo>
                  <a:lnTo>
                    <a:pt x="25400" y="450850"/>
                  </a:lnTo>
                  <a:lnTo>
                    <a:pt x="19050" y="447675"/>
                  </a:lnTo>
                  <a:lnTo>
                    <a:pt x="19050" y="454025"/>
                  </a:lnTo>
                  <a:lnTo>
                    <a:pt x="12700" y="454025"/>
                  </a:lnTo>
                  <a:lnTo>
                    <a:pt x="15875" y="441325"/>
                  </a:lnTo>
                  <a:lnTo>
                    <a:pt x="22225" y="431800"/>
                  </a:lnTo>
                  <a:lnTo>
                    <a:pt x="31750" y="444500"/>
                  </a:lnTo>
                  <a:lnTo>
                    <a:pt x="38100" y="441325"/>
                  </a:lnTo>
                  <a:lnTo>
                    <a:pt x="28575" y="419100"/>
                  </a:lnTo>
                  <a:lnTo>
                    <a:pt x="38100" y="415925"/>
                  </a:lnTo>
                  <a:lnTo>
                    <a:pt x="47625" y="422275"/>
                  </a:lnTo>
                  <a:lnTo>
                    <a:pt x="50800" y="415925"/>
                  </a:lnTo>
                  <a:lnTo>
                    <a:pt x="41275" y="409575"/>
                  </a:lnTo>
                  <a:lnTo>
                    <a:pt x="57150" y="396875"/>
                  </a:lnTo>
                  <a:lnTo>
                    <a:pt x="44450" y="396875"/>
                  </a:lnTo>
                  <a:lnTo>
                    <a:pt x="38100" y="384175"/>
                  </a:lnTo>
                  <a:lnTo>
                    <a:pt x="76200" y="361950"/>
                  </a:lnTo>
                  <a:lnTo>
                    <a:pt x="63500" y="352425"/>
                  </a:lnTo>
                  <a:lnTo>
                    <a:pt x="66675" y="346075"/>
                  </a:lnTo>
                  <a:lnTo>
                    <a:pt x="79375" y="346075"/>
                  </a:lnTo>
                  <a:lnTo>
                    <a:pt x="82550" y="342900"/>
                  </a:lnTo>
                  <a:lnTo>
                    <a:pt x="69850" y="333375"/>
                  </a:lnTo>
                  <a:lnTo>
                    <a:pt x="69850" y="327025"/>
                  </a:lnTo>
                  <a:lnTo>
                    <a:pt x="76200" y="307975"/>
                  </a:lnTo>
                  <a:lnTo>
                    <a:pt x="85725" y="301625"/>
                  </a:lnTo>
                  <a:lnTo>
                    <a:pt x="79375" y="288925"/>
                  </a:lnTo>
                  <a:lnTo>
                    <a:pt x="66675" y="279400"/>
                  </a:lnTo>
                  <a:lnTo>
                    <a:pt x="88900" y="276225"/>
                  </a:lnTo>
                  <a:lnTo>
                    <a:pt x="92075" y="269875"/>
                  </a:lnTo>
                  <a:lnTo>
                    <a:pt x="79375" y="263525"/>
                  </a:lnTo>
                  <a:lnTo>
                    <a:pt x="88900" y="260350"/>
                  </a:lnTo>
                  <a:lnTo>
                    <a:pt x="92075" y="250825"/>
                  </a:lnTo>
                  <a:lnTo>
                    <a:pt x="85725" y="228600"/>
                  </a:lnTo>
                  <a:lnTo>
                    <a:pt x="95250" y="228600"/>
                  </a:lnTo>
                  <a:lnTo>
                    <a:pt x="98425" y="234950"/>
                  </a:lnTo>
                  <a:lnTo>
                    <a:pt x="104775" y="225425"/>
                  </a:lnTo>
                  <a:lnTo>
                    <a:pt x="114300" y="225425"/>
                  </a:lnTo>
                  <a:lnTo>
                    <a:pt x="193675" y="212725"/>
                  </a:lnTo>
                  <a:lnTo>
                    <a:pt x="196850" y="212725"/>
                  </a:lnTo>
                  <a:lnTo>
                    <a:pt x="241300" y="206375"/>
                  </a:lnTo>
                  <a:lnTo>
                    <a:pt x="244475" y="206375"/>
                  </a:lnTo>
                  <a:lnTo>
                    <a:pt x="311150" y="200025"/>
                  </a:lnTo>
                  <a:lnTo>
                    <a:pt x="314325" y="190500"/>
                  </a:lnTo>
                  <a:lnTo>
                    <a:pt x="304800" y="165100"/>
                  </a:lnTo>
                  <a:lnTo>
                    <a:pt x="339725" y="161925"/>
                  </a:lnTo>
                  <a:lnTo>
                    <a:pt x="339725" y="168275"/>
                  </a:lnTo>
                  <a:lnTo>
                    <a:pt x="365125" y="165100"/>
                  </a:lnTo>
                  <a:lnTo>
                    <a:pt x="371475" y="161925"/>
                  </a:lnTo>
                  <a:lnTo>
                    <a:pt x="419100" y="155575"/>
                  </a:lnTo>
                  <a:lnTo>
                    <a:pt x="450850" y="149225"/>
                  </a:lnTo>
                  <a:lnTo>
                    <a:pt x="460375" y="146050"/>
                  </a:lnTo>
                  <a:lnTo>
                    <a:pt x="504825" y="139700"/>
                  </a:lnTo>
                  <a:lnTo>
                    <a:pt x="536575" y="139700"/>
                  </a:lnTo>
                  <a:lnTo>
                    <a:pt x="558800" y="130175"/>
                  </a:lnTo>
                  <a:lnTo>
                    <a:pt x="590550" y="127000"/>
                  </a:lnTo>
                  <a:lnTo>
                    <a:pt x="625475" y="123825"/>
                  </a:lnTo>
                  <a:lnTo>
                    <a:pt x="654050" y="120650"/>
                  </a:lnTo>
                  <a:lnTo>
                    <a:pt x="708025" y="111125"/>
                  </a:lnTo>
                  <a:lnTo>
                    <a:pt x="727075" y="104775"/>
                  </a:lnTo>
                  <a:lnTo>
                    <a:pt x="730250" y="104775"/>
                  </a:lnTo>
                  <a:lnTo>
                    <a:pt x="774700" y="101600"/>
                  </a:lnTo>
                  <a:lnTo>
                    <a:pt x="806450" y="98425"/>
                  </a:lnTo>
                  <a:lnTo>
                    <a:pt x="806450" y="95250"/>
                  </a:lnTo>
                  <a:lnTo>
                    <a:pt x="885825" y="82550"/>
                  </a:lnTo>
                  <a:lnTo>
                    <a:pt x="889000" y="82550"/>
                  </a:lnTo>
                  <a:lnTo>
                    <a:pt x="923925" y="76200"/>
                  </a:lnTo>
                  <a:lnTo>
                    <a:pt x="933450" y="76200"/>
                  </a:lnTo>
                  <a:lnTo>
                    <a:pt x="971550" y="63500"/>
                  </a:lnTo>
                  <a:lnTo>
                    <a:pt x="1003300" y="60325"/>
                  </a:lnTo>
                  <a:lnTo>
                    <a:pt x="1076325" y="44450"/>
                  </a:lnTo>
                  <a:lnTo>
                    <a:pt x="1101725" y="41275"/>
                  </a:lnTo>
                  <a:lnTo>
                    <a:pt x="1133475" y="34925"/>
                  </a:lnTo>
                  <a:lnTo>
                    <a:pt x="1181100" y="22225"/>
                  </a:lnTo>
                  <a:lnTo>
                    <a:pt x="1190625" y="22225"/>
                  </a:lnTo>
                  <a:lnTo>
                    <a:pt x="1203325" y="19050"/>
                  </a:lnTo>
                  <a:lnTo>
                    <a:pt x="1250950" y="3175"/>
                  </a:lnTo>
                  <a:lnTo>
                    <a:pt x="127635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907" name="Freeform 793">
              <a:extLst>
                <a:ext uri="{FF2B5EF4-FFF2-40B4-BE49-F238E27FC236}">
                  <a16:creationId xmlns:a16="http://schemas.microsoft.com/office/drawing/2014/main" xmlns="" id="{00000000-0008-0000-0000-00001A030000}"/>
                </a:ext>
              </a:extLst>
            </p:cNvPr>
            <p:cNvSpPr/>
            <p:nvPr/>
          </p:nvSpPr>
          <p:spPr>
            <a:xfrm>
              <a:off x="6375160" y="3623454"/>
              <a:ext cx="890438" cy="735762"/>
            </a:xfrm>
            <a:custGeom>
              <a:avLst/>
              <a:gdLst>
                <a:gd name="connsiteX0" fmla="*/ 609601 w 889002"/>
                <a:gd name="connsiteY0" fmla="*/ 723901 h 742952"/>
                <a:gd name="connsiteX1" fmla="*/ 612776 w 889002"/>
                <a:gd name="connsiteY1" fmla="*/ 727076 h 742952"/>
                <a:gd name="connsiteX2" fmla="*/ 606426 w 889002"/>
                <a:gd name="connsiteY2" fmla="*/ 730251 h 742952"/>
                <a:gd name="connsiteX3" fmla="*/ 835027 w 889002"/>
                <a:gd name="connsiteY3" fmla="*/ 714377 h 742952"/>
                <a:gd name="connsiteX4" fmla="*/ 841377 w 889002"/>
                <a:gd name="connsiteY4" fmla="*/ 717552 h 742952"/>
                <a:gd name="connsiteX5" fmla="*/ 828677 w 889002"/>
                <a:gd name="connsiteY5" fmla="*/ 742952 h 742952"/>
                <a:gd name="connsiteX6" fmla="*/ 838202 w 889002"/>
                <a:gd name="connsiteY6" fmla="*/ 717552 h 742952"/>
                <a:gd name="connsiteX7" fmla="*/ 565151 w 889002"/>
                <a:gd name="connsiteY7" fmla="*/ 714376 h 742952"/>
                <a:gd name="connsiteX8" fmla="*/ 563564 w 889002"/>
                <a:gd name="connsiteY8" fmla="*/ 719139 h 742952"/>
                <a:gd name="connsiteX9" fmla="*/ 565151 w 889002"/>
                <a:gd name="connsiteY9" fmla="*/ 717551 h 742952"/>
                <a:gd name="connsiteX10" fmla="*/ 574676 w 889002"/>
                <a:gd name="connsiteY10" fmla="*/ 714376 h 742952"/>
                <a:gd name="connsiteX11" fmla="*/ 568326 w 889002"/>
                <a:gd name="connsiteY11" fmla="*/ 720726 h 742952"/>
                <a:gd name="connsiteX12" fmla="*/ 563035 w 889002"/>
                <a:gd name="connsiteY12" fmla="*/ 720726 h 742952"/>
                <a:gd name="connsiteX13" fmla="*/ 561976 w 889002"/>
                <a:gd name="connsiteY13" fmla="*/ 723901 h 742952"/>
                <a:gd name="connsiteX14" fmla="*/ 555626 w 889002"/>
                <a:gd name="connsiteY14" fmla="*/ 723901 h 742952"/>
                <a:gd name="connsiteX15" fmla="*/ 558801 w 889002"/>
                <a:gd name="connsiteY15" fmla="*/ 717551 h 742952"/>
                <a:gd name="connsiteX16" fmla="*/ 533401 w 889002"/>
                <a:gd name="connsiteY16" fmla="*/ 711200 h 742952"/>
                <a:gd name="connsiteX17" fmla="*/ 533401 w 889002"/>
                <a:gd name="connsiteY17" fmla="*/ 717550 h 742952"/>
                <a:gd name="connsiteX18" fmla="*/ 527051 w 889002"/>
                <a:gd name="connsiteY18" fmla="*/ 717550 h 742952"/>
                <a:gd name="connsiteX19" fmla="*/ 625476 w 889002"/>
                <a:gd name="connsiteY19" fmla="*/ 704851 h 742952"/>
                <a:gd name="connsiteX20" fmla="*/ 631826 w 889002"/>
                <a:gd name="connsiteY20" fmla="*/ 711201 h 742952"/>
                <a:gd name="connsiteX21" fmla="*/ 625476 w 889002"/>
                <a:gd name="connsiteY21" fmla="*/ 711201 h 742952"/>
                <a:gd name="connsiteX22" fmla="*/ 615951 w 889002"/>
                <a:gd name="connsiteY22" fmla="*/ 704851 h 742952"/>
                <a:gd name="connsiteX23" fmla="*/ 617311 w 889002"/>
                <a:gd name="connsiteY23" fmla="*/ 705758 h 742952"/>
                <a:gd name="connsiteX24" fmla="*/ 619126 w 889002"/>
                <a:gd name="connsiteY24" fmla="*/ 711201 h 742952"/>
                <a:gd name="connsiteX25" fmla="*/ 561976 w 889002"/>
                <a:gd name="connsiteY25" fmla="*/ 704851 h 742952"/>
                <a:gd name="connsiteX26" fmla="*/ 565151 w 889002"/>
                <a:gd name="connsiteY26" fmla="*/ 708026 h 742952"/>
                <a:gd name="connsiteX27" fmla="*/ 558801 w 889002"/>
                <a:gd name="connsiteY27" fmla="*/ 714376 h 742952"/>
                <a:gd name="connsiteX28" fmla="*/ 647701 w 889002"/>
                <a:gd name="connsiteY28" fmla="*/ 698501 h 742952"/>
                <a:gd name="connsiteX29" fmla="*/ 650876 w 889002"/>
                <a:gd name="connsiteY29" fmla="*/ 698501 h 742952"/>
                <a:gd name="connsiteX30" fmla="*/ 647701 w 889002"/>
                <a:gd name="connsiteY30" fmla="*/ 704851 h 742952"/>
                <a:gd name="connsiteX31" fmla="*/ 555626 w 889002"/>
                <a:gd name="connsiteY31" fmla="*/ 698501 h 742952"/>
                <a:gd name="connsiteX32" fmla="*/ 561976 w 889002"/>
                <a:gd name="connsiteY32" fmla="*/ 704851 h 742952"/>
                <a:gd name="connsiteX33" fmla="*/ 555626 w 889002"/>
                <a:gd name="connsiteY33" fmla="*/ 708026 h 742952"/>
                <a:gd name="connsiteX34" fmla="*/ 558801 w 889002"/>
                <a:gd name="connsiteY34" fmla="*/ 717551 h 742952"/>
                <a:gd name="connsiteX35" fmla="*/ 552451 w 889002"/>
                <a:gd name="connsiteY35" fmla="*/ 714376 h 742952"/>
                <a:gd name="connsiteX36" fmla="*/ 549276 w 889002"/>
                <a:gd name="connsiteY36" fmla="*/ 720726 h 742952"/>
                <a:gd name="connsiteX37" fmla="*/ 552451 w 889002"/>
                <a:gd name="connsiteY37" fmla="*/ 704851 h 742952"/>
                <a:gd name="connsiteX38" fmla="*/ 542926 w 889002"/>
                <a:gd name="connsiteY38" fmla="*/ 714376 h 742952"/>
                <a:gd name="connsiteX39" fmla="*/ 546101 w 889002"/>
                <a:gd name="connsiteY39" fmla="*/ 723901 h 742952"/>
                <a:gd name="connsiteX40" fmla="*/ 536576 w 889002"/>
                <a:gd name="connsiteY40" fmla="*/ 717551 h 742952"/>
                <a:gd name="connsiteX41" fmla="*/ 533401 w 889002"/>
                <a:gd name="connsiteY41" fmla="*/ 704851 h 742952"/>
                <a:gd name="connsiteX42" fmla="*/ 542926 w 889002"/>
                <a:gd name="connsiteY42" fmla="*/ 701676 h 742952"/>
                <a:gd name="connsiteX43" fmla="*/ 546101 w 889002"/>
                <a:gd name="connsiteY43" fmla="*/ 701676 h 742952"/>
                <a:gd name="connsiteX44" fmla="*/ 552451 w 889002"/>
                <a:gd name="connsiteY44" fmla="*/ 701676 h 742952"/>
                <a:gd name="connsiteX45" fmla="*/ 514351 w 889002"/>
                <a:gd name="connsiteY45" fmla="*/ 688975 h 742952"/>
                <a:gd name="connsiteX46" fmla="*/ 520701 w 889002"/>
                <a:gd name="connsiteY46" fmla="*/ 698500 h 742952"/>
                <a:gd name="connsiteX47" fmla="*/ 527051 w 889002"/>
                <a:gd name="connsiteY47" fmla="*/ 698500 h 742952"/>
                <a:gd name="connsiteX48" fmla="*/ 527051 w 889002"/>
                <a:gd name="connsiteY48" fmla="*/ 708025 h 742952"/>
                <a:gd name="connsiteX49" fmla="*/ 520701 w 889002"/>
                <a:gd name="connsiteY49" fmla="*/ 701675 h 742952"/>
                <a:gd name="connsiteX50" fmla="*/ 523876 w 889002"/>
                <a:gd name="connsiteY50" fmla="*/ 711200 h 742952"/>
                <a:gd name="connsiteX51" fmla="*/ 530226 w 889002"/>
                <a:gd name="connsiteY51" fmla="*/ 711200 h 742952"/>
                <a:gd name="connsiteX52" fmla="*/ 527051 w 889002"/>
                <a:gd name="connsiteY52" fmla="*/ 717550 h 742952"/>
                <a:gd name="connsiteX53" fmla="*/ 511176 w 889002"/>
                <a:gd name="connsiteY53" fmla="*/ 717550 h 742952"/>
                <a:gd name="connsiteX54" fmla="*/ 495301 w 889002"/>
                <a:gd name="connsiteY54" fmla="*/ 698500 h 742952"/>
                <a:gd name="connsiteX55" fmla="*/ 504826 w 889002"/>
                <a:gd name="connsiteY55" fmla="*/ 701675 h 742952"/>
                <a:gd name="connsiteX56" fmla="*/ 879479 w 889002"/>
                <a:gd name="connsiteY56" fmla="*/ 685803 h 742952"/>
                <a:gd name="connsiteX57" fmla="*/ 885829 w 889002"/>
                <a:gd name="connsiteY57" fmla="*/ 685803 h 742952"/>
                <a:gd name="connsiteX58" fmla="*/ 882654 w 889002"/>
                <a:gd name="connsiteY58" fmla="*/ 688978 h 742952"/>
                <a:gd name="connsiteX59" fmla="*/ 739776 w 889002"/>
                <a:gd name="connsiteY59" fmla="*/ 673102 h 742952"/>
                <a:gd name="connsiteX60" fmla="*/ 746126 w 889002"/>
                <a:gd name="connsiteY60" fmla="*/ 676277 h 742952"/>
                <a:gd name="connsiteX61" fmla="*/ 736601 w 889002"/>
                <a:gd name="connsiteY61" fmla="*/ 676277 h 742952"/>
                <a:gd name="connsiteX62" fmla="*/ 720726 w 889002"/>
                <a:gd name="connsiteY62" fmla="*/ 673101 h 742952"/>
                <a:gd name="connsiteX63" fmla="*/ 727076 w 889002"/>
                <a:gd name="connsiteY63" fmla="*/ 673101 h 742952"/>
                <a:gd name="connsiteX64" fmla="*/ 723901 w 889002"/>
                <a:gd name="connsiteY64" fmla="*/ 676276 h 742952"/>
                <a:gd name="connsiteX65" fmla="*/ 752476 w 889002"/>
                <a:gd name="connsiteY65" fmla="*/ 663577 h 742952"/>
                <a:gd name="connsiteX66" fmla="*/ 755651 w 889002"/>
                <a:gd name="connsiteY66" fmla="*/ 669927 h 742952"/>
                <a:gd name="connsiteX67" fmla="*/ 749301 w 889002"/>
                <a:gd name="connsiteY67" fmla="*/ 669927 h 742952"/>
                <a:gd name="connsiteX68" fmla="*/ 708026 w 889002"/>
                <a:gd name="connsiteY68" fmla="*/ 650876 h 742952"/>
                <a:gd name="connsiteX69" fmla="*/ 717551 w 889002"/>
                <a:gd name="connsiteY69" fmla="*/ 650876 h 742952"/>
                <a:gd name="connsiteX70" fmla="*/ 723901 w 889002"/>
                <a:gd name="connsiteY70" fmla="*/ 657226 h 742952"/>
                <a:gd name="connsiteX71" fmla="*/ 720726 w 889002"/>
                <a:gd name="connsiteY71" fmla="*/ 657226 h 742952"/>
                <a:gd name="connsiteX72" fmla="*/ 400051 w 889002"/>
                <a:gd name="connsiteY72" fmla="*/ 650875 h 742952"/>
                <a:gd name="connsiteX73" fmla="*/ 419101 w 889002"/>
                <a:gd name="connsiteY73" fmla="*/ 657225 h 742952"/>
                <a:gd name="connsiteX74" fmla="*/ 422276 w 889002"/>
                <a:gd name="connsiteY74" fmla="*/ 663575 h 742952"/>
                <a:gd name="connsiteX75" fmla="*/ 434976 w 889002"/>
                <a:gd name="connsiteY75" fmla="*/ 660400 h 742952"/>
                <a:gd name="connsiteX76" fmla="*/ 425451 w 889002"/>
                <a:gd name="connsiteY76" fmla="*/ 676275 h 742952"/>
                <a:gd name="connsiteX77" fmla="*/ 415926 w 889002"/>
                <a:gd name="connsiteY77" fmla="*/ 682625 h 742952"/>
                <a:gd name="connsiteX78" fmla="*/ 377826 w 889002"/>
                <a:gd name="connsiteY78" fmla="*/ 666750 h 742952"/>
                <a:gd name="connsiteX79" fmla="*/ 857254 w 889002"/>
                <a:gd name="connsiteY79" fmla="*/ 631828 h 742952"/>
                <a:gd name="connsiteX80" fmla="*/ 857254 w 889002"/>
                <a:gd name="connsiteY80" fmla="*/ 635003 h 742952"/>
                <a:gd name="connsiteX81" fmla="*/ 847729 w 889002"/>
                <a:gd name="connsiteY81" fmla="*/ 635003 h 742952"/>
                <a:gd name="connsiteX82" fmla="*/ 790576 w 889002"/>
                <a:gd name="connsiteY82" fmla="*/ 625477 h 742952"/>
                <a:gd name="connsiteX83" fmla="*/ 787401 w 889002"/>
                <a:gd name="connsiteY83" fmla="*/ 628652 h 742952"/>
                <a:gd name="connsiteX84" fmla="*/ 790576 w 889002"/>
                <a:gd name="connsiteY84" fmla="*/ 631827 h 742952"/>
                <a:gd name="connsiteX85" fmla="*/ 787401 w 889002"/>
                <a:gd name="connsiteY85" fmla="*/ 635002 h 742952"/>
                <a:gd name="connsiteX86" fmla="*/ 787401 w 889002"/>
                <a:gd name="connsiteY86" fmla="*/ 631827 h 742952"/>
                <a:gd name="connsiteX87" fmla="*/ 781051 w 889002"/>
                <a:gd name="connsiteY87" fmla="*/ 628652 h 742952"/>
                <a:gd name="connsiteX88" fmla="*/ 635928 w 889002"/>
                <a:gd name="connsiteY88" fmla="*/ 594204 h 742952"/>
                <a:gd name="connsiteX89" fmla="*/ 638176 w 889002"/>
                <a:gd name="connsiteY89" fmla="*/ 596901 h 742952"/>
                <a:gd name="connsiteX90" fmla="*/ 635928 w 889002"/>
                <a:gd name="connsiteY90" fmla="*/ 594204 h 742952"/>
                <a:gd name="connsiteX91" fmla="*/ 793751 w 889002"/>
                <a:gd name="connsiteY91" fmla="*/ 593727 h 742952"/>
                <a:gd name="connsiteX92" fmla="*/ 800101 w 889002"/>
                <a:gd name="connsiteY92" fmla="*/ 596902 h 742952"/>
                <a:gd name="connsiteX93" fmla="*/ 793751 w 889002"/>
                <a:gd name="connsiteY93" fmla="*/ 596902 h 742952"/>
                <a:gd name="connsiteX94" fmla="*/ 809626 w 889002"/>
                <a:gd name="connsiteY94" fmla="*/ 590552 h 742952"/>
                <a:gd name="connsiteX95" fmla="*/ 809626 w 889002"/>
                <a:gd name="connsiteY95" fmla="*/ 596902 h 742952"/>
                <a:gd name="connsiteX96" fmla="*/ 806451 w 889002"/>
                <a:gd name="connsiteY96" fmla="*/ 596902 h 742952"/>
                <a:gd name="connsiteX97" fmla="*/ 806451 w 889002"/>
                <a:gd name="connsiteY97" fmla="*/ 603252 h 742952"/>
                <a:gd name="connsiteX98" fmla="*/ 800101 w 889002"/>
                <a:gd name="connsiteY98" fmla="*/ 593727 h 742952"/>
                <a:gd name="connsiteX99" fmla="*/ 806451 w 889002"/>
                <a:gd name="connsiteY99" fmla="*/ 574677 h 742952"/>
                <a:gd name="connsiteX100" fmla="*/ 822326 w 889002"/>
                <a:gd name="connsiteY100" fmla="*/ 577852 h 742952"/>
                <a:gd name="connsiteX101" fmla="*/ 815976 w 889002"/>
                <a:gd name="connsiteY101" fmla="*/ 577852 h 742952"/>
                <a:gd name="connsiteX102" fmla="*/ 809626 w 889002"/>
                <a:gd name="connsiteY102" fmla="*/ 584202 h 742952"/>
                <a:gd name="connsiteX103" fmla="*/ 831851 w 889002"/>
                <a:gd name="connsiteY103" fmla="*/ 571502 h 742952"/>
                <a:gd name="connsiteX104" fmla="*/ 831851 w 889002"/>
                <a:gd name="connsiteY104" fmla="*/ 581027 h 742952"/>
                <a:gd name="connsiteX105" fmla="*/ 819151 w 889002"/>
                <a:gd name="connsiteY105" fmla="*/ 574677 h 742952"/>
                <a:gd name="connsiteX106" fmla="*/ 828676 w 889002"/>
                <a:gd name="connsiteY106" fmla="*/ 577852 h 742952"/>
                <a:gd name="connsiteX107" fmla="*/ 711201 w 889002"/>
                <a:gd name="connsiteY107" fmla="*/ 568327 h 742952"/>
                <a:gd name="connsiteX108" fmla="*/ 710844 w 889002"/>
                <a:gd name="connsiteY108" fmla="*/ 569280 h 742952"/>
                <a:gd name="connsiteX109" fmla="*/ 710845 w 889002"/>
                <a:gd name="connsiteY109" fmla="*/ 569280 h 742952"/>
                <a:gd name="connsiteX110" fmla="*/ 711202 w 889002"/>
                <a:gd name="connsiteY110" fmla="*/ 568327 h 742952"/>
                <a:gd name="connsiteX111" fmla="*/ 815976 w 889002"/>
                <a:gd name="connsiteY111" fmla="*/ 558802 h 742952"/>
                <a:gd name="connsiteX112" fmla="*/ 822326 w 889002"/>
                <a:gd name="connsiteY112" fmla="*/ 558802 h 742952"/>
                <a:gd name="connsiteX113" fmla="*/ 815976 w 889002"/>
                <a:gd name="connsiteY113" fmla="*/ 565152 h 742952"/>
                <a:gd name="connsiteX114" fmla="*/ 819151 w 889002"/>
                <a:gd name="connsiteY114" fmla="*/ 565152 h 742952"/>
                <a:gd name="connsiteX115" fmla="*/ 809626 w 889002"/>
                <a:gd name="connsiteY115" fmla="*/ 571502 h 742952"/>
                <a:gd name="connsiteX116" fmla="*/ 806451 w 889002"/>
                <a:gd name="connsiteY116" fmla="*/ 561977 h 742952"/>
                <a:gd name="connsiteX117" fmla="*/ 838204 w 889002"/>
                <a:gd name="connsiteY117" fmla="*/ 542928 h 742952"/>
                <a:gd name="connsiteX118" fmla="*/ 838204 w 889002"/>
                <a:gd name="connsiteY118" fmla="*/ 549278 h 742952"/>
                <a:gd name="connsiteX119" fmla="*/ 828679 w 889002"/>
                <a:gd name="connsiteY119" fmla="*/ 549278 h 742952"/>
                <a:gd name="connsiteX120" fmla="*/ 809626 w 889002"/>
                <a:gd name="connsiteY120" fmla="*/ 527052 h 742952"/>
                <a:gd name="connsiteX121" fmla="*/ 812801 w 889002"/>
                <a:gd name="connsiteY121" fmla="*/ 530227 h 742952"/>
                <a:gd name="connsiteX122" fmla="*/ 806451 w 889002"/>
                <a:gd name="connsiteY122" fmla="*/ 530227 h 742952"/>
                <a:gd name="connsiteX123" fmla="*/ 822326 w 889002"/>
                <a:gd name="connsiteY123" fmla="*/ 523877 h 742952"/>
                <a:gd name="connsiteX124" fmla="*/ 819151 w 889002"/>
                <a:gd name="connsiteY124" fmla="*/ 530227 h 742952"/>
                <a:gd name="connsiteX125" fmla="*/ 815976 w 889002"/>
                <a:gd name="connsiteY125" fmla="*/ 527052 h 742952"/>
                <a:gd name="connsiteX126" fmla="*/ 793751 w 889002"/>
                <a:gd name="connsiteY126" fmla="*/ 523877 h 742952"/>
                <a:gd name="connsiteX127" fmla="*/ 796926 w 889002"/>
                <a:gd name="connsiteY127" fmla="*/ 527052 h 742952"/>
                <a:gd name="connsiteX128" fmla="*/ 793751 w 889002"/>
                <a:gd name="connsiteY128" fmla="*/ 533402 h 742952"/>
                <a:gd name="connsiteX129" fmla="*/ 831851 w 889002"/>
                <a:gd name="connsiteY129" fmla="*/ 511177 h 742952"/>
                <a:gd name="connsiteX130" fmla="*/ 829583 w 889002"/>
                <a:gd name="connsiteY130" fmla="*/ 520251 h 742952"/>
                <a:gd name="connsiteX131" fmla="*/ 835029 w 889002"/>
                <a:gd name="connsiteY131" fmla="*/ 517528 h 742952"/>
                <a:gd name="connsiteX132" fmla="*/ 831854 w 889002"/>
                <a:gd name="connsiteY132" fmla="*/ 520703 h 742952"/>
                <a:gd name="connsiteX133" fmla="*/ 838204 w 889002"/>
                <a:gd name="connsiteY133" fmla="*/ 523878 h 742952"/>
                <a:gd name="connsiteX134" fmla="*/ 838204 w 889002"/>
                <a:gd name="connsiteY134" fmla="*/ 520703 h 742952"/>
                <a:gd name="connsiteX135" fmla="*/ 841379 w 889002"/>
                <a:gd name="connsiteY135" fmla="*/ 527053 h 742952"/>
                <a:gd name="connsiteX136" fmla="*/ 835029 w 889002"/>
                <a:gd name="connsiteY136" fmla="*/ 530228 h 742952"/>
                <a:gd name="connsiteX137" fmla="*/ 829254 w 889002"/>
                <a:gd name="connsiteY137" fmla="*/ 521565 h 742952"/>
                <a:gd name="connsiteX138" fmla="*/ 828676 w 889002"/>
                <a:gd name="connsiteY138" fmla="*/ 523877 h 742952"/>
                <a:gd name="connsiteX139" fmla="*/ 828676 w 889002"/>
                <a:gd name="connsiteY139" fmla="*/ 527052 h 742952"/>
                <a:gd name="connsiteX140" fmla="*/ 822326 w 889002"/>
                <a:gd name="connsiteY140" fmla="*/ 523877 h 742952"/>
                <a:gd name="connsiteX141" fmla="*/ 463550 w 889002"/>
                <a:gd name="connsiteY141" fmla="*/ 0 h 742952"/>
                <a:gd name="connsiteX142" fmla="*/ 460375 w 889002"/>
                <a:gd name="connsiteY142" fmla="*/ 19050 h 742952"/>
                <a:gd name="connsiteX143" fmla="*/ 469900 w 889002"/>
                <a:gd name="connsiteY143" fmla="*/ 19050 h 742952"/>
                <a:gd name="connsiteX144" fmla="*/ 473075 w 889002"/>
                <a:gd name="connsiteY144" fmla="*/ 3175 h 742952"/>
                <a:gd name="connsiteX145" fmla="*/ 482600 w 889002"/>
                <a:gd name="connsiteY145" fmla="*/ 15875 h 742952"/>
                <a:gd name="connsiteX146" fmla="*/ 469900 w 889002"/>
                <a:gd name="connsiteY146" fmla="*/ 47625 h 742952"/>
                <a:gd name="connsiteX147" fmla="*/ 488950 w 889002"/>
                <a:gd name="connsiteY147" fmla="*/ 53975 h 742952"/>
                <a:gd name="connsiteX148" fmla="*/ 473075 w 889002"/>
                <a:gd name="connsiteY148" fmla="*/ 69850 h 742952"/>
                <a:gd name="connsiteX149" fmla="*/ 482600 w 889002"/>
                <a:gd name="connsiteY149" fmla="*/ 79375 h 742952"/>
                <a:gd name="connsiteX150" fmla="*/ 495300 w 889002"/>
                <a:gd name="connsiteY150" fmla="*/ 66675 h 742952"/>
                <a:gd name="connsiteX151" fmla="*/ 492125 w 889002"/>
                <a:gd name="connsiteY151" fmla="*/ 79375 h 742952"/>
                <a:gd name="connsiteX152" fmla="*/ 485775 w 889002"/>
                <a:gd name="connsiteY152" fmla="*/ 82550 h 742952"/>
                <a:gd name="connsiteX153" fmla="*/ 504825 w 889002"/>
                <a:gd name="connsiteY153" fmla="*/ 95250 h 742952"/>
                <a:gd name="connsiteX154" fmla="*/ 495300 w 889002"/>
                <a:gd name="connsiteY154" fmla="*/ 95250 h 742952"/>
                <a:gd name="connsiteX155" fmla="*/ 482600 w 889002"/>
                <a:gd name="connsiteY155" fmla="*/ 85725 h 742952"/>
                <a:gd name="connsiteX156" fmla="*/ 482600 w 889002"/>
                <a:gd name="connsiteY156" fmla="*/ 98425 h 742952"/>
                <a:gd name="connsiteX157" fmla="*/ 492125 w 889002"/>
                <a:gd name="connsiteY157" fmla="*/ 107950 h 742952"/>
                <a:gd name="connsiteX158" fmla="*/ 504825 w 889002"/>
                <a:gd name="connsiteY158" fmla="*/ 104775 h 742952"/>
                <a:gd name="connsiteX159" fmla="*/ 501650 w 889002"/>
                <a:gd name="connsiteY159" fmla="*/ 120650 h 742952"/>
                <a:gd name="connsiteX160" fmla="*/ 517525 w 889002"/>
                <a:gd name="connsiteY160" fmla="*/ 123825 h 742952"/>
                <a:gd name="connsiteX161" fmla="*/ 523875 w 889002"/>
                <a:gd name="connsiteY161" fmla="*/ 117475 h 742952"/>
                <a:gd name="connsiteX162" fmla="*/ 517525 w 889002"/>
                <a:gd name="connsiteY162" fmla="*/ 130175 h 742952"/>
                <a:gd name="connsiteX163" fmla="*/ 508000 w 889002"/>
                <a:gd name="connsiteY163" fmla="*/ 133350 h 742952"/>
                <a:gd name="connsiteX164" fmla="*/ 504825 w 889002"/>
                <a:gd name="connsiteY164" fmla="*/ 152400 h 742952"/>
                <a:gd name="connsiteX165" fmla="*/ 498475 w 889002"/>
                <a:gd name="connsiteY165" fmla="*/ 142875 h 742952"/>
                <a:gd name="connsiteX166" fmla="*/ 485775 w 889002"/>
                <a:gd name="connsiteY166" fmla="*/ 152400 h 742952"/>
                <a:gd name="connsiteX167" fmla="*/ 479425 w 889002"/>
                <a:gd name="connsiteY167" fmla="*/ 152400 h 742952"/>
                <a:gd name="connsiteX168" fmla="*/ 479425 w 889002"/>
                <a:gd name="connsiteY168" fmla="*/ 165100 h 742952"/>
                <a:gd name="connsiteX169" fmla="*/ 498475 w 889002"/>
                <a:gd name="connsiteY169" fmla="*/ 165100 h 742952"/>
                <a:gd name="connsiteX170" fmla="*/ 498475 w 889002"/>
                <a:gd name="connsiteY170" fmla="*/ 155575 h 742952"/>
                <a:gd name="connsiteX171" fmla="*/ 504825 w 889002"/>
                <a:gd name="connsiteY171" fmla="*/ 158750 h 742952"/>
                <a:gd name="connsiteX172" fmla="*/ 501650 w 889002"/>
                <a:gd name="connsiteY172" fmla="*/ 165100 h 742952"/>
                <a:gd name="connsiteX173" fmla="*/ 501650 w 889002"/>
                <a:gd name="connsiteY173" fmla="*/ 168275 h 742952"/>
                <a:gd name="connsiteX174" fmla="*/ 495300 w 889002"/>
                <a:gd name="connsiteY174" fmla="*/ 174625 h 742952"/>
                <a:gd name="connsiteX175" fmla="*/ 495300 w 889002"/>
                <a:gd name="connsiteY175" fmla="*/ 180975 h 742952"/>
                <a:gd name="connsiteX176" fmla="*/ 482600 w 889002"/>
                <a:gd name="connsiteY176" fmla="*/ 177800 h 742952"/>
                <a:gd name="connsiteX177" fmla="*/ 495300 w 889002"/>
                <a:gd name="connsiteY177" fmla="*/ 190500 h 742952"/>
                <a:gd name="connsiteX178" fmla="*/ 482600 w 889002"/>
                <a:gd name="connsiteY178" fmla="*/ 196850 h 742952"/>
                <a:gd name="connsiteX179" fmla="*/ 482600 w 889002"/>
                <a:gd name="connsiteY179" fmla="*/ 209550 h 742952"/>
                <a:gd name="connsiteX180" fmla="*/ 469900 w 889002"/>
                <a:gd name="connsiteY180" fmla="*/ 215900 h 742952"/>
                <a:gd name="connsiteX181" fmla="*/ 469900 w 889002"/>
                <a:gd name="connsiteY181" fmla="*/ 228600 h 742952"/>
                <a:gd name="connsiteX182" fmla="*/ 463550 w 889002"/>
                <a:gd name="connsiteY182" fmla="*/ 222250 h 742952"/>
                <a:gd name="connsiteX183" fmla="*/ 457200 w 889002"/>
                <a:gd name="connsiteY183" fmla="*/ 225425 h 742952"/>
                <a:gd name="connsiteX184" fmla="*/ 454025 w 889002"/>
                <a:gd name="connsiteY184" fmla="*/ 241300 h 742952"/>
                <a:gd name="connsiteX185" fmla="*/ 469900 w 889002"/>
                <a:gd name="connsiteY185" fmla="*/ 238125 h 742952"/>
                <a:gd name="connsiteX186" fmla="*/ 460375 w 889002"/>
                <a:gd name="connsiteY186" fmla="*/ 241300 h 742952"/>
                <a:gd name="connsiteX187" fmla="*/ 454025 w 889002"/>
                <a:gd name="connsiteY187" fmla="*/ 244475 h 742952"/>
                <a:gd name="connsiteX188" fmla="*/ 447675 w 889002"/>
                <a:gd name="connsiteY188" fmla="*/ 269875 h 742952"/>
                <a:gd name="connsiteX189" fmla="*/ 434975 w 889002"/>
                <a:gd name="connsiteY189" fmla="*/ 263525 h 742952"/>
                <a:gd name="connsiteX190" fmla="*/ 431800 w 889002"/>
                <a:gd name="connsiteY190" fmla="*/ 269875 h 742952"/>
                <a:gd name="connsiteX191" fmla="*/ 434975 w 889002"/>
                <a:gd name="connsiteY191" fmla="*/ 273050 h 742952"/>
                <a:gd name="connsiteX192" fmla="*/ 450850 w 889002"/>
                <a:gd name="connsiteY192" fmla="*/ 276225 h 742952"/>
                <a:gd name="connsiteX193" fmla="*/ 431800 w 889002"/>
                <a:gd name="connsiteY193" fmla="*/ 288925 h 742952"/>
                <a:gd name="connsiteX194" fmla="*/ 441325 w 889002"/>
                <a:gd name="connsiteY194" fmla="*/ 314325 h 742952"/>
                <a:gd name="connsiteX195" fmla="*/ 434975 w 889002"/>
                <a:gd name="connsiteY195" fmla="*/ 317500 h 742952"/>
                <a:gd name="connsiteX196" fmla="*/ 428625 w 889002"/>
                <a:gd name="connsiteY196" fmla="*/ 304800 h 742952"/>
                <a:gd name="connsiteX197" fmla="*/ 425450 w 889002"/>
                <a:gd name="connsiteY197" fmla="*/ 311150 h 742952"/>
                <a:gd name="connsiteX198" fmla="*/ 438150 w 889002"/>
                <a:gd name="connsiteY198" fmla="*/ 333375 h 742952"/>
                <a:gd name="connsiteX199" fmla="*/ 415925 w 889002"/>
                <a:gd name="connsiteY199" fmla="*/ 339725 h 742952"/>
                <a:gd name="connsiteX200" fmla="*/ 425450 w 889002"/>
                <a:gd name="connsiteY200" fmla="*/ 355600 h 742952"/>
                <a:gd name="connsiteX201" fmla="*/ 422275 w 889002"/>
                <a:gd name="connsiteY201" fmla="*/ 365125 h 742952"/>
                <a:gd name="connsiteX202" fmla="*/ 434975 w 889002"/>
                <a:gd name="connsiteY202" fmla="*/ 377825 h 742952"/>
                <a:gd name="connsiteX203" fmla="*/ 422276 w 889002"/>
                <a:gd name="connsiteY203" fmla="*/ 390524 h 742952"/>
                <a:gd name="connsiteX204" fmla="*/ 498475 w 889002"/>
                <a:gd name="connsiteY204" fmla="*/ 380999 h 742952"/>
                <a:gd name="connsiteX205" fmla="*/ 517525 w 889002"/>
                <a:gd name="connsiteY205" fmla="*/ 377824 h 742952"/>
                <a:gd name="connsiteX206" fmla="*/ 555625 w 889002"/>
                <a:gd name="connsiteY206" fmla="*/ 374649 h 742952"/>
                <a:gd name="connsiteX207" fmla="*/ 596900 w 889002"/>
                <a:gd name="connsiteY207" fmla="*/ 371474 h 742952"/>
                <a:gd name="connsiteX208" fmla="*/ 597408 w 889002"/>
                <a:gd name="connsiteY208" fmla="*/ 376559 h 742952"/>
                <a:gd name="connsiteX209" fmla="*/ 597409 w 889002"/>
                <a:gd name="connsiteY209" fmla="*/ 376559 h 742952"/>
                <a:gd name="connsiteX210" fmla="*/ 596901 w 889002"/>
                <a:gd name="connsiteY210" fmla="*/ 371475 h 742952"/>
                <a:gd name="connsiteX211" fmla="*/ 600076 w 889002"/>
                <a:gd name="connsiteY211" fmla="*/ 371475 h 742952"/>
                <a:gd name="connsiteX212" fmla="*/ 635001 w 889002"/>
                <a:gd name="connsiteY212" fmla="*/ 368300 h 742952"/>
                <a:gd name="connsiteX213" fmla="*/ 635001 w 889002"/>
                <a:gd name="connsiteY213" fmla="*/ 376559 h 742952"/>
                <a:gd name="connsiteX214" fmla="*/ 635002 w 889002"/>
                <a:gd name="connsiteY214" fmla="*/ 376559 h 742952"/>
                <a:gd name="connsiteX215" fmla="*/ 635002 w 889002"/>
                <a:gd name="connsiteY215" fmla="*/ 368302 h 742952"/>
                <a:gd name="connsiteX216" fmla="*/ 647702 w 889002"/>
                <a:gd name="connsiteY216" fmla="*/ 365127 h 742952"/>
                <a:gd name="connsiteX217" fmla="*/ 717552 w 889002"/>
                <a:gd name="connsiteY217" fmla="*/ 355602 h 742952"/>
                <a:gd name="connsiteX218" fmla="*/ 733427 w 889002"/>
                <a:gd name="connsiteY218" fmla="*/ 355602 h 742952"/>
                <a:gd name="connsiteX219" fmla="*/ 733427 w 889002"/>
                <a:gd name="connsiteY219" fmla="*/ 355603 h 742952"/>
                <a:gd name="connsiteX220" fmla="*/ 733429 w 889002"/>
                <a:gd name="connsiteY220" fmla="*/ 355603 h 742952"/>
                <a:gd name="connsiteX221" fmla="*/ 720729 w 889002"/>
                <a:gd name="connsiteY221" fmla="*/ 422278 h 742952"/>
                <a:gd name="connsiteX222" fmla="*/ 712791 w 889002"/>
                <a:gd name="connsiteY222" fmla="*/ 421900 h 742952"/>
                <a:gd name="connsiteX223" fmla="*/ 712791 w 889002"/>
                <a:gd name="connsiteY223" fmla="*/ 421900 h 742952"/>
                <a:gd name="connsiteX224" fmla="*/ 720728 w 889002"/>
                <a:gd name="connsiteY224" fmla="*/ 422278 h 742952"/>
                <a:gd name="connsiteX225" fmla="*/ 736603 w 889002"/>
                <a:gd name="connsiteY225" fmla="*/ 447678 h 742952"/>
                <a:gd name="connsiteX226" fmla="*/ 752478 w 889002"/>
                <a:gd name="connsiteY226" fmla="*/ 457203 h 742952"/>
                <a:gd name="connsiteX227" fmla="*/ 768353 w 889002"/>
                <a:gd name="connsiteY227" fmla="*/ 498478 h 742952"/>
                <a:gd name="connsiteX228" fmla="*/ 777878 w 889002"/>
                <a:gd name="connsiteY228" fmla="*/ 508003 h 742952"/>
                <a:gd name="connsiteX229" fmla="*/ 784228 w 889002"/>
                <a:gd name="connsiteY229" fmla="*/ 504828 h 742952"/>
                <a:gd name="connsiteX230" fmla="*/ 774703 w 889002"/>
                <a:gd name="connsiteY230" fmla="*/ 514353 h 742952"/>
                <a:gd name="connsiteX231" fmla="*/ 768353 w 889002"/>
                <a:gd name="connsiteY231" fmla="*/ 514353 h 742952"/>
                <a:gd name="connsiteX232" fmla="*/ 768351 w 889002"/>
                <a:gd name="connsiteY232" fmla="*/ 514353 h 742952"/>
                <a:gd name="connsiteX233" fmla="*/ 752476 w 889002"/>
                <a:gd name="connsiteY233" fmla="*/ 533402 h 742952"/>
                <a:gd name="connsiteX234" fmla="*/ 755651 w 889002"/>
                <a:gd name="connsiteY234" fmla="*/ 539752 h 742952"/>
                <a:gd name="connsiteX235" fmla="*/ 742951 w 889002"/>
                <a:gd name="connsiteY235" fmla="*/ 536577 h 742952"/>
                <a:gd name="connsiteX236" fmla="*/ 733426 w 889002"/>
                <a:gd name="connsiteY236" fmla="*/ 546102 h 742952"/>
                <a:gd name="connsiteX237" fmla="*/ 739776 w 889002"/>
                <a:gd name="connsiteY237" fmla="*/ 555627 h 742952"/>
                <a:gd name="connsiteX238" fmla="*/ 755651 w 889002"/>
                <a:gd name="connsiteY238" fmla="*/ 552452 h 742952"/>
                <a:gd name="connsiteX239" fmla="*/ 755651 w 889002"/>
                <a:gd name="connsiteY239" fmla="*/ 561977 h 742952"/>
                <a:gd name="connsiteX240" fmla="*/ 771526 w 889002"/>
                <a:gd name="connsiteY240" fmla="*/ 568327 h 742952"/>
                <a:gd name="connsiteX241" fmla="*/ 781051 w 889002"/>
                <a:gd name="connsiteY241" fmla="*/ 561977 h 742952"/>
                <a:gd name="connsiteX242" fmla="*/ 781051 w 889002"/>
                <a:gd name="connsiteY242" fmla="*/ 542927 h 742952"/>
                <a:gd name="connsiteX243" fmla="*/ 790576 w 889002"/>
                <a:gd name="connsiteY243" fmla="*/ 533402 h 742952"/>
                <a:gd name="connsiteX244" fmla="*/ 800101 w 889002"/>
                <a:gd name="connsiteY244" fmla="*/ 536577 h 742952"/>
                <a:gd name="connsiteX245" fmla="*/ 800101 w 889002"/>
                <a:gd name="connsiteY245" fmla="*/ 527052 h 742952"/>
                <a:gd name="connsiteX246" fmla="*/ 803276 w 889002"/>
                <a:gd name="connsiteY246" fmla="*/ 527052 h 742952"/>
                <a:gd name="connsiteX247" fmla="*/ 806451 w 889002"/>
                <a:gd name="connsiteY247" fmla="*/ 533402 h 742952"/>
                <a:gd name="connsiteX248" fmla="*/ 796926 w 889002"/>
                <a:gd name="connsiteY248" fmla="*/ 539752 h 742952"/>
                <a:gd name="connsiteX249" fmla="*/ 803276 w 889002"/>
                <a:gd name="connsiteY249" fmla="*/ 539752 h 742952"/>
                <a:gd name="connsiteX250" fmla="*/ 796926 w 889002"/>
                <a:gd name="connsiteY250" fmla="*/ 542927 h 742952"/>
                <a:gd name="connsiteX251" fmla="*/ 796926 w 889002"/>
                <a:gd name="connsiteY251" fmla="*/ 546102 h 742952"/>
                <a:gd name="connsiteX252" fmla="*/ 812801 w 889002"/>
                <a:gd name="connsiteY252" fmla="*/ 542927 h 742952"/>
                <a:gd name="connsiteX253" fmla="*/ 812801 w 889002"/>
                <a:gd name="connsiteY253" fmla="*/ 549277 h 742952"/>
                <a:gd name="connsiteX254" fmla="*/ 800101 w 889002"/>
                <a:gd name="connsiteY254" fmla="*/ 552452 h 742952"/>
                <a:gd name="connsiteX255" fmla="*/ 809626 w 889002"/>
                <a:gd name="connsiteY255" fmla="*/ 557214 h 742952"/>
                <a:gd name="connsiteX256" fmla="*/ 809626 w 889002"/>
                <a:gd name="connsiteY256" fmla="*/ 555627 h 742952"/>
                <a:gd name="connsiteX257" fmla="*/ 815976 w 889002"/>
                <a:gd name="connsiteY257" fmla="*/ 555627 h 742952"/>
                <a:gd name="connsiteX258" fmla="*/ 811214 w 889002"/>
                <a:gd name="connsiteY258" fmla="*/ 558008 h 742952"/>
                <a:gd name="connsiteX259" fmla="*/ 812801 w 889002"/>
                <a:gd name="connsiteY259" fmla="*/ 558802 h 742952"/>
                <a:gd name="connsiteX260" fmla="*/ 809626 w 889002"/>
                <a:gd name="connsiteY260" fmla="*/ 558802 h 742952"/>
                <a:gd name="connsiteX261" fmla="*/ 806451 w 889002"/>
                <a:gd name="connsiteY261" fmla="*/ 558802 h 742952"/>
                <a:gd name="connsiteX262" fmla="*/ 806451 w 889002"/>
                <a:gd name="connsiteY262" fmla="*/ 561977 h 742952"/>
                <a:gd name="connsiteX263" fmla="*/ 806451 w 889002"/>
                <a:gd name="connsiteY263" fmla="*/ 574677 h 742952"/>
                <a:gd name="connsiteX264" fmla="*/ 793751 w 889002"/>
                <a:gd name="connsiteY264" fmla="*/ 568327 h 742952"/>
                <a:gd name="connsiteX265" fmla="*/ 787401 w 889002"/>
                <a:gd name="connsiteY265" fmla="*/ 577852 h 742952"/>
                <a:gd name="connsiteX266" fmla="*/ 803276 w 889002"/>
                <a:gd name="connsiteY266" fmla="*/ 574677 h 742952"/>
                <a:gd name="connsiteX267" fmla="*/ 799043 w 889002"/>
                <a:gd name="connsiteY267" fmla="*/ 577852 h 742952"/>
                <a:gd name="connsiteX268" fmla="*/ 806451 w 889002"/>
                <a:gd name="connsiteY268" fmla="*/ 577852 h 742952"/>
                <a:gd name="connsiteX269" fmla="*/ 809626 w 889002"/>
                <a:gd name="connsiteY269" fmla="*/ 587377 h 742952"/>
                <a:gd name="connsiteX270" fmla="*/ 803276 w 889002"/>
                <a:gd name="connsiteY270" fmla="*/ 584202 h 742952"/>
                <a:gd name="connsiteX271" fmla="*/ 800101 w 889002"/>
                <a:gd name="connsiteY271" fmla="*/ 590552 h 742952"/>
                <a:gd name="connsiteX272" fmla="*/ 797260 w 889002"/>
                <a:gd name="connsiteY272" fmla="*/ 579189 h 742952"/>
                <a:gd name="connsiteX273" fmla="*/ 790576 w 889002"/>
                <a:gd name="connsiteY273" fmla="*/ 584202 h 742952"/>
                <a:gd name="connsiteX274" fmla="*/ 793751 w 889002"/>
                <a:gd name="connsiteY274" fmla="*/ 590552 h 742952"/>
                <a:gd name="connsiteX275" fmla="*/ 781051 w 889002"/>
                <a:gd name="connsiteY275" fmla="*/ 590552 h 742952"/>
                <a:gd name="connsiteX276" fmla="*/ 774701 w 889002"/>
                <a:gd name="connsiteY276" fmla="*/ 581027 h 742952"/>
                <a:gd name="connsiteX277" fmla="*/ 768351 w 889002"/>
                <a:gd name="connsiteY277" fmla="*/ 590552 h 742952"/>
                <a:gd name="connsiteX278" fmla="*/ 784226 w 889002"/>
                <a:gd name="connsiteY278" fmla="*/ 596902 h 742952"/>
                <a:gd name="connsiteX279" fmla="*/ 777876 w 889002"/>
                <a:gd name="connsiteY279" fmla="*/ 600077 h 742952"/>
                <a:gd name="connsiteX280" fmla="*/ 790576 w 889002"/>
                <a:gd name="connsiteY280" fmla="*/ 600077 h 742952"/>
                <a:gd name="connsiteX281" fmla="*/ 803276 w 889002"/>
                <a:gd name="connsiteY281" fmla="*/ 609602 h 742952"/>
                <a:gd name="connsiteX282" fmla="*/ 777876 w 889002"/>
                <a:gd name="connsiteY282" fmla="*/ 603252 h 742952"/>
                <a:gd name="connsiteX283" fmla="*/ 765177 w 889002"/>
                <a:gd name="connsiteY283" fmla="*/ 600077 h 742952"/>
                <a:gd name="connsiteX284" fmla="*/ 781052 w 889002"/>
                <a:gd name="connsiteY284" fmla="*/ 615952 h 742952"/>
                <a:gd name="connsiteX285" fmla="*/ 768352 w 889002"/>
                <a:gd name="connsiteY285" fmla="*/ 612777 h 742952"/>
                <a:gd name="connsiteX286" fmla="*/ 768352 w 889002"/>
                <a:gd name="connsiteY286" fmla="*/ 619127 h 742952"/>
                <a:gd name="connsiteX287" fmla="*/ 762002 w 889002"/>
                <a:gd name="connsiteY287" fmla="*/ 612777 h 742952"/>
                <a:gd name="connsiteX288" fmla="*/ 755652 w 889002"/>
                <a:gd name="connsiteY288" fmla="*/ 615952 h 742952"/>
                <a:gd name="connsiteX289" fmla="*/ 765177 w 889002"/>
                <a:gd name="connsiteY289" fmla="*/ 619127 h 742952"/>
                <a:gd name="connsiteX290" fmla="*/ 752477 w 889002"/>
                <a:gd name="connsiteY290" fmla="*/ 619127 h 742952"/>
                <a:gd name="connsiteX291" fmla="*/ 768352 w 889002"/>
                <a:gd name="connsiteY291" fmla="*/ 622302 h 742952"/>
                <a:gd name="connsiteX292" fmla="*/ 768352 w 889002"/>
                <a:gd name="connsiteY292" fmla="*/ 635002 h 742952"/>
                <a:gd name="connsiteX293" fmla="*/ 781052 w 889002"/>
                <a:gd name="connsiteY293" fmla="*/ 638177 h 742952"/>
                <a:gd name="connsiteX294" fmla="*/ 800102 w 889002"/>
                <a:gd name="connsiteY294" fmla="*/ 641352 h 742952"/>
                <a:gd name="connsiteX295" fmla="*/ 793752 w 889002"/>
                <a:gd name="connsiteY295" fmla="*/ 647702 h 742952"/>
                <a:gd name="connsiteX296" fmla="*/ 800102 w 889002"/>
                <a:gd name="connsiteY296" fmla="*/ 654052 h 742952"/>
                <a:gd name="connsiteX297" fmla="*/ 790577 w 889002"/>
                <a:gd name="connsiteY297" fmla="*/ 650877 h 742952"/>
                <a:gd name="connsiteX298" fmla="*/ 793752 w 889002"/>
                <a:gd name="connsiteY298" fmla="*/ 657227 h 742952"/>
                <a:gd name="connsiteX299" fmla="*/ 828677 w 889002"/>
                <a:gd name="connsiteY299" fmla="*/ 654052 h 742952"/>
                <a:gd name="connsiteX300" fmla="*/ 822327 w 889002"/>
                <a:gd name="connsiteY300" fmla="*/ 657227 h 742952"/>
                <a:gd name="connsiteX301" fmla="*/ 831852 w 889002"/>
                <a:gd name="connsiteY301" fmla="*/ 663577 h 742952"/>
                <a:gd name="connsiteX302" fmla="*/ 844552 w 889002"/>
                <a:gd name="connsiteY302" fmla="*/ 657227 h 742952"/>
                <a:gd name="connsiteX303" fmla="*/ 844552 w 889002"/>
                <a:gd name="connsiteY303" fmla="*/ 673102 h 742952"/>
                <a:gd name="connsiteX304" fmla="*/ 854077 w 889002"/>
                <a:gd name="connsiteY304" fmla="*/ 657227 h 742952"/>
                <a:gd name="connsiteX305" fmla="*/ 863602 w 889002"/>
                <a:gd name="connsiteY305" fmla="*/ 669927 h 742952"/>
                <a:gd name="connsiteX306" fmla="*/ 866777 w 889002"/>
                <a:gd name="connsiteY306" fmla="*/ 666752 h 742952"/>
                <a:gd name="connsiteX307" fmla="*/ 869952 w 889002"/>
                <a:gd name="connsiteY307" fmla="*/ 676277 h 742952"/>
                <a:gd name="connsiteX308" fmla="*/ 863602 w 889002"/>
                <a:gd name="connsiteY308" fmla="*/ 679452 h 742952"/>
                <a:gd name="connsiteX309" fmla="*/ 873127 w 889002"/>
                <a:gd name="connsiteY309" fmla="*/ 679452 h 742952"/>
                <a:gd name="connsiteX310" fmla="*/ 866777 w 889002"/>
                <a:gd name="connsiteY310" fmla="*/ 685802 h 742952"/>
                <a:gd name="connsiteX311" fmla="*/ 885827 w 889002"/>
                <a:gd name="connsiteY311" fmla="*/ 676277 h 742952"/>
                <a:gd name="connsiteX312" fmla="*/ 873127 w 889002"/>
                <a:gd name="connsiteY312" fmla="*/ 692152 h 742952"/>
                <a:gd name="connsiteX313" fmla="*/ 882652 w 889002"/>
                <a:gd name="connsiteY313" fmla="*/ 695327 h 742952"/>
                <a:gd name="connsiteX314" fmla="*/ 889002 w 889002"/>
                <a:gd name="connsiteY314" fmla="*/ 692152 h 742952"/>
                <a:gd name="connsiteX315" fmla="*/ 885827 w 889002"/>
                <a:gd name="connsiteY315" fmla="*/ 708027 h 742952"/>
                <a:gd name="connsiteX316" fmla="*/ 879477 w 889002"/>
                <a:gd name="connsiteY316" fmla="*/ 698502 h 742952"/>
                <a:gd name="connsiteX317" fmla="*/ 876302 w 889002"/>
                <a:gd name="connsiteY317" fmla="*/ 698502 h 742952"/>
                <a:gd name="connsiteX318" fmla="*/ 879477 w 889002"/>
                <a:gd name="connsiteY318" fmla="*/ 708027 h 742952"/>
                <a:gd name="connsiteX319" fmla="*/ 873127 w 889002"/>
                <a:gd name="connsiteY319" fmla="*/ 698502 h 742952"/>
                <a:gd name="connsiteX320" fmla="*/ 866777 w 889002"/>
                <a:gd name="connsiteY320" fmla="*/ 695327 h 742952"/>
                <a:gd name="connsiteX321" fmla="*/ 876302 w 889002"/>
                <a:gd name="connsiteY321" fmla="*/ 704852 h 742952"/>
                <a:gd name="connsiteX322" fmla="*/ 866777 w 889002"/>
                <a:gd name="connsiteY322" fmla="*/ 714377 h 742952"/>
                <a:gd name="connsiteX323" fmla="*/ 869952 w 889002"/>
                <a:gd name="connsiteY323" fmla="*/ 727077 h 742952"/>
                <a:gd name="connsiteX324" fmla="*/ 850902 w 889002"/>
                <a:gd name="connsiteY324" fmla="*/ 701677 h 742952"/>
                <a:gd name="connsiteX325" fmla="*/ 850902 w 889002"/>
                <a:gd name="connsiteY325" fmla="*/ 714377 h 742952"/>
                <a:gd name="connsiteX326" fmla="*/ 841377 w 889002"/>
                <a:gd name="connsiteY326" fmla="*/ 717552 h 742952"/>
                <a:gd name="connsiteX327" fmla="*/ 847727 w 889002"/>
                <a:gd name="connsiteY327" fmla="*/ 698502 h 742952"/>
                <a:gd name="connsiteX328" fmla="*/ 844552 w 889002"/>
                <a:gd name="connsiteY328" fmla="*/ 695327 h 742952"/>
                <a:gd name="connsiteX329" fmla="*/ 841377 w 889002"/>
                <a:gd name="connsiteY329" fmla="*/ 701677 h 742952"/>
                <a:gd name="connsiteX330" fmla="*/ 838202 w 889002"/>
                <a:gd name="connsiteY330" fmla="*/ 692152 h 742952"/>
                <a:gd name="connsiteX331" fmla="*/ 841377 w 889002"/>
                <a:gd name="connsiteY331" fmla="*/ 704852 h 742952"/>
                <a:gd name="connsiteX332" fmla="*/ 835027 w 889002"/>
                <a:gd name="connsiteY332" fmla="*/ 711202 h 742952"/>
                <a:gd name="connsiteX333" fmla="*/ 835027 w 889002"/>
                <a:gd name="connsiteY333" fmla="*/ 704852 h 742952"/>
                <a:gd name="connsiteX334" fmla="*/ 828677 w 889002"/>
                <a:gd name="connsiteY334" fmla="*/ 711202 h 742952"/>
                <a:gd name="connsiteX335" fmla="*/ 835027 w 889002"/>
                <a:gd name="connsiteY335" fmla="*/ 701677 h 742952"/>
                <a:gd name="connsiteX336" fmla="*/ 825502 w 889002"/>
                <a:gd name="connsiteY336" fmla="*/ 711202 h 742952"/>
                <a:gd name="connsiteX337" fmla="*/ 828677 w 889002"/>
                <a:gd name="connsiteY337" fmla="*/ 698502 h 742952"/>
                <a:gd name="connsiteX338" fmla="*/ 822327 w 889002"/>
                <a:gd name="connsiteY338" fmla="*/ 701677 h 742952"/>
                <a:gd name="connsiteX339" fmla="*/ 809627 w 889002"/>
                <a:gd name="connsiteY339" fmla="*/ 685802 h 742952"/>
                <a:gd name="connsiteX340" fmla="*/ 812802 w 889002"/>
                <a:gd name="connsiteY340" fmla="*/ 679452 h 742952"/>
                <a:gd name="connsiteX341" fmla="*/ 806452 w 889002"/>
                <a:gd name="connsiteY341" fmla="*/ 682627 h 742952"/>
                <a:gd name="connsiteX342" fmla="*/ 806452 w 889002"/>
                <a:gd name="connsiteY342" fmla="*/ 685802 h 742952"/>
                <a:gd name="connsiteX343" fmla="*/ 787402 w 889002"/>
                <a:gd name="connsiteY343" fmla="*/ 679452 h 742952"/>
                <a:gd name="connsiteX344" fmla="*/ 781052 w 889002"/>
                <a:gd name="connsiteY344" fmla="*/ 676277 h 742952"/>
                <a:gd name="connsiteX345" fmla="*/ 782322 w 889002"/>
                <a:gd name="connsiteY345" fmla="*/ 672467 h 742952"/>
                <a:gd name="connsiteX346" fmla="*/ 787402 w 889002"/>
                <a:gd name="connsiteY346" fmla="*/ 669927 h 742952"/>
                <a:gd name="connsiteX347" fmla="*/ 784378 w 889002"/>
                <a:gd name="connsiteY347" fmla="*/ 666299 h 742952"/>
                <a:gd name="connsiteX348" fmla="*/ 787402 w 889002"/>
                <a:gd name="connsiteY348" fmla="*/ 657227 h 742952"/>
                <a:gd name="connsiteX349" fmla="*/ 771527 w 889002"/>
                <a:gd name="connsiteY349" fmla="*/ 644527 h 742952"/>
                <a:gd name="connsiteX350" fmla="*/ 765177 w 889002"/>
                <a:gd name="connsiteY350" fmla="*/ 644527 h 742952"/>
                <a:gd name="connsiteX351" fmla="*/ 771527 w 889002"/>
                <a:gd name="connsiteY351" fmla="*/ 650877 h 742952"/>
                <a:gd name="connsiteX352" fmla="*/ 784378 w 889002"/>
                <a:gd name="connsiteY352" fmla="*/ 666299 h 742952"/>
                <a:gd name="connsiteX353" fmla="*/ 782322 w 889002"/>
                <a:gd name="connsiteY353" fmla="*/ 672467 h 742952"/>
                <a:gd name="connsiteX354" fmla="*/ 774702 w 889002"/>
                <a:gd name="connsiteY354" fmla="*/ 676277 h 742952"/>
                <a:gd name="connsiteX355" fmla="*/ 749302 w 889002"/>
                <a:gd name="connsiteY355" fmla="*/ 676277 h 742952"/>
                <a:gd name="connsiteX356" fmla="*/ 762002 w 889002"/>
                <a:gd name="connsiteY356" fmla="*/ 663577 h 742952"/>
                <a:gd name="connsiteX357" fmla="*/ 758827 w 889002"/>
                <a:gd name="connsiteY357" fmla="*/ 657227 h 742952"/>
                <a:gd name="connsiteX358" fmla="*/ 749302 w 889002"/>
                <a:gd name="connsiteY358" fmla="*/ 660402 h 742952"/>
                <a:gd name="connsiteX359" fmla="*/ 749302 w 889002"/>
                <a:gd name="connsiteY359" fmla="*/ 647702 h 742952"/>
                <a:gd name="connsiteX360" fmla="*/ 733427 w 889002"/>
                <a:gd name="connsiteY360" fmla="*/ 647702 h 742952"/>
                <a:gd name="connsiteX361" fmla="*/ 730252 w 889002"/>
                <a:gd name="connsiteY361" fmla="*/ 641352 h 742952"/>
                <a:gd name="connsiteX362" fmla="*/ 733427 w 889002"/>
                <a:gd name="connsiteY362" fmla="*/ 650877 h 742952"/>
                <a:gd name="connsiteX363" fmla="*/ 723902 w 889002"/>
                <a:gd name="connsiteY363" fmla="*/ 650877 h 742952"/>
                <a:gd name="connsiteX364" fmla="*/ 723902 w 889002"/>
                <a:gd name="connsiteY364" fmla="*/ 647702 h 742952"/>
                <a:gd name="connsiteX365" fmla="*/ 723902 w 889002"/>
                <a:gd name="connsiteY365" fmla="*/ 644527 h 742952"/>
                <a:gd name="connsiteX366" fmla="*/ 720727 w 889002"/>
                <a:gd name="connsiteY366" fmla="*/ 622302 h 742952"/>
                <a:gd name="connsiteX367" fmla="*/ 715859 w 889002"/>
                <a:gd name="connsiteY367" fmla="*/ 614999 h 742952"/>
                <a:gd name="connsiteX368" fmla="*/ 715858 w 889002"/>
                <a:gd name="connsiteY368" fmla="*/ 614999 h 742952"/>
                <a:gd name="connsiteX369" fmla="*/ 720726 w 889002"/>
                <a:gd name="connsiteY369" fmla="*/ 622302 h 742952"/>
                <a:gd name="connsiteX370" fmla="*/ 723901 w 889002"/>
                <a:gd name="connsiteY370" fmla="*/ 644527 h 742952"/>
                <a:gd name="connsiteX371" fmla="*/ 717551 w 889002"/>
                <a:gd name="connsiteY371" fmla="*/ 638177 h 742952"/>
                <a:gd name="connsiteX372" fmla="*/ 723901 w 889002"/>
                <a:gd name="connsiteY372" fmla="*/ 647702 h 742952"/>
                <a:gd name="connsiteX373" fmla="*/ 717551 w 889002"/>
                <a:gd name="connsiteY373" fmla="*/ 647702 h 742952"/>
                <a:gd name="connsiteX374" fmla="*/ 698501 w 889002"/>
                <a:gd name="connsiteY374" fmla="*/ 638177 h 742952"/>
                <a:gd name="connsiteX375" fmla="*/ 692151 w 889002"/>
                <a:gd name="connsiteY375" fmla="*/ 644527 h 742952"/>
                <a:gd name="connsiteX376" fmla="*/ 688976 w 889002"/>
                <a:gd name="connsiteY376" fmla="*/ 635002 h 742952"/>
                <a:gd name="connsiteX377" fmla="*/ 695326 w 889002"/>
                <a:gd name="connsiteY377" fmla="*/ 631827 h 742952"/>
                <a:gd name="connsiteX378" fmla="*/ 695326 w 889002"/>
                <a:gd name="connsiteY378" fmla="*/ 615952 h 742952"/>
                <a:gd name="connsiteX379" fmla="*/ 692151 w 889002"/>
                <a:gd name="connsiteY379" fmla="*/ 631827 h 742952"/>
                <a:gd name="connsiteX380" fmla="*/ 692151 w 889002"/>
                <a:gd name="connsiteY380" fmla="*/ 628651 h 742952"/>
                <a:gd name="connsiteX381" fmla="*/ 692151 w 889002"/>
                <a:gd name="connsiteY381" fmla="*/ 614999 h 742952"/>
                <a:gd name="connsiteX382" fmla="*/ 691680 w 889002"/>
                <a:gd name="connsiteY382" fmla="*/ 614999 h 742952"/>
                <a:gd name="connsiteX383" fmla="*/ 691680 w 889002"/>
                <a:gd name="connsiteY383" fmla="*/ 622065 h 742952"/>
                <a:gd name="connsiteX384" fmla="*/ 690834 w 889002"/>
                <a:gd name="connsiteY384" fmla="*/ 622065 h 742952"/>
                <a:gd name="connsiteX385" fmla="*/ 692151 w 889002"/>
                <a:gd name="connsiteY385" fmla="*/ 628651 h 742952"/>
                <a:gd name="connsiteX386" fmla="*/ 682626 w 889002"/>
                <a:gd name="connsiteY386" fmla="*/ 641351 h 742952"/>
                <a:gd name="connsiteX387" fmla="*/ 688976 w 889002"/>
                <a:gd name="connsiteY387" fmla="*/ 644526 h 742952"/>
                <a:gd name="connsiteX388" fmla="*/ 682626 w 889002"/>
                <a:gd name="connsiteY388" fmla="*/ 644526 h 742952"/>
                <a:gd name="connsiteX389" fmla="*/ 704454 w 889002"/>
                <a:gd name="connsiteY389" fmla="*/ 653257 h 742952"/>
                <a:gd name="connsiteX390" fmla="*/ 701676 w 889002"/>
                <a:gd name="connsiteY390" fmla="*/ 647701 h 742952"/>
                <a:gd name="connsiteX391" fmla="*/ 701676 w 889002"/>
                <a:gd name="connsiteY391" fmla="*/ 641351 h 742952"/>
                <a:gd name="connsiteX392" fmla="*/ 711201 w 889002"/>
                <a:gd name="connsiteY392" fmla="*/ 647701 h 742952"/>
                <a:gd name="connsiteX393" fmla="*/ 708026 w 889002"/>
                <a:gd name="connsiteY393" fmla="*/ 650876 h 742952"/>
                <a:gd name="connsiteX394" fmla="*/ 705305 w 889002"/>
                <a:gd name="connsiteY394" fmla="*/ 653597 h 742952"/>
                <a:gd name="connsiteX395" fmla="*/ 714376 w 889002"/>
                <a:gd name="connsiteY395" fmla="*/ 657226 h 742952"/>
                <a:gd name="connsiteX396" fmla="*/ 704851 w 889002"/>
                <a:gd name="connsiteY396" fmla="*/ 657226 h 742952"/>
                <a:gd name="connsiteX397" fmla="*/ 711201 w 889002"/>
                <a:gd name="connsiteY397" fmla="*/ 660401 h 742952"/>
                <a:gd name="connsiteX398" fmla="*/ 711201 w 889002"/>
                <a:gd name="connsiteY398" fmla="*/ 673101 h 742952"/>
                <a:gd name="connsiteX399" fmla="*/ 714376 w 889002"/>
                <a:gd name="connsiteY399" fmla="*/ 666751 h 742952"/>
                <a:gd name="connsiteX400" fmla="*/ 714376 w 889002"/>
                <a:gd name="connsiteY400" fmla="*/ 676276 h 742952"/>
                <a:gd name="connsiteX401" fmla="*/ 711201 w 889002"/>
                <a:gd name="connsiteY401" fmla="*/ 676276 h 742952"/>
                <a:gd name="connsiteX402" fmla="*/ 717551 w 889002"/>
                <a:gd name="connsiteY402" fmla="*/ 682626 h 742952"/>
                <a:gd name="connsiteX403" fmla="*/ 708026 w 889002"/>
                <a:gd name="connsiteY403" fmla="*/ 682626 h 742952"/>
                <a:gd name="connsiteX404" fmla="*/ 711201 w 889002"/>
                <a:gd name="connsiteY404" fmla="*/ 679451 h 742952"/>
                <a:gd name="connsiteX405" fmla="*/ 704851 w 889002"/>
                <a:gd name="connsiteY405" fmla="*/ 676276 h 742952"/>
                <a:gd name="connsiteX406" fmla="*/ 704851 w 889002"/>
                <a:gd name="connsiteY406" fmla="*/ 682626 h 742952"/>
                <a:gd name="connsiteX407" fmla="*/ 701676 w 889002"/>
                <a:gd name="connsiteY407" fmla="*/ 682626 h 742952"/>
                <a:gd name="connsiteX408" fmla="*/ 708026 w 889002"/>
                <a:gd name="connsiteY408" fmla="*/ 698501 h 742952"/>
                <a:gd name="connsiteX409" fmla="*/ 714376 w 889002"/>
                <a:gd name="connsiteY409" fmla="*/ 698501 h 742952"/>
                <a:gd name="connsiteX410" fmla="*/ 711201 w 889002"/>
                <a:gd name="connsiteY410" fmla="*/ 711201 h 742952"/>
                <a:gd name="connsiteX411" fmla="*/ 682626 w 889002"/>
                <a:gd name="connsiteY411" fmla="*/ 730251 h 742952"/>
                <a:gd name="connsiteX412" fmla="*/ 685801 w 889002"/>
                <a:gd name="connsiteY412" fmla="*/ 723901 h 742952"/>
                <a:gd name="connsiteX413" fmla="*/ 685801 w 889002"/>
                <a:gd name="connsiteY413" fmla="*/ 717551 h 742952"/>
                <a:gd name="connsiteX414" fmla="*/ 679451 w 889002"/>
                <a:gd name="connsiteY414" fmla="*/ 717551 h 742952"/>
                <a:gd name="connsiteX415" fmla="*/ 685801 w 889002"/>
                <a:gd name="connsiteY415" fmla="*/ 714376 h 742952"/>
                <a:gd name="connsiteX416" fmla="*/ 676276 w 889002"/>
                <a:gd name="connsiteY416" fmla="*/ 714376 h 742952"/>
                <a:gd name="connsiteX417" fmla="*/ 685801 w 889002"/>
                <a:gd name="connsiteY417" fmla="*/ 698501 h 742952"/>
                <a:gd name="connsiteX418" fmla="*/ 676276 w 889002"/>
                <a:gd name="connsiteY418" fmla="*/ 695326 h 742952"/>
                <a:gd name="connsiteX419" fmla="*/ 676276 w 889002"/>
                <a:gd name="connsiteY419" fmla="*/ 701676 h 742952"/>
                <a:gd name="connsiteX420" fmla="*/ 663576 w 889002"/>
                <a:gd name="connsiteY420" fmla="*/ 685801 h 742952"/>
                <a:gd name="connsiteX421" fmla="*/ 660401 w 889002"/>
                <a:gd name="connsiteY421" fmla="*/ 701676 h 742952"/>
                <a:gd name="connsiteX422" fmla="*/ 657226 w 889002"/>
                <a:gd name="connsiteY422" fmla="*/ 698501 h 742952"/>
                <a:gd name="connsiteX423" fmla="*/ 647701 w 889002"/>
                <a:gd name="connsiteY423" fmla="*/ 679451 h 742952"/>
                <a:gd name="connsiteX424" fmla="*/ 644526 w 889002"/>
                <a:gd name="connsiteY424" fmla="*/ 682626 h 742952"/>
                <a:gd name="connsiteX425" fmla="*/ 644526 w 889002"/>
                <a:gd name="connsiteY425" fmla="*/ 695326 h 742952"/>
                <a:gd name="connsiteX426" fmla="*/ 635001 w 889002"/>
                <a:gd name="connsiteY426" fmla="*/ 679451 h 742952"/>
                <a:gd name="connsiteX427" fmla="*/ 635001 w 889002"/>
                <a:gd name="connsiteY427" fmla="*/ 695326 h 742952"/>
                <a:gd name="connsiteX428" fmla="*/ 619126 w 889002"/>
                <a:gd name="connsiteY428" fmla="*/ 692151 h 742952"/>
                <a:gd name="connsiteX429" fmla="*/ 625476 w 889002"/>
                <a:gd name="connsiteY429" fmla="*/ 701676 h 742952"/>
                <a:gd name="connsiteX430" fmla="*/ 619126 w 889002"/>
                <a:gd name="connsiteY430" fmla="*/ 701676 h 742952"/>
                <a:gd name="connsiteX431" fmla="*/ 625476 w 889002"/>
                <a:gd name="connsiteY431" fmla="*/ 711201 h 742952"/>
                <a:gd name="connsiteX432" fmla="*/ 617311 w 889002"/>
                <a:gd name="connsiteY432" fmla="*/ 705758 h 742952"/>
                <a:gd name="connsiteX433" fmla="*/ 615951 w 889002"/>
                <a:gd name="connsiteY433" fmla="*/ 701676 h 742952"/>
                <a:gd name="connsiteX434" fmla="*/ 606426 w 889002"/>
                <a:gd name="connsiteY434" fmla="*/ 698501 h 742952"/>
                <a:gd name="connsiteX435" fmla="*/ 619126 w 889002"/>
                <a:gd name="connsiteY435" fmla="*/ 714376 h 742952"/>
                <a:gd name="connsiteX436" fmla="*/ 612776 w 889002"/>
                <a:gd name="connsiteY436" fmla="*/ 711201 h 742952"/>
                <a:gd name="connsiteX437" fmla="*/ 619126 w 889002"/>
                <a:gd name="connsiteY437" fmla="*/ 720726 h 742952"/>
                <a:gd name="connsiteX438" fmla="*/ 612776 w 889002"/>
                <a:gd name="connsiteY438" fmla="*/ 714376 h 742952"/>
                <a:gd name="connsiteX439" fmla="*/ 619126 w 889002"/>
                <a:gd name="connsiteY439" fmla="*/ 727076 h 742952"/>
                <a:gd name="connsiteX440" fmla="*/ 606426 w 889002"/>
                <a:gd name="connsiteY440" fmla="*/ 714376 h 742952"/>
                <a:gd name="connsiteX441" fmla="*/ 609601 w 889002"/>
                <a:gd name="connsiteY441" fmla="*/ 723901 h 742952"/>
                <a:gd name="connsiteX442" fmla="*/ 606426 w 889002"/>
                <a:gd name="connsiteY442" fmla="*/ 720726 h 742952"/>
                <a:gd name="connsiteX443" fmla="*/ 596901 w 889002"/>
                <a:gd name="connsiteY443" fmla="*/ 733426 h 742952"/>
                <a:gd name="connsiteX444" fmla="*/ 590551 w 889002"/>
                <a:gd name="connsiteY444" fmla="*/ 730251 h 742952"/>
                <a:gd name="connsiteX445" fmla="*/ 596901 w 889002"/>
                <a:gd name="connsiteY445" fmla="*/ 723901 h 742952"/>
                <a:gd name="connsiteX446" fmla="*/ 584201 w 889002"/>
                <a:gd name="connsiteY446" fmla="*/ 717551 h 742952"/>
                <a:gd name="connsiteX447" fmla="*/ 584201 w 889002"/>
                <a:gd name="connsiteY447" fmla="*/ 727076 h 742952"/>
                <a:gd name="connsiteX448" fmla="*/ 577851 w 889002"/>
                <a:gd name="connsiteY448" fmla="*/ 733426 h 742952"/>
                <a:gd name="connsiteX449" fmla="*/ 568326 w 889002"/>
                <a:gd name="connsiteY449" fmla="*/ 720726 h 742952"/>
                <a:gd name="connsiteX450" fmla="*/ 590551 w 889002"/>
                <a:gd name="connsiteY450" fmla="*/ 711201 h 742952"/>
                <a:gd name="connsiteX451" fmla="*/ 584201 w 889002"/>
                <a:gd name="connsiteY451" fmla="*/ 708026 h 742952"/>
                <a:gd name="connsiteX452" fmla="*/ 584201 w 889002"/>
                <a:gd name="connsiteY452" fmla="*/ 701676 h 742952"/>
                <a:gd name="connsiteX453" fmla="*/ 581026 w 889002"/>
                <a:gd name="connsiteY453" fmla="*/ 708026 h 742952"/>
                <a:gd name="connsiteX454" fmla="*/ 568326 w 889002"/>
                <a:gd name="connsiteY454" fmla="*/ 708026 h 742952"/>
                <a:gd name="connsiteX455" fmla="*/ 565151 w 889002"/>
                <a:gd name="connsiteY455" fmla="*/ 701676 h 742952"/>
                <a:gd name="connsiteX456" fmla="*/ 568326 w 889002"/>
                <a:gd name="connsiteY456" fmla="*/ 695326 h 742952"/>
                <a:gd name="connsiteX457" fmla="*/ 561976 w 889002"/>
                <a:gd name="connsiteY457" fmla="*/ 692151 h 742952"/>
                <a:gd name="connsiteX458" fmla="*/ 546101 w 889002"/>
                <a:gd name="connsiteY458" fmla="*/ 701676 h 742952"/>
                <a:gd name="connsiteX459" fmla="*/ 552451 w 889002"/>
                <a:gd name="connsiteY459" fmla="*/ 692151 h 742952"/>
                <a:gd name="connsiteX460" fmla="*/ 542926 w 889002"/>
                <a:gd name="connsiteY460" fmla="*/ 692151 h 742952"/>
                <a:gd name="connsiteX461" fmla="*/ 542926 w 889002"/>
                <a:gd name="connsiteY461" fmla="*/ 698501 h 742952"/>
                <a:gd name="connsiteX462" fmla="*/ 533401 w 889002"/>
                <a:gd name="connsiteY462" fmla="*/ 701676 h 742952"/>
                <a:gd name="connsiteX463" fmla="*/ 533401 w 889002"/>
                <a:gd name="connsiteY463" fmla="*/ 695326 h 742952"/>
                <a:gd name="connsiteX464" fmla="*/ 517526 w 889002"/>
                <a:gd name="connsiteY464" fmla="*/ 685801 h 742952"/>
                <a:gd name="connsiteX465" fmla="*/ 517526 w 889002"/>
                <a:gd name="connsiteY465" fmla="*/ 679451 h 742952"/>
                <a:gd name="connsiteX466" fmla="*/ 508001 w 889002"/>
                <a:gd name="connsiteY466" fmla="*/ 676276 h 742952"/>
                <a:gd name="connsiteX467" fmla="*/ 508001 w 889002"/>
                <a:gd name="connsiteY467" fmla="*/ 667621 h 742952"/>
                <a:gd name="connsiteX468" fmla="*/ 504826 w 889002"/>
                <a:gd name="connsiteY468" fmla="*/ 667621 h 742952"/>
                <a:gd name="connsiteX469" fmla="*/ 504826 w 889002"/>
                <a:gd name="connsiteY469" fmla="*/ 669925 h 742952"/>
                <a:gd name="connsiteX470" fmla="*/ 501651 w 889002"/>
                <a:gd name="connsiteY470" fmla="*/ 673100 h 742952"/>
                <a:gd name="connsiteX471" fmla="*/ 504373 w 889002"/>
                <a:gd name="connsiteY471" fmla="*/ 667657 h 742952"/>
                <a:gd name="connsiteX472" fmla="*/ 495301 w 889002"/>
                <a:gd name="connsiteY472" fmla="*/ 669925 h 742952"/>
                <a:gd name="connsiteX473" fmla="*/ 482601 w 889002"/>
                <a:gd name="connsiteY473" fmla="*/ 666750 h 742952"/>
                <a:gd name="connsiteX474" fmla="*/ 482601 w 889002"/>
                <a:gd name="connsiteY474" fmla="*/ 660400 h 742952"/>
                <a:gd name="connsiteX475" fmla="*/ 460376 w 889002"/>
                <a:gd name="connsiteY475" fmla="*/ 669925 h 742952"/>
                <a:gd name="connsiteX476" fmla="*/ 463551 w 889002"/>
                <a:gd name="connsiteY476" fmla="*/ 660400 h 742952"/>
                <a:gd name="connsiteX477" fmla="*/ 457201 w 889002"/>
                <a:gd name="connsiteY477" fmla="*/ 647700 h 742952"/>
                <a:gd name="connsiteX478" fmla="*/ 441326 w 889002"/>
                <a:gd name="connsiteY478" fmla="*/ 647700 h 742952"/>
                <a:gd name="connsiteX479" fmla="*/ 444501 w 889002"/>
                <a:gd name="connsiteY479" fmla="*/ 625475 h 742952"/>
                <a:gd name="connsiteX480" fmla="*/ 450851 w 889002"/>
                <a:gd name="connsiteY480" fmla="*/ 625475 h 742952"/>
                <a:gd name="connsiteX481" fmla="*/ 447676 w 889002"/>
                <a:gd name="connsiteY481" fmla="*/ 622300 h 742952"/>
                <a:gd name="connsiteX482" fmla="*/ 419101 w 889002"/>
                <a:gd name="connsiteY482" fmla="*/ 628650 h 742952"/>
                <a:gd name="connsiteX483" fmla="*/ 406401 w 889002"/>
                <a:gd name="connsiteY483" fmla="*/ 638175 h 742952"/>
                <a:gd name="connsiteX484" fmla="*/ 403226 w 889002"/>
                <a:gd name="connsiteY484" fmla="*/ 638175 h 742952"/>
                <a:gd name="connsiteX485" fmla="*/ 403226 w 889002"/>
                <a:gd name="connsiteY485" fmla="*/ 631825 h 742952"/>
                <a:gd name="connsiteX486" fmla="*/ 400051 w 889002"/>
                <a:gd name="connsiteY486" fmla="*/ 628650 h 742952"/>
                <a:gd name="connsiteX487" fmla="*/ 403226 w 889002"/>
                <a:gd name="connsiteY487" fmla="*/ 619125 h 742952"/>
                <a:gd name="connsiteX488" fmla="*/ 409576 w 889002"/>
                <a:gd name="connsiteY488" fmla="*/ 622300 h 742952"/>
                <a:gd name="connsiteX489" fmla="*/ 406401 w 889002"/>
                <a:gd name="connsiteY489" fmla="*/ 615950 h 742952"/>
                <a:gd name="connsiteX490" fmla="*/ 384176 w 889002"/>
                <a:gd name="connsiteY490" fmla="*/ 615950 h 742952"/>
                <a:gd name="connsiteX491" fmla="*/ 384176 w 889002"/>
                <a:gd name="connsiteY491" fmla="*/ 622300 h 742952"/>
                <a:gd name="connsiteX492" fmla="*/ 358776 w 889002"/>
                <a:gd name="connsiteY492" fmla="*/ 638175 h 742952"/>
                <a:gd name="connsiteX493" fmla="*/ 358776 w 889002"/>
                <a:gd name="connsiteY493" fmla="*/ 631825 h 742952"/>
                <a:gd name="connsiteX494" fmla="*/ 346076 w 889002"/>
                <a:gd name="connsiteY494" fmla="*/ 635000 h 742952"/>
                <a:gd name="connsiteX495" fmla="*/ 355601 w 889002"/>
                <a:gd name="connsiteY495" fmla="*/ 644525 h 742952"/>
                <a:gd name="connsiteX496" fmla="*/ 365126 w 889002"/>
                <a:gd name="connsiteY496" fmla="*/ 644525 h 742952"/>
                <a:gd name="connsiteX497" fmla="*/ 358776 w 889002"/>
                <a:gd name="connsiteY497" fmla="*/ 650875 h 742952"/>
                <a:gd name="connsiteX498" fmla="*/ 365126 w 889002"/>
                <a:gd name="connsiteY498" fmla="*/ 657225 h 742952"/>
                <a:gd name="connsiteX499" fmla="*/ 381001 w 889002"/>
                <a:gd name="connsiteY499" fmla="*/ 657225 h 742952"/>
                <a:gd name="connsiteX500" fmla="*/ 371476 w 889002"/>
                <a:gd name="connsiteY500" fmla="*/ 660400 h 742952"/>
                <a:gd name="connsiteX501" fmla="*/ 377826 w 889002"/>
                <a:gd name="connsiteY501" fmla="*/ 663575 h 742952"/>
                <a:gd name="connsiteX502" fmla="*/ 358776 w 889002"/>
                <a:gd name="connsiteY502" fmla="*/ 666750 h 742952"/>
                <a:gd name="connsiteX503" fmla="*/ 336551 w 889002"/>
                <a:gd name="connsiteY503" fmla="*/ 676275 h 742952"/>
                <a:gd name="connsiteX504" fmla="*/ 282576 w 889002"/>
                <a:gd name="connsiteY504" fmla="*/ 673100 h 742952"/>
                <a:gd name="connsiteX505" fmla="*/ 282011 w 889002"/>
                <a:gd name="connsiteY505" fmla="*/ 668021 h 742952"/>
                <a:gd name="connsiteX506" fmla="*/ 282011 w 889002"/>
                <a:gd name="connsiteY506" fmla="*/ 668021 h 742952"/>
                <a:gd name="connsiteX507" fmla="*/ 282575 w 889002"/>
                <a:gd name="connsiteY507" fmla="*/ 673099 h 742952"/>
                <a:gd name="connsiteX508" fmla="*/ 174625 w 889002"/>
                <a:gd name="connsiteY508" fmla="*/ 644524 h 742952"/>
                <a:gd name="connsiteX509" fmla="*/ 95250 w 889002"/>
                <a:gd name="connsiteY509" fmla="*/ 657224 h 742952"/>
                <a:gd name="connsiteX510" fmla="*/ 76200 w 889002"/>
                <a:gd name="connsiteY510" fmla="*/ 669924 h 742952"/>
                <a:gd name="connsiteX511" fmla="*/ 57150 w 889002"/>
                <a:gd name="connsiteY511" fmla="*/ 647699 h 742952"/>
                <a:gd name="connsiteX512" fmla="*/ 73025 w 889002"/>
                <a:gd name="connsiteY512" fmla="*/ 631824 h 742952"/>
                <a:gd name="connsiteX513" fmla="*/ 88900 w 889002"/>
                <a:gd name="connsiteY513" fmla="*/ 596899 h 742952"/>
                <a:gd name="connsiteX514" fmla="*/ 94797 w 889002"/>
                <a:gd name="connsiteY514" fmla="*/ 596597 h 742952"/>
                <a:gd name="connsiteX515" fmla="*/ 85725 w 889002"/>
                <a:gd name="connsiteY515" fmla="*/ 590549 h 742952"/>
                <a:gd name="connsiteX516" fmla="*/ 95250 w 889002"/>
                <a:gd name="connsiteY516" fmla="*/ 581024 h 742952"/>
                <a:gd name="connsiteX517" fmla="*/ 88900 w 889002"/>
                <a:gd name="connsiteY517" fmla="*/ 561974 h 742952"/>
                <a:gd name="connsiteX518" fmla="*/ 88900 w 889002"/>
                <a:gd name="connsiteY518" fmla="*/ 552449 h 742952"/>
                <a:gd name="connsiteX519" fmla="*/ 79375 w 889002"/>
                <a:gd name="connsiteY519" fmla="*/ 546099 h 742952"/>
                <a:gd name="connsiteX520" fmla="*/ 82550 w 889002"/>
                <a:gd name="connsiteY520" fmla="*/ 533399 h 742952"/>
                <a:gd name="connsiteX521" fmla="*/ 82551 w 889002"/>
                <a:gd name="connsiteY521" fmla="*/ 533399 h 742952"/>
                <a:gd name="connsiteX522" fmla="*/ 88900 w 889002"/>
                <a:gd name="connsiteY522" fmla="*/ 523875 h 742952"/>
                <a:gd name="connsiteX523" fmla="*/ 82550 w 889002"/>
                <a:gd name="connsiteY523" fmla="*/ 498475 h 742952"/>
                <a:gd name="connsiteX524" fmla="*/ 98425 w 889002"/>
                <a:gd name="connsiteY524" fmla="*/ 476250 h 742952"/>
                <a:gd name="connsiteX525" fmla="*/ 107950 w 889002"/>
                <a:gd name="connsiteY525" fmla="*/ 441325 h 742952"/>
                <a:gd name="connsiteX526" fmla="*/ 111125 w 889002"/>
                <a:gd name="connsiteY526" fmla="*/ 428625 h 742952"/>
                <a:gd name="connsiteX527" fmla="*/ 101600 w 889002"/>
                <a:gd name="connsiteY527" fmla="*/ 415925 h 742952"/>
                <a:gd name="connsiteX528" fmla="*/ 114300 w 889002"/>
                <a:gd name="connsiteY528" fmla="*/ 409575 h 742952"/>
                <a:gd name="connsiteX529" fmla="*/ 101600 w 889002"/>
                <a:gd name="connsiteY529" fmla="*/ 396875 h 742952"/>
                <a:gd name="connsiteX530" fmla="*/ 104775 w 889002"/>
                <a:gd name="connsiteY530" fmla="*/ 381000 h 742952"/>
                <a:gd name="connsiteX531" fmla="*/ 98425 w 889002"/>
                <a:gd name="connsiteY531" fmla="*/ 381000 h 742952"/>
                <a:gd name="connsiteX532" fmla="*/ 92075 w 889002"/>
                <a:gd name="connsiteY532" fmla="*/ 368300 h 742952"/>
                <a:gd name="connsiteX533" fmla="*/ 79375 w 889002"/>
                <a:gd name="connsiteY533" fmla="*/ 358775 h 742952"/>
                <a:gd name="connsiteX534" fmla="*/ 88900 w 889002"/>
                <a:gd name="connsiteY534" fmla="*/ 346075 h 742952"/>
                <a:gd name="connsiteX535" fmla="*/ 82550 w 889002"/>
                <a:gd name="connsiteY535" fmla="*/ 349250 h 742952"/>
                <a:gd name="connsiteX536" fmla="*/ 76200 w 889002"/>
                <a:gd name="connsiteY536" fmla="*/ 333375 h 742952"/>
                <a:gd name="connsiteX537" fmla="*/ 69850 w 889002"/>
                <a:gd name="connsiteY537" fmla="*/ 330200 h 742952"/>
                <a:gd name="connsiteX538" fmla="*/ 73025 w 889002"/>
                <a:gd name="connsiteY538" fmla="*/ 320675 h 742952"/>
                <a:gd name="connsiteX539" fmla="*/ 60325 w 889002"/>
                <a:gd name="connsiteY539" fmla="*/ 317500 h 742952"/>
                <a:gd name="connsiteX540" fmla="*/ 53975 w 889002"/>
                <a:gd name="connsiteY540" fmla="*/ 307975 h 742952"/>
                <a:gd name="connsiteX541" fmla="*/ 60325 w 889002"/>
                <a:gd name="connsiteY541" fmla="*/ 285750 h 742952"/>
                <a:gd name="connsiteX542" fmla="*/ 41275 w 889002"/>
                <a:gd name="connsiteY542" fmla="*/ 260350 h 742952"/>
                <a:gd name="connsiteX543" fmla="*/ 38100 w 889002"/>
                <a:gd name="connsiteY543" fmla="*/ 250825 h 742952"/>
                <a:gd name="connsiteX544" fmla="*/ 34925 w 889002"/>
                <a:gd name="connsiteY544" fmla="*/ 254000 h 742952"/>
                <a:gd name="connsiteX545" fmla="*/ 19050 w 889002"/>
                <a:gd name="connsiteY545" fmla="*/ 234950 h 742952"/>
                <a:gd name="connsiteX546" fmla="*/ 15875 w 889002"/>
                <a:gd name="connsiteY546" fmla="*/ 231775 h 742952"/>
                <a:gd name="connsiteX547" fmla="*/ 12700 w 889002"/>
                <a:gd name="connsiteY547" fmla="*/ 193675 h 742952"/>
                <a:gd name="connsiteX548" fmla="*/ 9525 w 889002"/>
                <a:gd name="connsiteY548" fmla="*/ 158750 h 742952"/>
                <a:gd name="connsiteX549" fmla="*/ 6350 w 889002"/>
                <a:gd name="connsiteY549" fmla="*/ 101600 h 742952"/>
                <a:gd name="connsiteX550" fmla="*/ 3175 w 889002"/>
                <a:gd name="connsiteY550" fmla="*/ 66675 h 742952"/>
                <a:gd name="connsiteX551" fmla="*/ 0 w 889002"/>
                <a:gd name="connsiteY551" fmla="*/ 38100 h 742952"/>
                <a:gd name="connsiteX552" fmla="*/ 38100 w 889002"/>
                <a:gd name="connsiteY552" fmla="*/ 34925 h 742952"/>
                <a:gd name="connsiteX553" fmla="*/ 85725 w 889002"/>
                <a:gd name="connsiteY553" fmla="*/ 31750 h 742952"/>
                <a:gd name="connsiteX554" fmla="*/ 92075 w 889002"/>
                <a:gd name="connsiteY554" fmla="*/ 31750 h 742952"/>
                <a:gd name="connsiteX555" fmla="*/ 133350 w 889002"/>
                <a:gd name="connsiteY555" fmla="*/ 28575 h 742952"/>
                <a:gd name="connsiteX556" fmla="*/ 171450 w 889002"/>
                <a:gd name="connsiteY556" fmla="*/ 25400 h 742952"/>
                <a:gd name="connsiteX557" fmla="*/ 215900 w 889002"/>
                <a:gd name="connsiteY557" fmla="*/ 22225 h 742952"/>
                <a:gd name="connsiteX558" fmla="*/ 320675 w 889002"/>
                <a:gd name="connsiteY558" fmla="*/ 12700 h 742952"/>
                <a:gd name="connsiteX559" fmla="*/ 419100 w 889002"/>
                <a:gd name="connsiteY559" fmla="*/ 6350 h 742952"/>
                <a:gd name="connsiteX560" fmla="*/ 422275 w 889002"/>
                <a:gd name="connsiteY560" fmla="*/ 6350 h 742952"/>
                <a:gd name="connsiteX561" fmla="*/ 450850 w 889002"/>
                <a:gd name="connsiteY561" fmla="*/ 3175 h 742952"/>
                <a:gd name="connsiteX0" fmla="*/ 609601 w 889002"/>
                <a:gd name="connsiteY0" fmla="*/ 723901 h 742952"/>
                <a:gd name="connsiteX1" fmla="*/ 612776 w 889002"/>
                <a:gd name="connsiteY1" fmla="*/ 727076 h 742952"/>
                <a:gd name="connsiteX2" fmla="*/ 606426 w 889002"/>
                <a:gd name="connsiteY2" fmla="*/ 730251 h 742952"/>
                <a:gd name="connsiteX3" fmla="*/ 609601 w 889002"/>
                <a:gd name="connsiteY3" fmla="*/ 723901 h 742952"/>
                <a:gd name="connsiteX4" fmla="*/ 835027 w 889002"/>
                <a:gd name="connsiteY4" fmla="*/ 714377 h 742952"/>
                <a:gd name="connsiteX5" fmla="*/ 841377 w 889002"/>
                <a:gd name="connsiteY5" fmla="*/ 717552 h 742952"/>
                <a:gd name="connsiteX6" fmla="*/ 828677 w 889002"/>
                <a:gd name="connsiteY6" fmla="*/ 742952 h 742952"/>
                <a:gd name="connsiteX7" fmla="*/ 838202 w 889002"/>
                <a:gd name="connsiteY7" fmla="*/ 717552 h 742952"/>
                <a:gd name="connsiteX8" fmla="*/ 835027 w 889002"/>
                <a:gd name="connsiteY8" fmla="*/ 714377 h 742952"/>
                <a:gd name="connsiteX9" fmla="*/ 565151 w 889002"/>
                <a:gd name="connsiteY9" fmla="*/ 714376 h 742952"/>
                <a:gd name="connsiteX10" fmla="*/ 563564 w 889002"/>
                <a:gd name="connsiteY10" fmla="*/ 719139 h 742952"/>
                <a:gd name="connsiteX11" fmla="*/ 565151 w 889002"/>
                <a:gd name="connsiteY11" fmla="*/ 717551 h 742952"/>
                <a:gd name="connsiteX12" fmla="*/ 574676 w 889002"/>
                <a:gd name="connsiteY12" fmla="*/ 714376 h 742952"/>
                <a:gd name="connsiteX13" fmla="*/ 568326 w 889002"/>
                <a:gd name="connsiteY13" fmla="*/ 720726 h 742952"/>
                <a:gd name="connsiteX14" fmla="*/ 563035 w 889002"/>
                <a:gd name="connsiteY14" fmla="*/ 720726 h 742952"/>
                <a:gd name="connsiteX15" fmla="*/ 561976 w 889002"/>
                <a:gd name="connsiteY15" fmla="*/ 723901 h 742952"/>
                <a:gd name="connsiteX16" fmla="*/ 555626 w 889002"/>
                <a:gd name="connsiteY16" fmla="*/ 723901 h 742952"/>
                <a:gd name="connsiteX17" fmla="*/ 558801 w 889002"/>
                <a:gd name="connsiteY17" fmla="*/ 717551 h 742952"/>
                <a:gd name="connsiteX18" fmla="*/ 565151 w 889002"/>
                <a:gd name="connsiteY18" fmla="*/ 714376 h 742952"/>
                <a:gd name="connsiteX19" fmla="*/ 533401 w 889002"/>
                <a:gd name="connsiteY19" fmla="*/ 711200 h 742952"/>
                <a:gd name="connsiteX20" fmla="*/ 533401 w 889002"/>
                <a:gd name="connsiteY20" fmla="*/ 717550 h 742952"/>
                <a:gd name="connsiteX21" fmla="*/ 527051 w 889002"/>
                <a:gd name="connsiteY21" fmla="*/ 717550 h 742952"/>
                <a:gd name="connsiteX22" fmla="*/ 533401 w 889002"/>
                <a:gd name="connsiteY22" fmla="*/ 711200 h 742952"/>
                <a:gd name="connsiteX23" fmla="*/ 625476 w 889002"/>
                <a:gd name="connsiteY23" fmla="*/ 704851 h 742952"/>
                <a:gd name="connsiteX24" fmla="*/ 631826 w 889002"/>
                <a:gd name="connsiteY24" fmla="*/ 711201 h 742952"/>
                <a:gd name="connsiteX25" fmla="*/ 625476 w 889002"/>
                <a:gd name="connsiteY25" fmla="*/ 711201 h 742952"/>
                <a:gd name="connsiteX26" fmla="*/ 625476 w 889002"/>
                <a:gd name="connsiteY26" fmla="*/ 704851 h 742952"/>
                <a:gd name="connsiteX27" fmla="*/ 615951 w 889002"/>
                <a:gd name="connsiteY27" fmla="*/ 704851 h 742952"/>
                <a:gd name="connsiteX28" fmla="*/ 617311 w 889002"/>
                <a:gd name="connsiteY28" fmla="*/ 705758 h 742952"/>
                <a:gd name="connsiteX29" fmla="*/ 619126 w 889002"/>
                <a:gd name="connsiteY29" fmla="*/ 711201 h 742952"/>
                <a:gd name="connsiteX30" fmla="*/ 615951 w 889002"/>
                <a:gd name="connsiteY30" fmla="*/ 704851 h 742952"/>
                <a:gd name="connsiteX31" fmla="*/ 561976 w 889002"/>
                <a:gd name="connsiteY31" fmla="*/ 704851 h 742952"/>
                <a:gd name="connsiteX32" fmla="*/ 565151 w 889002"/>
                <a:gd name="connsiteY32" fmla="*/ 708026 h 742952"/>
                <a:gd name="connsiteX33" fmla="*/ 558801 w 889002"/>
                <a:gd name="connsiteY33" fmla="*/ 714376 h 742952"/>
                <a:gd name="connsiteX34" fmla="*/ 561976 w 889002"/>
                <a:gd name="connsiteY34" fmla="*/ 704851 h 742952"/>
                <a:gd name="connsiteX35" fmla="*/ 647701 w 889002"/>
                <a:gd name="connsiteY35" fmla="*/ 698501 h 742952"/>
                <a:gd name="connsiteX36" fmla="*/ 650876 w 889002"/>
                <a:gd name="connsiteY36" fmla="*/ 698501 h 742952"/>
                <a:gd name="connsiteX37" fmla="*/ 647701 w 889002"/>
                <a:gd name="connsiteY37" fmla="*/ 704851 h 742952"/>
                <a:gd name="connsiteX38" fmla="*/ 647701 w 889002"/>
                <a:gd name="connsiteY38" fmla="*/ 698501 h 742952"/>
                <a:gd name="connsiteX39" fmla="*/ 555626 w 889002"/>
                <a:gd name="connsiteY39" fmla="*/ 698501 h 742952"/>
                <a:gd name="connsiteX40" fmla="*/ 561976 w 889002"/>
                <a:gd name="connsiteY40" fmla="*/ 704851 h 742952"/>
                <a:gd name="connsiteX41" fmla="*/ 555626 w 889002"/>
                <a:gd name="connsiteY41" fmla="*/ 708026 h 742952"/>
                <a:gd name="connsiteX42" fmla="*/ 558801 w 889002"/>
                <a:gd name="connsiteY42" fmla="*/ 717551 h 742952"/>
                <a:gd name="connsiteX43" fmla="*/ 552451 w 889002"/>
                <a:gd name="connsiteY43" fmla="*/ 714376 h 742952"/>
                <a:gd name="connsiteX44" fmla="*/ 549276 w 889002"/>
                <a:gd name="connsiteY44" fmla="*/ 720726 h 742952"/>
                <a:gd name="connsiteX45" fmla="*/ 552451 w 889002"/>
                <a:gd name="connsiteY45" fmla="*/ 704851 h 742952"/>
                <a:gd name="connsiteX46" fmla="*/ 542926 w 889002"/>
                <a:gd name="connsiteY46" fmla="*/ 714376 h 742952"/>
                <a:gd name="connsiteX47" fmla="*/ 546101 w 889002"/>
                <a:gd name="connsiteY47" fmla="*/ 723901 h 742952"/>
                <a:gd name="connsiteX48" fmla="*/ 536576 w 889002"/>
                <a:gd name="connsiteY48" fmla="*/ 717551 h 742952"/>
                <a:gd name="connsiteX49" fmla="*/ 533401 w 889002"/>
                <a:gd name="connsiteY49" fmla="*/ 704851 h 742952"/>
                <a:gd name="connsiteX50" fmla="*/ 542926 w 889002"/>
                <a:gd name="connsiteY50" fmla="*/ 701676 h 742952"/>
                <a:gd name="connsiteX51" fmla="*/ 546101 w 889002"/>
                <a:gd name="connsiteY51" fmla="*/ 701676 h 742952"/>
                <a:gd name="connsiteX52" fmla="*/ 552451 w 889002"/>
                <a:gd name="connsiteY52" fmla="*/ 701676 h 742952"/>
                <a:gd name="connsiteX53" fmla="*/ 555626 w 889002"/>
                <a:gd name="connsiteY53" fmla="*/ 698501 h 742952"/>
                <a:gd name="connsiteX54" fmla="*/ 514351 w 889002"/>
                <a:gd name="connsiteY54" fmla="*/ 688975 h 742952"/>
                <a:gd name="connsiteX55" fmla="*/ 520701 w 889002"/>
                <a:gd name="connsiteY55" fmla="*/ 698500 h 742952"/>
                <a:gd name="connsiteX56" fmla="*/ 527051 w 889002"/>
                <a:gd name="connsiteY56" fmla="*/ 698500 h 742952"/>
                <a:gd name="connsiteX57" fmla="*/ 527051 w 889002"/>
                <a:gd name="connsiteY57" fmla="*/ 708025 h 742952"/>
                <a:gd name="connsiteX58" fmla="*/ 520701 w 889002"/>
                <a:gd name="connsiteY58" fmla="*/ 701675 h 742952"/>
                <a:gd name="connsiteX59" fmla="*/ 523876 w 889002"/>
                <a:gd name="connsiteY59" fmla="*/ 711200 h 742952"/>
                <a:gd name="connsiteX60" fmla="*/ 530226 w 889002"/>
                <a:gd name="connsiteY60" fmla="*/ 711200 h 742952"/>
                <a:gd name="connsiteX61" fmla="*/ 527051 w 889002"/>
                <a:gd name="connsiteY61" fmla="*/ 717550 h 742952"/>
                <a:gd name="connsiteX62" fmla="*/ 511176 w 889002"/>
                <a:gd name="connsiteY62" fmla="*/ 717550 h 742952"/>
                <a:gd name="connsiteX63" fmla="*/ 495301 w 889002"/>
                <a:gd name="connsiteY63" fmla="*/ 698500 h 742952"/>
                <a:gd name="connsiteX64" fmla="*/ 504826 w 889002"/>
                <a:gd name="connsiteY64" fmla="*/ 701675 h 742952"/>
                <a:gd name="connsiteX65" fmla="*/ 514351 w 889002"/>
                <a:gd name="connsiteY65" fmla="*/ 688975 h 742952"/>
                <a:gd name="connsiteX66" fmla="*/ 879479 w 889002"/>
                <a:gd name="connsiteY66" fmla="*/ 685803 h 742952"/>
                <a:gd name="connsiteX67" fmla="*/ 885829 w 889002"/>
                <a:gd name="connsiteY67" fmla="*/ 685803 h 742952"/>
                <a:gd name="connsiteX68" fmla="*/ 882654 w 889002"/>
                <a:gd name="connsiteY68" fmla="*/ 688978 h 742952"/>
                <a:gd name="connsiteX69" fmla="*/ 879479 w 889002"/>
                <a:gd name="connsiteY69" fmla="*/ 685803 h 742952"/>
                <a:gd name="connsiteX70" fmla="*/ 739776 w 889002"/>
                <a:gd name="connsiteY70" fmla="*/ 673102 h 742952"/>
                <a:gd name="connsiteX71" fmla="*/ 746126 w 889002"/>
                <a:gd name="connsiteY71" fmla="*/ 676277 h 742952"/>
                <a:gd name="connsiteX72" fmla="*/ 736601 w 889002"/>
                <a:gd name="connsiteY72" fmla="*/ 676277 h 742952"/>
                <a:gd name="connsiteX73" fmla="*/ 739776 w 889002"/>
                <a:gd name="connsiteY73" fmla="*/ 673102 h 742952"/>
                <a:gd name="connsiteX74" fmla="*/ 720726 w 889002"/>
                <a:gd name="connsiteY74" fmla="*/ 673101 h 742952"/>
                <a:gd name="connsiteX75" fmla="*/ 727076 w 889002"/>
                <a:gd name="connsiteY75" fmla="*/ 673101 h 742952"/>
                <a:gd name="connsiteX76" fmla="*/ 723901 w 889002"/>
                <a:gd name="connsiteY76" fmla="*/ 676276 h 742952"/>
                <a:gd name="connsiteX77" fmla="*/ 720726 w 889002"/>
                <a:gd name="connsiteY77" fmla="*/ 673101 h 742952"/>
                <a:gd name="connsiteX78" fmla="*/ 752476 w 889002"/>
                <a:gd name="connsiteY78" fmla="*/ 663577 h 742952"/>
                <a:gd name="connsiteX79" fmla="*/ 755651 w 889002"/>
                <a:gd name="connsiteY79" fmla="*/ 669927 h 742952"/>
                <a:gd name="connsiteX80" fmla="*/ 749301 w 889002"/>
                <a:gd name="connsiteY80" fmla="*/ 669927 h 742952"/>
                <a:gd name="connsiteX81" fmla="*/ 752476 w 889002"/>
                <a:gd name="connsiteY81" fmla="*/ 663577 h 742952"/>
                <a:gd name="connsiteX82" fmla="*/ 708026 w 889002"/>
                <a:gd name="connsiteY82" fmla="*/ 650876 h 742952"/>
                <a:gd name="connsiteX83" fmla="*/ 717551 w 889002"/>
                <a:gd name="connsiteY83" fmla="*/ 650876 h 742952"/>
                <a:gd name="connsiteX84" fmla="*/ 723901 w 889002"/>
                <a:gd name="connsiteY84" fmla="*/ 657226 h 742952"/>
                <a:gd name="connsiteX85" fmla="*/ 720726 w 889002"/>
                <a:gd name="connsiteY85" fmla="*/ 657226 h 742952"/>
                <a:gd name="connsiteX86" fmla="*/ 708026 w 889002"/>
                <a:gd name="connsiteY86" fmla="*/ 650876 h 742952"/>
                <a:gd name="connsiteX87" fmla="*/ 400051 w 889002"/>
                <a:gd name="connsiteY87" fmla="*/ 650875 h 742952"/>
                <a:gd name="connsiteX88" fmla="*/ 419101 w 889002"/>
                <a:gd name="connsiteY88" fmla="*/ 657225 h 742952"/>
                <a:gd name="connsiteX89" fmla="*/ 422276 w 889002"/>
                <a:gd name="connsiteY89" fmla="*/ 663575 h 742952"/>
                <a:gd name="connsiteX90" fmla="*/ 434976 w 889002"/>
                <a:gd name="connsiteY90" fmla="*/ 660400 h 742952"/>
                <a:gd name="connsiteX91" fmla="*/ 425451 w 889002"/>
                <a:gd name="connsiteY91" fmla="*/ 676275 h 742952"/>
                <a:gd name="connsiteX92" fmla="*/ 415926 w 889002"/>
                <a:gd name="connsiteY92" fmla="*/ 682625 h 742952"/>
                <a:gd name="connsiteX93" fmla="*/ 377826 w 889002"/>
                <a:gd name="connsiteY93" fmla="*/ 666750 h 742952"/>
                <a:gd name="connsiteX94" fmla="*/ 400051 w 889002"/>
                <a:gd name="connsiteY94" fmla="*/ 650875 h 742952"/>
                <a:gd name="connsiteX95" fmla="*/ 857254 w 889002"/>
                <a:gd name="connsiteY95" fmla="*/ 631828 h 742952"/>
                <a:gd name="connsiteX96" fmla="*/ 857254 w 889002"/>
                <a:gd name="connsiteY96" fmla="*/ 635003 h 742952"/>
                <a:gd name="connsiteX97" fmla="*/ 847729 w 889002"/>
                <a:gd name="connsiteY97" fmla="*/ 635003 h 742952"/>
                <a:gd name="connsiteX98" fmla="*/ 857254 w 889002"/>
                <a:gd name="connsiteY98" fmla="*/ 631828 h 742952"/>
                <a:gd name="connsiteX99" fmla="*/ 790576 w 889002"/>
                <a:gd name="connsiteY99" fmla="*/ 625477 h 742952"/>
                <a:gd name="connsiteX100" fmla="*/ 787401 w 889002"/>
                <a:gd name="connsiteY100" fmla="*/ 628652 h 742952"/>
                <a:gd name="connsiteX101" fmla="*/ 790576 w 889002"/>
                <a:gd name="connsiteY101" fmla="*/ 631827 h 742952"/>
                <a:gd name="connsiteX102" fmla="*/ 787401 w 889002"/>
                <a:gd name="connsiteY102" fmla="*/ 635002 h 742952"/>
                <a:gd name="connsiteX103" fmla="*/ 787401 w 889002"/>
                <a:gd name="connsiteY103" fmla="*/ 631827 h 742952"/>
                <a:gd name="connsiteX104" fmla="*/ 781051 w 889002"/>
                <a:gd name="connsiteY104" fmla="*/ 628652 h 742952"/>
                <a:gd name="connsiteX105" fmla="*/ 790576 w 889002"/>
                <a:gd name="connsiteY105" fmla="*/ 625477 h 742952"/>
                <a:gd name="connsiteX106" fmla="*/ 793751 w 889002"/>
                <a:gd name="connsiteY106" fmla="*/ 593727 h 742952"/>
                <a:gd name="connsiteX107" fmla="*/ 800101 w 889002"/>
                <a:gd name="connsiteY107" fmla="*/ 596902 h 742952"/>
                <a:gd name="connsiteX108" fmla="*/ 793751 w 889002"/>
                <a:gd name="connsiteY108" fmla="*/ 596902 h 742952"/>
                <a:gd name="connsiteX109" fmla="*/ 793751 w 889002"/>
                <a:gd name="connsiteY109" fmla="*/ 593727 h 742952"/>
                <a:gd name="connsiteX110" fmla="*/ 809626 w 889002"/>
                <a:gd name="connsiteY110" fmla="*/ 590552 h 742952"/>
                <a:gd name="connsiteX111" fmla="*/ 809626 w 889002"/>
                <a:gd name="connsiteY111" fmla="*/ 596902 h 742952"/>
                <a:gd name="connsiteX112" fmla="*/ 806451 w 889002"/>
                <a:gd name="connsiteY112" fmla="*/ 596902 h 742952"/>
                <a:gd name="connsiteX113" fmla="*/ 806451 w 889002"/>
                <a:gd name="connsiteY113" fmla="*/ 603252 h 742952"/>
                <a:gd name="connsiteX114" fmla="*/ 800101 w 889002"/>
                <a:gd name="connsiteY114" fmla="*/ 593727 h 742952"/>
                <a:gd name="connsiteX115" fmla="*/ 809626 w 889002"/>
                <a:gd name="connsiteY115" fmla="*/ 590552 h 742952"/>
                <a:gd name="connsiteX116" fmla="*/ 806451 w 889002"/>
                <a:gd name="connsiteY116" fmla="*/ 574677 h 742952"/>
                <a:gd name="connsiteX117" fmla="*/ 822326 w 889002"/>
                <a:gd name="connsiteY117" fmla="*/ 577852 h 742952"/>
                <a:gd name="connsiteX118" fmla="*/ 815976 w 889002"/>
                <a:gd name="connsiteY118" fmla="*/ 577852 h 742952"/>
                <a:gd name="connsiteX119" fmla="*/ 809626 w 889002"/>
                <a:gd name="connsiteY119" fmla="*/ 584202 h 742952"/>
                <a:gd name="connsiteX120" fmla="*/ 806451 w 889002"/>
                <a:gd name="connsiteY120" fmla="*/ 574677 h 742952"/>
                <a:gd name="connsiteX121" fmla="*/ 831851 w 889002"/>
                <a:gd name="connsiteY121" fmla="*/ 571502 h 742952"/>
                <a:gd name="connsiteX122" fmla="*/ 831851 w 889002"/>
                <a:gd name="connsiteY122" fmla="*/ 581027 h 742952"/>
                <a:gd name="connsiteX123" fmla="*/ 819151 w 889002"/>
                <a:gd name="connsiteY123" fmla="*/ 574677 h 742952"/>
                <a:gd name="connsiteX124" fmla="*/ 828676 w 889002"/>
                <a:gd name="connsiteY124" fmla="*/ 577852 h 742952"/>
                <a:gd name="connsiteX125" fmla="*/ 831851 w 889002"/>
                <a:gd name="connsiteY125" fmla="*/ 571502 h 742952"/>
                <a:gd name="connsiteX126" fmla="*/ 711201 w 889002"/>
                <a:gd name="connsiteY126" fmla="*/ 568327 h 742952"/>
                <a:gd name="connsiteX127" fmla="*/ 710844 w 889002"/>
                <a:gd name="connsiteY127" fmla="*/ 569280 h 742952"/>
                <a:gd name="connsiteX128" fmla="*/ 710845 w 889002"/>
                <a:gd name="connsiteY128" fmla="*/ 569280 h 742952"/>
                <a:gd name="connsiteX129" fmla="*/ 711202 w 889002"/>
                <a:gd name="connsiteY129" fmla="*/ 568327 h 742952"/>
                <a:gd name="connsiteX130" fmla="*/ 711201 w 889002"/>
                <a:gd name="connsiteY130" fmla="*/ 568327 h 742952"/>
                <a:gd name="connsiteX131" fmla="*/ 815976 w 889002"/>
                <a:gd name="connsiteY131" fmla="*/ 558802 h 742952"/>
                <a:gd name="connsiteX132" fmla="*/ 822326 w 889002"/>
                <a:gd name="connsiteY132" fmla="*/ 558802 h 742952"/>
                <a:gd name="connsiteX133" fmla="*/ 815976 w 889002"/>
                <a:gd name="connsiteY133" fmla="*/ 565152 h 742952"/>
                <a:gd name="connsiteX134" fmla="*/ 819151 w 889002"/>
                <a:gd name="connsiteY134" fmla="*/ 565152 h 742952"/>
                <a:gd name="connsiteX135" fmla="*/ 809626 w 889002"/>
                <a:gd name="connsiteY135" fmla="*/ 571502 h 742952"/>
                <a:gd name="connsiteX136" fmla="*/ 806451 w 889002"/>
                <a:gd name="connsiteY136" fmla="*/ 561977 h 742952"/>
                <a:gd name="connsiteX137" fmla="*/ 815976 w 889002"/>
                <a:gd name="connsiteY137" fmla="*/ 558802 h 742952"/>
                <a:gd name="connsiteX138" fmla="*/ 838204 w 889002"/>
                <a:gd name="connsiteY138" fmla="*/ 542928 h 742952"/>
                <a:gd name="connsiteX139" fmla="*/ 838204 w 889002"/>
                <a:gd name="connsiteY139" fmla="*/ 549278 h 742952"/>
                <a:gd name="connsiteX140" fmla="*/ 828679 w 889002"/>
                <a:gd name="connsiteY140" fmla="*/ 549278 h 742952"/>
                <a:gd name="connsiteX141" fmla="*/ 838204 w 889002"/>
                <a:gd name="connsiteY141" fmla="*/ 542928 h 742952"/>
                <a:gd name="connsiteX142" fmla="*/ 809626 w 889002"/>
                <a:gd name="connsiteY142" fmla="*/ 527052 h 742952"/>
                <a:gd name="connsiteX143" fmla="*/ 812801 w 889002"/>
                <a:gd name="connsiteY143" fmla="*/ 530227 h 742952"/>
                <a:gd name="connsiteX144" fmla="*/ 806451 w 889002"/>
                <a:gd name="connsiteY144" fmla="*/ 530227 h 742952"/>
                <a:gd name="connsiteX145" fmla="*/ 809626 w 889002"/>
                <a:gd name="connsiteY145" fmla="*/ 527052 h 742952"/>
                <a:gd name="connsiteX146" fmla="*/ 822326 w 889002"/>
                <a:gd name="connsiteY146" fmla="*/ 523877 h 742952"/>
                <a:gd name="connsiteX147" fmla="*/ 819151 w 889002"/>
                <a:gd name="connsiteY147" fmla="*/ 530227 h 742952"/>
                <a:gd name="connsiteX148" fmla="*/ 815976 w 889002"/>
                <a:gd name="connsiteY148" fmla="*/ 527052 h 742952"/>
                <a:gd name="connsiteX149" fmla="*/ 822326 w 889002"/>
                <a:gd name="connsiteY149" fmla="*/ 523877 h 742952"/>
                <a:gd name="connsiteX150" fmla="*/ 793751 w 889002"/>
                <a:gd name="connsiteY150" fmla="*/ 523877 h 742952"/>
                <a:gd name="connsiteX151" fmla="*/ 796926 w 889002"/>
                <a:gd name="connsiteY151" fmla="*/ 527052 h 742952"/>
                <a:gd name="connsiteX152" fmla="*/ 793751 w 889002"/>
                <a:gd name="connsiteY152" fmla="*/ 533402 h 742952"/>
                <a:gd name="connsiteX153" fmla="*/ 793751 w 889002"/>
                <a:gd name="connsiteY153" fmla="*/ 523877 h 742952"/>
                <a:gd name="connsiteX154" fmla="*/ 831851 w 889002"/>
                <a:gd name="connsiteY154" fmla="*/ 511177 h 742952"/>
                <a:gd name="connsiteX155" fmla="*/ 829583 w 889002"/>
                <a:gd name="connsiteY155" fmla="*/ 520251 h 742952"/>
                <a:gd name="connsiteX156" fmla="*/ 835029 w 889002"/>
                <a:gd name="connsiteY156" fmla="*/ 517528 h 742952"/>
                <a:gd name="connsiteX157" fmla="*/ 831854 w 889002"/>
                <a:gd name="connsiteY157" fmla="*/ 520703 h 742952"/>
                <a:gd name="connsiteX158" fmla="*/ 838204 w 889002"/>
                <a:gd name="connsiteY158" fmla="*/ 523878 h 742952"/>
                <a:gd name="connsiteX159" fmla="*/ 838204 w 889002"/>
                <a:gd name="connsiteY159" fmla="*/ 520703 h 742952"/>
                <a:gd name="connsiteX160" fmla="*/ 841379 w 889002"/>
                <a:gd name="connsiteY160" fmla="*/ 527053 h 742952"/>
                <a:gd name="connsiteX161" fmla="*/ 835029 w 889002"/>
                <a:gd name="connsiteY161" fmla="*/ 530228 h 742952"/>
                <a:gd name="connsiteX162" fmla="*/ 829254 w 889002"/>
                <a:gd name="connsiteY162" fmla="*/ 521565 h 742952"/>
                <a:gd name="connsiteX163" fmla="*/ 828676 w 889002"/>
                <a:gd name="connsiteY163" fmla="*/ 523877 h 742952"/>
                <a:gd name="connsiteX164" fmla="*/ 828676 w 889002"/>
                <a:gd name="connsiteY164" fmla="*/ 527052 h 742952"/>
                <a:gd name="connsiteX165" fmla="*/ 822326 w 889002"/>
                <a:gd name="connsiteY165" fmla="*/ 523877 h 742952"/>
                <a:gd name="connsiteX166" fmla="*/ 831851 w 889002"/>
                <a:gd name="connsiteY166" fmla="*/ 511177 h 742952"/>
                <a:gd name="connsiteX167" fmla="*/ 463550 w 889002"/>
                <a:gd name="connsiteY167" fmla="*/ 0 h 742952"/>
                <a:gd name="connsiteX168" fmla="*/ 460375 w 889002"/>
                <a:gd name="connsiteY168" fmla="*/ 19050 h 742952"/>
                <a:gd name="connsiteX169" fmla="*/ 469900 w 889002"/>
                <a:gd name="connsiteY169" fmla="*/ 19050 h 742952"/>
                <a:gd name="connsiteX170" fmla="*/ 473075 w 889002"/>
                <a:gd name="connsiteY170" fmla="*/ 3175 h 742952"/>
                <a:gd name="connsiteX171" fmla="*/ 482600 w 889002"/>
                <a:gd name="connsiteY171" fmla="*/ 15875 h 742952"/>
                <a:gd name="connsiteX172" fmla="*/ 469900 w 889002"/>
                <a:gd name="connsiteY172" fmla="*/ 47625 h 742952"/>
                <a:gd name="connsiteX173" fmla="*/ 488950 w 889002"/>
                <a:gd name="connsiteY173" fmla="*/ 53975 h 742952"/>
                <a:gd name="connsiteX174" fmla="*/ 473075 w 889002"/>
                <a:gd name="connsiteY174" fmla="*/ 69850 h 742952"/>
                <a:gd name="connsiteX175" fmla="*/ 482600 w 889002"/>
                <a:gd name="connsiteY175" fmla="*/ 79375 h 742952"/>
                <a:gd name="connsiteX176" fmla="*/ 495300 w 889002"/>
                <a:gd name="connsiteY176" fmla="*/ 66675 h 742952"/>
                <a:gd name="connsiteX177" fmla="*/ 492125 w 889002"/>
                <a:gd name="connsiteY177" fmla="*/ 79375 h 742952"/>
                <a:gd name="connsiteX178" fmla="*/ 485775 w 889002"/>
                <a:gd name="connsiteY178" fmla="*/ 82550 h 742952"/>
                <a:gd name="connsiteX179" fmla="*/ 504825 w 889002"/>
                <a:gd name="connsiteY179" fmla="*/ 95250 h 742952"/>
                <a:gd name="connsiteX180" fmla="*/ 495300 w 889002"/>
                <a:gd name="connsiteY180" fmla="*/ 95250 h 742952"/>
                <a:gd name="connsiteX181" fmla="*/ 482600 w 889002"/>
                <a:gd name="connsiteY181" fmla="*/ 85725 h 742952"/>
                <a:gd name="connsiteX182" fmla="*/ 482600 w 889002"/>
                <a:gd name="connsiteY182" fmla="*/ 98425 h 742952"/>
                <a:gd name="connsiteX183" fmla="*/ 492125 w 889002"/>
                <a:gd name="connsiteY183" fmla="*/ 107950 h 742952"/>
                <a:gd name="connsiteX184" fmla="*/ 504825 w 889002"/>
                <a:gd name="connsiteY184" fmla="*/ 104775 h 742952"/>
                <a:gd name="connsiteX185" fmla="*/ 501650 w 889002"/>
                <a:gd name="connsiteY185" fmla="*/ 120650 h 742952"/>
                <a:gd name="connsiteX186" fmla="*/ 517525 w 889002"/>
                <a:gd name="connsiteY186" fmla="*/ 123825 h 742952"/>
                <a:gd name="connsiteX187" fmla="*/ 523875 w 889002"/>
                <a:gd name="connsiteY187" fmla="*/ 117475 h 742952"/>
                <a:gd name="connsiteX188" fmla="*/ 517525 w 889002"/>
                <a:gd name="connsiteY188" fmla="*/ 130175 h 742952"/>
                <a:gd name="connsiteX189" fmla="*/ 508000 w 889002"/>
                <a:gd name="connsiteY189" fmla="*/ 133350 h 742952"/>
                <a:gd name="connsiteX190" fmla="*/ 504825 w 889002"/>
                <a:gd name="connsiteY190" fmla="*/ 152400 h 742952"/>
                <a:gd name="connsiteX191" fmla="*/ 498475 w 889002"/>
                <a:gd name="connsiteY191" fmla="*/ 142875 h 742952"/>
                <a:gd name="connsiteX192" fmla="*/ 485775 w 889002"/>
                <a:gd name="connsiteY192" fmla="*/ 152400 h 742952"/>
                <a:gd name="connsiteX193" fmla="*/ 479425 w 889002"/>
                <a:gd name="connsiteY193" fmla="*/ 152400 h 742952"/>
                <a:gd name="connsiteX194" fmla="*/ 479425 w 889002"/>
                <a:gd name="connsiteY194" fmla="*/ 165100 h 742952"/>
                <a:gd name="connsiteX195" fmla="*/ 498475 w 889002"/>
                <a:gd name="connsiteY195" fmla="*/ 165100 h 742952"/>
                <a:gd name="connsiteX196" fmla="*/ 498475 w 889002"/>
                <a:gd name="connsiteY196" fmla="*/ 155575 h 742952"/>
                <a:gd name="connsiteX197" fmla="*/ 504825 w 889002"/>
                <a:gd name="connsiteY197" fmla="*/ 158750 h 742952"/>
                <a:gd name="connsiteX198" fmla="*/ 501650 w 889002"/>
                <a:gd name="connsiteY198" fmla="*/ 165100 h 742952"/>
                <a:gd name="connsiteX199" fmla="*/ 501650 w 889002"/>
                <a:gd name="connsiteY199" fmla="*/ 168275 h 742952"/>
                <a:gd name="connsiteX200" fmla="*/ 495300 w 889002"/>
                <a:gd name="connsiteY200" fmla="*/ 174625 h 742952"/>
                <a:gd name="connsiteX201" fmla="*/ 495300 w 889002"/>
                <a:gd name="connsiteY201" fmla="*/ 180975 h 742952"/>
                <a:gd name="connsiteX202" fmla="*/ 482600 w 889002"/>
                <a:gd name="connsiteY202" fmla="*/ 177800 h 742952"/>
                <a:gd name="connsiteX203" fmla="*/ 495300 w 889002"/>
                <a:gd name="connsiteY203" fmla="*/ 190500 h 742952"/>
                <a:gd name="connsiteX204" fmla="*/ 482600 w 889002"/>
                <a:gd name="connsiteY204" fmla="*/ 196850 h 742952"/>
                <a:gd name="connsiteX205" fmla="*/ 482600 w 889002"/>
                <a:gd name="connsiteY205" fmla="*/ 209550 h 742952"/>
                <a:gd name="connsiteX206" fmla="*/ 469900 w 889002"/>
                <a:gd name="connsiteY206" fmla="*/ 215900 h 742952"/>
                <a:gd name="connsiteX207" fmla="*/ 469900 w 889002"/>
                <a:gd name="connsiteY207" fmla="*/ 228600 h 742952"/>
                <a:gd name="connsiteX208" fmla="*/ 463550 w 889002"/>
                <a:gd name="connsiteY208" fmla="*/ 222250 h 742952"/>
                <a:gd name="connsiteX209" fmla="*/ 457200 w 889002"/>
                <a:gd name="connsiteY209" fmla="*/ 225425 h 742952"/>
                <a:gd name="connsiteX210" fmla="*/ 454025 w 889002"/>
                <a:gd name="connsiteY210" fmla="*/ 241300 h 742952"/>
                <a:gd name="connsiteX211" fmla="*/ 469900 w 889002"/>
                <a:gd name="connsiteY211" fmla="*/ 238125 h 742952"/>
                <a:gd name="connsiteX212" fmla="*/ 460375 w 889002"/>
                <a:gd name="connsiteY212" fmla="*/ 241300 h 742952"/>
                <a:gd name="connsiteX213" fmla="*/ 454025 w 889002"/>
                <a:gd name="connsiteY213" fmla="*/ 244475 h 742952"/>
                <a:gd name="connsiteX214" fmla="*/ 447675 w 889002"/>
                <a:gd name="connsiteY214" fmla="*/ 269875 h 742952"/>
                <a:gd name="connsiteX215" fmla="*/ 434975 w 889002"/>
                <a:gd name="connsiteY215" fmla="*/ 263525 h 742952"/>
                <a:gd name="connsiteX216" fmla="*/ 431800 w 889002"/>
                <a:gd name="connsiteY216" fmla="*/ 269875 h 742952"/>
                <a:gd name="connsiteX217" fmla="*/ 434975 w 889002"/>
                <a:gd name="connsiteY217" fmla="*/ 273050 h 742952"/>
                <a:gd name="connsiteX218" fmla="*/ 450850 w 889002"/>
                <a:gd name="connsiteY218" fmla="*/ 276225 h 742952"/>
                <a:gd name="connsiteX219" fmla="*/ 431800 w 889002"/>
                <a:gd name="connsiteY219" fmla="*/ 288925 h 742952"/>
                <a:gd name="connsiteX220" fmla="*/ 441325 w 889002"/>
                <a:gd name="connsiteY220" fmla="*/ 314325 h 742952"/>
                <a:gd name="connsiteX221" fmla="*/ 434975 w 889002"/>
                <a:gd name="connsiteY221" fmla="*/ 317500 h 742952"/>
                <a:gd name="connsiteX222" fmla="*/ 428625 w 889002"/>
                <a:gd name="connsiteY222" fmla="*/ 304800 h 742952"/>
                <a:gd name="connsiteX223" fmla="*/ 425450 w 889002"/>
                <a:gd name="connsiteY223" fmla="*/ 311150 h 742952"/>
                <a:gd name="connsiteX224" fmla="*/ 438150 w 889002"/>
                <a:gd name="connsiteY224" fmla="*/ 333375 h 742952"/>
                <a:gd name="connsiteX225" fmla="*/ 415925 w 889002"/>
                <a:gd name="connsiteY225" fmla="*/ 339725 h 742952"/>
                <a:gd name="connsiteX226" fmla="*/ 425450 w 889002"/>
                <a:gd name="connsiteY226" fmla="*/ 355600 h 742952"/>
                <a:gd name="connsiteX227" fmla="*/ 422275 w 889002"/>
                <a:gd name="connsiteY227" fmla="*/ 365125 h 742952"/>
                <a:gd name="connsiteX228" fmla="*/ 434975 w 889002"/>
                <a:gd name="connsiteY228" fmla="*/ 377825 h 742952"/>
                <a:gd name="connsiteX229" fmla="*/ 422276 w 889002"/>
                <a:gd name="connsiteY229" fmla="*/ 390524 h 742952"/>
                <a:gd name="connsiteX230" fmla="*/ 498475 w 889002"/>
                <a:gd name="connsiteY230" fmla="*/ 380999 h 742952"/>
                <a:gd name="connsiteX231" fmla="*/ 517525 w 889002"/>
                <a:gd name="connsiteY231" fmla="*/ 377824 h 742952"/>
                <a:gd name="connsiteX232" fmla="*/ 555625 w 889002"/>
                <a:gd name="connsiteY232" fmla="*/ 374649 h 742952"/>
                <a:gd name="connsiteX233" fmla="*/ 596900 w 889002"/>
                <a:gd name="connsiteY233" fmla="*/ 371474 h 742952"/>
                <a:gd name="connsiteX234" fmla="*/ 597408 w 889002"/>
                <a:gd name="connsiteY234" fmla="*/ 376559 h 742952"/>
                <a:gd name="connsiteX235" fmla="*/ 597409 w 889002"/>
                <a:gd name="connsiteY235" fmla="*/ 376559 h 742952"/>
                <a:gd name="connsiteX236" fmla="*/ 596901 w 889002"/>
                <a:gd name="connsiteY236" fmla="*/ 371475 h 742952"/>
                <a:gd name="connsiteX237" fmla="*/ 600076 w 889002"/>
                <a:gd name="connsiteY237" fmla="*/ 371475 h 742952"/>
                <a:gd name="connsiteX238" fmla="*/ 635001 w 889002"/>
                <a:gd name="connsiteY238" fmla="*/ 368300 h 742952"/>
                <a:gd name="connsiteX239" fmla="*/ 635001 w 889002"/>
                <a:gd name="connsiteY239" fmla="*/ 376559 h 742952"/>
                <a:gd name="connsiteX240" fmla="*/ 635002 w 889002"/>
                <a:gd name="connsiteY240" fmla="*/ 376559 h 742952"/>
                <a:gd name="connsiteX241" fmla="*/ 635002 w 889002"/>
                <a:gd name="connsiteY241" fmla="*/ 368302 h 742952"/>
                <a:gd name="connsiteX242" fmla="*/ 647702 w 889002"/>
                <a:gd name="connsiteY242" fmla="*/ 365127 h 742952"/>
                <a:gd name="connsiteX243" fmla="*/ 717552 w 889002"/>
                <a:gd name="connsiteY243" fmla="*/ 355602 h 742952"/>
                <a:gd name="connsiteX244" fmla="*/ 733427 w 889002"/>
                <a:gd name="connsiteY244" fmla="*/ 355602 h 742952"/>
                <a:gd name="connsiteX245" fmla="*/ 733427 w 889002"/>
                <a:gd name="connsiteY245" fmla="*/ 355603 h 742952"/>
                <a:gd name="connsiteX246" fmla="*/ 733429 w 889002"/>
                <a:gd name="connsiteY246" fmla="*/ 355603 h 742952"/>
                <a:gd name="connsiteX247" fmla="*/ 720729 w 889002"/>
                <a:gd name="connsiteY247" fmla="*/ 422278 h 742952"/>
                <a:gd name="connsiteX248" fmla="*/ 712791 w 889002"/>
                <a:gd name="connsiteY248" fmla="*/ 421900 h 742952"/>
                <a:gd name="connsiteX249" fmla="*/ 712791 w 889002"/>
                <a:gd name="connsiteY249" fmla="*/ 421900 h 742952"/>
                <a:gd name="connsiteX250" fmla="*/ 720728 w 889002"/>
                <a:gd name="connsiteY250" fmla="*/ 422278 h 742952"/>
                <a:gd name="connsiteX251" fmla="*/ 736603 w 889002"/>
                <a:gd name="connsiteY251" fmla="*/ 447678 h 742952"/>
                <a:gd name="connsiteX252" fmla="*/ 752478 w 889002"/>
                <a:gd name="connsiteY252" fmla="*/ 457203 h 742952"/>
                <a:gd name="connsiteX253" fmla="*/ 768353 w 889002"/>
                <a:gd name="connsiteY253" fmla="*/ 498478 h 742952"/>
                <a:gd name="connsiteX254" fmla="*/ 777878 w 889002"/>
                <a:gd name="connsiteY254" fmla="*/ 508003 h 742952"/>
                <a:gd name="connsiteX255" fmla="*/ 784228 w 889002"/>
                <a:gd name="connsiteY255" fmla="*/ 504828 h 742952"/>
                <a:gd name="connsiteX256" fmla="*/ 774703 w 889002"/>
                <a:gd name="connsiteY256" fmla="*/ 514353 h 742952"/>
                <a:gd name="connsiteX257" fmla="*/ 768353 w 889002"/>
                <a:gd name="connsiteY257" fmla="*/ 514353 h 742952"/>
                <a:gd name="connsiteX258" fmla="*/ 768351 w 889002"/>
                <a:gd name="connsiteY258" fmla="*/ 514353 h 742952"/>
                <a:gd name="connsiteX259" fmla="*/ 752476 w 889002"/>
                <a:gd name="connsiteY259" fmla="*/ 533402 h 742952"/>
                <a:gd name="connsiteX260" fmla="*/ 755651 w 889002"/>
                <a:gd name="connsiteY260" fmla="*/ 539752 h 742952"/>
                <a:gd name="connsiteX261" fmla="*/ 742951 w 889002"/>
                <a:gd name="connsiteY261" fmla="*/ 536577 h 742952"/>
                <a:gd name="connsiteX262" fmla="*/ 733426 w 889002"/>
                <a:gd name="connsiteY262" fmla="*/ 546102 h 742952"/>
                <a:gd name="connsiteX263" fmla="*/ 739776 w 889002"/>
                <a:gd name="connsiteY263" fmla="*/ 555627 h 742952"/>
                <a:gd name="connsiteX264" fmla="*/ 755651 w 889002"/>
                <a:gd name="connsiteY264" fmla="*/ 552452 h 742952"/>
                <a:gd name="connsiteX265" fmla="*/ 755651 w 889002"/>
                <a:gd name="connsiteY265" fmla="*/ 561977 h 742952"/>
                <a:gd name="connsiteX266" fmla="*/ 771526 w 889002"/>
                <a:gd name="connsiteY266" fmla="*/ 568327 h 742952"/>
                <a:gd name="connsiteX267" fmla="*/ 781051 w 889002"/>
                <a:gd name="connsiteY267" fmla="*/ 561977 h 742952"/>
                <a:gd name="connsiteX268" fmla="*/ 781051 w 889002"/>
                <a:gd name="connsiteY268" fmla="*/ 542927 h 742952"/>
                <a:gd name="connsiteX269" fmla="*/ 790576 w 889002"/>
                <a:gd name="connsiteY269" fmla="*/ 533402 h 742952"/>
                <a:gd name="connsiteX270" fmla="*/ 800101 w 889002"/>
                <a:gd name="connsiteY270" fmla="*/ 536577 h 742952"/>
                <a:gd name="connsiteX271" fmla="*/ 800101 w 889002"/>
                <a:gd name="connsiteY271" fmla="*/ 527052 h 742952"/>
                <a:gd name="connsiteX272" fmla="*/ 803276 w 889002"/>
                <a:gd name="connsiteY272" fmla="*/ 527052 h 742952"/>
                <a:gd name="connsiteX273" fmla="*/ 806451 w 889002"/>
                <a:gd name="connsiteY273" fmla="*/ 533402 h 742952"/>
                <a:gd name="connsiteX274" fmla="*/ 796926 w 889002"/>
                <a:gd name="connsiteY274" fmla="*/ 539752 h 742952"/>
                <a:gd name="connsiteX275" fmla="*/ 803276 w 889002"/>
                <a:gd name="connsiteY275" fmla="*/ 539752 h 742952"/>
                <a:gd name="connsiteX276" fmla="*/ 796926 w 889002"/>
                <a:gd name="connsiteY276" fmla="*/ 542927 h 742952"/>
                <a:gd name="connsiteX277" fmla="*/ 796926 w 889002"/>
                <a:gd name="connsiteY277" fmla="*/ 546102 h 742952"/>
                <a:gd name="connsiteX278" fmla="*/ 812801 w 889002"/>
                <a:gd name="connsiteY278" fmla="*/ 542927 h 742952"/>
                <a:gd name="connsiteX279" fmla="*/ 812801 w 889002"/>
                <a:gd name="connsiteY279" fmla="*/ 549277 h 742952"/>
                <a:gd name="connsiteX280" fmla="*/ 800101 w 889002"/>
                <a:gd name="connsiteY280" fmla="*/ 552452 h 742952"/>
                <a:gd name="connsiteX281" fmla="*/ 809626 w 889002"/>
                <a:gd name="connsiteY281" fmla="*/ 557214 h 742952"/>
                <a:gd name="connsiteX282" fmla="*/ 809626 w 889002"/>
                <a:gd name="connsiteY282" fmla="*/ 555627 h 742952"/>
                <a:gd name="connsiteX283" fmla="*/ 815976 w 889002"/>
                <a:gd name="connsiteY283" fmla="*/ 555627 h 742952"/>
                <a:gd name="connsiteX284" fmla="*/ 811214 w 889002"/>
                <a:gd name="connsiteY284" fmla="*/ 558008 h 742952"/>
                <a:gd name="connsiteX285" fmla="*/ 812801 w 889002"/>
                <a:gd name="connsiteY285" fmla="*/ 558802 h 742952"/>
                <a:gd name="connsiteX286" fmla="*/ 809626 w 889002"/>
                <a:gd name="connsiteY286" fmla="*/ 558802 h 742952"/>
                <a:gd name="connsiteX287" fmla="*/ 806451 w 889002"/>
                <a:gd name="connsiteY287" fmla="*/ 558802 h 742952"/>
                <a:gd name="connsiteX288" fmla="*/ 806451 w 889002"/>
                <a:gd name="connsiteY288" fmla="*/ 561977 h 742952"/>
                <a:gd name="connsiteX289" fmla="*/ 806451 w 889002"/>
                <a:gd name="connsiteY289" fmla="*/ 574677 h 742952"/>
                <a:gd name="connsiteX290" fmla="*/ 793751 w 889002"/>
                <a:gd name="connsiteY290" fmla="*/ 568327 h 742952"/>
                <a:gd name="connsiteX291" fmla="*/ 787401 w 889002"/>
                <a:gd name="connsiteY291" fmla="*/ 577852 h 742952"/>
                <a:gd name="connsiteX292" fmla="*/ 803276 w 889002"/>
                <a:gd name="connsiteY292" fmla="*/ 574677 h 742952"/>
                <a:gd name="connsiteX293" fmla="*/ 799043 w 889002"/>
                <a:gd name="connsiteY293" fmla="*/ 577852 h 742952"/>
                <a:gd name="connsiteX294" fmla="*/ 806451 w 889002"/>
                <a:gd name="connsiteY294" fmla="*/ 577852 h 742952"/>
                <a:gd name="connsiteX295" fmla="*/ 809626 w 889002"/>
                <a:gd name="connsiteY295" fmla="*/ 587377 h 742952"/>
                <a:gd name="connsiteX296" fmla="*/ 803276 w 889002"/>
                <a:gd name="connsiteY296" fmla="*/ 584202 h 742952"/>
                <a:gd name="connsiteX297" fmla="*/ 800101 w 889002"/>
                <a:gd name="connsiteY297" fmla="*/ 590552 h 742952"/>
                <a:gd name="connsiteX298" fmla="*/ 797260 w 889002"/>
                <a:gd name="connsiteY298" fmla="*/ 579189 h 742952"/>
                <a:gd name="connsiteX299" fmla="*/ 790576 w 889002"/>
                <a:gd name="connsiteY299" fmla="*/ 584202 h 742952"/>
                <a:gd name="connsiteX300" fmla="*/ 793751 w 889002"/>
                <a:gd name="connsiteY300" fmla="*/ 590552 h 742952"/>
                <a:gd name="connsiteX301" fmla="*/ 781051 w 889002"/>
                <a:gd name="connsiteY301" fmla="*/ 590552 h 742952"/>
                <a:gd name="connsiteX302" fmla="*/ 774701 w 889002"/>
                <a:gd name="connsiteY302" fmla="*/ 581027 h 742952"/>
                <a:gd name="connsiteX303" fmla="*/ 768351 w 889002"/>
                <a:gd name="connsiteY303" fmla="*/ 590552 h 742952"/>
                <a:gd name="connsiteX304" fmla="*/ 784226 w 889002"/>
                <a:gd name="connsiteY304" fmla="*/ 596902 h 742952"/>
                <a:gd name="connsiteX305" fmla="*/ 777876 w 889002"/>
                <a:gd name="connsiteY305" fmla="*/ 600077 h 742952"/>
                <a:gd name="connsiteX306" fmla="*/ 790576 w 889002"/>
                <a:gd name="connsiteY306" fmla="*/ 600077 h 742952"/>
                <a:gd name="connsiteX307" fmla="*/ 803276 w 889002"/>
                <a:gd name="connsiteY307" fmla="*/ 609602 h 742952"/>
                <a:gd name="connsiteX308" fmla="*/ 777876 w 889002"/>
                <a:gd name="connsiteY308" fmla="*/ 603252 h 742952"/>
                <a:gd name="connsiteX309" fmla="*/ 765177 w 889002"/>
                <a:gd name="connsiteY309" fmla="*/ 600077 h 742952"/>
                <a:gd name="connsiteX310" fmla="*/ 781052 w 889002"/>
                <a:gd name="connsiteY310" fmla="*/ 615952 h 742952"/>
                <a:gd name="connsiteX311" fmla="*/ 768352 w 889002"/>
                <a:gd name="connsiteY311" fmla="*/ 612777 h 742952"/>
                <a:gd name="connsiteX312" fmla="*/ 768352 w 889002"/>
                <a:gd name="connsiteY312" fmla="*/ 619127 h 742952"/>
                <a:gd name="connsiteX313" fmla="*/ 762002 w 889002"/>
                <a:gd name="connsiteY313" fmla="*/ 612777 h 742952"/>
                <a:gd name="connsiteX314" fmla="*/ 755652 w 889002"/>
                <a:gd name="connsiteY314" fmla="*/ 615952 h 742952"/>
                <a:gd name="connsiteX315" fmla="*/ 765177 w 889002"/>
                <a:gd name="connsiteY315" fmla="*/ 619127 h 742952"/>
                <a:gd name="connsiteX316" fmla="*/ 752477 w 889002"/>
                <a:gd name="connsiteY316" fmla="*/ 619127 h 742952"/>
                <a:gd name="connsiteX317" fmla="*/ 768352 w 889002"/>
                <a:gd name="connsiteY317" fmla="*/ 622302 h 742952"/>
                <a:gd name="connsiteX318" fmla="*/ 768352 w 889002"/>
                <a:gd name="connsiteY318" fmla="*/ 635002 h 742952"/>
                <a:gd name="connsiteX319" fmla="*/ 781052 w 889002"/>
                <a:gd name="connsiteY319" fmla="*/ 638177 h 742952"/>
                <a:gd name="connsiteX320" fmla="*/ 800102 w 889002"/>
                <a:gd name="connsiteY320" fmla="*/ 641352 h 742952"/>
                <a:gd name="connsiteX321" fmla="*/ 793752 w 889002"/>
                <a:gd name="connsiteY321" fmla="*/ 647702 h 742952"/>
                <a:gd name="connsiteX322" fmla="*/ 800102 w 889002"/>
                <a:gd name="connsiteY322" fmla="*/ 654052 h 742952"/>
                <a:gd name="connsiteX323" fmla="*/ 790577 w 889002"/>
                <a:gd name="connsiteY323" fmla="*/ 650877 h 742952"/>
                <a:gd name="connsiteX324" fmla="*/ 793752 w 889002"/>
                <a:gd name="connsiteY324" fmla="*/ 657227 h 742952"/>
                <a:gd name="connsiteX325" fmla="*/ 828677 w 889002"/>
                <a:gd name="connsiteY325" fmla="*/ 654052 h 742952"/>
                <a:gd name="connsiteX326" fmla="*/ 822327 w 889002"/>
                <a:gd name="connsiteY326" fmla="*/ 657227 h 742952"/>
                <a:gd name="connsiteX327" fmla="*/ 831852 w 889002"/>
                <a:gd name="connsiteY327" fmla="*/ 663577 h 742952"/>
                <a:gd name="connsiteX328" fmla="*/ 844552 w 889002"/>
                <a:gd name="connsiteY328" fmla="*/ 657227 h 742952"/>
                <a:gd name="connsiteX329" fmla="*/ 844552 w 889002"/>
                <a:gd name="connsiteY329" fmla="*/ 673102 h 742952"/>
                <a:gd name="connsiteX330" fmla="*/ 854077 w 889002"/>
                <a:gd name="connsiteY330" fmla="*/ 657227 h 742952"/>
                <a:gd name="connsiteX331" fmla="*/ 863602 w 889002"/>
                <a:gd name="connsiteY331" fmla="*/ 669927 h 742952"/>
                <a:gd name="connsiteX332" fmla="*/ 866777 w 889002"/>
                <a:gd name="connsiteY332" fmla="*/ 666752 h 742952"/>
                <a:gd name="connsiteX333" fmla="*/ 869952 w 889002"/>
                <a:gd name="connsiteY333" fmla="*/ 676277 h 742952"/>
                <a:gd name="connsiteX334" fmla="*/ 863602 w 889002"/>
                <a:gd name="connsiteY334" fmla="*/ 679452 h 742952"/>
                <a:gd name="connsiteX335" fmla="*/ 873127 w 889002"/>
                <a:gd name="connsiteY335" fmla="*/ 679452 h 742952"/>
                <a:gd name="connsiteX336" fmla="*/ 866777 w 889002"/>
                <a:gd name="connsiteY336" fmla="*/ 685802 h 742952"/>
                <a:gd name="connsiteX337" fmla="*/ 885827 w 889002"/>
                <a:gd name="connsiteY337" fmla="*/ 676277 h 742952"/>
                <a:gd name="connsiteX338" fmla="*/ 873127 w 889002"/>
                <a:gd name="connsiteY338" fmla="*/ 692152 h 742952"/>
                <a:gd name="connsiteX339" fmla="*/ 882652 w 889002"/>
                <a:gd name="connsiteY339" fmla="*/ 695327 h 742952"/>
                <a:gd name="connsiteX340" fmla="*/ 889002 w 889002"/>
                <a:gd name="connsiteY340" fmla="*/ 692152 h 742952"/>
                <a:gd name="connsiteX341" fmla="*/ 885827 w 889002"/>
                <a:gd name="connsiteY341" fmla="*/ 708027 h 742952"/>
                <a:gd name="connsiteX342" fmla="*/ 879477 w 889002"/>
                <a:gd name="connsiteY342" fmla="*/ 698502 h 742952"/>
                <a:gd name="connsiteX343" fmla="*/ 876302 w 889002"/>
                <a:gd name="connsiteY343" fmla="*/ 698502 h 742952"/>
                <a:gd name="connsiteX344" fmla="*/ 879477 w 889002"/>
                <a:gd name="connsiteY344" fmla="*/ 708027 h 742952"/>
                <a:gd name="connsiteX345" fmla="*/ 873127 w 889002"/>
                <a:gd name="connsiteY345" fmla="*/ 698502 h 742952"/>
                <a:gd name="connsiteX346" fmla="*/ 866777 w 889002"/>
                <a:gd name="connsiteY346" fmla="*/ 695327 h 742952"/>
                <a:gd name="connsiteX347" fmla="*/ 876302 w 889002"/>
                <a:gd name="connsiteY347" fmla="*/ 704852 h 742952"/>
                <a:gd name="connsiteX348" fmla="*/ 866777 w 889002"/>
                <a:gd name="connsiteY348" fmla="*/ 714377 h 742952"/>
                <a:gd name="connsiteX349" fmla="*/ 869952 w 889002"/>
                <a:gd name="connsiteY349" fmla="*/ 727077 h 742952"/>
                <a:gd name="connsiteX350" fmla="*/ 850902 w 889002"/>
                <a:gd name="connsiteY350" fmla="*/ 701677 h 742952"/>
                <a:gd name="connsiteX351" fmla="*/ 850902 w 889002"/>
                <a:gd name="connsiteY351" fmla="*/ 714377 h 742952"/>
                <a:gd name="connsiteX352" fmla="*/ 841377 w 889002"/>
                <a:gd name="connsiteY352" fmla="*/ 717552 h 742952"/>
                <a:gd name="connsiteX353" fmla="*/ 847727 w 889002"/>
                <a:gd name="connsiteY353" fmla="*/ 698502 h 742952"/>
                <a:gd name="connsiteX354" fmla="*/ 844552 w 889002"/>
                <a:gd name="connsiteY354" fmla="*/ 695327 h 742952"/>
                <a:gd name="connsiteX355" fmla="*/ 841377 w 889002"/>
                <a:gd name="connsiteY355" fmla="*/ 701677 h 742952"/>
                <a:gd name="connsiteX356" fmla="*/ 838202 w 889002"/>
                <a:gd name="connsiteY356" fmla="*/ 692152 h 742952"/>
                <a:gd name="connsiteX357" fmla="*/ 841377 w 889002"/>
                <a:gd name="connsiteY357" fmla="*/ 704852 h 742952"/>
                <a:gd name="connsiteX358" fmla="*/ 835027 w 889002"/>
                <a:gd name="connsiteY358" fmla="*/ 711202 h 742952"/>
                <a:gd name="connsiteX359" fmla="*/ 835027 w 889002"/>
                <a:gd name="connsiteY359" fmla="*/ 704852 h 742952"/>
                <a:gd name="connsiteX360" fmla="*/ 828677 w 889002"/>
                <a:gd name="connsiteY360" fmla="*/ 711202 h 742952"/>
                <a:gd name="connsiteX361" fmla="*/ 835027 w 889002"/>
                <a:gd name="connsiteY361" fmla="*/ 701677 h 742952"/>
                <a:gd name="connsiteX362" fmla="*/ 825502 w 889002"/>
                <a:gd name="connsiteY362" fmla="*/ 711202 h 742952"/>
                <a:gd name="connsiteX363" fmla="*/ 828677 w 889002"/>
                <a:gd name="connsiteY363" fmla="*/ 698502 h 742952"/>
                <a:gd name="connsiteX364" fmla="*/ 822327 w 889002"/>
                <a:gd name="connsiteY364" fmla="*/ 701677 h 742952"/>
                <a:gd name="connsiteX365" fmla="*/ 809627 w 889002"/>
                <a:gd name="connsiteY365" fmla="*/ 685802 h 742952"/>
                <a:gd name="connsiteX366" fmla="*/ 812802 w 889002"/>
                <a:gd name="connsiteY366" fmla="*/ 679452 h 742952"/>
                <a:gd name="connsiteX367" fmla="*/ 806452 w 889002"/>
                <a:gd name="connsiteY367" fmla="*/ 682627 h 742952"/>
                <a:gd name="connsiteX368" fmla="*/ 806452 w 889002"/>
                <a:gd name="connsiteY368" fmla="*/ 685802 h 742952"/>
                <a:gd name="connsiteX369" fmla="*/ 787402 w 889002"/>
                <a:gd name="connsiteY369" fmla="*/ 679452 h 742952"/>
                <a:gd name="connsiteX370" fmla="*/ 781052 w 889002"/>
                <a:gd name="connsiteY370" fmla="*/ 676277 h 742952"/>
                <a:gd name="connsiteX371" fmla="*/ 782322 w 889002"/>
                <a:gd name="connsiteY371" fmla="*/ 672467 h 742952"/>
                <a:gd name="connsiteX372" fmla="*/ 787402 w 889002"/>
                <a:gd name="connsiteY372" fmla="*/ 669927 h 742952"/>
                <a:gd name="connsiteX373" fmla="*/ 784378 w 889002"/>
                <a:gd name="connsiteY373" fmla="*/ 666299 h 742952"/>
                <a:gd name="connsiteX374" fmla="*/ 787402 w 889002"/>
                <a:gd name="connsiteY374" fmla="*/ 657227 h 742952"/>
                <a:gd name="connsiteX375" fmla="*/ 771527 w 889002"/>
                <a:gd name="connsiteY375" fmla="*/ 644527 h 742952"/>
                <a:gd name="connsiteX376" fmla="*/ 765177 w 889002"/>
                <a:gd name="connsiteY376" fmla="*/ 644527 h 742952"/>
                <a:gd name="connsiteX377" fmla="*/ 771527 w 889002"/>
                <a:gd name="connsiteY377" fmla="*/ 650877 h 742952"/>
                <a:gd name="connsiteX378" fmla="*/ 784378 w 889002"/>
                <a:gd name="connsiteY378" fmla="*/ 666299 h 742952"/>
                <a:gd name="connsiteX379" fmla="*/ 782322 w 889002"/>
                <a:gd name="connsiteY379" fmla="*/ 672467 h 742952"/>
                <a:gd name="connsiteX380" fmla="*/ 774702 w 889002"/>
                <a:gd name="connsiteY380" fmla="*/ 676277 h 742952"/>
                <a:gd name="connsiteX381" fmla="*/ 749302 w 889002"/>
                <a:gd name="connsiteY381" fmla="*/ 676277 h 742952"/>
                <a:gd name="connsiteX382" fmla="*/ 762002 w 889002"/>
                <a:gd name="connsiteY382" fmla="*/ 663577 h 742952"/>
                <a:gd name="connsiteX383" fmla="*/ 758827 w 889002"/>
                <a:gd name="connsiteY383" fmla="*/ 657227 h 742952"/>
                <a:gd name="connsiteX384" fmla="*/ 749302 w 889002"/>
                <a:gd name="connsiteY384" fmla="*/ 660402 h 742952"/>
                <a:gd name="connsiteX385" fmla="*/ 749302 w 889002"/>
                <a:gd name="connsiteY385" fmla="*/ 647702 h 742952"/>
                <a:gd name="connsiteX386" fmla="*/ 733427 w 889002"/>
                <a:gd name="connsiteY386" fmla="*/ 647702 h 742952"/>
                <a:gd name="connsiteX387" fmla="*/ 730252 w 889002"/>
                <a:gd name="connsiteY387" fmla="*/ 641352 h 742952"/>
                <a:gd name="connsiteX388" fmla="*/ 733427 w 889002"/>
                <a:gd name="connsiteY388" fmla="*/ 650877 h 742952"/>
                <a:gd name="connsiteX389" fmla="*/ 723902 w 889002"/>
                <a:gd name="connsiteY389" fmla="*/ 650877 h 742952"/>
                <a:gd name="connsiteX390" fmla="*/ 723902 w 889002"/>
                <a:gd name="connsiteY390" fmla="*/ 647702 h 742952"/>
                <a:gd name="connsiteX391" fmla="*/ 723902 w 889002"/>
                <a:gd name="connsiteY391" fmla="*/ 644527 h 742952"/>
                <a:gd name="connsiteX392" fmla="*/ 720727 w 889002"/>
                <a:gd name="connsiteY392" fmla="*/ 622302 h 742952"/>
                <a:gd name="connsiteX393" fmla="*/ 715859 w 889002"/>
                <a:gd name="connsiteY393" fmla="*/ 614999 h 742952"/>
                <a:gd name="connsiteX394" fmla="*/ 715858 w 889002"/>
                <a:gd name="connsiteY394" fmla="*/ 614999 h 742952"/>
                <a:gd name="connsiteX395" fmla="*/ 720726 w 889002"/>
                <a:gd name="connsiteY395" fmla="*/ 622302 h 742952"/>
                <a:gd name="connsiteX396" fmla="*/ 723901 w 889002"/>
                <a:gd name="connsiteY396" fmla="*/ 644527 h 742952"/>
                <a:gd name="connsiteX397" fmla="*/ 717551 w 889002"/>
                <a:gd name="connsiteY397" fmla="*/ 638177 h 742952"/>
                <a:gd name="connsiteX398" fmla="*/ 723901 w 889002"/>
                <a:gd name="connsiteY398" fmla="*/ 647702 h 742952"/>
                <a:gd name="connsiteX399" fmla="*/ 717551 w 889002"/>
                <a:gd name="connsiteY399" fmla="*/ 647702 h 742952"/>
                <a:gd name="connsiteX400" fmla="*/ 698501 w 889002"/>
                <a:gd name="connsiteY400" fmla="*/ 638177 h 742952"/>
                <a:gd name="connsiteX401" fmla="*/ 692151 w 889002"/>
                <a:gd name="connsiteY401" fmla="*/ 644527 h 742952"/>
                <a:gd name="connsiteX402" fmla="*/ 688976 w 889002"/>
                <a:gd name="connsiteY402" fmla="*/ 635002 h 742952"/>
                <a:gd name="connsiteX403" fmla="*/ 695326 w 889002"/>
                <a:gd name="connsiteY403" fmla="*/ 631827 h 742952"/>
                <a:gd name="connsiteX404" fmla="*/ 695326 w 889002"/>
                <a:gd name="connsiteY404" fmla="*/ 615952 h 742952"/>
                <a:gd name="connsiteX405" fmla="*/ 692151 w 889002"/>
                <a:gd name="connsiteY405" fmla="*/ 631827 h 742952"/>
                <a:gd name="connsiteX406" fmla="*/ 692151 w 889002"/>
                <a:gd name="connsiteY406" fmla="*/ 628651 h 742952"/>
                <a:gd name="connsiteX407" fmla="*/ 692151 w 889002"/>
                <a:gd name="connsiteY407" fmla="*/ 614999 h 742952"/>
                <a:gd name="connsiteX408" fmla="*/ 691680 w 889002"/>
                <a:gd name="connsiteY408" fmla="*/ 614999 h 742952"/>
                <a:gd name="connsiteX409" fmla="*/ 691680 w 889002"/>
                <a:gd name="connsiteY409" fmla="*/ 622065 h 742952"/>
                <a:gd name="connsiteX410" fmla="*/ 690834 w 889002"/>
                <a:gd name="connsiteY410" fmla="*/ 622065 h 742952"/>
                <a:gd name="connsiteX411" fmla="*/ 692151 w 889002"/>
                <a:gd name="connsiteY411" fmla="*/ 628651 h 742952"/>
                <a:gd name="connsiteX412" fmla="*/ 682626 w 889002"/>
                <a:gd name="connsiteY412" fmla="*/ 641351 h 742952"/>
                <a:gd name="connsiteX413" fmla="*/ 688976 w 889002"/>
                <a:gd name="connsiteY413" fmla="*/ 644526 h 742952"/>
                <a:gd name="connsiteX414" fmla="*/ 682626 w 889002"/>
                <a:gd name="connsiteY414" fmla="*/ 644526 h 742952"/>
                <a:gd name="connsiteX415" fmla="*/ 704454 w 889002"/>
                <a:gd name="connsiteY415" fmla="*/ 653257 h 742952"/>
                <a:gd name="connsiteX416" fmla="*/ 701676 w 889002"/>
                <a:gd name="connsiteY416" fmla="*/ 647701 h 742952"/>
                <a:gd name="connsiteX417" fmla="*/ 701676 w 889002"/>
                <a:gd name="connsiteY417" fmla="*/ 641351 h 742952"/>
                <a:gd name="connsiteX418" fmla="*/ 711201 w 889002"/>
                <a:gd name="connsiteY418" fmla="*/ 647701 h 742952"/>
                <a:gd name="connsiteX419" fmla="*/ 708026 w 889002"/>
                <a:gd name="connsiteY419" fmla="*/ 650876 h 742952"/>
                <a:gd name="connsiteX420" fmla="*/ 705305 w 889002"/>
                <a:gd name="connsiteY420" fmla="*/ 653597 h 742952"/>
                <a:gd name="connsiteX421" fmla="*/ 714376 w 889002"/>
                <a:gd name="connsiteY421" fmla="*/ 657226 h 742952"/>
                <a:gd name="connsiteX422" fmla="*/ 704851 w 889002"/>
                <a:gd name="connsiteY422" fmla="*/ 657226 h 742952"/>
                <a:gd name="connsiteX423" fmla="*/ 711201 w 889002"/>
                <a:gd name="connsiteY423" fmla="*/ 660401 h 742952"/>
                <a:gd name="connsiteX424" fmla="*/ 711201 w 889002"/>
                <a:gd name="connsiteY424" fmla="*/ 673101 h 742952"/>
                <a:gd name="connsiteX425" fmla="*/ 714376 w 889002"/>
                <a:gd name="connsiteY425" fmla="*/ 666751 h 742952"/>
                <a:gd name="connsiteX426" fmla="*/ 714376 w 889002"/>
                <a:gd name="connsiteY426" fmla="*/ 676276 h 742952"/>
                <a:gd name="connsiteX427" fmla="*/ 711201 w 889002"/>
                <a:gd name="connsiteY427" fmla="*/ 676276 h 742952"/>
                <a:gd name="connsiteX428" fmla="*/ 717551 w 889002"/>
                <a:gd name="connsiteY428" fmla="*/ 682626 h 742952"/>
                <a:gd name="connsiteX429" fmla="*/ 708026 w 889002"/>
                <a:gd name="connsiteY429" fmla="*/ 682626 h 742952"/>
                <a:gd name="connsiteX430" fmla="*/ 711201 w 889002"/>
                <a:gd name="connsiteY430" fmla="*/ 679451 h 742952"/>
                <a:gd name="connsiteX431" fmla="*/ 704851 w 889002"/>
                <a:gd name="connsiteY431" fmla="*/ 676276 h 742952"/>
                <a:gd name="connsiteX432" fmla="*/ 704851 w 889002"/>
                <a:gd name="connsiteY432" fmla="*/ 682626 h 742952"/>
                <a:gd name="connsiteX433" fmla="*/ 701676 w 889002"/>
                <a:gd name="connsiteY433" fmla="*/ 682626 h 742952"/>
                <a:gd name="connsiteX434" fmla="*/ 708026 w 889002"/>
                <a:gd name="connsiteY434" fmla="*/ 698501 h 742952"/>
                <a:gd name="connsiteX435" fmla="*/ 714376 w 889002"/>
                <a:gd name="connsiteY435" fmla="*/ 698501 h 742952"/>
                <a:gd name="connsiteX436" fmla="*/ 711201 w 889002"/>
                <a:gd name="connsiteY436" fmla="*/ 711201 h 742952"/>
                <a:gd name="connsiteX437" fmla="*/ 682626 w 889002"/>
                <a:gd name="connsiteY437" fmla="*/ 730251 h 742952"/>
                <a:gd name="connsiteX438" fmla="*/ 685801 w 889002"/>
                <a:gd name="connsiteY438" fmla="*/ 723901 h 742952"/>
                <a:gd name="connsiteX439" fmla="*/ 685801 w 889002"/>
                <a:gd name="connsiteY439" fmla="*/ 717551 h 742952"/>
                <a:gd name="connsiteX440" fmla="*/ 679451 w 889002"/>
                <a:gd name="connsiteY440" fmla="*/ 717551 h 742952"/>
                <a:gd name="connsiteX441" fmla="*/ 685801 w 889002"/>
                <a:gd name="connsiteY441" fmla="*/ 714376 h 742952"/>
                <a:gd name="connsiteX442" fmla="*/ 676276 w 889002"/>
                <a:gd name="connsiteY442" fmla="*/ 714376 h 742952"/>
                <a:gd name="connsiteX443" fmla="*/ 685801 w 889002"/>
                <a:gd name="connsiteY443" fmla="*/ 698501 h 742952"/>
                <a:gd name="connsiteX444" fmla="*/ 676276 w 889002"/>
                <a:gd name="connsiteY444" fmla="*/ 695326 h 742952"/>
                <a:gd name="connsiteX445" fmla="*/ 676276 w 889002"/>
                <a:gd name="connsiteY445" fmla="*/ 701676 h 742952"/>
                <a:gd name="connsiteX446" fmla="*/ 663576 w 889002"/>
                <a:gd name="connsiteY446" fmla="*/ 685801 h 742952"/>
                <a:gd name="connsiteX447" fmla="*/ 660401 w 889002"/>
                <a:gd name="connsiteY447" fmla="*/ 701676 h 742952"/>
                <a:gd name="connsiteX448" fmla="*/ 657226 w 889002"/>
                <a:gd name="connsiteY448" fmla="*/ 698501 h 742952"/>
                <a:gd name="connsiteX449" fmla="*/ 647701 w 889002"/>
                <a:gd name="connsiteY449" fmla="*/ 679451 h 742952"/>
                <a:gd name="connsiteX450" fmla="*/ 644526 w 889002"/>
                <a:gd name="connsiteY450" fmla="*/ 682626 h 742952"/>
                <a:gd name="connsiteX451" fmla="*/ 644526 w 889002"/>
                <a:gd name="connsiteY451" fmla="*/ 695326 h 742952"/>
                <a:gd name="connsiteX452" fmla="*/ 635001 w 889002"/>
                <a:gd name="connsiteY452" fmla="*/ 679451 h 742952"/>
                <a:gd name="connsiteX453" fmla="*/ 635001 w 889002"/>
                <a:gd name="connsiteY453" fmla="*/ 695326 h 742952"/>
                <a:gd name="connsiteX454" fmla="*/ 619126 w 889002"/>
                <a:gd name="connsiteY454" fmla="*/ 692151 h 742952"/>
                <a:gd name="connsiteX455" fmla="*/ 625476 w 889002"/>
                <a:gd name="connsiteY455" fmla="*/ 701676 h 742952"/>
                <a:gd name="connsiteX456" fmla="*/ 619126 w 889002"/>
                <a:gd name="connsiteY456" fmla="*/ 701676 h 742952"/>
                <a:gd name="connsiteX457" fmla="*/ 625476 w 889002"/>
                <a:gd name="connsiteY457" fmla="*/ 711201 h 742952"/>
                <a:gd name="connsiteX458" fmla="*/ 617311 w 889002"/>
                <a:gd name="connsiteY458" fmla="*/ 705758 h 742952"/>
                <a:gd name="connsiteX459" fmla="*/ 615951 w 889002"/>
                <a:gd name="connsiteY459" fmla="*/ 701676 h 742952"/>
                <a:gd name="connsiteX460" fmla="*/ 606426 w 889002"/>
                <a:gd name="connsiteY460" fmla="*/ 698501 h 742952"/>
                <a:gd name="connsiteX461" fmla="*/ 619126 w 889002"/>
                <a:gd name="connsiteY461" fmla="*/ 714376 h 742952"/>
                <a:gd name="connsiteX462" fmla="*/ 612776 w 889002"/>
                <a:gd name="connsiteY462" fmla="*/ 711201 h 742952"/>
                <a:gd name="connsiteX463" fmla="*/ 619126 w 889002"/>
                <a:gd name="connsiteY463" fmla="*/ 720726 h 742952"/>
                <a:gd name="connsiteX464" fmla="*/ 612776 w 889002"/>
                <a:gd name="connsiteY464" fmla="*/ 714376 h 742952"/>
                <a:gd name="connsiteX465" fmla="*/ 619126 w 889002"/>
                <a:gd name="connsiteY465" fmla="*/ 727076 h 742952"/>
                <a:gd name="connsiteX466" fmla="*/ 606426 w 889002"/>
                <a:gd name="connsiteY466" fmla="*/ 714376 h 742952"/>
                <a:gd name="connsiteX467" fmla="*/ 609601 w 889002"/>
                <a:gd name="connsiteY467" fmla="*/ 723901 h 742952"/>
                <a:gd name="connsiteX468" fmla="*/ 606426 w 889002"/>
                <a:gd name="connsiteY468" fmla="*/ 720726 h 742952"/>
                <a:gd name="connsiteX469" fmla="*/ 596901 w 889002"/>
                <a:gd name="connsiteY469" fmla="*/ 733426 h 742952"/>
                <a:gd name="connsiteX470" fmla="*/ 590551 w 889002"/>
                <a:gd name="connsiteY470" fmla="*/ 730251 h 742952"/>
                <a:gd name="connsiteX471" fmla="*/ 596901 w 889002"/>
                <a:gd name="connsiteY471" fmla="*/ 723901 h 742952"/>
                <a:gd name="connsiteX472" fmla="*/ 584201 w 889002"/>
                <a:gd name="connsiteY472" fmla="*/ 717551 h 742952"/>
                <a:gd name="connsiteX473" fmla="*/ 584201 w 889002"/>
                <a:gd name="connsiteY473" fmla="*/ 727076 h 742952"/>
                <a:gd name="connsiteX474" fmla="*/ 577851 w 889002"/>
                <a:gd name="connsiteY474" fmla="*/ 733426 h 742952"/>
                <a:gd name="connsiteX475" fmla="*/ 568326 w 889002"/>
                <a:gd name="connsiteY475" fmla="*/ 720726 h 742952"/>
                <a:gd name="connsiteX476" fmla="*/ 590551 w 889002"/>
                <a:gd name="connsiteY476" fmla="*/ 711201 h 742952"/>
                <a:gd name="connsiteX477" fmla="*/ 584201 w 889002"/>
                <a:gd name="connsiteY477" fmla="*/ 708026 h 742952"/>
                <a:gd name="connsiteX478" fmla="*/ 584201 w 889002"/>
                <a:gd name="connsiteY478" fmla="*/ 701676 h 742952"/>
                <a:gd name="connsiteX479" fmla="*/ 581026 w 889002"/>
                <a:gd name="connsiteY479" fmla="*/ 708026 h 742952"/>
                <a:gd name="connsiteX480" fmla="*/ 568326 w 889002"/>
                <a:gd name="connsiteY480" fmla="*/ 708026 h 742952"/>
                <a:gd name="connsiteX481" fmla="*/ 565151 w 889002"/>
                <a:gd name="connsiteY481" fmla="*/ 701676 h 742952"/>
                <a:gd name="connsiteX482" fmla="*/ 568326 w 889002"/>
                <a:gd name="connsiteY482" fmla="*/ 695326 h 742952"/>
                <a:gd name="connsiteX483" fmla="*/ 561976 w 889002"/>
                <a:gd name="connsiteY483" fmla="*/ 692151 h 742952"/>
                <a:gd name="connsiteX484" fmla="*/ 546101 w 889002"/>
                <a:gd name="connsiteY484" fmla="*/ 701676 h 742952"/>
                <a:gd name="connsiteX485" fmla="*/ 552451 w 889002"/>
                <a:gd name="connsiteY485" fmla="*/ 692151 h 742952"/>
                <a:gd name="connsiteX486" fmla="*/ 542926 w 889002"/>
                <a:gd name="connsiteY486" fmla="*/ 692151 h 742952"/>
                <a:gd name="connsiteX487" fmla="*/ 542926 w 889002"/>
                <a:gd name="connsiteY487" fmla="*/ 698501 h 742952"/>
                <a:gd name="connsiteX488" fmla="*/ 533401 w 889002"/>
                <a:gd name="connsiteY488" fmla="*/ 701676 h 742952"/>
                <a:gd name="connsiteX489" fmla="*/ 533401 w 889002"/>
                <a:gd name="connsiteY489" fmla="*/ 695326 h 742952"/>
                <a:gd name="connsiteX490" fmla="*/ 517526 w 889002"/>
                <a:gd name="connsiteY490" fmla="*/ 685801 h 742952"/>
                <a:gd name="connsiteX491" fmla="*/ 517526 w 889002"/>
                <a:gd name="connsiteY491" fmla="*/ 679451 h 742952"/>
                <a:gd name="connsiteX492" fmla="*/ 508001 w 889002"/>
                <a:gd name="connsiteY492" fmla="*/ 676276 h 742952"/>
                <a:gd name="connsiteX493" fmla="*/ 508001 w 889002"/>
                <a:gd name="connsiteY493" fmla="*/ 667621 h 742952"/>
                <a:gd name="connsiteX494" fmla="*/ 504826 w 889002"/>
                <a:gd name="connsiteY494" fmla="*/ 667621 h 742952"/>
                <a:gd name="connsiteX495" fmla="*/ 504826 w 889002"/>
                <a:gd name="connsiteY495" fmla="*/ 669925 h 742952"/>
                <a:gd name="connsiteX496" fmla="*/ 501651 w 889002"/>
                <a:gd name="connsiteY496" fmla="*/ 673100 h 742952"/>
                <a:gd name="connsiteX497" fmla="*/ 504373 w 889002"/>
                <a:gd name="connsiteY497" fmla="*/ 667657 h 742952"/>
                <a:gd name="connsiteX498" fmla="*/ 495301 w 889002"/>
                <a:gd name="connsiteY498" fmla="*/ 669925 h 742952"/>
                <a:gd name="connsiteX499" fmla="*/ 482601 w 889002"/>
                <a:gd name="connsiteY499" fmla="*/ 666750 h 742952"/>
                <a:gd name="connsiteX500" fmla="*/ 482601 w 889002"/>
                <a:gd name="connsiteY500" fmla="*/ 660400 h 742952"/>
                <a:gd name="connsiteX501" fmla="*/ 460376 w 889002"/>
                <a:gd name="connsiteY501" fmla="*/ 669925 h 742952"/>
                <a:gd name="connsiteX502" fmla="*/ 463551 w 889002"/>
                <a:gd name="connsiteY502" fmla="*/ 660400 h 742952"/>
                <a:gd name="connsiteX503" fmla="*/ 457201 w 889002"/>
                <a:gd name="connsiteY503" fmla="*/ 647700 h 742952"/>
                <a:gd name="connsiteX504" fmla="*/ 441326 w 889002"/>
                <a:gd name="connsiteY504" fmla="*/ 647700 h 742952"/>
                <a:gd name="connsiteX505" fmla="*/ 444501 w 889002"/>
                <a:gd name="connsiteY505" fmla="*/ 625475 h 742952"/>
                <a:gd name="connsiteX506" fmla="*/ 450851 w 889002"/>
                <a:gd name="connsiteY506" fmla="*/ 625475 h 742952"/>
                <a:gd name="connsiteX507" fmla="*/ 447676 w 889002"/>
                <a:gd name="connsiteY507" fmla="*/ 622300 h 742952"/>
                <a:gd name="connsiteX508" fmla="*/ 419101 w 889002"/>
                <a:gd name="connsiteY508" fmla="*/ 628650 h 742952"/>
                <a:gd name="connsiteX509" fmla="*/ 406401 w 889002"/>
                <a:gd name="connsiteY509" fmla="*/ 638175 h 742952"/>
                <a:gd name="connsiteX510" fmla="*/ 403226 w 889002"/>
                <a:gd name="connsiteY510" fmla="*/ 638175 h 742952"/>
                <a:gd name="connsiteX511" fmla="*/ 403226 w 889002"/>
                <a:gd name="connsiteY511" fmla="*/ 631825 h 742952"/>
                <a:gd name="connsiteX512" fmla="*/ 400051 w 889002"/>
                <a:gd name="connsiteY512" fmla="*/ 628650 h 742952"/>
                <a:gd name="connsiteX513" fmla="*/ 403226 w 889002"/>
                <a:gd name="connsiteY513" fmla="*/ 619125 h 742952"/>
                <a:gd name="connsiteX514" fmla="*/ 409576 w 889002"/>
                <a:gd name="connsiteY514" fmla="*/ 622300 h 742952"/>
                <a:gd name="connsiteX515" fmla="*/ 406401 w 889002"/>
                <a:gd name="connsiteY515" fmla="*/ 615950 h 742952"/>
                <a:gd name="connsiteX516" fmla="*/ 384176 w 889002"/>
                <a:gd name="connsiteY516" fmla="*/ 615950 h 742952"/>
                <a:gd name="connsiteX517" fmla="*/ 384176 w 889002"/>
                <a:gd name="connsiteY517" fmla="*/ 622300 h 742952"/>
                <a:gd name="connsiteX518" fmla="*/ 358776 w 889002"/>
                <a:gd name="connsiteY518" fmla="*/ 638175 h 742952"/>
                <a:gd name="connsiteX519" fmla="*/ 358776 w 889002"/>
                <a:gd name="connsiteY519" fmla="*/ 631825 h 742952"/>
                <a:gd name="connsiteX520" fmla="*/ 346076 w 889002"/>
                <a:gd name="connsiteY520" fmla="*/ 635000 h 742952"/>
                <a:gd name="connsiteX521" fmla="*/ 355601 w 889002"/>
                <a:gd name="connsiteY521" fmla="*/ 644525 h 742952"/>
                <a:gd name="connsiteX522" fmla="*/ 365126 w 889002"/>
                <a:gd name="connsiteY522" fmla="*/ 644525 h 742952"/>
                <a:gd name="connsiteX523" fmla="*/ 358776 w 889002"/>
                <a:gd name="connsiteY523" fmla="*/ 650875 h 742952"/>
                <a:gd name="connsiteX524" fmla="*/ 365126 w 889002"/>
                <a:gd name="connsiteY524" fmla="*/ 657225 h 742952"/>
                <a:gd name="connsiteX525" fmla="*/ 381001 w 889002"/>
                <a:gd name="connsiteY525" fmla="*/ 657225 h 742952"/>
                <a:gd name="connsiteX526" fmla="*/ 371476 w 889002"/>
                <a:gd name="connsiteY526" fmla="*/ 660400 h 742952"/>
                <a:gd name="connsiteX527" fmla="*/ 377826 w 889002"/>
                <a:gd name="connsiteY527" fmla="*/ 663575 h 742952"/>
                <a:gd name="connsiteX528" fmla="*/ 358776 w 889002"/>
                <a:gd name="connsiteY528" fmla="*/ 666750 h 742952"/>
                <a:gd name="connsiteX529" fmla="*/ 336551 w 889002"/>
                <a:gd name="connsiteY529" fmla="*/ 676275 h 742952"/>
                <a:gd name="connsiteX530" fmla="*/ 282576 w 889002"/>
                <a:gd name="connsiteY530" fmla="*/ 673100 h 742952"/>
                <a:gd name="connsiteX531" fmla="*/ 282011 w 889002"/>
                <a:gd name="connsiteY531" fmla="*/ 668021 h 742952"/>
                <a:gd name="connsiteX532" fmla="*/ 282011 w 889002"/>
                <a:gd name="connsiteY532" fmla="*/ 668021 h 742952"/>
                <a:gd name="connsiteX533" fmla="*/ 282575 w 889002"/>
                <a:gd name="connsiteY533" fmla="*/ 673099 h 742952"/>
                <a:gd name="connsiteX534" fmla="*/ 174625 w 889002"/>
                <a:gd name="connsiteY534" fmla="*/ 644524 h 742952"/>
                <a:gd name="connsiteX535" fmla="*/ 95250 w 889002"/>
                <a:gd name="connsiteY535" fmla="*/ 657224 h 742952"/>
                <a:gd name="connsiteX536" fmla="*/ 76200 w 889002"/>
                <a:gd name="connsiteY536" fmla="*/ 669924 h 742952"/>
                <a:gd name="connsiteX537" fmla="*/ 57150 w 889002"/>
                <a:gd name="connsiteY537" fmla="*/ 647699 h 742952"/>
                <a:gd name="connsiteX538" fmla="*/ 73025 w 889002"/>
                <a:gd name="connsiteY538" fmla="*/ 631824 h 742952"/>
                <a:gd name="connsiteX539" fmla="*/ 88900 w 889002"/>
                <a:gd name="connsiteY539" fmla="*/ 596899 h 742952"/>
                <a:gd name="connsiteX540" fmla="*/ 94797 w 889002"/>
                <a:gd name="connsiteY540" fmla="*/ 596597 h 742952"/>
                <a:gd name="connsiteX541" fmla="*/ 85725 w 889002"/>
                <a:gd name="connsiteY541" fmla="*/ 590549 h 742952"/>
                <a:gd name="connsiteX542" fmla="*/ 95250 w 889002"/>
                <a:gd name="connsiteY542" fmla="*/ 581024 h 742952"/>
                <a:gd name="connsiteX543" fmla="*/ 88900 w 889002"/>
                <a:gd name="connsiteY543" fmla="*/ 561974 h 742952"/>
                <a:gd name="connsiteX544" fmla="*/ 88900 w 889002"/>
                <a:gd name="connsiteY544" fmla="*/ 552449 h 742952"/>
                <a:gd name="connsiteX545" fmla="*/ 79375 w 889002"/>
                <a:gd name="connsiteY545" fmla="*/ 546099 h 742952"/>
                <a:gd name="connsiteX546" fmla="*/ 82550 w 889002"/>
                <a:gd name="connsiteY546" fmla="*/ 533399 h 742952"/>
                <a:gd name="connsiteX547" fmla="*/ 82551 w 889002"/>
                <a:gd name="connsiteY547" fmla="*/ 533399 h 742952"/>
                <a:gd name="connsiteX548" fmla="*/ 88900 w 889002"/>
                <a:gd name="connsiteY548" fmla="*/ 523875 h 742952"/>
                <a:gd name="connsiteX549" fmla="*/ 82550 w 889002"/>
                <a:gd name="connsiteY549" fmla="*/ 498475 h 742952"/>
                <a:gd name="connsiteX550" fmla="*/ 98425 w 889002"/>
                <a:gd name="connsiteY550" fmla="*/ 476250 h 742952"/>
                <a:gd name="connsiteX551" fmla="*/ 107950 w 889002"/>
                <a:gd name="connsiteY551" fmla="*/ 441325 h 742952"/>
                <a:gd name="connsiteX552" fmla="*/ 111125 w 889002"/>
                <a:gd name="connsiteY552" fmla="*/ 428625 h 742952"/>
                <a:gd name="connsiteX553" fmla="*/ 101600 w 889002"/>
                <a:gd name="connsiteY553" fmla="*/ 415925 h 742952"/>
                <a:gd name="connsiteX554" fmla="*/ 114300 w 889002"/>
                <a:gd name="connsiteY554" fmla="*/ 409575 h 742952"/>
                <a:gd name="connsiteX555" fmla="*/ 101600 w 889002"/>
                <a:gd name="connsiteY555" fmla="*/ 396875 h 742952"/>
                <a:gd name="connsiteX556" fmla="*/ 104775 w 889002"/>
                <a:gd name="connsiteY556" fmla="*/ 381000 h 742952"/>
                <a:gd name="connsiteX557" fmla="*/ 98425 w 889002"/>
                <a:gd name="connsiteY557" fmla="*/ 381000 h 742952"/>
                <a:gd name="connsiteX558" fmla="*/ 92075 w 889002"/>
                <a:gd name="connsiteY558" fmla="*/ 368300 h 742952"/>
                <a:gd name="connsiteX559" fmla="*/ 79375 w 889002"/>
                <a:gd name="connsiteY559" fmla="*/ 358775 h 742952"/>
                <a:gd name="connsiteX560" fmla="*/ 88900 w 889002"/>
                <a:gd name="connsiteY560" fmla="*/ 346075 h 742952"/>
                <a:gd name="connsiteX561" fmla="*/ 82550 w 889002"/>
                <a:gd name="connsiteY561" fmla="*/ 349250 h 742952"/>
                <a:gd name="connsiteX562" fmla="*/ 76200 w 889002"/>
                <a:gd name="connsiteY562" fmla="*/ 333375 h 742952"/>
                <a:gd name="connsiteX563" fmla="*/ 69850 w 889002"/>
                <a:gd name="connsiteY563" fmla="*/ 330200 h 742952"/>
                <a:gd name="connsiteX564" fmla="*/ 73025 w 889002"/>
                <a:gd name="connsiteY564" fmla="*/ 320675 h 742952"/>
                <a:gd name="connsiteX565" fmla="*/ 60325 w 889002"/>
                <a:gd name="connsiteY565" fmla="*/ 317500 h 742952"/>
                <a:gd name="connsiteX566" fmla="*/ 53975 w 889002"/>
                <a:gd name="connsiteY566" fmla="*/ 307975 h 742952"/>
                <a:gd name="connsiteX567" fmla="*/ 60325 w 889002"/>
                <a:gd name="connsiteY567" fmla="*/ 285750 h 742952"/>
                <a:gd name="connsiteX568" fmla="*/ 41275 w 889002"/>
                <a:gd name="connsiteY568" fmla="*/ 260350 h 742952"/>
                <a:gd name="connsiteX569" fmla="*/ 38100 w 889002"/>
                <a:gd name="connsiteY569" fmla="*/ 250825 h 742952"/>
                <a:gd name="connsiteX570" fmla="*/ 34925 w 889002"/>
                <a:gd name="connsiteY570" fmla="*/ 254000 h 742952"/>
                <a:gd name="connsiteX571" fmla="*/ 19050 w 889002"/>
                <a:gd name="connsiteY571" fmla="*/ 234950 h 742952"/>
                <a:gd name="connsiteX572" fmla="*/ 15875 w 889002"/>
                <a:gd name="connsiteY572" fmla="*/ 231775 h 742952"/>
                <a:gd name="connsiteX573" fmla="*/ 12700 w 889002"/>
                <a:gd name="connsiteY573" fmla="*/ 193675 h 742952"/>
                <a:gd name="connsiteX574" fmla="*/ 9525 w 889002"/>
                <a:gd name="connsiteY574" fmla="*/ 158750 h 742952"/>
                <a:gd name="connsiteX575" fmla="*/ 6350 w 889002"/>
                <a:gd name="connsiteY575" fmla="*/ 101600 h 742952"/>
                <a:gd name="connsiteX576" fmla="*/ 3175 w 889002"/>
                <a:gd name="connsiteY576" fmla="*/ 66675 h 742952"/>
                <a:gd name="connsiteX577" fmla="*/ 0 w 889002"/>
                <a:gd name="connsiteY577" fmla="*/ 38100 h 742952"/>
                <a:gd name="connsiteX578" fmla="*/ 38100 w 889002"/>
                <a:gd name="connsiteY578" fmla="*/ 34925 h 742952"/>
                <a:gd name="connsiteX579" fmla="*/ 85725 w 889002"/>
                <a:gd name="connsiteY579" fmla="*/ 31750 h 742952"/>
                <a:gd name="connsiteX580" fmla="*/ 92075 w 889002"/>
                <a:gd name="connsiteY580" fmla="*/ 31750 h 742952"/>
                <a:gd name="connsiteX581" fmla="*/ 133350 w 889002"/>
                <a:gd name="connsiteY581" fmla="*/ 28575 h 742952"/>
                <a:gd name="connsiteX582" fmla="*/ 171450 w 889002"/>
                <a:gd name="connsiteY582" fmla="*/ 25400 h 742952"/>
                <a:gd name="connsiteX583" fmla="*/ 215900 w 889002"/>
                <a:gd name="connsiteY583" fmla="*/ 22225 h 742952"/>
                <a:gd name="connsiteX584" fmla="*/ 320675 w 889002"/>
                <a:gd name="connsiteY584" fmla="*/ 12700 h 742952"/>
                <a:gd name="connsiteX585" fmla="*/ 419100 w 889002"/>
                <a:gd name="connsiteY585" fmla="*/ 6350 h 742952"/>
                <a:gd name="connsiteX586" fmla="*/ 422275 w 889002"/>
                <a:gd name="connsiteY586" fmla="*/ 6350 h 742952"/>
                <a:gd name="connsiteX587" fmla="*/ 450850 w 889002"/>
                <a:gd name="connsiteY587" fmla="*/ 3175 h 742952"/>
                <a:gd name="connsiteX588" fmla="*/ 463550 w 889002"/>
                <a:gd name="connsiteY588" fmla="*/ 0 h 742952"/>
                <a:gd name="connsiteX0" fmla="*/ 609601 w 889002"/>
                <a:gd name="connsiteY0" fmla="*/ 723901 h 742952"/>
                <a:gd name="connsiteX1" fmla="*/ 612776 w 889002"/>
                <a:gd name="connsiteY1" fmla="*/ 727076 h 742952"/>
                <a:gd name="connsiteX2" fmla="*/ 606426 w 889002"/>
                <a:gd name="connsiteY2" fmla="*/ 730251 h 742952"/>
                <a:gd name="connsiteX3" fmla="*/ 609601 w 889002"/>
                <a:gd name="connsiteY3" fmla="*/ 723901 h 742952"/>
                <a:gd name="connsiteX4" fmla="*/ 835027 w 889002"/>
                <a:gd name="connsiteY4" fmla="*/ 714377 h 742952"/>
                <a:gd name="connsiteX5" fmla="*/ 841377 w 889002"/>
                <a:gd name="connsiteY5" fmla="*/ 717552 h 742952"/>
                <a:gd name="connsiteX6" fmla="*/ 828677 w 889002"/>
                <a:gd name="connsiteY6" fmla="*/ 742952 h 742952"/>
                <a:gd name="connsiteX7" fmla="*/ 838202 w 889002"/>
                <a:gd name="connsiteY7" fmla="*/ 717552 h 742952"/>
                <a:gd name="connsiteX8" fmla="*/ 835027 w 889002"/>
                <a:gd name="connsiteY8" fmla="*/ 714377 h 742952"/>
                <a:gd name="connsiteX9" fmla="*/ 565151 w 889002"/>
                <a:gd name="connsiteY9" fmla="*/ 714376 h 742952"/>
                <a:gd name="connsiteX10" fmla="*/ 563564 w 889002"/>
                <a:gd name="connsiteY10" fmla="*/ 719139 h 742952"/>
                <a:gd name="connsiteX11" fmla="*/ 565151 w 889002"/>
                <a:gd name="connsiteY11" fmla="*/ 717551 h 742952"/>
                <a:gd name="connsiteX12" fmla="*/ 574676 w 889002"/>
                <a:gd name="connsiteY12" fmla="*/ 714376 h 742952"/>
                <a:gd name="connsiteX13" fmla="*/ 568326 w 889002"/>
                <a:gd name="connsiteY13" fmla="*/ 720726 h 742952"/>
                <a:gd name="connsiteX14" fmla="*/ 563035 w 889002"/>
                <a:gd name="connsiteY14" fmla="*/ 720726 h 742952"/>
                <a:gd name="connsiteX15" fmla="*/ 561976 w 889002"/>
                <a:gd name="connsiteY15" fmla="*/ 723901 h 742952"/>
                <a:gd name="connsiteX16" fmla="*/ 555626 w 889002"/>
                <a:gd name="connsiteY16" fmla="*/ 723901 h 742952"/>
                <a:gd name="connsiteX17" fmla="*/ 558801 w 889002"/>
                <a:gd name="connsiteY17" fmla="*/ 717551 h 742952"/>
                <a:gd name="connsiteX18" fmla="*/ 565151 w 889002"/>
                <a:gd name="connsiteY18" fmla="*/ 714376 h 742952"/>
                <a:gd name="connsiteX19" fmla="*/ 533401 w 889002"/>
                <a:gd name="connsiteY19" fmla="*/ 711200 h 742952"/>
                <a:gd name="connsiteX20" fmla="*/ 533401 w 889002"/>
                <a:gd name="connsiteY20" fmla="*/ 717550 h 742952"/>
                <a:gd name="connsiteX21" fmla="*/ 527051 w 889002"/>
                <a:gd name="connsiteY21" fmla="*/ 717550 h 742952"/>
                <a:gd name="connsiteX22" fmla="*/ 533401 w 889002"/>
                <a:gd name="connsiteY22" fmla="*/ 711200 h 742952"/>
                <a:gd name="connsiteX23" fmla="*/ 625476 w 889002"/>
                <a:gd name="connsiteY23" fmla="*/ 704851 h 742952"/>
                <a:gd name="connsiteX24" fmla="*/ 631826 w 889002"/>
                <a:gd name="connsiteY24" fmla="*/ 711201 h 742952"/>
                <a:gd name="connsiteX25" fmla="*/ 625476 w 889002"/>
                <a:gd name="connsiteY25" fmla="*/ 711201 h 742952"/>
                <a:gd name="connsiteX26" fmla="*/ 625476 w 889002"/>
                <a:gd name="connsiteY26" fmla="*/ 704851 h 742952"/>
                <a:gd name="connsiteX27" fmla="*/ 615951 w 889002"/>
                <a:gd name="connsiteY27" fmla="*/ 704851 h 742952"/>
                <a:gd name="connsiteX28" fmla="*/ 617311 w 889002"/>
                <a:gd name="connsiteY28" fmla="*/ 705758 h 742952"/>
                <a:gd name="connsiteX29" fmla="*/ 619126 w 889002"/>
                <a:gd name="connsiteY29" fmla="*/ 711201 h 742952"/>
                <a:gd name="connsiteX30" fmla="*/ 615951 w 889002"/>
                <a:gd name="connsiteY30" fmla="*/ 704851 h 742952"/>
                <a:gd name="connsiteX31" fmla="*/ 561976 w 889002"/>
                <a:gd name="connsiteY31" fmla="*/ 704851 h 742952"/>
                <a:gd name="connsiteX32" fmla="*/ 565151 w 889002"/>
                <a:gd name="connsiteY32" fmla="*/ 708026 h 742952"/>
                <a:gd name="connsiteX33" fmla="*/ 558801 w 889002"/>
                <a:gd name="connsiteY33" fmla="*/ 714376 h 742952"/>
                <a:gd name="connsiteX34" fmla="*/ 561976 w 889002"/>
                <a:gd name="connsiteY34" fmla="*/ 704851 h 742952"/>
                <a:gd name="connsiteX35" fmla="*/ 647701 w 889002"/>
                <a:gd name="connsiteY35" fmla="*/ 698501 h 742952"/>
                <a:gd name="connsiteX36" fmla="*/ 650876 w 889002"/>
                <a:gd name="connsiteY36" fmla="*/ 698501 h 742952"/>
                <a:gd name="connsiteX37" fmla="*/ 647701 w 889002"/>
                <a:gd name="connsiteY37" fmla="*/ 704851 h 742952"/>
                <a:gd name="connsiteX38" fmla="*/ 647701 w 889002"/>
                <a:gd name="connsiteY38" fmla="*/ 698501 h 742952"/>
                <a:gd name="connsiteX39" fmla="*/ 555626 w 889002"/>
                <a:gd name="connsiteY39" fmla="*/ 698501 h 742952"/>
                <a:gd name="connsiteX40" fmla="*/ 561976 w 889002"/>
                <a:gd name="connsiteY40" fmla="*/ 704851 h 742952"/>
                <a:gd name="connsiteX41" fmla="*/ 555626 w 889002"/>
                <a:gd name="connsiteY41" fmla="*/ 708026 h 742952"/>
                <a:gd name="connsiteX42" fmla="*/ 558801 w 889002"/>
                <a:gd name="connsiteY42" fmla="*/ 717551 h 742952"/>
                <a:gd name="connsiteX43" fmla="*/ 552451 w 889002"/>
                <a:gd name="connsiteY43" fmla="*/ 714376 h 742952"/>
                <a:gd name="connsiteX44" fmla="*/ 549276 w 889002"/>
                <a:gd name="connsiteY44" fmla="*/ 720726 h 742952"/>
                <a:gd name="connsiteX45" fmla="*/ 552451 w 889002"/>
                <a:gd name="connsiteY45" fmla="*/ 704851 h 742952"/>
                <a:gd name="connsiteX46" fmla="*/ 542926 w 889002"/>
                <a:gd name="connsiteY46" fmla="*/ 714376 h 742952"/>
                <a:gd name="connsiteX47" fmla="*/ 546101 w 889002"/>
                <a:gd name="connsiteY47" fmla="*/ 723901 h 742952"/>
                <a:gd name="connsiteX48" fmla="*/ 536576 w 889002"/>
                <a:gd name="connsiteY48" fmla="*/ 717551 h 742952"/>
                <a:gd name="connsiteX49" fmla="*/ 533401 w 889002"/>
                <a:gd name="connsiteY49" fmla="*/ 704851 h 742952"/>
                <a:gd name="connsiteX50" fmla="*/ 542926 w 889002"/>
                <a:gd name="connsiteY50" fmla="*/ 701676 h 742952"/>
                <a:gd name="connsiteX51" fmla="*/ 546101 w 889002"/>
                <a:gd name="connsiteY51" fmla="*/ 701676 h 742952"/>
                <a:gd name="connsiteX52" fmla="*/ 552451 w 889002"/>
                <a:gd name="connsiteY52" fmla="*/ 701676 h 742952"/>
                <a:gd name="connsiteX53" fmla="*/ 555626 w 889002"/>
                <a:gd name="connsiteY53" fmla="*/ 698501 h 742952"/>
                <a:gd name="connsiteX54" fmla="*/ 514351 w 889002"/>
                <a:gd name="connsiteY54" fmla="*/ 688975 h 742952"/>
                <a:gd name="connsiteX55" fmla="*/ 520701 w 889002"/>
                <a:gd name="connsiteY55" fmla="*/ 698500 h 742952"/>
                <a:gd name="connsiteX56" fmla="*/ 527051 w 889002"/>
                <a:gd name="connsiteY56" fmla="*/ 698500 h 742952"/>
                <a:gd name="connsiteX57" fmla="*/ 527051 w 889002"/>
                <a:gd name="connsiteY57" fmla="*/ 708025 h 742952"/>
                <a:gd name="connsiteX58" fmla="*/ 520701 w 889002"/>
                <a:gd name="connsiteY58" fmla="*/ 701675 h 742952"/>
                <a:gd name="connsiteX59" fmla="*/ 523876 w 889002"/>
                <a:gd name="connsiteY59" fmla="*/ 711200 h 742952"/>
                <a:gd name="connsiteX60" fmla="*/ 530226 w 889002"/>
                <a:gd name="connsiteY60" fmla="*/ 711200 h 742952"/>
                <a:gd name="connsiteX61" fmla="*/ 527051 w 889002"/>
                <a:gd name="connsiteY61" fmla="*/ 717550 h 742952"/>
                <a:gd name="connsiteX62" fmla="*/ 511176 w 889002"/>
                <a:gd name="connsiteY62" fmla="*/ 717550 h 742952"/>
                <a:gd name="connsiteX63" fmla="*/ 495301 w 889002"/>
                <a:gd name="connsiteY63" fmla="*/ 698500 h 742952"/>
                <a:gd name="connsiteX64" fmla="*/ 504826 w 889002"/>
                <a:gd name="connsiteY64" fmla="*/ 701675 h 742952"/>
                <a:gd name="connsiteX65" fmla="*/ 514351 w 889002"/>
                <a:gd name="connsiteY65" fmla="*/ 688975 h 742952"/>
                <a:gd name="connsiteX66" fmla="*/ 879479 w 889002"/>
                <a:gd name="connsiteY66" fmla="*/ 685803 h 742952"/>
                <a:gd name="connsiteX67" fmla="*/ 885829 w 889002"/>
                <a:gd name="connsiteY67" fmla="*/ 685803 h 742952"/>
                <a:gd name="connsiteX68" fmla="*/ 882654 w 889002"/>
                <a:gd name="connsiteY68" fmla="*/ 688978 h 742952"/>
                <a:gd name="connsiteX69" fmla="*/ 879479 w 889002"/>
                <a:gd name="connsiteY69" fmla="*/ 685803 h 742952"/>
                <a:gd name="connsiteX70" fmla="*/ 739776 w 889002"/>
                <a:gd name="connsiteY70" fmla="*/ 673102 h 742952"/>
                <a:gd name="connsiteX71" fmla="*/ 746126 w 889002"/>
                <a:gd name="connsiteY71" fmla="*/ 676277 h 742952"/>
                <a:gd name="connsiteX72" fmla="*/ 736601 w 889002"/>
                <a:gd name="connsiteY72" fmla="*/ 676277 h 742952"/>
                <a:gd name="connsiteX73" fmla="*/ 739776 w 889002"/>
                <a:gd name="connsiteY73" fmla="*/ 673102 h 742952"/>
                <a:gd name="connsiteX74" fmla="*/ 720726 w 889002"/>
                <a:gd name="connsiteY74" fmla="*/ 673101 h 742952"/>
                <a:gd name="connsiteX75" fmla="*/ 727076 w 889002"/>
                <a:gd name="connsiteY75" fmla="*/ 673101 h 742952"/>
                <a:gd name="connsiteX76" fmla="*/ 723901 w 889002"/>
                <a:gd name="connsiteY76" fmla="*/ 676276 h 742952"/>
                <a:gd name="connsiteX77" fmla="*/ 720726 w 889002"/>
                <a:gd name="connsiteY77" fmla="*/ 673101 h 742952"/>
                <a:gd name="connsiteX78" fmla="*/ 752476 w 889002"/>
                <a:gd name="connsiteY78" fmla="*/ 663577 h 742952"/>
                <a:gd name="connsiteX79" fmla="*/ 755651 w 889002"/>
                <a:gd name="connsiteY79" fmla="*/ 669927 h 742952"/>
                <a:gd name="connsiteX80" fmla="*/ 749301 w 889002"/>
                <a:gd name="connsiteY80" fmla="*/ 669927 h 742952"/>
                <a:gd name="connsiteX81" fmla="*/ 752476 w 889002"/>
                <a:gd name="connsiteY81" fmla="*/ 663577 h 742952"/>
                <a:gd name="connsiteX82" fmla="*/ 708026 w 889002"/>
                <a:gd name="connsiteY82" fmla="*/ 650876 h 742952"/>
                <a:gd name="connsiteX83" fmla="*/ 717551 w 889002"/>
                <a:gd name="connsiteY83" fmla="*/ 650876 h 742952"/>
                <a:gd name="connsiteX84" fmla="*/ 723901 w 889002"/>
                <a:gd name="connsiteY84" fmla="*/ 657226 h 742952"/>
                <a:gd name="connsiteX85" fmla="*/ 720726 w 889002"/>
                <a:gd name="connsiteY85" fmla="*/ 657226 h 742952"/>
                <a:gd name="connsiteX86" fmla="*/ 708026 w 889002"/>
                <a:gd name="connsiteY86" fmla="*/ 650876 h 742952"/>
                <a:gd name="connsiteX87" fmla="*/ 400051 w 889002"/>
                <a:gd name="connsiteY87" fmla="*/ 650875 h 742952"/>
                <a:gd name="connsiteX88" fmla="*/ 419101 w 889002"/>
                <a:gd name="connsiteY88" fmla="*/ 657225 h 742952"/>
                <a:gd name="connsiteX89" fmla="*/ 422276 w 889002"/>
                <a:gd name="connsiteY89" fmla="*/ 663575 h 742952"/>
                <a:gd name="connsiteX90" fmla="*/ 434976 w 889002"/>
                <a:gd name="connsiteY90" fmla="*/ 660400 h 742952"/>
                <a:gd name="connsiteX91" fmla="*/ 425451 w 889002"/>
                <a:gd name="connsiteY91" fmla="*/ 676275 h 742952"/>
                <a:gd name="connsiteX92" fmla="*/ 415926 w 889002"/>
                <a:gd name="connsiteY92" fmla="*/ 682625 h 742952"/>
                <a:gd name="connsiteX93" fmla="*/ 377826 w 889002"/>
                <a:gd name="connsiteY93" fmla="*/ 666750 h 742952"/>
                <a:gd name="connsiteX94" fmla="*/ 400051 w 889002"/>
                <a:gd name="connsiteY94" fmla="*/ 650875 h 742952"/>
                <a:gd name="connsiteX95" fmla="*/ 857254 w 889002"/>
                <a:gd name="connsiteY95" fmla="*/ 631828 h 742952"/>
                <a:gd name="connsiteX96" fmla="*/ 857254 w 889002"/>
                <a:gd name="connsiteY96" fmla="*/ 635003 h 742952"/>
                <a:gd name="connsiteX97" fmla="*/ 847729 w 889002"/>
                <a:gd name="connsiteY97" fmla="*/ 635003 h 742952"/>
                <a:gd name="connsiteX98" fmla="*/ 857254 w 889002"/>
                <a:gd name="connsiteY98" fmla="*/ 631828 h 742952"/>
                <a:gd name="connsiteX99" fmla="*/ 790576 w 889002"/>
                <a:gd name="connsiteY99" fmla="*/ 625477 h 742952"/>
                <a:gd name="connsiteX100" fmla="*/ 787401 w 889002"/>
                <a:gd name="connsiteY100" fmla="*/ 628652 h 742952"/>
                <a:gd name="connsiteX101" fmla="*/ 790576 w 889002"/>
                <a:gd name="connsiteY101" fmla="*/ 631827 h 742952"/>
                <a:gd name="connsiteX102" fmla="*/ 787401 w 889002"/>
                <a:gd name="connsiteY102" fmla="*/ 635002 h 742952"/>
                <a:gd name="connsiteX103" fmla="*/ 787401 w 889002"/>
                <a:gd name="connsiteY103" fmla="*/ 631827 h 742952"/>
                <a:gd name="connsiteX104" fmla="*/ 781051 w 889002"/>
                <a:gd name="connsiteY104" fmla="*/ 628652 h 742952"/>
                <a:gd name="connsiteX105" fmla="*/ 790576 w 889002"/>
                <a:gd name="connsiteY105" fmla="*/ 625477 h 742952"/>
                <a:gd name="connsiteX106" fmla="*/ 793751 w 889002"/>
                <a:gd name="connsiteY106" fmla="*/ 593727 h 742952"/>
                <a:gd name="connsiteX107" fmla="*/ 800101 w 889002"/>
                <a:gd name="connsiteY107" fmla="*/ 596902 h 742952"/>
                <a:gd name="connsiteX108" fmla="*/ 793751 w 889002"/>
                <a:gd name="connsiteY108" fmla="*/ 596902 h 742952"/>
                <a:gd name="connsiteX109" fmla="*/ 793751 w 889002"/>
                <a:gd name="connsiteY109" fmla="*/ 593727 h 742952"/>
                <a:gd name="connsiteX110" fmla="*/ 809626 w 889002"/>
                <a:gd name="connsiteY110" fmla="*/ 590552 h 742952"/>
                <a:gd name="connsiteX111" fmla="*/ 809626 w 889002"/>
                <a:gd name="connsiteY111" fmla="*/ 596902 h 742952"/>
                <a:gd name="connsiteX112" fmla="*/ 806451 w 889002"/>
                <a:gd name="connsiteY112" fmla="*/ 596902 h 742952"/>
                <a:gd name="connsiteX113" fmla="*/ 806451 w 889002"/>
                <a:gd name="connsiteY113" fmla="*/ 603252 h 742952"/>
                <a:gd name="connsiteX114" fmla="*/ 800101 w 889002"/>
                <a:gd name="connsiteY114" fmla="*/ 593727 h 742952"/>
                <a:gd name="connsiteX115" fmla="*/ 809626 w 889002"/>
                <a:gd name="connsiteY115" fmla="*/ 590552 h 742952"/>
                <a:gd name="connsiteX116" fmla="*/ 806451 w 889002"/>
                <a:gd name="connsiteY116" fmla="*/ 574677 h 742952"/>
                <a:gd name="connsiteX117" fmla="*/ 822326 w 889002"/>
                <a:gd name="connsiteY117" fmla="*/ 577852 h 742952"/>
                <a:gd name="connsiteX118" fmla="*/ 815976 w 889002"/>
                <a:gd name="connsiteY118" fmla="*/ 577852 h 742952"/>
                <a:gd name="connsiteX119" fmla="*/ 809626 w 889002"/>
                <a:gd name="connsiteY119" fmla="*/ 584202 h 742952"/>
                <a:gd name="connsiteX120" fmla="*/ 806451 w 889002"/>
                <a:gd name="connsiteY120" fmla="*/ 574677 h 742952"/>
                <a:gd name="connsiteX121" fmla="*/ 831851 w 889002"/>
                <a:gd name="connsiteY121" fmla="*/ 571502 h 742952"/>
                <a:gd name="connsiteX122" fmla="*/ 831851 w 889002"/>
                <a:gd name="connsiteY122" fmla="*/ 581027 h 742952"/>
                <a:gd name="connsiteX123" fmla="*/ 819151 w 889002"/>
                <a:gd name="connsiteY123" fmla="*/ 574677 h 742952"/>
                <a:gd name="connsiteX124" fmla="*/ 828676 w 889002"/>
                <a:gd name="connsiteY124" fmla="*/ 577852 h 742952"/>
                <a:gd name="connsiteX125" fmla="*/ 831851 w 889002"/>
                <a:gd name="connsiteY125" fmla="*/ 571502 h 742952"/>
                <a:gd name="connsiteX126" fmla="*/ 711202 w 889002"/>
                <a:gd name="connsiteY126" fmla="*/ 568327 h 742952"/>
                <a:gd name="connsiteX127" fmla="*/ 710844 w 889002"/>
                <a:gd name="connsiteY127" fmla="*/ 569280 h 742952"/>
                <a:gd name="connsiteX128" fmla="*/ 710845 w 889002"/>
                <a:gd name="connsiteY128" fmla="*/ 569280 h 742952"/>
                <a:gd name="connsiteX129" fmla="*/ 711202 w 889002"/>
                <a:gd name="connsiteY129" fmla="*/ 568327 h 742952"/>
                <a:gd name="connsiteX130" fmla="*/ 815976 w 889002"/>
                <a:gd name="connsiteY130" fmla="*/ 558802 h 742952"/>
                <a:gd name="connsiteX131" fmla="*/ 822326 w 889002"/>
                <a:gd name="connsiteY131" fmla="*/ 558802 h 742952"/>
                <a:gd name="connsiteX132" fmla="*/ 815976 w 889002"/>
                <a:gd name="connsiteY132" fmla="*/ 565152 h 742952"/>
                <a:gd name="connsiteX133" fmla="*/ 819151 w 889002"/>
                <a:gd name="connsiteY133" fmla="*/ 565152 h 742952"/>
                <a:gd name="connsiteX134" fmla="*/ 809626 w 889002"/>
                <a:gd name="connsiteY134" fmla="*/ 571502 h 742952"/>
                <a:gd name="connsiteX135" fmla="*/ 806451 w 889002"/>
                <a:gd name="connsiteY135" fmla="*/ 561977 h 742952"/>
                <a:gd name="connsiteX136" fmla="*/ 815976 w 889002"/>
                <a:gd name="connsiteY136" fmla="*/ 558802 h 742952"/>
                <a:gd name="connsiteX137" fmla="*/ 838204 w 889002"/>
                <a:gd name="connsiteY137" fmla="*/ 542928 h 742952"/>
                <a:gd name="connsiteX138" fmla="*/ 838204 w 889002"/>
                <a:gd name="connsiteY138" fmla="*/ 549278 h 742952"/>
                <a:gd name="connsiteX139" fmla="*/ 828679 w 889002"/>
                <a:gd name="connsiteY139" fmla="*/ 549278 h 742952"/>
                <a:gd name="connsiteX140" fmla="*/ 838204 w 889002"/>
                <a:gd name="connsiteY140" fmla="*/ 542928 h 742952"/>
                <a:gd name="connsiteX141" fmla="*/ 809626 w 889002"/>
                <a:gd name="connsiteY141" fmla="*/ 527052 h 742952"/>
                <a:gd name="connsiteX142" fmla="*/ 812801 w 889002"/>
                <a:gd name="connsiteY142" fmla="*/ 530227 h 742952"/>
                <a:gd name="connsiteX143" fmla="*/ 806451 w 889002"/>
                <a:gd name="connsiteY143" fmla="*/ 530227 h 742952"/>
                <a:gd name="connsiteX144" fmla="*/ 809626 w 889002"/>
                <a:gd name="connsiteY144" fmla="*/ 527052 h 742952"/>
                <a:gd name="connsiteX145" fmla="*/ 822326 w 889002"/>
                <a:gd name="connsiteY145" fmla="*/ 523877 h 742952"/>
                <a:gd name="connsiteX146" fmla="*/ 819151 w 889002"/>
                <a:gd name="connsiteY146" fmla="*/ 530227 h 742952"/>
                <a:gd name="connsiteX147" fmla="*/ 815976 w 889002"/>
                <a:gd name="connsiteY147" fmla="*/ 527052 h 742952"/>
                <a:gd name="connsiteX148" fmla="*/ 822326 w 889002"/>
                <a:gd name="connsiteY148" fmla="*/ 523877 h 742952"/>
                <a:gd name="connsiteX149" fmla="*/ 793751 w 889002"/>
                <a:gd name="connsiteY149" fmla="*/ 523877 h 742952"/>
                <a:gd name="connsiteX150" fmla="*/ 796926 w 889002"/>
                <a:gd name="connsiteY150" fmla="*/ 527052 h 742952"/>
                <a:gd name="connsiteX151" fmla="*/ 793751 w 889002"/>
                <a:gd name="connsiteY151" fmla="*/ 533402 h 742952"/>
                <a:gd name="connsiteX152" fmla="*/ 793751 w 889002"/>
                <a:gd name="connsiteY152" fmla="*/ 523877 h 742952"/>
                <a:gd name="connsiteX153" fmla="*/ 831851 w 889002"/>
                <a:gd name="connsiteY153" fmla="*/ 511177 h 742952"/>
                <a:gd name="connsiteX154" fmla="*/ 829583 w 889002"/>
                <a:gd name="connsiteY154" fmla="*/ 520251 h 742952"/>
                <a:gd name="connsiteX155" fmla="*/ 835029 w 889002"/>
                <a:gd name="connsiteY155" fmla="*/ 517528 h 742952"/>
                <a:gd name="connsiteX156" fmla="*/ 831854 w 889002"/>
                <a:gd name="connsiteY156" fmla="*/ 520703 h 742952"/>
                <a:gd name="connsiteX157" fmla="*/ 838204 w 889002"/>
                <a:gd name="connsiteY157" fmla="*/ 523878 h 742952"/>
                <a:gd name="connsiteX158" fmla="*/ 838204 w 889002"/>
                <a:gd name="connsiteY158" fmla="*/ 520703 h 742952"/>
                <a:gd name="connsiteX159" fmla="*/ 841379 w 889002"/>
                <a:gd name="connsiteY159" fmla="*/ 527053 h 742952"/>
                <a:gd name="connsiteX160" fmla="*/ 835029 w 889002"/>
                <a:gd name="connsiteY160" fmla="*/ 530228 h 742952"/>
                <a:gd name="connsiteX161" fmla="*/ 829254 w 889002"/>
                <a:gd name="connsiteY161" fmla="*/ 521565 h 742952"/>
                <a:gd name="connsiteX162" fmla="*/ 828676 w 889002"/>
                <a:gd name="connsiteY162" fmla="*/ 523877 h 742952"/>
                <a:gd name="connsiteX163" fmla="*/ 828676 w 889002"/>
                <a:gd name="connsiteY163" fmla="*/ 527052 h 742952"/>
                <a:gd name="connsiteX164" fmla="*/ 822326 w 889002"/>
                <a:gd name="connsiteY164" fmla="*/ 523877 h 742952"/>
                <a:gd name="connsiteX165" fmla="*/ 831851 w 889002"/>
                <a:gd name="connsiteY165" fmla="*/ 511177 h 742952"/>
                <a:gd name="connsiteX166" fmla="*/ 463550 w 889002"/>
                <a:gd name="connsiteY166" fmla="*/ 0 h 742952"/>
                <a:gd name="connsiteX167" fmla="*/ 460375 w 889002"/>
                <a:gd name="connsiteY167" fmla="*/ 19050 h 742952"/>
                <a:gd name="connsiteX168" fmla="*/ 469900 w 889002"/>
                <a:gd name="connsiteY168" fmla="*/ 19050 h 742952"/>
                <a:gd name="connsiteX169" fmla="*/ 473075 w 889002"/>
                <a:gd name="connsiteY169" fmla="*/ 3175 h 742952"/>
                <a:gd name="connsiteX170" fmla="*/ 482600 w 889002"/>
                <a:gd name="connsiteY170" fmla="*/ 15875 h 742952"/>
                <a:gd name="connsiteX171" fmla="*/ 469900 w 889002"/>
                <a:gd name="connsiteY171" fmla="*/ 47625 h 742952"/>
                <a:gd name="connsiteX172" fmla="*/ 488950 w 889002"/>
                <a:gd name="connsiteY172" fmla="*/ 53975 h 742952"/>
                <a:gd name="connsiteX173" fmla="*/ 473075 w 889002"/>
                <a:gd name="connsiteY173" fmla="*/ 69850 h 742952"/>
                <a:gd name="connsiteX174" fmla="*/ 482600 w 889002"/>
                <a:gd name="connsiteY174" fmla="*/ 79375 h 742952"/>
                <a:gd name="connsiteX175" fmla="*/ 495300 w 889002"/>
                <a:gd name="connsiteY175" fmla="*/ 66675 h 742952"/>
                <a:gd name="connsiteX176" fmla="*/ 492125 w 889002"/>
                <a:gd name="connsiteY176" fmla="*/ 79375 h 742952"/>
                <a:gd name="connsiteX177" fmla="*/ 485775 w 889002"/>
                <a:gd name="connsiteY177" fmla="*/ 82550 h 742952"/>
                <a:gd name="connsiteX178" fmla="*/ 504825 w 889002"/>
                <a:gd name="connsiteY178" fmla="*/ 95250 h 742952"/>
                <a:gd name="connsiteX179" fmla="*/ 495300 w 889002"/>
                <a:gd name="connsiteY179" fmla="*/ 95250 h 742952"/>
                <a:gd name="connsiteX180" fmla="*/ 482600 w 889002"/>
                <a:gd name="connsiteY180" fmla="*/ 85725 h 742952"/>
                <a:gd name="connsiteX181" fmla="*/ 482600 w 889002"/>
                <a:gd name="connsiteY181" fmla="*/ 98425 h 742952"/>
                <a:gd name="connsiteX182" fmla="*/ 492125 w 889002"/>
                <a:gd name="connsiteY182" fmla="*/ 107950 h 742952"/>
                <a:gd name="connsiteX183" fmla="*/ 504825 w 889002"/>
                <a:gd name="connsiteY183" fmla="*/ 104775 h 742952"/>
                <a:gd name="connsiteX184" fmla="*/ 501650 w 889002"/>
                <a:gd name="connsiteY184" fmla="*/ 120650 h 742952"/>
                <a:gd name="connsiteX185" fmla="*/ 517525 w 889002"/>
                <a:gd name="connsiteY185" fmla="*/ 123825 h 742952"/>
                <a:gd name="connsiteX186" fmla="*/ 523875 w 889002"/>
                <a:gd name="connsiteY186" fmla="*/ 117475 h 742952"/>
                <a:gd name="connsiteX187" fmla="*/ 517525 w 889002"/>
                <a:gd name="connsiteY187" fmla="*/ 130175 h 742952"/>
                <a:gd name="connsiteX188" fmla="*/ 508000 w 889002"/>
                <a:gd name="connsiteY188" fmla="*/ 133350 h 742952"/>
                <a:gd name="connsiteX189" fmla="*/ 504825 w 889002"/>
                <a:gd name="connsiteY189" fmla="*/ 152400 h 742952"/>
                <a:gd name="connsiteX190" fmla="*/ 498475 w 889002"/>
                <a:gd name="connsiteY190" fmla="*/ 142875 h 742952"/>
                <a:gd name="connsiteX191" fmla="*/ 485775 w 889002"/>
                <a:gd name="connsiteY191" fmla="*/ 152400 h 742952"/>
                <a:gd name="connsiteX192" fmla="*/ 479425 w 889002"/>
                <a:gd name="connsiteY192" fmla="*/ 152400 h 742952"/>
                <a:gd name="connsiteX193" fmla="*/ 479425 w 889002"/>
                <a:gd name="connsiteY193" fmla="*/ 165100 h 742952"/>
                <a:gd name="connsiteX194" fmla="*/ 498475 w 889002"/>
                <a:gd name="connsiteY194" fmla="*/ 165100 h 742952"/>
                <a:gd name="connsiteX195" fmla="*/ 498475 w 889002"/>
                <a:gd name="connsiteY195" fmla="*/ 155575 h 742952"/>
                <a:gd name="connsiteX196" fmla="*/ 504825 w 889002"/>
                <a:gd name="connsiteY196" fmla="*/ 158750 h 742952"/>
                <a:gd name="connsiteX197" fmla="*/ 501650 w 889002"/>
                <a:gd name="connsiteY197" fmla="*/ 165100 h 742952"/>
                <a:gd name="connsiteX198" fmla="*/ 501650 w 889002"/>
                <a:gd name="connsiteY198" fmla="*/ 168275 h 742952"/>
                <a:gd name="connsiteX199" fmla="*/ 495300 w 889002"/>
                <a:gd name="connsiteY199" fmla="*/ 174625 h 742952"/>
                <a:gd name="connsiteX200" fmla="*/ 495300 w 889002"/>
                <a:gd name="connsiteY200" fmla="*/ 180975 h 742952"/>
                <a:gd name="connsiteX201" fmla="*/ 482600 w 889002"/>
                <a:gd name="connsiteY201" fmla="*/ 177800 h 742952"/>
                <a:gd name="connsiteX202" fmla="*/ 495300 w 889002"/>
                <a:gd name="connsiteY202" fmla="*/ 190500 h 742952"/>
                <a:gd name="connsiteX203" fmla="*/ 482600 w 889002"/>
                <a:gd name="connsiteY203" fmla="*/ 196850 h 742952"/>
                <a:gd name="connsiteX204" fmla="*/ 482600 w 889002"/>
                <a:gd name="connsiteY204" fmla="*/ 209550 h 742952"/>
                <a:gd name="connsiteX205" fmla="*/ 469900 w 889002"/>
                <a:gd name="connsiteY205" fmla="*/ 215900 h 742952"/>
                <a:gd name="connsiteX206" fmla="*/ 469900 w 889002"/>
                <a:gd name="connsiteY206" fmla="*/ 228600 h 742952"/>
                <a:gd name="connsiteX207" fmla="*/ 463550 w 889002"/>
                <a:gd name="connsiteY207" fmla="*/ 222250 h 742952"/>
                <a:gd name="connsiteX208" fmla="*/ 457200 w 889002"/>
                <a:gd name="connsiteY208" fmla="*/ 225425 h 742952"/>
                <a:gd name="connsiteX209" fmla="*/ 454025 w 889002"/>
                <a:gd name="connsiteY209" fmla="*/ 241300 h 742952"/>
                <a:gd name="connsiteX210" fmla="*/ 469900 w 889002"/>
                <a:gd name="connsiteY210" fmla="*/ 238125 h 742952"/>
                <a:gd name="connsiteX211" fmla="*/ 460375 w 889002"/>
                <a:gd name="connsiteY211" fmla="*/ 241300 h 742952"/>
                <a:gd name="connsiteX212" fmla="*/ 454025 w 889002"/>
                <a:gd name="connsiteY212" fmla="*/ 244475 h 742952"/>
                <a:gd name="connsiteX213" fmla="*/ 447675 w 889002"/>
                <a:gd name="connsiteY213" fmla="*/ 269875 h 742952"/>
                <a:gd name="connsiteX214" fmla="*/ 434975 w 889002"/>
                <a:gd name="connsiteY214" fmla="*/ 263525 h 742952"/>
                <a:gd name="connsiteX215" fmla="*/ 431800 w 889002"/>
                <a:gd name="connsiteY215" fmla="*/ 269875 h 742952"/>
                <a:gd name="connsiteX216" fmla="*/ 434975 w 889002"/>
                <a:gd name="connsiteY216" fmla="*/ 273050 h 742952"/>
                <a:gd name="connsiteX217" fmla="*/ 450850 w 889002"/>
                <a:gd name="connsiteY217" fmla="*/ 276225 h 742952"/>
                <a:gd name="connsiteX218" fmla="*/ 431800 w 889002"/>
                <a:gd name="connsiteY218" fmla="*/ 288925 h 742952"/>
                <a:gd name="connsiteX219" fmla="*/ 441325 w 889002"/>
                <a:gd name="connsiteY219" fmla="*/ 314325 h 742952"/>
                <a:gd name="connsiteX220" fmla="*/ 434975 w 889002"/>
                <a:gd name="connsiteY220" fmla="*/ 317500 h 742952"/>
                <a:gd name="connsiteX221" fmla="*/ 428625 w 889002"/>
                <a:gd name="connsiteY221" fmla="*/ 304800 h 742952"/>
                <a:gd name="connsiteX222" fmla="*/ 425450 w 889002"/>
                <a:gd name="connsiteY222" fmla="*/ 311150 h 742952"/>
                <a:gd name="connsiteX223" fmla="*/ 438150 w 889002"/>
                <a:gd name="connsiteY223" fmla="*/ 333375 h 742952"/>
                <a:gd name="connsiteX224" fmla="*/ 415925 w 889002"/>
                <a:gd name="connsiteY224" fmla="*/ 339725 h 742952"/>
                <a:gd name="connsiteX225" fmla="*/ 425450 w 889002"/>
                <a:gd name="connsiteY225" fmla="*/ 355600 h 742952"/>
                <a:gd name="connsiteX226" fmla="*/ 422275 w 889002"/>
                <a:gd name="connsiteY226" fmla="*/ 365125 h 742952"/>
                <a:gd name="connsiteX227" fmla="*/ 434975 w 889002"/>
                <a:gd name="connsiteY227" fmla="*/ 377825 h 742952"/>
                <a:gd name="connsiteX228" fmla="*/ 422276 w 889002"/>
                <a:gd name="connsiteY228" fmla="*/ 390524 h 742952"/>
                <a:gd name="connsiteX229" fmla="*/ 498475 w 889002"/>
                <a:gd name="connsiteY229" fmla="*/ 380999 h 742952"/>
                <a:gd name="connsiteX230" fmla="*/ 517525 w 889002"/>
                <a:gd name="connsiteY230" fmla="*/ 377824 h 742952"/>
                <a:gd name="connsiteX231" fmla="*/ 555625 w 889002"/>
                <a:gd name="connsiteY231" fmla="*/ 374649 h 742952"/>
                <a:gd name="connsiteX232" fmla="*/ 596900 w 889002"/>
                <a:gd name="connsiteY232" fmla="*/ 371474 h 742952"/>
                <a:gd name="connsiteX233" fmla="*/ 597408 w 889002"/>
                <a:gd name="connsiteY233" fmla="*/ 376559 h 742952"/>
                <a:gd name="connsiteX234" fmla="*/ 597409 w 889002"/>
                <a:gd name="connsiteY234" fmla="*/ 376559 h 742952"/>
                <a:gd name="connsiteX235" fmla="*/ 596901 w 889002"/>
                <a:gd name="connsiteY235" fmla="*/ 371475 h 742952"/>
                <a:gd name="connsiteX236" fmla="*/ 600076 w 889002"/>
                <a:gd name="connsiteY236" fmla="*/ 371475 h 742952"/>
                <a:gd name="connsiteX237" fmla="*/ 635001 w 889002"/>
                <a:gd name="connsiteY237" fmla="*/ 368300 h 742952"/>
                <a:gd name="connsiteX238" fmla="*/ 635001 w 889002"/>
                <a:gd name="connsiteY238" fmla="*/ 376559 h 742952"/>
                <a:gd name="connsiteX239" fmla="*/ 635002 w 889002"/>
                <a:gd name="connsiteY239" fmla="*/ 376559 h 742952"/>
                <a:gd name="connsiteX240" fmla="*/ 635002 w 889002"/>
                <a:gd name="connsiteY240" fmla="*/ 368302 h 742952"/>
                <a:gd name="connsiteX241" fmla="*/ 647702 w 889002"/>
                <a:gd name="connsiteY241" fmla="*/ 365127 h 742952"/>
                <a:gd name="connsiteX242" fmla="*/ 717552 w 889002"/>
                <a:gd name="connsiteY242" fmla="*/ 355602 h 742952"/>
                <a:gd name="connsiteX243" fmla="*/ 733427 w 889002"/>
                <a:gd name="connsiteY243" fmla="*/ 355602 h 742952"/>
                <a:gd name="connsiteX244" fmla="*/ 733427 w 889002"/>
                <a:gd name="connsiteY244" fmla="*/ 355603 h 742952"/>
                <a:gd name="connsiteX245" fmla="*/ 733429 w 889002"/>
                <a:gd name="connsiteY245" fmla="*/ 355603 h 742952"/>
                <a:gd name="connsiteX246" fmla="*/ 720729 w 889002"/>
                <a:gd name="connsiteY246" fmla="*/ 422278 h 742952"/>
                <a:gd name="connsiteX247" fmla="*/ 712791 w 889002"/>
                <a:gd name="connsiteY247" fmla="*/ 421900 h 742952"/>
                <a:gd name="connsiteX248" fmla="*/ 712791 w 889002"/>
                <a:gd name="connsiteY248" fmla="*/ 421900 h 742952"/>
                <a:gd name="connsiteX249" fmla="*/ 720728 w 889002"/>
                <a:gd name="connsiteY249" fmla="*/ 422278 h 742952"/>
                <a:gd name="connsiteX250" fmla="*/ 736603 w 889002"/>
                <a:gd name="connsiteY250" fmla="*/ 447678 h 742952"/>
                <a:gd name="connsiteX251" fmla="*/ 752478 w 889002"/>
                <a:gd name="connsiteY251" fmla="*/ 457203 h 742952"/>
                <a:gd name="connsiteX252" fmla="*/ 768353 w 889002"/>
                <a:gd name="connsiteY252" fmla="*/ 498478 h 742952"/>
                <a:gd name="connsiteX253" fmla="*/ 777878 w 889002"/>
                <a:gd name="connsiteY253" fmla="*/ 508003 h 742952"/>
                <a:gd name="connsiteX254" fmla="*/ 784228 w 889002"/>
                <a:gd name="connsiteY254" fmla="*/ 504828 h 742952"/>
                <a:gd name="connsiteX255" fmla="*/ 774703 w 889002"/>
                <a:gd name="connsiteY255" fmla="*/ 514353 h 742952"/>
                <a:gd name="connsiteX256" fmla="*/ 768353 w 889002"/>
                <a:gd name="connsiteY256" fmla="*/ 514353 h 742952"/>
                <a:gd name="connsiteX257" fmla="*/ 768351 w 889002"/>
                <a:gd name="connsiteY257" fmla="*/ 514353 h 742952"/>
                <a:gd name="connsiteX258" fmla="*/ 752476 w 889002"/>
                <a:gd name="connsiteY258" fmla="*/ 533402 h 742952"/>
                <a:gd name="connsiteX259" fmla="*/ 755651 w 889002"/>
                <a:gd name="connsiteY259" fmla="*/ 539752 h 742952"/>
                <a:gd name="connsiteX260" fmla="*/ 742951 w 889002"/>
                <a:gd name="connsiteY260" fmla="*/ 536577 h 742952"/>
                <a:gd name="connsiteX261" fmla="*/ 733426 w 889002"/>
                <a:gd name="connsiteY261" fmla="*/ 546102 h 742952"/>
                <a:gd name="connsiteX262" fmla="*/ 739776 w 889002"/>
                <a:gd name="connsiteY262" fmla="*/ 555627 h 742952"/>
                <a:gd name="connsiteX263" fmla="*/ 755651 w 889002"/>
                <a:gd name="connsiteY263" fmla="*/ 552452 h 742952"/>
                <a:gd name="connsiteX264" fmla="*/ 755651 w 889002"/>
                <a:gd name="connsiteY264" fmla="*/ 561977 h 742952"/>
                <a:gd name="connsiteX265" fmla="*/ 771526 w 889002"/>
                <a:gd name="connsiteY265" fmla="*/ 568327 h 742952"/>
                <a:gd name="connsiteX266" fmla="*/ 781051 w 889002"/>
                <a:gd name="connsiteY266" fmla="*/ 561977 h 742952"/>
                <a:gd name="connsiteX267" fmla="*/ 781051 w 889002"/>
                <a:gd name="connsiteY267" fmla="*/ 542927 h 742952"/>
                <a:gd name="connsiteX268" fmla="*/ 790576 w 889002"/>
                <a:gd name="connsiteY268" fmla="*/ 533402 h 742952"/>
                <a:gd name="connsiteX269" fmla="*/ 800101 w 889002"/>
                <a:gd name="connsiteY269" fmla="*/ 536577 h 742952"/>
                <a:gd name="connsiteX270" fmla="*/ 800101 w 889002"/>
                <a:gd name="connsiteY270" fmla="*/ 527052 h 742952"/>
                <a:gd name="connsiteX271" fmla="*/ 803276 w 889002"/>
                <a:gd name="connsiteY271" fmla="*/ 527052 h 742952"/>
                <a:gd name="connsiteX272" fmla="*/ 806451 w 889002"/>
                <a:gd name="connsiteY272" fmla="*/ 533402 h 742952"/>
                <a:gd name="connsiteX273" fmla="*/ 796926 w 889002"/>
                <a:gd name="connsiteY273" fmla="*/ 539752 h 742952"/>
                <a:gd name="connsiteX274" fmla="*/ 803276 w 889002"/>
                <a:gd name="connsiteY274" fmla="*/ 539752 h 742952"/>
                <a:gd name="connsiteX275" fmla="*/ 796926 w 889002"/>
                <a:gd name="connsiteY275" fmla="*/ 542927 h 742952"/>
                <a:gd name="connsiteX276" fmla="*/ 796926 w 889002"/>
                <a:gd name="connsiteY276" fmla="*/ 546102 h 742952"/>
                <a:gd name="connsiteX277" fmla="*/ 812801 w 889002"/>
                <a:gd name="connsiteY277" fmla="*/ 542927 h 742952"/>
                <a:gd name="connsiteX278" fmla="*/ 812801 w 889002"/>
                <a:gd name="connsiteY278" fmla="*/ 549277 h 742952"/>
                <a:gd name="connsiteX279" fmla="*/ 800101 w 889002"/>
                <a:gd name="connsiteY279" fmla="*/ 552452 h 742952"/>
                <a:gd name="connsiteX280" fmla="*/ 809626 w 889002"/>
                <a:gd name="connsiteY280" fmla="*/ 557214 h 742952"/>
                <a:gd name="connsiteX281" fmla="*/ 809626 w 889002"/>
                <a:gd name="connsiteY281" fmla="*/ 555627 h 742952"/>
                <a:gd name="connsiteX282" fmla="*/ 815976 w 889002"/>
                <a:gd name="connsiteY282" fmla="*/ 555627 h 742952"/>
                <a:gd name="connsiteX283" fmla="*/ 811214 w 889002"/>
                <a:gd name="connsiteY283" fmla="*/ 558008 h 742952"/>
                <a:gd name="connsiteX284" fmla="*/ 812801 w 889002"/>
                <a:gd name="connsiteY284" fmla="*/ 558802 h 742952"/>
                <a:gd name="connsiteX285" fmla="*/ 809626 w 889002"/>
                <a:gd name="connsiteY285" fmla="*/ 558802 h 742952"/>
                <a:gd name="connsiteX286" fmla="*/ 806451 w 889002"/>
                <a:gd name="connsiteY286" fmla="*/ 558802 h 742952"/>
                <a:gd name="connsiteX287" fmla="*/ 806451 w 889002"/>
                <a:gd name="connsiteY287" fmla="*/ 561977 h 742952"/>
                <a:gd name="connsiteX288" fmla="*/ 806451 w 889002"/>
                <a:gd name="connsiteY288" fmla="*/ 574677 h 742952"/>
                <a:gd name="connsiteX289" fmla="*/ 793751 w 889002"/>
                <a:gd name="connsiteY289" fmla="*/ 568327 h 742952"/>
                <a:gd name="connsiteX290" fmla="*/ 787401 w 889002"/>
                <a:gd name="connsiteY290" fmla="*/ 577852 h 742952"/>
                <a:gd name="connsiteX291" fmla="*/ 803276 w 889002"/>
                <a:gd name="connsiteY291" fmla="*/ 574677 h 742952"/>
                <a:gd name="connsiteX292" fmla="*/ 799043 w 889002"/>
                <a:gd name="connsiteY292" fmla="*/ 577852 h 742952"/>
                <a:gd name="connsiteX293" fmla="*/ 806451 w 889002"/>
                <a:gd name="connsiteY293" fmla="*/ 577852 h 742952"/>
                <a:gd name="connsiteX294" fmla="*/ 809626 w 889002"/>
                <a:gd name="connsiteY294" fmla="*/ 587377 h 742952"/>
                <a:gd name="connsiteX295" fmla="*/ 803276 w 889002"/>
                <a:gd name="connsiteY295" fmla="*/ 584202 h 742952"/>
                <a:gd name="connsiteX296" fmla="*/ 800101 w 889002"/>
                <a:gd name="connsiteY296" fmla="*/ 590552 h 742952"/>
                <a:gd name="connsiteX297" fmla="*/ 797260 w 889002"/>
                <a:gd name="connsiteY297" fmla="*/ 579189 h 742952"/>
                <a:gd name="connsiteX298" fmla="*/ 790576 w 889002"/>
                <a:gd name="connsiteY298" fmla="*/ 584202 h 742952"/>
                <a:gd name="connsiteX299" fmla="*/ 793751 w 889002"/>
                <a:gd name="connsiteY299" fmla="*/ 590552 h 742952"/>
                <a:gd name="connsiteX300" fmla="*/ 781051 w 889002"/>
                <a:gd name="connsiteY300" fmla="*/ 590552 h 742952"/>
                <a:gd name="connsiteX301" fmla="*/ 774701 w 889002"/>
                <a:gd name="connsiteY301" fmla="*/ 581027 h 742952"/>
                <a:gd name="connsiteX302" fmla="*/ 768351 w 889002"/>
                <a:gd name="connsiteY302" fmla="*/ 590552 h 742952"/>
                <a:gd name="connsiteX303" fmla="*/ 784226 w 889002"/>
                <a:gd name="connsiteY303" fmla="*/ 596902 h 742952"/>
                <a:gd name="connsiteX304" fmla="*/ 777876 w 889002"/>
                <a:gd name="connsiteY304" fmla="*/ 600077 h 742952"/>
                <a:gd name="connsiteX305" fmla="*/ 790576 w 889002"/>
                <a:gd name="connsiteY305" fmla="*/ 600077 h 742952"/>
                <a:gd name="connsiteX306" fmla="*/ 803276 w 889002"/>
                <a:gd name="connsiteY306" fmla="*/ 609602 h 742952"/>
                <a:gd name="connsiteX307" fmla="*/ 777876 w 889002"/>
                <a:gd name="connsiteY307" fmla="*/ 603252 h 742952"/>
                <a:gd name="connsiteX308" fmla="*/ 765177 w 889002"/>
                <a:gd name="connsiteY308" fmla="*/ 600077 h 742952"/>
                <a:gd name="connsiteX309" fmla="*/ 781052 w 889002"/>
                <a:gd name="connsiteY309" fmla="*/ 615952 h 742952"/>
                <a:gd name="connsiteX310" fmla="*/ 768352 w 889002"/>
                <a:gd name="connsiteY310" fmla="*/ 612777 h 742952"/>
                <a:gd name="connsiteX311" fmla="*/ 768352 w 889002"/>
                <a:gd name="connsiteY311" fmla="*/ 619127 h 742952"/>
                <a:gd name="connsiteX312" fmla="*/ 762002 w 889002"/>
                <a:gd name="connsiteY312" fmla="*/ 612777 h 742952"/>
                <a:gd name="connsiteX313" fmla="*/ 755652 w 889002"/>
                <a:gd name="connsiteY313" fmla="*/ 615952 h 742952"/>
                <a:gd name="connsiteX314" fmla="*/ 765177 w 889002"/>
                <a:gd name="connsiteY314" fmla="*/ 619127 h 742952"/>
                <a:gd name="connsiteX315" fmla="*/ 752477 w 889002"/>
                <a:gd name="connsiteY315" fmla="*/ 619127 h 742952"/>
                <a:gd name="connsiteX316" fmla="*/ 768352 w 889002"/>
                <a:gd name="connsiteY316" fmla="*/ 622302 h 742952"/>
                <a:gd name="connsiteX317" fmla="*/ 768352 w 889002"/>
                <a:gd name="connsiteY317" fmla="*/ 635002 h 742952"/>
                <a:gd name="connsiteX318" fmla="*/ 781052 w 889002"/>
                <a:gd name="connsiteY318" fmla="*/ 638177 h 742952"/>
                <a:gd name="connsiteX319" fmla="*/ 800102 w 889002"/>
                <a:gd name="connsiteY319" fmla="*/ 641352 h 742952"/>
                <a:gd name="connsiteX320" fmla="*/ 793752 w 889002"/>
                <a:gd name="connsiteY320" fmla="*/ 647702 h 742952"/>
                <a:gd name="connsiteX321" fmla="*/ 800102 w 889002"/>
                <a:gd name="connsiteY321" fmla="*/ 654052 h 742952"/>
                <a:gd name="connsiteX322" fmla="*/ 790577 w 889002"/>
                <a:gd name="connsiteY322" fmla="*/ 650877 h 742952"/>
                <a:gd name="connsiteX323" fmla="*/ 793752 w 889002"/>
                <a:gd name="connsiteY323" fmla="*/ 657227 h 742952"/>
                <a:gd name="connsiteX324" fmla="*/ 828677 w 889002"/>
                <a:gd name="connsiteY324" fmla="*/ 654052 h 742952"/>
                <a:gd name="connsiteX325" fmla="*/ 822327 w 889002"/>
                <a:gd name="connsiteY325" fmla="*/ 657227 h 742952"/>
                <a:gd name="connsiteX326" fmla="*/ 831852 w 889002"/>
                <a:gd name="connsiteY326" fmla="*/ 663577 h 742952"/>
                <a:gd name="connsiteX327" fmla="*/ 844552 w 889002"/>
                <a:gd name="connsiteY327" fmla="*/ 657227 h 742952"/>
                <a:gd name="connsiteX328" fmla="*/ 844552 w 889002"/>
                <a:gd name="connsiteY328" fmla="*/ 673102 h 742952"/>
                <a:gd name="connsiteX329" fmla="*/ 854077 w 889002"/>
                <a:gd name="connsiteY329" fmla="*/ 657227 h 742952"/>
                <a:gd name="connsiteX330" fmla="*/ 863602 w 889002"/>
                <a:gd name="connsiteY330" fmla="*/ 669927 h 742952"/>
                <a:gd name="connsiteX331" fmla="*/ 866777 w 889002"/>
                <a:gd name="connsiteY331" fmla="*/ 666752 h 742952"/>
                <a:gd name="connsiteX332" fmla="*/ 869952 w 889002"/>
                <a:gd name="connsiteY332" fmla="*/ 676277 h 742952"/>
                <a:gd name="connsiteX333" fmla="*/ 863602 w 889002"/>
                <a:gd name="connsiteY333" fmla="*/ 679452 h 742952"/>
                <a:gd name="connsiteX334" fmla="*/ 873127 w 889002"/>
                <a:gd name="connsiteY334" fmla="*/ 679452 h 742952"/>
                <a:gd name="connsiteX335" fmla="*/ 866777 w 889002"/>
                <a:gd name="connsiteY335" fmla="*/ 685802 h 742952"/>
                <a:gd name="connsiteX336" fmla="*/ 885827 w 889002"/>
                <a:gd name="connsiteY336" fmla="*/ 676277 h 742952"/>
                <a:gd name="connsiteX337" fmla="*/ 873127 w 889002"/>
                <a:gd name="connsiteY337" fmla="*/ 692152 h 742952"/>
                <a:gd name="connsiteX338" fmla="*/ 882652 w 889002"/>
                <a:gd name="connsiteY338" fmla="*/ 695327 h 742952"/>
                <a:gd name="connsiteX339" fmla="*/ 889002 w 889002"/>
                <a:gd name="connsiteY339" fmla="*/ 692152 h 742952"/>
                <a:gd name="connsiteX340" fmla="*/ 885827 w 889002"/>
                <a:gd name="connsiteY340" fmla="*/ 708027 h 742952"/>
                <a:gd name="connsiteX341" fmla="*/ 879477 w 889002"/>
                <a:gd name="connsiteY341" fmla="*/ 698502 h 742952"/>
                <a:gd name="connsiteX342" fmla="*/ 876302 w 889002"/>
                <a:gd name="connsiteY342" fmla="*/ 698502 h 742952"/>
                <a:gd name="connsiteX343" fmla="*/ 879477 w 889002"/>
                <a:gd name="connsiteY343" fmla="*/ 708027 h 742952"/>
                <a:gd name="connsiteX344" fmla="*/ 873127 w 889002"/>
                <a:gd name="connsiteY344" fmla="*/ 698502 h 742952"/>
                <a:gd name="connsiteX345" fmla="*/ 866777 w 889002"/>
                <a:gd name="connsiteY345" fmla="*/ 695327 h 742952"/>
                <a:gd name="connsiteX346" fmla="*/ 876302 w 889002"/>
                <a:gd name="connsiteY346" fmla="*/ 704852 h 742952"/>
                <a:gd name="connsiteX347" fmla="*/ 866777 w 889002"/>
                <a:gd name="connsiteY347" fmla="*/ 714377 h 742952"/>
                <a:gd name="connsiteX348" fmla="*/ 869952 w 889002"/>
                <a:gd name="connsiteY348" fmla="*/ 727077 h 742952"/>
                <a:gd name="connsiteX349" fmla="*/ 850902 w 889002"/>
                <a:gd name="connsiteY349" fmla="*/ 701677 h 742952"/>
                <a:gd name="connsiteX350" fmla="*/ 850902 w 889002"/>
                <a:gd name="connsiteY350" fmla="*/ 714377 h 742952"/>
                <a:gd name="connsiteX351" fmla="*/ 841377 w 889002"/>
                <a:gd name="connsiteY351" fmla="*/ 717552 h 742952"/>
                <a:gd name="connsiteX352" fmla="*/ 847727 w 889002"/>
                <a:gd name="connsiteY352" fmla="*/ 698502 h 742952"/>
                <a:gd name="connsiteX353" fmla="*/ 844552 w 889002"/>
                <a:gd name="connsiteY353" fmla="*/ 695327 h 742952"/>
                <a:gd name="connsiteX354" fmla="*/ 841377 w 889002"/>
                <a:gd name="connsiteY354" fmla="*/ 701677 h 742952"/>
                <a:gd name="connsiteX355" fmla="*/ 838202 w 889002"/>
                <a:gd name="connsiteY355" fmla="*/ 692152 h 742952"/>
                <a:gd name="connsiteX356" fmla="*/ 841377 w 889002"/>
                <a:gd name="connsiteY356" fmla="*/ 704852 h 742952"/>
                <a:gd name="connsiteX357" fmla="*/ 835027 w 889002"/>
                <a:gd name="connsiteY357" fmla="*/ 711202 h 742952"/>
                <a:gd name="connsiteX358" fmla="*/ 835027 w 889002"/>
                <a:gd name="connsiteY358" fmla="*/ 704852 h 742952"/>
                <a:gd name="connsiteX359" fmla="*/ 828677 w 889002"/>
                <a:gd name="connsiteY359" fmla="*/ 711202 h 742952"/>
                <a:gd name="connsiteX360" fmla="*/ 835027 w 889002"/>
                <a:gd name="connsiteY360" fmla="*/ 701677 h 742952"/>
                <a:gd name="connsiteX361" fmla="*/ 825502 w 889002"/>
                <a:gd name="connsiteY361" fmla="*/ 711202 h 742952"/>
                <a:gd name="connsiteX362" fmla="*/ 828677 w 889002"/>
                <a:gd name="connsiteY362" fmla="*/ 698502 h 742952"/>
                <a:gd name="connsiteX363" fmla="*/ 822327 w 889002"/>
                <a:gd name="connsiteY363" fmla="*/ 701677 h 742952"/>
                <a:gd name="connsiteX364" fmla="*/ 809627 w 889002"/>
                <a:gd name="connsiteY364" fmla="*/ 685802 h 742952"/>
                <a:gd name="connsiteX365" fmla="*/ 812802 w 889002"/>
                <a:gd name="connsiteY365" fmla="*/ 679452 h 742952"/>
                <a:gd name="connsiteX366" fmla="*/ 806452 w 889002"/>
                <a:gd name="connsiteY366" fmla="*/ 682627 h 742952"/>
                <a:gd name="connsiteX367" fmla="*/ 806452 w 889002"/>
                <a:gd name="connsiteY367" fmla="*/ 685802 h 742952"/>
                <a:gd name="connsiteX368" fmla="*/ 787402 w 889002"/>
                <a:gd name="connsiteY368" fmla="*/ 679452 h 742952"/>
                <a:gd name="connsiteX369" fmla="*/ 781052 w 889002"/>
                <a:gd name="connsiteY369" fmla="*/ 676277 h 742952"/>
                <a:gd name="connsiteX370" fmla="*/ 782322 w 889002"/>
                <a:gd name="connsiteY370" fmla="*/ 672467 h 742952"/>
                <a:gd name="connsiteX371" fmla="*/ 787402 w 889002"/>
                <a:gd name="connsiteY371" fmla="*/ 669927 h 742952"/>
                <a:gd name="connsiteX372" fmla="*/ 784378 w 889002"/>
                <a:gd name="connsiteY372" fmla="*/ 666299 h 742952"/>
                <a:gd name="connsiteX373" fmla="*/ 787402 w 889002"/>
                <a:gd name="connsiteY373" fmla="*/ 657227 h 742952"/>
                <a:gd name="connsiteX374" fmla="*/ 771527 w 889002"/>
                <a:gd name="connsiteY374" fmla="*/ 644527 h 742952"/>
                <a:gd name="connsiteX375" fmla="*/ 765177 w 889002"/>
                <a:gd name="connsiteY375" fmla="*/ 644527 h 742952"/>
                <a:gd name="connsiteX376" fmla="*/ 771527 w 889002"/>
                <a:gd name="connsiteY376" fmla="*/ 650877 h 742952"/>
                <a:gd name="connsiteX377" fmla="*/ 784378 w 889002"/>
                <a:gd name="connsiteY377" fmla="*/ 666299 h 742952"/>
                <a:gd name="connsiteX378" fmla="*/ 782322 w 889002"/>
                <a:gd name="connsiteY378" fmla="*/ 672467 h 742952"/>
                <a:gd name="connsiteX379" fmla="*/ 774702 w 889002"/>
                <a:gd name="connsiteY379" fmla="*/ 676277 h 742952"/>
                <a:gd name="connsiteX380" fmla="*/ 749302 w 889002"/>
                <a:gd name="connsiteY380" fmla="*/ 676277 h 742952"/>
                <a:gd name="connsiteX381" fmla="*/ 762002 w 889002"/>
                <a:gd name="connsiteY381" fmla="*/ 663577 h 742952"/>
                <a:gd name="connsiteX382" fmla="*/ 758827 w 889002"/>
                <a:gd name="connsiteY382" fmla="*/ 657227 h 742952"/>
                <a:gd name="connsiteX383" fmla="*/ 749302 w 889002"/>
                <a:gd name="connsiteY383" fmla="*/ 660402 h 742952"/>
                <a:gd name="connsiteX384" fmla="*/ 749302 w 889002"/>
                <a:gd name="connsiteY384" fmla="*/ 647702 h 742952"/>
                <a:gd name="connsiteX385" fmla="*/ 733427 w 889002"/>
                <a:gd name="connsiteY385" fmla="*/ 647702 h 742952"/>
                <a:gd name="connsiteX386" fmla="*/ 730252 w 889002"/>
                <a:gd name="connsiteY386" fmla="*/ 641352 h 742952"/>
                <a:gd name="connsiteX387" fmla="*/ 733427 w 889002"/>
                <a:gd name="connsiteY387" fmla="*/ 650877 h 742952"/>
                <a:gd name="connsiteX388" fmla="*/ 723902 w 889002"/>
                <a:gd name="connsiteY388" fmla="*/ 650877 h 742952"/>
                <a:gd name="connsiteX389" fmla="*/ 723902 w 889002"/>
                <a:gd name="connsiteY389" fmla="*/ 647702 h 742952"/>
                <a:gd name="connsiteX390" fmla="*/ 723902 w 889002"/>
                <a:gd name="connsiteY390" fmla="*/ 644527 h 742952"/>
                <a:gd name="connsiteX391" fmla="*/ 720727 w 889002"/>
                <a:gd name="connsiteY391" fmla="*/ 622302 h 742952"/>
                <a:gd name="connsiteX392" fmla="*/ 715859 w 889002"/>
                <a:gd name="connsiteY392" fmla="*/ 614999 h 742952"/>
                <a:gd name="connsiteX393" fmla="*/ 715858 w 889002"/>
                <a:gd name="connsiteY393" fmla="*/ 614999 h 742952"/>
                <a:gd name="connsiteX394" fmla="*/ 720726 w 889002"/>
                <a:gd name="connsiteY394" fmla="*/ 622302 h 742952"/>
                <a:gd name="connsiteX395" fmla="*/ 723901 w 889002"/>
                <a:gd name="connsiteY395" fmla="*/ 644527 h 742952"/>
                <a:gd name="connsiteX396" fmla="*/ 717551 w 889002"/>
                <a:gd name="connsiteY396" fmla="*/ 638177 h 742952"/>
                <a:gd name="connsiteX397" fmla="*/ 723901 w 889002"/>
                <a:gd name="connsiteY397" fmla="*/ 647702 h 742952"/>
                <a:gd name="connsiteX398" fmla="*/ 717551 w 889002"/>
                <a:gd name="connsiteY398" fmla="*/ 647702 h 742952"/>
                <a:gd name="connsiteX399" fmla="*/ 698501 w 889002"/>
                <a:gd name="connsiteY399" fmla="*/ 638177 h 742952"/>
                <a:gd name="connsiteX400" fmla="*/ 692151 w 889002"/>
                <a:gd name="connsiteY400" fmla="*/ 644527 h 742952"/>
                <a:gd name="connsiteX401" fmla="*/ 688976 w 889002"/>
                <a:gd name="connsiteY401" fmla="*/ 635002 h 742952"/>
                <a:gd name="connsiteX402" fmla="*/ 695326 w 889002"/>
                <a:gd name="connsiteY402" fmla="*/ 631827 h 742952"/>
                <a:gd name="connsiteX403" fmla="*/ 695326 w 889002"/>
                <a:gd name="connsiteY403" fmla="*/ 615952 h 742952"/>
                <a:gd name="connsiteX404" fmla="*/ 692151 w 889002"/>
                <a:gd name="connsiteY404" fmla="*/ 631827 h 742952"/>
                <a:gd name="connsiteX405" fmla="*/ 692151 w 889002"/>
                <a:gd name="connsiteY405" fmla="*/ 628651 h 742952"/>
                <a:gd name="connsiteX406" fmla="*/ 692151 w 889002"/>
                <a:gd name="connsiteY406" fmla="*/ 614999 h 742952"/>
                <a:gd name="connsiteX407" fmla="*/ 691680 w 889002"/>
                <a:gd name="connsiteY407" fmla="*/ 614999 h 742952"/>
                <a:gd name="connsiteX408" fmla="*/ 691680 w 889002"/>
                <a:gd name="connsiteY408" fmla="*/ 622065 h 742952"/>
                <a:gd name="connsiteX409" fmla="*/ 690834 w 889002"/>
                <a:gd name="connsiteY409" fmla="*/ 622065 h 742952"/>
                <a:gd name="connsiteX410" fmla="*/ 692151 w 889002"/>
                <a:gd name="connsiteY410" fmla="*/ 628651 h 742952"/>
                <a:gd name="connsiteX411" fmla="*/ 682626 w 889002"/>
                <a:gd name="connsiteY411" fmla="*/ 641351 h 742952"/>
                <a:gd name="connsiteX412" fmla="*/ 688976 w 889002"/>
                <a:gd name="connsiteY412" fmla="*/ 644526 h 742952"/>
                <a:gd name="connsiteX413" fmla="*/ 682626 w 889002"/>
                <a:gd name="connsiteY413" fmla="*/ 644526 h 742952"/>
                <a:gd name="connsiteX414" fmla="*/ 704454 w 889002"/>
                <a:gd name="connsiteY414" fmla="*/ 653257 h 742952"/>
                <a:gd name="connsiteX415" fmla="*/ 701676 w 889002"/>
                <a:gd name="connsiteY415" fmla="*/ 647701 h 742952"/>
                <a:gd name="connsiteX416" fmla="*/ 701676 w 889002"/>
                <a:gd name="connsiteY416" fmla="*/ 641351 h 742952"/>
                <a:gd name="connsiteX417" fmla="*/ 711201 w 889002"/>
                <a:gd name="connsiteY417" fmla="*/ 647701 h 742952"/>
                <a:gd name="connsiteX418" fmla="*/ 708026 w 889002"/>
                <a:gd name="connsiteY418" fmla="*/ 650876 h 742952"/>
                <a:gd name="connsiteX419" fmla="*/ 705305 w 889002"/>
                <a:gd name="connsiteY419" fmla="*/ 653597 h 742952"/>
                <a:gd name="connsiteX420" fmla="*/ 714376 w 889002"/>
                <a:gd name="connsiteY420" fmla="*/ 657226 h 742952"/>
                <a:gd name="connsiteX421" fmla="*/ 704851 w 889002"/>
                <a:gd name="connsiteY421" fmla="*/ 657226 h 742952"/>
                <a:gd name="connsiteX422" fmla="*/ 711201 w 889002"/>
                <a:gd name="connsiteY422" fmla="*/ 660401 h 742952"/>
                <a:gd name="connsiteX423" fmla="*/ 711201 w 889002"/>
                <a:gd name="connsiteY423" fmla="*/ 673101 h 742952"/>
                <a:gd name="connsiteX424" fmla="*/ 714376 w 889002"/>
                <a:gd name="connsiteY424" fmla="*/ 666751 h 742952"/>
                <a:gd name="connsiteX425" fmla="*/ 714376 w 889002"/>
                <a:gd name="connsiteY425" fmla="*/ 676276 h 742952"/>
                <a:gd name="connsiteX426" fmla="*/ 711201 w 889002"/>
                <a:gd name="connsiteY426" fmla="*/ 676276 h 742952"/>
                <a:gd name="connsiteX427" fmla="*/ 717551 w 889002"/>
                <a:gd name="connsiteY427" fmla="*/ 682626 h 742952"/>
                <a:gd name="connsiteX428" fmla="*/ 708026 w 889002"/>
                <a:gd name="connsiteY428" fmla="*/ 682626 h 742952"/>
                <a:gd name="connsiteX429" fmla="*/ 711201 w 889002"/>
                <a:gd name="connsiteY429" fmla="*/ 679451 h 742952"/>
                <a:gd name="connsiteX430" fmla="*/ 704851 w 889002"/>
                <a:gd name="connsiteY430" fmla="*/ 676276 h 742952"/>
                <a:gd name="connsiteX431" fmla="*/ 704851 w 889002"/>
                <a:gd name="connsiteY431" fmla="*/ 682626 h 742952"/>
                <a:gd name="connsiteX432" fmla="*/ 701676 w 889002"/>
                <a:gd name="connsiteY432" fmla="*/ 682626 h 742952"/>
                <a:gd name="connsiteX433" fmla="*/ 708026 w 889002"/>
                <a:gd name="connsiteY433" fmla="*/ 698501 h 742952"/>
                <a:gd name="connsiteX434" fmla="*/ 714376 w 889002"/>
                <a:gd name="connsiteY434" fmla="*/ 698501 h 742952"/>
                <a:gd name="connsiteX435" fmla="*/ 711201 w 889002"/>
                <a:gd name="connsiteY435" fmla="*/ 711201 h 742952"/>
                <a:gd name="connsiteX436" fmla="*/ 682626 w 889002"/>
                <a:gd name="connsiteY436" fmla="*/ 730251 h 742952"/>
                <a:gd name="connsiteX437" fmla="*/ 685801 w 889002"/>
                <a:gd name="connsiteY437" fmla="*/ 723901 h 742952"/>
                <a:gd name="connsiteX438" fmla="*/ 685801 w 889002"/>
                <a:gd name="connsiteY438" fmla="*/ 717551 h 742952"/>
                <a:gd name="connsiteX439" fmla="*/ 679451 w 889002"/>
                <a:gd name="connsiteY439" fmla="*/ 717551 h 742952"/>
                <a:gd name="connsiteX440" fmla="*/ 685801 w 889002"/>
                <a:gd name="connsiteY440" fmla="*/ 714376 h 742952"/>
                <a:gd name="connsiteX441" fmla="*/ 676276 w 889002"/>
                <a:gd name="connsiteY441" fmla="*/ 714376 h 742952"/>
                <a:gd name="connsiteX442" fmla="*/ 685801 w 889002"/>
                <a:gd name="connsiteY442" fmla="*/ 698501 h 742952"/>
                <a:gd name="connsiteX443" fmla="*/ 676276 w 889002"/>
                <a:gd name="connsiteY443" fmla="*/ 695326 h 742952"/>
                <a:gd name="connsiteX444" fmla="*/ 676276 w 889002"/>
                <a:gd name="connsiteY444" fmla="*/ 701676 h 742952"/>
                <a:gd name="connsiteX445" fmla="*/ 663576 w 889002"/>
                <a:gd name="connsiteY445" fmla="*/ 685801 h 742952"/>
                <a:gd name="connsiteX446" fmla="*/ 660401 w 889002"/>
                <a:gd name="connsiteY446" fmla="*/ 701676 h 742952"/>
                <a:gd name="connsiteX447" fmla="*/ 657226 w 889002"/>
                <a:gd name="connsiteY447" fmla="*/ 698501 h 742952"/>
                <a:gd name="connsiteX448" fmla="*/ 647701 w 889002"/>
                <a:gd name="connsiteY448" fmla="*/ 679451 h 742952"/>
                <a:gd name="connsiteX449" fmla="*/ 644526 w 889002"/>
                <a:gd name="connsiteY449" fmla="*/ 682626 h 742952"/>
                <a:gd name="connsiteX450" fmla="*/ 644526 w 889002"/>
                <a:gd name="connsiteY450" fmla="*/ 695326 h 742952"/>
                <a:gd name="connsiteX451" fmla="*/ 635001 w 889002"/>
                <a:gd name="connsiteY451" fmla="*/ 679451 h 742952"/>
                <a:gd name="connsiteX452" fmla="*/ 635001 w 889002"/>
                <a:gd name="connsiteY452" fmla="*/ 695326 h 742952"/>
                <a:gd name="connsiteX453" fmla="*/ 619126 w 889002"/>
                <a:gd name="connsiteY453" fmla="*/ 692151 h 742952"/>
                <a:gd name="connsiteX454" fmla="*/ 625476 w 889002"/>
                <a:gd name="connsiteY454" fmla="*/ 701676 h 742952"/>
                <a:gd name="connsiteX455" fmla="*/ 619126 w 889002"/>
                <a:gd name="connsiteY455" fmla="*/ 701676 h 742952"/>
                <a:gd name="connsiteX456" fmla="*/ 625476 w 889002"/>
                <a:gd name="connsiteY456" fmla="*/ 711201 h 742952"/>
                <a:gd name="connsiteX457" fmla="*/ 617311 w 889002"/>
                <a:gd name="connsiteY457" fmla="*/ 705758 h 742952"/>
                <a:gd name="connsiteX458" fmla="*/ 615951 w 889002"/>
                <a:gd name="connsiteY458" fmla="*/ 701676 h 742952"/>
                <a:gd name="connsiteX459" fmla="*/ 606426 w 889002"/>
                <a:gd name="connsiteY459" fmla="*/ 698501 h 742952"/>
                <a:gd name="connsiteX460" fmla="*/ 619126 w 889002"/>
                <a:gd name="connsiteY460" fmla="*/ 714376 h 742952"/>
                <a:gd name="connsiteX461" fmla="*/ 612776 w 889002"/>
                <a:gd name="connsiteY461" fmla="*/ 711201 h 742952"/>
                <a:gd name="connsiteX462" fmla="*/ 619126 w 889002"/>
                <a:gd name="connsiteY462" fmla="*/ 720726 h 742952"/>
                <a:gd name="connsiteX463" fmla="*/ 612776 w 889002"/>
                <a:gd name="connsiteY463" fmla="*/ 714376 h 742952"/>
                <a:gd name="connsiteX464" fmla="*/ 619126 w 889002"/>
                <a:gd name="connsiteY464" fmla="*/ 727076 h 742952"/>
                <a:gd name="connsiteX465" fmla="*/ 606426 w 889002"/>
                <a:gd name="connsiteY465" fmla="*/ 714376 h 742952"/>
                <a:gd name="connsiteX466" fmla="*/ 609601 w 889002"/>
                <a:gd name="connsiteY466" fmla="*/ 723901 h 742952"/>
                <a:gd name="connsiteX467" fmla="*/ 606426 w 889002"/>
                <a:gd name="connsiteY467" fmla="*/ 720726 h 742952"/>
                <a:gd name="connsiteX468" fmla="*/ 596901 w 889002"/>
                <a:gd name="connsiteY468" fmla="*/ 733426 h 742952"/>
                <a:gd name="connsiteX469" fmla="*/ 590551 w 889002"/>
                <a:gd name="connsiteY469" fmla="*/ 730251 h 742952"/>
                <a:gd name="connsiteX470" fmla="*/ 596901 w 889002"/>
                <a:gd name="connsiteY470" fmla="*/ 723901 h 742952"/>
                <a:gd name="connsiteX471" fmla="*/ 584201 w 889002"/>
                <a:gd name="connsiteY471" fmla="*/ 717551 h 742952"/>
                <a:gd name="connsiteX472" fmla="*/ 584201 w 889002"/>
                <a:gd name="connsiteY472" fmla="*/ 727076 h 742952"/>
                <a:gd name="connsiteX473" fmla="*/ 577851 w 889002"/>
                <a:gd name="connsiteY473" fmla="*/ 733426 h 742952"/>
                <a:gd name="connsiteX474" fmla="*/ 568326 w 889002"/>
                <a:gd name="connsiteY474" fmla="*/ 720726 h 742952"/>
                <a:gd name="connsiteX475" fmla="*/ 590551 w 889002"/>
                <a:gd name="connsiteY475" fmla="*/ 711201 h 742952"/>
                <a:gd name="connsiteX476" fmla="*/ 584201 w 889002"/>
                <a:gd name="connsiteY476" fmla="*/ 708026 h 742952"/>
                <a:gd name="connsiteX477" fmla="*/ 584201 w 889002"/>
                <a:gd name="connsiteY477" fmla="*/ 701676 h 742952"/>
                <a:gd name="connsiteX478" fmla="*/ 581026 w 889002"/>
                <a:gd name="connsiteY478" fmla="*/ 708026 h 742952"/>
                <a:gd name="connsiteX479" fmla="*/ 568326 w 889002"/>
                <a:gd name="connsiteY479" fmla="*/ 708026 h 742952"/>
                <a:gd name="connsiteX480" fmla="*/ 565151 w 889002"/>
                <a:gd name="connsiteY480" fmla="*/ 701676 h 742952"/>
                <a:gd name="connsiteX481" fmla="*/ 568326 w 889002"/>
                <a:gd name="connsiteY481" fmla="*/ 695326 h 742952"/>
                <a:gd name="connsiteX482" fmla="*/ 561976 w 889002"/>
                <a:gd name="connsiteY482" fmla="*/ 692151 h 742952"/>
                <a:gd name="connsiteX483" fmla="*/ 546101 w 889002"/>
                <a:gd name="connsiteY483" fmla="*/ 701676 h 742952"/>
                <a:gd name="connsiteX484" fmla="*/ 552451 w 889002"/>
                <a:gd name="connsiteY484" fmla="*/ 692151 h 742952"/>
                <a:gd name="connsiteX485" fmla="*/ 542926 w 889002"/>
                <a:gd name="connsiteY485" fmla="*/ 692151 h 742952"/>
                <a:gd name="connsiteX486" fmla="*/ 542926 w 889002"/>
                <a:gd name="connsiteY486" fmla="*/ 698501 h 742952"/>
                <a:gd name="connsiteX487" fmla="*/ 533401 w 889002"/>
                <a:gd name="connsiteY487" fmla="*/ 701676 h 742952"/>
                <a:gd name="connsiteX488" fmla="*/ 533401 w 889002"/>
                <a:gd name="connsiteY488" fmla="*/ 695326 h 742952"/>
                <a:gd name="connsiteX489" fmla="*/ 517526 w 889002"/>
                <a:gd name="connsiteY489" fmla="*/ 685801 h 742952"/>
                <a:gd name="connsiteX490" fmla="*/ 517526 w 889002"/>
                <a:gd name="connsiteY490" fmla="*/ 679451 h 742952"/>
                <a:gd name="connsiteX491" fmla="*/ 508001 w 889002"/>
                <a:gd name="connsiteY491" fmla="*/ 676276 h 742952"/>
                <a:gd name="connsiteX492" fmla="*/ 508001 w 889002"/>
                <a:gd name="connsiteY492" fmla="*/ 667621 h 742952"/>
                <a:gd name="connsiteX493" fmla="*/ 504826 w 889002"/>
                <a:gd name="connsiteY493" fmla="*/ 667621 h 742952"/>
                <a:gd name="connsiteX494" fmla="*/ 504826 w 889002"/>
                <a:gd name="connsiteY494" fmla="*/ 669925 h 742952"/>
                <a:gd name="connsiteX495" fmla="*/ 501651 w 889002"/>
                <a:gd name="connsiteY495" fmla="*/ 673100 h 742952"/>
                <a:gd name="connsiteX496" fmla="*/ 504373 w 889002"/>
                <a:gd name="connsiteY496" fmla="*/ 667657 h 742952"/>
                <a:gd name="connsiteX497" fmla="*/ 495301 w 889002"/>
                <a:gd name="connsiteY497" fmla="*/ 669925 h 742952"/>
                <a:gd name="connsiteX498" fmla="*/ 482601 w 889002"/>
                <a:gd name="connsiteY498" fmla="*/ 666750 h 742952"/>
                <a:gd name="connsiteX499" fmla="*/ 482601 w 889002"/>
                <a:gd name="connsiteY499" fmla="*/ 660400 h 742952"/>
                <a:gd name="connsiteX500" fmla="*/ 460376 w 889002"/>
                <a:gd name="connsiteY500" fmla="*/ 669925 h 742952"/>
                <a:gd name="connsiteX501" fmla="*/ 463551 w 889002"/>
                <a:gd name="connsiteY501" fmla="*/ 660400 h 742952"/>
                <a:gd name="connsiteX502" fmla="*/ 457201 w 889002"/>
                <a:gd name="connsiteY502" fmla="*/ 647700 h 742952"/>
                <a:gd name="connsiteX503" fmla="*/ 441326 w 889002"/>
                <a:gd name="connsiteY503" fmla="*/ 647700 h 742952"/>
                <a:gd name="connsiteX504" fmla="*/ 444501 w 889002"/>
                <a:gd name="connsiteY504" fmla="*/ 625475 h 742952"/>
                <a:gd name="connsiteX505" fmla="*/ 450851 w 889002"/>
                <a:gd name="connsiteY505" fmla="*/ 625475 h 742952"/>
                <a:gd name="connsiteX506" fmla="*/ 447676 w 889002"/>
                <a:gd name="connsiteY506" fmla="*/ 622300 h 742952"/>
                <a:gd name="connsiteX507" fmla="*/ 419101 w 889002"/>
                <a:gd name="connsiteY507" fmla="*/ 628650 h 742952"/>
                <a:gd name="connsiteX508" fmla="*/ 406401 w 889002"/>
                <a:gd name="connsiteY508" fmla="*/ 638175 h 742952"/>
                <a:gd name="connsiteX509" fmla="*/ 403226 w 889002"/>
                <a:gd name="connsiteY509" fmla="*/ 638175 h 742952"/>
                <a:gd name="connsiteX510" fmla="*/ 403226 w 889002"/>
                <a:gd name="connsiteY510" fmla="*/ 631825 h 742952"/>
                <a:gd name="connsiteX511" fmla="*/ 400051 w 889002"/>
                <a:gd name="connsiteY511" fmla="*/ 628650 h 742952"/>
                <a:gd name="connsiteX512" fmla="*/ 403226 w 889002"/>
                <a:gd name="connsiteY512" fmla="*/ 619125 h 742952"/>
                <a:gd name="connsiteX513" fmla="*/ 409576 w 889002"/>
                <a:gd name="connsiteY513" fmla="*/ 622300 h 742952"/>
                <a:gd name="connsiteX514" fmla="*/ 406401 w 889002"/>
                <a:gd name="connsiteY514" fmla="*/ 615950 h 742952"/>
                <a:gd name="connsiteX515" fmla="*/ 384176 w 889002"/>
                <a:gd name="connsiteY515" fmla="*/ 615950 h 742952"/>
                <a:gd name="connsiteX516" fmla="*/ 384176 w 889002"/>
                <a:gd name="connsiteY516" fmla="*/ 622300 h 742952"/>
                <a:gd name="connsiteX517" fmla="*/ 358776 w 889002"/>
                <a:gd name="connsiteY517" fmla="*/ 638175 h 742952"/>
                <a:gd name="connsiteX518" fmla="*/ 358776 w 889002"/>
                <a:gd name="connsiteY518" fmla="*/ 631825 h 742952"/>
                <a:gd name="connsiteX519" fmla="*/ 346076 w 889002"/>
                <a:gd name="connsiteY519" fmla="*/ 635000 h 742952"/>
                <a:gd name="connsiteX520" fmla="*/ 355601 w 889002"/>
                <a:gd name="connsiteY520" fmla="*/ 644525 h 742952"/>
                <a:gd name="connsiteX521" fmla="*/ 365126 w 889002"/>
                <a:gd name="connsiteY521" fmla="*/ 644525 h 742952"/>
                <a:gd name="connsiteX522" fmla="*/ 358776 w 889002"/>
                <a:gd name="connsiteY522" fmla="*/ 650875 h 742952"/>
                <a:gd name="connsiteX523" fmla="*/ 365126 w 889002"/>
                <a:gd name="connsiteY523" fmla="*/ 657225 h 742952"/>
                <a:gd name="connsiteX524" fmla="*/ 381001 w 889002"/>
                <a:gd name="connsiteY524" fmla="*/ 657225 h 742952"/>
                <a:gd name="connsiteX525" fmla="*/ 371476 w 889002"/>
                <a:gd name="connsiteY525" fmla="*/ 660400 h 742952"/>
                <a:gd name="connsiteX526" fmla="*/ 377826 w 889002"/>
                <a:gd name="connsiteY526" fmla="*/ 663575 h 742952"/>
                <a:gd name="connsiteX527" fmla="*/ 358776 w 889002"/>
                <a:gd name="connsiteY527" fmla="*/ 666750 h 742952"/>
                <a:gd name="connsiteX528" fmla="*/ 336551 w 889002"/>
                <a:gd name="connsiteY528" fmla="*/ 676275 h 742952"/>
                <a:gd name="connsiteX529" fmla="*/ 282576 w 889002"/>
                <a:gd name="connsiteY529" fmla="*/ 673100 h 742952"/>
                <a:gd name="connsiteX530" fmla="*/ 282011 w 889002"/>
                <a:gd name="connsiteY530" fmla="*/ 668021 h 742952"/>
                <a:gd name="connsiteX531" fmla="*/ 282011 w 889002"/>
                <a:gd name="connsiteY531" fmla="*/ 668021 h 742952"/>
                <a:gd name="connsiteX532" fmla="*/ 282575 w 889002"/>
                <a:gd name="connsiteY532" fmla="*/ 673099 h 742952"/>
                <a:gd name="connsiteX533" fmla="*/ 174625 w 889002"/>
                <a:gd name="connsiteY533" fmla="*/ 644524 h 742952"/>
                <a:gd name="connsiteX534" fmla="*/ 95250 w 889002"/>
                <a:gd name="connsiteY534" fmla="*/ 657224 h 742952"/>
                <a:gd name="connsiteX535" fmla="*/ 76200 w 889002"/>
                <a:gd name="connsiteY535" fmla="*/ 669924 h 742952"/>
                <a:gd name="connsiteX536" fmla="*/ 57150 w 889002"/>
                <a:gd name="connsiteY536" fmla="*/ 647699 h 742952"/>
                <a:gd name="connsiteX537" fmla="*/ 73025 w 889002"/>
                <a:gd name="connsiteY537" fmla="*/ 631824 h 742952"/>
                <a:gd name="connsiteX538" fmla="*/ 88900 w 889002"/>
                <a:gd name="connsiteY538" fmla="*/ 596899 h 742952"/>
                <a:gd name="connsiteX539" fmla="*/ 94797 w 889002"/>
                <a:gd name="connsiteY539" fmla="*/ 596597 h 742952"/>
                <a:gd name="connsiteX540" fmla="*/ 85725 w 889002"/>
                <a:gd name="connsiteY540" fmla="*/ 590549 h 742952"/>
                <a:gd name="connsiteX541" fmla="*/ 95250 w 889002"/>
                <a:gd name="connsiteY541" fmla="*/ 581024 h 742952"/>
                <a:gd name="connsiteX542" fmla="*/ 88900 w 889002"/>
                <a:gd name="connsiteY542" fmla="*/ 561974 h 742952"/>
                <a:gd name="connsiteX543" fmla="*/ 88900 w 889002"/>
                <a:gd name="connsiteY543" fmla="*/ 552449 h 742952"/>
                <a:gd name="connsiteX544" fmla="*/ 79375 w 889002"/>
                <a:gd name="connsiteY544" fmla="*/ 546099 h 742952"/>
                <a:gd name="connsiteX545" fmla="*/ 82550 w 889002"/>
                <a:gd name="connsiteY545" fmla="*/ 533399 h 742952"/>
                <a:gd name="connsiteX546" fmla="*/ 82551 w 889002"/>
                <a:gd name="connsiteY546" fmla="*/ 533399 h 742952"/>
                <a:gd name="connsiteX547" fmla="*/ 88900 w 889002"/>
                <a:gd name="connsiteY547" fmla="*/ 523875 h 742952"/>
                <a:gd name="connsiteX548" fmla="*/ 82550 w 889002"/>
                <a:gd name="connsiteY548" fmla="*/ 498475 h 742952"/>
                <a:gd name="connsiteX549" fmla="*/ 98425 w 889002"/>
                <a:gd name="connsiteY549" fmla="*/ 476250 h 742952"/>
                <a:gd name="connsiteX550" fmla="*/ 107950 w 889002"/>
                <a:gd name="connsiteY550" fmla="*/ 441325 h 742952"/>
                <a:gd name="connsiteX551" fmla="*/ 111125 w 889002"/>
                <a:gd name="connsiteY551" fmla="*/ 428625 h 742952"/>
                <a:gd name="connsiteX552" fmla="*/ 101600 w 889002"/>
                <a:gd name="connsiteY552" fmla="*/ 415925 h 742952"/>
                <a:gd name="connsiteX553" fmla="*/ 114300 w 889002"/>
                <a:gd name="connsiteY553" fmla="*/ 409575 h 742952"/>
                <a:gd name="connsiteX554" fmla="*/ 101600 w 889002"/>
                <a:gd name="connsiteY554" fmla="*/ 396875 h 742952"/>
                <a:gd name="connsiteX555" fmla="*/ 104775 w 889002"/>
                <a:gd name="connsiteY555" fmla="*/ 381000 h 742952"/>
                <a:gd name="connsiteX556" fmla="*/ 98425 w 889002"/>
                <a:gd name="connsiteY556" fmla="*/ 381000 h 742952"/>
                <a:gd name="connsiteX557" fmla="*/ 92075 w 889002"/>
                <a:gd name="connsiteY557" fmla="*/ 368300 h 742952"/>
                <a:gd name="connsiteX558" fmla="*/ 79375 w 889002"/>
                <a:gd name="connsiteY558" fmla="*/ 358775 h 742952"/>
                <a:gd name="connsiteX559" fmla="*/ 88900 w 889002"/>
                <a:gd name="connsiteY559" fmla="*/ 346075 h 742952"/>
                <a:gd name="connsiteX560" fmla="*/ 82550 w 889002"/>
                <a:gd name="connsiteY560" fmla="*/ 349250 h 742952"/>
                <a:gd name="connsiteX561" fmla="*/ 76200 w 889002"/>
                <a:gd name="connsiteY561" fmla="*/ 333375 h 742952"/>
                <a:gd name="connsiteX562" fmla="*/ 69850 w 889002"/>
                <a:gd name="connsiteY562" fmla="*/ 330200 h 742952"/>
                <a:gd name="connsiteX563" fmla="*/ 73025 w 889002"/>
                <a:gd name="connsiteY563" fmla="*/ 320675 h 742952"/>
                <a:gd name="connsiteX564" fmla="*/ 60325 w 889002"/>
                <a:gd name="connsiteY564" fmla="*/ 317500 h 742952"/>
                <a:gd name="connsiteX565" fmla="*/ 53975 w 889002"/>
                <a:gd name="connsiteY565" fmla="*/ 307975 h 742952"/>
                <a:gd name="connsiteX566" fmla="*/ 60325 w 889002"/>
                <a:gd name="connsiteY566" fmla="*/ 285750 h 742952"/>
                <a:gd name="connsiteX567" fmla="*/ 41275 w 889002"/>
                <a:gd name="connsiteY567" fmla="*/ 260350 h 742952"/>
                <a:gd name="connsiteX568" fmla="*/ 38100 w 889002"/>
                <a:gd name="connsiteY568" fmla="*/ 250825 h 742952"/>
                <a:gd name="connsiteX569" fmla="*/ 34925 w 889002"/>
                <a:gd name="connsiteY569" fmla="*/ 254000 h 742952"/>
                <a:gd name="connsiteX570" fmla="*/ 19050 w 889002"/>
                <a:gd name="connsiteY570" fmla="*/ 234950 h 742952"/>
                <a:gd name="connsiteX571" fmla="*/ 15875 w 889002"/>
                <a:gd name="connsiteY571" fmla="*/ 231775 h 742952"/>
                <a:gd name="connsiteX572" fmla="*/ 12700 w 889002"/>
                <a:gd name="connsiteY572" fmla="*/ 193675 h 742952"/>
                <a:gd name="connsiteX573" fmla="*/ 9525 w 889002"/>
                <a:gd name="connsiteY573" fmla="*/ 158750 h 742952"/>
                <a:gd name="connsiteX574" fmla="*/ 6350 w 889002"/>
                <a:gd name="connsiteY574" fmla="*/ 101600 h 742952"/>
                <a:gd name="connsiteX575" fmla="*/ 3175 w 889002"/>
                <a:gd name="connsiteY575" fmla="*/ 66675 h 742952"/>
                <a:gd name="connsiteX576" fmla="*/ 0 w 889002"/>
                <a:gd name="connsiteY576" fmla="*/ 38100 h 742952"/>
                <a:gd name="connsiteX577" fmla="*/ 38100 w 889002"/>
                <a:gd name="connsiteY577" fmla="*/ 34925 h 742952"/>
                <a:gd name="connsiteX578" fmla="*/ 85725 w 889002"/>
                <a:gd name="connsiteY578" fmla="*/ 31750 h 742952"/>
                <a:gd name="connsiteX579" fmla="*/ 92075 w 889002"/>
                <a:gd name="connsiteY579" fmla="*/ 31750 h 742952"/>
                <a:gd name="connsiteX580" fmla="*/ 133350 w 889002"/>
                <a:gd name="connsiteY580" fmla="*/ 28575 h 742952"/>
                <a:gd name="connsiteX581" fmla="*/ 171450 w 889002"/>
                <a:gd name="connsiteY581" fmla="*/ 25400 h 742952"/>
                <a:gd name="connsiteX582" fmla="*/ 215900 w 889002"/>
                <a:gd name="connsiteY582" fmla="*/ 22225 h 742952"/>
                <a:gd name="connsiteX583" fmla="*/ 320675 w 889002"/>
                <a:gd name="connsiteY583" fmla="*/ 12700 h 742952"/>
                <a:gd name="connsiteX584" fmla="*/ 419100 w 889002"/>
                <a:gd name="connsiteY584" fmla="*/ 6350 h 742952"/>
                <a:gd name="connsiteX585" fmla="*/ 422275 w 889002"/>
                <a:gd name="connsiteY585" fmla="*/ 6350 h 742952"/>
                <a:gd name="connsiteX586" fmla="*/ 450850 w 889002"/>
                <a:gd name="connsiteY586" fmla="*/ 3175 h 742952"/>
                <a:gd name="connsiteX587" fmla="*/ 463550 w 889002"/>
                <a:gd name="connsiteY587" fmla="*/ 0 h 742952"/>
                <a:gd name="connsiteX0" fmla="*/ 609601 w 889002"/>
                <a:gd name="connsiteY0" fmla="*/ 723901 h 742952"/>
                <a:gd name="connsiteX1" fmla="*/ 612776 w 889002"/>
                <a:gd name="connsiteY1" fmla="*/ 727076 h 742952"/>
                <a:gd name="connsiteX2" fmla="*/ 606426 w 889002"/>
                <a:gd name="connsiteY2" fmla="*/ 730251 h 742952"/>
                <a:gd name="connsiteX3" fmla="*/ 609601 w 889002"/>
                <a:gd name="connsiteY3" fmla="*/ 723901 h 742952"/>
                <a:gd name="connsiteX4" fmla="*/ 835027 w 889002"/>
                <a:gd name="connsiteY4" fmla="*/ 714377 h 742952"/>
                <a:gd name="connsiteX5" fmla="*/ 841377 w 889002"/>
                <a:gd name="connsiteY5" fmla="*/ 717552 h 742952"/>
                <a:gd name="connsiteX6" fmla="*/ 828677 w 889002"/>
                <a:gd name="connsiteY6" fmla="*/ 742952 h 742952"/>
                <a:gd name="connsiteX7" fmla="*/ 838202 w 889002"/>
                <a:gd name="connsiteY7" fmla="*/ 717552 h 742952"/>
                <a:gd name="connsiteX8" fmla="*/ 835027 w 889002"/>
                <a:gd name="connsiteY8" fmla="*/ 714377 h 742952"/>
                <a:gd name="connsiteX9" fmla="*/ 565151 w 889002"/>
                <a:gd name="connsiteY9" fmla="*/ 714376 h 742952"/>
                <a:gd name="connsiteX10" fmla="*/ 563564 w 889002"/>
                <a:gd name="connsiteY10" fmla="*/ 719139 h 742952"/>
                <a:gd name="connsiteX11" fmla="*/ 565151 w 889002"/>
                <a:gd name="connsiteY11" fmla="*/ 717551 h 742952"/>
                <a:gd name="connsiteX12" fmla="*/ 574676 w 889002"/>
                <a:gd name="connsiteY12" fmla="*/ 714376 h 742952"/>
                <a:gd name="connsiteX13" fmla="*/ 568326 w 889002"/>
                <a:gd name="connsiteY13" fmla="*/ 720726 h 742952"/>
                <a:gd name="connsiteX14" fmla="*/ 563035 w 889002"/>
                <a:gd name="connsiteY14" fmla="*/ 720726 h 742952"/>
                <a:gd name="connsiteX15" fmla="*/ 561976 w 889002"/>
                <a:gd name="connsiteY15" fmla="*/ 723901 h 742952"/>
                <a:gd name="connsiteX16" fmla="*/ 555626 w 889002"/>
                <a:gd name="connsiteY16" fmla="*/ 723901 h 742952"/>
                <a:gd name="connsiteX17" fmla="*/ 558801 w 889002"/>
                <a:gd name="connsiteY17" fmla="*/ 717551 h 742952"/>
                <a:gd name="connsiteX18" fmla="*/ 565151 w 889002"/>
                <a:gd name="connsiteY18" fmla="*/ 714376 h 742952"/>
                <a:gd name="connsiteX19" fmla="*/ 533401 w 889002"/>
                <a:gd name="connsiteY19" fmla="*/ 711200 h 742952"/>
                <a:gd name="connsiteX20" fmla="*/ 533401 w 889002"/>
                <a:gd name="connsiteY20" fmla="*/ 717550 h 742952"/>
                <a:gd name="connsiteX21" fmla="*/ 527051 w 889002"/>
                <a:gd name="connsiteY21" fmla="*/ 717550 h 742952"/>
                <a:gd name="connsiteX22" fmla="*/ 533401 w 889002"/>
                <a:gd name="connsiteY22" fmla="*/ 711200 h 742952"/>
                <a:gd name="connsiteX23" fmla="*/ 625476 w 889002"/>
                <a:gd name="connsiteY23" fmla="*/ 704851 h 742952"/>
                <a:gd name="connsiteX24" fmla="*/ 631826 w 889002"/>
                <a:gd name="connsiteY24" fmla="*/ 711201 h 742952"/>
                <a:gd name="connsiteX25" fmla="*/ 625476 w 889002"/>
                <a:gd name="connsiteY25" fmla="*/ 711201 h 742952"/>
                <a:gd name="connsiteX26" fmla="*/ 625476 w 889002"/>
                <a:gd name="connsiteY26" fmla="*/ 704851 h 742952"/>
                <a:gd name="connsiteX27" fmla="*/ 615951 w 889002"/>
                <a:gd name="connsiteY27" fmla="*/ 704851 h 742952"/>
                <a:gd name="connsiteX28" fmla="*/ 617311 w 889002"/>
                <a:gd name="connsiteY28" fmla="*/ 705758 h 742952"/>
                <a:gd name="connsiteX29" fmla="*/ 619126 w 889002"/>
                <a:gd name="connsiteY29" fmla="*/ 711201 h 742952"/>
                <a:gd name="connsiteX30" fmla="*/ 615951 w 889002"/>
                <a:gd name="connsiteY30" fmla="*/ 704851 h 742952"/>
                <a:gd name="connsiteX31" fmla="*/ 561976 w 889002"/>
                <a:gd name="connsiteY31" fmla="*/ 704851 h 742952"/>
                <a:gd name="connsiteX32" fmla="*/ 565151 w 889002"/>
                <a:gd name="connsiteY32" fmla="*/ 708026 h 742952"/>
                <a:gd name="connsiteX33" fmla="*/ 558801 w 889002"/>
                <a:gd name="connsiteY33" fmla="*/ 714376 h 742952"/>
                <a:gd name="connsiteX34" fmla="*/ 561976 w 889002"/>
                <a:gd name="connsiteY34" fmla="*/ 704851 h 742952"/>
                <a:gd name="connsiteX35" fmla="*/ 647701 w 889002"/>
                <a:gd name="connsiteY35" fmla="*/ 698501 h 742952"/>
                <a:gd name="connsiteX36" fmla="*/ 650876 w 889002"/>
                <a:gd name="connsiteY36" fmla="*/ 698501 h 742952"/>
                <a:gd name="connsiteX37" fmla="*/ 647701 w 889002"/>
                <a:gd name="connsiteY37" fmla="*/ 704851 h 742952"/>
                <a:gd name="connsiteX38" fmla="*/ 647701 w 889002"/>
                <a:gd name="connsiteY38" fmla="*/ 698501 h 742952"/>
                <a:gd name="connsiteX39" fmla="*/ 555626 w 889002"/>
                <a:gd name="connsiteY39" fmla="*/ 698501 h 742952"/>
                <a:gd name="connsiteX40" fmla="*/ 561976 w 889002"/>
                <a:gd name="connsiteY40" fmla="*/ 704851 h 742952"/>
                <a:gd name="connsiteX41" fmla="*/ 555626 w 889002"/>
                <a:gd name="connsiteY41" fmla="*/ 708026 h 742952"/>
                <a:gd name="connsiteX42" fmla="*/ 558801 w 889002"/>
                <a:gd name="connsiteY42" fmla="*/ 717551 h 742952"/>
                <a:gd name="connsiteX43" fmla="*/ 552451 w 889002"/>
                <a:gd name="connsiteY43" fmla="*/ 714376 h 742952"/>
                <a:gd name="connsiteX44" fmla="*/ 549276 w 889002"/>
                <a:gd name="connsiteY44" fmla="*/ 720726 h 742952"/>
                <a:gd name="connsiteX45" fmla="*/ 552451 w 889002"/>
                <a:gd name="connsiteY45" fmla="*/ 704851 h 742952"/>
                <a:gd name="connsiteX46" fmla="*/ 542926 w 889002"/>
                <a:gd name="connsiteY46" fmla="*/ 714376 h 742952"/>
                <a:gd name="connsiteX47" fmla="*/ 546101 w 889002"/>
                <a:gd name="connsiteY47" fmla="*/ 723901 h 742952"/>
                <a:gd name="connsiteX48" fmla="*/ 536576 w 889002"/>
                <a:gd name="connsiteY48" fmla="*/ 717551 h 742952"/>
                <a:gd name="connsiteX49" fmla="*/ 533401 w 889002"/>
                <a:gd name="connsiteY49" fmla="*/ 704851 h 742952"/>
                <a:gd name="connsiteX50" fmla="*/ 542926 w 889002"/>
                <a:gd name="connsiteY50" fmla="*/ 701676 h 742952"/>
                <a:gd name="connsiteX51" fmla="*/ 546101 w 889002"/>
                <a:gd name="connsiteY51" fmla="*/ 701676 h 742952"/>
                <a:gd name="connsiteX52" fmla="*/ 552451 w 889002"/>
                <a:gd name="connsiteY52" fmla="*/ 701676 h 742952"/>
                <a:gd name="connsiteX53" fmla="*/ 555626 w 889002"/>
                <a:gd name="connsiteY53" fmla="*/ 698501 h 742952"/>
                <a:gd name="connsiteX54" fmla="*/ 514351 w 889002"/>
                <a:gd name="connsiteY54" fmla="*/ 688975 h 742952"/>
                <a:gd name="connsiteX55" fmla="*/ 520701 w 889002"/>
                <a:gd name="connsiteY55" fmla="*/ 698500 h 742952"/>
                <a:gd name="connsiteX56" fmla="*/ 527051 w 889002"/>
                <a:gd name="connsiteY56" fmla="*/ 698500 h 742952"/>
                <a:gd name="connsiteX57" fmla="*/ 527051 w 889002"/>
                <a:gd name="connsiteY57" fmla="*/ 708025 h 742952"/>
                <a:gd name="connsiteX58" fmla="*/ 520701 w 889002"/>
                <a:gd name="connsiteY58" fmla="*/ 701675 h 742952"/>
                <a:gd name="connsiteX59" fmla="*/ 523876 w 889002"/>
                <a:gd name="connsiteY59" fmla="*/ 711200 h 742952"/>
                <a:gd name="connsiteX60" fmla="*/ 530226 w 889002"/>
                <a:gd name="connsiteY60" fmla="*/ 711200 h 742952"/>
                <a:gd name="connsiteX61" fmla="*/ 527051 w 889002"/>
                <a:gd name="connsiteY61" fmla="*/ 717550 h 742952"/>
                <a:gd name="connsiteX62" fmla="*/ 511176 w 889002"/>
                <a:gd name="connsiteY62" fmla="*/ 717550 h 742952"/>
                <a:gd name="connsiteX63" fmla="*/ 495301 w 889002"/>
                <a:gd name="connsiteY63" fmla="*/ 698500 h 742952"/>
                <a:gd name="connsiteX64" fmla="*/ 504826 w 889002"/>
                <a:gd name="connsiteY64" fmla="*/ 701675 h 742952"/>
                <a:gd name="connsiteX65" fmla="*/ 514351 w 889002"/>
                <a:gd name="connsiteY65" fmla="*/ 688975 h 742952"/>
                <a:gd name="connsiteX66" fmla="*/ 879479 w 889002"/>
                <a:gd name="connsiteY66" fmla="*/ 685803 h 742952"/>
                <a:gd name="connsiteX67" fmla="*/ 885829 w 889002"/>
                <a:gd name="connsiteY67" fmla="*/ 685803 h 742952"/>
                <a:gd name="connsiteX68" fmla="*/ 882654 w 889002"/>
                <a:gd name="connsiteY68" fmla="*/ 688978 h 742952"/>
                <a:gd name="connsiteX69" fmla="*/ 879479 w 889002"/>
                <a:gd name="connsiteY69" fmla="*/ 685803 h 742952"/>
                <a:gd name="connsiteX70" fmla="*/ 739776 w 889002"/>
                <a:gd name="connsiteY70" fmla="*/ 673102 h 742952"/>
                <a:gd name="connsiteX71" fmla="*/ 746126 w 889002"/>
                <a:gd name="connsiteY71" fmla="*/ 676277 h 742952"/>
                <a:gd name="connsiteX72" fmla="*/ 736601 w 889002"/>
                <a:gd name="connsiteY72" fmla="*/ 676277 h 742952"/>
                <a:gd name="connsiteX73" fmla="*/ 739776 w 889002"/>
                <a:gd name="connsiteY73" fmla="*/ 673102 h 742952"/>
                <a:gd name="connsiteX74" fmla="*/ 720726 w 889002"/>
                <a:gd name="connsiteY74" fmla="*/ 673101 h 742952"/>
                <a:gd name="connsiteX75" fmla="*/ 727076 w 889002"/>
                <a:gd name="connsiteY75" fmla="*/ 673101 h 742952"/>
                <a:gd name="connsiteX76" fmla="*/ 723901 w 889002"/>
                <a:gd name="connsiteY76" fmla="*/ 676276 h 742952"/>
                <a:gd name="connsiteX77" fmla="*/ 720726 w 889002"/>
                <a:gd name="connsiteY77" fmla="*/ 673101 h 742952"/>
                <a:gd name="connsiteX78" fmla="*/ 752476 w 889002"/>
                <a:gd name="connsiteY78" fmla="*/ 663577 h 742952"/>
                <a:gd name="connsiteX79" fmla="*/ 755651 w 889002"/>
                <a:gd name="connsiteY79" fmla="*/ 669927 h 742952"/>
                <a:gd name="connsiteX80" fmla="*/ 749301 w 889002"/>
                <a:gd name="connsiteY80" fmla="*/ 669927 h 742952"/>
                <a:gd name="connsiteX81" fmla="*/ 752476 w 889002"/>
                <a:gd name="connsiteY81" fmla="*/ 663577 h 742952"/>
                <a:gd name="connsiteX82" fmla="*/ 708026 w 889002"/>
                <a:gd name="connsiteY82" fmla="*/ 650876 h 742952"/>
                <a:gd name="connsiteX83" fmla="*/ 717551 w 889002"/>
                <a:gd name="connsiteY83" fmla="*/ 650876 h 742952"/>
                <a:gd name="connsiteX84" fmla="*/ 723901 w 889002"/>
                <a:gd name="connsiteY84" fmla="*/ 657226 h 742952"/>
                <a:gd name="connsiteX85" fmla="*/ 720726 w 889002"/>
                <a:gd name="connsiteY85" fmla="*/ 657226 h 742952"/>
                <a:gd name="connsiteX86" fmla="*/ 708026 w 889002"/>
                <a:gd name="connsiteY86" fmla="*/ 650876 h 742952"/>
                <a:gd name="connsiteX87" fmla="*/ 400051 w 889002"/>
                <a:gd name="connsiteY87" fmla="*/ 650875 h 742952"/>
                <a:gd name="connsiteX88" fmla="*/ 419101 w 889002"/>
                <a:gd name="connsiteY88" fmla="*/ 657225 h 742952"/>
                <a:gd name="connsiteX89" fmla="*/ 422276 w 889002"/>
                <a:gd name="connsiteY89" fmla="*/ 663575 h 742952"/>
                <a:gd name="connsiteX90" fmla="*/ 434976 w 889002"/>
                <a:gd name="connsiteY90" fmla="*/ 660400 h 742952"/>
                <a:gd name="connsiteX91" fmla="*/ 425451 w 889002"/>
                <a:gd name="connsiteY91" fmla="*/ 676275 h 742952"/>
                <a:gd name="connsiteX92" fmla="*/ 415926 w 889002"/>
                <a:gd name="connsiteY92" fmla="*/ 682625 h 742952"/>
                <a:gd name="connsiteX93" fmla="*/ 377826 w 889002"/>
                <a:gd name="connsiteY93" fmla="*/ 666750 h 742952"/>
                <a:gd name="connsiteX94" fmla="*/ 400051 w 889002"/>
                <a:gd name="connsiteY94" fmla="*/ 650875 h 742952"/>
                <a:gd name="connsiteX95" fmla="*/ 857254 w 889002"/>
                <a:gd name="connsiteY95" fmla="*/ 631828 h 742952"/>
                <a:gd name="connsiteX96" fmla="*/ 857254 w 889002"/>
                <a:gd name="connsiteY96" fmla="*/ 635003 h 742952"/>
                <a:gd name="connsiteX97" fmla="*/ 847729 w 889002"/>
                <a:gd name="connsiteY97" fmla="*/ 635003 h 742952"/>
                <a:gd name="connsiteX98" fmla="*/ 857254 w 889002"/>
                <a:gd name="connsiteY98" fmla="*/ 631828 h 742952"/>
                <a:gd name="connsiteX99" fmla="*/ 790576 w 889002"/>
                <a:gd name="connsiteY99" fmla="*/ 625477 h 742952"/>
                <a:gd name="connsiteX100" fmla="*/ 787401 w 889002"/>
                <a:gd name="connsiteY100" fmla="*/ 628652 h 742952"/>
                <a:gd name="connsiteX101" fmla="*/ 790576 w 889002"/>
                <a:gd name="connsiteY101" fmla="*/ 631827 h 742952"/>
                <a:gd name="connsiteX102" fmla="*/ 787401 w 889002"/>
                <a:gd name="connsiteY102" fmla="*/ 635002 h 742952"/>
                <a:gd name="connsiteX103" fmla="*/ 787401 w 889002"/>
                <a:gd name="connsiteY103" fmla="*/ 631827 h 742952"/>
                <a:gd name="connsiteX104" fmla="*/ 781051 w 889002"/>
                <a:gd name="connsiteY104" fmla="*/ 628652 h 742952"/>
                <a:gd name="connsiteX105" fmla="*/ 790576 w 889002"/>
                <a:gd name="connsiteY105" fmla="*/ 625477 h 742952"/>
                <a:gd name="connsiteX106" fmla="*/ 793751 w 889002"/>
                <a:gd name="connsiteY106" fmla="*/ 593727 h 742952"/>
                <a:gd name="connsiteX107" fmla="*/ 800101 w 889002"/>
                <a:gd name="connsiteY107" fmla="*/ 596902 h 742952"/>
                <a:gd name="connsiteX108" fmla="*/ 793751 w 889002"/>
                <a:gd name="connsiteY108" fmla="*/ 596902 h 742952"/>
                <a:gd name="connsiteX109" fmla="*/ 793751 w 889002"/>
                <a:gd name="connsiteY109" fmla="*/ 593727 h 742952"/>
                <a:gd name="connsiteX110" fmla="*/ 809626 w 889002"/>
                <a:gd name="connsiteY110" fmla="*/ 590552 h 742952"/>
                <a:gd name="connsiteX111" fmla="*/ 809626 w 889002"/>
                <a:gd name="connsiteY111" fmla="*/ 596902 h 742952"/>
                <a:gd name="connsiteX112" fmla="*/ 806451 w 889002"/>
                <a:gd name="connsiteY112" fmla="*/ 596902 h 742952"/>
                <a:gd name="connsiteX113" fmla="*/ 806451 w 889002"/>
                <a:gd name="connsiteY113" fmla="*/ 603252 h 742952"/>
                <a:gd name="connsiteX114" fmla="*/ 800101 w 889002"/>
                <a:gd name="connsiteY114" fmla="*/ 593727 h 742952"/>
                <a:gd name="connsiteX115" fmla="*/ 809626 w 889002"/>
                <a:gd name="connsiteY115" fmla="*/ 590552 h 742952"/>
                <a:gd name="connsiteX116" fmla="*/ 806451 w 889002"/>
                <a:gd name="connsiteY116" fmla="*/ 574677 h 742952"/>
                <a:gd name="connsiteX117" fmla="*/ 822326 w 889002"/>
                <a:gd name="connsiteY117" fmla="*/ 577852 h 742952"/>
                <a:gd name="connsiteX118" fmla="*/ 815976 w 889002"/>
                <a:gd name="connsiteY118" fmla="*/ 577852 h 742952"/>
                <a:gd name="connsiteX119" fmla="*/ 809626 w 889002"/>
                <a:gd name="connsiteY119" fmla="*/ 584202 h 742952"/>
                <a:gd name="connsiteX120" fmla="*/ 806451 w 889002"/>
                <a:gd name="connsiteY120" fmla="*/ 574677 h 742952"/>
                <a:gd name="connsiteX121" fmla="*/ 831851 w 889002"/>
                <a:gd name="connsiteY121" fmla="*/ 571502 h 742952"/>
                <a:gd name="connsiteX122" fmla="*/ 831851 w 889002"/>
                <a:gd name="connsiteY122" fmla="*/ 581027 h 742952"/>
                <a:gd name="connsiteX123" fmla="*/ 819151 w 889002"/>
                <a:gd name="connsiteY123" fmla="*/ 574677 h 742952"/>
                <a:gd name="connsiteX124" fmla="*/ 828676 w 889002"/>
                <a:gd name="connsiteY124" fmla="*/ 577852 h 742952"/>
                <a:gd name="connsiteX125" fmla="*/ 831851 w 889002"/>
                <a:gd name="connsiteY125" fmla="*/ 571502 h 742952"/>
                <a:gd name="connsiteX126" fmla="*/ 710845 w 889002"/>
                <a:gd name="connsiteY126" fmla="*/ 569280 h 742952"/>
                <a:gd name="connsiteX127" fmla="*/ 710844 w 889002"/>
                <a:gd name="connsiteY127" fmla="*/ 569280 h 742952"/>
                <a:gd name="connsiteX128" fmla="*/ 710845 w 889002"/>
                <a:gd name="connsiteY128" fmla="*/ 569280 h 742952"/>
                <a:gd name="connsiteX129" fmla="*/ 815976 w 889002"/>
                <a:gd name="connsiteY129" fmla="*/ 558802 h 742952"/>
                <a:gd name="connsiteX130" fmla="*/ 822326 w 889002"/>
                <a:gd name="connsiteY130" fmla="*/ 558802 h 742952"/>
                <a:gd name="connsiteX131" fmla="*/ 815976 w 889002"/>
                <a:gd name="connsiteY131" fmla="*/ 565152 h 742952"/>
                <a:gd name="connsiteX132" fmla="*/ 819151 w 889002"/>
                <a:gd name="connsiteY132" fmla="*/ 565152 h 742952"/>
                <a:gd name="connsiteX133" fmla="*/ 809626 w 889002"/>
                <a:gd name="connsiteY133" fmla="*/ 571502 h 742952"/>
                <a:gd name="connsiteX134" fmla="*/ 806451 w 889002"/>
                <a:gd name="connsiteY134" fmla="*/ 561977 h 742952"/>
                <a:gd name="connsiteX135" fmla="*/ 815976 w 889002"/>
                <a:gd name="connsiteY135" fmla="*/ 558802 h 742952"/>
                <a:gd name="connsiteX136" fmla="*/ 838204 w 889002"/>
                <a:gd name="connsiteY136" fmla="*/ 542928 h 742952"/>
                <a:gd name="connsiteX137" fmla="*/ 838204 w 889002"/>
                <a:gd name="connsiteY137" fmla="*/ 549278 h 742952"/>
                <a:gd name="connsiteX138" fmla="*/ 828679 w 889002"/>
                <a:gd name="connsiteY138" fmla="*/ 549278 h 742952"/>
                <a:gd name="connsiteX139" fmla="*/ 838204 w 889002"/>
                <a:gd name="connsiteY139" fmla="*/ 542928 h 742952"/>
                <a:gd name="connsiteX140" fmla="*/ 809626 w 889002"/>
                <a:gd name="connsiteY140" fmla="*/ 527052 h 742952"/>
                <a:gd name="connsiteX141" fmla="*/ 812801 w 889002"/>
                <a:gd name="connsiteY141" fmla="*/ 530227 h 742952"/>
                <a:gd name="connsiteX142" fmla="*/ 806451 w 889002"/>
                <a:gd name="connsiteY142" fmla="*/ 530227 h 742952"/>
                <a:gd name="connsiteX143" fmla="*/ 809626 w 889002"/>
                <a:gd name="connsiteY143" fmla="*/ 527052 h 742952"/>
                <a:gd name="connsiteX144" fmla="*/ 822326 w 889002"/>
                <a:gd name="connsiteY144" fmla="*/ 523877 h 742952"/>
                <a:gd name="connsiteX145" fmla="*/ 819151 w 889002"/>
                <a:gd name="connsiteY145" fmla="*/ 530227 h 742952"/>
                <a:gd name="connsiteX146" fmla="*/ 815976 w 889002"/>
                <a:gd name="connsiteY146" fmla="*/ 527052 h 742952"/>
                <a:gd name="connsiteX147" fmla="*/ 822326 w 889002"/>
                <a:gd name="connsiteY147" fmla="*/ 523877 h 742952"/>
                <a:gd name="connsiteX148" fmla="*/ 793751 w 889002"/>
                <a:gd name="connsiteY148" fmla="*/ 523877 h 742952"/>
                <a:gd name="connsiteX149" fmla="*/ 796926 w 889002"/>
                <a:gd name="connsiteY149" fmla="*/ 527052 h 742952"/>
                <a:gd name="connsiteX150" fmla="*/ 793751 w 889002"/>
                <a:gd name="connsiteY150" fmla="*/ 533402 h 742952"/>
                <a:gd name="connsiteX151" fmla="*/ 793751 w 889002"/>
                <a:gd name="connsiteY151" fmla="*/ 523877 h 742952"/>
                <a:gd name="connsiteX152" fmla="*/ 831851 w 889002"/>
                <a:gd name="connsiteY152" fmla="*/ 511177 h 742952"/>
                <a:gd name="connsiteX153" fmla="*/ 829583 w 889002"/>
                <a:gd name="connsiteY153" fmla="*/ 520251 h 742952"/>
                <a:gd name="connsiteX154" fmla="*/ 835029 w 889002"/>
                <a:gd name="connsiteY154" fmla="*/ 517528 h 742952"/>
                <a:gd name="connsiteX155" fmla="*/ 831854 w 889002"/>
                <a:gd name="connsiteY155" fmla="*/ 520703 h 742952"/>
                <a:gd name="connsiteX156" fmla="*/ 838204 w 889002"/>
                <a:gd name="connsiteY156" fmla="*/ 523878 h 742952"/>
                <a:gd name="connsiteX157" fmla="*/ 838204 w 889002"/>
                <a:gd name="connsiteY157" fmla="*/ 520703 h 742952"/>
                <a:gd name="connsiteX158" fmla="*/ 841379 w 889002"/>
                <a:gd name="connsiteY158" fmla="*/ 527053 h 742952"/>
                <a:gd name="connsiteX159" fmla="*/ 835029 w 889002"/>
                <a:gd name="connsiteY159" fmla="*/ 530228 h 742952"/>
                <a:gd name="connsiteX160" fmla="*/ 829254 w 889002"/>
                <a:gd name="connsiteY160" fmla="*/ 521565 h 742952"/>
                <a:gd name="connsiteX161" fmla="*/ 828676 w 889002"/>
                <a:gd name="connsiteY161" fmla="*/ 523877 h 742952"/>
                <a:gd name="connsiteX162" fmla="*/ 828676 w 889002"/>
                <a:gd name="connsiteY162" fmla="*/ 527052 h 742952"/>
                <a:gd name="connsiteX163" fmla="*/ 822326 w 889002"/>
                <a:gd name="connsiteY163" fmla="*/ 523877 h 742952"/>
                <a:gd name="connsiteX164" fmla="*/ 831851 w 889002"/>
                <a:gd name="connsiteY164" fmla="*/ 511177 h 742952"/>
                <a:gd name="connsiteX165" fmla="*/ 463550 w 889002"/>
                <a:gd name="connsiteY165" fmla="*/ 0 h 742952"/>
                <a:gd name="connsiteX166" fmla="*/ 460375 w 889002"/>
                <a:gd name="connsiteY166" fmla="*/ 19050 h 742952"/>
                <a:gd name="connsiteX167" fmla="*/ 469900 w 889002"/>
                <a:gd name="connsiteY167" fmla="*/ 19050 h 742952"/>
                <a:gd name="connsiteX168" fmla="*/ 473075 w 889002"/>
                <a:gd name="connsiteY168" fmla="*/ 3175 h 742952"/>
                <a:gd name="connsiteX169" fmla="*/ 482600 w 889002"/>
                <a:gd name="connsiteY169" fmla="*/ 15875 h 742952"/>
                <a:gd name="connsiteX170" fmla="*/ 469900 w 889002"/>
                <a:gd name="connsiteY170" fmla="*/ 47625 h 742952"/>
                <a:gd name="connsiteX171" fmla="*/ 488950 w 889002"/>
                <a:gd name="connsiteY171" fmla="*/ 53975 h 742952"/>
                <a:gd name="connsiteX172" fmla="*/ 473075 w 889002"/>
                <a:gd name="connsiteY172" fmla="*/ 69850 h 742952"/>
                <a:gd name="connsiteX173" fmla="*/ 482600 w 889002"/>
                <a:gd name="connsiteY173" fmla="*/ 79375 h 742952"/>
                <a:gd name="connsiteX174" fmla="*/ 495300 w 889002"/>
                <a:gd name="connsiteY174" fmla="*/ 66675 h 742952"/>
                <a:gd name="connsiteX175" fmla="*/ 492125 w 889002"/>
                <a:gd name="connsiteY175" fmla="*/ 79375 h 742952"/>
                <a:gd name="connsiteX176" fmla="*/ 485775 w 889002"/>
                <a:gd name="connsiteY176" fmla="*/ 82550 h 742952"/>
                <a:gd name="connsiteX177" fmla="*/ 504825 w 889002"/>
                <a:gd name="connsiteY177" fmla="*/ 95250 h 742952"/>
                <a:gd name="connsiteX178" fmla="*/ 495300 w 889002"/>
                <a:gd name="connsiteY178" fmla="*/ 95250 h 742952"/>
                <a:gd name="connsiteX179" fmla="*/ 482600 w 889002"/>
                <a:gd name="connsiteY179" fmla="*/ 85725 h 742952"/>
                <a:gd name="connsiteX180" fmla="*/ 482600 w 889002"/>
                <a:gd name="connsiteY180" fmla="*/ 98425 h 742952"/>
                <a:gd name="connsiteX181" fmla="*/ 492125 w 889002"/>
                <a:gd name="connsiteY181" fmla="*/ 107950 h 742952"/>
                <a:gd name="connsiteX182" fmla="*/ 504825 w 889002"/>
                <a:gd name="connsiteY182" fmla="*/ 104775 h 742952"/>
                <a:gd name="connsiteX183" fmla="*/ 501650 w 889002"/>
                <a:gd name="connsiteY183" fmla="*/ 120650 h 742952"/>
                <a:gd name="connsiteX184" fmla="*/ 517525 w 889002"/>
                <a:gd name="connsiteY184" fmla="*/ 123825 h 742952"/>
                <a:gd name="connsiteX185" fmla="*/ 523875 w 889002"/>
                <a:gd name="connsiteY185" fmla="*/ 117475 h 742952"/>
                <a:gd name="connsiteX186" fmla="*/ 517525 w 889002"/>
                <a:gd name="connsiteY186" fmla="*/ 130175 h 742952"/>
                <a:gd name="connsiteX187" fmla="*/ 508000 w 889002"/>
                <a:gd name="connsiteY187" fmla="*/ 133350 h 742952"/>
                <a:gd name="connsiteX188" fmla="*/ 504825 w 889002"/>
                <a:gd name="connsiteY188" fmla="*/ 152400 h 742952"/>
                <a:gd name="connsiteX189" fmla="*/ 498475 w 889002"/>
                <a:gd name="connsiteY189" fmla="*/ 142875 h 742952"/>
                <a:gd name="connsiteX190" fmla="*/ 485775 w 889002"/>
                <a:gd name="connsiteY190" fmla="*/ 152400 h 742952"/>
                <a:gd name="connsiteX191" fmla="*/ 479425 w 889002"/>
                <a:gd name="connsiteY191" fmla="*/ 152400 h 742952"/>
                <a:gd name="connsiteX192" fmla="*/ 479425 w 889002"/>
                <a:gd name="connsiteY192" fmla="*/ 165100 h 742952"/>
                <a:gd name="connsiteX193" fmla="*/ 498475 w 889002"/>
                <a:gd name="connsiteY193" fmla="*/ 165100 h 742952"/>
                <a:gd name="connsiteX194" fmla="*/ 498475 w 889002"/>
                <a:gd name="connsiteY194" fmla="*/ 155575 h 742952"/>
                <a:gd name="connsiteX195" fmla="*/ 504825 w 889002"/>
                <a:gd name="connsiteY195" fmla="*/ 158750 h 742952"/>
                <a:gd name="connsiteX196" fmla="*/ 501650 w 889002"/>
                <a:gd name="connsiteY196" fmla="*/ 165100 h 742952"/>
                <a:gd name="connsiteX197" fmla="*/ 501650 w 889002"/>
                <a:gd name="connsiteY197" fmla="*/ 168275 h 742952"/>
                <a:gd name="connsiteX198" fmla="*/ 495300 w 889002"/>
                <a:gd name="connsiteY198" fmla="*/ 174625 h 742952"/>
                <a:gd name="connsiteX199" fmla="*/ 495300 w 889002"/>
                <a:gd name="connsiteY199" fmla="*/ 180975 h 742952"/>
                <a:gd name="connsiteX200" fmla="*/ 482600 w 889002"/>
                <a:gd name="connsiteY200" fmla="*/ 177800 h 742952"/>
                <a:gd name="connsiteX201" fmla="*/ 495300 w 889002"/>
                <a:gd name="connsiteY201" fmla="*/ 190500 h 742952"/>
                <a:gd name="connsiteX202" fmla="*/ 482600 w 889002"/>
                <a:gd name="connsiteY202" fmla="*/ 196850 h 742952"/>
                <a:gd name="connsiteX203" fmla="*/ 482600 w 889002"/>
                <a:gd name="connsiteY203" fmla="*/ 209550 h 742952"/>
                <a:gd name="connsiteX204" fmla="*/ 469900 w 889002"/>
                <a:gd name="connsiteY204" fmla="*/ 215900 h 742952"/>
                <a:gd name="connsiteX205" fmla="*/ 469900 w 889002"/>
                <a:gd name="connsiteY205" fmla="*/ 228600 h 742952"/>
                <a:gd name="connsiteX206" fmla="*/ 463550 w 889002"/>
                <a:gd name="connsiteY206" fmla="*/ 222250 h 742952"/>
                <a:gd name="connsiteX207" fmla="*/ 457200 w 889002"/>
                <a:gd name="connsiteY207" fmla="*/ 225425 h 742952"/>
                <a:gd name="connsiteX208" fmla="*/ 454025 w 889002"/>
                <a:gd name="connsiteY208" fmla="*/ 241300 h 742952"/>
                <a:gd name="connsiteX209" fmla="*/ 469900 w 889002"/>
                <a:gd name="connsiteY209" fmla="*/ 238125 h 742952"/>
                <a:gd name="connsiteX210" fmla="*/ 460375 w 889002"/>
                <a:gd name="connsiteY210" fmla="*/ 241300 h 742952"/>
                <a:gd name="connsiteX211" fmla="*/ 454025 w 889002"/>
                <a:gd name="connsiteY211" fmla="*/ 244475 h 742952"/>
                <a:gd name="connsiteX212" fmla="*/ 447675 w 889002"/>
                <a:gd name="connsiteY212" fmla="*/ 269875 h 742952"/>
                <a:gd name="connsiteX213" fmla="*/ 434975 w 889002"/>
                <a:gd name="connsiteY213" fmla="*/ 263525 h 742952"/>
                <a:gd name="connsiteX214" fmla="*/ 431800 w 889002"/>
                <a:gd name="connsiteY214" fmla="*/ 269875 h 742952"/>
                <a:gd name="connsiteX215" fmla="*/ 434975 w 889002"/>
                <a:gd name="connsiteY215" fmla="*/ 273050 h 742952"/>
                <a:gd name="connsiteX216" fmla="*/ 450850 w 889002"/>
                <a:gd name="connsiteY216" fmla="*/ 276225 h 742952"/>
                <a:gd name="connsiteX217" fmla="*/ 431800 w 889002"/>
                <a:gd name="connsiteY217" fmla="*/ 288925 h 742952"/>
                <a:gd name="connsiteX218" fmla="*/ 441325 w 889002"/>
                <a:gd name="connsiteY218" fmla="*/ 314325 h 742952"/>
                <a:gd name="connsiteX219" fmla="*/ 434975 w 889002"/>
                <a:gd name="connsiteY219" fmla="*/ 317500 h 742952"/>
                <a:gd name="connsiteX220" fmla="*/ 428625 w 889002"/>
                <a:gd name="connsiteY220" fmla="*/ 304800 h 742952"/>
                <a:gd name="connsiteX221" fmla="*/ 425450 w 889002"/>
                <a:gd name="connsiteY221" fmla="*/ 311150 h 742952"/>
                <a:gd name="connsiteX222" fmla="*/ 438150 w 889002"/>
                <a:gd name="connsiteY222" fmla="*/ 333375 h 742952"/>
                <a:gd name="connsiteX223" fmla="*/ 415925 w 889002"/>
                <a:gd name="connsiteY223" fmla="*/ 339725 h 742952"/>
                <a:gd name="connsiteX224" fmla="*/ 425450 w 889002"/>
                <a:gd name="connsiteY224" fmla="*/ 355600 h 742952"/>
                <a:gd name="connsiteX225" fmla="*/ 422275 w 889002"/>
                <a:gd name="connsiteY225" fmla="*/ 365125 h 742952"/>
                <a:gd name="connsiteX226" fmla="*/ 434975 w 889002"/>
                <a:gd name="connsiteY226" fmla="*/ 377825 h 742952"/>
                <a:gd name="connsiteX227" fmla="*/ 422276 w 889002"/>
                <a:gd name="connsiteY227" fmla="*/ 390524 h 742952"/>
                <a:gd name="connsiteX228" fmla="*/ 498475 w 889002"/>
                <a:gd name="connsiteY228" fmla="*/ 380999 h 742952"/>
                <a:gd name="connsiteX229" fmla="*/ 517525 w 889002"/>
                <a:gd name="connsiteY229" fmla="*/ 377824 h 742952"/>
                <a:gd name="connsiteX230" fmla="*/ 555625 w 889002"/>
                <a:gd name="connsiteY230" fmla="*/ 374649 h 742952"/>
                <a:gd name="connsiteX231" fmla="*/ 596900 w 889002"/>
                <a:gd name="connsiteY231" fmla="*/ 371474 h 742952"/>
                <a:gd name="connsiteX232" fmla="*/ 597408 w 889002"/>
                <a:gd name="connsiteY232" fmla="*/ 376559 h 742952"/>
                <a:gd name="connsiteX233" fmla="*/ 597409 w 889002"/>
                <a:gd name="connsiteY233" fmla="*/ 376559 h 742952"/>
                <a:gd name="connsiteX234" fmla="*/ 596901 w 889002"/>
                <a:gd name="connsiteY234" fmla="*/ 371475 h 742952"/>
                <a:gd name="connsiteX235" fmla="*/ 600076 w 889002"/>
                <a:gd name="connsiteY235" fmla="*/ 371475 h 742952"/>
                <a:gd name="connsiteX236" fmla="*/ 635001 w 889002"/>
                <a:gd name="connsiteY236" fmla="*/ 368300 h 742952"/>
                <a:gd name="connsiteX237" fmla="*/ 635001 w 889002"/>
                <a:gd name="connsiteY237" fmla="*/ 376559 h 742952"/>
                <a:gd name="connsiteX238" fmla="*/ 635002 w 889002"/>
                <a:gd name="connsiteY238" fmla="*/ 376559 h 742952"/>
                <a:gd name="connsiteX239" fmla="*/ 635002 w 889002"/>
                <a:gd name="connsiteY239" fmla="*/ 368302 h 742952"/>
                <a:gd name="connsiteX240" fmla="*/ 647702 w 889002"/>
                <a:gd name="connsiteY240" fmla="*/ 365127 h 742952"/>
                <a:gd name="connsiteX241" fmla="*/ 717552 w 889002"/>
                <a:gd name="connsiteY241" fmla="*/ 355602 h 742952"/>
                <a:gd name="connsiteX242" fmla="*/ 733427 w 889002"/>
                <a:gd name="connsiteY242" fmla="*/ 355602 h 742952"/>
                <a:gd name="connsiteX243" fmla="*/ 733427 w 889002"/>
                <a:gd name="connsiteY243" fmla="*/ 355603 h 742952"/>
                <a:gd name="connsiteX244" fmla="*/ 733429 w 889002"/>
                <a:gd name="connsiteY244" fmla="*/ 355603 h 742952"/>
                <a:gd name="connsiteX245" fmla="*/ 720729 w 889002"/>
                <a:gd name="connsiteY245" fmla="*/ 422278 h 742952"/>
                <a:gd name="connsiteX246" fmla="*/ 712791 w 889002"/>
                <a:gd name="connsiteY246" fmla="*/ 421900 h 742952"/>
                <a:gd name="connsiteX247" fmla="*/ 712791 w 889002"/>
                <a:gd name="connsiteY247" fmla="*/ 421900 h 742952"/>
                <a:gd name="connsiteX248" fmla="*/ 720728 w 889002"/>
                <a:gd name="connsiteY248" fmla="*/ 422278 h 742952"/>
                <a:gd name="connsiteX249" fmla="*/ 736603 w 889002"/>
                <a:gd name="connsiteY249" fmla="*/ 447678 h 742952"/>
                <a:gd name="connsiteX250" fmla="*/ 752478 w 889002"/>
                <a:gd name="connsiteY250" fmla="*/ 457203 h 742952"/>
                <a:gd name="connsiteX251" fmla="*/ 768353 w 889002"/>
                <a:gd name="connsiteY251" fmla="*/ 498478 h 742952"/>
                <a:gd name="connsiteX252" fmla="*/ 777878 w 889002"/>
                <a:gd name="connsiteY252" fmla="*/ 508003 h 742952"/>
                <a:gd name="connsiteX253" fmla="*/ 784228 w 889002"/>
                <a:gd name="connsiteY253" fmla="*/ 504828 h 742952"/>
                <a:gd name="connsiteX254" fmla="*/ 774703 w 889002"/>
                <a:gd name="connsiteY254" fmla="*/ 514353 h 742952"/>
                <a:gd name="connsiteX255" fmla="*/ 768353 w 889002"/>
                <a:gd name="connsiteY255" fmla="*/ 514353 h 742952"/>
                <a:gd name="connsiteX256" fmla="*/ 768351 w 889002"/>
                <a:gd name="connsiteY256" fmla="*/ 514353 h 742952"/>
                <a:gd name="connsiteX257" fmla="*/ 752476 w 889002"/>
                <a:gd name="connsiteY257" fmla="*/ 533402 h 742952"/>
                <a:gd name="connsiteX258" fmla="*/ 755651 w 889002"/>
                <a:gd name="connsiteY258" fmla="*/ 539752 h 742952"/>
                <a:gd name="connsiteX259" fmla="*/ 742951 w 889002"/>
                <a:gd name="connsiteY259" fmla="*/ 536577 h 742952"/>
                <a:gd name="connsiteX260" fmla="*/ 733426 w 889002"/>
                <a:gd name="connsiteY260" fmla="*/ 546102 h 742952"/>
                <a:gd name="connsiteX261" fmla="*/ 739776 w 889002"/>
                <a:gd name="connsiteY261" fmla="*/ 555627 h 742952"/>
                <a:gd name="connsiteX262" fmla="*/ 755651 w 889002"/>
                <a:gd name="connsiteY262" fmla="*/ 552452 h 742952"/>
                <a:gd name="connsiteX263" fmla="*/ 755651 w 889002"/>
                <a:gd name="connsiteY263" fmla="*/ 561977 h 742952"/>
                <a:gd name="connsiteX264" fmla="*/ 771526 w 889002"/>
                <a:gd name="connsiteY264" fmla="*/ 568327 h 742952"/>
                <a:gd name="connsiteX265" fmla="*/ 781051 w 889002"/>
                <a:gd name="connsiteY265" fmla="*/ 561977 h 742952"/>
                <a:gd name="connsiteX266" fmla="*/ 781051 w 889002"/>
                <a:gd name="connsiteY266" fmla="*/ 542927 h 742952"/>
                <a:gd name="connsiteX267" fmla="*/ 790576 w 889002"/>
                <a:gd name="connsiteY267" fmla="*/ 533402 h 742952"/>
                <a:gd name="connsiteX268" fmla="*/ 800101 w 889002"/>
                <a:gd name="connsiteY268" fmla="*/ 536577 h 742952"/>
                <a:gd name="connsiteX269" fmla="*/ 800101 w 889002"/>
                <a:gd name="connsiteY269" fmla="*/ 527052 h 742952"/>
                <a:gd name="connsiteX270" fmla="*/ 803276 w 889002"/>
                <a:gd name="connsiteY270" fmla="*/ 527052 h 742952"/>
                <a:gd name="connsiteX271" fmla="*/ 806451 w 889002"/>
                <a:gd name="connsiteY271" fmla="*/ 533402 h 742952"/>
                <a:gd name="connsiteX272" fmla="*/ 796926 w 889002"/>
                <a:gd name="connsiteY272" fmla="*/ 539752 h 742952"/>
                <a:gd name="connsiteX273" fmla="*/ 803276 w 889002"/>
                <a:gd name="connsiteY273" fmla="*/ 539752 h 742952"/>
                <a:gd name="connsiteX274" fmla="*/ 796926 w 889002"/>
                <a:gd name="connsiteY274" fmla="*/ 542927 h 742952"/>
                <a:gd name="connsiteX275" fmla="*/ 796926 w 889002"/>
                <a:gd name="connsiteY275" fmla="*/ 546102 h 742952"/>
                <a:gd name="connsiteX276" fmla="*/ 812801 w 889002"/>
                <a:gd name="connsiteY276" fmla="*/ 542927 h 742952"/>
                <a:gd name="connsiteX277" fmla="*/ 812801 w 889002"/>
                <a:gd name="connsiteY277" fmla="*/ 549277 h 742952"/>
                <a:gd name="connsiteX278" fmla="*/ 800101 w 889002"/>
                <a:gd name="connsiteY278" fmla="*/ 552452 h 742952"/>
                <a:gd name="connsiteX279" fmla="*/ 809626 w 889002"/>
                <a:gd name="connsiteY279" fmla="*/ 557214 h 742952"/>
                <a:gd name="connsiteX280" fmla="*/ 809626 w 889002"/>
                <a:gd name="connsiteY280" fmla="*/ 555627 h 742952"/>
                <a:gd name="connsiteX281" fmla="*/ 815976 w 889002"/>
                <a:gd name="connsiteY281" fmla="*/ 555627 h 742952"/>
                <a:gd name="connsiteX282" fmla="*/ 811214 w 889002"/>
                <a:gd name="connsiteY282" fmla="*/ 558008 h 742952"/>
                <a:gd name="connsiteX283" fmla="*/ 812801 w 889002"/>
                <a:gd name="connsiteY283" fmla="*/ 558802 h 742952"/>
                <a:gd name="connsiteX284" fmla="*/ 809626 w 889002"/>
                <a:gd name="connsiteY284" fmla="*/ 558802 h 742952"/>
                <a:gd name="connsiteX285" fmla="*/ 806451 w 889002"/>
                <a:gd name="connsiteY285" fmla="*/ 558802 h 742952"/>
                <a:gd name="connsiteX286" fmla="*/ 806451 w 889002"/>
                <a:gd name="connsiteY286" fmla="*/ 561977 h 742952"/>
                <a:gd name="connsiteX287" fmla="*/ 806451 w 889002"/>
                <a:gd name="connsiteY287" fmla="*/ 574677 h 742952"/>
                <a:gd name="connsiteX288" fmla="*/ 793751 w 889002"/>
                <a:gd name="connsiteY288" fmla="*/ 568327 h 742952"/>
                <a:gd name="connsiteX289" fmla="*/ 787401 w 889002"/>
                <a:gd name="connsiteY289" fmla="*/ 577852 h 742952"/>
                <a:gd name="connsiteX290" fmla="*/ 803276 w 889002"/>
                <a:gd name="connsiteY290" fmla="*/ 574677 h 742952"/>
                <a:gd name="connsiteX291" fmla="*/ 799043 w 889002"/>
                <a:gd name="connsiteY291" fmla="*/ 577852 h 742952"/>
                <a:gd name="connsiteX292" fmla="*/ 806451 w 889002"/>
                <a:gd name="connsiteY292" fmla="*/ 577852 h 742952"/>
                <a:gd name="connsiteX293" fmla="*/ 809626 w 889002"/>
                <a:gd name="connsiteY293" fmla="*/ 587377 h 742952"/>
                <a:gd name="connsiteX294" fmla="*/ 803276 w 889002"/>
                <a:gd name="connsiteY294" fmla="*/ 584202 h 742952"/>
                <a:gd name="connsiteX295" fmla="*/ 800101 w 889002"/>
                <a:gd name="connsiteY295" fmla="*/ 590552 h 742952"/>
                <a:gd name="connsiteX296" fmla="*/ 797260 w 889002"/>
                <a:gd name="connsiteY296" fmla="*/ 579189 h 742952"/>
                <a:gd name="connsiteX297" fmla="*/ 790576 w 889002"/>
                <a:gd name="connsiteY297" fmla="*/ 584202 h 742952"/>
                <a:gd name="connsiteX298" fmla="*/ 793751 w 889002"/>
                <a:gd name="connsiteY298" fmla="*/ 590552 h 742952"/>
                <a:gd name="connsiteX299" fmla="*/ 781051 w 889002"/>
                <a:gd name="connsiteY299" fmla="*/ 590552 h 742952"/>
                <a:gd name="connsiteX300" fmla="*/ 774701 w 889002"/>
                <a:gd name="connsiteY300" fmla="*/ 581027 h 742952"/>
                <a:gd name="connsiteX301" fmla="*/ 768351 w 889002"/>
                <a:gd name="connsiteY301" fmla="*/ 590552 h 742952"/>
                <a:gd name="connsiteX302" fmla="*/ 784226 w 889002"/>
                <a:gd name="connsiteY302" fmla="*/ 596902 h 742952"/>
                <a:gd name="connsiteX303" fmla="*/ 777876 w 889002"/>
                <a:gd name="connsiteY303" fmla="*/ 600077 h 742952"/>
                <a:gd name="connsiteX304" fmla="*/ 790576 w 889002"/>
                <a:gd name="connsiteY304" fmla="*/ 600077 h 742952"/>
                <a:gd name="connsiteX305" fmla="*/ 803276 w 889002"/>
                <a:gd name="connsiteY305" fmla="*/ 609602 h 742952"/>
                <a:gd name="connsiteX306" fmla="*/ 777876 w 889002"/>
                <a:gd name="connsiteY306" fmla="*/ 603252 h 742952"/>
                <a:gd name="connsiteX307" fmla="*/ 765177 w 889002"/>
                <a:gd name="connsiteY307" fmla="*/ 600077 h 742952"/>
                <a:gd name="connsiteX308" fmla="*/ 781052 w 889002"/>
                <a:gd name="connsiteY308" fmla="*/ 615952 h 742952"/>
                <a:gd name="connsiteX309" fmla="*/ 768352 w 889002"/>
                <a:gd name="connsiteY309" fmla="*/ 612777 h 742952"/>
                <a:gd name="connsiteX310" fmla="*/ 768352 w 889002"/>
                <a:gd name="connsiteY310" fmla="*/ 619127 h 742952"/>
                <a:gd name="connsiteX311" fmla="*/ 762002 w 889002"/>
                <a:gd name="connsiteY311" fmla="*/ 612777 h 742952"/>
                <a:gd name="connsiteX312" fmla="*/ 755652 w 889002"/>
                <a:gd name="connsiteY312" fmla="*/ 615952 h 742952"/>
                <a:gd name="connsiteX313" fmla="*/ 765177 w 889002"/>
                <a:gd name="connsiteY313" fmla="*/ 619127 h 742952"/>
                <a:gd name="connsiteX314" fmla="*/ 752477 w 889002"/>
                <a:gd name="connsiteY314" fmla="*/ 619127 h 742952"/>
                <a:gd name="connsiteX315" fmla="*/ 768352 w 889002"/>
                <a:gd name="connsiteY315" fmla="*/ 622302 h 742952"/>
                <a:gd name="connsiteX316" fmla="*/ 768352 w 889002"/>
                <a:gd name="connsiteY316" fmla="*/ 635002 h 742952"/>
                <a:gd name="connsiteX317" fmla="*/ 781052 w 889002"/>
                <a:gd name="connsiteY317" fmla="*/ 638177 h 742952"/>
                <a:gd name="connsiteX318" fmla="*/ 800102 w 889002"/>
                <a:gd name="connsiteY318" fmla="*/ 641352 h 742952"/>
                <a:gd name="connsiteX319" fmla="*/ 793752 w 889002"/>
                <a:gd name="connsiteY319" fmla="*/ 647702 h 742952"/>
                <a:gd name="connsiteX320" fmla="*/ 800102 w 889002"/>
                <a:gd name="connsiteY320" fmla="*/ 654052 h 742952"/>
                <a:gd name="connsiteX321" fmla="*/ 790577 w 889002"/>
                <a:gd name="connsiteY321" fmla="*/ 650877 h 742952"/>
                <a:gd name="connsiteX322" fmla="*/ 793752 w 889002"/>
                <a:gd name="connsiteY322" fmla="*/ 657227 h 742952"/>
                <a:gd name="connsiteX323" fmla="*/ 828677 w 889002"/>
                <a:gd name="connsiteY323" fmla="*/ 654052 h 742952"/>
                <a:gd name="connsiteX324" fmla="*/ 822327 w 889002"/>
                <a:gd name="connsiteY324" fmla="*/ 657227 h 742952"/>
                <a:gd name="connsiteX325" fmla="*/ 831852 w 889002"/>
                <a:gd name="connsiteY325" fmla="*/ 663577 h 742952"/>
                <a:gd name="connsiteX326" fmla="*/ 844552 w 889002"/>
                <a:gd name="connsiteY326" fmla="*/ 657227 h 742952"/>
                <a:gd name="connsiteX327" fmla="*/ 844552 w 889002"/>
                <a:gd name="connsiteY327" fmla="*/ 673102 h 742952"/>
                <a:gd name="connsiteX328" fmla="*/ 854077 w 889002"/>
                <a:gd name="connsiteY328" fmla="*/ 657227 h 742952"/>
                <a:gd name="connsiteX329" fmla="*/ 863602 w 889002"/>
                <a:gd name="connsiteY329" fmla="*/ 669927 h 742952"/>
                <a:gd name="connsiteX330" fmla="*/ 866777 w 889002"/>
                <a:gd name="connsiteY330" fmla="*/ 666752 h 742952"/>
                <a:gd name="connsiteX331" fmla="*/ 869952 w 889002"/>
                <a:gd name="connsiteY331" fmla="*/ 676277 h 742952"/>
                <a:gd name="connsiteX332" fmla="*/ 863602 w 889002"/>
                <a:gd name="connsiteY332" fmla="*/ 679452 h 742952"/>
                <a:gd name="connsiteX333" fmla="*/ 873127 w 889002"/>
                <a:gd name="connsiteY333" fmla="*/ 679452 h 742952"/>
                <a:gd name="connsiteX334" fmla="*/ 866777 w 889002"/>
                <a:gd name="connsiteY334" fmla="*/ 685802 h 742952"/>
                <a:gd name="connsiteX335" fmla="*/ 885827 w 889002"/>
                <a:gd name="connsiteY335" fmla="*/ 676277 h 742952"/>
                <a:gd name="connsiteX336" fmla="*/ 873127 w 889002"/>
                <a:gd name="connsiteY336" fmla="*/ 692152 h 742952"/>
                <a:gd name="connsiteX337" fmla="*/ 882652 w 889002"/>
                <a:gd name="connsiteY337" fmla="*/ 695327 h 742952"/>
                <a:gd name="connsiteX338" fmla="*/ 889002 w 889002"/>
                <a:gd name="connsiteY338" fmla="*/ 692152 h 742952"/>
                <a:gd name="connsiteX339" fmla="*/ 885827 w 889002"/>
                <a:gd name="connsiteY339" fmla="*/ 708027 h 742952"/>
                <a:gd name="connsiteX340" fmla="*/ 879477 w 889002"/>
                <a:gd name="connsiteY340" fmla="*/ 698502 h 742952"/>
                <a:gd name="connsiteX341" fmla="*/ 876302 w 889002"/>
                <a:gd name="connsiteY341" fmla="*/ 698502 h 742952"/>
                <a:gd name="connsiteX342" fmla="*/ 879477 w 889002"/>
                <a:gd name="connsiteY342" fmla="*/ 708027 h 742952"/>
                <a:gd name="connsiteX343" fmla="*/ 873127 w 889002"/>
                <a:gd name="connsiteY343" fmla="*/ 698502 h 742952"/>
                <a:gd name="connsiteX344" fmla="*/ 866777 w 889002"/>
                <a:gd name="connsiteY344" fmla="*/ 695327 h 742952"/>
                <a:gd name="connsiteX345" fmla="*/ 876302 w 889002"/>
                <a:gd name="connsiteY345" fmla="*/ 704852 h 742952"/>
                <a:gd name="connsiteX346" fmla="*/ 866777 w 889002"/>
                <a:gd name="connsiteY346" fmla="*/ 714377 h 742952"/>
                <a:gd name="connsiteX347" fmla="*/ 869952 w 889002"/>
                <a:gd name="connsiteY347" fmla="*/ 727077 h 742952"/>
                <a:gd name="connsiteX348" fmla="*/ 850902 w 889002"/>
                <a:gd name="connsiteY348" fmla="*/ 701677 h 742952"/>
                <a:gd name="connsiteX349" fmla="*/ 850902 w 889002"/>
                <a:gd name="connsiteY349" fmla="*/ 714377 h 742952"/>
                <a:gd name="connsiteX350" fmla="*/ 841377 w 889002"/>
                <a:gd name="connsiteY350" fmla="*/ 717552 h 742952"/>
                <a:gd name="connsiteX351" fmla="*/ 847727 w 889002"/>
                <a:gd name="connsiteY351" fmla="*/ 698502 h 742952"/>
                <a:gd name="connsiteX352" fmla="*/ 844552 w 889002"/>
                <a:gd name="connsiteY352" fmla="*/ 695327 h 742952"/>
                <a:gd name="connsiteX353" fmla="*/ 841377 w 889002"/>
                <a:gd name="connsiteY353" fmla="*/ 701677 h 742952"/>
                <a:gd name="connsiteX354" fmla="*/ 838202 w 889002"/>
                <a:gd name="connsiteY354" fmla="*/ 692152 h 742952"/>
                <a:gd name="connsiteX355" fmla="*/ 841377 w 889002"/>
                <a:gd name="connsiteY355" fmla="*/ 704852 h 742952"/>
                <a:gd name="connsiteX356" fmla="*/ 835027 w 889002"/>
                <a:gd name="connsiteY356" fmla="*/ 711202 h 742952"/>
                <a:gd name="connsiteX357" fmla="*/ 835027 w 889002"/>
                <a:gd name="connsiteY357" fmla="*/ 704852 h 742952"/>
                <a:gd name="connsiteX358" fmla="*/ 828677 w 889002"/>
                <a:gd name="connsiteY358" fmla="*/ 711202 h 742952"/>
                <a:gd name="connsiteX359" fmla="*/ 835027 w 889002"/>
                <a:gd name="connsiteY359" fmla="*/ 701677 h 742952"/>
                <a:gd name="connsiteX360" fmla="*/ 825502 w 889002"/>
                <a:gd name="connsiteY360" fmla="*/ 711202 h 742952"/>
                <a:gd name="connsiteX361" fmla="*/ 828677 w 889002"/>
                <a:gd name="connsiteY361" fmla="*/ 698502 h 742952"/>
                <a:gd name="connsiteX362" fmla="*/ 822327 w 889002"/>
                <a:gd name="connsiteY362" fmla="*/ 701677 h 742952"/>
                <a:gd name="connsiteX363" fmla="*/ 809627 w 889002"/>
                <a:gd name="connsiteY363" fmla="*/ 685802 h 742952"/>
                <a:gd name="connsiteX364" fmla="*/ 812802 w 889002"/>
                <a:gd name="connsiteY364" fmla="*/ 679452 h 742952"/>
                <a:gd name="connsiteX365" fmla="*/ 806452 w 889002"/>
                <a:gd name="connsiteY365" fmla="*/ 682627 h 742952"/>
                <a:gd name="connsiteX366" fmla="*/ 806452 w 889002"/>
                <a:gd name="connsiteY366" fmla="*/ 685802 h 742952"/>
                <a:gd name="connsiteX367" fmla="*/ 787402 w 889002"/>
                <a:gd name="connsiteY367" fmla="*/ 679452 h 742952"/>
                <a:gd name="connsiteX368" fmla="*/ 781052 w 889002"/>
                <a:gd name="connsiteY368" fmla="*/ 676277 h 742952"/>
                <a:gd name="connsiteX369" fmla="*/ 782322 w 889002"/>
                <a:gd name="connsiteY369" fmla="*/ 672467 h 742952"/>
                <a:gd name="connsiteX370" fmla="*/ 787402 w 889002"/>
                <a:gd name="connsiteY370" fmla="*/ 669927 h 742952"/>
                <a:gd name="connsiteX371" fmla="*/ 784378 w 889002"/>
                <a:gd name="connsiteY371" fmla="*/ 666299 h 742952"/>
                <a:gd name="connsiteX372" fmla="*/ 787402 w 889002"/>
                <a:gd name="connsiteY372" fmla="*/ 657227 h 742952"/>
                <a:gd name="connsiteX373" fmla="*/ 771527 w 889002"/>
                <a:gd name="connsiteY373" fmla="*/ 644527 h 742952"/>
                <a:gd name="connsiteX374" fmla="*/ 765177 w 889002"/>
                <a:gd name="connsiteY374" fmla="*/ 644527 h 742952"/>
                <a:gd name="connsiteX375" fmla="*/ 771527 w 889002"/>
                <a:gd name="connsiteY375" fmla="*/ 650877 h 742952"/>
                <a:gd name="connsiteX376" fmla="*/ 784378 w 889002"/>
                <a:gd name="connsiteY376" fmla="*/ 666299 h 742952"/>
                <a:gd name="connsiteX377" fmla="*/ 782322 w 889002"/>
                <a:gd name="connsiteY377" fmla="*/ 672467 h 742952"/>
                <a:gd name="connsiteX378" fmla="*/ 774702 w 889002"/>
                <a:gd name="connsiteY378" fmla="*/ 676277 h 742952"/>
                <a:gd name="connsiteX379" fmla="*/ 749302 w 889002"/>
                <a:gd name="connsiteY379" fmla="*/ 676277 h 742952"/>
                <a:gd name="connsiteX380" fmla="*/ 762002 w 889002"/>
                <a:gd name="connsiteY380" fmla="*/ 663577 h 742952"/>
                <a:gd name="connsiteX381" fmla="*/ 758827 w 889002"/>
                <a:gd name="connsiteY381" fmla="*/ 657227 h 742952"/>
                <a:gd name="connsiteX382" fmla="*/ 749302 w 889002"/>
                <a:gd name="connsiteY382" fmla="*/ 660402 h 742952"/>
                <a:gd name="connsiteX383" fmla="*/ 749302 w 889002"/>
                <a:gd name="connsiteY383" fmla="*/ 647702 h 742952"/>
                <a:gd name="connsiteX384" fmla="*/ 733427 w 889002"/>
                <a:gd name="connsiteY384" fmla="*/ 647702 h 742952"/>
                <a:gd name="connsiteX385" fmla="*/ 730252 w 889002"/>
                <a:gd name="connsiteY385" fmla="*/ 641352 h 742952"/>
                <a:gd name="connsiteX386" fmla="*/ 733427 w 889002"/>
                <a:gd name="connsiteY386" fmla="*/ 650877 h 742952"/>
                <a:gd name="connsiteX387" fmla="*/ 723902 w 889002"/>
                <a:gd name="connsiteY387" fmla="*/ 650877 h 742952"/>
                <a:gd name="connsiteX388" fmla="*/ 723902 w 889002"/>
                <a:gd name="connsiteY388" fmla="*/ 647702 h 742952"/>
                <a:gd name="connsiteX389" fmla="*/ 723902 w 889002"/>
                <a:gd name="connsiteY389" fmla="*/ 644527 h 742952"/>
                <a:gd name="connsiteX390" fmla="*/ 720727 w 889002"/>
                <a:gd name="connsiteY390" fmla="*/ 622302 h 742952"/>
                <a:gd name="connsiteX391" fmla="*/ 715859 w 889002"/>
                <a:gd name="connsiteY391" fmla="*/ 614999 h 742952"/>
                <a:gd name="connsiteX392" fmla="*/ 715858 w 889002"/>
                <a:gd name="connsiteY392" fmla="*/ 614999 h 742952"/>
                <a:gd name="connsiteX393" fmla="*/ 720726 w 889002"/>
                <a:gd name="connsiteY393" fmla="*/ 622302 h 742952"/>
                <a:gd name="connsiteX394" fmla="*/ 723901 w 889002"/>
                <a:gd name="connsiteY394" fmla="*/ 644527 h 742952"/>
                <a:gd name="connsiteX395" fmla="*/ 717551 w 889002"/>
                <a:gd name="connsiteY395" fmla="*/ 638177 h 742952"/>
                <a:gd name="connsiteX396" fmla="*/ 723901 w 889002"/>
                <a:gd name="connsiteY396" fmla="*/ 647702 h 742952"/>
                <a:gd name="connsiteX397" fmla="*/ 717551 w 889002"/>
                <a:gd name="connsiteY397" fmla="*/ 647702 h 742952"/>
                <a:gd name="connsiteX398" fmla="*/ 698501 w 889002"/>
                <a:gd name="connsiteY398" fmla="*/ 638177 h 742952"/>
                <a:gd name="connsiteX399" fmla="*/ 692151 w 889002"/>
                <a:gd name="connsiteY399" fmla="*/ 644527 h 742952"/>
                <a:gd name="connsiteX400" fmla="*/ 688976 w 889002"/>
                <a:gd name="connsiteY400" fmla="*/ 635002 h 742952"/>
                <a:gd name="connsiteX401" fmla="*/ 695326 w 889002"/>
                <a:gd name="connsiteY401" fmla="*/ 631827 h 742952"/>
                <a:gd name="connsiteX402" fmla="*/ 695326 w 889002"/>
                <a:gd name="connsiteY402" fmla="*/ 615952 h 742952"/>
                <a:gd name="connsiteX403" fmla="*/ 692151 w 889002"/>
                <a:gd name="connsiteY403" fmla="*/ 631827 h 742952"/>
                <a:gd name="connsiteX404" fmla="*/ 692151 w 889002"/>
                <a:gd name="connsiteY404" fmla="*/ 628651 h 742952"/>
                <a:gd name="connsiteX405" fmla="*/ 692151 w 889002"/>
                <a:gd name="connsiteY405" fmla="*/ 614999 h 742952"/>
                <a:gd name="connsiteX406" fmla="*/ 691680 w 889002"/>
                <a:gd name="connsiteY406" fmla="*/ 614999 h 742952"/>
                <a:gd name="connsiteX407" fmla="*/ 691680 w 889002"/>
                <a:gd name="connsiteY407" fmla="*/ 622065 h 742952"/>
                <a:gd name="connsiteX408" fmla="*/ 690834 w 889002"/>
                <a:gd name="connsiteY408" fmla="*/ 622065 h 742952"/>
                <a:gd name="connsiteX409" fmla="*/ 692151 w 889002"/>
                <a:gd name="connsiteY409" fmla="*/ 628651 h 742952"/>
                <a:gd name="connsiteX410" fmla="*/ 682626 w 889002"/>
                <a:gd name="connsiteY410" fmla="*/ 641351 h 742952"/>
                <a:gd name="connsiteX411" fmla="*/ 688976 w 889002"/>
                <a:gd name="connsiteY411" fmla="*/ 644526 h 742952"/>
                <a:gd name="connsiteX412" fmla="*/ 682626 w 889002"/>
                <a:gd name="connsiteY412" fmla="*/ 644526 h 742952"/>
                <a:gd name="connsiteX413" fmla="*/ 704454 w 889002"/>
                <a:gd name="connsiteY413" fmla="*/ 653257 h 742952"/>
                <a:gd name="connsiteX414" fmla="*/ 701676 w 889002"/>
                <a:gd name="connsiteY414" fmla="*/ 647701 h 742952"/>
                <a:gd name="connsiteX415" fmla="*/ 701676 w 889002"/>
                <a:gd name="connsiteY415" fmla="*/ 641351 h 742952"/>
                <a:gd name="connsiteX416" fmla="*/ 711201 w 889002"/>
                <a:gd name="connsiteY416" fmla="*/ 647701 h 742952"/>
                <a:gd name="connsiteX417" fmla="*/ 708026 w 889002"/>
                <a:gd name="connsiteY417" fmla="*/ 650876 h 742952"/>
                <a:gd name="connsiteX418" fmla="*/ 705305 w 889002"/>
                <a:gd name="connsiteY418" fmla="*/ 653597 h 742952"/>
                <a:gd name="connsiteX419" fmla="*/ 714376 w 889002"/>
                <a:gd name="connsiteY419" fmla="*/ 657226 h 742952"/>
                <a:gd name="connsiteX420" fmla="*/ 704851 w 889002"/>
                <a:gd name="connsiteY420" fmla="*/ 657226 h 742952"/>
                <a:gd name="connsiteX421" fmla="*/ 711201 w 889002"/>
                <a:gd name="connsiteY421" fmla="*/ 660401 h 742952"/>
                <a:gd name="connsiteX422" fmla="*/ 711201 w 889002"/>
                <a:gd name="connsiteY422" fmla="*/ 673101 h 742952"/>
                <a:gd name="connsiteX423" fmla="*/ 714376 w 889002"/>
                <a:gd name="connsiteY423" fmla="*/ 666751 h 742952"/>
                <a:gd name="connsiteX424" fmla="*/ 714376 w 889002"/>
                <a:gd name="connsiteY424" fmla="*/ 676276 h 742952"/>
                <a:gd name="connsiteX425" fmla="*/ 711201 w 889002"/>
                <a:gd name="connsiteY425" fmla="*/ 676276 h 742952"/>
                <a:gd name="connsiteX426" fmla="*/ 717551 w 889002"/>
                <a:gd name="connsiteY426" fmla="*/ 682626 h 742952"/>
                <a:gd name="connsiteX427" fmla="*/ 708026 w 889002"/>
                <a:gd name="connsiteY427" fmla="*/ 682626 h 742952"/>
                <a:gd name="connsiteX428" fmla="*/ 711201 w 889002"/>
                <a:gd name="connsiteY428" fmla="*/ 679451 h 742952"/>
                <a:gd name="connsiteX429" fmla="*/ 704851 w 889002"/>
                <a:gd name="connsiteY429" fmla="*/ 676276 h 742952"/>
                <a:gd name="connsiteX430" fmla="*/ 704851 w 889002"/>
                <a:gd name="connsiteY430" fmla="*/ 682626 h 742952"/>
                <a:gd name="connsiteX431" fmla="*/ 701676 w 889002"/>
                <a:gd name="connsiteY431" fmla="*/ 682626 h 742952"/>
                <a:gd name="connsiteX432" fmla="*/ 708026 w 889002"/>
                <a:gd name="connsiteY432" fmla="*/ 698501 h 742952"/>
                <a:gd name="connsiteX433" fmla="*/ 714376 w 889002"/>
                <a:gd name="connsiteY433" fmla="*/ 698501 h 742952"/>
                <a:gd name="connsiteX434" fmla="*/ 711201 w 889002"/>
                <a:gd name="connsiteY434" fmla="*/ 711201 h 742952"/>
                <a:gd name="connsiteX435" fmla="*/ 682626 w 889002"/>
                <a:gd name="connsiteY435" fmla="*/ 730251 h 742952"/>
                <a:gd name="connsiteX436" fmla="*/ 685801 w 889002"/>
                <a:gd name="connsiteY436" fmla="*/ 723901 h 742952"/>
                <a:gd name="connsiteX437" fmla="*/ 685801 w 889002"/>
                <a:gd name="connsiteY437" fmla="*/ 717551 h 742952"/>
                <a:gd name="connsiteX438" fmla="*/ 679451 w 889002"/>
                <a:gd name="connsiteY438" fmla="*/ 717551 h 742952"/>
                <a:gd name="connsiteX439" fmla="*/ 685801 w 889002"/>
                <a:gd name="connsiteY439" fmla="*/ 714376 h 742952"/>
                <a:gd name="connsiteX440" fmla="*/ 676276 w 889002"/>
                <a:gd name="connsiteY440" fmla="*/ 714376 h 742952"/>
                <a:gd name="connsiteX441" fmla="*/ 685801 w 889002"/>
                <a:gd name="connsiteY441" fmla="*/ 698501 h 742952"/>
                <a:gd name="connsiteX442" fmla="*/ 676276 w 889002"/>
                <a:gd name="connsiteY442" fmla="*/ 695326 h 742952"/>
                <a:gd name="connsiteX443" fmla="*/ 676276 w 889002"/>
                <a:gd name="connsiteY443" fmla="*/ 701676 h 742952"/>
                <a:gd name="connsiteX444" fmla="*/ 663576 w 889002"/>
                <a:gd name="connsiteY444" fmla="*/ 685801 h 742952"/>
                <a:gd name="connsiteX445" fmla="*/ 660401 w 889002"/>
                <a:gd name="connsiteY445" fmla="*/ 701676 h 742952"/>
                <a:gd name="connsiteX446" fmla="*/ 657226 w 889002"/>
                <a:gd name="connsiteY446" fmla="*/ 698501 h 742952"/>
                <a:gd name="connsiteX447" fmla="*/ 647701 w 889002"/>
                <a:gd name="connsiteY447" fmla="*/ 679451 h 742952"/>
                <a:gd name="connsiteX448" fmla="*/ 644526 w 889002"/>
                <a:gd name="connsiteY448" fmla="*/ 682626 h 742952"/>
                <a:gd name="connsiteX449" fmla="*/ 644526 w 889002"/>
                <a:gd name="connsiteY449" fmla="*/ 695326 h 742952"/>
                <a:gd name="connsiteX450" fmla="*/ 635001 w 889002"/>
                <a:gd name="connsiteY450" fmla="*/ 679451 h 742952"/>
                <a:gd name="connsiteX451" fmla="*/ 635001 w 889002"/>
                <a:gd name="connsiteY451" fmla="*/ 695326 h 742952"/>
                <a:gd name="connsiteX452" fmla="*/ 619126 w 889002"/>
                <a:gd name="connsiteY452" fmla="*/ 692151 h 742952"/>
                <a:gd name="connsiteX453" fmla="*/ 625476 w 889002"/>
                <a:gd name="connsiteY453" fmla="*/ 701676 h 742952"/>
                <a:gd name="connsiteX454" fmla="*/ 619126 w 889002"/>
                <a:gd name="connsiteY454" fmla="*/ 701676 h 742952"/>
                <a:gd name="connsiteX455" fmla="*/ 625476 w 889002"/>
                <a:gd name="connsiteY455" fmla="*/ 711201 h 742952"/>
                <a:gd name="connsiteX456" fmla="*/ 617311 w 889002"/>
                <a:gd name="connsiteY456" fmla="*/ 705758 h 742952"/>
                <a:gd name="connsiteX457" fmla="*/ 615951 w 889002"/>
                <a:gd name="connsiteY457" fmla="*/ 701676 h 742952"/>
                <a:gd name="connsiteX458" fmla="*/ 606426 w 889002"/>
                <a:gd name="connsiteY458" fmla="*/ 698501 h 742952"/>
                <a:gd name="connsiteX459" fmla="*/ 619126 w 889002"/>
                <a:gd name="connsiteY459" fmla="*/ 714376 h 742952"/>
                <a:gd name="connsiteX460" fmla="*/ 612776 w 889002"/>
                <a:gd name="connsiteY460" fmla="*/ 711201 h 742952"/>
                <a:gd name="connsiteX461" fmla="*/ 619126 w 889002"/>
                <a:gd name="connsiteY461" fmla="*/ 720726 h 742952"/>
                <a:gd name="connsiteX462" fmla="*/ 612776 w 889002"/>
                <a:gd name="connsiteY462" fmla="*/ 714376 h 742952"/>
                <a:gd name="connsiteX463" fmla="*/ 619126 w 889002"/>
                <a:gd name="connsiteY463" fmla="*/ 727076 h 742952"/>
                <a:gd name="connsiteX464" fmla="*/ 606426 w 889002"/>
                <a:gd name="connsiteY464" fmla="*/ 714376 h 742952"/>
                <a:gd name="connsiteX465" fmla="*/ 609601 w 889002"/>
                <a:gd name="connsiteY465" fmla="*/ 723901 h 742952"/>
                <a:gd name="connsiteX466" fmla="*/ 606426 w 889002"/>
                <a:gd name="connsiteY466" fmla="*/ 720726 h 742952"/>
                <a:gd name="connsiteX467" fmla="*/ 596901 w 889002"/>
                <a:gd name="connsiteY467" fmla="*/ 733426 h 742952"/>
                <a:gd name="connsiteX468" fmla="*/ 590551 w 889002"/>
                <a:gd name="connsiteY468" fmla="*/ 730251 h 742952"/>
                <a:gd name="connsiteX469" fmla="*/ 596901 w 889002"/>
                <a:gd name="connsiteY469" fmla="*/ 723901 h 742952"/>
                <a:gd name="connsiteX470" fmla="*/ 584201 w 889002"/>
                <a:gd name="connsiteY470" fmla="*/ 717551 h 742952"/>
                <a:gd name="connsiteX471" fmla="*/ 584201 w 889002"/>
                <a:gd name="connsiteY471" fmla="*/ 727076 h 742952"/>
                <a:gd name="connsiteX472" fmla="*/ 577851 w 889002"/>
                <a:gd name="connsiteY472" fmla="*/ 733426 h 742952"/>
                <a:gd name="connsiteX473" fmla="*/ 568326 w 889002"/>
                <a:gd name="connsiteY473" fmla="*/ 720726 h 742952"/>
                <a:gd name="connsiteX474" fmla="*/ 590551 w 889002"/>
                <a:gd name="connsiteY474" fmla="*/ 711201 h 742952"/>
                <a:gd name="connsiteX475" fmla="*/ 584201 w 889002"/>
                <a:gd name="connsiteY475" fmla="*/ 708026 h 742952"/>
                <a:gd name="connsiteX476" fmla="*/ 584201 w 889002"/>
                <a:gd name="connsiteY476" fmla="*/ 701676 h 742952"/>
                <a:gd name="connsiteX477" fmla="*/ 581026 w 889002"/>
                <a:gd name="connsiteY477" fmla="*/ 708026 h 742952"/>
                <a:gd name="connsiteX478" fmla="*/ 568326 w 889002"/>
                <a:gd name="connsiteY478" fmla="*/ 708026 h 742952"/>
                <a:gd name="connsiteX479" fmla="*/ 565151 w 889002"/>
                <a:gd name="connsiteY479" fmla="*/ 701676 h 742952"/>
                <a:gd name="connsiteX480" fmla="*/ 568326 w 889002"/>
                <a:gd name="connsiteY480" fmla="*/ 695326 h 742952"/>
                <a:gd name="connsiteX481" fmla="*/ 561976 w 889002"/>
                <a:gd name="connsiteY481" fmla="*/ 692151 h 742952"/>
                <a:gd name="connsiteX482" fmla="*/ 546101 w 889002"/>
                <a:gd name="connsiteY482" fmla="*/ 701676 h 742952"/>
                <a:gd name="connsiteX483" fmla="*/ 552451 w 889002"/>
                <a:gd name="connsiteY483" fmla="*/ 692151 h 742952"/>
                <a:gd name="connsiteX484" fmla="*/ 542926 w 889002"/>
                <a:gd name="connsiteY484" fmla="*/ 692151 h 742952"/>
                <a:gd name="connsiteX485" fmla="*/ 542926 w 889002"/>
                <a:gd name="connsiteY485" fmla="*/ 698501 h 742952"/>
                <a:gd name="connsiteX486" fmla="*/ 533401 w 889002"/>
                <a:gd name="connsiteY486" fmla="*/ 701676 h 742952"/>
                <a:gd name="connsiteX487" fmla="*/ 533401 w 889002"/>
                <a:gd name="connsiteY487" fmla="*/ 695326 h 742952"/>
                <a:gd name="connsiteX488" fmla="*/ 517526 w 889002"/>
                <a:gd name="connsiteY488" fmla="*/ 685801 h 742952"/>
                <a:gd name="connsiteX489" fmla="*/ 517526 w 889002"/>
                <a:gd name="connsiteY489" fmla="*/ 679451 h 742952"/>
                <a:gd name="connsiteX490" fmla="*/ 508001 w 889002"/>
                <a:gd name="connsiteY490" fmla="*/ 676276 h 742952"/>
                <a:gd name="connsiteX491" fmla="*/ 508001 w 889002"/>
                <a:gd name="connsiteY491" fmla="*/ 667621 h 742952"/>
                <a:gd name="connsiteX492" fmla="*/ 504826 w 889002"/>
                <a:gd name="connsiteY492" fmla="*/ 667621 h 742952"/>
                <a:gd name="connsiteX493" fmla="*/ 504826 w 889002"/>
                <a:gd name="connsiteY493" fmla="*/ 669925 h 742952"/>
                <a:gd name="connsiteX494" fmla="*/ 501651 w 889002"/>
                <a:gd name="connsiteY494" fmla="*/ 673100 h 742952"/>
                <a:gd name="connsiteX495" fmla="*/ 504373 w 889002"/>
                <a:gd name="connsiteY495" fmla="*/ 667657 h 742952"/>
                <a:gd name="connsiteX496" fmla="*/ 495301 w 889002"/>
                <a:gd name="connsiteY496" fmla="*/ 669925 h 742952"/>
                <a:gd name="connsiteX497" fmla="*/ 482601 w 889002"/>
                <a:gd name="connsiteY497" fmla="*/ 666750 h 742952"/>
                <a:gd name="connsiteX498" fmla="*/ 482601 w 889002"/>
                <a:gd name="connsiteY498" fmla="*/ 660400 h 742952"/>
                <a:gd name="connsiteX499" fmla="*/ 460376 w 889002"/>
                <a:gd name="connsiteY499" fmla="*/ 669925 h 742952"/>
                <a:gd name="connsiteX500" fmla="*/ 463551 w 889002"/>
                <a:gd name="connsiteY500" fmla="*/ 660400 h 742952"/>
                <a:gd name="connsiteX501" fmla="*/ 457201 w 889002"/>
                <a:gd name="connsiteY501" fmla="*/ 647700 h 742952"/>
                <a:gd name="connsiteX502" fmla="*/ 441326 w 889002"/>
                <a:gd name="connsiteY502" fmla="*/ 647700 h 742952"/>
                <a:gd name="connsiteX503" fmla="*/ 444501 w 889002"/>
                <a:gd name="connsiteY503" fmla="*/ 625475 h 742952"/>
                <a:gd name="connsiteX504" fmla="*/ 450851 w 889002"/>
                <a:gd name="connsiteY504" fmla="*/ 625475 h 742952"/>
                <a:gd name="connsiteX505" fmla="*/ 447676 w 889002"/>
                <a:gd name="connsiteY505" fmla="*/ 622300 h 742952"/>
                <a:gd name="connsiteX506" fmla="*/ 419101 w 889002"/>
                <a:gd name="connsiteY506" fmla="*/ 628650 h 742952"/>
                <a:gd name="connsiteX507" fmla="*/ 406401 w 889002"/>
                <a:gd name="connsiteY507" fmla="*/ 638175 h 742952"/>
                <a:gd name="connsiteX508" fmla="*/ 403226 w 889002"/>
                <a:gd name="connsiteY508" fmla="*/ 638175 h 742952"/>
                <a:gd name="connsiteX509" fmla="*/ 403226 w 889002"/>
                <a:gd name="connsiteY509" fmla="*/ 631825 h 742952"/>
                <a:gd name="connsiteX510" fmla="*/ 400051 w 889002"/>
                <a:gd name="connsiteY510" fmla="*/ 628650 h 742952"/>
                <a:gd name="connsiteX511" fmla="*/ 403226 w 889002"/>
                <a:gd name="connsiteY511" fmla="*/ 619125 h 742952"/>
                <a:gd name="connsiteX512" fmla="*/ 409576 w 889002"/>
                <a:gd name="connsiteY512" fmla="*/ 622300 h 742952"/>
                <a:gd name="connsiteX513" fmla="*/ 406401 w 889002"/>
                <a:gd name="connsiteY513" fmla="*/ 615950 h 742952"/>
                <a:gd name="connsiteX514" fmla="*/ 384176 w 889002"/>
                <a:gd name="connsiteY514" fmla="*/ 615950 h 742952"/>
                <a:gd name="connsiteX515" fmla="*/ 384176 w 889002"/>
                <a:gd name="connsiteY515" fmla="*/ 622300 h 742952"/>
                <a:gd name="connsiteX516" fmla="*/ 358776 w 889002"/>
                <a:gd name="connsiteY516" fmla="*/ 638175 h 742952"/>
                <a:gd name="connsiteX517" fmla="*/ 358776 w 889002"/>
                <a:gd name="connsiteY517" fmla="*/ 631825 h 742952"/>
                <a:gd name="connsiteX518" fmla="*/ 346076 w 889002"/>
                <a:gd name="connsiteY518" fmla="*/ 635000 h 742952"/>
                <a:gd name="connsiteX519" fmla="*/ 355601 w 889002"/>
                <a:gd name="connsiteY519" fmla="*/ 644525 h 742952"/>
                <a:gd name="connsiteX520" fmla="*/ 365126 w 889002"/>
                <a:gd name="connsiteY520" fmla="*/ 644525 h 742952"/>
                <a:gd name="connsiteX521" fmla="*/ 358776 w 889002"/>
                <a:gd name="connsiteY521" fmla="*/ 650875 h 742952"/>
                <a:gd name="connsiteX522" fmla="*/ 365126 w 889002"/>
                <a:gd name="connsiteY522" fmla="*/ 657225 h 742952"/>
                <a:gd name="connsiteX523" fmla="*/ 381001 w 889002"/>
                <a:gd name="connsiteY523" fmla="*/ 657225 h 742952"/>
                <a:gd name="connsiteX524" fmla="*/ 371476 w 889002"/>
                <a:gd name="connsiteY524" fmla="*/ 660400 h 742952"/>
                <a:gd name="connsiteX525" fmla="*/ 377826 w 889002"/>
                <a:gd name="connsiteY525" fmla="*/ 663575 h 742952"/>
                <a:gd name="connsiteX526" fmla="*/ 358776 w 889002"/>
                <a:gd name="connsiteY526" fmla="*/ 666750 h 742952"/>
                <a:gd name="connsiteX527" fmla="*/ 336551 w 889002"/>
                <a:gd name="connsiteY527" fmla="*/ 676275 h 742952"/>
                <a:gd name="connsiteX528" fmla="*/ 282576 w 889002"/>
                <a:gd name="connsiteY528" fmla="*/ 673100 h 742952"/>
                <a:gd name="connsiteX529" fmla="*/ 282011 w 889002"/>
                <a:gd name="connsiteY529" fmla="*/ 668021 h 742952"/>
                <a:gd name="connsiteX530" fmla="*/ 282011 w 889002"/>
                <a:gd name="connsiteY530" fmla="*/ 668021 h 742952"/>
                <a:gd name="connsiteX531" fmla="*/ 282575 w 889002"/>
                <a:gd name="connsiteY531" fmla="*/ 673099 h 742952"/>
                <a:gd name="connsiteX532" fmla="*/ 174625 w 889002"/>
                <a:gd name="connsiteY532" fmla="*/ 644524 h 742952"/>
                <a:gd name="connsiteX533" fmla="*/ 95250 w 889002"/>
                <a:gd name="connsiteY533" fmla="*/ 657224 h 742952"/>
                <a:gd name="connsiteX534" fmla="*/ 76200 w 889002"/>
                <a:gd name="connsiteY534" fmla="*/ 669924 h 742952"/>
                <a:gd name="connsiteX535" fmla="*/ 57150 w 889002"/>
                <a:gd name="connsiteY535" fmla="*/ 647699 h 742952"/>
                <a:gd name="connsiteX536" fmla="*/ 73025 w 889002"/>
                <a:gd name="connsiteY536" fmla="*/ 631824 h 742952"/>
                <a:gd name="connsiteX537" fmla="*/ 88900 w 889002"/>
                <a:gd name="connsiteY537" fmla="*/ 596899 h 742952"/>
                <a:gd name="connsiteX538" fmla="*/ 94797 w 889002"/>
                <a:gd name="connsiteY538" fmla="*/ 596597 h 742952"/>
                <a:gd name="connsiteX539" fmla="*/ 85725 w 889002"/>
                <a:gd name="connsiteY539" fmla="*/ 590549 h 742952"/>
                <a:gd name="connsiteX540" fmla="*/ 95250 w 889002"/>
                <a:gd name="connsiteY540" fmla="*/ 581024 h 742952"/>
                <a:gd name="connsiteX541" fmla="*/ 88900 w 889002"/>
                <a:gd name="connsiteY541" fmla="*/ 561974 h 742952"/>
                <a:gd name="connsiteX542" fmla="*/ 88900 w 889002"/>
                <a:gd name="connsiteY542" fmla="*/ 552449 h 742952"/>
                <a:gd name="connsiteX543" fmla="*/ 79375 w 889002"/>
                <a:gd name="connsiteY543" fmla="*/ 546099 h 742952"/>
                <a:gd name="connsiteX544" fmla="*/ 82550 w 889002"/>
                <a:gd name="connsiteY544" fmla="*/ 533399 h 742952"/>
                <a:gd name="connsiteX545" fmla="*/ 82551 w 889002"/>
                <a:gd name="connsiteY545" fmla="*/ 533399 h 742952"/>
                <a:gd name="connsiteX546" fmla="*/ 88900 w 889002"/>
                <a:gd name="connsiteY546" fmla="*/ 523875 h 742952"/>
                <a:gd name="connsiteX547" fmla="*/ 82550 w 889002"/>
                <a:gd name="connsiteY547" fmla="*/ 498475 h 742952"/>
                <a:gd name="connsiteX548" fmla="*/ 98425 w 889002"/>
                <a:gd name="connsiteY548" fmla="*/ 476250 h 742952"/>
                <a:gd name="connsiteX549" fmla="*/ 107950 w 889002"/>
                <a:gd name="connsiteY549" fmla="*/ 441325 h 742952"/>
                <a:gd name="connsiteX550" fmla="*/ 111125 w 889002"/>
                <a:gd name="connsiteY550" fmla="*/ 428625 h 742952"/>
                <a:gd name="connsiteX551" fmla="*/ 101600 w 889002"/>
                <a:gd name="connsiteY551" fmla="*/ 415925 h 742952"/>
                <a:gd name="connsiteX552" fmla="*/ 114300 w 889002"/>
                <a:gd name="connsiteY552" fmla="*/ 409575 h 742952"/>
                <a:gd name="connsiteX553" fmla="*/ 101600 w 889002"/>
                <a:gd name="connsiteY553" fmla="*/ 396875 h 742952"/>
                <a:gd name="connsiteX554" fmla="*/ 104775 w 889002"/>
                <a:gd name="connsiteY554" fmla="*/ 381000 h 742952"/>
                <a:gd name="connsiteX555" fmla="*/ 98425 w 889002"/>
                <a:gd name="connsiteY555" fmla="*/ 381000 h 742952"/>
                <a:gd name="connsiteX556" fmla="*/ 92075 w 889002"/>
                <a:gd name="connsiteY556" fmla="*/ 368300 h 742952"/>
                <a:gd name="connsiteX557" fmla="*/ 79375 w 889002"/>
                <a:gd name="connsiteY557" fmla="*/ 358775 h 742952"/>
                <a:gd name="connsiteX558" fmla="*/ 88900 w 889002"/>
                <a:gd name="connsiteY558" fmla="*/ 346075 h 742952"/>
                <a:gd name="connsiteX559" fmla="*/ 82550 w 889002"/>
                <a:gd name="connsiteY559" fmla="*/ 349250 h 742952"/>
                <a:gd name="connsiteX560" fmla="*/ 76200 w 889002"/>
                <a:gd name="connsiteY560" fmla="*/ 333375 h 742952"/>
                <a:gd name="connsiteX561" fmla="*/ 69850 w 889002"/>
                <a:gd name="connsiteY561" fmla="*/ 330200 h 742952"/>
                <a:gd name="connsiteX562" fmla="*/ 73025 w 889002"/>
                <a:gd name="connsiteY562" fmla="*/ 320675 h 742952"/>
                <a:gd name="connsiteX563" fmla="*/ 60325 w 889002"/>
                <a:gd name="connsiteY563" fmla="*/ 317500 h 742952"/>
                <a:gd name="connsiteX564" fmla="*/ 53975 w 889002"/>
                <a:gd name="connsiteY564" fmla="*/ 307975 h 742952"/>
                <a:gd name="connsiteX565" fmla="*/ 60325 w 889002"/>
                <a:gd name="connsiteY565" fmla="*/ 285750 h 742952"/>
                <a:gd name="connsiteX566" fmla="*/ 41275 w 889002"/>
                <a:gd name="connsiteY566" fmla="*/ 260350 h 742952"/>
                <a:gd name="connsiteX567" fmla="*/ 38100 w 889002"/>
                <a:gd name="connsiteY567" fmla="*/ 250825 h 742952"/>
                <a:gd name="connsiteX568" fmla="*/ 34925 w 889002"/>
                <a:gd name="connsiteY568" fmla="*/ 254000 h 742952"/>
                <a:gd name="connsiteX569" fmla="*/ 19050 w 889002"/>
                <a:gd name="connsiteY569" fmla="*/ 234950 h 742952"/>
                <a:gd name="connsiteX570" fmla="*/ 15875 w 889002"/>
                <a:gd name="connsiteY570" fmla="*/ 231775 h 742952"/>
                <a:gd name="connsiteX571" fmla="*/ 12700 w 889002"/>
                <a:gd name="connsiteY571" fmla="*/ 193675 h 742952"/>
                <a:gd name="connsiteX572" fmla="*/ 9525 w 889002"/>
                <a:gd name="connsiteY572" fmla="*/ 158750 h 742952"/>
                <a:gd name="connsiteX573" fmla="*/ 6350 w 889002"/>
                <a:gd name="connsiteY573" fmla="*/ 101600 h 742952"/>
                <a:gd name="connsiteX574" fmla="*/ 3175 w 889002"/>
                <a:gd name="connsiteY574" fmla="*/ 66675 h 742952"/>
                <a:gd name="connsiteX575" fmla="*/ 0 w 889002"/>
                <a:gd name="connsiteY575" fmla="*/ 38100 h 742952"/>
                <a:gd name="connsiteX576" fmla="*/ 38100 w 889002"/>
                <a:gd name="connsiteY576" fmla="*/ 34925 h 742952"/>
                <a:gd name="connsiteX577" fmla="*/ 85725 w 889002"/>
                <a:gd name="connsiteY577" fmla="*/ 31750 h 742952"/>
                <a:gd name="connsiteX578" fmla="*/ 92075 w 889002"/>
                <a:gd name="connsiteY578" fmla="*/ 31750 h 742952"/>
                <a:gd name="connsiteX579" fmla="*/ 133350 w 889002"/>
                <a:gd name="connsiteY579" fmla="*/ 28575 h 742952"/>
                <a:gd name="connsiteX580" fmla="*/ 171450 w 889002"/>
                <a:gd name="connsiteY580" fmla="*/ 25400 h 742952"/>
                <a:gd name="connsiteX581" fmla="*/ 215900 w 889002"/>
                <a:gd name="connsiteY581" fmla="*/ 22225 h 742952"/>
                <a:gd name="connsiteX582" fmla="*/ 320675 w 889002"/>
                <a:gd name="connsiteY582" fmla="*/ 12700 h 742952"/>
                <a:gd name="connsiteX583" fmla="*/ 419100 w 889002"/>
                <a:gd name="connsiteY583" fmla="*/ 6350 h 742952"/>
                <a:gd name="connsiteX584" fmla="*/ 422275 w 889002"/>
                <a:gd name="connsiteY584" fmla="*/ 6350 h 742952"/>
                <a:gd name="connsiteX585" fmla="*/ 450850 w 889002"/>
                <a:gd name="connsiteY585" fmla="*/ 3175 h 742952"/>
                <a:gd name="connsiteX586" fmla="*/ 463550 w 889002"/>
                <a:gd name="connsiteY586" fmla="*/ 0 h 742952"/>
                <a:gd name="connsiteX0" fmla="*/ 609601 w 889002"/>
                <a:gd name="connsiteY0" fmla="*/ 723901 h 742952"/>
                <a:gd name="connsiteX1" fmla="*/ 612776 w 889002"/>
                <a:gd name="connsiteY1" fmla="*/ 727076 h 742952"/>
                <a:gd name="connsiteX2" fmla="*/ 606426 w 889002"/>
                <a:gd name="connsiteY2" fmla="*/ 730251 h 742952"/>
                <a:gd name="connsiteX3" fmla="*/ 609601 w 889002"/>
                <a:gd name="connsiteY3" fmla="*/ 723901 h 742952"/>
                <a:gd name="connsiteX4" fmla="*/ 835027 w 889002"/>
                <a:gd name="connsiteY4" fmla="*/ 714377 h 742952"/>
                <a:gd name="connsiteX5" fmla="*/ 841377 w 889002"/>
                <a:gd name="connsiteY5" fmla="*/ 717552 h 742952"/>
                <a:gd name="connsiteX6" fmla="*/ 828677 w 889002"/>
                <a:gd name="connsiteY6" fmla="*/ 742952 h 742952"/>
                <a:gd name="connsiteX7" fmla="*/ 838202 w 889002"/>
                <a:gd name="connsiteY7" fmla="*/ 717552 h 742952"/>
                <a:gd name="connsiteX8" fmla="*/ 835027 w 889002"/>
                <a:gd name="connsiteY8" fmla="*/ 714377 h 742952"/>
                <a:gd name="connsiteX9" fmla="*/ 565151 w 889002"/>
                <a:gd name="connsiteY9" fmla="*/ 714376 h 742952"/>
                <a:gd name="connsiteX10" fmla="*/ 563564 w 889002"/>
                <a:gd name="connsiteY10" fmla="*/ 719139 h 742952"/>
                <a:gd name="connsiteX11" fmla="*/ 565151 w 889002"/>
                <a:gd name="connsiteY11" fmla="*/ 717551 h 742952"/>
                <a:gd name="connsiteX12" fmla="*/ 574676 w 889002"/>
                <a:gd name="connsiteY12" fmla="*/ 714376 h 742952"/>
                <a:gd name="connsiteX13" fmla="*/ 568326 w 889002"/>
                <a:gd name="connsiteY13" fmla="*/ 720726 h 742952"/>
                <a:gd name="connsiteX14" fmla="*/ 563035 w 889002"/>
                <a:gd name="connsiteY14" fmla="*/ 720726 h 742952"/>
                <a:gd name="connsiteX15" fmla="*/ 561976 w 889002"/>
                <a:gd name="connsiteY15" fmla="*/ 723901 h 742952"/>
                <a:gd name="connsiteX16" fmla="*/ 555626 w 889002"/>
                <a:gd name="connsiteY16" fmla="*/ 723901 h 742952"/>
                <a:gd name="connsiteX17" fmla="*/ 558801 w 889002"/>
                <a:gd name="connsiteY17" fmla="*/ 717551 h 742952"/>
                <a:gd name="connsiteX18" fmla="*/ 565151 w 889002"/>
                <a:gd name="connsiteY18" fmla="*/ 714376 h 742952"/>
                <a:gd name="connsiteX19" fmla="*/ 533401 w 889002"/>
                <a:gd name="connsiteY19" fmla="*/ 711200 h 742952"/>
                <a:gd name="connsiteX20" fmla="*/ 533401 w 889002"/>
                <a:gd name="connsiteY20" fmla="*/ 717550 h 742952"/>
                <a:gd name="connsiteX21" fmla="*/ 527051 w 889002"/>
                <a:gd name="connsiteY21" fmla="*/ 717550 h 742952"/>
                <a:gd name="connsiteX22" fmla="*/ 533401 w 889002"/>
                <a:gd name="connsiteY22" fmla="*/ 711200 h 742952"/>
                <a:gd name="connsiteX23" fmla="*/ 625476 w 889002"/>
                <a:gd name="connsiteY23" fmla="*/ 704851 h 742952"/>
                <a:gd name="connsiteX24" fmla="*/ 631826 w 889002"/>
                <a:gd name="connsiteY24" fmla="*/ 711201 h 742952"/>
                <a:gd name="connsiteX25" fmla="*/ 625476 w 889002"/>
                <a:gd name="connsiteY25" fmla="*/ 711201 h 742952"/>
                <a:gd name="connsiteX26" fmla="*/ 625476 w 889002"/>
                <a:gd name="connsiteY26" fmla="*/ 704851 h 742952"/>
                <a:gd name="connsiteX27" fmla="*/ 615951 w 889002"/>
                <a:gd name="connsiteY27" fmla="*/ 704851 h 742952"/>
                <a:gd name="connsiteX28" fmla="*/ 617311 w 889002"/>
                <a:gd name="connsiteY28" fmla="*/ 705758 h 742952"/>
                <a:gd name="connsiteX29" fmla="*/ 619126 w 889002"/>
                <a:gd name="connsiteY29" fmla="*/ 711201 h 742952"/>
                <a:gd name="connsiteX30" fmla="*/ 615951 w 889002"/>
                <a:gd name="connsiteY30" fmla="*/ 704851 h 742952"/>
                <a:gd name="connsiteX31" fmla="*/ 561976 w 889002"/>
                <a:gd name="connsiteY31" fmla="*/ 704851 h 742952"/>
                <a:gd name="connsiteX32" fmla="*/ 565151 w 889002"/>
                <a:gd name="connsiteY32" fmla="*/ 708026 h 742952"/>
                <a:gd name="connsiteX33" fmla="*/ 558801 w 889002"/>
                <a:gd name="connsiteY33" fmla="*/ 714376 h 742952"/>
                <a:gd name="connsiteX34" fmla="*/ 561976 w 889002"/>
                <a:gd name="connsiteY34" fmla="*/ 704851 h 742952"/>
                <a:gd name="connsiteX35" fmla="*/ 647701 w 889002"/>
                <a:gd name="connsiteY35" fmla="*/ 698501 h 742952"/>
                <a:gd name="connsiteX36" fmla="*/ 650876 w 889002"/>
                <a:gd name="connsiteY36" fmla="*/ 698501 h 742952"/>
                <a:gd name="connsiteX37" fmla="*/ 647701 w 889002"/>
                <a:gd name="connsiteY37" fmla="*/ 704851 h 742952"/>
                <a:gd name="connsiteX38" fmla="*/ 647701 w 889002"/>
                <a:gd name="connsiteY38" fmla="*/ 698501 h 742952"/>
                <a:gd name="connsiteX39" fmla="*/ 555626 w 889002"/>
                <a:gd name="connsiteY39" fmla="*/ 698501 h 742952"/>
                <a:gd name="connsiteX40" fmla="*/ 561976 w 889002"/>
                <a:gd name="connsiteY40" fmla="*/ 704851 h 742952"/>
                <a:gd name="connsiteX41" fmla="*/ 555626 w 889002"/>
                <a:gd name="connsiteY41" fmla="*/ 708026 h 742952"/>
                <a:gd name="connsiteX42" fmla="*/ 558801 w 889002"/>
                <a:gd name="connsiteY42" fmla="*/ 717551 h 742952"/>
                <a:gd name="connsiteX43" fmla="*/ 552451 w 889002"/>
                <a:gd name="connsiteY43" fmla="*/ 714376 h 742952"/>
                <a:gd name="connsiteX44" fmla="*/ 549276 w 889002"/>
                <a:gd name="connsiteY44" fmla="*/ 720726 h 742952"/>
                <a:gd name="connsiteX45" fmla="*/ 552451 w 889002"/>
                <a:gd name="connsiteY45" fmla="*/ 704851 h 742952"/>
                <a:gd name="connsiteX46" fmla="*/ 542926 w 889002"/>
                <a:gd name="connsiteY46" fmla="*/ 714376 h 742952"/>
                <a:gd name="connsiteX47" fmla="*/ 546101 w 889002"/>
                <a:gd name="connsiteY47" fmla="*/ 723901 h 742952"/>
                <a:gd name="connsiteX48" fmla="*/ 536576 w 889002"/>
                <a:gd name="connsiteY48" fmla="*/ 717551 h 742952"/>
                <a:gd name="connsiteX49" fmla="*/ 533401 w 889002"/>
                <a:gd name="connsiteY49" fmla="*/ 704851 h 742952"/>
                <a:gd name="connsiteX50" fmla="*/ 542926 w 889002"/>
                <a:gd name="connsiteY50" fmla="*/ 701676 h 742952"/>
                <a:gd name="connsiteX51" fmla="*/ 546101 w 889002"/>
                <a:gd name="connsiteY51" fmla="*/ 701676 h 742952"/>
                <a:gd name="connsiteX52" fmla="*/ 552451 w 889002"/>
                <a:gd name="connsiteY52" fmla="*/ 701676 h 742952"/>
                <a:gd name="connsiteX53" fmla="*/ 555626 w 889002"/>
                <a:gd name="connsiteY53" fmla="*/ 698501 h 742952"/>
                <a:gd name="connsiteX54" fmla="*/ 514351 w 889002"/>
                <a:gd name="connsiteY54" fmla="*/ 688975 h 742952"/>
                <a:gd name="connsiteX55" fmla="*/ 520701 w 889002"/>
                <a:gd name="connsiteY55" fmla="*/ 698500 h 742952"/>
                <a:gd name="connsiteX56" fmla="*/ 527051 w 889002"/>
                <a:gd name="connsiteY56" fmla="*/ 698500 h 742952"/>
                <a:gd name="connsiteX57" fmla="*/ 527051 w 889002"/>
                <a:gd name="connsiteY57" fmla="*/ 708025 h 742952"/>
                <a:gd name="connsiteX58" fmla="*/ 520701 w 889002"/>
                <a:gd name="connsiteY58" fmla="*/ 701675 h 742952"/>
                <a:gd name="connsiteX59" fmla="*/ 523876 w 889002"/>
                <a:gd name="connsiteY59" fmla="*/ 711200 h 742952"/>
                <a:gd name="connsiteX60" fmla="*/ 530226 w 889002"/>
                <a:gd name="connsiteY60" fmla="*/ 711200 h 742952"/>
                <a:gd name="connsiteX61" fmla="*/ 527051 w 889002"/>
                <a:gd name="connsiteY61" fmla="*/ 717550 h 742952"/>
                <a:gd name="connsiteX62" fmla="*/ 511176 w 889002"/>
                <a:gd name="connsiteY62" fmla="*/ 717550 h 742952"/>
                <a:gd name="connsiteX63" fmla="*/ 495301 w 889002"/>
                <a:gd name="connsiteY63" fmla="*/ 698500 h 742952"/>
                <a:gd name="connsiteX64" fmla="*/ 504826 w 889002"/>
                <a:gd name="connsiteY64" fmla="*/ 701675 h 742952"/>
                <a:gd name="connsiteX65" fmla="*/ 514351 w 889002"/>
                <a:gd name="connsiteY65" fmla="*/ 688975 h 742952"/>
                <a:gd name="connsiteX66" fmla="*/ 879479 w 889002"/>
                <a:gd name="connsiteY66" fmla="*/ 685803 h 742952"/>
                <a:gd name="connsiteX67" fmla="*/ 885829 w 889002"/>
                <a:gd name="connsiteY67" fmla="*/ 685803 h 742952"/>
                <a:gd name="connsiteX68" fmla="*/ 882654 w 889002"/>
                <a:gd name="connsiteY68" fmla="*/ 688978 h 742952"/>
                <a:gd name="connsiteX69" fmla="*/ 879479 w 889002"/>
                <a:gd name="connsiteY69" fmla="*/ 685803 h 742952"/>
                <a:gd name="connsiteX70" fmla="*/ 739776 w 889002"/>
                <a:gd name="connsiteY70" fmla="*/ 673102 h 742952"/>
                <a:gd name="connsiteX71" fmla="*/ 746126 w 889002"/>
                <a:gd name="connsiteY71" fmla="*/ 676277 h 742952"/>
                <a:gd name="connsiteX72" fmla="*/ 736601 w 889002"/>
                <a:gd name="connsiteY72" fmla="*/ 676277 h 742952"/>
                <a:gd name="connsiteX73" fmla="*/ 739776 w 889002"/>
                <a:gd name="connsiteY73" fmla="*/ 673102 h 742952"/>
                <a:gd name="connsiteX74" fmla="*/ 720726 w 889002"/>
                <a:gd name="connsiteY74" fmla="*/ 673101 h 742952"/>
                <a:gd name="connsiteX75" fmla="*/ 727076 w 889002"/>
                <a:gd name="connsiteY75" fmla="*/ 673101 h 742952"/>
                <a:gd name="connsiteX76" fmla="*/ 723901 w 889002"/>
                <a:gd name="connsiteY76" fmla="*/ 676276 h 742952"/>
                <a:gd name="connsiteX77" fmla="*/ 720726 w 889002"/>
                <a:gd name="connsiteY77" fmla="*/ 673101 h 742952"/>
                <a:gd name="connsiteX78" fmla="*/ 752476 w 889002"/>
                <a:gd name="connsiteY78" fmla="*/ 663577 h 742952"/>
                <a:gd name="connsiteX79" fmla="*/ 755651 w 889002"/>
                <a:gd name="connsiteY79" fmla="*/ 669927 h 742952"/>
                <a:gd name="connsiteX80" fmla="*/ 749301 w 889002"/>
                <a:gd name="connsiteY80" fmla="*/ 669927 h 742952"/>
                <a:gd name="connsiteX81" fmla="*/ 752476 w 889002"/>
                <a:gd name="connsiteY81" fmla="*/ 663577 h 742952"/>
                <a:gd name="connsiteX82" fmla="*/ 708026 w 889002"/>
                <a:gd name="connsiteY82" fmla="*/ 650876 h 742952"/>
                <a:gd name="connsiteX83" fmla="*/ 717551 w 889002"/>
                <a:gd name="connsiteY83" fmla="*/ 650876 h 742952"/>
                <a:gd name="connsiteX84" fmla="*/ 723901 w 889002"/>
                <a:gd name="connsiteY84" fmla="*/ 657226 h 742952"/>
                <a:gd name="connsiteX85" fmla="*/ 720726 w 889002"/>
                <a:gd name="connsiteY85" fmla="*/ 657226 h 742952"/>
                <a:gd name="connsiteX86" fmla="*/ 708026 w 889002"/>
                <a:gd name="connsiteY86" fmla="*/ 650876 h 742952"/>
                <a:gd name="connsiteX87" fmla="*/ 400051 w 889002"/>
                <a:gd name="connsiteY87" fmla="*/ 650875 h 742952"/>
                <a:gd name="connsiteX88" fmla="*/ 419101 w 889002"/>
                <a:gd name="connsiteY88" fmla="*/ 657225 h 742952"/>
                <a:gd name="connsiteX89" fmla="*/ 422276 w 889002"/>
                <a:gd name="connsiteY89" fmla="*/ 663575 h 742952"/>
                <a:gd name="connsiteX90" fmla="*/ 434976 w 889002"/>
                <a:gd name="connsiteY90" fmla="*/ 660400 h 742952"/>
                <a:gd name="connsiteX91" fmla="*/ 425451 w 889002"/>
                <a:gd name="connsiteY91" fmla="*/ 676275 h 742952"/>
                <a:gd name="connsiteX92" fmla="*/ 415926 w 889002"/>
                <a:gd name="connsiteY92" fmla="*/ 682625 h 742952"/>
                <a:gd name="connsiteX93" fmla="*/ 377826 w 889002"/>
                <a:gd name="connsiteY93" fmla="*/ 666750 h 742952"/>
                <a:gd name="connsiteX94" fmla="*/ 400051 w 889002"/>
                <a:gd name="connsiteY94" fmla="*/ 650875 h 742952"/>
                <a:gd name="connsiteX95" fmla="*/ 857254 w 889002"/>
                <a:gd name="connsiteY95" fmla="*/ 631828 h 742952"/>
                <a:gd name="connsiteX96" fmla="*/ 857254 w 889002"/>
                <a:gd name="connsiteY96" fmla="*/ 635003 h 742952"/>
                <a:gd name="connsiteX97" fmla="*/ 847729 w 889002"/>
                <a:gd name="connsiteY97" fmla="*/ 635003 h 742952"/>
                <a:gd name="connsiteX98" fmla="*/ 857254 w 889002"/>
                <a:gd name="connsiteY98" fmla="*/ 631828 h 742952"/>
                <a:gd name="connsiteX99" fmla="*/ 790576 w 889002"/>
                <a:gd name="connsiteY99" fmla="*/ 625477 h 742952"/>
                <a:gd name="connsiteX100" fmla="*/ 787401 w 889002"/>
                <a:gd name="connsiteY100" fmla="*/ 628652 h 742952"/>
                <a:gd name="connsiteX101" fmla="*/ 790576 w 889002"/>
                <a:gd name="connsiteY101" fmla="*/ 631827 h 742952"/>
                <a:gd name="connsiteX102" fmla="*/ 787401 w 889002"/>
                <a:gd name="connsiteY102" fmla="*/ 635002 h 742952"/>
                <a:gd name="connsiteX103" fmla="*/ 787401 w 889002"/>
                <a:gd name="connsiteY103" fmla="*/ 631827 h 742952"/>
                <a:gd name="connsiteX104" fmla="*/ 781051 w 889002"/>
                <a:gd name="connsiteY104" fmla="*/ 628652 h 742952"/>
                <a:gd name="connsiteX105" fmla="*/ 790576 w 889002"/>
                <a:gd name="connsiteY105" fmla="*/ 625477 h 742952"/>
                <a:gd name="connsiteX106" fmla="*/ 793751 w 889002"/>
                <a:gd name="connsiteY106" fmla="*/ 593727 h 742952"/>
                <a:gd name="connsiteX107" fmla="*/ 800101 w 889002"/>
                <a:gd name="connsiteY107" fmla="*/ 596902 h 742952"/>
                <a:gd name="connsiteX108" fmla="*/ 793751 w 889002"/>
                <a:gd name="connsiteY108" fmla="*/ 596902 h 742952"/>
                <a:gd name="connsiteX109" fmla="*/ 793751 w 889002"/>
                <a:gd name="connsiteY109" fmla="*/ 593727 h 742952"/>
                <a:gd name="connsiteX110" fmla="*/ 809626 w 889002"/>
                <a:gd name="connsiteY110" fmla="*/ 590552 h 742952"/>
                <a:gd name="connsiteX111" fmla="*/ 809626 w 889002"/>
                <a:gd name="connsiteY111" fmla="*/ 596902 h 742952"/>
                <a:gd name="connsiteX112" fmla="*/ 806451 w 889002"/>
                <a:gd name="connsiteY112" fmla="*/ 596902 h 742952"/>
                <a:gd name="connsiteX113" fmla="*/ 806451 w 889002"/>
                <a:gd name="connsiteY113" fmla="*/ 603252 h 742952"/>
                <a:gd name="connsiteX114" fmla="*/ 800101 w 889002"/>
                <a:gd name="connsiteY114" fmla="*/ 593727 h 742952"/>
                <a:gd name="connsiteX115" fmla="*/ 809626 w 889002"/>
                <a:gd name="connsiteY115" fmla="*/ 590552 h 742952"/>
                <a:gd name="connsiteX116" fmla="*/ 806451 w 889002"/>
                <a:gd name="connsiteY116" fmla="*/ 574677 h 742952"/>
                <a:gd name="connsiteX117" fmla="*/ 822326 w 889002"/>
                <a:gd name="connsiteY117" fmla="*/ 577852 h 742952"/>
                <a:gd name="connsiteX118" fmla="*/ 815976 w 889002"/>
                <a:gd name="connsiteY118" fmla="*/ 577852 h 742952"/>
                <a:gd name="connsiteX119" fmla="*/ 809626 w 889002"/>
                <a:gd name="connsiteY119" fmla="*/ 584202 h 742952"/>
                <a:gd name="connsiteX120" fmla="*/ 806451 w 889002"/>
                <a:gd name="connsiteY120" fmla="*/ 574677 h 742952"/>
                <a:gd name="connsiteX121" fmla="*/ 831851 w 889002"/>
                <a:gd name="connsiteY121" fmla="*/ 571502 h 742952"/>
                <a:gd name="connsiteX122" fmla="*/ 831851 w 889002"/>
                <a:gd name="connsiteY122" fmla="*/ 581027 h 742952"/>
                <a:gd name="connsiteX123" fmla="*/ 819151 w 889002"/>
                <a:gd name="connsiteY123" fmla="*/ 574677 h 742952"/>
                <a:gd name="connsiteX124" fmla="*/ 828676 w 889002"/>
                <a:gd name="connsiteY124" fmla="*/ 577852 h 742952"/>
                <a:gd name="connsiteX125" fmla="*/ 831851 w 889002"/>
                <a:gd name="connsiteY125" fmla="*/ 571502 h 742952"/>
                <a:gd name="connsiteX126" fmla="*/ 815976 w 889002"/>
                <a:gd name="connsiteY126" fmla="*/ 558802 h 742952"/>
                <a:gd name="connsiteX127" fmla="*/ 822326 w 889002"/>
                <a:gd name="connsiteY127" fmla="*/ 558802 h 742952"/>
                <a:gd name="connsiteX128" fmla="*/ 815976 w 889002"/>
                <a:gd name="connsiteY128" fmla="*/ 565152 h 742952"/>
                <a:gd name="connsiteX129" fmla="*/ 819151 w 889002"/>
                <a:gd name="connsiteY129" fmla="*/ 565152 h 742952"/>
                <a:gd name="connsiteX130" fmla="*/ 809626 w 889002"/>
                <a:gd name="connsiteY130" fmla="*/ 571502 h 742952"/>
                <a:gd name="connsiteX131" fmla="*/ 806451 w 889002"/>
                <a:gd name="connsiteY131" fmla="*/ 561977 h 742952"/>
                <a:gd name="connsiteX132" fmla="*/ 815976 w 889002"/>
                <a:gd name="connsiteY132" fmla="*/ 558802 h 742952"/>
                <a:gd name="connsiteX133" fmla="*/ 838204 w 889002"/>
                <a:gd name="connsiteY133" fmla="*/ 542928 h 742952"/>
                <a:gd name="connsiteX134" fmla="*/ 838204 w 889002"/>
                <a:gd name="connsiteY134" fmla="*/ 549278 h 742952"/>
                <a:gd name="connsiteX135" fmla="*/ 828679 w 889002"/>
                <a:gd name="connsiteY135" fmla="*/ 549278 h 742952"/>
                <a:gd name="connsiteX136" fmla="*/ 838204 w 889002"/>
                <a:gd name="connsiteY136" fmla="*/ 542928 h 742952"/>
                <a:gd name="connsiteX137" fmla="*/ 809626 w 889002"/>
                <a:gd name="connsiteY137" fmla="*/ 527052 h 742952"/>
                <a:gd name="connsiteX138" fmla="*/ 812801 w 889002"/>
                <a:gd name="connsiteY138" fmla="*/ 530227 h 742952"/>
                <a:gd name="connsiteX139" fmla="*/ 806451 w 889002"/>
                <a:gd name="connsiteY139" fmla="*/ 530227 h 742952"/>
                <a:gd name="connsiteX140" fmla="*/ 809626 w 889002"/>
                <a:gd name="connsiteY140" fmla="*/ 527052 h 742952"/>
                <a:gd name="connsiteX141" fmla="*/ 822326 w 889002"/>
                <a:gd name="connsiteY141" fmla="*/ 523877 h 742952"/>
                <a:gd name="connsiteX142" fmla="*/ 819151 w 889002"/>
                <a:gd name="connsiteY142" fmla="*/ 530227 h 742952"/>
                <a:gd name="connsiteX143" fmla="*/ 815976 w 889002"/>
                <a:gd name="connsiteY143" fmla="*/ 527052 h 742952"/>
                <a:gd name="connsiteX144" fmla="*/ 822326 w 889002"/>
                <a:gd name="connsiteY144" fmla="*/ 523877 h 742952"/>
                <a:gd name="connsiteX145" fmla="*/ 793751 w 889002"/>
                <a:gd name="connsiteY145" fmla="*/ 523877 h 742952"/>
                <a:gd name="connsiteX146" fmla="*/ 796926 w 889002"/>
                <a:gd name="connsiteY146" fmla="*/ 527052 h 742952"/>
                <a:gd name="connsiteX147" fmla="*/ 793751 w 889002"/>
                <a:gd name="connsiteY147" fmla="*/ 533402 h 742952"/>
                <a:gd name="connsiteX148" fmla="*/ 793751 w 889002"/>
                <a:gd name="connsiteY148" fmla="*/ 523877 h 742952"/>
                <a:gd name="connsiteX149" fmla="*/ 831851 w 889002"/>
                <a:gd name="connsiteY149" fmla="*/ 511177 h 742952"/>
                <a:gd name="connsiteX150" fmla="*/ 829583 w 889002"/>
                <a:gd name="connsiteY150" fmla="*/ 520251 h 742952"/>
                <a:gd name="connsiteX151" fmla="*/ 835029 w 889002"/>
                <a:gd name="connsiteY151" fmla="*/ 517528 h 742952"/>
                <a:gd name="connsiteX152" fmla="*/ 831854 w 889002"/>
                <a:gd name="connsiteY152" fmla="*/ 520703 h 742952"/>
                <a:gd name="connsiteX153" fmla="*/ 838204 w 889002"/>
                <a:gd name="connsiteY153" fmla="*/ 523878 h 742952"/>
                <a:gd name="connsiteX154" fmla="*/ 838204 w 889002"/>
                <a:gd name="connsiteY154" fmla="*/ 520703 h 742952"/>
                <a:gd name="connsiteX155" fmla="*/ 841379 w 889002"/>
                <a:gd name="connsiteY155" fmla="*/ 527053 h 742952"/>
                <a:gd name="connsiteX156" fmla="*/ 835029 w 889002"/>
                <a:gd name="connsiteY156" fmla="*/ 530228 h 742952"/>
                <a:gd name="connsiteX157" fmla="*/ 829254 w 889002"/>
                <a:gd name="connsiteY157" fmla="*/ 521565 h 742952"/>
                <a:gd name="connsiteX158" fmla="*/ 828676 w 889002"/>
                <a:gd name="connsiteY158" fmla="*/ 523877 h 742952"/>
                <a:gd name="connsiteX159" fmla="*/ 828676 w 889002"/>
                <a:gd name="connsiteY159" fmla="*/ 527052 h 742952"/>
                <a:gd name="connsiteX160" fmla="*/ 822326 w 889002"/>
                <a:gd name="connsiteY160" fmla="*/ 523877 h 742952"/>
                <a:gd name="connsiteX161" fmla="*/ 831851 w 889002"/>
                <a:gd name="connsiteY161" fmla="*/ 511177 h 742952"/>
                <a:gd name="connsiteX162" fmla="*/ 463550 w 889002"/>
                <a:gd name="connsiteY162" fmla="*/ 0 h 742952"/>
                <a:gd name="connsiteX163" fmla="*/ 460375 w 889002"/>
                <a:gd name="connsiteY163" fmla="*/ 19050 h 742952"/>
                <a:gd name="connsiteX164" fmla="*/ 469900 w 889002"/>
                <a:gd name="connsiteY164" fmla="*/ 19050 h 742952"/>
                <a:gd name="connsiteX165" fmla="*/ 473075 w 889002"/>
                <a:gd name="connsiteY165" fmla="*/ 3175 h 742952"/>
                <a:gd name="connsiteX166" fmla="*/ 482600 w 889002"/>
                <a:gd name="connsiteY166" fmla="*/ 15875 h 742952"/>
                <a:gd name="connsiteX167" fmla="*/ 469900 w 889002"/>
                <a:gd name="connsiteY167" fmla="*/ 47625 h 742952"/>
                <a:gd name="connsiteX168" fmla="*/ 488950 w 889002"/>
                <a:gd name="connsiteY168" fmla="*/ 53975 h 742952"/>
                <a:gd name="connsiteX169" fmla="*/ 473075 w 889002"/>
                <a:gd name="connsiteY169" fmla="*/ 69850 h 742952"/>
                <a:gd name="connsiteX170" fmla="*/ 482600 w 889002"/>
                <a:gd name="connsiteY170" fmla="*/ 79375 h 742952"/>
                <a:gd name="connsiteX171" fmla="*/ 495300 w 889002"/>
                <a:gd name="connsiteY171" fmla="*/ 66675 h 742952"/>
                <a:gd name="connsiteX172" fmla="*/ 492125 w 889002"/>
                <a:gd name="connsiteY172" fmla="*/ 79375 h 742952"/>
                <a:gd name="connsiteX173" fmla="*/ 485775 w 889002"/>
                <a:gd name="connsiteY173" fmla="*/ 82550 h 742952"/>
                <a:gd name="connsiteX174" fmla="*/ 504825 w 889002"/>
                <a:gd name="connsiteY174" fmla="*/ 95250 h 742952"/>
                <a:gd name="connsiteX175" fmla="*/ 495300 w 889002"/>
                <a:gd name="connsiteY175" fmla="*/ 95250 h 742952"/>
                <a:gd name="connsiteX176" fmla="*/ 482600 w 889002"/>
                <a:gd name="connsiteY176" fmla="*/ 85725 h 742952"/>
                <a:gd name="connsiteX177" fmla="*/ 482600 w 889002"/>
                <a:gd name="connsiteY177" fmla="*/ 98425 h 742952"/>
                <a:gd name="connsiteX178" fmla="*/ 492125 w 889002"/>
                <a:gd name="connsiteY178" fmla="*/ 107950 h 742952"/>
                <a:gd name="connsiteX179" fmla="*/ 504825 w 889002"/>
                <a:gd name="connsiteY179" fmla="*/ 104775 h 742952"/>
                <a:gd name="connsiteX180" fmla="*/ 501650 w 889002"/>
                <a:gd name="connsiteY180" fmla="*/ 120650 h 742952"/>
                <a:gd name="connsiteX181" fmla="*/ 517525 w 889002"/>
                <a:gd name="connsiteY181" fmla="*/ 123825 h 742952"/>
                <a:gd name="connsiteX182" fmla="*/ 523875 w 889002"/>
                <a:gd name="connsiteY182" fmla="*/ 117475 h 742952"/>
                <a:gd name="connsiteX183" fmla="*/ 517525 w 889002"/>
                <a:gd name="connsiteY183" fmla="*/ 130175 h 742952"/>
                <a:gd name="connsiteX184" fmla="*/ 508000 w 889002"/>
                <a:gd name="connsiteY184" fmla="*/ 133350 h 742952"/>
                <a:gd name="connsiteX185" fmla="*/ 504825 w 889002"/>
                <a:gd name="connsiteY185" fmla="*/ 152400 h 742952"/>
                <a:gd name="connsiteX186" fmla="*/ 498475 w 889002"/>
                <a:gd name="connsiteY186" fmla="*/ 142875 h 742952"/>
                <a:gd name="connsiteX187" fmla="*/ 485775 w 889002"/>
                <a:gd name="connsiteY187" fmla="*/ 152400 h 742952"/>
                <a:gd name="connsiteX188" fmla="*/ 479425 w 889002"/>
                <a:gd name="connsiteY188" fmla="*/ 152400 h 742952"/>
                <a:gd name="connsiteX189" fmla="*/ 479425 w 889002"/>
                <a:gd name="connsiteY189" fmla="*/ 165100 h 742952"/>
                <a:gd name="connsiteX190" fmla="*/ 498475 w 889002"/>
                <a:gd name="connsiteY190" fmla="*/ 165100 h 742952"/>
                <a:gd name="connsiteX191" fmla="*/ 498475 w 889002"/>
                <a:gd name="connsiteY191" fmla="*/ 155575 h 742952"/>
                <a:gd name="connsiteX192" fmla="*/ 504825 w 889002"/>
                <a:gd name="connsiteY192" fmla="*/ 158750 h 742952"/>
                <a:gd name="connsiteX193" fmla="*/ 501650 w 889002"/>
                <a:gd name="connsiteY193" fmla="*/ 165100 h 742952"/>
                <a:gd name="connsiteX194" fmla="*/ 501650 w 889002"/>
                <a:gd name="connsiteY194" fmla="*/ 168275 h 742952"/>
                <a:gd name="connsiteX195" fmla="*/ 495300 w 889002"/>
                <a:gd name="connsiteY195" fmla="*/ 174625 h 742952"/>
                <a:gd name="connsiteX196" fmla="*/ 495300 w 889002"/>
                <a:gd name="connsiteY196" fmla="*/ 180975 h 742952"/>
                <a:gd name="connsiteX197" fmla="*/ 482600 w 889002"/>
                <a:gd name="connsiteY197" fmla="*/ 177800 h 742952"/>
                <a:gd name="connsiteX198" fmla="*/ 495300 w 889002"/>
                <a:gd name="connsiteY198" fmla="*/ 190500 h 742952"/>
                <a:gd name="connsiteX199" fmla="*/ 482600 w 889002"/>
                <a:gd name="connsiteY199" fmla="*/ 196850 h 742952"/>
                <a:gd name="connsiteX200" fmla="*/ 482600 w 889002"/>
                <a:gd name="connsiteY200" fmla="*/ 209550 h 742952"/>
                <a:gd name="connsiteX201" fmla="*/ 469900 w 889002"/>
                <a:gd name="connsiteY201" fmla="*/ 215900 h 742952"/>
                <a:gd name="connsiteX202" fmla="*/ 469900 w 889002"/>
                <a:gd name="connsiteY202" fmla="*/ 228600 h 742952"/>
                <a:gd name="connsiteX203" fmla="*/ 463550 w 889002"/>
                <a:gd name="connsiteY203" fmla="*/ 222250 h 742952"/>
                <a:gd name="connsiteX204" fmla="*/ 457200 w 889002"/>
                <a:gd name="connsiteY204" fmla="*/ 225425 h 742952"/>
                <a:gd name="connsiteX205" fmla="*/ 454025 w 889002"/>
                <a:gd name="connsiteY205" fmla="*/ 241300 h 742952"/>
                <a:gd name="connsiteX206" fmla="*/ 469900 w 889002"/>
                <a:gd name="connsiteY206" fmla="*/ 238125 h 742952"/>
                <a:gd name="connsiteX207" fmla="*/ 460375 w 889002"/>
                <a:gd name="connsiteY207" fmla="*/ 241300 h 742952"/>
                <a:gd name="connsiteX208" fmla="*/ 454025 w 889002"/>
                <a:gd name="connsiteY208" fmla="*/ 244475 h 742952"/>
                <a:gd name="connsiteX209" fmla="*/ 447675 w 889002"/>
                <a:gd name="connsiteY209" fmla="*/ 269875 h 742952"/>
                <a:gd name="connsiteX210" fmla="*/ 434975 w 889002"/>
                <a:gd name="connsiteY210" fmla="*/ 263525 h 742952"/>
                <a:gd name="connsiteX211" fmla="*/ 431800 w 889002"/>
                <a:gd name="connsiteY211" fmla="*/ 269875 h 742952"/>
                <a:gd name="connsiteX212" fmla="*/ 434975 w 889002"/>
                <a:gd name="connsiteY212" fmla="*/ 273050 h 742952"/>
                <a:gd name="connsiteX213" fmla="*/ 450850 w 889002"/>
                <a:gd name="connsiteY213" fmla="*/ 276225 h 742952"/>
                <a:gd name="connsiteX214" fmla="*/ 431800 w 889002"/>
                <a:gd name="connsiteY214" fmla="*/ 288925 h 742952"/>
                <a:gd name="connsiteX215" fmla="*/ 441325 w 889002"/>
                <a:gd name="connsiteY215" fmla="*/ 314325 h 742952"/>
                <a:gd name="connsiteX216" fmla="*/ 434975 w 889002"/>
                <a:gd name="connsiteY216" fmla="*/ 317500 h 742952"/>
                <a:gd name="connsiteX217" fmla="*/ 428625 w 889002"/>
                <a:gd name="connsiteY217" fmla="*/ 304800 h 742952"/>
                <a:gd name="connsiteX218" fmla="*/ 425450 w 889002"/>
                <a:gd name="connsiteY218" fmla="*/ 311150 h 742952"/>
                <a:gd name="connsiteX219" fmla="*/ 438150 w 889002"/>
                <a:gd name="connsiteY219" fmla="*/ 333375 h 742952"/>
                <a:gd name="connsiteX220" fmla="*/ 415925 w 889002"/>
                <a:gd name="connsiteY220" fmla="*/ 339725 h 742952"/>
                <a:gd name="connsiteX221" fmla="*/ 425450 w 889002"/>
                <a:gd name="connsiteY221" fmla="*/ 355600 h 742952"/>
                <a:gd name="connsiteX222" fmla="*/ 422275 w 889002"/>
                <a:gd name="connsiteY222" fmla="*/ 365125 h 742952"/>
                <a:gd name="connsiteX223" fmla="*/ 434975 w 889002"/>
                <a:gd name="connsiteY223" fmla="*/ 377825 h 742952"/>
                <a:gd name="connsiteX224" fmla="*/ 422276 w 889002"/>
                <a:gd name="connsiteY224" fmla="*/ 390524 h 742952"/>
                <a:gd name="connsiteX225" fmla="*/ 498475 w 889002"/>
                <a:gd name="connsiteY225" fmla="*/ 380999 h 742952"/>
                <a:gd name="connsiteX226" fmla="*/ 517525 w 889002"/>
                <a:gd name="connsiteY226" fmla="*/ 377824 h 742952"/>
                <a:gd name="connsiteX227" fmla="*/ 555625 w 889002"/>
                <a:gd name="connsiteY227" fmla="*/ 374649 h 742952"/>
                <a:gd name="connsiteX228" fmla="*/ 596900 w 889002"/>
                <a:gd name="connsiteY228" fmla="*/ 371474 h 742952"/>
                <a:gd name="connsiteX229" fmla="*/ 597408 w 889002"/>
                <a:gd name="connsiteY229" fmla="*/ 376559 h 742952"/>
                <a:gd name="connsiteX230" fmla="*/ 597409 w 889002"/>
                <a:gd name="connsiteY230" fmla="*/ 376559 h 742952"/>
                <a:gd name="connsiteX231" fmla="*/ 596901 w 889002"/>
                <a:gd name="connsiteY231" fmla="*/ 371475 h 742952"/>
                <a:gd name="connsiteX232" fmla="*/ 600076 w 889002"/>
                <a:gd name="connsiteY232" fmla="*/ 371475 h 742952"/>
                <a:gd name="connsiteX233" fmla="*/ 635001 w 889002"/>
                <a:gd name="connsiteY233" fmla="*/ 368300 h 742952"/>
                <a:gd name="connsiteX234" fmla="*/ 635001 w 889002"/>
                <a:gd name="connsiteY234" fmla="*/ 376559 h 742952"/>
                <a:gd name="connsiteX235" fmla="*/ 635002 w 889002"/>
                <a:gd name="connsiteY235" fmla="*/ 376559 h 742952"/>
                <a:gd name="connsiteX236" fmla="*/ 635002 w 889002"/>
                <a:gd name="connsiteY236" fmla="*/ 368302 h 742952"/>
                <a:gd name="connsiteX237" fmla="*/ 647702 w 889002"/>
                <a:gd name="connsiteY237" fmla="*/ 365127 h 742952"/>
                <a:gd name="connsiteX238" fmla="*/ 717552 w 889002"/>
                <a:gd name="connsiteY238" fmla="*/ 355602 h 742952"/>
                <a:gd name="connsiteX239" fmla="*/ 733427 w 889002"/>
                <a:gd name="connsiteY239" fmla="*/ 355602 h 742952"/>
                <a:gd name="connsiteX240" fmla="*/ 733427 w 889002"/>
                <a:gd name="connsiteY240" fmla="*/ 355603 h 742952"/>
                <a:gd name="connsiteX241" fmla="*/ 733429 w 889002"/>
                <a:gd name="connsiteY241" fmla="*/ 355603 h 742952"/>
                <a:gd name="connsiteX242" fmla="*/ 720729 w 889002"/>
                <a:gd name="connsiteY242" fmla="*/ 422278 h 742952"/>
                <a:gd name="connsiteX243" fmla="*/ 712791 w 889002"/>
                <a:gd name="connsiteY243" fmla="*/ 421900 h 742952"/>
                <a:gd name="connsiteX244" fmla="*/ 712791 w 889002"/>
                <a:gd name="connsiteY244" fmla="*/ 421900 h 742952"/>
                <a:gd name="connsiteX245" fmla="*/ 720728 w 889002"/>
                <a:gd name="connsiteY245" fmla="*/ 422278 h 742952"/>
                <a:gd name="connsiteX246" fmla="*/ 736603 w 889002"/>
                <a:gd name="connsiteY246" fmla="*/ 447678 h 742952"/>
                <a:gd name="connsiteX247" fmla="*/ 752478 w 889002"/>
                <a:gd name="connsiteY247" fmla="*/ 457203 h 742952"/>
                <a:gd name="connsiteX248" fmla="*/ 768353 w 889002"/>
                <a:gd name="connsiteY248" fmla="*/ 498478 h 742952"/>
                <a:gd name="connsiteX249" fmla="*/ 777878 w 889002"/>
                <a:gd name="connsiteY249" fmla="*/ 508003 h 742952"/>
                <a:gd name="connsiteX250" fmla="*/ 784228 w 889002"/>
                <a:gd name="connsiteY250" fmla="*/ 504828 h 742952"/>
                <a:gd name="connsiteX251" fmla="*/ 774703 w 889002"/>
                <a:gd name="connsiteY251" fmla="*/ 514353 h 742952"/>
                <a:gd name="connsiteX252" fmla="*/ 768353 w 889002"/>
                <a:gd name="connsiteY252" fmla="*/ 514353 h 742952"/>
                <a:gd name="connsiteX253" fmla="*/ 768351 w 889002"/>
                <a:gd name="connsiteY253" fmla="*/ 514353 h 742952"/>
                <a:gd name="connsiteX254" fmla="*/ 752476 w 889002"/>
                <a:gd name="connsiteY254" fmla="*/ 533402 h 742952"/>
                <a:gd name="connsiteX255" fmla="*/ 755651 w 889002"/>
                <a:gd name="connsiteY255" fmla="*/ 539752 h 742952"/>
                <a:gd name="connsiteX256" fmla="*/ 742951 w 889002"/>
                <a:gd name="connsiteY256" fmla="*/ 536577 h 742952"/>
                <a:gd name="connsiteX257" fmla="*/ 733426 w 889002"/>
                <a:gd name="connsiteY257" fmla="*/ 546102 h 742952"/>
                <a:gd name="connsiteX258" fmla="*/ 739776 w 889002"/>
                <a:gd name="connsiteY258" fmla="*/ 555627 h 742952"/>
                <a:gd name="connsiteX259" fmla="*/ 755651 w 889002"/>
                <a:gd name="connsiteY259" fmla="*/ 552452 h 742952"/>
                <a:gd name="connsiteX260" fmla="*/ 755651 w 889002"/>
                <a:gd name="connsiteY260" fmla="*/ 561977 h 742952"/>
                <a:gd name="connsiteX261" fmla="*/ 771526 w 889002"/>
                <a:gd name="connsiteY261" fmla="*/ 568327 h 742952"/>
                <a:gd name="connsiteX262" fmla="*/ 781051 w 889002"/>
                <a:gd name="connsiteY262" fmla="*/ 561977 h 742952"/>
                <a:gd name="connsiteX263" fmla="*/ 781051 w 889002"/>
                <a:gd name="connsiteY263" fmla="*/ 542927 h 742952"/>
                <a:gd name="connsiteX264" fmla="*/ 790576 w 889002"/>
                <a:gd name="connsiteY264" fmla="*/ 533402 h 742952"/>
                <a:gd name="connsiteX265" fmla="*/ 800101 w 889002"/>
                <a:gd name="connsiteY265" fmla="*/ 536577 h 742952"/>
                <a:gd name="connsiteX266" fmla="*/ 800101 w 889002"/>
                <a:gd name="connsiteY266" fmla="*/ 527052 h 742952"/>
                <a:gd name="connsiteX267" fmla="*/ 803276 w 889002"/>
                <a:gd name="connsiteY267" fmla="*/ 527052 h 742952"/>
                <a:gd name="connsiteX268" fmla="*/ 806451 w 889002"/>
                <a:gd name="connsiteY268" fmla="*/ 533402 h 742952"/>
                <a:gd name="connsiteX269" fmla="*/ 796926 w 889002"/>
                <a:gd name="connsiteY269" fmla="*/ 539752 h 742952"/>
                <a:gd name="connsiteX270" fmla="*/ 803276 w 889002"/>
                <a:gd name="connsiteY270" fmla="*/ 539752 h 742952"/>
                <a:gd name="connsiteX271" fmla="*/ 796926 w 889002"/>
                <a:gd name="connsiteY271" fmla="*/ 542927 h 742952"/>
                <a:gd name="connsiteX272" fmla="*/ 796926 w 889002"/>
                <a:gd name="connsiteY272" fmla="*/ 546102 h 742952"/>
                <a:gd name="connsiteX273" fmla="*/ 812801 w 889002"/>
                <a:gd name="connsiteY273" fmla="*/ 542927 h 742952"/>
                <a:gd name="connsiteX274" fmla="*/ 812801 w 889002"/>
                <a:gd name="connsiteY274" fmla="*/ 549277 h 742952"/>
                <a:gd name="connsiteX275" fmla="*/ 800101 w 889002"/>
                <a:gd name="connsiteY275" fmla="*/ 552452 h 742952"/>
                <a:gd name="connsiteX276" fmla="*/ 809626 w 889002"/>
                <a:gd name="connsiteY276" fmla="*/ 557214 h 742952"/>
                <a:gd name="connsiteX277" fmla="*/ 809626 w 889002"/>
                <a:gd name="connsiteY277" fmla="*/ 555627 h 742952"/>
                <a:gd name="connsiteX278" fmla="*/ 815976 w 889002"/>
                <a:gd name="connsiteY278" fmla="*/ 555627 h 742952"/>
                <a:gd name="connsiteX279" fmla="*/ 811214 w 889002"/>
                <a:gd name="connsiteY279" fmla="*/ 558008 h 742952"/>
                <a:gd name="connsiteX280" fmla="*/ 812801 w 889002"/>
                <a:gd name="connsiteY280" fmla="*/ 558802 h 742952"/>
                <a:gd name="connsiteX281" fmla="*/ 809626 w 889002"/>
                <a:gd name="connsiteY281" fmla="*/ 558802 h 742952"/>
                <a:gd name="connsiteX282" fmla="*/ 806451 w 889002"/>
                <a:gd name="connsiteY282" fmla="*/ 558802 h 742952"/>
                <a:gd name="connsiteX283" fmla="*/ 806451 w 889002"/>
                <a:gd name="connsiteY283" fmla="*/ 561977 h 742952"/>
                <a:gd name="connsiteX284" fmla="*/ 806451 w 889002"/>
                <a:gd name="connsiteY284" fmla="*/ 574677 h 742952"/>
                <a:gd name="connsiteX285" fmla="*/ 793751 w 889002"/>
                <a:gd name="connsiteY285" fmla="*/ 568327 h 742952"/>
                <a:gd name="connsiteX286" fmla="*/ 787401 w 889002"/>
                <a:gd name="connsiteY286" fmla="*/ 577852 h 742952"/>
                <a:gd name="connsiteX287" fmla="*/ 803276 w 889002"/>
                <a:gd name="connsiteY287" fmla="*/ 574677 h 742952"/>
                <a:gd name="connsiteX288" fmla="*/ 799043 w 889002"/>
                <a:gd name="connsiteY288" fmla="*/ 577852 h 742952"/>
                <a:gd name="connsiteX289" fmla="*/ 806451 w 889002"/>
                <a:gd name="connsiteY289" fmla="*/ 577852 h 742952"/>
                <a:gd name="connsiteX290" fmla="*/ 809626 w 889002"/>
                <a:gd name="connsiteY290" fmla="*/ 587377 h 742952"/>
                <a:gd name="connsiteX291" fmla="*/ 803276 w 889002"/>
                <a:gd name="connsiteY291" fmla="*/ 584202 h 742952"/>
                <a:gd name="connsiteX292" fmla="*/ 800101 w 889002"/>
                <a:gd name="connsiteY292" fmla="*/ 590552 h 742952"/>
                <a:gd name="connsiteX293" fmla="*/ 797260 w 889002"/>
                <a:gd name="connsiteY293" fmla="*/ 579189 h 742952"/>
                <a:gd name="connsiteX294" fmla="*/ 790576 w 889002"/>
                <a:gd name="connsiteY294" fmla="*/ 584202 h 742952"/>
                <a:gd name="connsiteX295" fmla="*/ 793751 w 889002"/>
                <a:gd name="connsiteY295" fmla="*/ 590552 h 742952"/>
                <a:gd name="connsiteX296" fmla="*/ 781051 w 889002"/>
                <a:gd name="connsiteY296" fmla="*/ 590552 h 742952"/>
                <a:gd name="connsiteX297" fmla="*/ 774701 w 889002"/>
                <a:gd name="connsiteY297" fmla="*/ 581027 h 742952"/>
                <a:gd name="connsiteX298" fmla="*/ 768351 w 889002"/>
                <a:gd name="connsiteY298" fmla="*/ 590552 h 742952"/>
                <a:gd name="connsiteX299" fmla="*/ 784226 w 889002"/>
                <a:gd name="connsiteY299" fmla="*/ 596902 h 742952"/>
                <a:gd name="connsiteX300" fmla="*/ 777876 w 889002"/>
                <a:gd name="connsiteY300" fmla="*/ 600077 h 742952"/>
                <a:gd name="connsiteX301" fmla="*/ 790576 w 889002"/>
                <a:gd name="connsiteY301" fmla="*/ 600077 h 742952"/>
                <a:gd name="connsiteX302" fmla="*/ 803276 w 889002"/>
                <a:gd name="connsiteY302" fmla="*/ 609602 h 742952"/>
                <a:gd name="connsiteX303" fmla="*/ 777876 w 889002"/>
                <a:gd name="connsiteY303" fmla="*/ 603252 h 742952"/>
                <a:gd name="connsiteX304" fmla="*/ 765177 w 889002"/>
                <a:gd name="connsiteY304" fmla="*/ 600077 h 742952"/>
                <a:gd name="connsiteX305" fmla="*/ 781052 w 889002"/>
                <a:gd name="connsiteY305" fmla="*/ 615952 h 742952"/>
                <a:gd name="connsiteX306" fmla="*/ 768352 w 889002"/>
                <a:gd name="connsiteY306" fmla="*/ 612777 h 742952"/>
                <a:gd name="connsiteX307" fmla="*/ 768352 w 889002"/>
                <a:gd name="connsiteY307" fmla="*/ 619127 h 742952"/>
                <a:gd name="connsiteX308" fmla="*/ 762002 w 889002"/>
                <a:gd name="connsiteY308" fmla="*/ 612777 h 742952"/>
                <a:gd name="connsiteX309" fmla="*/ 755652 w 889002"/>
                <a:gd name="connsiteY309" fmla="*/ 615952 h 742952"/>
                <a:gd name="connsiteX310" fmla="*/ 765177 w 889002"/>
                <a:gd name="connsiteY310" fmla="*/ 619127 h 742952"/>
                <a:gd name="connsiteX311" fmla="*/ 752477 w 889002"/>
                <a:gd name="connsiteY311" fmla="*/ 619127 h 742952"/>
                <a:gd name="connsiteX312" fmla="*/ 768352 w 889002"/>
                <a:gd name="connsiteY312" fmla="*/ 622302 h 742952"/>
                <a:gd name="connsiteX313" fmla="*/ 768352 w 889002"/>
                <a:gd name="connsiteY313" fmla="*/ 635002 h 742952"/>
                <a:gd name="connsiteX314" fmla="*/ 781052 w 889002"/>
                <a:gd name="connsiteY314" fmla="*/ 638177 h 742952"/>
                <a:gd name="connsiteX315" fmla="*/ 800102 w 889002"/>
                <a:gd name="connsiteY315" fmla="*/ 641352 h 742952"/>
                <a:gd name="connsiteX316" fmla="*/ 793752 w 889002"/>
                <a:gd name="connsiteY316" fmla="*/ 647702 h 742952"/>
                <a:gd name="connsiteX317" fmla="*/ 800102 w 889002"/>
                <a:gd name="connsiteY317" fmla="*/ 654052 h 742952"/>
                <a:gd name="connsiteX318" fmla="*/ 790577 w 889002"/>
                <a:gd name="connsiteY318" fmla="*/ 650877 h 742952"/>
                <a:gd name="connsiteX319" fmla="*/ 793752 w 889002"/>
                <a:gd name="connsiteY319" fmla="*/ 657227 h 742952"/>
                <a:gd name="connsiteX320" fmla="*/ 828677 w 889002"/>
                <a:gd name="connsiteY320" fmla="*/ 654052 h 742952"/>
                <a:gd name="connsiteX321" fmla="*/ 822327 w 889002"/>
                <a:gd name="connsiteY321" fmla="*/ 657227 h 742952"/>
                <a:gd name="connsiteX322" fmla="*/ 831852 w 889002"/>
                <a:gd name="connsiteY322" fmla="*/ 663577 h 742952"/>
                <a:gd name="connsiteX323" fmla="*/ 844552 w 889002"/>
                <a:gd name="connsiteY323" fmla="*/ 657227 h 742952"/>
                <a:gd name="connsiteX324" fmla="*/ 844552 w 889002"/>
                <a:gd name="connsiteY324" fmla="*/ 673102 h 742952"/>
                <a:gd name="connsiteX325" fmla="*/ 854077 w 889002"/>
                <a:gd name="connsiteY325" fmla="*/ 657227 h 742952"/>
                <a:gd name="connsiteX326" fmla="*/ 863602 w 889002"/>
                <a:gd name="connsiteY326" fmla="*/ 669927 h 742952"/>
                <a:gd name="connsiteX327" fmla="*/ 866777 w 889002"/>
                <a:gd name="connsiteY327" fmla="*/ 666752 h 742952"/>
                <a:gd name="connsiteX328" fmla="*/ 869952 w 889002"/>
                <a:gd name="connsiteY328" fmla="*/ 676277 h 742952"/>
                <a:gd name="connsiteX329" fmla="*/ 863602 w 889002"/>
                <a:gd name="connsiteY329" fmla="*/ 679452 h 742952"/>
                <a:gd name="connsiteX330" fmla="*/ 873127 w 889002"/>
                <a:gd name="connsiteY330" fmla="*/ 679452 h 742952"/>
                <a:gd name="connsiteX331" fmla="*/ 866777 w 889002"/>
                <a:gd name="connsiteY331" fmla="*/ 685802 h 742952"/>
                <a:gd name="connsiteX332" fmla="*/ 885827 w 889002"/>
                <a:gd name="connsiteY332" fmla="*/ 676277 h 742952"/>
                <a:gd name="connsiteX333" fmla="*/ 873127 w 889002"/>
                <a:gd name="connsiteY333" fmla="*/ 692152 h 742952"/>
                <a:gd name="connsiteX334" fmla="*/ 882652 w 889002"/>
                <a:gd name="connsiteY334" fmla="*/ 695327 h 742952"/>
                <a:gd name="connsiteX335" fmla="*/ 889002 w 889002"/>
                <a:gd name="connsiteY335" fmla="*/ 692152 h 742952"/>
                <a:gd name="connsiteX336" fmla="*/ 885827 w 889002"/>
                <a:gd name="connsiteY336" fmla="*/ 708027 h 742952"/>
                <a:gd name="connsiteX337" fmla="*/ 879477 w 889002"/>
                <a:gd name="connsiteY337" fmla="*/ 698502 h 742952"/>
                <a:gd name="connsiteX338" fmla="*/ 876302 w 889002"/>
                <a:gd name="connsiteY338" fmla="*/ 698502 h 742952"/>
                <a:gd name="connsiteX339" fmla="*/ 879477 w 889002"/>
                <a:gd name="connsiteY339" fmla="*/ 708027 h 742952"/>
                <a:gd name="connsiteX340" fmla="*/ 873127 w 889002"/>
                <a:gd name="connsiteY340" fmla="*/ 698502 h 742952"/>
                <a:gd name="connsiteX341" fmla="*/ 866777 w 889002"/>
                <a:gd name="connsiteY341" fmla="*/ 695327 h 742952"/>
                <a:gd name="connsiteX342" fmla="*/ 876302 w 889002"/>
                <a:gd name="connsiteY342" fmla="*/ 704852 h 742952"/>
                <a:gd name="connsiteX343" fmla="*/ 866777 w 889002"/>
                <a:gd name="connsiteY343" fmla="*/ 714377 h 742952"/>
                <a:gd name="connsiteX344" fmla="*/ 869952 w 889002"/>
                <a:gd name="connsiteY344" fmla="*/ 727077 h 742952"/>
                <a:gd name="connsiteX345" fmla="*/ 850902 w 889002"/>
                <a:gd name="connsiteY345" fmla="*/ 701677 h 742952"/>
                <a:gd name="connsiteX346" fmla="*/ 850902 w 889002"/>
                <a:gd name="connsiteY346" fmla="*/ 714377 h 742952"/>
                <a:gd name="connsiteX347" fmla="*/ 841377 w 889002"/>
                <a:gd name="connsiteY347" fmla="*/ 717552 h 742952"/>
                <a:gd name="connsiteX348" fmla="*/ 847727 w 889002"/>
                <a:gd name="connsiteY348" fmla="*/ 698502 h 742952"/>
                <a:gd name="connsiteX349" fmla="*/ 844552 w 889002"/>
                <a:gd name="connsiteY349" fmla="*/ 695327 h 742952"/>
                <a:gd name="connsiteX350" fmla="*/ 841377 w 889002"/>
                <a:gd name="connsiteY350" fmla="*/ 701677 h 742952"/>
                <a:gd name="connsiteX351" fmla="*/ 838202 w 889002"/>
                <a:gd name="connsiteY351" fmla="*/ 692152 h 742952"/>
                <a:gd name="connsiteX352" fmla="*/ 841377 w 889002"/>
                <a:gd name="connsiteY352" fmla="*/ 704852 h 742952"/>
                <a:gd name="connsiteX353" fmla="*/ 835027 w 889002"/>
                <a:gd name="connsiteY353" fmla="*/ 711202 h 742952"/>
                <a:gd name="connsiteX354" fmla="*/ 835027 w 889002"/>
                <a:gd name="connsiteY354" fmla="*/ 704852 h 742952"/>
                <a:gd name="connsiteX355" fmla="*/ 828677 w 889002"/>
                <a:gd name="connsiteY355" fmla="*/ 711202 h 742952"/>
                <a:gd name="connsiteX356" fmla="*/ 835027 w 889002"/>
                <a:gd name="connsiteY356" fmla="*/ 701677 h 742952"/>
                <a:gd name="connsiteX357" fmla="*/ 825502 w 889002"/>
                <a:gd name="connsiteY357" fmla="*/ 711202 h 742952"/>
                <a:gd name="connsiteX358" fmla="*/ 828677 w 889002"/>
                <a:gd name="connsiteY358" fmla="*/ 698502 h 742952"/>
                <a:gd name="connsiteX359" fmla="*/ 822327 w 889002"/>
                <a:gd name="connsiteY359" fmla="*/ 701677 h 742952"/>
                <a:gd name="connsiteX360" fmla="*/ 809627 w 889002"/>
                <a:gd name="connsiteY360" fmla="*/ 685802 h 742952"/>
                <a:gd name="connsiteX361" fmla="*/ 812802 w 889002"/>
                <a:gd name="connsiteY361" fmla="*/ 679452 h 742952"/>
                <a:gd name="connsiteX362" fmla="*/ 806452 w 889002"/>
                <a:gd name="connsiteY362" fmla="*/ 682627 h 742952"/>
                <a:gd name="connsiteX363" fmla="*/ 806452 w 889002"/>
                <a:gd name="connsiteY363" fmla="*/ 685802 h 742952"/>
                <a:gd name="connsiteX364" fmla="*/ 787402 w 889002"/>
                <a:gd name="connsiteY364" fmla="*/ 679452 h 742952"/>
                <a:gd name="connsiteX365" fmla="*/ 781052 w 889002"/>
                <a:gd name="connsiteY365" fmla="*/ 676277 h 742952"/>
                <a:gd name="connsiteX366" fmla="*/ 782322 w 889002"/>
                <a:gd name="connsiteY366" fmla="*/ 672467 h 742952"/>
                <a:gd name="connsiteX367" fmla="*/ 787402 w 889002"/>
                <a:gd name="connsiteY367" fmla="*/ 669927 h 742952"/>
                <a:gd name="connsiteX368" fmla="*/ 784378 w 889002"/>
                <a:gd name="connsiteY368" fmla="*/ 666299 h 742952"/>
                <a:gd name="connsiteX369" fmla="*/ 787402 w 889002"/>
                <a:gd name="connsiteY369" fmla="*/ 657227 h 742952"/>
                <a:gd name="connsiteX370" fmla="*/ 771527 w 889002"/>
                <a:gd name="connsiteY370" fmla="*/ 644527 h 742952"/>
                <a:gd name="connsiteX371" fmla="*/ 765177 w 889002"/>
                <a:gd name="connsiteY371" fmla="*/ 644527 h 742952"/>
                <a:gd name="connsiteX372" fmla="*/ 771527 w 889002"/>
                <a:gd name="connsiteY372" fmla="*/ 650877 h 742952"/>
                <a:gd name="connsiteX373" fmla="*/ 784378 w 889002"/>
                <a:gd name="connsiteY373" fmla="*/ 666299 h 742952"/>
                <a:gd name="connsiteX374" fmla="*/ 782322 w 889002"/>
                <a:gd name="connsiteY374" fmla="*/ 672467 h 742952"/>
                <a:gd name="connsiteX375" fmla="*/ 774702 w 889002"/>
                <a:gd name="connsiteY375" fmla="*/ 676277 h 742952"/>
                <a:gd name="connsiteX376" fmla="*/ 749302 w 889002"/>
                <a:gd name="connsiteY376" fmla="*/ 676277 h 742952"/>
                <a:gd name="connsiteX377" fmla="*/ 762002 w 889002"/>
                <a:gd name="connsiteY377" fmla="*/ 663577 h 742952"/>
                <a:gd name="connsiteX378" fmla="*/ 758827 w 889002"/>
                <a:gd name="connsiteY378" fmla="*/ 657227 h 742952"/>
                <a:gd name="connsiteX379" fmla="*/ 749302 w 889002"/>
                <a:gd name="connsiteY379" fmla="*/ 660402 h 742952"/>
                <a:gd name="connsiteX380" fmla="*/ 749302 w 889002"/>
                <a:gd name="connsiteY380" fmla="*/ 647702 h 742952"/>
                <a:gd name="connsiteX381" fmla="*/ 733427 w 889002"/>
                <a:gd name="connsiteY381" fmla="*/ 647702 h 742952"/>
                <a:gd name="connsiteX382" fmla="*/ 730252 w 889002"/>
                <a:gd name="connsiteY382" fmla="*/ 641352 h 742952"/>
                <a:gd name="connsiteX383" fmla="*/ 733427 w 889002"/>
                <a:gd name="connsiteY383" fmla="*/ 650877 h 742952"/>
                <a:gd name="connsiteX384" fmla="*/ 723902 w 889002"/>
                <a:gd name="connsiteY384" fmla="*/ 650877 h 742952"/>
                <a:gd name="connsiteX385" fmla="*/ 723902 w 889002"/>
                <a:gd name="connsiteY385" fmla="*/ 647702 h 742952"/>
                <a:gd name="connsiteX386" fmla="*/ 723902 w 889002"/>
                <a:gd name="connsiteY386" fmla="*/ 644527 h 742952"/>
                <a:gd name="connsiteX387" fmla="*/ 720727 w 889002"/>
                <a:gd name="connsiteY387" fmla="*/ 622302 h 742952"/>
                <a:gd name="connsiteX388" fmla="*/ 715859 w 889002"/>
                <a:gd name="connsiteY388" fmla="*/ 614999 h 742952"/>
                <a:gd name="connsiteX389" fmla="*/ 715858 w 889002"/>
                <a:gd name="connsiteY389" fmla="*/ 614999 h 742952"/>
                <a:gd name="connsiteX390" fmla="*/ 720726 w 889002"/>
                <a:gd name="connsiteY390" fmla="*/ 622302 h 742952"/>
                <a:gd name="connsiteX391" fmla="*/ 723901 w 889002"/>
                <a:gd name="connsiteY391" fmla="*/ 644527 h 742952"/>
                <a:gd name="connsiteX392" fmla="*/ 717551 w 889002"/>
                <a:gd name="connsiteY392" fmla="*/ 638177 h 742952"/>
                <a:gd name="connsiteX393" fmla="*/ 723901 w 889002"/>
                <a:gd name="connsiteY393" fmla="*/ 647702 h 742952"/>
                <a:gd name="connsiteX394" fmla="*/ 717551 w 889002"/>
                <a:gd name="connsiteY394" fmla="*/ 647702 h 742952"/>
                <a:gd name="connsiteX395" fmla="*/ 698501 w 889002"/>
                <a:gd name="connsiteY395" fmla="*/ 638177 h 742952"/>
                <a:gd name="connsiteX396" fmla="*/ 692151 w 889002"/>
                <a:gd name="connsiteY396" fmla="*/ 644527 h 742952"/>
                <a:gd name="connsiteX397" fmla="*/ 688976 w 889002"/>
                <a:gd name="connsiteY397" fmla="*/ 635002 h 742952"/>
                <a:gd name="connsiteX398" fmla="*/ 695326 w 889002"/>
                <a:gd name="connsiteY398" fmla="*/ 631827 h 742952"/>
                <a:gd name="connsiteX399" fmla="*/ 695326 w 889002"/>
                <a:gd name="connsiteY399" fmla="*/ 615952 h 742952"/>
                <a:gd name="connsiteX400" fmla="*/ 692151 w 889002"/>
                <a:gd name="connsiteY400" fmla="*/ 631827 h 742952"/>
                <a:gd name="connsiteX401" fmla="*/ 692151 w 889002"/>
                <a:gd name="connsiteY401" fmla="*/ 628651 h 742952"/>
                <a:gd name="connsiteX402" fmla="*/ 692151 w 889002"/>
                <a:gd name="connsiteY402" fmla="*/ 614999 h 742952"/>
                <a:gd name="connsiteX403" fmla="*/ 691680 w 889002"/>
                <a:gd name="connsiteY403" fmla="*/ 614999 h 742952"/>
                <a:gd name="connsiteX404" fmla="*/ 691680 w 889002"/>
                <a:gd name="connsiteY404" fmla="*/ 622065 h 742952"/>
                <a:gd name="connsiteX405" fmla="*/ 690834 w 889002"/>
                <a:gd name="connsiteY405" fmla="*/ 622065 h 742952"/>
                <a:gd name="connsiteX406" fmla="*/ 692151 w 889002"/>
                <a:gd name="connsiteY406" fmla="*/ 628651 h 742952"/>
                <a:gd name="connsiteX407" fmla="*/ 682626 w 889002"/>
                <a:gd name="connsiteY407" fmla="*/ 641351 h 742952"/>
                <a:gd name="connsiteX408" fmla="*/ 688976 w 889002"/>
                <a:gd name="connsiteY408" fmla="*/ 644526 h 742952"/>
                <a:gd name="connsiteX409" fmla="*/ 682626 w 889002"/>
                <a:gd name="connsiteY409" fmla="*/ 644526 h 742952"/>
                <a:gd name="connsiteX410" fmla="*/ 704454 w 889002"/>
                <a:gd name="connsiteY410" fmla="*/ 653257 h 742952"/>
                <a:gd name="connsiteX411" fmla="*/ 701676 w 889002"/>
                <a:gd name="connsiteY411" fmla="*/ 647701 h 742952"/>
                <a:gd name="connsiteX412" fmla="*/ 701676 w 889002"/>
                <a:gd name="connsiteY412" fmla="*/ 641351 h 742952"/>
                <a:gd name="connsiteX413" fmla="*/ 711201 w 889002"/>
                <a:gd name="connsiteY413" fmla="*/ 647701 h 742952"/>
                <a:gd name="connsiteX414" fmla="*/ 708026 w 889002"/>
                <a:gd name="connsiteY414" fmla="*/ 650876 h 742952"/>
                <a:gd name="connsiteX415" fmla="*/ 705305 w 889002"/>
                <a:gd name="connsiteY415" fmla="*/ 653597 h 742952"/>
                <a:gd name="connsiteX416" fmla="*/ 714376 w 889002"/>
                <a:gd name="connsiteY416" fmla="*/ 657226 h 742952"/>
                <a:gd name="connsiteX417" fmla="*/ 704851 w 889002"/>
                <a:gd name="connsiteY417" fmla="*/ 657226 h 742952"/>
                <a:gd name="connsiteX418" fmla="*/ 711201 w 889002"/>
                <a:gd name="connsiteY418" fmla="*/ 660401 h 742952"/>
                <a:gd name="connsiteX419" fmla="*/ 711201 w 889002"/>
                <a:gd name="connsiteY419" fmla="*/ 673101 h 742952"/>
                <a:gd name="connsiteX420" fmla="*/ 714376 w 889002"/>
                <a:gd name="connsiteY420" fmla="*/ 666751 h 742952"/>
                <a:gd name="connsiteX421" fmla="*/ 714376 w 889002"/>
                <a:gd name="connsiteY421" fmla="*/ 676276 h 742952"/>
                <a:gd name="connsiteX422" fmla="*/ 711201 w 889002"/>
                <a:gd name="connsiteY422" fmla="*/ 676276 h 742952"/>
                <a:gd name="connsiteX423" fmla="*/ 717551 w 889002"/>
                <a:gd name="connsiteY423" fmla="*/ 682626 h 742952"/>
                <a:gd name="connsiteX424" fmla="*/ 708026 w 889002"/>
                <a:gd name="connsiteY424" fmla="*/ 682626 h 742952"/>
                <a:gd name="connsiteX425" fmla="*/ 711201 w 889002"/>
                <a:gd name="connsiteY425" fmla="*/ 679451 h 742952"/>
                <a:gd name="connsiteX426" fmla="*/ 704851 w 889002"/>
                <a:gd name="connsiteY426" fmla="*/ 676276 h 742952"/>
                <a:gd name="connsiteX427" fmla="*/ 704851 w 889002"/>
                <a:gd name="connsiteY427" fmla="*/ 682626 h 742952"/>
                <a:gd name="connsiteX428" fmla="*/ 701676 w 889002"/>
                <a:gd name="connsiteY428" fmla="*/ 682626 h 742952"/>
                <a:gd name="connsiteX429" fmla="*/ 708026 w 889002"/>
                <a:gd name="connsiteY429" fmla="*/ 698501 h 742952"/>
                <a:gd name="connsiteX430" fmla="*/ 714376 w 889002"/>
                <a:gd name="connsiteY430" fmla="*/ 698501 h 742952"/>
                <a:gd name="connsiteX431" fmla="*/ 711201 w 889002"/>
                <a:gd name="connsiteY431" fmla="*/ 711201 h 742952"/>
                <a:gd name="connsiteX432" fmla="*/ 682626 w 889002"/>
                <a:gd name="connsiteY432" fmla="*/ 730251 h 742952"/>
                <a:gd name="connsiteX433" fmla="*/ 685801 w 889002"/>
                <a:gd name="connsiteY433" fmla="*/ 723901 h 742952"/>
                <a:gd name="connsiteX434" fmla="*/ 685801 w 889002"/>
                <a:gd name="connsiteY434" fmla="*/ 717551 h 742952"/>
                <a:gd name="connsiteX435" fmla="*/ 679451 w 889002"/>
                <a:gd name="connsiteY435" fmla="*/ 717551 h 742952"/>
                <a:gd name="connsiteX436" fmla="*/ 685801 w 889002"/>
                <a:gd name="connsiteY436" fmla="*/ 714376 h 742952"/>
                <a:gd name="connsiteX437" fmla="*/ 676276 w 889002"/>
                <a:gd name="connsiteY437" fmla="*/ 714376 h 742952"/>
                <a:gd name="connsiteX438" fmla="*/ 685801 w 889002"/>
                <a:gd name="connsiteY438" fmla="*/ 698501 h 742952"/>
                <a:gd name="connsiteX439" fmla="*/ 676276 w 889002"/>
                <a:gd name="connsiteY439" fmla="*/ 695326 h 742952"/>
                <a:gd name="connsiteX440" fmla="*/ 676276 w 889002"/>
                <a:gd name="connsiteY440" fmla="*/ 701676 h 742952"/>
                <a:gd name="connsiteX441" fmla="*/ 663576 w 889002"/>
                <a:gd name="connsiteY441" fmla="*/ 685801 h 742952"/>
                <a:gd name="connsiteX442" fmla="*/ 660401 w 889002"/>
                <a:gd name="connsiteY442" fmla="*/ 701676 h 742952"/>
                <a:gd name="connsiteX443" fmla="*/ 657226 w 889002"/>
                <a:gd name="connsiteY443" fmla="*/ 698501 h 742952"/>
                <a:gd name="connsiteX444" fmla="*/ 647701 w 889002"/>
                <a:gd name="connsiteY444" fmla="*/ 679451 h 742952"/>
                <a:gd name="connsiteX445" fmla="*/ 644526 w 889002"/>
                <a:gd name="connsiteY445" fmla="*/ 682626 h 742952"/>
                <a:gd name="connsiteX446" fmla="*/ 644526 w 889002"/>
                <a:gd name="connsiteY446" fmla="*/ 695326 h 742952"/>
                <a:gd name="connsiteX447" fmla="*/ 635001 w 889002"/>
                <a:gd name="connsiteY447" fmla="*/ 679451 h 742952"/>
                <a:gd name="connsiteX448" fmla="*/ 635001 w 889002"/>
                <a:gd name="connsiteY448" fmla="*/ 695326 h 742952"/>
                <a:gd name="connsiteX449" fmla="*/ 619126 w 889002"/>
                <a:gd name="connsiteY449" fmla="*/ 692151 h 742952"/>
                <a:gd name="connsiteX450" fmla="*/ 625476 w 889002"/>
                <a:gd name="connsiteY450" fmla="*/ 701676 h 742952"/>
                <a:gd name="connsiteX451" fmla="*/ 619126 w 889002"/>
                <a:gd name="connsiteY451" fmla="*/ 701676 h 742952"/>
                <a:gd name="connsiteX452" fmla="*/ 625476 w 889002"/>
                <a:gd name="connsiteY452" fmla="*/ 711201 h 742952"/>
                <a:gd name="connsiteX453" fmla="*/ 617311 w 889002"/>
                <a:gd name="connsiteY453" fmla="*/ 705758 h 742952"/>
                <a:gd name="connsiteX454" fmla="*/ 615951 w 889002"/>
                <a:gd name="connsiteY454" fmla="*/ 701676 h 742952"/>
                <a:gd name="connsiteX455" fmla="*/ 606426 w 889002"/>
                <a:gd name="connsiteY455" fmla="*/ 698501 h 742952"/>
                <a:gd name="connsiteX456" fmla="*/ 619126 w 889002"/>
                <a:gd name="connsiteY456" fmla="*/ 714376 h 742952"/>
                <a:gd name="connsiteX457" fmla="*/ 612776 w 889002"/>
                <a:gd name="connsiteY457" fmla="*/ 711201 h 742952"/>
                <a:gd name="connsiteX458" fmla="*/ 619126 w 889002"/>
                <a:gd name="connsiteY458" fmla="*/ 720726 h 742952"/>
                <a:gd name="connsiteX459" fmla="*/ 612776 w 889002"/>
                <a:gd name="connsiteY459" fmla="*/ 714376 h 742952"/>
                <a:gd name="connsiteX460" fmla="*/ 619126 w 889002"/>
                <a:gd name="connsiteY460" fmla="*/ 727076 h 742952"/>
                <a:gd name="connsiteX461" fmla="*/ 606426 w 889002"/>
                <a:gd name="connsiteY461" fmla="*/ 714376 h 742952"/>
                <a:gd name="connsiteX462" fmla="*/ 609601 w 889002"/>
                <a:gd name="connsiteY462" fmla="*/ 723901 h 742952"/>
                <a:gd name="connsiteX463" fmla="*/ 606426 w 889002"/>
                <a:gd name="connsiteY463" fmla="*/ 720726 h 742952"/>
                <a:gd name="connsiteX464" fmla="*/ 596901 w 889002"/>
                <a:gd name="connsiteY464" fmla="*/ 733426 h 742952"/>
                <a:gd name="connsiteX465" fmla="*/ 590551 w 889002"/>
                <a:gd name="connsiteY465" fmla="*/ 730251 h 742952"/>
                <a:gd name="connsiteX466" fmla="*/ 596901 w 889002"/>
                <a:gd name="connsiteY466" fmla="*/ 723901 h 742952"/>
                <a:gd name="connsiteX467" fmla="*/ 584201 w 889002"/>
                <a:gd name="connsiteY467" fmla="*/ 717551 h 742952"/>
                <a:gd name="connsiteX468" fmla="*/ 584201 w 889002"/>
                <a:gd name="connsiteY468" fmla="*/ 727076 h 742952"/>
                <a:gd name="connsiteX469" fmla="*/ 577851 w 889002"/>
                <a:gd name="connsiteY469" fmla="*/ 733426 h 742952"/>
                <a:gd name="connsiteX470" fmla="*/ 568326 w 889002"/>
                <a:gd name="connsiteY470" fmla="*/ 720726 h 742952"/>
                <a:gd name="connsiteX471" fmla="*/ 590551 w 889002"/>
                <a:gd name="connsiteY471" fmla="*/ 711201 h 742952"/>
                <a:gd name="connsiteX472" fmla="*/ 584201 w 889002"/>
                <a:gd name="connsiteY472" fmla="*/ 708026 h 742952"/>
                <a:gd name="connsiteX473" fmla="*/ 584201 w 889002"/>
                <a:gd name="connsiteY473" fmla="*/ 701676 h 742952"/>
                <a:gd name="connsiteX474" fmla="*/ 581026 w 889002"/>
                <a:gd name="connsiteY474" fmla="*/ 708026 h 742952"/>
                <a:gd name="connsiteX475" fmla="*/ 568326 w 889002"/>
                <a:gd name="connsiteY475" fmla="*/ 708026 h 742952"/>
                <a:gd name="connsiteX476" fmla="*/ 565151 w 889002"/>
                <a:gd name="connsiteY476" fmla="*/ 701676 h 742952"/>
                <a:gd name="connsiteX477" fmla="*/ 568326 w 889002"/>
                <a:gd name="connsiteY477" fmla="*/ 695326 h 742952"/>
                <a:gd name="connsiteX478" fmla="*/ 561976 w 889002"/>
                <a:gd name="connsiteY478" fmla="*/ 692151 h 742952"/>
                <a:gd name="connsiteX479" fmla="*/ 546101 w 889002"/>
                <a:gd name="connsiteY479" fmla="*/ 701676 h 742952"/>
                <a:gd name="connsiteX480" fmla="*/ 552451 w 889002"/>
                <a:gd name="connsiteY480" fmla="*/ 692151 h 742952"/>
                <a:gd name="connsiteX481" fmla="*/ 542926 w 889002"/>
                <a:gd name="connsiteY481" fmla="*/ 692151 h 742952"/>
                <a:gd name="connsiteX482" fmla="*/ 542926 w 889002"/>
                <a:gd name="connsiteY482" fmla="*/ 698501 h 742952"/>
                <a:gd name="connsiteX483" fmla="*/ 533401 w 889002"/>
                <a:gd name="connsiteY483" fmla="*/ 701676 h 742952"/>
                <a:gd name="connsiteX484" fmla="*/ 533401 w 889002"/>
                <a:gd name="connsiteY484" fmla="*/ 695326 h 742952"/>
                <a:gd name="connsiteX485" fmla="*/ 517526 w 889002"/>
                <a:gd name="connsiteY485" fmla="*/ 685801 h 742952"/>
                <a:gd name="connsiteX486" fmla="*/ 517526 w 889002"/>
                <a:gd name="connsiteY486" fmla="*/ 679451 h 742952"/>
                <a:gd name="connsiteX487" fmla="*/ 508001 w 889002"/>
                <a:gd name="connsiteY487" fmla="*/ 676276 h 742952"/>
                <a:gd name="connsiteX488" fmla="*/ 508001 w 889002"/>
                <a:gd name="connsiteY488" fmla="*/ 667621 h 742952"/>
                <a:gd name="connsiteX489" fmla="*/ 504826 w 889002"/>
                <a:gd name="connsiteY489" fmla="*/ 667621 h 742952"/>
                <a:gd name="connsiteX490" fmla="*/ 504826 w 889002"/>
                <a:gd name="connsiteY490" fmla="*/ 669925 h 742952"/>
                <a:gd name="connsiteX491" fmla="*/ 501651 w 889002"/>
                <a:gd name="connsiteY491" fmla="*/ 673100 h 742952"/>
                <a:gd name="connsiteX492" fmla="*/ 504373 w 889002"/>
                <a:gd name="connsiteY492" fmla="*/ 667657 h 742952"/>
                <a:gd name="connsiteX493" fmla="*/ 495301 w 889002"/>
                <a:gd name="connsiteY493" fmla="*/ 669925 h 742952"/>
                <a:gd name="connsiteX494" fmla="*/ 482601 w 889002"/>
                <a:gd name="connsiteY494" fmla="*/ 666750 h 742952"/>
                <a:gd name="connsiteX495" fmla="*/ 482601 w 889002"/>
                <a:gd name="connsiteY495" fmla="*/ 660400 h 742952"/>
                <a:gd name="connsiteX496" fmla="*/ 460376 w 889002"/>
                <a:gd name="connsiteY496" fmla="*/ 669925 h 742952"/>
                <a:gd name="connsiteX497" fmla="*/ 463551 w 889002"/>
                <a:gd name="connsiteY497" fmla="*/ 660400 h 742952"/>
                <a:gd name="connsiteX498" fmla="*/ 457201 w 889002"/>
                <a:gd name="connsiteY498" fmla="*/ 647700 h 742952"/>
                <a:gd name="connsiteX499" fmla="*/ 441326 w 889002"/>
                <a:gd name="connsiteY499" fmla="*/ 647700 h 742952"/>
                <a:gd name="connsiteX500" fmla="*/ 444501 w 889002"/>
                <a:gd name="connsiteY500" fmla="*/ 625475 h 742952"/>
                <a:gd name="connsiteX501" fmla="*/ 450851 w 889002"/>
                <a:gd name="connsiteY501" fmla="*/ 625475 h 742952"/>
                <a:gd name="connsiteX502" fmla="*/ 447676 w 889002"/>
                <a:gd name="connsiteY502" fmla="*/ 622300 h 742952"/>
                <a:gd name="connsiteX503" fmla="*/ 419101 w 889002"/>
                <a:gd name="connsiteY503" fmla="*/ 628650 h 742952"/>
                <a:gd name="connsiteX504" fmla="*/ 406401 w 889002"/>
                <a:gd name="connsiteY504" fmla="*/ 638175 h 742952"/>
                <a:gd name="connsiteX505" fmla="*/ 403226 w 889002"/>
                <a:gd name="connsiteY505" fmla="*/ 638175 h 742952"/>
                <a:gd name="connsiteX506" fmla="*/ 403226 w 889002"/>
                <a:gd name="connsiteY506" fmla="*/ 631825 h 742952"/>
                <a:gd name="connsiteX507" fmla="*/ 400051 w 889002"/>
                <a:gd name="connsiteY507" fmla="*/ 628650 h 742952"/>
                <a:gd name="connsiteX508" fmla="*/ 403226 w 889002"/>
                <a:gd name="connsiteY508" fmla="*/ 619125 h 742952"/>
                <a:gd name="connsiteX509" fmla="*/ 409576 w 889002"/>
                <a:gd name="connsiteY509" fmla="*/ 622300 h 742952"/>
                <a:gd name="connsiteX510" fmla="*/ 406401 w 889002"/>
                <a:gd name="connsiteY510" fmla="*/ 615950 h 742952"/>
                <a:gd name="connsiteX511" fmla="*/ 384176 w 889002"/>
                <a:gd name="connsiteY511" fmla="*/ 615950 h 742952"/>
                <a:gd name="connsiteX512" fmla="*/ 384176 w 889002"/>
                <a:gd name="connsiteY512" fmla="*/ 622300 h 742952"/>
                <a:gd name="connsiteX513" fmla="*/ 358776 w 889002"/>
                <a:gd name="connsiteY513" fmla="*/ 638175 h 742952"/>
                <a:gd name="connsiteX514" fmla="*/ 358776 w 889002"/>
                <a:gd name="connsiteY514" fmla="*/ 631825 h 742952"/>
                <a:gd name="connsiteX515" fmla="*/ 346076 w 889002"/>
                <a:gd name="connsiteY515" fmla="*/ 635000 h 742952"/>
                <a:gd name="connsiteX516" fmla="*/ 355601 w 889002"/>
                <a:gd name="connsiteY516" fmla="*/ 644525 h 742952"/>
                <a:gd name="connsiteX517" fmla="*/ 365126 w 889002"/>
                <a:gd name="connsiteY517" fmla="*/ 644525 h 742952"/>
                <a:gd name="connsiteX518" fmla="*/ 358776 w 889002"/>
                <a:gd name="connsiteY518" fmla="*/ 650875 h 742952"/>
                <a:gd name="connsiteX519" fmla="*/ 365126 w 889002"/>
                <a:gd name="connsiteY519" fmla="*/ 657225 h 742952"/>
                <a:gd name="connsiteX520" fmla="*/ 381001 w 889002"/>
                <a:gd name="connsiteY520" fmla="*/ 657225 h 742952"/>
                <a:gd name="connsiteX521" fmla="*/ 371476 w 889002"/>
                <a:gd name="connsiteY521" fmla="*/ 660400 h 742952"/>
                <a:gd name="connsiteX522" fmla="*/ 377826 w 889002"/>
                <a:gd name="connsiteY522" fmla="*/ 663575 h 742952"/>
                <a:gd name="connsiteX523" fmla="*/ 358776 w 889002"/>
                <a:gd name="connsiteY523" fmla="*/ 666750 h 742952"/>
                <a:gd name="connsiteX524" fmla="*/ 336551 w 889002"/>
                <a:gd name="connsiteY524" fmla="*/ 676275 h 742952"/>
                <a:gd name="connsiteX525" fmla="*/ 282576 w 889002"/>
                <a:gd name="connsiteY525" fmla="*/ 673100 h 742952"/>
                <a:gd name="connsiteX526" fmla="*/ 282011 w 889002"/>
                <a:gd name="connsiteY526" fmla="*/ 668021 h 742952"/>
                <a:gd name="connsiteX527" fmla="*/ 282011 w 889002"/>
                <a:gd name="connsiteY527" fmla="*/ 668021 h 742952"/>
                <a:gd name="connsiteX528" fmla="*/ 282575 w 889002"/>
                <a:gd name="connsiteY528" fmla="*/ 673099 h 742952"/>
                <a:gd name="connsiteX529" fmla="*/ 174625 w 889002"/>
                <a:gd name="connsiteY529" fmla="*/ 644524 h 742952"/>
                <a:gd name="connsiteX530" fmla="*/ 95250 w 889002"/>
                <a:gd name="connsiteY530" fmla="*/ 657224 h 742952"/>
                <a:gd name="connsiteX531" fmla="*/ 76200 w 889002"/>
                <a:gd name="connsiteY531" fmla="*/ 669924 h 742952"/>
                <a:gd name="connsiteX532" fmla="*/ 57150 w 889002"/>
                <a:gd name="connsiteY532" fmla="*/ 647699 h 742952"/>
                <a:gd name="connsiteX533" fmla="*/ 73025 w 889002"/>
                <a:gd name="connsiteY533" fmla="*/ 631824 h 742952"/>
                <a:gd name="connsiteX534" fmla="*/ 88900 w 889002"/>
                <a:gd name="connsiteY534" fmla="*/ 596899 h 742952"/>
                <a:gd name="connsiteX535" fmla="*/ 94797 w 889002"/>
                <a:gd name="connsiteY535" fmla="*/ 596597 h 742952"/>
                <a:gd name="connsiteX536" fmla="*/ 85725 w 889002"/>
                <a:gd name="connsiteY536" fmla="*/ 590549 h 742952"/>
                <a:gd name="connsiteX537" fmla="*/ 95250 w 889002"/>
                <a:gd name="connsiteY537" fmla="*/ 581024 h 742952"/>
                <a:gd name="connsiteX538" fmla="*/ 88900 w 889002"/>
                <a:gd name="connsiteY538" fmla="*/ 561974 h 742952"/>
                <a:gd name="connsiteX539" fmla="*/ 88900 w 889002"/>
                <a:gd name="connsiteY539" fmla="*/ 552449 h 742952"/>
                <a:gd name="connsiteX540" fmla="*/ 79375 w 889002"/>
                <a:gd name="connsiteY540" fmla="*/ 546099 h 742952"/>
                <a:gd name="connsiteX541" fmla="*/ 82550 w 889002"/>
                <a:gd name="connsiteY541" fmla="*/ 533399 h 742952"/>
                <a:gd name="connsiteX542" fmla="*/ 82551 w 889002"/>
                <a:gd name="connsiteY542" fmla="*/ 533399 h 742952"/>
                <a:gd name="connsiteX543" fmla="*/ 88900 w 889002"/>
                <a:gd name="connsiteY543" fmla="*/ 523875 h 742952"/>
                <a:gd name="connsiteX544" fmla="*/ 82550 w 889002"/>
                <a:gd name="connsiteY544" fmla="*/ 498475 h 742952"/>
                <a:gd name="connsiteX545" fmla="*/ 98425 w 889002"/>
                <a:gd name="connsiteY545" fmla="*/ 476250 h 742952"/>
                <a:gd name="connsiteX546" fmla="*/ 107950 w 889002"/>
                <a:gd name="connsiteY546" fmla="*/ 441325 h 742952"/>
                <a:gd name="connsiteX547" fmla="*/ 111125 w 889002"/>
                <a:gd name="connsiteY547" fmla="*/ 428625 h 742952"/>
                <a:gd name="connsiteX548" fmla="*/ 101600 w 889002"/>
                <a:gd name="connsiteY548" fmla="*/ 415925 h 742952"/>
                <a:gd name="connsiteX549" fmla="*/ 114300 w 889002"/>
                <a:gd name="connsiteY549" fmla="*/ 409575 h 742952"/>
                <a:gd name="connsiteX550" fmla="*/ 101600 w 889002"/>
                <a:gd name="connsiteY550" fmla="*/ 396875 h 742952"/>
                <a:gd name="connsiteX551" fmla="*/ 104775 w 889002"/>
                <a:gd name="connsiteY551" fmla="*/ 381000 h 742952"/>
                <a:gd name="connsiteX552" fmla="*/ 98425 w 889002"/>
                <a:gd name="connsiteY552" fmla="*/ 381000 h 742952"/>
                <a:gd name="connsiteX553" fmla="*/ 92075 w 889002"/>
                <a:gd name="connsiteY553" fmla="*/ 368300 h 742952"/>
                <a:gd name="connsiteX554" fmla="*/ 79375 w 889002"/>
                <a:gd name="connsiteY554" fmla="*/ 358775 h 742952"/>
                <a:gd name="connsiteX555" fmla="*/ 88900 w 889002"/>
                <a:gd name="connsiteY555" fmla="*/ 346075 h 742952"/>
                <a:gd name="connsiteX556" fmla="*/ 82550 w 889002"/>
                <a:gd name="connsiteY556" fmla="*/ 349250 h 742952"/>
                <a:gd name="connsiteX557" fmla="*/ 76200 w 889002"/>
                <a:gd name="connsiteY557" fmla="*/ 333375 h 742952"/>
                <a:gd name="connsiteX558" fmla="*/ 69850 w 889002"/>
                <a:gd name="connsiteY558" fmla="*/ 330200 h 742952"/>
                <a:gd name="connsiteX559" fmla="*/ 73025 w 889002"/>
                <a:gd name="connsiteY559" fmla="*/ 320675 h 742952"/>
                <a:gd name="connsiteX560" fmla="*/ 60325 w 889002"/>
                <a:gd name="connsiteY560" fmla="*/ 317500 h 742952"/>
                <a:gd name="connsiteX561" fmla="*/ 53975 w 889002"/>
                <a:gd name="connsiteY561" fmla="*/ 307975 h 742952"/>
                <a:gd name="connsiteX562" fmla="*/ 60325 w 889002"/>
                <a:gd name="connsiteY562" fmla="*/ 285750 h 742952"/>
                <a:gd name="connsiteX563" fmla="*/ 41275 w 889002"/>
                <a:gd name="connsiteY563" fmla="*/ 260350 h 742952"/>
                <a:gd name="connsiteX564" fmla="*/ 38100 w 889002"/>
                <a:gd name="connsiteY564" fmla="*/ 250825 h 742952"/>
                <a:gd name="connsiteX565" fmla="*/ 34925 w 889002"/>
                <a:gd name="connsiteY565" fmla="*/ 254000 h 742952"/>
                <a:gd name="connsiteX566" fmla="*/ 19050 w 889002"/>
                <a:gd name="connsiteY566" fmla="*/ 234950 h 742952"/>
                <a:gd name="connsiteX567" fmla="*/ 15875 w 889002"/>
                <a:gd name="connsiteY567" fmla="*/ 231775 h 742952"/>
                <a:gd name="connsiteX568" fmla="*/ 12700 w 889002"/>
                <a:gd name="connsiteY568" fmla="*/ 193675 h 742952"/>
                <a:gd name="connsiteX569" fmla="*/ 9525 w 889002"/>
                <a:gd name="connsiteY569" fmla="*/ 158750 h 742952"/>
                <a:gd name="connsiteX570" fmla="*/ 6350 w 889002"/>
                <a:gd name="connsiteY570" fmla="*/ 101600 h 742952"/>
                <a:gd name="connsiteX571" fmla="*/ 3175 w 889002"/>
                <a:gd name="connsiteY571" fmla="*/ 66675 h 742952"/>
                <a:gd name="connsiteX572" fmla="*/ 0 w 889002"/>
                <a:gd name="connsiteY572" fmla="*/ 38100 h 742952"/>
                <a:gd name="connsiteX573" fmla="*/ 38100 w 889002"/>
                <a:gd name="connsiteY573" fmla="*/ 34925 h 742952"/>
                <a:gd name="connsiteX574" fmla="*/ 85725 w 889002"/>
                <a:gd name="connsiteY574" fmla="*/ 31750 h 742952"/>
                <a:gd name="connsiteX575" fmla="*/ 92075 w 889002"/>
                <a:gd name="connsiteY575" fmla="*/ 31750 h 742952"/>
                <a:gd name="connsiteX576" fmla="*/ 133350 w 889002"/>
                <a:gd name="connsiteY576" fmla="*/ 28575 h 742952"/>
                <a:gd name="connsiteX577" fmla="*/ 171450 w 889002"/>
                <a:gd name="connsiteY577" fmla="*/ 25400 h 742952"/>
                <a:gd name="connsiteX578" fmla="*/ 215900 w 889002"/>
                <a:gd name="connsiteY578" fmla="*/ 22225 h 742952"/>
                <a:gd name="connsiteX579" fmla="*/ 320675 w 889002"/>
                <a:gd name="connsiteY579" fmla="*/ 12700 h 742952"/>
                <a:gd name="connsiteX580" fmla="*/ 419100 w 889002"/>
                <a:gd name="connsiteY580" fmla="*/ 6350 h 742952"/>
                <a:gd name="connsiteX581" fmla="*/ 422275 w 889002"/>
                <a:gd name="connsiteY581" fmla="*/ 6350 h 742952"/>
                <a:gd name="connsiteX582" fmla="*/ 450850 w 889002"/>
                <a:gd name="connsiteY582" fmla="*/ 3175 h 742952"/>
                <a:gd name="connsiteX583" fmla="*/ 463550 w 889002"/>
                <a:gd name="connsiteY583" fmla="*/ 0 h 742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Lst>
              <a:rect l="l" t="t" r="r" b="b"/>
              <a:pathLst>
                <a:path w="889002" h="742952">
                  <a:moveTo>
                    <a:pt x="609601" y="723901"/>
                  </a:moveTo>
                  <a:lnTo>
                    <a:pt x="612776" y="727076"/>
                  </a:lnTo>
                  <a:lnTo>
                    <a:pt x="606426" y="730251"/>
                  </a:lnTo>
                  <a:lnTo>
                    <a:pt x="609601" y="723901"/>
                  </a:lnTo>
                  <a:close/>
                  <a:moveTo>
                    <a:pt x="835027" y="714377"/>
                  </a:moveTo>
                  <a:lnTo>
                    <a:pt x="841377" y="717552"/>
                  </a:lnTo>
                  <a:lnTo>
                    <a:pt x="828677" y="742952"/>
                  </a:lnTo>
                  <a:lnTo>
                    <a:pt x="838202" y="717552"/>
                  </a:lnTo>
                  <a:lnTo>
                    <a:pt x="835027" y="714377"/>
                  </a:lnTo>
                  <a:close/>
                  <a:moveTo>
                    <a:pt x="565151" y="714376"/>
                  </a:moveTo>
                  <a:lnTo>
                    <a:pt x="563564" y="719139"/>
                  </a:lnTo>
                  <a:lnTo>
                    <a:pt x="565151" y="717551"/>
                  </a:lnTo>
                  <a:lnTo>
                    <a:pt x="574676" y="714376"/>
                  </a:lnTo>
                  <a:lnTo>
                    <a:pt x="568326" y="720726"/>
                  </a:lnTo>
                  <a:lnTo>
                    <a:pt x="563035" y="720726"/>
                  </a:lnTo>
                  <a:lnTo>
                    <a:pt x="561976" y="723901"/>
                  </a:lnTo>
                  <a:lnTo>
                    <a:pt x="555626" y="723901"/>
                  </a:lnTo>
                  <a:lnTo>
                    <a:pt x="558801" y="717551"/>
                  </a:lnTo>
                  <a:lnTo>
                    <a:pt x="565151" y="714376"/>
                  </a:lnTo>
                  <a:close/>
                  <a:moveTo>
                    <a:pt x="533401" y="711200"/>
                  </a:moveTo>
                  <a:lnTo>
                    <a:pt x="533401" y="717550"/>
                  </a:lnTo>
                  <a:lnTo>
                    <a:pt x="527051" y="717550"/>
                  </a:lnTo>
                  <a:lnTo>
                    <a:pt x="533401" y="711200"/>
                  </a:lnTo>
                  <a:close/>
                  <a:moveTo>
                    <a:pt x="625476" y="704851"/>
                  </a:moveTo>
                  <a:lnTo>
                    <a:pt x="631826" y="711201"/>
                  </a:lnTo>
                  <a:lnTo>
                    <a:pt x="625476" y="711201"/>
                  </a:lnTo>
                  <a:lnTo>
                    <a:pt x="625476" y="704851"/>
                  </a:lnTo>
                  <a:close/>
                  <a:moveTo>
                    <a:pt x="615951" y="704851"/>
                  </a:moveTo>
                  <a:lnTo>
                    <a:pt x="617311" y="705758"/>
                  </a:lnTo>
                  <a:lnTo>
                    <a:pt x="619126" y="711201"/>
                  </a:lnTo>
                  <a:lnTo>
                    <a:pt x="615951" y="704851"/>
                  </a:lnTo>
                  <a:close/>
                  <a:moveTo>
                    <a:pt x="561976" y="704851"/>
                  </a:moveTo>
                  <a:lnTo>
                    <a:pt x="565151" y="708026"/>
                  </a:lnTo>
                  <a:lnTo>
                    <a:pt x="558801" y="714376"/>
                  </a:lnTo>
                  <a:lnTo>
                    <a:pt x="561976" y="704851"/>
                  </a:lnTo>
                  <a:close/>
                  <a:moveTo>
                    <a:pt x="647701" y="698501"/>
                  </a:moveTo>
                  <a:lnTo>
                    <a:pt x="650876" y="698501"/>
                  </a:lnTo>
                  <a:lnTo>
                    <a:pt x="647701" y="704851"/>
                  </a:lnTo>
                  <a:lnTo>
                    <a:pt x="647701" y="698501"/>
                  </a:lnTo>
                  <a:close/>
                  <a:moveTo>
                    <a:pt x="555626" y="698501"/>
                  </a:moveTo>
                  <a:lnTo>
                    <a:pt x="561976" y="704851"/>
                  </a:lnTo>
                  <a:lnTo>
                    <a:pt x="555626" y="708026"/>
                  </a:lnTo>
                  <a:lnTo>
                    <a:pt x="558801" y="717551"/>
                  </a:lnTo>
                  <a:lnTo>
                    <a:pt x="552451" y="714376"/>
                  </a:lnTo>
                  <a:lnTo>
                    <a:pt x="549276" y="720726"/>
                  </a:lnTo>
                  <a:lnTo>
                    <a:pt x="552451" y="704851"/>
                  </a:lnTo>
                  <a:lnTo>
                    <a:pt x="542926" y="714376"/>
                  </a:lnTo>
                  <a:lnTo>
                    <a:pt x="546101" y="723901"/>
                  </a:lnTo>
                  <a:lnTo>
                    <a:pt x="536576" y="717551"/>
                  </a:lnTo>
                  <a:lnTo>
                    <a:pt x="533401" y="704851"/>
                  </a:lnTo>
                  <a:lnTo>
                    <a:pt x="542926" y="701676"/>
                  </a:lnTo>
                  <a:lnTo>
                    <a:pt x="546101" y="701676"/>
                  </a:lnTo>
                  <a:lnTo>
                    <a:pt x="552451" y="701676"/>
                  </a:lnTo>
                  <a:lnTo>
                    <a:pt x="555626" y="698501"/>
                  </a:lnTo>
                  <a:close/>
                  <a:moveTo>
                    <a:pt x="514351" y="688975"/>
                  </a:moveTo>
                  <a:lnTo>
                    <a:pt x="520701" y="698500"/>
                  </a:lnTo>
                  <a:lnTo>
                    <a:pt x="527051" y="698500"/>
                  </a:lnTo>
                  <a:lnTo>
                    <a:pt x="527051" y="708025"/>
                  </a:lnTo>
                  <a:lnTo>
                    <a:pt x="520701" y="701675"/>
                  </a:lnTo>
                  <a:lnTo>
                    <a:pt x="523876" y="711200"/>
                  </a:lnTo>
                  <a:lnTo>
                    <a:pt x="530226" y="711200"/>
                  </a:lnTo>
                  <a:lnTo>
                    <a:pt x="527051" y="717550"/>
                  </a:lnTo>
                  <a:lnTo>
                    <a:pt x="511176" y="717550"/>
                  </a:lnTo>
                  <a:lnTo>
                    <a:pt x="495301" y="698500"/>
                  </a:lnTo>
                  <a:lnTo>
                    <a:pt x="504826" y="701675"/>
                  </a:lnTo>
                  <a:lnTo>
                    <a:pt x="514351" y="688975"/>
                  </a:lnTo>
                  <a:close/>
                  <a:moveTo>
                    <a:pt x="879479" y="685803"/>
                  </a:moveTo>
                  <a:lnTo>
                    <a:pt x="885829" y="685803"/>
                  </a:lnTo>
                  <a:lnTo>
                    <a:pt x="882654" y="688978"/>
                  </a:lnTo>
                  <a:lnTo>
                    <a:pt x="879479" y="685803"/>
                  </a:lnTo>
                  <a:close/>
                  <a:moveTo>
                    <a:pt x="739776" y="673102"/>
                  </a:moveTo>
                  <a:lnTo>
                    <a:pt x="746126" y="676277"/>
                  </a:lnTo>
                  <a:lnTo>
                    <a:pt x="736601" y="676277"/>
                  </a:lnTo>
                  <a:lnTo>
                    <a:pt x="739776" y="673102"/>
                  </a:lnTo>
                  <a:close/>
                  <a:moveTo>
                    <a:pt x="720726" y="673101"/>
                  </a:moveTo>
                  <a:lnTo>
                    <a:pt x="727076" y="673101"/>
                  </a:lnTo>
                  <a:lnTo>
                    <a:pt x="723901" y="676276"/>
                  </a:lnTo>
                  <a:lnTo>
                    <a:pt x="720726" y="673101"/>
                  </a:lnTo>
                  <a:close/>
                  <a:moveTo>
                    <a:pt x="752476" y="663577"/>
                  </a:moveTo>
                  <a:lnTo>
                    <a:pt x="755651" y="669927"/>
                  </a:lnTo>
                  <a:lnTo>
                    <a:pt x="749301" y="669927"/>
                  </a:lnTo>
                  <a:lnTo>
                    <a:pt x="752476" y="663577"/>
                  </a:lnTo>
                  <a:close/>
                  <a:moveTo>
                    <a:pt x="708026" y="650876"/>
                  </a:moveTo>
                  <a:lnTo>
                    <a:pt x="717551" y="650876"/>
                  </a:lnTo>
                  <a:lnTo>
                    <a:pt x="723901" y="657226"/>
                  </a:lnTo>
                  <a:lnTo>
                    <a:pt x="720726" y="657226"/>
                  </a:lnTo>
                  <a:lnTo>
                    <a:pt x="708026" y="650876"/>
                  </a:lnTo>
                  <a:close/>
                  <a:moveTo>
                    <a:pt x="400051" y="650875"/>
                  </a:moveTo>
                  <a:lnTo>
                    <a:pt x="419101" y="657225"/>
                  </a:lnTo>
                  <a:lnTo>
                    <a:pt x="422276" y="663575"/>
                  </a:lnTo>
                  <a:lnTo>
                    <a:pt x="434976" y="660400"/>
                  </a:lnTo>
                  <a:lnTo>
                    <a:pt x="425451" y="676275"/>
                  </a:lnTo>
                  <a:lnTo>
                    <a:pt x="415926" y="682625"/>
                  </a:lnTo>
                  <a:lnTo>
                    <a:pt x="377826" y="666750"/>
                  </a:lnTo>
                  <a:lnTo>
                    <a:pt x="400051" y="650875"/>
                  </a:lnTo>
                  <a:close/>
                  <a:moveTo>
                    <a:pt x="857254" y="631828"/>
                  </a:moveTo>
                  <a:lnTo>
                    <a:pt x="857254" y="635003"/>
                  </a:lnTo>
                  <a:lnTo>
                    <a:pt x="847729" y="635003"/>
                  </a:lnTo>
                  <a:lnTo>
                    <a:pt x="857254" y="631828"/>
                  </a:lnTo>
                  <a:close/>
                  <a:moveTo>
                    <a:pt x="790576" y="625477"/>
                  </a:moveTo>
                  <a:lnTo>
                    <a:pt x="787401" y="628652"/>
                  </a:lnTo>
                  <a:lnTo>
                    <a:pt x="790576" y="631827"/>
                  </a:lnTo>
                  <a:lnTo>
                    <a:pt x="787401" y="635002"/>
                  </a:lnTo>
                  <a:lnTo>
                    <a:pt x="787401" y="631827"/>
                  </a:lnTo>
                  <a:lnTo>
                    <a:pt x="781051" y="628652"/>
                  </a:lnTo>
                  <a:lnTo>
                    <a:pt x="790576" y="625477"/>
                  </a:lnTo>
                  <a:close/>
                  <a:moveTo>
                    <a:pt x="793751" y="593727"/>
                  </a:moveTo>
                  <a:lnTo>
                    <a:pt x="800101" y="596902"/>
                  </a:lnTo>
                  <a:lnTo>
                    <a:pt x="793751" y="596902"/>
                  </a:lnTo>
                  <a:lnTo>
                    <a:pt x="793751" y="593727"/>
                  </a:lnTo>
                  <a:close/>
                  <a:moveTo>
                    <a:pt x="809626" y="590552"/>
                  </a:moveTo>
                  <a:lnTo>
                    <a:pt x="809626" y="596902"/>
                  </a:lnTo>
                  <a:lnTo>
                    <a:pt x="806451" y="596902"/>
                  </a:lnTo>
                  <a:lnTo>
                    <a:pt x="806451" y="603252"/>
                  </a:lnTo>
                  <a:lnTo>
                    <a:pt x="800101" y="593727"/>
                  </a:lnTo>
                  <a:lnTo>
                    <a:pt x="809626" y="590552"/>
                  </a:lnTo>
                  <a:close/>
                  <a:moveTo>
                    <a:pt x="806451" y="574677"/>
                  </a:moveTo>
                  <a:lnTo>
                    <a:pt x="822326" y="577852"/>
                  </a:lnTo>
                  <a:lnTo>
                    <a:pt x="815976" y="577852"/>
                  </a:lnTo>
                  <a:lnTo>
                    <a:pt x="809626" y="584202"/>
                  </a:lnTo>
                  <a:lnTo>
                    <a:pt x="806451" y="574677"/>
                  </a:lnTo>
                  <a:close/>
                  <a:moveTo>
                    <a:pt x="831851" y="571502"/>
                  </a:moveTo>
                  <a:lnTo>
                    <a:pt x="831851" y="581027"/>
                  </a:lnTo>
                  <a:lnTo>
                    <a:pt x="819151" y="574677"/>
                  </a:lnTo>
                  <a:lnTo>
                    <a:pt x="828676" y="577852"/>
                  </a:lnTo>
                  <a:lnTo>
                    <a:pt x="831851" y="571502"/>
                  </a:lnTo>
                  <a:close/>
                  <a:moveTo>
                    <a:pt x="815976" y="558802"/>
                  </a:moveTo>
                  <a:lnTo>
                    <a:pt x="822326" y="558802"/>
                  </a:lnTo>
                  <a:lnTo>
                    <a:pt x="815976" y="565152"/>
                  </a:lnTo>
                  <a:lnTo>
                    <a:pt x="819151" y="565152"/>
                  </a:lnTo>
                  <a:lnTo>
                    <a:pt x="809626" y="571502"/>
                  </a:lnTo>
                  <a:lnTo>
                    <a:pt x="806451" y="561977"/>
                  </a:lnTo>
                  <a:lnTo>
                    <a:pt x="815976" y="558802"/>
                  </a:lnTo>
                  <a:close/>
                  <a:moveTo>
                    <a:pt x="838204" y="542928"/>
                  </a:moveTo>
                  <a:lnTo>
                    <a:pt x="838204" y="549278"/>
                  </a:lnTo>
                  <a:lnTo>
                    <a:pt x="828679" y="549278"/>
                  </a:lnTo>
                  <a:lnTo>
                    <a:pt x="838204" y="542928"/>
                  </a:lnTo>
                  <a:close/>
                  <a:moveTo>
                    <a:pt x="809626" y="527052"/>
                  </a:moveTo>
                  <a:lnTo>
                    <a:pt x="812801" y="530227"/>
                  </a:lnTo>
                  <a:lnTo>
                    <a:pt x="806451" y="530227"/>
                  </a:lnTo>
                  <a:lnTo>
                    <a:pt x="809626" y="527052"/>
                  </a:lnTo>
                  <a:close/>
                  <a:moveTo>
                    <a:pt x="822326" y="523877"/>
                  </a:moveTo>
                  <a:lnTo>
                    <a:pt x="819151" y="530227"/>
                  </a:lnTo>
                  <a:lnTo>
                    <a:pt x="815976" y="527052"/>
                  </a:lnTo>
                  <a:lnTo>
                    <a:pt x="822326" y="523877"/>
                  </a:lnTo>
                  <a:close/>
                  <a:moveTo>
                    <a:pt x="793751" y="523877"/>
                  </a:moveTo>
                  <a:lnTo>
                    <a:pt x="796926" y="527052"/>
                  </a:lnTo>
                  <a:lnTo>
                    <a:pt x="793751" y="533402"/>
                  </a:lnTo>
                  <a:lnTo>
                    <a:pt x="793751" y="523877"/>
                  </a:lnTo>
                  <a:close/>
                  <a:moveTo>
                    <a:pt x="831851" y="511177"/>
                  </a:moveTo>
                  <a:lnTo>
                    <a:pt x="829583" y="520251"/>
                  </a:lnTo>
                  <a:lnTo>
                    <a:pt x="835029" y="517528"/>
                  </a:lnTo>
                  <a:lnTo>
                    <a:pt x="831854" y="520703"/>
                  </a:lnTo>
                  <a:lnTo>
                    <a:pt x="838204" y="523878"/>
                  </a:lnTo>
                  <a:lnTo>
                    <a:pt x="838204" y="520703"/>
                  </a:lnTo>
                  <a:lnTo>
                    <a:pt x="841379" y="527053"/>
                  </a:lnTo>
                  <a:lnTo>
                    <a:pt x="835029" y="530228"/>
                  </a:lnTo>
                  <a:lnTo>
                    <a:pt x="829254" y="521565"/>
                  </a:lnTo>
                  <a:lnTo>
                    <a:pt x="828676" y="523877"/>
                  </a:lnTo>
                  <a:lnTo>
                    <a:pt x="828676" y="527052"/>
                  </a:lnTo>
                  <a:lnTo>
                    <a:pt x="822326" y="523877"/>
                  </a:lnTo>
                  <a:lnTo>
                    <a:pt x="831851" y="511177"/>
                  </a:lnTo>
                  <a:close/>
                  <a:moveTo>
                    <a:pt x="463550" y="0"/>
                  </a:moveTo>
                  <a:lnTo>
                    <a:pt x="460375" y="19050"/>
                  </a:lnTo>
                  <a:lnTo>
                    <a:pt x="469900" y="19050"/>
                  </a:lnTo>
                  <a:lnTo>
                    <a:pt x="473075" y="3175"/>
                  </a:lnTo>
                  <a:lnTo>
                    <a:pt x="482600" y="15875"/>
                  </a:lnTo>
                  <a:lnTo>
                    <a:pt x="469900" y="47625"/>
                  </a:lnTo>
                  <a:lnTo>
                    <a:pt x="488950" y="53975"/>
                  </a:lnTo>
                  <a:lnTo>
                    <a:pt x="473075" y="69850"/>
                  </a:lnTo>
                  <a:lnTo>
                    <a:pt x="482600" y="79375"/>
                  </a:lnTo>
                  <a:lnTo>
                    <a:pt x="495300" y="66675"/>
                  </a:lnTo>
                  <a:lnTo>
                    <a:pt x="492125" y="79375"/>
                  </a:lnTo>
                  <a:lnTo>
                    <a:pt x="485775" y="82550"/>
                  </a:lnTo>
                  <a:lnTo>
                    <a:pt x="504825" y="95250"/>
                  </a:lnTo>
                  <a:lnTo>
                    <a:pt x="495300" y="95250"/>
                  </a:lnTo>
                  <a:lnTo>
                    <a:pt x="482600" y="85725"/>
                  </a:lnTo>
                  <a:lnTo>
                    <a:pt x="482600" y="98425"/>
                  </a:lnTo>
                  <a:lnTo>
                    <a:pt x="492125" y="107950"/>
                  </a:lnTo>
                  <a:lnTo>
                    <a:pt x="504825" y="104775"/>
                  </a:lnTo>
                  <a:lnTo>
                    <a:pt x="501650" y="120650"/>
                  </a:lnTo>
                  <a:lnTo>
                    <a:pt x="517525" y="123825"/>
                  </a:lnTo>
                  <a:lnTo>
                    <a:pt x="523875" y="117475"/>
                  </a:lnTo>
                  <a:lnTo>
                    <a:pt x="517525" y="130175"/>
                  </a:lnTo>
                  <a:lnTo>
                    <a:pt x="508000" y="133350"/>
                  </a:lnTo>
                  <a:lnTo>
                    <a:pt x="504825" y="152400"/>
                  </a:lnTo>
                  <a:lnTo>
                    <a:pt x="498475" y="142875"/>
                  </a:lnTo>
                  <a:lnTo>
                    <a:pt x="485775" y="152400"/>
                  </a:lnTo>
                  <a:lnTo>
                    <a:pt x="479425" y="152400"/>
                  </a:lnTo>
                  <a:lnTo>
                    <a:pt x="479425" y="165100"/>
                  </a:lnTo>
                  <a:lnTo>
                    <a:pt x="498475" y="165100"/>
                  </a:lnTo>
                  <a:lnTo>
                    <a:pt x="498475" y="155575"/>
                  </a:lnTo>
                  <a:lnTo>
                    <a:pt x="504825" y="158750"/>
                  </a:lnTo>
                  <a:lnTo>
                    <a:pt x="501650" y="165100"/>
                  </a:lnTo>
                  <a:lnTo>
                    <a:pt x="501650" y="168275"/>
                  </a:lnTo>
                  <a:lnTo>
                    <a:pt x="495300" y="174625"/>
                  </a:lnTo>
                  <a:lnTo>
                    <a:pt x="495300" y="180975"/>
                  </a:lnTo>
                  <a:lnTo>
                    <a:pt x="482600" y="177800"/>
                  </a:lnTo>
                  <a:lnTo>
                    <a:pt x="495300" y="190500"/>
                  </a:lnTo>
                  <a:lnTo>
                    <a:pt x="482600" y="196850"/>
                  </a:lnTo>
                  <a:lnTo>
                    <a:pt x="482600" y="209550"/>
                  </a:lnTo>
                  <a:lnTo>
                    <a:pt x="469900" y="215900"/>
                  </a:lnTo>
                  <a:lnTo>
                    <a:pt x="469900" y="228600"/>
                  </a:lnTo>
                  <a:lnTo>
                    <a:pt x="463550" y="222250"/>
                  </a:lnTo>
                  <a:lnTo>
                    <a:pt x="457200" y="225425"/>
                  </a:lnTo>
                  <a:lnTo>
                    <a:pt x="454025" y="241300"/>
                  </a:lnTo>
                  <a:lnTo>
                    <a:pt x="469900" y="238125"/>
                  </a:lnTo>
                  <a:lnTo>
                    <a:pt x="460375" y="241300"/>
                  </a:lnTo>
                  <a:lnTo>
                    <a:pt x="454025" y="244475"/>
                  </a:lnTo>
                  <a:lnTo>
                    <a:pt x="447675" y="269875"/>
                  </a:lnTo>
                  <a:lnTo>
                    <a:pt x="434975" y="263525"/>
                  </a:lnTo>
                  <a:lnTo>
                    <a:pt x="431800" y="269875"/>
                  </a:lnTo>
                  <a:lnTo>
                    <a:pt x="434975" y="273050"/>
                  </a:lnTo>
                  <a:lnTo>
                    <a:pt x="450850" y="276225"/>
                  </a:lnTo>
                  <a:lnTo>
                    <a:pt x="431800" y="288925"/>
                  </a:lnTo>
                  <a:lnTo>
                    <a:pt x="441325" y="314325"/>
                  </a:lnTo>
                  <a:lnTo>
                    <a:pt x="434975" y="317500"/>
                  </a:lnTo>
                  <a:lnTo>
                    <a:pt x="428625" y="304800"/>
                  </a:lnTo>
                  <a:lnTo>
                    <a:pt x="425450" y="311150"/>
                  </a:lnTo>
                  <a:lnTo>
                    <a:pt x="438150" y="333375"/>
                  </a:lnTo>
                  <a:lnTo>
                    <a:pt x="415925" y="339725"/>
                  </a:lnTo>
                  <a:lnTo>
                    <a:pt x="425450" y="355600"/>
                  </a:lnTo>
                  <a:lnTo>
                    <a:pt x="422275" y="365125"/>
                  </a:lnTo>
                  <a:lnTo>
                    <a:pt x="434975" y="377825"/>
                  </a:lnTo>
                  <a:lnTo>
                    <a:pt x="422276" y="390524"/>
                  </a:lnTo>
                  <a:lnTo>
                    <a:pt x="498475" y="380999"/>
                  </a:lnTo>
                  <a:lnTo>
                    <a:pt x="517525" y="377824"/>
                  </a:lnTo>
                  <a:lnTo>
                    <a:pt x="555625" y="374649"/>
                  </a:lnTo>
                  <a:lnTo>
                    <a:pt x="596900" y="371474"/>
                  </a:lnTo>
                  <a:cubicBezTo>
                    <a:pt x="597069" y="373169"/>
                    <a:pt x="597239" y="374864"/>
                    <a:pt x="597408" y="376559"/>
                  </a:cubicBezTo>
                  <a:lnTo>
                    <a:pt x="597409" y="376559"/>
                  </a:lnTo>
                  <a:cubicBezTo>
                    <a:pt x="597240" y="374864"/>
                    <a:pt x="597070" y="373170"/>
                    <a:pt x="596901" y="371475"/>
                  </a:cubicBezTo>
                  <a:lnTo>
                    <a:pt x="600076" y="371475"/>
                  </a:lnTo>
                  <a:lnTo>
                    <a:pt x="635001" y="368300"/>
                  </a:lnTo>
                  <a:lnTo>
                    <a:pt x="635001" y="376559"/>
                  </a:lnTo>
                  <a:lnTo>
                    <a:pt x="635002" y="376559"/>
                  </a:lnTo>
                  <a:lnTo>
                    <a:pt x="635002" y="368302"/>
                  </a:lnTo>
                  <a:lnTo>
                    <a:pt x="647702" y="365127"/>
                  </a:lnTo>
                  <a:lnTo>
                    <a:pt x="717552" y="355602"/>
                  </a:lnTo>
                  <a:lnTo>
                    <a:pt x="733427" y="355602"/>
                  </a:lnTo>
                  <a:lnTo>
                    <a:pt x="733427" y="355603"/>
                  </a:lnTo>
                  <a:lnTo>
                    <a:pt x="733429" y="355603"/>
                  </a:lnTo>
                  <a:lnTo>
                    <a:pt x="720729" y="422278"/>
                  </a:lnTo>
                  <a:lnTo>
                    <a:pt x="712791" y="421900"/>
                  </a:lnTo>
                  <a:lnTo>
                    <a:pt x="712791" y="421900"/>
                  </a:lnTo>
                  <a:lnTo>
                    <a:pt x="720728" y="422278"/>
                  </a:lnTo>
                  <a:lnTo>
                    <a:pt x="736603" y="447678"/>
                  </a:lnTo>
                  <a:lnTo>
                    <a:pt x="752478" y="457203"/>
                  </a:lnTo>
                  <a:lnTo>
                    <a:pt x="768353" y="498478"/>
                  </a:lnTo>
                  <a:lnTo>
                    <a:pt x="777878" y="508003"/>
                  </a:lnTo>
                  <a:lnTo>
                    <a:pt x="784228" y="504828"/>
                  </a:lnTo>
                  <a:lnTo>
                    <a:pt x="774703" y="514353"/>
                  </a:lnTo>
                  <a:lnTo>
                    <a:pt x="768353" y="514353"/>
                  </a:lnTo>
                  <a:lnTo>
                    <a:pt x="768351" y="514353"/>
                  </a:lnTo>
                  <a:lnTo>
                    <a:pt x="752476" y="533402"/>
                  </a:lnTo>
                  <a:lnTo>
                    <a:pt x="755651" y="539752"/>
                  </a:lnTo>
                  <a:lnTo>
                    <a:pt x="742951" y="536577"/>
                  </a:lnTo>
                  <a:lnTo>
                    <a:pt x="733426" y="546102"/>
                  </a:lnTo>
                  <a:lnTo>
                    <a:pt x="739776" y="555627"/>
                  </a:lnTo>
                  <a:lnTo>
                    <a:pt x="755651" y="552452"/>
                  </a:lnTo>
                  <a:lnTo>
                    <a:pt x="755651" y="561977"/>
                  </a:lnTo>
                  <a:lnTo>
                    <a:pt x="771526" y="568327"/>
                  </a:lnTo>
                  <a:lnTo>
                    <a:pt x="781051" y="561977"/>
                  </a:lnTo>
                  <a:lnTo>
                    <a:pt x="781051" y="542927"/>
                  </a:lnTo>
                  <a:lnTo>
                    <a:pt x="790576" y="533402"/>
                  </a:lnTo>
                  <a:lnTo>
                    <a:pt x="800101" y="536577"/>
                  </a:lnTo>
                  <a:lnTo>
                    <a:pt x="800101" y="527052"/>
                  </a:lnTo>
                  <a:lnTo>
                    <a:pt x="803276" y="527052"/>
                  </a:lnTo>
                  <a:lnTo>
                    <a:pt x="806451" y="533402"/>
                  </a:lnTo>
                  <a:lnTo>
                    <a:pt x="796926" y="539752"/>
                  </a:lnTo>
                  <a:lnTo>
                    <a:pt x="803276" y="539752"/>
                  </a:lnTo>
                  <a:lnTo>
                    <a:pt x="796926" y="542927"/>
                  </a:lnTo>
                  <a:lnTo>
                    <a:pt x="796926" y="546102"/>
                  </a:lnTo>
                  <a:lnTo>
                    <a:pt x="812801" y="542927"/>
                  </a:lnTo>
                  <a:lnTo>
                    <a:pt x="812801" y="549277"/>
                  </a:lnTo>
                  <a:lnTo>
                    <a:pt x="800101" y="552452"/>
                  </a:lnTo>
                  <a:lnTo>
                    <a:pt x="809626" y="557214"/>
                  </a:lnTo>
                  <a:lnTo>
                    <a:pt x="809626" y="555627"/>
                  </a:lnTo>
                  <a:lnTo>
                    <a:pt x="815976" y="555627"/>
                  </a:lnTo>
                  <a:lnTo>
                    <a:pt x="811214" y="558008"/>
                  </a:lnTo>
                  <a:lnTo>
                    <a:pt x="812801" y="558802"/>
                  </a:lnTo>
                  <a:lnTo>
                    <a:pt x="809626" y="558802"/>
                  </a:lnTo>
                  <a:lnTo>
                    <a:pt x="806451" y="558802"/>
                  </a:lnTo>
                  <a:lnTo>
                    <a:pt x="806451" y="561977"/>
                  </a:lnTo>
                  <a:lnTo>
                    <a:pt x="806451" y="574677"/>
                  </a:lnTo>
                  <a:lnTo>
                    <a:pt x="793751" y="568327"/>
                  </a:lnTo>
                  <a:lnTo>
                    <a:pt x="787401" y="577852"/>
                  </a:lnTo>
                  <a:lnTo>
                    <a:pt x="803276" y="574677"/>
                  </a:lnTo>
                  <a:lnTo>
                    <a:pt x="799043" y="577852"/>
                  </a:lnTo>
                  <a:lnTo>
                    <a:pt x="806451" y="577852"/>
                  </a:lnTo>
                  <a:lnTo>
                    <a:pt x="809626" y="587377"/>
                  </a:lnTo>
                  <a:lnTo>
                    <a:pt x="803276" y="584202"/>
                  </a:lnTo>
                  <a:lnTo>
                    <a:pt x="800101" y="590552"/>
                  </a:lnTo>
                  <a:lnTo>
                    <a:pt x="797260" y="579189"/>
                  </a:lnTo>
                  <a:lnTo>
                    <a:pt x="790576" y="584202"/>
                  </a:lnTo>
                  <a:lnTo>
                    <a:pt x="793751" y="590552"/>
                  </a:lnTo>
                  <a:lnTo>
                    <a:pt x="781051" y="590552"/>
                  </a:lnTo>
                  <a:lnTo>
                    <a:pt x="774701" y="581027"/>
                  </a:lnTo>
                  <a:lnTo>
                    <a:pt x="768351" y="590552"/>
                  </a:lnTo>
                  <a:lnTo>
                    <a:pt x="784226" y="596902"/>
                  </a:lnTo>
                  <a:lnTo>
                    <a:pt x="777876" y="600077"/>
                  </a:lnTo>
                  <a:lnTo>
                    <a:pt x="790576" y="600077"/>
                  </a:lnTo>
                  <a:lnTo>
                    <a:pt x="803276" y="609602"/>
                  </a:lnTo>
                  <a:lnTo>
                    <a:pt x="777876" y="603252"/>
                  </a:lnTo>
                  <a:lnTo>
                    <a:pt x="765177" y="600077"/>
                  </a:lnTo>
                  <a:lnTo>
                    <a:pt x="781052" y="615952"/>
                  </a:lnTo>
                  <a:lnTo>
                    <a:pt x="768352" y="612777"/>
                  </a:lnTo>
                  <a:lnTo>
                    <a:pt x="768352" y="619127"/>
                  </a:lnTo>
                  <a:lnTo>
                    <a:pt x="762002" y="612777"/>
                  </a:lnTo>
                  <a:lnTo>
                    <a:pt x="755652" y="615952"/>
                  </a:lnTo>
                  <a:lnTo>
                    <a:pt x="765177" y="619127"/>
                  </a:lnTo>
                  <a:lnTo>
                    <a:pt x="752477" y="619127"/>
                  </a:lnTo>
                  <a:lnTo>
                    <a:pt x="768352" y="622302"/>
                  </a:lnTo>
                  <a:lnTo>
                    <a:pt x="768352" y="635002"/>
                  </a:lnTo>
                  <a:lnTo>
                    <a:pt x="781052" y="638177"/>
                  </a:lnTo>
                  <a:lnTo>
                    <a:pt x="800102" y="641352"/>
                  </a:lnTo>
                  <a:lnTo>
                    <a:pt x="793752" y="647702"/>
                  </a:lnTo>
                  <a:lnTo>
                    <a:pt x="800102" y="654052"/>
                  </a:lnTo>
                  <a:lnTo>
                    <a:pt x="790577" y="650877"/>
                  </a:lnTo>
                  <a:lnTo>
                    <a:pt x="793752" y="657227"/>
                  </a:lnTo>
                  <a:lnTo>
                    <a:pt x="828677" y="654052"/>
                  </a:lnTo>
                  <a:lnTo>
                    <a:pt x="822327" y="657227"/>
                  </a:lnTo>
                  <a:lnTo>
                    <a:pt x="831852" y="663577"/>
                  </a:lnTo>
                  <a:lnTo>
                    <a:pt x="844552" y="657227"/>
                  </a:lnTo>
                  <a:lnTo>
                    <a:pt x="844552" y="673102"/>
                  </a:lnTo>
                  <a:lnTo>
                    <a:pt x="854077" y="657227"/>
                  </a:lnTo>
                  <a:lnTo>
                    <a:pt x="863602" y="669927"/>
                  </a:lnTo>
                  <a:lnTo>
                    <a:pt x="866777" y="666752"/>
                  </a:lnTo>
                  <a:lnTo>
                    <a:pt x="869952" y="676277"/>
                  </a:lnTo>
                  <a:lnTo>
                    <a:pt x="863602" y="679452"/>
                  </a:lnTo>
                  <a:lnTo>
                    <a:pt x="873127" y="679452"/>
                  </a:lnTo>
                  <a:lnTo>
                    <a:pt x="866777" y="685802"/>
                  </a:lnTo>
                  <a:lnTo>
                    <a:pt x="885827" y="676277"/>
                  </a:lnTo>
                  <a:lnTo>
                    <a:pt x="873127" y="692152"/>
                  </a:lnTo>
                  <a:lnTo>
                    <a:pt x="882652" y="695327"/>
                  </a:lnTo>
                  <a:lnTo>
                    <a:pt x="889002" y="692152"/>
                  </a:lnTo>
                  <a:lnTo>
                    <a:pt x="885827" y="708027"/>
                  </a:lnTo>
                  <a:lnTo>
                    <a:pt x="879477" y="698502"/>
                  </a:lnTo>
                  <a:lnTo>
                    <a:pt x="876302" y="698502"/>
                  </a:lnTo>
                  <a:lnTo>
                    <a:pt x="879477" y="708027"/>
                  </a:lnTo>
                  <a:lnTo>
                    <a:pt x="873127" y="698502"/>
                  </a:lnTo>
                  <a:lnTo>
                    <a:pt x="866777" y="695327"/>
                  </a:lnTo>
                  <a:lnTo>
                    <a:pt x="876302" y="704852"/>
                  </a:lnTo>
                  <a:lnTo>
                    <a:pt x="866777" y="714377"/>
                  </a:lnTo>
                  <a:lnTo>
                    <a:pt x="869952" y="727077"/>
                  </a:lnTo>
                  <a:lnTo>
                    <a:pt x="850902" y="701677"/>
                  </a:lnTo>
                  <a:lnTo>
                    <a:pt x="850902" y="714377"/>
                  </a:lnTo>
                  <a:lnTo>
                    <a:pt x="841377" y="717552"/>
                  </a:lnTo>
                  <a:lnTo>
                    <a:pt x="847727" y="698502"/>
                  </a:lnTo>
                  <a:lnTo>
                    <a:pt x="844552" y="695327"/>
                  </a:lnTo>
                  <a:lnTo>
                    <a:pt x="841377" y="701677"/>
                  </a:lnTo>
                  <a:lnTo>
                    <a:pt x="838202" y="692152"/>
                  </a:lnTo>
                  <a:lnTo>
                    <a:pt x="841377" y="704852"/>
                  </a:lnTo>
                  <a:lnTo>
                    <a:pt x="835027" y="711202"/>
                  </a:lnTo>
                  <a:lnTo>
                    <a:pt x="835027" y="704852"/>
                  </a:lnTo>
                  <a:lnTo>
                    <a:pt x="828677" y="711202"/>
                  </a:lnTo>
                  <a:lnTo>
                    <a:pt x="835027" y="701677"/>
                  </a:lnTo>
                  <a:lnTo>
                    <a:pt x="825502" y="711202"/>
                  </a:lnTo>
                  <a:lnTo>
                    <a:pt x="828677" y="698502"/>
                  </a:lnTo>
                  <a:lnTo>
                    <a:pt x="822327" y="701677"/>
                  </a:lnTo>
                  <a:lnTo>
                    <a:pt x="809627" y="685802"/>
                  </a:lnTo>
                  <a:lnTo>
                    <a:pt x="812802" y="679452"/>
                  </a:lnTo>
                  <a:lnTo>
                    <a:pt x="806452" y="682627"/>
                  </a:lnTo>
                  <a:lnTo>
                    <a:pt x="806452" y="685802"/>
                  </a:lnTo>
                  <a:lnTo>
                    <a:pt x="787402" y="679452"/>
                  </a:lnTo>
                  <a:lnTo>
                    <a:pt x="781052" y="676277"/>
                  </a:lnTo>
                  <a:lnTo>
                    <a:pt x="782322" y="672467"/>
                  </a:lnTo>
                  <a:lnTo>
                    <a:pt x="787402" y="669927"/>
                  </a:lnTo>
                  <a:lnTo>
                    <a:pt x="784378" y="666299"/>
                  </a:lnTo>
                  <a:lnTo>
                    <a:pt x="787402" y="657227"/>
                  </a:lnTo>
                  <a:lnTo>
                    <a:pt x="771527" y="644527"/>
                  </a:lnTo>
                  <a:lnTo>
                    <a:pt x="765177" y="644527"/>
                  </a:lnTo>
                  <a:lnTo>
                    <a:pt x="771527" y="650877"/>
                  </a:lnTo>
                  <a:lnTo>
                    <a:pt x="784378" y="666299"/>
                  </a:lnTo>
                  <a:lnTo>
                    <a:pt x="782322" y="672467"/>
                  </a:lnTo>
                  <a:lnTo>
                    <a:pt x="774702" y="676277"/>
                  </a:lnTo>
                  <a:lnTo>
                    <a:pt x="749302" y="676277"/>
                  </a:lnTo>
                  <a:lnTo>
                    <a:pt x="762002" y="663577"/>
                  </a:lnTo>
                  <a:lnTo>
                    <a:pt x="758827" y="657227"/>
                  </a:lnTo>
                  <a:lnTo>
                    <a:pt x="749302" y="660402"/>
                  </a:lnTo>
                  <a:lnTo>
                    <a:pt x="749302" y="647702"/>
                  </a:lnTo>
                  <a:lnTo>
                    <a:pt x="733427" y="647702"/>
                  </a:lnTo>
                  <a:lnTo>
                    <a:pt x="730252" y="641352"/>
                  </a:lnTo>
                  <a:lnTo>
                    <a:pt x="733427" y="650877"/>
                  </a:lnTo>
                  <a:lnTo>
                    <a:pt x="723902" y="650877"/>
                  </a:lnTo>
                  <a:lnTo>
                    <a:pt x="723902" y="647702"/>
                  </a:lnTo>
                  <a:lnTo>
                    <a:pt x="723902" y="644527"/>
                  </a:lnTo>
                  <a:lnTo>
                    <a:pt x="720727" y="622302"/>
                  </a:lnTo>
                  <a:lnTo>
                    <a:pt x="715859" y="614999"/>
                  </a:lnTo>
                  <a:lnTo>
                    <a:pt x="715858" y="614999"/>
                  </a:lnTo>
                  <a:lnTo>
                    <a:pt x="720726" y="622302"/>
                  </a:lnTo>
                  <a:lnTo>
                    <a:pt x="723901" y="644527"/>
                  </a:lnTo>
                  <a:lnTo>
                    <a:pt x="717551" y="638177"/>
                  </a:lnTo>
                  <a:lnTo>
                    <a:pt x="723901" y="647702"/>
                  </a:lnTo>
                  <a:lnTo>
                    <a:pt x="717551" y="647702"/>
                  </a:lnTo>
                  <a:lnTo>
                    <a:pt x="698501" y="638177"/>
                  </a:lnTo>
                  <a:lnTo>
                    <a:pt x="692151" y="644527"/>
                  </a:lnTo>
                  <a:lnTo>
                    <a:pt x="688976" y="635002"/>
                  </a:lnTo>
                  <a:lnTo>
                    <a:pt x="695326" y="631827"/>
                  </a:lnTo>
                  <a:lnTo>
                    <a:pt x="695326" y="615952"/>
                  </a:lnTo>
                  <a:lnTo>
                    <a:pt x="692151" y="631827"/>
                  </a:lnTo>
                  <a:lnTo>
                    <a:pt x="692151" y="628651"/>
                  </a:lnTo>
                  <a:lnTo>
                    <a:pt x="692151" y="614999"/>
                  </a:lnTo>
                  <a:lnTo>
                    <a:pt x="691680" y="614999"/>
                  </a:lnTo>
                  <a:lnTo>
                    <a:pt x="691680" y="622065"/>
                  </a:lnTo>
                  <a:lnTo>
                    <a:pt x="690834" y="622065"/>
                  </a:lnTo>
                  <a:lnTo>
                    <a:pt x="692151" y="628651"/>
                  </a:lnTo>
                  <a:lnTo>
                    <a:pt x="682626" y="641351"/>
                  </a:lnTo>
                  <a:lnTo>
                    <a:pt x="688976" y="644526"/>
                  </a:lnTo>
                  <a:lnTo>
                    <a:pt x="682626" y="644526"/>
                  </a:lnTo>
                  <a:lnTo>
                    <a:pt x="704454" y="653257"/>
                  </a:lnTo>
                  <a:lnTo>
                    <a:pt x="701676" y="647701"/>
                  </a:lnTo>
                  <a:lnTo>
                    <a:pt x="701676" y="641351"/>
                  </a:lnTo>
                  <a:lnTo>
                    <a:pt x="711201" y="647701"/>
                  </a:lnTo>
                  <a:lnTo>
                    <a:pt x="708026" y="650876"/>
                  </a:lnTo>
                  <a:lnTo>
                    <a:pt x="705305" y="653597"/>
                  </a:lnTo>
                  <a:lnTo>
                    <a:pt x="714376" y="657226"/>
                  </a:lnTo>
                  <a:lnTo>
                    <a:pt x="704851" y="657226"/>
                  </a:lnTo>
                  <a:lnTo>
                    <a:pt x="711201" y="660401"/>
                  </a:lnTo>
                  <a:lnTo>
                    <a:pt x="711201" y="673101"/>
                  </a:lnTo>
                  <a:lnTo>
                    <a:pt x="714376" y="666751"/>
                  </a:lnTo>
                  <a:lnTo>
                    <a:pt x="714376" y="676276"/>
                  </a:lnTo>
                  <a:lnTo>
                    <a:pt x="711201" y="676276"/>
                  </a:lnTo>
                  <a:lnTo>
                    <a:pt x="717551" y="682626"/>
                  </a:lnTo>
                  <a:lnTo>
                    <a:pt x="708026" y="682626"/>
                  </a:lnTo>
                  <a:lnTo>
                    <a:pt x="711201" y="679451"/>
                  </a:lnTo>
                  <a:lnTo>
                    <a:pt x="704851" y="676276"/>
                  </a:lnTo>
                  <a:lnTo>
                    <a:pt x="704851" y="682626"/>
                  </a:lnTo>
                  <a:lnTo>
                    <a:pt x="701676" y="682626"/>
                  </a:lnTo>
                  <a:lnTo>
                    <a:pt x="708026" y="698501"/>
                  </a:lnTo>
                  <a:lnTo>
                    <a:pt x="714376" y="698501"/>
                  </a:lnTo>
                  <a:lnTo>
                    <a:pt x="711201" y="711201"/>
                  </a:lnTo>
                  <a:lnTo>
                    <a:pt x="682626" y="730251"/>
                  </a:lnTo>
                  <a:lnTo>
                    <a:pt x="685801" y="723901"/>
                  </a:lnTo>
                  <a:lnTo>
                    <a:pt x="685801" y="717551"/>
                  </a:lnTo>
                  <a:lnTo>
                    <a:pt x="679451" y="717551"/>
                  </a:lnTo>
                  <a:lnTo>
                    <a:pt x="685801" y="714376"/>
                  </a:lnTo>
                  <a:lnTo>
                    <a:pt x="676276" y="714376"/>
                  </a:lnTo>
                  <a:lnTo>
                    <a:pt x="685801" y="698501"/>
                  </a:lnTo>
                  <a:lnTo>
                    <a:pt x="676276" y="695326"/>
                  </a:lnTo>
                  <a:lnTo>
                    <a:pt x="676276" y="701676"/>
                  </a:lnTo>
                  <a:lnTo>
                    <a:pt x="663576" y="685801"/>
                  </a:lnTo>
                  <a:lnTo>
                    <a:pt x="660401" y="701676"/>
                  </a:lnTo>
                  <a:lnTo>
                    <a:pt x="657226" y="698501"/>
                  </a:lnTo>
                  <a:lnTo>
                    <a:pt x="647701" y="679451"/>
                  </a:lnTo>
                  <a:lnTo>
                    <a:pt x="644526" y="682626"/>
                  </a:lnTo>
                  <a:lnTo>
                    <a:pt x="644526" y="695326"/>
                  </a:lnTo>
                  <a:lnTo>
                    <a:pt x="635001" y="679451"/>
                  </a:lnTo>
                  <a:lnTo>
                    <a:pt x="635001" y="695326"/>
                  </a:lnTo>
                  <a:lnTo>
                    <a:pt x="619126" y="692151"/>
                  </a:lnTo>
                  <a:lnTo>
                    <a:pt x="625476" y="701676"/>
                  </a:lnTo>
                  <a:lnTo>
                    <a:pt x="619126" y="701676"/>
                  </a:lnTo>
                  <a:lnTo>
                    <a:pt x="625476" y="711201"/>
                  </a:lnTo>
                  <a:lnTo>
                    <a:pt x="617311" y="705758"/>
                  </a:lnTo>
                  <a:lnTo>
                    <a:pt x="615951" y="701676"/>
                  </a:lnTo>
                  <a:lnTo>
                    <a:pt x="606426" y="698501"/>
                  </a:lnTo>
                  <a:lnTo>
                    <a:pt x="619126" y="714376"/>
                  </a:lnTo>
                  <a:lnTo>
                    <a:pt x="612776" y="711201"/>
                  </a:lnTo>
                  <a:lnTo>
                    <a:pt x="619126" y="720726"/>
                  </a:lnTo>
                  <a:lnTo>
                    <a:pt x="612776" y="714376"/>
                  </a:lnTo>
                  <a:lnTo>
                    <a:pt x="619126" y="727076"/>
                  </a:lnTo>
                  <a:lnTo>
                    <a:pt x="606426" y="714376"/>
                  </a:lnTo>
                  <a:lnTo>
                    <a:pt x="609601" y="723901"/>
                  </a:lnTo>
                  <a:lnTo>
                    <a:pt x="606426" y="720726"/>
                  </a:lnTo>
                  <a:lnTo>
                    <a:pt x="596901" y="733426"/>
                  </a:lnTo>
                  <a:lnTo>
                    <a:pt x="590551" y="730251"/>
                  </a:lnTo>
                  <a:lnTo>
                    <a:pt x="596901" y="723901"/>
                  </a:lnTo>
                  <a:lnTo>
                    <a:pt x="584201" y="717551"/>
                  </a:lnTo>
                  <a:lnTo>
                    <a:pt x="584201" y="727076"/>
                  </a:lnTo>
                  <a:lnTo>
                    <a:pt x="577851" y="733426"/>
                  </a:lnTo>
                  <a:lnTo>
                    <a:pt x="568326" y="720726"/>
                  </a:lnTo>
                  <a:lnTo>
                    <a:pt x="590551" y="711201"/>
                  </a:lnTo>
                  <a:lnTo>
                    <a:pt x="584201" y="708026"/>
                  </a:lnTo>
                  <a:lnTo>
                    <a:pt x="584201" y="701676"/>
                  </a:lnTo>
                  <a:lnTo>
                    <a:pt x="581026" y="708026"/>
                  </a:lnTo>
                  <a:lnTo>
                    <a:pt x="568326" y="708026"/>
                  </a:lnTo>
                  <a:lnTo>
                    <a:pt x="565151" y="701676"/>
                  </a:lnTo>
                  <a:lnTo>
                    <a:pt x="568326" y="695326"/>
                  </a:lnTo>
                  <a:lnTo>
                    <a:pt x="561976" y="692151"/>
                  </a:lnTo>
                  <a:lnTo>
                    <a:pt x="546101" y="701676"/>
                  </a:lnTo>
                  <a:lnTo>
                    <a:pt x="552451" y="692151"/>
                  </a:lnTo>
                  <a:lnTo>
                    <a:pt x="542926" y="692151"/>
                  </a:lnTo>
                  <a:lnTo>
                    <a:pt x="542926" y="698501"/>
                  </a:lnTo>
                  <a:lnTo>
                    <a:pt x="533401" y="701676"/>
                  </a:lnTo>
                  <a:lnTo>
                    <a:pt x="533401" y="695326"/>
                  </a:lnTo>
                  <a:lnTo>
                    <a:pt x="517526" y="685801"/>
                  </a:lnTo>
                  <a:lnTo>
                    <a:pt x="517526" y="679451"/>
                  </a:lnTo>
                  <a:lnTo>
                    <a:pt x="508001" y="676276"/>
                  </a:lnTo>
                  <a:lnTo>
                    <a:pt x="508001" y="667621"/>
                  </a:lnTo>
                  <a:lnTo>
                    <a:pt x="504826" y="667621"/>
                  </a:lnTo>
                  <a:lnTo>
                    <a:pt x="504826" y="669925"/>
                  </a:lnTo>
                  <a:lnTo>
                    <a:pt x="501651" y="673100"/>
                  </a:lnTo>
                  <a:lnTo>
                    <a:pt x="504373" y="667657"/>
                  </a:lnTo>
                  <a:lnTo>
                    <a:pt x="495301" y="669925"/>
                  </a:lnTo>
                  <a:lnTo>
                    <a:pt x="482601" y="666750"/>
                  </a:lnTo>
                  <a:lnTo>
                    <a:pt x="482601" y="660400"/>
                  </a:lnTo>
                  <a:lnTo>
                    <a:pt x="460376" y="669925"/>
                  </a:lnTo>
                  <a:lnTo>
                    <a:pt x="463551" y="660400"/>
                  </a:lnTo>
                  <a:lnTo>
                    <a:pt x="457201" y="647700"/>
                  </a:lnTo>
                  <a:lnTo>
                    <a:pt x="441326" y="647700"/>
                  </a:lnTo>
                  <a:lnTo>
                    <a:pt x="444501" y="625475"/>
                  </a:lnTo>
                  <a:lnTo>
                    <a:pt x="450851" y="625475"/>
                  </a:lnTo>
                  <a:lnTo>
                    <a:pt x="447676" y="622300"/>
                  </a:lnTo>
                  <a:lnTo>
                    <a:pt x="419101" y="628650"/>
                  </a:lnTo>
                  <a:lnTo>
                    <a:pt x="406401" y="638175"/>
                  </a:lnTo>
                  <a:lnTo>
                    <a:pt x="403226" y="638175"/>
                  </a:lnTo>
                  <a:lnTo>
                    <a:pt x="403226" y="631825"/>
                  </a:lnTo>
                  <a:lnTo>
                    <a:pt x="400051" y="628650"/>
                  </a:lnTo>
                  <a:lnTo>
                    <a:pt x="403226" y="619125"/>
                  </a:lnTo>
                  <a:lnTo>
                    <a:pt x="409576" y="622300"/>
                  </a:lnTo>
                  <a:lnTo>
                    <a:pt x="406401" y="615950"/>
                  </a:lnTo>
                  <a:lnTo>
                    <a:pt x="384176" y="615950"/>
                  </a:lnTo>
                  <a:lnTo>
                    <a:pt x="384176" y="622300"/>
                  </a:lnTo>
                  <a:lnTo>
                    <a:pt x="358776" y="638175"/>
                  </a:lnTo>
                  <a:lnTo>
                    <a:pt x="358776" y="631825"/>
                  </a:lnTo>
                  <a:lnTo>
                    <a:pt x="346076" y="635000"/>
                  </a:lnTo>
                  <a:lnTo>
                    <a:pt x="355601" y="644525"/>
                  </a:lnTo>
                  <a:lnTo>
                    <a:pt x="365126" y="644525"/>
                  </a:lnTo>
                  <a:lnTo>
                    <a:pt x="358776" y="650875"/>
                  </a:lnTo>
                  <a:lnTo>
                    <a:pt x="365126" y="657225"/>
                  </a:lnTo>
                  <a:lnTo>
                    <a:pt x="381001" y="657225"/>
                  </a:lnTo>
                  <a:lnTo>
                    <a:pt x="371476" y="660400"/>
                  </a:lnTo>
                  <a:lnTo>
                    <a:pt x="377826" y="663575"/>
                  </a:lnTo>
                  <a:lnTo>
                    <a:pt x="358776" y="666750"/>
                  </a:lnTo>
                  <a:lnTo>
                    <a:pt x="336551" y="676275"/>
                  </a:lnTo>
                  <a:lnTo>
                    <a:pt x="282576" y="673100"/>
                  </a:lnTo>
                  <a:cubicBezTo>
                    <a:pt x="282388" y="671407"/>
                    <a:pt x="282199" y="669714"/>
                    <a:pt x="282011" y="668021"/>
                  </a:cubicBezTo>
                  <a:lnTo>
                    <a:pt x="282011" y="668021"/>
                  </a:lnTo>
                  <a:lnTo>
                    <a:pt x="282575" y="673099"/>
                  </a:lnTo>
                  <a:lnTo>
                    <a:pt x="174625" y="644524"/>
                  </a:lnTo>
                  <a:lnTo>
                    <a:pt x="95250" y="657224"/>
                  </a:lnTo>
                  <a:lnTo>
                    <a:pt x="76200" y="669924"/>
                  </a:lnTo>
                  <a:lnTo>
                    <a:pt x="57150" y="647699"/>
                  </a:lnTo>
                  <a:lnTo>
                    <a:pt x="73025" y="631824"/>
                  </a:lnTo>
                  <a:lnTo>
                    <a:pt x="88900" y="596899"/>
                  </a:lnTo>
                  <a:lnTo>
                    <a:pt x="94797" y="596597"/>
                  </a:lnTo>
                  <a:lnTo>
                    <a:pt x="85725" y="590549"/>
                  </a:lnTo>
                  <a:lnTo>
                    <a:pt x="95250" y="581024"/>
                  </a:lnTo>
                  <a:lnTo>
                    <a:pt x="88900" y="561974"/>
                  </a:lnTo>
                  <a:lnTo>
                    <a:pt x="88900" y="552449"/>
                  </a:lnTo>
                  <a:lnTo>
                    <a:pt x="79375" y="546099"/>
                  </a:lnTo>
                  <a:lnTo>
                    <a:pt x="82550" y="533399"/>
                  </a:lnTo>
                  <a:lnTo>
                    <a:pt x="82551" y="533399"/>
                  </a:lnTo>
                  <a:lnTo>
                    <a:pt x="88900" y="523875"/>
                  </a:lnTo>
                  <a:lnTo>
                    <a:pt x="82550" y="498475"/>
                  </a:lnTo>
                  <a:lnTo>
                    <a:pt x="98425" y="476250"/>
                  </a:lnTo>
                  <a:lnTo>
                    <a:pt x="107950" y="441325"/>
                  </a:lnTo>
                  <a:lnTo>
                    <a:pt x="111125" y="428625"/>
                  </a:lnTo>
                  <a:lnTo>
                    <a:pt x="101600" y="415925"/>
                  </a:lnTo>
                  <a:lnTo>
                    <a:pt x="114300" y="409575"/>
                  </a:lnTo>
                  <a:lnTo>
                    <a:pt x="101600" y="396875"/>
                  </a:lnTo>
                  <a:lnTo>
                    <a:pt x="104775" y="381000"/>
                  </a:lnTo>
                  <a:lnTo>
                    <a:pt x="98425" y="381000"/>
                  </a:lnTo>
                  <a:lnTo>
                    <a:pt x="92075" y="368300"/>
                  </a:lnTo>
                  <a:lnTo>
                    <a:pt x="79375" y="358775"/>
                  </a:lnTo>
                  <a:lnTo>
                    <a:pt x="88900" y="346075"/>
                  </a:lnTo>
                  <a:lnTo>
                    <a:pt x="82550" y="349250"/>
                  </a:lnTo>
                  <a:lnTo>
                    <a:pt x="76200" y="333375"/>
                  </a:lnTo>
                  <a:lnTo>
                    <a:pt x="69850" y="330200"/>
                  </a:lnTo>
                  <a:lnTo>
                    <a:pt x="73025" y="320675"/>
                  </a:lnTo>
                  <a:lnTo>
                    <a:pt x="60325" y="317500"/>
                  </a:lnTo>
                  <a:lnTo>
                    <a:pt x="53975" y="307975"/>
                  </a:lnTo>
                  <a:lnTo>
                    <a:pt x="60325" y="285750"/>
                  </a:lnTo>
                  <a:lnTo>
                    <a:pt x="41275" y="260350"/>
                  </a:lnTo>
                  <a:lnTo>
                    <a:pt x="38100" y="250825"/>
                  </a:lnTo>
                  <a:lnTo>
                    <a:pt x="34925" y="254000"/>
                  </a:lnTo>
                  <a:lnTo>
                    <a:pt x="19050" y="234950"/>
                  </a:lnTo>
                  <a:lnTo>
                    <a:pt x="15875" y="231775"/>
                  </a:lnTo>
                  <a:lnTo>
                    <a:pt x="12700" y="193675"/>
                  </a:lnTo>
                  <a:lnTo>
                    <a:pt x="9525" y="158750"/>
                  </a:lnTo>
                  <a:lnTo>
                    <a:pt x="6350" y="101600"/>
                  </a:lnTo>
                  <a:lnTo>
                    <a:pt x="3175" y="66675"/>
                  </a:lnTo>
                  <a:lnTo>
                    <a:pt x="0" y="38100"/>
                  </a:lnTo>
                  <a:lnTo>
                    <a:pt x="38100" y="34925"/>
                  </a:lnTo>
                  <a:lnTo>
                    <a:pt x="85725" y="31750"/>
                  </a:lnTo>
                  <a:lnTo>
                    <a:pt x="92075" y="31750"/>
                  </a:lnTo>
                  <a:lnTo>
                    <a:pt x="133350" y="28575"/>
                  </a:lnTo>
                  <a:lnTo>
                    <a:pt x="171450" y="25400"/>
                  </a:lnTo>
                  <a:lnTo>
                    <a:pt x="215900" y="22225"/>
                  </a:lnTo>
                  <a:lnTo>
                    <a:pt x="320675" y="12700"/>
                  </a:lnTo>
                  <a:lnTo>
                    <a:pt x="419100" y="6350"/>
                  </a:lnTo>
                  <a:lnTo>
                    <a:pt x="422275" y="6350"/>
                  </a:lnTo>
                  <a:lnTo>
                    <a:pt x="450850" y="3175"/>
                  </a:lnTo>
                  <a:lnTo>
                    <a:pt x="463550" y="0"/>
                  </a:lnTo>
                  <a:close/>
                </a:path>
              </a:pathLst>
            </a:custGeom>
            <a:grp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a:defRPr/>
              </a:pPr>
              <a:endParaRPr lang="en-US"/>
            </a:p>
          </p:txBody>
        </p:sp>
        <p:sp>
          <p:nvSpPr>
            <p:cNvPr id="1908" name="Freeform 775">
              <a:extLst>
                <a:ext uri="{FF2B5EF4-FFF2-40B4-BE49-F238E27FC236}">
                  <a16:creationId xmlns:a16="http://schemas.microsoft.com/office/drawing/2014/main" xmlns="" id="{00000000-0008-0000-0000-000008030000}"/>
                </a:ext>
              </a:extLst>
            </p:cNvPr>
            <p:cNvSpPr>
              <a:spLocks/>
            </p:cNvSpPr>
            <p:nvPr/>
          </p:nvSpPr>
          <p:spPr bwMode="auto">
            <a:xfrm>
              <a:off x="8014749" y="1915604"/>
              <a:ext cx="661837" cy="680408"/>
            </a:xfrm>
            <a:custGeom>
              <a:avLst/>
              <a:gdLst>
                <a:gd name="T0" fmla="*/ 215900 w 660400"/>
                <a:gd name="T1" fmla="*/ 47625 h 685800"/>
                <a:gd name="T2" fmla="*/ 234950 w 660400"/>
                <a:gd name="T3" fmla="*/ 127000 h 685800"/>
                <a:gd name="T4" fmla="*/ 330200 w 660400"/>
                <a:gd name="T5" fmla="*/ 152400 h 685800"/>
                <a:gd name="T6" fmla="*/ 415925 w 660400"/>
                <a:gd name="T7" fmla="*/ 234950 h 685800"/>
                <a:gd name="T8" fmla="*/ 482600 w 660400"/>
                <a:gd name="T9" fmla="*/ 171450 h 685800"/>
                <a:gd name="T10" fmla="*/ 498475 w 660400"/>
                <a:gd name="T11" fmla="*/ 130175 h 685800"/>
                <a:gd name="T12" fmla="*/ 517525 w 660400"/>
                <a:gd name="T13" fmla="*/ 139700 h 685800"/>
                <a:gd name="T14" fmla="*/ 552450 w 660400"/>
                <a:gd name="T15" fmla="*/ 130175 h 685800"/>
                <a:gd name="T16" fmla="*/ 546100 w 660400"/>
                <a:gd name="T17" fmla="*/ 114300 h 685800"/>
                <a:gd name="T18" fmla="*/ 568325 w 660400"/>
                <a:gd name="T19" fmla="*/ 111125 h 685800"/>
                <a:gd name="T20" fmla="*/ 615950 w 660400"/>
                <a:gd name="T21" fmla="*/ 104775 h 685800"/>
                <a:gd name="T22" fmla="*/ 631825 w 660400"/>
                <a:gd name="T23" fmla="*/ 101600 h 685800"/>
                <a:gd name="T24" fmla="*/ 638175 w 660400"/>
                <a:gd name="T25" fmla="*/ 111125 h 685800"/>
                <a:gd name="T26" fmla="*/ 644525 w 660400"/>
                <a:gd name="T27" fmla="*/ 127000 h 685800"/>
                <a:gd name="T28" fmla="*/ 660400 w 660400"/>
                <a:gd name="T29" fmla="*/ 142875 h 685800"/>
                <a:gd name="T30" fmla="*/ 587375 w 660400"/>
                <a:gd name="T31" fmla="*/ 152400 h 685800"/>
                <a:gd name="T32" fmla="*/ 571500 w 660400"/>
                <a:gd name="T33" fmla="*/ 165100 h 685800"/>
                <a:gd name="T34" fmla="*/ 561975 w 660400"/>
                <a:gd name="T35" fmla="*/ 219075 h 685800"/>
                <a:gd name="T36" fmla="*/ 549275 w 660400"/>
                <a:gd name="T37" fmla="*/ 244475 h 685800"/>
                <a:gd name="T38" fmla="*/ 530225 w 660400"/>
                <a:gd name="T39" fmla="*/ 266700 h 685800"/>
                <a:gd name="T40" fmla="*/ 498475 w 660400"/>
                <a:gd name="T41" fmla="*/ 301625 h 685800"/>
                <a:gd name="T42" fmla="*/ 450850 w 660400"/>
                <a:gd name="T43" fmla="*/ 374650 h 685800"/>
                <a:gd name="T44" fmla="*/ 419100 w 660400"/>
                <a:gd name="T45" fmla="*/ 400050 h 685800"/>
                <a:gd name="T46" fmla="*/ 400050 w 660400"/>
                <a:gd name="T47" fmla="*/ 441325 h 685800"/>
                <a:gd name="T48" fmla="*/ 374650 w 660400"/>
                <a:gd name="T49" fmla="*/ 508000 h 685800"/>
                <a:gd name="T50" fmla="*/ 377825 w 660400"/>
                <a:gd name="T51" fmla="*/ 555625 h 685800"/>
                <a:gd name="T52" fmla="*/ 371475 w 660400"/>
                <a:gd name="T53" fmla="*/ 577850 h 685800"/>
                <a:gd name="T54" fmla="*/ 339725 w 660400"/>
                <a:gd name="T55" fmla="*/ 593725 h 685800"/>
                <a:gd name="T56" fmla="*/ 288925 w 660400"/>
                <a:gd name="T57" fmla="*/ 625475 h 685800"/>
                <a:gd name="T58" fmla="*/ 244475 w 660400"/>
                <a:gd name="T59" fmla="*/ 663575 h 685800"/>
                <a:gd name="T60" fmla="*/ 196850 w 660400"/>
                <a:gd name="T61" fmla="*/ 679450 h 685800"/>
                <a:gd name="T62" fmla="*/ 136525 w 660400"/>
                <a:gd name="T63" fmla="*/ 663575 h 685800"/>
                <a:gd name="T64" fmla="*/ 130175 w 660400"/>
                <a:gd name="T65" fmla="*/ 635000 h 685800"/>
                <a:gd name="T66" fmla="*/ 88900 w 660400"/>
                <a:gd name="T67" fmla="*/ 615950 h 685800"/>
                <a:gd name="T68" fmla="*/ 60325 w 660400"/>
                <a:gd name="T69" fmla="*/ 606425 h 685800"/>
                <a:gd name="T70" fmla="*/ 31750 w 660400"/>
                <a:gd name="T71" fmla="*/ 574675 h 685800"/>
                <a:gd name="T72" fmla="*/ 3175 w 660400"/>
                <a:gd name="T73" fmla="*/ 539750 h 685800"/>
                <a:gd name="T74" fmla="*/ 0 w 660400"/>
                <a:gd name="T75" fmla="*/ 485775 h 685800"/>
                <a:gd name="T76" fmla="*/ 38100 w 660400"/>
                <a:gd name="T77" fmla="*/ 444500 h 685800"/>
                <a:gd name="T78" fmla="*/ 41275 w 660400"/>
                <a:gd name="T79" fmla="*/ 406400 h 685800"/>
                <a:gd name="T80" fmla="*/ 60325 w 660400"/>
                <a:gd name="T81" fmla="*/ 355600 h 685800"/>
                <a:gd name="T82" fmla="*/ 85725 w 660400"/>
                <a:gd name="T83" fmla="*/ 374650 h 685800"/>
                <a:gd name="T84" fmla="*/ 95250 w 660400"/>
                <a:gd name="T85" fmla="*/ 346075 h 685800"/>
                <a:gd name="T86" fmla="*/ 92075 w 660400"/>
                <a:gd name="T87" fmla="*/ 314325 h 685800"/>
                <a:gd name="T88" fmla="*/ 114300 w 660400"/>
                <a:gd name="T89" fmla="*/ 295275 h 685800"/>
                <a:gd name="T90" fmla="*/ 139700 w 660400"/>
                <a:gd name="T91" fmla="*/ 273050 h 685800"/>
                <a:gd name="T92" fmla="*/ 180975 w 660400"/>
                <a:gd name="T93" fmla="*/ 225425 h 685800"/>
                <a:gd name="T94" fmla="*/ 203200 w 660400"/>
                <a:gd name="T95" fmla="*/ 184150 h 685800"/>
                <a:gd name="T96" fmla="*/ 203200 w 660400"/>
                <a:gd name="T97" fmla="*/ 155575 h 685800"/>
                <a:gd name="T98" fmla="*/ 203200 w 660400"/>
                <a:gd name="T99" fmla="*/ 120650 h 685800"/>
                <a:gd name="T100" fmla="*/ 209550 w 660400"/>
                <a:gd name="T101" fmla="*/ 63500 h 685800"/>
                <a:gd name="T102" fmla="*/ 187325 w 660400"/>
                <a:gd name="T103" fmla="*/ 15875 h 685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60400" h="685800">
                  <a:moveTo>
                    <a:pt x="206375" y="0"/>
                  </a:moveTo>
                  <a:lnTo>
                    <a:pt x="212725" y="31750"/>
                  </a:lnTo>
                  <a:lnTo>
                    <a:pt x="215900" y="47625"/>
                  </a:lnTo>
                  <a:lnTo>
                    <a:pt x="225425" y="92075"/>
                  </a:lnTo>
                  <a:lnTo>
                    <a:pt x="231775" y="117475"/>
                  </a:lnTo>
                  <a:lnTo>
                    <a:pt x="234950" y="127000"/>
                  </a:lnTo>
                  <a:lnTo>
                    <a:pt x="244475" y="171450"/>
                  </a:lnTo>
                  <a:lnTo>
                    <a:pt x="260350" y="171450"/>
                  </a:lnTo>
                  <a:lnTo>
                    <a:pt x="330200" y="152400"/>
                  </a:lnTo>
                  <a:lnTo>
                    <a:pt x="352425" y="146050"/>
                  </a:lnTo>
                  <a:lnTo>
                    <a:pt x="393700" y="136525"/>
                  </a:lnTo>
                  <a:lnTo>
                    <a:pt x="415925" y="234950"/>
                  </a:lnTo>
                  <a:lnTo>
                    <a:pt x="441325" y="203200"/>
                  </a:lnTo>
                  <a:lnTo>
                    <a:pt x="463550" y="168275"/>
                  </a:lnTo>
                  <a:lnTo>
                    <a:pt x="482600" y="171450"/>
                  </a:lnTo>
                  <a:lnTo>
                    <a:pt x="495300" y="142875"/>
                  </a:lnTo>
                  <a:lnTo>
                    <a:pt x="498475" y="123825"/>
                  </a:lnTo>
                  <a:lnTo>
                    <a:pt x="498475" y="130175"/>
                  </a:lnTo>
                  <a:lnTo>
                    <a:pt x="504825" y="130175"/>
                  </a:lnTo>
                  <a:lnTo>
                    <a:pt x="501650" y="133350"/>
                  </a:lnTo>
                  <a:lnTo>
                    <a:pt x="517525" y="139700"/>
                  </a:lnTo>
                  <a:lnTo>
                    <a:pt x="546100" y="136525"/>
                  </a:lnTo>
                  <a:lnTo>
                    <a:pt x="546100" y="130175"/>
                  </a:lnTo>
                  <a:lnTo>
                    <a:pt x="552450" y="130175"/>
                  </a:lnTo>
                  <a:lnTo>
                    <a:pt x="546100" y="123825"/>
                  </a:lnTo>
                  <a:lnTo>
                    <a:pt x="552450" y="120650"/>
                  </a:lnTo>
                  <a:lnTo>
                    <a:pt x="546100" y="114300"/>
                  </a:lnTo>
                  <a:lnTo>
                    <a:pt x="555625" y="117475"/>
                  </a:lnTo>
                  <a:lnTo>
                    <a:pt x="561975" y="111125"/>
                  </a:lnTo>
                  <a:lnTo>
                    <a:pt x="568325" y="111125"/>
                  </a:lnTo>
                  <a:lnTo>
                    <a:pt x="581025" y="92075"/>
                  </a:lnTo>
                  <a:lnTo>
                    <a:pt x="603250" y="101600"/>
                  </a:lnTo>
                  <a:lnTo>
                    <a:pt x="615950" y="104775"/>
                  </a:lnTo>
                  <a:lnTo>
                    <a:pt x="615950" y="98425"/>
                  </a:lnTo>
                  <a:lnTo>
                    <a:pt x="631825" y="95250"/>
                  </a:lnTo>
                  <a:lnTo>
                    <a:pt x="631825" y="101600"/>
                  </a:lnTo>
                  <a:lnTo>
                    <a:pt x="625475" y="107950"/>
                  </a:lnTo>
                  <a:lnTo>
                    <a:pt x="631825" y="114300"/>
                  </a:lnTo>
                  <a:lnTo>
                    <a:pt x="638175" y="111125"/>
                  </a:lnTo>
                  <a:lnTo>
                    <a:pt x="638175" y="114300"/>
                  </a:lnTo>
                  <a:lnTo>
                    <a:pt x="647700" y="114300"/>
                  </a:lnTo>
                  <a:lnTo>
                    <a:pt x="644525" y="127000"/>
                  </a:lnTo>
                  <a:lnTo>
                    <a:pt x="650875" y="127000"/>
                  </a:lnTo>
                  <a:lnTo>
                    <a:pt x="654050" y="142875"/>
                  </a:lnTo>
                  <a:lnTo>
                    <a:pt x="660400" y="142875"/>
                  </a:lnTo>
                  <a:lnTo>
                    <a:pt x="654050" y="184150"/>
                  </a:lnTo>
                  <a:lnTo>
                    <a:pt x="619125" y="168275"/>
                  </a:lnTo>
                  <a:lnTo>
                    <a:pt x="587375" y="152400"/>
                  </a:lnTo>
                  <a:lnTo>
                    <a:pt x="565150" y="142875"/>
                  </a:lnTo>
                  <a:lnTo>
                    <a:pt x="568325" y="161925"/>
                  </a:lnTo>
                  <a:lnTo>
                    <a:pt x="571500" y="165100"/>
                  </a:lnTo>
                  <a:lnTo>
                    <a:pt x="565150" y="193675"/>
                  </a:lnTo>
                  <a:lnTo>
                    <a:pt x="571500" y="200025"/>
                  </a:lnTo>
                  <a:lnTo>
                    <a:pt x="561975" y="219075"/>
                  </a:lnTo>
                  <a:lnTo>
                    <a:pt x="558800" y="225425"/>
                  </a:lnTo>
                  <a:lnTo>
                    <a:pt x="552450" y="244475"/>
                  </a:lnTo>
                  <a:lnTo>
                    <a:pt x="549275" y="244475"/>
                  </a:lnTo>
                  <a:lnTo>
                    <a:pt x="539750" y="260350"/>
                  </a:lnTo>
                  <a:lnTo>
                    <a:pt x="536575" y="257175"/>
                  </a:lnTo>
                  <a:lnTo>
                    <a:pt x="530225" y="266700"/>
                  </a:lnTo>
                  <a:lnTo>
                    <a:pt x="523875" y="295275"/>
                  </a:lnTo>
                  <a:lnTo>
                    <a:pt x="501650" y="282575"/>
                  </a:lnTo>
                  <a:lnTo>
                    <a:pt x="498475" y="301625"/>
                  </a:lnTo>
                  <a:lnTo>
                    <a:pt x="485775" y="358775"/>
                  </a:lnTo>
                  <a:lnTo>
                    <a:pt x="476250" y="374650"/>
                  </a:lnTo>
                  <a:lnTo>
                    <a:pt x="450850" y="374650"/>
                  </a:lnTo>
                  <a:lnTo>
                    <a:pt x="438150" y="358775"/>
                  </a:lnTo>
                  <a:lnTo>
                    <a:pt x="422275" y="355600"/>
                  </a:lnTo>
                  <a:lnTo>
                    <a:pt x="419100" y="400050"/>
                  </a:lnTo>
                  <a:lnTo>
                    <a:pt x="409575" y="412750"/>
                  </a:lnTo>
                  <a:lnTo>
                    <a:pt x="412750" y="419100"/>
                  </a:lnTo>
                  <a:lnTo>
                    <a:pt x="400050" y="441325"/>
                  </a:lnTo>
                  <a:lnTo>
                    <a:pt x="396875" y="463550"/>
                  </a:lnTo>
                  <a:lnTo>
                    <a:pt x="387350" y="488950"/>
                  </a:lnTo>
                  <a:lnTo>
                    <a:pt x="374650" y="508000"/>
                  </a:lnTo>
                  <a:lnTo>
                    <a:pt x="368300" y="539750"/>
                  </a:lnTo>
                  <a:lnTo>
                    <a:pt x="361950" y="549275"/>
                  </a:lnTo>
                  <a:lnTo>
                    <a:pt x="377825" y="555625"/>
                  </a:lnTo>
                  <a:lnTo>
                    <a:pt x="365125" y="571500"/>
                  </a:lnTo>
                  <a:lnTo>
                    <a:pt x="365125" y="577850"/>
                  </a:lnTo>
                  <a:lnTo>
                    <a:pt x="371475" y="577850"/>
                  </a:lnTo>
                  <a:lnTo>
                    <a:pt x="371475" y="581025"/>
                  </a:lnTo>
                  <a:lnTo>
                    <a:pt x="349250" y="603250"/>
                  </a:lnTo>
                  <a:lnTo>
                    <a:pt x="339725" y="593725"/>
                  </a:lnTo>
                  <a:lnTo>
                    <a:pt x="307975" y="622300"/>
                  </a:lnTo>
                  <a:lnTo>
                    <a:pt x="292100" y="615950"/>
                  </a:lnTo>
                  <a:lnTo>
                    <a:pt x="288925" y="625475"/>
                  </a:lnTo>
                  <a:lnTo>
                    <a:pt x="295275" y="631825"/>
                  </a:lnTo>
                  <a:lnTo>
                    <a:pt x="279400" y="644525"/>
                  </a:lnTo>
                  <a:lnTo>
                    <a:pt x="244475" y="663575"/>
                  </a:lnTo>
                  <a:lnTo>
                    <a:pt x="222250" y="650875"/>
                  </a:lnTo>
                  <a:lnTo>
                    <a:pt x="215900" y="663575"/>
                  </a:lnTo>
                  <a:lnTo>
                    <a:pt x="196850" y="679450"/>
                  </a:lnTo>
                  <a:lnTo>
                    <a:pt x="180975" y="685800"/>
                  </a:lnTo>
                  <a:lnTo>
                    <a:pt x="168275" y="679450"/>
                  </a:lnTo>
                  <a:lnTo>
                    <a:pt x="136525" y="663575"/>
                  </a:lnTo>
                  <a:lnTo>
                    <a:pt x="133350" y="650875"/>
                  </a:lnTo>
                  <a:lnTo>
                    <a:pt x="120650" y="644525"/>
                  </a:lnTo>
                  <a:lnTo>
                    <a:pt x="130175" y="635000"/>
                  </a:lnTo>
                  <a:lnTo>
                    <a:pt x="123825" y="631825"/>
                  </a:lnTo>
                  <a:lnTo>
                    <a:pt x="101600" y="635000"/>
                  </a:lnTo>
                  <a:lnTo>
                    <a:pt x="88900" y="615950"/>
                  </a:lnTo>
                  <a:lnTo>
                    <a:pt x="85725" y="622300"/>
                  </a:lnTo>
                  <a:lnTo>
                    <a:pt x="69850" y="615950"/>
                  </a:lnTo>
                  <a:lnTo>
                    <a:pt x="60325" y="606425"/>
                  </a:lnTo>
                  <a:lnTo>
                    <a:pt x="63500" y="600075"/>
                  </a:lnTo>
                  <a:lnTo>
                    <a:pt x="44450" y="587375"/>
                  </a:lnTo>
                  <a:lnTo>
                    <a:pt x="31750" y="574675"/>
                  </a:lnTo>
                  <a:lnTo>
                    <a:pt x="34925" y="565150"/>
                  </a:lnTo>
                  <a:lnTo>
                    <a:pt x="25400" y="561975"/>
                  </a:lnTo>
                  <a:lnTo>
                    <a:pt x="3175" y="539750"/>
                  </a:lnTo>
                  <a:lnTo>
                    <a:pt x="3175" y="520700"/>
                  </a:lnTo>
                  <a:lnTo>
                    <a:pt x="6350" y="514350"/>
                  </a:lnTo>
                  <a:lnTo>
                    <a:pt x="0" y="485775"/>
                  </a:lnTo>
                  <a:lnTo>
                    <a:pt x="12700" y="485775"/>
                  </a:lnTo>
                  <a:lnTo>
                    <a:pt x="38100" y="473075"/>
                  </a:lnTo>
                  <a:lnTo>
                    <a:pt x="38100" y="444500"/>
                  </a:lnTo>
                  <a:lnTo>
                    <a:pt x="47625" y="441325"/>
                  </a:lnTo>
                  <a:lnTo>
                    <a:pt x="53975" y="434975"/>
                  </a:lnTo>
                  <a:lnTo>
                    <a:pt x="41275" y="406400"/>
                  </a:lnTo>
                  <a:lnTo>
                    <a:pt x="47625" y="393700"/>
                  </a:lnTo>
                  <a:lnTo>
                    <a:pt x="50800" y="371475"/>
                  </a:lnTo>
                  <a:lnTo>
                    <a:pt x="60325" y="355600"/>
                  </a:lnTo>
                  <a:lnTo>
                    <a:pt x="76200" y="361950"/>
                  </a:lnTo>
                  <a:lnTo>
                    <a:pt x="79375" y="377825"/>
                  </a:lnTo>
                  <a:lnTo>
                    <a:pt x="85725" y="374650"/>
                  </a:lnTo>
                  <a:lnTo>
                    <a:pt x="88900" y="361950"/>
                  </a:lnTo>
                  <a:lnTo>
                    <a:pt x="101600" y="365125"/>
                  </a:lnTo>
                  <a:lnTo>
                    <a:pt x="95250" y="346075"/>
                  </a:lnTo>
                  <a:lnTo>
                    <a:pt x="85725" y="336550"/>
                  </a:lnTo>
                  <a:lnTo>
                    <a:pt x="95250" y="333375"/>
                  </a:lnTo>
                  <a:lnTo>
                    <a:pt x="92075" y="314325"/>
                  </a:lnTo>
                  <a:lnTo>
                    <a:pt x="95250" y="307975"/>
                  </a:lnTo>
                  <a:lnTo>
                    <a:pt x="101600" y="295275"/>
                  </a:lnTo>
                  <a:lnTo>
                    <a:pt x="114300" y="295275"/>
                  </a:lnTo>
                  <a:lnTo>
                    <a:pt x="114300" y="279400"/>
                  </a:lnTo>
                  <a:lnTo>
                    <a:pt x="123825" y="263525"/>
                  </a:lnTo>
                  <a:lnTo>
                    <a:pt x="139700" y="273050"/>
                  </a:lnTo>
                  <a:lnTo>
                    <a:pt x="161925" y="260350"/>
                  </a:lnTo>
                  <a:lnTo>
                    <a:pt x="171450" y="241300"/>
                  </a:lnTo>
                  <a:lnTo>
                    <a:pt x="180975" y="225425"/>
                  </a:lnTo>
                  <a:lnTo>
                    <a:pt x="190500" y="209550"/>
                  </a:lnTo>
                  <a:lnTo>
                    <a:pt x="200025" y="203200"/>
                  </a:lnTo>
                  <a:lnTo>
                    <a:pt x="203200" y="184150"/>
                  </a:lnTo>
                  <a:lnTo>
                    <a:pt x="193675" y="177800"/>
                  </a:lnTo>
                  <a:lnTo>
                    <a:pt x="196850" y="158750"/>
                  </a:lnTo>
                  <a:lnTo>
                    <a:pt x="203200" y="155575"/>
                  </a:lnTo>
                  <a:lnTo>
                    <a:pt x="196850" y="146050"/>
                  </a:lnTo>
                  <a:lnTo>
                    <a:pt x="203200" y="146050"/>
                  </a:lnTo>
                  <a:lnTo>
                    <a:pt x="203200" y="120650"/>
                  </a:lnTo>
                  <a:lnTo>
                    <a:pt x="203200" y="98425"/>
                  </a:lnTo>
                  <a:lnTo>
                    <a:pt x="203200" y="92075"/>
                  </a:lnTo>
                  <a:lnTo>
                    <a:pt x="209550" y="63500"/>
                  </a:lnTo>
                  <a:lnTo>
                    <a:pt x="203200" y="50800"/>
                  </a:lnTo>
                  <a:lnTo>
                    <a:pt x="203200" y="34925"/>
                  </a:lnTo>
                  <a:lnTo>
                    <a:pt x="187325" y="15875"/>
                  </a:lnTo>
                  <a:lnTo>
                    <a:pt x="193675" y="9525"/>
                  </a:lnTo>
                  <a:lnTo>
                    <a:pt x="206375"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909" name="Freeform 237">
              <a:extLst>
                <a:ext uri="{FF2B5EF4-FFF2-40B4-BE49-F238E27FC236}">
                  <a16:creationId xmlns:a16="http://schemas.microsoft.com/office/drawing/2014/main" xmlns="" id="{00000000-0008-0000-0000-0000EE000000}"/>
                </a:ext>
              </a:extLst>
            </p:cNvPr>
            <p:cNvSpPr>
              <a:spLocks/>
            </p:cNvSpPr>
            <p:nvPr/>
          </p:nvSpPr>
          <p:spPr bwMode="auto">
            <a:xfrm>
              <a:off x="8409886" y="1907666"/>
              <a:ext cx="693588" cy="337928"/>
            </a:xfrm>
            <a:custGeom>
              <a:avLst/>
              <a:gdLst>
                <a:gd name="T0" fmla="*/ 581025 w 692150"/>
                <a:gd name="T1" fmla="*/ 333375 h 339725"/>
                <a:gd name="T2" fmla="*/ 678392 w 692150"/>
                <a:gd name="T3" fmla="*/ 318558 h 339725"/>
                <a:gd name="T4" fmla="*/ 568325 w 692150"/>
                <a:gd name="T5" fmla="*/ 311150 h 339725"/>
                <a:gd name="T6" fmla="*/ 463550 w 692150"/>
                <a:gd name="T7" fmla="*/ 314325 h 339725"/>
                <a:gd name="T8" fmla="*/ 561975 w 692150"/>
                <a:gd name="T9" fmla="*/ 292100 h 339725"/>
                <a:gd name="T10" fmla="*/ 536575 w 692150"/>
                <a:gd name="T11" fmla="*/ 285750 h 339725"/>
                <a:gd name="T12" fmla="*/ 692150 w 692150"/>
                <a:gd name="T13" fmla="*/ 228600 h 339725"/>
                <a:gd name="T14" fmla="*/ 504825 w 692150"/>
                <a:gd name="T15" fmla="*/ 209550 h 339725"/>
                <a:gd name="T16" fmla="*/ 482600 w 692150"/>
                <a:gd name="T17" fmla="*/ 149225 h 339725"/>
                <a:gd name="T18" fmla="*/ 482600 w 692150"/>
                <a:gd name="T19" fmla="*/ 165100 h 339725"/>
                <a:gd name="T20" fmla="*/ 546100 w 692150"/>
                <a:gd name="T21" fmla="*/ 79375 h 339725"/>
                <a:gd name="T22" fmla="*/ 650875 w 692150"/>
                <a:gd name="T23" fmla="*/ 215900 h 339725"/>
                <a:gd name="T24" fmla="*/ 685800 w 692150"/>
                <a:gd name="T25" fmla="*/ 222250 h 339725"/>
                <a:gd name="T26" fmla="*/ 663575 w 692150"/>
                <a:gd name="T27" fmla="*/ 285750 h 339725"/>
                <a:gd name="T28" fmla="*/ 606425 w 692150"/>
                <a:gd name="T29" fmla="*/ 327025 h 339725"/>
                <a:gd name="T30" fmla="*/ 603250 w 692150"/>
                <a:gd name="T31" fmla="*/ 317500 h 339725"/>
                <a:gd name="T32" fmla="*/ 577850 w 692150"/>
                <a:gd name="T33" fmla="*/ 292100 h 339725"/>
                <a:gd name="T34" fmla="*/ 584200 w 692150"/>
                <a:gd name="T35" fmla="*/ 247650 h 339725"/>
                <a:gd name="T36" fmla="*/ 568325 w 692150"/>
                <a:gd name="T37" fmla="*/ 263525 h 339725"/>
                <a:gd name="T38" fmla="*/ 546100 w 692150"/>
                <a:gd name="T39" fmla="*/ 285750 h 339725"/>
                <a:gd name="T40" fmla="*/ 514350 w 692150"/>
                <a:gd name="T41" fmla="*/ 247650 h 339725"/>
                <a:gd name="T42" fmla="*/ 523875 w 692150"/>
                <a:gd name="T43" fmla="*/ 228600 h 339725"/>
                <a:gd name="T44" fmla="*/ 511175 w 692150"/>
                <a:gd name="T45" fmla="*/ 228600 h 339725"/>
                <a:gd name="T46" fmla="*/ 546100 w 692150"/>
                <a:gd name="T47" fmla="*/ 225425 h 339725"/>
                <a:gd name="T48" fmla="*/ 533400 w 692150"/>
                <a:gd name="T49" fmla="*/ 209550 h 339725"/>
                <a:gd name="T50" fmla="*/ 517525 w 692150"/>
                <a:gd name="T51" fmla="*/ 200025 h 339725"/>
                <a:gd name="T52" fmla="*/ 498475 w 692150"/>
                <a:gd name="T53" fmla="*/ 203200 h 339725"/>
                <a:gd name="T54" fmla="*/ 498475 w 692150"/>
                <a:gd name="T55" fmla="*/ 184150 h 339725"/>
                <a:gd name="T56" fmla="*/ 508000 w 692150"/>
                <a:gd name="T57" fmla="*/ 187325 h 339725"/>
                <a:gd name="T58" fmla="*/ 504825 w 692150"/>
                <a:gd name="T59" fmla="*/ 155575 h 339725"/>
                <a:gd name="T60" fmla="*/ 504825 w 692150"/>
                <a:gd name="T61" fmla="*/ 142875 h 339725"/>
                <a:gd name="T62" fmla="*/ 511175 w 692150"/>
                <a:gd name="T63" fmla="*/ 101600 h 339725"/>
                <a:gd name="T64" fmla="*/ 492125 w 692150"/>
                <a:gd name="T65" fmla="*/ 120650 h 339725"/>
                <a:gd name="T66" fmla="*/ 488950 w 692150"/>
                <a:gd name="T67" fmla="*/ 104775 h 339725"/>
                <a:gd name="T68" fmla="*/ 520700 w 692150"/>
                <a:gd name="T69" fmla="*/ 76200 h 339725"/>
                <a:gd name="T70" fmla="*/ 517525 w 692150"/>
                <a:gd name="T71" fmla="*/ 25400 h 339725"/>
                <a:gd name="T72" fmla="*/ 492125 w 692150"/>
                <a:gd name="T73" fmla="*/ 66675 h 339725"/>
                <a:gd name="T74" fmla="*/ 473075 w 692150"/>
                <a:gd name="T75" fmla="*/ 63500 h 339725"/>
                <a:gd name="T76" fmla="*/ 460375 w 692150"/>
                <a:gd name="T77" fmla="*/ 85725 h 339725"/>
                <a:gd name="T78" fmla="*/ 457200 w 692150"/>
                <a:gd name="T79" fmla="*/ 114300 h 339725"/>
                <a:gd name="T80" fmla="*/ 441325 w 692150"/>
                <a:gd name="T81" fmla="*/ 120650 h 339725"/>
                <a:gd name="T82" fmla="*/ 441325 w 692150"/>
                <a:gd name="T83" fmla="*/ 139700 h 339725"/>
                <a:gd name="T84" fmla="*/ 460375 w 692150"/>
                <a:gd name="T85" fmla="*/ 142875 h 339725"/>
                <a:gd name="T86" fmla="*/ 434975 w 692150"/>
                <a:gd name="T87" fmla="*/ 152400 h 339725"/>
                <a:gd name="T88" fmla="*/ 460375 w 692150"/>
                <a:gd name="T89" fmla="*/ 187325 h 339725"/>
                <a:gd name="T90" fmla="*/ 485775 w 692150"/>
                <a:gd name="T91" fmla="*/ 260350 h 339725"/>
                <a:gd name="T92" fmla="*/ 469900 w 692150"/>
                <a:gd name="T93" fmla="*/ 266700 h 339725"/>
                <a:gd name="T94" fmla="*/ 466725 w 692150"/>
                <a:gd name="T95" fmla="*/ 279400 h 339725"/>
                <a:gd name="T96" fmla="*/ 520700 w 692150"/>
                <a:gd name="T97" fmla="*/ 323850 h 339725"/>
                <a:gd name="T98" fmla="*/ 508000 w 692150"/>
                <a:gd name="T99" fmla="*/ 317500 h 339725"/>
                <a:gd name="T100" fmla="*/ 469900 w 692150"/>
                <a:gd name="T101" fmla="*/ 314325 h 339725"/>
                <a:gd name="T102" fmla="*/ 447675 w 692150"/>
                <a:gd name="T103" fmla="*/ 295275 h 339725"/>
                <a:gd name="T104" fmla="*/ 403225 w 692150"/>
                <a:gd name="T105" fmla="*/ 298450 h 339725"/>
                <a:gd name="T106" fmla="*/ 371475 w 692150"/>
                <a:gd name="T107" fmla="*/ 285750 h 339725"/>
                <a:gd name="T108" fmla="*/ 393700 w 692150"/>
                <a:gd name="T109" fmla="*/ 241300 h 339725"/>
                <a:gd name="T110" fmla="*/ 336550 w 692150"/>
                <a:gd name="T111" fmla="*/ 187325 h 339725"/>
                <a:gd name="T112" fmla="*/ 260350 w 692150"/>
                <a:gd name="T113" fmla="*/ 152400 h 339725"/>
                <a:gd name="T114" fmla="*/ 231775 w 692150"/>
                <a:gd name="T115" fmla="*/ 117475 h 339725"/>
                <a:gd name="T116" fmla="*/ 174625 w 692150"/>
                <a:gd name="T117" fmla="*/ 120650 h 339725"/>
                <a:gd name="T118" fmla="*/ 152400 w 692150"/>
                <a:gd name="T119" fmla="*/ 139700 h 339725"/>
                <a:gd name="T120" fmla="*/ 101600 w 692150"/>
                <a:gd name="T121" fmla="*/ 152400 h 339725"/>
                <a:gd name="T122" fmla="*/ 79375 w 692150"/>
                <a:gd name="T123" fmla="*/ 123825 h 339725"/>
                <a:gd name="T124" fmla="*/ 349250 w 692150"/>
                <a:gd name="T125" fmla="*/ 50800 h 339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92150" h="339725">
                  <a:moveTo>
                    <a:pt x="574675" y="336550"/>
                  </a:moveTo>
                  <a:lnTo>
                    <a:pt x="577850" y="339725"/>
                  </a:lnTo>
                  <a:lnTo>
                    <a:pt x="574675" y="339725"/>
                  </a:lnTo>
                  <a:lnTo>
                    <a:pt x="574675" y="336550"/>
                  </a:lnTo>
                  <a:close/>
                  <a:moveTo>
                    <a:pt x="571500" y="323850"/>
                  </a:moveTo>
                  <a:lnTo>
                    <a:pt x="577850" y="323850"/>
                  </a:lnTo>
                  <a:lnTo>
                    <a:pt x="581025" y="333375"/>
                  </a:lnTo>
                  <a:lnTo>
                    <a:pt x="571500" y="323850"/>
                  </a:lnTo>
                  <a:close/>
                  <a:moveTo>
                    <a:pt x="678392" y="318558"/>
                  </a:moveTo>
                  <a:lnTo>
                    <a:pt x="676275" y="327025"/>
                  </a:lnTo>
                  <a:lnTo>
                    <a:pt x="673100" y="323850"/>
                  </a:lnTo>
                  <a:lnTo>
                    <a:pt x="678392" y="318558"/>
                  </a:lnTo>
                  <a:close/>
                  <a:moveTo>
                    <a:pt x="679450" y="317500"/>
                  </a:moveTo>
                  <a:lnTo>
                    <a:pt x="678392" y="318558"/>
                  </a:lnTo>
                  <a:lnTo>
                    <a:pt x="678481" y="318204"/>
                  </a:lnTo>
                  <a:lnTo>
                    <a:pt x="678543" y="317954"/>
                  </a:lnTo>
                  <a:lnTo>
                    <a:pt x="679450" y="317500"/>
                  </a:lnTo>
                  <a:close/>
                  <a:moveTo>
                    <a:pt x="568325" y="311150"/>
                  </a:moveTo>
                  <a:lnTo>
                    <a:pt x="574675" y="311150"/>
                  </a:lnTo>
                  <a:lnTo>
                    <a:pt x="574675" y="317500"/>
                  </a:lnTo>
                  <a:lnTo>
                    <a:pt x="568325" y="311150"/>
                  </a:lnTo>
                  <a:close/>
                  <a:moveTo>
                    <a:pt x="498475" y="307975"/>
                  </a:moveTo>
                  <a:lnTo>
                    <a:pt x="506730" y="316230"/>
                  </a:lnTo>
                  <a:lnTo>
                    <a:pt x="508000" y="311150"/>
                  </a:lnTo>
                  <a:lnTo>
                    <a:pt x="498475" y="307975"/>
                  </a:lnTo>
                  <a:close/>
                  <a:moveTo>
                    <a:pt x="460375" y="301625"/>
                  </a:moveTo>
                  <a:lnTo>
                    <a:pt x="463021" y="314854"/>
                  </a:lnTo>
                  <a:lnTo>
                    <a:pt x="463550" y="314325"/>
                  </a:lnTo>
                  <a:lnTo>
                    <a:pt x="460375" y="301625"/>
                  </a:lnTo>
                  <a:close/>
                  <a:moveTo>
                    <a:pt x="561975" y="292100"/>
                  </a:moveTo>
                  <a:lnTo>
                    <a:pt x="565150" y="304800"/>
                  </a:lnTo>
                  <a:lnTo>
                    <a:pt x="561975" y="298450"/>
                  </a:lnTo>
                  <a:lnTo>
                    <a:pt x="558800" y="304800"/>
                  </a:lnTo>
                  <a:lnTo>
                    <a:pt x="555625" y="298450"/>
                  </a:lnTo>
                  <a:lnTo>
                    <a:pt x="561975" y="292100"/>
                  </a:lnTo>
                  <a:close/>
                  <a:moveTo>
                    <a:pt x="539750" y="286544"/>
                  </a:moveTo>
                  <a:lnTo>
                    <a:pt x="549275" y="288925"/>
                  </a:lnTo>
                  <a:lnTo>
                    <a:pt x="539750" y="288925"/>
                  </a:lnTo>
                  <a:lnTo>
                    <a:pt x="539750" y="286544"/>
                  </a:lnTo>
                  <a:close/>
                  <a:moveTo>
                    <a:pt x="539750" y="282575"/>
                  </a:moveTo>
                  <a:lnTo>
                    <a:pt x="539750" y="286544"/>
                  </a:lnTo>
                  <a:lnTo>
                    <a:pt x="536575" y="285750"/>
                  </a:lnTo>
                  <a:lnTo>
                    <a:pt x="539750" y="282575"/>
                  </a:lnTo>
                  <a:close/>
                  <a:moveTo>
                    <a:pt x="692150" y="228600"/>
                  </a:moveTo>
                  <a:lnTo>
                    <a:pt x="685800" y="288925"/>
                  </a:lnTo>
                  <a:lnTo>
                    <a:pt x="678543" y="317954"/>
                  </a:lnTo>
                  <a:lnTo>
                    <a:pt x="673100" y="320675"/>
                  </a:lnTo>
                  <a:lnTo>
                    <a:pt x="682625" y="292100"/>
                  </a:lnTo>
                  <a:lnTo>
                    <a:pt x="692150" y="228600"/>
                  </a:lnTo>
                  <a:close/>
                  <a:moveTo>
                    <a:pt x="688975" y="203200"/>
                  </a:moveTo>
                  <a:lnTo>
                    <a:pt x="692150" y="203200"/>
                  </a:lnTo>
                  <a:lnTo>
                    <a:pt x="692150" y="228600"/>
                  </a:lnTo>
                  <a:lnTo>
                    <a:pt x="688975" y="203200"/>
                  </a:lnTo>
                  <a:close/>
                  <a:moveTo>
                    <a:pt x="498475" y="203200"/>
                  </a:moveTo>
                  <a:lnTo>
                    <a:pt x="504825" y="203200"/>
                  </a:lnTo>
                  <a:lnTo>
                    <a:pt x="504825" y="209550"/>
                  </a:lnTo>
                  <a:lnTo>
                    <a:pt x="498475" y="209550"/>
                  </a:lnTo>
                  <a:lnTo>
                    <a:pt x="498475" y="203200"/>
                  </a:lnTo>
                  <a:close/>
                  <a:moveTo>
                    <a:pt x="511175" y="168275"/>
                  </a:moveTo>
                  <a:lnTo>
                    <a:pt x="517525" y="168275"/>
                  </a:lnTo>
                  <a:lnTo>
                    <a:pt x="508000" y="174625"/>
                  </a:lnTo>
                  <a:lnTo>
                    <a:pt x="511175" y="168275"/>
                  </a:lnTo>
                  <a:close/>
                  <a:moveTo>
                    <a:pt x="482600" y="149225"/>
                  </a:moveTo>
                  <a:lnTo>
                    <a:pt x="485775" y="155575"/>
                  </a:lnTo>
                  <a:lnTo>
                    <a:pt x="495300" y="158750"/>
                  </a:lnTo>
                  <a:lnTo>
                    <a:pt x="495300" y="168275"/>
                  </a:lnTo>
                  <a:lnTo>
                    <a:pt x="492125" y="165100"/>
                  </a:lnTo>
                  <a:lnTo>
                    <a:pt x="492125" y="171450"/>
                  </a:lnTo>
                  <a:lnTo>
                    <a:pt x="488950" y="161925"/>
                  </a:lnTo>
                  <a:lnTo>
                    <a:pt x="482600" y="165100"/>
                  </a:lnTo>
                  <a:lnTo>
                    <a:pt x="488950" y="180975"/>
                  </a:lnTo>
                  <a:lnTo>
                    <a:pt x="482600" y="187325"/>
                  </a:lnTo>
                  <a:lnTo>
                    <a:pt x="479425" y="152400"/>
                  </a:lnTo>
                  <a:lnTo>
                    <a:pt x="482600" y="149225"/>
                  </a:lnTo>
                  <a:close/>
                  <a:moveTo>
                    <a:pt x="517525" y="0"/>
                  </a:moveTo>
                  <a:lnTo>
                    <a:pt x="539750" y="63500"/>
                  </a:lnTo>
                  <a:lnTo>
                    <a:pt x="546100" y="79375"/>
                  </a:lnTo>
                  <a:lnTo>
                    <a:pt x="549275" y="85725"/>
                  </a:lnTo>
                  <a:lnTo>
                    <a:pt x="555625" y="104775"/>
                  </a:lnTo>
                  <a:lnTo>
                    <a:pt x="577850" y="161925"/>
                  </a:lnTo>
                  <a:lnTo>
                    <a:pt x="587375" y="200025"/>
                  </a:lnTo>
                  <a:lnTo>
                    <a:pt x="593725" y="212725"/>
                  </a:lnTo>
                  <a:lnTo>
                    <a:pt x="596900" y="231775"/>
                  </a:lnTo>
                  <a:lnTo>
                    <a:pt x="650875" y="215900"/>
                  </a:lnTo>
                  <a:lnTo>
                    <a:pt x="679450" y="206375"/>
                  </a:lnTo>
                  <a:lnTo>
                    <a:pt x="685800" y="215900"/>
                  </a:lnTo>
                  <a:lnTo>
                    <a:pt x="673100" y="212725"/>
                  </a:lnTo>
                  <a:lnTo>
                    <a:pt x="673100" y="219075"/>
                  </a:lnTo>
                  <a:lnTo>
                    <a:pt x="682625" y="219075"/>
                  </a:lnTo>
                  <a:lnTo>
                    <a:pt x="679450" y="225425"/>
                  </a:lnTo>
                  <a:lnTo>
                    <a:pt x="685800" y="222250"/>
                  </a:lnTo>
                  <a:lnTo>
                    <a:pt x="692150" y="228600"/>
                  </a:lnTo>
                  <a:lnTo>
                    <a:pt x="682625" y="254000"/>
                  </a:lnTo>
                  <a:lnTo>
                    <a:pt x="682625" y="244475"/>
                  </a:lnTo>
                  <a:lnTo>
                    <a:pt x="676275" y="250825"/>
                  </a:lnTo>
                  <a:lnTo>
                    <a:pt x="676275" y="279400"/>
                  </a:lnTo>
                  <a:lnTo>
                    <a:pt x="669925" y="279400"/>
                  </a:lnTo>
                  <a:lnTo>
                    <a:pt x="663575" y="285750"/>
                  </a:lnTo>
                  <a:lnTo>
                    <a:pt x="666750" y="298450"/>
                  </a:lnTo>
                  <a:lnTo>
                    <a:pt x="635000" y="314325"/>
                  </a:lnTo>
                  <a:lnTo>
                    <a:pt x="631825" y="320675"/>
                  </a:lnTo>
                  <a:lnTo>
                    <a:pt x="619125" y="317500"/>
                  </a:lnTo>
                  <a:lnTo>
                    <a:pt x="619125" y="323850"/>
                  </a:lnTo>
                  <a:lnTo>
                    <a:pt x="615950" y="320675"/>
                  </a:lnTo>
                  <a:lnTo>
                    <a:pt x="606425" y="327025"/>
                  </a:lnTo>
                  <a:lnTo>
                    <a:pt x="603250" y="336550"/>
                  </a:lnTo>
                  <a:lnTo>
                    <a:pt x="596900" y="336550"/>
                  </a:lnTo>
                  <a:lnTo>
                    <a:pt x="603250" y="327025"/>
                  </a:lnTo>
                  <a:lnTo>
                    <a:pt x="600075" y="323850"/>
                  </a:lnTo>
                  <a:lnTo>
                    <a:pt x="593725" y="327025"/>
                  </a:lnTo>
                  <a:lnTo>
                    <a:pt x="596900" y="317500"/>
                  </a:lnTo>
                  <a:lnTo>
                    <a:pt x="603250" y="317500"/>
                  </a:lnTo>
                  <a:lnTo>
                    <a:pt x="600075" y="314325"/>
                  </a:lnTo>
                  <a:lnTo>
                    <a:pt x="609600" y="301625"/>
                  </a:lnTo>
                  <a:lnTo>
                    <a:pt x="593725" y="311150"/>
                  </a:lnTo>
                  <a:lnTo>
                    <a:pt x="593725" y="304800"/>
                  </a:lnTo>
                  <a:lnTo>
                    <a:pt x="606425" y="288925"/>
                  </a:lnTo>
                  <a:lnTo>
                    <a:pt x="577850" y="304800"/>
                  </a:lnTo>
                  <a:lnTo>
                    <a:pt x="577850" y="292100"/>
                  </a:lnTo>
                  <a:lnTo>
                    <a:pt x="593725" y="282575"/>
                  </a:lnTo>
                  <a:lnTo>
                    <a:pt x="587375" y="279400"/>
                  </a:lnTo>
                  <a:lnTo>
                    <a:pt x="596900" y="269875"/>
                  </a:lnTo>
                  <a:lnTo>
                    <a:pt x="581025" y="273050"/>
                  </a:lnTo>
                  <a:lnTo>
                    <a:pt x="581025" y="282575"/>
                  </a:lnTo>
                  <a:lnTo>
                    <a:pt x="577850" y="276225"/>
                  </a:lnTo>
                  <a:lnTo>
                    <a:pt x="584200" y="247650"/>
                  </a:lnTo>
                  <a:lnTo>
                    <a:pt x="581025" y="234950"/>
                  </a:lnTo>
                  <a:lnTo>
                    <a:pt x="581025" y="247650"/>
                  </a:lnTo>
                  <a:lnTo>
                    <a:pt x="574675" y="276225"/>
                  </a:lnTo>
                  <a:lnTo>
                    <a:pt x="571500" y="273050"/>
                  </a:lnTo>
                  <a:lnTo>
                    <a:pt x="574675" y="282575"/>
                  </a:lnTo>
                  <a:lnTo>
                    <a:pt x="558800" y="273050"/>
                  </a:lnTo>
                  <a:lnTo>
                    <a:pt x="568325" y="263525"/>
                  </a:lnTo>
                  <a:lnTo>
                    <a:pt x="558800" y="260350"/>
                  </a:lnTo>
                  <a:lnTo>
                    <a:pt x="555625" y="276225"/>
                  </a:lnTo>
                  <a:lnTo>
                    <a:pt x="561975" y="279400"/>
                  </a:lnTo>
                  <a:lnTo>
                    <a:pt x="565150" y="288925"/>
                  </a:lnTo>
                  <a:lnTo>
                    <a:pt x="552450" y="285750"/>
                  </a:lnTo>
                  <a:lnTo>
                    <a:pt x="549275" y="279400"/>
                  </a:lnTo>
                  <a:lnTo>
                    <a:pt x="546100" y="285750"/>
                  </a:lnTo>
                  <a:lnTo>
                    <a:pt x="546100" y="279400"/>
                  </a:lnTo>
                  <a:lnTo>
                    <a:pt x="527050" y="263525"/>
                  </a:lnTo>
                  <a:lnTo>
                    <a:pt x="527050" y="273050"/>
                  </a:lnTo>
                  <a:lnTo>
                    <a:pt x="520700" y="273050"/>
                  </a:lnTo>
                  <a:lnTo>
                    <a:pt x="508000" y="257175"/>
                  </a:lnTo>
                  <a:lnTo>
                    <a:pt x="504825" y="254000"/>
                  </a:lnTo>
                  <a:lnTo>
                    <a:pt x="514350" y="247650"/>
                  </a:lnTo>
                  <a:lnTo>
                    <a:pt x="517525" y="257175"/>
                  </a:lnTo>
                  <a:lnTo>
                    <a:pt x="517525" y="244475"/>
                  </a:lnTo>
                  <a:lnTo>
                    <a:pt x="527050" y="241300"/>
                  </a:lnTo>
                  <a:lnTo>
                    <a:pt x="533400" y="234950"/>
                  </a:lnTo>
                  <a:lnTo>
                    <a:pt x="520700" y="238125"/>
                  </a:lnTo>
                  <a:lnTo>
                    <a:pt x="527050" y="234950"/>
                  </a:lnTo>
                  <a:lnTo>
                    <a:pt x="523875" y="228600"/>
                  </a:lnTo>
                  <a:lnTo>
                    <a:pt x="520700" y="231775"/>
                  </a:lnTo>
                  <a:lnTo>
                    <a:pt x="517525" y="231775"/>
                  </a:lnTo>
                  <a:lnTo>
                    <a:pt x="517525" y="238125"/>
                  </a:lnTo>
                  <a:lnTo>
                    <a:pt x="514350" y="228600"/>
                  </a:lnTo>
                  <a:lnTo>
                    <a:pt x="514350" y="241300"/>
                  </a:lnTo>
                  <a:lnTo>
                    <a:pt x="504825" y="238125"/>
                  </a:lnTo>
                  <a:lnTo>
                    <a:pt x="511175" y="228600"/>
                  </a:lnTo>
                  <a:lnTo>
                    <a:pt x="504825" y="222250"/>
                  </a:lnTo>
                  <a:lnTo>
                    <a:pt x="517525" y="225425"/>
                  </a:lnTo>
                  <a:lnTo>
                    <a:pt x="523875" y="219075"/>
                  </a:lnTo>
                  <a:lnTo>
                    <a:pt x="520700" y="225425"/>
                  </a:lnTo>
                  <a:lnTo>
                    <a:pt x="533400" y="228600"/>
                  </a:lnTo>
                  <a:lnTo>
                    <a:pt x="536575" y="222250"/>
                  </a:lnTo>
                  <a:lnTo>
                    <a:pt x="546100" y="225425"/>
                  </a:lnTo>
                  <a:lnTo>
                    <a:pt x="555625" y="209550"/>
                  </a:lnTo>
                  <a:lnTo>
                    <a:pt x="552450" y="203200"/>
                  </a:lnTo>
                  <a:lnTo>
                    <a:pt x="546100" y="222250"/>
                  </a:lnTo>
                  <a:lnTo>
                    <a:pt x="542925" y="215900"/>
                  </a:lnTo>
                  <a:lnTo>
                    <a:pt x="542925" y="222250"/>
                  </a:lnTo>
                  <a:lnTo>
                    <a:pt x="533400" y="219075"/>
                  </a:lnTo>
                  <a:lnTo>
                    <a:pt x="533400" y="209550"/>
                  </a:lnTo>
                  <a:lnTo>
                    <a:pt x="527050" y="219075"/>
                  </a:lnTo>
                  <a:lnTo>
                    <a:pt x="530225" y="203200"/>
                  </a:lnTo>
                  <a:lnTo>
                    <a:pt x="523875" y="203200"/>
                  </a:lnTo>
                  <a:lnTo>
                    <a:pt x="530225" y="196850"/>
                  </a:lnTo>
                  <a:lnTo>
                    <a:pt x="523875" y="196850"/>
                  </a:lnTo>
                  <a:lnTo>
                    <a:pt x="520700" y="203200"/>
                  </a:lnTo>
                  <a:lnTo>
                    <a:pt x="517525" y="200025"/>
                  </a:lnTo>
                  <a:lnTo>
                    <a:pt x="517525" y="203200"/>
                  </a:lnTo>
                  <a:lnTo>
                    <a:pt x="517525" y="212725"/>
                  </a:lnTo>
                  <a:lnTo>
                    <a:pt x="508000" y="203200"/>
                  </a:lnTo>
                  <a:lnTo>
                    <a:pt x="514350" y="200025"/>
                  </a:lnTo>
                  <a:lnTo>
                    <a:pt x="504825" y="196850"/>
                  </a:lnTo>
                  <a:lnTo>
                    <a:pt x="504825" y="200025"/>
                  </a:lnTo>
                  <a:lnTo>
                    <a:pt x="498475" y="203200"/>
                  </a:lnTo>
                  <a:lnTo>
                    <a:pt x="498475" y="200025"/>
                  </a:lnTo>
                  <a:lnTo>
                    <a:pt x="498475" y="190500"/>
                  </a:lnTo>
                  <a:lnTo>
                    <a:pt x="495300" y="200025"/>
                  </a:lnTo>
                  <a:lnTo>
                    <a:pt x="495300" y="219075"/>
                  </a:lnTo>
                  <a:lnTo>
                    <a:pt x="492125" y="200025"/>
                  </a:lnTo>
                  <a:lnTo>
                    <a:pt x="498475" y="180975"/>
                  </a:lnTo>
                  <a:lnTo>
                    <a:pt x="498475" y="184150"/>
                  </a:lnTo>
                  <a:lnTo>
                    <a:pt x="511175" y="193675"/>
                  </a:lnTo>
                  <a:lnTo>
                    <a:pt x="517525" y="193675"/>
                  </a:lnTo>
                  <a:lnTo>
                    <a:pt x="523875" y="187325"/>
                  </a:lnTo>
                  <a:lnTo>
                    <a:pt x="520700" y="180975"/>
                  </a:lnTo>
                  <a:lnTo>
                    <a:pt x="514350" y="190500"/>
                  </a:lnTo>
                  <a:lnTo>
                    <a:pt x="514350" y="184150"/>
                  </a:lnTo>
                  <a:lnTo>
                    <a:pt x="508000" y="187325"/>
                  </a:lnTo>
                  <a:lnTo>
                    <a:pt x="508000" y="177800"/>
                  </a:lnTo>
                  <a:lnTo>
                    <a:pt x="517525" y="168275"/>
                  </a:lnTo>
                  <a:lnTo>
                    <a:pt x="520700" y="165100"/>
                  </a:lnTo>
                  <a:lnTo>
                    <a:pt x="517525" y="158750"/>
                  </a:lnTo>
                  <a:lnTo>
                    <a:pt x="517525" y="165100"/>
                  </a:lnTo>
                  <a:lnTo>
                    <a:pt x="511175" y="165100"/>
                  </a:lnTo>
                  <a:lnTo>
                    <a:pt x="504825" y="155575"/>
                  </a:lnTo>
                  <a:lnTo>
                    <a:pt x="504825" y="165100"/>
                  </a:lnTo>
                  <a:lnTo>
                    <a:pt x="504825" y="171450"/>
                  </a:lnTo>
                  <a:lnTo>
                    <a:pt x="495300" y="158750"/>
                  </a:lnTo>
                  <a:lnTo>
                    <a:pt x="501650" y="158750"/>
                  </a:lnTo>
                  <a:lnTo>
                    <a:pt x="508000" y="149225"/>
                  </a:lnTo>
                  <a:lnTo>
                    <a:pt x="498475" y="142875"/>
                  </a:lnTo>
                  <a:lnTo>
                    <a:pt x="504825" y="142875"/>
                  </a:lnTo>
                  <a:lnTo>
                    <a:pt x="501650" y="133350"/>
                  </a:lnTo>
                  <a:lnTo>
                    <a:pt x="514350" y="133350"/>
                  </a:lnTo>
                  <a:lnTo>
                    <a:pt x="501650" y="130175"/>
                  </a:lnTo>
                  <a:lnTo>
                    <a:pt x="517525" y="114300"/>
                  </a:lnTo>
                  <a:lnTo>
                    <a:pt x="508000" y="107950"/>
                  </a:lnTo>
                  <a:lnTo>
                    <a:pt x="523875" y="95250"/>
                  </a:lnTo>
                  <a:lnTo>
                    <a:pt x="511175" y="101600"/>
                  </a:lnTo>
                  <a:lnTo>
                    <a:pt x="508000" y="107950"/>
                  </a:lnTo>
                  <a:lnTo>
                    <a:pt x="511175" y="114300"/>
                  </a:lnTo>
                  <a:lnTo>
                    <a:pt x="498475" y="130175"/>
                  </a:lnTo>
                  <a:lnTo>
                    <a:pt x="501650" y="117475"/>
                  </a:lnTo>
                  <a:lnTo>
                    <a:pt x="495300" y="123825"/>
                  </a:lnTo>
                  <a:lnTo>
                    <a:pt x="495300" y="117475"/>
                  </a:lnTo>
                  <a:lnTo>
                    <a:pt x="492125" y="120650"/>
                  </a:lnTo>
                  <a:lnTo>
                    <a:pt x="495300" y="130175"/>
                  </a:lnTo>
                  <a:lnTo>
                    <a:pt x="495300" y="133350"/>
                  </a:lnTo>
                  <a:lnTo>
                    <a:pt x="488950" y="130175"/>
                  </a:lnTo>
                  <a:lnTo>
                    <a:pt x="495300" y="149225"/>
                  </a:lnTo>
                  <a:lnTo>
                    <a:pt x="479425" y="127000"/>
                  </a:lnTo>
                  <a:lnTo>
                    <a:pt x="482600" y="101600"/>
                  </a:lnTo>
                  <a:lnTo>
                    <a:pt x="488950" y="104775"/>
                  </a:lnTo>
                  <a:lnTo>
                    <a:pt x="485775" y="98425"/>
                  </a:lnTo>
                  <a:lnTo>
                    <a:pt x="492125" y="98425"/>
                  </a:lnTo>
                  <a:lnTo>
                    <a:pt x="485775" y="92075"/>
                  </a:lnTo>
                  <a:lnTo>
                    <a:pt x="498475" y="85725"/>
                  </a:lnTo>
                  <a:lnTo>
                    <a:pt x="492125" y="85725"/>
                  </a:lnTo>
                  <a:lnTo>
                    <a:pt x="492125" y="79375"/>
                  </a:lnTo>
                  <a:lnTo>
                    <a:pt x="520700" y="76200"/>
                  </a:lnTo>
                  <a:lnTo>
                    <a:pt x="533400" y="66675"/>
                  </a:lnTo>
                  <a:lnTo>
                    <a:pt x="501650" y="73025"/>
                  </a:lnTo>
                  <a:lnTo>
                    <a:pt x="511175" y="50800"/>
                  </a:lnTo>
                  <a:lnTo>
                    <a:pt x="527050" y="50800"/>
                  </a:lnTo>
                  <a:lnTo>
                    <a:pt x="511175" y="47625"/>
                  </a:lnTo>
                  <a:lnTo>
                    <a:pt x="520700" y="41275"/>
                  </a:lnTo>
                  <a:lnTo>
                    <a:pt x="517525" y="25400"/>
                  </a:lnTo>
                  <a:lnTo>
                    <a:pt x="501650" y="60325"/>
                  </a:lnTo>
                  <a:lnTo>
                    <a:pt x="501650" y="31750"/>
                  </a:lnTo>
                  <a:lnTo>
                    <a:pt x="498475" y="41275"/>
                  </a:lnTo>
                  <a:lnTo>
                    <a:pt x="495300" y="38100"/>
                  </a:lnTo>
                  <a:lnTo>
                    <a:pt x="488950" y="44450"/>
                  </a:lnTo>
                  <a:lnTo>
                    <a:pt x="482600" y="53975"/>
                  </a:lnTo>
                  <a:lnTo>
                    <a:pt x="492125" y="66675"/>
                  </a:lnTo>
                  <a:lnTo>
                    <a:pt x="482600" y="79375"/>
                  </a:lnTo>
                  <a:lnTo>
                    <a:pt x="476250" y="76200"/>
                  </a:lnTo>
                  <a:lnTo>
                    <a:pt x="476250" y="82550"/>
                  </a:lnTo>
                  <a:lnTo>
                    <a:pt x="482600" y="79375"/>
                  </a:lnTo>
                  <a:lnTo>
                    <a:pt x="476250" y="88900"/>
                  </a:lnTo>
                  <a:lnTo>
                    <a:pt x="473075" y="82550"/>
                  </a:lnTo>
                  <a:lnTo>
                    <a:pt x="473075" y="63500"/>
                  </a:lnTo>
                  <a:lnTo>
                    <a:pt x="463550" y="73025"/>
                  </a:lnTo>
                  <a:lnTo>
                    <a:pt x="469900" y="73025"/>
                  </a:lnTo>
                  <a:lnTo>
                    <a:pt x="473075" y="98425"/>
                  </a:lnTo>
                  <a:lnTo>
                    <a:pt x="463550" y="85725"/>
                  </a:lnTo>
                  <a:lnTo>
                    <a:pt x="454025" y="82550"/>
                  </a:lnTo>
                  <a:lnTo>
                    <a:pt x="450850" y="88900"/>
                  </a:lnTo>
                  <a:lnTo>
                    <a:pt x="460375" y="85725"/>
                  </a:lnTo>
                  <a:lnTo>
                    <a:pt x="463550" y="95250"/>
                  </a:lnTo>
                  <a:lnTo>
                    <a:pt x="457200" y="95250"/>
                  </a:lnTo>
                  <a:lnTo>
                    <a:pt x="466725" y="98425"/>
                  </a:lnTo>
                  <a:lnTo>
                    <a:pt x="450850" y="101600"/>
                  </a:lnTo>
                  <a:lnTo>
                    <a:pt x="454025" y="107950"/>
                  </a:lnTo>
                  <a:lnTo>
                    <a:pt x="457200" y="104775"/>
                  </a:lnTo>
                  <a:lnTo>
                    <a:pt x="457200" y="114300"/>
                  </a:lnTo>
                  <a:lnTo>
                    <a:pt x="441325" y="107950"/>
                  </a:lnTo>
                  <a:lnTo>
                    <a:pt x="460375" y="117475"/>
                  </a:lnTo>
                  <a:lnTo>
                    <a:pt x="454025" y="123825"/>
                  </a:lnTo>
                  <a:lnTo>
                    <a:pt x="454025" y="120650"/>
                  </a:lnTo>
                  <a:lnTo>
                    <a:pt x="447675" y="123825"/>
                  </a:lnTo>
                  <a:lnTo>
                    <a:pt x="447675" y="117475"/>
                  </a:lnTo>
                  <a:lnTo>
                    <a:pt x="441325" y="120650"/>
                  </a:lnTo>
                  <a:lnTo>
                    <a:pt x="428625" y="114300"/>
                  </a:lnTo>
                  <a:lnTo>
                    <a:pt x="431800" y="117475"/>
                  </a:lnTo>
                  <a:lnTo>
                    <a:pt x="425450" y="120650"/>
                  </a:lnTo>
                  <a:lnTo>
                    <a:pt x="434975" y="123825"/>
                  </a:lnTo>
                  <a:lnTo>
                    <a:pt x="434975" y="130175"/>
                  </a:lnTo>
                  <a:lnTo>
                    <a:pt x="441325" y="127000"/>
                  </a:lnTo>
                  <a:lnTo>
                    <a:pt x="441325" y="139700"/>
                  </a:lnTo>
                  <a:lnTo>
                    <a:pt x="454025" y="130175"/>
                  </a:lnTo>
                  <a:lnTo>
                    <a:pt x="457200" y="136525"/>
                  </a:lnTo>
                  <a:lnTo>
                    <a:pt x="454025" y="142875"/>
                  </a:lnTo>
                  <a:lnTo>
                    <a:pt x="460375" y="136525"/>
                  </a:lnTo>
                  <a:lnTo>
                    <a:pt x="463550" y="146050"/>
                  </a:lnTo>
                  <a:lnTo>
                    <a:pt x="463550" y="149225"/>
                  </a:lnTo>
                  <a:lnTo>
                    <a:pt x="460375" y="142875"/>
                  </a:lnTo>
                  <a:lnTo>
                    <a:pt x="454025" y="149225"/>
                  </a:lnTo>
                  <a:lnTo>
                    <a:pt x="447675" y="146050"/>
                  </a:lnTo>
                  <a:lnTo>
                    <a:pt x="447675" y="149225"/>
                  </a:lnTo>
                  <a:lnTo>
                    <a:pt x="473075" y="158750"/>
                  </a:lnTo>
                  <a:lnTo>
                    <a:pt x="460375" y="165100"/>
                  </a:lnTo>
                  <a:lnTo>
                    <a:pt x="447675" y="155575"/>
                  </a:lnTo>
                  <a:lnTo>
                    <a:pt x="434975" y="152400"/>
                  </a:lnTo>
                  <a:lnTo>
                    <a:pt x="466725" y="171450"/>
                  </a:lnTo>
                  <a:lnTo>
                    <a:pt x="466725" y="180975"/>
                  </a:lnTo>
                  <a:lnTo>
                    <a:pt x="454025" y="171450"/>
                  </a:lnTo>
                  <a:lnTo>
                    <a:pt x="444500" y="174625"/>
                  </a:lnTo>
                  <a:lnTo>
                    <a:pt x="457200" y="177800"/>
                  </a:lnTo>
                  <a:lnTo>
                    <a:pt x="463550" y="184150"/>
                  </a:lnTo>
                  <a:lnTo>
                    <a:pt x="460375" y="187325"/>
                  </a:lnTo>
                  <a:lnTo>
                    <a:pt x="457200" y="184150"/>
                  </a:lnTo>
                  <a:lnTo>
                    <a:pt x="457200" y="200025"/>
                  </a:lnTo>
                  <a:lnTo>
                    <a:pt x="463550" y="190500"/>
                  </a:lnTo>
                  <a:lnTo>
                    <a:pt x="466725" y="196850"/>
                  </a:lnTo>
                  <a:lnTo>
                    <a:pt x="457200" y="209550"/>
                  </a:lnTo>
                  <a:lnTo>
                    <a:pt x="466725" y="219075"/>
                  </a:lnTo>
                  <a:lnTo>
                    <a:pt x="485775" y="260350"/>
                  </a:lnTo>
                  <a:lnTo>
                    <a:pt x="504825" y="273050"/>
                  </a:lnTo>
                  <a:lnTo>
                    <a:pt x="501650" y="285750"/>
                  </a:lnTo>
                  <a:lnTo>
                    <a:pt x="495300" y="285750"/>
                  </a:lnTo>
                  <a:lnTo>
                    <a:pt x="488950" y="269875"/>
                  </a:lnTo>
                  <a:lnTo>
                    <a:pt x="488950" y="279400"/>
                  </a:lnTo>
                  <a:lnTo>
                    <a:pt x="473075" y="273050"/>
                  </a:lnTo>
                  <a:lnTo>
                    <a:pt x="469900" y="266700"/>
                  </a:lnTo>
                  <a:lnTo>
                    <a:pt x="469900" y="273050"/>
                  </a:lnTo>
                  <a:lnTo>
                    <a:pt x="463550" y="269875"/>
                  </a:lnTo>
                  <a:lnTo>
                    <a:pt x="444500" y="231775"/>
                  </a:lnTo>
                  <a:lnTo>
                    <a:pt x="454025" y="257175"/>
                  </a:lnTo>
                  <a:lnTo>
                    <a:pt x="450850" y="257175"/>
                  </a:lnTo>
                  <a:lnTo>
                    <a:pt x="454025" y="266700"/>
                  </a:lnTo>
                  <a:lnTo>
                    <a:pt x="466725" y="279400"/>
                  </a:lnTo>
                  <a:lnTo>
                    <a:pt x="488950" y="282575"/>
                  </a:lnTo>
                  <a:lnTo>
                    <a:pt x="485775" y="285750"/>
                  </a:lnTo>
                  <a:lnTo>
                    <a:pt x="495300" y="295275"/>
                  </a:lnTo>
                  <a:lnTo>
                    <a:pt x="511175" y="288925"/>
                  </a:lnTo>
                  <a:lnTo>
                    <a:pt x="511175" y="298450"/>
                  </a:lnTo>
                  <a:lnTo>
                    <a:pt x="527050" y="314325"/>
                  </a:lnTo>
                  <a:lnTo>
                    <a:pt x="520700" y="323850"/>
                  </a:lnTo>
                  <a:lnTo>
                    <a:pt x="533400" y="333375"/>
                  </a:lnTo>
                  <a:lnTo>
                    <a:pt x="517525" y="323850"/>
                  </a:lnTo>
                  <a:lnTo>
                    <a:pt x="517525" y="320675"/>
                  </a:lnTo>
                  <a:lnTo>
                    <a:pt x="514350" y="327025"/>
                  </a:lnTo>
                  <a:lnTo>
                    <a:pt x="508000" y="320675"/>
                  </a:lnTo>
                  <a:lnTo>
                    <a:pt x="514350" y="314325"/>
                  </a:lnTo>
                  <a:lnTo>
                    <a:pt x="508000" y="317500"/>
                  </a:lnTo>
                  <a:lnTo>
                    <a:pt x="506730" y="316230"/>
                  </a:lnTo>
                  <a:lnTo>
                    <a:pt x="504825" y="323850"/>
                  </a:lnTo>
                  <a:lnTo>
                    <a:pt x="495300" y="320675"/>
                  </a:lnTo>
                  <a:lnTo>
                    <a:pt x="501650" y="323850"/>
                  </a:lnTo>
                  <a:lnTo>
                    <a:pt x="495300" y="327025"/>
                  </a:lnTo>
                  <a:lnTo>
                    <a:pt x="485775" y="314325"/>
                  </a:lnTo>
                  <a:lnTo>
                    <a:pt x="469900" y="314325"/>
                  </a:lnTo>
                  <a:lnTo>
                    <a:pt x="476250" y="304800"/>
                  </a:lnTo>
                  <a:lnTo>
                    <a:pt x="473075" y="301625"/>
                  </a:lnTo>
                  <a:lnTo>
                    <a:pt x="463550" y="317500"/>
                  </a:lnTo>
                  <a:lnTo>
                    <a:pt x="463021" y="314854"/>
                  </a:lnTo>
                  <a:lnTo>
                    <a:pt x="457200" y="320675"/>
                  </a:lnTo>
                  <a:lnTo>
                    <a:pt x="441325" y="301625"/>
                  </a:lnTo>
                  <a:lnTo>
                    <a:pt x="447675" y="295275"/>
                  </a:lnTo>
                  <a:lnTo>
                    <a:pt x="434975" y="292100"/>
                  </a:lnTo>
                  <a:lnTo>
                    <a:pt x="431800" y="295275"/>
                  </a:lnTo>
                  <a:lnTo>
                    <a:pt x="438150" y="298450"/>
                  </a:lnTo>
                  <a:lnTo>
                    <a:pt x="444500" y="314325"/>
                  </a:lnTo>
                  <a:lnTo>
                    <a:pt x="422275" y="304800"/>
                  </a:lnTo>
                  <a:lnTo>
                    <a:pt x="409575" y="279400"/>
                  </a:lnTo>
                  <a:lnTo>
                    <a:pt x="403225" y="298450"/>
                  </a:lnTo>
                  <a:lnTo>
                    <a:pt x="400050" y="288925"/>
                  </a:lnTo>
                  <a:lnTo>
                    <a:pt x="393700" y="292100"/>
                  </a:lnTo>
                  <a:lnTo>
                    <a:pt x="396875" y="295275"/>
                  </a:lnTo>
                  <a:lnTo>
                    <a:pt x="393700" y="304800"/>
                  </a:lnTo>
                  <a:lnTo>
                    <a:pt x="387350" y="314325"/>
                  </a:lnTo>
                  <a:lnTo>
                    <a:pt x="381000" y="307975"/>
                  </a:lnTo>
                  <a:lnTo>
                    <a:pt x="371475" y="285750"/>
                  </a:lnTo>
                  <a:lnTo>
                    <a:pt x="374650" y="276225"/>
                  </a:lnTo>
                  <a:lnTo>
                    <a:pt x="387350" y="266700"/>
                  </a:lnTo>
                  <a:lnTo>
                    <a:pt x="377825" y="273050"/>
                  </a:lnTo>
                  <a:lnTo>
                    <a:pt x="387350" y="260350"/>
                  </a:lnTo>
                  <a:lnTo>
                    <a:pt x="390525" y="244475"/>
                  </a:lnTo>
                  <a:lnTo>
                    <a:pt x="400050" y="241300"/>
                  </a:lnTo>
                  <a:lnTo>
                    <a:pt x="393700" y="241300"/>
                  </a:lnTo>
                  <a:lnTo>
                    <a:pt x="396875" y="231775"/>
                  </a:lnTo>
                  <a:lnTo>
                    <a:pt x="393700" y="222250"/>
                  </a:lnTo>
                  <a:lnTo>
                    <a:pt x="403225" y="203200"/>
                  </a:lnTo>
                  <a:lnTo>
                    <a:pt x="387350" y="190500"/>
                  </a:lnTo>
                  <a:lnTo>
                    <a:pt x="381000" y="187325"/>
                  </a:lnTo>
                  <a:lnTo>
                    <a:pt x="371475" y="203200"/>
                  </a:lnTo>
                  <a:lnTo>
                    <a:pt x="336550" y="187325"/>
                  </a:lnTo>
                  <a:lnTo>
                    <a:pt x="317500" y="190500"/>
                  </a:lnTo>
                  <a:lnTo>
                    <a:pt x="304800" y="180975"/>
                  </a:lnTo>
                  <a:lnTo>
                    <a:pt x="311150" y="161925"/>
                  </a:lnTo>
                  <a:lnTo>
                    <a:pt x="292100" y="149225"/>
                  </a:lnTo>
                  <a:lnTo>
                    <a:pt x="273050" y="152400"/>
                  </a:lnTo>
                  <a:lnTo>
                    <a:pt x="266700" y="152400"/>
                  </a:lnTo>
                  <a:lnTo>
                    <a:pt x="260350" y="152400"/>
                  </a:lnTo>
                  <a:lnTo>
                    <a:pt x="257175" y="136525"/>
                  </a:lnTo>
                  <a:lnTo>
                    <a:pt x="250825" y="136525"/>
                  </a:lnTo>
                  <a:lnTo>
                    <a:pt x="254000" y="123825"/>
                  </a:lnTo>
                  <a:lnTo>
                    <a:pt x="244475" y="123825"/>
                  </a:lnTo>
                  <a:lnTo>
                    <a:pt x="244475" y="120650"/>
                  </a:lnTo>
                  <a:lnTo>
                    <a:pt x="238125" y="123825"/>
                  </a:lnTo>
                  <a:lnTo>
                    <a:pt x="231775" y="117475"/>
                  </a:lnTo>
                  <a:lnTo>
                    <a:pt x="238125" y="111125"/>
                  </a:lnTo>
                  <a:lnTo>
                    <a:pt x="238125" y="104775"/>
                  </a:lnTo>
                  <a:lnTo>
                    <a:pt x="222250" y="107950"/>
                  </a:lnTo>
                  <a:lnTo>
                    <a:pt x="222250" y="114300"/>
                  </a:lnTo>
                  <a:lnTo>
                    <a:pt x="209550" y="111125"/>
                  </a:lnTo>
                  <a:lnTo>
                    <a:pt x="187325" y="101600"/>
                  </a:lnTo>
                  <a:lnTo>
                    <a:pt x="174625" y="120650"/>
                  </a:lnTo>
                  <a:lnTo>
                    <a:pt x="168275" y="120650"/>
                  </a:lnTo>
                  <a:lnTo>
                    <a:pt x="161925" y="127000"/>
                  </a:lnTo>
                  <a:lnTo>
                    <a:pt x="152400" y="123825"/>
                  </a:lnTo>
                  <a:lnTo>
                    <a:pt x="158750" y="130175"/>
                  </a:lnTo>
                  <a:lnTo>
                    <a:pt x="152400" y="133350"/>
                  </a:lnTo>
                  <a:lnTo>
                    <a:pt x="158750" y="139700"/>
                  </a:lnTo>
                  <a:lnTo>
                    <a:pt x="152400" y="139700"/>
                  </a:lnTo>
                  <a:lnTo>
                    <a:pt x="152400" y="146050"/>
                  </a:lnTo>
                  <a:lnTo>
                    <a:pt x="123825" y="149225"/>
                  </a:lnTo>
                  <a:lnTo>
                    <a:pt x="107950" y="142875"/>
                  </a:lnTo>
                  <a:lnTo>
                    <a:pt x="111125" y="139700"/>
                  </a:lnTo>
                  <a:lnTo>
                    <a:pt x="104775" y="139700"/>
                  </a:lnTo>
                  <a:lnTo>
                    <a:pt x="104775" y="133350"/>
                  </a:lnTo>
                  <a:lnTo>
                    <a:pt x="101600" y="152400"/>
                  </a:lnTo>
                  <a:lnTo>
                    <a:pt x="88900" y="180975"/>
                  </a:lnTo>
                  <a:lnTo>
                    <a:pt x="69850" y="177800"/>
                  </a:lnTo>
                  <a:lnTo>
                    <a:pt x="47625" y="212725"/>
                  </a:lnTo>
                  <a:lnTo>
                    <a:pt x="22225" y="244475"/>
                  </a:lnTo>
                  <a:lnTo>
                    <a:pt x="0" y="146050"/>
                  </a:lnTo>
                  <a:lnTo>
                    <a:pt x="12700" y="142875"/>
                  </a:lnTo>
                  <a:lnTo>
                    <a:pt x="79375" y="123825"/>
                  </a:lnTo>
                  <a:lnTo>
                    <a:pt x="95250" y="120650"/>
                  </a:lnTo>
                  <a:lnTo>
                    <a:pt x="155575" y="104775"/>
                  </a:lnTo>
                  <a:lnTo>
                    <a:pt x="161925" y="101600"/>
                  </a:lnTo>
                  <a:lnTo>
                    <a:pt x="193675" y="95250"/>
                  </a:lnTo>
                  <a:lnTo>
                    <a:pt x="285750" y="69850"/>
                  </a:lnTo>
                  <a:lnTo>
                    <a:pt x="320675" y="60325"/>
                  </a:lnTo>
                  <a:lnTo>
                    <a:pt x="349250" y="50800"/>
                  </a:lnTo>
                  <a:lnTo>
                    <a:pt x="377825" y="41275"/>
                  </a:lnTo>
                  <a:lnTo>
                    <a:pt x="409575" y="31750"/>
                  </a:lnTo>
                  <a:lnTo>
                    <a:pt x="454025" y="19050"/>
                  </a:lnTo>
                  <a:lnTo>
                    <a:pt x="457200" y="19050"/>
                  </a:lnTo>
                  <a:lnTo>
                    <a:pt x="469900" y="15875"/>
                  </a:lnTo>
                  <a:lnTo>
                    <a:pt x="517525"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910" name="Freeform 832">
              <a:extLst>
                <a:ext uri="{FF2B5EF4-FFF2-40B4-BE49-F238E27FC236}">
                  <a16:creationId xmlns:a16="http://schemas.microsoft.com/office/drawing/2014/main" xmlns="" id="{00000000-0008-0000-0000-000041030000}"/>
                </a:ext>
              </a:extLst>
            </p:cNvPr>
            <p:cNvSpPr>
              <a:spLocks/>
            </p:cNvSpPr>
            <p:nvPr/>
          </p:nvSpPr>
          <p:spPr bwMode="auto">
            <a:xfrm>
              <a:off x="9336837" y="1286204"/>
              <a:ext cx="125263" cy="166478"/>
            </a:xfrm>
            <a:custGeom>
              <a:avLst/>
              <a:gdLst>
                <a:gd name="connsiteX0" fmla="*/ 79375 w 123825"/>
                <a:gd name="connsiteY0" fmla="*/ 152400 h 168275"/>
                <a:gd name="connsiteX1" fmla="*/ 88900 w 123825"/>
                <a:gd name="connsiteY1" fmla="*/ 165100 h 168275"/>
                <a:gd name="connsiteX2" fmla="*/ 79375 w 123825"/>
                <a:gd name="connsiteY2" fmla="*/ 168275 h 168275"/>
                <a:gd name="connsiteX3" fmla="*/ 85725 w 123825"/>
                <a:gd name="connsiteY3" fmla="*/ 79375 h 168275"/>
                <a:gd name="connsiteX4" fmla="*/ 92075 w 123825"/>
                <a:gd name="connsiteY4" fmla="*/ 95250 h 168275"/>
                <a:gd name="connsiteX5" fmla="*/ 88900 w 123825"/>
                <a:gd name="connsiteY5" fmla="*/ 104775 h 168275"/>
                <a:gd name="connsiteX6" fmla="*/ 98425 w 123825"/>
                <a:gd name="connsiteY6" fmla="*/ 60325 h 168275"/>
                <a:gd name="connsiteX7" fmla="*/ 107950 w 123825"/>
                <a:gd name="connsiteY7" fmla="*/ 92075 h 168275"/>
                <a:gd name="connsiteX8" fmla="*/ 101600 w 123825"/>
                <a:gd name="connsiteY8" fmla="*/ 92075 h 168275"/>
                <a:gd name="connsiteX9" fmla="*/ 101600 w 123825"/>
                <a:gd name="connsiteY9" fmla="*/ 101600 h 168275"/>
                <a:gd name="connsiteX10" fmla="*/ 95250 w 123825"/>
                <a:gd name="connsiteY10" fmla="*/ 101600 h 168275"/>
                <a:gd name="connsiteX11" fmla="*/ 95250 w 123825"/>
                <a:gd name="connsiteY11" fmla="*/ 92075 h 168275"/>
                <a:gd name="connsiteX12" fmla="*/ 95250 w 123825"/>
                <a:gd name="connsiteY12" fmla="*/ 66675 h 168275"/>
                <a:gd name="connsiteX13" fmla="*/ 82550 w 123825"/>
                <a:gd name="connsiteY13" fmla="*/ 60325 h 168275"/>
                <a:gd name="connsiteX14" fmla="*/ 92075 w 123825"/>
                <a:gd name="connsiteY14" fmla="*/ 69850 h 168275"/>
                <a:gd name="connsiteX15" fmla="*/ 88900 w 123825"/>
                <a:gd name="connsiteY15" fmla="*/ 76200 h 168275"/>
                <a:gd name="connsiteX16" fmla="*/ 101600 w 123825"/>
                <a:gd name="connsiteY16" fmla="*/ 53975 h 168275"/>
                <a:gd name="connsiteX17" fmla="*/ 111125 w 123825"/>
                <a:gd name="connsiteY17" fmla="*/ 53975 h 168275"/>
                <a:gd name="connsiteX18" fmla="*/ 123825 w 123825"/>
                <a:gd name="connsiteY18" fmla="*/ 82550 h 168275"/>
                <a:gd name="connsiteX19" fmla="*/ 114300 w 123825"/>
                <a:gd name="connsiteY19" fmla="*/ 95250 h 168275"/>
                <a:gd name="connsiteX20" fmla="*/ 79375 w 123825"/>
                <a:gd name="connsiteY20" fmla="*/ 41275 h 168275"/>
                <a:gd name="connsiteX21" fmla="*/ 95250 w 123825"/>
                <a:gd name="connsiteY21" fmla="*/ 47625 h 168275"/>
                <a:gd name="connsiteX22" fmla="*/ 92075 w 123825"/>
                <a:gd name="connsiteY22" fmla="*/ 47625 h 168275"/>
                <a:gd name="connsiteX23" fmla="*/ 95250 w 123825"/>
                <a:gd name="connsiteY23" fmla="*/ 60325 h 168275"/>
                <a:gd name="connsiteX24" fmla="*/ 92075 w 123825"/>
                <a:gd name="connsiteY24" fmla="*/ 60325 h 168275"/>
                <a:gd name="connsiteX25" fmla="*/ 88900 w 123825"/>
                <a:gd name="connsiteY25" fmla="*/ 60325 h 168275"/>
                <a:gd name="connsiteX26" fmla="*/ 85725 w 123825"/>
                <a:gd name="connsiteY26" fmla="*/ 44450 h 168275"/>
                <a:gd name="connsiteX27" fmla="*/ 53975 w 123825"/>
                <a:gd name="connsiteY27" fmla="*/ 0 h 168275"/>
                <a:gd name="connsiteX28" fmla="*/ 57150 w 123825"/>
                <a:gd name="connsiteY28" fmla="*/ 6350 h 168275"/>
                <a:gd name="connsiteX29" fmla="*/ 63500 w 123825"/>
                <a:gd name="connsiteY29" fmla="*/ 22225 h 168275"/>
                <a:gd name="connsiteX30" fmla="*/ 69850 w 123825"/>
                <a:gd name="connsiteY30" fmla="*/ 19050 h 168275"/>
                <a:gd name="connsiteX31" fmla="*/ 79375 w 123825"/>
                <a:gd name="connsiteY31" fmla="*/ 41275 h 168275"/>
                <a:gd name="connsiteX32" fmla="*/ 85725 w 123825"/>
                <a:gd name="connsiteY32" fmla="*/ 53975 h 168275"/>
                <a:gd name="connsiteX33" fmla="*/ 76200 w 123825"/>
                <a:gd name="connsiteY33" fmla="*/ 47625 h 168275"/>
                <a:gd name="connsiteX34" fmla="*/ 66675 w 123825"/>
                <a:gd name="connsiteY34" fmla="*/ 28575 h 168275"/>
                <a:gd name="connsiteX35" fmla="*/ 73025 w 123825"/>
                <a:gd name="connsiteY35" fmla="*/ 47625 h 168275"/>
                <a:gd name="connsiteX36" fmla="*/ 79375 w 123825"/>
                <a:gd name="connsiteY36" fmla="*/ 53975 h 168275"/>
                <a:gd name="connsiteX37" fmla="*/ 79375 w 123825"/>
                <a:gd name="connsiteY37" fmla="*/ 63500 h 168275"/>
                <a:gd name="connsiteX38" fmla="*/ 66675 w 123825"/>
                <a:gd name="connsiteY38" fmla="*/ 60325 h 168275"/>
                <a:gd name="connsiteX39" fmla="*/ 73025 w 123825"/>
                <a:gd name="connsiteY39" fmla="*/ 66675 h 168275"/>
                <a:gd name="connsiteX40" fmla="*/ 79375 w 123825"/>
                <a:gd name="connsiteY40" fmla="*/ 79375 h 168275"/>
                <a:gd name="connsiteX41" fmla="*/ 73025 w 123825"/>
                <a:gd name="connsiteY41" fmla="*/ 82550 h 168275"/>
                <a:gd name="connsiteX42" fmla="*/ 85725 w 123825"/>
                <a:gd name="connsiteY42" fmla="*/ 101600 h 168275"/>
                <a:gd name="connsiteX43" fmla="*/ 82550 w 123825"/>
                <a:gd name="connsiteY43" fmla="*/ 123825 h 168275"/>
                <a:gd name="connsiteX44" fmla="*/ 76200 w 123825"/>
                <a:gd name="connsiteY44" fmla="*/ 114300 h 168275"/>
                <a:gd name="connsiteX45" fmla="*/ 76200 w 123825"/>
                <a:gd name="connsiteY45" fmla="*/ 123825 h 168275"/>
                <a:gd name="connsiteX46" fmla="*/ 38100 w 123825"/>
                <a:gd name="connsiteY46" fmla="*/ 155575 h 168275"/>
                <a:gd name="connsiteX47" fmla="*/ 31750 w 123825"/>
                <a:gd name="connsiteY47" fmla="*/ 152400 h 168275"/>
                <a:gd name="connsiteX48" fmla="*/ 34925 w 123825"/>
                <a:gd name="connsiteY48" fmla="*/ 149225 h 168275"/>
                <a:gd name="connsiteX49" fmla="*/ 31750 w 123825"/>
                <a:gd name="connsiteY49" fmla="*/ 133350 h 168275"/>
                <a:gd name="connsiteX50" fmla="*/ 38100 w 123825"/>
                <a:gd name="connsiteY50" fmla="*/ 130175 h 168275"/>
                <a:gd name="connsiteX51" fmla="*/ 28575 w 123825"/>
                <a:gd name="connsiteY51" fmla="*/ 95250 h 168275"/>
                <a:gd name="connsiteX52" fmla="*/ 25400 w 123825"/>
                <a:gd name="connsiteY52" fmla="*/ 88900 h 168275"/>
                <a:gd name="connsiteX53" fmla="*/ 19050 w 123825"/>
                <a:gd name="connsiteY53" fmla="*/ 73025 h 168275"/>
                <a:gd name="connsiteX54" fmla="*/ 0 w 123825"/>
                <a:gd name="connsiteY54" fmla="*/ 19050 h 168275"/>
                <a:gd name="connsiteX55" fmla="*/ 41275 w 123825"/>
                <a:gd name="connsiteY55" fmla="*/ 3175 h 16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23825" h="168275">
                  <a:moveTo>
                    <a:pt x="79375" y="152400"/>
                  </a:moveTo>
                  <a:lnTo>
                    <a:pt x="88900" y="165100"/>
                  </a:lnTo>
                  <a:lnTo>
                    <a:pt x="79375" y="168275"/>
                  </a:lnTo>
                  <a:close/>
                  <a:moveTo>
                    <a:pt x="85725" y="79375"/>
                  </a:moveTo>
                  <a:lnTo>
                    <a:pt x="92075" y="95250"/>
                  </a:lnTo>
                  <a:lnTo>
                    <a:pt x="88900" y="104775"/>
                  </a:lnTo>
                  <a:close/>
                  <a:moveTo>
                    <a:pt x="98425" y="60325"/>
                  </a:moveTo>
                  <a:lnTo>
                    <a:pt x="107950" y="92075"/>
                  </a:lnTo>
                  <a:lnTo>
                    <a:pt x="101600" y="92075"/>
                  </a:lnTo>
                  <a:lnTo>
                    <a:pt x="101600" y="101600"/>
                  </a:lnTo>
                  <a:lnTo>
                    <a:pt x="95250" y="101600"/>
                  </a:lnTo>
                  <a:lnTo>
                    <a:pt x="95250" y="92075"/>
                  </a:lnTo>
                  <a:lnTo>
                    <a:pt x="95250" y="66675"/>
                  </a:lnTo>
                  <a:close/>
                  <a:moveTo>
                    <a:pt x="82550" y="60325"/>
                  </a:moveTo>
                  <a:lnTo>
                    <a:pt x="92075" y="69850"/>
                  </a:lnTo>
                  <a:lnTo>
                    <a:pt x="88900" y="76200"/>
                  </a:lnTo>
                  <a:close/>
                  <a:moveTo>
                    <a:pt x="101600" y="53975"/>
                  </a:moveTo>
                  <a:lnTo>
                    <a:pt x="111125" y="53975"/>
                  </a:lnTo>
                  <a:lnTo>
                    <a:pt x="123825" y="82550"/>
                  </a:lnTo>
                  <a:lnTo>
                    <a:pt x="114300" y="95250"/>
                  </a:lnTo>
                  <a:close/>
                  <a:moveTo>
                    <a:pt x="79375" y="41275"/>
                  </a:moveTo>
                  <a:lnTo>
                    <a:pt x="95250" y="47625"/>
                  </a:lnTo>
                  <a:lnTo>
                    <a:pt x="92075" y="47625"/>
                  </a:lnTo>
                  <a:lnTo>
                    <a:pt x="95250" y="60325"/>
                  </a:lnTo>
                  <a:lnTo>
                    <a:pt x="92075" y="60325"/>
                  </a:lnTo>
                  <a:lnTo>
                    <a:pt x="88900" y="60325"/>
                  </a:lnTo>
                  <a:lnTo>
                    <a:pt x="85725" y="44450"/>
                  </a:lnTo>
                  <a:close/>
                  <a:moveTo>
                    <a:pt x="53975" y="0"/>
                  </a:moveTo>
                  <a:lnTo>
                    <a:pt x="57150" y="6350"/>
                  </a:lnTo>
                  <a:lnTo>
                    <a:pt x="63500" y="22225"/>
                  </a:lnTo>
                  <a:lnTo>
                    <a:pt x="69850" y="19050"/>
                  </a:lnTo>
                  <a:lnTo>
                    <a:pt x="79375" y="41275"/>
                  </a:lnTo>
                  <a:lnTo>
                    <a:pt x="85725" y="53975"/>
                  </a:lnTo>
                  <a:lnTo>
                    <a:pt x="76200" y="47625"/>
                  </a:lnTo>
                  <a:lnTo>
                    <a:pt x="66675" y="28575"/>
                  </a:lnTo>
                  <a:lnTo>
                    <a:pt x="73025" y="47625"/>
                  </a:lnTo>
                  <a:lnTo>
                    <a:pt x="79375" y="53975"/>
                  </a:lnTo>
                  <a:lnTo>
                    <a:pt x="79375" y="63500"/>
                  </a:lnTo>
                  <a:lnTo>
                    <a:pt x="66675" y="60325"/>
                  </a:lnTo>
                  <a:lnTo>
                    <a:pt x="73025" y="66675"/>
                  </a:lnTo>
                  <a:lnTo>
                    <a:pt x="79375" y="79375"/>
                  </a:lnTo>
                  <a:lnTo>
                    <a:pt x="73025" y="82550"/>
                  </a:lnTo>
                  <a:lnTo>
                    <a:pt x="85725" y="101600"/>
                  </a:lnTo>
                  <a:lnTo>
                    <a:pt x="82550" y="123825"/>
                  </a:lnTo>
                  <a:lnTo>
                    <a:pt x="76200" y="114300"/>
                  </a:lnTo>
                  <a:lnTo>
                    <a:pt x="76200" y="123825"/>
                  </a:lnTo>
                  <a:lnTo>
                    <a:pt x="38100" y="155575"/>
                  </a:lnTo>
                  <a:lnTo>
                    <a:pt x="31750" y="152400"/>
                  </a:lnTo>
                  <a:lnTo>
                    <a:pt x="34925" y="149225"/>
                  </a:lnTo>
                  <a:lnTo>
                    <a:pt x="31750" y="133350"/>
                  </a:lnTo>
                  <a:lnTo>
                    <a:pt x="38100" y="130175"/>
                  </a:lnTo>
                  <a:lnTo>
                    <a:pt x="28575" y="95250"/>
                  </a:lnTo>
                  <a:lnTo>
                    <a:pt x="25400" y="88900"/>
                  </a:lnTo>
                  <a:lnTo>
                    <a:pt x="19050" y="73025"/>
                  </a:lnTo>
                  <a:lnTo>
                    <a:pt x="0" y="19050"/>
                  </a:lnTo>
                  <a:lnTo>
                    <a:pt x="41275" y="3175"/>
                  </a:lnTo>
                  <a:close/>
                </a:path>
              </a:pathLst>
            </a:custGeom>
            <a:grpFill/>
            <a:ln w="6350">
              <a:solidFill>
                <a:schemeClr val="tx1"/>
              </a:solidFill>
              <a:round/>
              <a:headEnd/>
              <a:tailEnd/>
            </a:ln>
          </p:spPr>
          <p:txBody>
            <a:bodyPr wrap="square">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sp>
          <p:nvSpPr>
            <p:cNvPr id="1911" name="Freeform 776">
              <a:extLst>
                <a:ext uri="{FF2B5EF4-FFF2-40B4-BE49-F238E27FC236}">
                  <a16:creationId xmlns:a16="http://schemas.microsoft.com/office/drawing/2014/main" xmlns="" id="{00000000-0008-0000-0000-000009030000}"/>
                </a:ext>
              </a:extLst>
            </p:cNvPr>
            <p:cNvSpPr>
              <a:spLocks/>
            </p:cNvSpPr>
            <p:nvPr/>
          </p:nvSpPr>
          <p:spPr bwMode="auto">
            <a:xfrm>
              <a:off x="8165561" y="1470145"/>
              <a:ext cx="891875" cy="615112"/>
            </a:xfrm>
            <a:custGeom>
              <a:avLst/>
              <a:gdLst>
                <a:gd name="T0" fmla="*/ 714375 w 889000"/>
                <a:gd name="T1" fmla="*/ 9525 h 622300"/>
                <a:gd name="T2" fmla="*/ 736600 w 889000"/>
                <a:gd name="T3" fmla="*/ 19050 h 622300"/>
                <a:gd name="T4" fmla="*/ 746125 w 889000"/>
                <a:gd name="T5" fmla="*/ 31750 h 622300"/>
                <a:gd name="T6" fmla="*/ 762000 w 889000"/>
                <a:gd name="T7" fmla="*/ 60325 h 622300"/>
                <a:gd name="T8" fmla="*/ 784225 w 889000"/>
                <a:gd name="T9" fmla="*/ 79375 h 622300"/>
                <a:gd name="T10" fmla="*/ 812800 w 889000"/>
                <a:gd name="T11" fmla="*/ 79375 h 622300"/>
                <a:gd name="T12" fmla="*/ 812800 w 889000"/>
                <a:gd name="T13" fmla="*/ 101600 h 622300"/>
                <a:gd name="T14" fmla="*/ 800100 w 889000"/>
                <a:gd name="T15" fmla="*/ 152400 h 622300"/>
                <a:gd name="T16" fmla="*/ 784225 w 889000"/>
                <a:gd name="T17" fmla="*/ 177800 h 622300"/>
                <a:gd name="T18" fmla="*/ 803275 w 889000"/>
                <a:gd name="T19" fmla="*/ 196850 h 622300"/>
                <a:gd name="T20" fmla="*/ 790575 w 889000"/>
                <a:gd name="T21" fmla="*/ 225425 h 622300"/>
                <a:gd name="T22" fmla="*/ 800100 w 889000"/>
                <a:gd name="T23" fmla="*/ 254000 h 622300"/>
                <a:gd name="T24" fmla="*/ 825500 w 889000"/>
                <a:gd name="T25" fmla="*/ 279400 h 622300"/>
                <a:gd name="T26" fmla="*/ 847725 w 889000"/>
                <a:gd name="T27" fmla="*/ 288925 h 622300"/>
                <a:gd name="T28" fmla="*/ 860425 w 889000"/>
                <a:gd name="T29" fmla="*/ 346075 h 622300"/>
                <a:gd name="T30" fmla="*/ 841375 w 889000"/>
                <a:gd name="T31" fmla="*/ 368300 h 622300"/>
                <a:gd name="T32" fmla="*/ 838200 w 889000"/>
                <a:gd name="T33" fmla="*/ 390525 h 622300"/>
                <a:gd name="T34" fmla="*/ 812800 w 889000"/>
                <a:gd name="T35" fmla="*/ 409575 h 622300"/>
                <a:gd name="T36" fmla="*/ 771525 w 889000"/>
                <a:gd name="T37" fmla="*/ 422275 h 622300"/>
                <a:gd name="T38" fmla="*/ 714375 w 889000"/>
                <a:gd name="T39" fmla="*/ 457200 h 622300"/>
                <a:gd name="T40" fmla="*/ 698500 w 889000"/>
                <a:gd name="T41" fmla="*/ 460375 h 622300"/>
                <a:gd name="T42" fmla="*/ 622300 w 889000"/>
                <a:gd name="T43" fmla="*/ 482600 h 622300"/>
                <a:gd name="T44" fmla="*/ 565150 w 889000"/>
                <a:gd name="T45" fmla="*/ 501650 h 622300"/>
                <a:gd name="T46" fmla="*/ 438150 w 889000"/>
                <a:gd name="T47" fmla="*/ 536575 h 622300"/>
                <a:gd name="T48" fmla="*/ 400050 w 889000"/>
                <a:gd name="T49" fmla="*/ 546100 h 622300"/>
                <a:gd name="T50" fmla="*/ 323850 w 889000"/>
                <a:gd name="T51" fmla="*/ 565150 h 622300"/>
                <a:gd name="T52" fmla="*/ 244475 w 889000"/>
                <a:gd name="T53" fmla="*/ 587375 h 622300"/>
                <a:gd name="T54" fmla="*/ 180975 w 889000"/>
                <a:gd name="T55" fmla="*/ 603250 h 622300"/>
                <a:gd name="T56" fmla="*/ 95250 w 889000"/>
                <a:gd name="T57" fmla="*/ 622300 h 622300"/>
                <a:gd name="T58" fmla="*/ 82550 w 889000"/>
                <a:gd name="T59" fmla="*/ 568325 h 622300"/>
                <a:gd name="T60" fmla="*/ 66675 w 889000"/>
                <a:gd name="T61" fmla="*/ 498475 h 622300"/>
                <a:gd name="T62" fmla="*/ 57150 w 889000"/>
                <a:gd name="T63" fmla="*/ 450850 h 622300"/>
                <a:gd name="T64" fmla="*/ 47625 w 889000"/>
                <a:gd name="T65" fmla="*/ 403225 h 622300"/>
                <a:gd name="T66" fmla="*/ 34925 w 889000"/>
                <a:gd name="T67" fmla="*/ 358775 h 622300"/>
                <a:gd name="T68" fmla="*/ 3175 w 889000"/>
                <a:gd name="T69" fmla="*/ 225425 h 622300"/>
                <a:gd name="T70" fmla="*/ 38100 w 889000"/>
                <a:gd name="T71" fmla="*/ 168275 h 622300"/>
                <a:gd name="T72" fmla="*/ 50800 w 889000"/>
                <a:gd name="T73" fmla="*/ 152400 h 622300"/>
                <a:gd name="T74" fmla="*/ 88900 w 889000"/>
                <a:gd name="T75" fmla="*/ 120650 h 622300"/>
                <a:gd name="T76" fmla="*/ 123825 w 889000"/>
                <a:gd name="T77" fmla="*/ 165100 h 622300"/>
                <a:gd name="T78" fmla="*/ 215900 w 889000"/>
                <a:gd name="T79" fmla="*/ 139700 h 622300"/>
                <a:gd name="T80" fmla="*/ 314325 w 889000"/>
                <a:gd name="T81" fmla="*/ 114300 h 622300"/>
                <a:gd name="T82" fmla="*/ 396875 w 889000"/>
                <a:gd name="T83" fmla="*/ 92075 h 622300"/>
                <a:gd name="T84" fmla="*/ 485775 w 889000"/>
                <a:gd name="T85" fmla="*/ 63500 h 622300"/>
                <a:gd name="T86" fmla="*/ 593725 w 889000"/>
                <a:gd name="T87" fmla="*/ 34925 h 622300"/>
                <a:gd name="T88" fmla="*/ 682625 w 889000"/>
                <a:gd name="T89" fmla="*/ 6350 h 622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89000" h="622300">
                  <a:moveTo>
                    <a:pt x="698500" y="0"/>
                  </a:moveTo>
                  <a:lnTo>
                    <a:pt x="714375" y="9525"/>
                  </a:lnTo>
                  <a:lnTo>
                    <a:pt x="720725" y="19050"/>
                  </a:lnTo>
                  <a:lnTo>
                    <a:pt x="736600" y="19050"/>
                  </a:lnTo>
                  <a:lnTo>
                    <a:pt x="749300" y="22225"/>
                  </a:lnTo>
                  <a:lnTo>
                    <a:pt x="746125" y="31750"/>
                  </a:lnTo>
                  <a:lnTo>
                    <a:pt x="752475" y="31750"/>
                  </a:lnTo>
                  <a:lnTo>
                    <a:pt x="762000" y="60325"/>
                  </a:lnTo>
                  <a:lnTo>
                    <a:pt x="777875" y="79375"/>
                  </a:lnTo>
                  <a:lnTo>
                    <a:pt x="784225" y="79375"/>
                  </a:lnTo>
                  <a:lnTo>
                    <a:pt x="793750" y="82550"/>
                  </a:lnTo>
                  <a:lnTo>
                    <a:pt x="812800" y="79375"/>
                  </a:lnTo>
                  <a:lnTo>
                    <a:pt x="825500" y="92075"/>
                  </a:lnTo>
                  <a:lnTo>
                    <a:pt x="812800" y="101600"/>
                  </a:lnTo>
                  <a:lnTo>
                    <a:pt x="809625" y="133350"/>
                  </a:lnTo>
                  <a:lnTo>
                    <a:pt x="800100" y="152400"/>
                  </a:lnTo>
                  <a:lnTo>
                    <a:pt x="803275" y="152400"/>
                  </a:lnTo>
                  <a:lnTo>
                    <a:pt x="784225" y="177800"/>
                  </a:lnTo>
                  <a:lnTo>
                    <a:pt x="787400" y="180975"/>
                  </a:lnTo>
                  <a:lnTo>
                    <a:pt x="803275" y="196850"/>
                  </a:lnTo>
                  <a:lnTo>
                    <a:pt x="800100" y="212725"/>
                  </a:lnTo>
                  <a:lnTo>
                    <a:pt x="790575" y="225425"/>
                  </a:lnTo>
                  <a:lnTo>
                    <a:pt x="796925" y="250825"/>
                  </a:lnTo>
                  <a:lnTo>
                    <a:pt x="800100" y="254000"/>
                  </a:lnTo>
                  <a:lnTo>
                    <a:pt x="819150" y="257175"/>
                  </a:lnTo>
                  <a:lnTo>
                    <a:pt x="825500" y="279400"/>
                  </a:lnTo>
                  <a:lnTo>
                    <a:pt x="841375" y="279400"/>
                  </a:lnTo>
                  <a:lnTo>
                    <a:pt x="847725" y="288925"/>
                  </a:lnTo>
                  <a:lnTo>
                    <a:pt x="889000" y="314325"/>
                  </a:lnTo>
                  <a:lnTo>
                    <a:pt x="860425" y="346075"/>
                  </a:lnTo>
                  <a:lnTo>
                    <a:pt x="850900" y="358775"/>
                  </a:lnTo>
                  <a:lnTo>
                    <a:pt x="841375" y="368300"/>
                  </a:lnTo>
                  <a:lnTo>
                    <a:pt x="844550" y="381000"/>
                  </a:lnTo>
                  <a:lnTo>
                    <a:pt x="838200" y="390525"/>
                  </a:lnTo>
                  <a:lnTo>
                    <a:pt x="819150" y="400050"/>
                  </a:lnTo>
                  <a:lnTo>
                    <a:pt x="812800" y="409575"/>
                  </a:lnTo>
                  <a:lnTo>
                    <a:pt x="784225" y="412750"/>
                  </a:lnTo>
                  <a:lnTo>
                    <a:pt x="771525" y="422275"/>
                  </a:lnTo>
                  <a:lnTo>
                    <a:pt x="762000" y="441325"/>
                  </a:lnTo>
                  <a:lnTo>
                    <a:pt x="714375" y="457200"/>
                  </a:lnTo>
                  <a:lnTo>
                    <a:pt x="701675" y="460375"/>
                  </a:lnTo>
                  <a:lnTo>
                    <a:pt x="698500" y="460375"/>
                  </a:lnTo>
                  <a:lnTo>
                    <a:pt x="654050" y="473075"/>
                  </a:lnTo>
                  <a:lnTo>
                    <a:pt x="622300" y="482600"/>
                  </a:lnTo>
                  <a:lnTo>
                    <a:pt x="593725" y="492125"/>
                  </a:lnTo>
                  <a:lnTo>
                    <a:pt x="565150" y="501650"/>
                  </a:lnTo>
                  <a:lnTo>
                    <a:pt x="530225" y="511175"/>
                  </a:lnTo>
                  <a:lnTo>
                    <a:pt x="438150" y="536575"/>
                  </a:lnTo>
                  <a:lnTo>
                    <a:pt x="406400" y="542925"/>
                  </a:lnTo>
                  <a:lnTo>
                    <a:pt x="400050" y="546100"/>
                  </a:lnTo>
                  <a:lnTo>
                    <a:pt x="339725" y="561975"/>
                  </a:lnTo>
                  <a:lnTo>
                    <a:pt x="323850" y="565150"/>
                  </a:lnTo>
                  <a:lnTo>
                    <a:pt x="257175" y="584200"/>
                  </a:lnTo>
                  <a:lnTo>
                    <a:pt x="244475" y="587375"/>
                  </a:lnTo>
                  <a:lnTo>
                    <a:pt x="203200" y="596900"/>
                  </a:lnTo>
                  <a:lnTo>
                    <a:pt x="180975" y="603250"/>
                  </a:lnTo>
                  <a:lnTo>
                    <a:pt x="111125" y="622300"/>
                  </a:lnTo>
                  <a:lnTo>
                    <a:pt x="95250" y="622300"/>
                  </a:lnTo>
                  <a:lnTo>
                    <a:pt x="85725" y="577850"/>
                  </a:lnTo>
                  <a:lnTo>
                    <a:pt x="82550" y="568325"/>
                  </a:lnTo>
                  <a:lnTo>
                    <a:pt x="76200" y="542925"/>
                  </a:lnTo>
                  <a:lnTo>
                    <a:pt x="66675" y="498475"/>
                  </a:lnTo>
                  <a:lnTo>
                    <a:pt x="63500" y="482600"/>
                  </a:lnTo>
                  <a:lnTo>
                    <a:pt x="57150" y="450850"/>
                  </a:lnTo>
                  <a:lnTo>
                    <a:pt x="47625" y="412750"/>
                  </a:lnTo>
                  <a:lnTo>
                    <a:pt x="47625" y="403225"/>
                  </a:lnTo>
                  <a:lnTo>
                    <a:pt x="34925" y="361950"/>
                  </a:lnTo>
                  <a:lnTo>
                    <a:pt x="34925" y="358775"/>
                  </a:lnTo>
                  <a:lnTo>
                    <a:pt x="19050" y="292100"/>
                  </a:lnTo>
                  <a:lnTo>
                    <a:pt x="3175" y="225425"/>
                  </a:lnTo>
                  <a:lnTo>
                    <a:pt x="0" y="200025"/>
                  </a:lnTo>
                  <a:lnTo>
                    <a:pt x="38100" y="168275"/>
                  </a:lnTo>
                  <a:lnTo>
                    <a:pt x="47625" y="152400"/>
                  </a:lnTo>
                  <a:lnTo>
                    <a:pt x="50800" y="152400"/>
                  </a:lnTo>
                  <a:lnTo>
                    <a:pt x="44450" y="161925"/>
                  </a:lnTo>
                  <a:lnTo>
                    <a:pt x="88900" y="120650"/>
                  </a:lnTo>
                  <a:lnTo>
                    <a:pt x="101600" y="171450"/>
                  </a:lnTo>
                  <a:lnTo>
                    <a:pt x="123825" y="165100"/>
                  </a:lnTo>
                  <a:lnTo>
                    <a:pt x="196850" y="146050"/>
                  </a:lnTo>
                  <a:lnTo>
                    <a:pt x="215900" y="139700"/>
                  </a:lnTo>
                  <a:lnTo>
                    <a:pt x="301625" y="117475"/>
                  </a:lnTo>
                  <a:lnTo>
                    <a:pt x="314325" y="114300"/>
                  </a:lnTo>
                  <a:lnTo>
                    <a:pt x="377825" y="98425"/>
                  </a:lnTo>
                  <a:lnTo>
                    <a:pt x="396875" y="92075"/>
                  </a:lnTo>
                  <a:lnTo>
                    <a:pt x="482600" y="66675"/>
                  </a:lnTo>
                  <a:lnTo>
                    <a:pt x="485775" y="63500"/>
                  </a:lnTo>
                  <a:lnTo>
                    <a:pt x="536575" y="50800"/>
                  </a:lnTo>
                  <a:lnTo>
                    <a:pt x="593725" y="34925"/>
                  </a:lnTo>
                  <a:lnTo>
                    <a:pt x="600075" y="31750"/>
                  </a:lnTo>
                  <a:lnTo>
                    <a:pt x="682625" y="6350"/>
                  </a:lnTo>
                  <a:lnTo>
                    <a:pt x="698500" y="0"/>
                  </a:lnTo>
                  <a:close/>
                </a:path>
              </a:pathLst>
            </a:custGeom>
            <a:grpFill/>
            <a:ln w="6350">
              <a:solidFill>
                <a:schemeClr val="tx1"/>
              </a:solidFill>
              <a:round/>
              <a:headEnd/>
              <a:tailEnd/>
            </a:ln>
            <a:extLst/>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a:p>
          </p:txBody>
        </p:sp>
      </p:grpSp>
    </p:spTree>
    <p:extLst>
      <p:ext uri="{BB962C8B-B14F-4D97-AF65-F5344CB8AC3E}">
        <p14:creationId xmlns:p14="http://schemas.microsoft.com/office/powerpoint/2010/main" val="374662125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65959" y="1108037"/>
            <a:ext cx="10458450" cy="593128"/>
          </a:xfrm>
        </p:spPr>
        <p:txBody>
          <a:bodyPr/>
          <a:lstStyle/>
          <a:p>
            <a:r>
              <a:rPr lang="en-US" sz="3120" dirty="0"/>
              <a:t>Construction employment change by WA metro, 3/17–3/18</a:t>
            </a:r>
          </a:p>
        </p:txBody>
      </p:sp>
      <p:sp>
        <p:nvSpPr>
          <p:cNvPr id="5" name="Slide Number Placeholder 4"/>
          <p:cNvSpPr>
            <a:spLocks noGrp="1"/>
          </p:cNvSpPr>
          <p:nvPr>
            <p:ph type="sldNum" sz="quarter" idx="12"/>
          </p:nvPr>
        </p:nvSpPr>
        <p:spPr/>
        <p:txBody>
          <a:bodyPr/>
          <a:lstStyle/>
          <a:p>
            <a:fld id="{2263DC4A-32F9-C846-89AA-E7DE67E55795}" type="slidenum">
              <a:rPr lang="en-US" smtClean="0"/>
              <a:pPr/>
              <a:t>15</a:t>
            </a:fld>
            <a:endParaRPr lang="en-US"/>
          </a:p>
        </p:txBody>
      </p:sp>
      <p:sp>
        <p:nvSpPr>
          <p:cNvPr id="49" name="Rounded Rectangle 48"/>
          <p:cNvSpPr/>
          <p:nvPr/>
        </p:nvSpPr>
        <p:spPr>
          <a:xfrm>
            <a:off x="9955184" y="5798036"/>
            <a:ext cx="1207008" cy="365760"/>
          </a:xfrm>
          <a:prstGeom prst="roundRect">
            <a:avLst/>
          </a:prstGeom>
          <a:solidFill>
            <a:schemeClr val="accent2">
              <a:lumMod val="50000"/>
            </a:schemeClr>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1440" b="1" dirty="0">
                <a:latin typeface="Calibri" pitchFamily="34" charset="0"/>
                <a:cs typeface="Arial" pitchFamily="34" charset="0"/>
              </a:rPr>
              <a:t>Over -10%</a:t>
            </a:r>
            <a:endParaRPr lang="en-US" sz="1440" b="1" dirty="0">
              <a:solidFill>
                <a:schemeClr val="bg1"/>
              </a:solidFill>
              <a:latin typeface="Calibri" pitchFamily="34" charset="0"/>
              <a:cs typeface="Arial" pitchFamily="34" charset="0"/>
            </a:endParaRPr>
          </a:p>
        </p:txBody>
      </p:sp>
      <p:sp>
        <p:nvSpPr>
          <p:cNvPr id="50" name="Rounded Rectangle 49"/>
          <p:cNvSpPr/>
          <p:nvPr/>
        </p:nvSpPr>
        <p:spPr>
          <a:xfrm>
            <a:off x="9955184" y="5340836"/>
            <a:ext cx="1207008" cy="365760"/>
          </a:xfrm>
          <a:prstGeom prst="roundRect">
            <a:avLst/>
          </a:prstGeom>
          <a:solidFill>
            <a:schemeClr val="accent2">
              <a:lumMod val="75000"/>
            </a:schemeClr>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1440" b="1" dirty="0">
                <a:solidFill>
                  <a:schemeClr val="bg1"/>
                </a:solidFill>
                <a:latin typeface="Calibri" pitchFamily="34" charset="0"/>
                <a:cs typeface="Arial" pitchFamily="34" charset="0"/>
              </a:rPr>
              <a:t>-5.1% to -10%</a:t>
            </a:r>
          </a:p>
        </p:txBody>
      </p:sp>
      <p:sp>
        <p:nvSpPr>
          <p:cNvPr id="51" name="Rounded Rectangle 50"/>
          <p:cNvSpPr/>
          <p:nvPr/>
        </p:nvSpPr>
        <p:spPr>
          <a:xfrm>
            <a:off x="9955184" y="4883636"/>
            <a:ext cx="1207008" cy="365760"/>
          </a:xfrm>
          <a:prstGeom prst="roundRect">
            <a:avLst/>
          </a:prstGeom>
          <a:solidFill>
            <a:schemeClr val="accent2">
              <a:lumMod val="60000"/>
              <a:lumOff val="40000"/>
            </a:schemeClr>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1440" b="1" dirty="0">
                <a:solidFill>
                  <a:schemeClr val="tx1"/>
                </a:solidFill>
                <a:latin typeface="Calibri" pitchFamily="34" charset="0"/>
                <a:cs typeface="Arial" pitchFamily="34" charset="0"/>
              </a:rPr>
              <a:t>-0.1% to -5%</a:t>
            </a:r>
          </a:p>
        </p:txBody>
      </p:sp>
      <p:sp>
        <p:nvSpPr>
          <p:cNvPr id="52" name="Rounded Rectangle 51"/>
          <p:cNvSpPr/>
          <p:nvPr/>
        </p:nvSpPr>
        <p:spPr>
          <a:xfrm>
            <a:off x="9955184" y="3969236"/>
            <a:ext cx="1207008" cy="365760"/>
          </a:xfrm>
          <a:prstGeom prst="roundRect">
            <a:avLst/>
          </a:prstGeom>
          <a:solidFill>
            <a:schemeClr val="accent3">
              <a:lumMod val="60000"/>
              <a:lumOff val="40000"/>
            </a:schemeClr>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1440" b="1" dirty="0">
                <a:solidFill>
                  <a:schemeClr val="tx1"/>
                </a:solidFill>
                <a:latin typeface="Calibri" pitchFamily="34" charset="0"/>
                <a:cs typeface="Arial" pitchFamily="34" charset="0"/>
              </a:rPr>
              <a:t>0.1% to 5%</a:t>
            </a:r>
          </a:p>
        </p:txBody>
      </p:sp>
      <p:sp>
        <p:nvSpPr>
          <p:cNvPr id="53" name="Rounded Rectangle 52"/>
          <p:cNvSpPr/>
          <p:nvPr/>
        </p:nvSpPr>
        <p:spPr>
          <a:xfrm>
            <a:off x="9955184" y="3512036"/>
            <a:ext cx="1207008" cy="365760"/>
          </a:xfrm>
          <a:prstGeom prst="roundRect">
            <a:avLst/>
          </a:prstGeom>
          <a:solidFill>
            <a:schemeClr val="accent3">
              <a:lumMod val="75000"/>
            </a:schemeClr>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1440" b="1" dirty="0">
                <a:solidFill>
                  <a:schemeClr val="bg1"/>
                </a:solidFill>
                <a:latin typeface="Calibri" pitchFamily="34" charset="0"/>
                <a:cs typeface="Arial" pitchFamily="34" charset="0"/>
              </a:rPr>
              <a:t>5.1% to 10%</a:t>
            </a:r>
          </a:p>
        </p:txBody>
      </p:sp>
      <p:sp>
        <p:nvSpPr>
          <p:cNvPr id="54" name="Rounded Rectangle 53"/>
          <p:cNvSpPr/>
          <p:nvPr/>
        </p:nvSpPr>
        <p:spPr>
          <a:xfrm>
            <a:off x="9955184" y="3054836"/>
            <a:ext cx="1207008" cy="365760"/>
          </a:xfrm>
          <a:prstGeom prst="roundRect">
            <a:avLst/>
          </a:prstGeom>
          <a:solidFill>
            <a:srgbClr val="4F6228"/>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1440" b="1" dirty="0">
                <a:solidFill>
                  <a:schemeClr val="bg1"/>
                </a:solidFill>
                <a:latin typeface="Calibri" pitchFamily="34" charset="0"/>
                <a:cs typeface="Arial" pitchFamily="34" charset="0"/>
              </a:rPr>
              <a:t>Over 10%</a:t>
            </a:r>
          </a:p>
        </p:txBody>
      </p:sp>
      <p:sp>
        <p:nvSpPr>
          <p:cNvPr id="55" name="TextBox 54"/>
          <p:cNvSpPr txBox="1"/>
          <p:nvPr/>
        </p:nvSpPr>
        <p:spPr>
          <a:xfrm>
            <a:off x="8949344" y="6193586"/>
            <a:ext cx="3291840" cy="683264"/>
          </a:xfrm>
          <a:prstGeom prst="rect">
            <a:avLst/>
          </a:prstGeom>
          <a:noFill/>
        </p:spPr>
        <p:txBody>
          <a:bodyPr wrap="square" rtlCol="0">
            <a:spAutoFit/>
          </a:bodyPr>
          <a:lstStyle/>
          <a:p>
            <a:pPr algn="ctr"/>
            <a:r>
              <a:rPr lang="en-US" sz="1920" dirty="0">
                <a:latin typeface="Calibri" pitchFamily="34" charset="0"/>
              </a:rPr>
              <a:t>Shading based on              unrounded numbers</a:t>
            </a:r>
          </a:p>
        </p:txBody>
      </p:sp>
      <p:sp>
        <p:nvSpPr>
          <p:cNvPr id="56" name="Rounded Rectangle 55"/>
          <p:cNvSpPr/>
          <p:nvPr/>
        </p:nvSpPr>
        <p:spPr>
          <a:xfrm>
            <a:off x="9955184" y="4426436"/>
            <a:ext cx="1207008" cy="365760"/>
          </a:xfrm>
          <a:prstGeom prst="roundRect">
            <a:avLst/>
          </a:prstGeom>
          <a:solidFill>
            <a:schemeClr val="tx1">
              <a:lumMod val="50000"/>
              <a:lumOff val="50000"/>
            </a:schemeClr>
          </a:solidFill>
          <a:ln w="952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40" b="1" dirty="0">
                <a:latin typeface="Calibri" pitchFamily="34" charset="0"/>
              </a:rPr>
              <a:t>0%</a:t>
            </a:r>
          </a:p>
        </p:txBody>
      </p:sp>
      <p:sp>
        <p:nvSpPr>
          <p:cNvPr id="57" name="Footer Placeholder 6"/>
          <p:cNvSpPr txBox="1">
            <a:spLocks/>
          </p:cNvSpPr>
          <p:nvPr/>
        </p:nvSpPr>
        <p:spPr>
          <a:xfrm>
            <a:off x="2377440" y="7627621"/>
            <a:ext cx="6503671" cy="438150"/>
          </a:xfrm>
          <a:prstGeom prst="rect">
            <a:avLst/>
          </a:prstGeom>
          <a:noFill/>
        </p:spPr>
        <p:txBody>
          <a:bodyPr vert="horz" lIns="109728" tIns="54864" rIns="109728" bIns="54864" rtlCol="0" anchor="ctr"/>
          <a:lstStyle/>
          <a:p>
            <a:pPr lvl="0"/>
            <a:r>
              <a:rPr lang="en-US" sz="1440" dirty="0">
                <a:solidFill>
                  <a:schemeClr val="tx1">
                    <a:tint val="75000"/>
                  </a:schemeClr>
                </a:solidFill>
              </a:rPr>
              <a:t>Source: BLS state and regional employment report</a:t>
            </a:r>
          </a:p>
        </p:txBody>
      </p:sp>
      <p:sp>
        <p:nvSpPr>
          <p:cNvPr id="232" name="TextBox 231"/>
          <p:cNvSpPr txBox="1"/>
          <p:nvPr/>
        </p:nvSpPr>
        <p:spPr>
          <a:xfrm>
            <a:off x="3323100" y="6310439"/>
            <a:ext cx="2245375" cy="710707"/>
          </a:xfrm>
          <a:prstGeom prst="rect">
            <a:avLst/>
          </a:prstGeom>
          <a:noFill/>
          <a:ln>
            <a:noFill/>
          </a:ln>
        </p:spPr>
        <p:txBody>
          <a:bodyPr wrap="square" rtlCol="0">
            <a:spAutoFit/>
          </a:bodyPr>
          <a:lstStyle/>
          <a:p>
            <a:pPr algn="ctr">
              <a:lnSpc>
                <a:spcPct val="115000"/>
              </a:lnSpc>
            </a:pPr>
            <a:r>
              <a:rPr lang="en-US" sz="1800" b="1" dirty="0">
                <a:solidFill>
                  <a:srgbClr val="000000"/>
                </a:solidFill>
                <a:latin typeface="Calibri" panose="020F0502020204030204" pitchFamily="34" charset="0"/>
                <a:ea typeface="Calibri" panose="020F0502020204030204" pitchFamily="34" charset="0"/>
                <a:cs typeface="Times New Roman" panose="02020603050405020304" pitchFamily="18" charset="0"/>
              </a:rPr>
              <a:t>Portland-Vancouver-Hillsboro, WA-OR</a:t>
            </a:r>
            <a:endParaRPr lang="en-US" sz="1800" b="1" dirty="0">
              <a:latin typeface="Calibri" panose="020F0502020204030204" pitchFamily="34" charset="0"/>
              <a:ea typeface="Calibri" panose="020F0502020204030204" pitchFamily="34" charset="0"/>
              <a:cs typeface="Times New Roman" panose="02020603050405020304" pitchFamily="18" charset="0"/>
            </a:endParaRPr>
          </a:p>
        </p:txBody>
      </p:sp>
      <p:sp>
        <p:nvSpPr>
          <p:cNvPr id="98" name="TextBox 97"/>
          <p:cNvSpPr txBox="1"/>
          <p:nvPr/>
        </p:nvSpPr>
        <p:spPr>
          <a:xfrm>
            <a:off x="3562708" y="3285057"/>
            <a:ext cx="2158799" cy="710707"/>
          </a:xfrm>
          <a:prstGeom prst="rect">
            <a:avLst/>
          </a:prstGeom>
          <a:noFill/>
          <a:ln>
            <a:noFill/>
          </a:ln>
        </p:spPr>
        <p:txBody>
          <a:bodyPr wrap="square" rtlCol="0">
            <a:spAutoFit/>
          </a:bodyPr>
          <a:lstStyle/>
          <a:p>
            <a:pPr algn="ctr">
              <a:lnSpc>
                <a:spcPct val="115000"/>
              </a:lnSpc>
            </a:pPr>
            <a:r>
              <a:rPr lang="en-US" sz="1800" b="1" dirty="0">
                <a:solidFill>
                  <a:srgbClr val="000000"/>
                </a:solidFill>
                <a:latin typeface="Calibri" panose="020F0502020204030204" pitchFamily="34" charset="0"/>
                <a:ea typeface="Calibri" panose="020F0502020204030204" pitchFamily="34" charset="0"/>
                <a:cs typeface="Times New Roman" panose="02020603050405020304" pitchFamily="18" charset="0"/>
              </a:rPr>
              <a:t>Seattle-Tacoma-Bellevue</a:t>
            </a:r>
            <a:endParaRPr lang="en-US" sz="1800" b="1" dirty="0">
              <a:latin typeface="Calibri" panose="020F0502020204030204" pitchFamily="34" charset="0"/>
              <a:ea typeface="Calibri" panose="020F0502020204030204" pitchFamily="34" charset="0"/>
              <a:cs typeface="Times New Roman" panose="02020603050405020304" pitchFamily="18" charset="0"/>
            </a:endParaRPr>
          </a:p>
        </p:txBody>
      </p:sp>
      <p:sp>
        <p:nvSpPr>
          <p:cNvPr id="924" name="Portland, OR-WA">
            <a:extLst>
              <a:ext uri="{FF2B5EF4-FFF2-40B4-BE49-F238E27FC236}">
                <a16:creationId xmlns:a16="http://schemas.microsoft.com/office/drawing/2014/main" xmlns="" id="{DABFD55C-1884-4F2B-835B-B1D3D2289262}"/>
              </a:ext>
            </a:extLst>
          </p:cNvPr>
          <p:cNvSpPr/>
          <p:nvPr/>
        </p:nvSpPr>
        <p:spPr>
          <a:xfrm>
            <a:off x="4615447" y="5159692"/>
            <a:ext cx="1684022" cy="1365744"/>
          </a:xfrm>
          <a:custGeom>
            <a:avLst/>
            <a:gdLst>
              <a:gd name="connsiteX0" fmla="*/ 60325 w 350838"/>
              <a:gd name="connsiteY0" fmla="*/ 136525 h 292100"/>
              <a:gd name="connsiteX1" fmla="*/ 60325 w 350838"/>
              <a:gd name="connsiteY1" fmla="*/ 136526 h 292100"/>
              <a:gd name="connsiteX2" fmla="*/ 63500 w 350838"/>
              <a:gd name="connsiteY2" fmla="*/ 136526 h 292100"/>
              <a:gd name="connsiteX3" fmla="*/ 66675 w 350838"/>
              <a:gd name="connsiteY3" fmla="*/ 136526 h 292100"/>
              <a:gd name="connsiteX4" fmla="*/ 69454 w 350838"/>
              <a:gd name="connsiteY4" fmla="*/ 136526 h 292100"/>
              <a:gd name="connsiteX5" fmla="*/ 69454 w 350838"/>
              <a:gd name="connsiteY5" fmla="*/ 136525 h 292100"/>
              <a:gd name="connsiteX6" fmla="*/ 66675 w 350838"/>
              <a:gd name="connsiteY6" fmla="*/ 136525 h 292100"/>
              <a:gd name="connsiteX7" fmla="*/ 63500 w 350838"/>
              <a:gd name="connsiteY7" fmla="*/ 136525 h 292100"/>
              <a:gd name="connsiteX8" fmla="*/ 53975 w 350838"/>
              <a:gd name="connsiteY8" fmla="*/ 130175 h 292100"/>
              <a:gd name="connsiteX9" fmla="*/ 57150 w 350838"/>
              <a:gd name="connsiteY9" fmla="*/ 133350 h 292100"/>
              <a:gd name="connsiteX10" fmla="*/ 53975 w 350838"/>
              <a:gd name="connsiteY10" fmla="*/ 133350 h 292100"/>
              <a:gd name="connsiteX11" fmla="*/ 258763 w 350838"/>
              <a:gd name="connsiteY11" fmla="*/ 0 h 292100"/>
              <a:gd name="connsiteX12" fmla="*/ 261938 w 350838"/>
              <a:gd name="connsiteY12" fmla="*/ 0 h 292100"/>
              <a:gd name="connsiteX13" fmla="*/ 265113 w 350838"/>
              <a:gd name="connsiteY13" fmla="*/ 0 h 292100"/>
              <a:gd name="connsiteX14" fmla="*/ 268288 w 350838"/>
              <a:gd name="connsiteY14" fmla="*/ 0 h 292100"/>
              <a:gd name="connsiteX15" fmla="*/ 271463 w 350838"/>
              <a:gd name="connsiteY15" fmla="*/ 3175 h 292100"/>
              <a:gd name="connsiteX16" fmla="*/ 274638 w 350838"/>
              <a:gd name="connsiteY16" fmla="*/ 3175 h 292100"/>
              <a:gd name="connsiteX17" fmla="*/ 280988 w 350838"/>
              <a:gd name="connsiteY17" fmla="*/ 3175 h 292100"/>
              <a:gd name="connsiteX18" fmla="*/ 284163 w 350838"/>
              <a:gd name="connsiteY18" fmla="*/ 3175 h 292100"/>
              <a:gd name="connsiteX19" fmla="*/ 290513 w 350838"/>
              <a:gd name="connsiteY19" fmla="*/ 6350 h 292100"/>
              <a:gd name="connsiteX20" fmla="*/ 293688 w 350838"/>
              <a:gd name="connsiteY20" fmla="*/ 6350 h 292100"/>
              <a:gd name="connsiteX21" fmla="*/ 296863 w 350838"/>
              <a:gd name="connsiteY21" fmla="*/ 6350 h 292100"/>
              <a:gd name="connsiteX22" fmla="*/ 300038 w 350838"/>
              <a:gd name="connsiteY22" fmla="*/ 9525 h 292100"/>
              <a:gd name="connsiteX23" fmla="*/ 303213 w 350838"/>
              <a:gd name="connsiteY23" fmla="*/ 9525 h 292100"/>
              <a:gd name="connsiteX24" fmla="*/ 306388 w 350838"/>
              <a:gd name="connsiteY24" fmla="*/ 9525 h 292100"/>
              <a:gd name="connsiteX25" fmla="*/ 309563 w 350838"/>
              <a:gd name="connsiteY25" fmla="*/ 9525 h 292100"/>
              <a:gd name="connsiteX26" fmla="*/ 312738 w 350838"/>
              <a:gd name="connsiteY26" fmla="*/ 9525 h 292100"/>
              <a:gd name="connsiteX27" fmla="*/ 312738 w 350838"/>
              <a:gd name="connsiteY27" fmla="*/ 12700 h 292100"/>
              <a:gd name="connsiteX28" fmla="*/ 319088 w 350838"/>
              <a:gd name="connsiteY28" fmla="*/ 12700 h 292100"/>
              <a:gd name="connsiteX29" fmla="*/ 322263 w 350838"/>
              <a:gd name="connsiteY29" fmla="*/ 12700 h 292100"/>
              <a:gd name="connsiteX30" fmla="*/ 325438 w 350838"/>
              <a:gd name="connsiteY30" fmla="*/ 15875 h 292100"/>
              <a:gd name="connsiteX31" fmla="*/ 328613 w 350838"/>
              <a:gd name="connsiteY31" fmla="*/ 15875 h 292100"/>
              <a:gd name="connsiteX32" fmla="*/ 334963 w 350838"/>
              <a:gd name="connsiteY32" fmla="*/ 15875 h 292100"/>
              <a:gd name="connsiteX33" fmla="*/ 338138 w 350838"/>
              <a:gd name="connsiteY33" fmla="*/ 19050 h 292100"/>
              <a:gd name="connsiteX34" fmla="*/ 341313 w 350838"/>
              <a:gd name="connsiteY34" fmla="*/ 19050 h 292100"/>
              <a:gd name="connsiteX35" fmla="*/ 344488 w 350838"/>
              <a:gd name="connsiteY35" fmla="*/ 19050 h 292100"/>
              <a:gd name="connsiteX36" fmla="*/ 347663 w 350838"/>
              <a:gd name="connsiteY36" fmla="*/ 19050 h 292100"/>
              <a:gd name="connsiteX37" fmla="*/ 350838 w 350838"/>
              <a:gd name="connsiteY37" fmla="*/ 19050 h 292100"/>
              <a:gd name="connsiteX38" fmla="*/ 350838 w 350838"/>
              <a:gd name="connsiteY38" fmla="*/ 22225 h 292100"/>
              <a:gd name="connsiteX39" fmla="*/ 350838 w 350838"/>
              <a:gd name="connsiteY39" fmla="*/ 25400 h 292100"/>
              <a:gd name="connsiteX40" fmla="*/ 350838 w 350838"/>
              <a:gd name="connsiteY40" fmla="*/ 28575 h 292100"/>
              <a:gd name="connsiteX41" fmla="*/ 347663 w 350838"/>
              <a:gd name="connsiteY41" fmla="*/ 31750 h 292100"/>
              <a:gd name="connsiteX42" fmla="*/ 347663 w 350838"/>
              <a:gd name="connsiteY42" fmla="*/ 34925 h 292100"/>
              <a:gd name="connsiteX43" fmla="*/ 347663 w 350838"/>
              <a:gd name="connsiteY43" fmla="*/ 38100 h 292100"/>
              <a:gd name="connsiteX44" fmla="*/ 344488 w 350838"/>
              <a:gd name="connsiteY44" fmla="*/ 44450 h 292100"/>
              <a:gd name="connsiteX45" fmla="*/ 344488 w 350838"/>
              <a:gd name="connsiteY45" fmla="*/ 47625 h 292100"/>
              <a:gd name="connsiteX46" fmla="*/ 344488 w 350838"/>
              <a:gd name="connsiteY46" fmla="*/ 50800 h 292100"/>
              <a:gd name="connsiteX47" fmla="*/ 341313 w 350838"/>
              <a:gd name="connsiteY47" fmla="*/ 53975 h 292100"/>
              <a:gd name="connsiteX48" fmla="*/ 341313 w 350838"/>
              <a:gd name="connsiteY48" fmla="*/ 57150 h 292100"/>
              <a:gd name="connsiteX49" fmla="*/ 341313 w 350838"/>
              <a:gd name="connsiteY49" fmla="*/ 60325 h 292100"/>
              <a:gd name="connsiteX50" fmla="*/ 341313 w 350838"/>
              <a:gd name="connsiteY50" fmla="*/ 66675 h 292100"/>
              <a:gd name="connsiteX51" fmla="*/ 338138 w 350838"/>
              <a:gd name="connsiteY51" fmla="*/ 69850 h 292100"/>
              <a:gd name="connsiteX52" fmla="*/ 338138 w 350838"/>
              <a:gd name="connsiteY52" fmla="*/ 73025 h 292100"/>
              <a:gd name="connsiteX53" fmla="*/ 338138 w 350838"/>
              <a:gd name="connsiteY53" fmla="*/ 76200 h 292100"/>
              <a:gd name="connsiteX54" fmla="*/ 338138 w 350838"/>
              <a:gd name="connsiteY54" fmla="*/ 79375 h 292100"/>
              <a:gd name="connsiteX55" fmla="*/ 334963 w 350838"/>
              <a:gd name="connsiteY55" fmla="*/ 82550 h 292100"/>
              <a:gd name="connsiteX56" fmla="*/ 331788 w 350838"/>
              <a:gd name="connsiteY56" fmla="*/ 82550 h 292100"/>
              <a:gd name="connsiteX57" fmla="*/ 328613 w 350838"/>
              <a:gd name="connsiteY57" fmla="*/ 82550 h 292100"/>
              <a:gd name="connsiteX58" fmla="*/ 325438 w 350838"/>
              <a:gd name="connsiteY58" fmla="*/ 82550 h 292100"/>
              <a:gd name="connsiteX59" fmla="*/ 322263 w 350838"/>
              <a:gd name="connsiteY59" fmla="*/ 85725 h 292100"/>
              <a:gd name="connsiteX60" fmla="*/ 322263 w 350838"/>
              <a:gd name="connsiteY60" fmla="*/ 88900 h 292100"/>
              <a:gd name="connsiteX61" fmla="*/ 322263 w 350838"/>
              <a:gd name="connsiteY61" fmla="*/ 92075 h 292100"/>
              <a:gd name="connsiteX62" fmla="*/ 322263 w 350838"/>
              <a:gd name="connsiteY62" fmla="*/ 95250 h 292100"/>
              <a:gd name="connsiteX63" fmla="*/ 319088 w 350838"/>
              <a:gd name="connsiteY63" fmla="*/ 95250 h 292100"/>
              <a:gd name="connsiteX64" fmla="*/ 319088 w 350838"/>
              <a:gd name="connsiteY64" fmla="*/ 98425 h 292100"/>
              <a:gd name="connsiteX65" fmla="*/ 319088 w 350838"/>
              <a:gd name="connsiteY65" fmla="*/ 101600 h 292100"/>
              <a:gd name="connsiteX66" fmla="*/ 319088 w 350838"/>
              <a:gd name="connsiteY66" fmla="*/ 104775 h 292100"/>
              <a:gd name="connsiteX67" fmla="*/ 319088 w 350838"/>
              <a:gd name="connsiteY67" fmla="*/ 107950 h 292100"/>
              <a:gd name="connsiteX68" fmla="*/ 319088 w 350838"/>
              <a:gd name="connsiteY68" fmla="*/ 111125 h 292100"/>
              <a:gd name="connsiteX69" fmla="*/ 315913 w 350838"/>
              <a:gd name="connsiteY69" fmla="*/ 111125 h 292100"/>
              <a:gd name="connsiteX70" fmla="*/ 315913 w 350838"/>
              <a:gd name="connsiteY70" fmla="*/ 114300 h 292100"/>
              <a:gd name="connsiteX71" fmla="*/ 315913 w 350838"/>
              <a:gd name="connsiteY71" fmla="*/ 120650 h 292100"/>
              <a:gd name="connsiteX72" fmla="*/ 312738 w 350838"/>
              <a:gd name="connsiteY72" fmla="*/ 123825 h 292100"/>
              <a:gd name="connsiteX73" fmla="*/ 312738 w 350838"/>
              <a:gd name="connsiteY73" fmla="*/ 130175 h 292100"/>
              <a:gd name="connsiteX74" fmla="*/ 315913 w 350838"/>
              <a:gd name="connsiteY74" fmla="*/ 130175 h 292100"/>
              <a:gd name="connsiteX75" fmla="*/ 319088 w 350838"/>
              <a:gd name="connsiteY75" fmla="*/ 130175 h 292100"/>
              <a:gd name="connsiteX76" fmla="*/ 322263 w 350838"/>
              <a:gd name="connsiteY76" fmla="*/ 133350 h 292100"/>
              <a:gd name="connsiteX77" fmla="*/ 322263 w 350838"/>
              <a:gd name="connsiteY77" fmla="*/ 136525 h 292100"/>
              <a:gd name="connsiteX78" fmla="*/ 322263 w 350838"/>
              <a:gd name="connsiteY78" fmla="*/ 139700 h 292100"/>
              <a:gd name="connsiteX79" fmla="*/ 322263 w 350838"/>
              <a:gd name="connsiteY79" fmla="*/ 142875 h 292100"/>
              <a:gd name="connsiteX80" fmla="*/ 306388 w 350838"/>
              <a:gd name="connsiteY80" fmla="*/ 142875 h 292100"/>
              <a:gd name="connsiteX81" fmla="*/ 296863 w 350838"/>
              <a:gd name="connsiteY81" fmla="*/ 142875 h 292100"/>
              <a:gd name="connsiteX82" fmla="*/ 293688 w 350838"/>
              <a:gd name="connsiteY82" fmla="*/ 142875 h 292100"/>
              <a:gd name="connsiteX83" fmla="*/ 290513 w 350838"/>
              <a:gd name="connsiteY83" fmla="*/ 139700 h 292100"/>
              <a:gd name="connsiteX84" fmla="*/ 284163 w 350838"/>
              <a:gd name="connsiteY84" fmla="*/ 136525 h 292100"/>
              <a:gd name="connsiteX85" fmla="*/ 274638 w 350838"/>
              <a:gd name="connsiteY85" fmla="*/ 139700 h 292100"/>
              <a:gd name="connsiteX86" fmla="*/ 268288 w 350838"/>
              <a:gd name="connsiteY86" fmla="*/ 142875 h 292100"/>
              <a:gd name="connsiteX87" fmla="*/ 265113 w 350838"/>
              <a:gd name="connsiteY87" fmla="*/ 146050 h 292100"/>
              <a:gd name="connsiteX88" fmla="*/ 258764 w 350838"/>
              <a:gd name="connsiteY88" fmla="*/ 147637 h 292100"/>
              <a:gd name="connsiteX89" fmla="*/ 258764 w 350838"/>
              <a:gd name="connsiteY89" fmla="*/ 148034 h 292100"/>
              <a:gd name="connsiteX90" fmla="*/ 266700 w 350838"/>
              <a:gd name="connsiteY90" fmla="*/ 146050 h 292100"/>
              <a:gd name="connsiteX91" fmla="*/ 266700 w 350838"/>
              <a:gd name="connsiteY91" fmla="*/ 149225 h 292100"/>
              <a:gd name="connsiteX92" fmla="*/ 266700 w 350838"/>
              <a:gd name="connsiteY92" fmla="*/ 152400 h 292100"/>
              <a:gd name="connsiteX93" fmla="*/ 266700 w 350838"/>
              <a:gd name="connsiteY93" fmla="*/ 155575 h 292100"/>
              <a:gd name="connsiteX94" fmla="*/ 266700 w 350838"/>
              <a:gd name="connsiteY94" fmla="*/ 158750 h 292100"/>
              <a:gd name="connsiteX95" fmla="*/ 266700 w 350838"/>
              <a:gd name="connsiteY95" fmla="*/ 161925 h 292100"/>
              <a:gd name="connsiteX96" fmla="*/ 266700 w 350838"/>
              <a:gd name="connsiteY96" fmla="*/ 165100 h 292100"/>
              <a:gd name="connsiteX97" fmla="*/ 263525 w 350838"/>
              <a:gd name="connsiteY97" fmla="*/ 165100 h 292100"/>
              <a:gd name="connsiteX98" fmla="*/ 263525 w 350838"/>
              <a:gd name="connsiteY98" fmla="*/ 168275 h 292100"/>
              <a:gd name="connsiteX99" fmla="*/ 263525 w 350838"/>
              <a:gd name="connsiteY99" fmla="*/ 171450 h 292100"/>
              <a:gd name="connsiteX100" fmla="*/ 266700 w 350838"/>
              <a:gd name="connsiteY100" fmla="*/ 171450 h 292100"/>
              <a:gd name="connsiteX101" fmla="*/ 269875 w 350838"/>
              <a:gd name="connsiteY101" fmla="*/ 171450 h 292100"/>
              <a:gd name="connsiteX102" fmla="*/ 269875 w 350838"/>
              <a:gd name="connsiteY102" fmla="*/ 177800 h 292100"/>
              <a:gd name="connsiteX103" fmla="*/ 269875 w 350838"/>
              <a:gd name="connsiteY103" fmla="*/ 180975 h 292100"/>
              <a:gd name="connsiteX104" fmla="*/ 273050 w 350838"/>
              <a:gd name="connsiteY104" fmla="*/ 180975 h 292100"/>
              <a:gd name="connsiteX105" fmla="*/ 273050 w 350838"/>
              <a:gd name="connsiteY105" fmla="*/ 184150 h 292100"/>
              <a:gd name="connsiteX106" fmla="*/ 273050 w 350838"/>
              <a:gd name="connsiteY106" fmla="*/ 187325 h 292100"/>
              <a:gd name="connsiteX107" fmla="*/ 273050 w 350838"/>
              <a:gd name="connsiteY107" fmla="*/ 193675 h 292100"/>
              <a:gd name="connsiteX108" fmla="*/ 276225 w 350838"/>
              <a:gd name="connsiteY108" fmla="*/ 193675 h 292100"/>
              <a:gd name="connsiteX109" fmla="*/ 276225 w 350838"/>
              <a:gd name="connsiteY109" fmla="*/ 196850 h 292100"/>
              <a:gd name="connsiteX110" fmla="*/ 279400 w 350838"/>
              <a:gd name="connsiteY110" fmla="*/ 196850 h 292100"/>
              <a:gd name="connsiteX111" fmla="*/ 282575 w 350838"/>
              <a:gd name="connsiteY111" fmla="*/ 196850 h 292100"/>
              <a:gd name="connsiteX112" fmla="*/ 282575 w 350838"/>
              <a:gd name="connsiteY112" fmla="*/ 200025 h 292100"/>
              <a:gd name="connsiteX113" fmla="*/ 282575 w 350838"/>
              <a:gd name="connsiteY113" fmla="*/ 203200 h 292100"/>
              <a:gd name="connsiteX114" fmla="*/ 285750 w 350838"/>
              <a:gd name="connsiteY114" fmla="*/ 203200 h 292100"/>
              <a:gd name="connsiteX115" fmla="*/ 282575 w 350838"/>
              <a:gd name="connsiteY115" fmla="*/ 206375 h 292100"/>
              <a:gd name="connsiteX116" fmla="*/ 282575 w 350838"/>
              <a:gd name="connsiteY116" fmla="*/ 212725 h 292100"/>
              <a:gd name="connsiteX117" fmla="*/ 282575 w 350838"/>
              <a:gd name="connsiteY117" fmla="*/ 219075 h 292100"/>
              <a:gd name="connsiteX118" fmla="*/ 282575 w 350838"/>
              <a:gd name="connsiteY118" fmla="*/ 222250 h 292100"/>
              <a:gd name="connsiteX119" fmla="*/ 279400 w 350838"/>
              <a:gd name="connsiteY119" fmla="*/ 222250 h 292100"/>
              <a:gd name="connsiteX120" fmla="*/ 279400 w 350838"/>
              <a:gd name="connsiteY120" fmla="*/ 225425 h 292100"/>
              <a:gd name="connsiteX121" fmla="*/ 282575 w 350838"/>
              <a:gd name="connsiteY121" fmla="*/ 225425 h 292100"/>
              <a:gd name="connsiteX122" fmla="*/ 282575 w 350838"/>
              <a:gd name="connsiteY122" fmla="*/ 228600 h 292100"/>
              <a:gd name="connsiteX123" fmla="*/ 279400 w 350838"/>
              <a:gd name="connsiteY123" fmla="*/ 228600 h 292100"/>
              <a:gd name="connsiteX124" fmla="*/ 276225 w 350838"/>
              <a:gd name="connsiteY124" fmla="*/ 228600 h 292100"/>
              <a:gd name="connsiteX125" fmla="*/ 276225 w 350838"/>
              <a:gd name="connsiteY125" fmla="*/ 231775 h 292100"/>
              <a:gd name="connsiteX126" fmla="*/ 273050 w 350838"/>
              <a:gd name="connsiteY126" fmla="*/ 231775 h 292100"/>
              <a:gd name="connsiteX127" fmla="*/ 269875 w 350838"/>
              <a:gd name="connsiteY127" fmla="*/ 231775 h 292100"/>
              <a:gd name="connsiteX128" fmla="*/ 269875 w 350838"/>
              <a:gd name="connsiteY128" fmla="*/ 234950 h 292100"/>
              <a:gd name="connsiteX129" fmla="*/ 269875 w 350838"/>
              <a:gd name="connsiteY129" fmla="*/ 238125 h 292100"/>
              <a:gd name="connsiteX130" fmla="*/ 269875 w 350838"/>
              <a:gd name="connsiteY130" fmla="*/ 241300 h 292100"/>
              <a:gd name="connsiteX131" fmla="*/ 273050 w 350838"/>
              <a:gd name="connsiteY131" fmla="*/ 241300 h 292100"/>
              <a:gd name="connsiteX132" fmla="*/ 273050 w 350838"/>
              <a:gd name="connsiteY132" fmla="*/ 244475 h 292100"/>
              <a:gd name="connsiteX133" fmla="*/ 273050 w 350838"/>
              <a:gd name="connsiteY133" fmla="*/ 250825 h 292100"/>
              <a:gd name="connsiteX134" fmla="*/ 276225 w 350838"/>
              <a:gd name="connsiteY134" fmla="*/ 250825 h 292100"/>
              <a:gd name="connsiteX135" fmla="*/ 279400 w 350838"/>
              <a:gd name="connsiteY135" fmla="*/ 254000 h 292100"/>
              <a:gd name="connsiteX136" fmla="*/ 279400 w 350838"/>
              <a:gd name="connsiteY136" fmla="*/ 257175 h 292100"/>
              <a:gd name="connsiteX137" fmla="*/ 276225 w 350838"/>
              <a:gd name="connsiteY137" fmla="*/ 257175 h 292100"/>
              <a:gd name="connsiteX138" fmla="*/ 276225 w 350838"/>
              <a:gd name="connsiteY138" fmla="*/ 260350 h 292100"/>
              <a:gd name="connsiteX139" fmla="*/ 273050 w 350838"/>
              <a:gd name="connsiteY139" fmla="*/ 260350 h 292100"/>
              <a:gd name="connsiteX140" fmla="*/ 269875 w 350838"/>
              <a:gd name="connsiteY140" fmla="*/ 260350 h 292100"/>
              <a:gd name="connsiteX141" fmla="*/ 266700 w 350838"/>
              <a:gd name="connsiteY141" fmla="*/ 260350 h 292100"/>
              <a:gd name="connsiteX142" fmla="*/ 266700 w 350838"/>
              <a:gd name="connsiteY142" fmla="*/ 263525 h 292100"/>
              <a:gd name="connsiteX143" fmla="*/ 263525 w 350838"/>
              <a:gd name="connsiteY143" fmla="*/ 263525 h 292100"/>
              <a:gd name="connsiteX144" fmla="*/ 260350 w 350838"/>
              <a:gd name="connsiteY144" fmla="*/ 263525 h 292100"/>
              <a:gd name="connsiteX145" fmla="*/ 257175 w 350838"/>
              <a:gd name="connsiteY145" fmla="*/ 263525 h 292100"/>
              <a:gd name="connsiteX146" fmla="*/ 257175 w 350838"/>
              <a:gd name="connsiteY146" fmla="*/ 266700 h 292100"/>
              <a:gd name="connsiteX147" fmla="*/ 254000 w 350838"/>
              <a:gd name="connsiteY147" fmla="*/ 266700 h 292100"/>
              <a:gd name="connsiteX148" fmla="*/ 254000 w 350838"/>
              <a:gd name="connsiteY148" fmla="*/ 279400 h 292100"/>
              <a:gd name="connsiteX149" fmla="*/ 250825 w 350838"/>
              <a:gd name="connsiteY149" fmla="*/ 279400 h 292100"/>
              <a:gd name="connsiteX150" fmla="*/ 250825 w 350838"/>
              <a:gd name="connsiteY150" fmla="*/ 282575 h 292100"/>
              <a:gd name="connsiteX151" fmla="*/ 257175 w 350838"/>
              <a:gd name="connsiteY151" fmla="*/ 282575 h 292100"/>
              <a:gd name="connsiteX152" fmla="*/ 257175 w 350838"/>
              <a:gd name="connsiteY152" fmla="*/ 285750 h 292100"/>
              <a:gd name="connsiteX153" fmla="*/ 257175 w 350838"/>
              <a:gd name="connsiteY153" fmla="*/ 288925 h 292100"/>
              <a:gd name="connsiteX154" fmla="*/ 260350 w 350838"/>
              <a:gd name="connsiteY154" fmla="*/ 288925 h 292100"/>
              <a:gd name="connsiteX155" fmla="*/ 260350 w 350838"/>
              <a:gd name="connsiteY155" fmla="*/ 292100 h 292100"/>
              <a:gd name="connsiteX156" fmla="*/ 257175 w 350838"/>
              <a:gd name="connsiteY156" fmla="*/ 292100 h 292100"/>
              <a:gd name="connsiteX157" fmla="*/ 254000 w 350838"/>
              <a:gd name="connsiteY157" fmla="*/ 292100 h 292100"/>
              <a:gd name="connsiteX158" fmla="*/ 250825 w 350838"/>
              <a:gd name="connsiteY158" fmla="*/ 288925 h 292100"/>
              <a:gd name="connsiteX159" fmla="*/ 247650 w 350838"/>
              <a:gd name="connsiteY159" fmla="*/ 288925 h 292100"/>
              <a:gd name="connsiteX160" fmla="*/ 241300 w 350838"/>
              <a:gd name="connsiteY160" fmla="*/ 288925 h 292100"/>
              <a:gd name="connsiteX161" fmla="*/ 238125 w 350838"/>
              <a:gd name="connsiteY161" fmla="*/ 288925 h 292100"/>
              <a:gd name="connsiteX162" fmla="*/ 238125 w 350838"/>
              <a:gd name="connsiteY162" fmla="*/ 285750 h 292100"/>
              <a:gd name="connsiteX163" fmla="*/ 234950 w 350838"/>
              <a:gd name="connsiteY163" fmla="*/ 285750 h 292100"/>
              <a:gd name="connsiteX164" fmla="*/ 231775 w 350838"/>
              <a:gd name="connsiteY164" fmla="*/ 285750 h 292100"/>
              <a:gd name="connsiteX165" fmla="*/ 228600 w 350838"/>
              <a:gd name="connsiteY165" fmla="*/ 285750 h 292100"/>
              <a:gd name="connsiteX166" fmla="*/ 225425 w 350838"/>
              <a:gd name="connsiteY166" fmla="*/ 285750 h 292100"/>
              <a:gd name="connsiteX167" fmla="*/ 225425 w 350838"/>
              <a:gd name="connsiteY167" fmla="*/ 282575 h 292100"/>
              <a:gd name="connsiteX168" fmla="*/ 222250 w 350838"/>
              <a:gd name="connsiteY168" fmla="*/ 282575 h 292100"/>
              <a:gd name="connsiteX169" fmla="*/ 219075 w 350838"/>
              <a:gd name="connsiteY169" fmla="*/ 282575 h 292100"/>
              <a:gd name="connsiteX170" fmla="*/ 215900 w 350838"/>
              <a:gd name="connsiteY170" fmla="*/ 282575 h 292100"/>
              <a:gd name="connsiteX171" fmla="*/ 212725 w 350838"/>
              <a:gd name="connsiteY171" fmla="*/ 282575 h 292100"/>
              <a:gd name="connsiteX172" fmla="*/ 209550 w 350838"/>
              <a:gd name="connsiteY172" fmla="*/ 279400 h 292100"/>
              <a:gd name="connsiteX173" fmla="*/ 206375 w 350838"/>
              <a:gd name="connsiteY173" fmla="*/ 279400 h 292100"/>
              <a:gd name="connsiteX174" fmla="*/ 203200 w 350838"/>
              <a:gd name="connsiteY174" fmla="*/ 279400 h 292100"/>
              <a:gd name="connsiteX175" fmla="*/ 200025 w 350838"/>
              <a:gd name="connsiteY175" fmla="*/ 279400 h 292100"/>
              <a:gd name="connsiteX176" fmla="*/ 200025 w 350838"/>
              <a:gd name="connsiteY176" fmla="*/ 276225 h 292100"/>
              <a:gd name="connsiteX177" fmla="*/ 196850 w 350838"/>
              <a:gd name="connsiteY177" fmla="*/ 279400 h 292100"/>
              <a:gd name="connsiteX178" fmla="*/ 196850 w 350838"/>
              <a:gd name="connsiteY178" fmla="*/ 276225 h 292100"/>
              <a:gd name="connsiteX179" fmla="*/ 193675 w 350838"/>
              <a:gd name="connsiteY179" fmla="*/ 276225 h 292100"/>
              <a:gd name="connsiteX180" fmla="*/ 190500 w 350838"/>
              <a:gd name="connsiteY180" fmla="*/ 276225 h 292100"/>
              <a:gd name="connsiteX181" fmla="*/ 187325 w 350838"/>
              <a:gd name="connsiteY181" fmla="*/ 276225 h 292100"/>
              <a:gd name="connsiteX182" fmla="*/ 187325 w 350838"/>
              <a:gd name="connsiteY182" fmla="*/ 273050 h 292100"/>
              <a:gd name="connsiteX183" fmla="*/ 184150 w 350838"/>
              <a:gd name="connsiteY183" fmla="*/ 273050 h 292100"/>
              <a:gd name="connsiteX184" fmla="*/ 180975 w 350838"/>
              <a:gd name="connsiteY184" fmla="*/ 273050 h 292100"/>
              <a:gd name="connsiteX185" fmla="*/ 177800 w 350838"/>
              <a:gd name="connsiteY185" fmla="*/ 273050 h 292100"/>
              <a:gd name="connsiteX186" fmla="*/ 174625 w 350838"/>
              <a:gd name="connsiteY186" fmla="*/ 273050 h 292100"/>
              <a:gd name="connsiteX187" fmla="*/ 171450 w 350838"/>
              <a:gd name="connsiteY187" fmla="*/ 273050 h 292100"/>
              <a:gd name="connsiteX188" fmla="*/ 171450 w 350838"/>
              <a:gd name="connsiteY188" fmla="*/ 269875 h 292100"/>
              <a:gd name="connsiteX189" fmla="*/ 171450 w 350838"/>
              <a:gd name="connsiteY189" fmla="*/ 266700 h 292100"/>
              <a:gd name="connsiteX190" fmla="*/ 168275 w 350838"/>
              <a:gd name="connsiteY190" fmla="*/ 266700 h 292100"/>
              <a:gd name="connsiteX191" fmla="*/ 165100 w 350838"/>
              <a:gd name="connsiteY191" fmla="*/ 266700 h 292100"/>
              <a:gd name="connsiteX192" fmla="*/ 165100 w 350838"/>
              <a:gd name="connsiteY192" fmla="*/ 263525 h 292100"/>
              <a:gd name="connsiteX193" fmla="*/ 161925 w 350838"/>
              <a:gd name="connsiteY193" fmla="*/ 263525 h 292100"/>
              <a:gd name="connsiteX194" fmla="*/ 161925 w 350838"/>
              <a:gd name="connsiteY194" fmla="*/ 260350 h 292100"/>
              <a:gd name="connsiteX195" fmla="*/ 158750 w 350838"/>
              <a:gd name="connsiteY195" fmla="*/ 260350 h 292100"/>
              <a:gd name="connsiteX196" fmla="*/ 158750 w 350838"/>
              <a:gd name="connsiteY196" fmla="*/ 257175 h 292100"/>
              <a:gd name="connsiteX197" fmla="*/ 155575 w 350838"/>
              <a:gd name="connsiteY197" fmla="*/ 257175 h 292100"/>
              <a:gd name="connsiteX198" fmla="*/ 155575 w 350838"/>
              <a:gd name="connsiteY198" fmla="*/ 254000 h 292100"/>
              <a:gd name="connsiteX199" fmla="*/ 152400 w 350838"/>
              <a:gd name="connsiteY199" fmla="*/ 254000 h 292100"/>
              <a:gd name="connsiteX200" fmla="*/ 152400 w 350838"/>
              <a:gd name="connsiteY200" fmla="*/ 247650 h 292100"/>
              <a:gd name="connsiteX201" fmla="*/ 152400 w 350838"/>
              <a:gd name="connsiteY201" fmla="*/ 244475 h 292100"/>
              <a:gd name="connsiteX202" fmla="*/ 152400 w 350838"/>
              <a:gd name="connsiteY202" fmla="*/ 238125 h 292100"/>
              <a:gd name="connsiteX203" fmla="*/ 149225 w 350838"/>
              <a:gd name="connsiteY203" fmla="*/ 238125 h 292100"/>
              <a:gd name="connsiteX204" fmla="*/ 146050 w 350838"/>
              <a:gd name="connsiteY204" fmla="*/ 238125 h 292100"/>
              <a:gd name="connsiteX205" fmla="*/ 146050 w 350838"/>
              <a:gd name="connsiteY205" fmla="*/ 234950 h 292100"/>
              <a:gd name="connsiteX206" fmla="*/ 142875 w 350838"/>
              <a:gd name="connsiteY206" fmla="*/ 234950 h 292100"/>
              <a:gd name="connsiteX207" fmla="*/ 142875 w 350838"/>
              <a:gd name="connsiteY207" fmla="*/ 231775 h 292100"/>
              <a:gd name="connsiteX208" fmla="*/ 139700 w 350838"/>
              <a:gd name="connsiteY208" fmla="*/ 231775 h 292100"/>
              <a:gd name="connsiteX209" fmla="*/ 139700 w 350838"/>
              <a:gd name="connsiteY209" fmla="*/ 228600 h 292100"/>
              <a:gd name="connsiteX210" fmla="*/ 139700 w 350838"/>
              <a:gd name="connsiteY210" fmla="*/ 225425 h 292100"/>
              <a:gd name="connsiteX211" fmla="*/ 136525 w 350838"/>
              <a:gd name="connsiteY211" fmla="*/ 225425 h 292100"/>
              <a:gd name="connsiteX212" fmla="*/ 136525 w 350838"/>
              <a:gd name="connsiteY212" fmla="*/ 222250 h 292100"/>
              <a:gd name="connsiteX213" fmla="*/ 136525 w 350838"/>
              <a:gd name="connsiteY213" fmla="*/ 219075 h 292100"/>
              <a:gd name="connsiteX214" fmla="*/ 133350 w 350838"/>
              <a:gd name="connsiteY214" fmla="*/ 219075 h 292100"/>
              <a:gd name="connsiteX215" fmla="*/ 133350 w 350838"/>
              <a:gd name="connsiteY215" fmla="*/ 215900 h 292100"/>
              <a:gd name="connsiteX216" fmla="*/ 133350 w 350838"/>
              <a:gd name="connsiteY216" fmla="*/ 212725 h 292100"/>
              <a:gd name="connsiteX217" fmla="*/ 133350 w 350838"/>
              <a:gd name="connsiteY217" fmla="*/ 209550 h 292100"/>
              <a:gd name="connsiteX218" fmla="*/ 136525 w 350838"/>
              <a:gd name="connsiteY218" fmla="*/ 209550 h 292100"/>
              <a:gd name="connsiteX219" fmla="*/ 136525 w 350838"/>
              <a:gd name="connsiteY219" fmla="*/ 206375 h 292100"/>
              <a:gd name="connsiteX220" fmla="*/ 139700 w 350838"/>
              <a:gd name="connsiteY220" fmla="*/ 206375 h 292100"/>
              <a:gd name="connsiteX221" fmla="*/ 139700 w 350838"/>
              <a:gd name="connsiteY221" fmla="*/ 203200 h 292100"/>
              <a:gd name="connsiteX222" fmla="*/ 139700 w 350838"/>
              <a:gd name="connsiteY222" fmla="*/ 200025 h 292100"/>
              <a:gd name="connsiteX223" fmla="*/ 139700 w 350838"/>
              <a:gd name="connsiteY223" fmla="*/ 196850 h 292100"/>
              <a:gd name="connsiteX224" fmla="*/ 139700 w 350838"/>
              <a:gd name="connsiteY224" fmla="*/ 193675 h 292100"/>
              <a:gd name="connsiteX225" fmla="*/ 142875 w 350838"/>
              <a:gd name="connsiteY225" fmla="*/ 193675 h 292100"/>
              <a:gd name="connsiteX226" fmla="*/ 142875 w 350838"/>
              <a:gd name="connsiteY226" fmla="*/ 190500 h 292100"/>
              <a:gd name="connsiteX227" fmla="*/ 139700 w 350838"/>
              <a:gd name="connsiteY227" fmla="*/ 190500 h 292100"/>
              <a:gd name="connsiteX228" fmla="*/ 136525 w 350838"/>
              <a:gd name="connsiteY228" fmla="*/ 190500 h 292100"/>
              <a:gd name="connsiteX229" fmla="*/ 136525 w 350838"/>
              <a:gd name="connsiteY229" fmla="*/ 187325 h 292100"/>
              <a:gd name="connsiteX230" fmla="*/ 133350 w 350838"/>
              <a:gd name="connsiteY230" fmla="*/ 187325 h 292100"/>
              <a:gd name="connsiteX231" fmla="*/ 133350 w 350838"/>
              <a:gd name="connsiteY231" fmla="*/ 184150 h 292100"/>
              <a:gd name="connsiteX232" fmla="*/ 130175 w 350838"/>
              <a:gd name="connsiteY232" fmla="*/ 184150 h 292100"/>
              <a:gd name="connsiteX233" fmla="*/ 130175 w 350838"/>
              <a:gd name="connsiteY233" fmla="*/ 187325 h 292100"/>
              <a:gd name="connsiteX234" fmla="*/ 127000 w 350838"/>
              <a:gd name="connsiteY234" fmla="*/ 187325 h 292100"/>
              <a:gd name="connsiteX235" fmla="*/ 127000 w 350838"/>
              <a:gd name="connsiteY235" fmla="*/ 187326 h 292100"/>
              <a:gd name="connsiteX236" fmla="*/ 123825 w 350838"/>
              <a:gd name="connsiteY236" fmla="*/ 187326 h 292100"/>
              <a:gd name="connsiteX237" fmla="*/ 123825 w 350838"/>
              <a:gd name="connsiteY237" fmla="*/ 184151 h 292100"/>
              <a:gd name="connsiteX238" fmla="*/ 120650 w 350838"/>
              <a:gd name="connsiteY238" fmla="*/ 184151 h 292100"/>
              <a:gd name="connsiteX239" fmla="*/ 117475 w 350838"/>
              <a:gd name="connsiteY239" fmla="*/ 184151 h 292100"/>
              <a:gd name="connsiteX240" fmla="*/ 117475 w 350838"/>
              <a:gd name="connsiteY240" fmla="*/ 180976 h 292100"/>
              <a:gd name="connsiteX241" fmla="*/ 114300 w 350838"/>
              <a:gd name="connsiteY241" fmla="*/ 180976 h 292100"/>
              <a:gd name="connsiteX242" fmla="*/ 111125 w 350838"/>
              <a:gd name="connsiteY242" fmla="*/ 180976 h 292100"/>
              <a:gd name="connsiteX243" fmla="*/ 107950 w 350838"/>
              <a:gd name="connsiteY243" fmla="*/ 180976 h 292100"/>
              <a:gd name="connsiteX244" fmla="*/ 107950 w 350838"/>
              <a:gd name="connsiteY244" fmla="*/ 187326 h 292100"/>
              <a:gd name="connsiteX245" fmla="*/ 104775 w 350838"/>
              <a:gd name="connsiteY245" fmla="*/ 187326 h 292100"/>
              <a:gd name="connsiteX246" fmla="*/ 101600 w 350838"/>
              <a:gd name="connsiteY246" fmla="*/ 187326 h 292100"/>
              <a:gd name="connsiteX247" fmla="*/ 101600 w 350838"/>
              <a:gd name="connsiteY247" fmla="*/ 190501 h 292100"/>
              <a:gd name="connsiteX248" fmla="*/ 104775 w 350838"/>
              <a:gd name="connsiteY248" fmla="*/ 190501 h 292100"/>
              <a:gd name="connsiteX249" fmla="*/ 104775 w 350838"/>
              <a:gd name="connsiteY249" fmla="*/ 193676 h 292100"/>
              <a:gd name="connsiteX250" fmla="*/ 104775 w 350838"/>
              <a:gd name="connsiteY250" fmla="*/ 196851 h 292100"/>
              <a:gd name="connsiteX251" fmla="*/ 104775 w 350838"/>
              <a:gd name="connsiteY251" fmla="*/ 200026 h 292100"/>
              <a:gd name="connsiteX252" fmla="*/ 101600 w 350838"/>
              <a:gd name="connsiteY252" fmla="*/ 200026 h 292100"/>
              <a:gd name="connsiteX253" fmla="*/ 98425 w 350838"/>
              <a:gd name="connsiteY253" fmla="*/ 200026 h 292100"/>
              <a:gd name="connsiteX254" fmla="*/ 98425 w 350838"/>
              <a:gd name="connsiteY254" fmla="*/ 203201 h 292100"/>
              <a:gd name="connsiteX255" fmla="*/ 101600 w 350838"/>
              <a:gd name="connsiteY255" fmla="*/ 203201 h 292100"/>
              <a:gd name="connsiteX256" fmla="*/ 101600 w 350838"/>
              <a:gd name="connsiteY256" fmla="*/ 206376 h 292100"/>
              <a:gd name="connsiteX257" fmla="*/ 101600 w 350838"/>
              <a:gd name="connsiteY257" fmla="*/ 209551 h 292100"/>
              <a:gd name="connsiteX258" fmla="*/ 98425 w 350838"/>
              <a:gd name="connsiteY258" fmla="*/ 212726 h 292100"/>
              <a:gd name="connsiteX259" fmla="*/ 95250 w 350838"/>
              <a:gd name="connsiteY259" fmla="*/ 212726 h 292100"/>
              <a:gd name="connsiteX260" fmla="*/ 92075 w 350838"/>
              <a:gd name="connsiteY260" fmla="*/ 212726 h 292100"/>
              <a:gd name="connsiteX261" fmla="*/ 88900 w 350838"/>
              <a:gd name="connsiteY261" fmla="*/ 212726 h 292100"/>
              <a:gd name="connsiteX262" fmla="*/ 85725 w 350838"/>
              <a:gd name="connsiteY262" fmla="*/ 212726 h 292100"/>
              <a:gd name="connsiteX263" fmla="*/ 82550 w 350838"/>
              <a:gd name="connsiteY263" fmla="*/ 212726 h 292100"/>
              <a:gd name="connsiteX264" fmla="*/ 82550 w 350838"/>
              <a:gd name="connsiteY264" fmla="*/ 209551 h 292100"/>
              <a:gd name="connsiteX265" fmla="*/ 79375 w 350838"/>
              <a:gd name="connsiteY265" fmla="*/ 209551 h 292100"/>
              <a:gd name="connsiteX266" fmla="*/ 76200 w 350838"/>
              <a:gd name="connsiteY266" fmla="*/ 209551 h 292100"/>
              <a:gd name="connsiteX267" fmla="*/ 73025 w 350838"/>
              <a:gd name="connsiteY267" fmla="*/ 209551 h 292100"/>
              <a:gd name="connsiteX268" fmla="*/ 69850 w 350838"/>
              <a:gd name="connsiteY268" fmla="*/ 209551 h 292100"/>
              <a:gd name="connsiteX269" fmla="*/ 69850 w 350838"/>
              <a:gd name="connsiteY269" fmla="*/ 206376 h 292100"/>
              <a:gd name="connsiteX270" fmla="*/ 66675 w 350838"/>
              <a:gd name="connsiteY270" fmla="*/ 206376 h 292100"/>
              <a:gd name="connsiteX271" fmla="*/ 63500 w 350838"/>
              <a:gd name="connsiteY271" fmla="*/ 206376 h 292100"/>
              <a:gd name="connsiteX272" fmla="*/ 60325 w 350838"/>
              <a:gd name="connsiteY272" fmla="*/ 206376 h 292100"/>
              <a:gd name="connsiteX273" fmla="*/ 57150 w 350838"/>
              <a:gd name="connsiteY273" fmla="*/ 206376 h 292100"/>
              <a:gd name="connsiteX274" fmla="*/ 53975 w 350838"/>
              <a:gd name="connsiteY274" fmla="*/ 203201 h 292100"/>
              <a:gd name="connsiteX275" fmla="*/ 50800 w 350838"/>
              <a:gd name="connsiteY275" fmla="*/ 203201 h 292100"/>
              <a:gd name="connsiteX276" fmla="*/ 47625 w 350838"/>
              <a:gd name="connsiteY276" fmla="*/ 203201 h 292100"/>
              <a:gd name="connsiteX277" fmla="*/ 44450 w 350838"/>
              <a:gd name="connsiteY277" fmla="*/ 200026 h 292100"/>
              <a:gd name="connsiteX278" fmla="*/ 41275 w 350838"/>
              <a:gd name="connsiteY278" fmla="*/ 200026 h 292100"/>
              <a:gd name="connsiteX279" fmla="*/ 38100 w 350838"/>
              <a:gd name="connsiteY279" fmla="*/ 200026 h 292100"/>
              <a:gd name="connsiteX280" fmla="*/ 34925 w 350838"/>
              <a:gd name="connsiteY280" fmla="*/ 200026 h 292100"/>
              <a:gd name="connsiteX281" fmla="*/ 31750 w 350838"/>
              <a:gd name="connsiteY281" fmla="*/ 196851 h 292100"/>
              <a:gd name="connsiteX282" fmla="*/ 28575 w 350838"/>
              <a:gd name="connsiteY282" fmla="*/ 196851 h 292100"/>
              <a:gd name="connsiteX283" fmla="*/ 25400 w 350838"/>
              <a:gd name="connsiteY283" fmla="*/ 196851 h 292100"/>
              <a:gd name="connsiteX284" fmla="*/ 22225 w 350838"/>
              <a:gd name="connsiteY284" fmla="*/ 196851 h 292100"/>
              <a:gd name="connsiteX285" fmla="*/ 19050 w 350838"/>
              <a:gd name="connsiteY285" fmla="*/ 193676 h 292100"/>
              <a:gd name="connsiteX286" fmla="*/ 15875 w 350838"/>
              <a:gd name="connsiteY286" fmla="*/ 193676 h 292100"/>
              <a:gd name="connsiteX287" fmla="*/ 12700 w 350838"/>
              <a:gd name="connsiteY287" fmla="*/ 193676 h 292100"/>
              <a:gd name="connsiteX288" fmla="*/ 9525 w 350838"/>
              <a:gd name="connsiteY288" fmla="*/ 193676 h 292100"/>
              <a:gd name="connsiteX289" fmla="*/ 6350 w 350838"/>
              <a:gd name="connsiteY289" fmla="*/ 193676 h 292100"/>
              <a:gd name="connsiteX290" fmla="*/ 6350 w 350838"/>
              <a:gd name="connsiteY290" fmla="*/ 190501 h 292100"/>
              <a:gd name="connsiteX291" fmla="*/ 3175 w 350838"/>
              <a:gd name="connsiteY291" fmla="*/ 190501 h 292100"/>
              <a:gd name="connsiteX292" fmla="*/ 0 w 350838"/>
              <a:gd name="connsiteY292" fmla="*/ 190501 h 292100"/>
              <a:gd name="connsiteX293" fmla="*/ 0 w 350838"/>
              <a:gd name="connsiteY293" fmla="*/ 187326 h 292100"/>
              <a:gd name="connsiteX294" fmla="*/ 0 w 350838"/>
              <a:gd name="connsiteY294" fmla="*/ 184151 h 292100"/>
              <a:gd name="connsiteX295" fmla="*/ 0 w 350838"/>
              <a:gd name="connsiteY295" fmla="*/ 180976 h 292100"/>
              <a:gd name="connsiteX296" fmla="*/ 0 w 350838"/>
              <a:gd name="connsiteY296" fmla="*/ 177801 h 292100"/>
              <a:gd name="connsiteX297" fmla="*/ 3175 w 350838"/>
              <a:gd name="connsiteY297" fmla="*/ 177801 h 292100"/>
              <a:gd name="connsiteX298" fmla="*/ 3175 w 350838"/>
              <a:gd name="connsiteY298" fmla="*/ 174626 h 292100"/>
              <a:gd name="connsiteX299" fmla="*/ 3175 w 350838"/>
              <a:gd name="connsiteY299" fmla="*/ 171451 h 292100"/>
              <a:gd name="connsiteX300" fmla="*/ 3175 w 350838"/>
              <a:gd name="connsiteY300" fmla="*/ 168276 h 292100"/>
              <a:gd name="connsiteX301" fmla="*/ 6350 w 350838"/>
              <a:gd name="connsiteY301" fmla="*/ 168276 h 292100"/>
              <a:gd name="connsiteX302" fmla="*/ 3175 w 350838"/>
              <a:gd name="connsiteY302" fmla="*/ 165101 h 292100"/>
              <a:gd name="connsiteX303" fmla="*/ 6350 w 350838"/>
              <a:gd name="connsiteY303" fmla="*/ 165101 h 292100"/>
              <a:gd name="connsiteX304" fmla="*/ 9525 w 350838"/>
              <a:gd name="connsiteY304" fmla="*/ 165101 h 292100"/>
              <a:gd name="connsiteX305" fmla="*/ 12700 w 350838"/>
              <a:gd name="connsiteY305" fmla="*/ 165101 h 292100"/>
              <a:gd name="connsiteX306" fmla="*/ 15875 w 350838"/>
              <a:gd name="connsiteY306" fmla="*/ 165101 h 292100"/>
              <a:gd name="connsiteX307" fmla="*/ 15875 w 350838"/>
              <a:gd name="connsiteY307" fmla="*/ 168276 h 292100"/>
              <a:gd name="connsiteX308" fmla="*/ 19050 w 350838"/>
              <a:gd name="connsiteY308" fmla="*/ 168276 h 292100"/>
              <a:gd name="connsiteX309" fmla="*/ 22225 w 350838"/>
              <a:gd name="connsiteY309" fmla="*/ 168276 h 292100"/>
              <a:gd name="connsiteX310" fmla="*/ 25400 w 350838"/>
              <a:gd name="connsiteY310" fmla="*/ 168276 h 292100"/>
              <a:gd name="connsiteX311" fmla="*/ 28575 w 350838"/>
              <a:gd name="connsiteY311" fmla="*/ 168276 h 292100"/>
              <a:gd name="connsiteX312" fmla="*/ 28575 w 350838"/>
              <a:gd name="connsiteY312" fmla="*/ 171451 h 292100"/>
              <a:gd name="connsiteX313" fmla="*/ 31750 w 350838"/>
              <a:gd name="connsiteY313" fmla="*/ 171451 h 292100"/>
              <a:gd name="connsiteX314" fmla="*/ 34925 w 350838"/>
              <a:gd name="connsiteY314" fmla="*/ 171451 h 292100"/>
              <a:gd name="connsiteX315" fmla="*/ 38100 w 350838"/>
              <a:gd name="connsiteY315" fmla="*/ 171451 h 292100"/>
              <a:gd name="connsiteX316" fmla="*/ 41275 w 350838"/>
              <a:gd name="connsiteY316" fmla="*/ 171451 h 292100"/>
              <a:gd name="connsiteX317" fmla="*/ 44450 w 350838"/>
              <a:gd name="connsiteY317" fmla="*/ 174626 h 292100"/>
              <a:gd name="connsiteX318" fmla="*/ 47625 w 350838"/>
              <a:gd name="connsiteY318" fmla="*/ 174626 h 292100"/>
              <a:gd name="connsiteX319" fmla="*/ 47625 w 350838"/>
              <a:gd name="connsiteY319" fmla="*/ 171451 h 292100"/>
              <a:gd name="connsiteX320" fmla="*/ 47625 w 350838"/>
              <a:gd name="connsiteY320" fmla="*/ 168276 h 292100"/>
              <a:gd name="connsiteX321" fmla="*/ 50800 w 350838"/>
              <a:gd name="connsiteY321" fmla="*/ 165101 h 292100"/>
              <a:gd name="connsiteX322" fmla="*/ 50800 w 350838"/>
              <a:gd name="connsiteY322" fmla="*/ 161926 h 292100"/>
              <a:gd name="connsiteX323" fmla="*/ 50800 w 350838"/>
              <a:gd name="connsiteY323" fmla="*/ 158751 h 292100"/>
              <a:gd name="connsiteX324" fmla="*/ 50800 w 350838"/>
              <a:gd name="connsiteY324" fmla="*/ 155576 h 292100"/>
              <a:gd name="connsiteX325" fmla="*/ 53975 w 350838"/>
              <a:gd name="connsiteY325" fmla="*/ 152401 h 292100"/>
              <a:gd name="connsiteX326" fmla="*/ 53975 w 350838"/>
              <a:gd name="connsiteY326" fmla="*/ 149226 h 292100"/>
              <a:gd name="connsiteX327" fmla="*/ 53975 w 350838"/>
              <a:gd name="connsiteY327" fmla="*/ 146051 h 292100"/>
              <a:gd name="connsiteX328" fmla="*/ 57150 w 350838"/>
              <a:gd name="connsiteY328" fmla="*/ 142876 h 292100"/>
              <a:gd name="connsiteX329" fmla="*/ 57150 w 350838"/>
              <a:gd name="connsiteY329" fmla="*/ 139701 h 292100"/>
              <a:gd name="connsiteX330" fmla="*/ 57150 w 350838"/>
              <a:gd name="connsiteY330" fmla="*/ 136526 h 292100"/>
              <a:gd name="connsiteX331" fmla="*/ 57150 w 350838"/>
              <a:gd name="connsiteY331" fmla="*/ 133351 h 292100"/>
              <a:gd name="connsiteX332" fmla="*/ 60325 w 350838"/>
              <a:gd name="connsiteY332" fmla="*/ 133351 h 292100"/>
              <a:gd name="connsiteX333" fmla="*/ 60325 w 350838"/>
              <a:gd name="connsiteY333" fmla="*/ 133350 h 292100"/>
              <a:gd name="connsiteX334" fmla="*/ 57150 w 350838"/>
              <a:gd name="connsiteY334" fmla="*/ 133350 h 292100"/>
              <a:gd name="connsiteX335" fmla="*/ 60325 w 350838"/>
              <a:gd name="connsiteY335" fmla="*/ 130175 h 292100"/>
              <a:gd name="connsiteX336" fmla="*/ 60325 w 350838"/>
              <a:gd name="connsiteY336" fmla="*/ 127000 h 292100"/>
              <a:gd name="connsiteX337" fmla="*/ 60325 w 350838"/>
              <a:gd name="connsiteY337" fmla="*/ 123825 h 292100"/>
              <a:gd name="connsiteX338" fmla="*/ 63500 w 350838"/>
              <a:gd name="connsiteY338" fmla="*/ 123825 h 292100"/>
              <a:gd name="connsiteX339" fmla="*/ 63500 w 350838"/>
              <a:gd name="connsiteY339" fmla="*/ 120650 h 292100"/>
              <a:gd name="connsiteX340" fmla="*/ 66675 w 350838"/>
              <a:gd name="connsiteY340" fmla="*/ 120650 h 292100"/>
              <a:gd name="connsiteX341" fmla="*/ 66675 w 350838"/>
              <a:gd name="connsiteY341" fmla="*/ 117475 h 292100"/>
              <a:gd name="connsiteX342" fmla="*/ 69850 w 350838"/>
              <a:gd name="connsiteY342" fmla="*/ 117475 h 292100"/>
              <a:gd name="connsiteX343" fmla="*/ 69850 w 350838"/>
              <a:gd name="connsiteY343" fmla="*/ 114300 h 292100"/>
              <a:gd name="connsiteX344" fmla="*/ 73025 w 350838"/>
              <a:gd name="connsiteY344" fmla="*/ 114300 h 292100"/>
              <a:gd name="connsiteX345" fmla="*/ 76200 w 350838"/>
              <a:gd name="connsiteY345" fmla="*/ 117475 h 292100"/>
              <a:gd name="connsiteX346" fmla="*/ 76200 w 350838"/>
              <a:gd name="connsiteY346" fmla="*/ 114300 h 292100"/>
              <a:gd name="connsiteX347" fmla="*/ 76200 w 350838"/>
              <a:gd name="connsiteY347" fmla="*/ 111125 h 292100"/>
              <a:gd name="connsiteX348" fmla="*/ 79375 w 350838"/>
              <a:gd name="connsiteY348" fmla="*/ 111125 h 292100"/>
              <a:gd name="connsiteX349" fmla="*/ 82550 w 350838"/>
              <a:gd name="connsiteY349" fmla="*/ 114300 h 292100"/>
              <a:gd name="connsiteX350" fmla="*/ 82550 w 350838"/>
              <a:gd name="connsiteY350" fmla="*/ 111125 h 292100"/>
              <a:gd name="connsiteX351" fmla="*/ 85725 w 350838"/>
              <a:gd name="connsiteY351" fmla="*/ 111125 h 292100"/>
              <a:gd name="connsiteX352" fmla="*/ 85725 w 350838"/>
              <a:gd name="connsiteY352" fmla="*/ 107950 h 292100"/>
              <a:gd name="connsiteX353" fmla="*/ 82550 w 350838"/>
              <a:gd name="connsiteY353" fmla="*/ 107950 h 292100"/>
              <a:gd name="connsiteX354" fmla="*/ 82550 w 350838"/>
              <a:gd name="connsiteY354" fmla="*/ 104775 h 292100"/>
              <a:gd name="connsiteX355" fmla="*/ 79375 w 350838"/>
              <a:gd name="connsiteY355" fmla="*/ 104775 h 292100"/>
              <a:gd name="connsiteX356" fmla="*/ 79375 w 350838"/>
              <a:gd name="connsiteY356" fmla="*/ 101600 h 292100"/>
              <a:gd name="connsiteX357" fmla="*/ 76200 w 350838"/>
              <a:gd name="connsiteY357" fmla="*/ 101600 h 292100"/>
              <a:gd name="connsiteX358" fmla="*/ 79375 w 350838"/>
              <a:gd name="connsiteY358" fmla="*/ 98425 h 292100"/>
              <a:gd name="connsiteX359" fmla="*/ 76200 w 350838"/>
              <a:gd name="connsiteY359" fmla="*/ 98425 h 292100"/>
              <a:gd name="connsiteX360" fmla="*/ 73025 w 350838"/>
              <a:gd name="connsiteY360" fmla="*/ 98425 h 292100"/>
              <a:gd name="connsiteX361" fmla="*/ 73025 w 350838"/>
              <a:gd name="connsiteY361" fmla="*/ 95250 h 292100"/>
              <a:gd name="connsiteX362" fmla="*/ 69850 w 350838"/>
              <a:gd name="connsiteY362" fmla="*/ 95250 h 292100"/>
              <a:gd name="connsiteX363" fmla="*/ 69850 w 350838"/>
              <a:gd name="connsiteY363" fmla="*/ 92075 h 292100"/>
              <a:gd name="connsiteX364" fmla="*/ 66675 w 350838"/>
              <a:gd name="connsiteY364" fmla="*/ 88900 h 292100"/>
              <a:gd name="connsiteX365" fmla="*/ 66675 w 350838"/>
              <a:gd name="connsiteY365" fmla="*/ 85725 h 292100"/>
              <a:gd name="connsiteX366" fmla="*/ 66675 w 350838"/>
              <a:gd name="connsiteY366" fmla="*/ 82550 h 292100"/>
              <a:gd name="connsiteX367" fmla="*/ 73025 w 350838"/>
              <a:gd name="connsiteY367" fmla="*/ 82550 h 292100"/>
              <a:gd name="connsiteX368" fmla="*/ 73025 w 350838"/>
              <a:gd name="connsiteY368" fmla="*/ 85725 h 292100"/>
              <a:gd name="connsiteX369" fmla="*/ 76200 w 350838"/>
              <a:gd name="connsiteY369" fmla="*/ 85725 h 292100"/>
              <a:gd name="connsiteX370" fmla="*/ 79375 w 350838"/>
              <a:gd name="connsiteY370" fmla="*/ 85725 h 292100"/>
              <a:gd name="connsiteX371" fmla="*/ 82550 w 350838"/>
              <a:gd name="connsiteY371" fmla="*/ 85725 h 292100"/>
              <a:gd name="connsiteX372" fmla="*/ 85725 w 350838"/>
              <a:gd name="connsiteY372" fmla="*/ 85725 h 292100"/>
              <a:gd name="connsiteX373" fmla="*/ 85725 w 350838"/>
              <a:gd name="connsiteY373" fmla="*/ 82550 h 292100"/>
              <a:gd name="connsiteX374" fmla="*/ 85725 w 350838"/>
              <a:gd name="connsiteY374" fmla="*/ 79375 h 292100"/>
              <a:gd name="connsiteX375" fmla="*/ 85725 w 350838"/>
              <a:gd name="connsiteY375" fmla="*/ 76200 h 292100"/>
              <a:gd name="connsiteX376" fmla="*/ 85725 w 350838"/>
              <a:gd name="connsiteY376" fmla="*/ 73025 h 292100"/>
              <a:gd name="connsiteX377" fmla="*/ 88900 w 350838"/>
              <a:gd name="connsiteY377" fmla="*/ 73025 h 292100"/>
              <a:gd name="connsiteX378" fmla="*/ 88900 w 350838"/>
              <a:gd name="connsiteY378" fmla="*/ 69850 h 292100"/>
              <a:gd name="connsiteX379" fmla="*/ 88900 w 350838"/>
              <a:gd name="connsiteY379" fmla="*/ 66675 h 292100"/>
              <a:gd name="connsiteX380" fmla="*/ 88900 w 350838"/>
              <a:gd name="connsiteY380" fmla="*/ 63500 h 292100"/>
              <a:gd name="connsiteX381" fmla="*/ 88900 w 350838"/>
              <a:gd name="connsiteY381" fmla="*/ 60325 h 292100"/>
              <a:gd name="connsiteX382" fmla="*/ 92075 w 350838"/>
              <a:gd name="connsiteY382" fmla="*/ 60325 h 292100"/>
              <a:gd name="connsiteX383" fmla="*/ 92075 w 350838"/>
              <a:gd name="connsiteY383" fmla="*/ 57150 h 292100"/>
              <a:gd name="connsiteX384" fmla="*/ 92075 w 350838"/>
              <a:gd name="connsiteY384" fmla="*/ 53975 h 292100"/>
              <a:gd name="connsiteX385" fmla="*/ 95250 w 350838"/>
              <a:gd name="connsiteY385" fmla="*/ 50800 h 292100"/>
              <a:gd name="connsiteX386" fmla="*/ 95250 w 350838"/>
              <a:gd name="connsiteY386" fmla="*/ 47625 h 292100"/>
              <a:gd name="connsiteX387" fmla="*/ 95250 w 350838"/>
              <a:gd name="connsiteY387" fmla="*/ 41275 h 292100"/>
              <a:gd name="connsiteX388" fmla="*/ 95250 w 350838"/>
              <a:gd name="connsiteY388" fmla="*/ 38100 h 292100"/>
              <a:gd name="connsiteX389" fmla="*/ 98425 w 350838"/>
              <a:gd name="connsiteY389" fmla="*/ 38100 h 292100"/>
              <a:gd name="connsiteX390" fmla="*/ 98425 w 350838"/>
              <a:gd name="connsiteY390" fmla="*/ 34925 h 292100"/>
              <a:gd name="connsiteX391" fmla="*/ 98425 w 350838"/>
              <a:gd name="connsiteY391" fmla="*/ 31750 h 292100"/>
              <a:gd name="connsiteX392" fmla="*/ 98425 w 350838"/>
              <a:gd name="connsiteY392" fmla="*/ 25400 h 292100"/>
              <a:gd name="connsiteX393" fmla="*/ 98425 w 350838"/>
              <a:gd name="connsiteY393" fmla="*/ 22225 h 292100"/>
              <a:gd name="connsiteX394" fmla="*/ 101600 w 350838"/>
              <a:gd name="connsiteY394" fmla="*/ 22225 h 292100"/>
              <a:gd name="connsiteX395" fmla="*/ 101600 w 350838"/>
              <a:gd name="connsiteY395" fmla="*/ 19050 h 292100"/>
              <a:gd name="connsiteX396" fmla="*/ 101600 w 350838"/>
              <a:gd name="connsiteY396" fmla="*/ 15875 h 292100"/>
              <a:gd name="connsiteX397" fmla="*/ 101600 w 350838"/>
              <a:gd name="connsiteY397" fmla="*/ 12700 h 292100"/>
              <a:gd name="connsiteX398" fmla="*/ 104775 w 350838"/>
              <a:gd name="connsiteY398" fmla="*/ 9525 h 292100"/>
              <a:gd name="connsiteX399" fmla="*/ 104775 w 350838"/>
              <a:gd name="connsiteY399" fmla="*/ 6350 h 292100"/>
              <a:gd name="connsiteX400" fmla="*/ 107950 w 350838"/>
              <a:gd name="connsiteY400" fmla="*/ 6350 h 292100"/>
              <a:gd name="connsiteX401" fmla="*/ 111125 w 350838"/>
              <a:gd name="connsiteY401" fmla="*/ 9525 h 292100"/>
              <a:gd name="connsiteX402" fmla="*/ 114300 w 350838"/>
              <a:gd name="connsiteY402" fmla="*/ 9525 h 292100"/>
              <a:gd name="connsiteX403" fmla="*/ 120650 w 350838"/>
              <a:gd name="connsiteY403" fmla="*/ 9525 h 292100"/>
              <a:gd name="connsiteX404" fmla="*/ 123825 w 350838"/>
              <a:gd name="connsiteY404" fmla="*/ 6350 h 292100"/>
              <a:gd name="connsiteX405" fmla="*/ 130175 w 350838"/>
              <a:gd name="connsiteY405" fmla="*/ 3175 h 292100"/>
              <a:gd name="connsiteX406" fmla="*/ 136525 w 350838"/>
              <a:gd name="connsiteY406" fmla="*/ 6350 h 292100"/>
              <a:gd name="connsiteX407" fmla="*/ 139700 w 350838"/>
              <a:gd name="connsiteY407" fmla="*/ 6350 h 292100"/>
              <a:gd name="connsiteX408" fmla="*/ 158750 w 350838"/>
              <a:gd name="connsiteY408" fmla="*/ 34925 h 292100"/>
              <a:gd name="connsiteX409" fmla="*/ 161925 w 350838"/>
              <a:gd name="connsiteY409" fmla="*/ 38100 h 292100"/>
              <a:gd name="connsiteX410" fmla="*/ 168275 w 350838"/>
              <a:gd name="connsiteY410" fmla="*/ 60325 h 292100"/>
              <a:gd name="connsiteX411" fmla="*/ 165100 w 350838"/>
              <a:gd name="connsiteY411" fmla="*/ 76200 h 292100"/>
              <a:gd name="connsiteX412" fmla="*/ 165100 w 350838"/>
              <a:gd name="connsiteY412" fmla="*/ 79375 h 292100"/>
              <a:gd name="connsiteX413" fmla="*/ 165100 w 350838"/>
              <a:gd name="connsiteY413" fmla="*/ 79376 h 292100"/>
              <a:gd name="connsiteX414" fmla="*/ 166688 w 350838"/>
              <a:gd name="connsiteY414" fmla="*/ 79376 h 292100"/>
              <a:gd name="connsiteX415" fmla="*/ 169863 w 350838"/>
              <a:gd name="connsiteY415" fmla="*/ 79376 h 292100"/>
              <a:gd name="connsiteX416" fmla="*/ 173038 w 350838"/>
              <a:gd name="connsiteY416" fmla="*/ 79376 h 292100"/>
              <a:gd name="connsiteX417" fmla="*/ 173038 w 350838"/>
              <a:gd name="connsiteY417" fmla="*/ 76201 h 292100"/>
              <a:gd name="connsiteX418" fmla="*/ 173038 w 350838"/>
              <a:gd name="connsiteY418" fmla="*/ 73026 h 292100"/>
              <a:gd name="connsiteX419" fmla="*/ 173038 w 350838"/>
              <a:gd name="connsiteY419" fmla="*/ 69851 h 292100"/>
              <a:gd name="connsiteX420" fmla="*/ 176213 w 350838"/>
              <a:gd name="connsiteY420" fmla="*/ 69851 h 292100"/>
              <a:gd name="connsiteX421" fmla="*/ 176213 w 350838"/>
              <a:gd name="connsiteY421" fmla="*/ 66676 h 292100"/>
              <a:gd name="connsiteX422" fmla="*/ 179388 w 350838"/>
              <a:gd name="connsiteY422" fmla="*/ 66676 h 292100"/>
              <a:gd name="connsiteX423" fmla="*/ 182563 w 350838"/>
              <a:gd name="connsiteY423" fmla="*/ 66676 h 292100"/>
              <a:gd name="connsiteX424" fmla="*/ 182563 w 350838"/>
              <a:gd name="connsiteY424" fmla="*/ 69851 h 292100"/>
              <a:gd name="connsiteX425" fmla="*/ 185738 w 350838"/>
              <a:gd name="connsiteY425" fmla="*/ 69851 h 292100"/>
              <a:gd name="connsiteX426" fmla="*/ 188913 w 350838"/>
              <a:gd name="connsiteY426" fmla="*/ 69851 h 292100"/>
              <a:gd name="connsiteX427" fmla="*/ 192088 w 350838"/>
              <a:gd name="connsiteY427" fmla="*/ 69851 h 292100"/>
              <a:gd name="connsiteX428" fmla="*/ 192088 w 350838"/>
              <a:gd name="connsiteY428" fmla="*/ 66676 h 292100"/>
              <a:gd name="connsiteX429" fmla="*/ 195263 w 350838"/>
              <a:gd name="connsiteY429" fmla="*/ 66676 h 292100"/>
              <a:gd name="connsiteX430" fmla="*/ 195263 w 350838"/>
              <a:gd name="connsiteY430" fmla="*/ 69851 h 292100"/>
              <a:gd name="connsiteX431" fmla="*/ 198438 w 350838"/>
              <a:gd name="connsiteY431" fmla="*/ 69851 h 292100"/>
              <a:gd name="connsiteX432" fmla="*/ 198438 w 350838"/>
              <a:gd name="connsiteY432" fmla="*/ 66676 h 292100"/>
              <a:gd name="connsiteX433" fmla="*/ 201613 w 350838"/>
              <a:gd name="connsiteY433" fmla="*/ 66676 h 292100"/>
              <a:gd name="connsiteX434" fmla="*/ 201613 w 350838"/>
              <a:gd name="connsiteY434" fmla="*/ 63501 h 292100"/>
              <a:gd name="connsiteX435" fmla="*/ 204788 w 350838"/>
              <a:gd name="connsiteY435" fmla="*/ 63501 h 292100"/>
              <a:gd name="connsiteX436" fmla="*/ 204788 w 350838"/>
              <a:gd name="connsiteY436" fmla="*/ 66676 h 292100"/>
              <a:gd name="connsiteX437" fmla="*/ 207963 w 350838"/>
              <a:gd name="connsiteY437" fmla="*/ 66676 h 292100"/>
              <a:gd name="connsiteX438" fmla="*/ 207963 w 350838"/>
              <a:gd name="connsiteY438" fmla="*/ 63501 h 292100"/>
              <a:gd name="connsiteX439" fmla="*/ 211138 w 350838"/>
              <a:gd name="connsiteY439" fmla="*/ 63501 h 292100"/>
              <a:gd name="connsiteX440" fmla="*/ 211138 w 350838"/>
              <a:gd name="connsiteY440" fmla="*/ 66676 h 292100"/>
              <a:gd name="connsiteX441" fmla="*/ 214313 w 350838"/>
              <a:gd name="connsiteY441" fmla="*/ 66676 h 292100"/>
              <a:gd name="connsiteX442" fmla="*/ 217488 w 350838"/>
              <a:gd name="connsiteY442" fmla="*/ 66676 h 292100"/>
              <a:gd name="connsiteX443" fmla="*/ 217488 w 350838"/>
              <a:gd name="connsiteY443" fmla="*/ 69851 h 292100"/>
              <a:gd name="connsiteX444" fmla="*/ 220663 w 350838"/>
              <a:gd name="connsiteY444" fmla="*/ 69851 h 292100"/>
              <a:gd name="connsiteX445" fmla="*/ 220663 w 350838"/>
              <a:gd name="connsiteY445" fmla="*/ 73026 h 292100"/>
              <a:gd name="connsiteX446" fmla="*/ 223838 w 350838"/>
              <a:gd name="connsiteY446" fmla="*/ 73026 h 292100"/>
              <a:gd name="connsiteX447" fmla="*/ 227013 w 350838"/>
              <a:gd name="connsiteY447" fmla="*/ 73026 h 292100"/>
              <a:gd name="connsiteX448" fmla="*/ 230188 w 350838"/>
              <a:gd name="connsiteY448" fmla="*/ 73026 h 292100"/>
              <a:gd name="connsiteX449" fmla="*/ 230188 w 350838"/>
              <a:gd name="connsiteY449" fmla="*/ 69851 h 292100"/>
              <a:gd name="connsiteX450" fmla="*/ 230188 w 350838"/>
              <a:gd name="connsiteY450" fmla="*/ 66676 h 292100"/>
              <a:gd name="connsiteX451" fmla="*/ 230188 w 350838"/>
              <a:gd name="connsiteY451" fmla="*/ 63501 h 292100"/>
              <a:gd name="connsiteX452" fmla="*/ 233363 w 350838"/>
              <a:gd name="connsiteY452" fmla="*/ 63501 h 292100"/>
              <a:gd name="connsiteX453" fmla="*/ 233363 w 350838"/>
              <a:gd name="connsiteY453" fmla="*/ 60326 h 292100"/>
              <a:gd name="connsiteX454" fmla="*/ 236538 w 350838"/>
              <a:gd name="connsiteY454" fmla="*/ 60326 h 292100"/>
              <a:gd name="connsiteX455" fmla="*/ 236538 w 350838"/>
              <a:gd name="connsiteY455" fmla="*/ 57151 h 292100"/>
              <a:gd name="connsiteX456" fmla="*/ 239713 w 350838"/>
              <a:gd name="connsiteY456" fmla="*/ 57151 h 292100"/>
              <a:gd name="connsiteX457" fmla="*/ 239713 w 350838"/>
              <a:gd name="connsiteY457" fmla="*/ 60326 h 292100"/>
              <a:gd name="connsiteX458" fmla="*/ 242888 w 350838"/>
              <a:gd name="connsiteY458" fmla="*/ 60326 h 292100"/>
              <a:gd name="connsiteX459" fmla="*/ 242888 w 350838"/>
              <a:gd name="connsiteY459" fmla="*/ 60325 h 292100"/>
              <a:gd name="connsiteX460" fmla="*/ 242888 w 350838"/>
              <a:gd name="connsiteY460" fmla="*/ 57150 h 292100"/>
              <a:gd name="connsiteX461" fmla="*/ 246063 w 350838"/>
              <a:gd name="connsiteY461" fmla="*/ 47625 h 292100"/>
              <a:gd name="connsiteX462" fmla="*/ 246063 w 350838"/>
              <a:gd name="connsiteY462" fmla="*/ 44450 h 292100"/>
              <a:gd name="connsiteX463" fmla="*/ 246063 w 350838"/>
              <a:gd name="connsiteY463" fmla="*/ 41275 h 292100"/>
              <a:gd name="connsiteX464" fmla="*/ 249238 w 350838"/>
              <a:gd name="connsiteY464" fmla="*/ 38100 h 292100"/>
              <a:gd name="connsiteX465" fmla="*/ 249238 w 350838"/>
              <a:gd name="connsiteY465" fmla="*/ 34925 h 292100"/>
              <a:gd name="connsiteX466" fmla="*/ 249238 w 350838"/>
              <a:gd name="connsiteY466" fmla="*/ 31750 h 292100"/>
              <a:gd name="connsiteX467" fmla="*/ 249238 w 350838"/>
              <a:gd name="connsiteY467" fmla="*/ 28575 h 292100"/>
              <a:gd name="connsiteX468" fmla="*/ 252413 w 350838"/>
              <a:gd name="connsiteY468" fmla="*/ 28575 h 292100"/>
              <a:gd name="connsiteX469" fmla="*/ 252413 w 350838"/>
              <a:gd name="connsiteY469" fmla="*/ 22225 h 292100"/>
              <a:gd name="connsiteX470" fmla="*/ 252413 w 350838"/>
              <a:gd name="connsiteY470" fmla="*/ 19050 h 292100"/>
              <a:gd name="connsiteX471" fmla="*/ 255588 w 350838"/>
              <a:gd name="connsiteY471" fmla="*/ 15875 h 292100"/>
              <a:gd name="connsiteX472" fmla="*/ 252413 w 350838"/>
              <a:gd name="connsiteY472" fmla="*/ 15875 h 292100"/>
              <a:gd name="connsiteX473" fmla="*/ 255588 w 350838"/>
              <a:gd name="connsiteY473" fmla="*/ 12700 h 292100"/>
              <a:gd name="connsiteX474" fmla="*/ 255588 w 350838"/>
              <a:gd name="connsiteY474" fmla="*/ 9525 h 292100"/>
              <a:gd name="connsiteX475" fmla="*/ 255588 w 350838"/>
              <a:gd name="connsiteY475" fmla="*/ 6350 h 292100"/>
              <a:gd name="connsiteX476" fmla="*/ 258763 w 350838"/>
              <a:gd name="connsiteY476" fmla="*/ 317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Lst>
            <a:rect l="l" t="t" r="r" b="b"/>
            <a:pathLst>
              <a:path w="350838" h="292100">
                <a:moveTo>
                  <a:pt x="60325" y="136525"/>
                </a:moveTo>
                <a:lnTo>
                  <a:pt x="60325" y="136526"/>
                </a:lnTo>
                <a:lnTo>
                  <a:pt x="63500" y="136526"/>
                </a:lnTo>
                <a:lnTo>
                  <a:pt x="66675" y="136526"/>
                </a:lnTo>
                <a:lnTo>
                  <a:pt x="69454" y="136526"/>
                </a:lnTo>
                <a:lnTo>
                  <a:pt x="69454" y="136525"/>
                </a:lnTo>
                <a:lnTo>
                  <a:pt x="66675" y="136525"/>
                </a:lnTo>
                <a:lnTo>
                  <a:pt x="63500" y="136525"/>
                </a:lnTo>
                <a:close/>
                <a:moveTo>
                  <a:pt x="53975" y="130175"/>
                </a:moveTo>
                <a:lnTo>
                  <a:pt x="57150" y="133350"/>
                </a:lnTo>
                <a:lnTo>
                  <a:pt x="53975" y="133350"/>
                </a:lnTo>
                <a:close/>
                <a:moveTo>
                  <a:pt x="258763" y="0"/>
                </a:moveTo>
                <a:lnTo>
                  <a:pt x="261938" y="0"/>
                </a:lnTo>
                <a:lnTo>
                  <a:pt x="265113" y="0"/>
                </a:lnTo>
                <a:lnTo>
                  <a:pt x="268288" y="0"/>
                </a:lnTo>
                <a:lnTo>
                  <a:pt x="271463" y="3175"/>
                </a:lnTo>
                <a:lnTo>
                  <a:pt x="274638" y="3175"/>
                </a:lnTo>
                <a:lnTo>
                  <a:pt x="280988" y="3175"/>
                </a:lnTo>
                <a:lnTo>
                  <a:pt x="284163" y="3175"/>
                </a:lnTo>
                <a:lnTo>
                  <a:pt x="290513" y="6350"/>
                </a:lnTo>
                <a:lnTo>
                  <a:pt x="293688" y="6350"/>
                </a:lnTo>
                <a:lnTo>
                  <a:pt x="296863" y="6350"/>
                </a:lnTo>
                <a:lnTo>
                  <a:pt x="300038" y="9525"/>
                </a:lnTo>
                <a:lnTo>
                  <a:pt x="303213" y="9525"/>
                </a:lnTo>
                <a:lnTo>
                  <a:pt x="306388" y="9525"/>
                </a:lnTo>
                <a:lnTo>
                  <a:pt x="309563" y="9525"/>
                </a:lnTo>
                <a:lnTo>
                  <a:pt x="312738" y="9525"/>
                </a:lnTo>
                <a:lnTo>
                  <a:pt x="312738" y="12700"/>
                </a:lnTo>
                <a:lnTo>
                  <a:pt x="319088" y="12700"/>
                </a:lnTo>
                <a:lnTo>
                  <a:pt x="322263" y="12700"/>
                </a:lnTo>
                <a:lnTo>
                  <a:pt x="325438" y="15875"/>
                </a:lnTo>
                <a:lnTo>
                  <a:pt x="328613" y="15875"/>
                </a:lnTo>
                <a:lnTo>
                  <a:pt x="334963" y="15875"/>
                </a:lnTo>
                <a:lnTo>
                  <a:pt x="338138" y="19050"/>
                </a:lnTo>
                <a:lnTo>
                  <a:pt x="341313" y="19050"/>
                </a:lnTo>
                <a:lnTo>
                  <a:pt x="344488" y="19050"/>
                </a:lnTo>
                <a:lnTo>
                  <a:pt x="347663" y="19050"/>
                </a:lnTo>
                <a:lnTo>
                  <a:pt x="350838" y="19050"/>
                </a:lnTo>
                <a:lnTo>
                  <a:pt x="350838" y="22225"/>
                </a:lnTo>
                <a:lnTo>
                  <a:pt x="350838" y="25400"/>
                </a:lnTo>
                <a:lnTo>
                  <a:pt x="350838" y="28575"/>
                </a:lnTo>
                <a:lnTo>
                  <a:pt x="347663" y="31750"/>
                </a:lnTo>
                <a:lnTo>
                  <a:pt x="347663" y="34925"/>
                </a:lnTo>
                <a:lnTo>
                  <a:pt x="347663" y="38100"/>
                </a:lnTo>
                <a:lnTo>
                  <a:pt x="344488" y="44450"/>
                </a:lnTo>
                <a:lnTo>
                  <a:pt x="344488" y="47625"/>
                </a:lnTo>
                <a:lnTo>
                  <a:pt x="344488" y="50800"/>
                </a:lnTo>
                <a:lnTo>
                  <a:pt x="341313" y="53975"/>
                </a:lnTo>
                <a:lnTo>
                  <a:pt x="341313" y="57150"/>
                </a:lnTo>
                <a:lnTo>
                  <a:pt x="341313" y="60325"/>
                </a:lnTo>
                <a:lnTo>
                  <a:pt x="341313" y="66675"/>
                </a:lnTo>
                <a:lnTo>
                  <a:pt x="338138" y="69850"/>
                </a:lnTo>
                <a:lnTo>
                  <a:pt x="338138" y="73025"/>
                </a:lnTo>
                <a:lnTo>
                  <a:pt x="338138" y="76200"/>
                </a:lnTo>
                <a:lnTo>
                  <a:pt x="338138" y="79375"/>
                </a:lnTo>
                <a:lnTo>
                  <a:pt x="334963" y="82550"/>
                </a:lnTo>
                <a:lnTo>
                  <a:pt x="331788" y="82550"/>
                </a:lnTo>
                <a:lnTo>
                  <a:pt x="328613" y="82550"/>
                </a:lnTo>
                <a:lnTo>
                  <a:pt x="325438" y="82550"/>
                </a:lnTo>
                <a:lnTo>
                  <a:pt x="322263" y="85725"/>
                </a:lnTo>
                <a:lnTo>
                  <a:pt x="322263" y="88900"/>
                </a:lnTo>
                <a:lnTo>
                  <a:pt x="322263" y="92075"/>
                </a:lnTo>
                <a:lnTo>
                  <a:pt x="322263" y="95250"/>
                </a:lnTo>
                <a:lnTo>
                  <a:pt x="319088" y="95250"/>
                </a:lnTo>
                <a:lnTo>
                  <a:pt x="319088" y="98425"/>
                </a:lnTo>
                <a:lnTo>
                  <a:pt x="319088" y="101600"/>
                </a:lnTo>
                <a:lnTo>
                  <a:pt x="319088" y="104775"/>
                </a:lnTo>
                <a:lnTo>
                  <a:pt x="319088" y="107950"/>
                </a:lnTo>
                <a:lnTo>
                  <a:pt x="319088" y="111125"/>
                </a:lnTo>
                <a:lnTo>
                  <a:pt x="315913" y="111125"/>
                </a:lnTo>
                <a:lnTo>
                  <a:pt x="315913" y="114300"/>
                </a:lnTo>
                <a:lnTo>
                  <a:pt x="315913" y="120650"/>
                </a:lnTo>
                <a:lnTo>
                  <a:pt x="312738" y="123825"/>
                </a:lnTo>
                <a:lnTo>
                  <a:pt x="312738" y="130175"/>
                </a:lnTo>
                <a:lnTo>
                  <a:pt x="315913" y="130175"/>
                </a:lnTo>
                <a:lnTo>
                  <a:pt x="319088" y="130175"/>
                </a:lnTo>
                <a:lnTo>
                  <a:pt x="322263" y="133350"/>
                </a:lnTo>
                <a:lnTo>
                  <a:pt x="322263" y="136525"/>
                </a:lnTo>
                <a:lnTo>
                  <a:pt x="322263" y="139700"/>
                </a:lnTo>
                <a:lnTo>
                  <a:pt x="322263" y="142875"/>
                </a:lnTo>
                <a:lnTo>
                  <a:pt x="306388" y="142875"/>
                </a:lnTo>
                <a:lnTo>
                  <a:pt x="296863" y="142875"/>
                </a:lnTo>
                <a:lnTo>
                  <a:pt x="293688" y="142875"/>
                </a:lnTo>
                <a:lnTo>
                  <a:pt x="290513" y="139700"/>
                </a:lnTo>
                <a:lnTo>
                  <a:pt x="284163" y="136525"/>
                </a:lnTo>
                <a:lnTo>
                  <a:pt x="274638" y="139700"/>
                </a:lnTo>
                <a:lnTo>
                  <a:pt x="268288" y="142875"/>
                </a:lnTo>
                <a:lnTo>
                  <a:pt x="265113" y="146050"/>
                </a:lnTo>
                <a:lnTo>
                  <a:pt x="258764" y="147637"/>
                </a:lnTo>
                <a:lnTo>
                  <a:pt x="258764" y="148034"/>
                </a:lnTo>
                <a:lnTo>
                  <a:pt x="266700" y="146050"/>
                </a:lnTo>
                <a:lnTo>
                  <a:pt x="266700" y="149225"/>
                </a:lnTo>
                <a:lnTo>
                  <a:pt x="266700" y="152400"/>
                </a:lnTo>
                <a:lnTo>
                  <a:pt x="266700" y="155575"/>
                </a:lnTo>
                <a:lnTo>
                  <a:pt x="266700" y="158750"/>
                </a:lnTo>
                <a:lnTo>
                  <a:pt x="266700" y="161925"/>
                </a:lnTo>
                <a:lnTo>
                  <a:pt x="266700" y="165100"/>
                </a:lnTo>
                <a:lnTo>
                  <a:pt x="263525" y="165100"/>
                </a:lnTo>
                <a:lnTo>
                  <a:pt x="263525" y="168275"/>
                </a:lnTo>
                <a:lnTo>
                  <a:pt x="263525" y="171450"/>
                </a:lnTo>
                <a:lnTo>
                  <a:pt x="266700" y="171450"/>
                </a:lnTo>
                <a:lnTo>
                  <a:pt x="269875" y="171450"/>
                </a:lnTo>
                <a:lnTo>
                  <a:pt x="269875" y="177800"/>
                </a:lnTo>
                <a:lnTo>
                  <a:pt x="269875" y="180975"/>
                </a:lnTo>
                <a:lnTo>
                  <a:pt x="273050" y="180975"/>
                </a:lnTo>
                <a:lnTo>
                  <a:pt x="273050" y="184150"/>
                </a:lnTo>
                <a:lnTo>
                  <a:pt x="273050" y="187325"/>
                </a:lnTo>
                <a:lnTo>
                  <a:pt x="273050" y="193675"/>
                </a:lnTo>
                <a:lnTo>
                  <a:pt x="276225" y="193675"/>
                </a:lnTo>
                <a:lnTo>
                  <a:pt x="276225" y="196850"/>
                </a:lnTo>
                <a:lnTo>
                  <a:pt x="279400" y="196850"/>
                </a:lnTo>
                <a:lnTo>
                  <a:pt x="282575" y="196850"/>
                </a:lnTo>
                <a:lnTo>
                  <a:pt x="282575" y="200025"/>
                </a:lnTo>
                <a:lnTo>
                  <a:pt x="282575" y="203200"/>
                </a:lnTo>
                <a:lnTo>
                  <a:pt x="285750" y="203200"/>
                </a:lnTo>
                <a:lnTo>
                  <a:pt x="282575" y="206375"/>
                </a:lnTo>
                <a:lnTo>
                  <a:pt x="282575" y="212725"/>
                </a:lnTo>
                <a:lnTo>
                  <a:pt x="282575" y="219075"/>
                </a:lnTo>
                <a:lnTo>
                  <a:pt x="282575" y="222250"/>
                </a:lnTo>
                <a:lnTo>
                  <a:pt x="279400" y="222250"/>
                </a:lnTo>
                <a:lnTo>
                  <a:pt x="279400" y="225425"/>
                </a:lnTo>
                <a:lnTo>
                  <a:pt x="282575" y="225425"/>
                </a:lnTo>
                <a:lnTo>
                  <a:pt x="282575" y="228600"/>
                </a:lnTo>
                <a:lnTo>
                  <a:pt x="279400" y="228600"/>
                </a:lnTo>
                <a:lnTo>
                  <a:pt x="276225" y="228600"/>
                </a:lnTo>
                <a:lnTo>
                  <a:pt x="276225" y="231775"/>
                </a:lnTo>
                <a:lnTo>
                  <a:pt x="273050" y="231775"/>
                </a:lnTo>
                <a:lnTo>
                  <a:pt x="269875" y="231775"/>
                </a:lnTo>
                <a:lnTo>
                  <a:pt x="269875" y="234950"/>
                </a:lnTo>
                <a:lnTo>
                  <a:pt x="269875" y="238125"/>
                </a:lnTo>
                <a:lnTo>
                  <a:pt x="269875" y="241300"/>
                </a:lnTo>
                <a:lnTo>
                  <a:pt x="273050" y="241300"/>
                </a:lnTo>
                <a:lnTo>
                  <a:pt x="273050" y="244475"/>
                </a:lnTo>
                <a:lnTo>
                  <a:pt x="273050" y="250825"/>
                </a:lnTo>
                <a:lnTo>
                  <a:pt x="276225" y="250825"/>
                </a:lnTo>
                <a:lnTo>
                  <a:pt x="279400" y="254000"/>
                </a:lnTo>
                <a:lnTo>
                  <a:pt x="279400" y="257175"/>
                </a:lnTo>
                <a:lnTo>
                  <a:pt x="276225" y="257175"/>
                </a:lnTo>
                <a:lnTo>
                  <a:pt x="276225" y="260350"/>
                </a:lnTo>
                <a:lnTo>
                  <a:pt x="273050" y="260350"/>
                </a:lnTo>
                <a:lnTo>
                  <a:pt x="269875" y="260350"/>
                </a:lnTo>
                <a:lnTo>
                  <a:pt x="266700" y="260350"/>
                </a:lnTo>
                <a:lnTo>
                  <a:pt x="266700" y="263525"/>
                </a:lnTo>
                <a:lnTo>
                  <a:pt x="263525" y="263525"/>
                </a:lnTo>
                <a:lnTo>
                  <a:pt x="260350" y="263525"/>
                </a:lnTo>
                <a:lnTo>
                  <a:pt x="257175" y="263525"/>
                </a:lnTo>
                <a:lnTo>
                  <a:pt x="257175" y="266700"/>
                </a:lnTo>
                <a:lnTo>
                  <a:pt x="254000" y="266700"/>
                </a:lnTo>
                <a:lnTo>
                  <a:pt x="254000" y="279400"/>
                </a:lnTo>
                <a:lnTo>
                  <a:pt x="250825" y="279400"/>
                </a:lnTo>
                <a:lnTo>
                  <a:pt x="250825" y="282575"/>
                </a:lnTo>
                <a:lnTo>
                  <a:pt x="257175" y="282575"/>
                </a:lnTo>
                <a:lnTo>
                  <a:pt x="257175" y="285750"/>
                </a:lnTo>
                <a:lnTo>
                  <a:pt x="257175" y="288925"/>
                </a:lnTo>
                <a:lnTo>
                  <a:pt x="260350" y="288925"/>
                </a:lnTo>
                <a:lnTo>
                  <a:pt x="260350" y="292100"/>
                </a:lnTo>
                <a:lnTo>
                  <a:pt x="257175" y="292100"/>
                </a:lnTo>
                <a:lnTo>
                  <a:pt x="254000" y="292100"/>
                </a:lnTo>
                <a:lnTo>
                  <a:pt x="250825" y="288925"/>
                </a:lnTo>
                <a:lnTo>
                  <a:pt x="247650" y="288925"/>
                </a:lnTo>
                <a:lnTo>
                  <a:pt x="241300" y="288925"/>
                </a:lnTo>
                <a:lnTo>
                  <a:pt x="238125" y="288925"/>
                </a:lnTo>
                <a:lnTo>
                  <a:pt x="238125" y="285750"/>
                </a:lnTo>
                <a:lnTo>
                  <a:pt x="234950" y="285750"/>
                </a:lnTo>
                <a:lnTo>
                  <a:pt x="231775" y="285750"/>
                </a:lnTo>
                <a:lnTo>
                  <a:pt x="228600" y="285750"/>
                </a:lnTo>
                <a:lnTo>
                  <a:pt x="225425" y="285750"/>
                </a:lnTo>
                <a:lnTo>
                  <a:pt x="225425" y="282575"/>
                </a:lnTo>
                <a:lnTo>
                  <a:pt x="222250" y="282575"/>
                </a:lnTo>
                <a:lnTo>
                  <a:pt x="219075" y="282575"/>
                </a:lnTo>
                <a:lnTo>
                  <a:pt x="215900" y="282575"/>
                </a:lnTo>
                <a:lnTo>
                  <a:pt x="212725" y="282575"/>
                </a:lnTo>
                <a:lnTo>
                  <a:pt x="209550" y="279400"/>
                </a:lnTo>
                <a:lnTo>
                  <a:pt x="206375" y="279400"/>
                </a:lnTo>
                <a:lnTo>
                  <a:pt x="203200" y="279400"/>
                </a:lnTo>
                <a:lnTo>
                  <a:pt x="200025" y="279400"/>
                </a:lnTo>
                <a:lnTo>
                  <a:pt x="200025" y="276225"/>
                </a:lnTo>
                <a:lnTo>
                  <a:pt x="196850" y="279400"/>
                </a:lnTo>
                <a:lnTo>
                  <a:pt x="196850" y="276225"/>
                </a:lnTo>
                <a:lnTo>
                  <a:pt x="193675" y="276225"/>
                </a:lnTo>
                <a:lnTo>
                  <a:pt x="190500" y="276225"/>
                </a:lnTo>
                <a:lnTo>
                  <a:pt x="187325" y="276225"/>
                </a:lnTo>
                <a:lnTo>
                  <a:pt x="187325" y="273050"/>
                </a:lnTo>
                <a:lnTo>
                  <a:pt x="184150" y="273050"/>
                </a:lnTo>
                <a:lnTo>
                  <a:pt x="180975" y="273050"/>
                </a:lnTo>
                <a:lnTo>
                  <a:pt x="177800" y="273050"/>
                </a:lnTo>
                <a:lnTo>
                  <a:pt x="174625" y="273050"/>
                </a:lnTo>
                <a:lnTo>
                  <a:pt x="171450" y="273050"/>
                </a:lnTo>
                <a:lnTo>
                  <a:pt x="171450" y="269875"/>
                </a:lnTo>
                <a:lnTo>
                  <a:pt x="171450" y="266700"/>
                </a:lnTo>
                <a:lnTo>
                  <a:pt x="168275" y="266700"/>
                </a:lnTo>
                <a:lnTo>
                  <a:pt x="165100" y="266700"/>
                </a:lnTo>
                <a:lnTo>
                  <a:pt x="165100" y="263525"/>
                </a:lnTo>
                <a:lnTo>
                  <a:pt x="161925" y="263525"/>
                </a:lnTo>
                <a:lnTo>
                  <a:pt x="161925" y="260350"/>
                </a:lnTo>
                <a:lnTo>
                  <a:pt x="158750" y="260350"/>
                </a:lnTo>
                <a:lnTo>
                  <a:pt x="158750" y="257175"/>
                </a:lnTo>
                <a:lnTo>
                  <a:pt x="155575" y="257175"/>
                </a:lnTo>
                <a:lnTo>
                  <a:pt x="155575" y="254000"/>
                </a:lnTo>
                <a:lnTo>
                  <a:pt x="152400" y="254000"/>
                </a:lnTo>
                <a:lnTo>
                  <a:pt x="152400" y="247650"/>
                </a:lnTo>
                <a:lnTo>
                  <a:pt x="152400" y="244475"/>
                </a:lnTo>
                <a:lnTo>
                  <a:pt x="152400" y="238125"/>
                </a:lnTo>
                <a:lnTo>
                  <a:pt x="149225" y="238125"/>
                </a:lnTo>
                <a:lnTo>
                  <a:pt x="146050" y="238125"/>
                </a:lnTo>
                <a:lnTo>
                  <a:pt x="146050" y="234950"/>
                </a:lnTo>
                <a:lnTo>
                  <a:pt x="142875" y="234950"/>
                </a:lnTo>
                <a:lnTo>
                  <a:pt x="142875" y="231775"/>
                </a:lnTo>
                <a:lnTo>
                  <a:pt x="139700" y="231775"/>
                </a:lnTo>
                <a:lnTo>
                  <a:pt x="139700" y="228600"/>
                </a:lnTo>
                <a:lnTo>
                  <a:pt x="139700" y="225425"/>
                </a:lnTo>
                <a:lnTo>
                  <a:pt x="136525" y="225425"/>
                </a:lnTo>
                <a:lnTo>
                  <a:pt x="136525" y="222250"/>
                </a:lnTo>
                <a:lnTo>
                  <a:pt x="136525" y="219075"/>
                </a:lnTo>
                <a:lnTo>
                  <a:pt x="133350" y="219075"/>
                </a:lnTo>
                <a:lnTo>
                  <a:pt x="133350" y="215900"/>
                </a:lnTo>
                <a:lnTo>
                  <a:pt x="133350" y="212725"/>
                </a:lnTo>
                <a:lnTo>
                  <a:pt x="133350" y="209550"/>
                </a:lnTo>
                <a:lnTo>
                  <a:pt x="136525" y="209550"/>
                </a:lnTo>
                <a:lnTo>
                  <a:pt x="136525" y="206375"/>
                </a:lnTo>
                <a:lnTo>
                  <a:pt x="139700" y="206375"/>
                </a:lnTo>
                <a:lnTo>
                  <a:pt x="139700" y="203200"/>
                </a:lnTo>
                <a:lnTo>
                  <a:pt x="139700" y="200025"/>
                </a:lnTo>
                <a:lnTo>
                  <a:pt x="139700" y="196850"/>
                </a:lnTo>
                <a:lnTo>
                  <a:pt x="139700" y="193675"/>
                </a:lnTo>
                <a:lnTo>
                  <a:pt x="142875" y="193675"/>
                </a:lnTo>
                <a:lnTo>
                  <a:pt x="142875" y="190500"/>
                </a:lnTo>
                <a:lnTo>
                  <a:pt x="139700" y="190500"/>
                </a:lnTo>
                <a:lnTo>
                  <a:pt x="136525" y="190500"/>
                </a:lnTo>
                <a:lnTo>
                  <a:pt x="136525" y="187325"/>
                </a:lnTo>
                <a:lnTo>
                  <a:pt x="133350" y="187325"/>
                </a:lnTo>
                <a:lnTo>
                  <a:pt x="133350" y="184150"/>
                </a:lnTo>
                <a:lnTo>
                  <a:pt x="130175" y="184150"/>
                </a:lnTo>
                <a:lnTo>
                  <a:pt x="130175" y="187325"/>
                </a:lnTo>
                <a:lnTo>
                  <a:pt x="127000" y="187325"/>
                </a:lnTo>
                <a:lnTo>
                  <a:pt x="127000" y="187326"/>
                </a:lnTo>
                <a:lnTo>
                  <a:pt x="123825" y="187326"/>
                </a:lnTo>
                <a:lnTo>
                  <a:pt x="123825" y="184151"/>
                </a:lnTo>
                <a:lnTo>
                  <a:pt x="120650" y="184151"/>
                </a:lnTo>
                <a:lnTo>
                  <a:pt x="117475" y="184151"/>
                </a:lnTo>
                <a:lnTo>
                  <a:pt x="117475" y="180976"/>
                </a:lnTo>
                <a:lnTo>
                  <a:pt x="114300" y="180976"/>
                </a:lnTo>
                <a:lnTo>
                  <a:pt x="111125" y="180976"/>
                </a:lnTo>
                <a:lnTo>
                  <a:pt x="107950" y="180976"/>
                </a:lnTo>
                <a:lnTo>
                  <a:pt x="107950" y="187326"/>
                </a:lnTo>
                <a:lnTo>
                  <a:pt x="104775" y="187326"/>
                </a:lnTo>
                <a:lnTo>
                  <a:pt x="101600" y="187326"/>
                </a:lnTo>
                <a:lnTo>
                  <a:pt x="101600" y="190501"/>
                </a:lnTo>
                <a:lnTo>
                  <a:pt x="104775" y="190501"/>
                </a:lnTo>
                <a:lnTo>
                  <a:pt x="104775" y="193676"/>
                </a:lnTo>
                <a:lnTo>
                  <a:pt x="104775" y="196851"/>
                </a:lnTo>
                <a:lnTo>
                  <a:pt x="104775" y="200026"/>
                </a:lnTo>
                <a:lnTo>
                  <a:pt x="101600" y="200026"/>
                </a:lnTo>
                <a:lnTo>
                  <a:pt x="98425" y="200026"/>
                </a:lnTo>
                <a:lnTo>
                  <a:pt x="98425" y="203201"/>
                </a:lnTo>
                <a:lnTo>
                  <a:pt x="101600" y="203201"/>
                </a:lnTo>
                <a:lnTo>
                  <a:pt x="101600" y="206376"/>
                </a:lnTo>
                <a:lnTo>
                  <a:pt x="101600" y="209551"/>
                </a:lnTo>
                <a:lnTo>
                  <a:pt x="98425" y="212726"/>
                </a:lnTo>
                <a:lnTo>
                  <a:pt x="95250" y="212726"/>
                </a:lnTo>
                <a:lnTo>
                  <a:pt x="92075" y="212726"/>
                </a:lnTo>
                <a:lnTo>
                  <a:pt x="88900" y="212726"/>
                </a:lnTo>
                <a:lnTo>
                  <a:pt x="85725" y="212726"/>
                </a:lnTo>
                <a:lnTo>
                  <a:pt x="82550" y="212726"/>
                </a:lnTo>
                <a:lnTo>
                  <a:pt x="82550" y="209551"/>
                </a:lnTo>
                <a:lnTo>
                  <a:pt x="79375" y="209551"/>
                </a:lnTo>
                <a:lnTo>
                  <a:pt x="76200" y="209551"/>
                </a:lnTo>
                <a:lnTo>
                  <a:pt x="73025" y="209551"/>
                </a:lnTo>
                <a:lnTo>
                  <a:pt x="69850" y="209551"/>
                </a:lnTo>
                <a:lnTo>
                  <a:pt x="69850" y="206376"/>
                </a:lnTo>
                <a:lnTo>
                  <a:pt x="66675" y="206376"/>
                </a:lnTo>
                <a:lnTo>
                  <a:pt x="63500" y="206376"/>
                </a:lnTo>
                <a:lnTo>
                  <a:pt x="60325" y="206376"/>
                </a:lnTo>
                <a:lnTo>
                  <a:pt x="57150" y="206376"/>
                </a:lnTo>
                <a:lnTo>
                  <a:pt x="53975" y="203201"/>
                </a:lnTo>
                <a:lnTo>
                  <a:pt x="50800" y="203201"/>
                </a:lnTo>
                <a:lnTo>
                  <a:pt x="47625" y="203201"/>
                </a:lnTo>
                <a:lnTo>
                  <a:pt x="44450" y="200026"/>
                </a:lnTo>
                <a:lnTo>
                  <a:pt x="41275" y="200026"/>
                </a:lnTo>
                <a:lnTo>
                  <a:pt x="38100" y="200026"/>
                </a:lnTo>
                <a:lnTo>
                  <a:pt x="34925" y="200026"/>
                </a:lnTo>
                <a:lnTo>
                  <a:pt x="31750" y="196851"/>
                </a:lnTo>
                <a:lnTo>
                  <a:pt x="28575" y="196851"/>
                </a:lnTo>
                <a:lnTo>
                  <a:pt x="25400" y="196851"/>
                </a:lnTo>
                <a:lnTo>
                  <a:pt x="22225" y="196851"/>
                </a:lnTo>
                <a:lnTo>
                  <a:pt x="19050" y="193676"/>
                </a:lnTo>
                <a:lnTo>
                  <a:pt x="15875" y="193676"/>
                </a:lnTo>
                <a:lnTo>
                  <a:pt x="12700" y="193676"/>
                </a:lnTo>
                <a:lnTo>
                  <a:pt x="9525" y="193676"/>
                </a:lnTo>
                <a:lnTo>
                  <a:pt x="6350" y="193676"/>
                </a:lnTo>
                <a:lnTo>
                  <a:pt x="6350" y="190501"/>
                </a:lnTo>
                <a:lnTo>
                  <a:pt x="3175" y="190501"/>
                </a:lnTo>
                <a:lnTo>
                  <a:pt x="0" y="190501"/>
                </a:lnTo>
                <a:lnTo>
                  <a:pt x="0" y="187326"/>
                </a:lnTo>
                <a:lnTo>
                  <a:pt x="0" y="184151"/>
                </a:lnTo>
                <a:lnTo>
                  <a:pt x="0" y="180976"/>
                </a:lnTo>
                <a:lnTo>
                  <a:pt x="0" y="177801"/>
                </a:lnTo>
                <a:lnTo>
                  <a:pt x="3175" y="177801"/>
                </a:lnTo>
                <a:lnTo>
                  <a:pt x="3175" y="174626"/>
                </a:lnTo>
                <a:lnTo>
                  <a:pt x="3175" y="171451"/>
                </a:lnTo>
                <a:lnTo>
                  <a:pt x="3175" y="168276"/>
                </a:lnTo>
                <a:lnTo>
                  <a:pt x="6350" y="168276"/>
                </a:lnTo>
                <a:lnTo>
                  <a:pt x="3175" y="165101"/>
                </a:lnTo>
                <a:lnTo>
                  <a:pt x="6350" y="165101"/>
                </a:lnTo>
                <a:lnTo>
                  <a:pt x="9525" y="165101"/>
                </a:lnTo>
                <a:lnTo>
                  <a:pt x="12700" y="165101"/>
                </a:lnTo>
                <a:lnTo>
                  <a:pt x="15875" y="165101"/>
                </a:lnTo>
                <a:lnTo>
                  <a:pt x="15875" y="168276"/>
                </a:lnTo>
                <a:lnTo>
                  <a:pt x="19050" y="168276"/>
                </a:lnTo>
                <a:lnTo>
                  <a:pt x="22225" y="168276"/>
                </a:lnTo>
                <a:lnTo>
                  <a:pt x="25400" y="168276"/>
                </a:lnTo>
                <a:lnTo>
                  <a:pt x="28575" y="168276"/>
                </a:lnTo>
                <a:lnTo>
                  <a:pt x="28575" y="171451"/>
                </a:lnTo>
                <a:lnTo>
                  <a:pt x="31750" y="171451"/>
                </a:lnTo>
                <a:lnTo>
                  <a:pt x="34925" y="171451"/>
                </a:lnTo>
                <a:lnTo>
                  <a:pt x="38100" y="171451"/>
                </a:lnTo>
                <a:lnTo>
                  <a:pt x="41275" y="171451"/>
                </a:lnTo>
                <a:lnTo>
                  <a:pt x="44450" y="174626"/>
                </a:lnTo>
                <a:lnTo>
                  <a:pt x="47625" y="174626"/>
                </a:lnTo>
                <a:lnTo>
                  <a:pt x="47625" y="171451"/>
                </a:lnTo>
                <a:lnTo>
                  <a:pt x="47625" y="168276"/>
                </a:lnTo>
                <a:lnTo>
                  <a:pt x="50800" y="165101"/>
                </a:lnTo>
                <a:lnTo>
                  <a:pt x="50800" y="161926"/>
                </a:lnTo>
                <a:lnTo>
                  <a:pt x="50800" y="158751"/>
                </a:lnTo>
                <a:lnTo>
                  <a:pt x="50800" y="155576"/>
                </a:lnTo>
                <a:lnTo>
                  <a:pt x="53975" y="152401"/>
                </a:lnTo>
                <a:lnTo>
                  <a:pt x="53975" y="149226"/>
                </a:lnTo>
                <a:lnTo>
                  <a:pt x="53975" y="146051"/>
                </a:lnTo>
                <a:lnTo>
                  <a:pt x="57150" y="142876"/>
                </a:lnTo>
                <a:lnTo>
                  <a:pt x="57150" y="139701"/>
                </a:lnTo>
                <a:lnTo>
                  <a:pt x="57150" y="136526"/>
                </a:lnTo>
                <a:lnTo>
                  <a:pt x="57150" y="133351"/>
                </a:lnTo>
                <a:lnTo>
                  <a:pt x="60325" y="133351"/>
                </a:lnTo>
                <a:lnTo>
                  <a:pt x="60325" y="133350"/>
                </a:lnTo>
                <a:lnTo>
                  <a:pt x="57150" y="133350"/>
                </a:lnTo>
                <a:lnTo>
                  <a:pt x="60325" y="130175"/>
                </a:lnTo>
                <a:lnTo>
                  <a:pt x="60325" y="127000"/>
                </a:lnTo>
                <a:lnTo>
                  <a:pt x="60325" y="123825"/>
                </a:lnTo>
                <a:lnTo>
                  <a:pt x="63500" y="123825"/>
                </a:lnTo>
                <a:lnTo>
                  <a:pt x="63500" y="120650"/>
                </a:lnTo>
                <a:lnTo>
                  <a:pt x="66675" y="120650"/>
                </a:lnTo>
                <a:lnTo>
                  <a:pt x="66675" y="117475"/>
                </a:lnTo>
                <a:lnTo>
                  <a:pt x="69850" y="117475"/>
                </a:lnTo>
                <a:lnTo>
                  <a:pt x="69850" y="114300"/>
                </a:lnTo>
                <a:lnTo>
                  <a:pt x="73025" y="114300"/>
                </a:lnTo>
                <a:lnTo>
                  <a:pt x="76200" y="117475"/>
                </a:lnTo>
                <a:lnTo>
                  <a:pt x="76200" y="114300"/>
                </a:lnTo>
                <a:lnTo>
                  <a:pt x="76200" y="111125"/>
                </a:lnTo>
                <a:lnTo>
                  <a:pt x="79375" y="111125"/>
                </a:lnTo>
                <a:lnTo>
                  <a:pt x="82550" y="114300"/>
                </a:lnTo>
                <a:lnTo>
                  <a:pt x="82550" y="111125"/>
                </a:lnTo>
                <a:lnTo>
                  <a:pt x="85725" y="111125"/>
                </a:lnTo>
                <a:lnTo>
                  <a:pt x="85725" y="107950"/>
                </a:lnTo>
                <a:lnTo>
                  <a:pt x="82550" y="107950"/>
                </a:lnTo>
                <a:lnTo>
                  <a:pt x="82550" y="104775"/>
                </a:lnTo>
                <a:lnTo>
                  <a:pt x="79375" y="104775"/>
                </a:lnTo>
                <a:lnTo>
                  <a:pt x="79375" y="101600"/>
                </a:lnTo>
                <a:lnTo>
                  <a:pt x="76200" y="101600"/>
                </a:lnTo>
                <a:lnTo>
                  <a:pt x="79375" y="98425"/>
                </a:lnTo>
                <a:lnTo>
                  <a:pt x="76200" y="98425"/>
                </a:lnTo>
                <a:lnTo>
                  <a:pt x="73025" y="98425"/>
                </a:lnTo>
                <a:lnTo>
                  <a:pt x="73025" y="95250"/>
                </a:lnTo>
                <a:lnTo>
                  <a:pt x="69850" y="95250"/>
                </a:lnTo>
                <a:lnTo>
                  <a:pt x="69850" y="92075"/>
                </a:lnTo>
                <a:lnTo>
                  <a:pt x="66675" y="88900"/>
                </a:lnTo>
                <a:lnTo>
                  <a:pt x="66675" y="85725"/>
                </a:lnTo>
                <a:lnTo>
                  <a:pt x="66675" y="82550"/>
                </a:lnTo>
                <a:lnTo>
                  <a:pt x="73025" y="82550"/>
                </a:lnTo>
                <a:lnTo>
                  <a:pt x="73025" y="85725"/>
                </a:lnTo>
                <a:lnTo>
                  <a:pt x="76200" y="85725"/>
                </a:lnTo>
                <a:lnTo>
                  <a:pt x="79375" y="85725"/>
                </a:lnTo>
                <a:lnTo>
                  <a:pt x="82550" y="85725"/>
                </a:lnTo>
                <a:lnTo>
                  <a:pt x="85725" y="85725"/>
                </a:lnTo>
                <a:lnTo>
                  <a:pt x="85725" y="82550"/>
                </a:lnTo>
                <a:lnTo>
                  <a:pt x="85725" y="79375"/>
                </a:lnTo>
                <a:lnTo>
                  <a:pt x="85725" y="76200"/>
                </a:lnTo>
                <a:lnTo>
                  <a:pt x="85725" y="73025"/>
                </a:lnTo>
                <a:lnTo>
                  <a:pt x="88900" y="73025"/>
                </a:lnTo>
                <a:lnTo>
                  <a:pt x="88900" y="69850"/>
                </a:lnTo>
                <a:lnTo>
                  <a:pt x="88900" y="66675"/>
                </a:lnTo>
                <a:lnTo>
                  <a:pt x="88900" y="63500"/>
                </a:lnTo>
                <a:lnTo>
                  <a:pt x="88900" y="60325"/>
                </a:lnTo>
                <a:lnTo>
                  <a:pt x="92075" y="60325"/>
                </a:lnTo>
                <a:lnTo>
                  <a:pt x="92075" y="57150"/>
                </a:lnTo>
                <a:lnTo>
                  <a:pt x="92075" y="53975"/>
                </a:lnTo>
                <a:lnTo>
                  <a:pt x="95250" y="50800"/>
                </a:lnTo>
                <a:lnTo>
                  <a:pt x="95250" y="47625"/>
                </a:lnTo>
                <a:lnTo>
                  <a:pt x="95250" y="41275"/>
                </a:lnTo>
                <a:lnTo>
                  <a:pt x="95250" y="38100"/>
                </a:lnTo>
                <a:lnTo>
                  <a:pt x="98425" y="38100"/>
                </a:lnTo>
                <a:lnTo>
                  <a:pt x="98425" y="34925"/>
                </a:lnTo>
                <a:lnTo>
                  <a:pt x="98425" y="31750"/>
                </a:lnTo>
                <a:lnTo>
                  <a:pt x="98425" y="25400"/>
                </a:lnTo>
                <a:lnTo>
                  <a:pt x="98425" y="22225"/>
                </a:lnTo>
                <a:lnTo>
                  <a:pt x="101600" y="22225"/>
                </a:lnTo>
                <a:lnTo>
                  <a:pt x="101600" y="19050"/>
                </a:lnTo>
                <a:lnTo>
                  <a:pt x="101600" y="15875"/>
                </a:lnTo>
                <a:lnTo>
                  <a:pt x="101600" y="12700"/>
                </a:lnTo>
                <a:lnTo>
                  <a:pt x="104775" y="9525"/>
                </a:lnTo>
                <a:lnTo>
                  <a:pt x="104775" y="6350"/>
                </a:lnTo>
                <a:lnTo>
                  <a:pt x="107950" y="6350"/>
                </a:lnTo>
                <a:lnTo>
                  <a:pt x="111125" y="9525"/>
                </a:lnTo>
                <a:lnTo>
                  <a:pt x="114300" y="9525"/>
                </a:lnTo>
                <a:lnTo>
                  <a:pt x="120650" y="9525"/>
                </a:lnTo>
                <a:lnTo>
                  <a:pt x="123825" y="6350"/>
                </a:lnTo>
                <a:lnTo>
                  <a:pt x="130175" y="3175"/>
                </a:lnTo>
                <a:lnTo>
                  <a:pt x="136525" y="6350"/>
                </a:lnTo>
                <a:lnTo>
                  <a:pt x="139700" y="6350"/>
                </a:lnTo>
                <a:lnTo>
                  <a:pt x="158750" y="34925"/>
                </a:lnTo>
                <a:lnTo>
                  <a:pt x="161925" y="38100"/>
                </a:lnTo>
                <a:lnTo>
                  <a:pt x="168275" y="60325"/>
                </a:lnTo>
                <a:lnTo>
                  <a:pt x="165100" y="76200"/>
                </a:lnTo>
                <a:lnTo>
                  <a:pt x="165100" y="79375"/>
                </a:lnTo>
                <a:lnTo>
                  <a:pt x="165100" y="79376"/>
                </a:lnTo>
                <a:lnTo>
                  <a:pt x="166688" y="79376"/>
                </a:lnTo>
                <a:lnTo>
                  <a:pt x="169863" y="79376"/>
                </a:lnTo>
                <a:lnTo>
                  <a:pt x="173038" y="79376"/>
                </a:lnTo>
                <a:lnTo>
                  <a:pt x="173038" y="76201"/>
                </a:lnTo>
                <a:lnTo>
                  <a:pt x="173038" y="73026"/>
                </a:lnTo>
                <a:lnTo>
                  <a:pt x="173038" y="69851"/>
                </a:lnTo>
                <a:lnTo>
                  <a:pt x="176213" y="69851"/>
                </a:lnTo>
                <a:lnTo>
                  <a:pt x="176213" y="66676"/>
                </a:lnTo>
                <a:lnTo>
                  <a:pt x="179388" y="66676"/>
                </a:lnTo>
                <a:lnTo>
                  <a:pt x="182563" y="66676"/>
                </a:lnTo>
                <a:lnTo>
                  <a:pt x="182563" y="69851"/>
                </a:lnTo>
                <a:lnTo>
                  <a:pt x="185738" y="69851"/>
                </a:lnTo>
                <a:lnTo>
                  <a:pt x="188913" y="69851"/>
                </a:lnTo>
                <a:lnTo>
                  <a:pt x="192088" y="69851"/>
                </a:lnTo>
                <a:lnTo>
                  <a:pt x="192088" y="66676"/>
                </a:lnTo>
                <a:lnTo>
                  <a:pt x="195263" y="66676"/>
                </a:lnTo>
                <a:lnTo>
                  <a:pt x="195263" y="69851"/>
                </a:lnTo>
                <a:lnTo>
                  <a:pt x="198438" y="69851"/>
                </a:lnTo>
                <a:lnTo>
                  <a:pt x="198438" y="66676"/>
                </a:lnTo>
                <a:lnTo>
                  <a:pt x="201613" y="66676"/>
                </a:lnTo>
                <a:lnTo>
                  <a:pt x="201613" y="63501"/>
                </a:lnTo>
                <a:lnTo>
                  <a:pt x="204788" y="63501"/>
                </a:lnTo>
                <a:lnTo>
                  <a:pt x="204788" y="66676"/>
                </a:lnTo>
                <a:lnTo>
                  <a:pt x="207963" y="66676"/>
                </a:lnTo>
                <a:lnTo>
                  <a:pt x="207963" y="63501"/>
                </a:lnTo>
                <a:lnTo>
                  <a:pt x="211138" y="63501"/>
                </a:lnTo>
                <a:lnTo>
                  <a:pt x="211138" y="66676"/>
                </a:lnTo>
                <a:lnTo>
                  <a:pt x="214313" y="66676"/>
                </a:lnTo>
                <a:lnTo>
                  <a:pt x="217488" y="66676"/>
                </a:lnTo>
                <a:lnTo>
                  <a:pt x="217488" y="69851"/>
                </a:lnTo>
                <a:lnTo>
                  <a:pt x="220663" y="69851"/>
                </a:lnTo>
                <a:lnTo>
                  <a:pt x="220663" y="73026"/>
                </a:lnTo>
                <a:lnTo>
                  <a:pt x="223838" y="73026"/>
                </a:lnTo>
                <a:lnTo>
                  <a:pt x="227013" y="73026"/>
                </a:lnTo>
                <a:lnTo>
                  <a:pt x="230188" y="73026"/>
                </a:lnTo>
                <a:lnTo>
                  <a:pt x="230188" y="69851"/>
                </a:lnTo>
                <a:lnTo>
                  <a:pt x="230188" y="66676"/>
                </a:lnTo>
                <a:lnTo>
                  <a:pt x="230188" y="63501"/>
                </a:lnTo>
                <a:lnTo>
                  <a:pt x="233363" y="63501"/>
                </a:lnTo>
                <a:lnTo>
                  <a:pt x="233363" y="60326"/>
                </a:lnTo>
                <a:lnTo>
                  <a:pt x="236538" y="60326"/>
                </a:lnTo>
                <a:lnTo>
                  <a:pt x="236538" y="57151"/>
                </a:lnTo>
                <a:lnTo>
                  <a:pt x="239713" y="57151"/>
                </a:lnTo>
                <a:lnTo>
                  <a:pt x="239713" y="60326"/>
                </a:lnTo>
                <a:lnTo>
                  <a:pt x="242888" y="60326"/>
                </a:lnTo>
                <a:lnTo>
                  <a:pt x="242888" y="60325"/>
                </a:lnTo>
                <a:lnTo>
                  <a:pt x="242888" y="57150"/>
                </a:lnTo>
                <a:lnTo>
                  <a:pt x="246063" y="47625"/>
                </a:lnTo>
                <a:lnTo>
                  <a:pt x="246063" y="44450"/>
                </a:lnTo>
                <a:lnTo>
                  <a:pt x="246063" y="41275"/>
                </a:lnTo>
                <a:lnTo>
                  <a:pt x="249238" y="38100"/>
                </a:lnTo>
                <a:lnTo>
                  <a:pt x="249238" y="34925"/>
                </a:lnTo>
                <a:lnTo>
                  <a:pt x="249238" y="31750"/>
                </a:lnTo>
                <a:lnTo>
                  <a:pt x="249238" y="28575"/>
                </a:lnTo>
                <a:lnTo>
                  <a:pt x="252413" y="28575"/>
                </a:lnTo>
                <a:lnTo>
                  <a:pt x="252413" y="22225"/>
                </a:lnTo>
                <a:lnTo>
                  <a:pt x="252413" y="19050"/>
                </a:lnTo>
                <a:lnTo>
                  <a:pt x="255588" y="15875"/>
                </a:lnTo>
                <a:lnTo>
                  <a:pt x="252413" y="15875"/>
                </a:lnTo>
                <a:lnTo>
                  <a:pt x="255588" y="12700"/>
                </a:lnTo>
                <a:lnTo>
                  <a:pt x="255588" y="9525"/>
                </a:lnTo>
                <a:lnTo>
                  <a:pt x="255588" y="6350"/>
                </a:lnTo>
                <a:lnTo>
                  <a:pt x="258763" y="3175"/>
                </a:lnTo>
                <a:close/>
              </a:path>
            </a:pathLst>
          </a:custGeom>
          <a:solidFill>
            <a:srgbClr val="C4D79B"/>
          </a:solidFill>
          <a:ln w="317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1" hangingPunct="1">
              <a:defRPr/>
            </a:pPr>
            <a:endParaRPr lang="en-US" sz="1320"/>
          </a:p>
        </p:txBody>
      </p:sp>
      <p:sp>
        <p:nvSpPr>
          <p:cNvPr id="925" name="Bellingham, WA">
            <a:extLst>
              <a:ext uri="{FF2B5EF4-FFF2-40B4-BE49-F238E27FC236}">
                <a16:creationId xmlns:a16="http://schemas.microsoft.com/office/drawing/2014/main" xmlns="" id="{4F222B95-136B-473F-A830-955AD11951F9}"/>
              </a:ext>
            </a:extLst>
          </p:cNvPr>
          <p:cNvSpPr>
            <a:spLocks/>
          </p:cNvSpPr>
          <p:nvPr/>
        </p:nvSpPr>
        <p:spPr bwMode="auto">
          <a:xfrm>
            <a:off x="5949898" y="2645975"/>
            <a:ext cx="1307846" cy="558024"/>
          </a:xfrm>
          <a:custGeom>
            <a:avLst/>
            <a:gdLst>
              <a:gd name="T0" fmla="*/ 2147483647 w 162"/>
              <a:gd name="T1" fmla="*/ 2147483647 h 78"/>
              <a:gd name="T2" fmla="*/ 2147483647 w 162"/>
              <a:gd name="T3" fmla="*/ 2147483647 h 78"/>
              <a:gd name="T4" fmla="*/ 2147483647 w 162"/>
              <a:gd name="T5" fmla="*/ 2147483647 h 78"/>
              <a:gd name="T6" fmla="*/ 2147483647 w 162"/>
              <a:gd name="T7" fmla="*/ 2147483647 h 78"/>
              <a:gd name="T8" fmla="*/ 2147483647 w 162"/>
              <a:gd name="T9" fmla="*/ 2147483647 h 78"/>
              <a:gd name="T10" fmla="*/ 2147483647 w 162"/>
              <a:gd name="T11" fmla="*/ 2147483647 h 78"/>
              <a:gd name="T12" fmla="*/ 2147483647 w 162"/>
              <a:gd name="T13" fmla="*/ 2147483647 h 78"/>
              <a:gd name="T14" fmla="*/ 2147483647 w 162"/>
              <a:gd name="T15" fmla="*/ 2147483647 h 78"/>
              <a:gd name="T16" fmla="*/ 2147483647 w 162"/>
              <a:gd name="T17" fmla="*/ 2147483647 h 78"/>
              <a:gd name="T18" fmla="*/ 2147483647 w 162"/>
              <a:gd name="T19" fmla="*/ 2147483647 h 78"/>
              <a:gd name="T20" fmla="*/ 2147483647 w 162"/>
              <a:gd name="T21" fmla="*/ 2147483647 h 78"/>
              <a:gd name="T22" fmla="*/ 2147483647 w 162"/>
              <a:gd name="T23" fmla="*/ 2147483647 h 78"/>
              <a:gd name="T24" fmla="*/ 2147483647 w 162"/>
              <a:gd name="T25" fmla="*/ 2147483647 h 78"/>
              <a:gd name="T26" fmla="*/ 2147483647 w 162"/>
              <a:gd name="T27" fmla="*/ 2147483647 h 78"/>
              <a:gd name="T28" fmla="*/ 2147483647 w 162"/>
              <a:gd name="T29" fmla="*/ 2147483647 h 78"/>
              <a:gd name="T30" fmla="*/ 2147483647 w 162"/>
              <a:gd name="T31" fmla="*/ 2147483647 h 78"/>
              <a:gd name="T32" fmla="*/ 2147483647 w 162"/>
              <a:gd name="T33" fmla="*/ 2147483647 h 78"/>
              <a:gd name="T34" fmla="*/ 2147483647 w 162"/>
              <a:gd name="T35" fmla="*/ 2147483647 h 78"/>
              <a:gd name="T36" fmla="*/ 2147483647 w 162"/>
              <a:gd name="T37" fmla="*/ 2147483647 h 78"/>
              <a:gd name="T38" fmla="*/ 2147483647 w 162"/>
              <a:gd name="T39" fmla="*/ 2147483647 h 78"/>
              <a:gd name="T40" fmla="*/ 2147483647 w 162"/>
              <a:gd name="T41" fmla="*/ 2147483647 h 78"/>
              <a:gd name="T42" fmla="*/ 2147483647 w 162"/>
              <a:gd name="T43" fmla="*/ 2147483647 h 78"/>
              <a:gd name="T44" fmla="*/ 2147483647 w 162"/>
              <a:gd name="T45" fmla="*/ 2147483647 h 78"/>
              <a:gd name="T46" fmla="*/ 2147483647 w 162"/>
              <a:gd name="T47" fmla="*/ 2147483647 h 78"/>
              <a:gd name="T48" fmla="*/ 2147483647 w 162"/>
              <a:gd name="T49" fmla="*/ 2147483647 h 78"/>
              <a:gd name="T50" fmla="*/ 2147483647 w 162"/>
              <a:gd name="T51" fmla="*/ 2147483647 h 78"/>
              <a:gd name="T52" fmla="*/ 2147483647 w 162"/>
              <a:gd name="T53" fmla="*/ 2147483647 h 78"/>
              <a:gd name="T54" fmla="*/ 2147483647 w 162"/>
              <a:gd name="T55" fmla="*/ 2147483647 h 78"/>
              <a:gd name="T56" fmla="*/ 2147483647 w 162"/>
              <a:gd name="T57" fmla="*/ 2147483647 h 78"/>
              <a:gd name="T58" fmla="*/ 2147483647 w 162"/>
              <a:gd name="T59" fmla="*/ 2147483647 h 78"/>
              <a:gd name="T60" fmla="*/ 2147483647 w 162"/>
              <a:gd name="T61" fmla="*/ 2147483647 h 78"/>
              <a:gd name="T62" fmla="*/ 2147483647 w 162"/>
              <a:gd name="T63" fmla="*/ 2147483647 h 78"/>
              <a:gd name="T64" fmla="*/ 2147483647 w 162"/>
              <a:gd name="T65" fmla="*/ 2147483647 h 78"/>
              <a:gd name="T66" fmla="*/ 2147483647 w 162"/>
              <a:gd name="T67" fmla="*/ 2147483647 h 78"/>
              <a:gd name="T68" fmla="*/ 2147483647 w 162"/>
              <a:gd name="T69" fmla="*/ 2147483647 h 78"/>
              <a:gd name="T70" fmla="*/ 2147483647 w 162"/>
              <a:gd name="T71" fmla="*/ 2147483647 h 78"/>
              <a:gd name="T72" fmla="*/ 2147483647 w 162"/>
              <a:gd name="T73" fmla="*/ 2147483647 h 78"/>
              <a:gd name="T74" fmla="*/ 2147483647 w 162"/>
              <a:gd name="T75" fmla="*/ 2147483647 h 78"/>
              <a:gd name="T76" fmla="*/ 2147483647 w 162"/>
              <a:gd name="T77" fmla="*/ 2147483647 h 78"/>
              <a:gd name="T78" fmla="*/ 2147483647 w 162"/>
              <a:gd name="T79" fmla="*/ 2147483647 h 78"/>
              <a:gd name="T80" fmla="*/ 2147483647 w 162"/>
              <a:gd name="T81" fmla="*/ 2147483647 h 78"/>
              <a:gd name="T82" fmla="*/ 2147483647 w 162"/>
              <a:gd name="T83" fmla="*/ 2147483647 h 78"/>
              <a:gd name="T84" fmla="*/ 2147483647 w 162"/>
              <a:gd name="T85" fmla="*/ 2147483647 h 78"/>
              <a:gd name="T86" fmla="*/ 2147483647 w 162"/>
              <a:gd name="T87" fmla="*/ 2147483647 h 78"/>
              <a:gd name="T88" fmla="*/ 2147483647 w 162"/>
              <a:gd name="T89" fmla="*/ 2147483647 h 78"/>
              <a:gd name="T90" fmla="*/ 2147483647 w 162"/>
              <a:gd name="T91" fmla="*/ 2147483647 h 78"/>
              <a:gd name="T92" fmla="*/ 2147483647 w 162"/>
              <a:gd name="T93" fmla="*/ 2147483647 h 78"/>
              <a:gd name="T94" fmla="*/ 2147483647 w 162"/>
              <a:gd name="T95" fmla="*/ 2147483647 h 78"/>
              <a:gd name="T96" fmla="*/ 2147483647 w 162"/>
              <a:gd name="T97" fmla="*/ 2147483647 h 78"/>
              <a:gd name="T98" fmla="*/ 2147483647 w 162"/>
              <a:gd name="T99" fmla="*/ 2147483647 h 78"/>
              <a:gd name="T100" fmla="*/ 0 w 162"/>
              <a:gd name="T101" fmla="*/ 2147483647 h 78"/>
              <a:gd name="T102" fmla="*/ 2147483647 w 162"/>
              <a:gd name="T103" fmla="*/ 2147483647 h 78"/>
              <a:gd name="T104" fmla="*/ 2147483647 w 162"/>
              <a:gd name="T105" fmla="*/ 2147483647 h 78"/>
              <a:gd name="T106" fmla="*/ 2147483647 w 162"/>
              <a:gd name="T107" fmla="*/ 2147483647 h 78"/>
              <a:gd name="T108" fmla="*/ 2147483647 w 162"/>
              <a:gd name="T109" fmla="*/ 2147483647 h 7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62"/>
              <a:gd name="T166" fmla="*/ 0 h 78"/>
              <a:gd name="T167" fmla="*/ 162 w 162"/>
              <a:gd name="T168" fmla="*/ 78 h 7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62" h="78">
                <a:moveTo>
                  <a:pt x="154" y="36"/>
                </a:moveTo>
                <a:lnTo>
                  <a:pt x="154" y="38"/>
                </a:lnTo>
                <a:lnTo>
                  <a:pt x="152" y="38"/>
                </a:lnTo>
                <a:lnTo>
                  <a:pt x="152" y="40"/>
                </a:lnTo>
                <a:lnTo>
                  <a:pt x="154" y="40"/>
                </a:lnTo>
                <a:lnTo>
                  <a:pt x="154" y="42"/>
                </a:lnTo>
                <a:lnTo>
                  <a:pt x="154" y="44"/>
                </a:lnTo>
                <a:lnTo>
                  <a:pt x="156" y="44"/>
                </a:lnTo>
                <a:lnTo>
                  <a:pt x="156" y="42"/>
                </a:lnTo>
                <a:lnTo>
                  <a:pt x="158" y="42"/>
                </a:lnTo>
                <a:lnTo>
                  <a:pt x="160" y="42"/>
                </a:lnTo>
                <a:lnTo>
                  <a:pt x="160" y="44"/>
                </a:lnTo>
                <a:lnTo>
                  <a:pt x="160" y="46"/>
                </a:lnTo>
                <a:lnTo>
                  <a:pt x="158" y="46"/>
                </a:lnTo>
                <a:lnTo>
                  <a:pt x="158" y="48"/>
                </a:lnTo>
                <a:lnTo>
                  <a:pt x="158" y="50"/>
                </a:lnTo>
                <a:lnTo>
                  <a:pt x="158" y="52"/>
                </a:lnTo>
                <a:lnTo>
                  <a:pt x="158" y="54"/>
                </a:lnTo>
                <a:lnTo>
                  <a:pt x="160" y="54"/>
                </a:lnTo>
                <a:lnTo>
                  <a:pt x="160" y="56"/>
                </a:lnTo>
                <a:lnTo>
                  <a:pt x="160" y="58"/>
                </a:lnTo>
                <a:lnTo>
                  <a:pt x="158" y="58"/>
                </a:lnTo>
                <a:lnTo>
                  <a:pt x="158" y="64"/>
                </a:lnTo>
                <a:lnTo>
                  <a:pt x="160" y="64"/>
                </a:lnTo>
                <a:lnTo>
                  <a:pt x="160" y="66"/>
                </a:lnTo>
                <a:lnTo>
                  <a:pt x="160" y="68"/>
                </a:lnTo>
                <a:lnTo>
                  <a:pt x="162" y="70"/>
                </a:lnTo>
                <a:lnTo>
                  <a:pt x="160" y="70"/>
                </a:lnTo>
                <a:lnTo>
                  <a:pt x="162" y="70"/>
                </a:lnTo>
                <a:lnTo>
                  <a:pt x="162" y="72"/>
                </a:lnTo>
                <a:lnTo>
                  <a:pt x="160" y="72"/>
                </a:lnTo>
                <a:lnTo>
                  <a:pt x="160" y="74"/>
                </a:lnTo>
                <a:lnTo>
                  <a:pt x="158" y="74"/>
                </a:lnTo>
                <a:lnTo>
                  <a:pt x="156" y="76"/>
                </a:lnTo>
                <a:lnTo>
                  <a:pt x="156" y="78"/>
                </a:lnTo>
                <a:lnTo>
                  <a:pt x="156" y="76"/>
                </a:lnTo>
                <a:lnTo>
                  <a:pt x="154" y="76"/>
                </a:lnTo>
                <a:lnTo>
                  <a:pt x="154" y="78"/>
                </a:lnTo>
                <a:lnTo>
                  <a:pt x="152" y="78"/>
                </a:lnTo>
                <a:lnTo>
                  <a:pt x="150" y="76"/>
                </a:lnTo>
                <a:lnTo>
                  <a:pt x="146" y="76"/>
                </a:lnTo>
                <a:lnTo>
                  <a:pt x="144" y="76"/>
                </a:lnTo>
                <a:lnTo>
                  <a:pt x="142" y="74"/>
                </a:lnTo>
                <a:lnTo>
                  <a:pt x="140" y="74"/>
                </a:lnTo>
                <a:lnTo>
                  <a:pt x="140" y="76"/>
                </a:lnTo>
                <a:lnTo>
                  <a:pt x="136" y="76"/>
                </a:lnTo>
                <a:lnTo>
                  <a:pt x="134" y="76"/>
                </a:lnTo>
                <a:lnTo>
                  <a:pt x="134" y="74"/>
                </a:lnTo>
                <a:lnTo>
                  <a:pt x="132" y="74"/>
                </a:lnTo>
                <a:lnTo>
                  <a:pt x="130" y="74"/>
                </a:lnTo>
                <a:lnTo>
                  <a:pt x="128" y="74"/>
                </a:lnTo>
                <a:lnTo>
                  <a:pt x="124" y="72"/>
                </a:lnTo>
                <a:lnTo>
                  <a:pt x="120" y="72"/>
                </a:lnTo>
                <a:lnTo>
                  <a:pt x="116" y="72"/>
                </a:lnTo>
                <a:lnTo>
                  <a:pt x="116" y="70"/>
                </a:lnTo>
                <a:lnTo>
                  <a:pt x="114" y="70"/>
                </a:lnTo>
                <a:lnTo>
                  <a:pt x="112" y="70"/>
                </a:lnTo>
                <a:lnTo>
                  <a:pt x="110" y="70"/>
                </a:lnTo>
                <a:lnTo>
                  <a:pt x="108" y="70"/>
                </a:lnTo>
                <a:lnTo>
                  <a:pt x="108" y="68"/>
                </a:lnTo>
                <a:lnTo>
                  <a:pt x="106" y="68"/>
                </a:lnTo>
                <a:lnTo>
                  <a:pt x="104" y="68"/>
                </a:lnTo>
                <a:lnTo>
                  <a:pt x="102" y="68"/>
                </a:lnTo>
                <a:lnTo>
                  <a:pt x="100" y="66"/>
                </a:lnTo>
                <a:lnTo>
                  <a:pt x="98" y="66"/>
                </a:lnTo>
                <a:lnTo>
                  <a:pt x="96" y="66"/>
                </a:lnTo>
                <a:lnTo>
                  <a:pt x="94" y="66"/>
                </a:lnTo>
                <a:lnTo>
                  <a:pt x="92" y="66"/>
                </a:lnTo>
                <a:lnTo>
                  <a:pt x="92" y="64"/>
                </a:lnTo>
                <a:lnTo>
                  <a:pt x="88" y="64"/>
                </a:lnTo>
                <a:lnTo>
                  <a:pt x="86" y="64"/>
                </a:lnTo>
                <a:lnTo>
                  <a:pt x="84" y="64"/>
                </a:lnTo>
                <a:lnTo>
                  <a:pt x="80" y="62"/>
                </a:lnTo>
                <a:lnTo>
                  <a:pt x="78" y="62"/>
                </a:lnTo>
                <a:lnTo>
                  <a:pt x="76" y="60"/>
                </a:lnTo>
                <a:lnTo>
                  <a:pt x="74" y="60"/>
                </a:lnTo>
                <a:lnTo>
                  <a:pt x="72" y="60"/>
                </a:lnTo>
                <a:lnTo>
                  <a:pt x="70" y="60"/>
                </a:lnTo>
                <a:lnTo>
                  <a:pt x="68" y="60"/>
                </a:lnTo>
                <a:lnTo>
                  <a:pt x="68" y="58"/>
                </a:lnTo>
                <a:lnTo>
                  <a:pt x="66" y="58"/>
                </a:lnTo>
                <a:lnTo>
                  <a:pt x="64" y="58"/>
                </a:lnTo>
                <a:lnTo>
                  <a:pt x="62" y="58"/>
                </a:lnTo>
                <a:lnTo>
                  <a:pt x="60" y="58"/>
                </a:lnTo>
                <a:lnTo>
                  <a:pt x="58" y="56"/>
                </a:lnTo>
                <a:lnTo>
                  <a:pt x="56" y="56"/>
                </a:lnTo>
                <a:lnTo>
                  <a:pt x="54" y="56"/>
                </a:lnTo>
                <a:lnTo>
                  <a:pt x="52" y="56"/>
                </a:lnTo>
                <a:lnTo>
                  <a:pt x="50" y="54"/>
                </a:lnTo>
                <a:lnTo>
                  <a:pt x="48" y="54"/>
                </a:lnTo>
                <a:lnTo>
                  <a:pt x="46" y="54"/>
                </a:lnTo>
                <a:lnTo>
                  <a:pt x="46" y="52"/>
                </a:lnTo>
                <a:lnTo>
                  <a:pt x="42" y="52"/>
                </a:lnTo>
                <a:lnTo>
                  <a:pt x="40" y="52"/>
                </a:lnTo>
                <a:lnTo>
                  <a:pt x="38" y="52"/>
                </a:lnTo>
                <a:lnTo>
                  <a:pt x="36" y="52"/>
                </a:lnTo>
                <a:lnTo>
                  <a:pt x="36" y="50"/>
                </a:lnTo>
                <a:lnTo>
                  <a:pt x="34" y="50"/>
                </a:lnTo>
                <a:lnTo>
                  <a:pt x="32" y="50"/>
                </a:lnTo>
                <a:lnTo>
                  <a:pt x="30" y="50"/>
                </a:lnTo>
                <a:lnTo>
                  <a:pt x="28" y="50"/>
                </a:lnTo>
                <a:lnTo>
                  <a:pt x="28" y="48"/>
                </a:lnTo>
                <a:lnTo>
                  <a:pt x="26" y="48"/>
                </a:lnTo>
                <a:lnTo>
                  <a:pt x="24" y="48"/>
                </a:lnTo>
                <a:lnTo>
                  <a:pt x="22" y="48"/>
                </a:lnTo>
                <a:lnTo>
                  <a:pt x="20" y="48"/>
                </a:lnTo>
                <a:lnTo>
                  <a:pt x="18" y="46"/>
                </a:lnTo>
                <a:lnTo>
                  <a:pt x="16" y="46"/>
                </a:lnTo>
                <a:lnTo>
                  <a:pt x="16" y="44"/>
                </a:lnTo>
                <a:lnTo>
                  <a:pt x="16" y="42"/>
                </a:lnTo>
                <a:lnTo>
                  <a:pt x="16" y="38"/>
                </a:lnTo>
                <a:lnTo>
                  <a:pt x="20" y="34"/>
                </a:lnTo>
                <a:lnTo>
                  <a:pt x="16" y="30"/>
                </a:lnTo>
                <a:lnTo>
                  <a:pt x="14" y="30"/>
                </a:lnTo>
                <a:lnTo>
                  <a:pt x="6" y="34"/>
                </a:lnTo>
                <a:lnTo>
                  <a:pt x="4" y="34"/>
                </a:lnTo>
                <a:lnTo>
                  <a:pt x="6" y="32"/>
                </a:lnTo>
                <a:lnTo>
                  <a:pt x="8" y="28"/>
                </a:lnTo>
                <a:lnTo>
                  <a:pt x="8" y="26"/>
                </a:lnTo>
                <a:lnTo>
                  <a:pt x="6" y="24"/>
                </a:lnTo>
                <a:lnTo>
                  <a:pt x="4" y="24"/>
                </a:lnTo>
                <a:lnTo>
                  <a:pt x="4" y="22"/>
                </a:lnTo>
                <a:lnTo>
                  <a:pt x="4" y="20"/>
                </a:lnTo>
                <a:lnTo>
                  <a:pt x="0" y="12"/>
                </a:lnTo>
                <a:lnTo>
                  <a:pt x="2" y="10"/>
                </a:lnTo>
                <a:lnTo>
                  <a:pt x="4" y="8"/>
                </a:lnTo>
                <a:lnTo>
                  <a:pt x="2" y="8"/>
                </a:lnTo>
                <a:lnTo>
                  <a:pt x="0" y="6"/>
                </a:lnTo>
                <a:lnTo>
                  <a:pt x="0" y="4"/>
                </a:lnTo>
                <a:lnTo>
                  <a:pt x="2" y="4"/>
                </a:lnTo>
                <a:lnTo>
                  <a:pt x="2" y="2"/>
                </a:lnTo>
                <a:lnTo>
                  <a:pt x="4" y="2"/>
                </a:lnTo>
                <a:lnTo>
                  <a:pt x="4" y="4"/>
                </a:lnTo>
                <a:lnTo>
                  <a:pt x="6" y="6"/>
                </a:lnTo>
                <a:lnTo>
                  <a:pt x="6" y="4"/>
                </a:lnTo>
                <a:lnTo>
                  <a:pt x="6" y="0"/>
                </a:lnTo>
                <a:lnTo>
                  <a:pt x="102" y="24"/>
                </a:lnTo>
                <a:lnTo>
                  <a:pt x="154" y="36"/>
                </a:lnTo>
                <a:close/>
              </a:path>
            </a:pathLst>
          </a:custGeom>
          <a:solidFill>
            <a:srgbClr val="4F6228"/>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sz="1320"/>
          </a:p>
        </p:txBody>
      </p:sp>
      <p:sp>
        <p:nvSpPr>
          <p:cNvPr id="926" name="Mount Vernon-Anacortes, WA">
            <a:extLst>
              <a:ext uri="{FF2B5EF4-FFF2-40B4-BE49-F238E27FC236}">
                <a16:creationId xmlns:a16="http://schemas.microsoft.com/office/drawing/2014/main" xmlns="" id="{4DC38BBD-00D5-4B6F-ADBA-C1FA9013FCD7}"/>
              </a:ext>
            </a:extLst>
          </p:cNvPr>
          <p:cNvSpPr>
            <a:spLocks/>
          </p:cNvSpPr>
          <p:nvPr/>
        </p:nvSpPr>
        <p:spPr bwMode="auto">
          <a:xfrm>
            <a:off x="5913406" y="2972360"/>
            <a:ext cx="1292606" cy="518160"/>
          </a:xfrm>
          <a:custGeom>
            <a:avLst/>
            <a:gdLst>
              <a:gd name="T0" fmla="*/ 2147483647 w 160"/>
              <a:gd name="T1" fmla="*/ 2147483647 h 68"/>
              <a:gd name="T2" fmla="*/ 2147483647 w 160"/>
              <a:gd name="T3" fmla="*/ 2147483647 h 68"/>
              <a:gd name="T4" fmla="*/ 2147483647 w 160"/>
              <a:gd name="T5" fmla="*/ 2147483647 h 68"/>
              <a:gd name="T6" fmla="*/ 2147483647 w 160"/>
              <a:gd name="T7" fmla="*/ 2147483647 h 68"/>
              <a:gd name="T8" fmla="*/ 2147483647 w 160"/>
              <a:gd name="T9" fmla="*/ 2147483647 h 68"/>
              <a:gd name="T10" fmla="*/ 2147483647 w 160"/>
              <a:gd name="T11" fmla="*/ 2147483647 h 68"/>
              <a:gd name="T12" fmla="*/ 2147483647 w 160"/>
              <a:gd name="T13" fmla="*/ 2147483647 h 68"/>
              <a:gd name="T14" fmla="*/ 2147483647 w 160"/>
              <a:gd name="T15" fmla="*/ 2147483647 h 68"/>
              <a:gd name="T16" fmla="*/ 2147483647 w 160"/>
              <a:gd name="T17" fmla="*/ 2147483647 h 68"/>
              <a:gd name="T18" fmla="*/ 2147483647 w 160"/>
              <a:gd name="T19" fmla="*/ 2147483647 h 68"/>
              <a:gd name="T20" fmla="*/ 2147483647 w 160"/>
              <a:gd name="T21" fmla="*/ 2147483647 h 68"/>
              <a:gd name="T22" fmla="*/ 2147483647 w 160"/>
              <a:gd name="T23" fmla="*/ 2147483647 h 68"/>
              <a:gd name="T24" fmla="*/ 2147483647 w 160"/>
              <a:gd name="T25" fmla="*/ 2147483647 h 68"/>
              <a:gd name="T26" fmla="*/ 2147483647 w 160"/>
              <a:gd name="T27" fmla="*/ 2147483647 h 68"/>
              <a:gd name="T28" fmla="*/ 2147483647 w 160"/>
              <a:gd name="T29" fmla="*/ 2147483647 h 68"/>
              <a:gd name="T30" fmla="*/ 2147483647 w 160"/>
              <a:gd name="T31" fmla="*/ 2147483647 h 68"/>
              <a:gd name="T32" fmla="*/ 2147483647 w 160"/>
              <a:gd name="T33" fmla="*/ 2147483647 h 68"/>
              <a:gd name="T34" fmla="*/ 2147483647 w 160"/>
              <a:gd name="T35" fmla="*/ 2147483647 h 68"/>
              <a:gd name="T36" fmla="*/ 2147483647 w 160"/>
              <a:gd name="T37" fmla="*/ 2147483647 h 68"/>
              <a:gd name="T38" fmla="*/ 2147483647 w 160"/>
              <a:gd name="T39" fmla="*/ 2147483647 h 68"/>
              <a:gd name="T40" fmla="*/ 2147483647 w 160"/>
              <a:gd name="T41" fmla="*/ 0 h 68"/>
              <a:gd name="T42" fmla="*/ 2147483647 w 160"/>
              <a:gd name="T43" fmla="*/ 2147483647 h 68"/>
              <a:gd name="T44" fmla="*/ 2147483647 w 160"/>
              <a:gd name="T45" fmla="*/ 2147483647 h 68"/>
              <a:gd name="T46" fmla="*/ 2147483647 w 160"/>
              <a:gd name="T47" fmla="*/ 2147483647 h 68"/>
              <a:gd name="T48" fmla="*/ 0 w 160"/>
              <a:gd name="T49" fmla="*/ 2147483647 h 68"/>
              <a:gd name="T50" fmla="*/ 2147483647 w 160"/>
              <a:gd name="T51" fmla="*/ 2147483647 h 68"/>
              <a:gd name="T52" fmla="*/ 2147483647 w 160"/>
              <a:gd name="T53" fmla="*/ 2147483647 h 68"/>
              <a:gd name="T54" fmla="*/ 2147483647 w 160"/>
              <a:gd name="T55" fmla="*/ 2147483647 h 68"/>
              <a:gd name="T56" fmla="*/ 2147483647 w 160"/>
              <a:gd name="T57" fmla="*/ 2147483647 h 68"/>
              <a:gd name="T58" fmla="*/ 2147483647 w 160"/>
              <a:gd name="T59" fmla="*/ 2147483647 h 68"/>
              <a:gd name="T60" fmla="*/ 2147483647 w 160"/>
              <a:gd name="T61" fmla="*/ 2147483647 h 68"/>
              <a:gd name="T62" fmla="*/ 2147483647 w 160"/>
              <a:gd name="T63" fmla="*/ 2147483647 h 68"/>
              <a:gd name="T64" fmla="*/ 2147483647 w 160"/>
              <a:gd name="T65" fmla="*/ 2147483647 h 68"/>
              <a:gd name="T66" fmla="*/ 2147483647 w 160"/>
              <a:gd name="T67" fmla="*/ 2147483647 h 68"/>
              <a:gd name="T68" fmla="*/ 2147483647 w 160"/>
              <a:gd name="T69" fmla="*/ 2147483647 h 68"/>
              <a:gd name="T70" fmla="*/ 2147483647 w 160"/>
              <a:gd name="T71" fmla="*/ 2147483647 h 68"/>
              <a:gd name="T72" fmla="*/ 2147483647 w 160"/>
              <a:gd name="T73" fmla="*/ 2147483647 h 68"/>
              <a:gd name="T74" fmla="*/ 2147483647 w 160"/>
              <a:gd name="T75" fmla="*/ 2147483647 h 68"/>
              <a:gd name="T76" fmla="*/ 2147483647 w 160"/>
              <a:gd name="T77" fmla="*/ 2147483647 h 68"/>
              <a:gd name="T78" fmla="*/ 2147483647 w 160"/>
              <a:gd name="T79" fmla="*/ 2147483647 h 68"/>
              <a:gd name="T80" fmla="*/ 2147483647 w 160"/>
              <a:gd name="T81" fmla="*/ 2147483647 h 68"/>
              <a:gd name="T82" fmla="*/ 2147483647 w 160"/>
              <a:gd name="T83" fmla="*/ 2147483647 h 68"/>
              <a:gd name="T84" fmla="*/ 2147483647 w 160"/>
              <a:gd name="T85" fmla="*/ 2147483647 h 68"/>
              <a:gd name="T86" fmla="*/ 2147483647 w 160"/>
              <a:gd name="T87" fmla="*/ 2147483647 h 68"/>
              <a:gd name="T88" fmla="*/ 2147483647 w 160"/>
              <a:gd name="T89" fmla="*/ 2147483647 h 68"/>
              <a:gd name="T90" fmla="*/ 2147483647 w 160"/>
              <a:gd name="T91" fmla="*/ 2147483647 h 68"/>
              <a:gd name="T92" fmla="*/ 2147483647 w 160"/>
              <a:gd name="T93" fmla="*/ 2147483647 h 68"/>
              <a:gd name="T94" fmla="*/ 2147483647 w 160"/>
              <a:gd name="T95" fmla="*/ 2147483647 h 68"/>
              <a:gd name="T96" fmla="*/ 2147483647 w 160"/>
              <a:gd name="T97" fmla="*/ 2147483647 h 68"/>
              <a:gd name="T98" fmla="*/ 2147483647 w 160"/>
              <a:gd name="T99" fmla="*/ 2147483647 h 68"/>
              <a:gd name="T100" fmla="*/ 2147483647 w 160"/>
              <a:gd name="T101" fmla="*/ 2147483647 h 68"/>
              <a:gd name="T102" fmla="*/ 2147483647 w 160"/>
              <a:gd name="T103" fmla="*/ 2147483647 h 68"/>
              <a:gd name="T104" fmla="*/ 2147483647 w 160"/>
              <a:gd name="T105" fmla="*/ 2147483647 h 68"/>
              <a:gd name="T106" fmla="*/ 2147483647 w 160"/>
              <a:gd name="T107" fmla="*/ 2147483647 h 68"/>
              <a:gd name="T108" fmla="*/ 2147483647 w 160"/>
              <a:gd name="T109" fmla="*/ 2147483647 h 68"/>
              <a:gd name="T110" fmla="*/ 2147483647 w 160"/>
              <a:gd name="T111" fmla="*/ 2147483647 h 68"/>
              <a:gd name="T112" fmla="*/ 2147483647 w 160"/>
              <a:gd name="T113" fmla="*/ 2147483647 h 68"/>
              <a:gd name="T114" fmla="*/ 2147483647 w 160"/>
              <a:gd name="T115" fmla="*/ 2147483647 h 68"/>
              <a:gd name="T116" fmla="*/ 2147483647 w 160"/>
              <a:gd name="T117" fmla="*/ 2147483647 h 6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60"/>
              <a:gd name="T178" fmla="*/ 0 h 68"/>
              <a:gd name="T179" fmla="*/ 160 w 160"/>
              <a:gd name="T180" fmla="*/ 68 h 6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60" h="68">
                <a:moveTo>
                  <a:pt x="160" y="42"/>
                </a:moveTo>
                <a:lnTo>
                  <a:pt x="160" y="42"/>
                </a:lnTo>
                <a:lnTo>
                  <a:pt x="160" y="40"/>
                </a:lnTo>
                <a:lnTo>
                  <a:pt x="158" y="40"/>
                </a:lnTo>
                <a:lnTo>
                  <a:pt x="158" y="38"/>
                </a:lnTo>
                <a:lnTo>
                  <a:pt x="158" y="40"/>
                </a:lnTo>
                <a:lnTo>
                  <a:pt x="156" y="40"/>
                </a:lnTo>
                <a:lnTo>
                  <a:pt x="154" y="40"/>
                </a:lnTo>
                <a:lnTo>
                  <a:pt x="154" y="38"/>
                </a:lnTo>
                <a:lnTo>
                  <a:pt x="154" y="36"/>
                </a:lnTo>
                <a:lnTo>
                  <a:pt x="154" y="34"/>
                </a:lnTo>
                <a:lnTo>
                  <a:pt x="154" y="32"/>
                </a:lnTo>
                <a:lnTo>
                  <a:pt x="156" y="32"/>
                </a:lnTo>
                <a:lnTo>
                  <a:pt x="158" y="32"/>
                </a:lnTo>
                <a:lnTo>
                  <a:pt x="156" y="32"/>
                </a:lnTo>
                <a:lnTo>
                  <a:pt x="150" y="30"/>
                </a:lnTo>
                <a:lnTo>
                  <a:pt x="148" y="30"/>
                </a:lnTo>
                <a:lnTo>
                  <a:pt x="146" y="28"/>
                </a:lnTo>
                <a:lnTo>
                  <a:pt x="144" y="28"/>
                </a:lnTo>
                <a:lnTo>
                  <a:pt x="144" y="30"/>
                </a:lnTo>
                <a:lnTo>
                  <a:pt x="140" y="30"/>
                </a:lnTo>
                <a:lnTo>
                  <a:pt x="138" y="30"/>
                </a:lnTo>
                <a:lnTo>
                  <a:pt x="138" y="28"/>
                </a:lnTo>
                <a:lnTo>
                  <a:pt x="136" y="28"/>
                </a:lnTo>
                <a:lnTo>
                  <a:pt x="134" y="28"/>
                </a:lnTo>
                <a:lnTo>
                  <a:pt x="132" y="28"/>
                </a:lnTo>
                <a:lnTo>
                  <a:pt x="128" y="26"/>
                </a:lnTo>
                <a:lnTo>
                  <a:pt x="124" y="26"/>
                </a:lnTo>
                <a:lnTo>
                  <a:pt x="120" y="26"/>
                </a:lnTo>
                <a:lnTo>
                  <a:pt x="120" y="24"/>
                </a:lnTo>
                <a:lnTo>
                  <a:pt x="118" y="24"/>
                </a:lnTo>
                <a:lnTo>
                  <a:pt x="116" y="24"/>
                </a:lnTo>
                <a:lnTo>
                  <a:pt x="114" y="24"/>
                </a:lnTo>
                <a:lnTo>
                  <a:pt x="112" y="24"/>
                </a:lnTo>
                <a:lnTo>
                  <a:pt x="112" y="22"/>
                </a:lnTo>
                <a:lnTo>
                  <a:pt x="110" y="22"/>
                </a:lnTo>
                <a:lnTo>
                  <a:pt x="108" y="22"/>
                </a:lnTo>
                <a:lnTo>
                  <a:pt x="106" y="22"/>
                </a:lnTo>
                <a:lnTo>
                  <a:pt x="104" y="20"/>
                </a:lnTo>
                <a:lnTo>
                  <a:pt x="102" y="20"/>
                </a:lnTo>
                <a:lnTo>
                  <a:pt x="100" y="20"/>
                </a:lnTo>
                <a:lnTo>
                  <a:pt x="98" y="20"/>
                </a:lnTo>
                <a:lnTo>
                  <a:pt x="96" y="20"/>
                </a:lnTo>
                <a:lnTo>
                  <a:pt x="96" y="18"/>
                </a:lnTo>
                <a:lnTo>
                  <a:pt x="92" y="18"/>
                </a:lnTo>
                <a:lnTo>
                  <a:pt x="90" y="18"/>
                </a:lnTo>
                <a:lnTo>
                  <a:pt x="88" y="18"/>
                </a:lnTo>
                <a:lnTo>
                  <a:pt x="84" y="16"/>
                </a:lnTo>
                <a:lnTo>
                  <a:pt x="82" y="16"/>
                </a:lnTo>
                <a:lnTo>
                  <a:pt x="80" y="14"/>
                </a:lnTo>
                <a:lnTo>
                  <a:pt x="78" y="14"/>
                </a:lnTo>
                <a:lnTo>
                  <a:pt x="76" y="14"/>
                </a:lnTo>
                <a:lnTo>
                  <a:pt x="74" y="14"/>
                </a:lnTo>
                <a:lnTo>
                  <a:pt x="72" y="14"/>
                </a:lnTo>
                <a:lnTo>
                  <a:pt x="72" y="12"/>
                </a:lnTo>
                <a:lnTo>
                  <a:pt x="70" y="12"/>
                </a:lnTo>
                <a:lnTo>
                  <a:pt x="68" y="12"/>
                </a:lnTo>
                <a:lnTo>
                  <a:pt x="66" y="12"/>
                </a:lnTo>
                <a:lnTo>
                  <a:pt x="64" y="12"/>
                </a:lnTo>
                <a:lnTo>
                  <a:pt x="62" y="10"/>
                </a:lnTo>
                <a:lnTo>
                  <a:pt x="60" y="10"/>
                </a:lnTo>
                <a:lnTo>
                  <a:pt x="58" y="10"/>
                </a:lnTo>
                <a:lnTo>
                  <a:pt x="56" y="10"/>
                </a:lnTo>
                <a:lnTo>
                  <a:pt x="54" y="8"/>
                </a:lnTo>
                <a:lnTo>
                  <a:pt x="52" y="8"/>
                </a:lnTo>
                <a:lnTo>
                  <a:pt x="50" y="8"/>
                </a:lnTo>
                <a:lnTo>
                  <a:pt x="50" y="6"/>
                </a:lnTo>
                <a:lnTo>
                  <a:pt x="46" y="6"/>
                </a:lnTo>
                <a:lnTo>
                  <a:pt x="44" y="6"/>
                </a:lnTo>
                <a:lnTo>
                  <a:pt x="42" y="6"/>
                </a:lnTo>
                <a:lnTo>
                  <a:pt x="40" y="6"/>
                </a:lnTo>
                <a:lnTo>
                  <a:pt x="40" y="4"/>
                </a:lnTo>
                <a:lnTo>
                  <a:pt x="38" y="4"/>
                </a:lnTo>
                <a:lnTo>
                  <a:pt x="36" y="4"/>
                </a:lnTo>
                <a:lnTo>
                  <a:pt x="34" y="4"/>
                </a:lnTo>
                <a:lnTo>
                  <a:pt x="32" y="4"/>
                </a:lnTo>
                <a:lnTo>
                  <a:pt x="32" y="2"/>
                </a:lnTo>
                <a:lnTo>
                  <a:pt x="30" y="2"/>
                </a:lnTo>
                <a:lnTo>
                  <a:pt x="28" y="2"/>
                </a:lnTo>
                <a:lnTo>
                  <a:pt x="26" y="2"/>
                </a:lnTo>
                <a:lnTo>
                  <a:pt x="24" y="2"/>
                </a:lnTo>
                <a:lnTo>
                  <a:pt x="22" y="0"/>
                </a:lnTo>
                <a:lnTo>
                  <a:pt x="20" y="0"/>
                </a:lnTo>
                <a:lnTo>
                  <a:pt x="22" y="2"/>
                </a:lnTo>
                <a:lnTo>
                  <a:pt x="24" y="6"/>
                </a:lnTo>
                <a:lnTo>
                  <a:pt x="24" y="8"/>
                </a:lnTo>
                <a:lnTo>
                  <a:pt x="22" y="10"/>
                </a:lnTo>
                <a:lnTo>
                  <a:pt x="20" y="10"/>
                </a:lnTo>
                <a:lnTo>
                  <a:pt x="18" y="10"/>
                </a:lnTo>
                <a:lnTo>
                  <a:pt x="16" y="10"/>
                </a:lnTo>
                <a:lnTo>
                  <a:pt x="18" y="22"/>
                </a:lnTo>
                <a:lnTo>
                  <a:pt x="16" y="22"/>
                </a:lnTo>
                <a:lnTo>
                  <a:pt x="14" y="22"/>
                </a:lnTo>
                <a:lnTo>
                  <a:pt x="12" y="20"/>
                </a:lnTo>
                <a:lnTo>
                  <a:pt x="10" y="16"/>
                </a:lnTo>
                <a:lnTo>
                  <a:pt x="8" y="12"/>
                </a:lnTo>
                <a:lnTo>
                  <a:pt x="6" y="12"/>
                </a:lnTo>
                <a:lnTo>
                  <a:pt x="2" y="14"/>
                </a:lnTo>
                <a:lnTo>
                  <a:pt x="0" y="14"/>
                </a:lnTo>
                <a:lnTo>
                  <a:pt x="0" y="18"/>
                </a:lnTo>
                <a:lnTo>
                  <a:pt x="0" y="22"/>
                </a:lnTo>
                <a:lnTo>
                  <a:pt x="0" y="24"/>
                </a:lnTo>
                <a:lnTo>
                  <a:pt x="2" y="24"/>
                </a:lnTo>
                <a:lnTo>
                  <a:pt x="4" y="24"/>
                </a:lnTo>
                <a:lnTo>
                  <a:pt x="8" y="24"/>
                </a:lnTo>
                <a:lnTo>
                  <a:pt x="8" y="26"/>
                </a:lnTo>
                <a:lnTo>
                  <a:pt x="10" y="30"/>
                </a:lnTo>
                <a:lnTo>
                  <a:pt x="12" y="32"/>
                </a:lnTo>
                <a:lnTo>
                  <a:pt x="14" y="36"/>
                </a:lnTo>
                <a:lnTo>
                  <a:pt x="20" y="40"/>
                </a:lnTo>
                <a:lnTo>
                  <a:pt x="20" y="42"/>
                </a:lnTo>
                <a:lnTo>
                  <a:pt x="22" y="42"/>
                </a:lnTo>
                <a:lnTo>
                  <a:pt x="22" y="44"/>
                </a:lnTo>
                <a:lnTo>
                  <a:pt x="24" y="44"/>
                </a:lnTo>
                <a:lnTo>
                  <a:pt x="26" y="44"/>
                </a:lnTo>
                <a:lnTo>
                  <a:pt x="28" y="44"/>
                </a:lnTo>
                <a:lnTo>
                  <a:pt x="28" y="46"/>
                </a:lnTo>
                <a:lnTo>
                  <a:pt x="30" y="46"/>
                </a:lnTo>
                <a:lnTo>
                  <a:pt x="32" y="46"/>
                </a:lnTo>
                <a:lnTo>
                  <a:pt x="34" y="46"/>
                </a:lnTo>
                <a:lnTo>
                  <a:pt x="36" y="46"/>
                </a:lnTo>
                <a:lnTo>
                  <a:pt x="38" y="48"/>
                </a:lnTo>
                <a:lnTo>
                  <a:pt x="40" y="48"/>
                </a:lnTo>
                <a:lnTo>
                  <a:pt x="42" y="48"/>
                </a:lnTo>
                <a:lnTo>
                  <a:pt x="44" y="48"/>
                </a:lnTo>
                <a:lnTo>
                  <a:pt x="46" y="50"/>
                </a:lnTo>
                <a:lnTo>
                  <a:pt x="48" y="50"/>
                </a:lnTo>
                <a:lnTo>
                  <a:pt x="50" y="50"/>
                </a:lnTo>
                <a:lnTo>
                  <a:pt x="52" y="50"/>
                </a:lnTo>
                <a:lnTo>
                  <a:pt x="54" y="50"/>
                </a:lnTo>
                <a:lnTo>
                  <a:pt x="56" y="52"/>
                </a:lnTo>
                <a:lnTo>
                  <a:pt x="58" y="52"/>
                </a:lnTo>
                <a:lnTo>
                  <a:pt x="60" y="52"/>
                </a:lnTo>
                <a:lnTo>
                  <a:pt x="62" y="54"/>
                </a:lnTo>
                <a:lnTo>
                  <a:pt x="64" y="52"/>
                </a:lnTo>
                <a:lnTo>
                  <a:pt x="64" y="54"/>
                </a:lnTo>
                <a:lnTo>
                  <a:pt x="66" y="54"/>
                </a:lnTo>
                <a:lnTo>
                  <a:pt x="68" y="54"/>
                </a:lnTo>
                <a:lnTo>
                  <a:pt x="70" y="54"/>
                </a:lnTo>
                <a:lnTo>
                  <a:pt x="70" y="56"/>
                </a:lnTo>
                <a:lnTo>
                  <a:pt x="72" y="56"/>
                </a:lnTo>
                <a:lnTo>
                  <a:pt x="74" y="56"/>
                </a:lnTo>
                <a:lnTo>
                  <a:pt x="76" y="56"/>
                </a:lnTo>
                <a:lnTo>
                  <a:pt x="78" y="56"/>
                </a:lnTo>
                <a:lnTo>
                  <a:pt x="78" y="58"/>
                </a:lnTo>
                <a:lnTo>
                  <a:pt x="80" y="58"/>
                </a:lnTo>
                <a:lnTo>
                  <a:pt x="82" y="58"/>
                </a:lnTo>
                <a:lnTo>
                  <a:pt x="84" y="58"/>
                </a:lnTo>
                <a:lnTo>
                  <a:pt x="86" y="58"/>
                </a:lnTo>
                <a:lnTo>
                  <a:pt x="88" y="60"/>
                </a:lnTo>
                <a:lnTo>
                  <a:pt x="90" y="60"/>
                </a:lnTo>
                <a:lnTo>
                  <a:pt x="92" y="60"/>
                </a:lnTo>
                <a:lnTo>
                  <a:pt x="94" y="60"/>
                </a:lnTo>
                <a:lnTo>
                  <a:pt x="96" y="60"/>
                </a:lnTo>
                <a:lnTo>
                  <a:pt x="96" y="62"/>
                </a:lnTo>
                <a:lnTo>
                  <a:pt x="98" y="62"/>
                </a:lnTo>
                <a:lnTo>
                  <a:pt x="100" y="62"/>
                </a:lnTo>
                <a:lnTo>
                  <a:pt x="102" y="62"/>
                </a:lnTo>
                <a:lnTo>
                  <a:pt x="104" y="64"/>
                </a:lnTo>
                <a:lnTo>
                  <a:pt x="106" y="64"/>
                </a:lnTo>
                <a:lnTo>
                  <a:pt x="108" y="64"/>
                </a:lnTo>
                <a:lnTo>
                  <a:pt x="112" y="66"/>
                </a:lnTo>
                <a:lnTo>
                  <a:pt x="114" y="66"/>
                </a:lnTo>
                <a:lnTo>
                  <a:pt x="116" y="66"/>
                </a:lnTo>
                <a:lnTo>
                  <a:pt x="118" y="66"/>
                </a:lnTo>
                <a:lnTo>
                  <a:pt x="120" y="68"/>
                </a:lnTo>
                <a:lnTo>
                  <a:pt x="122" y="68"/>
                </a:lnTo>
                <a:lnTo>
                  <a:pt x="124" y="68"/>
                </a:lnTo>
                <a:lnTo>
                  <a:pt x="128" y="68"/>
                </a:lnTo>
                <a:lnTo>
                  <a:pt x="126" y="68"/>
                </a:lnTo>
                <a:lnTo>
                  <a:pt x="126" y="66"/>
                </a:lnTo>
                <a:lnTo>
                  <a:pt x="124" y="66"/>
                </a:lnTo>
                <a:lnTo>
                  <a:pt x="122" y="66"/>
                </a:lnTo>
                <a:lnTo>
                  <a:pt x="122" y="64"/>
                </a:lnTo>
                <a:lnTo>
                  <a:pt x="124" y="64"/>
                </a:lnTo>
                <a:lnTo>
                  <a:pt x="124" y="62"/>
                </a:lnTo>
                <a:lnTo>
                  <a:pt x="126" y="62"/>
                </a:lnTo>
                <a:lnTo>
                  <a:pt x="126" y="58"/>
                </a:lnTo>
                <a:lnTo>
                  <a:pt x="126" y="56"/>
                </a:lnTo>
                <a:lnTo>
                  <a:pt x="126" y="54"/>
                </a:lnTo>
                <a:lnTo>
                  <a:pt x="128" y="54"/>
                </a:lnTo>
                <a:lnTo>
                  <a:pt x="128" y="52"/>
                </a:lnTo>
                <a:lnTo>
                  <a:pt x="128" y="50"/>
                </a:lnTo>
                <a:lnTo>
                  <a:pt x="128" y="48"/>
                </a:lnTo>
                <a:lnTo>
                  <a:pt x="128" y="46"/>
                </a:lnTo>
                <a:lnTo>
                  <a:pt x="130" y="46"/>
                </a:lnTo>
                <a:lnTo>
                  <a:pt x="132" y="46"/>
                </a:lnTo>
                <a:lnTo>
                  <a:pt x="136" y="46"/>
                </a:lnTo>
                <a:lnTo>
                  <a:pt x="138" y="46"/>
                </a:lnTo>
                <a:lnTo>
                  <a:pt x="138" y="44"/>
                </a:lnTo>
                <a:lnTo>
                  <a:pt x="138" y="42"/>
                </a:lnTo>
                <a:lnTo>
                  <a:pt x="140" y="44"/>
                </a:lnTo>
                <a:lnTo>
                  <a:pt x="142" y="44"/>
                </a:lnTo>
                <a:lnTo>
                  <a:pt x="142" y="42"/>
                </a:lnTo>
                <a:lnTo>
                  <a:pt x="144" y="42"/>
                </a:lnTo>
                <a:lnTo>
                  <a:pt x="144" y="44"/>
                </a:lnTo>
                <a:lnTo>
                  <a:pt x="146" y="44"/>
                </a:lnTo>
                <a:lnTo>
                  <a:pt x="146" y="42"/>
                </a:lnTo>
                <a:lnTo>
                  <a:pt x="148" y="42"/>
                </a:lnTo>
                <a:lnTo>
                  <a:pt x="148" y="44"/>
                </a:lnTo>
                <a:lnTo>
                  <a:pt x="150" y="44"/>
                </a:lnTo>
                <a:lnTo>
                  <a:pt x="150" y="46"/>
                </a:lnTo>
                <a:lnTo>
                  <a:pt x="148" y="46"/>
                </a:lnTo>
                <a:lnTo>
                  <a:pt x="150" y="46"/>
                </a:lnTo>
                <a:lnTo>
                  <a:pt x="150" y="48"/>
                </a:lnTo>
                <a:lnTo>
                  <a:pt x="152" y="48"/>
                </a:lnTo>
                <a:lnTo>
                  <a:pt x="158" y="48"/>
                </a:lnTo>
                <a:lnTo>
                  <a:pt x="158" y="44"/>
                </a:lnTo>
                <a:lnTo>
                  <a:pt x="160" y="44"/>
                </a:lnTo>
                <a:lnTo>
                  <a:pt x="160" y="42"/>
                </a:lnTo>
                <a:close/>
              </a:path>
            </a:pathLst>
          </a:custGeom>
          <a:solidFill>
            <a:srgbClr val="4F6228"/>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sz="1320"/>
          </a:p>
        </p:txBody>
      </p:sp>
      <p:sp>
        <p:nvSpPr>
          <p:cNvPr id="927" name="Wenatchee, WA">
            <a:extLst>
              <a:ext uri="{FF2B5EF4-FFF2-40B4-BE49-F238E27FC236}">
                <a16:creationId xmlns:a16="http://schemas.microsoft.com/office/drawing/2014/main" xmlns="" id="{CDC49F95-C957-409B-BF07-2DBDC958C09A}"/>
              </a:ext>
            </a:extLst>
          </p:cNvPr>
          <p:cNvSpPr>
            <a:spLocks/>
          </p:cNvSpPr>
          <p:nvPr/>
        </p:nvSpPr>
        <p:spPr bwMode="auto">
          <a:xfrm>
            <a:off x="6732466" y="3300901"/>
            <a:ext cx="1386840" cy="1289998"/>
          </a:xfrm>
          <a:custGeom>
            <a:avLst/>
            <a:gdLst>
              <a:gd name="connsiteX0" fmla="*/ 15875 w 288925"/>
              <a:gd name="connsiteY0" fmla="*/ 203200 h 269875"/>
              <a:gd name="connsiteX1" fmla="*/ 19050 w 288925"/>
              <a:gd name="connsiteY1" fmla="*/ 203200 h 269875"/>
              <a:gd name="connsiteX2" fmla="*/ 15875 w 288925"/>
              <a:gd name="connsiteY2" fmla="*/ 206375 h 269875"/>
              <a:gd name="connsiteX3" fmla="*/ 60325 w 288925"/>
              <a:gd name="connsiteY3" fmla="*/ 0 h 269875"/>
              <a:gd name="connsiteX4" fmla="*/ 63500 w 288925"/>
              <a:gd name="connsiteY4" fmla="*/ 3175 h 269875"/>
              <a:gd name="connsiteX5" fmla="*/ 66675 w 288925"/>
              <a:gd name="connsiteY5" fmla="*/ 3175 h 269875"/>
              <a:gd name="connsiteX6" fmla="*/ 66675 w 288925"/>
              <a:gd name="connsiteY6" fmla="*/ 0 h 269875"/>
              <a:gd name="connsiteX7" fmla="*/ 69850 w 288925"/>
              <a:gd name="connsiteY7" fmla="*/ 0 h 269875"/>
              <a:gd name="connsiteX8" fmla="*/ 69850 w 288925"/>
              <a:gd name="connsiteY8" fmla="*/ 3175 h 269875"/>
              <a:gd name="connsiteX9" fmla="*/ 73025 w 288925"/>
              <a:gd name="connsiteY9" fmla="*/ 3175 h 269875"/>
              <a:gd name="connsiteX10" fmla="*/ 73025 w 288925"/>
              <a:gd name="connsiteY10" fmla="*/ 0 h 269875"/>
              <a:gd name="connsiteX11" fmla="*/ 76200 w 288925"/>
              <a:gd name="connsiteY11" fmla="*/ 0 h 269875"/>
              <a:gd name="connsiteX12" fmla="*/ 76200 w 288925"/>
              <a:gd name="connsiteY12" fmla="*/ 3175 h 269875"/>
              <a:gd name="connsiteX13" fmla="*/ 79375 w 288925"/>
              <a:gd name="connsiteY13" fmla="*/ 3175 h 269875"/>
              <a:gd name="connsiteX14" fmla="*/ 79375 w 288925"/>
              <a:gd name="connsiteY14" fmla="*/ 6350 h 269875"/>
              <a:gd name="connsiteX15" fmla="*/ 79375 w 288925"/>
              <a:gd name="connsiteY15" fmla="*/ 9525 h 269875"/>
              <a:gd name="connsiteX16" fmla="*/ 82550 w 288925"/>
              <a:gd name="connsiteY16" fmla="*/ 9525 h 269875"/>
              <a:gd name="connsiteX17" fmla="*/ 92075 w 288925"/>
              <a:gd name="connsiteY17" fmla="*/ 9525 h 269875"/>
              <a:gd name="connsiteX18" fmla="*/ 98425 w 288925"/>
              <a:gd name="connsiteY18" fmla="*/ 9525 h 269875"/>
              <a:gd name="connsiteX19" fmla="*/ 95250 w 288925"/>
              <a:gd name="connsiteY19" fmla="*/ 12700 h 269875"/>
              <a:gd name="connsiteX20" fmla="*/ 98425 w 288925"/>
              <a:gd name="connsiteY20" fmla="*/ 12700 h 269875"/>
              <a:gd name="connsiteX21" fmla="*/ 98425 w 288925"/>
              <a:gd name="connsiteY21" fmla="*/ 15875 h 269875"/>
              <a:gd name="connsiteX22" fmla="*/ 95250 w 288925"/>
              <a:gd name="connsiteY22" fmla="*/ 15875 h 269875"/>
              <a:gd name="connsiteX23" fmla="*/ 95250 w 288925"/>
              <a:gd name="connsiteY23" fmla="*/ 19050 h 269875"/>
              <a:gd name="connsiteX24" fmla="*/ 95250 w 288925"/>
              <a:gd name="connsiteY24" fmla="*/ 22225 h 269875"/>
              <a:gd name="connsiteX25" fmla="*/ 92075 w 288925"/>
              <a:gd name="connsiteY25" fmla="*/ 22225 h 269875"/>
              <a:gd name="connsiteX26" fmla="*/ 92075 w 288925"/>
              <a:gd name="connsiteY26" fmla="*/ 25400 h 269875"/>
              <a:gd name="connsiteX27" fmla="*/ 95250 w 288925"/>
              <a:gd name="connsiteY27" fmla="*/ 25400 h 269875"/>
              <a:gd name="connsiteX28" fmla="*/ 95250 w 288925"/>
              <a:gd name="connsiteY28" fmla="*/ 28575 h 269875"/>
              <a:gd name="connsiteX29" fmla="*/ 92075 w 288925"/>
              <a:gd name="connsiteY29" fmla="*/ 28575 h 269875"/>
              <a:gd name="connsiteX30" fmla="*/ 92075 w 288925"/>
              <a:gd name="connsiteY30" fmla="*/ 31750 h 269875"/>
              <a:gd name="connsiteX31" fmla="*/ 92075 w 288925"/>
              <a:gd name="connsiteY31" fmla="*/ 34925 h 269875"/>
              <a:gd name="connsiteX32" fmla="*/ 95250 w 288925"/>
              <a:gd name="connsiteY32" fmla="*/ 34925 h 269875"/>
              <a:gd name="connsiteX33" fmla="*/ 98425 w 288925"/>
              <a:gd name="connsiteY33" fmla="*/ 34925 h 269875"/>
              <a:gd name="connsiteX34" fmla="*/ 98425 w 288925"/>
              <a:gd name="connsiteY34" fmla="*/ 38100 h 269875"/>
              <a:gd name="connsiteX35" fmla="*/ 101600 w 288925"/>
              <a:gd name="connsiteY35" fmla="*/ 38100 h 269875"/>
              <a:gd name="connsiteX36" fmla="*/ 101600 w 288925"/>
              <a:gd name="connsiteY36" fmla="*/ 41275 h 269875"/>
              <a:gd name="connsiteX37" fmla="*/ 101600 w 288925"/>
              <a:gd name="connsiteY37" fmla="*/ 44450 h 269875"/>
              <a:gd name="connsiteX38" fmla="*/ 98425 w 288925"/>
              <a:gd name="connsiteY38" fmla="*/ 44450 h 269875"/>
              <a:gd name="connsiteX39" fmla="*/ 98425 w 288925"/>
              <a:gd name="connsiteY39" fmla="*/ 47625 h 269875"/>
              <a:gd name="connsiteX40" fmla="*/ 98425 w 288925"/>
              <a:gd name="connsiteY40" fmla="*/ 50800 h 269875"/>
              <a:gd name="connsiteX41" fmla="*/ 101600 w 288925"/>
              <a:gd name="connsiteY41" fmla="*/ 50800 h 269875"/>
              <a:gd name="connsiteX42" fmla="*/ 101600 w 288925"/>
              <a:gd name="connsiteY42" fmla="*/ 53975 h 269875"/>
              <a:gd name="connsiteX43" fmla="*/ 104775 w 288925"/>
              <a:gd name="connsiteY43" fmla="*/ 53975 h 269875"/>
              <a:gd name="connsiteX44" fmla="*/ 107950 w 288925"/>
              <a:gd name="connsiteY44" fmla="*/ 53975 h 269875"/>
              <a:gd name="connsiteX45" fmla="*/ 107950 w 288925"/>
              <a:gd name="connsiteY45" fmla="*/ 57150 h 269875"/>
              <a:gd name="connsiteX46" fmla="*/ 107950 w 288925"/>
              <a:gd name="connsiteY46" fmla="*/ 60325 h 269875"/>
              <a:gd name="connsiteX47" fmla="*/ 111125 w 288925"/>
              <a:gd name="connsiteY47" fmla="*/ 60325 h 269875"/>
              <a:gd name="connsiteX48" fmla="*/ 111125 w 288925"/>
              <a:gd name="connsiteY48" fmla="*/ 63500 h 269875"/>
              <a:gd name="connsiteX49" fmla="*/ 111125 w 288925"/>
              <a:gd name="connsiteY49" fmla="*/ 66675 h 269875"/>
              <a:gd name="connsiteX50" fmla="*/ 114300 w 288925"/>
              <a:gd name="connsiteY50" fmla="*/ 66675 h 269875"/>
              <a:gd name="connsiteX51" fmla="*/ 117475 w 288925"/>
              <a:gd name="connsiteY51" fmla="*/ 69850 h 269875"/>
              <a:gd name="connsiteX52" fmla="*/ 117475 w 288925"/>
              <a:gd name="connsiteY52" fmla="*/ 73025 h 269875"/>
              <a:gd name="connsiteX53" fmla="*/ 120650 w 288925"/>
              <a:gd name="connsiteY53" fmla="*/ 73025 h 269875"/>
              <a:gd name="connsiteX54" fmla="*/ 120650 w 288925"/>
              <a:gd name="connsiteY54" fmla="*/ 76200 h 269875"/>
              <a:gd name="connsiteX55" fmla="*/ 120650 w 288925"/>
              <a:gd name="connsiteY55" fmla="*/ 79375 h 269875"/>
              <a:gd name="connsiteX56" fmla="*/ 120650 w 288925"/>
              <a:gd name="connsiteY56" fmla="*/ 82550 h 269875"/>
              <a:gd name="connsiteX57" fmla="*/ 120650 w 288925"/>
              <a:gd name="connsiteY57" fmla="*/ 88900 h 269875"/>
              <a:gd name="connsiteX58" fmla="*/ 120650 w 288925"/>
              <a:gd name="connsiteY58" fmla="*/ 92075 h 269875"/>
              <a:gd name="connsiteX59" fmla="*/ 123825 w 288925"/>
              <a:gd name="connsiteY59" fmla="*/ 92075 h 269875"/>
              <a:gd name="connsiteX60" fmla="*/ 123825 w 288925"/>
              <a:gd name="connsiteY60" fmla="*/ 95250 h 269875"/>
              <a:gd name="connsiteX61" fmla="*/ 127000 w 288925"/>
              <a:gd name="connsiteY61" fmla="*/ 92075 h 269875"/>
              <a:gd name="connsiteX62" fmla="*/ 127000 w 288925"/>
              <a:gd name="connsiteY62" fmla="*/ 95250 h 269875"/>
              <a:gd name="connsiteX63" fmla="*/ 127000 w 288925"/>
              <a:gd name="connsiteY63" fmla="*/ 98425 h 269875"/>
              <a:gd name="connsiteX64" fmla="*/ 130175 w 288925"/>
              <a:gd name="connsiteY64" fmla="*/ 98425 h 269875"/>
              <a:gd name="connsiteX65" fmla="*/ 130175 w 288925"/>
              <a:gd name="connsiteY65" fmla="*/ 101600 h 269875"/>
              <a:gd name="connsiteX66" fmla="*/ 133350 w 288925"/>
              <a:gd name="connsiteY66" fmla="*/ 101600 h 269875"/>
              <a:gd name="connsiteX67" fmla="*/ 133350 w 288925"/>
              <a:gd name="connsiteY67" fmla="*/ 104775 h 269875"/>
              <a:gd name="connsiteX68" fmla="*/ 136525 w 288925"/>
              <a:gd name="connsiteY68" fmla="*/ 104775 h 269875"/>
              <a:gd name="connsiteX69" fmla="*/ 136525 w 288925"/>
              <a:gd name="connsiteY69" fmla="*/ 107950 h 269875"/>
              <a:gd name="connsiteX70" fmla="*/ 139700 w 288925"/>
              <a:gd name="connsiteY70" fmla="*/ 107950 h 269875"/>
              <a:gd name="connsiteX71" fmla="*/ 142875 w 288925"/>
              <a:gd name="connsiteY71" fmla="*/ 107950 h 269875"/>
              <a:gd name="connsiteX72" fmla="*/ 142875 w 288925"/>
              <a:gd name="connsiteY72" fmla="*/ 111125 h 269875"/>
              <a:gd name="connsiteX73" fmla="*/ 139700 w 288925"/>
              <a:gd name="connsiteY73" fmla="*/ 111125 h 269875"/>
              <a:gd name="connsiteX74" fmla="*/ 139700 w 288925"/>
              <a:gd name="connsiteY74" fmla="*/ 114300 h 269875"/>
              <a:gd name="connsiteX75" fmla="*/ 142875 w 288925"/>
              <a:gd name="connsiteY75" fmla="*/ 114300 h 269875"/>
              <a:gd name="connsiteX76" fmla="*/ 142875 w 288925"/>
              <a:gd name="connsiteY76" fmla="*/ 117475 h 269875"/>
              <a:gd name="connsiteX77" fmla="*/ 146050 w 288925"/>
              <a:gd name="connsiteY77" fmla="*/ 117475 h 269875"/>
              <a:gd name="connsiteX78" fmla="*/ 146050 w 288925"/>
              <a:gd name="connsiteY78" fmla="*/ 120650 h 269875"/>
              <a:gd name="connsiteX79" fmla="*/ 146050 w 288925"/>
              <a:gd name="connsiteY79" fmla="*/ 127000 h 269875"/>
              <a:gd name="connsiteX80" fmla="*/ 149225 w 288925"/>
              <a:gd name="connsiteY80" fmla="*/ 127000 h 269875"/>
              <a:gd name="connsiteX81" fmla="*/ 146050 w 288925"/>
              <a:gd name="connsiteY81" fmla="*/ 130175 h 269875"/>
              <a:gd name="connsiteX82" fmla="*/ 149225 w 288925"/>
              <a:gd name="connsiteY82" fmla="*/ 130175 h 269875"/>
              <a:gd name="connsiteX83" fmla="*/ 149225 w 288925"/>
              <a:gd name="connsiteY83" fmla="*/ 133350 h 269875"/>
              <a:gd name="connsiteX84" fmla="*/ 152400 w 288925"/>
              <a:gd name="connsiteY84" fmla="*/ 133350 h 269875"/>
              <a:gd name="connsiteX85" fmla="*/ 155575 w 288925"/>
              <a:gd name="connsiteY85" fmla="*/ 133350 h 269875"/>
              <a:gd name="connsiteX86" fmla="*/ 158750 w 288925"/>
              <a:gd name="connsiteY86" fmla="*/ 133350 h 269875"/>
              <a:gd name="connsiteX87" fmla="*/ 161925 w 288925"/>
              <a:gd name="connsiteY87" fmla="*/ 133350 h 269875"/>
              <a:gd name="connsiteX88" fmla="*/ 165100 w 288925"/>
              <a:gd name="connsiteY88" fmla="*/ 133350 h 269875"/>
              <a:gd name="connsiteX89" fmla="*/ 165100 w 288925"/>
              <a:gd name="connsiteY89" fmla="*/ 136525 h 269875"/>
              <a:gd name="connsiteX90" fmla="*/ 168275 w 288925"/>
              <a:gd name="connsiteY90" fmla="*/ 136525 h 269875"/>
              <a:gd name="connsiteX91" fmla="*/ 171450 w 288925"/>
              <a:gd name="connsiteY91" fmla="*/ 136525 h 269875"/>
              <a:gd name="connsiteX92" fmla="*/ 171450 w 288925"/>
              <a:gd name="connsiteY92" fmla="*/ 133350 h 269875"/>
              <a:gd name="connsiteX93" fmla="*/ 171450 w 288925"/>
              <a:gd name="connsiteY93" fmla="*/ 130175 h 269875"/>
              <a:gd name="connsiteX94" fmla="*/ 174625 w 288925"/>
              <a:gd name="connsiteY94" fmla="*/ 130175 h 269875"/>
              <a:gd name="connsiteX95" fmla="*/ 174625 w 288925"/>
              <a:gd name="connsiteY95" fmla="*/ 127000 h 269875"/>
              <a:gd name="connsiteX96" fmla="*/ 174625 w 288925"/>
              <a:gd name="connsiteY96" fmla="*/ 123825 h 269875"/>
              <a:gd name="connsiteX97" fmla="*/ 174625 w 288925"/>
              <a:gd name="connsiteY97" fmla="*/ 117475 h 269875"/>
              <a:gd name="connsiteX98" fmla="*/ 177800 w 288925"/>
              <a:gd name="connsiteY98" fmla="*/ 117475 h 269875"/>
              <a:gd name="connsiteX99" fmla="*/ 180975 w 288925"/>
              <a:gd name="connsiteY99" fmla="*/ 117475 h 269875"/>
              <a:gd name="connsiteX100" fmla="*/ 180975 w 288925"/>
              <a:gd name="connsiteY100" fmla="*/ 114300 h 269875"/>
              <a:gd name="connsiteX101" fmla="*/ 184150 w 288925"/>
              <a:gd name="connsiteY101" fmla="*/ 114300 h 269875"/>
              <a:gd name="connsiteX102" fmla="*/ 187325 w 288925"/>
              <a:gd name="connsiteY102" fmla="*/ 114300 h 269875"/>
              <a:gd name="connsiteX103" fmla="*/ 190500 w 288925"/>
              <a:gd name="connsiteY103" fmla="*/ 114300 h 269875"/>
              <a:gd name="connsiteX104" fmla="*/ 193675 w 288925"/>
              <a:gd name="connsiteY104" fmla="*/ 114300 h 269875"/>
              <a:gd name="connsiteX105" fmla="*/ 193675 w 288925"/>
              <a:gd name="connsiteY105" fmla="*/ 117475 h 269875"/>
              <a:gd name="connsiteX106" fmla="*/ 196850 w 288925"/>
              <a:gd name="connsiteY106" fmla="*/ 117475 h 269875"/>
              <a:gd name="connsiteX107" fmla="*/ 200025 w 288925"/>
              <a:gd name="connsiteY107" fmla="*/ 117475 h 269875"/>
              <a:gd name="connsiteX108" fmla="*/ 203200 w 288925"/>
              <a:gd name="connsiteY108" fmla="*/ 117475 h 269875"/>
              <a:gd name="connsiteX109" fmla="*/ 203200 w 288925"/>
              <a:gd name="connsiteY109" fmla="*/ 120650 h 269875"/>
              <a:gd name="connsiteX110" fmla="*/ 200025 w 288925"/>
              <a:gd name="connsiteY110" fmla="*/ 123825 h 269875"/>
              <a:gd name="connsiteX111" fmla="*/ 200025 w 288925"/>
              <a:gd name="connsiteY111" fmla="*/ 127000 h 269875"/>
              <a:gd name="connsiteX112" fmla="*/ 196850 w 288925"/>
              <a:gd name="connsiteY112" fmla="*/ 127000 h 269875"/>
              <a:gd name="connsiteX113" fmla="*/ 196850 w 288925"/>
              <a:gd name="connsiteY113" fmla="*/ 130175 h 269875"/>
              <a:gd name="connsiteX114" fmla="*/ 200025 w 288925"/>
              <a:gd name="connsiteY114" fmla="*/ 130175 h 269875"/>
              <a:gd name="connsiteX115" fmla="*/ 200025 w 288925"/>
              <a:gd name="connsiteY115" fmla="*/ 133350 h 269875"/>
              <a:gd name="connsiteX116" fmla="*/ 200025 w 288925"/>
              <a:gd name="connsiteY116" fmla="*/ 136525 h 269875"/>
              <a:gd name="connsiteX117" fmla="*/ 203200 w 288925"/>
              <a:gd name="connsiteY117" fmla="*/ 136525 h 269875"/>
              <a:gd name="connsiteX118" fmla="*/ 206375 w 288925"/>
              <a:gd name="connsiteY118" fmla="*/ 136525 h 269875"/>
              <a:gd name="connsiteX119" fmla="*/ 206375 w 288925"/>
              <a:gd name="connsiteY119" fmla="*/ 133350 h 269875"/>
              <a:gd name="connsiteX120" fmla="*/ 209550 w 288925"/>
              <a:gd name="connsiteY120" fmla="*/ 133350 h 269875"/>
              <a:gd name="connsiteX121" fmla="*/ 212725 w 288925"/>
              <a:gd name="connsiteY121" fmla="*/ 133350 h 269875"/>
              <a:gd name="connsiteX122" fmla="*/ 212725 w 288925"/>
              <a:gd name="connsiteY122" fmla="*/ 130175 h 269875"/>
              <a:gd name="connsiteX123" fmla="*/ 215900 w 288925"/>
              <a:gd name="connsiteY123" fmla="*/ 130175 h 269875"/>
              <a:gd name="connsiteX124" fmla="*/ 219075 w 288925"/>
              <a:gd name="connsiteY124" fmla="*/ 130175 h 269875"/>
              <a:gd name="connsiteX125" fmla="*/ 219075 w 288925"/>
              <a:gd name="connsiteY125" fmla="*/ 127000 h 269875"/>
              <a:gd name="connsiteX126" fmla="*/ 222250 w 288925"/>
              <a:gd name="connsiteY126" fmla="*/ 127000 h 269875"/>
              <a:gd name="connsiteX127" fmla="*/ 222250 w 288925"/>
              <a:gd name="connsiteY127" fmla="*/ 123825 h 269875"/>
              <a:gd name="connsiteX128" fmla="*/ 225425 w 288925"/>
              <a:gd name="connsiteY128" fmla="*/ 123825 h 269875"/>
              <a:gd name="connsiteX129" fmla="*/ 225425 w 288925"/>
              <a:gd name="connsiteY129" fmla="*/ 127000 h 269875"/>
              <a:gd name="connsiteX130" fmla="*/ 228600 w 288925"/>
              <a:gd name="connsiteY130" fmla="*/ 127000 h 269875"/>
              <a:gd name="connsiteX131" fmla="*/ 231775 w 288925"/>
              <a:gd name="connsiteY131" fmla="*/ 127000 h 269875"/>
              <a:gd name="connsiteX132" fmla="*/ 231775 w 288925"/>
              <a:gd name="connsiteY132" fmla="*/ 130175 h 269875"/>
              <a:gd name="connsiteX133" fmla="*/ 234950 w 288925"/>
              <a:gd name="connsiteY133" fmla="*/ 133350 h 269875"/>
              <a:gd name="connsiteX134" fmla="*/ 238125 w 288925"/>
              <a:gd name="connsiteY134" fmla="*/ 133350 h 269875"/>
              <a:gd name="connsiteX135" fmla="*/ 241300 w 288925"/>
              <a:gd name="connsiteY135" fmla="*/ 133350 h 269875"/>
              <a:gd name="connsiteX136" fmla="*/ 244475 w 288925"/>
              <a:gd name="connsiteY136" fmla="*/ 133350 h 269875"/>
              <a:gd name="connsiteX137" fmla="*/ 244475 w 288925"/>
              <a:gd name="connsiteY137" fmla="*/ 130175 h 269875"/>
              <a:gd name="connsiteX138" fmla="*/ 244475 w 288925"/>
              <a:gd name="connsiteY138" fmla="*/ 127000 h 269875"/>
              <a:gd name="connsiteX139" fmla="*/ 247650 w 288925"/>
              <a:gd name="connsiteY139" fmla="*/ 127000 h 269875"/>
              <a:gd name="connsiteX140" fmla="*/ 247650 w 288925"/>
              <a:gd name="connsiteY140" fmla="*/ 123825 h 269875"/>
              <a:gd name="connsiteX141" fmla="*/ 250825 w 288925"/>
              <a:gd name="connsiteY141" fmla="*/ 123825 h 269875"/>
              <a:gd name="connsiteX142" fmla="*/ 254000 w 288925"/>
              <a:gd name="connsiteY142" fmla="*/ 127000 h 269875"/>
              <a:gd name="connsiteX143" fmla="*/ 257175 w 288925"/>
              <a:gd name="connsiteY143" fmla="*/ 127000 h 269875"/>
              <a:gd name="connsiteX144" fmla="*/ 260350 w 288925"/>
              <a:gd name="connsiteY144" fmla="*/ 123825 h 269875"/>
              <a:gd name="connsiteX145" fmla="*/ 263525 w 288925"/>
              <a:gd name="connsiteY145" fmla="*/ 123825 h 269875"/>
              <a:gd name="connsiteX146" fmla="*/ 266700 w 288925"/>
              <a:gd name="connsiteY146" fmla="*/ 123825 h 269875"/>
              <a:gd name="connsiteX147" fmla="*/ 269875 w 288925"/>
              <a:gd name="connsiteY147" fmla="*/ 123825 h 269875"/>
              <a:gd name="connsiteX148" fmla="*/ 269875 w 288925"/>
              <a:gd name="connsiteY148" fmla="*/ 120650 h 269875"/>
              <a:gd name="connsiteX149" fmla="*/ 273050 w 288925"/>
              <a:gd name="connsiteY149" fmla="*/ 120650 h 269875"/>
              <a:gd name="connsiteX150" fmla="*/ 276225 w 288925"/>
              <a:gd name="connsiteY150" fmla="*/ 123825 h 269875"/>
              <a:gd name="connsiteX151" fmla="*/ 279400 w 288925"/>
              <a:gd name="connsiteY151" fmla="*/ 127000 h 269875"/>
              <a:gd name="connsiteX152" fmla="*/ 282575 w 288925"/>
              <a:gd name="connsiteY152" fmla="*/ 127000 h 269875"/>
              <a:gd name="connsiteX153" fmla="*/ 282575 w 288925"/>
              <a:gd name="connsiteY153" fmla="*/ 130175 h 269875"/>
              <a:gd name="connsiteX154" fmla="*/ 285750 w 288925"/>
              <a:gd name="connsiteY154" fmla="*/ 130175 h 269875"/>
              <a:gd name="connsiteX155" fmla="*/ 285750 w 288925"/>
              <a:gd name="connsiteY155" fmla="*/ 136525 h 269875"/>
              <a:gd name="connsiteX156" fmla="*/ 282575 w 288925"/>
              <a:gd name="connsiteY156" fmla="*/ 136525 h 269875"/>
              <a:gd name="connsiteX157" fmla="*/ 285750 w 288925"/>
              <a:gd name="connsiteY157" fmla="*/ 146050 h 269875"/>
              <a:gd name="connsiteX158" fmla="*/ 288925 w 288925"/>
              <a:gd name="connsiteY158" fmla="*/ 146050 h 269875"/>
              <a:gd name="connsiteX159" fmla="*/ 288925 w 288925"/>
              <a:gd name="connsiteY159" fmla="*/ 149225 h 269875"/>
              <a:gd name="connsiteX160" fmla="*/ 288925 w 288925"/>
              <a:gd name="connsiteY160" fmla="*/ 152400 h 269875"/>
              <a:gd name="connsiteX161" fmla="*/ 288925 w 288925"/>
              <a:gd name="connsiteY161" fmla="*/ 155575 h 269875"/>
              <a:gd name="connsiteX162" fmla="*/ 285750 w 288925"/>
              <a:gd name="connsiteY162" fmla="*/ 155575 h 269875"/>
              <a:gd name="connsiteX163" fmla="*/ 285750 w 288925"/>
              <a:gd name="connsiteY163" fmla="*/ 158750 h 269875"/>
              <a:gd name="connsiteX164" fmla="*/ 279400 w 288925"/>
              <a:gd name="connsiteY164" fmla="*/ 158750 h 269875"/>
              <a:gd name="connsiteX165" fmla="*/ 273050 w 288925"/>
              <a:gd name="connsiteY165" fmla="*/ 158750 h 269875"/>
              <a:gd name="connsiteX166" fmla="*/ 269875 w 288925"/>
              <a:gd name="connsiteY166" fmla="*/ 158750 h 269875"/>
              <a:gd name="connsiteX167" fmla="*/ 269875 w 288925"/>
              <a:gd name="connsiteY167" fmla="*/ 161925 h 269875"/>
              <a:gd name="connsiteX168" fmla="*/ 266700 w 288925"/>
              <a:gd name="connsiteY168" fmla="*/ 158750 h 269875"/>
              <a:gd name="connsiteX169" fmla="*/ 263525 w 288925"/>
              <a:gd name="connsiteY169" fmla="*/ 165100 h 269875"/>
              <a:gd name="connsiteX170" fmla="*/ 260350 w 288925"/>
              <a:gd name="connsiteY170" fmla="*/ 168275 h 269875"/>
              <a:gd name="connsiteX171" fmla="*/ 257175 w 288925"/>
              <a:gd name="connsiteY171" fmla="*/ 168275 h 269875"/>
              <a:gd name="connsiteX172" fmla="*/ 257175 w 288925"/>
              <a:gd name="connsiteY172" fmla="*/ 165100 h 269875"/>
              <a:gd name="connsiteX173" fmla="*/ 254000 w 288925"/>
              <a:gd name="connsiteY173" fmla="*/ 168275 h 269875"/>
              <a:gd name="connsiteX174" fmla="*/ 250825 w 288925"/>
              <a:gd name="connsiteY174" fmla="*/ 171450 h 269875"/>
              <a:gd name="connsiteX175" fmla="*/ 250825 w 288925"/>
              <a:gd name="connsiteY175" fmla="*/ 174625 h 269875"/>
              <a:gd name="connsiteX176" fmla="*/ 250825 w 288925"/>
              <a:gd name="connsiteY176" fmla="*/ 177800 h 269875"/>
              <a:gd name="connsiteX177" fmla="*/ 250825 w 288925"/>
              <a:gd name="connsiteY177" fmla="*/ 180975 h 269875"/>
              <a:gd name="connsiteX178" fmla="*/ 247650 w 288925"/>
              <a:gd name="connsiteY178" fmla="*/ 180975 h 269875"/>
              <a:gd name="connsiteX179" fmla="*/ 247650 w 288925"/>
              <a:gd name="connsiteY179" fmla="*/ 184150 h 269875"/>
              <a:gd name="connsiteX180" fmla="*/ 244475 w 288925"/>
              <a:gd name="connsiteY180" fmla="*/ 187325 h 269875"/>
              <a:gd name="connsiteX181" fmla="*/ 241300 w 288925"/>
              <a:gd name="connsiteY181" fmla="*/ 187325 h 269875"/>
              <a:gd name="connsiteX182" fmla="*/ 241300 w 288925"/>
              <a:gd name="connsiteY182" fmla="*/ 193675 h 269875"/>
              <a:gd name="connsiteX183" fmla="*/ 238125 w 288925"/>
              <a:gd name="connsiteY183" fmla="*/ 193675 h 269875"/>
              <a:gd name="connsiteX184" fmla="*/ 238125 w 288925"/>
              <a:gd name="connsiteY184" fmla="*/ 196850 h 269875"/>
              <a:gd name="connsiteX185" fmla="*/ 234950 w 288925"/>
              <a:gd name="connsiteY185" fmla="*/ 196850 h 269875"/>
              <a:gd name="connsiteX186" fmla="*/ 234950 w 288925"/>
              <a:gd name="connsiteY186" fmla="*/ 200025 h 269875"/>
              <a:gd name="connsiteX187" fmla="*/ 234950 w 288925"/>
              <a:gd name="connsiteY187" fmla="*/ 203200 h 269875"/>
              <a:gd name="connsiteX188" fmla="*/ 231775 w 288925"/>
              <a:gd name="connsiteY188" fmla="*/ 206375 h 269875"/>
              <a:gd name="connsiteX189" fmla="*/ 228600 w 288925"/>
              <a:gd name="connsiteY189" fmla="*/ 206375 h 269875"/>
              <a:gd name="connsiteX190" fmla="*/ 228600 w 288925"/>
              <a:gd name="connsiteY190" fmla="*/ 209550 h 269875"/>
              <a:gd name="connsiteX191" fmla="*/ 228600 w 288925"/>
              <a:gd name="connsiteY191" fmla="*/ 212725 h 269875"/>
              <a:gd name="connsiteX192" fmla="*/ 225425 w 288925"/>
              <a:gd name="connsiteY192" fmla="*/ 212725 h 269875"/>
              <a:gd name="connsiteX193" fmla="*/ 225425 w 288925"/>
              <a:gd name="connsiteY193" fmla="*/ 215900 h 269875"/>
              <a:gd name="connsiteX194" fmla="*/ 222250 w 288925"/>
              <a:gd name="connsiteY194" fmla="*/ 215900 h 269875"/>
              <a:gd name="connsiteX195" fmla="*/ 219075 w 288925"/>
              <a:gd name="connsiteY195" fmla="*/ 215900 h 269875"/>
              <a:gd name="connsiteX196" fmla="*/ 219075 w 288925"/>
              <a:gd name="connsiteY196" fmla="*/ 212725 h 269875"/>
              <a:gd name="connsiteX197" fmla="*/ 215900 w 288925"/>
              <a:gd name="connsiteY197" fmla="*/ 212725 h 269875"/>
              <a:gd name="connsiteX198" fmla="*/ 215900 w 288925"/>
              <a:gd name="connsiteY198" fmla="*/ 215900 h 269875"/>
              <a:gd name="connsiteX199" fmla="*/ 212725 w 288925"/>
              <a:gd name="connsiteY199" fmla="*/ 215900 h 269875"/>
              <a:gd name="connsiteX200" fmla="*/ 212725 w 288925"/>
              <a:gd name="connsiteY200" fmla="*/ 219075 h 269875"/>
              <a:gd name="connsiteX201" fmla="*/ 209550 w 288925"/>
              <a:gd name="connsiteY201" fmla="*/ 219075 h 269875"/>
              <a:gd name="connsiteX202" fmla="*/ 206375 w 288925"/>
              <a:gd name="connsiteY202" fmla="*/ 219075 h 269875"/>
              <a:gd name="connsiteX203" fmla="*/ 206375 w 288925"/>
              <a:gd name="connsiteY203" fmla="*/ 222250 h 269875"/>
              <a:gd name="connsiteX204" fmla="*/ 203200 w 288925"/>
              <a:gd name="connsiteY204" fmla="*/ 222250 h 269875"/>
              <a:gd name="connsiteX205" fmla="*/ 203200 w 288925"/>
              <a:gd name="connsiteY205" fmla="*/ 225425 h 269875"/>
              <a:gd name="connsiteX206" fmla="*/ 200025 w 288925"/>
              <a:gd name="connsiteY206" fmla="*/ 225425 h 269875"/>
              <a:gd name="connsiteX207" fmla="*/ 196850 w 288925"/>
              <a:gd name="connsiteY207" fmla="*/ 225425 h 269875"/>
              <a:gd name="connsiteX208" fmla="*/ 196850 w 288925"/>
              <a:gd name="connsiteY208" fmla="*/ 228600 h 269875"/>
              <a:gd name="connsiteX209" fmla="*/ 196850 w 288925"/>
              <a:gd name="connsiteY209" fmla="*/ 231775 h 269875"/>
              <a:gd name="connsiteX210" fmla="*/ 193675 w 288925"/>
              <a:gd name="connsiteY210" fmla="*/ 238125 h 269875"/>
              <a:gd name="connsiteX211" fmla="*/ 193675 w 288925"/>
              <a:gd name="connsiteY211" fmla="*/ 241300 h 269875"/>
              <a:gd name="connsiteX212" fmla="*/ 190500 w 288925"/>
              <a:gd name="connsiteY212" fmla="*/ 241300 h 269875"/>
              <a:gd name="connsiteX213" fmla="*/ 187325 w 288925"/>
              <a:gd name="connsiteY213" fmla="*/ 241300 h 269875"/>
              <a:gd name="connsiteX214" fmla="*/ 180975 w 288925"/>
              <a:gd name="connsiteY214" fmla="*/ 238125 h 269875"/>
              <a:gd name="connsiteX215" fmla="*/ 177800 w 288925"/>
              <a:gd name="connsiteY215" fmla="*/ 238125 h 269875"/>
              <a:gd name="connsiteX216" fmla="*/ 174625 w 288925"/>
              <a:gd name="connsiteY216" fmla="*/ 238125 h 269875"/>
              <a:gd name="connsiteX217" fmla="*/ 171450 w 288925"/>
              <a:gd name="connsiteY217" fmla="*/ 238125 h 269875"/>
              <a:gd name="connsiteX218" fmla="*/ 168275 w 288925"/>
              <a:gd name="connsiteY218" fmla="*/ 238125 h 269875"/>
              <a:gd name="connsiteX219" fmla="*/ 165100 w 288925"/>
              <a:gd name="connsiteY219" fmla="*/ 234950 h 269875"/>
              <a:gd name="connsiteX220" fmla="*/ 161925 w 288925"/>
              <a:gd name="connsiteY220" fmla="*/ 234950 h 269875"/>
              <a:gd name="connsiteX221" fmla="*/ 158750 w 288925"/>
              <a:gd name="connsiteY221" fmla="*/ 234950 h 269875"/>
              <a:gd name="connsiteX222" fmla="*/ 155575 w 288925"/>
              <a:gd name="connsiteY222" fmla="*/ 234950 h 269875"/>
              <a:gd name="connsiteX223" fmla="*/ 149225 w 288925"/>
              <a:gd name="connsiteY223" fmla="*/ 234950 h 269875"/>
              <a:gd name="connsiteX224" fmla="*/ 149225 w 288925"/>
              <a:gd name="connsiteY224" fmla="*/ 238125 h 269875"/>
              <a:gd name="connsiteX225" fmla="*/ 146050 w 288925"/>
              <a:gd name="connsiteY225" fmla="*/ 238125 h 269875"/>
              <a:gd name="connsiteX226" fmla="*/ 146050 w 288925"/>
              <a:gd name="connsiteY226" fmla="*/ 241300 h 269875"/>
              <a:gd name="connsiteX227" fmla="*/ 142875 w 288925"/>
              <a:gd name="connsiteY227" fmla="*/ 241300 h 269875"/>
              <a:gd name="connsiteX228" fmla="*/ 142875 w 288925"/>
              <a:gd name="connsiteY228" fmla="*/ 244475 h 269875"/>
              <a:gd name="connsiteX229" fmla="*/ 139700 w 288925"/>
              <a:gd name="connsiteY229" fmla="*/ 244475 h 269875"/>
              <a:gd name="connsiteX230" fmla="*/ 139700 w 288925"/>
              <a:gd name="connsiteY230" fmla="*/ 247650 h 269875"/>
              <a:gd name="connsiteX231" fmla="*/ 136525 w 288925"/>
              <a:gd name="connsiteY231" fmla="*/ 247650 h 269875"/>
              <a:gd name="connsiteX232" fmla="*/ 136525 w 288925"/>
              <a:gd name="connsiteY232" fmla="*/ 250825 h 269875"/>
              <a:gd name="connsiteX233" fmla="*/ 133350 w 288925"/>
              <a:gd name="connsiteY233" fmla="*/ 250825 h 269875"/>
              <a:gd name="connsiteX234" fmla="*/ 130175 w 288925"/>
              <a:gd name="connsiteY234" fmla="*/ 250825 h 269875"/>
              <a:gd name="connsiteX235" fmla="*/ 130175 w 288925"/>
              <a:gd name="connsiteY235" fmla="*/ 254000 h 269875"/>
              <a:gd name="connsiteX236" fmla="*/ 127000 w 288925"/>
              <a:gd name="connsiteY236" fmla="*/ 254000 h 269875"/>
              <a:gd name="connsiteX237" fmla="*/ 127000 w 288925"/>
              <a:gd name="connsiteY237" fmla="*/ 257175 h 269875"/>
              <a:gd name="connsiteX238" fmla="*/ 127000 w 288925"/>
              <a:gd name="connsiteY238" fmla="*/ 260350 h 269875"/>
              <a:gd name="connsiteX239" fmla="*/ 127000 w 288925"/>
              <a:gd name="connsiteY239" fmla="*/ 263525 h 269875"/>
              <a:gd name="connsiteX240" fmla="*/ 127000 w 288925"/>
              <a:gd name="connsiteY240" fmla="*/ 266700 h 269875"/>
              <a:gd name="connsiteX241" fmla="*/ 127000 w 288925"/>
              <a:gd name="connsiteY241" fmla="*/ 269875 h 269875"/>
              <a:gd name="connsiteX242" fmla="*/ 123825 w 288925"/>
              <a:gd name="connsiteY242" fmla="*/ 269875 h 269875"/>
              <a:gd name="connsiteX243" fmla="*/ 120650 w 288925"/>
              <a:gd name="connsiteY243" fmla="*/ 269875 h 269875"/>
              <a:gd name="connsiteX244" fmla="*/ 120650 w 288925"/>
              <a:gd name="connsiteY244" fmla="*/ 266700 h 269875"/>
              <a:gd name="connsiteX245" fmla="*/ 117475 w 288925"/>
              <a:gd name="connsiteY245" fmla="*/ 266700 h 269875"/>
              <a:gd name="connsiteX246" fmla="*/ 114300 w 288925"/>
              <a:gd name="connsiteY246" fmla="*/ 266700 h 269875"/>
              <a:gd name="connsiteX247" fmla="*/ 114300 w 288925"/>
              <a:gd name="connsiteY247" fmla="*/ 263525 h 269875"/>
              <a:gd name="connsiteX248" fmla="*/ 114300 w 288925"/>
              <a:gd name="connsiteY248" fmla="*/ 260350 h 269875"/>
              <a:gd name="connsiteX249" fmla="*/ 111125 w 288925"/>
              <a:gd name="connsiteY249" fmla="*/ 260350 h 269875"/>
              <a:gd name="connsiteX250" fmla="*/ 111125 w 288925"/>
              <a:gd name="connsiteY250" fmla="*/ 257175 h 269875"/>
              <a:gd name="connsiteX251" fmla="*/ 107950 w 288925"/>
              <a:gd name="connsiteY251" fmla="*/ 257175 h 269875"/>
              <a:gd name="connsiteX252" fmla="*/ 104775 w 288925"/>
              <a:gd name="connsiteY252" fmla="*/ 257175 h 269875"/>
              <a:gd name="connsiteX253" fmla="*/ 101600 w 288925"/>
              <a:gd name="connsiteY253" fmla="*/ 257175 h 269875"/>
              <a:gd name="connsiteX254" fmla="*/ 98425 w 288925"/>
              <a:gd name="connsiteY254" fmla="*/ 257175 h 269875"/>
              <a:gd name="connsiteX255" fmla="*/ 95250 w 288925"/>
              <a:gd name="connsiteY255" fmla="*/ 254000 h 269875"/>
              <a:gd name="connsiteX256" fmla="*/ 92075 w 288925"/>
              <a:gd name="connsiteY256" fmla="*/ 254000 h 269875"/>
              <a:gd name="connsiteX257" fmla="*/ 88900 w 288925"/>
              <a:gd name="connsiteY257" fmla="*/ 254000 h 269875"/>
              <a:gd name="connsiteX258" fmla="*/ 85725 w 288925"/>
              <a:gd name="connsiteY258" fmla="*/ 254000 h 269875"/>
              <a:gd name="connsiteX259" fmla="*/ 82550 w 288925"/>
              <a:gd name="connsiteY259" fmla="*/ 250825 h 269875"/>
              <a:gd name="connsiteX260" fmla="*/ 82550 w 288925"/>
              <a:gd name="connsiteY260" fmla="*/ 254000 h 269875"/>
              <a:gd name="connsiteX261" fmla="*/ 79375 w 288925"/>
              <a:gd name="connsiteY261" fmla="*/ 250825 h 269875"/>
              <a:gd name="connsiteX262" fmla="*/ 76200 w 288925"/>
              <a:gd name="connsiteY262" fmla="*/ 250825 h 269875"/>
              <a:gd name="connsiteX263" fmla="*/ 76200 w 288925"/>
              <a:gd name="connsiteY263" fmla="*/ 247650 h 269875"/>
              <a:gd name="connsiteX264" fmla="*/ 73025 w 288925"/>
              <a:gd name="connsiteY264" fmla="*/ 247650 h 269875"/>
              <a:gd name="connsiteX265" fmla="*/ 73025 w 288925"/>
              <a:gd name="connsiteY265" fmla="*/ 244475 h 269875"/>
              <a:gd name="connsiteX266" fmla="*/ 69850 w 288925"/>
              <a:gd name="connsiteY266" fmla="*/ 244475 h 269875"/>
              <a:gd name="connsiteX267" fmla="*/ 69850 w 288925"/>
              <a:gd name="connsiteY267" fmla="*/ 241300 h 269875"/>
              <a:gd name="connsiteX268" fmla="*/ 66675 w 288925"/>
              <a:gd name="connsiteY268" fmla="*/ 241300 h 269875"/>
              <a:gd name="connsiteX269" fmla="*/ 66675 w 288925"/>
              <a:gd name="connsiteY269" fmla="*/ 238125 h 269875"/>
              <a:gd name="connsiteX270" fmla="*/ 63500 w 288925"/>
              <a:gd name="connsiteY270" fmla="*/ 238125 h 269875"/>
              <a:gd name="connsiteX271" fmla="*/ 60325 w 288925"/>
              <a:gd name="connsiteY271" fmla="*/ 238125 h 269875"/>
              <a:gd name="connsiteX272" fmla="*/ 57150 w 288925"/>
              <a:gd name="connsiteY272" fmla="*/ 238125 h 269875"/>
              <a:gd name="connsiteX273" fmla="*/ 57150 w 288925"/>
              <a:gd name="connsiteY273" fmla="*/ 234950 h 269875"/>
              <a:gd name="connsiteX274" fmla="*/ 57150 w 288925"/>
              <a:gd name="connsiteY274" fmla="*/ 231775 h 269875"/>
              <a:gd name="connsiteX275" fmla="*/ 53975 w 288925"/>
              <a:gd name="connsiteY275" fmla="*/ 231775 h 269875"/>
              <a:gd name="connsiteX276" fmla="*/ 53975 w 288925"/>
              <a:gd name="connsiteY276" fmla="*/ 228600 h 269875"/>
              <a:gd name="connsiteX277" fmla="*/ 50800 w 288925"/>
              <a:gd name="connsiteY277" fmla="*/ 228600 h 269875"/>
              <a:gd name="connsiteX278" fmla="*/ 47625 w 288925"/>
              <a:gd name="connsiteY278" fmla="*/ 228600 h 269875"/>
              <a:gd name="connsiteX279" fmla="*/ 44450 w 288925"/>
              <a:gd name="connsiteY279" fmla="*/ 228600 h 269875"/>
              <a:gd name="connsiteX280" fmla="*/ 44450 w 288925"/>
              <a:gd name="connsiteY280" fmla="*/ 225425 h 269875"/>
              <a:gd name="connsiteX281" fmla="*/ 41275 w 288925"/>
              <a:gd name="connsiteY281" fmla="*/ 225425 h 269875"/>
              <a:gd name="connsiteX282" fmla="*/ 41275 w 288925"/>
              <a:gd name="connsiteY282" fmla="*/ 222250 h 269875"/>
              <a:gd name="connsiteX283" fmla="*/ 38100 w 288925"/>
              <a:gd name="connsiteY283" fmla="*/ 222250 h 269875"/>
              <a:gd name="connsiteX284" fmla="*/ 38100 w 288925"/>
              <a:gd name="connsiteY284" fmla="*/ 219075 h 269875"/>
              <a:gd name="connsiteX285" fmla="*/ 41275 w 288925"/>
              <a:gd name="connsiteY285" fmla="*/ 219075 h 269875"/>
              <a:gd name="connsiteX286" fmla="*/ 41275 w 288925"/>
              <a:gd name="connsiteY286" fmla="*/ 215900 h 269875"/>
              <a:gd name="connsiteX287" fmla="*/ 38100 w 288925"/>
              <a:gd name="connsiteY287" fmla="*/ 215900 h 269875"/>
              <a:gd name="connsiteX288" fmla="*/ 34925 w 288925"/>
              <a:gd name="connsiteY288" fmla="*/ 215900 h 269875"/>
              <a:gd name="connsiteX289" fmla="*/ 34925 w 288925"/>
              <a:gd name="connsiteY289" fmla="*/ 212725 h 269875"/>
              <a:gd name="connsiteX290" fmla="*/ 31750 w 288925"/>
              <a:gd name="connsiteY290" fmla="*/ 212725 h 269875"/>
              <a:gd name="connsiteX291" fmla="*/ 31750 w 288925"/>
              <a:gd name="connsiteY291" fmla="*/ 209550 h 269875"/>
              <a:gd name="connsiteX292" fmla="*/ 28575 w 288925"/>
              <a:gd name="connsiteY292" fmla="*/ 209550 h 269875"/>
              <a:gd name="connsiteX293" fmla="*/ 25400 w 288925"/>
              <a:gd name="connsiteY293" fmla="*/ 209550 h 269875"/>
              <a:gd name="connsiteX294" fmla="*/ 22225 w 288925"/>
              <a:gd name="connsiteY294" fmla="*/ 209550 h 269875"/>
              <a:gd name="connsiteX295" fmla="*/ 22225 w 288925"/>
              <a:gd name="connsiteY295" fmla="*/ 206375 h 269875"/>
              <a:gd name="connsiteX296" fmla="*/ 19050 w 288925"/>
              <a:gd name="connsiteY296" fmla="*/ 206375 h 269875"/>
              <a:gd name="connsiteX297" fmla="*/ 19050 w 288925"/>
              <a:gd name="connsiteY297" fmla="*/ 203200 h 269875"/>
              <a:gd name="connsiteX298" fmla="*/ 19050 w 288925"/>
              <a:gd name="connsiteY298" fmla="*/ 200025 h 269875"/>
              <a:gd name="connsiteX299" fmla="*/ 15875 w 288925"/>
              <a:gd name="connsiteY299" fmla="*/ 200025 h 269875"/>
              <a:gd name="connsiteX300" fmla="*/ 15875 w 288925"/>
              <a:gd name="connsiteY300" fmla="*/ 196850 h 269875"/>
              <a:gd name="connsiteX301" fmla="*/ 15875 w 288925"/>
              <a:gd name="connsiteY301" fmla="*/ 193675 h 269875"/>
              <a:gd name="connsiteX302" fmla="*/ 12700 w 288925"/>
              <a:gd name="connsiteY302" fmla="*/ 193675 h 269875"/>
              <a:gd name="connsiteX303" fmla="*/ 12700 w 288925"/>
              <a:gd name="connsiteY303" fmla="*/ 190500 h 269875"/>
              <a:gd name="connsiteX304" fmla="*/ 12700 w 288925"/>
              <a:gd name="connsiteY304" fmla="*/ 187325 h 269875"/>
              <a:gd name="connsiteX305" fmla="*/ 9525 w 288925"/>
              <a:gd name="connsiteY305" fmla="*/ 187325 h 269875"/>
              <a:gd name="connsiteX306" fmla="*/ 9525 w 288925"/>
              <a:gd name="connsiteY306" fmla="*/ 184150 h 269875"/>
              <a:gd name="connsiteX307" fmla="*/ 6350 w 288925"/>
              <a:gd name="connsiteY307" fmla="*/ 184150 h 269875"/>
              <a:gd name="connsiteX308" fmla="*/ 6350 w 288925"/>
              <a:gd name="connsiteY308" fmla="*/ 180975 h 269875"/>
              <a:gd name="connsiteX309" fmla="*/ 3175 w 288925"/>
              <a:gd name="connsiteY309" fmla="*/ 180975 h 269875"/>
              <a:gd name="connsiteX310" fmla="*/ 3175 w 288925"/>
              <a:gd name="connsiteY310" fmla="*/ 177800 h 269875"/>
              <a:gd name="connsiteX311" fmla="*/ 3175 w 288925"/>
              <a:gd name="connsiteY311" fmla="*/ 168275 h 269875"/>
              <a:gd name="connsiteX312" fmla="*/ 0 w 288925"/>
              <a:gd name="connsiteY312" fmla="*/ 168275 h 269875"/>
              <a:gd name="connsiteX313" fmla="*/ 0 w 288925"/>
              <a:gd name="connsiteY313" fmla="*/ 165100 h 269875"/>
              <a:gd name="connsiteX314" fmla="*/ 0 w 288925"/>
              <a:gd name="connsiteY314" fmla="*/ 161925 h 269875"/>
              <a:gd name="connsiteX315" fmla="*/ 0 w 288925"/>
              <a:gd name="connsiteY315" fmla="*/ 155575 h 269875"/>
              <a:gd name="connsiteX316" fmla="*/ 3175 w 288925"/>
              <a:gd name="connsiteY316" fmla="*/ 155575 h 269875"/>
              <a:gd name="connsiteX317" fmla="*/ 3175 w 288925"/>
              <a:gd name="connsiteY317" fmla="*/ 152400 h 269875"/>
              <a:gd name="connsiteX318" fmla="*/ 6350 w 288925"/>
              <a:gd name="connsiteY318" fmla="*/ 152400 h 269875"/>
              <a:gd name="connsiteX319" fmla="*/ 6350 w 288925"/>
              <a:gd name="connsiteY319" fmla="*/ 149225 h 269875"/>
              <a:gd name="connsiteX320" fmla="*/ 12700 w 288925"/>
              <a:gd name="connsiteY320" fmla="*/ 149225 h 269875"/>
              <a:gd name="connsiteX321" fmla="*/ 9525 w 288925"/>
              <a:gd name="connsiteY321" fmla="*/ 146050 h 269875"/>
              <a:gd name="connsiteX322" fmla="*/ 9525 w 288925"/>
              <a:gd name="connsiteY322" fmla="*/ 142875 h 269875"/>
              <a:gd name="connsiteX323" fmla="*/ 9525 w 288925"/>
              <a:gd name="connsiteY323" fmla="*/ 139700 h 269875"/>
              <a:gd name="connsiteX324" fmla="*/ 6350 w 288925"/>
              <a:gd name="connsiteY324" fmla="*/ 139700 h 269875"/>
              <a:gd name="connsiteX325" fmla="*/ 6350 w 288925"/>
              <a:gd name="connsiteY325" fmla="*/ 136525 h 269875"/>
              <a:gd name="connsiteX326" fmla="*/ 6350 w 288925"/>
              <a:gd name="connsiteY326" fmla="*/ 133350 h 269875"/>
              <a:gd name="connsiteX327" fmla="*/ 9525 w 288925"/>
              <a:gd name="connsiteY327" fmla="*/ 133350 h 269875"/>
              <a:gd name="connsiteX328" fmla="*/ 9525 w 288925"/>
              <a:gd name="connsiteY328" fmla="*/ 130175 h 269875"/>
              <a:gd name="connsiteX329" fmla="*/ 12700 w 288925"/>
              <a:gd name="connsiteY329" fmla="*/ 130175 h 269875"/>
              <a:gd name="connsiteX330" fmla="*/ 12700 w 288925"/>
              <a:gd name="connsiteY330" fmla="*/ 127000 h 269875"/>
              <a:gd name="connsiteX331" fmla="*/ 15875 w 288925"/>
              <a:gd name="connsiteY331" fmla="*/ 127000 h 269875"/>
              <a:gd name="connsiteX332" fmla="*/ 15875 w 288925"/>
              <a:gd name="connsiteY332" fmla="*/ 123825 h 269875"/>
              <a:gd name="connsiteX333" fmla="*/ 9525 w 288925"/>
              <a:gd name="connsiteY333" fmla="*/ 123825 h 269875"/>
              <a:gd name="connsiteX334" fmla="*/ 9525 w 288925"/>
              <a:gd name="connsiteY334" fmla="*/ 120650 h 269875"/>
              <a:gd name="connsiteX335" fmla="*/ 6350 w 288925"/>
              <a:gd name="connsiteY335" fmla="*/ 120650 h 269875"/>
              <a:gd name="connsiteX336" fmla="*/ 6350 w 288925"/>
              <a:gd name="connsiteY336" fmla="*/ 117475 h 269875"/>
              <a:gd name="connsiteX337" fmla="*/ 6350 w 288925"/>
              <a:gd name="connsiteY337" fmla="*/ 114300 h 269875"/>
              <a:gd name="connsiteX338" fmla="*/ 6350 w 288925"/>
              <a:gd name="connsiteY338" fmla="*/ 107950 h 269875"/>
              <a:gd name="connsiteX339" fmla="*/ 6350 w 288925"/>
              <a:gd name="connsiteY339" fmla="*/ 104775 h 269875"/>
              <a:gd name="connsiteX340" fmla="*/ 9525 w 288925"/>
              <a:gd name="connsiteY340" fmla="*/ 104775 h 269875"/>
              <a:gd name="connsiteX341" fmla="*/ 9525 w 288925"/>
              <a:gd name="connsiteY341" fmla="*/ 101600 h 269875"/>
              <a:gd name="connsiteX342" fmla="*/ 9525 w 288925"/>
              <a:gd name="connsiteY342" fmla="*/ 98425 h 269875"/>
              <a:gd name="connsiteX343" fmla="*/ 12700 w 288925"/>
              <a:gd name="connsiteY343" fmla="*/ 98425 h 269875"/>
              <a:gd name="connsiteX344" fmla="*/ 12700 w 288925"/>
              <a:gd name="connsiteY344" fmla="*/ 95250 h 269875"/>
              <a:gd name="connsiteX345" fmla="*/ 15875 w 288925"/>
              <a:gd name="connsiteY345" fmla="*/ 95250 h 269875"/>
              <a:gd name="connsiteX346" fmla="*/ 15875 w 288925"/>
              <a:gd name="connsiteY346" fmla="*/ 92075 h 269875"/>
              <a:gd name="connsiteX347" fmla="*/ 15875 w 288925"/>
              <a:gd name="connsiteY347" fmla="*/ 88900 h 269875"/>
              <a:gd name="connsiteX348" fmla="*/ 15875 w 288925"/>
              <a:gd name="connsiteY348" fmla="*/ 85725 h 269875"/>
              <a:gd name="connsiteX349" fmla="*/ 19050 w 288925"/>
              <a:gd name="connsiteY349" fmla="*/ 85725 h 269875"/>
              <a:gd name="connsiteX350" fmla="*/ 19050 w 288925"/>
              <a:gd name="connsiteY350" fmla="*/ 82550 h 269875"/>
              <a:gd name="connsiteX351" fmla="*/ 22225 w 288925"/>
              <a:gd name="connsiteY351" fmla="*/ 82550 h 269875"/>
              <a:gd name="connsiteX352" fmla="*/ 25400 w 288925"/>
              <a:gd name="connsiteY352" fmla="*/ 82550 h 269875"/>
              <a:gd name="connsiteX353" fmla="*/ 31750 w 288925"/>
              <a:gd name="connsiteY353" fmla="*/ 82550 h 269875"/>
              <a:gd name="connsiteX354" fmla="*/ 34925 w 288925"/>
              <a:gd name="connsiteY354" fmla="*/ 82550 h 269875"/>
              <a:gd name="connsiteX355" fmla="*/ 34925 w 288925"/>
              <a:gd name="connsiteY355" fmla="*/ 79375 h 269875"/>
              <a:gd name="connsiteX356" fmla="*/ 38100 w 288925"/>
              <a:gd name="connsiteY356" fmla="*/ 79375 h 269875"/>
              <a:gd name="connsiteX357" fmla="*/ 41275 w 288925"/>
              <a:gd name="connsiteY357" fmla="*/ 79375 h 269875"/>
              <a:gd name="connsiteX358" fmla="*/ 44450 w 288925"/>
              <a:gd name="connsiteY358" fmla="*/ 79375 h 269875"/>
              <a:gd name="connsiteX359" fmla="*/ 44450 w 288925"/>
              <a:gd name="connsiteY359" fmla="*/ 76200 h 269875"/>
              <a:gd name="connsiteX360" fmla="*/ 41275 w 288925"/>
              <a:gd name="connsiteY360" fmla="*/ 76200 h 269875"/>
              <a:gd name="connsiteX361" fmla="*/ 41275 w 288925"/>
              <a:gd name="connsiteY361" fmla="*/ 73025 h 269875"/>
              <a:gd name="connsiteX362" fmla="*/ 44450 w 288925"/>
              <a:gd name="connsiteY362" fmla="*/ 73025 h 269875"/>
              <a:gd name="connsiteX363" fmla="*/ 44450 w 288925"/>
              <a:gd name="connsiteY363" fmla="*/ 69850 h 269875"/>
              <a:gd name="connsiteX364" fmla="*/ 47625 w 288925"/>
              <a:gd name="connsiteY364" fmla="*/ 69850 h 269875"/>
              <a:gd name="connsiteX365" fmla="*/ 50800 w 288925"/>
              <a:gd name="connsiteY365" fmla="*/ 69850 h 269875"/>
              <a:gd name="connsiteX366" fmla="*/ 50800 w 288925"/>
              <a:gd name="connsiteY366" fmla="*/ 66675 h 269875"/>
              <a:gd name="connsiteX367" fmla="*/ 50800 w 288925"/>
              <a:gd name="connsiteY367" fmla="*/ 63500 h 269875"/>
              <a:gd name="connsiteX368" fmla="*/ 47625 w 288925"/>
              <a:gd name="connsiteY368" fmla="*/ 63500 h 269875"/>
              <a:gd name="connsiteX369" fmla="*/ 47625 w 288925"/>
              <a:gd name="connsiteY369" fmla="*/ 60325 h 269875"/>
              <a:gd name="connsiteX370" fmla="*/ 44450 w 288925"/>
              <a:gd name="connsiteY370" fmla="*/ 60325 h 269875"/>
              <a:gd name="connsiteX371" fmla="*/ 47625 w 288925"/>
              <a:gd name="connsiteY371" fmla="*/ 57150 h 269875"/>
              <a:gd name="connsiteX372" fmla="*/ 47625 w 288925"/>
              <a:gd name="connsiteY372" fmla="*/ 53975 h 269875"/>
              <a:gd name="connsiteX373" fmla="*/ 44450 w 288925"/>
              <a:gd name="connsiteY373" fmla="*/ 53975 h 269875"/>
              <a:gd name="connsiteX374" fmla="*/ 44450 w 288925"/>
              <a:gd name="connsiteY374" fmla="*/ 50800 h 269875"/>
              <a:gd name="connsiteX375" fmla="*/ 44450 w 288925"/>
              <a:gd name="connsiteY375" fmla="*/ 47625 h 269875"/>
              <a:gd name="connsiteX376" fmla="*/ 41275 w 288925"/>
              <a:gd name="connsiteY376" fmla="*/ 44450 h 269875"/>
              <a:gd name="connsiteX377" fmla="*/ 44450 w 288925"/>
              <a:gd name="connsiteY377" fmla="*/ 44450 h 269875"/>
              <a:gd name="connsiteX378" fmla="*/ 44450 w 288925"/>
              <a:gd name="connsiteY378" fmla="*/ 41275 h 269875"/>
              <a:gd name="connsiteX379" fmla="*/ 41275 w 288925"/>
              <a:gd name="connsiteY379" fmla="*/ 41275 h 269875"/>
              <a:gd name="connsiteX380" fmla="*/ 41275 w 288925"/>
              <a:gd name="connsiteY380" fmla="*/ 38100 h 269875"/>
              <a:gd name="connsiteX381" fmla="*/ 38100 w 288925"/>
              <a:gd name="connsiteY381" fmla="*/ 38100 h 269875"/>
              <a:gd name="connsiteX382" fmla="*/ 38100 w 288925"/>
              <a:gd name="connsiteY382" fmla="*/ 31750 h 269875"/>
              <a:gd name="connsiteX383" fmla="*/ 41275 w 288925"/>
              <a:gd name="connsiteY383" fmla="*/ 31750 h 269875"/>
              <a:gd name="connsiteX384" fmla="*/ 41275 w 288925"/>
              <a:gd name="connsiteY384" fmla="*/ 25400 h 269875"/>
              <a:gd name="connsiteX385" fmla="*/ 41275 w 288925"/>
              <a:gd name="connsiteY385" fmla="*/ 22225 h 269875"/>
              <a:gd name="connsiteX386" fmla="*/ 41275 w 288925"/>
              <a:gd name="connsiteY386" fmla="*/ 19050 h 269875"/>
              <a:gd name="connsiteX387" fmla="*/ 44450 w 288925"/>
              <a:gd name="connsiteY387" fmla="*/ 19050 h 269875"/>
              <a:gd name="connsiteX388" fmla="*/ 44450 w 288925"/>
              <a:gd name="connsiteY388" fmla="*/ 15875 h 269875"/>
              <a:gd name="connsiteX389" fmla="*/ 44450 w 288925"/>
              <a:gd name="connsiteY389" fmla="*/ 12700 h 269875"/>
              <a:gd name="connsiteX390" fmla="*/ 44450 w 288925"/>
              <a:gd name="connsiteY390" fmla="*/ 9525 h 269875"/>
              <a:gd name="connsiteX391" fmla="*/ 44450 w 288925"/>
              <a:gd name="connsiteY391" fmla="*/ 6350 h 269875"/>
              <a:gd name="connsiteX392" fmla="*/ 47625 w 288925"/>
              <a:gd name="connsiteY392" fmla="*/ 6350 h 269875"/>
              <a:gd name="connsiteX393" fmla="*/ 50800 w 288925"/>
              <a:gd name="connsiteY393" fmla="*/ 6350 h 269875"/>
              <a:gd name="connsiteX394" fmla="*/ 57150 w 288925"/>
              <a:gd name="connsiteY394" fmla="*/ 6350 h 269875"/>
              <a:gd name="connsiteX395" fmla="*/ 60325 w 288925"/>
              <a:gd name="connsiteY395" fmla="*/ 6350 h 269875"/>
              <a:gd name="connsiteX396" fmla="*/ 60325 w 288925"/>
              <a:gd name="connsiteY396" fmla="*/ 3175 h 269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Lst>
            <a:rect l="l" t="t" r="r" b="b"/>
            <a:pathLst>
              <a:path w="288925" h="269875">
                <a:moveTo>
                  <a:pt x="15875" y="203200"/>
                </a:moveTo>
                <a:lnTo>
                  <a:pt x="19050" y="203200"/>
                </a:lnTo>
                <a:lnTo>
                  <a:pt x="15875" y="206375"/>
                </a:lnTo>
                <a:close/>
                <a:moveTo>
                  <a:pt x="60325" y="0"/>
                </a:moveTo>
                <a:lnTo>
                  <a:pt x="63500" y="3175"/>
                </a:lnTo>
                <a:lnTo>
                  <a:pt x="66675" y="3175"/>
                </a:lnTo>
                <a:lnTo>
                  <a:pt x="66675" y="0"/>
                </a:lnTo>
                <a:lnTo>
                  <a:pt x="69850" y="0"/>
                </a:lnTo>
                <a:lnTo>
                  <a:pt x="69850" y="3175"/>
                </a:lnTo>
                <a:lnTo>
                  <a:pt x="73025" y="3175"/>
                </a:lnTo>
                <a:lnTo>
                  <a:pt x="73025" y="0"/>
                </a:lnTo>
                <a:lnTo>
                  <a:pt x="76200" y="0"/>
                </a:lnTo>
                <a:lnTo>
                  <a:pt x="76200" y="3175"/>
                </a:lnTo>
                <a:lnTo>
                  <a:pt x="79375" y="3175"/>
                </a:lnTo>
                <a:lnTo>
                  <a:pt x="79375" y="6350"/>
                </a:lnTo>
                <a:lnTo>
                  <a:pt x="79375" y="9525"/>
                </a:lnTo>
                <a:lnTo>
                  <a:pt x="82550" y="9525"/>
                </a:lnTo>
                <a:lnTo>
                  <a:pt x="92075" y="9525"/>
                </a:lnTo>
                <a:lnTo>
                  <a:pt x="98425" y="9525"/>
                </a:lnTo>
                <a:lnTo>
                  <a:pt x="95250" y="12700"/>
                </a:lnTo>
                <a:lnTo>
                  <a:pt x="98425" y="12700"/>
                </a:lnTo>
                <a:lnTo>
                  <a:pt x="98425" y="15875"/>
                </a:lnTo>
                <a:lnTo>
                  <a:pt x="95250" y="15875"/>
                </a:lnTo>
                <a:lnTo>
                  <a:pt x="95250" y="19050"/>
                </a:lnTo>
                <a:lnTo>
                  <a:pt x="95250" y="22225"/>
                </a:lnTo>
                <a:lnTo>
                  <a:pt x="92075" y="22225"/>
                </a:lnTo>
                <a:lnTo>
                  <a:pt x="92075" y="25400"/>
                </a:lnTo>
                <a:lnTo>
                  <a:pt x="95250" y="25400"/>
                </a:lnTo>
                <a:lnTo>
                  <a:pt x="95250" y="28575"/>
                </a:lnTo>
                <a:lnTo>
                  <a:pt x="92075" y="28575"/>
                </a:lnTo>
                <a:lnTo>
                  <a:pt x="92075" y="31750"/>
                </a:lnTo>
                <a:lnTo>
                  <a:pt x="92075" y="34925"/>
                </a:lnTo>
                <a:lnTo>
                  <a:pt x="95250" y="34925"/>
                </a:lnTo>
                <a:lnTo>
                  <a:pt x="98425" y="34925"/>
                </a:lnTo>
                <a:lnTo>
                  <a:pt x="98425" y="38100"/>
                </a:lnTo>
                <a:lnTo>
                  <a:pt x="101600" y="38100"/>
                </a:lnTo>
                <a:lnTo>
                  <a:pt x="101600" y="41275"/>
                </a:lnTo>
                <a:lnTo>
                  <a:pt x="101600" y="44450"/>
                </a:lnTo>
                <a:lnTo>
                  <a:pt x="98425" y="44450"/>
                </a:lnTo>
                <a:lnTo>
                  <a:pt x="98425" y="47625"/>
                </a:lnTo>
                <a:lnTo>
                  <a:pt x="98425" y="50800"/>
                </a:lnTo>
                <a:lnTo>
                  <a:pt x="101600" y="50800"/>
                </a:lnTo>
                <a:lnTo>
                  <a:pt x="101600" y="53975"/>
                </a:lnTo>
                <a:lnTo>
                  <a:pt x="104775" y="53975"/>
                </a:lnTo>
                <a:lnTo>
                  <a:pt x="107950" y="53975"/>
                </a:lnTo>
                <a:lnTo>
                  <a:pt x="107950" y="57150"/>
                </a:lnTo>
                <a:lnTo>
                  <a:pt x="107950" y="60325"/>
                </a:lnTo>
                <a:lnTo>
                  <a:pt x="111125" y="60325"/>
                </a:lnTo>
                <a:lnTo>
                  <a:pt x="111125" y="63500"/>
                </a:lnTo>
                <a:lnTo>
                  <a:pt x="111125" y="66675"/>
                </a:lnTo>
                <a:lnTo>
                  <a:pt x="114300" y="66675"/>
                </a:lnTo>
                <a:lnTo>
                  <a:pt x="117475" y="69850"/>
                </a:lnTo>
                <a:lnTo>
                  <a:pt x="117475" y="73025"/>
                </a:lnTo>
                <a:lnTo>
                  <a:pt x="120650" y="73025"/>
                </a:lnTo>
                <a:lnTo>
                  <a:pt x="120650" y="76200"/>
                </a:lnTo>
                <a:lnTo>
                  <a:pt x="120650" y="79375"/>
                </a:lnTo>
                <a:lnTo>
                  <a:pt x="120650" y="82550"/>
                </a:lnTo>
                <a:lnTo>
                  <a:pt x="120650" y="88900"/>
                </a:lnTo>
                <a:lnTo>
                  <a:pt x="120650" y="92075"/>
                </a:lnTo>
                <a:lnTo>
                  <a:pt x="123825" y="92075"/>
                </a:lnTo>
                <a:lnTo>
                  <a:pt x="123825" y="95250"/>
                </a:lnTo>
                <a:lnTo>
                  <a:pt x="127000" y="92075"/>
                </a:lnTo>
                <a:lnTo>
                  <a:pt x="127000" y="95250"/>
                </a:lnTo>
                <a:lnTo>
                  <a:pt x="127000" y="98425"/>
                </a:lnTo>
                <a:lnTo>
                  <a:pt x="130175" y="98425"/>
                </a:lnTo>
                <a:lnTo>
                  <a:pt x="130175" y="101600"/>
                </a:lnTo>
                <a:lnTo>
                  <a:pt x="133350" y="101600"/>
                </a:lnTo>
                <a:lnTo>
                  <a:pt x="133350" y="104775"/>
                </a:lnTo>
                <a:lnTo>
                  <a:pt x="136525" y="104775"/>
                </a:lnTo>
                <a:lnTo>
                  <a:pt x="136525" y="107950"/>
                </a:lnTo>
                <a:lnTo>
                  <a:pt x="139700" y="107950"/>
                </a:lnTo>
                <a:lnTo>
                  <a:pt x="142875" y="107950"/>
                </a:lnTo>
                <a:lnTo>
                  <a:pt x="142875" y="111125"/>
                </a:lnTo>
                <a:lnTo>
                  <a:pt x="139700" y="111125"/>
                </a:lnTo>
                <a:lnTo>
                  <a:pt x="139700" y="114300"/>
                </a:lnTo>
                <a:lnTo>
                  <a:pt x="142875" y="114300"/>
                </a:lnTo>
                <a:lnTo>
                  <a:pt x="142875" y="117475"/>
                </a:lnTo>
                <a:lnTo>
                  <a:pt x="146050" y="117475"/>
                </a:lnTo>
                <a:lnTo>
                  <a:pt x="146050" y="120650"/>
                </a:lnTo>
                <a:lnTo>
                  <a:pt x="146050" y="127000"/>
                </a:lnTo>
                <a:lnTo>
                  <a:pt x="149225" y="127000"/>
                </a:lnTo>
                <a:lnTo>
                  <a:pt x="146050" y="130175"/>
                </a:lnTo>
                <a:lnTo>
                  <a:pt x="149225" y="130175"/>
                </a:lnTo>
                <a:lnTo>
                  <a:pt x="149225" y="133350"/>
                </a:lnTo>
                <a:lnTo>
                  <a:pt x="152400" y="133350"/>
                </a:lnTo>
                <a:lnTo>
                  <a:pt x="155575" y="133350"/>
                </a:lnTo>
                <a:lnTo>
                  <a:pt x="158750" y="133350"/>
                </a:lnTo>
                <a:lnTo>
                  <a:pt x="161925" y="133350"/>
                </a:lnTo>
                <a:lnTo>
                  <a:pt x="165100" y="133350"/>
                </a:lnTo>
                <a:lnTo>
                  <a:pt x="165100" y="136525"/>
                </a:lnTo>
                <a:lnTo>
                  <a:pt x="168275" y="136525"/>
                </a:lnTo>
                <a:lnTo>
                  <a:pt x="171450" y="136525"/>
                </a:lnTo>
                <a:lnTo>
                  <a:pt x="171450" y="133350"/>
                </a:lnTo>
                <a:lnTo>
                  <a:pt x="171450" y="130175"/>
                </a:lnTo>
                <a:lnTo>
                  <a:pt x="174625" y="130175"/>
                </a:lnTo>
                <a:lnTo>
                  <a:pt x="174625" y="127000"/>
                </a:lnTo>
                <a:lnTo>
                  <a:pt x="174625" y="123825"/>
                </a:lnTo>
                <a:lnTo>
                  <a:pt x="174625" y="117475"/>
                </a:lnTo>
                <a:lnTo>
                  <a:pt x="177800" y="117475"/>
                </a:lnTo>
                <a:lnTo>
                  <a:pt x="180975" y="117475"/>
                </a:lnTo>
                <a:lnTo>
                  <a:pt x="180975" y="114300"/>
                </a:lnTo>
                <a:lnTo>
                  <a:pt x="184150" y="114300"/>
                </a:lnTo>
                <a:lnTo>
                  <a:pt x="187325" y="114300"/>
                </a:lnTo>
                <a:lnTo>
                  <a:pt x="190500" y="114300"/>
                </a:lnTo>
                <a:lnTo>
                  <a:pt x="193675" y="114300"/>
                </a:lnTo>
                <a:lnTo>
                  <a:pt x="193675" y="117475"/>
                </a:lnTo>
                <a:lnTo>
                  <a:pt x="196850" y="117475"/>
                </a:lnTo>
                <a:lnTo>
                  <a:pt x="200025" y="117475"/>
                </a:lnTo>
                <a:lnTo>
                  <a:pt x="203200" y="117475"/>
                </a:lnTo>
                <a:lnTo>
                  <a:pt x="203200" y="120650"/>
                </a:lnTo>
                <a:lnTo>
                  <a:pt x="200025" y="123825"/>
                </a:lnTo>
                <a:lnTo>
                  <a:pt x="200025" y="127000"/>
                </a:lnTo>
                <a:lnTo>
                  <a:pt x="196850" y="127000"/>
                </a:lnTo>
                <a:lnTo>
                  <a:pt x="196850" y="130175"/>
                </a:lnTo>
                <a:lnTo>
                  <a:pt x="200025" y="130175"/>
                </a:lnTo>
                <a:lnTo>
                  <a:pt x="200025" y="133350"/>
                </a:lnTo>
                <a:lnTo>
                  <a:pt x="200025" y="136525"/>
                </a:lnTo>
                <a:lnTo>
                  <a:pt x="203200" y="136525"/>
                </a:lnTo>
                <a:lnTo>
                  <a:pt x="206375" y="136525"/>
                </a:lnTo>
                <a:lnTo>
                  <a:pt x="206375" y="133350"/>
                </a:lnTo>
                <a:lnTo>
                  <a:pt x="209550" y="133350"/>
                </a:lnTo>
                <a:lnTo>
                  <a:pt x="212725" y="133350"/>
                </a:lnTo>
                <a:lnTo>
                  <a:pt x="212725" y="130175"/>
                </a:lnTo>
                <a:lnTo>
                  <a:pt x="215900" y="130175"/>
                </a:lnTo>
                <a:lnTo>
                  <a:pt x="219075" y="130175"/>
                </a:lnTo>
                <a:lnTo>
                  <a:pt x="219075" y="127000"/>
                </a:lnTo>
                <a:lnTo>
                  <a:pt x="222250" y="127000"/>
                </a:lnTo>
                <a:lnTo>
                  <a:pt x="222250" y="123825"/>
                </a:lnTo>
                <a:lnTo>
                  <a:pt x="225425" y="123825"/>
                </a:lnTo>
                <a:lnTo>
                  <a:pt x="225425" y="127000"/>
                </a:lnTo>
                <a:lnTo>
                  <a:pt x="228600" y="127000"/>
                </a:lnTo>
                <a:lnTo>
                  <a:pt x="231775" y="127000"/>
                </a:lnTo>
                <a:lnTo>
                  <a:pt x="231775" y="130175"/>
                </a:lnTo>
                <a:lnTo>
                  <a:pt x="234950" y="133350"/>
                </a:lnTo>
                <a:lnTo>
                  <a:pt x="238125" y="133350"/>
                </a:lnTo>
                <a:lnTo>
                  <a:pt x="241300" y="133350"/>
                </a:lnTo>
                <a:lnTo>
                  <a:pt x="244475" y="133350"/>
                </a:lnTo>
                <a:lnTo>
                  <a:pt x="244475" y="130175"/>
                </a:lnTo>
                <a:lnTo>
                  <a:pt x="244475" y="127000"/>
                </a:lnTo>
                <a:lnTo>
                  <a:pt x="247650" y="127000"/>
                </a:lnTo>
                <a:lnTo>
                  <a:pt x="247650" y="123825"/>
                </a:lnTo>
                <a:lnTo>
                  <a:pt x="250825" y="123825"/>
                </a:lnTo>
                <a:lnTo>
                  <a:pt x="254000" y="127000"/>
                </a:lnTo>
                <a:lnTo>
                  <a:pt x="257175" y="127000"/>
                </a:lnTo>
                <a:lnTo>
                  <a:pt x="260350" y="123825"/>
                </a:lnTo>
                <a:lnTo>
                  <a:pt x="263525" y="123825"/>
                </a:lnTo>
                <a:lnTo>
                  <a:pt x="266700" y="123825"/>
                </a:lnTo>
                <a:lnTo>
                  <a:pt x="269875" y="123825"/>
                </a:lnTo>
                <a:lnTo>
                  <a:pt x="269875" y="120650"/>
                </a:lnTo>
                <a:lnTo>
                  <a:pt x="273050" y="120650"/>
                </a:lnTo>
                <a:lnTo>
                  <a:pt x="276225" y="123825"/>
                </a:lnTo>
                <a:lnTo>
                  <a:pt x="279400" y="127000"/>
                </a:lnTo>
                <a:lnTo>
                  <a:pt x="282575" y="127000"/>
                </a:lnTo>
                <a:lnTo>
                  <a:pt x="282575" y="130175"/>
                </a:lnTo>
                <a:lnTo>
                  <a:pt x="285750" y="130175"/>
                </a:lnTo>
                <a:lnTo>
                  <a:pt x="285750" y="136525"/>
                </a:lnTo>
                <a:lnTo>
                  <a:pt x="282575" y="136525"/>
                </a:lnTo>
                <a:lnTo>
                  <a:pt x="285750" y="146050"/>
                </a:lnTo>
                <a:lnTo>
                  <a:pt x="288925" y="146050"/>
                </a:lnTo>
                <a:lnTo>
                  <a:pt x="288925" y="149225"/>
                </a:lnTo>
                <a:lnTo>
                  <a:pt x="288925" y="152400"/>
                </a:lnTo>
                <a:lnTo>
                  <a:pt x="288925" y="155575"/>
                </a:lnTo>
                <a:lnTo>
                  <a:pt x="285750" y="155575"/>
                </a:lnTo>
                <a:lnTo>
                  <a:pt x="285750" y="158750"/>
                </a:lnTo>
                <a:lnTo>
                  <a:pt x="279400" y="158750"/>
                </a:lnTo>
                <a:lnTo>
                  <a:pt x="273050" y="158750"/>
                </a:lnTo>
                <a:lnTo>
                  <a:pt x="269875" y="158750"/>
                </a:lnTo>
                <a:lnTo>
                  <a:pt x="269875" y="161925"/>
                </a:lnTo>
                <a:lnTo>
                  <a:pt x="266700" y="158750"/>
                </a:lnTo>
                <a:lnTo>
                  <a:pt x="263525" y="165100"/>
                </a:lnTo>
                <a:lnTo>
                  <a:pt x="260350" y="168275"/>
                </a:lnTo>
                <a:lnTo>
                  <a:pt x="257175" y="168275"/>
                </a:lnTo>
                <a:lnTo>
                  <a:pt x="257175" y="165100"/>
                </a:lnTo>
                <a:lnTo>
                  <a:pt x="254000" y="168275"/>
                </a:lnTo>
                <a:lnTo>
                  <a:pt x="250825" y="171450"/>
                </a:lnTo>
                <a:lnTo>
                  <a:pt x="250825" y="174625"/>
                </a:lnTo>
                <a:lnTo>
                  <a:pt x="250825" y="177800"/>
                </a:lnTo>
                <a:lnTo>
                  <a:pt x="250825" y="180975"/>
                </a:lnTo>
                <a:lnTo>
                  <a:pt x="247650" y="180975"/>
                </a:lnTo>
                <a:lnTo>
                  <a:pt x="247650" y="184150"/>
                </a:lnTo>
                <a:lnTo>
                  <a:pt x="244475" y="187325"/>
                </a:lnTo>
                <a:lnTo>
                  <a:pt x="241300" y="187325"/>
                </a:lnTo>
                <a:lnTo>
                  <a:pt x="241300" y="193675"/>
                </a:lnTo>
                <a:lnTo>
                  <a:pt x="238125" y="193675"/>
                </a:lnTo>
                <a:lnTo>
                  <a:pt x="238125" y="196850"/>
                </a:lnTo>
                <a:lnTo>
                  <a:pt x="234950" y="196850"/>
                </a:lnTo>
                <a:lnTo>
                  <a:pt x="234950" y="200025"/>
                </a:lnTo>
                <a:lnTo>
                  <a:pt x="234950" y="203200"/>
                </a:lnTo>
                <a:lnTo>
                  <a:pt x="231775" y="206375"/>
                </a:lnTo>
                <a:lnTo>
                  <a:pt x="228600" y="206375"/>
                </a:lnTo>
                <a:lnTo>
                  <a:pt x="228600" y="209550"/>
                </a:lnTo>
                <a:lnTo>
                  <a:pt x="228600" y="212725"/>
                </a:lnTo>
                <a:lnTo>
                  <a:pt x="225425" y="212725"/>
                </a:lnTo>
                <a:lnTo>
                  <a:pt x="225425" y="215900"/>
                </a:lnTo>
                <a:lnTo>
                  <a:pt x="222250" y="215900"/>
                </a:lnTo>
                <a:lnTo>
                  <a:pt x="219075" y="215900"/>
                </a:lnTo>
                <a:lnTo>
                  <a:pt x="219075" y="212725"/>
                </a:lnTo>
                <a:lnTo>
                  <a:pt x="215900" y="212725"/>
                </a:lnTo>
                <a:lnTo>
                  <a:pt x="215900" y="215900"/>
                </a:lnTo>
                <a:lnTo>
                  <a:pt x="212725" y="215900"/>
                </a:lnTo>
                <a:lnTo>
                  <a:pt x="212725" y="219075"/>
                </a:lnTo>
                <a:lnTo>
                  <a:pt x="209550" y="219075"/>
                </a:lnTo>
                <a:lnTo>
                  <a:pt x="206375" y="219075"/>
                </a:lnTo>
                <a:lnTo>
                  <a:pt x="206375" y="222250"/>
                </a:lnTo>
                <a:lnTo>
                  <a:pt x="203200" y="222250"/>
                </a:lnTo>
                <a:lnTo>
                  <a:pt x="203200" y="225425"/>
                </a:lnTo>
                <a:lnTo>
                  <a:pt x="200025" y="225425"/>
                </a:lnTo>
                <a:lnTo>
                  <a:pt x="196850" y="225425"/>
                </a:lnTo>
                <a:lnTo>
                  <a:pt x="196850" y="228600"/>
                </a:lnTo>
                <a:lnTo>
                  <a:pt x="196850" y="231775"/>
                </a:lnTo>
                <a:lnTo>
                  <a:pt x="193675" y="238125"/>
                </a:lnTo>
                <a:lnTo>
                  <a:pt x="193675" y="241300"/>
                </a:lnTo>
                <a:lnTo>
                  <a:pt x="190500" y="241300"/>
                </a:lnTo>
                <a:lnTo>
                  <a:pt x="187325" y="241300"/>
                </a:lnTo>
                <a:lnTo>
                  <a:pt x="180975" y="238125"/>
                </a:lnTo>
                <a:lnTo>
                  <a:pt x="177800" y="238125"/>
                </a:lnTo>
                <a:lnTo>
                  <a:pt x="174625" y="238125"/>
                </a:lnTo>
                <a:lnTo>
                  <a:pt x="171450" y="238125"/>
                </a:lnTo>
                <a:lnTo>
                  <a:pt x="168275" y="238125"/>
                </a:lnTo>
                <a:lnTo>
                  <a:pt x="165100" y="234950"/>
                </a:lnTo>
                <a:lnTo>
                  <a:pt x="161925" y="234950"/>
                </a:lnTo>
                <a:lnTo>
                  <a:pt x="158750" y="234950"/>
                </a:lnTo>
                <a:lnTo>
                  <a:pt x="155575" y="234950"/>
                </a:lnTo>
                <a:lnTo>
                  <a:pt x="149225" y="234950"/>
                </a:lnTo>
                <a:lnTo>
                  <a:pt x="149225" y="238125"/>
                </a:lnTo>
                <a:lnTo>
                  <a:pt x="146050" y="238125"/>
                </a:lnTo>
                <a:lnTo>
                  <a:pt x="146050" y="241300"/>
                </a:lnTo>
                <a:lnTo>
                  <a:pt x="142875" y="241300"/>
                </a:lnTo>
                <a:lnTo>
                  <a:pt x="142875" y="244475"/>
                </a:lnTo>
                <a:lnTo>
                  <a:pt x="139700" y="244475"/>
                </a:lnTo>
                <a:lnTo>
                  <a:pt x="139700" y="247650"/>
                </a:lnTo>
                <a:lnTo>
                  <a:pt x="136525" y="247650"/>
                </a:lnTo>
                <a:lnTo>
                  <a:pt x="136525" y="250825"/>
                </a:lnTo>
                <a:lnTo>
                  <a:pt x="133350" y="250825"/>
                </a:lnTo>
                <a:lnTo>
                  <a:pt x="130175" y="250825"/>
                </a:lnTo>
                <a:lnTo>
                  <a:pt x="130175" y="254000"/>
                </a:lnTo>
                <a:lnTo>
                  <a:pt x="127000" y="254000"/>
                </a:lnTo>
                <a:lnTo>
                  <a:pt x="127000" y="257175"/>
                </a:lnTo>
                <a:lnTo>
                  <a:pt x="127000" y="260350"/>
                </a:lnTo>
                <a:lnTo>
                  <a:pt x="127000" y="263525"/>
                </a:lnTo>
                <a:lnTo>
                  <a:pt x="127000" y="266700"/>
                </a:lnTo>
                <a:lnTo>
                  <a:pt x="127000" y="269875"/>
                </a:lnTo>
                <a:lnTo>
                  <a:pt x="123825" y="269875"/>
                </a:lnTo>
                <a:lnTo>
                  <a:pt x="120650" y="269875"/>
                </a:lnTo>
                <a:lnTo>
                  <a:pt x="120650" y="266700"/>
                </a:lnTo>
                <a:lnTo>
                  <a:pt x="117475" y="266700"/>
                </a:lnTo>
                <a:lnTo>
                  <a:pt x="114300" y="266700"/>
                </a:lnTo>
                <a:lnTo>
                  <a:pt x="114300" y="263525"/>
                </a:lnTo>
                <a:lnTo>
                  <a:pt x="114300" y="260350"/>
                </a:lnTo>
                <a:lnTo>
                  <a:pt x="111125" y="260350"/>
                </a:lnTo>
                <a:lnTo>
                  <a:pt x="111125" y="257175"/>
                </a:lnTo>
                <a:lnTo>
                  <a:pt x="107950" y="257175"/>
                </a:lnTo>
                <a:lnTo>
                  <a:pt x="104775" y="257175"/>
                </a:lnTo>
                <a:lnTo>
                  <a:pt x="101600" y="257175"/>
                </a:lnTo>
                <a:lnTo>
                  <a:pt x="98425" y="257175"/>
                </a:lnTo>
                <a:lnTo>
                  <a:pt x="95250" y="254000"/>
                </a:lnTo>
                <a:lnTo>
                  <a:pt x="92075" y="254000"/>
                </a:lnTo>
                <a:lnTo>
                  <a:pt x="88900" y="254000"/>
                </a:lnTo>
                <a:lnTo>
                  <a:pt x="85725" y="254000"/>
                </a:lnTo>
                <a:lnTo>
                  <a:pt x="82550" y="250825"/>
                </a:lnTo>
                <a:lnTo>
                  <a:pt x="82550" y="254000"/>
                </a:lnTo>
                <a:lnTo>
                  <a:pt x="79375" y="250825"/>
                </a:lnTo>
                <a:lnTo>
                  <a:pt x="76200" y="250825"/>
                </a:lnTo>
                <a:lnTo>
                  <a:pt x="76200" y="247650"/>
                </a:lnTo>
                <a:lnTo>
                  <a:pt x="73025" y="247650"/>
                </a:lnTo>
                <a:lnTo>
                  <a:pt x="73025" y="244475"/>
                </a:lnTo>
                <a:lnTo>
                  <a:pt x="69850" y="244475"/>
                </a:lnTo>
                <a:lnTo>
                  <a:pt x="69850" y="241300"/>
                </a:lnTo>
                <a:lnTo>
                  <a:pt x="66675" y="241300"/>
                </a:lnTo>
                <a:lnTo>
                  <a:pt x="66675" y="238125"/>
                </a:lnTo>
                <a:lnTo>
                  <a:pt x="63500" y="238125"/>
                </a:lnTo>
                <a:lnTo>
                  <a:pt x="60325" y="238125"/>
                </a:lnTo>
                <a:lnTo>
                  <a:pt x="57150" y="238125"/>
                </a:lnTo>
                <a:lnTo>
                  <a:pt x="57150" y="234950"/>
                </a:lnTo>
                <a:lnTo>
                  <a:pt x="57150" y="231775"/>
                </a:lnTo>
                <a:lnTo>
                  <a:pt x="53975" y="231775"/>
                </a:lnTo>
                <a:lnTo>
                  <a:pt x="53975" y="228600"/>
                </a:lnTo>
                <a:lnTo>
                  <a:pt x="50800" y="228600"/>
                </a:lnTo>
                <a:lnTo>
                  <a:pt x="47625" y="228600"/>
                </a:lnTo>
                <a:lnTo>
                  <a:pt x="44450" y="228600"/>
                </a:lnTo>
                <a:lnTo>
                  <a:pt x="44450" y="225425"/>
                </a:lnTo>
                <a:lnTo>
                  <a:pt x="41275" y="225425"/>
                </a:lnTo>
                <a:lnTo>
                  <a:pt x="41275" y="222250"/>
                </a:lnTo>
                <a:lnTo>
                  <a:pt x="38100" y="222250"/>
                </a:lnTo>
                <a:lnTo>
                  <a:pt x="38100" y="219075"/>
                </a:lnTo>
                <a:lnTo>
                  <a:pt x="41275" y="219075"/>
                </a:lnTo>
                <a:lnTo>
                  <a:pt x="41275" y="215900"/>
                </a:lnTo>
                <a:lnTo>
                  <a:pt x="38100" y="215900"/>
                </a:lnTo>
                <a:lnTo>
                  <a:pt x="34925" y="215900"/>
                </a:lnTo>
                <a:lnTo>
                  <a:pt x="34925" y="212725"/>
                </a:lnTo>
                <a:lnTo>
                  <a:pt x="31750" y="212725"/>
                </a:lnTo>
                <a:lnTo>
                  <a:pt x="31750" y="209550"/>
                </a:lnTo>
                <a:lnTo>
                  <a:pt x="28575" y="209550"/>
                </a:lnTo>
                <a:lnTo>
                  <a:pt x="25400" y="209550"/>
                </a:lnTo>
                <a:lnTo>
                  <a:pt x="22225" y="209550"/>
                </a:lnTo>
                <a:lnTo>
                  <a:pt x="22225" y="206375"/>
                </a:lnTo>
                <a:lnTo>
                  <a:pt x="19050" y="206375"/>
                </a:lnTo>
                <a:lnTo>
                  <a:pt x="19050" y="203200"/>
                </a:lnTo>
                <a:lnTo>
                  <a:pt x="19050" y="200025"/>
                </a:lnTo>
                <a:lnTo>
                  <a:pt x="15875" y="200025"/>
                </a:lnTo>
                <a:lnTo>
                  <a:pt x="15875" y="196850"/>
                </a:lnTo>
                <a:lnTo>
                  <a:pt x="15875" y="193675"/>
                </a:lnTo>
                <a:lnTo>
                  <a:pt x="12700" y="193675"/>
                </a:lnTo>
                <a:lnTo>
                  <a:pt x="12700" y="190500"/>
                </a:lnTo>
                <a:lnTo>
                  <a:pt x="12700" y="187325"/>
                </a:lnTo>
                <a:lnTo>
                  <a:pt x="9525" y="187325"/>
                </a:lnTo>
                <a:lnTo>
                  <a:pt x="9525" y="184150"/>
                </a:lnTo>
                <a:lnTo>
                  <a:pt x="6350" y="184150"/>
                </a:lnTo>
                <a:lnTo>
                  <a:pt x="6350" y="180975"/>
                </a:lnTo>
                <a:lnTo>
                  <a:pt x="3175" y="180975"/>
                </a:lnTo>
                <a:lnTo>
                  <a:pt x="3175" y="177800"/>
                </a:lnTo>
                <a:lnTo>
                  <a:pt x="3175" y="168275"/>
                </a:lnTo>
                <a:lnTo>
                  <a:pt x="0" y="168275"/>
                </a:lnTo>
                <a:lnTo>
                  <a:pt x="0" y="165100"/>
                </a:lnTo>
                <a:lnTo>
                  <a:pt x="0" y="161925"/>
                </a:lnTo>
                <a:lnTo>
                  <a:pt x="0" y="155575"/>
                </a:lnTo>
                <a:lnTo>
                  <a:pt x="3175" y="155575"/>
                </a:lnTo>
                <a:lnTo>
                  <a:pt x="3175" y="152400"/>
                </a:lnTo>
                <a:lnTo>
                  <a:pt x="6350" y="152400"/>
                </a:lnTo>
                <a:lnTo>
                  <a:pt x="6350" y="149225"/>
                </a:lnTo>
                <a:lnTo>
                  <a:pt x="12700" y="149225"/>
                </a:lnTo>
                <a:lnTo>
                  <a:pt x="9525" y="146050"/>
                </a:lnTo>
                <a:lnTo>
                  <a:pt x="9525" y="142875"/>
                </a:lnTo>
                <a:lnTo>
                  <a:pt x="9525" y="139700"/>
                </a:lnTo>
                <a:lnTo>
                  <a:pt x="6350" y="139700"/>
                </a:lnTo>
                <a:lnTo>
                  <a:pt x="6350" y="136525"/>
                </a:lnTo>
                <a:lnTo>
                  <a:pt x="6350" y="133350"/>
                </a:lnTo>
                <a:lnTo>
                  <a:pt x="9525" y="133350"/>
                </a:lnTo>
                <a:lnTo>
                  <a:pt x="9525" y="130175"/>
                </a:lnTo>
                <a:lnTo>
                  <a:pt x="12700" y="130175"/>
                </a:lnTo>
                <a:lnTo>
                  <a:pt x="12700" y="127000"/>
                </a:lnTo>
                <a:lnTo>
                  <a:pt x="15875" y="127000"/>
                </a:lnTo>
                <a:lnTo>
                  <a:pt x="15875" y="123825"/>
                </a:lnTo>
                <a:lnTo>
                  <a:pt x="9525" y="123825"/>
                </a:lnTo>
                <a:lnTo>
                  <a:pt x="9525" y="120650"/>
                </a:lnTo>
                <a:lnTo>
                  <a:pt x="6350" y="120650"/>
                </a:lnTo>
                <a:lnTo>
                  <a:pt x="6350" y="117475"/>
                </a:lnTo>
                <a:lnTo>
                  <a:pt x="6350" y="114300"/>
                </a:lnTo>
                <a:lnTo>
                  <a:pt x="6350" y="107950"/>
                </a:lnTo>
                <a:lnTo>
                  <a:pt x="6350" y="104775"/>
                </a:lnTo>
                <a:lnTo>
                  <a:pt x="9525" y="104775"/>
                </a:lnTo>
                <a:lnTo>
                  <a:pt x="9525" y="101600"/>
                </a:lnTo>
                <a:lnTo>
                  <a:pt x="9525" y="98425"/>
                </a:lnTo>
                <a:lnTo>
                  <a:pt x="12700" y="98425"/>
                </a:lnTo>
                <a:lnTo>
                  <a:pt x="12700" y="95250"/>
                </a:lnTo>
                <a:lnTo>
                  <a:pt x="15875" y="95250"/>
                </a:lnTo>
                <a:lnTo>
                  <a:pt x="15875" y="92075"/>
                </a:lnTo>
                <a:lnTo>
                  <a:pt x="15875" y="88900"/>
                </a:lnTo>
                <a:lnTo>
                  <a:pt x="15875" y="85725"/>
                </a:lnTo>
                <a:lnTo>
                  <a:pt x="19050" y="85725"/>
                </a:lnTo>
                <a:lnTo>
                  <a:pt x="19050" y="82550"/>
                </a:lnTo>
                <a:lnTo>
                  <a:pt x="22225" y="82550"/>
                </a:lnTo>
                <a:lnTo>
                  <a:pt x="25400" y="82550"/>
                </a:lnTo>
                <a:lnTo>
                  <a:pt x="31750" y="82550"/>
                </a:lnTo>
                <a:lnTo>
                  <a:pt x="34925" y="82550"/>
                </a:lnTo>
                <a:lnTo>
                  <a:pt x="34925" y="79375"/>
                </a:lnTo>
                <a:lnTo>
                  <a:pt x="38100" y="79375"/>
                </a:lnTo>
                <a:lnTo>
                  <a:pt x="41275" y="79375"/>
                </a:lnTo>
                <a:lnTo>
                  <a:pt x="44450" y="79375"/>
                </a:lnTo>
                <a:lnTo>
                  <a:pt x="44450" y="76200"/>
                </a:lnTo>
                <a:lnTo>
                  <a:pt x="41275" y="76200"/>
                </a:lnTo>
                <a:lnTo>
                  <a:pt x="41275" y="73025"/>
                </a:lnTo>
                <a:lnTo>
                  <a:pt x="44450" y="73025"/>
                </a:lnTo>
                <a:lnTo>
                  <a:pt x="44450" y="69850"/>
                </a:lnTo>
                <a:lnTo>
                  <a:pt x="47625" y="69850"/>
                </a:lnTo>
                <a:lnTo>
                  <a:pt x="50800" y="69850"/>
                </a:lnTo>
                <a:lnTo>
                  <a:pt x="50800" y="66675"/>
                </a:lnTo>
                <a:lnTo>
                  <a:pt x="50800" y="63500"/>
                </a:lnTo>
                <a:lnTo>
                  <a:pt x="47625" y="63500"/>
                </a:lnTo>
                <a:lnTo>
                  <a:pt x="47625" y="60325"/>
                </a:lnTo>
                <a:lnTo>
                  <a:pt x="44450" y="60325"/>
                </a:lnTo>
                <a:lnTo>
                  <a:pt x="47625" y="57150"/>
                </a:lnTo>
                <a:lnTo>
                  <a:pt x="47625" y="53975"/>
                </a:lnTo>
                <a:lnTo>
                  <a:pt x="44450" y="53975"/>
                </a:lnTo>
                <a:lnTo>
                  <a:pt x="44450" y="50800"/>
                </a:lnTo>
                <a:lnTo>
                  <a:pt x="44450" y="47625"/>
                </a:lnTo>
                <a:lnTo>
                  <a:pt x="41275" y="44450"/>
                </a:lnTo>
                <a:lnTo>
                  <a:pt x="44450" y="44450"/>
                </a:lnTo>
                <a:lnTo>
                  <a:pt x="44450" y="41275"/>
                </a:lnTo>
                <a:lnTo>
                  <a:pt x="41275" y="41275"/>
                </a:lnTo>
                <a:lnTo>
                  <a:pt x="41275" y="38100"/>
                </a:lnTo>
                <a:lnTo>
                  <a:pt x="38100" y="38100"/>
                </a:lnTo>
                <a:lnTo>
                  <a:pt x="38100" y="31750"/>
                </a:lnTo>
                <a:lnTo>
                  <a:pt x="41275" y="31750"/>
                </a:lnTo>
                <a:lnTo>
                  <a:pt x="41275" y="25400"/>
                </a:lnTo>
                <a:lnTo>
                  <a:pt x="41275" y="22225"/>
                </a:lnTo>
                <a:lnTo>
                  <a:pt x="41275" y="19050"/>
                </a:lnTo>
                <a:lnTo>
                  <a:pt x="44450" y="19050"/>
                </a:lnTo>
                <a:lnTo>
                  <a:pt x="44450" y="15875"/>
                </a:lnTo>
                <a:lnTo>
                  <a:pt x="44450" y="12700"/>
                </a:lnTo>
                <a:lnTo>
                  <a:pt x="44450" y="9525"/>
                </a:lnTo>
                <a:lnTo>
                  <a:pt x="44450" y="6350"/>
                </a:lnTo>
                <a:lnTo>
                  <a:pt x="47625" y="6350"/>
                </a:lnTo>
                <a:lnTo>
                  <a:pt x="50800" y="6350"/>
                </a:lnTo>
                <a:lnTo>
                  <a:pt x="57150" y="6350"/>
                </a:lnTo>
                <a:lnTo>
                  <a:pt x="60325" y="6350"/>
                </a:lnTo>
                <a:lnTo>
                  <a:pt x="60325" y="3175"/>
                </a:lnTo>
                <a:close/>
              </a:path>
            </a:pathLst>
          </a:custGeom>
          <a:solidFill>
            <a:srgbClr val="4F6228"/>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sz="1320"/>
          </a:p>
        </p:txBody>
      </p:sp>
      <p:sp>
        <p:nvSpPr>
          <p:cNvPr id="928" name="Seattle, WA">
            <a:extLst>
              <a:ext uri="{FF2B5EF4-FFF2-40B4-BE49-F238E27FC236}">
                <a16:creationId xmlns:a16="http://schemas.microsoft.com/office/drawing/2014/main" xmlns="" id="{3589663B-AB42-46B4-A375-4953800B3956}"/>
              </a:ext>
            </a:extLst>
          </p:cNvPr>
          <p:cNvSpPr>
            <a:spLocks/>
          </p:cNvSpPr>
          <p:nvPr/>
        </p:nvSpPr>
        <p:spPr bwMode="auto">
          <a:xfrm>
            <a:off x="5786660" y="3300901"/>
            <a:ext cx="1216405" cy="1251898"/>
          </a:xfrm>
          <a:custGeom>
            <a:avLst/>
            <a:gdLst>
              <a:gd name="connsiteX0" fmla="*/ 50800 w 228600"/>
              <a:gd name="connsiteY0" fmla="*/ 0 h 254000"/>
              <a:gd name="connsiteX1" fmla="*/ 53975 w 228600"/>
              <a:gd name="connsiteY1" fmla="*/ 0 h 254000"/>
              <a:gd name="connsiteX2" fmla="*/ 53975 w 228600"/>
              <a:gd name="connsiteY2" fmla="*/ 3175 h 254000"/>
              <a:gd name="connsiteX3" fmla="*/ 57150 w 228600"/>
              <a:gd name="connsiteY3" fmla="*/ 3175 h 254000"/>
              <a:gd name="connsiteX4" fmla="*/ 60325 w 228600"/>
              <a:gd name="connsiteY4" fmla="*/ 3175 h 254000"/>
              <a:gd name="connsiteX5" fmla="*/ 63500 w 228600"/>
              <a:gd name="connsiteY5" fmla="*/ 3175 h 254000"/>
              <a:gd name="connsiteX6" fmla="*/ 63500 w 228600"/>
              <a:gd name="connsiteY6" fmla="*/ 6350 h 254000"/>
              <a:gd name="connsiteX7" fmla="*/ 66675 w 228600"/>
              <a:gd name="connsiteY7" fmla="*/ 6350 h 254000"/>
              <a:gd name="connsiteX8" fmla="*/ 69850 w 228600"/>
              <a:gd name="connsiteY8" fmla="*/ 6350 h 254000"/>
              <a:gd name="connsiteX9" fmla="*/ 73025 w 228600"/>
              <a:gd name="connsiteY9" fmla="*/ 6350 h 254000"/>
              <a:gd name="connsiteX10" fmla="*/ 76200 w 228600"/>
              <a:gd name="connsiteY10" fmla="*/ 6350 h 254000"/>
              <a:gd name="connsiteX11" fmla="*/ 79375 w 228600"/>
              <a:gd name="connsiteY11" fmla="*/ 9525 h 254000"/>
              <a:gd name="connsiteX12" fmla="*/ 82550 w 228600"/>
              <a:gd name="connsiteY12" fmla="*/ 9525 h 254000"/>
              <a:gd name="connsiteX13" fmla="*/ 85725 w 228600"/>
              <a:gd name="connsiteY13" fmla="*/ 9525 h 254000"/>
              <a:gd name="connsiteX14" fmla="*/ 88900 w 228600"/>
              <a:gd name="connsiteY14" fmla="*/ 9525 h 254000"/>
              <a:gd name="connsiteX15" fmla="*/ 92075 w 228600"/>
              <a:gd name="connsiteY15" fmla="*/ 12700 h 254000"/>
              <a:gd name="connsiteX16" fmla="*/ 95250 w 228600"/>
              <a:gd name="connsiteY16" fmla="*/ 12700 h 254000"/>
              <a:gd name="connsiteX17" fmla="*/ 98425 w 228600"/>
              <a:gd name="connsiteY17" fmla="*/ 12700 h 254000"/>
              <a:gd name="connsiteX18" fmla="*/ 101600 w 228600"/>
              <a:gd name="connsiteY18" fmla="*/ 12700 h 254000"/>
              <a:gd name="connsiteX19" fmla="*/ 104775 w 228600"/>
              <a:gd name="connsiteY19" fmla="*/ 12700 h 254000"/>
              <a:gd name="connsiteX20" fmla="*/ 107950 w 228600"/>
              <a:gd name="connsiteY20" fmla="*/ 15875 h 254000"/>
              <a:gd name="connsiteX21" fmla="*/ 111125 w 228600"/>
              <a:gd name="connsiteY21" fmla="*/ 15875 h 254000"/>
              <a:gd name="connsiteX22" fmla="*/ 114300 w 228600"/>
              <a:gd name="connsiteY22" fmla="*/ 15875 h 254000"/>
              <a:gd name="connsiteX23" fmla="*/ 117475 w 228600"/>
              <a:gd name="connsiteY23" fmla="*/ 19050 h 254000"/>
              <a:gd name="connsiteX24" fmla="*/ 120650 w 228600"/>
              <a:gd name="connsiteY24" fmla="*/ 15875 h 254000"/>
              <a:gd name="connsiteX25" fmla="*/ 120650 w 228600"/>
              <a:gd name="connsiteY25" fmla="*/ 19050 h 254000"/>
              <a:gd name="connsiteX26" fmla="*/ 123825 w 228600"/>
              <a:gd name="connsiteY26" fmla="*/ 19050 h 254000"/>
              <a:gd name="connsiteX27" fmla="*/ 127000 w 228600"/>
              <a:gd name="connsiteY27" fmla="*/ 19050 h 254000"/>
              <a:gd name="connsiteX28" fmla="*/ 130175 w 228600"/>
              <a:gd name="connsiteY28" fmla="*/ 19050 h 254000"/>
              <a:gd name="connsiteX29" fmla="*/ 130175 w 228600"/>
              <a:gd name="connsiteY29" fmla="*/ 22225 h 254000"/>
              <a:gd name="connsiteX30" fmla="*/ 133350 w 228600"/>
              <a:gd name="connsiteY30" fmla="*/ 22225 h 254000"/>
              <a:gd name="connsiteX31" fmla="*/ 136525 w 228600"/>
              <a:gd name="connsiteY31" fmla="*/ 22225 h 254000"/>
              <a:gd name="connsiteX32" fmla="*/ 139700 w 228600"/>
              <a:gd name="connsiteY32" fmla="*/ 22225 h 254000"/>
              <a:gd name="connsiteX33" fmla="*/ 142875 w 228600"/>
              <a:gd name="connsiteY33" fmla="*/ 22225 h 254000"/>
              <a:gd name="connsiteX34" fmla="*/ 142875 w 228600"/>
              <a:gd name="connsiteY34" fmla="*/ 25400 h 254000"/>
              <a:gd name="connsiteX35" fmla="*/ 149225 w 228600"/>
              <a:gd name="connsiteY35" fmla="*/ 25400 h 254000"/>
              <a:gd name="connsiteX36" fmla="*/ 152400 w 228600"/>
              <a:gd name="connsiteY36" fmla="*/ 25400 h 254000"/>
              <a:gd name="connsiteX37" fmla="*/ 155575 w 228600"/>
              <a:gd name="connsiteY37" fmla="*/ 25400 h 254000"/>
              <a:gd name="connsiteX38" fmla="*/ 158750 w 228600"/>
              <a:gd name="connsiteY38" fmla="*/ 28575 h 254000"/>
              <a:gd name="connsiteX39" fmla="*/ 161925 w 228600"/>
              <a:gd name="connsiteY39" fmla="*/ 28575 h 254000"/>
              <a:gd name="connsiteX40" fmla="*/ 165100 w 228600"/>
              <a:gd name="connsiteY40" fmla="*/ 28575 h 254000"/>
              <a:gd name="connsiteX41" fmla="*/ 168275 w 228600"/>
              <a:gd name="connsiteY41" fmla="*/ 28575 h 254000"/>
              <a:gd name="connsiteX42" fmla="*/ 171450 w 228600"/>
              <a:gd name="connsiteY42" fmla="*/ 28575 h 254000"/>
              <a:gd name="connsiteX43" fmla="*/ 171450 w 228600"/>
              <a:gd name="connsiteY43" fmla="*/ 31750 h 254000"/>
              <a:gd name="connsiteX44" fmla="*/ 174625 w 228600"/>
              <a:gd name="connsiteY44" fmla="*/ 31750 h 254000"/>
              <a:gd name="connsiteX45" fmla="*/ 177800 w 228600"/>
              <a:gd name="connsiteY45" fmla="*/ 31750 h 254000"/>
              <a:gd name="connsiteX46" fmla="*/ 180975 w 228600"/>
              <a:gd name="connsiteY46" fmla="*/ 31750 h 254000"/>
              <a:gd name="connsiteX47" fmla="*/ 184150 w 228600"/>
              <a:gd name="connsiteY47" fmla="*/ 34925 h 254000"/>
              <a:gd name="connsiteX48" fmla="*/ 187325 w 228600"/>
              <a:gd name="connsiteY48" fmla="*/ 34925 h 254000"/>
              <a:gd name="connsiteX49" fmla="*/ 190500 w 228600"/>
              <a:gd name="connsiteY49" fmla="*/ 34925 h 254000"/>
              <a:gd name="connsiteX50" fmla="*/ 196850 w 228600"/>
              <a:gd name="connsiteY50" fmla="*/ 38100 h 254000"/>
              <a:gd name="connsiteX51" fmla="*/ 200025 w 228600"/>
              <a:gd name="connsiteY51" fmla="*/ 38100 h 254000"/>
              <a:gd name="connsiteX52" fmla="*/ 203200 w 228600"/>
              <a:gd name="connsiteY52" fmla="*/ 38100 h 254000"/>
              <a:gd name="connsiteX53" fmla="*/ 206375 w 228600"/>
              <a:gd name="connsiteY53" fmla="*/ 38100 h 254000"/>
              <a:gd name="connsiteX54" fmla="*/ 209550 w 228600"/>
              <a:gd name="connsiteY54" fmla="*/ 41275 h 254000"/>
              <a:gd name="connsiteX55" fmla="*/ 212725 w 228600"/>
              <a:gd name="connsiteY55" fmla="*/ 41275 h 254000"/>
              <a:gd name="connsiteX56" fmla="*/ 215900 w 228600"/>
              <a:gd name="connsiteY56" fmla="*/ 41275 h 254000"/>
              <a:gd name="connsiteX57" fmla="*/ 222250 w 228600"/>
              <a:gd name="connsiteY57" fmla="*/ 41275 h 254000"/>
              <a:gd name="connsiteX58" fmla="*/ 222250 w 228600"/>
              <a:gd name="connsiteY58" fmla="*/ 44450 h 254000"/>
              <a:gd name="connsiteX59" fmla="*/ 219075 w 228600"/>
              <a:gd name="connsiteY59" fmla="*/ 44450 h 254000"/>
              <a:gd name="connsiteX60" fmla="*/ 222250 w 228600"/>
              <a:gd name="connsiteY60" fmla="*/ 47625 h 254000"/>
              <a:gd name="connsiteX61" fmla="*/ 222250 w 228600"/>
              <a:gd name="connsiteY61" fmla="*/ 50800 h 254000"/>
              <a:gd name="connsiteX62" fmla="*/ 222250 w 228600"/>
              <a:gd name="connsiteY62" fmla="*/ 53975 h 254000"/>
              <a:gd name="connsiteX63" fmla="*/ 225425 w 228600"/>
              <a:gd name="connsiteY63" fmla="*/ 53975 h 254000"/>
              <a:gd name="connsiteX64" fmla="*/ 225425 w 228600"/>
              <a:gd name="connsiteY64" fmla="*/ 57150 h 254000"/>
              <a:gd name="connsiteX65" fmla="*/ 222250 w 228600"/>
              <a:gd name="connsiteY65" fmla="*/ 60325 h 254000"/>
              <a:gd name="connsiteX66" fmla="*/ 225425 w 228600"/>
              <a:gd name="connsiteY66" fmla="*/ 60325 h 254000"/>
              <a:gd name="connsiteX67" fmla="*/ 225425 w 228600"/>
              <a:gd name="connsiteY67" fmla="*/ 63500 h 254000"/>
              <a:gd name="connsiteX68" fmla="*/ 228600 w 228600"/>
              <a:gd name="connsiteY68" fmla="*/ 63500 h 254000"/>
              <a:gd name="connsiteX69" fmla="*/ 228600 w 228600"/>
              <a:gd name="connsiteY69" fmla="*/ 66675 h 254000"/>
              <a:gd name="connsiteX70" fmla="*/ 228600 w 228600"/>
              <a:gd name="connsiteY70" fmla="*/ 69850 h 254000"/>
              <a:gd name="connsiteX71" fmla="*/ 225425 w 228600"/>
              <a:gd name="connsiteY71" fmla="*/ 69850 h 254000"/>
              <a:gd name="connsiteX72" fmla="*/ 222250 w 228600"/>
              <a:gd name="connsiteY72" fmla="*/ 69850 h 254000"/>
              <a:gd name="connsiteX73" fmla="*/ 222250 w 228600"/>
              <a:gd name="connsiteY73" fmla="*/ 73025 h 254000"/>
              <a:gd name="connsiteX74" fmla="*/ 219075 w 228600"/>
              <a:gd name="connsiteY74" fmla="*/ 73025 h 254000"/>
              <a:gd name="connsiteX75" fmla="*/ 219075 w 228600"/>
              <a:gd name="connsiteY75" fmla="*/ 76200 h 254000"/>
              <a:gd name="connsiteX76" fmla="*/ 222250 w 228600"/>
              <a:gd name="connsiteY76" fmla="*/ 76200 h 254000"/>
              <a:gd name="connsiteX77" fmla="*/ 222250 w 228600"/>
              <a:gd name="connsiteY77" fmla="*/ 79375 h 254000"/>
              <a:gd name="connsiteX78" fmla="*/ 215900 w 228600"/>
              <a:gd name="connsiteY78" fmla="*/ 79375 h 254000"/>
              <a:gd name="connsiteX79" fmla="*/ 212725 w 228600"/>
              <a:gd name="connsiteY79" fmla="*/ 79375 h 254000"/>
              <a:gd name="connsiteX80" fmla="*/ 212725 w 228600"/>
              <a:gd name="connsiteY80" fmla="*/ 82550 h 254000"/>
              <a:gd name="connsiteX81" fmla="*/ 209550 w 228600"/>
              <a:gd name="connsiteY81" fmla="*/ 82550 h 254000"/>
              <a:gd name="connsiteX82" fmla="*/ 203200 w 228600"/>
              <a:gd name="connsiteY82" fmla="*/ 82550 h 254000"/>
              <a:gd name="connsiteX83" fmla="*/ 200025 w 228600"/>
              <a:gd name="connsiteY83" fmla="*/ 82550 h 254000"/>
              <a:gd name="connsiteX84" fmla="*/ 196850 w 228600"/>
              <a:gd name="connsiteY84" fmla="*/ 82550 h 254000"/>
              <a:gd name="connsiteX85" fmla="*/ 196850 w 228600"/>
              <a:gd name="connsiteY85" fmla="*/ 85725 h 254000"/>
              <a:gd name="connsiteX86" fmla="*/ 193675 w 228600"/>
              <a:gd name="connsiteY86" fmla="*/ 85725 h 254000"/>
              <a:gd name="connsiteX87" fmla="*/ 193675 w 228600"/>
              <a:gd name="connsiteY87" fmla="*/ 88900 h 254000"/>
              <a:gd name="connsiteX88" fmla="*/ 193675 w 228600"/>
              <a:gd name="connsiteY88" fmla="*/ 92075 h 254000"/>
              <a:gd name="connsiteX89" fmla="*/ 193675 w 228600"/>
              <a:gd name="connsiteY89" fmla="*/ 95250 h 254000"/>
              <a:gd name="connsiteX90" fmla="*/ 190500 w 228600"/>
              <a:gd name="connsiteY90" fmla="*/ 95250 h 254000"/>
              <a:gd name="connsiteX91" fmla="*/ 190500 w 228600"/>
              <a:gd name="connsiteY91" fmla="*/ 98425 h 254000"/>
              <a:gd name="connsiteX92" fmla="*/ 187325 w 228600"/>
              <a:gd name="connsiteY92" fmla="*/ 98425 h 254000"/>
              <a:gd name="connsiteX93" fmla="*/ 187325 w 228600"/>
              <a:gd name="connsiteY93" fmla="*/ 101600 h 254000"/>
              <a:gd name="connsiteX94" fmla="*/ 187325 w 228600"/>
              <a:gd name="connsiteY94" fmla="*/ 104775 h 254000"/>
              <a:gd name="connsiteX95" fmla="*/ 184150 w 228600"/>
              <a:gd name="connsiteY95" fmla="*/ 104775 h 254000"/>
              <a:gd name="connsiteX96" fmla="*/ 184150 w 228600"/>
              <a:gd name="connsiteY96" fmla="*/ 107950 h 254000"/>
              <a:gd name="connsiteX97" fmla="*/ 184150 w 228600"/>
              <a:gd name="connsiteY97" fmla="*/ 114300 h 254000"/>
              <a:gd name="connsiteX98" fmla="*/ 184150 w 228600"/>
              <a:gd name="connsiteY98" fmla="*/ 117475 h 254000"/>
              <a:gd name="connsiteX99" fmla="*/ 184150 w 228600"/>
              <a:gd name="connsiteY99" fmla="*/ 120650 h 254000"/>
              <a:gd name="connsiteX100" fmla="*/ 187325 w 228600"/>
              <a:gd name="connsiteY100" fmla="*/ 120650 h 254000"/>
              <a:gd name="connsiteX101" fmla="*/ 187325 w 228600"/>
              <a:gd name="connsiteY101" fmla="*/ 123825 h 254000"/>
              <a:gd name="connsiteX102" fmla="*/ 193675 w 228600"/>
              <a:gd name="connsiteY102" fmla="*/ 123825 h 254000"/>
              <a:gd name="connsiteX103" fmla="*/ 193675 w 228600"/>
              <a:gd name="connsiteY103" fmla="*/ 127000 h 254000"/>
              <a:gd name="connsiteX104" fmla="*/ 190500 w 228600"/>
              <a:gd name="connsiteY104" fmla="*/ 127000 h 254000"/>
              <a:gd name="connsiteX105" fmla="*/ 190500 w 228600"/>
              <a:gd name="connsiteY105" fmla="*/ 130175 h 254000"/>
              <a:gd name="connsiteX106" fmla="*/ 187325 w 228600"/>
              <a:gd name="connsiteY106" fmla="*/ 130175 h 254000"/>
              <a:gd name="connsiteX107" fmla="*/ 187325 w 228600"/>
              <a:gd name="connsiteY107" fmla="*/ 133350 h 254000"/>
              <a:gd name="connsiteX108" fmla="*/ 184150 w 228600"/>
              <a:gd name="connsiteY108" fmla="*/ 133350 h 254000"/>
              <a:gd name="connsiteX109" fmla="*/ 184150 w 228600"/>
              <a:gd name="connsiteY109" fmla="*/ 136525 h 254000"/>
              <a:gd name="connsiteX110" fmla="*/ 187325 w 228600"/>
              <a:gd name="connsiteY110" fmla="*/ 139700 h 254000"/>
              <a:gd name="connsiteX111" fmla="*/ 187325 w 228600"/>
              <a:gd name="connsiteY111" fmla="*/ 142875 h 254000"/>
              <a:gd name="connsiteX112" fmla="*/ 187325 w 228600"/>
              <a:gd name="connsiteY112" fmla="*/ 146050 h 254000"/>
              <a:gd name="connsiteX113" fmla="*/ 190500 w 228600"/>
              <a:gd name="connsiteY113" fmla="*/ 146050 h 254000"/>
              <a:gd name="connsiteX114" fmla="*/ 190500 w 228600"/>
              <a:gd name="connsiteY114" fmla="*/ 149225 h 254000"/>
              <a:gd name="connsiteX115" fmla="*/ 184150 w 228600"/>
              <a:gd name="connsiteY115" fmla="*/ 149225 h 254000"/>
              <a:gd name="connsiteX116" fmla="*/ 184150 w 228600"/>
              <a:gd name="connsiteY116" fmla="*/ 152400 h 254000"/>
              <a:gd name="connsiteX117" fmla="*/ 180975 w 228600"/>
              <a:gd name="connsiteY117" fmla="*/ 152400 h 254000"/>
              <a:gd name="connsiteX118" fmla="*/ 180975 w 228600"/>
              <a:gd name="connsiteY118" fmla="*/ 155575 h 254000"/>
              <a:gd name="connsiteX119" fmla="*/ 177800 w 228600"/>
              <a:gd name="connsiteY119" fmla="*/ 155575 h 254000"/>
              <a:gd name="connsiteX120" fmla="*/ 177800 w 228600"/>
              <a:gd name="connsiteY120" fmla="*/ 161925 h 254000"/>
              <a:gd name="connsiteX121" fmla="*/ 177800 w 228600"/>
              <a:gd name="connsiteY121" fmla="*/ 165100 h 254000"/>
              <a:gd name="connsiteX122" fmla="*/ 177800 w 228600"/>
              <a:gd name="connsiteY122" fmla="*/ 168275 h 254000"/>
              <a:gd name="connsiteX123" fmla="*/ 174625 w 228600"/>
              <a:gd name="connsiteY123" fmla="*/ 168275 h 254000"/>
              <a:gd name="connsiteX124" fmla="*/ 171450 w 228600"/>
              <a:gd name="connsiteY124" fmla="*/ 168275 h 254000"/>
              <a:gd name="connsiteX125" fmla="*/ 168275 w 228600"/>
              <a:gd name="connsiteY125" fmla="*/ 168275 h 254000"/>
              <a:gd name="connsiteX126" fmla="*/ 168275 w 228600"/>
              <a:gd name="connsiteY126" fmla="*/ 171450 h 254000"/>
              <a:gd name="connsiteX127" fmla="*/ 165100 w 228600"/>
              <a:gd name="connsiteY127" fmla="*/ 171450 h 254000"/>
              <a:gd name="connsiteX128" fmla="*/ 161925 w 228600"/>
              <a:gd name="connsiteY128" fmla="*/ 171450 h 254000"/>
              <a:gd name="connsiteX129" fmla="*/ 161925 w 228600"/>
              <a:gd name="connsiteY129" fmla="*/ 174625 h 254000"/>
              <a:gd name="connsiteX130" fmla="*/ 158750 w 228600"/>
              <a:gd name="connsiteY130" fmla="*/ 174625 h 254000"/>
              <a:gd name="connsiteX131" fmla="*/ 158750 w 228600"/>
              <a:gd name="connsiteY131" fmla="*/ 177800 h 254000"/>
              <a:gd name="connsiteX132" fmla="*/ 155575 w 228600"/>
              <a:gd name="connsiteY132" fmla="*/ 177800 h 254000"/>
              <a:gd name="connsiteX133" fmla="*/ 152400 w 228600"/>
              <a:gd name="connsiteY133" fmla="*/ 177800 h 254000"/>
              <a:gd name="connsiteX134" fmla="*/ 152400 w 228600"/>
              <a:gd name="connsiteY134" fmla="*/ 180975 h 254000"/>
              <a:gd name="connsiteX135" fmla="*/ 149225 w 228600"/>
              <a:gd name="connsiteY135" fmla="*/ 180975 h 254000"/>
              <a:gd name="connsiteX136" fmla="*/ 149225 w 228600"/>
              <a:gd name="connsiteY136" fmla="*/ 184150 h 254000"/>
              <a:gd name="connsiteX137" fmla="*/ 146050 w 228600"/>
              <a:gd name="connsiteY137" fmla="*/ 184150 h 254000"/>
              <a:gd name="connsiteX138" fmla="*/ 142875 w 228600"/>
              <a:gd name="connsiteY138" fmla="*/ 184150 h 254000"/>
              <a:gd name="connsiteX139" fmla="*/ 139700 w 228600"/>
              <a:gd name="connsiteY139" fmla="*/ 184150 h 254000"/>
              <a:gd name="connsiteX140" fmla="*/ 139700 w 228600"/>
              <a:gd name="connsiteY140" fmla="*/ 187325 h 254000"/>
              <a:gd name="connsiteX141" fmla="*/ 136525 w 228600"/>
              <a:gd name="connsiteY141" fmla="*/ 187325 h 254000"/>
              <a:gd name="connsiteX142" fmla="*/ 136525 w 228600"/>
              <a:gd name="connsiteY142" fmla="*/ 190500 h 254000"/>
              <a:gd name="connsiteX143" fmla="*/ 133350 w 228600"/>
              <a:gd name="connsiteY143" fmla="*/ 190500 h 254000"/>
              <a:gd name="connsiteX144" fmla="*/ 130175 w 228600"/>
              <a:gd name="connsiteY144" fmla="*/ 190500 h 254000"/>
              <a:gd name="connsiteX145" fmla="*/ 130175 w 228600"/>
              <a:gd name="connsiteY145" fmla="*/ 193675 h 254000"/>
              <a:gd name="connsiteX146" fmla="*/ 130175 w 228600"/>
              <a:gd name="connsiteY146" fmla="*/ 196850 h 254000"/>
              <a:gd name="connsiteX147" fmla="*/ 127000 w 228600"/>
              <a:gd name="connsiteY147" fmla="*/ 196850 h 254000"/>
              <a:gd name="connsiteX148" fmla="*/ 127000 w 228600"/>
              <a:gd name="connsiteY148" fmla="*/ 200025 h 254000"/>
              <a:gd name="connsiteX149" fmla="*/ 123825 w 228600"/>
              <a:gd name="connsiteY149" fmla="*/ 200025 h 254000"/>
              <a:gd name="connsiteX150" fmla="*/ 123825 w 228600"/>
              <a:gd name="connsiteY150" fmla="*/ 203200 h 254000"/>
              <a:gd name="connsiteX151" fmla="*/ 123825 w 228600"/>
              <a:gd name="connsiteY151" fmla="*/ 206375 h 254000"/>
              <a:gd name="connsiteX152" fmla="*/ 127000 w 228600"/>
              <a:gd name="connsiteY152" fmla="*/ 206375 h 254000"/>
              <a:gd name="connsiteX153" fmla="*/ 127000 w 228600"/>
              <a:gd name="connsiteY153" fmla="*/ 209550 h 254000"/>
              <a:gd name="connsiteX154" fmla="*/ 123825 w 228600"/>
              <a:gd name="connsiteY154" fmla="*/ 209550 h 254000"/>
              <a:gd name="connsiteX155" fmla="*/ 123825 w 228600"/>
              <a:gd name="connsiteY155" fmla="*/ 212725 h 254000"/>
              <a:gd name="connsiteX156" fmla="*/ 123825 w 228600"/>
              <a:gd name="connsiteY156" fmla="*/ 215900 h 254000"/>
              <a:gd name="connsiteX157" fmla="*/ 127000 w 228600"/>
              <a:gd name="connsiteY157" fmla="*/ 215900 h 254000"/>
              <a:gd name="connsiteX158" fmla="*/ 130175 w 228600"/>
              <a:gd name="connsiteY158" fmla="*/ 215900 h 254000"/>
              <a:gd name="connsiteX159" fmla="*/ 130175 w 228600"/>
              <a:gd name="connsiteY159" fmla="*/ 219075 h 254000"/>
              <a:gd name="connsiteX160" fmla="*/ 133350 w 228600"/>
              <a:gd name="connsiteY160" fmla="*/ 215900 h 254000"/>
              <a:gd name="connsiteX161" fmla="*/ 133350 w 228600"/>
              <a:gd name="connsiteY161" fmla="*/ 219075 h 254000"/>
              <a:gd name="connsiteX162" fmla="*/ 136525 w 228600"/>
              <a:gd name="connsiteY162" fmla="*/ 219075 h 254000"/>
              <a:gd name="connsiteX163" fmla="*/ 136525 w 228600"/>
              <a:gd name="connsiteY163" fmla="*/ 222250 h 254000"/>
              <a:gd name="connsiteX164" fmla="*/ 136525 w 228600"/>
              <a:gd name="connsiteY164" fmla="*/ 225425 h 254000"/>
              <a:gd name="connsiteX165" fmla="*/ 133350 w 228600"/>
              <a:gd name="connsiteY165" fmla="*/ 225425 h 254000"/>
              <a:gd name="connsiteX166" fmla="*/ 130175 w 228600"/>
              <a:gd name="connsiteY166" fmla="*/ 228600 h 254000"/>
              <a:gd name="connsiteX167" fmla="*/ 130175 w 228600"/>
              <a:gd name="connsiteY167" fmla="*/ 231775 h 254000"/>
              <a:gd name="connsiteX168" fmla="*/ 133350 w 228600"/>
              <a:gd name="connsiteY168" fmla="*/ 231775 h 254000"/>
              <a:gd name="connsiteX169" fmla="*/ 136525 w 228600"/>
              <a:gd name="connsiteY169" fmla="*/ 231775 h 254000"/>
              <a:gd name="connsiteX170" fmla="*/ 136525 w 228600"/>
              <a:gd name="connsiteY170" fmla="*/ 234950 h 254000"/>
              <a:gd name="connsiteX171" fmla="*/ 136525 w 228600"/>
              <a:gd name="connsiteY171" fmla="*/ 238125 h 254000"/>
              <a:gd name="connsiteX172" fmla="*/ 133350 w 228600"/>
              <a:gd name="connsiteY172" fmla="*/ 238125 h 254000"/>
              <a:gd name="connsiteX173" fmla="*/ 133350 w 228600"/>
              <a:gd name="connsiteY173" fmla="*/ 241300 h 254000"/>
              <a:gd name="connsiteX174" fmla="*/ 133350 w 228600"/>
              <a:gd name="connsiteY174" fmla="*/ 247650 h 254000"/>
              <a:gd name="connsiteX175" fmla="*/ 130175 w 228600"/>
              <a:gd name="connsiteY175" fmla="*/ 247650 h 254000"/>
              <a:gd name="connsiteX176" fmla="*/ 127000 w 228600"/>
              <a:gd name="connsiteY176" fmla="*/ 244475 h 254000"/>
              <a:gd name="connsiteX177" fmla="*/ 123825 w 228600"/>
              <a:gd name="connsiteY177" fmla="*/ 244475 h 254000"/>
              <a:gd name="connsiteX178" fmla="*/ 120650 w 228600"/>
              <a:gd name="connsiteY178" fmla="*/ 247650 h 254000"/>
              <a:gd name="connsiteX179" fmla="*/ 120650 w 228600"/>
              <a:gd name="connsiteY179" fmla="*/ 250825 h 254000"/>
              <a:gd name="connsiteX180" fmla="*/ 120650 w 228600"/>
              <a:gd name="connsiteY180" fmla="*/ 254000 h 254000"/>
              <a:gd name="connsiteX181" fmla="*/ 117475 w 228600"/>
              <a:gd name="connsiteY181" fmla="*/ 254000 h 254000"/>
              <a:gd name="connsiteX182" fmla="*/ 114300 w 228600"/>
              <a:gd name="connsiteY182" fmla="*/ 254000 h 254000"/>
              <a:gd name="connsiteX183" fmla="*/ 114300 w 228600"/>
              <a:gd name="connsiteY183" fmla="*/ 250825 h 254000"/>
              <a:gd name="connsiteX184" fmla="*/ 111125 w 228600"/>
              <a:gd name="connsiteY184" fmla="*/ 250825 h 254000"/>
              <a:gd name="connsiteX185" fmla="*/ 111125 w 228600"/>
              <a:gd name="connsiteY185" fmla="*/ 247650 h 254000"/>
              <a:gd name="connsiteX186" fmla="*/ 107950 w 228600"/>
              <a:gd name="connsiteY186" fmla="*/ 247650 h 254000"/>
              <a:gd name="connsiteX187" fmla="*/ 107950 w 228600"/>
              <a:gd name="connsiteY187" fmla="*/ 244475 h 254000"/>
              <a:gd name="connsiteX188" fmla="*/ 104775 w 228600"/>
              <a:gd name="connsiteY188" fmla="*/ 244475 h 254000"/>
              <a:gd name="connsiteX189" fmla="*/ 101600 w 228600"/>
              <a:gd name="connsiteY189" fmla="*/ 244475 h 254000"/>
              <a:gd name="connsiteX190" fmla="*/ 101600 w 228600"/>
              <a:gd name="connsiteY190" fmla="*/ 241300 h 254000"/>
              <a:gd name="connsiteX191" fmla="*/ 98425 w 228600"/>
              <a:gd name="connsiteY191" fmla="*/ 241300 h 254000"/>
              <a:gd name="connsiteX192" fmla="*/ 95250 w 228600"/>
              <a:gd name="connsiteY192" fmla="*/ 241300 h 254000"/>
              <a:gd name="connsiteX193" fmla="*/ 95250 w 228600"/>
              <a:gd name="connsiteY193" fmla="*/ 238125 h 254000"/>
              <a:gd name="connsiteX194" fmla="*/ 95250 w 228600"/>
              <a:gd name="connsiteY194" fmla="*/ 234950 h 254000"/>
              <a:gd name="connsiteX195" fmla="*/ 92075 w 228600"/>
              <a:gd name="connsiteY195" fmla="*/ 234950 h 254000"/>
              <a:gd name="connsiteX196" fmla="*/ 92075 w 228600"/>
              <a:gd name="connsiteY196" fmla="*/ 231775 h 254000"/>
              <a:gd name="connsiteX197" fmla="*/ 88900 w 228600"/>
              <a:gd name="connsiteY197" fmla="*/ 231775 h 254000"/>
              <a:gd name="connsiteX198" fmla="*/ 85725 w 228600"/>
              <a:gd name="connsiteY198" fmla="*/ 234950 h 254000"/>
              <a:gd name="connsiteX199" fmla="*/ 85725 w 228600"/>
              <a:gd name="connsiteY199" fmla="*/ 231775 h 254000"/>
              <a:gd name="connsiteX200" fmla="*/ 82550 w 228600"/>
              <a:gd name="connsiteY200" fmla="*/ 231775 h 254000"/>
              <a:gd name="connsiteX201" fmla="*/ 79375 w 228600"/>
              <a:gd name="connsiteY201" fmla="*/ 231775 h 254000"/>
              <a:gd name="connsiteX202" fmla="*/ 79375 w 228600"/>
              <a:gd name="connsiteY202" fmla="*/ 228600 h 254000"/>
              <a:gd name="connsiteX203" fmla="*/ 76200 w 228600"/>
              <a:gd name="connsiteY203" fmla="*/ 228600 h 254000"/>
              <a:gd name="connsiteX204" fmla="*/ 76200 w 228600"/>
              <a:gd name="connsiteY204" fmla="*/ 225425 h 254000"/>
              <a:gd name="connsiteX205" fmla="*/ 73025 w 228600"/>
              <a:gd name="connsiteY205" fmla="*/ 225425 h 254000"/>
              <a:gd name="connsiteX206" fmla="*/ 69850 w 228600"/>
              <a:gd name="connsiteY206" fmla="*/ 228600 h 254000"/>
              <a:gd name="connsiteX207" fmla="*/ 66675 w 228600"/>
              <a:gd name="connsiteY207" fmla="*/ 228600 h 254000"/>
              <a:gd name="connsiteX208" fmla="*/ 63500 w 228600"/>
              <a:gd name="connsiteY208" fmla="*/ 228600 h 254000"/>
              <a:gd name="connsiteX209" fmla="*/ 60325 w 228600"/>
              <a:gd name="connsiteY209" fmla="*/ 228600 h 254000"/>
              <a:gd name="connsiteX210" fmla="*/ 60325 w 228600"/>
              <a:gd name="connsiteY210" fmla="*/ 225425 h 254000"/>
              <a:gd name="connsiteX211" fmla="*/ 57150 w 228600"/>
              <a:gd name="connsiteY211" fmla="*/ 225425 h 254000"/>
              <a:gd name="connsiteX212" fmla="*/ 53975 w 228600"/>
              <a:gd name="connsiteY212" fmla="*/ 225425 h 254000"/>
              <a:gd name="connsiteX213" fmla="*/ 50800 w 228600"/>
              <a:gd name="connsiteY213" fmla="*/ 225425 h 254000"/>
              <a:gd name="connsiteX214" fmla="*/ 50800 w 228600"/>
              <a:gd name="connsiteY214" fmla="*/ 222250 h 254000"/>
              <a:gd name="connsiteX215" fmla="*/ 47625 w 228600"/>
              <a:gd name="connsiteY215" fmla="*/ 222250 h 254000"/>
              <a:gd name="connsiteX216" fmla="*/ 47625 w 228600"/>
              <a:gd name="connsiteY216" fmla="*/ 219075 h 254000"/>
              <a:gd name="connsiteX217" fmla="*/ 44450 w 228600"/>
              <a:gd name="connsiteY217" fmla="*/ 219075 h 254000"/>
              <a:gd name="connsiteX218" fmla="*/ 41275 w 228600"/>
              <a:gd name="connsiteY218" fmla="*/ 219075 h 254000"/>
              <a:gd name="connsiteX219" fmla="*/ 41275 w 228600"/>
              <a:gd name="connsiteY219" fmla="*/ 215900 h 254000"/>
              <a:gd name="connsiteX220" fmla="*/ 38100 w 228600"/>
              <a:gd name="connsiteY220" fmla="*/ 215900 h 254000"/>
              <a:gd name="connsiteX221" fmla="*/ 38100 w 228600"/>
              <a:gd name="connsiteY221" fmla="*/ 212725 h 254000"/>
              <a:gd name="connsiteX222" fmla="*/ 34925 w 228600"/>
              <a:gd name="connsiteY222" fmla="*/ 212725 h 254000"/>
              <a:gd name="connsiteX223" fmla="*/ 34925 w 228600"/>
              <a:gd name="connsiteY223" fmla="*/ 209550 h 254000"/>
              <a:gd name="connsiteX224" fmla="*/ 34925 w 228600"/>
              <a:gd name="connsiteY224" fmla="*/ 206375 h 254000"/>
              <a:gd name="connsiteX225" fmla="*/ 34925 w 228600"/>
              <a:gd name="connsiteY225" fmla="*/ 203200 h 254000"/>
              <a:gd name="connsiteX226" fmla="*/ 34925 w 228600"/>
              <a:gd name="connsiteY226" fmla="*/ 200025 h 254000"/>
              <a:gd name="connsiteX227" fmla="*/ 31750 w 228600"/>
              <a:gd name="connsiteY227" fmla="*/ 200025 h 254000"/>
              <a:gd name="connsiteX228" fmla="*/ 28575 w 228600"/>
              <a:gd name="connsiteY228" fmla="*/ 200025 h 254000"/>
              <a:gd name="connsiteX229" fmla="*/ 25400 w 228600"/>
              <a:gd name="connsiteY229" fmla="*/ 196850 h 254000"/>
              <a:gd name="connsiteX230" fmla="*/ 22225 w 228600"/>
              <a:gd name="connsiteY230" fmla="*/ 196850 h 254000"/>
              <a:gd name="connsiteX231" fmla="*/ 19050 w 228600"/>
              <a:gd name="connsiteY231" fmla="*/ 196850 h 254000"/>
              <a:gd name="connsiteX232" fmla="*/ 15875 w 228600"/>
              <a:gd name="connsiteY232" fmla="*/ 196850 h 254000"/>
              <a:gd name="connsiteX233" fmla="*/ 15875 w 228600"/>
              <a:gd name="connsiteY233" fmla="*/ 193675 h 254000"/>
              <a:gd name="connsiteX234" fmla="*/ 12700 w 228600"/>
              <a:gd name="connsiteY234" fmla="*/ 193675 h 254000"/>
              <a:gd name="connsiteX235" fmla="*/ 9525 w 228600"/>
              <a:gd name="connsiteY235" fmla="*/ 193675 h 254000"/>
              <a:gd name="connsiteX236" fmla="*/ 9525 w 228600"/>
              <a:gd name="connsiteY236" fmla="*/ 190500 h 254000"/>
              <a:gd name="connsiteX237" fmla="*/ 6350 w 228600"/>
              <a:gd name="connsiteY237" fmla="*/ 190500 h 254000"/>
              <a:gd name="connsiteX238" fmla="*/ 6350 w 228600"/>
              <a:gd name="connsiteY238" fmla="*/ 187325 h 254000"/>
              <a:gd name="connsiteX239" fmla="*/ 3175 w 228600"/>
              <a:gd name="connsiteY239" fmla="*/ 184150 h 254000"/>
              <a:gd name="connsiteX240" fmla="*/ 3175 w 228600"/>
              <a:gd name="connsiteY240" fmla="*/ 180975 h 254000"/>
              <a:gd name="connsiteX241" fmla="*/ 0 w 228600"/>
              <a:gd name="connsiteY241" fmla="*/ 180975 h 254000"/>
              <a:gd name="connsiteX242" fmla="*/ 12700 w 228600"/>
              <a:gd name="connsiteY242" fmla="*/ 177800 h 254000"/>
              <a:gd name="connsiteX243" fmla="*/ 15875 w 228600"/>
              <a:gd name="connsiteY243" fmla="*/ 174625 h 254000"/>
              <a:gd name="connsiteX244" fmla="*/ 15875 w 228600"/>
              <a:gd name="connsiteY244" fmla="*/ 171450 h 254000"/>
              <a:gd name="connsiteX245" fmla="*/ 15875 w 228600"/>
              <a:gd name="connsiteY245" fmla="*/ 168275 h 254000"/>
              <a:gd name="connsiteX246" fmla="*/ 12700 w 228600"/>
              <a:gd name="connsiteY246" fmla="*/ 165100 h 254000"/>
              <a:gd name="connsiteX247" fmla="*/ 12700 w 228600"/>
              <a:gd name="connsiteY247" fmla="*/ 158750 h 254000"/>
              <a:gd name="connsiteX248" fmla="*/ 12700 w 228600"/>
              <a:gd name="connsiteY248" fmla="*/ 155575 h 254000"/>
              <a:gd name="connsiteX249" fmla="*/ 15875 w 228600"/>
              <a:gd name="connsiteY249" fmla="*/ 152400 h 254000"/>
              <a:gd name="connsiteX250" fmla="*/ 15875 w 228600"/>
              <a:gd name="connsiteY250" fmla="*/ 149225 h 254000"/>
              <a:gd name="connsiteX251" fmla="*/ 12700 w 228600"/>
              <a:gd name="connsiteY251" fmla="*/ 146050 h 254000"/>
              <a:gd name="connsiteX252" fmla="*/ 12700 w 228600"/>
              <a:gd name="connsiteY252" fmla="*/ 139700 h 254000"/>
              <a:gd name="connsiteX253" fmla="*/ 12700 w 228600"/>
              <a:gd name="connsiteY253" fmla="*/ 133350 h 254000"/>
              <a:gd name="connsiteX254" fmla="*/ 15875 w 228600"/>
              <a:gd name="connsiteY254" fmla="*/ 133350 h 254000"/>
              <a:gd name="connsiteX255" fmla="*/ 15875 w 228600"/>
              <a:gd name="connsiteY255" fmla="*/ 130175 h 254000"/>
              <a:gd name="connsiteX256" fmla="*/ 19050 w 228600"/>
              <a:gd name="connsiteY256" fmla="*/ 130175 h 254000"/>
              <a:gd name="connsiteX257" fmla="*/ 19050 w 228600"/>
              <a:gd name="connsiteY257" fmla="*/ 136525 h 254000"/>
              <a:gd name="connsiteX258" fmla="*/ 22225 w 228600"/>
              <a:gd name="connsiteY258" fmla="*/ 136525 h 254000"/>
              <a:gd name="connsiteX259" fmla="*/ 22225 w 228600"/>
              <a:gd name="connsiteY259" fmla="*/ 133350 h 254000"/>
              <a:gd name="connsiteX260" fmla="*/ 22225 w 228600"/>
              <a:gd name="connsiteY260" fmla="*/ 130175 h 254000"/>
              <a:gd name="connsiteX261" fmla="*/ 22225 w 228600"/>
              <a:gd name="connsiteY261" fmla="*/ 127000 h 254000"/>
              <a:gd name="connsiteX262" fmla="*/ 12700 w 228600"/>
              <a:gd name="connsiteY262" fmla="*/ 117475 h 254000"/>
              <a:gd name="connsiteX263" fmla="*/ 12700 w 228600"/>
              <a:gd name="connsiteY263" fmla="*/ 114300 h 254000"/>
              <a:gd name="connsiteX264" fmla="*/ 15875 w 228600"/>
              <a:gd name="connsiteY264" fmla="*/ 114300 h 254000"/>
              <a:gd name="connsiteX265" fmla="*/ 19050 w 228600"/>
              <a:gd name="connsiteY265" fmla="*/ 111125 h 254000"/>
              <a:gd name="connsiteX266" fmla="*/ 25400 w 228600"/>
              <a:gd name="connsiteY266" fmla="*/ 107950 h 254000"/>
              <a:gd name="connsiteX267" fmla="*/ 25400 w 228600"/>
              <a:gd name="connsiteY267" fmla="*/ 101600 h 254000"/>
              <a:gd name="connsiteX268" fmla="*/ 25400 w 228600"/>
              <a:gd name="connsiteY268" fmla="*/ 98425 h 254000"/>
              <a:gd name="connsiteX269" fmla="*/ 25400 w 228600"/>
              <a:gd name="connsiteY269" fmla="*/ 95250 h 254000"/>
              <a:gd name="connsiteX270" fmla="*/ 25400 w 228600"/>
              <a:gd name="connsiteY270" fmla="*/ 92075 h 254000"/>
              <a:gd name="connsiteX271" fmla="*/ 28575 w 228600"/>
              <a:gd name="connsiteY271" fmla="*/ 88900 h 254000"/>
              <a:gd name="connsiteX272" fmla="*/ 34925 w 228600"/>
              <a:gd name="connsiteY272" fmla="*/ 85725 h 254000"/>
              <a:gd name="connsiteX273" fmla="*/ 34925 w 228600"/>
              <a:gd name="connsiteY273" fmla="*/ 82550 h 254000"/>
              <a:gd name="connsiteX274" fmla="*/ 38100 w 228600"/>
              <a:gd name="connsiteY274" fmla="*/ 79375 h 254000"/>
              <a:gd name="connsiteX275" fmla="*/ 38100 w 228600"/>
              <a:gd name="connsiteY275" fmla="*/ 76200 h 254000"/>
              <a:gd name="connsiteX276" fmla="*/ 41275 w 228600"/>
              <a:gd name="connsiteY276" fmla="*/ 69850 h 254000"/>
              <a:gd name="connsiteX277" fmla="*/ 44450 w 228600"/>
              <a:gd name="connsiteY277" fmla="*/ 66675 h 254000"/>
              <a:gd name="connsiteX278" fmla="*/ 47625 w 228600"/>
              <a:gd name="connsiteY278" fmla="*/ 66675 h 254000"/>
              <a:gd name="connsiteX279" fmla="*/ 50800 w 228600"/>
              <a:gd name="connsiteY279" fmla="*/ 66675 h 254000"/>
              <a:gd name="connsiteX280" fmla="*/ 53975 w 228600"/>
              <a:gd name="connsiteY280" fmla="*/ 66675 h 254000"/>
              <a:gd name="connsiteX281" fmla="*/ 53975 w 228600"/>
              <a:gd name="connsiteY281" fmla="*/ 63500 h 254000"/>
              <a:gd name="connsiteX282" fmla="*/ 57150 w 228600"/>
              <a:gd name="connsiteY282" fmla="*/ 60325 h 254000"/>
              <a:gd name="connsiteX283" fmla="*/ 60325 w 228600"/>
              <a:gd name="connsiteY283" fmla="*/ 57150 h 254000"/>
              <a:gd name="connsiteX284" fmla="*/ 63500 w 228600"/>
              <a:gd name="connsiteY284" fmla="*/ 57150 h 254000"/>
              <a:gd name="connsiteX285" fmla="*/ 63500 w 228600"/>
              <a:gd name="connsiteY285" fmla="*/ 60325 h 254000"/>
              <a:gd name="connsiteX286" fmla="*/ 66675 w 228600"/>
              <a:gd name="connsiteY286" fmla="*/ 60325 h 254000"/>
              <a:gd name="connsiteX287" fmla="*/ 63500 w 228600"/>
              <a:gd name="connsiteY287" fmla="*/ 57150 h 254000"/>
              <a:gd name="connsiteX288" fmla="*/ 63500 w 228600"/>
              <a:gd name="connsiteY288" fmla="*/ 53975 h 254000"/>
              <a:gd name="connsiteX289" fmla="*/ 60325 w 228600"/>
              <a:gd name="connsiteY289" fmla="*/ 53975 h 254000"/>
              <a:gd name="connsiteX290" fmla="*/ 60325 w 228600"/>
              <a:gd name="connsiteY290" fmla="*/ 50800 h 254000"/>
              <a:gd name="connsiteX291" fmla="*/ 57150 w 228600"/>
              <a:gd name="connsiteY291" fmla="*/ 53975 h 254000"/>
              <a:gd name="connsiteX292" fmla="*/ 53975 w 228600"/>
              <a:gd name="connsiteY292" fmla="*/ 53975 h 254000"/>
              <a:gd name="connsiteX293" fmla="*/ 47625 w 228600"/>
              <a:gd name="connsiteY293" fmla="*/ 44450 h 254000"/>
              <a:gd name="connsiteX294" fmla="*/ 44450 w 228600"/>
              <a:gd name="connsiteY294" fmla="*/ 31750 h 254000"/>
              <a:gd name="connsiteX295" fmla="*/ 47625 w 228600"/>
              <a:gd name="connsiteY295" fmla="*/ 19050 h 254000"/>
              <a:gd name="connsiteX296" fmla="*/ 47625 w 228600"/>
              <a:gd name="connsiteY296" fmla="*/ 15875 h 254000"/>
              <a:gd name="connsiteX297" fmla="*/ 44450 w 228600"/>
              <a:gd name="connsiteY297" fmla="*/ 12700 h 254000"/>
              <a:gd name="connsiteX298" fmla="*/ 44450 w 228600"/>
              <a:gd name="connsiteY298" fmla="*/ 9525 h 254000"/>
              <a:gd name="connsiteX299" fmla="*/ 47625 w 228600"/>
              <a:gd name="connsiteY299" fmla="*/ 6350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Lst>
            <a:rect l="l" t="t" r="r" b="b"/>
            <a:pathLst>
              <a:path w="228600" h="254000">
                <a:moveTo>
                  <a:pt x="50800" y="0"/>
                </a:moveTo>
                <a:lnTo>
                  <a:pt x="53975" y="0"/>
                </a:lnTo>
                <a:lnTo>
                  <a:pt x="53975" y="3175"/>
                </a:lnTo>
                <a:lnTo>
                  <a:pt x="57150" y="3175"/>
                </a:lnTo>
                <a:lnTo>
                  <a:pt x="60325" y="3175"/>
                </a:lnTo>
                <a:lnTo>
                  <a:pt x="63500" y="3175"/>
                </a:lnTo>
                <a:lnTo>
                  <a:pt x="63500" y="6350"/>
                </a:lnTo>
                <a:lnTo>
                  <a:pt x="66675" y="6350"/>
                </a:lnTo>
                <a:lnTo>
                  <a:pt x="69850" y="6350"/>
                </a:lnTo>
                <a:lnTo>
                  <a:pt x="73025" y="6350"/>
                </a:lnTo>
                <a:lnTo>
                  <a:pt x="76200" y="6350"/>
                </a:lnTo>
                <a:lnTo>
                  <a:pt x="79375" y="9525"/>
                </a:lnTo>
                <a:lnTo>
                  <a:pt x="82550" y="9525"/>
                </a:lnTo>
                <a:lnTo>
                  <a:pt x="85725" y="9525"/>
                </a:lnTo>
                <a:lnTo>
                  <a:pt x="88900" y="9525"/>
                </a:lnTo>
                <a:lnTo>
                  <a:pt x="92075" y="12700"/>
                </a:lnTo>
                <a:lnTo>
                  <a:pt x="95250" y="12700"/>
                </a:lnTo>
                <a:lnTo>
                  <a:pt x="98425" y="12700"/>
                </a:lnTo>
                <a:lnTo>
                  <a:pt x="101600" y="12700"/>
                </a:lnTo>
                <a:lnTo>
                  <a:pt x="104775" y="12700"/>
                </a:lnTo>
                <a:lnTo>
                  <a:pt x="107950" y="15875"/>
                </a:lnTo>
                <a:lnTo>
                  <a:pt x="111125" y="15875"/>
                </a:lnTo>
                <a:lnTo>
                  <a:pt x="114300" y="15875"/>
                </a:lnTo>
                <a:lnTo>
                  <a:pt x="117475" y="19050"/>
                </a:lnTo>
                <a:lnTo>
                  <a:pt x="120650" y="15875"/>
                </a:lnTo>
                <a:lnTo>
                  <a:pt x="120650" y="19050"/>
                </a:lnTo>
                <a:lnTo>
                  <a:pt x="123825" y="19050"/>
                </a:lnTo>
                <a:lnTo>
                  <a:pt x="127000" y="19050"/>
                </a:lnTo>
                <a:lnTo>
                  <a:pt x="130175" y="19050"/>
                </a:lnTo>
                <a:lnTo>
                  <a:pt x="130175" y="22225"/>
                </a:lnTo>
                <a:lnTo>
                  <a:pt x="133350" y="22225"/>
                </a:lnTo>
                <a:lnTo>
                  <a:pt x="136525" y="22225"/>
                </a:lnTo>
                <a:lnTo>
                  <a:pt x="139700" y="22225"/>
                </a:lnTo>
                <a:lnTo>
                  <a:pt x="142875" y="22225"/>
                </a:lnTo>
                <a:lnTo>
                  <a:pt x="142875" y="25400"/>
                </a:lnTo>
                <a:lnTo>
                  <a:pt x="149225" y="25400"/>
                </a:lnTo>
                <a:lnTo>
                  <a:pt x="152400" y="25400"/>
                </a:lnTo>
                <a:lnTo>
                  <a:pt x="155575" y="25400"/>
                </a:lnTo>
                <a:lnTo>
                  <a:pt x="158750" y="28575"/>
                </a:lnTo>
                <a:lnTo>
                  <a:pt x="161925" y="28575"/>
                </a:lnTo>
                <a:lnTo>
                  <a:pt x="165100" y="28575"/>
                </a:lnTo>
                <a:lnTo>
                  <a:pt x="168275" y="28575"/>
                </a:lnTo>
                <a:lnTo>
                  <a:pt x="171450" y="28575"/>
                </a:lnTo>
                <a:lnTo>
                  <a:pt x="171450" y="31750"/>
                </a:lnTo>
                <a:lnTo>
                  <a:pt x="174625" y="31750"/>
                </a:lnTo>
                <a:lnTo>
                  <a:pt x="177800" y="31750"/>
                </a:lnTo>
                <a:lnTo>
                  <a:pt x="180975" y="31750"/>
                </a:lnTo>
                <a:lnTo>
                  <a:pt x="184150" y="34925"/>
                </a:lnTo>
                <a:lnTo>
                  <a:pt x="187325" y="34925"/>
                </a:lnTo>
                <a:lnTo>
                  <a:pt x="190500" y="34925"/>
                </a:lnTo>
                <a:lnTo>
                  <a:pt x="196850" y="38100"/>
                </a:lnTo>
                <a:lnTo>
                  <a:pt x="200025" y="38100"/>
                </a:lnTo>
                <a:lnTo>
                  <a:pt x="203200" y="38100"/>
                </a:lnTo>
                <a:lnTo>
                  <a:pt x="206375" y="38100"/>
                </a:lnTo>
                <a:lnTo>
                  <a:pt x="209550" y="41275"/>
                </a:lnTo>
                <a:lnTo>
                  <a:pt x="212725" y="41275"/>
                </a:lnTo>
                <a:lnTo>
                  <a:pt x="215900" y="41275"/>
                </a:lnTo>
                <a:lnTo>
                  <a:pt x="222250" y="41275"/>
                </a:lnTo>
                <a:lnTo>
                  <a:pt x="222250" y="44450"/>
                </a:lnTo>
                <a:lnTo>
                  <a:pt x="219075" y="44450"/>
                </a:lnTo>
                <a:lnTo>
                  <a:pt x="222250" y="47625"/>
                </a:lnTo>
                <a:lnTo>
                  <a:pt x="222250" y="50800"/>
                </a:lnTo>
                <a:lnTo>
                  <a:pt x="222250" y="53975"/>
                </a:lnTo>
                <a:lnTo>
                  <a:pt x="225425" y="53975"/>
                </a:lnTo>
                <a:lnTo>
                  <a:pt x="225425" y="57150"/>
                </a:lnTo>
                <a:lnTo>
                  <a:pt x="222250" y="60325"/>
                </a:lnTo>
                <a:lnTo>
                  <a:pt x="225425" y="60325"/>
                </a:lnTo>
                <a:lnTo>
                  <a:pt x="225425" y="63500"/>
                </a:lnTo>
                <a:lnTo>
                  <a:pt x="228600" y="63500"/>
                </a:lnTo>
                <a:lnTo>
                  <a:pt x="228600" y="66675"/>
                </a:lnTo>
                <a:lnTo>
                  <a:pt x="228600" y="69850"/>
                </a:lnTo>
                <a:lnTo>
                  <a:pt x="225425" y="69850"/>
                </a:lnTo>
                <a:lnTo>
                  <a:pt x="222250" y="69850"/>
                </a:lnTo>
                <a:lnTo>
                  <a:pt x="222250" y="73025"/>
                </a:lnTo>
                <a:lnTo>
                  <a:pt x="219075" y="73025"/>
                </a:lnTo>
                <a:lnTo>
                  <a:pt x="219075" y="76200"/>
                </a:lnTo>
                <a:lnTo>
                  <a:pt x="222250" y="76200"/>
                </a:lnTo>
                <a:lnTo>
                  <a:pt x="222250" y="79375"/>
                </a:lnTo>
                <a:lnTo>
                  <a:pt x="215900" y="79375"/>
                </a:lnTo>
                <a:lnTo>
                  <a:pt x="212725" y="79375"/>
                </a:lnTo>
                <a:lnTo>
                  <a:pt x="212725" y="82550"/>
                </a:lnTo>
                <a:lnTo>
                  <a:pt x="209550" y="82550"/>
                </a:lnTo>
                <a:lnTo>
                  <a:pt x="203200" y="82550"/>
                </a:lnTo>
                <a:lnTo>
                  <a:pt x="200025" y="82550"/>
                </a:lnTo>
                <a:lnTo>
                  <a:pt x="196850" y="82550"/>
                </a:lnTo>
                <a:lnTo>
                  <a:pt x="196850" y="85725"/>
                </a:lnTo>
                <a:lnTo>
                  <a:pt x="193675" y="85725"/>
                </a:lnTo>
                <a:lnTo>
                  <a:pt x="193675" y="88900"/>
                </a:lnTo>
                <a:lnTo>
                  <a:pt x="193675" y="92075"/>
                </a:lnTo>
                <a:lnTo>
                  <a:pt x="193675" y="95250"/>
                </a:lnTo>
                <a:lnTo>
                  <a:pt x="190500" y="95250"/>
                </a:lnTo>
                <a:lnTo>
                  <a:pt x="190500" y="98425"/>
                </a:lnTo>
                <a:lnTo>
                  <a:pt x="187325" y="98425"/>
                </a:lnTo>
                <a:lnTo>
                  <a:pt x="187325" y="101600"/>
                </a:lnTo>
                <a:lnTo>
                  <a:pt x="187325" y="104775"/>
                </a:lnTo>
                <a:lnTo>
                  <a:pt x="184150" y="104775"/>
                </a:lnTo>
                <a:lnTo>
                  <a:pt x="184150" y="107950"/>
                </a:lnTo>
                <a:lnTo>
                  <a:pt x="184150" y="114300"/>
                </a:lnTo>
                <a:lnTo>
                  <a:pt x="184150" y="117475"/>
                </a:lnTo>
                <a:lnTo>
                  <a:pt x="184150" y="120650"/>
                </a:lnTo>
                <a:lnTo>
                  <a:pt x="187325" y="120650"/>
                </a:lnTo>
                <a:lnTo>
                  <a:pt x="187325" y="123825"/>
                </a:lnTo>
                <a:lnTo>
                  <a:pt x="193675" y="123825"/>
                </a:lnTo>
                <a:lnTo>
                  <a:pt x="193675" y="127000"/>
                </a:lnTo>
                <a:lnTo>
                  <a:pt x="190500" y="127000"/>
                </a:lnTo>
                <a:lnTo>
                  <a:pt x="190500" y="130175"/>
                </a:lnTo>
                <a:lnTo>
                  <a:pt x="187325" y="130175"/>
                </a:lnTo>
                <a:lnTo>
                  <a:pt x="187325" y="133350"/>
                </a:lnTo>
                <a:lnTo>
                  <a:pt x="184150" y="133350"/>
                </a:lnTo>
                <a:lnTo>
                  <a:pt x="184150" y="136525"/>
                </a:lnTo>
                <a:lnTo>
                  <a:pt x="187325" y="139700"/>
                </a:lnTo>
                <a:lnTo>
                  <a:pt x="187325" y="142875"/>
                </a:lnTo>
                <a:lnTo>
                  <a:pt x="187325" y="146050"/>
                </a:lnTo>
                <a:lnTo>
                  <a:pt x="190500" y="146050"/>
                </a:lnTo>
                <a:lnTo>
                  <a:pt x="190500" y="149225"/>
                </a:lnTo>
                <a:lnTo>
                  <a:pt x="184150" y="149225"/>
                </a:lnTo>
                <a:lnTo>
                  <a:pt x="184150" y="152400"/>
                </a:lnTo>
                <a:lnTo>
                  <a:pt x="180975" y="152400"/>
                </a:lnTo>
                <a:lnTo>
                  <a:pt x="180975" y="155575"/>
                </a:lnTo>
                <a:lnTo>
                  <a:pt x="177800" y="155575"/>
                </a:lnTo>
                <a:lnTo>
                  <a:pt x="177800" y="161925"/>
                </a:lnTo>
                <a:lnTo>
                  <a:pt x="177800" y="165100"/>
                </a:lnTo>
                <a:lnTo>
                  <a:pt x="177800" y="168275"/>
                </a:lnTo>
                <a:lnTo>
                  <a:pt x="174625" y="168275"/>
                </a:lnTo>
                <a:lnTo>
                  <a:pt x="171450" y="168275"/>
                </a:lnTo>
                <a:lnTo>
                  <a:pt x="168275" y="168275"/>
                </a:lnTo>
                <a:lnTo>
                  <a:pt x="168275" y="171450"/>
                </a:lnTo>
                <a:lnTo>
                  <a:pt x="165100" y="171450"/>
                </a:lnTo>
                <a:lnTo>
                  <a:pt x="161925" y="171450"/>
                </a:lnTo>
                <a:lnTo>
                  <a:pt x="161925" y="174625"/>
                </a:lnTo>
                <a:lnTo>
                  <a:pt x="158750" y="174625"/>
                </a:lnTo>
                <a:lnTo>
                  <a:pt x="158750" y="177800"/>
                </a:lnTo>
                <a:lnTo>
                  <a:pt x="155575" y="177800"/>
                </a:lnTo>
                <a:lnTo>
                  <a:pt x="152400" y="177800"/>
                </a:lnTo>
                <a:lnTo>
                  <a:pt x="152400" y="180975"/>
                </a:lnTo>
                <a:lnTo>
                  <a:pt x="149225" y="180975"/>
                </a:lnTo>
                <a:lnTo>
                  <a:pt x="149225" y="184150"/>
                </a:lnTo>
                <a:lnTo>
                  <a:pt x="146050" y="184150"/>
                </a:lnTo>
                <a:lnTo>
                  <a:pt x="142875" y="184150"/>
                </a:lnTo>
                <a:lnTo>
                  <a:pt x="139700" y="184150"/>
                </a:lnTo>
                <a:lnTo>
                  <a:pt x="139700" y="187325"/>
                </a:lnTo>
                <a:lnTo>
                  <a:pt x="136525" y="187325"/>
                </a:lnTo>
                <a:lnTo>
                  <a:pt x="136525" y="190500"/>
                </a:lnTo>
                <a:lnTo>
                  <a:pt x="133350" y="190500"/>
                </a:lnTo>
                <a:lnTo>
                  <a:pt x="130175" y="190500"/>
                </a:lnTo>
                <a:lnTo>
                  <a:pt x="130175" y="193675"/>
                </a:lnTo>
                <a:lnTo>
                  <a:pt x="130175" y="196850"/>
                </a:lnTo>
                <a:lnTo>
                  <a:pt x="127000" y="196850"/>
                </a:lnTo>
                <a:lnTo>
                  <a:pt x="127000" y="200025"/>
                </a:lnTo>
                <a:lnTo>
                  <a:pt x="123825" y="200025"/>
                </a:lnTo>
                <a:lnTo>
                  <a:pt x="123825" y="203200"/>
                </a:lnTo>
                <a:lnTo>
                  <a:pt x="123825" y="206375"/>
                </a:lnTo>
                <a:lnTo>
                  <a:pt x="127000" y="206375"/>
                </a:lnTo>
                <a:lnTo>
                  <a:pt x="127000" y="209550"/>
                </a:lnTo>
                <a:lnTo>
                  <a:pt x="123825" y="209550"/>
                </a:lnTo>
                <a:lnTo>
                  <a:pt x="123825" y="212725"/>
                </a:lnTo>
                <a:lnTo>
                  <a:pt x="123825" y="215900"/>
                </a:lnTo>
                <a:lnTo>
                  <a:pt x="127000" y="215900"/>
                </a:lnTo>
                <a:lnTo>
                  <a:pt x="130175" y="215900"/>
                </a:lnTo>
                <a:lnTo>
                  <a:pt x="130175" y="219075"/>
                </a:lnTo>
                <a:lnTo>
                  <a:pt x="133350" y="215900"/>
                </a:lnTo>
                <a:lnTo>
                  <a:pt x="133350" y="219075"/>
                </a:lnTo>
                <a:lnTo>
                  <a:pt x="136525" y="219075"/>
                </a:lnTo>
                <a:lnTo>
                  <a:pt x="136525" y="222250"/>
                </a:lnTo>
                <a:lnTo>
                  <a:pt x="136525" y="225425"/>
                </a:lnTo>
                <a:lnTo>
                  <a:pt x="133350" y="225425"/>
                </a:lnTo>
                <a:lnTo>
                  <a:pt x="130175" y="228600"/>
                </a:lnTo>
                <a:lnTo>
                  <a:pt x="130175" y="231775"/>
                </a:lnTo>
                <a:lnTo>
                  <a:pt x="133350" y="231775"/>
                </a:lnTo>
                <a:lnTo>
                  <a:pt x="136525" y="231775"/>
                </a:lnTo>
                <a:lnTo>
                  <a:pt x="136525" y="234950"/>
                </a:lnTo>
                <a:lnTo>
                  <a:pt x="136525" y="238125"/>
                </a:lnTo>
                <a:lnTo>
                  <a:pt x="133350" y="238125"/>
                </a:lnTo>
                <a:lnTo>
                  <a:pt x="133350" y="241300"/>
                </a:lnTo>
                <a:lnTo>
                  <a:pt x="133350" y="247650"/>
                </a:lnTo>
                <a:lnTo>
                  <a:pt x="130175" y="247650"/>
                </a:lnTo>
                <a:lnTo>
                  <a:pt x="127000" y="244475"/>
                </a:lnTo>
                <a:lnTo>
                  <a:pt x="123825" y="244475"/>
                </a:lnTo>
                <a:lnTo>
                  <a:pt x="120650" y="247650"/>
                </a:lnTo>
                <a:lnTo>
                  <a:pt x="120650" y="250825"/>
                </a:lnTo>
                <a:lnTo>
                  <a:pt x="120650" y="254000"/>
                </a:lnTo>
                <a:lnTo>
                  <a:pt x="117475" y="254000"/>
                </a:lnTo>
                <a:lnTo>
                  <a:pt x="114300" y="254000"/>
                </a:lnTo>
                <a:lnTo>
                  <a:pt x="114300" y="250825"/>
                </a:lnTo>
                <a:lnTo>
                  <a:pt x="111125" y="250825"/>
                </a:lnTo>
                <a:lnTo>
                  <a:pt x="111125" y="247650"/>
                </a:lnTo>
                <a:lnTo>
                  <a:pt x="107950" y="247650"/>
                </a:lnTo>
                <a:lnTo>
                  <a:pt x="107950" y="244475"/>
                </a:lnTo>
                <a:lnTo>
                  <a:pt x="104775" y="244475"/>
                </a:lnTo>
                <a:lnTo>
                  <a:pt x="101600" y="244475"/>
                </a:lnTo>
                <a:lnTo>
                  <a:pt x="101600" y="241300"/>
                </a:lnTo>
                <a:lnTo>
                  <a:pt x="98425" y="241300"/>
                </a:lnTo>
                <a:lnTo>
                  <a:pt x="95250" y="241300"/>
                </a:lnTo>
                <a:lnTo>
                  <a:pt x="95250" y="238125"/>
                </a:lnTo>
                <a:lnTo>
                  <a:pt x="95250" y="234950"/>
                </a:lnTo>
                <a:lnTo>
                  <a:pt x="92075" y="234950"/>
                </a:lnTo>
                <a:lnTo>
                  <a:pt x="92075" y="231775"/>
                </a:lnTo>
                <a:lnTo>
                  <a:pt x="88900" y="231775"/>
                </a:lnTo>
                <a:lnTo>
                  <a:pt x="85725" y="234950"/>
                </a:lnTo>
                <a:lnTo>
                  <a:pt x="85725" y="231775"/>
                </a:lnTo>
                <a:lnTo>
                  <a:pt x="82550" y="231775"/>
                </a:lnTo>
                <a:lnTo>
                  <a:pt x="79375" y="231775"/>
                </a:lnTo>
                <a:lnTo>
                  <a:pt x="79375" y="228600"/>
                </a:lnTo>
                <a:lnTo>
                  <a:pt x="76200" y="228600"/>
                </a:lnTo>
                <a:lnTo>
                  <a:pt x="76200" y="225425"/>
                </a:lnTo>
                <a:lnTo>
                  <a:pt x="73025" y="225425"/>
                </a:lnTo>
                <a:lnTo>
                  <a:pt x="69850" y="228600"/>
                </a:lnTo>
                <a:lnTo>
                  <a:pt x="66675" y="228600"/>
                </a:lnTo>
                <a:lnTo>
                  <a:pt x="63500" y="228600"/>
                </a:lnTo>
                <a:lnTo>
                  <a:pt x="60325" y="228600"/>
                </a:lnTo>
                <a:lnTo>
                  <a:pt x="60325" y="225425"/>
                </a:lnTo>
                <a:lnTo>
                  <a:pt x="57150" y="225425"/>
                </a:lnTo>
                <a:lnTo>
                  <a:pt x="53975" y="225425"/>
                </a:lnTo>
                <a:lnTo>
                  <a:pt x="50800" y="225425"/>
                </a:lnTo>
                <a:lnTo>
                  <a:pt x="50800" y="222250"/>
                </a:lnTo>
                <a:lnTo>
                  <a:pt x="47625" y="222250"/>
                </a:lnTo>
                <a:lnTo>
                  <a:pt x="47625" y="219075"/>
                </a:lnTo>
                <a:lnTo>
                  <a:pt x="44450" y="219075"/>
                </a:lnTo>
                <a:lnTo>
                  <a:pt x="41275" y="219075"/>
                </a:lnTo>
                <a:lnTo>
                  <a:pt x="41275" y="215900"/>
                </a:lnTo>
                <a:lnTo>
                  <a:pt x="38100" y="215900"/>
                </a:lnTo>
                <a:lnTo>
                  <a:pt x="38100" y="212725"/>
                </a:lnTo>
                <a:lnTo>
                  <a:pt x="34925" y="212725"/>
                </a:lnTo>
                <a:lnTo>
                  <a:pt x="34925" y="209550"/>
                </a:lnTo>
                <a:lnTo>
                  <a:pt x="34925" y="206375"/>
                </a:lnTo>
                <a:lnTo>
                  <a:pt x="34925" y="203200"/>
                </a:lnTo>
                <a:lnTo>
                  <a:pt x="34925" y="200025"/>
                </a:lnTo>
                <a:lnTo>
                  <a:pt x="31750" y="200025"/>
                </a:lnTo>
                <a:lnTo>
                  <a:pt x="28575" y="200025"/>
                </a:lnTo>
                <a:lnTo>
                  <a:pt x="25400" y="196850"/>
                </a:lnTo>
                <a:lnTo>
                  <a:pt x="22225" y="196850"/>
                </a:lnTo>
                <a:lnTo>
                  <a:pt x="19050" y="196850"/>
                </a:lnTo>
                <a:lnTo>
                  <a:pt x="15875" y="196850"/>
                </a:lnTo>
                <a:lnTo>
                  <a:pt x="15875" y="193675"/>
                </a:lnTo>
                <a:lnTo>
                  <a:pt x="12700" y="193675"/>
                </a:lnTo>
                <a:lnTo>
                  <a:pt x="9525" y="193675"/>
                </a:lnTo>
                <a:lnTo>
                  <a:pt x="9525" y="190500"/>
                </a:lnTo>
                <a:lnTo>
                  <a:pt x="6350" y="190500"/>
                </a:lnTo>
                <a:lnTo>
                  <a:pt x="6350" y="187325"/>
                </a:lnTo>
                <a:lnTo>
                  <a:pt x="3175" y="184150"/>
                </a:lnTo>
                <a:lnTo>
                  <a:pt x="3175" y="180975"/>
                </a:lnTo>
                <a:lnTo>
                  <a:pt x="0" y="180975"/>
                </a:lnTo>
                <a:lnTo>
                  <a:pt x="12700" y="177800"/>
                </a:lnTo>
                <a:lnTo>
                  <a:pt x="15875" y="174625"/>
                </a:lnTo>
                <a:lnTo>
                  <a:pt x="15875" y="171450"/>
                </a:lnTo>
                <a:lnTo>
                  <a:pt x="15875" y="168275"/>
                </a:lnTo>
                <a:lnTo>
                  <a:pt x="12700" y="165100"/>
                </a:lnTo>
                <a:lnTo>
                  <a:pt x="12700" y="158750"/>
                </a:lnTo>
                <a:lnTo>
                  <a:pt x="12700" y="155575"/>
                </a:lnTo>
                <a:lnTo>
                  <a:pt x="15875" y="152400"/>
                </a:lnTo>
                <a:lnTo>
                  <a:pt x="15875" y="149225"/>
                </a:lnTo>
                <a:lnTo>
                  <a:pt x="12700" y="146050"/>
                </a:lnTo>
                <a:lnTo>
                  <a:pt x="12700" y="139700"/>
                </a:lnTo>
                <a:lnTo>
                  <a:pt x="12700" y="133350"/>
                </a:lnTo>
                <a:lnTo>
                  <a:pt x="15875" y="133350"/>
                </a:lnTo>
                <a:lnTo>
                  <a:pt x="15875" y="130175"/>
                </a:lnTo>
                <a:lnTo>
                  <a:pt x="19050" y="130175"/>
                </a:lnTo>
                <a:lnTo>
                  <a:pt x="19050" y="136525"/>
                </a:lnTo>
                <a:lnTo>
                  <a:pt x="22225" y="136525"/>
                </a:lnTo>
                <a:lnTo>
                  <a:pt x="22225" y="133350"/>
                </a:lnTo>
                <a:lnTo>
                  <a:pt x="22225" y="130175"/>
                </a:lnTo>
                <a:lnTo>
                  <a:pt x="22225" y="127000"/>
                </a:lnTo>
                <a:lnTo>
                  <a:pt x="12700" y="117475"/>
                </a:lnTo>
                <a:lnTo>
                  <a:pt x="12700" y="114300"/>
                </a:lnTo>
                <a:lnTo>
                  <a:pt x="15875" y="114300"/>
                </a:lnTo>
                <a:lnTo>
                  <a:pt x="19050" y="111125"/>
                </a:lnTo>
                <a:lnTo>
                  <a:pt x="25400" y="107950"/>
                </a:lnTo>
                <a:lnTo>
                  <a:pt x="25400" y="101600"/>
                </a:lnTo>
                <a:lnTo>
                  <a:pt x="25400" y="98425"/>
                </a:lnTo>
                <a:lnTo>
                  <a:pt x="25400" y="95250"/>
                </a:lnTo>
                <a:lnTo>
                  <a:pt x="25400" y="92075"/>
                </a:lnTo>
                <a:lnTo>
                  <a:pt x="28575" y="88900"/>
                </a:lnTo>
                <a:lnTo>
                  <a:pt x="34925" y="85725"/>
                </a:lnTo>
                <a:lnTo>
                  <a:pt x="34925" y="82550"/>
                </a:lnTo>
                <a:lnTo>
                  <a:pt x="38100" y="79375"/>
                </a:lnTo>
                <a:lnTo>
                  <a:pt x="38100" y="76200"/>
                </a:lnTo>
                <a:lnTo>
                  <a:pt x="41275" y="69850"/>
                </a:lnTo>
                <a:lnTo>
                  <a:pt x="44450" y="66675"/>
                </a:lnTo>
                <a:lnTo>
                  <a:pt x="47625" y="66675"/>
                </a:lnTo>
                <a:lnTo>
                  <a:pt x="50800" y="66675"/>
                </a:lnTo>
                <a:lnTo>
                  <a:pt x="53975" y="66675"/>
                </a:lnTo>
                <a:lnTo>
                  <a:pt x="53975" y="63500"/>
                </a:lnTo>
                <a:lnTo>
                  <a:pt x="57150" y="60325"/>
                </a:lnTo>
                <a:lnTo>
                  <a:pt x="60325" y="57150"/>
                </a:lnTo>
                <a:lnTo>
                  <a:pt x="63500" y="57150"/>
                </a:lnTo>
                <a:lnTo>
                  <a:pt x="63500" y="60325"/>
                </a:lnTo>
                <a:lnTo>
                  <a:pt x="66675" y="60325"/>
                </a:lnTo>
                <a:lnTo>
                  <a:pt x="63500" y="57150"/>
                </a:lnTo>
                <a:lnTo>
                  <a:pt x="63500" y="53975"/>
                </a:lnTo>
                <a:lnTo>
                  <a:pt x="60325" y="53975"/>
                </a:lnTo>
                <a:lnTo>
                  <a:pt x="60325" y="50800"/>
                </a:lnTo>
                <a:lnTo>
                  <a:pt x="57150" y="53975"/>
                </a:lnTo>
                <a:lnTo>
                  <a:pt x="53975" y="53975"/>
                </a:lnTo>
                <a:lnTo>
                  <a:pt x="47625" y="44450"/>
                </a:lnTo>
                <a:lnTo>
                  <a:pt x="44450" y="31750"/>
                </a:lnTo>
                <a:lnTo>
                  <a:pt x="47625" y="19050"/>
                </a:lnTo>
                <a:lnTo>
                  <a:pt x="47625" y="15875"/>
                </a:lnTo>
                <a:lnTo>
                  <a:pt x="44450" y="12700"/>
                </a:lnTo>
                <a:lnTo>
                  <a:pt x="44450" y="9525"/>
                </a:lnTo>
                <a:lnTo>
                  <a:pt x="47625" y="6350"/>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sz="1320"/>
          </a:p>
        </p:txBody>
      </p:sp>
      <p:sp>
        <p:nvSpPr>
          <p:cNvPr id="929" name="Tacoma-Lakewood, WA Div.">
            <a:extLst>
              <a:ext uri="{FF2B5EF4-FFF2-40B4-BE49-F238E27FC236}">
                <a16:creationId xmlns:a16="http://schemas.microsoft.com/office/drawing/2014/main" xmlns="" id="{24E4E099-19F5-444A-9449-4DB0FFCD4300}"/>
              </a:ext>
            </a:extLst>
          </p:cNvPr>
          <p:cNvSpPr>
            <a:spLocks/>
          </p:cNvSpPr>
          <p:nvPr/>
        </p:nvSpPr>
        <p:spPr bwMode="auto">
          <a:xfrm>
            <a:off x="5568475" y="4182558"/>
            <a:ext cx="807720" cy="588509"/>
          </a:xfrm>
          <a:custGeom>
            <a:avLst/>
            <a:gdLst>
              <a:gd name="T0" fmla="*/ 2147483647 w 106"/>
              <a:gd name="T1" fmla="*/ 2147483647 h 82"/>
              <a:gd name="T2" fmla="*/ 2147483647 w 106"/>
              <a:gd name="T3" fmla="*/ 2147483647 h 82"/>
              <a:gd name="T4" fmla="*/ 2147483647 w 106"/>
              <a:gd name="T5" fmla="*/ 2147483647 h 82"/>
              <a:gd name="T6" fmla="*/ 2147483647 w 106"/>
              <a:gd name="T7" fmla="*/ 2147483647 h 82"/>
              <a:gd name="T8" fmla="*/ 2147483647 w 106"/>
              <a:gd name="T9" fmla="*/ 2147483647 h 82"/>
              <a:gd name="T10" fmla="*/ 2147483647 w 106"/>
              <a:gd name="T11" fmla="*/ 2147483647 h 82"/>
              <a:gd name="T12" fmla="*/ 2147483647 w 106"/>
              <a:gd name="T13" fmla="*/ 2147483647 h 82"/>
              <a:gd name="T14" fmla="*/ 2147483647 w 106"/>
              <a:gd name="T15" fmla="*/ 2147483647 h 82"/>
              <a:gd name="T16" fmla="*/ 2147483647 w 106"/>
              <a:gd name="T17" fmla="*/ 2147483647 h 82"/>
              <a:gd name="T18" fmla="*/ 2147483647 w 106"/>
              <a:gd name="T19" fmla="*/ 2147483647 h 82"/>
              <a:gd name="T20" fmla="*/ 2147483647 w 106"/>
              <a:gd name="T21" fmla="*/ 2147483647 h 82"/>
              <a:gd name="T22" fmla="*/ 2147483647 w 106"/>
              <a:gd name="T23" fmla="*/ 2147483647 h 82"/>
              <a:gd name="T24" fmla="*/ 2147483647 w 106"/>
              <a:gd name="T25" fmla="*/ 2147483647 h 82"/>
              <a:gd name="T26" fmla="*/ 2147483647 w 106"/>
              <a:gd name="T27" fmla="*/ 2147483647 h 82"/>
              <a:gd name="T28" fmla="*/ 2147483647 w 106"/>
              <a:gd name="T29" fmla="*/ 2147483647 h 82"/>
              <a:gd name="T30" fmla="*/ 2147483647 w 106"/>
              <a:gd name="T31" fmla="*/ 2147483647 h 82"/>
              <a:gd name="T32" fmla="*/ 2147483647 w 106"/>
              <a:gd name="T33" fmla="*/ 2147483647 h 82"/>
              <a:gd name="T34" fmla="*/ 2147483647 w 106"/>
              <a:gd name="T35" fmla="*/ 2147483647 h 82"/>
              <a:gd name="T36" fmla="*/ 2147483647 w 106"/>
              <a:gd name="T37" fmla="*/ 2147483647 h 82"/>
              <a:gd name="T38" fmla="*/ 2147483647 w 106"/>
              <a:gd name="T39" fmla="*/ 2147483647 h 82"/>
              <a:gd name="T40" fmla="*/ 2147483647 w 106"/>
              <a:gd name="T41" fmla="*/ 2147483647 h 82"/>
              <a:gd name="T42" fmla="*/ 2147483647 w 106"/>
              <a:gd name="T43" fmla="*/ 0 h 82"/>
              <a:gd name="T44" fmla="*/ 2147483647 w 106"/>
              <a:gd name="T45" fmla="*/ 2147483647 h 82"/>
              <a:gd name="T46" fmla="*/ 0 w 106"/>
              <a:gd name="T47" fmla="*/ 2147483647 h 82"/>
              <a:gd name="T48" fmla="*/ 2147483647 w 106"/>
              <a:gd name="T49" fmla="*/ 2147483647 h 82"/>
              <a:gd name="T50" fmla="*/ 2147483647 w 106"/>
              <a:gd name="T51" fmla="*/ 2147483647 h 82"/>
              <a:gd name="T52" fmla="*/ 2147483647 w 106"/>
              <a:gd name="T53" fmla="*/ 2147483647 h 82"/>
              <a:gd name="T54" fmla="*/ 2147483647 w 106"/>
              <a:gd name="T55" fmla="*/ 2147483647 h 82"/>
              <a:gd name="T56" fmla="*/ 2147483647 w 106"/>
              <a:gd name="T57" fmla="*/ 2147483647 h 82"/>
              <a:gd name="T58" fmla="*/ 2147483647 w 106"/>
              <a:gd name="T59" fmla="*/ 2147483647 h 82"/>
              <a:gd name="T60" fmla="*/ 2147483647 w 106"/>
              <a:gd name="T61" fmla="*/ 2147483647 h 82"/>
              <a:gd name="T62" fmla="*/ 2147483647 w 106"/>
              <a:gd name="T63" fmla="*/ 2147483647 h 82"/>
              <a:gd name="T64" fmla="*/ 2147483647 w 106"/>
              <a:gd name="T65" fmla="*/ 2147483647 h 82"/>
              <a:gd name="T66" fmla="*/ 2147483647 w 106"/>
              <a:gd name="T67" fmla="*/ 2147483647 h 82"/>
              <a:gd name="T68" fmla="*/ 2147483647 w 106"/>
              <a:gd name="T69" fmla="*/ 2147483647 h 82"/>
              <a:gd name="T70" fmla="*/ 2147483647 w 106"/>
              <a:gd name="T71" fmla="*/ 2147483647 h 82"/>
              <a:gd name="T72" fmla="*/ 2147483647 w 106"/>
              <a:gd name="T73" fmla="*/ 2147483647 h 82"/>
              <a:gd name="T74" fmla="*/ 2147483647 w 106"/>
              <a:gd name="T75" fmla="*/ 2147483647 h 82"/>
              <a:gd name="T76" fmla="*/ 2147483647 w 106"/>
              <a:gd name="T77" fmla="*/ 2147483647 h 82"/>
              <a:gd name="T78" fmla="*/ 2147483647 w 106"/>
              <a:gd name="T79" fmla="*/ 2147483647 h 82"/>
              <a:gd name="T80" fmla="*/ 2147483647 w 106"/>
              <a:gd name="T81" fmla="*/ 2147483647 h 82"/>
              <a:gd name="T82" fmla="*/ 2147483647 w 106"/>
              <a:gd name="T83" fmla="*/ 2147483647 h 82"/>
              <a:gd name="T84" fmla="*/ 2147483647 w 106"/>
              <a:gd name="T85" fmla="*/ 2147483647 h 82"/>
              <a:gd name="T86" fmla="*/ 2147483647 w 106"/>
              <a:gd name="T87" fmla="*/ 2147483647 h 82"/>
              <a:gd name="T88" fmla="*/ 2147483647 w 106"/>
              <a:gd name="T89" fmla="*/ 2147483647 h 82"/>
              <a:gd name="T90" fmla="*/ 2147483647 w 106"/>
              <a:gd name="T91" fmla="*/ 2147483647 h 82"/>
              <a:gd name="T92" fmla="*/ 2147483647 w 106"/>
              <a:gd name="T93" fmla="*/ 2147483647 h 82"/>
              <a:gd name="T94" fmla="*/ 2147483647 w 106"/>
              <a:gd name="T95" fmla="*/ 2147483647 h 82"/>
              <a:gd name="T96" fmla="*/ 2147483647 w 106"/>
              <a:gd name="T97" fmla="*/ 2147483647 h 82"/>
              <a:gd name="T98" fmla="*/ 2147483647 w 106"/>
              <a:gd name="T99" fmla="*/ 2147483647 h 82"/>
              <a:gd name="T100" fmla="*/ 2147483647 w 106"/>
              <a:gd name="T101" fmla="*/ 2147483647 h 82"/>
              <a:gd name="T102" fmla="*/ 2147483647 w 106"/>
              <a:gd name="T103" fmla="*/ 2147483647 h 82"/>
              <a:gd name="T104" fmla="*/ 2147483647 w 106"/>
              <a:gd name="T105" fmla="*/ 2147483647 h 82"/>
              <a:gd name="T106" fmla="*/ 2147483647 w 106"/>
              <a:gd name="T107" fmla="*/ 2147483647 h 82"/>
              <a:gd name="T108" fmla="*/ 2147483647 w 106"/>
              <a:gd name="T109" fmla="*/ 2147483647 h 82"/>
              <a:gd name="T110" fmla="*/ 2147483647 w 106"/>
              <a:gd name="T111" fmla="*/ 2147483647 h 82"/>
              <a:gd name="T112" fmla="*/ 2147483647 w 106"/>
              <a:gd name="T113" fmla="*/ 2147483647 h 82"/>
              <a:gd name="T114" fmla="*/ 2147483647 w 106"/>
              <a:gd name="T115" fmla="*/ 2147483647 h 82"/>
              <a:gd name="T116" fmla="*/ 2147483647 w 106"/>
              <a:gd name="T117" fmla="*/ 2147483647 h 82"/>
              <a:gd name="T118" fmla="*/ 2147483647 w 106"/>
              <a:gd name="T119" fmla="*/ 2147483647 h 8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6"/>
              <a:gd name="T181" fmla="*/ 0 h 82"/>
              <a:gd name="T182" fmla="*/ 106 w 106"/>
              <a:gd name="T183" fmla="*/ 82 h 8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6" h="82">
                <a:moveTo>
                  <a:pt x="106" y="52"/>
                </a:moveTo>
                <a:lnTo>
                  <a:pt x="106" y="52"/>
                </a:lnTo>
                <a:lnTo>
                  <a:pt x="106" y="50"/>
                </a:lnTo>
                <a:lnTo>
                  <a:pt x="106" y="48"/>
                </a:lnTo>
                <a:lnTo>
                  <a:pt x="104" y="48"/>
                </a:lnTo>
                <a:lnTo>
                  <a:pt x="102" y="48"/>
                </a:lnTo>
                <a:lnTo>
                  <a:pt x="102" y="46"/>
                </a:lnTo>
                <a:lnTo>
                  <a:pt x="100" y="46"/>
                </a:lnTo>
                <a:lnTo>
                  <a:pt x="100" y="44"/>
                </a:lnTo>
                <a:lnTo>
                  <a:pt x="98" y="44"/>
                </a:lnTo>
                <a:lnTo>
                  <a:pt x="98" y="42"/>
                </a:lnTo>
                <a:lnTo>
                  <a:pt x="96" y="42"/>
                </a:lnTo>
                <a:lnTo>
                  <a:pt x="96" y="40"/>
                </a:lnTo>
                <a:lnTo>
                  <a:pt x="96" y="42"/>
                </a:lnTo>
                <a:lnTo>
                  <a:pt x="94" y="42"/>
                </a:lnTo>
                <a:lnTo>
                  <a:pt x="94" y="40"/>
                </a:lnTo>
                <a:lnTo>
                  <a:pt x="92" y="40"/>
                </a:lnTo>
                <a:lnTo>
                  <a:pt x="90" y="40"/>
                </a:lnTo>
                <a:lnTo>
                  <a:pt x="90" y="38"/>
                </a:lnTo>
                <a:lnTo>
                  <a:pt x="90" y="36"/>
                </a:lnTo>
                <a:lnTo>
                  <a:pt x="88" y="36"/>
                </a:lnTo>
                <a:lnTo>
                  <a:pt x="88" y="34"/>
                </a:lnTo>
                <a:lnTo>
                  <a:pt x="86" y="34"/>
                </a:lnTo>
                <a:lnTo>
                  <a:pt x="84" y="34"/>
                </a:lnTo>
                <a:lnTo>
                  <a:pt x="84" y="36"/>
                </a:lnTo>
                <a:lnTo>
                  <a:pt x="84" y="34"/>
                </a:lnTo>
                <a:lnTo>
                  <a:pt x="82" y="34"/>
                </a:lnTo>
                <a:lnTo>
                  <a:pt x="80" y="34"/>
                </a:lnTo>
                <a:lnTo>
                  <a:pt x="80" y="32"/>
                </a:lnTo>
                <a:lnTo>
                  <a:pt x="78" y="32"/>
                </a:lnTo>
                <a:lnTo>
                  <a:pt x="78" y="30"/>
                </a:lnTo>
                <a:lnTo>
                  <a:pt x="76" y="30"/>
                </a:lnTo>
                <a:lnTo>
                  <a:pt x="74" y="32"/>
                </a:lnTo>
                <a:lnTo>
                  <a:pt x="72" y="32"/>
                </a:lnTo>
                <a:lnTo>
                  <a:pt x="72" y="34"/>
                </a:lnTo>
                <a:lnTo>
                  <a:pt x="72" y="32"/>
                </a:lnTo>
                <a:lnTo>
                  <a:pt x="70" y="32"/>
                </a:lnTo>
                <a:lnTo>
                  <a:pt x="68" y="32"/>
                </a:lnTo>
                <a:lnTo>
                  <a:pt x="68" y="30"/>
                </a:lnTo>
                <a:lnTo>
                  <a:pt x="66" y="30"/>
                </a:lnTo>
                <a:lnTo>
                  <a:pt x="64" y="30"/>
                </a:lnTo>
                <a:lnTo>
                  <a:pt x="64" y="32"/>
                </a:lnTo>
                <a:lnTo>
                  <a:pt x="64" y="30"/>
                </a:lnTo>
                <a:lnTo>
                  <a:pt x="62" y="30"/>
                </a:lnTo>
                <a:lnTo>
                  <a:pt x="64" y="30"/>
                </a:lnTo>
                <a:lnTo>
                  <a:pt x="62" y="30"/>
                </a:lnTo>
                <a:lnTo>
                  <a:pt x="62" y="28"/>
                </a:lnTo>
                <a:lnTo>
                  <a:pt x="60" y="28"/>
                </a:lnTo>
                <a:lnTo>
                  <a:pt x="60" y="26"/>
                </a:lnTo>
                <a:lnTo>
                  <a:pt x="58" y="26"/>
                </a:lnTo>
                <a:lnTo>
                  <a:pt x="56" y="26"/>
                </a:lnTo>
                <a:lnTo>
                  <a:pt x="56" y="24"/>
                </a:lnTo>
                <a:lnTo>
                  <a:pt x="54" y="24"/>
                </a:lnTo>
                <a:lnTo>
                  <a:pt x="54" y="22"/>
                </a:lnTo>
                <a:lnTo>
                  <a:pt x="52" y="22"/>
                </a:lnTo>
                <a:lnTo>
                  <a:pt x="52" y="20"/>
                </a:lnTo>
                <a:lnTo>
                  <a:pt x="52" y="18"/>
                </a:lnTo>
                <a:lnTo>
                  <a:pt x="52" y="16"/>
                </a:lnTo>
                <a:lnTo>
                  <a:pt x="52" y="14"/>
                </a:lnTo>
                <a:lnTo>
                  <a:pt x="50" y="14"/>
                </a:lnTo>
                <a:lnTo>
                  <a:pt x="48" y="14"/>
                </a:lnTo>
                <a:lnTo>
                  <a:pt x="46" y="12"/>
                </a:lnTo>
                <a:lnTo>
                  <a:pt x="44" y="12"/>
                </a:lnTo>
                <a:lnTo>
                  <a:pt x="42" y="12"/>
                </a:lnTo>
                <a:lnTo>
                  <a:pt x="40" y="12"/>
                </a:lnTo>
                <a:lnTo>
                  <a:pt x="40" y="10"/>
                </a:lnTo>
                <a:lnTo>
                  <a:pt x="38" y="10"/>
                </a:lnTo>
                <a:lnTo>
                  <a:pt x="36" y="10"/>
                </a:lnTo>
                <a:lnTo>
                  <a:pt x="36" y="8"/>
                </a:lnTo>
                <a:lnTo>
                  <a:pt x="34" y="8"/>
                </a:lnTo>
                <a:lnTo>
                  <a:pt x="34" y="6"/>
                </a:lnTo>
                <a:lnTo>
                  <a:pt x="32" y="4"/>
                </a:lnTo>
                <a:lnTo>
                  <a:pt x="32" y="2"/>
                </a:lnTo>
                <a:lnTo>
                  <a:pt x="30" y="2"/>
                </a:lnTo>
                <a:lnTo>
                  <a:pt x="28" y="2"/>
                </a:lnTo>
                <a:lnTo>
                  <a:pt x="28" y="4"/>
                </a:lnTo>
                <a:lnTo>
                  <a:pt x="30" y="6"/>
                </a:lnTo>
                <a:lnTo>
                  <a:pt x="30" y="8"/>
                </a:lnTo>
                <a:lnTo>
                  <a:pt x="28" y="8"/>
                </a:lnTo>
                <a:lnTo>
                  <a:pt x="20" y="0"/>
                </a:lnTo>
                <a:lnTo>
                  <a:pt x="20" y="4"/>
                </a:lnTo>
                <a:lnTo>
                  <a:pt x="20" y="6"/>
                </a:lnTo>
                <a:lnTo>
                  <a:pt x="18" y="6"/>
                </a:lnTo>
                <a:lnTo>
                  <a:pt x="16" y="10"/>
                </a:lnTo>
                <a:lnTo>
                  <a:pt x="12" y="14"/>
                </a:lnTo>
                <a:lnTo>
                  <a:pt x="2" y="22"/>
                </a:lnTo>
                <a:lnTo>
                  <a:pt x="2" y="20"/>
                </a:lnTo>
                <a:lnTo>
                  <a:pt x="2" y="22"/>
                </a:lnTo>
                <a:lnTo>
                  <a:pt x="0" y="22"/>
                </a:lnTo>
                <a:lnTo>
                  <a:pt x="0" y="24"/>
                </a:lnTo>
                <a:lnTo>
                  <a:pt x="0" y="26"/>
                </a:lnTo>
                <a:lnTo>
                  <a:pt x="2" y="26"/>
                </a:lnTo>
                <a:lnTo>
                  <a:pt x="2" y="28"/>
                </a:lnTo>
                <a:lnTo>
                  <a:pt x="0" y="28"/>
                </a:lnTo>
                <a:lnTo>
                  <a:pt x="0" y="30"/>
                </a:lnTo>
                <a:lnTo>
                  <a:pt x="2" y="30"/>
                </a:lnTo>
                <a:lnTo>
                  <a:pt x="0" y="30"/>
                </a:lnTo>
                <a:lnTo>
                  <a:pt x="0" y="32"/>
                </a:lnTo>
                <a:lnTo>
                  <a:pt x="2" y="32"/>
                </a:lnTo>
                <a:lnTo>
                  <a:pt x="2" y="34"/>
                </a:lnTo>
                <a:lnTo>
                  <a:pt x="4" y="34"/>
                </a:lnTo>
                <a:lnTo>
                  <a:pt x="4" y="36"/>
                </a:lnTo>
                <a:lnTo>
                  <a:pt x="2" y="36"/>
                </a:lnTo>
                <a:lnTo>
                  <a:pt x="4" y="36"/>
                </a:lnTo>
                <a:lnTo>
                  <a:pt x="4" y="38"/>
                </a:lnTo>
                <a:lnTo>
                  <a:pt x="6" y="38"/>
                </a:lnTo>
                <a:lnTo>
                  <a:pt x="8" y="38"/>
                </a:lnTo>
                <a:lnTo>
                  <a:pt x="8" y="40"/>
                </a:lnTo>
                <a:lnTo>
                  <a:pt x="8" y="42"/>
                </a:lnTo>
                <a:lnTo>
                  <a:pt x="8" y="44"/>
                </a:lnTo>
                <a:lnTo>
                  <a:pt x="10" y="44"/>
                </a:lnTo>
                <a:lnTo>
                  <a:pt x="10" y="46"/>
                </a:lnTo>
                <a:lnTo>
                  <a:pt x="12" y="46"/>
                </a:lnTo>
                <a:lnTo>
                  <a:pt x="12" y="48"/>
                </a:lnTo>
                <a:lnTo>
                  <a:pt x="12" y="52"/>
                </a:lnTo>
                <a:lnTo>
                  <a:pt x="14" y="52"/>
                </a:lnTo>
                <a:lnTo>
                  <a:pt x="14" y="54"/>
                </a:lnTo>
                <a:lnTo>
                  <a:pt x="16" y="56"/>
                </a:lnTo>
                <a:lnTo>
                  <a:pt x="16" y="54"/>
                </a:lnTo>
                <a:lnTo>
                  <a:pt x="16" y="56"/>
                </a:lnTo>
                <a:lnTo>
                  <a:pt x="18" y="56"/>
                </a:lnTo>
                <a:lnTo>
                  <a:pt x="20" y="56"/>
                </a:lnTo>
                <a:lnTo>
                  <a:pt x="20" y="58"/>
                </a:lnTo>
                <a:lnTo>
                  <a:pt x="22" y="58"/>
                </a:lnTo>
                <a:lnTo>
                  <a:pt x="24" y="58"/>
                </a:lnTo>
                <a:lnTo>
                  <a:pt x="24" y="60"/>
                </a:lnTo>
                <a:lnTo>
                  <a:pt x="26" y="60"/>
                </a:lnTo>
                <a:lnTo>
                  <a:pt x="24" y="60"/>
                </a:lnTo>
                <a:lnTo>
                  <a:pt x="24" y="62"/>
                </a:lnTo>
                <a:lnTo>
                  <a:pt x="24" y="64"/>
                </a:lnTo>
                <a:lnTo>
                  <a:pt x="24" y="66"/>
                </a:lnTo>
                <a:lnTo>
                  <a:pt x="26" y="66"/>
                </a:lnTo>
                <a:lnTo>
                  <a:pt x="26" y="68"/>
                </a:lnTo>
                <a:lnTo>
                  <a:pt x="30" y="68"/>
                </a:lnTo>
                <a:lnTo>
                  <a:pt x="30" y="70"/>
                </a:lnTo>
                <a:lnTo>
                  <a:pt x="32" y="68"/>
                </a:lnTo>
                <a:lnTo>
                  <a:pt x="32" y="70"/>
                </a:lnTo>
                <a:lnTo>
                  <a:pt x="34" y="70"/>
                </a:lnTo>
                <a:lnTo>
                  <a:pt x="34" y="72"/>
                </a:lnTo>
                <a:lnTo>
                  <a:pt x="36" y="72"/>
                </a:lnTo>
                <a:lnTo>
                  <a:pt x="38" y="72"/>
                </a:lnTo>
                <a:lnTo>
                  <a:pt x="38" y="74"/>
                </a:lnTo>
                <a:lnTo>
                  <a:pt x="42" y="74"/>
                </a:lnTo>
                <a:lnTo>
                  <a:pt x="44" y="74"/>
                </a:lnTo>
                <a:lnTo>
                  <a:pt x="44" y="76"/>
                </a:lnTo>
                <a:lnTo>
                  <a:pt x="46" y="76"/>
                </a:lnTo>
                <a:lnTo>
                  <a:pt x="48" y="76"/>
                </a:lnTo>
                <a:lnTo>
                  <a:pt x="50" y="76"/>
                </a:lnTo>
                <a:lnTo>
                  <a:pt x="52" y="76"/>
                </a:lnTo>
                <a:lnTo>
                  <a:pt x="52" y="78"/>
                </a:lnTo>
                <a:lnTo>
                  <a:pt x="54" y="78"/>
                </a:lnTo>
                <a:lnTo>
                  <a:pt x="54" y="80"/>
                </a:lnTo>
                <a:lnTo>
                  <a:pt x="56" y="80"/>
                </a:lnTo>
                <a:lnTo>
                  <a:pt x="56" y="78"/>
                </a:lnTo>
                <a:lnTo>
                  <a:pt x="56" y="80"/>
                </a:lnTo>
                <a:lnTo>
                  <a:pt x="58" y="80"/>
                </a:lnTo>
                <a:lnTo>
                  <a:pt x="60" y="80"/>
                </a:lnTo>
                <a:lnTo>
                  <a:pt x="60" y="82"/>
                </a:lnTo>
                <a:lnTo>
                  <a:pt x="60" y="80"/>
                </a:lnTo>
                <a:lnTo>
                  <a:pt x="62" y="80"/>
                </a:lnTo>
                <a:lnTo>
                  <a:pt x="64" y="80"/>
                </a:lnTo>
                <a:lnTo>
                  <a:pt x="64" y="78"/>
                </a:lnTo>
                <a:lnTo>
                  <a:pt x="66" y="78"/>
                </a:lnTo>
                <a:lnTo>
                  <a:pt x="66" y="76"/>
                </a:lnTo>
                <a:lnTo>
                  <a:pt x="68" y="76"/>
                </a:lnTo>
                <a:lnTo>
                  <a:pt x="70" y="76"/>
                </a:lnTo>
                <a:lnTo>
                  <a:pt x="70" y="78"/>
                </a:lnTo>
                <a:lnTo>
                  <a:pt x="72" y="78"/>
                </a:lnTo>
                <a:lnTo>
                  <a:pt x="74" y="78"/>
                </a:lnTo>
                <a:lnTo>
                  <a:pt x="76" y="78"/>
                </a:lnTo>
                <a:lnTo>
                  <a:pt x="78" y="78"/>
                </a:lnTo>
                <a:lnTo>
                  <a:pt x="80" y="78"/>
                </a:lnTo>
                <a:lnTo>
                  <a:pt x="84" y="80"/>
                </a:lnTo>
                <a:lnTo>
                  <a:pt x="88" y="80"/>
                </a:lnTo>
                <a:lnTo>
                  <a:pt x="88" y="82"/>
                </a:lnTo>
                <a:lnTo>
                  <a:pt x="90" y="82"/>
                </a:lnTo>
                <a:lnTo>
                  <a:pt x="92" y="82"/>
                </a:lnTo>
                <a:lnTo>
                  <a:pt x="94" y="82"/>
                </a:lnTo>
                <a:lnTo>
                  <a:pt x="94" y="80"/>
                </a:lnTo>
                <a:lnTo>
                  <a:pt x="92" y="80"/>
                </a:lnTo>
                <a:lnTo>
                  <a:pt x="94" y="80"/>
                </a:lnTo>
                <a:lnTo>
                  <a:pt x="92" y="78"/>
                </a:lnTo>
                <a:lnTo>
                  <a:pt x="92" y="76"/>
                </a:lnTo>
                <a:lnTo>
                  <a:pt x="92" y="74"/>
                </a:lnTo>
                <a:lnTo>
                  <a:pt x="92" y="72"/>
                </a:lnTo>
                <a:lnTo>
                  <a:pt x="90" y="72"/>
                </a:lnTo>
                <a:lnTo>
                  <a:pt x="90" y="70"/>
                </a:lnTo>
                <a:lnTo>
                  <a:pt x="90" y="68"/>
                </a:lnTo>
                <a:lnTo>
                  <a:pt x="92" y="68"/>
                </a:lnTo>
                <a:lnTo>
                  <a:pt x="92" y="66"/>
                </a:lnTo>
                <a:lnTo>
                  <a:pt x="94" y="66"/>
                </a:lnTo>
                <a:lnTo>
                  <a:pt x="96" y="66"/>
                </a:lnTo>
                <a:lnTo>
                  <a:pt x="96" y="64"/>
                </a:lnTo>
                <a:lnTo>
                  <a:pt x="98" y="64"/>
                </a:lnTo>
                <a:lnTo>
                  <a:pt x="98" y="62"/>
                </a:lnTo>
                <a:lnTo>
                  <a:pt x="96" y="62"/>
                </a:lnTo>
                <a:lnTo>
                  <a:pt x="98" y="62"/>
                </a:lnTo>
                <a:lnTo>
                  <a:pt x="98" y="60"/>
                </a:lnTo>
                <a:lnTo>
                  <a:pt x="100" y="60"/>
                </a:lnTo>
                <a:lnTo>
                  <a:pt x="100" y="58"/>
                </a:lnTo>
                <a:lnTo>
                  <a:pt x="102" y="58"/>
                </a:lnTo>
                <a:lnTo>
                  <a:pt x="102" y="56"/>
                </a:lnTo>
                <a:lnTo>
                  <a:pt x="104" y="56"/>
                </a:lnTo>
                <a:lnTo>
                  <a:pt x="104" y="54"/>
                </a:lnTo>
                <a:lnTo>
                  <a:pt x="106" y="52"/>
                </a:lnTo>
                <a:close/>
              </a:path>
            </a:pathLst>
          </a:custGeom>
          <a:solidFill>
            <a:srgbClr val="4F6228"/>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sz="1320"/>
          </a:p>
        </p:txBody>
      </p:sp>
      <p:sp>
        <p:nvSpPr>
          <p:cNvPr id="930" name="Olympia-Tumwater, WA">
            <a:extLst>
              <a:ext uri="{FF2B5EF4-FFF2-40B4-BE49-F238E27FC236}">
                <a16:creationId xmlns:a16="http://schemas.microsoft.com/office/drawing/2014/main" xmlns="" id="{3352956B-9D7C-4788-9867-FBF259A50EC4}"/>
              </a:ext>
            </a:extLst>
          </p:cNvPr>
          <p:cNvSpPr>
            <a:spLocks/>
          </p:cNvSpPr>
          <p:nvPr/>
        </p:nvSpPr>
        <p:spPr bwMode="auto">
          <a:xfrm>
            <a:off x="5146579" y="4227577"/>
            <a:ext cx="655320" cy="471737"/>
          </a:xfrm>
          <a:custGeom>
            <a:avLst/>
            <a:gdLst>
              <a:gd name="T0" fmla="*/ 2147483647 w 72"/>
              <a:gd name="T1" fmla="*/ 2147483647 h 60"/>
              <a:gd name="T2" fmla="*/ 2147483647 w 72"/>
              <a:gd name="T3" fmla="*/ 2147483647 h 60"/>
              <a:gd name="T4" fmla="*/ 2147483647 w 72"/>
              <a:gd name="T5" fmla="*/ 2147483647 h 60"/>
              <a:gd name="T6" fmla="*/ 2147483647 w 72"/>
              <a:gd name="T7" fmla="*/ 2147483647 h 60"/>
              <a:gd name="T8" fmla="*/ 2147483647 w 72"/>
              <a:gd name="T9" fmla="*/ 2147483647 h 60"/>
              <a:gd name="T10" fmla="*/ 2147483647 w 72"/>
              <a:gd name="T11" fmla="*/ 2147483647 h 60"/>
              <a:gd name="T12" fmla="*/ 2147483647 w 72"/>
              <a:gd name="T13" fmla="*/ 2147483647 h 60"/>
              <a:gd name="T14" fmla="*/ 2147483647 w 72"/>
              <a:gd name="T15" fmla="*/ 2147483647 h 60"/>
              <a:gd name="T16" fmla="*/ 2147483647 w 72"/>
              <a:gd name="T17" fmla="*/ 2147483647 h 60"/>
              <a:gd name="T18" fmla="*/ 2147483647 w 72"/>
              <a:gd name="T19" fmla="*/ 2147483647 h 60"/>
              <a:gd name="T20" fmla="*/ 2147483647 w 72"/>
              <a:gd name="T21" fmla="*/ 2147483647 h 60"/>
              <a:gd name="T22" fmla="*/ 2147483647 w 72"/>
              <a:gd name="T23" fmla="*/ 2147483647 h 60"/>
              <a:gd name="T24" fmla="*/ 2147483647 w 72"/>
              <a:gd name="T25" fmla="*/ 2147483647 h 60"/>
              <a:gd name="T26" fmla="*/ 2147483647 w 72"/>
              <a:gd name="T27" fmla="*/ 2147483647 h 60"/>
              <a:gd name="T28" fmla="*/ 2147483647 w 72"/>
              <a:gd name="T29" fmla="*/ 2147483647 h 60"/>
              <a:gd name="T30" fmla="*/ 2147483647 w 72"/>
              <a:gd name="T31" fmla="*/ 2147483647 h 60"/>
              <a:gd name="T32" fmla="*/ 2147483647 w 72"/>
              <a:gd name="T33" fmla="*/ 2147483647 h 60"/>
              <a:gd name="T34" fmla="*/ 2147483647 w 72"/>
              <a:gd name="T35" fmla="*/ 2147483647 h 60"/>
              <a:gd name="T36" fmla="*/ 2147483647 w 72"/>
              <a:gd name="T37" fmla="*/ 2147483647 h 60"/>
              <a:gd name="T38" fmla="*/ 2147483647 w 72"/>
              <a:gd name="T39" fmla="*/ 2147483647 h 60"/>
              <a:gd name="T40" fmla="*/ 2147483647 w 72"/>
              <a:gd name="T41" fmla="*/ 2147483647 h 60"/>
              <a:gd name="T42" fmla="*/ 2147483647 w 72"/>
              <a:gd name="T43" fmla="*/ 2147483647 h 60"/>
              <a:gd name="T44" fmla="*/ 2147483647 w 72"/>
              <a:gd name="T45" fmla="*/ 2147483647 h 60"/>
              <a:gd name="T46" fmla="*/ 2147483647 w 72"/>
              <a:gd name="T47" fmla="*/ 2147483647 h 60"/>
              <a:gd name="T48" fmla="*/ 2147483647 w 72"/>
              <a:gd name="T49" fmla="*/ 2147483647 h 60"/>
              <a:gd name="T50" fmla="*/ 2147483647 w 72"/>
              <a:gd name="T51" fmla="*/ 2147483647 h 60"/>
              <a:gd name="T52" fmla="*/ 2147483647 w 72"/>
              <a:gd name="T53" fmla="*/ 2147483647 h 60"/>
              <a:gd name="T54" fmla="*/ 2147483647 w 72"/>
              <a:gd name="T55" fmla="*/ 0 h 60"/>
              <a:gd name="T56" fmla="*/ 2147483647 w 72"/>
              <a:gd name="T57" fmla="*/ 2147483647 h 60"/>
              <a:gd name="T58" fmla="*/ 2147483647 w 72"/>
              <a:gd name="T59" fmla="*/ 2147483647 h 60"/>
              <a:gd name="T60" fmla="*/ 2147483647 w 72"/>
              <a:gd name="T61" fmla="*/ 2147483647 h 60"/>
              <a:gd name="T62" fmla="*/ 2147483647 w 72"/>
              <a:gd name="T63" fmla="*/ 2147483647 h 60"/>
              <a:gd name="T64" fmla="*/ 2147483647 w 72"/>
              <a:gd name="T65" fmla="*/ 2147483647 h 60"/>
              <a:gd name="T66" fmla="*/ 2147483647 w 72"/>
              <a:gd name="T67" fmla="*/ 2147483647 h 60"/>
              <a:gd name="T68" fmla="*/ 2147483647 w 72"/>
              <a:gd name="T69" fmla="*/ 2147483647 h 60"/>
              <a:gd name="T70" fmla="*/ 2147483647 w 72"/>
              <a:gd name="T71" fmla="*/ 2147483647 h 60"/>
              <a:gd name="T72" fmla="*/ 2147483647 w 72"/>
              <a:gd name="T73" fmla="*/ 2147483647 h 60"/>
              <a:gd name="T74" fmla="*/ 2147483647 w 72"/>
              <a:gd name="T75" fmla="*/ 2147483647 h 60"/>
              <a:gd name="T76" fmla="*/ 2147483647 w 72"/>
              <a:gd name="T77" fmla="*/ 2147483647 h 60"/>
              <a:gd name="T78" fmla="*/ 2147483647 w 72"/>
              <a:gd name="T79" fmla="*/ 2147483647 h 60"/>
              <a:gd name="T80" fmla="*/ 2147483647 w 72"/>
              <a:gd name="T81" fmla="*/ 2147483647 h 60"/>
              <a:gd name="T82" fmla="*/ 2147483647 w 72"/>
              <a:gd name="T83" fmla="*/ 2147483647 h 60"/>
              <a:gd name="T84" fmla="*/ 2147483647 w 72"/>
              <a:gd name="T85" fmla="*/ 2147483647 h 60"/>
              <a:gd name="T86" fmla="*/ 2147483647 w 72"/>
              <a:gd name="T87" fmla="*/ 2147483647 h 60"/>
              <a:gd name="T88" fmla="*/ 2147483647 w 72"/>
              <a:gd name="T89" fmla="*/ 2147483647 h 60"/>
              <a:gd name="T90" fmla="*/ 2147483647 w 72"/>
              <a:gd name="T91" fmla="*/ 2147483647 h 60"/>
              <a:gd name="T92" fmla="*/ 2147483647 w 72"/>
              <a:gd name="T93" fmla="*/ 2147483647 h 60"/>
              <a:gd name="T94" fmla="*/ 2147483647 w 72"/>
              <a:gd name="T95" fmla="*/ 2147483647 h 60"/>
              <a:gd name="T96" fmla="*/ 2147483647 w 72"/>
              <a:gd name="T97" fmla="*/ 2147483647 h 60"/>
              <a:gd name="T98" fmla="*/ 2147483647 w 72"/>
              <a:gd name="T99" fmla="*/ 2147483647 h 60"/>
              <a:gd name="T100" fmla="*/ 2147483647 w 72"/>
              <a:gd name="T101" fmla="*/ 2147483647 h 60"/>
              <a:gd name="T102" fmla="*/ 2147483647 w 72"/>
              <a:gd name="T103" fmla="*/ 2147483647 h 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2"/>
              <a:gd name="T157" fmla="*/ 0 h 60"/>
              <a:gd name="T158" fmla="*/ 72 w 72"/>
              <a:gd name="T159" fmla="*/ 60 h 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2" h="60">
                <a:moveTo>
                  <a:pt x="72" y="60"/>
                </a:moveTo>
                <a:lnTo>
                  <a:pt x="72" y="58"/>
                </a:lnTo>
                <a:lnTo>
                  <a:pt x="70" y="58"/>
                </a:lnTo>
                <a:lnTo>
                  <a:pt x="70" y="56"/>
                </a:lnTo>
                <a:lnTo>
                  <a:pt x="70" y="54"/>
                </a:lnTo>
                <a:lnTo>
                  <a:pt x="70" y="52"/>
                </a:lnTo>
                <a:lnTo>
                  <a:pt x="72" y="52"/>
                </a:lnTo>
                <a:lnTo>
                  <a:pt x="70" y="52"/>
                </a:lnTo>
                <a:lnTo>
                  <a:pt x="70" y="50"/>
                </a:lnTo>
                <a:lnTo>
                  <a:pt x="68" y="50"/>
                </a:lnTo>
                <a:lnTo>
                  <a:pt x="66" y="50"/>
                </a:lnTo>
                <a:lnTo>
                  <a:pt x="66" y="48"/>
                </a:lnTo>
                <a:lnTo>
                  <a:pt x="64" y="48"/>
                </a:lnTo>
                <a:lnTo>
                  <a:pt x="62" y="48"/>
                </a:lnTo>
                <a:lnTo>
                  <a:pt x="62" y="46"/>
                </a:lnTo>
                <a:lnTo>
                  <a:pt x="62" y="48"/>
                </a:lnTo>
                <a:lnTo>
                  <a:pt x="60" y="46"/>
                </a:lnTo>
                <a:lnTo>
                  <a:pt x="60" y="44"/>
                </a:lnTo>
                <a:lnTo>
                  <a:pt x="58" y="44"/>
                </a:lnTo>
                <a:lnTo>
                  <a:pt x="58" y="40"/>
                </a:lnTo>
                <a:lnTo>
                  <a:pt x="58" y="38"/>
                </a:lnTo>
                <a:lnTo>
                  <a:pt x="56" y="38"/>
                </a:lnTo>
                <a:lnTo>
                  <a:pt x="56" y="36"/>
                </a:lnTo>
                <a:lnTo>
                  <a:pt x="54" y="36"/>
                </a:lnTo>
                <a:lnTo>
                  <a:pt x="54" y="34"/>
                </a:lnTo>
                <a:lnTo>
                  <a:pt x="54" y="32"/>
                </a:lnTo>
                <a:lnTo>
                  <a:pt x="54" y="30"/>
                </a:lnTo>
                <a:lnTo>
                  <a:pt x="52" y="30"/>
                </a:lnTo>
                <a:lnTo>
                  <a:pt x="54" y="30"/>
                </a:lnTo>
                <a:lnTo>
                  <a:pt x="52" y="30"/>
                </a:lnTo>
                <a:lnTo>
                  <a:pt x="50" y="30"/>
                </a:lnTo>
                <a:lnTo>
                  <a:pt x="50" y="28"/>
                </a:lnTo>
                <a:lnTo>
                  <a:pt x="48" y="28"/>
                </a:lnTo>
                <a:lnTo>
                  <a:pt x="50" y="28"/>
                </a:lnTo>
                <a:lnTo>
                  <a:pt x="50" y="26"/>
                </a:lnTo>
                <a:lnTo>
                  <a:pt x="48" y="26"/>
                </a:lnTo>
                <a:lnTo>
                  <a:pt x="48" y="24"/>
                </a:lnTo>
                <a:lnTo>
                  <a:pt x="46" y="24"/>
                </a:lnTo>
                <a:lnTo>
                  <a:pt x="46" y="22"/>
                </a:lnTo>
                <a:lnTo>
                  <a:pt x="48" y="22"/>
                </a:lnTo>
                <a:lnTo>
                  <a:pt x="46" y="22"/>
                </a:lnTo>
                <a:lnTo>
                  <a:pt x="46" y="20"/>
                </a:lnTo>
                <a:lnTo>
                  <a:pt x="48" y="20"/>
                </a:lnTo>
                <a:lnTo>
                  <a:pt x="48" y="18"/>
                </a:lnTo>
                <a:lnTo>
                  <a:pt x="46" y="18"/>
                </a:lnTo>
                <a:lnTo>
                  <a:pt x="46" y="16"/>
                </a:lnTo>
                <a:lnTo>
                  <a:pt x="46" y="14"/>
                </a:lnTo>
                <a:lnTo>
                  <a:pt x="48" y="14"/>
                </a:lnTo>
                <a:lnTo>
                  <a:pt x="48" y="12"/>
                </a:lnTo>
                <a:lnTo>
                  <a:pt x="48" y="14"/>
                </a:lnTo>
                <a:lnTo>
                  <a:pt x="46" y="14"/>
                </a:lnTo>
                <a:lnTo>
                  <a:pt x="44" y="14"/>
                </a:lnTo>
                <a:lnTo>
                  <a:pt x="40" y="4"/>
                </a:lnTo>
                <a:lnTo>
                  <a:pt x="38" y="10"/>
                </a:lnTo>
                <a:lnTo>
                  <a:pt x="38" y="12"/>
                </a:lnTo>
                <a:lnTo>
                  <a:pt x="36" y="10"/>
                </a:lnTo>
                <a:lnTo>
                  <a:pt x="36" y="8"/>
                </a:lnTo>
                <a:lnTo>
                  <a:pt x="34" y="8"/>
                </a:lnTo>
                <a:lnTo>
                  <a:pt x="34" y="6"/>
                </a:lnTo>
                <a:lnTo>
                  <a:pt x="36" y="4"/>
                </a:lnTo>
                <a:lnTo>
                  <a:pt x="32" y="4"/>
                </a:lnTo>
                <a:lnTo>
                  <a:pt x="30" y="14"/>
                </a:lnTo>
                <a:lnTo>
                  <a:pt x="28" y="14"/>
                </a:lnTo>
                <a:lnTo>
                  <a:pt x="28" y="8"/>
                </a:lnTo>
                <a:lnTo>
                  <a:pt x="26" y="8"/>
                </a:lnTo>
                <a:lnTo>
                  <a:pt x="22" y="10"/>
                </a:lnTo>
                <a:lnTo>
                  <a:pt x="22" y="8"/>
                </a:lnTo>
                <a:lnTo>
                  <a:pt x="26" y="6"/>
                </a:lnTo>
                <a:lnTo>
                  <a:pt x="28" y="4"/>
                </a:lnTo>
                <a:lnTo>
                  <a:pt x="30" y="2"/>
                </a:lnTo>
                <a:lnTo>
                  <a:pt x="30" y="0"/>
                </a:lnTo>
                <a:lnTo>
                  <a:pt x="26" y="2"/>
                </a:lnTo>
                <a:lnTo>
                  <a:pt x="26" y="4"/>
                </a:lnTo>
                <a:lnTo>
                  <a:pt x="26" y="2"/>
                </a:lnTo>
                <a:lnTo>
                  <a:pt x="24" y="2"/>
                </a:lnTo>
                <a:lnTo>
                  <a:pt x="22" y="4"/>
                </a:lnTo>
                <a:lnTo>
                  <a:pt x="22" y="6"/>
                </a:lnTo>
                <a:lnTo>
                  <a:pt x="20" y="6"/>
                </a:lnTo>
                <a:lnTo>
                  <a:pt x="18" y="6"/>
                </a:lnTo>
                <a:lnTo>
                  <a:pt x="16" y="6"/>
                </a:lnTo>
                <a:lnTo>
                  <a:pt x="14" y="6"/>
                </a:lnTo>
                <a:lnTo>
                  <a:pt x="12" y="6"/>
                </a:lnTo>
                <a:lnTo>
                  <a:pt x="10" y="6"/>
                </a:lnTo>
                <a:lnTo>
                  <a:pt x="8" y="4"/>
                </a:lnTo>
                <a:lnTo>
                  <a:pt x="6" y="4"/>
                </a:lnTo>
                <a:lnTo>
                  <a:pt x="6" y="6"/>
                </a:lnTo>
                <a:lnTo>
                  <a:pt x="6" y="8"/>
                </a:lnTo>
                <a:lnTo>
                  <a:pt x="6" y="10"/>
                </a:lnTo>
                <a:lnTo>
                  <a:pt x="6" y="12"/>
                </a:lnTo>
                <a:lnTo>
                  <a:pt x="4" y="12"/>
                </a:lnTo>
                <a:lnTo>
                  <a:pt x="4" y="14"/>
                </a:lnTo>
                <a:lnTo>
                  <a:pt x="6" y="16"/>
                </a:lnTo>
                <a:lnTo>
                  <a:pt x="8" y="16"/>
                </a:lnTo>
                <a:lnTo>
                  <a:pt x="8" y="18"/>
                </a:lnTo>
                <a:lnTo>
                  <a:pt x="6" y="18"/>
                </a:lnTo>
                <a:lnTo>
                  <a:pt x="6" y="20"/>
                </a:lnTo>
                <a:lnTo>
                  <a:pt x="6" y="22"/>
                </a:lnTo>
                <a:lnTo>
                  <a:pt x="6" y="24"/>
                </a:lnTo>
                <a:lnTo>
                  <a:pt x="4" y="28"/>
                </a:lnTo>
                <a:lnTo>
                  <a:pt x="4" y="30"/>
                </a:lnTo>
                <a:lnTo>
                  <a:pt x="4" y="32"/>
                </a:lnTo>
                <a:lnTo>
                  <a:pt x="4" y="34"/>
                </a:lnTo>
                <a:lnTo>
                  <a:pt x="2" y="34"/>
                </a:lnTo>
                <a:lnTo>
                  <a:pt x="2" y="36"/>
                </a:lnTo>
                <a:lnTo>
                  <a:pt x="2" y="38"/>
                </a:lnTo>
                <a:lnTo>
                  <a:pt x="2" y="40"/>
                </a:lnTo>
                <a:lnTo>
                  <a:pt x="0" y="42"/>
                </a:lnTo>
                <a:lnTo>
                  <a:pt x="2" y="42"/>
                </a:lnTo>
                <a:lnTo>
                  <a:pt x="4" y="42"/>
                </a:lnTo>
                <a:lnTo>
                  <a:pt x="4" y="44"/>
                </a:lnTo>
                <a:lnTo>
                  <a:pt x="6" y="44"/>
                </a:lnTo>
                <a:lnTo>
                  <a:pt x="8" y="44"/>
                </a:lnTo>
                <a:lnTo>
                  <a:pt x="10" y="44"/>
                </a:lnTo>
                <a:lnTo>
                  <a:pt x="10" y="46"/>
                </a:lnTo>
                <a:lnTo>
                  <a:pt x="12" y="46"/>
                </a:lnTo>
                <a:lnTo>
                  <a:pt x="14" y="46"/>
                </a:lnTo>
                <a:lnTo>
                  <a:pt x="16" y="46"/>
                </a:lnTo>
                <a:lnTo>
                  <a:pt x="18" y="46"/>
                </a:lnTo>
                <a:lnTo>
                  <a:pt x="18" y="48"/>
                </a:lnTo>
                <a:lnTo>
                  <a:pt x="20" y="48"/>
                </a:lnTo>
                <a:lnTo>
                  <a:pt x="22" y="48"/>
                </a:lnTo>
                <a:lnTo>
                  <a:pt x="24" y="48"/>
                </a:lnTo>
                <a:lnTo>
                  <a:pt x="28" y="50"/>
                </a:lnTo>
                <a:lnTo>
                  <a:pt x="30" y="50"/>
                </a:lnTo>
                <a:lnTo>
                  <a:pt x="32" y="50"/>
                </a:lnTo>
                <a:lnTo>
                  <a:pt x="34" y="50"/>
                </a:lnTo>
                <a:lnTo>
                  <a:pt x="36" y="52"/>
                </a:lnTo>
                <a:lnTo>
                  <a:pt x="38" y="52"/>
                </a:lnTo>
                <a:lnTo>
                  <a:pt x="40" y="52"/>
                </a:lnTo>
                <a:lnTo>
                  <a:pt x="42" y="54"/>
                </a:lnTo>
                <a:lnTo>
                  <a:pt x="44" y="54"/>
                </a:lnTo>
                <a:lnTo>
                  <a:pt x="46" y="54"/>
                </a:lnTo>
                <a:lnTo>
                  <a:pt x="48" y="54"/>
                </a:lnTo>
                <a:lnTo>
                  <a:pt x="50" y="56"/>
                </a:lnTo>
                <a:lnTo>
                  <a:pt x="52" y="56"/>
                </a:lnTo>
                <a:lnTo>
                  <a:pt x="54" y="56"/>
                </a:lnTo>
                <a:lnTo>
                  <a:pt x="56" y="56"/>
                </a:lnTo>
                <a:lnTo>
                  <a:pt x="58" y="56"/>
                </a:lnTo>
                <a:lnTo>
                  <a:pt x="58" y="58"/>
                </a:lnTo>
                <a:lnTo>
                  <a:pt x="60" y="58"/>
                </a:lnTo>
                <a:lnTo>
                  <a:pt x="62" y="58"/>
                </a:lnTo>
                <a:lnTo>
                  <a:pt x="64" y="58"/>
                </a:lnTo>
                <a:lnTo>
                  <a:pt x="66" y="58"/>
                </a:lnTo>
                <a:lnTo>
                  <a:pt x="66" y="60"/>
                </a:lnTo>
                <a:lnTo>
                  <a:pt x="68" y="60"/>
                </a:lnTo>
                <a:lnTo>
                  <a:pt x="70" y="60"/>
                </a:lnTo>
                <a:lnTo>
                  <a:pt x="72" y="60"/>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sz="1320"/>
          </a:p>
        </p:txBody>
      </p:sp>
      <p:sp>
        <p:nvSpPr>
          <p:cNvPr id="931" name="Yakima, WA">
            <a:extLst>
              <a:ext uri="{FF2B5EF4-FFF2-40B4-BE49-F238E27FC236}">
                <a16:creationId xmlns:a16="http://schemas.microsoft.com/office/drawing/2014/main" xmlns="" id="{4A8910C2-100E-493B-A946-AEC7B433162F}"/>
              </a:ext>
            </a:extLst>
          </p:cNvPr>
          <p:cNvSpPr>
            <a:spLocks/>
          </p:cNvSpPr>
          <p:nvPr/>
        </p:nvSpPr>
        <p:spPr bwMode="auto">
          <a:xfrm>
            <a:off x="6229690" y="4711061"/>
            <a:ext cx="1216406" cy="1070333"/>
          </a:xfrm>
          <a:custGeom>
            <a:avLst/>
            <a:gdLst>
              <a:gd name="T0" fmla="*/ 2147483647 w 150"/>
              <a:gd name="T1" fmla="*/ 2147483647 h 150"/>
              <a:gd name="T2" fmla="*/ 2147483647 w 150"/>
              <a:gd name="T3" fmla="*/ 2147483647 h 150"/>
              <a:gd name="T4" fmla="*/ 2147483647 w 150"/>
              <a:gd name="T5" fmla="*/ 2147483647 h 150"/>
              <a:gd name="T6" fmla="*/ 2147483647 w 150"/>
              <a:gd name="T7" fmla="*/ 2147483647 h 150"/>
              <a:gd name="T8" fmla="*/ 2147483647 w 150"/>
              <a:gd name="T9" fmla="*/ 2147483647 h 150"/>
              <a:gd name="T10" fmla="*/ 2147483647 w 150"/>
              <a:gd name="T11" fmla="*/ 2147483647 h 150"/>
              <a:gd name="T12" fmla="*/ 2147483647 w 150"/>
              <a:gd name="T13" fmla="*/ 2147483647 h 150"/>
              <a:gd name="T14" fmla="*/ 2147483647 w 150"/>
              <a:gd name="T15" fmla="*/ 2147483647 h 150"/>
              <a:gd name="T16" fmla="*/ 2147483647 w 150"/>
              <a:gd name="T17" fmla="*/ 2147483647 h 150"/>
              <a:gd name="T18" fmla="*/ 2147483647 w 150"/>
              <a:gd name="T19" fmla="*/ 2147483647 h 150"/>
              <a:gd name="T20" fmla="*/ 2147483647 w 150"/>
              <a:gd name="T21" fmla="*/ 2147483647 h 150"/>
              <a:gd name="T22" fmla="*/ 2147483647 w 150"/>
              <a:gd name="T23" fmla="*/ 2147483647 h 150"/>
              <a:gd name="T24" fmla="*/ 2147483647 w 150"/>
              <a:gd name="T25" fmla="*/ 2147483647 h 150"/>
              <a:gd name="T26" fmla="*/ 2147483647 w 150"/>
              <a:gd name="T27" fmla="*/ 2147483647 h 150"/>
              <a:gd name="T28" fmla="*/ 2147483647 w 150"/>
              <a:gd name="T29" fmla="*/ 2147483647 h 150"/>
              <a:gd name="T30" fmla="*/ 2147483647 w 150"/>
              <a:gd name="T31" fmla="*/ 2147483647 h 150"/>
              <a:gd name="T32" fmla="*/ 2147483647 w 150"/>
              <a:gd name="T33" fmla="*/ 2147483647 h 150"/>
              <a:gd name="T34" fmla="*/ 2147483647 w 150"/>
              <a:gd name="T35" fmla="*/ 2147483647 h 150"/>
              <a:gd name="T36" fmla="*/ 2147483647 w 150"/>
              <a:gd name="T37" fmla="*/ 2147483647 h 150"/>
              <a:gd name="T38" fmla="*/ 2147483647 w 150"/>
              <a:gd name="T39" fmla="*/ 2147483647 h 150"/>
              <a:gd name="T40" fmla="*/ 2147483647 w 150"/>
              <a:gd name="T41" fmla="*/ 2147483647 h 150"/>
              <a:gd name="T42" fmla="*/ 2147483647 w 150"/>
              <a:gd name="T43" fmla="*/ 2147483647 h 150"/>
              <a:gd name="T44" fmla="*/ 2147483647 w 150"/>
              <a:gd name="T45" fmla="*/ 2147483647 h 150"/>
              <a:gd name="T46" fmla="*/ 2147483647 w 150"/>
              <a:gd name="T47" fmla="*/ 2147483647 h 150"/>
              <a:gd name="T48" fmla="*/ 2147483647 w 150"/>
              <a:gd name="T49" fmla="*/ 2147483647 h 150"/>
              <a:gd name="T50" fmla="*/ 2147483647 w 150"/>
              <a:gd name="T51" fmla="*/ 2147483647 h 150"/>
              <a:gd name="T52" fmla="*/ 2147483647 w 150"/>
              <a:gd name="T53" fmla="*/ 2147483647 h 150"/>
              <a:gd name="T54" fmla="*/ 2147483647 w 150"/>
              <a:gd name="T55" fmla="*/ 2147483647 h 150"/>
              <a:gd name="T56" fmla="*/ 2147483647 w 150"/>
              <a:gd name="T57" fmla="*/ 2147483647 h 150"/>
              <a:gd name="T58" fmla="*/ 2147483647 w 150"/>
              <a:gd name="T59" fmla="*/ 2147483647 h 150"/>
              <a:gd name="T60" fmla="*/ 2147483647 w 150"/>
              <a:gd name="T61" fmla="*/ 2147483647 h 150"/>
              <a:gd name="T62" fmla="*/ 2147483647 w 150"/>
              <a:gd name="T63" fmla="*/ 2147483647 h 150"/>
              <a:gd name="T64" fmla="*/ 2147483647 w 150"/>
              <a:gd name="T65" fmla="*/ 2147483647 h 150"/>
              <a:gd name="T66" fmla="*/ 2147483647 w 150"/>
              <a:gd name="T67" fmla="*/ 2147483647 h 150"/>
              <a:gd name="T68" fmla="*/ 2147483647 w 150"/>
              <a:gd name="T69" fmla="*/ 2147483647 h 150"/>
              <a:gd name="T70" fmla="*/ 2147483647 w 150"/>
              <a:gd name="T71" fmla="*/ 2147483647 h 150"/>
              <a:gd name="T72" fmla="*/ 2147483647 w 150"/>
              <a:gd name="T73" fmla="*/ 2147483647 h 150"/>
              <a:gd name="T74" fmla="*/ 2147483647 w 150"/>
              <a:gd name="T75" fmla="*/ 2147483647 h 150"/>
              <a:gd name="T76" fmla="*/ 2147483647 w 150"/>
              <a:gd name="T77" fmla="*/ 2147483647 h 150"/>
              <a:gd name="T78" fmla="*/ 2147483647 w 150"/>
              <a:gd name="T79" fmla="*/ 2147483647 h 150"/>
              <a:gd name="T80" fmla="*/ 2147483647 w 150"/>
              <a:gd name="T81" fmla="*/ 2147483647 h 150"/>
              <a:gd name="T82" fmla="*/ 2147483647 w 150"/>
              <a:gd name="T83" fmla="*/ 2147483647 h 150"/>
              <a:gd name="T84" fmla="*/ 2147483647 w 150"/>
              <a:gd name="T85" fmla="*/ 2147483647 h 150"/>
              <a:gd name="T86" fmla="*/ 2147483647 w 150"/>
              <a:gd name="T87" fmla="*/ 2147483647 h 150"/>
              <a:gd name="T88" fmla="*/ 2147483647 w 150"/>
              <a:gd name="T89" fmla="*/ 2147483647 h 150"/>
              <a:gd name="T90" fmla="*/ 2147483647 w 150"/>
              <a:gd name="T91" fmla="*/ 2147483647 h 150"/>
              <a:gd name="T92" fmla="*/ 2147483647 w 150"/>
              <a:gd name="T93" fmla="*/ 2147483647 h 150"/>
              <a:gd name="T94" fmla="*/ 2147483647 w 150"/>
              <a:gd name="T95" fmla="*/ 2147483647 h 150"/>
              <a:gd name="T96" fmla="*/ 2147483647 w 150"/>
              <a:gd name="T97" fmla="*/ 2147483647 h 150"/>
              <a:gd name="T98" fmla="*/ 2147483647 w 150"/>
              <a:gd name="T99" fmla="*/ 2147483647 h 150"/>
              <a:gd name="T100" fmla="*/ 2147483647 w 150"/>
              <a:gd name="T101" fmla="*/ 2147483647 h 150"/>
              <a:gd name="T102" fmla="*/ 2147483647 w 150"/>
              <a:gd name="T103" fmla="*/ 2147483647 h 150"/>
              <a:gd name="T104" fmla="*/ 2147483647 w 150"/>
              <a:gd name="T105" fmla="*/ 2147483647 h 150"/>
              <a:gd name="T106" fmla="*/ 2147483647 w 150"/>
              <a:gd name="T107" fmla="*/ 2147483647 h 150"/>
              <a:gd name="T108" fmla="*/ 2147483647 w 150"/>
              <a:gd name="T109" fmla="*/ 2147483647 h 150"/>
              <a:gd name="T110" fmla="*/ 2147483647 w 150"/>
              <a:gd name="T111" fmla="*/ 2147483647 h 150"/>
              <a:gd name="T112" fmla="*/ 2147483647 w 150"/>
              <a:gd name="T113" fmla="*/ 2147483647 h 150"/>
              <a:gd name="T114" fmla="*/ 2147483647 w 150"/>
              <a:gd name="T115" fmla="*/ 2147483647 h 150"/>
              <a:gd name="T116" fmla="*/ 2147483647 w 150"/>
              <a:gd name="T117" fmla="*/ 2147483647 h 15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50"/>
              <a:gd name="T178" fmla="*/ 0 h 150"/>
              <a:gd name="T179" fmla="*/ 150 w 150"/>
              <a:gd name="T180" fmla="*/ 150 h 15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50" h="150">
                <a:moveTo>
                  <a:pt x="150" y="82"/>
                </a:moveTo>
                <a:lnTo>
                  <a:pt x="150" y="82"/>
                </a:lnTo>
                <a:lnTo>
                  <a:pt x="148" y="82"/>
                </a:lnTo>
                <a:lnTo>
                  <a:pt x="148" y="80"/>
                </a:lnTo>
                <a:lnTo>
                  <a:pt x="148" y="78"/>
                </a:lnTo>
                <a:lnTo>
                  <a:pt x="148" y="76"/>
                </a:lnTo>
                <a:lnTo>
                  <a:pt x="146" y="76"/>
                </a:lnTo>
                <a:lnTo>
                  <a:pt x="146" y="74"/>
                </a:lnTo>
                <a:lnTo>
                  <a:pt x="146" y="72"/>
                </a:lnTo>
                <a:lnTo>
                  <a:pt x="144" y="70"/>
                </a:lnTo>
                <a:lnTo>
                  <a:pt x="144" y="68"/>
                </a:lnTo>
                <a:lnTo>
                  <a:pt x="144" y="66"/>
                </a:lnTo>
                <a:lnTo>
                  <a:pt x="142" y="66"/>
                </a:lnTo>
                <a:lnTo>
                  <a:pt x="140" y="66"/>
                </a:lnTo>
                <a:lnTo>
                  <a:pt x="138" y="66"/>
                </a:lnTo>
                <a:lnTo>
                  <a:pt x="136" y="66"/>
                </a:lnTo>
                <a:lnTo>
                  <a:pt x="132" y="64"/>
                </a:lnTo>
                <a:lnTo>
                  <a:pt x="130" y="64"/>
                </a:lnTo>
                <a:lnTo>
                  <a:pt x="128" y="64"/>
                </a:lnTo>
                <a:lnTo>
                  <a:pt x="126" y="64"/>
                </a:lnTo>
                <a:lnTo>
                  <a:pt x="126" y="62"/>
                </a:lnTo>
                <a:lnTo>
                  <a:pt x="124" y="62"/>
                </a:lnTo>
                <a:lnTo>
                  <a:pt x="122" y="62"/>
                </a:lnTo>
                <a:lnTo>
                  <a:pt x="120" y="62"/>
                </a:lnTo>
                <a:lnTo>
                  <a:pt x="118" y="62"/>
                </a:lnTo>
                <a:lnTo>
                  <a:pt x="116" y="60"/>
                </a:lnTo>
                <a:lnTo>
                  <a:pt x="114" y="60"/>
                </a:lnTo>
                <a:lnTo>
                  <a:pt x="112" y="60"/>
                </a:lnTo>
                <a:lnTo>
                  <a:pt x="110" y="58"/>
                </a:lnTo>
                <a:lnTo>
                  <a:pt x="108" y="58"/>
                </a:lnTo>
                <a:lnTo>
                  <a:pt x="106" y="58"/>
                </a:lnTo>
                <a:lnTo>
                  <a:pt x="104" y="58"/>
                </a:lnTo>
                <a:lnTo>
                  <a:pt x="102" y="58"/>
                </a:lnTo>
                <a:lnTo>
                  <a:pt x="102" y="56"/>
                </a:lnTo>
                <a:lnTo>
                  <a:pt x="102" y="54"/>
                </a:lnTo>
                <a:lnTo>
                  <a:pt x="102" y="50"/>
                </a:lnTo>
                <a:lnTo>
                  <a:pt x="104" y="50"/>
                </a:lnTo>
                <a:lnTo>
                  <a:pt x="104" y="48"/>
                </a:lnTo>
                <a:lnTo>
                  <a:pt x="104" y="46"/>
                </a:lnTo>
                <a:lnTo>
                  <a:pt x="102" y="48"/>
                </a:lnTo>
                <a:lnTo>
                  <a:pt x="102" y="46"/>
                </a:lnTo>
                <a:lnTo>
                  <a:pt x="100" y="46"/>
                </a:lnTo>
                <a:lnTo>
                  <a:pt x="98" y="46"/>
                </a:lnTo>
                <a:lnTo>
                  <a:pt x="96" y="46"/>
                </a:lnTo>
                <a:lnTo>
                  <a:pt x="96" y="44"/>
                </a:lnTo>
                <a:lnTo>
                  <a:pt x="94" y="44"/>
                </a:lnTo>
                <a:lnTo>
                  <a:pt x="94" y="42"/>
                </a:lnTo>
                <a:lnTo>
                  <a:pt x="94" y="40"/>
                </a:lnTo>
                <a:lnTo>
                  <a:pt x="96" y="38"/>
                </a:lnTo>
                <a:lnTo>
                  <a:pt x="96" y="36"/>
                </a:lnTo>
                <a:lnTo>
                  <a:pt x="96" y="34"/>
                </a:lnTo>
                <a:lnTo>
                  <a:pt x="94" y="34"/>
                </a:lnTo>
                <a:lnTo>
                  <a:pt x="92" y="34"/>
                </a:lnTo>
                <a:lnTo>
                  <a:pt x="90" y="34"/>
                </a:lnTo>
                <a:lnTo>
                  <a:pt x="88" y="34"/>
                </a:lnTo>
                <a:lnTo>
                  <a:pt x="86" y="32"/>
                </a:lnTo>
                <a:lnTo>
                  <a:pt x="84" y="32"/>
                </a:lnTo>
                <a:lnTo>
                  <a:pt x="82" y="32"/>
                </a:lnTo>
                <a:lnTo>
                  <a:pt x="80" y="32"/>
                </a:lnTo>
                <a:lnTo>
                  <a:pt x="80" y="30"/>
                </a:lnTo>
                <a:lnTo>
                  <a:pt x="78" y="30"/>
                </a:lnTo>
                <a:lnTo>
                  <a:pt x="76" y="30"/>
                </a:lnTo>
                <a:lnTo>
                  <a:pt x="74" y="30"/>
                </a:lnTo>
                <a:lnTo>
                  <a:pt x="70" y="28"/>
                </a:lnTo>
                <a:lnTo>
                  <a:pt x="68" y="28"/>
                </a:lnTo>
                <a:lnTo>
                  <a:pt x="66" y="28"/>
                </a:lnTo>
                <a:lnTo>
                  <a:pt x="64" y="28"/>
                </a:lnTo>
                <a:lnTo>
                  <a:pt x="64" y="26"/>
                </a:lnTo>
                <a:lnTo>
                  <a:pt x="64" y="24"/>
                </a:lnTo>
                <a:lnTo>
                  <a:pt x="62" y="24"/>
                </a:lnTo>
                <a:lnTo>
                  <a:pt x="64" y="24"/>
                </a:lnTo>
                <a:lnTo>
                  <a:pt x="62" y="24"/>
                </a:lnTo>
                <a:lnTo>
                  <a:pt x="62" y="22"/>
                </a:lnTo>
                <a:lnTo>
                  <a:pt x="62" y="20"/>
                </a:lnTo>
                <a:lnTo>
                  <a:pt x="60" y="20"/>
                </a:lnTo>
                <a:lnTo>
                  <a:pt x="62" y="18"/>
                </a:lnTo>
                <a:lnTo>
                  <a:pt x="62" y="16"/>
                </a:lnTo>
                <a:lnTo>
                  <a:pt x="60" y="16"/>
                </a:lnTo>
                <a:lnTo>
                  <a:pt x="60" y="14"/>
                </a:lnTo>
                <a:lnTo>
                  <a:pt x="58" y="14"/>
                </a:lnTo>
                <a:lnTo>
                  <a:pt x="58" y="12"/>
                </a:lnTo>
                <a:lnTo>
                  <a:pt x="56" y="12"/>
                </a:lnTo>
                <a:lnTo>
                  <a:pt x="56" y="10"/>
                </a:lnTo>
                <a:lnTo>
                  <a:pt x="56" y="8"/>
                </a:lnTo>
                <a:lnTo>
                  <a:pt x="54" y="8"/>
                </a:lnTo>
                <a:lnTo>
                  <a:pt x="54" y="6"/>
                </a:lnTo>
                <a:lnTo>
                  <a:pt x="52" y="6"/>
                </a:lnTo>
                <a:lnTo>
                  <a:pt x="52" y="4"/>
                </a:lnTo>
                <a:lnTo>
                  <a:pt x="50" y="4"/>
                </a:lnTo>
                <a:lnTo>
                  <a:pt x="50" y="2"/>
                </a:lnTo>
                <a:lnTo>
                  <a:pt x="46" y="2"/>
                </a:lnTo>
                <a:lnTo>
                  <a:pt x="44" y="2"/>
                </a:lnTo>
                <a:lnTo>
                  <a:pt x="42" y="2"/>
                </a:lnTo>
                <a:lnTo>
                  <a:pt x="42" y="0"/>
                </a:lnTo>
                <a:lnTo>
                  <a:pt x="40" y="0"/>
                </a:lnTo>
                <a:lnTo>
                  <a:pt x="40" y="2"/>
                </a:lnTo>
                <a:lnTo>
                  <a:pt x="40" y="4"/>
                </a:lnTo>
                <a:lnTo>
                  <a:pt x="38" y="6"/>
                </a:lnTo>
                <a:lnTo>
                  <a:pt x="38" y="8"/>
                </a:lnTo>
                <a:lnTo>
                  <a:pt x="36" y="8"/>
                </a:lnTo>
                <a:lnTo>
                  <a:pt x="36" y="10"/>
                </a:lnTo>
                <a:lnTo>
                  <a:pt x="34" y="10"/>
                </a:lnTo>
                <a:lnTo>
                  <a:pt x="34" y="12"/>
                </a:lnTo>
                <a:lnTo>
                  <a:pt x="32" y="12"/>
                </a:lnTo>
                <a:lnTo>
                  <a:pt x="32" y="14"/>
                </a:lnTo>
                <a:lnTo>
                  <a:pt x="30" y="14"/>
                </a:lnTo>
                <a:lnTo>
                  <a:pt x="32" y="14"/>
                </a:lnTo>
                <a:lnTo>
                  <a:pt x="32" y="16"/>
                </a:lnTo>
                <a:lnTo>
                  <a:pt x="30" y="16"/>
                </a:lnTo>
                <a:lnTo>
                  <a:pt x="30" y="18"/>
                </a:lnTo>
                <a:lnTo>
                  <a:pt x="28" y="18"/>
                </a:lnTo>
                <a:lnTo>
                  <a:pt x="26" y="18"/>
                </a:lnTo>
                <a:lnTo>
                  <a:pt x="26" y="20"/>
                </a:lnTo>
                <a:lnTo>
                  <a:pt x="24" y="20"/>
                </a:lnTo>
                <a:lnTo>
                  <a:pt x="24" y="22"/>
                </a:lnTo>
                <a:lnTo>
                  <a:pt x="24" y="24"/>
                </a:lnTo>
                <a:lnTo>
                  <a:pt x="26" y="24"/>
                </a:lnTo>
                <a:lnTo>
                  <a:pt x="26" y="26"/>
                </a:lnTo>
                <a:lnTo>
                  <a:pt x="26" y="28"/>
                </a:lnTo>
                <a:lnTo>
                  <a:pt x="26" y="30"/>
                </a:lnTo>
                <a:lnTo>
                  <a:pt x="28" y="32"/>
                </a:lnTo>
                <a:lnTo>
                  <a:pt x="26" y="32"/>
                </a:lnTo>
                <a:lnTo>
                  <a:pt x="28" y="32"/>
                </a:lnTo>
                <a:lnTo>
                  <a:pt x="28" y="34"/>
                </a:lnTo>
                <a:lnTo>
                  <a:pt x="26" y="34"/>
                </a:lnTo>
                <a:lnTo>
                  <a:pt x="26" y="36"/>
                </a:lnTo>
                <a:lnTo>
                  <a:pt x="28" y="36"/>
                </a:lnTo>
                <a:lnTo>
                  <a:pt x="26" y="36"/>
                </a:lnTo>
                <a:lnTo>
                  <a:pt x="26" y="38"/>
                </a:lnTo>
                <a:lnTo>
                  <a:pt x="28" y="38"/>
                </a:lnTo>
                <a:lnTo>
                  <a:pt x="28" y="40"/>
                </a:lnTo>
                <a:lnTo>
                  <a:pt x="28" y="42"/>
                </a:lnTo>
                <a:lnTo>
                  <a:pt x="30" y="42"/>
                </a:lnTo>
                <a:lnTo>
                  <a:pt x="32" y="42"/>
                </a:lnTo>
                <a:lnTo>
                  <a:pt x="32" y="44"/>
                </a:lnTo>
                <a:lnTo>
                  <a:pt x="30" y="44"/>
                </a:lnTo>
                <a:lnTo>
                  <a:pt x="30" y="46"/>
                </a:lnTo>
                <a:lnTo>
                  <a:pt x="30" y="48"/>
                </a:lnTo>
                <a:lnTo>
                  <a:pt x="30" y="46"/>
                </a:lnTo>
                <a:lnTo>
                  <a:pt x="28" y="46"/>
                </a:lnTo>
                <a:lnTo>
                  <a:pt x="28" y="48"/>
                </a:lnTo>
                <a:lnTo>
                  <a:pt x="26" y="48"/>
                </a:lnTo>
                <a:lnTo>
                  <a:pt x="26" y="50"/>
                </a:lnTo>
                <a:lnTo>
                  <a:pt x="28" y="52"/>
                </a:lnTo>
                <a:lnTo>
                  <a:pt x="28" y="54"/>
                </a:lnTo>
                <a:lnTo>
                  <a:pt x="28" y="56"/>
                </a:lnTo>
                <a:lnTo>
                  <a:pt x="26" y="56"/>
                </a:lnTo>
                <a:lnTo>
                  <a:pt x="24" y="56"/>
                </a:lnTo>
                <a:lnTo>
                  <a:pt x="26" y="56"/>
                </a:lnTo>
                <a:lnTo>
                  <a:pt x="26" y="58"/>
                </a:lnTo>
                <a:lnTo>
                  <a:pt x="24" y="58"/>
                </a:lnTo>
                <a:lnTo>
                  <a:pt x="24" y="60"/>
                </a:lnTo>
                <a:lnTo>
                  <a:pt x="22" y="60"/>
                </a:lnTo>
                <a:lnTo>
                  <a:pt x="24" y="60"/>
                </a:lnTo>
                <a:lnTo>
                  <a:pt x="24" y="62"/>
                </a:lnTo>
                <a:lnTo>
                  <a:pt x="22" y="62"/>
                </a:lnTo>
                <a:lnTo>
                  <a:pt x="22" y="64"/>
                </a:lnTo>
                <a:lnTo>
                  <a:pt x="20" y="64"/>
                </a:lnTo>
                <a:lnTo>
                  <a:pt x="20" y="66"/>
                </a:lnTo>
                <a:lnTo>
                  <a:pt x="18" y="66"/>
                </a:lnTo>
                <a:lnTo>
                  <a:pt x="20" y="66"/>
                </a:lnTo>
                <a:lnTo>
                  <a:pt x="20" y="68"/>
                </a:lnTo>
                <a:lnTo>
                  <a:pt x="20" y="70"/>
                </a:lnTo>
                <a:lnTo>
                  <a:pt x="20" y="72"/>
                </a:lnTo>
                <a:lnTo>
                  <a:pt x="20" y="76"/>
                </a:lnTo>
                <a:lnTo>
                  <a:pt x="20" y="78"/>
                </a:lnTo>
                <a:lnTo>
                  <a:pt x="22" y="78"/>
                </a:lnTo>
                <a:lnTo>
                  <a:pt x="22" y="80"/>
                </a:lnTo>
                <a:lnTo>
                  <a:pt x="20" y="80"/>
                </a:lnTo>
                <a:lnTo>
                  <a:pt x="22" y="80"/>
                </a:lnTo>
                <a:lnTo>
                  <a:pt x="20" y="80"/>
                </a:lnTo>
                <a:lnTo>
                  <a:pt x="20" y="82"/>
                </a:lnTo>
                <a:lnTo>
                  <a:pt x="16" y="80"/>
                </a:lnTo>
                <a:lnTo>
                  <a:pt x="14" y="80"/>
                </a:lnTo>
                <a:lnTo>
                  <a:pt x="12" y="80"/>
                </a:lnTo>
                <a:lnTo>
                  <a:pt x="10" y="80"/>
                </a:lnTo>
                <a:lnTo>
                  <a:pt x="10" y="78"/>
                </a:lnTo>
                <a:lnTo>
                  <a:pt x="10" y="80"/>
                </a:lnTo>
                <a:lnTo>
                  <a:pt x="10" y="82"/>
                </a:lnTo>
                <a:lnTo>
                  <a:pt x="10" y="84"/>
                </a:lnTo>
                <a:lnTo>
                  <a:pt x="8" y="86"/>
                </a:lnTo>
                <a:lnTo>
                  <a:pt x="8" y="88"/>
                </a:lnTo>
                <a:lnTo>
                  <a:pt x="8" y="90"/>
                </a:lnTo>
                <a:lnTo>
                  <a:pt x="6" y="94"/>
                </a:lnTo>
                <a:lnTo>
                  <a:pt x="6" y="96"/>
                </a:lnTo>
                <a:lnTo>
                  <a:pt x="6" y="98"/>
                </a:lnTo>
                <a:lnTo>
                  <a:pt x="4" y="100"/>
                </a:lnTo>
                <a:lnTo>
                  <a:pt x="4" y="102"/>
                </a:lnTo>
                <a:lnTo>
                  <a:pt x="4" y="104"/>
                </a:lnTo>
                <a:lnTo>
                  <a:pt x="4" y="108"/>
                </a:lnTo>
                <a:lnTo>
                  <a:pt x="2" y="110"/>
                </a:lnTo>
                <a:lnTo>
                  <a:pt x="2" y="112"/>
                </a:lnTo>
                <a:lnTo>
                  <a:pt x="2" y="114"/>
                </a:lnTo>
                <a:lnTo>
                  <a:pt x="2" y="116"/>
                </a:lnTo>
                <a:lnTo>
                  <a:pt x="0" y="118"/>
                </a:lnTo>
                <a:lnTo>
                  <a:pt x="2" y="120"/>
                </a:lnTo>
                <a:lnTo>
                  <a:pt x="4" y="120"/>
                </a:lnTo>
                <a:lnTo>
                  <a:pt x="6" y="120"/>
                </a:lnTo>
                <a:lnTo>
                  <a:pt x="8" y="120"/>
                </a:lnTo>
                <a:lnTo>
                  <a:pt x="8" y="122"/>
                </a:lnTo>
                <a:lnTo>
                  <a:pt x="10" y="122"/>
                </a:lnTo>
                <a:lnTo>
                  <a:pt x="12" y="122"/>
                </a:lnTo>
                <a:lnTo>
                  <a:pt x="14" y="122"/>
                </a:lnTo>
                <a:lnTo>
                  <a:pt x="16" y="122"/>
                </a:lnTo>
                <a:lnTo>
                  <a:pt x="18" y="122"/>
                </a:lnTo>
                <a:lnTo>
                  <a:pt x="18" y="124"/>
                </a:lnTo>
                <a:lnTo>
                  <a:pt x="20" y="124"/>
                </a:lnTo>
                <a:lnTo>
                  <a:pt x="22" y="124"/>
                </a:lnTo>
                <a:lnTo>
                  <a:pt x="24" y="124"/>
                </a:lnTo>
                <a:lnTo>
                  <a:pt x="26" y="126"/>
                </a:lnTo>
                <a:lnTo>
                  <a:pt x="28" y="126"/>
                </a:lnTo>
                <a:lnTo>
                  <a:pt x="30" y="126"/>
                </a:lnTo>
                <a:lnTo>
                  <a:pt x="32" y="126"/>
                </a:lnTo>
                <a:lnTo>
                  <a:pt x="34" y="126"/>
                </a:lnTo>
                <a:lnTo>
                  <a:pt x="36" y="128"/>
                </a:lnTo>
                <a:lnTo>
                  <a:pt x="38" y="128"/>
                </a:lnTo>
                <a:lnTo>
                  <a:pt x="40" y="128"/>
                </a:lnTo>
                <a:lnTo>
                  <a:pt x="42" y="128"/>
                </a:lnTo>
                <a:lnTo>
                  <a:pt x="42" y="130"/>
                </a:lnTo>
                <a:lnTo>
                  <a:pt x="44" y="130"/>
                </a:lnTo>
                <a:lnTo>
                  <a:pt x="46" y="130"/>
                </a:lnTo>
                <a:lnTo>
                  <a:pt x="48" y="130"/>
                </a:lnTo>
                <a:lnTo>
                  <a:pt x="50" y="132"/>
                </a:lnTo>
                <a:lnTo>
                  <a:pt x="52" y="130"/>
                </a:lnTo>
                <a:lnTo>
                  <a:pt x="52" y="132"/>
                </a:lnTo>
                <a:lnTo>
                  <a:pt x="56" y="132"/>
                </a:lnTo>
                <a:lnTo>
                  <a:pt x="58" y="134"/>
                </a:lnTo>
                <a:lnTo>
                  <a:pt x="60" y="134"/>
                </a:lnTo>
                <a:lnTo>
                  <a:pt x="62" y="134"/>
                </a:lnTo>
                <a:lnTo>
                  <a:pt x="64" y="134"/>
                </a:lnTo>
                <a:lnTo>
                  <a:pt x="66" y="134"/>
                </a:lnTo>
                <a:lnTo>
                  <a:pt x="68" y="136"/>
                </a:lnTo>
                <a:lnTo>
                  <a:pt x="70" y="136"/>
                </a:lnTo>
                <a:lnTo>
                  <a:pt x="72" y="136"/>
                </a:lnTo>
                <a:lnTo>
                  <a:pt x="74" y="136"/>
                </a:lnTo>
                <a:lnTo>
                  <a:pt x="76" y="136"/>
                </a:lnTo>
                <a:lnTo>
                  <a:pt x="76" y="138"/>
                </a:lnTo>
                <a:lnTo>
                  <a:pt x="78" y="138"/>
                </a:lnTo>
                <a:lnTo>
                  <a:pt x="80" y="138"/>
                </a:lnTo>
                <a:lnTo>
                  <a:pt x="84" y="138"/>
                </a:lnTo>
                <a:lnTo>
                  <a:pt x="86" y="138"/>
                </a:lnTo>
                <a:lnTo>
                  <a:pt x="86" y="140"/>
                </a:lnTo>
                <a:lnTo>
                  <a:pt x="88" y="140"/>
                </a:lnTo>
                <a:lnTo>
                  <a:pt x="90" y="140"/>
                </a:lnTo>
                <a:lnTo>
                  <a:pt x="92" y="140"/>
                </a:lnTo>
                <a:lnTo>
                  <a:pt x="94" y="142"/>
                </a:lnTo>
                <a:lnTo>
                  <a:pt x="96" y="142"/>
                </a:lnTo>
                <a:lnTo>
                  <a:pt x="98" y="142"/>
                </a:lnTo>
                <a:lnTo>
                  <a:pt x="100" y="142"/>
                </a:lnTo>
                <a:lnTo>
                  <a:pt x="102" y="144"/>
                </a:lnTo>
                <a:lnTo>
                  <a:pt x="104" y="144"/>
                </a:lnTo>
                <a:lnTo>
                  <a:pt x="106" y="144"/>
                </a:lnTo>
                <a:lnTo>
                  <a:pt x="108" y="144"/>
                </a:lnTo>
                <a:lnTo>
                  <a:pt x="110" y="144"/>
                </a:lnTo>
                <a:lnTo>
                  <a:pt x="112" y="146"/>
                </a:lnTo>
                <a:lnTo>
                  <a:pt x="114" y="146"/>
                </a:lnTo>
                <a:lnTo>
                  <a:pt x="116" y="146"/>
                </a:lnTo>
                <a:lnTo>
                  <a:pt x="118" y="146"/>
                </a:lnTo>
                <a:lnTo>
                  <a:pt x="120" y="146"/>
                </a:lnTo>
                <a:lnTo>
                  <a:pt x="120" y="148"/>
                </a:lnTo>
                <a:lnTo>
                  <a:pt x="122" y="148"/>
                </a:lnTo>
                <a:lnTo>
                  <a:pt x="124" y="148"/>
                </a:lnTo>
                <a:lnTo>
                  <a:pt x="126" y="148"/>
                </a:lnTo>
                <a:lnTo>
                  <a:pt x="128" y="148"/>
                </a:lnTo>
                <a:lnTo>
                  <a:pt x="130" y="150"/>
                </a:lnTo>
                <a:lnTo>
                  <a:pt x="132" y="150"/>
                </a:lnTo>
                <a:lnTo>
                  <a:pt x="134" y="150"/>
                </a:lnTo>
                <a:lnTo>
                  <a:pt x="136" y="150"/>
                </a:lnTo>
                <a:lnTo>
                  <a:pt x="136" y="148"/>
                </a:lnTo>
                <a:lnTo>
                  <a:pt x="136" y="146"/>
                </a:lnTo>
                <a:lnTo>
                  <a:pt x="136" y="144"/>
                </a:lnTo>
                <a:lnTo>
                  <a:pt x="138" y="142"/>
                </a:lnTo>
                <a:lnTo>
                  <a:pt x="138" y="140"/>
                </a:lnTo>
                <a:lnTo>
                  <a:pt x="138" y="138"/>
                </a:lnTo>
                <a:lnTo>
                  <a:pt x="138" y="136"/>
                </a:lnTo>
                <a:lnTo>
                  <a:pt x="138" y="134"/>
                </a:lnTo>
                <a:lnTo>
                  <a:pt x="140" y="134"/>
                </a:lnTo>
                <a:lnTo>
                  <a:pt x="140" y="132"/>
                </a:lnTo>
                <a:lnTo>
                  <a:pt x="140" y="130"/>
                </a:lnTo>
                <a:lnTo>
                  <a:pt x="140" y="126"/>
                </a:lnTo>
                <a:lnTo>
                  <a:pt x="140" y="124"/>
                </a:lnTo>
                <a:lnTo>
                  <a:pt x="140" y="122"/>
                </a:lnTo>
                <a:lnTo>
                  <a:pt x="142" y="122"/>
                </a:lnTo>
                <a:lnTo>
                  <a:pt x="142" y="120"/>
                </a:lnTo>
                <a:lnTo>
                  <a:pt x="142" y="118"/>
                </a:lnTo>
                <a:lnTo>
                  <a:pt x="142" y="116"/>
                </a:lnTo>
                <a:lnTo>
                  <a:pt x="144" y="114"/>
                </a:lnTo>
                <a:lnTo>
                  <a:pt x="142" y="112"/>
                </a:lnTo>
                <a:lnTo>
                  <a:pt x="144" y="112"/>
                </a:lnTo>
                <a:lnTo>
                  <a:pt x="144" y="110"/>
                </a:lnTo>
                <a:lnTo>
                  <a:pt x="144" y="108"/>
                </a:lnTo>
                <a:lnTo>
                  <a:pt x="144" y="106"/>
                </a:lnTo>
                <a:lnTo>
                  <a:pt x="146" y="106"/>
                </a:lnTo>
                <a:lnTo>
                  <a:pt x="146" y="104"/>
                </a:lnTo>
                <a:lnTo>
                  <a:pt x="146" y="102"/>
                </a:lnTo>
                <a:lnTo>
                  <a:pt x="146" y="100"/>
                </a:lnTo>
                <a:lnTo>
                  <a:pt x="146" y="98"/>
                </a:lnTo>
                <a:lnTo>
                  <a:pt x="146" y="96"/>
                </a:lnTo>
                <a:lnTo>
                  <a:pt x="148" y="96"/>
                </a:lnTo>
                <a:lnTo>
                  <a:pt x="148" y="94"/>
                </a:lnTo>
                <a:lnTo>
                  <a:pt x="148" y="92"/>
                </a:lnTo>
                <a:lnTo>
                  <a:pt x="148" y="90"/>
                </a:lnTo>
                <a:lnTo>
                  <a:pt x="148" y="88"/>
                </a:lnTo>
                <a:lnTo>
                  <a:pt x="148" y="86"/>
                </a:lnTo>
                <a:lnTo>
                  <a:pt x="150" y="84"/>
                </a:lnTo>
                <a:lnTo>
                  <a:pt x="150" y="82"/>
                </a:lnTo>
                <a:close/>
              </a:path>
            </a:pathLst>
          </a:custGeom>
          <a:solidFill>
            <a:srgbClr val="4F6228"/>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sz="1320"/>
          </a:p>
        </p:txBody>
      </p:sp>
      <p:sp>
        <p:nvSpPr>
          <p:cNvPr id="932" name="Kennewick-Richland, WA">
            <a:extLst>
              <a:ext uri="{FF2B5EF4-FFF2-40B4-BE49-F238E27FC236}">
                <a16:creationId xmlns:a16="http://schemas.microsoft.com/office/drawing/2014/main" xmlns="" id="{A34DAAD3-1543-474A-A252-AC14D7A54DEF}"/>
              </a:ext>
            </a:extLst>
          </p:cNvPr>
          <p:cNvSpPr>
            <a:spLocks/>
          </p:cNvSpPr>
          <p:nvPr/>
        </p:nvSpPr>
        <p:spPr bwMode="auto">
          <a:xfrm>
            <a:off x="7221742" y="5190889"/>
            <a:ext cx="1188720" cy="725664"/>
          </a:xfrm>
          <a:custGeom>
            <a:avLst/>
            <a:gdLst>
              <a:gd name="connsiteX0" fmla="*/ 79375 w 247650"/>
              <a:gd name="connsiteY0" fmla="*/ 0 h 158750"/>
              <a:gd name="connsiteX1" fmla="*/ 82550 w 247650"/>
              <a:gd name="connsiteY1" fmla="*/ 0 h 158750"/>
              <a:gd name="connsiteX2" fmla="*/ 82550 w 247650"/>
              <a:gd name="connsiteY2" fmla="*/ 3175 h 158750"/>
              <a:gd name="connsiteX3" fmla="*/ 85725 w 247650"/>
              <a:gd name="connsiteY3" fmla="*/ 3175 h 158750"/>
              <a:gd name="connsiteX4" fmla="*/ 85725 w 247650"/>
              <a:gd name="connsiteY4" fmla="*/ 6350 h 158750"/>
              <a:gd name="connsiteX5" fmla="*/ 85725 w 247650"/>
              <a:gd name="connsiteY5" fmla="*/ 9525 h 158750"/>
              <a:gd name="connsiteX6" fmla="*/ 88900 w 247650"/>
              <a:gd name="connsiteY6" fmla="*/ 9525 h 158750"/>
              <a:gd name="connsiteX7" fmla="*/ 92075 w 247650"/>
              <a:gd name="connsiteY7" fmla="*/ 12700 h 158750"/>
              <a:gd name="connsiteX8" fmla="*/ 98425 w 247650"/>
              <a:gd name="connsiteY8" fmla="*/ 12700 h 158750"/>
              <a:gd name="connsiteX9" fmla="*/ 101600 w 247650"/>
              <a:gd name="connsiteY9" fmla="*/ 9525 h 158750"/>
              <a:gd name="connsiteX10" fmla="*/ 101600 w 247650"/>
              <a:gd name="connsiteY10" fmla="*/ 6350 h 158750"/>
              <a:gd name="connsiteX11" fmla="*/ 101600 w 247650"/>
              <a:gd name="connsiteY11" fmla="*/ 3175 h 158750"/>
              <a:gd name="connsiteX12" fmla="*/ 104775 w 247650"/>
              <a:gd name="connsiteY12" fmla="*/ 3175 h 158750"/>
              <a:gd name="connsiteX13" fmla="*/ 107950 w 247650"/>
              <a:gd name="connsiteY13" fmla="*/ 3175 h 158750"/>
              <a:gd name="connsiteX14" fmla="*/ 111125 w 247650"/>
              <a:gd name="connsiteY14" fmla="*/ 6350 h 158750"/>
              <a:gd name="connsiteX15" fmla="*/ 117475 w 247650"/>
              <a:gd name="connsiteY15" fmla="*/ 6350 h 158750"/>
              <a:gd name="connsiteX16" fmla="*/ 120650 w 247650"/>
              <a:gd name="connsiteY16" fmla="*/ 6350 h 158750"/>
              <a:gd name="connsiteX17" fmla="*/ 123825 w 247650"/>
              <a:gd name="connsiteY17" fmla="*/ 6350 h 158750"/>
              <a:gd name="connsiteX18" fmla="*/ 127000 w 247650"/>
              <a:gd name="connsiteY18" fmla="*/ 6350 h 158750"/>
              <a:gd name="connsiteX19" fmla="*/ 130175 w 247650"/>
              <a:gd name="connsiteY19" fmla="*/ 9525 h 158750"/>
              <a:gd name="connsiteX20" fmla="*/ 133350 w 247650"/>
              <a:gd name="connsiteY20" fmla="*/ 9525 h 158750"/>
              <a:gd name="connsiteX21" fmla="*/ 136525 w 247650"/>
              <a:gd name="connsiteY21" fmla="*/ 9525 h 158750"/>
              <a:gd name="connsiteX22" fmla="*/ 139700 w 247650"/>
              <a:gd name="connsiteY22" fmla="*/ 9525 h 158750"/>
              <a:gd name="connsiteX23" fmla="*/ 142875 w 247650"/>
              <a:gd name="connsiteY23" fmla="*/ 9525 h 158750"/>
              <a:gd name="connsiteX24" fmla="*/ 142875 w 247650"/>
              <a:gd name="connsiteY24" fmla="*/ 12700 h 158750"/>
              <a:gd name="connsiteX25" fmla="*/ 146050 w 247650"/>
              <a:gd name="connsiteY25" fmla="*/ 12700 h 158750"/>
              <a:gd name="connsiteX26" fmla="*/ 149225 w 247650"/>
              <a:gd name="connsiteY26" fmla="*/ 12700 h 158750"/>
              <a:gd name="connsiteX27" fmla="*/ 152400 w 247650"/>
              <a:gd name="connsiteY27" fmla="*/ 12700 h 158750"/>
              <a:gd name="connsiteX28" fmla="*/ 155575 w 247650"/>
              <a:gd name="connsiteY28" fmla="*/ 15875 h 158750"/>
              <a:gd name="connsiteX29" fmla="*/ 158750 w 247650"/>
              <a:gd name="connsiteY29" fmla="*/ 15875 h 158750"/>
              <a:gd name="connsiteX30" fmla="*/ 161925 w 247650"/>
              <a:gd name="connsiteY30" fmla="*/ 15875 h 158750"/>
              <a:gd name="connsiteX31" fmla="*/ 165100 w 247650"/>
              <a:gd name="connsiteY31" fmla="*/ 15875 h 158750"/>
              <a:gd name="connsiteX32" fmla="*/ 168275 w 247650"/>
              <a:gd name="connsiteY32" fmla="*/ 15875 h 158750"/>
              <a:gd name="connsiteX33" fmla="*/ 168275 w 247650"/>
              <a:gd name="connsiteY33" fmla="*/ 19050 h 158750"/>
              <a:gd name="connsiteX34" fmla="*/ 171450 w 247650"/>
              <a:gd name="connsiteY34" fmla="*/ 19050 h 158750"/>
              <a:gd name="connsiteX35" fmla="*/ 174625 w 247650"/>
              <a:gd name="connsiteY35" fmla="*/ 19050 h 158750"/>
              <a:gd name="connsiteX36" fmla="*/ 177800 w 247650"/>
              <a:gd name="connsiteY36" fmla="*/ 19050 h 158750"/>
              <a:gd name="connsiteX37" fmla="*/ 180975 w 247650"/>
              <a:gd name="connsiteY37" fmla="*/ 19050 h 158750"/>
              <a:gd name="connsiteX38" fmla="*/ 184150 w 247650"/>
              <a:gd name="connsiteY38" fmla="*/ 19050 h 158750"/>
              <a:gd name="connsiteX39" fmla="*/ 184150 w 247650"/>
              <a:gd name="connsiteY39" fmla="*/ 22225 h 158750"/>
              <a:gd name="connsiteX40" fmla="*/ 187325 w 247650"/>
              <a:gd name="connsiteY40" fmla="*/ 22225 h 158750"/>
              <a:gd name="connsiteX41" fmla="*/ 190500 w 247650"/>
              <a:gd name="connsiteY41" fmla="*/ 22225 h 158750"/>
              <a:gd name="connsiteX42" fmla="*/ 193675 w 247650"/>
              <a:gd name="connsiteY42" fmla="*/ 22225 h 158750"/>
              <a:gd name="connsiteX43" fmla="*/ 196850 w 247650"/>
              <a:gd name="connsiteY43" fmla="*/ 22225 h 158750"/>
              <a:gd name="connsiteX44" fmla="*/ 200025 w 247650"/>
              <a:gd name="connsiteY44" fmla="*/ 22225 h 158750"/>
              <a:gd name="connsiteX45" fmla="*/ 203200 w 247650"/>
              <a:gd name="connsiteY45" fmla="*/ 25400 h 158750"/>
              <a:gd name="connsiteX46" fmla="*/ 206375 w 247650"/>
              <a:gd name="connsiteY46" fmla="*/ 25400 h 158750"/>
              <a:gd name="connsiteX47" fmla="*/ 209550 w 247650"/>
              <a:gd name="connsiteY47" fmla="*/ 25400 h 158750"/>
              <a:gd name="connsiteX48" fmla="*/ 212725 w 247650"/>
              <a:gd name="connsiteY48" fmla="*/ 25400 h 158750"/>
              <a:gd name="connsiteX49" fmla="*/ 215900 w 247650"/>
              <a:gd name="connsiteY49" fmla="*/ 25400 h 158750"/>
              <a:gd name="connsiteX50" fmla="*/ 219075 w 247650"/>
              <a:gd name="connsiteY50" fmla="*/ 28575 h 158750"/>
              <a:gd name="connsiteX51" fmla="*/ 222250 w 247650"/>
              <a:gd name="connsiteY51" fmla="*/ 28575 h 158750"/>
              <a:gd name="connsiteX52" fmla="*/ 225425 w 247650"/>
              <a:gd name="connsiteY52" fmla="*/ 28575 h 158750"/>
              <a:gd name="connsiteX53" fmla="*/ 228600 w 247650"/>
              <a:gd name="connsiteY53" fmla="*/ 28575 h 158750"/>
              <a:gd name="connsiteX54" fmla="*/ 234950 w 247650"/>
              <a:gd name="connsiteY54" fmla="*/ 28575 h 158750"/>
              <a:gd name="connsiteX55" fmla="*/ 234950 w 247650"/>
              <a:gd name="connsiteY55" fmla="*/ 31750 h 158750"/>
              <a:gd name="connsiteX56" fmla="*/ 238125 w 247650"/>
              <a:gd name="connsiteY56" fmla="*/ 31750 h 158750"/>
              <a:gd name="connsiteX57" fmla="*/ 241300 w 247650"/>
              <a:gd name="connsiteY57" fmla="*/ 31750 h 158750"/>
              <a:gd name="connsiteX58" fmla="*/ 244475 w 247650"/>
              <a:gd name="connsiteY58" fmla="*/ 31750 h 158750"/>
              <a:gd name="connsiteX59" fmla="*/ 244475 w 247650"/>
              <a:gd name="connsiteY59" fmla="*/ 34925 h 158750"/>
              <a:gd name="connsiteX60" fmla="*/ 247650 w 247650"/>
              <a:gd name="connsiteY60" fmla="*/ 41275 h 158750"/>
              <a:gd name="connsiteX61" fmla="*/ 247650 w 247650"/>
              <a:gd name="connsiteY61" fmla="*/ 44450 h 158750"/>
              <a:gd name="connsiteX62" fmla="*/ 247650 w 247650"/>
              <a:gd name="connsiteY62" fmla="*/ 47625 h 158750"/>
              <a:gd name="connsiteX63" fmla="*/ 244475 w 247650"/>
              <a:gd name="connsiteY63" fmla="*/ 47625 h 158750"/>
              <a:gd name="connsiteX64" fmla="*/ 244475 w 247650"/>
              <a:gd name="connsiteY64" fmla="*/ 50800 h 158750"/>
              <a:gd name="connsiteX65" fmla="*/ 244475 w 247650"/>
              <a:gd name="connsiteY65" fmla="*/ 53975 h 158750"/>
              <a:gd name="connsiteX66" fmla="*/ 247650 w 247650"/>
              <a:gd name="connsiteY66" fmla="*/ 53975 h 158750"/>
              <a:gd name="connsiteX67" fmla="*/ 247650 w 247650"/>
              <a:gd name="connsiteY67" fmla="*/ 57150 h 158750"/>
              <a:gd name="connsiteX68" fmla="*/ 244475 w 247650"/>
              <a:gd name="connsiteY68" fmla="*/ 57150 h 158750"/>
              <a:gd name="connsiteX69" fmla="*/ 244475 w 247650"/>
              <a:gd name="connsiteY69" fmla="*/ 60325 h 158750"/>
              <a:gd name="connsiteX70" fmla="*/ 241300 w 247650"/>
              <a:gd name="connsiteY70" fmla="*/ 60325 h 158750"/>
              <a:gd name="connsiteX71" fmla="*/ 241300 w 247650"/>
              <a:gd name="connsiteY71" fmla="*/ 57150 h 158750"/>
              <a:gd name="connsiteX72" fmla="*/ 234950 w 247650"/>
              <a:gd name="connsiteY72" fmla="*/ 57150 h 158750"/>
              <a:gd name="connsiteX73" fmla="*/ 231775 w 247650"/>
              <a:gd name="connsiteY73" fmla="*/ 57150 h 158750"/>
              <a:gd name="connsiteX74" fmla="*/ 231775 w 247650"/>
              <a:gd name="connsiteY74" fmla="*/ 53975 h 158750"/>
              <a:gd name="connsiteX75" fmla="*/ 228600 w 247650"/>
              <a:gd name="connsiteY75" fmla="*/ 53975 h 158750"/>
              <a:gd name="connsiteX76" fmla="*/ 228600 w 247650"/>
              <a:gd name="connsiteY76" fmla="*/ 57150 h 158750"/>
              <a:gd name="connsiteX77" fmla="*/ 222250 w 247650"/>
              <a:gd name="connsiteY77" fmla="*/ 57150 h 158750"/>
              <a:gd name="connsiteX78" fmla="*/ 219075 w 247650"/>
              <a:gd name="connsiteY78" fmla="*/ 57150 h 158750"/>
              <a:gd name="connsiteX79" fmla="*/ 215900 w 247650"/>
              <a:gd name="connsiteY79" fmla="*/ 57150 h 158750"/>
              <a:gd name="connsiteX80" fmla="*/ 215900 w 247650"/>
              <a:gd name="connsiteY80" fmla="*/ 53975 h 158750"/>
              <a:gd name="connsiteX81" fmla="*/ 212725 w 247650"/>
              <a:gd name="connsiteY81" fmla="*/ 53975 h 158750"/>
              <a:gd name="connsiteX82" fmla="*/ 209550 w 247650"/>
              <a:gd name="connsiteY82" fmla="*/ 53975 h 158750"/>
              <a:gd name="connsiteX83" fmla="*/ 209550 w 247650"/>
              <a:gd name="connsiteY83" fmla="*/ 57150 h 158750"/>
              <a:gd name="connsiteX84" fmla="*/ 206375 w 247650"/>
              <a:gd name="connsiteY84" fmla="*/ 57150 h 158750"/>
              <a:gd name="connsiteX85" fmla="*/ 203200 w 247650"/>
              <a:gd name="connsiteY85" fmla="*/ 57150 h 158750"/>
              <a:gd name="connsiteX86" fmla="*/ 200025 w 247650"/>
              <a:gd name="connsiteY86" fmla="*/ 57150 h 158750"/>
              <a:gd name="connsiteX87" fmla="*/ 200025 w 247650"/>
              <a:gd name="connsiteY87" fmla="*/ 60325 h 158750"/>
              <a:gd name="connsiteX88" fmla="*/ 196850 w 247650"/>
              <a:gd name="connsiteY88" fmla="*/ 60325 h 158750"/>
              <a:gd name="connsiteX89" fmla="*/ 193675 w 247650"/>
              <a:gd name="connsiteY89" fmla="*/ 63500 h 158750"/>
              <a:gd name="connsiteX90" fmla="*/ 190500 w 247650"/>
              <a:gd name="connsiteY90" fmla="*/ 63500 h 158750"/>
              <a:gd name="connsiteX91" fmla="*/ 190500 w 247650"/>
              <a:gd name="connsiteY91" fmla="*/ 66675 h 158750"/>
              <a:gd name="connsiteX92" fmla="*/ 187325 w 247650"/>
              <a:gd name="connsiteY92" fmla="*/ 66675 h 158750"/>
              <a:gd name="connsiteX93" fmla="*/ 187325 w 247650"/>
              <a:gd name="connsiteY93" fmla="*/ 69850 h 158750"/>
              <a:gd name="connsiteX94" fmla="*/ 187325 w 247650"/>
              <a:gd name="connsiteY94" fmla="*/ 73025 h 158750"/>
              <a:gd name="connsiteX95" fmla="*/ 184150 w 247650"/>
              <a:gd name="connsiteY95" fmla="*/ 76200 h 158750"/>
              <a:gd name="connsiteX96" fmla="*/ 184150 w 247650"/>
              <a:gd name="connsiteY96" fmla="*/ 79375 h 158750"/>
              <a:gd name="connsiteX97" fmla="*/ 184150 w 247650"/>
              <a:gd name="connsiteY97" fmla="*/ 82550 h 158750"/>
              <a:gd name="connsiteX98" fmla="*/ 180975 w 247650"/>
              <a:gd name="connsiteY98" fmla="*/ 82550 h 158750"/>
              <a:gd name="connsiteX99" fmla="*/ 180975 w 247650"/>
              <a:gd name="connsiteY99" fmla="*/ 85725 h 158750"/>
              <a:gd name="connsiteX100" fmla="*/ 177800 w 247650"/>
              <a:gd name="connsiteY100" fmla="*/ 85725 h 158750"/>
              <a:gd name="connsiteX101" fmla="*/ 177800 w 247650"/>
              <a:gd name="connsiteY101" fmla="*/ 88900 h 158750"/>
              <a:gd name="connsiteX102" fmla="*/ 174625 w 247650"/>
              <a:gd name="connsiteY102" fmla="*/ 88900 h 158750"/>
              <a:gd name="connsiteX103" fmla="*/ 174625 w 247650"/>
              <a:gd name="connsiteY103" fmla="*/ 92075 h 158750"/>
              <a:gd name="connsiteX104" fmla="*/ 171450 w 247650"/>
              <a:gd name="connsiteY104" fmla="*/ 92075 h 158750"/>
              <a:gd name="connsiteX105" fmla="*/ 168275 w 247650"/>
              <a:gd name="connsiteY105" fmla="*/ 92075 h 158750"/>
              <a:gd name="connsiteX106" fmla="*/ 168275 w 247650"/>
              <a:gd name="connsiteY106" fmla="*/ 88900 h 158750"/>
              <a:gd name="connsiteX107" fmla="*/ 165100 w 247650"/>
              <a:gd name="connsiteY107" fmla="*/ 88900 h 158750"/>
              <a:gd name="connsiteX108" fmla="*/ 165100 w 247650"/>
              <a:gd name="connsiteY108" fmla="*/ 92075 h 158750"/>
              <a:gd name="connsiteX109" fmla="*/ 165100 w 247650"/>
              <a:gd name="connsiteY109" fmla="*/ 95250 h 158750"/>
              <a:gd name="connsiteX110" fmla="*/ 161925 w 247650"/>
              <a:gd name="connsiteY110" fmla="*/ 95250 h 158750"/>
              <a:gd name="connsiteX111" fmla="*/ 161925 w 247650"/>
              <a:gd name="connsiteY111" fmla="*/ 98425 h 158750"/>
              <a:gd name="connsiteX112" fmla="*/ 161925 w 247650"/>
              <a:gd name="connsiteY112" fmla="*/ 101600 h 158750"/>
              <a:gd name="connsiteX113" fmla="*/ 158750 w 247650"/>
              <a:gd name="connsiteY113" fmla="*/ 101600 h 158750"/>
              <a:gd name="connsiteX114" fmla="*/ 152400 w 247650"/>
              <a:gd name="connsiteY114" fmla="*/ 101600 h 158750"/>
              <a:gd name="connsiteX115" fmla="*/ 152400 w 247650"/>
              <a:gd name="connsiteY115" fmla="*/ 104775 h 158750"/>
              <a:gd name="connsiteX116" fmla="*/ 149225 w 247650"/>
              <a:gd name="connsiteY116" fmla="*/ 104775 h 158750"/>
              <a:gd name="connsiteX117" fmla="*/ 149225 w 247650"/>
              <a:gd name="connsiteY117" fmla="*/ 107950 h 158750"/>
              <a:gd name="connsiteX118" fmla="*/ 136525 w 247650"/>
              <a:gd name="connsiteY118" fmla="*/ 107950 h 158750"/>
              <a:gd name="connsiteX119" fmla="*/ 133350 w 247650"/>
              <a:gd name="connsiteY119" fmla="*/ 104775 h 158750"/>
              <a:gd name="connsiteX120" fmla="*/ 130175 w 247650"/>
              <a:gd name="connsiteY120" fmla="*/ 104775 h 158750"/>
              <a:gd name="connsiteX121" fmla="*/ 130175 w 247650"/>
              <a:gd name="connsiteY121" fmla="*/ 107950 h 158750"/>
              <a:gd name="connsiteX122" fmla="*/ 127000 w 247650"/>
              <a:gd name="connsiteY122" fmla="*/ 107950 h 158750"/>
              <a:gd name="connsiteX123" fmla="*/ 123825 w 247650"/>
              <a:gd name="connsiteY123" fmla="*/ 107950 h 158750"/>
              <a:gd name="connsiteX124" fmla="*/ 123825 w 247650"/>
              <a:gd name="connsiteY124" fmla="*/ 111125 h 158750"/>
              <a:gd name="connsiteX125" fmla="*/ 120650 w 247650"/>
              <a:gd name="connsiteY125" fmla="*/ 111125 h 158750"/>
              <a:gd name="connsiteX126" fmla="*/ 120650 w 247650"/>
              <a:gd name="connsiteY126" fmla="*/ 114300 h 158750"/>
              <a:gd name="connsiteX127" fmla="*/ 123825 w 247650"/>
              <a:gd name="connsiteY127" fmla="*/ 114300 h 158750"/>
              <a:gd name="connsiteX128" fmla="*/ 123825 w 247650"/>
              <a:gd name="connsiteY128" fmla="*/ 117475 h 158750"/>
              <a:gd name="connsiteX129" fmla="*/ 127000 w 247650"/>
              <a:gd name="connsiteY129" fmla="*/ 117475 h 158750"/>
              <a:gd name="connsiteX130" fmla="*/ 127000 w 247650"/>
              <a:gd name="connsiteY130" fmla="*/ 120650 h 158750"/>
              <a:gd name="connsiteX131" fmla="*/ 127000 w 247650"/>
              <a:gd name="connsiteY131" fmla="*/ 123825 h 158750"/>
              <a:gd name="connsiteX132" fmla="*/ 127000 w 247650"/>
              <a:gd name="connsiteY132" fmla="*/ 127000 h 158750"/>
              <a:gd name="connsiteX133" fmla="*/ 127000 w 247650"/>
              <a:gd name="connsiteY133" fmla="*/ 133350 h 158750"/>
              <a:gd name="connsiteX134" fmla="*/ 130175 w 247650"/>
              <a:gd name="connsiteY134" fmla="*/ 133350 h 158750"/>
              <a:gd name="connsiteX135" fmla="*/ 130175 w 247650"/>
              <a:gd name="connsiteY135" fmla="*/ 139700 h 158750"/>
              <a:gd name="connsiteX136" fmla="*/ 130175 w 247650"/>
              <a:gd name="connsiteY136" fmla="*/ 142875 h 158750"/>
              <a:gd name="connsiteX137" fmla="*/ 130175 w 247650"/>
              <a:gd name="connsiteY137" fmla="*/ 146050 h 158750"/>
              <a:gd name="connsiteX138" fmla="*/ 127000 w 247650"/>
              <a:gd name="connsiteY138" fmla="*/ 146050 h 158750"/>
              <a:gd name="connsiteX139" fmla="*/ 127000 w 247650"/>
              <a:gd name="connsiteY139" fmla="*/ 149225 h 158750"/>
              <a:gd name="connsiteX140" fmla="*/ 123825 w 247650"/>
              <a:gd name="connsiteY140" fmla="*/ 149225 h 158750"/>
              <a:gd name="connsiteX141" fmla="*/ 120650 w 247650"/>
              <a:gd name="connsiteY141" fmla="*/ 149225 h 158750"/>
              <a:gd name="connsiteX142" fmla="*/ 117475 w 247650"/>
              <a:gd name="connsiteY142" fmla="*/ 152400 h 158750"/>
              <a:gd name="connsiteX143" fmla="*/ 114300 w 247650"/>
              <a:gd name="connsiteY143" fmla="*/ 155575 h 158750"/>
              <a:gd name="connsiteX144" fmla="*/ 104775 w 247650"/>
              <a:gd name="connsiteY144" fmla="*/ 158750 h 158750"/>
              <a:gd name="connsiteX145" fmla="*/ 101600 w 247650"/>
              <a:gd name="connsiteY145" fmla="*/ 158750 h 158750"/>
              <a:gd name="connsiteX146" fmla="*/ 98425 w 247650"/>
              <a:gd name="connsiteY146" fmla="*/ 158750 h 158750"/>
              <a:gd name="connsiteX147" fmla="*/ 95250 w 247650"/>
              <a:gd name="connsiteY147" fmla="*/ 158750 h 158750"/>
              <a:gd name="connsiteX148" fmla="*/ 92075 w 247650"/>
              <a:gd name="connsiteY148" fmla="*/ 158750 h 158750"/>
              <a:gd name="connsiteX149" fmla="*/ 88900 w 247650"/>
              <a:gd name="connsiteY149" fmla="*/ 155575 h 158750"/>
              <a:gd name="connsiteX150" fmla="*/ 85725 w 247650"/>
              <a:gd name="connsiteY150" fmla="*/ 155575 h 158750"/>
              <a:gd name="connsiteX151" fmla="*/ 76200 w 247650"/>
              <a:gd name="connsiteY151" fmla="*/ 152400 h 158750"/>
              <a:gd name="connsiteX152" fmla="*/ 69850 w 247650"/>
              <a:gd name="connsiteY152" fmla="*/ 155575 h 158750"/>
              <a:gd name="connsiteX153" fmla="*/ 66675 w 247650"/>
              <a:gd name="connsiteY153" fmla="*/ 155575 h 158750"/>
              <a:gd name="connsiteX154" fmla="*/ 60325 w 247650"/>
              <a:gd name="connsiteY154" fmla="*/ 152400 h 158750"/>
              <a:gd name="connsiteX155" fmla="*/ 57150 w 247650"/>
              <a:gd name="connsiteY155" fmla="*/ 152400 h 158750"/>
              <a:gd name="connsiteX156" fmla="*/ 53975 w 247650"/>
              <a:gd name="connsiteY156" fmla="*/ 155575 h 158750"/>
              <a:gd name="connsiteX157" fmla="*/ 50800 w 247650"/>
              <a:gd name="connsiteY157" fmla="*/ 152400 h 158750"/>
              <a:gd name="connsiteX158" fmla="*/ 47625 w 247650"/>
              <a:gd name="connsiteY158" fmla="*/ 152400 h 158750"/>
              <a:gd name="connsiteX159" fmla="*/ 41275 w 247650"/>
              <a:gd name="connsiteY159" fmla="*/ 149225 h 158750"/>
              <a:gd name="connsiteX160" fmla="*/ 38100 w 247650"/>
              <a:gd name="connsiteY160" fmla="*/ 149225 h 158750"/>
              <a:gd name="connsiteX161" fmla="*/ 34925 w 247650"/>
              <a:gd name="connsiteY161" fmla="*/ 149225 h 158750"/>
              <a:gd name="connsiteX162" fmla="*/ 28575 w 247650"/>
              <a:gd name="connsiteY162" fmla="*/ 155575 h 158750"/>
              <a:gd name="connsiteX163" fmla="*/ 25400 w 247650"/>
              <a:gd name="connsiteY163" fmla="*/ 158750 h 158750"/>
              <a:gd name="connsiteX164" fmla="*/ 19050 w 247650"/>
              <a:gd name="connsiteY164" fmla="*/ 158750 h 158750"/>
              <a:gd name="connsiteX165" fmla="*/ 12700 w 247650"/>
              <a:gd name="connsiteY165" fmla="*/ 158750 h 158750"/>
              <a:gd name="connsiteX166" fmla="*/ 9525 w 247650"/>
              <a:gd name="connsiteY166" fmla="*/ 155575 h 158750"/>
              <a:gd name="connsiteX167" fmla="*/ 0 w 247650"/>
              <a:gd name="connsiteY167" fmla="*/ 155575 h 158750"/>
              <a:gd name="connsiteX168" fmla="*/ 0 w 247650"/>
              <a:gd name="connsiteY168" fmla="*/ 152400 h 158750"/>
              <a:gd name="connsiteX169" fmla="*/ 3175 w 247650"/>
              <a:gd name="connsiteY169" fmla="*/ 152400 h 158750"/>
              <a:gd name="connsiteX170" fmla="*/ 3175 w 247650"/>
              <a:gd name="connsiteY170" fmla="*/ 149225 h 158750"/>
              <a:gd name="connsiteX171" fmla="*/ 3175 w 247650"/>
              <a:gd name="connsiteY171" fmla="*/ 146050 h 158750"/>
              <a:gd name="connsiteX172" fmla="*/ 3175 w 247650"/>
              <a:gd name="connsiteY172" fmla="*/ 142875 h 158750"/>
              <a:gd name="connsiteX173" fmla="*/ 3175 w 247650"/>
              <a:gd name="connsiteY173" fmla="*/ 139700 h 158750"/>
              <a:gd name="connsiteX174" fmla="*/ 6350 w 247650"/>
              <a:gd name="connsiteY174" fmla="*/ 136525 h 158750"/>
              <a:gd name="connsiteX175" fmla="*/ 6350 w 247650"/>
              <a:gd name="connsiteY175" fmla="*/ 133350 h 158750"/>
              <a:gd name="connsiteX176" fmla="*/ 6350 w 247650"/>
              <a:gd name="connsiteY176" fmla="*/ 130175 h 158750"/>
              <a:gd name="connsiteX177" fmla="*/ 6350 w 247650"/>
              <a:gd name="connsiteY177" fmla="*/ 127000 h 158750"/>
              <a:gd name="connsiteX178" fmla="*/ 6350 w 247650"/>
              <a:gd name="connsiteY178" fmla="*/ 123825 h 158750"/>
              <a:gd name="connsiteX179" fmla="*/ 9525 w 247650"/>
              <a:gd name="connsiteY179" fmla="*/ 120650 h 158750"/>
              <a:gd name="connsiteX180" fmla="*/ 9525 w 247650"/>
              <a:gd name="connsiteY180" fmla="*/ 117475 h 158750"/>
              <a:gd name="connsiteX181" fmla="*/ 9525 w 247650"/>
              <a:gd name="connsiteY181" fmla="*/ 114300 h 158750"/>
              <a:gd name="connsiteX182" fmla="*/ 9525 w 247650"/>
              <a:gd name="connsiteY182" fmla="*/ 111125 h 158750"/>
              <a:gd name="connsiteX183" fmla="*/ 9525 w 247650"/>
              <a:gd name="connsiteY183" fmla="*/ 107950 h 158750"/>
              <a:gd name="connsiteX184" fmla="*/ 12700 w 247650"/>
              <a:gd name="connsiteY184" fmla="*/ 104775 h 158750"/>
              <a:gd name="connsiteX185" fmla="*/ 12700 w 247650"/>
              <a:gd name="connsiteY185" fmla="*/ 101600 h 158750"/>
              <a:gd name="connsiteX186" fmla="*/ 12700 w 247650"/>
              <a:gd name="connsiteY186" fmla="*/ 98425 h 158750"/>
              <a:gd name="connsiteX187" fmla="*/ 12700 w 247650"/>
              <a:gd name="connsiteY187" fmla="*/ 95250 h 158750"/>
              <a:gd name="connsiteX188" fmla="*/ 12700 w 247650"/>
              <a:gd name="connsiteY188" fmla="*/ 92075 h 158750"/>
              <a:gd name="connsiteX189" fmla="*/ 15875 w 247650"/>
              <a:gd name="connsiteY189" fmla="*/ 92075 h 158750"/>
              <a:gd name="connsiteX190" fmla="*/ 15875 w 247650"/>
              <a:gd name="connsiteY190" fmla="*/ 88900 h 158750"/>
              <a:gd name="connsiteX191" fmla="*/ 15875 w 247650"/>
              <a:gd name="connsiteY191" fmla="*/ 85725 h 158750"/>
              <a:gd name="connsiteX192" fmla="*/ 15875 w 247650"/>
              <a:gd name="connsiteY192" fmla="*/ 79375 h 158750"/>
              <a:gd name="connsiteX193" fmla="*/ 15875 w 247650"/>
              <a:gd name="connsiteY193" fmla="*/ 76200 h 158750"/>
              <a:gd name="connsiteX194" fmla="*/ 15875 w 247650"/>
              <a:gd name="connsiteY194" fmla="*/ 73025 h 158750"/>
              <a:gd name="connsiteX195" fmla="*/ 19050 w 247650"/>
              <a:gd name="connsiteY195" fmla="*/ 73025 h 158750"/>
              <a:gd name="connsiteX196" fmla="*/ 19050 w 247650"/>
              <a:gd name="connsiteY196" fmla="*/ 69850 h 158750"/>
              <a:gd name="connsiteX197" fmla="*/ 19050 w 247650"/>
              <a:gd name="connsiteY197" fmla="*/ 66675 h 158750"/>
              <a:gd name="connsiteX198" fmla="*/ 19050 w 247650"/>
              <a:gd name="connsiteY198" fmla="*/ 63500 h 158750"/>
              <a:gd name="connsiteX199" fmla="*/ 22225 w 247650"/>
              <a:gd name="connsiteY199" fmla="*/ 60325 h 158750"/>
              <a:gd name="connsiteX200" fmla="*/ 19050 w 247650"/>
              <a:gd name="connsiteY200" fmla="*/ 57150 h 158750"/>
              <a:gd name="connsiteX201" fmla="*/ 22225 w 247650"/>
              <a:gd name="connsiteY201" fmla="*/ 57150 h 158750"/>
              <a:gd name="connsiteX202" fmla="*/ 22225 w 247650"/>
              <a:gd name="connsiteY202" fmla="*/ 53975 h 158750"/>
              <a:gd name="connsiteX203" fmla="*/ 22225 w 247650"/>
              <a:gd name="connsiteY203" fmla="*/ 50800 h 158750"/>
              <a:gd name="connsiteX204" fmla="*/ 22225 w 247650"/>
              <a:gd name="connsiteY204" fmla="*/ 47625 h 158750"/>
              <a:gd name="connsiteX205" fmla="*/ 25400 w 247650"/>
              <a:gd name="connsiteY205" fmla="*/ 47625 h 158750"/>
              <a:gd name="connsiteX206" fmla="*/ 25400 w 247650"/>
              <a:gd name="connsiteY206" fmla="*/ 44450 h 158750"/>
              <a:gd name="connsiteX207" fmla="*/ 25400 w 247650"/>
              <a:gd name="connsiteY207" fmla="*/ 41275 h 158750"/>
              <a:gd name="connsiteX208" fmla="*/ 25400 w 247650"/>
              <a:gd name="connsiteY208" fmla="*/ 38100 h 158750"/>
              <a:gd name="connsiteX209" fmla="*/ 25400 w 247650"/>
              <a:gd name="connsiteY209" fmla="*/ 34925 h 158750"/>
              <a:gd name="connsiteX210" fmla="*/ 25400 w 247650"/>
              <a:gd name="connsiteY210" fmla="*/ 31750 h 158750"/>
              <a:gd name="connsiteX211" fmla="*/ 28575 w 247650"/>
              <a:gd name="connsiteY211" fmla="*/ 31750 h 158750"/>
              <a:gd name="connsiteX212" fmla="*/ 28575 w 247650"/>
              <a:gd name="connsiteY212" fmla="*/ 28575 h 158750"/>
              <a:gd name="connsiteX213" fmla="*/ 28575 w 247650"/>
              <a:gd name="connsiteY213" fmla="*/ 25400 h 158750"/>
              <a:gd name="connsiteX214" fmla="*/ 28575 w 247650"/>
              <a:gd name="connsiteY214" fmla="*/ 22225 h 158750"/>
              <a:gd name="connsiteX215" fmla="*/ 28575 w 247650"/>
              <a:gd name="connsiteY215" fmla="*/ 19050 h 158750"/>
              <a:gd name="connsiteX216" fmla="*/ 28575 w 247650"/>
              <a:gd name="connsiteY216" fmla="*/ 15875 h 158750"/>
              <a:gd name="connsiteX217" fmla="*/ 31750 w 247650"/>
              <a:gd name="connsiteY217" fmla="*/ 12700 h 158750"/>
              <a:gd name="connsiteX218" fmla="*/ 31750 w 247650"/>
              <a:gd name="connsiteY218" fmla="*/ 9525 h 158750"/>
              <a:gd name="connsiteX219" fmla="*/ 34925 w 247650"/>
              <a:gd name="connsiteY219" fmla="*/ 9525 h 158750"/>
              <a:gd name="connsiteX220" fmla="*/ 47625 w 247650"/>
              <a:gd name="connsiteY220" fmla="*/ 9525 h 158750"/>
              <a:gd name="connsiteX221" fmla="*/ 50800 w 247650"/>
              <a:gd name="connsiteY221" fmla="*/ 9525 h 158750"/>
              <a:gd name="connsiteX222" fmla="*/ 53975 w 247650"/>
              <a:gd name="connsiteY222" fmla="*/ 9525 h 158750"/>
              <a:gd name="connsiteX223" fmla="*/ 57150 w 247650"/>
              <a:gd name="connsiteY223" fmla="*/ 9525 h 158750"/>
              <a:gd name="connsiteX224" fmla="*/ 60325 w 247650"/>
              <a:gd name="connsiteY224" fmla="*/ 12700 h 158750"/>
              <a:gd name="connsiteX225" fmla="*/ 63500 w 247650"/>
              <a:gd name="connsiteY225" fmla="*/ 12700 h 158750"/>
              <a:gd name="connsiteX226" fmla="*/ 66675 w 247650"/>
              <a:gd name="connsiteY226" fmla="*/ 12700 h 158750"/>
              <a:gd name="connsiteX227" fmla="*/ 66675 w 247650"/>
              <a:gd name="connsiteY227" fmla="*/ 9525 h 158750"/>
              <a:gd name="connsiteX228" fmla="*/ 69850 w 247650"/>
              <a:gd name="connsiteY228" fmla="*/ 9525 h 158750"/>
              <a:gd name="connsiteX229" fmla="*/ 73025 w 247650"/>
              <a:gd name="connsiteY229" fmla="*/ 9525 h 158750"/>
              <a:gd name="connsiteX230" fmla="*/ 73025 w 247650"/>
              <a:gd name="connsiteY230" fmla="*/ 6350 h 158750"/>
              <a:gd name="connsiteX231" fmla="*/ 76200 w 247650"/>
              <a:gd name="connsiteY231" fmla="*/ 6350 h 158750"/>
              <a:gd name="connsiteX232" fmla="*/ 76200 w 247650"/>
              <a:gd name="connsiteY232" fmla="*/ 3175 h 158750"/>
              <a:gd name="connsiteX233" fmla="*/ 79375 w 247650"/>
              <a:gd name="connsiteY233" fmla="*/ 3175 h 158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Lst>
            <a:rect l="l" t="t" r="r" b="b"/>
            <a:pathLst>
              <a:path w="247650" h="158750">
                <a:moveTo>
                  <a:pt x="79375" y="0"/>
                </a:moveTo>
                <a:lnTo>
                  <a:pt x="82550" y="0"/>
                </a:lnTo>
                <a:lnTo>
                  <a:pt x="82550" y="3175"/>
                </a:lnTo>
                <a:lnTo>
                  <a:pt x="85725" y="3175"/>
                </a:lnTo>
                <a:lnTo>
                  <a:pt x="85725" y="6350"/>
                </a:lnTo>
                <a:lnTo>
                  <a:pt x="85725" y="9525"/>
                </a:lnTo>
                <a:lnTo>
                  <a:pt x="88900" y="9525"/>
                </a:lnTo>
                <a:lnTo>
                  <a:pt x="92075" y="12700"/>
                </a:lnTo>
                <a:lnTo>
                  <a:pt x="98425" y="12700"/>
                </a:lnTo>
                <a:lnTo>
                  <a:pt x="101600" y="9525"/>
                </a:lnTo>
                <a:lnTo>
                  <a:pt x="101600" y="6350"/>
                </a:lnTo>
                <a:lnTo>
                  <a:pt x="101600" y="3175"/>
                </a:lnTo>
                <a:lnTo>
                  <a:pt x="104775" y="3175"/>
                </a:lnTo>
                <a:lnTo>
                  <a:pt x="107950" y="3175"/>
                </a:lnTo>
                <a:lnTo>
                  <a:pt x="111125" y="6350"/>
                </a:lnTo>
                <a:lnTo>
                  <a:pt x="117475" y="6350"/>
                </a:lnTo>
                <a:lnTo>
                  <a:pt x="120650" y="6350"/>
                </a:lnTo>
                <a:lnTo>
                  <a:pt x="123825" y="6350"/>
                </a:lnTo>
                <a:lnTo>
                  <a:pt x="127000" y="6350"/>
                </a:lnTo>
                <a:lnTo>
                  <a:pt x="130175" y="9525"/>
                </a:lnTo>
                <a:lnTo>
                  <a:pt x="133350" y="9525"/>
                </a:lnTo>
                <a:lnTo>
                  <a:pt x="136525" y="9525"/>
                </a:lnTo>
                <a:lnTo>
                  <a:pt x="139700" y="9525"/>
                </a:lnTo>
                <a:lnTo>
                  <a:pt x="142875" y="9525"/>
                </a:lnTo>
                <a:lnTo>
                  <a:pt x="142875" y="12700"/>
                </a:lnTo>
                <a:lnTo>
                  <a:pt x="146050" y="12700"/>
                </a:lnTo>
                <a:lnTo>
                  <a:pt x="149225" y="12700"/>
                </a:lnTo>
                <a:lnTo>
                  <a:pt x="152400" y="12700"/>
                </a:lnTo>
                <a:lnTo>
                  <a:pt x="155575" y="15875"/>
                </a:lnTo>
                <a:lnTo>
                  <a:pt x="158750" y="15875"/>
                </a:lnTo>
                <a:lnTo>
                  <a:pt x="161925" y="15875"/>
                </a:lnTo>
                <a:lnTo>
                  <a:pt x="165100" y="15875"/>
                </a:lnTo>
                <a:lnTo>
                  <a:pt x="168275" y="15875"/>
                </a:lnTo>
                <a:lnTo>
                  <a:pt x="168275" y="19050"/>
                </a:lnTo>
                <a:lnTo>
                  <a:pt x="171450" y="19050"/>
                </a:lnTo>
                <a:lnTo>
                  <a:pt x="174625" y="19050"/>
                </a:lnTo>
                <a:lnTo>
                  <a:pt x="177800" y="19050"/>
                </a:lnTo>
                <a:lnTo>
                  <a:pt x="180975" y="19050"/>
                </a:lnTo>
                <a:lnTo>
                  <a:pt x="184150" y="19050"/>
                </a:lnTo>
                <a:lnTo>
                  <a:pt x="184150" y="22225"/>
                </a:lnTo>
                <a:lnTo>
                  <a:pt x="187325" y="22225"/>
                </a:lnTo>
                <a:lnTo>
                  <a:pt x="190500" y="22225"/>
                </a:lnTo>
                <a:lnTo>
                  <a:pt x="193675" y="22225"/>
                </a:lnTo>
                <a:lnTo>
                  <a:pt x="196850" y="22225"/>
                </a:lnTo>
                <a:lnTo>
                  <a:pt x="200025" y="22225"/>
                </a:lnTo>
                <a:lnTo>
                  <a:pt x="203200" y="25400"/>
                </a:lnTo>
                <a:lnTo>
                  <a:pt x="206375" y="25400"/>
                </a:lnTo>
                <a:lnTo>
                  <a:pt x="209550" y="25400"/>
                </a:lnTo>
                <a:lnTo>
                  <a:pt x="212725" y="25400"/>
                </a:lnTo>
                <a:lnTo>
                  <a:pt x="215900" y="25400"/>
                </a:lnTo>
                <a:lnTo>
                  <a:pt x="219075" y="28575"/>
                </a:lnTo>
                <a:lnTo>
                  <a:pt x="222250" y="28575"/>
                </a:lnTo>
                <a:lnTo>
                  <a:pt x="225425" y="28575"/>
                </a:lnTo>
                <a:lnTo>
                  <a:pt x="228600" y="28575"/>
                </a:lnTo>
                <a:lnTo>
                  <a:pt x="234950" y="28575"/>
                </a:lnTo>
                <a:lnTo>
                  <a:pt x="234950" y="31750"/>
                </a:lnTo>
                <a:lnTo>
                  <a:pt x="238125" y="31750"/>
                </a:lnTo>
                <a:lnTo>
                  <a:pt x="241300" y="31750"/>
                </a:lnTo>
                <a:lnTo>
                  <a:pt x="244475" y="31750"/>
                </a:lnTo>
                <a:lnTo>
                  <a:pt x="244475" y="34925"/>
                </a:lnTo>
                <a:lnTo>
                  <a:pt x="247650" y="41275"/>
                </a:lnTo>
                <a:lnTo>
                  <a:pt x="247650" y="44450"/>
                </a:lnTo>
                <a:lnTo>
                  <a:pt x="247650" y="47625"/>
                </a:lnTo>
                <a:lnTo>
                  <a:pt x="244475" y="47625"/>
                </a:lnTo>
                <a:lnTo>
                  <a:pt x="244475" y="50800"/>
                </a:lnTo>
                <a:lnTo>
                  <a:pt x="244475" y="53975"/>
                </a:lnTo>
                <a:lnTo>
                  <a:pt x="247650" y="53975"/>
                </a:lnTo>
                <a:lnTo>
                  <a:pt x="247650" y="57150"/>
                </a:lnTo>
                <a:lnTo>
                  <a:pt x="244475" y="57150"/>
                </a:lnTo>
                <a:lnTo>
                  <a:pt x="244475" y="60325"/>
                </a:lnTo>
                <a:lnTo>
                  <a:pt x="241300" y="60325"/>
                </a:lnTo>
                <a:lnTo>
                  <a:pt x="241300" y="57150"/>
                </a:lnTo>
                <a:lnTo>
                  <a:pt x="234950" y="57150"/>
                </a:lnTo>
                <a:lnTo>
                  <a:pt x="231775" y="57150"/>
                </a:lnTo>
                <a:lnTo>
                  <a:pt x="231775" y="53975"/>
                </a:lnTo>
                <a:lnTo>
                  <a:pt x="228600" y="53975"/>
                </a:lnTo>
                <a:lnTo>
                  <a:pt x="228600" y="57150"/>
                </a:lnTo>
                <a:lnTo>
                  <a:pt x="222250" y="57150"/>
                </a:lnTo>
                <a:lnTo>
                  <a:pt x="219075" y="57150"/>
                </a:lnTo>
                <a:lnTo>
                  <a:pt x="215900" y="57150"/>
                </a:lnTo>
                <a:lnTo>
                  <a:pt x="215900" y="53975"/>
                </a:lnTo>
                <a:lnTo>
                  <a:pt x="212725" y="53975"/>
                </a:lnTo>
                <a:lnTo>
                  <a:pt x="209550" y="53975"/>
                </a:lnTo>
                <a:lnTo>
                  <a:pt x="209550" y="57150"/>
                </a:lnTo>
                <a:lnTo>
                  <a:pt x="206375" y="57150"/>
                </a:lnTo>
                <a:lnTo>
                  <a:pt x="203200" y="57150"/>
                </a:lnTo>
                <a:lnTo>
                  <a:pt x="200025" y="57150"/>
                </a:lnTo>
                <a:lnTo>
                  <a:pt x="200025" y="60325"/>
                </a:lnTo>
                <a:lnTo>
                  <a:pt x="196850" y="60325"/>
                </a:lnTo>
                <a:lnTo>
                  <a:pt x="193675" y="63500"/>
                </a:lnTo>
                <a:lnTo>
                  <a:pt x="190500" y="63500"/>
                </a:lnTo>
                <a:lnTo>
                  <a:pt x="190500" y="66675"/>
                </a:lnTo>
                <a:lnTo>
                  <a:pt x="187325" y="66675"/>
                </a:lnTo>
                <a:lnTo>
                  <a:pt x="187325" y="69850"/>
                </a:lnTo>
                <a:lnTo>
                  <a:pt x="187325" y="73025"/>
                </a:lnTo>
                <a:lnTo>
                  <a:pt x="184150" y="76200"/>
                </a:lnTo>
                <a:lnTo>
                  <a:pt x="184150" y="79375"/>
                </a:lnTo>
                <a:lnTo>
                  <a:pt x="184150" y="82550"/>
                </a:lnTo>
                <a:lnTo>
                  <a:pt x="180975" y="82550"/>
                </a:lnTo>
                <a:lnTo>
                  <a:pt x="180975" y="85725"/>
                </a:lnTo>
                <a:lnTo>
                  <a:pt x="177800" y="85725"/>
                </a:lnTo>
                <a:lnTo>
                  <a:pt x="177800" y="88900"/>
                </a:lnTo>
                <a:lnTo>
                  <a:pt x="174625" y="88900"/>
                </a:lnTo>
                <a:lnTo>
                  <a:pt x="174625" y="92075"/>
                </a:lnTo>
                <a:lnTo>
                  <a:pt x="171450" y="92075"/>
                </a:lnTo>
                <a:lnTo>
                  <a:pt x="168275" y="92075"/>
                </a:lnTo>
                <a:lnTo>
                  <a:pt x="168275" y="88900"/>
                </a:lnTo>
                <a:lnTo>
                  <a:pt x="165100" y="88900"/>
                </a:lnTo>
                <a:lnTo>
                  <a:pt x="165100" y="92075"/>
                </a:lnTo>
                <a:lnTo>
                  <a:pt x="165100" y="95250"/>
                </a:lnTo>
                <a:lnTo>
                  <a:pt x="161925" y="95250"/>
                </a:lnTo>
                <a:lnTo>
                  <a:pt x="161925" y="98425"/>
                </a:lnTo>
                <a:lnTo>
                  <a:pt x="161925" y="101600"/>
                </a:lnTo>
                <a:lnTo>
                  <a:pt x="158750" y="101600"/>
                </a:lnTo>
                <a:lnTo>
                  <a:pt x="152400" y="101600"/>
                </a:lnTo>
                <a:lnTo>
                  <a:pt x="152400" y="104775"/>
                </a:lnTo>
                <a:lnTo>
                  <a:pt x="149225" y="104775"/>
                </a:lnTo>
                <a:lnTo>
                  <a:pt x="149225" y="107950"/>
                </a:lnTo>
                <a:lnTo>
                  <a:pt x="136525" y="107950"/>
                </a:lnTo>
                <a:lnTo>
                  <a:pt x="133350" y="104775"/>
                </a:lnTo>
                <a:lnTo>
                  <a:pt x="130175" y="104775"/>
                </a:lnTo>
                <a:lnTo>
                  <a:pt x="130175" y="107950"/>
                </a:lnTo>
                <a:lnTo>
                  <a:pt x="127000" y="107950"/>
                </a:lnTo>
                <a:lnTo>
                  <a:pt x="123825" y="107950"/>
                </a:lnTo>
                <a:lnTo>
                  <a:pt x="123825" y="111125"/>
                </a:lnTo>
                <a:lnTo>
                  <a:pt x="120650" y="111125"/>
                </a:lnTo>
                <a:lnTo>
                  <a:pt x="120650" y="114300"/>
                </a:lnTo>
                <a:lnTo>
                  <a:pt x="123825" y="114300"/>
                </a:lnTo>
                <a:lnTo>
                  <a:pt x="123825" y="117475"/>
                </a:lnTo>
                <a:lnTo>
                  <a:pt x="127000" y="117475"/>
                </a:lnTo>
                <a:lnTo>
                  <a:pt x="127000" y="120650"/>
                </a:lnTo>
                <a:lnTo>
                  <a:pt x="127000" y="123825"/>
                </a:lnTo>
                <a:lnTo>
                  <a:pt x="127000" y="127000"/>
                </a:lnTo>
                <a:lnTo>
                  <a:pt x="127000" y="133350"/>
                </a:lnTo>
                <a:lnTo>
                  <a:pt x="130175" y="133350"/>
                </a:lnTo>
                <a:lnTo>
                  <a:pt x="130175" y="139700"/>
                </a:lnTo>
                <a:lnTo>
                  <a:pt x="130175" y="142875"/>
                </a:lnTo>
                <a:lnTo>
                  <a:pt x="130175" y="146050"/>
                </a:lnTo>
                <a:lnTo>
                  <a:pt x="127000" y="146050"/>
                </a:lnTo>
                <a:lnTo>
                  <a:pt x="127000" y="149225"/>
                </a:lnTo>
                <a:lnTo>
                  <a:pt x="123825" y="149225"/>
                </a:lnTo>
                <a:lnTo>
                  <a:pt x="120650" y="149225"/>
                </a:lnTo>
                <a:lnTo>
                  <a:pt x="117475" y="152400"/>
                </a:lnTo>
                <a:lnTo>
                  <a:pt x="114300" y="155575"/>
                </a:lnTo>
                <a:lnTo>
                  <a:pt x="104775" y="158750"/>
                </a:lnTo>
                <a:lnTo>
                  <a:pt x="101600" y="158750"/>
                </a:lnTo>
                <a:lnTo>
                  <a:pt x="98425" y="158750"/>
                </a:lnTo>
                <a:lnTo>
                  <a:pt x="95250" y="158750"/>
                </a:lnTo>
                <a:lnTo>
                  <a:pt x="92075" y="158750"/>
                </a:lnTo>
                <a:lnTo>
                  <a:pt x="88900" y="155575"/>
                </a:lnTo>
                <a:lnTo>
                  <a:pt x="85725" y="155575"/>
                </a:lnTo>
                <a:lnTo>
                  <a:pt x="76200" y="152400"/>
                </a:lnTo>
                <a:lnTo>
                  <a:pt x="69850" y="155575"/>
                </a:lnTo>
                <a:lnTo>
                  <a:pt x="66675" y="155575"/>
                </a:lnTo>
                <a:lnTo>
                  <a:pt x="60325" y="152400"/>
                </a:lnTo>
                <a:lnTo>
                  <a:pt x="57150" y="152400"/>
                </a:lnTo>
                <a:lnTo>
                  <a:pt x="53975" y="155575"/>
                </a:lnTo>
                <a:lnTo>
                  <a:pt x="50800" y="152400"/>
                </a:lnTo>
                <a:lnTo>
                  <a:pt x="47625" y="152400"/>
                </a:lnTo>
                <a:lnTo>
                  <a:pt x="41275" y="149225"/>
                </a:lnTo>
                <a:lnTo>
                  <a:pt x="38100" y="149225"/>
                </a:lnTo>
                <a:lnTo>
                  <a:pt x="34925" y="149225"/>
                </a:lnTo>
                <a:lnTo>
                  <a:pt x="28575" y="155575"/>
                </a:lnTo>
                <a:lnTo>
                  <a:pt x="25400" y="158750"/>
                </a:lnTo>
                <a:lnTo>
                  <a:pt x="19050" y="158750"/>
                </a:lnTo>
                <a:lnTo>
                  <a:pt x="12700" y="158750"/>
                </a:lnTo>
                <a:lnTo>
                  <a:pt x="9525" y="155575"/>
                </a:lnTo>
                <a:lnTo>
                  <a:pt x="0" y="155575"/>
                </a:lnTo>
                <a:lnTo>
                  <a:pt x="0" y="152400"/>
                </a:lnTo>
                <a:lnTo>
                  <a:pt x="3175" y="152400"/>
                </a:lnTo>
                <a:lnTo>
                  <a:pt x="3175" y="149225"/>
                </a:lnTo>
                <a:lnTo>
                  <a:pt x="3175" y="146050"/>
                </a:lnTo>
                <a:lnTo>
                  <a:pt x="3175" y="142875"/>
                </a:lnTo>
                <a:lnTo>
                  <a:pt x="3175" y="139700"/>
                </a:lnTo>
                <a:lnTo>
                  <a:pt x="6350" y="136525"/>
                </a:lnTo>
                <a:lnTo>
                  <a:pt x="6350" y="133350"/>
                </a:lnTo>
                <a:lnTo>
                  <a:pt x="6350" y="130175"/>
                </a:lnTo>
                <a:lnTo>
                  <a:pt x="6350" y="127000"/>
                </a:lnTo>
                <a:lnTo>
                  <a:pt x="6350" y="123825"/>
                </a:lnTo>
                <a:lnTo>
                  <a:pt x="9525" y="120650"/>
                </a:lnTo>
                <a:lnTo>
                  <a:pt x="9525" y="117475"/>
                </a:lnTo>
                <a:lnTo>
                  <a:pt x="9525" y="114300"/>
                </a:lnTo>
                <a:lnTo>
                  <a:pt x="9525" y="111125"/>
                </a:lnTo>
                <a:lnTo>
                  <a:pt x="9525" y="107950"/>
                </a:lnTo>
                <a:lnTo>
                  <a:pt x="12700" y="104775"/>
                </a:lnTo>
                <a:lnTo>
                  <a:pt x="12700" y="101600"/>
                </a:lnTo>
                <a:lnTo>
                  <a:pt x="12700" y="98425"/>
                </a:lnTo>
                <a:lnTo>
                  <a:pt x="12700" y="95250"/>
                </a:lnTo>
                <a:lnTo>
                  <a:pt x="12700" y="92075"/>
                </a:lnTo>
                <a:lnTo>
                  <a:pt x="15875" y="92075"/>
                </a:lnTo>
                <a:lnTo>
                  <a:pt x="15875" y="88900"/>
                </a:lnTo>
                <a:lnTo>
                  <a:pt x="15875" y="85725"/>
                </a:lnTo>
                <a:lnTo>
                  <a:pt x="15875" y="79375"/>
                </a:lnTo>
                <a:lnTo>
                  <a:pt x="15875" y="76200"/>
                </a:lnTo>
                <a:lnTo>
                  <a:pt x="15875" y="73025"/>
                </a:lnTo>
                <a:lnTo>
                  <a:pt x="19050" y="73025"/>
                </a:lnTo>
                <a:lnTo>
                  <a:pt x="19050" y="69850"/>
                </a:lnTo>
                <a:lnTo>
                  <a:pt x="19050" y="66675"/>
                </a:lnTo>
                <a:lnTo>
                  <a:pt x="19050" y="63500"/>
                </a:lnTo>
                <a:lnTo>
                  <a:pt x="22225" y="60325"/>
                </a:lnTo>
                <a:lnTo>
                  <a:pt x="19050" y="57150"/>
                </a:lnTo>
                <a:lnTo>
                  <a:pt x="22225" y="57150"/>
                </a:lnTo>
                <a:lnTo>
                  <a:pt x="22225" y="53975"/>
                </a:lnTo>
                <a:lnTo>
                  <a:pt x="22225" y="50800"/>
                </a:lnTo>
                <a:lnTo>
                  <a:pt x="22225" y="47625"/>
                </a:lnTo>
                <a:lnTo>
                  <a:pt x="25400" y="47625"/>
                </a:lnTo>
                <a:lnTo>
                  <a:pt x="25400" y="44450"/>
                </a:lnTo>
                <a:lnTo>
                  <a:pt x="25400" y="41275"/>
                </a:lnTo>
                <a:lnTo>
                  <a:pt x="25400" y="38100"/>
                </a:lnTo>
                <a:lnTo>
                  <a:pt x="25400" y="34925"/>
                </a:lnTo>
                <a:lnTo>
                  <a:pt x="25400" y="31750"/>
                </a:lnTo>
                <a:lnTo>
                  <a:pt x="28575" y="31750"/>
                </a:lnTo>
                <a:lnTo>
                  <a:pt x="28575" y="28575"/>
                </a:lnTo>
                <a:lnTo>
                  <a:pt x="28575" y="25400"/>
                </a:lnTo>
                <a:lnTo>
                  <a:pt x="28575" y="22225"/>
                </a:lnTo>
                <a:lnTo>
                  <a:pt x="28575" y="19050"/>
                </a:lnTo>
                <a:lnTo>
                  <a:pt x="28575" y="15875"/>
                </a:lnTo>
                <a:lnTo>
                  <a:pt x="31750" y="12700"/>
                </a:lnTo>
                <a:lnTo>
                  <a:pt x="31750" y="9525"/>
                </a:lnTo>
                <a:lnTo>
                  <a:pt x="34925" y="9525"/>
                </a:lnTo>
                <a:lnTo>
                  <a:pt x="47625" y="9525"/>
                </a:lnTo>
                <a:lnTo>
                  <a:pt x="50800" y="9525"/>
                </a:lnTo>
                <a:lnTo>
                  <a:pt x="53975" y="9525"/>
                </a:lnTo>
                <a:lnTo>
                  <a:pt x="57150" y="9525"/>
                </a:lnTo>
                <a:lnTo>
                  <a:pt x="60325" y="12700"/>
                </a:lnTo>
                <a:lnTo>
                  <a:pt x="63500" y="12700"/>
                </a:lnTo>
                <a:lnTo>
                  <a:pt x="66675" y="12700"/>
                </a:lnTo>
                <a:lnTo>
                  <a:pt x="66675" y="9525"/>
                </a:lnTo>
                <a:lnTo>
                  <a:pt x="69850" y="9525"/>
                </a:lnTo>
                <a:lnTo>
                  <a:pt x="73025" y="9525"/>
                </a:lnTo>
                <a:lnTo>
                  <a:pt x="73025" y="6350"/>
                </a:lnTo>
                <a:lnTo>
                  <a:pt x="76200" y="6350"/>
                </a:lnTo>
                <a:lnTo>
                  <a:pt x="76200" y="3175"/>
                </a:lnTo>
                <a:lnTo>
                  <a:pt x="79375" y="3175"/>
                </a:lnTo>
                <a:close/>
              </a:path>
            </a:pathLst>
          </a:custGeom>
          <a:solidFill>
            <a:srgbClr val="C4D79B"/>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sz="1320"/>
          </a:p>
        </p:txBody>
      </p:sp>
      <p:sp>
        <p:nvSpPr>
          <p:cNvPr id="933" name="Walla Walla, WA">
            <a:extLst>
              <a:ext uri="{FF2B5EF4-FFF2-40B4-BE49-F238E27FC236}">
                <a16:creationId xmlns:a16="http://schemas.microsoft.com/office/drawing/2014/main" xmlns="" id="{C93C32F5-B56F-4222-9B20-18F21872CB88}"/>
              </a:ext>
            </a:extLst>
          </p:cNvPr>
          <p:cNvSpPr>
            <a:spLocks/>
          </p:cNvSpPr>
          <p:nvPr/>
        </p:nvSpPr>
        <p:spPr bwMode="auto">
          <a:xfrm>
            <a:off x="7800773" y="5446735"/>
            <a:ext cx="929640" cy="603744"/>
          </a:xfrm>
          <a:custGeom>
            <a:avLst/>
            <a:gdLst>
              <a:gd name="connsiteX0" fmla="*/ 88900 w 193675"/>
              <a:gd name="connsiteY0" fmla="*/ 0 h 133350"/>
              <a:gd name="connsiteX1" fmla="*/ 92075 w 193675"/>
              <a:gd name="connsiteY1" fmla="*/ 0 h 133350"/>
              <a:gd name="connsiteX2" fmla="*/ 95250 w 193675"/>
              <a:gd name="connsiteY2" fmla="*/ 0 h 133350"/>
              <a:gd name="connsiteX3" fmla="*/ 95250 w 193675"/>
              <a:gd name="connsiteY3" fmla="*/ 3175 h 133350"/>
              <a:gd name="connsiteX4" fmla="*/ 98425 w 193675"/>
              <a:gd name="connsiteY4" fmla="*/ 3175 h 133350"/>
              <a:gd name="connsiteX5" fmla="*/ 101600 w 193675"/>
              <a:gd name="connsiteY5" fmla="*/ 3175 h 133350"/>
              <a:gd name="connsiteX6" fmla="*/ 107950 w 193675"/>
              <a:gd name="connsiteY6" fmla="*/ 3175 h 133350"/>
              <a:gd name="connsiteX7" fmla="*/ 107950 w 193675"/>
              <a:gd name="connsiteY7" fmla="*/ 0 h 133350"/>
              <a:gd name="connsiteX8" fmla="*/ 111125 w 193675"/>
              <a:gd name="connsiteY8" fmla="*/ 0 h 133350"/>
              <a:gd name="connsiteX9" fmla="*/ 111125 w 193675"/>
              <a:gd name="connsiteY9" fmla="*/ 3175 h 133350"/>
              <a:gd name="connsiteX10" fmla="*/ 114300 w 193675"/>
              <a:gd name="connsiteY10" fmla="*/ 3175 h 133350"/>
              <a:gd name="connsiteX11" fmla="*/ 120650 w 193675"/>
              <a:gd name="connsiteY11" fmla="*/ 3175 h 133350"/>
              <a:gd name="connsiteX12" fmla="*/ 120650 w 193675"/>
              <a:gd name="connsiteY12" fmla="*/ 6350 h 133350"/>
              <a:gd name="connsiteX13" fmla="*/ 123825 w 193675"/>
              <a:gd name="connsiteY13" fmla="*/ 6350 h 133350"/>
              <a:gd name="connsiteX14" fmla="*/ 123825 w 193675"/>
              <a:gd name="connsiteY14" fmla="*/ 9525 h 133350"/>
              <a:gd name="connsiteX15" fmla="*/ 127000 w 193675"/>
              <a:gd name="connsiteY15" fmla="*/ 9525 h 133350"/>
              <a:gd name="connsiteX16" fmla="*/ 127000 w 193675"/>
              <a:gd name="connsiteY16" fmla="*/ 12700 h 133350"/>
              <a:gd name="connsiteX17" fmla="*/ 127000 w 193675"/>
              <a:gd name="connsiteY17" fmla="*/ 15875 h 133350"/>
              <a:gd name="connsiteX18" fmla="*/ 130175 w 193675"/>
              <a:gd name="connsiteY18" fmla="*/ 15875 h 133350"/>
              <a:gd name="connsiteX19" fmla="*/ 133350 w 193675"/>
              <a:gd name="connsiteY19" fmla="*/ 15875 h 133350"/>
              <a:gd name="connsiteX20" fmla="*/ 136525 w 193675"/>
              <a:gd name="connsiteY20" fmla="*/ 15875 h 133350"/>
              <a:gd name="connsiteX21" fmla="*/ 136525 w 193675"/>
              <a:gd name="connsiteY21" fmla="*/ 12700 h 133350"/>
              <a:gd name="connsiteX22" fmla="*/ 139700 w 193675"/>
              <a:gd name="connsiteY22" fmla="*/ 12700 h 133350"/>
              <a:gd name="connsiteX23" fmla="*/ 142875 w 193675"/>
              <a:gd name="connsiteY23" fmla="*/ 12700 h 133350"/>
              <a:gd name="connsiteX24" fmla="*/ 152400 w 193675"/>
              <a:gd name="connsiteY24" fmla="*/ 12700 h 133350"/>
              <a:gd name="connsiteX25" fmla="*/ 158750 w 193675"/>
              <a:gd name="connsiteY25" fmla="*/ 12700 h 133350"/>
              <a:gd name="connsiteX26" fmla="*/ 158750 w 193675"/>
              <a:gd name="connsiteY26" fmla="*/ 15875 h 133350"/>
              <a:gd name="connsiteX27" fmla="*/ 161925 w 193675"/>
              <a:gd name="connsiteY27" fmla="*/ 15875 h 133350"/>
              <a:gd name="connsiteX28" fmla="*/ 165100 w 193675"/>
              <a:gd name="connsiteY28" fmla="*/ 15875 h 133350"/>
              <a:gd name="connsiteX29" fmla="*/ 168275 w 193675"/>
              <a:gd name="connsiteY29" fmla="*/ 15875 h 133350"/>
              <a:gd name="connsiteX30" fmla="*/ 168275 w 193675"/>
              <a:gd name="connsiteY30" fmla="*/ 12700 h 133350"/>
              <a:gd name="connsiteX31" fmla="*/ 168275 w 193675"/>
              <a:gd name="connsiteY31" fmla="*/ 9525 h 133350"/>
              <a:gd name="connsiteX32" fmla="*/ 171450 w 193675"/>
              <a:gd name="connsiteY32" fmla="*/ 9525 h 133350"/>
              <a:gd name="connsiteX33" fmla="*/ 171450 w 193675"/>
              <a:gd name="connsiteY33" fmla="*/ 12700 h 133350"/>
              <a:gd name="connsiteX34" fmla="*/ 168275 w 193675"/>
              <a:gd name="connsiteY34" fmla="*/ 19050 h 133350"/>
              <a:gd name="connsiteX35" fmla="*/ 171450 w 193675"/>
              <a:gd name="connsiteY35" fmla="*/ 22225 h 133350"/>
              <a:gd name="connsiteX36" fmla="*/ 168275 w 193675"/>
              <a:gd name="connsiteY36" fmla="*/ 22225 h 133350"/>
              <a:gd name="connsiteX37" fmla="*/ 168275 w 193675"/>
              <a:gd name="connsiteY37" fmla="*/ 25400 h 133350"/>
              <a:gd name="connsiteX38" fmla="*/ 165100 w 193675"/>
              <a:gd name="connsiteY38" fmla="*/ 28575 h 133350"/>
              <a:gd name="connsiteX39" fmla="*/ 165100 w 193675"/>
              <a:gd name="connsiteY39" fmla="*/ 31750 h 133350"/>
              <a:gd name="connsiteX40" fmla="*/ 165100 w 193675"/>
              <a:gd name="connsiteY40" fmla="*/ 34925 h 133350"/>
              <a:gd name="connsiteX41" fmla="*/ 165100 w 193675"/>
              <a:gd name="connsiteY41" fmla="*/ 38100 h 133350"/>
              <a:gd name="connsiteX42" fmla="*/ 168275 w 193675"/>
              <a:gd name="connsiteY42" fmla="*/ 38100 h 133350"/>
              <a:gd name="connsiteX43" fmla="*/ 171450 w 193675"/>
              <a:gd name="connsiteY43" fmla="*/ 41275 h 133350"/>
              <a:gd name="connsiteX44" fmla="*/ 174625 w 193675"/>
              <a:gd name="connsiteY44" fmla="*/ 41275 h 133350"/>
              <a:gd name="connsiteX45" fmla="*/ 177800 w 193675"/>
              <a:gd name="connsiteY45" fmla="*/ 41275 h 133350"/>
              <a:gd name="connsiteX46" fmla="*/ 180975 w 193675"/>
              <a:gd name="connsiteY46" fmla="*/ 41275 h 133350"/>
              <a:gd name="connsiteX47" fmla="*/ 180975 w 193675"/>
              <a:gd name="connsiteY47" fmla="*/ 44450 h 133350"/>
              <a:gd name="connsiteX48" fmla="*/ 180975 w 193675"/>
              <a:gd name="connsiteY48" fmla="*/ 47625 h 133350"/>
              <a:gd name="connsiteX49" fmla="*/ 180975 w 193675"/>
              <a:gd name="connsiteY49" fmla="*/ 50800 h 133350"/>
              <a:gd name="connsiteX50" fmla="*/ 180975 w 193675"/>
              <a:gd name="connsiteY50" fmla="*/ 57150 h 133350"/>
              <a:gd name="connsiteX51" fmla="*/ 184150 w 193675"/>
              <a:gd name="connsiteY51" fmla="*/ 57150 h 133350"/>
              <a:gd name="connsiteX52" fmla="*/ 184150 w 193675"/>
              <a:gd name="connsiteY52" fmla="*/ 60325 h 133350"/>
              <a:gd name="connsiteX53" fmla="*/ 187325 w 193675"/>
              <a:gd name="connsiteY53" fmla="*/ 63500 h 133350"/>
              <a:gd name="connsiteX54" fmla="*/ 184150 w 193675"/>
              <a:gd name="connsiteY54" fmla="*/ 63500 h 133350"/>
              <a:gd name="connsiteX55" fmla="*/ 184150 w 193675"/>
              <a:gd name="connsiteY55" fmla="*/ 66675 h 133350"/>
              <a:gd name="connsiteX56" fmla="*/ 184150 w 193675"/>
              <a:gd name="connsiteY56" fmla="*/ 69850 h 133350"/>
              <a:gd name="connsiteX57" fmla="*/ 187325 w 193675"/>
              <a:gd name="connsiteY57" fmla="*/ 69850 h 133350"/>
              <a:gd name="connsiteX58" fmla="*/ 193675 w 193675"/>
              <a:gd name="connsiteY58" fmla="*/ 69850 h 133350"/>
              <a:gd name="connsiteX59" fmla="*/ 190500 w 193675"/>
              <a:gd name="connsiteY59" fmla="*/ 73025 h 133350"/>
              <a:gd name="connsiteX60" fmla="*/ 190500 w 193675"/>
              <a:gd name="connsiteY60" fmla="*/ 76200 h 133350"/>
              <a:gd name="connsiteX61" fmla="*/ 190500 w 193675"/>
              <a:gd name="connsiteY61" fmla="*/ 79375 h 133350"/>
              <a:gd name="connsiteX62" fmla="*/ 190500 w 193675"/>
              <a:gd name="connsiteY62" fmla="*/ 82550 h 133350"/>
              <a:gd name="connsiteX63" fmla="*/ 190500 w 193675"/>
              <a:gd name="connsiteY63" fmla="*/ 85725 h 133350"/>
              <a:gd name="connsiteX64" fmla="*/ 187325 w 193675"/>
              <a:gd name="connsiteY64" fmla="*/ 88900 h 133350"/>
              <a:gd name="connsiteX65" fmla="*/ 187325 w 193675"/>
              <a:gd name="connsiteY65" fmla="*/ 92075 h 133350"/>
              <a:gd name="connsiteX66" fmla="*/ 187325 w 193675"/>
              <a:gd name="connsiteY66" fmla="*/ 95250 h 133350"/>
              <a:gd name="connsiteX67" fmla="*/ 187325 w 193675"/>
              <a:gd name="connsiteY67" fmla="*/ 98425 h 133350"/>
              <a:gd name="connsiteX68" fmla="*/ 187325 w 193675"/>
              <a:gd name="connsiteY68" fmla="*/ 101600 h 133350"/>
              <a:gd name="connsiteX69" fmla="*/ 184150 w 193675"/>
              <a:gd name="connsiteY69" fmla="*/ 104775 h 133350"/>
              <a:gd name="connsiteX70" fmla="*/ 184150 w 193675"/>
              <a:gd name="connsiteY70" fmla="*/ 111125 h 133350"/>
              <a:gd name="connsiteX71" fmla="*/ 184150 w 193675"/>
              <a:gd name="connsiteY71" fmla="*/ 114300 h 133350"/>
              <a:gd name="connsiteX72" fmla="*/ 184150 w 193675"/>
              <a:gd name="connsiteY72" fmla="*/ 123825 h 133350"/>
              <a:gd name="connsiteX73" fmla="*/ 180975 w 193675"/>
              <a:gd name="connsiteY73" fmla="*/ 133350 h 133350"/>
              <a:gd name="connsiteX74" fmla="*/ 174625 w 193675"/>
              <a:gd name="connsiteY74" fmla="*/ 133350 h 133350"/>
              <a:gd name="connsiteX75" fmla="*/ 165100 w 193675"/>
              <a:gd name="connsiteY75" fmla="*/ 130175 h 133350"/>
              <a:gd name="connsiteX76" fmla="*/ 158750 w 193675"/>
              <a:gd name="connsiteY76" fmla="*/ 127000 h 133350"/>
              <a:gd name="connsiteX77" fmla="*/ 133350 w 193675"/>
              <a:gd name="connsiteY77" fmla="*/ 123825 h 133350"/>
              <a:gd name="connsiteX78" fmla="*/ 130175 w 193675"/>
              <a:gd name="connsiteY78" fmla="*/ 123825 h 133350"/>
              <a:gd name="connsiteX79" fmla="*/ 114300 w 193675"/>
              <a:gd name="connsiteY79" fmla="*/ 120650 h 133350"/>
              <a:gd name="connsiteX80" fmla="*/ 101600 w 193675"/>
              <a:gd name="connsiteY80" fmla="*/ 117475 h 133350"/>
              <a:gd name="connsiteX81" fmla="*/ 88900 w 193675"/>
              <a:gd name="connsiteY81" fmla="*/ 114300 h 133350"/>
              <a:gd name="connsiteX82" fmla="*/ 73025 w 193675"/>
              <a:gd name="connsiteY82" fmla="*/ 111125 h 133350"/>
              <a:gd name="connsiteX83" fmla="*/ 66675 w 193675"/>
              <a:gd name="connsiteY83" fmla="*/ 111125 h 133350"/>
              <a:gd name="connsiteX84" fmla="*/ 60325 w 193675"/>
              <a:gd name="connsiteY84" fmla="*/ 107950 h 133350"/>
              <a:gd name="connsiteX85" fmla="*/ 47625 w 193675"/>
              <a:gd name="connsiteY85" fmla="*/ 104775 h 133350"/>
              <a:gd name="connsiteX86" fmla="*/ 31750 w 193675"/>
              <a:gd name="connsiteY86" fmla="*/ 101600 h 133350"/>
              <a:gd name="connsiteX87" fmla="*/ 6350 w 193675"/>
              <a:gd name="connsiteY87" fmla="*/ 98425 h 133350"/>
              <a:gd name="connsiteX88" fmla="*/ 3175 w 193675"/>
              <a:gd name="connsiteY88" fmla="*/ 95250 h 133350"/>
              <a:gd name="connsiteX89" fmla="*/ 6350 w 193675"/>
              <a:gd name="connsiteY89" fmla="*/ 95250 h 133350"/>
              <a:gd name="connsiteX90" fmla="*/ 6350 w 193675"/>
              <a:gd name="connsiteY90" fmla="*/ 92075 h 133350"/>
              <a:gd name="connsiteX91" fmla="*/ 9525 w 193675"/>
              <a:gd name="connsiteY91" fmla="*/ 92075 h 133350"/>
              <a:gd name="connsiteX92" fmla="*/ 9525 w 193675"/>
              <a:gd name="connsiteY92" fmla="*/ 88900 h 133350"/>
              <a:gd name="connsiteX93" fmla="*/ 9525 w 193675"/>
              <a:gd name="connsiteY93" fmla="*/ 85725 h 133350"/>
              <a:gd name="connsiteX94" fmla="*/ 9525 w 193675"/>
              <a:gd name="connsiteY94" fmla="*/ 79375 h 133350"/>
              <a:gd name="connsiteX95" fmla="*/ 6350 w 193675"/>
              <a:gd name="connsiteY95" fmla="*/ 79375 h 133350"/>
              <a:gd name="connsiteX96" fmla="*/ 6350 w 193675"/>
              <a:gd name="connsiteY96" fmla="*/ 73025 h 133350"/>
              <a:gd name="connsiteX97" fmla="*/ 6350 w 193675"/>
              <a:gd name="connsiteY97" fmla="*/ 69850 h 133350"/>
              <a:gd name="connsiteX98" fmla="*/ 6350 w 193675"/>
              <a:gd name="connsiteY98" fmla="*/ 66675 h 133350"/>
              <a:gd name="connsiteX99" fmla="*/ 6350 w 193675"/>
              <a:gd name="connsiteY99" fmla="*/ 63500 h 133350"/>
              <a:gd name="connsiteX100" fmla="*/ 3175 w 193675"/>
              <a:gd name="connsiteY100" fmla="*/ 63500 h 133350"/>
              <a:gd name="connsiteX101" fmla="*/ 3175 w 193675"/>
              <a:gd name="connsiteY101" fmla="*/ 60325 h 133350"/>
              <a:gd name="connsiteX102" fmla="*/ 0 w 193675"/>
              <a:gd name="connsiteY102" fmla="*/ 60325 h 133350"/>
              <a:gd name="connsiteX103" fmla="*/ 0 w 193675"/>
              <a:gd name="connsiteY103" fmla="*/ 57150 h 133350"/>
              <a:gd name="connsiteX104" fmla="*/ 3175 w 193675"/>
              <a:gd name="connsiteY104" fmla="*/ 57150 h 133350"/>
              <a:gd name="connsiteX105" fmla="*/ 3175 w 193675"/>
              <a:gd name="connsiteY105" fmla="*/ 53975 h 133350"/>
              <a:gd name="connsiteX106" fmla="*/ 6350 w 193675"/>
              <a:gd name="connsiteY106" fmla="*/ 53975 h 133350"/>
              <a:gd name="connsiteX107" fmla="*/ 9525 w 193675"/>
              <a:gd name="connsiteY107" fmla="*/ 53975 h 133350"/>
              <a:gd name="connsiteX108" fmla="*/ 9525 w 193675"/>
              <a:gd name="connsiteY108" fmla="*/ 50800 h 133350"/>
              <a:gd name="connsiteX109" fmla="*/ 12700 w 193675"/>
              <a:gd name="connsiteY109" fmla="*/ 50800 h 133350"/>
              <a:gd name="connsiteX110" fmla="*/ 15875 w 193675"/>
              <a:gd name="connsiteY110" fmla="*/ 53975 h 133350"/>
              <a:gd name="connsiteX111" fmla="*/ 28575 w 193675"/>
              <a:gd name="connsiteY111" fmla="*/ 53975 h 133350"/>
              <a:gd name="connsiteX112" fmla="*/ 28575 w 193675"/>
              <a:gd name="connsiteY112" fmla="*/ 50800 h 133350"/>
              <a:gd name="connsiteX113" fmla="*/ 31750 w 193675"/>
              <a:gd name="connsiteY113" fmla="*/ 50800 h 133350"/>
              <a:gd name="connsiteX114" fmla="*/ 31750 w 193675"/>
              <a:gd name="connsiteY114" fmla="*/ 47625 h 133350"/>
              <a:gd name="connsiteX115" fmla="*/ 38100 w 193675"/>
              <a:gd name="connsiteY115" fmla="*/ 47625 h 133350"/>
              <a:gd name="connsiteX116" fmla="*/ 41275 w 193675"/>
              <a:gd name="connsiteY116" fmla="*/ 47625 h 133350"/>
              <a:gd name="connsiteX117" fmla="*/ 41275 w 193675"/>
              <a:gd name="connsiteY117" fmla="*/ 44450 h 133350"/>
              <a:gd name="connsiteX118" fmla="*/ 41275 w 193675"/>
              <a:gd name="connsiteY118" fmla="*/ 41275 h 133350"/>
              <a:gd name="connsiteX119" fmla="*/ 44450 w 193675"/>
              <a:gd name="connsiteY119" fmla="*/ 41275 h 133350"/>
              <a:gd name="connsiteX120" fmla="*/ 44450 w 193675"/>
              <a:gd name="connsiteY120" fmla="*/ 38100 h 133350"/>
              <a:gd name="connsiteX121" fmla="*/ 44450 w 193675"/>
              <a:gd name="connsiteY121" fmla="*/ 34925 h 133350"/>
              <a:gd name="connsiteX122" fmla="*/ 47625 w 193675"/>
              <a:gd name="connsiteY122" fmla="*/ 34925 h 133350"/>
              <a:gd name="connsiteX123" fmla="*/ 47625 w 193675"/>
              <a:gd name="connsiteY123" fmla="*/ 38100 h 133350"/>
              <a:gd name="connsiteX124" fmla="*/ 50800 w 193675"/>
              <a:gd name="connsiteY124" fmla="*/ 38100 h 133350"/>
              <a:gd name="connsiteX125" fmla="*/ 53975 w 193675"/>
              <a:gd name="connsiteY125" fmla="*/ 38100 h 133350"/>
              <a:gd name="connsiteX126" fmla="*/ 53975 w 193675"/>
              <a:gd name="connsiteY126" fmla="*/ 34925 h 133350"/>
              <a:gd name="connsiteX127" fmla="*/ 57150 w 193675"/>
              <a:gd name="connsiteY127" fmla="*/ 34925 h 133350"/>
              <a:gd name="connsiteX128" fmla="*/ 57150 w 193675"/>
              <a:gd name="connsiteY128" fmla="*/ 31750 h 133350"/>
              <a:gd name="connsiteX129" fmla="*/ 60325 w 193675"/>
              <a:gd name="connsiteY129" fmla="*/ 31750 h 133350"/>
              <a:gd name="connsiteX130" fmla="*/ 60325 w 193675"/>
              <a:gd name="connsiteY130" fmla="*/ 28575 h 133350"/>
              <a:gd name="connsiteX131" fmla="*/ 63500 w 193675"/>
              <a:gd name="connsiteY131" fmla="*/ 28575 h 133350"/>
              <a:gd name="connsiteX132" fmla="*/ 63500 w 193675"/>
              <a:gd name="connsiteY132" fmla="*/ 25400 h 133350"/>
              <a:gd name="connsiteX133" fmla="*/ 63500 w 193675"/>
              <a:gd name="connsiteY133" fmla="*/ 22225 h 133350"/>
              <a:gd name="connsiteX134" fmla="*/ 66675 w 193675"/>
              <a:gd name="connsiteY134" fmla="*/ 19050 h 133350"/>
              <a:gd name="connsiteX135" fmla="*/ 66675 w 193675"/>
              <a:gd name="connsiteY135" fmla="*/ 15875 h 133350"/>
              <a:gd name="connsiteX136" fmla="*/ 66675 w 193675"/>
              <a:gd name="connsiteY136" fmla="*/ 12700 h 133350"/>
              <a:gd name="connsiteX137" fmla="*/ 69850 w 193675"/>
              <a:gd name="connsiteY137" fmla="*/ 12700 h 133350"/>
              <a:gd name="connsiteX138" fmla="*/ 69850 w 193675"/>
              <a:gd name="connsiteY138" fmla="*/ 9525 h 133350"/>
              <a:gd name="connsiteX139" fmla="*/ 73025 w 193675"/>
              <a:gd name="connsiteY139" fmla="*/ 9525 h 133350"/>
              <a:gd name="connsiteX140" fmla="*/ 76200 w 193675"/>
              <a:gd name="connsiteY140" fmla="*/ 6350 h 133350"/>
              <a:gd name="connsiteX141" fmla="*/ 79375 w 193675"/>
              <a:gd name="connsiteY141" fmla="*/ 6350 h 133350"/>
              <a:gd name="connsiteX142" fmla="*/ 79375 w 193675"/>
              <a:gd name="connsiteY142" fmla="*/ 3175 h 133350"/>
              <a:gd name="connsiteX143" fmla="*/ 82550 w 193675"/>
              <a:gd name="connsiteY143" fmla="*/ 3175 h 133350"/>
              <a:gd name="connsiteX144" fmla="*/ 85725 w 193675"/>
              <a:gd name="connsiteY144" fmla="*/ 3175 h 133350"/>
              <a:gd name="connsiteX145" fmla="*/ 88900 w 193675"/>
              <a:gd name="connsiteY145" fmla="*/ 3175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193675" h="133350">
                <a:moveTo>
                  <a:pt x="88900" y="0"/>
                </a:moveTo>
                <a:lnTo>
                  <a:pt x="92075" y="0"/>
                </a:lnTo>
                <a:lnTo>
                  <a:pt x="95250" y="0"/>
                </a:lnTo>
                <a:lnTo>
                  <a:pt x="95250" y="3175"/>
                </a:lnTo>
                <a:lnTo>
                  <a:pt x="98425" y="3175"/>
                </a:lnTo>
                <a:lnTo>
                  <a:pt x="101600" y="3175"/>
                </a:lnTo>
                <a:lnTo>
                  <a:pt x="107950" y="3175"/>
                </a:lnTo>
                <a:lnTo>
                  <a:pt x="107950" y="0"/>
                </a:lnTo>
                <a:lnTo>
                  <a:pt x="111125" y="0"/>
                </a:lnTo>
                <a:lnTo>
                  <a:pt x="111125" y="3175"/>
                </a:lnTo>
                <a:lnTo>
                  <a:pt x="114300" y="3175"/>
                </a:lnTo>
                <a:lnTo>
                  <a:pt x="120650" y="3175"/>
                </a:lnTo>
                <a:lnTo>
                  <a:pt x="120650" y="6350"/>
                </a:lnTo>
                <a:lnTo>
                  <a:pt x="123825" y="6350"/>
                </a:lnTo>
                <a:lnTo>
                  <a:pt x="123825" y="9525"/>
                </a:lnTo>
                <a:lnTo>
                  <a:pt x="127000" y="9525"/>
                </a:lnTo>
                <a:lnTo>
                  <a:pt x="127000" y="12700"/>
                </a:lnTo>
                <a:lnTo>
                  <a:pt x="127000" y="15875"/>
                </a:lnTo>
                <a:lnTo>
                  <a:pt x="130175" y="15875"/>
                </a:lnTo>
                <a:lnTo>
                  <a:pt x="133350" y="15875"/>
                </a:lnTo>
                <a:lnTo>
                  <a:pt x="136525" y="15875"/>
                </a:lnTo>
                <a:lnTo>
                  <a:pt x="136525" y="12700"/>
                </a:lnTo>
                <a:lnTo>
                  <a:pt x="139700" y="12700"/>
                </a:lnTo>
                <a:lnTo>
                  <a:pt x="142875" y="12700"/>
                </a:lnTo>
                <a:lnTo>
                  <a:pt x="152400" y="12700"/>
                </a:lnTo>
                <a:lnTo>
                  <a:pt x="158750" y="12700"/>
                </a:lnTo>
                <a:lnTo>
                  <a:pt x="158750" y="15875"/>
                </a:lnTo>
                <a:lnTo>
                  <a:pt x="161925" y="15875"/>
                </a:lnTo>
                <a:lnTo>
                  <a:pt x="165100" y="15875"/>
                </a:lnTo>
                <a:lnTo>
                  <a:pt x="168275" y="15875"/>
                </a:lnTo>
                <a:lnTo>
                  <a:pt x="168275" y="12700"/>
                </a:lnTo>
                <a:lnTo>
                  <a:pt x="168275" y="9525"/>
                </a:lnTo>
                <a:lnTo>
                  <a:pt x="171450" y="9525"/>
                </a:lnTo>
                <a:lnTo>
                  <a:pt x="171450" y="12700"/>
                </a:lnTo>
                <a:lnTo>
                  <a:pt x="168275" y="19050"/>
                </a:lnTo>
                <a:lnTo>
                  <a:pt x="171450" y="22225"/>
                </a:lnTo>
                <a:lnTo>
                  <a:pt x="168275" y="22225"/>
                </a:lnTo>
                <a:lnTo>
                  <a:pt x="168275" y="25400"/>
                </a:lnTo>
                <a:lnTo>
                  <a:pt x="165100" y="28575"/>
                </a:lnTo>
                <a:lnTo>
                  <a:pt x="165100" y="31750"/>
                </a:lnTo>
                <a:lnTo>
                  <a:pt x="165100" y="34925"/>
                </a:lnTo>
                <a:lnTo>
                  <a:pt x="165100" y="38100"/>
                </a:lnTo>
                <a:lnTo>
                  <a:pt x="168275" y="38100"/>
                </a:lnTo>
                <a:lnTo>
                  <a:pt x="171450" y="41275"/>
                </a:lnTo>
                <a:lnTo>
                  <a:pt x="174625" y="41275"/>
                </a:lnTo>
                <a:lnTo>
                  <a:pt x="177800" y="41275"/>
                </a:lnTo>
                <a:lnTo>
                  <a:pt x="180975" y="41275"/>
                </a:lnTo>
                <a:lnTo>
                  <a:pt x="180975" y="44450"/>
                </a:lnTo>
                <a:lnTo>
                  <a:pt x="180975" y="47625"/>
                </a:lnTo>
                <a:lnTo>
                  <a:pt x="180975" y="50800"/>
                </a:lnTo>
                <a:lnTo>
                  <a:pt x="180975" y="57150"/>
                </a:lnTo>
                <a:lnTo>
                  <a:pt x="184150" y="57150"/>
                </a:lnTo>
                <a:lnTo>
                  <a:pt x="184150" y="60325"/>
                </a:lnTo>
                <a:lnTo>
                  <a:pt x="187325" y="63500"/>
                </a:lnTo>
                <a:lnTo>
                  <a:pt x="184150" y="63500"/>
                </a:lnTo>
                <a:lnTo>
                  <a:pt x="184150" y="66675"/>
                </a:lnTo>
                <a:lnTo>
                  <a:pt x="184150" y="69850"/>
                </a:lnTo>
                <a:lnTo>
                  <a:pt x="187325" y="69850"/>
                </a:lnTo>
                <a:lnTo>
                  <a:pt x="193675" y="69850"/>
                </a:lnTo>
                <a:lnTo>
                  <a:pt x="190500" y="73025"/>
                </a:lnTo>
                <a:lnTo>
                  <a:pt x="190500" y="76200"/>
                </a:lnTo>
                <a:lnTo>
                  <a:pt x="190500" y="79375"/>
                </a:lnTo>
                <a:lnTo>
                  <a:pt x="190500" y="82550"/>
                </a:lnTo>
                <a:lnTo>
                  <a:pt x="190500" y="85725"/>
                </a:lnTo>
                <a:lnTo>
                  <a:pt x="187325" y="88900"/>
                </a:lnTo>
                <a:lnTo>
                  <a:pt x="187325" y="92075"/>
                </a:lnTo>
                <a:lnTo>
                  <a:pt x="187325" y="95250"/>
                </a:lnTo>
                <a:lnTo>
                  <a:pt x="187325" y="98425"/>
                </a:lnTo>
                <a:lnTo>
                  <a:pt x="187325" y="101600"/>
                </a:lnTo>
                <a:lnTo>
                  <a:pt x="184150" y="104775"/>
                </a:lnTo>
                <a:lnTo>
                  <a:pt x="184150" y="111125"/>
                </a:lnTo>
                <a:lnTo>
                  <a:pt x="184150" y="114300"/>
                </a:lnTo>
                <a:lnTo>
                  <a:pt x="184150" y="123825"/>
                </a:lnTo>
                <a:lnTo>
                  <a:pt x="180975" y="133350"/>
                </a:lnTo>
                <a:lnTo>
                  <a:pt x="174625" y="133350"/>
                </a:lnTo>
                <a:lnTo>
                  <a:pt x="165100" y="130175"/>
                </a:lnTo>
                <a:lnTo>
                  <a:pt x="158750" y="127000"/>
                </a:lnTo>
                <a:lnTo>
                  <a:pt x="133350" y="123825"/>
                </a:lnTo>
                <a:lnTo>
                  <a:pt x="130175" y="123825"/>
                </a:lnTo>
                <a:lnTo>
                  <a:pt x="114300" y="120650"/>
                </a:lnTo>
                <a:lnTo>
                  <a:pt x="101600" y="117475"/>
                </a:lnTo>
                <a:lnTo>
                  <a:pt x="88900" y="114300"/>
                </a:lnTo>
                <a:lnTo>
                  <a:pt x="73025" y="111125"/>
                </a:lnTo>
                <a:lnTo>
                  <a:pt x="66675" y="111125"/>
                </a:lnTo>
                <a:lnTo>
                  <a:pt x="60325" y="107950"/>
                </a:lnTo>
                <a:lnTo>
                  <a:pt x="47625" y="104775"/>
                </a:lnTo>
                <a:lnTo>
                  <a:pt x="31750" y="101600"/>
                </a:lnTo>
                <a:lnTo>
                  <a:pt x="6350" y="98425"/>
                </a:lnTo>
                <a:lnTo>
                  <a:pt x="3175" y="95250"/>
                </a:lnTo>
                <a:lnTo>
                  <a:pt x="6350" y="95250"/>
                </a:lnTo>
                <a:lnTo>
                  <a:pt x="6350" y="92075"/>
                </a:lnTo>
                <a:lnTo>
                  <a:pt x="9525" y="92075"/>
                </a:lnTo>
                <a:lnTo>
                  <a:pt x="9525" y="88900"/>
                </a:lnTo>
                <a:lnTo>
                  <a:pt x="9525" y="85725"/>
                </a:lnTo>
                <a:lnTo>
                  <a:pt x="9525" y="79375"/>
                </a:lnTo>
                <a:lnTo>
                  <a:pt x="6350" y="79375"/>
                </a:lnTo>
                <a:lnTo>
                  <a:pt x="6350" y="73025"/>
                </a:lnTo>
                <a:lnTo>
                  <a:pt x="6350" y="69850"/>
                </a:lnTo>
                <a:lnTo>
                  <a:pt x="6350" y="66675"/>
                </a:lnTo>
                <a:lnTo>
                  <a:pt x="6350" y="63500"/>
                </a:lnTo>
                <a:lnTo>
                  <a:pt x="3175" y="63500"/>
                </a:lnTo>
                <a:lnTo>
                  <a:pt x="3175" y="60325"/>
                </a:lnTo>
                <a:lnTo>
                  <a:pt x="0" y="60325"/>
                </a:lnTo>
                <a:lnTo>
                  <a:pt x="0" y="57150"/>
                </a:lnTo>
                <a:lnTo>
                  <a:pt x="3175" y="57150"/>
                </a:lnTo>
                <a:lnTo>
                  <a:pt x="3175" y="53975"/>
                </a:lnTo>
                <a:lnTo>
                  <a:pt x="6350" y="53975"/>
                </a:lnTo>
                <a:lnTo>
                  <a:pt x="9525" y="53975"/>
                </a:lnTo>
                <a:lnTo>
                  <a:pt x="9525" y="50800"/>
                </a:lnTo>
                <a:lnTo>
                  <a:pt x="12700" y="50800"/>
                </a:lnTo>
                <a:lnTo>
                  <a:pt x="15875" y="53975"/>
                </a:lnTo>
                <a:lnTo>
                  <a:pt x="28575" y="53975"/>
                </a:lnTo>
                <a:lnTo>
                  <a:pt x="28575" y="50800"/>
                </a:lnTo>
                <a:lnTo>
                  <a:pt x="31750" y="50800"/>
                </a:lnTo>
                <a:lnTo>
                  <a:pt x="31750" y="47625"/>
                </a:lnTo>
                <a:lnTo>
                  <a:pt x="38100" y="47625"/>
                </a:lnTo>
                <a:lnTo>
                  <a:pt x="41275" y="47625"/>
                </a:lnTo>
                <a:lnTo>
                  <a:pt x="41275" y="44450"/>
                </a:lnTo>
                <a:lnTo>
                  <a:pt x="41275" y="41275"/>
                </a:lnTo>
                <a:lnTo>
                  <a:pt x="44450" y="41275"/>
                </a:lnTo>
                <a:lnTo>
                  <a:pt x="44450" y="38100"/>
                </a:lnTo>
                <a:lnTo>
                  <a:pt x="44450" y="34925"/>
                </a:lnTo>
                <a:lnTo>
                  <a:pt x="47625" y="34925"/>
                </a:lnTo>
                <a:lnTo>
                  <a:pt x="47625" y="38100"/>
                </a:lnTo>
                <a:lnTo>
                  <a:pt x="50800" y="38100"/>
                </a:lnTo>
                <a:lnTo>
                  <a:pt x="53975" y="38100"/>
                </a:lnTo>
                <a:lnTo>
                  <a:pt x="53975" y="34925"/>
                </a:lnTo>
                <a:lnTo>
                  <a:pt x="57150" y="34925"/>
                </a:lnTo>
                <a:lnTo>
                  <a:pt x="57150" y="31750"/>
                </a:lnTo>
                <a:lnTo>
                  <a:pt x="60325" y="31750"/>
                </a:lnTo>
                <a:lnTo>
                  <a:pt x="60325" y="28575"/>
                </a:lnTo>
                <a:lnTo>
                  <a:pt x="63500" y="28575"/>
                </a:lnTo>
                <a:lnTo>
                  <a:pt x="63500" y="25400"/>
                </a:lnTo>
                <a:lnTo>
                  <a:pt x="63500" y="22225"/>
                </a:lnTo>
                <a:lnTo>
                  <a:pt x="66675" y="19050"/>
                </a:lnTo>
                <a:lnTo>
                  <a:pt x="66675" y="15875"/>
                </a:lnTo>
                <a:lnTo>
                  <a:pt x="66675" y="12700"/>
                </a:lnTo>
                <a:lnTo>
                  <a:pt x="69850" y="12700"/>
                </a:lnTo>
                <a:lnTo>
                  <a:pt x="69850" y="9525"/>
                </a:lnTo>
                <a:lnTo>
                  <a:pt x="73025" y="9525"/>
                </a:lnTo>
                <a:lnTo>
                  <a:pt x="76200" y="6350"/>
                </a:lnTo>
                <a:lnTo>
                  <a:pt x="79375" y="6350"/>
                </a:lnTo>
                <a:lnTo>
                  <a:pt x="79375" y="3175"/>
                </a:lnTo>
                <a:lnTo>
                  <a:pt x="82550" y="3175"/>
                </a:lnTo>
                <a:lnTo>
                  <a:pt x="85725" y="3175"/>
                </a:lnTo>
                <a:lnTo>
                  <a:pt x="88900" y="3175"/>
                </a:lnTo>
                <a:close/>
              </a:path>
            </a:pathLst>
          </a:custGeom>
          <a:solidFill>
            <a:srgbClr val="A6A6A6"/>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sz="1320"/>
          </a:p>
        </p:txBody>
      </p:sp>
      <p:sp>
        <p:nvSpPr>
          <p:cNvPr id="934" name="Lewiston, ID-WA">
            <a:extLst>
              <a:ext uri="{FF2B5EF4-FFF2-40B4-BE49-F238E27FC236}">
                <a16:creationId xmlns:a16="http://schemas.microsoft.com/office/drawing/2014/main" xmlns="" id="{23062C0B-7772-4EB2-A634-FEF1C11696DF}"/>
              </a:ext>
            </a:extLst>
          </p:cNvPr>
          <p:cNvSpPr>
            <a:spLocks/>
          </p:cNvSpPr>
          <p:nvPr/>
        </p:nvSpPr>
        <p:spPr bwMode="auto">
          <a:xfrm>
            <a:off x="8896949" y="5643425"/>
            <a:ext cx="762000" cy="661934"/>
          </a:xfrm>
          <a:custGeom>
            <a:avLst/>
            <a:gdLst>
              <a:gd name="connsiteX0" fmla="*/ 123825 w 158750"/>
              <a:gd name="connsiteY0" fmla="*/ 0 h 139700"/>
              <a:gd name="connsiteX1" fmla="*/ 127000 w 158750"/>
              <a:gd name="connsiteY1" fmla="*/ 0 h 139700"/>
              <a:gd name="connsiteX2" fmla="*/ 130175 w 158750"/>
              <a:gd name="connsiteY2" fmla="*/ 0 h 139700"/>
              <a:gd name="connsiteX3" fmla="*/ 133350 w 158750"/>
              <a:gd name="connsiteY3" fmla="*/ 0 h 139700"/>
              <a:gd name="connsiteX4" fmla="*/ 139700 w 158750"/>
              <a:gd name="connsiteY4" fmla="*/ 0 h 139700"/>
              <a:gd name="connsiteX5" fmla="*/ 142875 w 158750"/>
              <a:gd name="connsiteY5" fmla="*/ 0 h 139700"/>
              <a:gd name="connsiteX6" fmla="*/ 146050 w 158750"/>
              <a:gd name="connsiteY6" fmla="*/ 0 h 139700"/>
              <a:gd name="connsiteX7" fmla="*/ 149225 w 158750"/>
              <a:gd name="connsiteY7" fmla="*/ 0 h 139700"/>
              <a:gd name="connsiteX8" fmla="*/ 149225 w 158750"/>
              <a:gd name="connsiteY8" fmla="*/ 3175 h 139700"/>
              <a:gd name="connsiteX9" fmla="*/ 152400 w 158750"/>
              <a:gd name="connsiteY9" fmla="*/ 3175 h 139700"/>
              <a:gd name="connsiteX10" fmla="*/ 152400 w 158750"/>
              <a:gd name="connsiteY10" fmla="*/ 6350 h 139700"/>
              <a:gd name="connsiteX11" fmla="*/ 152400 w 158750"/>
              <a:gd name="connsiteY11" fmla="*/ 9525 h 139700"/>
              <a:gd name="connsiteX12" fmla="*/ 149225 w 158750"/>
              <a:gd name="connsiteY12" fmla="*/ 12700 h 139700"/>
              <a:gd name="connsiteX13" fmla="*/ 149225 w 158750"/>
              <a:gd name="connsiteY13" fmla="*/ 15875 h 139700"/>
              <a:gd name="connsiteX14" fmla="*/ 149225 w 158750"/>
              <a:gd name="connsiteY14" fmla="*/ 19050 h 139700"/>
              <a:gd name="connsiteX15" fmla="*/ 149225 w 158750"/>
              <a:gd name="connsiteY15" fmla="*/ 22225 h 139700"/>
              <a:gd name="connsiteX16" fmla="*/ 149225 w 158750"/>
              <a:gd name="connsiteY16" fmla="*/ 25400 h 139700"/>
              <a:gd name="connsiteX17" fmla="*/ 149225 w 158750"/>
              <a:gd name="connsiteY17" fmla="*/ 28575 h 139700"/>
              <a:gd name="connsiteX18" fmla="*/ 152400 w 158750"/>
              <a:gd name="connsiteY18" fmla="*/ 28575 h 139700"/>
              <a:gd name="connsiteX19" fmla="*/ 158750 w 158750"/>
              <a:gd name="connsiteY19" fmla="*/ 28575 h 139700"/>
              <a:gd name="connsiteX20" fmla="*/ 158750 w 158750"/>
              <a:gd name="connsiteY20" fmla="*/ 31750 h 139700"/>
              <a:gd name="connsiteX21" fmla="*/ 158750 w 158750"/>
              <a:gd name="connsiteY21" fmla="*/ 34925 h 139700"/>
              <a:gd name="connsiteX22" fmla="*/ 155575 w 158750"/>
              <a:gd name="connsiteY22" fmla="*/ 34925 h 139700"/>
              <a:gd name="connsiteX23" fmla="*/ 152400 w 158750"/>
              <a:gd name="connsiteY23" fmla="*/ 34925 h 139700"/>
              <a:gd name="connsiteX24" fmla="*/ 152400 w 158750"/>
              <a:gd name="connsiteY24" fmla="*/ 38100 h 139700"/>
              <a:gd name="connsiteX25" fmla="*/ 155575 w 158750"/>
              <a:gd name="connsiteY25" fmla="*/ 38100 h 139700"/>
              <a:gd name="connsiteX26" fmla="*/ 155575 w 158750"/>
              <a:gd name="connsiteY26" fmla="*/ 41275 h 139700"/>
              <a:gd name="connsiteX27" fmla="*/ 155575 w 158750"/>
              <a:gd name="connsiteY27" fmla="*/ 44450 h 139700"/>
              <a:gd name="connsiteX28" fmla="*/ 155575 w 158750"/>
              <a:gd name="connsiteY28" fmla="*/ 53975 h 139700"/>
              <a:gd name="connsiteX29" fmla="*/ 155575 w 158750"/>
              <a:gd name="connsiteY29" fmla="*/ 57150 h 139700"/>
              <a:gd name="connsiteX30" fmla="*/ 152400 w 158750"/>
              <a:gd name="connsiteY30" fmla="*/ 57150 h 139700"/>
              <a:gd name="connsiteX31" fmla="*/ 149225 w 158750"/>
              <a:gd name="connsiteY31" fmla="*/ 57150 h 139700"/>
              <a:gd name="connsiteX32" fmla="*/ 146050 w 158750"/>
              <a:gd name="connsiteY32" fmla="*/ 57150 h 139700"/>
              <a:gd name="connsiteX33" fmla="*/ 146050 w 158750"/>
              <a:gd name="connsiteY33" fmla="*/ 53975 h 139700"/>
              <a:gd name="connsiteX34" fmla="*/ 142875 w 158750"/>
              <a:gd name="connsiteY34" fmla="*/ 53975 h 139700"/>
              <a:gd name="connsiteX35" fmla="*/ 139700 w 158750"/>
              <a:gd name="connsiteY35" fmla="*/ 53975 h 139700"/>
              <a:gd name="connsiteX36" fmla="*/ 139700 w 158750"/>
              <a:gd name="connsiteY36" fmla="*/ 57150 h 139700"/>
              <a:gd name="connsiteX37" fmla="*/ 136525 w 158750"/>
              <a:gd name="connsiteY37" fmla="*/ 57150 h 139700"/>
              <a:gd name="connsiteX38" fmla="*/ 133350 w 158750"/>
              <a:gd name="connsiteY38" fmla="*/ 57150 h 139700"/>
              <a:gd name="connsiteX39" fmla="*/ 130175 w 158750"/>
              <a:gd name="connsiteY39" fmla="*/ 57150 h 139700"/>
              <a:gd name="connsiteX40" fmla="*/ 127000 w 158750"/>
              <a:gd name="connsiteY40" fmla="*/ 57150 h 139700"/>
              <a:gd name="connsiteX41" fmla="*/ 120650 w 158750"/>
              <a:gd name="connsiteY41" fmla="*/ 57150 h 139700"/>
              <a:gd name="connsiteX42" fmla="*/ 120650 w 158750"/>
              <a:gd name="connsiteY42" fmla="*/ 53975 h 139700"/>
              <a:gd name="connsiteX43" fmla="*/ 117475 w 158750"/>
              <a:gd name="connsiteY43" fmla="*/ 53975 h 139700"/>
              <a:gd name="connsiteX44" fmla="*/ 114300 w 158750"/>
              <a:gd name="connsiteY44" fmla="*/ 53975 h 139700"/>
              <a:gd name="connsiteX45" fmla="*/ 111125 w 158750"/>
              <a:gd name="connsiteY45" fmla="*/ 53975 h 139700"/>
              <a:gd name="connsiteX46" fmla="*/ 107950 w 158750"/>
              <a:gd name="connsiteY46" fmla="*/ 53975 h 139700"/>
              <a:gd name="connsiteX47" fmla="*/ 107950 w 158750"/>
              <a:gd name="connsiteY47" fmla="*/ 57150 h 139700"/>
              <a:gd name="connsiteX48" fmla="*/ 107950 w 158750"/>
              <a:gd name="connsiteY48" fmla="*/ 63500 h 139700"/>
              <a:gd name="connsiteX49" fmla="*/ 111125 w 158750"/>
              <a:gd name="connsiteY49" fmla="*/ 63500 h 139700"/>
              <a:gd name="connsiteX50" fmla="*/ 111125 w 158750"/>
              <a:gd name="connsiteY50" fmla="*/ 69850 h 139700"/>
              <a:gd name="connsiteX51" fmla="*/ 107950 w 158750"/>
              <a:gd name="connsiteY51" fmla="*/ 69850 h 139700"/>
              <a:gd name="connsiteX52" fmla="*/ 107950 w 158750"/>
              <a:gd name="connsiteY52" fmla="*/ 73025 h 139700"/>
              <a:gd name="connsiteX53" fmla="*/ 107950 w 158750"/>
              <a:gd name="connsiteY53" fmla="*/ 76200 h 139700"/>
              <a:gd name="connsiteX54" fmla="*/ 104775 w 158750"/>
              <a:gd name="connsiteY54" fmla="*/ 76200 h 139700"/>
              <a:gd name="connsiteX55" fmla="*/ 104775 w 158750"/>
              <a:gd name="connsiteY55" fmla="*/ 79375 h 139700"/>
              <a:gd name="connsiteX56" fmla="*/ 104775 w 158750"/>
              <a:gd name="connsiteY56" fmla="*/ 82550 h 139700"/>
              <a:gd name="connsiteX57" fmla="*/ 104775 w 158750"/>
              <a:gd name="connsiteY57" fmla="*/ 85725 h 139700"/>
              <a:gd name="connsiteX58" fmla="*/ 104775 w 158750"/>
              <a:gd name="connsiteY58" fmla="*/ 88900 h 139700"/>
              <a:gd name="connsiteX59" fmla="*/ 101600 w 158750"/>
              <a:gd name="connsiteY59" fmla="*/ 88900 h 139700"/>
              <a:gd name="connsiteX60" fmla="*/ 104775 w 158750"/>
              <a:gd name="connsiteY60" fmla="*/ 92075 h 139700"/>
              <a:gd name="connsiteX61" fmla="*/ 101600 w 158750"/>
              <a:gd name="connsiteY61" fmla="*/ 95250 h 139700"/>
              <a:gd name="connsiteX62" fmla="*/ 101600 w 158750"/>
              <a:gd name="connsiteY62" fmla="*/ 98425 h 139700"/>
              <a:gd name="connsiteX63" fmla="*/ 101600 w 158750"/>
              <a:gd name="connsiteY63" fmla="*/ 101600 h 139700"/>
              <a:gd name="connsiteX64" fmla="*/ 101600 w 158750"/>
              <a:gd name="connsiteY64" fmla="*/ 104775 h 139700"/>
              <a:gd name="connsiteX65" fmla="*/ 98425 w 158750"/>
              <a:gd name="connsiteY65" fmla="*/ 107950 h 139700"/>
              <a:gd name="connsiteX66" fmla="*/ 101600 w 158750"/>
              <a:gd name="connsiteY66" fmla="*/ 107950 h 139700"/>
              <a:gd name="connsiteX67" fmla="*/ 98425 w 158750"/>
              <a:gd name="connsiteY67" fmla="*/ 114300 h 139700"/>
              <a:gd name="connsiteX68" fmla="*/ 95250 w 158750"/>
              <a:gd name="connsiteY68" fmla="*/ 114300 h 139700"/>
              <a:gd name="connsiteX69" fmla="*/ 95250 w 158750"/>
              <a:gd name="connsiteY69" fmla="*/ 117475 h 139700"/>
              <a:gd name="connsiteX70" fmla="*/ 95250 w 158750"/>
              <a:gd name="connsiteY70" fmla="*/ 120650 h 139700"/>
              <a:gd name="connsiteX71" fmla="*/ 92075 w 158750"/>
              <a:gd name="connsiteY71" fmla="*/ 120650 h 139700"/>
              <a:gd name="connsiteX72" fmla="*/ 92075 w 158750"/>
              <a:gd name="connsiteY72" fmla="*/ 123825 h 139700"/>
              <a:gd name="connsiteX73" fmla="*/ 88900 w 158750"/>
              <a:gd name="connsiteY73" fmla="*/ 123825 h 139700"/>
              <a:gd name="connsiteX74" fmla="*/ 88900 w 158750"/>
              <a:gd name="connsiteY74" fmla="*/ 130175 h 139700"/>
              <a:gd name="connsiteX75" fmla="*/ 92075 w 158750"/>
              <a:gd name="connsiteY75" fmla="*/ 130175 h 139700"/>
              <a:gd name="connsiteX76" fmla="*/ 92075 w 158750"/>
              <a:gd name="connsiteY76" fmla="*/ 133350 h 139700"/>
              <a:gd name="connsiteX77" fmla="*/ 88900 w 158750"/>
              <a:gd name="connsiteY77" fmla="*/ 136525 h 139700"/>
              <a:gd name="connsiteX78" fmla="*/ 85725 w 158750"/>
              <a:gd name="connsiteY78" fmla="*/ 136525 h 139700"/>
              <a:gd name="connsiteX79" fmla="*/ 85725 w 158750"/>
              <a:gd name="connsiteY79" fmla="*/ 139700 h 139700"/>
              <a:gd name="connsiteX80" fmla="*/ 82550 w 158750"/>
              <a:gd name="connsiteY80" fmla="*/ 139700 h 139700"/>
              <a:gd name="connsiteX81" fmla="*/ 79375 w 158750"/>
              <a:gd name="connsiteY81" fmla="*/ 136525 h 139700"/>
              <a:gd name="connsiteX82" fmla="*/ 79375 w 158750"/>
              <a:gd name="connsiteY82" fmla="*/ 133350 h 139700"/>
              <a:gd name="connsiteX83" fmla="*/ 76200 w 158750"/>
              <a:gd name="connsiteY83" fmla="*/ 130175 h 139700"/>
              <a:gd name="connsiteX84" fmla="*/ 76200 w 158750"/>
              <a:gd name="connsiteY84" fmla="*/ 127000 h 139700"/>
              <a:gd name="connsiteX85" fmla="*/ 73025 w 158750"/>
              <a:gd name="connsiteY85" fmla="*/ 120650 h 139700"/>
              <a:gd name="connsiteX86" fmla="*/ 73025 w 158750"/>
              <a:gd name="connsiteY86" fmla="*/ 112713 h 139700"/>
              <a:gd name="connsiteX87" fmla="*/ 71437 w 158750"/>
              <a:gd name="connsiteY87" fmla="*/ 111125 h 139700"/>
              <a:gd name="connsiteX88" fmla="*/ 69850 w 158750"/>
              <a:gd name="connsiteY88" fmla="*/ 111125 h 139700"/>
              <a:gd name="connsiteX89" fmla="*/ 69850 w 158750"/>
              <a:gd name="connsiteY89" fmla="*/ 109538 h 139700"/>
              <a:gd name="connsiteX90" fmla="*/ 66675 w 158750"/>
              <a:gd name="connsiteY90" fmla="*/ 109538 h 139700"/>
              <a:gd name="connsiteX91" fmla="*/ 63500 w 158750"/>
              <a:gd name="connsiteY91" fmla="*/ 109538 h 139700"/>
              <a:gd name="connsiteX92" fmla="*/ 34925 w 158750"/>
              <a:gd name="connsiteY92" fmla="*/ 103188 h 139700"/>
              <a:gd name="connsiteX93" fmla="*/ 19050 w 158750"/>
              <a:gd name="connsiteY93" fmla="*/ 100013 h 139700"/>
              <a:gd name="connsiteX94" fmla="*/ 6350 w 158750"/>
              <a:gd name="connsiteY94" fmla="*/ 96838 h 139700"/>
              <a:gd name="connsiteX95" fmla="*/ 0 w 158750"/>
              <a:gd name="connsiteY95" fmla="*/ 96838 h 139700"/>
              <a:gd name="connsiteX96" fmla="*/ 0 w 158750"/>
              <a:gd name="connsiteY96" fmla="*/ 93663 h 139700"/>
              <a:gd name="connsiteX97" fmla="*/ 3175 w 158750"/>
              <a:gd name="connsiteY97" fmla="*/ 90488 h 139700"/>
              <a:gd name="connsiteX98" fmla="*/ 3175 w 158750"/>
              <a:gd name="connsiteY98" fmla="*/ 87313 h 139700"/>
              <a:gd name="connsiteX99" fmla="*/ 3175 w 158750"/>
              <a:gd name="connsiteY99" fmla="*/ 84138 h 139700"/>
              <a:gd name="connsiteX100" fmla="*/ 3175 w 158750"/>
              <a:gd name="connsiteY100" fmla="*/ 80963 h 139700"/>
              <a:gd name="connsiteX101" fmla="*/ 6350 w 158750"/>
              <a:gd name="connsiteY101" fmla="*/ 74613 h 139700"/>
              <a:gd name="connsiteX102" fmla="*/ 9525 w 158750"/>
              <a:gd name="connsiteY102" fmla="*/ 74613 h 139700"/>
              <a:gd name="connsiteX103" fmla="*/ 12700 w 158750"/>
              <a:gd name="connsiteY103" fmla="*/ 74613 h 139700"/>
              <a:gd name="connsiteX104" fmla="*/ 12700 w 158750"/>
              <a:gd name="connsiteY104" fmla="*/ 71438 h 139700"/>
              <a:gd name="connsiteX105" fmla="*/ 12700 w 158750"/>
              <a:gd name="connsiteY105" fmla="*/ 68263 h 139700"/>
              <a:gd name="connsiteX106" fmla="*/ 15875 w 158750"/>
              <a:gd name="connsiteY106" fmla="*/ 68263 h 139700"/>
              <a:gd name="connsiteX107" fmla="*/ 15875 w 158750"/>
              <a:gd name="connsiteY107" fmla="*/ 61913 h 139700"/>
              <a:gd name="connsiteX108" fmla="*/ 15875 w 158750"/>
              <a:gd name="connsiteY108" fmla="*/ 55563 h 139700"/>
              <a:gd name="connsiteX109" fmla="*/ 15875 w 158750"/>
              <a:gd name="connsiteY109" fmla="*/ 52388 h 139700"/>
              <a:gd name="connsiteX110" fmla="*/ 19050 w 158750"/>
              <a:gd name="connsiteY110" fmla="*/ 52388 h 139700"/>
              <a:gd name="connsiteX111" fmla="*/ 19050 w 158750"/>
              <a:gd name="connsiteY111" fmla="*/ 49213 h 139700"/>
              <a:gd name="connsiteX112" fmla="*/ 19050 w 158750"/>
              <a:gd name="connsiteY112" fmla="*/ 46038 h 139700"/>
              <a:gd name="connsiteX113" fmla="*/ 19050 w 158750"/>
              <a:gd name="connsiteY113" fmla="*/ 42863 h 139700"/>
              <a:gd name="connsiteX114" fmla="*/ 19050 w 158750"/>
              <a:gd name="connsiteY114" fmla="*/ 39688 h 139700"/>
              <a:gd name="connsiteX115" fmla="*/ 19050 w 158750"/>
              <a:gd name="connsiteY115" fmla="*/ 36513 h 139700"/>
              <a:gd name="connsiteX116" fmla="*/ 22225 w 158750"/>
              <a:gd name="connsiteY116" fmla="*/ 33338 h 139700"/>
              <a:gd name="connsiteX117" fmla="*/ 22225 w 158750"/>
              <a:gd name="connsiteY117" fmla="*/ 30163 h 139700"/>
              <a:gd name="connsiteX118" fmla="*/ 22225 w 158750"/>
              <a:gd name="connsiteY118" fmla="*/ 26988 h 139700"/>
              <a:gd name="connsiteX119" fmla="*/ 25400 w 158750"/>
              <a:gd name="connsiteY119" fmla="*/ 26988 h 139700"/>
              <a:gd name="connsiteX120" fmla="*/ 25400 w 158750"/>
              <a:gd name="connsiteY120" fmla="*/ 23813 h 139700"/>
              <a:gd name="connsiteX121" fmla="*/ 28575 w 158750"/>
              <a:gd name="connsiteY121" fmla="*/ 23813 h 139700"/>
              <a:gd name="connsiteX122" fmla="*/ 31750 w 158750"/>
              <a:gd name="connsiteY122" fmla="*/ 23813 h 139700"/>
              <a:gd name="connsiteX123" fmla="*/ 34925 w 158750"/>
              <a:gd name="connsiteY123" fmla="*/ 23813 h 139700"/>
              <a:gd name="connsiteX124" fmla="*/ 38100 w 158750"/>
              <a:gd name="connsiteY124" fmla="*/ 23813 h 139700"/>
              <a:gd name="connsiteX125" fmla="*/ 41275 w 158750"/>
              <a:gd name="connsiteY125" fmla="*/ 23813 h 139700"/>
              <a:gd name="connsiteX126" fmla="*/ 44450 w 158750"/>
              <a:gd name="connsiteY126" fmla="*/ 26988 h 139700"/>
              <a:gd name="connsiteX127" fmla="*/ 47625 w 158750"/>
              <a:gd name="connsiteY127" fmla="*/ 26988 h 139700"/>
              <a:gd name="connsiteX128" fmla="*/ 50800 w 158750"/>
              <a:gd name="connsiteY128" fmla="*/ 20638 h 139700"/>
              <a:gd name="connsiteX129" fmla="*/ 50800 w 158750"/>
              <a:gd name="connsiteY129" fmla="*/ 23813 h 139700"/>
              <a:gd name="connsiteX130" fmla="*/ 50800 w 158750"/>
              <a:gd name="connsiteY130" fmla="*/ 26988 h 139700"/>
              <a:gd name="connsiteX131" fmla="*/ 53975 w 158750"/>
              <a:gd name="connsiteY131" fmla="*/ 26988 h 139700"/>
              <a:gd name="connsiteX132" fmla="*/ 53975 w 158750"/>
              <a:gd name="connsiteY132" fmla="*/ 23813 h 139700"/>
              <a:gd name="connsiteX133" fmla="*/ 60325 w 158750"/>
              <a:gd name="connsiteY133" fmla="*/ 23813 h 139700"/>
              <a:gd name="connsiteX134" fmla="*/ 60325 w 158750"/>
              <a:gd name="connsiteY134" fmla="*/ 26988 h 139700"/>
              <a:gd name="connsiteX135" fmla="*/ 63500 w 158750"/>
              <a:gd name="connsiteY135" fmla="*/ 26988 h 139700"/>
              <a:gd name="connsiteX136" fmla="*/ 69850 w 158750"/>
              <a:gd name="connsiteY136" fmla="*/ 26988 h 139700"/>
              <a:gd name="connsiteX137" fmla="*/ 69850 w 158750"/>
              <a:gd name="connsiteY137" fmla="*/ 25400 h 139700"/>
              <a:gd name="connsiteX138" fmla="*/ 73025 w 158750"/>
              <a:gd name="connsiteY138" fmla="*/ 12700 h 139700"/>
              <a:gd name="connsiteX139" fmla="*/ 73025 w 158750"/>
              <a:gd name="connsiteY139" fmla="*/ 6350 h 139700"/>
              <a:gd name="connsiteX140" fmla="*/ 76200 w 158750"/>
              <a:gd name="connsiteY140" fmla="*/ 3175 h 139700"/>
              <a:gd name="connsiteX141" fmla="*/ 79375 w 158750"/>
              <a:gd name="connsiteY141" fmla="*/ 6350 h 139700"/>
              <a:gd name="connsiteX142" fmla="*/ 85725 w 158750"/>
              <a:gd name="connsiteY142" fmla="*/ 6350 h 139700"/>
              <a:gd name="connsiteX143" fmla="*/ 88900 w 158750"/>
              <a:gd name="connsiteY143" fmla="*/ 6350 h 139700"/>
              <a:gd name="connsiteX144" fmla="*/ 92075 w 158750"/>
              <a:gd name="connsiteY144" fmla="*/ 9525 h 139700"/>
              <a:gd name="connsiteX145" fmla="*/ 95250 w 158750"/>
              <a:gd name="connsiteY145" fmla="*/ 9525 h 139700"/>
              <a:gd name="connsiteX146" fmla="*/ 98425 w 158750"/>
              <a:gd name="connsiteY146" fmla="*/ 9525 h 139700"/>
              <a:gd name="connsiteX147" fmla="*/ 104775 w 158750"/>
              <a:gd name="connsiteY147" fmla="*/ 9525 h 139700"/>
              <a:gd name="connsiteX148" fmla="*/ 111125 w 158750"/>
              <a:gd name="connsiteY148" fmla="*/ 12700 h 139700"/>
              <a:gd name="connsiteX149" fmla="*/ 114300 w 158750"/>
              <a:gd name="connsiteY149" fmla="*/ 12700 h 139700"/>
              <a:gd name="connsiteX150" fmla="*/ 114300 w 158750"/>
              <a:gd name="connsiteY150" fmla="*/ 9525 h 139700"/>
              <a:gd name="connsiteX151" fmla="*/ 117475 w 158750"/>
              <a:gd name="connsiteY151" fmla="*/ 9525 h 139700"/>
              <a:gd name="connsiteX152" fmla="*/ 117475 w 158750"/>
              <a:gd name="connsiteY152" fmla="*/ 6350 h 139700"/>
              <a:gd name="connsiteX153" fmla="*/ 120650 w 158750"/>
              <a:gd name="connsiteY153" fmla="*/ 6350 h 139700"/>
              <a:gd name="connsiteX154" fmla="*/ 120650 w 158750"/>
              <a:gd name="connsiteY154" fmla="*/ 3175 h 139700"/>
              <a:gd name="connsiteX155" fmla="*/ 123825 w 158750"/>
              <a:gd name="connsiteY155" fmla="*/ 3175 h 139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158750" h="139700">
                <a:moveTo>
                  <a:pt x="123825" y="0"/>
                </a:moveTo>
                <a:lnTo>
                  <a:pt x="127000" y="0"/>
                </a:lnTo>
                <a:lnTo>
                  <a:pt x="130175" y="0"/>
                </a:lnTo>
                <a:lnTo>
                  <a:pt x="133350" y="0"/>
                </a:lnTo>
                <a:lnTo>
                  <a:pt x="139700" y="0"/>
                </a:lnTo>
                <a:lnTo>
                  <a:pt x="142875" y="0"/>
                </a:lnTo>
                <a:lnTo>
                  <a:pt x="146050" y="0"/>
                </a:lnTo>
                <a:lnTo>
                  <a:pt x="149225" y="0"/>
                </a:lnTo>
                <a:lnTo>
                  <a:pt x="149225" y="3175"/>
                </a:lnTo>
                <a:lnTo>
                  <a:pt x="152400" y="3175"/>
                </a:lnTo>
                <a:lnTo>
                  <a:pt x="152400" y="6350"/>
                </a:lnTo>
                <a:lnTo>
                  <a:pt x="152400" y="9525"/>
                </a:lnTo>
                <a:lnTo>
                  <a:pt x="149225" y="12700"/>
                </a:lnTo>
                <a:lnTo>
                  <a:pt x="149225" y="15875"/>
                </a:lnTo>
                <a:lnTo>
                  <a:pt x="149225" y="19050"/>
                </a:lnTo>
                <a:lnTo>
                  <a:pt x="149225" y="22225"/>
                </a:lnTo>
                <a:lnTo>
                  <a:pt x="149225" y="25400"/>
                </a:lnTo>
                <a:lnTo>
                  <a:pt x="149225" y="28575"/>
                </a:lnTo>
                <a:lnTo>
                  <a:pt x="152400" y="28575"/>
                </a:lnTo>
                <a:lnTo>
                  <a:pt x="158750" y="28575"/>
                </a:lnTo>
                <a:lnTo>
                  <a:pt x="158750" y="31750"/>
                </a:lnTo>
                <a:lnTo>
                  <a:pt x="158750" y="34925"/>
                </a:lnTo>
                <a:lnTo>
                  <a:pt x="155575" y="34925"/>
                </a:lnTo>
                <a:lnTo>
                  <a:pt x="152400" y="34925"/>
                </a:lnTo>
                <a:lnTo>
                  <a:pt x="152400" y="38100"/>
                </a:lnTo>
                <a:lnTo>
                  <a:pt x="155575" y="38100"/>
                </a:lnTo>
                <a:lnTo>
                  <a:pt x="155575" y="41275"/>
                </a:lnTo>
                <a:lnTo>
                  <a:pt x="155575" y="44450"/>
                </a:lnTo>
                <a:lnTo>
                  <a:pt x="155575" y="53975"/>
                </a:lnTo>
                <a:lnTo>
                  <a:pt x="155575" y="57150"/>
                </a:lnTo>
                <a:lnTo>
                  <a:pt x="152400" y="57150"/>
                </a:lnTo>
                <a:lnTo>
                  <a:pt x="149225" y="57150"/>
                </a:lnTo>
                <a:lnTo>
                  <a:pt x="146050" y="57150"/>
                </a:lnTo>
                <a:lnTo>
                  <a:pt x="146050" y="53975"/>
                </a:lnTo>
                <a:lnTo>
                  <a:pt x="142875" y="53975"/>
                </a:lnTo>
                <a:lnTo>
                  <a:pt x="139700" y="53975"/>
                </a:lnTo>
                <a:lnTo>
                  <a:pt x="139700" y="57150"/>
                </a:lnTo>
                <a:lnTo>
                  <a:pt x="136525" y="57150"/>
                </a:lnTo>
                <a:lnTo>
                  <a:pt x="133350" y="57150"/>
                </a:lnTo>
                <a:lnTo>
                  <a:pt x="130175" y="57150"/>
                </a:lnTo>
                <a:lnTo>
                  <a:pt x="127000" y="57150"/>
                </a:lnTo>
                <a:lnTo>
                  <a:pt x="120650" y="57150"/>
                </a:lnTo>
                <a:lnTo>
                  <a:pt x="120650" y="53975"/>
                </a:lnTo>
                <a:lnTo>
                  <a:pt x="117475" y="53975"/>
                </a:lnTo>
                <a:lnTo>
                  <a:pt x="114300" y="53975"/>
                </a:lnTo>
                <a:lnTo>
                  <a:pt x="111125" y="53975"/>
                </a:lnTo>
                <a:lnTo>
                  <a:pt x="107950" y="53975"/>
                </a:lnTo>
                <a:lnTo>
                  <a:pt x="107950" y="57150"/>
                </a:lnTo>
                <a:lnTo>
                  <a:pt x="107950" y="63500"/>
                </a:lnTo>
                <a:lnTo>
                  <a:pt x="111125" y="63500"/>
                </a:lnTo>
                <a:lnTo>
                  <a:pt x="111125" y="69850"/>
                </a:lnTo>
                <a:lnTo>
                  <a:pt x="107950" y="69850"/>
                </a:lnTo>
                <a:lnTo>
                  <a:pt x="107950" y="73025"/>
                </a:lnTo>
                <a:lnTo>
                  <a:pt x="107950" y="76200"/>
                </a:lnTo>
                <a:lnTo>
                  <a:pt x="104775" y="76200"/>
                </a:lnTo>
                <a:lnTo>
                  <a:pt x="104775" y="79375"/>
                </a:lnTo>
                <a:lnTo>
                  <a:pt x="104775" y="82550"/>
                </a:lnTo>
                <a:lnTo>
                  <a:pt x="104775" y="85725"/>
                </a:lnTo>
                <a:lnTo>
                  <a:pt x="104775" y="88900"/>
                </a:lnTo>
                <a:lnTo>
                  <a:pt x="101600" y="88900"/>
                </a:lnTo>
                <a:lnTo>
                  <a:pt x="104775" y="92075"/>
                </a:lnTo>
                <a:lnTo>
                  <a:pt x="101600" y="95250"/>
                </a:lnTo>
                <a:lnTo>
                  <a:pt x="101600" y="98425"/>
                </a:lnTo>
                <a:lnTo>
                  <a:pt x="101600" y="101600"/>
                </a:lnTo>
                <a:lnTo>
                  <a:pt x="101600" y="104775"/>
                </a:lnTo>
                <a:lnTo>
                  <a:pt x="98425" y="107950"/>
                </a:lnTo>
                <a:lnTo>
                  <a:pt x="101600" y="107950"/>
                </a:lnTo>
                <a:lnTo>
                  <a:pt x="98425" y="114300"/>
                </a:lnTo>
                <a:lnTo>
                  <a:pt x="95250" y="114300"/>
                </a:lnTo>
                <a:lnTo>
                  <a:pt x="95250" y="117475"/>
                </a:lnTo>
                <a:lnTo>
                  <a:pt x="95250" y="120650"/>
                </a:lnTo>
                <a:lnTo>
                  <a:pt x="92075" y="120650"/>
                </a:lnTo>
                <a:lnTo>
                  <a:pt x="92075" y="123825"/>
                </a:lnTo>
                <a:lnTo>
                  <a:pt x="88900" y="123825"/>
                </a:lnTo>
                <a:lnTo>
                  <a:pt x="88900" y="130175"/>
                </a:lnTo>
                <a:lnTo>
                  <a:pt x="92075" y="130175"/>
                </a:lnTo>
                <a:lnTo>
                  <a:pt x="92075" y="133350"/>
                </a:lnTo>
                <a:lnTo>
                  <a:pt x="88900" y="136525"/>
                </a:lnTo>
                <a:lnTo>
                  <a:pt x="85725" y="136525"/>
                </a:lnTo>
                <a:lnTo>
                  <a:pt x="85725" y="139700"/>
                </a:lnTo>
                <a:lnTo>
                  <a:pt x="82550" y="139700"/>
                </a:lnTo>
                <a:lnTo>
                  <a:pt x="79375" y="136525"/>
                </a:lnTo>
                <a:lnTo>
                  <a:pt x="79375" y="133350"/>
                </a:lnTo>
                <a:lnTo>
                  <a:pt x="76200" y="130175"/>
                </a:lnTo>
                <a:lnTo>
                  <a:pt x="76200" y="127000"/>
                </a:lnTo>
                <a:lnTo>
                  <a:pt x="73025" y="120650"/>
                </a:lnTo>
                <a:lnTo>
                  <a:pt x="73025" y="112713"/>
                </a:lnTo>
                <a:lnTo>
                  <a:pt x="71437" y="111125"/>
                </a:lnTo>
                <a:lnTo>
                  <a:pt x="69850" y="111125"/>
                </a:lnTo>
                <a:lnTo>
                  <a:pt x="69850" y="109538"/>
                </a:lnTo>
                <a:lnTo>
                  <a:pt x="66675" y="109538"/>
                </a:lnTo>
                <a:lnTo>
                  <a:pt x="63500" y="109538"/>
                </a:lnTo>
                <a:lnTo>
                  <a:pt x="34925" y="103188"/>
                </a:lnTo>
                <a:lnTo>
                  <a:pt x="19050" y="100013"/>
                </a:lnTo>
                <a:lnTo>
                  <a:pt x="6350" y="96838"/>
                </a:lnTo>
                <a:lnTo>
                  <a:pt x="0" y="96838"/>
                </a:lnTo>
                <a:lnTo>
                  <a:pt x="0" y="93663"/>
                </a:lnTo>
                <a:lnTo>
                  <a:pt x="3175" y="90488"/>
                </a:lnTo>
                <a:lnTo>
                  <a:pt x="3175" y="87313"/>
                </a:lnTo>
                <a:lnTo>
                  <a:pt x="3175" y="84138"/>
                </a:lnTo>
                <a:lnTo>
                  <a:pt x="3175" y="80963"/>
                </a:lnTo>
                <a:lnTo>
                  <a:pt x="6350" y="74613"/>
                </a:lnTo>
                <a:lnTo>
                  <a:pt x="9525" y="74613"/>
                </a:lnTo>
                <a:lnTo>
                  <a:pt x="12700" y="74613"/>
                </a:lnTo>
                <a:lnTo>
                  <a:pt x="12700" y="71438"/>
                </a:lnTo>
                <a:lnTo>
                  <a:pt x="12700" y="68263"/>
                </a:lnTo>
                <a:lnTo>
                  <a:pt x="15875" y="68263"/>
                </a:lnTo>
                <a:lnTo>
                  <a:pt x="15875" y="61913"/>
                </a:lnTo>
                <a:lnTo>
                  <a:pt x="15875" y="55563"/>
                </a:lnTo>
                <a:lnTo>
                  <a:pt x="15875" y="52388"/>
                </a:lnTo>
                <a:lnTo>
                  <a:pt x="19050" y="52388"/>
                </a:lnTo>
                <a:lnTo>
                  <a:pt x="19050" y="49213"/>
                </a:lnTo>
                <a:lnTo>
                  <a:pt x="19050" y="46038"/>
                </a:lnTo>
                <a:lnTo>
                  <a:pt x="19050" y="42863"/>
                </a:lnTo>
                <a:lnTo>
                  <a:pt x="19050" y="39688"/>
                </a:lnTo>
                <a:lnTo>
                  <a:pt x="19050" y="36513"/>
                </a:lnTo>
                <a:lnTo>
                  <a:pt x="22225" y="33338"/>
                </a:lnTo>
                <a:lnTo>
                  <a:pt x="22225" y="30163"/>
                </a:lnTo>
                <a:lnTo>
                  <a:pt x="22225" y="26988"/>
                </a:lnTo>
                <a:lnTo>
                  <a:pt x="25400" y="26988"/>
                </a:lnTo>
                <a:lnTo>
                  <a:pt x="25400" y="23813"/>
                </a:lnTo>
                <a:lnTo>
                  <a:pt x="28575" y="23813"/>
                </a:lnTo>
                <a:lnTo>
                  <a:pt x="31750" y="23813"/>
                </a:lnTo>
                <a:lnTo>
                  <a:pt x="34925" y="23813"/>
                </a:lnTo>
                <a:lnTo>
                  <a:pt x="38100" y="23813"/>
                </a:lnTo>
                <a:lnTo>
                  <a:pt x="41275" y="23813"/>
                </a:lnTo>
                <a:lnTo>
                  <a:pt x="44450" y="26988"/>
                </a:lnTo>
                <a:lnTo>
                  <a:pt x="47625" y="26988"/>
                </a:lnTo>
                <a:lnTo>
                  <a:pt x="50800" y="20638"/>
                </a:lnTo>
                <a:lnTo>
                  <a:pt x="50800" y="23813"/>
                </a:lnTo>
                <a:lnTo>
                  <a:pt x="50800" y="26988"/>
                </a:lnTo>
                <a:lnTo>
                  <a:pt x="53975" y="26988"/>
                </a:lnTo>
                <a:lnTo>
                  <a:pt x="53975" y="23813"/>
                </a:lnTo>
                <a:lnTo>
                  <a:pt x="60325" y="23813"/>
                </a:lnTo>
                <a:lnTo>
                  <a:pt x="60325" y="26988"/>
                </a:lnTo>
                <a:lnTo>
                  <a:pt x="63500" y="26988"/>
                </a:lnTo>
                <a:lnTo>
                  <a:pt x="69850" y="26988"/>
                </a:lnTo>
                <a:lnTo>
                  <a:pt x="69850" y="25400"/>
                </a:lnTo>
                <a:lnTo>
                  <a:pt x="73025" y="12700"/>
                </a:lnTo>
                <a:lnTo>
                  <a:pt x="73025" y="6350"/>
                </a:lnTo>
                <a:lnTo>
                  <a:pt x="76200" y="3175"/>
                </a:lnTo>
                <a:lnTo>
                  <a:pt x="79375" y="6350"/>
                </a:lnTo>
                <a:lnTo>
                  <a:pt x="85725" y="6350"/>
                </a:lnTo>
                <a:lnTo>
                  <a:pt x="88900" y="6350"/>
                </a:lnTo>
                <a:lnTo>
                  <a:pt x="92075" y="9525"/>
                </a:lnTo>
                <a:lnTo>
                  <a:pt x="95250" y="9525"/>
                </a:lnTo>
                <a:lnTo>
                  <a:pt x="98425" y="9525"/>
                </a:lnTo>
                <a:lnTo>
                  <a:pt x="104775" y="9525"/>
                </a:lnTo>
                <a:lnTo>
                  <a:pt x="111125" y="12700"/>
                </a:lnTo>
                <a:lnTo>
                  <a:pt x="114300" y="12700"/>
                </a:lnTo>
                <a:lnTo>
                  <a:pt x="114300" y="9525"/>
                </a:lnTo>
                <a:lnTo>
                  <a:pt x="117475" y="9525"/>
                </a:lnTo>
                <a:lnTo>
                  <a:pt x="117475" y="6350"/>
                </a:lnTo>
                <a:lnTo>
                  <a:pt x="120650" y="6350"/>
                </a:lnTo>
                <a:lnTo>
                  <a:pt x="120650" y="3175"/>
                </a:lnTo>
                <a:lnTo>
                  <a:pt x="123825" y="3175"/>
                </a:lnTo>
                <a:close/>
              </a:path>
            </a:pathLst>
          </a:custGeom>
          <a:solidFill>
            <a:srgbClr val="76933C"/>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sz="1320"/>
          </a:p>
        </p:txBody>
      </p:sp>
      <p:sp>
        <p:nvSpPr>
          <p:cNvPr id="935" name="Longview, WA">
            <a:extLst>
              <a:ext uri="{FF2B5EF4-FFF2-40B4-BE49-F238E27FC236}">
                <a16:creationId xmlns:a16="http://schemas.microsoft.com/office/drawing/2014/main" xmlns="" id="{98E8AB4F-0561-4E0A-857C-FB378C4B96B5}"/>
              </a:ext>
            </a:extLst>
          </p:cNvPr>
          <p:cNvSpPr>
            <a:spLocks noEditPoints="1"/>
          </p:cNvSpPr>
          <p:nvPr/>
        </p:nvSpPr>
        <p:spPr bwMode="auto">
          <a:xfrm>
            <a:off x="5196625" y="4990316"/>
            <a:ext cx="655320" cy="533400"/>
          </a:xfrm>
          <a:custGeom>
            <a:avLst/>
            <a:gdLst>
              <a:gd name="T0" fmla="*/ 2147483647 w 86"/>
              <a:gd name="T1" fmla="*/ 2147483647 h 70"/>
              <a:gd name="T2" fmla="*/ 2147483647 w 86"/>
              <a:gd name="T3" fmla="*/ 0 h 70"/>
              <a:gd name="T4" fmla="*/ 2147483647 w 86"/>
              <a:gd name="T5" fmla="*/ 2147483647 h 70"/>
              <a:gd name="T6" fmla="*/ 2147483647 w 86"/>
              <a:gd name="T7" fmla="*/ 2147483647 h 70"/>
              <a:gd name="T8" fmla="*/ 2147483647 w 86"/>
              <a:gd name="T9" fmla="*/ 2147483647 h 70"/>
              <a:gd name="T10" fmla="*/ 2147483647 w 86"/>
              <a:gd name="T11" fmla="*/ 2147483647 h 70"/>
              <a:gd name="T12" fmla="*/ 2147483647 w 86"/>
              <a:gd name="T13" fmla="*/ 2147483647 h 70"/>
              <a:gd name="T14" fmla="*/ 2147483647 w 86"/>
              <a:gd name="T15" fmla="*/ 2147483647 h 70"/>
              <a:gd name="T16" fmla="*/ 2147483647 w 86"/>
              <a:gd name="T17" fmla="*/ 2147483647 h 70"/>
              <a:gd name="T18" fmla="*/ 2147483647 w 86"/>
              <a:gd name="T19" fmla="*/ 2147483647 h 70"/>
              <a:gd name="T20" fmla="*/ 2147483647 w 86"/>
              <a:gd name="T21" fmla="*/ 2147483647 h 70"/>
              <a:gd name="T22" fmla="*/ 2147483647 w 86"/>
              <a:gd name="T23" fmla="*/ 2147483647 h 70"/>
              <a:gd name="T24" fmla="*/ 2147483647 w 86"/>
              <a:gd name="T25" fmla="*/ 2147483647 h 70"/>
              <a:gd name="T26" fmla="*/ 2147483647 w 86"/>
              <a:gd name="T27" fmla="*/ 2147483647 h 70"/>
              <a:gd name="T28" fmla="*/ 2147483647 w 86"/>
              <a:gd name="T29" fmla="*/ 2147483647 h 70"/>
              <a:gd name="T30" fmla="*/ 2147483647 w 86"/>
              <a:gd name="T31" fmla="*/ 2147483647 h 70"/>
              <a:gd name="T32" fmla="*/ 2147483647 w 86"/>
              <a:gd name="T33" fmla="*/ 2147483647 h 70"/>
              <a:gd name="T34" fmla="*/ 2147483647 w 86"/>
              <a:gd name="T35" fmla="*/ 2147483647 h 70"/>
              <a:gd name="T36" fmla="*/ 2147483647 w 86"/>
              <a:gd name="T37" fmla="*/ 2147483647 h 70"/>
              <a:gd name="T38" fmla="*/ 2147483647 w 86"/>
              <a:gd name="T39" fmla="*/ 2147483647 h 70"/>
              <a:gd name="T40" fmla="*/ 2147483647 w 86"/>
              <a:gd name="T41" fmla="*/ 2147483647 h 70"/>
              <a:gd name="T42" fmla="*/ 2147483647 w 86"/>
              <a:gd name="T43" fmla="*/ 2147483647 h 70"/>
              <a:gd name="T44" fmla="*/ 2147483647 w 86"/>
              <a:gd name="T45" fmla="*/ 2147483647 h 70"/>
              <a:gd name="T46" fmla="*/ 2147483647 w 86"/>
              <a:gd name="T47" fmla="*/ 2147483647 h 70"/>
              <a:gd name="T48" fmla="*/ 2147483647 w 86"/>
              <a:gd name="T49" fmla="*/ 2147483647 h 70"/>
              <a:gd name="T50" fmla="*/ 2147483647 w 86"/>
              <a:gd name="T51" fmla="*/ 2147483647 h 70"/>
              <a:gd name="T52" fmla="*/ 2147483647 w 86"/>
              <a:gd name="T53" fmla="*/ 2147483647 h 70"/>
              <a:gd name="T54" fmla="*/ 2147483647 w 86"/>
              <a:gd name="T55" fmla="*/ 2147483647 h 70"/>
              <a:gd name="T56" fmla="*/ 2147483647 w 86"/>
              <a:gd name="T57" fmla="*/ 2147483647 h 70"/>
              <a:gd name="T58" fmla="*/ 2147483647 w 86"/>
              <a:gd name="T59" fmla="*/ 2147483647 h 70"/>
              <a:gd name="T60" fmla="*/ 2147483647 w 86"/>
              <a:gd name="T61" fmla="*/ 2147483647 h 70"/>
              <a:gd name="T62" fmla="*/ 2147483647 w 86"/>
              <a:gd name="T63" fmla="*/ 2147483647 h 70"/>
              <a:gd name="T64" fmla="*/ 2147483647 w 86"/>
              <a:gd name="T65" fmla="*/ 2147483647 h 70"/>
              <a:gd name="T66" fmla="*/ 2147483647 w 86"/>
              <a:gd name="T67" fmla="*/ 2147483647 h 70"/>
              <a:gd name="T68" fmla="*/ 2147483647 w 86"/>
              <a:gd name="T69" fmla="*/ 2147483647 h 70"/>
              <a:gd name="T70" fmla="*/ 2147483647 w 86"/>
              <a:gd name="T71" fmla="*/ 2147483647 h 70"/>
              <a:gd name="T72" fmla="*/ 2147483647 w 86"/>
              <a:gd name="T73" fmla="*/ 2147483647 h 70"/>
              <a:gd name="T74" fmla="*/ 2147483647 w 86"/>
              <a:gd name="T75" fmla="*/ 2147483647 h 70"/>
              <a:gd name="T76" fmla="*/ 2147483647 w 86"/>
              <a:gd name="T77" fmla="*/ 2147483647 h 70"/>
              <a:gd name="T78" fmla="*/ 2147483647 w 86"/>
              <a:gd name="T79" fmla="*/ 2147483647 h 70"/>
              <a:gd name="T80" fmla="*/ 2147483647 w 86"/>
              <a:gd name="T81" fmla="*/ 2147483647 h 70"/>
              <a:gd name="T82" fmla="*/ 2147483647 w 86"/>
              <a:gd name="T83" fmla="*/ 2147483647 h 70"/>
              <a:gd name="T84" fmla="*/ 2147483647 w 86"/>
              <a:gd name="T85" fmla="*/ 2147483647 h 70"/>
              <a:gd name="T86" fmla="*/ 2147483647 w 86"/>
              <a:gd name="T87" fmla="*/ 2147483647 h 70"/>
              <a:gd name="T88" fmla="*/ 2147483647 w 86"/>
              <a:gd name="T89" fmla="*/ 2147483647 h 70"/>
              <a:gd name="T90" fmla="*/ 2147483647 w 86"/>
              <a:gd name="T91" fmla="*/ 2147483647 h 70"/>
              <a:gd name="T92" fmla="*/ 2147483647 w 86"/>
              <a:gd name="T93" fmla="*/ 2147483647 h 70"/>
              <a:gd name="T94" fmla="*/ 2147483647 w 86"/>
              <a:gd name="T95" fmla="*/ 2147483647 h 70"/>
              <a:gd name="T96" fmla="*/ 2147483647 w 86"/>
              <a:gd name="T97" fmla="*/ 2147483647 h 70"/>
              <a:gd name="T98" fmla="*/ 2147483647 w 86"/>
              <a:gd name="T99" fmla="*/ 2147483647 h 70"/>
              <a:gd name="T100" fmla="*/ 2147483647 w 86"/>
              <a:gd name="T101" fmla="*/ 2147483647 h 70"/>
              <a:gd name="T102" fmla="*/ 2147483647 w 86"/>
              <a:gd name="T103" fmla="*/ 2147483647 h 70"/>
              <a:gd name="T104" fmla="*/ 2147483647 w 86"/>
              <a:gd name="T105" fmla="*/ 2147483647 h 70"/>
              <a:gd name="T106" fmla="*/ 2147483647 w 86"/>
              <a:gd name="T107" fmla="*/ 2147483647 h 70"/>
              <a:gd name="T108" fmla="*/ 2147483647 w 86"/>
              <a:gd name="T109" fmla="*/ 2147483647 h 70"/>
              <a:gd name="T110" fmla="*/ 0 w 86"/>
              <a:gd name="T111" fmla="*/ 2147483647 h 70"/>
              <a:gd name="T112" fmla="*/ 2147483647 w 86"/>
              <a:gd name="T113" fmla="*/ 2147483647 h 70"/>
              <a:gd name="T114" fmla="*/ 2147483647 w 86"/>
              <a:gd name="T115" fmla="*/ 2147483647 h 70"/>
              <a:gd name="T116" fmla="*/ 2147483647 w 86"/>
              <a:gd name="T117" fmla="*/ 2147483647 h 70"/>
              <a:gd name="T118" fmla="*/ 2147483647 w 86"/>
              <a:gd name="T119" fmla="*/ 2147483647 h 70"/>
              <a:gd name="T120" fmla="*/ 2147483647 w 86"/>
              <a:gd name="T121" fmla="*/ 0 h 7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86"/>
              <a:gd name="T184" fmla="*/ 0 h 70"/>
              <a:gd name="T185" fmla="*/ 86 w 86"/>
              <a:gd name="T186" fmla="*/ 70 h 7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86" h="70">
                <a:moveTo>
                  <a:pt x="68" y="62"/>
                </a:moveTo>
                <a:lnTo>
                  <a:pt x="68" y="62"/>
                </a:lnTo>
                <a:lnTo>
                  <a:pt x="68" y="60"/>
                </a:lnTo>
                <a:lnTo>
                  <a:pt x="68" y="62"/>
                </a:lnTo>
                <a:close/>
                <a:moveTo>
                  <a:pt x="8" y="0"/>
                </a:moveTo>
                <a:lnTo>
                  <a:pt x="8" y="0"/>
                </a:lnTo>
                <a:lnTo>
                  <a:pt x="10" y="0"/>
                </a:lnTo>
                <a:lnTo>
                  <a:pt x="12" y="0"/>
                </a:lnTo>
                <a:lnTo>
                  <a:pt x="14" y="0"/>
                </a:lnTo>
                <a:lnTo>
                  <a:pt x="16" y="2"/>
                </a:lnTo>
                <a:lnTo>
                  <a:pt x="18" y="2"/>
                </a:lnTo>
                <a:lnTo>
                  <a:pt x="20" y="2"/>
                </a:lnTo>
                <a:lnTo>
                  <a:pt x="22" y="2"/>
                </a:lnTo>
                <a:lnTo>
                  <a:pt x="24" y="2"/>
                </a:lnTo>
                <a:lnTo>
                  <a:pt x="24" y="4"/>
                </a:lnTo>
                <a:lnTo>
                  <a:pt x="26" y="4"/>
                </a:lnTo>
                <a:lnTo>
                  <a:pt x="28" y="4"/>
                </a:lnTo>
                <a:lnTo>
                  <a:pt x="30" y="4"/>
                </a:lnTo>
                <a:lnTo>
                  <a:pt x="30" y="6"/>
                </a:lnTo>
                <a:lnTo>
                  <a:pt x="32" y="6"/>
                </a:lnTo>
                <a:lnTo>
                  <a:pt x="34" y="6"/>
                </a:lnTo>
                <a:lnTo>
                  <a:pt x="36" y="6"/>
                </a:lnTo>
                <a:lnTo>
                  <a:pt x="38" y="6"/>
                </a:lnTo>
                <a:lnTo>
                  <a:pt x="38" y="8"/>
                </a:lnTo>
                <a:lnTo>
                  <a:pt x="40" y="8"/>
                </a:lnTo>
                <a:lnTo>
                  <a:pt x="42" y="8"/>
                </a:lnTo>
                <a:lnTo>
                  <a:pt x="44" y="8"/>
                </a:lnTo>
                <a:lnTo>
                  <a:pt x="46" y="8"/>
                </a:lnTo>
                <a:lnTo>
                  <a:pt x="46" y="10"/>
                </a:lnTo>
                <a:lnTo>
                  <a:pt x="48" y="10"/>
                </a:lnTo>
                <a:lnTo>
                  <a:pt x="50" y="10"/>
                </a:lnTo>
                <a:lnTo>
                  <a:pt x="52" y="10"/>
                </a:lnTo>
                <a:lnTo>
                  <a:pt x="54" y="10"/>
                </a:lnTo>
                <a:lnTo>
                  <a:pt x="56" y="10"/>
                </a:lnTo>
                <a:lnTo>
                  <a:pt x="56" y="12"/>
                </a:lnTo>
                <a:lnTo>
                  <a:pt x="58" y="12"/>
                </a:lnTo>
                <a:lnTo>
                  <a:pt x="60" y="12"/>
                </a:lnTo>
                <a:lnTo>
                  <a:pt x="62" y="14"/>
                </a:lnTo>
                <a:lnTo>
                  <a:pt x="64" y="14"/>
                </a:lnTo>
                <a:lnTo>
                  <a:pt x="66" y="14"/>
                </a:lnTo>
                <a:lnTo>
                  <a:pt x="68" y="14"/>
                </a:lnTo>
                <a:lnTo>
                  <a:pt x="70" y="14"/>
                </a:lnTo>
                <a:lnTo>
                  <a:pt x="72" y="16"/>
                </a:lnTo>
                <a:lnTo>
                  <a:pt x="74" y="16"/>
                </a:lnTo>
                <a:lnTo>
                  <a:pt x="76" y="16"/>
                </a:lnTo>
                <a:lnTo>
                  <a:pt x="78" y="16"/>
                </a:lnTo>
                <a:lnTo>
                  <a:pt x="78" y="18"/>
                </a:lnTo>
                <a:lnTo>
                  <a:pt x="80" y="18"/>
                </a:lnTo>
                <a:lnTo>
                  <a:pt x="82" y="18"/>
                </a:lnTo>
                <a:lnTo>
                  <a:pt x="84" y="18"/>
                </a:lnTo>
                <a:lnTo>
                  <a:pt x="86" y="18"/>
                </a:lnTo>
                <a:lnTo>
                  <a:pt x="86" y="20"/>
                </a:lnTo>
                <a:lnTo>
                  <a:pt x="86" y="22"/>
                </a:lnTo>
                <a:lnTo>
                  <a:pt x="84" y="24"/>
                </a:lnTo>
                <a:lnTo>
                  <a:pt x="84" y="26"/>
                </a:lnTo>
                <a:lnTo>
                  <a:pt x="84" y="28"/>
                </a:lnTo>
                <a:lnTo>
                  <a:pt x="82" y="30"/>
                </a:lnTo>
                <a:lnTo>
                  <a:pt x="84" y="30"/>
                </a:lnTo>
                <a:lnTo>
                  <a:pt x="82" y="32"/>
                </a:lnTo>
                <a:lnTo>
                  <a:pt x="82" y="34"/>
                </a:lnTo>
                <a:lnTo>
                  <a:pt x="82" y="38"/>
                </a:lnTo>
                <a:lnTo>
                  <a:pt x="80" y="38"/>
                </a:lnTo>
                <a:lnTo>
                  <a:pt x="80" y="40"/>
                </a:lnTo>
                <a:lnTo>
                  <a:pt x="80" y="42"/>
                </a:lnTo>
                <a:lnTo>
                  <a:pt x="80" y="44"/>
                </a:lnTo>
                <a:lnTo>
                  <a:pt x="78" y="46"/>
                </a:lnTo>
                <a:lnTo>
                  <a:pt x="78" y="48"/>
                </a:lnTo>
                <a:lnTo>
                  <a:pt x="78" y="50"/>
                </a:lnTo>
                <a:lnTo>
                  <a:pt x="76" y="56"/>
                </a:lnTo>
                <a:lnTo>
                  <a:pt x="76" y="58"/>
                </a:lnTo>
                <a:lnTo>
                  <a:pt x="74" y="58"/>
                </a:lnTo>
                <a:lnTo>
                  <a:pt x="74" y="56"/>
                </a:lnTo>
                <a:lnTo>
                  <a:pt x="72" y="56"/>
                </a:lnTo>
                <a:lnTo>
                  <a:pt x="72" y="58"/>
                </a:lnTo>
                <a:lnTo>
                  <a:pt x="70" y="58"/>
                </a:lnTo>
                <a:lnTo>
                  <a:pt x="70" y="60"/>
                </a:lnTo>
                <a:lnTo>
                  <a:pt x="68" y="60"/>
                </a:lnTo>
                <a:lnTo>
                  <a:pt x="68" y="62"/>
                </a:lnTo>
                <a:lnTo>
                  <a:pt x="68" y="64"/>
                </a:lnTo>
                <a:lnTo>
                  <a:pt x="68" y="66"/>
                </a:lnTo>
                <a:lnTo>
                  <a:pt x="66" y="66"/>
                </a:lnTo>
                <a:lnTo>
                  <a:pt x="64" y="66"/>
                </a:lnTo>
                <a:lnTo>
                  <a:pt x="62" y="66"/>
                </a:lnTo>
                <a:lnTo>
                  <a:pt x="62" y="64"/>
                </a:lnTo>
                <a:lnTo>
                  <a:pt x="60" y="64"/>
                </a:lnTo>
                <a:lnTo>
                  <a:pt x="60" y="62"/>
                </a:lnTo>
                <a:lnTo>
                  <a:pt x="58" y="62"/>
                </a:lnTo>
                <a:lnTo>
                  <a:pt x="56" y="62"/>
                </a:lnTo>
                <a:lnTo>
                  <a:pt x="56" y="60"/>
                </a:lnTo>
                <a:lnTo>
                  <a:pt x="54" y="60"/>
                </a:lnTo>
                <a:lnTo>
                  <a:pt x="54" y="62"/>
                </a:lnTo>
                <a:lnTo>
                  <a:pt x="54" y="60"/>
                </a:lnTo>
                <a:lnTo>
                  <a:pt x="54" y="62"/>
                </a:lnTo>
                <a:lnTo>
                  <a:pt x="52" y="62"/>
                </a:lnTo>
                <a:lnTo>
                  <a:pt x="52" y="60"/>
                </a:lnTo>
                <a:lnTo>
                  <a:pt x="50" y="60"/>
                </a:lnTo>
                <a:lnTo>
                  <a:pt x="50" y="62"/>
                </a:lnTo>
                <a:lnTo>
                  <a:pt x="48" y="62"/>
                </a:lnTo>
                <a:lnTo>
                  <a:pt x="48" y="64"/>
                </a:lnTo>
                <a:lnTo>
                  <a:pt x="46" y="64"/>
                </a:lnTo>
                <a:lnTo>
                  <a:pt x="46" y="62"/>
                </a:lnTo>
                <a:lnTo>
                  <a:pt x="44" y="62"/>
                </a:lnTo>
                <a:lnTo>
                  <a:pt x="44" y="64"/>
                </a:lnTo>
                <a:lnTo>
                  <a:pt x="42" y="64"/>
                </a:lnTo>
                <a:lnTo>
                  <a:pt x="40" y="64"/>
                </a:lnTo>
                <a:lnTo>
                  <a:pt x="40" y="62"/>
                </a:lnTo>
                <a:lnTo>
                  <a:pt x="40" y="64"/>
                </a:lnTo>
                <a:lnTo>
                  <a:pt x="38" y="64"/>
                </a:lnTo>
                <a:lnTo>
                  <a:pt x="38" y="62"/>
                </a:lnTo>
                <a:lnTo>
                  <a:pt x="36" y="62"/>
                </a:lnTo>
                <a:lnTo>
                  <a:pt x="34" y="62"/>
                </a:lnTo>
                <a:lnTo>
                  <a:pt x="34" y="64"/>
                </a:lnTo>
                <a:lnTo>
                  <a:pt x="32" y="64"/>
                </a:lnTo>
                <a:lnTo>
                  <a:pt x="32" y="66"/>
                </a:lnTo>
                <a:lnTo>
                  <a:pt x="30" y="66"/>
                </a:lnTo>
                <a:lnTo>
                  <a:pt x="32" y="66"/>
                </a:lnTo>
                <a:lnTo>
                  <a:pt x="32" y="68"/>
                </a:lnTo>
                <a:lnTo>
                  <a:pt x="32" y="70"/>
                </a:lnTo>
                <a:lnTo>
                  <a:pt x="30" y="70"/>
                </a:lnTo>
                <a:lnTo>
                  <a:pt x="30" y="68"/>
                </a:lnTo>
                <a:lnTo>
                  <a:pt x="30" y="70"/>
                </a:lnTo>
                <a:lnTo>
                  <a:pt x="28" y="70"/>
                </a:lnTo>
                <a:lnTo>
                  <a:pt x="26" y="70"/>
                </a:lnTo>
                <a:lnTo>
                  <a:pt x="26" y="68"/>
                </a:lnTo>
                <a:lnTo>
                  <a:pt x="28" y="58"/>
                </a:lnTo>
                <a:lnTo>
                  <a:pt x="24" y="44"/>
                </a:lnTo>
                <a:lnTo>
                  <a:pt x="22" y="42"/>
                </a:lnTo>
                <a:lnTo>
                  <a:pt x="10" y="24"/>
                </a:lnTo>
                <a:lnTo>
                  <a:pt x="8" y="24"/>
                </a:lnTo>
                <a:lnTo>
                  <a:pt x="4" y="22"/>
                </a:lnTo>
                <a:lnTo>
                  <a:pt x="0" y="24"/>
                </a:lnTo>
                <a:lnTo>
                  <a:pt x="2" y="24"/>
                </a:lnTo>
                <a:lnTo>
                  <a:pt x="2" y="22"/>
                </a:lnTo>
                <a:lnTo>
                  <a:pt x="2" y="20"/>
                </a:lnTo>
                <a:lnTo>
                  <a:pt x="2" y="18"/>
                </a:lnTo>
                <a:lnTo>
                  <a:pt x="2" y="16"/>
                </a:lnTo>
                <a:lnTo>
                  <a:pt x="2" y="14"/>
                </a:lnTo>
                <a:lnTo>
                  <a:pt x="4" y="14"/>
                </a:lnTo>
                <a:lnTo>
                  <a:pt x="4" y="12"/>
                </a:lnTo>
                <a:lnTo>
                  <a:pt x="4" y="10"/>
                </a:lnTo>
                <a:lnTo>
                  <a:pt x="6" y="6"/>
                </a:lnTo>
                <a:lnTo>
                  <a:pt x="6" y="4"/>
                </a:lnTo>
                <a:lnTo>
                  <a:pt x="6" y="2"/>
                </a:lnTo>
                <a:lnTo>
                  <a:pt x="6" y="0"/>
                </a:lnTo>
                <a:lnTo>
                  <a:pt x="8" y="0"/>
                </a:lnTo>
                <a:close/>
              </a:path>
            </a:pathLst>
          </a:custGeom>
          <a:solidFill>
            <a:srgbClr val="A6A6A6"/>
          </a:solidFill>
          <a:ln w="3175">
            <a:solidFill>
              <a:schemeClr val="bg1">
                <a:lumMod val="50000"/>
              </a:schemeClr>
            </a:solidFill>
            <a:round/>
            <a:headEnd/>
            <a:tailEnd/>
          </a:ln>
        </p:spPr>
        <p:txBody>
          <a:bodyPr wrap="square"/>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eaLnBrk="1" hangingPunct="1">
              <a:defRPr/>
            </a:pPr>
            <a:endParaRPr lang="en-US" sz="1320"/>
          </a:p>
        </p:txBody>
      </p:sp>
      <p:sp>
        <p:nvSpPr>
          <p:cNvPr id="936" name="Spokane-Spokane Valley, WA">
            <a:extLst>
              <a:ext uri="{FF2B5EF4-FFF2-40B4-BE49-F238E27FC236}">
                <a16:creationId xmlns:a16="http://schemas.microsoft.com/office/drawing/2014/main" xmlns="" id="{9D78AFF1-519D-499A-8C18-0D61EDA1D2CD}"/>
              </a:ext>
            </a:extLst>
          </p:cNvPr>
          <p:cNvSpPr>
            <a:spLocks/>
          </p:cNvSpPr>
          <p:nvPr/>
        </p:nvSpPr>
        <p:spPr bwMode="auto">
          <a:xfrm>
            <a:off x="8717174" y="3247866"/>
            <a:ext cx="990706" cy="1617912"/>
          </a:xfrm>
          <a:custGeom>
            <a:avLst/>
            <a:gdLst>
              <a:gd name="connsiteX0" fmla="*/ 130175 w 206375"/>
              <a:gd name="connsiteY0" fmla="*/ 114300 h 352425"/>
              <a:gd name="connsiteX1" fmla="*/ 127000 w 206375"/>
              <a:gd name="connsiteY1" fmla="*/ 120650 h 352425"/>
              <a:gd name="connsiteX2" fmla="*/ 127000 w 206375"/>
              <a:gd name="connsiteY2" fmla="*/ 123825 h 352425"/>
              <a:gd name="connsiteX3" fmla="*/ 57150 w 206375"/>
              <a:gd name="connsiteY3" fmla="*/ 0 h 352425"/>
              <a:gd name="connsiteX4" fmla="*/ 60325 w 206375"/>
              <a:gd name="connsiteY4" fmla="*/ 3175 h 352425"/>
              <a:gd name="connsiteX5" fmla="*/ 60325 w 206375"/>
              <a:gd name="connsiteY5" fmla="*/ 0 h 352425"/>
              <a:gd name="connsiteX6" fmla="*/ 155575 w 206375"/>
              <a:gd name="connsiteY6" fmla="*/ 22225 h 352425"/>
              <a:gd name="connsiteX7" fmla="*/ 206375 w 206375"/>
              <a:gd name="connsiteY7" fmla="*/ 31750 h 352425"/>
              <a:gd name="connsiteX8" fmla="*/ 206375 w 206375"/>
              <a:gd name="connsiteY8" fmla="*/ 34925 h 352425"/>
              <a:gd name="connsiteX9" fmla="*/ 203200 w 206375"/>
              <a:gd name="connsiteY9" fmla="*/ 44450 h 352425"/>
              <a:gd name="connsiteX10" fmla="*/ 200025 w 206375"/>
              <a:gd name="connsiteY10" fmla="*/ 53975 h 352425"/>
              <a:gd name="connsiteX11" fmla="*/ 200025 w 206375"/>
              <a:gd name="connsiteY11" fmla="*/ 57150 h 352425"/>
              <a:gd name="connsiteX12" fmla="*/ 200025 w 206375"/>
              <a:gd name="connsiteY12" fmla="*/ 63500 h 352425"/>
              <a:gd name="connsiteX13" fmla="*/ 196850 w 206375"/>
              <a:gd name="connsiteY13" fmla="*/ 76200 h 352425"/>
              <a:gd name="connsiteX14" fmla="*/ 190500 w 206375"/>
              <a:gd name="connsiteY14" fmla="*/ 107950 h 352425"/>
              <a:gd name="connsiteX15" fmla="*/ 187325 w 206375"/>
              <a:gd name="connsiteY15" fmla="*/ 123825 h 352425"/>
              <a:gd name="connsiteX16" fmla="*/ 187325 w 206375"/>
              <a:gd name="connsiteY16" fmla="*/ 133350 h 352425"/>
              <a:gd name="connsiteX17" fmla="*/ 184150 w 206375"/>
              <a:gd name="connsiteY17" fmla="*/ 136525 h 352425"/>
              <a:gd name="connsiteX18" fmla="*/ 177800 w 206375"/>
              <a:gd name="connsiteY18" fmla="*/ 180975 h 352425"/>
              <a:gd name="connsiteX19" fmla="*/ 174625 w 206375"/>
              <a:gd name="connsiteY19" fmla="*/ 190500 h 352425"/>
              <a:gd name="connsiteX20" fmla="*/ 174625 w 206375"/>
              <a:gd name="connsiteY20" fmla="*/ 193675 h 352425"/>
              <a:gd name="connsiteX21" fmla="*/ 171450 w 206375"/>
              <a:gd name="connsiteY21" fmla="*/ 203200 h 352425"/>
              <a:gd name="connsiteX22" fmla="*/ 171450 w 206375"/>
              <a:gd name="connsiteY22" fmla="*/ 206375 h 352425"/>
              <a:gd name="connsiteX23" fmla="*/ 168275 w 206375"/>
              <a:gd name="connsiteY23" fmla="*/ 219075 h 352425"/>
              <a:gd name="connsiteX24" fmla="*/ 168275 w 206375"/>
              <a:gd name="connsiteY24" fmla="*/ 222250 h 352425"/>
              <a:gd name="connsiteX25" fmla="*/ 165100 w 206375"/>
              <a:gd name="connsiteY25" fmla="*/ 234950 h 352425"/>
              <a:gd name="connsiteX26" fmla="*/ 165100 w 206375"/>
              <a:gd name="connsiteY26" fmla="*/ 241300 h 352425"/>
              <a:gd name="connsiteX27" fmla="*/ 161925 w 206375"/>
              <a:gd name="connsiteY27" fmla="*/ 257175 h 352425"/>
              <a:gd name="connsiteX28" fmla="*/ 158750 w 206375"/>
              <a:gd name="connsiteY28" fmla="*/ 269875 h 352425"/>
              <a:gd name="connsiteX29" fmla="*/ 155575 w 206375"/>
              <a:gd name="connsiteY29" fmla="*/ 295275 h 352425"/>
              <a:gd name="connsiteX30" fmla="*/ 152400 w 206375"/>
              <a:gd name="connsiteY30" fmla="*/ 307975 h 352425"/>
              <a:gd name="connsiteX31" fmla="*/ 152400 w 206375"/>
              <a:gd name="connsiteY31" fmla="*/ 311150 h 352425"/>
              <a:gd name="connsiteX32" fmla="*/ 149225 w 206375"/>
              <a:gd name="connsiteY32" fmla="*/ 333375 h 352425"/>
              <a:gd name="connsiteX33" fmla="*/ 146050 w 206375"/>
              <a:gd name="connsiteY33" fmla="*/ 333375 h 352425"/>
              <a:gd name="connsiteX34" fmla="*/ 146050 w 206375"/>
              <a:gd name="connsiteY34" fmla="*/ 336550 h 352425"/>
              <a:gd name="connsiteX35" fmla="*/ 146050 w 206375"/>
              <a:gd name="connsiteY35" fmla="*/ 342900 h 352425"/>
              <a:gd name="connsiteX36" fmla="*/ 142875 w 206375"/>
              <a:gd name="connsiteY36" fmla="*/ 352425 h 352425"/>
              <a:gd name="connsiteX37" fmla="*/ 139700 w 206375"/>
              <a:gd name="connsiteY37" fmla="*/ 352425 h 352425"/>
              <a:gd name="connsiteX38" fmla="*/ 136525 w 206375"/>
              <a:gd name="connsiteY38" fmla="*/ 352425 h 352425"/>
              <a:gd name="connsiteX39" fmla="*/ 133350 w 206375"/>
              <a:gd name="connsiteY39" fmla="*/ 352425 h 352425"/>
              <a:gd name="connsiteX40" fmla="*/ 133350 w 206375"/>
              <a:gd name="connsiteY40" fmla="*/ 349250 h 352425"/>
              <a:gd name="connsiteX41" fmla="*/ 130175 w 206375"/>
              <a:gd name="connsiteY41" fmla="*/ 349250 h 352425"/>
              <a:gd name="connsiteX42" fmla="*/ 127000 w 206375"/>
              <a:gd name="connsiteY42" fmla="*/ 349250 h 352425"/>
              <a:gd name="connsiteX43" fmla="*/ 123825 w 206375"/>
              <a:gd name="connsiteY43" fmla="*/ 349250 h 352425"/>
              <a:gd name="connsiteX44" fmla="*/ 120650 w 206375"/>
              <a:gd name="connsiteY44" fmla="*/ 349250 h 352425"/>
              <a:gd name="connsiteX45" fmla="*/ 117475 w 206375"/>
              <a:gd name="connsiteY45" fmla="*/ 349250 h 352425"/>
              <a:gd name="connsiteX46" fmla="*/ 114300 w 206375"/>
              <a:gd name="connsiteY46" fmla="*/ 346075 h 352425"/>
              <a:gd name="connsiteX47" fmla="*/ 111125 w 206375"/>
              <a:gd name="connsiteY47" fmla="*/ 346075 h 352425"/>
              <a:gd name="connsiteX48" fmla="*/ 107950 w 206375"/>
              <a:gd name="connsiteY48" fmla="*/ 346075 h 352425"/>
              <a:gd name="connsiteX49" fmla="*/ 104775 w 206375"/>
              <a:gd name="connsiteY49" fmla="*/ 346075 h 352425"/>
              <a:gd name="connsiteX50" fmla="*/ 98425 w 206375"/>
              <a:gd name="connsiteY50" fmla="*/ 346075 h 352425"/>
              <a:gd name="connsiteX51" fmla="*/ 95250 w 206375"/>
              <a:gd name="connsiteY51" fmla="*/ 342900 h 352425"/>
              <a:gd name="connsiteX52" fmla="*/ 92075 w 206375"/>
              <a:gd name="connsiteY52" fmla="*/ 342900 h 352425"/>
              <a:gd name="connsiteX53" fmla="*/ 88900 w 206375"/>
              <a:gd name="connsiteY53" fmla="*/ 342900 h 352425"/>
              <a:gd name="connsiteX54" fmla="*/ 85725 w 206375"/>
              <a:gd name="connsiteY54" fmla="*/ 342900 h 352425"/>
              <a:gd name="connsiteX55" fmla="*/ 82550 w 206375"/>
              <a:gd name="connsiteY55" fmla="*/ 339725 h 352425"/>
              <a:gd name="connsiteX56" fmla="*/ 76200 w 206375"/>
              <a:gd name="connsiteY56" fmla="*/ 339725 h 352425"/>
              <a:gd name="connsiteX57" fmla="*/ 73025 w 206375"/>
              <a:gd name="connsiteY57" fmla="*/ 339725 h 352425"/>
              <a:gd name="connsiteX58" fmla="*/ 69850 w 206375"/>
              <a:gd name="connsiteY58" fmla="*/ 339725 h 352425"/>
              <a:gd name="connsiteX59" fmla="*/ 66675 w 206375"/>
              <a:gd name="connsiteY59" fmla="*/ 339725 h 352425"/>
              <a:gd name="connsiteX60" fmla="*/ 66675 w 206375"/>
              <a:gd name="connsiteY60" fmla="*/ 336550 h 352425"/>
              <a:gd name="connsiteX61" fmla="*/ 60325 w 206375"/>
              <a:gd name="connsiteY61" fmla="*/ 336550 h 352425"/>
              <a:gd name="connsiteX62" fmla="*/ 57150 w 206375"/>
              <a:gd name="connsiteY62" fmla="*/ 336550 h 352425"/>
              <a:gd name="connsiteX63" fmla="*/ 53975 w 206375"/>
              <a:gd name="connsiteY63" fmla="*/ 336550 h 352425"/>
              <a:gd name="connsiteX64" fmla="*/ 50800 w 206375"/>
              <a:gd name="connsiteY64" fmla="*/ 336550 h 352425"/>
              <a:gd name="connsiteX65" fmla="*/ 47625 w 206375"/>
              <a:gd name="connsiteY65" fmla="*/ 333375 h 352425"/>
              <a:gd name="connsiteX66" fmla="*/ 44450 w 206375"/>
              <a:gd name="connsiteY66" fmla="*/ 333375 h 352425"/>
              <a:gd name="connsiteX67" fmla="*/ 44450 w 206375"/>
              <a:gd name="connsiteY67" fmla="*/ 330200 h 352425"/>
              <a:gd name="connsiteX68" fmla="*/ 44450 w 206375"/>
              <a:gd name="connsiteY68" fmla="*/ 327025 h 352425"/>
              <a:gd name="connsiteX69" fmla="*/ 44450 w 206375"/>
              <a:gd name="connsiteY69" fmla="*/ 323850 h 352425"/>
              <a:gd name="connsiteX70" fmla="*/ 44450 w 206375"/>
              <a:gd name="connsiteY70" fmla="*/ 320675 h 352425"/>
              <a:gd name="connsiteX71" fmla="*/ 47625 w 206375"/>
              <a:gd name="connsiteY71" fmla="*/ 317500 h 352425"/>
              <a:gd name="connsiteX72" fmla="*/ 47625 w 206375"/>
              <a:gd name="connsiteY72" fmla="*/ 314325 h 352425"/>
              <a:gd name="connsiteX73" fmla="*/ 47625 w 206375"/>
              <a:gd name="connsiteY73" fmla="*/ 311150 h 352425"/>
              <a:gd name="connsiteX74" fmla="*/ 47625 w 206375"/>
              <a:gd name="connsiteY74" fmla="*/ 307975 h 352425"/>
              <a:gd name="connsiteX75" fmla="*/ 47625 w 206375"/>
              <a:gd name="connsiteY75" fmla="*/ 304800 h 352425"/>
              <a:gd name="connsiteX76" fmla="*/ 50800 w 206375"/>
              <a:gd name="connsiteY76" fmla="*/ 301625 h 352425"/>
              <a:gd name="connsiteX77" fmla="*/ 50800 w 206375"/>
              <a:gd name="connsiteY77" fmla="*/ 298450 h 352425"/>
              <a:gd name="connsiteX78" fmla="*/ 50800 w 206375"/>
              <a:gd name="connsiteY78" fmla="*/ 292100 h 352425"/>
              <a:gd name="connsiteX79" fmla="*/ 53975 w 206375"/>
              <a:gd name="connsiteY79" fmla="*/ 288925 h 352425"/>
              <a:gd name="connsiteX80" fmla="*/ 53975 w 206375"/>
              <a:gd name="connsiteY80" fmla="*/ 285750 h 352425"/>
              <a:gd name="connsiteX81" fmla="*/ 53975 w 206375"/>
              <a:gd name="connsiteY81" fmla="*/ 279400 h 352425"/>
              <a:gd name="connsiteX82" fmla="*/ 53975 w 206375"/>
              <a:gd name="connsiteY82" fmla="*/ 276225 h 352425"/>
              <a:gd name="connsiteX83" fmla="*/ 57150 w 206375"/>
              <a:gd name="connsiteY83" fmla="*/ 273050 h 352425"/>
              <a:gd name="connsiteX84" fmla="*/ 57150 w 206375"/>
              <a:gd name="connsiteY84" fmla="*/ 266700 h 352425"/>
              <a:gd name="connsiteX85" fmla="*/ 57150 w 206375"/>
              <a:gd name="connsiteY85" fmla="*/ 263525 h 352425"/>
              <a:gd name="connsiteX86" fmla="*/ 57150 w 206375"/>
              <a:gd name="connsiteY86" fmla="*/ 260350 h 352425"/>
              <a:gd name="connsiteX87" fmla="*/ 60325 w 206375"/>
              <a:gd name="connsiteY87" fmla="*/ 257175 h 352425"/>
              <a:gd name="connsiteX88" fmla="*/ 60325 w 206375"/>
              <a:gd name="connsiteY88" fmla="*/ 254000 h 352425"/>
              <a:gd name="connsiteX89" fmla="*/ 60325 w 206375"/>
              <a:gd name="connsiteY89" fmla="*/ 250825 h 352425"/>
              <a:gd name="connsiteX90" fmla="*/ 60325 w 206375"/>
              <a:gd name="connsiteY90" fmla="*/ 244475 h 352425"/>
              <a:gd name="connsiteX91" fmla="*/ 60325 w 206375"/>
              <a:gd name="connsiteY91" fmla="*/ 241300 h 352425"/>
              <a:gd name="connsiteX92" fmla="*/ 63500 w 206375"/>
              <a:gd name="connsiteY92" fmla="*/ 241300 h 352425"/>
              <a:gd name="connsiteX93" fmla="*/ 63500 w 206375"/>
              <a:gd name="connsiteY93" fmla="*/ 238125 h 352425"/>
              <a:gd name="connsiteX94" fmla="*/ 63500 w 206375"/>
              <a:gd name="connsiteY94" fmla="*/ 234950 h 352425"/>
              <a:gd name="connsiteX95" fmla="*/ 63500 w 206375"/>
              <a:gd name="connsiteY95" fmla="*/ 231775 h 352425"/>
              <a:gd name="connsiteX96" fmla="*/ 63500 w 206375"/>
              <a:gd name="connsiteY96" fmla="*/ 228600 h 352425"/>
              <a:gd name="connsiteX97" fmla="*/ 63500 w 206375"/>
              <a:gd name="connsiteY97" fmla="*/ 225425 h 352425"/>
              <a:gd name="connsiteX98" fmla="*/ 60325 w 206375"/>
              <a:gd name="connsiteY98" fmla="*/ 225425 h 352425"/>
              <a:gd name="connsiteX99" fmla="*/ 60325 w 206375"/>
              <a:gd name="connsiteY99" fmla="*/ 222250 h 352425"/>
              <a:gd name="connsiteX100" fmla="*/ 57150 w 206375"/>
              <a:gd name="connsiteY100" fmla="*/ 222250 h 352425"/>
              <a:gd name="connsiteX101" fmla="*/ 57150 w 206375"/>
              <a:gd name="connsiteY101" fmla="*/ 225425 h 352425"/>
              <a:gd name="connsiteX102" fmla="*/ 50800 w 206375"/>
              <a:gd name="connsiteY102" fmla="*/ 225425 h 352425"/>
              <a:gd name="connsiteX103" fmla="*/ 47625 w 206375"/>
              <a:gd name="connsiteY103" fmla="*/ 225425 h 352425"/>
              <a:gd name="connsiteX104" fmla="*/ 47625 w 206375"/>
              <a:gd name="connsiteY104" fmla="*/ 222250 h 352425"/>
              <a:gd name="connsiteX105" fmla="*/ 44450 w 206375"/>
              <a:gd name="connsiteY105" fmla="*/ 222250 h 352425"/>
              <a:gd name="connsiteX106" fmla="*/ 41275 w 206375"/>
              <a:gd name="connsiteY106" fmla="*/ 222250 h 352425"/>
              <a:gd name="connsiteX107" fmla="*/ 41275 w 206375"/>
              <a:gd name="connsiteY107" fmla="*/ 225425 h 352425"/>
              <a:gd name="connsiteX108" fmla="*/ 41275 w 206375"/>
              <a:gd name="connsiteY108" fmla="*/ 228600 h 352425"/>
              <a:gd name="connsiteX109" fmla="*/ 34925 w 206375"/>
              <a:gd name="connsiteY109" fmla="*/ 228600 h 352425"/>
              <a:gd name="connsiteX110" fmla="*/ 31750 w 206375"/>
              <a:gd name="connsiteY110" fmla="*/ 228600 h 352425"/>
              <a:gd name="connsiteX111" fmla="*/ 31750 w 206375"/>
              <a:gd name="connsiteY111" fmla="*/ 225425 h 352425"/>
              <a:gd name="connsiteX112" fmla="*/ 28575 w 206375"/>
              <a:gd name="connsiteY112" fmla="*/ 225425 h 352425"/>
              <a:gd name="connsiteX113" fmla="*/ 28575 w 206375"/>
              <a:gd name="connsiteY113" fmla="*/ 222250 h 352425"/>
              <a:gd name="connsiteX114" fmla="*/ 28575 w 206375"/>
              <a:gd name="connsiteY114" fmla="*/ 219075 h 352425"/>
              <a:gd name="connsiteX115" fmla="*/ 25400 w 206375"/>
              <a:gd name="connsiteY115" fmla="*/ 212725 h 352425"/>
              <a:gd name="connsiteX116" fmla="*/ 25400 w 206375"/>
              <a:gd name="connsiteY116" fmla="*/ 209550 h 352425"/>
              <a:gd name="connsiteX117" fmla="*/ 22225 w 206375"/>
              <a:gd name="connsiteY117" fmla="*/ 206375 h 352425"/>
              <a:gd name="connsiteX118" fmla="*/ 22225 w 206375"/>
              <a:gd name="connsiteY118" fmla="*/ 203200 h 352425"/>
              <a:gd name="connsiteX119" fmla="*/ 22225 w 206375"/>
              <a:gd name="connsiteY119" fmla="*/ 200025 h 352425"/>
              <a:gd name="connsiteX120" fmla="*/ 19050 w 206375"/>
              <a:gd name="connsiteY120" fmla="*/ 200025 h 352425"/>
              <a:gd name="connsiteX121" fmla="*/ 19050 w 206375"/>
              <a:gd name="connsiteY121" fmla="*/ 196850 h 352425"/>
              <a:gd name="connsiteX122" fmla="*/ 15875 w 206375"/>
              <a:gd name="connsiteY122" fmla="*/ 196850 h 352425"/>
              <a:gd name="connsiteX123" fmla="*/ 12700 w 206375"/>
              <a:gd name="connsiteY123" fmla="*/ 196850 h 352425"/>
              <a:gd name="connsiteX124" fmla="*/ 9525 w 206375"/>
              <a:gd name="connsiteY124" fmla="*/ 196850 h 352425"/>
              <a:gd name="connsiteX125" fmla="*/ 9525 w 206375"/>
              <a:gd name="connsiteY125" fmla="*/ 200025 h 352425"/>
              <a:gd name="connsiteX126" fmla="*/ 6350 w 206375"/>
              <a:gd name="connsiteY126" fmla="*/ 200025 h 352425"/>
              <a:gd name="connsiteX127" fmla="*/ 3175 w 206375"/>
              <a:gd name="connsiteY127" fmla="*/ 200025 h 352425"/>
              <a:gd name="connsiteX128" fmla="*/ 3175 w 206375"/>
              <a:gd name="connsiteY128" fmla="*/ 203200 h 352425"/>
              <a:gd name="connsiteX129" fmla="*/ 0 w 206375"/>
              <a:gd name="connsiteY129" fmla="*/ 203200 h 352425"/>
              <a:gd name="connsiteX130" fmla="*/ 0 w 206375"/>
              <a:gd name="connsiteY130" fmla="*/ 200025 h 352425"/>
              <a:gd name="connsiteX131" fmla="*/ 0 w 206375"/>
              <a:gd name="connsiteY131" fmla="*/ 196850 h 352425"/>
              <a:gd name="connsiteX132" fmla="*/ 0 w 206375"/>
              <a:gd name="connsiteY132" fmla="*/ 193675 h 352425"/>
              <a:gd name="connsiteX133" fmla="*/ 3175 w 206375"/>
              <a:gd name="connsiteY133" fmla="*/ 190500 h 352425"/>
              <a:gd name="connsiteX134" fmla="*/ 3175 w 206375"/>
              <a:gd name="connsiteY134" fmla="*/ 187325 h 352425"/>
              <a:gd name="connsiteX135" fmla="*/ 0 w 206375"/>
              <a:gd name="connsiteY135" fmla="*/ 184150 h 352425"/>
              <a:gd name="connsiteX136" fmla="*/ 0 w 206375"/>
              <a:gd name="connsiteY136" fmla="*/ 180975 h 352425"/>
              <a:gd name="connsiteX137" fmla="*/ 0 w 206375"/>
              <a:gd name="connsiteY137" fmla="*/ 174625 h 352425"/>
              <a:gd name="connsiteX138" fmla="*/ 3175 w 206375"/>
              <a:gd name="connsiteY138" fmla="*/ 174625 h 352425"/>
              <a:gd name="connsiteX139" fmla="*/ 6350 w 206375"/>
              <a:gd name="connsiteY139" fmla="*/ 174625 h 352425"/>
              <a:gd name="connsiteX140" fmla="*/ 9525 w 206375"/>
              <a:gd name="connsiteY140" fmla="*/ 174625 h 352425"/>
              <a:gd name="connsiteX141" fmla="*/ 9525 w 206375"/>
              <a:gd name="connsiteY141" fmla="*/ 177800 h 352425"/>
              <a:gd name="connsiteX142" fmla="*/ 12700 w 206375"/>
              <a:gd name="connsiteY142" fmla="*/ 177800 h 352425"/>
              <a:gd name="connsiteX143" fmla="*/ 15875 w 206375"/>
              <a:gd name="connsiteY143" fmla="*/ 177800 h 352425"/>
              <a:gd name="connsiteX144" fmla="*/ 15875 w 206375"/>
              <a:gd name="connsiteY144" fmla="*/ 174625 h 352425"/>
              <a:gd name="connsiteX145" fmla="*/ 19050 w 206375"/>
              <a:gd name="connsiteY145" fmla="*/ 174625 h 352425"/>
              <a:gd name="connsiteX146" fmla="*/ 22225 w 206375"/>
              <a:gd name="connsiteY146" fmla="*/ 174625 h 352425"/>
              <a:gd name="connsiteX147" fmla="*/ 22225 w 206375"/>
              <a:gd name="connsiteY147" fmla="*/ 171450 h 352425"/>
              <a:gd name="connsiteX148" fmla="*/ 22225 w 206375"/>
              <a:gd name="connsiteY148" fmla="*/ 165100 h 352425"/>
              <a:gd name="connsiteX149" fmla="*/ 19050 w 206375"/>
              <a:gd name="connsiteY149" fmla="*/ 165100 h 352425"/>
              <a:gd name="connsiteX150" fmla="*/ 19050 w 206375"/>
              <a:gd name="connsiteY150" fmla="*/ 161925 h 352425"/>
              <a:gd name="connsiteX151" fmla="*/ 22225 w 206375"/>
              <a:gd name="connsiteY151" fmla="*/ 161925 h 352425"/>
              <a:gd name="connsiteX152" fmla="*/ 28575 w 206375"/>
              <a:gd name="connsiteY152" fmla="*/ 161925 h 352425"/>
              <a:gd name="connsiteX153" fmla="*/ 28575 w 206375"/>
              <a:gd name="connsiteY153" fmla="*/ 158750 h 352425"/>
              <a:gd name="connsiteX154" fmla="*/ 28575 w 206375"/>
              <a:gd name="connsiteY154" fmla="*/ 152400 h 352425"/>
              <a:gd name="connsiteX155" fmla="*/ 31750 w 206375"/>
              <a:gd name="connsiteY155" fmla="*/ 152400 h 352425"/>
              <a:gd name="connsiteX156" fmla="*/ 31750 w 206375"/>
              <a:gd name="connsiteY156" fmla="*/ 149225 h 352425"/>
              <a:gd name="connsiteX157" fmla="*/ 31750 w 206375"/>
              <a:gd name="connsiteY157" fmla="*/ 146050 h 352425"/>
              <a:gd name="connsiteX158" fmla="*/ 34925 w 206375"/>
              <a:gd name="connsiteY158" fmla="*/ 146050 h 352425"/>
              <a:gd name="connsiteX159" fmla="*/ 38100 w 206375"/>
              <a:gd name="connsiteY159" fmla="*/ 142875 h 352425"/>
              <a:gd name="connsiteX160" fmla="*/ 38100 w 206375"/>
              <a:gd name="connsiteY160" fmla="*/ 139700 h 352425"/>
              <a:gd name="connsiteX161" fmla="*/ 41275 w 206375"/>
              <a:gd name="connsiteY161" fmla="*/ 139700 h 352425"/>
              <a:gd name="connsiteX162" fmla="*/ 41275 w 206375"/>
              <a:gd name="connsiteY162" fmla="*/ 136525 h 352425"/>
              <a:gd name="connsiteX163" fmla="*/ 38100 w 206375"/>
              <a:gd name="connsiteY163" fmla="*/ 136525 h 352425"/>
              <a:gd name="connsiteX164" fmla="*/ 38100 w 206375"/>
              <a:gd name="connsiteY164" fmla="*/ 130175 h 352425"/>
              <a:gd name="connsiteX165" fmla="*/ 38100 w 206375"/>
              <a:gd name="connsiteY165" fmla="*/ 123825 h 352425"/>
              <a:gd name="connsiteX166" fmla="*/ 38100 w 206375"/>
              <a:gd name="connsiteY166" fmla="*/ 120650 h 352425"/>
              <a:gd name="connsiteX167" fmla="*/ 38100 w 206375"/>
              <a:gd name="connsiteY167" fmla="*/ 114300 h 352425"/>
              <a:gd name="connsiteX168" fmla="*/ 38100 w 206375"/>
              <a:gd name="connsiteY168" fmla="*/ 107950 h 352425"/>
              <a:gd name="connsiteX169" fmla="*/ 38100 w 206375"/>
              <a:gd name="connsiteY169" fmla="*/ 104775 h 352425"/>
              <a:gd name="connsiteX170" fmla="*/ 38100 w 206375"/>
              <a:gd name="connsiteY170" fmla="*/ 101600 h 352425"/>
              <a:gd name="connsiteX171" fmla="*/ 38100 w 206375"/>
              <a:gd name="connsiteY171" fmla="*/ 98425 h 352425"/>
              <a:gd name="connsiteX172" fmla="*/ 41275 w 206375"/>
              <a:gd name="connsiteY172" fmla="*/ 98425 h 352425"/>
              <a:gd name="connsiteX173" fmla="*/ 41275 w 206375"/>
              <a:gd name="connsiteY173" fmla="*/ 95250 h 352425"/>
              <a:gd name="connsiteX174" fmla="*/ 44450 w 206375"/>
              <a:gd name="connsiteY174" fmla="*/ 95250 h 352425"/>
              <a:gd name="connsiteX175" fmla="*/ 44450 w 206375"/>
              <a:gd name="connsiteY175" fmla="*/ 92075 h 352425"/>
              <a:gd name="connsiteX176" fmla="*/ 47625 w 206375"/>
              <a:gd name="connsiteY176" fmla="*/ 92075 h 352425"/>
              <a:gd name="connsiteX177" fmla="*/ 50800 w 206375"/>
              <a:gd name="connsiteY177" fmla="*/ 92075 h 352425"/>
              <a:gd name="connsiteX178" fmla="*/ 50800 w 206375"/>
              <a:gd name="connsiteY178" fmla="*/ 85725 h 352425"/>
              <a:gd name="connsiteX179" fmla="*/ 50800 w 206375"/>
              <a:gd name="connsiteY179" fmla="*/ 82550 h 352425"/>
              <a:gd name="connsiteX180" fmla="*/ 53975 w 206375"/>
              <a:gd name="connsiteY180" fmla="*/ 82550 h 352425"/>
              <a:gd name="connsiteX181" fmla="*/ 53975 w 206375"/>
              <a:gd name="connsiteY181" fmla="*/ 79375 h 352425"/>
              <a:gd name="connsiteX182" fmla="*/ 53975 w 206375"/>
              <a:gd name="connsiteY182" fmla="*/ 76200 h 352425"/>
              <a:gd name="connsiteX183" fmla="*/ 53975 w 206375"/>
              <a:gd name="connsiteY183" fmla="*/ 73025 h 352425"/>
              <a:gd name="connsiteX184" fmla="*/ 57150 w 206375"/>
              <a:gd name="connsiteY184" fmla="*/ 73025 h 352425"/>
              <a:gd name="connsiteX185" fmla="*/ 57150 w 206375"/>
              <a:gd name="connsiteY185" fmla="*/ 69850 h 352425"/>
              <a:gd name="connsiteX186" fmla="*/ 60325 w 206375"/>
              <a:gd name="connsiteY186" fmla="*/ 69850 h 352425"/>
              <a:gd name="connsiteX187" fmla="*/ 60325 w 206375"/>
              <a:gd name="connsiteY187" fmla="*/ 63500 h 352425"/>
              <a:gd name="connsiteX188" fmla="*/ 60325 w 206375"/>
              <a:gd name="connsiteY188" fmla="*/ 57150 h 352425"/>
              <a:gd name="connsiteX189" fmla="*/ 60325 w 206375"/>
              <a:gd name="connsiteY189" fmla="*/ 53975 h 352425"/>
              <a:gd name="connsiteX190" fmla="*/ 60325 w 206375"/>
              <a:gd name="connsiteY190" fmla="*/ 50800 h 352425"/>
              <a:gd name="connsiteX191" fmla="*/ 60325 w 206375"/>
              <a:gd name="connsiteY191" fmla="*/ 47625 h 352425"/>
              <a:gd name="connsiteX192" fmla="*/ 60325 w 206375"/>
              <a:gd name="connsiteY192" fmla="*/ 44450 h 352425"/>
              <a:gd name="connsiteX193" fmla="*/ 60325 w 206375"/>
              <a:gd name="connsiteY193" fmla="*/ 41275 h 352425"/>
              <a:gd name="connsiteX194" fmla="*/ 57150 w 206375"/>
              <a:gd name="connsiteY194" fmla="*/ 41275 h 352425"/>
              <a:gd name="connsiteX195" fmla="*/ 57150 w 206375"/>
              <a:gd name="connsiteY195" fmla="*/ 38100 h 352425"/>
              <a:gd name="connsiteX196" fmla="*/ 57150 w 206375"/>
              <a:gd name="connsiteY196" fmla="*/ 31750 h 352425"/>
              <a:gd name="connsiteX197" fmla="*/ 53975 w 206375"/>
              <a:gd name="connsiteY197" fmla="*/ 31750 h 352425"/>
              <a:gd name="connsiteX198" fmla="*/ 53975 w 206375"/>
              <a:gd name="connsiteY198" fmla="*/ 25400 h 352425"/>
              <a:gd name="connsiteX199" fmla="*/ 53975 w 206375"/>
              <a:gd name="connsiteY199" fmla="*/ 22225 h 352425"/>
              <a:gd name="connsiteX200" fmla="*/ 53975 w 206375"/>
              <a:gd name="connsiteY200" fmla="*/ 19050 h 352425"/>
              <a:gd name="connsiteX201" fmla="*/ 57150 w 206375"/>
              <a:gd name="connsiteY201" fmla="*/ 19050 h 352425"/>
              <a:gd name="connsiteX202" fmla="*/ 57150 w 206375"/>
              <a:gd name="connsiteY202" fmla="*/ 15875 h 352425"/>
              <a:gd name="connsiteX203" fmla="*/ 53975 w 206375"/>
              <a:gd name="connsiteY203" fmla="*/ 15875 h 352425"/>
              <a:gd name="connsiteX204" fmla="*/ 53975 w 206375"/>
              <a:gd name="connsiteY204" fmla="*/ 12700 h 352425"/>
              <a:gd name="connsiteX205" fmla="*/ 57150 w 206375"/>
              <a:gd name="connsiteY205" fmla="*/ 9525 h 352425"/>
              <a:gd name="connsiteX206" fmla="*/ 57150 w 206375"/>
              <a:gd name="connsiteY206" fmla="*/ 6350 h 352425"/>
              <a:gd name="connsiteX207" fmla="*/ 57150 w 206375"/>
              <a:gd name="connsiteY207" fmla="*/ 3175 h 352425"/>
              <a:gd name="connsiteX0" fmla="*/ 127000 w 206375"/>
              <a:gd name="connsiteY0" fmla="*/ 123825 h 352425"/>
              <a:gd name="connsiteX1" fmla="*/ 127000 w 206375"/>
              <a:gd name="connsiteY1" fmla="*/ 120650 h 352425"/>
              <a:gd name="connsiteX2" fmla="*/ 127000 w 206375"/>
              <a:gd name="connsiteY2" fmla="*/ 123825 h 352425"/>
              <a:gd name="connsiteX3" fmla="*/ 57150 w 206375"/>
              <a:gd name="connsiteY3" fmla="*/ 0 h 352425"/>
              <a:gd name="connsiteX4" fmla="*/ 60325 w 206375"/>
              <a:gd name="connsiteY4" fmla="*/ 3175 h 352425"/>
              <a:gd name="connsiteX5" fmla="*/ 60325 w 206375"/>
              <a:gd name="connsiteY5" fmla="*/ 0 h 352425"/>
              <a:gd name="connsiteX6" fmla="*/ 155575 w 206375"/>
              <a:gd name="connsiteY6" fmla="*/ 22225 h 352425"/>
              <a:gd name="connsiteX7" fmla="*/ 206375 w 206375"/>
              <a:gd name="connsiteY7" fmla="*/ 31750 h 352425"/>
              <a:gd name="connsiteX8" fmla="*/ 206375 w 206375"/>
              <a:gd name="connsiteY8" fmla="*/ 34925 h 352425"/>
              <a:gd name="connsiteX9" fmla="*/ 203200 w 206375"/>
              <a:gd name="connsiteY9" fmla="*/ 44450 h 352425"/>
              <a:gd name="connsiteX10" fmla="*/ 200025 w 206375"/>
              <a:gd name="connsiteY10" fmla="*/ 53975 h 352425"/>
              <a:gd name="connsiteX11" fmla="*/ 200025 w 206375"/>
              <a:gd name="connsiteY11" fmla="*/ 57150 h 352425"/>
              <a:gd name="connsiteX12" fmla="*/ 200025 w 206375"/>
              <a:gd name="connsiteY12" fmla="*/ 63500 h 352425"/>
              <a:gd name="connsiteX13" fmla="*/ 196850 w 206375"/>
              <a:gd name="connsiteY13" fmla="*/ 76200 h 352425"/>
              <a:gd name="connsiteX14" fmla="*/ 190500 w 206375"/>
              <a:gd name="connsiteY14" fmla="*/ 107950 h 352425"/>
              <a:gd name="connsiteX15" fmla="*/ 187325 w 206375"/>
              <a:gd name="connsiteY15" fmla="*/ 123825 h 352425"/>
              <a:gd name="connsiteX16" fmla="*/ 187325 w 206375"/>
              <a:gd name="connsiteY16" fmla="*/ 133350 h 352425"/>
              <a:gd name="connsiteX17" fmla="*/ 184150 w 206375"/>
              <a:gd name="connsiteY17" fmla="*/ 136525 h 352425"/>
              <a:gd name="connsiteX18" fmla="*/ 177800 w 206375"/>
              <a:gd name="connsiteY18" fmla="*/ 180975 h 352425"/>
              <a:gd name="connsiteX19" fmla="*/ 174625 w 206375"/>
              <a:gd name="connsiteY19" fmla="*/ 190500 h 352425"/>
              <a:gd name="connsiteX20" fmla="*/ 174625 w 206375"/>
              <a:gd name="connsiteY20" fmla="*/ 193675 h 352425"/>
              <a:gd name="connsiteX21" fmla="*/ 171450 w 206375"/>
              <a:gd name="connsiteY21" fmla="*/ 203200 h 352425"/>
              <a:gd name="connsiteX22" fmla="*/ 171450 w 206375"/>
              <a:gd name="connsiteY22" fmla="*/ 206375 h 352425"/>
              <a:gd name="connsiteX23" fmla="*/ 168275 w 206375"/>
              <a:gd name="connsiteY23" fmla="*/ 219075 h 352425"/>
              <a:gd name="connsiteX24" fmla="*/ 168275 w 206375"/>
              <a:gd name="connsiteY24" fmla="*/ 222250 h 352425"/>
              <a:gd name="connsiteX25" fmla="*/ 165100 w 206375"/>
              <a:gd name="connsiteY25" fmla="*/ 234950 h 352425"/>
              <a:gd name="connsiteX26" fmla="*/ 165100 w 206375"/>
              <a:gd name="connsiteY26" fmla="*/ 241300 h 352425"/>
              <a:gd name="connsiteX27" fmla="*/ 161925 w 206375"/>
              <a:gd name="connsiteY27" fmla="*/ 257175 h 352425"/>
              <a:gd name="connsiteX28" fmla="*/ 158750 w 206375"/>
              <a:gd name="connsiteY28" fmla="*/ 269875 h 352425"/>
              <a:gd name="connsiteX29" fmla="*/ 155575 w 206375"/>
              <a:gd name="connsiteY29" fmla="*/ 295275 h 352425"/>
              <a:gd name="connsiteX30" fmla="*/ 152400 w 206375"/>
              <a:gd name="connsiteY30" fmla="*/ 307975 h 352425"/>
              <a:gd name="connsiteX31" fmla="*/ 152400 w 206375"/>
              <a:gd name="connsiteY31" fmla="*/ 311150 h 352425"/>
              <a:gd name="connsiteX32" fmla="*/ 149225 w 206375"/>
              <a:gd name="connsiteY32" fmla="*/ 333375 h 352425"/>
              <a:gd name="connsiteX33" fmla="*/ 146050 w 206375"/>
              <a:gd name="connsiteY33" fmla="*/ 333375 h 352425"/>
              <a:gd name="connsiteX34" fmla="*/ 146050 w 206375"/>
              <a:gd name="connsiteY34" fmla="*/ 336550 h 352425"/>
              <a:gd name="connsiteX35" fmla="*/ 146050 w 206375"/>
              <a:gd name="connsiteY35" fmla="*/ 342900 h 352425"/>
              <a:gd name="connsiteX36" fmla="*/ 142875 w 206375"/>
              <a:gd name="connsiteY36" fmla="*/ 352425 h 352425"/>
              <a:gd name="connsiteX37" fmla="*/ 139700 w 206375"/>
              <a:gd name="connsiteY37" fmla="*/ 352425 h 352425"/>
              <a:gd name="connsiteX38" fmla="*/ 136525 w 206375"/>
              <a:gd name="connsiteY38" fmla="*/ 352425 h 352425"/>
              <a:gd name="connsiteX39" fmla="*/ 133350 w 206375"/>
              <a:gd name="connsiteY39" fmla="*/ 352425 h 352425"/>
              <a:gd name="connsiteX40" fmla="*/ 133350 w 206375"/>
              <a:gd name="connsiteY40" fmla="*/ 349250 h 352425"/>
              <a:gd name="connsiteX41" fmla="*/ 130175 w 206375"/>
              <a:gd name="connsiteY41" fmla="*/ 349250 h 352425"/>
              <a:gd name="connsiteX42" fmla="*/ 127000 w 206375"/>
              <a:gd name="connsiteY42" fmla="*/ 349250 h 352425"/>
              <a:gd name="connsiteX43" fmla="*/ 123825 w 206375"/>
              <a:gd name="connsiteY43" fmla="*/ 349250 h 352425"/>
              <a:gd name="connsiteX44" fmla="*/ 120650 w 206375"/>
              <a:gd name="connsiteY44" fmla="*/ 349250 h 352425"/>
              <a:gd name="connsiteX45" fmla="*/ 117475 w 206375"/>
              <a:gd name="connsiteY45" fmla="*/ 349250 h 352425"/>
              <a:gd name="connsiteX46" fmla="*/ 114300 w 206375"/>
              <a:gd name="connsiteY46" fmla="*/ 346075 h 352425"/>
              <a:gd name="connsiteX47" fmla="*/ 111125 w 206375"/>
              <a:gd name="connsiteY47" fmla="*/ 346075 h 352425"/>
              <a:gd name="connsiteX48" fmla="*/ 107950 w 206375"/>
              <a:gd name="connsiteY48" fmla="*/ 346075 h 352425"/>
              <a:gd name="connsiteX49" fmla="*/ 104775 w 206375"/>
              <a:gd name="connsiteY49" fmla="*/ 346075 h 352425"/>
              <a:gd name="connsiteX50" fmla="*/ 98425 w 206375"/>
              <a:gd name="connsiteY50" fmla="*/ 346075 h 352425"/>
              <a:gd name="connsiteX51" fmla="*/ 95250 w 206375"/>
              <a:gd name="connsiteY51" fmla="*/ 342900 h 352425"/>
              <a:gd name="connsiteX52" fmla="*/ 92075 w 206375"/>
              <a:gd name="connsiteY52" fmla="*/ 342900 h 352425"/>
              <a:gd name="connsiteX53" fmla="*/ 88900 w 206375"/>
              <a:gd name="connsiteY53" fmla="*/ 342900 h 352425"/>
              <a:gd name="connsiteX54" fmla="*/ 85725 w 206375"/>
              <a:gd name="connsiteY54" fmla="*/ 342900 h 352425"/>
              <a:gd name="connsiteX55" fmla="*/ 82550 w 206375"/>
              <a:gd name="connsiteY55" fmla="*/ 339725 h 352425"/>
              <a:gd name="connsiteX56" fmla="*/ 76200 w 206375"/>
              <a:gd name="connsiteY56" fmla="*/ 339725 h 352425"/>
              <a:gd name="connsiteX57" fmla="*/ 73025 w 206375"/>
              <a:gd name="connsiteY57" fmla="*/ 339725 h 352425"/>
              <a:gd name="connsiteX58" fmla="*/ 69850 w 206375"/>
              <a:gd name="connsiteY58" fmla="*/ 339725 h 352425"/>
              <a:gd name="connsiteX59" fmla="*/ 66675 w 206375"/>
              <a:gd name="connsiteY59" fmla="*/ 339725 h 352425"/>
              <a:gd name="connsiteX60" fmla="*/ 66675 w 206375"/>
              <a:gd name="connsiteY60" fmla="*/ 336550 h 352425"/>
              <a:gd name="connsiteX61" fmla="*/ 60325 w 206375"/>
              <a:gd name="connsiteY61" fmla="*/ 336550 h 352425"/>
              <a:gd name="connsiteX62" fmla="*/ 57150 w 206375"/>
              <a:gd name="connsiteY62" fmla="*/ 336550 h 352425"/>
              <a:gd name="connsiteX63" fmla="*/ 53975 w 206375"/>
              <a:gd name="connsiteY63" fmla="*/ 336550 h 352425"/>
              <a:gd name="connsiteX64" fmla="*/ 50800 w 206375"/>
              <a:gd name="connsiteY64" fmla="*/ 336550 h 352425"/>
              <a:gd name="connsiteX65" fmla="*/ 47625 w 206375"/>
              <a:gd name="connsiteY65" fmla="*/ 333375 h 352425"/>
              <a:gd name="connsiteX66" fmla="*/ 44450 w 206375"/>
              <a:gd name="connsiteY66" fmla="*/ 333375 h 352425"/>
              <a:gd name="connsiteX67" fmla="*/ 44450 w 206375"/>
              <a:gd name="connsiteY67" fmla="*/ 330200 h 352425"/>
              <a:gd name="connsiteX68" fmla="*/ 44450 w 206375"/>
              <a:gd name="connsiteY68" fmla="*/ 327025 h 352425"/>
              <a:gd name="connsiteX69" fmla="*/ 44450 w 206375"/>
              <a:gd name="connsiteY69" fmla="*/ 323850 h 352425"/>
              <a:gd name="connsiteX70" fmla="*/ 44450 w 206375"/>
              <a:gd name="connsiteY70" fmla="*/ 320675 h 352425"/>
              <a:gd name="connsiteX71" fmla="*/ 47625 w 206375"/>
              <a:gd name="connsiteY71" fmla="*/ 317500 h 352425"/>
              <a:gd name="connsiteX72" fmla="*/ 47625 w 206375"/>
              <a:gd name="connsiteY72" fmla="*/ 314325 h 352425"/>
              <a:gd name="connsiteX73" fmla="*/ 47625 w 206375"/>
              <a:gd name="connsiteY73" fmla="*/ 311150 h 352425"/>
              <a:gd name="connsiteX74" fmla="*/ 47625 w 206375"/>
              <a:gd name="connsiteY74" fmla="*/ 307975 h 352425"/>
              <a:gd name="connsiteX75" fmla="*/ 47625 w 206375"/>
              <a:gd name="connsiteY75" fmla="*/ 304800 h 352425"/>
              <a:gd name="connsiteX76" fmla="*/ 50800 w 206375"/>
              <a:gd name="connsiteY76" fmla="*/ 301625 h 352425"/>
              <a:gd name="connsiteX77" fmla="*/ 50800 w 206375"/>
              <a:gd name="connsiteY77" fmla="*/ 298450 h 352425"/>
              <a:gd name="connsiteX78" fmla="*/ 50800 w 206375"/>
              <a:gd name="connsiteY78" fmla="*/ 292100 h 352425"/>
              <a:gd name="connsiteX79" fmla="*/ 53975 w 206375"/>
              <a:gd name="connsiteY79" fmla="*/ 288925 h 352425"/>
              <a:gd name="connsiteX80" fmla="*/ 53975 w 206375"/>
              <a:gd name="connsiteY80" fmla="*/ 285750 h 352425"/>
              <a:gd name="connsiteX81" fmla="*/ 53975 w 206375"/>
              <a:gd name="connsiteY81" fmla="*/ 279400 h 352425"/>
              <a:gd name="connsiteX82" fmla="*/ 53975 w 206375"/>
              <a:gd name="connsiteY82" fmla="*/ 276225 h 352425"/>
              <a:gd name="connsiteX83" fmla="*/ 57150 w 206375"/>
              <a:gd name="connsiteY83" fmla="*/ 273050 h 352425"/>
              <a:gd name="connsiteX84" fmla="*/ 57150 w 206375"/>
              <a:gd name="connsiteY84" fmla="*/ 266700 h 352425"/>
              <a:gd name="connsiteX85" fmla="*/ 57150 w 206375"/>
              <a:gd name="connsiteY85" fmla="*/ 263525 h 352425"/>
              <a:gd name="connsiteX86" fmla="*/ 57150 w 206375"/>
              <a:gd name="connsiteY86" fmla="*/ 260350 h 352425"/>
              <a:gd name="connsiteX87" fmla="*/ 60325 w 206375"/>
              <a:gd name="connsiteY87" fmla="*/ 257175 h 352425"/>
              <a:gd name="connsiteX88" fmla="*/ 60325 w 206375"/>
              <a:gd name="connsiteY88" fmla="*/ 254000 h 352425"/>
              <a:gd name="connsiteX89" fmla="*/ 60325 w 206375"/>
              <a:gd name="connsiteY89" fmla="*/ 250825 h 352425"/>
              <a:gd name="connsiteX90" fmla="*/ 60325 w 206375"/>
              <a:gd name="connsiteY90" fmla="*/ 244475 h 352425"/>
              <a:gd name="connsiteX91" fmla="*/ 60325 w 206375"/>
              <a:gd name="connsiteY91" fmla="*/ 241300 h 352425"/>
              <a:gd name="connsiteX92" fmla="*/ 63500 w 206375"/>
              <a:gd name="connsiteY92" fmla="*/ 241300 h 352425"/>
              <a:gd name="connsiteX93" fmla="*/ 63500 w 206375"/>
              <a:gd name="connsiteY93" fmla="*/ 238125 h 352425"/>
              <a:gd name="connsiteX94" fmla="*/ 63500 w 206375"/>
              <a:gd name="connsiteY94" fmla="*/ 234950 h 352425"/>
              <a:gd name="connsiteX95" fmla="*/ 63500 w 206375"/>
              <a:gd name="connsiteY95" fmla="*/ 231775 h 352425"/>
              <a:gd name="connsiteX96" fmla="*/ 63500 w 206375"/>
              <a:gd name="connsiteY96" fmla="*/ 228600 h 352425"/>
              <a:gd name="connsiteX97" fmla="*/ 63500 w 206375"/>
              <a:gd name="connsiteY97" fmla="*/ 225425 h 352425"/>
              <a:gd name="connsiteX98" fmla="*/ 60325 w 206375"/>
              <a:gd name="connsiteY98" fmla="*/ 225425 h 352425"/>
              <a:gd name="connsiteX99" fmla="*/ 60325 w 206375"/>
              <a:gd name="connsiteY99" fmla="*/ 222250 h 352425"/>
              <a:gd name="connsiteX100" fmla="*/ 57150 w 206375"/>
              <a:gd name="connsiteY100" fmla="*/ 222250 h 352425"/>
              <a:gd name="connsiteX101" fmla="*/ 57150 w 206375"/>
              <a:gd name="connsiteY101" fmla="*/ 225425 h 352425"/>
              <a:gd name="connsiteX102" fmla="*/ 50800 w 206375"/>
              <a:gd name="connsiteY102" fmla="*/ 225425 h 352425"/>
              <a:gd name="connsiteX103" fmla="*/ 47625 w 206375"/>
              <a:gd name="connsiteY103" fmla="*/ 225425 h 352425"/>
              <a:gd name="connsiteX104" fmla="*/ 47625 w 206375"/>
              <a:gd name="connsiteY104" fmla="*/ 222250 h 352425"/>
              <a:gd name="connsiteX105" fmla="*/ 44450 w 206375"/>
              <a:gd name="connsiteY105" fmla="*/ 222250 h 352425"/>
              <a:gd name="connsiteX106" fmla="*/ 41275 w 206375"/>
              <a:gd name="connsiteY106" fmla="*/ 222250 h 352425"/>
              <a:gd name="connsiteX107" fmla="*/ 41275 w 206375"/>
              <a:gd name="connsiteY107" fmla="*/ 225425 h 352425"/>
              <a:gd name="connsiteX108" fmla="*/ 41275 w 206375"/>
              <a:gd name="connsiteY108" fmla="*/ 228600 h 352425"/>
              <a:gd name="connsiteX109" fmla="*/ 34925 w 206375"/>
              <a:gd name="connsiteY109" fmla="*/ 228600 h 352425"/>
              <a:gd name="connsiteX110" fmla="*/ 31750 w 206375"/>
              <a:gd name="connsiteY110" fmla="*/ 228600 h 352425"/>
              <a:gd name="connsiteX111" fmla="*/ 31750 w 206375"/>
              <a:gd name="connsiteY111" fmla="*/ 225425 h 352425"/>
              <a:gd name="connsiteX112" fmla="*/ 28575 w 206375"/>
              <a:gd name="connsiteY112" fmla="*/ 225425 h 352425"/>
              <a:gd name="connsiteX113" fmla="*/ 28575 w 206375"/>
              <a:gd name="connsiteY113" fmla="*/ 222250 h 352425"/>
              <a:gd name="connsiteX114" fmla="*/ 28575 w 206375"/>
              <a:gd name="connsiteY114" fmla="*/ 219075 h 352425"/>
              <a:gd name="connsiteX115" fmla="*/ 25400 w 206375"/>
              <a:gd name="connsiteY115" fmla="*/ 212725 h 352425"/>
              <a:gd name="connsiteX116" fmla="*/ 25400 w 206375"/>
              <a:gd name="connsiteY116" fmla="*/ 209550 h 352425"/>
              <a:gd name="connsiteX117" fmla="*/ 22225 w 206375"/>
              <a:gd name="connsiteY117" fmla="*/ 206375 h 352425"/>
              <a:gd name="connsiteX118" fmla="*/ 22225 w 206375"/>
              <a:gd name="connsiteY118" fmla="*/ 203200 h 352425"/>
              <a:gd name="connsiteX119" fmla="*/ 22225 w 206375"/>
              <a:gd name="connsiteY119" fmla="*/ 200025 h 352425"/>
              <a:gd name="connsiteX120" fmla="*/ 19050 w 206375"/>
              <a:gd name="connsiteY120" fmla="*/ 200025 h 352425"/>
              <a:gd name="connsiteX121" fmla="*/ 19050 w 206375"/>
              <a:gd name="connsiteY121" fmla="*/ 196850 h 352425"/>
              <a:gd name="connsiteX122" fmla="*/ 15875 w 206375"/>
              <a:gd name="connsiteY122" fmla="*/ 196850 h 352425"/>
              <a:gd name="connsiteX123" fmla="*/ 12700 w 206375"/>
              <a:gd name="connsiteY123" fmla="*/ 196850 h 352425"/>
              <a:gd name="connsiteX124" fmla="*/ 9525 w 206375"/>
              <a:gd name="connsiteY124" fmla="*/ 196850 h 352425"/>
              <a:gd name="connsiteX125" fmla="*/ 9525 w 206375"/>
              <a:gd name="connsiteY125" fmla="*/ 200025 h 352425"/>
              <a:gd name="connsiteX126" fmla="*/ 6350 w 206375"/>
              <a:gd name="connsiteY126" fmla="*/ 200025 h 352425"/>
              <a:gd name="connsiteX127" fmla="*/ 3175 w 206375"/>
              <a:gd name="connsiteY127" fmla="*/ 200025 h 352425"/>
              <a:gd name="connsiteX128" fmla="*/ 3175 w 206375"/>
              <a:gd name="connsiteY128" fmla="*/ 203200 h 352425"/>
              <a:gd name="connsiteX129" fmla="*/ 0 w 206375"/>
              <a:gd name="connsiteY129" fmla="*/ 203200 h 352425"/>
              <a:gd name="connsiteX130" fmla="*/ 0 w 206375"/>
              <a:gd name="connsiteY130" fmla="*/ 200025 h 352425"/>
              <a:gd name="connsiteX131" fmla="*/ 0 w 206375"/>
              <a:gd name="connsiteY131" fmla="*/ 196850 h 352425"/>
              <a:gd name="connsiteX132" fmla="*/ 0 w 206375"/>
              <a:gd name="connsiteY132" fmla="*/ 193675 h 352425"/>
              <a:gd name="connsiteX133" fmla="*/ 3175 w 206375"/>
              <a:gd name="connsiteY133" fmla="*/ 190500 h 352425"/>
              <a:gd name="connsiteX134" fmla="*/ 3175 w 206375"/>
              <a:gd name="connsiteY134" fmla="*/ 187325 h 352425"/>
              <a:gd name="connsiteX135" fmla="*/ 0 w 206375"/>
              <a:gd name="connsiteY135" fmla="*/ 184150 h 352425"/>
              <a:gd name="connsiteX136" fmla="*/ 0 w 206375"/>
              <a:gd name="connsiteY136" fmla="*/ 180975 h 352425"/>
              <a:gd name="connsiteX137" fmla="*/ 0 w 206375"/>
              <a:gd name="connsiteY137" fmla="*/ 174625 h 352425"/>
              <a:gd name="connsiteX138" fmla="*/ 3175 w 206375"/>
              <a:gd name="connsiteY138" fmla="*/ 174625 h 352425"/>
              <a:gd name="connsiteX139" fmla="*/ 6350 w 206375"/>
              <a:gd name="connsiteY139" fmla="*/ 174625 h 352425"/>
              <a:gd name="connsiteX140" fmla="*/ 9525 w 206375"/>
              <a:gd name="connsiteY140" fmla="*/ 174625 h 352425"/>
              <a:gd name="connsiteX141" fmla="*/ 9525 w 206375"/>
              <a:gd name="connsiteY141" fmla="*/ 177800 h 352425"/>
              <a:gd name="connsiteX142" fmla="*/ 12700 w 206375"/>
              <a:gd name="connsiteY142" fmla="*/ 177800 h 352425"/>
              <a:gd name="connsiteX143" fmla="*/ 15875 w 206375"/>
              <a:gd name="connsiteY143" fmla="*/ 177800 h 352425"/>
              <a:gd name="connsiteX144" fmla="*/ 15875 w 206375"/>
              <a:gd name="connsiteY144" fmla="*/ 174625 h 352425"/>
              <a:gd name="connsiteX145" fmla="*/ 19050 w 206375"/>
              <a:gd name="connsiteY145" fmla="*/ 174625 h 352425"/>
              <a:gd name="connsiteX146" fmla="*/ 22225 w 206375"/>
              <a:gd name="connsiteY146" fmla="*/ 174625 h 352425"/>
              <a:gd name="connsiteX147" fmla="*/ 22225 w 206375"/>
              <a:gd name="connsiteY147" fmla="*/ 171450 h 352425"/>
              <a:gd name="connsiteX148" fmla="*/ 22225 w 206375"/>
              <a:gd name="connsiteY148" fmla="*/ 165100 h 352425"/>
              <a:gd name="connsiteX149" fmla="*/ 19050 w 206375"/>
              <a:gd name="connsiteY149" fmla="*/ 165100 h 352425"/>
              <a:gd name="connsiteX150" fmla="*/ 19050 w 206375"/>
              <a:gd name="connsiteY150" fmla="*/ 161925 h 352425"/>
              <a:gd name="connsiteX151" fmla="*/ 22225 w 206375"/>
              <a:gd name="connsiteY151" fmla="*/ 161925 h 352425"/>
              <a:gd name="connsiteX152" fmla="*/ 28575 w 206375"/>
              <a:gd name="connsiteY152" fmla="*/ 161925 h 352425"/>
              <a:gd name="connsiteX153" fmla="*/ 28575 w 206375"/>
              <a:gd name="connsiteY153" fmla="*/ 158750 h 352425"/>
              <a:gd name="connsiteX154" fmla="*/ 28575 w 206375"/>
              <a:gd name="connsiteY154" fmla="*/ 152400 h 352425"/>
              <a:gd name="connsiteX155" fmla="*/ 31750 w 206375"/>
              <a:gd name="connsiteY155" fmla="*/ 152400 h 352425"/>
              <a:gd name="connsiteX156" fmla="*/ 31750 w 206375"/>
              <a:gd name="connsiteY156" fmla="*/ 149225 h 352425"/>
              <a:gd name="connsiteX157" fmla="*/ 31750 w 206375"/>
              <a:gd name="connsiteY157" fmla="*/ 146050 h 352425"/>
              <a:gd name="connsiteX158" fmla="*/ 34925 w 206375"/>
              <a:gd name="connsiteY158" fmla="*/ 146050 h 352425"/>
              <a:gd name="connsiteX159" fmla="*/ 38100 w 206375"/>
              <a:gd name="connsiteY159" fmla="*/ 142875 h 352425"/>
              <a:gd name="connsiteX160" fmla="*/ 38100 w 206375"/>
              <a:gd name="connsiteY160" fmla="*/ 139700 h 352425"/>
              <a:gd name="connsiteX161" fmla="*/ 41275 w 206375"/>
              <a:gd name="connsiteY161" fmla="*/ 139700 h 352425"/>
              <a:gd name="connsiteX162" fmla="*/ 41275 w 206375"/>
              <a:gd name="connsiteY162" fmla="*/ 136525 h 352425"/>
              <a:gd name="connsiteX163" fmla="*/ 38100 w 206375"/>
              <a:gd name="connsiteY163" fmla="*/ 136525 h 352425"/>
              <a:gd name="connsiteX164" fmla="*/ 38100 w 206375"/>
              <a:gd name="connsiteY164" fmla="*/ 130175 h 352425"/>
              <a:gd name="connsiteX165" fmla="*/ 38100 w 206375"/>
              <a:gd name="connsiteY165" fmla="*/ 123825 h 352425"/>
              <a:gd name="connsiteX166" fmla="*/ 38100 w 206375"/>
              <a:gd name="connsiteY166" fmla="*/ 120650 h 352425"/>
              <a:gd name="connsiteX167" fmla="*/ 38100 w 206375"/>
              <a:gd name="connsiteY167" fmla="*/ 114300 h 352425"/>
              <a:gd name="connsiteX168" fmla="*/ 38100 w 206375"/>
              <a:gd name="connsiteY168" fmla="*/ 107950 h 352425"/>
              <a:gd name="connsiteX169" fmla="*/ 38100 w 206375"/>
              <a:gd name="connsiteY169" fmla="*/ 104775 h 352425"/>
              <a:gd name="connsiteX170" fmla="*/ 38100 w 206375"/>
              <a:gd name="connsiteY170" fmla="*/ 101600 h 352425"/>
              <a:gd name="connsiteX171" fmla="*/ 38100 w 206375"/>
              <a:gd name="connsiteY171" fmla="*/ 98425 h 352425"/>
              <a:gd name="connsiteX172" fmla="*/ 41275 w 206375"/>
              <a:gd name="connsiteY172" fmla="*/ 98425 h 352425"/>
              <a:gd name="connsiteX173" fmla="*/ 41275 w 206375"/>
              <a:gd name="connsiteY173" fmla="*/ 95250 h 352425"/>
              <a:gd name="connsiteX174" fmla="*/ 44450 w 206375"/>
              <a:gd name="connsiteY174" fmla="*/ 95250 h 352425"/>
              <a:gd name="connsiteX175" fmla="*/ 44450 w 206375"/>
              <a:gd name="connsiteY175" fmla="*/ 92075 h 352425"/>
              <a:gd name="connsiteX176" fmla="*/ 47625 w 206375"/>
              <a:gd name="connsiteY176" fmla="*/ 92075 h 352425"/>
              <a:gd name="connsiteX177" fmla="*/ 50800 w 206375"/>
              <a:gd name="connsiteY177" fmla="*/ 92075 h 352425"/>
              <a:gd name="connsiteX178" fmla="*/ 50800 w 206375"/>
              <a:gd name="connsiteY178" fmla="*/ 85725 h 352425"/>
              <a:gd name="connsiteX179" fmla="*/ 50800 w 206375"/>
              <a:gd name="connsiteY179" fmla="*/ 82550 h 352425"/>
              <a:gd name="connsiteX180" fmla="*/ 53975 w 206375"/>
              <a:gd name="connsiteY180" fmla="*/ 82550 h 352425"/>
              <a:gd name="connsiteX181" fmla="*/ 53975 w 206375"/>
              <a:gd name="connsiteY181" fmla="*/ 79375 h 352425"/>
              <a:gd name="connsiteX182" fmla="*/ 53975 w 206375"/>
              <a:gd name="connsiteY182" fmla="*/ 76200 h 352425"/>
              <a:gd name="connsiteX183" fmla="*/ 53975 w 206375"/>
              <a:gd name="connsiteY183" fmla="*/ 73025 h 352425"/>
              <a:gd name="connsiteX184" fmla="*/ 57150 w 206375"/>
              <a:gd name="connsiteY184" fmla="*/ 73025 h 352425"/>
              <a:gd name="connsiteX185" fmla="*/ 57150 w 206375"/>
              <a:gd name="connsiteY185" fmla="*/ 69850 h 352425"/>
              <a:gd name="connsiteX186" fmla="*/ 60325 w 206375"/>
              <a:gd name="connsiteY186" fmla="*/ 69850 h 352425"/>
              <a:gd name="connsiteX187" fmla="*/ 60325 w 206375"/>
              <a:gd name="connsiteY187" fmla="*/ 63500 h 352425"/>
              <a:gd name="connsiteX188" fmla="*/ 60325 w 206375"/>
              <a:gd name="connsiteY188" fmla="*/ 57150 h 352425"/>
              <a:gd name="connsiteX189" fmla="*/ 60325 w 206375"/>
              <a:gd name="connsiteY189" fmla="*/ 53975 h 352425"/>
              <a:gd name="connsiteX190" fmla="*/ 60325 w 206375"/>
              <a:gd name="connsiteY190" fmla="*/ 50800 h 352425"/>
              <a:gd name="connsiteX191" fmla="*/ 60325 w 206375"/>
              <a:gd name="connsiteY191" fmla="*/ 47625 h 352425"/>
              <a:gd name="connsiteX192" fmla="*/ 60325 w 206375"/>
              <a:gd name="connsiteY192" fmla="*/ 44450 h 352425"/>
              <a:gd name="connsiteX193" fmla="*/ 60325 w 206375"/>
              <a:gd name="connsiteY193" fmla="*/ 41275 h 352425"/>
              <a:gd name="connsiteX194" fmla="*/ 57150 w 206375"/>
              <a:gd name="connsiteY194" fmla="*/ 41275 h 352425"/>
              <a:gd name="connsiteX195" fmla="*/ 57150 w 206375"/>
              <a:gd name="connsiteY195" fmla="*/ 38100 h 352425"/>
              <a:gd name="connsiteX196" fmla="*/ 57150 w 206375"/>
              <a:gd name="connsiteY196" fmla="*/ 31750 h 352425"/>
              <a:gd name="connsiteX197" fmla="*/ 53975 w 206375"/>
              <a:gd name="connsiteY197" fmla="*/ 31750 h 352425"/>
              <a:gd name="connsiteX198" fmla="*/ 53975 w 206375"/>
              <a:gd name="connsiteY198" fmla="*/ 25400 h 352425"/>
              <a:gd name="connsiteX199" fmla="*/ 53975 w 206375"/>
              <a:gd name="connsiteY199" fmla="*/ 22225 h 352425"/>
              <a:gd name="connsiteX200" fmla="*/ 53975 w 206375"/>
              <a:gd name="connsiteY200" fmla="*/ 19050 h 352425"/>
              <a:gd name="connsiteX201" fmla="*/ 57150 w 206375"/>
              <a:gd name="connsiteY201" fmla="*/ 19050 h 352425"/>
              <a:gd name="connsiteX202" fmla="*/ 57150 w 206375"/>
              <a:gd name="connsiteY202" fmla="*/ 15875 h 352425"/>
              <a:gd name="connsiteX203" fmla="*/ 53975 w 206375"/>
              <a:gd name="connsiteY203" fmla="*/ 15875 h 352425"/>
              <a:gd name="connsiteX204" fmla="*/ 53975 w 206375"/>
              <a:gd name="connsiteY204" fmla="*/ 12700 h 352425"/>
              <a:gd name="connsiteX205" fmla="*/ 57150 w 206375"/>
              <a:gd name="connsiteY205" fmla="*/ 9525 h 352425"/>
              <a:gd name="connsiteX206" fmla="*/ 57150 w 206375"/>
              <a:gd name="connsiteY206" fmla="*/ 6350 h 352425"/>
              <a:gd name="connsiteX207" fmla="*/ 57150 w 206375"/>
              <a:gd name="connsiteY207" fmla="*/ 3175 h 352425"/>
              <a:gd name="connsiteX208" fmla="*/ 57150 w 206375"/>
              <a:gd name="connsiteY208" fmla="*/ 0 h 352425"/>
              <a:gd name="connsiteX0" fmla="*/ 57150 w 206375"/>
              <a:gd name="connsiteY0" fmla="*/ 0 h 352425"/>
              <a:gd name="connsiteX1" fmla="*/ 60325 w 206375"/>
              <a:gd name="connsiteY1" fmla="*/ 3175 h 352425"/>
              <a:gd name="connsiteX2" fmla="*/ 60325 w 206375"/>
              <a:gd name="connsiteY2" fmla="*/ 0 h 352425"/>
              <a:gd name="connsiteX3" fmla="*/ 155575 w 206375"/>
              <a:gd name="connsiteY3" fmla="*/ 22225 h 352425"/>
              <a:gd name="connsiteX4" fmla="*/ 206375 w 206375"/>
              <a:gd name="connsiteY4" fmla="*/ 31750 h 352425"/>
              <a:gd name="connsiteX5" fmla="*/ 206375 w 206375"/>
              <a:gd name="connsiteY5" fmla="*/ 34925 h 352425"/>
              <a:gd name="connsiteX6" fmla="*/ 203200 w 206375"/>
              <a:gd name="connsiteY6" fmla="*/ 44450 h 352425"/>
              <a:gd name="connsiteX7" fmla="*/ 200025 w 206375"/>
              <a:gd name="connsiteY7" fmla="*/ 53975 h 352425"/>
              <a:gd name="connsiteX8" fmla="*/ 200025 w 206375"/>
              <a:gd name="connsiteY8" fmla="*/ 57150 h 352425"/>
              <a:gd name="connsiteX9" fmla="*/ 200025 w 206375"/>
              <a:gd name="connsiteY9" fmla="*/ 63500 h 352425"/>
              <a:gd name="connsiteX10" fmla="*/ 196850 w 206375"/>
              <a:gd name="connsiteY10" fmla="*/ 76200 h 352425"/>
              <a:gd name="connsiteX11" fmla="*/ 190500 w 206375"/>
              <a:gd name="connsiteY11" fmla="*/ 107950 h 352425"/>
              <a:gd name="connsiteX12" fmla="*/ 187325 w 206375"/>
              <a:gd name="connsiteY12" fmla="*/ 123825 h 352425"/>
              <a:gd name="connsiteX13" fmla="*/ 187325 w 206375"/>
              <a:gd name="connsiteY13" fmla="*/ 133350 h 352425"/>
              <a:gd name="connsiteX14" fmla="*/ 184150 w 206375"/>
              <a:gd name="connsiteY14" fmla="*/ 136525 h 352425"/>
              <a:gd name="connsiteX15" fmla="*/ 177800 w 206375"/>
              <a:gd name="connsiteY15" fmla="*/ 180975 h 352425"/>
              <a:gd name="connsiteX16" fmla="*/ 174625 w 206375"/>
              <a:gd name="connsiteY16" fmla="*/ 190500 h 352425"/>
              <a:gd name="connsiteX17" fmla="*/ 174625 w 206375"/>
              <a:gd name="connsiteY17" fmla="*/ 193675 h 352425"/>
              <a:gd name="connsiteX18" fmla="*/ 171450 w 206375"/>
              <a:gd name="connsiteY18" fmla="*/ 203200 h 352425"/>
              <a:gd name="connsiteX19" fmla="*/ 171450 w 206375"/>
              <a:gd name="connsiteY19" fmla="*/ 206375 h 352425"/>
              <a:gd name="connsiteX20" fmla="*/ 168275 w 206375"/>
              <a:gd name="connsiteY20" fmla="*/ 219075 h 352425"/>
              <a:gd name="connsiteX21" fmla="*/ 168275 w 206375"/>
              <a:gd name="connsiteY21" fmla="*/ 222250 h 352425"/>
              <a:gd name="connsiteX22" fmla="*/ 165100 w 206375"/>
              <a:gd name="connsiteY22" fmla="*/ 234950 h 352425"/>
              <a:gd name="connsiteX23" fmla="*/ 165100 w 206375"/>
              <a:gd name="connsiteY23" fmla="*/ 241300 h 352425"/>
              <a:gd name="connsiteX24" fmla="*/ 161925 w 206375"/>
              <a:gd name="connsiteY24" fmla="*/ 257175 h 352425"/>
              <a:gd name="connsiteX25" fmla="*/ 158750 w 206375"/>
              <a:gd name="connsiteY25" fmla="*/ 269875 h 352425"/>
              <a:gd name="connsiteX26" fmla="*/ 155575 w 206375"/>
              <a:gd name="connsiteY26" fmla="*/ 295275 h 352425"/>
              <a:gd name="connsiteX27" fmla="*/ 152400 w 206375"/>
              <a:gd name="connsiteY27" fmla="*/ 307975 h 352425"/>
              <a:gd name="connsiteX28" fmla="*/ 152400 w 206375"/>
              <a:gd name="connsiteY28" fmla="*/ 311150 h 352425"/>
              <a:gd name="connsiteX29" fmla="*/ 149225 w 206375"/>
              <a:gd name="connsiteY29" fmla="*/ 333375 h 352425"/>
              <a:gd name="connsiteX30" fmla="*/ 146050 w 206375"/>
              <a:gd name="connsiteY30" fmla="*/ 333375 h 352425"/>
              <a:gd name="connsiteX31" fmla="*/ 146050 w 206375"/>
              <a:gd name="connsiteY31" fmla="*/ 336550 h 352425"/>
              <a:gd name="connsiteX32" fmla="*/ 146050 w 206375"/>
              <a:gd name="connsiteY32" fmla="*/ 342900 h 352425"/>
              <a:gd name="connsiteX33" fmla="*/ 142875 w 206375"/>
              <a:gd name="connsiteY33" fmla="*/ 352425 h 352425"/>
              <a:gd name="connsiteX34" fmla="*/ 139700 w 206375"/>
              <a:gd name="connsiteY34" fmla="*/ 352425 h 352425"/>
              <a:gd name="connsiteX35" fmla="*/ 136525 w 206375"/>
              <a:gd name="connsiteY35" fmla="*/ 352425 h 352425"/>
              <a:gd name="connsiteX36" fmla="*/ 133350 w 206375"/>
              <a:gd name="connsiteY36" fmla="*/ 352425 h 352425"/>
              <a:gd name="connsiteX37" fmla="*/ 133350 w 206375"/>
              <a:gd name="connsiteY37" fmla="*/ 349250 h 352425"/>
              <a:gd name="connsiteX38" fmla="*/ 130175 w 206375"/>
              <a:gd name="connsiteY38" fmla="*/ 349250 h 352425"/>
              <a:gd name="connsiteX39" fmla="*/ 127000 w 206375"/>
              <a:gd name="connsiteY39" fmla="*/ 349250 h 352425"/>
              <a:gd name="connsiteX40" fmla="*/ 123825 w 206375"/>
              <a:gd name="connsiteY40" fmla="*/ 349250 h 352425"/>
              <a:gd name="connsiteX41" fmla="*/ 120650 w 206375"/>
              <a:gd name="connsiteY41" fmla="*/ 349250 h 352425"/>
              <a:gd name="connsiteX42" fmla="*/ 117475 w 206375"/>
              <a:gd name="connsiteY42" fmla="*/ 349250 h 352425"/>
              <a:gd name="connsiteX43" fmla="*/ 114300 w 206375"/>
              <a:gd name="connsiteY43" fmla="*/ 346075 h 352425"/>
              <a:gd name="connsiteX44" fmla="*/ 111125 w 206375"/>
              <a:gd name="connsiteY44" fmla="*/ 346075 h 352425"/>
              <a:gd name="connsiteX45" fmla="*/ 107950 w 206375"/>
              <a:gd name="connsiteY45" fmla="*/ 346075 h 352425"/>
              <a:gd name="connsiteX46" fmla="*/ 104775 w 206375"/>
              <a:gd name="connsiteY46" fmla="*/ 346075 h 352425"/>
              <a:gd name="connsiteX47" fmla="*/ 98425 w 206375"/>
              <a:gd name="connsiteY47" fmla="*/ 346075 h 352425"/>
              <a:gd name="connsiteX48" fmla="*/ 95250 w 206375"/>
              <a:gd name="connsiteY48" fmla="*/ 342900 h 352425"/>
              <a:gd name="connsiteX49" fmla="*/ 92075 w 206375"/>
              <a:gd name="connsiteY49" fmla="*/ 342900 h 352425"/>
              <a:gd name="connsiteX50" fmla="*/ 88900 w 206375"/>
              <a:gd name="connsiteY50" fmla="*/ 342900 h 352425"/>
              <a:gd name="connsiteX51" fmla="*/ 85725 w 206375"/>
              <a:gd name="connsiteY51" fmla="*/ 342900 h 352425"/>
              <a:gd name="connsiteX52" fmla="*/ 82550 w 206375"/>
              <a:gd name="connsiteY52" fmla="*/ 339725 h 352425"/>
              <a:gd name="connsiteX53" fmla="*/ 76200 w 206375"/>
              <a:gd name="connsiteY53" fmla="*/ 339725 h 352425"/>
              <a:gd name="connsiteX54" fmla="*/ 73025 w 206375"/>
              <a:gd name="connsiteY54" fmla="*/ 339725 h 352425"/>
              <a:gd name="connsiteX55" fmla="*/ 69850 w 206375"/>
              <a:gd name="connsiteY55" fmla="*/ 339725 h 352425"/>
              <a:gd name="connsiteX56" fmla="*/ 66675 w 206375"/>
              <a:gd name="connsiteY56" fmla="*/ 339725 h 352425"/>
              <a:gd name="connsiteX57" fmla="*/ 66675 w 206375"/>
              <a:gd name="connsiteY57" fmla="*/ 336550 h 352425"/>
              <a:gd name="connsiteX58" fmla="*/ 60325 w 206375"/>
              <a:gd name="connsiteY58" fmla="*/ 336550 h 352425"/>
              <a:gd name="connsiteX59" fmla="*/ 57150 w 206375"/>
              <a:gd name="connsiteY59" fmla="*/ 336550 h 352425"/>
              <a:gd name="connsiteX60" fmla="*/ 53975 w 206375"/>
              <a:gd name="connsiteY60" fmla="*/ 336550 h 352425"/>
              <a:gd name="connsiteX61" fmla="*/ 50800 w 206375"/>
              <a:gd name="connsiteY61" fmla="*/ 336550 h 352425"/>
              <a:gd name="connsiteX62" fmla="*/ 47625 w 206375"/>
              <a:gd name="connsiteY62" fmla="*/ 333375 h 352425"/>
              <a:gd name="connsiteX63" fmla="*/ 44450 w 206375"/>
              <a:gd name="connsiteY63" fmla="*/ 333375 h 352425"/>
              <a:gd name="connsiteX64" fmla="*/ 44450 w 206375"/>
              <a:gd name="connsiteY64" fmla="*/ 330200 h 352425"/>
              <a:gd name="connsiteX65" fmla="*/ 44450 w 206375"/>
              <a:gd name="connsiteY65" fmla="*/ 327025 h 352425"/>
              <a:gd name="connsiteX66" fmla="*/ 44450 w 206375"/>
              <a:gd name="connsiteY66" fmla="*/ 323850 h 352425"/>
              <a:gd name="connsiteX67" fmla="*/ 44450 w 206375"/>
              <a:gd name="connsiteY67" fmla="*/ 320675 h 352425"/>
              <a:gd name="connsiteX68" fmla="*/ 47625 w 206375"/>
              <a:gd name="connsiteY68" fmla="*/ 317500 h 352425"/>
              <a:gd name="connsiteX69" fmla="*/ 47625 w 206375"/>
              <a:gd name="connsiteY69" fmla="*/ 314325 h 352425"/>
              <a:gd name="connsiteX70" fmla="*/ 47625 w 206375"/>
              <a:gd name="connsiteY70" fmla="*/ 311150 h 352425"/>
              <a:gd name="connsiteX71" fmla="*/ 47625 w 206375"/>
              <a:gd name="connsiteY71" fmla="*/ 307975 h 352425"/>
              <a:gd name="connsiteX72" fmla="*/ 47625 w 206375"/>
              <a:gd name="connsiteY72" fmla="*/ 304800 h 352425"/>
              <a:gd name="connsiteX73" fmla="*/ 50800 w 206375"/>
              <a:gd name="connsiteY73" fmla="*/ 301625 h 352425"/>
              <a:gd name="connsiteX74" fmla="*/ 50800 w 206375"/>
              <a:gd name="connsiteY74" fmla="*/ 298450 h 352425"/>
              <a:gd name="connsiteX75" fmla="*/ 50800 w 206375"/>
              <a:gd name="connsiteY75" fmla="*/ 292100 h 352425"/>
              <a:gd name="connsiteX76" fmla="*/ 53975 w 206375"/>
              <a:gd name="connsiteY76" fmla="*/ 288925 h 352425"/>
              <a:gd name="connsiteX77" fmla="*/ 53975 w 206375"/>
              <a:gd name="connsiteY77" fmla="*/ 285750 h 352425"/>
              <a:gd name="connsiteX78" fmla="*/ 53975 w 206375"/>
              <a:gd name="connsiteY78" fmla="*/ 279400 h 352425"/>
              <a:gd name="connsiteX79" fmla="*/ 53975 w 206375"/>
              <a:gd name="connsiteY79" fmla="*/ 276225 h 352425"/>
              <a:gd name="connsiteX80" fmla="*/ 57150 w 206375"/>
              <a:gd name="connsiteY80" fmla="*/ 273050 h 352425"/>
              <a:gd name="connsiteX81" fmla="*/ 57150 w 206375"/>
              <a:gd name="connsiteY81" fmla="*/ 266700 h 352425"/>
              <a:gd name="connsiteX82" fmla="*/ 57150 w 206375"/>
              <a:gd name="connsiteY82" fmla="*/ 263525 h 352425"/>
              <a:gd name="connsiteX83" fmla="*/ 57150 w 206375"/>
              <a:gd name="connsiteY83" fmla="*/ 260350 h 352425"/>
              <a:gd name="connsiteX84" fmla="*/ 60325 w 206375"/>
              <a:gd name="connsiteY84" fmla="*/ 257175 h 352425"/>
              <a:gd name="connsiteX85" fmla="*/ 60325 w 206375"/>
              <a:gd name="connsiteY85" fmla="*/ 254000 h 352425"/>
              <a:gd name="connsiteX86" fmla="*/ 60325 w 206375"/>
              <a:gd name="connsiteY86" fmla="*/ 250825 h 352425"/>
              <a:gd name="connsiteX87" fmla="*/ 60325 w 206375"/>
              <a:gd name="connsiteY87" fmla="*/ 244475 h 352425"/>
              <a:gd name="connsiteX88" fmla="*/ 60325 w 206375"/>
              <a:gd name="connsiteY88" fmla="*/ 241300 h 352425"/>
              <a:gd name="connsiteX89" fmla="*/ 63500 w 206375"/>
              <a:gd name="connsiteY89" fmla="*/ 241300 h 352425"/>
              <a:gd name="connsiteX90" fmla="*/ 63500 w 206375"/>
              <a:gd name="connsiteY90" fmla="*/ 238125 h 352425"/>
              <a:gd name="connsiteX91" fmla="*/ 63500 w 206375"/>
              <a:gd name="connsiteY91" fmla="*/ 234950 h 352425"/>
              <a:gd name="connsiteX92" fmla="*/ 63500 w 206375"/>
              <a:gd name="connsiteY92" fmla="*/ 231775 h 352425"/>
              <a:gd name="connsiteX93" fmla="*/ 63500 w 206375"/>
              <a:gd name="connsiteY93" fmla="*/ 228600 h 352425"/>
              <a:gd name="connsiteX94" fmla="*/ 63500 w 206375"/>
              <a:gd name="connsiteY94" fmla="*/ 225425 h 352425"/>
              <a:gd name="connsiteX95" fmla="*/ 60325 w 206375"/>
              <a:gd name="connsiteY95" fmla="*/ 225425 h 352425"/>
              <a:gd name="connsiteX96" fmla="*/ 60325 w 206375"/>
              <a:gd name="connsiteY96" fmla="*/ 222250 h 352425"/>
              <a:gd name="connsiteX97" fmla="*/ 57150 w 206375"/>
              <a:gd name="connsiteY97" fmla="*/ 222250 h 352425"/>
              <a:gd name="connsiteX98" fmla="*/ 57150 w 206375"/>
              <a:gd name="connsiteY98" fmla="*/ 225425 h 352425"/>
              <a:gd name="connsiteX99" fmla="*/ 50800 w 206375"/>
              <a:gd name="connsiteY99" fmla="*/ 225425 h 352425"/>
              <a:gd name="connsiteX100" fmla="*/ 47625 w 206375"/>
              <a:gd name="connsiteY100" fmla="*/ 225425 h 352425"/>
              <a:gd name="connsiteX101" fmla="*/ 47625 w 206375"/>
              <a:gd name="connsiteY101" fmla="*/ 222250 h 352425"/>
              <a:gd name="connsiteX102" fmla="*/ 44450 w 206375"/>
              <a:gd name="connsiteY102" fmla="*/ 222250 h 352425"/>
              <a:gd name="connsiteX103" fmla="*/ 41275 w 206375"/>
              <a:gd name="connsiteY103" fmla="*/ 222250 h 352425"/>
              <a:gd name="connsiteX104" fmla="*/ 41275 w 206375"/>
              <a:gd name="connsiteY104" fmla="*/ 225425 h 352425"/>
              <a:gd name="connsiteX105" fmla="*/ 41275 w 206375"/>
              <a:gd name="connsiteY105" fmla="*/ 228600 h 352425"/>
              <a:gd name="connsiteX106" fmla="*/ 34925 w 206375"/>
              <a:gd name="connsiteY106" fmla="*/ 228600 h 352425"/>
              <a:gd name="connsiteX107" fmla="*/ 31750 w 206375"/>
              <a:gd name="connsiteY107" fmla="*/ 228600 h 352425"/>
              <a:gd name="connsiteX108" fmla="*/ 31750 w 206375"/>
              <a:gd name="connsiteY108" fmla="*/ 225425 h 352425"/>
              <a:gd name="connsiteX109" fmla="*/ 28575 w 206375"/>
              <a:gd name="connsiteY109" fmla="*/ 225425 h 352425"/>
              <a:gd name="connsiteX110" fmla="*/ 28575 w 206375"/>
              <a:gd name="connsiteY110" fmla="*/ 222250 h 352425"/>
              <a:gd name="connsiteX111" fmla="*/ 28575 w 206375"/>
              <a:gd name="connsiteY111" fmla="*/ 219075 h 352425"/>
              <a:gd name="connsiteX112" fmla="*/ 25400 w 206375"/>
              <a:gd name="connsiteY112" fmla="*/ 212725 h 352425"/>
              <a:gd name="connsiteX113" fmla="*/ 25400 w 206375"/>
              <a:gd name="connsiteY113" fmla="*/ 209550 h 352425"/>
              <a:gd name="connsiteX114" fmla="*/ 22225 w 206375"/>
              <a:gd name="connsiteY114" fmla="*/ 206375 h 352425"/>
              <a:gd name="connsiteX115" fmla="*/ 22225 w 206375"/>
              <a:gd name="connsiteY115" fmla="*/ 203200 h 352425"/>
              <a:gd name="connsiteX116" fmla="*/ 22225 w 206375"/>
              <a:gd name="connsiteY116" fmla="*/ 200025 h 352425"/>
              <a:gd name="connsiteX117" fmla="*/ 19050 w 206375"/>
              <a:gd name="connsiteY117" fmla="*/ 200025 h 352425"/>
              <a:gd name="connsiteX118" fmla="*/ 19050 w 206375"/>
              <a:gd name="connsiteY118" fmla="*/ 196850 h 352425"/>
              <a:gd name="connsiteX119" fmla="*/ 15875 w 206375"/>
              <a:gd name="connsiteY119" fmla="*/ 196850 h 352425"/>
              <a:gd name="connsiteX120" fmla="*/ 12700 w 206375"/>
              <a:gd name="connsiteY120" fmla="*/ 196850 h 352425"/>
              <a:gd name="connsiteX121" fmla="*/ 9525 w 206375"/>
              <a:gd name="connsiteY121" fmla="*/ 196850 h 352425"/>
              <a:gd name="connsiteX122" fmla="*/ 9525 w 206375"/>
              <a:gd name="connsiteY122" fmla="*/ 200025 h 352425"/>
              <a:gd name="connsiteX123" fmla="*/ 6350 w 206375"/>
              <a:gd name="connsiteY123" fmla="*/ 200025 h 352425"/>
              <a:gd name="connsiteX124" fmla="*/ 3175 w 206375"/>
              <a:gd name="connsiteY124" fmla="*/ 200025 h 352425"/>
              <a:gd name="connsiteX125" fmla="*/ 3175 w 206375"/>
              <a:gd name="connsiteY125" fmla="*/ 203200 h 352425"/>
              <a:gd name="connsiteX126" fmla="*/ 0 w 206375"/>
              <a:gd name="connsiteY126" fmla="*/ 203200 h 352425"/>
              <a:gd name="connsiteX127" fmla="*/ 0 w 206375"/>
              <a:gd name="connsiteY127" fmla="*/ 200025 h 352425"/>
              <a:gd name="connsiteX128" fmla="*/ 0 w 206375"/>
              <a:gd name="connsiteY128" fmla="*/ 196850 h 352425"/>
              <a:gd name="connsiteX129" fmla="*/ 0 w 206375"/>
              <a:gd name="connsiteY129" fmla="*/ 193675 h 352425"/>
              <a:gd name="connsiteX130" fmla="*/ 3175 w 206375"/>
              <a:gd name="connsiteY130" fmla="*/ 190500 h 352425"/>
              <a:gd name="connsiteX131" fmla="*/ 3175 w 206375"/>
              <a:gd name="connsiteY131" fmla="*/ 187325 h 352425"/>
              <a:gd name="connsiteX132" fmla="*/ 0 w 206375"/>
              <a:gd name="connsiteY132" fmla="*/ 184150 h 352425"/>
              <a:gd name="connsiteX133" fmla="*/ 0 w 206375"/>
              <a:gd name="connsiteY133" fmla="*/ 180975 h 352425"/>
              <a:gd name="connsiteX134" fmla="*/ 0 w 206375"/>
              <a:gd name="connsiteY134" fmla="*/ 174625 h 352425"/>
              <a:gd name="connsiteX135" fmla="*/ 3175 w 206375"/>
              <a:gd name="connsiteY135" fmla="*/ 174625 h 352425"/>
              <a:gd name="connsiteX136" fmla="*/ 6350 w 206375"/>
              <a:gd name="connsiteY136" fmla="*/ 174625 h 352425"/>
              <a:gd name="connsiteX137" fmla="*/ 9525 w 206375"/>
              <a:gd name="connsiteY137" fmla="*/ 174625 h 352425"/>
              <a:gd name="connsiteX138" fmla="*/ 9525 w 206375"/>
              <a:gd name="connsiteY138" fmla="*/ 177800 h 352425"/>
              <a:gd name="connsiteX139" fmla="*/ 12700 w 206375"/>
              <a:gd name="connsiteY139" fmla="*/ 177800 h 352425"/>
              <a:gd name="connsiteX140" fmla="*/ 15875 w 206375"/>
              <a:gd name="connsiteY140" fmla="*/ 177800 h 352425"/>
              <a:gd name="connsiteX141" fmla="*/ 15875 w 206375"/>
              <a:gd name="connsiteY141" fmla="*/ 174625 h 352425"/>
              <a:gd name="connsiteX142" fmla="*/ 19050 w 206375"/>
              <a:gd name="connsiteY142" fmla="*/ 174625 h 352425"/>
              <a:gd name="connsiteX143" fmla="*/ 22225 w 206375"/>
              <a:gd name="connsiteY143" fmla="*/ 174625 h 352425"/>
              <a:gd name="connsiteX144" fmla="*/ 22225 w 206375"/>
              <a:gd name="connsiteY144" fmla="*/ 171450 h 352425"/>
              <a:gd name="connsiteX145" fmla="*/ 22225 w 206375"/>
              <a:gd name="connsiteY145" fmla="*/ 165100 h 352425"/>
              <a:gd name="connsiteX146" fmla="*/ 19050 w 206375"/>
              <a:gd name="connsiteY146" fmla="*/ 165100 h 352425"/>
              <a:gd name="connsiteX147" fmla="*/ 19050 w 206375"/>
              <a:gd name="connsiteY147" fmla="*/ 161925 h 352425"/>
              <a:gd name="connsiteX148" fmla="*/ 22225 w 206375"/>
              <a:gd name="connsiteY148" fmla="*/ 161925 h 352425"/>
              <a:gd name="connsiteX149" fmla="*/ 28575 w 206375"/>
              <a:gd name="connsiteY149" fmla="*/ 161925 h 352425"/>
              <a:gd name="connsiteX150" fmla="*/ 28575 w 206375"/>
              <a:gd name="connsiteY150" fmla="*/ 158750 h 352425"/>
              <a:gd name="connsiteX151" fmla="*/ 28575 w 206375"/>
              <a:gd name="connsiteY151" fmla="*/ 152400 h 352425"/>
              <a:gd name="connsiteX152" fmla="*/ 31750 w 206375"/>
              <a:gd name="connsiteY152" fmla="*/ 152400 h 352425"/>
              <a:gd name="connsiteX153" fmla="*/ 31750 w 206375"/>
              <a:gd name="connsiteY153" fmla="*/ 149225 h 352425"/>
              <a:gd name="connsiteX154" fmla="*/ 31750 w 206375"/>
              <a:gd name="connsiteY154" fmla="*/ 146050 h 352425"/>
              <a:gd name="connsiteX155" fmla="*/ 34925 w 206375"/>
              <a:gd name="connsiteY155" fmla="*/ 146050 h 352425"/>
              <a:gd name="connsiteX156" fmla="*/ 38100 w 206375"/>
              <a:gd name="connsiteY156" fmla="*/ 142875 h 352425"/>
              <a:gd name="connsiteX157" fmla="*/ 38100 w 206375"/>
              <a:gd name="connsiteY157" fmla="*/ 139700 h 352425"/>
              <a:gd name="connsiteX158" fmla="*/ 41275 w 206375"/>
              <a:gd name="connsiteY158" fmla="*/ 139700 h 352425"/>
              <a:gd name="connsiteX159" fmla="*/ 41275 w 206375"/>
              <a:gd name="connsiteY159" fmla="*/ 136525 h 352425"/>
              <a:gd name="connsiteX160" fmla="*/ 38100 w 206375"/>
              <a:gd name="connsiteY160" fmla="*/ 136525 h 352425"/>
              <a:gd name="connsiteX161" fmla="*/ 38100 w 206375"/>
              <a:gd name="connsiteY161" fmla="*/ 130175 h 352425"/>
              <a:gd name="connsiteX162" fmla="*/ 38100 w 206375"/>
              <a:gd name="connsiteY162" fmla="*/ 123825 h 352425"/>
              <a:gd name="connsiteX163" fmla="*/ 38100 w 206375"/>
              <a:gd name="connsiteY163" fmla="*/ 120650 h 352425"/>
              <a:gd name="connsiteX164" fmla="*/ 38100 w 206375"/>
              <a:gd name="connsiteY164" fmla="*/ 114300 h 352425"/>
              <a:gd name="connsiteX165" fmla="*/ 38100 w 206375"/>
              <a:gd name="connsiteY165" fmla="*/ 107950 h 352425"/>
              <a:gd name="connsiteX166" fmla="*/ 38100 w 206375"/>
              <a:gd name="connsiteY166" fmla="*/ 104775 h 352425"/>
              <a:gd name="connsiteX167" fmla="*/ 38100 w 206375"/>
              <a:gd name="connsiteY167" fmla="*/ 101600 h 352425"/>
              <a:gd name="connsiteX168" fmla="*/ 38100 w 206375"/>
              <a:gd name="connsiteY168" fmla="*/ 98425 h 352425"/>
              <a:gd name="connsiteX169" fmla="*/ 41275 w 206375"/>
              <a:gd name="connsiteY169" fmla="*/ 98425 h 352425"/>
              <a:gd name="connsiteX170" fmla="*/ 41275 w 206375"/>
              <a:gd name="connsiteY170" fmla="*/ 95250 h 352425"/>
              <a:gd name="connsiteX171" fmla="*/ 44450 w 206375"/>
              <a:gd name="connsiteY171" fmla="*/ 95250 h 352425"/>
              <a:gd name="connsiteX172" fmla="*/ 44450 w 206375"/>
              <a:gd name="connsiteY172" fmla="*/ 92075 h 352425"/>
              <a:gd name="connsiteX173" fmla="*/ 47625 w 206375"/>
              <a:gd name="connsiteY173" fmla="*/ 92075 h 352425"/>
              <a:gd name="connsiteX174" fmla="*/ 50800 w 206375"/>
              <a:gd name="connsiteY174" fmla="*/ 92075 h 352425"/>
              <a:gd name="connsiteX175" fmla="*/ 50800 w 206375"/>
              <a:gd name="connsiteY175" fmla="*/ 85725 h 352425"/>
              <a:gd name="connsiteX176" fmla="*/ 50800 w 206375"/>
              <a:gd name="connsiteY176" fmla="*/ 82550 h 352425"/>
              <a:gd name="connsiteX177" fmla="*/ 53975 w 206375"/>
              <a:gd name="connsiteY177" fmla="*/ 82550 h 352425"/>
              <a:gd name="connsiteX178" fmla="*/ 53975 w 206375"/>
              <a:gd name="connsiteY178" fmla="*/ 79375 h 352425"/>
              <a:gd name="connsiteX179" fmla="*/ 53975 w 206375"/>
              <a:gd name="connsiteY179" fmla="*/ 76200 h 352425"/>
              <a:gd name="connsiteX180" fmla="*/ 53975 w 206375"/>
              <a:gd name="connsiteY180" fmla="*/ 73025 h 352425"/>
              <a:gd name="connsiteX181" fmla="*/ 57150 w 206375"/>
              <a:gd name="connsiteY181" fmla="*/ 73025 h 352425"/>
              <a:gd name="connsiteX182" fmla="*/ 57150 w 206375"/>
              <a:gd name="connsiteY182" fmla="*/ 69850 h 352425"/>
              <a:gd name="connsiteX183" fmla="*/ 60325 w 206375"/>
              <a:gd name="connsiteY183" fmla="*/ 69850 h 352425"/>
              <a:gd name="connsiteX184" fmla="*/ 60325 w 206375"/>
              <a:gd name="connsiteY184" fmla="*/ 63500 h 352425"/>
              <a:gd name="connsiteX185" fmla="*/ 60325 w 206375"/>
              <a:gd name="connsiteY185" fmla="*/ 57150 h 352425"/>
              <a:gd name="connsiteX186" fmla="*/ 60325 w 206375"/>
              <a:gd name="connsiteY186" fmla="*/ 53975 h 352425"/>
              <a:gd name="connsiteX187" fmla="*/ 60325 w 206375"/>
              <a:gd name="connsiteY187" fmla="*/ 50800 h 352425"/>
              <a:gd name="connsiteX188" fmla="*/ 60325 w 206375"/>
              <a:gd name="connsiteY188" fmla="*/ 47625 h 352425"/>
              <a:gd name="connsiteX189" fmla="*/ 60325 w 206375"/>
              <a:gd name="connsiteY189" fmla="*/ 44450 h 352425"/>
              <a:gd name="connsiteX190" fmla="*/ 60325 w 206375"/>
              <a:gd name="connsiteY190" fmla="*/ 41275 h 352425"/>
              <a:gd name="connsiteX191" fmla="*/ 57150 w 206375"/>
              <a:gd name="connsiteY191" fmla="*/ 41275 h 352425"/>
              <a:gd name="connsiteX192" fmla="*/ 57150 w 206375"/>
              <a:gd name="connsiteY192" fmla="*/ 38100 h 352425"/>
              <a:gd name="connsiteX193" fmla="*/ 57150 w 206375"/>
              <a:gd name="connsiteY193" fmla="*/ 31750 h 352425"/>
              <a:gd name="connsiteX194" fmla="*/ 53975 w 206375"/>
              <a:gd name="connsiteY194" fmla="*/ 31750 h 352425"/>
              <a:gd name="connsiteX195" fmla="*/ 53975 w 206375"/>
              <a:gd name="connsiteY195" fmla="*/ 25400 h 352425"/>
              <a:gd name="connsiteX196" fmla="*/ 53975 w 206375"/>
              <a:gd name="connsiteY196" fmla="*/ 22225 h 352425"/>
              <a:gd name="connsiteX197" fmla="*/ 53975 w 206375"/>
              <a:gd name="connsiteY197" fmla="*/ 19050 h 352425"/>
              <a:gd name="connsiteX198" fmla="*/ 57150 w 206375"/>
              <a:gd name="connsiteY198" fmla="*/ 19050 h 352425"/>
              <a:gd name="connsiteX199" fmla="*/ 57150 w 206375"/>
              <a:gd name="connsiteY199" fmla="*/ 15875 h 352425"/>
              <a:gd name="connsiteX200" fmla="*/ 53975 w 206375"/>
              <a:gd name="connsiteY200" fmla="*/ 15875 h 352425"/>
              <a:gd name="connsiteX201" fmla="*/ 53975 w 206375"/>
              <a:gd name="connsiteY201" fmla="*/ 12700 h 352425"/>
              <a:gd name="connsiteX202" fmla="*/ 57150 w 206375"/>
              <a:gd name="connsiteY202" fmla="*/ 9525 h 352425"/>
              <a:gd name="connsiteX203" fmla="*/ 57150 w 206375"/>
              <a:gd name="connsiteY203" fmla="*/ 6350 h 352425"/>
              <a:gd name="connsiteX204" fmla="*/ 57150 w 206375"/>
              <a:gd name="connsiteY204" fmla="*/ 3175 h 352425"/>
              <a:gd name="connsiteX205" fmla="*/ 57150 w 206375"/>
              <a:gd name="connsiteY205" fmla="*/ 0 h 35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Lst>
            <a:rect l="l" t="t" r="r" b="b"/>
            <a:pathLst>
              <a:path w="206375" h="352425">
                <a:moveTo>
                  <a:pt x="57150" y="0"/>
                </a:moveTo>
                <a:lnTo>
                  <a:pt x="60325" y="3175"/>
                </a:lnTo>
                <a:lnTo>
                  <a:pt x="60325" y="0"/>
                </a:lnTo>
                <a:lnTo>
                  <a:pt x="155575" y="22225"/>
                </a:lnTo>
                <a:lnTo>
                  <a:pt x="206375" y="31750"/>
                </a:lnTo>
                <a:lnTo>
                  <a:pt x="206375" y="34925"/>
                </a:lnTo>
                <a:lnTo>
                  <a:pt x="203200" y="44450"/>
                </a:lnTo>
                <a:lnTo>
                  <a:pt x="200025" y="53975"/>
                </a:lnTo>
                <a:lnTo>
                  <a:pt x="200025" y="57150"/>
                </a:lnTo>
                <a:lnTo>
                  <a:pt x="200025" y="63500"/>
                </a:lnTo>
                <a:lnTo>
                  <a:pt x="196850" y="76200"/>
                </a:lnTo>
                <a:lnTo>
                  <a:pt x="190500" y="107950"/>
                </a:lnTo>
                <a:lnTo>
                  <a:pt x="187325" y="123825"/>
                </a:lnTo>
                <a:lnTo>
                  <a:pt x="187325" y="133350"/>
                </a:lnTo>
                <a:lnTo>
                  <a:pt x="184150" y="136525"/>
                </a:lnTo>
                <a:lnTo>
                  <a:pt x="177800" y="180975"/>
                </a:lnTo>
                <a:lnTo>
                  <a:pt x="174625" y="190500"/>
                </a:lnTo>
                <a:lnTo>
                  <a:pt x="174625" y="193675"/>
                </a:lnTo>
                <a:lnTo>
                  <a:pt x="171450" y="203200"/>
                </a:lnTo>
                <a:lnTo>
                  <a:pt x="171450" y="206375"/>
                </a:lnTo>
                <a:lnTo>
                  <a:pt x="168275" y="219075"/>
                </a:lnTo>
                <a:lnTo>
                  <a:pt x="168275" y="222250"/>
                </a:lnTo>
                <a:lnTo>
                  <a:pt x="165100" y="234950"/>
                </a:lnTo>
                <a:lnTo>
                  <a:pt x="165100" y="241300"/>
                </a:lnTo>
                <a:lnTo>
                  <a:pt x="161925" y="257175"/>
                </a:lnTo>
                <a:lnTo>
                  <a:pt x="158750" y="269875"/>
                </a:lnTo>
                <a:lnTo>
                  <a:pt x="155575" y="295275"/>
                </a:lnTo>
                <a:lnTo>
                  <a:pt x="152400" y="307975"/>
                </a:lnTo>
                <a:lnTo>
                  <a:pt x="152400" y="311150"/>
                </a:lnTo>
                <a:lnTo>
                  <a:pt x="149225" y="333375"/>
                </a:lnTo>
                <a:lnTo>
                  <a:pt x="146050" y="333375"/>
                </a:lnTo>
                <a:lnTo>
                  <a:pt x="146050" y="336550"/>
                </a:lnTo>
                <a:lnTo>
                  <a:pt x="146050" y="342900"/>
                </a:lnTo>
                <a:lnTo>
                  <a:pt x="142875" y="352425"/>
                </a:lnTo>
                <a:lnTo>
                  <a:pt x="139700" y="352425"/>
                </a:lnTo>
                <a:lnTo>
                  <a:pt x="136525" y="352425"/>
                </a:lnTo>
                <a:lnTo>
                  <a:pt x="133350" y="352425"/>
                </a:lnTo>
                <a:lnTo>
                  <a:pt x="133350" y="349250"/>
                </a:lnTo>
                <a:lnTo>
                  <a:pt x="130175" y="349250"/>
                </a:lnTo>
                <a:lnTo>
                  <a:pt x="127000" y="349250"/>
                </a:lnTo>
                <a:lnTo>
                  <a:pt x="123825" y="349250"/>
                </a:lnTo>
                <a:lnTo>
                  <a:pt x="120650" y="349250"/>
                </a:lnTo>
                <a:lnTo>
                  <a:pt x="117475" y="349250"/>
                </a:lnTo>
                <a:lnTo>
                  <a:pt x="114300" y="346075"/>
                </a:lnTo>
                <a:lnTo>
                  <a:pt x="111125" y="346075"/>
                </a:lnTo>
                <a:lnTo>
                  <a:pt x="107950" y="346075"/>
                </a:lnTo>
                <a:lnTo>
                  <a:pt x="104775" y="346075"/>
                </a:lnTo>
                <a:lnTo>
                  <a:pt x="98425" y="346075"/>
                </a:lnTo>
                <a:lnTo>
                  <a:pt x="95250" y="342900"/>
                </a:lnTo>
                <a:lnTo>
                  <a:pt x="92075" y="342900"/>
                </a:lnTo>
                <a:lnTo>
                  <a:pt x="88900" y="342900"/>
                </a:lnTo>
                <a:lnTo>
                  <a:pt x="85725" y="342900"/>
                </a:lnTo>
                <a:lnTo>
                  <a:pt x="82550" y="339725"/>
                </a:lnTo>
                <a:lnTo>
                  <a:pt x="76200" y="339725"/>
                </a:lnTo>
                <a:lnTo>
                  <a:pt x="73025" y="339725"/>
                </a:lnTo>
                <a:lnTo>
                  <a:pt x="69850" y="339725"/>
                </a:lnTo>
                <a:lnTo>
                  <a:pt x="66675" y="339725"/>
                </a:lnTo>
                <a:lnTo>
                  <a:pt x="66675" y="336550"/>
                </a:lnTo>
                <a:lnTo>
                  <a:pt x="60325" y="336550"/>
                </a:lnTo>
                <a:lnTo>
                  <a:pt x="57150" y="336550"/>
                </a:lnTo>
                <a:lnTo>
                  <a:pt x="53975" y="336550"/>
                </a:lnTo>
                <a:lnTo>
                  <a:pt x="50800" y="336550"/>
                </a:lnTo>
                <a:lnTo>
                  <a:pt x="47625" y="333375"/>
                </a:lnTo>
                <a:lnTo>
                  <a:pt x="44450" y="333375"/>
                </a:lnTo>
                <a:lnTo>
                  <a:pt x="44450" y="330200"/>
                </a:lnTo>
                <a:lnTo>
                  <a:pt x="44450" y="327025"/>
                </a:lnTo>
                <a:lnTo>
                  <a:pt x="44450" y="323850"/>
                </a:lnTo>
                <a:lnTo>
                  <a:pt x="44450" y="320675"/>
                </a:lnTo>
                <a:lnTo>
                  <a:pt x="47625" y="317500"/>
                </a:lnTo>
                <a:lnTo>
                  <a:pt x="47625" y="314325"/>
                </a:lnTo>
                <a:lnTo>
                  <a:pt x="47625" y="311150"/>
                </a:lnTo>
                <a:lnTo>
                  <a:pt x="47625" y="307975"/>
                </a:lnTo>
                <a:lnTo>
                  <a:pt x="47625" y="304800"/>
                </a:lnTo>
                <a:lnTo>
                  <a:pt x="50800" y="301625"/>
                </a:lnTo>
                <a:lnTo>
                  <a:pt x="50800" y="298450"/>
                </a:lnTo>
                <a:lnTo>
                  <a:pt x="50800" y="292100"/>
                </a:lnTo>
                <a:lnTo>
                  <a:pt x="53975" y="288925"/>
                </a:lnTo>
                <a:lnTo>
                  <a:pt x="53975" y="285750"/>
                </a:lnTo>
                <a:lnTo>
                  <a:pt x="53975" y="279400"/>
                </a:lnTo>
                <a:lnTo>
                  <a:pt x="53975" y="276225"/>
                </a:lnTo>
                <a:lnTo>
                  <a:pt x="57150" y="273050"/>
                </a:lnTo>
                <a:lnTo>
                  <a:pt x="57150" y="266700"/>
                </a:lnTo>
                <a:lnTo>
                  <a:pt x="57150" y="263525"/>
                </a:lnTo>
                <a:lnTo>
                  <a:pt x="57150" y="260350"/>
                </a:lnTo>
                <a:lnTo>
                  <a:pt x="60325" y="257175"/>
                </a:lnTo>
                <a:lnTo>
                  <a:pt x="60325" y="254000"/>
                </a:lnTo>
                <a:lnTo>
                  <a:pt x="60325" y="250825"/>
                </a:lnTo>
                <a:lnTo>
                  <a:pt x="60325" y="244475"/>
                </a:lnTo>
                <a:lnTo>
                  <a:pt x="60325" y="241300"/>
                </a:lnTo>
                <a:lnTo>
                  <a:pt x="63500" y="241300"/>
                </a:lnTo>
                <a:lnTo>
                  <a:pt x="63500" y="238125"/>
                </a:lnTo>
                <a:lnTo>
                  <a:pt x="63500" y="234950"/>
                </a:lnTo>
                <a:lnTo>
                  <a:pt x="63500" y="231775"/>
                </a:lnTo>
                <a:lnTo>
                  <a:pt x="63500" y="228600"/>
                </a:lnTo>
                <a:lnTo>
                  <a:pt x="63500" y="225425"/>
                </a:lnTo>
                <a:lnTo>
                  <a:pt x="60325" y="225425"/>
                </a:lnTo>
                <a:lnTo>
                  <a:pt x="60325" y="222250"/>
                </a:lnTo>
                <a:lnTo>
                  <a:pt x="57150" y="222250"/>
                </a:lnTo>
                <a:lnTo>
                  <a:pt x="57150" y="225425"/>
                </a:lnTo>
                <a:lnTo>
                  <a:pt x="50800" y="225425"/>
                </a:lnTo>
                <a:lnTo>
                  <a:pt x="47625" y="225425"/>
                </a:lnTo>
                <a:lnTo>
                  <a:pt x="47625" y="222250"/>
                </a:lnTo>
                <a:lnTo>
                  <a:pt x="44450" y="222250"/>
                </a:lnTo>
                <a:lnTo>
                  <a:pt x="41275" y="222250"/>
                </a:lnTo>
                <a:lnTo>
                  <a:pt x="41275" y="225425"/>
                </a:lnTo>
                <a:lnTo>
                  <a:pt x="41275" y="228600"/>
                </a:lnTo>
                <a:lnTo>
                  <a:pt x="34925" y="228600"/>
                </a:lnTo>
                <a:lnTo>
                  <a:pt x="31750" y="228600"/>
                </a:lnTo>
                <a:lnTo>
                  <a:pt x="31750" y="225425"/>
                </a:lnTo>
                <a:lnTo>
                  <a:pt x="28575" y="225425"/>
                </a:lnTo>
                <a:lnTo>
                  <a:pt x="28575" y="222250"/>
                </a:lnTo>
                <a:lnTo>
                  <a:pt x="28575" y="219075"/>
                </a:lnTo>
                <a:lnTo>
                  <a:pt x="25400" y="212725"/>
                </a:lnTo>
                <a:lnTo>
                  <a:pt x="25400" y="209550"/>
                </a:lnTo>
                <a:lnTo>
                  <a:pt x="22225" y="206375"/>
                </a:lnTo>
                <a:lnTo>
                  <a:pt x="22225" y="203200"/>
                </a:lnTo>
                <a:lnTo>
                  <a:pt x="22225" y="200025"/>
                </a:lnTo>
                <a:lnTo>
                  <a:pt x="19050" y="200025"/>
                </a:lnTo>
                <a:lnTo>
                  <a:pt x="19050" y="196850"/>
                </a:lnTo>
                <a:lnTo>
                  <a:pt x="15875" y="196850"/>
                </a:lnTo>
                <a:lnTo>
                  <a:pt x="12700" y="196850"/>
                </a:lnTo>
                <a:lnTo>
                  <a:pt x="9525" y="196850"/>
                </a:lnTo>
                <a:lnTo>
                  <a:pt x="9525" y="200025"/>
                </a:lnTo>
                <a:lnTo>
                  <a:pt x="6350" y="200025"/>
                </a:lnTo>
                <a:lnTo>
                  <a:pt x="3175" y="200025"/>
                </a:lnTo>
                <a:lnTo>
                  <a:pt x="3175" y="203200"/>
                </a:lnTo>
                <a:lnTo>
                  <a:pt x="0" y="203200"/>
                </a:lnTo>
                <a:lnTo>
                  <a:pt x="0" y="200025"/>
                </a:lnTo>
                <a:lnTo>
                  <a:pt x="0" y="196850"/>
                </a:lnTo>
                <a:lnTo>
                  <a:pt x="0" y="193675"/>
                </a:lnTo>
                <a:lnTo>
                  <a:pt x="3175" y="190500"/>
                </a:lnTo>
                <a:lnTo>
                  <a:pt x="3175" y="187325"/>
                </a:lnTo>
                <a:lnTo>
                  <a:pt x="0" y="184150"/>
                </a:lnTo>
                <a:lnTo>
                  <a:pt x="0" y="180975"/>
                </a:lnTo>
                <a:lnTo>
                  <a:pt x="0" y="174625"/>
                </a:lnTo>
                <a:lnTo>
                  <a:pt x="3175" y="174625"/>
                </a:lnTo>
                <a:lnTo>
                  <a:pt x="6350" y="174625"/>
                </a:lnTo>
                <a:lnTo>
                  <a:pt x="9525" y="174625"/>
                </a:lnTo>
                <a:lnTo>
                  <a:pt x="9525" y="177800"/>
                </a:lnTo>
                <a:lnTo>
                  <a:pt x="12700" y="177800"/>
                </a:lnTo>
                <a:lnTo>
                  <a:pt x="15875" y="177800"/>
                </a:lnTo>
                <a:lnTo>
                  <a:pt x="15875" y="174625"/>
                </a:lnTo>
                <a:lnTo>
                  <a:pt x="19050" y="174625"/>
                </a:lnTo>
                <a:lnTo>
                  <a:pt x="22225" y="174625"/>
                </a:lnTo>
                <a:lnTo>
                  <a:pt x="22225" y="171450"/>
                </a:lnTo>
                <a:lnTo>
                  <a:pt x="22225" y="165100"/>
                </a:lnTo>
                <a:lnTo>
                  <a:pt x="19050" y="165100"/>
                </a:lnTo>
                <a:lnTo>
                  <a:pt x="19050" y="161925"/>
                </a:lnTo>
                <a:lnTo>
                  <a:pt x="22225" y="161925"/>
                </a:lnTo>
                <a:lnTo>
                  <a:pt x="28575" y="161925"/>
                </a:lnTo>
                <a:lnTo>
                  <a:pt x="28575" y="158750"/>
                </a:lnTo>
                <a:lnTo>
                  <a:pt x="28575" y="152400"/>
                </a:lnTo>
                <a:lnTo>
                  <a:pt x="31750" y="152400"/>
                </a:lnTo>
                <a:lnTo>
                  <a:pt x="31750" y="149225"/>
                </a:lnTo>
                <a:lnTo>
                  <a:pt x="31750" y="146050"/>
                </a:lnTo>
                <a:lnTo>
                  <a:pt x="34925" y="146050"/>
                </a:lnTo>
                <a:lnTo>
                  <a:pt x="38100" y="142875"/>
                </a:lnTo>
                <a:lnTo>
                  <a:pt x="38100" y="139700"/>
                </a:lnTo>
                <a:lnTo>
                  <a:pt x="41275" y="139700"/>
                </a:lnTo>
                <a:lnTo>
                  <a:pt x="41275" y="136525"/>
                </a:lnTo>
                <a:lnTo>
                  <a:pt x="38100" y="136525"/>
                </a:lnTo>
                <a:lnTo>
                  <a:pt x="38100" y="130175"/>
                </a:lnTo>
                <a:lnTo>
                  <a:pt x="38100" y="123825"/>
                </a:lnTo>
                <a:lnTo>
                  <a:pt x="38100" y="120650"/>
                </a:lnTo>
                <a:lnTo>
                  <a:pt x="38100" y="114300"/>
                </a:lnTo>
                <a:lnTo>
                  <a:pt x="38100" y="107950"/>
                </a:lnTo>
                <a:lnTo>
                  <a:pt x="38100" y="104775"/>
                </a:lnTo>
                <a:lnTo>
                  <a:pt x="38100" y="101600"/>
                </a:lnTo>
                <a:lnTo>
                  <a:pt x="38100" y="98425"/>
                </a:lnTo>
                <a:lnTo>
                  <a:pt x="41275" y="98425"/>
                </a:lnTo>
                <a:lnTo>
                  <a:pt x="41275" y="95250"/>
                </a:lnTo>
                <a:lnTo>
                  <a:pt x="44450" y="95250"/>
                </a:lnTo>
                <a:lnTo>
                  <a:pt x="44450" y="92075"/>
                </a:lnTo>
                <a:lnTo>
                  <a:pt x="47625" y="92075"/>
                </a:lnTo>
                <a:lnTo>
                  <a:pt x="50800" y="92075"/>
                </a:lnTo>
                <a:lnTo>
                  <a:pt x="50800" y="85725"/>
                </a:lnTo>
                <a:lnTo>
                  <a:pt x="50800" y="82550"/>
                </a:lnTo>
                <a:lnTo>
                  <a:pt x="53975" y="82550"/>
                </a:lnTo>
                <a:lnTo>
                  <a:pt x="53975" y="79375"/>
                </a:lnTo>
                <a:lnTo>
                  <a:pt x="53975" y="76200"/>
                </a:lnTo>
                <a:lnTo>
                  <a:pt x="53975" y="73025"/>
                </a:lnTo>
                <a:lnTo>
                  <a:pt x="57150" y="73025"/>
                </a:lnTo>
                <a:lnTo>
                  <a:pt x="57150" y="69850"/>
                </a:lnTo>
                <a:lnTo>
                  <a:pt x="60325" y="69850"/>
                </a:lnTo>
                <a:lnTo>
                  <a:pt x="60325" y="63500"/>
                </a:lnTo>
                <a:lnTo>
                  <a:pt x="60325" y="57150"/>
                </a:lnTo>
                <a:lnTo>
                  <a:pt x="60325" y="53975"/>
                </a:lnTo>
                <a:lnTo>
                  <a:pt x="60325" y="50800"/>
                </a:lnTo>
                <a:lnTo>
                  <a:pt x="60325" y="47625"/>
                </a:lnTo>
                <a:lnTo>
                  <a:pt x="60325" y="44450"/>
                </a:lnTo>
                <a:lnTo>
                  <a:pt x="60325" y="41275"/>
                </a:lnTo>
                <a:lnTo>
                  <a:pt x="57150" y="41275"/>
                </a:lnTo>
                <a:lnTo>
                  <a:pt x="57150" y="38100"/>
                </a:lnTo>
                <a:lnTo>
                  <a:pt x="57150" y="31750"/>
                </a:lnTo>
                <a:lnTo>
                  <a:pt x="53975" y="31750"/>
                </a:lnTo>
                <a:lnTo>
                  <a:pt x="53975" y="25400"/>
                </a:lnTo>
                <a:lnTo>
                  <a:pt x="53975" y="22225"/>
                </a:lnTo>
                <a:lnTo>
                  <a:pt x="53975" y="19050"/>
                </a:lnTo>
                <a:lnTo>
                  <a:pt x="57150" y="19050"/>
                </a:lnTo>
                <a:lnTo>
                  <a:pt x="57150" y="15875"/>
                </a:lnTo>
                <a:lnTo>
                  <a:pt x="53975" y="15875"/>
                </a:lnTo>
                <a:lnTo>
                  <a:pt x="53975" y="12700"/>
                </a:lnTo>
                <a:lnTo>
                  <a:pt x="57150" y="9525"/>
                </a:lnTo>
                <a:lnTo>
                  <a:pt x="57150" y="6350"/>
                </a:lnTo>
                <a:lnTo>
                  <a:pt x="57150" y="3175"/>
                </a:lnTo>
                <a:lnTo>
                  <a:pt x="57150" y="0"/>
                </a:lnTo>
                <a:close/>
              </a:path>
            </a:pathLst>
          </a:custGeom>
          <a:solidFill>
            <a:srgbClr val="DA9694"/>
          </a:solidFill>
          <a:ln w="3175">
            <a:solidFill>
              <a:schemeClr val="bg1">
                <a:lumMod val="50000"/>
              </a:schemeClr>
            </a:solidFill>
            <a:round/>
            <a:headEnd/>
            <a:tailEnd/>
          </a:ln>
          <a:extLst/>
        </p:spPr>
        <p:txBody>
          <a:bodyPr wrap="square">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sz="1320"/>
          </a:p>
        </p:txBody>
      </p:sp>
      <p:sp>
        <p:nvSpPr>
          <p:cNvPr id="923" name="Freeform 737">
            <a:extLst>
              <a:ext uri="{FF2B5EF4-FFF2-40B4-BE49-F238E27FC236}">
                <a16:creationId xmlns:a16="http://schemas.microsoft.com/office/drawing/2014/main" xmlns="" id="{F3B7F1DB-A3E9-44E2-8064-E60CCF879C0D}"/>
              </a:ext>
            </a:extLst>
          </p:cNvPr>
          <p:cNvSpPr>
            <a:spLocks noChangeAspect="1"/>
          </p:cNvSpPr>
          <p:nvPr/>
        </p:nvSpPr>
        <p:spPr>
          <a:xfrm>
            <a:off x="4440791" y="2618769"/>
            <a:ext cx="5274034" cy="3543452"/>
          </a:xfrm>
          <a:custGeom>
            <a:avLst/>
            <a:gdLst>
              <a:gd name="connsiteX0" fmla="*/ 57149 w 1006475"/>
              <a:gd name="connsiteY0" fmla="*/ 368300 h 720725"/>
              <a:gd name="connsiteX1" fmla="*/ 53975 w 1006475"/>
              <a:gd name="connsiteY1" fmla="*/ 371475 h 720725"/>
              <a:gd name="connsiteX2" fmla="*/ 57149 w 1006475"/>
              <a:gd name="connsiteY2" fmla="*/ 368301 h 720725"/>
              <a:gd name="connsiteX3" fmla="*/ 212724 w 1006475"/>
              <a:gd name="connsiteY3" fmla="*/ 361950 h 720725"/>
              <a:gd name="connsiteX4" fmla="*/ 212724 w 1006475"/>
              <a:gd name="connsiteY4" fmla="*/ 365125 h 720725"/>
              <a:gd name="connsiteX5" fmla="*/ 212724 w 1006475"/>
              <a:gd name="connsiteY5" fmla="*/ 368300 h 720725"/>
              <a:gd name="connsiteX6" fmla="*/ 212725 w 1006475"/>
              <a:gd name="connsiteY6" fmla="*/ 368300 h 720725"/>
              <a:gd name="connsiteX7" fmla="*/ 212725 w 1006475"/>
              <a:gd name="connsiteY7" fmla="*/ 365125 h 720725"/>
              <a:gd name="connsiteX8" fmla="*/ 212725 w 1006475"/>
              <a:gd name="connsiteY8" fmla="*/ 361950 h 720725"/>
              <a:gd name="connsiteX9" fmla="*/ 215899 w 1006475"/>
              <a:gd name="connsiteY9" fmla="*/ 358775 h 720725"/>
              <a:gd name="connsiteX10" fmla="*/ 215899 w 1006475"/>
              <a:gd name="connsiteY10" fmla="*/ 360362 h 720725"/>
              <a:gd name="connsiteX11" fmla="*/ 215900 w 1006475"/>
              <a:gd name="connsiteY11" fmla="*/ 360362 h 720725"/>
              <a:gd name="connsiteX12" fmla="*/ 215900 w 1006475"/>
              <a:gd name="connsiteY12" fmla="*/ 358775 h 720725"/>
              <a:gd name="connsiteX13" fmla="*/ 215899 w 1006475"/>
              <a:gd name="connsiteY13" fmla="*/ 336550 h 720725"/>
              <a:gd name="connsiteX14" fmla="*/ 219074 w 1006475"/>
              <a:gd name="connsiteY14" fmla="*/ 336550 h 720725"/>
              <a:gd name="connsiteX15" fmla="*/ 222249 w 1006475"/>
              <a:gd name="connsiteY15" fmla="*/ 336550 h 720725"/>
              <a:gd name="connsiteX16" fmla="*/ 222249 w 1006475"/>
              <a:gd name="connsiteY16" fmla="*/ 339725 h 720725"/>
              <a:gd name="connsiteX17" fmla="*/ 219074 w 1006475"/>
              <a:gd name="connsiteY17" fmla="*/ 342900 h 720725"/>
              <a:gd name="connsiteX18" fmla="*/ 215899 w 1006475"/>
              <a:gd name="connsiteY18" fmla="*/ 342900 h 720725"/>
              <a:gd name="connsiteX19" fmla="*/ 215899 w 1006475"/>
              <a:gd name="connsiteY19" fmla="*/ 346075 h 720725"/>
              <a:gd name="connsiteX20" fmla="*/ 212724 w 1006475"/>
              <a:gd name="connsiteY20" fmla="*/ 342900 h 720725"/>
              <a:gd name="connsiteX21" fmla="*/ 212724 w 1006475"/>
              <a:gd name="connsiteY21" fmla="*/ 339725 h 720725"/>
              <a:gd name="connsiteX22" fmla="*/ 196849 w 1006475"/>
              <a:gd name="connsiteY22" fmla="*/ 311150 h 720725"/>
              <a:gd name="connsiteX23" fmla="*/ 200024 w 1006475"/>
              <a:gd name="connsiteY23" fmla="*/ 311150 h 720725"/>
              <a:gd name="connsiteX24" fmla="*/ 206374 w 1006475"/>
              <a:gd name="connsiteY24" fmla="*/ 311150 h 720725"/>
              <a:gd name="connsiteX25" fmla="*/ 203199 w 1006475"/>
              <a:gd name="connsiteY25" fmla="*/ 317500 h 720725"/>
              <a:gd name="connsiteX26" fmla="*/ 203199 w 1006475"/>
              <a:gd name="connsiteY26" fmla="*/ 327025 h 720725"/>
              <a:gd name="connsiteX27" fmla="*/ 203199 w 1006475"/>
              <a:gd name="connsiteY27" fmla="*/ 330200 h 720725"/>
              <a:gd name="connsiteX28" fmla="*/ 200024 w 1006475"/>
              <a:gd name="connsiteY28" fmla="*/ 333375 h 720725"/>
              <a:gd name="connsiteX29" fmla="*/ 196849 w 1006475"/>
              <a:gd name="connsiteY29" fmla="*/ 330200 h 720725"/>
              <a:gd name="connsiteX30" fmla="*/ 196849 w 1006475"/>
              <a:gd name="connsiteY30" fmla="*/ 317500 h 720725"/>
              <a:gd name="connsiteX31" fmla="*/ 196849 w 1006475"/>
              <a:gd name="connsiteY31" fmla="*/ 314325 h 720725"/>
              <a:gd name="connsiteX32" fmla="*/ 263524 w 1006475"/>
              <a:gd name="connsiteY32" fmla="*/ 282575 h 720725"/>
              <a:gd name="connsiteX33" fmla="*/ 263524 w 1006475"/>
              <a:gd name="connsiteY33" fmla="*/ 285750 h 720725"/>
              <a:gd name="connsiteX34" fmla="*/ 263524 w 1006475"/>
              <a:gd name="connsiteY34" fmla="*/ 292100 h 720725"/>
              <a:gd name="connsiteX35" fmla="*/ 260349 w 1006475"/>
              <a:gd name="connsiteY35" fmla="*/ 301625 h 720725"/>
              <a:gd name="connsiteX36" fmla="*/ 263524 w 1006475"/>
              <a:gd name="connsiteY36" fmla="*/ 304800 h 720725"/>
              <a:gd name="connsiteX37" fmla="*/ 269874 w 1006475"/>
              <a:gd name="connsiteY37" fmla="*/ 307975 h 720725"/>
              <a:gd name="connsiteX38" fmla="*/ 266699 w 1006475"/>
              <a:gd name="connsiteY38" fmla="*/ 307975 h 720725"/>
              <a:gd name="connsiteX39" fmla="*/ 263524 w 1006475"/>
              <a:gd name="connsiteY39" fmla="*/ 307975 h 720725"/>
              <a:gd name="connsiteX40" fmla="*/ 260349 w 1006475"/>
              <a:gd name="connsiteY40" fmla="*/ 307975 h 720725"/>
              <a:gd name="connsiteX41" fmla="*/ 260349 w 1006475"/>
              <a:gd name="connsiteY41" fmla="*/ 311150 h 720725"/>
              <a:gd name="connsiteX42" fmla="*/ 257174 w 1006475"/>
              <a:gd name="connsiteY42" fmla="*/ 314325 h 720725"/>
              <a:gd name="connsiteX43" fmla="*/ 257174 w 1006475"/>
              <a:gd name="connsiteY43" fmla="*/ 307975 h 720725"/>
              <a:gd name="connsiteX44" fmla="*/ 253999 w 1006475"/>
              <a:gd name="connsiteY44" fmla="*/ 307975 h 720725"/>
              <a:gd name="connsiteX45" fmla="*/ 250824 w 1006475"/>
              <a:gd name="connsiteY45" fmla="*/ 314325 h 720725"/>
              <a:gd name="connsiteX46" fmla="*/ 247649 w 1006475"/>
              <a:gd name="connsiteY46" fmla="*/ 314325 h 720725"/>
              <a:gd name="connsiteX47" fmla="*/ 247649 w 1006475"/>
              <a:gd name="connsiteY47" fmla="*/ 311150 h 720725"/>
              <a:gd name="connsiteX48" fmla="*/ 250824 w 1006475"/>
              <a:gd name="connsiteY48" fmla="*/ 301625 h 720725"/>
              <a:gd name="connsiteX49" fmla="*/ 253999 w 1006475"/>
              <a:gd name="connsiteY49" fmla="*/ 295275 h 720725"/>
              <a:gd name="connsiteX50" fmla="*/ 257174 w 1006475"/>
              <a:gd name="connsiteY50" fmla="*/ 288925 h 720725"/>
              <a:gd name="connsiteX51" fmla="*/ 266699 w 1006475"/>
              <a:gd name="connsiteY51" fmla="*/ 244475 h 720725"/>
              <a:gd name="connsiteX52" fmla="*/ 266699 w 1006475"/>
              <a:gd name="connsiteY52" fmla="*/ 247650 h 720725"/>
              <a:gd name="connsiteX53" fmla="*/ 266699 w 1006475"/>
              <a:gd name="connsiteY53" fmla="*/ 250825 h 720725"/>
              <a:gd name="connsiteX54" fmla="*/ 263524 w 1006475"/>
              <a:gd name="connsiteY54" fmla="*/ 254000 h 720725"/>
              <a:gd name="connsiteX55" fmla="*/ 266699 w 1006475"/>
              <a:gd name="connsiteY55" fmla="*/ 260350 h 720725"/>
              <a:gd name="connsiteX56" fmla="*/ 260349 w 1006475"/>
              <a:gd name="connsiteY56" fmla="*/ 266700 h 720725"/>
              <a:gd name="connsiteX57" fmla="*/ 263524 w 1006475"/>
              <a:gd name="connsiteY57" fmla="*/ 266700 h 720725"/>
              <a:gd name="connsiteX58" fmla="*/ 263524 w 1006475"/>
              <a:gd name="connsiteY58" fmla="*/ 269875 h 720725"/>
              <a:gd name="connsiteX59" fmla="*/ 260349 w 1006475"/>
              <a:gd name="connsiteY59" fmla="*/ 269875 h 720725"/>
              <a:gd name="connsiteX60" fmla="*/ 257174 w 1006475"/>
              <a:gd name="connsiteY60" fmla="*/ 269875 h 720725"/>
              <a:gd name="connsiteX61" fmla="*/ 257174 w 1006475"/>
              <a:gd name="connsiteY61" fmla="*/ 266700 h 720725"/>
              <a:gd name="connsiteX62" fmla="*/ 257174 w 1006475"/>
              <a:gd name="connsiteY62" fmla="*/ 263525 h 720725"/>
              <a:gd name="connsiteX63" fmla="*/ 253999 w 1006475"/>
              <a:gd name="connsiteY63" fmla="*/ 263525 h 720725"/>
              <a:gd name="connsiteX64" fmla="*/ 257174 w 1006475"/>
              <a:gd name="connsiteY64" fmla="*/ 254000 h 720725"/>
              <a:gd name="connsiteX65" fmla="*/ 253999 w 1006475"/>
              <a:gd name="connsiteY65" fmla="*/ 250825 h 720725"/>
              <a:gd name="connsiteX66" fmla="*/ 257174 w 1006475"/>
              <a:gd name="connsiteY66" fmla="*/ 247650 h 720725"/>
              <a:gd name="connsiteX67" fmla="*/ 257174 w 1006475"/>
              <a:gd name="connsiteY67" fmla="*/ 250825 h 720725"/>
              <a:gd name="connsiteX68" fmla="*/ 260349 w 1006475"/>
              <a:gd name="connsiteY68" fmla="*/ 250825 h 720725"/>
              <a:gd name="connsiteX69" fmla="*/ 260349 w 1006475"/>
              <a:gd name="connsiteY69" fmla="*/ 247650 h 720725"/>
              <a:gd name="connsiteX70" fmla="*/ 263524 w 1006475"/>
              <a:gd name="connsiteY70" fmla="*/ 247650 h 720725"/>
              <a:gd name="connsiteX71" fmla="*/ 260349 w 1006475"/>
              <a:gd name="connsiteY71" fmla="*/ 241300 h 720725"/>
              <a:gd name="connsiteX72" fmla="*/ 263524 w 1006475"/>
              <a:gd name="connsiteY72" fmla="*/ 244475 h 720725"/>
              <a:gd name="connsiteX73" fmla="*/ 260349 w 1006475"/>
              <a:gd name="connsiteY73" fmla="*/ 244475 h 720725"/>
              <a:gd name="connsiteX74" fmla="*/ 231774 w 1006475"/>
              <a:gd name="connsiteY74" fmla="*/ 231775 h 720725"/>
              <a:gd name="connsiteX75" fmla="*/ 231774 w 1006475"/>
              <a:gd name="connsiteY75" fmla="*/ 238125 h 720725"/>
              <a:gd name="connsiteX76" fmla="*/ 228599 w 1006475"/>
              <a:gd name="connsiteY76" fmla="*/ 241300 h 720725"/>
              <a:gd name="connsiteX77" fmla="*/ 225424 w 1006475"/>
              <a:gd name="connsiteY77" fmla="*/ 241300 h 720725"/>
              <a:gd name="connsiteX78" fmla="*/ 225424 w 1006475"/>
              <a:gd name="connsiteY78" fmla="*/ 238125 h 720725"/>
              <a:gd name="connsiteX79" fmla="*/ 225424 w 1006475"/>
              <a:gd name="connsiteY79" fmla="*/ 234950 h 720725"/>
              <a:gd name="connsiteX80" fmla="*/ 282574 w 1006475"/>
              <a:gd name="connsiteY80" fmla="*/ 174625 h 720725"/>
              <a:gd name="connsiteX81" fmla="*/ 285749 w 1006475"/>
              <a:gd name="connsiteY81" fmla="*/ 174625 h 720725"/>
              <a:gd name="connsiteX82" fmla="*/ 288924 w 1006475"/>
              <a:gd name="connsiteY82" fmla="*/ 184150 h 720725"/>
              <a:gd name="connsiteX83" fmla="*/ 292099 w 1006475"/>
              <a:gd name="connsiteY83" fmla="*/ 187325 h 720725"/>
              <a:gd name="connsiteX84" fmla="*/ 295274 w 1006475"/>
              <a:gd name="connsiteY84" fmla="*/ 187325 h 720725"/>
              <a:gd name="connsiteX85" fmla="*/ 298449 w 1006475"/>
              <a:gd name="connsiteY85" fmla="*/ 190500 h 720725"/>
              <a:gd name="connsiteX86" fmla="*/ 298449 w 1006475"/>
              <a:gd name="connsiteY86" fmla="*/ 203200 h 720725"/>
              <a:gd name="connsiteX87" fmla="*/ 295274 w 1006475"/>
              <a:gd name="connsiteY87" fmla="*/ 209550 h 720725"/>
              <a:gd name="connsiteX88" fmla="*/ 292099 w 1006475"/>
              <a:gd name="connsiteY88" fmla="*/ 212725 h 720725"/>
              <a:gd name="connsiteX89" fmla="*/ 288924 w 1006475"/>
              <a:gd name="connsiteY89" fmla="*/ 212725 h 720725"/>
              <a:gd name="connsiteX90" fmla="*/ 285749 w 1006475"/>
              <a:gd name="connsiteY90" fmla="*/ 209550 h 720725"/>
              <a:gd name="connsiteX91" fmla="*/ 285749 w 1006475"/>
              <a:gd name="connsiteY91" fmla="*/ 206375 h 720725"/>
              <a:gd name="connsiteX92" fmla="*/ 285749 w 1006475"/>
              <a:gd name="connsiteY92" fmla="*/ 196850 h 720725"/>
              <a:gd name="connsiteX93" fmla="*/ 285749 w 1006475"/>
              <a:gd name="connsiteY93" fmla="*/ 193675 h 720725"/>
              <a:gd name="connsiteX94" fmla="*/ 282574 w 1006475"/>
              <a:gd name="connsiteY94" fmla="*/ 193675 h 720725"/>
              <a:gd name="connsiteX95" fmla="*/ 276224 w 1006475"/>
              <a:gd name="connsiteY95" fmla="*/ 196850 h 720725"/>
              <a:gd name="connsiteX96" fmla="*/ 273049 w 1006475"/>
              <a:gd name="connsiteY96" fmla="*/ 196850 h 720725"/>
              <a:gd name="connsiteX97" fmla="*/ 276224 w 1006475"/>
              <a:gd name="connsiteY97" fmla="*/ 190500 h 720725"/>
              <a:gd name="connsiteX98" fmla="*/ 276224 w 1006475"/>
              <a:gd name="connsiteY98" fmla="*/ 187325 h 720725"/>
              <a:gd name="connsiteX99" fmla="*/ 279399 w 1006475"/>
              <a:gd name="connsiteY99" fmla="*/ 187325 h 720725"/>
              <a:gd name="connsiteX100" fmla="*/ 282574 w 1006475"/>
              <a:gd name="connsiteY100" fmla="*/ 184150 h 720725"/>
              <a:gd name="connsiteX101" fmla="*/ 253999 w 1006475"/>
              <a:gd name="connsiteY101" fmla="*/ 171450 h 720725"/>
              <a:gd name="connsiteX102" fmla="*/ 257174 w 1006475"/>
              <a:gd name="connsiteY102" fmla="*/ 171450 h 720725"/>
              <a:gd name="connsiteX103" fmla="*/ 257174 w 1006475"/>
              <a:gd name="connsiteY103" fmla="*/ 174625 h 720725"/>
              <a:gd name="connsiteX104" fmla="*/ 257174 w 1006475"/>
              <a:gd name="connsiteY104" fmla="*/ 177800 h 720725"/>
              <a:gd name="connsiteX105" fmla="*/ 257174 w 1006475"/>
              <a:gd name="connsiteY105" fmla="*/ 180975 h 720725"/>
              <a:gd name="connsiteX106" fmla="*/ 253999 w 1006475"/>
              <a:gd name="connsiteY106" fmla="*/ 174625 h 720725"/>
              <a:gd name="connsiteX107" fmla="*/ 260349 w 1006475"/>
              <a:gd name="connsiteY107" fmla="*/ 168275 h 720725"/>
              <a:gd name="connsiteX108" fmla="*/ 263524 w 1006475"/>
              <a:gd name="connsiteY108" fmla="*/ 168275 h 720725"/>
              <a:gd name="connsiteX109" fmla="*/ 263524 w 1006475"/>
              <a:gd name="connsiteY109" fmla="*/ 180975 h 720725"/>
              <a:gd name="connsiteX110" fmla="*/ 260349 w 1006475"/>
              <a:gd name="connsiteY110" fmla="*/ 184150 h 720725"/>
              <a:gd name="connsiteX111" fmla="*/ 257174 w 1006475"/>
              <a:gd name="connsiteY111" fmla="*/ 184150 h 720725"/>
              <a:gd name="connsiteX112" fmla="*/ 257174 w 1006475"/>
              <a:gd name="connsiteY112" fmla="*/ 180975 h 720725"/>
              <a:gd name="connsiteX113" fmla="*/ 260349 w 1006475"/>
              <a:gd name="connsiteY113" fmla="*/ 180975 h 720725"/>
              <a:gd name="connsiteX114" fmla="*/ 260349 w 1006475"/>
              <a:gd name="connsiteY114" fmla="*/ 177800 h 720725"/>
              <a:gd name="connsiteX115" fmla="*/ 260349 w 1006475"/>
              <a:gd name="connsiteY115" fmla="*/ 174625 h 720725"/>
              <a:gd name="connsiteX116" fmla="*/ 279399 w 1006475"/>
              <a:gd name="connsiteY116" fmla="*/ 114300 h 720725"/>
              <a:gd name="connsiteX117" fmla="*/ 282574 w 1006475"/>
              <a:gd name="connsiteY117" fmla="*/ 114300 h 720725"/>
              <a:gd name="connsiteX118" fmla="*/ 285749 w 1006475"/>
              <a:gd name="connsiteY118" fmla="*/ 123825 h 720725"/>
              <a:gd name="connsiteX119" fmla="*/ 292099 w 1006475"/>
              <a:gd name="connsiteY119" fmla="*/ 130175 h 720725"/>
              <a:gd name="connsiteX120" fmla="*/ 295274 w 1006475"/>
              <a:gd name="connsiteY120" fmla="*/ 136525 h 720725"/>
              <a:gd name="connsiteX121" fmla="*/ 292099 w 1006475"/>
              <a:gd name="connsiteY121" fmla="*/ 136525 h 720725"/>
              <a:gd name="connsiteX122" fmla="*/ 292099 w 1006475"/>
              <a:gd name="connsiteY122" fmla="*/ 139700 h 720725"/>
              <a:gd name="connsiteX123" fmla="*/ 288924 w 1006475"/>
              <a:gd name="connsiteY123" fmla="*/ 139700 h 720725"/>
              <a:gd name="connsiteX124" fmla="*/ 285749 w 1006475"/>
              <a:gd name="connsiteY124" fmla="*/ 139700 h 720725"/>
              <a:gd name="connsiteX125" fmla="*/ 285749 w 1006475"/>
              <a:gd name="connsiteY125" fmla="*/ 136525 h 720725"/>
              <a:gd name="connsiteX126" fmla="*/ 285749 w 1006475"/>
              <a:gd name="connsiteY126" fmla="*/ 133350 h 720725"/>
              <a:gd name="connsiteX127" fmla="*/ 279399 w 1006475"/>
              <a:gd name="connsiteY127" fmla="*/ 133350 h 720725"/>
              <a:gd name="connsiteX128" fmla="*/ 279399 w 1006475"/>
              <a:gd name="connsiteY128" fmla="*/ 136525 h 720725"/>
              <a:gd name="connsiteX129" fmla="*/ 279399 w 1006475"/>
              <a:gd name="connsiteY129" fmla="*/ 139700 h 720725"/>
              <a:gd name="connsiteX130" fmla="*/ 276224 w 1006475"/>
              <a:gd name="connsiteY130" fmla="*/ 136525 h 720725"/>
              <a:gd name="connsiteX131" fmla="*/ 273049 w 1006475"/>
              <a:gd name="connsiteY131" fmla="*/ 136525 h 720725"/>
              <a:gd name="connsiteX132" fmla="*/ 273049 w 1006475"/>
              <a:gd name="connsiteY132" fmla="*/ 142875 h 720725"/>
              <a:gd name="connsiteX133" fmla="*/ 269874 w 1006475"/>
              <a:gd name="connsiteY133" fmla="*/ 142875 h 720725"/>
              <a:gd name="connsiteX134" fmla="*/ 266699 w 1006475"/>
              <a:gd name="connsiteY134" fmla="*/ 142875 h 720725"/>
              <a:gd name="connsiteX135" fmla="*/ 263524 w 1006475"/>
              <a:gd name="connsiteY135" fmla="*/ 142875 h 720725"/>
              <a:gd name="connsiteX136" fmla="*/ 263524 w 1006475"/>
              <a:gd name="connsiteY136" fmla="*/ 146050 h 720725"/>
              <a:gd name="connsiteX137" fmla="*/ 273049 w 1006475"/>
              <a:gd name="connsiteY137" fmla="*/ 146050 h 720725"/>
              <a:gd name="connsiteX138" fmla="*/ 276224 w 1006475"/>
              <a:gd name="connsiteY138" fmla="*/ 149225 h 720725"/>
              <a:gd name="connsiteX139" fmla="*/ 279399 w 1006475"/>
              <a:gd name="connsiteY139" fmla="*/ 152400 h 720725"/>
              <a:gd name="connsiteX140" fmla="*/ 279399 w 1006475"/>
              <a:gd name="connsiteY140" fmla="*/ 158750 h 720725"/>
              <a:gd name="connsiteX141" fmla="*/ 279399 w 1006475"/>
              <a:gd name="connsiteY141" fmla="*/ 165100 h 720725"/>
              <a:gd name="connsiteX142" fmla="*/ 279399 w 1006475"/>
              <a:gd name="connsiteY142" fmla="*/ 168275 h 720725"/>
              <a:gd name="connsiteX143" fmla="*/ 276224 w 1006475"/>
              <a:gd name="connsiteY143" fmla="*/ 168275 h 720725"/>
              <a:gd name="connsiteX144" fmla="*/ 276224 w 1006475"/>
              <a:gd name="connsiteY144" fmla="*/ 171450 h 720725"/>
              <a:gd name="connsiteX145" fmla="*/ 279399 w 1006475"/>
              <a:gd name="connsiteY145" fmla="*/ 171450 h 720725"/>
              <a:gd name="connsiteX146" fmla="*/ 279399 w 1006475"/>
              <a:gd name="connsiteY146" fmla="*/ 174625 h 720725"/>
              <a:gd name="connsiteX147" fmla="*/ 279399 w 1006475"/>
              <a:gd name="connsiteY147" fmla="*/ 177800 h 720725"/>
              <a:gd name="connsiteX148" fmla="*/ 279399 w 1006475"/>
              <a:gd name="connsiteY148" fmla="*/ 184150 h 720725"/>
              <a:gd name="connsiteX149" fmla="*/ 276224 w 1006475"/>
              <a:gd name="connsiteY149" fmla="*/ 187325 h 720725"/>
              <a:gd name="connsiteX150" fmla="*/ 269874 w 1006475"/>
              <a:gd name="connsiteY150" fmla="*/ 184150 h 720725"/>
              <a:gd name="connsiteX151" fmla="*/ 269874 w 1006475"/>
              <a:gd name="connsiteY151" fmla="*/ 180975 h 720725"/>
              <a:gd name="connsiteX152" fmla="*/ 276224 w 1006475"/>
              <a:gd name="connsiteY152" fmla="*/ 161925 h 720725"/>
              <a:gd name="connsiteX153" fmla="*/ 273049 w 1006475"/>
              <a:gd name="connsiteY153" fmla="*/ 158750 h 720725"/>
              <a:gd name="connsiteX154" fmla="*/ 269874 w 1006475"/>
              <a:gd name="connsiteY154" fmla="*/ 155575 h 720725"/>
              <a:gd name="connsiteX155" fmla="*/ 269874 w 1006475"/>
              <a:gd name="connsiteY155" fmla="*/ 158750 h 720725"/>
              <a:gd name="connsiteX156" fmla="*/ 266699 w 1006475"/>
              <a:gd name="connsiteY156" fmla="*/ 158750 h 720725"/>
              <a:gd name="connsiteX157" fmla="*/ 266699 w 1006475"/>
              <a:gd name="connsiteY157" fmla="*/ 152400 h 720725"/>
              <a:gd name="connsiteX158" fmla="*/ 260349 w 1006475"/>
              <a:gd name="connsiteY158" fmla="*/ 149225 h 720725"/>
              <a:gd name="connsiteX159" fmla="*/ 257174 w 1006475"/>
              <a:gd name="connsiteY159" fmla="*/ 142875 h 720725"/>
              <a:gd name="connsiteX160" fmla="*/ 260349 w 1006475"/>
              <a:gd name="connsiteY160" fmla="*/ 139700 h 720725"/>
              <a:gd name="connsiteX161" fmla="*/ 263524 w 1006475"/>
              <a:gd name="connsiteY161" fmla="*/ 136525 h 720725"/>
              <a:gd name="connsiteX162" fmla="*/ 266699 w 1006475"/>
              <a:gd name="connsiteY162" fmla="*/ 133350 h 720725"/>
              <a:gd name="connsiteX163" fmla="*/ 266699 w 1006475"/>
              <a:gd name="connsiteY163" fmla="*/ 127000 h 720725"/>
              <a:gd name="connsiteX164" fmla="*/ 273049 w 1006475"/>
              <a:gd name="connsiteY164" fmla="*/ 117475 h 720725"/>
              <a:gd name="connsiteX165" fmla="*/ 288924 w 1006475"/>
              <a:gd name="connsiteY165" fmla="*/ 79375 h 720725"/>
              <a:gd name="connsiteX166" fmla="*/ 292099 w 1006475"/>
              <a:gd name="connsiteY166" fmla="*/ 79375 h 720725"/>
              <a:gd name="connsiteX167" fmla="*/ 292099 w 1006475"/>
              <a:gd name="connsiteY167" fmla="*/ 85725 h 720725"/>
              <a:gd name="connsiteX168" fmla="*/ 295274 w 1006475"/>
              <a:gd name="connsiteY168" fmla="*/ 85725 h 720725"/>
              <a:gd name="connsiteX169" fmla="*/ 295274 w 1006475"/>
              <a:gd name="connsiteY169" fmla="*/ 88900 h 720725"/>
              <a:gd name="connsiteX170" fmla="*/ 295274 w 1006475"/>
              <a:gd name="connsiteY170" fmla="*/ 92075 h 720725"/>
              <a:gd name="connsiteX171" fmla="*/ 292099 w 1006475"/>
              <a:gd name="connsiteY171" fmla="*/ 88900 h 720725"/>
              <a:gd name="connsiteX172" fmla="*/ 285749 w 1006475"/>
              <a:gd name="connsiteY172" fmla="*/ 88900 h 720725"/>
              <a:gd name="connsiteX173" fmla="*/ 288924 w 1006475"/>
              <a:gd name="connsiteY173" fmla="*/ 85725 h 720725"/>
              <a:gd name="connsiteX174" fmla="*/ 288924 w 1006475"/>
              <a:gd name="connsiteY174" fmla="*/ 82550 h 720725"/>
              <a:gd name="connsiteX175" fmla="*/ 257174 w 1006475"/>
              <a:gd name="connsiteY175" fmla="*/ 76200 h 720725"/>
              <a:gd name="connsiteX176" fmla="*/ 260349 w 1006475"/>
              <a:gd name="connsiteY176" fmla="*/ 76200 h 720725"/>
              <a:gd name="connsiteX177" fmla="*/ 260349 w 1006475"/>
              <a:gd name="connsiteY177" fmla="*/ 79375 h 720725"/>
              <a:gd name="connsiteX178" fmla="*/ 260349 w 1006475"/>
              <a:gd name="connsiteY178" fmla="*/ 82550 h 720725"/>
              <a:gd name="connsiteX179" fmla="*/ 263524 w 1006475"/>
              <a:gd name="connsiteY179" fmla="*/ 82550 h 720725"/>
              <a:gd name="connsiteX180" fmla="*/ 257174 w 1006475"/>
              <a:gd name="connsiteY180" fmla="*/ 88900 h 720725"/>
              <a:gd name="connsiteX181" fmla="*/ 257174 w 1006475"/>
              <a:gd name="connsiteY181" fmla="*/ 98425 h 720725"/>
              <a:gd name="connsiteX182" fmla="*/ 260349 w 1006475"/>
              <a:gd name="connsiteY182" fmla="*/ 98425 h 720725"/>
              <a:gd name="connsiteX183" fmla="*/ 260349 w 1006475"/>
              <a:gd name="connsiteY183" fmla="*/ 95250 h 720725"/>
              <a:gd name="connsiteX184" fmla="*/ 263524 w 1006475"/>
              <a:gd name="connsiteY184" fmla="*/ 95250 h 720725"/>
              <a:gd name="connsiteX185" fmla="*/ 263524 w 1006475"/>
              <a:gd name="connsiteY185" fmla="*/ 98425 h 720725"/>
              <a:gd name="connsiteX186" fmla="*/ 263524 w 1006475"/>
              <a:gd name="connsiteY186" fmla="*/ 101600 h 720725"/>
              <a:gd name="connsiteX187" fmla="*/ 260349 w 1006475"/>
              <a:gd name="connsiteY187" fmla="*/ 104775 h 720725"/>
              <a:gd name="connsiteX188" fmla="*/ 257174 w 1006475"/>
              <a:gd name="connsiteY188" fmla="*/ 101600 h 720725"/>
              <a:gd name="connsiteX189" fmla="*/ 250824 w 1006475"/>
              <a:gd name="connsiteY189" fmla="*/ 104775 h 720725"/>
              <a:gd name="connsiteX190" fmla="*/ 250824 w 1006475"/>
              <a:gd name="connsiteY190" fmla="*/ 101600 h 720725"/>
              <a:gd name="connsiteX191" fmla="*/ 253999 w 1006475"/>
              <a:gd name="connsiteY191" fmla="*/ 98425 h 720725"/>
              <a:gd name="connsiteX192" fmla="*/ 250824 w 1006475"/>
              <a:gd name="connsiteY192" fmla="*/ 95250 h 720725"/>
              <a:gd name="connsiteX193" fmla="*/ 247649 w 1006475"/>
              <a:gd name="connsiteY193" fmla="*/ 92075 h 720725"/>
              <a:gd name="connsiteX194" fmla="*/ 250824 w 1006475"/>
              <a:gd name="connsiteY194" fmla="*/ 85725 h 720725"/>
              <a:gd name="connsiteX195" fmla="*/ 253999 w 1006475"/>
              <a:gd name="connsiteY195" fmla="*/ 85725 h 720725"/>
              <a:gd name="connsiteX196" fmla="*/ 253999 w 1006475"/>
              <a:gd name="connsiteY196" fmla="*/ 82550 h 720725"/>
              <a:gd name="connsiteX197" fmla="*/ 253999 w 1006475"/>
              <a:gd name="connsiteY197" fmla="*/ 79375 h 720725"/>
              <a:gd name="connsiteX198" fmla="*/ 536574 w 1006475"/>
              <a:gd name="connsiteY198" fmla="*/ 73025 h 720725"/>
              <a:gd name="connsiteX199" fmla="*/ 536574 w 1006475"/>
              <a:gd name="connsiteY199" fmla="*/ 76200 h 720725"/>
              <a:gd name="connsiteX200" fmla="*/ 536574 w 1006475"/>
              <a:gd name="connsiteY200" fmla="*/ 79375 h 720725"/>
              <a:gd name="connsiteX201" fmla="*/ 536574 w 1006475"/>
              <a:gd name="connsiteY201" fmla="*/ 80962 h 720725"/>
              <a:gd name="connsiteX202" fmla="*/ 536575 w 1006475"/>
              <a:gd name="connsiteY202" fmla="*/ 80962 h 720725"/>
              <a:gd name="connsiteX203" fmla="*/ 536575 w 1006475"/>
              <a:gd name="connsiteY203" fmla="*/ 79375 h 720725"/>
              <a:gd name="connsiteX204" fmla="*/ 536575 w 1006475"/>
              <a:gd name="connsiteY204" fmla="*/ 76200 h 720725"/>
              <a:gd name="connsiteX205" fmla="*/ 536575 w 1006475"/>
              <a:gd name="connsiteY205" fmla="*/ 73025 h 720725"/>
              <a:gd name="connsiteX206" fmla="*/ 282574 w 1006475"/>
              <a:gd name="connsiteY206" fmla="*/ 73025 h 720725"/>
              <a:gd name="connsiteX207" fmla="*/ 282574 w 1006475"/>
              <a:gd name="connsiteY207" fmla="*/ 76200 h 720725"/>
              <a:gd name="connsiteX208" fmla="*/ 285749 w 1006475"/>
              <a:gd name="connsiteY208" fmla="*/ 82550 h 720725"/>
              <a:gd name="connsiteX209" fmla="*/ 282574 w 1006475"/>
              <a:gd name="connsiteY209" fmla="*/ 82550 h 720725"/>
              <a:gd name="connsiteX210" fmla="*/ 282574 w 1006475"/>
              <a:gd name="connsiteY210" fmla="*/ 85725 h 720725"/>
              <a:gd name="connsiteX211" fmla="*/ 279399 w 1006475"/>
              <a:gd name="connsiteY211" fmla="*/ 85725 h 720725"/>
              <a:gd name="connsiteX212" fmla="*/ 279399 w 1006475"/>
              <a:gd name="connsiteY212" fmla="*/ 82550 h 720725"/>
              <a:gd name="connsiteX213" fmla="*/ 279399 w 1006475"/>
              <a:gd name="connsiteY213" fmla="*/ 79375 h 720725"/>
              <a:gd name="connsiteX214" fmla="*/ 279399 w 1006475"/>
              <a:gd name="connsiteY214" fmla="*/ 76200 h 720725"/>
              <a:gd name="connsiteX215" fmla="*/ 539749 w 1006475"/>
              <a:gd name="connsiteY215" fmla="*/ 66675 h 720725"/>
              <a:gd name="connsiteX216" fmla="*/ 539749 w 1006475"/>
              <a:gd name="connsiteY216" fmla="*/ 69850 h 720725"/>
              <a:gd name="connsiteX217" fmla="*/ 539749 w 1006475"/>
              <a:gd name="connsiteY217" fmla="*/ 73025 h 720725"/>
              <a:gd name="connsiteX218" fmla="*/ 539750 w 1006475"/>
              <a:gd name="connsiteY218" fmla="*/ 73025 h 720725"/>
              <a:gd name="connsiteX219" fmla="*/ 539750 w 1006475"/>
              <a:gd name="connsiteY219" fmla="*/ 69850 h 720725"/>
              <a:gd name="connsiteX220" fmla="*/ 539750 w 1006475"/>
              <a:gd name="connsiteY220" fmla="*/ 66675 h 720725"/>
              <a:gd name="connsiteX221" fmla="*/ 244474 w 1006475"/>
              <a:gd name="connsiteY221" fmla="*/ 66675 h 720725"/>
              <a:gd name="connsiteX222" fmla="*/ 250824 w 1006475"/>
              <a:gd name="connsiteY222" fmla="*/ 69850 h 720725"/>
              <a:gd name="connsiteX223" fmla="*/ 257174 w 1006475"/>
              <a:gd name="connsiteY223" fmla="*/ 73025 h 720725"/>
              <a:gd name="connsiteX224" fmla="*/ 250824 w 1006475"/>
              <a:gd name="connsiteY224" fmla="*/ 73025 h 720725"/>
              <a:gd name="connsiteX225" fmla="*/ 250824 w 1006475"/>
              <a:gd name="connsiteY225" fmla="*/ 76200 h 720725"/>
              <a:gd name="connsiteX226" fmla="*/ 247649 w 1006475"/>
              <a:gd name="connsiteY226" fmla="*/ 76200 h 720725"/>
              <a:gd name="connsiteX227" fmla="*/ 247649 w 1006475"/>
              <a:gd name="connsiteY227" fmla="*/ 73025 h 720725"/>
              <a:gd name="connsiteX228" fmla="*/ 244474 w 1006475"/>
              <a:gd name="connsiteY228" fmla="*/ 69850 h 720725"/>
              <a:gd name="connsiteX229" fmla="*/ 530224 w 1006475"/>
              <a:gd name="connsiteY229" fmla="*/ 63500 h 720725"/>
              <a:gd name="connsiteX230" fmla="*/ 530224 w 1006475"/>
              <a:gd name="connsiteY230" fmla="*/ 66675 h 720725"/>
              <a:gd name="connsiteX231" fmla="*/ 530224 w 1006475"/>
              <a:gd name="connsiteY231" fmla="*/ 69850 h 720725"/>
              <a:gd name="connsiteX232" fmla="*/ 530225 w 1006475"/>
              <a:gd name="connsiteY232" fmla="*/ 69850 h 720725"/>
              <a:gd name="connsiteX233" fmla="*/ 530225 w 1006475"/>
              <a:gd name="connsiteY233" fmla="*/ 66675 h 720725"/>
              <a:gd name="connsiteX234" fmla="*/ 530225 w 1006475"/>
              <a:gd name="connsiteY234" fmla="*/ 63500 h 720725"/>
              <a:gd name="connsiteX235" fmla="*/ 527049 w 1006475"/>
              <a:gd name="connsiteY235" fmla="*/ 60325 h 720725"/>
              <a:gd name="connsiteX236" fmla="*/ 527049 w 1006475"/>
              <a:gd name="connsiteY236" fmla="*/ 63500 h 720725"/>
              <a:gd name="connsiteX237" fmla="*/ 527050 w 1006475"/>
              <a:gd name="connsiteY237" fmla="*/ 63500 h 720725"/>
              <a:gd name="connsiteX238" fmla="*/ 527050 w 1006475"/>
              <a:gd name="connsiteY238" fmla="*/ 60325 h 720725"/>
              <a:gd name="connsiteX239" fmla="*/ 228599 w 1006475"/>
              <a:gd name="connsiteY239" fmla="*/ 57150 h 720725"/>
              <a:gd name="connsiteX240" fmla="*/ 231774 w 1006475"/>
              <a:gd name="connsiteY240" fmla="*/ 57150 h 720725"/>
              <a:gd name="connsiteX241" fmla="*/ 234949 w 1006475"/>
              <a:gd name="connsiteY241" fmla="*/ 57150 h 720725"/>
              <a:gd name="connsiteX242" fmla="*/ 234949 w 1006475"/>
              <a:gd name="connsiteY242" fmla="*/ 60325 h 720725"/>
              <a:gd name="connsiteX243" fmla="*/ 234949 w 1006475"/>
              <a:gd name="connsiteY243" fmla="*/ 63500 h 720725"/>
              <a:gd name="connsiteX244" fmla="*/ 244474 w 1006475"/>
              <a:gd name="connsiteY244" fmla="*/ 73025 h 720725"/>
              <a:gd name="connsiteX245" fmla="*/ 244474 w 1006475"/>
              <a:gd name="connsiteY245" fmla="*/ 76200 h 720725"/>
              <a:gd name="connsiteX246" fmla="*/ 244474 w 1006475"/>
              <a:gd name="connsiteY246" fmla="*/ 79375 h 720725"/>
              <a:gd name="connsiteX247" fmla="*/ 247649 w 1006475"/>
              <a:gd name="connsiteY247" fmla="*/ 79375 h 720725"/>
              <a:gd name="connsiteX248" fmla="*/ 247649 w 1006475"/>
              <a:gd name="connsiteY248" fmla="*/ 82550 h 720725"/>
              <a:gd name="connsiteX249" fmla="*/ 244474 w 1006475"/>
              <a:gd name="connsiteY249" fmla="*/ 82550 h 720725"/>
              <a:gd name="connsiteX250" fmla="*/ 241299 w 1006475"/>
              <a:gd name="connsiteY250" fmla="*/ 79375 h 720725"/>
              <a:gd name="connsiteX251" fmla="*/ 238124 w 1006475"/>
              <a:gd name="connsiteY251" fmla="*/ 85725 h 720725"/>
              <a:gd name="connsiteX252" fmla="*/ 241299 w 1006475"/>
              <a:gd name="connsiteY252" fmla="*/ 88900 h 720725"/>
              <a:gd name="connsiteX253" fmla="*/ 244474 w 1006475"/>
              <a:gd name="connsiteY253" fmla="*/ 92075 h 720725"/>
              <a:gd name="connsiteX254" fmla="*/ 244474 w 1006475"/>
              <a:gd name="connsiteY254" fmla="*/ 95250 h 720725"/>
              <a:gd name="connsiteX255" fmla="*/ 241299 w 1006475"/>
              <a:gd name="connsiteY255" fmla="*/ 92075 h 720725"/>
              <a:gd name="connsiteX256" fmla="*/ 234949 w 1006475"/>
              <a:gd name="connsiteY256" fmla="*/ 88900 h 720725"/>
              <a:gd name="connsiteX257" fmla="*/ 231774 w 1006475"/>
              <a:gd name="connsiteY257" fmla="*/ 85725 h 720725"/>
              <a:gd name="connsiteX258" fmla="*/ 228599 w 1006475"/>
              <a:gd name="connsiteY258" fmla="*/ 82550 h 720725"/>
              <a:gd name="connsiteX259" fmla="*/ 225424 w 1006475"/>
              <a:gd name="connsiteY259" fmla="*/ 79375 h 720725"/>
              <a:gd name="connsiteX260" fmla="*/ 225424 w 1006475"/>
              <a:gd name="connsiteY260" fmla="*/ 76200 h 720725"/>
              <a:gd name="connsiteX261" fmla="*/ 222249 w 1006475"/>
              <a:gd name="connsiteY261" fmla="*/ 73025 h 720725"/>
              <a:gd name="connsiteX262" fmla="*/ 225424 w 1006475"/>
              <a:gd name="connsiteY262" fmla="*/ 66675 h 720725"/>
              <a:gd name="connsiteX263" fmla="*/ 225424 w 1006475"/>
              <a:gd name="connsiteY263" fmla="*/ 60325 h 720725"/>
              <a:gd name="connsiteX264" fmla="*/ 260349 w 1006475"/>
              <a:gd name="connsiteY264" fmla="*/ 47625 h 720725"/>
              <a:gd name="connsiteX265" fmla="*/ 266699 w 1006475"/>
              <a:gd name="connsiteY265" fmla="*/ 47625 h 720725"/>
              <a:gd name="connsiteX266" fmla="*/ 269874 w 1006475"/>
              <a:gd name="connsiteY266" fmla="*/ 50800 h 720725"/>
              <a:gd name="connsiteX267" fmla="*/ 279399 w 1006475"/>
              <a:gd name="connsiteY267" fmla="*/ 60325 h 720725"/>
              <a:gd name="connsiteX268" fmla="*/ 279399 w 1006475"/>
              <a:gd name="connsiteY268" fmla="*/ 63500 h 720725"/>
              <a:gd name="connsiteX269" fmla="*/ 273049 w 1006475"/>
              <a:gd name="connsiteY269" fmla="*/ 66675 h 720725"/>
              <a:gd name="connsiteX270" fmla="*/ 269874 w 1006475"/>
              <a:gd name="connsiteY270" fmla="*/ 69850 h 720725"/>
              <a:gd name="connsiteX271" fmla="*/ 269874 w 1006475"/>
              <a:gd name="connsiteY271" fmla="*/ 73025 h 720725"/>
              <a:gd name="connsiteX272" fmla="*/ 266699 w 1006475"/>
              <a:gd name="connsiteY272" fmla="*/ 73025 h 720725"/>
              <a:gd name="connsiteX273" fmla="*/ 266699 w 1006475"/>
              <a:gd name="connsiteY273" fmla="*/ 69850 h 720725"/>
              <a:gd name="connsiteX274" fmla="*/ 263524 w 1006475"/>
              <a:gd name="connsiteY274" fmla="*/ 60325 h 720725"/>
              <a:gd name="connsiteX275" fmla="*/ 263524 w 1006475"/>
              <a:gd name="connsiteY275" fmla="*/ 53975 h 720725"/>
              <a:gd name="connsiteX276" fmla="*/ 260349 w 1006475"/>
              <a:gd name="connsiteY276" fmla="*/ 50800 h 720725"/>
              <a:gd name="connsiteX277" fmla="*/ 260349 w 1006475"/>
              <a:gd name="connsiteY277" fmla="*/ 53975 h 720725"/>
              <a:gd name="connsiteX278" fmla="*/ 263524 w 1006475"/>
              <a:gd name="connsiteY278" fmla="*/ 69850 h 720725"/>
              <a:gd name="connsiteX279" fmla="*/ 257174 w 1006475"/>
              <a:gd name="connsiteY279" fmla="*/ 69850 h 720725"/>
              <a:gd name="connsiteX280" fmla="*/ 253999 w 1006475"/>
              <a:gd name="connsiteY280" fmla="*/ 69850 h 720725"/>
              <a:gd name="connsiteX281" fmla="*/ 253999 w 1006475"/>
              <a:gd name="connsiteY281" fmla="*/ 60325 h 720725"/>
              <a:gd name="connsiteX282" fmla="*/ 250824 w 1006475"/>
              <a:gd name="connsiteY282" fmla="*/ 60325 h 720725"/>
              <a:gd name="connsiteX283" fmla="*/ 247649 w 1006475"/>
              <a:gd name="connsiteY283" fmla="*/ 66675 h 720725"/>
              <a:gd name="connsiteX284" fmla="*/ 244474 w 1006475"/>
              <a:gd name="connsiteY284" fmla="*/ 63500 h 720725"/>
              <a:gd name="connsiteX285" fmla="*/ 244474 w 1006475"/>
              <a:gd name="connsiteY285" fmla="*/ 60325 h 720725"/>
              <a:gd name="connsiteX286" fmla="*/ 295274 w 1006475"/>
              <a:gd name="connsiteY286" fmla="*/ 0 h 720725"/>
              <a:gd name="connsiteX287" fmla="*/ 447674 w 1006475"/>
              <a:gd name="connsiteY287" fmla="*/ 38100 h 720725"/>
              <a:gd name="connsiteX288" fmla="*/ 530224 w 1006475"/>
              <a:gd name="connsiteY288" fmla="*/ 57150 h 720725"/>
              <a:gd name="connsiteX289" fmla="*/ 530224 w 1006475"/>
              <a:gd name="connsiteY289" fmla="*/ 60325 h 720725"/>
              <a:gd name="connsiteX290" fmla="*/ 530225 w 1006475"/>
              <a:gd name="connsiteY290" fmla="*/ 57150 h 720725"/>
              <a:gd name="connsiteX291" fmla="*/ 584200 w 1006475"/>
              <a:gd name="connsiteY291" fmla="*/ 69850 h 720725"/>
              <a:gd name="connsiteX292" fmla="*/ 647700 w 1006475"/>
              <a:gd name="connsiteY292" fmla="*/ 85725 h 720725"/>
              <a:gd name="connsiteX293" fmla="*/ 650875 w 1006475"/>
              <a:gd name="connsiteY293" fmla="*/ 85725 h 720725"/>
              <a:gd name="connsiteX294" fmla="*/ 781050 w 1006475"/>
              <a:gd name="connsiteY294" fmla="*/ 111125 h 720725"/>
              <a:gd name="connsiteX295" fmla="*/ 860425 w 1006475"/>
              <a:gd name="connsiteY295" fmla="*/ 127000 h 720725"/>
              <a:gd name="connsiteX296" fmla="*/ 955675 w 1006475"/>
              <a:gd name="connsiteY296" fmla="*/ 149225 h 720725"/>
              <a:gd name="connsiteX297" fmla="*/ 1006475 w 1006475"/>
              <a:gd name="connsiteY297" fmla="*/ 158750 h 720725"/>
              <a:gd name="connsiteX298" fmla="*/ 1006475 w 1006475"/>
              <a:gd name="connsiteY298" fmla="*/ 161925 h 720725"/>
              <a:gd name="connsiteX299" fmla="*/ 1003300 w 1006475"/>
              <a:gd name="connsiteY299" fmla="*/ 171450 h 720725"/>
              <a:gd name="connsiteX300" fmla="*/ 1000125 w 1006475"/>
              <a:gd name="connsiteY300" fmla="*/ 180975 h 720725"/>
              <a:gd name="connsiteX301" fmla="*/ 1000125 w 1006475"/>
              <a:gd name="connsiteY301" fmla="*/ 184150 h 720725"/>
              <a:gd name="connsiteX302" fmla="*/ 1000125 w 1006475"/>
              <a:gd name="connsiteY302" fmla="*/ 190500 h 720725"/>
              <a:gd name="connsiteX303" fmla="*/ 996950 w 1006475"/>
              <a:gd name="connsiteY303" fmla="*/ 203200 h 720725"/>
              <a:gd name="connsiteX304" fmla="*/ 990600 w 1006475"/>
              <a:gd name="connsiteY304" fmla="*/ 234950 h 720725"/>
              <a:gd name="connsiteX305" fmla="*/ 987425 w 1006475"/>
              <a:gd name="connsiteY305" fmla="*/ 250825 h 720725"/>
              <a:gd name="connsiteX306" fmla="*/ 987425 w 1006475"/>
              <a:gd name="connsiteY306" fmla="*/ 260350 h 720725"/>
              <a:gd name="connsiteX307" fmla="*/ 984250 w 1006475"/>
              <a:gd name="connsiteY307" fmla="*/ 263525 h 720725"/>
              <a:gd name="connsiteX308" fmla="*/ 977900 w 1006475"/>
              <a:gd name="connsiteY308" fmla="*/ 307975 h 720725"/>
              <a:gd name="connsiteX309" fmla="*/ 974725 w 1006475"/>
              <a:gd name="connsiteY309" fmla="*/ 317500 h 720725"/>
              <a:gd name="connsiteX310" fmla="*/ 974725 w 1006475"/>
              <a:gd name="connsiteY310" fmla="*/ 320675 h 720725"/>
              <a:gd name="connsiteX311" fmla="*/ 971550 w 1006475"/>
              <a:gd name="connsiteY311" fmla="*/ 330200 h 720725"/>
              <a:gd name="connsiteX312" fmla="*/ 971550 w 1006475"/>
              <a:gd name="connsiteY312" fmla="*/ 333375 h 720725"/>
              <a:gd name="connsiteX313" fmla="*/ 968375 w 1006475"/>
              <a:gd name="connsiteY313" fmla="*/ 346075 h 720725"/>
              <a:gd name="connsiteX314" fmla="*/ 968375 w 1006475"/>
              <a:gd name="connsiteY314" fmla="*/ 349250 h 720725"/>
              <a:gd name="connsiteX315" fmla="*/ 965200 w 1006475"/>
              <a:gd name="connsiteY315" fmla="*/ 361950 h 720725"/>
              <a:gd name="connsiteX316" fmla="*/ 965200 w 1006475"/>
              <a:gd name="connsiteY316" fmla="*/ 368300 h 720725"/>
              <a:gd name="connsiteX317" fmla="*/ 962025 w 1006475"/>
              <a:gd name="connsiteY317" fmla="*/ 384175 h 720725"/>
              <a:gd name="connsiteX318" fmla="*/ 958850 w 1006475"/>
              <a:gd name="connsiteY318" fmla="*/ 396875 h 720725"/>
              <a:gd name="connsiteX319" fmla="*/ 955675 w 1006475"/>
              <a:gd name="connsiteY319" fmla="*/ 422275 h 720725"/>
              <a:gd name="connsiteX320" fmla="*/ 952500 w 1006475"/>
              <a:gd name="connsiteY320" fmla="*/ 434975 h 720725"/>
              <a:gd name="connsiteX321" fmla="*/ 952500 w 1006475"/>
              <a:gd name="connsiteY321" fmla="*/ 438150 h 720725"/>
              <a:gd name="connsiteX322" fmla="*/ 949325 w 1006475"/>
              <a:gd name="connsiteY322" fmla="*/ 460375 h 720725"/>
              <a:gd name="connsiteX323" fmla="*/ 946150 w 1006475"/>
              <a:gd name="connsiteY323" fmla="*/ 460375 h 720725"/>
              <a:gd name="connsiteX324" fmla="*/ 946150 w 1006475"/>
              <a:gd name="connsiteY324" fmla="*/ 463550 h 720725"/>
              <a:gd name="connsiteX325" fmla="*/ 946150 w 1006475"/>
              <a:gd name="connsiteY325" fmla="*/ 469900 h 720725"/>
              <a:gd name="connsiteX326" fmla="*/ 942975 w 1006475"/>
              <a:gd name="connsiteY326" fmla="*/ 479425 h 720725"/>
              <a:gd name="connsiteX327" fmla="*/ 939800 w 1006475"/>
              <a:gd name="connsiteY327" fmla="*/ 498475 h 720725"/>
              <a:gd name="connsiteX328" fmla="*/ 939800 w 1006475"/>
              <a:gd name="connsiteY328" fmla="*/ 504825 h 720725"/>
              <a:gd name="connsiteX329" fmla="*/ 936625 w 1006475"/>
              <a:gd name="connsiteY329" fmla="*/ 511175 h 720725"/>
              <a:gd name="connsiteX330" fmla="*/ 933450 w 1006475"/>
              <a:gd name="connsiteY330" fmla="*/ 539750 h 720725"/>
              <a:gd name="connsiteX331" fmla="*/ 930275 w 1006475"/>
              <a:gd name="connsiteY331" fmla="*/ 542925 h 720725"/>
              <a:gd name="connsiteX332" fmla="*/ 930275 w 1006475"/>
              <a:gd name="connsiteY332" fmla="*/ 549275 h 720725"/>
              <a:gd name="connsiteX333" fmla="*/ 930275 w 1006475"/>
              <a:gd name="connsiteY333" fmla="*/ 552450 h 720725"/>
              <a:gd name="connsiteX334" fmla="*/ 927100 w 1006475"/>
              <a:gd name="connsiteY334" fmla="*/ 561975 h 720725"/>
              <a:gd name="connsiteX335" fmla="*/ 920750 w 1006475"/>
              <a:gd name="connsiteY335" fmla="*/ 600075 h 720725"/>
              <a:gd name="connsiteX336" fmla="*/ 917575 w 1006475"/>
              <a:gd name="connsiteY336" fmla="*/ 612775 h 720725"/>
              <a:gd name="connsiteX337" fmla="*/ 917575 w 1006475"/>
              <a:gd name="connsiteY337" fmla="*/ 615950 h 720725"/>
              <a:gd name="connsiteX338" fmla="*/ 917575 w 1006475"/>
              <a:gd name="connsiteY338" fmla="*/ 622300 h 720725"/>
              <a:gd name="connsiteX339" fmla="*/ 914400 w 1006475"/>
              <a:gd name="connsiteY339" fmla="*/ 635000 h 720725"/>
              <a:gd name="connsiteX340" fmla="*/ 914400 w 1006475"/>
              <a:gd name="connsiteY340" fmla="*/ 638175 h 720725"/>
              <a:gd name="connsiteX341" fmla="*/ 911225 w 1006475"/>
              <a:gd name="connsiteY341" fmla="*/ 641350 h 720725"/>
              <a:gd name="connsiteX342" fmla="*/ 911225 w 1006475"/>
              <a:gd name="connsiteY342" fmla="*/ 644525 h 720725"/>
              <a:gd name="connsiteX343" fmla="*/ 911225 w 1006475"/>
              <a:gd name="connsiteY343" fmla="*/ 650875 h 720725"/>
              <a:gd name="connsiteX344" fmla="*/ 914400 w 1006475"/>
              <a:gd name="connsiteY344" fmla="*/ 657225 h 720725"/>
              <a:gd name="connsiteX345" fmla="*/ 917575 w 1006475"/>
              <a:gd name="connsiteY345" fmla="*/ 666750 h 720725"/>
              <a:gd name="connsiteX346" fmla="*/ 917575 w 1006475"/>
              <a:gd name="connsiteY346" fmla="*/ 669925 h 720725"/>
              <a:gd name="connsiteX347" fmla="*/ 917575 w 1006475"/>
              <a:gd name="connsiteY347" fmla="*/ 673100 h 720725"/>
              <a:gd name="connsiteX348" fmla="*/ 920750 w 1006475"/>
              <a:gd name="connsiteY348" fmla="*/ 688975 h 720725"/>
              <a:gd name="connsiteX349" fmla="*/ 914400 w 1006475"/>
              <a:gd name="connsiteY349" fmla="*/ 698500 h 720725"/>
              <a:gd name="connsiteX350" fmla="*/ 911225 w 1006475"/>
              <a:gd name="connsiteY350" fmla="*/ 704850 h 720725"/>
              <a:gd name="connsiteX351" fmla="*/ 914400 w 1006475"/>
              <a:gd name="connsiteY351" fmla="*/ 704850 h 720725"/>
              <a:gd name="connsiteX352" fmla="*/ 914400 w 1006475"/>
              <a:gd name="connsiteY352" fmla="*/ 708025 h 720725"/>
              <a:gd name="connsiteX353" fmla="*/ 914400 w 1006475"/>
              <a:gd name="connsiteY353" fmla="*/ 717550 h 720725"/>
              <a:gd name="connsiteX354" fmla="*/ 914400 w 1006475"/>
              <a:gd name="connsiteY354" fmla="*/ 720725 h 720725"/>
              <a:gd name="connsiteX355" fmla="*/ 911225 w 1006475"/>
              <a:gd name="connsiteY355" fmla="*/ 717550 h 720725"/>
              <a:gd name="connsiteX356" fmla="*/ 908050 w 1006475"/>
              <a:gd name="connsiteY356" fmla="*/ 717550 h 720725"/>
              <a:gd name="connsiteX357" fmla="*/ 904875 w 1006475"/>
              <a:gd name="connsiteY357" fmla="*/ 717550 h 720725"/>
              <a:gd name="connsiteX358" fmla="*/ 876300 w 1006475"/>
              <a:gd name="connsiteY358" fmla="*/ 711200 h 720725"/>
              <a:gd name="connsiteX359" fmla="*/ 860425 w 1006475"/>
              <a:gd name="connsiteY359" fmla="*/ 708025 h 720725"/>
              <a:gd name="connsiteX360" fmla="*/ 847725 w 1006475"/>
              <a:gd name="connsiteY360" fmla="*/ 704850 h 720725"/>
              <a:gd name="connsiteX361" fmla="*/ 841375 w 1006475"/>
              <a:gd name="connsiteY361" fmla="*/ 704850 h 720725"/>
              <a:gd name="connsiteX362" fmla="*/ 835025 w 1006475"/>
              <a:gd name="connsiteY362" fmla="*/ 704850 h 720725"/>
              <a:gd name="connsiteX363" fmla="*/ 825500 w 1006475"/>
              <a:gd name="connsiteY363" fmla="*/ 701675 h 720725"/>
              <a:gd name="connsiteX364" fmla="*/ 819150 w 1006475"/>
              <a:gd name="connsiteY364" fmla="*/ 701675 h 720725"/>
              <a:gd name="connsiteX365" fmla="*/ 809625 w 1006475"/>
              <a:gd name="connsiteY365" fmla="*/ 698500 h 720725"/>
              <a:gd name="connsiteX366" fmla="*/ 803275 w 1006475"/>
              <a:gd name="connsiteY366" fmla="*/ 695325 h 720725"/>
              <a:gd name="connsiteX367" fmla="*/ 777875 w 1006475"/>
              <a:gd name="connsiteY367" fmla="*/ 692150 h 720725"/>
              <a:gd name="connsiteX368" fmla="*/ 774700 w 1006475"/>
              <a:gd name="connsiteY368" fmla="*/ 692150 h 720725"/>
              <a:gd name="connsiteX369" fmla="*/ 758825 w 1006475"/>
              <a:gd name="connsiteY369" fmla="*/ 688975 h 720725"/>
              <a:gd name="connsiteX370" fmla="*/ 746125 w 1006475"/>
              <a:gd name="connsiteY370" fmla="*/ 685800 h 720725"/>
              <a:gd name="connsiteX371" fmla="*/ 733425 w 1006475"/>
              <a:gd name="connsiteY371" fmla="*/ 682625 h 720725"/>
              <a:gd name="connsiteX372" fmla="*/ 717550 w 1006475"/>
              <a:gd name="connsiteY372" fmla="*/ 679450 h 720725"/>
              <a:gd name="connsiteX373" fmla="*/ 711200 w 1006475"/>
              <a:gd name="connsiteY373" fmla="*/ 679450 h 720725"/>
              <a:gd name="connsiteX374" fmla="*/ 704850 w 1006475"/>
              <a:gd name="connsiteY374" fmla="*/ 676275 h 720725"/>
              <a:gd name="connsiteX375" fmla="*/ 692150 w 1006475"/>
              <a:gd name="connsiteY375" fmla="*/ 673100 h 720725"/>
              <a:gd name="connsiteX376" fmla="*/ 676275 w 1006475"/>
              <a:gd name="connsiteY376" fmla="*/ 669925 h 720725"/>
              <a:gd name="connsiteX377" fmla="*/ 650875 w 1006475"/>
              <a:gd name="connsiteY377" fmla="*/ 666750 h 720725"/>
              <a:gd name="connsiteX378" fmla="*/ 647700 w 1006475"/>
              <a:gd name="connsiteY378" fmla="*/ 663575 h 720725"/>
              <a:gd name="connsiteX379" fmla="*/ 644525 w 1006475"/>
              <a:gd name="connsiteY379" fmla="*/ 663575 h 720725"/>
              <a:gd name="connsiteX380" fmla="*/ 641350 w 1006475"/>
              <a:gd name="connsiteY380" fmla="*/ 666750 h 720725"/>
              <a:gd name="connsiteX381" fmla="*/ 638175 w 1006475"/>
              <a:gd name="connsiteY381" fmla="*/ 669925 h 720725"/>
              <a:gd name="connsiteX382" fmla="*/ 628650 w 1006475"/>
              <a:gd name="connsiteY382" fmla="*/ 673100 h 720725"/>
              <a:gd name="connsiteX383" fmla="*/ 625475 w 1006475"/>
              <a:gd name="connsiteY383" fmla="*/ 673100 h 720725"/>
              <a:gd name="connsiteX384" fmla="*/ 622300 w 1006475"/>
              <a:gd name="connsiteY384" fmla="*/ 673100 h 720725"/>
              <a:gd name="connsiteX385" fmla="*/ 619125 w 1006475"/>
              <a:gd name="connsiteY385" fmla="*/ 673100 h 720725"/>
              <a:gd name="connsiteX386" fmla="*/ 615950 w 1006475"/>
              <a:gd name="connsiteY386" fmla="*/ 673100 h 720725"/>
              <a:gd name="connsiteX387" fmla="*/ 612775 w 1006475"/>
              <a:gd name="connsiteY387" fmla="*/ 669925 h 720725"/>
              <a:gd name="connsiteX388" fmla="*/ 609600 w 1006475"/>
              <a:gd name="connsiteY388" fmla="*/ 669925 h 720725"/>
              <a:gd name="connsiteX389" fmla="*/ 600075 w 1006475"/>
              <a:gd name="connsiteY389" fmla="*/ 666750 h 720725"/>
              <a:gd name="connsiteX390" fmla="*/ 593725 w 1006475"/>
              <a:gd name="connsiteY390" fmla="*/ 669925 h 720725"/>
              <a:gd name="connsiteX391" fmla="*/ 590550 w 1006475"/>
              <a:gd name="connsiteY391" fmla="*/ 669925 h 720725"/>
              <a:gd name="connsiteX392" fmla="*/ 584200 w 1006475"/>
              <a:gd name="connsiteY392" fmla="*/ 666750 h 720725"/>
              <a:gd name="connsiteX393" fmla="*/ 581025 w 1006475"/>
              <a:gd name="connsiteY393" fmla="*/ 666750 h 720725"/>
              <a:gd name="connsiteX394" fmla="*/ 577850 w 1006475"/>
              <a:gd name="connsiteY394" fmla="*/ 669925 h 720725"/>
              <a:gd name="connsiteX395" fmla="*/ 574675 w 1006475"/>
              <a:gd name="connsiteY395" fmla="*/ 666750 h 720725"/>
              <a:gd name="connsiteX396" fmla="*/ 571500 w 1006475"/>
              <a:gd name="connsiteY396" fmla="*/ 666750 h 720725"/>
              <a:gd name="connsiteX397" fmla="*/ 565150 w 1006475"/>
              <a:gd name="connsiteY397" fmla="*/ 663575 h 720725"/>
              <a:gd name="connsiteX398" fmla="*/ 561975 w 1006475"/>
              <a:gd name="connsiteY398" fmla="*/ 663575 h 720725"/>
              <a:gd name="connsiteX399" fmla="*/ 558800 w 1006475"/>
              <a:gd name="connsiteY399" fmla="*/ 663575 h 720725"/>
              <a:gd name="connsiteX400" fmla="*/ 552450 w 1006475"/>
              <a:gd name="connsiteY400" fmla="*/ 669925 h 720725"/>
              <a:gd name="connsiteX401" fmla="*/ 549275 w 1006475"/>
              <a:gd name="connsiteY401" fmla="*/ 673100 h 720725"/>
              <a:gd name="connsiteX402" fmla="*/ 542925 w 1006475"/>
              <a:gd name="connsiteY402" fmla="*/ 673100 h 720725"/>
              <a:gd name="connsiteX403" fmla="*/ 536575 w 1006475"/>
              <a:gd name="connsiteY403" fmla="*/ 673100 h 720725"/>
              <a:gd name="connsiteX404" fmla="*/ 533400 w 1006475"/>
              <a:gd name="connsiteY404" fmla="*/ 669925 h 720725"/>
              <a:gd name="connsiteX405" fmla="*/ 523875 w 1006475"/>
              <a:gd name="connsiteY405" fmla="*/ 669925 h 720725"/>
              <a:gd name="connsiteX406" fmla="*/ 517525 w 1006475"/>
              <a:gd name="connsiteY406" fmla="*/ 669925 h 720725"/>
              <a:gd name="connsiteX407" fmla="*/ 511175 w 1006475"/>
              <a:gd name="connsiteY407" fmla="*/ 669925 h 720725"/>
              <a:gd name="connsiteX408" fmla="*/ 504825 w 1006475"/>
              <a:gd name="connsiteY408" fmla="*/ 669925 h 720725"/>
              <a:gd name="connsiteX409" fmla="*/ 495300 w 1006475"/>
              <a:gd name="connsiteY409" fmla="*/ 673100 h 720725"/>
              <a:gd name="connsiteX410" fmla="*/ 485775 w 1006475"/>
              <a:gd name="connsiteY410" fmla="*/ 673100 h 720725"/>
              <a:gd name="connsiteX411" fmla="*/ 482600 w 1006475"/>
              <a:gd name="connsiteY411" fmla="*/ 676275 h 720725"/>
              <a:gd name="connsiteX412" fmla="*/ 479425 w 1006475"/>
              <a:gd name="connsiteY412" fmla="*/ 676275 h 720725"/>
              <a:gd name="connsiteX413" fmla="*/ 476250 w 1006475"/>
              <a:gd name="connsiteY413" fmla="*/ 682625 h 720725"/>
              <a:gd name="connsiteX414" fmla="*/ 447675 w 1006475"/>
              <a:gd name="connsiteY414" fmla="*/ 679450 h 720725"/>
              <a:gd name="connsiteX415" fmla="*/ 438150 w 1006475"/>
              <a:gd name="connsiteY415" fmla="*/ 679450 h 720725"/>
              <a:gd name="connsiteX416" fmla="*/ 434975 w 1006475"/>
              <a:gd name="connsiteY416" fmla="*/ 676275 h 720725"/>
              <a:gd name="connsiteX417" fmla="*/ 431800 w 1006475"/>
              <a:gd name="connsiteY417" fmla="*/ 673100 h 720725"/>
              <a:gd name="connsiteX418" fmla="*/ 428625 w 1006475"/>
              <a:gd name="connsiteY418" fmla="*/ 669925 h 720725"/>
              <a:gd name="connsiteX419" fmla="*/ 425450 w 1006475"/>
              <a:gd name="connsiteY419" fmla="*/ 666750 h 720725"/>
              <a:gd name="connsiteX420" fmla="*/ 422275 w 1006475"/>
              <a:gd name="connsiteY420" fmla="*/ 666750 h 720725"/>
              <a:gd name="connsiteX421" fmla="*/ 419100 w 1006475"/>
              <a:gd name="connsiteY421" fmla="*/ 666750 h 720725"/>
              <a:gd name="connsiteX422" fmla="*/ 415925 w 1006475"/>
              <a:gd name="connsiteY422" fmla="*/ 666750 h 720725"/>
              <a:gd name="connsiteX423" fmla="*/ 409575 w 1006475"/>
              <a:gd name="connsiteY423" fmla="*/ 669925 h 720725"/>
              <a:gd name="connsiteX424" fmla="*/ 396875 w 1006475"/>
              <a:gd name="connsiteY424" fmla="*/ 673100 h 720725"/>
              <a:gd name="connsiteX425" fmla="*/ 390525 w 1006475"/>
              <a:gd name="connsiteY425" fmla="*/ 673100 h 720725"/>
              <a:gd name="connsiteX426" fmla="*/ 384175 w 1006475"/>
              <a:gd name="connsiteY426" fmla="*/ 673100 h 720725"/>
              <a:gd name="connsiteX427" fmla="*/ 381000 w 1006475"/>
              <a:gd name="connsiteY427" fmla="*/ 676275 h 720725"/>
              <a:gd name="connsiteX428" fmla="*/ 377825 w 1006475"/>
              <a:gd name="connsiteY428" fmla="*/ 676275 h 720725"/>
              <a:gd name="connsiteX429" fmla="*/ 374650 w 1006475"/>
              <a:gd name="connsiteY429" fmla="*/ 673100 h 720725"/>
              <a:gd name="connsiteX430" fmla="*/ 361950 w 1006475"/>
              <a:gd name="connsiteY430" fmla="*/ 669925 h 720725"/>
              <a:gd name="connsiteX431" fmla="*/ 358775 w 1006475"/>
              <a:gd name="connsiteY431" fmla="*/ 669925 h 720725"/>
              <a:gd name="connsiteX432" fmla="*/ 352425 w 1006475"/>
              <a:gd name="connsiteY432" fmla="*/ 673100 h 720725"/>
              <a:gd name="connsiteX433" fmla="*/ 349250 w 1006475"/>
              <a:gd name="connsiteY433" fmla="*/ 676275 h 720725"/>
              <a:gd name="connsiteX434" fmla="*/ 346075 w 1006475"/>
              <a:gd name="connsiteY434" fmla="*/ 676275 h 720725"/>
              <a:gd name="connsiteX435" fmla="*/ 346075 w 1006475"/>
              <a:gd name="connsiteY435" fmla="*/ 673100 h 720725"/>
              <a:gd name="connsiteX436" fmla="*/ 342900 w 1006475"/>
              <a:gd name="connsiteY436" fmla="*/ 673100 h 720725"/>
              <a:gd name="connsiteX437" fmla="*/ 342900 w 1006475"/>
              <a:gd name="connsiteY437" fmla="*/ 669925 h 720725"/>
              <a:gd name="connsiteX438" fmla="*/ 342900 w 1006475"/>
              <a:gd name="connsiteY438" fmla="*/ 663575 h 720725"/>
              <a:gd name="connsiteX439" fmla="*/ 342900 w 1006475"/>
              <a:gd name="connsiteY439" fmla="*/ 660400 h 720725"/>
              <a:gd name="connsiteX440" fmla="*/ 330200 w 1006475"/>
              <a:gd name="connsiteY440" fmla="*/ 654050 h 720725"/>
              <a:gd name="connsiteX441" fmla="*/ 327025 w 1006475"/>
              <a:gd name="connsiteY441" fmla="*/ 650875 h 720725"/>
              <a:gd name="connsiteX442" fmla="*/ 323850 w 1006475"/>
              <a:gd name="connsiteY442" fmla="*/ 650875 h 720725"/>
              <a:gd name="connsiteX443" fmla="*/ 320675 w 1006475"/>
              <a:gd name="connsiteY443" fmla="*/ 650875 h 720725"/>
              <a:gd name="connsiteX444" fmla="*/ 317500 w 1006475"/>
              <a:gd name="connsiteY444" fmla="*/ 650875 h 720725"/>
              <a:gd name="connsiteX445" fmla="*/ 314325 w 1006475"/>
              <a:gd name="connsiteY445" fmla="*/ 650875 h 720725"/>
              <a:gd name="connsiteX446" fmla="*/ 311150 w 1006475"/>
              <a:gd name="connsiteY446" fmla="*/ 647700 h 720725"/>
              <a:gd name="connsiteX447" fmla="*/ 307975 w 1006475"/>
              <a:gd name="connsiteY447" fmla="*/ 644525 h 720725"/>
              <a:gd name="connsiteX448" fmla="*/ 304800 w 1006475"/>
              <a:gd name="connsiteY448" fmla="*/ 641350 h 720725"/>
              <a:gd name="connsiteX449" fmla="*/ 288925 w 1006475"/>
              <a:gd name="connsiteY449" fmla="*/ 641350 h 720725"/>
              <a:gd name="connsiteX450" fmla="*/ 279400 w 1006475"/>
              <a:gd name="connsiteY450" fmla="*/ 641350 h 720725"/>
              <a:gd name="connsiteX451" fmla="*/ 276225 w 1006475"/>
              <a:gd name="connsiteY451" fmla="*/ 641350 h 720725"/>
              <a:gd name="connsiteX452" fmla="*/ 273050 w 1006475"/>
              <a:gd name="connsiteY452" fmla="*/ 638175 h 720725"/>
              <a:gd name="connsiteX453" fmla="*/ 266700 w 1006475"/>
              <a:gd name="connsiteY453" fmla="*/ 635000 h 720725"/>
              <a:gd name="connsiteX454" fmla="*/ 257175 w 1006475"/>
              <a:gd name="connsiteY454" fmla="*/ 638175 h 720725"/>
              <a:gd name="connsiteX455" fmla="*/ 250825 w 1006475"/>
              <a:gd name="connsiteY455" fmla="*/ 641350 h 720725"/>
              <a:gd name="connsiteX456" fmla="*/ 247650 w 1006475"/>
              <a:gd name="connsiteY456" fmla="*/ 644525 h 720725"/>
              <a:gd name="connsiteX457" fmla="*/ 234950 w 1006475"/>
              <a:gd name="connsiteY457" fmla="*/ 647700 h 720725"/>
              <a:gd name="connsiteX458" fmla="*/ 219075 w 1006475"/>
              <a:gd name="connsiteY458" fmla="*/ 647700 h 720725"/>
              <a:gd name="connsiteX459" fmla="*/ 209550 w 1006475"/>
              <a:gd name="connsiteY459" fmla="*/ 650875 h 720725"/>
              <a:gd name="connsiteX460" fmla="*/ 203200 w 1006475"/>
              <a:gd name="connsiteY460" fmla="*/ 650875 h 720725"/>
              <a:gd name="connsiteX461" fmla="*/ 200025 w 1006475"/>
              <a:gd name="connsiteY461" fmla="*/ 650875 h 720725"/>
              <a:gd name="connsiteX462" fmla="*/ 193675 w 1006475"/>
              <a:gd name="connsiteY462" fmla="*/ 650875 h 720725"/>
              <a:gd name="connsiteX463" fmla="*/ 190500 w 1006475"/>
              <a:gd name="connsiteY463" fmla="*/ 647700 h 720725"/>
              <a:gd name="connsiteX464" fmla="*/ 190500 w 1006475"/>
              <a:gd name="connsiteY464" fmla="*/ 644525 h 720725"/>
              <a:gd name="connsiteX465" fmla="*/ 187325 w 1006475"/>
              <a:gd name="connsiteY465" fmla="*/ 641350 h 720725"/>
              <a:gd name="connsiteX466" fmla="*/ 171450 w 1006475"/>
              <a:gd name="connsiteY466" fmla="*/ 638175 h 720725"/>
              <a:gd name="connsiteX467" fmla="*/ 165100 w 1006475"/>
              <a:gd name="connsiteY467" fmla="*/ 631825 h 720725"/>
              <a:gd name="connsiteX468" fmla="*/ 161925 w 1006475"/>
              <a:gd name="connsiteY468" fmla="*/ 631825 h 720725"/>
              <a:gd name="connsiteX469" fmla="*/ 158750 w 1006475"/>
              <a:gd name="connsiteY469" fmla="*/ 628650 h 720725"/>
              <a:gd name="connsiteX470" fmla="*/ 152400 w 1006475"/>
              <a:gd name="connsiteY470" fmla="*/ 628650 h 720725"/>
              <a:gd name="connsiteX471" fmla="*/ 149225 w 1006475"/>
              <a:gd name="connsiteY471" fmla="*/ 625475 h 720725"/>
              <a:gd name="connsiteX472" fmla="*/ 142875 w 1006475"/>
              <a:gd name="connsiteY472" fmla="*/ 619125 h 720725"/>
              <a:gd name="connsiteX473" fmla="*/ 142875 w 1006475"/>
              <a:gd name="connsiteY473" fmla="*/ 615950 h 720725"/>
              <a:gd name="connsiteX474" fmla="*/ 139700 w 1006475"/>
              <a:gd name="connsiteY474" fmla="*/ 615950 h 720725"/>
              <a:gd name="connsiteX475" fmla="*/ 139700 w 1006475"/>
              <a:gd name="connsiteY475" fmla="*/ 609600 h 720725"/>
              <a:gd name="connsiteX476" fmla="*/ 139700 w 1006475"/>
              <a:gd name="connsiteY476" fmla="*/ 606425 h 720725"/>
              <a:gd name="connsiteX477" fmla="*/ 142875 w 1006475"/>
              <a:gd name="connsiteY477" fmla="*/ 603250 h 720725"/>
              <a:gd name="connsiteX478" fmla="*/ 142875 w 1006475"/>
              <a:gd name="connsiteY478" fmla="*/ 600075 h 720725"/>
              <a:gd name="connsiteX479" fmla="*/ 146050 w 1006475"/>
              <a:gd name="connsiteY479" fmla="*/ 596900 h 720725"/>
              <a:gd name="connsiteX480" fmla="*/ 146050 w 1006475"/>
              <a:gd name="connsiteY480" fmla="*/ 590550 h 720725"/>
              <a:gd name="connsiteX481" fmla="*/ 142875 w 1006475"/>
              <a:gd name="connsiteY481" fmla="*/ 587375 h 720725"/>
              <a:gd name="connsiteX482" fmla="*/ 142875 w 1006475"/>
              <a:gd name="connsiteY482" fmla="*/ 584200 h 720725"/>
              <a:gd name="connsiteX483" fmla="*/ 146050 w 1006475"/>
              <a:gd name="connsiteY483" fmla="*/ 577850 h 720725"/>
              <a:gd name="connsiteX484" fmla="*/ 146050 w 1006475"/>
              <a:gd name="connsiteY484" fmla="*/ 574675 h 720725"/>
              <a:gd name="connsiteX485" fmla="*/ 149225 w 1006475"/>
              <a:gd name="connsiteY485" fmla="*/ 558800 h 720725"/>
              <a:gd name="connsiteX486" fmla="*/ 142875 w 1006475"/>
              <a:gd name="connsiteY486" fmla="*/ 536575 h 720725"/>
              <a:gd name="connsiteX487" fmla="*/ 139700 w 1006475"/>
              <a:gd name="connsiteY487" fmla="*/ 533400 h 720725"/>
              <a:gd name="connsiteX488" fmla="*/ 120650 w 1006475"/>
              <a:gd name="connsiteY488" fmla="*/ 504825 h 720725"/>
              <a:gd name="connsiteX489" fmla="*/ 117475 w 1006475"/>
              <a:gd name="connsiteY489" fmla="*/ 504825 h 720725"/>
              <a:gd name="connsiteX490" fmla="*/ 111125 w 1006475"/>
              <a:gd name="connsiteY490" fmla="*/ 501650 h 720725"/>
              <a:gd name="connsiteX491" fmla="*/ 107950 w 1006475"/>
              <a:gd name="connsiteY491" fmla="*/ 503237 h 720725"/>
              <a:gd name="connsiteX492" fmla="*/ 107950 w 1006475"/>
              <a:gd name="connsiteY492" fmla="*/ 504825 h 720725"/>
              <a:gd name="connsiteX493" fmla="*/ 104775 w 1006475"/>
              <a:gd name="connsiteY493" fmla="*/ 504825 h 720725"/>
              <a:gd name="connsiteX494" fmla="*/ 101600 w 1006475"/>
              <a:gd name="connsiteY494" fmla="*/ 508000 h 720725"/>
              <a:gd name="connsiteX495" fmla="*/ 95250 w 1006475"/>
              <a:gd name="connsiteY495" fmla="*/ 508000 h 720725"/>
              <a:gd name="connsiteX496" fmla="*/ 82550 w 1006475"/>
              <a:gd name="connsiteY496" fmla="*/ 492125 h 720725"/>
              <a:gd name="connsiteX497" fmla="*/ 82550 w 1006475"/>
              <a:gd name="connsiteY497" fmla="*/ 482600 h 720725"/>
              <a:gd name="connsiteX498" fmla="*/ 76200 w 1006475"/>
              <a:gd name="connsiteY498" fmla="*/ 476250 h 720725"/>
              <a:gd name="connsiteX499" fmla="*/ 60325 w 1006475"/>
              <a:gd name="connsiteY499" fmla="*/ 476250 h 720725"/>
              <a:gd name="connsiteX500" fmla="*/ 53975 w 1006475"/>
              <a:gd name="connsiteY500" fmla="*/ 473075 h 720725"/>
              <a:gd name="connsiteX501" fmla="*/ 53975 w 1006475"/>
              <a:gd name="connsiteY501" fmla="*/ 463550 h 720725"/>
              <a:gd name="connsiteX502" fmla="*/ 50800 w 1006475"/>
              <a:gd name="connsiteY502" fmla="*/ 463550 h 720725"/>
              <a:gd name="connsiteX503" fmla="*/ 47625 w 1006475"/>
              <a:gd name="connsiteY503" fmla="*/ 466725 h 720725"/>
              <a:gd name="connsiteX504" fmla="*/ 44450 w 1006475"/>
              <a:gd name="connsiteY504" fmla="*/ 466725 h 720725"/>
              <a:gd name="connsiteX505" fmla="*/ 41275 w 1006475"/>
              <a:gd name="connsiteY505" fmla="*/ 466725 h 720725"/>
              <a:gd name="connsiteX506" fmla="*/ 38100 w 1006475"/>
              <a:gd name="connsiteY506" fmla="*/ 466725 h 720725"/>
              <a:gd name="connsiteX507" fmla="*/ 34925 w 1006475"/>
              <a:gd name="connsiteY507" fmla="*/ 463550 h 720725"/>
              <a:gd name="connsiteX508" fmla="*/ 31750 w 1006475"/>
              <a:gd name="connsiteY508" fmla="*/ 466725 h 720725"/>
              <a:gd name="connsiteX509" fmla="*/ 25400 w 1006475"/>
              <a:gd name="connsiteY509" fmla="*/ 466725 h 720725"/>
              <a:gd name="connsiteX510" fmla="*/ 22225 w 1006475"/>
              <a:gd name="connsiteY510" fmla="*/ 466725 h 720725"/>
              <a:gd name="connsiteX511" fmla="*/ 19050 w 1006475"/>
              <a:gd name="connsiteY511" fmla="*/ 463550 h 720725"/>
              <a:gd name="connsiteX512" fmla="*/ 15875 w 1006475"/>
              <a:gd name="connsiteY512" fmla="*/ 460375 h 720725"/>
              <a:gd name="connsiteX513" fmla="*/ 12700 w 1006475"/>
              <a:gd name="connsiteY513" fmla="*/ 457200 h 720725"/>
              <a:gd name="connsiteX514" fmla="*/ 12700 w 1006475"/>
              <a:gd name="connsiteY514" fmla="*/ 454025 h 720725"/>
              <a:gd name="connsiteX515" fmla="*/ 9525 w 1006475"/>
              <a:gd name="connsiteY515" fmla="*/ 454025 h 720725"/>
              <a:gd name="connsiteX516" fmla="*/ 6350 w 1006475"/>
              <a:gd name="connsiteY516" fmla="*/ 454025 h 720725"/>
              <a:gd name="connsiteX517" fmla="*/ 6350 w 1006475"/>
              <a:gd name="connsiteY517" fmla="*/ 457200 h 720725"/>
              <a:gd name="connsiteX518" fmla="*/ 6350 w 1006475"/>
              <a:gd name="connsiteY518" fmla="*/ 460375 h 720725"/>
              <a:gd name="connsiteX519" fmla="*/ 3175 w 1006475"/>
              <a:gd name="connsiteY519" fmla="*/ 460375 h 720725"/>
              <a:gd name="connsiteX520" fmla="*/ 0 w 1006475"/>
              <a:gd name="connsiteY520" fmla="*/ 457200 h 720725"/>
              <a:gd name="connsiteX521" fmla="*/ 0 w 1006475"/>
              <a:gd name="connsiteY521" fmla="*/ 454025 h 720725"/>
              <a:gd name="connsiteX522" fmla="*/ 3175 w 1006475"/>
              <a:gd name="connsiteY522" fmla="*/ 454025 h 720725"/>
              <a:gd name="connsiteX523" fmla="*/ 6350 w 1006475"/>
              <a:gd name="connsiteY523" fmla="*/ 450850 h 720725"/>
              <a:gd name="connsiteX524" fmla="*/ 12700 w 1006475"/>
              <a:gd name="connsiteY524" fmla="*/ 415925 h 720725"/>
              <a:gd name="connsiteX525" fmla="*/ 15875 w 1006475"/>
              <a:gd name="connsiteY525" fmla="*/ 403225 h 720725"/>
              <a:gd name="connsiteX526" fmla="*/ 19050 w 1006475"/>
              <a:gd name="connsiteY526" fmla="*/ 396875 h 720725"/>
              <a:gd name="connsiteX527" fmla="*/ 19050 w 1006475"/>
              <a:gd name="connsiteY527" fmla="*/ 393700 h 720725"/>
              <a:gd name="connsiteX528" fmla="*/ 19050 w 1006475"/>
              <a:gd name="connsiteY528" fmla="*/ 390525 h 720725"/>
              <a:gd name="connsiteX529" fmla="*/ 22225 w 1006475"/>
              <a:gd name="connsiteY529" fmla="*/ 390525 h 720725"/>
              <a:gd name="connsiteX530" fmla="*/ 22225 w 1006475"/>
              <a:gd name="connsiteY530" fmla="*/ 393700 h 720725"/>
              <a:gd name="connsiteX531" fmla="*/ 22225 w 1006475"/>
              <a:gd name="connsiteY531" fmla="*/ 403225 h 720725"/>
              <a:gd name="connsiteX532" fmla="*/ 19050 w 1006475"/>
              <a:gd name="connsiteY532" fmla="*/ 422275 h 720725"/>
              <a:gd name="connsiteX533" fmla="*/ 15875 w 1006475"/>
              <a:gd name="connsiteY533" fmla="*/ 438150 h 720725"/>
              <a:gd name="connsiteX534" fmla="*/ 15875 w 1006475"/>
              <a:gd name="connsiteY534" fmla="*/ 441325 h 720725"/>
              <a:gd name="connsiteX535" fmla="*/ 19050 w 1006475"/>
              <a:gd name="connsiteY535" fmla="*/ 444500 h 720725"/>
              <a:gd name="connsiteX536" fmla="*/ 22225 w 1006475"/>
              <a:gd name="connsiteY536" fmla="*/ 444500 h 720725"/>
              <a:gd name="connsiteX537" fmla="*/ 22225 w 1006475"/>
              <a:gd name="connsiteY537" fmla="*/ 441325 h 720725"/>
              <a:gd name="connsiteX538" fmla="*/ 25400 w 1006475"/>
              <a:gd name="connsiteY538" fmla="*/ 438150 h 720725"/>
              <a:gd name="connsiteX539" fmla="*/ 25400 w 1006475"/>
              <a:gd name="connsiteY539" fmla="*/ 434975 h 720725"/>
              <a:gd name="connsiteX540" fmla="*/ 28575 w 1006475"/>
              <a:gd name="connsiteY540" fmla="*/ 434975 h 720725"/>
              <a:gd name="connsiteX541" fmla="*/ 31750 w 1006475"/>
              <a:gd name="connsiteY541" fmla="*/ 438150 h 720725"/>
              <a:gd name="connsiteX542" fmla="*/ 34925 w 1006475"/>
              <a:gd name="connsiteY542" fmla="*/ 441325 h 720725"/>
              <a:gd name="connsiteX543" fmla="*/ 34925 w 1006475"/>
              <a:gd name="connsiteY543" fmla="*/ 438150 h 720725"/>
              <a:gd name="connsiteX544" fmla="*/ 31750 w 1006475"/>
              <a:gd name="connsiteY544" fmla="*/ 431800 h 720725"/>
              <a:gd name="connsiteX545" fmla="*/ 31750 w 1006475"/>
              <a:gd name="connsiteY545" fmla="*/ 428625 h 720725"/>
              <a:gd name="connsiteX546" fmla="*/ 28575 w 1006475"/>
              <a:gd name="connsiteY546" fmla="*/ 425450 h 720725"/>
              <a:gd name="connsiteX547" fmla="*/ 28575 w 1006475"/>
              <a:gd name="connsiteY547" fmla="*/ 422275 h 720725"/>
              <a:gd name="connsiteX548" fmla="*/ 31750 w 1006475"/>
              <a:gd name="connsiteY548" fmla="*/ 419100 h 720725"/>
              <a:gd name="connsiteX549" fmla="*/ 34925 w 1006475"/>
              <a:gd name="connsiteY549" fmla="*/ 419100 h 720725"/>
              <a:gd name="connsiteX550" fmla="*/ 34925 w 1006475"/>
              <a:gd name="connsiteY550" fmla="*/ 415925 h 720725"/>
              <a:gd name="connsiteX551" fmla="*/ 34925 w 1006475"/>
              <a:gd name="connsiteY551" fmla="*/ 412750 h 720725"/>
              <a:gd name="connsiteX552" fmla="*/ 31750 w 1006475"/>
              <a:gd name="connsiteY552" fmla="*/ 396875 h 720725"/>
              <a:gd name="connsiteX553" fmla="*/ 34925 w 1006475"/>
              <a:gd name="connsiteY553" fmla="*/ 396875 h 720725"/>
              <a:gd name="connsiteX554" fmla="*/ 34925 w 1006475"/>
              <a:gd name="connsiteY554" fmla="*/ 393700 h 720725"/>
              <a:gd name="connsiteX555" fmla="*/ 38100 w 1006475"/>
              <a:gd name="connsiteY555" fmla="*/ 390525 h 720725"/>
              <a:gd name="connsiteX556" fmla="*/ 38100 w 1006475"/>
              <a:gd name="connsiteY556" fmla="*/ 387350 h 720725"/>
              <a:gd name="connsiteX557" fmla="*/ 41275 w 1006475"/>
              <a:gd name="connsiteY557" fmla="*/ 387350 h 720725"/>
              <a:gd name="connsiteX558" fmla="*/ 44450 w 1006475"/>
              <a:gd name="connsiteY558" fmla="*/ 387350 h 720725"/>
              <a:gd name="connsiteX559" fmla="*/ 47625 w 1006475"/>
              <a:gd name="connsiteY559" fmla="*/ 387350 h 720725"/>
              <a:gd name="connsiteX560" fmla="*/ 50800 w 1006475"/>
              <a:gd name="connsiteY560" fmla="*/ 387350 h 720725"/>
              <a:gd name="connsiteX561" fmla="*/ 50800 w 1006475"/>
              <a:gd name="connsiteY561" fmla="*/ 390525 h 720725"/>
              <a:gd name="connsiteX562" fmla="*/ 53975 w 1006475"/>
              <a:gd name="connsiteY562" fmla="*/ 390525 h 720725"/>
              <a:gd name="connsiteX563" fmla="*/ 53975 w 1006475"/>
              <a:gd name="connsiteY563" fmla="*/ 387350 h 720725"/>
              <a:gd name="connsiteX564" fmla="*/ 53975 w 1006475"/>
              <a:gd name="connsiteY564" fmla="*/ 384175 h 720725"/>
              <a:gd name="connsiteX565" fmla="*/ 50800 w 1006475"/>
              <a:gd name="connsiteY565" fmla="*/ 384175 h 720725"/>
              <a:gd name="connsiteX566" fmla="*/ 50800 w 1006475"/>
              <a:gd name="connsiteY566" fmla="*/ 381000 h 720725"/>
              <a:gd name="connsiteX567" fmla="*/ 47625 w 1006475"/>
              <a:gd name="connsiteY567" fmla="*/ 377825 h 720725"/>
              <a:gd name="connsiteX568" fmla="*/ 47625 w 1006475"/>
              <a:gd name="connsiteY568" fmla="*/ 374650 h 720725"/>
              <a:gd name="connsiteX569" fmla="*/ 44450 w 1006475"/>
              <a:gd name="connsiteY569" fmla="*/ 374650 h 720725"/>
              <a:gd name="connsiteX570" fmla="*/ 44450 w 1006475"/>
              <a:gd name="connsiteY570" fmla="*/ 377825 h 720725"/>
              <a:gd name="connsiteX571" fmla="*/ 41275 w 1006475"/>
              <a:gd name="connsiteY571" fmla="*/ 381000 h 720725"/>
              <a:gd name="connsiteX572" fmla="*/ 41275 w 1006475"/>
              <a:gd name="connsiteY572" fmla="*/ 377825 h 720725"/>
              <a:gd name="connsiteX573" fmla="*/ 38100 w 1006475"/>
              <a:gd name="connsiteY573" fmla="*/ 377825 h 720725"/>
              <a:gd name="connsiteX574" fmla="*/ 38100 w 1006475"/>
              <a:gd name="connsiteY574" fmla="*/ 374650 h 720725"/>
              <a:gd name="connsiteX575" fmla="*/ 34925 w 1006475"/>
              <a:gd name="connsiteY575" fmla="*/ 374650 h 720725"/>
              <a:gd name="connsiteX576" fmla="*/ 34925 w 1006475"/>
              <a:gd name="connsiteY576" fmla="*/ 377825 h 720725"/>
              <a:gd name="connsiteX577" fmla="*/ 34925 w 1006475"/>
              <a:gd name="connsiteY577" fmla="*/ 381000 h 720725"/>
              <a:gd name="connsiteX578" fmla="*/ 34925 w 1006475"/>
              <a:gd name="connsiteY578" fmla="*/ 384175 h 720725"/>
              <a:gd name="connsiteX579" fmla="*/ 31750 w 1006475"/>
              <a:gd name="connsiteY579" fmla="*/ 381000 h 720725"/>
              <a:gd name="connsiteX580" fmla="*/ 28575 w 1006475"/>
              <a:gd name="connsiteY580" fmla="*/ 377825 h 720725"/>
              <a:gd name="connsiteX581" fmla="*/ 25400 w 1006475"/>
              <a:gd name="connsiteY581" fmla="*/ 377825 h 720725"/>
              <a:gd name="connsiteX582" fmla="*/ 22225 w 1006475"/>
              <a:gd name="connsiteY582" fmla="*/ 374650 h 720725"/>
              <a:gd name="connsiteX583" fmla="*/ 22225 w 1006475"/>
              <a:gd name="connsiteY583" fmla="*/ 371475 h 720725"/>
              <a:gd name="connsiteX584" fmla="*/ 19050 w 1006475"/>
              <a:gd name="connsiteY584" fmla="*/ 361950 h 720725"/>
              <a:gd name="connsiteX585" fmla="*/ 22225 w 1006475"/>
              <a:gd name="connsiteY585" fmla="*/ 361950 h 720725"/>
              <a:gd name="connsiteX586" fmla="*/ 22225 w 1006475"/>
              <a:gd name="connsiteY586" fmla="*/ 358776 h 720725"/>
              <a:gd name="connsiteX587" fmla="*/ 22224 w 1006475"/>
              <a:gd name="connsiteY587" fmla="*/ 358775 h 720725"/>
              <a:gd name="connsiteX588" fmla="*/ 22224 w 1006475"/>
              <a:gd name="connsiteY588" fmla="*/ 352425 h 720725"/>
              <a:gd name="connsiteX589" fmla="*/ 22224 w 1006475"/>
              <a:gd name="connsiteY589" fmla="*/ 346075 h 720725"/>
              <a:gd name="connsiteX590" fmla="*/ 22224 w 1006475"/>
              <a:gd name="connsiteY590" fmla="*/ 339725 h 720725"/>
              <a:gd name="connsiteX591" fmla="*/ 25399 w 1006475"/>
              <a:gd name="connsiteY591" fmla="*/ 339725 h 720725"/>
              <a:gd name="connsiteX592" fmla="*/ 28574 w 1006475"/>
              <a:gd name="connsiteY592" fmla="*/ 339725 h 720725"/>
              <a:gd name="connsiteX593" fmla="*/ 28574 w 1006475"/>
              <a:gd name="connsiteY593" fmla="*/ 349250 h 720725"/>
              <a:gd name="connsiteX594" fmla="*/ 28574 w 1006475"/>
              <a:gd name="connsiteY594" fmla="*/ 352425 h 720725"/>
              <a:gd name="connsiteX595" fmla="*/ 31749 w 1006475"/>
              <a:gd name="connsiteY595" fmla="*/ 352425 h 720725"/>
              <a:gd name="connsiteX596" fmla="*/ 31749 w 1006475"/>
              <a:gd name="connsiteY596" fmla="*/ 355600 h 720725"/>
              <a:gd name="connsiteX597" fmla="*/ 31749 w 1006475"/>
              <a:gd name="connsiteY597" fmla="*/ 358775 h 720725"/>
              <a:gd name="connsiteX598" fmla="*/ 34924 w 1006475"/>
              <a:gd name="connsiteY598" fmla="*/ 358775 h 720725"/>
              <a:gd name="connsiteX599" fmla="*/ 34924 w 1006475"/>
              <a:gd name="connsiteY599" fmla="*/ 355600 h 720725"/>
              <a:gd name="connsiteX600" fmla="*/ 34924 w 1006475"/>
              <a:gd name="connsiteY600" fmla="*/ 352425 h 720725"/>
              <a:gd name="connsiteX601" fmla="*/ 31749 w 1006475"/>
              <a:gd name="connsiteY601" fmla="*/ 349250 h 720725"/>
              <a:gd name="connsiteX602" fmla="*/ 31749 w 1006475"/>
              <a:gd name="connsiteY602" fmla="*/ 346075 h 720725"/>
              <a:gd name="connsiteX603" fmla="*/ 34924 w 1006475"/>
              <a:gd name="connsiteY603" fmla="*/ 346075 h 720725"/>
              <a:gd name="connsiteX604" fmla="*/ 38099 w 1006475"/>
              <a:gd name="connsiteY604" fmla="*/ 346075 h 720725"/>
              <a:gd name="connsiteX605" fmla="*/ 41274 w 1006475"/>
              <a:gd name="connsiteY605" fmla="*/ 346075 h 720725"/>
              <a:gd name="connsiteX606" fmla="*/ 41274 w 1006475"/>
              <a:gd name="connsiteY606" fmla="*/ 342900 h 720725"/>
              <a:gd name="connsiteX607" fmla="*/ 44449 w 1006475"/>
              <a:gd name="connsiteY607" fmla="*/ 342900 h 720725"/>
              <a:gd name="connsiteX608" fmla="*/ 53974 w 1006475"/>
              <a:gd name="connsiteY608" fmla="*/ 342900 h 720725"/>
              <a:gd name="connsiteX609" fmla="*/ 60324 w 1006475"/>
              <a:gd name="connsiteY609" fmla="*/ 342900 h 720725"/>
              <a:gd name="connsiteX610" fmla="*/ 63499 w 1006475"/>
              <a:gd name="connsiteY610" fmla="*/ 339725 h 720725"/>
              <a:gd name="connsiteX611" fmla="*/ 66674 w 1006475"/>
              <a:gd name="connsiteY611" fmla="*/ 339725 h 720725"/>
              <a:gd name="connsiteX612" fmla="*/ 66674 w 1006475"/>
              <a:gd name="connsiteY612" fmla="*/ 336550 h 720725"/>
              <a:gd name="connsiteX613" fmla="*/ 57149 w 1006475"/>
              <a:gd name="connsiteY613" fmla="*/ 336550 h 720725"/>
              <a:gd name="connsiteX614" fmla="*/ 53974 w 1006475"/>
              <a:gd name="connsiteY614" fmla="*/ 336550 h 720725"/>
              <a:gd name="connsiteX615" fmla="*/ 50799 w 1006475"/>
              <a:gd name="connsiteY615" fmla="*/ 336550 h 720725"/>
              <a:gd name="connsiteX616" fmla="*/ 50799 w 1006475"/>
              <a:gd name="connsiteY616" fmla="*/ 333375 h 720725"/>
              <a:gd name="connsiteX617" fmla="*/ 47624 w 1006475"/>
              <a:gd name="connsiteY617" fmla="*/ 330200 h 720725"/>
              <a:gd name="connsiteX618" fmla="*/ 44449 w 1006475"/>
              <a:gd name="connsiteY618" fmla="*/ 330200 h 720725"/>
              <a:gd name="connsiteX619" fmla="*/ 44449 w 1006475"/>
              <a:gd name="connsiteY619" fmla="*/ 323850 h 720725"/>
              <a:gd name="connsiteX620" fmla="*/ 41274 w 1006475"/>
              <a:gd name="connsiteY620" fmla="*/ 320675 h 720725"/>
              <a:gd name="connsiteX621" fmla="*/ 41274 w 1006475"/>
              <a:gd name="connsiteY621" fmla="*/ 317500 h 720725"/>
              <a:gd name="connsiteX622" fmla="*/ 38099 w 1006475"/>
              <a:gd name="connsiteY622" fmla="*/ 317500 h 720725"/>
              <a:gd name="connsiteX623" fmla="*/ 34924 w 1006475"/>
              <a:gd name="connsiteY623" fmla="*/ 314325 h 720725"/>
              <a:gd name="connsiteX624" fmla="*/ 28574 w 1006475"/>
              <a:gd name="connsiteY624" fmla="*/ 317500 h 720725"/>
              <a:gd name="connsiteX625" fmla="*/ 28574 w 1006475"/>
              <a:gd name="connsiteY625" fmla="*/ 323850 h 720725"/>
              <a:gd name="connsiteX626" fmla="*/ 28574 w 1006475"/>
              <a:gd name="connsiteY626" fmla="*/ 327025 h 720725"/>
              <a:gd name="connsiteX627" fmla="*/ 25399 w 1006475"/>
              <a:gd name="connsiteY627" fmla="*/ 330200 h 720725"/>
              <a:gd name="connsiteX628" fmla="*/ 22224 w 1006475"/>
              <a:gd name="connsiteY628" fmla="*/ 333375 h 720725"/>
              <a:gd name="connsiteX629" fmla="*/ 19049 w 1006475"/>
              <a:gd name="connsiteY629" fmla="*/ 333375 h 720725"/>
              <a:gd name="connsiteX630" fmla="*/ 19049 w 1006475"/>
              <a:gd name="connsiteY630" fmla="*/ 330200 h 720725"/>
              <a:gd name="connsiteX631" fmla="*/ 22224 w 1006475"/>
              <a:gd name="connsiteY631" fmla="*/ 327025 h 720725"/>
              <a:gd name="connsiteX632" fmla="*/ 22224 w 1006475"/>
              <a:gd name="connsiteY632" fmla="*/ 320675 h 720725"/>
              <a:gd name="connsiteX633" fmla="*/ 25399 w 1006475"/>
              <a:gd name="connsiteY633" fmla="*/ 317500 h 720725"/>
              <a:gd name="connsiteX634" fmla="*/ 28574 w 1006475"/>
              <a:gd name="connsiteY634" fmla="*/ 288925 h 720725"/>
              <a:gd name="connsiteX635" fmla="*/ 28574 w 1006475"/>
              <a:gd name="connsiteY635" fmla="*/ 276225 h 720725"/>
              <a:gd name="connsiteX636" fmla="*/ 28574 w 1006475"/>
              <a:gd name="connsiteY636" fmla="*/ 266700 h 720725"/>
              <a:gd name="connsiteX637" fmla="*/ 28574 w 1006475"/>
              <a:gd name="connsiteY637" fmla="*/ 263525 h 720725"/>
              <a:gd name="connsiteX638" fmla="*/ 25399 w 1006475"/>
              <a:gd name="connsiteY638" fmla="*/ 263525 h 720725"/>
              <a:gd name="connsiteX639" fmla="*/ 25399 w 1006475"/>
              <a:gd name="connsiteY639" fmla="*/ 257175 h 720725"/>
              <a:gd name="connsiteX640" fmla="*/ 25399 w 1006475"/>
              <a:gd name="connsiteY640" fmla="*/ 254000 h 720725"/>
              <a:gd name="connsiteX641" fmla="*/ 28574 w 1006475"/>
              <a:gd name="connsiteY641" fmla="*/ 254000 h 720725"/>
              <a:gd name="connsiteX642" fmla="*/ 25399 w 1006475"/>
              <a:gd name="connsiteY642" fmla="*/ 250825 h 720725"/>
              <a:gd name="connsiteX643" fmla="*/ 22224 w 1006475"/>
              <a:gd name="connsiteY643" fmla="*/ 250825 h 720725"/>
              <a:gd name="connsiteX644" fmla="*/ 25399 w 1006475"/>
              <a:gd name="connsiteY644" fmla="*/ 215900 h 720725"/>
              <a:gd name="connsiteX645" fmla="*/ 28574 w 1006475"/>
              <a:gd name="connsiteY645" fmla="*/ 200025 h 720725"/>
              <a:gd name="connsiteX646" fmla="*/ 28574 w 1006475"/>
              <a:gd name="connsiteY646" fmla="*/ 177800 h 720725"/>
              <a:gd name="connsiteX647" fmla="*/ 19049 w 1006475"/>
              <a:gd name="connsiteY647" fmla="*/ 149225 h 720725"/>
              <a:gd name="connsiteX648" fmla="*/ 15874 w 1006475"/>
              <a:gd name="connsiteY648" fmla="*/ 146050 h 720725"/>
              <a:gd name="connsiteX649" fmla="*/ 12699 w 1006475"/>
              <a:gd name="connsiteY649" fmla="*/ 149225 h 720725"/>
              <a:gd name="connsiteX650" fmla="*/ 9524 w 1006475"/>
              <a:gd name="connsiteY650" fmla="*/ 142875 h 720725"/>
              <a:gd name="connsiteX651" fmla="*/ 9524 w 1006475"/>
              <a:gd name="connsiteY651" fmla="*/ 127000 h 720725"/>
              <a:gd name="connsiteX652" fmla="*/ 12699 w 1006475"/>
              <a:gd name="connsiteY652" fmla="*/ 101600 h 720725"/>
              <a:gd name="connsiteX653" fmla="*/ 9524 w 1006475"/>
              <a:gd name="connsiteY653" fmla="*/ 92075 h 720725"/>
              <a:gd name="connsiteX654" fmla="*/ 15874 w 1006475"/>
              <a:gd name="connsiteY654" fmla="*/ 85725 h 720725"/>
              <a:gd name="connsiteX655" fmla="*/ 19049 w 1006475"/>
              <a:gd name="connsiteY655" fmla="*/ 76200 h 720725"/>
              <a:gd name="connsiteX656" fmla="*/ 22224 w 1006475"/>
              <a:gd name="connsiteY656" fmla="*/ 73025 h 720725"/>
              <a:gd name="connsiteX657" fmla="*/ 28574 w 1006475"/>
              <a:gd name="connsiteY657" fmla="*/ 63500 h 720725"/>
              <a:gd name="connsiteX658" fmla="*/ 25399 w 1006475"/>
              <a:gd name="connsiteY658" fmla="*/ 60325 h 720725"/>
              <a:gd name="connsiteX659" fmla="*/ 22224 w 1006475"/>
              <a:gd name="connsiteY659" fmla="*/ 57150 h 720725"/>
              <a:gd name="connsiteX660" fmla="*/ 22224 w 1006475"/>
              <a:gd name="connsiteY660" fmla="*/ 53975 h 720725"/>
              <a:gd name="connsiteX661" fmla="*/ 22224 w 1006475"/>
              <a:gd name="connsiteY661" fmla="*/ 50800 h 720725"/>
              <a:gd name="connsiteX662" fmla="*/ 25399 w 1006475"/>
              <a:gd name="connsiteY662" fmla="*/ 50800 h 720725"/>
              <a:gd name="connsiteX663" fmla="*/ 28574 w 1006475"/>
              <a:gd name="connsiteY663" fmla="*/ 50800 h 720725"/>
              <a:gd name="connsiteX664" fmla="*/ 31749 w 1006475"/>
              <a:gd name="connsiteY664" fmla="*/ 50800 h 720725"/>
              <a:gd name="connsiteX665" fmla="*/ 31749 w 1006475"/>
              <a:gd name="connsiteY665" fmla="*/ 53975 h 720725"/>
              <a:gd name="connsiteX666" fmla="*/ 34924 w 1006475"/>
              <a:gd name="connsiteY666" fmla="*/ 57150 h 720725"/>
              <a:gd name="connsiteX667" fmla="*/ 38099 w 1006475"/>
              <a:gd name="connsiteY667" fmla="*/ 57150 h 720725"/>
              <a:gd name="connsiteX668" fmla="*/ 41274 w 1006475"/>
              <a:gd name="connsiteY668" fmla="*/ 57150 h 720725"/>
              <a:gd name="connsiteX669" fmla="*/ 50799 w 1006475"/>
              <a:gd name="connsiteY669" fmla="*/ 66675 h 720725"/>
              <a:gd name="connsiteX670" fmla="*/ 60324 w 1006475"/>
              <a:gd name="connsiteY670" fmla="*/ 79375 h 720725"/>
              <a:gd name="connsiteX671" fmla="*/ 69849 w 1006475"/>
              <a:gd name="connsiteY671" fmla="*/ 88900 h 720725"/>
              <a:gd name="connsiteX672" fmla="*/ 76199 w 1006475"/>
              <a:gd name="connsiteY672" fmla="*/ 88900 h 720725"/>
              <a:gd name="connsiteX673" fmla="*/ 79374 w 1006475"/>
              <a:gd name="connsiteY673" fmla="*/ 88900 h 720725"/>
              <a:gd name="connsiteX674" fmla="*/ 92074 w 1006475"/>
              <a:gd name="connsiteY674" fmla="*/ 98425 h 720725"/>
              <a:gd name="connsiteX675" fmla="*/ 92074 w 1006475"/>
              <a:gd name="connsiteY675" fmla="*/ 101600 h 720725"/>
              <a:gd name="connsiteX676" fmla="*/ 88899 w 1006475"/>
              <a:gd name="connsiteY676" fmla="*/ 101600 h 720725"/>
              <a:gd name="connsiteX677" fmla="*/ 88899 w 1006475"/>
              <a:gd name="connsiteY677" fmla="*/ 104775 h 720725"/>
              <a:gd name="connsiteX678" fmla="*/ 101599 w 1006475"/>
              <a:gd name="connsiteY678" fmla="*/ 114300 h 720725"/>
              <a:gd name="connsiteX679" fmla="*/ 123824 w 1006475"/>
              <a:gd name="connsiteY679" fmla="*/ 123825 h 720725"/>
              <a:gd name="connsiteX680" fmla="*/ 139699 w 1006475"/>
              <a:gd name="connsiteY680" fmla="*/ 123825 h 720725"/>
              <a:gd name="connsiteX681" fmla="*/ 142874 w 1006475"/>
              <a:gd name="connsiteY681" fmla="*/ 130175 h 720725"/>
              <a:gd name="connsiteX682" fmla="*/ 146049 w 1006475"/>
              <a:gd name="connsiteY682" fmla="*/ 130175 h 720725"/>
              <a:gd name="connsiteX683" fmla="*/ 149224 w 1006475"/>
              <a:gd name="connsiteY683" fmla="*/ 130175 h 720725"/>
              <a:gd name="connsiteX684" fmla="*/ 155574 w 1006475"/>
              <a:gd name="connsiteY684" fmla="*/ 130175 h 720725"/>
              <a:gd name="connsiteX685" fmla="*/ 158749 w 1006475"/>
              <a:gd name="connsiteY685" fmla="*/ 133350 h 720725"/>
              <a:gd name="connsiteX686" fmla="*/ 161924 w 1006475"/>
              <a:gd name="connsiteY686" fmla="*/ 136525 h 720725"/>
              <a:gd name="connsiteX687" fmla="*/ 165099 w 1006475"/>
              <a:gd name="connsiteY687" fmla="*/ 136525 h 720725"/>
              <a:gd name="connsiteX688" fmla="*/ 168274 w 1006475"/>
              <a:gd name="connsiteY688" fmla="*/ 136525 h 720725"/>
              <a:gd name="connsiteX689" fmla="*/ 174624 w 1006475"/>
              <a:gd name="connsiteY689" fmla="*/ 142875 h 720725"/>
              <a:gd name="connsiteX690" fmla="*/ 180974 w 1006475"/>
              <a:gd name="connsiteY690" fmla="*/ 146050 h 720725"/>
              <a:gd name="connsiteX691" fmla="*/ 190499 w 1006475"/>
              <a:gd name="connsiteY691" fmla="*/ 146050 h 720725"/>
              <a:gd name="connsiteX692" fmla="*/ 193674 w 1006475"/>
              <a:gd name="connsiteY692" fmla="*/ 146050 h 720725"/>
              <a:gd name="connsiteX693" fmla="*/ 196849 w 1006475"/>
              <a:gd name="connsiteY693" fmla="*/ 146050 h 720725"/>
              <a:gd name="connsiteX694" fmla="*/ 203199 w 1006475"/>
              <a:gd name="connsiteY694" fmla="*/ 146050 h 720725"/>
              <a:gd name="connsiteX695" fmla="*/ 203199 w 1006475"/>
              <a:gd name="connsiteY695" fmla="*/ 142875 h 720725"/>
              <a:gd name="connsiteX696" fmla="*/ 209549 w 1006475"/>
              <a:gd name="connsiteY696" fmla="*/ 146050 h 720725"/>
              <a:gd name="connsiteX697" fmla="*/ 212724 w 1006475"/>
              <a:gd name="connsiteY697" fmla="*/ 146050 h 720725"/>
              <a:gd name="connsiteX698" fmla="*/ 215899 w 1006475"/>
              <a:gd name="connsiteY698" fmla="*/ 149225 h 720725"/>
              <a:gd name="connsiteX699" fmla="*/ 215899 w 1006475"/>
              <a:gd name="connsiteY699" fmla="*/ 152400 h 720725"/>
              <a:gd name="connsiteX700" fmla="*/ 215899 w 1006475"/>
              <a:gd name="connsiteY700" fmla="*/ 155575 h 720725"/>
              <a:gd name="connsiteX701" fmla="*/ 215899 w 1006475"/>
              <a:gd name="connsiteY701" fmla="*/ 165100 h 720725"/>
              <a:gd name="connsiteX702" fmla="*/ 219074 w 1006475"/>
              <a:gd name="connsiteY702" fmla="*/ 168275 h 720725"/>
              <a:gd name="connsiteX703" fmla="*/ 219074 w 1006475"/>
              <a:gd name="connsiteY703" fmla="*/ 171450 h 720725"/>
              <a:gd name="connsiteX704" fmla="*/ 222249 w 1006475"/>
              <a:gd name="connsiteY704" fmla="*/ 171450 h 720725"/>
              <a:gd name="connsiteX705" fmla="*/ 222249 w 1006475"/>
              <a:gd name="connsiteY705" fmla="*/ 168275 h 720725"/>
              <a:gd name="connsiteX706" fmla="*/ 219074 w 1006475"/>
              <a:gd name="connsiteY706" fmla="*/ 165100 h 720725"/>
              <a:gd name="connsiteX707" fmla="*/ 219074 w 1006475"/>
              <a:gd name="connsiteY707" fmla="*/ 161925 h 720725"/>
              <a:gd name="connsiteX708" fmla="*/ 222249 w 1006475"/>
              <a:gd name="connsiteY708" fmla="*/ 158750 h 720725"/>
              <a:gd name="connsiteX709" fmla="*/ 225424 w 1006475"/>
              <a:gd name="connsiteY709" fmla="*/ 158750 h 720725"/>
              <a:gd name="connsiteX710" fmla="*/ 231774 w 1006475"/>
              <a:gd name="connsiteY710" fmla="*/ 158750 h 720725"/>
              <a:gd name="connsiteX711" fmla="*/ 231774 w 1006475"/>
              <a:gd name="connsiteY711" fmla="*/ 161925 h 720725"/>
              <a:gd name="connsiteX712" fmla="*/ 231774 w 1006475"/>
              <a:gd name="connsiteY712" fmla="*/ 165100 h 720725"/>
              <a:gd name="connsiteX713" fmla="*/ 231774 w 1006475"/>
              <a:gd name="connsiteY713" fmla="*/ 168275 h 720725"/>
              <a:gd name="connsiteX714" fmla="*/ 238124 w 1006475"/>
              <a:gd name="connsiteY714" fmla="*/ 171450 h 720725"/>
              <a:gd name="connsiteX715" fmla="*/ 238124 w 1006475"/>
              <a:gd name="connsiteY715" fmla="*/ 174625 h 720725"/>
              <a:gd name="connsiteX716" fmla="*/ 238124 w 1006475"/>
              <a:gd name="connsiteY716" fmla="*/ 177800 h 720725"/>
              <a:gd name="connsiteX717" fmla="*/ 234949 w 1006475"/>
              <a:gd name="connsiteY717" fmla="*/ 177800 h 720725"/>
              <a:gd name="connsiteX718" fmla="*/ 234949 w 1006475"/>
              <a:gd name="connsiteY718" fmla="*/ 180975 h 720725"/>
              <a:gd name="connsiteX719" fmla="*/ 238124 w 1006475"/>
              <a:gd name="connsiteY719" fmla="*/ 180975 h 720725"/>
              <a:gd name="connsiteX720" fmla="*/ 241299 w 1006475"/>
              <a:gd name="connsiteY720" fmla="*/ 177800 h 720725"/>
              <a:gd name="connsiteX721" fmla="*/ 241299 w 1006475"/>
              <a:gd name="connsiteY721" fmla="*/ 174625 h 720725"/>
              <a:gd name="connsiteX722" fmla="*/ 241299 w 1006475"/>
              <a:gd name="connsiteY722" fmla="*/ 171450 h 720725"/>
              <a:gd name="connsiteX723" fmla="*/ 238124 w 1006475"/>
              <a:gd name="connsiteY723" fmla="*/ 168275 h 720725"/>
              <a:gd name="connsiteX724" fmla="*/ 238124 w 1006475"/>
              <a:gd name="connsiteY724" fmla="*/ 165100 h 720725"/>
              <a:gd name="connsiteX725" fmla="*/ 234949 w 1006475"/>
              <a:gd name="connsiteY725" fmla="*/ 165100 h 720725"/>
              <a:gd name="connsiteX726" fmla="*/ 238124 w 1006475"/>
              <a:gd name="connsiteY726" fmla="*/ 161925 h 720725"/>
              <a:gd name="connsiteX727" fmla="*/ 238124 w 1006475"/>
              <a:gd name="connsiteY727" fmla="*/ 158750 h 720725"/>
              <a:gd name="connsiteX728" fmla="*/ 241299 w 1006475"/>
              <a:gd name="connsiteY728" fmla="*/ 158750 h 720725"/>
              <a:gd name="connsiteX729" fmla="*/ 244474 w 1006475"/>
              <a:gd name="connsiteY729" fmla="*/ 155575 h 720725"/>
              <a:gd name="connsiteX730" fmla="*/ 253999 w 1006475"/>
              <a:gd name="connsiteY730" fmla="*/ 155575 h 720725"/>
              <a:gd name="connsiteX731" fmla="*/ 257174 w 1006475"/>
              <a:gd name="connsiteY731" fmla="*/ 158750 h 720725"/>
              <a:gd name="connsiteX732" fmla="*/ 257174 w 1006475"/>
              <a:gd name="connsiteY732" fmla="*/ 161925 h 720725"/>
              <a:gd name="connsiteX733" fmla="*/ 253999 w 1006475"/>
              <a:gd name="connsiteY733" fmla="*/ 161925 h 720725"/>
              <a:gd name="connsiteX734" fmla="*/ 250824 w 1006475"/>
              <a:gd name="connsiteY734" fmla="*/ 165100 h 720725"/>
              <a:gd name="connsiteX735" fmla="*/ 247649 w 1006475"/>
              <a:gd name="connsiteY735" fmla="*/ 165100 h 720725"/>
              <a:gd name="connsiteX736" fmla="*/ 247649 w 1006475"/>
              <a:gd name="connsiteY736" fmla="*/ 168275 h 720725"/>
              <a:gd name="connsiteX737" fmla="*/ 247649 w 1006475"/>
              <a:gd name="connsiteY737" fmla="*/ 171450 h 720725"/>
              <a:gd name="connsiteX738" fmla="*/ 250824 w 1006475"/>
              <a:gd name="connsiteY738" fmla="*/ 174625 h 720725"/>
              <a:gd name="connsiteX739" fmla="*/ 253999 w 1006475"/>
              <a:gd name="connsiteY739" fmla="*/ 174625 h 720725"/>
              <a:gd name="connsiteX740" fmla="*/ 253999 w 1006475"/>
              <a:gd name="connsiteY740" fmla="*/ 177800 h 720725"/>
              <a:gd name="connsiteX741" fmla="*/ 253999 w 1006475"/>
              <a:gd name="connsiteY741" fmla="*/ 180975 h 720725"/>
              <a:gd name="connsiteX742" fmla="*/ 250824 w 1006475"/>
              <a:gd name="connsiteY742" fmla="*/ 184150 h 720725"/>
              <a:gd name="connsiteX743" fmla="*/ 253999 w 1006475"/>
              <a:gd name="connsiteY743" fmla="*/ 187325 h 720725"/>
              <a:gd name="connsiteX744" fmla="*/ 257174 w 1006475"/>
              <a:gd name="connsiteY744" fmla="*/ 190500 h 720725"/>
              <a:gd name="connsiteX745" fmla="*/ 257174 w 1006475"/>
              <a:gd name="connsiteY745" fmla="*/ 193675 h 720725"/>
              <a:gd name="connsiteX746" fmla="*/ 253999 w 1006475"/>
              <a:gd name="connsiteY746" fmla="*/ 193675 h 720725"/>
              <a:gd name="connsiteX747" fmla="*/ 253999 w 1006475"/>
              <a:gd name="connsiteY747" fmla="*/ 200025 h 720725"/>
              <a:gd name="connsiteX748" fmla="*/ 253999 w 1006475"/>
              <a:gd name="connsiteY748" fmla="*/ 203200 h 720725"/>
              <a:gd name="connsiteX749" fmla="*/ 257174 w 1006475"/>
              <a:gd name="connsiteY749" fmla="*/ 203200 h 720725"/>
              <a:gd name="connsiteX750" fmla="*/ 257174 w 1006475"/>
              <a:gd name="connsiteY750" fmla="*/ 206375 h 720725"/>
              <a:gd name="connsiteX751" fmla="*/ 260349 w 1006475"/>
              <a:gd name="connsiteY751" fmla="*/ 206375 h 720725"/>
              <a:gd name="connsiteX752" fmla="*/ 260349 w 1006475"/>
              <a:gd name="connsiteY752" fmla="*/ 209550 h 720725"/>
              <a:gd name="connsiteX753" fmla="*/ 257174 w 1006475"/>
              <a:gd name="connsiteY753" fmla="*/ 212725 h 720725"/>
              <a:gd name="connsiteX754" fmla="*/ 253999 w 1006475"/>
              <a:gd name="connsiteY754" fmla="*/ 209550 h 720725"/>
              <a:gd name="connsiteX755" fmla="*/ 250824 w 1006475"/>
              <a:gd name="connsiteY755" fmla="*/ 209550 h 720725"/>
              <a:gd name="connsiteX756" fmla="*/ 250824 w 1006475"/>
              <a:gd name="connsiteY756" fmla="*/ 212725 h 720725"/>
              <a:gd name="connsiteX757" fmla="*/ 247649 w 1006475"/>
              <a:gd name="connsiteY757" fmla="*/ 215900 h 720725"/>
              <a:gd name="connsiteX758" fmla="*/ 244474 w 1006475"/>
              <a:gd name="connsiteY758" fmla="*/ 215900 h 720725"/>
              <a:gd name="connsiteX759" fmla="*/ 241299 w 1006475"/>
              <a:gd name="connsiteY759" fmla="*/ 219075 h 720725"/>
              <a:gd name="connsiteX760" fmla="*/ 241299 w 1006475"/>
              <a:gd name="connsiteY760" fmla="*/ 225425 h 720725"/>
              <a:gd name="connsiteX761" fmla="*/ 234949 w 1006475"/>
              <a:gd name="connsiteY761" fmla="*/ 231775 h 720725"/>
              <a:gd name="connsiteX762" fmla="*/ 231774 w 1006475"/>
              <a:gd name="connsiteY762" fmla="*/ 231775 h 720725"/>
              <a:gd name="connsiteX763" fmla="*/ 238124 w 1006475"/>
              <a:gd name="connsiteY763" fmla="*/ 215900 h 720725"/>
              <a:gd name="connsiteX764" fmla="*/ 234949 w 1006475"/>
              <a:gd name="connsiteY764" fmla="*/ 209550 h 720725"/>
              <a:gd name="connsiteX765" fmla="*/ 231774 w 1006475"/>
              <a:gd name="connsiteY765" fmla="*/ 219075 h 720725"/>
              <a:gd name="connsiteX766" fmla="*/ 228599 w 1006475"/>
              <a:gd name="connsiteY766" fmla="*/ 219075 h 720725"/>
              <a:gd name="connsiteX767" fmla="*/ 228599 w 1006475"/>
              <a:gd name="connsiteY767" fmla="*/ 212725 h 720725"/>
              <a:gd name="connsiteX768" fmla="*/ 225424 w 1006475"/>
              <a:gd name="connsiteY768" fmla="*/ 212725 h 720725"/>
              <a:gd name="connsiteX769" fmla="*/ 225424 w 1006475"/>
              <a:gd name="connsiteY769" fmla="*/ 215900 h 720725"/>
              <a:gd name="connsiteX770" fmla="*/ 225424 w 1006475"/>
              <a:gd name="connsiteY770" fmla="*/ 219075 h 720725"/>
              <a:gd name="connsiteX771" fmla="*/ 225424 w 1006475"/>
              <a:gd name="connsiteY771" fmla="*/ 222250 h 720725"/>
              <a:gd name="connsiteX772" fmla="*/ 225424 w 1006475"/>
              <a:gd name="connsiteY772" fmla="*/ 225425 h 720725"/>
              <a:gd name="connsiteX773" fmla="*/ 225424 w 1006475"/>
              <a:gd name="connsiteY773" fmla="*/ 228600 h 720725"/>
              <a:gd name="connsiteX774" fmla="*/ 212724 w 1006475"/>
              <a:gd name="connsiteY774" fmla="*/ 241300 h 720725"/>
              <a:gd name="connsiteX775" fmla="*/ 209549 w 1006475"/>
              <a:gd name="connsiteY775" fmla="*/ 241300 h 720725"/>
              <a:gd name="connsiteX776" fmla="*/ 203199 w 1006475"/>
              <a:gd name="connsiteY776" fmla="*/ 247650 h 720725"/>
              <a:gd name="connsiteX777" fmla="*/ 193674 w 1006475"/>
              <a:gd name="connsiteY777" fmla="*/ 257175 h 720725"/>
              <a:gd name="connsiteX778" fmla="*/ 187324 w 1006475"/>
              <a:gd name="connsiteY778" fmla="*/ 266700 h 720725"/>
              <a:gd name="connsiteX779" fmla="*/ 177799 w 1006475"/>
              <a:gd name="connsiteY779" fmla="*/ 273050 h 720725"/>
              <a:gd name="connsiteX780" fmla="*/ 174624 w 1006475"/>
              <a:gd name="connsiteY780" fmla="*/ 276225 h 720725"/>
              <a:gd name="connsiteX781" fmla="*/ 171449 w 1006475"/>
              <a:gd name="connsiteY781" fmla="*/ 285750 h 720725"/>
              <a:gd name="connsiteX782" fmla="*/ 168274 w 1006475"/>
              <a:gd name="connsiteY782" fmla="*/ 285750 h 720725"/>
              <a:gd name="connsiteX783" fmla="*/ 171449 w 1006475"/>
              <a:gd name="connsiteY783" fmla="*/ 292100 h 720725"/>
              <a:gd name="connsiteX784" fmla="*/ 171449 w 1006475"/>
              <a:gd name="connsiteY784" fmla="*/ 295275 h 720725"/>
              <a:gd name="connsiteX785" fmla="*/ 174624 w 1006475"/>
              <a:gd name="connsiteY785" fmla="*/ 292100 h 720725"/>
              <a:gd name="connsiteX786" fmla="*/ 180974 w 1006475"/>
              <a:gd name="connsiteY786" fmla="*/ 292100 h 720725"/>
              <a:gd name="connsiteX787" fmla="*/ 184149 w 1006475"/>
              <a:gd name="connsiteY787" fmla="*/ 295275 h 720725"/>
              <a:gd name="connsiteX788" fmla="*/ 187324 w 1006475"/>
              <a:gd name="connsiteY788" fmla="*/ 295275 h 720725"/>
              <a:gd name="connsiteX789" fmla="*/ 187324 w 1006475"/>
              <a:gd name="connsiteY789" fmla="*/ 292100 h 720725"/>
              <a:gd name="connsiteX790" fmla="*/ 184149 w 1006475"/>
              <a:gd name="connsiteY790" fmla="*/ 292100 h 720725"/>
              <a:gd name="connsiteX791" fmla="*/ 174624 w 1006475"/>
              <a:gd name="connsiteY791" fmla="*/ 285750 h 720725"/>
              <a:gd name="connsiteX792" fmla="*/ 174624 w 1006475"/>
              <a:gd name="connsiteY792" fmla="*/ 282575 h 720725"/>
              <a:gd name="connsiteX793" fmla="*/ 177799 w 1006475"/>
              <a:gd name="connsiteY793" fmla="*/ 282575 h 720725"/>
              <a:gd name="connsiteX794" fmla="*/ 180974 w 1006475"/>
              <a:gd name="connsiteY794" fmla="*/ 276225 h 720725"/>
              <a:gd name="connsiteX795" fmla="*/ 184149 w 1006475"/>
              <a:gd name="connsiteY795" fmla="*/ 276225 h 720725"/>
              <a:gd name="connsiteX796" fmla="*/ 187324 w 1006475"/>
              <a:gd name="connsiteY796" fmla="*/ 276225 h 720725"/>
              <a:gd name="connsiteX797" fmla="*/ 184149 w 1006475"/>
              <a:gd name="connsiteY797" fmla="*/ 273050 h 720725"/>
              <a:gd name="connsiteX798" fmla="*/ 187324 w 1006475"/>
              <a:gd name="connsiteY798" fmla="*/ 269875 h 720725"/>
              <a:gd name="connsiteX799" fmla="*/ 190499 w 1006475"/>
              <a:gd name="connsiteY799" fmla="*/ 269875 h 720725"/>
              <a:gd name="connsiteX800" fmla="*/ 193674 w 1006475"/>
              <a:gd name="connsiteY800" fmla="*/ 263525 h 720725"/>
              <a:gd name="connsiteX801" fmla="*/ 200024 w 1006475"/>
              <a:gd name="connsiteY801" fmla="*/ 257175 h 720725"/>
              <a:gd name="connsiteX802" fmla="*/ 203199 w 1006475"/>
              <a:gd name="connsiteY802" fmla="*/ 254000 h 720725"/>
              <a:gd name="connsiteX803" fmla="*/ 209549 w 1006475"/>
              <a:gd name="connsiteY803" fmla="*/ 250825 h 720725"/>
              <a:gd name="connsiteX804" fmla="*/ 219074 w 1006475"/>
              <a:gd name="connsiteY804" fmla="*/ 247650 h 720725"/>
              <a:gd name="connsiteX805" fmla="*/ 222249 w 1006475"/>
              <a:gd name="connsiteY805" fmla="*/ 247650 h 720725"/>
              <a:gd name="connsiteX806" fmla="*/ 225424 w 1006475"/>
              <a:gd name="connsiteY806" fmla="*/ 247650 h 720725"/>
              <a:gd name="connsiteX807" fmla="*/ 231774 w 1006475"/>
              <a:gd name="connsiteY807" fmla="*/ 247650 h 720725"/>
              <a:gd name="connsiteX808" fmla="*/ 234949 w 1006475"/>
              <a:gd name="connsiteY808" fmla="*/ 244475 h 720725"/>
              <a:gd name="connsiteX809" fmla="*/ 238124 w 1006475"/>
              <a:gd name="connsiteY809" fmla="*/ 241300 h 720725"/>
              <a:gd name="connsiteX810" fmla="*/ 238124 w 1006475"/>
              <a:gd name="connsiteY810" fmla="*/ 234950 h 720725"/>
              <a:gd name="connsiteX811" fmla="*/ 244474 w 1006475"/>
              <a:gd name="connsiteY811" fmla="*/ 228600 h 720725"/>
              <a:gd name="connsiteX812" fmla="*/ 250824 w 1006475"/>
              <a:gd name="connsiteY812" fmla="*/ 222250 h 720725"/>
              <a:gd name="connsiteX813" fmla="*/ 257174 w 1006475"/>
              <a:gd name="connsiteY813" fmla="*/ 219075 h 720725"/>
              <a:gd name="connsiteX814" fmla="*/ 260349 w 1006475"/>
              <a:gd name="connsiteY814" fmla="*/ 215900 h 720725"/>
              <a:gd name="connsiteX815" fmla="*/ 263524 w 1006475"/>
              <a:gd name="connsiteY815" fmla="*/ 215900 h 720725"/>
              <a:gd name="connsiteX816" fmla="*/ 263524 w 1006475"/>
              <a:gd name="connsiteY816" fmla="*/ 219075 h 720725"/>
              <a:gd name="connsiteX817" fmla="*/ 260349 w 1006475"/>
              <a:gd name="connsiteY817" fmla="*/ 222250 h 720725"/>
              <a:gd name="connsiteX818" fmla="*/ 263524 w 1006475"/>
              <a:gd name="connsiteY818" fmla="*/ 222250 h 720725"/>
              <a:gd name="connsiteX819" fmla="*/ 263524 w 1006475"/>
              <a:gd name="connsiteY819" fmla="*/ 225425 h 720725"/>
              <a:gd name="connsiteX820" fmla="*/ 266699 w 1006475"/>
              <a:gd name="connsiteY820" fmla="*/ 222250 h 720725"/>
              <a:gd name="connsiteX821" fmla="*/ 266699 w 1006475"/>
              <a:gd name="connsiteY821" fmla="*/ 206375 h 720725"/>
              <a:gd name="connsiteX822" fmla="*/ 266699 w 1006475"/>
              <a:gd name="connsiteY822" fmla="*/ 203200 h 720725"/>
              <a:gd name="connsiteX823" fmla="*/ 269874 w 1006475"/>
              <a:gd name="connsiteY823" fmla="*/ 203200 h 720725"/>
              <a:gd name="connsiteX824" fmla="*/ 273049 w 1006475"/>
              <a:gd name="connsiteY824" fmla="*/ 206375 h 720725"/>
              <a:gd name="connsiteX825" fmla="*/ 273049 w 1006475"/>
              <a:gd name="connsiteY825" fmla="*/ 222250 h 720725"/>
              <a:gd name="connsiteX826" fmla="*/ 273049 w 1006475"/>
              <a:gd name="connsiteY826" fmla="*/ 225425 h 720725"/>
              <a:gd name="connsiteX827" fmla="*/ 269874 w 1006475"/>
              <a:gd name="connsiteY827" fmla="*/ 225425 h 720725"/>
              <a:gd name="connsiteX828" fmla="*/ 269874 w 1006475"/>
              <a:gd name="connsiteY828" fmla="*/ 228600 h 720725"/>
              <a:gd name="connsiteX829" fmla="*/ 273049 w 1006475"/>
              <a:gd name="connsiteY829" fmla="*/ 234950 h 720725"/>
              <a:gd name="connsiteX830" fmla="*/ 273049 w 1006475"/>
              <a:gd name="connsiteY830" fmla="*/ 238125 h 720725"/>
              <a:gd name="connsiteX831" fmla="*/ 269874 w 1006475"/>
              <a:gd name="connsiteY831" fmla="*/ 238125 h 720725"/>
              <a:gd name="connsiteX832" fmla="*/ 266699 w 1006475"/>
              <a:gd name="connsiteY832" fmla="*/ 238125 h 720725"/>
              <a:gd name="connsiteX833" fmla="*/ 263524 w 1006475"/>
              <a:gd name="connsiteY833" fmla="*/ 234950 h 720725"/>
              <a:gd name="connsiteX834" fmla="*/ 263524 w 1006475"/>
              <a:gd name="connsiteY834" fmla="*/ 238125 h 720725"/>
              <a:gd name="connsiteX835" fmla="*/ 260349 w 1006475"/>
              <a:gd name="connsiteY835" fmla="*/ 241300 h 720725"/>
              <a:gd name="connsiteX836" fmla="*/ 257174 w 1006475"/>
              <a:gd name="connsiteY836" fmla="*/ 244475 h 720725"/>
              <a:gd name="connsiteX837" fmla="*/ 253999 w 1006475"/>
              <a:gd name="connsiteY837" fmla="*/ 241300 h 720725"/>
              <a:gd name="connsiteX838" fmla="*/ 250824 w 1006475"/>
              <a:gd name="connsiteY838" fmla="*/ 238125 h 720725"/>
              <a:gd name="connsiteX839" fmla="*/ 250824 w 1006475"/>
              <a:gd name="connsiteY839" fmla="*/ 234950 h 720725"/>
              <a:gd name="connsiteX840" fmla="*/ 247649 w 1006475"/>
              <a:gd name="connsiteY840" fmla="*/ 234950 h 720725"/>
              <a:gd name="connsiteX841" fmla="*/ 247649 w 1006475"/>
              <a:gd name="connsiteY841" fmla="*/ 238125 h 720725"/>
              <a:gd name="connsiteX842" fmla="*/ 247649 w 1006475"/>
              <a:gd name="connsiteY842" fmla="*/ 241300 h 720725"/>
              <a:gd name="connsiteX843" fmla="*/ 250824 w 1006475"/>
              <a:gd name="connsiteY843" fmla="*/ 241300 h 720725"/>
              <a:gd name="connsiteX844" fmla="*/ 250824 w 1006475"/>
              <a:gd name="connsiteY844" fmla="*/ 254000 h 720725"/>
              <a:gd name="connsiteX845" fmla="*/ 250824 w 1006475"/>
              <a:gd name="connsiteY845" fmla="*/ 263525 h 720725"/>
              <a:gd name="connsiteX846" fmla="*/ 247649 w 1006475"/>
              <a:gd name="connsiteY846" fmla="*/ 263525 h 720725"/>
              <a:gd name="connsiteX847" fmla="*/ 244474 w 1006475"/>
              <a:gd name="connsiteY847" fmla="*/ 263525 h 720725"/>
              <a:gd name="connsiteX848" fmla="*/ 241299 w 1006475"/>
              <a:gd name="connsiteY848" fmla="*/ 254000 h 720725"/>
              <a:gd name="connsiteX849" fmla="*/ 238124 w 1006475"/>
              <a:gd name="connsiteY849" fmla="*/ 254000 h 720725"/>
              <a:gd name="connsiteX850" fmla="*/ 238124 w 1006475"/>
              <a:gd name="connsiteY850" fmla="*/ 263525 h 720725"/>
              <a:gd name="connsiteX851" fmla="*/ 241299 w 1006475"/>
              <a:gd name="connsiteY851" fmla="*/ 263525 h 720725"/>
              <a:gd name="connsiteX852" fmla="*/ 244474 w 1006475"/>
              <a:gd name="connsiteY852" fmla="*/ 266700 h 720725"/>
              <a:gd name="connsiteX853" fmla="*/ 244474 w 1006475"/>
              <a:gd name="connsiteY853" fmla="*/ 269875 h 720725"/>
              <a:gd name="connsiteX854" fmla="*/ 238124 w 1006475"/>
              <a:gd name="connsiteY854" fmla="*/ 269875 h 720725"/>
              <a:gd name="connsiteX855" fmla="*/ 234949 w 1006475"/>
              <a:gd name="connsiteY855" fmla="*/ 269875 h 720725"/>
              <a:gd name="connsiteX856" fmla="*/ 234949 w 1006475"/>
              <a:gd name="connsiteY856" fmla="*/ 273050 h 720725"/>
              <a:gd name="connsiteX857" fmla="*/ 238124 w 1006475"/>
              <a:gd name="connsiteY857" fmla="*/ 273050 h 720725"/>
              <a:gd name="connsiteX858" fmla="*/ 247649 w 1006475"/>
              <a:gd name="connsiteY858" fmla="*/ 269875 h 720725"/>
              <a:gd name="connsiteX859" fmla="*/ 253999 w 1006475"/>
              <a:gd name="connsiteY859" fmla="*/ 266700 h 720725"/>
              <a:gd name="connsiteX860" fmla="*/ 257174 w 1006475"/>
              <a:gd name="connsiteY860" fmla="*/ 266700 h 720725"/>
              <a:gd name="connsiteX861" fmla="*/ 253999 w 1006475"/>
              <a:gd name="connsiteY861" fmla="*/ 276225 h 720725"/>
              <a:gd name="connsiteX862" fmla="*/ 253999 w 1006475"/>
              <a:gd name="connsiteY862" fmla="*/ 279400 h 720725"/>
              <a:gd name="connsiteX863" fmla="*/ 257174 w 1006475"/>
              <a:gd name="connsiteY863" fmla="*/ 279400 h 720725"/>
              <a:gd name="connsiteX864" fmla="*/ 257174 w 1006475"/>
              <a:gd name="connsiteY864" fmla="*/ 282575 h 720725"/>
              <a:gd name="connsiteX865" fmla="*/ 247649 w 1006475"/>
              <a:gd name="connsiteY865" fmla="*/ 295275 h 720725"/>
              <a:gd name="connsiteX866" fmla="*/ 247649 w 1006475"/>
              <a:gd name="connsiteY866" fmla="*/ 298450 h 720725"/>
              <a:gd name="connsiteX867" fmla="*/ 247649 w 1006475"/>
              <a:gd name="connsiteY867" fmla="*/ 304800 h 720725"/>
              <a:gd name="connsiteX868" fmla="*/ 244474 w 1006475"/>
              <a:gd name="connsiteY868" fmla="*/ 311150 h 720725"/>
              <a:gd name="connsiteX869" fmla="*/ 241299 w 1006475"/>
              <a:gd name="connsiteY869" fmla="*/ 311150 h 720725"/>
              <a:gd name="connsiteX870" fmla="*/ 241299 w 1006475"/>
              <a:gd name="connsiteY870" fmla="*/ 320675 h 720725"/>
              <a:gd name="connsiteX871" fmla="*/ 238124 w 1006475"/>
              <a:gd name="connsiteY871" fmla="*/ 327025 h 720725"/>
              <a:gd name="connsiteX872" fmla="*/ 234949 w 1006475"/>
              <a:gd name="connsiteY872" fmla="*/ 323850 h 720725"/>
              <a:gd name="connsiteX873" fmla="*/ 225424 w 1006475"/>
              <a:gd name="connsiteY873" fmla="*/ 317500 h 720725"/>
              <a:gd name="connsiteX874" fmla="*/ 225424 w 1006475"/>
              <a:gd name="connsiteY874" fmla="*/ 311150 h 720725"/>
              <a:gd name="connsiteX875" fmla="*/ 231774 w 1006475"/>
              <a:gd name="connsiteY875" fmla="*/ 311150 h 720725"/>
              <a:gd name="connsiteX876" fmla="*/ 231774 w 1006475"/>
              <a:gd name="connsiteY876" fmla="*/ 307975 h 720725"/>
              <a:gd name="connsiteX877" fmla="*/ 231774 w 1006475"/>
              <a:gd name="connsiteY877" fmla="*/ 304800 h 720725"/>
              <a:gd name="connsiteX878" fmla="*/ 234949 w 1006475"/>
              <a:gd name="connsiteY878" fmla="*/ 304800 h 720725"/>
              <a:gd name="connsiteX879" fmla="*/ 238124 w 1006475"/>
              <a:gd name="connsiteY879" fmla="*/ 304800 h 720725"/>
              <a:gd name="connsiteX880" fmla="*/ 238124 w 1006475"/>
              <a:gd name="connsiteY880" fmla="*/ 301625 h 720725"/>
              <a:gd name="connsiteX881" fmla="*/ 234949 w 1006475"/>
              <a:gd name="connsiteY881" fmla="*/ 301625 h 720725"/>
              <a:gd name="connsiteX882" fmla="*/ 222249 w 1006475"/>
              <a:gd name="connsiteY882" fmla="*/ 304800 h 720725"/>
              <a:gd name="connsiteX883" fmla="*/ 222249 w 1006475"/>
              <a:gd name="connsiteY883" fmla="*/ 307975 h 720725"/>
              <a:gd name="connsiteX884" fmla="*/ 215899 w 1006475"/>
              <a:gd name="connsiteY884" fmla="*/ 317500 h 720725"/>
              <a:gd name="connsiteX885" fmla="*/ 215899 w 1006475"/>
              <a:gd name="connsiteY885" fmla="*/ 320675 h 720725"/>
              <a:gd name="connsiteX886" fmla="*/ 219074 w 1006475"/>
              <a:gd name="connsiteY886" fmla="*/ 320675 h 720725"/>
              <a:gd name="connsiteX887" fmla="*/ 219074 w 1006475"/>
              <a:gd name="connsiteY887" fmla="*/ 327025 h 720725"/>
              <a:gd name="connsiteX888" fmla="*/ 215899 w 1006475"/>
              <a:gd name="connsiteY888" fmla="*/ 327025 h 720725"/>
              <a:gd name="connsiteX889" fmla="*/ 212724 w 1006475"/>
              <a:gd name="connsiteY889" fmla="*/ 330200 h 720725"/>
              <a:gd name="connsiteX890" fmla="*/ 215899 w 1006475"/>
              <a:gd name="connsiteY890" fmla="*/ 333375 h 720725"/>
              <a:gd name="connsiteX891" fmla="*/ 212724 w 1006475"/>
              <a:gd name="connsiteY891" fmla="*/ 333375 h 720725"/>
              <a:gd name="connsiteX892" fmla="*/ 209549 w 1006475"/>
              <a:gd name="connsiteY892" fmla="*/ 333375 h 720725"/>
              <a:gd name="connsiteX893" fmla="*/ 206374 w 1006475"/>
              <a:gd name="connsiteY893" fmla="*/ 323850 h 720725"/>
              <a:gd name="connsiteX894" fmla="*/ 206374 w 1006475"/>
              <a:gd name="connsiteY894" fmla="*/ 320675 h 720725"/>
              <a:gd name="connsiteX895" fmla="*/ 212724 w 1006475"/>
              <a:gd name="connsiteY895" fmla="*/ 311150 h 720725"/>
              <a:gd name="connsiteX896" fmla="*/ 212724 w 1006475"/>
              <a:gd name="connsiteY896" fmla="*/ 301625 h 720725"/>
              <a:gd name="connsiteX897" fmla="*/ 212724 w 1006475"/>
              <a:gd name="connsiteY897" fmla="*/ 298450 h 720725"/>
              <a:gd name="connsiteX898" fmla="*/ 212724 w 1006475"/>
              <a:gd name="connsiteY898" fmla="*/ 295275 h 720725"/>
              <a:gd name="connsiteX899" fmla="*/ 209549 w 1006475"/>
              <a:gd name="connsiteY899" fmla="*/ 295275 h 720725"/>
              <a:gd name="connsiteX900" fmla="*/ 209549 w 1006475"/>
              <a:gd name="connsiteY900" fmla="*/ 298450 h 720725"/>
              <a:gd name="connsiteX901" fmla="*/ 206374 w 1006475"/>
              <a:gd name="connsiteY901" fmla="*/ 304800 h 720725"/>
              <a:gd name="connsiteX902" fmla="*/ 206374 w 1006475"/>
              <a:gd name="connsiteY902" fmla="*/ 307975 h 720725"/>
              <a:gd name="connsiteX903" fmla="*/ 193674 w 1006475"/>
              <a:gd name="connsiteY903" fmla="*/ 307975 h 720725"/>
              <a:gd name="connsiteX904" fmla="*/ 193674 w 1006475"/>
              <a:gd name="connsiteY904" fmla="*/ 311150 h 720725"/>
              <a:gd name="connsiteX905" fmla="*/ 187324 w 1006475"/>
              <a:gd name="connsiteY905" fmla="*/ 320675 h 720725"/>
              <a:gd name="connsiteX906" fmla="*/ 184149 w 1006475"/>
              <a:gd name="connsiteY906" fmla="*/ 320675 h 720725"/>
              <a:gd name="connsiteX907" fmla="*/ 180974 w 1006475"/>
              <a:gd name="connsiteY907" fmla="*/ 320675 h 720725"/>
              <a:gd name="connsiteX908" fmla="*/ 177799 w 1006475"/>
              <a:gd name="connsiteY908" fmla="*/ 317500 h 720725"/>
              <a:gd name="connsiteX909" fmla="*/ 177799 w 1006475"/>
              <a:gd name="connsiteY909" fmla="*/ 314325 h 720725"/>
              <a:gd name="connsiteX910" fmla="*/ 174624 w 1006475"/>
              <a:gd name="connsiteY910" fmla="*/ 314325 h 720725"/>
              <a:gd name="connsiteX911" fmla="*/ 171449 w 1006475"/>
              <a:gd name="connsiteY911" fmla="*/ 317500 h 720725"/>
              <a:gd name="connsiteX912" fmla="*/ 168274 w 1006475"/>
              <a:gd name="connsiteY912" fmla="*/ 317500 h 720725"/>
              <a:gd name="connsiteX913" fmla="*/ 171449 w 1006475"/>
              <a:gd name="connsiteY913" fmla="*/ 320675 h 720725"/>
              <a:gd name="connsiteX914" fmla="*/ 177799 w 1006475"/>
              <a:gd name="connsiteY914" fmla="*/ 323850 h 720725"/>
              <a:gd name="connsiteX915" fmla="*/ 180974 w 1006475"/>
              <a:gd name="connsiteY915" fmla="*/ 323850 h 720725"/>
              <a:gd name="connsiteX916" fmla="*/ 187324 w 1006475"/>
              <a:gd name="connsiteY916" fmla="*/ 323850 h 720725"/>
              <a:gd name="connsiteX917" fmla="*/ 187324 w 1006475"/>
              <a:gd name="connsiteY917" fmla="*/ 327025 h 720725"/>
              <a:gd name="connsiteX918" fmla="*/ 184149 w 1006475"/>
              <a:gd name="connsiteY918" fmla="*/ 327025 h 720725"/>
              <a:gd name="connsiteX919" fmla="*/ 177799 w 1006475"/>
              <a:gd name="connsiteY919" fmla="*/ 333375 h 720725"/>
              <a:gd name="connsiteX920" fmla="*/ 174624 w 1006475"/>
              <a:gd name="connsiteY920" fmla="*/ 333375 h 720725"/>
              <a:gd name="connsiteX921" fmla="*/ 168274 w 1006475"/>
              <a:gd name="connsiteY921" fmla="*/ 336550 h 720725"/>
              <a:gd name="connsiteX922" fmla="*/ 165099 w 1006475"/>
              <a:gd name="connsiteY922" fmla="*/ 339725 h 720725"/>
              <a:gd name="connsiteX923" fmla="*/ 168274 w 1006475"/>
              <a:gd name="connsiteY923" fmla="*/ 339725 h 720725"/>
              <a:gd name="connsiteX924" fmla="*/ 171449 w 1006475"/>
              <a:gd name="connsiteY924" fmla="*/ 339725 h 720725"/>
              <a:gd name="connsiteX925" fmla="*/ 174624 w 1006475"/>
              <a:gd name="connsiteY925" fmla="*/ 339725 h 720725"/>
              <a:gd name="connsiteX926" fmla="*/ 174624 w 1006475"/>
              <a:gd name="connsiteY926" fmla="*/ 336550 h 720725"/>
              <a:gd name="connsiteX927" fmla="*/ 177799 w 1006475"/>
              <a:gd name="connsiteY927" fmla="*/ 333375 h 720725"/>
              <a:gd name="connsiteX928" fmla="*/ 180974 w 1006475"/>
              <a:gd name="connsiteY928" fmla="*/ 333375 h 720725"/>
              <a:gd name="connsiteX929" fmla="*/ 187324 w 1006475"/>
              <a:gd name="connsiteY929" fmla="*/ 330200 h 720725"/>
              <a:gd name="connsiteX930" fmla="*/ 187324 w 1006475"/>
              <a:gd name="connsiteY930" fmla="*/ 333375 h 720725"/>
              <a:gd name="connsiteX931" fmla="*/ 184149 w 1006475"/>
              <a:gd name="connsiteY931" fmla="*/ 336550 h 720725"/>
              <a:gd name="connsiteX932" fmla="*/ 180974 w 1006475"/>
              <a:gd name="connsiteY932" fmla="*/ 339725 h 720725"/>
              <a:gd name="connsiteX933" fmla="*/ 174624 w 1006475"/>
              <a:gd name="connsiteY933" fmla="*/ 342900 h 720725"/>
              <a:gd name="connsiteX934" fmla="*/ 174624 w 1006475"/>
              <a:gd name="connsiteY934" fmla="*/ 346075 h 720725"/>
              <a:gd name="connsiteX935" fmla="*/ 180974 w 1006475"/>
              <a:gd name="connsiteY935" fmla="*/ 342900 h 720725"/>
              <a:gd name="connsiteX936" fmla="*/ 184149 w 1006475"/>
              <a:gd name="connsiteY936" fmla="*/ 342900 h 720725"/>
              <a:gd name="connsiteX937" fmla="*/ 184149 w 1006475"/>
              <a:gd name="connsiteY937" fmla="*/ 352425 h 720725"/>
              <a:gd name="connsiteX938" fmla="*/ 187324 w 1006475"/>
              <a:gd name="connsiteY938" fmla="*/ 352425 h 720725"/>
              <a:gd name="connsiteX939" fmla="*/ 190499 w 1006475"/>
              <a:gd name="connsiteY939" fmla="*/ 336550 h 720725"/>
              <a:gd name="connsiteX940" fmla="*/ 196849 w 1006475"/>
              <a:gd name="connsiteY940" fmla="*/ 336550 h 720725"/>
              <a:gd name="connsiteX941" fmla="*/ 193674 w 1006475"/>
              <a:gd name="connsiteY941" fmla="*/ 339725 h 720725"/>
              <a:gd name="connsiteX942" fmla="*/ 193674 w 1006475"/>
              <a:gd name="connsiteY942" fmla="*/ 342900 h 720725"/>
              <a:gd name="connsiteX943" fmla="*/ 196849 w 1006475"/>
              <a:gd name="connsiteY943" fmla="*/ 342900 h 720725"/>
              <a:gd name="connsiteX944" fmla="*/ 196849 w 1006475"/>
              <a:gd name="connsiteY944" fmla="*/ 346075 h 720725"/>
              <a:gd name="connsiteX945" fmla="*/ 200024 w 1006475"/>
              <a:gd name="connsiteY945" fmla="*/ 349250 h 720725"/>
              <a:gd name="connsiteX946" fmla="*/ 200024 w 1006475"/>
              <a:gd name="connsiteY946" fmla="*/ 346075 h 720725"/>
              <a:gd name="connsiteX947" fmla="*/ 203199 w 1006475"/>
              <a:gd name="connsiteY947" fmla="*/ 336550 h 720725"/>
              <a:gd name="connsiteX948" fmla="*/ 209549 w 1006475"/>
              <a:gd name="connsiteY948" fmla="*/ 352425 h 720725"/>
              <a:gd name="connsiteX949" fmla="*/ 212724 w 1006475"/>
              <a:gd name="connsiteY949" fmla="*/ 352425 h 720725"/>
              <a:gd name="connsiteX950" fmla="*/ 212724 w 1006475"/>
              <a:gd name="connsiteY950" fmla="*/ 355600 h 720725"/>
              <a:gd name="connsiteX951" fmla="*/ 212724 w 1006475"/>
              <a:gd name="connsiteY951" fmla="*/ 358775 h 720725"/>
              <a:gd name="connsiteX952" fmla="*/ 212725 w 1006475"/>
              <a:gd name="connsiteY952" fmla="*/ 358775 h 720725"/>
              <a:gd name="connsiteX953" fmla="*/ 212725 w 1006475"/>
              <a:gd name="connsiteY953" fmla="*/ 355600 h 720725"/>
              <a:gd name="connsiteX954" fmla="*/ 212725 w 1006475"/>
              <a:gd name="connsiteY954" fmla="*/ 352425 h 720725"/>
              <a:gd name="connsiteX955" fmla="*/ 231775 w 1006475"/>
              <a:gd name="connsiteY955" fmla="*/ 339725 h 720725"/>
              <a:gd name="connsiteX956" fmla="*/ 238125 w 1006475"/>
              <a:gd name="connsiteY956" fmla="*/ 333375 h 720725"/>
              <a:gd name="connsiteX957" fmla="*/ 241300 w 1006475"/>
              <a:gd name="connsiteY957" fmla="*/ 327025 h 720725"/>
              <a:gd name="connsiteX958" fmla="*/ 244475 w 1006475"/>
              <a:gd name="connsiteY958" fmla="*/ 327025 h 720725"/>
              <a:gd name="connsiteX959" fmla="*/ 244475 w 1006475"/>
              <a:gd name="connsiteY959" fmla="*/ 323850 h 720725"/>
              <a:gd name="connsiteX960" fmla="*/ 244475 w 1006475"/>
              <a:gd name="connsiteY960" fmla="*/ 317500 h 720725"/>
              <a:gd name="connsiteX961" fmla="*/ 257175 w 1006475"/>
              <a:gd name="connsiteY961" fmla="*/ 330200 h 720725"/>
              <a:gd name="connsiteX962" fmla="*/ 260350 w 1006475"/>
              <a:gd name="connsiteY962" fmla="*/ 330200 h 720725"/>
              <a:gd name="connsiteX963" fmla="*/ 260350 w 1006475"/>
              <a:gd name="connsiteY963" fmla="*/ 327025 h 720725"/>
              <a:gd name="connsiteX964" fmla="*/ 257175 w 1006475"/>
              <a:gd name="connsiteY964" fmla="*/ 323850 h 720725"/>
              <a:gd name="connsiteX965" fmla="*/ 257175 w 1006475"/>
              <a:gd name="connsiteY965" fmla="*/ 320675 h 720725"/>
              <a:gd name="connsiteX966" fmla="*/ 260349 w 1006475"/>
              <a:gd name="connsiteY966" fmla="*/ 320675 h 720725"/>
              <a:gd name="connsiteX967" fmla="*/ 273049 w 1006475"/>
              <a:gd name="connsiteY967" fmla="*/ 317500 h 720725"/>
              <a:gd name="connsiteX968" fmla="*/ 276224 w 1006475"/>
              <a:gd name="connsiteY968" fmla="*/ 314325 h 720725"/>
              <a:gd name="connsiteX969" fmla="*/ 276224 w 1006475"/>
              <a:gd name="connsiteY969" fmla="*/ 311150 h 720725"/>
              <a:gd name="connsiteX970" fmla="*/ 276224 w 1006475"/>
              <a:gd name="connsiteY970" fmla="*/ 307975 h 720725"/>
              <a:gd name="connsiteX971" fmla="*/ 273049 w 1006475"/>
              <a:gd name="connsiteY971" fmla="*/ 304800 h 720725"/>
              <a:gd name="connsiteX972" fmla="*/ 273049 w 1006475"/>
              <a:gd name="connsiteY972" fmla="*/ 298450 h 720725"/>
              <a:gd name="connsiteX973" fmla="*/ 273049 w 1006475"/>
              <a:gd name="connsiteY973" fmla="*/ 295275 h 720725"/>
              <a:gd name="connsiteX974" fmla="*/ 276224 w 1006475"/>
              <a:gd name="connsiteY974" fmla="*/ 292100 h 720725"/>
              <a:gd name="connsiteX975" fmla="*/ 276224 w 1006475"/>
              <a:gd name="connsiteY975" fmla="*/ 288925 h 720725"/>
              <a:gd name="connsiteX976" fmla="*/ 273049 w 1006475"/>
              <a:gd name="connsiteY976" fmla="*/ 285750 h 720725"/>
              <a:gd name="connsiteX977" fmla="*/ 273049 w 1006475"/>
              <a:gd name="connsiteY977" fmla="*/ 279400 h 720725"/>
              <a:gd name="connsiteX978" fmla="*/ 273049 w 1006475"/>
              <a:gd name="connsiteY978" fmla="*/ 273050 h 720725"/>
              <a:gd name="connsiteX979" fmla="*/ 276224 w 1006475"/>
              <a:gd name="connsiteY979" fmla="*/ 273050 h 720725"/>
              <a:gd name="connsiteX980" fmla="*/ 276224 w 1006475"/>
              <a:gd name="connsiteY980" fmla="*/ 269875 h 720725"/>
              <a:gd name="connsiteX981" fmla="*/ 279399 w 1006475"/>
              <a:gd name="connsiteY981" fmla="*/ 269875 h 720725"/>
              <a:gd name="connsiteX982" fmla="*/ 279399 w 1006475"/>
              <a:gd name="connsiteY982" fmla="*/ 276225 h 720725"/>
              <a:gd name="connsiteX983" fmla="*/ 282574 w 1006475"/>
              <a:gd name="connsiteY983" fmla="*/ 276225 h 720725"/>
              <a:gd name="connsiteX984" fmla="*/ 282574 w 1006475"/>
              <a:gd name="connsiteY984" fmla="*/ 273050 h 720725"/>
              <a:gd name="connsiteX985" fmla="*/ 282574 w 1006475"/>
              <a:gd name="connsiteY985" fmla="*/ 269875 h 720725"/>
              <a:gd name="connsiteX986" fmla="*/ 282574 w 1006475"/>
              <a:gd name="connsiteY986" fmla="*/ 266700 h 720725"/>
              <a:gd name="connsiteX987" fmla="*/ 273049 w 1006475"/>
              <a:gd name="connsiteY987" fmla="*/ 257175 h 720725"/>
              <a:gd name="connsiteX988" fmla="*/ 273049 w 1006475"/>
              <a:gd name="connsiteY988" fmla="*/ 254000 h 720725"/>
              <a:gd name="connsiteX989" fmla="*/ 276224 w 1006475"/>
              <a:gd name="connsiteY989" fmla="*/ 254000 h 720725"/>
              <a:gd name="connsiteX990" fmla="*/ 279399 w 1006475"/>
              <a:gd name="connsiteY990" fmla="*/ 250825 h 720725"/>
              <a:gd name="connsiteX991" fmla="*/ 285749 w 1006475"/>
              <a:gd name="connsiteY991" fmla="*/ 247650 h 720725"/>
              <a:gd name="connsiteX992" fmla="*/ 285749 w 1006475"/>
              <a:gd name="connsiteY992" fmla="*/ 241300 h 720725"/>
              <a:gd name="connsiteX993" fmla="*/ 285749 w 1006475"/>
              <a:gd name="connsiteY993" fmla="*/ 238125 h 720725"/>
              <a:gd name="connsiteX994" fmla="*/ 285749 w 1006475"/>
              <a:gd name="connsiteY994" fmla="*/ 234950 h 720725"/>
              <a:gd name="connsiteX995" fmla="*/ 285749 w 1006475"/>
              <a:gd name="connsiteY995" fmla="*/ 231775 h 720725"/>
              <a:gd name="connsiteX996" fmla="*/ 288924 w 1006475"/>
              <a:gd name="connsiteY996" fmla="*/ 228600 h 720725"/>
              <a:gd name="connsiteX997" fmla="*/ 295274 w 1006475"/>
              <a:gd name="connsiteY997" fmla="*/ 225425 h 720725"/>
              <a:gd name="connsiteX998" fmla="*/ 295274 w 1006475"/>
              <a:gd name="connsiteY998" fmla="*/ 222250 h 720725"/>
              <a:gd name="connsiteX999" fmla="*/ 298449 w 1006475"/>
              <a:gd name="connsiteY999" fmla="*/ 219075 h 720725"/>
              <a:gd name="connsiteX1000" fmla="*/ 298449 w 1006475"/>
              <a:gd name="connsiteY1000" fmla="*/ 215900 h 720725"/>
              <a:gd name="connsiteX1001" fmla="*/ 301624 w 1006475"/>
              <a:gd name="connsiteY1001" fmla="*/ 209550 h 720725"/>
              <a:gd name="connsiteX1002" fmla="*/ 304799 w 1006475"/>
              <a:gd name="connsiteY1002" fmla="*/ 206375 h 720725"/>
              <a:gd name="connsiteX1003" fmla="*/ 307974 w 1006475"/>
              <a:gd name="connsiteY1003" fmla="*/ 206375 h 720725"/>
              <a:gd name="connsiteX1004" fmla="*/ 311149 w 1006475"/>
              <a:gd name="connsiteY1004" fmla="*/ 206375 h 720725"/>
              <a:gd name="connsiteX1005" fmla="*/ 314324 w 1006475"/>
              <a:gd name="connsiteY1005" fmla="*/ 206375 h 720725"/>
              <a:gd name="connsiteX1006" fmla="*/ 314324 w 1006475"/>
              <a:gd name="connsiteY1006" fmla="*/ 203200 h 720725"/>
              <a:gd name="connsiteX1007" fmla="*/ 317499 w 1006475"/>
              <a:gd name="connsiteY1007" fmla="*/ 200025 h 720725"/>
              <a:gd name="connsiteX1008" fmla="*/ 320674 w 1006475"/>
              <a:gd name="connsiteY1008" fmla="*/ 196850 h 720725"/>
              <a:gd name="connsiteX1009" fmla="*/ 323849 w 1006475"/>
              <a:gd name="connsiteY1009" fmla="*/ 196850 h 720725"/>
              <a:gd name="connsiteX1010" fmla="*/ 323849 w 1006475"/>
              <a:gd name="connsiteY1010" fmla="*/ 200025 h 720725"/>
              <a:gd name="connsiteX1011" fmla="*/ 327024 w 1006475"/>
              <a:gd name="connsiteY1011" fmla="*/ 200025 h 720725"/>
              <a:gd name="connsiteX1012" fmla="*/ 323849 w 1006475"/>
              <a:gd name="connsiteY1012" fmla="*/ 196850 h 720725"/>
              <a:gd name="connsiteX1013" fmla="*/ 323849 w 1006475"/>
              <a:gd name="connsiteY1013" fmla="*/ 193675 h 720725"/>
              <a:gd name="connsiteX1014" fmla="*/ 320674 w 1006475"/>
              <a:gd name="connsiteY1014" fmla="*/ 193675 h 720725"/>
              <a:gd name="connsiteX1015" fmla="*/ 320674 w 1006475"/>
              <a:gd name="connsiteY1015" fmla="*/ 190500 h 720725"/>
              <a:gd name="connsiteX1016" fmla="*/ 317499 w 1006475"/>
              <a:gd name="connsiteY1016" fmla="*/ 193675 h 720725"/>
              <a:gd name="connsiteX1017" fmla="*/ 314324 w 1006475"/>
              <a:gd name="connsiteY1017" fmla="*/ 193675 h 720725"/>
              <a:gd name="connsiteX1018" fmla="*/ 307974 w 1006475"/>
              <a:gd name="connsiteY1018" fmla="*/ 184150 h 720725"/>
              <a:gd name="connsiteX1019" fmla="*/ 304799 w 1006475"/>
              <a:gd name="connsiteY1019" fmla="*/ 171450 h 720725"/>
              <a:gd name="connsiteX1020" fmla="*/ 307974 w 1006475"/>
              <a:gd name="connsiteY1020" fmla="*/ 158750 h 720725"/>
              <a:gd name="connsiteX1021" fmla="*/ 307974 w 1006475"/>
              <a:gd name="connsiteY1021" fmla="*/ 155575 h 720725"/>
              <a:gd name="connsiteX1022" fmla="*/ 304799 w 1006475"/>
              <a:gd name="connsiteY1022" fmla="*/ 152400 h 720725"/>
              <a:gd name="connsiteX1023" fmla="*/ 301624 w 1006475"/>
              <a:gd name="connsiteY1023" fmla="*/ 152400 h 720725"/>
              <a:gd name="connsiteX1024" fmla="*/ 298449 w 1006475"/>
              <a:gd name="connsiteY1024" fmla="*/ 152400 h 720725"/>
              <a:gd name="connsiteX1025" fmla="*/ 298449 w 1006475"/>
              <a:gd name="connsiteY1025" fmla="*/ 155575 h 720725"/>
              <a:gd name="connsiteX1026" fmla="*/ 295274 w 1006475"/>
              <a:gd name="connsiteY1026" fmla="*/ 155575 h 720725"/>
              <a:gd name="connsiteX1027" fmla="*/ 295274 w 1006475"/>
              <a:gd name="connsiteY1027" fmla="*/ 158750 h 720725"/>
              <a:gd name="connsiteX1028" fmla="*/ 292099 w 1006475"/>
              <a:gd name="connsiteY1028" fmla="*/ 158750 h 720725"/>
              <a:gd name="connsiteX1029" fmla="*/ 288924 w 1006475"/>
              <a:gd name="connsiteY1029" fmla="*/ 158750 h 720725"/>
              <a:gd name="connsiteX1030" fmla="*/ 292099 w 1006475"/>
              <a:gd name="connsiteY1030" fmla="*/ 161925 h 720725"/>
              <a:gd name="connsiteX1031" fmla="*/ 292099 w 1006475"/>
              <a:gd name="connsiteY1031" fmla="*/ 168275 h 720725"/>
              <a:gd name="connsiteX1032" fmla="*/ 295274 w 1006475"/>
              <a:gd name="connsiteY1032" fmla="*/ 171450 h 720725"/>
              <a:gd name="connsiteX1033" fmla="*/ 301624 w 1006475"/>
              <a:gd name="connsiteY1033" fmla="*/ 180975 h 720725"/>
              <a:gd name="connsiteX1034" fmla="*/ 301624 w 1006475"/>
              <a:gd name="connsiteY1034" fmla="*/ 184150 h 720725"/>
              <a:gd name="connsiteX1035" fmla="*/ 301624 w 1006475"/>
              <a:gd name="connsiteY1035" fmla="*/ 187325 h 720725"/>
              <a:gd name="connsiteX1036" fmla="*/ 298449 w 1006475"/>
              <a:gd name="connsiteY1036" fmla="*/ 184150 h 720725"/>
              <a:gd name="connsiteX1037" fmla="*/ 295274 w 1006475"/>
              <a:gd name="connsiteY1037" fmla="*/ 184150 h 720725"/>
              <a:gd name="connsiteX1038" fmla="*/ 295274 w 1006475"/>
              <a:gd name="connsiteY1038" fmla="*/ 180975 h 720725"/>
              <a:gd name="connsiteX1039" fmla="*/ 295274 w 1006475"/>
              <a:gd name="connsiteY1039" fmla="*/ 177800 h 720725"/>
              <a:gd name="connsiteX1040" fmla="*/ 292099 w 1006475"/>
              <a:gd name="connsiteY1040" fmla="*/ 171450 h 720725"/>
              <a:gd name="connsiteX1041" fmla="*/ 288924 w 1006475"/>
              <a:gd name="connsiteY1041" fmla="*/ 171450 h 720725"/>
              <a:gd name="connsiteX1042" fmla="*/ 288924 w 1006475"/>
              <a:gd name="connsiteY1042" fmla="*/ 168275 h 720725"/>
              <a:gd name="connsiteX1043" fmla="*/ 285749 w 1006475"/>
              <a:gd name="connsiteY1043" fmla="*/ 168275 h 720725"/>
              <a:gd name="connsiteX1044" fmla="*/ 285749 w 1006475"/>
              <a:gd name="connsiteY1044" fmla="*/ 165100 h 720725"/>
              <a:gd name="connsiteX1045" fmla="*/ 285749 w 1006475"/>
              <a:gd name="connsiteY1045" fmla="*/ 149225 h 720725"/>
              <a:gd name="connsiteX1046" fmla="*/ 285749 w 1006475"/>
              <a:gd name="connsiteY1046" fmla="*/ 146050 h 720725"/>
              <a:gd name="connsiteX1047" fmla="*/ 288924 w 1006475"/>
              <a:gd name="connsiteY1047" fmla="*/ 146050 h 720725"/>
              <a:gd name="connsiteX1048" fmla="*/ 292099 w 1006475"/>
              <a:gd name="connsiteY1048" fmla="*/ 146050 h 720725"/>
              <a:gd name="connsiteX1049" fmla="*/ 295274 w 1006475"/>
              <a:gd name="connsiteY1049" fmla="*/ 146050 h 720725"/>
              <a:gd name="connsiteX1050" fmla="*/ 295274 w 1006475"/>
              <a:gd name="connsiteY1050" fmla="*/ 142875 h 720725"/>
              <a:gd name="connsiteX1051" fmla="*/ 298449 w 1006475"/>
              <a:gd name="connsiteY1051" fmla="*/ 146050 h 720725"/>
              <a:gd name="connsiteX1052" fmla="*/ 304799 w 1006475"/>
              <a:gd name="connsiteY1052" fmla="*/ 149225 h 720725"/>
              <a:gd name="connsiteX1053" fmla="*/ 307974 w 1006475"/>
              <a:gd name="connsiteY1053" fmla="*/ 146050 h 720725"/>
              <a:gd name="connsiteX1054" fmla="*/ 311149 w 1006475"/>
              <a:gd name="connsiteY1054" fmla="*/ 139700 h 720725"/>
              <a:gd name="connsiteX1055" fmla="*/ 311149 w 1006475"/>
              <a:gd name="connsiteY1055" fmla="*/ 136525 h 720725"/>
              <a:gd name="connsiteX1056" fmla="*/ 301624 w 1006475"/>
              <a:gd name="connsiteY1056" fmla="*/ 130175 h 720725"/>
              <a:gd name="connsiteX1057" fmla="*/ 298449 w 1006475"/>
              <a:gd name="connsiteY1057" fmla="*/ 123825 h 720725"/>
              <a:gd name="connsiteX1058" fmla="*/ 295274 w 1006475"/>
              <a:gd name="connsiteY1058" fmla="*/ 120650 h 720725"/>
              <a:gd name="connsiteX1059" fmla="*/ 292099 w 1006475"/>
              <a:gd name="connsiteY1059" fmla="*/ 114300 h 720725"/>
              <a:gd name="connsiteX1060" fmla="*/ 292099 w 1006475"/>
              <a:gd name="connsiteY1060" fmla="*/ 111125 h 720725"/>
              <a:gd name="connsiteX1061" fmla="*/ 285749 w 1006475"/>
              <a:gd name="connsiteY1061" fmla="*/ 111125 h 720725"/>
              <a:gd name="connsiteX1062" fmla="*/ 282574 w 1006475"/>
              <a:gd name="connsiteY1062" fmla="*/ 111125 h 720725"/>
              <a:gd name="connsiteX1063" fmla="*/ 279399 w 1006475"/>
              <a:gd name="connsiteY1063" fmla="*/ 111125 h 720725"/>
              <a:gd name="connsiteX1064" fmla="*/ 279399 w 1006475"/>
              <a:gd name="connsiteY1064" fmla="*/ 107950 h 720725"/>
              <a:gd name="connsiteX1065" fmla="*/ 279399 w 1006475"/>
              <a:gd name="connsiteY1065" fmla="*/ 101600 h 720725"/>
              <a:gd name="connsiteX1066" fmla="*/ 279399 w 1006475"/>
              <a:gd name="connsiteY1066" fmla="*/ 95250 h 720725"/>
              <a:gd name="connsiteX1067" fmla="*/ 282574 w 1006475"/>
              <a:gd name="connsiteY1067" fmla="*/ 95250 h 720725"/>
              <a:gd name="connsiteX1068" fmla="*/ 288924 w 1006475"/>
              <a:gd name="connsiteY1068" fmla="*/ 92075 h 720725"/>
              <a:gd name="connsiteX1069" fmla="*/ 292099 w 1006475"/>
              <a:gd name="connsiteY1069" fmla="*/ 92075 h 720725"/>
              <a:gd name="connsiteX1070" fmla="*/ 295274 w 1006475"/>
              <a:gd name="connsiteY1070" fmla="*/ 98425 h 720725"/>
              <a:gd name="connsiteX1071" fmla="*/ 298449 w 1006475"/>
              <a:gd name="connsiteY1071" fmla="*/ 104775 h 720725"/>
              <a:gd name="connsiteX1072" fmla="*/ 301624 w 1006475"/>
              <a:gd name="connsiteY1072" fmla="*/ 107950 h 720725"/>
              <a:gd name="connsiteX1073" fmla="*/ 304799 w 1006475"/>
              <a:gd name="connsiteY1073" fmla="*/ 107950 h 720725"/>
              <a:gd name="connsiteX1074" fmla="*/ 307974 w 1006475"/>
              <a:gd name="connsiteY1074" fmla="*/ 107950 h 720725"/>
              <a:gd name="connsiteX1075" fmla="*/ 304799 w 1006475"/>
              <a:gd name="connsiteY1075" fmla="*/ 88900 h 720725"/>
              <a:gd name="connsiteX1076" fmla="*/ 307974 w 1006475"/>
              <a:gd name="connsiteY1076" fmla="*/ 88900 h 720725"/>
              <a:gd name="connsiteX1077" fmla="*/ 311149 w 1006475"/>
              <a:gd name="connsiteY1077" fmla="*/ 88900 h 720725"/>
              <a:gd name="connsiteX1078" fmla="*/ 314324 w 1006475"/>
              <a:gd name="connsiteY1078" fmla="*/ 88900 h 720725"/>
              <a:gd name="connsiteX1079" fmla="*/ 317499 w 1006475"/>
              <a:gd name="connsiteY1079" fmla="*/ 85725 h 720725"/>
              <a:gd name="connsiteX1080" fmla="*/ 317499 w 1006475"/>
              <a:gd name="connsiteY1080" fmla="*/ 82550 h 720725"/>
              <a:gd name="connsiteX1081" fmla="*/ 314324 w 1006475"/>
              <a:gd name="connsiteY1081" fmla="*/ 76200 h 720725"/>
              <a:gd name="connsiteX1082" fmla="*/ 311149 w 1006475"/>
              <a:gd name="connsiteY1082" fmla="*/ 73025 h 720725"/>
              <a:gd name="connsiteX1083" fmla="*/ 311149 w 1006475"/>
              <a:gd name="connsiteY1083" fmla="*/ 69850 h 720725"/>
              <a:gd name="connsiteX1084" fmla="*/ 311149 w 1006475"/>
              <a:gd name="connsiteY1084" fmla="*/ 66675 h 720725"/>
              <a:gd name="connsiteX1085" fmla="*/ 311149 w 1006475"/>
              <a:gd name="connsiteY1085" fmla="*/ 60325 h 720725"/>
              <a:gd name="connsiteX1086" fmla="*/ 317499 w 1006475"/>
              <a:gd name="connsiteY1086" fmla="*/ 53975 h 720725"/>
              <a:gd name="connsiteX1087" fmla="*/ 311149 w 1006475"/>
              <a:gd name="connsiteY1087" fmla="*/ 47625 h 720725"/>
              <a:gd name="connsiteX1088" fmla="*/ 307974 w 1006475"/>
              <a:gd name="connsiteY1088" fmla="*/ 47625 h 720725"/>
              <a:gd name="connsiteX1089" fmla="*/ 295274 w 1006475"/>
              <a:gd name="connsiteY1089" fmla="*/ 53975 h 720725"/>
              <a:gd name="connsiteX1090" fmla="*/ 292893 w 1006475"/>
              <a:gd name="connsiteY1090" fmla="*/ 53975 h 720725"/>
              <a:gd name="connsiteX1091" fmla="*/ 295274 w 1006475"/>
              <a:gd name="connsiteY1091" fmla="*/ 63500 h 720725"/>
              <a:gd name="connsiteX1092" fmla="*/ 298449 w 1006475"/>
              <a:gd name="connsiteY1092" fmla="*/ 69850 h 720725"/>
              <a:gd name="connsiteX1093" fmla="*/ 295274 w 1006475"/>
              <a:gd name="connsiteY1093" fmla="*/ 69850 h 720725"/>
              <a:gd name="connsiteX1094" fmla="*/ 292099 w 1006475"/>
              <a:gd name="connsiteY1094" fmla="*/ 60325 h 720725"/>
              <a:gd name="connsiteX1095" fmla="*/ 285749 w 1006475"/>
              <a:gd name="connsiteY1095" fmla="*/ 53975 h 720725"/>
              <a:gd name="connsiteX1096" fmla="*/ 288924 w 1006475"/>
              <a:gd name="connsiteY1096" fmla="*/ 50800 h 720725"/>
              <a:gd name="connsiteX1097" fmla="*/ 292099 w 1006475"/>
              <a:gd name="connsiteY1097" fmla="*/ 50800 h 720725"/>
              <a:gd name="connsiteX1098" fmla="*/ 292734 w 1006475"/>
              <a:gd name="connsiteY1098" fmla="*/ 53340 h 720725"/>
              <a:gd name="connsiteX1099" fmla="*/ 295274 w 1006475"/>
              <a:gd name="connsiteY1099" fmla="*/ 50800 h 720725"/>
              <a:gd name="connsiteX1100" fmla="*/ 298449 w 1006475"/>
              <a:gd name="connsiteY1100" fmla="*/ 44450 h 720725"/>
              <a:gd name="connsiteX1101" fmla="*/ 298449 w 1006475"/>
              <a:gd name="connsiteY1101" fmla="*/ 41275 h 720725"/>
              <a:gd name="connsiteX1102" fmla="*/ 295274 w 1006475"/>
              <a:gd name="connsiteY1102" fmla="*/ 38100 h 720725"/>
              <a:gd name="connsiteX1103" fmla="*/ 292099 w 1006475"/>
              <a:gd name="connsiteY1103" fmla="*/ 38100 h 720725"/>
              <a:gd name="connsiteX1104" fmla="*/ 292099 w 1006475"/>
              <a:gd name="connsiteY1104" fmla="*/ 34925 h 720725"/>
              <a:gd name="connsiteX1105" fmla="*/ 292099 w 1006475"/>
              <a:gd name="connsiteY1105" fmla="*/ 31750 h 720725"/>
              <a:gd name="connsiteX1106" fmla="*/ 285749 w 1006475"/>
              <a:gd name="connsiteY1106" fmla="*/ 19050 h 720725"/>
              <a:gd name="connsiteX1107" fmla="*/ 288924 w 1006475"/>
              <a:gd name="connsiteY1107" fmla="*/ 15875 h 720725"/>
              <a:gd name="connsiteX1108" fmla="*/ 292099 w 1006475"/>
              <a:gd name="connsiteY1108" fmla="*/ 12700 h 720725"/>
              <a:gd name="connsiteX1109" fmla="*/ 288924 w 1006475"/>
              <a:gd name="connsiteY1109" fmla="*/ 12700 h 720725"/>
              <a:gd name="connsiteX1110" fmla="*/ 285749 w 1006475"/>
              <a:gd name="connsiteY1110" fmla="*/ 9525 h 720725"/>
              <a:gd name="connsiteX1111" fmla="*/ 285749 w 1006475"/>
              <a:gd name="connsiteY1111" fmla="*/ 6350 h 720725"/>
              <a:gd name="connsiteX1112" fmla="*/ 288924 w 1006475"/>
              <a:gd name="connsiteY1112" fmla="*/ 6350 h 720725"/>
              <a:gd name="connsiteX1113" fmla="*/ 288924 w 1006475"/>
              <a:gd name="connsiteY1113" fmla="*/ 3175 h 720725"/>
              <a:gd name="connsiteX1114" fmla="*/ 292099 w 1006475"/>
              <a:gd name="connsiteY1114" fmla="*/ 3175 h 720725"/>
              <a:gd name="connsiteX1115" fmla="*/ 292099 w 1006475"/>
              <a:gd name="connsiteY1115" fmla="*/ 6350 h 720725"/>
              <a:gd name="connsiteX1116" fmla="*/ 295274 w 1006475"/>
              <a:gd name="connsiteY1116" fmla="*/ 9525 h 720725"/>
              <a:gd name="connsiteX1117" fmla="*/ 295274 w 1006475"/>
              <a:gd name="connsiteY1117" fmla="*/ 6350 h 720725"/>
              <a:gd name="connsiteX0" fmla="*/ 57149 w 1006475"/>
              <a:gd name="connsiteY0" fmla="*/ 368300 h 720725"/>
              <a:gd name="connsiteX1" fmla="*/ 53975 w 1006475"/>
              <a:gd name="connsiteY1" fmla="*/ 371475 h 720725"/>
              <a:gd name="connsiteX2" fmla="*/ 57149 w 1006475"/>
              <a:gd name="connsiteY2" fmla="*/ 368301 h 720725"/>
              <a:gd name="connsiteX3" fmla="*/ 57149 w 1006475"/>
              <a:gd name="connsiteY3" fmla="*/ 368300 h 720725"/>
              <a:gd name="connsiteX4" fmla="*/ 212724 w 1006475"/>
              <a:gd name="connsiteY4" fmla="*/ 361950 h 720725"/>
              <a:gd name="connsiteX5" fmla="*/ 212724 w 1006475"/>
              <a:gd name="connsiteY5" fmla="*/ 365125 h 720725"/>
              <a:gd name="connsiteX6" fmla="*/ 212724 w 1006475"/>
              <a:gd name="connsiteY6" fmla="*/ 368300 h 720725"/>
              <a:gd name="connsiteX7" fmla="*/ 212725 w 1006475"/>
              <a:gd name="connsiteY7" fmla="*/ 368300 h 720725"/>
              <a:gd name="connsiteX8" fmla="*/ 212725 w 1006475"/>
              <a:gd name="connsiteY8" fmla="*/ 365125 h 720725"/>
              <a:gd name="connsiteX9" fmla="*/ 212725 w 1006475"/>
              <a:gd name="connsiteY9" fmla="*/ 361950 h 720725"/>
              <a:gd name="connsiteX10" fmla="*/ 212724 w 1006475"/>
              <a:gd name="connsiteY10" fmla="*/ 361950 h 720725"/>
              <a:gd name="connsiteX11" fmla="*/ 215899 w 1006475"/>
              <a:gd name="connsiteY11" fmla="*/ 358775 h 720725"/>
              <a:gd name="connsiteX12" fmla="*/ 215899 w 1006475"/>
              <a:gd name="connsiteY12" fmla="*/ 360362 h 720725"/>
              <a:gd name="connsiteX13" fmla="*/ 215900 w 1006475"/>
              <a:gd name="connsiteY13" fmla="*/ 360362 h 720725"/>
              <a:gd name="connsiteX14" fmla="*/ 215900 w 1006475"/>
              <a:gd name="connsiteY14" fmla="*/ 358775 h 720725"/>
              <a:gd name="connsiteX15" fmla="*/ 215899 w 1006475"/>
              <a:gd name="connsiteY15" fmla="*/ 358775 h 720725"/>
              <a:gd name="connsiteX16" fmla="*/ 215899 w 1006475"/>
              <a:gd name="connsiteY16" fmla="*/ 336550 h 720725"/>
              <a:gd name="connsiteX17" fmla="*/ 219074 w 1006475"/>
              <a:gd name="connsiteY17" fmla="*/ 336550 h 720725"/>
              <a:gd name="connsiteX18" fmla="*/ 222249 w 1006475"/>
              <a:gd name="connsiteY18" fmla="*/ 336550 h 720725"/>
              <a:gd name="connsiteX19" fmla="*/ 222249 w 1006475"/>
              <a:gd name="connsiteY19" fmla="*/ 339725 h 720725"/>
              <a:gd name="connsiteX20" fmla="*/ 219074 w 1006475"/>
              <a:gd name="connsiteY20" fmla="*/ 342900 h 720725"/>
              <a:gd name="connsiteX21" fmla="*/ 215899 w 1006475"/>
              <a:gd name="connsiteY21" fmla="*/ 342900 h 720725"/>
              <a:gd name="connsiteX22" fmla="*/ 215899 w 1006475"/>
              <a:gd name="connsiteY22" fmla="*/ 346075 h 720725"/>
              <a:gd name="connsiteX23" fmla="*/ 212724 w 1006475"/>
              <a:gd name="connsiteY23" fmla="*/ 342900 h 720725"/>
              <a:gd name="connsiteX24" fmla="*/ 212724 w 1006475"/>
              <a:gd name="connsiteY24" fmla="*/ 339725 h 720725"/>
              <a:gd name="connsiteX25" fmla="*/ 215899 w 1006475"/>
              <a:gd name="connsiteY25" fmla="*/ 336550 h 720725"/>
              <a:gd name="connsiteX26" fmla="*/ 196849 w 1006475"/>
              <a:gd name="connsiteY26" fmla="*/ 311150 h 720725"/>
              <a:gd name="connsiteX27" fmla="*/ 200024 w 1006475"/>
              <a:gd name="connsiteY27" fmla="*/ 311150 h 720725"/>
              <a:gd name="connsiteX28" fmla="*/ 206374 w 1006475"/>
              <a:gd name="connsiteY28" fmla="*/ 311150 h 720725"/>
              <a:gd name="connsiteX29" fmla="*/ 203199 w 1006475"/>
              <a:gd name="connsiteY29" fmla="*/ 317500 h 720725"/>
              <a:gd name="connsiteX30" fmla="*/ 203199 w 1006475"/>
              <a:gd name="connsiteY30" fmla="*/ 327025 h 720725"/>
              <a:gd name="connsiteX31" fmla="*/ 203199 w 1006475"/>
              <a:gd name="connsiteY31" fmla="*/ 330200 h 720725"/>
              <a:gd name="connsiteX32" fmla="*/ 200024 w 1006475"/>
              <a:gd name="connsiteY32" fmla="*/ 333375 h 720725"/>
              <a:gd name="connsiteX33" fmla="*/ 196849 w 1006475"/>
              <a:gd name="connsiteY33" fmla="*/ 330200 h 720725"/>
              <a:gd name="connsiteX34" fmla="*/ 196849 w 1006475"/>
              <a:gd name="connsiteY34" fmla="*/ 317500 h 720725"/>
              <a:gd name="connsiteX35" fmla="*/ 196849 w 1006475"/>
              <a:gd name="connsiteY35" fmla="*/ 314325 h 720725"/>
              <a:gd name="connsiteX36" fmla="*/ 196849 w 1006475"/>
              <a:gd name="connsiteY36" fmla="*/ 311150 h 720725"/>
              <a:gd name="connsiteX37" fmla="*/ 263524 w 1006475"/>
              <a:gd name="connsiteY37" fmla="*/ 282575 h 720725"/>
              <a:gd name="connsiteX38" fmla="*/ 263524 w 1006475"/>
              <a:gd name="connsiteY38" fmla="*/ 285750 h 720725"/>
              <a:gd name="connsiteX39" fmla="*/ 263524 w 1006475"/>
              <a:gd name="connsiteY39" fmla="*/ 292100 h 720725"/>
              <a:gd name="connsiteX40" fmla="*/ 260349 w 1006475"/>
              <a:gd name="connsiteY40" fmla="*/ 301625 h 720725"/>
              <a:gd name="connsiteX41" fmla="*/ 263524 w 1006475"/>
              <a:gd name="connsiteY41" fmla="*/ 304800 h 720725"/>
              <a:gd name="connsiteX42" fmla="*/ 269874 w 1006475"/>
              <a:gd name="connsiteY42" fmla="*/ 307975 h 720725"/>
              <a:gd name="connsiteX43" fmla="*/ 266699 w 1006475"/>
              <a:gd name="connsiteY43" fmla="*/ 307975 h 720725"/>
              <a:gd name="connsiteX44" fmla="*/ 263524 w 1006475"/>
              <a:gd name="connsiteY44" fmla="*/ 307975 h 720725"/>
              <a:gd name="connsiteX45" fmla="*/ 260349 w 1006475"/>
              <a:gd name="connsiteY45" fmla="*/ 307975 h 720725"/>
              <a:gd name="connsiteX46" fmla="*/ 260349 w 1006475"/>
              <a:gd name="connsiteY46" fmla="*/ 311150 h 720725"/>
              <a:gd name="connsiteX47" fmla="*/ 257174 w 1006475"/>
              <a:gd name="connsiteY47" fmla="*/ 314325 h 720725"/>
              <a:gd name="connsiteX48" fmla="*/ 257174 w 1006475"/>
              <a:gd name="connsiteY48" fmla="*/ 307975 h 720725"/>
              <a:gd name="connsiteX49" fmla="*/ 253999 w 1006475"/>
              <a:gd name="connsiteY49" fmla="*/ 307975 h 720725"/>
              <a:gd name="connsiteX50" fmla="*/ 250824 w 1006475"/>
              <a:gd name="connsiteY50" fmla="*/ 314325 h 720725"/>
              <a:gd name="connsiteX51" fmla="*/ 247649 w 1006475"/>
              <a:gd name="connsiteY51" fmla="*/ 314325 h 720725"/>
              <a:gd name="connsiteX52" fmla="*/ 247649 w 1006475"/>
              <a:gd name="connsiteY52" fmla="*/ 311150 h 720725"/>
              <a:gd name="connsiteX53" fmla="*/ 250824 w 1006475"/>
              <a:gd name="connsiteY53" fmla="*/ 301625 h 720725"/>
              <a:gd name="connsiteX54" fmla="*/ 253999 w 1006475"/>
              <a:gd name="connsiteY54" fmla="*/ 295275 h 720725"/>
              <a:gd name="connsiteX55" fmla="*/ 257174 w 1006475"/>
              <a:gd name="connsiteY55" fmla="*/ 288925 h 720725"/>
              <a:gd name="connsiteX56" fmla="*/ 263524 w 1006475"/>
              <a:gd name="connsiteY56" fmla="*/ 282575 h 720725"/>
              <a:gd name="connsiteX57" fmla="*/ 266699 w 1006475"/>
              <a:gd name="connsiteY57" fmla="*/ 244475 h 720725"/>
              <a:gd name="connsiteX58" fmla="*/ 266699 w 1006475"/>
              <a:gd name="connsiteY58" fmla="*/ 247650 h 720725"/>
              <a:gd name="connsiteX59" fmla="*/ 266699 w 1006475"/>
              <a:gd name="connsiteY59" fmla="*/ 250825 h 720725"/>
              <a:gd name="connsiteX60" fmla="*/ 263524 w 1006475"/>
              <a:gd name="connsiteY60" fmla="*/ 254000 h 720725"/>
              <a:gd name="connsiteX61" fmla="*/ 266699 w 1006475"/>
              <a:gd name="connsiteY61" fmla="*/ 260350 h 720725"/>
              <a:gd name="connsiteX62" fmla="*/ 260349 w 1006475"/>
              <a:gd name="connsiteY62" fmla="*/ 266700 h 720725"/>
              <a:gd name="connsiteX63" fmla="*/ 263524 w 1006475"/>
              <a:gd name="connsiteY63" fmla="*/ 266700 h 720725"/>
              <a:gd name="connsiteX64" fmla="*/ 263524 w 1006475"/>
              <a:gd name="connsiteY64" fmla="*/ 269875 h 720725"/>
              <a:gd name="connsiteX65" fmla="*/ 260349 w 1006475"/>
              <a:gd name="connsiteY65" fmla="*/ 269875 h 720725"/>
              <a:gd name="connsiteX66" fmla="*/ 257174 w 1006475"/>
              <a:gd name="connsiteY66" fmla="*/ 269875 h 720725"/>
              <a:gd name="connsiteX67" fmla="*/ 257174 w 1006475"/>
              <a:gd name="connsiteY67" fmla="*/ 266700 h 720725"/>
              <a:gd name="connsiteX68" fmla="*/ 257174 w 1006475"/>
              <a:gd name="connsiteY68" fmla="*/ 263525 h 720725"/>
              <a:gd name="connsiteX69" fmla="*/ 253999 w 1006475"/>
              <a:gd name="connsiteY69" fmla="*/ 263525 h 720725"/>
              <a:gd name="connsiteX70" fmla="*/ 257174 w 1006475"/>
              <a:gd name="connsiteY70" fmla="*/ 254000 h 720725"/>
              <a:gd name="connsiteX71" fmla="*/ 253999 w 1006475"/>
              <a:gd name="connsiteY71" fmla="*/ 250825 h 720725"/>
              <a:gd name="connsiteX72" fmla="*/ 257174 w 1006475"/>
              <a:gd name="connsiteY72" fmla="*/ 247650 h 720725"/>
              <a:gd name="connsiteX73" fmla="*/ 257174 w 1006475"/>
              <a:gd name="connsiteY73" fmla="*/ 250825 h 720725"/>
              <a:gd name="connsiteX74" fmla="*/ 260349 w 1006475"/>
              <a:gd name="connsiteY74" fmla="*/ 250825 h 720725"/>
              <a:gd name="connsiteX75" fmla="*/ 260349 w 1006475"/>
              <a:gd name="connsiteY75" fmla="*/ 247650 h 720725"/>
              <a:gd name="connsiteX76" fmla="*/ 263524 w 1006475"/>
              <a:gd name="connsiteY76" fmla="*/ 247650 h 720725"/>
              <a:gd name="connsiteX77" fmla="*/ 266699 w 1006475"/>
              <a:gd name="connsiteY77" fmla="*/ 244475 h 720725"/>
              <a:gd name="connsiteX78" fmla="*/ 260349 w 1006475"/>
              <a:gd name="connsiteY78" fmla="*/ 241300 h 720725"/>
              <a:gd name="connsiteX79" fmla="*/ 263524 w 1006475"/>
              <a:gd name="connsiteY79" fmla="*/ 244475 h 720725"/>
              <a:gd name="connsiteX80" fmla="*/ 260349 w 1006475"/>
              <a:gd name="connsiteY80" fmla="*/ 244475 h 720725"/>
              <a:gd name="connsiteX81" fmla="*/ 260349 w 1006475"/>
              <a:gd name="connsiteY81" fmla="*/ 241300 h 720725"/>
              <a:gd name="connsiteX82" fmla="*/ 231774 w 1006475"/>
              <a:gd name="connsiteY82" fmla="*/ 231775 h 720725"/>
              <a:gd name="connsiteX83" fmla="*/ 231774 w 1006475"/>
              <a:gd name="connsiteY83" fmla="*/ 238125 h 720725"/>
              <a:gd name="connsiteX84" fmla="*/ 228599 w 1006475"/>
              <a:gd name="connsiteY84" fmla="*/ 241300 h 720725"/>
              <a:gd name="connsiteX85" fmla="*/ 225424 w 1006475"/>
              <a:gd name="connsiteY85" fmla="*/ 241300 h 720725"/>
              <a:gd name="connsiteX86" fmla="*/ 225424 w 1006475"/>
              <a:gd name="connsiteY86" fmla="*/ 238125 h 720725"/>
              <a:gd name="connsiteX87" fmla="*/ 225424 w 1006475"/>
              <a:gd name="connsiteY87" fmla="*/ 234950 h 720725"/>
              <a:gd name="connsiteX88" fmla="*/ 231774 w 1006475"/>
              <a:gd name="connsiteY88" fmla="*/ 231775 h 720725"/>
              <a:gd name="connsiteX89" fmla="*/ 282574 w 1006475"/>
              <a:gd name="connsiteY89" fmla="*/ 174625 h 720725"/>
              <a:gd name="connsiteX90" fmla="*/ 285749 w 1006475"/>
              <a:gd name="connsiteY90" fmla="*/ 174625 h 720725"/>
              <a:gd name="connsiteX91" fmla="*/ 288924 w 1006475"/>
              <a:gd name="connsiteY91" fmla="*/ 184150 h 720725"/>
              <a:gd name="connsiteX92" fmla="*/ 292099 w 1006475"/>
              <a:gd name="connsiteY92" fmla="*/ 187325 h 720725"/>
              <a:gd name="connsiteX93" fmla="*/ 295274 w 1006475"/>
              <a:gd name="connsiteY93" fmla="*/ 187325 h 720725"/>
              <a:gd name="connsiteX94" fmla="*/ 298449 w 1006475"/>
              <a:gd name="connsiteY94" fmla="*/ 190500 h 720725"/>
              <a:gd name="connsiteX95" fmla="*/ 298449 w 1006475"/>
              <a:gd name="connsiteY95" fmla="*/ 203200 h 720725"/>
              <a:gd name="connsiteX96" fmla="*/ 295274 w 1006475"/>
              <a:gd name="connsiteY96" fmla="*/ 209550 h 720725"/>
              <a:gd name="connsiteX97" fmla="*/ 292099 w 1006475"/>
              <a:gd name="connsiteY97" fmla="*/ 212725 h 720725"/>
              <a:gd name="connsiteX98" fmla="*/ 288924 w 1006475"/>
              <a:gd name="connsiteY98" fmla="*/ 212725 h 720725"/>
              <a:gd name="connsiteX99" fmla="*/ 285749 w 1006475"/>
              <a:gd name="connsiteY99" fmla="*/ 209550 h 720725"/>
              <a:gd name="connsiteX100" fmla="*/ 285749 w 1006475"/>
              <a:gd name="connsiteY100" fmla="*/ 206375 h 720725"/>
              <a:gd name="connsiteX101" fmla="*/ 285749 w 1006475"/>
              <a:gd name="connsiteY101" fmla="*/ 196850 h 720725"/>
              <a:gd name="connsiteX102" fmla="*/ 285749 w 1006475"/>
              <a:gd name="connsiteY102" fmla="*/ 193675 h 720725"/>
              <a:gd name="connsiteX103" fmla="*/ 282574 w 1006475"/>
              <a:gd name="connsiteY103" fmla="*/ 193675 h 720725"/>
              <a:gd name="connsiteX104" fmla="*/ 276224 w 1006475"/>
              <a:gd name="connsiteY104" fmla="*/ 196850 h 720725"/>
              <a:gd name="connsiteX105" fmla="*/ 273049 w 1006475"/>
              <a:gd name="connsiteY105" fmla="*/ 196850 h 720725"/>
              <a:gd name="connsiteX106" fmla="*/ 276224 w 1006475"/>
              <a:gd name="connsiteY106" fmla="*/ 190500 h 720725"/>
              <a:gd name="connsiteX107" fmla="*/ 276224 w 1006475"/>
              <a:gd name="connsiteY107" fmla="*/ 187325 h 720725"/>
              <a:gd name="connsiteX108" fmla="*/ 279399 w 1006475"/>
              <a:gd name="connsiteY108" fmla="*/ 187325 h 720725"/>
              <a:gd name="connsiteX109" fmla="*/ 282574 w 1006475"/>
              <a:gd name="connsiteY109" fmla="*/ 184150 h 720725"/>
              <a:gd name="connsiteX110" fmla="*/ 282574 w 1006475"/>
              <a:gd name="connsiteY110" fmla="*/ 174625 h 720725"/>
              <a:gd name="connsiteX111" fmla="*/ 253999 w 1006475"/>
              <a:gd name="connsiteY111" fmla="*/ 171450 h 720725"/>
              <a:gd name="connsiteX112" fmla="*/ 257174 w 1006475"/>
              <a:gd name="connsiteY112" fmla="*/ 171450 h 720725"/>
              <a:gd name="connsiteX113" fmla="*/ 257174 w 1006475"/>
              <a:gd name="connsiteY113" fmla="*/ 174625 h 720725"/>
              <a:gd name="connsiteX114" fmla="*/ 257174 w 1006475"/>
              <a:gd name="connsiteY114" fmla="*/ 177800 h 720725"/>
              <a:gd name="connsiteX115" fmla="*/ 257174 w 1006475"/>
              <a:gd name="connsiteY115" fmla="*/ 180975 h 720725"/>
              <a:gd name="connsiteX116" fmla="*/ 253999 w 1006475"/>
              <a:gd name="connsiteY116" fmla="*/ 174625 h 720725"/>
              <a:gd name="connsiteX117" fmla="*/ 253999 w 1006475"/>
              <a:gd name="connsiteY117" fmla="*/ 171450 h 720725"/>
              <a:gd name="connsiteX118" fmla="*/ 260349 w 1006475"/>
              <a:gd name="connsiteY118" fmla="*/ 168275 h 720725"/>
              <a:gd name="connsiteX119" fmla="*/ 263524 w 1006475"/>
              <a:gd name="connsiteY119" fmla="*/ 168275 h 720725"/>
              <a:gd name="connsiteX120" fmla="*/ 263524 w 1006475"/>
              <a:gd name="connsiteY120" fmla="*/ 180975 h 720725"/>
              <a:gd name="connsiteX121" fmla="*/ 260349 w 1006475"/>
              <a:gd name="connsiteY121" fmla="*/ 184150 h 720725"/>
              <a:gd name="connsiteX122" fmla="*/ 257174 w 1006475"/>
              <a:gd name="connsiteY122" fmla="*/ 184150 h 720725"/>
              <a:gd name="connsiteX123" fmla="*/ 257174 w 1006475"/>
              <a:gd name="connsiteY123" fmla="*/ 180975 h 720725"/>
              <a:gd name="connsiteX124" fmla="*/ 260349 w 1006475"/>
              <a:gd name="connsiteY124" fmla="*/ 180975 h 720725"/>
              <a:gd name="connsiteX125" fmla="*/ 260349 w 1006475"/>
              <a:gd name="connsiteY125" fmla="*/ 177800 h 720725"/>
              <a:gd name="connsiteX126" fmla="*/ 260349 w 1006475"/>
              <a:gd name="connsiteY126" fmla="*/ 174625 h 720725"/>
              <a:gd name="connsiteX127" fmla="*/ 260349 w 1006475"/>
              <a:gd name="connsiteY127" fmla="*/ 168275 h 720725"/>
              <a:gd name="connsiteX128" fmla="*/ 279399 w 1006475"/>
              <a:gd name="connsiteY128" fmla="*/ 114300 h 720725"/>
              <a:gd name="connsiteX129" fmla="*/ 282574 w 1006475"/>
              <a:gd name="connsiteY129" fmla="*/ 114300 h 720725"/>
              <a:gd name="connsiteX130" fmla="*/ 285749 w 1006475"/>
              <a:gd name="connsiteY130" fmla="*/ 123825 h 720725"/>
              <a:gd name="connsiteX131" fmla="*/ 292099 w 1006475"/>
              <a:gd name="connsiteY131" fmla="*/ 130175 h 720725"/>
              <a:gd name="connsiteX132" fmla="*/ 295274 w 1006475"/>
              <a:gd name="connsiteY132" fmla="*/ 136525 h 720725"/>
              <a:gd name="connsiteX133" fmla="*/ 292099 w 1006475"/>
              <a:gd name="connsiteY133" fmla="*/ 136525 h 720725"/>
              <a:gd name="connsiteX134" fmla="*/ 292099 w 1006475"/>
              <a:gd name="connsiteY134" fmla="*/ 139700 h 720725"/>
              <a:gd name="connsiteX135" fmla="*/ 288924 w 1006475"/>
              <a:gd name="connsiteY135" fmla="*/ 139700 h 720725"/>
              <a:gd name="connsiteX136" fmla="*/ 285749 w 1006475"/>
              <a:gd name="connsiteY136" fmla="*/ 139700 h 720725"/>
              <a:gd name="connsiteX137" fmla="*/ 285749 w 1006475"/>
              <a:gd name="connsiteY137" fmla="*/ 136525 h 720725"/>
              <a:gd name="connsiteX138" fmla="*/ 285749 w 1006475"/>
              <a:gd name="connsiteY138" fmla="*/ 133350 h 720725"/>
              <a:gd name="connsiteX139" fmla="*/ 279399 w 1006475"/>
              <a:gd name="connsiteY139" fmla="*/ 133350 h 720725"/>
              <a:gd name="connsiteX140" fmla="*/ 279399 w 1006475"/>
              <a:gd name="connsiteY140" fmla="*/ 136525 h 720725"/>
              <a:gd name="connsiteX141" fmla="*/ 279399 w 1006475"/>
              <a:gd name="connsiteY141" fmla="*/ 139700 h 720725"/>
              <a:gd name="connsiteX142" fmla="*/ 276224 w 1006475"/>
              <a:gd name="connsiteY142" fmla="*/ 136525 h 720725"/>
              <a:gd name="connsiteX143" fmla="*/ 273049 w 1006475"/>
              <a:gd name="connsiteY143" fmla="*/ 136525 h 720725"/>
              <a:gd name="connsiteX144" fmla="*/ 273049 w 1006475"/>
              <a:gd name="connsiteY144" fmla="*/ 142875 h 720725"/>
              <a:gd name="connsiteX145" fmla="*/ 269874 w 1006475"/>
              <a:gd name="connsiteY145" fmla="*/ 142875 h 720725"/>
              <a:gd name="connsiteX146" fmla="*/ 266699 w 1006475"/>
              <a:gd name="connsiteY146" fmla="*/ 142875 h 720725"/>
              <a:gd name="connsiteX147" fmla="*/ 263524 w 1006475"/>
              <a:gd name="connsiteY147" fmla="*/ 142875 h 720725"/>
              <a:gd name="connsiteX148" fmla="*/ 263524 w 1006475"/>
              <a:gd name="connsiteY148" fmla="*/ 146050 h 720725"/>
              <a:gd name="connsiteX149" fmla="*/ 273049 w 1006475"/>
              <a:gd name="connsiteY149" fmla="*/ 146050 h 720725"/>
              <a:gd name="connsiteX150" fmla="*/ 276224 w 1006475"/>
              <a:gd name="connsiteY150" fmla="*/ 149225 h 720725"/>
              <a:gd name="connsiteX151" fmla="*/ 279399 w 1006475"/>
              <a:gd name="connsiteY151" fmla="*/ 152400 h 720725"/>
              <a:gd name="connsiteX152" fmla="*/ 279399 w 1006475"/>
              <a:gd name="connsiteY152" fmla="*/ 158750 h 720725"/>
              <a:gd name="connsiteX153" fmla="*/ 279399 w 1006475"/>
              <a:gd name="connsiteY153" fmla="*/ 165100 h 720725"/>
              <a:gd name="connsiteX154" fmla="*/ 279399 w 1006475"/>
              <a:gd name="connsiteY154" fmla="*/ 168275 h 720725"/>
              <a:gd name="connsiteX155" fmla="*/ 276224 w 1006475"/>
              <a:gd name="connsiteY155" fmla="*/ 168275 h 720725"/>
              <a:gd name="connsiteX156" fmla="*/ 276224 w 1006475"/>
              <a:gd name="connsiteY156" fmla="*/ 171450 h 720725"/>
              <a:gd name="connsiteX157" fmla="*/ 279399 w 1006475"/>
              <a:gd name="connsiteY157" fmla="*/ 171450 h 720725"/>
              <a:gd name="connsiteX158" fmla="*/ 279399 w 1006475"/>
              <a:gd name="connsiteY158" fmla="*/ 174625 h 720725"/>
              <a:gd name="connsiteX159" fmla="*/ 279399 w 1006475"/>
              <a:gd name="connsiteY159" fmla="*/ 177800 h 720725"/>
              <a:gd name="connsiteX160" fmla="*/ 279399 w 1006475"/>
              <a:gd name="connsiteY160" fmla="*/ 184150 h 720725"/>
              <a:gd name="connsiteX161" fmla="*/ 276224 w 1006475"/>
              <a:gd name="connsiteY161" fmla="*/ 187325 h 720725"/>
              <a:gd name="connsiteX162" fmla="*/ 269874 w 1006475"/>
              <a:gd name="connsiteY162" fmla="*/ 184150 h 720725"/>
              <a:gd name="connsiteX163" fmla="*/ 269874 w 1006475"/>
              <a:gd name="connsiteY163" fmla="*/ 180975 h 720725"/>
              <a:gd name="connsiteX164" fmla="*/ 276224 w 1006475"/>
              <a:gd name="connsiteY164" fmla="*/ 161925 h 720725"/>
              <a:gd name="connsiteX165" fmla="*/ 273049 w 1006475"/>
              <a:gd name="connsiteY165" fmla="*/ 158750 h 720725"/>
              <a:gd name="connsiteX166" fmla="*/ 269874 w 1006475"/>
              <a:gd name="connsiteY166" fmla="*/ 155575 h 720725"/>
              <a:gd name="connsiteX167" fmla="*/ 269874 w 1006475"/>
              <a:gd name="connsiteY167" fmla="*/ 158750 h 720725"/>
              <a:gd name="connsiteX168" fmla="*/ 266699 w 1006475"/>
              <a:gd name="connsiteY168" fmla="*/ 158750 h 720725"/>
              <a:gd name="connsiteX169" fmla="*/ 266699 w 1006475"/>
              <a:gd name="connsiteY169" fmla="*/ 152400 h 720725"/>
              <a:gd name="connsiteX170" fmla="*/ 260349 w 1006475"/>
              <a:gd name="connsiteY170" fmla="*/ 149225 h 720725"/>
              <a:gd name="connsiteX171" fmla="*/ 257174 w 1006475"/>
              <a:gd name="connsiteY171" fmla="*/ 142875 h 720725"/>
              <a:gd name="connsiteX172" fmla="*/ 260349 w 1006475"/>
              <a:gd name="connsiteY172" fmla="*/ 139700 h 720725"/>
              <a:gd name="connsiteX173" fmla="*/ 263524 w 1006475"/>
              <a:gd name="connsiteY173" fmla="*/ 136525 h 720725"/>
              <a:gd name="connsiteX174" fmla="*/ 266699 w 1006475"/>
              <a:gd name="connsiteY174" fmla="*/ 133350 h 720725"/>
              <a:gd name="connsiteX175" fmla="*/ 266699 w 1006475"/>
              <a:gd name="connsiteY175" fmla="*/ 127000 h 720725"/>
              <a:gd name="connsiteX176" fmla="*/ 273049 w 1006475"/>
              <a:gd name="connsiteY176" fmla="*/ 117475 h 720725"/>
              <a:gd name="connsiteX177" fmla="*/ 279399 w 1006475"/>
              <a:gd name="connsiteY177" fmla="*/ 114300 h 720725"/>
              <a:gd name="connsiteX178" fmla="*/ 288924 w 1006475"/>
              <a:gd name="connsiteY178" fmla="*/ 79375 h 720725"/>
              <a:gd name="connsiteX179" fmla="*/ 292099 w 1006475"/>
              <a:gd name="connsiteY179" fmla="*/ 79375 h 720725"/>
              <a:gd name="connsiteX180" fmla="*/ 292099 w 1006475"/>
              <a:gd name="connsiteY180" fmla="*/ 85725 h 720725"/>
              <a:gd name="connsiteX181" fmla="*/ 295274 w 1006475"/>
              <a:gd name="connsiteY181" fmla="*/ 85725 h 720725"/>
              <a:gd name="connsiteX182" fmla="*/ 295274 w 1006475"/>
              <a:gd name="connsiteY182" fmla="*/ 88900 h 720725"/>
              <a:gd name="connsiteX183" fmla="*/ 295274 w 1006475"/>
              <a:gd name="connsiteY183" fmla="*/ 92075 h 720725"/>
              <a:gd name="connsiteX184" fmla="*/ 292099 w 1006475"/>
              <a:gd name="connsiteY184" fmla="*/ 88900 h 720725"/>
              <a:gd name="connsiteX185" fmla="*/ 285749 w 1006475"/>
              <a:gd name="connsiteY185" fmla="*/ 88900 h 720725"/>
              <a:gd name="connsiteX186" fmla="*/ 288924 w 1006475"/>
              <a:gd name="connsiteY186" fmla="*/ 85725 h 720725"/>
              <a:gd name="connsiteX187" fmla="*/ 288924 w 1006475"/>
              <a:gd name="connsiteY187" fmla="*/ 82550 h 720725"/>
              <a:gd name="connsiteX188" fmla="*/ 288924 w 1006475"/>
              <a:gd name="connsiteY188" fmla="*/ 79375 h 720725"/>
              <a:gd name="connsiteX189" fmla="*/ 257174 w 1006475"/>
              <a:gd name="connsiteY189" fmla="*/ 76200 h 720725"/>
              <a:gd name="connsiteX190" fmla="*/ 260349 w 1006475"/>
              <a:gd name="connsiteY190" fmla="*/ 76200 h 720725"/>
              <a:gd name="connsiteX191" fmla="*/ 260349 w 1006475"/>
              <a:gd name="connsiteY191" fmla="*/ 79375 h 720725"/>
              <a:gd name="connsiteX192" fmla="*/ 260349 w 1006475"/>
              <a:gd name="connsiteY192" fmla="*/ 82550 h 720725"/>
              <a:gd name="connsiteX193" fmla="*/ 263524 w 1006475"/>
              <a:gd name="connsiteY193" fmla="*/ 82550 h 720725"/>
              <a:gd name="connsiteX194" fmla="*/ 257174 w 1006475"/>
              <a:gd name="connsiteY194" fmla="*/ 88900 h 720725"/>
              <a:gd name="connsiteX195" fmla="*/ 257174 w 1006475"/>
              <a:gd name="connsiteY195" fmla="*/ 98425 h 720725"/>
              <a:gd name="connsiteX196" fmla="*/ 260349 w 1006475"/>
              <a:gd name="connsiteY196" fmla="*/ 98425 h 720725"/>
              <a:gd name="connsiteX197" fmla="*/ 260349 w 1006475"/>
              <a:gd name="connsiteY197" fmla="*/ 95250 h 720725"/>
              <a:gd name="connsiteX198" fmla="*/ 263524 w 1006475"/>
              <a:gd name="connsiteY198" fmla="*/ 95250 h 720725"/>
              <a:gd name="connsiteX199" fmla="*/ 263524 w 1006475"/>
              <a:gd name="connsiteY199" fmla="*/ 98425 h 720725"/>
              <a:gd name="connsiteX200" fmla="*/ 263524 w 1006475"/>
              <a:gd name="connsiteY200" fmla="*/ 101600 h 720725"/>
              <a:gd name="connsiteX201" fmla="*/ 260349 w 1006475"/>
              <a:gd name="connsiteY201" fmla="*/ 104775 h 720725"/>
              <a:gd name="connsiteX202" fmla="*/ 257174 w 1006475"/>
              <a:gd name="connsiteY202" fmla="*/ 101600 h 720725"/>
              <a:gd name="connsiteX203" fmla="*/ 250824 w 1006475"/>
              <a:gd name="connsiteY203" fmla="*/ 104775 h 720725"/>
              <a:gd name="connsiteX204" fmla="*/ 250824 w 1006475"/>
              <a:gd name="connsiteY204" fmla="*/ 101600 h 720725"/>
              <a:gd name="connsiteX205" fmla="*/ 253999 w 1006475"/>
              <a:gd name="connsiteY205" fmla="*/ 98425 h 720725"/>
              <a:gd name="connsiteX206" fmla="*/ 250824 w 1006475"/>
              <a:gd name="connsiteY206" fmla="*/ 95250 h 720725"/>
              <a:gd name="connsiteX207" fmla="*/ 247649 w 1006475"/>
              <a:gd name="connsiteY207" fmla="*/ 92075 h 720725"/>
              <a:gd name="connsiteX208" fmla="*/ 250824 w 1006475"/>
              <a:gd name="connsiteY208" fmla="*/ 85725 h 720725"/>
              <a:gd name="connsiteX209" fmla="*/ 253999 w 1006475"/>
              <a:gd name="connsiteY209" fmla="*/ 85725 h 720725"/>
              <a:gd name="connsiteX210" fmla="*/ 253999 w 1006475"/>
              <a:gd name="connsiteY210" fmla="*/ 82550 h 720725"/>
              <a:gd name="connsiteX211" fmla="*/ 253999 w 1006475"/>
              <a:gd name="connsiteY211" fmla="*/ 79375 h 720725"/>
              <a:gd name="connsiteX212" fmla="*/ 257174 w 1006475"/>
              <a:gd name="connsiteY212" fmla="*/ 76200 h 720725"/>
              <a:gd name="connsiteX213" fmla="*/ 536574 w 1006475"/>
              <a:gd name="connsiteY213" fmla="*/ 73025 h 720725"/>
              <a:gd name="connsiteX214" fmla="*/ 536574 w 1006475"/>
              <a:gd name="connsiteY214" fmla="*/ 76200 h 720725"/>
              <a:gd name="connsiteX215" fmla="*/ 536574 w 1006475"/>
              <a:gd name="connsiteY215" fmla="*/ 79375 h 720725"/>
              <a:gd name="connsiteX216" fmla="*/ 536574 w 1006475"/>
              <a:gd name="connsiteY216" fmla="*/ 80962 h 720725"/>
              <a:gd name="connsiteX217" fmla="*/ 536575 w 1006475"/>
              <a:gd name="connsiteY217" fmla="*/ 80962 h 720725"/>
              <a:gd name="connsiteX218" fmla="*/ 536575 w 1006475"/>
              <a:gd name="connsiteY218" fmla="*/ 79375 h 720725"/>
              <a:gd name="connsiteX219" fmla="*/ 536575 w 1006475"/>
              <a:gd name="connsiteY219" fmla="*/ 73025 h 720725"/>
              <a:gd name="connsiteX220" fmla="*/ 536574 w 1006475"/>
              <a:gd name="connsiteY220" fmla="*/ 73025 h 720725"/>
              <a:gd name="connsiteX221" fmla="*/ 282574 w 1006475"/>
              <a:gd name="connsiteY221" fmla="*/ 73025 h 720725"/>
              <a:gd name="connsiteX222" fmla="*/ 282574 w 1006475"/>
              <a:gd name="connsiteY222" fmla="*/ 76200 h 720725"/>
              <a:gd name="connsiteX223" fmla="*/ 285749 w 1006475"/>
              <a:gd name="connsiteY223" fmla="*/ 82550 h 720725"/>
              <a:gd name="connsiteX224" fmla="*/ 282574 w 1006475"/>
              <a:gd name="connsiteY224" fmla="*/ 82550 h 720725"/>
              <a:gd name="connsiteX225" fmla="*/ 282574 w 1006475"/>
              <a:gd name="connsiteY225" fmla="*/ 85725 h 720725"/>
              <a:gd name="connsiteX226" fmla="*/ 279399 w 1006475"/>
              <a:gd name="connsiteY226" fmla="*/ 85725 h 720725"/>
              <a:gd name="connsiteX227" fmla="*/ 279399 w 1006475"/>
              <a:gd name="connsiteY227" fmla="*/ 82550 h 720725"/>
              <a:gd name="connsiteX228" fmla="*/ 279399 w 1006475"/>
              <a:gd name="connsiteY228" fmla="*/ 79375 h 720725"/>
              <a:gd name="connsiteX229" fmla="*/ 279399 w 1006475"/>
              <a:gd name="connsiteY229" fmla="*/ 76200 h 720725"/>
              <a:gd name="connsiteX230" fmla="*/ 282574 w 1006475"/>
              <a:gd name="connsiteY230" fmla="*/ 73025 h 720725"/>
              <a:gd name="connsiteX231" fmla="*/ 539749 w 1006475"/>
              <a:gd name="connsiteY231" fmla="*/ 66675 h 720725"/>
              <a:gd name="connsiteX232" fmla="*/ 539749 w 1006475"/>
              <a:gd name="connsiteY232" fmla="*/ 69850 h 720725"/>
              <a:gd name="connsiteX233" fmla="*/ 539749 w 1006475"/>
              <a:gd name="connsiteY233" fmla="*/ 73025 h 720725"/>
              <a:gd name="connsiteX234" fmla="*/ 539750 w 1006475"/>
              <a:gd name="connsiteY234" fmla="*/ 73025 h 720725"/>
              <a:gd name="connsiteX235" fmla="*/ 539750 w 1006475"/>
              <a:gd name="connsiteY235" fmla="*/ 69850 h 720725"/>
              <a:gd name="connsiteX236" fmla="*/ 539750 w 1006475"/>
              <a:gd name="connsiteY236" fmla="*/ 66675 h 720725"/>
              <a:gd name="connsiteX237" fmla="*/ 539749 w 1006475"/>
              <a:gd name="connsiteY237" fmla="*/ 66675 h 720725"/>
              <a:gd name="connsiteX238" fmla="*/ 244474 w 1006475"/>
              <a:gd name="connsiteY238" fmla="*/ 66675 h 720725"/>
              <a:gd name="connsiteX239" fmla="*/ 250824 w 1006475"/>
              <a:gd name="connsiteY239" fmla="*/ 69850 h 720725"/>
              <a:gd name="connsiteX240" fmla="*/ 257174 w 1006475"/>
              <a:gd name="connsiteY240" fmla="*/ 73025 h 720725"/>
              <a:gd name="connsiteX241" fmla="*/ 250824 w 1006475"/>
              <a:gd name="connsiteY241" fmla="*/ 73025 h 720725"/>
              <a:gd name="connsiteX242" fmla="*/ 250824 w 1006475"/>
              <a:gd name="connsiteY242" fmla="*/ 76200 h 720725"/>
              <a:gd name="connsiteX243" fmla="*/ 247649 w 1006475"/>
              <a:gd name="connsiteY243" fmla="*/ 76200 h 720725"/>
              <a:gd name="connsiteX244" fmla="*/ 247649 w 1006475"/>
              <a:gd name="connsiteY244" fmla="*/ 73025 h 720725"/>
              <a:gd name="connsiteX245" fmla="*/ 244474 w 1006475"/>
              <a:gd name="connsiteY245" fmla="*/ 69850 h 720725"/>
              <a:gd name="connsiteX246" fmla="*/ 244474 w 1006475"/>
              <a:gd name="connsiteY246" fmla="*/ 66675 h 720725"/>
              <a:gd name="connsiteX247" fmla="*/ 530224 w 1006475"/>
              <a:gd name="connsiteY247" fmla="*/ 63500 h 720725"/>
              <a:gd name="connsiteX248" fmla="*/ 530224 w 1006475"/>
              <a:gd name="connsiteY248" fmla="*/ 66675 h 720725"/>
              <a:gd name="connsiteX249" fmla="*/ 530224 w 1006475"/>
              <a:gd name="connsiteY249" fmla="*/ 69850 h 720725"/>
              <a:gd name="connsiteX250" fmla="*/ 530225 w 1006475"/>
              <a:gd name="connsiteY250" fmla="*/ 69850 h 720725"/>
              <a:gd name="connsiteX251" fmla="*/ 530225 w 1006475"/>
              <a:gd name="connsiteY251" fmla="*/ 66675 h 720725"/>
              <a:gd name="connsiteX252" fmla="*/ 530225 w 1006475"/>
              <a:gd name="connsiteY252" fmla="*/ 63500 h 720725"/>
              <a:gd name="connsiteX253" fmla="*/ 530224 w 1006475"/>
              <a:gd name="connsiteY253" fmla="*/ 63500 h 720725"/>
              <a:gd name="connsiteX254" fmla="*/ 527049 w 1006475"/>
              <a:gd name="connsiteY254" fmla="*/ 60325 h 720725"/>
              <a:gd name="connsiteX255" fmla="*/ 527049 w 1006475"/>
              <a:gd name="connsiteY255" fmla="*/ 63500 h 720725"/>
              <a:gd name="connsiteX256" fmla="*/ 527050 w 1006475"/>
              <a:gd name="connsiteY256" fmla="*/ 63500 h 720725"/>
              <a:gd name="connsiteX257" fmla="*/ 527050 w 1006475"/>
              <a:gd name="connsiteY257" fmla="*/ 60325 h 720725"/>
              <a:gd name="connsiteX258" fmla="*/ 527049 w 1006475"/>
              <a:gd name="connsiteY258" fmla="*/ 60325 h 720725"/>
              <a:gd name="connsiteX259" fmla="*/ 228599 w 1006475"/>
              <a:gd name="connsiteY259" fmla="*/ 57150 h 720725"/>
              <a:gd name="connsiteX260" fmla="*/ 231774 w 1006475"/>
              <a:gd name="connsiteY260" fmla="*/ 57150 h 720725"/>
              <a:gd name="connsiteX261" fmla="*/ 234949 w 1006475"/>
              <a:gd name="connsiteY261" fmla="*/ 57150 h 720725"/>
              <a:gd name="connsiteX262" fmla="*/ 234949 w 1006475"/>
              <a:gd name="connsiteY262" fmla="*/ 60325 h 720725"/>
              <a:gd name="connsiteX263" fmla="*/ 234949 w 1006475"/>
              <a:gd name="connsiteY263" fmla="*/ 63500 h 720725"/>
              <a:gd name="connsiteX264" fmla="*/ 244474 w 1006475"/>
              <a:gd name="connsiteY264" fmla="*/ 73025 h 720725"/>
              <a:gd name="connsiteX265" fmla="*/ 244474 w 1006475"/>
              <a:gd name="connsiteY265" fmla="*/ 76200 h 720725"/>
              <a:gd name="connsiteX266" fmla="*/ 244474 w 1006475"/>
              <a:gd name="connsiteY266" fmla="*/ 79375 h 720725"/>
              <a:gd name="connsiteX267" fmla="*/ 247649 w 1006475"/>
              <a:gd name="connsiteY267" fmla="*/ 79375 h 720725"/>
              <a:gd name="connsiteX268" fmla="*/ 247649 w 1006475"/>
              <a:gd name="connsiteY268" fmla="*/ 82550 h 720725"/>
              <a:gd name="connsiteX269" fmla="*/ 244474 w 1006475"/>
              <a:gd name="connsiteY269" fmla="*/ 82550 h 720725"/>
              <a:gd name="connsiteX270" fmla="*/ 241299 w 1006475"/>
              <a:gd name="connsiteY270" fmla="*/ 79375 h 720725"/>
              <a:gd name="connsiteX271" fmla="*/ 238124 w 1006475"/>
              <a:gd name="connsiteY271" fmla="*/ 85725 h 720725"/>
              <a:gd name="connsiteX272" fmla="*/ 241299 w 1006475"/>
              <a:gd name="connsiteY272" fmla="*/ 88900 h 720725"/>
              <a:gd name="connsiteX273" fmla="*/ 244474 w 1006475"/>
              <a:gd name="connsiteY273" fmla="*/ 92075 h 720725"/>
              <a:gd name="connsiteX274" fmla="*/ 244474 w 1006475"/>
              <a:gd name="connsiteY274" fmla="*/ 95250 h 720725"/>
              <a:gd name="connsiteX275" fmla="*/ 241299 w 1006475"/>
              <a:gd name="connsiteY275" fmla="*/ 92075 h 720725"/>
              <a:gd name="connsiteX276" fmla="*/ 234949 w 1006475"/>
              <a:gd name="connsiteY276" fmla="*/ 88900 h 720725"/>
              <a:gd name="connsiteX277" fmla="*/ 231774 w 1006475"/>
              <a:gd name="connsiteY277" fmla="*/ 85725 h 720725"/>
              <a:gd name="connsiteX278" fmla="*/ 228599 w 1006475"/>
              <a:gd name="connsiteY278" fmla="*/ 82550 h 720725"/>
              <a:gd name="connsiteX279" fmla="*/ 225424 w 1006475"/>
              <a:gd name="connsiteY279" fmla="*/ 79375 h 720725"/>
              <a:gd name="connsiteX280" fmla="*/ 225424 w 1006475"/>
              <a:gd name="connsiteY280" fmla="*/ 76200 h 720725"/>
              <a:gd name="connsiteX281" fmla="*/ 222249 w 1006475"/>
              <a:gd name="connsiteY281" fmla="*/ 73025 h 720725"/>
              <a:gd name="connsiteX282" fmla="*/ 225424 w 1006475"/>
              <a:gd name="connsiteY282" fmla="*/ 66675 h 720725"/>
              <a:gd name="connsiteX283" fmla="*/ 225424 w 1006475"/>
              <a:gd name="connsiteY283" fmla="*/ 60325 h 720725"/>
              <a:gd name="connsiteX284" fmla="*/ 228599 w 1006475"/>
              <a:gd name="connsiteY284" fmla="*/ 57150 h 720725"/>
              <a:gd name="connsiteX285" fmla="*/ 260349 w 1006475"/>
              <a:gd name="connsiteY285" fmla="*/ 47625 h 720725"/>
              <a:gd name="connsiteX286" fmla="*/ 266699 w 1006475"/>
              <a:gd name="connsiteY286" fmla="*/ 47625 h 720725"/>
              <a:gd name="connsiteX287" fmla="*/ 269874 w 1006475"/>
              <a:gd name="connsiteY287" fmla="*/ 50800 h 720725"/>
              <a:gd name="connsiteX288" fmla="*/ 279399 w 1006475"/>
              <a:gd name="connsiteY288" fmla="*/ 60325 h 720725"/>
              <a:gd name="connsiteX289" fmla="*/ 279399 w 1006475"/>
              <a:gd name="connsiteY289" fmla="*/ 63500 h 720725"/>
              <a:gd name="connsiteX290" fmla="*/ 273049 w 1006475"/>
              <a:gd name="connsiteY290" fmla="*/ 66675 h 720725"/>
              <a:gd name="connsiteX291" fmla="*/ 269874 w 1006475"/>
              <a:gd name="connsiteY291" fmla="*/ 69850 h 720725"/>
              <a:gd name="connsiteX292" fmla="*/ 269874 w 1006475"/>
              <a:gd name="connsiteY292" fmla="*/ 73025 h 720725"/>
              <a:gd name="connsiteX293" fmla="*/ 266699 w 1006475"/>
              <a:gd name="connsiteY293" fmla="*/ 73025 h 720725"/>
              <a:gd name="connsiteX294" fmla="*/ 266699 w 1006475"/>
              <a:gd name="connsiteY294" fmla="*/ 69850 h 720725"/>
              <a:gd name="connsiteX295" fmla="*/ 263524 w 1006475"/>
              <a:gd name="connsiteY295" fmla="*/ 60325 h 720725"/>
              <a:gd name="connsiteX296" fmla="*/ 263524 w 1006475"/>
              <a:gd name="connsiteY296" fmla="*/ 53975 h 720725"/>
              <a:gd name="connsiteX297" fmla="*/ 260349 w 1006475"/>
              <a:gd name="connsiteY297" fmla="*/ 50800 h 720725"/>
              <a:gd name="connsiteX298" fmla="*/ 260349 w 1006475"/>
              <a:gd name="connsiteY298" fmla="*/ 53975 h 720725"/>
              <a:gd name="connsiteX299" fmla="*/ 263524 w 1006475"/>
              <a:gd name="connsiteY299" fmla="*/ 69850 h 720725"/>
              <a:gd name="connsiteX300" fmla="*/ 257174 w 1006475"/>
              <a:gd name="connsiteY300" fmla="*/ 69850 h 720725"/>
              <a:gd name="connsiteX301" fmla="*/ 253999 w 1006475"/>
              <a:gd name="connsiteY301" fmla="*/ 69850 h 720725"/>
              <a:gd name="connsiteX302" fmla="*/ 253999 w 1006475"/>
              <a:gd name="connsiteY302" fmla="*/ 60325 h 720725"/>
              <a:gd name="connsiteX303" fmla="*/ 250824 w 1006475"/>
              <a:gd name="connsiteY303" fmla="*/ 60325 h 720725"/>
              <a:gd name="connsiteX304" fmla="*/ 247649 w 1006475"/>
              <a:gd name="connsiteY304" fmla="*/ 66675 h 720725"/>
              <a:gd name="connsiteX305" fmla="*/ 244474 w 1006475"/>
              <a:gd name="connsiteY305" fmla="*/ 63500 h 720725"/>
              <a:gd name="connsiteX306" fmla="*/ 244474 w 1006475"/>
              <a:gd name="connsiteY306" fmla="*/ 60325 h 720725"/>
              <a:gd name="connsiteX307" fmla="*/ 260349 w 1006475"/>
              <a:gd name="connsiteY307" fmla="*/ 47625 h 720725"/>
              <a:gd name="connsiteX308" fmla="*/ 295274 w 1006475"/>
              <a:gd name="connsiteY308" fmla="*/ 0 h 720725"/>
              <a:gd name="connsiteX309" fmla="*/ 447674 w 1006475"/>
              <a:gd name="connsiteY309" fmla="*/ 38100 h 720725"/>
              <a:gd name="connsiteX310" fmla="*/ 530224 w 1006475"/>
              <a:gd name="connsiteY310" fmla="*/ 57150 h 720725"/>
              <a:gd name="connsiteX311" fmla="*/ 530224 w 1006475"/>
              <a:gd name="connsiteY311" fmla="*/ 60325 h 720725"/>
              <a:gd name="connsiteX312" fmla="*/ 530225 w 1006475"/>
              <a:gd name="connsiteY312" fmla="*/ 57150 h 720725"/>
              <a:gd name="connsiteX313" fmla="*/ 584200 w 1006475"/>
              <a:gd name="connsiteY313" fmla="*/ 69850 h 720725"/>
              <a:gd name="connsiteX314" fmla="*/ 647700 w 1006475"/>
              <a:gd name="connsiteY314" fmla="*/ 85725 h 720725"/>
              <a:gd name="connsiteX315" fmla="*/ 650875 w 1006475"/>
              <a:gd name="connsiteY315" fmla="*/ 85725 h 720725"/>
              <a:gd name="connsiteX316" fmla="*/ 781050 w 1006475"/>
              <a:gd name="connsiteY316" fmla="*/ 111125 h 720725"/>
              <a:gd name="connsiteX317" fmla="*/ 860425 w 1006475"/>
              <a:gd name="connsiteY317" fmla="*/ 127000 h 720725"/>
              <a:gd name="connsiteX318" fmla="*/ 955675 w 1006475"/>
              <a:gd name="connsiteY318" fmla="*/ 149225 h 720725"/>
              <a:gd name="connsiteX319" fmla="*/ 1006475 w 1006475"/>
              <a:gd name="connsiteY319" fmla="*/ 158750 h 720725"/>
              <a:gd name="connsiteX320" fmla="*/ 1006475 w 1006475"/>
              <a:gd name="connsiteY320" fmla="*/ 161925 h 720725"/>
              <a:gd name="connsiteX321" fmla="*/ 1003300 w 1006475"/>
              <a:gd name="connsiteY321" fmla="*/ 171450 h 720725"/>
              <a:gd name="connsiteX322" fmla="*/ 1000125 w 1006475"/>
              <a:gd name="connsiteY322" fmla="*/ 180975 h 720725"/>
              <a:gd name="connsiteX323" fmla="*/ 1000125 w 1006475"/>
              <a:gd name="connsiteY323" fmla="*/ 184150 h 720725"/>
              <a:gd name="connsiteX324" fmla="*/ 1000125 w 1006475"/>
              <a:gd name="connsiteY324" fmla="*/ 190500 h 720725"/>
              <a:gd name="connsiteX325" fmla="*/ 996950 w 1006475"/>
              <a:gd name="connsiteY325" fmla="*/ 203200 h 720725"/>
              <a:gd name="connsiteX326" fmla="*/ 990600 w 1006475"/>
              <a:gd name="connsiteY326" fmla="*/ 234950 h 720725"/>
              <a:gd name="connsiteX327" fmla="*/ 987425 w 1006475"/>
              <a:gd name="connsiteY327" fmla="*/ 250825 h 720725"/>
              <a:gd name="connsiteX328" fmla="*/ 987425 w 1006475"/>
              <a:gd name="connsiteY328" fmla="*/ 260350 h 720725"/>
              <a:gd name="connsiteX329" fmla="*/ 984250 w 1006475"/>
              <a:gd name="connsiteY329" fmla="*/ 263525 h 720725"/>
              <a:gd name="connsiteX330" fmla="*/ 977900 w 1006475"/>
              <a:gd name="connsiteY330" fmla="*/ 307975 h 720725"/>
              <a:gd name="connsiteX331" fmla="*/ 974725 w 1006475"/>
              <a:gd name="connsiteY331" fmla="*/ 317500 h 720725"/>
              <a:gd name="connsiteX332" fmla="*/ 974725 w 1006475"/>
              <a:gd name="connsiteY332" fmla="*/ 320675 h 720725"/>
              <a:gd name="connsiteX333" fmla="*/ 971550 w 1006475"/>
              <a:gd name="connsiteY333" fmla="*/ 330200 h 720725"/>
              <a:gd name="connsiteX334" fmla="*/ 971550 w 1006475"/>
              <a:gd name="connsiteY334" fmla="*/ 333375 h 720725"/>
              <a:gd name="connsiteX335" fmla="*/ 968375 w 1006475"/>
              <a:gd name="connsiteY335" fmla="*/ 346075 h 720725"/>
              <a:gd name="connsiteX336" fmla="*/ 968375 w 1006475"/>
              <a:gd name="connsiteY336" fmla="*/ 349250 h 720725"/>
              <a:gd name="connsiteX337" fmla="*/ 965200 w 1006475"/>
              <a:gd name="connsiteY337" fmla="*/ 361950 h 720725"/>
              <a:gd name="connsiteX338" fmla="*/ 965200 w 1006475"/>
              <a:gd name="connsiteY338" fmla="*/ 368300 h 720725"/>
              <a:gd name="connsiteX339" fmla="*/ 962025 w 1006475"/>
              <a:gd name="connsiteY339" fmla="*/ 384175 h 720725"/>
              <a:gd name="connsiteX340" fmla="*/ 958850 w 1006475"/>
              <a:gd name="connsiteY340" fmla="*/ 396875 h 720725"/>
              <a:gd name="connsiteX341" fmla="*/ 955675 w 1006475"/>
              <a:gd name="connsiteY341" fmla="*/ 422275 h 720725"/>
              <a:gd name="connsiteX342" fmla="*/ 952500 w 1006475"/>
              <a:gd name="connsiteY342" fmla="*/ 434975 h 720725"/>
              <a:gd name="connsiteX343" fmla="*/ 952500 w 1006475"/>
              <a:gd name="connsiteY343" fmla="*/ 438150 h 720725"/>
              <a:gd name="connsiteX344" fmla="*/ 949325 w 1006475"/>
              <a:gd name="connsiteY344" fmla="*/ 460375 h 720725"/>
              <a:gd name="connsiteX345" fmla="*/ 946150 w 1006475"/>
              <a:gd name="connsiteY345" fmla="*/ 460375 h 720725"/>
              <a:gd name="connsiteX346" fmla="*/ 946150 w 1006475"/>
              <a:gd name="connsiteY346" fmla="*/ 463550 h 720725"/>
              <a:gd name="connsiteX347" fmla="*/ 946150 w 1006475"/>
              <a:gd name="connsiteY347" fmla="*/ 469900 h 720725"/>
              <a:gd name="connsiteX348" fmla="*/ 942975 w 1006475"/>
              <a:gd name="connsiteY348" fmla="*/ 479425 h 720725"/>
              <a:gd name="connsiteX349" fmla="*/ 939800 w 1006475"/>
              <a:gd name="connsiteY349" fmla="*/ 498475 h 720725"/>
              <a:gd name="connsiteX350" fmla="*/ 939800 w 1006475"/>
              <a:gd name="connsiteY350" fmla="*/ 504825 h 720725"/>
              <a:gd name="connsiteX351" fmla="*/ 936625 w 1006475"/>
              <a:gd name="connsiteY351" fmla="*/ 511175 h 720725"/>
              <a:gd name="connsiteX352" fmla="*/ 933450 w 1006475"/>
              <a:gd name="connsiteY352" fmla="*/ 539750 h 720725"/>
              <a:gd name="connsiteX353" fmla="*/ 930275 w 1006475"/>
              <a:gd name="connsiteY353" fmla="*/ 542925 h 720725"/>
              <a:gd name="connsiteX354" fmla="*/ 930275 w 1006475"/>
              <a:gd name="connsiteY354" fmla="*/ 549275 h 720725"/>
              <a:gd name="connsiteX355" fmla="*/ 930275 w 1006475"/>
              <a:gd name="connsiteY355" fmla="*/ 552450 h 720725"/>
              <a:gd name="connsiteX356" fmla="*/ 927100 w 1006475"/>
              <a:gd name="connsiteY356" fmla="*/ 561975 h 720725"/>
              <a:gd name="connsiteX357" fmla="*/ 920750 w 1006475"/>
              <a:gd name="connsiteY357" fmla="*/ 600075 h 720725"/>
              <a:gd name="connsiteX358" fmla="*/ 917575 w 1006475"/>
              <a:gd name="connsiteY358" fmla="*/ 612775 h 720725"/>
              <a:gd name="connsiteX359" fmla="*/ 917575 w 1006475"/>
              <a:gd name="connsiteY359" fmla="*/ 615950 h 720725"/>
              <a:gd name="connsiteX360" fmla="*/ 917575 w 1006475"/>
              <a:gd name="connsiteY360" fmla="*/ 622300 h 720725"/>
              <a:gd name="connsiteX361" fmla="*/ 914400 w 1006475"/>
              <a:gd name="connsiteY361" fmla="*/ 635000 h 720725"/>
              <a:gd name="connsiteX362" fmla="*/ 914400 w 1006475"/>
              <a:gd name="connsiteY362" fmla="*/ 638175 h 720725"/>
              <a:gd name="connsiteX363" fmla="*/ 911225 w 1006475"/>
              <a:gd name="connsiteY363" fmla="*/ 641350 h 720725"/>
              <a:gd name="connsiteX364" fmla="*/ 911225 w 1006475"/>
              <a:gd name="connsiteY364" fmla="*/ 644525 h 720725"/>
              <a:gd name="connsiteX365" fmla="*/ 911225 w 1006475"/>
              <a:gd name="connsiteY365" fmla="*/ 650875 h 720725"/>
              <a:gd name="connsiteX366" fmla="*/ 914400 w 1006475"/>
              <a:gd name="connsiteY366" fmla="*/ 657225 h 720725"/>
              <a:gd name="connsiteX367" fmla="*/ 917575 w 1006475"/>
              <a:gd name="connsiteY367" fmla="*/ 666750 h 720725"/>
              <a:gd name="connsiteX368" fmla="*/ 917575 w 1006475"/>
              <a:gd name="connsiteY368" fmla="*/ 669925 h 720725"/>
              <a:gd name="connsiteX369" fmla="*/ 917575 w 1006475"/>
              <a:gd name="connsiteY369" fmla="*/ 673100 h 720725"/>
              <a:gd name="connsiteX370" fmla="*/ 920750 w 1006475"/>
              <a:gd name="connsiteY370" fmla="*/ 688975 h 720725"/>
              <a:gd name="connsiteX371" fmla="*/ 914400 w 1006475"/>
              <a:gd name="connsiteY371" fmla="*/ 698500 h 720725"/>
              <a:gd name="connsiteX372" fmla="*/ 911225 w 1006475"/>
              <a:gd name="connsiteY372" fmla="*/ 704850 h 720725"/>
              <a:gd name="connsiteX373" fmla="*/ 914400 w 1006475"/>
              <a:gd name="connsiteY373" fmla="*/ 704850 h 720725"/>
              <a:gd name="connsiteX374" fmla="*/ 914400 w 1006475"/>
              <a:gd name="connsiteY374" fmla="*/ 708025 h 720725"/>
              <a:gd name="connsiteX375" fmla="*/ 914400 w 1006475"/>
              <a:gd name="connsiteY375" fmla="*/ 717550 h 720725"/>
              <a:gd name="connsiteX376" fmla="*/ 914400 w 1006475"/>
              <a:gd name="connsiteY376" fmla="*/ 720725 h 720725"/>
              <a:gd name="connsiteX377" fmla="*/ 911225 w 1006475"/>
              <a:gd name="connsiteY377" fmla="*/ 717550 h 720725"/>
              <a:gd name="connsiteX378" fmla="*/ 908050 w 1006475"/>
              <a:gd name="connsiteY378" fmla="*/ 717550 h 720725"/>
              <a:gd name="connsiteX379" fmla="*/ 904875 w 1006475"/>
              <a:gd name="connsiteY379" fmla="*/ 717550 h 720725"/>
              <a:gd name="connsiteX380" fmla="*/ 876300 w 1006475"/>
              <a:gd name="connsiteY380" fmla="*/ 711200 h 720725"/>
              <a:gd name="connsiteX381" fmla="*/ 860425 w 1006475"/>
              <a:gd name="connsiteY381" fmla="*/ 708025 h 720725"/>
              <a:gd name="connsiteX382" fmla="*/ 847725 w 1006475"/>
              <a:gd name="connsiteY382" fmla="*/ 704850 h 720725"/>
              <a:gd name="connsiteX383" fmla="*/ 841375 w 1006475"/>
              <a:gd name="connsiteY383" fmla="*/ 704850 h 720725"/>
              <a:gd name="connsiteX384" fmla="*/ 835025 w 1006475"/>
              <a:gd name="connsiteY384" fmla="*/ 704850 h 720725"/>
              <a:gd name="connsiteX385" fmla="*/ 825500 w 1006475"/>
              <a:gd name="connsiteY385" fmla="*/ 701675 h 720725"/>
              <a:gd name="connsiteX386" fmla="*/ 819150 w 1006475"/>
              <a:gd name="connsiteY386" fmla="*/ 701675 h 720725"/>
              <a:gd name="connsiteX387" fmla="*/ 809625 w 1006475"/>
              <a:gd name="connsiteY387" fmla="*/ 698500 h 720725"/>
              <a:gd name="connsiteX388" fmla="*/ 803275 w 1006475"/>
              <a:gd name="connsiteY388" fmla="*/ 695325 h 720725"/>
              <a:gd name="connsiteX389" fmla="*/ 777875 w 1006475"/>
              <a:gd name="connsiteY389" fmla="*/ 692150 h 720725"/>
              <a:gd name="connsiteX390" fmla="*/ 774700 w 1006475"/>
              <a:gd name="connsiteY390" fmla="*/ 692150 h 720725"/>
              <a:gd name="connsiteX391" fmla="*/ 758825 w 1006475"/>
              <a:gd name="connsiteY391" fmla="*/ 688975 h 720725"/>
              <a:gd name="connsiteX392" fmla="*/ 746125 w 1006475"/>
              <a:gd name="connsiteY392" fmla="*/ 685800 h 720725"/>
              <a:gd name="connsiteX393" fmla="*/ 733425 w 1006475"/>
              <a:gd name="connsiteY393" fmla="*/ 682625 h 720725"/>
              <a:gd name="connsiteX394" fmla="*/ 717550 w 1006475"/>
              <a:gd name="connsiteY394" fmla="*/ 679450 h 720725"/>
              <a:gd name="connsiteX395" fmla="*/ 711200 w 1006475"/>
              <a:gd name="connsiteY395" fmla="*/ 679450 h 720725"/>
              <a:gd name="connsiteX396" fmla="*/ 704850 w 1006475"/>
              <a:gd name="connsiteY396" fmla="*/ 676275 h 720725"/>
              <a:gd name="connsiteX397" fmla="*/ 692150 w 1006475"/>
              <a:gd name="connsiteY397" fmla="*/ 673100 h 720725"/>
              <a:gd name="connsiteX398" fmla="*/ 676275 w 1006475"/>
              <a:gd name="connsiteY398" fmla="*/ 669925 h 720725"/>
              <a:gd name="connsiteX399" fmla="*/ 650875 w 1006475"/>
              <a:gd name="connsiteY399" fmla="*/ 666750 h 720725"/>
              <a:gd name="connsiteX400" fmla="*/ 647700 w 1006475"/>
              <a:gd name="connsiteY400" fmla="*/ 663575 h 720725"/>
              <a:gd name="connsiteX401" fmla="*/ 644525 w 1006475"/>
              <a:gd name="connsiteY401" fmla="*/ 663575 h 720725"/>
              <a:gd name="connsiteX402" fmla="*/ 641350 w 1006475"/>
              <a:gd name="connsiteY402" fmla="*/ 666750 h 720725"/>
              <a:gd name="connsiteX403" fmla="*/ 638175 w 1006475"/>
              <a:gd name="connsiteY403" fmla="*/ 669925 h 720725"/>
              <a:gd name="connsiteX404" fmla="*/ 628650 w 1006475"/>
              <a:gd name="connsiteY404" fmla="*/ 673100 h 720725"/>
              <a:gd name="connsiteX405" fmla="*/ 625475 w 1006475"/>
              <a:gd name="connsiteY405" fmla="*/ 673100 h 720725"/>
              <a:gd name="connsiteX406" fmla="*/ 622300 w 1006475"/>
              <a:gd name="connsiteY406" fmla="*/ 673100 h 720725"/>
              <a:gd name="connsiteX407" fmla="*/ 619125 w 1006475"/>
              <a:gd name="connsiteY407" fmla="*/ 673100 h 720725"/>
              <a:gd name="connsiteX408" fmla="*/ 615950 w 1006475"/>
              <a:gd name="connsiteY408" fmla="*/ 673100 h 720725"/>
              <a:gd name="connsiteX409" fmla="*/ 612775 w 1006475"/>
              <a:gd name="connsiteY409" fmla="*/ 669925 h 720725"/>
              <a:gd name="connsiteX410" fmla="*/ 609600 w 1006475"/>
              <a:gd name="connsiteY410" fmla="*/ 669925 h 720725"/>
              <a:gd name="connsiteX411" fmla="*/ 600075 w 1006475"/>
              <a:gd name="connsiteY411" fmla="*/ 666750 h 720725"/>
              <a:gd name="connsiteX412" fmla="*/ 593725 w 1006475"/>
              <a:gd name="connsiteY412" fmla="*/ 669925 h 720725"/>
              <a:gd name="connsiteX413" fmla="*/ 590550 w 1006475"/>
              <a:gd name="connsiteY413" fmla="*/ 669925 h 720725"/>
              <a:gd name="connsiteX414" fmla="*/ 584200 w 1006475"/>
              <a:gd name="connsiteY414" fmla="*/ 666750 h 720725"/>
              <a:gd name="connsiteX415" fmla="*/ 581025 w 1006475"/>
              <a:gd name="connsiteY415" fmla="*/ 666750 h 720725"/>
              <a:gd name="connsiteX416" fmla="*/ 577850 w 1006475"/>
              <a:gd name="connsiteY416" fmla="*/ 669925 h 720725"/>
              <a:gd name="connsiteX417" fmla="*/ 574675 w 1006475"/>
              <a:gd name="connsiteY417" fmla="*/ 666750 h 720725"/>
              <a:gd name="connsiteX418" fmla="*/ 571500 w 1006475"/>
              <a:gd name="connsiteY418" fmla="*/ 666750 h 720725"/>
              <a:gd name="connsiteX419" fmla="*/ 565150 w 1006475"/>
              <a:gd name="connsiteY419" fmla="*/ 663575 h 720725"/>
              <a:gd name="connsiteX420" fmla="*/ 561975 w 1006475"/>
              <a:gd name="connsiteY420" fmla="*/ 663575 h 720725"/>
              <a:gd name="connsiteX421" fmla="*/ 558800 w 1006475"/>
              <a:gd name="connsiteY421" fmla="*/ 663575 h 720725"/>
              <a:gd name="connsiteX422" fmla="*/ 552450 w 1006475"/>
              <a:gd name="connsiteY422" fmla="*/ 669925 h 720725"/>
              <a:gd name="connsiteX423" fmla="*/ 549275 w 1006475"/>
              <a:gd name="connsiteY423" fmla="*/ 673100 h 720725"/>
              <a:gd name="connsiteX424" fmla="*/ 542925 w 1006475"/>
              <a:gd name="connsiteY424" fmla="*/ 673100 h 720725"/>
              <a:gd name="connsiteX425" fmla="*/ 536575 w 1006475"/>
              <a:gd name="connsiteY425" fmla="*/ 673100 h 720725"/>
              <a:gd name="connsiteX426" fmla="*/ 533400 w 1006475"/>
              <a:gd name="connsiteY426" fmla="*/ 669925 h 720725"/>
              <a:gd name="connsiteX427" fmla="*/ 523875 w 1006475"/>
              <a:gd name="connsiteY427" fmla="*/ 669925 h 720725"/>
              <a:gd name="connsiteX428" fmla="*/ 517525 w 1006475"/>
              <a:gd name="connsiteY428" fmla="*/ 669925 h 720725"/>
              <a:gd name="connsiteX429" fmla="*/ 511175 w 1006475"/>
              <a:gd name="connsiteY429" fmla="*/ 669925 h 720725"/>
              <a:gd name="connsiteX430" fmla="*/ 504825 w 1006475"/>
              <a:gd name="connsiteY430" fmla="*/ 669925 h 720725"/>
              <a:gd name="connsiteX431" fmla="*/ 495300 w 1006475"/>
              <a:gd name="connsiteY431" fmla="*/ 673100 h 720725"/>
              <a:gd name="connsiteX432" fmla="*/ 485775 w 1006475"/>
              <a:gd name="connsiteY432" fmla="*/ 673100 h 720725"/>
              <a:gd name="connsiteX433" fmla="*/ 482600 w 1006475"/>
              <a:gd name="connsiteY433" fmla="*/ 676275 h 720725"/>
              <a:gd name="connsiteX434" fmla="*/ 479425 w 1006475"/>
              <a:gd name="connsiteY434" fmla="*/ 676275 h 720725"/>
              <a:gd name="connsiteX435" fmla="*/ 476250 w 1006475"/>
              <a:gd name="connsiteY435" fmla="*/ 682625 h 720725"/>
              <a:gd name="connsiteX436" fmla="*/ 447675 w 1006475"/>
              <a:gd name="connsiteY436" fmla="*/ 679450 h 720725"/>
              <a:gd name="connsiteX437" fmla="*/ 438150 w 1006475"/>
              <a:gd name="connsiteY437" fmla="*/ 679450 h 720725"/>
              <a:gd name="connsiteX438" fmla="*/ 434975 w 1006475"/>
              <a:gd name="connsiteY438" fmla="*/ 676275 h 720725"/>
              <a:gd name="connsiteX439" fmla="*/ 431800 w 1006475"/>
              <a:gd name="connsiteY439" fmla="*/ 673100 h 720725"/>
              <a:gd name="connsiteX440" fmla="*/ 428625 w 1006475"/>
              <a:gd name="connsiteY440" fmla="*/ 669925 h 720725"/>
              <a:gd name="connsiteX441" fmla="*/ 425450 w 1006475"/>
              <a:gd name="connsiteY441" fmla="*/ 666750 h 720725"/>
              <a:gd name="connsiteX442" fmla="*/ 422275 w 1006475"/>
              <a:gd name="connsiteY442" fmla="*/ 666750 h 720725"/>
              <a:gd name="connsiteX443" fmla="*/ 419100 w 1006475"/>
              <a:gd name="connsiteY443" fmla="*/ 666750 h 720725"/>
              <a:gd name="connsiteX444" fmla="*/ 415925 w 1006475"/>
              <a:gd name="connsiteY444" fmla="*/ 666750 h 720725"/>
              <a:gd name="connsiteX445" fmla="*/ 409575 w 1006475"/>
              <a:gd name="connsiteY445" fmla="*/ 669925 h 720725"/>
              <a:gd name="connsiteX446" fmla="*/ 396875 w 1006475"/>
              <a:gd name="connsiteY446" fmla="*/ 673100 h 720725"/>
              <a:gd name="connsiteX447" fmla="*/ 390525 w 1006475"/>
              <a:gd name="connsiteY447" fmla="*/ 673100 h 720725"/>
              <a:gd name="connsiteX448" fmla="*/ 384175 w 1006475"/>
              <a:gd name="connsiteY448" fmla="*/ 673100 h 720725"/>
              <a:gd name="connsiteX449" fmla="*/ 381000 w 1006475"/>
              <a:gd name="connsiteY449" fmla="*/ 676275 h 720725"/>
              <a:gd name="connsiteX450" fmla="*/ 377825 w 1006475"/>
              <a:gd name="connsiteY450" fmla="*/ 676275 h 720725"/>
              <a:gd name="connsiteX451" fmla="*/ 374650 w 1006475"/>
              <a:gd name="connsiteY451" fmla="*/ 673100 h 720725"/>
              <a:gd name="connsiteX452" fmla="*/ 361950 w 1006475"/>
              <a:gd name="connsiteY452" fmla="*/ 669925 h 720725"/>
              <a:gd name="connsiteX453" fmla="*/ 358775 w 1006475"/>
              <a:gd name="connsiteY453" fmla="*/ 669925 h 720725"/>
              <a:gd name="connsiteX454" fmla="*/ 352425 w 1006475"/>
              <a:gd name="connsiteY454" fmla="*/ 673100 h 720725"/>
              <a:gd name="connsiteX455" fmla="*/ 349250 w 1006475"/>
              <a:gd name="connsiteY455" fmla="*/ 676275 h 720725"/>
              <a:gd name="connsiteX456" fmla="*/ 346075 w 1006475"/>
              <a:gd name="connsiteY456" fmla="*/ 676275 h 720725"/>
              <a:gd name="connsiteX457" fmla="*/ 346075 w 1006475"/>
              <a:gd name="connsiteY457" fmla="*/ 673100 h 720725"/>
              <a:gd name="connsiteX458" fmla="*/ 342900 w 1006475"/>
              <a:gd name="connsiteY458" fmla="*/ 673100 h 720725"/>
              <a:gd name="connsiteX459" fmla="*/ 342900 w 1006475"/>
              <a:gd name="connsiteY459" fmla="*/ 669925 h 720725"/>
              <a:gd name="connsiteX460" fmla="*/ 342900 w 1006475"/>
              <a:gd name="connsiteY460" fmla="*/ 663575 h 720725"/>
              <a:gd name="connsiteX461" fmla="*/ 342900 w 1006475"/>
              <a:gd name="connsiteY461" fmla="*/ 660400 h 720725"/>
              <a:gd name="connsiteX462" fmla="*/ 330200 w 1006475"/>
              <a:gd name="connsiteY462" fmla="*/ 654050 h 720725"/>
              <a:gd name="connsiteX463" fmla="*/ 327025 w 1006475"/>
              <a:gd name="connsiteY463" fmla="*/ 650875 h 720725"/>
              <a:gd name="connsiteX464" fmla="*/ 323850 w 1006475"/>
              <a:gd name="connsiteY464" fmla="*/ 650875 h 720725"/>
              <a:gd name="connsiteX465" fmla="*/ 320675 w 1006475"/>
              <a:gd name="connsiteY465" fmla="*/ 650875 h 720725"/>
              <a:gd name="connsiteX466" fmla="*/ 317500 w 1006475"/>
              <a:gd name="connsiteY466" fmla="*/ 650875 h 720725"/>
              <a:gd name="connsiteX467" fmla="*/ 314325 w 1006475"/>
              <a:gd name="connsiteY467" fmla="*/ 650875 h 720725"/>
              <a:gd name="connsiteX468" fmla="*/ 311150 w 1006475"/>
              <a:gd name="connsiteY468" fmla="*/ 647700 h 720725"/>
              <a:gd name="connsiteX469" fmla="*/ 307975 w 1006475"/>
              <a:gd name="connsiteY469" fmla="*/ 644525 h 720725"/>
              <a:gd name="connsiteX470" fmla="*/ 304800 w 1006475"/>
              <a:gd name="connsiteY470" fmla="*/ 641350 h 720725"/>
              <a:gd name="connsiteX471" fmla="*/ 288925 w 1006475"/>
              <a:gd name="connsiteY471" fmla="*/ 641350 h 720725"/>
              <a:gd name="connsiteX472" fmla="*/ 279400 w 1006475"/>
              <a:gd name="connsiteY472" fmla="*/ 641350 h 720725"/>
              <a:gd name="connsiteX473" fmla="*/ 276225 w 1006475"/>
              <a:gd name="connsiteY473" fmla="*/ 641350 h 720725"/>
              <a:gd name="connsiteX474" fmla="*/ 273050 w 1006475"/>
              <a:gd name="connsiteY474" fmla="*/ 638175 h 720725"/>
              <a:gd name="connsiteX475" fmla="*/ 266700 w 1006475"/>
              <a:gd name="connsiteY475" fmla="*/ 635000 h 720725"/>
              <a:gd name="connsiteX476" fmla="*/ 257175 w 1006475"/>
              <a:gd name="connsiteY476" fmla="*/ 638175 h 720725"/>
              <a:gd name="connsiteX477" fmla="*/ 250825 w 1006475"/>
              <a:gd name="connsiteY477" fmla="*/ 641350 h 720725"/>
              <a:gd name="connsiteX478" fmla="*/ 247650 w 1006475"/>
              <a:gd name="connsiteY478" fmla="*/ 644525 h 720725"/>
              <a:gd name="connsiteX479" fmla="*/ 234950 w 1006475"/>
              <a:gd name="connsiteY479" fmla="*/ 647700 h 720725"/>
              <a:gd name="connsiteX480" fmla="*/ 219075 w 1006475"/>
              <a:gd name="connsiteY480" fmla="*/ 647700 h 720725"/>
              <a:gd name="connsiteX481" fmla="*/ 209550 w 1006475"/>
              <a:gd name="connsiteY481" fmla="*/ 650875 h 720725"/>
              <a:gd name="connsiteX482" fmla="*/ 203200 w 1006475"/>
              <a:gd name="connsiteY482" fmla="*/ 650875 h 720725"/>
              <a:gd name="connsiteX483" fmla="*/ 200025 w 1006475"/>
              <a:gd name="connsiteY483" fmla="*/ 650875 h 720725"/>
              <a:gd name="connsiteX484" fmla="*/ 193675 w 1006475"/>
              <a:gd name="connsiteY484" fmla="*/ 650875 h 720725"/>
              <a:gd name="connsiteX485" fmla="*/ 190500 w 1006475"/>
              <a:gd name="connsiteY485" fmla="*/ 647700 h 720725"/>
              <a:gd name="connsiteX486" fmla="*/ 190500 w 1006475"/>
              <a:gd name="connsiteY486" fmla="*/ 644525 h 720725"/>
              <a:gd name="connsiteX487" fmla="*/ 187325 w 1006475"/>
              <a:gd name="connsiteY487" fmla="*/ 641350 h 720725"/>
              <a:gd name="connsiteX488" fmla="*/ 171450 w 1006475"/>
              <a:gd name="connsiteY488" fmla="*/ 638175 h 720725"/>
              <a:gd name="connsiteX489" fmla="*/ 165100 w 1006475"/>
              <a:gd name="connsiteY489" fmla="*/ 631825 h 720725"/>
              <a:gd name="connsiteX490" fmla="*/ 161925 w 1006475"/>
              <a:gd name="connsiteY490" fmla="*/ 631825 h 720725"/>
              <a:gd name="connsiteX491" fmla="*/ 158750 w 1006475"/>
              <a:gd name="connsiteY491" fmla="*/ 628650 h 720725"/>
              <a:gd name="connsiteX492" fmla="*/ 152400 w 1006475"/>
              <a:gd name="connsiteY492" fmla="*/ 628650 h 720725"/>
              <a:gd name="connsiteX493" fmla="*/ 149225 w 1006475"/>
              <a:gd name="connsiteY493" fmla="*/ 625475 h 720725"/>
              <a:gd name="connsiteX494" fmla="*/ 142875 w 1006475"/>
              <a:gd name="connsiteY494" fmla="*/ 619125 h 720725"/>
              <a:gd name="connsiteX495" fmla="*/ 142875 w 1006475"/>
              <a:gd name="connsiteY495" fmla="*/ 615950 h 720725"/>
              <a:gd name="connsiteX496" fmla="*/ 139700 w 1006475"/>
              <a:gd name="connsiteY496" fmla="*/ 615950 h 720725"/>
              <a:gd name="connsiteX497" fmla="*/ 139700 w 1006475"/>
              <a:gd name="connsiteY497" fmla="*/ 609600 h 720725"/>
              <a:gd name="connsiteX498" fmla="*/ 139700 w 1006475"/>
              <a:gd name="connsiteY498" fmla="*/ 606425 h 720725"/>
              <a:gd name="connsiteX499" fmla="*/ 142875 w 1006475"/>
              <a:gd name="connsiteY499" fmla="*/ 603250 h 720725"/>
              <a:gd name="connsiteX500" fmla="*/ 142875 w 1006475"/>
              <a:gd name="connsiteY500" fmla="*/ 600075 h 720725"/>
              <a:gd name="connsiteX501" fmla="*/ 146050 w 1006475"/>
              <a:gd name="connsiteY501" fmla="*/ 596900 h 720725"/>
              <a:gd name="connsiteX502" fmla="*/ 146050 w 1006475"/>
              <a:gd name="connsiteY502" fmla="*/ 590550 h 720725"/>
              <a:gd name="connsiteX503" fmla="*/ 142875 w 1006475"/>
              <a:gd name="connsiteY503" fmla="*/ 587375 h 720725"/>
              <a:gd name="connsiteX504" fmla="*/ 142875 w 1006475"/>
              <a:gd name="connsiteY504" fmla="*/ 584200 h 720725"/>
              <a:gd name="connsiteX505" fmla="*/ 146050 w 1006475"/>
              <a:gd name="connsiteY505" fmla="*/ 577850 h 720725"/>
              <a:gd name="connsiteX506" fmla="*/ 146050 w 1006475"/>
              <a:gd name="connsiteY506" fmla="*/ 574675 h 720725"/>
              <a:gd name="connsiteX507" fmla="*/ 149225 w 1006475"/>
              <a:gd name="connsiteY507" fmla="*/ 558800 h 720725"/>
              <a:gd name="connsiteX508" fmla="*/ 142875 w 1006475"/>
              <a:gd name="connsiteY508" fmla="*/ 536575 h 720725"/>
              <a:gd name="connsiteX509" fmla="*/ 139700 w 1006475"/>
              <a:gd name="connsiteY509" fmla="*/ 533400 h 720725"/>
              <a:gd name="connsiteX510" fmla="*/ 120650 w 1006475"/>
              <a:gd name="connsiteY510" fmla="*/ 504825 h 720725"/>
              <a:gd name="connsiteX511" fmla="*/ 117475 w 1006475"/>
              <a:gd name="connsiteY511" fmla="*/ 504825 h 720725"/>
              <a:gd name="connsiteX512" fmla="*/ 111125 w 1006475"/>
              <a:gd name="connsiteY512" fmla="*/ 501650 h 720725"/>
              <a:gd name="connsiteX513" fmla="*/ 107950 w 1006475"/>
              <a:gd name="connsiteY513" fmla="*/ 503237 h 720725"/>
              <a:gd name="connsiteX514" fmla="*/ 107950 w 1006475"/>
              <a:gd name="connsiteY514" fmla="*/ 504825 h 720725"/>
              <a:gd name="connsiteX515" fmla="*/ 104775 w 1006475"/>
              <a:gd name="connsiteY515" fmla="*/ 504825 h 720725"/>
              <a:gd name="connsiteX516" fmla="*/ 101600 w 1006475"/>
              <a:gd name="connsiteY516" fmla="*/ 508000 h 720725"/>
              <a:gd name="connsiteX517" fmla="*/ 95250 w 1006475"/>
              <a:gd name="connsiteY517" fmla="*/ 508000 h 720725"/>
              <a:gd name="connsiteX518" fmla="*/ 82550 w 1006475"/>
              <a:gd name="connsiteY518" fmla="*/ 492125 h 720725"/>
              <a:gd name="connsiteX519" fmla="*/ 82550 w 1006475"/>
              <a:gd name="connsiteY519" fmla="*/ 482600 h 720725"/>
              <a:gd name="connsiteX520" fmla="*/ 76200 w 1006475"/>
              <a:gd name="connsiteY520" fmla="*/ 476250 h 720725"/>
              <a:gd name="connsiteX521" fmla="*/ 60325 w 1006475"/>
              <a:gd name="connsiteY521" fmla="*/ 476250 h 720725"/>
              <a:gd name="connsiteX522" fmla="*/ 53975 w 1006475"/>
              <a:gd name="connsiteY522" fmla="*/ 473075 h 720725"/>
              <a:gd name="connsiteX523" fmla="*/ 53975 w 1006475"/>
              <a:gd name="connsiteY523" fmla="*/ 463550 h 720725"/>
              <a:gd name="connsiteX524" fmla="*/ 50800 w 1006475"/>
              <a:gd name="connsiteY524" fmla="*/ 463550 h 720725"/>
              <a:gd name="connsiteX525" fmla="*/ 47625 w 1006475"/>
              <a:gd name="connsiteY525" fmla="*/ 466725 h 720725"/>
              <a:gd name="connsiteX526" fmla="*/ 44450 w 1006475"/>
              <a:gd name="connsiteY526" fmla="*/ 466725 h 720725"/>
              <a:gd name="connsiteX527" fmla="*/ 41275 w 1006475"/>
              <a:gd name="connsiteY527" fmla="*/ 466725 h 720725"/>
              <a:gd name="connsiteX528" fmla="*/ 38100 w 1006475"/>
              <a:gd name="connsiteY528" fmla="*/ 466725 h 720725"/>
              <a:gd name="connsiteX529" fmla="*/ 34925 w 1006475"/>
              <a:gd name="connsiteY529" fmla="*/ 463550 h 720725"/>
              <a:gd name="connsiteX530" fmla="*/ 31750 w 1006475"/>
              <a:gd name="connsiteY530" fmla="*/ 466725 h 720725"/>
              <a:gd name="connsiteX531" fmla="*/ 25400 w 1006475"/>
              <a:gd name="connsiteY531" fmla="*/ 466725 h 720725"/>
              <a:gd name="connsiteX532" fmla="*/ 22225 w 1006475"/>
              <a:gd name="connsiteY532" fmla="*/ 466725 h 720725"/>
              <a:gd name="connsiteX533" fmla="*/ 19050 w 1006475"/>
              <a:gd name="connsiteY533" fmla="*/ 463550 h 720725"/>
              <a:gd name="connsiteX534" fmla="*/ 15875 w 1006475"/>
              <a:gd name="connsiteY534" fmla="*/ 460375 h 720725"/>
              <a:gd name="connsiteX535" fmla="*/ 12700 w 1006475"/>
              <a:gd name="connsiteY535" fmla="*/ 457200 h 720725"/>
              <a:gd name="connsiteX536" fmla="*/ 12700 w 1006475"/>
              <a:gd name="connsiteY536" fmla="*/ 454025 h 720725"/>
              <a:gd name="connsiteX537" fmla="*/ 9525 w 1006475"/>
              <a:gd name="connsiteY537" fmla="*/ 454025 h 720725"/>
              <a:gd name="connsiteX538" fmla="*/ 6350 w 1006475"/>
              <a:gd name="connsiteY538" fmla="*/ 454025 h 720725"/>
              <a:gd name="connsiteX539" fmla="*/ 6350 w 1006475"/>
              <a:gd name="connsiteY539" fmla="*/ 457200 h 720725"/>
              <a:gd name="connsiteX540" fmla="*/ 6350 w 1006475"/>
              <a:gd name="connsiteY540" fmla="*/ 460375 h 720725"/>
              <a:gd name="connsiteX541" fmla="*/ 3175 w 1006475"/>
              <a:gd name="connsiteY541" fmla="*/ 460375 h 720725"/>
              <a:gd name="connsiteX542" fmla="*/ 0 w 1006475"/>
              <a:gd name="connsiteY542" fmla="*/ 457200 h 720725"/>
              <a:gd name="connsiteX543" fmla="*/ 0 w 1006475"/>
              <a:gd name="connsiteY543" fmla="*/ 454025 h 720725"/>
              <a:gd name="connsiteX544" fmla="*/ 3175 w 1006475"/>
              <a:gd name="connsiteY544" fmla="*/ 454025 h 720725"/>
              <a:gd name="connsiteX545" fmla="*/ 6350 w 1006475"/>
              <a:gd name="connsiteY545" fmla="*/ 450850 h 720725"/>
              <a:gd name="connsiteX546" fmla="*/ 12700 w 1006475"/>
              <a:gd name="connsiteY546" fmla="*/ 415925 h 720725"/>
              <a:gd name="connsiteX547" fmla="*/ 15875 w 1006475"/>
              <a:gd name="connsiteY547" fmla="*/ 403225 h 720725"/>
              <a:gd name="connsiteX548" fmla="*/ 19050 w 1006475"/>
              <a:gd name="connsiteY548" fmla="*/ 396875 h 720725"/>
              <a:gd name="connsiteX549" fmla="*/ 19050 w 1006475"/>
              <a:gd name="connsiteY549" fmla="*/ 393700 h 720725"/>
              <a:gd name="connsiteX550" fmla="*/ 19050 w 1006475"/>
              <a:gd name="connsiteY550" fmla="*/ 390525 h 720725"/>
              <a:gd name="connsiteX551" fmla="*/ 22225 w 1006475"/>
              <a:gd name="connsiteY551" fmla="*/ 390525 h 720725"/>
              <a:gd name="connsiteX552" fmla="*/ 22225 w 1006475"/>
              <a:gd name="connsiteY552" fmla="*/ 393700 h 720725"/>
              <a:gd name="connsiteX553" fmla="*/ 22225 w 1006475"/>
              <a:gd name="connsiteY553" fmla="*/ 403225 h 720725"/>
              <a:gd name="connsiteX554" fmla="*/ 19050 w 1006475"/>
              <a:gd name="connsiteY554" fmla="*/ 422275 h 720725"/>
              <a:gd name="connsiteX555" fmla="*/ 15875 w 1006475"/>
              <a:gd name="connsiteY555" fmla="*/ 438150 h 720725"/>
              <a:gd name="connsiteX556" fmla="*/ 15875 w 1006475"/>
              <a:gd name="connsiteY556" fmla="*/ 441325 h 720725"/>
              <a:gd name="connsiteX557" fmla="*/ 19050 w 1006475"/>
              <a:gd name="connsiteY557" fmla="*/ 444500 h 720725"/>
              <a:gd name="connsiteX558" fmla="*/ 22225 w 1006475"/>
              <a:gd name="connsiteY558" fmla="*/ 444500 h 720725"/>
              <a:gd name="connsiteX559" fmla="*/ 22225 w 1006475"/>
              <a:gd name="connsiteY559" fmla="*/ 441325 h 720725"/>
              <a:gd name="connsiteX560" fmla="*/ 25400 w 1006475"/>
              <a:gd name="connsiteY560" fmla="*/ 438150 h 720725"/>
              <a:gd name="connsiteX561" fmla="*/ 25400 w 1006475"/>
              <a:gd name="connsiteY561" fmla="*/ 434975 h 720725"/>
              <a:gd name="connsiteX562" fmla="*/ 28575 w 1006475"/>
              <a:gd name="connsiteY562" fmla="*/ 434975 h 720725"/>
              <a:gd name="connsiteX563" fmla="*/ 31750 w 1006475"/>
              <a:gd name="connsiteY563" fmla="*/ 438150 h 720725"/>
              <a:gd name="connsiteX564" fmla="*/ 34925 w 1006475"/>
              <a:gd name="connsiteY564" fmla="*/ 441325 h 720725"/>
              <a:gd name="connsiteX565" fmla="*/ 34925 w 1006475"/>
              <a:gd name="connsiteY565" fmla="*/ 438150 h 720725"/>
              <a:gd name="connsiteX566" fmla="*/ 31750 w 1006475"/>
              <a:gd name="connsiteY566" fmla="*/ 431800 h 720725"/>
              <a:gd name="connsiteX567" fmla="*/ 31750 w 1006475"/>
              <a:gd name="connsiteY567" fmla="*/ 428625 h 720725"/>
              <a:gd name="connsiteX568" fmla="*/ 28575 w 1006475"/>
              <a:gd name="connsiteY568" fmla="*/ 425450 h 720725"/>
              <a:gd name="connsiteX569" fmla="*/ 28575 w 1006475"/>
              <a:gd name="connsiteY569" fmla="*/ 422275 h 720725"/>
              <a:gd name="connsiteX570" fmla="*/ 31750 w 1006475"/>
              <a:gd name="connsiteY570" fmla="*/ 419100 h 720725"/>
              <a:gd name="connsiteX571" fmla="*/ 34925 w 1006475"/>
              <a:gd name="connsiteY571" fmla="*/ 419100 h 720725"/>
              <a:gd name="connsiteX572" fmla="*/ 34925 w 1006475"/>
              <a:gd name="connsiteY572" fmla="*/ 415925 h 720725"/>
              <a:gd name="connsiteX573" fmla="*/ 34925 w 1006475"/>
              <a:gd name="connsiteY573" fmla="*/ 412750 h 720725"/>
              <a:gd name="connsiteX574" fmla="*/ 31750 w 1006475"/>
              <a:gd name="connsiteY574" fmla="*/ 396875 h 720725"/>
              <a:gd name="connsiteX575" fmla="*/ 34925 w 1006475"/>
              <a:gd name="connsiteY575" fmla="*/ 396875 h 720725"/>
              <a:gd name="connsiteX576" fmla="*/ 34925 w 1006475"/>
              <a:gd name="connsiteY576" fmla="*/ 393700 h 720725"/>
              <a:gd name="connsiteX577" fmla="*/ 38100 w 1006475"/>
              <a:gd name="connsiteY577" fmla="*/ 390525 h 720725"/>
              <a:gd name="connsiteX578" fmla="*/ 38100 w 1006475"/>
              <a:gd name="connsiteY578" fmla="*/ 387350 h 720725"/>
              <a:gd name="connsiteX579" fmla="*/ 41275 w 1006475"/>
              <a:gd name="connsiteY579" fmla="*/ 387350 h 720725"/>
              <a:gd name="connsiteX580" fmla="*/ 44450 w 1006475"/>
              <a:gd name="connsiteY580" fmla="*/ 387350 h 720725"/>
              <a:gd name="connsiteX581" fmla="*/ 47625 w 1006475"/>
              <a:gd name="connsiteY581" fmla="*/ 387350 h 720725"/>
              <a:gd name="connsiteX582" fmla="*/ 50800 w 1006475"/>
              <a:gd name="connsiteY582" fmla="*/ 387350 h 720725"/>
              <a:gd name="connsiteX583" fmla="*/ 50800 w 1006475"/>
              <a:gd name="connsiteY583" fmla="*/ 390525 h 720725"/>
              <a:gd name="connsiteX584" fmla="*/ 53975 w 1006475"/>
              <a:gd name="connsiteY584" fmla="*/ 390525 h 720725"/>
              <a:gd name="connsiteX585" fmla="*/ 53975 w 1006475"/>
              <a:gd name="connsiteY585" fmla="*/ 387350 h 720725"/>
              <a:gd name="connsiteX586" fmla="*/ 53975 w 1006475"/>
              <a:gd name="connsiteY586" fmla="*/ 384175 h 720725"/>
              <a:gd name="connsiteX587" fmla="*/ 50800 w 1006475"/>
              <a:gd name="connsiteY587" fmla="*/ 384175 h 720725"/>
              <a:gd name="connsiteX588" fmla="*/ 50800 w 1006475"/>
              <a:gd name="connsiteY588" fmla="*/ 381000 h 720725"/>
              <a:gd name="connsiteX589" fmla="*/ 47625 w 1006475"/>
              <a:gd name="connsiteY589" fmla="*/ 377825 h 720725"/>
              <a:gd name="connsiteX590" fmla="*/ 47625 w 1006475"/>
              <a:gd name="connsiteY590" fmla="*/ 374650 h 720725"/>
              <a:gd name="connsiteX591" fmla="*/ 44450 w 1006475"/>
              <a:gd name="connsiteY591" fmla="*/ 374650 h 720725"/>
              <a:gd name="connsiteX592" fmla="*/ 44450 w 1006475"/>
              <a:gd name="connsiteY592" fmla="*/ 377825 h 720725"/>
              <a:gd name="connsiteX593" fmla="*/ 41275 w 1006475"/>
              <a:gd name="connsiteY593" fmla="*/ 381000 h 720725"/>
              <a:gd name="connsiteX594" fmla="*/ 41275 w 1006475"/>
              <a:gd name="connsiteY594" fmla="*/ 377825 h 720725"/>
              <a:gd name="connsiteX595" fmla="*/ 38100 w 1006475"/>
              <a:gd name="connsiteY595" fmla="*/ 377825 h 720725"/>
              <a:gd name="connsiteX596" fmla="*/ 38100 w 1006475"/>
              <a:gd name="connsiteY596" fmla="*/ 374650 h 720725"/>
              <a:gd name="connsiteX597" fmla="*/ 34925 w 1006475"/>
              <a:gd name="connsiteY597" fmla="*/ 374650 h 720725"/>
              <a:gd name="connsiteX598" fmla="*/ 34925 w 1006475"/>
              <a:gd name="connsiteY598" fmla="*/ 377825 h 720725"/>
              <a:gd name="connsiteX599" fmla="*/ 34925 w 1006475"/>
              <a:gd name="connsiteY599" fmla="*/ 381000 h 720725"/>
              <a:gd name="connsiteX600" fmla="*/ 34925 w 1006475"/>
              <a:gd name="connsiteY600" fmla="*/ 384175 h 720725"/>
              <a:gd name="connsiteX601" fmla="*/ 31750 w 1006475"/>
              <a:gd name="connsiteY601" fmla="*/ 381000 h 720725"/>
              <a:gd name="connsiteX602" fmla="*/ 28575 w 1006475"/>
              <a:gd name="connsiteY602" fmla="*/ 377825 h 720725"/>
              <a:gd name="connsiteX603" fmla="*/ 25400 w 1006475"/>
              <a:gd name="connsiteY603" fmla="*/ 377825 h 720725"/>
              <a:gd name="connsiteX604" fmla="*/ 22225 w 1006475"/>
              <a:gd name="connsiteY604" fmla="*/ 374650 h 720725"/>
              <a:gd name="connsiteX605" fmla="*/ 22225 w 1006475"/>
              <a:gd name="connsiteY605" fmla="*/ 371475 h 720725"/>
              <a:gd name="connsiteX606" fmla="*/ 19050 w 1006475"/>
              <a:gd name="connsiteY606" fmla="*/ 361950 h 720725"/>
              <a:gd name="connsiteX607" fmla="*/ 22225 w 1006475"/>
              <a:gd name="connsiteY607" fmla="*/ 361950 h 720725"/>
              <a:gd name="connsiteX608" fmla="*/ 22225 w 1006475"/>
              <a:gd name="connsiteY608" fmla="*/ 358776 h 720725"/>
              <a:gd name="connsiteX609" fmla="*/ 22224 w 1006475"/>
              <a:gd name="connsiteY609" fmla="*/ 358775 h 720725"/>
              <a:gd name="connsiteX610" fmla="*/ 22224 w 1006475"/>
              <a:gd name="connsiteY610" fmla="*/ 352425 h 720725"/>
              <a:gd name="connsiteX611" fmla="*/ 22224 w 1006475"/>
              <a:gd name="connsiteY611" fmla="*/ 346075 h 720725"/>
              <a:gd name="connsiteX612" fmla="*/ 22224 w 1006475"/>
              <a:gd name="connsiteY612" fmla="*/ 339725 h 720725"/>
              <a:gd name="connsiteX613" fmla="*/ 25399 w 1006475"/>
              <a:gd name="connsiteY613" fmla="*/ 339725 h 720725"/>
              <a:gd name="connsiteX614" fmla="*/ 28574 w 1006475"/>
              <a:gd name="connsiteY614" fmla="*/ 339725 h 720725"/>
              <a:gd name="connsiteX615" fmla="*/ 28574 w 1006475"/>
              <a:gd name="connsiteY615" fmla="*/ 349250 h 720725"/>
              <a:gd name="connsiteX616" fmla="*/ 28574 w 1006475"/>
              <a:gd name="connsiteY616" fmla="*/ 352425 h 720725"/>
              <a:gd name="connsiteX617" fmla="*/ 31749 w 1006475"/>
              <a:gd name="connsiteY617" fmla="*/ 352425 h 720725"/>
              <a:gd name="connsiteX618" fmla="*/ 31749 w 1006475"/>
              <a:gd name="connsiteY618" fmla="*/ 355600 h 720725"/>
              <a:gd name="connsiteX619" fmla="*/ 31749 w 1006475"/>
              <a:gd name="connsiteY619" fmla="*/ 358775 h 720725"/>
              <a:gd name="connsiteX620" fmla="*/ 34924 w 1006475"/>
              <a:gd name="connsiteY620" fmla="*/ 358775 h 720725"/>
              <a:gd name="connsiteX621" fmla="*/ 34924 w 1006475"/>
              <a:gd name="connsiteY621" fmla="*/ 355600 h 720725"/>
              <a:gd name="connsiteX622" fmla="*/ 34924 w 1006475"/>
              <a:gd name="connsiteY622" fmla="*/ 352425 h 720725"/>
              <a:gd name="connsiteX623" fmla="*/ 31749 w 1006475"/>
              <a:gd name="connsiteY623" fmla="*/ 349250 h 720725"/>
              <a:gd name="connsiteX624" fmla="*/ 31749 w 1006475"/>
              <a:gd name="connsiteY624" fmla="*/ 346075 h 720725"/>
              <a:gd name="connsiteX625" fmla="*/ 34924 w 1006475"/>
              <a:gd name="connsiteY625" fmla="*/ 346075 h 720725"/>
              <a:gd name="connsiteX626" fmla="*/ 38099 w 1006475"/>
              <a:gd name="connsiteY626" fmla="*/ 346075 h 720725"/>
              <a:gd name="connsiteX627" fmla="*/ 41274 w 1006475"/>
              <a:gd name="connsiteY627" fmla="*/ 346075 h 720725"/>
              <a:gd name="connsiteX628" fmla="*/ 41274 w 1006475"/>
              <a:gd name="connsiteY628" fmla="*/ 342900 h 720725"/>
              <a:gd name="connsiteX629" fmla="*/ 44449 w 1006475"/>
              <a:gd name="connsiteY629" fmla="*/ 342900 h 720725"/>
              <a:gd name="connsiteX630" fmla="*/ 53974 w 1006475"/>
              <a:gd name="connsiteY630" fmla="*/ 342900 h 720725"/>
              <a:gd name="connsiteX631" fmla="*/ 60324 w 1006475"/>
              <a:gd name="connsiteY631" fmla="*/ 342900 h 720725"/>
              <a:gd name="connsiteX632" fmla="*/ 63499 w 1006475"/>
              <a:gd name="connsiteY632" fmla="*/ 339725 h 720725"/>
              <a:gd name="connsiteX633" fmla="*/ 66674 w 1006475"/>
              <a:gd name="connsiteY633" fmla="*/ 339725 h 720725"/>
              <a:gd name="connsiteX634" fmla="*/ 66674 w 1006475"/>
              <a:gd name="connsiteY634" fmla="*/ 336550 h 720725"/>
              <a:gd name="connsiteX635" fmla="*/ 57149 w 1006475"/>
              <a:gd name="connsiteY635" fmla="*/ 336550 h 720725"/>
              <a:gd name="connsiteX636" fmla="*/ 53974 w 1006475"/>
              <a:gd name="connsiteY636" fmla="*/ 336550 h 720725"/>
              <a:gd name="connsiteX637" fmla="*/ 50799 w 1006475"/>
              <a:gd name="connsiteY637" fmla="*/ 336550 h 720725"/>
              <a:gd name="connsiteX638" fmla="*/ 50799 w 1006475"/>
              <a:gd name="connsiteY638" fmla="*/ 333375 h 720725"/>
              <a:gd name="connsiteX639" fmla="*/ 47624 w 1006475"/>
              <a:gd name="connsiteY639" fmla="*/ 330200 h 720725"/>
              <a:gd name="connsiteX640" fmla="*/ 44449 w 1006475"/>
              <a:gd name="connsiteY640" fmla="*/ 330200 h 720725"/>
              <a:gd name="connsiteX641" fmla="*/ 44449 w 1006475"/>
              <a:gd name="connsiteY641" fmla="*/ 323850 h 720725"/>
              <a:gd name="connsiteX642" fmla="*/ 41274 w 1006475"/>
              <a:gd name="connsiteY642" fmla="*/ 320675 h 720725"/>
              <a:gd name="connsiteX643" fmla="*/ 41274 w 1006475"/>
              <a:gd name="connsiteY643" fmla="*/ 317500 h 720725"/>
              <a:gd name="connsiteX644" fmla="*/ 38099 w 1006475"/>
              <a:gd name="connsiteY644" fmla="*/ 317500 h 720725"/>
              <a:gd name="connsiteX645" fmla="*/ 34924 w 1006475"/>
              <a:gd name="connsiteY645" fmla="*/ 314325 h 720725"/>
              <a:gd name="connsiteX646" fmla="*/ 28574 w 1006475"/>
              <a:gd name="connsiteY646" fmla="*/ 317500 h 720725"/>
              <a:gd name="connsiteX647" fmla="*/ 28574 w 1006475"/>
              <a:gd name="connsiteY647" fmla="*/ 323850 h 720725"/>
              <a:gd name="connsiteX648" fmla="*/ 28574 w 1006475"/>
              <a:gd name="connsiteY648" fmla="*/ 327025 h 720725"/>
              <a:gd name="connsiteX649" fmla="*/ 25399 w 1006475"/>
              <a:gd name="connsiteY649" fmla="*/ 330200 h 720725"/>
              <a:gd name="connsiteX650" fmla="*/ 22224 w 1006475"/>
              <a:gd name="connsiteY650" fmla="*/ 333375 h 720725"/>
              <a:gd name="connsiteX651" fmla="*/ 19049 w 1006475"/>
              <a:gd name="connsiteY651" fmla="*/ 333375 h 720725"/>
              <a:gd name="connsiteX652" fmla="*/ 19049 w 1006475"/>
              <a:gd name="connsiteY652" fmla="*/ 330200 h 720725"/>
              <a:gd name="connsiteX653" fmla="*/ 22224 w 1006475"/>
              <a:gd name="connsiteY653" fmla="*/ 327025 h 720725"/>
              <a:gd name="connsiteX654" fmla="*/ 22224 w 1006475"/>
              <a:gd name="connsiteY654" fmla="*/ 320675 h 720725"/>
              <a:gd name="connsiteX655" fmla="*/ 25399 w 1006475"/>
              <a:gd name="connsiteY655" fmla="*/ 317500 h 720725"/>
              <a:gd name="connsiteX656" fmla="*/ 28574 w 1006475"/>
              <a:gd name="connsiteY656" fmla="*/ 288925 h 720725"/>
              <a:gd name="connsiteX657" fmla="*/ 28574 w 1006475"/>
              <a:gd name="connsiteY657" fmla="*/ 276225 h 720725"/>
              <a:gd name="connsiteX658" fmla="*/ 28574 w 1006475"/>
              <a:gd name="connsiteY658" fmla="*/ 266700 h 720725"/>
              <a:gd name="connsiteX659" fmla="*/ 28574 w 1006475"/>
              <a:gd name="connsiteY659" fmla="*/ 263525 h 720725"/>
              <a:gd name="connsiteX660" fmla="*/ 25399 w 1006475"/>
              <a:gd name="connsiteY660" fmla="*/ 263525 h 720725"/>
              <a:gd name="connsiteX661" fmla="*/ 25399 w 1006475"/>
              <a:gd name="connsiteY661" fmla="*/ 257175 h 720725"/>
              <a:gd name="connsiteX662" fmla="*/ 25399 w 1006475"/>
              <a:gd name="connsiteY662" fmla="*/ 254000 h 720725"/>
              <a:gd name="connsiteX663" fmla="*/ 28574 w 1006475"/>
              <a:gd name="connsiteY663" fmla="*/ 254000 h 720725"/>
              <a:gd name="connsiteX664" fmla="*/ 25399 w 1006475"/>
              <a:gd name="connsiteY664" fmla="*/ 250825 h 720725"/>
              <a:gd name="connsiteX665" fmla="*/ 22224 w 1006475"/>
              <a:gd name="connsiteY665" fmla="*/ 250825 h 720725"/>
              <a:gd name="connsiteX666" fmla="*/ 25399 w 1006475"/>
              <a:gd name="connsiteY666" fmla="*/ 215900 h 720725"/>
              <a:gd name="connsiteX667" fmla="*/ 28574 w 1006475"/>
              <a:gd name="connsiteY667" fmla="*/ 200025 h 720725"/>
              <a:gd name="connsiteX668" fmla="*/ 28574 w 1006475"/>
              <a:gd name="connsiteY668" fmla="*/ 177800 h 720725"/>
              <a:gd name="connsiteX669" fmla="*/ 19049 w 1006475"/>
              <a:gd name="connsiteY669" fmla="*/ 149225 h 720725"/>
              <a:gd name="connsiteX670" fmla="*/ 15874 w 1006475"/>
              <a:gd name="connsiteY670" fmla="*/ 146050 h 720725"/>
              <a:gd name="connsiteX671" fmla="*/ 12699 w 1006475"/>
              <a:gd name="connsiteY671" fmla="*/ 149225 h 720725"/>
              <a:gd name="connsiteX672" fmla="*/ 9524 w 1006475"/>
              <a:gd name="connsiteY672" fmla="*/ 142875 h 720725"/>
              <a:gd name="connsiteX673" fmla="*/ 9524 w 1006475"/>
              <a:gd name="connsiteY673" fmla="*/ 127000 h 720725"/>
              <a:gd name="connsiteX674" fmla="*/ 12699 w 1006475"/>
              <a:gd name="connsiteY674" fmla="*/ 101600 h 720725"/>
              <a:gd name="connsiteX675" fmla="*/ 9524 w 1006475"/>
              <a:gd name="connsiteY675" fmla="*/ 92075 h 720725"/>
              <a:gd name="connsiteX676" fmla="*/ 15874 w 1006475"/>
              <a:gd name="connsiteY676" fmla="*/ 85725 h 720725"/>
              <a:gd name="connsiteX677" fmla="*/ 19049 w 1006475"/>
              <a:gd name="connsiteY677" fmla="*/ 76200 h 720725"/>
              <a:gd name="connsiteX678" fmla="*/ 22224 w 1006475"/>
              <a:gd name="connsiteY678" fmla="*/ 73025 h 720725"/>
              <a:gd name="connsiteX679" fmla="*/ 28574 w 1006475"/>
              <a:gd name="connsiteY679" fmla="*/ 63500 h 720725"/>
              <a:gd name="connsiteX680" fmla="*/ 25399 w 1006475"/>
              <a:gd name="connsiteY680" fmla="*/ 60325 h 720725"/>
              <a:gd name="connsiteX681" fmla="*/ 22224 w 1006475"/>
              <a:gd name="connsiteY681" fmla="*/ 57150 h 720725"/>
              <a:gd name="connsiteX682" fmla="*/ 22224 w 1006475"/>
              <a:gd name="connsiteY682" fmla="*/ 53975 h 720725"/>
              <a:gd name="connsiteX683" fmla="*/ 22224 w 1006475"/>
              <a:gd name="connsiteY683" fmla="*/ 50800 h 720725"/>
              <a:gd name="connsiteX684" fmla="*/ 25399 w 1006475"/>
              <a:gd name="connsiteY684" fmla="*/ 50800 h 720725"/>
              <a:gd name="connsiteX685" fmla="*/ 28574 w 1006475"/>
              <a:gd name="connsiteY685" fmla="*/ 50800 h 720725"/>
              <a:gd name="connsiteX686" fmla="*/ 31749 w 1006475"/>
              <a:gd name="connsiteY686" fmla="*/ 50800 h 720725"/>
              <a:gd name="connsiteX687" fmla="*/ 31749 w 1006475"/>
              <a:gd name="connsiteY687" fmla="*/ 53975 h 720725"/>
              <a:gd name="connsiteX688" fmla="*/ 34924 w 1006475"/>
              <a:gd name="connsiteY688" fmla="*/ 57150 h 720725"/>
              <a:gd name="connsiteX689" fmla="*/ 38099 w 1006475"/>
              <a:gd name="connsiteY689" fmla="*/ 57150 h 720725"/>
              <a:gd name="connsiteX690" fmla="*/ 41274 w 1006475"/>
              <a:gd name="connsiteY690" fmla="*/ 57150 h 720725"/>
              <a:gd name="connsiteX691" fmla="*/ 50799 w 1006475"/>
              <a:gd name="connsiteY691" fmla="*/ 66675 h 720725"/>
              <a:gd name="connsiteX692" fmla="*/ 60324 w 1006475"/>
              <a:gd name="connsiteY692" fmla="*/ 79375 h 720725"/>
              <a:gd name="connsiteX693" fmla="*/ 69849 w 1006475"/>
              <a:gd name="connsiteY693" fmla="*/ 88900 h 720725"/>
              <a:gd name="connsiteX694" fmla="*/ 76199 w 1006475"/>
              <a:gd name="connsiteY694" fmla="*/ 88900 h 720725"/>
              <a:gd name="connsiteX695" fmla="*/ 79374 w 1006475"/>
              <a:gd name="connsiteY695" fmla="*/ 88900 h 720725"/>
              <a:gd name="connsiteX696" fmla="*/ 92074 w 1006475"/>
              <a:gd name="connsiteY696" fmla="*/ 98425 h 720725"/>
              <a:gd name="connsiteX697" fmla="*/ 92074 w 1006475"/>
              <a:gd name="connsiteY697" fmla="*/ 101600 h 720725"/>
              <a:gd name="connsiteX698" fmla="*/ 88899 w 1006475"/>
              <a:gd name="connsiteY698" fmla="*/ 101600 h 720725"/>
              <a:gd name="connsiteX699" fmla="*/ 88899 w 1006475"/>
              <a:gd name="connsiteY699" fmla="*/ 104775 h 720725"/>
              <a:gd name="connsiteX700" fmla="*/ 101599 w 1006475"/>
              <a:gd name="connsiteY700" fmla="*/ 114300 h 720725"/>
              <a:gd name="connsiteX701" fmla="*/ 123824 w 1006475"/>
              <a:gd name="connsiteY701" fmla="*/ 123825 h 720725"/>
              <a:gd name="connsiteX702" fmla="*/ 139699 w 1006475"/>
              <a:gd name="connsiteY702" fmla="*/ 123825 h 720725"/>
              <a:gd name="connsiteX703" fmla="*/ 142874 w 1006475"/>
              <a:gd name="connsiteY703" fmla="*/ 130175 h 720725"/>
              <a:gd name="connsiteX704" fmla="*/ 146049 w 1006475"/>
              <a:gd name="connsiteY704" fmla="*/ 130175 h 720725"/>
              <a:gd name="connsiteX705" fmla="*/ 149224 w 1006475"/>
              <a:gd name="connsiteY705" fmla="*/ 130175 h 720725"/>
              <a:gd name="connsiteX706" fmla="*/ 155574 w 1006475"/>
              <a:gd name="connsiteY706" fmla="*/ 130175 h 720725"/>
              <a:gd name="connsiteX707" fmla="*/ 158749 w 1006475"/>
              <a:gd name="connsiteY707" fmla="*/ 133350 h 720725"/>
              <a:gd name="connsiteX708" fmla="*/ 161924 w 1006475"/>
              <a:gd name="connsiteY708" fmla="*/ 136525 h 720725"/>
              <a:gd name="connsiteX709" fmla="*/ 165099 w 1006475"/>
              <a:gd name="connsiteY709" fmla="*/ 136525 h 720725"/>
              <a:gd name="connsiteX710" fmla="*/ 168274 w 1006475"/>
              <a:gd name="connsiteY710" fmla="*/ 136525 h 720725"/>
              <a:gd name="connsiteX711" fmla="*/ 174624 w 1006475"/>
              <a:gd name="connsiteY711" fmla="*/ 142875 h 720725"/>
              <a:gd name="connsiteX712" fmla="*/ 180974 w 1006475"/>
              <a:gd name="connsiteY712" fmla="*/ 146050 h 720725"/>
              <a:gd name="connsiteX713" fmla="*/ 190499 w 1006475"/>
              <a:gd name="connsiteY713" fmla="*/ 146050 h 720725"/>
              <a:gd name="connsiteX714" fmla="*/ 193674 w 1006475"/>
              <a:gd name="connsiteY714" fmla="*/ 146050 h 720725"/>
              <a:gd name="connsiteX715" fmla="*/ 196849 w 1006475"/>
              <a:gd name="connsiteY715" fmla="*/ 146050 h 720725"/>
              <a:gd name="connsiteX716" fmla="*/ 203199 w 1006475"/>
              <a:gd name="connsiteY716" fmla="*/ 146050 h 720725"/>
              <a:gd name="connsiteX717" fmla="*/ 203199 w 1006475"/>
              <a:gd name="connsiteY717" fmla="*/ 142875 h 720725"/>
              <a:gd name="connsiteX718" fmla="*/ 209549 w 1006475"/>
              <a:gd name="connsiteY718" fmla="*/ 146050 h 720725"/>
              <a:gd name="connsiteX719" fmla="*/ 212724 w 1006475"/>
              <a:gd name="connsiteY719" fmla="*/ 146050 h 720725"/>
              <a:gd name="connsiteX720" fmla="*/ 215899 w 1006475"/>
              <a:gd name="connsiteY720" fmla="*/ 149225 h 720725"/>
              <a:gd name="connsiteX721" fmla="*/ 215899 w 1006475"/>
              <a:gd name="connsiteY721" fmla="*/ 152400 h 720725"/>
              <a:gd name="connsiteX722" fmla="*/ 215899 w 1006475"/>
              <a:gd name="connsiteY722" fmla="*/ 155575 h 720725"/>
              <a:gd name="connsiteX723" fmla="*/ 215899 w 1006475"/>
              <a:gd name="connsiteY723" fmla="*/ 165100 h 720725"/>
              <a:gd name="connsiteX724" fmla="*/ 219074 w 1006475"/>
              <a:gd name="connsiteY724" fmla="*/ 168275 h 720725"/>
              <a:gd name="connsiteX725" fmla="*/ 219074 w 1006475"/>
              <a:gd name="connsiteY725" fmla="*/ 171450 h 720725"/>
              <a:gd name="connsiteX726" fmla="*/ 222249 w 1006475"/>
              <a:gd name="connsiteY726" fmla="*/ 171450 h 720725"/>
              <a:gd name="connsiteX727" fmla="*/ 222249 w 1006475"/>
              <a:gd name="connsiteY727" fmla="*/ 168275 h 720725"/>
              <a:gd name="connsiteX728" fmla="*/ 219074 w 1006475"/>
              <a:gd name="connsiteY728" fmla="*/ 165100 h 720725"/>
              <a:gd name="connsiteX729" fmla="*/ 219074 w 1006475"/>
              <a:gd name="connsiteY729" fmla="*/ 161925 h 720725"/>
              <a:gd name="connsiteX730" fmla="*/ 222249 w 1006475"/>
              <a:gd name="connsiteY730" fmla="*/ 158750 h 720725"/>
              <a:gd name="connsiteX731" fmla="*/ 225424 w 1006475"/>
              <a:gd name="connsiteY731" fmla="*/ 158750 h 720725"/>
              <a:gd name="connsiteX732" fmla="*/ 231774 w 1006475"/>
              <a:gd name="connsiteY732" fmla="*/ 158750 h 720725"/>
              <a:gd name="connsiteX733" fmla="*/ 231774 w 1006475"/>
              <a:gd name="connsiteY733" fmla="*/ 161925 h 720725"/>
              <a:gd name="connsiteX734" fmla="*/ 231774 w 1006475"/>
              <a:gd name="connsiteY734" fmla="*/ 165100 h 720725"/>
              <a:gd name="connsiteX735" fmla="*/ 231774 w 1006475"/>
              <a:gd name="connsiteY735" fmla="*/ 168275 h 720725"/>
              <a:gd name="connsiteX736" fmla="*/ 238124 w 1006475"/>
              <a:gd name="connsiteY736" fmla="*/ 171450 h 720725"/>
              <a:gd name="connsiteX737" fmla="*/ 238124 w 1006475"/>
              <a:gd name="connsiteY737" fmla="*/ 174625 h 720725"/>
              <a:gd name="connsiteX738" fmla="*/ 238124 w 1006475"/>
              <a:gd name="connsiteY738" fmla="*/ 177800 h 720725"/>
              <a:gd name="connsiteX739" fmla="*/ 234949 w 1006475"/>
              <a:gd name="connsiteY739" fmla="*/ 177800 h 720725"/>
              <a:gd name="connsiteX740" fmla="*/ 234949 w 1006475"/>
              <a:gd name="connsiteY740" fmla="*/ 180975 h 720725"/>
              <a:gd name="connsiteX741" fmla="*/ 238124 w 1006475"/>
              <a:gd name="connsiteY741" fmla="*/ 180975 h 720725"/>
              <a:gd name="connsiteX742" fmla="*/ 241299 w 1006475"/>
              <a:gd name="connsiteY742" fmla="*/ 177800 h 720725"/>
              <a:gd name="connsiteX743" fmla="*/ 241299 w 1006475"/>
              <a:gd name="connsiteY743" fmla="*/ 174625 h 720725"/>
              <a:gd name="connsiteX744" fmla="*/ 241299 w 1006475"/>
              <a:gd name="connsiteY744" fmla="*/ 171450 h 720725"/>
              <a:gd name="connsiteX745" fmla="*/ 238124 w 1006475"/>
              <a:gd name="connsiteY745" fmla="*/ 168275 h 720725"/>
              <a:gd name="connsiteX746" fmla="*/ 238124 w 1006475"/>
              <a:gd name="connsiteY746" fmla="*/ 165100 h 720725"/>
              <a:gd name="connsiteX747" fmla="*/ 234949 w 1006475"/>
              <a:gd name="connsiteY747" fmla="*/ 165100 h 720725"/>
              <a:gd name="connsiteX748" fmla="*/ 238124 w 1006475"/>
              <a:gd name="connsiteY748" fmla="*/ 161925 h 720725"/>
              <a:gd name="connsiteX749" fmla="*/ 238124 w 1006475"/>
              <a:gd name="connsiteY749" fmla="*/ 158750 h 720725"/>
              <a:gd name="connsiteX750" fmla="*/ 241299 w 1006475"/>
              <a:gd name="connsiteY750" fmla="*/ 158750 h 720725"/>
              <a:gd name="connsiteX751" fmla="*/ 244474 w 1006475"/>
              <a:gd name="connsiteY751" fmla="*/ 155575 h 720725"/>
              <a:gd name="connsiteX752" fmla="*/ 253999 w 1006475"/>
              <a:gd name="connsiteY752" fmla="*/ 155575 h 720725"/>
              <a:gd name="connsiteX753" fmla="*/ 257174 w 1006475"/>
              <a:gd name="connsiteY753" fmla="*/ 158750 h 720725"/>
              <a:gd name="connsiteX754" fmla="*/ 257174 w 1006475"/>
              <a:gd name="connsiteY754" fmla="*/ 161925 h 720725"/>
              <a:gd name="connsiteX755" fmla="*/ 253999 w 1006475"/>
              <a:gd name="connsiteY755" fmla="*/ 161925 h 720725"/>
              <a:gd name="connsiteX756" fmla="*/ 250824 w 1006475"/>
              <a:gd name="connsiteY756" fmla="*/ 165100 h 720725"/>
              <a:gd name="connsiteX757" fmla="*/ 247649 w 1006475"/>
              <a:gd name="connsiteY757" fmla="*/ 165100 h 720725"/>
              <a:gd name="connsiteX758" fmla="*/ 247649 w 1006475"/>
              <a:gd name="connsiteY758" fmla="*/ 168275 h 720725"/>
              <a:gd name="connsiteX759" fmla="*/ 247649 w 1006475"/>
              <a:gd name="connsiteY759" fmla="*/ 171450 h 720725"/>
              <a:gd name="connsiteX760" fmla="*/ 250824 w 1006475"/>
              <a:gd name="connsiteY760" fmla="*/ 174625 h 720725"/>
              <a:gd name="connsiteX761" fmla="*/ 253999 w 1006475"/>
              <a:gd name="connsiteY761" fmla="*/ 174625 h 720725"/>
              <a:gd name="connsiteX762" fmla="*/ 253999 w 1006475"/>
              <a:gd name="connsiteY762" fmla="*/ 177800 h 720725"/>
              <a:gd name="connsiteX763" fmla="*/ 253999 w 1006475"/>
              <a:gd name="connsiteY763" fmla="*/ 180975 h 720725"/>
              <a:gd name="connsiteX764" fmla="*/ 250824 w 1006475"/>
              <a:gd name="connsiteY764" fmla="*/ 184150 h 720725"/>
              <a:gd name="connsiteX765" fmla="*/ 253999 w 1006475"/>
              <a:gd name="connsiteY765" fmla="*/ 187325 h 720725"/>
              <a:gd name="connsiteX766" fmla="*/ 257174 w 1006475"/>
              <a:gd name="connsiteY766" fmla="*/ 190500 h 720725"/>
              <a:gd name="connsiteX767" fmla="*/ 257174 w 1006475"/>
              <a:gd name="connsiteY767" fmla="*/ 193675 h 720725"/>
              <a:gd name="connsiteX768" fmla="*/ 253999 w 1006475"/>
              <a:gd name="connsiteY768" fmla="*/ 193675 h 720725"/>
              <a:gd name="connsiteX769" fmla="*/ 253999 w 1006475"/>
              <a:gd name="connsiteY769" fmla="*/ 200025 h 720725"/>
              <a:gd name="connsiteX770" fmla="*/ 253999 w 1006475"/>
              <a:gd name="connsiteY770" fmla="*/ 203200 h 720725"/>
              <a:gd name="connsiteX771" fmla="*/ 257174 w 1006475"/>
              <a:gd name="connsiteY771" fmla="*/ 203200 h 720725"/>
              <a:gd name="connsiteX772" fmla="*/ 257174 w 1006475"/>
              <a:gd name="connsiteY772" fmla="*/ 206375 h 720725"/>
              <a:gd name="connsiteX773" fmla="*/ 260349 w 1006475"/>
              <a:gd name="connsiteY773" fmla="*/ 206375 h 720725"/>
              <a:gd name="connsiteX774" fmla="*/ 260349 w 1006475"/>
              <a:gd name="connsiteY774" fmla="*/ 209550 h 720725"/>
              <a:gd name="connsiteX775" fmla="*/ 257174 w 1006475"/>
              <a:gd name="connsiteY775" fmla="*/ 212725 h 720725"/>
              <a:gd name="connsiteX776" fmla="*/ 253999 w 1006475"/>
              <a:gd name="connsiteY776" fmla="*/ 209550 h 720725"/>
              <a:gd name="connsiteX777" fmla="*/ 250824 w 1006475"/>
              <a:gd name="connsiteY777" fmla="*/ 209550 h 720725"/>
              <a:gd name="connsiteX778" fmla="*/ 250824 w 1006475"/>
              <a:gd name="connsiteY778" fmla="*/ 212725 h 720725"/>
              <a:gd name="connsiteX779" fmla="*/ 247649 w 1006475"/>
              <a:gd name="connsiteY779" fmla="*/ 215900 h 720725"/>
              <a:gd name="connsiteX780" fmla="*/ 244474 w 1006475"/>
              <a:gd name="connsiteY780" fmla="*/ 215900 h 720725"/>
              <a:gd name="connsiteX781" fmla="*/ 241299 w 1006475"/>
              <a:gd name="connsiteY781" fmla="*/ 219075 h 720725"/>
              <a:gd name="connsiteX782" fmla="*/ 241299 w 1006475"/>
              <a:gd name="connsiteY782" fmla="*/ 225425 h 720725"/>
              <a:gd name="connsiteX783" fmla="*/ 234949 w 1006475"/>
              <a:gd name="connsiteY783" fmla="*/ 231775 h 720725"/>
              <a:gd name="connsiteX784" fmla="*/ 231774 w 1006475"/>
              <a:gd name="connsiteY784" fmla="*/ 231775 h 720725"/>
              <a:gd name="connsiteX785" fmla="*/ 238124 w 1006475"/>
              <a:gd name="connsiteY785" fmla="*/ 215900 h 720725"/>
              <a:gd name="connsiteX786" fmla="*/ 234949 w 1006475"/>
              <a:gd name="connsiteY786" fmla="*/ 209550 h 720725"/>
              <a:gd name="connsiteX787" fmla="*/ 231774 w 1006475"/>
              <a:gd name="connsiteY787" fmla="*/ 219075 h 720725"/>
              <a:gd name="connsiteX788" fmla="*/ 228599 w 1006475"/>
              <a:gd name="connsiteY788" fmla="*/ 219075 h 720725"/>
              <a:gd name="connsiteX789" fmla="*/ 228599 w 1006475"/>
              <a:gd name="connsiteY789" fmla="*/ 212725 h 720725"/>
              <a:gd name="connsiteX790" fmla="*/ 225424 w 1006475"/>
              <a:gd name="connsiteY790" fmla="*/ 212725 h 720725"/>
              <a:gd name="connsiteX791" fmla="*/ 225424 w 1006475"/>
              <a:gd name="connsiteY791" fmla="*/ 215900 h 720725"/>
              <a:gd name="connsiteX792" fmla="*/ 225424 w 1006475"/>
              <a:gd name="connsiteY792" fmla="*/ 219075 h 720725"/>
              <a:gd name="connsiteX793" fmla="*/ 225424 w 1006475"/>
              <a:gd name="connsiteY793" fmla="*/ 222250 h 720725"/>
              <a:gd name="connsiteX794" fmla="*/ 225424 w 1006475"/>
              <a:gd name="connsiteY794" fmla="*/ 225425 h 720725"/>
              <a:gd name="connsiteX795" fmla="*/ 225424 w 1006475"/>
              <a:gd name="connsiteY795" fmla="*/ 228600 h 720725"/>
              <a:gd name="connsiteX796" fmla="*/ 212724 w 1006475"/>
              <a:gd name="connsiteY796" fmla="*/ 241300 h 720725"/>
              <a:gd name="connsiteX797" fmla="*/ 209549 w 1006475"/>
              <a:gd name="connsiteY797" fmla="*/ 241300 h 720725"/>
              <a:gd name="connsiteX798" fmla="*/ 203199 w 1006475"/>
              <a:gd name="connsiteY798" fmla="*/ 247650 h 720725"/>
              <a:gd name="connsiteX799" fmla="*/ 193674 w 1006475"/>
              <a:gd name="connsiteY799" fmla="*/ 257175 h 720725"/>
              <a:gd name="connsiteX800" fmla="*/ 187324 w 1006475"/>
              <a:gd name="connsiteY800" fmla="*/ 266700 h 720725"/>
              <a:gd name="connsiteX801" fmla="*/ 177799 w 1006475"/>
              <a:gd name="connsiteY801" fmla="*/ 273050 h 720725"/>
              <a:gd name="connsiteX802" fmla="*/ 174624 w 1006475"/>
              <a:gd name="connsiteY802" fmla="*/ 276225 h 720725"/>
              <a:gd name="connsiteX803" fmla="*/ 171449 w 1006475"/>
              <a:gd name="connsiteY803" fmla="*/ 285750 h 720725"/>
              <a:gd name="connsiteX804" fmla="*/ 168274 w 1006475"/>
              <a:gd name="connsiteY804" fmla="*/ 285750 h 720725"/>
              <a:gd name="connsiteX805" fmla="*/ 171449 w 1006475"/>
              <a:gd name="connsiteY805" fmla="*/ 292100 h 720725"/>
              <a:gd name="connsiteX806" fmla="*/ 171449 w 1006475"/>
              <a:gd name="connsiteY806" fmla="*/ 295275 h 720725"/>
              <a:gd name="connsiteX807" fmla="*/ 174624 w 1006475"/>
              <a:gd name="connsiteY807" fmla="*/ 292100 h 720725"/>
              <a:gd name="connsiteX808" fmla="*/ 180974 w 1006475"/>
              <a:gd name="connsiteY808" fmla="*/ 292100 h 720725"/>
              <a:gd name="connsiteX809" fmla="*/ 184149 w 1006475"/>
              <a:gd name="connsiteY809" fmla="*/ 295275 h 720725"/>
              <a:gd name="connsiteX810" fmla="*/ 187324 w 1006475"/>
              <a:gd name="connsiteY810" fmla="*/ 295275 h 720725"/>
              <a:gd name="connsiteX811" fmla="*/ 187324 w 1006475"/>
              <a:gd name="connsiteY811" fmla="*/ 292100 h 720725"/>
              <a:gd name="connsiteX812" fmla="*/ 184149 w 1006475"/>
              <a:gd name="connsiteY812" fmla="*/ 292100 h 720725"/>
              <a:gd name="connsiteX813" fmla="*/ 174624 w 1006475"/>
              <a:gd name="connsiteY813" fmla="*/ 285750 h 720725"/>
              <a:gd name="connsiteX814" fmla="*/ 174624 w 1006475"/>
              <a:gd name="connsiteY814" fmla="*/ 282575 h 720725"/>
              <a:gd name="connsiteX815" fmla="*/ 177799 w 1006475"/>
              <a:gd name="connsiteY815" fmla="*/ 282575 h 720725"/>
              <a:gd name="connsiteX816" fmla="*/ 180974 w 1006475"/>
              <a:gd name="connsiteY816" fmla="*/ 276225 h 720725"/>
              <a:gd name="connsiteX817" fmla="*/ 184149 w 1006475"/>
              <a:gd name="connsiteY817" fmla="*/ 276225 h 720725"/>
              <a:gd name="connsiteX818" fmla="*/ 187324 w 1006475"/>
              <a:gd name="connsiteY818" fmla="*/ 276225 h 720725"/>
              <a:gd name="connsiteX819" fmla="*/ 184149 w 1006475"/>
              <a:gd name="connsiteY819" fmla="*/ 273050 h 720725"/>
              <a:gd name="connsiteX820" fmla="*/ 187324 w 1006475"/>
              <a:gd name="connsiteY820" fmla="*/ 269875 h 720725"/>
              <a:gd name="connsiteX821" fmla="*/ 190499 w 1006475"/>
              <a:gd name="connsiteY821" fmla="*/ 269875 h 720725"/>
              <a:gd name="connsiteX822" fmla="*/ 193674 w 1006475"/>
              <a:gd name="connsiteY822" fmla="*/ 263525 h 720725"/>
              <a:gd name="connsiteX823" fmla="*/ 200024 w 1006475"/>
              <a:gd name="connsiteY823" fmla="*/ 257175 h 720725"/>
              <a:gd name="connsiteX824" fmla="*/ 203199 w 1006475"/>
              <a:gd name="connsiteY824" fmla="*/ 254000 h 720725"/>
              <a:gd name="connsiteX825" fmla="*/ 209549 w 1006475"/>
              <a:gd name="connsiteY825" fmla="*/ 250825 h 720725"/>
              <a:gd name="connsiteX826" fmla="*/ 219074 w 1006475"/>
              <a:gd name="connsiteY826" fmla="*/ 247650 h 720725"/>
              <a:gd name="connsiteX827" fmla="*/ 222249 w 1006475"/>
              <a:gd name="connsiteY827" fmla="*/ 247650 h 720725"/>
              <a:gd name="connsiteX828" fmla="*/ 225424 w 1006475"/>
              <a:gd name="connsiteY828" fmla="*/ 247650 h 720725"/>
              <a:gd name="connsiteX829" fmla="*/ 231774 w 1006475"/>
              <a:gd name="connsiteY829" fmla="*/ 247650 h 720725"/>
              <a:gd name="connsiteX830" fmla="*/ 234949 w 1006475"/>
              <a:gd name="connsiteY830" fmla="*/ 244475 h 720725"/>
              <a:gd name="connsiteX831" fmla="*/ 238124 w 1006475"/>
              <a:gd name="connsiteY831" fmla="*/ 241300 h 720725"/>
              <a:gd name="connsiteX832" fmla="*/ 238124 w 1006475"/>
              <a:gd name="connsiteY832" fmla="*/ 234950 h 720725"/>
              <a:gd name="connsiteX833" fmla="*/ 244474 w 1006475"/>
              <a:gd name="connsiteY833" fmla="*/ 228600 h 720725"/>
              <a:gd name="connsiteX834" fmla="*/ 250824 w 1006475"/>
              <a:gd name="connsiteY834" fmla="*/ 222250 h 720725"/>
              <a:gd name="connsiteX835" fmla="*/ 257174 w 1006475"/>
              <a:gd name="connsiteY835" fmla="*/ 219075 h 720725"/>
              <a:gd name="connsiteX836" fmla="*/ 260349 w 1006475"/>
              <a:gd name="connsiteY836" fmla="*/ 215900 h 720725"/>
              <a:gd name="connsiteX837" fmla="*/ 263524 w 1006475"/>
              <a:gd name="connsiteY837" fmla="*/ 215900 h 720725"/>
              <a:gd name="connsiteX838" fmla="*/ 263524 w 1006475"/>
              <a:gd name="connsiteY838" fmla="*/ 219075 h 720725"/>
              <a:gd name="connsiteX839" fmla="*/ 260349 w 1006475"/>
              <a:gd name="connsiteY839" fmla="*/ 222250 h 720725"/>
              <a:gd name="connsiteX840" fmla="*/ 263524 w 1006475"/>
              <a:gd name="connsiteY840" fmla="*/ 222250 h 720725"/>
              <a:gd name="connsiteX841" fmla="*/ 263524 w 1006475"/>
              <a:gd name="connsiteY841" fmla="*/ 225425 h 720725"/>
              <a:gd name="connsiteX842" fmla="*/ 266699 w 1006475"/>
              <a:gd name="connsiteY842" fmla="*/ 222250 h 720725"/>
              <a:gd name="connsiteX843" fmla="*/ 266699 w 1006475"/>
              <a:gd name="connsiteY843" fmla="*/ 206375 h 720725"/>
              <a:gd name="connsiteX844" fmla="*/ 266699 w 1006475"/>
              <a:gd name="connsiteY844" fmla="*/ 203200 h 720725"/>
              <a:gd name="connsiteX845" fmla="*/ 269874 w 1006475"/>
              <a:gd name="connsiteY845" fmla="*/ 203200 h 720725"/>
              <a:gd name="connsiteX846" fmla="*/ 273049 w 1006475"/>
              <a:gd name="connsiteY846" fmla="*/ 206375 h 720725"/>
              <a:gd name="connsiteX847" fmla="*/ 273049 w 1006475"/>
              <a:gd name="connsiteY847" fmla="*/ 222250 h 720725"/>
              <a:gd name="connsiteX848" fmla="*/ 273049 w 1006475"/>
              <a:gd name="connsiteY848" fmla="*/ 225425 h 720725"/>
              <a:gd name="connsiteX849" fmla="*/ 269874 w 1006475"/>
              <a:gd name="connsiteY849" fmla="*/ 225425 h 720725"/>
              <a:gd name="connsiteX850" fmla="*/ 269874 w 1006475"/>
              <a:gd name="connsiteY850" fmla="*/ 228600 h 720725"/>
              <a:gd name="connsiteX851" fmla="*/ 273049 w 1006475"/>
              <a:gd name="connsiteY851" fmla="*/ 234950 h 720725"/>
              <a:gd name="connsiteX852" fmla="*/ 273049 w 1006475"/>
              <a:gd name="connsiteY852" fmla="*/ 238125 h 720725"/>
              <a:gd name="connsiteX853" fmla="*/ 269874 w 1006475"/>
              <a:gd name="connsiteY853" fmla="*/ 238125 h 720725"/>
              <a:gd name="connsiteX854" fmla="*/ 266699 w 1006475"/>
              <a:gd name="connsiteY854" fmla="*/ 238125 h 720725"/>
              <a:gd name="connsiteX855" fmla="*/ 263524 w 1006475"/>
              <a:gd name="connsiteY855" fmla="*/ 234950 h 720725"/>
              <a:gd name="connsiteX856" fmla="*/ 263524 w 1006475"/>
              <a:gd name="connsiteY856" fmla="*/ 238125 h 720725"/>
              <a:gd name="connsiteX857" fmla="*/ 260349 w 1006475"/>
              <a:gd name="connsiteY857" fmla="*/ 241300 h 720725"/>
              <a:gd name="connsiteX858" fmla="*/ 257174 w 1006475"/>
              <a:gd name="connsiteY858" fmla="*/ 244475 h 720725"/>
              <a:gd name="connsiteX859" fmla="*/ 253999 w 1006475"/>
              <a:gd name="connsiteY859" fmla="*/ 241300 h 720725"/>
              <a:gd name="connsiteX860" fmla="*/ 250824 w 1006475"/>
              <a:gd name="connsiteY860" fmla="*/ 238125 h 720725"/>
              <a:gd name="connsiteX861" fmla="*/ 250824 w 1006475"/>
              <a:gd name="connsiteY861" fmla="*/ 234950 h 720725"/>
              <a:gd name="connsiteX862" fmla="*/ 247649 w 1006475"/>
              <a:gd name="connsiteY862" fmla="*/ 234950 h 720725"/>
              <a:gd name="connsiteX863" fmla="*/ 247649 w 1006475"/>
              <a:gd name="connsiteY863" fmla="*/ 238125 h 720725"/>
              <a:gd name="connsiteX864" fmla="*/ 247649 w 1006475"/>
              <a:gd name="connsiteY864" fmla="*/ 241300 h 720725"/>
              <a:gd name="connsiteX865" fmla="*/ 250824 w 1006475"/>
              <a:gd name="connsiteY865" fmla="*/ 241300 h 720725"/>
              <a:gd name="connsiteX866" fmla="*/ 250824 w 1006475"/>
              <a:gd name="connsiteY866" fmla="*/ 254000 h 720725"/>
              <a:gd name="connsiteX867" fmla="*/ 250824 w 1006475"/>
              <a:gd name="connsiteY867" fmla="*/ 263525 h 720725"/>
              <a:gd name="connsiteX868" fmla="*/ 247649 w 1006475"/>
              <a:gd name="connsiteY868" fmla="*/ 263525 h 720725"/>
              <a:gd name="connsiteX869" fmla="*/ 244474 w 1006475"/>
              <a:gd name="connsiteY869" fmla="*/ 263525 h 720725"/>
              <a:gd name="connsiteX870" fmla="*/ 241299 w 1006475"/>
              <a:gd name="connsiteY870" fmla="*/ 254000 h 720725"/>
              <a:gd name="connsiteX871" fmla="*/ 238124 w 1006475"/>
              <a:gd name="connsiteY871" fmla="*/ 254000 h 720725"/>
              <a:gd name="connsiteX872" fmla="*/ 238124 w 1006475"/>
              <a:gd name="connsiteY872" fmla="*/ 263525 h 720725"/>
              <a:gd name="connsiteX873" fmla="*/ 241299 w 1006475"/>
              <a:gd name="connsiteY873" fmla="*/ 263525 h 720725"/>
              <a:gd name="connsiteX874" fmla="*/ 244474 w 1006475"/>
              <a:gd name="connsiteY874" fmla="*/ 266700 h 720725"/>
              <a:gd name="connsiteX875" fmla="*/ 244474 w 1006475"/>
              <a:gd name="connsiteY875" fmla="*/ 269875 h 720725"/>
              <a:gd name="connsiteX876" fmla="*/ 238124 w 1006475"/>
              <a:gd name="connsiteY876" fmla="*/ 269875 h 720725"/>
              <a:gd name="connsiteX877" fmla="*/ 234949 w 1006475"/>
              <a:gd name="connsiteY877" fmla="*/ 269875 h 720725"/>
              <a:gd name="connsiteX878" fmla="*/ 234949 w 1006475"/>
              <a:gd name="connsiteY878" fmla="*/ 273050 h 720725"/>
              <a:gd name="connsiteX879" fmla="*/ 238124 w 1006475"/>
              <a:gd name="connsiteY879" fmla="*/ 273050 h 720725"/>
              <a:gd name="connsiteX880" fmla="*/ 247649 w 1006475"/>
              <a:gd name="connsiteY880" fmla="*/ 269875 h 720725"/>
              <a:gd name="connsiteX881" fmla="*/ 253999 w 1006475"/>
              <a:gd name="connsiteY881" fmla="*/ 266700 h 720725"/>
              <a:gd name="connsiteX882" fmla="*/ 257174 w 1006475"/>
              <a:gd name="connsiteY882" fmla="*/ 266700 h 720725"/>
              <a:gd name="connsiteX883" fmla="*/ 253999 w 1006475"/>
              <a:gd name="connsiteY883" fmla="*/ 276225 h 720725"/>
              <a:gd name="connsiteX884" fmla="*/ 253999 w 1006475"/>
              <a:gd name="connsiteY884" fmla="*/ 279400 h 720725"/>
              <a:gd name="connsiteX885" fmla="*/ 257174 w 1006475"/>
              <a:gd name="connsiteY885" fmla="*/ 279400 h 720725"/>
              <a:gd name="connsiteX886" fmla="*/ 257174 w 1006475"/>
              <a:gd name="connsiteY886" fmla="*/ 282575 h 720725"/>
              <a:gd name="connsiteX887" fmla="*/ 247649 w 1006475"/>
              <a:gd name="connsiteY887" fmla="*/ 295275 h 720725"/>
              <a:gd name="connsiteX888" fmla="*/ 247649 w 1006475"/>
              <a:gd name="connsiteY888" fmla="*/ 298450 h 720725"/>
              <a:gd name="connsiteX889" fmla="*/ 247649 w 1006475"/>
              <a:gd name="connsiteY889" fmla="*/ 304800 h 720725"/>
              <a:gd name="connsiteX890" fmla="*/ 244474 w 1006475"/>
              <a:gd name="connsiteY890" fmla="*/ 311150 h 720725"/>
              <a:gd name="connsiteX891" fmla="*/ 241299 w 1006475"/>
              <a:gd name="connsiteY891" fmla="*/ 311150 h 720725"/>
              <a:gd name="connsiteX892" fmla="*/ 241299 w 1006475"/>
              <a:gd name="connsiteY892" fmla="*/ 320675 h 720725"/>
              <a:gd name="connsiteX893" fmla="*/ 238124 w 1006475"/>
              <a:gd name="connsiteY893" fmla="*/ 327025 h 720725"/>
              <a:gd name="connsiteX894" fmla="*/ 234949 w 1006475"/>
              <a:gd name="connsiteY894" fmla="*/ 323850 h 720725"/>
              <a:gd name="connsiteX895" fmla="*/ 225424 w 1006475"/>
              <a:gd name="connsiteY895" fmla="*/ 317500 h 720725"/>
              <a:gd name="connsiteX896" fmla="*/ 225424 w 1006475"/>
              <a:gd name="connsiteY896" fmla="*/ 311150 h 720725"/>
              <a:gd name="connsiteX897" fmla="*/ 231774 w 1006475"/>
              <a:gd name="connsiteY897" fmla="*/ 311150 h 720725"/>
              <a:gd name="connsiteX898" fmla="*/ 231774 w 1006475"/>
              <a:gd name="connsiteY898" fmla="*/ 307975 h 720725"/>
              <a:gd name="connsiteX899" fmla="*/ 231774 w 1006475"/>
              <a:gd name="connsiteY899" fmla="*/ 304800 h 720725"/>
              <a:gd name="connsiteX900" fmla="*/ 234949 w 1006475"/>
              <a:gd name="connsiteY900" fmla="*/ 304800 h 720725"/>
              <a:gd name="connsiteX901" fmla="*/ 238124 w 1006475"/>
              <a:gd name="connsiteY901" fmla="*/ 304800 h 720725"/>
              <a:gd name="connsiteX902" fmla="*/ 238124 w 1006475"/>
              <a:gd name="connsiteY902" fmla="*/ 301625 h 720725"/>
              <a:gd name="connsiteX903" fmla="*/ 234949 w 1006475"/>
              <a:gd name="connsiteY903" fmla="*/ 301625 h 720725"/>
              <a:gd name="connsiteX904" fmla="*/ 222249 w 1006475"/>
              <a:gd name="connsiteY904" fmla="*/ 304800 h 720725"/>
              <a:gd name="connsiteX905" fmla="*/ 222249 w 1006475"/>
              <a:gd name="connsiteY905" fmla="*/ 307975 h 720725"/>
              <a:gd name="connsiteX906" fmla="*/ 215899 w 1006475"/>
              <a:gd name="connsiteY906" fmla="*/ 317500 h 720725"/>
              <a:gd name="connsiteX907" fmla="*/ 215899 w 1006475"/>
              <a:gd name="connsiteY907" fmla="*/ 320675 h 720725"/>
              <a:gd name="connsiteX908" fmla="*/ 219074 w 1006475"/>
              <a:gd name="connsiteY908" fmla="*/ 320675 h 720725"/>
              <a:gd name="connsiteX909" fmla="*/ 219074 w 1006475"/>
              <a:gd name="connsiteY909" fmla="*/ 327025 h 720725"/>
              <a:gd name="connsiteX910" fmla="*/ 215899 w 1006475"/>
              <a:gd name="connsiteY910" fmla="*/ 327025 h 720725"/>
              <a:gd name="connsiteX911" fmla="*/ 212724 w 1006475"/>
              <a:gd name="connsiteY911" fmla="*/ 330200 h 720725"/>
              <a:gd name="connsiteX912" fmla="*/ 215899 w 1006475"/>
              <a:gd name="connsiteY912" fmla="*/ 333375 h 720725"/>
              <a:gd name="connsiteX913" fmla="*/ 212724 w 1006475"/>
              <a:gd name="connsiteY913" fmla="*/ 333375 h 720725"/>
              <a:gd name="connsiteX914" fmla="*/ 209549 w 1006475"/>
              <a:gd name="connsiteY914" fmla="*/ 333375 h 720725"/>
              <a:gd name="connsiteX915" fmla="*/ 206374 w 1006475"/>
              <a:gd name="connsiteY915" fmla="*/ 323850 h 720725"/>
              <a:gd name="connsiteX916" fmla="*/ 206374 w 1006475"/>
              <a:gd name="connsiteY916" fmla="*/ 320675 h 720725"/>
              <a:gd name="connsiteX917" fmla="*/ 212724 w 1006475"/>
              <a:gd name="connsiteY917" fmla="*/ 311150 h 720725"/>
              <a:gd name="connsiteX918" fmla="*/ 212724 w 1006475"/>
              <a:gd name="connsiteY918" fmla="*/ 301625 h 720725"/>
              <a:gd name="connsiteX919" fmla="*/ 212724 w 1006475"/>
              <a:gd name="connsiteY919" fmla="*/ 298450 h 720725"/>
              <a:gd name="connsiteX920" fmla="*/ 212724 w 1006475"/>
              <a:gd name="connsiteY920" fmla="*/ 295275 h 720725"/>
              <a:gd name="connsiteX921" fmla="*/ 209549 w 1006475"/>
              <a:gd name="connsiteY921" fmla="*/ 295275 h 720725"/>
              <a:gd name="connsiteX922" fmla="*/ 209549 w 1006475"/>
              <a:gd name="connsiteY922" fmla="*/ 298450 h 720725"/>
              <a:gd name="connsiteX923" fmla="*/ 206374 w 1006475"/>
              <a:gd name="connsiteY923" fmla="*/ 304800 h 720725"/>
              <a:gd name="connsiteX924" fmla="*/ 206374 w 1006475"/>
              <a:gd name="connsiteY924" fmla="*/ 307975 h 720725"/>
              <a:gd name="connsiteX925" fmla="*/ 193674 w 1006475"/>
              <a:gd name="connsiteY925" fmla="*/ 307975 h 720725"/>
              <a:gd name="connsiteX926" fmla="*/ 193674 w 1006475"/>
              <a:gd name="connsiteY926" fmla="*/ 311150 h 720725"/>
              <a:gd name="connsiteX927" fmla="*/ 187324 w 1006475"/>
              <a:gd name="connsiteY927" fmla="*/ 320675 h 720725"/>
              <a:gd name="connsiteX928" fmla="*/ 184149 w 1006475"/>
              <a:gd name="connsiteY928" fmla="*/ 320675 h 720725"/>
              <a:gd name="connsiteX929" fmla="*/ 180974 w 1006475"/>
              <a:gd name="connsiteY929" fmla="*/ 320675 h 720725"/>
              <a:gd name="connsiteX930" fmla="*/ 177799 w 1006475"/>
              <a:gd name="connsiteY930" fmla="*/ 317500 h 720725"/>
              <a:gd name="connsiteX931" fmla="*/ 177799 w 1006475"/>
              <a:gd name="connsiteY931" fmla="*/ 314325 h 720725"/>
              <a:gd name="connsiteX932" fmla="*/ 174624 w 1006475"/>
              <a:gd name="connsiteY932" fmla="*/ 314325 h 720725"/>
              <a:gd name="connsiteX933" fmla="*/ 171449 w 1006475"/>
              <a:gd name="connsiteY933" fmla="*/ 317500 h 720725"/>
              <a:gd name="connsiteX934" fmla="*/ 168274 w 1006475"/>
              <a:gd name="connsiteY934" fmla="*/ 317500 h 720725"/>
              <a:gd name="connsiteX935" fmla="*/ 171449 w 1006475"/>
              <a:gd name="connsiteY935" fmla="*/ 320675 h 720725"/>
              <a:gd name="connsiteX936" fmla="*/ 177799 w 1006475"/>
              <a:gd name="connsiteY936" fmla="*/ 323850 h 720725"/>
              <a:gd name="connsiteX937" fmla="*/ 180974 w 1006475"/>
              <a:gd name="connsiteY937" fmla="*/ 323850 h 720725"/>
              <a:gd name="connsiteX938" fmla="*/ 187324 w 1006475"/>
              <a:gd name="connsiteY938" fmla="*/ 323850 h 720725"/>
              <a:gd name="connsiteX939" fmla="*/ 187324 w 1006475"/>
              <a:gd name="connsiteY939" fmla="*/ 327025 h 720725"/>
              <a:gd name="connsiteX940" fmla="*/ 184149 w 1006475"/>
              <a:gd name="connsiteY940" fmla="*/ 327025 h 720725"/>
              <a:gd name="connsiteX941" fmla="*/ 177799 w 1006475"/>
              <a:gd name="connsiteY941" fmla="*/ 333375 h 720725"/>
              <a:gd name="connsiteX942" fmla="*/ 174624 w 1006475"/>
              <a:gd name="connsiteY942" fmla="*/ 333375 h 720725"/>
              <a:gd name="connsiteX943" fmla="*/ 168274 w 1006475"/>
              <a:gd name="connsiteY943" fmla="*/ 336550 h 720725"/>
              <a:gd name="connsiteX944" fmla="*/ 165099 w 1006475"/>
              <a:gd name="connsiteY944" fmla="*/ 339725 h 720725"/>
              <a:gd name="connsiteX945" fmla="*/ 168274 w 1006475"/>
              <a:gd name="connsiteY945" fmla="*/ 339725 h 720725"/>
              <a:gd name="connsiteX946" fmla="*/ 171449 w 1006475"/>
              <a:gd name="connsiteY946" fmla="*/ 339725 h 720725"/>
              <a:gd name="connsiteX947" fmla="*/ 174624 w 1006475"/>
              <a:gd name="connsiteY947" fmla="*/ 339725 h 720725"/>
              <a:gd name="connsiteX948" fmla="*/ 174624 w 1006475"/>
              <a:gd name="connsiteY948" fmla="*/ 336550 h 720725"/>
              <a:gd name="connsiteX949" fmla="*/ 177799 w 1006475"/>
              <a:gd name="connsiteY949" fmla="*/ 333375 h 720725"/>
              <a:gd name="connsiteX950" fmla="*/ 180974 w 1006475"/>
              <a:gd name="connsiteY950" fmla="*/ 333375 h 720725"/>
              <a:gd name="connsiteX951" fmla="*/ 187324 w 1006475"/>
              <a:gd name="connsiteY951" fmla="*/ 330200 h 720725"/>
              <a:gd name="connsiteX952" fmla="*/ 187324 w 1006475"/>
              <a:gd name="connsiteY952" fmla="*/ 333375 h 720725"/>
              <a:gd name="connsiteX953" fmla="*/ 184149 w 1006475"/>
              <a:gd name="connsiteY953" fmla="*/ 336550 h 720725"/>
              <a:gd name="connsiteX954" fmla="*/ 180974 w 1006475"/>
              <a:gd name="connsiteY954" fmla="*/ 339725 h 720725"/>
              <a:gd name="connsiteX955" fmla="*/ 174624 w 1006475"/>
              <a:gd name="connsiteY955" fmla="*/ 342900 h 720725"/>
              <a:gd name="connsiteX956" fmla="*/ 174624 w 1006475"/>
              <a:gd name="connsiteY956" fmla="*/ 346075 h 720725"/>
              <a:gd name="connsiteX957" fmla="*/ 180974 w 1006475"/>
              <a:gd name="connsiteY957" fmla="*/ 342900 h 720725"/>
              <a:gd name="connsiteX958" fmla="*/ 184149 w 1006475"/>
              <a:gd name="connsiteY958" fmla="*/ 342900 h 720725"/>
              <a:gd name="connsiteX959" fmla="*/ 184149 w 1006475"/>
              <a:gd name="connsiteY959" fmla="*/ 352425 h 720725"/>
              <a:gd name="connsiteX960" fmla="*/ 187324 w 1006475"/>
              <a:gd name="connsiteY960" fmla="*/ 352425 h 720725"/>
              <a:gd name="connsiteX961" fmla="*/ 190499 w 1006475"/>
              <a:gd name="connsiteY961" fmla="*/ 336550 h 720725"/>
              <a:gd name="connsiteX962" fmla="*/ 196849 w 1006475"/>
              <a:gd name="connsiteY962" fmla="*/ 336550 h 720725"/>
              <a:gd name="connsiteX963" fmla="*/ 193674 w 1006475"/>
              <a:gd name="connsiteY963" fmla="*/ 339725 h 720725"/>
              <a:gd name="connsiteX964" fmla="*/ 193674 w 1006475"/>
              <a:gd name="connsiteY964" fmla="*/ 342900 h 720725"/>
              <a:gd name="connsiteX965" fmla="*/ 196849 w 1006475"/>
              <a:gd name="connsiteY965" fmla="*/ 342900 h 720725"/>
              <a:gd name="connsiteX966" fmla="*/ 196849 w 1006475"/>
              <a:gd name="connsiteY966" fmla="*/ 346075 h 720725"/>
              <a:gd name="connsiteX967" fmla="*/ 200024 w 1006475"/>
              <a:gd name="connsiteY967" fmla="*/ 349250 h 720725"/>
              <a:gd name="connsiteX968" fmla="*/ 200024 w 1006475"/>
              <a:gd name="connsiteY968" fmla="*/ 346075 h 720725"/>
              <a:gd name="connsiteX969" fmla="*/ 203199 w 1006475"/>
              <a:gd name="connsiteY969" fmla="*/ 336550 h 720725"/>
              <a:gd name="connsiteX970" fmla="*/ 209549 w 1006475"/>
              <a:gd name="connsiteY970" fmla="*/ 352425 h 720725"/>
              <a:gd name="connsiteX971" fmla="*/ 212724 w 1006475"/>
              <a:gd name="connsiteY971" fmla="*/ 352425 h 720725"/>
              <a:gd name="connsiteX972" fmla="*/ 212724 w 1006475"/>
              <a:gd name="connsiteY972" fmla="*/ 355600 h 720725"/>
              <a:gd name="connsiteX973" fmla="*/ 212724 w 1006475"/>
              <a:gd name="connsiteY973" fmla="*/ 358775 h 720725"/>
              <a:gd name="connsiteX974" fmla="*/ 212725 w 1006475"/>
              <a:gd name="connsiteY974" fmla="*/ 358775 h 720725"/>
              <a:gd name="connsiteX975" fmla="*/ 212725 w 1006475"/>
              <a:gd name="connsiteY975" fmla="*/ 355600 h 720725"/>
              <a:gd name="connsiteX976" fmla="*/ 212725 w 1006475"/>
              <a:gd name="connsiteY976" fmla="*/ 352425 h 720725"/>
              <a:gd name="connsiteX977" fmla="*/ 231775 w 1006475"/>
              <a:gd name="connsiteY977" fmla="*/ 339725 h 720725"/>
              <a:gd name="connsiteX978" fmla="*/ 238125 w 1006475"/>
              <a:gd name="connsiteY978" fmla="*/ 333375 h 720725"/>
              <a:gd name="connsiteX979" fmla="*/ 241300 w 1006475"/>
              <a:gd name="connsiteY979" fmla="*/ 327025 h 720725"/>
              <a:gd name="connsiteX980" fmla="*/ 244475 w 1006475"/>
              <a:gd name="connsiteY980" fmla="*/ 327025 h 720725"/>
              <a:gd name="connsiteX981" fmla="*/ 244475 w 1006475"/>
              <a:gd name="connsiteY981" fmla="*/ 323850 h 720725"/>
              <a:gd name="connsiteX982" fmla="*/ 244475 w 1006475"/>
              <a:gd name="connsiteY982" fmla="*/ 317500 h 720725"/>
              <a:gd name="connsiteX983" fmla="*/ 257175 w 1006475"/>
              <a:gd name="connsiteY983" fmla="*/ 330200 h 720725"/>
              <a:gd name="connsiteX984" fmla="*/ 260350 w 1006475"/>
              <a:gd name="connsiteY984" fmla="*/ 330200 h 720725"/>
              <a:gd name="connsiteX985" fmla="*/ 260350 w 1006475"/>
              <a:gd name="connsiteY985" fmla="*/ 327025 h 720725"/>
              <a:gd name="connsiteX986" fmla="*/ 257175 w 1006475"/>
              <a:gd name="connsiteY986" fmla="*/ 323850 h 720725"/>
              <a:gd name="connsiteX987" fmla="*/ 257175 w 1006475"/>
              <a:gd name="connsiteY987" fmla="*/ 320675 h 720725"/>
              <a:gd name="connsiteX988" fmla="*/ 260349 w 1006475"/>
              <a:gd name="connsiteY988" fmla="*/ 320675 h 720725"/>
              <a:gd name="connsiteX989" fmla="*/ 273049 w 1006475"/>
              <a:gd name="connsiteY989" fmla="*/ 317500 h 720725"/>
              <a:gd name="connsiteX990" fmla="*/ 276224 w 1006475"/>
              <a:gd name="connsiteY990" fmla="*/ 314325 h 720725"/>
              <a:gd name="connsiteX991" fmla="*/ 276224 w 1006475"/>
              <a:gd name="connsiteY991" fmla="*/ 311150 h 720725"/>
              <a:gd name="connsiteX992" fmla="*/ 276224 w 1006475"/>
              <a:gd name="connsiteY992" fmla="*/ 307975 h 720725"/>
              <a:gd name="connsiteX993" fmla="*/ 273049 w 1006475"/>
              <a:gd name="connsiteY993" fmla="*/ 304800 h 720725"/>
              <a:gd name="connsiteX994" fmla="*/ 273049 w 1006475"/>
              <a:gd name="connsiteY994" fmla="*/ 298450 h 720725"/>
              <a:gd name="connsiteX995" fmla="*/ 273049 w 1006475"/>
              <a:gd name="connsiteY995" fmla="*/ 295275 h 720725"/>
              <a:gd name="connsiteX996" fmla="*/ 276224 w 1006475"/>
              <a:gd name="connsiteY996" fmla="*/ 292100 h 720725"/>
              <a:gd name="connsiteX997" fmla="*/ 276224 w 1006475"/>
              <a:gd name="connsiteY997" fmla="*/ 288925 h 720725"/>
              <a:gd name="connsiteX998" fmla="*/ 273049 w 1006475"/>
              <a:gd name="connsiteY998" fmla="*/ 285750 h 720725"/>
              <a:gd name="connsiteX999" fmla="*/ 273049 w 1006475"/>
              <a:gd name="connsiteY999" fmla="*/ 279400 h 720725"/>
              <a:gd name="connsiteX1000" fmla="*/ 273049 w 1006475"/>
              <a:gd name="connsiteY1000" fmla="*/ 273050 h 720725"/>
              <a:gd name="connsiteX1001" fmla="*/ 276224 w 1006475"/>
              <a:gd name="connsiteY1001" fmla="*/ 273050 h 720725"/>
              <a:gd name="connsiteX1002" fmla="*/ 276224 w 1006475"/>
              <a:gd name="connsiteY1002" fmla="*/ 269875 h 720725"/>
              <a:gd name="connsiteX1003" fmla="*/ 279399 w 1006475"/>
              <a:gd name="connsiteY1003" fmla="*/ 269875 h 720725"/>
              <a:gd name="connsiteX1004" fmla="*/ 279399 w 1006475"/>
              <a:gd name="connsiteY1004" fmla="*/ 276225 h 720725"/>
              <a:gd name="connsiteX1005" fmla="*/ 282574 w 1006475"/>
              <a:gd name="connsiteY1005" fmla="*/ 276225 h 720725"/>
              <a:gd name="connsiteX1006" fmla="*/ 282574 w 1006475"/>
              <a:gd name="connsiteY1006" fmla="*/ 273050 h 720725"/>
              <a:gd name="connsiteX1007" fmla="*/ 282574 w 1006475"/>
              <a:gd name="connsiteY1007" fmla="*/ 269875 h 720725"/>
              <a:gd name="connsiteX1008" fmla="*/ 282574 w 1006475"/>
              <a:gd name="connsiteY1008" fmla="*/ 266700 h 720725"/>
              <a:gd name="connsiteX1009" fmla="*/ 273049 w 1006475"/>
              <a:gd name="connsiteY1009" fmla="*/ 257175 h 720725"/>
              <a:gd name="connsiteX1010" fmla="*/ 273049 w 1006475"/>
              <a:gd name="connsiteY1010" fmla="*/ 254000 h 720725"/>
              <a:gd name="connsiteX1011" fmla="*/ 276224 w 1006475"/>
              <a:gd name="connsiteY1011" fmla="*/ 254000 h 720725"/>
              <a:gd name="connsiteX1012" fmla="*/ 279399 w 1006475"/>
              <a:gd name="connsiteY1012" fmla="*/ 250825 h 720725"/>
              <a:gd name="connsiteX1013" fmla="*/ 285749 w 1006475"/>
              <a:gd name="connsiteY1013" fmla="*/ 247650 h 720725"/>
              <a:gd name="connsiteX1014" fmla="*/ 285749 w 1006475"/>
              <a:gd name="connsiteY1014" fmla="*/ 241300 h 720725"/>
              <a:gd name="connsiteX1015" fmla="*/ 285749 w 1006475"/>
              <a:gd name="connsiteY1015" fmla="*/ 238125 h 720725"/>
              <a:gd name="connsiteX1016" fmla="*/ 285749 w 1006475"/>
              <a:gd name="connsiteY1016" fmla="*/ 234950 h 720725"/>
              <a:gd name="connsiteX1017" fmla="*/ 285749 w 1006475"/>
              <a:gd name="connsiteY1017" fmla="*/ 231775 h 720725"/>
              <a:gd name="connsiteX1018" fmla="*/ 288924 w 1006475"/>
              <a:gd name="connsiteY1018" fmla="*/ 228600 h 720725"/>
              <a:gd name="connsiteX1019" fmla="*/ 295274 w 1006475"/>
              <a:gd name="connsiteY1019" fmla="*/ 225425 h 720725"/>
              <a:gd name="connsiteX1020" fmla="*/ 295274 w 1006475"/>
              <a:gd name="connsiteY1020" fmla="*/ 222250 h 720725"/>
              <a:gd name="connsiteX1021" fmla="*/ 298449 w 1006475"/>
              <a:gd name="connsiteY1021" fmla="*/ 219075 h 720725"/>
              <a:gd name="connsiteX1022" fmla="*/ 298449 w 1006475"/>
              <a:gd name="connsiteY1022" fmla="*/ 215900 h 720725"/>
              <a:gd name="connsiteX1023" fmla="*/ 301624 w 1006475"/>
              <a:gd name="connsiteY1023" fmla="*/ 209550 h 720725"/>
              <a:gd name="connsiteX1024" fmla="*/ 304799 w 1006475"/>
              <a:gd name="connsiteY1024" fmla="*/ 206375 h 720725"/>
              <a:gd name="connsiteX1025" fmla="*/ 307974 w 1006475"/>
              <a:gd name="connsiteY1025" fmla="*/ 206375 h 720725"/>
              <a:gd name="connsiteX1026" fmla="*/ 311149 w 1006475"/>
              <a:gd name="connsiteY1026" fmla="*/ 206375 h 720725"/>
              <a:gd name="connsiteX1027" fmla="*/ 314324 w 1006475"/>
              <a:gd name="connsiteY1027" fmla="*/ 206375 h 720725"/>
              <a:gd name="connsiteX1028" fmla="*/ 314324 w 1006475"/>
              <a:gd name="connsiteY1028" fmla="*/ 203200 h 720725"/>
              <a:gd name="connsiteX1029" fmla="*/ 317499 w 1006475"/>
              <a:gd name="connsiteY1029" fmla="*/ 200025 h 720725"/>
              <a:gd name="connsiteX1030" fmla="*/ 320674 w 1006475"/>
              <a:gd name="connsiteY1030" fmla="*/ 196850 h 720725"/>
              <a:gd name="connsiteX1031" fmla="*/ 323849 w 1006475"/>
              <a:gd name="connsiteY1031" fmla="*/ 196850 h 720725"/>
              <a:gd name="connsiteX1032" fmla="*/ 323849 w 1006475"/>
              <a:gd name="connsiteY1032" fmla="*/ 200025 h 720725"/>
              <a:gd name="connsiteX1033" fmla="*/ 327024 w 1006475"/>
              <a:gd name="connsiteY1033" fmla="*/ 200025 h 720725"/>
              <a:gd name="connsiteX1034" fmla="*/ 323849 w 1006475"/>
              <a:gd name="connsiteY1034" fmla="*/ 196850 h 720725"/>
              <a:gd name="connsiteX1035" fmla="*/ 323849 w 1006475"/>
              <a:gd name="connsiteY1035" fmla="*/ 193675 h 720725"/>
              <a:gd name="connsiteX1036" fmla="*/ 320674 w 1006475"/>
              <a:gd name="connsiteY1036" fmla="*/ 193675 h 720725"/>
              <a:gd name="connsiteX1037" fmla="*/ 320674 w 1006475"/>
              <a:gd name="connsiteY1037" fmla="*/ 190500 h 720725"/>
              <a:gd name="connsiteX1038" fmla="*/ 317499 w 1006475"/>
              <a:gd name="connsiteY1038" fmla="*/ 193675 h 720725"/>
              <a:gd name="connsiteX1039" fmla="*/ 314324 w 1006475"/>
              <a:gd name="connsiteY1039" fmla="*/ 193675 h 720725"/>
              <a:gd name="connsiteX1040" fmla="*/ 307974 w 1006475"/>
              <a:gd name="connsiteY1040" fmla="*/ 184150 h 720725"/>
              <a:gd name="connsiteX1041" fmla="*/ 304799 w 1006475"/>
              <a:gd name="connsiteY1041" fmla="*/ 171450 h 720725"/>
              <a:gd name="connsiteX1042" fmla="*/ 307974 w 1006475"/>
              <a:gd name="connsiteY1042" fmla="*/ 158750 h 720725"/>
              <a:gd name="connsiteX1043" fmla="*/ 307974 w 1006475"/>
              <a:gd name="connsiteY1043" fmla="*/ 155575 h 720725"/>
              <a:gd name="connsiteX1044" fmla="*/ 304799 w 1006475"/>
              <a:gd name="connsiteY1044" fmla="*/ 152400 h 720725"/>
              <a:gd name="connsiteX1045" fmla="*/ 301624 w 1006475"/>
              <a:gd name="connsiteY1045" fmla="*/ 152400 h 720725"/>
              <a:gd name="connsiteX1046" fmla="*/ 298449 w 1006475"/>
              <a:gd name="connsiteY1046" fmla="*/ 152400 h 720725"/>
              <a:gd name="connsiteX1047" fmla="*/ 298449 w 1006475"/>
              <a:gd name="connsiteY1047" fmla="*/ 155575 h 720725"/>
              <a:gd name="connsiteX1048" fmla="*/ 295274 w 1006475"/>
              <a:gd name="connsiteY1048" fmla="*/ 155575 h 720725"/>
              <a:gd name="connsiteX1049" fmla="*/ 295274 w 1006475"/>
              <a:gd name="connsiteY1049" fmla="*/ 158750 h 720725"/>
              <a:gd name="connsiteX1050" fmla="*/ 292099 w 1006475"/>
              <a:gd name="connsiteY1050" fmla="*/ 158750 h 720725"/>
              <a:gd name="connsiteX1051" fmla="*/ 288924 w 1006475"/>
              <a:gd name="connsiteY1051" fmla="*/ 158750 h 720725"/>
              <a:gd name="connsiteX1052" fmla="*/ 292099 w 1006475"/>
              <a:gd name="connsiteY1052" fmla="*/ 161925 h 720725"/>
              <a:gd name="connsiteX1053" fmla="*/ 292099 w 1006475"/>
              <a:gd name="connsiteY1053" fmla="*/ 168275 h 720725"/>
              <a:gd name="connsiteX1054" fmla="*/ 295274 w 1006475"/>
              <a:gd name="connsiteY1054" fmla="*/ 171450 h 720725"/>
              <a:gd name="connsiteX1055" fmla="*/ 301624 w 1006475"/>
              <a:gd name="connsiteY1055" fmla="*/ 180975 h 720725"/>
              <a:gd name="connsiteX1056" fmla="*/ 301624 w 1006475"/>
              <a:gd name="connsiteY1056" fmla="*/ 184150 h 720725"/>
              <a:gd name="connsiteX1057" fmla="*/ 301624 w 1006475"/>
              <a:gd name="connsiteY1057" fmla="*/ 187325 h 720725"/>
              <a:gd name="connsiteX1058" fmla="*/ 298449 w 1006475"/>
              <a:gd name="connsiteY1058" fmla="*/ 184150 h 720725"/>
              <a:gd name="connsiteX1059" fmla="*/ 295274 w 1006475"/>
              <a:gd name="connsiteY1059" fmla="*/ 184150 h 720725"/>
              <a:gd name="connsiteX1060" fmla="*/ 295274 w 1006475"/>
              <a:gd name="connsiteY1060" fmla="*/ 180975 h 720725"/>
              <a:gd name="connsiteX1061" fmla="*/ 295274 w 1006475"/>
              <a:gd name="connsiteY1061" fmla="*/ 177800 h 720725"/>
              <a:gd name="connsiteX1062" fmla="*/ 292099 w 1006475"/>
              <a:gd name="connsiteY1062" fmla="*/ 171450 h 720725"/>
              <a:gd name="connsiteX1063" fmla="*/ 288924 w 1006475"/>
              <a:gd name="connsiteY1063" fmla="*/ 171450 h 720725"/>
              <a:gd name="connsiteX1064" fmla="*/ 288924 w 1006475"/>
              <a:gd name="connsiteY1064" fmla="*/ 168275 h 720725"/>
              <a:gd name="connsiteX1065" fmla="*/ 285749 w 1006475"/>
              <a:gd name="connsiteY1065" fmla="*/ 168275 h 720725"/>
              <a:gd name="connsiteX1066" fmla="*/ 285749 w 1006475"/>
              <a:gd name="connsiteY1066" fmla="*/ 165100 h 720725"/>
              <a:gd name="connsiteX1067" fmla="*/ 285749 w 1006475"/>
              <a:gd name="connsiteY1067" fmla="*/ 149225 h 720725"/>
              <a:gd name="connsiteX1068" fmla="*/ 285749 w 1006475"/>
              <a:gd name="connsiteY1068" fmla="*/ 146050 h 720725"/>
              <a:gd name="connsiteX1069" fmla="*/ 288924 w 1006475"/>
              <a:gd name="connsiteY1069" fmla="*/ 146050 h 720725"/>
              <a:gd name="connsiteX1070" fmla="*/ 292099 w 1006475"/>
              <a:gd name="connsiteY1070" fmla="*/ 146050 h 720725"/>
              <a:gd name="connsiteX1071" fmla="*/ 295274 w 1006475"/>
              <a:gd name="connsiteY1071" fmla="*/ 146050 h 720725"/>
              <a:gd name="connsiteX1072" fmla="*/ 295274 w 1006475"/>
              <a:gd name="connsiteY1072" fmla="*/ 142875 h 720725"/>
              <a:gd name="connsiteX1073" fmla="*/ 298449 w 1006475"/>
              <a:gd name="connsiteY1073" fmla="*/ 146050 h 720725"/>
              <a:gd name="connsiteX1074" fmla="*/ 304799 w 1006475"/>
              <a:gd name="connsiteY1074" fmla="*/ 149225 h 720725"/>
              <a:gd name="connsiteX1075" fmla="*/ 307974 w 1006475"/>
              <a:gd name="connsiteY1075" fmla="*/ 146050 h 720725"/>
              <a:gd name="connsiteX1076" fmla="*/ 311149 w 1006475"/>
              <a:gd name="connsiteY1076" fmla="*/ 139700 h 720725"/>
              <a:gd name="connsiteX1077" fmla="*/ 311149 w 1006475"/>
              <a:gd name="connsiteY1077" fmla="*/ 136525 h 720725"/>
              <a:gd name="connsiteX1078" fmla="*/ 301624 w 1006475"/>
              <a:gd name="connsiteY1078" fmla="*/ 130175 h 720725"/>
              <a:gd name="connsiteX1079" fmla="*/ 298449 w 1006475"/>
              <a:gd name="connsiteY1079" fmla="*/ 123825 h 720725"/>
              <a:gd name="connsiteX1080" fmla="*/ 295274 w 1006475"/>
              <a:gd name="connsiteY1080" fmla="*/ 120650 h 720725"/>
              <a:gd name="connsiteX1081" fmla="*/ 292099 w 1006475"/>
              <a:gd name="connsiteY1081" fmla="*/ 114300 h 720725"/>
              <a:gd name="connsiteX1082" fmla="*/ 292099 w 1006475"/>
              <a:gd name="connsiteY1082" fmla="*/ 111125 h 720725"/>
              <a:gd name="connsiteX1083" fmla="*/ 285749 w 1006475"/>
              <a:gd name="connsiteY1083" fmla="*/ 111125 h 720725"/>
              <a:gd name="connsiteX1084" fmla="*/ 282574 w 1006475"/>
              <a:gd name="connsiteY1084" fmla="*/ 111125 h 720725"/>
              <a:gd name="connsiteX1085" fmla="*/ 279399 w 1006475"/>
              <a:gd name="connsiteY1085" fmla="*/ 111125 h 720725"/>
              <a:gd name="connsiteX1086" fmla="*/ 279399 w 1006475"/>
              <a:gd name="connsiteY1086" fmla="*/ 107950 h 720725"/>
              <a:gd name="connsiteX1087" fmla="*/ 279399 w 1006475"/>
              <a:gd name="connsiteY1087" fmla="*/ 101600 h 720725"/>
              <a:gd name="connsiteX1088" fmla="*/ 279399 w 1006475"/>
              <a:gd name="connsiteY1088" fmla="*/ 95250 h 720725"/>
              <a:gd name="connsiteX1089" fmla="*/ 282574 w 1006475"/>
              <a:gd name="connsiteY1089" fmla="*/ 95250 h 720725"/>
              <a:gd name="connsiteX1090" fmla="*/ 288924 w 1006475"/>
              <a:gd name="connsiteY1090" fmla="*/ 92075 h 720725"/>
              <a:gd name="connsiteX1091" fmla="*/ 292099 w 1006475"/>
              <a:gd name="connsiteY1091" fmla="*/ 92075 h 720725"/>
              <a:gd name="connsiteX1092" fmla="*/ 295274 w 1006475"/>
              <a:gd name="connsiteY1092" fmla="*/ 98425 h 720725"/>
              <a:gd name="connsiteX1093" fmla="*/ 298449 w 1006475"/>
              <a:gd name="connsiteY1093" fmla="*/ 104775 h 720725"/>
              <a:gd name="connsiteX1094" fmla="*/ 301624 w 1006475"/>
              <a:gd name="connsiteY1094" fmla="*/ 107950 h 720725"/>
              <a:gd name="connsiteX1095" fmla="*/ 304799 w 1006475"/>
              <a:gd name="connsiteY1095" fmla="*/ 107950 h 720725"/>
              <a:gd name="connsiteX1096" fmla="*/ 307974 w 1006475"/>
              <a:gd name="connsiteY1096" fmla="*/ 107950 h 720725"/>
              <a:gd name="connsiteX1097" fmla="*/ 304799 w 1006475"/>
              <a:gd name="connsiteY1097" fmla="*/ 88900 h 720725"/>
              <a:gd name="connsiteX1098" fmla="*/ 307974 w 1006475"/>
              <a:gd name="connsiteY1098" fmla="*/ 88900 h 720725"/>
              <a:gd name="connsiteX1099" fmla="*/ 311149 w 1006475"/>
              <a:gd name="connsiteY1099" fmla="*/ 88900 h 720725"/>
              <a:gd name="connsiteX1100" fmla="*/ 314324 w 1006475"/>
              <a:gd name="connsiteY1100" fmla="*/ 88900 h 720725"/>
              <a:gd name="connsiteX1101" fmla="*/ 317499 w 1006475"/>
              <a:gd name="connsiteY1101" fmla="*/ 85725 h 720725"/>
              <a:gd name="connsiteX1102" fmla="*/ 317499 w 1006475"/>
              <a:gd name="connsiteY1102" fmla="*/ 82550 h 720725"/>
              <a:gd name="connsiteX1103" fmla="*/ 314324 w 1006475"/>
              <a:gd name="connsiteY1103" fmla="*/ 76200 h 720725"/>
              <a:gd name="connsiteX1104" fmla="*/ 311149 w 1006475"/>
              <a:gd name="connsiteY1104" fmla="*/ 73025 h 720725"/>
              <a:gd name="connsiteX1105" fmla="*/ 311149 w 1006475"/>
              <a:gd name="connsiteY1105" fmla="*/ 69850 h 720725"/>
              <a:gd name="connsiteX1106" fmla="*/ 311149 w 1006475"/>
              <a:gd name="connsiteY1106" fmla="*/ 66675 h 720725"/>
              <a:gd name="connsiteX1107" fmla="*/ 311149 w 1006475"/>
              <a:gd name="connsiteY1107" fmla="*/ 60325 h 720725"/>
              <a:gd name="connsiteX1108" fmla="*/ 317499 w 1006475"/>
              <a:gd name="connsiteY1108" fmla="*/ 53975 h 720725"/>
              <a:gd name="connsiteX1109" fmla="*/ 311149 w 1006475"/>
              <a:gd name="connsiteY1109" fmla="*/ 47625 h 720725"/>
              <a:gd name="connsiteX1110" fmla="*/ 307974 w 1006475"/>
              <a:gd name="connsiteY1110" fmla="*/ 47625 h 720725"/>
              <a:gd name="connsiteX1111" fmla="*/ 295274 w 1006475"/>
              <a:gd name="connsiteY1111" fmla="*/ 53975 h 720725"/>
              <a:gd name="connsiteX1112" fmla="*/ 292893 w 1006475"/>
              <a:gd name="connsiteY1112" fmla="*/ 53975 h 720725"/>
              <a:gd name="connsiteX1113" fmla="*/ 295274 w 1006475"/>
              <a:gd name="connsiteY1113" fmla="*/ 63500 h 720725"/>
              <a:gd name="connsiteX1114" fmla="*/ 298449 w 1006475"/>
              <a:gd name="connsiteY1114" fmla="*/ 69850 h 720725"/>
              <a:gd name="connsiteX1115" fmla="*/ 295274 w 1006475"/>
              <a:gd name="connsiteY1115" fmla="*/ 69850 h 720725"/>
              <a:gd name="connsiteX1116" fmla="*/ 292099 w 1006475"/>
              <a:gd name="connsiteY1116" fmla="*/ 60325 h 720725"/>
              <a:gd name="connsiteX1117" fmla="*/ 285749 w 1006475"/>
              <a:gd name="connsiteY1117" fmla="*/ 53975 h 720725"/>
              <a:gd name="connsiteX1118" fmla="*/ 288924 w 1006475"/>
              <a:gd name="connsiteY1118" fmla="*/ 50800 h 720725"/>
              <a:gd name="connsiteX1119" fmla="*/ 292099 w 1006475"/>
              <a:gd name="connsiteY1119" fmla="*/ 50800 h 720725"/>
              <a:gd name="connsiteX1120" fmla="*/ 292734 w 1006475"/>
              <a:gd name="connsiteY1120" fmla="*/ 53340 h 720725"/>
              <a:gd name="connsiteX1121" fmla="*/ 295274 w 1006475"/>
              <a:gd name="connsiteY1121" fmla="*/ 50800 h 720725"/>
              <a:gd name="connsiteX1122" fmla="*/ 298449 w 1006475"/>
              <a:gd name="connsiteY1122" fmla="*/ 44450 h 720725"/>
              <a:gd name="connsiteX1123" fmla="*/ 298449 w 1006475"/>
              <a:gd name="connsiteY1123" fmla="*/ 41275 h 720725"/>
              <a:gd name="connsiteX1124" fmla="*/ 295274 w 1006475"/>
              <a:gd name="connsiteY1124" fmla="*/ 38100 h 720725"/>
              <a:gd name="connsiteX1125" fmla="*/ 292099 w 1006475"/>
              <a:gd name="connsiteY1125" fmla="*/ 38100 h 720725"/>
              <a:gd name="connsiteX1126" fmla="*/ 292099 w 1006475"/>
              <a:gd name="connsiteY1126" fmla="*/ 34925 h 720725"/>
              <a:gd name="connsiteX1127" fmla="*/ 292099 w 1006475"/>
              <a:gd name="connsiteY1127" fmla="*/ 31750 h 720725"/>
              <a:gd name="connsiteX1128" fmla="*/ 285749 w 1006475"/>
              <a:gd name="connsiteY1128" fmla="*/ 19050 h 720725"/>
              <a:gd name="connsiteX1129" fmla="*/ 288924 w 1006475"/>
              <a:gd name="connsiteY1129" fmla="*/ 15875 h 720725"/>
              <a:gd name="connsiteX1130" fmla="*/ 292099 w 1006475"/>
              <a:gd name="connsiteY1130" fmla="*/ 12700 h 720725"/>
              <a:gd name="connsiteX1131" fmla="*/ 288924 w 1006475"/>
              <a:gd name="connsiteY1131" fmla="*/ 12700 h 720725"/>
              <a:gd name="connsiteX1132" fmla="*/ 285749 w 1006475"/>
              <a:gd name="connsiteY1132" fmla="*/ 9525 h 720725"/>
              <a:gd name="connsiteX1133" fmla="*/ 285749 w 1006475"/>
              <a:gd name="connsiteY1133" fmla="*/ 6350 h 720725"/>
              <a:gd name="connsiteX1134" fmla="*/ 288924 w 1006475"/>
              <a:gd name="connsiteY1134" fmla="*/ 6350 h 720725"/>
              <a:gd name="connsiteX1135" fmla="*/ 288924 w 1006475"/>
              <a:gd name="connsiteY1135" fmla="*/ 3175 h 720725"/>
              <a:gd name="connsiteX1136" fmla="*/ 292099 w 1006475"/>
              <a:gd name="connsiteY1136" fmla="*/ 3175 h 720725"/>
              <a:gd name="connsiteX1137" fmla="*/ 292099 w 1006475"/>
              <a:gd name="connsiteY1137" fmla="*/ 6350 h 720725"/>
              <a:gd name="connsiteX1138" fmla="*/ 295274 w 1006475"/>
              <a:gd name="connsiteY1138" fmla="*/ 9525 h 720725"/>
              <a:gd name="connsiteX1139" fmla="*/ 295274 w 1006475"/>
              <a:gd name="connsiteY1139" fmla="*/ 6350 h 720725"/>
              <a:gd name="connsiteX1140" fmla="*/ 295274 w 1006475"/>
              <a:gd name="connsiteY1140" fmla="*/ 0 h 720725"/>
              <a:gd name="connsiteX0" fmla="*/ 57149 w 1006475"/>
              <a:gd name="connsiteY0" fmla="*/ 368300 h 720725"/>
              <a:gd name="connsiteX1" fmla="*/ 53975 w 1006475"/>
              <a:gd name="connsiteY1" fmla="*/ 371475 h 720725"/>
              <a:gd name="connsiteX2" fmla="*/ 57149 w 1006475"/>
              <a:gd name="connsiteY2" fmla="*/ 368301 h 720725"/>
              <a:gd name="connsiteX3" fmla="*/ 57149 w 1006475"/>
              <a:gd name="connsiteY3" fmla="*/ 368300 h 720725"/>
              <a:gd name="connsiteX4" fmla="*/ 212724 w 1006475"/>
              <a:gd name="connsiteY4" fmla="*/ 361950 h 720725"/>
              <a:gd name="connsiteX5" fmla="*/ 212724 w 1006475"/>
              <a:gd name="connsiteY5" fmla="*/ 365125 h 720725"/>
              <a:gd name="connsiteX6" fmla="*/ 212724 w 1006475"/>
              <a:gd name="connsiteY6" fmla="*/ 368300 h 720725"/>
              <a:gd name="connsiteX7" fmla="*/ 212725 w 1006475"/>
              <a:gd name="connsiteY7" fmla="*/ 368300 h 720725"/>
              <a:gd name="connsiteX8" fmla="*/ 212725 w 1006475"/>
              <a:gd name="connsiteY8" fmla="*/ 365125 h 720725"/>
              <a:gd name="connsiteX9" fmla="*/ 212725 w 1006475"/>
              <a:gd name="connsiteY9" fmla="*/ 361950 h 720725"/>
              <a:gd name="connsiteX10" fmla="*/ 212724 w 1006475"/>
              <a:gd name="connsiteY10" fmla="*/ 361950 h 720725"/>
              <a:gd name="connsiteX11" fmla="*/ 215899 w 1006475"/>
              <a:gd name="connsiteY11" fmla="*/ 358775 h 720725"/>
              <a:gd name="connsiteX12" fmla="*/ 215899 w 1006475"/>
              <a:gd name="connsiteY12" fmla="*/ 360362 h 720725"/>
              <a:gd name="connsiteX13" fmla="*/ 215900 w 1006475"/>
              <a:gd name="connsiteY13" fmla="*/ 360362 h 720725"/>
              <a:gd name="connsiteX14" fmla="*/ 215900 w 1006475"/>
              <a:gd name="connsiteY14" fmla="*/ 358775 h 720725"/>
              <a:gd name="connsiteX15" fmla="*/ 215899 w 1006475"/>
              <a:gd name="connsiteY15" fmla="*/ 358775 h 720725"/>
              <a:gd name="connsiteX16" fmla="*/ 215899 w 1006475"/>
              <a:gd name="connsiteY16" fmla="*/ 336550 h 720725"/>
              <a:gd name="connsiteX17" fmla="*/ 219074 w 1006475"/>
              <a:gd name="connsiteY17" fmla="*/ 336550 h 720725"/>
              <a:gd name="connsiteX18" fmla="*/ 222249 w 1006475"/>
              <a:gd name="connsiteY18" fmla="*/ 336550 h 720725"/>
              <a:gd name="connsiteX19" fmla="*/ 222249 w 1006475"/>
              <a:gd name="connsiteY19" fmla="*/ 339725 h 720725"/>
              <a:gd name="connsiteX20" fmla="*/ 219074 w 1006475"/>
              <a:gd name="connsiteY20" fmla="*/ 342900 h 720725"/>
              <a:gd name="connsiteX21" fmla="*/ 215899 w 1006475"/>
              <a:gd name="connsiteY21" fmla="*/ 342900 h 720725"/>
              <a:gd name="connsiteX22" fmla="*/ 215899 w 1006475"/>
              <a:gd name="connsiteY22" fmla="*/ 346075 h 720725"/>
              <a:gd name="connsiteX23" fmla="*/ 212724 w 1006475"/>
              <a:gd name="connsiteY23" fmla="*/ 342900 h 720725"/>
              <a:gd name="connsiteX24" fmla="*/ 212724 w 1006475"/>
              <a:gd name="connsiteY24" fmla="*/ 339725 h 720725"/>
              <a:gd name="connsiteX25" fmla="*/ 215899 w 1006475"/>
              <a:gd name="connsiteY25" fmla="*/ 336550 h 720725"/>
              <a:gd name="connsiteX26" fmla="*/ 196849 w 1006475"/>
              <a:gd name="connsiteY26" fmla="*/ 311150 h 720725"/>
              <a:gd name="connsiteX27" fmla="*/ 200024 w 1006475"/>
              <a:gd name="connsiteY27" fmla="*/ 311150 h 720725"/>
              <a:gd name="connsiteX28" fmla="*/ 206374 w 1006475"/>
              <a:gd name="connsiteY28" fmla="*/ 311150 h 720725"/>
              <a:gd name="connsiteX29" fmla="*/ 203199 w 1006475"/>
              <a:gd name="connsiteY29" fmla="*/ 317500 h 720725"/>
              <a:gd name="connsiteX30" fmla="*/ 203199 w 1006475"/>
              <a:gd name="connsiteY30" fmla="*/ 327025 h 720725"/>
              <a:gd name="connsiteX31" fmla="*/ 203199 w 1006475"/>
              <a:gd name="connsiteY31" fmla="*/ 330200 h 720725"/>
              <a:gd name="connsiteX32" fmla="*/ 200024 w 1006475"/>
              <a:gd name="connsiteY32" fmla="*/ 333375 h 720725"/>
              <a:gd name="connsiteX33" fmla="*/ 196849 w 1006475"/>
              <a:gd name="connsiteY33" fmla="*/ 330200 h 720725"/>
              <a:gd name="connsiteX34" fmla="*/ 196849 w 1006475"/>
              <a:gd name="connsiteY34" fmla="*/ 317500 h 720725"/>
              <a:gd name="connsiteX35" fmla="*/ 196849 w 1006475"/>
              <a:gd name="connsiteY35" fmla="*/ 314325 h 720725"/>
              <a:gd name="connsiteX36" fmla="*/ 196849 w 1006475"/>
              <a:gd name="connsiteY36" fmla="*/ 311150 h 720725"/>
              <a:gd name="connsiteX37" fmla="*/ 263524 w 1006475"/>
              <a:gd name="connsiteY37" fmla="*/ 282575 h 720725"/>
              <a:gd name="connsiteX38" fmla="*/ 263524 w 1006475"/>
              <a:gd name="connsiteY38" fmla="*/ 285750 h 720725"/>
              <a:gd name="connsiteX39" fmla="*/ 263524 w 1006475"/>
              <a:gd name="connsiteY39" fmla="*/ 292100 h 720725"/>
              <a:gd name="connsiteX40" fmla="*/ 260349 w 1006475"/>
              <a:gd name="connsiteY40" fmla="*/ 301625 h 720725"/>
              <a:gd name="connsiteX41" fmla="*/ 263524 w 1006475"/>
              <a:gd name="connsiteY41" fmla="*/ 304800 h 720725"/>
              <a:gd name="connsiteX42" fmla="*/ 269874 w 1006475"/>
              <a:gd name="connsiteY42" fmla="*/ 307975 h 720725"/>
              <a:gd name="connsiteX43" fmla="*/ 266699 w 1006475"/>
              <a:gd name="connsiteY43" fmla="*/ 307975 h 720725"/>
              <a:gd name="connsiteX44" fmla="*/ 263524 w 1006475"/>
              <a:gd name="connsiteY44" fmla="*/ 307975 h 720725"/>
              <a:gd name="connsiteX45" fmla="*/ 260349 w 1006475"/>
              <a:gd name="connsiteY45" fmla="*/ 307975 h 720725"/>
              <a:gd name="connsiteX46" fmla="*/ 260349 w 1006475"/>
              <a:gd name="connsiteY46" fmla="*/ 311150 h 720725"/>
              <a:gd name="connsiteX47" fmla="*/ 257174 w 1006475"/>
              <a:gd name="connsiteY47" fmla="*/ 314325 h 720725"/>
              <a:gd name="connsiteX48" fmla="*/ 257174 w 1006475"/>
              <a:gd name="connsiteY48" fmla="*/ 307975 h 720725"/>
              <a:gd name="connsiteX49" fmla="*/ 253999 w 1006475"/>
              <a:gd name="connsiteY49" fmla="*/ 307975 h 720725"/>
              <a:gd name="connsiteX50" fmla="*/ 250824 w 1006475"/>
              <a:gd name="connsiteY50" fmla="*/ 314325 h 720725"/>
              <a:gd name="connsiteX51" fmla="*/ 247649 w 1006475"/>
              <a:gd name="connsiteY51" fmla="*/ 314325 h 720725"/>
              <a:gd name="connsiteX52" fmla="*/ 247649 w 1006475"/>
              <a:gd name="connsiteY52" fmla="*/ 311150 h 720725"/>
              <a:gd name="connsiteX53" fmla="*/ 250824 w 1006475"/>
              <a:gd name="connsiteY53" fmla="*/ 301625 h 720725"/>
              <a:gd name="connsiteX54" fmla="*/ 253999 w 1006475"/>
              <a:gd name="connsiteY54" fmla="*/ 295275 h 720725"/>
              <a:gd name="connsiteX55" fmla="*/ 257174 w 1006475"/>
              <a:gd name="connsiteY55" fmla="*/ 288925 h 720725"/>
              <a:gd name="connsiteX56" fmla="*/ 263524 w 1006475"/>
              <a:gd name="connsiteY56" fmla="*/ 282575 h 720725"/>
              <a:gd name="connsiteX57" fmla="*/ 266699 w 1006475"/>
              <a:gd name="connsiteY57" fmla="*/ 244475 h 720725"/>
              <a:gd name="connsiteX58" fmla="*/ 266699 w 1006475"/>
              <a:gd name="connsiteY58" fmla="*/ 247650 h 720725"/>
              <a:gd name="connsiteX59" fmla="*/ 266699 w 1006475"/>
              <a:gd name="connsiteY59" fmla="*/ 250825 h 720725"/>
              <a:gd name="connsiteX60" fmla="*/ 263524 w 1006475"/>
              <a:gd name="connsiteY60" fmla="*/ 254000 h 720725"/>
              <a:gd name="connsiteX61" fmla="*/ 266699 w 1006475"/>
              <a:gd name="connsiteY61" fmla="*/ 260350 h 720725"/>
              <a:gd name="connsiteX62" fmla="*/ 260349 w 1006475"/>
              <a:gd name="connsiteY62" fmla="*/ 266700 h 720725"/>
              <a:gd name="connsiteX63" fmla="*/ 263524 w 1006475"/>
              <a:gd name="connsiteY63" fmla="*/ 266700 h 720725"/>
              <a:gd name="connsiteX64" fmla="*/ 263524 w 1006475"/>
              <a:gd name="connsiteY64" fmla="*/ 269875 h 720725"/>
              <a:gd name="connsiteX65" fmla="*/ 260349 w 1006475"/>
              <a:gd name="connsiteY65" fmla="*/ 269875 h 720725"/>
              <a:gd name="connsiteX66" fmla="*/ 257174 w 1006475"/>
              <a:gd name="connsiteY66" fmla="*/ 269875 h 720725"/>
              <a:gd name="connsiteX67" fmla="*/ 257174 w 1006475"/>
              <a:gd name="connsiteY67" fmla="*/ 266700 h 720725"/>
              <a:gd name="connsiteX68" fmla="*/ 257174 w 1006475"/>
              <a:gd name="connsiteY68" fmla="*/ 263525 h 720725"/>
              <a:gd name="connsiteX69" fmla="*/ 253999 w 1006475"/>
              <a:gd name="connsiteY69" fmla="*/ 263525 h 720725"/>
              <a:gd name="connsiteX70" fmla="*/ 257174 w 1006475"/>
              <a:gd name="connsiteY70" fmla="*/ 254000 h 720725"/>
              <a:gd name="connsiteX71" fmla="*/ 253999 w 1006475"/>
              <a:gd name="connsiteY71" fmla="*/ 250825 h 720725"/>
              <a:gd name="connsiteX72" fmla="*/ 257174 w 1006475"/>
              <a:gd name="connsiteY72" fmla="*/ 247650 h 720725"/>
              <a:gd name="connsiteX73" fmla="*/ 257174 w 1006475"/>
              <a:gd name="connsiteY73" fmla="*/ 250825 h 720725"/>
              <a:gd name="connsiteX74" fmla="*/ 260349 w 1006475"/>
              <a:gd name="connsiteY74" fmla="*/ 250825 h 720725"/>
              <a:gd name="connsiteX75" fmla="*/ 260349 w 1006475"/>
              <a:gd name="connsiteY75" fmla="*/ 247650 h 720725"/>
              <a:gd name="connsiteX76" fmla="*/ 263524 w 1006475"/>
              <a:gd name="connsiteY76" fmla="*/ 247650 h 720725"/>
              <a:gd name="connsiteX77" fmla="*/ 266699 w 1006475"/>
              <a:gd name="connsiteY77" fmla="*/ 244475 h 720725"/>
              <a:gd name="connsiteX78" fmla="*/ 260349 w 1006475"/>
              <a:gd name="connsiteY78" fmla="*/ 241300 h 720725"/>
              <a:gd name="connsiteX79" fmla="*/ 263524 w 1006475"/>
              <a:gd name="connsiteY79" fmla="*/ 244475 h 720725"/>
              <a:gd name="connsiteX80" fmla="*/ 260349 w 1006475"/>
              <a:gd name="connsiteY80" fmla="*/ 244475 h 720725"/>
              <a:gd name="connsiteX81" fmla="*/ 260349 w 1006475"/>
              <a:gd name="connsiteY81" fmla="*/ 241300 h 720725"/>
              <a:gd name="connsiteX82" fmla="*/ 231774 w 1006475"/>
              <a:gd name="connsiteY82" fmla="*/ 231775 h 720725"/>
              <a:gd name="connsiteX83" fmla="*/ 231774 w 1006475"/>
              <a:gd name="connsiteY83" fmla="*/ 238125 h 720725"/>
              <a:gd name="connsiteX84" fmla="*/ 228599 w 1006475"/>
              <a:gd name="connsiteY84" fmla="*/ 241300 h 720725"/>
              <a:gd name="connsiteX85" fmla="*/ 225424 w 1006475"/>
              <a:gd name="connsiteY85" fmla="*/ 241300 h 720725"/>
              <a:gd name="connsiteX86" fmla="*/ 225424 w 1006475"/>
              <a:gd name="connsiteY86" fmla="*/ 238125 h 720725"/>
              <a:gd name="connsiteX87" fmla="*/ 225424 w 1006475"/>
              <a:gd name="connsiteY87" fmla="*/ 234950 h 720725"/>
              <a:gd name="connsiteX88" fmla="*/ 231774 w 1006475"/>
              <a:gd name="connsiteY88" fmla="*/ 231775 h 720725"/>
              <a:gd name="connsiteX89" fmla="*/ 282574 w 1006475"/>
              <a:gd name="connsiteY89" fmla="*/ 174625 h 720725"/>
              <a:gd name="connsiteX90" fmla="*/ 285749 w 1006475"/>
              <a:gd name="connsiteY90" fmla="*/ 174625 h 720725"/>
              <a:gd name="connsiteX91" fmla="*/ 288924 w 1006475"/>
              <a:gd name="connsiteY91" fmla="*/ 184150 h 720725"/>
              <a:gd name="connsiteX92" fmla="*/ 292099 w 1006475"/>
              <a:gd name="connsiteY92" fmla="*/ 187325 h 720725"/>
              <a:gd name="connsiteX93" fmla="*/ 295274 w 1006475"/>
              <a:gd name="connsiteY93" fmla="*/ 187325 h 720725"/>
              <a:gd name="connsiteX94" fmla="*/ 298449 w 1006475"/>
              <a:gd name="connsiteY94" fmla="*/ 190500 h 720725"/>
              <a:gd name="connsiteX95" fmla="*/ 298449 w 1006475"/>
              <a:gd name="connsiteY95" fmla="*/ 203200 h 720725"/>
              <a:gd name="connsiteX96" fmla="*/ 295274 w 1006475"/>
              <a:gd name="connsiteY96" fmla="*/ 209550 h 720725"/>
              <a:gd name="connsiteX97" fmla="*/ 292099 w 1006475"/>
              <a:gd name="connsiteY97" fmla="*/ 212725 h 720725"/>
              <a:gd name="connsiteX98" fmla="*/ 288924 w 1006475"/>
              <a:gd name="connsiteY98" fmla="*/ 212725 h 720725"/>
              <a:gd name="connsiteX99" fmla="*/ 285749 w 1006475"/>
              <a:gd name="connsiteY99" fmla="*/ 209550 h 720725"/>
              <a:gd name="connsiteX100" fmla="*/ 285749 w 1006475"/>
              <a:gd name="connsiteY100" fmla="*/ 206375 h 720725"/>
              <a:gd name="connsiteX101" fmla="*/ 285749 w 1006475"/>
              <a:gd name="connsiteY101" fmla="*/ 196850 h 720725"/>
              <a:gd name="connsiteX102" fmla="*/ 285749 w 1006475"/>
              <a:gd name="connsiteY102" fmla="*/ 193675 h 720725"/>
              <a:gd name="connsiteX103" fmla="*/ 282574 w 1006475"/>
              <a:gd name="connsiteY103" fmla="*/ 193675 h 720725"/>
              <a:gd name="connsiteX104" fmla="*/ 276224 w 1006475"/>
              <a:gd name="connsiteY104" fmla="*/ 196850 h 720725"/>
              <a:gd name="connsiteX105" fmla="*/ 273049 w 1006475"/>
              <a:gd name="connsiteY105" fmla="*/ 196850 h 720725"/>
              <a:gd name="connsiteX106" fmla="*/ 276224 w 1006475"/>
              <a:gd name="connsiteY106" fmla="*/ 190500 h 720725"/>
              <a:gd name="connsiteX107" fmla="*/ 276224 w 1006475"/>
              <a:gd name="connsiteY107" fmla="*/ 187325 h 720725"/>
              <a:gd name="connsiteX108" fmla="*/ 279399 w 1006475"/>
              <a:gd name="connsiteY108" fmla="*/ 187325 h 720725"/>
              <a:gd name="connsiteX109" fmla="*/ 282574 w 1006475"/>
              <a:gd name="connsiteY109" fmla="*/ 184150 h 720725"/>
              <a:gd name="connsiteX110" fmla="*/ 282574 w 1006475"/>
              <a:gd name="connsiteY110" fmla="*/ 174625 h 720725"/>
              <a:gd name="connsiteX111" fmla="*/ 253999 w 1006475"/>
              <a:gd name="connsiteY111" fmla="*/ 171450 h 720725"/>
              <a:gd name="connsiteX112" fmla="*/ 257174 w 1006475"/>
              <a:gd name="connsiteY112" fmla="*/ 171450 h 720725"/>
              <a:gd name="connsiteX113" fmla="*/ 257174 w 1006475"/>
              <a:gd name="connsiteY113" fmla="*/ 174625 h 720725"/>
              <a:gd name="connsiteX114" fmla="*/ 257174 w 1006475"/>
              <a:gd name="connsiteY114" fmla="*/ 177800 h 720725"/>
              <a:gd name="connsiteX115" fmla="*/ 257174 w 1006475"/>
              <a:gd name="connsiteY115" fmla="*/ 180975 h 720725"/>
              <a:gd name="connsiteX116" fmla="*/ 253999 w 1006475"/>
              <a:gd name="connsiteY116" fmla="*/ 174625 h 720725"/>
              <a:gd name="connsiteX117" fmla="*/ 253999 w 1006475"/>
              <a:gd name="connsiteY117" fmla="*/ 171450 h 720725"/>
              <a:gd name="connsiteX118" fmla="*/ 260349 w 1006475"/>
              <a:gd name="connsiteY118" fmla="*/ 168275 h 720725"/>
              <a:gd name="connsiteX119" fmla="*/ 263524 w 1006475"/>
              <a:gd name="connsiteY119" fmla="*/ 168275 h 720725"/>
              <a:gd name="connsiteX120" fmla="*/ 263524 w 1006475"/>
              <a:gd name="connsiteY120" fmla="*/ 180975 h 720725"/>
              <a:gd name="connsiteX121" fmla="*/ 260349 w 1006475"/>
              <a:gd name="connsiteY121" fmla="*/ 184150 h 720725"/>
              <a:gd name="connsiteX122" fmla="*/ 257174 w 1006475"/>
              <a:gd name="connsiteY122" fmla="*/ 184150 h 720725"/>
              <a:gd name="connsiteX123" fmla="*/ 257174 w 1006475"/>
              <a:gd name="connsiteY123" fmla="*/ 180975 h 720725"/>
              <a:gd name="connsiteX124" fmla="*/ 260349 w 1006475"/>
              <a:gd name="connsiteY124" fmla="*/ 180975 h 720725"/>
              <a:gd name="connsiteX125" fmla="*/ 260349 w 1006475"/>
              <a:gd name="connsiteY125" fmla="*/ 177800 h 720725"/>
              <a:gd name="connsiteX126" fmla="*/ 260349 w 1006475"/>
              <a:gd name="connsiteY126" fmla="*/ 174625 h 720725"/>
              <a:gd name="connsiteX127" fmla="*/ 260349 w 1006475"/>
              <a:gd name="connsiteY127" fmla="*/ 168275 h 720725"/>
              <a:gd name="connsiteX128" fmla="*/ 279399 w 1006475"/>
              <a:gd name="connsiteY128" fmla="*/ 114300 h 720725"/>
              <a:gd name="connsiteX129" fmla="*/ 282574 w 1006475"/>
              <a:gd name="connsiteY129" fmla="*/ 114300 h 720725"/>
              <a:gd name="connsiteX130" fmla="*/ 285749 w 1006475"/>
              <a:gd name="connsiteY130" fmla="*/ 123825 h 720725"/>
              <a:gd name="connsiteX131" fmla="*/ 292099 w 1006475"/>
              <a:gd name="connsiteY131" fmla="*/ 130175 h 720725"/>
              <a:gd name="connsiteX132" fmla="*/ 295274 w 1006475"/>
              <a:gd name="connsiteY132" fmla="*/ 136525 h 720725"/>
              <a:gd name="connsiteX133" fmla="*/ 292099 w 1006475"/>
              <a:gd name="connsiteY133" fmla="*/ 136525 h 720725"/>
              <a:gd name="connsiteX134" fmla="*/ 292099 w 1006475"/>
              <a:gd name="connsiteY134" fmla="*/ 139700 h 720725"/>
              <a:gd name="connsiteX135" fmla="*/ 288924 w 1006475"/>
              <a:gd name="connsiteY135" fmla="*/ 139700 h 720725"/>
              <a:gd name="connsiteX136" fmla="*/ 285749 w 1006475"/>
              <a:gd name="connsiteY136" fmla="*/ 139700 h 720725"/>
              <a:gd name="connsiteX137" fmla="*/ 285749 w 1006475"/>
              <a:gd name="connsiteY137" fmla="*/ 136525 h 720725"/>
              <a:gd name="connsiteX138" fmla="*/ 285749 w 1006475"/>
              <a:gd name="connsiteY138" fmla="*/ 133350 h 720725"/>
              <a:gd name="connsiteX139" fmla="*/ 279399 w 1006475"/>
              <a:gd name="connsiteY139" fmla="*/ 133350 h 720725"/>
              <a:gd name="connsiteX140" fmla="*/ 279399 w 1006475"/>
              <a:gd name="connsiteY140" fmla="*/ 136525 h 720725"/>
              <a:gd name="connsiteX141" fmla="*/ 279399 w 1006475"/>
              <a:gd name="connsiteY141" fmla="*/ 139700 h 720725"/>
              <a:gd name="connsiteX142" fmla="*/ 276224 w 1006475"/>
              <a:gd name="connsiteY142" fmla="*/ 136525 h 720725"/>
              <a:gd name="connsiteX143" fmla="*/ 273049 w 1006475"/>
              <a:gd name="connsiteY143" fmla="*/ 136525 h 720725"/>
              <a:gd name="connsiteX144" fmla="*/ 273049 w 1006475"/>
              <a:gd name="connsiteY144" fmla="*/ 142875 h 720725"/>
              <a:gd name="connsiteX145" fmla="*/ 269874 w 1006475"/>
              <a:gd name="connsiteY145" fmla="*/ 142875 h 720725"/>
              <a:gd name="connsiteX146" fmla="*/ 266699 w 1006475"/>
              <a:gd name="connsiteY146" fmla="*/ 142875 h 720725"/>
              <a:gd name="connsiteX147" fmla="*/ 263524 w 1006475"/>
              <a:gd name="connsiteY147" fmla="*/ 142875 h 720725"/>
              <a:gd name="connsiteX148" fmla="*/ 263524 w 1006475"/>
              <a:gd name="connsiteY148" fmla="*/ 146050 h 720725"/>
              <a:gd name="connsiteX149" fmla="*/ 273049 w 1006475"/>
              <a:gd name="connsiteY149" fmla="*/ 146050 h 720725"/>
              <a:gd name="connsiteX150" fmla="*/ 276224 w 1006475"/>
              <a:gd name="connsiteY150" fmla="*/ 149225 h 720725"/>
              <a:gd name="connsiteX151" fmla="*/ 279399 w 1006475"/>
              <a:gd name="connsiteY151" fmla="*/ 152400 h 720725"/>
              <a:gd name="connsiteX152" fmla="*/ 279399 w 1006475"/>
              <a:gd name="connsiteY152" fmla="*/ 158750 h 720725"/>
              <a:gd name="connsiteX153" fmla="*/ 279399 w 1006475"/>
              <a:gd name="connsiteY153" fmla="*/ 165100 h 720725"/>
              <a:gd name="connsiteX154" fmla="*/ 279399 w 1006475"/>
              <a:gd name="connsiteY154" fmla="*/ 168275 h 720725"/>
              <a:gd name="connsiteX155" fmla="*/ 276224 w 1006475"/>
              <a:gd name="connsiteY155" fmla="*/ 168275 h 720725"/>
              <a:gd name="connsiteX156" fmla="*/ 276224 w 1006475"/>
              <a:gd name="connsiteY156" fmla="*/ 171450 h 720725"/>
              <a:gd name="connsiteX157" fmla="*/ 279399 w 1006475"/>
              <a:gd name="connsiteY157" fmla="*/ 171450 h 720725"/>
              <a:gd name="connsiteX158" fmla="*/ 279399 w 1006475"/>
              <a:gd name="connsiteY158" fmla="*/ 174625 h 720725"/>
              <a:gd name="connsiteX159" fmla="*/ 279399 w 1006475"/>
              <a:gd name="connsiteY159" fmla="*/ 177800 h 720725"/>
              <a:gd name="connsiteX160" fmla="*/ 279399 w 1006475"/>
              <a:gd name="connsiteY160" fmla="*/ 184150 h 720725"/>
              <a:gd name="connsiteX161" fmla="*/ 276224 w 1006475"/>
              <a:gd name="connsiteY161" fmla="*/ 187325 h 720725"/>
              <a:gd name="connsiteX162" fmla="*/ 269874 w 1006475"/>
              <a:gd name="connsiteY162" fmla="*/ 184150 h 720725"/>
              <a:gd name="connsiteX163" fmla="*/ 269874 w 1006475"/>
              <a:gd name="connsiteY163" fmla="*/ 180975 h 720725"/>
              <a:gd name="connsiteX164" fmla="*/ 276224 w 1006475"/>
              <a:gd name="connsiteY164" fmla="*/ 161925 h 720725"/>
              <a:gd name="connsiteX165" fmla="*/ 273049 w 1006475"/>
              <a:gd name="connsiteY165" fmla="*/ 158750 h 720725"/>
              <a:gd name="connsiteX166" fmla="*/ 269874 w 1006475"/>
              <a:gd name="connsiteY166" fmla="*/ 155575 h 720725"/>
              <a:gd name="connsiteX167" fmla="*/ 269874 w 1006475"/>
              <a:gd name="connsiteY167" fmla="*/ 158750 h 720725"/>
              <a:gd name="connsiteX168" fmla="*/ 266699 w 1006475"/>
              <a:gd name="connsiteY168" fmla="*/ 158750 h 720725"/>
              <a:gd name="connsiteX169" fmla="*/ 266699 w 1006475"/>
              <a:gd name="connsiteY169" fmla="*/ 152400 h 720725"/>
              <a:gd name="connsiteX170" fmla="*/ 260349 w 1006475"/>
              <a:gd name="connsiteY170" fmla="*/ 149225 h 720725"/>
              <a:gd name="connsiteX171" fmla="*/ 257174 w 1006475"/>
              <a:gd name="connsiteY171" fmla="*/ 142875 h 720725"/>
              <a:gd name="connsiteX172" fmla="*/ 260349 w 1006475"/>
              <a:gd name="connsiteY172" fmla="*/ 139700 h 720725"/>
              <a:gd name="connsiteX173" fmla="*/ 263524 w 1006475"/>
              <a:gd name="connsiteY173" fmla="*/ 136525 h 720725"/>
              <a:gd name="connsiteX174" fmla="*/ 266699 w 1006475"/>
              <a:gd name="connsiteY174" fmla="*/ 133350 h 720725"/>
              <a:gd name="connsiteX175" fmla="*/ 266699 w 1006475"/>
              <a:gd name="connsiteY175" fmla="*/ 127000 h 720725"/>
              <a:gd name="connsiteX176" fmla="*/ 273049 w 1006475"/>
              <a:gd name="connsiteY176" fmla="*/ 117475 h 720725"/>
              <a:gd name="connsiteX177" fmla="*/ 279399 w 1006475"/>
              <a:gd name="connsiteY177" fmla="*/ 114300 h 720725"/>
              <a:gd name="connsiteX178" fmla="*/ 288924 w 1006475"/>
              <a:gd name="connsiteY178" fmla="*/ 79375 h 720725"/>
              <a:gd name="connsiteX179" fmla="*/ 292099 w 1006475"/>
              <a:gd name="connsiteY179" fmla="*/ 79375 h 720725"/>
              <a:gd name="connsiteX180" fmla="*/ 292099 w 1006475"/>
              <a:gd name="connsiteY180" fmla="*/ 85725 h 720725"/>
              <a:gd name="connsiteX181" fmla="*/ 295274 w 1006475"/>
              <a:gd name="connsiteY181" fmla="*/ 85725 h 720725"/>
              <a:gd name="connsiteX182" fmla="*/ 295274 w 1006475"/>
              <a:gd name="connsiteY182" fmla="*/ 88900 h 720725"/>
              <a:gd name="connsiteX183" fmla="*/ 295274 w 1006475"/>
              <a:gd name="connsiteY183" fmla="*/ 92075 h 720725"/>
              <a:gd name="connsiteX184" fmla="*/ 292099 w 1006475"/>
              <a:gd name="connsiteY184" fmla="*/ 88900 h 720725"/>
              <a:gd name="connsiteX185" fmla="*/ 285749 w 1006475"/>
              <a:gd name="connsiteY185" fmla="*/ 88900 h 720725"/>
              <a:gd name="connsiteX186" fmla="*/ 288924 w 1006475"/>
              <a:gd name="connsiteY186" fmla="*/ 85725 h 720725"/>
              <a:gd name="connsiteX187" fmla="*/ 288924 w 1006475"/>
              <a:gd name="connsiteY187" fmla="*/ 82550 h 720725"/>
              <a:gd name="connsiteX188" fmla="*/ 288924 w 1006475"/>
              <a:gd name="connsiteY188" fmla="*/ 79375 h 720725"/>
              <a:gd name="connsiteX189" fmla="*/ 257174 w 1006475"/>
              <a:gd name="connsiteY189" fmla="*/ 76200 h 720725"/>
              <a:gd name="connsiteX190" fmla="*/ 260349 w 1006475"/>
              <a:gd name="connsiteY190" fmla="*/ 76200 h 720725"/>
              <a:gd name="connsiteX191" fmla="*/ 260349 w 1006475"/>
              <a:gd name="connsiteY191" fmla="*/ 79375 h 720725"/>
              <a:gd name="connsiteX192" fmla="*/ 260349 w 1006475"/>
              <a:gd name="connsiteY192" fmla="*/ 82550 h 720725"/>
              <a:gd name="connsiteX193" fmla="*/ 263524 w 1006475"/>
              <a:gd name="connsiteY193" fmla="*/ 82550 h 720725"/>
              <a:gd name="connsiteX194" fmla="*/ 257174 w 1006475"/>
              <a:gd name="connsiteY194" fmla="*/ 88900 h 720725"/>
              <a:gd name="connsiteX195" fmla="*/ 257174 w 1006475"/>
              <a:gd name="connsiteY195" fmla="*/ 98425 h 720725"/>
              <a:gd name="connsiteX196" fmla="*/ 260349 w 1006475"/>
              <a:gd name="connsiteY196" fmla="*/ 98425 h 720725"/>
              <a:gd name="connsiteX197" fmla="*/ 260349 w 1006475"/>
              <a:gd name="connsiteY197" fmla="*/ 95250 h 720725"/>
              <a:gd name="connsiteX198" fmla="*/ 263524 w 1006475"/>
              <a:gd name="connsiteY198" fmla="*/ 95250 h 720725"/>
              <a:gd name="connsiteX199" fmla="*/ 263524 w 1006475"/>
              <a:gd name="connsiteY199" fmla="*/ 98425 h 720725"/>
              <a:gd name="connsiteX200" fmla="*/ 263524 w 1006475"/>
              <a:gd name="connsiteY200" fmla="*/ 101600 h 720725"/>
              <a:gd name="connsiteX201" fmla="*/ 260349 w 1006475"/>
              <a:gd name="connsiteY201" fmla="*/ 104775 h 720725"/>
              <a:gd name="connsiteX202" fmla="*/ 257174 w 1006475"/>
              <a:gd name="connsiteY202" fmla="*/ 101600 h 720725"/>
              <a:gd name="connsiteX203" fmla="*/ 250824 w 1006475"/>
              <a:gd name="connsiteY203" fmla="*/ 104775 h 720725"/>
              <a:gd name="connsiteX204" fmla="*/ 250824 w 1006475"/>
              <a:gd name="connsiteY204" fmla="*/ 101600 h 720725"/>
              <a:gd name="connsiteX205" fmla="*/ 253999 w 1006475"/>
              <a:gd name="connsiteY205" fmla="*/ 98425 h 720725"/>
              <a:gd name="connsiteX206" fmla="*/ 250824 w 1006475"/>
              <a:gd name="connsiteY206" fmla="*/ 95250 h 720725"/>
              <a:gd name="connsiteX207" fmla="*/ 247649 w 1006475"/>
              <a:gd name="connsiteY207" fmla="*/ 92075 h 720725"/>
              <a:gd name="connsiteX208" fmla="*/ 250824 w 1006475"/>
              <a:gd name="connsiteY208" fmla="*/ 85725 h 720725"/>
              <a:gd name="connsiteX209" fmla="*/ 253999 w 1006475"/>
              <a:gd name="connsiteY209" fmla="*/ 85725 h 720725"/>
              <a:gd name="connsiteX210" fmla="*/ 253999 w 1006475"/>
              <a:gd name="connsiteY210" fmla="*/ 82550 h 720725"/>
              <a:gd name="connsiteX211" fmla="*/ 253999 w 1006475"/>
              <a:gd name="connsiteY211" fmla="*/ 79375 h 720725"/>
              <a:gd name="connsiteX212" fmla="*/ 257174 w 1006475"/>
              <a:gd name="connsiteY212" fmla="*/ 76200 h 720725"/>
              <a:gd name="connsiteX213" fmla="*/ 536574 w 1006475"/>
              <a:gd name="connsiteY213" fmla="*/ 73025 h 720725"/>
              <a:gd name="connsiteX214" fmla="*/ 536574 w 1006475"/>
              <a:gd name="connsiteY214" fmla="*/ 76200 h 720725"/>
              <a:gd name="connsiteX215" fmla="*/ 536574 w 1006475"/>
              <a:gd name="connsiteY215" fmla="*/ 79375 h 720725"/>
              <a:gd name="connsiteX216" fmla="*/ 536574 w 1006475"/>
              <a:gd name="connsiteY216" fmla="*/ 80962 h 720725"/>
              <a:gd name="connsiteX217" fmla="*/ 536575 w 1006475"/>
              <a:gd name="connsiteY217" fmla="*/ 80962 h 720725"/>
              <a:gd name="connsiteX218" fmla="*/ 536575 w 1006475"/>
              <a:gd name="connsiteY218" fmla="*/ 79375 h 720725"/>
              <a:gd name="connsiteX219" fmla="*/ 536575 w 1006475"/>
              <a:gd name="connsiteY219" fmla="*/ 73025 h 720725"/>
              <a:gd name="connsiteX220" fmla="*/ 536574 w 1006475"/>
              <a:gd name="connsiteY220" fmla="*/ 73025 h 720725"/>
              <a:gd name="connsiteX221" fmla="*/ 282574 w 1006475"/>
              <a:gd name="connsiteY221" fmla="*/ 73025 h 720725"/>
              <a:gd name="connsiteX222" fmla="*/ 282574 w 1006475"/>
              <a:gd name="connsiteY222" fmla="*/ 76200 h 720725"/>
              <a:gd name="connsiteX223" fmla="*/ 285749 w 1006475"/>
              <a:gd name="connsiteY223" fmla="*/ 82550 h 720725"/>
              <a:gd name="connsiteX224" fmla="*/ 282574 w 1006475"/>
              <a:gd name="connsiteY224" fmla="*/ 82550 h 720725"/>
              <a:gd name="connsiteX225" fmla="*/ 282574 w 1006475"/>
              <a:gd name="connsiteY225" fmla="*/ 85725 h 720725"/>
              <a:gd name="connsiteX226" fmla="*/ 279399 w 1006475"/>
              <a:gd name="connsiteY226" fmla="*/ 85725 h 720725"/>
              <a:gd name="connsiteX227" fmla="*/ 279399 w 1006475"/>
              <a:gd name="connsiteY227" fmla="*/ 82550 h 720725"/>
              <a:gd name="connsiteX228" fmla="*/ 279399 w 1006475"/>
              <a:gd name="connsiteY228" fmla="*/ 79375 h 720725"/>
              <a:gd name="connsiteX229" fmla="*/ 279399 w 1006475"/>
              <a:gd name="connsiteY229" fmla="*/ 76200 h 720725"/>
              <a:gd name="connsiteX230" fmla="*/ 282574 w 1006475"/>
              <a:gd name="connsiteY230" fmla="*/ 73025 h 720725"/>
              <a:gd name="connsiteX231" fmla="*/ 539749 w 1006475"/>
              <a:gd name="connsiteY231" fmla="*/ 66675 h 720725"/>
              <a:gd name="connsiteX232" fmla="*/ 539749 w 1006475"/>
              <a:gd name="connsiteY232" fmla="*/ 69850 h 720725"/>
              <a:gd name="connsiteX233" fmla="*/ 539749 w 1006475"/>
              <a:gd name="connsiteY233" fmla="*/ 73025 h 720725"/>
              <a:gd name="connsiteX234" fmla="*/ 539750 w 1006475"/>
              <a:gd name="connsiteY234" fmla="*/ 69850 h 720725"/>
              <a:gd name="connsiteX235" fmla="*/ 539750 w 1006475"/>
              <a:gd name="connsiteY235" fmla="*/ 66675 h 720725"/>
              <a:gd name="connsiteX236" fmla="*/ 539749 w 1006475"/>
              <a:gd name="connsiteY236" fmla="*/ 66675 h 720725"/>
              <a:gd name="connsiteX237" fmla="*/ 244474 w 1006475"/>
              <a:gd name="connsiteY237" fmla="*/ 66675 h 720725"/>
              <a:gd name="connsiteX238" fmla="*/ 250824 w 1006475"/>
              <a:gd name="connsiteY238" fmla="*/ 69850 h 720725"/>
              <a:gd name="connsiteX239" fmla="*/ 257174 w 1006475"/>
              <a:gd name="connsiteY239" fmla="*/ 73025 h 720725"/>
              <a:gd name="connsiteX240" fmla="*/ 250824 w 1006475"/>
              <a:gd name="connsiteY240" fmla="*/ 73025 h 720725"/>
              <a:gd name="connsiteX241" fmla="*/ 250824 w 1006475"/>
              <a:gd name="connsiteY241" fmla="*/ 76200 h 720725"/>
              <a:gd name="connsiteX242" fmla="*/ 247649 w 1006475"/>
              <a:gd name="connsiteY242" fmla="*/ 76200 h 720725"/>
              <a:gd name="connsiteX243" fmla="*/ 247649 w 1006475"/>
              <a:gd name="connsiteY243" fmla="*/ 73025 h 720725"/>
              <a:gd name="connsiteX244" fmla="*/ 244474 w 1006475"/>
              <a:gd name="connsiteY244" fmla="*/ 69850 h 720725"/>
              <a:gd name="connsiteX245" fmla="*/ 244474 w 1006475"/>
              <a:gd name="connsiteY245" fmla="*/ 66675 h 720725"/>
              <a:gd name="connsiteX246" fmla="*/ 530224 w 1006475"/>
              <a:gd name="connsiteY246" fmla="*/ 63500 h 720725"/>
              <a:gd name="connsiteX247" fmla="*/ 530224 w 1006475"/>
              <a:gd name="connsiteY247" fmla="*/ 66675 h 720725"/>
              <a:gd name="connsiteX248" fmla="*/ 530224 w 1006475"/>
              <a:gd name="connsiteY248" fmla="*/ 69850 h 720725"/>
              <a:gd name="connsiteX249" fmla="*/ 530225 w 1006475"/>
              <a:gd name="connsiteY249" fmla="*/ 69850 h 720725"/>
              <a:gd name="connsiteX250" fmla="*/ 530225 w 1006475"/>
              <a:gd name="connsiteY250" fmla="*/ 66675 h 720725"/>
              <a:gd name="connsiteX251" fmla="*/ 530225 w 1006475"/>
              <a:gd name="connsiteY251" fmla="*/ 63500 h 720725"/>
              <a:gd name="connsiteX252" fmla="*/ 530224 w 1006475"/>
              <a:gd name="connsiteY252" fmla="*/ 63500 h 720725"/>
              <a:gd name="connsiteX253" fmla="*/ 527049 w 1006475"/>
              <a:gd name="connsiteY253" fmla="*/ 60325 h 720725"/>
              <a:gd name="connsiteX254" fmla="*/ 527049 w 1006475"/>
              <a:gd name="connsiteY254" fmla="*/ 63500 h 720725"/>
              <a:gd name="connsiteX255" fmla="*/ 527050 w 1006475"/>
              <a:gd name="connsiteY255" fmla="*/ 63500 h 720725"/>
              <a:gd name="connsiteX256" fmla="*/ 527050 w 1006475"/>
              <a:gd name="connsiteY256" fmla="*/ 60325 h 720725"/>
              <a:gd name="connsiteX257" fmla="*/ 527049 w 1006475"/>
              <a:gd name="connsiteY257" fmla="*/ 60325 h 720725"/>
              <a:gd name="connsiteX258" fmla="*/ 228599 w 1006475"/>
              <a:gd name="connsiteY258" fmla="*/ 57150 h 720725"/>
              <a:gd name="connsiteX259" fmla="*/ 231774 w 1006475"/>
              <a:gd name="connsiteY259" fmla="*/ 57150 h 720725"/>
              <a:gd name="connsiteX260" fmla="*/ 234949 w 1006475"/>
              <a:gd name="connsiteY260" fmla="*/ 57150 h 720725"/>
              <a:gd name="connsiteX261" fmla="*/ 234949 w 1006475"/>
              <a:gd name="connsiteY261" fmla="*/ 60325 h 720725"/>
              <a:gd name="connsiteX262" fmla="*/ 234949 w 1006475"/>
              <a:gd name="connsiteY262" fmla="*/ 63500 h 720725"/>
              <a:gd name="connsiteX263" fmla="*/ 244474 w 1006475"/>
              <a:gd name="connsiteY263" fmla="*/ 73025 h 720725"/>
              <a:gd name="connsiteX264" fmla="*/ 244474 w 1006475"/>
              <a:gd name="connsiteY264" fmla="*/ 76200 h 720725"/>
              <a:gd name="connsiteX265" fmla="*/ 244474 w 1006475"/>
              <a:gd name="connsiteY265" fmla="*/ 79375 h 720725"/>
              <a:gd name="connsiteX266" fmla="*/ 247649 w 1006475"/>
              <a:gd name="connsiteY266" fmla="*/ 79375 h 720725"/>
              <a:gd name="connsiteX267" fmla="*/ 247649 w 1006475"/>
              <a:gd name="connsiteY267" fmla="*/ 82550 h 720725"/>
              <a:gd name="connsiteX268" fmla="*/ 244474 w 1006475"/>
              <a:gd name="connsiteY268" fmla="*/ 82550 h 720725"/>
              <a:gd name="connsiteX269" fmla="*/ 241299 w 1006475"/>
              <a:gd name="connsiteY269" fmla="*/ 79375 h 720725"/>
              <a:gd name="connsiteX270" fmla="*/ 238124 w 1006475"/>
              <a:gd name="connsiteY270" fmla="*/ 85725 h 720725"/>
              <a:gd name="connsiteX271" fmla="*/ 241299 w 1006475"/>
              <a:gd name="connsiteY271" fmla="*/ 88900 h 720725"/>
              <a:gd name="connsiteX272" fmla="*/ 244474 w 1006475"/>
              <a:gd name="connsiteY272" fmla="*/ 92075 h 720725"/>
              <a:gd name="connsiteX273" fmla="*/ 244474 w 1006475"/>
              <a:gd name="connsiteY273" fmla="*/ 95250 h 720725"/>
              <a:gd name="connsiteX274" fmla="*/ 241299 w 1006475"/>
              <a:gd name="connsiteY274" fmla="*/ 92075 h 720725"/>
              <a:gd name="connsiteX275" fmla="*/ 234949 w 1006475"/>
              <a:gd name="connsiteY275" fmla="*/ 88900 h 720725"/>
              <a:gd name="connsiteX276" fmla="*/ 231774 w 1006475"/>
              <a:gd name="connsiteY276" fmla="*/ 85725 h 720725"/>
              <a:gd name="connsiteX277" fmla="*/ 228599 w 1006475"/>
              <a:gd name="connsiteY277" fmla="*/ 82550 h 720725"/>
              <a:gd name="connsiteX278" fmla="*/ 225424 w 1006475"/>
              <a:gd name="connsiteY278" fmla="*/ 79375 h 720725"/>
              <a:gd name="connsiteX279" fmla="*/ 225424 w 1006475"/>
              <a:gd name="connsiteY279" fmla="*/ 76200 h 720725"/>
              <a:gd name="connsiteX280" fmla="*/ 222249 w 1006475"/>
              <a:gd name="connsiteY280" fmla="*/ 73025 h 720725"/>
              <a:gd name="connsiteX281" fmla="*/ 225424 w 1006475"/>
              <a:gd name="connsiteY281" fmla="*/ 66675 h 720725"/>
              <a:gd name="connsiteX282" fmla="*/ 225424 w 1006475"/>
              <a:gd name="connsiteY282" fmla="*/ 60325 h 720725"/>
              <a:gd name="connsiteX283" fmla="*/ 228599 w 1006475"/>
              <a:gd name="connsiteY283" fmla="*/ 57150 h 720725"/>
              <a:gd name="connsiteX284" fmla="*/ 260349 w 1006475"/>
              <a:gd name="connsiteY284" fmla="*/ 47625 h 720725"/>
              <a:gd name="connsiteX285" fmla="*/ 266699 w 1006475"/>
              <a:gd name="connsiteY285" fmla="*/ 47625 h 720725"/>
              <a:gd name="connsiteX286" fmla="*/ 269874 w 1006475"/>
              <a:gd name="connsiteY286" fmla="*/ 50800 h 720725"/>
              <a:gd name="connsiteX287" fmla="*/ 279399 w 1006475"/>
              <a:gd name="connsiteY287" fmla="*/ 60325 h 720725"/>
              <a:gd name="connsiteX288" fmla="*/ 279399 w 1006475"/>
              <a:gd name="connsiteY288" fmla="*/ 63500 h 720725"/>
              <a:gd name="connsiteX289" fmla="*/ 273049 w 1006475"/>
              <a:gd name="connsiteY289" fmla="*/ 66675 h 720725"/>
              <a:gd name="connsiteX290" fmla="*/ 269874 w 1006475"/>
              <a:gd name="connsiteY290" fmla="*/ 69850 h 720725"/>
              <a:gd name="connsiteX291" fmla="*/ 269874 w 1006475"/>
              <a:gd name="connsiteY291" fmla="*/ 73025 h 720725"/>
              <a:gd name="connsiteX292" fmla="*/ 266699 w 1006475"/>
              <a:gd name="connsiteY292" fmla="*/ 73025 h 720725"/>
              <a:gd name="connsiteX293" fmla="*/ 266699 w 1006475"/>
              <a:gd name="connsiteY293" fmla="*/ 69850 h 720725"/>
              <a:gd name="connsiteX294" fmla="*/ 263524 w 1006475"/>
              <a:gd name="connsiteY294" fmla="*/ 60325 h 720725"/>
              <a:gd name="connsiteX295" fmla="*/ 263524 w 1006475"/>
              <a:gd name="connsiteY295" fmla="*/ 53975 h 720725"/>
              <a:gd name="connsiteX296" fmla="*/ 260349 w 1006475"/>
              <a:gd name="connsiteY296" fmla="*/ 50800 h 720725"/>
              <a:gd name="connsiteX297" fmla="*/ 260349 w 1006475"/>
              <a:gd name="connsiteY297" fmla="*/ 53975 h 720725"/>
              <a:gd name="connsiteX298" fmla="*/ 263524 w 1006475"/>
              <a:gd name="connsiteY298" fmla="*/ 69850 h 720725"/>
              <a:gd name="connsiteX299" fmla="*/ 257174 w 1006475"/>
              <a:gd name="connsiteY299" fmla="*/ 69850 h 720725"/>
              <a:gd name="connsiteX300" fmla="*/ 253999 w 1006475"/>
              <a:gd name="connsiteY300" fmla="*/ 69850 h 720725"/>
              <a:gd name="connsiteX301" fmla="*/ 253999 w 1006475"/>
              <a:gd name="connsiteY301" fmla="*/ 60325 h 720725"/>
              <a:gd name="connsiteX302" fmla="*/ 250824 w 1006475"/>
              <a:gd name="connsiteY302" fmla="*/ 60325 h 720725"/>
              <a:gd name="connsiteX303" fmla="*/ 247649 w 1006475"/>
              <a:gd name="connsiteY303" fmla="*/ 66675 h 720725"/>
              <a:gd name="connsiteX304" fmla="*/ 244474 w 1006475"/>
              <a:gd name="connsiteY304" fmla="*/ 63500 h 720725"/>
              <a:gd name="connsiteX305" fmla="*/ 244474 w 1006475"/>
              <a:gd name="connsiteY305" fmla="*/ 60325 h 720725"/>
              <a:gd name="connsiteX306" fmla="*/ 260349 w 1006475"/>
              <a:gd name="connsiteY306" fmla="*/ 47625 h 720725"/>
              <a:gd name="connsiteX307" fmla="*/ 295274 w 1006475"/>
              <a:gd name="connsiteY307" fmla="*/ 0 h 720725"/>
              <a:gd name="connsiteX308" fmla="*/ 447674 w 1006475"/>
              <a:gd name="connsiteY308" fmla="*/ 38100 h 720725"/>
              <a:gd name="connsiteX309" fmla="*/ 530224 w 1006475"/>
              <a:gd name="connsiteY309" fmla="*/ 57150 h 720725"/>
              <a:gd name="connsiteX310" fmla="*/ 530224 w 1006475"/>
              <a:gd name="connsiteY310" fmla="*/ 60325 h 720725"/>
              <a:gd name="connsiteX311" fmla="*/ 530225 w 1006475"/>
              <a:gd name="connsiteY311" fmla="*/ 57150 h 720725"/>
              <a:gd name="connsiteX312" fmla="*/ 584200 w 1006475"/>
              <a:gd name="connsiteY312" fmla="*/ 69850 h 720725"/>
              <a:gd name="connsiteX313" fmla="*/ 647700 w 1006475"/>
              <a:gd name="connsiteY313" fmla="*/ 85725 h 720725"/>
              <a:gd name="connsiteX314" fmla="*/ 650875 w 1006475"/>
              <a:gd name="connsiteY314" fmla="*/ 85725 h 720725"/>
              <a:gd name="connsiteX315" fmla="*/ 781050 w 1006475"/>
              <a:gd name="connsiteY315" fmla="*/ 111125 h 720725"/>
              <a:gd name="connsiteX316" fmla="*/ 860425 w 1006475"/>
              <a:gd name="connsiteY316" fmla="*/ 127000 h 720725"/>
              <a:gd name="connsiteX317" fmla="*/ 955675 w 1006475"/>
              <a:gd name="connsiteY317" fmla="*/ 149225 h 720725"/>
              <a:gd name="connsiteX318" fmla="*/ 1006475 w 1006475"/>
              <a:gd name="connsiteY318" fmla="*/ 158750 h 720725"/>
              <a:gd name="connsiteX319" fmla="*/ 1006475 w 1006475"/>
              <a:gd name="connsiteY319" fmla="*/ 161925 h 720725"/>
              <a:gd name="connsiteX320" fmla="*/ 1003300 w 1006475"/>
              <a:gd name="connsiteY320" fmla="*/ 171450 h 720725"/>
              <a:gd name="connsiteX321" fmla="*/ 1000125 w 1006475"/>
              <a:gd name="connsiteY321" fmla="*/ 180975 h 720725"/>
              <a:gd name="connsiteX322" fmla="*/ 1000125 w 1006475"/>
              <a:gd name="connsiteY322" fmla="*/ 184150 h 720725"/>
              <a:gd name="connsiteX323" fmla="*/ 1000125 w 1006475"/>
              <a:gd name="connsiteY323" fmla="*/ 190500 h 720725"/>
              <a:gd name="connsiteX324" fmla="*/ 996950 w 1006475"/>
              <a:gd name="connsiteY324" fmla="*/ 203200 h 720725"/>
              <a:gd name="connsiteX325" fmla="*/ 990600 w 1006475"/>
              <a:gd name="connsiteY325" fmla="*/ 234950 h 720725"/>
              <a:gd name="connsiteX326" fmla="*/ 987425 w 1006475"/>
              <a:gd name="connsiteY326" fmla="*/ 250825 h 720725"/>
              <a:gd name="connsiteX327" fmla="*/ 987425 w 1006475"/>
              <a:gd name="connsiteY327" fmla="*/ 260350 h 720725"/>
              <a:gd name="connsiteX328" fmla="*/ 984250 w 1006475"/>
              <a:gd name="connsiteY328" fmla="*/ 263525 h 720725"/>
              <a:gd name="connsiteX329" fmla="*/ 977900 w 1006475"/>
              <a:gd name="connsiteY329" fmla="*/ 307975 h 720725"/>
              <a:gd name="connsiteX330" fmla="*/ 974725 w 1006475"/>
              <a:gd name="connsiteY330" fmla="*/ 317500 h 720725"/>
              <a:gd name="connsiteX331" fmla="*/ 974725 w 1006475"/>
              <a:gd name="connsiteY331" fmla="*/ 320675 h 720725"/>
              <a:gd name="connsiteX332" fmla="*/ 971550 w 1006475"/>
              <a:gd name="connsiteY332" fmla="*/ 330200 h 720725"/>
              <a:gd name="connsiteX333" fmla="*/ 971550 w 1006475"/>
              <a:gd name="connsiteY333" fmla="*/ 333375 h 720725"/>
              <a:gd name="connsiteX334" fmla="*/ 968375 w 1006475"/>
              <a:gd name="connsiteY334" fmla="*/ 346075 h 720725"/>
              <a:gd name="connsiteX335" fmla="*/ 968375 w 1006475"/>
              <a:gd name="connsiteY335" fmla="*/ 349250 h 720725"/>
              <a:gd name="connsiteX336" fmla="*/ 965200 w 1006475"/>
              <a:gd name="connsiteY336" fmla="*/ 361950 h 720725"/>
              <a:gd name="connsiteX337" fmla="*/ 965200 w 1006475"/>
              <a:gd name="connsiteY337" fmla="*/ 368300 h 720725"/>
              <a:gd name="connsiteX338" fmla="*/ 962025 w 1006475"/>
              <a:gd name="connsiteY338" fmla="*/ 384175 h 720725"/>
              <a:gd name="connsiteX339" fmla="*/ 958850 w 1006475"/>
              <a:gd name="connsiteY339" fmla="*/ 396875 h 720725"/>
              <a:gd name="connsiteX340" fmla="*/ 955675 w 1006475"/>
              <a:gd name="connsiteY340" fmla="*/ 422275 h 720725"/>
              <a:gd name="connsiteX341" fmla="*/ 952500 w 1006475"/>
              <a:gd name="connsiteY341" fmla="*/ 434975 h 720725"/>
              <a:gd name="connsiteX342" fmla="*/ 952500 w 1006475"/>
              <a:gd name="connsiteY342" fmla="*/ 438150 h 720725"/>
              <a:gd name="connsiteX343" fmla="*/ 949325 w 1006475"/>
              <a:gd name="connsiteY343" fmla="*/ 460375 h 720725"/>
              <a:gd name="connsiteX344" fmla="*/ 946150 w 1006475"/>
              <a:gd name="connsiteY344" fmla="*/ 460375 h 720725"/>
              <a:gd name="connsiteX345" fmla="*/ 946150 w 1006475"/>
              <a:gd name="connsiteY345" fmla="*/ 463550 h 720725"/>
              <a:gd name="connsiteX346" fmla="*/ 946150 w 1006475"/>
              <a:gd name="connsiteY346" fmla="*/ 469900 h 720725"/>
              <a:gd name="connsiteX347" fmla="*/ 942975 w 1006475"/>
              <a:gd name="connsiteY347" fmla="*/ 479425 h 720725"/>
              <a:gd name="connsiteX348" fmla="*/ 939800 w 1006475"/>
              <a:gd name="connsiteY348" fmla="*/ 498475 h 720725"/>
              <a:gd name="connsiteX349" fmla="*/ 939800 w 1006475"/>
              <a:gd name="connsiteY349" fmla="*/ 504825 h 720725"/>
              <a:gd name="connsiteX350" fmla="*/ 936625 w 1006475"/>
              <a:gd name="connsiteY350" fmla="*/ 511175 h 720725"/>
              <a:gd name="connsiteX351" fmla="*/ 933450 w 1006475"/>
              <a:gd name="connsiteY351" fmla="*/ 539750 h 720725"/>
              <a:gd name="connsiteX352" fmla="*/ 930275 w 1006475"/>
              <a:gd name="connsiteY352" fmla="*/ 542925 h 720725"/>
              <a:gd name="connsiteX353" fmla="*/ 930275 w 1006475"/>
              <a:gd name="connsiteY353" fmla="*/ 549275 h 720725"/>
              <a:gd name="connsiteX354" fmla="*/ 930275 w 1006475"/>
              <a:gd name="connsiteY354" fmla="*/ 552450 h 720725"/>
              <a:gd name="connsiteX355" fmla="*/ 927100 w 1006475"/>
              <a:gd name="connsiteY355" fmla="*/ 561975 h 720725"/>
              <a:gd name="connsiteX356" fmla="*/ 920750 w 1006475"/>
              <a:gd name="connsiteY356" fmla="*/ 600075 h 720725"/>
              <a:gd name="connsiteX357" fmla="*/ 917575 w 1006475"/>
              <a:gd name="connsiteY357" fmla="*/ 612775 h 720725"/>
              <a:gd name="connsiteX358" fmla="*/ 917575 w 1006475"/>
              <a:gd name="connsiteY358" fmla="*/ 615950 h 720725"/>
              <a:gd name="connsiteX359" fmla="*/ 917575 w 1006475"/>
              <a:gd name="connsiteY359" fmla="*/ 622300 h 720725"/>
              <a:gd name="connsiteX360" fmla="*/ 914400 w 1006475"/>
              <a:gd name="connsiteY360" fmla="*/ 635000 h 720725"/>
              <a:gd name="connsiteX361" fmla="*/ 914400 w 1006475"/>
              <a:gd name="connsiteY361" fmla="*/ 638175 h 720725"/>
              <a:gd name="connsiteX362" fmla="*/ 911225 w 1006475"/>
              <a:gd name="connsiteY362" fmla="*/ 641350 h 720725"/>
              <a:gd name="connsiteX363" fmla="*/ 911225 w 1006475"/>
              <a:gd name="connsiteY363" fmla="*/ 644525 h 720725"/>
              <a:gd name="connsiteX364" fmla="*/ 911225 w 1006475"/>
              <a:gd name="connsiteY364" fmla="*/ 650875 h 720725"/>
              <a:gd name="connsiteX365" fmla="*/ 914400 w 1006475"/>
              <a:gd name="connsiteY365" fmla="*/ 657225 h 720725"/>
              <a:gd name="connsiteX366" fmla="*/ 917575 w 1006475"/>
              <a:gd name="connsiteY366" fmla="*/ 666750 h 720725"/>
              <a:gd name="connsiteX367" fmla="*/ 917575 w 1006475"/>
              <a:gd name="connsiteY367" fmla="*/ 669925 h 720725"/>
              <a:gd name="connsiteX368" fmla="*/ 917575 w 1006475"/>
              <a:gd name="connsiteY368" fmla="*/ 673100 h 720725"/>
              <a:gd name="connsiteX369" fmla="*/ 920750 w 1006475"/>
              <a:gd name="connsiteY369" fmla="*/ 688975 h 720725"/>
              <a:gd name="connsiteX370" fmla="*/ 914400 w 1006475"/>
              <a:gd name="connsiteY370" fmla="*/ 698500 h 720725"/>
              <a:gd name="connsiteX371" fmla="*/ 911225 w 1006475"/>
              <a:gd name="connsiteY371" fmla="*/ 704850 h 720725"/>
              <a:gd name="connsiteX372" fmla="*/ 914400 w 1006475"/>
              <a:gd name="connsiteY372" fmla="*/ 704850 h 720725"/>
              <a:gd name="connsiteX373" fmla="*/ 914400 w 1006475"/>
              <a:gd name="connsiteY373" fmla="*/ 708025 h 720725"/>
              <a:gd name="connsiteX374" fmla="*/ 914400 w 1006475"/>
              <a:gd name="connsiteY374" fmla="*/ 717550 h 720725"/>
              <a:gd name="connsiteX375" fmla="*/ 914400 w 1006475"/>
              <a:gd name="connsiteY375" fmla="*/ 720725 h 720725"/>
              <a:gd name="connsiteX376" fmla="*/ 911225 w 1006475"/>
              <a:gd name="connsiteY376" fmla="*/ 717550 h 720725"/>
              <a:gd name="connsiteX377" fmla="*/ 908050 w 1006475"/>
              <a:gd name="connsiteY377" fmla="*/ 717550 h 720725"/>
              <a:gd name="connsiteX378" fmla="*/ 904875 w 1006475"/>
              <a:gd name="connsiteY378" fmla="*/ 717550 h 720725"/>
              <a:gd name="connsiteX379" fmla="*/ 876300 w 1006475"/>
              <a:gd name="connsiteY379" fmla="*/ 711200 h 720725"/>
              <a:gd name="connsiteX380" fmla="*/ 860425 w 1006475"/>
              <a:gd name="connsiteY380" fmla="*/ 708025 h 720725"/>
              <a:gd name="connsiteX381" fmla="*/ 847725 w 1006475"/>
              <a:gd name="connsiteY381" fmla="*/ 704850 h 720725"/>
              <a:gd name="connsiteX382" fmla="*/ 841375 w 1006475"/>
              <a:gd name="connsiteY382" fmla="*/ 704850 h 720725"/>
              <a:gd name="connsiteX383" fmla="*/ 835025 w 1006475"/>
              <a:gd name="connsiteY383" fmla="*/ 704850 h 720725"/>
              <a:gd name="connsiteX384" fmla="*/ 825500 w 1006475"/>
              <a:gd name="connsiteY384" fmla="*/ 701675 h 720725"/>
              <a:gd name="connsiteX385" fmla="*/ 819150 w 1006475"/>
              <a:gd name="connsiteY385" fmla="*/ 701675 h 720725"/>
              <a:gd name="connsiteX386" fmla="*/ 809625 w 1006475"/>
              <a:gd name="connsiteY386" fmla="*/ 698500 h 720725"/>
              <a:gd name="connsiteX387" fmla="*/ 803275 w 1006475"/>
              <a:gd name="connsiteY387" fmla="*/ 695325 h 720725"/>
              <a:gd name="connsiteX388" fmla="*/ 777875 w 1006475"/>
              <a:gd name="connsiteY388" fmla="*/ 692150 h 720725"/>
              <a:gd name="connsiteX389" fmla="*/ 774700 w 1006475"/>
              <a:gd name="connsiteY389" fmla="*/ 692150 h 720725"/>
              <a:gd name="connsiteX390" fmla="*/ 758825 w 1006475"/>
              <a:gd name="connsiteY390" fmla="*/ 688975 h 720725"/>
              <a:gd name="connsiteX391" fmla="*/ 746125 w 1006475"/>
              <a:gd name="connsiteY391" fmla="*/ 685800 h 720725"/>
              <a:gd name="connsiteX392" fmla="*/ 733425 w 1006475"/>
              <a:gd name="connsiteY392" fmla="*/ 682625 h 720725"/>
              <a:gd name="connsiteX393" fmla="*/ 717550 w 1006475"/>
              <a:gd name="connsiteY393" fmla="*/ 679450 h 720725"/>
              <a:gd name="connsiteX394" fmla="*/ 711200 w 1006475"/>
              <a:gd name="connsiteY394" fmla="*/ 679450 h 720725"/>
              <a:gd name="connsiteX395" fmla="*/ 704850 w 1006475"/>
              <a:gd name="connsiteY395" fmla="*/ 676275 h 720725"/>
              <a:gd name="connsiteX396" fmla="*/ 692150 w 1006475"/>
              <a:gd name="connsiteY396" fmla="*/ 673100 h 720725"/>
              <a:gd name="connsiteX397" fmla="*/ 676275 w 1006475"/>
              <a:gd name="connsiteY397" fmla="*/ 669925 h 720725"/>
              <a:gd name="connsiteX398" fmla="*/ 650875 w 1006475"/>
              <a:gd name="connsiteY398" fmla="*/ 666750 h 720725"/>
              <a:gd name="connsiteX399" fmla="*/ 647700 w 1006475"/>
              <a:gd name="connsiteY399" fmla="*/ 663575 h 720725"/>
              <a:gd name="connsiteX400" fmla="*/ 644525 w 1006475"/>
              <a:gd name="connsiteY400" fmla="*/ 663575 h 720725"/>
              <a:gd name="connsiteX401" fmla="*/ 641350 w 1006475"/>
              <a:gd name="connsiteY401" fmla="*/ 666750 h 720725"/>
              <a:gd name="connsiteX402" fmla="*/ 638175 w 1006475"/>
              <a:gd name="connsiteY402" fmla="*/ 669925 h 720725"/>
              <a:gd name="connsiteX403" fmla="*/ 628650 w 1006475"/>
              <a:gd name="connsiteY403" fmla="*/ 673100 h 720725"/>
              <a:gd name="connsiteX404" fmla="*/ 625475 w 1006475"/>
              <a:gd name="connsiteY404" fmla="*/ 673100 h 720725"/>
              <a:gd name="connsiteX405" fmla="*/ 622300 w 1006475"/>
              <a:gd name="connsiteY405" fmla="*/ 673100 h 720725"/>
              <a:gd name="connsiteX406" fmla="*/ 619125 w 1006475"/>
              <a:gd name="connsiteY406" fmla="*/ 673100 h 720725"/>
              <a:gd name="connsiteX407" fmla="*/ 615950 w 1006475"/>
              <a:gd name="connsiteY407" fmla="*/ 673100 h 720725"/>
              <a:gd name="connsiteX408" fmla="*/ 612775 w 1006475"/>
              <a:gd name="connsiteY408" fmla="*/ 669925 h 720725"/>
              <a:gd name="connsiteX409" fmla="*/ 609600 w 1006475"/>
              <a:gd name="connsiteY409" fmla="*/ 669925 h 720725"/>
              <a:gd name="connsiteX410" fmla="*/ 600075 w 1006475"/>
              <a:gd name="connsiteY410" fmla="*/ 666750 h 720725"/>
              <a:gd name="connsiteX411" fmla="*/ 593725 w 1006475"/>
              <a:gd name="connsiteY411" fmla="*/ 669925 h 720725"/>
              <a:gd name="connsiteX412" fmla="*/ 590550 w 1006475"/>
              <a:gd name="connsiteY412" fmla="*/ 669925 h 720725"/>
              <a:gd name="connsiteX413" fmla="*/ 584200 w 1006475"/>
              <a:gd name="connsiteY413" fmla="*/ 666750 h 720725"/>
              <a:gd name="connsiteX414" fmla="*/ 581025 w 1006475"/>
              <a:gd name="connsiteY414" fmla="*/ 666750 h 720725"/>
              <a:gd name="connsiteX415" fmla="*/ 577850 w 1006475"/>
              <a:gd name="connsiteY415" fmla="*/ 669925 h 720725"/>
              <a:gd name="connsiteX416" fmla="*/ 574675 w 1006475"/>
              <a:gd name="connsiteY416" fmla="*/ 666750 h 720725"/>
              <a:gd name="connsiteX417" fmla="*/ 571500 w 1006475"/>
              <a:gd name="connsiteY417" fmla="*/ 666750 h 720725"/>
              <a:gd name="connsiteX418" fmla="*/ 565150 w 1006475"/>
              <a:gd name="connsiteY418" fmla="*/ 663575 h 720725"/>
              <a:gd name="connsiteX419" fmla="*/ 561975 w 1006475"/>
              <a:gd name="connsiteY419" fmla="*/ 663575 h 720725"/>
              <a:gd name="connsiteX420" fmla="*/ 558800 w 1006475"/>
              <a:gd name="connsiteY420" fmla="*/ 663575 h 720725"/>
              <a:gd name="connsiteX421" fmla="*/ 552450 w 1006475"/>
              <a:gd name="connsiteY421" fmla="*/ 669925 h 720725"/>
              <a:gd name="connsiteX422" fmla="*/ 549275 w 1006475"/>
              <a:gd name="connsiteY422" fmla="*/ 673100 h 720725"/>
              <a:gd name="connsiteX423" fmla="*/ 542925 w 1006475"/>
              <a:gd name="connsiteY423" fmla="*/ 673100 h 720725"/>
              <a:gd name="connsiteX424" fmla="*/ 536575 w 1006475"/>
              <a:gd name="connsiteY424" fmla="*/ 673100 h 720725"/>
              <a:gd name="connsiteX425" fmla="*/ 533400 w 1006475"/>
              <a:gd name="connsiteY425" fmla="*/ 669925 h 720725"/>
              <a:gd name="connsiteX426" fmla="*/ 523875 w 1006475"/>
              <a:gd name="connsiteY426" fmla="*/ 669925 h 720725"/>
              <a:gd name="connsiteX427" fmla="*/ 517525 w 1006475"/>
              <a:gd name="connsiteY427" fmla="*/ 669925 h 720725"/>
              <a:gd name="connsiteX428" fmla="*/ 511175 w 1006475"/>
              <a:gd name="connsiteY428" fmla="*/ 669925 h 720725"/>
              <a:gd name="connsiteX429" fmla="*/ 504825 w 1006475"/>
              <a:gd name="connsiteY429" fmla="*/ 669925 h 720725"/>
              <a:gd name="connsiteX430" fmla="*/ 495300 w 1006475"/>
              <a:gd name="connsiteY430" fmla="*/ 673100 h 720725"/>
              <a:gd name="connsiteX431" fmla="*/ 485775 w 1006475"/>
              <a:gd name="connsiteY431" fmla="*/ 673100 h 720725"/>
              <a:gd name="connsiteX432" fmla="*/ 482600 w 1006475"/>
              <a:gd name="connsiteY432" fmla="*/ 676275 h 720725"/>
              <a:gd name="connsiteX433" fmla="*/ 479425 w 1006475"/>
              <a:gd name="connsiteY433" fmla="*/ 676275 h 720725"/>
              <a:gd name="connsiteX434" fmla="*/ 476250 w 1006475"/>
              <a:gd name="connsiteY434" fmla="*/ 682625 h 720725"/>
              <a:gd name="connsiteX435" fmla="*/ 447675 w 1006475"/>
              <a:gd name="connsiteY435" fmla="*/ 679450 h 720725"/>
              <a:gd name="connsiteX436" fmla="*/ 438150 w 1006475"/>
              <a:gd name="connsiteY436" fmla="*/ 679450 h 720725"/>
              <a:gd name="connsiteX437" fmla="*/ 434975 w 1006475"/>
              <a:gd name="connsiteY437" fmla="*/ 676275 h 720725"/>
              <a:gd name="connsiteX438" fmla="*/ 431800 w 1006475"/>
              <a:gd name="connsiteY438" fmla="*/ 673100 h 720725"/>
              <a:gd name="connsiteX439" fmla="*/ 428625 w 1006475"/>
              <a:gd name="connsiteY439" fmla="*/ 669925 h 720725"/>
              <a:gd name="connsiteX440" fmla="*/ 425450 w 1006475"/>
              <a:gd name="connsiteY440" fmla="*/ 666750 h 720725"/>
              <a:gd name="connsiteX441" fmla="*/ 422275 w 1006475"/>
              <a:gd name="connsiteY441" fmla="*/ 666750 h 720725"/>
              <a:gd name="connsiteX442" fmla="*/ 419100 w 1006475"/>
              <a:gd name="connsiteY442" fmla="*/ 666750 h 720725"/>
              <a:gd name="connsiteX443" fmla="*/ 415925 w 1006475"/>
              <a:gd name="connsiteY443" fmla="*/ 666750 h 720725"/>
              <a:gd name="connsiteX444" fmla="*/ 409575 w 1006475"/>
              <a:gd name="connsiteY444" fmla="*/ 669925 h 720725"/>
              <a:gd name="connsiteX445" fmla="*/ 396875 w 1006475"/>
              <a:gd name="connsiteY445" fmla="*/ 673100 h 720725"/>
              <a:gd name="connsiteX446" fmla="*/ 390525 w 1006475"/>
              <a:gd name="connsiteY446" fmla="*/ 673100 h 720725"/>
              <a:gd name="connsiteX447" fmla="*/ 384175 w 1006475"/>
              <a:gd name="connsiteY447" fmla="*/ 673100 h 720725"/>
              <a:gd name="connsiteX448" fmla="*/ 381000 w 1006475"/>
              <a:gd name="connsiteY448" fmla="*/ 676275 h 720725"/>
              <a:gd name="connsiteX449" fmla="*/ 377825 w 1006475"/>
              <a:gd name="connsiteY449" fmla="*/ 676275 h 720725"/>
              <a:gd name="connsiteX450" fmla="*/ 374650 w 1006475"/>
              <a:gd name="connsiteY450" fmla="*/ 673100 h 720725"/>
              <a:gd name="connsiteX451" fmla="*/ 361950 w 1006475"/>
              <a:gd name="connsiteY451" fmla="*/ 669925 h 720725"/>
              <a:gd name="connsiteX452" fmla="*/ 358775 w 1006475"/>
              <a:gd name="connsiteY452" fmla="*/ 669925 h 720725"/>
              <a:gd name="connsiteX453" fmla="*/ 352425 w 1006475"/>
              <a:gd name="connsiteY453" fmla="*/ 673100 h 720725"/>
              <a:gd name="connsiteX454" fmla="*/ 349250 w 1006475"/>
              <a:gd name="connsiteY454" fmla="*/ 676275 h 720725"/>
              <a:gd name="connsiteX455" fmla="*/ 346075 w 1006475"/>
              <a:gd name="connsiteY455" fmla="*/ 676275 h 720725"/>
              <a:gd name="connsiteX456" fmla="*/ 346075 w 1006475"/>
              <a:gd name="connsiteY456" fmla="*/ 673100 h 720725"/>
              <a:gd name="connsiteX457" fmla="*/ 342900 w 1006475"/>
              <a:gd name="connsiteY457" fmla="*/ 673100 h 720725"/>
              <a:gd name="connsiteX458" fmla="*/ 342900 w 1006475"/>
              <a:gd name="connsiteY458" fmla="*/ 669925 h 720725"/>
              <a:gd name="connsiteX459" fmla="*/ 342900 w 1006475"/>
              <a:gd name="connsiteY459" fmla="*/ 663575 h 720725"/>
              <a:gd name="connsiteX460" fmla="*/ 342900 w 1006475"/>
              <a:gd name="connsiteY460" fmla="*/ 660400 h 720725"/>
              <a:gd name="connsiteX461" fmla="*/ 330200 w 1006475"/>
              <a:gd name="connsiteY461" fmla="*/ 654050 h 720725"/>
              <a:gd name="connsiteX462" fmla="*/ 327025 w 1006475"/>
              <a:gd name="connsiteY462" fmla="*/ 650875 h 720725"/>
              <a:gd name="connsiteX463" fmla="*/ 323850 w 1006475"/>
              <a:gd name="connsiteY463" fmla="*/ 650875 h 720725"/>
              <a:gd name="connsiteX464" fmla="*/ 320675 w 1006475"/>
              <a:gd name="connsiteY464" fmla="*/ 650875 h 720725"/>
              <a:gd name="connsiteX465" fmla="*/ 317500 w 1006475"/>
              <a:gd name="connsiteY465" fmla="*/ 650875 h 720725"/>
              <a:gd name="connsiteX466" fmla="*/ 314325 w 1006475"/>
              <a:gd name="connsiteY466" fmla="*/ 650875 h 720725"/>
              <a:gd name="connsiteX467" fmla="*/ 311150 w 1006475"/>
              <a:gd name="connsiteY467" fmla="*/ 647700 h 720725"/>
              <a:gd name="connsiteX468" fmla="*/ 307975 w 1006475"/>
              <a:gd name="connsiteY468" fmla="*/ 644525 h 720725"/>
              <a:gd name="connsiteX469" fmla="*/ 304800 w 1006475"/>
              <a:gd name="connsiteY469" fmla="*/ 641350 h 720725"/>
              <a:gd name="connsiteX470" fmla="*/ 288925 w 1006475"/>
              <a:gd name="connsiteY470" fmla="*/ 641350 h 720725"/>
              <a:gd name="connsiteX471" fmla="*/ 279400 w 1006475"/>
              <a:gd name="connsiteY471" fmla="*/ 641350 h 720725"/>
              <a:gd name="connsiteX472" fmla="*/ 276225 w 1006475"/>
              <a:gd name="connsiteY472" fmla="*/ 641350 h 720725"/>
              <a:gd name="connsiteX473" fmla="*/ 273050 w 1006475"/>
              <a:gd name="connsiteY473" fmla="*/ 638175 h 720725"/>
              <a:gd name="connsiteX474" fmla="*/ 266700 w 1006475"/>
              <a:gd name="connsiteY474" fmla="*/ 635000 h 720725"/>
              <a:gd name="connsiteX475" fmla="*/ 257175 w 1006475"/>
              <a:gd name="connsiteY475" fmla="*/ 638175 h 720725"/>
              <a:gd name="connsiteX476" fmla="*/ 250825 w 1006475"/>
              <a:gd name="connsiteY476" fmla="*/ 641350 h 720725"/>
              <a:gd name="connsiteX477" fmla="*/ 247650 w 1006475"/>
              <a:gd name="connsiteY477" fmla="*/ 644525 h 720725"/>
              <a:gd name="connsiteX478" fmla="*/ 234950 w 1006475"/>
              <a:gd name="connsiteY478" fmla="*/ 647700 h 720725"/>
              <a:gd name="connsiteX479" fmla="*/ 219075 w 1006475"/>
              <a:gd name="connsiteY479" fmla="*/ 647700 h 720725"/>
              <a:gd name="connsiteX480" fmla="*/ 209550 w 1006475"/>
              <a:gd name="connsiteY480" fmla="*/ 650875 h 720725"/>
              <a:gd name="connsiteX481" fmla="*/ 203200 w 1006475"/>
              <a:gd name="connsiteY481" fmla="*/ 650875 h 720725"/>
              <a:gd name="connsiteX482" fmla="*/ 200025 w 1006475"/>
              <a:gd name="connsiteY482" fmla="*/ 650875 h 720725"/>
              <a:gd name="connsiteX483" fmla="*/ 193675 w 1006475"/>
              <a:gd name="connsiteY483" fmla="*/ 650875 h 720725"/>
              <a:gd name="connsiteX484" fmla="*/ 190500 w 1006475"/>
              <a:gd name="connsiteY484" fmla="*/ 647700 h 720725"/>
              <a:gd name="connsiteX485" fmla="*/ 190500 w 1006475"/>
              <a:gd name="connsiteY485" fmla="*/ 644525 h 720725"/>
              <a:gd name="connsiteX486" fmla="*/ 187325 w 1006475"/>
              <a:gd name="connsiteY486" fmla="*/ 641350 h 720725"/>
              <a:gd name="connsiteX487" fmla="*/ 171450 w 1006475"/>
              <a:gd name="connsiteY487" fmla="*/ 638175 h 720725"/>
              <a:gd name="connsiteX488" fmla="*/ 165100 w 1006475"/>
              <a:gd name="connsiteY488" fmla="*/ 631825 h 720725"/>
              <a:gd name="connsiteX489" fmla="*/ 161925 w 1006475"/>
              <a:gd name="connsiteY489" fmla="*/ 631825 h 720725"/>
              <a:gd name="connsiteX490" fmla="*/ 158750 w 1006475"/>
              <a:gd name="connsiteY490" fmla="*/ 628650 h 720725"/>
              <a:gd name="connsiteX491" fmla="*/ 152400 w 1006475"/>
              <a:gd name="connsiteY491" fmla="*/ 628650 h 720725"/>
              <a:gd name="connsiteX492" fmla="*/ 149225 w 1006475"/>
              <a:gd name="connsiteY492" fmla="*/ 625475 h 720725"/>
              <a:gd name="connsiteX493" fmla="*/ 142875 w 1006475"/>
              <a:gd name="connsiteY493" fmla="*/ 619125 h 720725"/>
              <a:gd name="connsiteX494" fmla="*/ 142875 w 1006475"/>
              <a:gd name="connsiteY494" fmla="*/ 615950 h 720725"/>
              <a:gd name="connsiteX495" fmla="*/ 139700 w 1006475"/>
              <a:gd name="connsiteY495" fmla="*/ 615950 h 720725"/>
              <a:gd name="connsiteX496" fmla="*/ 139700 w 1006475"/>
              <a:gd name="connsiteY496" fmla="*/ 609600 h 720725"/>
              <a:gd name="connsiteX497" fmla="*/ 139700 w 1006475"/>
              <a:gd name="connsiteY497" fmla="*/ 606425 h 720725"/>
              <a:gd name="connsiteX498" fmla="*/ 142875 w 1006475"/>
              <a:gd name="connsiteY498" fmla="*/ 603250 h 720725"/>
              <a:gd name="connsiteX499" fmla="*/ 142875 w 1006475"/>
              <a:gd name="connsiteY499" fmla="*/ 600075 h 720725"/>
              <a:gd name="connsiteX500" fmla="*/ 146050 w 1006475"/>
              <a:gd name="connsiteY500" fmla="*/ 596900 h 720725"/>
              <a:gd name="connsiteX501" fmla="*/ 146050 w 1006475"/>
              <a:gd name="connsiteY501" fmla="*/ 590550 h 720725"/>
              <a:gd name="connsiteX502" fmla="*/ 142875 w 1006475"/>
              <a:gd name="connsiteY502" fmla="*/ 587375 h 720725"/>
              <a:gd name="connsiteX503" fmla="*/ 142875 w 1006475"/>
              <a:gd name="connsiteY503" fmla="*/ 584200 h 720725"/>
              <a:gd name="connsiteX504" fmla="*/ 146050 w 1006475"/>
              <a:gd name="connsiteY504" fmla="*/ 577850 h 720725"/>
              <a:gd name="connsiteX505" fmla="*/ 146050 w 1006475"/>
              <a:gd name="connsiteY505" fmla="*/ 574675 h 720725"/>
              <a:gd name="connsiteX506" fmla="*/ 149225 w 1006475"/>
              <a:gd name="connsiteY506" fmla="*/ 558800 h 720725"/>
              <a:gd name="connsiteX507" fmla="*/ 142875 w 1006475"/>
              <a:gd name="connsiteY507" fmla="*/ 536575 h 720725"/>
              <a:gd name="connsiteX508" fmla="*/ 139700 w 1006475"/>
              <a:gd name="connsiteY508" fmla="*/ 533400 h 720725"/>
              <a:gd name="connsiteX509" fmla="*/ 120650 w 1006475"/>
              <a:gd name="connsiteY509" fmla="*/ 504825 h 720725"/>
              <a:gd name="connsiteX510" fmla="*/ 117475 w 1006475"/>
              <a:gd name="connsiteY510" fmla="*/ 504825 h 720725"/>
              <a:gd name="connsiteX511" fmla="*/ 111125 w 1006475"/>
              <a:gd name="connsiteY511" fmla="*/ 501650 h 720725"/>
              <a:gd name="connsiteX512" fmla="*/ 107950 w 1006475"/>
              <a:gd name="connsiteY512" fmla="*/ 503237 h 720725"/>
              <a:gd name="connsiteX513" fmla="*/ 107950 w 1006475"/>
              <a:gd name="connsiteY513" fmla="*/ 504825 h 720725"/>
              <a:gd name="connsiteX514" fmla="*/ 104775 w 1006475"/>
              <a:gd name="connsiteY514" fmla="*/ 504825 h 720725"/>
              <a:gd name="connsiteX515" fmla="*/ 101600 w 1006475"/>
              <a:gd name="connsiteY515" fmla="*/ 508000 h 720725"/>
              <a:gd name="connsiteX516" fmla="*/ 95250 w 1006475"/>
              <a:gd name="connsiteY516" fmla="*/ 508000 h 720725"/>
              <a:gd name="connsiteX517" fmla="*/ 82550 w 1006475"/>
              <a:gd name="connsiteY517" fmla="*/ 492125 h 720725"/>
              <a:gd name="connsiteX518" fmla="*/ 82550 w 1006475"/>
              <a:gd name="connsiteY518" fmla="*/ 482600 h 720725"/>
              <a:gd name="connsiteX519" fmla="*/ 76200 w 1006475"/>
              <a:gd name="connsiteY519" fmla="*/ 476250 h 720725"/>
              <a:gd name="connsiteX520" fmla="*/ 60325 w 1006475"/>
              <a:gd name="connsiteY520" fmla="*/ 476250 h 720725"/>
              <a:gd name="connsiteX521" fmla="*/ 53975 w 1006475"/>
              <a:gd name="connsiteY521" fmla="*/ 473075 h 720725"/>
              <a:gd name="connsiteX522" fmla="*/ 53975 w 1006475"/>
              <a:gd name="connsiteY522" fmla="*/ 463550 h 720725"/>
              <a:gd name="connsiteX523" fmla="*/ 50800 w 1006475"/>
              <a:gd name="connsiteY523" fmla="*/ 463550 h 720725"/>
              <a:gd name="connsiteX524" fmla="*/ 47625 w 1006475"/>
              <a:gd name="connsiteY524" fmla="*/ 466725 h 720725"/>
              <a:gd name="connsiteX525" fmla="*/ 44450 w 1006475"/>
              <a:gd name="connsiteY525" fmla="*/ 466725 h 720725"/>
              <a:gd name="connsiteX526" fmla="*/ 41275 w 1006475"/>
              <a:gd name="connsiteY526" fmla="*/ 466725 h 720725"/>
              <a:gd name="connsiteX527" fmla="*/ 38100 w 1006475"/>
              <a:gd name="connsiteY527" fmla="*/ 466725 h 720725"/>
              <a:gd name="connsiteX528" fmla="*/ 34925 w 1006475"/>
              <a:gd name="connsiteY528" fmla="*/ 463550 h 720725"/>
              <a:gd name="connsiteX529" fmla="*/ 31750 w 1006475"/>
              <a:gd name="connsiteY529" fmla="*/ 466725 h 720725"/>
              <a:gd name="connsiteX530" fmla="*/ 25400 w 1006475"/>
              <a:gd name="connsiteY530" fmla="*/ 466725 h 720725"/>
              <a:gd name="connsiteX531" fmla="*/ 22225 w 1006475"/>
              <a:gd name="connsiteY531" fmla="*/ 466725 h 720725"/>
              <a:gd name="connsiteX532" fmla="*/ 19050 w 1006475"/>
              <a:gd name="connsiteY532" fmla="*/ 463550 h 720725"/>
              <a:gd name="connsiteX533" fmla="*/ 15875 w 1006475"/>
              <a:gd name="connsiteY533" fmla="*/ 460375 h 720725"/>
              <a:gd name="connsiteX534" fmla="*/ 12700 w 1006475"/>
              <a:gd name="connsiteY534" fmla="*/ 457200 h 720725"/>
              <a:gd name="connsiteX535" fmla="*/ 12700 w 1006475"/>
              <a:gd name="connsiteY535" fmla="*/ 454025 h 720725"/>
              <a:gd name="connsiteX536" fmla="*/ 9525 w 1006475"/>
              <a:gd name="connsiteY536" fmla="*/ 454025 h 720725"/>
              <a:gd name="connsiteX537" fmla="*/ 6350 w 1006475"/>
              <a:gd name="connsiteY537" fmla="*/ 454025 h 720725"/>
              <a:gd name="connsiteX538" fmla="*/ 6350 w 1006475"/>
              <a:gd name="connsiteY538" fmla="*/ 457200 h 720725"/>
              <a:gd name="connsiteX539" fmla="*/ 6350 w 1006475"/>
              <a:gd name="connsiteY539" fmla="*/ 460375 h 720725"/>
              <a:gd name="connsiteX540" fmla="*/ 3175 w 1006475"/>
              <a:gd name="connsiteY540" fmla="*/ 460375 h 720725"/>
              <a:gd name="connsiteX541" fmla="*/ 0 w 1006475"/>
              <a:gd name="connsiteY541" fmla="*/ 457200 h 720725"/>
              <a:gd name="connsiteX542" fmla="*/ 0 w 1006475"/>
              <a:gd name="connsiteY542" fmla="*/ 454025 h 720725"/>
              <a:gd name="connsiteX543" fmla="*/ 3175 w 1006475"/>
              <a:gd name="connsiteY543" fmla="*/ 454025 h 720725"/>
              <a:gd name="connsiteX544" fmla="*/ 6350 w 1006475"/>
              <a:gd name="connsiteY544" fmla="*/ 450850 h 720725"/>
              <a:gd name="connsiteX545" fmla="*/ 12700 w 1006475"/>
              <a:gd name="connsiteY545" fmla="*/ 415925 h 720725"/>
              <a:gd name="connsiteX546" fmla="*/ 15875 w 1006475"/>
              <a:gd name="connsiteY546" fmla="*/ 403225 h 720725"/>
              <a:gd name="connsiteX547" fmla="*/ 19050 w 1006475"/>
              <a:gd name="connsiteY547" fmla="*/ 396875 h 720725"/>
              <a:gd name="connsiteX548" fmla="*/ 19050 w 1006475"/>
              <a:gd name="connsiteY548" fmla="*/ 393700 h 720725"/>
              <a:gd name="connsiteX549" fmla="*/ 19050 w 1006475"/>
              <a:gd name="connsiteY549" fmla="*/ 390525 h 720725"/>
              <a:gd name="connsiteX550" fmla="*/ 22225 w 1006475"/>
              <a:gd name="connsiteY550" fmla="*/ 390525 h 720725"/>
              <a:gd name="connsiteX551" fmla="*/ 22225 w 1006475"/>
              <a:gd name="connsiteY551" fmla="*/ 393700 h 720725"/>
              <a:gd name="connsiteX552" fmla="*/ 22225 w 1006475"/>
              <a:gd name="connsiteY552" fmla="*/ 403225 h 720725"/>
              <a:gd name="connsiteX553" fmla="*/ 19050 w 1006475"/>
              <a:gd name="connsiteY553" fmla="*/ 422275 h 720725"/>
              <a:gd name="connsiteX554" fmla="*/ 15875 w 1006475"/>
              <a:gd name="connsiteY554" fmla="*/ 438150 h 720725"/>
              <a:gd name="connsiteX555" fmla="*/ 15875 w 1006475"/>
              <a:gd name="connsiteY555" fmla="*/ 441325 h 720725"/>
              <a:gd name="connsiteX556" fmla="*/ 19050 w 1006475"/>
              <a:gd name="connsiteY556" fmla="*/ 444500 h 720725"/>
              <a:gd name="connsiteX557" fmla="*/ 22225 w 1006475"/>
              <a:gd name="connsiteY557" fmla="*/ 444500 h 720725"/>
              <a:gd name="connsiteX558" fmla="*/ 22225 w 1006475"/>
              <a:gd name="connsiteY558" fmla="*/ 441325 h 720725"/>
              <a:gd name="connsiteX559" fmla="*/ 25400 w 1006475"/>
              <a:gd name="connsiteY559" fmla="*/ 438150 h 720725"/>
              <a:gd name="connsiteX560" fmla="*/ 25400 w 1006475"/>
              <a:gd name="connsiteY560" fmla="*/ 434975 h 720725"/>
              <a:gd name="connsiteX561" fmla="*/ 28575 w 1006475"/>
              <a:gd name="connsiteY561" fmla="*/ 434975 h 720725"/>
              <a:gd name="connsiteX562" fmla="*/ 31750 w 1006475"/>
              <a:gd name="connsiteY562" fmla="*/ 438150 h 720725"/>
              <a:gd name="connsiteX563" fmla="*/ 34925 w 1006475"/>
              <a:gd name="connsiteY563" fmla="*/ 441325 h 720725"/>
              <a:gd name="connsiteX564" fmla="*/ 34925 w 1006475"/>
              <a:gd name="connsiteY564" fmla="*/ 438150 h 720725"/>
              <a:gd name="connsiteX565" fmla="*/ 31750 w 1006475"/>
              <a:gd name="connsiteY565" fmla="*/ 431800 h 720725"/>
              <a:gd name="connsiteX566" fmla="*/ 31750 w 1006475"/>
              <a:gd name="connsiteY566" fmla="*/ 428625 h 720725"/>
              <a:gd name="connsiteX567" fmla="*/ 28575 w 1006475"/>
              <a:gd name="connsiteY567" fmla="*/ 425450 h 720725"/>
              <a:gd name="connsiteX568" fmla="*/ 28575 w 1006475"/>
              <a:gd name="connsiteY568" fmla="*/ 422275 h 720725"/>
              <a:gd name="connsiteX569" fmla="*/ 31750 w 1006475"/>
              <a:gd name="connsiteY569" fmla="*/ 419100 h 720725"/>
              <a:gd name="connsiteX570" fmla="*/ 34925 w 1006475"/>
              <a:gd name="connsiteY570" fmla="*/ 419100 h 720725"/>
              <a:gd name="connsiteX571" fmla="*/ 34925 w 1006475"/>
              <a:gd name="connsiteY571" fmla="*/ 415925 h 720725"/>
              <a:gd name="connsiteX572" fmla="*/ 34925 w 1006475"/>
              <a:gd name="connsiteY572" fmla="*/ 412750 h 720725"/>
              <a:gd name="connsiteX573" fmla="*/ 31750 w 1006475"/>
              <a:gd name="connsiteY573" fmla="*/ 396875 h 720725"/>
              <a:gd name="connsiteX574" fmla="*/ 34925 w 1006475"/>
              <a:gd name="connsiteY574" fmla="*/ 396875 h 720725"/>
              <a:gd name="connsiteX575" fmla="*/ 34925 w 1006475"/>
              <a:gd name="connsiteY575" fmla="*/ 393700 h 720725"/>
              <a:gd name="connsiteX576" fmla="*/ 38100 w 1006475"/>
              <a:gd name="connsiteY576" fmla="*/ 390525 h 720725"/>
              <a:gd name="connsiteX577" fmla="*/ 38100 w 1006475"/>
              <a:gd name="connsiteY577" fmla="*/ 387350 h 720725"/>
              <a:gd name="connsiteX578" fmla="*/ 41275 w 1006475"/>
              <a:gd name="connsiteY578" fmla="*/ 387350 h 720725"/>
              <a:gd name="connsiteX579" fmla="*/ 44450 w 1006475"/>
              <a:gd name="connsiteY579" fmla="*/ 387350 h 720725"/>
              <a:gd name="connsiteX580" fmla="*/ 47625 w 1006475"/>
              <a:gd name="connsiteY580" fmla="*/ 387350 h 720725"/>
              <a:gd name="connsiteX581" fmla="*/ 50800 w 1006475"/>
              <a:gd name="connsiteY581" fmla="*/ 387350 h 720725"/>
              <a:gd name="connsiteX582" fmla="*/ 50800 w 1006475"/>
              <a:gd name="connsiteY582" fmla="*/ 390525 h 720725"/>
              <a:gd name="connsiteX583" fmla="*/ 53975 w 1006475"/>
              <a:gd name="connsiteY583" fmla="*/ 390525 h 720725"/>
              <a:gd name="connsiteX584" fmla="*/ 53975 w 1006475"/>
              <a:gd name="connsiteY584" fmla="*/ 387350 h 720725"/>
              <a:gd name="connsiteX585" fmla="*/ 53975 w 1006475"/>
              <a:gd name="connsiteY585" fmla="*/ 384175 h 720725"/>
              <a:gd name="connsiteX586" fmla="*/ 50800 w 1006475"/>
              <a:gd name="connsiteY586" fmla="*/ 384175 h 720725"/>
              <a:gd name="connsiteX587" fmla="*/ 50800 w 1006475"/>
              <a:gd name="connsiteY587" fmla="*/ 381000 h 720725"/>
              <a:gd name="connsiteX588" fmla="*/ 47625 w 1006475"/>
              <a:gd name="connsiteY588" fmla="*/ 377825 h 720725"/>
              <a:gd name="connsiteX589" fmla="*/ 47625 w 1006475"/>
              <a:gd name="connsiteY589" fmla="*/ 374650 h 720725"/>
              <a:gd name="connsiteX590" fmla="*/ 44450 w 1006475"/>
              <a:gd name="connsiteY590" fmla="*/ 374650 h 720725"/>
              <a:gd name="connsiteX591" fmla="*/ 44450 w 1006475"/>
              <a:gd name="connsiteY591" fmla="*/ 377825 h 720725"/>
              <a:gd name="connsiteX592" fmla="*/ 41275 w 1006475"/>
              <a:gd name="connsiteY592" fmla="*/ 381000 h 720725"/>
              <a:gd name="connsiteX593" fmla="*/ 41275 w 1006475"/>
              <a:gd name="connsiteY593" fmla="*/ 377825 h 720725"/>
              <a:gd name="connsiteX594" fmla="*/ 38100 w 1006475"/>
              <a:gd name="connsiteY594" fmla="*/ 377825 h 720725"/>
              <a:gd name="connsiteX595" fmla="*/ 38100 w 1006475"/>
              <a:gd name="connsiteY595" fmla="*/ 374650 h 720725"/>
              <a:gd name="connsiteX596" fmla="*/ 34925 w 1006475"/>
              <a:gd name="connsiteY596" fmla="*/ 374650 h 720725"/>
              <a:gd name="connsiteX597" fmla="*/ 34925 w 1006475"/>
              <a:gd name="connsiteY597" fmla="*/ 377825 h 720725"/>
              <a:gd name="connsiteX598" fmla="*/ 34925 w 1006475"/>
              <a:gd name="connsiteY598" fmla="*/ 381000 h 720725"/>
              <a:gd name="connsiteX599" fmla="*/ 34925 w 1006475"/>
              <a:gd name="connsiteY599" fmla="*/ 384175 h 720725"/>
              <a:gd name="connsiteX600" fmla="*/ 31750 w 1006475"/>
              <a:gd name="connsiteY600" fmla="*/ 381000 h 720725"/>
              <a:gd name="connsiteX601" fmla="*/ 28575 w 1006475"/>
              <a:gd name="connsiteY601" fmla="*/ 377825 h 720725"/>
              <a:gd name="connsiteX602" fmla="*/ 25400 w 1006475"/>
              <a:gd name="connsiteY602" fmla="*/ 377825 h 720725"/>
              <a:gd name="connsiteX603" fmla="*/ 22225 w 1006475"/>
              <a:gd name="connsiteY603" fmla="*/ 374650 h 720725"/>
              <a:gd name="connsiteX604" fmla="*/ 22225 w 1006475"/>
              <a:gd name="connsiteY604" fmla="*/ 371475 h 720725"/>
              <a:gd name="connsiteX605" fmla="*/ 19050 w 1006475"/>
              <a:gd name="connsiteY605" fmla="*/ 361950 h 720725"/>
              <a:gd name="connsiteX606" fmla="*/ 22225 w 1006475"/>
              <a:gd name="connsiteY606" fmla="*/ 361950 h 720725"/>
              <a:gd name="connsiteX607" fmla="*/ 22225 w 1006475"/>
              <a:gd name="connsiteY607" fmla="*/ 358776 h 720725"/>
              <a:gd name="connsiteX608" fmla="*/ 22224 w 1006475"/>
              <a:gd name="connsiteY608" fmla="*/ 358775 h 720725"/>
              <a:gd name="connsiteX609" fmla="*/ 22224 w 1006475"/>
              <a:gd name="connsiteY609" fmla="*/ 352425 h 720725"/>
              <a:gd name="connsiteX610" fmla="*/ 22224 w 1006475"/>
              <a:gd name="connsiteY610" fmla="*/ 346075 h 720725"/>
              <a:gd name="connsiteX611" fmla="*/ 22224 w 1006475"/>
              <a:gd name="connsiteY611" fmla="*/ 339725 h 720725"/>
              <a:gd name="connsiteX612" fmla="*/ 25399 w 1006475"/>
              <a:gd name="connsiteY612" fmla="*/ 339725 h 720725"/>
              <a:gd name="connsiteX613" fmla="*/ 28574 w 1006475"/>
              <a:gd name="connsiteY613" fmla="*/ 339725 h 720725"/>
              <a:gd name="connsiteX614" fmla="*/ 28574 w 1006475"/>
              <a:gd name="connsiteY614" fmla="*/ 349250 h 720725"/>
              <a:gd name="connsiteX615" fmla="*/ 28574 w 1006475"/>
              <a:gd name="connsiteY615" fmla="*/ 352425 h 720725"/>
              <a:gd name="connsiteX616" fmla="*/ 31749 w 1006475"/>
              <a:gd name="connsiteY616" fmla="*/ 352425 h 720725"/>
              <a:gd name="connsiteX617" fmla="*/ 31749 w 1006475"/>
              <a:gd name="connsiteY617" fmla="*/ 355600 h 720725"/>
              <a:gd name="connsiteX618" fmla="*/ 31749 w 1006475"/>
              <a:gd name="connsiteY618" fmla="*/ 358775 h 720725"/>
              <a:gd name="connsiteX619" fmla="*/ 34924 w 1006475"/>
              <a:gd name="connsiteY619" fmla="*/ 358775 h 720725"/>
              <a:gd name="connsiteX620" fmla="*/ 34924 w 1006475"/>
              <a:gd name="connsiteY620" fmla="*/ 355600 h 720725"/>
              <a:gd name="connsiteX621" fmla="*/ 34924 w 1006475"/>
              <a:gd name="connsiteY621" fmla="*/ 352425 h 720725"/>
              <a:gd name="connsiteX622" fmla="*/ 31749 w 1006475"/>
              <a:gd name="connsiteY622" fmla="*/ 349250 h 720725"/>
              <a:gd name="connsiteX623" fmla="*/ 31749 w 1006475"/>
              <a:gd name="connsiteY623" fmla="*/ 346075 h 720725"/>
              <a:gd name="connsiteX624" fmla="*/ 34924 w 1006475"/>
              <a:gd name="connsiteY624" fmla="*/ 346075 h 720725"/>
              <a:gd name="connsiteX625" fmla="*/ 38099 w 1006475"/>
              <a:gd name="connsiteY625" fmla="*/ 346075 h 720725"/>
              <a:gd name="connsiteX626" fmla="*/ 41274 w 1006475"/>
              <a:gd name="connsiteY626" fmla="*/ 346075 h 720725"/>
              <a:gd name="connsiteX627" fmla="*/ 41274 w 1006475"/>
              <a:gd name="connsiteY627" fmla="*/ 342900 h 720725"/>
              <a:gd name="connsiteX628" fmla="*/ 44449 w 1006475"/>
              <a:gd name="connsiteY628" fmla="*/ 342900 h 720725"/>
              <a:gd name="connsiteX629" fmla="*/ 53974 w 1006475"/>
              <a:gd name="connsiteY629" fmla="*/ 342900 h 720725"/>
              <a:gd name="connsiteX630" fmla="*/ 60324 w 1006475"/>
              <a:gd name="connsiteY630" fmla="*/ 342900 h 720725"/>
              <a:gd name="connsiteX631" fmla="*/ 63499 w 1006475"/>
              <a:gd name="connsiteY631" fmla="*/ 339725 h 720725"/>
              <a:gd name="connsiteX632" fmla="*/ 66674 w 1006475"/>
              <a:gd name="connsiteY632" fmla="*/ 339725 h 720725"/>
              <a:gd name="connsiteX633" fmla="*/ 66674 w 1006475"/>
              <a:gd name="connsiteY633" fmla="*/ 336550 h 720725"/>
              <a:gd name="connsiteX634" fmla="*/ 57149 w 1006475"/>
              <a:gd name="connsiteY634" fmla="*/ 336550 h 720725"/>
              <a:gd name="connsiteX635" fmla="*/ 53974 w 1006475"/>
              <a:gd name="connsiteY635" fmla="*/ 336550 h 720725"/>
              <a:gd name="connsiteX636" fmla="*/ 50799 w 1006475"/>
              <a:gd name="connsiteY636" fmla="*/ 336550 h 720725"/>
              <a:gd name="connsiteX637" fmla="*/ 50799 w 1006475"/>
              <a:gd name="connsiteY637" fmla="*/ 333375 h 720725"/>
              <a:gd name="connsiteX638" fmla="*/ 47624 w 1006475"/>
              <a:gd name="connsiteY638" fmla="*/ 330200 h 720725"/>
              <a:gd name="connsiteX639" fmla="*/ 44449 w 1006475"/>
              <a:gd name="connsiteY639" fmla="*/ 330200 h 720725"/>
              <a:gd name="connsiteX640" fmla="*/ 44449 w 1006475"/>
              <a:gd name="connsiteY640" fmla="*/ 323850 h 720725"/>
              <a:gd name="connsiteX641" fmla="*/ 41274 w 1006475"/>
              <a:gd name="connsiteY641" fmla="*/ 320675 h 720725"/>
              <a:gd name="connsiteX642" fmla="*/ 41274 w 1006475"/>
              <a:gd name="connsiteY642" fmla="*/ 317500 h 720725"/>
              <a:gd name="connsiteX643" fmla="*/ 38099 w 1006475"/>
              <a:gd name="connsiteY643" fmla="*/ 317500 h 720725"/>
              <a:gd name="connsiteX644" fmla="*/ 34924 w 1006475"/>
              <a:gd name="connsiteY644" fmla="*/ 314325 h 720725"/>
              <a:gd name="connsiteX645" fmla="*/ 28574 w 1006475"/>
              <a:gd name="connsiteY645" fmla="*/ 317500 h 720725"/>
              <a:gd name="connsiteX646" fmla="*/ 28574 w 1006475"/>
              <a:gd name="connsiteY646" fmla="*/ 323850 h 720725"/>
              <a:gd name="connsiteX647" fmla="*/ 28574 w 1006475"/>
              <a:gd name="connsiteY647" fmla="*/ 327025 h 720725"/>
              <a:gd name="connsiteX648" fmla="*/ 25399 w 1006475"/>
              <a:gd name="connsiteY648" fmla="*/ 330200 h 720725"/>
              <a:gd name="connsiteX649" fmla="*/ 22224 w 1006475"/>
              <a:gd name="connsiteY649" fmla="*/ 333375 h 720725"/>
              <a:gd name="connsiteX650" fmla="*/ 19049 w 1006475"/>
              <a:gd name="connsiteY650" fmla="*/ 333375 h 720725"/>
              <a:gd name="connsiteX651" fmla="*/ 19049 w 1006475"/>
              <a:gd name="connsiteY651" fmla="*/ 330200 h 720725"/>
              <a:gd name="connsiteX652" fmla="*/ 22224 w 1006475"/>
              <a:gd name="connsiteY652" fmla="*/ 327025 h 720725"/>
              <a:gd name="connsiteX653" fmla="*/ 22224 w 1006475"/>
              <a:gd name="connsiteY653" fmla="*/ 320675 h 720725"/>
              <a:gd name="connsiteX654" fmla="*/ 25399 w 1006475"/>
              <a:gd name="connsiteY654" fmla="*/ 317500 h 720725"/>
              <a:gd name="connsiteX655" fmla="*/ 28574 w 1006475"/>
              <a:gd name="connsiteY655" fmla="*/ 288925 h 720725"/>
              <a:gd name="connsiteX656" fmla="*/ 28574 w 1006475"/>
              <a:gd name="connsiteY656" fmla="*/ 276225 h 720725"/>
              <a:gd name="connsiteX657" fmla="*/ 28574 w 1006475"/>
              <a:gd name="connsiteY657" fmla="*/ 266700 h 720725"/>
              <a:gd name="connsiteX658" fmla="*/ 28574 w 1006475"/>
              <a:gd name="connsiteY658" fmla="*/ 263525 h 720725"/>
              <a:gd name="connsiteX659" fmla="*/ 25399 w 1006475"/>
              <a:gd name="connsiteY659" fmla="*/ 263525 h 720725"/>
              <a:gd name="connsiteX660" fmla="*/ 25399 w 1006475"/>
              <a:gd name="connsiteY660" fmla="*/ 257175 h 720725"/>
              <a:gd name="connsiteX661" fmla="*/ 25399 w 1006475"/>
              <a:gd name="connsiteY661" fmla="*/ 254000 h 720725"/>
              <a:gd name="connsiteX662" fmla="*/ 28574 w 1006475"/>
              <a:gd name="connsiteY662" fmla="*/ 254000 h 720725"/>
              <a:gd name="connsiteX663" fmla="*/ 25399 w 1006475"/>
              <a:gd name="connsiteY663" fmla="*/ 250825 h 720725"/>
              <a:gd name="connsiteX664" fmla="*/ 22224 w 1006475"/>
              <a:gd name="connsiteY664" fmla="*/ 250825 h 720725"/>
              <a:gd name="connsiteX665" fmla="*/ 25399 w 1006475"/>
              <a:gd name="connsiteY665" fmla="*/ 215900 h 720725"/>
              <a:gd name="connsiteX666" fmla="*/ 28574 w 1006475"/>
              <a:gd name="connsiteY666" fmla="*/ 200025 h 720725"/>
              <a:gd name="connsiteX667" fmla="*/ 28574 w 1006475"/>
              <a:gd name="connsiteY667" fmla="*/ 177800 h 720725"/>
              <a:gd name="connsiteX668" fmla="*/ 19049 w 1006475"/>
              <a:gd name="connsiteY668" fmla="*/ 149225 h 720725"/>
              <a:gd name="connsiteX669" fmla="*/ 15874 w 1006475"/>
              <a:gd name="connsiteY669" fmla="*/ 146050 h 720725"/>
              <a:gd name="connsiteX670" fmla="*/ 12699 w 1006475"/>
              <a:gd name="connsiteY670" fmla="*/ 149225 h 720725"/>
              <a:gd name="connsiteX671" fmla="*/ 9524 w 1006475"/>
              <a:gd name="connsiteY671" fmla="*/ 142875 h 720725"/>
              <a:gd name="connsiteX672" fmla="*/ 9524 w 1006475"/>
              <a:gd name="connsiteY672" fmla="*/ 127000 h 720725"/>
              <a:gd name="connsiteX673" fmla="*/ 12699 w 1006475"/>
              <a:gd name="connsiteY673" fmla="*/ 101600 h 720725"/>
              <a:gd name="connsiteX674" fmla="*/ 9524 w 1006475"/>
              <a:gd name="connsiteY674" fmla="*/ 92075 h 720725"/>
              <a:gd name="connsiteX675" fmla="*/ 15874 w 1006475"/>
              <a:gd name="connsiteY675" fmla="*/ 85725 h 720725"/>
              <a:gd name="connsiteX676" fmla="*/ 19049 w 1006475"/>
              <a:gd name="connsiteY676" fmla="*/ 76200 h 720725"/>
              <a:gd name="connsiteX677" fmla="*/ 22224 w 1006475"/>
              <a:gd name="connsiteY677" fmla="*/ 73025 h 720725"/>
              <a:gd name="connsiteX678" fmla="*/ 28574 w 1006475"/>
              <a:gd name="connsiteY678" fmla="*/ 63500 h 720725"/>
              <a:gd name="connsiteX679" fmla="*/ 25399 w 1006475"/>
              <a:gd name="connsiteY679" fmla="*/ 60325 h 720725"/>
              <a:gd name="connsiteX680" fmla="*/ 22224 w 1006475"/>
              <a:gd name="connsiteY680" fmla="*/ 57150 h 720725"/>
              <a:gd name="connsiteX681" fmla="*/ 22224 w 1006475"/>
              <a:gd name="connsiteY681" fmla="*/ 53975 h 720725"/>
              <a:gd name="connsiteX682" fmla="*/ 22224 w 1006475"/>
              <a:gd name="connsiteY682" fmla="*/ 50800 h 720725"/>
              <a:gd name="connsiteX683" fmla="*/ 25399 w 1006475"/>
              <a:gd name="connsiteY683" fmla="*/ 50800 h 720725"/>
              <a:gd name="connsiteX684" fmla="*/ 28574 w 1006475"/>
              <a:gd name="connsiteY684" fmla="*/ 50800 h 720725"/>
              <a:gd name="connsiteX685" fmla="*/ 31749 w 1006475"/>
              <a:gd name="connsiteY685" fmla="*/ 50800 h 720725"/>
              <a:gd name="connsiteX686" fmla="*/ 31749 w 1006475"/>
              <a:gd name="connsiteY686" fmla="*/ 53975 h 720725"/>
              <a:gd name="connsiteX687" fmla="*/ 34924 w 1006475"/>
              <a:gd name="connsiteY687" fmla="*/ 57150 h 720725"/>
              <a:gd name="connsiteX688" fmla="*/ 38099 w 1006475"/>
              <a:gd name="connsiteY688" fmla="*/ 57150 h 720725"/>
              <a:gd name="connsiteX689" fmla="*/ 41274 w 1006475"/>
              <a:gd name="connsiteY689" fmla="*/ 57150 h 720725"/>
              <a:gd name="connsiteX690" fmla="*/ 50799 w 1006475"/>
              <a:gd name="connsiteY690" fmla="*/ 66675 h 720725"/>
              <a:gd name="connsiteX691" fmla="*/ 60324 w 1006475"/>
              <a:gd name="connsiteY691" fmla="*/ 79375 h 720725"/>
              <a:gd name="connsiteX692" fmla="*/ 69849 w 1006475"/>
              <a:gd name="connsiteY692" fmla="*/ 88900 h 720725"/>
              <a:gd name="connsiteX693" fmla="*/ 76199 w 1006475"/>
              <a:gd name="connsiteY693" fmla="*/ 88900 h 720725"/>
              <a:gd name="connsiteX694" fmla="*/ 79374 w 1006475"/>
              <a:gd name="connsiteY694" fmla="*/ 88900 h 720725"/>
              <a:gd name="connsiteX695" fmla="*/ 92074 w 1006475"/>
              <a:gd name="connsiteY695" fmla="*/ 98425 h 720725"/>
              <a:gd name="connsiteX696" fmla="*/ 92074 w 1006475"/>
              <a:gd name="connsiteY696" fmla="*/ 101600 h 720725"/>
              <a:gd name="connsiteX697" fmla="*/ 88899 w 1006475"/>
              <a:gd name="connsiteY697" fmla="*/ 101600 h 720725"/>
              <a:gd name="connsiteX698" fmla="*/ 88899 w 1006475"/>
              <a:gd name="connsiteY698" fmla="*/ 104775 h 720725"/>
              <a:gd name="connsiteX699" fmla="*/ 101599 w 1006475"/>
              <a:gd name="connsiteY699" fmla="*/ 114300 h 720725"/>
              <a:gd name="connsiteX700" fmla="*/ 123824 w 1006475"/>
              <a:gd name="connsiteY700" fmla="*/ 123825 h 720725"/>
              <a:gd name="connsiteX701" fmla="*/ 139699 w 1006475"/>
              <a:gd name="connsiteY701" fmla="*/ 123825 h 720725"/>
              <a:gd name="connsiteX702" fmla="*/ 142874 w 1006475"/>
              <a:gd name="connsiteY702" fmla="*/ 130175 h 720725"/>
              <a:gd name="connsiteX703" fmla="*/ 146049 w 1006475"/>
              <a:gd name="connsiteY703" fmla="*/ 130175 h 720725"/>
              <a:gd name="connsiteX704" fmla="*/ 149224 w 1006475"/>
              <a:gd name="connsiteY704" fmla="*/ 130175 h 720725"/>
              <a:gd name="connsiteX705" fmla="*/ 155574 w 1006475"/>
              <a:gd name="connsiteY705" fmla="*/ 130175 h 720725"/>
              <a:gd name="connsiteX706" fmla="*/ 158749 w 1006475"/>
              <a:gd name="connsiteY706" fmla="*/ 133350 h 720725"/>
              <a:gd name="connsiteX707" fmla="*/ 161924 w 1006475"/>
              <a:gd name="connsiteY707" fmla="*/ 136525 h 720725"/>
              <a:gd name="connsiteX708" fmla="*/ 165099 w 1006475"/>
              <a:gd name="connsiteY708" fmla="*/ 136525 h 720725"/>
              <a:gd name="connsiteX709" fmla="*/ 168274 w 1006475"/>
              <a:gd name="connsiteY709" fmla="*/ 136525 h 720725"/>
              <a:gd name="connsiteX710" fmla="*/ 174624 w 1006475"/>
              <a:gd name="connsiteY710" fmla="*/ 142875 h 720725"/>
              <a:gd name="connsiteX711" fmla="*/ 180974 w 1006475"/>
              <a:gd name="connsiteY711" fmla="*/ 146050 h 720725"/>
              <a:gd name="connsiteX712" fmla="*/ 190499 w 1006475"/>
              <a:gd name="connsiteY712" fmla="*/ 146050 h 720725"/>
              <a:gd name="connsiteX713" fmla="*/ 193674 w 1006475"/>
              <a:gd name="connsiteY713" fmla="*/ 146050 h 720725"/>
              <a:gd name="connsiteX714" fmla="*/ 196849 w 1006475"/>
              <a:gd name="connsiteY714" fmla="*/ 146050 h 720725"/>
              <a:gd name="connsiteX715" fmla="*/ 203199 w 1006475"/>
              <a:gd name="connsiteY715" fmla="*/ 146050 h 720725"/>
              <a:gd name="connsiteX716" fmla="*/ 203199 w 1006475"/>
              <a:gd name="connsiteY716" fmla="*/ 142875 h 720725"/>
              <a:gd name="connsiteX717" fmla="*/ 209549 w 1006475"/>
              <a:gd name="connsiteY717" fmla="*/ 146050 h 720725"/>
              <a:gd name="connsiteX718" fmla="*/ 212724 w 1006475"/>
              <a:gd name="connsiteY718" fmla="*/ 146050 h 720725"/>
              <a:gd name="connsiteX719" fmla="*/ 215899 w 1006475"/>
              <a:gd name="connsiteY719" fmla="*/ 149225 h 720725"/>
              <a:gd name="connsiteX720" fmla="*/ 215899 w 1006475"/>
              <a:gd name="connsiteY720" fmla="*/ 152400 h 720725"/>
              <a:gd name="connsiteX721" fmla="*/ 215899 w 1006475"/>
              <a:gd name="connsiteY721" fmla="*/ 155575 h 720725"/>
              <a:gd name="connsiteX722" fmla="*/ 215899 w 1006475"/>
              <a:gd name="connsiteY722" fmla="*/ 165100 h 720725"/>
              <a:gd name="connsiteX723" fmla="*/ 219074 w 1006475"/>
              <a:gd name="connsiteY723" fmla="*/ 168275 h 720725"/>
              <a:gd name="connsiteX724" fmla="*/ 219074 w 1006475"/>
              <a:gd name="connsiteY724" fmla="*/ 171450 h 720725"/>
              <a:gd name="connsiteX725" fmla="*/ 222249 w 1006475"/>
              <a:gd name="connsiteY725" fmla="*/ 171450 h 720725"/>
              <a:gd name="connsiteX726" fmla="*/ 222249 w 1006475"/>
              <a:gd name="connsiteY726" fmla="*/ 168275 h 720725"/>
              <a:gd name="connsiteX727" fmla="*/ 219074 w 1006475"/>
              <a:gd name="connsiteY727" fmla="*/ 165100 h 720725"/>
              <a:gd name="connsiteX728" fmla="*/ 219074 w 1006475"/>
              <a:gd name="connsiteY728" fmla="*/ 161925 h 720725"/>
              <a:gd name="connsiteX729" fmla="*/ 222249 w 1006475"/>
              <a:gd name="connsiteY729" fmla="*/ 158750 h 720725"/>
              <a:gd name="connsiteX730" fmla="*/ 225424 w 1006475"/>
              <a:gd name="connsiteY730" fmla="*/ 158750 h 720725"/>
              <a:gd name="connsiteX731" fmla="*/ 231774 w 1006475"/>
              <a:gd name="connsiteY731" fmla="*/ 158750 h 720725"/>
              <a:gd name="connsiteX732" fmla="*/ 231774 w 1006475"/>
              <a:gd name="connsiteY732" fmla="*/ 161925 h 720725"/>
              <a:gd name="connsiteX733" fmla="*/ 231774 w 1006475"/>
              <a:gd name="connsiteY733" fmla="*/ 165100 h 720725"/>
              <a:gd name="connsiteX734" fmla="*/ 231774 w 1006475"/>
              <a:gd name="connsiteY734" fmla="*/ 168275 h 720725"/>
              <a:gd name="connsiteX735" fmla="*/ 238124 w 1006475"/>
              <a:gd name="connsiteY735" fmla="*/ 171450 h 720725"/>
              <a:gd name="connsiteX736" fmla="*/ 238124 w 1006475"/>
              <a:gd name="connsiteY736" fmla="*/ 174625 h 720725"/>
              <a:gd name="connsiteX737" fmla="*/ 238124 w 1006475"/>
              <a:gd name="connsiteY737" fmla="*/ 177800 h 720725"/>
              <a:gd name="connsiteX738" fmla="*/ 234949 w 1006475"/>
              <a:gd name="connsiteY738" fmla="*/ 177800 h 720725"/>
              <a:gd name="connsiteX739" fmla="*/ 234949 w 1006475"/>
              <a:gd name="connsiteY739" fmla="*/ 180975 h 720725"/>
              <a:gd name="connsiteX740" fmla="*/ 238124 w 1006475"/>
              <a:gd name="connsiteY740" fmla="*/ 180975 h 720725"/>
              <a:gd name="connsiteX741" fmla="*/ 241299 w 1006475"/>
              <a:gd name="connsiteY741" fmla="*/ 177800 h 720725"/>
              <a:gd name="connsiteX742" fmla="*/ 241299 w 1006475"/>
              <a:gd name="connsiteY742" fmla="*/ 174625 h 720725"/>
              <a:gd name="connsiteX743" fmla="*/ 241299 w 1006475"/>
              <a:gd name="connsiteY743" fmla="*/ 171450 h 720725"/>
              <a:gd name="connsiteX744" fmla="*/ 238124 w 1006475"/>
              <a:gd name="connsiteY744" fmla="*/ 168275 h 720725"/>
              <a:gd name="connsiteX745" fmla="*/ 238124 w 1006475"/>
              <a:gd name="connsiteY745" fmla="*/ 165100 h 720725"/>
              <a:gd name="connsiteX746" fmla="*/ 234949 w 1006475"/>
              <a:gd name="connsiteY746" fmla="*/ 165100 h 720725"/>
              <a:gd name="connsiteX747" fmla="*/ 238124 w 1006475"/>
              <a:gd name="connsiteY747" fmla="*/ 161925 h 720725"/>
              <a:gd name="connsiteX748" fmla="*/ 238124 w 1006475"/>
              <a:gd name="connsiteY748" fmla="*/ 158750 h 720725"/>
              <a:gd name="connsiteX749" fmla="*/ 241299 w 1006475"/>
              <a:gd name="connsiteY749" fmla="*/ 158750 h 720725"/>
              <a:gd name="connsiteX750" fmla="*/ 244474 w 1006475"/>
              <a:gd name="connsiteY750" fmla="*/ 155575 h 720725"/>
              <a:gd name="connsiteX751" fmla="*/ 253999 w 1006475"/>
              <a:gd name="connsiteY751" fmla="*/ 155575 h 720725"/>
              <a:gd name="connsiteX752" fmla="*/ 257174 w 1006475"/>
              <a:gd name="connsiteY752" fmla="*/ 158750 h 720725"/>
              <a:gd name="connsiteX753" fmla="*/ 257174 w 1006475"/>
              <a:gd name="connsiteY753" fmla="*/ 161925 h 720725"/>
              <a:gd name="connsiteX754" fmla="*/ 253999 w 1006475"/>
              <a:gd name="connsiteY754" fmla="*/ 161925 h 720725"/>
              <a:gd name="connsiteX755" fmla="*/ 250824 w 1006475"/>
              <a:gd name="connsiteY755" fmla="*/ 165100 h 720725"/>
              <a:gd name="connsiteX756" fmla="*/ 247649 w 1006475"/>
              <a:gd name="connsiteY756" fmla="*/ 165100 h 720725"/>
              <a:gd name="connsiteX757" fmla="*/ 247649 w 1006475"/>
              <a:gd name="connsiteY757" fmla="*/ 168275 h 720725"/>
              <a:gd name="connsiteX758" fmla="*/ 247649 w 1006475"/>
              <a:gd name="connsiteY758" fmla="*/ 171450 h 720725"/>
              <a:gd name="connsiteX759" fmla="*/ 250824 w 1006475"/>
              <a:gd name="connsiteY759" fmla="*/ 174625 h 720725"/>
              <a:gd name="connsiteX760" fmla="*/ 253999 w 1006475"/>
              <a:gd name="connsiteY760" fmla="*/ 174625 h 720725"/>
              <a:gd name="connsiteX761" fmla="*/ 253999 w 1006475"/>
              <a:gd name="connsiteY761" fmla="*/ 177800 h 720725"/>
              <a:gd name="connsiteX762" fmla="*/ 253999 w 1006475"/>
              <a:gd name="connsiteY762" fmla="*/ 180975 h 720725"/>
              <a:gd name="connsiteX763" fmla="*/ 250824 w 1006475"/>
              <a:gd name="connsiteY763" fmla="*/ 184150 h 720725"/>
              <a:gd name="connsiteX764" fmla="*/ 253999 w 1006475"/>
              <a:gd name="connsiteY764" fmla="*/ 187325 h 720725"/>
              <a:gd name="connsiteX765" fmla="*/ 257174 w 1006475"/>
              <a:gd name="connsiteY765" fmla="*/ 190500 h 720725"/>
              <a:gd name="connsiteX766" fmla="*/ 257174 w 1006475"/>
              <a:gd name="connsiteY766" fmla="*/ 193675 h 720725"/>
              <a:gd name="connsiteX767" fmla="*/ 253999 w 1006475"/>
              <a:gd name="connsiteY767" fmla="*/ 193675 h 720725"/>
              <a:gd name="connsiteX768" fmla="*/ 253999 w 1006475"/>
              <a:gd name="connsiteY768" fmla="*/ 200025 h 720725"/>
              <a:gd name="connsiteX769" fmla="*/ 253999 w 1006475"/>
              <a:gd name="connsiteY769" fmla="*/ 203200 h 720725"/>
              <a:gd name="connsiteX770" fmla="*/ 257174 w 1006475"/>
              <a:gd name="connsiteY770" fmla="*/ 203200 h 720725"/>
              <a:gd name="connsiteX771" fmla="*/ 257174 w 1006475"/>
              <a:gd name="connsiteY771" fmla="*/ 206375 h 720725"/>
              <a:gd name="connsiteX772" fmla="*/ 260349 w 1006475"/>
              <a:gd name="connsiteY772" fmla="*/ 206375 h 720725"/>
              <a:gd name="connsiteX773" fmla="*/ 260349 w 1006475"/>
              <a:gd name="connsiteY773" fmla="*/ 209550 h 720725"/>
              <a:gd name="connsiteX774" fmla="*/ 257174 w 1006475"/>
              <a:gd name="connsiteY774" fmla="*/ 212725 h 720725"/>
              <a:gd name="connsiteX775" fmla="*/ 253999 w 1006475"/>
              <a:gd name="connsiteY775" fmla="*/ 209550 h 720725"/>
              <a:gd name="connsiteX776" fmla="*/ 250824 w 1006475"/>
              <a:gd name="connsiteY776" fmla="*/ 209550 h 720725"/>
              <a:gd name="connsiteX777" fmla="*/ 250824 w 1006475"/>
              <a:gd name="connsiteY777" fmla="*/ 212725 h 720725"/>
              <a:gd name="connsiteX778" fmla="*/ 247649 w 1006475"/>
              <a:gd name="connsiteY778" fmla="*/ 215900 h 720725"/>
              <a:gd name="connsiteX779" fmla="*/ 244474 w 1006475"/>
              <a:gd name="connsiteY779" fmla="*/ 215900 h 720725"/>
              <a:gd name="connsiteX780" fmla="*/ 241299 w 1006475"/>
              <a:gd name="connsiteY780" fmla="*/ 219075 h 720725"/>
              <a:gd name="connsiteX781" fmla="*/ 241299 w 1006475"/>
              <a:gd name="connsiteY781" fmla="*/ 225425 h 720725"/>
              <a:gd name="connsiteX782" fmla="*/ 234949 w 1006475"/>
              <a:gd name="connsiteY782" fmla="*/ 231775 h 720725"/>
              <a:gd name="connsiteX783" fmla="*/ 231774 w 1006475"/>
              <a:gd name="connsiteY783" fmla="*/ 231775 h 720725"/>
              <a:gd name="connsiteX784" fmla="*/ 238124 w 1006475"/>
              <a:gd name="connsiteY784" fmla="*/ 215900 h 720725"/>
              <a:gd name="connsiteX785" fmla="*/ 234949 w 1006475"/>
              <a:gd name="connsiteY785" fmla="*/ 209550 h 720725"/>
              <a:gd name="connsiteX786" fmla="*/ 231774 w 1006475"/>
              <a:gd name="connsiteY786" fmla="*/ 219075 h 720725"/>
              <a:gd name="connsiteX787" fmla="*/ 228599 w 1006475"/>
              <a:gd name="connsiteY787" fmla="*/ 219075 h 720725"/>
              <a:gd name="connsiteX788" fmla="*/ 228599 w 1006475"/>
              <a:gd name="connsiteY788" fmla="*/ 212725 h 720725"/>
              <a:gd name="connsiteX789" fmla="*/ 225424 w 1006475"/>
              <a:gd name="connsiteY789" fmla="*/ 212725 h 720725"/>
              <a:gd name="connsiteX790" fmla="*/ 225424 w 1006475"/>
              <a:gd name="connsiteY790" fmla="*/ 215900 h 720725"/>
              <a:gd name="connsiteX791" fmla="*/ 225424 w 1006475"/>
              <a:gd name="connsiteY791" fmla="*/ 219075 h 720725"/>
              <a:gd name="connsiteX792" fmla="*/ 225424 w 1006475"/>
              <a:gd name="connsiteY792" fmla="*/ 222250 h 720725"/>
              <a:gd name="connsiteX793" fmla="*/ 225424 w 1006475"/>
              <a:gd name="connsiteY793" fmla="*/ 225425 h 720725"/>
              <a:gd name="connsiteX794" fmla="*/ 225424 w 1006475"/>
              <a:gd name="connsiteY794" fmla="*/ 228600 h 720725"/>
              <a:gd name="connsiteX795" fmla="*/ 212724 w 1006475"/>
              <a:gd name="connsiteY795" fmla="*/ 241300 h 720725"/>
              <a:gd name="connsiteX796" fmla="*/ 209549 w 1006475"/>
              <a:gd name="connsiteY796" fmla="*/ 241300 h 720725"/>
              <a:gd name="connsiteX797" fmla="*/ 203199 w 1006475"/>
              <a:gd name="connsiteY797" fmla="*/ 247650 h 720725"/>
              <a:gd name="connsiteX798" fmla="*/ 193674 w 1006475"/>
              <a:gd name="connsiteY798" fmla="*/ 257175 h 720725"/>
              <a:gd name="connsiteX799" fmla="*/ 187324 w 1006475"/>
              <a:gd name="connsiteY799" fmla="*/ 266700 h 720725"/>
              <a:gd name="connsiteX800" fmla="*/ 177799 w 1006475"/>
              <a:gd name="connsiteY800" fmla="*/ 273050 h 720725"/>
              <a:gd name="connsiteX801" fmla="*/ 174624 w 1006475"/>
              <a:gd name="connsiteY801" fmla="*/ 276225 h 720725"/>
              <a:gd name="connsiteX802" fmla="*/ 171449 w 1006475"/>
              <a:gd name="connsiteY802" fmla="*/ 285750 h 720725"/>
              <a:gd name="connsiteX803" fmla="*/ 168274 w 1006475"/>
              <a:gd name="connsiteY803" fmla="*/ 285750 h 720725"/>
              <a:gd name="connsiteX804" fmla="*/ 171449 w 1006475"/>
              <a:gd name="connsiteY804" fmla="*/ 292100 h 720725"/>
              <a:gd name="connsiteX805" fmla="*/ 171449 w 1006475"/>
              <a:gd name="connsiteY805" fmla="*/ 295275 h 720725"/>
              <a:gd name="connsiteX806" fmla="*/ 174624 w 1006475"/>
              <a:gd name="connsiteY806" fmla="*/ 292100 h 720725"/>
              <a:gd name="connsiteX807" fmla="*/ 180974 w 1006475"/>
              <a:gd name="connsiteY807" fmla="*/ 292100 h 720725"/>
              <a:gd name="connsiteX808" fmla="*/ 184149 w 1006475"/>
              <a:gd name="connsiteY808" fmla="*/ 295275 h 720725"/>
              <a:gd name="connsiteX809" fmla="*/ 187324 w 1006475"/>
              <a:gd name="connsiteY809" fmla="*/ 295275 h 720725"/>
              <a:gd name="connsiteX810" fmla="*/ 187324 w 1006475"/>
              <a:gd name="connsiteY810" fmla="*/ 292100 h 720725"/>
              <a:gd name="connsiteX811" fmla="*/ 184149 w 1006475"/>
              <a:gd name="connsiteY811" fmla="*/ 292100 h 720725"/>
              <a:gd name="connsiteX812" fmla="*/ 174624 w 1006475"/>
              <a:gd name="connsiteY812" fmla="*/ 285750 h 720725"/>
              <a:gd name="connsiteX813" fmla="*/ 174624 w 1006475"/>
              <a:gd name="connsiteY813" fmla="*/ 282575 h 720725"/>
              <a:gd name="connsiteX814" fmla="*/ 177799 w 1006475"/>
              <a:gd name="connsiteY814" fmla="*/ 282575 h 720725"/>
              <a:gd name="connsiteX815" fmla="*/ 180974 w 1006475"/>
              <a:gd name="connsiteY815" fmla="*/ 276225 h 720725"/>
              <a:gd name="connsiteX816" fmla="*/ 184149 w 1006475"/>
              <a:gd name="connsiteY816" fmla="*/ 276225 h 720725"/>
              <a:gd name="connsiteX817" fmla="*/ 187324 w 1006475"/>
              <a:gd name="connsiteY817" fmla="*/ 276225 h 720725"/>
              <a:gd name="connsiteX818" fmla="*/ 184149 w 1006475"/>
              <a:gd name="connsiteY818" fmla="*/ 273050 h 720725"/>
              <a:gd name="connsiteX819" fmla="*/ 187324 w 1006475"/>
              <a:gd name="connsiteY819" fmla="*/ 269875 h 720725"/>
              <a:gd name="connsiteX820" fmla="*/ 190499 w 1006475"/>
              <a:gd name="connsiteY820" fmla="*/ 269875 h 720725"/>
              <a:gd name="connsiteX821" fmla="*/ 193674 w 1006475"/>
              <a:gd name="connsiteY821" fmla="*/ 263525 h 720725"/>
              <a:gd name="connsiteX822" fmla="*/ 200024 w 1006475"/>
              <a:gd name="connsiteY822" fmla="*/ 257175 h 720725"/>
              <a:gd name="connsiteX823" fmla="*/ 203199 w 1006475"/>
              <a:gd name="connsiteY823" fmla="*/ 254000 h 720725"/>
              <a:gd name="connsiteX824" fmla="*/ 209549 w 1006475"/>
              <a:gd name="connsiteY824" fmla="*/ 250825 h 720725"/>
              <a:gd name="connsiteX825" fmla="*/ 219074 w 1006475"/>
              <a:gd name="connsiteY825" fmla="*/ 247650 h 720725"/>
              <a:gd name="connsiteX826" fmla="*/ 222249 w 1006475"/>
              <a:gd name="connsiteY826" fmla="*/ 247650 h 720725"/>
              <a:gd name="connsiteX827" fmla="*/ 225424 w 1006475"/>
              <a:gd name="connsiteY827" fmla="*/ 247650 h 720725"/>
              <a:gd name="connsiteX828" fmla="*/ 231774 w 1006475"/>
              <a:gd name="connsiteY828" fmla="*/ 247650 h 720725"/>
              <a:gd name="connsiteX829" fmla="*/ 234949 w 1006475"/>
              <a:gd name="connsiteY829" fmla="*/ 244475 h 720725"/>
              <a:gd name="connsiteX830" fmla="*/ 238124 w 1006475"/>
              <a:gd name="connsiteY830" fmla="*/ 241300 h 720725"/>
              <a:gd name="connsiteX831" fmla="*/ 238124 w 1006475"/>
              <a:gd name="connsiteY831" fmla="*/ 234950 h 720725"/>
              <a:gd name="connsiteX832" fmla="*/ 244474 w 1006475"/>
              <a:gd name="connsiteY832" fmla="*/ 228600 h 720725"/>
              <a:gd name="connsiteX833" fmla="*/ 250824 w 1006475"/>
              <a:gd name="connsiteY833" fmla="*/ 222250 h 720725"/>
              <a:gd name="connsiteX834" fmla="*/ 257174 w 1006475"/>
              <a:gd name="connsiteY834" fmla="*/ 219075 h 720725"/>
              <a:gd name="connsiteX835" fmla="*/ 260349 w 1006475"/>
              <a:gd name="connsiteY835" fmla="*/ 215900 h 720725"/>
              <a:gd name="connsiteX836" fmla="*/ 263524 w 1006475"/>
              <a:gd name="connsiteY836" fmla="*/ 215900 h 720725"/>
              <a:gd name="connsiteX837" fmla="*/ 263524 w 1006475"/>
              <a:gd name="connsiteY837" fmla="*/ 219075 h 720725"/>
              <a:gd name="connsiteX838" fmla="*/ 260349 w 1006475"/>
              <a:gd name="connsiteY838" fmla="*/ 222250 h 720725"/>
              <a:gd name="connsiteX839" fmla="*/ 263524 w 1006475"/>
              <a:gd name="connsiteY839" fmla="*/ 222250 h 720725"/>
              <a:gd name="connsiteX840" fmla="*/ 263524 w 1006475"/>
              <a:gd name="connsiteY840" fmla="*/ 225425 h 720725"/>
              <a:gd name="connsiteX841" fmla="*/ 266699 w 1006475"/>
              <a:gd name="connsiteY841" fmla="*/ 222250 h 720725"/>
              <a:gd name="connsiteX842" fmla="*/ 266699 w 1006475"/>
              <a:gd name="connsiteY842" fmla="*/ 206375 h 720725"/>
              <a:gd name="connsiteX843" fmla="*/ 266699 w 1006475"/>
              <a:gd name="connsiteY843" fmla="*/ 203200 h 720725"/>
              <a:gd name="connsiteX844" fmla="*/ 269874 w 1006475"/>
              <a:gd name="connsiteY844" fmla="*/ 203200 h 720725"/>
              <a:gd name="connsiteX845" fmla="*/ 273049 w 1006475"/>
              <a:gd name="connsiteY845" fmla="*/ 206375 h 720725"/>
              <a:gd name="connsiteX846" fmla="*/ 273049 w 1006475"/>
              <a:gd name="connsiteY846" fmla="*/ 222250 h 720725"/>
              <a:gd name="connsiteX847" fmla="*/ 273049 w 1006475"/>
              <a:gd name="connsiteY847" fmla="*/ 225425 h 720725"/>
              <a:gd name="connsiteX848" fmla="*/ 269874 w 1006475"/>
              <a:gd name="connsiteY848" fmla="*/ 225425 h 720725"/>
              <a:gd name="connsiteX849" fmla="*/ 269874 w 1006475"/>
              <a:gd name="connsiteY849" fmla="*/ 228600 h 720725"/>
              <a:gd name="connsiteX850" fmla="*/ 273049 w 1006475"/>
              <a:gd name="connsiteY850" fmla="*/ 234950 h 720725"/>
              <a:gd name="connsiteX851" fmla="*/ 273049 w 1006475"/>
              <a:gd name="connsiteY851" fmla="*/ 238125 h 720725"/>
              <a:gd name="connsiteX852" fmla="*/ 269874 w 1006475"/>
              <a:gd name="connsiteY852" fmla="*/ 238125 h 720725"/>
              <a:gd name="connsiteX853" fmla="*/ 266699 w 1006475"/>
              <a:gd name="connsiteY853" fmla="*/ 238125 h 720725"/>
              <a:gd name="connsiteX854" fmla="*/ 263524 w 1006475"/>
              <a:gd name="connsiteY854" fmla="*/ 234950 h 720725"/>
              <a:gd name="connsiteX855" fmla="*/ 263524 w 1006475"/>
              <a:gd name="connsiteY855" fmla="*/ 238125 h 720725"/>
              <a:gd name="connsiteX856" fmla="*/ 260349 w 1006475"/>
              <a:gd name="connsiteY856" fmla="*/ 241300 h 720725"/>
              <a:gd name="connsiteX857" fmla="*/ 257174 w 1006475"/>
              <a:gd name="connsiteY857" fmla="*/ 244475 h 720725"/>
              <a:gd name="connsiteX858" fmla="*/ 253999 w 1006475"/>
              <a:gd name="connsiteY858" fmla="*/ 241300 h 720725"/>
              <a:gd name="connsiteX859" fmla="*/ 250824 w 1006475"/>
              <a:gd name="connsiteY859" fmla="*/ 238125 h 720725"/>
              <a:gd name="connsiteX860" fmla="*/ 250824 w 1006475"/>
              <a:gd name="connsiteY860" fmla="*/ 234950 h 720725"/>
              <a:gd name="connsiteX861" fmla="*/ 247649 w 1006475"/>
              <a:gd name="connsiteY861" fmla="*/ 234950 h 720725"/>
              <a:gd name="connsiteX862" fmla="*/ 247649 w 1006475"/>
              <a:gd name="connsiteY862" fmla="*/ 238125 h 720725"/>
              <a:gd name="connsiteX863" fmla="*/ 247649 w 1006475"/>
              <a:gd name="connsiteY863" fmla="*/ 241300 h 720725"/>
              <a:gd name="connsiteX864" fmla="*/ 250824 w 1006475"/>
              <a:gd name="connsiteY864" fmla="*/ 241300 h 720725"/>
              <a:gd name="connsiteX865" fmla="*/ 250824 w 1006475"/>
              <a:gd name="connsiteY865" fmla="*/ 254000 h 720725"/>
              <a:gd name="connsiteX866" fmla="*/ 250824 w 1006475"/>
              <a:gd name="connsiteY866" fmla="*/ 263525 h 720725"/>
              <a:gd name="connsiteX867" fmla="*/ 247649 w 1006475"/>
              <a:gd name="connsiteY867" fmla="*/ 263525 h 720725"/>
              <a:gd name="connsiteX868" fmla="*/ 244474 w 1006475"/>
              <a:gd name="connsiteY868" fmla="*/ 263525 h 720725"/>
              <a:gd name="connsiteX869" fmla="*/ 241299 w 1006475"/>
              <a:gd name="connsiteY869" fmla="*/ 254000 h 720725"/>
              <a:gd name="connsiteX870" fmla="*/ 238124 w 1006475"/>
              <a:gd name="connsiteY870" fmla="*/ 254000 h 720725"/>
              <a:gd name="connsiteX871" fmla="*/ 238124 w 1006475"/>
              <a:gd name="connsiteY871" fmla="*/ 263525 h 720725"/>
              <a:gd name="connsiteX872" fmla="*/ 241299 w 1006475"/>
              <a:gd name="connsiteY872" fmla="*/ 263525 h 720725"/>
              <a:gd name="connsiteX873" fmla="*/ 244474 w 1006475"/>
              <a:gd name="connsiteY873" fmla="*/ 266700 h 720725"/>
              <a:gd name="connsiteX874" fmla="*/ 244474 w 1006475"/>
              <a:gd name="connsiteY874" fmla="*/ 269875 h 720725"/>
              <a:gd name="connsiteX875" fmla="*/ 238124 w 1006475"/>
              <a:gd name="connsiteY875" fmla="*/ 269875 h 720725"/>
              <a:gd name="connsiteX876" fmla="*/ 234949 w 1006475"/>
              <a:gd name="connsiteY876" fmla="*/ 269875 h 720725"/>
              <a:gd name="connsiteX877" fmla="*/ 234949 w 1006475"/>
              <a:gd name="connsiteY877" fmla="*/ 273050 h 720725"/>
              <a:gd name="connsiteX878" fmla="*/ 238124 w 1006475"/>
              <a:gd name="connsiteY878" fmla="*/ 273050 h 720725"/>
              <a:gd name="connsiteX879" fmla="*/ 247649 w 1006475"/>
              <a:gd name="connsiteY879" fmla="*/ 269875 h 720725"/>
              <a:gd name="connsiteX880" fmla="*/ 253999 w 1006475"/>
              <a:gd name="connsiteY880" fmla="*/ 266700 h 720725"/>
              <a:gd name="connsiteX881" fmla="*/ 257174 w 1006475"/>
              <a:gd name="connsiteY881" fmla="*/ 266700 h 720725"/>
              <a:gd name="connsiteX882" fmla="*/ 253999 w 1006475"/>
              <a:gd name="connsiteY882" fmla="*/ 276225 h 720725"/>
              <a:gd name="connsiteX883" fmla="*/ 253999 w 1006475"/>
              <a:gd name="connsiteY883" fmla="*/ 279400 h 720725"/>
              <a:gd name="connsiteX884" fmla="*/ 257174 w 1006475"/>
              <a:gd name="connsiteY884" fmla="*/ 279400 h 720725"/>
              <a:gd name="connsiteX885" fmla="*/ 257174 w 1006475"/>
              <a:gd name="connsiteY885" fmla="*/ 282575 h 720725"/>
              <a:gd name="connsiteX886" fmla="*/ 247649 w 1006475"/>
              <a:gd name="connsiteY886" fmla="*/ 295275 h 720725"/>
              <a:gd name="connsiteX887" fmla="*/ 247649 w 1006475"/>
              <a:gd name="connsiteY887" fmla="*/ 298450 h 720725"/>
              <a:gd name="connsiteX888" fmla="*/ 247649 w 1006475"/>
              <a:gd name="connsiteY888" fmla="*/ 304800 h 720725"/>
              <a:gd name="connsiteX889" fmla="*/ 244474 w 1006475"/>
              <a:gd name="connsiteY889" fmla="*/ 311150 h 720725"/>
              <a:gd name="connsiteX890" fmla="*/ 241299 w 1006475"/>
              <a:gd name="connsiteY890" fmla="*/ 311150 h 720725"/>
              <a:gd name="connsiteX891" fmla="*/ 241299 w 1006475"/>
              <a:gd name="connsiteY891" fmla="*/ 320675 h 720725"/>
              <a:gd name="connsiteX892" fmla="*/ 238124 w 1006475"/>
              <a:gd name="connsiteY892" fmla="*/ 327025 h 720725"/>
              <a:gd name="connsiteX893" fmla="*/ 234949 w 1006475"/>
              <a:gd name="connsiteY893" fmla="*/ 323850 h 720725"/>
              <a:gd name="connsiteX894" fmla="*/ 225424 w 1006475"/>
              <a:gd name="connsiteY894" fmla="*/ 317500 h 720725"/>
              <a:gd name="connsiteX895" fmla="*/ 225424 w 1006475"/>
              <a:gd name="connsiteY895" fmla="*/ 311150 h 720725"/>
              <a:gd name="connsiteX896" fmla="*/ 231774 w 1006475"/>
              <a:gd name="connsiteY896" fmla="*/ 311150 h 720725"/>
              <a:gd name="connsiteX897" fmla="*/ 231774 w 1006475"/>
              <a:gd name="connsiteY897" fmla="*/ 307975 h 720725"/>
              <a:gd name="connsiteX898" fmla="*/ 231774 w 1006475"/>
              <a:gd name="connsiteY898" fmla="*/ 304800 h 720725"/>
              <a:gd name="connsiteX899" fmla="*/ 234949 w 1006475"/>
              <a:gd name="connsiteY899" fmla="*/ 304800 h 720725"/>
              <a:gd name="connsiteX900" fmla="*/ 238124 w 1006475"/>
              <a:gd name="connsiteY900" fmla="*/ 304800 h 720725"/>
              <a:gd name="connsiteX901" fmla="*/ 238124 w 1006475"/>
              <a:gd name="connsiteY901" fmla="*/ 301625 h 720725"/>
              <a:gd name="connsiteX902" fmla="*/ 234949 w 1006475"/>
              <a:gd name="connsiteY902" fmla="*/ 301625 h 720725"/>
              <a:gd name="connsiteX903" fmla="*/ 222249 w 1006475"/>
              <a:gd name="connsiteY903" fmla="*/ 304800 h 720725"/>
              <a:gd name="connsiteX904" fmla="*/ 222249 w 1006475"/>
              <a:gd name="connsiteY904" fmla="*/ 307975 h 720725"/>
              <a:gd name="connsiteX905" fmla="*/ 215899 w 1006475"/>
              <a:gd name="connsiteY905" fmla="*/ 317500 h 720725"/>
              <a:gd name="connsiteX906" fmla="*/ 215899 w 1006475"/>
              <a:gd name="connsiteY906" fmla="*/ 320675 h 720725"/>
              <a:gd name="connsiteX907" fmla="*/ 219074 w 1006475"/>
              <a:gd name="connsiteY907" fmla="*/ 320675 h 720725"/>
              <a:gd name="connsiteX908" fmla="*/ 219074 w 1006475"/>
              <a:gd name="connsiteY908" fmla="*/ 327025 h 720725"/>
              <a:gd name="connsiteX909" fmla="*/ 215899 w 1006475"/>
              <a:gd name="connsiteY909" fmla="*/ 327025 h 720725"/>
              <a:gd name="connsiteX910" fmla="*/ 212724 w 1006475"/>
              <a:gd name="connsiteY910" fmla="*/ 330200 h 720725"/>
              <a:gd name="connsiteX911" fmla="*/ 215899 w 1006475"/>
              <a:gd name="connsiteY911" fmla="*/ 333375 h 720725"/>
              <a:gd name="connsiteX912" fmla="*/ 212724 w 1006475"/>
              <a:gd name="connsiteY912" fmla="*/ 333375 h 720725"/>
              <a:gd name="connsiteX913" fmla="*/ 209549 w 1006475"/>
              <a:gd name="connsiteY913" fmla="*/ 333375 h 720725"/>
              <a:gd name="connsiteX914" fmla="*/ 206374 w 1006475"/>
              <a:gd name="connsiteY914" fmla="*/ 323850 h 720725"/>
              <a:gd name="connsiteX915" fmla="*/ 206374 w 1006475"/>
              <a:gd name="connsiteY915" fmla="*/ 320675 h 720725"/>
              <a:gd name="connsiteX916" fmla="*/ 212724 w 1006475"/>
              <a:gd name="connsiteY916" fmla="*/ 311150 h 720725"/>
              <a:gd name="connsiteX917" fmla="*/ 212724 w 1006475"/>
              <a:gd name="connsiteY917" fmla="*/ 301625 h 720725"/>
              <a:gd name="connsiteX918" fmla="*/ 212724 w 1006475"/>
              <a:gd name="connsiteY918" fmla="*/ 298450 h 720725"/>
              <a:gd name="connsiteX919" fmla="*/ 212724 w 1006475"/>
              <a:gd name="connsiteY919" fmla="*/ 295275 h 720725"/>
              <a:gd name="connsiteX920" fmla="*/ 209549 w 1006475"/>
              <a:gd name="connsiteY920" fmla="*/ 295275 h 720725"/>
              <a:gd name="connsiteX921" fmla="*/ 209549 w 1006475"/>
              <a:gd name="connsiteY921" fmla="*/ 298450 h 720725"/>
              <a:gd name="connsiteX922" fmla="*/ 206374 w 1006475"/>
              <a:gd name="connsiteY922" fmla="*/ 304800 h 720725"/>
              <a:gd name="connsiteX923" fmla="*/ 206374 w 1006475"/>
              <a:gd name="connsiteY923" fmla="*/ 307975 h 720725"/>
              <a:gd name="connsiteX924" fmla="*/ 193674 w 1006475"/>
              <a:gd name="connsiteY924" fmla="*/ 307975 h 720725"/>
              <a:gd name="connsiteX925" fmla="*/ 193674 w 1006475"/>
              <a:gd name="connsiteY925" fmla="*/ 311150 h 720725"/>
              <a:gd name="connsiteX926" fmla="*/ 187324 w 1006475"/>
              <a:gd name="connsiteY926" fmla="*/ 320675 h 720725"/>
              <a:gd name="connsiteX927" fmla="*/ 184149 w 1006475"/>
              <a:gd name="connsiteY927" fmla="*/ 320675 h 720725"/>
              <a:gd name="connsiteX928" fmla="*/ 180974 w 1006475"/>
              <a:gd name="connsiteY928" fmla="*/ 320675 h 720725"/>
              <a:gd name="connsiteX929" fmla="*/ 177799 w 1006475"/>
              <a:gd name="connsiteY929" fmla="*/ 317500 h 720725"/>
              <a:gd name="connsiteX930" fmla="*/ 177799 w 1006475"/>
              <a:gd name="connsiteY930" fmla="*/ 314325 h 720725"/>
              <a:gd name="connsiteX931" fmla="*/ 174624 w 1006475"/>
              <a:gd name="connsiteY931" fmla="*/ 314325 h 720725"/>
              <a:gd name="connsiteX932" fmla="*/ 171449 w 1006475"/>
              <a:gd name="connsiteY932" fmla="*/ 317500 h 720725"/>
              <a:gd name="connsiteX933" fmla="*/ 168274 w 1006475"/>
              <a:gd name="connsiteY933" fmla="*/ 317500 h 720725"/>
              <a:gd name="connsiteX934" fmla="*/ 171449 w 1006475"/>
              <a:gd name="connsiteY934" fmla="*/ 320675 h 720725"/>
              <a:gd name="connsiteX935" fmla="*/ 177799 w 1006475"/>
              <a:gd name="connsiteY935" fmla="*/ 323850 h 720725"/>
              <a:gd name="connsiteX936" fmla="*/ 180974 w 1006475"/>
              <a:gd name="connsiteY936" fmla="*/ 323850 h 720725"/>
              <a:gd name="connsiteX937" fmla="*/ 187324 w 1006475"/>
              <a:gd name="connsiteY937" fmla="*/ 323850 h 720725"/>
              <a:gd name="connsiteX938" fmla="*/ 187324 w 1006475"/>
              <a:gd name="connsiteY938" fmla="*/ 327025 h 720725"/>
              <a:gd name="connsiteX939" fmla="*/ 184149 w 1006475"/>
              <a:gd name="connsiteY939" fmla="*/ 327025 h 720725"/>
              <a:gd name="connsiteX940" fmla="*/ 177799 w 1006475"/>
              <a:gd name="connsiteY940" fmla="*/ 333375 h 720725"/>
              <a:gd name="connsiteX941" fmla="*/ 174624 w 1006475"/>
              <a:gd name="connsiteY941" fmla="*/ 333375 h 720725"/>
              <a:gd name="connsiteX942" fmla="*/ 168274 w 1006475"/>
              <a:gd name="connsiteY942" fmla="*/ 336550 h 720725"/>
              <a:gd name="connsiteX943" fmla="*/ 165099 w 1006475"/>
              <a:gd name="connsiteY943" fmla="*/ 339725 h 720725"/>
              <a:gd name="connsiteX944" fmla="*/ 168274 w 1006475"/>
              <a:gd name="connsiteY944" fmla="*/ 339725 h 720725"/>
              <a:gd name="connsiteX945" fmla="*/ 171449 w 1006475"/>
              <a:gd name="connsiteY945" fmla="*/ 339725 h 720725"/>
              <a:gd name="connsiteX946" fmla="*/ 174624 w 1006475"/>
              <a:gd name="connsiteY946" fmla="*/ 339725 h 720725"/>
              <a:gd name="connsiteX947" fmla="*/ 174624 w 1006475"/>
              <a:gd name="connsiteY947" fmla="*/ 336550 h 720725"/>
              <a:gd name="connsiteX948" fmla="*/ 177799 w 1006475"/>
              <a:gd name="connsiteY948" fmla="*/ 333375 h 720725"/>
              <a:gd name="connsiteX949" fmla="*/ 180974 w 1006475"/>
              <a:gd name="connsiteY949" fmla="*/ 333375 h 720725"/>
              <a:gd name="connsiteX950" fmla="*/ 187324 w 1006475"/>
              <a:gd name="connsiteY950" fmla="*/ 330200 h 720725"/>
              <a:gd name="connsiteX951" fmla="*/ 187324 w 1006475"/>
              <a:gd name="connsiteY951" fmla="*/ 333375 h 720725"/>
              <a:gd name="connsiteX952" fmla="*/ 184149 w 1006475"/>
              <a:gd name="connsiteY952" fmla="*/ 336550 h 720725"/>
              <a:gd name="connsiteX953" fmla="*/ 180974 w 1006475"/>
              <a:gd name="connsiteY953" fmla="*/ 339725 h 720725"/>
              <a:gd name="connsiteX954" fmla="*/ 174624 w 1006475"/>
              <a:gd name="connsiteY954" fmla="*/ 342900 h 720725"/>
              <a:gd name="connsiteX955" fmla="*/ 174624 w 1006475"/>
              <a:gd name="connsiteY955" fmla="*/ 346075 h 720725"/>
              <a:gd name="connsiteX956" fmla="*/ 180974 w 1006475"/>
              <a:gd name="connsiteY956" fmla="*/ 342900 h 720725"/>
              <a:gd name="connsiteX957" fmla="*/ 184149 w 1006475"/>
              <a:gd name="connsiteY957" fmla="*/ 342900 h 720725"/>
              <a:gd name="connsiteX958" fmla="*/ 184149 w 1006475"/>
              <a:gd name="connsiteY958" fmla="*/ 352425 h 720725"/>
              <a:gd name="connsiteX959" fmla="*/ 187324 w 1006475"/>
              <a:gd name="connsiteY959" fmla="*/ 352425 h 720725"/>
              <a:gd name="connsiteX960" fmla="*/ 190499 w 1006475"/>
              <a:gd name="connsiteY960" fmla="*/ 336550 h 720725"/>
              <a:gd name="connsiteX961" fmla="*/ 196849 w 1006475"/>
              <a:gd name="connsiteY961" fmla="*/ 336550 h 720725"/>
              <a:gd name="connsiteX962" fmla="*/ 193674 w 1006475"/>
              <a:gd name="connsiteY962" fmla="*/ 339725 h 720725"/>
              <a:gd name="connsiteX963" fmla="*/ 193674 w 1006475"/>
              <a:gd name="connsiteY963" fmla="*/ 342900 h 720725"/>
              <a:gd name="connsiteX964" fmla="*/ 196849 w 1006475"/>
              <a:gd name="connsiteY964" fmla="*/ 342900 h 720725"/>
              <a:gd name="connsiteX965" fmla="*/ 196849 w 1006475"/>
              <a:gd name="connsiteY965" fmla="*/ 346075 h 720725"/>
              <a:gd name="connsiteX966" fmla="*/ 200024 w 1006475"/>
              <a:gd name="connsiteY966" fmla="*/ 349250 h 720725"/>
              <a:gd name="connsiteX967" fmla="*/ 200024 w 1006475"/>
              <a:gd name="connsiteY967" fmla="*/ 346075 h 720725"/>
              <a:gd name="connsiteX968" fmla="*/ 203199 w 1006475"/>
              <a:gd name="connsiteY968" fmla="*/ 336550 h 720725"/>
              <a:gd name="connsiteX969" fmla="*/ 209549 w 1006475"/>
              <a:gd name="connsiteY969" fmla="*/ 352425 h 720725"/>
              <a:gd name="connsiteX970" fmla="*/ 212724 w 1006475"/>
              <a:gd name="connsiteY970" fmla="*/ 352425 h 720725"/>
              <a:gd name="connsiteX971" fmla="*/ 212724 w 1006475"/>
              <a:gd name="connsiteY971" fmla="*/ 355600 h 720725"/>
              <a:gd name="connsiteX972" fmla="*/ 212724 w 1006475"/>
              <a:gd name="connsiteY972" fmla="*/ 358775 h 720725"/>
              <a:gd name="connsiteX973" fmla="*/ 212725 w 1006475"/>
              <a:gd name="connsiteY973" fmla="*/ 358775 h 720725"/>
              <a:gd name="connsiteX974" fmla="*/ 212725 w 1006475"/>
              <a:gd name="connsiteY974" fmla="*/ 355600 h 720725"/>
              <a:gd name="connsiteX975" fmla="*/ 212725 w 1006475"/>
              <a:gd name="connsiteY975" fmla="*/ 352425 h 720725"/>
              <a:gd name="connsiteX976" fmla="*/ 231775 w 1006475"/>
              <a:gd name="connsiteY976" fmla="*/ 339725 h 720725"/>
              <a:gd name="connsiteX977" fmla="*/ 238125 w 1006475"/>
              <a:gd name="connsiteY977" fmla="*/ 333375 h 720725"/>
              <a:gd name="connsiteX978" fmla="*/ 241300 w 1006475"/>
              <a:gd name="connsiteY978" fmla="*/ 327025 h 720725"/>
              <a:gd name="connsiteX979" fmla="*/ 244475 w 1006475"/>
              <a:gd name="connsiteY979" fmla="*/ 327025 h 720725"/>
              <a:gd name="connsiteX980" fmla="*/ 244475 w 1006475"/>
              <a:gd name="connsiteY980" fmla="*/ 323850 h 720725"/>
              <a:gd name="connsiteX981" fmla="*/ 244475 w 1006475"/>
              <a:gd name="connsiteY981" fmla="*/ 317500 h 720725"/>
              <a:gd name="connsiteX982" fmla="*/ 257175 w 1006475"/>
              <a:gd name="connsiteY982" fmla="*/ 330200 h 720725"/>
              <a:gd name="connsiteX983" fmla="*/ 260350 w 1006475"/>
              <a:gd name="connsiteY983" fmla="*/ 330200 h 720725"/>
              <a:gd name="connsiteX984" fmla="*/ 260350 w 1006475"/>
              <a:gd name="connsiteY984" fmla="*/ 327025 h 720725"/>
              <a:gd name="connsiteX985" fmla="*/ 257175 w 1006475"/>
              <a:gd name="connsiteY985" fmla="*/ 323850 h 720725"/>
              <a:gd name="connsiteX986" fmla="*/ 257175 w 1006475"/>
              <a:gd name="connsiteY986" fmla="*/ 320675 h 720725"/>
              <a:gd name="connsiteX987" fmla="*/ 260349 w 1006475"/>
              <a:gd name="connsiteY987" fmla="*/ 320675 h 720725"/>
              <a:gd name="connsiteX988" fmla="*/ 273049 w 1006475"/>
              <a:gd name="connsiteY988" fmla="*/ 317500 h 720725"/>
              <a:gd name="connsiteX989" fmla="*/ 276224 w 1006475"/>
              <a:gd name="connsiteY989" fmla="*/ 314325 h 720725"/>
              <a:gd name="connsiteX990" fmla="*/ 276224 w 1006475"/>
              <a:gd name="connsiteY990" fmla="*/ 311150 h 720725"/>
              <a:gd name="connsiteX991" fmla="*/ 276224 w 1006475"/>
              <a:gd name="connsiteY991" fmla="*/ 307975 h 720725"/>
              <a:gd name="connsiteX992" fmla="*/ 273049 w 1006475"/>
              <a:gd name="connsiteY992" fmla="*/ 304800 h 720725"/>
              <a:gd name="connsiteX993" fmla="*/ 273049 w 1006475"/>
              <a:gd name="connsiteY993" fmla="*/ 298450 h 720725"/>
              <a:gd name="connsiteX994" fmla="*/ 273049 w 1006475"/>
              <a:gd name="connsiteY994" fmla="*/ 295275 h 720725"/>
              <a:gd name="connsiteX995" fmla="*/ 276224 w 1006475"/>
              <a:gd name="connsiteY995" fmla="*/ 292100 h 720725"/>
              <a:gd name="connsiteX996" fmla="*/ 276224 w 1006475"/>
              <a:gd name="connsiteY996" fmla="*/ 288925 h 720725"/>
              <a:gd name="connsiteX997" fmla="*/ 273049 w 1006475"/>
              <a:gd name="connsiteY997" fmla="*/ 285750 h 720725"/>
              <a:gd name="connsiteX998" fmla="*/ 273049 w 1006475"/>
              <a:gd name="connsiteY998" fmla="*/ 279400 h 720725"/>
              <a:gd name="connsiteX999" fmla="*/ 273049 w 1006475"/>
              <a:gd name="connsiteY999" fmla="*/ 273050 h 720725"/>
              <a:gd name="connsiteX1000" fmla="*/ 276224 w 1006475"/>
              <a:gd name="connsiteY1000" fmla="*/ 273050 h 720725"/>
              <a:gd name="connsiteX1001" fmla="*/ 276224 w 1006475"/>
              <a:gd name="connsiteY1001" fmla="*/ 269875 h 720725"/>
              <a:gd name="connsiteX1002" fmla="*/ 279399 w 1006475"/>
              <a:gd name="connsiteY1002" fmla="*/ 269875 h 720725"/>
              <a:gd name="connsiteX1003" fmla="*/ 279399 w 1006475"/>
              <a:gd name="connsiteY1003" fmla="*/ 276225 h 720725"/>
              <a:gd name="connsiteX1004" fmla="*/ 282574 w 1006475"/>
              <a:gd name="connsiteY1004" fmla="*/ 276225 h 720725"/>
              <a:gd name="connsiteX1005" fmla="*/ 282574 w 1006475"/>
              <a:gd name="connsiteY1005" fmla="*/ 273050 h 720725"/>
              <a:gd name="connsiteX1006" fmla="*/ 282574 w 1006475"/>
              <a:gd name="connsiteY1006" fmla="*/ 269875 h 720725"/>
              <a:gd name="connsiteX1007" fmla="*/ 282574 w 1006475"/>
              <a:gd name="connsiteY1007" fmla="*/ 266700 h 720725"/>
              <a:gd name="connsiteX1008" fmla="*/ 273049 w 1006475"/>
              <a:gd name="connsiteY1008" fmla="*/ 257175 h 720725"/>
              <a:gd name="connsiteX1009" fmla="*/ 273049 w 1006475"/>
              <a:gd name="connsiteY1009" fmla="*/ 254000 h 720725"/>
              <a:gd name="connsiteX1010" fmla="*/ 276224 w 1006475"/>
              <a:gd name="connsiteY1010" fmla="*/ 254000 h 720725"/>
              <a:gd name="connsiteX1011" fmla="*/ 279399 w 1006475"/>
              <a:gd name="connsiteY1011" fmla="*/ 250825 h 720725"/>
              <a:gd name="connsiteX1012" fmla="*/ 285749 w 1006475"/>
              <a:gd name="connsiteY1012" fmla="*/ 247650 h 720725"/>
              <a:gd name="connsiteX1013" fmla="*/ 285749 w 1006475"/>
              <a:gd name="connsiteY1013" fmla="*/ 241300 h 720725"/>
              <a:gd name="connsiteX1014" fmla="*/ 285749 w 1006475"/>
              <a:gd name="connsiteY1014" fmla="*/ 238125 h 720725"/>
              <a:gd name="connsiteX1015" fmla="*/ 285749 w 1006475"/>
              <a:gd name="connsiteY1015" fmla="*/ 234950 h 720725"/>
              <a:gd name="connsiteX1016" fmla="*/ 285749 w 1006475"/>
              <a:gd name="connsiteY1016" fmla="*/ 231775 h 720725"/>
              <a:gd name="connsiteX1017" fmla="*/ 288924 w 1006475"/>
              <a:gd name="connsiteY1017" fmla="*/ 228600 h 720725"/>
              <a:gd name="connsiteX1018" fmla="*/ 295274 w 1006475"/>
              <a:gd name="connsiteY1018" fmla="*/ 225425 h 720725"/>
              <a:gd name="connsiteX1019" fmla="*/ 295274 w 1006475"/>
              <a:gd name="connsiteY1019" fmla="*/ 222250 h 720725"/>
              <a:gd name="connsiteX1020" fmla="*/ 298449 w 1006475"/>
              <a:gd name="connsiteY1020" fmla="*/ 219075 h 720725"/>
              <a:gd name="connsiteX1021" fmla="*/ 298449 w 1006475"/>
              <a:gd name="connsiteY1021" fmla="*/ 215900 h 720725"/>
              <a:gd name="connsiteX1022" fmla="*/ 301624 w 1006475"/>
              <a:gd name="connsiteY1022" fmla="*/ 209550 h 720725"/>
              <a:gd name="connsiteX1023" fmla="*/ 304799 w 1006475"/>
              <a:gd name="connsiteY1023" fmla="*/ 206375 h 720725"/>
              <a:gd name="connsiteX1024" fmla="*/ 307974 w 1006475"/>
              <a:gd name="connsiteY1024" fmla="*/ 206375 h 720725"/>
              <a:gd name="connsiteX1025" fmla="*/ 311149 w 1006475"/>
              <a:gd name="connsiteY1025" fmla="*/ 206375 h 720725"/>
              <a:gd name="connsiteX1026" fmla="*/ 314324 w 1006475"/>
              <a:gd name="connsiteY1026" fmla="*/ 206375 h 720725"/>
              <a:gd name="connsiteX1027" fmla="*/ 314324 w 1006475"/>
              <a:gd name="connsiteY1027" fmla="*/ 203200 h 720725"/>
              <a:gd name="connsiteX1028" fmla="*/ 317499 w 1006475"/>
              <a:gd name="connsiteY1028" fmla="*/ 200025 h 720725"/>
              <a:gd name="connsiteX1029" fmla="*/ 320674 w 1006475"/>
              <a:gd name="connsiteY1029" fmla="*/ 196850 h 720725"/>
              <a:gd name="connsiteX1030" fmla="*/ 323849 w 1006475"/>
              <a:gd name="connsiteY1030" fmla="*/ 196850 h 720725"/>
              <a:gd name="connsiteX1031" fmla="*/ 323849 w 1006475"/>
              <a:gd name="connsiteY1031" fmla="*/ 200025 h 720725"/>
              <a:gd name="connsiteX1032" fmla="*/ 327024 w 1006475"/>
              <a:gd name="connsiteY1032" fmla="*/ 200025 h 720725"/>
              <a:gd name="connsiteX1033" fmla="*/ 323849 w 1006475"/>
              <a:gd name="connsiteY1033" fmla="*/ 196850 h 720725"/>
              <a:gd name="connsiteX1034" fmla="*/ 323849 w 1006475"/>
              <a:gd name="connsiteY1034" fmla="*/ 193675 h 720725"/>
              <a:gd name="connsiteX1035" fmla="*/ 320674 w 1006475"/>
              <a:gd name="connsiteY1035" fmla="*/ 193675 h 720725"/>
              <a:gd name="connsiteX1036" fmla="*/ 320674 w 1006475"/>
              <a:gd name="connsiteY1036" fmla="*/ 190500 h 720725"/>
              <a:gd name="connsiteX1037" fmla="*/ 317499 w 1006475"/>
              <a:gd name="connsiteY1037" fmla="*/ 193675 h 720725"/>
              <a:gd name="connsiteX1038" fmla="*/ 314324 w 1006475"/>
              <a:gd name="connsiteY1038" fmla="*/ 193675 h 720725"/>
              <a:gd name="connsiteX1039" fmla="*/ 307974 w 1006475"/>
              <a:gd name="connsiteY1039" fmla="*/ 184150 h 720725"/>
              <a:gd name="connsiteX1040" fmla="*/ 304799 w 1006475"/>
              <a:gd name="connsiteY1040" fmla="*/ 171450 h 720725"/>
              <a:gd name="connsiteX1041" fmla="*/ 307974 w 1006475"/>
              <a:gd name="connsiteY1041" fmla="*/ 158750 h 720725"/>
              <a:gd name="connsiteX1042" fmla="*/ 307974 w 1006475"/>
              <a:gd name="connsiteY1042" fmla="*/ 155575 h 720725"/>
              <a:gd name="connsiteX1043" fmla="*/ 304799 w 1006475"/>
              <a:gd name="connsiteY1043" fmla="*/ 152400 h 720725"/>
              <a:gd name="connsiteX1044" fmla="*/ 301624 w 1006475"/>
              <a:gd name="connsiteY1044" fmla="*/ 152400 h 720725"/>
              <a:gd name="connsiteX1045" fmla="*/ 298449 w 1006475"/>
              <a:gd name="connsiteY1045" fmla="*/ 152400 h 720725"/>
              <a:gd name="connsiteX1046" fmla="*/ 298449 w 1006475"/>
              <a:gd name="connsiteY1046" fmla="*/ 155575 h 720725"/>
              <a:gd name="connsiteX1047" fmla="*/ 295274 w 1006475"/>
              <a:gd name="connsiteY1047" fmla="*/ 155575 h 720725"/>
              <a:gd name="connsiteX1048" fmla="*/ 295274 w 1006475"/>
              <a:gd name="connsiteY1048" fmla="*/ 158750 h 720725"/>
              <a:gd name="connsiteX1049" fmla="*/ 292099 w 1006475"/>
              <a:gd name="connsiteY1049" fmla="*/ 158750 h 720725"/>
              <a:gd name="connsiteX1050" fmla="*/ 288924 w 1006475"/>
              <a:gd name="connsiteY1050" fmla="*/ 158750 h 720725"/>
              <a:gd name="connsiteX1051" fmla="*/ 292099 w 1006475"/>
              <a:gd name="connsiteY1051" fmla="*/ 161925 h 720725"/>
              <a:gd name="connsiteX1052" fmla="*/ 292099 w 1006475"/>
              <a:gd name="connsiteY1052" fmla="*/ 168275 h 720725"/>
              <a:gd name="connsiteX1053" fmla="*/ 295274 w 1006475"/>
              <a:gd name="connsiteY1053" fmla="*/ 171450 h 720725"/>
              <a:gd name="connsiteX1054" fmla="*/ 301624 w 1006475"/>
              <a:gd name="connsiteY1054" fmla="*/ 180975 h 720725"/>
              <a:gd name="connsiteX1055" fmla="*/ 301624 w 1006475"/>
              <a:gd name="connsiteY1055" fmla="*/ 184150 h 720725"/>
              <a:gd name="connsiteX1056" fmla="*/ 301624 w 1006475"/>
              <a:gd name="connsiteY1056" fmla="*/ 187325 h 720725"/>
              <a:gd name="connsiteX1057" fmla="*/ 298449 w 1006475"/>
              <a:gd name="connsiteY1057" fmla="*/ 184150 h 720725"/>
              <a:gd name="connsiteX1058" fmla="*/ 295274 w 1006475"/>
              <a:gd name="connsiteY1058" fmla="*/ 184150 h 720725"/>
              <a:gd name="connsiteX1059" fmla="*/ 295274 w 1006475"/>
              <a:gd name="connsiteY1059" fmla="*/ 180975 h 720725"/>
              <a:gd name="connsiteX1060" fmla="*/ 295274 w 1006475"/>
              <a:gd name="connsiteY1060" fmla="*/ 177800 h 720725"/>
              <a:gd name="connsiteX1061" fmla="*/ 292099 w 1006475"/>
              <a:gd name="connsiteY1061" fmla="*/ 171450 h 720725"/>
              <a:gd name="connsiteX1062" fmla="*/ 288924 w 1006475"/>
              <a:gd name="connsiteY1062" fmla="*/ 171450 h 720725"/>
              <a:gd name="connsiteX1063" fmla="*/ 288924 w 1006475"/>
              <a:gd name="connsiteY1063" fmla="*/ 168275 h 720725"/>
              <a:gd name="connsiteX1064" fmla="*/ 285749 w 1006475"/>
              <a:gd name="connsiteY1064" fmla="*/ 168275 h 720725"/>
              <a:gd name="connsiteX1065" fmla="*/ 285749 w 1006475"/>
              <a:gd name="connsiteY1065" fmla="*/ 165100 h 720725"/>
              <a:gd name="connsiteX1066" fmla="*/ 285749 w 1006475"/>
              <a:gd name="connsiteY1066" fmla="*/ 149225 h 720725"/>
              <a:gd name="connsiteX1067" fmla="*/ 285749 w 1006475"/>
              <a:gd name="connsiteY1067" fmla="*/ 146050 h 720725"/>
              <a:gd name="connsiteX1068" fmla="*/ 288924 w 1006475"/>
              <a:gd name="connsiteY1068" fmla="*/ 146050 h 720725"/>
              <a:gd name="connsiteX1069" fmla="*/ 292099 w 1006475"/>
              <a:gd name="connsiteY1069" fmla="*/ 146050 h 720725"/>
              <a:gd name="connsiteX1070" fmla="*/ 295274 w 1006475"/>
              <a:gd name="connsiteY1070" fmla="*/ 146050 h 720725"/>
              <a:gd name="connsiteX1071" fmla="*/ 295274 w 1006475"/>
              <a:gd name="connsiteY1071" fmla="*/ 142875 h 720725"/>
              <a:gd name="connsiteX1072" fmla="*/ 298449 w 1006475"/>
              <a:gd name="connsiteY1072" fmla="*/ 146050 h 720725"/>
              <a:gd name="connsiteX1073" fmla="*/ 304799 w 1006475"/>
              <a:gd name="connsiteY1073" fmla="*/ 149225 h 720725"/>
              <a:gd name="connsiteX1074" fmla="*/ 307974 w 1006475"/>
              <a:gd name="connsiteY1074" fmla="*/ 146050 h 720725"/>
              <a:gd name="connsiteX1075" fmla="*/ 311149 w 1006475"/>
              <a:gd name="connsiteY1075" fmla="*/ 139700 h 720725"/>
              <a:gd name="connsiteX1076" fmla="*/ 311149 w 1006475"/>
              <a:gd name="connsiteY1076" fmla="*/ 136525 h 720725"/>
              <a:gd name="connsiteX1077" fmla="*/ 301624 w 1006475"/>
              <a:gd name="connsiteY1077" fmla="*/ 130175 h 720725"/>
              <a:gd name="connsiteX1078" fmla="*/ 298449 w 1006475"/>
              <a:gd name="connsiteY1078" fmla="*/ 123825 h 720725"/>
              <a:gd name="connsiteX1079" fmla="*/ 295274 w 1006475"/>
              <a:gd name="connsiteY1079" fmla="*/ 120650 h 720725"/>
              <a:gd name="connsiteX1080" fmla="*/ 292099 w 1006475"/>
              <a:gd name="connsiteY1080" fmla="*/ 114300 h 720725"/>
              <a:gd name="connsiteX1081" fmla="*/ 292099 w 1006475"/>
              <a:gd name="connsiteY1081" fmla="*/ 111125 h 720725"/>
              <a:gd name="connsiteX1082" fmla="*/ 285749 w 1006475"/>
              <a:gd name="connsiteY1082" fmla="*/ 111125 h 720725"/>
              <a:gd name="connsiteX1083" fmla="*/ 282574 w 1006475"/>
              <a:gd name="connsiteY1083" fmla="*/ 111125 h 720725"/>
              <a:gd name="connsiteX1084" fmla="*/ 279399 w 1006475"/>
              <a:gd name="connsiteY1084" fmla="*/ 111125 h 720725"/>
              <a:gd name="connsiteX1085" fmla="*/ 279399 w 1006475"/>
              <a:gd name="connsiteY1085" fmla="*/ 107950 h 720725"/>
              <a:gd name="connsiteX1086" fmla="*/ 279399 w 1006475"/>
              <a:gd name="connsiteY1086" fmla="*/ 101600 h 720725"/>
              <a:gd name="connsiteX1087" fmla="*/ 279399 w 1006475"/>
              <a:gd name="connsiteY1087" fmla="*/ 95250 h 720725"/>
              <a:gd name="connsiteX1088" fmla="*/ 282574 w 1006475"/>
              <a:gd name="connsiteY1088" fmla="*/ 95250 h 720725"/>
              <a:gd name="connsiteX1089" fmla="*/ 288924 w 1006475"/>
              <a:gd name="connsiteY1089" fmla="*/ 92075 h 720725"/>
              <a:gd name="connsiteX1090" fmla="*/ 292099 w 1006475"/>
              <a:gd name="connsiteY1090" fmla="*/ 92075 h 720725"/>
              <a:gd name="connsiteX1091" fmla="*/ 295274 w 1006475"/>
              <a:gd name="connsiteY1091" fmla="*/ 98425 h 720725"/>
              <a:gd name="connsiteX1092" fmla="*/ 298449 w 1006475"/>
              <a:gd name="connsiteY1092" fmla="*/ 104775 h 720725"/>
              <a:gd name="connsiteX1093" fmla="*/ 301624 w 1006475"/>
              <a:gd name="connsiteY1093" fmla="*/ 107950 h 720725"/>
              <a:gd name="connsiteX1094" fmla="*/ 304799 w 1006475"/>
              <a:gd name="connsiteY1094" fmla="*/ 107950 h 720725"/>
              <a:gd name="connsiteX1095" fmla="*/ 307974 w 1006475"/>
              <a:gd name="connsiteY1095" fmla="*/ 107950 h 720725"/>
              <a:gd name="connsiteX1096" fmla="*/ 304799 w 1006475"/>
              <a:gd name="connsiteY1096" fmla="*/ 88900 h 720725"/>
              <a:gd name="connsiteX1097" fmla="*/ 307974 w 1006475"/>
              <a:gd name="connsiteY1097" fmla="*/ 88900 h 720725"/>
              <a:gd name="connsiteX1098" fmla="*/ 311149 w 1006475"/>
              <a:gd name="connsiteY1098" fmla="*/ 88900 h 720725"/>
              <a:gd name="connsiteX1099" fmla="*/ 314324 w 1006475"/>
              <a:gd name="connsiteY1099" fmla="*/ 88900 h 720725"/>
              <a:gd name="connsiteX1100" fmla="*/ 317499 w 1006475"/>
              <a:gd name="connsiteY1100" fmla="*/ 85725 h 720725"/>
              <a:gd name="connsiteX1101" fmla="*/ 317499 w 1006475"/>
              <a:gd name="connsiteY1101" fmla="*/ 82550 h 720725"/>
              <a:gd name="connsiteX1102" fmla="*/ 314324 w 1006475"/>
              <a:gd name="connsiteY1102" fmla="*/ 76200 h 720725"/>
              <a:gd name="connsiteX1103" fmla="*/ 311149 w 1006475"/>
              <a:gd name="connsiteY1103" fmla="*/ 73025 h 720725"/>
              <a:gd name="connsiteX1104" fmla="*/ 311149 w 1006475"/>
              <a:gd name="connsiteY1104" fmla="*/ 69850 h 720725"/>
              <a:gd name="connsiteX1105" fmla="*/ 311149 w 1006475"/>
              <a:gd name="connsiteY1105" fmla="*/ 66675 h 720725"/>
              <a:gd name="connsiteX1106" fmla="*/ 311149 w 1006475"/>
              <a:gd name="connsiteY1106" fmla="*/ 60325 h 720725"/>
              <a:gd name="connsiteX1107" fmla="*/ 317499 w 1006475"/>
              <a:gd name="connsiteY1107" fmla="*/ 53975 h 720725"/>
              <a:gd name="connsiteX1108" fmla="*/ 311149 w 1006475"/>
              <a:gd name="connsiteY1108" fmla="*/ 47625 h 720725"/>
              <a:gd name="connsiteX1109" fmla="*/ 307974 w 1006475"/>
              <a:gd name="connsiteY1109" fmla="*/ 47625 h 720725"/>
              <a:gd name="connsiteX1110" fmla="*/ 295274 w 1006475"/>
              <a:gd name="connsiteY1110" fmla="*/ 53975 h 720725"/>
              <a:gd name="connsiteX1111" fmla="*/ 292893 w 1006475"/>
              <a:gd name="connsiteY1111" fmla="*/ 53975 h 720725"/>
              <a:gd name="connsiteX1112" fmla="*/ 295274 w 1006475"/>
              <a:gd name="connsiteY1112" fmla="*/ 63500 h 720725"/>
              <a:gd name="connsiteX1113" fmla="*/ 298449 w 1006475"/>
              <a:gd name="connsiteY1113" fmla="*/ 69850 h 720725"/>
              <a:gd name="connsiteX1114" fmla="*/ 295274 w 1006475"/>
              <a:gd name="connsiteY1114" fmla="*/ 69850 h 720725"/>
              <a:gd name="connsiteX1115" fmla="*/ 292099 w 1006475"/>
              <a:gd name="connsiteY1115" fmla="*/ 60325 h 720725"/>
              <a:gd name="connsiteX1116" fmla="*/ 285749 w 1006475"/>
              <a:gd name="connsiteY1116" fmla="*/ 53975 h 720725"/>
              <a:gd name="connsiteX1117" fmla="*/ 288924 w 1006475"/>
              <a:gd name="connsiteY1117" fmla="*/ 50800 h 720725"/>
              <a:gd name="connsiteX1118" fmla="*/ 292099 w 1006475"/>
              <a:gd name="connsiteY1118" fmla="*/ 50800 h 720725"/>
              <a:gd name="connsiteX1119" fmla="*/ 292734 w 1006475"/>
              <a:gd name="connsiteY1119" fmla="*/ 53340 h 720725"/>
              <a:gd name="connsiteX1120" fmla="*/ 295274 w 1006475"/>
              <a:gd name="connsiteY1120" fmla="*/ 50800 h 720725"/>
              <a:gd name="connsiteX1121" fmla="*/ 298449 w 1006475"/>
              <a:gd name="connsiteY1121" fmla="*/ 44450 h 720725"/>
              <a:gd name="connsiteX1122" fmla="*/ 298449 w 1006475"/>
              <a:gd name="connsiteY1122" fmla="*/ 41275 h 720725"/>
              <a:gd name="connsiteX1123" fmla="*/ 295274 w 1006475"/>
              <a:gd name="connsiteY1123" fmla="*/ 38100 h 720725"/>
              <a:gd name="connsiteX1124" fmla="*/ 292099 w 1006475"/>
              <a:gd name="connsiteY1124" fmla="*/ 38100 h 720725"/>
              <a:gd name="connsiteX1125" fmla="*/ 292099 w 1006475"/>
              <a:gd name="connsiteY1125" fmla="*/ 34925 h 720725"/>
              <a:gd name="connsiteX1126" fmla="*/ 292099 w 1006475"/>
              <a:gd name="connsiteY1126" fmla="*/ 31750 h 720725"/>
              <a:gd name="connsiteX1127" fmla="*/ 285749 w 1006475"/>
              <a:gd name="connsiteY1127" fmla="*/ 19050 h 720725"/>
              <a:gd name="connsiteX1128" fmla="*/ 288924 w 1006475"/>
              <a:gd name="connsiteY1128" fmla="*/ 15875 h 720725"/>
              <a:gd name="connsiteX1129" fmla="*/ 292099 w 1006475"/>
              <a:gd name="connsiteY1129" fmla="*/ 12700 h 720725"/>
              <a:gd name="connsiteX1130" fmla="*/ 288924 w 1006475"/>
              <a:gd name="connsiteY1130" fmla="*/ 12700 h 720725"/>
              <a:gd name="connsiteX1131" fmla="*/ 285749 w 1006475"/>
              <a:gd name="connsiteY1131" fmla="*/ 9525 h 720725"/>
              <a:gd name="connsiteX1132" fmla="*/ 285749 w 1006475"/>
              <a:gd name="connsiteY1132" fmla="*/ 6350 h 720725"/>
              <a:gd name="connsiteX1133" fmla="*/ 288924 w 1006475"/>
              <a:gd name="connsiteY1133" fmla="*/ 6350 h 720725"/>
              <a:gd name="connsiteX1134" fmla="*/ 288924 w 1006475"/>
              <a:gd name="connsiteY1134" fmla="*/ 3175 h 720725"/>
              <a:gd name="connsiteX1135" fmla="*/ 292099 w 1006475"/>
              <a:gd name="connsiteY1135" fmla="*/ 3175 h 720725"/>
              <a:gd name="connsiteX1136" fmla="*/ 292099 w 1006475"/>
              <a:gd name="connsiteY1136" fmla="*/ 6350 h 720725"/>
              <a:gd name="connsiteX1137" fmla="*/ 295274 w 1006475"/>
              <a:gd name="connsiteY1137" fmla="*/ 9525 h 720725"/>
              <a:gd name="connsiteX1138" fmla="*/ 295274 w 1006475"/>
              <a:gd name="connsiteY1138" fmla="*/ 6350 h 720725"/>
              <a:gd name="connsiteX1139" fmla="*/ 295274 w 1006475"/>
              <a:gd name="connsiteY1139" fmla="*/ 0 h 720725"/>
              <a:gd name="connsiteX0" fmla="*/ 57149 w 1006475"/>
              <a:gd name="connsiteY0" fmla="*/ 368300 h 720725"/>
              <a:gd name="connsiteX1" fmla="*/ 53975 w 1006475"/>
              <a:gd name="connsiteY1" fmla="*/ 371475 h 720725"/>
              <a:gd name="connsiteX2" fmla="*/ 57149 w 1006475"/>
              <a:gd name="connsiteY2" fmla="*/ 368301 h 720725"/>
              <a:gd name="connsiteX3" fmla="*/ 57149 w 1006475"/>
              <a:gd name="connsiteY3" fmla="*/ 368300 h 720725"/>
              <a:gd name="connsiteX4" fmla="*/ 212724 w 1006475"/>
              <a:gd name="connsiteY4" fmla="*/ 361950 h 720725"/>
              <a:gd name="connsiteX5" fmla="*/ 212724 w 1006475"/>
              <a:gd name="connsiteY5" fmla="*/ 365125 h 720725"/>
              <a:gd name="connsiteX6" fmla="*/ 212724 w 1006475"/>
              <a:gd name="connsiteY6" fmla="*/ 368300 h 720725"/>
              <a:gd name="connsiteX7" fmla="*/ 212725 w 1006475"/>
              <a:gd name="connsiteY7" fmla="*/ 368300 h 720725"/>
              <a:gd name="connsiteX8" fmla="*/ 212725 w 1006475"/>
              <a:gd name="connsiteY8" fmla="*/ 365125 h 720725"/>
              <a:gd name="connsiteX9" fmla="*/ 212725 w 1006475"/>
              <a:gd name="connsiteY9" fmla="*/ 361950 h 720725"/>
              <a:gd name="connsiteX10" fmla="*/ 212724 w 1006475"/>
              <a:gd name="connsiteY10" fmla="*/ 361950 h 720725"/>
              <a:gd name="connsiteX11" fmla="*/ 215899 w 1006475"/>
              <a:gd name="connsiteY11" fmla="*/ 358775 h 720725"/>
              <a:gd name="connsiteX12" fmla="*/ 215899 w 1006475"/>
              <a:gd name="connsiteY12" fmla="*/ 360362 h 720725"/>
              <a:gd name="connsiteX13" fmla="*/ 215900 w 1006475"/>
              <a:gd name="connsiteY13" fmla="*/ 360362 h 720725"/>
              <a:gd name="connsiteX14" fmla="*/ 215900 w 1006475"/>
              <a:gd name="connsiteY14" fmla="*/ 358775 h 720725"/>
              <a:gd name="connsiteX15" fmla="*/ 215899 w 1006475"/>
              <a:gd name="connsiteY15" fmla="*/ 358775 h 720725"/>
              <a:gd name="connsiteX16" fmla="*/ 215899 w 1006475"/>
              <a:gd name="connsiteY16" fmla="*/ 336550 h 720725"/>
              <a:gd name="connsiteX17" fmla="*/ 219074 w 1006475"/>
              <a:gd name="connsiteY17" fmla="*/ 336550 h 720725"/>
              <a:gd name="connsiteX18" fmla="*/ 222249 w 1006475"/>
              <a:gd name="connsiteY18" fmla="*/ 336550 h 720725"/>
              <a:gd name="connsiteX19" fmla="*/ 222249 w 1006475"/>
              <a:gd name="connsiteY19" fmla="*/ 339725 h 720725"/>
              <a:gd name="connsiteX20" fmla="*/ 219074 w 1006475"/>
              <a:gd name="connsiteY20" fmla="*/ 342900 h 720725"/>
              <a:gd name="connsiteX21" fmla="*/ 215899 w 1006475"/>
              <a:gd name="connsiteY21" fmla="*/ 342900 h 720725"/>
              <a:gd name="connsiteX22" fmla="*/ 215899 w 1006475"/>
              <a:gd name="connsiteY22" fmla="*/ 346075 h 720725"/>
              <a:gd name="connsiteX23" fmla="*/ 212724 w 1006475"/>
              <a:gd name="connsiteY23" fmla="*/ 342900 h 720725"/>
              <a:gd name="connsiteX24" fmla="*/ 212724 w 1006475"/>
              <a:gd name="connsiteY24" fmla="*/ 339725 h 720725"/>
              <a:gd name="connsiteX25" fmla="*/ 215899 w 1006475"/>
              <a:gd name="connsiteY25" fmla="*/ 336550 h 720725"/>
              <a:gd name="connsiteX26" fmla="*/ 196849 w 1006475"/>
              <a:gd name="connsiteY26" fmla="*/ 311150 h 720725"/>
              <a:gd name="connsiteX27" fmla="*/ 200024 w 1006475"/>
              <a:gd name="connsiteY27" fmla="*/ 311150 h 720725"/>
              <a:gd name="connsiteX28" fmla="*/ 206374 w 1006475"/>
              <a:gd name="connsiteY28" fmla="*/ 311150 h 720725"/>
              <a:gd name="connsiteX29" fmla="*/ 203199 w 1006475"/>
              <a:gd name="connsiteY29" fmla="*/ 317500 h 720725"/>
              <a:gd name="connsiteX30" fmla="*/ 203199 w 1006475"/>
              <a:gd name="connsiteY30" fmla="*/ 327025 h 720725"/>
              <a:gd name="connsiteX31" fmla="*/ 203199 w 1006475"/>
              <a:gd name="connsiteY31" fmla="*/ 330200 h 720725"/>
              <a:gd name="connsiteX32" fmla="*/ 200024 w 1006475"/>
              <a:gd name="connsiteY32" fmla="*/ 333375 h 720725"/>
              <a:gd name="connsiteX33" fmla="*/ 196849 w 1006475"/>
              <a:gd name="connsiteY33" fmla="*/ 330200 h 720725"/>
              <a:gd name="connsiteX34" fmla="*/ 196849 w 1006475"/>
              <a:gd name="connsiteY34" fmla="*/ 317500 h 720725"/>
              <a:gd name="connsiteX35" fmla="*/ 196849 w 1006475"/>
              <a:gd name="connsiteY35" fmla="*/ 314325 h 720725"/>
              <a:gd name="connsiteX36" fmla="*/ 196849 w 1006475"/>
              <a:gd name="connsiteY36" fmla="*/ 311150 h 720725"/>
              <a:gd name="connsiteX37" fmla="*/ 263524 w 1006475"/>
              <a:gd name="connsiteY37" fmla="*/ 282575 h 720725"/>
              <a:gd name="connsiteX38" fmla="*/ 263524 w 1006475"/>
              <a:gd name="connsiteY38" fmla="*/ 285750 h 720725"/>
              <a:gd name="connsiteX39" fmla="*/ 263524 w 1006475"/>
              <a:gd name="connsiteY39" fmla="*/ 292100 h 720725"/>
              <a:gd name="connsiteX40" fmla="*/ 260349 w 1006475"/>
              <a:gd name="connsiteY40" fmla="*/ 301625 h 720725"/>
              <a:gd name="connsiteX41" fmla="*/ 263524 w 1006475"/>
              <a:gd name="connsiteY41" fmla="*/ 304800 h 720725"/>
              <a:gd name="connsiteX42" fmla="*/ 269874 w 1006475"/>
              <a:gd name="connsiteY42" fmla="*/ 307975 h 720725"/>
              <a:gd name="connsiteX43" fmla="*/ 266699 w 1006475"/>
              <a:gd name="connsiteY43" fmla="*/ 307975 h 720725"/>
              <a:gd name="connsiteX44" fmla="*/ 263524 w 1006475"/>
              <a:gd name="connsiteY44" fmla="*/ 307975 h 720725"/>
              <a:gd name="connsiteX45" fmla="*/ 260349 w 1006475"/>
              <a:gd name="connsiteY45" fmla="*/ 307975 h 720725"/>
              <a:gd name="connsiteX46" fmla="*/ 260349 w 1006475"/>
              <a:gd name="connsiteY46" fmla="*/ 311150 h 720725"/>
              <a:gd name="connsiteX47" fmla="*/ 257174 w 1006475"/>
              <a:gd name="connsiteY47" fmla="*/ 314325 h 720725"/>
              <a:gd name="connsiteX48" fmla="*/ 257174 w 1006475"/>
              <a:gd name="connsiteY48" fmla="*/ 307975 h 720725"/>
              <a:gd name="connsiteX49" fmla="*/ 253999 w 1006475"/>
              <a:gd name="connsiteY49" fmla="*/ 307975 h 720725"/>
              <a:gd name="connsiteX50" fmla="*/ 250824 w 1006475"/>
              <a:gd name="connsiteY50" fmla="*/ 314325 h 720725"/>
              <a:gd name="connsiteX51" fmla="*/ 247649 w 1006475"/>
              <a:gd name="connsiteY51" fmla="*/ 314325 h 720725"/>
              <a:gd name="connsiteX52" fmla="*/ 247649 w 1006475"/>
              <a:gd name="connsiteY52" fmla="*/ 311150 h 720725"/>
              <a:gd name="connsiteX53" fmla="*/ 250824 w 1006475"/>
              <a:gd name="connsiteY53" fmla="*/ 301625 h 720725"/>
              <a:gd name="connsiteX54" fmla="*/ 253999 w 1006475"/>
              <a:gd name="connsiteY54" fmla="*/ 295275 h 720725"/>
              <a:gd name="connsiteX55" fmla="*/ 257174 w 1006475"/>
              <a:gd name="connsiteY55" fmla="*/ 288925 h 720725"/>
              <a:gd name="connsiteX56" fmla="*/ 263524 w 1006475"/>
              <a:gd name="connsiteY56" fmla="*/ 282575 h 720725"/>
              <a:gd name="connsiteX57" fmla="*/ 266699 w 1006475"/>
              <a:gd name="connsiteY57" fmla="*/ 244475 h 720725"/>
              <a:gd name="connsiteX58" fmla="*/ 266699 w 1006475"/>
              <a:gd name="connsiteY58" fmla="*/ 247650 h 720725"/>
              <a:gd name="connsiteX59" fmla="*/ 266699 w 1006475"/>
              <a:gd name="connsiteY59" fmla="*/ 250825 h 720725"/>
              <a:gd name="connsiteX60" fmla="*/ 263524 w 1006475"/>
              <a:gd name="connsiteY60" fmla="*/ 254000 h 720725"/>
              <a:gd name="connsiteX61" fmla="*/ 266699 w 1006475"/>
              <a:gd name="connsiteY61" fmla="*/ 260350 h 720725"/>
              <a:gd name="connsiteX62" fmla="*/ 260349 w 1006475"/>
              <a:gd name="connsiteY62" fmla="*/ 266700 h 720725"/>
              <a:gd name="connsiteX63" fmla="*/ 263524 w 1006475"/>
              <a:gd name="connsiteY63" fmla="*/ 266700 h 720725"/>
              <a:gd name="connsiteX64" fmla="*/ 263524 w 1006475"/>
              <a:gd name="connsiteY64" fmla="*/ 269875 h 720725"/>
              <a:gd name="connsiteX65" fmla="*/ 260349 w 1006475"/>
              <a:gd name="connsiteY65" fmla="*/ 269875 h 720725"/>
              <a:gd name="connsiteX66" fmla="*/ 257174 w 1006475"/>
              <a:gd name="connsiteY66" fmla="*/ 269875 h 720725"/>
              <a:gd name="connsiteX67" fmla="*/ 257174 w 1006475"/>
              <a:gd name="connsiteY67" fmla="*/ 266700 h 720725"/>
              <a:gd name="connsiteX68" fmla="*/ 257174 w 1006475"/>
              <a:gd name="connsiteY68" fmla="*/ 263525 h 720725"/>
              <a:gd name="connsiteX69" fmla="*/ 253999 w 1006475"/>
              <a:gd name="connsiteY69" fmla="*/ 263525 h 720725"/>
              <a:gd name="connsiteX70" fmla="*/ 257174 w 1006475"/>
              <a:gd name="connsiteY70" fmla="*/ 254000 h 720725"/>
              <a:gd name="connsiteX71" fmla="*/ 253999 w 1006475"/>
              <a:gd name="connsiteY71" fmla="*/ 250825 h 720725"/>
              <a:gd name="connsiteX72" fmla="*/ 257174 w 1006475"/>
              <a:gd name="connsiteY72" fmla="*/ 247650 h 720725"/>
              <a:gd name="connsiteX73" fmla="*/ 257174 w 1006475"/>
              <a:gd name="connsiteY73" fmla="*/ 250825 h 720725"/>
              <a:gd name="connsiteX74" fmla="*/ 260349 w 1006475"/>
              <a:gd name="connsiteY74" fmla="*/ 250825 h 720725"/>
              <a:gd name="connsiteX75" fmla="*/ 260349 w 1006475"/>
              <a:gd name="connsiteY75" fmla="*/ 247650 h 720725"/>
              <a:gd name="connsiteX76" fmla="*/ 263524 w 1006475"/>
              <a:gd name="connsiteY76" fmla="*/ 247650 h 720725"/>
              <a:gd name="connsiteX77" fmla="*/ 266699 w 1006475"/>
              <a:gd name="connsiteY77" fmla="*/ 244475 h 720725"/>
              <a:gd name="connsiteX78" fmla="*/ 260349 w 1006475"/>
              <a:gd name="connsiteY78" fmla="*/ 241300 h 720725"/>
              <a:gd name="connsiteX79" fmla="*/ 263524 w 1006475"/>
              <a:gd name="connsiteY79" fmla="*/ 244475 h 720725"/>
              <a:gd name="connsiteX80" fmla="*/ 260349 w 1006475"/>
              <a:gd name="connsiteY80" fmla="*/ 244475 h 720725"/>
              <a:gd name="connsiteX81" fmla="*/ 260349 w 1006475"/>
              <a:gd name="connsiteY81" fmla="*/ 241300 h 720725"/>
              <a:gd name="connsiteX82" fmla="*/ 231774 w 1006475"/>
              <a:gd name="connsiteY82" fmla="*/ 231775 h 720725"/>
              <a:gd name="connsiteX83" fmla="*/ 231774 w 1006475"/>
              <a:gd name="connsiteY83" fmla="*/ 238125 h 720725"/>
              <a:gd name="connsiteX84" fmla="*/ 228599 w 1006475"/>
              <a:gd name="connsiteY84" fmla="*/ 241300 h 720725"/>
              <a:gd name="connsiteX85" fmla="*/ 225424 w 1006475"/>
              <a:gd name="connsiteY85" fmla="*/ 241300 h 720725"/>
              <a:gd name="connsiteX86" fmla="*/ 225424 w 1006475"/>
              <a:gd name="connsiteY86" fmla="*/ 238125 h 720725"/>
              <a:gd name="connsiteX87" fmla="*/ 225424 w 1006475"/>
              <a:gd name="connsiteY87" fmla="*/ 234950 h 720725"/>
              <a:gd name="connsiteX88" fmla="*/ 231774 w 1006475"/>
              <a:gd name="connsiteY88" fmla="*/ 231775 h 720725"/>
              <a:gd name="connsiteX89" fmla="*/ 282574 w 1006475"/>
              <a:gd name="connsiteY89" fmla="*/ 174625 h 720725"/>
              <a:gd name="connsiteX90" fmla="*/ 285749 w 1006475"/>
              <a:gd name="connsiteY90" fmla="*/ 174625 h 720725"/>
              <a:gd name="connsiteX91" fmla="*/ 288924 w 1006475"/>
              <a:gd name="connsiteY91" fmla="*/ 184150 h 720725"/>
              <a:gd name="connsiteX92" fmla="*/ 292099 w 1006475"/>
              <a:gd name="connsiteY92" fmla="*/ 187325 h 720725"/>
              <a:gd name="connsiteX93" fmla="*/ 295274 w 1006475"/>
              <a:gd name="connsiteY93" fmla="*/ 187325 h 720725"/>
              <a:gd name="connsiteX94" fmla="*/ 298449 w 1006475"/>
              <a:gd name="connsiteY94" fmla="*/ 190500 h 720725"/>
              <a:gd name="connsiteX95" fmla="*/ 298449 w 1006475"/>
              <a:gd name="connsiteY95" fmla="*/ 203200 h 720725"/>
              <a:gd name="connsiteX96" fmla="*/ 295274 w 1006475"/>
              <a:gd name="connsiteY96" fmla="*/ 209550 h 720725"/>
              <a:gd name="connsiteX97" fmla="*/ 292099 w 1006475"/>
              <a:gd name="connsiteY97" fmla="*/ 212725 h 720725"/>
              <a:gd name="connsiteX98" fmla="*/ 288924 w 1006475"/>
              <a:gd name="connsiteY98" fmla="*/ 212725 h 720725"/>
              <a:gd name="connsiteX99" fmla="*/ 285749 w 1006475"/>
              <a:gd name="connsiteY99" fmla="*/ 209550 h 720725"/>
              <a:gd name="connsiteX100" fmla="*/ 285749 w 1006475"/>
              <a:gd name="connsiteY100" fmla="*/ 206375 h 720725"/>
              <a:gd name="connsiteX101" fmla="*/ 285749 w 1006475"/>
              <a:gd name="connsiteY101" fmla="*/ 196850 h 720725"/>
              <a:gd name="connsiteX102" fmla="*/ 285749 w 1006475"/>
              <a:gd name="connsiteY102" fmla="*/ 193675 h 720725"/>
              <a:gd name="connsiteX103" fmla="*/ 282574 w 1006475"/>
              <a:gd name="connsiteY103" fmla="*/ 193675 h 720725"/>
              <a:gd name="connsiteX104" fmla="*/ 276224 w 1006475"/>
              <a:gd name="connsiteY104" fmla="*/ 196850 h 720725"/>
              <a:gd name="connsiteX105" fmla="*/ 273049 w 1006475"/>
              <a:gd name="connsiteY105" fmla="*/ 196850 h 720725"/>
              <a:gd name="connsiteX106" fmla="*/ 276224 w 1006475"/>
              <a:gd name="connsiteY106" fmla="*/ 190500 h 720725"/>
              <a:gd name="connsiteX107" fmla="*/ 276224 w 1006475"/>
              <a:gd name="connsiteY107" fmla="*/ 187325 h 720725"/>
              <a:gd name="connsiteX108" fmla="*/ 279399 w 1006475"/>
              <a:gd name="connsiteY108" fmla="*/ 187325 h 720725"/>
              <a:gd name="connsiteX109" fmla="*/ 282574 w 1006475"/>
              <a:gd name="connsiteY109" fmla="*/ 184150 h 720725"/>
              <a:gd name="connsiteX110" fmla="*/ 282574 w 1006475"/>
              <a:gd name="connsiteY110" fmla="*/ 174625 h 720725"/>
              <a:gd name="connsiteX111" fmla="*/ 253999 w 1006475"/>
              <a:gd name="connsiteY111" fmla="*/ 171450 h 720725"/>
              <a:gd name="connsiteX112" fmla="*/ 257174 w 1006475"/>
              <a:gd name="connsiteY112" fmla="*/ 171450 h 720725"/>
              <a:gd name="connsiteX113" fmla="*/ 257174 w 1006475"/>
              <a:gd name="connsiteY113" fmla="*/ 174625 h 720725"/>
              <a:gd name="connsiteX114" fmla="*/ 257174 w 1006475"/>
              <a:gd name="connsiteY114" fmla="*/ 177800 h 720725"/>
              <a:gd name="connsiteX115" fmla="*/ 257174 w 1006475"/>
              <a:gd name="connsiteY115" fmla="*/ 180975 h 720725"/>
              <a:gd name="connsiteX116" fmla="*/ 253999 w 1006475"/>
              <a:gd name="connsiteY116" fmla="*/ 174625 h 720725"/>
              <a:gd name="connsiteX117" fmla="*/ 253999 w 1006475"/>
              <a:gd name="connsiteY117" fmla="*/ 171450 h 720725"/>
              <a:gd name="connsiteX118" fmla="*/ 260349 w 1006475"/>
              <a:gd name="connsiteY118" fmla="*/ 168275 h 720725"/>
              <a:gd name="connsiteX119" fmla="*/ 263524 w 1006475"/>
              <a:gd name="connsiteY119" fmla="*/ 168275 h 720725"/>
              <a:gd name="connsiteX120" fmla="*/ 263524 w 1006475"/>
              <a:gd name="connsiteY120" fmla="*/ 180975 h 720725"/>
              <a:gd name="connsiteX121" fmla="*/ 260349 w 1006475"/>
              <a:gd name="connsiteY121" fmla="*/ 184150 h 720725"/>
              <a:gd name="connsiteX122" fmla="*/ 257174 w 1006475"/>
              <a:gd name="connsiteY122" fmla="*/ 184150 h 720725"/>
              <a:gd name="connsiteX123" fmla="*/ 257174 w 1006475"/>
              <a:gd name="connsiteY123" fmla="*/ 180975 h 720725"/>
              <a:gd name="connsiteX124" fmla="*/ 260349 w 1006475"/>
              <a:gd name="connsiteY124" fmla="*/ 180975 h 720725"/>
              <a:gd name="connsiteX125" fmla="*/ 260349 w 1006475"/>
              <a:gd name="connsiteY125" fmla="*/ 177800 h 720725"/>
              <a:gd name="connsiteX126" fmla="*/ 260349 w 1006475"/>
              <a:gd name="connsiteY126" fmla="*/ 174625 h 720725"/>
              <a:gd name="connsiteX127" fmla="*/ 260349 w 1006475"/>
              <a:gd name="connsiteY127" fmla="*/ 168275 h 720725"/>
              <a:gd name="connsiteX128" fmla="*/ 279399 w 1006475"/>
              <a:gd name="connsiteY128" fmla="*/ 114300 h 720725"/>
              <a:gd name="connsiteX129" fmla="*/ 282574 w 1006475"/>
              <a:gd name="connsiteY129" fmla="*/ 114300 h 720725"/>
              <a:gd name="connsiteX130" fmla="*/ 285749 w 1006475"/>
              <a:gd name="connsiteY130" fmla="*/ 123825 h 720725"/>
              <a:gd name="connsiteX131" fmla="*/ 292099 w 1006475"/>
              <a:gd name="connsiteY131" fmla="*/ 130175 h 720725"/>
              <a:gd name="connsiteX132" fmla="*/ 295274 w 1006475"/>
              <a:gd name="connsiteY132" fmla="*/ 136525 h 720725"/>
              <a:gd name="connsiteX133" fmla="*/ 292099 w 1006475"/>
              <a:gd name="connsiteY133" fmla="*/ 136525 h 720725"/>
              <a:gd name="connsiteX134" fmla="*/ 292099 w 1006475"/>
              <a:gd name="connsiteY134" fmla="*/ 139700 h 720725"/>
              <a:gd name="connsiteX135" fmla="*/ 288924 w 1006475"/>
              <a:gd name="connsiteY135" fmla="*/ 139700 h 720725"/>
              <a:gd name="connsiteX136" fmla="*/ 285749 w 1006475"/>
              <a:gd name="connsiteY136" fmla="*/ 139700 h 720725"/>
              <a:gd name="connsiteX137" fmla="*/ 285749 w 1006475"/>
              <a:gd name="connsiteY137" fmla="*/ 136525 h 720725"/>
              <a:gd name="connsiteX138" fmla="*/ 285749 w 1006475"/>
              <a:gd name="connsiteY138" fmla="*/ 133350 h 720725"/>
              <a:gd name="connsiteX139" fmla="*/ 279399 w 1006475"/>
              <a:gd name="connsiteY139" fmla="*/ 133350 h 720725"/>
              <a:gd name="connsiteX140" fmla="*/ 279399 w 1006475"/>
              <a:gd name="connsiteY140" fmla="*/ 136525 h 720725"/>
              <a:gd name="connsiteX141" fmla="*/ 279399 w 1006475"/>
              <a:gd name="connsiteY141" fmla="*/ 139700 h 720725"/>
              <a:gd name="connsiteX142" fmla="*/ 276224 w 1006475"/>
              <a:gd name="connsiteY142" fmla="*/ 136525 h 720725"/>
              <a:gd name="connsiteX143" fmla="*/ 273049 w 1006475"/>
              <a:gd name="connsiteY143" fmla="*/ 136525 h 720725"/>
              <a:gd name="connsiteX144" fmla="*/ 273049 w 1006475"/>
              <a:gd name="connsiteY144" fmla="*/ 142875 h 720725"/>
              <a:gd name="connsiteX145" fmla="*/ 269874 w 1006475"/>
              <a:gd name="connsiteY145" fmla="*/ 142875 h 720725"/>
              <a:gd name="connsiteX146" fmla="*/ 266699 w 1006475"/>
              <a:gd name="connsiteY146" fmla="*/ 142875 h 720725"/>
              <a:gd name="connsiteX147" fmla="*/ 263524 w 1006475"/>
              <a:gd name="connsiteY147" fmla="*/ 142875 h 720725"/>
              <a:gd name="connsiteX148" fmla="*/ 263524 w 1006475"/>
              <a:gd name="connsiteY148" fmla="*/ 146050 h 720725"/>
              <a:gd name="connsiteX149" fmla="*/ 273049 w 1006475"/>
              <a:gd name="connsiteY149" fmla="*/ 146050 h 720725"/>
              <a:gd name="connsiteX150" fmla="*/ 276224 w 1006475"/>
              <a:gd name="connsiteY150" fmla="*/ 149225 h 720725"/>
              <a:gd name="connsiteX151" fmla="*/ 279399 w 1006475"/>
              <a:gd name="connsiteY151" fmla="*/ 152400 h 720725"/>
              <a:gd name="connsiteX152" fmla="*/ 279399 w 1006475"/>
              <a:gd name="connsiteY152" fmla="*/ 158750 h 720725"/>
              <a:gd name="connsiteX153" fmla="*/ 279399 w 1006475"/>
              <a:gd name="connsiteY153" fmla="*/ 165100 h 720725"/>
              <a:gd name="connsiteX154" fmla="*/ 279399 w 1006475"/>
              <a:gd name="connsiteY154" fmla="*/ 168275 h 720725"/>
              <a:gd name="connsiteX155" fmla="*/ 276224 w 1006475"/>
              <a:gd name="connsiteY155" fmla="*/ 168275 h 720725"/>
              <a:gd name="connsiteX156" fmla="*/ 276224 w 1006475"/>
              <a:gd name="connsiteY156" fmla="*/ 171450 h 720725"/>
              <a:gd name="connsiteX157" fmla="*/ 279399 w 1006475"/>
              <a:gd name="connsiteY157" fmla="*/ 171450 h 720725"/>
              <a:gd name="connsiteX158" fmla="*/ 279399 w 1006475"/>
              <a:gd name="connsiteY158" fmla="*/ 174625 h 720725"/>
              <a:gd name="connsiteX159" fmla="*/ 279399 w 1006475"/>
              <a:gd name="connsiteY159" fmla="*/ 177800 h 720725"/>
              <a:gd name="connsiteX160" fmla="*/ 279399 w 1006475"/>
              <a:gd name="connsiteY160" fmla="*/ 184150 h 720725"/>
              <a:gd name="connsiteX161" fmla="*/ 276224 w 1006475"/>
              <a:gd name="connsiteY161" fmla="*/ 187325 h 720725"/>
              <a:gd name="connsiteX162" fmla="*/ 269874 w 1006475"/>
              <a:gd name="connsiteY162" fmla="*/ 184150 h 720725"/>
              <a:gd name="connsiteX163" fmla="*/ 269874 w 1006475"/>
              <a:gd name="connsiteY163" fmla="*/ 180975 h 720725"/>
              <a:gd name="connsiteX164" fmla="*/ 276224 w 1006475"/>
              <a:gd name="connsiteY164" fmla="*/ 161925 h 720725"/>
              <a:gd name="connsiteX165" fmla="*/ 273049 w 1006475"/>
              <a:gd name="connsiteY165" fmla="*/ 158750 h 720725"/>
              <a:gd name="connsiteX166" fmla="*/ 269874 w 1006475"/>
              <a:gd name="connsiteY166" fmla="*/ 155575 h 720725"/>
              <a:gd name="connsiteX167" fmla="*/ 269874 w 1006475"/>
              <a:gd name="connsiteY167" fmla="*/ 158750 h 720725"/>
              <a:gd name="connsiteX168" fmla="*/ 266699 w 1006475"/>
              <a:gd name="connsiteY168" fmla="*/ 158750 h 720725"/>
              <a:gd name="connsiteX169" fmla="*/ 266699 w 1006475"/>
              <a:gd name="connsiteY169" fmla="*/ 152400 h 720725"/>
              <a:gd name="connsiteX170" fmla="*/ 260349 w 1006475"/>
              <a:gd name="connsiteY170" fmla="*/ 149225 h 720725"/>
              <a:gd name="connsiteX171" fmla="*/ 257174 w 1006475"/>
              <a:gd name="connsiteY171" fmla="*/ 142875 h 720725"/>
              <a:gd name="connsiteX172" fmla="*/ 260349 w 1006475"/>
              <a:gd name="connsiteY172" fmla="*/ 139700 h 720725"/>
              <a:gd name="connsiteX173" fmla="*/ 263524 w 1006475"/>
              <a:gd name="connsiteY173" fmla="*/ 136525 h 720725"/>
              <a:gd name="connsiteX174" fmla="*/ 266699 w 1006475"/>
              <a:gd name="connsiteY174" fmla="*/ 133350 h 720725"/>
              <a:gd name="connsiteX175" fmla="*/ 266699 w 1006475"/>
              <a:gd name="connsiteY175" fmla="*/ 127000 h 720725"/>
              <a:gd name="connsiteX176" fmla="*/ 273049 w 1006475"/>
              <a:gd name="connsiteY176" fmla="*/ 117475 h 720725"/>
              <a:gd name="connsiteX177" fmla="*/ 279399 w 1006475"/>
              <a:gd name="connsiteY177" fmla="*/ 114300 h 720725"/>
              <a:gd name="connsiteX178" fmla="*/ 288924 w 1006475"/>
              <a:gd name="connsiteY178" fmla="*/ 79375 h 720725"/>
              <a:gd name="connsiteX179" fmla="*/ 292099 w 1006475"/>
              <a:gd name="connsiteY179" fmla="*/ 79375 h 720725"/>
              <a:gd name="connsiteX180" fmla="*/ 292099 w 1006475"/>
              <a:gd name="connsiteY180" fmla="*/ 85725 h 720725"/>
              <a:gd name="connsiteX181" fmla="*/ 295274 w 1006475"/>
              <a:gd name="connsiteY181" fmla="*/ 85725 h 720725"/>
              <a:gd name="connsiteX182" fmla="*/ 295274 w 1006475"/>
              <a:gd name="connsiteY182" fmla="*/ 88900 h 720725"/>
              <a:gd name="connsiteX183" fmla="*/ 295274 w 1006475"/>
              <a:gd name="connsiteY183" fmla="*/ 92075 h 720725"/>
              <a:gd name="connsiteX184" fmla="*/ 292099 w 1006475"/>
              <a:gd name="connsiteY184" fmla="*/ 88900 h 720725"/>
              <a:gd name="connsiteX185" fmla="*/ 285749 w 1006475"/>
              <a:gd name="connsiteY185" fmla="*/ 88900 h 720725"/>
              <a:gd name="connsiteX186" fmla="*/ 288924 w 1006475"/>
              <a:gd name="connsiteY186" fmla="*/ 85725 h 720725"/>
              <a:gd name="connsiteX187" fmla="*/ 288924 w 1006475"/>
              <a:gd name="connsiteY187" fmla="*/ 82550 h 720725"/>
              <a:gd name="connsiteX188" fmla="*/ 288924 w 1006475"/>
              <a:gd name="connsiteY188" fmla="*/ 79375 h 720725"/>
              <a:gd name="connsiteX189" fmla="*/ 257174 w 1006475"/>
              <a:gd name="connsiteY189" fmla="*/ 76200 h 720725"/>
              <a:gd name="connsiteX190" fmla="*/ 260349 w 1006475"/>
              <a:gd name="connsiteY190" fmla="*/ 76200 h 720725"/>
              <a:gd name="connsiteX191" fmla="*/ 260349 w 1006475"/>
              <a:gd name="connsiteY191" fmla="*/ 79375 h 720725"/>
              <a:gd name="connsiteX192" fmla="*/ 260349 w 1006475"/>
              <a:gd name="connsiteY192" fmla="*/ 82550 h 720725"/>
              <a:gd name="connsiteX193" fmla="*/ 263524 w 1006475"/>
              <a:gd name="connsiteY193" fmla="*/ 82550 h 720725"/>
              <a:gd name="connsiteX194" fmla="*/ 257174 w 1006475"/>
              <a:gd name="connsiteY194" fmla="*/ 88900 h 720725"/>
              <a:gd name="connsiteX195" fmla="*/ 257174 w 1006475"/>
              <a:gd name="connsiteY195" fmla="*/ 98425 h 720725"/>
              <a:gd name="connsiteX196" fmla="*/ 260349 w 1006475"/>
              <a:gd name="connsiteY196" fmla="*/ 98425 h 720725"/>
              <a:gd name="connsiteX197" fmla="*/ 260349 w 1006475"/>
              <a:gd name="connsiteY197" fmla="*/ 95250 h 720725"/>
              <a:gd name="connsiteX198" fmla="*/ 263524 w 1006475"/>
              <a:gd name="connsiteY198" fmla="*/ 95250 h 720725"/>
              <a:gd name="connsiteX199" fmla="*/ 263524 w 1006475"/>
              <a:gd name="connsiteY199" fmla="*/ 98425 h 720725"/>
              <a:gd name="connsiteX200" fmla="*/ 263524 w 1006475"/>
              <a:gd name="connsiteY200" fmla="*/ 101600 h 720725"/>
              <a:gd name="connsiteX201" fmla="*/ 260349 w 1006475"/>
              <a:gd name="connsiteY201" fmla="*/ 104775 h 720725"/>
              <a:gd name="connsiteX202" fmla="*/ 257174 w 1006475"/>
              <a:gd name="connsiteY202" fmla="*/ 101600 h 720725"/>
              <a:gd name="connsiteX203" fmla="*/ 250824 w 1006475"/>
              <a:gd name="connsiteY203" fmla="*/ 104775 h 720725"/>
              <a:gd name="connsiteX204" fmla="*/ 250824 w 1006475"/>
              <a:gd name="connsiteY204" fmla="*/ 101600 h 720725"/>
              <a:gd name="connsiteX205" fmla="*/ 253999 w 1006475"/>
              <a:gd name="connsiteY205" fmla="*/ 98425 h 720725"/>
              <a:gd name="connsiteX206" fmla="*/ 250824 w 1006475"/>
              <a:gd name="connsiteY206" fmla="*/ 95250 h 720725"/>
              <a:gd name="connsiteX207" fmla="*/ 247649 w 1006475"/>
              <a:gd name="connsiteY207" fmla="*/ 92075 h 720725"/>
              <a:gd name="connsiteX208" fmla="*/ 250824 w 1006475"/>
              <a:gd name="connsiteY208" fmla="*/ 85725 h 720725"/>
              <a:gd name="connsiteX209" fmla="*/ 253999 w 1006475"/>
              <a:gd name="connsiteY209" fmla="*/ 85725 h 720725"/>
              <a:gd name="connsiteX210" fmla="*/ 253999 w 1006475"/>
              <a:gd name="connsiteY210" fmla="*/ 82550 h 720725"/>
              <a:gd name="connsiteX211" fmla="*/ 253999 w 1006475"/>
              <a:gd name="connsiteY211" fmla="*/ 79375 h 720725"/>
              <a:gd name="connsiteX212" fmla="*/ 257174 w 1006475"/>
              <a:gd name="connsiteY212" fmla="*/ 76200 h 720725"/>
              <a:gd name="connsiteX213" fmla="*/ 536574 w 1006475"/>
              <a:gd name="connsiteY213" fmla="*/ 73025 h 720725"/>
              <a:gd name="connsiteX214" fmla="*/ 536574 w 1006475"/>
              <a:gd name="connsiteY214" fmla="*/ 76200 h 720725"/>
              <a:gd name="connsiteX215" fmla="*/ 536574 w 1006475"/>
              <a:gd name="connsiteY215" fmla="*/ 79375 h 720725"/>
              <a:gd name="connsiteX216" fmla="*/ 536574 w 1006475"/>
              <a:gd name="connsiteY216" fmla="*/ 80962 h 720725"/>
              <a:gd name="connsiteX217" fmla="*/ 536575 w 1006475"/>
              <a:gd name="connsiteY217" fmla="*/ 80962 h 720725"/>
              <a:gd name="connsiteX218" fmla="*/ 536575 w 1006475"/>
              <a:gd name="connsiteY218" fmla="*/ 79375 h 720725"/>
              <a:gd name="connsiteX219" fmla="*/ 536575 w 1006475"/>
              <a:gd name="connsiteY219" fmla="*/ 73025 h 720725"/>
              <a:gd name="connsiteX220" fmla="*/ 536574 w 1006475"/>
              <a:gd name="connsiteY220" fmla="*/ 73025 h 720725"/>
              <a:gd name="connsiteX221" fmla="*/ 282574 w 1006475"/>
              <a:gd name="connsiteY221" fmla="*/ 73025 h 720725"/>
              <a:gd name="connsiteX222" fmla="*/ 282574 w 1006475"/>
              <a:gd name="connsiteY222" fmla="*/ 76200 h 720725"/>
              <a:gd name="connsiteX223" fmla="*/ 285749 w 1006475"/>
              <a:gd name="connsiteY223" fmla="*/ 82550 h 720725"/>
              <a:gd name="connsiteX224" fmla="*/ 282574 w 1006475"/>
              <a:gd name="connsiteY224" fmla="*/ 82550 h 720725"/>
              <a:gd name="connsiteX225" fmla="*/ 282574 w 1006475"/>
              <a:gd name="connsiteY225" fmla="*/ 85725 h 720725"/>
              <a:gd name="connsiteX226" fmla="*/ 279399 w 1006475"/>
              <a:gd name="connsiteY226" fmla="*/ 85725 h 720725"/>
              <a:gd name="connsiteX227" fmla="*/ 279399 w 1006475"/>
              <a:gd name="connsiteY227" fmla="*/ 82550 h 720725"/>
              <a:gd name="connsiteX228" fmla="*/ 279399 w 1006475"/>
              <a:gd name="connsiteY228" fmla="*/ 79375 h 720725"/>
              <a:gd name="connsiteX229" fmla="*/ 279399 w 1006475"/>
              <a:gd name="connsiteY229" fmla="*/ 76200 h 720725"/>
              <a:gd name="connsiteX230" fmla="*/ 282574 w 1006475"/>
              <a:gd name="connsiteY230" fmla="*/ 73025 h 720725"/>
              <a:gd name="connsiteX231" fmla="*/ 539749 w 1006475"/>
              <a:gd name="connsiteY231" fmla="*/ 66675 h 720725"/>
              <a:gd name="connsiteX232" fmla="*/ 539749 w 1006475"/>
              <a:gd name="connsiteY232" fmla="*/ 69850 h 720725"/>
              <a:gd name="connsiteX233" fmla="*/ 539749 w 1006475"/>
              <a:gd name="connsiteY233" fmla="*/ 73025 h 720725"/>
              <a:gd name="connsiteX234" fmla="*/ 539750 w 1006475"/>
              <a:gd name="connsiteY234" fmla="*/ 69850 h 720725"/>
              <a:gd name="connsiteX235" fmla="*/ 539750 w 1006475"/>
              <a:gd name="connsiteY235" fmla="*/ 66675 h 720725"/>
              <a:gd name="connsiteX236" fmla="*/ 539749 w 1006475"/>
              <a:gd name="connsiteY236" fmla="*/ 66675 h 720725"/>
              <a:gd name="connsiteX237" fmla="*/ 244474 w 1006475"/>
              <a:gd name="connsiteY237" fmla="*/ 66675 h 720725"/>
              <a:gd name="connsiteX238" fmla="*/ 250824 w 1006475"/>
              <a:gd name="connsiteY238" fmla="*/ 69850 h 720725"/>
              <a:gd name="connsiteX239" fmla="*/ 257174 w 1006475"/>
              <a:gd name="connsiteY239" fmla="*/ 73025 h 720725"/>
              <a:gd name="connsiteX240" fmla="*/ 250824 w 1006475"/>
              <a:gd name="connsiteY240" fmla="*/ 73025 h 720725"/>
              <a:gd name="connsiteX241" fmla="*/ 250824 w 1006475"/>
              <a:gd name="connsiteY241" fmla="*/ 76200 h 720725"/>
              <a:gd name="connsiteX242" fmla="*/ 247649 w 1006475"/>
              <a:gd name="connsiteY242" fmla="*/ 76200 h 720725"/>
              <a:gd name="connsiteX243" fmla="*/ 247649 w 1006475"/>
              <a:gd name="connsiteY243" fmla="*/ 73025 h 720725"/>
              <a:gd name="connsiteX244" fmla="*/ 244474 w 1006475"/>
              <a:gd name="connsiteY244" fmla="*/ 69850 h 720725"/>
              <a:gd name="connsiteX245" fmla="*/ 244474 w 1006475"/>
              <a:gd name="connsiteY245" fmla="*/ 66675 h 720725"/>
              <a:gd name="connsiteX246" fmla="*/ 530224 w 1006475"/>
              <a:gd name="connsiteY246" fmla="*/ 63500 h 720725"/>
              <a:gd name="connsiteX247" fmla="*/ 530224 w 1006475"/>
              <a:gd name="connsiteY247" fmla="*/ 66675 h 720725"/>
              <a:gd name="connsiteX248" fmla="*/ 530224 w 1006475"/>
              <a:gd name="connsiteY248" fmla="*/ 69850 h 720725"/>
              <a:gd name="connsiteX249" fmla="*/ 530225 w 1006475"/>
              <a:gd name="connsiteY249" fmla="*/ 66675 h 720725"/>
              <a:gd name="connsiteX250" fmla="*/ 530225 w 1006475"/>
              <a:gd name="connsiteY250" fmla="*/ 63500 h 720725"/>
              <a:gd name="connsiteX251" fmla="*/ 530224 w 1006475"/>
              <a:gd name="connsiteY251" fmla="*/ 63500 h 720725"/>
              <a:gd name="connsiteX252" fmla="*/ 527049 w 1006475"/>
              <a:gd name="connsiteY252" fmla="*/ 60325 h 720725"/>
              <a:gd name="connsiteX253" fmla="*/ 527049 w 1006475"/>
              <a:gd name="connsiteY253" fmla="*/ 63500 h 720725"/>
              <a:gd name="connsiteX254" fmla="*/ 527050 w 1006475"/>
              <a:gd name="connsiteY254" fmla="*/ 63500 h 720725"/>
              <a:gd name="connsiteX255" fmla="*/ 527050 w 1006475"/>
              <a:gd name="connsiteY255" fmla="*/ 60325 h 720725"/>
              <a:gd name="connsiteX256" fmla="*/ 527049 w 1006475"/>
              <a:gd name="connsiteY256" fmla="*/ 60325 h 720725"/>
              <a:gd name="connsiteX257" fmla="*/ 228599 w 1006475"/>
              <a:gd name="connsiteY257" fmla="*/ 57150 h 720725"/>
              <a:gd name="connsiteX258" fmla="*/ 231774 w 1006475"/>
              <a:gd name="connsiteY258" fmla="*/ 57150 h 720725"/>
              <a:gd name="connsiteX259" fmla="*/ 234949 w 1006475"/>
              <a:gd name="connsiteY259" fmla="*/ 57150 h 720725"/>
              <a:gd name="connsiteX260" fmla="*/ 234949 w 1006475"/>
              <a:gd name="connsiteY260" fmla="*/ 60325 h 720725"/>
              <a:gd name="connsiteX261" fmla="*/ 234949 w 1006475"/>
              <a:gd name="connsiteY261" fmla="*/ 63500 h 720725"/>
              <a:gd name="connsiteX262" fmla="*/ 244474 w 1006475"/>
              <a:gd name="connsiteY262" fmla="*/ 73025 h 720725"/>
              <a:gd name="connsiteX263" fmla="*/ 244474 w 1006475"/>
              <a:gd name="connsiteY263" fmla="*/ 76200 h 720725"/>
              <a:gd name="connsiteX264" fmla="*/ 244474 w 1006475"/>
              <a:gd name="connsiteY264" fmla="*/ 79375 h 720725"/>
              <a:gd name="connsiteX265" fmla="*/ 247649 w 1006475"/>
              <a:gd name="connsiteY265" fmla="*/ 79375 h 720725"/>
              <a:gd name="connsiteX266" fmla="*/ 247649 w 1006475"/>
              <a:gd name="connsiteY266" fmla="*/ 82550 h 720725"/>
              <a:gd name="connsiteX267" fmla="*/ 244474 w 1006475"/>
              <a:gd name="connsiteY267" fmla="*/ 82550 h 720725"/>
              <a:gd name="connsiteX268" fmla="*/ 241299 w 1006475"/>
              <a:gd name="connsiteY268" fmla="*/ 79375 h 720725"/>
              <a:gd name="connsiteX269" fmla="*/ 238124 w 1006475"/>
              <a:gd name="connsiteY269" fmla="*/ 85725 h 720725"/>
              <a:gd name="connsiteX270" fmla="*/ 241299 w 1006475"/>
              <a:gd name="connsiteY270" fmla="*/ 88900 h 720725"/>
              <a:gd name="connsiteX271" fmla="*/ 244474 w 1006475"/>
              <a:gd name="connsiteY271" fmla="*/ 92075 h 720725"/>
              <a:gd name="connsiteX272" fmla="*/ 244474 w 1006475"/>
              <a:gd name="connsiteY272" fmla="*/ 95250 h 720725"/>
              <a:gd name="connsiteX273" fmla="*/ 241299 w 1006475"/>
              <a:gd name="connsiteY273" fmla="*/ 92075 h 720725"/>
              <a:gd name="connsiteX274" fmla="*/ 234949 w 1006475"/>
              <a:gd name="connsiteY274" fmla="*/ 88900 h 720725"/>
              <a:gd name="connsiteX275" fmla="*/ 231774 w 1006475"/>
              <a:gd name="connsiteY275" fmla="*/ 85725 h 720725"/>
              <a:gd name="connsiteX276" fmla="*/ 228599 w 1006475"/>
              <a:gd name="connsiteY276" fmla="*/ 82550 h 720725"/>
              <a:gd name="connsiteX277" fmla="*/ 225424 w 1006475"/>
              <a:gd name="connsiteY277" fmla="*/ 79375 h 720725"/>
              <a:gd name="connsiteX278" fmla="*/ 225424 w 1006475"/>
              <a:gd name="connsiteY278" fmla="*/ 76200 h 720725"/>
              <a:gd name="connsiteX279" fmla="*/ 222249 w 1006475"/>
              <a:gd name="connsiteY279" fmla="*/ 73025 h 720725"/>
              <a:gd name="connsiteX280" fmla="*/ 225424 w 1006475"/>
              <a:gd name="connsiteY280" fmla="*/ 66675 h 720725"/>
              <a:gd name="connsiteX281" fmla="*/ 225424 w 1006475"/>
              <a:gd name="connsiteY281" fmla="*/ 60325 h 720725"/>
              <a:gd name="connsiteX282" fmla="*/ 228599 w 1006475"/>
              <a:gd name="connsiteY282" fmla="*/ 57150 h 720725"/>
              <a:gd name="connsiteX283" fmla="*/ 260349 w 1006475"/>
              <a:gd name="connsiteY283" fmla="*/ 47625 h 720725"/>
              <a:gd name="connsiteX284" fmla="*/ 266699 w 1006475"/>
              <a:gd name="connsiteY284" fmla="*/ 47625 h 720725"/>
              <a:gd name="connsiteX285" fmla="*/ 269874 w 1006475"/>
              <a:gd name="connsiteY285" fmla="*/ 50800 h 720725"/>
              <a:gd name="connsiteX286" fmla="*/ 279399 w 1006475"/>
              <a:gd name="connsiteY286" fmla="*/ 60325 h 720725"/>
              <a:gd name="connsiteX287" fmla="*/ 279399 w 1006475"/>
              <a:gd name="connsiteY287" fmla="*/ 63500 h 720725"/>
              <a:gd name="connsiteX288" fmla="*/ 273049 w 1006475"/>
              <a:gd name="connsiteY288" fmla="*/ 66675 h 720725"/>
              <a:gd name="connsiteX289" fmla="*/ 269874 w 1006475"/>
              <a:gd name="connsiteY289" fmla="*/ 69850 h 720725"/>
              <a:gd name="connsiteX290" fmla="*/ 269874 w 1006475"/>
              <a:gd name="connsiteY290" fmla="*/ 73025 h 720725"/>
              <a:gd name="connsiteX291" fmla="*/ 266699 w 1006475"/>
              <a:gd name="connsiteY291" fmla="*/ 73025 h 720725"/>
              <a:gd name="connsiteX292" fmla="*/ 266699 w 1006475"/>
              <a:gd name="connsiteY292" fmla="*/ 69850 h 720725"/>
              <a:gd name="connsiteX293" fmla="*/ 263524 w 1006475"/>
              <a:gd name="connsiteY293" fmla="*/ 60325 h 720725"/>
              <a:gd name="connsiteX294" fmla="*/ 263524 w 1006475"/>
              <a:gd name="connsiteY294" fmla="*/ 53975 h 720725"/>
              <a:gd name="connsiteX295" fmla="*/ 260349 w 1006475"/>
              <a:gd name="connsiteY295" fmla="*/ 50800 h 720725"/>
              <a:gd name="connsiteX296" fmla="*/ 260349 w 1006475"/>
              <a:gd name="connsiteY296" fmla="*/ 53975 h 720725"/>
              <a:gd name="connsiteX297" fmla="*/ 263524 w 1006475"/>
              <a:gd name="connsiteY297" fmla="*/ 69850 h 720725"/>
              <a:gd name="connsiteX298" fmla="*/ 257174 w 1006475"/>
              <a:gd name="connsiteY298" fmla="*/ 69850 h 720725"/>
              <a:gd name="connsiteX299" fmla="*/ 253999 w 1006475"/>
              <a:gd name="connsiteY299" fmla="*/ 69850 h 720725"/>
              <a:gd name="connsiteX300" fmla="*/ 253999 w 1006475"/>
              <a:gd name="connsiteY300" fmla="*/ 60325 h 720725"/>
              <a:gd name="connsiteX301" fmla="*/ 250824 w 1006475"/>
              <a:gd name="connsiteY301" fmla="*/ 60325 h 720725"/>
              <a:gd name="connsiteX302" fmla="*/ 247649 w 1006475"/>
              <a:gd name="connsiteY302" fmla="*/ 66675 h 720725"/>
              <a:gd name="connsiteX303" fmla="*/ 244474 w 1006475"/>
              <a:gd name="connsiteY303" fmla="*/ 63500 h 720725"/>
              <a:gd name="connsiteX304" fmla="*/ 244474 w 1006475"/>
              <a:gd name="connsiteY304" fmla="*/ 60325 h 720725"/>
              <a:gd name="connsiteX305" fmla="*/ 260349 w 1006475"/>
              <a:gd name="connsiteY305" fmla="*/ 47625 h 720725"/>
              <a:gd name="connsiteX306" fmla="*/ 295274 w 1006475"/>
              <a:gd name="connsiteY306" fmla="*/ 0 h 720725"/>
              <a:gd name="connsiteX307" fmla="*/ 447674 w 1006475"/>
              <a:gd name="connsiteY307" fmla="*/ 38100 h 720725"/>
              <a:gd name="connsiteX308" fmla="*/ 530224 w 1006475"/>
              <a:gd name="connsiteY308" fmla="*/ 57150 h 720725"/>
              <a:gd name="connsiteX309" fmla="*/ 530224 w 1006475"/>
              <a:gd name="connsiteY309" fmla="*/ 60325 h 720725"/>
              <a:gd name="connsiteX310" fmla="*/ 530225 w 1006475"/>
              <a:gd name="connsiteY310" fmla="*/ 57150 h 720725"/>
              <a:gd name="connsiteX311" fmla="*/ 584200 w 1006475"/>
              <a:gd name="connsiteY311" fmla="*/ 69850 h 720725"/>
              <a:gd name="connsiteX312" fmla="*/ 647700 w 1006475"/>
              <a:gd name="connsiteY312" fmla="*/ 85725 h 720725"/>
              <a:gd name="connsiteX313" fmla="*/ 650875 w 1006475"/>
              <a:gd name="connsiteY313" fmla="*/ 85725 h 720725"/>
              <a:gd name="connsiteX314" fmla="*/ 781050 w 1006475"/>
              <a:gd name="connsiteY314" fmla="*/ 111125 h 720725"/>
              <a:gd name="connsiteX315" fmla="*/ 860425 w 1006475"/>
              <a:gd name="connsiteY315" fmla="*/ 127000 h 720725"/>
              <a:gd name="connsiteX316" fmla="*/ 955675 w 1006475"/>
              <a:gd name="connsiteY316" fmla="*/ 149225 h 720725"/>
              <a:gd name="connsiteX317" fmla="*/ 1006475 w 1006475"/>
              <a:gd name="connsiteY317" fmla="*/ 158750 h 720725"/>
              <a:gd name="connsiteX318" fmla="*/ 1006475 w 1006475"/>
              <a:gd name="connsiteY318" fmla="*/ 161925 h 720725"/>
              <a:gd name="connsiteX319" fmla="*/ 1003300 w 1006475"/>
              <a:gd name="connsiteY319" fmla="*/ 171450 h 720725"/>
              <a:gd name="connsiteX320" fmla="*/ 1000125 w 1006475"/>
              <a:gd name="connsiteY320" fmla="*/ 180975 h 720725"/>
              <a:gd name="connsiteX321" fmla="*/ 1000125 w 1006475"/>
              <a:gd name="connsiteY321" fmla="*/ 184150 h 720725"/>
              <a:gd name="connsiteX322" fmla="*/ 1000125 w 1006475"/>
              <a:gd name="connsiteY322" fmla="*/ 190500 h 720725"/>
              <a:gd name="connsiteX323" fmla="*/ 996950 w 1006475"/>
              <a:gd name="connsiteY323" fmla="*/ 203200 h 720725"/>
              <a:gd name="connsiteX324" fmla="*/ 990600 w 1006475"/>
              <a:gd name="connsiteY324" fmla="*/ 234950 h 720725"/>
              <a:gd name="connsiteX325" fmla="*/ 987425 w 1006475"/>
              <a:gd name="connsiteY325" fmla="*/ 250825 h 720725"/>
              <a:gd name="connsiteX326" fmla="*/ 987425 w 1006475"/>
              <a:gd name="connsiteY326" fmla="*/ 260350 h 720725"/>
              <a:gd name="connsiteX327" fmla="*/ 984250 w 1006475"/>
              <a:gd name="connsiteY327" fmla="*/ 263525 h 720725"/>
              <a:gd name="connsiteX328" fmla="*/ 977900 w 1006475"/>
              <a:gd name="connsiteY328" fmla="*/ 307975 h 720725"/>
              <a:gd name="connsiteX329" fmla="*/ 974725 w 1006475"/>
              <a:gd name="connsiteY329" fmla="*/ 317500 h 720725"/>
              <a:gd name="connsiteX330" fmla="*/ 974725 w 1006475"/>
              <a:gd name="connsiteY330" fmla="*/ 320675 h 720725"/>
              <a:gd name="connsiteX331" fmla="*/ 971550 w 1006475"/>
              <a:gd name="connsiteY331" fmla="*/ 330200 h 720725"/>
              <a:gd name="connsiteX332" fmla="*/ 971550 w 1006475"/>
              <a:gd name="connsiteY332" fmla="*/ 333375 h 720725"/>
              <a:gd name="connsiteX333" fmla="*/ 968375 w 1006475"/>
              <a:gd name="connsiteY333" fmla="*/ 346075 h 720725"/>
              <a:gd name="connsiteX334" fmla="*/ 968375 w 1006475"/>
              <a:gd name="connsiteY334" fmla="*/ 349250 h 720725"/>
              <a:gd name="connsiteX335" fmla="*/ 965200 w 1006475"/>
              <a:gd name="connsiteY335" fmla="*/ 361950 h 720725"/>
              <a:gd name="connsiteX336" fmla="*/ 965200 w 1006475"/>
              <a:gd name="connsiteY336" fmla="*/ 368300 h 720725"/>
              <a:gd name="connsiteX337" fmla="*/ 962025 w 1006475"/>
              <a:gd name="connsiteY337" fmla="*/ 384175 h 720725"/>
              <a:gd name="connsiteX338" fmla="*/ 958850 w 1006475"/>
              <a:gd name="connsiteY338" fmla="*/ 396875 h 720725"/>
              <a:gd name="connsiteX339" fmla="*/ 955675 w 1006475"/>
              <a:gd name="connsiteY339" fmla="*/ 422275 h 720725"/>
              <a:gd name="connsiteX340" fmla="*/ 952500 w 1006475"/>
              <a:gd name="connsiteY340" fmla="*/ 434975 h 720725"/>
              <a:gd name="connsiteX341" fmla="*/ 952500 w 1006475"/>
              <a:gd name="connsiteY341" fmla="*/ 438150 h 720725"/>
              <a:gd name="connsiteX342" fmla="*/ 949325 w 1006475"/>
              <a:gd name="connsiteY342" fmla="*/ 460375 h 720725"/>
              <a:gd name="connsiteX343" fmla="*/ 946150 w 1006475"/>
              <a:gd name="connsiteY343" fmla="*/ 460375 h 720725"/>
              <a:gd name="connsiteX344" fmla="*/ 946150 w 1006475"/>
              <a:gd name="connsiteY344" fmla="*/ 463550 h 720725"/>
              <a:gd name="connsiteX345" fmla="*/ 946150 w 1006475"/>
              <a:gd name="connsiteY345" fmla="*/ 469900 h 720725"/>
              <a:gd name="connsiteX346" fmla="*/ 942975 w 1006475"/>
              <a:gd name="connsiteY346" fmla="*/ 479425 h 720725"/>
              <a:gd name="connsiteX347" fmla="*/ 939800 w 1006475"/>
              <a:gd name="connsiteY347" fmla="*/ 498475 h 720725"/>
              <a:gd name="connsiteX348" fmla="*/ 939800 w 1006475"/>
              <a:gd name="connsiteY348" fmla="*/ 504825 h 720725"/>
              <a:gd name="connsiteX349" fmla="*/ 936625 w 1006475"/>
              <a:gd name="connsiteY349" fmla="*/ 511175 h 720725"/>
              <a:gd name="connsiteX350" fmla="*/ 933450 w 1006475"/>
              <a:gd name="connsiteY350" fmla="*/ 539750 h 720725"/>
              <a:gd name="connsiteX351" fmla="*/ 930275 w 1006475"/>
              <a:gd name="connsiteY351" fmla="*/ 542925 h 720725"/>
              <a:gd name="connsiteX352" fmla="*/ 930275 w 1006475"/>
              <a:gd name="connsiteY352" fmla="*/ 549275 h 720725"/>
              <a:gd name="connsiteX353" fmla="*/ 930275 w 1006475"/>
              <a:gd name="connsiteY353" fmla="*/ 552450 h 720725"/>
              <a:gd name="connsiteX354" fmla="*/ 927100 w 1006475"/>
              <a:gd name="connsiteY354" fmla="*/ 561975 h 720725"/>
              <a:gd name="connsiteX355" fmla="*/ 920750 w 1006475"/>
              <a:gd name="connsiteY355" fmla="*/ 600075 h 720725"/>
              <a:gd name="connsiteX356" fmla="*/ 917575 w 1006475"/>
              <a:gd name="connsiteY356" fmla="*/ 612775 h 720725"/>
              <a:gd name="connsiteX357" fmla="*/ 917575 w 1006475"/>
              <a:gd name="connsiteY357" fmla="*/ 615950 h 720725"/>
              <a:gd name="connsiteX358" fmla="*/ 917575 w 1006475"/>
              <a:gd name="connsiteY358" fmla="*/ 622300 h 720725"/>
              <a:gd name="connsiteX359" fmla="*/ 914400 w 1006475"/>
              <a:gd name="connsiteY359" fmla="*/ 635000 h 720725"/>
              <a:gd name="connsiteX360" fmla="*/ 914400 w 1006475"/>
              <a:gd name="connsiteY360" fmla="*/ 638175 h 720725"/>
              <a:gd name="connsiteX361" fmla="*/ 911225 w 1006475"/>
              <a:gd name="connsiteY361" fmla="*/ 641350 h 720725"/>
              <a:gd name="connsiteX362" fmla="*/ 911225 w 1006475"/>
              <a:gd name="connsiteY362" fmla="*/ 644525 h 720725"/>
              <a:gd name="connsiteX363" fmla="*/ 911225 w 1006475"/>
              <a:gd name="connsiteY363" fmla="*/ 650875 h 720725"/>
              <a:gd name="connsiteX364" fmla="*/ 914400 w 1006475"/>
              <a:gd name="connsiteY364" fmla="*/ 657225 h 720725"/>
              <a:gd name="connsiteX365" fmla="*/ 917575 w 1006475"/>
              <a:gd name="connsiteY365" fmla="*/ 666750 h 720725"/>
              <a:gd name="connsiteX366" fmla="*/ 917575 w 1006475"/>
              <a:gd name="connsiteY366" fmla="*/ 669925 h 720725"/>
              <a:gd name="connsiteX367" fmla="*/ 917575 w 1006475"/>
              <a:gd name="connsiteY367" fmla="*/ 673100 h 720725"/>
              <a:gd name="connsiteX368" fmla="*/ 920750 w 1006475"/>
              <a:gd name="connsiteY368" fmla="*/ 688975 h 720725"/>
              <a:gd name="connsiteX369" fmla="*/ 914400 w 1006475"/>
              <a:gd name="connsiteY369" fmla="*/ 698500 h 720725"/>
              <a:gd name="connsiteX370" fmla="*/ 911225 w 1006475"/>
              <a:gd name="connsiteY370" fmla="*/ 704850 h 720725"/>
              <a:gd name="connsiteX371" fmla="*/ 914400 w 1006475"/>
              <a:gd name="connsiteY371" fmla="*/ 704850 h 720725"/>
              <a:gd name="connsiteX372" fmla="*/ 914400 w 1006475"/>
              <a:gd name="connsiteY372" fmla="*/ 708025 h 720725"/>
              <a:gd name="connsiteX373" fmla="*/ 914400 w 1006475"/>
              <a:gd name="connsiteY373" fmla="*/ 717550 h 720725"/>
              <a:gd name="connsiteX374" fmla="*/ 914400 w 1006475"/>
              <a:gd name="connsiteY374" fmla="*/ 720725 h 720725"/>
              <a:gd name="connsiteX375" fmla="*/ 911225 w 1006475"/>
              <a:gd name="connsiteY375" fmla="*/ 717550 h 720725"/>
              <a:gd name="connsiteX376" fmla="*/ 908050 w 1006475"/>
              <a:gd name="connsiteY376" fmla="*/ 717550 h 720725"/>
              <a:gd name="connsiteX377" fmla="*/ 904875 w 1006475"/>
              <a:gd name="connsiteY377" fmla="*/ 717550 h 720725"/>
              <a:gd name="connsiteX378" fmla="*/ 876300 w 1006475"/>
              <a:gd name="connsiteY378" fmla="*/ 711200 h 720725"/>
              <a:gd name="connsiteX379" fmla="*/ 860425 w 1006475"/>
              <a:gd name="connsiteY379" fmla="*/ 708025 h 720725"/>
              <a:gd name="connsiteX380" fmla="*/ 847725 w 1006475"/>
              <a:gd name="connsiteY380" fmla="*/ 704850 h 720725"/>
              <a:gd name="connsiteX381" fmla="*/ 841375 w 1006475"/>
              <a:gd name="connsiteY381" fmla="*/ 704850 h 720725"/>
              <a:gd name="connsiteX382" fmla="*/ 835025 w 1006475"/>
              <a:gd name="connsiteY382" fmla="*/ 704850 h 720725"/>
              <a:gd name="connsiteX383" fmla="*/ 825500 w 1006475"/>
              <a:gd name="connsiteY383" fmla="*/ 701675 h 720725"/>
              <a:gd name="connsiteX384" fmla="*/ 819150 w 1006475"/>
              <a:gd name="connsiteY384" fmla="*/ 701675 h 720725"/>
              <a:gd name="connsiteX385" fmla="*/ 809625 w 1006475"/>
              <a:gd name="connsiteY385" fmla="*/ 698500 h 720725"/>
              <a:gd name="connsiteX386" fmla="*/ 803275 w 1006475"/>
              <a:gd name="connsiteY386" fmla="*/ 695325 h 720725"/>
              <a:gd name="connsiteX387" fmla="*/ 777875 w 1006475"/>
              <a:gd name="connsiteY387" fmla="*/ 692150 h 720725"/>
              <a:gd name="connsiteX388" fmla="*/ 774700 w 1006475"/>
              <a:gd name="connsiteY388" fmla="*/ 692150 h 720725"/>
              <a:gd name="connsiteX389" fmla="*/ 758825 w 1006475"/>
              <a:gd name="connsiteY389" fmla="*/ 688975 h 720725"/>
              <a:gd name="connsiteX390" fmla="*/ 746125 w 1006475"/>
              <a:gd name="connsiteY390" fmla="*/ 685800 h 720725"/>
              <a:gd name="connsiteX391" fmla="*/ 733425 w 1006475"/>
              <a:gd name="connsiteY391" fmla="*/ 682625 h 720725"/>
              <a:gd name="connsiteX392" fmla="*/ 717550 w 1006475"/>
              <a:gd name="connsiteY392" fmla="*/ 679450 h 720725"/>
              <a:gd name="connsiteX393" fmla="*/ 711200 w 1006475"/>
              <a:gd name="connsiteY393" fmla="*/ 679450 h 720725"/>
              <a:gd name="connsiteX394" fmla="*/ 704850 w 1006475"/>
              <a:gd name="connsiteY394" fmla="*/ 676275 h 720725"/>
              <a:gd name="connsiteX395" fmla="*/ 692150 w 1006475"/>
              <a:gd name="connsiteY395" fmla="*/ 673100 h 720725"/>
              <a:gd name="connsiteX396" fmla="*/ 676275 w 1006475"/>
              <a:gd name="connsiteY396" fmla="*/ 669925 h 720725"/>
              <a:gd name="connsiteX397" fmla="*/ 650875 w 1006475"/>
              <a:gd name="connsiteY397" fmla="*/ 666750 h 720725"/>
              <a:gd name="connsiteX398" fmla="*/ 647700 w 1006475"/>
              <a:gd name="connsiteY398" fmla="*/ 663575 h 720725"/>
              <a:gd name="connsiteX399" fmla="*/ 644525 w 1006475"/>
              <a:gd name="connsiteY399" fmla="*/ 663575 h 720725"/>
              <a:gd name="connsiteX400" fmla="*/ 641350 w 1006475"/>
              <a:gd name="connsiteY400" fmla="*/ 666750 h 720725"/>
              <a:gd name="connsiteX401" fmla="*/ 638175 w 1006475"/>
              <a:gd name="connsiteY401" fmla="*/ 669925 h 720725"/>
              <a:gd name="connsiteX402" fmla="*/ 628650 w 1006475"/>
              <a:gd name="connsiteY402" fmla="*/ 673100 h 720725"/>
              <a:gd name="connsiteX403" fmla="*/ 625475 w 1006475"/>
              <a:gd name="connsiteY403" fmla="*/ 673100 h 720725"/>
              <a:gd name="connsiteX404" fmla="*/ 622300 w 1006475"/>
              <a:gd name="connsiteY404" fmla="*/ 673100 h 720725"/>
              <a:gd name="connsiteX405" fmla="*/ 619125 w 1006475"/>
              <a:gd name="connsiteY405" fmla="*/ 673100 h 720725"/>
              <a:gd name="connsiteX406" fmla="*/ 615950 w 1006475"/>
              <a:gd name="connsiteY406" fmla="*/ 673100 h 720725"/>
              <a:gd name="connsiteX407" fmla="*/ 612775 w 1006475"/>
              <a:gd name="connsiteY407" fmla="*/ 669925 h 720725"/>
              <a:gd name="connsiteX408" fmla="*/ 609600 w 1006475"/>
              <a:gd name="connsiteY408" fmla="*/ 669925 h 720725"/>
              <a:gd name="connsiteX409" fmla="*/ 600075 w 1006475"/>
              <a:gd name="connsiteY409" fmla="*/ 666750 h 720725"/>
              <a:gd name="connsiteX410" fmla="*/ 593725 w 1006475"/>
              <a:gd name="connsiteY410" fmla="*/ 669925 h 720725"/>
              <a:gd name="connsiteX411" fmla="*/ 590550 w 1006475"/>
              <a:gd name="connsiteY411" fmla="*/ 669925 h 720725"/>
              <a:gd name="connsiteX412" fmla="*/ 584200 w 1006475"/>
              <a:gd name="connsiteY412" fmla="*/ 666750 h 720725"/>
              <a:gd name="connsiteX413" fmla="*/ 581025 w 1006475"/>
              <a:gd name="connsiteY413" fmla="*/ 666750 h 720725"/>
              <a:gd name="connsiteX414" fmla="*/ 577850 w 1006475"/>
              <a:gd name="connsiteY414" fmla="*/ 669925 h 720725"/>
              <a:gd name="connsiteX415" fmla="*/ 574675 w 1006475"/>
              <a:gd name="connsiteY415" fmla="*/ 666750 h 720725"/>
              <a:gd name="connsiteX416" fmla="*/ 571500 w 1006475"/>
              <a:gd name="connsiteY416" fmla="*/ 666750 h 720725"/>
              <a:gd name="connsiteX417" fmla="*/ 565150 w 1006475"/>
              <a:gd name="connsiteY417" fmla="*/ 663575 h 720725"/>
              <a:gd name="connsiteX418" fmla="*/ 561975 w 1006475"/>
              <a:gd name="connsiteY418" fmla="*/ 663575 h 720725"/>
              <a:gd name="connsiteX419" fmla="*/ 558800 w 1006475"/>
              <a:gd name="connsiteY419" fmla="*/ 663575 h 720725"/>
              <a:gd name="connsiteX420" fmla="*/ 552450 w 1006475"/>
              <a:gd name="connsiteY420" fmla="*/ 669925 h 720725"/>
              <a:gd name="connsiteX421" fmla="*/ 549275 w 1006475"/>
              <a:gd name="connsiteY421" fmla="*/ 673100 h 720725"/>
              <a:gd name="connsiteX422" fmla="*/ 542925 w 1006475"/>
              <a:gd name="connsiteY422" fmla="*/ 673100 h 720725"/>
              <a:gd name="connsiteX423" fmla="*/ 536575 w 1006475"/>
              <a:gd name="connsiteY423" fmla="*/ 673100 h 720725"/>
              <a:gd name="connsiteX424" fmla="*/ 533400 w 1006475"/>
              <a:gd name="connsiteY424" fmla="*/ 669925 h 720725"/>
              <a:gd name="connsiteX425" fmla="*/ 523875 w 1006475"/>
              <a:gd name="connsiteY425" fmla="*/ 669925 h 720725"/>
              <a:gd name="connsiteX426" fmla="*/ 517525 w 1006475"/>
              <a:gd name="connsiteY426" fmla="*/ 669925 h 720725"/>
              <a:gd name="connsiteX427" fmla="*/ 511175 w 1006475"/>
              <a:gd name="connsiteY427" fmla="*/ 669925 h 720725"/>
              <a:gd name="connsiteX428" fmla="*/ 504825 w 1006475"/>
              <a:gd name="connsiteY428" fmla="*/ 669925 h 720725"/>
              <a:gd name="connsiteX429" fmla="*/ 495300 w 1006475"/>
              <a:gd name="connsiteY429" fmla="*/ 673100 h 720725"/>
              <a:gd name="connsiteX430" fmla="*/ 485775 w 1006475"/>
              <a:gd name="connsiteY430" fmla="*/ 673100 h 720725"/>
              <a:gd name="connsiteX431" fmla="*/ 482600 w 1006475"/>
              <a:gd name="connsiteY431" fmla="*/ 676275 h 720725"/>
              <a:gd name="connsiteX432" fmla="*/ 479425 w 1006475"/>
              <a:gd name="connsiteY432" fmla="*/ 676275 h 720725"/>
              <a:gd name="connsiteX433" fmla="*/ 476250 w 1006475"/>
              <a:gd name="connsiteY433" fmla="*/ 682625 h 720725"/>
              <a:gd name="connsiteX434" fmla="*/ 447675 w 1006475"/>
              <a:gd name="connsiteY434" fmla="*/ 679450 h 720725"/>
              <a:gd name="connsiteX435" fmla="*/ 438150 w 1006475"/>
              <a:gd name="connsiteY435" fmla="*/ 679450 h 720725"/>
              <a:gd name="connsiteX436" fmla="*/ 434975 w 1006475"/>
              <a:gd name="connsiteY436" fmla="*/ 676275 h 720725"/>
              <a:gd name="connsiteX437" fmla="*/ 431800 w 1006475"/>
              <a:gd name="connsiteY437" fmla="*/ 673100 h 720725"/>
              <a:gd name="connsiteX438" fmla="*/ 428625 w 1006475"/>
              <a:gd name="connsiteY438" fmla="*/ 669925 h 720725"/>
              <a:gd name="connsiteX439" fmla="*/ 425450 w 1006475"/>
              <a:gd name="connsiteY439" fmla="*/ 666750 h 720725"/>
              <a:gd name="connsiteX440" fmla="*/ 422275 w 1006475"/>
              <a:gd name="connsiteY440" fmla="*/ 666750 h 720725"/>
              <a:gd name="connsiteX441" fmla="*/ 419100 w 1006475"/>
              <a:gd name="connsiteY441" fmla="*/ 666750 h 720725"/>
              <a:gd name="connsiteX442" fmla="*/ 415925 w 1006475"/>
              <a:gd name="connsiteY442" fmla="*/ 666750 h 720725"/>
              <a:gd name="connsiteX443" fmla="*/ 409575 w 1006475"/>
              <a:gd name="connsiteY443" fmla="*/ 669925 h 720725"/>
              <a:gd name="connsiteX444" fmla="*/ 396875 w 1006475"/>
              <a:gd name="connsiteY444" fmla="*/ 673100 h 720725"/>
              <a:gd name="connsiteX445" fmla="*/ 390525 w 1006475"/>
              <a:gd name="connsiteY445" fmla="*/ 673100 h 720725"/>
              <a:gd name="connsiteX446" fmla="*/ 384175 w 1006475"/>
              <a:gd name="connsiteY446" fmla="*/ 673100 h 720725"/>
              <a:gd name="connsiteX447" fmla="*/ 381000 w 1006475"/>
              <a:gd name="connsiteY447" fmla="*/ 676275 h 720725"/>
              <a:gd name="connsiteX448" fmla="*/ 377825 w 1006475"/>
              <a:gd name="connsiteY448" fmla="*/ 676275 h 720725"/>
              <a:gd name="connsiteX449" fmla="*/ 374650 w 1006475"/>
              <a:gd name="connsiteY449" fmla="*/ 673100 h 720725"/>
              <a:gd name="connsiteX450" fmla="*/ 361950 w 1006475"/>
              <a:gd name="connsiteY450" fmla="*/ 669925 h 720725"/>
              <a:gd name="connsiteX451" fmla="*/ 358775 w 1006475"/>
              <a:gd name="connsiteY451" fmla="*/ 669925 h 720725"/>
              <a:gd name="connsiteX452" fmla="*/ 352425 w 1006475"/>
              <a:gd name="connsiteY452" fmla="*/ 673100 h 720725"/>
              <a:gd name="connsiteX453" fmla="*/ 349250 w 1006475"/>
              <a:gd name="connsiteY453" fmla="*/ 676275 h 720725"/>
              <a:gd name="connsiteX454" fmla="*/ 346075 w 1006475"/>
              <a:gd name="connsiteY454" fmla="*/ 676275 h 720725"/>
              <a:gd name="connsiteX455" fmla="*/ 346075 w 1006475"/>
              <a:gd name="connsiteY455" fmla="*/ 673100 h 720725"/>
              <a:gd name="connsiteX456" fmla="*/ 342900 w 1006475"/>
              <a:gd name="connsiteY456" fmla="*/ 673100 h 720725"/>
              <a:gd name="connsiteX457" fmla="*/ 342900 w 1006475"/>
              <a:gd name="connsiteY457" fmla="*/ 669925 h 720725"/>
              <a:gd name="connsiteX458" fmla="*/ 342900 w 1006475"/>
              <a:gd name="connsiteY458" fmla="*/ 663575 h 720725"/>
              <a:gd name="connsiteX459" fmla="*/ 342900 w 1006475"/>
              <a:gd name="connsiteY459" fmla="*/ 660400 h 720725"/>
              <a:gd name="connsiteX460" fmla="*/ 330200 w 1006475"/>
              <a:gd name="connsiteY460" fmla="*/ 654050 h 720725"/>
              <a:gd name="connsiteX461" fmla="*/ 327025 w 1006475"/>
              <a:gd name="connsiteY461" fmla="*/ 650875 h 720725"/>
              <a:gd name="connsiteX462" fmla="*/ 323850 w 1006475"/>
              <a:gd name="connsiteY462" fmla="*/ 650875 h 720725"/>
              <a:gd name="connsiteX463" fmla="*/ 320675 w 1006475"/>
              <a:gd name="connsiteY463" fmla="*/ 650875 h 720725"/>
              <a:gd name="connsiteX464" fmla="*/ 317500 w 1006475"/>
              <a:gd name="connsiteY464" fmla="*/ 650875 h 720725"/>
              <a:gd name="connsiteX465" fmla="*/ 314325 w 1006475"/>
              <a:gd name="connsiteY465" fmla="*/ 650875 h 720725"/>
              <a:gd name="connsiteX466" fmla="*/ 311150 w 1006475"/>
              <a:gd name="connsiteY466" fmla="*/ 647700 h 720725"/>
              <a:gd name="connsiteX467" fmla="*/ 307975 w 1006475"/>
              <a:gd name="connsiteY467" fmla="*/ 644525 h 720725"/>
              <a:gd name="connsiteX468" fmla="*/ 304800 w 1006475"/>
              <a:gd name="connsiteY468" fmla="*/ 641350 h 720725"/>
              <a:gd name="connsiteX469" fmla="*/ 288925 w 1006475"/>
              <a:gd name="connsiteY469" fmla="*/ 641350 h 720725"/>
              <a:gd name="connsiteX470" fmla="*/ 279400 w 1006475"/>
              <a:gd name="connsiteY470" fmla="*/ 641350 h 720725"/>
              <a:gd name="connsiteX471" fmla="*/ 276225 w 1006475"/>
              <a:gd name="connsiteY471" fmla="*/ 641350 h 720725"/>
              <a:gd name="connsiteX472" fmla="*/ 273050 w 1006475"/>
              <a:gd name="connsiteY472" fmla="*/ 638175 h 720725"/>
              <a:gd name="connsiteX473" fmla="*/ 266700 w 1006475"/>
              <a:gd name="connsiteY473" fmla="*/ 635000 h 720725"/>
              <a:gd name="connsiteX474" fmla="*/ 257175 w 1006475"/>
              <a:gd name="connsiteY474" fmla="*/ 638175 h 720725"/>
              <a:gd name="connsiteX475" fmla="*/ 250825 w 1006475"/>
              <a:gd name="connsiteY475" fmla="*/ 641350 h 720725"/>
              <a:gd name="connsiteX476" fmla="*/ 247650 w 1006475"/>
              <a:gd name="connsiteY476" fmla="*/ 644525 h 720725"/>
              <a:gd name="connsiteX477" fmla="*/ 234950 w 1006475"/>
              <a:gd name="connsiteY477" fmla="*/ 647700 h 720725"/>
              <a:gd name="connsiteX478" fmla="*/ 219075 w 1006475"/>
              <a:gd name="connsiteY478" fmla="*/ 647700 h 720725"/>
              <a:gd name="connsiteX479" fmla="*/ 209550 w 1006475"/>
              <a:gd name="connsiteY479" fmla="*/ 650875 h 720725"/>
              <a:gd name="connsiteX480" fmla="*/ 203200 w 1006475"/>
              <a:gd name="connsiteY480" fmla="*/ 650875 h 720725"/>
              <a:gd name="connsiteX481" fmla="*/ 200025 w 1006475"/>
              <a:gd name="connsiteY481" fmla="*/ 650875 h 720725"/>
              <a:gd name="connsiteX482" fmla="*/ 193675 w 1006475"/>
              <a:gd name="connsiteY482" fmla="*/ 650875 h 720725"/>
              <a:gd name="connsiteX483" fmla="*/ 190500 w 1006475"/>
              <a:gd name="connsiteY483" fmla="*/ 647700 h 720725"/>
              <a:gd name="connsiteX484" fmla="*/ 190500 w 1006475"/>
              <a:gd name="connsiteY484" fmla="*/ 644525 h 720725"/>
              <a:gd name="connsiteX485" fmla="*/ 187325 w 1006475"/>
              <a:gd name="connsiteY485" fmla="*/ 641350 h 720725"/>
              <a:gd name="connsiteX486" fmla="*/ 171450 w 1006475"/>
              <a:gd name="connsiteY486" fmla="*/ 638175 h 720725"/>
              <a:gd name="connsiteX487" fmla="*/ 165100 w 1006475"/>
              <a:gd name="connsiteY487" fmla="*/ 631825 h 720725"/>
              <a:gd name="connsiteX488" fmla="*/ 161925 w 1006475"/>
              <a:gd name="connsiteY488" fmla="*/ 631825 h 720725"/>
              <a:gd name="connsiteX489" fmla="*/ 158750 w 1006475"/>
              <a:gd name="connsiteY489" fmla="*/ 628650 h 720725"/>
              <a:gd name="connsiteX490" fmla="*/ 152400 w 1006475"/>
              <a:gd name="connsiteY490" fmla="*/ 628650 h 720725"/>
              <a:gd name="connsiteX491" fmla="*/ 149225 w 1006475"/>
              <a:gd name="connsiteY491" fmla="*/ 625475 h 720725"/>
              <a:gd name="connsiteX492" fmla="*/ 142875 w 1006475"/>
              <a:gd name="connsiteY492" fmla="*/ 619125 h 720725"/>
              <a:gd name="connsiteX493" fmla="*/ 142875 w 1006475"/>
              <a:gd name="connsiteY493" fmla="*/ 615950 h 720725"/>
              <a:gd name="connsiteX494" fmla="*/ 139700 w 1006475"/>
              <a:gd name="connsiteY494" fmla="*/ 615950 h 720725"/>
              <a:gd name="connsiteX495" fmla="*/ 139700 w 1006475"/>
              <a:gd name="connsiteY495" fmla="*/ 609600 h 720725"/>
              <a:gd name="connsiteX496" fmla="*/ 139700 w 1006475"/>
              <a:gd name="connsiteY496" fmla="*/ 606425 h 720725"/>
              <a:gd name="connsiteX497" fmla="*/ 142875 w 1006475"/>
              <a:gd name="connsiteY497" fmla="*/ 603250 h 720725"/>
              <a:gd name="connsiteX498" fmla="*/ 142875 w 1006475"/>
              <a:gd name="connsiteY498" fmla="*/ 600075 h 720725"/>
              <a:gd name="connsiteX499" fmla="*/ 146050 w 1006475"/>
              <a:gd name="connsiteY499" fmla="*/ 596900 h 720725"/>
              <a:gd name="connsiteX500" fmla="*/ 146050 w 1006475"/>
              <a:gd name="connsiteY500" fmla="*/ 590550 h 720725"/>
              <a:gd name="connsiteX501" fmla="*/ 142875 w 1006475"/>
              <a:gd name="connsiteY501" fmla="*/ 587375 h 720725"/>
              <a:gd name="connsiteX502" fmla="*/ 142875 w 1006475"/>
              <a:gd name="connsiteY502" fmla="*/ 584200 h 720725"/>
              <a:gd name="connsiteX503" fmla="*/ 146050 w 1006475"/>
              <a:gd name="connsiteY503" fmla="*/ 577850 h 720725"/>
              <a:gd name="connsiteX504" fmla="*/ 146050 w 1006475"/>
              <a:gd name="connsiteY504" fmla="*/ 574675 h 720725"/>
              <a:gd name="connsiteX505" fmla="*/ 149225 w 1006475"/>
              <a:gd name="connsiteY505" fmla="*/ 558800 h 720725"/>
              <a:gd name="connsiteX506" fmla="*/ 142875 w 1006475"/>
              <a:gd name="connsiteY506" fmla="*/ 536575 h 720725"/>
              <a:gd name="connsiteX507" fmla="*/ 139700 w 1006475"/>
              <a:gd name="connsiteY507" fmla="*/ 533400 h 720725"/>
              <a:gd name="connsiteX508" fmla="*/ 120650 w 1006475"/>
              <a:gd name="connsiteY508" fmla="*/ 504825 h 720725"/>
              <a:gd name="connsiteX509" fmla="*/ 117475 w 1006475"/>
              <a:gd name="connsiteY509" fmla="*/ 504825 h 720725"/>
              <a:gd name="connsiteX510" fmla="*/ 111125 w 1006475"/>
              <a:gd name="connsiteY510" fmla="*/ 501650 h 720725"/>
              <a:gd name="connsiteX511" fmla="*/ 107950 w 1006475"/>
              <a:gd name="connsiteY511" fmla="*/ 503237 h 720725"/>
              <a:gd name="connsiteX512" fmla="*/ 107950 w 1006475"/>
              <a:gd name="connsiteY512" fmla="*/ 504825 h 720725"/>
              <a:gd name="connsiteX513" fmla="*/ 104775 w 1006475"/>
              <a:gd name="connsiteY513" fmla="*/ 504825 h 720725"/>
              <a:gd name="connsiteX514" fmla="*/ 101600 w 1006475"/>
              <a:gd name="connsiteY514" fmla="*/ 508000 h 720725"/>
              <a:gd name="connsiteX515" fmla="*/ 95250 w 1006475"/>
              <a:gd name="connsiteY515" fmla="*/ 508000 h 720725"/>
              <a:gd name="connsiteX516" fmla="*/ 82550 w 1006475"/>
              <a:gd name="connsiteY516" fmla="*/ 492125 h 720725"/>
              <a:gd name="connsiteX517" fmla="*/ 82550 w 1006475"/>
              <a:gd name="connsiteY517" fmla="*/ 482600 h 720725"/>
              <a:gd name="connsiteX518" fmla="*/ 76200 w 1006475"/>
              <a:gd name="connsiteY518" fmla="*/ 476250 h 720725"/>
              <a:gd name="connsiteX519" fmla="*/ 60325 w 1006475"/>
              <a:gd name="connsiteY519" fmla="*/ 476250 h 720725"/>
              <a:gd name="connsiteX520" fmla="*/ 53975 w 1006475"/>
              <a:gd name="connsiteY520" fmla="*/ 473075 h 720725"/>
              <a:gd name="connsiteX521" fmla="*/ 53975 w 1006475"/>
              <a:gd name="connsiteY521" fmla="*/ 463550 h 720725"/>
              <a:gd name="connsiteX522" fmla="*/ 50800 w 1006475"/>
              <a:gd name="connsiteY522" fmla="*/ 463550 h 720725"/>
              <a:gd name="connsiteX523" fmla="*/ 47625 w 1006475"/>
              <a:gd name="connsiteY523" fmla="*/ 466725 h 720725"/>
              <a:gd name="connsiteX524" fmla="*/ 44450 w 1006475"/>
              <a:gd name="connsiteY524" fmla="*/ 466725 h 720725"/>
              <a:gd name="connsiteX525" fmla="*/ 41275 w 1006475"/>
              <a:gd name="connsiteY525" fmla="*/ 466725 h 720725"/>
              <a:gd name="connsiteX526" fmla="*/ 38100 w 1006475"/>
              <a:gd name="connsiteY526" fmla="*/ 466725 h 720725"/>
              <a:gd name="connsiteX527" fmla="*/ 34925 w 1006475"/>
              <a:gd name="connsiteY527" fmla="*/ 463550 h 720725"/>
              <a:gd name="connsiteX528" fmla="*/ 31750 w 1006475"/>
              <a:gd name="connsiteY528" fmla="*/ 466725 h 720725"/>
              <a:gd name="connsiteX529" fmla="*/ 25400 w 1006475"/>
              <a:gd name="connsiteY529" fmla="*/ 466725 h 720725"/>
              <a:gd name="connsiteX530" fmla="*/ 22225 w 1006475"/>
              <a:gd name="connsiteY530" fmla="*/ 466725 h 720725"/>
              <a:gd name="connsiteX531" fmla="*/ 19050 w 1006475"/>
              <a:gd name="connsiteY531" fmla="*/ 463550 h 720725"/>
              <a:gd name="connsiteX532" fmla="*/ 15875 w 1006475"/>
              <a:gd name="connsiteY532" fmla="*/ 460375 h 720725"/>
              <a:gd name="connsiteX533" fmla="*/ 12700 w 1006475"/>
              <a:gd name="connsiteY533" fmla="*/ 457200 h 720725"/>
              <a:gd name="connsiteX534" fmla="*/ 12700 w 1006475"/>
              <a:gd name="connsiteY534" fmla="*/ 454025 h 720725"/>
              <a:gd name="connsiteX535" fmla="*/ 9525 w 1006475"/>
              <a:gd name="connsiteY535" fmla="*/ 454025 h 720725"/>
              <a:gd name="connsiteX536" fmla="*/ 6350 w 1006475"/>
              <a:gd name="connsiteY536" fmla="*/ 454025 h 720725"/>
              <a:gd name="connsiteX537" fmla="*/ 6350 w 1006475"/>
              <a:gd name="connsiteY537" fmla="*/ 457200 h 720725"/>
              <a:gd name="connsiteX538" fmla="*/ 6350 w 1006475"/>
              <a:gd name="connsiteY538" fmla="*/ 460375 h 720725"/>
              <a:gd name="connsiteX539" fmla="*/ 3175 w 1006475"/>
              <a:gd name="connsiteY539" fmla="*/ 460375 h 720725"/>
              <a:gd name="connsiteX540" fmla="*/ 0 w 1006475"/>
              <a:gd name="connsiteY540" fmla="*/ 457200 h 720725"/>
              <a:gd name="connsiteX541" fmla="*/ 0 w 1006475"/>
              <a:gd name="connsiteY541" fmla="*/ 454025 h 720725"/>
              <a:gd name="connsiteX542" fmla="*/ 3175 w 1006475"/>
              <a:gd name="connsiteY542" fmla="*/ 454025 h 720725"/>
              <a:gd name="connsiteX543" fmla="*/ 6350 w 1006475"/>
              <a:gd name="connsiteY543" fmla="*/ 450850 h 720725"/>
              <a:gd name="connsiteX544" fmla="*/ 12700 w 1006475"/>
              <a:gd name="connsiteY544" fmla="*/ 415925 h 720725"/>
              <a:gd name="connsiteX545" fmla="*/ 15875 w 1006475"/>
              <a:gd name="connsiteY545" fmla="*/ 403225 h 720725"/>
              <a:gd name="connsiteX546" fmla="*/ 19050 w 1006475"/>
              <a:gd name="connsiteY546" fmla="*/ 396875 h 720725"/>
              <a:gd name="connsiteX547" fmla="*/ 19050 w 1006475"/>
              <a:gd name="connsiteY547" fmla="*/ 393700 h 720725"/>
              <a:gd name="connsiteX548" fmla="*/ 19050 w 1006475"/>
              <a:gd name="connsiteY548" fmla="*/ 390525 h 720725"/>
              <a:gd name="connsiteX549" fmla="*/ 22225 w 1006475"/>
              <a:gd name="connsiteY549" fmla="*/ 390525 h 720725"/>
              <a:gd name="connsiteX550" fmla="*/ 22225 w 1006475"/>
              <a:gd name="connsiteY550" fmla="*/ 393700 h 720725"/>
              <a:gd name="connsiteX551" fmla="*/ 22225 w 1006475"/>
              <a:gd name="connsiteY551" fmla="*/ 403225 h 720725"/>
              <a:gd name="connsiteX552" fmla="*/ 19050 w 1006475"/>
              <a:gd name="connsiteY552" fmla="*/ 422275 h 720725"/>
              <a:gd name="connsiteX553" fmla="*/ 15875 w 1006475"/>
              <a:gd name="connsiteY553" fmla="*/ 438150 h 720725"/>
              <a:gd name="connsiteX554" fmla="*/ 15875 w 1006475"/>
              <a:gd name="connsiteY554" fmla="*/ 441325 h 720725"/>
              <a:gd name="connsiteX555" fmla="*/ 19050 w 1006475"/>
              <a:gd name="connsiteY555" fmla="*/ 444500 h 720725"/>
              <a:gd name="connsiteX556" fmla="*/ 22225 w 1006475"/>
              <a:gd name="connsiteY556" fmla="*/ 444500 h 720725"/>
              <a:gd name="connsiteX557" fmla="*/ 22225 w 1006475"/>
              <a:gd name="connsiteY557" fmla="*/ 441325 h 720725"/>
              <a:gd name="connsiteX558" fmla="*/ 25400 w 1006475"/>
              <a:gd name="connsiteY558" fmla="*/ 438150 h 720725"/>
              <a:gd name="connsiteX559" fmla="*/ 25400 w 1006475"/>
              <a:gd name="connsiteY559" fmla="*/ 434975 h 720725"/>
              <a:gd name="connsiteX560" fmla="*/ 28575 w 1006475"/>
              <a:gd name="connsiteY560" fmla="*/ 434975 h 720725"/>
              <a:gd name="connsiteX561" fmla="*/ 31750 w 1006475"/>
              <a:gd name="connsiteY561" fmla="*/ 438150 h 720725"/>
              <a:gd name="connsiteX562" fmla="*/ 34925 w 1006475"/>
              <a:gd name="connsiteY562" fmla="*/ 441325 h 720725"/>
              <a:gd name="connsiteX563" fmla="*/ 34925 w 1006475"/>
              <a:gd name="connsiteY563" fmla="*/ 438150 h 720725"/>
              <a:gd name="connsiteX564" fmla="*/ 31750 w 1006475"/>
              <a:gd name="connsiteY564" fmla="*/ 431800 h 720725"/>
              <a:gd name="connsiteX565" fmla="*/ 31750 w 1006475"/>
              <a:gd name="connsiteY565" fmla="*/ 428625 h 720725"/>
              <a:gd name="connsiteX566" fmla="*/ 28575 w 1006475"/>
              <a:gd name="connsiteY566" fmla="*/ 425450 h 720725"/>
              <a:gd name="connsiteX567" fmla="*/ 28575 w 1006475"/>
              <a:gd name="connsiteY567" fmla="*/ 422275 h 720725"/>
              <a:gd name="connsiteX568" fmla="*/ 31750 w 1006475"/>
              <a:gd name="connsiteY568" fmla="*/ 419100 h 720725"/>
              <a:gd name="connsiteX569" fmla="*/ 34925 w 1006475"/>
              <a:gd name="connsiteY569" fmla="*/ 419100 h 720725"/>
              <a:gd name="connsiteX570" fmla="*/ 34925 w 1006475"/>
              <a:gd name="connsiteY570" fmla="*/ 415925 h 720725"/>
              <a:gd name="connsiteX571" fmla="*/ 34925 w 1006475"/>
              <a:gd name="connsiteY571" fmla="*/ 412750 h 720725"/>
              <a:gd name="connsiteX572" fmla="*/ 31750 w 1006475"/>
              <a:gd name="connsiteY572" fmla="*/ 396875 h 720725"/>
              <a:gd name="connsiteX573" fmla="*/ 34925 w 1006475"/>
              <a:gd name="connsiteY573" fmla="*/ 396875 h 720725"/>
              <a:gd name="connsiteX574" fmla="*/ 34925 w 1006475"/>
              <a:gd name="connsiteY574" fmla="*/ 393700 h 720725"/>
              <a:gd name="connsiteX575" fmla="*/ 38100 w 1006475"/>
              <a:gd name="connsiteY575" fmla="*/ 390525 h 720725"/>
              <a:gd name="connsiteX576" fmla="*/ 38100 w 1006475"/>
              <a:gd name="connsiteY576" fmla="*/ 387350 h 720725"/>
              <a:gd name="connsiteX577" fmla="*/ 41275 w 1006475"/>
              <a:gd name="connsiteY577" fmla="*/ 387350 h 720725"/>
              <a:gd name="connsiteX578" fmla="*/ 44450 w 1006475"/>
              <a:gd name="connsiteY578" fmla="*/ 387350 h 720725"/>
              <a:gd name="connsiteX579" fmla="*/ 47625 w 1006475"/>
              <a:gd name="connsiteY579" fmla="*/ 387350 h 720725"/>
              <a:gd name="connsiteX580" fmla="*/ 50800 w 1006475"/>
              <a:gd name="connsiteY580" fmla="*/ 387350 h 720725"/>
              <a:gd name="connsiteX581" fmla="*/ 50800 w 1006475"/>
              <a:gd name="connsiteY581" fmla="*/ 390525 h 720725"/>
              <a:gd name="connsiteX582" fmla="*/ 53975 w 1006475"/>
              <a:gd name="connsiteY582" fmla="*/ 390525 h 720725"/>
              <a:gd name="connsiteX583" fmla="*/ 53975 w 1006475"/>
              <a:gd name="connsiteY583" fmla="*/ 387350 h 720725"/>
              <a:gd name="connsiteX584" fmla="*/ 53975 w 1006475"/>
              <a:gd name="connsiteY584" fmla="*/ 384175 h 720725"/>
              <a:gd name="connsiteX585" fmla="*/ 50800 w 1006475"/>
              <a:gd name="connsiteY585" fmla="*/ 384175 h 720725"/>
              <a:gd name="connsiteX586" fmla="*/ 50800 w 1006475"/>
              <a:gd name="connsiteY586" fmla="*/ 381000 h 720725"/>
              <a:gd name="connsiteX587" fmla="*/ 47625 w 1006475"/>
              <a:gd name="connsiteY587" fmla="*/ 377825 h 720725"/>
              <a:gd name="connsiteX588" fmla="*/ 47625 w 1006475"/>
              <a:gd name="connsiteY588" fmla="*/ 374650 h 720725"/>
              <a:gd name="connsiteX589" fmla="*/ 44450 w 1006475"/>
              <a:gd name="connsiteY589" fmla="*/ 374650 h 720725"/>
              <a:gd name="connsiteX590" fmla="*/ 44450 w 1006475"/>
              <a:gd name="connsiteY590" fmla="*/ 377825 h 720725"/>
              <a:gd name="connsiteX591" fmla="*/ 41275 w 1006475"/>
              <a:gd name="connsiteY591" fmla="*/ 381000 h 720725"/>
              <a:gd name="connsiteX592" fmla="*/ 41275 w 1006475"/>
              <a:gd name="connsiteY592" fmla="*/ 377825 h 720725"/>
              <a:gd name="connsiteX593" fmla="*/ 38100 w 1006475"/>
              <a:gd name="connsiteY593" fmla="*/ 377825 h 720725"/>
              <a:gd name="connsiteX594" fmla="*/ 38100 w 1006475"/>
              <a:gd name="connsiteY594" fmla="*/ 374650 h 720725"/>
              <a:gd name="connsiteX595" fmla="*/ 34925 w 1006475"/>
              <a:gd name="connsiteY595" fmla="*/ 374650 h 720725"/>
              <a:gd name="connsiteX596" fmla="*/ 34925 w 1006475"/>
              <a:gd name="connsiteY596" fmla="*/ 377825 h 720725"/>
              <a:gd name="connsiteX597" fmla="*/ 34925 w 1006475"/>
              <a:gd name="connsiteY597" fmla="*/ 381000 h 720725"/>
              <a:gd name="connsiteX598" fmla="*/ 34925 w 1006475"/>
              <a:gd name="connsiteY598" fmla="*/ 384175 h 720725"/>
              <a:gd name="connsiteX599" fmla="*/ 31750 w 1006475"/>
              <a:gd name="connsiteY599" fmla="*/ 381000 h 720725"/>
              <a:gd name="connsiteX600" fmla="*/ 28575 w 1006475"/>
              <a:gd name="connsiteY600" fmla="*/ 377825 h 720725"/>
              <a:gd name="connsiteX601" fmla="*/ 25400 w 1006475"/>
              <a:gd name="connsiteY601" fmla="*/ 377825 h 720725"/>
              <a:gd name="connsiteX602" fmla="*/ 22225 w 1006475"/>
              <a:gd name="connsiteY602" fmla="*/ 374650 h 720725"/>
              <a:gd name="connsiteX603" fmla="*/ 22225 w 1006475"/>
              <a:gd name="connsiteY603" fmla="*/ 371475 h 720725"/>
              <a:gd name="connsiteX604" fmla="*/ 19050 w 1006475"/>
              <a:gd name="connsiteY604" fmla="*/ 361950 h 720725"/>
              <a:gd name="connsiteX605" fmla="*/ 22225 w 1006475"/>
              <a:gd name="connsiteY605" fmla="*/ 361950 h 720725"/>
              <a:gd name="connsiteX606" fmla="*/ 22225 w 1006475"/>
              <a:gd name="connsiteY606" fmla="*/ 358776 h 720725"/>
              <a:gd name="connsiteX607" fmla="*/ 22224 w 1006475"/>
              <a:gd name="connsiteY607" fmla="*/ 358775 h 720725"/>
              <a:gd name="connsiteX608" fmla="*/ 22224 w 1006475"/>
              <a:gd name="connsiteY608" fmla="*/ 352425 h 720725"/>
              <a:gd name="connsiteX609" fmla="*/ 22224 w 1006475"/>
              <a:gd name="connsiteY609" fmla="*/ 346075 h 720725"/>
              <a:gd name="connsiteX610" fmla="*/ 22224 w 1006475"/>
              <a:gd name="connsiteY610" fmla="*/ 339725 h 720725"/>
              <a:gd name="connsiteX611" fmla="*/ 25399 w 1006475"/>
              <a:gd name="connsiteY611" fmla="*/ 339725 h 720725"/>
              <a:gd name="connsiteX612" fmla="*/ 28574 w 1006475"/>
              <a:gd name="connsiteY612" fmla="*/ 339725 h 720725"/>
              <a:gd name="connsiteX613" fmla="*/ 28574 w 1006475"/>
              <a:gd name="connsiteY613" fmla="*/ 349250 h 720725"/>
              <a:gd name="connsiteX614" fmla="*/ 28574 w 1006475"/>
              <a:gd name="connsiteY614" fmla="*/ 352425 h 720725"/>
              <a:gd name="connsiteX615" fmla="*/ 31749 w 1006475"/>
              <a:gd name="connsiteY615" fmla="*/ 352425 h 720725"/>
              <a:gd name="connsiteX616" fmla="*/ 31749 w 1006475"/>
              <a:gd name="connsiteY616" fmla="*/ 355600 h 720725"/>
              <a:gd name="connsiteX617" fmla="*/ 31749 w 1006475"/>
              <a:gd name="connsiteY617" fmla="*/ 358775 h 720725"/>
              <a:gd name="connsiteX618" fmla="*/ 34924 w 1006475"/>
              <a:gd name="connsiteY618" fmla="*/ 358775 h 720725"/>
              <a:gd name="connsiteX619" fmla="*/ 34924 w 1006475"/>
              <a:gd name="connsiteY619" fmla="*/ 355600 h 720725"/>
              <a:gd name="connsiteX620" fmla="*/ 34924 w 1006475"/>
              <a:gd name="connsiteY620" fmla="*/ 352425 h 720725"/>
              <a:gd name="connsiteX621" fmla="*/ 31749 w 1006475"/>
              <a:gd name="connsiteY621" fmla="*/ 349250 h 720725"/>
              <a:gd name="connsiteX622" fmla="*/ 31749 w 1006475"/>
              <a:gd name="connsiteY622" fmla="*/ 346075 h 720725"/>
              <a:gd name="connsiteX623" fmla="*/ 34924 w 1006475"/>
              <a:gd name="connsiteY623" fmla="*/ 346075 h 720725"/>
              <a:gd name="connsiteX624" fmla="*/ 38099 w 1006475"/>
              <a:gd name="connsiteY624" fmla="*/ 346075 h 720725"/>
              <a:gd name="connsiteX625" fmla="*/ 41274 w 1006475"/>
              <a:gd name="connsiteY625" fmla="*/ 346075 h 720725"/>
              <a:gd name="connsiteX626" fmla="*/ 41274 w 1006475"/>
              <a:gd name="connsiteY626" fmla="*/ 342900 h 720725"/>
              <a:gd name="connsiteX627" fmla="*/ 44449 w 1006475"/>
              <a:gd name="connsiteY627" fmla="*/ 342900 h 720725"/>
              <a:gd name="connsiteX628" fmla="*/ 53974 w 1006475"/>
              <a:gd name="connsiteY628" fmla="*/ 342900 h 720725"/>
              <a:gd name="connsiteX629" fmla="*/ 60324 w 1006475"/>
              <a:gd name="connsiteY629" fmla="*/ 342900 h 720725"/>
              <a:gd name="connsiteX630" fmla="*/ 63499 w 1006475"/>
              <a:gd name="connsiteY630" fmla="*/ 339725 h 720725"/>
              <a:gd name="connsiteX631" fmla="*/ 66674 w 1006475"/>
              <a:gd name="connsiteY631" fmla="*/ 339725 h 720725"/>
              <a:gd name="connsiteX632" fmla="*/ 66674 w 1006475"/>
              <a:gd name="connsiteY632" fmla="*/ 336550 h 720725"/>
              <a:gd name="connsiteX633" fmla="*/ 57149 w 1006475"/>
              <a:gd name="connsiteY633" fmla="*/ 336550 h 720725"/>
              <a:gd name="connsiteX634" fmla="*/ 53974 w 1006475"/>
              <a:gd name="connsiteY634" fmla="*/ 336550 h 720725"/>
              <a:gd name="connsiteX635" fmla="*/ 50799 w 1006475"/>
              <a:gd name="connsiteY635" fmla="*/ 336550 h 720725"/>
              <a:gd name="connsiteX636" fmla="*/ 50799 w 1006475"/>
              <a:gd name="connsiteY636" fmla="*/ 333375 h 720725"/>
              <a:gd name="connsiteX637" fmla="*/ 47624 w 1006475"/>
              <a:gd name="connsiteY637" fmla="*/ 330200 h 720725"/>
              <a:gd name="connsiteX638" fmla="*/ 44449 w 1006475"/>
              <a:gd name="connsiteY638" fmla="*/ 330200 h 720725"/>
              <a:gd name="connsiteX639" fmla="*/ 44449 w 1006475"/>
              <a:gd name="connsiteY639" fmla="*/ 323850 h 720725"/>
              <a:gd name="connsiteX640" fmla="*/ 41274 w 1006475"/>
              <a:gd name="connsiteY640" fmla="*/ 320675 h 720725"/>
              <a:gd name="connsiteX641" fmla="*/ 41274 w 1006475"/>
              <a:gd name="connsiteY641" fmla="*/ 317500 h 720725"/>
              <a:gd name="connsiteX642" fmla="*/ 38099 w 1006475"/>
              <a:gd name="connsiteY642" fmla="*/ 317500 h 720725"/>
              <a:gd name="connsiteX643" fmla="*/ 34924 w 1006475"/>
              <a:gd name="connsiteY643" fmla="*/ 314325 h 720725"/>
              <a:gd name="connsiteX644" fmla="*/ 28574 w 1006475"/>
              <a:gd name="connsiteY644" fmla="*/ 317500 h 720725"/>
              <a:gd name="connsiteX645" fmla="*/ 28574 w 1006475"/>
              <a:gd name="connsiteY645" fmla="*/ 323850 h 720725"/>
              <a:gd name="connsiteX646" fmla="*/ 28574 w 1006475"/>
              <a:gd name="connsiteY646" fmla="*/ 327025 h 720725"/>
              <a:gd name="connsiteX647" fmla="*/ 25399 w 1006475"/>
              <a:gd name="connsiteY647" fmla="*/ 330200 h 720725"/>
              <a:gd name="connsiteX648" fmla="*/ 22224 w 1006475"/>
              <a:gd name="connsiteY648" fmla="*/ 333375 h 720725"/>
              <a:gd name="connsiteX649" fmla="*/ 19049 w 1006475"/>
              <a:gd name="connsiteY649" fmla="*/ 333375 h 720725"/>
              <a:gd name="connsiteX650" fmla="*/ 19049 w 1006475"/>
              <a:gd name="connsiteY650" fmla="*/ 330200 h 720725"/>
              <a:gd name="connsiteX651" fmla="*/ 22224 w 1006475"/>
              <a:gd name="connsiteY651" fmla="*/ 327025 h 720725"/>
              <a:gd name="connsiteX652" fmla="*/ 22224 w 1006475"/>
              <a:gd name="connsiteY652" fmla="*/ 320675 h 720725"/>
              <a:gd name="connsiteX653" fmla="*/ 25399 w 1006475"/>
              <a:gd name="connsiteY653" fmla="*/ 317500 h 720725"/>
              <a:gd name="connsiteX654" fmla="*/ 28574 w 1006475"/>
              <a:gd name="connsiteY654" fmla="*/ 288925 h 720725"/>
              <a:gd name="connsiteX655" fmla="*/ 28574 w 1006475"/>
              <a:gd name="connsiteY655" fmla="*/ 276225 h 720725"/>
              <a:gd name="connsiteX656" fmla="*/ 28574 w 1006475"/>
              <a:gd name="connsiteY656" fmla="*/ 266700 h 720725"/>
              <a:gd name="connsiteX657" fmla="*/ 28574 w 1006475"/>
              <a:gd name="connsiteY657" fmla="*/ 263525 h 720725"/>
              <a:gd name="connsiteX658" fmla="*/ 25399 w 1006475"/>
              <a:gd name="connsiteY658" fmla="*/ 263525 h 720725"/>
              <a:gd name="connsiteX659" fmla="*/ 25399 w 1006475"/>
              <a:gd name="connsiteY659" fmla="*/ 257175 h 720725"/>
              <a:gd name="connsiteX660" fmla="*/ 25399 w 1006475"/>
              <a:gd name="connsiteY660" fmla="*/ 254000 h 720725"/>
              <a:gd name="connsiteX661" fmla="*/ 28574 w 1006475"/>
              <a:gd name="connsiteY661" fmla="*/ 254000 h 720725"/>
              <a:gd name="connsiteX662" fmla="*/ 25399 w 1006475"/>
              <a:gd name="connsiteY662" fmla="*/ 250825 h 720725"/>
              <a:gd name="connsiteX663" fmla="*/ 22224 w 1006475"/>
              <a:gd name="connsiteY663" fmla="*/ 250825 h 720725"/>
              <a:gd name="connsiteX664" fmla="*/ 25399 w 1006475"/>
              <a:gd name="connsiteY664" fmla="*/ 215900 h 720725"/>
              <a:gd name="connsiteX665" fmla="*/ 28574 w 1006475"/>
              <a:gd name="connsiteY665" fmla="*/ 200025 h 720725"/>
              <a:gd name="connsiteX666" fmla="*/ 28574 w 1006475"/>
              <a:gd name="connsiteY666" fmla="*/ 177800 h 720725"/>
              <a:gd name="connsiteX667" fmla="*/ 19049 w 1006475"/>
              <a:gd name="connsiteY667" fmla="*/ 149225 h 720725"/>
              <a:gd name="connsiteX668" fmla="*/ 15874 w 1006475"/>
              <a:gd name="connsiteY668" fmla="*/ 146050 h 720725"/>
              <a:gd name="connsiteX669" fmla="*/ 12699 w 1006475"/>
              <a:gd name="connsiteY669" fmla="*/ 149225 h 720725"/>
              <a:gd name="connsiteX670" fmla="*/ 9524 w 1006475"/>
              <a:gd name="connsiteY670" fmla="*/ 142875 h 720725"/>
              <a:gd name="connsiteX671" fmla="*/ 9524 w 1006475"/>
              <a:gd name="connsiteY671" fmla="*/ 127000 h 720725"/>
              <a:gd name="connsiteX672" fmla="*/ 12699 w 1006475"/>
              <a:gd name="connsiteY672" fmla="*/ 101600 h 720725"/>
              <a:gd name="connsiteX673" fmla="*/ 9524 w 1006475"/>
              <a:gd name="connsiteY673" fmla="*/ 92075 h 720725"/>
              <a:gd name="connsiteX674" fmla="*/ 15874 w 1006475"/>
              <a:gd name="connsiteY674" fmla="*/ 85725 h 720725"/>
              <a:gd name="connsiteX675" fmla="*/ 19049 w 1006475"/>
              <a:gd name="connsiteY675" fmla="*/ 76200 h 720725"/>
              <a:gd name="connsiteX676" fmla="*/ 22224 w 1006475"/>
              <a:gd name="connsiteY676" fmla="*/ 73025 h 720725"/>
              <a:gd name="connsiteX677" fmla="*/ 28574 w 1006475"/>
              <a:gd name="connsiteY677" fmla="*/ 63500 h 720725"/>
              <a:gd name="connsiteX678" fmla="*/ 25399 w 1006475"/>
              <a:gd name="connsiteY678" fmla="*/ 60325 h 720725"/>
              <a:gd name="connsiteX679" fmla="*/ 22224 w 1006475"/>
              <a:gd name="connsiteY679" fmla="*/ 57150 h 720725"/>
              <a:gd name="connsiteX680" fmla="*/ 22224 w 1006475"/>
              <a:gd name="connsiteY680" fmla="*/ 53975 h 720725"/>
              <a:gd name="connsiteX681" fmla="*/ 22224 w 1006475"/>
              <a:gd name="connsiteY681" fmla="*/ 50800 h 720725"/>
              <a:gd name="connsiteX682" fmla="*/ 25399 w 1006475"/>
              <a:gd name="connsiteY682" fmla="*/ 50800 h 720725"/>
              <a:gd name="connsiteX683" fmla="*/ 28574 w 1006475"/>
              <a:gd name="connsiteY683" fmla="*/ 50800 h 720725"/>
              <a:gd name="connsiteX684" fmla="*/ 31749 w 1006475"/>
              <a:gd name="connsiteY684" fmla="*/ 50800 h 720725"/>
              <a:gd name="connsiteX685" fmla="*/ 31749 w 1006475"/>
              <a:gd name="connsiteY685" fmla="*/ 53975 h 720725"/>
              <a:gd name="connsiteX686" fmla="*/ 34924 w 1006475"/>
              <a:gd name="connsiteY686" fmla="*/ 57150 h 720725"/>
              <a:gd name="connsiteX687" fmla="*/ 38099 w 1006475"/>
              <a:gd name="connsiteY687" fmla="*/ 57150 h 720725"/>
              <a:gd name="connsiteX688" fmla="*/ 41274 w 1006475"/>
              <a:gd name="connsiteY688" fmla="*/ 57150 h 720725"/>
              <a:gd name="connsiteX689" fmla="*/ 50799 w 1006475"/>
              <a:gd name="connsiteY689" fmla="*/ 66675 h 720725"/>
              <a:gd name="connsiteX690" fmla="*/ 60324 w 1006475"/>
              <a:gd name="connsiteY690" fmla="*/ 79375 h 720725"/>
              <a:gd name="connsiteX691" fmla="*/ 69849 w 1006475"/>
              <a:gd name="connsiteY691" fmla="*/ 88900 h 720725"/>
              <a:gd name="connsiteX692" fmla="*/ 76199 w 1006475"/>
              <a:gd name="connsiteY692" fmla="*/ 88900 h 720725"/>
              <a:gd name="connsiteX693" fmla="*/ 79374 w 1006475"/>
              <a:gd name="connsiteY693" fmla="*/ 88900 h 720725"/>
              <a:gd name="connsiteX694" fmla="*/ 92074 w 1006475"/>
              <a:gd name="connsiteY694" fmla="*/ 98425 h 720725"/>
              <a:gd name="connsiteX695" fmla="*/ 92074 w 1006475"/>
              <a:gd name="connsiteY695" fmla="*/ 101600 h 720725"/>
              <a:gd name="connsiteX696" fmla="*/ 88899 w 1006475"/>
              <a:gd name="connsiteY696" fmla="*/ 101600 h 720725"/>
              <a:gd name="connsiteX697" fmla="*/ 88899 w 1006475"/>
              <a:gd name="connsiteY697" fmla="*/ 104775 h 720725"/>
              <a:gd name="connsiteX698" fmla="*/ 101599 w 1006475"/>
              <a:gd name="connsiteY698" fmla="*/ 114300 h 720725"/>
              <a:gd name="connsiteX699" fmla="*/ 123824 w 1006475"/>
              <a:gd name="connsiteY699" fmla="*/ 123825 h 720725"/>
              <a:gd name="connsiteX700" fmla="*/ 139699 w 1006475"/>
              <a:gd name="connsiteY700" fmla="*/ 123825 h 720725"/>
              <a:gd name="connsiteX701" fmla="*/ 142874 w 1006475"/>
              <a:gd name="connsiteY701" fmla="*/ 130175 h 720725"/>
              <a:gd name="connsiteX702" fmla="*/ 146049 w 1006475"/>
              <a:gd name="connsiteY702" fmla="*/ 130175 h 720725"/>
              <a:gd name="connsiteX703" fmla="*/ 149224 w 1006475"/>
              <a:gd name="connsiteY703" fmla="*/ 130175 h 720725"/>
              <a:gd name="connsiteX704" fmla="*/ 155574 w 1006475"/>
              <a:gd name="connsiteY704" fmla="*/ 130175 h 720725"/>
              <a:gd name="connsiteX705" fmla="*/ 158749 w 1006475"/>
              <a:gd name="connsiteY705" fmla="*/ 133350 h 720725"/>
              <a:gd name="connsiteX706" fmla="*/ 161924 w 1006475"/>
              <a:gd name="connsiteY706" fmla="*/ 136525 h 720725"/>
              <a:gd name="connsiteX707" fmla="*/ 165099 w 1006475"/>
              <a:gd name="connsiteY707" fmla="*/ 136525 h 720725"/>
              <a:gd name="connsiteX708" fmla="*/ 168274 w 1006475"/>
              <a:gd name="connsiteY708" fmla="*/ 136525 h 720725"/>
              <a:gd name="connsiteX709" fmla="*/ 174624 w 1006475"/>
              <a:gd name="connsiteY709" fmla="*/ 142875 h 720725"/>
              <a:gd name="connsiteX710" fmla="*/ 180974 w 1006475"/>
              <a:gd name="connsiteY710" fmla="*/ 146050 h 720725"/>
              <a:gd name="connsiteX711" fmla="*/ 190499 w 1006475"/>
              <a:gd name="connsiteY711" fmla="*/ 146050 h 720725"/>
              <a:gd name="connsiteX712" fmla="*/ 193674 w 1006475"/>
              <a:gd name="connsiteY712" fmla="*/ 146050 h 720725"/>
              <a:gd name="connsiteX713" fmla="*/ 196849 w 1006475"/>
              <a:gd name="connsiteY713" fmla="*/ 146050 h 720725"/>
              <a:gd name="connsiteX714" fmla="*/ 203199 w 1006475"/>
              <a:gd name="connsiteY714" fmla="*/ 146050 h 720725"/>
              <a:gd name="connsiteX715" fmla="*/ 203199 w 1006475"/>
              <a:gd name="connsiteY715" fmla="*/ 142875 h 720725"/>
              <a:gd name="connsiteX716" fmla="*/ 209549 w 1006475"/>
              <a:gd name="connsiteY716" fmla="*/ 146050 h 720725"/>
              <a:gd name="connsiteX717" fmla="*/ 212724 w 1006475"/>
              <a:gd name="connsiteY717" fmla="*/ 146050 h 720725"/>
              <a:gd name="connsiteX718" fmla="*/ 215899 w 1006475"/>
              <a:gd name="connsiteY718" fmla="*/ 149225 h 720725"/>
              <a:gd name="connsiteX719" fmla="*/ 215899 w 1006475"/>
              <a:gd name="connsiteY719" fmla="*/ 152400 h 720725"/>
              <a:gd name="connsiteX720" fmla="*/ 215899 w 1006475"/>
              <a:gd name="connsiteY720" fmla="*/ 155575 h 720725"/>
              <a:gd name="connsiteX721" fmla="*/ 215899 w 1006475"/>
              <a:gd name="connsiteY721" fmla="*/ 165100 h 720725"/>
              <a:gd name="connsiteX722" fmla="*/ 219074 w 1006475"/>
              <a:gd name="connsiteY722" fmla="*/ 168275 h 720725"/>
              <a:gd name="connsiteX723" fmla="*/ 219074 w 1006475"/>
              <a:gd name="connsiteY723" fmla="*/ 171450 h 720725"/>
              <a:gd name="connsiteX724" fmla="*/ 222249 w 1006475"/>
              <a:gd name="connsiteY724" fmla="*/ 171450 h 720725"/>
              <a:gd name="connsiteX725" fmla="*/ 222249 w 1006475"/>
              <a:gd name="connsiteY725" fmla="*/ 168275 h 720725"/>
              <a:gd name="connsiteX726" fmla="*/ 219074 w 1006475"/>
              <a:gd name="connsiteY726" fmla="*/ 165100 h 720725"/>
              <a:gd name="connsiteX727" fmla="*/ 219074 w 1006475"/>
              <a:gd name="connsiteY727" fmla="*/ 161925 h 720725"/>
              <a:gd name="connsiteX728" fmla="*/ 222249 w 1006475"/>
              <a:gd name="connsiteY728" fmla="*/ 158750 h 720725"/>
              <a:gd name="connsiteX729" fmla="*/ 225424 w 1006475"/>
              <a:gd name="connsiteY729" fmla="*/ 158750 h 720725"/>
              <a:gd name="connsiteX730" fmla="*/ 231774 w 1006475"/>
              <a:gd name="connsiteY730" fmla="*/ 158750 h 720725"/>
              <a:gd name="connsiteX731" fmla="*/ 231774 w 1006475"/>
              <a:gd name="connsiteY731" fmla="*/ 161925 h 720725"/>
              <a:gd name="connsiteX732" fmla="*/ 231774 w 1006475"/>
              <a:gd name="connsiteY732" fmla="*/ 165100 h 720725"/>
              <a:gd name="connsiteX733" fmla="*/ 231774 w 1006475"/>
              <a:gd name="connsiteY733" fmla="*/ 168275 h 720725"/>
              <a:gd name="connsiteX734" fmla="*/ 238124 w 1006475"/>
              <a:gd name="connsiteY734" fmla="*/ 171450 h 720725"/>
              <a:gd name="connsiteX735" fmla="*/ 238124 w 1006475"/>
              <a:gd name="connsiteY735" fmla="*/ 174625 h 720725"/>
              <a:gd name="connsiteX736" fmla="*/ 238124 w 1006475"/>
              <a:gd name="connsiteY736" fmla="*/ 177800 h 720725"/>
              <a:gd name="connsiteX737" fmla="*/ 234949 w 1006475"/>
              <a:gd name="connsiteY737" fmla="*/ 177800 h 720725"/>
              <a:gd name="connsiteX738" fmla="*/ 234949 w 1006475"/>
              <a:gd name="connsiteY738" fmla="*/ 180975 h 720725"/>
              <a:gd name="connsiteX739" fmla="*/ 238124 w 1006475"/>
              <a:gd name="connsiteY739" fmla="*/ 180975 h 720725"/>
              <a:gd name="connsiteX740" fmla="*/ 241299 w 1006475"/>
              <a:gd name="connsiteY740" fmla="*/ 177800 h 720725"/>
              <a:gd name="connsiteX741" fmla="*/ 241299 w 1006475"/>
              <a:gd name="connsiteY741" fmla="*/ 174625 h 720725"/>
              <a:gd name="connsiteX742" fmla="*/ 241299 w 1006475"/>
              <a:gd name="connsiteY742" fmla="*/ 171450 h 720725"/>
              <a:gd name="connsiteX743" fmla="*/ 238124 w 1006475"/>
              <a:gd name="connsiteY743" fmla="*/ 168275 h 720725"/>
              <a:gd name="connsiteX744" fmla="*/ 238124 w 1006475"/>
              <a:gd name="connsiteY744" fmla="*/ 165100 h 720725"/>
              <a:gd name="connsiteX745" fmla="*/ 234949 w 1006475"/>
              <a:gd name="connsiteY745" fmla="*/ 165100 h 720725"/>
              <a:gd name="connsiteX746" fmla="*/ 238124 w 1006475"/>
              <a:gd name="connsiteY746" fmla="*/ 161925 h 720725"/>
              <a:gd name="connsiteX747" fmla="*/ 238124 w 1006475"/>
              <a:gd name="connsiteY747" fmla="*/ 158750 h 720725"/>
              <a:gd name="connsiteX748" fmla="*/ 241299 w 1006475"/>
              <a:gd name="connsiteY748" fmla="*/ 158750 h 720725"/>
              <a:gd name="connsiteX749" fmla="*/ 244474 w 1006475"/>
              <a:gd name="connsiteY749" fmla="*/ 155575 h 720725"/>
              <a:gd name="connsiteX750" fmla="*/ 253999 w 1006475"/>
              <a:gd name="connsiteY750" fmla="*/ 155575 h 720725"/>
              <a:gd name="connsiteX751" fmla="*/ 257174 w 1006475"/>
              <a:gd name="connsiteY751" fmla="*/ 158750 h 720725"/>
              <a:gd name="connsiteX752" fmla="*/ 257174 w 1006475"/>
              <a:gd name="connsiteY752" fmla="*/ 161925 h 720725"/>
              <a:gd name="connsiteX753" fmla="*/ 253999 w 1006475"/>
              <a:gd name="connsiteY753" fmla="*/ 161925 h 720725"/>
              <a:gd name="connsiteX754" fmla="*/ 250824 w 1006475"/>
              <a:gd name="connsiteY754" fmla="*/ 165100 h 720725"/>
              <a:gd name="connsiteX755" fmla="*/ 247649 w 1006475"/>
              <a:gd name="connsiteY755" fmla="*/ 165100 h 720725"/>
              <a:gd name="connsiteX756" fmla="*/ 247649 w 1006475"/>
              <a:gd name="connsiteY756" fmla="*/ 168275 h 720725"/>
              <a:gd name="connsiteX757" fmla="*/ 247649 w 1006475"/>
              <a:gd name="connsiteY757" fmla="*/ 171450 h 720725"/>
              <a:gd name="connsiteX758" fmla="*/ 250824 w 1006475"/>
              <a:gd name="connsiteY758" fmla="*/ 174625 h 720725"/>
              <a:gd name="connsiteX759" fmla="*/ 253999 w 1006475"/>
              <a:gd name="connsiteY759" fmla="*/ 174625 h 720725"/>
              <a:gd name="connsiteX760" fmla="*/ 253999 w 1006475"/>
              <a:gd name="connsiteY760" fmla="*/ 177800 h 720725"/>
              <a:gd name="connsiteX761" fmla="*/ 253999 w 1006475"/>
              <a:gd name="connsiteY761" fmla="*/ 180975 h 720725"/>
              <a:gd name="connsiteX762" fmla="*/ 250824 w 1006475"/>
              <a:gd name="connsiteY762" fmla="*/ 184150 h 720725"/>
              <a:gd name="connsiteX763" fmla="*/ 253999 w 1006475"/>
              <a:gd name="connsiteY763" fmla="*/ 187325 h 720725"/>
              <a:gd name="connsiteX764" fmla="*/ 257174 w 1006475"/>
              <a:gd name="connsiteY764" fmla="*/ 190500 h 720725"/>
              <a:gd name="connsiteX765" fmla="*/ 257174 w 1006475"/>
              <a:gd name="connsiteY765" fmla="*/ 193675 h 720725"/>
              <a:gd name="connsiteX766" fmla="*/ 253999 w 1006475"/>
              <a:gd name="connsiteY766" fmla="*/ 193675 h 720725"/>
              <a:gd name="connsiteX767" fmla="*/ 253999 w 1006475"/>
              <a:gd name="connsiteY767" fmla="*/ 200025 h 720725"/>
              <a:gd name="connsiteX768" fmla="*/ 253999 w 1006475"/>
              <a:gd name="connsiteY768" fmla="*/ 203200 h 720725"/>
              <a:gd name="connsiteX769" fmla="*/ 257174 w 1006475"/>
              <a:gd name="connsiteY769" fmla="*/ 203200 h 720725"/>
              <a:gd name="connsiteX770" fmla="*/ 257174 w 1006475"/>
              <a:gd name="connsiteY770" fmla="*/ 206375 h 720725"/>
              <a:gd name="connsiteX771" fmla="*/ 260349 w 1006475"/>
              <a:gd name="connsiteY771" fmla="*/ 206375 h 720725"/>
              <a:gd name="connsiteX772" fmla="*/ 260349 w 1006475"/>
              <a:gd name="connsiteY772" fmla="*/ 209550 h 720725"/>
              <a:gd name="connsiteX773" fmla="*/ 257174 w 1006475"/>
              <a:gd name="connsiteY773" fmla="*/ 212725 h 720725"/>
              <a:gd name="connsiteX774" fmla="*/ 253999 w 1006475"/>
              <a:gd name="connsiteY774" fmla="*/ 209550 h 720725"/>
              <a:gd name="connsiteX775" fmla="*/ 250824 w 1006475"/>
              <a:gd name="connsiteY775" fmla="*/ 209550 h 720725"/>
              <a:gd name="connsiteX776" fmla="*/ 250824 w 1006475"/>
              <a:gd name="connsiteY776" fmla="*/ 212725 h 720725"/>
              <a:gd name="connsiteX777" fmla="*/ 247649 w 1006475"/>
              <a:gd name="connsiteY777" fmla="*/ 215900 h 720725"/>
              <a:gd name="connsiteX778" fmla="*/ 244474 w 1006475"/>
              <a:gd name="connsiteY778" fmla="*/ 215900 h 720725"/>
              <a:gd name="connsiteX779" fmla="*/ 241299 w 1006475"/>
              <a:gd name="connsiteY779" fmla="*/ 219075 h 720725"/>
              <a:gd name="connsiteX780" fmla="*/ 241299 w 1006475"/>
              <a:gd name="connsiteY780" fmla="*/ 225425 h 720725"/>
              <a:gd name="connsiteX781" fmla="*/ 234949 w 1006475"/>
              <a:gd name="connsiteY781" fmla="*/ 231775 h 720725"/>
              <a:gd name="connsiteX782" fmla="*/ 231774 w 1006475"/>
              <a:gd name="connsiteY782" fmla="*/ 231775 h 720725"/>
              <a:gd name="connsiteX783" fmla="*/ 238124 w 1006475"/>
              <a:gd name="connsiteY783" fmla="*/ 215900 h 720725"/>
              <a:gd name="connsiteX784" fmla="*/ 234949 w 1006475"/>
              <a:gd name="connsiteY784" fmla="*/ 209550 h 720725"/>
              <a:gd name="connsiteX785" fmla="*/ 231774 w 1006475"/>
              <a:gd name="connsiteY785" fmla="*/ 219075 h 720725"/>
              <a:gd name="connsiteX786" fmla="*/ 228599 w 1006475"/>
              <a:gd name="connsiteY786" fmla="*/ 219075 h 720725"/>
              <a:gd name="connsiteX787" fmla="*/ 228599 w 1006475"/>
              <a:gd name="connsiteY787" fmla="*/ 212725 h 720725"/>
              <a:gd name="connsiteX788" fmla="*/ 225424 w 1006475"/>
              <a:gd name="connsiteY788" fmla="*/ 212725 h 720725"/>
              <a:gd name="connsiteX789" fmla="*/ 225424 w 1006475"/>
              <a:gd name="connsiteY789" fmla="*/ 215900 h 720725"/>
              <a:gd name="connsiteX790" fmla="*/ 225424 w 1006475"/>
              <a:gd name="connsiteY790" fmla="*/ 219075 h 720725"/>
              <a:gd name="connsiteX791" fmla="*/ 225424 w 1006475"/>
              <a:gd name="connsiteY791" fmla="*/ 222250 h 720725"/>
              <a:gd name="connsiteX792" fmla="*/ 225424 w 1006475"/>
              <a:gd name="connsiteY792" fmla="*/ 225425 h 720725"/>
              <a:gd name="connsiteX793" fmla="*/ 225424 w 1006475"/>
              <a:gd name="connsiteY793" fmla="*/ 228600 h 720725"/>
              <a:gd name="connsiteX794" fmla="*/ 212724 w 1006475"/>
              <a:gd name="connsiteY794" fmla="*/ 241300 h 720725"/>
              <a:gd name="connsiteX795" fmla="*/ 209549 w 1006475"/>
              <a:gd name="connsiteY795" fmla="*/ 241300 h 720725"/>
              <a:gd name="connsiteX796" fmla="*/ 203199 w 1006475"/>
              <a:gd name="connsiteY796" fmla="*/ 247650 h 720725"/>
              <a:gd name="connsiteX797" fmla="*/ 193674 w 1006475"/>
              <a:gd name="connsiteY797" fmla="*/ 257175 h 720725"/>
              <a:gd name="connsiteX798" fmla="*/ 187324 w 1006475"/>
              <a:gd name="connsiteY798" fmla="*/ 266700 h 720725"/>
              <a:gd name="connsiteX799" fmla="*/ 177799 w 1006475"/>
              <a:gd name="connsiteY799" fmla="*/ 273050 h 720725"/>
              <a:gd name="connsiteX800" fmla="*/ 174624 w 1006475"/>
              <a:gd name="connsiteY800" fmla="*/ 276225 h 720725"/>
              <a:gd name="connsiteX801" fmla="*/ 171449 w 1006475"/>
              <a:gd name="connsiteY801" fmla="*/ 285750 h 720725"/>
              <a:gd name="connsiteX802" fmla="*/ 168274 w 1006475"/>
              <a:gd name="connsiteY802" fmla="*/ 285750 h 720725"/>
              <a:gd name="connsiteX803" fmla="*/ 171449 w 1006475"/>
              <a:gd name="connsiteY803" fmla="*/ 292100 h 720725"/>
              <a:gd name="connsiteX804" fmla="*/ 171449 w 1006475"/>
              <a:gd name="connsiteY804" fmla="*/ 295275 h 720725"/>
              <a:gd name="connsiteX805" fmla="*/ 174624 w 1006475"/>
              <a:gd name="connsiteY805" fmla="*/ 292100 h 720725"/>
              <a:gd name="connsiteX806" fmla="*/ 180974 w 1006475"/>
              <a:gd name="connsiteY806" fmla="*/ 292100 h 720725"/>
              <a:gd name="connsiteX807" fmla="*/ 184149 w 1006475"/>
              <a:gd name="connsiteY807" fmla="*/ 295275 h 720725"/>
              <a:gd name="connsiteX808" fmla="*/ 187324 w 1006475"/>
              <a:gd name="connsiteY808" fmla="*/ 295275 h 720725"/>
              <a:gd name="connsiteX809" fmla="*/ 187324 w 1006475"/>
              <a:gd name="connsiteY809" fmla="*/ 292100 h 720725"/>
              <a:gd name="connsiteX810" fmla="*/ 184149 w 1006475"/>
              <a:gd name="connsiteY810" fmla="*/ 292100 h 720725"/>
              <a:gd name="connsiteX811" fmla="*/ 174624 w 1006475"/>
              <a:gd name="connsiteY811" fmla="*/ 285750 h 720725"/>
              <a:gd name="connsiteX812" fmla="*/ 174624 w 1006475"/>
              <a:gd name="connsiteY812" fmla="*/ 282575 h 720725"/>
              <a:gd name="connsiteX813" fmla="*/ 177799 w 1006475"/>
              <a:gd name="connsiteY813" fmla="*/ 282575 h 720725"/>
              <a:gd name="connsiteX814" fmla="*/ 180974 w 1006475"/>
              <a:gd name="connsiteY814" fmla="*/ 276225 h 720725"/>
              <a:gd name="connsiteX815" fmla="*/ 184149 w 1006475"/>
              <a:gd name="connsiteY815" fmla="*/ 276225 h 720725"/>
              <a:gd name="connsiteX816" fmla="*/ 187324 w 1006475"/>
              <a:gd name="connsiteY816" fmla="*/ 276225 h 720725"/>
              <a:gd name="connsiteX817" fmla="*/ 184149 w 1006475"/>
              <a:gd name="connsiteY817" fmla="*/ 273050 h 720725"/>
              <a:gd name="connsiteX818" fmla="*/ 187324 w 1006475"/>
              <a:gd name="connsiteY818" fmla="*/ 269875 h 720725"/>
              <a:gd name="connsiteX819" fmla="*/ 190499 w 1006475"/>
              <a:gd name="connsiteY819" fmla="*/ 269875 h 720725"/>
              <a:gd name="connsiteX820" fmla="*/ 193674 w 1006475"/>
              <a:gd name="connsiteY820" fmla="*/ 263525 h 720725"/>
              <a:gd name="connsiteX821" fmla="*/ 200024 w 1006475"/>
              <a:gd name="connsiteY821" fmla="*/ 257175 h 720725"/>
              <a:gd name="connsiteX822" fmla="*/ 203199 w 1006475"/>
              <a:gd name="connsiteY822" fmla="*/ 254000 h 720725"/>
              <a:gd name="connsiteX823" fmla="*/ 209549 w 1006475"/>
              <a:gd name="connsiteY823" fmla="*/ 250825 h 720725"/>
              <a:gd name="connsiteX824" fmla="*/ 219074 w 1006475"/>
              <a:gd name="connsiteY824" fmla="*/ 247650 h 720725"/>
              <a:gd name="connsiteX825" fmla="*/ 222249 w 1006475"/>
              <a:gd name="connsiteY825" fmla="*/ 247650 h 720725"/>
              <a:gd name="connsiteX826" fmla="*/ 225424 w 1006475"/>
              <a:gd name="connsiteY826" fmla="*/ 247650 h 720725"/>
              <a:gd name="connsiteX827" fmla="*/ 231774 w 1006475"/>
              <a:gd name="connsiteY827" fmla="*/ 247650 h 720725"/>
              <a:gd name="connsiteX828" fmla="*/ 234949 w 1006475"/>
              <a:gd name="connsiteY828" fmla="*/ 244475 h 720725"/>
              <a:gd name="connsiteX829" fmla="*/ 238124 w 1006475"/>
              <a:gd name="connsiteY829" fmla="*/ 241300 h 720725"/>
              <a:gd name="connsiteX830" fmla="*/ 238124 w 1006475"/>
              <a:gd name="connsiteY830" fmla="*/ 234950 h 720725"/>
              <a:gd name="connsiteX831" fmla="*/ 244474 w 1006475"/>
              <a:gd name="connsiteY831" fmla="*/ 228600 h 720725"/>
              <a:gd name="connsiteX832" fmla="*/ 250824 w 1006475"/>
              <a:gd name="connsiteY832" fmla="*/ 222250 h 720725"/>
              <a:gd name="connsiteX833" fmla="*/ 257174 w 1006475"/>
              <a:gd name="connsiteY833" fmla="*/ 219075 h 720725"/>
              <a:gd name="connsiteX834" fmla="*/ 260349 w 1006475"/>
              <a:gd name="connsiteY834" fmla="*/ 215900 h 720725"/>
              <a:gd name="connsiteX835" fmla="*/ 263524 w 1006475"/>
              <a:gd name="connsiteY835" fmla="*/ 215900 h 720725"/>
              <a:gd name="connsiteX836" fmla="*/ 263524 w 1006475"/>
              <a:gd name="connsiteY836" fmla="*/ 219075 h 720725"/>
              <a:gd name="connsiteX837" fmla="*/ 260349 w 1006475"/>
              <a:gd name="connsiteY837" fmla="*/ 222250 h 720725"/>
              <a:gd name="connsiteX838" fmla="*/ 263524 w 1006475"/>
              <a:gd name="connsiteY838" fmla="*/ 222250 h 720725"/>
              <a:gd name="connsiteX839" fmla="*/ 263524 w 1006475"/>
              <a:gd name="connsiteY839" fmla="*/ 225425 h 720725"/>
              <a:gd name="connsiteX840" fmla="*/ 266699 w 1006475"/>
              <a:gd name="connsiteY840" fmla="*/ 222250 h 720725"/>
              <a:gd name="connsiteX841" fmla="*/ 266699 w 1006475"/>
              <a:gd name="connsiteY841" fmla="*/ 206375 h 720725"/>
              <a:gd name="connsiteX842" fmla="*/ 266699 w 1006475"/>
              <a:gd name="connsiteY842" fmla="*/ 203200 h 720725"/>
              <a:gd name="connsiteX843" fmla="*/ 269874 w 1006475"/>
              <a:gd name="connsiteY843" fmla="*/ 203200 h 720725"/>
              <a:gd name="connsiteX844" fmla="*/ 273049 w 1006475"/>
              <a:gd name="connsiteY844" fmla="*/ 206375 h 720725"/>
              <a:gd name="connsiteX845" fmla="*/ 273049 w 1006475"/>
              <a:gd name="connsiteY845" fmla="*/ 222250 h 720725"/>
              <a:gd name="connsiteX846" fmla="*/ 273049 w 1006475"/>
              <a:gd name="connsiteY846" fmla="*/ 225425 h 720725"/>
              <a:gd name="connsiteX847" fmla="*/ 269874 w 1006475"/>
              <a:gd name="connsiteY847" fmla="*/ 225425 h 720725"/>
              <a:gd name="connsiteX848" fmla="*/ 269874 w 1006475"/>
              <a:gd name="connsiteY848" fmla="*/ 228600 h 720725"/>
              <a:gd name="connsiteX849" fmla="*/ 273049 w 1006475"/>
              <a:gd name="connsiteY849" fmla="*/ 234950 h 720725"/>
              <a:gd name="connsiteX850" fmla="*/ 273049 w 1006475"/>
              <a:gd name="connsiteY850" fmla="*/ 238125 h 720725"/>
              <a:gd name="connsiteX851" fmla="*/ 269874 w 1006475"/>
              <a:gd name="connsiteY851" fmla="*/ 238125 h 720725"/>
              <a:gd name="connsiteX852" fmla="*/ 266699 w 1006475"/>
              <a:gd name="connsiteY852" fmla="*/ 238125 h 720725"/>
              <a:gd name="connsiteX853" fmla="*/ 263524 w 1006475"/>
              <a:gd name="connsiteY853" fmla="*/ 234950 h 720725"/>
              <a:gd name="connsiteX854" fmla="*/ 263524 w 1006475"/>
              <a:gd name="connsiteY854" fmla="*/ 238125 h 720725"/>
              <a:gd name="connsiteX855" fmla="*/ 260349 w 1006475"/>
              <a:gd name="connsiteY855" fmla="*/ 241300 h 720725"/>
              <a:gd name="connsiteX856" fmla="*/ 257174 w 1006475"/>
              <a:gd name="connsiteY856" fmla="*/ 244475 h 720725"/>
              <a:gd name="connsiteX857" fmla="*/ 253999 w 1006475"/>
              <a:gd name="connsiteY857" fmla="*/ 241300 h 720725"/>
              <a:gd name="connsiteX858" fmla="*/ 250824 w 1006475"/>
              <a:gd name="connsiteY858" fmla="*/ 238125 h 720725"/>
              <a:gd name="connsiteX859" fmla="*/ 250824 w 1006475"/>
              <a:gd name="connsiteY859" fmla="*/ 234950 h 720725"/>
              <a:gd name="connsiteX860" fmla="*/ 247649 w 1006475"/>
              <a:gd name="connsiteY860" fmla="*/ 234950 h 720725"/>
              <a:gd name="connsiteX861" fmla="*/ 247649 w 1006475"/>
              <a:gd name="connsiteY861" fmla="*/ 238125 h 720725"/>
              <a:gd name="connsiteX862" fmla="*/ 247649 w 1006475"/>
              <a:gd name="connsiteY862" fmla="*/ 241300 h 720725"/>
              <a:gd name="connsiteX863" fmla="*/ 250824 w 1006475"/>
              <a:gd name="connsiteY863" fmla="*/ 241300 h 720725"/>
              <a:gd name="connsiteX864" fmla="*/ 250824 w 1006475"/>
              <a:gd name="connsiteY864" fmla="*/ 254000 h 720725"/>
              <a:gd name="connsiteX865" fmla="*/ 250824 w 1006475"/>
              <a:gd name="connsiteY865" fmla="*/ 263525 h 720725"/>
              <a:gd name="connsiteX866" fmla="*/ 247649 w 1006475"/>
              <a:gd name="connsiteY866" fmla="*/ 263525 h 720725"/>
              <a:gd name="connsiteX867" fmla="*/ 244474 w 1006475"/>
              <a:gd name="connsiteY867" fmla="*/ 263525 h 720725"/>
              <a:gd name="connsiteX868" fmla="*/ 241299 w 1006475"/>
              <a:gd name="connsiteY868" fmla="*/ 254000 h 720725"/>
              <a:gd name="connsiteX869" fmla="*/ 238124 w 1006475"/>
              <a:gd name="connsiteY869" fmla="*/ 254000 h 720725"/>
              <a:gd name="connsiteX870" fmla="*/ 238124 w 1006475"/>
              <a:gd name="connsiteY870" fmla="*/ 263525 h 720725"/>
              <a:gd name="connsiteX871" fmla="*/ 241299 w 1006475"/>
              <a:gd name="connsiteY871" fmla="*/ 263525 h 720725"/>
              <a:gd name="connsiteX872" fmla="*/ 244474 w 1006475"/>
              <a:gd name="connsiteY872" fmla="*/ 266700 h 720725"/>
              <a:gd name="connsiteX873" fmla="*/ 244474 w 1006475"/>
              <a:gd name="connsiteY873" fmla="*/ 269875 h 720725"/>
              <a:gd name="connsiteX874" fmla="*/ 238124 w 1006475"/>
              <a:gd name="connsiteY874" fmla="*/ 269875 h 720725"/>
              <a:gd name="connsiteX875" fmla="*/ 234949 w 1006475"/>
              <a:gd name="connsiteY875" fmla="*/ 269875 h 720725"/>
              <a:gd name="connsiteX876" fmla="*/ 234949 w 1006475"/>
              <a:gd name="connsiteY876" fmla="*/ 273050 h 720725"/>
              <a:gd name="connsiteX877" fmla="*/ 238124 w 1006475"/>
              <a:gd name="connsiteY877" fmla="*/ 273050 h 720725"/>
              <a:gd name="connsiteX878" fmla="*/ 247649 w 1006475"/>
              <a:gd name="connsiteY878" fmla="*/ 269875 h 720725"/>
              <a:gd name="connsiteX879" fmla="*/ 253999 w 1006475"/>
              <a:gd name="connsiteY879" fmla="*/ 266700 h 720725"/>
              <a:gd name="connsiteX880" fmla="*/ 257174 w 1006475"/>
              <a:gd name="connsiteY880" fmla="*/ 266700 h 720725"/>
              <a:gd name="connsiteX881" fmla="*/ 253999 w 1006475"/>
              <a:gd name="connsiteY881" fmla="*/ 276225 h 720725"/>
              <a:gd name="connsiteX882" fmla="*/ 253999 w 1006475"/>
              <a:gd name="connsiteY882" fmla="*/ 279400 h 720725"/>
              <a:gd name="connsiteX883" fmla="*/ 257174 w 1006475"/>
              <a:gd name="connsiteY883" fmla="*/ 279400 h 720725"/>
              <a:gd name="connsiteX884" fmla="*/ 257174 w 1006475"/>
              <a:gd name="connsiteY884" fmla="*/ 282575 h 720725"/>
              <a:gd name="connsiteX885" fmla="*/ 247649 w 1006475"/>
              <a:gd name="connsiteY885" fmla="*/ 295275 h 720725"/>
              <a:gd name="connsiteX886" fmla="*/ 247649 w 1006475"/>
              <a:gd name="connsiteY886" fmla="*/ 298450 h 720725"/>
              <a:gd name="connsiteX887" fmla="*/ 247649 w 1006475"/>
              <a:gd name="connsiteY887" fmla="*/ 304800 h 720725"/>
              <a:gd name="connsiteX888" fmla="*/ 244474 w 1006475"/>
              <a:gd name="connsiteY888" fmla="*/ 311150 h 720725"/>
              <a:gd name="connsiteX889" fmla="*/ 241299 w 1006475"/>
              <a:gd name="connsiteY889" fmla="*/ 311150 h 720725"/>
              <a:gd name="connsiteX890" fmla="*/ 241299 w 1006475"/>
              <a:gd name="connsiteY890" fmla="*/ 320675 h 720725"/>
              <a:gd name="connsiteX891" fmla="*/ 238124 w 1006475"/>
              <a:gd name="connsiteY891" fmla="*/ 327025 h 720725"/>
              <a:gd name="connsiteX892" fmla="*/ 234949 w 1006475"/>
              <a:gd name="connsiteY892" fmla="*/ 323850 h 720725"/>
              <a:gd name="connsiteX893" fmla="*/ 225424 w 1006475"/>
              <a:gd name="connsiteY893" fmla="*/ 317500 h 720725"/>
              <a:gd name="connsiteX894" fmla="*/ 225424 w 1006475"/>
              <a:gd name="connsiteY894" fmla="*/ 311150 h 720725"/>
              <a:gd name="connsiteX895" fmla="*/ 231774 w 1006475"/>
              <a:gd name="connsiteY895" fmla="*/ 311150 h 720725"/>
              <a:gd name="connsiteX896" fmla="*/ 231774 w 1006475"/>
              <a:gd name="connsiteY896" fmla="*/ 307975 h 720725"/>
              <a:gd name="connsiteX897" fmla="*/ 231774 w 1006475"/>
              <a:gd name="connsiteY897" fmla="*/ 304800 h 720725"/>
              <a:gd name="connsiteX898" fmla="*/ 234949 w 1006475"/>
              <a:gd name="connsiteY898" fmla="*/ 304800 h 720725"/>
              <a:gd name="connsiteX899" fmla="*/ 238124 w 1006475"/>
              <a:gd name="connsiteY899" fmla="*/ 304800 h 720725"/>
              <a:gd name="connsiteX900" fmla="*/ 238124 w 1006475"/>
              <a:gd name="connsiteY900" fmla="*/ 301625 h 720725"/>
              <a:gd name="connsiteX901" fmla="*/ 234949 w 1006475"/>
              <a:gd name="connsiteY901" fmla="*/ 301625 h 720725"/>
              <a:gd name="connsiteX902" fmla="*/ 222249 w 1006475"/>
              <a:gd name="connsiteY902" fmla="*/ 304800 h 720725"/>
              <a:gd name="connsiteX903" fmla="*/ 222249 w 1006475"/>
              <a:gd name="connsiteY903" fmla="*/ 307975 h 720725"/>
              <a:gd name="connsiteX904" fmla="*/ 215899 w 1006475"/>
              <a:gd name="connsiteY904" fmla="*/ 317500 h 720725"/>
              <a:gd name="connsiteX905" fmla="*/ 215899 w 1006475"/>
              <a:gd name="connsiteY905" fmla="*/ 320675 h 720725"/>
              <a:gd name="connsiteX906" fmla="*/ 219074 w 1006475"/>
              <a:gd name="connsiteY906" fmla="*/ 320675 h 720725"/>
              <a:gd name="connsiteX907" fmla="*/ 219074 w 1006475"/>
              <a:gd name="connsiteY907" fmla="*/ 327025 h 720725"/>
              <a:gd name="connsiteX908" fmla="*/ 215899 w 1006475"/>
              <a:gd name="connsiteY908" fmla="*/ 327025 h 720725"/>
              <a:gd name="connsiteX909" fmla="*/ 212724 w 1006475"/>
              <a:gd name="connsiteY909" fmla="*/ 330200 h 720725"/>
              <a:gd name="connsiteX910" fmla="*/ 215899 w 1006475"/>
              <a:gd name="connsiteY910" fmla="*/ 333375 h 720725"/>
              <a:gd name="connsiteX911" fmla="*/ 212724 w 1006475"/>
              <a:gd name="connsiteY911" fmla="*/ 333375 h 720725"/>
              <a:gd name="connsiteX912" fmla="*/ 209549 w 1006475"/>
              <a:gd name="connsiteY912" fmla="*/ 333375 h 720725"/>
              <a:gd name="connsiteX913" fmla="*/ 206374 w 1006475"/>
              <a:gd name="connsiteY913" fmla="*/ 323850 h 720725"/>
              <a:gd name="connsiteX914" fmla="*/ 206374 w 1006475"/>
              <a:gd name="connsiteY914" fmla="*/ 320675 h 720725"/>
              <a:gd name="connsiteX915" fmla="*/ 212724 w 1006475"/>
              <a:gd name="connsiteY915" fmla="*/ 311150 h 720725"/>
              <a:gd name="connsiteX916" fmla="*/ 212724 w 1006475"/>
              <a:gd name="connsiteY916" fmla="*/ 301625 h 720725"/>
              <a:gd name="connsiteX917" fmla="*/ 212724 w 1006475"/>
              <a:gd name="connsiteY917" fmla="*/ 298450 h 720725"/>
              <a:gd name="connsiteX918" fmla="*/ 212724 w 1006475"/>
              <a:gd name="connsiteY918" fmla="*/ 295275 h 720725"/>
              <a:gd name="connsiteX919" fmla="*/ 209549 w 1006475"/>
              <a:gd name="connsiteY919" fmla="*/ 295275 h 720725"/>
              <a:gd name="connsiteX920" fmla="*/ 209549 w 1006475"/>
              <a:gd name="connsiteY920" fmla="*/ 298450 h 720725"/>
              <a:gd name="connsiteX921" fmla="*/ 206374 w 1006475"/>
              <a:gd name="connsiteY921" fmla="*/ 304800 h 720725"/>
              <a:gd name="connsiteX922" fmla="*/ 206374 w 1006475"/>
              <a:gd name="connsiteY922" fmla="*/ 307975 h 720725"/>
              <a:gd name="connsiteX923" fmla="*/ 193674 w 1006475"/>
              <a:gd name="connsiteY923" fmla="*/ 307975 h 720725"/>
              <a:gd name="connsiteX924" fmla="*/ 193674 w 1006475"/>
              <a:gd name="connsiteY924" fmla="*/ 311150 h 720725"/>
              <a:gd name="connsiteX925" fmla="*/ 187324 w 1006475"/>
              <a:gd name="connsiteY925" fmla="*/ 320675 h 720725"/>
              <a:gd name="connsiteX926" fmla="*/ 184149 w 1006475"/>
              <a:gd name="connsiteY926" fmla="*/ 320675 h 720725"/>
              <a:gd name="connsiteX927" fmla="*/ 180974 w 1006475"/>
              <a:gd name="connsiteY927" fmla="*/ 320675 h 720725"/>
              <a:gd name="connsiteX928" fmla="*/ 177799 w 1006475"/>
              <a:gd name="connsiteY928" fmla="*/ 317500 h 720725"/>
              <a:gd name="connsiteX929" fmla="*/ 177799 w 1006475"/>
              <a:gd name="connsiteY929" fmla="*/ 314325 h 720725"/>
              <a:gd name="connsiteX930" fmla="*/ 174624 w 1006475"/>
              <a:gd name="connsiteY930" fmla="*/ 314325 h 720725"/>
              <a:gd name="connsiteX931" fmla="*/ 171449 w 1006475"/>
              <a:gd name="connsiteY931" fmla="*/ 317500 h 720725"/>
              <a:gd name="connsiteX932" fmla="*/ 168274 w 1006475"/>
              <a:gd name="connsiteY932" fmla="*/ 317500 h 720725"/>
              <a:gd name="connsiteX933" fmla="*/ 171449 w 1006475"/>
              <a:gd name="connsiteY933" fmla="*/ 320675 h 720725"/>
              <a:gd name="connsiteX934" fmla="*/ 177799 w 1006475"/>
              <a:gd name="connsiteY934" fmla="*/ 323850 h 720725"/>
              <a:gd name="connsiteX935" fmla="*/ 180974 w 1006475"/>
              <a:gd name="connsiteY935" fmla="*/ 323850 h 720725"/>
              <a:gd name="connsiteX936" fmla="*/ 187324 w 1006475"/>
              <a:gd name="connsiteY936" fmla="*/ 323850 h 720725"/>
              <a:gd name="connsiteX937" fmla="*/ 187324 w 1006475"/>
              <a:gd name="connsiteY937" fmla="*/ 327025 h 720725"/>
              <a:gd name="connsiteX938" fmla="*/ 184149 w 1006475"/>
              <a:gd name="connsiteY938" fmla="*/ 327025 h 720725"/>
              <a:gd name="connsiteX939" fmla="*/ 177799 w 1006475"/>
              <a:gd name="connsiteY939" fmla="*/ 333375 h 720725"/>
              <a:gd name="connsiteX940" fmla="*/ 174624 w 1006475"/>
              <a:gd name="connsiteY940" fmla="*/ 333375 h 720725"/>
              <a:gd name="connsiteX941" fmla="*/ 168274 w 1006475"/>
              <a:gd name="connsiteY941" fmla="*/ 336550 h 720725"/>
              <a:gd name="connsiteX942" fmla="*/ 165099 w 1006475"/>
              <a:gd name="connsiteY942" fmla="*/ 339725 h 720725"/>
              <a:gd name="connsiteX943" fmla="*/ 168274 w 1006475"/>
              <a:gd name="connsiteY943" fmla="*/ 339725 h 720725"/>
              <a:gd name="connsiteX944" fmla="*/ 171449 w 1006475"/>
              <a:gd name="connsiteY944" fmla="*/ 339725 h 720725"/>
              <a:gd name="connsiteX945" fmla="*/ 174624 w 1006475"/>
              <a:gd name="connsiteY945" fmla="*/ 339725 h 720725"/>
              <a:gd name="connsiteX946" fmla="*/ 174624 w 1006475"/>
              <a:gd name="connsiteY946" fmla="*/ 336550 h 720725"/>
              <a:gd name="connsiteX947" fmla="*/ 177799 w 1006475"/>
              <a:gd name="connsiteY947" fmla="*/ 333375 h 720725"/>
              <a:gd name="connsiteX948" fmla="*/ 180974 w 1006475"/>
              <a:gd name="connsiteY948" fmla="*/ 333375 h 720725"/>
              <a:gd name="connsiteX949" fmla="*/ 187324 w 1006475"/>
              <a:gd name="connsiteY949" fmla="*/ 330200 h 720725"/>
              <a:gd name="connsiteX950" fmla="*/ 187324 w 1006475"/>
              <a:gd name="connsiteY950" fmla="*/ 333375 h 720725"/>
              <a:gd name="connsiteX951" fmla="*/ 184149 w 1006475"/>
              <a:gd name="connsiteY951" fmla="*/ 336550 h 720725"/>
              <a:gd name="connsiteX952" fmla="*/ 180974 w 1006475"/>
              <a:gd name="connsiteY952" fmla="*/ 339725 h 720725"/>
              <a:gd name="connsiteX953" fmla="*/ 174624 w 1006475"/>
              <a:gd name="connsiteY953" fmla="*/ 342900 h 720725"/>
              <a:gd name="connsiteX954" fmla="*/ 174624 w 1006475"/>
              <a:gd name="connsiteY954" fmla="*/ 346075 h 720725"/>
              <a:gd name="connsiteX955" fmla="*/ 180974 w 1006475"/>
              <a:gd name="connsiteY955" fmla="*/ 342900 h 720725"/>
              <a:gd name="connsiteX956" fmla="*/ 184149 w 1006475"/>
              <a:gd name="connsiteY956" fmla="*/ 342900 h 720725"/>
              <a:gd name="connsiteX957" fmla="*/ 184149 w 1006475"/>
              <a:gd name="connsiteY957" fmla="*/ 352425 h 720725"/>
              <a:gd name="connsiteX958" fmla="*/ 187324 w 1006475"/>
              <a:gd name="connsiteY958" fmla="*/ 352425 h 720725"/>
              <a:gd name="connsiteX959" fmla="*/ 190499 w 1006475"/>
              <a:gd name="connsiteY959" fmla="*/ 336550 h 720725"/>
              <a:gd name="connsiteX960" fmla="*/ 196849 w 1006475"/>
              <a:gd name="connsiteY960" fmla="*/ 336550 h 720725"/>
              <a:gd name="connsiteX961" fmla="*/ 193674 w 1006475"/>
              <a:gd name="connsiteY961" fmla="*/ 339725 h 720725"/>
              <a:gd name="connsiteX962" fmla="*/ 193674 w 1006475"/>
              <a:gd name="connsiteY962" fmla="*/ 342900 h 720725"/>
              <a:gd name="connsiteX963" fmla="*/ 196849 w 1006475"/>
              <a:gd name="connsiteY963" fmla="*/ 342900 h 720725"/>
              <a:gd name="connsiteX964" fmla="*/ 196849 w 1006475"/>
              <a:gd name="connsiteY964" fmla="*/ 346075 h 720725"/>
              <a:gd name="connsiteX965" fmla="*/ 200024 w 1006475"/>
              <a:gd name="connsiteY965" fmla="*/ 349250 h 720725"/>
              <a:gd name="connsiteX966" fmla="*/ 200024 w 1006475"/>
              <a:gd name="connsiteY966" fmla="*/ 346075 h 720725"/>
              <a:gd name="connsiteX967" fmla="*/ 203199 w 1006475"/>
              <a:gd name="connsiteY967" fmla="*/ 336550 h 720725"/>
              <a:gd name="connsiteX968" fmla="*/ 209549 w 1006475"/>
              <a:gd name="connsiteY968" fmla="*/ 352425 h 720725"/>
              <a:gd name="connsiteX969" fmla="*/ 212724 w 1006475"/>
              <a:gd name="connsiteY969" fmla="*/ 352425 h 720725"/>
              <a:gd name="connsiteX970" fmla="*/ 212724 w 1006475"/>
              <a:gd name="connsiteY970" fmla="*/ 355600 h 720725"/>
              <a:gd name="connsiteX971" fmla="*/ 212724 w 1006475"/>
              <a:gd name="connsiteY971" fmla="*/ 358775 h 720725"/>
              <a:gd name="connsiteX972" fmla="*/ 212725 w 1006475"/>
              <a:gd name="connsiteY972" fmla="*/ 358775 h 720725"/>
              <a:gd name="connsiteX973" fmla="*/ 212725 w 1006475"/>
              <a:gd name="connsiteY973" fmla="*/ 355600 h 720725"/>
              <a:gd name="connsiteX974" fmla="*/ 212725 w 1006475"/>
              <a:gd name="connsiteY974" fmla="*/ 352425 h 720725"/>
              <a:gd name="connsiteX975" fmla="*/ 231775 w 1006475"/>
              <a:gd name="connsiteY975" fmla="*/ 339725 h 720725"/>
              <a:gd name="connsiteX976" fmla="*/ 238125 w 1006475"/>
              <a:gd name="connsiteY976" fmla="*/ 333375 h 720725"/>
              <a:gd name="connsiteX977" fmla="*/ 241300 w 1006475"/>
              <a:gd name="connsiteY977" fmla="*/ 327025 h 720725"/>
              <a:gd name="connsiteX978" fmla="*/ 244475 w 1006475"/>
              <a:gd name="connsiteY978" fmla="*/ 327025 h 720725"/>
              <a:gd name="connsiteX979" fmla="*/ 244475 w 1006475"/>
              <a:gd name="connsiteY979" fmla="*/ 323850 h 720725"/>
              <a:gd name="connsiteX980" fmla="*/ 244475 w 1006475"/>
              <a:gd name="connsiteY980" fmla="*/ 317500 h 720725"/>
              <a:gd name="connsiteX981" fmla="*/ 257175 w 1006475"/>
              <a:gd name="connsiteY981" fmla="*/ 330200 h 720725"/>
              <a:gd name="connsiteX982" fmla="*/ 260350 w 1006475"/>
              <a:gd name="connsiteY982" fmla="*/ 330200 h 720725"/>
              <a:gd name="connsiteX983" fmla="*/ 260350 w 1006475"/>
              <a:gd name="connsiteY983" fmla="*/ 327025 h 720725"/>
              <a:gd name="connsiteX984" fmla="*/ 257175 w 1006475"/>
              <a:gd name="connsiteY984" fmla="*/ 323850 h 720725"/>
              <a:gd name="connsiteX985" fmla="*/ 257175 w 1006475"/>
              <a:gd name="connsiteY985" fmla="*/ 320675 h 720725"/>
              <a:gd name="connsiteX986" fmla="*/ 260349 w 1006475"/>
              <a:gd name="connsiteY986" fmla="*/ 320675 h 720725"/>
              <a:gd name="connsiteX987" fmla="*/ 273049 w 1006475"/>
              <a:gd name="connsiteY987" fmla="*/ 317500 h 720725"/>
              <a:gd name="connsiteX988" fmla="*/ 276224 w 1006475"/>
              <a:gd name="connsiteY988" fmla="*/ 314325 h 720725"/>
              <a:gd name="connsiteX989" fmla="*/ 276224 w 1006475"/>
              <a:gd name="connsiteY989" fmla="*/ 311150 h 720725"/>
              <a:gd name="connsiteX990" fmla="*/ 276224 w 1006475"/>
              <a:gd name="connsiteY990" fmla="*/ 307975 h 720725"/>
              <a:gd name="connsiteX991" fmla="*/ 273049 w 1006475"/>
              <a:gd name="connsiteY991" fmla="*/ 304800 h 720725"/>
              <a:gd name="connsiteX992" fmla="*/ 273049 w 1006475"/>
              <a:gd name="connsiteY992" fmla="*/ 298450 h 720725"/>
              <a:gd name="connsiteX993" fmla="*/ 273049 w 1006475"/>
              <a:gd name="connsiteY993" fmla="*/ 295275 h 720725"/>
              <a:gd name="connsiteX994" fmla="*/ 276224 w 1006475"/>
              <a:gd name="connsiteY994" fmla="*/ 292100 h 720725"/>
              <a:gd name="connsiteX995" fmla="*/ 276224 w 1006475"/>
              <a:gd name="connsiteY995" fmla="*/ 288925 h 720725"/>
              <a:gd name="connsiteX996" fmla="*/ 273049 w 1006475"/>
              <a:gd name="connsiteY996" fmla="*/ 285750 h 720725"/>
              <a:gd name="connsiteX997" fmla="*/ 273049 w 1006475"/>
              <a:gd name="connsiteY997" fmla="*/ 279400 h 720725"/>
              <a:gd name="connsiteX998" fmla="*/ 273049 w 1006475"/>
              <a:gd name="connsiteY998" fmla="*/ 273050 h 720725"/>
              <a:gd name="connsiteX999" fmla="*/ 276224 w 1006475"/>
              <a:gd name="connsiteY999" fmla="*/ 273050 h 720725"/>
              <a:gd name="connsiteX1000" fmla="*/ 276224 w 1006475"/>
              <a:gd name="connsiteY1000" fmla="*/ 269875 h 720725"/>
              <a:gd name="connsiteX1001" fmla="*/ 279399 w 1006475"/>
              <a:gd name="connsiteY1001" fmla="*/ 269875 h 720725"/>
              <a:gd name="connsiteX1002" fmla="*/ 279399 w 1006475"/>
              <a:gd name="connsiteY1002" fmla="*/ 276225 h 720725"/>
              <a:gd name="connsiteX1003" fmla="*/ 282574 w 1006475"/>
              <a:gd name="connsiteY1003" fmla="*/ 276225 h 720725"/>
              <a:gd name="connsiteX1004" fmla="*/ 282574 w 1006475"/>
              <a:gd name="connsiteY1004" fmla="*/ 273050 h 720725"/>
              <a:gd name="connsiteX1005" fmla="*/ 282574 w 1006475"/>
              <a:gd name="connsiteY1005" fmla="*/ 269875 h 720725"/>
              <a:gd name="connsiteX1006" fmla="*/ 282574 w 1006475"/>
              <a:gd name="connsiteY1006" fmla="*/ 266700 h 720725"/>
              <a:gd name="connsiteX1007" fmla="*/ 273049 w 1006475"/>
              <a:gd name="connsiteY1007" fmla="*/ 257175 h 720725"/>
              <a:gd name="connsiteX1008" fmla="*/ 273049 w 1006475"/>
              <a:gd name="connsiteY1008" fmla="*/ 254000 h 720725"/>
              <a:gd name="connsiteX1009" fmla="*/ 276224 w 1006475"/>
              <a:gd name="connsiteY1009" fmla="*/ 254000 h 720725"/>
              <a:gd name="connsiteX1010" fmla="*/ 279399 w 1006475"/>
              <a:gd name="connsiteY1010" fmla="*/ 250825 h 720725"/>
              <a:gd name="connsiteX1011" fmla="*/ 285749 w 1006475"/>
              <a:gd name="connsiteY1011" fmla="*/ 247650 h 720725"/>
              <a:gd name="connsiteX1012" fmla="*/ 285749 w 1006475"/>
              <a:gd name="connsiteY1012" fmla="*/ 241300 h 720725"/>
              <a:gd name="connsiteX1013" fmla="*/ 285749 w 1006475"/>
              <a:gd name="connsiteY1013" fmla="*/ 238125 h 720725"/>
              <a:gd name="connsiteX1014" fmla="*/ 285749 w 1006475"/>
              <a:gd name="connsiteY1014" fmla="*/ 234950 h 720725"/>
              <a:gd name="connsiteX1015" fmla="*/ 285749 w 1006475"/>
              <a:gd name="connsiteY1015" fmla="*/ 231775 h 720725"/>
              <a:gd name="connsiteX1016" fmla="*/ 288924 w 1006475"/>
              <a:gd name="connsiteY1016" fmla="*/ 228600 h 720725"/>
              <a:gd name="connsiteX1017" fmla="*/ 295274 w 1006475"/>
              <a:gd name="connsiteY1017" fmla="*/ 225425 h 720725"/>
              <a:gd name="connsiteX1018" fmla="*/ 295274 w 1006475"/>
              <a:gd name="connsiteY1018" fmla="*/ 222250 h 720725"/>
              <a:gd name="connsiteX1019" fmla="*/ 298449 w 1006475"/>
              <a:gd name="connsiteY1019" fmla="*/ 219075 h 720725"/>
              <a:gd name="connsiteX1020" fmla="*/ 298449 w 1006475"/>
              <a:gd name="connsiteY1020" fmla="*/ 215900 h 720725"/>
              <a:gd name="connsiteX1021" fmla="*/ 301624 w 1006475"/>
              <a:gd name="connsiteY1021" fmla="*/ 209550 h 720725"/>
              <a:gd name="connsiteX1022" fmla="*/ 304799 w 1006475"/>
              <a:gd name="connsiteY1022" fmla="*/ 206375 h 720725"/>
              <a:gd name="connsiteX1023" fmla="*/ 307974 w 1006475"/>
              <a:gd name="connsiteY1023" fmla="*/ 206375 h 720725"/>
              <a:gd name="connsiteX1024" fmla="*/ 311149 w 1006475"/>
              <a:gd name="connsiteY1024" fmla="*/ 206375 h 720725"/>
              <a:gd name="connsiteX1025" fmla="*/ 314324 w 1006475"/>
              <a:gd name="connsiteY1025" fmla="*/ 206375 h 720725"/>
              <a:gd name="connsiteX1026" fmla="*/ 314324 w 1006475"/>
              <a:gd name="connsiteY1026" fmla="*/ 203200 h 720725"/>
              <a:gd name="connsiteX1027" fmla="*/ 317499 w 1006475"/>
              <a:gd name="connsiteY1027" fmla="*/ 200025 h 720725"/>
              <a:gd name="connsiteX1028" fmla="*/ 320674 w 1006475"/>
              <a:gd name="connsiteY1028" fmla="*/ 196850 h 720725"/>
              <a:gd name="connsiteX1029" fmla="*/ 323849 w 1006475"/>
              <a:gd name="connsiteY1029" fmla="*/ 196850 h 720725"/>
              <a:gd name="connsiteX1030" fmla="*/ 323849 w 1006475"/>
              <a:gd name="connsiteY1030" fmla="*/ 200025 h 720725"/>
              <a:gd name="connsiteX1031" fmla="*/ 327024 w 1006475"/>
              <a:gd name="connsiteY1031" fmla="*/ 200025 h 720725"/>
              <a:gd name="connsiteX1032" fmla="*/ 323849 w 1006475"/>
              <a:gd name="connsiteY1032" fmla="*/ 196850 h 720725"/>
              <a:gd name="connsiteX1033" fmla="*/ 323849 w 1006475"/>
              <a:gd name="connsiteY1033" fmla="*/ 193675 h 720725"/>
              <a:gd name="connsiteX1034" fmla="*/ 320674 w 1006475"/>
              <a:gd name="connsiteY1034" fmla="*/ 193675 h 720725"/>
              <a:gd name="connsiteX1035" fmla="*/ 320674 w 1006475"/>
              <a:gd name="connsiteY1035" fmla="*/ 190500 h 720725"/>
              <a:gd name="connsiteX1036" fmla="*/ 317499 w 1006475"/>
              <a:gd name="connsiteY1036" fmla="*/ 193675 h 720725"/>
              <a:gd name="connsiteX1037" fmla="*/ 314324 w 1006475"/>
              <a:gd name="connsiteY1037" fmla="*/ 193675 h 720725"/>
              <a:gd name="connsiteX1038" fmla="*/ 307974 w 1006475"/>
              <a:gd name="connsiteY1038" fmla="*/ 184150 h 720725"/>
              <a:gd name="connsiteX1039" fmla="*/ 304799 w 1006475"/>
              <a:gd name="connsiteY1039" fmla="*/ 171450 h 720725"/>
              <a:gd name="connsiteX1040" fmla="*/ 307974 w 1006475"/>
              <a:gd name="connsiteY1040" fmla="*/ 158750 h 720725"/>
              <a:gd name="connsiteX1041" fmla="*/ 307974 w 1006475"/>
              <a:gd name="connsiteY1041" fmla="*/ 155575 h 720725"/>
              <a:gd name="connsiteX1042" fmla="*/ 304799 w 1006475"/>
              <a:gd name="connsiteY1042" fmla="*/ 152400 h 720725"/>
              <a:gd name="connsiteX1043" fmla="*/ 301624 w 1006475"/>
              <a:gd name="connsiteY1043" fmla="*/ 152400 h 720725"/>
              <a:gd name="connsiteX1044" fmla="*/ 298449 w 1006475"/>
              <a:gd name="connsiteY1044" fmla="*/ 152400 h 720725"/>
              <a:gd name="connsiteX1045" fmla="*/ 298449 w 1006475"/>
              <a:gd name="connsiteY1045" fmla="*/ 155575 h 720725"/>
              <a:gd name="connsiteX1046" fmla="*/ 295274 w 1006475"/>
              <a:gd name="connsiteY1046" fmla="*/ 155575 h 720725"/>
              <a:gd name="connsiteX1047" fmla="*/ 295274 w 1006475"/>
              <a:gd name="connsiteY1047" fmla="*/ 158750 h 720725"/>
              <a:gd name="connsiteX1048" fmla="*/ 292099 w 1006475"/>
              <a:gd name="connsiteY1048" fmla="*/ 158750 h 720725"/>
              <a:gd name="connsiteX1049" fmla="*/ 288924 w 1006475"/>
              <a:gd name="connsiteY1049" fmla="*/ 158750 h 720725"/>
              <a:gd name="connsiteX1050" fmla="*/ 292099 w 1006475"/>
              <a:gd name="connsiteY1050" fmla="*/ 161925 h 720725"/>
              <a:gd name="connsiteX1051" fmla="*/ 292099 w 1006475"/>
              <a:gd name="connsiteY1051" fmla="*/ 168275 h 720725"/>
              <a:gd name="connsiteX1052" fmla="*/ 295274 w 1006475"/>
              <a:gd name="connsiteY1052" fmla="*/ 171450 h 720725"/>
              <a:gd name="connsiteX1053" fmla="*/ 301624 w 1006475"/>
              <a:gd name="connsiteY1053" fmla="*/ 180975 h 720725"/>
              <a:gd name="connsiteX1054" fmla="*/ 301624 w 1006475"/>
              <a:gd name="connsiteY1054" fmla="*/ 184150 h 720725"/>
              <a:gd name="connsiteX1055" fmla="*/ 301624 w 1006475"/>
              <a:gd name="connsiteY1055" fmla="*/ 187325 h 720725"/>
              <a:gd name="connsiteX1056" fmla="*/ 298449 w 1006475"/>
              <a:gd name="connsiteY1056" fmla="*/ 184150 h 720725"/>
              <a:gd name="connsiteX1057" fmla="*/ 295274 w 1006475"/>
              <a:gd name="connsiteY1057" fmla="*/ 184150 h 720725"/>
              <a:gd name="connsiteX1058" fmla="*/ 295274 w 1006475"/>
              <a:gd name="connsiteY1058" fmla="*/ 180975 h 720725"/>
              <a:gd name="connsiteX1059" fmla="*/ 295274 w 1006475"/>
              <a:gd name="connsiteY1059" fmla="*/ 177800 h 720725"/>
              <a:gd name="connsiteX1060" fmla="*/ 292099 w 1006475"/>
              <a:gd name="connsiteY1060" fmla="*/ 171450 h 720725"/>
              <a:gd name="connsiteX1061" fmla="*/ 288924 w 1006475"/>
              <a:gd name="connsiteY1061" fmla="*/ 171450 h 720725"/>
              <a:gd name="connsiteX1062" fmla="*/ 288924 w 1006475"/>
              <a:gd name="connsiteY1062" fmla="*/ 168275 h 720725"/>
              <a:gd name="connsiteX1063" fmla="*/ 285749 w 1006475"/>
              <a:gd name="connsiteY1063" fmla="*/ 168275 h 720725"/>
              <a:gd name="connsiteX1064" fmla="*/ 285749 w 1006475"/>
              <a:gd name="connsiteY1064" fmla="*/ 165100 h 720725"/>
              <a:gd name="connsiteX1065" fmla="*/ 285749 w 1006475"/>
              <a:gd name="connsiteY1065" fmla="*/ 149225 h 720725"/>
              <a:gd name="connsiteX1066" fmla="*/ 285749 w 1006475"/>
              <a:gd name="connsiteY1066" fmla="*/ 146050 h 720725"/>
              <a:gd name="connsiteX1067" fmla="*/ 288924 w 1006475"/>
              <a:gd name="connsiteY1067" fmla="*/ 146050 h 720725"/>
              <a:gd name="connsiteX1068" fmla="*/ 292099 w 1006475"/>
              <a:gd name="connsiteY1068" fmla="*/ 146050 h 720725"/>
              <a:gd name="connsiteX1069" fmla="*/ 295274 w 1006475"/>
              <a:gd name="connsiteY1069" fmla="*/ 146050 h 720725"/>
              <a:gd name="connsiteX1070" fmla="*/ 295274 w 1006475"/>
              <a:gd name="connsiteY1070" fmla="*/ 142875 h 720725"/>
              <a:gd name="connsiteX1071" fmla="*/ 298449 w 1006475"/>
              <a:gd name="connsiteY1071" fmla="*/ 146050 h 720725"/>
              <a:gd name="connsiteX1072" fmla="*/ 304799 w 1006475"/>
              <a:gd name="connsiteY1072" fmla="*/ 149225 h 720725"/>
              <a:gd name="connsiteX1073" fmla="*/ 307974 w 1006475"/>
              <a:gd name="connsiteY1073" fmla="*/ 146050 h 720725"/>
              <a:gd name="connsiteX1074" fmla="*/ 311149 w 1006475"/>
              <a:gd name="connsiteY1074" fmla="*/ 139700 h 720725"/>
              <a:gd name="connsiteX1075" fmla="*/ 311149 w 1006475"/>
              <a:gd name="connsiteY1075" fmla="*/ 136525 h 720725"/>
              <a:gd name="connsiteX1076" fmla="*/ 301624 w 1006475"/>
              <a:gd name="connsiteY1076" fmla="*/ 130175 h 720725"/>
              <a:gd name="connsiteX1077" fmla="*/ 298449 w 1006475"/>
              <a:gd name="connsiteY1077" fmla="*/ 123825 h 720725"/>
              <a:gd name="connsiteX1078" fmla="*/ 295274 w 1006475"/>
              <a:gd name="connsiteY1078" fmla="*/ 120650 h 720725"/>
              <a:gd name="connsiteX1079" fmla="*/ 292099 w 1006475"/>
              <a:gd name="connsiteY1079" fmla="*/ 114300 h 720725"/>
              <a:gd name="connsiteX1080" fmla="*/ 292099 w 1006475"/>
              <a:gd name="connsiteY1080" fmla="*/ 111125 h 720725"/>
              <a:gd name="connsiteX1081" fmla="*/ 285749 w 1006475"/>
              <a:gd name="connsiteY1081" fmla="*/ 111125 h 720725"/>
              <a:gd name="connsiteX1082" fmla="*/ 282574 w 1006475"/>
              <a:gd name="connsiteY1082" fmla="*/ 111125 h 720725"/>
              <a:gd name="connsiteX1083" fmla="*/ 279399 w 1006475"/>
              <a:gd name="connsiteY1083" fmla="*/ 111125 h 720725"/>
              <a:gd name="connsiteX1084" fmla="*/ 279399 w 1006475"/>
              <a:gd name="connsiteY1084" fmla="*/ 107950 h 720725"/>
              <a:gd name="connsiteX1085" fmla="*/ 279399 w 1006475"/>
              <a:gd name="connsiteY1085" fmla="*/ 101600 h 720725"/>
              <a:gd name="connsiteX1086" fmla="*/ 279399 w 1006475"/>
              <a:gd name="connsiteY1086" fmla="*/ 95250 h 720725"/>
              <a:gd name="connsiteX1087" fmla="*/ 282574 w 1006475"/>
              <a:gd name="connsiteY1087" fmla="*/ 95250 h 720725"/>
              <a:gd name="connsiteX1088" fmla="*/ 288924 w 1006475"/>
              <a:gd name="connsiteY1088" fmla="*/ 92075 h 720725"/>
              <a:gd name="connsiteX1089" fmla="*/ 292099 w 1006475"/>
              <a:gd name="connsiteY1089" fmla="*/ 92075 h 720725"/>
              <a:gd name="connsiteX1090" fmla="*/ 295274 w 1006475"/>
              <a:gd name="connsiteY1090" fmla="*/ 98425 h 720725"/>
              <a:gd name="connsiteX1091" fmla="*/ 298449 w 1006475"/>
              <a:gd name="connsiteY1091" fmla="*/ 104775 h 720725"/>
              <a:gd name="connsiteX1092" fmla="*/ 301624 w 1006475"/>
              <a:gd name="connsiteY1092" fmla="*/ 107950 h 720725"/>
              <a:gd name="connsiteX1093" fmla="*/ 304799 w 1006475"/>
              <a:gd name="connsiteY1093" fmla="*/ 107950 h 720725"/>
              <a:gd name="connsiteX1094" fmla="*/ 307974 w 1006475"/>
              <a:gd name="connsiteY1094" fmla="*/ 107950 h 720725"/>
              <a:gd name="connsiteX1095" fmla="*/ 304799 w 1006475"/>
              <a:gd name="connsiteY1095" fmla="*/ 88900 h 720725"/>
              <a:gd name="connsiteX1096" fmla="*/ 307974 w 1006475"/>
              <a:gd name="connsiteY1096" fmla="*/ 88900 h 720725"/>
              <a:gd name="connsiteX1097" fmla="*/ 311149 w 1006475"/>
              <a:gd name="connsiteY1097" fmla="*/ 88900 h 720725"/>
              <a:gd name="connsiteX1098" fmla="*/ 314324 w 1006475"/>
              <a:gd name="connsiteY1098" fmla="*/ 88900 h 720725"/>
              <a:gd name="connsiteX1099" fmla="*/ 317499 w 1006475"/>
              <a:gd name="connsiteY1099" fmla="*/ 85725 h 720725"/>
              <a:gd name="connsiteX1100" fmla="*/ 317499 w 1006475"/>
              <a:gd name="connsiteY1100" fmla="*/ 82550 h 720725"/>
              <a:gd name="connsiteX1101" fmla="*/ 314324 w 1006475"/>
              <a:gd name="connsiteY1101" fmla="*/ 76200 h 720725"/>
              <a:gd name="connsiteX1102" fmla="*/ 311149 w 1006475"/>
              <a:gd name="connsiteY1102" fmla="*/ 73025 h 720725"/>
              <a:gd name="connsiteX1103" fmla="*/ 311149 w 1006475"/>
              <a:gd name="connsiteY1103" fmla="*/ 69850 h 720725"/>
              <a:gd name="connsiteX1104" fmla="*/ 311149 w 1006475"/>
              <a:gd name="connsiteY1104" fmla="*/ 66675 h 720725"/>
              <a:gd name="connsiteX1105" fmla="*/ 311149 w 1006475"/>
              <a:gd name="connsiteY1105" fmla="*/ 60325 h 720725"/>
              <a:gd name="connsiteX1106" fmla="*/ 317499 w 1006475"/>
              <a:gd name="connsiteY1106" fmla="*/ 53975 h 720725"/>
              <a:gd name="connsiteX1107" fmla="*/ 311149 w 1006475"/>
              <a:gd name="connsiteY1107" fmla="*/ 47625 h 720725"/>
              <a:gd name="connsiteX1108" fmla="*/ 307974 w 1006475"/>
              <a:gd name="connsiteY1108" fmla="*/ 47625 h 720725"/>
              <a:gd name="connsiteX1109" fmla="*/ 295274 w 1006475"/>
              <a:gd name="connsiteY1109" fmla="*/ 53975 h 720725"/>
              <a:gd name="connsiteX1110" fmla="*/ 292893 w 1006475"/>
              <a:gd name="connsiteY1110" fmla="*/ 53975 h 720725"/>
              <a:gd name="connsiteX1111" fmla="*/ 295274 w 1006475"/>
              <a:gd name="connsiteY1111" fmla="*/ 63500 h 720725"/>
              <a:gd name="connsiteX1112" fmla="*/ 298449 w 1006475"/>
              <a:gd name="connsiteY1112" fmla="*/ 69850 h 720725"/>
              <a:gd name="connsiteX1113" fmla="*/ 295274 w 1006475"/>
              <a:gd name="connsiteY1113" fmla="*/ 69850 h 720725"/>
              <a:gd name="connsiteX1114" fmla="*/ 292099 w 1006475"/>
              <a:gd name="connsiteY1114" fmla="*/ 60325 h 720725"/>
              <a:gd name="connsiteX1115" fmla="*/ 285749 w 1006475"/>
              <a:gd name="connsiteY1115" fmla="*/ 53975 h 720725"/>
              <a:gd name="connsiteX1116" fmla="*/ 288924 w 1006475"/>
              <a:gd name="connsiteY1116" fmla="*/ 50800 h 720725"/>
              <a:gd name="connsiteX1117" fmla="*/ 292099 w 1006475"/>
              <a:gd name="connsiteY1117" fmla="*/ 50800 h 720725"/>
              <a:gd name="connsiteX1118" fmla="*/ 292734 w 1006475"/>
              <a:gd name="connsiteY1118" fmla="*/ 53340 h 720725"/>
              <a:gd name="connsiteX1119" fmla="*/ 295274 w 1006475"/>
              <a:gd name="connsiteY1119" fmla="*/ 50800 h 720725"/>
              <a:gd name="connsiteX1120" fmla="*/ 298449 w 1006475"/>
              <a:gd name="connsiteY1120" fmla="*/ 44450 h 720725"/>
              <a:gd name="connsiteX1121" fmla="*/ 298449 w 1006475"/>
              <a:gd name="connsiteY1121" fmla="*/ 41275 h 720725"/>
              <a:gd name="connsiteX1122" fmla="*/ 295274 w 1006475"/>
              <a:gd name="connsiteY1122" fmla="*/ 38100 h 720725"/>
              <a:gd name="connsiteX1123" fmla="*/ 292099 w 1006475"/>
              <a:gd name="connsiteY1123" fmla="*/ 38100 h 720725"/>
              <a:gd name="connsiteX1124" fmla="*/ 292099 w 1006475"/>
              <a:gd name="connsiteY1124" fmla="*/ 34925 h 720725"/>
              <a:gd name="connsiteX1125" fmla="*/ 292099 w 1006475"/>
              <a:gd name="connsiteY1125" fmla="*/ 31750 h 720725"/>
              <a:gd name="connsiteX1126" fmla="*/ 285749 w 1006475"/>
              <a:gd name="connsiteY1126" fmla="*/ 19050 h 720725"/>
              <a:gd name="connsiteX1127" fmla="*/ 288924 w 1006475"/>
              <a:gd name="connsiteY1127" fmla="*/ 15875 h 720725"/>
              <a:gd name="connsiteX1128" fmla="*/ 292099 w 1006475"/>
              <a:gd name="connsiteY1128" fmla="*/ 12700 h 720725"/>
              <a:gd name="connsiteX1129" fmla="*/ 288924 w 1006475"/>
              <a:gd name="connsiteY1129" fmla="*/ 12700 h 720725"/>
              <a:gd name="connsiteX1130" fmla="*/ 285749 w 1006475"/>
              <a:gd name="connsiteY1130" fmla="*/ 9525 h 720725"/>
              <a:gd name="connsiteX1131" fmla="*/ 285749 w 1006475"/>
              <a:gd name="connsiteY1131" fmla="*/ 6350 h 720725"/>
              <a:gd name="connsiteX1132" fmla="*/ 288924 w 1006475"/>
              <a:gd name="connsiteY1132" fmla="*/ 6350 h 720725"/>
              <a:gd name="connsiteX1133" fmla="*/ 288924 w 1006475"/>
              <a:gd name="connsiteY1133" fmla="*/ 3175 h 720725"/>
              <a:gd name="connsiteX1134" fmla="*/ 292099 w 1006475"/>
              <a:gd name="connsiteY1134" fmla="*/ 3175 h 720725"/>
              <a:gd name="connsiteX1135" fmla="*/ 292099 w 1006475"/>
              <a:gd name="connsiteY1135" fmla="*/ 6350 h 720725"/>
              <a:gd name="connsiteX1136" fmla="*/ 295274 w 1006475"/>
              <a:gd name="connsiteY1136" fmla="*/ 9525 h 720725"/>
              <a:gd name="connsiteX1137" fmla="*/ 295274 w 1006475"/>
              <a:gd name="connsiteY1137" fmla="*/ 6350 h 720725"/>
              <a:gd name="connsiteX1138" fmla="*/ 295274 w 1006475"/>
              <a:gd name="connsiteY1138" fmla="*/ 0 h 720725"/>
              <a:gd name="connsiteX0" fmla="*/ 57149 w 1006475"/>
              <a:gd name="connsiteY0" fmla="*/ 368300 h 720725"/>
              <a:gd name="connsiteX1" fmla="*/ 53975 w 1006475"/>
              <a:gd name="connsiteY1" fmla="*/ 371475 h 720725"/>
              <a:gd name="connsiteX2" fmla="*/ 57149 w 1006475"/>
              <a:gd name="connsiteY2" fmla="*/ 368301 h 720725"/>
              <a:gd name="connsiteX3" fmla="*/ 57149 w 1006475"/>
              <a:gd name="connsiteY3" fmla="*/ 368300 h 720725"/>
              <a:gd name="connsiteX4" fmla="*/ 212724 w 1006475"/>
              <a:gd name="connsiteY4" fmla="*/ 361950 h 720725"/>
              <a:gd name="connsiteX5" fmla="*/ 212724 w 1006475"/>
              <a:gd name="connsiteY5" fmla="*/ 365125 h 720725"/>
              <a:gd name="connsiteX6" fmla="*/ 212724 w 1006475"/>
              <a:gd name="connsiteY6" fmla="*/ 368300 h 720725"/>
              <a:gd name="connsiteX7" fmla="*/ 212725 w 1006475"/>
              <a:gd name="connsiteY7" fmla="*/ 368300 h 720725"/>
              <a:gd name="connsiteX8" fmla="*/ 212725 w 1006475"/>
              <a:gd name="connsiteY8" fmla="*/ 365125 h 720725"/>
              <a:gd name="connsiteX9" fmla="*/ 212725 w 1006475"/>
              <a:gd name="connsiteY9" fmla="*/ 361950 h 720725"/>
              <a:gd name="connsiteX10" fmla="*/ 212724 w 1006475"/>
              <a:gd name="connsiteY10" fmla="*/ 361950 h 720725"/>
              <a:gd name="connsiteX11" fmla="*/ 215899 w 1006475"/>
              <a:gd name="connsiteY11" fmla="*/ 358775 h 720725"/>
              <a:gd name="connsiteX12" fmla="*/ 215899 w 1006475"/>
              <a:gd name="connsiteY12" fmla="*/ 360362 h 720725"/>
              <a:gd name="connsiteX13" fmla="*/ 215900 w 1006475"/>
              <a:gd name="connsiteY13" fmla="*/ 360362 h 720725"/>
              <a:gd name="connsiteX14" fmla="*/ 215900 w 1006475"/>
              <a:gd name="connsiteY14" fmla="*/ 358775 h 720725"/>
              <a:gd name="connsiteX15" fmla="*/ 215899 w 1006475"/>
              <a:gd name="connsiteY15" fmla="*/ 358775 h 720725"/>
              <a:gd name="connsiteX16" fmla="*/ 215899 w 1006475"/>
              <a:gd name="connsiteY16" fmla="*/ 336550 h 720725"/>
              <a:gd name="connsiteX17" fmla="*/ 219074 w 1006475"/>
              <a:gd name="connsiteY17" fmla="*/ 336550 h 720725"/>
              <a:gd name="connsiteX18" fmla="*/ 222249 w 1006475"/>
              <a:gd name="connsiteY18" fmla="*/ 336550 h 720725"/>
              <a:gd name="connsiteX19" fmla="*/ 222249 w 1006475"/>
              <a:gd name="connsiteY19" fmla="*/ 339725 h 720725"/>
              <a:gd name="connsiteX20" fmla="*/ 219074 w 1006475"/>
              <a:gd name="connsiteY20" fmla="*/ 342900 h 720725"/>
              <a:gd name="connsiteX21" fmla="*/ 215899 w 1006475"/>
              <a:gd name="connsiteY21" fmla="*/ 342900 h 720725"/>
              <a:gd name="connsiteX22" fmla="*/ 215899 w 1006475"/>
              <a:gd name="connsiteY22" fmla="*/ 346075 h 720725"/>
              <a:gd name="connsiteX23" fmla="*/ 212724 w 1006475"/>
              <a:gd name="connsiteY23" fmla="*/ 342900 h 720725"/>
              <a:gd name="connsiteX24" fmla="*/ 212724 w 1006475"/>
              <a:gd name="connsiteY24" fmla="*/ 339725 h 720725"/>
              <a:gd name="connsiteX25" fmla="*/ 215899 w 1006475"/>
              <a:gd name="connsiteY25" fmla="*/ 336550 h 720725"/>
              <a:gd name="connsiteX26" fmla="*/ 196849 w 1006475"/>
              <a:gd name="connsiteY26" fmla="*/ 311150 h 720725"/>
              <a:gd name="connsiteX27" fmla="*/ 200024 w 1006475"/>
              <a:gd name="connsiteY27" fmla="*/ 311150 h 720725"/>
              <a:gd name="connsiteX28" fmla="*/ 206374 w 1006475"/>
              <a:gd name="connsiteY28" fmla="*/ 311150 h 720725"/>
              <a:gd name="connsiteX29" fmla="*/ 203199 w 1006475"/>
              <a:gd name="connsiteY29" fmla="*/ 317500 h 720725"/>
              <a:gd name="connsiteX30" fmla="*/ 203199 w 1006475"/>
              <a:gd name="connsiteY30" fmla="*/ 327025 h 720725"/>
              <a:gd name="connsiteX31" fmla="*/ 203199 w 1006475"/>
              <a:gd name="connsiteY31" fmla="*/ 330200 h 720725"/>
              <a:gd name="connsiteX32" fmla="*/ 200024 w 1006475"/>
              <a:gd name="connsiteY32" fmla="*/ 333375 h 720725"/>
              <a:gd name="connsiteX33" fmla="*/ 196849 w 1006475"/>
              <a:gd name="connsiteY33" fmla="*/ 330200 h 720725"/>
              <a:gd name="connsiteX34" fmla="*/ 196849 w 1006475"/>
              <a:gd name="connsiteY34" fmla="*/ 317500 h 720725"/>
              <a:gd name="connsiteX35" fmla="*/ 196849 w 1006475"/>
              <a:gd name="connsiteY35" fmla="*/ 314325 h 720725"/>
              <a:gd name="connsiteX36" fmla="*/ 196849 w 1006475"/>
              <a:gd name="connsiteY36" fmla="*/ 311150 h 720725"/>
              <a:gd name="connsiteX37" fmla="*/ 263524 w 1006475"/>
              <a:gd name="connsiteY37" fmla="*/ 282575 h 720725"/>
              <a:gd name="connsiteX38" fmla="*/ 263524 w 1006475"/>
              <a:gd name="connsiteY38" fmla="*/ 285750 h 720725"/>
              <a:gd name="connsiteX39" fmla="*/ 263524 w 1006475"/>
              <a:gd name="connsiteY39" fmla="*/ 292100 h 720725"/>
              <a:gd name="connsiteX40" fmla="*/ 260349 w 1006475"/>
              <a:gd name="connsiteY40" fmla="*/ 301625 h 720725"/>
              <a:gd name="connsiteX41" fmla="*/ 263524 w 1006475"/>
              <a:gd name="connsiteY41" fmla="*/ 304800 h 720725"/>
              <a:gd name="connsiteX42" fmla="*/ 269874 w 1006475"/>
              <a:gd name="connsiteY42" fmla="*/ 307975 h 720725"/>
              <a:gd name="connsiteX43" fmla="*/ 266699 w 1006475"/>
              <a:gd name="connsiteY43" fmla="*/ 307975 h 720725"/>
              <a:gd name="connsiteX44" fmla="*/ 263524 w 1006475"/>
              <a:gd name="connsiteY44" fmla="*/ 307975 h 720725"/>
              <a:gd name="connsiteX45" fmla="*/ 260349 w 1006475"/>
              <a:gd name="connsiteY45" fmla="*/ 307975 h 720725"/>
              <a:gd name="connsiteX46" fmla="*/ 260349 w 1006475"/>
              <a:gd name="connsiteY46" fmla="*/ 311150 h 720725"/>
              <a:gd name="connsiteX47" fmla="*/ 257174 w 1006475"/>
              <a:gd name="connsiteY47" fmla="*/ 314325 h 720725"/>
              <a:gd name="connsiteX48" fmla="*/ 257174 w 1006475"/>
              <a:gd name="connsiteY48" fmla="*/ 307975 h 720725"/>
              <a:gd name="connsiteX49" fmla="*/ 253999 w 1006475"/>
              <a:gd name="connsiteY49" fmla="*/ 307975 h 720725"/>
              <a:gd name="connsiteX50" fmla="*/ 250824 w 1006475"/>
              <a:gd name="connsiteY50" fmla="*/ 314325 h 720725"/>
              <a:gd name="connsiteX51" fmla="*/ 247649 w 1006475"/>
              <a:gd name="connsiteY51" fmla="*/ 314325 h 720725"/>
              <a:gd name="connsiteX52" fmla="*/ 247649 w 1006475"/>
              <a:gd name="connsiteY52" fmla="*/ 311150 h 720725"/>
              <a:gd name="connsiteX53" fmla="*/ 250824 w 1006475"/>
              <a:gd name="connsiteY53" fmla="*/ 301625 h 720725"/>
              <a:gd name="connsiteX54" fmla="*/ 253999 w 1006475"/>
              <a:gd name="connsiteY54" fmla="*/ 295275 h 720725"/>
              <a:gd name="connsiteX55" fmla="*/ 257174 w 1006475"/>
              <a:gd name="connsiteY55" fmla="*/ 288925 h 720725"/>
              <a:gd name="connsiteX56" fmla="*/ 263524 w 1006475"/>
              <a:gd name="connsiteY56" fmla="*/ 282575 h 720725"/>
              <a:gd name="connsiteX57" fmla="*/ 266699 w 1006475"/>
              <a:gd name="connsiteY57" fmla="*/ 244475 h 720725"/>
              <a:gd name="connsiteX58" fmla="*/ 266699 w 1006475"/>
              <a:gd name="connsiteY58" fmla="*/ 247650 h 720725"/>
              <a:gd name="connsiteX59" fmla="*/ 266699 w 1006475"/>
              <a:gd name="connsiteY59" fmla="*/ 250825 h 720725"/>
              <a:gd name="connsiteX60" fmla="*/ 263524 w 1006475"/>
              <a:gd name="connsiteY60" fmla="*/ 254000 h 720725"/>
              <a:gd name="connsiteX61" fmla="*/ 266699 w 1006475"/>
              <a:gd name="connsiteY61" fmla="*/ 260350 h 720725"/>
              <a:gd name="connsiteX62" fmla="*/ 260349 w 1006475"/>
              <a:gd name="connsiteY62" fmla="*/ 266700 h 720725"/>
              <a:gd name="connsiteX63" fmla="*/ 263524 w 1006475"/>
              <a:gd name="connsiteY63" fmla="*/ 266700 h 720725"/>
              <a:gd name="connsiteX64" fmla="*/ 263524 w 1006475"/>
              <a:gd name="connsiteY64" fmla="*/ 269875 h 720725"/>
              <a:gd name="connsiteX65" fmla="*/ 260349 w 1006475"/>
              <a:gd name="connsiteY65" fmla="*/ 269875 h 720725"/>
              <a:gd name="connsiteX66" fmla="*/ 257174 w 1006475"/>
              <a:gd name="connsiteY66" fmla="*/ 269875 h 720725"/>
              <a:gd name="connsiteX67" fmla="*/ 257174 w 1006475"/>
              <a:gd name="connsiteY67" fmla="*/ 266700 h 720725"/>
              <a:gd name="connsiteX68" fmla="*/ 257174 w 1006475"/>
              <a:gd name="connsiteY68" fmla="*/ 263525 h 720725"/>
              <a:gd name="connsiteX69" fmla="*/ 253999 w 1006475"/>
              <a:gd name="connsiteY69" fmla="*/ 263525 h 720725"/>
              <a:gd name="connsiteX70" fmla="*/ 257174 w 1006475"/>
              <a:gd name="connsiteY70" fmla="*/ 254000 h 720725"/>
              <a:gd name="connsiteX71" fmla="*/ 253999 w 1006475"/>
              <a:gd name="connsiteY71" fmla="*/ 250825 h 720725"/>
              <a:gd name="connsiteX72" fmla="*/ 257174 w 1006475"/>
              <a:gd name="connsiteY72" fmla="*/ 247650 h 720725"/>
              <a:gd name="connsiteX73" fmla="*/ 257174 w 1006475"/>
              <a:gd name="connsiteY73" fmla="*/ 250825 h 720725"/>
              <a:gd name="connsiteX74" fmla="*/ 260349 w 1006475"/>
              <a:gd name="connsiteY74" fmla="*/ 250825 h 720725"/>
              <a:gd name="connsiteX75" fmla="*/ 260349 w 1006475"/>
              <a:gd name="connsiteY75" fmla="*/ 247650 h 720725"/>
              <a:gd name="connsiteX76" fmla="*/ 263524 w 1006475"/>
              <a:gd name="connsiteY76" fmla="*/ 247650 h 720725"/>
              <a:gd name="connsiteX77" fmla="*/ 266699 w 1006475"/>
              <a:gd name="connsiteY77" fmla="*/ 244475 h 720725"/>
              <a:gd name="connsiteX78" fmla="*/ 260349 w 1006475"/>
              <a:gd name="connsiteY78" fmla="*/ 241300 h 720725"/>
              <a:gd name="connsiteX79" fmla="*/ 263524 w 1006475"/>
              <a:gd name="connsiteY79" fmla="*/ 244475 h 720725"/>
              <a:gd name="connsiteX80" fmla="*/ 260349 w 1006475"/>
              <a:gd name="connsiteY80" fmla="*/ 244475 h 720725"/>
              <a:gd name="connsiteX81" fmla="*/ 260349 w 1006475"/>
              <a:gd name="connsiteY81" fmla="*/ 241300 h 720725"/>
              <a:gd name="connsiteX82" fmla="*/ 231774 w 1006475"/>
              <a:gd name="connsiteY82" fmla="*/ 231775 h 720725"/>
              <a:gd name="connsiteX83" fmla="*/ 231774 w 1006475"/>
              <a:gd name="connsiteY83" fmla="*/ 238125 h 720725"/>
              <a:gd name="connsiteX84" fmla="*/ 228599 w 1006475"/>
              <a:gd name="connsiteY84" fmla="*/ 241300 h 720725"/>
              <a:gd name="connsiteX85" fmla="*/ 225424 w 1006475"/>
              <a:gd name="connsiteY85" fmla="*/ 241300 h 720725"/>
              <a:gd name="connsiteX86" fmla="*/ 225424 w 1006475"/>
              <a:gd name="connsiteY86" fmla="*/ 238125 h 720725"/>
              <a:gd name="connsiteX87" fmla="*/ 225424 w 1006475"/>
              <a:gd name="connsiteY87" fmla="*/ 234950 h 720725"/>
              <a:gd name="connsiteX88" fmla="*/ 231774 w 1006475"/>
              <a:gd name="connsiteY88" fmla="*/ 231775 h 720725"/>
              <a:gd name="connsiteX89" fmla="*/ 282574 w 1006475"/>
              <a:gd name="connsiteY89" fmla="*/ 174625 h 720725"/>
              <a:gd name="connsiteX90" fmla="*/ 285749 w 1006475"/>
              <a:gd name="connsiteY90" fmla="*/ 174625 h 720725"/>
              <a:gd name="connsiteX91" fmla="*/ 288924 w 1006475"/>
              <a:gd name="connsiteY91" fmla="*/ 184150 h 720725"/>
              <a:gd name="connsiteX92" fmla="*/ 292099 w 1006475"/>
              <a:gd name="connsiteY92" fmla="*/ 187325 h 720725"/>
              <a:gd name="connsiteX93" fmla="*/ 295274 w 1006475"/>
              <a:gd name="connsiteY93" fmla="*/ 187325 h 720725"/>
              <a:gd name="connsiteX94" fmla="*/ 298449 w 1006475"/>
              <a:gd name="connsiteY94" fmla="*/ 190500 h 720725"/>
              <a:gd name="connsiteX95" fmla="*/ 298449 w 1006475"/>
              <a:gd name="connsiteY95" fmla="*/ 203200 h 720725"/>
              <a:gd name="connsiteX96" fmla="*/ 295274 w 1006475"/>
              <a:gd name="connsiteY96" fmla="*/ 209550 h 720725"/>
              <a:gd name="connsiteX97" fmla="*/ 292099 w 1006475"/>
              <a:gd name="connsiteY97" fmla="*/ 212725 h 720725"/>
              <a:gd name="connsiteX98" fmla="*/ 288924 w 1006475"/>
              <a:gd name="connsiteY98" fmla="*/ 212725 h 720725"/>
              <a:gd name="connsiteX99" fmla="*/ 285749 w 1006475"/>
              <a:gd name="connsiteY99" fmla="*/ 209550 h 720725"/>
              <a:gd name="connsiteX100" fmla="*/ 285749 w 1006475"/>
              <a:gd name="connsiteY100" fmla="*/ 206375 h 720725"/>
              <a:gd name="connsiteX101" fmla="*/ 285749 w 1006475"/>
              <a:gd name="connsiteY101" fmla="*/ 196850 h 720725"/>
              <a:gd name="connsiteX102" fmla="*/ 285749 w 1006475"/>
              <a:gd name="connsiteY102" fmla="*/ 193675 h 720725"/>
              <a:gd name="connsiteX103" fmla="*/ 282574 w 1006475"/>
              <a:gd name="connsiteY103" fmla="*/ 193675 h 720725"/>
              <a:gd name="connsiteX104" fmla="*/ 276224 w 1006475"/>
              <a:gd name="connsiteY104" fmla="*/ 196850 h 720725"/>
              <a:gd name="connsiteX105" fmla="*/ 273049 w 1006475"/>
              <a:gd name="connsiteY105" fmla="*/ 196850 h 720725"/>
              <a:gd name="connsiteX106" fmla="*/ 276224 w 1006475"/>
              <a:gd name="connsiteY106" fmla="*/ 190500 h 720725"/>
              <a:gd name="connsiteX107" fmla="*/ 276224 w 1006475"/>
              <a:gd name="connsiteY107" fmla="*/ 187325 h 720725"/>
              <a:gd name="connsiteX108" fmla="*/ 279399 w 1006475"/>
              <a:gd name="connsiteY108" fmla="*/ 187325 h 720725"/>
              <a:gd name="connsiteX109" fmla="*/ 282574 w 1006475"/>
              <a:gd name="connsiteY109" fmla="*/ 184150 h 720725"/>
              <a:gd name="connsiteX110" fmla="*/ 282574 w 1006475"/>
              <a:gd name="connsiteY110" fmla="*/ 174625 h 720725"/>
              <a:gd name="connsiteX111" fmla="*/ 253999 w 1006475"/>
              <a:gd name="connsiteY111" fmla="*/ 171450 h 720725"/>
              <a:gd name="connsiteX112" fmla="*/ 257174 w 1006475"/>
              <a:gd name="connsiteY112" fmla="*/ 171450 h 720725"/>
              <a:gd name="connsiteX113" fmla="*/ 257174 w 1006475"/>
              <a:gd name="connsiteY113" fmla="*/ 174625 h 720725"/>
              <a:gd name="connsiteX114" fmla="*/ 257174 w 1006475"/>
              <a:gd name="connsiteY114" fmla="*/ 177800 h 720725"/>
              <a:gd name="connsiteX115" fmla="*/ 257174 w 1006475"/>
              <a:gd name="connsiteY115" fmla="*/ 180975 h 720725"/>
              <a:gd name="connsiteX116" fmla="*/ 253999 w 1006475"/>
              <a:gd name="connsiteY116" fmla="*/ 174625 h 720725"/>
              <a:gd name="connsiteX117" fmla="*/ 253999 w 1006475"/>
              <a:gd name="connsiteY117" fmla="*/ 171450 h 720725"/>
              <a:gd name="connsiteX118" fmla="*/ 260349 w 1006475"/>
              <a:gd name="connsiteY118" fmla="*/ 168275 h 720725"/>
              <a:gd name="connsiteX119" fmla="*/ 263524 w 1006475"/>
              <a:gd name="connsiteY119" fmla="*/ 168275 h 720725"/>
              <a:gd name="connsiteX120" fmla="*/ 263524 w 1006475"/>
              <a:gd name="connsiteY120" fmla="*/ 180975 h 720725"/>
              <a:gd name="connsiteX121" fmla="*/ 260349 w 1006475"/>
              <a:gd name="connsiteY121" fmla="*/ 184150 h 720725"/>
              <a:gd name="connsiteX122" fmla="*/ 257174 w 1006475"/>
              <a:gd name="connsiteY122" fmla="*/ 184150 h 720725"/>
              <a:gd name="connsiteX123" fmla="*/ 257174 w 1006475"/>
              <a:gd name="connsiteY123" fmla="*/ 180975 h 720725"/>
              <a:gd name="connsiteX124" fmla="*/ 260349 w 1006475"/>
              <a:gd name="connsiteY124" fmla="*/ 180975 h 720725"/>
              <a:gd name="connsiteX125" fmla="*/ 260349 w 1006475"/>
              <a:gd name="connsiteY125" fmla="*/ 177800 h 720725"/>
              <a:gd name="connsiteX126" fmla="*/ 260349 w 1006475"/>
              <a:gd name="connsiteY126" fmla="*/ 174625 h 720725"/>
              <a:gd name="connsiteX127" fmla="*/ 260349 w 1006475"/>
              <a:gd name="connsiteY127" fmla="*/ 168275 h 720725"/>
              <a:gd name="connsiteX128" fmla="*/ 279399 w 1006475"/>
              <a:gd name="connsiteY128" fmla="*/ 114300 h 720725"/>
              <a:gd name="connsiteX129" fmla="*/ 282574 w 1006475"/>
              <a:gd name="connsiteY129" fmla="*/ 114300 h 720725"/>
              <a:gd name="connsiteX130" fmla="*/ 285749 w 1006475"/>
              <a:gd name="connsiteY130" fmla="*/ 123825 h 720725"/>
              <a:gd name="connsiteX131" fmla="*/ 292099 w 1006475"/>
              <a:gd name="connsiteY131" fmla="*/ 130175 h 720725"/>
              <a:gd name="connsiteX132" fmla="*/ 295274 w 1006475"/>
              <a:gd name="connsiteY132" fmla="*/ 136525 h 720725"/>
              <a:gd name="connsiteX133" fmla="*/ 292099 w 1006475"/>
              <a:gd name="connsiteY133" fmla="*/ 136525 h 720725"/>
              <a:gd name="connsiteX134" fmla="*/ 292099 w 1006475"/>
              <a:gd name="connsiteY134" fmla="*/ 139700 h 720725"/>
              <a:gd name="connsiteX135" fmla="*/ 288924 w 1006475"/>
              <a:gd name="connsiteY135" fmla="*/ 139700 h 720725"/>
              <a:gd name="connsiteX136" fmla="*/ 285749 w 1006475"/>
              <a:gd name="connsiteY136" fmla="*/ 139700 h 720725"/>
              <a:gd name="connsiteX137" fmla="*/ 285749 w 1006475"/>
              <a:gd name="connsiteY137" fmla="*/ 136525 h 720725"/>
              <a:gd name="connsiteX138" fmla="*/ 285749 w 1006475"/>
              <a:gd name="connsiteY138" fmla="*/ 133350 h 720725"/>
              <a:gd name="connsiteX139" fmla="*/ 279399 w 1006475"/>
              <a:gd name="connsiteY139" fmla="*/ 133350 h 720725"/>
              <a:gd name="connsiteX140" fmla="*/ 279399 w 1006475"/>
              <a:gd name="connsiteY140" fmla="*/ 136525 h 720725"/>
              <a:gd name="connsiteX141" fmla="*/ 279399 w 1006475"/>
              <a:gd name="connsiteY141" fmla="*/ 139700 h 720725"/>
              <a:gd name="connsiteX142" fmla="*/ 276224 w 1006475"/>
              <a:gd name="connsiteY142" fmla="*/ 136525 h 720725"/>
              <a:gd name="connsiteX143" fmla="*/ 273049 w 1006475"/>
              <a:gd name="connsiteY143" fmla="*/ 136525 h 720725"/>
              <a:gd name="connsiteX144" fmla="*/ 273049 w 1006475"/>
              <a:gd name="connsiteY144" fmla="*/ 142875 h 720725"/>
              <a:gd name="connsiteX145" fmla="*/ 269874 w 1006475"/>
              <a:gd name="connsiteY145" fmla="*/ 142875 h 720725"/>
              <a:gd name="connsiteX146" fmla="*/ 266699 w 1006475"/>
              <a:gd name="connsiteY146" fmla="*/ 142875 h 720725"/>
              <a:gd name="connsiteX147" fmla="*/ 263524 w 1006475"/>
              <a:gd name="connsiteY147" fmla="*/ 142875 h 720725"/>
              <a:gd name="connsiteX148" fmla="*/ 263524 w 1006475"/>
              <a:gd name="connsiteY148" fmla="*/ 146050 h 720725"/>
              <a:gd name="connsiteX149" fmla="*/ 273049 w 1006475"/>
              <a:gd name="connsiteY149" fmla="*/ 146050 h 720725"/>
              <a:gd name="connsiteX150" fmla="*/ 276224 w 1006475"/>
              <a:gd name="connsiteY150" fmla="*/ 149225 h 720725"/>
              <a:gd name="connsiteX151" fmla="*/ 279399 w 1006475"/>
              <a:gd name="connsiteY151" fmla="*/ 152400 h 720725"/>
              <a:gd name="connsiteX152" fmla="*/ 279399 w 1006475"/>
              <a:gd name="connsiteY152" fmla="*/ 158750 h 720725"/>
              <a:gd name="connsiteX153" fmla="*/ 279399 w 1006475"/>
              <a:gd name="connsiteY153" fmla="*/ 165100 h 720725"/>
              <a:gd name="connsiteX154" fmla="*/ 279399 w 1006475"/>
              <a:gd name="connsiteY154" fmla="*/ 168275 h 720725"/>
              <a:gd name="connsiteX155" fmla="*/ 276224 w 1006475"/>
              <a:gd name="connsiteY155" fmla="*/ 168275 h 720725"/>
              <a:gd name="connsiteX156" fmla="*/ 276224 w 1006475"/>
              <a:gd name="connsiteY156" fmla="*/ 171450 h 720725"/>
              <a:gd name="connsiteX157" fmla="*/ 279399 w 1006475"/>
              <a:gd name="connsiteY157" fmla="*/ 171450 h 720725"/>
              <a:gd name="connsiteX158" fmla="*/ 279399 w 1006475"/>
              <a:gd name="connsiteY158" fmla="*/ 174625 h 720725"/>
              <a:gd name="connsiteX159" fmla="*/ 279399 w 1006475"/>
              <a:gd name="connsiteY159" fmla="*/ 177800 h 720725"/>
              <a:gd name="connsiteX160" fmla="*/ 279399 w 1006475"/>
              <a:gd name="connsiteY160" fmla="*/ 184150 h 720725"/>
              <a:gd name="connsiteX161" fmla="*/ 276224 w 1006475"/>
              <a:gd name="connsiteY161" fmla="*/ 187325 h 720725"/>
              <a:gd name="connsiteX162" fmla="*/ 269874 w 1006475"/>
              <a:gd name="connsiteY162" fmla="*/ 184150 h 720725"/>
              <a:gd name="connsiteX163" fmla="*/ 269874 w 1006475"/>
              <a:gd name="connsiteY163" fmla="*/ 180975 h 720725"/>
              <a:gd name="connsiteX164" fmla="*/ 276224 w 1006475"/>
              <a:gd name="connsiteY164" fmla="*/ 161925 h 720725"/>
              <a:gd name="connsiteX165" fmla="*/ 273049 w 1006475"/>
              <a:gd name="connsiteY165" fmla="*/ 158750 h 720725"/>
              <a:gd name="connsiteX166" fmla="*/ 269874 w 1006475"/>
              <a:gd name="connsiteY166" fmla="*/ 155575 h 720725"/>
              <a:gd name="connsiteX167" fmla="*/ 269874 w 1006475"/>
              <a:gd name="connsiteY167" fmla="*/ 158750 h 720725"/>
              <a:gd name="connsiteX168" fmla="*/ 266699 w 1006475"/>
              <a:gd name="connsiteY168" fmla="*/ 158750 h 720725"/>
              <a:gd name="connsiteX169" fmla="*/ 266699 w 1006475"/>
              <a:gd name="connsiteY169" fmla="*/ 152400 h 720725"/>
              <a:gd name="connsiteX170" fmla="*/ 260349 w 1006475"/>
              <a:gd name="connsiteY170" fmla="*/ 149225 h 720725"/>
              <a:gd name="connsiteX171" fmla="*/ 257174 w 1006475"/>
              <a:gd name="connsiteY171" fmla="*/ 142875 h 720725"/>
              <a:gd name="connsiteX172" fmla="*/ 260349 w 1006475"/>
              <a:gd name="connsiteY172" fmla="*/ 139700 h 720725"/>
              <a:gd name="connsiteX173" fmla="*/ 263524 w 1006475"/>
              <a:gd name="connsiteY173" fmla="*/ 136525 h 720725"/>
              <a:gd name="connsiteX174" fmla="*/ 266699 w 1006475"/>
              <a:gd name="connsiteY174" fmla="*/ 133350 h 720725"/>
              <a:gd name="connsiteX175" fmla="*/ 266699 w 1006475"/>
              <a:gd name="connsiteY175" fmla="*/ 127000 h 720725"/>
              <a:gd name="connsiteX176" fmla="*/ 273049 w 1006475"/>
              <a:gd name="connsiteY176" fmla="*/ 117475 h 720725"/>
              <a:gd name="connsiteX177" fmla="*/ 279399 w 1006475"/>
              <a:gd name="connsiteY177" fmla="*/ 114300 h 720725"/>
              <a:gd name="connsiteX178" fmla="*/ 288924 w 1006475"/>
              <a:gd name="connsiteY178" fmla="*/ 79375 h 720725"/>
              <a:gd name="connsiteX179" fmla="*/ 292099 w 1006475"/>
              <a:gd name="connsiteY179" fmla="*/ 79375 h 720725"/>
              <a:gd name="connsiteX180" fmla="*/ 292099 w 1006475"/>
              <a:gd name="connsiteY180" fmla="*/ 85725 h 720725"/>
              <a:gd name="connsiteX181" fmla="*/ 295274 w 1006475"/>
              <a:gd name="connsiteY181" fmla="*/ 85725 h 720725"/>
              <a:gd name="connsiteX182" fmla="*/ 295274 w 1006475"/>
              <a:gd name="connsiteY182" fmla="*/ 88900 h 720725"/>
              <a:gd name="connsiteX183" fmla="*/ 295274 w 1006475"/>
              <a:gd name="connsiteY183" fmla="*/ 92075 h 720725"/>
              <a:gd name="connsiteX184" fmla="*/ 292099 w 1006475"/>
              <a:gd name="connsiteY184" fmla="*/ 88900 h 720725"/>
              <a:gd name="connsiteX185" fmla="*/ 285749 w 1006475"/>
              <a:gd name="connsiteY185" fmla="*/ 88900 h 720725"/>
              <a:gd name="connsiteX186" fmla="*/ 288924 w 1006475"/>
              <a:gd name="connsiteY186" fmla="*/ 85725 h 720725"/>
              <a:gd name="connsiteX187" fmla="*/ 288924 w 1006475"/>
              <a:gd name="connsiteY187" fmla="*/ 82550 h 720725"/>
              <a:gd name="connsiteX188" fmla="*/ 288924 w 1006475"/>
              <a:gd name="connsiteY188" fmla="*/ 79375 h 720725"/>
              <a:gd name="connsiteX189" fmla="*/ 257174 w 1006475"/>
              <a:gd name="connsiteY189" fmla="*/ 76200 h 720725"/>
              <a:gd name="connsiteX190" fmla="*/ 260349 w 1006475"/>
              <a:gd name="connsiteY190" fmla="*/ 76200 h 720725"/>
              <a:gd name="connsiteX191" fmla="*/ 260349 w 1006475"/>
              <a:gd name="connsiteY191" fmla="*/ 79375 h 720725"/>
              <a:gd name="connsiteX192" fmla="*/ 260349 w 1006475"/>
              <a:gd name="connsiteY192" fmla="*/ 82550 h 720725"/>
              <a:gd name="connsiteX193" fmla="*/ 263524 w 1006475"/>
              <a:gd name="connsiteY193" fmla="*/ 82550 h 720725"/>
              <a:gd name="connsiteX194" fmla="*/ 257174 w 1006475"/>
              <a:gd name="connsiteY194" fmla="*/ 88900 h 720725"/>
              <a:gd name="connsiteX195" fmla="*/ 257174 w 1006475"/>
              <a:gd name="connsiteY195" fmla="*/ 98425 h 720725"/>
              <a:gd name="connsiteX196" fmla="*/ 260349 w 1006475"/>
              <a:gd name="connsiteY196" fmla="*/ 98425 h 720725"/>
              <a:gd name="connsiteX197" fmla="*/ 260349 w 1006475"/>
              <a:gd name="connsiteY197" fmla="*/ 95250 h 720725"/>
              <a:gd name="connsiteX198" fmla="*/ 263524 w 1006475"/>
              <a:gd name="connsiteY198" fmla="*/ 95250 h 720725"/>
              <a:gd name="connsiteX199" fmla="*/ 263524 w 1006475"/>
              <a:gd name="connsiteY199" fmla="*/ 98425 h 720725"/>
              <a:gd name="connsiteX200" fmla="*/ 263524 w 1006475"/>
              <a:gd name="connsiteY200" fmla="*/ 101600 h 720725"/>
              <a:gd name="connsiteX201" fmla="*/ 260349 w 1006475"/>
              <a:gd name="connsiteY201" fmla="*/ 104775 h 720725"/>
              <a:gd name="connsiteX202" fmla="*/ 257174 w 1006475"/>
              <a:gd name="connsiteY202" fmla="*/ 101600 h 720725"/>
              <a:gd name="connsiteX203" fmla="*/ 250824 w 1006475"/>
              <a:gd name="connsiteY203" fmla="*/ 104775 h 720725"/>
              <a:gd name="connsiteX204" fmla="*/ 250824 w 1006475"/>
              <a:gd name="connsiteY204" fmla="*/ 101600 h 720725"/>
              <a:gd name="connsiteX205" fmla="*/ 253999 w 1006475"/>
              <a:gd name="connsiteY205" fmla="*/ 98425 h 720725"/>
              <a:gd name="connsiteX206" fmla="*/ 250824 w 1006475"/>
              <a:gd name="connsiteY206" fmla="*/ 95250 h 720725"/>
              <a:gd name="connsiteX207" fmla="*/ 247649 w 1006475"/>
              <a:gd name="connsiteY207" fmla="*/ 92075 h 720725"/>
              <a:gd name="connsiteX208" fmla="*/ 250824 w 1006475"/>
              <a:gd name="connsiteY208" fmla="*/ 85725 h 720725"/>
              <a:gd name="connsiteX209" fmla="*/ 253999 w 1006475"/>
              <a:gd name="connsiteY209" fmla="*/ 85725 h 720725"/>
              <a:gd name="connsiteX210" fmla="*/ 253999 w 1006475"/>
              <a:gd name="connsiteY210" fmla="*/ 82550 h 720725"/>
              <a:gd name="connsiteX211" fmla="*/ 253999 w 1006475"/>
              <a:gd name="connsiteY211" fmla="*/ 79375 h 720725"/>
              <a:gd name="connsiteX212" fmla="*/ 257174 w 1006475"/>
              <a:gd name="connsiteY212" fmla="*/ 76200 h 720725"/>
              <a:gd name="connsiteX213" fmla="*/ 536574 w 1006475"/>
              <a:gd name="connsiteY213" fmla="*/ 73025 h 720725"/>
              <a:gd name="connsiteX214" fmla="*/ 536574 w 1006475"/>
              <a:gd name="connsiteY214" fmla="*/ 76200 h 720725"/>
              <a:gd name="connsiteX215" fmla="*/ 536574 w 1006475"/>
              <a:gd name="connsiteY215" fmla="*/ 79375 h 720725"/>
              <a:gd name="connsiteX216" fmla="*/ 536574 w 1006475"/>
              <a:gd name="connsiteY216" fmla="*/ 80962 h 720725"/>
              <a:gd name="connsiteX217" fmla="*/ 536575 w 1006475"/>
              <a:gd name="connsiteY217" fmla="*/ 80962 h 720725"/>
              <a:gd name="connsiteX218" fmla="*/ 536575 w 1006475"/>
              <a:gd name="connsiteY218" fmla="*/ 79375 h 720725"/>
              <a:gd name="connsiteX219" fmla="*/ 536575 w 1006475"/>
              <a:gd name="connsiteY219" fmla="*/ 73025 h 720725"/>
              <a:gd name="connsiteX220" fmla="*/ 536574 w 1006475"/>
              <a:gd name="connsiteY220" fmla="*/ 73025 h 720725"/>
              <a:gd name="connsiteX221" fmla="*/ 282574 w 1006475"/>
              <a:gd name="connsiteY221" fmla="*/ 73025 h 720725"/>
              <a:gd name="connsiteX222" fmla="*/ 282574 w 1006475"/>
              <a:gd name="connsiteY222" fmla="*/ 76200 h 720725"/>
              <a:gd name="connsiteX223" fmla="*/ 285749 w 1006475"/>
              <a:gd name="connsiteY223" fmla="*/ 82550 h 720725"/>
              <a:gd name="connsiteX224" fmla="*/ 282574 w 1006475"/>
              <a:gd name="connsiteY224" fmla="*/ 82550 h 720725"/>
              <a:gd name="connsiteX225" fmla="*/ 282574 w 1006475"/>
              <a:gd name="connsiteY225" fmla="*/ 85725 h 720725"/>
              <a:gd name="connsiteX226" fmla="*/ 279399 w 1006475"/>
              <a:gd name="connsiteY226" fmla="*/ 85725 h 720725"/>
              <a:gd name="connsiteX227" fmla="*/ 279399 w 1006475"/>
              <a:gd name="connsiteY227" fmla="*/ 82550 h 720725"/>
              <a:gd name="connsiteX228" fmla="*/ 279399 w 1006475"/>
              <a:gd name="connsiteY228" fmla="*/ 79375 h 720725"/>
              <a:gd name="connsiteX229" fmla="*/ 279399 w 1006475"/>
              <a:gd name="connsiteY229" fmla="*/ 76200 h 720725"/>
              <a:gd name="connsiteX230" fmla="*/ 282574 w 1006475"/>
              <a:gd name="connsiteY230" fmla="*/ 73025 h 720725"/>
              <a:gd name="connsiteX231" fmla="*/ 539749 w 1006475"/>
              <a:gd name="connsiteY231" fmla="*/ 66675 h 720725"/>
              <a:gd name="connsiteX232" fmla="*/ 539749 w 1006475"/>
              <a:gd name="connsiteY232" fmla="*/ 69850 h 720725"/>
              <a:gd name="connsiteX233" fmla="*/ 539750 w 1006475"/>
              <a:gd name="connsiteY233" fmla="*/ 69850 h 720725"/>
              <a:gd name="connsiteX234" fmla="*/ 539750 w 1006475"/>
              <a:gd name="connsiteY234" fmla="*/ 66675 h 720725"/>
              <a:gd name="connsiteX235" fmla="*/ 539749 w 1006475"/>
              <a:gd name="connsiteY235" fmla="*/ 66675 h 720725"/>
              <a:gd name="connsiteX236" fmla="*/ 244474 w 1006475"/>
              <a:gd name="connsiteY236" fmla="*/ 66675 h 720725"/>
              <a:gd name="connsiteX237" fmla="*/ 250824 w 1006475"/>
              <a:gd name="connsiteY237" fmla="*/ 69850 h 720725"/>
              <a:gd name="connsiteX238" fmla="*/ 257174 w 1006475"/>
              <a:gd name="connsiteY238" fmla="*/ 73025 h 720725"/>
              <a:gd name="connsiteX239" fmla="*/ 250824 w 1006475"/>
              <a:gd name="connsiteY239" fmla="*/ 73025 h 720725"/>
              <a:gd name="connsiteX240" fmla="*/ 250824 w 1006475"/>
              <a:gd name="connsiteY240" fmla="*/ 76200 h 720725"/>
              <a:gd name="connsiteX241" fmla="*/ 247649 w 1006475"/>
              <a:gd name="connsiteY241" fmla="*/ 76200 h 720725"/>
              <a:gd name="connsiteX242" fmla="*/ 247649 w 1006475"/>
              <a:gd name="connsiteY242" fmla="*/ 73025 h 720725"/>
              <a:gd name="connsiteX243" fmla="*/ 244474 w 1006475"/>
              <a:gd name="connsiteY243" fmla="*/ 69850 h 720725"/>
              <a:gd name="connsiteX244" fmla="*/ 244474 w 1006475"/>
              <a:gd name="connsiteY244" fmla="*/ 66675 h 720725"/>
              <a:gd name="connsiteX245" fmla="*/ 530224 w 1006475"/>
              <a:gd name="connsiteY245" fmla="*/ 63500 h 720725"/>
              <a:gd name="connsiteX246" fmla="*/ 530224 w 1006475"/>
              <a:gd name="connsiteY246" fmla="*/ 66675 h 720725"/>
              <a:gd name="connsiteX247" fmla="*/ 530224 w 1006475"/>
              <a:gd name="connsiteY247" fmla="*/ 69850 h 720725"/>
              <a:gd name="connsiteX248" fmla="*/ 530225 w 1006475"/>
              <a:gd name="connsiteY248" fmla="*/ 66675 h 720725"/>
              <a:gd name="connsiteX249" fmla="*/ 530225 w 1006475"/>
              <a:gd name="connsiteY249" fmla="*/ 63500 h 720725"/>
              <a:gd name="connsiteX250" fmla="*/ 530224 w 1006475"/>
              <a:gd name="connsiteY250" fmla="*/ 63500 h 720725"/>
              <a:gd name="connsiteX251" fmla="*/ 527049 w 1006475"/>
              <a:gd name="connsiteY251" fmla="*/ 60325 h 720725"/>
              <a:gd name="connsiteX252" fmla="*/ 527049 w 1006475"/>
              <a:gd name="connsiteY252" fmla="*/ 63500 h 720725"/>
              <a:gd name="connsiteX253" fmla="*/ 527050 w 1006475"/>
              <a:gd name="connsiteY253" fmla="*/ 63500 h 720725"/>
              <a:gd name="connsiteX254" fmla="*/ 527050 w 1006475"/>
              <a:gd name="connsiteY254" fmla="*/ 60325 h 720725"/>
              <a:gd name="connsiteX255" fmla="*/ 527049 w 1006475"/>
              <a:gd name="connsiteY255" fmla="*/ 60325 h 720725"/>
              <a:gd name="connsiteX256" fmla="*/ 228599 w 1006475"/>
              <a:gd name="connsiteY256" fmla="*/ 57150 h 720725"/>
              <a:gd name="connsiteX257" fmla="*/ 231774 w 1006475"/>
              <a:gd name="connsiteY257" fmla="*/ 57150 h 720725"/>
              <a:gd name="connsiteX258" fmla="*/ 234949 w 1006475"/>
              <a:gd name="connsiteY258" fmla="*/ 57150 h 720725"/>
              <a:gd name="connsiteX259" fmla="*/ 234949 w 1006475"/>
              <a:gd name="connsiteY259" fmla="*/ 60325 h 720725"/>
              <a:gd name="connsiteX260" fmla="*/ 234949 w 1006475"/>
              <a:gd name="connsiteY260" fmla="*/ 63500 h 720725"/>
              <a:gd name="connsiteX261" fmla="*/ 244474 w 1006475"/>
              <a:gd name="connsiteY261" fmla="*/ 73025 h 720725"/>
              <a:gd name="connsiteX262" fmla="*/ 244474 w 1006475"/>
              <a:gd name="connsiteY262" fmla="*/ 76200 h 720725"/>
              <a:gd name="connsiteX263" fmla="*/ 244474 w 1006475"/>
              <a:gd name="connsiteY263" fmla="*/ 79375 h 720725"/>
              <a:gd name="connsiteX264" fmla="*/ 247649 w 1006475"/>
              <a:gd name="connsiteY264" fmla="*/ 79375 h 720725"/>
              <a:gd name="connsiteX265" fmla="*/ 247649 w 1006475"/>
              <a:gd name="connsiteY265" fmla="*/ 82550 h 720725"/>
              <a:gd name="connsiteX266" fmla="*/ 244474 w 1006475"/>
              <a:gd name="connsiteY266" fmla="*/ 82550 h 720725"/>
              <a:gd name="connsiteX267" fmla="*/ 241299 w 1006475"/>
              <a:gd name="connsiteY267" fmla="*/ 79375 h 720725"/>
              <a:gd name="connsiteX268" fmla="*/ 238124 w 1006475"/>
              <a:gd name="connsiteY268" fmla="*/ 85725 h 720725"/>
              <a:gd name="connsiteX269" fmla="*/ 241299 w 1006475"/>
              <a:gd name="connsiteY269" fmla="*/ 88900 h 720725"/>
              <a:gd name="connsiteX270" fmla="*/ 244474 w 1006475"/>
              <a:gd name="connsiteY270" fmla="*/ 92075 h 720725"/>
              <a:gd name="connsiteX271" fmla="*/ 244474 w 1006475"/>
              <a:gd name="connsiteY271" fmla="*/ 95250 h 720725"/>
              <a:gd name="connsiteX272" fmla="*/ 241299 w 1006475"/>
              <a:gd name="connsiteY272" fmla="*/ 92075 h 720725"/>
              <a:gd name="connsiteX273" fmla="*/ 234949 w 1006475"/>
              <a:gd name="connsiteY273" fmla="*/ 88900 h 720725"/>
              <a:gd name="connsiteX274" fmla="*/ 231774 w 1006475"/>
              <a:gd name="connsiteY274" fmla="*/ 85725 h 720725"/>
              <a:gd name="connsiteX275" fmla="*/ 228599 w 1006475"/>
              <a:gd name="connsiteY275" fmla="*/ 82550 h 720725"/>
              <a:gd name="connsiteX276" fmla="*/ 225424 w 1006475"/>
              <a:gd name="connsiteY276" fmla="*/ 79375 h 720725"/>
              <a:gd name="connsiteX277" fmla="*/ 225424 w 1006475"/>
              <a:gd name="connsiteY277" fmla="*/ 76200 h 720725"/>
              <a:gd name="connsiteX278" fmla="*/ 222249 w 1006475"/>
              <a:gd name="connsiteY278" fmla="*/ 73025 h 720725"/>
              <a:gd name="connsiteX279" fmla="*/ 225424 w 1006475"/>
              <a:gd name="connsiteY279" fmla="*/ 66675 h 720725"/>
              <a:gd name="connsiteX280" fmla="*/ 225424 w 1006475"/>
              <a:gd name="connsiteY280" fmla="*/ 60325 h 720725"/>
              <a:gd name="connsiteX281" fmla="*/ 228599 w 1006475"/>
              <a:gd name="connsiteY281" fmla="*/ 57150 h 720725"/>
              <a:gd name="connsiteX282" fmla="*/ 260349 w 1006475"/>
              <a:gd name="connsiteY282" fmla="*/ 47625 h 720725"/>
              <a:gd name="connsiteX283" fmla="*/ 266699 w 1006475"/>
              <a:gd name="connsiteY283" fmla="*/ 47625 h 720725"/>
              <a:gd name="connsiteX284" fmla="*/ 269874 w 1006475"/>
              <a:gd name="connsiteY284" fmla="*/ 50800 h 720725"/>
              <a:gd name="connsiteX285" fmla="*/ 279399 w 1006475"/>
              <a:gd name="connsiteY285" fmla="*/ 60325 h 720725"/>
              <a:gd name="connsiteX286" fmla="*/ 279399 w 1006475"/>
              <a:gd name="connsiteY286" fmla="*/ 63500 h 720725"/>
              <a:gd name="connsiteX287" fmla="*/ 273049 w 1006475"/>
              <a:gd name="connsiteY287" fmla="*/ 66675 h 720725"/>
              <a:gd name="connsiteX288" fmla="*/ 269874 w 1006475"/>
              <a:gd name="connsiteY288" fmla="*/ 69850 h 720725"/>
              <a:gd name="connsiteX289" fmla="*/ 269874 w 1006475"/>
              <a:gd name="connsiteY289" fmla="*/ 73025 h 720725"/>
              <a:gd name="connsiteX290" fmla="*/ 266699 w 1006475"/>
              <a:gd name="connsiteY290" fmla="*/ 73025 h 720725"/>
              <a:gd name="connsiteX291" fmla="*/ 266699 w 1006475"/>
              <a:gd name="connsiteY291" fmla="*/ 69850 h 720725"/>
              <a:gd name="connsiteX292" fmla="*/ 263524 w 1006475"/>
              <a:gd name="connsiteY292" fmla="*/ 60325 h 720725"/>
              <a:gd name="connsiteX293" fmla="*/ 263524 w 1006475"/>
              <a:gd name="connsiteY293" fmla="*/ 53975 h 720725"/>
              <a:gd name="connsiteX294" fmla="*/ 260349 w 1006475"/>
              <a:gd name="connsiteY294" fmla="*/ 50800 h 720725"/>
              <a:gd name="connsiteX295" fmla="*/ 260349 w 1006475"/>
              <a:gd name="connsiteY295" fmla="*/ 53975 h 720725"/>
              <a:gd name="connsiteX296" fmla="*/ 263524 w 1006475"/>
              <a:gd name="connsiteY296" fmla="*/ 69850 h 720725"/>
              <a:gd name="connsiteX297" fmla="*/ 257174 w 1006475"/>
              <a:gd name="connsiteY297" fmla="*/ 69850 h 720725"/>
              <a:gd name="connsiteX298" fmla="*/ 253999 w 1006475"/>
              <a:gd name="connsiteY298" fmla="*/ 69850 h 720725"/>
              <a:gd name="connsiteX299" fmla="*/ 253999 w 1006475"/>
              <a:gd name="connsiteY299" fmla="*/ 60325 h 720725"/>
              <a:gd name="connsiteX300" fmla="*/ 250824 w 1006475"/>
              <a:gd name="connsiteY300" fmla="*/ 60325 h 720725"/>
              <a:gd name="connsiteX301" fmla="*/ 247649 w 1006475"/>
              <a:gd name="connsiteY301" fmla="*/ 66675 h 720725"/>
              <a:gd name="connsiteX302" fmla="*/ 244474 w 1006475"/>
              <a:gd name="connsiteY302" fmla="*/ 63500 h 720725"/>
              <a:gd name="connsiteX303" fmla="*/ 244474 w 1006475"/>
              <a:gd name="connsiteY303" fmla="*/ 60325 h 720725"/>
              <a:gd name="connsiteX304" fmla="*/ 260349 w 1006475"/>
              <a:gd name="connsiteY304" fmla="*/ 47625 h 720725"/>
              <a:gd name="connsiteX305" fmla="*/ 295274 w 1006475"/>
              <a:gd name="connsiteY305" fmla="*/ 0 h 720725"/>
              <a:gd name="connsiteX306" fmla="*/ 447674 w 1006475"/>
              <a:gd name="connsiteY306" fmla="*/ 38100 h 720725"/>
              <a:gd name="connsiteX307" fmla="*/ 530224 w 1006475"/>
              <a:gd name="connsiteY307" fmla="*/ 57150 h 720725"/>
              <a:gd name="connsiteX308" fmla="*/ 530224 w 1006475"/>
              <a:gd name="connsiteY308" fmla="*/ 60325 h 720725"/>
              <a:gd name="connsiteX309" fmla="*/ 530225 w 1006475"/>
              <a:gd name="connsiteY309" fmla="*/ 57150 h 720725"/>
              <a:gd name="connsiteX310" fmla="*/ 584200 w 1006475"/>
              <a:gd name="connsiteY310" fmla="*/ 69850 h 720725"/>
              <a:gd name="connsiteX311" fmla="*/ 647700 w 1006475"/>
              <a:gd name="connsiteY311" fmla="*/ 85725 h 720725"/>
              <a:gd name="connsiteX312" fmla="*/ 650875 w 1006475"/>
              <a:gd name="connsiteY312" fmla="*/ 85725 h 720725"/>
              <a:gd name="connsiteX313" fmla="*/ 781050 w 1006475"/>
              <a:gd name="connsiteY313" fmla="*/ 111125 h 720725"/>
              <a:gd name="connsiteX314" fmla="*/ 860425 w 1006475"/>
              <a:gd name="connsiteY314" fmla="*/ 127000 h 720725"/>
              <a:gd name="connsiteX315" fmla="*/ 955675 w 1006475"/>
              <a:gd name="connsiteY315" fmla="*/ 149225 h 720725"/>
              <a:gd name="connsiteX316" fmla="*/ 1006475 w 1006475"/>
              <a:gd name="connsiteY316" fmla="*/ 158750 h 720725"/>
              <a:gd name="connsiteX317" fmla="*/ 1006475 w 1006475"/>
              <a:gd name="connsiteY317" fmla="*/ 161925 h 720725"/>
              <a:gd name="connsiteX318" fmla="*/ 1003300 w 1006475"/>
              <a:gd name="connsiteY318" fmla="*/ 171450 h 720725"/>
              <a:gd name="connsiteX319" fmla="*/ 1000125 w 1006475"/>
              <a:gd name="connsiteY319" fmla="*/ 180975 h 720725"/>
              <a:gd name="connsiteX320" fmla="*/ 1000125 w 1006475"/>
              <a:gd name="connsiteY320" fmla="*/ 184150 h 720725"/>
              <a:gd name="connsiteX321" fmla="*/ 1000125 w 1006475"/>
              <a:gd name="connsiteY321" fmla="*/ 190500 h 720725"/>
              <a:gd name="connsiteX322" fmla="*/ 996950 w 1006475"/>
              <a:gd name="connsiteY322" fmla="*/ 203200 h 720725"/>
              <a:gd name="connsiteX323" fmla="*/ 990600 w 1006475"/>
              <a:gd name="connsiteY323" fmla="*/ 234950 h 720725"/>
              <a:gd name="connsiteX324" fmla="*/ 987425 w 1006475"/>
              <a:gd name="connsiteY324" fmla="*/ 250825 h 720725"/>
              <a:gd name="connsiteX325" fmla="*/ 987425 w 1006475"/>
              <a:gd name="connsiteY325" fmla="*/ 260350 h 720725"/>
              <a:gd name="connsiteX326" fmla="*/ 984250 w 1006475"/>
              <a:gd name="connsiteY326" fmla="*/ 263525 h 720725"/>
              <a:gd name="connsiteX327" fmla="*/ 977900 w 1006475"/>
              <a:gd name="connsiteY327" fmla="*/ 307975 h 720725"/>
              <a:gd name="connsiteX328" fmla="*/ 974725 w 1006475"/>
              <a:gd name="connsiteY328" fmla="*/ 317500 h 720725"/>
              <a:gd name="connsiteX329" fmla="*/ 974725 w 1006475"/>
              <a:gd name="connsiteY329" fmla="*/ 320675 h 720725"/>
              <a:gd name="connsiteX330" fmla="*/ 971550 w 1006475"/>
              <a:gd name="connsiteY330" fmla="*/ 330200 h 720725"/>
              <a:gd name="connsiteX331" fmla="*/ 971550 w 1006475"/>
              <a:gd name="connsiteY331" fmla="*/ 333375 h 720725"/>
              <a:gd name="connsiteX332" fmla="*/ 968375 w 1006475"/>
              <a:gd name="connsiteY332" fmla="*/ 346075 h 720725"/>
              <a:gd name="connsiteX333" fmla="*/ 968375 w 1006475"/>
              <a:gd name="connsiteY333" fmla="*/ 349250 h 720725"/>
              <a:gd name="connsiteX334" fmla="*/ 965200 w 1006475"/>
              <a:gd name="connsiteY334" fmla="*/ 361950 h 720725"/>
              <a:gd name="connsiteX335" fmla="*/ 965200 w 1006475"/>
              <a:gd name="connsiteY335" fmla="*/ 368300 h 720725"/>
              <a:gd name="connsiteX336" fmla="*/ 962025 w 1006475"/>
              <a:gd name="connsiteY336" fmla="*/ 384175 h 720725"/>
              <a:gd name="connsiteX337" fmla="*/ 958850 w 1006475"/>
              <a:gd name="connsiteY337" fmla="*/ 396875 h 720725"/>
              <a:gd name="connsiteX338" fmla="*/ 955675 w 1006475"/>
              <a:gd name="connsiteY338" fmla="*/ 422275 h 720725"/>
              <a:gd name="connsiteX339" fmla="*/ 952500 w 1006475"/>
              <a:gd name="connsiteY339" fmla="*/ 434975 h 720725"/>
              <a:gd name="connsiteX340" fmla="*/ 952500 w 1006475"/>
              <a:gd name="connsiteY340" fmla="*/ 438150 h 720725"/>
              <a:gd name="connsiteX341" fmla="*/ 949325 w 1006475"/>
              <a:gd name="connsiteY341" fmla="*/ 460375 h 720725"/>
              <a:gd name="connsiteX342" fmla="*/ 946150 w 1006475"/>
              <a:gd name="connsiteY342" fmla="*/ 460375 h 720725"/>
              <a:gd name="connsiteX343" fmla="*/ 946150 w 1006475"/>
              <a:gd name="connsiteY343" fmla="*/ 463550 h 720725"/>
              <a:gd name="connsiteX344" fmla="*/ 946150 w 1006475"/>
              <a:gd name="connsiteY344" fmla="*/ 469900 h 720725"/>
              <a:gd name="connsiteX345" fmla="*/ 942975 w 1006475"/>
              <a:gd name="connsiteY345" fmla="*/ 479425 h 720725"/>
              <a:gd name="connsiteX346" fmla="*/ 939800 w 1006475"/>
              <a:gd name="connsiteY346" fmla="*/ 498475 h 720725"/>
              <a:gd name="connsiteX347" fmla="*/ 939800 w 1006475"/>
              <a:gd name="connsiteY347" fmla="*/ 504825 h 720725"/>
              <a:gd name="connsiteX348" fmla="*/ 936625 w 1006475"/>
              <a:gd name="connsiteY348" fmla="*/ 511175 h 720725"/>
              <a:gd name="connsiteX349" fmla="*/ 933450 w 1006475"/>
              <a:gd name="connsiteY349" fmla="*/ 539750 h 720725"/>
              <a:gd name="connsiteX350" fmla="*/ 930275 w 1006475"/>
              <a:gd name="connsiteY350" fmla="*/ 542925 h 720725"/>
              <a:gd name="connsiteX351" fmla="*/ 930275 w 1006475"/>
              <a:gd name="connsiteY351" fmla="*/ 549275 h 720725"/>
              <a:gd name="connsiteX352" fmla="*/ 930275 w 1006475"/>
              <a:gd name="connsiteY352" fmla="*/ 552450 h 720725"/>
              <a:gd name="connsiteX353" fmla="*/ 927100 w 1006475"/>
              <a:gd name="connsiteY353" fmla="*/ 561975 h 720725"/>
              <a:gd name="connsiteX354" fmla="*/ 920750 w 1006475"/>
              <a:gd name="connsiteY354" fmla="*/ 600075 h 720725"/>
              <a:gd name="connsiteX355" fmla="*/ 917575 w 1006475"/>
              <a:gd name="connsiteY355" fmla="*/ 612775 h 720725"/>
              <a:gd name="connsiteX356" fmla="*/ 917575 w 1006475"/>
              <a:gd name="connsiteY356" fmla="*/ 615950 h 720725"/>
              <a:gd name="connsiteX357" fmla="*/ 917575 w 1006475"/>
              <a:gd name="connsiteY357" fmla="*/ 622300 h 720725"/>
              <a:gd name="connsiteX358" fmla="*/ 914400 w 1006475"/>
              <a:gd name="connsiteY358" fmla="*/ 635000 h 720725"/>
              <a:gd name="connsiteX359" fmla="*/ 914400 w 1006475"/>
              <a:gd name="connsiteY359" fmla="*/ 638175 h 720725"/>
              <a:gd name="connsiteX360" fmla="*/ 911225 w 1006475"/>
              <a:gd name="connsiteY360" fmla="*/ 641350 h 720725"/>
              <a:gd name="connsiteX361" fmla="*/ 911225 w 1006475"/>
              <a:gd name="connsiteY361" fmla="*/ 644525 h 720725"/>
              <a:gd name="connsiteX362" fmla="*/ 911225 w 1006475"/>
              <a:gd name="connsiteY362" fmla="*/ 650875 h 720725"/>
              <a:gd name="connsiteX363" fmla="*/ 914400 w 1006475"/>
              <a:gd name="connsiteY363" fmla="*/ 657225 h 720725"/>
              <a:gd name="connsiteX364" fmla="*/ 917575 w 1006475"/>
              <a:gd name="connsiteY364" fmla="*/ 666750 h 720725"/>
              <a:gd name="connsiteX365" fmla="*/ 917575 w 1006475"/>
              <a:gd name="connsiteY365" fmla="*/ 669925 h 720725"/>
              <a:gd name="connsiteX366" fmla="*/ 917575 w 1006475"/>
              <a:gd name="connsiteY366" fmla="*/ 673100 h 720725"/>
              <a:gd name="connsiteX367" fmla="*/ 920750 w 1006475"/>
              <a:gd name="connsiteY367" fmla="*/ 688975 h 720725"/>
              <a:gd name="connsiteX368" fmla="*/ 914400 w 1006475"/>
              <a:gd name="connsiteY368" fmla="*/ 698500 h 720725"/>
              <a:gd name="connsiteX369" fmla="*/ 911225 w 1006475"/>
              <a:gd name="connsiteY369" fmla="*/ 704850 h 720725"/>
              <a:gd name="connsiteX370" fmla="*/ 914400 w 1006475"/>
              <a:gd name="connsiteY370" fmla="*/ 704850 h 720725"/>
              <a:gd name="connsiteX371" fmla="*/ 914400 w 1006475"/>
              <a:gd name="connsiteY371" fmla="*/ 708025 h 720725"/>
              <a:gd name="connsiteX372" fmla="*/ 914400 w 1006475"/>
              <a:gd name="connsiteY372" fmla="*/ 717550 h 720725"/>
              <a:gd name="connsiteX373" fmla="*/ 914400 w 1006475"/>
              <a:gd name="connsiteY373" fmla="*/ 720725 h 720725"/>
              <a:gd name="connsiteX374" fmla="*/ 911225 w 1006475"/>
              <a:gd name="connsiteY374" fmla="*/ 717550 h 720725"/>
              <a:gd name="connsiteX375" fmla="*/ 908050 w 1006475"/>
              <a:gd name="connsiteY375" fmla="*/ 717550 h 720725"/>
              <a:gd name="connsiteX376" fmla="*/ 904875 w 1006475"/>
              <a:gd name="connsiteY376" fmla="*/ 717550 h 720725"/>
              <a:gd name="connsiteX377" fmla="*/ 876300 w 1006475"/>
              <a:gd name="connsiteY377" fmla="*/ 711200 h 720725"/>
              <a:gd name="connsiteX378" fmla="*/ 860425 w 1006475"/>
              <a:gd name="connsiteY378" fmla="*/ 708025 h 720725"/>
              <a:gd name="connsiteX379" fmla="*/ 847725 w 1006475"/>
              <a:gd name="connsiteY379" fmla="*/ 704850 h 720725"/>
              <a:gd name="connsiteX380" fmla="*/ 841375 w 1006475"/>
              <a:gd name="connsiteY380" fmla="*/ 704850 h 720725"/>
              <a:gd name="connsiteX381" fmla="*/ 835025 w 1006475"/>
              <a:gd name="connsiteY381" fmla="*/ 704850 h 720725"/>
              <a:gd name="connsiteX382" fmla="*/ 825500 w 1006475"/>
              <a:gd name="connsiteY382" fmla="*/ 701675 h 720725"/>
              <a:gd name="connsiteX383" fmla="*/ 819150 w 1006475"/>
              <a:gd name="connsiteY383" fmla="*/ 701675 h 720725"/>
              <a:gd name="connsiteX384" fmla="*/ 809625 w 1006475"/>
              <a:gd name="connsiteY384" fmla="*/ 698500 h 720725"/>
              <a:gd name="connsiteX385" fmla="*/ 803275 w 1006475"/>
              <a:gd name="connsiteY385" fmla="*/ 695325 h 720725"/>
              <a:gd name="connsiteX386" fmla="*/ 777875 w 1006475"/>
              <a:gd name="connsiteY386" fmla="*/ 692150 h 720725"/>
              <a:gd name="connsiteX387" fmla="*/ 774700 w 1006475"/>
              <a:gd name="connsiteY387" fmla="*/ 692150 h 720725"/>
              <a:gd name="connsiteX388" fmla="*/ 758825 w 1006475"/>
              <a:gd name="connsiteY388" fmla="*/ 688975 h 720725"/>
              <a:gd name="connsiteX389" fmla="*/ 746125 w 1006475"/>
              <a:gd name="connsiteY389" fmla="*/ 685800 h 720725"/>
              <a:gd name="connsiteX390" fmla="*/ 733425 w 1006475"/>
              <a:gd name="connsiteY390" fmla="*/ 682625 h 720725"/>
              <a:gd name="connsiteX391" fmla="*/ 717550 w 1006475"/>
              <a:gd name="connsiteY391" fmla="*/ 679450 h 720725"/>
              <a:gd name="connsiteX392" fmla="*/ 711200 w 1006475"/>
              <a:gd name="connsiteY392" fmla="*/ 679450 h 720725"/>
              <a:gd name="connsiteX393" fmla="*/ 704850 w 1006475"/>
              <a:gd name="connsiteY393" fmla="*/ 676275 h 720725"/>
              <a:gd name="connsiteX394" fmla="*/ 692150 w 1006475"/>
              <a:gd name="connsiteY394" fmla="*/ 673100 h 720725"/>
              <a:gd name="connsiteX395" fmla="*/ 676275 w 1006475"/>
              <a:gd name="connsiteY395" fmla="*/ 669925 h 720725"/>
              <a:gd name="connsiteX396" fmla="*/ 650875 w 1006475"/>
              <a:gd name="connsiteY396" fmla="*/ 666750 h 720725"/>
              <a:gd name="connsiteX397" fmla="*/ 647700 w 1006475"/>
              <a:gd name="connsiteY397" fmla="*/ 663575 h 720725"/>
              <a:gd name="connsiteX398" fmla="*/ 644525 w 1006475"/>
              <a:gd name="connsiteY398" fmla="*/ 663575 h 720725"/>
              <a:gd name="connsiteX399" fmla="*/ 641350 w 1006475"/>
              <a:gd name="connsiteY399" fmla="*/ 666750 h 720725"/>
              <a:gd name="connsiteX400" fmla="*/ 638175 w 1006475"/>
              <a:gd name="connsiteY400" fmla="*/ 669925 h 720725"/>
              <a:gd name="connsiteX401" fmla="*/ 628650 w 1006475"/>
              <a:gd name="connsiteY401" fmla="*/ 673100 h 720725"/>
              <a:gd name="connsiteX402" fmla="*/ 625475 w 1006475"/>
              <a:gd name="connsiteY402" fmla="*/ 673100 h 720725"/>
              <a:gd name="connsiteX403" fmla="*/ 622300 w 1006475"/>
              <a:gd name="connsiteY403" fmla="*/ 673100 h 720725"/>
              <a:gd name="connsiteX404" fmla="*/ 619125 w 1006475"/>
              <a:gd name="connsiteY404" fmla="*/ 673100 h 720725"/>
              <a:gd name="connsiteX405" fmla="*/ 615950 w 1006475"/>
              <a:gd name="connsiteY405" fmla="*/ 673100 h 720725"/>
              <a:gd name="connsiteX406" fmla="*/ 612775 w 1006475"/>
              <a:gd name="connsiteY406" fmla="*/ 669925 h 720725"/>
              <a:gd name="connsiteX407" fmla="*/ 609600 w 1006475"/>
              <a:gd name="connsiteY407" fmla="*/ 669925 h 720725"/>
              <a:gd name="connsiteX408" fmla="*/ 600075 w 1006475"/>
              <a:gd name="connsiteY408" fmla="*/ 666750 h 720725"/>
              <a:gd name="connsiteX409" fmla="*/ 593725 w 1006475"/>
              <a:gd name="connsiteY409" fmla="*/ 669925 h 720725"/>
              <a:gd name="connsiteX410" fmla="*/ 590550 w 1006475"/>
              <a:gd name="connsiteY410" fmla="*/ 669925 h 720725"/>
              <a:gd name="connsiteX411" fmla="*/ 584200 w 1006475"/>
              <a:gd name="connsiteY411" fmla="*/ 666750 h 720725"/>
              <a:gd name="connsiteX412" fmla="*/ 581025 w 1006475"/>
              <a:gd name="connsiteY412" fmla="*/ 666750 h 720725"/>
              <a:gd name="connsiteX413" fmla="*/ 577850 w 1006475"/>
              <a:gd name="connsiteY413" fmla="*/ 669925 h 720725"/>
              <a:gd name="connsiteX414" fmla="*/ 574675 w 1006475"/>
              <a:gd name="connsiteY414" fmla="*/ 666750 h 720725"/>
              <a:gd name="connsiteX415" fmla="*/ 571500 w 1006475"/>
              <a:gd name="connsiteY415" fmla="*/ 666750 h 720725"/>
              <a:gd name="connsiteX416" fmla="*/ 565150 w 1006475"/>
              <a:gd name="connsiteY416" fmla="*/ 663575 h 720725"/>
              <a:gd name="connsiteX417" fmla="*/ 561975 w 1006475"/>
              <a:gd name="connsiteY417" fmla="*/ 663575 h 720725"/>
              <a:gd name="connsiteX418" fmla="*/ 558800 w 1006475"/>
              <a:gd name="connsiteY418" fmla="*/ 663575 h 720725"/>
              <a:gd name="connsiteX419" fmla="*/ 552450 w 1006475"/>
              <a:gd name="connsiteY419" fmla="*/ 669925 h 720725"/>
              <a:gd name="connsiteX420" fmla="*/ 549275 w 1006475"/>
              <a:gd name="connsiteY420" fmla="*/ 673100 h 720725"/>
              <a:gd name="connsiteX421" fmla="*/ 542925 w 1006475"/>
              <a:gd name="connsiteY421" fmla="*/ 673100 h 720725"/>
              <a:gd name="connsiteX422" fmla="*/ 536575 w 1006475"/>
              <a:gd name="connsiteY422" fmla="*/ 673100 h 720725"/>
              <a:gd name="connsiteX423" fmla="*/ 533400 w 1006475"/>
              <a:gd name="connsiteY423" fmla="*/ 669925 h 720725"/>
              <a:gd name="connsiteX424" fmla="*/ 523875 w 1006475"/>
              <a:gd name="connsiteY424" fmla="*/ 669925 h 720725"/>
              <a:gd name="connsiteX425" fmla="*/ 517525 w 1006475"/>
              <a:gd name="connsiteY425" fmla="*/ 669925 h 720725"/>
              <a:gd name="connsiteX426" fmla="*/ 511175 w 1006475"/>
              <a:gd name="connsiteY426" fmla="*/ 669925 h 720725"/>
              <a:gd name="connsiteX427" fmla="*/ 504825 w 1006475"/>
              <a:gd name="connsiteY427" fmla="*/ 669925 h 720725"/>
              <a:gd name="connsiteX428" fmla="*/ 495300 w 1006475"/>
              <a:gd name="connsiteY428" fmla="*/ 673100 h 720725"/>
              <a:gd name="connsiteX429" fmla="*/ 485775 w 1006475"/>
              <a:gd name="connsiteY429" fmla="*/ 673100 h 720725"/>
              <a:gd name="connsiteX430" fmla="*/ 482600 w 1006475"/>
              <a:gd name="connsiteY430" fmla="*/ 676275 h 720725"/>
              <a:gd name="connsiteX431" fmla="*/ 479425 w 1006475"/>
              <a:gd name="connsiteY431" fmla="*/ 676275 h 720725"/>
              <a:gd name="connsiteX432" fmla="*/ 476250 w 1006475"/>
              <a:gd name="connsiteY432" fmla="*/ 682625 h 720725"/>
              <a:gd name="connsiteX433" fmla="*/ 447675 w 1006475"/>
              <a:gd name="connsiteY433" fmla="*/ 679450 h 720725"/>
              <a:gd name="connsiteX434" fmla="*/ 438150 w 1006475"/>
              <a:gd name="connsiteY434" fmla="*/ 679450 h 720725"/>
              <a:gd name="connsiteX435" fmla="*/ 434975 w 1006475"/>
              <a:gd name="connsiteY435" fmla="*/ 676275 h 720725"/>
              <a:gd name="connsiteX436" fmla="*/ 431800 w 1006475"/>
              <a:gd name="connsiteY436" fmla="*/ 673100 h 720725"/>
              <a:gd name="connsiteX437" fmla="*/ 428625 w 1006475"/>
              <a:gd name="connsiteY437" fmla="*/ 669925 h 720725"/>
              <a:gd name="connsiteX438" fmla="*/ 425450 w 1006475"/>
              <a:gd name="connsiteY438" fmla="*/ 666750 h 720725"/>
              <a:gd name="connsiteX439" fmla="*/ 422275 w 1006475"/>
              <a:gd name="connsiteY439" fmla="*/ 666750 h 720725"/>
              <a:gd name="connsiteX440" fmla="*/ 419100 w 1006475"/>
              <a:gd name="connsiteY440" fmla="*/ 666750 h 720725"/>
              <a:gd name="connsiteX441" fmla="*/ 415925 w 1006475"/>
              <a:gd name="connsiteY441" fmla="*/ 666750 h 720725"/>
              <a:gd name="connsiteX442" fmla="*/ 409575 w 1006475"/>
              <a:gd name="connsiteY442" fmla="*/ 669925 h 720725"/>
              <a:gd name="connsiteX443" fmla="*/ 396875 w 1006475"/>
              <a:gd name="connsiteY443" fmla="*/ 673100 h 720725"/>
              <a:gd name="connsiteX444" fmla="*/ 390525 w 1006475"/>
              <a:gd name="connsiteY444" fmla="*/ 673100 h 720725"/>
              <a:gd name="connsiteX445" fmla="*/ 384175 w 1006475"/>
              <a:gd name="connsiteY445" fmla="*/ 673100 h 720725"/>
              <a:gd name="connsiteX446" fmla="*/ 381000 w 1006475"/>
              <a:gd name="connsiteY446" fmla="*/ 676275 h 720725"/>
              <a:gd name="connsiteX447" fmla="*/ 377825 w 1006475"/>
              <a:gd name="connsiteY447" fmla="*/ 676275 h 720725"/>
              <a:gd name="connsiteX448" fmla="*/ 374650 w 1006475"/>
              <a:gd name="connsiteY448" fmla="*/ 673100 h 720725"/>
              <a:gd name="connsiteX449" fmla="*/ 361950 w 1006475"/>
              <a:gd name="connsiteY449" fmla="*/ 669925 h 720725"/>
              <a:gd name="connsiteX450" fmla="*/ 358775 w 1006475"/>
              <a:gd name="connsiteY450" fmla="*/ 669925 h 720725"/>
              <a:gd name="connsiteX451" fmla="*/ 352425 w 1006475"/>
              <a:gd name="connsiteY451" fmla="*/ 673100 h 720725"/>
              <a:gd name="connsiteX452" fmla="*/ 349250 w 1006475"/>
              <a:gd name="connsiteY452" fmla="*/ 676275 h 720725"/>
              <a:gd name="connsiteX453" fmla="*/ 346075 w 1006475"/>
              <a:gd name="connsiteY453" fmla="*/ 676275 h 720725"/>
              <a:gd name="connsiteX454" fmla="*/ 346075 w 1006475"/>
              <a:gd name="connsiteY454" fmla="*/ 673100 h 720725"/>
              <a:gd name="connsiteX455" fmla="*/ 342900 w 1006475"/>
              <a:gd name="connsiteY455" fmla="*/ 673100 h 720725"/>
              <a:gd name="connsiteX456" fmla="*/ 342900 w 1006475"/>
              <a:gd name="connsiteY456" fmla="*/ 669925 h 720725"/>
              <a:gd name="connsiteX457" fmla="*/ 342900 w 1006475"/>
              <a:gd name="connsiteY457" fmla="*/ 663575 h 720725"/>
              <a:gd name="connsiteX458" fmla="*/ 342900 w 1006475"/>
              <a:gd name="connsiteY458" fmla="*/ 660400 h 720725"/>
              <a:gd name="connsiteX459" fmla="*/ 330200 w 1006475"/>
              <a:gd name="connsiteY459" fmla="*/ 654050 h 720725"/>
              <a:gd name="connsiteX460" fmla="*/ 327025 w 1006475"/>
              <a:gd name="connsiteY460" fmla="*/ 650875 h 720725"/>
              <a:gd name="connsiteX461" fmla="*/ 323850 w 1006475"/>
              <a:gd name="connsiteY461" fmla="*/ 650875 h 720725"/>
              <a:gd name="connsiteX462" fmla="*/ 320675 w 1006475"/>
              <a:gd name="connsiteY462" fmla="*/ 650875 h 720725"/>
              <a:gd name="connsiteX463" fmla="*/ 317500 w 1006475"/>
              <a:gd name="connsiteY463" fmla="*/ 650875 h 720725"/>
              <a:gd name="connsiteX464" fmla="*/ 314325 w 1006475"/>
              <a:gd name="connsiteY464" fmla="*/ 650875 h 720725"/>
              <a:gd name="connsiteX465" fmla="*/ 311150 w 1006475"/>
              <a:gd name="connsiteY465" fmla="*/ 647700 h 720725"/>
              <a:gd name="connsiteX466" fmla="*/ 307975 w 1006475"/>
              <a:gd name="connsiteY466" fmla="*/ 644525 h 720725"/>
              <a:gd name="connsiteX467" fmla="*/ 304800 w 1006475"/>
              <a:gd name="connsiteY467" fmla="*/ 641350 h 720725"/>
              <a:gd name="connsiteX468" fmla="*/ 288925 w 1006475"/>
              <a:gd name="connsiteY468" fmla="*/ 641350 h 720725"/>
              <a:gd name="connsiteX469" fmla="*/ 279400 w 1006475"/>
              <a:gd name="connsiteY469" fmla="*/ 641350 h 720725"/>
              <a:gd name="connsiteX470" fmla="*/ 276225 w 1006475"/>
              <a:gd name="connsiteY470" fmla="*/ 641350 h 720725"/>
              <a:gd name="connsiteX471" fmla="*/ 273050 w 1006475"/>
              <a:gd name="connsiteY471" fmla="*/ 638175 h 720725"/>
              <a:gd name="connsiteX472" fmla="*/ 266700 w 1006475"/>
              <a:gd name="connsiteY472" fmla="*/ 635000 h 720725"/>
              <a:gd name="connsiteX473" fmla="*/ 257175 w 1006475"/>
              <a:gd name="connsiteY473" fmla="*/ 638175 h 720725"/>
              <a:gd name="connsiteX474" fmla="*/ 250825 w 1006475"/>
              <a:gd name="connsiteY474" fmla="*/ 641350 h 720725"/>
              <a:gd name="connsiteX475" fmla="*/ 247650 w 1006475"/>
              <a:gd name="connsiteY475" fmla="*/ 644525 h 720725"/>
              <a:gd name="connsiteX476" fmla="*/ 234950 w 1006475"/>
              <a:gd name="connsiteY476" fmla="*/ 647700 h 720725"/>
              <a:gd name="connsiteX477" fmla="*/ 219075 w 1006475"/>
              <a:gd name="connsiteY477" fmla="*/ 647700 h 720725"/>
              <a:gd name="connsiteX478" fmla="*/ 209550 w 1006475"/>
              <a:gd name="connsiteY478" fmla="*/ 650875 h 720725"/>
              <a:gd name="connsiteX479" fmla="*/ 203200 w 1006475"/>
              <a:gd name="connsiteY479" fmla="*/ 650875 h 720725"/>
              <a:gd name="connsiteX480" fmla="*/ 200025 w 1006475"/>
              <a:gd name="connsiteY480" fmla="*/ 650875 h 720725"/>
              <a:gd name="connsiteX481" fmla="*/ 193675 w 1006475"/>
              <a:gd name="connsiteY481" fmla="*/ 650875 h 720725"/>
              <a:gd name="connsiteX482" fmla="*/ 190500 w 1006475"/>
              <a:gd name="connsiteY482" fmla="*/ 647700 h 720725"/>
              <a:gd name="connsiteX483" fmla="*/ 190500 w 1006475"/>
              <a:gd name="connsiteY483" fmla="*/ 644525 h 720725"/>
              <a:gd name="connsiteX484" fmla="*/ 187325 w 1006475"/>
              <a:gd name="connsiteY484" fmla="*/ 641350 h 720725"/>
              <a:gd name="connsiteX485" fmla="*/ 171450 w 1006475"/>
              <a:gd name="connsiteY485" fmla="*/ 638175 h 720725"/>
              <a:gd name="connsiteX486" fmla="*/ 165100 w 1006475"/>
              <a:gd name="connsiteY486" fmla="*/ 631825 h 720725"/>
              <a:gd name="connsiteX487" fmla="*/ 161925 w 1006475"/>
              <a:gd name="connsiteY487" fmla="*/ 631825 h 720725"/>
              <a:gd name="connsiteX488" fmla="*/ 158750 w 1006475"/>
              <a:gd name="connsiteY488" fmla="*/ 628650 h 720725"/>
              <a:gd name="connsiteX489" fmla="*/ 152400 w 1006475"/>
              <a:gd name="connsiteY489" fmla="*/ 628650 h 720725"/>
              <a:gd name="connsiteX490" fmla="*/ 149225 w 1006475"/>
              <a:gd name="connsiteY490" fmla="*/ 625475 h 720725"/>
              <a:gd name="connsiteX491" fmla="*/ 142875 w 1006475"/>
              <a:gd name="connsiteY491" fmla="*/ 619125 h 720725"/>
              <a:gd name="connsiteX492" fmla="*/ 142875 w 1006475"/>
              <a:gd name="connsiteY492" fmla="*/ 615950 h 720725"/>
              <a:gd name="connsiteX493" fmla="*/ 139700 w 1006475"/>
              <a:gd name="connsiteY493" fmla="*/ 615950 h 720725"/>
              <a:gd name="connsiteX494" fmla="*/ 139700 w 1006475"/>
              <a:gd name="connsiteY494" fmla="*/ 609600 h 720725"/>
              <a:gd name="connsiteX495" fmla="*/ 139700 w 1006475"/>
              <a:gd name="connsiteY495" fmla="*/ 606425 h 720725"/>
              <a:gd name="connsiteX496" fmla="*/ 142875 w 1006475"/>
              <a:gd name="connsiteY496" fmla="*/ 603250 h 720725"/>
              <a:gd name="connsiteX497" fmla="*/ 142875 w 1006475"/>
              <a:gd name="connsiteY497" fmla="*/ 600075 h 720725"/>
              <a:gd name="connsiteX498" fmla="*/ 146050 w 1006475"/>
              <a:gd name="connsiteY498" fmla="*/ 596900 h 720725"/>
              <a:gd name="connsiteX499" fmla="*/ 146050 w 1006475"/>
              <a:gd name="connsiteY499" fmla="*/ 590550 h 720725"/>
              <a:gd name="connsiteX500" fmla="*/ 142875 w 1006475"/>
              <a:gd name="connsiteY500" fmla="*/ 587375 h 720725"/>
              <a:gd name="connsiteX501" fmla="*/ 142875 w 1006475"/>
              <a:gd name="connsiteY501" fmla="*/ 584200 h 720725"/>
              <a:gd name="connsiteX502" fmla="*/ 146050 w 1006475"/>
              <a:gd name="connsiteY502" fmla="*/ 577850 h 720725"/>
              <a:gd name="connsiteX503" fmla="*/ 146050 w 1006475"/>
              <a:gd name="connsiteY503" fmla="*/ 574675 h 720725"/>
              <a:gd name="connsiteX504" fmla="*/ 149225 w 1006475"/>
              <a:gd name="connsiteY504" fmla="*/ 558800 h 720725"/>
              <a:gd name="connsiteX505" fmla="*/ 142875 w 1006475"/>
              <a:gd name="connsiteY505" fmla="*/ 536575 h 720725"/>
              <a:gd name="connsiteX506" fmla="*/ 139700 w 1006475"/>
              <a:gd name="connsiteY506" fmla="*/ 533400 h 720725"/>
              <a:gd name="connsiteX507" fmla="*/ 120650 w 1006475"/>
              <a:gd name="connsiteY507" fmla="*/ 504825 h 720725"/>
              <a:gd name="connsiteX508" fmla="*/ 117475 w 1006475"/>
              <a:gd name="connsiteY508" fmla="*/ 504825 h 720725"/>
              <a:gd name="connsiteX509" fmla="*/ 111125 w 1006475"/>
              <a:gd name="connsiteY509" fmla="*/ 501650 h 720725"/>
              <a:gd name="connsiteX510" fmla="*/ 107950 w 1006475"/>
              <a:gd name="connsiteY510" fmla="*/ 503237 h 720725"/>
              <a:gd name="connsiteX511" fmla="*/ 107950 w 1006475"/>
              <a:gd name="connsiteY511" fmla="*/ 504825 h 720725"/>
              <a:gd name="connsiteX512" fmla="*/ 104775 w 1006475"/>
              <a:gd name="connsiteY512" fmla="*/ 504825 h 720725"/>
              <a:gd name="connsiteX513" fmla="*/ 101600 w 1006475"/>
              <a:gd name="connsiteY513" fmla="*/ 508000 h 720725"/>
              <a:gd name="connsiteX514" fmla="*/ 95250 w 1006475"/>
              <a:gd name="connsiteY514" fmla="*/ 508000 h 720725"/>
              <a:gd name="connsiteX515" fmla="*/ 82550 w 1006475"/>
              <a:gd name="connsiteY515" fmla="*/ 492125 h 720725"/>
              <a:gd name="connsiteX516" fmla="*/ 82550 w 1006475"/>
              <a:gd name="connsiteY516" fmla="*/ 482600 h 720725"/>
              <a:gd name="connsiteX517" fmla="*/ 76200 w 1006475"/>
              <a:gd name="connsiteY517" fmla="*/ 476250 h 720725"/>
              <a:gd name="connsiteX518" fmla="*/ 60325 w 1006475"/>
              <a:gd name="connsiteY518" fmla="*/ 476250 h 720725"/>
              <a:gd name="connsiteX519" fmla="*/ 53975 w 1006475"/>
              <a:gd name="connsiteY519" fmla="*/ 473075 h 720725"/>
              <a:gd name="connsiteX520" fmla="*/ 53975 w 1006475"/>
              <a:gd name="connsiteY520" fmla="*/ 463550 h 720725"/>
              <a:gd name="connsiteX521" fmla="*/ 50800 w 1006475"/>
              <a:gd name="connsiteY521" fmla="*/ 463550 h 720725"/>
              <a:gd name="connsiteX522" fmla="*/ 47625 w 1006475"/>
              <a:gd name="connsiteY522" fmla="*/ 466725 h 720725"/>
              <a:gd name="connsiteX523" fmla="*/ 44450 w 1006475"/>
              <a:gd name="connsiteY523" fmla="*/ 466725 h 720725"/>
              <a:gd name="connsiteX524" fmla="*/ 41275 w 1006475"/>
              <a:gd name="connsiteY524" fmla="*/ 466725 h 720725"/>
              <a:gd name="connsiteX525" fmla="*/ 38100 w 1006475"/>
              <a:gd name="connsiteY525" fmla="*/ 466725 h 720725"/>
              <a:gd name="connsiteX526" fmla="*/ 34925 w 1006475"/>
              <a:gd name="connsiteY526" fmla="*/ 463550 h 720725"/>
              <a:gd name="connsiteX527" fmla="*/ 31750 w 1006475"/>
              <a:gd name="connsiteY527" fmla="*/ 466725 h 720725"/>
              <a:gd name="connsiteX528" fmla="*/ 25400 w 1006475"/>
              <a:gd name="connsiteY528" fmla="*/ 466725 h 720725"/>
              <a:gd name="connsiteX529" fmla="*/ 22225 w 1006475"/>
              <a:gd name="connsiteY529" fmla="*/ 466725 h 720725"/>
              <a:gd name="connsiteX530" fmla="*/ 19050 w 1006475"/>
              <a:gd name="connsiteY530" fmla="*/ 463550 h 720725"/>
              <a:gd name="connsiteX531" fmla="*/ 15875 w 1006475"/>
              <a:gd name="connsiteY531" fmla="*/ 460375 h 720725"/>
              <a:gd name="connsiteX532" fmla="*/ 12700 w 1006475"/>
              <a:gd name="connsiteY532" fmla="*/ 457200 h 720725"/>
              <a:gd name="connsiteX533" fmla="*/ 12700 w 1006475"/>
              <a:gd name="connsiteY533" fmla="*/ 454025 h 720725"/>
              <a:gd name="connsiteX534" fmla="*/ 9525 w 1006475"/>
              <a:gd name="connsiteY534" fmla="*/ 454025 h 720725"/>
              <a:gd name="connsiteX535" fmla="*/ 6350 w 1006475"/>
              <a:gd name="connsiteY535" fmla="*/ 454025 h 720725"/>
              <a:gd name="connsiteX536" fmla="*/ 6350 w 1006475"/>
              <a:gd name="connsiteY536" fmla="*/ 457200 h 720725"/>
              <a:gd name="connsiteX537" fmla="*/ 6350 w 1006475"/>
              <a:gd name="connsiteY537" fmla="*/ 460375 h 720725"/>
              <a:gd name="connsiteX538" fmla="*/ 3175 w 1006475"/>
              <a:gd name="connsiteY538" fmla="*/ 460375 h 720725"/>
              <a:gd name="connsiteX539" fmla="*/ 0 w 1006475"/>
              <a:gd name="connsiteY539" fmla="*/ 457200 h 720725"/>
              <a:gd name="connsiteX540" fmla="*/ 0 w 1006475"/>
              <a:gd name="connsiteY540" fmla="*/ 454025 h 720725"/>
              <a:gd name="connsiteX541" fmla="*/ 3175 w 1006475"/>
              <a:gd name="connsiteY541" fmla="*/ 454025 h 720725"/>
              <a:gd name="connsiteX542" fmla="*/ 6350 w 1006475"/>
              <a:gd name="connsiteY542" fmla="*/ 450850 h 720725"/>
              <a:gd name="connsiteX543" fmla="*/ 12700 w 1006475"/>
              <a:gd name="connsiteY543" fmla="*/ 415925 h 720725"/>
              <a:gd name="connsiteX544" fmla="*/ 15875 w 1006475"/>
              <a:gd name="connsiteY544" fmla="*/ 403225 h 720725"/>
              <a:gd name="connsiteX545" fmla="*/ 19050 w 1006475"/>
              <a:gd name="connsiteY545" fmla="*/ 396875 h 720725"/>
              <a:gd name="connsiteX546" fmla="*/ 19050 w 1006475"/>
              <a:gd name="connsiteY546" fmla="*/ 393700 h 720725"/>
              <a:gd name="connsiteX547" fmla="*/ 19050 w 1006475"/>
              <a:gd name="connsiteY547" fmla="*/ 390525 h 720725"/>
              <a:gd name="connsiteX548" fmla="*/ 22225 w 1006475"/>
              <a:gd name="connsiteY548" fmla="*/ 390525 h 720725"/>
              <a:gd name="connsiteX549" fmla="*/ 22225 w 1006475"/>
              <a:gd name="connsiteY549" fmla="*/ 393700 h 720725"/>
              <a:gd name="connsiteX550" fmla="*/ 22225 w 1006475"/>
              <a:gd name="connsiteY550" fmla="*/ 403225 h 720725"/>
              <a:gd name="connsiteX551" fmla="*/ 19050 w 1006475"/>
              <a:gd name="connsiteY551" fmla="*/ 422275 h 720725"/>
              <a:gd name="connsiteX552" fmla="*/ 15875 w 1006475"/>
              <a:gd name="connsiteY552" fmla="*/ 438150 h 720725"/>
              <a:gd name="connsiteX553" fmla="*/ 15875 w 1006475"/>
              <a:gd name="connsiteY553" fmla="*/ 441325 h 720725"/>
              <a:gd name="connsiteX554" fmla="*/ 19050 w 1006475"/>
              <a:gd name="connsiteY554" fmla="*/ 444500 h 720725"/>
              <a:gd name="connsiteX555" fmla="*/ 22225 w 1006475"/>
              <a:gd name="connsiteY555" fmla="*/ 444500 h 720725"/>
              <a:gd name="connsiteX556" fmla="*/ 22225 w 1006475"/>
              <a:gd name="connsiteY556" fmla="*/ 441325 h 720725"/>
              <a:gd name="connsiteX557" fmla="*/ 25400 w 1006475"/>
              <a:gd name="connsiteY557" fmla="*/ 438150 h 720725"/>
              <a:gd name="connsiteX558" fmla="*/ 25400 w 1006475"/>
              <a:gd name="connsiteY558" fmla="*/ 434975 h 720725"/>
              <a:gd name="connsiteX559" fmla="*/ 28575 w 1006475"/>
              <a:gd name="connsiteY559" fmla="*/ 434975 h 720725"/>
              <a:gd name="connsiteX560" fmla="*/ 31750 w 1006475"/>
              <a:gd name="connsiteY560" fmla="*/ 438150 h 720725"/>
              <a:gd name="connsiteX561" fmla="*/ 34925 w 1006475"/>
              <a:gd name="connsiteY561" fmla="*/ 441325 h 720725"/>
              <a:gd name="connsiteX562" fmla="*/ 34925 w 1006475"/>
              <a:gd name="connsiteY562" fmla="*/ 438150 h 720725"/>
              <a:gd name="connsiteX563" fmla="*/ 31750 w 1006475"/>
              <a:gd name="connsiteY563" fmla="*/ 431800 h 720725"/>
              <a:gd name="connsiteX564" fmla="*/ 31750 w 1006475"/>
              <a:gd name="connsiteY564" fmla="*/ 428625 h 720725"/>
              <a:gd name="connsiteX565" fmla="*/ 28575 w 1006475"/>
              <a:gd name="connsiteY565" fmla="*/ 425450 h 720725"/>
              <a:gd name="connsiteX566" fmla="*/ 28575 w 1006475"/>
              <a:gd name="connsiteY566" fmla="*/ 422275 h 720725"/>
              <a:gd name="connsiteX567" fmla="*/ 31750 w 1006475"/>
              <a:gd name="connsiteY567" fmla="*/ 419100 h 720725"/>
              <a:gd name="connsiteX568" fmla="*/ 34925 w 1006475"/>
              <a:gd name="connsiteY568" fmla="*/ 419100 h 720725"/>
              <a:gd name="connsiteX569" fmla="*/ 34925 w 1006475"/>
              <a:gd name="connsiteY569" fmla="*/ 415925 h 720725"/>
              <a:gd name="connsiteX570" fmla="*/ 34925 w 1006475"/>
              <a:gd name="connsiteY570" fmla="*/ 412750 h 720725"/>
              <a:gd name="connsiteX571" fmla="*/ 31750 w 1006475"/>
              <a:gd name="connsiteY571" fmla="*/ 396875 h 720725"/>
              <a:gd name="connsiteX572" fmla="*/ 34925 w 1006475"/>
              <a:gd name="connsiteY572" fmla="*/ 396875 h 720725"/>
              <a:gd name="connsiteX573" fmla="*/ 34925 w 1006475"/>
              <a:gd name="connsiteY573" fmla="*/ 393700 h 720725"/>
              <a:gd name="connsiteX574" fmla="*/ 38100 w 1006475"/>
              <a:gd name="connsiteY574" fmla="*/ 390525 h 720725"/>
              <a:gd name="connsiteX575" fmla="*/ 38100 w 1006475"/>
              <a:gd name="connsiteY575" fmla="*/ 387350 h 720725"/>
              <a:gd name="connsiteX576" fmla="*/ 41275 w 1006475"/>
              <a:gd name="connsiteY576" fmla="*/ 387350 h 720725"/>
              <a:gd name="connsiteX577" fmla="*/ 44450 w 1006475"/>
              <a:gd name="connsiteY577" fmla="*/ 387350 h 720725"/>
              <a:gd name="connsiteX578" fmla="*/ 47625 w 1006475"/>
              <a:gd name="connsiteY578" fmla="*/ 387350 h 720725"/>
              <a:gd name="connsiteX579" fmla="*/ 50800 w 1006475"/>
              <a:gd name="connsiteY579" fmla="*/ 387350 h 720725"/>
              <a:gd name="connsiteX580" fmla="*/ 50800 w 1006475"/>
              <a:gd name="connsiteY580" fmla="*/ 390525 h 720725"/>
              <a:gd name="connsiteX581" fmla="*/ 53975 w 1006475"/>
              <a:gd name="connsiteY581" fmla="*/ 390525 h 720725"/>
              <a:gd name="connsiteX582" fmla="*/ 53975 w 1006475"/>
              <a:gd name="connsiteY582" fmla="*/ 387350 h 720725"/>
              <a:gd name="connsiteX583" fmla="*/ 53975 w 1006475"/>
              <a:gd name="connsiteY583" fmla="*/ 384175 h 720725"/>
              <a:gd name="connsiteX584" fmla="*/ 50800 w 1006475"/>
              <a:gd name="connsiteY584" fmla="*/ 384175 h 720725"/>
              <a:gd name="connsiteX585" fmla="*/ 50800 w 1006475"/>
              <a:gd name="connsiteY585" fmla="*/ 381000 h 720725"/>
              <a:gd name="connsiteX586" fmla="*/ 47625 w 1006475"/>
              <a:gd name="connsiteY586" fmla="*/ 377825 h 720725"/>
              <a:gd name="connsiteX587" fmla="*/ 47625 w 1006475"/>
              <a:gd name="connsiteY587" fmla="*/ 374650 h 720725"/>
              <a:gd name="connsiteX588" fmla="*/ 44450 w 1006475"/>
              <a:gd name="connsiteY588" fmla="*/ 374650 h 720725"/>
              <a:gd name="connsiteX589" fmla="*/ 44450 w 1006475"/>
              <a:gd name="connsiteY589" fmla="*/ 377825 h 720725"/>
              <a:gd name="connsiteX590" fmla="*/ 41275 w 1006475"/>
              <a:gd name="connsiteY590" fmla="*/ 381000 h 720725"/>
              <a:gd name="connsiteX591" fmla="*/ 41275 w 1006475"/>
              <a:gd name="connsiteY591" fmla="*/ 377825 h 720725"/>
              <a:gd name="connsiteX592" fmla="*/ 38100 w 1006475"/>
              <a:gd name="connsiteY592" fmla="*/ 377825 h 720725"/>
              <a:gd name="connsiteX593" fmla="*/ 38100 w 1006475"/>
              <a:gd name="connsiteY593" fmla="*/ 374650 h 720725"/>
              <a:gd name="connsiteX594" fmla="*/ 34925 w 1006475"/>
              <a:gd name="connsiteY594" fmla="*/ 374650 h 720725"/>
              <a:gd name="connsiteX595" fmla="*/ 34925 w 1006475"/>
              <a:gd name="connsiteY595" fmla="*/ 377825 h 720725"/>
              <a:gd name="connsiteX596" fmla="*/ 34925 w 1006475"/>
              <a:gd name="connsiteY596" fmla="*/ 381000 h 720725"/>
              <a:gd name="connsiteX597" fmla="*/ 34925 w 1006475"/>
              <a:gd name="connsiteY597" fmla="*/ 384175 h 720725"/>
              <a:gd name="connsiteX598" fmla="*/ 31750 w 1006475"/>
              <a:gd name="connsiteY598" fmla="*/ 381000 h 720725"/>
              <a:gd name="connsiteX599" fmla="*/ 28575 w 1006475"/>
              <a:gd name="connsiteY599" fmla="*/ 377825 h 720725"/>
              <a:gd name="connsiteX600" fmla="*/ 25400 w 1006475"/>
              <a:gd name="connsiteY600" fmla="*/ 377825 h 720725"/>
              <a:gd name="connsiteX601" fmla="*/ 22225 w 1006475"/>
              <a:gd name="connsiteY601" fmla="*/ 374650 h 720725"/>
              <a:gd name="connsiteX602" fmla="*/ 22225 w 1006475"/>
              <a:gd name="connsiteY602" fmla="*/ 371475 h 720725"/>
              <a:gd name="connsiteX603" fmla="*/ 19050 w 1006475"/>
              <a:gd name="connsiteY603" fmla="*/ 361950 h 720725"/>
              <a:gd name="connsiteX604" fmla="*/ 22225 w 1006475"/>
              <a:gd name="connsiteY604" fmla="*/ 361950 h 720725"/>
              <a:gd name="connsiteX605" fmla="*/ 22225 w 1006475"/>
              <a:gd name="connsiteY605" fmla="*/ 358776 h 720725"/>
              <a:gd name="connsiteX606" fmla="*/ 22224 w 1006475"/>
              <a:gd name="connsiteY606" fmla="*/ 358775 h 720725"/>
              <a:gd name="connsiteX607" fmla="*/ 22224 w 1006475"/>
              <a:gd name="connsiteY607" fmla="*/ 352425 h 720725"/>
              <a:gd name="connsiteX608" fmla="*/ 22224 w 1006475"/>
              <a:gd name="connsiteY608" fmla="*/ 346075 h 720725"/>
              <a:gd name="connsiteX609" fmla="*/ 22224 w 1006475"/>
              <a:gd name="connsiteY609" fmla="*/ 339725 h 720725"/>
              <a:gd name="connsiteX610" fmla="*/ 25399 w 1006475"/>
              <a:gd name="connsiteY610" fmla="*/ 339725 h 720725"/>
              <a:gd name="connsiteX611" fmla="*/ 28574 w 1006475"/>
              <a:gd name="connsiteY611" fmla="*/ 339725 h 720725"/>
              <a:gd name="connsiteX612" fmla="*/ 28574 w 1006475"/>
              <a:gd name="connsiteY612" fmla="*/ 349250 h 720725"/>
              <a:gd name="connsiteX613" fmla="*/ 28574 w 1006475"/>
              <a:gd name="connsiteY613" fmla="*/ 352425 h 720725"/>
              <a:gd name="connsiteX614" fmla="*/ 31749 w 1006475"/>
              <a:gd name="connsiteY614" fmla="*/ 352425 h 720725"/>
              <a:gd name="connsiteX615" fmla="*/ 31749 w 1006475"/>
              <a:gd name="connsiteY615" fmla="*/ 355600 h 720725"/>
              <a:gd name="connsiteX616" fmla="*/ 31749 w 1006475"/>
              <a:gd name="connsiteY616" fmla="*/ 358775 h 720725"/>
              <a:gd name="connsiteX617" fmla="*/ 34924 w 1006475"/>
              <a:gd name="connsiteY617" fmla="*/ 358775 h 720725"/>
              <a:gd name="connsiteX618" fmla="*/ 34924 w 1006475"/>
              <a:gd name="connsiteY618" fmla="*/ 355600 h 720725"/>
              <a:gd name="connsiteX619" fmla="*/ 34924 w 1006475"/>
              <a:gd name="connsiteY619" fmla="*/ 352425 h 720725"/>
              <a:gd name="connsiteX620" fmla="*/ 31749 w 1006475"/>
              <a:gd name="connsiteY620" fmla="*/ 349250 h 720725"/>
              <a:gd name="connsiteX621" fmla="*/ 31749 w 1006475"/>
              <a:gd name="connsiteY621" fmla="*/ 346075 h 720725"/>
              <a:gd name="connsiteX622" fmla="*/ 34924 w 1006475"/>
              <a:gd name="connsiteY622" fmla="*/ 346075 h 720725"/>
              <a:gd name="connsiteX623" fmla="*/ 38099 w 1006475"/>
              <a:gd name="connsiteY623" fmla="*/ 346075 h 720725"/>
              <a:gd name="connsiteX624" fmla="*/ 41274 w 1006475"/>
              <a:gd name="connsiteY624" fmla="*/ 346075 h 720725"/>
              <a:gd name="connsiteX625" fmla="*/ 41274 w 1006475"/>
              <a:gd name="connsiteY625" fmla="*/ 342900 h 720725"/>
              <a:gd name="connsiteX626" fmla="*/ 44449 w 1006475"/>
              <a:gd name="connsiteY626" fmla="*/ 342900 h 720725"/>
              <a:gd name="connsiteX627" fmla="*/ 53974 w 1006475"/>
              <a:gd name="connsiteY627" fmla="*/ 342900 h 720725"/>
              <a:gd name="connsiteX628" fmla="*/ 60324 w 1006475"/>
              <a:gd name="connsiteY628" fmla="*/ 342900 h 720725"/>
              <a:gd name="connsiteX629" fmla="*/ 63499 w 1006475"/>
              <a:gd name="connsiteY629" fmla="*/ 339725 h 720725"/>
              <a:gd name="connsiteX630" fmla="*/ 66674 w 1006475"/>
              <a:gd name="connsiteY630" fmla="*/ 339725 h 720725"/>
              <a:gd name="connsiteX631" fmla="*/ 66674 w 1006475"/>
              <a:gd name="connsiteY631" fmla="*/ 336550 h 720725"/>
              <a:gd name="connsiteX632" fmla="*/ 57149 w 1006475"/>
              <a:gd name="connsiteY632" fmla="*/ 336550 h 720725"/>
              <a:gd name="connsiteX633" fmla="*/ 53974 w 1006475"/>
              <a:gd name="connsiteY633" fmla="*/ 336550 h 720725"/>
              <a:gd name="connsiteX634" fmla="*/ 50799 w 1006475"/>
              <a:gd name="connsiteY634" fmla="*/ 336550 h 720725"/>
              <a:gd name="connsiteX635" fmla="*/ 50799 w 1006475"/>
              <a:gd name="connsiteY635" fmla="*/ 333375 h 720725"/>
              <a:gd name="connsiteX636" fmla="*/ 47624 w 1006475"/>
              <a:gd name="connsiteY636" fmla="*/ 330200 h 720725"/>
              <a:gd name="connsiteX637" fmla="*/ 44449 w 1006475"/>
              <a:gd name="connsiteY637" fmla="*/ 330200 h 720725"/>
              <a:gd name="connsiteX638" fmla="*/ 44449 w 1006475"/>
              <a:gd name="connsiteY638" fmla="*/ 323850 h 720725"/>
              <a:gd name="connsiteX639" fmla="*/ 41274 w 1006475"/>
              <a:gd name="connsiteY639" fmla="*/ 320675 h 720725"/>
              <a:gd name="connsiteX640" fmla="*/ 41274 w 1006475"/>
              <a:gd name="connsiteY640" fmla="*/ 317500 h 720725"/>
              <a:gd name="connsiteX641" fmla="*/ 38099 w 1006475"/>
              <a:gd name="connsiteY641" fmla="*/ 317500 h 720725"/>
              <a:gd name="connsiteX642" fmla="*/ 34924 w 1006475"/>
              <a:gd name="connsiteY642" fmla="*/ 314325 h 720725"/>
              <a:gd name="connsiteX643" fmla="*/ 28574 w 1006475"/>
              <a:gd name="connsiteY643" fmla="*/ 317500 h 720725"/>
              <a:gd name="connsiteX644" fmla="*/ 28574 w 1006475"/>
              <a:gd name="connsiteY644" fmla="*/ 323850 h 720725"/>
              <a:gd name="connsiteX645" fmla="*/ 28574 w 1006475"/>
              <a:gd name="connsiteY645" fmla="*/ 327025 h 720725"/>
              <a:gd name="connsiteX646" fmla="*/ 25399 w 1006475"/>
              <a:gd name="connsiteY646" fmla="*/ 330200 h 720725"/>
              <a:gd name="connsiteX647" fmla="*/ 22224 w 1006475"/>
              <a:gd name="connsiteY647" fmla="*/ 333375 h 720725"/>
              <a:gd name="connsiteX648" fmla="*/ 19049 w 1006475"/>
              <a:gd name="connsiteY648" fmla="*/ 333375 h 720725"/>
              <a:gd name="connsiteX649" fmla="*/ 19049 w 1006475"/>
              <a:gd name="connsiteY649" fmla="*/ 330200 h 720725"/>
              <a:gd name="connsiteX650" fmla="*/ 22224 w 1006475"/>
              <a:gd name="connsiteY650" fmla="*/ 327025 h 720725"/>
              <a:gd name="connsiteX651" fmla="*/ 22224 w 1006475"/>
              <a:gd name="connsiteY651" fmla="*/ 320675 h 720725"/>
              <a:gd name="connsiteX652" fmla="*/ 25399 w 1006475"/>
              <a:gd name="connsiteY652" fmla="*/ 317500 h 720725"/>
              <a:gd name="connsiteX653" fmla="*/ 28574 w 1006475"/>
              <a:gd name="connsiteY653" fmla="*/ 288925 h 720725"/>
              <a:gd name="connsiteX654" fmla="*/ 28574 w 1006475"/>
              <a:gd name="connsiteY654" fmla="*/ 276225 h 720725"/>
              <a:gd name="connsiteX655" fmla="*/ 28574 w 1006475"/>
              <a:gd name="connsiteY655" fmla="*/ 266700 h 720725"/>
              <a:gd name="connsiteX656" fmla="*/ 28574 w 1006475"/>
              <a:gd name="connsiteY656" fmla="*/ 263525 h 720725"/>
              <a:gd name="connsiteX657" fmla="*/ 25399 w 1006475"/>
              <a:gd name="connsiteY657" fmla="*/ 263525 h 720725"/>
              <a:gd name="connsiteX658" fmla="*/ 25399 w 1006475"/>
              <a:gd name="connsiteY658" fmla="*/ 257175 h 720725"/>
              <a:gd name="connsiteX659" fmla="*/ 25399 w 1006475"/>
              <a:gd name="connsiteY659" fmla="*/ 254000 h 720725"/>
              <a:gd name="connsiteX660" fmla="*/ 28574 w 1006475"/>
              <a:gd name="connsiteY660" fmla="*/ 254000 h 720725"/>
              <a:gd name="connsiteX661" fmla="*/ 25399 w 1006475"/>
              <a:gd name="connsiteY661" fmla="*/ 250825 h 720725"/>
              <a:gd name="connsiteX662" fmla="*/ 22224 w 1006475"/>
              <a:gd name="connsiteY662" fmla="*/ 250825 h 720725"/>
              <a:gd name="connsiteX663" fmla="*/ 25399 w 1006475"/>
              <a:gd name="connsiteY663" fmla="*/ 215900 h 720725"/>
              <a:gd name="connsiteX664" fmla="*/ 28574 w 1006475"/>
              <a:gd name="connsiteY664" fmla="*/ 200025 h 720725"/>
              <a:gd name="connsiteX665" fmla="*/ 28574 w 1006475"/>
              <a:gd name="connsiteY665" fmla="*/ 177800 h 720725"/>
              <a:gd name="connsiteX666" fmla="*/ 19049 w 1006475"/>
              <a:gd name="connsiteY666" fmla="*/ 149225 h 720725"/>
              <a:gd name="connsiteX667" fmla="*/ 15874 w 1006475"/>
              <a:gd name="connsiteY667" fmla="*/ 146050 h 720725"/>
              <a:gd name="connsiteX668" fmla="*/ 12699 w 1006475"/>
              <a:gd name="connsiteY668" fmla="*/ 149225 h 720725"/>
              <a:gd name="connsiteX669" fmla="*/ 9524 w 1006475"/>
              <a:gd name="connsiteY669" fmla="*/ 142875 h 720725"/>
              <a:gd name="connsiteX670" fmla="*/ 9524 w 1006475"/>
              <a:gd name="connsiteY670" fmla="*/ 127000 h 720725"/>
              <a:gd name="connsiteX671" fmla="*/ 12699 w 1006475"/>
              <a:gd name="connsiteY671" fmla="*/ 101600 h 720725"/>
              <a:gd name="connsiteX672" fmla="*/ 9524 w 1006475"/>
              <a:gd name="connsiteY672" fmla="*/ 92075 h 720725"/>
              <a:gd name="connsiteX673" fmla="*/ 15874 w 1006475"/>
              <a:gd name="connsiteY673" fmla="*/ 85725 h 720725"/>
              <a:gd name="connsiteX674" fmla="*/ 19049 w 1006475"/>
              <a:gd name="connsiteY674" fmla="*/ 76200 h 720725"/>
              <a:gd name="connsiteX675" fmla="*/ 22224 w 1006475"/>
              <a:gd name="connsiteY675" fmla="*/ 73025 h 720725"/>
              <a:gd name="connsiteX676" fmla="*/ 28574 w 1006475"/>
              <a:gd name="connsiteY676" fmla="*/ 63500 h 720725"/>
              <a:gd name="connsiteX677" fmla="*/ 25399 w 1006475"/>
              <a:gd name="connsiteY677" fmla="*/ 60325 h 720725"/>
              <a:gd name="connsiteX678" fmla="*/ 22224 w 1006475"/>
              <a:gd name="connsiteY678" fmla="*/ 57150 h 720725"/>
              <a:gd name="connsiteX679" fmla="*/ 22224 w 1006475"/>
              <a:gd name="connsiteY679" fmla="*/ 53975 h 720725"/>
              <a:gd name="connsiteX680" fmla="*/ 22224 w 1006475"/>
              <a:gd name="connsiteY680" fmla="*/ 50800 h 720725"/>
              <a:gd name="connsiteX681" fmla="*/ 25399 w 1006475"/>
              <a:gd name="connsiteY681" fmla="*/ 50800 h 720725"/>
              <a:gd name="connsiteX682" fmla="*/ 28574 w 1006475"/>
              <a:gd name="connsiteY682" fmla="*/ 50800 h 720725"/>
              <a:gd name="connsiteX683" fmla="*/ 31749 w 1006475"/>
              <a:gd name="connsiteY683" fmla="*/ 50800 h 720725"/>
              <a:gd name="connsiteX684" fmla="*/ 31749 w 1006475"/>
              <a:gd name="connsiteY684" fmla="*/ 53975 h 720725"/>
              <a:gd name="connsiteX685" fmla="*/ 34924 w 1006475"/>
              <a:gd name="connsiteY685" fmla="*/ 57150 h 720725"/>
              <a:gd name="connsiteX686" fmla="*/ 38099 w 1006475"/>
              <a:gd name="connsiteY686" fmla="*/ 57150 h 720725"/>
              <a:gd name="connsiteX687" fmla="*/ 41274 w 1006475"/>
              <a:gd name="connsiteY687" fmla="*/ 57150 h 720725"/>
              <a:gd name="connsiteX688" fmla="*/ 50799 w 1006475"/>
              <a:gd name="connsiteY688" fmla="*/ 66675 h 720725"/>
              <a:gd name="connsiteX689" fmla="*/ 60324 w 1006475"/>
              <a:gd name="connsiteY689" fmla="*/ 79375 h 720725"/>
              <a:gd name="connsiteX690" fmla="*/ 69849 w 1006475"/>
              <a:gd name="connsiteY690" fmla="*/ 88900 h 720725"/>
              <a:gd name="connsiteX691" fmla="*/ 76199 w 1006475"/>
              <a:gd name="connsiteY691" fmla="*/ 88900 h 720725"/>
              <a:gd name="connsiteX692" fmla="*/ 79374 w 1006475"/>
              <a:gd name="connsiteY692" fmla="*/ 88900 h 720725"/>
              <a:gd name="connsiteX693" fmla="*/ 92074 w 1006475"/>
              <a:gd name="connsiteY693" fmla="*/ 98425 h 720725"/>
              <a:gd name="connsiteX694" fmla="*/ 92074 w 1006475"/>
              <a:gd name="connsiteY694" fmla="*/ 101600 h 720725"/>
              <a:gd name="connsiteX695" fmla="*/ 88899 w 1006475"/>
              <a:gd name="connsiteY695" fmla="*/ 101600 h 720725"/>
              <a:gd name="connsiteX696" fmla="*/ 88899 w 1006475"/>
              <a:gd name="connsiteY696" fmla="*/ 104775 h 720725"/>
              <a:gd name="connsiteX697" fmla="*/ 101599 w 1006475"/>
              <a:gd name="connsiteY697" fmla="*/ 114300 h 720725"/>
              <a:gd name="connsiteX698" fmla="*/ 123824 w 1006475"/>
              <a:gd name="connsiteY698" fmla="*/ 123825 h 720725"/>
              <a:gd name="connsiteX699" fmla="*/ 139699 w 1006475"/>
              <a:gd name="connsiteY699" fmla="*/ 123825 h 720725"/>
              <a:gd name="connsiteX700" fmla="*/ 142874 w 1006475"/>
              <a:gd name="connsiteY700" fmla="*/ 130175 h 720725"/>
              <a:gd name="connsiteX701" fmla="*/ 146049 w 1006475"/>
              <a:gd name="connsiteY701" fmla="*/ 130175 h 720725"/>
              <a:gd name="connsiteX702" fmla="*/ 149224 w 1006475"/>
              <a:gd name="connsiteY702" fmla="*/ 130175 h 720725"/>
              <a:gd name="connsiteX703" fmla="*/ 155574 w 1006475"/>
              <a:gd name="connsiteY703" fmla="*/ 130175 h 720725"/>
              <a:gd name="connsiteX704" fmla="*/ 158749 w 1006475"/>
              <a:gd name="connsiteY704" fmla="*/ 133350 h 720725"/>
              <a:gd name="connsiteX705" fmla="*/ 161924 w 1006475"/>
              <a:gd name="connsiteY705" fmla="*/ 136525 h 720725"/>
              <a:gd name="connsiteX706" fmla="*/ 165099 w 1006475"/>
              <a:gd name="connsiteY706" fmla="*/ 136525 h 720725"/>
              <a:gd name="connsiteX707" fmla="*/ 168274 w 1006475"/>
              <a:gd name="connsiteY707" fmla="*/ 136525 h 720725"/>
              <a:gd name="connsiteX708" fmla="*/ 174624 w 1006475"/>
              <a:gd name="connsiteY708" fmla="*/ 142875 h 720725"/>
              <a:gd name="connsiteX709" fmla="*/ 180974 w 1006475"/>
              <a:gd name="connsiteY709" fmla="*/ 146050 h 720725"/>
              <a:gd name="connsiteX710" fmla="*/ 190499 w 1006475"/>
              <a:gd name="connsiteY710" fmla="*/ 146050 h 720725"/>
              <a:gd name="connsiteX711" fmla="*/ 193674 w 1006475"/>
              <a:gd name="connsiteY711" fmla="*/ 146050 h 720725"/>
              <a:gd name="connsiteX712" fmla="*/ 196849 w 1006475"/>
              <a:gd name="connsiteY712" fmla="*/ 146050 h 720725"/>
              <a:gd name="connsiteX713" fmla="*/ 203199 w 1006475"/>
              <a:gd name="connsiteY713" fmla="*/ 146050 h 720725"/>
              <a:gd name="connsiteX714" fmla="*/ 203199 w 1006475"/>
              <a:gd name="connsiteY714" fmla="*/ 142875 h 720725"/>
              <a:gd name="connsiteX715" fmla="*/ 209549 w 1006475"/>
              <a:gd name="connsiteY715" fmla="*/ 146050 h 720725"/>
              <a:gd name="connsiteX716" fmla="*/ 212724 w 1006475"/>
              <a:gd name="connsiteY716" fmla="*/ 146050 h 720725"/>
              <a:gd name="connsiteX717" fmla="*/ 215899 w 1006475"/>
              <a:gd name="connsiteY717" fmla="*/ 149225 h 720725"/>
              <a:gd name="connsiteX718" fmla="*/ 215899 w 1006475"/>
              <a:gd name="connsiteY718" fmla="*/ 152400 h 720725"/>
              <a:gd name="connsiteX719" fmla="*/ 215899 w 1006475"/>
              <a:gd name="connsiteY719" fmla="*/ 155575 h 720725"/>
              <a:gd name="connsiteX720" fmla="*/ 215899 w 1006475"/>
              <a:gd name="connsiteY720" fmla="*/ 165100 h 720725"/>
              <a:gd name="connsiteX721" fmla="*/ 219074 w 1006475"/>
              <a:gd name="connsiteY721" fmla="*/ 168275 h 720725"/>
              <a:gd name="connsiteX722" fmla="*/ 219074 w 1006475"/>
              <a:gd name="connsiteY722" fmla="*/ 171450 h 720725"/>
              <a:gd name="connsiteX723" fmla="*/ 222249 w 1006475"/>
              <a:gd name="connsiteY723" fmla="*/ 171450 h 720725"/>
              <a:gd name="connsiteX724" fmla="*/ 222249 w 1006475"/>
              <a:gd name="connsiteY724" fmla="*/ 168275 h 720725"/>
              <a:gd name="connsiteX725" fmla="*/ 219074 w 1006475"/>
              <a:gd name="connsiteY725" fmla="*/ 165100 h 720725"/>
              <a:gd name="connsiteX726" fmla="*/ 219074 w 1006475"/>
              <a:gd name="connsiteY726" fmla="*/ 161925 h 720725"/>
              <a:gd name="connsiteX727" fmla="*/ 222249 w 1006475"/>
              <a:gd name="connsiteY727" fmla="*/ 158750 h 720725"/>
              <a:gd name="connsiteX728" fmla="*/ 225424 w 1006475"/>
              <a:gd name="connsiteY728" fmla="*/ 158750 h 720725"/>
              <a:gd name="connsiteX729" fmla="*/ 231774 w 1006475"/>
              <a:gd name="connsiteY729" fmla="*/ 158750 h 720725"/>
              <a:gd name="connsiteX730" fmla="*/ 231774 w 1006475"/>
              <a:gd name="connsiteY730" fmla="*/ 161925 h 720725"/>
              <a:gd name="connsiteX731" fmla="*/ 231774 w 1006475"/>
              <a:gd name="connsiteY731" fmla="*/ 165100 h 720725"/>
              <a:gd name="connsiteX732" fmla="*/ 231774 w 1006475"/>
              <a:gd name="connsiteY732" fmla="*/ 168275 h 720725"/>
              <a:gd name="connsiteX733" fmla="*/ 238124 w 1006475"/>
              <a:gd name="connsiteY733" fmla="*/ 171450 h 720725"/>
              <a:gd name="connsiteX734" fmla="*/ 238124 w 1006475"/>
              <a:gd name="connsiteY734" fmla="*/ 174625 h 720725"/>
              <a:gd name="connsiteX735" fmla="*/ 238124 w 1006475"/>
              <a:gd name="connsiteY735" fmla="*/ 177800 h 720725"/>
              <a:gd name="connsiteX736" fmla="*/ 234949 w 1006475"/>
              <a:gd name="connsiteY736" fmla="*/ 177800 h 720725"/>
              <a:gd name="connsiteX737" fmla="*/ 234949 w 1006475"/>
              <a:gd name="connsiteY737" fmla="*/ 180975 h 720725"/>
              <a:gd name="connsiteX738" fmla="*/ 238124 w 1006475"/>
              <a:gd name="connsiteY738" fmla="*/ 180975 h 720725"/>
              <a:gd name="connsiteX739" fmla="*/ 241299 w 1006475"/>
              <a:gd name="connsiteY739" fmla="*/ 177800 h 720725"/>
              <a:gd name="connsiteX740" fmla="*/ 241299 w 1006475"/>
              <a:gd name="connsiteY740" fmla="*/ 174625 h 720725"/>
              <a:gd name="connsiteX741" fmla="*/ 241299 w 1006475"/>
              <a:gd name="connsiteY741" fmla="*/ 171450 h 720725"/>
              <a:gd name="connsiteX742" fmla="*/ 238124 w 1006475"/>
              <a:gd name="connsiteY742" fmla="*/ 168275 h 720725"/>
              <a:gd name="connsiteX743" fmla="*/ 238124 w 1006475"/>
              <a:gd name="connsiteY743" fmla="*/ 165100 h 720725"/>
              <a:gd name="connsiteX744" fmla="*/ 234949 w 1006475"/>
              <a:gd name="connsiteY744" fmla="*/ 165100 h 720725"/>
              <a:gd name="connsiteX745" fmla="*/ 238124 w 1006475"/>
              <a:gd name="connsiteY745" fmla="*/ 161925 h 720725"/>
              <a:gd name="connsiteX746" fmla="*/ 238124 w 1006475"/>
              <a:gd name="connsiteY746" fmla="*/ 158750 h 720725"/>
              <a:gd name="connsiteX747" fmla="*/ 241299 w 1006475"/>
              <a:gd name="connsiteY747" fmla="*/ 158750 h 720725"/>
              <a:gd name="connsiteX748" fmla="*/ 244474 w 1006475"/>
              <a:gd name="connsiteY748" fmla="*/ 155575 h 720725"/>
              <a:gd name="connsiteX749" fmla="*/ 253999 w 1006475"/>
              <a:gd name="connsiteY749" fmla="*/ 155575 h 720725"/>
              <a:gd name="connsiteX750" fmla="*/ 257174 w 1006475"/>
              <a:gd name="connsiteY750" fmla="*/ 158750 h 720725"/>
              <a:gd name="connsiteX751" fmla="*/ 257174 w 1006475"/>
              <a:gd name="connsiteY751" fmla="*/ 161925 h 720725"/>
              <a:gd name="connsiteX752" fmla="*/ 253999 w 1006475"/>
              <a:gd name="connsiteY752" fmla="*/ 161925 h 720725"/>
              <a:gd name="connsiteX753" fmla="*/ 250824 w 1006475"/>
              <a:gd name="connsiteY753" fmla="*/ 165100 h 720725"/>
              <a:gd name="connsiteX754" fmla="*/ 247649 w 1006475"/>
              <a:gd name="connsiteY754" fmla="*/ 165100 h 720725"/>
              <a:gd name="connsiteX755" fmla="*/ 247649 w 1006475"/>
              <a:gd name="connsiteY755" fmla="*/ 168275 h 720725"/>
              <a:gd name="connsiteX756" fmla="*/ 247649 w 1006475"/>
              <a:gd name="connsiteY756" fmla="*/ 171450 h 720725"/>
              <a:gd name="connsiteX757" fmla="*/ 250824 w 1006475"/>
              <a:gd name="connsiteY757" fmla="*/ 174625 h 720725"/>
              <a:gd name="connsiteX758" fmla="*/ 253999 w 1006475"/>
              <a:gd name="connsiteY758" fmla="*/ 174625 h 720725"/>
              <a:gd name="connsiteX759" fmla="*/ 253999 w 1006475"/>
              <a:gd name="connsiteY759" fmla="*/ 177800 h 720725"/>
              <a:gd name="connsiteX760" fmla="*/ 253999 w 1006475"/>
              <a:gd name="connsiteY760" fmla="*/ 180975 h 720725"/>
              <a:gd name="connsiteX761" fmla="*/ 250824 w 1006475"/>
              <a:gd name="connsiteY761" fmla="*/ 184150 h 720725"/>
              <a:gd name="connsiteX762" fmla="*/ 253999 w 1006475"/>
              <a:gd name="connsiteY762" fmla="*/ 187325 h 720725"/>
              <a:gd name="connsiteX763" fmla="*/ 257174 w 1006475"/>
              <a:gd name="connsiteY763" fmla="*/ 190500 h 720725"/>
              <a:gd name="connsiteX764" fmla="*/ 257174 w 1006475"/>
              <a:gd name="connsiteY764" fmla="*/ 193675 h 720725"/>
              <a:gd name="connsiteX765" fmla="*/ 253999 w 1006475"/>
              <a:gd name="connsiteY765" fmla="*/ 193675 h 720725"/>
              <a:gd name="connsiteX766" fmla="*/ 253999 w 1006475"/>
              <a:gd name="connsiteY766" fmla="*/ 200025 h 720725"/>
              <a:gd name="connsiteX767" fmla="*/ 253999 w 1006475"/>
              <a:gd name="connsiteY767" fmla="*/ 203200 h 720725"/>
              <a:gd name="connsiteX768" fmla="*/ 257174 w 1006475"/>
              <a:gd name="connsiteY768" fmla="*/ 203200 h 720725"/>
              <a:gd name="connsiteX769" fmla="*/ 257174 w 1006475"/>
              <a:gd name="connsiteY769" fmla="*/ 206375 h 720725"/>
              <a:gd name="connsiteX770" fmla="*/ 260349 w 1006475"/>
              <a:gd name="connsiteY770" fmla="*/ 206375 h 720725"/>
              <a:gd name="connsiteX771" fmla="*/ 260349 w 1006475"/>
              <a:gd name="connsiteY771" fmla="*/ 209550 h 720725"/>
              <a:gd name="connsiteX772" fmla="*/ 257174 w 1006475"/>
              <a:gd name="connsiteY772" fmla="*/ 212725 h 720725"/>
              <a:gd name="connsiteX773" fmla="*/ 253999 w 1006475"/>
              <a:gd name="connsiteY773" fmla="*/ 209550 h 720725"/>
              <a:gd name="connsiteX774" fmla="*/ 250824 w 1006475"/>
              <a:gd name="connsiteY774" fmla="*/ 209550 h 720725"/>
              <a:gd name="connsiteX775" fmla="*/ 250824 w 1006475"/>
              <a:gd name="connsiteY775" fmla="*/ 212725 h 720725"/>
              <a:gd name="connsiteX776" fmla="*/ 247649 w 1006475"/>
              <a:gd name="connsiteY776" fmla="*/ 215900 h 720725"/>
              <a:gd name="connsiteX777" fmla="*/ 244474 w 1006475"/>
              <a:gd name="connsiteY777" fmla="*/ 215900 h 720725"/>
              <a:gd name="connsiteX778" fmla="*/ 241299 w 1006475"/>
              <a:gd name="connsiteY778" fmla="*/ 219075 h 720725"/>
              <a:gd name="connsiteX779" fmla="*/ 241299 w 1006475"/>
              <a:gd name="connsiteY779" fmla="*/ 225425 h 720725"/>
              <a:gd name="connsiteX780" fmla="*/ 234949 w 1006475"/>
              <a:gd name="connsiteY780" fmla="*/ 231775 h 720725"/>
              <a:gd name="connsiteX781" fmla="*/ 231774 w 1006475"/>
              <a:gd name="connsiteY781" fmla="*/ 231775 h 720725"/>
              <a:gd name="connsiteX782" fmla="*/ 238124 w 1006475"/>
              <a:gd name="connsiteY782" fmla="*/ 215900 h 720725"/>
              <a:gd name="connsiteX783" fmla="*/ 234949 w 1006475"/>
              <a:gd name="connsiteY783" fmla="*/ 209550 h 720725"/>
              <a:gd name="connsiteX784" fmla="*/ 231774 w 1006475"/>
              <a:gd name="connsiteY784" fmla="*/ 219075 h 720725"/>
              <a:gd name="connsiteX785" fmla="*/ 228599 w 1006475"/>
              <a:gd name="connsiteY785" fmla="*/ 219075 h 720725"/>
              <a:gd name="connsiteX786" fmla="*/ 228599 w 1006475"/>
              <a:gd name="connsiteY786" fmla="*/ 212725 h 720725"/>
              <a:gd name="connsiteX787" fmla="*/ 225424 w 1006475"/>
              <a:gd name="connsiteY787" fmla="*/ 212725 h 720725"/>
              <a:gd name="connsiteX788" fmla="*/ 225424 w 1006475"/>
              <a:gd name="connsiteY788" fmla="*/ 215900 h 720725"/>
              <a:gd name="connsiteX789" fmla="*/ 225424 w 1006475"/>
              <a:gd name="connsiteY789" fmla="*/ 219075 h 720725"/>
              <a:gd name="connsiteX790" fmla="*/ 225424 w 1006475"/>
              <a:gd name="connsiteY790" fmla="*/ 222250 h 720725"/>
              <a:gd name="connsiteX791" fmla="*/ 225424 w 1006475"/>
              <a:gd name="connsiteY791" fmla="*/ 225425 h 720725"/>
              <a:gd name="connsiteX792" fmla="*/ 225424 w 1006475"/>
              <a:gd name="connsiteY792" fmla="*/ 228600 h 720725"/>
              <a:gd name="connsiteX793" fmla="*/ 212724 w 1006475"/>
              <a:gd name="connsiteY793" fmla="*/ 241300 h 720725"/>
              <a:gd name="connsiteX794" fmla="*/ 209549 w 1006475"/>
              <a:gd name="connsiteY794" fmla="*/ 241300 h 720725"/>
              <a:gd name="connsiteX795" fmla="*/ 203199 w 1006475"/>
              <a:gd name="connsiteY795" fmla="*/ 247650 h 720725"/>
              <a:gd name="connsiteX796" fmla="*/ 193674 w 1006475"/>
              <a:gd name="connsiteY796" fmla="*/ 257175 h 720725"/>
              <a:gd name="connsiteX797" fmla="*/ 187324 w 1006475"/>
              <a:gd name="connsiteY797" fmla="*/ 266700 h 720725"/>
              <a:gd name="connsiteX798" fmla="*/ 177799 w 1006475"/>
              <a:gd name="connsiteY798" fmla="*/ 273050 h 720725"/>
              <a:gd name="connsiteX799" fmla="*/ 174624 w 1006475"/>
              <a:gd name="connsiteY799" fmla="*/ 276225 h 720725"/>
              <a:gd name="connsiteX800" fmla="*/ 171449 w 1006475"/>
              <a:gd name="connsiteY800" fmla="*/ 285750 h 720725"/>
              <a:gd name="connsiteX801" fmla="*/ 168274 w 1006475"/>
              <a:gd name="connsiteY801" fmla="*/ 285750 h 720725"/>
              <a:gd name="connsiteX802" fmla="*/ 171449 w 1006475"/>
              <a:gd name="connsiteY802" fmla="*/ 292100 h 720725"/>
              <a:gd name="connsiteX803" fmla="*/ 171449 w 1006475"/>
              <a:gd name="connsiteY803" fmla="*/ 295275 h 720725"/>
              <a:gd name="connsiteX804" fmla="*/ 174624 w 1006475"/>
              <a:gd name="connsiteY804" fmla="*/ 292100 h 720725"/>
              <a:gd name="connsiteX805" fmla="*/ 180974 w 1006475"/>
              <a:gd name="connsiteY805" fmla="*/ 292100 h 720725"/>
              <a:gd name="connsiteX806" fmla="*/ 184149 w 1006475"/>
              <a:gd name="connsiteY806" fmla="*/ 295275 h 720725"/>
              <a:gd name="connsiteX807" fmla="*/ 187324 w 1006475"/>
              <a:gd name="connsiteY807" fmla="*/ 295275 h 720725"/>
              <a:gd name="connsiteX808" fmla="*/ 187324 w 1006475"/>
              <a:gd name="connsiteY808" fmla="*/ 292100 h 720725"/>
              <a:gd name="connsiteX809" fmla="*/ 184149 w 1006475"/>
              <a:gd name="connsiteY809" fmla="*/ 292100 h 720725"/>
              <a:gd name="connsiteX810" fmla="*/ 174624 w 1006475"/>
              <a:gd name="connsiteY810" fmla="*/ 285750 h 720725"/>
              <a:gd name="connsiteX811" fmla="*/ 174624 w 1006475"/>
              <a:gd name="connsiteY811" fmla="*/ 282575 h 720725"/>
              <a:gd name="connsiteX812" fmla="*/ 177799 w 1006475"/>
              <a:gd name="connsiteY812" fmla="*/ 282575 h 720725"/>
              <a:gd name="connsiteX813" fmla="*/ 180974 w 1006475"/>
              <a:gd name="connsiteY813" fmla="*/ 276225 h 720725"/>
              <a:gd name="connsiteX814" fmla="*/ 184149 w 1006475"/>
              <a:gd name="connsiteY814" fmla="*/ 276225 h 720725"/>
              <a:gd name="connsiteX815" fmla="*/ 187324 w 1006475"/>
              <a:gd name="connsiteY815" fmla="*/ 276225 h 720725"/>
              <a:gd name="connsiteX816" fmla="*/ 184149 w 1006475"/>
              <a:gd name="connsiteY816" fmla="*/ 273050 h 720725"/>
              <a:gd name="connsiteX817" fmla="*/ 187324 w 1006475"/>
              <a:gd name="connsiteY817" fmla="*/ 269875 h 720725"/>
              <a:gd name="connsiteX818" fmla="*/ 190499 w 1006475"/>
              <a:gd name="connsiteY818" fmla="*/ 269875 h 720725"/>
              <a:gd name="connsiteX819" fmla="*/ 193674 w 1006475"/>
              <a:gd name="connsiteY819" fmla="*/ 263525 h 720725"/>
              <a:gd name="connsiteX820" fmla="*/ 200024 w 1006475"/>
              <a:gd name="connsiteY820" fmla="*/ 257175 h 720725"/>
              <a:gd name="connsiteX821" fmla="*/ 203199 w 1006475"/>
              <a:gd name="connsiteY821" fmla="*/ 254000 h 720725"/>
              <a:gd name="connsiteX822" fmla="*/ 209549 w 1006475"/>
              <a:gd name="connsiteY822" fmla="*/ 250825 h 720725"/>
              <a:gd name="connsiteX823" fmla="*/ 219074 w 1006475"/>
              <a:gd name="connsiteY823" fmla="*/ 247650 h 720725"/>
              <a:gd name="connsiteX824" fmla="*/ 222249 w 1006475"/>
              <a:gd name="connsiteY824" fmla="*/ 247650 h 720725"/>
              <a:gd name="connsiteX825" fmla="*/ 225424 w 1006475"/>
              <a:gd name="connsiteY825" fmla="*/ 247650 h 720725"/>
              <a:gd name="connsiteX826" fmla="*/ 231774 w 1006475"/>
              <a:gd name="connsiteY826" fmla="*/ 247650 h 720725"/>
              <a:gd name="connsiteX827" fmla="*/ 234949 w 1006475"/>
              <a:gd name="connsiteY827" fmla="*/ 244475 h 720725"/>
              <a:gd name="connsiteX828" fmla="*/ 238124 w 1006475"/>
              <a:gd name="connsiteY828" fmla="*/ 241300 h 720725"/>
              <a:gd name="connsiteX829" fmla="*/ 238124 w 1006475"/>
              <a:gd name="connsiteY829" fmla="*/ 234950 h 720725"/>
              <a:gd name="connsiteX830" fmla="*/ 244474 w 1006475"/>
              <a:gd name="connsiteY830" fmla="*/ 228600 h 720725"/>
              <a:gd name="connsiteX831" fmla="*/ 250824 w 1006475"/>
              <a:gd name="connsiteY831" fmla="*/ 222250 h 720725"/>
              <a:gd name="connsiteX832" fmla="*/ 257174 w 1006475"/>
              <a:gd name="connsiteY832" fmla="*/ 219075 h 720725"/>
              <a:gd name="connsiteX833" fmla="*/ 260349 w 1006475"/>
              <a:gd name="connsiteY833" fmla="*/ 215900 h 720725"/>
              <a:gd name="connsiteX834" fmla="*/ 263524 w 1006475"/>
              <a:gd name="connsiteY834" fmla="*/ 215900 h 720725"/>
              <a:gd name="connsiteX835" fmla="*/ 263524 w 1006475"/>
              <a:gd name="connsiteY835" fmla="*/ 219075 h 720725"/>
              <a:gd name="connsiteX836" fmla="*/ 260349 w 1006475"/>
              <a:gd name="connsiteY836" fmla="*/ 222250 h 720725"/>
              <a:gd name="connsiteX837" fmla="*/ 263524 w 1006475"/>
              <a:gd name="connsiteY837" fmla="*/ 222250 h 720725"/>
              <a:gd name="connsiteX838" fmla="*/ 263524 w 1006475"/>
              <a:gd name="connsiteY838" fmla="*/ 225425 h 720725"/>
              <a:gd name="connsiteX839" fmla="*/ 266699 w 1006475"/>
              <a:gd name="connsiteY839" fmla="*/ 222250 h 720725"/>
              <a:gd name="connsiteX840" fmla="*/ 266699 w 1006475"/>
              <a:gd name="connsiteY840" fmla="*/ 206375 h 720725"/>
              <a:gd name="connsiteX841" fmla="*/ 266699 w 1006475"/>
              <a:gd name="connsiteY841" fmla="*/ 203200 h 720725"/>
              <a:gd name="connsiteX842" fmla="*/ 269874 w 1006475"/>
              <a:gd name="connsiteY842" fmla="*/ 203200 h 720725"/>
              <a:gd name="connsiteX843" fmla="*/ 273049 w 1006475"/>
              <a:gd name="connsiteY843" fmla="*/ 206375 h 720725"/>
              <a:gd name="connsiteX844" fmla="*/ 273049 w 1006475"/>
              <a:gd name="connsiteY844" fmla="*/ 222250 h 720725"/>
              <a:gd name="connsiteX845" fmla="*/ 273049 w 1006475"/>
              <a:gd name="connsiteY845" fmla="*/ 225425 h 720725"/>
              <a:gd name="connsiteX846" fmla="*/ 269874 w 1006475"/>
              <a:gd name="connsiteY846" fmla="*/ 225425 h 720725"/>
              <a:gd name="connsiteX847" fmla="*/ 269874 w 1006475"/>
              <a:gd name="connsiteY847" fmla="*/ 228600 h 720725"/>
              <a:gd name="connsiteX848" fmla="*/ 273049 w 1006475"/>
              <a:gd name="connsiteY848" fmla="*/ 234950 h 720725"/>
              <a:gd name="connsiteX849" fmla="*/ 273049 w 1006475"/>
              <a:gd name="connsiteY849" fmla="*/ 238125 h 720725"/>
              <a:gd name="connsiteX850" fmla="*/ 269874 w 1006475"/>
              <a:gd name="connsiteY850" fmla="*/ 238125 h 720725"/>
              <a:gd name="connsiteX851" fmla="*/ 266699 w 1006475"/>
              <a:gd name="connsiteY851" fmla="*/ 238125 h 720725"/>
              <a:gd name="connsiteX852" fmla="*/ 263524 w 1006475"/>
              <a:gd name="connsiteY852" fmla="*/ 234950 h 720725"/>
              <a:gd name="connsiteX853" fmla="*/ 263524 w 1006475"/>
              <a:gd name="connsiteY853" fmla="*/ 238125 h 720725"/>
              <a:gd name="connsiteX854" fmla="*/ 260349 w 1006475"/>
              <a:gd name="connsiteY854" fmla="*/ 241300 h 720725"/>
              <a:gd name="connsiteX855" fmla="*/ 257174 w 1006475"/>
              <a:gd name="connsiteY855" fmla="*/ 244475 h 720725"/>
              <a:gd name="connsiteX856" fmla="*/ 253999 w 1006475"/>
              <a:gd name="connsiteY856" fmla="*/ 241300 h 720725"/>
              <a:gd name="connsiteX857" fmla="*/ 250824 w 1006475"/>
              <a:gd name="connsiteY857" fmla="*/ 238125 h 720725"/>
              <a:gd name="connsiteX858" fmla="*/ 250824 w 1006475"/>
              <a:gd name="connsiteY858" fmla="*/ 234950 h 720725"/>
              <a:gd name="connsiteX859" fmla="*/ 247649 w 1006475"/>
              <a:gd name="connsiteY859" fmla="*/ 234950 h 720725"/>
              <a:gd name="connsiteX860" fmla="*/ 247649 w 1006475"/>
              <a:gd name="connsiteY860" fmla="*/ 238125 h 720725"/>
              <a:gd name="connsiteX861" fmla="*/ 247649 w 1006475"/>
              <a:gd name="connsiteY861" fmla="*/ 241300 h 720725"/>
              <a:gd name="connsiteX862" fmla="*/ 250824 w 1006475"/>
              <a:gd name="connsiteY862" fmla="*/ 241300 h 720725"/>
              <a:gd name="connsiteX863" fmla="*/ 250824 w 1006475"/>
              <a:gd name="connsiteY863" fmla="*/ 254000 h 720725"/>
              <a:gd name="connsiteX864" fmla="*/ 250824 w 1006475"/>
              <a:gd name="connsiteY864" fmla="*/ 263525 h 720725"/>
              <a:gd name="connsiteX865" fmla="*/ 247649 w 1006475"/>
              <a:gd name="connsiteY865" fmla="*/ 263525 h 720725"/>
              <a:gd name="connsiteX866" fmla="*/ 244474 w 1006475"/>
              <a:gd name="connsiteY866" fmla="*/ 263525 h 720725"/>
              <a:gd name="connsiteX867" fmla="*/ 241299 w 1006475"/>
              <a:gd name="connsiteY867" fmla="*/ 254000 h 720725"/>
              <a:gd name="connsiteX868" fmla="*/ 238124 w 1006475"/>
              <a:gd name="connsiteY868" fmla="*/ 254000 h 720725"/>
              <a:gd name="connsiteX869" fmla="*/ 238124 w 1006475"/>
              <a:gd name="connsiteY869" fmla="*/ 263525 h 720725"/>
              <a:gd name="connsiteX870" fmla="*/ 241299 w 1006475"/>
              <a:gd name="connsiteY870" fmla="*/ 263525 h 720725"/>
              <a:gd name="connsiteX871" fmla="*/ 244474 w 1006475"/>
              <a:gd name="connsiteY871" fmla="*/ 266700 h 720725"/>
              <a:gd name="connsiteX872" fmla="*/ 244474 w 1006475"/>
              <a:gd name="connsiteY872" fmla="*/ 269875 h 720725"/>
              <a:gd name="connsiteX873" fmla="*/ 238124 w 1006475"/>
              <a:gd name="connsiteY873" fmla="*/ 269875 h 720725"/>
              <a:gd name="connsiteX874" fmla="*/ 234949 w 1006475"/>
              <a:gd name="connsiteY874" fmla="*/ 269875 h 720725"/>
              <a:gd name="connsiteX875" fmla="*/ 234949 w 1006475"/>
              <a:gd name="connsiteY875" fmla="*/ 273050 h 720725"/>
              <a:gd name="connsiteX876" fmla="*/ 238124 w 1006475"/>
              <a:gd name="connsiteY876" fmla="*/ 273050 h 720725"/>
              <a:gd name="connsiteX877" fmla="*/ 247649 w 1006475"/>
              <a:gd name="connsiteY877" fmla="*/ 269875 h 720725"/>
              <a:gd name="connsiteX878" fmla="*/ 253999 w 1006475"/>
              <a:gd name="connsiteY878" fmla="*/ 266700 h 720725"/>
              <a:gd name="connsiteX879" fmla="*/ 257174 w 1006475"/>
              <a:gd name="connsiteY879" fmla="*/ 266700 h 720725"/>
              <a:gd name="connsiteX880" fmla="*/ 253999 w 1006475"/>
              <a:gd name="connsiteY880" fmla="*/ 276225 h 720725"/>
              <a:gd name="connsiteX881" fmla="*/ 253999 w 1006475"/>
              <a:gd name="connsiteY881" fmla="*/ 279400 h 720725"/>
              <a:gd name="connsiteX882" fmla="*/ 257174 w 1006475"/>
              <a:gd name="connsiteY882" fmla="*/ 279400 h 720725"/>
              <a:gd name="connsiteX883" fmla="*/ 257174 w 1006475"/>
              <a:gd name="connsiteY883" fmla="*/ 282575 h 720725"/>
              <a:gd name="connsiteX884" fmla="*/ 247649 w 1006475"/>
              <a:gd name="connsiteY884" fmla="*/ 295275 h 720725"/>
              <a:gd name="connsiteX885" fmla="*/ 247649 w 1006475"/>
              <a:gd name="connsiteY885" fmla="*/ 298450 h 720725"/>
              <a:gd name="connsiteX886" fmla="*/ 247649 w 1006475"/>
              <a:gd name="connsiteY886" fmla="*/ 304800 h 720725"/>
              <a:gd name="connsiteX887" fmla="*/ 244474 w 1006475"/>
              <a:gd name="connsiteY887" fmla="*/ 311150 h 720725"/>
              <a:gd name="connsiteX888" fmla="*/ 241299 w 1006475"/>
              <a:gd name="connsiteY888" fmla="*/ 311150 h 720725"/>
              <a:gd name="connsiteX889" fmla="*/ 241299 w 1006475"/>
              <a:gd name="connsiteY889" fmla="*/ 320675 h 720725"/>
              <a:gd name="connsiteX890" fmla="*/ 238124 w 1006475"/>
              <a:gd name="connsiteY890" fmla="*/ 327025 h 720725"/>
              <a:gd name="connsiteX891" fmla="*/ 234949 w 1006475"/>
              <a:gd name="connsiteY891" fmla="*/ 323850 h 720725"/>
              <a:gd name="connsiteX892" fmla="*/ 225424 w 1006475"/>
              <a:gd name="connsiteY892" fmla="*/ 317500 h 720725"/>
              <a:gd name="connsiteX893" fmla="*/ 225424 w 1006475"/>
              <a:gd name="connsiteY893" fmla="*/ 311150 h 720725"/>
              <a:gd name="connsiteX894" fmla="*/ 231774 w 1006475"/>
              <a:gd name="connsiteY894" fmla="*/ 311150 h 720725"/>
              <a:gd name="connsiteX895" fmla="*/ 231774 w 1006475"/>
              <a:gd name="connsiteY895" fmla="*/ 307975 h 720725"/>
              <a:gd name="connsiteX896" fmla="*/ 231774 w 1006475"/>
              <a:gd name="connsiteY896" fmla="*/ 304800 h 720725"/>
              <a:gd name="connsiteX897" fmla="*/ 234949 w 1006475"/>
              <a:gd name="connsiteY897" fmla="*/ 304800 h 720725"/>
              <a:gd name="connsiteX898" fmla="*/ 238124 w 1006475"/>
              <a:gd name="connsiteY898" fmla="*/ 304800 h 720725"/>
              <a:gd name="connsiteX899" fmla="*/ 238124 w 1006475"/>
              <a:gd name="connsiteY899" fmla="*/ 301625 h 720725"/>
              <a:gd name="connsiteX900" fmla="*/ 234949 w 1006475"/>
              <a:gd name="connsiteY900" fmla="*/ 301625 h 720725"/>
              <a:gd name="connsiteX901" fmla="*/ 222249 w 1006475"/>
              <a:gd name="connsiteY901" fmla="*/ 304800 h 720725"/>
              <a:gd name="connsiteX902" fmla="*/ 222249 w 1006475"/>
              <a:gd name="connsiteY902" fmla="*/ 307975 h 720725"/>
              <a:gd name="connsiteX903" fmla="*/ 215899 w 1006475"/>
              <a:gd name="connsiteY903" fmla="*/ 317500 h 720725"/>
              <a:gd name="connsiteX904" fmla="*/ 215899 w 1006475"/>
              <a:gd name="connsiteY904" fmla="*/ 320675 h 720725"/>
              <a:gd name="connsiteX905" fmla="*/ 219074 w 1006475"/>
              <a:gd name="connsiteY905" fmla="*/ 320675 h 720725"/>
              <a:gd name="connsiteX906" fmla="*/ 219074 w 1006475"/>
              <a:gd name="connsiteY906" fmla="*/ 327025 h 720725"/>
              <a:gd name="connsiteX907" fmla="*/ 215899 w 1006475"/>
              <a:gd name="connsiteY907" fmla="*/ 327025 h 720725"/>
              <a:gd name="connsiteX908" fmla="*/ 212724 w 1006475"/>
              <a:gd name="connsiteY908" fmla="*/ 330200 h 720725"/>
              <a:gd name="connsiteX909" fmla="*/ 215899 w 1006475"/>
              <a:gd name="connsiteY909" fmla="*/ 333375 h 720725"/>
              <a:gd name="connsiteX910" fmla="*/ 212724 w 1006475"/>
              <a:gd name="connsiteY910" fmla="*/ 333375 h 720725"/>
              <a:gd name="connsiteX911" fmla="*/ 209549 w 1006475"/>
              <a:gd name="connsiteY911" fmla="*/ 333375 h 720725"/>
              <a:gd name="connsiteX912" fmla="*/ 206374 w 1006475"/>
              <a:gd name="connsiteY912" fmla="*/ 323850 h 720725"/>
              <a:gd name="connsiteX913" fmla="*/ 206374 w 1006475"/>
              <a:gd name="connsiteY913" fmla="*/ 320675 h 720725"/>
              <a:gd name="connsiteX914" fmla="*/ 212724 w 1006475"/>
              <a:gd name="connsiteY914" fmla="*/ 311150 h 720725"/>
              <a:gd name="connsiteX915" fmla="*/ 212724 w 1006475"/>
              <a:gd name="connsiteY915" fmla="*/ 301625 h 720725"/>
              <a:gd name="connsiteX916" fmla="*/ 212724 w 1006475"/>
              <a:gd name="connsiteY916" fmla="*/ 298450 h 720725"/>
              <a:gd name="connsiteX917" fmla="*/ 212724 w 1006475"/>
              <a:gd name="connsiteY917" fmla="*/ 295275 h 720725"/>
              <a:gd name="connsiteX918" fmla="*/ 209549 w 1006475"/>
              <a:gd name="connsiteY918" fmla="*/ 295275 h 720725"/>
              <a:gd name="connsiteX919" fmla="*/ 209549 w 1006475"/>
              <a:gd name="connsiteY919" fmla="*/ 298450 h 720725"/>
              <a:gd name="connsiteX920" fmla="*/ 206374 w 1006475"/>
              <a:gd name="connsiteY920" fmla="*/ 304800 h 720725"/>
              <a:gd name="connsiteX921" fmla="*/ 206374 w 1006475"/>
              <a:gd name="connsiteY921" fmla="*/ 307975 h 720725"/>
              <a:gd name="connsiteX922" fmla="*/ 193674 w 1006475"/>
              <a:gd name="connsiteY922" fmla="*/ 307975 h 720725"/>
              <a:gd name="connsiteX923" fmla="*/ 193674 w 1006475"/>
              <a:gd name="connsiteY923" fmla="*/ 311150 h 720725"/>
              <a:gd name="connsiteX924" fmla="*/ 187324 w 1006475"/>
              <a:gd name="connsiteY924" fmla="*/ 320675 h 720725"/>
              <a:gd name="connsiteX925" fmla="*/ 184149 w 1006475"/>
              <a:gd name="connsiteY925" fmla="*/ 320675 h 720725"/>
              <a:gd name="connsiteX926" fmla="*/ 180974 w 1006475"/>
              <a:gd name="connsiteY926" fmla="*/ 320675 h 720725"/>
              <a:gd name="connsiteX927" fmla="*/ 177799 w 1006475"/>
              <a:gd name="connsiteY927" fmla="*/ 317500 h 720725"/>
              <a:gd name="connsiteX928" fmla="*/ 177799 w 1006475"/>
              <a:gd name="connsiteY928" fmla="*/ 314325 h 720725"/>
              <a:gd name="connsiteX929" fmla="*/ 174624 w 1006475"/>
              <a:gd name="connsiteY929" fmla="*/ 314325 h 720725"/>
              <a:gd name="connsiteX930" fmla="*/ 171449 w 1006475"/>
              <a:gd name="connsiteY930" fmla="*/ 317500 h 720725"/>
              <a:gd name="connsiteX931" fmla="*/ 168274 w 1006475"/>
              <a:gd name="connsiteY931" fmla="*/ 317500 h 720725"/>
              <a:gd name="connsiteX932" fmla="*/ 171449 w 1006475"/>
              <a:gd name="connsiteY932" fmla="*/ 320675 h 720725"/>
              <a:gd name="connsiteX933" fmla="*/ 177799 w 1006475"/>
              <a:gd name="connsiteY933" fmla="*/ 323850 h 720725"/>
              <a:gd name="connsiteX934" fmla="*/ 180974 w 1006475"/>
              <a:gd name="connsiteY934" fmla="*/ 323850 h 720725"/>
              <a:gd name="connsiteX935" fmla="*/ 187324 w 1006475"/>
              <a:gd name="connsiteY935" fmla="*/ 323850 h 720725"/>
              <a:gd name="connsiteX936" fmla="*/ 187324 w 1006475"/>
              <a:gd name="connsiteY936" fmla="*/ 327025 h 720725"/>
              <a:gd name="connsiteX937" fmla="*/ 184149 w 1006475"/>
              <a:gd name="connsiteY937" fmla="*/ 327025 h 720725"/>
              <a:gd name="connsiteX938" fmla="*/ 177799 w 1006475"/>
              <a:gd name="connsiteY938" fmla="*/ 333375 h 720725"/>
              <a:gd name="connsiteX939" fmla="*/ 174624 w 1006475"/>
              <a:gd name="connsiteY939" fmla="*/ 333375 h 720725"/>
              <a:gd name="connsiteX940" fmla="*/ 168274 w 1006475"/>
              <a:gd name="connsiteY940" fmla="*/ 336550 h 720725"/>
              <a:gd name="connsiteX941" fmla="*/ 165099 w 1006475"/>
              <a:gd name="connsiteY941" fmla="*/ 339725 h 720725"/>
              <a:gd name="connsiteX942" fmla="*/ 168274 w 1006475"/>
              <a:gd name="connsiteY942" fmla="*/ 339725 h 720725"/>
              <a:gd name="connsiteX943" fmla="*/ 171449 w 1006475"/>
              <a:gd name="connsiteY943" fmla="*/ 339725 h 720725"/>
              <a:gd name="connsiteX944" fmla="*/ 174624 w 1006475"/>
              <a:gd name="connsiteY944" fmla="*/ 339725 h 720725"/>
              <a:gd name="connsiteX945" fmla="*/ 174624 w 1006475"/>
              <a:gd name="connsiteY945" fmla="*/ 336550 h 720725"/>
              <a:gd name="connsiteX946" fmla="*/ 177799 w 1006475"/>
              <a:gd name="connsiteY946" fmla="*/ 333375 h 720725"/>
              <a:gd name="connsiteX947" fmla="*/ 180974 w 1006475"/>
              <a:gd name="connsiteY947" fmla="*/ 333375 h 720725"/>
              <a:gd name="connsiteX948" fmla="*/ 187324 w 1006475"/>
              <a:gd name="connsiteY948" fmla="*/ 330200 h 720725"/>
              <a:gd name="connsiteX949" fmla="*/ 187324 w 1006475"/>
              <a:gd name="connsiteY949" fmla="*/ 333375 h 720725"/>
              <a:gd name="connsiteX950" fmla="*/ 184149 w 1006475"/>
              <a:gd name="connsiteY950" fmla="*/ 336550 h 720725"/>
              <a:gd name="connsiteX951" fmla="*/ 180974 w 1006475"/>
              <a:gd name="connsiteY951" fmla="*/ 339725 h 720725"/>
              <a:gd name="connsiteX952" fmla="*/ 174624 w 1006475"/>
              <a:gd name="connsiteY952" fmla="*/ 342900 h 720725"/>
              <a:gd name="connsiteX953" fmla="*/ 174624 w 1006475"/>
              <a:gd name="connsiteY953" fmla="*/ 346075 h 720725"/>
              <a:gd name="connsiteX954" fmla="*/ 180974 w 1006475"/>
              <a:gd name="connsiteY954" fmla="*/ 342900 h 720725"/>
              <a:gd name="connsiteX955" fmla="*/ 184149 w 1006475"/>
              <a:gd name="connsiteY955" fmla="*/ 342900 h 720725"/>
              <a:gd name="connsiteX956" fmla="*/ 184149 w 1006475"/>
              <a:gd name="connsiteY956" fmla="*/ 352425 h 720725"/>
              <a:gd name="connsiteX957" fmla="*/ 187324 w 1006475"/>
              <a:gd name="connsiteY957" fmla="*/ 352425 h 720725"/>
              <a:gd name="connsiteX958" fmla="*/ 190499 w 1006475"/>
              <a:gd name="connsiteY958" fmla="*/ 336550 h 720725"/>
              <a:gd name="connsiteX959" fmla="*/ 196849 w 1006475"/>
              <a:gd name="connsiteY959" fmla="*/ 336550 h 720725"/>
              <a:gd name="connsiteX960" fmla="*/ 193674 w 1006475"/>
              <a:gd name="connsiteY960" fmla="*/ 339725 h 720725"/>
              <a:gd name="connsiteX961" fmla="*/ 193674 w 1006475"/>
              <a:gd name="connsiteY961" fmla="*/ 342900 h 720725"/>
              <a:gd name="connsiteX962" fmla="*/ 196849 w 1006475"/>
              <a:gd name="connsiteY962" fmla="*/ 342900 h 720725"/>
              <a:gd name="connsiteX963" fmla="*/ 196849 w 1006475"/>
              <a:gd name="connsiteY963" fmla="*/ 346075 h 720725"/>
              <a:gd name="connsiteX964" fmla="*/ 200024 w 1006475"/>
              <a:gd name="connsiteY964" fmla="*/ 349250 h 720725"/>
              <a:gd name="connsiteX965" fmla="*/ 200024 w 1006475"/>
              <a:gd name="connsiteY965" fmla="*/ 346075 h 720725"/>
              <a:gd name="connsiteX966" fmla="*/ 203199 w 1006475"/>
              <a:gd name="connsiteY966" fmla="*/ 336550 h 720725"/>
              <a:gd name="connsiteX967" fmla="*/ 209549 w 1006475"/>
              <a:gd name="connsiteY967" fmla="*/ 352425 h 720725"/>
              <a:gd name="connsiteX968" fmla="*/ 212724 w 1006475"/>
              <a:gd name="connsiteY968" fmla="*/ 352425 h 720725"/>
              <a:gd name="connsiteX969" fmla="*/ 212724 w 1006475"/>
              <a:gd name="connsiteY969" fmla="*/ 355600 h 720725"/>
              <a:gd name="connsiteX970" fmla="*/ 212724 w 1006475"/>
              <a:gd name="connsiteY970" fmla="*/ 358775 h 720725"/>
              <a:gd name="connsiteX971" fmla="*/ 212725 w 1006475"/>
              <a:gd name="connsiteY971" fmla="*/ 358775 h 720725"/>
              <a:gd name="connsiteX972" fmla="*/ 212725 w 1006475"/>
              <a:gd name="connsiteY972" fmla="*/ 355600 h 720725"/>
              <a:gd name="connsiteX973" fmla="*/ 212725 w 1006475"/>
              <a:gd name="connsiteY973" fmla="*/ 352425 h 720725"/>
              <a:gd name="connsiteX974" fmla="*/ 231775 w 1006475"/>
              <a:gd name="connsiteY974" fmla="*/ 339725 h 720725"/>
              <a:gd name="connsiteX975" fmla="*/ 238125 w 1006475"/>
              <a:gd name="connsiteY975" fmla="*/ 333375 h 720725"/>
              <a:gd name="connsiteX976" fmla="*/ 241300 w 1006475"/>
              <a:gd name="connsiteY976" fmla="*/ 327025 h 720725"/>
              <a:gd name="connsiteX977" fmla="*/ 244475 w 1006475"/>
              <a:gd name="connsiteY977" fmla="*/ 327025 h 720725"/>
              <a:gd name="connsiteX978" fmla="*/ 244475 w 1006475"/>
              <a:gd name="connsiteY978" fmla="*/ 323850 h 720725"/>
              <a:gd name="connsiteX979" fmla="*/ 244475 w 1006475"/>
              <a:gd name="connsiteY979" fmla="*/ 317500 h 720725"/>
              <a:gd name="connsiteX980" fmla="*/ 257175 w 1006475"/>
              <a:gd name="connsiteY980" fmla="*/ 330200 h 720725"/>
              <a:gd name="connsiteX981" fmla="*/ 260350 w 1006475"/>
              <a:gd name="connsiteY981" fmla="*/ 330200 h 720725"/>
              <a:gd name="connsiteX982" fmla="*/ 260350 w 1006475"/>
              <a:gd name="connsiteY982" fmla="*/ 327025 h 720725"/>
              <a:gd name="connsiteX983" fmla="*/ 257175 w 1006475"/>
              <a:gd name="connsiteY983" fmla="*/ 323850 h 720725"/>
              <a:gd name="connsiteX984" fmla="*/ 257175 w 1006475"/>
              <a:gd name="connsiteY984" fmla="*/ 320675 h 720725"/>
              <a:gd name="connsiteX985" fmla="*/ 260349 w 1006475"/>
              <a:gd name="connsiteY985" fmla="*/ 320675 h 720725"/>
              <a:gd name="connsiteX986" fmla="*/ 273049 w 1006475"/>
              <a:gd name="connsiteY986" fmla="*/ 317500 h 720725"/>
              <a:gd name="connsiteX987" fmla="*/ 276224 w 1006475"/>
              <a:gd name="connsiteY987" fmla="*/ 314325 h 720725"/>
              <a:gd name="connsiteX988" fmla="*/ 276224 w 1006475"/>
              <a:gd name="connsiteY988" fmla="*/ 311150 h 720725"/>
              <a:gd name="connsiteX989" fmla="*/ 276224 w 1006475"/>
              <a:gd name="connsiteY989" fmla="*/ 307975 h 720725"/>
              <a:gd name="connsiteX990" fmla="*/ 273049 w 1006475"/>
              <a:gd name="connsiteY990" fmla="*/ 304800 h 720725"/>
              <a:gd name="connsiteX991" fmla="*/ 273049 w 1006475"/>
              <a:gd name="connsiteY991" fmla="*/ 298450 h 720725"/>
              <a:gd name="connsiteX992" fmla="*/ 273049 w 1006475"/>
              <a:gd name="connsiteY992" fmla="*/ 295275 h 720725"/>
              <a:gd name="connsiteX993" fmla="*/ 276224 w 1006475"/>
              <a:gd name="connsiteY993" fmla="*/ 292100 h 720725"/>
              <a:gd name="connsiteX994" fmla="*/ 276224 w 1006475"/>
              <a:gd name="connsiteY994" fmla="*/ 288925 h 720725"/>
              <a:gd name="connsiteX995" fmla="*/ 273049 w 1006475"/>
              <a:gd name="connsiteY995" fmla="*/ 285750 h 720725"/>
              <a:gd name="connsiteX996" fmla="*/ 273049 w 1006475"/>
              <a:gd name="connsiteY996" fmla="*/ 279400 h 720725"/>
              <a:gd name="connsiteX997" fmla="*/ 273049 w 1006475"/>
              <a:gd name="connsiteY997" fmla="*/ 273050 h 720725"/>
              <a:gd name="connsiteX998" fmla="*/ 276224 w 1006475"/>
              <a:gd name="connsiteY998" fmla="*/ 273050 h 720725"/>
              <a:gd name="connsiteX999" fmla="*/ 276224 w 1006475"/>
              <a:gd name="connsiteY999" fmla="*/ 269875 h 720725"/>
              <a:gd name="connsiteX1000" fmla="*/ 279399 w 1006475"/>
              <a:gd name="connsiteY1000" fmla="*/ 269875 h 720725"/>
              <a:gd name="connsiteX1001" fmla="*/ 279399 w 1006475"/>
              <a:gd name="connsiteY1001" fmla="*/ 276225 h 720725"/>
              <a:gd name="connsiteX1002" fmla="*/ 282574 w 1006475"/>
              <a:gd name="connsiteY1002" fmla="*/ 276225 h 720725"/>
              <a:gd name="connsiteX1003" fmla="*/ 282574 w 1006475"/>
              <a:gd name="connsiteY1003" fmla="*/ 273050 h 720725"/>
              <a:gd name="connsiteX1004" fmla="*/ 282574 w 1006475"/>
              <a:gd name="connsiteY1004" fmla="*/ 269875 h 720725"/>
              <a:gd name="connsiteX1005" fmla="*/ 282574 w 1006475"/>
              <a:gd name="connsiteY1005" fmla="*/ 266700 h 720725"/>
              <a:gd name="connsiteX1006" fmla="*/ 273049 w 1006475"/>
              <a:gd name="connsiteY1006" fmla="*/ 257175 h 720725"/>
              <a:gd name="connsiteX1007" fmla="*/ 273049 w 1006475"/>
              <a:gd name="connsiteY1007" fmla="*/ 254000 h 720725"/>
              <a:gd name="connsiteX1008" fmla="*/ 276224 w 1006475"/>
              <a:gd name="connsiteY1008" fmla="*/ 254000 h 720725"/>
              <a:gd name="connsiteX1009" fmla="*/ 279399 w 1006475"/>
              <a:gd name="connsiteY1009" fmla="*/ 250825 h 720725"/>
              <a:gd name="connsiteX1010" fmla="*/ 285749 w 1006475"/>
              <a:gd name="connsiteY1010" fmla="*/ 247650 h 720725"/>
              <a:gd name="connsiteX1011" fmla="*/ 285749 w 1006475"/>
              <a:gd name="connsiteY1011" fmla="*/ 241300 h 720725"/>
              <a:gd name="connsiteX1012" fmla="*/ 285749 w 1006475"/>
              <a:gd name="connsiteY1012" fmla="*/ 238125 h 720725"/>
              <a:gd name="connsiteX1013" fmla="*/ 285749 w 1006475"/>
              <a:gd name="connsiteY1013" fmla="*/ 234950 h 720725"/>
              <a:gd name="connsiteX1014" fmla="*/ 285749 w 1006475"/>
              <a:gd name="connsiteY1014" fmla="*/ 231775 h 720725"/>
              <a:gd name="connsiteX1015" fmla="*/ 288924 w 1006475"/>
              <a:gd name="connsiteY1015" fmla="*/ 228600 h 720725"/>
              <a:gd name="connsiteX1016" fmla="*/ 295274 w 1006475"/>
              <a:gd name="connsiteY1016" fmla="*/ 225425 h 720725"/>
              <a:gd name="connsiteX1017" fmla="*/ 295274 w 1006475"/>
              <a:gd name="connsiteY1017" fmla="*/ 222250 h 720725"/>
              <a:gd name="connsiteX1018" fmla="*/ 298449 w 1006475"/>
              <a:gd name="connsiteY1018" fmla="*/ 219075 h 720725"/>
              <a:gd name="connsiteX1019" fmla="*/ 298449 w 1006475"/>
              <a:gd name="connsiteY1019" fmla="*/ 215900 h 720725"/>
              <a:gd name="connsiteX1020" fmla="*/ 301624 w 1006475"/>
              <a:gd name="connsiteY1020" fmla="*/ 209550 h 720725"/>
              <a:gd name="connsiteX1021" fmla="*/ 304799 w 1006475"/>
              <a:gd name="connsiteY1021" fmla="*/ 206375 h 720725"/>
              <a:gd name="connsiteX1022" fmla="*/ 307974 w 1006475"/>
              <a:gd name="connsiteY1022" fmla="*/ 206375 h 720725"/>
              <a:gd name="connsiteX1023" fmla="*/ 311149 w 1006475"/>
              <a:gd name="connsiteY1023" fmla="*/ 206375 h 720725"/>
              <a:gd name="connsiteX1024" fmla="*/ 314324 w 1006475"/>
              <a:gd name="connsiteY1024" fmla="*/ 206375 h 720725"/>
              <a:gd name="connsiteX1025" fmla="*/ 314324 w 1006475"/>
              <a:gd name="connsiteY1025" fmla="*/ 203200 h 720725"/>
              <a:gd name="connsiteX1026" fmla="*/ 317499 w 1006475"/>
              <a:gd name="connsiteY1026" fmla="*/ 200025 h 720725"/>
              <a:gd name="connsiteX1027" fmla="*/ 320674 w 1006475"/>
              <a:gd name="connsiteY1027" fmla="*/ 196850 h 720725"/>
              <a:gd name="connsiteX1028" fmla="*/ 323849 w 1006475"/>
              <a:gd name="connsiteY1028" fmla="*/ 196850 h 720725"/>
              <a:gd name="connsiteX1029" fmla="*/ 323849 w 1006475"/>
              <a:gd name="connsiteY1029" fmla="*/ 200025 h 720725"/>
              <a:gd name="connsiteX1030" fmla="*/ 327024 w 1006475"/>
              <a:gd name="connsiteY1030" fmla="*/ 200025 h 720725"/>
              <a:gd name="connsiteX1031" fmla="*/ 323849 w 1006475"/>
              <a:gd name="connsiteY1031" fmla="*/ 196850 h 720725"/>
              <a:gd name="connsiteX1032" fmla="*/ 323849 w 1006475"/>
              <a:gd name="connsiteY1032" fmla="*/ 193675 h 720725"/>
              <a:gd name="connsiteX1033" fmla="*/ 320674 w 1006475"/>
              <a:gd name="connsiteY1033" fmla="*/ 193675 h 720725"/>
              <a:gd name="connsiteX1034" fmla="*/ 320674 w 1006475"/>
              <a:gd name="connsiteY1034" fmla="*/ 190500 h 720725"/>
              <a:gd name="connsiteX1035" fmla="*/ 317499 w 1006475"/>
              <a:gd name="connsiteY1035" fmla="*/ 193675 h 720725"/>
              <a:gd name="connsiteX1036" fmla="*/ 314324 w 1006475"/>
              <a:gd name="connsiteY1036" fmla="*/ 193675 h 720725"/>
              <a:gd name="connsiteX1037" fmla="*/ 307974 w 1006475"/>
              <a:gd name="connsiteY1037" fmla="*/ 184150 h 720725"/>
              <a:gd name="connsiteX1038" fmla="*/ 304799 w 1006475"/>
              <a:gd name="connsiteY1038" fmla="*/ 171450 h 720725"/>
              <a:gd name="connsiteX1039" fmla="*/ 307974 w 1006475"/>
              <a:gd name="connsiteY1039" fmla="*/ 158750 h 720725"/>
              <a:gd name="connsiteX1040" fmla="*/ 307974 w 1006475"/>
              <a:gd name="connsiteY1040" fmla="*/ 155575 h 720725"/>
              <a:gd name="connsiteX1041" fmla="*/ 304799 w 1006475"/>
              <a:gd name="connsiteY1041" fmla="*/ 152400 h 720725"/>
              <a:gd name="connsiteX1042" fmla="*/ 301624 w 1006475"/>
              <a:gd name="connsiteY1042" fmla="*/ 152400 h 720725"/>
              <a:gd name="connsiteX1043" fmla="*/ 298449 w 1006475"/>
              <a:gd name="connsiteY1043" fmla="*/ 152400 h 720725"/>
              <a:gd name="connsiteX1044" fmla="*/ 298449 w 1006475"/>
              <a:gd name="connsiteY1044" fmla="*/ 155575 h 720725"/>
              <a:gd name="connsiteX1045" fmla="*/ 295274 w 1006475"/>
              <a:gd name="connsiteY1045" fmla="*/ 155575 h 720725"/>
              <a:gd name="connsiteX1046" fmla="*/ 295274 w 1006475"/>
              <a:gd name="connsiteY1046" fmla="*/ 158750 h 720725"/>
              <a:gd name="connsiteX1047" fmla="*/ 292099 w 1006475"/>
              <a:gd name="connsiteY1047" fmla="*/ 158750 h 720725"/>
              <a:gd name="connsiteX1048" fmla="*/ 288924 w 1006475"/>
              <a:gd name="connsiteY1048" fmla="*/ 158750 h 720725"/>
              <a:gd name="connsiteX1049" fmla="*/ 292099 w 1006475"/>
              <a:gd name="connsiteY1049" fmla="*/ 161925 h 720725"/>
              <a:gd name="connsiteX1050" fmla="*/ 292099 w 1006475"/>
              <a:gd name="connsiteY1050" fmla="*/ 168275 h 720725"/>
              <a:gd name="connsiteX1051" fmla="*/ 295274 w 1006475"/>
              <a:gd name="connsiteY1051" fmla="*/ 171450 h 720725"/>
              <a:gd name="connsiteX1052" fmla="*/ 301624 w 1006475"/>
              <a:gd name="connsiteY1052" fmla="*/ 180975 h 720725"/>
              <a:gd name="connsiteX1053" fmla="*/ 301624 w 1006475"/>
              <a:gd name="connsiteY1053" fmla="*/ 184150 h 720725"/>
              <a:gd name="connsiteX1054" fmla="*/ 301624 w 1006475"/>
              <a:gd name="connsiteY1054" fmla="*/ 187325 h 720725"/>
              <a:gd name="connsiteX1055" fmla="*/ 298449 w 1006475"/>
              <a:gd name="connsiteY1055" fmla="*/ 184150 h 720725"/>
              <a:gd name="connsiteX1056" fmla="*/ 295274 w 1006475"/>
              <a:gd name="connsiteY1056" fmla="*/ 184150 h 720725"/>
              <a:gd name="connsiteX1057" fmla="*/ 295274 w 1006475"/>
              <a:gd name="connsiteY1057" fmla="*/ 180975 h 720725"/>
              <a:gd name="connsiteX1058" fmla="*/ 295274 w 1006475"/>
              <a:gd name="connsiteY1058" fmla="*/ 177800 h 720725"/>
              <a:gd name="connsiteX1059" fmla="*/ 292099 w 1006475"/>
              <a:gd name="connsiteY1059" fmla="*/ 171450 h 720725"/>
              <a:gd name="connsiteX1060" fmla="*/ 288924 w 1006475"/>
              <a:gd name="connsiteY1060" fmla="*/ 171450 h 720725"/>
              <a:gd name="connsiteX1061" fmla="*/ 288924 w 1006475"/>
              <a:gd name="connsiteY1061" fmla="*/ 168275 h 720725"/>
              <a:gd name="connsiteX1062" fmla="*/ 285749 w 1006475"/>
              <a:gd name="connsiteY1062" fmla="*/ 168275 h 720725"/>
              <a:gd name="connsiteX1063" fmla="*/ 285749 w 1006475"/>
              <a:gd name="connsiteY1063" fmla="*/ 165100 h 720725"/>
              <a:gd name="connsiteX1064" fmla="*/ 285749 w 1006475"/>
              <a:gd name="connsiteY1064" fmla="*/ 149225 h 720725"/>
              <a:gd name="connsiteX1065" fmla="*/ 285749 w 1006475"/>
              <a:gd name="connsiteY1065" fmla="*/ 146050 h 720725"/>
              <a:gd name="connsiteX1066" fmla="*/ 288924 w 1006475"/>
              <a:gd name="connsiteY1066" fmla="*/ 146050 h 720725"/>
              <a:gd name="connsiteX1067" fmla="*/ 292099 w 1006475"/>
              <a:gd name="connsiteY1067" fmla="*/ 146050 h 720725"/>
              <a:gd name="connsiteX1068" fmla="*/ 295274 w 1006475"/>
              <a:gd name="connsiteY1068" fmla="*/ 146050 h 720725"/>
              <a:gd name="connsiteX1069" fmla="*/ 295274 w 1006475"/>
              <a:gd name="connsiteY1069" fmla="*/ 142875 h 720725"/>
              <a:gd name="connsiteX1070" fmla="*/ 298449 w 1006475"/>
              <a:gd name="connsiteY1070" fmla="*/ 146050 h 720725"/>
              <a:gd name="connsiteX1071" fmla="*/ 304799 w 1006475"/>
              <a:gd name="connsiteY1071" fmla="*/ 149225 h 720725"/>
              <a:gd name="connsiteX1072" fmla="*/ 307974 w 1006475"/>
              <a:gd name="connsiteY1072" fmla="*/ 146050 h 720725"/>
              <a:gd name="connsiteX1073" fmla="*/ 311149 w 1006475"/>
              <a:gd name="connsiteY1073" fmla="*/ 139700 h 720725"/>
              <a:gd name="connsiteX1074" fmla="*/ 311149 w 1006475"/>
              <a:gd name="connsiteY1074" fmla="*/ 136525 h 720725"/>
              <a:gd name="connsiteX1075" fmla="*/ 301624 w 1006475"/>
              <a:gd name="connsiteY1075" fmla="*/ 130175 h 720725"/>
              <a:gd name="connsiteX1076" fmla="*/ 298449 w 1006475"/>
              <a:gd name="connsiteY1076" fmla="*/ 123825 h 720725"/>
              <a:gd name="connsiteX1077" fmla="*/ 295274 w 1006475"/>
              <a:gd name="connsiteY1077" fmla="*/ 120650 h 720725"/>
              <a:gd name="connsiteX1078" fmla="*/ 292099 w 1006475"/>
              <a:gd name="connsiteY1078" fmla="*/ 114300 h 720725"/>
              <a:gd name="connsiteX1079" fmla="*/ 292099 w 1006475"/>
              <a:gd name="connsiteY1079" fmla="*/ 111125 h 720725"/>
              <a:gd name="connsiteX1080" fmla="*/ 285749 w 1006475"/>
              <a:gd name="connsiteY1080" fmla="*/ 111125 h 720725"/>
              <a:gd name="connsiteX1081" fmla="*/ 282574 w 1006475"/>
              <a:gd name="connsiteY1081" fmla="*/ 111125 h 720725"/>
              <a:gd name="connsiteX1082" fmla="*/ 279399 w 1006475"/>
              <a:gd name="connsiteY1082" fmla="*/ 111125 h 720725"/>
              <a:gd name="connsiteX1083" fmla="*/ 279399 w 1006475"/>
              <a:gd name="connsiteY1083" fmla="*/ 107950 h 720725"/>
              <a:gd name="connsiteX1084" fmla="*/ 279399 w 1006475"/>
              <a:gd name="connsiteY1084" fmla="*/ 101600 h 720725"/>
              <a:gd name="connsiteX1085" fmla="*/ 279399 w 1006475"/>
              <a:gd name="connsiteY1085" fmla="*/ 95250 h 720725"/>
              <a:gd name="connsiteX1086" fmla="*/ 282574 w 1006475"/>
              <a:gd name="connsiteY1086" fmla="*/ 95250 h 720725"/>
              <a:gd name="connsiteX1087" fmla="*/ 288924 w 1006475"/>
              <a:gd name="connsiteY1087" fmla="*/ 92075 h 720725"/>
              <a:gd name="connsiteX1088" fmla="*/ 292099 w 1006475"/>
              <a:gd name="connsiteY1088" fmla="*/ 92075 h 720725"/>
              <a:gd name="connsiteX1089" fmla="*/ 295274 w 1006475"/>
              <a:gd name="connsiteY1089" fmla="*/ 98425 h 720725"/>
              <a:gd name="connsiteX1090" fmla="*/ 298449 w 1006475"/>
              <a:gd name="connsiteY1090" fmla="*/ 104775 h 720725"/>
              <a:gd name="connsiteX1091" fmla="*/ 301624 w 1006475"/>
              <a:gd name="connsiteY1091" fmla="*/ 107950 h 720725"/>
              <a:gd name="connsiteX1092" fmla="*/ 304799 w 1006475"/>
              <a:gd name="connsiteY1092" fmla="*/ 107950 h 720725"/>
              <a:gd name="connsiteX1093" fmla="*/ 307974 w 1006475"/>
              <a:gd name="connsiteY1093" fmla="*/ 107950 h 720725"/>
              <a:gd name="connsiteX1094" fmla="*/ 304799 w 1006475"/>
              <a:gd name="connsiteY1094" fmla="*/ 88900 h 720725"/>
              <a:gd name="connsiteX1095" fmla="*/ 307974 w 1006475"/>
              <a:gd name="connsiteY1095" fmla="*/ 88900 h 720725"/>
              <a:gd name="connsiteX1096" fmla="*/ 311149 w 1006475"/>
              <a:gd name="connsiteY1096" fmla="*/ 88900 h 720725"/>
              <a:gd name="connsiteX1097" fmla="*/ 314324 w 1006475"/>
              <a:gd name="connsiteY1097" fmla="*/ 88900 h 720725"/>
              <a:gd name="connsiteX1098" fmla="*/ 317499 w 1006475"/>
              <a:gd name="connsiteY1098" fmla="*/ 85725 h 720725"/>
              <a:gd name="connsiteX1099" fmla="*/ 317499 w 1006475"/>
              <a:gd name="connsiteY1099" fmla="*/ 82550 h 720725"/>
              <a:gd name="connsiteX1100" fmla="*/ 314324 w 1006475"/>
              <a:gd name="connsiteY1100" fmla="*/ 76200 h 720725"/>
              <a:gd name="connsiteX1101" fmla="*/ 311149 w 1006475"/>
              <a:gd name="connsiteY1101" fmla="*/ 73025 h 720725"/>
              <a:gd name="connsiteX1102" fmla="*/ 311149 w 1006475"/>
              <a:gd name="connsiteY1102" fmla="*/ 69850 h 720725"/>
              <a:gd name="connsiteX1103" fmla="*/ 311149 w 1006475"/>
              <a:gd name="connsiteY1103" fmla="*/ 66675 h 720725"/>
              <a:gd name="connsiteX1104" fmla="*/ 311149 w 1006475"/>
              <a:gd name="connsiteY1104" fmla="*/ 60325 h 720725"/>
              <a:gd name="connsiteX1105" fmla="*/ 317499 w 1006475"/>
              <a:gd name="connsiteY1105" fmla="*/ 53975 h 720725"/>
              <a:gd name="connsiteX1106" fmla="*/ 311149 w 1006475"/>
              <a:gd name="connsiteY1106" fmla="*/ 47625 h 720725"/>
              <a:gd name="connsiteX1107" fmla="*/ 307974 w 1006475"/>
              <a:gd name="connsiteY1107" fmla="*/ 47625 h 720725"/>
              <a:gd name="connsiteX1108" fmla="*/ 295274 w 1006475"/>
              <a:gd name="connsiteY1108" fmla="*/ 53975 h 720725"/>
              <a:gd name="connsiteX1109" fmla="*/ 292893 w 1006475"/>
              <a:gd name="connsiteY1109" fmla="*/ 53975 h 720725"/>
              <a:gd name="connsiteX1110" fmla="*/ 295274 w 1006475"/>
              <a:gd name="connsiteY1110" fmla="*/ 63500 h 720725"/>
              <a:gd name="connsiteX1111" fmla="*/ 298449 w 1006475"/>
              <a:gd name="connsiteY1111" fmla="*/ 69850 h 720725"/>
              <a:gd name="connsiteX1112" fmla="*/ 295274 w 1006475"/>
              <a:gd name="connsiteY1112" fmla="*/ 69850 h 720725"/>
              <a:gd name="connsiteX1113" fmla="*/ 292099 w 1006475"/>
              <a:gd name="connsiteY1113" fmla="*/ 60325 h 720725"/>
              <a:gd name="connsiteX1114" fmla="*/ 285749 w 1006475"/>
              <a:gd name="connsiteY1114" fmla="*/ 53975 h 720725"/>
              <a:gd name="connsiteX1115" fmla="*/ 288924 w 1006475"/>
              <a:gd name="connsiteY1115" fmla="*/ 50800 h 720725"/>
              <a:gd name="connsiteX1116" fmla="*/ 292099 w 1006475"/>
              <a:gd name="connsiteY1116" fmla="*/ 50800 h 720725"/>
              <a:gd name="connsiteX1117" fmla="*/ 292734 w 1006475"/>
              <a:gd name="connsiteY1117" fmla="*/ 53340 h 720725"/>
              <a:gd name="connsiteX1118" fmla="*/ 295274 w 1006475"/>
              <a:gd name="connsiteY1118" fmla="*/ 50800 h 720725"/>
              <a:gd name="connsiteX1119" fmla="*/ 298449 w 1006475"/>
              <a:gd name="connsiteY1119" fmla="*/ 44450 h 720725"/>
              <a:gd name="connsiteX1120" fmla="*/ 298449 w 1006475"/>
              <a:gd name="connsiteY1120" fmla="*/ 41275 h 720725"/>
              <a:gd name="connsiteX1121" fmla="*/ 295274 w 1006475"/>
              <a:gd name="connsiteY1121" fmla="*/ 38100 h 720725"/>
              <a:gd name="connsiteX1122" fmla="*/ 292099 w 1006475"/>
              <a:gd name="connsiteY1122" fmla="*/ 38100 h 720725"/>
              <a:gd name="connsiteX1123" fmla="*/ 292099 w 1006475"/>
              <a:gd name="connsiteY1123" fmla="*/ 34925 h 720725"/>
              <a:gd name="connsiteX1124" fmla="*/ 292099 w 1006475"/>
              <a:gd name="connsiteY1124" fmla="*/ 31750 h 720725"/>
              <a:gd name="connsiteX1125" fmla="*/ 285749 w 1006475"/>
              <a:gd name="connsiteY1125" fmla="*/ 19050 h 720725"/>
              <a:gd name="connsiteX1126" fmla="*/ 288924 w 1006475"/>
              <a:gd name="connsiteY1126" fmla="*/ 15875 h 720725"/>
              <a:gd name="connsiteX1127" fmla="*/ 292099 w 1006475"/>
              <a:gd name="connsiteY1127" fmla="*/ 12700 h 720725"/>
              <a:gd name="connsiteX1128" fmla="*/ 288924 w 1006475"/>
              <a:gd name="connsiteY1128" fmla="*/ 12700 h 720725"/>
              <a:gd name="connsiteX1129" fmla="*/ 285749 w 1006475"/>
              <a:gd name="connsiteY1129" fmla="*/ 9525 h 720725"/>
              <a:gd name="connsiteX1130" fmla="*/ 285749 w 1006475"/>
              <a:gd name="connsiteY1130" fmla="*/ 6350 h 720725"/>
              <a:gd name="connsiteX1131" fmla="*/ 288924 w 1006475"/>
              <a:gd name="connsiteY1131" fmla="*/ 6350 h 720725"/>
              <a:gd name="connsiteX1132" fmla="*/ 288924 w 1006475"/>
              <a:gd name="connsiteY1132" fmla="*/ 3175 h 720725"/>
              <a:gd name="connsiteX1133" fmla="*/ 292099 w 1006475"/>
              <a:gd name="connsiteY1133" fmla="*/ 3175 h 720725"/>
              <a:gd name="connsiteX1134" fmla="*/ 292099 w 1006475"/>
              <a:gd name="connsiteY1134" fmla="*/ 6350 h 720725"/>
              <a:gd name="connsiteX1135" fmla="*/ 295274 w 1006475"/>
              <a:gd name="connsiteY1135" fmla="*/ 9525 h 720725"/>
              <a:gd name="connsiteX1136" fmla="*/ 295274 w 1006475"/>
              <a:gd name="connsiteY1136" fmla="*/ 6350 h 720725"/>
              <a:gd name="connsiteX1137" fmla="*/ 295274 w 1006475"/>
              <a:gd name="connsiteY1137" fmla="*/ 0 h 720725"/>
              <a:gd name="connsiteX0" fmla="*/ 57149 w 1006475"/>
              <a:gd name="connsiteY0" fmla="*/ 368300 h 720725"/>
              <a:gd name="connsiteX1" fmla="*/ 53975 w 1006475"/>
              <a:gd name="connsiteY1" fmla="*/ 371475 h 720725"/>
              <a:gd name="connsiteX2" fmla="*/ 57149 w 1006475"/>
              <a:gd name="connsiteY2" fmla="*/ 368301 h 720725"/>
              <a:gd name="connsiteX3" fmla="*/ 57149 w 1006475"/>
              <a:gd name="connsiteY3" fmla="*/ 368300 h 720725"/>
              <a:gd name="connsiteX4" fmla="*/ 212724 w 1006475"/>
              <a:gd name="connsiteY4" fmla="*/ 361950 h 720725"/>
              <a:gd name="connsiteX5" fmla="*/ 212724 w 1006475"/>
              <a:gd name="connsiteY5" fmla="*/ 365125 h 720725"/>
              <a:gd name="connsiteX6" fmla="*/ 212724 w 1006475"/>
              <a:gd name="connsiteY6" fmla="*/ 368300 h 720725"/>
              <a:gd name="connsiteX7" fmla="*/ 212725 w 1006475"/>
              <a:gd name="connsiteY7" fmla="*/ 368300 h 720725"/>
              <a:gd name="connsiteX8" fmla="*/ 212725 w 1006475"/>
              <a:gd name="connsiteY8" fmla="*/ 365125 h 720725"/>
              <a:gd name="connsiteX9" fmla="*/ 212725 w 1006475"/>
              <a:gd name="connsiteY9" fmla="*/ 361950 h 720725"/>
              <a:gd name="connsiteX10" fmla="*/ 212724 w 1006475"/>
              <a:gd name="connsiteY10" fmla="*/ 361950 h 720725"/>
              <a:gd name="connsiteX11" fmla="*/ 215899 w 1006475"/>
              <a:gd name="connsiteY11" fmla="*/ 358775 h 720725"/>
              <a:gd name="connsiteX12" fmla="*/ 215899 w 1006475"/>
              <a:gd name="connsiteY12" fmla="*/ 360362 h 720725"/>
              <a:gd name="connsiteX13" fmla="*/ 215900 w 1006475"/>
              <a:gd name="connsiteY13" fmla="*/ 360362 h 720725"/>
              <a:gd name="connsiteX14" fmla="*/ 215900 w 1006475"/>
              <a:gd name="connsiteY14" fmla="*/ 358775 h 720725"/>
              <a:gd name="connsiteX15" fmla="*/ 215899 w 1006475"/>
              <a:gd name="connsiteY15" fmla="*/ 358775 h 720725"/>
              <a:gd name="connsiteX16" fmla="*/ 215899 w 1006475"/>
              <a:gd name="connsiteY16" fmla="*/ 336550 h 720725"/>
              <a:gd name="connsiteX17" fmla="*/ 219074 w 1006475"/>
              <a:gd name="connsiteY17" fmla="*/ 336550 h 720725"/>
              <a:gd name="connsiteX18" fmla="*/ 222249 w 1006475"/>
              <a:gd name="connsiteY18" fmla="*/ 336550 h 720725"/>
              <a:gd name="connsiteX19" fmla="*/ 222249 w 1006475"/>
              <a:gd name="connsiteY19" fmla="*/ 339725 h 720725"/>
              <a:gd name="connsiteX20" fmla="*/ 219074 w 1006475"/>
              <a:gd name="connsiteY20" fmla="*/ 342900 h 720725"/>
              <a:gd name="connsiteX21" fmla="*/ 215899 w 1006475"/>
              <a:gd name="connsiteY21" fmla="*/ 342900 h 720725"/>
              <a:gd name="connsiteX22" fmla="*/ 215899 w 1006475"/>
              <a:gd name="connsiteY22" fmla="*/ 346075 h 720725"/>
              <a:gd name="connsiteX23" fmla="*/ 212724 w 1006475"/>
              <a:gd name="connsiteY23" fmla="*/ 342900 h 720725"/>
              <a:gd name="connsiteX24" fmla="*/ 212724 w 1006475"/>
              <a:gd name="connsiteY24" fmla="*/ 339725 h 720725"/>
              <a:gd name="connsiteX25" fmla="*/ 215899 w 1006475"/>
              <a:gd name="connsiteY25" fmla="*/ 336550 h 720725"/>
              <a:gd name="connsiteX26" fmla="*/ 196849 w 1006475"/>
              <a:gd name="connsiteY26" fmla="*/ 311150 h 720725"/>
              <a:gd name="connsiteX27" fmla="*/ 200024 w 1006475"/>
              <a:gd name="connsiteY27" fmla="*/ 311150 h 720725"/>
              <a:gd name="connsiteX28" fmla="*/ 206374 w 1006475"/>
              <a:gd name="connsiteY28" fmla="*/ 311150 h 720725"/>
              <a:gd name="connsiteX29" fmla="*/ 203199 w 1006475"/>
              <a:gd name="connsiteY29" fmla="*/ 317500 h 720725"/>
              <a:gd name="connsiteX30" fmla="*/ 203199 w 1006475"/>
              <a:gd name="connsiteY30" fmla="*/ 327025 h 720725"/>
              <a:gd name="connsiteX31" fmla="*/ 203199 w 1006475"/>
              <a:gd name="connsiteY31" fmla="*/ 330200 h 720725"/>
              <a:gd name="connsiteX32" fmla="*/ 200024 w 1006475"/>
              <a:gd name="connsiteY32" fmla="*/ 333375 h 720725"/>
              <a:gd name="connsiteX33" fmla="*/ 196849 w 1006475"/>
              <a:gd name="connsiteY33" fmla="*/ 330200 h 720725"/>
              <a:gd name="connsiteX34" fmla="*/ 196849 w 1006475"/>
              <a:gd name="connsiteY34" fmla="*/ 317500 h 720725"/>
              <a:gd name="connsiteX35" fmla="*/ 196849 w 1006475"/>
              <a:gd name="connsiteY35" fmla="*/ 314325 h 720725"/>
              <a:gd name="connsiteX36" fmla="*/ 196849 w 1006475"/>
              <a:gd name="connsiteY36" fmla="*/ 311150 h 720725"/>
              <a:gd name="connsiteX37" fmla="*/ 263524 w 1006475"/>
              <a:gd name="connsiteY37" fmla="*/ 282575 h 720725"/>
              <a:gd name="connsiteX38" fmla="*/ 263524 w 1006475"/>
              <a:gd name="connsiteY38" fmla="*/ 285750 h 720725"/>
              <a:gd name="connsiteX39" fmla="*/ 263524 w 1006475"/>
              <a:gd name="connsiteY39" fmla="*/ 292100 h 720725"/>
              <a:gd name="connsiteX40" fmla="*/ 260349 w 1006475"/>
              <a:gd name="connsiteY40" fmla="*/ 301625 h 720725"/>
              <a:gd name="connsiteX41" fmla="*/ 263524 w 1006475"/>
              <a:gd name="connsiteY41" fmla="*/ 304800 h 720725"/>
              <a:gd name="connsiteX42" fmla="*/ 269874 w 1006475"/>
              <a:gd name="connsiteY42" fmla="*/ 307975 h 720725"/>
              <a:gd name="connsiteX43" fmla="*/ 266699 w 1006475"/>
              <a:gd name="connsiteY43" fmla="*/ 307975 h 720725"/>
              <a:gd name="connsiteX44" fmla="*/ 263524 w 1006475"/>
              <a:gd name="connsiteY44" fmla="*/ 307975 h 720725"/>
              <a:gd name="connsiteX45" fmla="*/ 260349 w 1006475"/>
              <a:gd name="connsiteY45" fmla="*/ 307975 h 720725"/>
              <a:gd name="connsiteX46" fmla="*/ 260349 w 1006475"/>
              <a:gd name="connsiteY46" fmla="*/ 311150 h 720725"/>
              <a:gd name="connsiteX47" fmla="*/ 257174 w 1006475"/>
              <a:gd name="connsiteY47" fmla="*/ 314325 h 720725"/>
              <a:gd name="connsiteX48" fmla="*/ 257174 w 1006475"/>
              <a:gd name="connsiteY48" fmla="*/ 307975 h 720725"/>
              <a:gd name="connsiteX49" fmla="*/ 253999 w 1006475"/>
              <a:gd name="connsiteY49" fmla="*/ 307975 h 720725"/>
              <a:gd name="connsiteX50" fmla="*/ 250824 w 1006475"/>
              <a:gd name="connsiteY50" fmla="*/ 314325 h 720725"/>
              <a:gd name="connsiteX51" fmla="*/ 247649 w 1006475"/>
              <a:gd name="connsiteY51" fmla="*/ 314325 h 720725"/>
              <a:gd name="connsiteX52" fmla="*/ 247649 w 1006475"/>
              <a:gd name="connsiteY52" fmla="*/ 311150 h 720725"/>
              <a:gd name="connsiteX53" fmla="*/ 250824 w 1006475"/>
              <a:gd name="connsiteY53" fmla="*/ 301625 h 720725"/>
              <a:gd name="connsiteX54" fmla="*/ 253999 w 1006475"/>
              <a:gd name="connsiteY54" fmla="*/ 295275 h 720725"/>
              <a:gd name="connsiteX55" fmla="*/ 257174 w 1006475"/>
              <a:gd name="connsiteY55" fmla="*/ 288925 h 720725"/>
              <a:gd name="connsiteX56" fmla="*/ 263524 w 1006475"/>
              <a:gd name="connsiteY56" fmla="*/ 282575 h 720725"/>
              <a:gd name="connsiteX57" fmla="*/ 266699 w 1006475"/>
              <a:gd name="connsiteY57" fmla="*/ 244475 h 720725"/>
              <a:gd name="connsiteX58" fmla="*/ 266699 w 1006475"/>
              <a:gd name="connsiteY58" fmla="*/ 247650 h 720725"/>
              <a:gd name="connsiteX59" fmla="*/ 266699 w 1006475"/>
              <a:gd name="connsiteY59" fmla="*/ 250825 h 720725"/>
              <a:gd name="connsiteX60" fmla="*/ 263524 w 1006475"/>
              <a:gd name="connsiteY60" fmla="*/ 254000 h 720725"/>
              <a:gd name="connsiteX61" fmla="*/ 266699 w 1006475"/>
              <a:gd name="connsiteY61" fmla="*/ 260350 h 720725"/>
              <a:gd name="connsiteX62" fmla="*/ 260349 w 1006475"/>
              <a:gd name="connsiteY62" fmla="*/ 266700 h 720725"/>
              <a:gd name="connsiteX63" fmla="*/ 263524 w 1006475"/>
              <a:gd name="connsiteY63" fmla="*/ 266700 h 720725"/>
              <a:gd name="connsiteX64" fmla="*/ 263524 w 1006475"/>
              <a:gd name="connsiteY64" fmla="*/ 269875 h 720725"/>
              <a:gd name="connsiteX65" fmla="*/ 260349 w 1006475"/>
              <a:gd name="connsiteY65" fmla="*/ 269875 h 720725"/>
              <a:gd name="connsiteX66" fmla="*/ 257174 w 1006475"/>
              <a:gd name="connsiteY66" fmla="*/ 269875 h 720725"/>
              <a:gd name="connsiteX67" fmla="*/ 257174 w 1006475"/>
              <a:gd name="connsiteY67" fmla="*/ 266700 h 720725"/>
              <a:gd name="connsiteX68" fmla="*/ 257174 w 1006475"/>
              <a:gd name="connsiteY68" fmla="*/ 263525 h 720725"/>
              <a:gd name="connsiteX69" fmla="*/ 253999 w 1006475"/>
              <a:gd name="connsiteY69" fmla="*/ 263525 h 720725"/>
              <a:gd name="connsiteX70" fmla="*/ 257174 w 1006475"/>
              <a:gd name="connsiteY70" fmla="*/ 254000 h 720725"/>
              <a:gd name="connsiteX71" fmla="*/ 253999 w 1006475"/>
              <a:gd name="connsiteY71" fmla="*/ 250825 h 720725"/>
              <a:gd name="connsiteX72" fmla="*/ 257174 w 1006475"/>
              <a:gd name="connsiteY72" fmla="*/ 247650 h 720725"/>
              <a:gd name="connsiteX73" fmla="*/ 257174 w 1006475"/>
              <a:gd name="connsiteY73" fmla="*/ 250825 h 720725"/>
              <a:gd name="connsiteX74" fmla="*/ 260349 w 1006475"/>
              <a:gd name="connsiteY74" fmla="*/ 250825 h 720725"/>
              <a:gd name="connsiteX75" fmla="*/ 260349 w 1006475"/>
              <a:gd name="connsiteY75" fmla="*/ 247650 h 720725"/>
              <a:gd name="connsiteX76" fmla="*/ 263524 w 1006475"/>
              <a:gd name="connsiteY76" fmla="*/ 247650 h 720725"/>
              <a:gd name="connsiteX77" fmla="*/ 266699 w 1006475"/>
              <a:gd name="connsiteY77" fmla="*/ 244475 h 720725"/>
              <a:gd name="connsiteX78" fmla="*/ 260349 w 1006475"/>
              <a:gd name="connsiteY78" fmla="*/ 241300 h 720725"/>
              <a:gd name="connsiteX79" fmla="*/ 263524 w 1006475"/>
              <a:gd name="connsiteY79" fmla="*/ 244475 h 720725"/>
              <a:gd name="connsiteX80" fmla="*/ 260349 w 1006475"/>
              <a:gd name="connsiteY80" fmla="*/ 244475 h 720725"/>
              <a:gd name="connsiteX81" fmla="*/ 260349 w 1006475"/>
              <a:gd name="connsiteY81" fmla="*/ 241300 h 720725"/>
              <a:gd name="connsiteX82" fmla="*/ 231774 w 1006475"/>
              <a:gd name="connsiteY82" fmla="*/ 231775 h 720725"/>
              <a:gd name="connsiteX83" fmla="*/ 231774 w 1006475"/>
              <a:gd name="connsiteY83" fmla="*/ 238125 h 720725"/>
              <a:gd name="connsiteX84" fmla="*/ 228599 w 1006475"/>
              <a:gd name="connsiteY84" fmla="*/ 241300 h 720725"/>
              <a:gd name="connsiteX85" fmla="*/ 225424 w 1006475"/>
              <a:gd name="connsiteY85" fmla="*/ 241300 h 720725"/>
              <a:gd name="connsiteX86" fmla="*/ 225424 w 1006475"/>
              <a:gd name="connsiteY86" fmla="*/ 238125 h 720725"/>
              <a:gd name="connsiteX87" fmla="*/ 225424 w 1006475"/>
              <a:gd name="connsiteY87" fmla="*/ 234950 h 720725"/>
              <a:gd name="connsiteX88" fmla="*/ 231774 w 1006475"/>
              <a:gd name="connsiteY88" fmla="*/ 231775 h 720725"/>
              <a:gd name="connsiteX89" fmla="*/ 282574 w 1006475"/>
              <a:gd name="connsiteY89" fmla="*/ 174625 h 720725"/>
              <a:gd name="connsiteX90" fmla="*/ 285749 w 1006475"/>
              <a:gd name="connsiteY90" fmla="*/ 174625 h 720725"/>
              <a:gd name="connsiteX91" fmla="*/ 288924 w 1006475"/>
              <a:gd name="connsiteY91" fmla="*/ 184150 h 720725"/>
              <a:gd name="connsiteX92" fmla="*/ 292099 w 1006475"/>
              <a:gd name="connsiteY92" fmla="*/ 187325 h 720725"/>
              <a:gd name="connsiteX93" fmla="*/ 295274 w 1006475"/>
              <a:gd name="connsiteY93" fmla="*/ 187325 h 720725"/>
              <a:gd name="connsiteX94" fmla="*/ 298449 w 1006475"/>
              <a:gd name="connsiteY94" fmla="*/ 190500 h 720725"/>
              <a:gd name="connsiteX95" fmla="*/ 298449 w 1006475"/>
              <a:gd name="connsiteY95" fmla="*/ 203200 h 720725"/>
              <a:gd name="connsiteX96" fmla="*/ 295274 w 1006475"/>
              <a:gd name="connsiteY96" fmla="*/ 209550 h 720725"/>
              <a:gd name="connsiteX97" fmla="*/ 292099 w 1006475"/>
              <a:gd name="connsiteY97" fmla="*/ 212725 h 720725"/>
              <a:gd name="connsiteX98" fmla="*/ 288924 w 1006475"/>
              <a:gd name="connsiteY98" fmla="*/ 212725 h 720725"/>
              <a:gd name="connsiteX99" fmla="*/ 285749 w 1006475"/>
              <a:gd name="connsiteY99" fmla="*/ 209550 h 720725"/>
              <a:gd name="connsiteX100" fmla="*/ 285749 w 1006475"/>
              <a:gd name="connsiteY100" fmla="*/ 206375 h 720725"/>
              <a:gd name="connsiteX101" fmla="*/ 285749 w 1006475"/>
              <a:gd name="connsiteY101" fmla="*/ 196850 h 720725"/>
              <a:gd name="connsiteX102" fmla="*/ 285749 w 1006475"/>
              <a:gd name="connsiteY102" fmla="*/ 193675 h 720725"/>
              <a:gd name="connsiteX103" fmla="*/ 282574 w 1006475"/>
              <a:gd name="connsiteY103" fmla="*/ 193675 h 720725"/>
              <a:gd name="connsiteX104" fmla="*/ 276224 w 1006475"/>
              <a:gd name="connsiteY104" fmla="*/ 196850 h 720725"/>
              <a:gd name="connsiteX105" fmla="*/ 273049 w 1006475"/>
              <a:gd name="connsiteY105" fmla="*/ 196850 h 720725"/>
              <a:gd name="connsiteX106" fmla="*/ 276224 w 1006475"/>
              <a:gd name="connsiteY106" fmla="*/ 190500 h 720725"/>
              <a:gd name="connsiteX107" fmla="*/ 276224 w 1006475"/>
              <a:gd name="connsiteY107" fmla="*/ 187325 h 720725"/>
              <a:gd name="connsiteX108" fmla="*/ 279399 w 1006475"/>
              <a:gd name="connsiteY108" fmla="*/ 187325 h 720725"/>
              <a:gd name="connsiteX109" fmla="*/ 282574 w 1006475"/>
              <a:gd name="connsiteY109" fmla="*/ 184150 h 720725"/>
              <a:gd name="connsiteX110" fmla="*/ 282574 w 1006475"/>
              <a:gd name="connsiteY110" fmla="*/ 174625 h 720725"/>
              <a:gd name="connsiteX111" fmla="*/ 253999 w 1006475"/>
              <a:gd name="connsiteY111" fmla="*/ 171450 h 720725"/>
              <a:gd name="connsiteX112" fmla="*/ 257174 w 1006475"/>
              <a:gd name="connsiteY112" fmla="*/ 171450 h 720725"/>
              <a:gd name="connsiteX113" fmla="*/ 257174 w 1006475"/>
              <a:gd name="connsiteY113" fmla="*/ 174625 h 720725"/>
              <a:gd name="connsiteX114" fmla="*/ 257174 w 1006475"/>
              <a:gd name="connsiteY114" fmla="*/ 177800 h 720725"/>
              <a:gd name="connsiteX115" fmla="*/ 257174 w 1006475"/>
              <a:gd name="connsiteY115" fmla="*/ 180975 h 720725"/>
              <a:gd name="connsiteX116" fmla="*/ 253999 w 1006475"/>
              <a:gd name="connsiteY116" fmla="*/ 174625 h 720725"/>
              <a:gd name="connsiteX117" fmla="*/ 253999 w 1006475"/>
              <a:gd name="connsiteY117" fmla="*/ 171450 h 720725"/>
              <a:gd name="connsiteX118" fmla="*/ 260349 w 1006475"/>
              <a:gd name="connsiteY118" fmla="*/ 168275 h 720725"/>
              <a:gd name="connsiteX119" fmla="*/ 263524 w 1006475"/>
              <a:gd name="connsiteY119" fmla="*/ 168275 h 720725"/>
              <a:gd name="connsiteX120" fmla="*/ 263524 w 1006475"/>
              <a:gd name="connsiteY120" fmla="*/ 180975 h 720725"/>
              <a:gd name="connsiteX121" fmla="*/ 260349 w 1006475"/>
              <a:gd name="connsiteY121" fmla="*/ 184150 h 720725"/>
              <a:gd name="connsiteX122" fmla="*/ 257174 w 1006475"/>
              <a:gd name="connsiteY122" fmla="*/ 184150 h 720725"/>
              <a:gd name="connsiteX123" fmla="*/ 257174 w 1006475"/>
              <a:gd name="connsiteY123" fmla="*/ 180975 h 720725"/>
              <a:gd name="connsiteX124" fmla="*/ 260349 w 1006475"/>
              <a:gd name="connsiteY124" fmla="*/ 180975 h 720725"/>
              <a:gd name="connsiteX125" fmla="*/ 260349 w 1006475"/>
              <a:gd name="connsiteY125" fmla="*/ 177800 h 720725"/>
              <a:gd name="connsiteX126" fmla="*/ 260349 w 1006475"/>
              <a:gd name="connsiteY126" fmla="*/ 174625 h 720725"/>
              <a:gd name="connsiteX127" fmla="*/ 260349 w 1006475"/>
              <a:gd name="connsiteY127" fmla="*/ 168275 h 720725"/>
              <a:gd name="connsiteX128" fmla="*/ 279399 w 1006475"/>
              <a:gd name="connsiteY128" fmla="*/ 114300 h 720725"/>
              <a:gd name="connsiteX129" fmla="*/ 282574 w 1006475"/>
              <a:gd name="connsiteY129" fmla="*/ 114300 h 720725"/>
              <a:gd name="connsiteX130" fmla="*/ 285749 w 1006475"/>
              <a:gd name="connsiteY130" fmla="*/ 123825 h 720725"/>
              <a:gd name="connsiteX131" fmla="*/ 292099 w 1006475"/>
              <a:gd name="connsiteY131" fmla="*/ 130175 h 720725"/>
              <a:gd name="connsiteX132" fmla="*/ 295274 w 1006475"/>
              <a:gd name="connsiteY132" fmla="*/ 136525 h 720725"/>
              <a:gd name="connsiteX133" fmla="*/ 292099 w 1006475"/>
              <a:gd name="connsiteY133" fmla="*/ 136525 h 720725"/>
              <a:gd name="connsiteX134" fmla="*/ 292099 w 1006475"/>
              <a:gd name="connsiteY134" fmla="*/ 139700 h 720725"/>
              <a:gd name="connsiteX135" fmla="*/ 288924 w 1006475"/>
              <a:gd name="connsiteY135" fmla="*/ 139700 h 720725"/>
              <a:gd name="connsiteX136" fmla="*/ 285749 w 1006475"/>
              <a:gd name="connsiteY136" fmla="*/ 139700 h 720725"/>
              <a:gd name="connsiteX137" fmla="*/ 285749 w 1006475"/>
              <a:gd name="connsiteY137" fmla="*/ 136525 h 720725"/>
              <a:gd name="connsiteX138" fmla="*/ 285749 w 1006475"/>
              <a:gd name="connsiteY138" fmla="*/ 133350 h 720725"/>
              <a:gd name="connsiteX139" fmla="*/ 279399 w 1006475"/>
              <a:gd name="connsiteY139" fmla="*/ 133350 h 720725"/>
              <a:gd name="connsiteX140" fmla="*/ 279399 w 1006475"/>
              <a:gd name="connsiteY140" fmla="*/ 136525 h 720725"/>
              <a:gd name="connsiteX141" fmla="*/ 279399 w 1006475"/>
              <a:gd name="connsiteY141" fmla="*/ 139700 h 720725"/>
              <a:gd name="connsiteX142" fmla="*/ 276224 w 1006475"/>
              <a:gd name="connsiteY142" fmla="*/ 136525 h 720725"/>
              <a:gd name="connsiteX143" fmla="*/ 273049 w 1006475"/>
              <a:gd name="connsiteY143" fmla="*/ 136525 h 720725"/>
              <a:gd name="connsiteX144" fmla="*/ 273049 w 1006475"/>
              <a:gd name="connsiteY144" fmla="*/ 142875 h 720725"/>
              <a:gd name="connsiteX145" fmla="*/ 269874 w 1006475"/>
              <a:gd name="connsiteY145" fmla="*/ 142875 h 720725"/>
              <a:gd name="connsiteX146" fmla="*/ 266699 w 1006475"/>
              <a:gd name="connsiteY146" fmla="*/ 142875 h 720725"/>
              <a:gd name="connsiteX147" fmla="*/ 263524 w 1006475"/>
              <a:gd name="connsiteY147" fmla="*/ 142875 h 720725"/>
              <a:gd name="connsiteX148" fmla="*/ 263524 w 1006475"/>
              <a:gd name="connsiteY148" fmla="*/ 146050 h 720725"/>
              <a:gd name="connsiteX149" fmla="*/ 273049 w 1006475"/>
              <a:gd name="connsiteY149" fmla="*/ 146050 h 720725"/>
              <a:gd name="connsiteX150" fmla="*/ 276224 w 1006475"/>
              <a:gd name="connsiteY150" fmla="*/ 149225 h 720725"/>
              <a:gd name="connsiteX151" fmla="*/ 279399 w 1006475"/>
              <a:gd name="connsiteY151" fmla="*/ 152400 h 720725"/>
              <a:gd name="connsiteX152" fmla="*/ 279399 w 1006475"/>
              <a:gd name="connsiteY152" fmla="*/ 158750 h 720725"/>
              <a:gd name="connsiteX153" fmla="*/ 279399 w 1006475"/>
              <a:gd name="connsiteY153" fmla="*/ 165100 h 720725"/>
              <a:gd name="connsiteX154" fmla="*/ 279399 w 1006475"/>
              <a:gd name="connsiteY154" fmla="*/ 168275 h 720725"/>
              <a:gd name="connsiteX155" fmla="*/ 276224 w 1006475"/>
              <a:gd name="connsiteY155" fmla="*/ 168275 h 720725"/>
              <a:gd name="connsiteX156" fmla="*/ 276224 w 1006475"/>
              <a:gd name="connsiteY156" fmla="*/ 171450 h 720725"/>
              <a:gd name="connsiteX157" fmla="*/ 279399 w 1006475"/>
              <a:gd name="connsiteY157" fmla="*/ 171450 h 720725"/>
              <a:gd name="connsiteX158" fmla="*/ 279399 w 1006475"/>
              <a:gd name="connsiteY158" fmla="*/ 174625 h 720725"/>
              <a:gd name="connsiteX159" fmla="*/ 279399 w 1006475"/>
              <a:gd name="connsiteY159" fmla="*/ 177800 h 720725"/>
              <a:gd name="connsiteX160" fmla="*/ 279399 w 1006475"/>
              <a:gd name="connsiteY160" fmla="*/ 184150 h 720725"/>
              <a:gd name="connsiteX161" fmla="*/ 276224 w 1006475"/>
              <a:gd name="connsiteY161" fmla="*/ 187325 h 720725"/>
              <a:gd name="connsiteX162" fmla="*/ 269874 w 1006475"/>
              <a:gd name="connsiteY162" fmla="*/ 184150 h 720725"/>
              <a:gd name="connsiteX163" fmla="*/ 269874 w 1006475"/>
              <a:gd name="connsiteY163" fmla="*/ 180975 h 720725"/>
              <a:gd name="connsiteX164" fmla="*/ 276224 w 1006475"/>
              <a:gd name="connsiteY164" fmla="*/ 161925 h 720725"/>
              <a:gd name="connsiteX165" fmla="*/ 273049 w 1006475"/>
              <a:gd name="connsiteY165" fmla="*/ 158750 h 720725"/>
              <a:gd name="connsiteX166" fmla="*/ 269874 w 1006475"/>
              <a:gd name="connsiteY166" fmla="*/ 155575 h 720725"/>
              <a:gd name="connsiteX167" fmla="*/ 269874 w 1006475"/>
              <a:gd name="connsiteY167" fmla="*/ 158750 h 720725"/>
              <a:gd name="connsiteX168" fmla="*/ 266699 w 1006475"/>
              <a:gd name="connsiteY168" fmla="*/ 158750 h 720725"/>
              <a:gd name="connsiteX169" fmla="*/ 266699 w 1006475"/>
              <a:gd name="connsiteY169" fmla="*/ 152400 h 720725"/>
              <a:gd name="connsiteX170" fmla="*/ 260349 w 1006475"/>
              <a:gd name="connsiteY170" fmla="*/ 149225 h 720725"/>
              <a:gd name="connsiteX171" fmla="*/ 257174 w 1006475"/>
              <a:gd name="connsiteY171" fmla="*/ 142875 h 720725"/>
              <a:gd name="connsiteX172" fmla="*/ 260349 w 1006475"/>
              <a:gd name="connsiteY172" fmla="*/ 139700 h 720725"/>
              <a:gd name="connsiteX173" fmla="*/ 263524 w 1006475"/>
              <a:gd name="connsiteY173" fmla="*/ 136525 h 720725"/>
              <a:gd name="connsiteX174" fmla="*/ 266699 w 1006475"/>
              <a:gd name="connsiteY174" fmla="*/ 133350 h 720725"/>
              <a:gd name="connsiteX175" fmla="*/ 266699 w 1006475"/>
              <a:gd name="connsiteY175" fmla="*/ 127000 h 720725"/>
              <a:gd name="connsiteX176" fmla="*/ 273049 w 1006475"/>
              <a:gd name="connsiteY176" fmla="*/ 117475 h 720725"/>
              <a:gd name="connsiteX177" fmla="*/ 279399 w 1006475"/>
              <a:gd name="connsiteY177" fmla="*/ 114300 h 720725"/>
              <a:gd name="connsiteX178" fmla="*/ 288924 w 1006475"/>
              <a:gd name="connsiteY178" fmla="*/ 79375 h 720725"/>
              <a:gd name="connsiteX179" fmla="*/ 292099 w 1006475"/>
              <a:gd name="connsiteY179" fmla="*/ 79375 h 720725"/>
              <a:gd name="connsiteX180" fmla="*/ 292099 w 1006475"/>
              <a:gd name="connsiteY180" fmla="*/ 85725 h 720725"/>
              <a:gd name="connsiteX181" fmla="*/ 295274 w 1006475"/>
              <a:gd name="connsiteY181" fmla="*/ 85725 h 720725"/>
              <a:gd name="connsiteX182" fmla="*/ 295274 w 1006475"/>
              <a:gd name="connsiteY182" fmla="*/ 88900 h 720725"/>
              <a:gd name="connsiteX183" fmla="*/ 295274 w 1006475"/>
              <a:gd name="connsiteY183" fmla="*/ 92075 h 720725"/>
              <a:gd name="connsiteX184" fmla="*/ 292099 w 1006475"/>
              <a:gd name="connsiteY184" fmla="*/ 88900 h 720725"/>
              <a:gd name="connsiteX185" fmla="*/ 285749 w 1006475"/>
              <a:gd name="connsiteY185" fmla="*/ 88900 h 720725"/>
              <a:gd name="connsiteX186" fmla="*/ 288924 w 1006475"/>
              <a:gd name="connsiteY186" fmla="*/ 85725 h 720725"/>
              <a:gd name="connsiteX187" fmla="*/ 288924 w 1006475"/>
              <a:gd name="connsiteY187" fmla="*/ 82550 h 720725"/>
              <a:gd name="connsiteX188" fmla="*/ 288924 w 1006475"/>
              <a:gd name="connsiteY188" fmla="*/ 79375 h 720725"/>
              <a:gd name="connsiteX189" fmla="*/ 257174 w 1006475"/>
              <a:gd name="connsiteY189" fmla="*/ 76200 h 720725"/>
              <a:gd name="connsiteX190" fmla="*/ 260349 w 1006475"/>
              <a:gd name="connsiteY190" fmla="*/ 76200 h 720725"/>
              <a:gd name="connsiteX191" fmla="*/ 260349 w 1006475"/>
              <a:gd name="connsiteY191" fmla="*/ 79375 h 720725"/>
              <a:gd name="connsiteX192" fmla="*/ 260349 w 1006475"/>
              <a:gd name="connsiteY192" fmla="*/ 82550 h 720725"/>
              <a:gd name="connsiteX193" fmla="*/ 263524 w 1006475"/>
              <a:gd name="connsiteY193" fmla="*/ 82550 h 720725"/>
              <a:gd name="connsiteX194" fmla="*/ 257174 w 1006475"/>
              <a:gd name="connsiteY194" fmla="*/ 88900 h 720725"/>
              <a:gd name="connsiteX195" fmla="*/ 257174 w 1006475"/>
              <a:gd name="connsiteY195" fmla="*/ 98425 h 720725"/>
              <a:gd name="connsiteX196" fmla="*/ 260349 w 1006475"/>
              <a:gd name="connsiteY196" fmla="*/ 98425 h 720725"/>
              <a:gd name="connsiteX197" fmla="*/ 260349 w 1006475"/>
              <a:gd name="connsiteY197" fmla="*/ 95250 h 720725"/>
              <a:gd name="connsiteX198" fmla="*/ 263524 w 1006475"/>
              <a:gd name="connsiteY198" fmla="*/ 95250 h 720725"/>
              <a:gd name="connsiteX199" fmla="*/ 263524 w 1006475"/>
              <a:gd name="connsiteY199" fmla="*/ 98425 h 720725"/>
              <a:gd name="connsiteX200" fmla="*/ 263524 w 1006475"/>
              <a:gd name="connsiteY200" fmla="*/ 101600 h 720725"/>
              <a:gd name="connsiteX201" fmla="*/ 260349 w 1006475"/>
              <a:gd name="connsiteY201" fmla="*/ 104775 h 720725"/>
              <a:gd name="connsiteX202" fmla="*/ 257174 w 1006475"/>
              <a:gd name="connsiteY202" fmla="*/ 101600 h 720725"/>
              <a:gd name="connsiteX203" fmla="*/ 250824 w 1006475"/>
              <a:gd name="connsiteY203" fmla="*/ 104775 h 720725"/>
              <a:gd name="connsiteX204" fmla="*/ 250824 w 1006475"/>
              <a:gd name="connsiteY204" fmla="*/ 101600 h 720725"/>
              <a:gd name="connsiteX205" fmla="*/ 253999 w 1006475"/>
              <a:gd name="connsiteY205" fmla="*/ 98425 h 720725"/>
              <a:gd name="connsiteX206" fmla="*/ 250824 w 1006475"/>
              <a:gd name="connsiteY206" fmla="*/ 95250 h 720725"/>
              <a:gd name="connsiteX207" fmla="*/ 247649 w 1006475"/>
              <a:gd name="connsiteY207" fmla="*/ 92075 h 720725"/>
              <a:gd name="connsiteX208" fmla="*/ 250824 w 1006475"/>
              <a:gd name="connsiteY208" fmla="*/ 85725 h 720725"/>
              <a:gd name="connsiteX209" fmla="*/ 253999 w 1006475"/>
              <a:gd name="connsiteY209" fmla="*/ 85725 h 720725"/>
              <a:gd name="connsiteX210" fmla="*/ 253999 w 1006475"/>
              <a:gd name="connsiteY210" fmla="*/ 82550 h 720725"/>
              <a:gd name="connsiteX211" fmla="*/ 253999 w 1006475"/>
              <a:gd name="connsiteY211" fmla="*/ 79375 h 720725"/>
              <a:gd name="connsiteX212" fmla="*/ 257174 w 1006475"/>
              <a:gd name="connsiteY212" fmla="*/ 76200 h 720725"/>
              <a:gd name="connsiteX213" fmla="*/ 536574 w 1006475"/>
              <a:gd name="connsiteY213" fmla="*/ 73025 h 720725"/>
              <a:gd name="connsiteX214" fmla="*/ 536574 w 1006475"/>
              <a:gd name="connsiteY214" fmla="*/ 76200 h 720725"/>
              <a:gd name="connsiteX215" fmla="*/ 536574 w 1006475"/>
              <a:gd name="connsiteY215" fmla="*/ 79375 h 720725"/>
              <a:gd name="connsiteX216" fmla="*/ 536574 w 1006475"/>
              <a:gd name="connsiteY216" fmla="*/ 80962 h 720725"/>
              <a:gd name="connsiteX217" fmla="*/ 536575 w 1006475"/>
              <a:gd name="connsiteY217" fmla="*/ 80962 h 720725"/>
              <a:gd name="connsiteX218" fmla="*/ 536575 w 1006475"/>
              <a:gd name="connsiteY218" fmla="*/ 73025 h 720725"/>
              <a:gd name="connsiteX219" fmla="*/ 536574 w 1006475"/>
              <a:gd name="connsiteY219" fmla="*/ 73025 h 720725"/>
              <a:gd name="connsiteX220" fmla="*/ 282574 w 1006475"/>
              <a:gd name="connsiteY220" fmla="*/ 73025 h 720725"/>
              <a:gd name="connsiteX221" fmla="*/ 282574 w 1006475"/>
              <a:gd name="connsiteY221" fmla="*/ 76200 h 720725"/>
              <a:gd name="connsiteX222" fmla="*/ 285749 w 1006475"/>
              <a:gd name="connsiteY222" fmla="*/ 82550 h 720725"/>
              <a:gd name="connsiteX223" fmla="*/ 282574 w 1006475"/>
              <a:gd name="connsiteY223" fmla="*/ 82550 h 720725"/>
              <a:gd name="connsiteX224" fmla="*/ 282574 w 1006475"/>
              <a:gd name="connsiteY224" fmla="*/ 85725 h 720725"/>
              <a:gd name="connsiteX225" fmla="*/ 279399 w 1006475"/>
              <a:gd name="connsiteY225" fmla="*/ 85725 h 720725"/>
              <a:gd name="connsiteX226" fmla="*/ 279399 w 1006475"/>
              <a:gd name="connsiteY226" fmla="*/ 82550 h 720725"/>
              <a:gd name="connsiteX227" fmla="*/ 279399 w 1006475"/>
              <a:gd name="connsiteY227" fmla="*/ 79375 h 720725"/>
              <a:gd name="connsiteX228" fmla="*/ 279399 w 1006475"/>
              <a:gd name="connsiteY228" fmla="*/ 76200 h 720725"/>
              <a:gd name="connsiteX229" fmla="*/ 282574 w 1006475"/>
              <a:gd name="connsiteY229" fmla="*/ 73025 h 720725"/>
              <a:gd name="connsiteX230" fmla="*/ 539749 w 1006475"/>
              <a:gd name="connsiteY230" fmla="*/ 66675 h 720725"/>
              <a:gd name="connsiteX231" fmla="*/ 539749 w 1006475"/>
              <a:gd name="connsiteY231" fmla="*/ 69850 h 720725"/>
              <a:gd name="connsiteX232" fmla="*/ 539750 w 1006475"/>
              <a:gd name="connsiteY232" fmla="*/ 69850 h 720725"/>
              <a:gd name="connsiteX233" fmla="*/ 539750 w 1006475"/>
              <a:gd name="connsiteY233" fmla="*/ 66675 h 720725"/>
              <a:gd name="connsiteX234" fmla="*/ 539749 w 1006475"/>
              <a:gd name="connsiteY234" fmla="*/ 66675 h 720725"/>
              <a:gd name="connsiteX235" fmla="*/ 244474 w 1006475"/>
              <a:gd name="connsiteY235" fmla="*/ 66675 h 720725"/>
              <a:gd name="connsiteX236" fmla="*/ 250824 w 1006475"/>
              <a:gd name="connsiteY236" fmla="*/ 69850 h 720725"/>
              <a:gd name="connsiteX237" fmla="*/ 257174 w 1006475"/>
              <a:gd name="connsiteY237" fmla="*/ 73025 h 720725"/>
              <a:gd name="connsiteX238" fmla="*/ 250824 w 1006475"/>
              <a:gd name="connsiteY238" fmla="*/ 73025 h 720725"/>
              <a:gd name="connsiteX239" fmla="*/ 250824 w 1006475"/>
              <a:gd name="connsiteY239" fmla="*/ 76200 h 720725"/>
              <a:gd name="connsiteX240" fmla="*/ 247649 w 1006475"/>
              <a:gd name="connsiteY240" fmla="*/ 76200 h 720725"/>
              <a:gd name="connsiteX241" fmla="*/ 247649 w 1006475"/>
              <a:gd name="connsiteY241" fmla="*/ 73025 h 720725"/>
              <a:gd name="connsiteX242" fmla="*/ 244474 w 1006475"/>
              <a:gd name="connsiteY242" fmla="*/ 69850 h 720725"/>
              <a:gd name="connsiteX243" fmla="*/ 244474 w 1006475"/>
              <a:gd name="connsiteY243" fmla="*/ 66675 h 720725"/>
              <a:gd name="connsiteX244" fmla="*/ 530224 w 1006475"/>
              <a:gd name="connsiteY244" fmla="*/ 63500 h 720725"/>
              <a:gd name="connsiteX245" fmla="*/ 530224 w 1006475"/>
              <a:gd name="connsiteY245" fmla="*/ 66675 h 720725"/>
              <a:gd name="connsiteX246" fmla="*/ 530224 w 1006475"/>
              <a:gd name="connsiteY246" fmla="*/ 69850 h 720725"/>
              <a:gd name="connsiteX247" fmla="*/ 530225 w 1006475"/>
              <a:gd name="connsiteY247" fmla="*/ 66675 h 720725"/>
              <a:gd name="connsiteX248" fmla="*/ 530225 w 1006475"/>
              <a:gd name="connsiteY248" fmla="*/ 63500 h 720725"/>
              <a:gd name="connsiteX249" fmla="*/ 530224 w 1006475"/>
              <a:gd name="connsiteY249" fmla="*/ 63500 h 720725"/>
              <a:gd name="connsiteX250" fmla="*/ 527049 w 1006475"/>
              <a:gd name="connsiteY250" fmla="*/ 60325 h 720725"/>
              <a:gd name="connsiteX251" fmla="*/ 527049 w 1006475"/>
              <a:gd name="connsiteY251" fmla="*/ 63500 h 720725"/>
              <a:gd name="connsiteX252" fmla="*/ 527050 w 1006475"/>
              <a:gd name="connsiteY252" fmla="*/ 63500 h 720725"/>
              <a:gd name="connsiteX253" fmla="*/ 527050 w 1006475"/>
              <a:gd name="connsiteY253" fmla="*/ 60325 h 720725"/>
              <a:gd name="connsiteX254" fmla="*/ 527049 w 1006475"/>
              <a:gd name="connsiteY254" fmla="*/ 60325 h 720725"/>
              <a:gd name="connsiteX255" fmla="*/ 228599 w 1006475"/>
              <a:gd name="connsiteY255" fmla="*/ 57150 h 720725"/>
              <a:gd name="connsiteX256" fmla="*/ 231774 w 1006475"/>
              <a:gd name="connsiteY256" fmla="*/ 57150 h 720725"/>
              <a:gd name="connsiteX257" fmla="*/ 234949 w 1006475"/>
              <a:gd name="connsiteY257" fmla="*/ 57150 h 720725"/>
              <a:gd name="connsiteX258" fmla="*/ 234949 w 1006475"/>
              <a:gd name="connsiteY258" fmla="*/ 60325 h 720725"/>
              <a:gd name="connsiteX259" fmla="*/ 234949 w 1006475"/>
              <a:gd name="connsiteY259" fmla="*/ 63500 h 720725"/>
              <a:gd name="connsiteX260" fmla="*/ 244474 w 1006475"/>
              <a:gd name="connsiteY260" fmla="*/ 73025 h 720725"/>
              <a:gd name="connsiteX261" fmla="*/ 244474 w 1006475"/>
              <a:gd name="connsiteY261" fmla="*/ 76200 h 720725"/>
              <a:gd name="connsiteX262" fmla="*/ 244474 w 1006475"/>
              <a:gd name="connsiteY262" fmla="*/ 79375 h 720725"/>
              <a:gd name="connsiteX263" fmla="*/ 247649 w 1006475"/>
              <a:gd name="connsiteY263" fmla="*/ 79375 h 720725"/>
              <a:gd name="connsiteX264" fmla="*/ 247649 w 1006475"/>
              <a:gd name="connsiteY264" fmla="*/ 82550 h 720725"/>
              <a:gd name="connsiteX265" fmla="*/ 244474 w 1006475"/>
              <a:gd name="connsiteY265" fmla="*/ 82550 h 720725"/>
              <a:gd name="connsiteX266" fmla="*/ 241299 w 1006475"/>
              <a:gd name="connsiteY266" fmla="*/ 79375 h 720725"/>
              <a:gd name="connsiteX267" fmla="*/ 238124 w 1006475"/>
              <a:gd name="connsiteY267" fmla="*/ 85725 h 720725"/>
              <a:gd name="connsiteX268" fmla="*/ 241299 w 1006475"/>
              <a:gd name="connsiteY268" fmla="*/ 88900 h 720725"/>
              <a:gd name="connsiteX269" fmla="*/ 244474 w 1006475"/>
              <a:gd name="connsiteY269" fmla="*/ 92075 h 720725"/>
              <a:gd name="connsiteX270" fmla="*/ 244474 w 1006475"/>
              <a:gd name="connsiteY270" fmla="*/ 95250 h 720725"/>
              <a:gd name="connsiteX271" fmla="*/ 241299 w 1006475"/>
              <a:gd name="connsiteY271" fmla="*/ 92075 h 720725"/>
              <a:gd name="connsiteX272" fmla="*/ 234949 w 1006475"/>
              <a:gd name="connsiteY272" fmla="*/ 88900 h 720725"/>
              <a:gd name="connsiteX273" fmla="*/ 231774 w 1006475"/>
              <a:gd name="connsiteY273" fmla="*/ 85725 h 720725"/>
              <a:gd name="connsiteX274" fmla="*/ 228599 w 1006475"/>
              <a:gd name="connsiteY274" fmla="*/ 82550 h 720725"/>
              <a:gd name="connsiteX275" fmla="*/ 225424 w 1006475"/>
              <a:gd name="connsiteY275" fmla="*/ 79375 h 720725"/>
              <a:gd name="connsiteX276" fmla="*/ 225424 w 1006475"/>
              <a:gd name="connsiteY276" fmla="*/ 76200 h 720725"/>
              <a:gd name="connsiteX277" fmla="*/ 222249 w 1006475"/>
              <a:gd name="connsiteY277" fmla="*/ 73025 h 720725"/>
              <a:gd name="connsiteX278" fmla="*/ 225424 w 1006475"/>
              <a:gd name="connsiteY278" fmla="*/ 66675 h 720725"/>
              <a:gd name="connsiteX279" fmla="*/ 225424 w 1006475"/>
              <a:gd name="connsiteY279" fmla="*/ 60325 h 720725"/>
              <a:gd name="connsiteX280" fmla="*/ 228599 w 1006475"/>
              <a:gd name="connsiteY280" fmla="*/ 57150 h 720725"/>
              <a:gd name="connsiteX281" fmla="*/ 260349 w 1006475"/>
              <a:gd name="connsiteY281" fmla="*/ 47625 h 720725"/>
              <a:gd name="connsiteX282" fmla="*/ 266699 w 1006475"/>
              <a:gd name="connsiteY282" fmla="*/ 47625 h 720725"/>
              <a:gd name="connsiteX283" fmla="*/ 269874 w 1006475"/>
              <a:gd name="connsiteY283" fmla="*/ 50800 h 720725"/>
              <a:gd name="connsiteX284" fmla="*/ 279399 w 1006475"/>
              <a:gd name="connsiteY284" fmla="*/ 60325 h 720725"/>
              <a:gd name="connsiteX285" fmla="*/ 279399 w 1006475"/>
              <a:gd name="connsiteY285" fmla="*/ 63500 h 720725"/>
              <a:gd name="connsiteX286" fmla="*/ 273049 w 1006475"/>
              <a:gd name="connsiteY286" fmla="*/ 66675 h 720725"/>
              <a:gd name="connsiteX287" fmla="*/ 269874 w 1006475"/>
              <a:gd name="connsiteY287" fmla="*/ 69850 h 720725"/>
              <a:gd name="connsiteX288" fmla="*/ 269874 w 1006475"/>
              <a:gd name="connsiteY288" fmla="*/ 73025 h 720725"/>
              <a:gd name="connsiteX289" fmla="*/ 266699 w 1006475"/>
              <a:gd name="connsiteY289" fmla="*/ 73025 h 720725"/>
              <a:gd name="connsiteX290" fmla="*/ 266699 w 1006475"/>
              <a:gd name="connsiteY290" fmla="*/ 69850 h 720725"/>
              <a:gd name="connsiteX291" fmla="*/ 263524 w 1006475"/>
              <a:gd name="connsiteY291" fmla="*/ 60325 h 720725"/>
              <a:gd name="connsiteX292" fmla="*/ 263524 w 1006475"/>
              <a:gd name="connsiteY292" fmla="*/ 53975 h 720725"/>
              <a:gd name="connsiteX293" fmla="*/ 260349 w 1006475"/>
              <a:gd name="connsiteY293" fmla="*/ 50800 h 720725"/>
              <a:gd name="connsiteX294" fmla="*/ 260349 w 1006475"/>
              <a:gd name="connsiteY294" fmla="*/ 53975 h 720725"/>
              <a:gd name="connsiteX295" fmla="*/ 263524 w 1006475"/>
              <a:gd name="connsiteY295" fmla="*/ 69850 h 720725"/>
              <a:gd name="connsiteX296" fmla="*/ 257174 w 1006475"/>
              <a:gd name="connsiteY296" fmla="*/ 69850 h 720725"/>
              <a:gd name="connsiteX297" fmla="*/ 253999 w 1006475"/>
              <a:gd name="connsiteY297" fmla="*/ 69850 h 720725"/>
              <a:gd name="connsiteX298" fmla="*/ 253999 w 1006475"/>
              <a:gd name="connsiteY298" fmla="*/ 60325 h 720725"/>
              <a:gd name="connsiteX299" fmla="*/ 250824 w 1006475"/>
              <a:gd name="connsiteY299" fmla="*/ 60325 h 720725"/>
              <a:gd name="connsiteX300" fmla="*/ 247649 w 1006475"/>
              <a:gd name="connsiteY300" fmla="*/ 66675 h 720725"/>
              <a:gd name="connsiteX301" fmla="*/ 244474 w 1006475"/>
              <a:gd name="connsiteY301" fmla="*/ 63500 h 720725"/>
              <a:gd name="connsiteX302" fmla="*/ 244474 w 1006475"/>
              <a:gd name="connsiteY302" fmla="*/ 60325 h 720725"/>
              <a:gd name="connsiteX303" fmla="*/ 260349 w 1006475"/>
              <a:gd name="connsiteY303" fmla="*/ 47625 h 720725"/>
              <a:gd name="connsiteX304" fmla="*/ 295274 w 1006475"/>
              <a:gd name="connsiteY304" fmla="*/ 0 h 720725"/>
              <a:gd name="connsiteX305" fmla="*/ 447674 w 1006475"/>
              <a:gd name="connsiteY305" fmla="*/ 38100 h 720725"/>
              <a:gd name="connsiteX306" fmla="*/ 530224 w 1006475"/>
              <a:gd name="connsiteY306" fmla="*/ 57150 h 720725"/>
              <a:gd name="connsiteX307" fmla="*/ 530224 w 1006475"/>
              <a:gd name="connsiteY307" fmla="*/ 60325 h 720725"/>
              <a:gd name="connsiteX308" fmla="*/ 530225 w 1006475"/>
              <a:gd name="connsiteY308" fmla="*/ 57150 h 720725"/>
              <a:gd name="connsiteX309" fmla="*/ 584200 w 1006475"/>
              <a:gd name="connsiteY309" fmla="*/ 69850 h 720725"/>
              <a:gd name="connsiteX310" fmla="*/ 647700 w 1006475"/>
              <a:gd name="connsiteY310" fmla="*/ 85725 h 720725"/>
              <a:gd name="connsiteX311" fmla="*/ 650875 w 1006475"/>
              <a:gd name="connsiteY311" fmla="*/ 85725 h 720725"/>
              <a:gd name="connsiteX312" fmla="*/ 781050 w 1006475"/>
              <a:gd name="connsiteY312" fmla="*/ 111125 h 720725"/>
              <a:gd name="connsiteX313" fmla="*/ 860425 w 1006475"/>
              <a:gd name="connsiteY313" fmla="*/ 127000 h 720725"/>
              <a:gd name="connsiteX314" fmla="*/ 955675 w 1006475"/>
              <a:gd name="connsiteY314" fmla="*/ 149225 h 720725"/>
              <a:gd name="connsiteX315" fmla="*/ 1006475 w 1006475"/>
              <a:gd name="connsiteY315" fmla="*/ 158750 h 720725"/>
              <a:gd name="connsiteX316" fmla="*/ 1006475 w 1006475"/>
              <a:gd name="connsiteY316" fmla="*/ 161925 h 720725"/>
              <a:gd name="connsiteX317" fmla="*/ 1003300 w 1006475"/>
              <a:gd name="connsiteY317" fmla="*/ 171450 h 720725"/>
              <a:gd name="connsiteX318" fmla="*/ 1000125 w 1006475"/>
              <a:gd name="connsiteY318" fmla="*/ 180975 h 720725"/>
              <a:gd name="connsiteX319" fmla="*/ 1000125 w 1006475"/>
              <a:gd name="connsiteY319" fmla="*/ 184150 h 720725"/>
              <a:gd name="connsiteX320" fmla="*/ 1000125 w 1006475"/>
              <a:gd name="connsiteY320" fmla="*/ 190500 h 720725"/>
              <a:gd name="connsiteX321" fmla="*/ 996950 w 1006475"/>
              <a:gd name="connsiteY321" fmla="*/ 203200 h 720725"/>
              <a:gd name="connsiteX322" fmla="*/ 990600 w 1006475"/>
              <a:gd name="connsiteY322" fmla="*/ 234950 h 720725"/>
              <a:gd name="connsiteX323" fmla="*/ 987425 w 1006475"/>
              <a:gd name="connsiteY323" fmla="*/ 250825 h 720725"/>
              <a:gd name="connsiteX324" fmla="*/ 987425 w 1006475"/>
              <a:gd name="connsiteY324" fmla="*/ 260350 h 720725"/>
              <a:gd name="connsiteX325" fmla="*/ 984250 w 1006475"/>
              <a:gd name="connsiteY325" fmla="*/ 263525 h 720725"/>
              <a:gd name="connsiteX326" fmla="*/ 977900 w 1006475"/>
              <a:gd name="connsiteY326" fmla="*/ 307975 h 720725"/>
              <a:gd name="connsiteX327" fmla="*/ 974725 w 1006475"/>
              <a:gd name="connsiteY327" fmla="*/ 317500 h 720725"/>
              <a:gd name="connsiteX328" fmla="*/ 974725 w 1006475"/>
              <a:gd name="connsiteY328" fmla="*/ 320675 h 720725"/>
              <a:gd name="connsiteX329" fmla="*/ 971550 w 1006475"/>
              <a:gd name="connsiteY329" fmla="*/ 330200 h 720725"/>
              <a:gd name="connsiteX330" fmla="*/ 971550 w 1006475"/>
              <a:gd name="connsiteY330" fmla="*/ 333375 h 720725"/>
              <a:gd name="connsiteX331" fmla="*/ 968375 w 1006475"/>
              <a:gd name="connsiteY331" fmla="*/ 346075 h 720725"/>
              <a:gd name="connsiteX332" fmla="*/ 968375 w 1006475"/>
              <a:gd name="connsiteY332" fmla="*/ 349250 h 720725"/>
              <a:gd name="connsiteX333" fmla="*/ 965200 w 1006475"/>
              <a:gd name="connsiteY333" fmla="*/ 361950 h 720725"/>
              <a:gd name="connsiteX334" fmla="*/ 965200 w 1006475"/>
              <a:gd name="connsiteY334" fmla="*/ 368300 h 720725"/>
              <a:gd name="connsiteX335" fmla="*/ 962025 w 1006475"/>
              <a:gd name="connsiteY335" fmla="*/ 384175 h 720725"/>
              <a:gd name="connsiteX336" fmla="*/ 958850 w 1006475"/>
              <a:gd name="connsiteY336" fmla="*/ 396875 h 720725"/>
              <a:gd name="connsiteX337" fmla="*/ 955675 w 1006475"/>
              <a:gd name="connsiteY337" fmla="*/ 422275 h 720725"/>
              <a:gd name="connsiteX338" fmla="*/ 952500 w 1006475"/>
              <a:gd name="connsiteY338" fmla="*/ 434975 h 720725"/>
              <a:gd name="connsiteX339" fmla="*/ 952500 w 1006475"/>
              <a:gd name="connsiteY339" fmla="*/ 438150 h 720725"/>
              <a:gd name="connsiteX340" fmla="*/ 949325 w 1006475"/>
              <a:gd name="connsiteY340" fmla="*/ 460375 h 720725"/>
              <a:gd name="connsiteX341" fmla="*/ 946150 w 1006475"/>
              <a:gd name="connsiteY341" fmla="*/ 460375 h 720725"/>
              <a:gd name="connsiteX342" fmla="*/ 946150 w 1006475"/>
              <a:gd name="connsiteY342" fmla="*/ 463550 h 720725"/>
              <a:gd name="connsiteX343" fmla="*/ 946150 w 1006475"/>
              <a:gd name="connsiteY343" fmla="*/ 469900 h 720725"/>
              <a:gd name="connsiteX344" fmla="*/ 942975 w 1006475"/>
              <a:gd name="connsiteY344" fmla="*/ 479425 h 720725"/>
              <a:gd name="connsiteX345" fmla="*/ 939800 w 1006475"/>
              <a:gd name="connsiteY345" fmla="*/ 498475 h 720725"/>
              <a:gd name="connsiteX346" fmla="*/ 939800 w 1006475"/>
              <a:gd name="connsiteY346" fmla="*/ 504825 h 720725"/>
              <a:gd name="connsiteX347" fmla="*/ 936625 w 1006475"/>
              <a:gd name="connsiteY347" fmla="*/ 511175 h 720725"/>
              <a:gd name="connsiteX348" fmla="*/ 933450 w 1006475"/>
              <a:gd name="connsiteY348" fmla="*/ 539750 h 720725"/>
              <a:gd name="connsiteX349" fmla="*/ 930275 w 1006475"/>
              <a:gd name="connsiteY349" fmla="*/ 542925 h 720725"/>
              <a:gd name="connsiteX350" fmla="*/ 930275 w 1006475"/>
              <a:gd name="connsiteY350" fmla="*/ 549275 h 720725"/>
              <a:gd name="connsiteX351" fmla="*/ 930275 w 1006475"/>
              <a:gd name="connsiteY351" fmla="*/ 552450 h 720725"/>
              <a:gd name="connsiteX352" fmla="*/ 927100 w 1006475"/>
              <a:gd name="connsiteY352" fmla="*/ 561975 h 720725"/>
              <a:gd name="connsiteX353" fmla="*/ 920750 w 1006475"/>
              <a:gd name="connsiteY353" fmla="*/ 600075 h 720725"/>
              <a:gd name="connsiteX354" fmla="*/ 917575 w 1006475"/>
              <a:gd name="connsiteY354" fmla="*/ 612775 h 720725"/>
              <a:gd name="connsiteX355" fmla="*/ 917575 w 1006475"/>
              <a:gd name="connsiteY355" fmla="*/ 615950 h 720725"/>
              <a:gd name="connsiteX356" fmla="*/ 917575 w 1006475"/>
              <a:gd name="connsiteY356" fmla="*/ 622300 h 720725"/>
              <a:gd name="connsiteX357" fmla="*/ 914400 w 1006475"/>
              <a:gd name="connsiteY357" fmla="*/ 635000 h 720725"/>
              <a:gd name="connsiteX358" fmla="*/ 914400 w 1006475"/>
              <a:gd name="connsiteY358" fmla="*/ 638175 h 720725"/>
              <a:gd name="connsiteX359" fmla="*/ 911225 w 1006475"/>
              <a:gd name="connsiteY359" fmla="*/ 641350 h 720725"/>
              <a:gd name="connsiteX360" fmla="*/ 911225 w 1006475"/>
              <a:gd name="connsiteY360" fmla="*/ 644525 h 720725"/>
              <a:gd name="connsiteX361" fmla="*/ 911225 w 1006475"/>
              <a:gd name="connsiteY361" fmla="*/ 650875 h 720725"/>
              <a:gd name="connsiteX362" fmla="*/ 914400 w 1006475"/>
              <a:gd name="connsiteY362" fmla="*/ 657225 h 720725"/>
              <a:gd name="connsiteX363" fmla="*/ 917575 w 1006475"/>
              <a:gd name="connsiteY363" fmla="*/ 666750 h 720725"/>
              <a:gd name="connsiteX364" fmla="*/ 917575 w 1006475"/>
              <a:gd name="connsiteY364" fmla="*/ 669925 h 720725"/>
              <a:gd name="connsiteX365" fmla="*/ 917575 w 1006475"/>
              <a:gd name="connsiteY365" fmla="*/ 673100 h 720725"/>
              <a:gd name="connsiteX366" fmla="*/ 920750 w 1006475"/>
              <a:gd name="connsiteY366" fmla="*/ 688975 h 720725"/>
              <a:gd name="connsiteX367" fmla="*/ 914400 w 1006475"/>
              <a:gd name="connsiteY367" fmla="*/ 698500 h 720725"/>
              <a:gd name="connsiteX368" fmla="*/ 911225 w 1006475"/>
              <a:gd name="connsiteY368" fmla="*/ 704850 h 720725"/>
              <a:gd name="connsiteX369" fmla="*/ 914400 w 1006475"/>
              <a:gd name="connsiteY369" fmla="*/ 704850 h 720725"/>
              <a:gd name="connsiteX370" fmla="*/ 914400 w 1006475"/>
              <a:gd name="connsiteY370" fmla="*/ 708025 h 720725"/>
              <a:gd name="connsiteX371" fmla="*/ 914400 w 1006475"/>
              <a:gd name="connsiteY371" fmla="*/ 717550 h 720725"/>
              <a:gd name="connsiteX372" fmla="*/ 914400 w 1006475"/>
              <a:gd name="connsiteY372" fmla="*/ 720725 h 720725"/>
              <a:gd name="connsiteX373" fmla="*/ 911225 w 1006475"/>
              <a:gd name="connsiteY373" fmla="*/ 717550 h 720725"/>
              <a:gd name="connsiteX374" fmla="*/ 908050 w 1006475"/>
              <a:gd name="connsiteY374" fmla="*/ 717550 h 720725"/>
              <a:gd name="connsiteX375" fmla="*/ 904875 w 1006475"/>
              <a:gd name="connsiteY375" fmla="*/ 717550 h 720725"/>
              <a:gd name="connsiteX376" fmla="*/ 876300 w 1006475"/>
              <a:gd name="connsiteY376" fmla="*/ 711200 h 720725"/>
              <a:gd name="connsiteX377" fmla="*/ 860425 w 1006475"/>
              <a:gd name="connsiteY377" fmla="*/ 708025 h 720725"/>
              <a:gd name="connsiteX378" fmla="*/ 847725 w 1006475"/>
              <a:gd name="connsiteY378" fmla="*/ 704850 h 720725"/>
              <a:gd name="connsiteX379" fmla="*/ 841375 w 1006475"/>
              <a:gd name="connsiteY379" fmla="*/ 704850 h 720725"/>
              <a:gd name="connsiteX380" fmla="*/ 835025 w 1006475"/>
              <a:gd name="connsiteY380" fmla="*/ 704850 h 720725"/>
              <a:gd name="connsiteX381" fmla="*/ 825500 w 1006475"/>
              <a:gd name="connsiteY381" fmla="*/ 701675 h 720725"/>
              <a:gd name="connsiteX382" fmla="*/ 819150 w 1006475"/>
              <a:gd name="connsiteY382" fmla="*/ 701675 h 720725"/>
              <a:gd name="connsiteX383" fmla="*/ 809625 w 1006475"/>
              <a:gd name="connsiteY383" fmla="*/ 698500 h 720725"/>
              <a:gd name="connsiteX384" fmla="*/ 803275 w 1006475"/>
              <a:gd name="connsiteY384" fmla="*/ 695325 h 720725"/>
              <a:gd name="connsiteX385" fmla="*/ 777875 w 1006475"/>
              <a:gd name="connsiteY385" fmla="*/ 692150 h 720725"/>
              <a:gd name="connsiteX386" fmla="*/ 774700 w 1006475"/>
              <a:gd name="connsiteY386" fmla="*/ 692150 h 720725"/>
              <a:gd name="connsiteX387" fmla="*/ 758825 w 1006475"/>
              <a:gd name="connsiteY387" fmla="*/ 688975 h 720725"/>
              <a:gd name="connsiteX388" fmla="*/ 746125 w 1006475"/>
              <a:gd name="connsiteY388" fmla="*/ 685800 h 720725"/>
              <a:gd name="connsiteX389" fmla="*/ 733425 w 1006475"/>
              <a:gd name="connsiteY389" fmla="*/ 682625 h 720725"/>
              <a:gd name="connsiteX390" fmla="*/ 717550 w 1006475"/>
              <a:gd name="connsiteY390" fmla="*/ 679450 h 720725"/>
              <a:gd name="connsiteX391" fmla="*/ 711200 w 1006475"/>
              <a:gd name="connsiteY391" fmla="*/ 679450 h 720725"/>
              <a:gd name="connsiteX392" fmla="*/ 704850 w 1006475"/>
              <a:gd name="connsiteY392" fmla="*/ 676275 h 720725"/>
              <a:gd name="connsiteX393" fmla="*/ 692150 w 1006475"/>
              <a:gd name="connsiteY393" fmla="*/ 673100 h 720725"/>
              <a:gd name="connsiteX394" fmla="*/ 676275 w 1006475"/>
              <a:gd name="connsiteY394" fmla="*/ 669925 h 720725"/>
              <a:gd name="connsiteX395" fmla="*/ 650875 w 1006475"/>
              <a:gd name="connsiteY395" fmla="*/ 666750 h 720725"/>
              <a:gd name="connsiteX396" fmla="*/ 647700 w 1006475"/>
              <a:gd name="connsiteY396" fmla="*/ 663575 h 720725"/>
              <a:gd name="connsiteX397" fmla="*/ 644525 w 1006475"/>
              <a:gd name="connsiteY397" fmla="*/ 663575 h 720725"/>
              <a:gd name="connsiteX398" fmla="*/ 641350 w 1006475"/>
              <a:gd name="connsiteY398" fmla="*/ 666750 h 720725"/>
              <a:gd name="connsiteX399" fmla="*/ 638175 w 1006475"/>
              <a:gd name="connsiteY399" fmla="*/ 669925 h 720725"/>
              <a:gd name="connsiteX400" fmla="*/ 628650 w 1006475"/>
              <a:gd name="connsiteY400" fmla="*/ 673100 h 720725"/>
              <a:gd name="connsiteX401" fmla="*/ 625475 w 1006475"/>
              <a:gd name="connsiteY401" fmla="*/ 673100 h 720725"/>
              <a:gd name="connsiteX402" fmla="*/ 622300 w 1006475"/>
              <a:gd name="connsiteY402" fmla="*/ 673100 h 720725"/>
              <a:gd name="connsiteX403" fmla="*/ 619125 w 1006475"/>
              <a:gd name="connsiteY403" fmla="*/ 673100 h 720725"/>
              <a:gd name="connsiteX404" fmla="*/ 615950 w 1006475"/>
              <a:gd name="connsiteY404" fmla="*/ 673100 h 720725"/>
              <a:gd name="connsiteX405" fmla="*/ 612775 w 1006475"/>
              <a:gd name="connsiteY405" fmla="*/ 669925 h 720725"/>
              <a:gd name="connsiteX406" fmla="*/ 609600 w 1006475"/>
              <a:gd name="connsiteY406" fmla="*/ 669925 h 720725"/>
              <a:gd name="connsiteX407" fmla="*/ 600075 w 1006475"/>
              <a:gd name="connsiteY407" fmla="*/ 666750 h 720725"/>
              <a:gd name="connsiteX408" fmla="*/ 593725 w 1006475"/>
              <a:gd name="connsiteY408" fmla="*/ 669925 h 720725"/>
              <a:gd name="connsiteX409" fmla="*/ 590550 w 1006475"/>
              <a:gd name="connsiteY409" fmla="*/ 669925 h 720725"/>
              <a:gd name="connsiteX410" fmla="*/ 584200 w 1006475"/>
              <a:gd name="connsiteY410" fmla="*/ 666750 h 720725"/>
              <a:gd name="connsiteX411" fmla="*/ 581025 w 1006475"/>
              <a:gd name="connsiteY411" fmla="*/ 666750 h 720725"/>
              <a:gd name="connsiteX412" fmla="*/ 577850 w 1006475"/>
              <a:gd name="connsiteY412" fmla="*/ 669925 h 720725"/>
              <a:gd name="connsiteX413" fmla="*/ 574675 w 1006475"/>
              <a:gd name="connsiteY413" fmla="*/ 666750 h 720725"/>
              <a:gd name="connsiteX414" fmla="*/ 571500 w 1006475"/>
              <a:gd name="connsiteY414" fmla="*/ 666750 h 720725"/>
              <a:gd name="connsiteX415" fmla="*/ 565150 w 1006475"/>
              <a:gd name="connsiteY415" fmla="*/ 663575 h 720725"/>
              <a:gd name="connsiteX416" fmla="*/ 561975 w 1006475"/>
              <a:gd name="connsiteY416" fmla="*/ 663575 h 720725"/>
              <a:gd name="connsiteX417" fmla="*/ 558800 w 1006475"/>
              <a:gd name="connsiteY417" fmla="*/ 663575 h 720725"/>
              <a:gd name="connsiteX418" fmla="*/ 552450 w 1006475"/>
              <a:gd name="connsiteY418" fmla="*/ 669925 h 720725"/>
              <a:gd name="connsiteX419" fmla="*/ 549275 w 1006475"/>
              <a:gd name="connsiteY419" fmla="*/ 673100 h 720725"/>
              <a:gd name="connsiteX420" fmla="*/ 542925 w 1006475"/>
              <a:gd name="connsiteY420" fmla="*/ 673100 h 720725"/>
              <a:gd name="connsiteX421" fmla="*/ 536575 w 1006475"/>
              <a:gd name="connsiteY421" fmla="*/ 673100 h 720725"/>
              <a:gd name="connsiteX422" fmla="*/ 533400 w 1006475"/>
              <a:gd name="connsiteY422" fmla="*/ 669925 h 720725"/>
              <a:gd name="connsiteX423" fmla="*/ 523875 w 1006475"/>
              <a:gd name="connsiteY423" fmla="*/ 669925 h 720725"/>
              <a:gd name="connsiteX424" fmla="*/ 517525 w 1006475"/>
              <a:gd name="connsiteY424" fmla="*/ 669925 h 720725"/>
              <a:gd name="connsiteX425" fmla="*/ 511175 w 1006475"/>
              <a:gd name="connsiteY425" fmla="*/ 669925 h 720725"/>
              <a:gd name="connsiteX426" fmla="*/ 504825 w 1006475"/>
              <a:gd name="connsiteY426" fmla="*/ 669925 h 720725"/>
              <a:gd name="connsiteX427" fmla="*/ 495300 w 1006475"/>
              <a:gd name="connsiteY427" fmla="*/ 673100 h 720725"/>
              <a:gd name="connsiteX428" fmla="*/ 485775 w 1006475"/>
              <a:gd name="connsiteY428" fmla="*/ 673100 h 720725"/>
              <a:gd name="connsiteX429" fmla="*/ 482600 w 1006475"/>
              <a:gd name="connsiteY429" fmla="*/ 676275 h 720725"/>
              <a:gd name="connsiteX430" fmla="*/ 479425 w 1006475"/>
              <a:gd name="connsiteY430" fmla="*/ 676275 h 720725"/>
              <a:gd name="connsiteX431" fmla="*/ 476250 w 1006475"/>
              <a:gd name="connsiteY431" fmla="*/ 682625 h 720725"/>
              <a:gd name="connsiteX432" fmla="*/ 447675 w 1006475"/>
              <a:gd name="connsiteY432" fmla="*/ 679450 h 720725"/>
              <a:gd name="connsiteX433" fmla="*/ 438150 w 1006475"/>
              <a:gd name="connsiteY433" fmla="*/ 679450 h 720725"/>
              <a:gd name="connsiteX434" fmla="*/ 434975 w 1006475"/>
              <a:gd name="connsiteY434" fmla="*/ 676275 h 720725"/>
              <a:gd name="connsiteX435" fmla="*/ 431800 w 1006475"/>
              <a:gd name="connsiteY435" fmla="*/ 673100 h 720725"/>
              <a:gd name="connsiteX436" fmla="*/ 428625 w 1006475"/>
              <a:gd name="connsiteY436" fmla="*/ 669925 h 720725"/>
              <a:gd name="connsiteX437" fmla="*/ 425450 w 1006475"/>
              <a:gd name="connsiteY437" fmla="*/ 666750 h 720725"/>
              <a:gd name="connsiteX438" fmla="*/ 422275 w 1006475"/>
              <a:gd name="connsiteY438" fmla="*/ 666750 h 720725"/>
              <a:gd name="connsiteX439" fmla="*/ 419100 w 1006475"/>
              <a:gd name="connsiteY439" fmla="*/ 666750 h 720725"/>
              <a:gd name="connsiteX440" fmla="*/ 415925 w 1006475"/>
              <a:gd name="connsiteY440" fmla="*/ 666750 h 720725"/>
              <a:gd name="connsiteX441" fmla="*/ 409575 w 1006475"/>
              <a:gd name="connsiteY441" fmla="*/ 669925 h 720725"/>
              <a:gd name="connsiteX442" fmla="*/ 396875 w 1006475"/>
              <a:gd name="connsiteY442" fmla="*/ 673100 h 720725"/>
              <a:gd name="connsiteX443" fmla="*/ 390525 w 1006475"/>
              <a:gd name="connsiteY443" fmla="*/ 673100 h 720725"/>
              <a:gd name="connsiteX444" fmla="*/ 384175 w 1006475"/>
              <a:gd name="connsiteY444" fmla="*/ 673100 h 720725"/>
              <a:gd name="connsiteX445" fmla="*/ 381000 w 1006475"/>
              <a:gd name="connsiteY445" fmla="*/ 676275 h 720725"/>
              <a:gd name="connsiteX446" fmla="*/ 377825 w 1006475"/>
              <a:gd name="connsiteY446" fmla="*/ 676275 h 720725"/>
              <a:gd name="connsiteX447" fmla="*/ 374650 w 1006475"/>
              <a:gd name="connsiteY447" fmla="*/ 673100 h 720725"/>
              <a:gd name="connsiteX448" fmla="*/ 361950 w 1006475"/>
              <a:gd name="connsiteY448" fmla="*/ 669925 h 720725"/>
              <a:gd name="connsiteX449" fmla="*/ 358775 w 1006475"/>
              <a:gd name="connsiteY449" fmla="*/ 669925 h 720725"/>
              <a:gd name="connsiteX450" fmla="*/ 352425 w 1006475"/>
              <a:gd name="connsiteY450" fmla="*/ 673100 h 720725"/>
              <a:gd name="connsiteX451" fmla="*/ 349250 w 1006475"/>
              <a:gd name="connsiteY451" fmla="*/ 676275 h 720725"/>
              <a:gd name="connsiteX452" fmla="*/ 346075 w 1006475"/>
              <a:gd name="connsiteY452" fmla="*/ 676275 h 720725"/>
              <a:gd name="connsiteX453" fmla="*/ 346075 w 1006475"/>
              <a:gd name="connsiteY453" fmla="*/ 673100 h 720725"/>
              <a:gd name="connsiteX454" fmla="*/ 342900 w 1006475"/>
              <a:gd name="connsiteY454" fmla="*/ 673100 h 720725"/>
              <a:gd name="connsiteX455" fmla="*/ 342900 w 1006475"/>
              <a:gd name="connsiteY455" fmla="*/ 669925 h 720725"/>
              <a:gd name="connsiteX456" fmla="*/ 342900 w 1006475"/>
              <a:gd name="connsiteY456" fmla="*/ 663575 h 720725"/>
              <a:gd name="connsiteX457" fmla="*/ 342900 w 1006475"/>
              <a:gd name="connsiteY457" fmla="*/ 660400 h 720725"/>
              <a:gd name="connsiteX458" fmla="*/ 330200 w 1006475"/>
              <a:gd name="connsiteY458" fmla="*/ 654050 h 720725"/>
              <a:gd name="connsiteX459" fmla="*/ 327025 w 1006475"/>
              <a:gd name="connsiteY459" fmla="*/ 650875 h 720725"/>
              <a:gd name="connsiteX460" fmla="*/ 323850 w 1006475"/>
              <a:gd name="connsiteY460" fmla="*/ 650875 h 720725"/>
              <a:gd name="connsiteX461" fmla="*/ 320675 w 1006475"/>
              <a:gd name="connsiteY461" fmla="*/ 650875 h 720725"/>
              <a:gd name="connsiteX462" fmla="*/ 317500 w 1006475"/>
              <a:gd name="connsiteY462" fmla="*/ 650875 h 720725"/>
              <a:gd name="connsiteX463" fmla="*/ 314325 w 1006475"/>
              <a:gd name="connsiteY463" fmla="*/ 650875 h 720725"/>
              <a:gd name="connsiteX464" fmla="*/ 311150 w 1006475"/>
              <a:gd name="connsiteY464" fmla="*/ 647700 h 720725"/>
              <a:gd name="connsiteX465" fmla="*/ 307975 w 1006475"/>
              <a:gd name="connsiteY465" fmla="*/ 644525 h 720725"/>
              <a:gd name="connsiteX466" fmla="*/ 304800 w 1006475"/>
              <a:gd name="connsiteY466" fmla="*/ 641350 h 720725"/>
              <a:gd name="connsiteX467" fmla="*/ 288925 w 1006475"/>
              <a:gd name="connsiteY467" fmla="*/ 641350 h 720725"/>
              <a:gd name="connsiteX468" fmla="*/ 279400 w 1006475"/>
              <a:gd name="connsiteY468" fmla="*/ 641350 h 720725"/>
              <a:gd name="connsiteX469" fmla="*/ 276225 w 1006475"/>
              <a:gd name="connsiteY469" fmla="*/ 641350 h 720725"/>
              <a:gd name="connsiteX470" fmla="*/ 273050 w 1006475"/>
              <a:gd name="connsiteY470" fmla="*/ 638175 h 720725"/>
              <a:gd name="connsiteX471" fmla="*/ 266700 w 1006475"/>
              <a:gd name="connsiteY471" fmla="*/ 635000 h 720725"/>
              <a:gd name="connsiteX472" fmla="*/ 257175 w 1006475"/>
              <a:gd name="connsiteY472" fmla="*/ 638175 h 720725"/>
              <a:gd name="connsiteX473" fmla="*/ 250825 w 1006475"/>
              <a:gd name="connsiteY473" fmla="*/ 641350 h 720725"/>
              <a:gd name="connsiteX474" fmla="*/ 247650 w 1006475"/>
              <a:gd name="connsiteY474" fmla="*/ 644525 h 720725"/>
              <a:gd name="connsiteX475" fmla="*/ 234950 w 1006475"/>
              <a:gd name="connsiteY475" fmla="*/ 647700 h 720725"/>
              <a:gd name="connsiteX476" fmla="*/ 219075 w 1006475"/>
              <a:gd name="connsiteY476" fmla="*/ 647700 h 720725"/>
              <a:gd name="connsiteX477" fmla="*/ 209550 w 1006475"/>
              <a:gd name="connsiteY477" fmla="*/ 650875 h 720725"/>
              <a:gd name="connsiteX478" fmla="*/ 203200 w 1006475"/>
              <a:gd name="connsiteY478" fmla="*/ 650875 h 720725"/>
              <a:gd name="connsiteX479" fmla="*/ 200025 w 1006475"/>
              <a:gd name="connsiteY479" fmla="*/ 650875 h 720725"/>
              <a:gd name="connsiteX480" fmla="*/ 193675 w 1006475"/>
              <a:gd name="connsiteY480" fmla="*/ 650875 h 720725"/>
              <a:gd name="connsiteX481" fmla="*/ 190500 w 1006475"/>
              <a:gd name="connsiteY481" fmla="*/ 647700 h 720725"/>
              <a:gd name="connsiteX482" fmla="*/ 190500 w 1006475"/>
              <a:gd name="connsiteY482" fmla="*/ 644525 h 720725"/>
              <a:gd name="connsiteX483" fmla="*/ 187325 w 1006475"/>
              <a:gd name="connsiteY483" fmla="*/ 641350 h 720725"/>
              <a:gd name="connsiteX484" fmla="*/ 171450 w 1006475"/>
              <a:gd name="connsiteY484" fmla="*/ 638175 h 720725"/>
              <a:gd name="connsiteX485" fmla="*/ 165100 w 1006475"/>
              <a:gd name="connsiteY485" fmla="*/ 631825 h 720725"/>
              <a:gd name="connsiteX486" fmla="*/ 161925 w 1006475"/>
              <a:gd name="connsiteY486" fmla="*/ 631825 h 720725"/>
              <a:gd name="connsiteX487" fmla="*/ 158750 w 1006475"/>
              <a:gd name="connsiteY487" fmla="*/ 628650 h 720725"/>
              <a:gd name="connsiteX488" fmla="*/ 152400 w 1006475"/>
              <a:gd name="connsiteY488" fmla="*/ 628650 h 720725"/>
              <a:gd name="connsiteX489" fmla="*/ 149225 w 1006475"/>
              <a:gd name="connsiteY489" fmla="*/ 625475 h 720725"/>
              <a:gd name="connsiteX490" fmla="*/ 142875 w 1006475"/>
              <a:gd name="connsiteY490" fmla="*/ 619125 h 720725"/>
              <a:gd name="connsiteX491" fmla="*/ 142875 w 1006475"/>
              <a:gd name="connsiteY491" fmla="*/ 615950 h 720725"/>
              <a:gd name="connsiteX492" fmla="*/ 139700 w 1006475"/>
              <a:gd name="connsiteY492" fmla="*/ 615950 h 720725"/>
              <a:gd name="connsiteX493" fmla="*/ 139700 w 1006475"/>
              <a:gd name="connsiteY493" fmla="*/ 609600 h 720725"/>
              <a:gd name="connsiteX494" fmla="*/ 139700 w 1006475"/>
              <a:gd name="connsiteY494" fmla="*/ 606425 h 720725"/>
              <a:gd name="connsiteX495" fmla="*/ 142875 w 1006475"/>
              <a:gd name="connsiteY495" fmla="*/ 603250 h 720725"/>
              <a:gd name="connsiteX496" fmla="*/ 142875 w 1006475"/>
              <a:gd name="connsiteY496" fmla="*/ 600075 h 720725"/>
              <a:gd name="connsiteX497" fmla="*/ 146050 w 1006475"/>
              <a:gd name="connsiteY497" fmla="*/ 596900 h 720725"/>
              <a:gd name="connsiteX498" fmla="*/ 146050 w 1006475"/>
              <a:gd name="connsiteY498" fmla="*/ 590550 h 720725"/>
              <a:gd name="connsiteX499" fmla="*/ 142875 w 1006475"/>
              <a:gd name="connsiteY499" fmla="*/ 587375 h 720725"/>
              <a:gd name="connsiteX500" fmla="*/ 142875 w 1006475"/>
              <a:gd name="connsiteY500" fmla="*/ 584200 h 720725"/>
              <a:gd name="connsiteX501" fmla="*/ 146050 w 1006475"/>
              <a:gd name="connsiteY501" fmla="*/ 577850 h 720725"/>
              <a:gd name="connsiteX502" fmla="*/ 146050 w 1006475"/>
              <a:gd name="connsiteY502" fmla="*/ 574675 h 720725"/>
              <a:gd name="connsiteX503" fmla="*/ 149225 w 1006475"/>
              <a:gd name="connsiteY503" fmla="*/ 558800 h 720725"/>
              <a:gd name="connsiteX504" fmla="*/ 142875 w 1006475"/>
              <a:gd name="connsiteY504" fmla="*/ 536575 h 720725"/>
              <a:gd name="connsiteX505" fmla="*/ 139700 w 1006475"/>
              <a:gd name="connsiteY505" fmla="*/ 533400 h 720725"/>
              <a:gd name="connsiteX506" fmla="*/ 120650 w 1006475"/>
              <a:gd name="connsiteY506" fmla="*/ 504825 h 720725"/>
              <a:gd name="connsiteX507" fmla="*/ 117475 w 1006475"/>
              <a:gd name="connsiteY507" fmla="*/ 504825 h 720725"/>
              <a:gd name="connsiteX508" fmla="*/ 111125 w 1006475"/>
              <a:gd name="connsiteY508" fmla="*/ 501650 h 720725"/>
              <a:gd name="connsiteX509" fmla="*/ 107950 w 1006475"/>
              <a:gd name="connsiteY509" fmla="*/ 503237 h 720725"/>
              <a:gd name="connsiteX510" fmla="*/ 107950 w 1006475"/>
              <a:gd name="connsiteY510" fmla="*/ 504825 h 720725"/>
              <a:gd name="connsiteX511" fmla="*/ 104775 w 1006475"/>
              <a:gd name="connsiteY511" fmla="*/ 504825 h 720725"/>
              <a:gd name="connsiteX512" fmla="*/ 101600 w 1006475"/>
              <a:gd name="connsiteY512" fmla="*/ 508000 h 720725"/>
              <a:gd name="connsiteX513" fmla="*/ 95250 w 1006475"/>
              <a:gd name="connsiteY513" fmla="*/ 508000 h 720725"/>
              <a:gd name="connsiteX514" fmla="*/ 82550 w 1006475"/>
              <a:gd name="connsiteY514" fmla="*/ 492125 h 720725"/>
              <a:gd name="connsiteX515" fmla="*/ 82550 w 1006475"/>
              <a:gd name="connsiteY515" fmla="*/ 482600 h 720725"/>
              <a:gd name="connsiteX516" fmla="*/ 76200 w 1006475"/>
              <a:gd name="connsiteY516" fmla="*/ 476250 h 720725"/>
              <a:gd name="connsiteX517" fmla="*/ 60325 w 1006475"/>
              <a:gd name="connsiteY517" fmla="*/ 476250 h 720725"/>
              <a:gd name="connsiteX518" fmla="*/ 53975 w 1006475"/>
              <a:gd name="connsiteY518" fmla="*/ 473075 h 720725"/>
              <a:gd name="connsiteX519" fmla="*/ 53975 w 1006475"/>
              <a:gd name="connsiteY519" fmla="*/ 463550 h 720725"/>
              <a:gd name="connsiteX520" fmla="*/ 50800 w 1006475"/>
              <a:gd name="connsiteY520" fmla="*/ 463550 h 720725"/>
              <a:gd name="connsiteX521" fmla="*/ 47625 w 1006475"/>
              <a:gd name="connsiteY521" fmla="*/ 466725 h 720725"/>
              <a:gd name="connsiteX522" fmla="*/ 44450 w 1006475"/>
              <a:gd name="connsiteY522" fmla="*/ 466725 h 720725"/>
              <a:gd name="connsiteX523" fmla="*/ 41275 w 1006475"/>
              <a:gd name="connsiteY523" fmla="*/ 466725 h 720725"/>
              <a:gd name="connsiteX524" fmla="*/ 38100 w 1006475"/>
              <a:gd name="connsiteY524" fmla="*/ 466725 h 720725"/>
              <a:gd name="connsiteX525" fmla="*/ 34925 w 1006475"/>
              <a:gd name="connsiteY525" fmla="*/ 463550 h 720725"/>
              <a:gd name="connsiteX526" fmla="*/ 31750 w 1006475"/>
              <a:gd name="connsiteY526" fmla="*/ 466725 h 720725"/>
              <a:gd name="connsiteX527" fmla="*/ 25400 w 1006475"/>
              <a:gd name="connsiteY527" fmla="*/ 466725 h 720725"/>
              <a:gd name="connsiteX528" fmla="*/ 22225 w 1006475"/>
              <a:gd name="connsiteY528" fmla="*/ 466725 h 720725"/>
              <a:gd name="connsiteX529" fmla="*/ 19050 w 1006475"/>
              <a:gd name="connsiteY529" fmla="*/ 463550 h 720725"/>
              <a:gd name="connsiteX530" fmla="*/ 15875 w 1006475"/>
              <a:gd name="connsiteY530" fmla="*/ 460375 h 720725"/>
              <a:gd name="connsiteX531" fmla="*/ 12700 w 1006475"/>
              <a:gd name="connsiteY531" fmla="*/ 457200 h 720725"/>
              <a:gd name="connsiteX532" fmla="*/ 12700 w 1006475"/>
              <a:gd name="connsiteY532" fmla="*/ 454025 h 720725"/>
              <a:gd name="connsiteX533" fmla="*/ 9525 w 1006475"/>
              <a:gd name="connsiteY533" fmla="*/ 454025 h 720725"/>
              <a:gd name="connsiteX534" fmla="*/ 6350 w 1006475"/>
              <a:gd name="connsiteY534" fmla="*/ 454025 h 720725"/>
              <a:gd name="connsiteX535" fmla="*/ 6350 w 1006475"/>
              <a:gd name="connsiteY535" fmla="*/ 457200 h 720725"/>
              <a:gd name="connsiteX536" fmla="*/ 6350 w 1006475"/>
              <a:gd name="connsiteY536" fmla="*/ 460375 h 720725"/>
              <a:gd name="connsiteX537" fmla="*/ 3175 w 1006475"/>
              <a:gd name="connsiteY537" fmla="*/ 460375 h 720725"/>
              <a:gd name="connsiteX538" fmla="*/ 0 w 1006475"/>
              <a:gd name="connsiteY538" fmla="*/ 457200 h 720725"/>
              <a:gd name="connsiteX539" fmla="*/ 0 w 1006475"/>
              <a:gd name="connsiteY539" fmla="*/ 454025 h 720725"/>
              <a:gd name="connsiteX540" fmla="*/ 3175 w 1006475"/>
              <a:gd name="connsiteY540" fmla="*/ 454025 h 720725"/>
              <a:gd name="connsiteX541" fmla="*/ 6350 w 1006475"/>
              <a:gd name="connsiteY541" fmla="*/ 450850 h 720725"/>
              <a:gd name="connsiteX542" fmla="*/ 12700 w 1006475"/>
              <a:gd name="connsiteY542" fmla="*/ 415925 h 720725"/>
              <a:gd name="connsiteX543" fmla="*/ 15875 w 1006475"/>
              <a:gd name="connsiteY543" fmla="*/ 403225 h 720725"/>
              <a:gd name="connsiteX544" fmla="*/ 19050 w 1006475"/>
              <a:gd name="connsiteY544" fmla="*/ 396875 h 720725"/>
              <a:gd name="connsiteX545" fmla="*/ 19050 w 1006475"/>
              <a:gd name="connsiteY545" fmla="*/ 393700 h 720725"/>
              <a:gd name="connsiteX546" fmla="*/ 19050 w 1006475"/>
              <a:gd name="connsiteY546" fmla="*/ 390525 h 720725"/>
              <a:gd name="connsiteX547" fmla="*/ 22225 w 1006475"/>
              <a:gd name="connsiteY547" fmla="*/ 390525 h 720725"/>
              <a:gd name="connsiteX548" fmla="*/ 22225 w 1006475"/>
              <a:gd name="connsiteY548" fmla="*/ 393700 h 720725"/>
              <a:gd name="connsiteX549" fmla="*/ 22225 w 1006475"/>
              <a:gd name="connsiteY549" fmla="*/ 403225 h 720725"/>
              <a:gd name="connsiteX550" fmla="*/ 19050 w 1006475"/>
              <a:gd name="connsiteY550" fmla="*/ 422275 h 720725"/>
              <a:gd name="connsiteX551" fmla="*/ 15875 w 1006475"/>
              <a:gd name="connsiteY551" fmla="*/ 438150 h 720725"/>
              <a:gd name="connsiteX552" fmla="*/ 15875 w 1006475"/>
              <a:gd name="connsiteY552" fmla="*/ 441325 h 720725"/>
              <a:gd name="connsiteX553" fmla="*/ 19050 w 1006475"/>
              <a:gd name="connsiteY553" fmla="*/ 444500 h 720725"/>
              <a:gd name="connsiteX554" fmla="*/ 22225 w 1006475"/>
              <a:gd name="connsiteY554" fmla="*/ 444500 h 720725"/>
              <a:gd name="connsiteX555" fmla="*/ 22225 w 1006475"/>
              <a:gd name="connsiteY555" fmla="*/ 441325 h 720725"/>
              <a:gd name="connsiteX556" fmla="*/ 25400 w 1006475"/>
              <a:gd name="connsiteY556" fmla="*/ 438150 h 720725"/>
              <a:gd name="connsiteX557" fmla="*/ 25400 w 1006475"/>
              <a:gd name="connsiteY557" fmla="*/ 434975 h 720725"/>
              <a:gd name="connsiteX558" fmla="*/ 28575 w 1006475"/>
              <a:gd name="connsiteY558" fmla="*/ 434975 h 720725"/>
              <a:gd name="connsiteX559" fmla="*/ 31750 w 1006475"/>
              <a:gd name="connsiteY559" fmla="*/ 438150 h 720725"/>
              <a:gd name="connsiteX560" fmla="*/ 34925 w 1006475"/>
              <a:gd name="connsiteY560" fmla="*/ 441325 h 720725"/>
              <a:gd name="connsiteX561" fmla="*/ 34925 w 1006475"/>
              <a:gd name="connsiteY561" fmla="*/ 438150 h 720725"/>
              <a:gd name="connsiteX562" fmla="*/ 31750 w 1006475"/>
              <a:gd name="connsiteY562" fmla="*/ 431800 h 720725"/>
              <a:gd name="connsiteX563" fmla="*/ 31750 w 1006475"/>
              <a:gd name="connsiteY563" fmla="*/ 428625 h 720725"/>
              <a:gd name="connsiteX564" fmla="*/ 28575 w 1006475"/>
              <a:gd name="connsiteY564" fmla="*/ 425450 h 720725"/>
              <a:gd name="connsiteX565" fmla="*/ 28575 w 1006475"/>
              <a:gd name="connsiteY565" fmla="*/ 422275 h 720725"/>
              <a:gd name="connsiteX566" fmla="*/ 31750 w 1006475"/>
              <a:gd name="connsiteY566" fmla="*/ 419100 h 720725"/>
              <a:gd name="connsiteX567" fmla="*/ 34925 w 1006475"/>
              <a:gd name="connsiteY567" fmla="*/ 419100 h 720725"/>
              <a:gd name="connsiteX568" fmla="*/ 34925 w 1006475"/>
              <a:gd name="connsiteY568" fmla="*/ 415925 h 720725"/>
              <a:gd name="connsiteX569" fmla="*/ 34925 w 1006475"/>
              <a:gd name="connsiteY569" fmla="*/ 412750 h 720725"/>
              <a:gd name="connsiteX570" fmla="*/ 31750 w 1006475"/>
              <a:gd name="connsiteY570" fmla="*/ 396875 h 720725"/>
              <a:gd name="connsiteX571" fmla="*/ 34925 w 1006475"/>
              <a:gd name="connsiteY571" fmla="*/ 396875 h 720725"/>
              <a:gd name="connsiteX572" fmla="*/ 34925 w 1006475"/>
              <a:gd name="connsiteY572" fmla="*/ 393700 h 720725"/>
              <a:gd name="connsiteX573" fmla="*/ 38100 w 1006475"/>
              <a:gd name="connsiteY573" fmla="*/ 390525 h 720725"/>
              <a:gd name="connsiteX574" fmla="*/ 38100 w 1006475"/>
              <a:gd name="connsiteY574" fmla="*/ 387350 h 720725"/>
              <a:gd name="connsiteX575" fmla="*/ 41275 w 1006475"/>
              <a:gd name="connsiteY575" fmla="*/ 387350 h 720725"/>
              <a:gd name="connsiteX576" fmla="*/ 44450 w 1006475"/>
              <a:gd name="connsiteY576" fmla="*/ 387350 h 720725"/>
              <a:gd name="connsiteX577" fmla="*/ 47625 w 1006475"/>
              <a:gd name="connsiteY577" fmla="*/ 387350 h 720725"/>
              <a:gd name="connsiteX578" fmla="*/ 50800 w 1006475"/>
              <a:gd name="connsiteY578" fmla="*/ 387350 h 720725"/>
              <a:gd name="connsiteX579" fmla="*/ 50800 w 1006475"/>
              <a:gd name="connsiteY579" fmla="*/ 390525 h 720725"/>
              <a:gd name="connsiteX580" fmla="*/ 53975 w 1006475"/>
              <a:gd name="connsiteY580" fmla="*/ 390525 h 720725"/>
              <a:gd name="connsiteX581" fmla="*/ 53975 w 1006475"/>
              <a:gd name="connsiteY581" fmla="*/ 387350 h 720725"/>
              <a:gd name="connsiteX582" fmla="*/ 53975 w 1006475"/>
              <a:gd name="connsiteY582" fmla="*/ 384175 h 720725"/>
              <a:gd name="connsiteX583" fmla="*/ 50800 w 1006475"/>
              <a:gd name="connsiteY583" fmla="*/ 384175 h 720725"/>
              <a:gd name="connsiteX584" fmla="*/ 50800 w 1006475"/>
              <a:gd name="connsiteY584" fmla="*/ 381000 h 720725"/>
              <a:gd name="connsiteX585" fmla="*/ 47625 w 1006475"/>
              <a:gd name="connsiteY585" fmla="*/ 377825 h 720725"/>
              <a:gd name="connsiteX586" fmla="*/ 47625 w 1006475"/>
              <a:gd name="connsiteY586" fmla="*/ 374650 h 720725"/>
              <a:gd name="connsiteX587" fmla="*/ 44450 w 1006475"/>
              <a:gd name="connsiteY587" fmla="*/ 374650 h 720725"/>
              <a:gd name="connsiteX588" fmla="*/ 44450 w 1006475"/>
              <a:gd name="connsiteY588" fmla="*/ 377825 h 720725"/>
              <a:gd name="connsiteX589" fmla="*/ 41275 w 1006475"/>
              <a:gd name="connsiteY589" fmla="*/ 381000 h 720725"/>
              <a:gd name="connsiteX590" fmla="*/ 41275 w 1006475"/>
              <a:gd name="connsiteY590" fmla="*/ 377825 h 720725"/>
              <a:gd name="connsiteX591" fmla="*/ 38100 w 1006475"/>
              <a:gd name="connsiteY591" fmla="*/ 377825 h 720725"/>
              <a:gd name="connsiteX592" fmla="*/ 38100 w 1006475"/>
              <a:gd name="connsiteY592" fmla="*/ 374650 h 720725"/>
              <a:gd name="connsiteX593" fmla="*/ 34925 w 1006475"/>
              <a:gd name="connsiteY593" fmla="*/ 374650 h 720725"/>
              <a:gd name="connsiteX594" fmla="*/ 34925 w 1006475"/>
              <a:gd name="connsiteY594" fmla="*/ 377825 h 720725"/>
              <a:gd name="connsiteX595" fmla="*/ 34925 w 1006475"/>
              <a:gd name="connsiteY595" fmla="*/ 381000 h 720725"/>
              <a:gd name="connsiteX596" fmla="*/ 34925 w 1006475"/>
              <a:gd name="connsiteY596" fmla="*/ 384175 h 720725"/>
              <a:gd name="connsiteX597" fmla="*/ 31750 w 1006475"/>
              <a:gd name="connsiteY597" fmla="*/ 381000 h 720725"/>
              <a:gd name="connsiteX598" fmla="*/ 28575 w 1006475"/>
              <a:gd name="connsiteY598" fmla="*/ 377825 h 720725"/>
              <a:gd name="connsiteX599" fmla="*/ 25400 w 1006475"/>
              <a:gd name="connsiteY599" fmla="*/ 377825 h 720725"/>
              <a:gd name="connsiteX600" fmla="*/ 22225 w 1006475"/>
              <a:gd name="connsiteY600" fmla="*/ 374650 h 720725"/>
              <a:gd name="connsiteX601" fmla="*/ 22225 w 1006475"/>
              <a:gd name="connsiteY601" fmla="*/ 371475 h 720725"/>
              <a:gd name="connsiteX602" fmla="*/ 19050 w 1006475"/>
              <a:gd name="connsiteY602" fmla="*/ 361950 h 720725"/>
              <a:gd name="connsiteX603" fmla="*/ 22225 w 1006475"/>
              <a:gd name="connsiteY603" fmla="*/ 361950 h 720725"/>
              <a:gd name="connsiteX604" fmla="*/ 22225 w 1006475"/>
              <a:gd name="connsiteY604" fmla="*/ 358776 h 720725"/>
              <a:gd name="connsiteX605" fmla="*/ 22224 w 1006475"/>
              <a:gd name="connsiteY605" fmla="*/ 358775 h 720725"/>
              <a:gd name="connsiteX606" fmla="*/ 22224 w 1006475"/>
              <a:gd name="connsiteY606" fmla="*/ 352425 h 720725"/>
              <a:gd name="connsiteX607" fmla="*/ 22224 w 1006475"/>
              <a:gd name="connsiteY607" fmla="*/ 346075 h 720725"/>
              <a:gd name="connsiteX608" fmla="*/ 22224 w 1006475"/>
              <a:gd name="connsiteY608" fmla="*/ 339725 h 720725"/>
              <a:gd name="connsiteX609" fmla="*/ 25399 w 1006475"/>
              <a:gd name="connsiteY609" fmla="*/ 339725 h 720725"/>
              <a:gd name="connsiteX610" fmla="*/ 28574 w 1006475"/>
              <a:gd name="connsiteY610" fmla="*/ 339725 h 720725"/>
              <a:gd name="connsiteX611" fmla="*/ 28574 w 1006475"/>
              <a:gd name="connsiteY611" fmla="*/ 349250 h 720725"/>
              <a:gd name="connsiteX612" fmla="*/ 28574 w 1006475"/>
              <a:gd name="connsiteY612" fmla="*/ 352425 h 720725"/>
              <a:gd name="connsiteX613" fmla="*/ 31749 w 1006475"/>
              <a:gd name="connsiteY613" fmla="*/ 352425 h 720725"/>
              <a:gd name="connsiteX614" fmla="*/ 31749 w 1006475"/>
              <a:gd name="connsiteY614" fmla="*/ 355600 h 720725"/>
              <a:gd name="connsiteX615" fmla="*/ 31749 w 1006475"/>
              <a:gd name="connsiteY615" fmla="*/ 358775 h 720725"/>
              <a:gd name="connsiteX616" fmla="*/ 34924 w 1006475"/>
              <a:gd name="connsiteY616" fmla="*/ 358775 h 720725"/>
              <a:gd name="connsiteX617" fmla="*/ 34924 w 1006475"/>
              <a:gd name="connsiteY617" fmla="*/ 355600 h 720725"/>
              <a:gd name="connsiteX618" fmla="*/ 34924 w 1006475"/>
              <a:gd name="connsiteY618" fmla="*/ 352425 h 720725"/>
              <a:gd name="connsiteX619" fmla="*/ 31749 w 1006475"/>
              <a:gd name="connsiteY619" fmla="*/ 349250 h 720725"/>
              <a:gd name="connsiteX620" fmla="*/ 31749 w 1006475"/>
              <a:gd name="connsiteY620" fmla="*/ 346075 h 720725"/>
              <a:gd name="connsiteX621" fmla="*/ 34924 w 1006475"/>
              <a:gd name="connsiteY621" fmla="*/ 346075 h 720725"/>
              <a:gd name="connsiteX622" fmla="*/ 38099 w 1006475"/>
              <a:gd name="connsiteY622" fmla="*/ 346075 h 720725"/>
              <a:gd name="connsiteX623" fmla="*/ 41274 w 1006475"/>
              <a:gd name="connsiteY623" fmla="*/ 346075 h 720725"/>
              <a:gd name="connsiteX624" fmla="*/ 41274 w 1006475"/>
              <a:gd name="connsiteY624" fmla="*/ 342900 h 720725"/>
              <a:gd name="connsiteX625" fmla="*/ 44449 w 1006475"/>
              <a:gd name="connsiteY625" fmla="*/ 342900 h 720725"/>
              <a:gd name="connsiteX626" fmla="*/ 53974 w 1006475"/>
              <a:gd name="connsiteY626" fmla="*/ 342900 h 720725"/>
              <a:gd name="connsiteX627" fmla="*/ 60324 w 1006475"/>
              <a:gd name="connsiteY627" fmla="*/ 342900 h 720725"/>
              <a:gd name="connsiteX628" fmla="*/ 63499 w 1006475"/>
              <a:gd name="connsiteY628" fmla="*/ 339725 h 720725"/>
              <a:gd name="connsiteX629" fmla="*/ 66674 w 1006475"/>
              <a:gd name="connsiteY629" fmla="*/ 339725 h 720725"/>
              <a:gd name="connsiteX630" fmla="*/ 66674 w 1006475"/>
              <a:gd name="connsiteY630" fmla="*/ 336550 h 720725"/>
              <a:gd name="connsiteX631" fmla="*/ 57149 w 1006475"/>
              <a:gd name="connsiteY631" fmla="*/ 336550 h 720725"/>
              <a:gd name="connsiteX632" fmla="*/ 53974 w 1006475"/>
              <a:gd name="connsiteY632" fmla="*/ 336550 h 720725"/>
              <a:gd name="connsiteX633" fmla="*/ 50799 w 1006475"/>
              <a:gd name="connsiteY633" fmla="*/ 336550 h 720725"/>
              <a:gd name="connsiteX634" fmla="*/ 50799 w 1006475"/>
              <a:gd name="connsiteY634" fmla="*/ 333375 h 720725"/>
              <a:gd name="connsiteX635" fmla="*/ 47624 w 1006475"/>
              <a:gd name="connsiteY635" fmla="*/ 330200 h 720725"/>
              <a:gd name="connsiteX636" fmla="*/ 44449 w 1006475"/>
              <a:gd name="connsiteY636" fmla="*/ 330200 h 720725"/>
              <a:gd name="connsiteX637" fmla="*/ 44449 w 1006475"/>
              <a:gd name="connsiteY637" fmla="*/ 323850 h 720725"/>
              <a:gd name="connsiteX638" fmla="*/ 41274 w 1006475"/>
              <a:gd name="connsiteY638" fmla="*/ 320675 h 720725"/>
              <a:gd name="connsiteX639" fmla="*/ 41274 w 1006475"/>
              <a:gd name="connsiteY639" fmla="*/ 317500 h 720725"/>
              <a:gd name="connsiteX640" fmla="*/ 38099 w 1006475"/>
              <a:gd name="connsiteY640" fmla="*/ 317500 h 720725"/>
              <a:gd name="connsiteX641" fmla="*/ 34924 w 1006475"/>
              <a:gd name="connsiteY641" fmla="*/ 314325 h 720725"/>
              <a:gd name="connsiteX642" fmla="*/ 28574 w 1006475"/>
              <a:gd name="connsiteY642" fmla="*/ 317500 h 720725"/>
              <a:gd name="connsiteX643" fmla="*/ 28574 w 1006475"/>
              <a:gd name="connsiteY643" fmla="*/ 323850 h 720725"/>
              <a:gd name="connsiteX644" fmla="*/ 28574 w 1006475"/>
              <a:gd name="connsiteY644" fmla="*/ 327025 h 720725"/>
              <a:gd name="connsiteX645" fmla="*/ 25399 w 1006475"/>
              <a:gd name="connsiteY645" fmla="*/ 330200 h 720725"/>
              <a:gd name="connsiteX646" fmla="*/ 22224 w 1006475"/>
              <a:gd name="connsiteY646" fmla="*/ 333375 h 720725"/>
              <a:gd name="connsiteX647" fmla="*/ 19049 w 1006475"/>
              <a:gd name="connsiteY647" fmla="*/ 333375 h 720725"/>
              <a:gd name="connsiteX648" fmla="*/ 19049 w 1006475"/>
              <a:gd name="connsiteY648" fmla="*/ 330200 h 720725"/>
              <a:gd name="connsiteX649" fmla="*/ 22224 w 1006475"/>
              <a:gd name="connsiteY649" fmla="*/ 327025 h 720725"/>
              <a:gd name="connsiteX650" fmla="*/ 22224 w 1006475"/>
              <a:gd name="connsiteY650" fmla="*/ 320675 h 720725"/>
              <a:gd name="connsiteX651" fmla="*/ 25399 w 1006475"/>
              <a:gd name="connsiteY651" fmla="*/ 317500 h 720725"/>
              <a:gd name="connsiteX652" fmla="*/ 28574 w 1006475"/>
              <a:gd name="connsiteY652" fmla="*/ 288925 h 720725"/>
              <a:gd name="connsiteX653" fmla="*/ 28574 w 1006475"/>
              <a:gd name="connsiteY653" fmla="*/ 276225 h 720725"/>
              <a:gd name="connsiteX654" fmla="*/ 28574 w 1006475"/>
              <a:gd name="connsiteY654" fmla="*/ 266700 h 720725"/>
              <a:gd name="connsiteX655" fmla="*/ 28574 w 1006475"/>
              <a:gd name="connsiteY655" fmla="*/ 263525 h 720725"/>
              <a:gd name="connsiteX656" fmla="*/ 25399 w 1006475"/>
              <a:gd name="connsiteY656" fmla="*/ 263525 h 720725"/>
              <a:gd name="connsiteX657" fmla="*/ 25399 w 1006475"/>
              <a:gd name="connsiteY657" fmla="*/ 257175 h 720725"/>
              <a:gd name="connsiteX658" fmla="*/ 25399 w 1006475"/>
              <a:gd name="connsiteY658" fmla="*/ 254000 h 720725"/>
              <a:gd name="connsiteX659" fmla="*/ 28574 w 1006475"/>
              <a:gd name="connsiteY659" fmla="*/ 254000 h 720725"/>
              <a:gd name="connsiteX660" fmla="*/ 25399 w 1006475"/>
              <a:gd name="connsiteY660" fmla="*/ 250825 h 720725"/>
              <a:gd name="connsiteX661" fmla="*/ 22224 w 1006475"/>
              <a:gd name="connsiteY661" fmla="*/ 250825 h 720725"/>
              <a:gd name="connsiteX662" fmla="*/ 25399 w 1006475"/>
              <a:gd name="connsiteY662" fmla="*/ 215900 h 720725"/>
              <a:gd name="connsiteX663" fmla="*/ 28574 w 1006475"/>
              <a:gd name="connsiteY663" fmla="*/ 200025 h 720725"/>
              <a:gd name="connsiteX664" fmla="*/ 28574 w 1006475"/>
              <a:gd name="connsiteY664" fmla="*/ 177800 h 720725"/>
              <a:gd name="connsiteX665" fmla="*/ 19049 w 1006475"/>
              <a:gd name="connsiteY665" fmla="*/ 149225 h 720725"/>
              <a:gd name="connsiteX666" fmla="*/ 15874 w 1006475"/>
              <a:gd name="connsiteY666" fmla="*/ 146050 h 720725"/>
              <a:gd name="connsiteX667" fmla="*/ 12699 w 1006475"/>
              <a:gd name="connsiteY667" fmla="*/ 149225 h 720725"/>
              <a:gd name="connsiteX668" fmla="*/ 9524 w 1006475"/>
              <a:gd name="connsiteY668" fmla="*/ 142875 h 720725"/>
              <a:gd name="connsiteX669" fmla="*/ 9524 w 1006475"/>
              <a:gd name="connsiteY669" fmla="*/ 127000 h 720725"/>
              <a:gd name="connsiteX670" fmla="*/ 12699 w 1006475"/>
              <a:gd name="connsiteY670" fmla="*/ 101600 h 720725"/>
              <a:gd name="connsiteX671" fmla="*/ 9524 w 1006475"/>
              <a:gd name="connsiteY671" fmla="*/ 92075 h 720725"/>
              <a:gd name="connsiteX672" fmla="*/ 15874 w 1006475"/>
              <a:gd name="connsiteY672" fmla="*/ 85725 h 720725"/>
              <a:gd name="connsiteX673" fmla="*/ 19049 w 1006475"/>
              <a:gd name="connsiteY673" fmla="*/ 76200 h 720725"/>
              <a:gd name="connsiteX674" fmla="*/ 22224 w 1006475"/>
              <a:gd name="connsiteY674" fmla="*/ 73025 h 720725"/>
              <a:gd name="connsiteX675" fmla="*/ 28574 w 1006475"/>
              <a:gd name="connsiteY675" fmla="*/ 63500 h 720725"/>
              <a:gd name="connsiteX676" fmla="*/ 25399 w 1006475"/>
              <a:gd name="connsiteY676" fmla="*/ 60325 h 720725"/>
              <a:gd name="connsiteX677" fmla="*/ 22224 w 1006475"/>
              <a:gd name="connsiteY677" fmla="*/ 57150 h 720725"/>
              <a:gd name="connsiteX678" fmla="*/ 22224 w 1006475"/>
              <a:gd name="connsiteY678" fmla="*/ 53975 h 720725"/>
              <a:gd name="connsiteX679" fmla="*/ 22224 w 1006475"/>
              <a:gd name="connsiteY679" fmla="*/ 50800 h 720725"/>
              <a:gd name="connsiteX680" fmla="*/ 25399 w 1006475"/>
              <a:gd name="connsiteY680" fmla="*/ 50800 h 720725"/>
              <a:gd name="connsiteX681" fmla="*/ 28574 w 1006475"/>
              <a:gd name="connsiteY681" fmla="*/ 50800 h 720725"/>
              <a:gd name="connsiteX682" fmla="*/ 31749 w 1006475"/>
              <a:gd name="connsiteY682" fmla="*/ 50800 h 720725"/>
              <a:gd name="connsiteX683" fmla="*/ 31749 w 1006475"/>
              <a:gd name="connsiteY683" fmla="*/ 53975 h 720725"/>
              <a:gd name="connsiteX684" fmla="*/ 34924 w 1006475"/>
              <a:gd name="connsiteY684" fmla="*/ 57150 h 720725"/>
              <a:gd name="connsiteX685" fmla="*/ 38099 w 1006475"/>
              <a:gd name="connsiteY685" fmla="*/ 57150 h 720725"/>
              <a:gd name="connsiteX686" fmla="*/ 41274 w 1006475"/>
              <a:gd name="connsiteY686" fmla="*/ 57150 h 720725"/>
              <a:gd name="connsiteX687" fmla="*/ 50799 w 1006475"/>
              <a:gd name="connsiteY687" fmla="*/ 66675 h 720725"/>
              <a:gd name="connsiteX688" fmla="*/ 60324 w 1006475"/>
              <a:gd name="connsiteY688" fmla="*/ 79375 h 720725"/>
              <a:gd name="connsiteX689" fmla="*/ 69849 w 1006475"/>
              <a:gd name="connsiteY689" fmla="*/ 88900 h 720725"/>
              <a:gd name="connsiteX690" fmla="*/ 76199 w 1006475"/>
              <a:gd name="connsiteY690" fmla="*/ 88900 h 720725"/>
              <a:gd name="connsiteX691" fmla="*/ 79374 w 1006475"/>
              <a:gd name="connsiteY691" fmla="*/ 88900 h 720725"/>
              <a:gd name="connsiteX692" fmla="*/ 92074 w 1006475"/>
              <a:gd name="connsiteY692" fmla="*/ 98425 h 720725"/>
              <a:gd name="connsiteX693" fmla="*/ 92074 w 1006475"/>
              <a:gd name="connsiteY693" fmla="*/ 101600 h 720725"/>
              <a:gd name="connsiteX694" fmla="*/ 88899 w 1006475"/>
              <a:gd name="connsiteY694" fmla="*/ 101600 h 720725"/>
              <a:gd name="connsiteX695" fmla="*/ 88899 w 1006475"/>
              <a:gd name="connsiteY695" fmla="*/ 104775 h 720725"/>
              <a:gd name="connsiteX696" fmla="*/ 101599 w 1006475"/>
              <a:gd name="connsiteY696" fmla="*/ 114300 h 720725"/>
              <a:gd name="connsiteX697" fmla="*/ 123824 w 1006475"/>
              <a:gd name="connsiteY697" fmla="*/ 123825 h 720725"/>
              <a:gd name="connsiteX698" fmla="*/ 139699 w 1006475"/>
              <a:gd name="connsiteY698" fmla="*/ 123825 h 720725"/>
              <a:gd name="connsiteX699" fmla="*/ 142874 w 1006475"/>
              <a:gd name="connsiteY699" fmla="*/ 130175 h 720725"/>
              <a:gd name="connsiteX700" fmla="*/ 146049 w 1006475"/>
              <a:gd name="connsiteY700" fmla="*/ 130175 h 720725"/>
              <a:gd name="connsiteX701" fmla="*/ 149224 w 1006475"/>
              <a:gd name="connsiteY701" fmla="*/ 130175 h 720725"/>
              <a:gd name="connsiteX702" fmla="*/ 155574 w 1006475"/>
              <a:gd name="connsiteY702" fmla="*/ 130175 h 720725"/>
              <a:gd name="connsiteX703" fmla="*/ 158749 w 1006475"/>
              <a:gd name="connsiteY703" fmla="*/ 133350 h 720725"/>
              <a:gd name="connsiteX704" fmla="*/ 161924 w 1006475"/>
              <a:gd name="connsiteY704" fmla="*/ 136525 h 720725"/>
              <a:gd name="connsiteX705" fmla="*/ 165099 w 1006475"/>
              <a:gd name="connsiteY705" fmla="*/ 136525 h 720725"/>
              <a:gd name="connsiteX706" fmla="*/ 168274 w 1006475"/>
              <a:gd name="connsiteY706" fmla="*/ 136525 h 720725"/>
              <a:gd name="connsiteX707" fmla="*/ 174624 w 1006475"/>
              <a:gd name="connsiteY707" fmla="*/ 142875 h 720725"/>
              <a:gd name="connsiteX708" fmla="*/ 180974 w 1006475"/>
              <a:gd name="connsiteY708" fmla="*/ 146050 h 720725"/>
              <a:gd name="connsiteX709" fmla="*/ 190499 w 1006475"/>
              <a:gd name="connsiteY709" fmla="*/ 146050 h 720725"/>
              <a:gd name="connsiteX710" fmla="*/ 193674 w 1006475"/>
              <a:gd name="connsiteY710" fmla="*/ 146050 h 720725"/>
              <a:gd name="connsiteX711" fmla="*/ 196849 w 1006475"/>
              <a:gd name="connsiteY711" fmla="*/ 146050 h 720725"/>
              <a:gd name="connsiteX712" fmla="*/ 203199 w 1006475"/>
              <a:gd name="connsiteY712" fmla="*/ 146050 h 720725"/>
              <a:gd name="connsiteX713" fmla="*/ 203199 w 1006475"/>
              <a:gd name="connsiteY713" fmla="*/ 142875 h 720725"/>
              <a:gd name="connsiteX714" fmla="*/ 209549 w 1006475"/>
              <a:gd name="connsiteY714" fmla="*/ 146050 h 720725"/>
              <a:gd name="connsiteX715" fmla="*/ 212724 w 1006475"/>
              <a:gd name="connsiteY715" fmla="*/ 146050 h 720725"/>
              <a:gd name="connsiteX716" fmla="*/ 215899 w 1006475"/>
              <a:gd name="connsiteY716" fmla="*/ 149225 h 720725"/>
              <a:gd name="connsiteX717" fmla="*/ 215899 w 1006475"/>
              <a:gd name="connsiteY717" fmla="*/ 152400 h 720725"/>
              <a:gd name="connsiteX718" fmla="*/ 215899 w 1006475"/>
              <a:gd name="connsiteY718" fmla="*/ 155575 h 720725"/>
              <a:gd name="connsiteX719" fmla="*/ 215899 w 1006475"/>
              <a:gd name="connsiteY719" fmla="*/ 165100 h 720725"/>
              <a:gd name="connsiteX720" fmla="*/ 219074 w 1006475"/>
              <a:gd name="connsiteY720" fmla="*/ 168275 h 720725"/>
              <a:gd name="connsiteX721" fmla="*/ 219074 w 1006475"/>
              <a:gd name="connsiteY721" fmla="*/ 171450 h 720725"/>
              <a:gd name="connsiteX722" fmla="*/ 222249 w 1006475"/>
              <a:gd name="connsiteY722" fmla="*/ 171450 h 720725"/>
              <a:gd name="connsiteX723" fmla="*/ 222249 w 1006475"/>
              <a:gd name="connsiteY723" fmla="*/ 168275 h 720725"/>
              <a:gd name="connsiteX724" fmla="*/ 219074 w 1006475"/>
              <a:gd name="connsiteY724" fmla="*/ 165100 h 720725"/>
              <a:gd name="connsiteX725" fmla="*/ 219074 w 1006475"/>
              <a:gd name="connsiteY725" fmla="*/ 161925 h 720725"/>
              <a:gd name="connsiteX726" fmla="*/ 222249 w 1006475"/>
              <a:gd name="connsiteY726" fmla="*/ 158750 h 720725"/>
              <a:gd name="connsiteX727" fmla="*/ 225424 w 1006475"/>
              <a:gd name="connsiteY727" fmla="*/ 158750 h 720725"/>
              <a:gd name="connsiteX728" fmla="*/ 231774 w 1006475"/>
              <a:gd name="connsiteY728" fmla="*/ 158750 h 720725"/>
              <a:gd name="connsiteX729" fmla="*/ 231774 w 1006475"/>
              <a:gd name="connsiteY729" fmla="*/ 161925 h 720725"/>
              <a:gd name="connsiteX730" fmla="*/ 231774 w 1006475"/>
              <a:gd name="connsiteY730" fmla="*/ 165100 h 720725"/>
              <a:gd name="connsiteX731" fmla="*/ 231774 w 1006475"/>
              <a:gd name="connsiteY731" fmla="*/ 168275 h 720725"/>
              <a:gd name="connsiteX732" fmla="*/ 238124 w 1006475"/>
              <a:gd name="connsiteY732" fmla="*/ 171450 h 720725"/>
              <a:gd name="connsiteX733" fmla="*/ 238124 w 1006475"/>
              <a:gd name="connsiteY733" fmla="*/ 174625 h 720725"/>
              <a:gd name="connsiteX734" fmla="*/ 238124 w 1006475"/>
              <a:gd name="connsiteY734" fmla="*/ 177800 h 720725"/>
              <a:gd name="connsiteX735" fmla="*/ 234949 w 1006475"/>
              <a:gd name="connsiteY735" fmla="*/ 177800 h 720725"/>
              <a:gd name="connsiteX736" fmla="*/ 234949 w 1006475"/>
              <a:gd name="connsiteY736" fmla="*/ 180975 h 720725"/>
              <a:gd name="connsiteX737" fmla="*/ 238124 w 1006475"/>
              <a:gd name="connsiteY737" fmla="*/ 180975 h 720725"/>
              <a:gd name="connsiteX738" fmla="*/ 241299 w 1006475"/>
              <a:gd name="connsiteY738" fmla="*/ 177800 h 720725"/>
              <a:gd name="connsiteX739" fmla="*/ 241299 w 1006475"/>
              <a:gd name="connsiteY739" fmla="*/ 174625 h 720725"/>
              <a:gd name="connsiteX740" fmla="*/ 241299 w 1006475"/>
              <a:gd name="connsiteY740" fmla="*/ 171450 h 720725"/>
              <a:gd name="connsiteX741" fmla="*/ 238124 w 1006475"/>
              <a:gd name="connsiteY741" fmla="*/ 168275 h 720725"/>
              <a:gd name="connsiteX742" fmla="*/ 238124 w 1006475"/>
              <a:gd name="connsiteY742" fmla="*/ 165100 h 720725"/>
              <a:gd name="connsiteX743" fmla="*/ 234949 w 1006475"/>
              <a:gd name="connsiteY743" fmla="*/ 165100 h 720725"/>
              <a:gd name="connsiteX744" fmla="*/ 238124 w 1006475"/>
              <a:gd name="connsiteY744" fmla="*/ 161925 h 720725"/>
              <a:gd name="connsiteX745" fmla="*/ 238124 w 1006475"/>
              <a:gd name="connsiteY745" fmla="*/ 158750 h 720725"/>
              <a:gd name="connsiteX746" fmla="*/ 241299 w 1006475"/>
              <a:gd name="connsiteY746" fmla="*/ 158750 h 720725"/>
              <a:gd name="connsiteX747" fmla="*/ 244474 w 1006475"/>
              <a:gd name="connsiteY747" fmla="*/ 155575 h 720725"/>
              <a:gd name="connsiteX748" fmla="*/ 253999 w 1006475"/>
              <a:gd name="connsiteY748" fmla="*/ 155575 h 720725"/>
              <a:gd name="connsiteX749" fmla="*/ 257174 w 1006475"/>
              <a:gd name="connsiteY749" fmla="*/ 158750 h 720725"/>
              <a:gd name="connsiteX750" fmla="*/ 257174 w 1006475"/>
              <a:gd name="connsiteY750" fmla="*/ 161925 h 720725"/>
              <a:gd name="connsiteX751" fmla="*/ 253999 w 1006475"/>
              <a:gd name="connsiteY751" fmla="*/ 161925 h 720725"/>
              <a:gd name="connsiteX752" fmla="*/ 250824 w 1006475"/>
              <a:gd name="connsiteY752" fmla="*/ 165100 h 720725"/>
              <a:gd name="connsiteX753" fmla="*/ 247649 w 1006475"/>
              <a:gd name="connsiteY753" fmla="*/ 165100 h 720725"/>
              <a:gd name="connsiteX754" fmla="*/ 247649 w 1006475"/>
              <a:gd name="connsiteY754" fmla="*/ 168275 h 720725"/>
              <a:gd name="connsiteX755" fmla="*/ 247649 w 1006475"/>
              <a:gd name="connsiteY755" fmla="*/ 171450 h 720725"/>
              <a:gd name="connsiteX756" fmla="*/ 250824 w 1006475"/>
              <a:gd name="connsiteY756" fmla="*/ 174625 h 720725"/>
              <a:gd name="connsiteX757" fmla="*/ 253999 w 1006475"/>
              <a:gd name="connsiteY757" fmla="*/ 174625 h 720725"/>
              <a:gd name="connsiteX758" fmla="*/ 253999 w 1006475"/>
              <a:gd name="connsiteY758" fmla="*/ 177800 h 720725"/>
              <a:gd name="connsiteX759" fmla="*/ 253999 w 1006475"/>
              <a:gd name="connsiteY759" fmla="*/ 180975 h 720725"/>
              <a:gd name="connsiteX760" fmla="*/ 250824 w 1006475"/>
              <a:gd name="connsiteY760" fmla="*/ 184150 h 720725"/>
              <a:gd name="connsiteX761" fmla="*/ 253999 w 1006475"/>
              <a:gd name="connsiteY761" fmla="*/ 187325 h 720725"/>
              <a:gd name="connsiteX762" fmla="*/ 257174 w 1006475"/>
              <a:gd name="connsiteY762" fmla="*/ 190500 h 720725"/>
              <a:gd name="connsiteX763" fmla="*/ 257174 w 1006475"/>
              <a:gd name="connsiteY763" fmla="*/ 193675 h 720725"/>
              <a:gd name="connsiteX764" fmla="*/ 253999 w 1006475"/>
              <a:gd name="connsiteY764" fmla="*/ 193675 h 720725"/>
              <a:gd name="connsiteX765" fmla="*/ 253999 w 1006475"/>
              <a:gd name="connsiteY765" fmla="*/ 200025 h 720725"/>
              <a:gd name="connsiteX766" fmla="*/ 253999 w 1006475"/>
              <a:gd name="connsiteY766" fmla="*/ 203200 h 720725"/>
              <a:gd name="connsiteX767" fmla="*/ 257174 w 1006475"/>
              <a:gd name="connsiteY767" fmla="*/ 203200 h 720725"/>
              <a:gd name="connsiteX768" fmla="*/ 257174 w 1006475"/>
              <a:gd name="connsiteY768" fmla="*/ 206375 h 720725"/>
              <a:gd name="connsiteX769" fmla="*/ 260349 w 1006475"/>
              <a:gd name="connsiteY769" fmla="*/ 206375 h 720725"/>
              <a:gd name="connsiteX770" fmla="*/ 260349 w 1006475"/>
              <a:gd name="connsiteY770" fmla="*/ 209550 h 720725"/>
              <a:gd name="connsiteX771" fmla="*/ 257174 w 1006475"/>
              <a:gd name="connsiteY771" fmla="*/ 212725 h 720725"/>
              <a:gd name="connsiteX772" fmla="*/ 253999 w 1006475"/>
              <a:gd name="connsiteY772" fmla="*/ 209550 h 720725"/>
              <a:gd name="connsiteX773" fmla="*/ 250824 w 1006475"/>
              <a:gd name="connsiteY773" fmla="*/ 209550 h 720725"/>
              <a:gd name="connsiteX774" fmla="*/ 250824 w 1006475"/>
              <a:gd name="connsiteY774" fmla="*/ 212725 h 720725"/>
              <a:gd name="connsiteX775" fmla="*/ 247649 w 1006475"/>
              <a:gd name="connsiteY775" fmla="*/ 215900 h 720725"/>
              <a:gd name="connsiteX776" fmla="*/ 244474 w 1006475"/>
              <a:gd name="connsiteY776" fmla="*/ 215900 h 720725"/>
              <a:gd name="connsiteX777" fmla="*/ 241299 w 1006475"/>
              <a:gd name="connsiteY777" fmla="*/ 219075 h 720725"/>
              <a:gd name="connsiteX778" fmla="*/ 241299 w 1006475"/>
              <a:gd name="connsiteY778" fmla="*/ 225425 h 720725"/>
              <a:gd name="connsiteX779" fmla="*/ 234949 w 1006475"/>
              <a:gd name="connsiteY779" fmla="*/ 231775 h 720725"/>
              <a:gd name="connsiteX780" fmla="*/ 231774 w 1006475"/>
              <a:gd name="connsiteY780" fmla="*/ 231775 h 720725"/>
              <a:gd name="connsiteX781" fmla="*/ 238124 w 1006475"/>
              <a:gd name="connsiteY781" fmla="*/ 215900 h 720725"/>
              <a:gd name="connsiteX782" fmla="*/ 234949 w 1006475"/>
              <a:gd name="connsiteY782" fmla="*/ 209550 h 720725"/>
              <a:gd name="connsiteX783" fmla="*/ 231774 w 1006475"/>
              <a:gd name="connsiteY783" fmla="*/ 219075 h 720725"/>
              <a:gd name="connsiteX784" fmla="*/ 228599 w 1006475"/>
              <a:gd name="connsiteY784" fmla="*/ 219075 h 720725"/>
              <a:gd name="connsiteX785" fmla="*/ 228599 w 1006475"/>
              <a:gd name="connsiteY785" fmla="*/ 212725 h 720725"/>
              <a:gd name="connsiteX786" fmla="*/ 225424 w 1006475"/>
              <a:gd name="connsiteY786" fmla="*/ 212725 h 720725"/>
              <a:gd name="connsiteX787" fmla="*/ 225424 w 1006475"/>
              <a:gd name="connsiteY787" fmla="*/ 215900 h 720725"/>
              <a:gd name="connsiteX788" fmla="*/ 225424 w 1006475"/>
              <a:gd name="connsiteY788" fmla="*/ 219075 h 720725"/>
              <a:gd name="connsiteX789" fmla="*/ 225424 w 1006475"/>
              <a:gd name="connsiteY789" fmla="*/ 222250 h 720725"/>
              <a:gd name="connsiteX790" fmla="*/ 225424 w 1006475"/>
              <a:gd name="connsiteY790" fmla="*/ 225425 h 720725"/>
              <a:gd name="connsiteX791" fmla="*/ 225424 w 1006475"/>
              <a:gd name="connsiteY791" fmla="*/ 228600 h 720725"/>
              <a:gd name="connsiteX792" fmla="*/ 212724 w 1006475"/>
              <a:gd name="connsiteY792" fmla="*/ 241300 h 720725"/>
              <a:gd name="connsiteX793" fmla="*/ 209549 w 1006475"/>
              <a:gd name="connsiteY793" fmla="*/ 241300 h 720725"/>
              <a:gd name="connsiteX794" fmla="*/ 203199 w 1006475"/>
              <a:gd name="connsiteY794" fmla="*/ 247650 h 720725"/>
              <a:gd name="connsiteX795" fmla="*/ 193674 w 1006475"/>
              <a:gd name="connsiteY795" fmla="*/ 257175 h 720725"/>
              <a:gd name="connsiteX796" fmla="*/ 187324 w 1006475"/>
              <a:gd name="connsiteY796" fmla="*/ 266700 h 720725"/>
              <a:gd name="connsiteX797" fmla="*/ 177799 w 1006475"/>
              <a:gd name="connsiteY797" fmla="*/ 273050 h 720725"/>
              <a:gd name="connsiteX798" fmla="*/ 174624 w 1006475"/>
              <a:gd name="connsiteY798" fmla="*/ 276225 h 720725"/>
              <a:gd name="connsiteX799" fmla="*/ 171449 w 1006475"/>
              <a:gd name="connsiteY799" fmla="*/ 285750 h 720725"/>
              <a:gd name="connsiteX800" fmla="*/ 168274 w 1006475"/>
              <a:gd name="connsiteY800" fmla="*/ 285750 h 720725"/>
              <a:gd name="connsiteX801" fmla="*/ 171449 w 1006475"/>
              <a:gd name="connsiteY801" fmla="*/ 292100 h 720725"/>
              <a:gd name="connsiteX802" fmla="*/ 171449 w 1006475"/>
              <a:gd name="connsiteY802" fmla="*/ 295275 h 720725"/>
              <a:gd name="connsiteX803" fmla="*/ 174624 w 1006475"/>
              <a:gd name="connsiteY803" fmla="*/ 292100 h 720725"/>
              <a:gd name="connsiteX804" fmla="*/ 180974 w 1006475"/>
              <a:gd name="connsiteY804" fmla="*/ 292100 h 720725"/>
              <a:gd name="connsiteX805" fmla="*/ 184149 w 1006475"/>
              <a:gd name="connsiteY805" fmla="*/ 295275 h 720725"/>
              <a:gd name="connsiteX806" fmla="*/ 187324 w 1006475"/>
              <a:gd name="connsiteY806" fmla="*/ 295275 h 720725"/>
              <a:gd name="connsiteX807" fmla="*/ 187324 w 1006475"/>
              <a:gd name="connsiteY807" fmla="*/ 292100 h 720725"/>
              <a:gd name="connsiteX808" fmla="*/ 184149 w 1006475"/>
              <a:gd name="connsiteY808" fmla="*/ 292100 h 720725"/>
              <a:gd name="connsiteX809" fmla="*/ 174624 w 1006475"/>
              <a:gd name="connsiteY809" fmla="*/ 285750 h 720725"/>
              <a:gd name="connsiteX810" fmla="*/ 174624 w 1006475"/>
              <a:gd name="connsiteY810" fmla="*/ 282575 h 720725"/>
              <a:gd name="connsiteX811" fmla="*/ 177799 w 1006475"/>
              <a:gd name="connsiteY811" fmla="*/ 282575 h 720725"/>
              <a:gd name="connsiteX812" fmla="*/ 180974 w 1006475"/>
              <a:gd name="connsiteY812" fmla="*/ 276225 h 720725"/>
              <a:gd name="connsiteX813" fmla="*/ 184149 w 1006475"/>
              <a:gd name="connsiteY813" fmla="*/ 276225 h 720725"/>
              <a:gd name="connsiteX814" fmla="*/ 187324 w 1006475"/>
              <a:gd name="connsiteY814" fmla="*/ 276225 h 720725"/>
              <a:gd name="connsiteX815" fmla="*/ 184149 w 1006475"/>
              <a:gd name="connsiteY815" fmla="*/ 273050 h 720725"/>
              <a:gd name="connsiteX816" fmla="*/ 187324 w 1006475"/>
              <a:gd name="connsiteY816" fmla="*/ 269875 h 720725"/>
              <a:gd name="connsiteX817" fmla="*/ 190499 w 1006475"/>
              <a:gd name="connsiteY817" fmla="*/ 269875 h 720725"/>
              <a:gd name="connsiteX818" fmla="*/ 193674 w 1006475"/>
              <a:gd name="connsiteY818" fmla="*/ 263525 h 720725"/>
              <a:gd name="connsiteX819" fmla="*/ 200024 w 1006475"/>
              <a:gd name="connsiteY819" fmla="*/ 257175 h 720725"/>
              <a:gd name="connsiteX820" fmla="*/ 203199 w 1006475"/>
              <a:gd name="connsiteY820" fmla="*/ 254000 h 720725"/>
              <a:gd name="connsiteX821" fmla="*/ 209549 w 1006475"/>
              <a:gd name="connsiteY821" fmla="*/ 250825 h 720725"/>
              <a:gd name="connsiteX822" fmla="*/ 219074 w 1006475"/>
              <a:gd name="connsiteY822" fmla="*/ 247650 h 720725"/>
              <a:gd name="connsiteX823" fmla="*/ 222249 w 1006475"/>
              <a:gd name="connsiteY823" fmla="*/ 247650 h 720725"/>
              <a:gd name="connsiteX824" fmla="*/ 225424 w 1006475"/>
              <a:gd name="connsiteY824" fmla="*/ 247650 h 720725"/>
              <a:gd name="connsiteX825" fmla="*/ 231774 w 1006475"/>
              <a:gd name="connsiteY825" fmla="*/ 247650 h 720725"/>
              <a:gd name="connsiteX826" fmla="*/ 234949 w 1006475"/>
              <a:gd name="connsiteY826" fmla="*/ 244475 h 720725"/>
              <a:gd name="connsiteX827" fmla="*/ 238124 w 1006475"/>
              <a:gd name="connsiteY827" fmla="*/ 241300 h 720725"/>
              <a:gd name="connsiteX828" fmla="*/ 238124 w 1006475"/>
              <a:gd name="connsiteY828" fmla="*/ 234950 h 720725"/>
              <a:gd name="connsiteX829" fmla="*/ 244474 w 1006475"/>
              <a:gd name="connsiteY829" fmla="*/ 228600 h 720725"/>
              <a:gd name="connsiteX830" fmla="*/ 250824 w 1006475"/>
              <a:gd name="connsiteY830" fmla="*/ 222250 h 720725"/>
              <a:gd name="connsiteX831" fmla="*/ 257174 w 1006475"/>
              <a:gd name="connsiteY831" fmla="*/ 219075 h 720725"/>
              <a:gd name="connsiteX832" fmla="*/ 260349 w 1006475"/>
              <a:gd name="connsiteY832" fmla="*/ 215900 h 720725"/>
              <a:gd name="connsiteX833" fmla="*/ 263524 w 1006475"/>
              <a:gd name="connsiteY833" fmla="*/ 215900 h 720725"/>
              <a:gd name="connsiteX834" fmla="*/ 263524 w 1006475"/>
              <a:gd name="connsiteY834" fmla="*/ 219075 h 720725"/>
              <a:gd name="connsiteX835" fmla="*/ 260349 w 1006475"/>
              <a:gd name="connsiteY835" fmla="*/ 222250 h 720725"/>
              <a:gd name="connsiteX836" fmla="*/ 263524 w 1006475"/>
              <a:gd name="connsiteY836" fmla="*/ 222250 h 720725"/>
              <a:gd name="connsiteX837" fmla="*/ 263524 w 1006475"/>
              <a:gd name="connsiteY837" fmla="*/ 225425 h 720725"/>
              <a:gd name="connsiteX838" fmla="*/ 266699 w 1006475"/>
              <a:gd name="connsiteY838" fmla="*/ 222250 h 720725"/>
              <a:gd name="connsiteX839" fmla="*/ 266699 w 1006475"/>
              <a:gd name="connsiteY839" fmla="*/ 206375 h 720725"/>
              <a:gd name="connsiteX840" fmla="*/ 266699 w 1006475"/>
              <a:gd name="connsiteY840" fmla="*/ 203200 h 720725"/>
              <a:gd name="connsiteX841" fmla="*/ 269874 w 1006475"/>
              <a:gd name="connsiteY841" fmla="*/ 203200 h 720725"/>
              <a:gd name="connsiteX842" fmla="*/ 273049 w 1006475"/>
              <a:gd name="connsiteY842" fmla="*/ 206375 h 720725"/>
              <a:gd name="connsiteX843" fmla="*/ 273049 w 1006475"/>
              <a:gd name="connsiteY843" fmla="*/ 222250 h 720725"/>
              <a:gd name="connsiteX844" fmla="*/ 273049 w 1006475"/>
              <a:gd name="connsiteY844" fmla="*/ 225425 h 720725"/>
              <a:gd name="connsiteX845" fmla="*/ 269874 w 1006475"/>
              <a:gd name="connsiteY845" fmla="*/ 225425 h 720725"/>
              <a:gd name="connsiteX846" fmla="*/ 269874 w 1006475"/>
              <a:gd name="connsiteY846" fmla="*/ 228600 h 720725"/>
              <a:gd name="connsiteX847" fmla="*/ 273049 w 1006475"/>
              <a:gd name="connsiteY847" fmla="*/ 234950 h 720725"/>
              <a:gd name="connsiteX848" fmla="*/ 273049 w 1006475"/>
              <a:gd name="connsiteY848" fmla="*/ 238125 h 720725"/>
              <a:gd name="connsiteX849" fmla="*/ 269874 w 1006475"/>
              <a:gd name="connsiteY849" fmla="*/ 238125 h 720725"/>
              <a:gd name="connsiteX850" fmla="*/ 266699 w 1006475"/>
              <a:gd name="connsiteY850" fmla="*/ 238125 h 720725"/>
              <a:gd name="connsiteX851" fmla="*/ 263524 w 1006475"/>
              <a:gd name="connsiteY851" fmla="*/ 234950 h 720725"/>
              <a:gd name="connsiteX852" fmla="*/ 263524 w 1006475"/>
              <a:gd name="connsiteY852" fmla="*/ 238125 h 720725"/>
              <a:gd name="connsiteX853" fmla="*/ 260349 w 1006475"/>
              <a:gd name="connsiteY853" fmla="*/ 241300 h 720725"/>
              <a:gd name="connsiteX854" fmla="*/ 257174 w 1006475"/>
              <a:gd name="connsiteY854" fmla="*/ 244475 h 720725"/>
              <a:gd name="connsiteX855" fmla="*/ 253999 w 1006475"/>
              <a:gd name="connsiteY855" fmla="*/ 241300 h 720725"/>
              <a:gd name="connsiteX856" fmla="*/ 250824 w 1006475"/>
              <a:gd name="connsiteY856" fmla="*/ 238125 h 720725"/>
              <a:gd name="connsiteX857" fmla="*/ 250824 w 1006475"/>
              <a:gd name="connsiteY857" fmla="*/ 234950 h 720725"/>
              <a:gd name="connsiteX858" fmla="*/ 247649 w 1006475"/>
              <a:gd name="connsiteY858" fmla="*/ 234950 h 720725"/>
              <a:gd name="connsiteX859" fmla="*/ 247649 w 1006475"/>
              <a:gd name="connsiteY859" fmla="*/ 238125 h 720725"/>
              <a:gd name="connsiteX860" fmla="*/ 247649 w 1006475"/>
              <a:gd name="connsiteY860" fmla="*/ 241300 h 720725"/>
              <a:gd name="connsiteX861" fmla="*/ 250824 w 1006475"/>
              <a:gd name="connsiteY861" fmla="*/ 241300 h 720725"/>
              <a:gd name="connsiteX862" fmla="*/ 250824 w 1006475"/>
              <a:gd name="connsiteY862" fmla="*/ 254000 h 720725"/>
              <a:gd name="connsiteX863" fmla="*/ 250824 w 1006475"/>
              <a:gd name="connsiteY863" fmla="*/ 263525 h 720725"/>
              <a:gd name="connsiteX864" fmla="*/ 247649 w 1006475"/>
              <a:gd name="connsiteY864" fmla="*/ 263525 h 720725"/>
              <a:gd name="connsiteX865" fmla="*/ 244474 w 1006475"/>
              <a:gd name="connsiteY865" fmla="*/ 263525 h 720725"/>
              <a:gd name="connsiteX866" fmla="*/ 241299 w 1006475"/>
              <a:gd name="connsiteY866" fmla="*/ 254000 h 720725"/>
              <a:gd name="connsiteX867" fmla="*/ 238124 w 1006475"/>
              <a:gd name="connsiteY867" fmla="*/ 254000 h 720725"/>
              <a:gd name="connsiteX868" fmla="*/ 238124 w 1006475"/>
              <a:gd name="connsiteY868" fmla="*/ 263525 h 720725"/>
              <a:gd name="connsiteX869" fmla="*/ 241299 w 1006475"/>
              <a:gd name="connsiteY869" fmla="*/ 263525 h 720725"/>
              <a:gd name="connsiteX870" fmla="*/ 244474 w 1006475"/>
              <a:gd name="connsiteY870" fmla="*/ 266700 h 720725"/>
              <a:gd name="connsiteX871" fmla="*/ 244474 w 1006475"/>
              <a:gd name="connsiteY871" fmla="*/ 269875 h 720725"/>
              <a:gd name="connsiteX872" fmla="*/ 238124 w 1006475"/>
              <a:gd name="connsiteY872" fmla="*/ 269875 h 720725"/>
              <a:gd name="connsiteX873" fmla="*/ 234949 w 1006475"/>
              <a:gd name="connsiteY873" fmla="*/ 269875 h 720725"/>
              <a:gd name="connsiteX874" fmla="*/ 234949 w 1006475"/>
              <a:gd name="connsiteY874" fmla="*/ 273050 h 720725"/>
              <a:gd name="connsiteX875" fmla="*/ 238124 w 1006475"/>
              <a:gd name="connsiteY875" fmla="*/ 273050 h 720725"/>
              <a:gd name="connsiteX876" fmla="*/ 247649 w 1006475"/>
              <a:gd name="connsiteY876" fmla="*/ 269875 h 720725"/>
              <a:gd name="connsiteX877" fmla="*/ 253999 w 1006475"/>
              <a:gd name="connsiteY877" fmla="*/ 266700 h 720725"/>
              <a:gd name="connsiteX878" fmla="*/ 257174 w 1006475"/>
              <a:gd name="connsiteY878" fmla="*/ 266700 h 720725"/>
              <a:gd name="connsiteX879" fmla="*/ 253999 w 1006475"/>
              <a:gd name="connsiteY879" fmla="*/ 276225 h 720725"/>
              <a:gd name="connsiteX880" fmla="*/ 253999 w 1006475"/>
              <a:gd name="connsiteY880" fmla="*/ 279400 h 720725"/>
              <a:gd name="connsiteX881" fmla="*/ 257174 w 1006475"/>
              <a:gd name="connsiteY881" fmla="*/ 279400 h 720725"/>
              <a:gd name="connsiteX882" fmla="*/ 257174 w 1006475"/>
              <a:gd name="connsiteY882" fmla="*/ 282575 h 720725"/>
              <a:gd name="connsiteX883" fmla="*/ 247649 w 1006475"/>
              <a:gd name="connsiteY883" fmla="*/ 295275 h 720725"/>
              <a:gd name="connsiteX884" fmla="*/ 247649 w 1006475"/>
              <a:gd name="connsiteY884" fmla="*/ 298450 h 720725"/>
              <a:gd name="connsiteX885" fmla="*/ 247649 w 1006475"/>
              <a:gd name="connsiteY885" fmla="*/ 304800 h 720725"/>
              <a:gd name="connsiteX886" fmla="*/ 244474 w 1006475"/>
              <a:gd name="connsiteY886" fmla="*/ 311150 h 720725"/>
              <a:gd name="connsiteX887" fmla="*/ 241299 w 1006475"/>
              <a:gd name="connsiteY887" fmla="*/ 311150 h 720725"/>
              <a:gd name="connsiteX888" fmla="*/ 241299 w 1006475"/>
              <a:gd name="connsiteY888" fmla="*/ 320675 h 720725"/>
              <a:gd name="connsiteX889" fmla="*/ 238124 w 1006475"/>
              <a:gd name="connsiteY889" fmla="*/ 327025 h 720725"/>
              <a:gd name="connsiteX890" fmla="*/ 234949 w 1006475"/>
              <a:gd name="connsiteY890" fmla="*/ 323850 h 720725"/>
              <a:gd name="connsiteX891" fmla="*/ 225424 w 1006475"/>
              <a:gd name="connsiteY891" fmla="*/ 317500 h 720725"/>
              <a:gd name="connsiteX892" fmla="*/ 225424 w 1006475"/>
              <a:gd name="connsiteY892" fmla="*/ 311150 h 720725"/>
              <a:gd name="connsiteX893" fmla="*/ 231774 w 1006475"/>
              <a:gd name="connsiteY893" fmla="*/ 311150 h 720725"/>
              <a:gd name="connsiteX894" fmla="*/ 231774 w 1006475"/>
              <a:gd name="connsiteY894" fmla="*/ 307975 h 720725"/>
              <a:gd name="connsiteX895" fmla="*/ 231774 w 1006475"/>
              <a:gd name="connsiteY895" fmla="*/ 304800 h 720725"/>
              <a:gd name="connsiteX896" fmla="*/ 234949 w 1006475"/>
              <a:gd name="connsiteY896" fmla="*/ 304800 h 720725"/>
              <a:gd name="connsiteX897" fmla="*/ 238124 w 1006475"/>
              <a:gd name="connsiteY897" fmla="*/ 304800 h 720725"/>
              <a:gd name="connsiteX898" fmla="*/ 238124 w 1006475"/>
              <a:gd name="connsiteY898" fmla="*/ 301625 h 720725"/>
              <a:gd name="connsiteX899" fmla="*/ 234949 w 1006475"/>
              <a:gd name="connsiteY899" fmla="*/ 301625 h 720725"/>
              <a:gd name="connsiteX900" fmla="*/ 222249 w 1006475"/>
              <a:gd name="connsiteY900" fmla="*/ 304800 h 720725"/>
              <a:gd name="connsiteX901" fmla="*/ 222249 w 1006475"/>
              <a:gd name="connsiteY901" fmla="*/ 307975 h 720725"/>
              <a:gd name="connsiteX902" fmla="*/ 215899 w 1006475"/>
              <a:gd name="connsiteY902" fmla="*/ 317500 h 720725"/>
              <a:gd name="connsiteX903" fmla="*/ 215899 w 1006475"/>
              <a:gd name="connsiteY903" fmla="*/ 320675 h 720725"/>
              <a:gd name="connsiteX904" fmla="*/ 219074 w 1006475"/>
              <a:gd name="connsiteY904" fmla="*/ 320675 h 720725"/>
              <a:gd name="connsiteX905" fmla="*/ 219074 w 1006475"/>
              <a:gd name="connsiteY905" fmla="*/ 327025 h 720725"/>
              <a:gd name="connsiteX906" fmla="*/ 215899 w 1006475"/>
              <a:gd name="connsiteY906" fmla="*/ 327025 h 720725"/>
              <a:gd name="connsiteX907" fmla="*/ 212724 w 1006475"/>
              <a:gd name="connsiteY907" fmla="*/ 330200 h 720725"/>
              <a:gd name="connsiteX908" fmla="*/ 215899 w 1006475"/>
              <a:gd name="connsiteY908" fmla="*/ 333375 h 720725"/>
              <a:gd name="connsiteX909" fmla="*/ 212724 w 1006475"/>
              <a:gd name="connsiteY909" fmla="*/ 333375 h 720725"/>
              <a:gd name="connsiteX910" fmla="*/ 209549 w 1006475"/>
              <a:gd name="connsiteY910" fmla="*/ 333375 h 720725"/>
              <a:gd name="connsiteX911" fmla="*/ 206374 w 1006475"/>
              <a:gd name="connsiteY911" fmla="*/ 323850 h 720725"/>
              <a:gd name="connsiteX912" fmla="*/ 206374 w 1006475"/>
              <a:gd name="connsiteY912" fmla="*/ 320675 h 720725"/>
              <a:gd name="connsiteX913" fmla="*/ 212724 w 1006475"/>
              <a:gd name="connsiteY913" fmla="*/ 311150 h 720725"/>
              <a:gd name="connsiteX914" fmla="*/ 212724 w 1006475"/>
              <a:gd name="connsiteY914" fmla="*/ 301625 h 720725"/>
              <a:gd name="connsiteX915" fmla="*/ 212724 w 1006475"/>
              <a:gd name="connsiteY915" fmla="*/ 298450 h 720725"/>
              <a:gd name="connsiteX916" fmla="*/ 212724 w 1006475"/>
              <a:gd name="connsiteY916" fmla="*/ 295275 h 720725"/>
              <a:gd name="connsiteX917" fmla="*/ 209549 w 1006475"/>
              <a:gd name="connsiteY917" fmla="*/ 295275 h 720725"/>
              <a:gd name="connsiteX918" fmla="*/ 209549 w 1006475"/>
              <a:gd name="connsiteY918" fmla="*/ 298450 h 720725"/>
              <a:gd name="connsiteX919" fmla="*/ 206374 w 1006475"/>
              <a:gd name="connsiteY919" fmla="*/ 304800 h 720725"/>
              <a:gd name="connsiteX920" fmla="*/ 206374 w 1006475"/>
              <a:gd name="connsiteY920" fmla="*/ 307975 h 720725"/>
              <a:gd name="connsiteX921" fmla="*/ 193674 w 1006475"/>
              <a:gd name="connsiteY921" fmla="*/ 307975 h 720725"/>
              <a:gd name="connsiteX922" fmla="*/ 193674 w 1006475"/>
              <a:gd name="connsiteY922" fmla="*/ 311150 h 720725"/>
              <a:gd name="connsiteX923" fmla="*/ 187324 w 1006475"/>
              <a:gd name="connsiteY923" fmla="*/ 320675 h 720725"/>
              <a:gd name="connsiteX924" fmla="*/ 184149 w 1006475"/>
              <a:gd name="connsiteY924" fmla="*/ 320675 h 720725"/>
              <a:gd name="connsiteX925" fmla="*/ 180974 w 1006475"/>
              <a:gd name="connsiteY925" fmla="*/ 320675 h 720725"/>
              <a:gd name="connsiteX926" fmla="*/ 177799 w 1006475"/>
              <a:gd name="connsiteY926" fmla="*/ 317500 h 720725"/>
              <a:gd name="connsiteX927" fmla="*/ 177799 w 1006475"/>
              <a:gd name="connsiteY927" fmla="*/ 314325 h 720725"/>
              <a:gd name="connsiteX928" fmla="*/ 174624 w 1006475"/>
              <a:gd name="connsiteY928" fmla="*/ 314325 h 720725"/>
              <a:gd name="connsiteX929" fmla="*/ 171449 w 1006475"/>
              <a:gd name="connsiteY929" fmla="*/ 317500 h 720725"/>
              <a:gd name="connsiteX930" fmla="*/ 168274 w 1006475"/>
              <a:gd name="connsiteY930" fmla="*/ 317500 h 720725"/>
              <a:gd name="connsiteX931" fmla="*/ 171449 w 1006475"/>
              <a:gd name="connsiteY931" fmla="*/ 320675 h 720725"/>
              <a:gd name="connsiteX932" fmla="*/ 177799 w 1006475"/>
              <a:gd name="connsiteY932" fmla="*/ 323850 h 720725"/>
              <a:gd name="connsiteX933" fmla="*/ 180974 w 1006475"/>
              <a:gd name="connsiteY933" fmla="*/ 323850 h 720725"/>
              <a:gd name="connsiteX934" fmla="*/ 187324 w 1006475"/>
              <a:gd name="connsiteY934" fmla="*/ 323850 h 720725"/>
              <a:gd name="connsiteX935" fmla="*/ 187324 w 1006475"/>
              <a:gd name="connsiteY935" fmla="*/ 327025 h 720725"/>
              <a:gd name="connsiteX936" fmla="*/ 184149 w 1006475"/>
              <a:gd name="connsiteY936" fmla="*/ 327025 h 720725"/>
              <a:gd name="connsiteX937" fmla="*/ 177799 w 1006475"/>
              <a:gd name="connsiteY937" fmla="*/ 333375 h 720725"/>
              <a:gd name="connsiteX938" fmla="*/ 174624 w 1006475"/>
              <a:gd name="connsiteY938" fmla="*/ 333375 h 720725"/>
              <a:gd name="connsiteX939" fmla="*/ 168274 w 1006475"/>
              <a:gd name="connsiteY939" fmla="*/ 336550 h 720725"/>
              <a:gd name="connsiteX940" fmla="*/ 165099 w 1006475"/>
              <a:gd name="connsiteY940" fmla="*/ 339725 h 720725"/>
              <a:gd name="connsiteX941" fmla="*/ 168274 w 1006475"/>
              <a:gd name="connsiteY941" fmla="*/ 339725 h 720725"/>
              <a:gd name="connsiteX942" fmla="*/ 171449 w 1006475"/>
              <a:gd name="connsiteY942" fmla="*/ 339725 h 720725"/>
              <a:gd name="connsiteX943" fmla="*/ 174624 w 1006475"/>
              <a:gd name="connsiteY943" fmla="*/ 339725 h 720725"/>
              <a:gd name="connsiteX944" fmla="*/ 174624 w 1006475"/>
              <a:gd name="connsiteY944" fmla="*/ 336550 h 720725"/>
              <a:gd name="connsiteX945" fmla="*/ 177799 w 1006475"/>
              <a:gd name="connsiteY945" fmla="*/ 333375 h 720725"/>
              <a:gd name="connsiteX946" fmla="*/ 180974 w 1006475"/>
              <a:gd name="connsiteY946" fmla="*/ 333375 h 720725"/>
              <a:gd name="connsiteX947" fmla="*/ 187324 w 1006475"/>
              <a:gd name="connsiteY947" fmla="*/ 330200 h 720725"/>
              <a:gd name="connsiteX948" fmla="*/ 187324 w 1006475"/>
              <a:gd name="connsiteY948" fmla="*/ 333375 h 720725"/>
              <a:gd name="connsiteX949" fmla="*/ 184149 w 1006475"/>
              <a:gd name="connsiteY949" fmla="*/ 336550 h 720725"/>
              <a:gd name="connsiteX950" fmla="*/ 180974 w 1006475"/>
              <a:gd name="connsiteY950" fmla="*/ 339725 h 720725"/>
              <a:gd name="connsiteX951" fmla="*/ 174624 w 1006475"/>
              <a:gd name="connsiteY951" fmla="*/ 342900 h 720725"/>
              <a:gd name="connsiteX952" fmla="*/ 174624 w 1006475"/>
              <a:gd name="connsiteY952" fmla="*/ 346075 h 720725"/>
              <a:gd name="connsiteX953" fmla="*/ 180974 w 1006475"/>
              <a:gd name="connsiteY953" fmla="*/ 342900 h 720725"/>
              <a:gd name="connsiteX954" fmla="*/ 184149 w 1006475"/>
              <a:gd name="connsiteY954" fmla="*/ 342900 h 720725"/>
              <a:gd name="connsiteX955" fmla="*/ 184149 w 1006475"/>
              <a:gd name="connsiteY955" fmla="*/ 352425 h 720725"/>
              <a:gd name="connsiteX956" fmla="*/ 187324 w 1006475"/>
              <a:gd name="connsiteY956" fmla="*/ 352425 h 720725"/>
              <a:gd name="connsiteX957" fmla="*/ 190499 w 1006475"/>
              <a:gd name="connsiteY957" fmla="*/ 336550 h 720725"/>
              <a:gd name="connsiteX958" fmla="*/ 196849 w 1006475"/>
              <a:gd name="connsiteY958" fmla="*/ 336550 h 720725"/>
              <a:gd name="connsiteX959" fmla="*/ 193674 w 1006475"/>
              <a:gd name="connsiteY959" fmla="*/ 339725 h 720725"/>
              <a:gd name="connsiteX960" fmla="*/ 193674 w 1006475"/>
              <a:gd name="connsiteY960" fmla="*/ 342900 h 720725"/>
              <a:gd name="connsiteX961" fmla="*/ 196849 w 1006475"/>
              <a:gd name="connsiteY961" fmla="*/ 342900 h 720725"/>
              <a:gd name="connsiteX962" fmla="*/ 196849 w 1006475"/>
              <a:gd name="connsiteY962" fmla="*/ 346075 h 720725"/>
              <a:gd name="connsiteX963" fmla="*/ 200024 w 1006475"/>
              <a:gd name="connsiteY963" fmla="*/ 349250 h 720725"/>
              <a:gd name="connsiteX964" fmla="*/ 200024 w 1006475"/>
              <a:gd name="connsiteY964" fmla="*/ 346075 h 720725"/>
              <a:gd name="connsiteX965" fmla="*/ 203199 w 1006475"/>
              <a:gd name="connsiteY965" fmla="*/ 336550 h 720725"/>
              <a:gd name="connsiteX966" fmla="*/ 209549 w 1006475"/>
              <a:gd name="connsiteY966" fmla="*/ 352425 h 720725"/>
              <a:gd name="connsiteX967" fmla="*/ 212724 w 1006475"/>
              <a:gd name="connsiteY967" fmla="*/ 352425 h 720725"/>
              <a:gd name="connsiteX968" fmla="*/ 212724 w 1006475"/>
              <a:gd name="connsiteY968" fmla="*/ 355600 h 720725"/>
              <a:gd name="connsiteX969" fmla="*/ 212724 w 1006475"/>
              <a:gd name="connsiteY969" fmla="*/ 358775 h 720725"/>
              <a:gd name="connsiteX970" fmla="*/ 212725 w 1006475"/>
              <a:gd name="connsiteY970" fmla="*/ 358775 h 720725"/>
              <a:gd name="connsiteX971" fmla="*/ 212725 w 1006475"/>
              <a:gd name="connsiteY971" fmla="*/ 355600 h 720725"/>
              <a:gd name="connsiteX972" fmla="*/ 212725 w 1006475"/>
              <a:gd name="connsiteY972" fmla="*/ 352425 h 720725"/>
              <a:gd name="connsiteX973" fmla="*/ 231775 w 1006475"/>
              <a:gd name="connsiteY973" fmla="*/ 339725 h 720725"/>
              <a:gd name="connsiteX974" fmla="*/ 238125 w 1006475"/>
              <a:gd name="connsiteY974" fmla="*/ 333375 h 720725"/>
              <a:gd name="connsiteX975" fmla="*/ 241300 w 1006475"/>
              <a:gd name="connsiteY975" fmla="*/ 327025 h 720725"/>
              <a:gd name="connsiteX976" fmla="*/ 244475 w 1006475"/>
              <a:gd name="connsiteY976" fmla="*/ 327025 h 720725"/>
              <a:gd name="connsiteX977" fmla="*/ 244475 w 1006475"/>
              <a:gd name="connsiteY977" fmla="*/ 323850 h 720725"/>
              <a:gd name="connsiteX978" fmla="*/ 244475 w 1006475"/>
              <a:gd name="connsiteY978" fmla="*/ 317500 h 720725"/>
              <a:gd name="connsiteX979" fmla="*/ 257175 w 1006475"/>
              <a:gd name="connsiteY979" fmla="*/ 330200 h 720725"/>
              <a:gd name="connsiteX980" fmla="*/ 260350 w 1006475"/>
              <a:gd name="connsiteY980" fmla="*/ 330200 h 720725"/>
              <a:gd name="connsiteX981" fmla="*/ 260350 w 1006475"/>
              <a:gd name="connsiteY981" fmla="*/ 327025 h 720725"/>
              <a:gd name="connsiteX982" fmla="*/ 257175 w 1006475"/>
              <a:gd name="connsiteY982" fmla="*/ 323850 h 720725"/>
              <a:gd name="connsiteX983" fmla="*/ 257175 w 1006475"/>
              <a:gd name="connsiteY983" fmla="*/ 320675 h 720725"/>
              <a:gd name="connsiteX984" fmla="*/ 260349 w 1006475"/>
              <a:gd name="connsiteY984" fmla="*/ 320675 h 720725"/>
              <a:gd name="connsiteX985" fmla="*/ 273049 w 1006475"/>
              <a:gd name="connsiteY985" fmla="*/ 317500 h 720725"/>
              <a:gd name="connsiteX986" fmla="*/ 276224 w 1006475"/>
              <a:gd name="connsiteY986" fmla="*/ 314325 h 720725"/>
              <a:gd name="connsiteX987" fmla="*/ 276224 w 1006475"/>
              <a:gd name="connsiteY987" fmla="*/ 311150 h 720725"/>
              <a:gd name="connsiteX988" fmla="*/ 276224 w 1006475"/>
              <a:gd name="connsiteY988" fmla="*/ 307975 h 720725"/>
              <a:gd name="connsiteX989" fmla="*/ 273049 w 1006475"/>
              <a:gd name="connsiteY989" fmla="*/ 304800 h 720725"/>
              <a:gd name="connsiteX990" fmla="*/ 273049 w 1006475"/>
              <a:gd name="connsiteY990" fmla="*/ 298450 h 720725"/>
              <a:gd name="connsiteX991" fmla="*/ 273049 w 1006475"/>
              <a:gd name="connsiteY991" fmla="*/ 295275 h 720725"/>
              <a:gd name="connsiteX992" fmla="*/ 276224 w 1006475"/>
              <a:gd name="connsiteY992" fmla="*/ 292100 h 720725"/>
              <a:gd name="connsiteX993" fmla="*/ 276224 w 1006475"/>
              <a:gd name="connsiteY993" fmla="*/ 288925 h 720725"/>
              <a:gd name="connsiteX994" fmla="*/ 273049 w 1006475"/>
              <a:gd name="connsiteY994" fmla="*/ 285750 h 720725"/>
              <a:gd name="connsiteX995" fmla="*/ 273049 w 1006475"/>
              <a:gd name="connsiteY995" fmla="*/ 279400 h 720725"/>
              <a:gd name="connsiteX996" fmla="*/ 273049 w 1006475"/>
              <a:gd name="connsiteY996" fmla="*/ 273050 h 720725"/>
              <a:gd name="connsiteX997" fmla="*/ 276224 w 1006475"/>
              <a:gd name="connsiteY997" fmla="*/ 273050 h 720725"/>
              <a:gd name="connsiteX998" fmla="*/ 276224 w 1006475"/>
              <a:gd name="connsiteY998" fmla="*/ 269875 h 720725"/>
              <a:gd name="connsiteX999" fmla="*/ 279399 w 1006475"/>
              <a:gd name="connsiteY999" fmla="*/ 269875 h 720725"/>
              <a:gd name="connsiteX1000" fmla="*/ 279399 w 1006475"/>
              <a:gd name="connsiteY1000" fmla="*/ 276225 h 720725"/>
              <a:gd name="connsiteX1001" fmla="*/ 282574 w 1006475"/>
              <a:gd name="connsiteY1001" fmla="*/ 276225 h 720725"/>
              <a:gd name="connsiteX1002" fmla="*/ 282574 w 1006475"/>
              <a:gd name="connsiteY1002" fmla="*/ 273050 h 720725"/>
              <a:gd name="connsiteX1003" fmla="*/ 282574 w 1006475"/>
              <a:gd name="connsiteY1003" fmla="*/ 269875 h 720725"/>
              <a:gd name="connsiteX1004" fmla="*/ 282574 w 1006475"/>
              <a:gd name="connsiteY1004" fmla="*/ 266700 h 720725"/>
              <a:gd name="connsiteX1005" fmla="*/ 273049 w 1006475"/>
              <a:gd name="connsiteY1005" fmla="*/ 257175 h 720725"/>
              <a:gd name="connsiteX1006" fmla="*/ 273049 w 1006475"/>
              <a:gd name="connsiteY1006" fmla="*/ 254000 h 720725"/>
              <a:gd name="connsiteX1007" fmla="*/ 276224 w 1006475"/>
              <a:gd name="connsiteY1007" fmla="*/ 254000 h 720725"/>
              <a:gd name="connsiteX1008" fmla="*/ 279399 w 1006475"/>
              <a:gd name="connsiteY1008" fmla="*/ 250825 h 720725"/>
              <a:gd name="connsiteX1009" fmla="*/ 285749 w 1006475"/>
              <a:gd name="connsiteY1009" fmla="*/ 247650 h 720725"/>
              <a:gd name="connsiteX1010" fmla="*/ 285749 w 1006475"/>
              <a:gd name="connsiteY1010" fmla="*/ 241300 h 720725"/>
              <a:gd name="connsiteX1011" fmla="*/ 285749 w 1006475"/>
              <a:gd name="connsiteY1011" fmla="*/ 238125 h 720725"/>
              <a:gd name="connsiteX1012" fmla="*/ 285749 w 1006475"/>
              <a:gd name="connsiteY1012" fmla="*/ 234950 h 720725"/>
              <a:gd name="connsiteX1013" fmla="*/ 285749 w 1006475"/>
              <a:gd name="connsiteY1013" fmla="*/ 231775 h 720725"/>
              <a:gd name="connsiteX1014" fmla="*/ 288924 w 1006475"/>
              <a:gd name="connsiteY1014" fmla="*/ 228600 h 720725"/>
              <a:gd name="connsiteX1015" fmla="*/ 295274 w 1006475"/>
              <a:gd name="connsiteY1015" fmla="*/ 225425 h 720725"/>
              <a:gd name="connsiteX1016" fmla="*/ 295274 w 1006475"/>
              <a:gd name="connsiteY1016" fmla="*/ 222250 h 720725"/>
              <a:gd name="connsiteX1017" fmla="*/ 298449 w 1006475"/>
              <a:gd name="connsiteY1017" fmla="*/ 219075 h 720725"/>
              <a:gd name="connsiteX1018" fmla="*/ 298449 w 1006475"/>
              <a:gd name="connsiteY1018" fmla="*/ 215900 h 720725"/>
              <a:gd name="connsiteX1019" fmla="*/ 301624 w 1006475"/>
              <a:gd name="connsiteY1019" fmla="*/ 209550 h 720725"/>
              <a:gd name="connsiteX1020" fmla="*/ 304799 w 1006475"/>
              <a:gd name="connsiteY1020" fmla="*/ 206375 h 720725"/>
              <a:gd name="connsiteX1021" fmla="*/ 307974 w 1006475"/>
              <a:gd name="connsiteY1021" fmla="*/ 206375 h 720725"/>
              <a:gd name="connsiteX1022" fmla="*/ 311149 w 1006475"/>
              <a:gd name="connsiteY1022" fmla="*/ 206375 h 720725"/>
              <a:gd name="connsiteX1023" fmla="*/ 314324 w 1006475"/>
              <a:gd name="connsiteY1023" fmla="*/ 206375 h 720725"/>
              <a:gd name="connsiteX1024" fmla="*/ 314324 w 1006475"/>
              <a:gd name="connsiteY1024" fmla="*/ 203200 h 720725"/>
              <a:gd name="connsiteX1025" fmla="*/ 317499 w 1006475"/>
              <a:gd name="connsiteY1025" fmla="*/ 200025 h 720725"/>
              <a:gd name="connsiteX1026" fmla="*/ 320674 w 1006475"/>
              <a:gd name="connsiteY1026" fmla="*/ 196850 h 720725"/>
              <a:gd name="connsiteX1027" fmla="*/ 323849 w 1006475"/>
              <a:gd name="connsiteY1027" fmla="*/ 196850 h 720725"/>
              <a:gd name="connsiteX1028" fmla="*/ 323849 w 1006475"/>
              <a:gd name="connsiteY1028" fmla="*/ 200025 h 720725"/>
              <a:gd name="connsiteX1029" fmla="*/ 327024 w 1006475"/>
              <a:gd name="connsiteY1029" fmla="*/ 200025 h 720725"/>
              <a:gd name="connsiteX1030" fmla="*/ 323849 w 1006475"/>
              <a:gd name="connsiteY1030" fmla="*/ 196850 h 720725"/>
              <a:gd name="connsiteX1031" fmla="*/ 323849 w 1006475"/>
              <a:gd name="connsiteY1031" fmla="*/ 193675 h 720725"/>
              <a:gd name="connsiteX1032" fmla="*/ 320674 w 1006475"/>
              <a:gd name="connsiteY1032" fmla="*/ 193675 h 720725"/>
              <a:gd name="connsiteX1033" fmla="*/ 320674 w 1006475"/>
              <a:gd name="connsiteY1033" fmla="*/ 190500 h 720725"/>
              <a:gd name="connsiteX1034" fmla="*/ 317499 w 1006475"/>
              <a:gd name="connsiteY1034" fmla="*/ 193675 h 720725"/>
              <a:gd name="connsiteX1035" fmla="*/ 314324 w 1006475"/>
              <a:gd name="connsiteY1035" fmla="*/ 193675 h 720725"/>
              <a:gd name="connsiteX1036" fmla="*/ 307974 w 1006475"/>
              <a:gd name="connsiteY1036" fmla="*/ 184150 h 720725"/>
              <a:gd name="connsiteX1037" fmla="*/ 304799 w 1006475"/>
              <a:gd name="connsiteY1037" fmla="*/ 171450 h 720725"/>
              <a:gd name="connsiteX1038" fmla="*/ 307974 w 1006475"/>
              <a:gd name="connsiteY1038" fmla="*/ 158750 h 720725"/>
              <a:gd name="connsiteX1039" fmla="*/ 307974 w 1006475"/>
              <a:gd name="connsiteY1039" fmla="*/ 155575 h 720725"/>
              <a:gd name="connsiteX1040" fmla="*/ 304799 w 1006475"/>
              <a:gd name="connsiteY1040" fmla="*/ 152400 h 720725"/>
              <a:gd name="connsiteX1041" fmla="*/ 301624 w 1006475"/>
              <a:gd name="connsiteY1041" fmla="*/ 152400 h 720725"/>
              <a:gd name="connsiteX1042" fmla="*/ 298449 w 1006475"/>
              <a:gd name="connsiteY1042" fmla="*/ 152400 h 720725"/>
              <a:gd name="connsiteX1043" fmla="*/ 298449 w 1006475"/>
              <a:gd name="connsiteY1043" fmla="*/ 155575 h 720725"/>
              <a:gd name="connsiteX1044" fmla="*/ 295274 w 1006475"/>
              <a:gd name="connsiteY1044" fmla="*/ 155575 h 720725"/>
              <a:gd name="connsiteX1045" fmla="*/ 295274 w 1006475"/>
              <a:gd name="connsiteY1045" fmla="*/ 158750 h 720725"/>
              <a:gd name="connsiteX1046" fmla="*/ 292099 w 1006475"/>
              <a:gd name="connsiteY1046" fmla="*/ 158750 h 720725"/>
              <a:gd name="connsiteX1047" fmla="*/ 288924 w 1006475"/>
              <a:gd name="connsiteY1047" fmla="*/ 158750 h 720725"/>
              <a:gd name="connsiteX1048" fmla="*/ 292099 w 1006475"/>
              <a:gd name="connsiteY1048" fmla="*/ 161925 h 720725"/>
              <a:gd name="connsiteX1049" fmla="*/ 292099 w 1006475"/>
              <a:gd name="connsiteY1049" fmla="*/ 168275 h 720725"/>
              <a:gd name="connsiteX1050" fmla="*/ 295274 w 1006475"/>
              <a:gd name="connsiteY1050" fmla="*/ 171450 h 720725"/>
              <a:gd name="connsiteX1051" fmla="*/ 301624 w 1006475"/>
              <a:gd name="connsiteY1051" fmla="*/ 180975 h 720725"/>
              <a:gd name="connsiteX1052" fmla="*/ 301624 w 1006475"/>
              <a:gd name="connsiteY1052" fmla="*/ 184150 h 720725"/>
              <a:gd name="connsiteX1053" fmla="*/ 301624 w 1006475"/>
              <a:gd name="connsiteY1053" fmla="*/ 187325 h 720725"/>
              <a:gd name="connsiteX1054" fmla="*/ 298449 w 1006475"/>
              <a:gd name="connsiteY1054" fmla="*/ 184150 h 720725"/>
              <a:gd name="connsiteX1055" fmla="*/ 295274 w 1006475"/>
              <a:gd name="connsiteY1055" fmla="*/ 184150 h 720725"/>
              <a:gd name="connsiteX1056" fmla="*/ 295274 w 1006475"/>
              <a:gd name="connsiteY1056" fmla="*/ 180975 h 720725"/>
              <a:gd name="connsiteX1057" fmla="*/ 295274 w 1006475"/>
              <a:gd name="connsiteY1057" fmla="*/ 177800 h 720725"/>
              <a:gd name="connsiteX1058" fmla="*/ 292099 w 1006475"/>
              <a:gd name="connsiteY1058" fmla="*/ 171450 h 720725"/>
              <a:gd name="connsiteX1059" fmla="*/ 288924 w 1006475"/>
              <a:gd name="connsiteY1059" fmla="*/ 171450 h 720725"/>
              <a:gd name="connsiteX1060" fmla="*/ 288924 w 1006475"/>
              <a:gd name="connsiteY1060" fmla="*/ 168275 h 720725"/>
              <a:gd name="connsiteX1061" fmla="*/ 285749 w 1006475"/>
              <a:gd name="connsiteY1061" fmla="*/ 168275 h 720725"/>
              <a:gd name="connsiteX1062" fmla="*/ 285749 w 1006475"/>
              <a:gd name="connsiteY1062" fmla="*/ 165100 h 720725"/>
              <a:gd name="connsiteX1063" fmla="*/ 285749 w 1006475"/>
              <a:gd name="connsiteY1063" fmla="*/ 149225 h 720725"/>
              <a:gd name="connsiteX1064" fmla="*/ 285749 w 1006475"/>
              <a:gd name="connsiteY1064" fmla="*/ 146050 h 720725"/>
              <a:gd name="connsiteX1065" fmla="*/ 288924 w 1006475"/>
              <a:gd name="connsiteY1065" fmla="*/ 146050 h 720725"/>
              <a:gd name="connsiteX1066" fmla="*/ 292099 w 1006475"/>
              <a:gd name="connsiteY1066" fmla="*/ 146050 h 720725"/>
              <a:gd name="connsiteX1067" fmla="*/ 295274 w 1006475"/>
              <a:gd name="connsiteY1067" fmla="*/ 146050 h 720725"/>
              <a:gd name="connsiteX1068" fmla="*/ 295274 w 1006475"/>
              <a:gd name="connsiteY1068" fmla="*/ 142875 h 720725"/>
              <a:gd name="connsiteX1069" fmla="*/ 298449 w 1006475"/>
              <a:gd name="connsiteY1069" fmla="*/ 146050 h 720725"/>
              <a:gd name="connsiteX1070" fmla="*/ 304799 w 1006475"/>
              <a:gd name="connsiteY1070" fmla="*/ 149225 h 720725"/>
              <a:gd name="connsiteX1071" fmla="*/ 307974 w 1006475"/>
              <a:gd name="connsiteY1071" fmla="*/ 146050 h 720725"/>
              <a:gd name="connsiteX1072" fmla="*/ 311149 w 1006475"/>
              <a:gd name="connsiteY1072" fmla="*/ 139700 h 720725"/>
              <a:gd name="connsiteX1073" fmla="*/ 311149 w 1006475"/>
              <a:gd name="connsiteY1073" fmla="*/ 136525 h 720725"/>
              <a:gd name="connsiteX1074" fmla="*/ 301624 w 1006475"/>
              <a:gd name="connsiteY1074" fmla="*/ 130175 h 720725"/>
              <a:gd name="connsiteX1075" fmla="*/ 298449 w 1006475"/>
              <a:gd name="connsiteY1075" fmla="*/ 123825 h 720725"/>
              <a:gd name="connsiteX1076" fmla="*/ 295274 w 1006475"/>
              <a:gd name="connsiteY1076" fmla="*/ 120650 h 720725"/>
              <a:gd name="connsiteX1077" fmla="*/ 292099 w 1006475"/>
              <a:gd name="connsiteY1077" fmla="*/ 114300 h 720725"/>
              <a:gd name="connsiteX1078" fmla="*/ 292099 w 1006475"/>
              <a:gd name="connsiteY1078" fmla="*/ 111125 h 720725"/>
              <a:gd name="connsiteX1079" fmla="*/ 285749 w 1006475"/>
              <a:gd name="connsiteY1079" fmla="*/ 111125 h 720725"/>
              <a:gd name="connsiteX1080" fmla="*/ 282574 w 1006475"/>
              <a:gd name="connsiteY1080" fmla="*/ 111125 h 720725"/>
              <a:gd name="connsiteX1081" fmla="*/ 279399 w 1006475"/>
              <a:gd name="connsiteY1081" fmla="*/ 111125 h 720725"/>
              <a:gd name="connsiteX1082" fmla="*/ 279399 w 1006475"/>
              <a:gd name="connsiteY1082" fmla="*/ 107950 h 720725"/>
              <a:gd name="connsiteX1083" fmla="*/ 279399 w 1006475"/>
              <a:gd name="connsiteY1083" fmla="*/ 101600 h 720725"/>
              <a:gd name="connsiteX1084" fmla="*/ 279399 w 1006475"/>
              <a:gd name="connsiteY1084" fmla="*/ 95250 h 720725"/>
              <a:gd name="connsiteX1085" fmla="*/ 282574 w 1006475"/>
              <a:gd name="connsiteY1085" fmla="*/ 95250 h 720725"/>
              <a:gd name="connsiteX1086" fmla="*/ 288924 w 1006475"/>
              <a:gd name="connsiteY1086" fmla="*/ 92075 h 720725"/>
              <a:gd name="connsiteX1087" fmla="*/ 292099 w 1006475"/>
              <a:gd name="connsiteY1087" fmla="*/ 92075 h 720725"/>
              <a:gd name="connsiteX1088" fmla="*/ 295274 w 1006475"/>
              <a:gd name="connsiteY1088" fmla="*/ 98425 h 720725"/>
              <a:gd name="connsiteX1089" fmla="*/ 298449 w 1006475"/>
              <a:gd name="connsiteY1089" fmla="*/ 104775 h 720725"/>
              <a:gd name="connsiteX1090" fmla="*/ 301624 w 1006475"/>
              <a:gd name="connsiteY1090" fmla="*/ 107950 h 720725"/>
              <a:gd name="connsiteX1091" fmla="*/ 304799 w 1006475"/>
              <a:gd name="connsiteY1091" fmla="*/ 107950 h 720725"/>
              <a:gd name="connsiteX1092" fmla="*/ 307974 w 1006475"/>
              <a:gd name="connsiteY1092" fmla="*/ 107950 h 720725"/>
              <a:gd name="connsiteX1093" fmla="*/ 304799 w 1006475"/>
              <a:gd name="connsiteY1093" fmla="*/ 88900 h 720725"/>
              <a:gd name="connsiteX1094" fmla="*/ 307974 w 1006475"/>
              <a:gd name="connsiteY1094" fmla="*/ 88900 h 720725"/>
              <a:gd name="connsiteX1095" fmla="*/ 311149 w 1006475"/>
              <a:gd name="connsiteY1095" fmla="*/ 88900 h 720725"/>
              <a:gd name="connsiteX1096" fmla="*/ 314324 w 1006475"/>
              <a:gd name="connsiteY1096" fmla="*/ 88900 h 720725"/>
              <a:gd name="connsiteX1097" fmla="*/ 317499 w 1006475"/>
              <a:gd name="connsiteY1097" fmla="*/ 85725 h 720725"/>
              <a:gd name="connsiteX1098" fmla="*/ 317499 w 1006475"/>
              <a:gd name="connsiteY1098" fmla="*/ 82550 h 720725"/>
              <a:gd name="connsiteX1099" fmla="*/ 314324 w 1006475"/>
              <a:gd name="connsiteY1099" fmla="*/ 76200 h 720725"/>
              <a:gd name="connsiteX1100" fmla="*/ 311149 w 1006475"/>
              <a:gd name="connsiteY1100" fmla="*/ 73025 h 720725"/>
              <a:gd name="connsiteX1101" fmla="*/ 311149 w 1006475"/>
              <a:gd name="connsiteY1101" fmla="*/ 69850 h 720725"/>
              <a:gd name="connsiteX1102" fmla="*/ 311149 w 1006475"/>
              <a:gd name="connsiteY1102" fmla="*/ 66675 h 720725"/>
              <a:gd name="connsiteX1103" fmla="*/ 311149 w 1006475"/>
              <a:gd name="connsiteY1103" fmla="*/ 60325 h 720725"/>
              <a:gd name="connsiteX1104" fmla="*/ 317499 w 1006475"/>
              <a:gd name="connsiteY1104" fmla="*/ 53975 h 720725"/>
              <a:gd name="connsiteX1105" fmla="*/ 311149 w 1006475"/>
              <a:gd name="connsiteY1105" fmla="*/ 47625 h 720725"/>
              <a:gd name="connsiteX1106" fmla="*/ 307974 w 1006475"/>
              <a:gd name="connsiteY1106" fmla="*/ 47625 h 720725"/>
              <a:gd name="connsiteX1107" fmla="*/ 295274 w 1006475"/>
              <a:gd name="connsiteY1107" fmla="*/ 53975 h 720725"/>
              <a:gd name="connsiteX1108" fmla="*/ 292893 w 1006475"/>
              <a:gd name="connsiteY1108" fmla="*/ 53975 h 720725"/>
              <a:gd name="connsiteX1109" fmla="*/ 295274 w 1006475"/>
              <a:gd name="connsiteY1109" fmla="*/ 63500 h 720725"/>
              <a:gd name="connsiteX1110" fmla="*/ 298449 w 1006475"/>
              <a:gd name="connsiteY1110" fmla="*/ 69850 h 720725"/>
              <a:gd name="connsiteX1111" fmla="*/ 295274 w 1006475"/>
              <a:gd name="connsiteY1111" fmla="*/ 69850 h 720725"/>
              <a:gd name="connsiteX1112" fmla="*/ 292099 w 1006475"/>
              <a:gd name="connsiteY1112" fmla="*/ 60325 h 720725"/>
              <a:gd name="connsiteX1113" fmla="*/ 285749 w 1006475"/>
              <a:gd name="connsiteY1113" fmla="*/ 53975 h 720725"/>
              <a:gd name="connsiteX1114" fmla="*/ 288924 w 1006475"/>
              <a:gd name="connsiteY1114" fmla="*/ 50800 h 720725"/>
              <a:gd name="connsiteX1115" fmla="*/ 292099 w 1006475"/>
              <a:gd name="connsiteY1115" fmla="*/ 50800 h 720725"/>
              <a:gd name="connsiteX1116" fmla="*/ 292734 w 1006475"/>
              <a:gd name="connsiteY1116" fmla="*/ 53340 h 720725"/>
              <a:gd name="connsiteX1117" fmla="*/ 295274 w 1006475"/>
              <a:gd name="connsiteY1117" fmla="*/ 50800 h 720725"/>
              <a:gd name="connsiteX1118" fmla="*/ 298449 w 1006475"/>
              <a:gd name="connsiteY1118" fmla="*/ 44450 h 720725"/>
              <a:gd name="connsiteX1119" fmla="*/ 298449 w 1006475"/>
              <a:gd name="connsiteY1119" fmla="*/ 41275 h 720725"/>
              <a:gd name="connsiteX1120" fmla="*/ 295274 w 1006475"/>
              <a:gd name="connsiteY1120" fmla="*/ 38100 h 720725"/>
              <a:gd name="connsiteX1121" fmla="*/ 292099 w 1006475"/>
              <a:gd name="connsiteY1121" fmla="*/ 38100 h 720725"/>
              <a:gd name="connsiteX1122" fmla="*/ 292099 w 1006475"/>
              <a:gd name="connsiteY1122" fmla="*/ 34925 h 720725"/>
              <a:gd name="connsiteX1123" fmla="*/ 292099 w 1006475"/>
              <a:gd name="connsiteY1123" fmla="*/ 31750 h 720725"/>
              <a:gd name="connsiteX1124" fmla="*/ 285749 w 1006475"/>
              <a:gd name="connsiteY1124" fmla="*/ 19050 h 720725"/>
              <a:gd name="connsiteX1125" fmla="*/ 288924 w 1006475"/>
              <a:gd name="connsiteY1125" fmla="*/ 15875 h 720725"/>
              <a:gd name="connsiteX1126" fmla="*/ 292099 w 1006475"/>
              <a:gd name="connsiteY1126" fmla="*/ 12700 h 720725"/>
              <a:gd name="connsiteX1127" fmla="*/ 288924 w 1006475"/>
              <a:gd name="connsiteY1127" fmla="*/ 12700 h 720725"/>
              <a:gd name="connsiteX1128" fmla="*/ 285749 w 1006475"/>
              <a:gd name="connsiteY1128" fmla="*/ 9525 h 720725"/>
              <a:gd name="connsiteX1129" fmla="*/ 285749 w 1006475"/>
              <a:gd name="connsiteY1129" fmla="*/ 6350 h 720725"/>
              <a:gd name="connsiteX1130" fmla="*/ 288924 w 1006475"/>
              <a:gd name="connsiteY1130" fmla="*/ 6350 h 720725"/>
              <a:gd name="connsiteX1131" fmla="*/ 288924 w 1006475"/>
              <a:gd name="connsiteY1131" fmla="*/ 3175 h 720725"/>
              <a:gd name="connsiteX1132" fmla="*/ 292099 w 1006475"/>
              <a:gd name="connsiteY1132" fmla="*/ 3175 h 720725"/>
              <a:gd name="connsiteX1133" fmla="*/ 292099 w 1006475"/>
              <a:gd name="connsiteY1133" fmla="*/ 6350 h 720725"/>
              <a:gd name="connsiteX1134" fmla="*/ 295274 w 1006475"/>
              <a:gd name="connsiteY1134" fmla="*/ 9525 h 720725"/>
              <a:gd name="connsiteX1135" fmla="*/ 295274 w 1006475"/>
              <a:gd name="connsiteY1135" fmla="*/ 6350 h 720725"/>
              <a:gd name="connsiteX1136" fmla="*/ 295274 w 1006475"/>
              <a:gd name="connsiteY1136" fmla="*/ 0 h 720725"/>
              <a:gd name="connsiteX0" fmla="*/ 57149 w 1006475"/>
              <a:gd name="connsiteY0" fmla="*/ 368300 h 720725"/>
              <a:gd name="connsiteX1" fmla="*/ 53975 w 1006475"/>
              <a:gd name="connsiteY1" fmla="*/ 371475 h 720725"/>
              <a:gd name="connsiteX2" fmla="*/ 57149 w 1006475"/>
              <a:gd name="connsiteY2" fmla="*/ 368301 h 720725"/>
              <a:gd name="connsiteX3" fmla="*/ 57149 w 1006475"/>
              <a:gd name="connsiteY3" fmla="*/ 368300 h 720725"/>
              <a:gd name="connsiteX4" fmla="*/ 212724 w 1006475"/>
              <a:gd name="connsiteY4" fmla="*/ 361950 h 720725"/>
              <a:gd name="connsiteX5" fmla="*/ 212724 w 1006475"/>
              <a:gd name="connsiteY5" fmla="*/ 365125 h 720725"/>
              <a:gd name="connsiteX6" fmla="*/ 212724 w 1006475"/>
              <a:gd name="connsiteY6" fmla="*/ 368300 h 720725"/>
              <a:gd name="connsiteX7" fmla="*/ 212725 w 1006475"/>
              <a:gd name="connsiteY7" fmla="*/ 368300 h 720725"/>
              <a:gd name="connsiteX8" fmla="*/ 212725 w 1006475"/>
              <a:gd name="connsiteY8" fmla="*/ 365125 h 720725"/>
              <a:gd name="connsiteX9" fmla="*/ 212725 w 1006475"/>
              <a:gd name="connsiteY9" fmla="*/ 361950 h 720725"/>
              <a:gd name="connsiteX10" fmla="*/ 212724 w 1006475"/>
              <a:gd name="connsiteY10" fmla="*/ 361950 h 720725"/>
              <a:gd name="connsiteX11" fmla="*/ 215899 w 1006475"/>
              <a:gd name="connsiteY11" fmla="*/ 358775 h 720725"/>
              <a:gd name="connsiteX12" fmla="*/ 215899 w 1006475"/>
              <a:gd name="connsiteY12" fmla="*/ 360362 h 720725"/>
              <a:gd name="connsiteX13" fmla="*/ 215900 w 1006475"/>
              <a:gd name="connsiteY13" fmla="*/ 360362 h 720725"/>
              <a:gd name="connsiteX14" fmla="*/ 215900 w 1006475"/>
              <a:gd name="connsiteY14" fmla="*/ 358775 h 720725"/>
              <a:gd name="connsiteX15" fmla="*/ 215899 w 1006475"/>
              <a:gd name="connsiteY15" fmla="*/ 358775 h 720725"/>
              <a:gd name="connsiteX16" fmla="*/ 215899 w 1006475"/>
              <a:gd name="connsiteY16" fmla="*/ 336550 h 720725"/>
              <a:gd name="connsiteX17" fmla="*/ 219074 w 1006475"/>
              <a:gd name="connsiteY17" fmla="*/ 336550 h 720725"/>
              <a:gd name="connsiteX18" fmla="*/ 222249 w 1006475"/>
              <a:gd name="connsiteY18" fmla="*/ 336550 h 720725"/>
              <a:gd name="connsiteX19" fmla="*/ 222249 w 1006475"/>
              <a:gd name="connsiteY19" fmla="*/ 339725 h 720725"/>
              <a:gd name="connsiteX20" fmla="*/ 219074 w 1006475"/>
              <a:gd name="connsiteY20" fmla="*/ 342900 h 720725"/>
              <a:gd name="connsiteX21" fmla="*/ 215899 w 1006475"/>
              <a:gd name="connsiteY21" fmla="*/ 342900 h 720725"/>
              <a:gd name="connsiteX22" fmla="*/ 215899 w 1006475"/>
              <a:gd name="connsiteY22" fmla="*/ 346075 h 720725"/>
              <a:gd name="connsiteX23" fmla="*/ 212724 w 1006475"/>
              <a:gd name="connsiteY23" fmla="*/ 342900 h 720725"/>
              <a:gd name="connsiteX24" fmla="*/ 212724 w 1006475"/>
              <a:gd name="connsiteY24" fmla="*/ 339725 h 720725"/>
              <a:gd name="connsiteX25" fmla="*/ 215899 w 1006475"/>
              <a:gd name="connsiteY25" fmla="*/ 336550 h 720725"/>
              <a:gd name="connsiteX26" fmla="*/ 196849 w 1006475"/>
              <a:gd name="connsiteY26" fmla="*/ 311150 h 720725"/>
              <a:gd name="connsiteX27" fmla="*/ 200024 w 1006475"/>
              <a:gd name="connsiteY27" fmla="*/ 311150 h 720725"/>
              <a:gd name="connsiteX28" fmla="*/ 206374 w 1006475"/>
              <a:gd name="connsiteY28" fmla="*/ 311150 h 720725"/>
              <a:gd name="connsiteX29" fmla="*/ 203199 w 1006475"/>
              <a:gd name="connsiteY29" fmla="*/ 317500 h 720725"/>
              <a:gd name="connsiteX30" fmla="*/ 203199 w 1006475"/>
              <a:gd name="connsiteY30" fmla="*/ 327025 h 720725"/>
              <a:gd name="connsiteX31" fmla="*/ 203199 w 1006475"/>
              <a:gd name="connsiteY31" fmla="*/ 330200 h 720725"/>
              <a:gd name="connsiteX32" fmla="*/ 200024 w 1006475"/>
              <a:gd name="connsiteY32" fmla="*/ 333375 h 720725"/>
              <a:gd name="connsiteX33" fmla="*/ 196849 w 1006475"/>
              <a:gd name="connsiteY33" fmla="*/ 330200 h 720725"/>
              <a:gd name="connsiteX34" fmla="*/ 196849 w 1006475"/>
              <a:gd name="connsiteY34" fmla="*/ 317500 h 720725"/>
              <a:gd name="connsiteX35" fmla="*/ 196849 w 1006475"/>
              <a:gd name="connsiteY35" fmla="*/ 314325 h 720725"/>
              <a:gd name="connsiteX36" fmla="*/ 196849 w 1006475"/>
              <a:gd name="connsiteY36" fmla="*/ 311150 h 720725"/>
              <a:gd name="connsiteX37" fmla="*/ 263524 w 1006475"/>
              <a:gd name="connsiteY37" fmla="*/ 282575 h 720725"/>
              <a:gd name="connsiteX38" fmla="*/ 263524 w 1006475"/>
              <a:gd name="connsiteY38" fmla="*/ 285750 h 720725"/>
              <a:gd name="connsiteX39" fmla="*/ 263524 w 1006475"/>
              <a:gd name="connsiteY39" fmla="*/ 292100 h 720725"/>
              <a:gd name="connsiteX40" fmla="*/ 260349 w 1006475"/>
              <a:gd name="connsiteY40" fmla="*/ 301625 h 720725"/>
              <a:gd name="connsiteX41" fmla="*/ 263524 w 1006475"/>
              <a:gd name="connsiteY41" fmla="*/ 304800 h 720725"/>
              <a:gd name="connsiteX42" fmla="*/ 269874 w 1006475"/>
              <a:gd name="connsiteY42" fmla="*/ 307975 h 720725"/>
              <a:gd name="connsiteX43" fmla="*/ 266699 w 1006475"/>
              <a:gd name="connsiteY43" fmla="*/ 307975 h 720725"/>
              <a:gd name="connsiteX44" fmla="*/ 263524 w 1006475"/>
              <a:gd name="connsiteY44" fmla="*/ 307975 h 720725"/>
              <a:gd name="connsiteX45" fmla="*/ 260349 w 1006475"/>
              <a:gd name="connsiteY45" fmla="*/ 307975 h 720725"/>
              <a:gd name="connsiteX46" fmla="*/ 260349 w 1006475"/>
              <a:gd name="connsiteY46" fmla="*/ 311150 h 720725"/>
              <a:gd name="connsiteX47" fmla="*/ 257174 w 1006475"/>
              <a:gd name="connsiteY47" fmla="*/ 314325 h 720725"/>
              <a:gd name="connsiteX48" fmla="*/ 257174 w 1006475"/>
              <a:gd name="connsiteY48" fmla="*/ 307975 h 720725"/>
              <a:gd name="connsiteX49" fmla="*/ 253999 w 1006475"/>
              <a:gd name="connsiteY49" fmla="*/ 307975 h 720725"/>
              <a:gd name="connsiteX50" fmla="*/ 250824 w 1006475"/>
              <a:gd name="connsiteY50" fmla="*/ 314325 h 720725"/>
              <a:gd name="connsiteX51" fmla="*/ 247649 w 1006475"/>
              <a:gd name="connsiteY51" fmla="*/ 314325 h 720725"/>
              <a:gd name="connsiteX52" fmla="*/ 247649 w 1006475"/>
              <a:gd name="connsiteY52" fmla="*/ 311150 h 720725"/>
              <a:gd name="connsiteX53" fmla="*/ 250824 w 1006475"/>
              <a:gd name="connsiteY53" fmla="*/ 301625 h 720725"/>
              <a:gd name="connsiteX54" fmla="*/ 253999 w 1006475"/>
              <a:gd name="connsiteY54" fmla="*/ 295275 h 720725"/>
              <a:gd name="connsiteX55" fmla="*/ 257174 w 1006475"/>
              <a:gd name="connsiteY55" fmla="*/ 288925 h 720725"/>
              <a:gd name="connsiteX56" fmla="*/ 263524 w 1006475"/>
              <a:gd name="connsiteY56" fmla="*/ 282575 h 720725"/>
              <a:gd name="connsiteX57" fmla="*/ 266699 w 1006475"/>
              <a:gd name="connsiteY57" fmla="*/ 244475 h 720725"/>
              <a:gd name="connsiteX58" fmla="*/ 266699 w 1006475"/>
              <a:gd name="connsiteY58" fmla="*/ 247650 h 720725"/>
              <a:gd name="connsiteX59" fmla="*/ 266699 w 1006475"/>
              <a:gd name="connsiteY59" fmla="*/ 250825 h 720725"/>
              <a:gd name="connsiteX60" fmla="*/ 263524 w 1006475"/>
              <a:gd name="connsiteY60" fmla="*/ 254000 h 720725"/>
              <a:gd name="connsiteX61" fmla="*/ 266699 w 1006475"/>
              <a:gd name="connsiteY61" fmla="*/ 260350 h 720725"/>
              <a:gd name="connsiteX62" fmla="*/ 260349 w 1006475"/>
              <a:gd name="connsiteY62" fmla="*/ 266700 h 720725"/>
              <a:gd name="connsiteX63" fmla="*/ 263524 w 1006475"/>
              <a:gd name="connsiteY63" fmla="*/ 266700 h 720725"/>
              <a:gd name="connsiteX64" fmla="*/ 263524 w 1006475"/>
              <a:gd name="connsiteY64" fmla="*/ 269875 h 720725"/>
              <a:gd name="connsiteX65" fmla="*/ 260349 w 1006475"/>
              <a:gd name="connsiteY65" fmla="*/ 269875 h 720725"/>
              <a:gd name="connsiteX66" fmla="*/ 257174 w 1006475"/>
              <a:gd name="connsiteY66" fmla="*/ 269875 h 720725"/>
              <a:gd name="connsiteX67" fmla="*/ 257174 w 1006475"/>
              <a:gd name="connsiteY67" fmla="*/ 266700 h 720725"/>
              <a:gd name="connsiteX68" fmla="*/ 257174 w 1006475"/>
              <a:gd name="connsiteY68" fmla="*/ 263525 h 720725"/>
              <a:gd name="connsiteX69" fmla="*/ 253999 w 1006475"/>
              <a:gd name="connsiteY69" fmla="*/ 263525 h 720725"/>
              <a:gd name="connsiteX70" fmla="*/ 257174 w 1006475"/>
              <a:gd name="connsiteY70" fmla="*/ 254000 h 720725"/>
              <a:gd name="connsiteX71" fmla="*/ 253999 w 1006475"/>
              <a:gd name="connsiteY71" fmla="*/ 250825 h 720725"/>
              <a:gd name="connsiteX72" fmla="*/ 257174 w 1006475"/>
              <a:gd name="connsiteY72" fmla="*/ 247650 h 720725"/>
              <a:gd name="connsiteX73" fmla="*/ 257174 w 1006475"/>
              <a:gd name="connsiteY73" fmla="*/ 250825 h 720725"/>
              <a:gd name="connsiteX74" fmla="*/ 260349 w 1006475"/>
              <a:gd name="connsiteY74" fmla="*/ 250825 h 720725"/>
              <a:gd name="connsiteX75" fmla="*/ 260349 w 1006475"/>
              <a:gd name="connsiteY75" fmla="*/ 247650 h 720725"/>
              <a:gd name="connsiteX76" fmla="*/ 263524 w 1006475"/>
              <a:gd name="connsiteY76" fmla="*/ 247650 h 720725"/>
              <a:gd name="connsiteX77" fmla="*/ 266699 w 1006475"/>
              <a:gd name="connsiteY77" fmla="*/ 244475 h 720725"/>
              <a:gd name="connsiteX78" fmla="*/ 260349 w 1006475"/>
              <a:gd name="connsiteY78" fmla="*/ 241300 h 720725"/>
              <a:gd name="connsiteX79" fmla="*/ 263524 w 1006475"/>
              <a:gd name="connsiteY79" fmla="*/ 244475 h 720725"/>
              <a:gd name="connsiteX80" fmla="*/ 260349 w 1006475"/>
              <a:gd name="connsiteY80" fmla="*/ 244475 h 720725"/>
              <a:gd name="connsiteX81" fmla="*/ 260349 w 1006475"/>
              <a:gd name="connsiteY81" fmla="*/ 241300 h 720725"/>
              <a:gd name="connsiteX82" fmla="*/ 231774 w 1006475"/>
              <a:gd name="connsiteY82" fmla="*/ 231775 h 720725"/>
              <a:gd name="connsiteX83" fmla="*/ 231774 w 1006475"/>
              <a:gd name="connsiteY83" fmla="*/ 238125 h 720725"/>
              <a:gd name="connsiteX84" fmla="*/ 228599 w 1006475"/>
              <a:gd name="connsiteY84" fmla="*/ 241300 h 720725"/>
              <a:gd name="connsiteX85" fmla="*/ 225424 w 1006475"/>
              <a:gd name="connsiteY85" fmla="*/ 241300 h 720725"/>
              <a:gd name="connsiteX86" fmla="*/ 225424 w 1006475"/>
              <a:gd name="connsiteY86" fmla="*/ 238125 h 720725"/>
              <a:gd name="connsiteX87" fmla="*/ 225424 w 1006475"/>
              <a:gd name="connsiteY87" fmla="*/ 234950 h 720725"/>
              <a:gd name="connsiteX88" fmla="*/ 231774 w 1006475"/>
              <a:gd name="connsiteY88" fmla="*/ 231775 h 720725"/>
              <a:gd name="connsiteX89" fmla="*/ 282574 w 1006475"/>
              <a:gd name="connsiteY89" fmla="*/ 174625 h 720725"/>
              <a:gd name="connsiteX90" fmla="*/ 285749 w 1006475"/>
              <a:gd name="connsiteY90" fmla="*/ 174625 h 720725"/>
              <a:gd name="connsiteX91" fmla="*/ 288924 w 1006475"/>
              <a:gd name="connsiteY91" fmla="*/ 184150 h 720725"/>
              <a:gd name="connsiteX92" fmla="*/ 292099 w 1006475"/>
              <a:gd name="connsiteY92" fmla="*/ 187325 h 720725"/>
              <a:gd name="connsiteX93" fmla="*/ 295274 w 1006475"/>
              <a:gd name="connsiteY93" fmla="*/ 187325 h 720725"/>
              <a:gd name="connsiteX94" fmla="*/ 298449 w 1006475"/>
              <a:gd name="connsiteY94" fmla="*/ 190500 h 720725"/>
              <a:gd name="connsiteX95" fmla="*/ 298449 w 1006475"/>
              <a:gd name="connsiteY95" fmla="*/ 203200 h 720725"/>
              <a:gd name="connsiteX96" fmla="*/ 295274 w 1006475"/>
              <a:gd name="connsiteY96" fmla="*/ 209550 h 720725"/>
              <a:gd name="connsiteX97" fmla="*/ 292099 w 1006475"/>
              <a:gd name="connsiteY97" fmla="*/ 212725 h 720725"/>
              <a:gd name="connsiteX98" fmla="*/ 288924 w 1006475"/>
              <a:gd name="connsiteY98" fmla="*/ 212725 h 720725"/>
              <a:gd name="connsiteX99" fmla="*/ 285749 w 1006475"/>
              <a:gd name="connsiteY99" fmla="*/ 209550 h 720725"/>
              <a:gd name="connsiteX100" fmla="*/ 285749 w 1006475"/>
              <a:gd name="connsiteY100" fmla="*/ 206375 h 720725"/>
              <a:gd name="connsiteX101" fmla="*/ 285749 w 1006475"/>
              <a:gd name="connsiteY101" fmla="*/ 196850 h 720725"/>
              <a:gd name="connsiteX102" fmla="*/ 285749 w 1006475"/>
              <a:gd name="connsiteY102" fmla="*/ 193675 h 720725"/>
              <a:gd name="connsiteX103" fmla="*/ 282574 w 1006475"/>
              <a:gd name="connsiteY103" fmla="*/ 193675 h 720725"/>
              <a:gd name="connsiteX104" fmla="*/ 276224 w 1006475"/>
              <a:gd name="connsiteY104" fmla="*/ 196850 h 720725"/>
              <a:gd name="connsiteX105" fmla="*/ 273049 w 1006475"/>
              <a:gd name="connsiteY105" fmla="*/ 196850 h 720725"/>
              <a:gd name="connsiteX106" fmla="*/ 276224 w 1006475"/>
              <a:gd name="connsiteY106" fmla="*/ 190500 h 720725"/>
              <a:gd name="connsiteX107" fmla="*/ 276224 w 1006475"/>
              <a:gd name="connsiteY107" fmla="*/ 187325 h 720725"/>
              <a:gd name="connsiteX108" fmla="*/ 279399 w 1006475"/>
              <a:gd name="connsiteY108" fmla="*/ 187325 h 720725"/>
              <a:gd name="connsiteX109" fmla="*/ 282574 w 1006475"/>
              <a:gd name="connsiteY109" fmla="*/ 184150 h 720725"/>
              <a:gd name="connsiteX110" fmla="*/ 282574 w 1006475"/>
              <a:gd name="connsiteY110" fmla="*/ 174625 h 720725"/>
              <a:gd name="connsiteX111" fmla="*/ 253999 w 1006475"/>
              <a:gd name="connsiteY111" fmla="*/ 171450 h 720725"/>
              <a:gd name="connsiteX112" fmla="*/ 257174 w 1006475"/>
              <a:gd name="connsiteY112" fmla="*/ 171450 h 720725"/>
              <a:gd name="connsiteX113" fmla="*/ 257174 w 1006475"/>
              <a:gd name="connsiteY113" fmla="*/ 174625 h 720725"/>
              <a:gd name="connsiteX114" fmla="*/ 257174 w 1006475"/>
              <a:gd name="connsiteY114" fmla="*/ 177800 h 720725"/>
              <a:gd name="connsiteX115" fmla="*/ 257174 w 1006475"/>
              <a:gd name="connsiteY115" fmla="*/ 180975 h 720725"/>
              <a:gd name="connsiteX116" fmla="*/ 253999 w 1006475"/>
              <a:gd name="connsiteY116" fmla="*/ 174625 h 720725"/>
              <a:gd name="connsiteX117" fmla="*/ 253999 w 1006475"/>
              <a:gd name="connsiteY117" fmla="*/ 171450 h 720725"/>
              <a:gd name="connsiteX118" fmla="*/ 260349 w 1006475"/>
              <a:gd name="connsiteY118" fmla="*/ 168275 h 720725"/>
              <a:gd name="connsiteX119" fmla="*/ 263524 w 1006475"/>
              <a:gd name="connsiteY119" fmla="*/ 168275 h 720725"/>
              <a:gd name="connsiteX120" fmla="*/ 263524 w 1006475"/>
              <a:gd name="connsiteY120" fmla="*/ 180975 h 720725"/>
              <a:gd name="connsiteX121" fmla="*/ 260349 w 1006475"/>
              <a:gd name="connsiteY121" fmla="*/ 184150 h 720725"/>
              <a:gd name="connsiteX122" fmla="*/ 257174 w 1006475"/>
              <a:gd name="connsiteY122" fmla="*/ 184150 h 720725"/>
              <a:gd name="connsiteX123" fmla="*/ 257174 w 1006475"/>
              <a:gd name="connsiteY123" fmla="*/ 180975 h 720725"/>
              <a:gd name="connsiteX124" fmla="*/ 260349 w 1006475"/>
              <a:gd name="connsiteY124" fmla="*/ 180975 h 720725"/>
              <a:gd name="connsiteX125" fmla="*/ 260349 w 1006475"/>
              <a:gd name="connsiteY125" fmla="*/ 177800 h 720725"/>
              <a:gd name="connsiteX126" fmla="*/ 260349 w 1006475"/>
              <a:gd name="connsiteY126" fmla="*/ 174625 h 720725"/>
              <a:gd name="connsiteX127" fmla="*/ 260349 w 1006475"/>
              <a:gd name="connsiteY127" fmla="*/ 168275 h 720725"/>
              <a:gd name="connsiteX128" fmla="*/ 279399 w 1006475"/>
              <a:gd name="connsiteY128" fmla="*/ 114300 h 720725"/>
              <a:gd name="connsiteX129" fmla="*/ 282574 w 1006475"/>
              <a:gd name="connsiteY129" fmla="*/ 114300 h 720725"/>
              <a:gd name="connsiteX130" fmla="*/ 285749 w 1006475"/>
              <a:gd name="connsiteY130" fmla="*/ 123825 h 720725"/>
              <a:gd name="connsiteX131" fmla="*/ 292099 w 1006475"/>
              <a:gd name="connsiteY131" fmla="*/ 130175 h 720725"/>
              <a:gd name="connsiteX132" fmla="*/ 295274 w 1006475"/>
              <a:gd name="connsiteY132" fmla="*/ 136525 h 720725"/>
              <a:gd name="connsiteX133" fmla="*/ 292099 w 1006475"/>
              <a:gd name="connsiteY133" fmla="*/ 136525 h 720725"/>
              <a:gd name="connsiteX134" fmla="*/ 292099 w 1006475"/>
              <a:gd name="connsiteY134" fmla="*/ 139700 h 720725"/>
              <a:gd name="connsiteX135" fmla="*/ 288924 w 1006475"/>
              <a:gd name="connsiteY135" fmla="*/ 139700 h 720725"/>
              <a:gd name="connsiteX136" fmla="*/ 285749 w 1006475"/>
              <a:gd name="connsiteY136" fmla="*/ 139700 h 720725"/>
              <a:gd name="connsiteX137" fmla="*/ 285749 w 1006475"/>
              <a:gd name="connsiteY137" fmla="*/ 136525 h 720725"/>
              <a:gd name="connsiteX138" fmla="*/ 285749 w 1006475"/>
              <a:gd name="connsiteY138" fmla="*/ 133350 h 720725"/>
              <a:gd name="connsiteX139" fmla="*/ 279399 w 1006475"/>
              <a:gd name="connsiteY139" fmla="*/ 133350 h 720725"/>
              <a:gd name="connsiteX140" fmla="*/ 279399 w 1006475"/>
              <a:gd name="connsiteY140" fmla="*/ 136525 h 720725"/>
              <a:gd name="connsiteX141" fmla="*/ 279399 w 1006475"/>
              <a:gd name="connsiteY141" fmla="*/ 139700 h 720725"/>
              <a:gd name="connsiteX142" fmla="*/ 276224 w 1006475"/>
              <a:gd name="connsiteY142" fmla="*/ 136525 h 720725"/>
              <a:gd name="connsiteX143" fmla="*/ 273049 w 1006475"/>
              <a:gd name="connsiteY143" fmla="*/ 136525 h 720725"/>
              <a:gd name="connsiteX144" fmla="*/ 273049 w 1006475"/>
              <a:gd name="connsiteY144" fmla="*/ 142875 h 720725"/>
              <a:gd name="connsiteX145" fmla="*/ 269874 w 1006475"/>
              <a:gd name="connsiteY145" fmla="*/ 142875 h 720725"/>
              <a:gd name="connsiteX146" fmla="*/ 266699 w 1006475"/>
              <a:gd name="connsiteY146" fmla="*/ 142875 h 720725"/>
              <a:gd name="connsiteX147" fmla="*/ 263524 w 1006475"/>
              <a:gd name="connsiteY147" fmla="*/ 142875 h 720725"/>
              <a:gd name="connsiteX148" fmla="*/ 263524 w 1006475"/>
              <a:gd name="connsiteY148" fmla="*/ 146050 h 720725"/>
              <a:gd name="connsiteX149" fmla="*/ 273049 w 1006475"/>
              <a:gd name="connsiteY149" fmla="*/ 146050 h 720725"/>
              <a:gd name="connsiteX150" fmla="*/ 276224 w 1006475"/>
              <a:gd name="connsiteY150" fmla="*/ 149225 h 720725"/>
              <a:gd name="connsiteX151" fmla="*/ 279399 w 1006475"/>
              <a:gd name="connsiteY151" fmla="*/ 152400 h 720725"/>
              <a:gd name="connsiteX152" fmla="*/ 279399 w 1006475"/>
              <a:gd name="connsiteY152" fmla="*/ 158750 h 720725"/>
              <a:gd name="connsiteX153" fmla="*/ 279399 w 1006475"/>
              <a:gd name="connsiteY153" fmla="*/ 165100 h 720725"/>
              <a:gd name="connsiteX154" fmla="*/ 279399 w 1006475"/>
              <a:gd name="connsiteY154" fmla="*/ 168275 h 720725"/>
              <a:gd name="connsiteX155" fmla="*/ 276224 w 1006475"/>
              <a:gd name="connsiteY155" fmla="*/ 168275 h 720725"/>
              <a:gd name="connsiteX156" fmla="*/ 276224 w 1006475"/>
              <a:gd name="connsiteY156" fmla="*/ 171450 h 720725"/>
              <a:gd name="connsiteX157" fmla="*/ 279399 w 1006475"/>
              <a:gd name="connsiteY157" fmla="*/ 171450 h 720725"/>
              <a:gd name="connsiteX158" fmla="*/ 279399 w 1006475"/>
              <a:gd name="connsiteY158" fmla="*/ 174625 h 720725"/>
              <a:gd name="connsiteX159" fmla="*/ 279399 w 1006475"/>
              <a:gd name="connsiteY159" fmla="*/ 177800 h 720725"/>
              <a:gd name="connsiteX160" fmla="*/ 279399 w 1006475"/>
              <a:gd name="connsiteY160" fmla="*/ 184150 h 720725"/>
              <a:gd name="connsiteX161" fmla="*/ 276224 w 1006475"/>
              <a:gd name="connsiteY161" fmla="*/ 187325 h 720725"/>
              <a:gd name="connsiteX162" fmla="*/ 269874 w 1006475"/>
              <a:gd name="connsiteY162" fmla="*/ 184150 h 720725"/>
              <a:gd name="connsiteX163" fmla="*/ 269874 w 1006475"/>
              <a:gd name="connsiteY163" fmla="*/ 180975 h 720725"/>
              <a:gd name="connsiteX164" fmla="*/ 276224 w 1006475"/>
              <a:gd name="connsiteY164" fmla="*/ 161925 h 720725"/>
              <a:gd name="connsiteX165" fmla="*/ 273049 w 1006475"/>
              <a:gd name="connsiteY165" fmla="*/ 158750 h 720725"/>
              <a:gd name="connsiteX166" fmla="*/ 269874 w 1006475"/>
              <a:gd name="connsiteY166" fmla="*/ 155575 h 720725"/>
              <a:gd name="connsiteX167" fmla="*/ 269874 w 1006475"/>
              <a:gd name="connsiteY167" fmla="*/ 158750 h 720725"/>
              <a:gd name="connsiteX168" fmla="*/ 266699 w 1006475"/>
              <a:gd name="connsiteY168" fmla="*/ 158750 h 720725"/>
              <a:gd name="connsiteX169" fmla="*/ 266699 w 1006475"/>
              <a:gd name="connsiteY169" fmla="*/ 152400 h 720725"/>
              <a:gd name="connsiteX170" fmla="*/ 260349 w 1006475"/>
              <a:gd name="connsiteY170" fmla="*/ 149225 h 720725"/>
              <a:gd name="connsiteX171" fmla="*/ 257174 w 1006475"/>
              <a:gd name="connsiteY171" fmla="*/ 142875 h 720725"/>
              <a:gd name="connsiteX172" fmla="*/ 260349 w 1006475"/>
              <a:gd name="connsiteY172" fmla="*/ 139700 h 720725"/>
              <a:gd name="connsiteX173" fmla="*/ 263524 w 1006475"/>
              <a:gd name="connsiteY173" fmla="*/ 136525 h 720725"/>
              <a:gd name="connsiteX174" fmla="*/ 266699 w 1006475"/>
              <a:gd name="connsiteY174" fmla="*/ 133350 h 720725"/>
              <a:gd name="connsiteX175" fmla="*/ 266699 w 1006475"/>
              <a:gd name="connsiteY175" fmla="*/ 127000 h 720725"/>
              <a:gd name="connsiteX176" fmla="*/ 273049 w 1006475"/>
              <a:gd name="connsiteY176" fmla="*/ 117475 h 720725"/>
              <a:gd name="connsiteX177" fmla="*/ 279399 w 1006475"/>
              <a:gd name="connsiteY177" fmla="*/ 114300 h 720725"/>
              <a:gd name="connsiteX178" fmla="*/ 288924 w 1006475"/>
              <a:gd name="connsiteY178" fmla="*/ 79375 h 720725"/>
              <a:gd name="connsiteX179" fmla="*/ 292099 w 1006475"/>
              <a:gd name="connsiteY179" fmla="*/ 79375 h 720725"/>
              <a:gd name="connsiteX180" fmla="*/ 292099 w 1006475"/>
              <a:gd name="connsiteY180" fmla="*/ 85725 h 720725"/>
              <a:gd name="connsiteX181" fmla="*/ 295274 w 1006475"/>
              <a:gd name="connsiteY181" fmla="*/ 85725 h 720725"/>
              <a:gd name="connsiteX182" fmla="*/ 295274 w 1006475"/>
              <a:gd name="connsiteY182" fmla="*/ 88900 h 720725"/>
              <a:gd name="connsiteX183" fmla="*/ 295274 w 1006475"/>
              <a:gd name="connsiteY183" fmla="*/ 92075 h 720725"/>
              <a:gd name="connsiteX184" fmla="*/ 292099 w 1006475"/>
              <a:gd name="connsiteY184" fmla="*/ 88900 h 720725"/>
              <a:gd name="connsiteX185" fmla="*/ 285749 w 1006475"/>
              <a:gd name="connsiteY185" fmla="*/ 88900 h 720725"/>
              <a:gd name="connsiteX186" fmla="*/ 288924 w 1006475"/>
              <a:gd name="connsiteY186" fmla="*/ 85725 h 720725"/>
              <a:gd name="connsiteX187" fmla="*/ 288924 w 1006475"/>
              <a:gd name="connsiteY187" fmla="*/ 82550 h 720725"/>
              <a:gd name="connsiteX188" fmla="*/ 288924 w 1006475"/>
              <a:gd name="connsiteY188" fmla="*/ 79375 h 720725"/>
              <a:gd name="connsiteX189" fmla="*/ 257174 w 1006475"/>
              <a:gd name="connsiteY189" fmla="*/ 76200 h 720725"/>
              <a:gd name="connsiteX190" fmla="*/ 260349 w 1006475"/>
              <a:gd name="connsiteY190" fmla="*/ 76200 h 720725"/>
              <a:gd name="connsiteX191" fmla="*/ 260349 w 1006475"/>
              <a:gd name="connsiteY191" fmla="*/ 79375 h 720725"/>
              <a:gd name="connsiteX192" fmla="*/ 260349 w 1006475"/>
              <a:gd name="connsiteY192" fmla="*/ 82550 h 720725"/>
              <a:gd name="connsiteX193" fmla="*/ 263524 w 1006475"/>
              <a:gd name="connsiteY193" fmla="*/ 82550 h 720725"/>
              <a:gd name="connsiteX194" fmla="*/ 257174 w 1006475"/>
              <a:gd name="connsiteY194" fmla="*/ 88900 h 720725"/>
              <a:gd name="connsiteX195" fmla="*/ 257174 w 1006475"/>
              <a:gd name="connsiteY195" fmla="*/ 98425 h 720725"/>
              <a:gd name="connsiteX196" fmla="*/ 260349 w 1006475"/>
              <a:gd name="connsiteY196" fmla="*/ 98425 h 720725"/>
              <a:gd name="connsiteX197" fmla="*/ 260349 w 1006475"/>
              <a:gd name="connsiteY197" fmla="*/ 95250 h 720725"/>
              <a:gd name="connsiteX198" fmla="*/ 263524 w 1006475"/>
              <a:gd name="connsiteY198" fmla="*/ 95250 h 720725"/>
              <a:gd name="connsiteX199" fmla="*/ 263524 w 1006475"/>
              <a:gd name="connsiteY199" fmla="*/ 98425 h 720725"/>
              <a:gd name="connsiteX200" fmla="*/ 263524 w 1006475"/>
              <a:gd name="connsiteY200" fmla="*/ 101600 h 720725"/>
              <a:gd name="connsiteX201" fmla="*/ 260349 w 1006475"/>
              <a:gd name="connsiteY201" fmla="*/ 104775 h 720725"/>
              <a:gd name="connsiteX202" fmla="*/ 257174 w 1006475"/>
              <a:gd name="connsiteY202" fmla="*/ 101600 h 720725"/>
              <a:gd name="connsiteX203" fmla="*/ 250824 w 1006475"/>
              <a:gd name="connsiteY203" fmla="*/ 104775 h 720725"/>
              <a:gd name="connsiteX204" fmla="*/ 250824 w 1006475"/>
              <a:gd name="connsiteY204" fmla="*/ 101600 h 720725"/>
              <a:gd name="connsiteX205" fmla="*/ 253999 w 1006475"/>
              <a:gd name="connsiteY205" fmla="*/ 98425 h 720725"/>
              <a:gd name="connsiteX206" fmla="*/ 250824 w 1006475"/>
              <a:gd name="connsiteY206" fmla="*/ 95250 h 720725"/>
              <a:gd name="connsiteX207" fmla="*/ 247649 w 1006475"/>
              <a:gd name="connsiteY207" fmla="*/ 92075 h 720725"/>
              <a:gd name="connsiteX208" fmla="*/ 250824 w 1006475"/>
              <a:gd name="connsiteY208" fmla="*/ 85725 h 720725"/>
              <a:gd name="connsiteX209" fmla="*/ 253999 w 1006475"/>
              <a:gd name="connsiteY209" fmla="*/ 85725 h 720725"/>
              <a:gd name="connsiteX210" fmla="*/ 253999 w 1006475"/>
              <a:gd name="connsiteY210" fmla="*/ 82550 h 720725"/>
              <a:gd name="connsiteX211" fmla="*/ 253999 w 1006475"/>
              <a:gd name="connsiteY211" fmla="*/ 79375 h 720725"/>
              <a:gd name="connsiteX212" fmla="*/ 257174 w 1006475"/>
              <a:gd name="connsiteY212" fmla="*/ 76200 h 720725"/>
              <a:gd name="connsiteX213" fmla="*/ 536574 w 1006475"/>
              <a:gd name="connsiteY213" fmla="*/ 73025 h 720725"/>
              <a:gd name="connsiteX214" fmla="*/ 536574 w 1006475"/>
              <a:gd name="connsiteY214" fmla="*/ 76200 h 720725"/>
              <a:gd name="connsiteX215" fmla="*/ 536574 w 1006475"/>
              <a:gd name="connsiteY215" fmla="*/ 79375 h 720725"/>
              <a:gd name="connsiteX216" fmla="*/ 536574 w 1006475"/>
              <a:gd name="connsiteY216" fmla="*/ 80962 h 720725"/>
              <a:gd name="connsiteX217" fmla="*/ 536575 w 1006475"/>
              <a:gd name="connsiteY217" fmla="*/ 80962 h 720725"/>
              <a:gd name="connsiteX218" fmla="*/ 536575 w 1006475"/>
              <a:gd name="connsiteY218" fmla="*/ 73025 h 720725"/>
              <a:gd name="connsiteX219" fmla="*/ 536574 w 1006475"/>
              <a:gd name="connsiteY219" fmla="*/ 73025 h 720725"/>
              <a:gd name="connsiteX220" fmla="*/ 282574 w 1006475"/>
              <a:gd name="connsiteY220" fmla="*/ 73025 h 720725"/>
              <a:gd name="connsiteX221" fmla="*/ 282574 w 1006475"/>
              <a:gd name="connsiteY221" fmla="*/ 76200 h 720725"/>
              <a:gd name="connsiteX222" fmla="*/ 285749 w 1006475"/>
              <a:gd name="connsiteY222" fmla="*/ 82550 h 720725"/>
              <a:gd name="connsiteX223" fmla="*/ 282574 w 1006475"/>
              <a:gd name="connsiteY223" fmla="*/ 82550 h 720725"/>
              <a:gd name="connsiteX224" fmla="*/ 282574 w 1006475"/>
              <a:gd name="connsiteY224" fmla="*/ 85725 h 720725"/>
              <a:gd name="connsiteX225" fmla="*/ 279399 w 1006475"/>
              <a:gd name="connsiteY225" fmla="*/ 85725 h 720725"/>
              <a:gd name="connsiteX226" fmla="*/ 279399 w 1006475"/>
              <a:gd name="connsiteY226" fmla="*/ 82550 h 720725"/>
              <a:gd name="connsiteX227" fmla="*/ 279399 w 1006475"/>
              <a:gd name="connsiteY227" fmla="*/ 79375 h 720725"/>
              <a:gd name="connsiteX228" fmla="*/ 279399 w 1006475"/>
              <a:gd name="connsiteY228" fmla="*/ 76200 h 720725"/>
              <a:gd name="connsiteX229" fmla="*/ 282574 w 1006475"/>
              <a:gd name="connsiteY229" fmla="*/ 73025 h 720725"/>
              <a:gd name="connsiteX230" fmla="*/ 539749 w 1006475"/>
              <a:gd name="connsiteY230" fmla="*/ 66675 h 720725"/>
              <a:gd name="connsiteX231" fmla="*/ 539749 w 1006475"/>
              <a:gd name="connsiteY231" fmla="*/ 69850 h 720725"/>
              <a:gd name="connsiteX232" fmla="*/ 539750 w 1006475"/>
              <a:gd name="connsiteY232" fmla="*/ 69850 h 720725"/>
              <a:gd name="connsiteX233" fmla="*/ 539750 w 1006475"/>
              <a:gd name="connsiteY233" fmla="*/ 66675 h 720725"/>
              <a:gd name="connsiteX234" fmla="*/ 539749 w 1006475"/>
              <a:gd name="connsiteY234" fmla="*/ 66675 h 720725"/>
              <a:gd name="connsiteX235" fmla="*/ 244474 w 1006475"/>
              <a:gd name="connsiteY235" fmla="*/ 66675 h 720725"/>
              <a:gd name="connsiteX236" fmla="*/ 250824 w 1006475"/>
              <a:gd name="connsiteY236" fmla="*/ 69850 h 720725"/>
              <a:gd name="connsiteX237" fmla="*/ 257174 w 1006475"/>
              <a:gd name="connsiteY237" fmla="*/ 73025 h 720725"/>
              <a:gd name="connsiteX238" fmla="*/ 250824 w 1006475"/>
              <a:gd name="connsiteY238" fmla="*/ 73025 h 720725"/>
              <a:gd name="connsiteX239" fmla="*/ 250824 w 1006475"/>
              <a:gd name="connsiteY239" fmla="*/ 76200 h 720725"/>
              <a:gd name="connsiteX240" fmla="*/ 247649 w 1006475"/>
              <a:gd name="connsiteY240" fmla="*/ 76200 h 720725"/>
              <a:gd name="connsiteX241" fmla="*/ 247649 w 1006475"/>
              <a:gd name="connsiteY241" fmla="*/ 73025 h 720725"/>
              <a:gd name="connsiteX242" fmla="*/ 244474 w 1006475"/>
              <a:gd name="connsiteY242" fmla="*/ 69850 h 720725"/>
              <a:gd name="connsiteX243" fmla="*/ 244474 w 1006475"/>
              <a:gd name="connsiteY243" fmla="*/ 66675 h 720725"/>
              <a:gd name="connsiteX244" fmla="*/ 530224 w 1006475"/>
              <a:gd name="connsiteY244" fmla="*/ 63500 h 720725"/>
              <a:gd name="connsiteX245" fmla="*/ 530224 w 1006475"/>
              <a:gd name="connsiteY245" fmla="*/ 66675 h 720725"/>
              <a:gd name="connsiteX246" fmla="*/ 530225 w 1006475"/>
              <a:gd name="connsiteY246" fmla="*/ 66675 h 720725"/>
              <a:gd name="connsiteX247" fmla="*/ 530225 w 1006475"/>
              <a:gd name="connsiteY247" fmla="*/ 63500 h 720725"/>
              <a:gd name="connsiteX248" fmla="*/ 530224 w 1006475"/>
              <a:gd name="connsiteY248" fmla="*/ 63500 h 720725"/>
              <a:gd name="connsiteX249" fmla="*/ 527049 w 1006475"/>
              <a:gd name="connsiteY249" fmla="*/ 60325 h 720725"/>
              <a:gd name="connsiteX250" fmla="*/ 527049 w 1006475"/>
              <a:gd name="connsiteY250" fmla="*/ 63500 h 720725"/>
              <a:gd name="connsiteX251" fmla="*/ 527050 w 1006475"/>
              <a:gd name="connsiteY251" fmla="*/ 63500 h 720725"/>
              <a:gd name="connsiteX252" fmla="*/ 527050 w 1006475"/>
              <a:gd name="connsiteY252" fmla="*/ 60325 h 720725"/>
              <a:gd name="connsiteX253" fmla="*/ 527049 w 1006475"/>
              <a:gd name="connsiteY253" fmla="*/ 60325 h 720725"/>
              <a:gd name="connsiteX254" fmla="*/ 228599 w 1006475"/>
              <a:gd name="connsiteY254" fmla="*/ 57150 h 720725"/>
              <a:gd name="connsiteX255" fmla="*/ 231774 w 1006475"/>
              <a:gd name="connsiteY255" fmla="*/ 57150 h 720725"/>
              <a:gd name="connsiteX256" fmla="*/ 234949 w 1006475"/>
              <a:gd name="connsiteY256" fmla="*/ 57150 h 720725"/>
              <a:gd name="connsiteX257" fmla="*/ 234949 w 1006475"/>
              <a:gd name="connsiteY257" fmla="*/ 60325 h 720725"/>
              <a:gd name="connsiteX258" fmla="*/ 234949 w 1006475"/>
              <a:gd name="connsiteY258" fmla="*/ 63500 h 720725"/>
              <a:gd name="connsiteX259" fmla="*/ 244474 w 1006475"/>
              <a:gd name="connsiteY259" fmla="*/ 73025 h 720725"/>
              <a:gd name="connsiteX260" fmla="*/ 244474 w 1006475"/>
              <a:gd name="connsiteY260" fmla="*/ 76200 h 720725"/>
              <a:gd name="connsiteX261" fmla="*/ 244474 w 1006475"/>
              <a:gd name="connsiteY261" fmla="*/ 79375 h 720725"/>
              <a:gd name="connsiteX262" fmla="*/ 247649 w 1006475"/>
              <a:gd name="connsiteY262" fmla="*/ 79375 h 720725"/>
              <a:gd name="connsiteX263" fmla="*/ 247649 w 1006475"/>
              <a:gd name="connsiteY263" fmla="*/ 82550 h 720725"/>
              <a:gd name="connsiteX264" fmla="*/ 244474 w 1006475"/>
              <a:gd name="connsiteY264" fmla="*/ 82550 h 720725"/>
              <a:gd name="connsiteX265" fmla="*/ 241299 w 1006475"/>
              <a:gd name="connsiteY265" fmla="*/ 79375 h 720725"/>
              <a:gd name="connsiteX266" fmla="*/ 238124 w 1006475"/>
              <a:gd name="connsiteY266" fmla="*/ 85725 h 720725"/>
              <a:gd name="connsiteX267" fmla="*/ 241299 w 1006475"/>
              <a:gd name="connsiteY267" fmla="*/ 88900 h 720725"/>
              <a:gd name="connsiteX268" fmla="*/ 244474 w 1006475"/>
              <a:gd name="connsiteY268" fmla="*/ 92075 h 720725"/>
              <a:gd name="connsiteX269" fmla="*/ 244474 w 1006475"/>
              <a:gd name="connsiteY269" fmla="*/ 95250 h 720725"/>
              <a:gd name="connsiteX270" fmla="*/ 241299 w 1006475"/>
              <a:gd name="connsiteY270" fmla="*/ 92075 h 720725"/>
              <a:gd name="connsiteX271" fmla="*/ 234949 w 1006475"/>
              <a:gd name="connsiteY271" fmla="*/ 88900 h 720725"/>
              <a:gd name="connsiteX272" fmla="*/ 231774 w 1006475"/>
              <a:gd name="connsiteY272" fmla="*/ 85725 h 720725"/>
              <a:gd name="connsiteX273" fmla="*/ 228599 w 1006475"/>
              <a:gd name="connsiteY273" fmla="*/ 82550 h 720725"/>
              <a:gd name="connsiteX274" fmla="*/ 225424 w 1006475"/>
              <a:gd name="connsiteY274" fmla="*/ 79375 h 720725"/>
              <a:gd name="connsiteX275" fmla="*/ 225424 w 1006475"/>
              <a:gd name="connsiteY275" fmla="*/ 76200 h 720725"/>
              <a:gd name="connsiteX276" fmla="*/ 222249 w 1006475"/>
              <a:gd name="connsiteY276" fmla="*/ 73025 h 720725"/>
              <a:gd name="connsiteX277" fmla="*/ 225424 w 1006475"/>
              <a:gd name="connsiteY277" fmla="*/ 66675 h 720725"/>
              <a:gd name="connsiteX278" fmla="*/ 225424 w 1006475"/>
              <a:gd name="connsiteY278" fmla="*/ 60325 h 720725"/>
              <a:gd name="connsiteX279" fmla="*/ 228599 w 1006475"/>
              <a:gd name="connsiteY279" fmla="*/ 57150 h 720725"/>
              <a:gd name="connsiteX280" fmla="*/ 260349 w 1006475"/>
              <a:gd name="connsiteY280" fmla="*/ 47625 h 720725"/>
              <a:gd name="connsiteX281" fmla="*/ 266699 w 1006475"/>
              <a:gd name="connsiteY281" fmla="*/ 47625 h 720725"/>
              <a:gd name="connsiteX282" fmla="*/ 269874 w 1006475"/>
              <a:gd name="connsiteY282" fmla="*/ 50800 h 720725"/>
              <a:gd name="connsiteX283" fmla="*/ 279399 w 1006475"/>
              <a:gd name="connsiteY283" fmla="*/ 60325 h 720725"/>
              <a:gd name="connsiteX284" fmla="*/ 279399 w 1006475"/>
              <a:gd name="connsiteY284" fmla="*/ 63500 h 720725"/>
              <a:gd name="connsiteX285" fmla="*/ 273049 w 1006475"/>
              <a:gd name="connsiteY285" fmla="*/ 66675 h 720725"/>
              <a:gd name="connsiteX286" fmla="*/ 269874 w 1006475"/>
              <a:gd name="connsiteY286" fmla="*/ 69850 h 720725"/>
              <a:gd name="connsiteX287" fmla="*/ 269874 w 1006475"/>
              <a:gd name="connsiteY287" fmla="*/ 73025 h 720725"/>
              <a:gd name="connsiteX288" fmla="*/ 266699 w 1006475"/>
              <a:gd name="connsiteY288" fmla="*/ 73025 h 720725"/>
              <a:gd name="connsiteX289" fmla="*/ 266699 w 1006475"/>
              <a:gd name="connsiteY289" fmla="*/ 69850 h 720725"/>
              <a:gd name="connsiteX290" fmla="*/ 263524 w 1006475"/>
              <a:gd name="connsiteY290" fmla="*/ 60325 h 720725"/>
              <a:gd name="connsiteX291" fmla="*/ 263524 w 1006475"/>
              <a:gd name="connsiteY291" fmla="*/ 53975 h 720725"/>
              <a:gd name="connsiteX292" fmla="*/ 260349 w 1006475"/>
              <a:gd name="connsiteY292" fmla="*/ 50800 h 720725"/>
              <a:gd name="connsiteX293" fmla="*/ 260349 w 1006475"/>
              <a:gd name="connsiteY293" fmla="*/ 53975 h 720725"/>
              <a:gd name="connsiteX294" fmla="*/ 263524 w 1006475"/>
              <a:gd name="connsiteY294" fmla="*/ 69850 h 720725"/>
              <a:gd name="connsiteX295" fmla="*/ 257174 w 1006475"/>
              <a:gd name="connsiteY295" fmla="*/ 69850 h 720725"/>
              <a:gd name="connsiteX296" fmla="*/ 253999 w 1006475"/>
              <a:gd name="connsiteY296" fmla="*/ 69850 h 720725"/>
              <a:gd name="connsiteX297" fmla="*/ 253999 w 1006475"/>
              <a:gd name="connsiteY297" fmla="*/ 60325 h 720725"/>
              <a:gd name="connsiteX298" fmla="*/ 250824 w 1006475"/>
              <a:gd name="connsiteY298" fmla="*/ 60325 h 720725"/>
              <a:gd name="connsiteX299" fmla="*/ 247649 w 1006475"/>
              <a:gd name="connsiteY299" fmla="*/ 66675 h 720725"/>
              <a:gd name="connsiteX300" fmla="*/ 244474 w 1006475"/>
              <a:gd name="connsiteY300" fmla="*/ 63500 h 720725"/>
              <a:gd name="connsiteX301" fmla="*/ 244474 w 1006475"/>
              <a:gd name="connsiteY301" fmla="*/ 60325 h 720725"/>
              <a:gd name="connsiteX302" fmla="*/ 260349 w 1006475"/>
              <a:gd name="connsiteY302" fmla="*/ 47625 h 720725"/>
              <a:gd name="connsiteX303" fmla="*/ 295274 w 1006475"/>
              <a:gd name="connsiteY303" fmla="*/ 0 h 720725"/>
              <a:gd name="connsiteX304" fmla="*/ 447674 w 1006475"/>
              <a:gd name="connsiteY304" fmla="*/ 38100 h 720725"/>
              <a:gd name="connsiteX305" fmla="*/ 530224 w 1006475"/>
              <a:gd name="connsiteY305" fmla="*/ 57150 h 720725"/>
              <a:gd name="connsiteX306" fmla="*/ 530224 w 1006475"/>
              <a:gd name="connsiteY306" fmla="*/ 60325 h 720725"/>
              <a:gd name="connsiteX307" fmla="*/ 530225 w 1006475"/>
              <a:gd name="connsiteY307" fmla="*/ 57150 h 720725"/>
              <a:gd name="connsiteX308" fmla="*/ 584200 w 1006475"/>
              <a:gd name="connsiteY308" fmla="*/ 69850 h 720725"/>
              <a:gd name="connsiteX309" fmla="*/ 647700 w 1006475"/>
              <a:gd name="connsiteY309" fmla="*/ 85725 h 720725"/>
              <a:gd name="connsiteX310" fmla="*/ 650875 w 1006475"/>
              <a:gd name="connsiteY310" fmla="*/ 85725 h 720725"/>
              <a:gd name="connsiteX311" fmla="*/ 781050 w 1006475"/>
              <a:gd name="connsiteY311" fmla="*/ 111125 h 720725"/>
              <a:gd name="connsiteX312" fmla="*/ 860425 w 1006475"/>
              <a:gd name="connsiteY312" fmla="*/ 127000 h 720725"/>
              <a:gd name="connsiteX313" fmla="*/ 955675 w 1006475"/>
              <a:gd name="connsiteY313" fmla="*/ 149225 h 720725"/>
              <a:gd name="connsiteX314" fmla="*/ 1006475 w 1006475"/>
              <a:gd name="connsiteY314" fmla="*/ 158750 h 720725"/>
              <a:gd name="connsiteX315" fmla="*/ 1006475 w 1006475"/>
              <a:gd name="connsiteY315" fmla="*/ 161925 h 720725"/>
              <a:gd name="connsiteX316" fmla="*/ 1003300 w 1006475"/>
              <a:gd name="connsiteY316" fmla="*/ 171450 h 720725"/>
              <a:gd name="connsiteX317" fmla="*/ 1000125 w 1006475"/>
              <a:gd name="connsiteY317" fmla="*/ 180975 h 720725"/>
              <a:gd name="connsiteX318" fmla="*/ 1000125 w 1006475"/>
              <a:gd name="connsiteY318" fmla="*/ 184150 h 720725"/>
              <a:gd name="connsiteX319" fmla="*/ 1000125 w 1006475"/>
              <a:gd name="connsiteY319" fmla="*/ 190500 h 720725"/>
              <a:gd name="connsiteX320" fmla="*/ 996950 w 1006475"/>
              <a:gd name="connsiteY320" fmla="*/ 203200 h 720725"/>
              <a:gd name="connsiteX321" fmla="*/ 990600 w 1006475"/>
              <a:gd name="connsiteY321" fmla="*/ 234950 h 720725"/>
              <a:gd name="connsiteX322" fmla="*/ 987425 w 1006475"/>
              <a:gd name="connsiteY322" fmla="*/ 250825 h 720725"/>
              <a:gd name="connsiteX323" fmla="*/ 987425 w 1006475"/>
              <a:gd name="connsiteY323" fmla="*/ 260350 h 720725"/>
              <a:gd name="connsiteX324" fmla="*/ 984250 w 1006475"/>
              <a:gd name="connsiteY324" fmla="*/ 263525 h 720725"/>
              <a:gd name="connsiteX325" fmla="*/ 977900 w 1006475"/>
              <a:gd name="connsiteY325" fmla="*/ 307975 h 720725"/>
              <a:gd name="connsiteX326" fmla="*/ 974725 w 1006475"/>
              <a:gd name="connsiteY326" fmla="*/ 317500 h 720725"/>
              <a:gd name="connsiteX327" fmla="*/ 974725 w 1006475"/>
              <a:gd name="connsiteY327" fmla="*/ 320675 h 720725"/>
              <a:gd name="connsiteX328" fmla="*/ 971550 w 1006475"/>
              <a:gd name="connsiteY328" fmla="*/ 330200 h 720725"/>
              <a:gd name="connsiteX329" fmla="*/ 971550 w 1006475"/>
              <a:gd name="connsiteY329" fmla="*/ 333375 h 720725"/>
              <a:gd name="connsiteX330" fmla="*/ 968375 w 1006475"/>
              <a:gd name="connsiteY330" fmla="*/ 346075 h 720725"/>
              <a:gd name="connsiteX331" fmla="*/ 968375 w 1006475"/>
              <a:gd name="connsiteY331" fmla="*/ 349250 h 720725"/>
              <a:gd name="connsiteX332" fmla="*/ 965200 w 1006475"/>
              <a:gd name="connsiteY332" fmla="*/ 361950 h 720725"/>
              <a:gd name="connsiteX333" fmla="*/ 965200 w 1006475"/>
              <a:gd name="connsiteY333" fmla="*/ 368300 h 720725"/>
              <a:gd name="connsiteX334" fmla="*/ 962025 w 1006475"/>
              <a:gd name="connsiteY334" fmla="*/ 384175 h 720725"/>
              <a:gd name="connsiteX335" fmla="*/ 958850 w 1006475"/>
              <a:gd name="connsiteY335" fmla="*/ 396875 h 720725"/>
              <a:gd name="connsiteX336" fmla="*/ 955675 w 1006475"/>
              <a:gd name="connsiteY336" fmla="*/ 422275 h 720725"/>
              <a:gd name="connsiteX337" fmla="*/ 952500 w 1006475"/>
              <a:gd name="connsiteY337" fmla="*/ 434975 h 720725"/>
              <a:gd name="connsiteX338" fmla="*/ 952500 w 1006475"/>
              <a:gd name="connsiteY338" fmla="*/ 438150 h 720725"/>
              <a:gd name="connsiteX339" fmla="*/ 949325 w 1006475"/>
              <a:gd name="connsiteY339" fmla="*/ 460375 h 720725"/>
              <a:gd name="connsiteX340" fmla="*/ 946150 w 1006475"/>
              <a:gd name="connsiteY340" fmla="*/ 460375 h 720725"/>
              <a:gd name="connsiteX341" fmla="*/ 946150 w 1006475"/>
              <a:gd name="connsiteY341" fmla="*/ 463550 h 720725"/>
              <a:gd name="connsiteX342" fmla="*/ 946150 w 1006475"/>
              <a:gd name="connsiteY342" fmla="*/ 469900 h 720725"/>
              <a:gd name="connsiteX343" fmla="*/ 942975 w 1006475"/>
              <a:gd name="connsiteY343" fmla="*/ 479425 h 720725"/>
              <a:gd name="connsiteX344" fmla="*/ 939800 w 1006475"/>
              <a:gd name="connsiteY344" fmla="*/ 498475 h 720725"/>
              <a:gd name="connsiteX345" fmla="*/ 939800 w 1006475"/>
              <a:gd name="connsiteY345" fmla="*/ 504825 h 720725"/>
              <a:gd name="connsiteX346" fmla="*/ 936625 w 1006475"/>
              <a:gd name="connsiteY346" fmla="*/ 511175 h 720725"/>
              <a:gd name="connsiteX347" fmla="*/ 933450 w 1006475"/>
              <a:gd name="connsiteY347" fmla="*/ 539750 h 720725"/>
              <a:gd name="connsiteX348" fmla="*/ 930275 w 1006475"/>
              <a:gd name="connsiteY348" fmla="*/ 542925 h 720725"/>
              <a:gd name="connsiteX349" fmla="*/ 930275 w 1006475"/>
              <a:gd name="connsiteY349" fmla="*/ 549275 h 720725"/>
              <a:gd name="connsiteX350" fmla="*/ 930275 w 1006475"/>
              <a:gd name="connsiteY350" fmla="*/ 552450 h 720725"/>
              <a:gd name="connsiteX351" fmla="*/ 927100 w 1006475"/>
              <a:gd name="connsiteY351" fmla="*/ 561975 h 720725"/>
              <a:gd name="connsiteX352" fmla="*/ 920750 w 1006475"/>
              <a:gd name="connsiteY352" fmla="*/ 600075 h 720725"/>
              <a:gd name="connsiteX353" fmla="*/ 917575 w 1006475"/>
              <a:gd name="connsiteY353" fmla="*/ 612775 h 720725"/>
              <a:gd name="connsiteX354" fmla="*/ 917575 w 1006475"/>
              <a:gd name="connsiteY354" fmla="*/ 615950 h 720725"/>
              <a:gd name="connsiteX355" fmla="*/ 917575 w 1006475"/>
              <a:gd name="connsiteY355" fmla="*/ 622300 h 720725"/>
              <a:gd name="connsiteX356" fmla="*/ 914400 w 1006475"/>
              <a:gd name="connsiteY356" fmla="*/ 635000 h 720725"/>
              <a:gd name="connsiteX357" fmla="*/ 914400 w 1006475"/>
              <a:gd name="connsiteY357" fmla="*/ 638175 h 720725"/>
              <a:gd name="connsiteX358" fmla="*/ 911225 w 1006475"/>
              <a:gd name="connsiteY358" fmla="*/ 641350 h 720725"/>
              <a:gd name="connsiteX359" fmla="*/ 911225 w 1006475"/>
              <a:gd name="connsiteY359" fmla="*/ 644525 h 720725"/>
              <a:gd name="connsiteX360" fmla="*/ 911225 w 1006475"/>
              <a:gd name="connsiteY360" fmla="*/ 650875 h 720725"/>
              <a:gd name="connsiteX361" fmla="*/ 914400 w 1006475"/>
              <a:gd name="connsiteY361" fmla="*/ 657225 h 720725"/>
              <a:gd name="connsiteX362" fmla="*/ 917575 w 1006475"/>
              <a:gd name="connsiteY362" fmla="*/ 666750 h 720725"/>
              <a:gd name="connsiteX363" fmla="*/ 917575 w 1006475"/>
              <a:gd name="connsiteY363" fmla="*/ 669925 h 720725"/>
              <a:gd name="connsiteX364" fmla="*/ 917575 w 1006475"/>
              <a:gd name="connsiteY364" fmla="*/ 673100 h 720725"/>
              <a:gd name="connsiteX365" fmla="*/ 920750 w 1006475"/>
              <a:gd name="connsiteY365" fmla="*/ 688975 h 720725"/>
              <a:gd name="connsiteX366" fmla="*/ 914400 w 1006475"/>
              <a:gd name="connsiteY366" fmla="*/ 698500 h 720725"/>
              <a:gd name="connsiteX367" fmla="*/ 911225 w 1006475"/>
              <a:gd name="connsiteY367" fmla="*/ 704850 h 720725"/>
              <a:gd name="connsiteX368" fmla="*/ 914400 w 1006475"/>
              <a:gd name="connsiteY368" fmla="*/ 704850 h 720725"/>
              <a:gd name="connsiteX369" fmla="*/ 914400 w 1006475"/>
              <a:gd name="connsiteY369" fmla="*/ 708025 h 720725"/>
              <a:gd name="connsiteX370" fmla="*/ 914400 w 1006475"/>
              <a:gd name="connsiteY370" fmla="*/ 717550 h 720725"/>
              <a:gd name="connsiteX371" fmla="*/ 914400 w 1006475"/>
              <a:gd name="connsiteY371" fmla="*/ 720725 h 720725"/>
              <a:gd name="connsiteX372" fmla="*/ 911225 w 1006475"/>
              <a:gd name="connsiteY372" fmla="*/ 717550 h 720725"/>
              <a:gd name="connsiteX373" fmla="*/ 908050 w 1006475"/>
              <a:gd name="connsiteY373" fmla="*/ 717550 h 720725"/>
              <a:gd name="connsiteX374" fmla="*/ 904875 w 1006475"/>
              <a:gd name="connsiteY374" fmla="*/ 717550 h 720725"/>
              <a:gd name="connsiteX375" fmla="*/ 876300 w 1006475"/>
              <a:gd name="connsiteY375" fmla="*/ 711200 h 720725"/>
              <a:gd name="connsiteX376" fmla="*/ 860425 w 1006475"/>
              <a:gd name="connsiteY376" fmla="*/ 708025 h 720725"/>
              <a:gd name="connsiteX377" fmla="*/ 847725 w 1006475"/>
              <a:gd name="connsiteY377" fmla="*/ 704850 h 720725"/>
              <a:gd name="connsiteX378" fmla="*/ 841375 w 1006475"/>
              <a:gd name="connsiteY378" fmla="*/ 704850 h 720725"/>
              <a:gd name="connsiteX379" fmla="*/ 835025 w 1006475"/>
              <a:gd name="connsiteY379" fmla="*/ 704850 h 720725"/>
              <a:gd name="connsiteX380" fmla="*/ 825500 w 1006475"/>
              <a:gd name="connsiteY380" fmla="*/ 701675 h 720725"/>
              <a:gd name="connsiteX381" fmla="*/ 819150 w 1006475"/>
              <a:gd name="connsiteY381" fmla="*/ 701675 h 720725"/>
              <a:gd name="connsiteX382" fmla="*/ 809625 w 1006475"/>
              <a:gd name="connsiteY382" fmla="*/ 698500 h 720725"/>
              <a:gd name="connsiteX383" fmla="*/ 803275 w 1006475"/>
              <a:gd name="connsiteY383" fmla="*/ 695325 h 720725"/>
              <a:gd name="connsiteX384" fmla="*/ 777875 w 1006475"/>
              <a:gd name="connsiteY384" fmla="*/ 692150 h 720725"/>
              <a:gd name="connsiteX385" fmla="*/ 774700 w 1006475"/>
              <a:gd name="connsiteY385" fmla="*/ 692150 h 720725"/>
              <a:gd name="connsiteX386" fmla="*/ 758825 w 1006475"/>
              <a:gd name="connsiteY386" fmla="*/ 688975 h 720725"/>
              <a:gd name="connsiteX387" fmla="*/ 746125 w 1006475"/>
              <a:gd name="connsiteY387" fmla="*/ 685800 h 720725"/>
              <a:gd name="connsiteX388" fmla="*/ 733425 w 1006475"/>
              <a:gd name="connsiteY388" fmla="*/ 682625 h 720725"/>
              <a:gd name="connsiteX389" fmla="*/ 717550 w 1006475"/>
              <a:gd name="connsiteY389" fmla="*/ 679450 h 720725"/>
              <a:gd name="connsiteX390" fmla="*/ 711200 w 1006475"/>
              <a:gd name="connsiteY390" fmla="*/ 679450 h 720725"/>
              <a:gd name="connsiteX391" fmla="*/ 704850 w 1006475"/>
              <a:gd name="connsiteY391" fmla="*/ 676275 h 720725"/>
              <a:gd name="connsiteX392" fmla="*/ 692150 w 1006475"/>
              <a:gd name="connsiteY392" fmla="*/ 673100 h 720725"/>
              <a:gd name="connsiteX393" fmla="*/ 676275 w 1006475"/>
              <a:gd name="connsiteY393" fmla="*/ 669925 h 720725"/>
              <a:gd name="connsiteX394" fmla="*/ 650875 w 1006475"/>
              <a:gd name="connsiteY394" fmla="*/ 666750 h 720725"/>
              <a:gd name="connsiteX395" fmla="*/ 647700 w 1006475"/>
              <a:gd name="connsiteY395" fmla="*/ 663575 h 720725"/>
              <a:gd name="connsiteX396" fmla="*/ 644525 w 1006475"/>
              <a:gd name="connsiteY396" fmla="*/ 663575 h 720725"/>
              <a:gd name="connsiteX397" fmla="*/ 641350 w 1006475"/>
              <a:gd name="connsiteY397" fmla="*/ 666750 h 720725"/>
              <a:gd name="connsiteX398" fmla="*/ 638175 w 1006475"/>
              <a:gd name="connsiteY398" fmla="*/ 669925 h 720725"/>
              <a:gd name="connsiteX399" fmla="*/ 628650 w 1006475"/>
              <a:gd name="connsiteY399" fmla="*/ 673100 h 720725"/>
              <a:gd name="connsiteX400" fmla="*/ 625475 w 1006475"/>
              <a:gd name="connsiteY400" fmla="*/ 673100 h 720725"/>
              <a:gd name="connsiteX401" fmla="*/ 622300 w 1006475"/>
              <a:gd name="connsiteY401" fmla="*/ 673100 h 720725"/>
              <a:gd name="connsiteX402" fmla="*/ 619125 w 1006475"/>
              <a:gd name="connsiteY402" fmla="*/ 673100 h 720725"/>
              <a:gd name="connsiteX403" fmla="*/ 615950 w 1006475"/>
              <a:gd name="connsiteY403" fmla="*/ 673100 h 720725"/>
              <a:gd name="connsiteX404" fmla="*/ 612775 w 1006475"/>
              <a:gd name="connsiteY404" fmla="*/ 669925 h 720725"/>
              <a:gd name="connsiteX405" fmla="*/ 609600 w 1006475"/>
              <a:gd name="connsiteY405" fmla="*/ 669925 h 720725"/>
              <a:gd name="connsiteX406" fmla="*/ 600075 w 1006475"/>
              <a:gd name="connsiteY406" fmla="*/ 666750 h 720725"/>
              <a:gd name="connsiteX407" fmla="*/ 593725 w 1006475"/>
              <a:gd name="connsiteY407" fmla="*/ 669925 h 720725"/>
              <a:gd name="connsiteX408" fmla="*/ 590550 w 1006475"/>
              <a:gd name="connsiteY408" fmla="*/ 669925 h 720725"/>
              <a:gd name="connsiteX409" fmla="*/ 584200 w 1006475"/>
              <a:gd name="connsiteY409" fmla="*/ 666750 h 720725"/>
              <a:gd name="connsiteX410" fmla="*/ 581025 w 1006475"/>
              <a:gd name="connsiteY410" fmla="*/ 666750 h 720725"/>
              <a:gd name="connsiteX411" fmla="*/ 577850 w 1006475"/>
              <a:gd name="connsiteY411" fmla="*/ 669925 h 720725"/>
              <a:gd name="connsiteX412" fmla="*/ 574675 w 1006475"/>
              <a:gd name="connsiteY412" fmla="*/ 666750 h 720725"/>
              <a:gd name="connsiteX413" fmla="*/ 571500 w 1006475"/>
              <a:gd name="connsiteY413" fmla="*/ 666750 h 720725"/>
              <a:gd name="connsiteX414" fmla="*/ 565150 w 1006475"/>
              <a:gd name="connsiteY414" fmla="*/ 663575 h 720725"/>
              <a:gd name="connsiteX415" fmla="*/ 561975 w 1006475"/>
              <a:gd name="connsiteY415" fmla="*/ 663575 h 720725"/>
              <a:gd name="connsiteX416" fmla="*/ 558800 w 1006475"/>
              <a:gd name="connsiteY416" fmla="*/ 663575 h 720725"/>
              <a:gd name="connsiteX417" fmla="*/ 552450 w 1006475"/>
              <a:gd name="connsiteY417" fmla="*/ 669925 h 720725"/>
              <a:gd name="connsiteX418" fmla="*/ 549275 w 1006475"/>
              <a:gd name="connsiteY418" fmla="*/ 673100 h 720725"/>
              <a:gd name="connsiteX419" fmla="*/ 542925 w 1006475"/>
              <a:gd name="connsiteY419" fmla="*/ 673100 h 720725"/>
              <a:gd name="connsiteX420" fmla="*/ 536575 w 1006475"/>
              <a:gd name="connsiteY420" fmla="*/ 673100 h 720725"/>
              <a:gd name="connsiteX421" fmla="*/ 533400 w 1006475"/>
              <a:gd name="connsiteY421" fmla="*/ 669925 h 720725"/>
              <a:gd name="connsiteX422" fmla="*/ 523875 w 1006475"/>
              <a:gd name="connsiteY422" fmla="*/ 669925 h 720725"/>
              <a:gd name="connsiteX423" fmla="*/ 517525 w 1006475"/>
              <a:gd name="connsiteY423" fmla="*/ 669925 h 720725"/>
              <a:gd name="connsiteX424" fmla="*/ 511175 w 1006475"/>
              <a:gd name="connsiteY424" fmla="*/ 669925 h 720725"/>
              <a:gd name="connsiteX425" fmla="*/ 504825 w 1006475"/>
              <a:gd name="connsiteY425" fmla="*/ 669925 h 720725"/>
              <a:gd name="connsiteX426" fmla="*/ 495300 w 1006475"/>
              <a:gd name="connsiteY426" fmla="*/ 673100 h 720725"/>
              <a:gd name="connsiteX427" fmla="*/ 485775 w 1006475"/>
              <a:gd name="connsiteY427" fmla="*/ 673100 h 720725"/>
              <a:gd name="connsiteX428" fmla="*/ 482600 w 1006475"/>
              <a:gd name="connsiteY428" fmla="*/ 676275 h 720725"/>
              <a:gd name="connsiteX429" fmla="*/ 479425 w 1006475"/>
              <a:gd name="connsiteY429" fmla="*/ 676275 h 720725"/>
              <a:gd name="connsiteX430" fmla="*/ 476250 w 1006475"/>
              <a:gd name="connsiteY430" fmla="*/ 682625 h 720725"/>
              <a:gd name="connsiteX431" fmla="*/ 447675 w 1006475"/>
              <a:gd name="connsiteY431" fmla="*/ 679450 h 720725"/>
              <a:gd name="connsiteX432" fmla="*/ 438150 w 1006475"/>
              <a:gd name="connsiteY432" fmla="*/ 679450 h 720725"/>
              <a:gd name="connsiteX433" fmla="*/ 434975 w 1006475"/>
              <a:gd name="connsiteY433" fmla="*/ 676275 h 720725"/>
              <a:gd name="connsiteX434" fmla="*/ 431800 w 1006475"/>
              <a:gd name="connsiteY434" fmla="*/ 673100 h 720725"/>
              <a:gd name="connsiteX435" fmla="*/ 428625 w 1006475"/>
              <a:gd name="connsiteY435" fmla="*/ 669925 h 720725"/>
              <a:gd name="connsiteX436" fmla="*/ 425450 w 1006475"/>
              <a:gd name="connsiteY436" fmla="*/ 666750 h 720725"/>
              <a:gd name="connsiteX437" fmla="*/ 422275 w 1006475"/>
              <a:gd name="connsiteY437" fmla="*/ 666750 h 720725"/>
              <a:gd name="connsiteX438" fmla="*/ 419100 w 1006475"/>
              <a:gd name="connsiteY438" fmla="*/ 666750 h 720725"/>
              <a:gd name="connsiteX439" fmla="*/ 415925 w 1006475"/>
              <a:gd name="connsiteY439" fmla="*/ 666750 h 720725"/>
              <a:gd name="connsiteX440" fmla="*/ 409575 w 1006475"/>
              <a:gd name="connsiteY440" fmla="*/ 669925 h 720725"/>
              <a:gd name="connsiteX441" fmla="*/ 396875 w 1006475"/>
              <a:gd name="connsiteY441" fmla="*/ 673100 h 720725"/>
              <a:gd name="connsiteX442" fmla="*/ 390525 w 1006475"/>
              <a:gd name="connsiteY442" fmla="*/ 673100 h 720725"/>
              <a:gd name="connsiteX443" fmla="*/ 384175 w 1006475"/>
              <a:gd name="connsiteY443" fmla="*/ 673100 h 720725"/>
              <a:gd name="connsiteX444" fmla="*/ 381000 w 1006475"/>
              <a:gd name="connsiteY444" fmla="*/ 676275 h 720725"/>
              <a:gd name="connsiteX445" fmla="*/ 377825 w 1006475"/>
              <a:gd name="connsiteY445" fmla="*/ 676275 h 720725"/>
              <a:gd name="connsiteX446" fmla="*/ 374650 w 1006475"/>
              <a:gd name="connsiteY446" fmla="*/ 673100 h 720725"/>
              <a:gd name="connsiteX447" fmla="*/ 361950 w 1006475"/>
              <a:gd name="connsiteY447" fmla="*/ 669925 h 720725"/>
              <a:gd name="connsiteX448" fmla="*/ 358775 w 1006475"/>
              <a:gd name="connsiteY448" fmla="*/ 669925 h 720725"/>
              <a:gd name="connsiteX449" fmla="*/ 352425 w 1006475"/>
              <a:gd name="connsiteY449" fmla="*/ 673100 h 720725"/>
              <a:gd name="connsiteX450" fmla="*/ 349250 w 1006475"/>
              <a:gd name="connsiteY450" fmla="*/ 676275 h 720725"/>
              <a:gd name="connsiteX451" fmla="*/ 346075 w 1006475"/>
              <a:gd name="connsiteY451" fmla="*/ 676275 h 720725"/>
              <a:gd name="connsiteX452" fmla="*/ 346075 w 1006475"/>
              <a:gd name="connsiteY452" fmla="*/ 673100 h 720725"/>
              <a:gd name="connsiteX453" fmla="*/ 342900 w 1006475"/>
              <a:gd name="connsiteY453" fmla="*/ 673100 h 720725"/>
              <a:gd name="connsiteX454" fmla="*/ 342900 w 1006475"/>
              <a:gd name="connsiteY454" fmla="*/ 669925 h 720725"/>
              <a:gd name="connsiteX455" fmla="*/ 342900 w 1006475"/>
              <a:gd name="connsiteY455" fmla="*/ 663575 h 720725"/>
              <a:gd name="connsiteX456" fmla="*/ 342900 w 1006475"/>
              <a:gd name="connsiteY456" fmla="*/ 660400 h 720725"/>
              <a:gd name="connsiteX457" fmla="*/ 330200 w 1006475"/>
              <a:gd name="connsiteY457" fmla="*/ 654050 h 720725"/>
              <a:gd name="connsiteX458" fmla="*/ 327025 w 1006475"/>
              <a:gd name="connsiteY458" fmla="*/ 650875 h 720725"/>
              <a:gd name="connsiteX459" fmla="*/ 323850 w 1006475"/>
              <a:gd name="connsiteY459" fmla="*/ 650875 h 720725"/>
              <a:gd name="connsiteX460" fmla="*/ 320675 w 1006475"/>
              <a:gd name="connsiteY460" fmla="*/ 650875 h 720725"/>
              <a:gd name="connsiteX461" fmla="*/ 317500 w 1006475"/>
              <a:gd name="connsiteY461" fmla="*/ 650875 h 720725"/>
              <a:gd name="connsiteX462" fmla="*/ 314325 w 1006475"/>
              <a:gd name="connsiteY462" fmla="*/ 650875 h 720725"/>
              <a:gd name="connsiteX463" fmla="*/ 311150 w 1006475"/>
              <a:gd name="connsiteY463" fmla="*/ 647700 h 720725"/>
              <a:gd name="connsiteX464" fmla="*/ 307975 w 1006475"/>
              <a:gd name="connsiteY464" fmla="*/ 644525 h 720725"/>
              <a:gd name="connsiteX465" fmla="*/ 304800 w 1006475"/>
              <a:gd name="connsiteY465" fmla="*/ 641350 h 720725"/>
              <a:gd name="connsiteX466" fmla="*/ 288925 w 1006475"/>
              <a:gd name="connsiteY466" fmla="*/ 641350 h 720725"/>
              <a:gd name="connsiteX467" fmla="*/ 279400 w 1006475"/>
              <a:gd name="connsiteY467" fmla="*/ 641350 h 720725"/>
              <a:gd name="connsiteX468" fmla="*/ 276225 w 1006475"/>
              <a:gd name="connsiteY468" fmla="*/ 641350 h 720725"/>
              <a:gd name="connsiteX469" fmla="*/ 273050 w 1006475"/>
              <a:gd name="connsiteY469" fmla="*/ 638175 h 720725"/>
              <a:gd name="connsiteX470" fmla="*/ 266700 w 1006475"/>
              <a:gd name="connsiteY470" fmla="*/ 635000 h 720725"/>
              <a:gd name="connsiteX471" fmla="*/ 257175 w 1006475"/>
              <a:gd name="connsiteY471" fmla="*/ 638175 h 720725"/>
              <a:gd name="connsiteX472" fmla="*/ 250825 w 1006475"/>
              <a:gd name="connsiteY472" fmla="*/ 641350 h 720725"/>
              <a:gd name="connsiteX473" fmla="*/ 247650 w 1006475"/>
              <a:gd name="connsiteY473" fmla="*/ 644525 h 720725"/>
              <a:gd name="connsiteX474" fmla="*/ 234950 w 1006475"/>
              <a:gd name="connsiteY474" fmla="*/ 647700 h 720725"/>
              <a:gd name="connsiteX475" fmla="*/ 219075 w 1006475"/>
              <a:gd name="connsiteY475" fmla="*/ 647700 h 720725"/>
              <a:gd name="connsiteX476" fmla="*/ 209550 w 1006475"/>
              <a:gd name="connsiteY476" fmla="*/ 650875 h 720725"/>
              <a:gd name="connsiteX477" fmla="*/ 203200 w 1006475"/>
              <a:gd name="connsiteY477" fmla="*/ 650875 h 720725"/>
              <a:gd name="connsiteX478" fmla="*/ 200025 w 1006475"/>
              <a:gd name="connsiteY478" fmla="*/ 650875 h 720725"/>
              <a:gd name="connsiteX479" fmla="*/ 193675 w 1006475"/>
              <a:gd name="connsiteY479" fmla="*/ 650875 h 720725"/>
              <a:gd name="connsiteX480" fmla="*/ 190500 w 1006475"/>
              <a:gd name="connsiteY480" fmla="*/ 647700 h 720725"/>
              <a:gd name="connsiteX481" fmla="*/ 190500 w 1006475"/>
              <a:gd name="connsiteY481" fmla="*/ 644525 h 720725"/>
              <a:gd name="connsiteX482" fmla="*/ 187325 w 1006475"/>
              <a:gd name="connsiteY482" fmla="*/ 641350 h 720725"/>
              <a:gd name="connsiteX483" fmla="*/ 171450 w 1006475"/>
              <a:gd name="connsiteY483" fmla="*/ 638175 h 720725"/>
              <a:gd name="connsiteX484" fmla="*/ 165100 w 1006475"/>
              <a:gd name="connsiteY484" fmla="*/ 631825 h 720725"/>
              <a:gd name="connsiteX485" fmla="*/ 161925 w 1006475"/>
              <a:gd name="connsiteY485" fmla="*/ 631825 h 720725"/>
              <a:gd name="connsiteX486" fmla="*/ 158750 w 1006475"/>
              <a:gd name="connsiteY486" fmla="*/ 628650 h 720725"/>
              <a:gd name="connsiteX487" fmla="*/ 152400 w 1006475"/>
              <a:gd name="connsiteY487" fmla="*/ 628650 h 720725"/>
              <a:gd name="connsiteX488" fmla="*/ 149225 w 1006475"/>
              <a:gd name="connsiteY488" fmla="*/ 625475 h 720725"/>
              <a:gd name="connsiteX489" fmla="*/ 142875 w 1006475"/>
              <a:gd name="connsiteY489" fmla="*/ 619125 h 720725"/>
              <a:gd name="connsiteX490" fmla="*/ 142875 w 1006475"/>
              <a:gd name="connsiteY490" fmla="*/ 615950 h 720725"/>
              <a:gd name="connsiteX491" fmla="*/ 139700 w 1006475"/>
              <a:gd name="connsiteY491" fmla="*/ 615950 h 720725"/>
              <a:gd name="connsiteX492" fmla="*/ 139700 w 1006475"/>
              <a:gd name="connsiteY492" fmla="*/ 609600 h 720725"/>
              <a:gd name="connsiteX493" fmla="*/ 139700 w 1006475"/>
              <a:gd name="connsiteY493" fmla="*/ 606425 h 720725"/>
              <a:gd name="connsiteX494" fmla="*/ 142875 w 1006475"/>
              <a:gd name="connsiteY494" fmla="*/ 603250 h 720725"/>
              <a:gd name="connsiteX495" fmla="*/ 142875 w 1006475"/>
              <a:gd name="connsiteY495" fmla="*/ 600075 h 720725"/>
              <a:gd name="connsiteX496" fmla="*/ 146050 w 1006475"/>
              <a:gd name="connsiteY496" fmla="*/ 596900 h 720725"/>
              <a:gd name="connsiteX497" fmla="*/ 146050 w 1006475"/>
              <a:gd name="connsiteY497" fmla="*/ 590550 h 720725"/>
              <a:gd name="connsiteX498" fmla="*/ 142875 w 1006475"/>
              <a:gd name="connsiteY498" fmla="*/ 587375 h 720725"/>
              <a:gd name="connsiteX499" fmla="*/ 142875 w 1006475"/>
              <a:gd name="connsiteY499" fmla="*/ 584200 h 720725"/>
              <a:gd name="connsiteX500" fmla="*/ 146050 w 1006475"/>
              <a:gd name="connsiteY500" fmla="*/ 577850 h 720725"/>
              <a:gd name="connsiteX501" fmla="*/ 146050 w 1006475"/>
              <a:gd name="connsiteY501" fmla="*/ 574675 h 720725"/>
              <a:gd name="connsiteX502" fmla="*/ 149225 w 1006475"/>
              <a:gd name="connsiteY502" fmla="*/ 558800 h 720725"/>
              <a:gd name="connsiteX503" fmla="*/ 142875 w 1006475"/>
              <a:gd name="connsiteY503" fmla="*/ 536575 h 720725"/>
              <a:gd name="connsiteX504" fmla="*/ 139700 w 1006475"/>
              <a:gd name="connsiteY504" fmla="*/ 533400 h 720725"/>
              <a:gd name="connsiteX505" fmla="*/ 120650 w 1006475"/>
              <a:gd name="connsiteY505" fmla="*/ 504825 h 720725"/>
              <a:gd name="connsiteX506" fmla="*/ 117475 w 1006475"/>
              <a:gd name="connsiteY506" fmla="*/ 504825 h 720725"/>
              <a:gd name="connsiteX507" fmla="*/ 111125 w 1006475"/>
              <a:gd name="connsiteY507" fmla="*/ 501650 h 720725"/>
              <a:gd name="connsiteX508" fmla="*/ 107950 w 1006475"/>
              <a:gd name="connsiteY508" fmla="*/ 503237 h 720725"/>
              <a:gd name="connsiteX509" fmla="*/ 107950 w 1006475"/>
              <a:gd name="connsiteY509" fmla="*/ 504825 h 720725"/>
              <a:gd name="connsiteX510" fmla="*/ 104775 w 1006475"/>
              <a:gd name="connsiteY510" fmla="*/ 504825 h 720725"/>
              <a:gd name="connsiteX511" fmla="*/ 101600 w 1006475"/>
              <a:gd name="connsiteY511" fmla="*/ 508000 h 720725"/>
              <a:gd name="connsiteX512" fmla="*/ 95250 w 1006475"/>
              <a:gd name="connsiteY512" fmla="*/ 508000 h 720725"/>
              <a:gd name="connsiteX513" fmla="*/ 82550 w 1006475"/>
              <a:gd name="connsiteY513" fmla="*/ 492125 h 720725"/>
              <a:gd name="connsiteX514" fmla="*/ 82550 w 1006475"/>
              <a:gd name="connsiteY514" fmla="*/ 482600 h 720725"/>
              <a:gd name="connsiteX515" fmla="*/ 76200 w 1006475"/>
              <a:gd name="connsiteY515" fmla="*/ 476250 h 720725"/>
              <a:gd name="connsiteX516" fmla="*/ 60325 w 1006475"/>
              <a:gd name="connsiteY516" fmla="*/ 476250 h 720725"/>
              <a:gd name="connsiteX517" fmla="*/ 53975 w 1006475"/>
              <a:gd name="connsiteY517" fmla="*/ 473075 h 720725"/>
              <a:gd name="connsiteX518" fmla="*/ 53975 w 1006475"/>
              <a:gd name="connsiteY518" fmla="*/ 463550 h 720725"/>
              <a:gd name="connsiteX519" fmla="*/ 50800 w 1006475"/>
              <a:gd name="connsiteY519" fmla="*/ 463550 h 720725"/>
              <a:gd name="connsiteX520" fmla="*/ 47625 w 1006475"/>
              <a:gd name="connsiteY520" fmla="*/ 466725 h 720725"/>
              <a:gd name="connsiteX521" fmla="*/ 44450 w 1006475"/>
              <a:gd name="connsiteY521" fmla="*/ 466725 h 720725"/>
              <a:gd name="connsiteX522" fmla="*/ 41275 w 1006475"/>
              <a:gd name="connsiteY522" fmla="*/ 466725 h 720725"/>
              <a:gd name="connsiteX523" fmla="*/ 38100 w 1006475"/>
              <a:gd name="connsiteY523" fmla="*/ 466725 h 720725"/>
              <a:gd name="connsiteX524" fmla="*/ 34925 w 1006475"/>
              <a:gd name="connsiteY524" fmla="*/ 463550 h 720725"/>
              <a:gd name="connsiteX525" fmla="*/ 31750 w 1006475"/>
              <a:gd name="connsiteY525" fmla="*/ 466725 h 720725"/>
              <a:gd name="connsiteX526" fmla="*/ 25400 w 1006475"/>
              <a:gd name="connsiteY526" fmla="*/ 466725 h 720725"/>
              <a:gd name="connsiteX527" fmla="*/ 22225 w 1006475"/>
              <a:gd name="connsiteY527" fmla="*/ 466725 h 720725"/>
              <a:gd name="connsiteX528" fmla="*/ 19050 w 1006475"/>
              <a:gd name="connsiteY528" fmla="*/ 463550 h 720725"/>
              <a:gd name="connsiteX529" fmla="*/ 15875 w 1006475"/>
              <a:gd name="connsiteY529" fmla="*/ 460375 h 720725"/>
              <a:gd name="connsiteX530" fmla="*/ 12700 w 1006475"/>
              <a:gd name="connsiteY530" fmla="*/ 457200 h 720725"/>
              <a:gd name="connsiteX531" fmla="*/ 12700 w 1006475"/>
              <a:gd name="connsiteY531" fmla="*/ 454025 h 720725"/>
              <a:gd name="connsiteX532" fmla="*/ 9525 w 1006475"/>
              <a:gd name="connsiteY532" fmla="*/ 454025 h 720725"/>
              <a:gd name="connsiteX533" fmla="*/ 6350 w 1006475"/>
              <a:gd name="connsiteY533" fmla="*/ 454025 h 720725"/>
              <a:gd name="connsiteX534" fmla="*/ 6350 w 1006475"/>
              <a:gd name="connsiteY534" fmla="*/ 457200 h 720725"/>
              <a:gd name="connsiteX535" fmla="*/ 6350 w 1006475"/>
              <a:gd name="connsiteY535" fmla="*/ 460375 h 720725"/>
              <a:gd name="connsiteX536" fmla="*/ 3175 w 1006475"/>
              <a:gd name="connsiteY536" fmla="*/ 460375 h 720725"/>
              <a:gd name="connsiteX537" fmla="*/ 0 w 1006475"/>
              <a:gd name="connsiteY537" fmla="*/ 457200 h 720725"/>
              <a:gd name="connsiteX538" fmla="*/ 0 w 1006475"/>
              <a:gd name="connsiteY538" fmla="*/ 454025 h 720725"/>
              <a:gd name="connsiteX539" fmla="*/ 3175 w 1006475"/>
              <a:gd name="connsiteY539" fmla="*/ 454025 h 720725"/>
              <a:gd name="connsiteX540" fmla="*/ 6350 w 1006475"/>
              <a:gd name="connsiteY540" fmla="*/ 450850 h 720725"/>
              <a:gd name="connsiteX541" fmla="*/ 12700 w 1006475"/>
              <a:gd name="connsiteY541" fmla="*/ 415925 h 720725"/>
              <a:gd name="connsiteX542" fmla="*/ 15875 w 1006475"/>
              <a:gd name="connsiteY542" fmla="*/ 403225 h 720725"/>
              <a:gd name="connsiteX543" fmla="*/ 19050 w 1006475"/>
              <a:gd name="connsiteY543" fmla="*/ 396875 h 720725"/>
              <a:gd name="connsiteX544" fmla="*/ 19050 w 1006475"/>
              <a:gd name="connsiteY544" fmla="*/ 393700 h 720725"/>
              <a:gd name="connsiteX545" fmla="*/ 19050 w 1006475"/>
              <a:gd name="connsiteY545" fmla="*/ 390525 h 720725"/>
              <a:gd name="connsiteX546" fmla="*/ 22225 w 1006475"/>
              <a:gd name="connsiteY546" fmla="*/ 390525 h 720725"/>
              <a:gd name="connsiteX547" fmla="*/ 22225 w 1006475"/>
              <a:gd name="connsiteY547" fmla="*/ 393700 h 720725"/>
              <a:gd name="connsiteX548" fmla="*/ 22225 w 1006475"/>
              <a:gd name="connsiteY548" fmla="*/ 403225 h 720725"/>
              <a:gd name="connsiteX549" fmla="*/ 19050 w 1006475"/>
              <a:gd name="connsiteY549" fmla="*/ 422275 h 720725"/>
              <a:gd name="connsiteX550" fmla="*/ 15875 w 1006475"/>
              <a:gd name="connsiteY550" fmla="*/ 438150 h 720725"/>
              <a:gd name="connsiteX551" fmla="*/ 15875 w 1006475"/>
              <a:gd name="connsiteY551" fmla="*/ 441325 h 720725"/>
              <a:gd name="connsiteX552" fmla="*/ 19050 w 1006475"/>
              <a:gd name="connsiteY552" fmla="*/ 444500 h 720725"/>
              <a:gd name="connsiteX553" fmla="*/ 22225 w 1006475"/>
              <a:gd name="connsiteY553" fmla="*/ 444500 h 720725"/>
              <a:gd name="connsiteX554" fmla="*/ 22225 w 1006475"/>
              <a:gd name="connsiteY554" fmla="*/ 441325 h 720725"/>
              <a:gd name="connsiteX555" fmla="*/ 25400 w 1006475"/>
              <a:gd name="connsiteY555" fmla="*/ 438150 h 720725"/>
              <a:gd name="connsiteX556" fmla="*/ 25400 w 1006475"/>
              <a:gd name="connsiteY556" fmla="*/ 434975 h 720725"/>
              <a:gd name="connsiteX557" fmla="*/ 28575 w 1006475"/>
              <a:gd name="connsiteY557" fmla="*/ 434975 h 720725"/>
              <a:gd name="connsiteX558" fmla="*/ 31750 w 1006475"/>
              <a:gd name="connsiteY558" fmla="*/ 438150 h 720725"/>
              <a:gd name="connsiteX559" fmla="*/ 34925 w 1006475"/>
              <a:gd name="connsiteY559" fmla="*/ 441325 h 720725"/>
              <a:gd name="connsiteX560" fmla="*/ 34925 w 1006475"/>
              <a:gd name="connsiteY560" fmla="*/ 438150 h 720725"/>
              <a:gd name="connsiteX561" fmla="*/ 31750 w 1006475"/>
              <a:gd name="connsiteY561" fmla="*/ 431800 h 720725"/>
              <a:gd name="connsiteX562" fmla="*/ 31750 w 1006475"/>
              <a:gd name="connsiteY562" fmla="*/ 428625 h 720725"/>
              <a:gd name="connsiteX563" fmla="*/ 28575 w 1006475"/>
              <a:gd name="connsiteY563" fmla="*/ 425450 h 720725"/>
              <a:gd name="connsiteX564" fmla="*/ 28575 w 1006475"/>
              <a:gd name="connsiteY564" fmla="*/ 422275 h 720725"/>
              <a:gd name="connsiteX565" fmla="*/ 31750 w 1006475"/>
              <a:gd name="connsiteY565" fmla="*/ 419100 h 720725"/>
              <a:gd name="connsiteX566" fmla="*/ 34925 w 1006475"/>
              <a:gd name="connsiteY566" fmla="*/ 419100 h 720725"/>
              <a:gd name="connsiteX567" fmla="*/ 34925 w 1006475"/>
              <a:gd name="connsiteY567" fmla="*/ 415925 h 720725"/>
              <a:gd name="connsiteX568" fmla="*/ 34925 w 1006475"/>
              <a:gd name="connsiteY568" fmla="*/ 412750 h 720725"/>
              <a:gd name="connsiteX569" fmla="*/ 31750 w 1006475"/>
              <a:gd name="connsiteY569" fmla="*/ 396875 h 720725"/>
              <a:gd name="connsiteX570" fmla="*/ 34925 w 1006475"/>
              <a:gd name="connsiteY570" fmla="*/ 396875 h 720725"/>
              <a:gd name="connsiteX571" fmla="*/ 34925 w 1006475"/>
              <a:gd name="connsiteY571" fmla="*/ 393700 h 720725"/>
              <a:gd name="connsiteX572" fmla="*/ 38100 w 1006475"/>
              <a:gd name="connsiteY572" fmla="*/ 390525 h 720725"/>
              <a:gd name="connsiteX573" fmla="*/ 38100 w 1006475"/>
              <a:gd name="connsiteY573" fmla="*/ 387350 h 720725"/>
              <a:gd name="connsiteX574" fmla="*/ 41275 w 1006475"/>
              <a:gd name="connsiteY574" fmla="*/ 387350 h 720725"/>
              <a:gd name="connsiteX575" fmla="*/ 44450 w 1006475"/>
              <a:gd name="connsiteY575" fmla="*/ 387350 h 720725"/>
              <a:gd name="connsiteX576" fmla="*/ 47625 w 1006475"/>
              <a:gd name="connsiteY576" fmla="*/ 387350 h 720725"/>
              <a:gd name="connsiteX577" fmla="*/ 50800 w 1006475"/>
              <a:gd name="connsiteY577" fmla="*/ 387350 h 720725"/>
              <a:gd name="connsiteX578" fmla="*/ 50800 w 1006475"/>
              <a:gd name="connsiteY578" fmla="*/ 390525 h 720725"/>
              <a:gd name="connsiteX579" fmla="*/ 53975 w 1006475"/>
              <a:gd name="connsiteY579" fmla="*/ 390525 h 720725"/>
              <a:gd name="connsiteX580" fmla="*/ 53975 w 1006475"/>
              <a:gd name="connsiteY580" fmla="*/ 387350 h 720725"/>
              <a:gd name="connsiteX581" fmla="*/ 53975 w 1006475"/>
              <a:gd name="connsiteY581" fmla="*/ 384175 h 720725"/>
              <a:gd name="connsiteX582" fmla="*/ 50800 w 1006475"/>
              <a:gd name="connsiteY582" fmla="*/ 384175 h 720725"/>
              <a:gd name="connsiteX583" fmla="*/ 50800 w 1006475"/>
              <a:gd name="connsiteY583" fmla="*/ 381000 h 720725"/>
              <a:gd name="connsiteX584" fmla="*/ 47625 w 1006475"/>
              <a:gd name="connsiteY584" fmla="*/ 377825 h 720725"/>
              <a:gd name="connsiteX585" fmla="*/ 47625 w 1006475"/>
              <a:gd name="connsiteY585" fmla="*/ 374650 h 720725"/>
              <a:gd name="connsiteX586" fmla="*/ 44450 w 1006475"/>
              <a:gd name="connsiteY586" fmla="*/ 374650 h 720725"/>
              <a:gd name="connsiteX587" fmla="*/ 44450 w 1006475"/>
              <a:gd name="connsiteY587" fmla="*/ 377825 h 720725"/>
              <a:gd name="connsiteX588" fmla="*/ 41275 w 1006475"/>
              <a:gd name="connsiteY588" fmla="*/ 381000 h 720725"/>
              <a:gd name="connsiteX589" fmla="*/ 41275 w 1006475"/>
              <a:gd name="connsiteY589" fmla="*/ 377825 h 720725"/>
              <a:gd name="connsiteX590" fmla="*/ 38100 w 1006475"/>
              <a:gd name="connsiteY590" fmla="*/ 377825 h 720725"/>
              <a:gd name="connsiteX591" fmla="*/ 38100 w 1006475"/>
              <a:gd name="connsiteY591" fmla="*/ 374650 h 720725"/>
              <a:gd name="connsiteX592" fmla="*/ 34925 w 1006475"/>
              <a:gd name="connsiteY592" fmla="*/ 374650 h 720725"/>
              <a:gd name="connsiteX593" fmla="*/ 34925 w 1006475"/>
              <a:gd name="connsiteY593" fmla="*/ 377825 h 720725"/>
              <a:gd name="connsiteX594" fmla="*/ 34925 w 1006475"/>
              <a:gd name="connsiteY594" fmla="*/ 381000 h 720725"/>
              <a:gd name="connsiteX595" fmla="*/ 34925 w 1006475"/>
              <a:gd name="connsiteY595" fmla="*/ 384175 h 720725"/>
              <a:gd name="connsiteX596" fmla="*/ 31750 w 1006475"/>
              <a:gd name="connsiteY596" fmla="*/ 381000 h 720725"/>
              <a:gd name="connsiteX597" fmla="*/ 28575 w 1006475"/>
              <a:gd name="connsiteY597" fmla="*/ 377825 h 720725"/>
              <a:gd name="connsiteX598" fmla="*/ 25400 w 1006475"/>
              <a:gd name="connsiteY598" fmla="*/ 377825 h 720725"/>
              <a:gd name="connsiteX599" fmla="*/ 22225 w 1006475"/>
              <a:gd name="connsiteY599" fmla="*/ 374650 h 720725"/>
              <a:gd name="connsiteX600" fmla="*/ 22225 w 1006475"/>
              <a:gd name="connsiteY600" fmla="*/ 371475 h 720725"/>
              <a:gd name="connsiteX601" fmla="*/ 19050 w 1006475"/>
              <a:gd name="connsiteY601" fmla="*/ 361950 h 720725"/>
              <a:gd name="connsiteX602" fmla="*/ 22225 w 1006475"/>
              <a:gd name="connsiteY602" fmla="*/ 361950 h 720725"/>
              <a:gd name="connsiteX603" fmla="*/ 22225 w 1006475"/>
              <a:gd name="connsiteY603" fmla="*/ 358776 h 720725"/>
              <a:gd name="connsiteX604" fmla="*/ 22224 w 1006475"/>
              <a:gd name="connsiteY604" fmla="*/ 358775 h 720725"/>
              <a:gd name="connsiteX605" fmla="*/ 22224 w 1006475"/>
              <a:gd name="connsiteY605" fmla="*/ 352425 h 720725"/>
              <a:gd name="connsiteX606" fmla="*/ 22224 w 1006475"/>
              <a:gd name="connsiteY606" fmla="*/ 346075 h 720725"/>
              <a:gd name="connsiteX607" fmla="*/ 22224 w 1006475"/>
              <a:gd name="connsiteY607" fmla="*/ 339725 h 720725"/>
              <a:gd name="connsiteX608" fmla="*/ 25399 w 1006475"/>
              <a:gd name="connsiteY608" fmla="*/ 339725 h 720725"/>
              <a:gd name="connsiteX609" fmla="*/ 28574 w 1006475"/>
              <a:gd name="connsiteY609" fmla="*/ 339725 h 720725"/>
              <a:gd name="connsiteX610" fmla="*/ 28574 w 1006475"/>
              <a:gd name="connsiteY610" fmla="*/ 349250 h 720725"/>
              <a:gd name="connsiteX611" fmla="*/ 28574 w 1006475"/>
              <a:gd name="connsiteY611" fmla="*/ 352425 h 720725"/>
              <a:gd name="connsiteX612" fmla="*/ 31749 w 1006475"/>
              <a:gd name="connsiteY612" fmla="*/ 352425 h 720725"/>
              <a:gd name="connsiteX613" fmla="*/ 31749 w 1006475"/>
              <a:gd name="connsiteY613" fmla="*/ 355600 h 720725"/>
              <a:gd name="connsiteX614" fmla="*/ 31749 w 1006475"/>
              <a:gd name="connsiteY614" fmla="*/ 358775 h 720725"/>
              <a:gd name="connsiteX615" fmla="*/ 34924 w 1006475"/>
              <a:gd name="connsiteY615" fmla="*/ 358775 h 720725"/>
              <a:gd name="connsiteX616" fmla="*/ 34924 w 1006475"/>
              <a:gd name="connsiteY616" fmla="*/ 355600 h 720725"/>
              <a:gd name="connsiteX617" fmla="*/ 34924 w 1006475"/>
              <a:gd name="connsiteY617" fmla="*/ 352425 h 720725"/>
              <a:gd name="connsiteX618" fmla="*/ 31749 w 1006475"/>
              <a:gd name="connsiteY618" fmla="*/ 349250 h 720725"/>
              <a:gd name="connsiteX619" fmla="*/ 31749 w 1006475"/>
              <a:gd name="connsiteY619" fmla="*/ 346075 h 720725"/>
              <a:gd name="connsiteX620" fmla="*/ 34924 w 1006475"/>
              <a:gd name="connsiteY620" fmla="*/ 346075 h 720725"/>
              <a:gd name="connsiteX621" fmla="*/ 38099 w 1006475"/>
              <a:gd name="connsiteY621" fmla="*/ 346075 h 720725"/>
              <a:gd name="connsiteX622" fmla="*/ 41274 w 1006475"/>
              <a:gd name="connsiteY622" fmla="*/ 346075 h 720725"/>
              <a:gd name="connsiteX623" fmla="*/ 41274 w 1006475"/>
              <a:gd name="connsiteY623" fmla="*/ 342900 h 720725"/>
              <a:gd name="connsiteX624" fmla="*/ 44449 w 1006475"/>
              <a:gd name="connsiteY624" fmla="*/ 342900 h 720725"/>
              <a:gd name="connsiteX625" fmla="*/ 53974 w 1006475"/>
              <a:gd name="connsiteY625" fmla="*/ 342900 h 720725"/>
              <a:gd name="connsiteX626" fmla="*/ 60324 w 1006475"/>
              <a:gd name="connsiteY626" fmla="*/ 342900 h 720725"/>
              <a:gd name="connsiteX627" fmla="*/ 63499 w 1006475"/>
              <a:gd name="connsiteY627" fmla="*/ 339725 h 720725"/>
              <a:gd name="connsiteX628" fmla="*/ 66674 w 1006475"/>
              <a:gd name="connsiteY628" fmla="*/ 339725 h 720725"/>
              <a:gd name="connsiteX629" fmla="*/ 66674 w 1006475"/>
              <a:gd name="connsiteY629" fmla="*/ 336550 h 720725"/>
              <a:gd name="connsiteX630" fmla="*/ 57149 w 1006475"/>
              <a:gd name="connsiteY630" fmla="*/ 336550 h 720725"/>
              <a:gd name="connsiteX631" fmla="*/ 53974 w 1006475"/>
              <a:gd name="connsiteY631" fmla="*/ 336550 h 720725"/>
              <a:gd name="connsiteX632" fmla="*/ 50799 w 1006475"/>
              <a:gd name="connsiteY632" fmla="*/ 336550 h 720725"/>
              <a:gd name="connsiteX633" fmla="*/ 50799 w 1006475"/>
              <a:gd name="connsiteY633" fmla="*/ 333375 h 720725"/>
              <a:gd name="connsiteX634" fmla="*/ 47624 w 1006475"/>
              <a:gd name="connsiteY634" fmla="*/ 330200 h 720725"/>
              <a:gd name="connsiteX635" fmla="*/ 44449 w 1006475"/>
              <a:gd name="connsiteY635" fmla="*/ 330200 h 720725"/>
              <a:gd name="connsiteX636" fmla="*/ 44449 w 1006475"/>
              <a:gd name="connsiteY636" fmla="*/ 323850 h 720725"/>
              <a:gd name="connsiteX637" fmla="*/ 41274 w 1006475"/>
              <a:gd name="connsiteY637" fmla="*/ 320675 h 720725"/>
              <a:gd name="connsiteX638" fmla="*/ 41274 w 1006475"/>
              <a:gd name="connsiteY638" fmla="*/ 317500 h 720725"/>
              <a:gd name="connsiteX639" fmla="*/ 38099 w 1006475"/>
              <a:gd name="connsiteY639" fmla="*/ 317500 h 720725"/>
              <a:gd name="connsiteX640" fmla="*/ 34924 w 1006475"/>
              <a:gd name="connsiteY640" fmla="*/ 314325 h 720725"/>
              <a:gd name="connsiteX641" fmla="*/ 28574 w 1006475"/>
              <a:gd name="connsiteY641" fmla="*/ 317500 h 720725"/>
              <a:gd name="connsiteX642" fmla="*/ 28574 w 1006475"/>
              <a:gd name="connsiteY642" fmla="*/ 323850 h 720725"/>
              <a:gd name="connsiteX643" fmla="*/ 28574 w 1006475"/>
              <a:gd name="connsiteY643" fmla="*/ 327025 h 720725"/>
              <a:gd name="connsiteX644" fmla="*/ 25399 w 1006475"/>
              <a:gd name="connsiteY644" fmla="*/ 330200 h 720725"/>
              <a:gd name="connsiteX645" fmla="*/ 22224 w 1006475"/>
              <a:gd name="connsiteY645" fmla="*/ 333375 h 720725"/>
              <a:gd name="connsiteX646" fmla="*/ 19049 w 1006475"/>
              <a:gd name="connsiteY646" fmla="*/ 333375 h 720725"/>
              <a:gd name="connsiteX647" fmla="*/ 19049 w 1006475"/>
              <a:gd name="connsiteY647" fmla="*/ 330200 h 720725"/>
              <a:gd name="connsiteX648" fmla="*/ 22224 w 1006475"/>
              <a:gd name="connsiteY648" fmla="*/ 327025 h 720725"/>
              <a:gd name="connsiteX649" fmla="*/ 22224 w 1006475"/>
              <a:gd name="connsiteY649" fmla="*/ 320675 h 720725"/>
              <a:gd name="connsiteX650" fmla="*/ 25399 w 1006475"/>
              <a:gd name="connsiteY650" fmla="*/ 317500 h 720725"/>
              <a:gd name="connsiteX651" fmla="*/ 28574 w 1006475"/>
              <a:gd name="connsiteY651" fmla="*/ 288925 h 720725"/>
              <a:gd name="connsiteX652" fmla="*/ 28574 w 1006475"/>
              <a:gd name="connsiteY652" fmla="*/ 276225 h 720725"/>
              <a:gd name="connsiteX653" fmla="*/ 28574 w 1006475"/>
              <a:gd name="connsiteY653" fmla="*/ 266700 h 720725"/>
              <a:gd name="connsiteX654" fmla="*/ 28574 w 1006475"/>
              <a:gd name="connsiteY654" fmla="*/ 263525 h 720725"/>
              <a:gd name="connsiteX655" fmla="*/ 25399 w 1006475"/>
              <a:gd name="connsiteY655" fmla="*/ 263525 h 720725"/>
              <a:gd name="connsiteX656" fmla="*/ 25399 w 1006475"/>
              <a:gd name="connsiteY656" fmla="*/ 257175 h 720725"/>
              <a:gd name="connsiteX657" fmla="*/ 25399 w 1006475"/>
              <a:gd name="connsiteY657" fmla="*/ 254000 h 720725"/>
              <a:gd name="connsiteX658" fmla="*/ 28574 w 1006475"/>
              <a:gd name="connsiteY658" fmla="*/ 254000 h 720725"/>
              <a:gd name="connsiteX659" fmla="*/ 25399 w 1006475"/>
              <a:gd name="connsiteY659" fmla="*/ 250825 h 720725"/>
              <a:gd name="connsiteX660" fmla="*/ 22224 w 1006475"/>
              <a:gd name="connsiteY660" fmla="*/ 250825 h 720725"/>
              <a:gd name="connsiteX661" fmla="*/ 25399 w 1006475"/>
              <a:gd name="connsiteY661" fmla="*/ 215900 h 720725"/>
              <a:gd name="connsiteX662" fmla="*/ 28574 w 1006475"/>
              <a:gd name="connsiteY662" fmla="*/ 200025 h 720725"/>
              <a:gd name="connsiteX663" fmla="*/ 28574 w 1006475"/>
              <a:gd name="connsiteY663" fmla="*/ 177800 h 720725"/>
              <a:gd name="connsiteX664" fmla="*/ 19049 w 1006475"/>
              <a:gd name="connsiteY664" fmla="*/ 149225 h 720725"/>
              <a:gd name="connsiteX665" fmla="*/ 15874 w 1006475"/>
              <a:gd name="connsiteY665" fmla="*/ 146050 h 720725"/>
              <a:gd name="connsiteX666" fmla="*/ 12699 w 1006475"/>
              <a:gd name="connsiteY666" fmla="*/ 149225 h 720725"/>
              <a:gd name="connsiteX667" fmla="*/ 9524 w 1006475"/>
              <a:gd name="connsiteY667" fmla="*/ 142875 h 720725"/>
              <a:gd name="connsiteX668" fmla="*/ 9524 w 1006475"/>
              <a:gd name="connsiteY668" fmla="*/ 127000 h 720725"/>
              <a:gd name="connsiteX669" fmla="*/ 12699 w 1006475"/>
              <a:gd name="connsiteY669" fmla="*/ 101600 h 720725"/>
              <a:gd name="connsiteX670" fmla="*/ 9524 w 1006475"/>
              <a:gd name="connsiteY670" fmla="*/ 92075 h 720725"/>
              <a:gd name="connsiteX671" fmla="*/ 15874 w 1006475"/>
              <a:gd name="connsiteY671" fmla="*/ 85725 h 720725"/>
              <a:gd name="connsiteX672" fmla="*/ 19049 w 1006475"/>
              <a:gd name="connsiteY672" fmla="*/ 76200 h 720725"/>
              <a:gd name="connsiteX673" fmla="*/ 22224 w 1006475"/>
              <a:gd name="connsiteY673" fmla="*/ 73025 h 720725"/>
              <a:gd name="connsiteX674" fmla="*/ 28574 w 1006475"/>
              <a:gd name="connsiteY674" fmla="*/ 63500 h 720725"/>
              <a:gd name="connsiteX675" fmla="*/ 25399 w 1006475"/>
              <a:gd name="connsiteY675" fmla="*/ 60325 h 720725"/>
              <a:gd name="connsiteX676" fmla="*/ 22224 w 1006475"/>
              <a:gd name="connsiteY676" fmla="*/ 57150 h 720725"/>
              <a:gd name="connsiteX677" fmla="*/ 22224 w 1006475"/>
              <a:gd name="connsiteY677" fmla="*/ 53975 h 720725"/>
              <a:gd name="connsiteX678" fmla="*/ 22224 w 1006475"/>
              <a:gd name="connsiteY678" fmla="*/ 50800 h 720725"/>
              <a:gd name="connsiteX679" fmla="*/ 25399 w 1006475"/>
              <a:gd name="connsiteY679" fmla="*/ 50800 h 720725"/>
              <a:gd name="connsiteX680" fmla="*/ 28574 w 1006475"/>
              <a:gd name="connsiteY680" fmla="*/ 50800 h 720725"/>
              <a:gd name="connsiteX681" fmla="*/ 31749 w 1006475"/>
              <a:gd name="connsiteY681" fmla="*/ 50800 h 720725"/>
              <a:gd name="connsiteX682" fmla="*/ 31749 w 1006475"/>
              <a:gd name="connsiteY682" fmla="*/ 53975 h 720725"/>
              <a:gd name="connsiteX683" fmla="*/ 34924 w 1006475"/>
              <a:gd name="connsiteY683" fmla="*/ 57150 h 720725"/>
              <a:gd name="connsiteX684" fmla="*/ 38099 w 1006475"/>
              <a:gd name="connsiteY684" fmla="*/ 57150 h 720725"/>
              <a:gd name="connsiteX685" fmla="*/ 41274 w 1006475"/>
              <a:gd name="connsiteY685" fmla="*/ 57150 h 720725"/>
              <a:gd name="connsiteX686" fmla="*/ 50799 w 1006475"/>
              <a:gd name="connsiteY686" fmla="*/ 66675 h 720725"/>
              <a:gd name="connsiteX687" fmla="*/ 60324 w 1006475"/>
              <a:gd name="connsiteY687" fmla="*/ 79375 h 720725"/>
              <a:gd name="connsiteX688" fmla="*/ 69849 w 1006475"/>
              <a:gd name="connsiteY688" fmla="*/ 88900 h 720725"/>
              <a:gd name="connsiteX689" fmla="*/ 76199 w 1006475"/>
              <a:gd name="connsiteY689" fmla="*/ 88900 h 720725"/>
              <a:gd name="connsiteX690" fmla="*/ 79374 w 1006475"/>
              <a:gd name="connsiteY690" fmla="*/ 88900 h 720725"/>
              <a:gd name="connsiteX691" fmla="*/ 92074 w 1006475"/>
              <a:gd name="connsiteY691" fmla="*/ 98425 h 720725"/>
              <a:gd name="connsiteX692" fmla="*/ 92074 w 1006475"/>
              <a:gd name="connsiteY692" fmla="*/ 101600 h 720725"/>
              <a:gd name="connsiteX693" fmla="*/ 88899 w 1006475"/>
              <a:gd name="connsiteY693" fmla="*/ 101600 h 720725"/>
              <a:gd name="connsiteX694" fmla="*/ 88899 w 1006475"/>
              <a:gd name="connsiteY694" fmla="*/ 104775 h 720725"/>
              <a:gd name="connsiteX695" fmla="*/ 101599 w 1006475"/>
              <a:gd name="connsiteY695" fmla="*/ 114300 h 720725"/>
              <a:gd name="connsiteX696" fmla="*/ 123824 w 1006475"/>
              <a:gd name="connsiteY696" fmla="*/ 123825 h 720725"/>
              <a:gd name="connsiteX697" fmla="*/ 139699 w 1006475"/>
              <a:gd name="connsiteY697" fmla="*/ 123825 h 720725"/>
              <a:gd name="connsiteX698" fmla="*/ 142874 w 1006475"/>
              <a:gd name="connsiteY698" fmla="*/ 130175 h 720725"/>
              <a:gd name="connsiteX699" fmla="*/ 146049 w 1006475"/>
              <a:gd name="connsiteY699" fmla="*/ 130175 h 720725"/>
              <a:gd name="connsiteX700" fmla="*/ 149224 w 1006475"/>
              <a:gd name="connsiteY700" fmla="*/ 130175 h 720725"/>
              <a:gd name="connsiteX701" fmla="*/ 155574 w 1006475"/>
              <a:gd name="connsiteY701" fmla="*/ 130175 h 720725"/>
              <a:gd name="connsiteX702" fmla="*/ 158749 w 1006475"/>
              <a:gd name="connsiteY702" fmla="*/ 133350 h 720725"/>
              <a:gd name="connsiteX703" fmla="*/ 161924 w 1006475"/>
              <a:gd name="connsiteY703" fmla="*/ 136525 h 720725"/>
              <a:gd name="connsiteX704" fmla="*/ 165099 w 1006475"/>
              <a:gd name="connsiteY704" fmla="*/ 136525 h 720725"/>
              <a:gd name="connsiteX705" fmla="*/ 168274 w 1006475"/>
              <a:gd name="connsiteY705" fmla="*/ 136525 h 720725"/>
              <a:gd name="connsiteX706" fmla="*/ 174624 w 1006475"/>
              <a:gd name="connsiteY706" fmla="*/ 142875 h 720725"/>
              <a:gd name="connsiteX707" fmla="*/ 180974 w 1006475"/>
              <a:gd name="connsiteY707" fmla="*/ 146050 h 720725"/>
              <a:gd name="connsiteX708" fmla="*/ 190499 w 1006475"/>
              <a:gd name="connsiteY708" fmla="*/ 146050 h 720725"/>
              <a:gd name="connsiteX709" fmla="*/ 193674 w 1006475"/>
              <a:gd name="connsiteY709" fmla="*/ 146050 h 720725"/>
              <a:gd name="connsiteX710" fmla="*/ 196849 w 1006475"/>
              <a:gd name="connsiteY710" fmla="*/ 146050 h 720725"/>
              <a:gd name="connsiteX711" fmla="*/ 203199 w 1006475"/>
              <a:gd name="connsiteY711" fmla="*/ 146050 h 720725"/>
              <a:gd name="connsiteX712" fmla="*/ 203199 w 1006475"/>
              <a:gd name="connsiteY712" fmla="*/ 142875 h 720725"/>
              <a:gd name="connsiteX713" fmla="*/ 209549 w 1006475"/>
              <a:gd name="connsiteY713" fmla="*/ 146050 h 720725"/>
              <a:gd name="connsiteX714" fmla="*/ 212724 w 1006475"/>
              <a:gd name="connsiteY714" fmla="*/ 146050 h 720725"/>
              <a:gd name="connsiteX715" fmla="*/ 215899 w 1006475"/>
              <a:gd name="connsiteY715" fmla="*/ 149225 h 720725"/>
              <a:gd name="connsiteX716" fmla="*/ 215899 w 1006475"/>
              <a:gd name="connsiteY716" fmla="*/ 152400 h 720725"/>
              <a:gd name="connsiteX717" fmla="*/ 215899 w 1006475"/>
              <a:gd name="connsiteY717" fmla="*/ 155575 h 720725"/>
              <a:gd name="connsiteX718" fmla="*/ 215899 w 1006475"/>
              <a:gd name="connsiteY718" fmla="*/ 165100 h 720725"/>
              <a:gd name="connsiteX719" fmla="*/ 219074 w 1006475"/>
              <a:gd name="connsiteY719" fmla="*/ 168275 h 720725"/>
              <a:gd name="connsiteX720" fmla="*/ 219074 w 1006475"/>
              <a:gd name="connsiteY720" fmla="*/ 171450 h 720725"/>
              <a:gd name="connsiteX721" fmla="*/ 222249 w 1006475"/>
              <a:gd name="connsiteY721" fmla="*/ 171450 h 720725"/>
              <a:gd name="connsiteX722" fmla="*/ 222249 w 1006475"/>
              <a:gd name="connsiteY722" fmla="*/ 168275 h 720725"/>
              <a:gd name="connsiteX723" fmla="*/ 219074 w 1006475"/>
              <a:gd name="connsiteY723" fmla="*/ 165100 h 720725"/>
              <a:gd name="connsiteX724" fmla="*/ 219074 w 1006475"/>
              <a:gd name="connsiteY724" fmla="*/ 161925 h 720725"/>
              <a:gd name="connsiteX725" fmla="*/ 222249 w 1006475"/>
              <a:gd name="connsiteY725" fmla="*/ 158750 h 720725"/>
              <a:gd name="connsiteX726" fmla="*/ 225424 w 1006475"/>
              <a:gd name="connsiteY726" fmla="*/ 158750 h 720725"/>
              <a:gd name="connsiteX727" fmla="*/ 231774 w 1006475"/>
              <a:gd name="connsiteY727" fmla="*/ 158750 h 720725"/>
              <a:gd name="connsiteX728" fmla="*/ 231774 w 1006475"/>
              <a:gd name="connsiteY728" fmla="*/ 161925 h 720725"/>
              <a:gd name="connsiteX729" fmla="*/ 231774 w 1006475"/>
              <a:gd name="connsiteY729" fmla="*/ 165100 h 720725"/>
              <a:gd name="connsiteX730" fmla="*/ 231774 w 1006475"/>
              <a:gd name="connsiteY730" fmla="*/ 168275 h 720725"/>
              <a:gd name="connsiteX731" fmla="*/ 238124 w 1006475"/>
              <a:gd name="connsiteY731" fmla="*/ 171450 h 720725"/>
              <a:gd name="connsiteX732" fmla="*/ 238124 w 1006475"/>
              <a:gd name="connsiteY732" fmla="*/ 174625 h 720725"/>
              <a:gd name="connsiteX733" fmla="*/ 238124 w 1006475"/>
              <a:gd name="connsiteY733" fmla="*/ 177800 h 720725"/>
              <a:gd name="connsiteX734" fmla="*/ 234949 w 1006475"/>
              <a:gd name="connsiteY734" fmla="*/ 177800 h 720725"/>
              <a:gd name="connsiteX735" fmla="*/ 234949 w 1006475"/>
              <a:gd name="connsiteY735" fmla="*/ 180975 h 720725"/>
              <a:gd name="connsiteX736" fmla="*/ 238124 w 1006475"/>
              <a:gd name="connsiteY736" fmla="*/ 180975 h 720725"/>
              <a:gd name="connsiteX737" fmla="*/ 241299 w 1006475"/>
              <a:gd name="connsiteY737" fmla="*/ 177800 h 720725"/>
              <a:gd name="connsiteX738" fmla="*/ 241299 w 1006475"/>
              <a:gd name="connsiteY738" fmla="*/ 174625 h 720725"/>
              <a:gd name="connsiteX739" fmla="*/ 241299 w 1006475"/>
              <a:gd name="connsiteY739" fmla="*/ 171450 h 720725"/>
              <a:gd name="connsiteX740" fmla="*/ 238124 w 1006475"/>
              <a:gd name="connsiteY740" fmla="*/ 168275 h 720725"/>
              <a:gd name="connsiteX741" fmla="*/ 238124 w 1006475"/>
              <a:gd name="connsiteY741" fmla="*/ 165100 h 720725"/>
              <a:gd name="connsiteX742" fmla="*/ 234949 w 1006475"/>
              <a:gd name="connsiteY742" fmla="*/ 165100 h 720725"/>
              <a:gd name="connsiteX743" fmla="*/ 238124 w 1006475"/>
              <a:gd name="connsiteY743" fmla="*/ 161925 h 720725"/>
              <a:gd name="connsiteX744" fmla="*/ 238124 w 1006475"/>
              <a:gd name="connsiteY744" fmla="*/ 158750 h 720725"/>
              <a:gd name="connsiteX745" fmla="*/ 241299 w 1006475"/>
              <a:gd name="connsiteY745" fmla="*/ 158750 h 720725"/>
              <a:gd name="connsiteX746" fmla="*/ 244474 w 1006475"/>
              <a:gd name="connsiteY746" fmla="*/ 155575 h 720725"/>
              <a:gd name="connsiteX747" fmla="*/ 253999 w 1006475"/>
              <a:gd name="connsiteY747" fmla="*/ 155575 h 720725"/>
              <a:gd name="connsiteX748" fmla="*/ 257174 w 1006475"/>
              <a:gd name="connsiteY748" fmla="*/ 158750 h 720725"/>
              <a:gd name="connsiteX749" fmla="*/ 257174 w 1006475"/>
              <a:gd name="connsiteY749" fmla="*/ 161925 h 720725"/>
              <a:gd name="connsiteX750" fmla="*/ 253999 w 1006475"/>
              <a:gd name="connsiteY750" fmla="*/ 161925 h 720725"/>
              <a:gd name="connsiteX751" fmla="*/ 250824 w 1006475"/>
              <a:gd name="connsiteY751" fmla="*/ 165100 h 720725"/>
              <a:gd name="connsiteX752" fmla="*/ 247649 w 1006475"/>
              <a:gd name="connsiteY752" fmla="*/ 165100 h 720725"/>
              <a:gd name="connsiteX753" fmla="*/ 247649 w 1006475"/>
              <a:gd name="connsiteY753" fmla="*/ 168275 h 720725"/>
              <a:gd name="connsiteX754" fmla="*/ 247649 w 1006475"/>
              <a:gd name="connsiteY754" fmla="*/ 171450 h 720725"/>
              <a:gd name="connsiteX755" fmla="*/ 250824 w 1006475"/>
              <a:gd name="connsiteY755" fmla="*/ 174625 h 720725"/>
              <a:gd name="connsiteX756" fmla="*/ 253999 w 1006475"/>
              <a:gd name="connsiteY756" fmla="*/ 174625 h 720725"/>
              <a:gd name="connsiteX757" fmla="*/ 253999 w 1006475"/>
              <a:gd name="connsiteY757" fmla="*/ 177800 h 720725"/>
              <a:gd name="connsiteX758" fmla="*/ 253999 w 1006475"/>
              <a:gd name="connsiteY758" fmla="*/ 180975 h 720725"/>
              <a:gd name="connsiteX759" fmla="*/ 250824 w 1006475"/>
              <a:gd name="connsiteY759" fmla="*/ 184150 h 720725"/>
              <a:gd name="connsiteX760" fmla="*/ 253999 w 1006475"/>
              <a:gd name="connsiteY760" fmla="*/ 187325 h 720725"/>
              <a:gd name="connsiteX761" fmla="*/ 257174 w 1006475"/>
              <a:gd name="connsiteY761" fmla="*/ 190500 h 720725"/>
              <a:gd name="connsiteX762" fmla="*/ 257174 w 1006475"/>
              <a:gd name="connsiteY762" fmla="*/ 193675 h 720725"/>
              <a:gd name="connsiteX763" fmla="*/ 253999 w 1006475"/>
              <a:gd name="connsiteY763" fmla="*/ 193675 h 720725"/>
              <a:gd name="connsiteX764" fmla="*/ 253999 w 1006475"/>
              <a:gd name="connsiteY764" fmla="*/ 200025 h 720725"/>
              <a:gd name="connsiteX765" fmla="*/ 253999 w 1006475"/>
              <a:gd name="connsiteY765" fmla="*/ 203200 h 720725"/>
              <a:gd name="connsiteX766" fmla="*/ 257174 w 1006475"/>
              <a:gd name="connsiteY766" fmla="*/ 203200 h 720725"/>
              <a:gd name="connsiteX767" fmla="*/ 257174 w 1006475"/>
              <a:gd name="connsiteY767" fmla="*/ 206375 h 720725"/>
              <a:gd name="connsiteX768" fmla="*/ 260349 w 1006475"/>
              <a:gd name="connsiteY768" fmla="*/ 206375 h 720725"/>
              <a:gd name="connsiteX769" fmla="*/ 260349 w 1006475"/>
              <a:gd name="connsiteY769" fmla="*/ 209550 h 720725"/>
              <a:gd name="connsiteX770" fmla="*/ 257174 w 1006475"/>
              <a:gd name="connsiteY770" fmla="*/ 212725 h 720725"/>
              <a:gd name="connsiteX771" fmla="*/ 253999 w 1006475"/>
              <a:gd name="connsiteY771" fmla="*/ 209550 h 720725"/>
              <a:gd name="connsiteX772" fmla="*/ 250824 w 1006475"/>
              <a:gd name="connsiteY772" fmla="*/ 209550 h 720725"/>
              <a:gd name="connsiteX773" fmla="*/ 250824 w 1006475"/>
              <a:gd name="connsiteY773" fmla="*/ 212725 h 720725"/>
              <a:gd name="connsiteX774" fmla="*/ 247649 w 1006475"/>
              <a:gd name="connsiteY774" fmla="*/ 215900 h 720725"/>
              <a:gd name="connsiteX775" fmla="*/ 244474 w 1006475"/>
              <a:gd name="connsiteY775" fmla="*/ 215900 h 720725"/>
              <a:gd name="connsiteX776" fmla="*/ 241299 w 1006475"/>
              <a:gd name="connsiteY776" fmla="*/ 219075 h 720725"/>
              <a:gd name="connsiteX777" fmla="*/ 241299 w 1006475"/>
              <a:gd name="connsiteY777" fmla="*/ 225425 h 720725"/>
              <a:gd name="connsiteX778" fmla="*/ 234949 w 1006475"/>
              <a:gd name="connsiteY778" fmla="*/ 231775 h 720725"/>
              <a:gd name="connsiteX779" fmla="*/ 231774 w 1006475"/>
              <a:gd name="connsiteY779" fmla="*/ 231775 h 720725"/>
              <a:gd name="connsiteX780" fmla="*/ 238124 w 1006475"/>
              <a:gd name="connsiteY780" fmla="*/ 215900 h 720725"/>
              <a:gd name="connsiteX781" fmla="*/ 234949 w 1006475"/>
              <a:gd name="connsiteY781" fmla="*/ 209550 h 720725"/>
              <a:gd name="connsiteX782" fmla="*/ 231774 w 1006475"/>
              <a:gd name="connsiteY782" fmla="*/ 219075 h 720725"/>
              <a:gd name="connsiteX783" fmla="*/ 228599 w 1006475"/>
              <a:gd name="connsiteY783" fmla="*/ 219075 h 720725"/>
              <a:gd name="connsiteX784" fmla="*/ 228599 w 1006475"/>
              <a:gd name="connsiteY784" fmla="*/ 212725 h 720725"/>
              <a:gd name="connsiteX785" fmla="*/ 225424 w 1006475"/>
              <a:gd name="connsiteY785" fmla="*/ 212725 h 720725"/>
              <a:gd name="connsiteX786" fmla="*/ 225424 w 1006475"/>
              <a:gd name="connsiteY786" fmla="*/ 215900 h 720725"/>
              <a:gd name="connsiteX787" fmla="*/ 225424 w 1006475"/>
              <a:gd name="connsiteY787" fmla="*/ 219075 h 720725"/>
              <a:gd name="connsiteX788" fmla="*/ 225424 w 1006475"/>
              <a:gd name="connsiteY788" fmla="*/ 222250 h 720725"/>
              <a:gd name="connsiteX789" fmla="*/ 225424 w 1006475"/>
              <a:gd name="connsiteY789" fmla="*/ 225425 h 720725"/>
              <a:gd name="connsiteX790" fmla="*/ 225424 w 1006475"/>
              <a:gd name="connsiteY790" fmla="*/ 228600 h 720725"/>
              <a:gd name="connsiteX791" fmla="*/ 212724 w 1006475"/>
              <a:gd name="connsiteY791" fmla="*/ 241300 h 720725"/>
              <a:gd name="connsiteX792" fmla="*/ 209549 w 1006475"/>
              <a:gd name="connsiteY792" fmla="*/ 241300 h 720725"/>
              <a:gd name="connsiteX793" fmla="*/ 203199 w 1006475"/>
              <a:gd name="connsiteY793" fmla="*/ 247650 h 720725"/>
              <a:gd name="connsiteX794" fmla="*/ 193674 w 1006475"/>
              <a:gd name="connsiteY794" fmla="*/ 257175 h 720725"/>
              <a:gd name="connsiteX795" fmla="*/ 187324 w 1006475"/>
              <a:gd name="connsiteY795" fmla="*/ 266700 h 720725"/>
              <a:gd name="connsiteX796" fmla="*/ 177799 w 1006475"/>
              <a:gd name="connsiteY796" fmla="*/ 273050 h 720725"/>
              <a:gd name="connsiteX797" fmla="*/ 174624 w 1006475"/>
              <a:gd name="connsiteY797" fmla="*/ 276225 h 720725"/>
              <a:gd name="connsiteX798" fmla="*/ 171449 w 1006475"/>
              <a:gd name="connsiteY798" fmla="*/ 285750 h 720725"/>
              <a:gd name="connsiteX799" fmla="*/ 168274 w 1006475"/>
              <a:gd name="connsiteY799" fmla="*/ 285750 h 720725"/>
              <a:gd name="connsiteX800" fmla="*/ 171449 w 1006475"/>
              <a:gd name="connsiteY800" fmla="*/ 292100 h 720725"/>
              <a:gd name="connsiteX801" fmla="*/ 171449 w 1006475"/>
              <a:gd name="connsiteY801" fmla="*/ 295275 h 720725"/>
              <a:gd name="connsiteX802" fmla="*/ 174624 w 1006475"/>
              <a:gd name="connsiteY802" fmla="*/ 292100 h 720725"/>
              <a:gd name="connsiteX803" fmla="*/ 180974 w 1006475"/>
              <a:gd name="connsiteY803" fmla="*/ 292100 h 720725"/>
              <a:gd name="connsiteX804" fmla="*/ 184149 w 1006475"/>
              <a:gd name="connsiteY804" fmla="*/ 295275 h 720725"/>
              <a:gd name="connsiteX805" fmla="*/ 187324 w 1006475"/>
              <a:gd name="connsiteY805" fmla="*/ 295275 h 720725"/>
              <a:gd name="connsiteX806" fmla="*/ 187324 w 1006475"/>
              <a:gd name="connsiteY806" fmla="*/ 292100 h 720725"/>
              <a:gd name="connsiteX807" fmla="*/ 184149 w 1006475"/>
              <a:gd name="connsiteY807" fmla="*/ 292100 h 720725"/>
              <a:gd name="connsiteX808" fmla="*/ 174624 w 1006475"/>
              <a:gd name="connsiteY808" fmla="*/ 285750 h 720725"/>
              <a:gd name="connsiteX809" fmla="*/ 174624 w 1006475"/>
              <a:gd name="connsiteY809" fmla="*/ 282575 h 720725"/>
              <a:gd name="connsiteX810" fmla="*/ 177799 w 1006475"/>
              <a:gd name="connsiteY810" fmla="*/ 282575 h 720725"/>
              <a:gd name="connsiteX811" fmla="*/ 180974 w 1006475"/>
              <a:gd name="connsiteY811" fmla="*/ 276225 h 720725"/>
              <a:gd name="connsiteX812" fmla="*/ 184149 w 1006475"/>
              <a:gd name="connsiteY812" fmla="*/ 276225 h 720725"/>
              <a:gd name="connsiteX813" fmla="*/ 187324 w 1006475"/>
              <a:gd name="connsiteY813" fmla="*/ 276225 h 720725"/>
              <a:gd name="connsiteX814" fmla="*/ 184149 w 1006475"/>
              <a:gd name="connsiteY814" fmla="*/ 273050 h 720725"/>
              <a:gd name="connsiteX815" fmla="*/ 187324 w 1006475"/>
              <a:gd name="connsiteY815" fmla="*/ 269875 h 720725"/>
              <a:gd name="connsiteX816" fmla="*/ 190499 w 1006475"/>
              <a:gd name="connsiteY816" fmla="*/ 269875 h 720725"/>
              <a:gd name="connsiteX817" fmla="*/ 193674 w 1006475"/>
              <a:gd name="connsiteY817" fmla="*/ 263525 h 720725"/>
              <a:gd name="connsiteX818" fmla="*/ 200024 w 1006475"/>
              <a:gd name="connsiteY818" fmla="*/ 257175 h 720725"/>
              <a:gd name="connsiteX819" fmla="*/ 203199 w 1006475"/>
              <a:gd name="connsiteY819" fmla="*/ 254000 h 720725"/>
              <a:gd name="connsiteX820" fmla="*/ 209549 w 1006475"/>
              <a:gd name="connsiteY820" fmla="*/ 250825 h 720725"/>
              <a:gd name="connsiteX821" fmla="*/ 219074 w 1006475"/>
              <a:gd name="connsiteY821" fmla="*/ 247650 h 720725"/>
              <a:gd name="connsiteX822" fmla="*/ 222249 w 1006475"/>
              <a:gd name="connsiteY822" fmla="*/ 247650 h 720725"/>
              <a:gd name="connsiteX823" fmla="*/ 225424 w 1006475"/>
              <a:gd name="connsiteY823" fmla="*/ 247650 h 720725"/>
              <a:gd name="connsiteX824" fmla="*/ 231774 w 1006475"/>
              <a:gd name="connsiteY824" fmla="*/ 247650 h 720725"/>
              <a:gd name="connsiteX825" fmla="*/ 234949 w 1006475"/>
              <a:gd name="connsiteY825" fmla="*/ 244475 h 720725"/>
              <a:gd name="connsiteX826" fmla="*/ 238124 w 1006475"/>
              <a:gd name="connsiteY826" fmla="*/ 241300 h 720725"/>
              <a:gd name="connsiteX827" fmla="*/ 238124 w 1006475"/>
              <a:gd name="connsiteY827" fmla="*/ 234950 h 720725"/>
              <a:gd name="connsiteX828" fmla="*/ 244474 w 1006475"/>
              <a:gd name="connsiteY828" fmla="*/ 228600 h 720725"/>
              <a:gd name="connsiteX829" fmla="*/ 250824 w 1006475"/>
              <a:gd name="connsiteY829" fmla="*/ 222250 h 720725"/>
              <a:gd name="connsiteX830" fmla="*/ 257174 w 1006475"/>
              <a:gd name="connsiteY830" fmla="*/ 219075 h 720725"/>
              <a:gd name="connsiteX831" fmla="*/ 260349 w 1006475"/>
              <a:gd name="connsiteY831" fmla="*/ 215900 h 720725"/>
              <a:gd name="connsiteX832" fmla="*/ 263524 w 1006475"/>
              <a:gd name="connsiteY832" fmla="*/ 215900 h 720725"/>
              <a:gd name="connsiteX833" fmla="*/ 263524 w 1006475"/>
              <a:gd name="connsiteY833" fmla="*/ 219075 h 720725"/>
              <a:gd name="connsiteX834" fmla="*/ 260349 w 1006475"/>
              <a:gd name="connsiteY834" fmla="*/ 222250 h 720725"/>
              <a:gd name="connsiteX835" fmla="*/ 263524 w 1006475"/>
              <a:gd name="connsiteY835" fmla="*/ 222250 h 720725"/>
              <a:gd name="connsiteX836" fmla="*/ 263524 w 1006475"/>
              <a:gd name="connsiteY836" fmla="*/ 225425 h 720725"/>
              <a:gd name="connsiteX837" fmla="*/ 266699 w 1006475"/>
              <a:gd name="connsiteY837" fmla="*/ 222250 h 720725"/>
              <a:gd name="connsiteX838" fmla="*/ 266699 w 1006475"/>
              <a:gd name="connsiteY838" fmla="*/ 206375 h 720725"/>
              <a:gd name="connsiteX839" fmla="*/ 266699 w 1006475"/>
              <a:gd name="connsiteY839" fmla="*/ 203200 h 720725"/>
              <a:gd name="connsiteX840" fmla="*/ 269874 w 1006475"/>
              <a:gd name="connsiteY840" fmla="*/ 203200 h 720725"/>
              <a:gd name="connsiteX841" fmla="*/ 273049 w 1006475"/>
              <a:gd name="connsiteY841" fmla="*/ 206375 h 720725"/>
              <a:gd name="connsiteX842" fmla="*/ 273049 w 1006475"/>
              <a:gd name="connsiteY842" fmla="*/ 222250 h 720725"/>
              <a:gd name="connsiteX843" fmla="*/ 273049 w 1006475"/>
              <a:gd name="connsiteY843" fmla="*/ 225425 h 720725"/>
              <a:gd name="connsiteX844" fmla="*/ 269874 w 1006475"/>
              <a:gd name="connsiteY844" fmla="*/ 225425 h 720725"/>
              <a:gd name="connsiteX845" fmla="*/ 269874 w 1006475"/>
              <a:gd name="connsiteY845" fmla="*/ 228600 h 720725"/>
              <a:gd name="connsiteX846" fmla="*/ 273049 w 1006475"/>
              <a:gd name="connsiteY846" fmla="*/ 234950 h 720725"/>
              <a:gd name="connsiteX847" fmla="*/ 273049 w 1006475"/>
              <a:gd name="connsiteY847" fmla="*/ 238125 h 720725"/>
              <a:gd name="connsiteX848" fmla="*/ 269874 w 1006475"/>
              <a:gd name="connsiteY848" fmla="*/ 238125 h 720725"/>
              <a:gd name="connsiteX849" fmla="*/ 266699 w 1006475"/>
              <a:gd name="connsiteY849" fmla="*/ 238125 h 720725"/>
              <a:gd name="connsiteX850" fmla="*/ 263524 w 1006475"/>
              <a:gd name="connsiteY850" fmla="*/ 234950 h 720725"/>
              <a:gd name="connsiteX851" fmla="*/ 263524 w 1006475"/>
              <a:gd name="connsiteY851" fmla="*/ 238125 h 720725"/>
              <a:gd name="connsiteX852" fmla="*/ 260349 w 1006475"/>
              <a:gd name="connsiteY852" fmla="*/ 241300 h 720725"/>
              <a:gd name="connsiteX853" fmla="*/ 257174 w 1006475"/>
              <a:gd name="connsiteY853" fmla="*/ 244475 h 720725"/>
              <a:gd name="connsiteX854" fmla="*/ 253999 w 1006475"/>
              <a:gd name="connsiteY854" fmla="*/ 241300 h 720725"/>
              <a:gd name="connsiteX855" fmla="*/ 250824 w 1006475"/>
              <a:gd name="connsiteY855" fmla="*/ 238125 h 720725"/>
              <a:gd name="connsiteX856" fmla="*/ 250824 w 1006475"/>
              <a:gd name="connsiteY856" fmla="*/ 234950 h 720725"/>
              <a:gd name="connsiteX857" fmla="*/ 247649 w 1006475"/>
              <a:gd name="connsiteY857" fmla="*/ 234950 h 720725"/>
              <a:gd name="connsiteX858" fmla="*/ 247649 w 1006475"/>
              <a:gd name="connsiteY858" fmla="*/ 238125 h 720725"/>
              <a:gd name="connsiteX859" fmla="*/ 247649 w 1006475"/>
              <a:gd name="connsiteY859" fmla="*/ 241300 h 720725"/>
              <a:gd name="connsiteX860" fmla="*/ 250824 w 1006475"/>
              <a:gd name="connsiteY860" fmla="*/ 241300 h 720725"/>
              <a:gd name="connsiteX861" fmla="*/ 250824 w 1006475"/>
              <a:gd name="connsiteY861" fmla="*/ 254000 h 720725"/>
              <a:gd name="connsiteX862" fmla="*/ 250824 w 1006475"/>
              <a:gd name="connsiteY862" fmla="*/ 263525 h 720725"/>
              <a:gd name="connsiteX863" fmla="*/ 247649 w 1006475"/>
              <a:gd name="connsiteY863" fmla="*/ 263525 h 720725"/>
              <a:gd name="connsiteX864" fmla="*/ 244474 w 1006475"/>
              <a:gd name="connsiteY864" fmla="*/ 263525 h 720725"/>
              <a:gd name="connsiteX865" fmla="*/ 241299 w 1006475"/>
              <a:gd name="connsiteY865" fmla="*/ 254000 h 720725"/>
              <a:gd name="connsiteX866" fmla="*/ 238124 w 1006475"/>
              <a:gd name="connsiteY866" fmla="*/ 254000 h 720725"/>
              <a:gd name="connsiteX867" fmla="*/ 238124 w 1006475"/>
              <a:gd name="connsiteY867" fmla="*/ 263525 h 720725"/>
              <a:gd name="connsiteX868" fmla="*/ 241299 w 1006475"/>
              <a:gd name="connsiteY868" fmla="*/ 263525 h 720725"/>
              <a:gd name="connsiteX869" fmla="*/ 244474 w 1006475"/>
              <a:gd name="connsiteY869" fmla="*/ 266700 h 720725"/>
              <a:gd name="connsiteX870" fmla="*/ 244474 w 1006475"/>
              <a:gd name="connsiteY870" fmla="*/ 269875 h 720725"/>
              <a:gd name="connsiteX871" fmla="*/ 238124 w 1006475"/>
              <a:gd name="connsiteY871" fmla="*/ 269875 h 720725"/>
              <a:gd name="connsiteX872" fmla="*/ 234949 w 1006475"/>
              <a:gd name="connsiteY872" fmla="*/ 269875 h 720725"/>
              <a:gd name="connsiteX873" fmla="*/ 234949 w 1006475"/>
              <a:gd name="connsiteY873" fmla="*/ 273050 h 720725"/>
              <a:gd name="connsiteX874" fmla="*/ 238124 w 1006475"/>
              <a:gd name="connsiteY874" fmla="*/ 273050 h 720725"/>
              <a:gd name="connsiteX875" fmla="*/ 247649 w 1006475"/>
              <a:gd name="connsiteY875" fmla="*/ 269875 h 720725"/>
              <a:gd name="connsiteX876" fmla="*/ 253999 w 1006475"/>
              <a:gd name="connsiteY876" fmla="*/ 266700 h 720725"/>
              <a:gd name="connsiteX877" fmla="*/ 257174 w 1006475"/>
              <a:gd name="connsiteY877" fmla="*/ 266700 h 720725"/>
              <a:gd name="connsiteX878" fmla="*/ 253999 w 1006475"/>
              <a:gd name="connsiteY878" fmla="*/ 276225 h 720725"/>
              <a:gd name="connsiteX879" fmla="*/ 253999 w 1006475"/>
              <a:gd name="connsiteY879" fmla="*/ 279400 h 720725"/>
              <a:gd name="connsiteX880" fmla="*/ 257174 w 1006475"/>
              <a:gd name="connsiteY880" fmla="*/ 279400 h 720725"/>
              <a:gd name="connsiteX881" fmla="*/ 257174 w 1006475"/>
              <a:gd name="connsiteY881" fmla="*/ 282575 h 720725"/>
              <a:gd name="connsiteX882" fmla="*/ 247649 w 1006475"/>
              <a:gd name="connsiteY882" fmla="*/ 295275 h 720725"/>
              <a:gd name="connsiteX883" fmla="*/ 247649 w 1006475"/>
              <a:gd name="connsiteY883" fmla="*/ 298450 h 720725"/>
              <a:gd name="connsiteX884" fmla="*/ 247649 w 1006475"/>
              <a:gd name="connsiteY884" fmla="*/ 304800 h 720725"/>
              <a:gd name="connsiteX885" fmla="*/ 244474 w 1006475"/>
              <a:gd name="connsiteY885" fmla="*/ 311150 h 720725"/>
              <a:gd name="connsiteX886" fmla="*/ 241299 w 1006475"/>
              <a:gd name="connsiteY886" fmla="*/ 311150 h 720725"/>
              <a:gd name="connsiteX887" fmla="*/ 241299 w 1006475"/>
              <a:gd name="connsiteY887" fmla="*/ 320675 h 720725"/>
              <a:gd name="connsiteX888" fmla="*/ 238124 w 1006475"/>
              <a:gd name="connsiteY888" fmla="*/ 327025 h 720725"/>
              <a:gd name="connsiteX889" fmla="*/ 234949 w 1006475"/>
              <a:gd name="connsiteY889" fmla="*/ 323850 h 720725"/>
              <a:gd name="connsiteX890" fmla="*/ 225424 w 1006475"/>
              <a:gd name="connsiteY890" fmla="*/ 317500 h 720725"/>
              <a:gd name="connsiteX891" fmla="*/ 225424 w 1006475"/>
              <a:gd name="connsiteY891" fmla="*/ 311150 h 720725"/>
              <a:gd name="connsiteX892" fmla="*/ 231774 w 1006475"/>
              <a:gd name="connsiteY892" fmla="*/ 311150 h 720725"/>
              <a:gd name="connsiteX893" fmla="*/ 231774 w 1006475"/>
              <a:gd name="connsiteY893" fmla="*/ 307975 h 720725"/>
              <a:gd name="connsiteX894" fmla="*/ 231774 w 1006475"/>
              <a:gd name="connsiteY894" fmla="*/ 304800 h 720725"/>
              <a:gd name="connsiteX895" fmla="*/ 234949 w 1006475"/>
              <a:gd name="connsiteY895" fmla="*/ 304800 h 720725"/>
              <a:gd name="connsiteX896" fmla="*/ 238124 w 1006475"/>
              <a:gd name="connsiteY896" fmla="*/ 304800 h 720725"/>
              <a:gd name="connsiteX897" fmla="*/ 238124 w 1006475"/>
              <a:gd name="connsiteY897" fmla="*/ 301625 h 720725"/>
              <a:gd name="connsiteX898" fmla="*/ 234949 w 1006475"/>
              <a:gd name="connsiteY898" fmla="*/ 301625 h 720725"/>
              <a:gd name="connsiteX899" fmla="*/ 222249 w 1006475"/>
              <a:gd name="connsiteY899" fmla="*/ 304800 h 720725"/>
              <a:gd name="connsiteX900" fmla="*/ 222249 w 1006475"/>
              <a:gd name="connsiteY900" fmla="*/ 307975 h 720725"/>
              <a:gd name="connsiteX901" fmla="*/ 215899 w 1006475"/>
              <a:gd name="connsiteY901" fmla="*/ 317500 h 720725"/>
              <a:gd name="connsiteX902" fmla="*/ 215899 w 1006475"/>
              <a:gd name="connsiteY902" fmla="*/ 320675 h 720725"/>
              <a:gd name="connsiteX903" fmla="*/ 219074 w 1006475"/>
              <a:gd name="connsiteY903" fmla="*/ 320675 h 720725"/>
              <a:gd name="connsiteX904" fmla="*/ 219074 w 1006475"/>
              <a:gd name="connsiteY904" fmla="*/ 327025 h 720725"/>
              <a:gd name="connsiteX905" fmla="*/ 215899 w 1006475"/>
              <a:gd name="connsiteY905" fmla="*/ 327025 h 720725"/>
              <a:gd name="connsiteX906" fmla="*/ 212724 w 1006475"/>
              <a:gd name="connsiteY906" fmla="*/ 330200 h 720725"/>
              <a:gd name="connsiteX907" fmla="*/ 215899 w 1006475"/>
              <a:gd name="connsiteY907" fmla="*/ 333375 h 720725"/>
              <a:gd name="connsiteX908" fmla="*/ 212724 w 1006475"/>
              <a:gd name="connsiteY908" fmla="*/ 333375 h 720725"/>
              <a:gd name="connsiteX909" fmla="*/ 209549 w 1006475"/>
              <a:gd name="connsiteY909" fmla="*/ 333375 h 720725"/>
              <a:gd name="connsiteX910" fmla="*/ 206374 w 1006475"/>
              <a:gd name="connsiteY910" fmla="*/ 323850 h 720725"/>
              <a:gd name="connsiteX911" fmla="*/ 206374 w 1006475"/>
              <a:gd name="connsiteY911" fmla="*/ 320675 h 720725"/>
              <a:gd name="connsiteX912" fmla="*/ 212724 w 1006475"/>
              <a:gd name="connsiteY912" fmla="*/ 311150 h 720725"/>
              <a:gd name="connsiteX913" fmla="*/ 212724 w 1006475"/>
              <a:gd name="connsiteY913" fmla="*/ 301625 h 720725"/>
              <a:gd name="connsiteX914" fmla="*/ 212724 w 1006475"/>
              <a:gd name="connsiteY914" fmla="*/ 298450 h 720725"/>
              <a:gd name="connsiteX915" fmla="*/ 212724 w 1006475"/>
              <a:gd name="connsiteY915" fmla="*/ 295275 h 720725"/>
              <a:gd name="connsiteX916" fmla="*/ 209549 w 1006475"/>
              <a:gd name="connsiteY916" fmla="*/ 295275 h 720725"/>
              <a:gd name="connsiteX917" fmla="*/ 209549 w 1006475"/>
              <a:gd name="connsiteY917" fmla="*/ 298450 h 720725"/>
              <a:gd name="connsiteX918" fmla="*/ 206374 w 1006475"/>
              <a:gd name="connsiteY918" fmla="*/ 304800 h 720725"/>
              <a:gd name="connsiteX919" fmla="*/ 206374 w 1006475"/>
              <a:gd name="connsiteY919" fmla="*/ 307975 h 720725"/>
              <a:gd name="connsiteX920" fmla="*/ 193674 w 1006475"/>
              <a:gd name="connsiteY920" fmla="*/ 307975 h 720725"/>
              <a:gd name="connsiteX921" fmla="*/ 193674 w 1006475"/>
              <a:gd name="connsiteY921" fmla="*/ 311150 h 720725"/>
              <a:gd name="connsiteX922" fmla="*/ 187324 w 1006475"/>
              <a:gd name="connsiteY922" fmla="*/ 320675 h 720725"/>
              <a:gd name="connsiteX923" fmla="*/ 184149 w 1006475"/>
              <a:gd name="connsiteY923" fmla="*/ 320675 h 720725"/>
              <a:gd name="connsiteX924" fmla="*/ 180974 w 1006475"/>
              <a:gd name="connsiteY924" fmla="*/ 320675 h 720725"/>
              <a:gd name="connsiteX925" fmla="*/ 177799 w 1006475"/>
              <a:gd name="connsiteY925" fmla="*/ 317500 h 720725"/>
              <a:gd name="connsiteX926" fmla="*/ 177799 w 1006475"/>
              <a:gd name="connsiteY926" fmla="*/ 314325 h 720725"/>
              <a:gd name="connsiteX927" fmla="*/ 174624 w 1006475"/>
              <a:gd name="connsiteY927" fmla="*/ 314325 h 720725"/>
              <a:gd name="connsiteX928" fmla="*/ 171449 w 1006475"/>
              <a:gd name="connsiteY928" fmla="*/ 317500 h 720725"/>
              <a:gd name="connsiteX929" fmla="*/ 168274 w 1006475"/>
              <a:gd name="connsiteY929" fmla="*/ 317500 h 720725"/>
              <a:gd name="connsiteX930" fmla="*/ 171449 w 1006475"/>
              <a:gd name="connsiteY930" fmla="*/ 320675 h 720725"/>
              <a:gd name="connsiteX931" fmla="*/ 177799 w 1006475"/>
              <a:gd name="connsiteY931" fmla="*/ 323850 h 720725"/>
              <a:gd name="connsiteX932" fmla="*/ 180974 w 1006475"/>
              <a:gd name="connsiteY932" fmla="*/ 323850 h 720725"/>
              <a:gd name="connsiteX933" fmla="*/ 187324 w 1006475"/>
              <a:gd name="connsiteY933" fmla="*/ 323850 h 720725"/>
              <a:gd name="connsiteX934" fmla="*/ 187324 w 1006475"/>
              <a:gd name="connsiteY934" fmla="*/ 327025 h 720725"/>
              <a:gd name="connsiteX935" fmla="*/ 184149 w 1006475"/>
              <a:gd name="connsiteY935" fmla="*/ 327025 h 720725"/>
              <a:gd name="connsiteX936" fmla="*/ 177799 w 1006475"/>
              <a:gd name="connsiteY936" fmla="*/ 333375 h 720725"/>
              <a:gd name="connsiteX937" fmla="*/ 174624 w 1006475"/>
              <a:gd name="connsiteY937" fmla="*/ 333375 h 720725"/>
              <a:gd name="connsiteX938" fmla="*/ 168274 w 1006475"/>
              <a:gd name="connsiteY938" fmla="*/ 336550 h 720725"/>
              <a:gd name="connsiteX939" fmla="*/ 165099 w 1006475"/>
              <a:gd name="connsiteY939" fmla="*/ 339725 h 720725"/>
              <a:gd name="connsiteX940" fmla="*/ 168274 w 1006475"/>
              <a:gd name="connsiteY940" fmla="*/ 339725 h 720725"/>
              <a:gd name="connsiteX941" fmla="*/ 171449 w 1006475"/>
              <a:gd name="connsiteY941" fmla="*/ 339725 h 720725"/>
              <a:gd name="connsiteX942" fmla="*/ 174624 w 1006475"/>
              <a:gd name="connsiteY942" fmla="*/ 339725 h 720725"/>
              <a:gd name="connsiteX943" fmla="*/ 174624 w 1006475"/>
              <a:gd name="connsiteY943" fmla="*/ 336550 h 720725"/>
              <a:gd name="connsiteX944" fmla="*/ 177799 w 1006475"/>
              <a:gd name="connsiteY944" fmla="*/ 333375 h 720725"/>
              <a:gd name="connsiteX945" fmla="*/ 180974 w 1006475"/>
              <a:gd name="connsiteY945" fmla="*/ 333375 h 720725"/>
              <a:gd name="connsiteX946" fmla="*/ 187324 w 1006475"/>
              <a:gd name="connsiteY946" fmla="*/ 330200 h 720725"/>
              <a:gd name="connsiteX947" fmla="*/ 187324 w 1006475"/>
              <a:gd name="connsiteY947" fmla="*/ 333375 h 720725"/>
              <a:gd name="connsiteX948" fmla="*/ 184149 w 1006475"/>
              <a:gd name="connsiteY948" fmla="*/ 336550 h 720725"/>
              <a:gd name="connsiteX949" fmla="*/ 180974 w 1006475"/>
              <a:gd name="connsiteY949" fmla="*/ 339725 h 720725"/>
              <a:gd name="connsiteX950" fmla="*/ 174624 w 1006475"/>
              <a:gd name="connsiteY950" fmla="*/ 342900 h 720725"/>
              <a:gd name="connsiteX951" fmla="*/ 174624 w 1006475"/>
              <a:gd name="connsiteY951" fmla="*/ 346075 h 720725"/>
              <a:gd name="connsiteX952" fmla="*/ 180974 w 1006475"/>
              <a:gd name="connsiteY952" fmla="*/ 342900 h 720725"/>
              <a:gd name="connsiteX953" fmla="*/ 184149 w 1006475"/>
              <a:gd name="connsiteY953" fmla="*/ 342900 h 720725"/>
              <a:gd name="connsiteX954" fmla="*/ 184149 w 1006475"/>
              <a:gd name="connsiteY954" fmla="*/ 352425 h 720725"/>
              <a:gd name="connsiteX955" fmla="*/ 187324 w 1006475"/>
              <a:gd name="connsiteY955" fmla="*/ 352425 h 720725"/>
              <a:gd name="connsiteX956" fmla="*/ 190499 w 1006475"/>
              <a:gd name="connsiteY956" fmla="*/ 336550 h 720725"/>
              <a:gd name="connsiteX957" fmla="*/ 196849 w 1006475"/>
              <a:gd name="connsiteY957" fmla="*/ 336550 h 720725"/>
              <a:gd name="connsiteX958" fmla="*/ 193674 w 1006475"/>
              <a:gd name="connsiteY958" fmla="*/ 339725 h 720725"/>
              <a:gd name="connsiteX959" fmla="*/ 193674 w 1006475"/>
              <a:gd name="connsiteY959" fmla="*/ 342900 h 720725"/>
              <a:gd name="connsiteX960" fmla="*/ 196849 w 1006475"/>
              <a:gd name="connsiteY960" fmla="*/ 342900 h 720725"/>
              <a:gd name="connsiteX961" fmla="*/ 196849 w 1006475"/>
              <a:gd name="connsiteY961" fmla="*/ 346075 h 720725"/>
              <a:gd name="connsiteX962" fmla="*/ 200024 w 1006475"/>
              <a:gd name="connsiteY962" fmla="*/ 349250 h 720725"/>
              <a:gd name="connsiteX963" fmla="*/ 200024 w 1006475"/>
              <a:gd name="connsiteY963" fmla="*/ 346075 h 720725"/>
              <a:gd name="connsiteX964" fmla="*/ 203199 w 1006475"/>
              <a:gd name="connsiteY964" fmla="*/ 336550 h 720725"/>
              <a:gd name="connsiteX965" fmla="*/ 209549 w 1006475"/>
              <a:gd name="connsiteY965" fmla="*/ 352425 h 720725"/>
              <a:gd name="connsiteX966" fmla="*/ 212724 w 1006475"/>
              <a:gd name="connsiteY966" fmla="*/ 352425 h 720725"/>
              <a:gd name="connsiteX967" fmla="*/ 212724 w 1006475"/>
              <a:gd name="connsiteY967" fmla="*/ 355600 h 720725"/>
              <a:gd name="connsiteX968" fmla="*/ 212724 w 1006475"/>
              <a:gd name="connsiteY968" fmla="*/ 358775 h 720725"/>
              <a:gd name="connsiteX969" fmla="*/ 212725 w 1006475"/>
              <a:gd name="connsiteY969" fmla="*/ 358775 h 720725"/>
              <a:gd name="connsiteX970" fmla="*/ 212725 w 1006475"/>
              <a:gd name="connsiteY970" fmla="*/ 355600 h 720725"/>
              <a:gd name="connsiteX971" fmla="*/ 212725 w 1006475"/>
              <a:gd name="connsiteY971" fmla="*/ 352425 h 720725"/>
              <a:gd name="connsiteX972" fmla="*/ 231775 w 1006475"/>
              <a:gd name="connsiteY972" fmla="*/ 339725 h 720725"/>
              <a:gd name="connsiteX973" fmla="*/ 238125 w 1006475"/>
              <a:gd name="connsiteY973" fmla="*/ 333375 h 720725"/>
              <a:gd name="connsiteX974" fmla="*/ 241300 w 1006475"/>
              <a:gd name="connsiteY974" fmla="*/ 327025 h 720725"/>
              <a:gd name="connsiteX975" fmla="*/ 244475 w 1006475"/>
              <a:gd name="connsiteY975" fmla="*/ 327025 h 720725"/>
              <a:gd name="connsiteX976" fmla="*/ 244475 w 1006475"/>
              <a:gd name="connsiteY976" fmla="*/ 323850 h 720725"/>
              <a:gd name="connsiteX977" fmla="*/ 244475 w 1006475"/>
              <a:gd name="connsiteY977" fmla="*/ 317500 h 720725"/>
              <a:gd name="connsiteX978" fmla="*/ 257175 w 1006475"/>
              <a:gd name="connsiteY978" fmla="*/ 330200 h 720725"/>
              <a:gd name="connsiteX979" fmla="*/ 260350 w 1006475"/>
              <a:gd name="connsiteY979" fmla="*/ 330200 h 720725"/>
              <a:gd name="connsiteX980" fmla="*/ 260350 w 1006475"/>
              <a:gd name="connsiteY980" fmla="*/ 327025 h 720725"/>
              <a:gd name="connsiteX981" fmla="*/ 257175 w 1006475"/>
              <a:gd name="connsiteY981" fmla="*/ 323850 h 720725"/>
              <a:gd name="connsiteX982" fmla="*/ 257175 w 1006475"/>
              <a:gd name="connsiteY982" fmla="*/ 320675 h 720725"/>
              <a:gd name="connsiteX983" fmla="*/ 260349 w 1006475"/>
              <a:gd name="connsiteY983" fmla="*/ 320675 h 720725"/>
              <a:gd name="connsiteX984" fmla="*/ 273049 w 1006475"/>
              <a:gd name="connsiteY984" fmla="*/ 317500 h 720725"/>
              <a:gd name="connsiteX985" fmla="*/ 276224 w 1006475"/>
              <a:gd name="connsiteY985" fmla="*/ 314325 h 720725"/>
              <a:gd name="connsiteX986" fmla="*/ 276224 w 1006475"/>
              <a:gd name="connsiteY986" fmla="*/ 311150 h 720725"/>
              <a:gd name="connsiteX987" fmla="*/ 276224 w 1006475"/>
              <a:gd name="connsiteY987" fmla="*/ 307975 h 720725"/>
              <a:gd name="connsiteX988" fmla="*/ 273049 w 1006475"/>
              <a:gd name="connsiteY988" fmla="*/ 304800 h 720725"/>
              <a:gd name="connsiteX989" fmla="*/ 273049 w 1006475"/>
              <a:gd name="connsiteY989" fmla="*/ 298450 h 720725"/>
              <a:gd name="connsiteX990" fmla="*/ 273049 w 1006475"/>
              <a:gd name="connsiteY990" fmla="*/ 295275 h 720725"/>
              <a:gd name="connsiteX991" fmla="*/ 276224 w 1006475"/>
              <a:gd name="connsiteY991" fmla="*/ 292100 h 720725"/>
              <a:gd name="connsiteX992" fmla="*/ 276224 w 1006475"/>
              <a:gd name="connsiteY992" fmla="*/ 288925 h 720725"/>
              <a:gd name="connsiteX993" fmla="*/ 273049 w 1006475"/>
              <a:gd name="connsiteY993" fmla="*/ 285750 h 720725"/>
              <a:gd name="connsiteX994" fmla="*/ 273049 w 1006475"/>
              <a:gd name="connsiteY994" fmla="*/ 279400 h 720725"/>
              <a:gd name="connsiteX995" fmla="*/ 273049 w 1006475"/>
              <a:gd name="connsiteY995" fmla="*/ 273050 h 720725"/>
              <a:gd name="connsiteX996" fmla="*/ 276224 w 1006475"/>
              <a:gd name="connsiteY996" fmla="*/ 273050 h 720725"/>
              <a:gd name="connsiteX997" fmla="*/ 276224 w 1006475"/>
              <a:gd name="connsiteY997" fmla="*/ 269875 h 720725"/>
              <a:gd name="connsiteX998" fmla="*/ 279399 w 1006475"/>
              <a:gd name="connsiteY998" fmla="*/ 269875 h 720725"/>
              <a:gd name="connsiteX999" fmla="*/ 279399 w 1006475"/>
              <a:gd name="connsiteY999" fmla="*/ 276225 h 720725"/>
              <a:gd name="connsiteX1000" fmla="*/ 282574 w 1006475"/>
              <a:gd name="connsiteY1000" fmla="*/ 276225 h 720725"/>
              <a:gd name="connsiteX1001" fmla="*/ 282574 w 1006475"/>
              <a:gd name="connsiteY1001" fmla="*/ 273050 h 720725"/>
              <a:gd name="connsiteX1002" fmla="*/ 282574 w 1006475"/>
              <a:gd name="connsiteY1002" fmla="*/ 269875 h 720725"/>
              <a:gd name="connsiteX1003" fmla="*/ 282574 w 1006475"/>
              <a:gd name="connsiteY1003" fmla="*/ 266700 h 720725"/>
              <a:gd name="connsiteX1004" fmla="*/ 273049 w 1006475"/>
              <a:gd name="connsiteY1004" fmla="*/ 257175 h 720725"/>
              <a:gd name="connsiteX1005" fmla="*/ 273049 w 1006475"/>
              <a:gd name="connsiteY1005" fmla="*/ 254000 h 720725"/>
              <a:gd name="connsiteX1006" fmla="*/ 276224 w 1006475"/>
              <a:gd name="connsiteY1006" fmla="*/ 254000 h 720725"/>
              <a:gd name="connsiteX1007" fmla="*/ 279399 w 1006475"/>
              <a:gd name="connsiteY1007" fmla="*/ 250825 h 720725"/>
              <a:gd name="connsiteX1008" fmla="*/ 285749 w 1006475"/>
              <a:gd name="connsiteY1008" fmla="*/ 247650 h 720725"/>
              <a:gd name="connsiteX1009" fmla="*/ 285749 w 1006475"/>
              <a:gd name="connsiteY1009" fmla="*/ 241300 h 720725"/>
              <a:gd name="connsiteX1010" fmla="*/ 285749 w 1006475"/>
              <a:gd name="connsiteY1010" fmla="*/ 238125 h 720725"/>
              <a:gd name="connsiteX1011" fmla="*/ 285749 w 1006475"/>
              <a:gd name="connsiteY1011" fmla="*/ 234950 h 720725"/>
              <a:gd name="connsiteX1012" fmla="*/ 285749 w 1006475"/>
              <a:gd name="connsiteY1012" fmla="*/ 231775 h 720725"/>
              <a:gd name="connsiteX1013" fmla="*/ 288924 w 1006475"/>
              <a:gd name="connsiteY1013" fmla="*/ 228600 h 720725"/>
              <a:gd name="connsiteX1014" fmla="*/ 295274 w 1006475"/>
              <a:gd name="connsiteY1014" fmla="*/ 225425 h 720725"/>
              <a:gd name="connsiteX1015" fmla="*/ 295274 w 1006475"/>
              <a:gd name="connsiteY1015" fmla="*/ 222250 h 720725"/>
              <a:gd name="connsiteX1016" fmla="*/ 298449 w 1006475"/>
              <a:gd name="connsiteY1016" fmla="*/ 219075 h 720725"/>
              <a:gd name="connsiteX1017" fmla="*/ 298449 w 1006475"/>
              <a:gd name="connsiteY1017" fmla="*/ 215900 h 720725"/>
              <a:gd name="connsiteX1018" fmla="*/ 301624 w 1006475"/>
              <a:gd name="connsiteY1018" fmla="*/ 209550 h 720725"/>
              <a:gd name="connsiteX1019" fmla="*/ 304799 w 1006475"/>
              <a:gd name="connsiteY1019" fmla="*/ 206375 h 720725"/>
              <a:gd name="connsiteX1020" fmla="*/ 307974 w 1006475"/>
              <a:gd name="connsiteY1020" fmla="*/ 206375 h 720725"/>
              <a:gd name="connsiteX1021" fmla="*/ 311149 w 1006475"/>
              <a:gd name="connsiteY1021" fmla="*/ 206375 h 720725"/>
              <a:gd name="connsiteX1022" fmla="*/ 314324 w 1006475"/>
              <a:gd name="connsiteY1022" fmla="*/ 206375 h 720725"/>
              <a:gd name="connsiteX1023" fmla="*/ 314324 w 1006475"/>
              <a:gd name="connsiteY1023" fmla="*/ 203200 h 720725"/>
              <a:gd name="connsiteX1024" fmla="*/ 317499 w 1006475"/>
              <a:gd name="connsiteY1024" fmla="*/ 200025 h 720725"/>
              <a:gd name="connsiteX1025" fmla="*/ 320674 w 1006475"/>
              <a:gd name="connsiteY1025" fmla="*/ 196850 h 720725"/>
              <a:gd name="connsiteX1026" fmla="*/ 323849 w 1006475"/>
              <a:gd name="connsiteY1026" fmla="*/ 196850 h 720725"/>
              <a:gd name="connsiteX1027" fmla="*/ 323849 w 1006475"/>
              <a:gd name="connsiteY1027" fmla="*/ 200025 h 720725"/>
              <a:gd name="connsiteX1028" fmla="*/ 327024 w 1006475"/>
              <a:gd name="connsiteY1028" fmla="*/ 200025 h 720725"/>
              <a:gd name="connsiteX1029" fmla="*/ 323849 w 1006475"/>
              <a:gd name="connsiteY1029" fmla="*/ 196850 h 720725"/>
              <a:gd name="connsiteX1030" fmla="*/ 323849 w 1006475"/>
              <a:gd name="connsiteY1030" fmla="*/ 193675 h 720725"/>
              <a:gd name="connsiteX1031" fmla="*/ 320674 w 1006475"/>
              <a:gd name="connsiteY1031" fmla="*/ 193675 h 720725"/>
              <a:gd name="connsiteX1032" fmla="*/ 320674 w 1006475"/>
              <a:gd name="connsiteY1032" fmla="*/ 190500 h 720725"/>
              <a:gd name="connsiteX1033" fmla="*/ 317499 w 1006475"/>
              <a:gd name="connsiteY1033" fmla="*/ 193675 h 720725"/>
              <a:gd name="connsiteX1034" fmla="*/ 314324 w 1006475"/>
              <a:gd name="connsiteY1034" fmla="*/ 193675 h 720725"/>
              <a:gd name="connsiteX1035" fmla="*/ 307974 w 1006475"/>
              <a:gd name="connsiteY1035" fmla="*/ 184150 h 720725"/>
              <a:gd name="connsiteX1036" fmla="*/ 304799 w 1006475"/>
              <a:gd name="connsiteY1036" fmla="*/ 171450 h 720725"/>
              <a:gd name="connsiteX1037" fmla="*/ 307974 w 1006475"/>
              <a:gd name="connsiteY1037" fmla="*/ 158750 h 720725"/>
              <a:gd name="connsiteX1038" fmla="*/ 307974 w 1006475"/>
              <a:gd name="connsiteY1038" fmla="*/ 155575 h 720725"/>
              <a:gd name="connsiteX1039" fmla="*/ 304799 w 1006475"/>
              <a:gd name="connsiteY1039" fmla="*/ 152400 h 720725"/>
              <a:gd name="connsiteX1040" fmla="*/ 301624 w 1006475"/>
              <a:gd name="connsiteY1040" fmla="*/ 152400 h 720725"/>
              <a:gd name="connsiteX1041" fmla="*/ 298449 w 1006475"/>
              <a:gd name="connsiteY1041" fmla="*/ 152400 h 720725"/>
              <a:gd name="connsiteX1042" fmla="*/ 298449 w 1006475"/>
              <a:gd name="connsiteY1042" fmla="*/ 155575 h 720725"/>
              <a:gd name="connsiteX1043" fmla="*/ 295274 w 1006475"/>
              <a:gd name="connsiteY1043" fmla="*/ 155575 h 720725"/>
              <a:gd name="connsiteX1044" fmla="*/ 295274 w 1006475"/>
              <a:gd name="connsiteY1044" fmla="*/ 158750 h 720725"/>
              <a:gd name="connsiteX1045" fmla="*/ 292099 w 1006475"/>
              <a:gd name="connsiteY1045" fmla="*/ 158750 h 720725"/>
              <a:gd name="connsiteX1046" fmla="*/ 288924 w 1006475"/>
              <a:gd name="connsiteY1046" fmla="*/ 158750 h 720725"/>
              <a:gd name="connsiteX1047" fmla="*/ 292099 w 1006475"/>
              <a:gd name="connsiteY1047" fmla="*/ 161925 h 720725"/>
              <a:gd name="connsiteX1048" fmla="*/ 292099 w 1006475"/>
              <a:gd name="connsiteY1048" fmla="*/ 168275 h 720725"/>
              <a:gd name="connsiteX1049" fmla="*/ 295274 w 1006475"/>
              <a:gd name="connsiteY1049" fmla="*/ 171450 h 720725"/>
              <a:gd name="connsiteX1050" fmla="*/ 301624 w 1006475"/>
              <a:gd name="connsiteY1050" fmla="*/ 180975 h 720725"/>
              <a:gd name="connsiteX1051" fmla="*/ 301624 w 1006475"/>
              <a:gd name="connsiteY1051" fmla="*/ 184150 h 720725"/>
              <a:gd name="connsiteX1052" fmla="*/ 301624 w 1006475"/>
              <a:gd name="connsiteY1052" fmla="*/ 187325 h 720725"/>
              <a:gd name="connsiteX1053" fmla="*/ 298449 w 1006475"/>
              <a:gd name="connsiteY1053" fmla="*/ 184150 h 720725"/>
              <a:gd name="connsiteX1054" fmla="*/ 295274 w 1006475"/>
              <a:gd name="connsiteY1054" fmla="*/ 184150 h 720725"/>
              <a:gd name="connsiteX1055" fmla="*/ 295274 w 1006475"/>
              <a:gd name="connsiteY1055" fmla="*/ 180975 h 720725"/>
              <a:gd name="connsiteX1056" fmla="*/ 295274 w 1006475"/>
              <a:gd name="connsiteY1056" fmla="*/ 177800 h 720725"/>
              <a:gd name="connsiteX1057" fmla="*/ 292099 w 1006475"/>
              <a:gd name="connsiteY1057" fmla="*/ 171450 h 720725"/>
              <a:gd name="connsiteX1058" fmla="*/ 288924 w 1006475"/>
              <a:gd name="connsiteY1058" fmla="*/ 171450 h 720725"/>
              <a:gd name="connsiteX1059" fmla="*/ 288924 w 1006475"/>
              <a:gd name="connsiteY1059" fmla="*/ 168275 h 720725"/>
              <a:gd name="connsiteX1060" fmla="*/ 285749 w 1006475"/>
              <a:gd name="connsiteY1060" fmla="*/ 168275 h 720725"/>
              <a:gd name="connsiteX1061" fmla="*/ 285749 w 1006475"/>
              <a:gd name="connsiteY1061" fmla="*/ 165100 h 720725"/>
              <a:gd name="connsiteX1062" fmla="*/ 285749 w 1006475"/>
              <a:gd name="connsiteY1062" fmla="*/ 149225 h 720725"/>
              <a:gd name="connsiteX1063" fmla="*/ 285749 w 1006475"/>
              <a:gd name="connsiteY1063" fmla="*/ 146050 h 720725"/>
              <a:gd name="connsiteX1064" fmla="*/ 288924 w 1006475"/>
              <a:gd name="connsiteY1064" fmla="*/ 146050 h 720725"/>
              <a:gd name="connsiteX1065" fmla="*/ 292099 w 1006475"/>
              <a:gd name="connsiteY1065" fmla="*/ 146050 h 720725"/>
              <a:gd name="connsiteX1066" fmla="*/ 295274 w 1006475"/>
              <a:gd name="connsiteY1066" fmla="*/ 146050 h 720725"/>
              <a:gd name="connsiteX1067" fmla="*/ 295274 w 1006475"/>
              <a:gd name="connsiteY1067" fmla="*/ 142875 h 720725"/>
              <a:gd name="connsiteX1068" fmla="*/ 298449 w 1006475"/>
              <a:gd name="connsiteY1068" fmla="*/ 146050 h 720725"/>
              <a:gd name="connsiteX1069" fmla="*/ 304799 w 1006475"/>
              <a:gd name="connsiteY1069" fmla="*/ 149225 h 720725"/>
              <a:gd name="connsiteX1070" fmla="*/ 307974 w 1006475"/>
              <a:gd name="connsiteY1070" fmla="*/ 146050 h 720725"/>
              <a:gd name="connsiteX1071" fmla="*/ 311149 w 1006475"/>
              <a:gd name="connsiteY1071" fmla="*/ 139700 h 720725"/>
              <a:gd name="connsiteX1072" fmla="*/ 311149 w 1006475"/>
              <a:gd name="connsiteY1072" fmla="*/ 136525 h 720725"/>
              <a:gd name="connsiteX1073" fmla="*/ 301624 w 1006475"/>
              <a:gd name="connsiteY1073" fmla="*/ 130175 h 720725"/>
              <a:gd name="connsiteX1074" fmla="*/ 298449 w 1006475"/>
              <a:gd name="connsiteY1074" fmla="*/ 123825 h 720725"/>
              <a:gd name="connsiteX1075" fmla="*/ 295274 w 1006475"/>
              <a:gd name="connsiteY1075" fmla="*/ 120650 h 720725"/>
              <a:gd name="connsiteX1076" fmla="*/ 292099 w 1006475"/>
              <a:gd name="connsiteY1076" fmla="*/ 114300 h 720725"/>
              <a:gd name="connsiteX1077" fmla="*/ 292099 w 1006475"/>
              <a:gd name="connsiteY1077" fmla="*/ 111125 h 720725"/>
              <a:gd name="connsiteX1078" fmla="*/ 285749 w 1006475"/>
              <a:gd name="connsiteY1078" fmla="*/ 111125 h 720725"/>
              <a:gd name="connsiteX1079" fmla="*/ 282574 w 1006475"/>
              <a:gd name="connsiteY1079" fmla="*/ 111125 h 720725"/>
              <a:gd name="connsiteX1080" fmla="*/ 279399 w 1006475"/>
              <a:gd name="connsiteY1080" fmla="*/ 111125 h 720725"/>
              <a:gd name="connsiteX1081" fmla="*/ 279399 w 1006475"/>
              <a:gd name="connsiteY1081" fmla="*/ 107950 h 720725"/>
              <a:gd name="connsiteX1082" fmla="*/ 279399 w 1006475"/>
              <a:gd name="connsiteY1082" fmla="*/ 101600 h 720725"/>
              <a:gd name="connsiteX1083" fmla="*/ 279399 w 1006475"/>
              <a:gd name="connsiteY1083" fmla="*/ 95250 h 720725"/>
              <a:gd name="connsiteX1084" fmla="*/ 282574 w 1006475"/>
              <a:gd name="connsiteY1084" fmla="*/ 95250 h 720725"/>
              <a:gd name="connsiteX1085" fmla="*/ 288924 w 1006475"/>
              <a:gd name="connsiteY1085" fmla="*/ 92075 h 720725"/>
              <a:gd name="connsiteX1086" fmla="*/ 292099 w 1006475"/>
              <a:gd name="connsiteY1086" fmla="*/ 92075 h 720725"/>
              <a:gd name="connsiteX1087" fmla="*/ 295274 w 1006475"/>
              <a:gd name="connsiteY1087" fmla="*/ 98425 h 720725"/>
              <a:gd name="connsiteX1088" fmla="*/ 298449 w 1006475"/>
              <a:gd name="connsiteY1088" fmla="*/ 104775 h 720725"/>
              <a:gd name="connsiteX1089" fmla="*/ 301624 w 1006475"/>
              <a:gd name="connsiteY1089" fmla="*/ 107950 h 720725"/>
              <a:gd name="connsiteX1090" fmla="*/ 304799 w 1006475"/>
              <a:gd name="connsiteY1090" fmla="*/ 107950 h 720725"/>
              <a:gd name="connsiteX1091" fmla="*/ 307974 w 1006475"/>
              <a:gd name="connsiteY1091" fmla="*/ 107950 h 720725"/>
              <a:gd name="connsiteX1092" fmla="*/ 304799 w 1006475"/>
              <a:gd name="connsiteY1092" fmla="*/ 88900 h 720725"/>
              <a:gd name="connsiteX1093" fmla="*/ 307974 w 1006475"/>
              <a:gd name="connsiteY1093" fmla="*/ 88900 h 720725"/>
              <a:gd name="connsiteX1094" fmla="*/ 311149 w 1006475"/>
              <a:gd name="connsiteY1094" fmla="*/ 88900 h 720725"/>
              <a:gd name="connsiteX1095" fmla="*/ 314324 w 1006475"/>
              <a:gd name="connsiteY1095" fmla="*/ 88900 h 720725"/>
              <a:gd name="connsiteX1096" fmla="*/ 317499 w 1006475"/>
              <a:gd name="connsiteY1096" fmla="*/ 85725 h 720725"/>
              <a:gd name="connsiteX1097" fmla="*/ 317499 w 1006475"/>
              <a:gd name="connsiteY1097" fmla="*/ 82550 h 720725"/>
              <a:gd name="connsiteX1098" fmla="*/ 314324 w 1006475"/>
              <a:gd name="connsiteY1098" fmla="*/ 76200 h 720725"/>
              <a:gd name="connsiteX1099" fmla="*/ 311149 w 1006475"/>
              <a:gd name="connsiteY1099" fmla="*/ 73025 h 720725"/>
              <a:gd name="connsiteX1100" fmla="*/ 311149 w 1006475"/>
              <a:gd name="connsiteY1100" fmla="*/ 69850 h 720725"/>
              <a:gd name="connsiteX1101" fmla="*/ 311149 w 1006475"/>
              <a:gd name="connsiteY1101" fmla="*/ 66675 h 720725"/>
              <a:gd name="connsiteX1102" fmla="*/ 311149 w 1006475"/>
              <a:gd name="connsiteY1102" fmla="*/ 60325 h 720725"/>
              <a:gd name="connsiteX1103" fmla="*/ 317499 w 1006475"/>
              <a:gd name="connsiteY1103" fmla="*/ 53975 h 720725"/>
              <a:gd name="connsiteX1104" fmla="*/ 311149 w 1006475"/>
              <a:gd name="connsiteY1104" fmla="*/ 47625 h 720725"/>
              <a:gd name="connsiteX1105" fmla="*/ 307974 w 1006475"/>
              <a:gd name="connsiteY1105" fmla="*/ 47625 h 720725"/>
              <a:gd name="connsiteX1106" fmla="*/ 295274 w 1006475"/>
              <a:gd name="connsiteY1106" fmla="*/ 53975 h 720725"/>
              <a:gd name="connsiteX1107" fmla="*/ 292893 w 1006475"/>
              <a:gd name="connsiteY1107" fmla="*/ 53975 h 720725"/>
              <a:gd name="connsiteX1108" fmla="*/ 295274 w 1006475"/>
              <a:gd name="connsiteY1108" fmla="*/ 63500 h 720725"/>
              <a:gd name="connsiteX1109" fmla="*/ 298449 w 1006475"/>
              <a:gd name="connsiteY1109" fmla="*/ 69850 h 720725"/>
              <a:gd name="connsiteX1110" fmla="*/ 295274 w 1006475"/>
              <a:gd name="connsiteY1110" fmla="*/ 69850 h 720725"/>
              <a:gd name="connsiteX1111" fmla="*/ 292099 w 1006475"/>
              <a:gd name="connsiteY1111" fmla="*/ 60325 h 720725"/>
              <a:gd name="connsiteX1112" fmla="*/ 285749 w 1006475"/>
              <a:gd name="connsiteY1112" fmla="*/ 53975 h 720725"/>
              <a:gd name="connsiteX1113" fmla="*/ 288924 w 1006475"/>
              <a:gd name="connsiteY1113" fmla="*/ 50800 h 720725"/>
              <a:gd name="connsiteX1114" fmla="*/ 292099 w 1006475"/>
              <a:gd name="connsiteY1114" fmla="*/ 50800 h 720725"/>
              <a:gd name="connsiteX1115" fmla="*/ 292734 w 1006475"/>
              <a:gd name="connsiteY1115" fmla="*/ 53340 h 720725"/>
              <a:gd name="connsiteX1116" fmla="*/ 295274 w 1006475"/>
              <a:gd name="connsiteY1116" fmla="*/ 50800 h 720725"/>
              <a:gd name="connsiteX1117" fmla="*/ 298449 w 1006475"/>
              <a:gd name="connsiteY1117" fmla="*/ 44450 h 720725"/>
              <a:gd name="connsiteX1118" fmla="*/ 298449 w 1006475"/>
              <a:gd name="connsiteY1118" fmla="*/ 41275 h 720725"/>
              <a:gd name="connsiteX1119" fmla="*/ 295274 w 1006475"/>
              <a:gd name="connsiteY1119" fmla="*/ 38100 h 720725"/>
              <a:gd name="connsiteX1120" fmla="*/ 292099 w 1006475"/>
              <a:gd name="connsiteY1120" fmla="*/ 38100 h 720725"/>
              <a:gd name="connsiteX1121" fmla="*/ 292099 w 1006475"/>
              <a:gd name="connsiteY1121" fmla="*/ 34925 h 720725"/>
              <a:gd name="connsiteX1122" fmla="*/ 292099 w 1006475"/>
              <a:gd name="connsiteY1122" fmla="*/ 31750 h 720725"/>
              <a:gd name="connsiteX1123" fmla="*/ 285749 w 1006475"/>
              <a:gd name="connsiteY1123" fmla="*/ 19050 h 720725"/>
              <a:gd name="connsiteX1124" fmla="*/ 288924 w 1006475"/>
              <a:gd name="connsiteY1124" fmla="*/ 15875 h 720725"/>
              <a:gd name="connsiteX1125" fmla="*/ 292099 w 1006475"/>
              <a:gd name="connsiteY1125" fmla="*/ 12700 h 720725"/>
              <a:gd name="connsiteX1126" fmla="*/ 288924 w 1006475"/>
              <a:gd name="connsiteY1126" fmla="*/ 12700 h 720725"/>
              <a:gd name="connsiteX1127" fmla="*/ 285749 w 1006475"/>
              <a:gd name="connsiteY1127" fmla="*/ 9525 h 720725"/>
              <a:gd name="connsiteX1128" fmla="*/ 285749 w 1006475"/>
              <a:gd name="connsiteY1128" fmla="*/ 6350 h 720725"/>
              <a:gd name="connsiteX1129" fmla="*/ 288924 w 1006475"/>
              <a:gd name="connsiteY1129" fmla="*/ 6350 h 720725"/>
              <a:gd name="connsiteX1130" fmla="*/ 288924 w 1006475"/>
              <a:gd name="connsiteY1130" fmla="*/ 3175 h 720725"/>
              <a:gd name="connsiteX1131" fmla="*/ 292099 w 1006475"/>
              <a:gd name="connsiteY1131" fmla="*/ 3175 h 720725"/>
              <a:gd name="connsiteX1132" fmla="*/ 292099 w 1006475"/>
              <a:gd name="connsiteY1132" fmla="*/ 6350 h 720725"/>
              <a:gd name="connsiteX1133" fmla="*/ 295274 w 1006475"/>
              <a:gd name="connsiteY1133" fmla="*/ 9525 h 720725"/>
              <a:gd name="connsiteX1134" fmla="*/ 295274 w 1006475"/>
              <a:gd name="connsiteY1134" fmla="*/ 6350 h 720725"/>
              <a:gd name="connsiteX1135" fmla="*/ 295274 w 1006475"/>
              <a:gd name="connsiteY1135" fmla="*/ 0 h 720725"/>
              <a:gd name="connsiteX0" fmla="*/ 57149 w 1006475"/>
              <a:gd name="connsiteY0" fmla="*/ 368300 h 720725"/>
              <a:gd name="connsiteX1" fmla="*/ 53975 w 1006475"/>
              <a:gd name="connsiteY1" fmla="*/ 371475 h 720725"/>
              <a:gd name="connsiteX2" fmla="*/ 57149 w 1006475"/>
              <a:gd name="connsiteY2" fmla="*/ 368301 h 720725"/>
              <a:gd name="connsiteX3" fmla="*/ 57149 w 1006475"/>
              <a:gd name="connsiteY3" fmla="*/ 368300 h 720725"/>
              <a:gd name="connsiteX4" fmla="*/ 212724 w 1006475"/>
              <a:gd name="connsiteY4" fmla="*/ 361950 h 720725"/>
              <a:gd name="connsiteX5" fmla="*/ 212724 w 1006475"/>
              <a:gd name="connsiteY5" fmla="*/ 365125 h 720725"/>
              <a:gd name="connsiteX6" fmla="*/ 212724 w 1006475"/>
              <a:gd name="connsiteY6" fmla="*/ 368300 h 720725"/>
              <a:gd name="connsiteX7" fmla="*/ 212725 w 1006475"/>
              <a:gd name="connsiteY7" fmla="*/ 368300 h 720725"/>
              <a:gd name="connsiteX8" fmla="*/ 212725 w 1006475"/>
              <a:gd name="connsiteY8" fmla="*/ 365125 h 720725"/>
              <a:gd name="connsiteX9" fmla="*/ 212725 w 1006475"/>
              <a:gd name="connsiteY9" fmla="*/ 361950 h 720725"/>
              <a:gd name="connsiteX10" fmla="*/ 212724 w 1006475"/>
              <a:gd name="connsiteY10" fmla="*/ 361950 h 720725"/>
              <a:gd name="connsiteX11" fmla="*/ 215899 w 1006475"/>
              <a:gd name="connsiteY11" fmla="*/ 358775 h 720725"/>
              <a:gd name="connsiteX12" fmla="*/ 215899 w 1006475"/>
              <a:gd name="connsiteY12" fmla="*/ 360362 h 720725"/>
              <a:gd name="connsiteX13" fmla="*/ 215900 w 1006475"/>
              <a:gd name="connsiteY13" fmla="*/ 360362 h 720725"/>
              <a:gd name="connsiteX14" fmla="*/ 215900 w 1006475"/>
              <a:gd name="connsiteY14" fmla="*/ 358775 h 720725"/>
              <a:gd name="connsiteX15" fmla="*/ 215899 w 1006475"/>
              <a:gd name="connsiteY15" fmla="*/ 358775 h 720725"/>
              <a:gd name="connsiteX16" fmla="*/ 215899 w 1006475"/>
              <a:gd name="connsiteY16" fmla="*/ 336550 h 720725"/>
              <a:gd name="connsiteX17" fmla="*/ 219074 w 1006475"/>
              <a:gd name="connsiteY17" fmla="*/ 336550 h 720725"/>
              <a:gd name="connsiteX18" fmla="*/ 222249 w 1006475"/>
              <a:gd name="connsiteY18" fmla="*/ 336550 h 720725"/>
              <a:gd name="connsiteX19" fmla="*/ 222249 w 1006475"/>
              <a:gd name="connsiteY19" fmla="*/ 339725 h 720725"/>
              <a:gd name="connsiteX20" fmla="*/ 219074 w 1006475"/>
              <a:gd name="connsiteY20" fmla="*/ 342900 h 720725"/>
              <a:gd name="connsiteX21" fmla="*/ 215899 w 1006475"/>
              <a:gd name="connsiteY21" fmla="*/ 342900 h 720725"/>
              <a:gd name="connsiteX22" fmla="*/ 215899 w 1006475"/>
              <a:gd name="connsiteY22" fmla="*/ 346075 h 720725"/>
              <a:gd name="connsiteX23" fmla="*/ 212724 w 1006475"/>
              <a:gd name="connsiteY23" fmla="*/ 342900 h 720725"/>
              <a:gd name="connsiteX24" fmla="*/ 212724 w 1006475"/>
              <a:gd name="connsiteY24" fmla="*/ 339725 h 720725"/>
              <a:gd name="connsiteX25" fmla="*/ 215899 w 1006475"/>
              <a:gd name="connsiteY25" fmla="*/ 336550 h 720725"/>
              <a:gd name="connsiteX26" fmla="*/ 196849 w 1006475"/>
              <a:gd name="connsiteY26" fmla="*/ 311150 h 720725"/>
              <a:gd name="connsiteX27" fmla="*/ 200024 w 1006475"/>
              <a:gd name="connsiteY27" fmla="*/ 311150 h 720725"/>
              <a:gd name="connsiteX28" fmla="*/ 206374 w 1006475"/>
              <a:gd name="connsiteY28" fmla="*/ 311150 h 720725"/>
              <a:gd name="connsiteX29" fmla="*/ 203199 w 1006475"/>
              <a:gd name="connsiteY29" fmla="*/ 317500 h 720725"/>
              <a:gd name="connsiteX30" fmla="*/ 203199 w 1006475"/>
              <a:gd name="connsiteY30" fmla="*/ 327025 h 720725"/>
              <a:gd name="connsiteX31" fmla="*/ 203199 w 1006475"/>
              <a:gd name="connsiteY31" fmla="*/ 330200 h 720725"/>
              <a:gd name="connsiteX32" fmla="*/ 200024 w 1006475"/>
              <a:gd name="connsiteY32" fmla="*/ 333375 h 720725"/>
              <a:gd name="connsiteX33" fmla="*/ 196849 w 1006475"/>
              <a:gd name="connsiteY33" fmla="*/ 330200 h 720725"/>
              <a:gd name="connsiteX34" fmla="*/ 196849 w 1006475"/>
              <a:gd name="connsiteY34" fmla="*/ 317500 h 720725"/>
              <a:gd name="connsiteX35" fmla="*/ 196849 w 1006475"/>
              <a:gd name="connsiteY35" fmla="*/ 314325 h 720725"/>
              <a:gd name="connsiteX36" fmla="*/ 196849 w 1006475"/>
              <a:gd name="connsiteY36" fmla="*/ 311150 h 720725"/>
              <a:gd name="connsiteX37" fmla="*/ 263524 w 1006475"/>
              <a:gd name="connsiteY37" fmla="*/ 282575 h 720725"/>
              <a:gd name="connsiteX38" fmla="*/ 263524 w 1006475"/>
              <a:gd name="connsiteY38" fmla="*/ 285750 h 720725"/>
              <a:gd name="connsiteX39" fmla="*/ 263524 w 1006475"/>
              <a:gd name="connsiteY39" fmla="*/ 292100 h 720725"/>
              <a:gd name="connsiteX40" fmla="*/ 260349 w 1006475"/>
              <a:gd name="connsiteY40" fmla="*/ 301625 h 720725"/>
              <a:gd name="connsiteX41" fmla="*/ 263524 w 1006475"/>
              <a:gd name="connsiteY41" fmla="*/ 304800 h 720725"/>
              <a:gd name="connsiteX42" fmla="*/ 269874 w 1006475"/>
              <a:gd name="connsiteY42" fmla="*/ 307975 h 720725"/>
              <a:gd name="connsiteX43" fmla="*/ 266699 w 1006475"/>
              <a:gd name="connsiteY43" fmla="*/ 307975 h 720725"/>
              <a:gd name="connsiteX44" fmla="*/ 263524 w 1006475"/>
              <a:gd name="connsiteY44" fmla="*/ 307975 h 720725"/>
              <a:gd name="connsiteX45" fmla="*/ 260349 w 1006475"/>
              <a:gd name="connsiteY45" fmla="*/ 307975 h 720725"/>
              <a:gd name="connsiteX46" fmla="*/ 260349 w 1006475"/>
              <a:gd name="connsiteY46" fmla="*/ 311150 h 720725"/>
              <a:gd name="connsiteX47" fmla="*/ 257174 w 1006475"/>
              <a:gd name="connsiteY47" fmla="*/ 314325 h 720725"/>
              <a:gd name="connsiteX48" fmla="*/ 257174 w 1006475"/>
              <a:gd name="connsiteY48" fmla="*/ 307975 h 720725"/>
              <a:gd name="connsiteX49" fmla="*/ 253999 w 1006475"/>
              <a:gd name="connsiteY49" fmla="*/ 307975 h 720725"/>
              <a:gd name="connsiteX50" fmla="*/ 250824 w 1006475"/>
              <a:gd name="connsiteY50" fmla="*/ 314325 h 720725"/>
              <a:gd name="connsiteX51" fmla="*/ 247649 w 1006475"/>
              <a:gd name="connsiteY51" fmla="*/ 314325 h 720725"/>
              <a:gd name="connsiteX52" fmla="*/ 247649 w 1006475"/>
              <a:gd name="connsiteY52" fmla="*/ 311150 h 720725"/>
              <a:gd name="connsiteX53" fmla="*/ 250824 w 1006475"/>
              <a:gd name="connsiteY53" fmla="*/ 301625 h 720725"/>
              <a:gd name="connsiteX54" fmla="*/ 253999 w 1006475"/>
              <a:gd name="connsiteY54" fmla="*/ 295275 h 720725"/>
              <a:gd name="connsiteX55" fmla="*/ 257174 w 1006475"/>
              <a:gd name="connsiteY55" fmla="*/ 288925 h 720725"/>
              <a:gd name="connsiteX56" fmla="*/ 263524 w 1006475"/>
              <a:gd name="connsiteY56" fmla="*/ 282575 h 720725"/>
              <a:gd name="connsiteX57" fmla="*/ 266699 w 1006475"/>
              <a:gd name="connsiteY57" fmla="*/ 244475 h 720725"/>
              <a:gd name="connsiteX58" fmla="*/ 266699 w 1006475"/>
              <a:gd name="connsiteY58" fmla="*/ 247650 h 720725"/>
              <a:gd name="connsiteX59" fmla="*/ 266699 w 1006475"/>
              <a:gd name="connsiteY59" fmla="*/ 250825 h 720725"/>
              <a:gd name="connsiteX60" fmla="*/ 263524 w 1006475"/>
              <a:gd name="connsiteY60" fmla="*/ 254000 h 720725"/>
              <a:gd name="connsiteX61" fmla="*/ 266699 w 1006475"/>
              <a:gd name="connsiteY61" fmla="*/ 260350 h 720725"/>
              <a:gd name="connsiteX62" fmla="*/ 260349 w 1006475"/>
              <a:gd name="connsiteY62" fmla="*/ 266700 h 720725"/>
              <a:gd name="connsiteX63" fmla="*/ 263524 w 1006475"/>
              <a:gd name="connsiteY63" fmla="*/ 266700 h 720725"/>
              <a:gd name="connsiteX64" fmla="*/ 263524 w 1006475"/>
              <a:gd name="connsiteY64" fmla="*/ 269875 h 720725"/>
              <a:gd name="connsiteX65" fmla="*/ 260349 w 1006475"/>
              <a:gd name="connsiteY65" fmla="*/ 269875 h 720725"/>
              <a:gd name="connsiteX66" fmla="*/ 257174 w 1006475"/>
              <a:gd name="connsiteY66" fmla="*/ 269875 h 720725"/>
              <a:gd name="connsiteX67" fmla="*/ 257174 w 1006475"/>
              <a:gd name="connsiteY67" fmla="*/ 266700 h 720725"/>
              <a:gd name="connsiteX68" fmla="*/ 257174 w 1006475"/>
              <a:gd name="connsiteY68" fmla="*/ 263525 h 720725"/>
              <a:gd name="connsiteX69" fmla="*/ 253999 w 1006475"/>
              <a:gd name="connsiteY69" fmla="*/ 263525 h 720725"/>
              <a:gd name="connsiteX70" fmla="*/ 257174 w 1006475"/>
              <a:gd name="connsiteY70" fmla="*/ 254000 h 720725"/>
              <a:gd name="connsiteX71" fmla="*/ 253999 w 1006475"/>
              <a:gd name="connsiteY71" fmla="*/ 250825 h 720725"/>
              <a:gd name="connsiteX72" fmla="*/ 257174 w 1006475"/>
              <a:gd name="connsiteY72" fmla="*/ 247650 h 720725"/>
              <a:gd name="connsiteX73" fmla="*/ 257174 w 1006475"/>
              <a:gd name="connsiteY73" fmla="*/ 250825 h 720725"/>
              <a:gd name="connsiteX74" fmla="*/ 260349 w 1006475"/>
              <a:gd name="connsiteY74" fmla="*/ 250825 h 720725"/>
              <a:gd name="connsiteX75" fmla="*/ 260349 w 1006475"/>
              <a:gd name="connsiteY75" fmla="*/ 247650 h 720725"/>
              <a:gd name="connsiteX76" fmla="*/ 263524 w 1006475"/>
              <a:gd name="connsiteY76" fmla="*/ 247650 h 720725"/>
              <a:gd name="connsiteX77" fmla="*/ 266699 w 1006475"/>
              <a:gd name="connsiteY77" fmla="*/ 244475 h 720725"/>
              <a:gd name="connsiteX78" fmla="*/ 260349 w 1006475"/>
              <a:gd name="connsiteY78" fmla="*/ 241300 h 720725"/>
              <a:gd name="connsiteX79" fmla="*/ 263524 w 1006475"/>
              <a:gd name="connsiteY79" fmla="*/ 244475 h 720725"/>
              <a:gd name="connsiteX80" fmla="*/ 260349 w 1006475"/>
              <a:gd name="connsiteY80" fmla="*/ 244475 h 720725"/>
              <a:gd name="connsiteX81" fmla="*/ 260349 w 1006475"/>
              <a:gd name="connsiteY81" fmla="*/ 241300 h 720725"/>
              <a:gd name="connsiteX82" fmla="*/ 231774 w 1006475"/>
              <a:gd name="connsiteY82" fmla="*/ 231775 h 720725"/>
              <a:gd name="connsiteX83" fmla="*/ 231774 w 1006475"/>
              <a:gd name="connsiteY83" fmla="*/ 238125 h 720725"/>
              <a:gd name="connsiteX84" fmla="*/ 228599 w 1006475"/>
              <a:gd name="connsiteY84" fmla="*/ 241300 h 720725"/>
              <a:gd name="connsiteX85" fmla="*/ 225424 w 1006475"/>
              <a:gd name="connsiteY85" fmla="*/ 241300 h 720725"/>
              <a:gd name="connsiteX86" fmla="*/ 225424 w 1006475"/>
              <a:gd name="connsiteY86" fmla="*/ 238125 h 720725"/>
              <a:gd name="connsiteX87" fmla="*/ 225424 w 1006475"/>
              <a:gd name="connsiteY87" fmla="*/ 234950 h 720725"/>
              <a:gd name="connsiteX88" fmla="*/ 231774 w 1006475"/>
              <a:gd name="connsiteY88" fmla="*/ 231775 h 720725"/>
              <a:gd name="connsiteX89" fmla="*/ 282574 w 1006475"/>
              <a:gd name="connsiteY89" fmla="*/ 174625 h 720725"/>
              <a:gd name="connsiteX90" fmla="*/ 285749 w 1006475"/>
              <a:gd name="connsiteY90" fmla="*/ 174625 h 720725"/>
              <a:gd name="connsiteX91" fmla="*/ 288924 w 1006475"/>
              <a:gd name="connsiteY91" fmla="*/ 184150 h 720725"/>
              <a:gd name="connsiteX92" fmla="*/ 292099 w 1006475"/>
              <a:gd name="connsiteY92" fmla="*/ 187325 h 720725"/>
              <a:gd name="connsiteX93" fmla="*/ 295274 w 1006475"/>
              <a:gd name="connsiteY93" fmla="*/ 187325 h 720725"/>
              <a:gd name="connsiteX94" fmla="*/ 298449 w 1006475"/>
              <a:gd name="connsiteY94" fmla="*/ 190500 h 720725"/>
              <a:gd name="connsiteX95" fmla="*/ 298449 w 1006475"/>
              <a:gd name="connsiteY95" fmla="*/ 203200 h 720725"/>
              <a:gd name="connsiteX96" fmla="*/ 295274 w 1006475"/>
              <a:gd name="connsiteY96" fmla="*/ 209550 h 720725"/>
              <a:gd name="connsiteX97" fmla="*/ 292099 w 1006475"/>
              <a:gd name="connsiteY97" fmla="*/ 212725 h 720725"/>
              <a:gd name="connsiteX98" fmla="*/ 288924 w 1006475"/>
              <a:gd name="connsiteY98" fmla="*/ 212725 h 720725"/>
              <a:gd name="connsiteX99" fmla="*/ 285749 w 1006475"/>
              <a:gd name="connsiteY99" fmla="*/ 209550 h 720725"/>
              <a:gd name="connsiteX100" fmla="*/ 285749 w 1006475"/>
              <a:gd name="connsiteY100" fmla="*/ 206375 h 720725"/>
              <a:gd name="connsiteX101" fmla="*/ 285749 w 1006475"/>
              <a:gd name="connsiteY101" fmla="*/ 196850 h 720725"/>
              <a:gd name="connsiteX102" fmla="*/ 285749 w 1006475"/>
              <a:gd name="connsiteY102" fmla="*/ 193675 h 720725"/>
              <a:gd name="connsiteX103" fmla="*/ 282574 w 1006475"/>
              <a:gd name="connsiteY103" fmla="*/ 193675 h 720725"/>
              <a:gd name="connsiteX104" fmla="*/ 276224 w 1006475"/>
              <a:gd name="connsiteY104" fmla="*/ 196850 h 720725"/>
              <a:gd name="connsiteX105" fmla="*/ 273049 w 1006475"/>
              <a:gd name="connsiteY105" fmla="*/ 196850 h 720725"/>
              <a:gd name="connsiteX106" fmla="*/ 276224 w 1006475"/>
              <a:gd name="connsiteY106" fmla="*/ 190500 h 720725"/>
              <a:gd name="connsiteX107" fmla="*/ 276224 w 1006475"/>
              <a:gd name="connsiteY107" fmla="*/ 187325 h 720725"/>
              <a:gd name="connsiteX108" fmla="*/ 279399 w 1006475"/>
              <a:gd name="connsiteY108" fmla="*/ 187325 h 720725"/>
              <a:gd name="connsiteX109" fmla="*/ 282574 w 1006475"/>
              <a:gd name="connsiteY109" fmla="*/ 184150 h 720725"/>
              <a:gd name="connsiteX110" fmla="*/ 282574 w 1006475"/>
              <a:gd name="connsiteY110" fmla="*/ 174625 h 720725"/>
              <a:gd name="connsiteX111" fmla="*/ 253999 w 1006475"/>
              <a:gd name="connsiteY111" fmla="*/ 171450 h 720725"/>
              <a:gd name="connsiteX112" fmla="*/ 257174 w 1006475"/>
              <a:gd name="connsiteY112" fmla="*/ 171450 h 720725"/>
              <a:gd name="connsiteX113" fmla="*/ 257174 w 1006475"/>
              <a:gd name="connsiteY113" fmla="*/ 174625 h 720725"/>
              <a:gd name="connsiteX114" fmla="*/ 257174 w 1006475"/>
              <a:gd name="connsiteY114" fmla="*/ 177800 h 720725"/>
              <a:gd name="connsiteX115" fmla="*/ 257174 w 1006475"/>
              <a:gd name="connsiteY115" fmla="*/ 180975 h 720725"/>
              <a:gd name="connsiteX116" fmla="*/ 253999 w 1006475"/>
              <a:gd name="connsiteY116" fmla="*/ 174625 h 720725"/>
              <a:gd name="connsiteX117" fmla="*/ 253999 w 1006475"/>
              <a:gd name="connsiteY117" fmla="*/ 171450 h 720725"/>
              <a:gd name="connsiteX118" fmla="*/ 260349 w 1006475"/>
              <a:gd name="connsiteY118" fmla="*/ 168275 h 720725"/>
              <a:gd name="connsiteX119" fmla="*/ 263524 w 1006475"/>
              <a:gd name="connsiteY119" fmla="*/ 168275 h 720725"/>
              <a:gd name="connsiteX120" fmla="*/ 263524 w 1006475"/>
              <a:gd name="connsiteY120" fmla="*/ 180975 h 720725"/>
              <a:gd name="connsiteX121" fmla="*/ 260349 w 1006475"/>
              <a:gd name="connsiteY121" fmla="*/ 184150 h 720725"/>
              <a:gd name="connsiteX122" fmla="*/ 257174 w 1006475"/>
              <a:gd name="connsiteY122" fmla="*/ 184150 h 720725"/>
              <a:gd name="connsiteX123" fmla="*/ 257174 w 1006475"/>
              <a:gd name="connsiteY123" fmla="*/ 180975 h 720725"/>
              <a:gd name="connsiteX124" fmla="*/ 260349 w 1006475"/>
              <a:gd name="connsiteY124" fmla="*/ 180975 h 720725"/>
              <a:gd name="connsiteX125" fmla="*/ 260349 w 1006475"/>
              <a:gd name="connsiteY125" fmla="*/ 177800 h 720725"/>
              <a:gd name="connsiteX126" fmla="*/ 260349 w 1006475"/>
              <a:gd name="connsiteY126" fmla="*/ 174625 h 720725"/>
              <a:gd name="connsiteX127" fmla="*/ 260349 w 1006475"/>
              <a:gd name="connsiteY127" fmla="*/ 168275 h 720725"/>
              <a:gd name="connsiteX128" fmla="*/ 279399 w 1006475"/>
              <a:gd name="connsiteY128" fmla="*/ 114300 h 720725"/>
              <a:gd name="connsiteX129" fmla="*/ 282574 w 1006475"/>
              <a:gd name="connsiteY129" fmla="*/ 114300 h 720725"/>
              <a:gd name="connsiteX130" fmla="*/ 285749 w 1006475"/>
              <a:gd name="connsiteY130" fmla="*/ 123825 h 720725"/>
              <a:gd name="connsiteX131" fmla="*/ 292099 w 1006475"/>
              <a:gd name="connsiteY131" fmla="*/ 130175 h 720725"/>
              <a:gd name="connsiteX132" fmla="*/ 295274 w 1006475"/>
              <a:gd name="connsiteY132" fmla="*/ 136525 h 720725"/>
              <a:gd name="connsiteX133" fmla="*/ 292099 w 1006475"/>
              <a:gd name="connsiteY133" fmla="*/ 136525 h 720725"/>
              <a:gd name="connsiteX134" fmla="*/ 292099 w 1006475"/>
              <a:gd name="connsiteY134" fmla="*/ 139700 h 720725"/>
              <a:gd name="connsiteX135" fmla="*/ 288924 w 1006475"/>
              <a:gd name="connsiteY135" fmla="*/ 139700 h 720725"/>
              <a:gd name="connsiteX136" fmla="*/ 285749 w 1006475"/>
              <a:gd name="connsiteY136" fmla="*/ 139700 h 720725"/>
              <a:gd name="connsiteX137" fmla="*/ 285749 w 1006475"/>
              <a:gd name="connsiteY137" fmla="*/ 136525 h 720725"/>
              <a:gd name="connsiteX138" fmla="*/ 285749 w 1006475"/>
              <a:gd name="connsiteY138" fmla="*/ 133350 h 720725"/>
              <a:gd name="connsiteX139" fmla="*/ 279399 w 1006475"/>
              <a:gd name="connsiteY139" fmla="*/ 133350 h 720725"/>
              <a:gd name="connsiteX140" fmla="*/ 279399 w 1006475"/>
              <a:gd name="connsiteY140" fmla="*/ 136525 h 720725"/>
              <a:gd name="connsiteX141" fmla="*/ 279399 w 1006475"/>
              <a:gd name="connsiteY141" fmla="*/ 139700 h 720725"/>
              <a:gd name="connsiteX142" fmla="*/ 276224 w 1006475"/>
              <a:gd name="connsiteY142" fmla="*/ 136525 h 720725"/>
              <a:gd name="connsiteX143" fmla="*/ 273049 w 1006475"/>
              <a:gd name="connsiteY143" fmla="*/ 136525 h 720725"/>
              <a:gd name="connsiteX144" fmla="*/ 273049 w 1006475"/>
              <a:gd name="connsiteY144" fmla="*/ 142875 h 720725"/>
              <a:gd name="connsiteX145" fmla="*/ 269874 w 1006475"/>
              <a:gd name="connsiteY145" fmla="*/ 142875 h 720725"/>
              <a:gd name="connsiteX146" fmla="*/ 266699 w 1006475"/>
              <a:gd name="connsiteY146" fmla="*/ 142875 h 720725"/>
              <a:gd name="connsiteX147" fmla="*/ 263524 w 1006475"/>
              <a:gd name="connsiteY147" fmla="*/ 142875 h 720725"/>
              <a:gd name="connsiteX148" fmla="*/ 263524 w 1006475"/>
              <a:gd name="connsiteY148" fmla="*/ 146050 h 720725"/>
              <a:gd name="connsiteX149" fmla="*/ 273049 w 1006475"/>
              <a:gd name="connsiteY149" fmla="*/ 146050 h 720725"/>
              <a:gd name="connsiteX150" fmla="*/ 276224 w 1006475"/>
              <a:gd name="connsiteY150" fmla="*/ 149225 h 720725"/>
              <a:gd name="connsiteX151" fmla="*/ 279399 w 1006475"/>
              <a:gd name="connsiteY151" fmla="*/ 152400 h 720725"/>
              <a:gd name="connsiteX152" fmla="*/ 279399 w 1006475"/>
              <a:gd name="connsiteY152" fmla="*/ 158750 h 720725"/>
              <a:gd name="connsiteX153" fmla="*/ 279399 w 1006475"/>
              <a:gd name="connsiteY153" fmla="*/ 165100 h 720725"/>
              <a:gd name="connsiteX154" fmla="*/ 279399 w 1006475"/>
              <a:gd name="connsiteY154" fmla="*/ 168275 h 720725"/>
              <a:gd name="connsiteX155" fmla="*/ 276224 w 1006475"/>
              <a:gd name="connsiteY155" fmla="*/ 168275 h 720725"/>
              <a:gd name="connsiteX156" fmla="*/ 276224 w 1006475"/>
              <a:gd name="connsiteY156" fmla="*/ 171450 h 720725"/>
              <a:gd name="connsiteX157" fmla="*/ 279399 w 1006475"/>
              <a:gd name="connsiteY157" fmla="*/ 171450 h 720725"/>
              <a:gd name="connsiteX158" fmla="*/ 279399 w 1006475"/>
              <a:gd name="connsiteY158" fmla="*/ 174625 h 720725"/>
              <a:gd name="connsiteX159" fmla="*/ 279399 w 1006475"/>
              <a:gd name="connsiteY159" fmla="*/ 177800 h 720725"/>
              <a:gd name="connsiteX160" fmla="*/ 279399 w 1006475"/>
              <a:gd name="connsiteY160" fmla="*/ 184150 h 720725"/>
              <a:gd name="connsiteX161" fmla="*/ 276224 w 1006475"/>
              <a:gd name="connsiteY161" fmla="*/ 187325 h 720725"/>
              <a:gd name="connsiteX162" fmla="*/ 269874 w 1006475"/>
              <a:gd name="connsiteY162" fmla="*/ 184150 h 720725"/>
              <a:gd name="connsiteX163" fmla="*/ 269874 w 1006475"/>
              <a:gd name="connsiteY163" fmla="*/ 180975 h 720725"/>
              <a:gd name="connsiteX164" fmla="*/ 276224 w 1006475"/>
              <a:gd name="connsiteY164" fmla="*/ 161925 h 720725"/>
              <a:gd name="connsiteX165" fmla="*/ 273049 w 1006475"/>
              <a:gd name="connsiteY165" fmla="*/ 158750 h 720725"/>
              <a:gd name="connsiteX166" fmla="*/ 269874 w 1006475"/>
              <a:gd name="connsiteY166" fmla="*/ 155575 h 720725"/>
              <a:gd name="connsiteX167" fmla="*/ 269874 w 1006475"/>
              <a:gd name="connsiteY167" fmla="*/ 158750 h 720725"/>
              <a:gd name="connsiteX168" fmla="*/ 266699 w 1006475"/>
              <a:gd name="connsiteY168" fmla="*/ 158750 h 720725"/>
              <a:gd name="connsiteX169" fmla="*/ 266699 w 1006475"/>
              <a:gd name="connsiteY169" fmla="*/ 152400 h 720725"/>
              <a:gd name="connsiteX170" fmla="*/ 260349 w 1006475"/>
              <a:gd name="connsiteY170" fmla="*/ 149225 h 720725"/>
              <a:gd name="connsiteX171" fmla="*/ 257174 w 1006475"/>
              <a:gd name="connsiteY171" fmla="*/ 142875 h 720725"/>
              <a:gd name="connsiteX172" fmla="*/ 260349 w 1006475"/>
              <a:gd name="connsiteY172" fmla="*/ 139700 h 720725"/>
              <a:gd name="connsiteX173" fmla="*/ 263524 w 1006475"/>
              <a:gd name="connsiteY173" fmla="*/ 136525 h 720725"/>
              <a:gd name="connsiteX174" fmla="*/ 266699 w 1006475"/>
              <a:gd name="connsiteY174" fmla="*/ 133350 h 720725"/>
              <a:gd name="connsiteX175" fmla="*/ 266699 w 1006475"/>
              <a:gd name="connsiteY175" fmla="*/ 127000 h 720725"/>
              <a:gd name="connsiteX176" fmla="*/ 273049 w 1006475"/>
              <a:gd name="connsiteY176" fmla="*/ 117475 h 720725"/>
              <a:gd name="connsiteX177" fmla="*/ 279399 w 1006475"/>
              <a:gd name="connsiteY177" fmla="*/ 114300 h 720725"/>
              <a:gd name="connsiteX178" fmla="*/ 288924 w 1006475"/>
              <a:gd name="connsiteY178" fmla="*/ 79375 h 720725"/>
              <a:gd name="connsiteX179" fmla="*/ 292099 w 1006475"/>
              <a:gd name="connsiteY179" fmla="*/ 79375 h 720725"/>
              <a:gd name="connsiteX180" fmla="*/ 292099 w 1006475"/>
              <a:gd name="connsiteY180" fmla="*/ 85725 h 720725"/>
              <a:gd name="connsiteX181" fmla="*/ 295274 w 1006475"/>
              <a:gd name="connsiteY181" fmla="*/ 85725 h 720725"/>
              <a:gd name="connsiteX182" fmla="*/ 295274 w 1006475"/>
              <a:gd name="connsiteY182" fmla="*/ 88900 h 720725"/>
              <a:gd name="connsiteX183" fmla="*/ 295274 w 1006475"/>
              <a:gd name="connsiteY183" fmla="*/ 92075 h 720725"/>
              <a:gd name="connsiteX184" fmla="*/ 292099 w 1006475"/>
              <a:gd name="connsiteY184" fmla="*/ 88900 h 720725"/>
              <a:gd name="connsiteX185" fmla="*/ 285749 w 1006475"/>
              <a:gd name="connsiteY185" fmla="*/ 88900 h 720725"/>
              <a:gd name="connsiteX186" fmla="*/ 288924 w 1006475"/>
              <a:gd name="connsiteY186" fmla="*/ 85725 h 720725"/>
              <a:gd name="connsiteX187" fmla="*/ 288924 w 1006475"/>
              <a:gd name="connsiteY187" fmla="*/ 82550 h 720725"/>
              <a:gd name="connsiteX188" fmla="*/ 288924 w 1006475"/>
              <a:gd name="connsiteY188" fmla="*/ 79375 h 720725"/>
              <a:gd name="connsiteX189" fmla="*/ 257174 w 1006475"/>
              <a:gd name="connsiteY189" fmla="*/ 76200 h 720725"/>
              <a:gd name="connsiteX190" fmla="*/ 260349 w 1006475"/>
              <a:gd name="connsiteY190" fmla="*/ 76200 h 720725"/>
              <a:gd name="connsiteX191" fmla="*/ 260349 w 1006475"/>
              <a:gd name="connsiteY191" fmla="*/ 79375 h 720725"/>
              <a:gd name="connsiteX192" fmla="*/ 260349 w 1006475"/>
              <a:gd name="connsiteY192" fmla="*/ 82550 h 720725"/>
              <a:gd name="connsiteX193" fmla="*/ 263524 w 1006475"/>
              <a:gd name="connsiteY193" fmla="*/ 82550 h 720725"/>
              <a:gd name="connsiteX194" fmla="*/ 257174 w 1006475"/>
              <a:gd name="connsiteY194" fmla="*/ 88900 h 720725"/>
              <a:gd name="connsiteX195" fmla="*/ 257174 w 1006475"/>
              <a:gd name="connsiteY195" fmla="*/ 98425 h 720725"/>
              <a:gd name="connsiteX196" fmla="*/ 260349 w 1006475"/>
              <a:gd name="connsiteY196" fmla="*/ 98425 h 720725"/>
              <a:gd name="connsiteX197" fmla="*/ 260349 w 1006475"/>
              <a:gd name="connsiteY197" fmla="*/ 95250 h 720725"/>
              <a:gd name="connsiteX198" fmla="*/ 263524 w 1006475"/>
              <a:gd name="connsiteY198" fmla="*/ 95250 h 720725"/>
              <a:gd name="connsiteX199" fmla="*/ 263524 w 1006475"/>
              <a:gd name="connsiteY199" fmla="*/ 98425 h 720725"/>
              <a:gd name="connsiteX200" fmla="*/ 263524 w 1006475"/>
              <a:gd name="connsiteY200" fmla="*/ 101600 h 720725"/>
              <a:gd name="connsiteX201" fmla="*/ 260349 w 1006475"/>
              <a:gd name="connsiteY201" fmla="*/ 104775 h 720725"/>
              <a:gd name="connsiteX202" fmla="*/ 257174 w 1006475"/>
              <a:gd name="connsiteY202" fmla="*/ 101600 h 720725"/>
              <a:gd name="connsiteX203" fmla="*/ 250824 w 1006475"/>
              <a:gd name="connsiteY203" fmla="*/ 104775 h 720725"/>
              <a:gd name="connsiteX204" fmla="*/ 250824 w 1006475"/>
              <a:gd name="connsiteY204" fmla="*/ 101600 h 720725"/>
              <a:gd name="connsiteX205" fmla="*/ 253999 w 1006475"/>
              <a:gd name="connsiteY205" fmla="*/ 98425 h 720725"/>
              <a:gd name="connsiteX206" fmla="*/ 250824 w 1006475"/>
              <a:gd name="connsiteY206" fmla="*/ 95250 h 720725"/>
              <a:gd name="connsiteX207" fmla="*/ 247649 w 1006475"/>
              <a:gd name="connsiteY207" fmla="*/ 92075 h 720725"/>
              <a:gd name="connsiteX208" fmla="*/ 250824 w 1006475"/>
              <a:gd name="connsiteY208" fmla="*/ 85725 h 720725"/>
              <a:gd name="connsiteX209" fmla="*/ 253999 w 1006475"/>
              <a:gd name="connsiteY209" fmla="*/ 85725 h 720725"/>
              <a:gd name="connsiteX210" fmla="*/ 253999 w 1006475"/>
              <a:gd name="connsiteY210" fmla="*/ 82550 h 720725"/>
              <a:gd name="connsiteX211" fmla="*/ 253999 w 1006475"/>
              <a:gd name="connsiteY211" fmla="*/ 79375 h 720725"/>
              <a:gd name="connsiteX212" fmla="*/ 257174 w 1006475"/>
              <a:gd name="connsiteY212" fmla="*/ 76200 h 720725"/>
              <a:gd name="connsiteX213" fmla="*/ 536574 w 1006475"/>
              <a:gd name="connsiteY213" fmla="*/ 73025 h 720725"/>
              <a:gd name="connsiteX214" fmla="*/ 536574 w 1006475"/>
              <a:gd name="connsiteY214" fmla="*/ 76200 h 720725"/>
              <a:gd name="connsiteX215" fmla="*/ 536574 w 1006475"/>
              <a:gd name="connsiteY215" fmla="*/ 79375 h 720725"/>
              <a:gd name="connsiteX216" fmla="*/ 536574 w 1006475"/>
              <a:gd name="connsiteY216" fmla="*/ 80962 h 720725"/>
              <a:gd name="connsiteX217" fmla="*/ 536575 w 1006475"/>
              <a:gd name="connsiteY217" fmla="*/ 73025 h 720725"/>
              <a:gd name="connsiteX218" fmla="*/ 536574 w 1006475"/>
              <a:gd name="connsiteY218" fmla="*/ 73025 h 720725"/>
              <a:gd name="connsiteX219" fmla="*/ 282574 w 1006475"/>
              <a:gd name="connsiteY219" fmla="*/ 73025 h 720725"/>
              <a:gd name="connsiteX220" fmla="*/ 282574 w 1006475"/>
              <a:gd name="connsiteY220" fmla="*/ 76200 h 720725"/>
              <a:gd name="connsiteX221" fmla="*/ 285749 w 1006475"/>
              <a:gd name="connsiteY221" fmla="*/ 82550 h 720725"/>
              <a:gd name="connsiteX222" fmla="*/ 282574 w 1006475"/>
              <a:gd name="connsiteY222" fmla="*/ 82550 h 720725"/>
              <a:gd name="connsiteX223" fmla="*/ 282574 w 1006475"/>
              <a:gd name="connsiteY223" fmla="*/ 85725 h 720725"/>
              <a:gd name="connsiteX224" fmla="*/ 279399 w 1006475"/>
              <a:gd name="connsiteY224" fmla="*/ 85725 h 720725"/>
              <a:gd name="connsiteX225" fmla="*/ 279399 w 1006475"/>
              <a:gd name="connsiteY225" fmla="*/ 82550 h 720725"/>
              <a:gd name="connsiteX226" fmla="*/ 279399 w 1006475"/>
              <a:gd name="connsiteY226" fmla="*/ 79375 h 720725"/>
              <a:gd name="connsiteX227" fmla="*/ 279399 w 1006475"/>
              <a:gd name="connsiteY227" fmla="*/ 76200 h 720725"/>
              <a:gd name="connsiteX228" fmla="*/ 282574 w 1006475"/>
              <a:gd name="connsiteY228" fmla="*/ 73025 h 720725"/>
              <a:gd name="connsiteX229" fmla="*/ 539749 w 1006475"/>
              <a:gd name="connsiteY229" fmla="*/ 66675 h 720725"/>
              <a:gd name="connsiteX230" fmla="*/ 539749 w 1006475"/>
              <a:gd name="connsiteY230" fmla="*/ 69850 h 720725"/>
              <a:gd name="connsiteX231" fmla="*/ 539750 w 1006475"/>
              <a:gd name="connsiteY231" fmla="*/ 69850 h 720725"/>
              <a:gd name="connsiteX232" fmla="*/ 539750 w 1006475"/>
              <a:gd name="connsiteY232" fmla="*/ 66675 h 720725"/>
              <a:gd name="connsiteX233" fmla="*/ 539749 w 1006475"/>
              <a:gd name="connsiteY233" fmla="*/ 66675 h 720725"/>
              <a:gd name="connsiteX234" fmla="*/ 244474 w 1006475"/>
              <a:gd name="connsiteY234" fmla="*/ 66675 h 720725"/>
              <a:gd name="connsiteX235" fmla="*/ 250824 w 1006475"/>
              <a:gd name="connsiteY235" fmla="*/ 69850 h 720725"/>
              <a:gd name="connsiteX236" fmla="*/ 257174 w 1006475"/>
              <a:gd name="connsiteY236" fmla="*/ 73025 h 720725"/>
              <a:gd name="connsiteX237" fmla="*/ 250824 w 1006475"/>
              <a:gd name="connsiteY237" fmla="*/ 73025 h 720725"/>
              <a:gd name="connsiteX238" fmla="*/ 250824 w 1006475"/>
              <a:gd name="connsiteY238" fmla="*/ 76200 h 720725"/>
              <a:gd name="connsiteX239" fmla="*/ 247649 w 1006475"/>
              <a:gd name="connsiteY239" fmla="*/ 76200 h 720725"/>
              <a:gd name="connsiteX240" fmla="*/ 247649 w 1006475"/>
              <a:gd name="connsiteY240" fmla="*/ 73025 h 720725"/>
              <a:gd name="connsiteX241" fmla="*/ 244474 w 1006475"/>
              <a:gd name="connsiteY241" fmla="*/ 69850 h 720725"/>
              <a:gd name="connsiteX242" fmla="*/ 244474 w 1006475"/>
              <a:gd name="connsiteY242" fmla="*/ 66675 h 720725"/>
              <a:gd name="connsiteX243" fmla="*/ 530224 w 1006475"/>
              <a:gd name="connsiteY243" fmla="*/ 63500 h 720725"/>
              <a:gd name="connsiteX244" fmla="*/ 530224 w 1006475"/>
              <a:gd name="connsiteY244" fmla="*/ 66675 h 720725"/>
              <a:gd name="connsiteX245" fmla="*/ 530225 w 1006475"/>
              <a:gd name="connsiteY245" fmla="*/ 66675 h 720725"/>
              <a:gd name="connsiteX246" fmla="*/ 530225 w 1006475"/>
              <a:gd name="connsiteY246" fmla="*/ 63500 h 720725"/>
              <a:gd name="connsiteX247" fmla="*/ 530224 w 1006475"/>
              <a:gd name="connsiteY247" fmla="*/ 63500 h 720725"/>
              <a:gd name="connsiteX248" fmla="*/ 527049 w 1006475"/>
              <a:gd name="connsiteY248" fmla="*/ 60325 h 720725"/>
              <a:gd name="connsiteX249" fmla="*/ 527049 w 1006475"/>
              <a:gd name="connsiteY249" fmla="*/ 63500 h 720725"/>
              <a:gd name="connsiteX250" fmla="*/ 527050 w 1006475"/>
              <a:gd name="connsiteY250" fmla="*/ 63500 h 720725"/>
              <a:gd name="connsiteX251" fmla="*/ 527050 w 1006475"/>
              <a:gd name="connsiteY251" fmla="*/ 60325 h 720725"/>
              <a:gd name="connsiteX252" fmla="*/ 527049 w 1006475"/>
              <a:gd name="connsiteY252" fmla="*/ 60325 h 720725"/>
              <a:gd name="connsiteX253" fmla="*/ 228599 w 1006475"/>
              <a:gd name="connsiteY253" fmla="*/ 57150 h 720725"/>
              <a:gd name="connsiteX254" fmla="*/ 231774 w 1006475"/>
              <a:gd name="connsiteY254" fmla="*/ 57150 h 720725"/>
              <a:gd name="connsiteX255" fmla="*/ 234949 w 1006475"/>
              <a:gd name="connsiteY255" fmla="*/ 57150 h 720725"/>
              <a:gd name="connsiteX256" fmla="*/ 234949 w 1006475"/>
              <a:gd name="connsiteY256" fmla="*/ 60325 h 720725"/>
              <a:gd name="connsiteX257" fmla="*/ 234949 w 1006475"/>
              <a:gd name="connsiteY257" fmla="*/ 63500 h 720725"/>
              <a:gd name="connsiteX258" fmla="*/ 244474 w 1006475"/>
              <a:gd name="connsiteY258" fmla="*/ 73025 h 720725"/>
              <a:gd name="connsiteX259" fmla="*/ 244474 w 1006475"/>
              <a:gd name="connsiteY259" fmla="*/ 76200 h 720725"/>
              <a:gd name="connsiteX260" fmla="*/ 244474 w 1006475"/>
              <a:gd name="connsiteY260" fmla="*/ 79375 h 720725"/>
              <a:gd name="connsiteX261" fmla="*/ 247649 w 1006475"/>
              <a:gd name="connsiteY261" fmla="*/ 79375 h 720725"/>
              <a:gd name="connsiteX262" fmla="*/ 247649 w 1006475"/>
              <a:gd name="connsiteY262" fmla="*/ 82550 h 720725"/>
              <a:gd name="connsiteX263" fmla="*/ 244474 w 1006475"/>
              <a:gd name="connsiteY263" fmla="*/ 82550 h 720725"/>
              <a:gd name="connsiteX264" fmla="*/ 241299 w 1006475"/>
              <a:gd name="connsiteY264" fmla="*/ 79375 h 720725"/>
              <a:gd name="connsiteX265" fmla="*/ 238124 w 1006475"/>
              <a:gd name="connsiteY265" fmla="*/ 85725 h 720725"/>
              <a:gd name="connsiteX266" fmla="*/ 241299 w 1006475"/>
              <a:gd name="connsiteY266" fmla="*/ 88900 h 720725"/>
              <a:gd name="connsiteX267" fmla="*/ 244474 w 1006475"/>
              <a:gd name="connsiteY267" fmla="*/ 92075 h 720725"/>
              <a:gd name="connsiteX268" fmla="*/ 244474 w 1006475"/>
              <a:gd name="connsiteY268" fmla="*/ 95250 h 720725"/>
              <a:gd name="connsiteX269" fmla="*/ 241299 w 1006475"/>
              <a:gd name="connsiteY269" fmla="*/ 92075 h 720725"/>
              <a:gd name="connsiteX270" fmla="*/ 234949 w 1006475"/>
              <a:gd name="connsiteY270" fmla="*/ 88900 h 720725"/>
              <a:gd name="connsiteX271" fmla="*/ 231774 w 1006475"/>
              <a:gd name="connsiteY271" fmla="*/ 85725 h 720725"/>
              <a:gd name="connsiteX272" fmla="*/ 228599 w 1006475"/>
              <a:gd name="connsiteY272" fmla="*/ 82550 h 720725"/>
              <a:gd name="connsiteX273" fmla="*/ 225424 w 1006475"/>
              <a:gd name="connsiteY273" fmla="*/ 79375 h 720725"/>
              <a:gd name="connsiteX274" fmla="*/ 225424 w 1006475"/>
              <a:gd name="connsiteY274" fmla="*/ 76200 h 720725"/>
              <a:gd name="connsiteX275" fmla="*/ 222249 w 1006475"/>
              <a:gd name="connsiteY275" fmla="*/ 73025 h 720725"/>
              <a:gd name="connsiteX276" fmla="*/ 225424 w 1006475"/>
              <a:gd name="connsiteY276" fmla="*/ 66675 h 720725"/>
              <a:gd name="connsiteX277" fmla="*/ 225424 w 1006475"/>
              <a:gd name="connsiteY277" fmla="*/ 60325 h 720725"/>
              <a:gd name="connsiteX278" fmla="*/ 228599 w 1006475"/>
              <a:gd name="connsiteY278" fmla="*/ 57150 h 720725"/>
              <a:gd name="connsiteX279" fmla="*/ 260349 w 1006475"/>
              <a:gd name="connsiteY279" fmla="*/ 47625 h 720725"/>
              <a:gd name="connsiteX280" fmla="*/ 266699 w 1006475"/>
              <a:gd name="connsiteY280" fmla="*/ 47625 h 720725"/>
              <a:gd name="connsiteX281" fmla="*/ 269874 w 1006475"/>
              <a:gd name="connsiteY281" fmla="*/ 50800 h 720725"/>
              <a:gd name="connsiteX282" fmla="*/ 279399 w 1006475"/>
              <a:gd name="connsiteY282" fmla="*/ 60325 h 720725"/>
              <a:gd name="connsiteX283" fmla="*/ 279399 w 1006475"/>
              <a:gd name="connsiteY283" fmla="*/ 63500 h 720725"/>
              <a:gd name="connsiteX284" fmla="*/ 273049 w 1006475"/>
              <a:gd name="connsiteY284" fmla="*/ 66675 h 720725"/>
              <a:gd name="connsiteX285" fmla="*/ 269874 w 1006475"/>
              <a:gd name="connsiteY285" fmla="*/ 69850 h 720725"/>
              <a:gd name="connsiteX286" fmla="*/ 269874 w 1006475"/>
              <a:gd name="connsiteY286" fmla="*/ 73025 h 720725"/>
              <a:gd name="connsiteX287" fmla="*/ 266699 w 1006475"/>
              <a:gd name="connsiteY287" fmla="*/ 73025 h 720725"/>
              <a:gd name="connsiteX288" fmla="*/ 266699 w 1006475"/>
              <a:gd name="connsiteY288" fmla="*/ 69850 h 720725"/>
              <a:gd name="connsiteX289" fmla="*/ 263524 w 1006475"/>
              <a:gd name="connsiteY289" fmla="*/ 60325 h 720725"/>
              <a:gd name="connsiteX290" fmla="*/ 263524 w 1006475"/>
              <a:gd name="connsiteY290" fmla="*/ 53975 h 720725"/>
              <a:gd name="connsiteX291" fmla="*/ 260349 w 1006475"/>
              <a:gd name="connsiteY291" fmla="*/ 50800 h 720725"/>
              <a:gd name="connsiteX292" fmla="*/ 260349 w 1006475"/>
              <a:gd name="connsiteY292" fmla="*/ 53975 h 720725"/>
              <a:gd name="connsiteX293" fmla="*/ 263524 w 1006475"/>
              <a:gd name="connsiteY293" fmla="*/ 69850 h 720725"/>
              <a:gd name="connsiteX294" fmla="*/ 257174 w 1006475"/>
              <a:gd name="connsiteY294" fmla="*/ 69850 h 720725"/>
              <a:gd name="connsiteX295" fmla="*/ 253999 w 1006475"/>
              <a:gd name="connsiteY295" fmla="*/ 69850 h 720725"/>
              <a:gd name="connsiteX296" fmla="*/ 253999 w 1006475"/>
              <a:gd name="connsiteY296" fmla="*/ 60325 h 720725"/>
              <a:gd name="connsiteX297" fmla="*/ 250824 w 1006475"/>
              <a:gd name="connsiteY297" fmla="*/ 60325 h 720725"/>
              <a:gd name="connsiteX298" fmla="*/ 247649 w 1006475"/>
              <a:gd name="connsiteY298" fmla="*/ 66675 h 720725"/>
              <a:gd name="connsiteX299" fmla="*/ 244474 w 1006475"/>
              <a:gd name="connsiteY299" fmla="*/ 63500 h 720725"/>
              <a:gd name="connsiteX300" fmla="*/ 244474 w 1006475"/>
              <a:gd name="connsiteY300" fmla="*/ 60325 h 720725"/>
              <a:gd name="connsiteX301" fmla="*/ 260349 w 1006475"/>
              <a:gd name="connsiteY301" fmla="*/ 47625 h 720725"/>
              <a:gd name="connsiteX302" fmla="*/ 295274 w 1006475"/>
              <a:gd name="connsiteY302" fmla="*/ 0 h 720725"/>
              <a:gd name="connsiteX303" fmla="*/ 447674 w 1006475"/>
              <a:gd name="connsiteY303" fmla="*/ 38100 h 720725"/>
              <a:gd name="connsiteX304" fmla="*/ 530224 w 1006475"/>
              <a:gd name="connsiteY304" fmla="*/ 57150 h 720725"/>
              <a:gd name="connsiteX305" fmla="*/ 530224 w 1006475"/>
              <a:gd name="connsiteY305" fmla="*/ 60325 h 720725"/>
              <a:gd name="connsiteX306" fmla="*/ 530225 w 1006475"/>
              <a:gd name="connsiteY306" fmla="*/ 57150 h 720725"/>
              <a:gd name="connsiteX307" fmla="*/ 584200 w 1006475"/>
              <a:gd name="connsiteY307" fmla="*/ 69850 h 720725"/>
              <a:gd name="connsiteX308" fmla="*/ 647700 w 1006475"/>
              <a:gd name="connsiteY308" fmla="*/ 85725 h 720725"/>
              <a:gd name="connsiteX309" fmla="*/ 650875 w 1006475"/>
              <a:gd name="connsiteY309" fmla="*/ 85725 h 720725"/>
              <a:gd name="connsiteX310" fmla="*/ 781050 w 1006475"/>
              <a:gd name="connsiteY310" fmla="*/ 111125 h 720725"/>
              <a:gd name="connsiteX311" fmla="*/ 860425 w 1006475"/>
              <a:gd name="connsiteY311" fmla="*/ 127000 h 720725"/>
              <a:gd name="connsiteX312" fmla="*/ 955675 w 1006475"/>
              <a:gd name="connsiteY312" fmla="*/ 149225 h 720725"/>
              <a:gd name="connsiteX313" fmla="*/ 1006475 w 1006475"/>
              <a:gd name="connsiteY313" fmla="*/ 158750 h 720725"/>
              <a:gd name="connsiteX314" fmla="*/ 1006475 w 1006475"/>
              <a:gd name="connsiteY314" fmla="*/ 161925 h 720725"/>
              <a:gd name="connsiteX315" fmla="*/ 1003300 w 1006475"/>
              <a:gd name="connsiteY315" fmla="*/ 171450 h 720725"/>
              <a:gd name="connsiteX316" fmla="*/ 1000125 w 1006475"/>
              <a:gd name="connsiteY316" fmla="*/ 180975 h 720725"/>
              <a:gd name="connsiteX317" fmla="*/ 1000125 w 1006475"/>
              <a:gd name="connsiteY317" fmla="*/ 184150 h 720725"/>
              <a:gd name="connsiteX318" fmla="*/ 1000125 w 1006475"/>
              <a:gd name="connsiteY318" fmla="*/ 190500 h 720725"/>
              <a:gd name="connsiteX319" fmla="*/ 996950 w 1006475"/>
              <a:gd name="connsiteY319" fmla="*/ 203200 h 720725"/>
              <a:gd name="connsiteX320" fmla="*/ 990600 w 1006475"/>
              <a:gd name="connsiteY320" fmla="*/ 234950 h 720725"/>
              <a:gd name="connsiteX321" fmla="*/ 987425 w 1006475"/>
              <a:gd name="connsiteY321" fmla="*/ 250825 h 720725"/>
              <a:gd name="connsiteX322" fmla="*/ 987425 w 1006475"/>
              <a:gd name="connsiteY322" fmla="*/ 260350 h 720725"/>
              <a:gd name="connsiteX323" fmla="*/ 984250 w 1006475"/>
              <a:gd name="connsiteY323" fmla="*/ 263525 h 720725"/>
              <a:gd name="connsiteX324" fmla="*/ 977900 w 1006475"/>
              <a:gd name="connsiteY324" fmla="*/ 307975 h 720725"/>
              <a:gd name="connsiteX325" fmla="*/ 974725 w 1006475"/>
              <a:gd name="connsiteY325" fmla="*/ 317500 h 720725"/>
              <a:gd name="connsiteX326" fmla="*/ 974725 w 1006475"/>
              <a:gd name="connsiteY326" fmla="*/ 320675 h 720725"/>
              <a:gd name="connsiteX327" fmla="*/ 971550 w 1006475"/>
              <a:gd name="connsiteY327" fmla="*/ 330200 h 720725"/>
              <a:gd name="connsiteX328" fmla="*/ 971550 w 1006475"/>
              <a:gd name="connsiteY328" fmla="*/ 333375 h 720725"/>
              <a:gd name="connsiteX329" fmla="*/ 968375 w 1006475"/>
              <a:gd name="connsiteY329" fmla="*/ 346075 h 720725"/>
              <a:gd name="connsiteX330" fmla="*/ 968375 w 1006475"/>
              <a:gd name="connsiteY330" fmla="*/ 349250 h 720725"/>
              <a:gd name="connsiteX331" fmla="*/ 965200 w 1006475"/>
              <a:gd name="connsiteY331" fmla="*/ 361950 h 720725"/>
              <a:gd name="connsiteX332" fmla="*/ 965200 w 1006475"/>
              <a:gd name="connsiteY332" fmla="*/ 368300 h 720725"/>
              <a:gd name="connsiteX333" fmla="*/ 962025 w 1006475"/>
              <a:gd name="connsiteY333" fmla="*/ 384175 h 720725"/>
              <a:gd name="connsiteX334" fmla="*/ 958850 w 1006475"/>
              <a:gd name="connsiteY334" fmla="*/ 396875 h 720725"/>
              <a:gd name="connsiteX335" fmla="*/ 955675 w 1006475"/>
              <a:gd name="connsiteY335" fmla="*/ 422275 h 720725"/>
              <a:gd name="connsiteX336" fmla="*/ 952500 w 1006475"/>
              <a:gd name="connsiteY336" fmla="*/ 434975 h 720725"/>
              <a:gd name="connsiteX337" fmla="*/ 952500 w 1006475"/>
              <a:gd name="connsiteY337" fmla="*/ 438150 h 720725"/>
              <a:gd name="connsiteX338" fmla="*/ 949325 w 1006475"/>
              <a:gd name="connsiteY338" fmla="*/ 460375 h 720725"/>
              <a:gd name="connsiteX339" fmla="*/ 946150 w 1006475"/>
              <a:gd name="connsiteY339" fmla="*/ 460375 h 720725"/>
              <a:gd name="connsiteX340" fmla="*/ 946150 w 1006475"/>
              <a:gd name="connsiteY340" fmla="*/ 463550 h 720725"/>
              <a:gd name="connsiteX341" fmla="*/ 946150 w 1006475"/>
              <a:gd name="connsiteY341" fmla="*/ 469900 h 720725"/>
              <a:gd name="connsiteX342" fmla="*/ 942975 w 1006475"/>
              <a:gd name="connsiteY342" fmla="*/ 479425 h 720725"/>
              <a:gd name="connsiteX343" fmla="*/ 939800 w 1006475"/>
              <a:gd name="connsiteY343" fmla="*/ 498475 h 720725"/>
              <a:gd name="connsiteX344" fmla="*/ 939800 w 1006475"/>
              <a:gd name="connsiteY344" fmla="*/ 504825 h 720725"/>
              <a:gd name="connsiteX345" fmla="*/ 936625 w 1006475"/>
              <a:gd name="connsiteY345" fmla="*/ 511175 h 720725"/>
              <a:gd name="connsiteX346" fmla="*/ 933450 w 1006475"/>
              <a:gd name="connsiteY346" fmla="*/ 539750 h 720725"/>
              <a:gd name="connsiteX347" fmla="*/ 930275 w 1006475"/>
              <a:gd name="connsiteY347" fmla="*/ 542925 h 720725"/>
              <a:gd name="connsiteX348" fmla="*/ 930275 w 1006475"/>
              <a:gd name="connsiteY348" fmla="*/ 549275 h 720725"/>
              <a:gd name="connsiteX349" fmla="*/ 930275 w 1006475"/>
              <a:gd name="connsiteY349" fmla="*/ 552450 h 720725"/>
              <a:gd name="connsiteX350" fmla="*/ 927100 w 1006475"/>
              <a:gd name="connsiteY350" fmla="*/ 561975 h 720725"/>
              <a:gd name="connsiteX351" fmla="*/ 920750 w 1006475"/>
              <a:gd name="connsiteY351" fmla="*/ 600075 h 720725"/>
              <a:gd name="connsiteX352" fmla="*/ 917575 w 1006475"/>
              <a:gd name="connsiteY352" fmla="*/ 612775 h 720725"/>
              <a:gd name="connsiteX353" fmla="*/ 917575 w 1006475"/>
              <a:gd name="connsiteY353" fmla="*/ 615950 h 720725"/>
              <a:gd name="connsiteX354" fmla="*/ 917575 w 1006475"/>
              <a:gd name="connsiteY354" fmla="*/ 622300 h 720725"/>
              <a:gd name="connsiteX355" fmla="*/ 914400 w 1006475"/>
              <a:gd name="connsiteY355" fmla="*/ 635000 h 720725"/>
              <a:gd name="connsiteX356" fmla="*/ 914400 w 1006475"/>
              <a:gd name="connsiteY356" fmla="*/ 638175 h 720725"/>
              <a:gd name="connsiteX357" fmla="*/ 911225 w 1006475"/>
              <a:gd name="connsiteY357" fmla="*/ 641350 h 720725"/>
              <a:gd name="connsiteX358" fmla="*/ 911225 w 1006475"/>
              <a:gd name="connsiteY358" fmla="*/ 644525 h 720725"/>
              <a:gd name="connsiteX359" fmla="*/ 911225 w 1006475"/>
              <a:gd name="connsiteY359" fmla="*/ 650875 h 720725"/>
              <a:gd name="connsiteX360" fmla="*/ 914400 w 1006475"/>
              <a:gd name="connsiteY360" fmla="*/ 657225 h 720725"/>
              <a:gd name="connsiteX361" fmla="*/ 917575 w 1006475"/>
              <a:gd name="connsiteY361" fmla="*/ 666750 h 720725"/>
              <a:gd name="connsiteX362" fmla="*/ 917575 w 1006475"/>
              <a:gd name="connsiteY362" fmla="*/ 669925 h 720725"/>
              <a:gd name="connsiteX363" fmla="*/ 917575 w 1006475"/>
              <a:gd name="connsiteY363" fmla="*/ 673100 h 720725"/>
              <a:gd name="connsiteX364" fmla="*/ 920750 w 1006475"/>
              <a:gd name="connsiteY364" fmla="*/ 688975 h 720725"/>
              <a:gd name="connsiteX365" fmla="*/ 914400 w 1006475"/>
              <a:gd name="connsiteY365" fmla="*/ 698500 h 720725"/>
              <a:gd name="connsiteX366" fmla="*/ 911225 w 1006475"/>
              <a:gd name="connsiteY366" fmla="*/ 704850 h 720725"/>
              <a:gd name="connsiteX367" fmla="*/ 914400 w 1006475"/>
              <a:gd name="connsiteY367" fmla="*/ 704850 h 720725"/>
              <a:gd name="connsiteX368" fmla="*/ 914400 w 1006475"/>
              <a:gd name="connsiteY368" fmla="*/ 708025 h 720725"/>
              <a:gd name="connsiteX369" fmla="*/ 914400 w 1006475"/>
              <a:gd name="connsiteY369" fmla="*/ 717550 h 720725"/>
              <a:gd name="connsiteX370" fmla="*/ 914400 w 1006475"/>
              <a:gd name="connsiteY370" fmla="*/ 720725 h 720725"/>
              <a:gd name="connsiteX371" fmla="*/ 911225 w 1006475"/>
              <a:gd name="connsiteY371" fmla="*/ 717550 h 720725"/>
              <a:gd name="connsiteX372" fmla="*/ 908050 w 1006475"/>
              <a:gd name="connsiteY372" fmla="*/ 717550 h 720725"/>
              <a:gd name="connsiteX373" fmla="*/ 904875 w 1006475"/>
              <a:gd name="connsiteY373" fmla="*/ 717550 h 720725"/>
              <a:gd name="connsiteX374" fmla="*/ 876300 w 1006475"/>
              <a:gd name="connsiteY374" fmla="*/ 711200 h 720725"/>
              <a:gd name="connsiteX375" fmla="*/ 860425 w 1006475"/>
              <a:gd name="connsiteY375" fmla="*/ 708025 h 720725"/>
              <a:gd name="connsiteX376" fmla="*/ 847725 w 1006475"/>
              <a:gd name="connsiteY376" fmla="*/ 704850 h 720725"/>
              <a:gd name="connsiteX377" fmla="*/ 841375 w 1006475"/>
              <a:gd name="connsiteY377" fmla="*/ 704850 h 720725"/>
              <a:gd name="connsiteX378" fmla="*/ 835025 w 1006475"/>
              <a:gd name="connsiteY378" fmla="*/ 704850 h 720725"/>
              <a:gd name="connsiteX379" fmla="*/ 825500 w 1006475"/>
              <a:gd name="connsiteY379" fmla="*/ 701675 h 720725"/>
              <a:gd name="connsiteX380" fmla="*/ 819150 w 1006475"/>
              <a:gd name="connsiteY380" fmla="*/ 701675 h 720725"/>
              <a:gd name="connsiteX381" fmla="*/ 809625 w 1006475"/>
              <a:gd name="connsiteY381" fmla="*/ 698500 h 720725"/>
              <a:gd name="connsiteX382" fmla="*/ 803275 w 1006475"/>
              <a:gd name="connsiteY382" fmla="*/ 695325 h 720725"/>
              <a:gd name="connsiteX383" fmla="*/ 777875 w 1006475"/>
              <a:gd name="connsiteY383" fmla="*/ 692150 h 720725"/>
              <a:gd name="connsiteX384" fmla="*/ 774700 w 1006475"/>
              <a:gd name="connsiteY384" fmla="*/ 692150 h 720725"/>
              <a:gd name="connsiteX385" fmla="*/ 758825 w 1006475"/>
              <a:gd name="connsiteY385" fmla="*/ 688975 h 720725"/>
              <a:gd name="connsiteX386" fmla="*/ 746125 w 1006475"/>
              <a:gd name="connsiteY386" fmla="*/ 685800 h 720725"/>
              <a:gd name="connsiteX387" fmla="*/ 733425 w 1006475"/>
              <a:gd name="connsiteY387" fmla="*/ 682625 h 720725"/>
              <a:gd name="connsiteX388" fmla="*/ 717550 w 1006475"/>
              <a:gd name="connsiteY388" fmla="*/ 679450 h 720725"/>
              <a:gd name="connsiteX389" fmla="*/ 711200 w 1006475"/>
              <a:gd name="connsiteY389" fmla="*/ 679450 h 720725"/>
              <a:gd name="connsiteX390" fmla="*/ 704850 w 1006475"/>
              <a:gd name="connsiteY390" fmla="*/ 676275 h 720725"/>
              <a:gd name="connsiteX391" fmla="*/ 692150 w 1006475"/>
              <a:gd name="connsiteY391" fmla="*/ 673100 h 720725"/>
              <a:gd name="connsiteX392" fmla="*/ 676275 w 1006475"/>
              <a:gd name="connsiteY392" fmla="*/ 669925 h 720725"/>
              <a:gd name="connsiteX393" fmla="*/ 650875 w 1006475"/>
              <a:gd name="connsiteY393" fmla="*/ 666750 h 720725"/>
              <a:gd name="connsiteX394" fmla="*/ 647700 w 1006475"/>
              <a:gd name="connsiteY394" fmla="*/ 663575 h 720725"/>
              <a:gd name="connsiteX395" fmla="*/ 644525 w 1006475"/>
              <a:gd name="connsiteY395" fmla="*/ 663575 h 720725"/>
              <a:gd name="connsiteX396" fmla="*/ 641350 w 1006475"/>
              <a:gd name="connsiteY396" fmla="*/ 666750 h 720725"/>
              <a:gd name="connsiteX397" fmla="*/ 638175 w 1006475"/>
              <a:gd name="connsiteY397" fmla="*/ 669925 h 720725"/>
              <a:gd name="connsiteX398" fmla="*/ 628650 w 1006475"/>
              <a:gd name="connsiteY398" fmla="*/ 673100 h 720725"/>
              <a:gd name="connsiteX399" fmla="*/ 625475 w 1006475"/>
              <a:gd name="connsiteY399" fmla="*/ 673100 h 720725"/>
              <a:gd name="connsiteX400" fmla="*/ 622300 w 1006475"/>
              <a:gd name="connsiteY400" fmla="*/ 673100 h 720725"/>
              <a:gd name="connsiteX401" fmla="*/ 619125 w 1006475"/>
              <a:gd name="connsiteY401" fmla="*/ 673100 h 720725"/>
              <a:gd name="connsiteX402" fmla="*/ 615950 w 1006475"/>
              <a:gd name="connsiteY402" fmla="*/ 673100 h 720725"/>
              <a:gd name="connsiteX403" fmla="*/ 612775 w 1006475"/>
              <a:gd name="connsiteY403" fmla="*/ 669925 h 720725"/>
              <a:gd name="connsiteX404" fmla="*/ 609600 w 1006475"/>
              <a:gd name="connsiteY404" fmla="*/ 669925 h 720725"/>
              <a:gd name="connsiteX405" fmla="*/ 600075 w 1006475"/>
              <a:gd name="connsiteY405" fmla="*/ 666750 h 720725"/>
              <a:gd name="connsiteX406" fmla="*/ 593725 w 1006475"/>
              <a:gd name="connsiteY406" fmla="*/ 669925 h 720725"/>
              <a:gd name="connsiteX407" fmla="*/ 590550 w 1006475"/>
              <a:gd name="connsiteY407" fmla="*/ 669925 h 720725"/>
              <a:gd name="connsiteX408" fmla="*/ 584200 w 1006475"/>
              <a:gd name="connsiteY408" fmla="*/ 666750 h 720725"/>
              <a:gd name="connsiteX409" fmla="*/ 581025 w 1006475"/>
              <a:gd name="connsiteY409" fmla="*/ 666750 h 720725"/>
              <a:gd name="connsiteX410" fmla="*/ 577850 w 1006475"/>
              <a:gd name="connsiteY410" fmla="*/ 669925 h 720725"/>
              <a:gd name="connsiteX411" fmla="*/ 574675 w 1006475"/>
              <a:gd name="connsiteY411" fmla="*/ 666750 h 720725"/>
              <a:gd name="connsiteX412" fmla="*/ 571500 w 1006475"/>
              <a:gd name="connsiteY412" fmla="*/ 666750 h 720725"/>
              <a:gd name="connsiteX413" fmla="*/ 565150 w 1006475"/>
              <a:gd name="connsiteY413" fmla="*/ 663575 h 720725"/>
              <a:gd name="connsiteX414" fmla="*/ 561975 w 1006475"/>
              <a:gd name="connsiteY414" fmla="*/ 663575 h 720725"/>
              <a:gd name="connsiteX415" fmla="*/ 558800 w 1006475"/>
              <a:gd name="connsiteY415" fmla="*/ 663575 h 720725"/>
              <a:gd name="connsiteX416" fmla="*/ 552450 w 1006475"/>
              <a:gd name="connsiteY416" fmla="*/ 669925 h 720725"/>
              <a:gd name="connsiteX417" fmla="*/ 549275 w 1006475"/>
              <a:gd name="connsiteY417" fmla="*/ 673100 h 720725"/>
              <a:gd name="connsiteX418" fmla="*/ 542925 w 1006475"/>
              <a:gd name="connsiteY418" fmla="*/ 673100 h 720725"/>
              <a:gd name="connsiteX419" fmla="*/ 536575 w 1006475"/>
              <a:gd name="connsiteY419" fmla="*/ 673100 h 720725"/>
              <a:gd name="connsiteX420" fmla="*/ 533400 w 1006475"/>
              <a:gd name="connsiteY420" fmla="*/ 669925 h 720725"/>
              <a:gd name="connsiteX421" fmla="*/ 523875 w 1006475"/>
              <a:gd name="connsiteY421" fmla="*/ 669925 h 720725"/>
              <a:gd name="connsiteX422" fmla="*/ 517525 w 1006475"/>
              <a:gd name="connsiteY422" fmla="*/ 669925 h 720725"/>
              <a:gd name="connsiteX423" fmla="*/ 511175 w 1006475"/>
              <a:gd name="connsiteY423" fmla="*/ 669925 h 720725"/>
              <a:gd name="connsiteX424" fmla="*/ 504825 w 1006475"/>
              <a:gd name="connsiteY424" fmla="*/ 669925 h 720725"/>
              <a:gd name="connsiteX425" fmla="*/ 495300 w 1006475"/>
              <a:gd name="connsiteY425" fmla="*/ 673100 h 720725"/>
              <a:gd name="connsiteX426" fmla="*/ 485775 w 1006475"/>
              <a:gd name="connsiteY426" fmla="*/ 673100 h 720725"/>
              <a:gd name="connsiteX427" fmla="*/ 482600 w 1006475"/>
              <a:gd name="connsiteY427" fmla="*/ 676275 h 720725"/>
              <a:gd name="connsiteX428" fmla="*/ 479425 w 1006475"/>
              <a:gd name="connsiteY428" fmla="*/ 676275 h 720725"/>
              <a:gd name="connsiteX429" fmla="*/ 476250 w 1006475"/>
              <a:gd name="connsiteY429" fmla="*/ 682625 h 720725"/>
              <a:gd name="connsiteX430" fmla="*/ 447675 w 1006475"/>
              <a:gd name="connsiteY430" fmla="*/ 679450 h 720725"/>
              <a:gd name="connsiteX431" fmla="*/ 438150 w 1006475"/>
              <a:gd name="connsiteY431" fmla="*/ 679450 h 720725"/>
              <a:gd name="connsiteX432" fmla="*/ 434975 w 1006475"/>
              <a:gd name="connsiteY432" fmla="*/ 676275 h 720725"/>
              <a:gd name="connsiteX433" fmla="*/ 431800 w 1006475"/>
              <a:gd name="connsiteY433" fmla="*/ 673100 h 720725"/>
              <a:gd name="connsiteX434" fmla="*/ 428625 w 1006475"/>
              <a:gd name="connsiteY434" fmla="*/ 669925 h 720725"/>
              <a:gd name="connsiteX435" fmla="*/ 425450 w 1006475"/>
              <a:gd name="connsiteY435" fmla="*/ 666750 h 720725"/>
              <a:gd name="connsiteX436" fmla="*/ 422275 w 1006475"/>
              <a:gd name="connsiteY436" fmla="*/ 666750 h 720725"/>
              <a:gd name="connsiteX437" fmla="*/ 419100 w 1006475"/>
              <a:gd name="connsiteY437" fmla="*/ 666750 h 720725"/>
              <a:gd name="connsiteX438" fmla="*/ 415925 w 1006475"/>
              <a:gd name="connsiteY438" fmla="*/ 666750 h 720725"/>
              <a:gd name="connsiteX439" fmla="*/ 409575 w 1006475"/>
              <a:gd name="connsiteY439" fmla="*/ 669925 h 720725"/>
              <a:gd name="connsiteX440" fmla="*/ 396875 w 1006475"/>
              <a:gd name="connsiteY440" fmla="*/ 673100 h 720725"/>
              <a:gd name="connsiteX441" fmla="*/ 390525 w 1006475"/>
              <a:gd name="connsiteY441" fmla="*/ 673100 h 720725"/>
              <a:gd name="connsiteX442" fmla="*/ 384175 w 1006475"/>
              <a:gd name="connsiteY442" fmla="*/ 673100 h 720725"/>
              <a:gd name="connsiteX443" fmla="*/ 381000 w 1006475"/>
              <a:gd name="connsiteY443" fmla="*/ 676275 h 720725"/>
              <a:gd name="connsiteX444" fmla="*/ 377825 w 1006475"/>
              <a:gd name="connsiteY444" fmla="*/ 676275 h 720725"/>
              <a:gd name="connsiteX445" fmla="*/ 374650 w 1006475"/>
              <a:gd name="connsiteY445" fmla="*/ 673100 h 720725"/>
              <a:gd name="connsiteX446" fmla="*/ 361950 w 1006475"/>
              <a:gd name="connsiteY446" fmla="*/ 669925 h 720725"/>
              <a:gd name="connsiteX447" fmla="*/ 358775 w 1006475"/>
              <a:gd name="connsiteY447" fmla="*/ 669925 h 720725"/>
              <a:gd name="connsiteX448" fmla="*/ 352425 w 1006475"/>
              <a:gd name="connsiteY448" fmla="*/ 673100 h 720725"/>
              <a:gd name="connsiteX449" fmla="*/ 349250 w 1006475"/>
              <a:gd name="connsiteY449" fmla="*/ 676275 h 720725"/>
              <a:gd name="connsiteX450" fmla="*/ 346075 w 1006475"/>
              <a:gd name="connsiteY450" fmla="*/ 676275 h 720725"/>
              <a:gd name="connsiteX451" fmla="*/ 346075 w 1006475"/>
              <a:gd name="connsiteY451" fmla="*/ 673100 h 720725"/>
              <a:gd name="connsiteX452" fmla="*/ 342900 w 1006475"/>
              <a:gd name="connsiteY452" fmla="*/ 673100 h 720725"/>
              <a:gd name="connsiteX453" fmla="*/ 342900 w 1006475"/>
              <a:gd name="connsiteY453" fmla="*/ 669925 h 720725"/>
              <a:gd name="connsiteX454" fmla="*/ 342900 w 1006475"/>
              <a:gd name="connsiteY454" fmla="*/ 663575 h 720725"/>
              <a:gd name="connsiteX455" fmla="*/ 342900 w 1006475"/>
              <a:gd name="connsiteY455" fmla="*/ 660400 h 720725"/>
              <a:gd name="connsiteX456" fmla="*/ 330200 w 1006475"/>
              <a:gd name="connsiteY456" fmla="*/ 654050 h 720725"/>
              <a:gd name="connsiteX457" fmla="*/ 327025 w 1006475"/>
              <a:gd name="connsiteY457" fmla="*/ 650875 h 720725"/>
              <a:gd name="connsiteX458" fmla="*/ 323850 w 1006475"/>
              <a:gd name="connsiteY458" fmla="*/ 650875 h 720725"/>
              <a:gd name="connsiteX459" fmla="*/ 320675 w 1006475"/>
              <a:gd name="connsiteY459" fmla="*/ 650875 h 720725"/>
              <a:gd name="connsiteX460" fmla="*/ 317500 w 1006475"/>
              <a:gd name="connsiteY460" fmla="*/ 650875 h 720725"/>
              <a:gd name="connsiteX461" fmla="*/ 314325 w 1006475"/>
              <a:gd name="connsiteY461" fmla="*/ 650875 h 720725"/>
              <a:gd name="connsiteX462" fmla="*/ 311150 w 1006475"/>
              <a:gd name="connsiteY462" fmla="*/ 647700 h 720725"/>
              <a:gd name="connsiteX463" fmla="*/ 307975 w 1006475"/>
              <a:gd name="connsiteY463" fmla="*/ 644525 h 720725"/>
              <a:gd name="connsiteX464" fmla="*/ 304800 w 1006475"/>
              <a:gd name="connsiteY464" fmla="*/ 641350 h 720725"/>
              <a:gd name="connsiteX465" fmla="*/ 288925 w 1006475"/>
              <a:gd name="connsiteY465" fmla="*/ 641350 h 720725"/>
              <a:gd name="connsiteX466" fmla="*/ 279400 w 1006475"/>
              <a:gd name="connsiteY466" fmla="*/ 641350 h 720725"/>
              <a:gd name="connsiteX467" fmla="*/ 276225 w 1006475"/>
              <a:gd name="connsiteY467" fmla="*/ 641350 h 720725"/>
              <a:gd name="connsiteX468" fmla="*/ 273050 w 1006475"/>
              <a:gd name="connsiteY468" fmla="*/ 638175 h 720725"/>
              <a:gd name="connsiteX469" fmla="*/ 266700 w 1006475"/>
              <a:gd name="connsiteY469" fmla="*/ 635000 h 720725"/>
              <a:gd name="connsiteX470" fmla="*/ 257175 w 1006475"/>
              <a:gd name="connsiteY470" fmla="*/ 638175 h 720725"/>
              <a:gd name="connsiteX471" fmla="*/ 250825 w 1006475"/>
              <a:gd name="connsiteY471" fmla="*/ 641350 h 720725"/>
              <a:gd name="connsiteX472" fmla="*/ 247650 w 1006475"/>
              <a:gd name="connsiteY472" fmla="*/ 644525 h 720725"/>
              <a:gd name="connsiteX473" fmla="*/ 234950 w 1006475"/>
              <a:gd name="connsiteY473" fmla="*/ 647700 h 720725"/>
              <a:gd name="connsiteX474" fmla="*/ 219075 w 1006475"/>
              <a:gd name="connsiteY474" fmla="*/ 647700 h 720725"/>
              <a:gd name="connsiteX475" fmla="*/ 209550 w 1006475"/>
              <a:gd name="connsiteY475" fmla="*/ 650875 h 720725"/>
              <a:gd name="connsiteX476" fmla="*/ 203200 w 1006475"/>
              <a:gd name="connsiteY476" fmla="*/ 650875 h 720725"/>
              <a:gd name="connsiteX477" fmla="*/ 200025 w 1006475"/>
              <a:gd name="connsiteY477" fmla="*/ 650875 h 720725"/>
              <a:gd name="connsiteX478" fmla="*/ 193675 w 1006475"/>
              <a:gd name="connsiteY478" fmla="*/ 650875 h 720725"/>
              <a:gd name="connsiteX479" fmla="*/ 190500 w 1006475"/>
              <a:gd name="connsiteY479" fmla="*/ 647700 h 720725"/>
              <a:gd name="connsiteX480" fmla="*/ 190500 w 1006475"/>
              <a:gd name="connsiteY480" fmla="*/ 644525 h 720725"/>
              <a:gd name="connsiteX481" fmla="*/ 187325 w 1006475"/>
              <a:gd name="connsiteY481" fmla="*/ 641350 h 720725"/>
              <a:gd name="connsiteX482" fmla="*/ 171450 w 1006475"/>
              <a:gd name="connsiteY482" fmla="*/ 638175 h 720725"/>
              <a:gd name="connsiteX483" fmla="*/ 165100 w 1006475"/>
              <a:gd name="connsiteY483" fmla="*/ 631825 h 720725"/>
              <a:gd name="connsiteX484" fmla="*/ 161925 w 1006475"/>
              <a:gd name="connsiteY484" fmla="*/ 631825 h 720725"/>
              <a:gd name="connsiteX485" fmla="*/ 158750 w 1006475"/>
              <a:gd name="connsiteY485" fmla="*/ 628650 h 720725"/>
              <a:gd name="connsiteX486" fmla="*/ 152400 w 1006475"/>
              <a:gd name="connsiteY486" fmla="*/ 628650 h 720725"/>
              <a:gd name="connsiteX487" fmla="*/ 149225 w 1006475"/>
              <a:gd name="connsiteY487" fmla="*/ 625475 h 720725"/>
              <a:gd name="connsiteX488" fmla="*/ 142875 w 1006475"/>
              <a:gd name="connsiteY488" fmla="*/ 619125 h 720725"/>
              <a:gd name="connsiteX489" fmla="*/ 142875 w 1006475"/>
              <a:gd name="connsiteY489" fmla="*/ 615950 h 720725"/>
              <a:gd name="connsiteX490" fmla="*/ 139700 w 1006475"/>
              <a:gd name="connsiteY490" fmla="*/ 615950 h 720725"/>
              <a:gd name="connsiteX491" fmla="*/ 139700 w 1006475"/>
              <a:gd name="connsiteY491" fmla="*/ 609600 h 720725"/>
              <a:gd name="connsiteX492" fmla="*/ 139700 w 1006475"/>
              <a:gd name="connsiteY492" fmla="*/ 606425 h 720725"/>
              <a:gd name="connsiteX493" fmla="*/ 142875 w 1006475"/>
              <a:gd name="connsiteY493" fmla="*/ 603250 h 720725"/>
              <a:gd name="connsiteX494" fmla="*/ 142875 w 1006475"/>
              <a:gd name="connsiteY494" fmla="*/ 600075 h 720725"/>
              <a:gd name="connsiteX495" fmla="*/ 146050 w 1006475"/>
              <a:gd name="connsiteY495" fmla="*/ 596900 h 720725"/>
              <a:gd name="connsiteX496" fmla="*/ 146050 w 1006475"/>
              <a:gd name="connsiteY496" fmla="*/ 590550 h 720725"/>
              <a:gd name="connsiteX497" fmla="*/ 142875 w 1006475"/>
              <a:gd name="connsiteY497" fmla="*/ 587375 h 720725"/>
              <a:gd name="connsiteX498" fmla="*/ 142875 w 1006475"/>
              <a:gd name="connsiteY498" fmla="*/ 584200 h 720725"/>
              <a:gd name="connsiteX499" fmla="*/ 146050 w 1006475"/>
              <a:gd name="connsiteY499" fmla="*/ 577850 h 720725"/>
              <a:gd name="connsiteX500" fmla="*/ 146050 w 1006475"/>
              <a:gd name="connsiteY500" fmla="*/ 574675 h 720725"/>
              <a:gd name="connsiteX501" fmla="*/ 149225 w 1006475"/>
              <a:gd name="connsiteY501" fmla="*/ 558800 h 720725"/>
              <a:gd name="connsiteX502" fmla="*/ 142875 w 1006475"/>
              <a:gd name="connsiteY502" fmla="*/ 536575 h 720725"/>
              <a:gd name="connsiteX503" fmla="*/ 139700 w 1006475"/>
              <a:gd name="connsiteY503" fmla="*/ 533400 h 720725"/>
              <a:gd name="connsiteX504" fmla="*/ 120650 w 1006475"/>
              <a:gd name="connsiteY504" fmla="*/ 504825 h 720725"/>
              <a:gd name="connsiteX505" fmla="*/ 117475 w 1006475"/>
              <a:gd name="connsiteY505" fmla="*/ 504825 h 720725"/>
              <a:gd name="connsiteX506" fmla="*/ 111125 w 1006475"/>
              <a:gd name="connsiteY506" fmla="*/ 501650 h 720725"/>
              <a:gd name="connsiteX507" fmla="*/ 107950 w 1006475"/>
              <a:gd name="connsiteY507" fmla="*/ 503237 h 720725"/>
              <a:gd name="connsiteX508" fmla="*/ 107950 w 1006475"/>
              <a:gd name="connsiteY508" fmla="*/ 504825 h 720725"/>
              <a:gd name="connsiteX509" fmla="*/ 104775 w 1006475"/>
              <a:gd name="connsiteY509" fmla="*/ 504825 h 720725"/>
              <a:gd name="connsiteX510" fmla="*/ 101600 w 1006475"/>
              <a:gd name="connsiteY510" fmla="*/ 508000 h 720725"/>
              <a:gd name="connsiteX511" fmla="*/ 95250 w 1006475"/>
              <a:gd name="connsiteY511" fmla="*/ 508000 h 720725"/>
              <a:gd name="connsiteX512" fmla="*/ 82550 w 1006475"/>
              <a:gd name="connsiteY512" fmla="*/ 492125 h 720725"/>
              <a:gd name="connsiteX513" fmla="*/ 82550 w 1006475"/>
              <a:gd name="connsiteY513" fmla="*/ 482600 h 720725"/>
              <a:gd name="connsiteX514" fmla="*/ 76200 w 1006475"/>
              <a:gd name="connsiteY514" fmla="*/ 476250 h 720725"/>
              <a:gd name="connsiteX515" fmla="*/ 60325 w 1006475"/>
              <a:gd name="connsiteY515" fmla="*/ 476250 h 720725"/>
              <a:gd name="connsiteX516" fmla="*/ 53975 w 1006475"/>
              <a:gd name="connsiteY516" fmla="*/ 473075 h 720725"/>
              <a:gd name="connsiteX517" fmla="*/ 53975 w 1006475"/>
              <a:gd name="connsiteY517" fmla="*/ 463550 h 720725"/>
              <a:gd name="connsiteX518" fmla="*/ 50800 w 1006475"/>
              <a:gd name="connsiteY518" fmla="*/ 463550 h 720725"/>
              <a:gd name="connsiteX519" fmla="*/ 47625 w 1006475"/>
              <a:gd name="connsiteY519" fmla="*/ 466725 h 720725"/>
              <a:gd name="connsiteX520" fmla="*/ 44450 w 1006475"/>
              <a:gd name="connsiteY520" fmla="*/ 466725 h 720725"/>
              <a:gd name="connsiteX521" fmla="*/ 41275 w 1006475"/>
              <a:gd name="connsiteY521" fmla="*/ 466725 h 720725"/>
              <a:gd name="connsiteX522" fmla="*/ 38100 w 1006475"/>
              <a:gd name="connsiteY522" fmla="*/ 466725 h 720725"/>
              <a:gd name="connsiteX523" fmla="*/ 34925 w 1006475"/>
              <a:gd name="connsiteY523" fmla="*/ 463550 h 720725"/>
              <a:gd name="connsiteX524" fmla="*/ 31750 w 1006475"/>
              <a:gd name="connsiteY524" fmla="*/ 466725 h 720725"/>
              <a:gd name="connsiteX525" fmla="*/ 25400 w 1006475"/>
              <a:gd name="connsiteY525" fmla="*/ 466725 h 720725"/>
              <a:gd name="connsiteX526" fmla="*/ 22225 w 1006475"/>
              <a:gd name="connsiteY526" fmla="*/ 466725 h 720725"/>
              <a:gd name="connsiteX527" fmla="*/ 19050 w 1006475"/>
              <a:gd name="connsiteY527" fmla="*/ 463550 h 720725"/>
              <a:gd name="connsiteX528" fmla="*/ 15875 w 1006475"/>
              <a:gd name="connsiteY528" fmla="*/ 460375 h 720725"/>
              <a:gd name="connsiteX529" fmla="*/ 12700 w 1006475"/>
              <a:gd name="connsiteY529" fmla="*/ 457200 h 720725"/>
              <a:gd name="connsiteX530" fmla="*/ 12700 w 1006475"/>
              <a:gd name="connsiteY530" fmla="*/ 454025 h 720725"/>
              <a:gd name="connsiteX531" fmla="*/ 9525 w 1006475"/>
              <a:gd name="connsiteY531" fmla="*/ 454025 h 720725"/>
              <a:gd name="connsiteX532" fmla="*/ 6350 w 1006475"/>
              <a:gd name="connsiteY532" fmla="*/ 454025 h 720725"/>
              <a:gd name="connsiteX533" fmla="*/ 6350 w 1006475"/>
              <a:gd name="connsiteY533" fmla="*/ 457200 h 720725"/>
              <a:gd name="connsiteX534" fmla="*/ 6350 w 1006475"/>
              <a:gd name="connsiteY534" fmla="*/ 460375 h 720725"/>
              <a:gd name="connsiteX535" fmla="*/ 3175 w 1006475"/>
              <a:gd name="connsiteY535" fmla="*/ 460375 h 720725"/>
              <a:gd name="connsiteX536" fmla="*/ 0 w 1006475"/>
              <a:gd name="connsiteY536" fmla="*/ 457200 h 720725"/>
              <a:gd name="connsiteX537" fmla="*/ 0 w 1006475"/>
              <a:gd name="connsiteY537" fmla="*/ 454025 h 720725"/>
              <a:gd name="connsiteX538" fmla="*/ 3175 w 1006475"/>
              <a:gd name="connsiteY538" fmla="*/ 454025 h 720725"/>
              <a:gd name="connsiteX539" fmla="*/ 6350 w 1006475"/>
              <a:gd name="connsiteY539" fmla="*/ 450850 h 720725"/>
              <a:gd name="connsiteX540" fmla="*/ 12700 w 1006475"/>
              <a:gd name="connsiteY540" fmla="*/ 415925 h 720725"/>
              <a:gd name="connsiteX541" fmla="*/ 15875 w 1006475"/>
              <a:gd name="connsiteY541" fmla="*/ 403225 h 720725"/>
              <a:gd name="connsiteX542" fmla="*/ 19050 w 1006475"/>
              <a:gd name="connsiteY542" fmla="*/ 396875 h 720725"/>
              <a:gd name="connsiteX543" fmla="*/ 19050 w 1006475"/>
              <a:gd name="connsiteY543" fmla="*/ 393700 h 720725"/>
              <a:gd name="connsiteX544" fmla="*/ 19050 w 1006475"/>
              <a:gd name="connsiteY544" fmla="*/ 390525 h 720725"/>
              <a:gd name="connsiteX545" fmla="*/ 22225 w 1006475"/>
              <a:gd name="connsiteY545" fmla="*/ 390525 h 720725"/>
              <a:gd name="connsiteX546" fmla="*/ 22225 w 1006475"/>
              <a:gd name="connsiteY546" fmla="*/ 393700 h 720725"/>
              <a:gd name="connsiteX547" fmla="*/ 22225 w 1006475"/>
              <a:gd name="connsiteY547" fmla="*/ 403225 h 720725"/>
              <a:gd name="connsiteX548" fmla="*/ 19050 w 1006475"/>
              <a:gd name="connsiteY548" fmla="*/ 422275 h 720725"/>
              <a:gd name="connsiteX549" fmla="*/ 15875 w 1006475"/>
              <a:gd name="connsiteY549" fmla="*/ 438150 h 720725"/>
              <a:gd name="connsiteX550" fmla="*/ 15875 w 1006475"/>
              <a:gd name="connsiteY550" fmla="*/ 441325 h 720725"/>
              <a:gd name="connsiteX551" fmla="*/ 19050 w 1006475"/>
              <a:gd name="connsiteY551" fmla="*/ 444500 h 720725"/>
              <a:gd name="connsiteX552" fmla="*/ 22225 w 1006475"/>
              <a:gd name="connsiteY552" fmla="*/ 444500 h 720725"/>
              <a:gd name="connsiteX553" fmla="*/ 22225 w 1006475"/>
              <a:gd name="connsiteY553" fmla="*/ 441325 h 720725"/>
              <a:gd name="connsiteX554" fmla="*/ 25400 w 1006475"/>
              <a:gd name="connsiteY554" fmla="*/ 438150 h 720725"/>
              <a:gd name="connsiteX555" fmla="*/ 25400 w 1006475"/>
              <a:gd name="connsiteY555" fmla="*/ 434975 h 720725"/>
              <a:gd name="connsiteX556" fmla="*/ 28575 w 1006475"/>
              <a:gd name="connsiteY556" fmla="*/ 434975 h 720725"/>
              <a:gd name="connsiteX557" fmla="*/ 31750 w 1006475"/>
              <a:gd name="connsiteY557" fmla="*/ 438150 h 720725"/>
              <a:gd name="connsiteX558" fmla="*/ 34925 w 1006475"/>
              <a:gd name="connsiteY558" fmla="*/ 441325 h 720725"/>
              <a:gd name="connsiteX559" fmla="*/ 34925 w 1006475"/>
              <a:gd name="connsiteY559" fmla="*/ 438150 h 720725"/>
              <a:gd name="connsiteX560" fmla="*/ 31750 w 1006475"/>
              <a:gd name="connsiteY560" fmla="*/ 431800 h 720725"/>
              <a:gd name="connsiteX561" fmla="*/ 31750 w 1006475"/>
              <a:gd name="connsiteY561" fmla="*/ 428625 h 720725"/>
              <a:gd name="connsiteX562" fmla="*/ 28575 w 1006475"/>
              <a:gd name="connsiteY562" fmla="*/ 425450 h 720725"/>
              <a:gd name="connsiteX563" fmla="*/ 28575 w 1006475"/>
              <a:gd name="connsiteY563" fmla="*/ 422275 h 720725"/>
              <a:gd name="connsiteX564" fmla="*/ 31750 w 1006475"/>
              <a:gd name="connsiteY564" fmla="*/ 419100 h 720725"/>
              <a:gd name="connsiteX565" fmla="*/ 34925 w 1006475"/>
              <a:gd name="connsiteY565" fmla="*/ 419100 h 720725"/>
              <a:gd name="connsiteX566" fmla="*/ 34925 w 1006475"/>
              <a:gd name="connsiteY566" fmla="*/ 415925 h 720725"/>
              <a:gd name="connsiteX567" fmla="*/ 34925 w 1006475"/>
              <a:gd name="connsiteY567" fmla="*/ 412750 h 720725"/>
              <a:gd name="connsiteX568" fmla="*/ 31750 w 1006475"/>
              <a:gd name="connsiteY568" fmla="*/ 396875 h 720725"/>
              <a:gd name="connsiteX569" fmla="*/ 34925 w 1006475"/>
              <a:gd name="connsiteY569" fmla="*/ 396875 h 720725"/>
              <a:gd name="connsiteX570" fmla="*/ 34925 w 1006475"/>
              <a:gd name="connsiteY570" fmla="*/ 393700 h 720725"/>
              <a:gd name="connsiteX571" fmla="*/ 38100 w 1006475"/>
              <a:gd name="connsiteY571" fmla="*/ 390525 h 720725"/>
              <a:gd name="connsiteX572" fmla="*/ 38100 w 1006475"/>
              <a:gd name="connsiteY572" fmla="*/ 387350 h 720725"/>
              <a:gd name="connsiteX573" fmla="*/ 41275 w 1006475"/>
              <a:gd name="connsiteY573" fmla="*/ 387350 h 720725"/>
              <a:gd name="connsiteX574" fmla="*/ 44450 w 1006475"/>
              <a:gd name="connsiteY574" fmla="*/ 387350 h 720725"/>
              <a:gd name="connsiteX575" fmla="*/ 47625 w 1006475"/>
              <a:gd name="connsiteY575" fmla="*/ 387350 h 720725"/>
              <a:gd name="connsiteX576" fmla="*/ 50800 w 1006475"/>
              <a:gd name="connsiteY576" fmla="*/ 387350 h 720725"/>
              <a:gd name="connsiteX577" fmla="*/ 50800 w 1006475"/>
              <a:gd name="connsiteY577" fmla="*/ 390525 h 720725"/>
              <a:gd name="connsiteX578" fmla="*/ 53975 w 1006475"/>
              <a:gd name="connsiteY578" fmla="*/ 390525 h 720725"/>
              <a:gd name="connsiteX579" fmla="*/ 53975 w 1006475"/>
              <a:gd name="connsiteY579" fmla="*/ 387350 h 720725"/>
              <a:gd name="connsiteX580" fmla="*/ 53975 w 1006475"/>
              <a:gd name="connsiteY580" fmla="*/ 384175 h 720725"/>
              <a:gd name="connsiteX581" fmla="*/ 50800 w 1006475"/>
              <a:gd name="connsiteY581" fmla="*/ 384175 h 720725"/>
              <a:gd name="connsiteX582" fmla="*/ 50800 w 1006475"/>
              <a:gd name="connsiteY582" fmla="*/ 381000 h 720725"/>
              <a:gd name="connsiteX583" fmla="*/ 47625 w 1006475"/>
              <a:gd name="connsiteY583" fmla="*/ 377825 h 720725"/>
              <a:gd name="connsiteX584" fmla="*/ 47625 w 1006475"/>
              <a:gd name="connsiteY584" fmla="*/ 374650 h 720725"/>
              <a:gd name="connsiteX585" fmla="*/ 44450 w 1006475"/>
              <a:gd name="connsiteY585" fmla="*/ 374650 h 720725"/>
              <a:gd name="connsiteX586" fmla="*/ 44450 w 1006475"/>
              <a:gd name="connsiteY586" fmla="*/ 377825 h 720725"/>
              <a:gd name="connsiteX587" fmla="*/ 41275 w 1006475"/>
              <a:gd name="connsiteY587" fmla="*/ 381000 h 720725"/>
              <a:gd name="connsiteX588" fmla="*/ 41275 w 1006475"/>
              <a:gd name="connsiteY588" fmla="*/ 377825 h 720725"/>
              <a:gd name="connsiteX589" fmla="*/ 38100 w 1006475"/>
              <a:gd name="connsiteY589" fmla="*/ 377825 h 720725"/>
              <a:gd name="connsiteX590" fmla="*/ 38100 w 1006475"/>
              <a:gd name="connsiteY590" fmla="*/ 374650 h 720725"/>
              <a:gd name="connsiteX591" fmla="*/ 34925 w 1006475"/>
              <a:gd name="connsiteY591" fmla="*/ 374650 h 720725"/>
              <a:gd name="connsiteX592" fmla="*/ 34925 w 1006475"/>
              <a:gd name="connsiteY592" fmla="*/ 377825 h 720725"/>
              <a:gd name="connsiteX593" fmla="*/ 34925 w 1006475"/>
              <a:gd name="connsiteY593" fmla="*/ 381000 h 720725"/>
              <a:gd name="connsiteX594" fmla="*/ 34925 w 1006475"/>
              <a:gd name="connsiteY594" fmla="*/ 384175 h 720725"/>
              <a:gd name="connsiteX595" fmla="*/ 31750 w 1006475"/>
              <a:gd name="connsiteY595" fmla="*/ 381000 h 720725"/>
              <a:gd name="connsiteX596" fmla="*/ 28575 w 1006475"/>
              <a:gd name="connsiteY596" fmla="*/ 377825 h 720725"/>
              <a:gd name="connsiteX597" fmla="*/ 25400 w 1006475"/>
              <a:gd name="connsiteY597" fmla="*/ 377825 h 720725"/>
              <a:gd name="connsiteX598" fmla="*/ 22225 w 1006475"/>
              <a:gd name="connsiteY598" fmla="*/ 374650 h 720725"/>
              <a:gd name="connsiteX599" fmla="*/ 22225 w 1006475"/>
              <a:gd name="connsiteY599" fmla="*/ 371475 h 720725"/>
              <a:gd name="connsiteX600" fmla="*/ 19050 w 1006475"/>
              <a:gd name="connsiteY600" fmla="*/ 361950 h 720725"/>
              <a:gd name="connsiteX601" fmla="*/ 22225 w 1006475"/>
              <a:gd name="connsiteY601" fmla="*/ 361950 h 720725"/>
              <a:gd name="connsiteX602" fmla="*/ 22225 w 1006475"/>
              <a:gd name="connsiteY602" fmla="*/ 358776 h 720725"/>
              <a:gd name="connsiteX603" fmla="*/ 22224 w 1006475"/>
              <a:gd name="connsiteY603" fmla="*/ 358775 h 720725"/>
              <a:gd name="connsiteX604" fmla="*/ 22224 w 1006475"/>
              <a:gd name="connsiteY604" fmla="*/ 352425 h 720725"/>
              <a:gd name="connsiteX605" fmla="*/ 22224 w 1006475"/>
              <a:gd name="connsiteY605" fmla="*/ 346075 h 720725"/>
              <a:gd name="connsiteX606" fmla="*/ 22224 w 1006475"/>
              <a:gd name="connsiteY606" fmla="*/ 339725 h 720725"/>
              <a:gd name="connsiteX607" fmla="*/ 25399 w 1006475"/>
              <a:gd name="connsiteY607" fmla="*/ 339725 h 720725"/>
              <a:gd name="connsiteX608" fmla="*/ 28574 w 1006475"/>
              <a:gd name="connsiteY608" fmla="*/ 339725 h 720725"/>
              <a:gd name="connsiteX609" fmla="*/ 28574 w 1006475"/>
              <a:gd name="connsiteY609" fmla="*/ 349250 h 720725"/>
              <a:gd name="connsiteX610" fmla="*/ 28574 w 1006475"/>
              <a:gd name="connsiteY610" fmla="*/ 352425 h 720725"/>
              <a:gd name="connsiteX611" fmla="*/ 31749 w 1006475"/>
              <a:gd name="connsiteY611" fmla="*/ 352425 h 720725"/>
              <a:gd name="connsiteX612" fmla="*/ 31749 w 1006475"/>
              <a:gd name="connsiteY612" fmla="*/ 355600 h 720725"/>
              <a:gd name="connsiteX613" fmla="*/ 31749 w 1006475"/>
              <a:gd name="connsiteY613" fmla="*/ 358775 h 720725"/>
              <a:gd name="connsiteX614" fmla="*/ 34924 w 1006475"/>
              <a:gd name="connsiteY614" fmla="*/ 358775 h 720725"/>
              <a:gd name="connsiteX615" fmla="*/ 34924 w 1006475"/>
              <a:gd name="connsiteY615" fmla="*/ 355600 h 720725"/>
              <a:gd name="connsiteX616" fmla="*/ 34924 w 1006475"/>
              <a:gd name="connsiteY616" fmla="*/ 352425 h 720725"/>
              <a:gd name="connsiteX617" fmla="*/ 31749 w 1006475"/>
              <a:gd name="connsiteY617" fmla="*/ 349250 h 720725"/>
              <a:gd name="connsiteX618" fmla="*/ 31749 w 1006475"/>
              <a:gd name="connsiteY618" fmla="*/ 346075 h 720725"/>
              <a:gd name="connsiteX619" fmla="*/ 34924 w 1006475"/>
              <a:gd name="connsiteY619" fmla="*/ 346075 h 720725"/>
              <a:gd name="connsiteX620" fmla="*/ 38099 w 1006475"/>
              <a:gd name="connsiteY620" fmla="*/ 346075 h 720725"/>
              <a:gd name="connsiteX621" fmla="*/ 41274 w 1006475"/>
              <a:gd name="connsiteY621" fmla="*/ 346075 h 720725"/>
              <a:gd name="connsiteX622" fmla="*/ 41274 w 1006475"/>
              <a:gd name="connsiteY622" fmla="*/ 342900 h 720725"/>
              <a:gd name="connsiteX623" fmla="*/ 44449 w 1006475"/>
              <a:gd name="connsiteY623" fmla="*/ 342900 h 720725"/>
              <a:gd name="connsiteX624" fmla="*/ 53974 w 1006475"/>
              <a:gd name="connsiteY624" fmla="*/ 342900 h 720725"/>
              <a:gd name="connsiteX625" fmla="*/ 60324 w 1006475"/>
              <a:gd name="connsiteY625" fmla="*/ 342900 h 720725"/>
              <a:gd name="connsiteX626" fmla="*/ 63499 w 1006475"/>
              <a:gd name="connsiteY626" fmla="*/ 339725 h 720725"/>
              <a:gd name="connsiteX627" fmla="*/ 66674 w 1006475"/>
              <a:gd name="connsiteY627" fmla="*/ 339725 h 720725"/>
              <a:gd name="connsiteX628" fmla="*/ 66674 w 1006475"/>
              <a:gd name="connsiteY628" fmla="*/ 336550 h 720725"/>
              <a:gd name="connsiteX629" fmla="*/ 57149 w 1006475"/>
              <a:gd name="connsiteY629" fmla="*/ 336550 h 720725"/>
              <a:gd name="connsiteX630" fmla="*/ 53974 w 1006475"/>
              <a:gd name="connsiteY630" fmla="*/ 336550 h 720725"/>
              <a:gd name="connsiteX631" fmla="*/ 50799 w 1006475"/>
              <a:gd name="connsiteY631" fmla="*/ 336550 h 720725"/>
              <a:gd name="connsiteX632" fmla="*/ 50799 w 1006475"/>
              <a:gd name="connsiteY632" fmla="*/ 333375 h 720725"/>
              <a:gd name="connsiteX633" fmla="*/ 47624 w 1006475"/>
              <a:gd name="connsiteY633" fmla="*/ 330200 h 720725"/>
              <a:gd name="connsiteX634" fmla="*/ 44449 w 1006475"/>
              <a:gd name="connsiteY634" fmla="*/ 330200 h 720725"/>
              <a:gd name="connsiteX635" fmla="*/ 44449 w 1006475"/>
              <a:gd name="connsiteY635" fmla="*/ 323850 h 720725"/>
              <a:gd name="connsiteX636" fmla="*/ 41274 w 1006475"/>
              <a:gd name="connsiteY636" fmla="*/ 320675 h 720725"/>
              <a:gd name="connsiteX637" fmla="*/ 41274 w 1006475"/>
              <a:gd name="connsiteY637" fmla="*/ 317500 h 720725"/>
              <a:gd name="connsiteX638" fmla="*/ 38099 w 1006475"/>
              <a:gd name="connsiteY638" fmla="*/ 317500 h 720725"/>
              <a:gd name="connsiteX639" fmla="*/ 34924 w 1006475"/>
              <a:gd name="connsiteY639" fmla="*/ 314325 h 720725"/>
              <a:gd name="connsiteX640" fmla="*/ 28574 w 1006475"/>
              <a:gd name="connsiteY640" fmla="*/ 317500 h 720725"/>
              <a:gd name="connsiteX641" fmla="*/ 28574 w 1006475"/>
              <a:gd name="connsiteY641" fmla="*/ 323850 h 720725"/>
              <a:gd name="connsiteX642" fmla="*/ 28574 w 1006475"/>
              <a:gd name="connsiteY642" fmla="*/ 327025 h 720725"/>
              <a:gd name="connsiteX643" fmla="*/ 25399 w 1006475"/>
              <a:gd name="connsiteY643" fmla="*/ 330200 h 720725"/>
              <a:gd name="connsiteX644" fmla="*/ 22224 w 1006475"/>
              <a:gd name="connsiteY644" fmla="*/ 333375 h 720725"/>
              <a:gd name="connsiteX645" fmla="*/ 19049 w 1006475"/>
              <a:gd name="connsiteY645" fmla="*/ 333375 h 720725"/>
              <a:gd name="connsiteX646" fmla="*/ 19049 w 1006475"/>
              <a:gd name="connsiteY646" fmla="*/ 330200 h 720725"/>
              <a:gd name="connsiteX647" fmla="*/ 22224 w 1006475"/>
              <a:gd name="connsiteY647" fmla="*/ 327025 h 720725"/>
              <a:gd name="connsiteX648" fmla="*/ 22224 w 1006475"/>
              <a:gd name="connsiteY648" fmla="*/ 320675 h 720725"/>
              <a:gd name="connsiteX649" fmla="*/ 25399 w 1006475"/>
              <a:gd name="connsiteY649" fmla="*/ 317500 h 720725"/>
              <a:gd name="connsiteX650" fmla="*/ 28574 w 1006475"/>
              <a:gd name="connsiteY650" fmla="*/ 288925 h 720725"/>
              <a:gd name="connsiteX651" fmla="*/ 28574 w 1006475"/>
              <a:gd name="connsiteY651" fmla="*/ 276225 h 720725"/>
              <a:gd name="connsiteX652" fmla="*/ 28574 w 1006475"/>
              <a:gd name="connsiteY652" fmla="*/ 266700 h 720725"/>
              <a:gd name="connsiteX653" fmla="*/ 28574 w 1006475"/>
              <a:gd name="connsiteY653" fmla="*/ 263525 h 720725"/>
              <a:gd name="connsiteX654" fmla="*/ 25399 w 1006475"/>
              <a:gd name="connsiteY654" fmla="*/ 263525 h 720725"/>
              <a:gd name="connsiteX655" fmla="*/ 25399 w 1006475"/>
              <a:gd name="connsiteY655" fmla="*/ 257175 h 720725"/>
              <a:gd name="connsiteX656" fmla="*/ 25399 w 1006475"/>
              <a:gd name="connsiteY656" fmla="*/ 254000 h 720725"/>
              <a:gd name="connsiteX657" fmla="*/ 28574 w 1006475"/>
              <a:gd name="connsiteY657" fmla="*/ 254000 h 720725"/>
              <a:gd name="connsiteX658" fmla="*/ 25399 w 1006475"/>
              <a:gd name="connsiteY658" fmla="*/ 250825 h 720725"/>
              <a:gd name="connsiteX659" fmla="*/ 22224 w 1006475"/>
              <a:gd name="connsiteY659" fmla="*/ 250825 h 720725"/>
              <a:gd name="connsiteX660" fmla="*/ 25399 w 1006475"/>
              <a:gd name="connsiteY660" fmla="*/ 215900 h 720725"/>
              <a:gd name="connsiteX661" fmla="*/ 28574 w 1006475"/>
              <a:gd name="connsiteY661" fmla="*/ 200025 h 720725"/>
              <a:gd name="connsiteX662" fmla="*/ 28574 w 1006475"/>
              <a:gd name="connsiteY662" fmla="*/ 177800 h 720725"/>
              <a:gd name="connsiteX663" fmla="*/ 19049 w 1006475"/>
              <a:gd name="connsiteY663" fmla="*/ 149225 h 720725"/>
              <a:gd name="connsiteX664" fmla="*/ 15874 w 1006475"/>
              <a:gd name="connsiteY664" fmla="*/ 146050 h 720725"/>
              <a:gd name="connsiteX665" fmla="*/ 12699 w 1006475"/>
              <a:gd name="connsiteY665" fmla="*/ 149225 h 720725"/>
              <a:gd name="connsiteX666" fmla="*/ 9524 w 1006475"/>
              <a:gd name="connsiteY666" fmla="*/ 142875 h 720725"/>
              <a:gd name="connsiteX667" fmla="*/ 9524 w 1006475"/>
              <a:gd name="connsiteY667" fmla="*/ 127000 h 720725"/>
              <a:gd name="connsiteX668" fmla="*/ 12699 w 1006475"/>
              <a:gd name="connsiteY668" fmla="*/ 101600 h 720725"/>
              <a:gd name="connsiteX669" fmla="*/ 9524 w 1006475"/>
              <a:gd name="connsiteY669" fmla="*/ 92075 h 720725"/>
              <a:gd name="connsiteX670" fmla="*/ 15874 w 1006475"/>
              <a:gd name="connsiteY670" fmla="*/ 85725 h 720725"/>
              <a:gd name="connsiteX671" fmla="*/ 19049 w 1006475"/>
              <a:gd name="connsiteY671" fmla="*/ 76200 h 720725"/>
              <a:gd name="connsiteX672" fmla="*/ 22224 w 1006475"/>
              <a:gd name="connsiteY672" fmla="*/ 73025 h 720725"/>
              <a:gd name="connsiteX673" fmla="*/ 28574 w 1006475"/>
              <a:gd name="connsiteY673" fmla="*/ 63500 h 720725"/>
              <a:gd name="connsiteX674" fmla="*/ 25399 w 1006475"/>
              <a:gd name="connsiteY674" fmla="*/ 60325 h 720725"/>
              <a:gd name="connsiteX675" fmla="*/ 22224 w 1006475"/>
              <a:gd name="connsiteY675" fmla="*/ 57150 h 720725"/>
              <a:gd name="connsiteX676" fmla="*/ 22224 w 1006475"/>
              <a:gd name="connsiteY676" fmla="*/ 53975 h 720725"/>
              <a:gd name="connsiteX677" fmla="*/ 22224 w 1006475"/>
              <a:gd name="connsiteY677" fmla="*/ 50800 h 720725"/>
              <a:gd name="connsiteX678" fmla="*/ 25399 w 1006475"/>
              <a:gd name="connsiteY678" fmla="*/ 50800 h 720725"/>
              <a:gd name="connsiteX679" fmla="*/ 28574 w 1006475"/>
              <a:gd name="connsiteY679" fmla="*/ 50800 h 720725"/>
              <a:gd name="connsiteX680" fmla="*/ 31749 w 1006475"/>
              <a:gd name="connsiteY680" fmla="*/ 50800 h 720725"/>
              <a:gd name="connsiteX681" fmla="*/ 31749 w 1006475"/>
              <a:gd name="connsiteY681" fmla="*/ 53975 h 720725"/>
              <a:gd name="connsiteX682" fmla="*/ 34924 w 1006475"/>
              <a:gd name="connsiteY682" fmla="*/ 57150 h 720725"/>
              <a:gd name="connsiteX683" fmla="*/ 38099 w 1006475"/>
              <a:gd name="connsiteY683" fmla="*/ 57150 h 720725"/>
              <a:gd name="connsiteX684" fmla="*/ 41274 w 1006475"/>
              <a:gd name="connsiteY684" fmla="*/ 57150 h 720725"/>
              <a:gd name="connsiteX685" fmla="*/ 50799 w 1006475"/>
              <a:gd name="connsiteY685" fmla="*/ 66675 h 720725"/>
              <a:gd name="connsiteX686" fmla="*/ 60324 w 1006475"/>
              <a:gd name="connsiteY686" fmla="*/ 79375 h 720725"/>
              <a:gd name="connsiteX687" fmla="*/ 69849 w 1006475"/>
              <a:gd name="connsiteY687" fmla="*/ 88900 h 720725"/>
              <a:gd name="connsiteX688" fmla="*/ 76199 w 1006475"/>
              <a:gd name="connsiteY688" fmla="*/ 88900 h 720725"/>
              <a:gd name="connsiteX689" fmla="*/ 79374 w 1006475"/>
              <a:gd name="connsiteY689" fmla="*/ 88900 h 720725"/>
              <a:gd name="connsiteX690" fmla="*/ 92074 w 1006475"/>
              <a:gd name="connsiteY690" fmla="*/ 98425 h 720725"/>
              <a:gd name="connsiteX691" fmla="*/ 92074 w 1006475"/>
              <a:gd name="connsiteY691" fmla="*/ 101600 h 720725"/>
              <a:gd name="connsiteX692" fmla="*/ 88899 w 1006475"/>
              <a:gd name="connsiteY692" fmla="*/ 101600 h 720725"/>
              <a:gd name="connsiteX693" fmla="*/ 88899 w 1006475"/>
              <a:gd name="connsiteY693" fmla="*/ 104775 h 720725"/>
              <a:gd name="connsiteX694" fmla="*/ 101599 w 1006475"/>
              <a:gd name="connsiteY694" fmla="*/ 114300 h 720725"/>
              <a:gd name="connsiteX695" fmla="*/ 123824 w 1006475"/>
              <a:gd name="connsiteY695" fmla="*/ 123825 h 720725"/>
              <a:gd name="connsiteX696" fmla="*/ 139699 w 1006475"/>
              <a:gd name="connsiteY696" fmla="*/ 123825 h 720725"/>
              <a:gd name="connsiteX697" fmla="*/ 142874 w 1006475"/>
              <a:gd name="connsiteY697" fmla="*/ 130175 h 720725"/>
              <a:gd name="connsiteX698" fmla="*/ 146049 w 1006475"/>
              <a:gd name="connsiteY698" fmla="*/ 130175 h 720725"/>
              <a:gd name="connsiteX699" fmla="*/ 149224 w 1006475"/>
              <a:gd name="connsiteY699" fmla="*/ 130175 h 720725"/>
              <a:gd name="connsiteX700" fmla="*/ 155574 w 1006475"/>
              <a:gd name="connsiteY700" fmla="*/ 130175 h 720725"/>
              <a:gd name="connsiteX701" fmla="*/ 158749 w 1006475"/>
              <a:gd name="connsiteY701" fmla="*/ 133350 h 720725"/>
              <a:gd name="connsiteX702" fmla="*/ 161924 w 1006475"/>
              <a:gd name="connsiteY702" fmla="*/ 136525 h 720725"/>
              <a:gd name="connsiteX703" fmla="*/ 165099 w 1006475"/>
              <a:gd name="connsiteY703" fmla="*/ 136525 h 720725"/>
              <a:gd name="connsiteX704" fmla="*/ 168274 w 1006475"/>
              <a:gd name="connsiteY704" fmla="*/ 136525 h 720725"/>
              <a:gd name="connsiteX705" fmla="*/ 174624 w 1006475"/>
              <a:gd name="connsiteY705" fmla="*/ 142875 h 720725"/>
              <a:gd name="connsiteX706" fmla="*/ 180974 w 1006475"/>
              <a:gd name="connsiteY706" fmla="*/ 146050 h 720725"/>
              <a:gd name="connsiteX707" fmla="*/ 190499 w 1006475"/>
              <a:gd name="connsiteY707" fmla="*/ 146050 h 720725"/>
              <a:gd name="connsiteX708" fmla="*/ 193674 w 1006475"/>
              <a:gd name="connsiteY708" fmla="*/ 146050 h 720725"/>
              <a:gd name="connsiteX709" fmla="*/ 196849 w 1006475"/>
              <a:gd name="connsiteY709" fmla="*/ 146050 h 720725"/>
              <a:gd name="connsiteX710" fmla="*/ 203199 w 1006475"/>
              <a:gd name="connsiteY710" fmla="*/ 146050 h 720725"/>
              <a:gd name="connsiteX711" fmla="*/ 203199 w 1006475"/>
              <a:gd name="connsiteY711" fmla="*/ 142875 h 720725"/>
              <a:gd name="connsiteX712" fmla="*/ 209549 w 1006475"/>
              <a:gd name="connsiteY712" fmla="*/ 146050 h 720725"/>
              <a:gd name="connsiteX713" fmla="*/ 212724 w 1006475"/>
              <a:gd name="connsiteY713" fmla="*/ 146050 h 720725"/>
              <a:gd name="connsiteX714" fmla="*/ 215899 w 1006475"/>
              <a:gd name="connsiteY714" fmla="*/ 149225 h 720725"/>
              <a:gd name="connsiteX715" fmla="*/ 215899 w 1006475"/>
              <a:gd name="connsiteY715" fmla="*/ 152400 h 720725"/>
              <a:gd name="connsiteX716" fmla="*/ 215899 w 1006475"/>
              <a:gd name="connsiteY716" fmla="*/ 155575 h 720725"/>
              <a:gd name="connsiteX717" fmla="*/ 215899 w 1006475"/>
              <a:gd name="connsiteY717" fmla="*/ 165100 h 720725"/>
              <a:gd name="connsiteX718" fmla="*/ 219074 w 1006475"/>
              <a:gd name="connsiteY718" fmla="*/ 168275 h 720725"/>
              <a:gd name="connsiteX719" fmla="*/ 219074 w 1006475"/>
              <a:gd name="connsiteY719" fmla="*/ 171450 h 720725"/>
              <a:gd name="connsiteX720" fmla="*/ 222249 w 1006475"/>
              <a:gd name="connsiteY720" fmla="*/ 171450 h 720725"/>
              <a:gd name="connsiteX721" fmla="*/ 222249 w 1006475"/>
              <a:gd name="connsiteY721" fmla="*/ 168275 h 720725"/>
              <a:gd name="connsiteX722" fmla="*/ 219074 w 1006475"/>
              <a:gd name="connsiteY722" fmla="*/ 165100 h 720725"/>
              <a:gd name="connsiteX723" fmla="*/ 219074 w 1006475"/>
              <a:gd name="connsiteY723" fmla="*/ 161925 h 720725"/>
              <a:gd name="connsiteX724" fmla="*/ 222249 w 1006475"/>
              <a:gd name="connsiteY724" fmla="*/ 158750 h 720725"/>
              <a:gd name="connsiteX725" fmla="*/ 225424 w 1006475"/>
              <a:gd name="connsiteY725" fmla="*/ 158750 h 720725"/>
              <a:gd name="connsiteX726" fmla="*/ 231774 w 1006475"/>
              <a:gd name="connsiteY726" fmla="*/ 158750 h 720725"/>
              <a:gd name="connsiteX727" fmla="*/ 231774 w 1006475"/>
              <a:gd name="connsiteY727" fmla="*/ 161925 h 720725"/>
              <a:gd name="connsiteX728" fmla="*/ 231774 w 1006475"/>
              <a:gd name="connsiteY728" fmla="*/ 165100 h 720725"/>
              <a:gd name="connsiteX729" fmla="*/ 231774 w 1006475"/>
              <a:gd name="connsiteY729" fmla="*/ 168275 h 720725"/>
              <a:gd name="connsiteX730" fmla="*/ 238124 w 1006475"/>
              <a:gd name="connsiteY730" fmla="*/ 171450 h 720725"/>
              <a:gd name="connsiteX731" fmla="*/ 238124 w 1006475"/>
              <a:gd name="connsiteY731" fmla="*/ 174625 h 720725"/>
              <a:gd name="connsiteX732" fmla="*/ 238124 w 1006475"/>
              <a:gd name="connsiteY732" fmla="*/ 177800 h 720725"/>
              <a:gd name="connsiteX733" fmla="*/ 234949 w 1006475"/>
              <a:gd name="connsiteY733" fmla="*/ 177800 h 720725"/>
              <a:gd name="connsiteX734" fmla="*/ 234949 w 1006475"/>
              <a:gd name="connsiteY734" fmla="*/ 180975 h 720725"/>
              <a:gd name="connsiteX735" fmla="*/ 238124 w 1006475"/>
              <a:gd name="connsiteY735" fmla="*/ 180975 h 720725"/>
              <a:gd name="connsiteX736" fmla="*/ 241299 w 1006475"/>
              <a:gd name="connsiteY736" fmla="*/ 177800 h 720725"/>
              <a:gd name="connsiteX737" fmla="*/ 241299 w 1006475"/>
              <a:gd name="connsiteY737" fmla="*/ 174625 h 720725"/>
              <a:gd name="connsiteX738" fmla="*/ 241299 w 1006475"/>
              <a:gd name="connsiteY738" fmla="*/ 171450 h 720725"/>
              <a:gd name="connsiteX739" fmla="*/ 238124 w 1006475"/>
              <a:gd name="connsiteY739" fmla="*/ 168275 h 720725"/>
              <a:gd name="connsiteX740" fmla="*/ 238124 w 1006475"/>
              <a:gd name="connsiteY740" fmla="*/ 165100 h 720725"/>
              <a:gd name="connsiteX741" fmla="*/ 234949 w 1006475"/>
              <a:gd name="connsiteY741" fmla="*/ 165100 h 720725"/>
              <a:gd name="connsiteX742" fmla="*/ 238124 w 1006475"/>
              <a:gd name="connsiteY742" fmla="*/ 161925 h 720725"/>
              <a:gd name="connsiteX743" fmla="*/ 238124 w 1006475"/>
              <a:gd name="connsiteY743" fmla="*/ 158750 h 720725"/>
              <a:gd name="connsiteX744" fmla="*/ 241299 w 1006475"/>
              <a:gd name="connsiteY744" fmla="*/ 158750 h 720725"/>
              <a:gd name="connsiteX745" fmla="*/ 244474 w 1006475"/>
              <a:gd name="connsiteY745" fmla="*/ 155575 h 720725"/>
              <a:gd name="connsiteX746" fmla="*/ 253999 w 1006475"/>
              <a:gd name="connsiteY746" fmla="*/ 155575 h 720725"/>
              <a:gd name="connsiteX747" fmla="*/ 257174 w 1006475"/>
              <a:gd name="connsiteY747" fmla="*/ 158750 h 720725"/>
              <a:gd name="connsiteX748" fmla="*/ 257174 w 1006475"/>
              <a:gd name="connsiteY748" fmla="*/ 161925 h 720725"/>
              <a:gd name="connsiteX749" fmla="*/ 253999 w 1006475"/>
              <a:gd name="connsiteY749" fmla="*/ 161925 h 720725"/>
              <a:gd name="connsiteX750" fmla="*/ 250824 w 1006475"/>
              <a:gd name="connsiteY750" fmla="*/ 165100 h 720725"/>
              <a:gd name="connsiteX751" fmla="*/ 247649 w 1006475"/>
              <a:gd name="connsiteY751" fmla="*/ 165100 h 720725"/>
              <a:gd name="connsiteX752" fmla="*/ 247649 w 1006475"/>
              <a:gd name="connsiteY752" fmla="*/ 168275 h 720725"/>
              <a:gd name="connsiteX753" fmla="*/ 247649 w 1006475"/>
              <a:gd name="connsiteY753" fmla="*/ 171450 h 720725"/>
              <a:gd name="connsiteX754" fmla="*/ 250824 w 1006475"/>
              <a:gd name="connsiteY754" fmla="*/ 174625 h 720725"/>
              <a:gd name="connsiteX755" fmla="*/ 253999 w 1006475"/>
              <a:gd name="connsiteY755" fmla="*/ 174625 h 720725"/>
              <a:gd name="connsiteX756" fmla="*/ 253999 w 1006475"/>
              <a:gd name="connsiteY756" fmla="*/ 177800 h 720725"/>
              <a:gd name="connsiteX757" fmla="*/ 253999 w 1006475"/>
              <a:gd name="connsiteY757" fmla="*/ 180975 h 720725"/>
              <a:gd name="connsiteX758" fmla="*/ 250824 w 1006475"/>
              <a:gd name="connsiteY758" fmla="*/ 184150 h 720725"/>
              <a:gd name="connsiteX759" fmla="*/ 253999 w 1006475"/>
              <a:gd name="connsiteY759" fmla="*/ 187325 h 720725"/>
              <a:gd name="connsiteX760" fmla="*/ 257174 w 1006475"/>
              <a:gd name="connsiteY760" fmla="*/ 190500 h 720725"/>
              <a:gd name="connsiteX761" fmla="*/ 257174 w 1006475"/>
              <a:gd name="connsiteY761" fmla="*/ 193675 h 720725"/>
              <a:gd name="connsiteX762" fmla="*/ 253999 w 1006475"/>
              <a:gd name="connsiteY762" fmla="*/ 193675 h 720725"/>
              <a:gd name="connsiteX763" fmla="*/ 253999 w 1006475"/>
              <a:gd name="connsiteY763" fmla="*/ 200025 h 720725"/>
              <a:gd name="connsiteX764" fmla="*/ 253999 w 1006475"/>
              <a:gd name="connsiteY764" fmla="*/ 203200 h 720725"/>
              <a:gd name="connsiteX765" fmla="*/ 257174 w 1006475"/>
              <a:gd name="connsiteY765" fmla="*/ 203200 h 720725"/>
              <a:gd name="connsiteX766" fmla="*/ 257174 w 1006475"/>
              <a:gd name="connsiteY766" fmla="*/ 206375 h 720725"/>
              <a:gd name="connsiteX767" fmla="*/ 260349 w 1006475"/>
              <a:gd name="connsiteY767" fmla="*/ 206375 h 720725"/>
              <a:gd name="connsiteX768" fmla="*/ 260349 w 1006475"/>
              <a:gd name="connsiteY768" fmla="*/ 209550 h 720725"/>
              <a:gd name="connsiteX769" fmla="*/ 257174 w 1006475"/>
              <a:gd name="connsiteY769" fmla="*/ 212725 h 720725"/>
              <a:gd name="connsiteX770" fmla="*/ 253999 w 1006475"/>
              <a:gd name="connsiteY770" fmla="*/ 209550 h 720725"/>
              <a:gd name="connsiteX771" fmla="*/ 250824 w 1006475"/>
              <a:gd name="connsiteY771" fmla="*/ 209550 h 720725"/>
              <a:gd name="connsiteX772" fmla="*/ 250824 w 1006475"/>
              <a:gd name="connsiteY772" fmla="*/ 212725 h 720725"/>
              <a:gd name="connsiteX773" fmla="*/ 247649 w 1006475"/>
              <a:gd name="connsiteY773" fmla="*/ 215900 h 720725"/>
              <a:gd name="connsiteX774" fmla="*/ 244474 w 1006475"/>
              <a:gd name="connsiteY774" fmla="*/ 215900 h 720725"/>
              <a:gd name="connsiteX775" fmla="*/ 241299 w 1006475"/>
              <a:gd name="connsiteY775" fmla="*/ 219075 h 720725"/>
              <a:gd name="connsiteX776" fmla="*/ 241299 w 1006475"/>
              <a:gd name="connsiteY776" fmla="*/ 225425 h 720725"/>
              <a:gd name="connsiteX777" fmla="*/ 234949 w 1006475"/>
              <a:gd name="connsiteY777" fmla="*/ 231775 h 720725"/>
              <a:gd name="connsiteX778" fmla="*/ 231774 w 1006475"/>
              <a:gd name="connsiteY778" fmla="*/ 231775 h 720725"/>
              <a:gd name="connsiteX779" fmla="*/ 238124 w 1006475"/>
              <a:gd name="connsiteY779" fmla="*/ 215900 h 720725"/>
              <a:gd name="connsiteX780" fmla="*/ 234949 w 1006475"/>
              <a:gd name="connsiteY780" fmla="*/ 209550 h 720725"/>
              <a:gd name="connsiteX781" fmla="*/ 231774 w 1006475"/>
              <a:gd name="connsiteY781" fmla="*/ 219075 h 720725"/>
              <a:gd name="connsiteX782" fmla="*/ 228599 w 1006475"/>
              <a:gd name="connsiteY782" fmla="*/ 219075 h 720725"/>
              <a:gd name="connsiteX783" fmla="*/ 228599 w 1006475"/>
              <a:gd name="connsiteY783" fmla="*/ 212725 h 720725"/>
              <a:gd name="connsiteX784" fmla="*/ 225424 w 1006475"/>
              <a:gd name="connsiteY784" fmla="*/ 212725 h 720725"/>
              <a:gd name="connsiteX785" fmla="*/ 225424 w 1006475"/>
              <a:gd name="connsiteY785" fmla="*/ 215900 h 720725"/>
              <a:gd name="connsiteX786" fmla="*/ 225424 w 1006475"/>
              <a:gd name="connsiteY786" fmla="*/ 219075 h 720725"/>
              <a:gd name="connsiteX787" fmla="*/ 225424 w 1006475"/>
              <a:gd name="connsiteY787" fmla="*/ 222250 h 720725"/>
              <a:gd name="connsiteX788" fmla="*/ 225424 w 1006475"/>
              <a:gd name="connsiteY788" fmla="*/ 225425 h 720725"/>
              <a:gd name="connsiteX789" fmla="*/ 225424 w 1006475"/>
              <a:gd name="connsiteY789" fmla="*/ 228600 h 720725"/>
              <a:gd name="connsiteX790" fmla="*/ 212724 w 1006475"/>
              <a:gd name="connsiteY790" fmla="*/ 241300 h 720725"/>
              <a:gd name="connsiteX791" fmla="*/ 209549 w 1006475"/>
              <a:gd name="connsiteY791" fmla="*/ 241300 h 720725"/>
              <a:gd name="connsiteX792" fmla="*/ 203199 w 1006475"/>
              <a:gd name="connsiteY792" fmla="*/ 247650 h 720725"/>
              <a:gd name="connsiteX793" fmla="*/ 193674 w 1006475"/>
              <a:gd name="connsiteY793" fmla="*/ 257175 h 720725"/>
              <a:gd name="connsiteX794" fmla="*/ 187324 w 1006475"/>
              <a:gd name="connsiteY794" fmla="*/ 266700 h 720725"/>
              <a:gd name="connsiteX795" fmla="*/ 177799 w 1006475"/>
              <a:gd name="connsiteY795" fmla="*/ 273050 h 720725"/>
              <a:gd name="connsiteX796" fmla="*/ 174624 w 1006475"/>
              <a:gd name="connsiteY796" fmla="*/ 276225 h 720725"/>
              <a:gd name="connsiteX797" fmla="*/ 171449 w 1006475"/>
              <a:gd name="connsiteY797" fmla="*/ 285750 h 720725"/>
              <a:gd name="connsiteX798" fmla="*/ 168274 w 1006475"/>
              <a:gd name="connsiteY798" fmla="*/ 285750 h 720725"/>
              <a:gd name="connsiteX799" fmla="*/ 171449 w 1006475"/>
              <a:gd name="connsiteY799" fmla="*/ 292100 h 720725"/>
              <a:gd name="connsiteX800" fmla="*/ 171449 w 1006475"/>
              <a:gd name="connsiteY800" fmla="*/ 295275 h 720725"/>
              <a:gd name="connsiteX801" fmla="*/ 174624 w 1006475"/>
              <a:gd name="connsiteY801" fmla="*/ 292100 h 720725"/>
              <a:gd name="connsiteX802" fmla="*/ 180974 w 1006475"/>
              <a:gd name="connsiteY802" fmla="*/ 292100 h 720725"/>
              <a:gd name="connsiteX803" fmla="*/ 184149 w 1006475"/>
              <a:gd name="connsiteY803" fmla="*/ 295275 h 720725"/>
              <a:gd name="connsiteX804" fmla="*/ 187324 w 1006475"/>
              <a:gd name="connsiteY804" fmla="*/ 295275 h 720725"/>
              <a:gd name="connsiteX805" fmla="*/ 187324 w 1006475"/>
              <a:gd name="connsiteY805" fmla="*/ 292100 h 720725"/>
              <a:gd name="connsiteX806" fmla="*/ 184149 w 1006475"/>
              <a:gd name="connsiteY806" fmla="*/ 292100 h 720725"/>
              <a:gd name="connsiteX807" fmla="*/ 174624 w 1006475"/>
              <a:gd name="connsiteY807" fmla="*/ 285750 h 720725"/>
              <a:gd name="connsiteX808" fmla="*/ 174624 w 1006475"/>
              <a:gd name="connsiteY808" fmla="*/ 282575 h 720725"/>
              <a:gd name="connsiteX809" fmla="*/ 177799 w 1006475"/>
              <a:gd name="connsiteY809" fmla="*/ 282575 h 720725"/>
              <a:gd name="connsiteX810" fmla="*/ 180974 w 1006475"/>
              <a:gd name="connsiteY810" fmla="*/ 276225 h 720725"/>
              <a:gd name="connsiteX811" fmla="*/ 184149 w 1006475"/>
              <a:gd name="connsiteY811" fmla="*/ 276225 h 720725"/>
              <a:gd name="connsiteX812" fmla="*/ 187324 w 1006475"/>
              <a:gd name="connsiteY812" fmla="*/ 276225 h 720725"/>
              <a:gd name="connsiteX813" fmla="*/ 184149 w 1006475"/>
              <a:gd name="connsiteY813" fmla="*/ 273050 h 720725"/>
              <a:gd name="connsiteX814" fmla="*/ 187324 w 1006475"/>
              <a:gd name="connsiteY814" fmla="*/ 269875 h 720725"/>
              <a:gd name="connsiteX815" fmla="*/ 190499 w 1006475"/>
              <a:gd name="connsiteY815" fmla="*/ 269875 h 720725"/>
              <a:gd name="connsiteX816" fmla="*/ 193674 w 1006475"/>
              <a:gd name="connsiteY816" fmla="*/ 263525 h 720725"/>
              <a:gd name="connsiteX817" fmla="*/ 200024 w 1006475"/>
              <a:gd name="connsiteY817" fmla="*/ 257175 h 720725"/>
              <a:gd name="connsiteX818" fmla="*/ 203199 w 1006475"/>
              <a:gd name="connsiteY818" fmla="*/ 254000 h 720725"/>
              <a:gd name="connsiteX819" fmla="*/ 209549 w 1006475"/>
              <a:gd name="connsiteY819" fmla="*/ 250825 h 720725"/>
              <a:gd name="connsiteX820" fmla="*/ 219074 w 1006475"/>
              <a:gd name="connsiteY820" fmla="*/ 247650 h 720725"/>
              <a:gd name="connsiteX821" fmla="*/ 222249 w 1006475"/>
              <a:gd name="connsiteY821" fmla="*/ 247650 h 720725"/>
              <a:gd name="connsiteX822" fmla="*/ 225424 w 1006475"/>
              <a:gd name="connsiteY822" fmla="*/ 247650 h 720725"/>
              <a:gd name="connsiteX823" fmla="*/ 231774 w 1006475"/>
              <a:gd name="connsiteY823" fmla="*/ 247650 h 720725"/>
              <a:gd name="connsiteX824" fmla="*/ 234949 w 1006475"/>
              <a:gd name="connsiteY824" fmla="*/ 244475 h 720725"/>
              <a:gd name="connsiteX825" fmla="*/ 238124 w 1006475"/>
              <a:gd name="connsiteY825" fmla="*/ 241300 h 720725"/>
              <a:gd name="connsiteX826" fmla="*/ 238124 w 1006475"/>
              <a:gd name="connsiteY826" fmla="*/ 234950 h 720725"/>
              <a:gd name="connsiteX827" fmla="*/ 244474 w 1006475"/>
              <a:gd name="connsiteY827" fmla="*/ 228600 h 720725"/>
              <a:gd name="connsiteX828" fmla="*/ 250824 w 1006475"/>
              <a:gd name="connsiteY828" fmla="*/ 222250 h 720725"/>
              <a:gd name="connsiteX829" fmla="*/ 257174 w 1006475"/>
              <a:gd name="connsiteY829" fmla="*/ 219075 h 720725"/>
              <a:gd name="connsiteX830" fmla="*/ 260349 w 1006475"/>
              <a:gd name="connsiteY830" fmla="*/ 215900 h 720725"/>
              <a:gd name="connsiteX831" fmla="*/ 263524 w 1006475"/>
              <a:gd name="connsiteY831" fmla="*/ 215900 h 720725"/>
              <a:gd name="connsiteX832" fmla="*/ 263524 w 1006475"/>
              <a:gd name="connsiteY832" fmla="*/ 219075 h 720725"/>
              <a:gd name="connsiteX833" fmla="*/ 260349 w 1006475"/>
              <a:gd name="connsiteY833" fmla="*/ 222250 h 720725"/>
              <a:gd name="connsiteX834" fmla="*/ 263524 w 1006475"/>
              <a:gd name="connsiteY834" fmla="*/ 222250 h 720725"/>
              <a:gd name="connsiteX835" fmla="*/ 263524 w 1006475"/>
              <a:gd name="connsiteY835" fmla="*/ 225425 h 720725"/>
              <a:gd name="connsiteX836" fmla="*/ 266699 w 1006475"/>
              <a:gd name="connsiteY836" fmla="*/ 222250 h 720725"/>
              <a:gd name="connsiteX837" fmla="*/ 266699 w 1006475"/>
              <a:gd name="connsiteY837" fmla="*/ 206375 h 720725"/>
              <a:gd name="connsiteX838" fmla="*/ 266699 w 1006475"/>
              <a:gd name="connsiteY838" fmla="*/ 203200 h 720725"/>
              <a:gd name="connsiteX839" fmla="*/ 269874 w 1006475"/>
              <a:gd name="connsiteY839" fmla="*/ 203200 h 720725"/>
              <a:gd name="connsiteX840" fmla="*/ 273049 w 1006475"/>
              <a:gd name="connsiteY840" fmla="*/ 206375 h 720725"/>
              <a:gd name="connsiteX841" fmla="*/ 273049 w 1006475"/>
              <a:gd name="connsiteY841" fmla="*/ 222250 h 720725"/>
              <a:gd name="connsiteX842" fmla="*/ 273049 w 1006475"/>
              <a:gd name="connsiteY842" fmla="*/ 225425 h 720725"/>
              <a:gd name="connsiteX843" fmla="*/ 269874 w 1006475"/>
              <a:gd name="connsiteY843" fmla="*/ 225425 h 720725"/>
              <a:gd name="connsiteX844" fmla="*/ 269874 w 1006475"/>
              <a:gd name="connsiteY844" fmla="*/ 228600 h 720725"/>
              <a:gd name="connsiteX845" fmla="*/ 273049 w 1006475"/>
              <a:gd name="connsiteY845" fmla="*/ 234950 h 720725"/>
              <a:gd name="connsiteX846" fmla="*/ 273049 w 1006475"/>
              <a:gd name="connsiteY846" fmla="*/ 238125 h 720725"/>
              <a:gd name="connsiteX847" fmla="*/ 269874 w 1006475"/>
              <a:gd name="connsiteY847" fmla="*/ 238125 h 720725"/>
              <a:gd name="connsiteX848" fmla="*/ 266699 w 1006475"/>
              <a:gd name="connsiteY848" fmla="*/ 238125 h 720725"/>
              <a:gd name="connsiteX849" fmla="*/ 263524 w 1006475"/>
              <a:gd name="connsiteY849" fmla="*/ 234950 h 720725"/>
              <a:gd name="connsiteX850" fmla="*/ 263524 w 1006475"/>
              <a:gd name="connsiteY850" fmla="*/ 238125 h 720725"/>
              <a:gd name="connsiteX851" fmla="*/ 260349 w 1006475"/>
              <a:gd name="connsiteY851" fmla="*/ 241300 h 720725"/>
              <a:gd name="connsiteX852" fmla="*/ 257174 w 1006475"/>
              <a:gd name="connsiteY852" fmla="*/ 244475 h 720725"/>
              <a:gd name="connsiteX853" fmla="*/ 253999 w 1006475"/>
              <a:gd name="connsiteY853" fmla="*/ 241300 h 720725"/>
              <a:gd name="connsiteX854" fmla="*/ 250824 w 1006475"/>
              <a:gd name="connsiteY854" fmla="*/ 238125 h 720725"/>
              <a:gd name="connsiteX855" fmla="*/ 250824 w 1006475"/>
              <a:gd name="connsiteY855" fmla="*/ 234950 h 720725"/>
              <a:gd name="connsiteX856" fmla="*/ 247649 w 1006475"/>
              <a:gd name="connsiteY856" fmla="*/ 234950 h 720725"/>
              <a:gd name="connsiteX857" fmla="*/ 247649 w 1006475"/>
              <a:gd name="connsiteY857" fmla="*/ 238125 h 720725"/>
              <a:gd name="connsiteX858" fmla="*/ 247649 w 1006475"/>
              <a:gd name="connsiteY858" fmla="*/ 241300 h 720725"/>
              <a:gd name="connsiteX859" fmla="*/ 250824 w 1006475"/>
              <a:gd name="connsiteY859" fmla="*/ 241300 h 720725"/>
              <a:gd name="connsiteX860" fmla="*/ 250824 w 1006475"/>
              <a:gd name="connsiteY860" fmla="*/ 254000 h 720725"/>
              <a:gd name="connsiteX861" fmla="*/ 250824 w 1006475"/>
              <a:gd name="connsiteY861" fmla="*/ 263525 h 720725"/>
              <a:gd name="connsiteX862" fmla="*/ 247649 w 1006475"/>
              <a:gd name="connsiteY862" fmla="*/ 263525 h 720725"/>
              <a:gd name="connsiteX863" fmla="*/ 244474 w 1006475"/>
              <a:gd name="connsiteY863" fmla="*/ 263525 h 720725"/>
              <a:gd name="connsiteX864" fmla="*/ 241299 w 1006475"/>
              <a:gd name="connsiteY864" fmla="*/ 254000 h 720725"/>
              <a:gd name="connsiteX865" fmla="*/ 238124 w 1006475"/>
              <a:gd name="connsiteY865" fmla="*/ 254000 h 720725"/>
              <a:gd name="connsiteX866" fmla="*/ 238124 w 1006475"/>
              <a:gd name="connsiteY866" fmla="*/ 263525 h 720725"/>
              <a:gd name="connsiteX867" fmla="*/ 241299 w 1006475"/>
              <a:gd name="connsiteY867" fmla="*/ 263525 h 720725"/>
              <a:gd name="connsiteX868" fmla="*/ 244474 w 1006475"/>
              <a:gd name="connsiteY868" fmla="*/ 266700 h 720725"/>
              <a:gd name="connsiteX869" fmla="*/ 244474 w 1006475"/>
              <a:gd name="connsiteY869" fmla="*/ 269875 h 720725"/>
              <a:gd name="connsiteX870" fmla="*/ 238124 w 1006475"/>
              <a:gd name="connsiteY870" fmla="*/ 269875 h 720725"/>
              <a:gd name="connsiteX871" fmla="*/ 234949 w 1006475"/>
              <a:gd name="connsiteY871" fmla="*/ 269875 h 720725"/>
              <a:gd name="connsiteX872" fmla="*/ 234949 w 1006475"/>
              <a:gd name="connsiteY872" fmla="*/ 273050 h 720725"/>
              <a:gd name="connsiteX873" fmla="*/ 238124 w 1006475"/>
              <a:gd name="connsiteY873" fmla="*/ 273050 h 720725"/>
              <a:gd name="connsiteX874" fmla="*/ 247649 w 1006475"/>
              <a:gd name="connsiteY874" fmla="*/ 269875 h 720725"/>
              <a:gd name="connsiteX875" fmla="*/ 253999 w 1006475"/>
              <a:gd name="connsiteY875" fmla="*/ 266700 h 720725"/>
              <a:gd name="connsiteX876" fmla="*/ 257174 w 1006475"/>
              <a:gd name="connsiteY876" fmla="*/ 266700 h 720725"/>
              <a:gd name="connsiteX877" fmla="*/ 253999 w 1006475"/>
              <a:gd name="connsiteY877" fmla="*/ 276225 h 720725"/>
              <a:gd name="connsiteX878" fmla="*/ 253999 w 1006475"/>
              <a:gd name="connsiteY878" fmla="*/ 279400 h 720725"/>
              <a:gd name="connsiteX879" fmla="*/ 257174 w 1006475"/>
              <a:gd name="connsiteY879" fmla="*/ 279400 h 720725"/>
              <a:gd name="connsiteX880" fmla="*/ 257174 w 1006475"/>
              <a:gd name="connsiteY880" fmla="*/ 282575 h 720725"/>
              <a:gd name="connsiteX881" fmla="*/ 247649 w 1006475"/>
              <a:gd name="connsiteY881" fmla="*/ 295275 h 720725"/>
              <a:gd name="connsiteX882" fmla="*/ 247649 w 1006475"/>
              <a:gd name="connsiteY882" fmla="*/ 298450 h 720725"/>
              <a:gd name="connsiteX883" fmla="*/ 247649 w 1006475"/>
              <a:gd name="connsiteY883" fmla="*/ 304800 h 720725"/>
              <a:gd name="connsiteX884" fmla="*/ 244474 w 1006475"/>
              <a:gd name="connsiteY884" fmla="*/ 311150 h 720725"/>
              <a:gd name="connsiteX885" fmla="*/ 241299 w 1006475"/>
              <a:gd name="connsiteY885" fmla="*/ 311150 h 720725"/>
              <a:gd name="connsiteX886" fmla="*/ 241299 w 1006475"/>
              <a:gd name="connsiteY886" fmla="*/ 320675 h 720725"/>
              <a:gd name="connsiteX887" fmla="*/ 238124 w 1006475"/>
              <a:gd name="connsiteY887" fmla="*/ 327025 h 720725"/>
              <a:gd name="connsiteX888" fmla="*/ 234949 w 1006475"/>
              <a:gd name="connsiteY888" fmla="*/ 323850 h 720725"/>
              <a:gd name="connsiteX889" fmla="*/ 225424 w 1006475"/>
              <a:gd name="connsiteY889" fmla="*/ 317500 h 720725"/>
              <a:gd name="connsiteX890" fmla="*/ 225424 w 1006475"/>
              <a:gd name="connsiteY890" fmla="*/ 311150 h 720725"/>
              <a:gd name="connsiteX891" fmla="*/ 231774 w 1006475"/>
              <a:gd name="connsiteY891" fmla="*/ 311150 h 720725"/>
              <a:gd name="connsiteX892" fmla="*/ 231774 w 1006475"/>
              <a:gd name="connsiteY892" fmla="*/ 307975 h 720725"/>
              <a:gd name="connsiteX893" fmla="*/ 231774 w 1006475"/>
              <a:gd name="connsiteY893" fmla="*/ 304800 h 720725"/>
              <a:gd name="connsiteX894" fmla="*/ 234949 w 1006475"/>
              <a:gd name="connsiteY894" fmla="*/ 304800 h 720725"/>
              <a:gd name="connsiteX895" fmla="*/ 238124 w 1006475"/>
              <a:gd name="connsiteY895" fmla="*/ 304800 h 720725"/>
              <a:gd name="connsiteX896" fmla="*/ 238124 w 1006475"/>
              <a:gd name="connsiteY896" fmla="*/ 301625 h 720725"/>
              <a:gd name="connsiteX897" fmla="*/ 234949 w 1006475"/>
              <a:gd name="connsiteY897" fmla="*/ 301625 h 720725"/>
              <a:gd name="connsiteX898" fmla="*/ 222249 w 1006475"/>
              <a:gd name="connsiteY898" fmla="*/ 304800 h 720725"/>
              <a:gd name="connsiteX899" fmla="*/ 222249 w 1006475"/>
              <a:gd name="connsiteY899" fmla="*/ 307975 h 720725"/>
              <a:gd name="connsiteX900" fmla="*/ 215899 w 1006475"/>
              <a:gd name="connsiteY900" fmla="*/ 317500 h 720725"/>
              <a:gd name="connsiteX901" fmla="*/ 215899 w 1006475"/>
              <a:gd name="connsiteY901" fmla="*/ 320675 h 720725"/>
              <a:gd name="connsiteX902" fmla="*/ 219074 w 1006475"/>
              <a:gd name="connsiteY902" fmla="*/ 320675 h 720725"/>
              <a:gd name="connsiteX903" fmla="*/ 219074 w 1006475"/>
              <a:gd name="connsiteY903" fmla="*/ 327025 h 720725"/>
              <a:gd name="connsiteX904" fmla="*/ 215899 w 1006475"/>
              <a:gd name="connsiteY904" fmla="*/ 327025 h 720725"/>
              <a:gd name="connsiteX905" fmla="*/ 212724 w 1006475"/>
              <a:gd name="connsiteY905" fmla="*/ 330200 h 720725"/>
              <a:gd name="connsiteX906" fmla="*/ 215899 w 1006475"/>
              <a:gd name="connsiteY906" fmla="*/ 333375 h 720725"/>
              <a:gd name="connsiteX907" fmla="*/ 212724 w 1006475"/>
              <a:gd name="connsiteY907" fmla="*/ 333375 h 720725"/>
              <a:gd name="connsiteX908" fmla="*/ 209549 w 1006475"/>
              <a:gd name="connsiteY908" fmla="*/ 333375 h 720725"/>
              <a:gd name="connsiteX909" fmla="*/ 206374 w 1006475"/>
              <a:gd name="connsiteY909" fmla="*/ 323850 h 720725"/>
              <a:gd name="connsiteX910" fmla="*/ 206374 w 1006475"/>
              <a:gd name="connsiteY910" fmla="*/ 320675 h 720725"/>
              <a:gd name="connsiteX911" fmla="*/ 212724 w 1006475"/>
              <a:gd name="connsiteY911" fmla="*/ 311150 h 720725"/>
              <a:gd name="connsiteX912" fmla="*/ 212724 w 1006475"/>
              <a:gd name="connsiteY912" fmla="*/ 301625 h 720725"/>
              <a:gd name="connsiteX913" fmla="*/ 212724 w 1006475"/>
              <a:gd name="connsiteY913" fmla="*/ 298450 h 720725"/>
              <a:gd name="connsiteX914" fmla="*/ 212724 w 1006475"/>
              <a:gd name="connsiteY914" fmla="*/ 295275 h 720725"/>
              <a:gd name="connsiteX915" fmla="*/ 209549 w 1006475"/>
              <a:gd name="connsiteY915" fmla="*/ 295275 h 720725"/>
              <a:gd name="connsiteX916" fmla="*/ 209549 w 1006475"/>
              <a:gd name="connsiteY916" fmla="*/ 298450 h 720725"/>
              <a:gd name="connsiteX917" fmla="*/ 206374 w 1006475"/>
              <a:gd name="connsiteY917" fmla="*/ 304800 h 720725"/>
              <a:gd name="connsiteX918" fmla="*/ 206374 w 1006475"/>
              <a:gd name="connsiteY918" fmla="*/ 307975 h 720725"/>
              <a:gd name="connsiteX919" fmla="*/ 193674 w 1006475"/>
              <a:gd name="connsiteY919" fmla="*/ 307975 h 720725"/>
              <a:gd name="connsiteX920" fmla="*/ 193674 w 1006475"/>
              <a:gd name="connsiteY920" fmla="*/ 311150 h 720725"/>
              <a:gd name="connsiteX921" fmla="*/ 187324 w 1006475"/>
              <a:gd name="connsiteY921" fmla="*/ 320675 h 720725"/>
              <a:gd name="connsiteX922" fmla="*/ 184149 w 1006475"/>
              <a:gd name="connsiteY922" fmla="*/ 320675 h 720725"/>
              <a:gd name="connsiteX923" fmla="*/ 180974 w 1006475"/>
              <a:gd name="connsiteY923" fmla="*/ 320675 h 720725"/>
              <a:gd name="connsiteX924" fmla="*/ 177799 w 1006475"/>
              <a:gd name="connsiteY924" fmla="*/ 317500 h 720725"/>
              <a:gd name="connsiteX925" fmla="*/ 177799 w 1006475"/>
              <a:gd name="connsiteY925" fmla="*/ 314325 h 720725"/>
              <a:gd name="connsiteX926" fmla="*/ 174624 w 1006475"/>
              <a:gd name="connsiteY926" fmla="*/ 314325 h 720725"/>
              <a:gd name="connsiteX927" fmla="*/ 171449 w 1006475"/>
              <a:gd name="connsiteY927" fmla="*/ 317500 h 720725"/>
              <a:gd name="connsiteX928" fmla="*/ 168274 w 1006475"/>
              <a:gd name="connsiteY928" fmla="*/ 317500 h 720725"/>
              <a:gd name="connsiteX929" fmla="*/ 171449 w 1006475"/>
              <a:gd name="connsiteY929" fmla="*/ 320675 h 720725"/>
              <a:gd name="connsiteX930" fmla="*/ 177799 w 1006475"/>
              <a:gd name="connsiteY930" fmla="*/ 323850 h 720725"/>
              <a:gd name="connsiteX931" fmla="*/ 180974 w 1006475"/>
              <a:gd name="connsiteY931" fmla="*/ 323850 h 720725"/>
              <a:gd name="connsiteX932" fmla="*/ 187324 w 1006475"/>
              <a:gd name="connsiteY932" fmla="*/ 323850 h 720725"/>
              <a:gd name="connsiteX933" fmla="*/ 187324 w 1006475"/>
              <a:gd name="connsiteY933" fmla="*/ 327025 h 720725"/>
              <a:gd name="connsiteX934" fmla="*/ 184149 w 1006475"/>
              <a:gd name="connsiteY934" fmla="*/ 327025 h 720725"/>
              <a:gd name="connsiteX935" fmla="*/ 177799 w 1006475"/>
              <a:gd name="connsiteY935" fmla="*/ 333375 h 720725"/>
              <a:gd name="connsiteX936" fmla="*/ 174624 w 1006475"/>
              <a:gd name="connsiteY936" fmla="*/ 333375 h 720725"/>
              <a:gd name="connsiteX937" fmla="*/ 168274 w 1006475"/>
              <a:gd name="connsiteY937" fmla="*/ 336550 h 720725"/>
              <a:gd name="connsiteX938" fmla="*/ 165099 w 1006475"/>
              <a:gd name="connsiteY938" fmla="*/ 339725 h 720725"/>
              <a:gd name="connsiteX939" fmla="*/ 168274 w 1006475"/>
              <a:gd name="connsiteY939" fmla="*/ 339725 h 720725"/>
              <a:gd name="connsiteX940" fmla="*/ 171449 w 1006475"/>
              <a:gd name="connsiteY940" fmla="*/ 339725 h 720725"/>
              <a:gd name="connsiteX941" fmla="*/ 174624 w 1006475"/>
              <a:gd name="connsiteY941" fmla="*/ 339725 h 720725"/>
              <a:gd name="connsiteX942" fmla="*/ 174624 w 1006475"/>
              <a:gd name="connsiteY942" fmla="*/ 336550 h 720725"/>
              <a:gd name="connsiteX943" fmla="*/ 177799 w 1006475"/>
              <a:gd name="connsiteY943" fmla="*/ 333375 h 720725"/>
              <a:gd name="connsiteX944" fmla="*/ 180974 w 1006475"/>
              <a:gd name="connsiteY944" fmla="*/ 333375 h 720725"/>
              <a:gd name="connsiteX945" fmla="*/ 187324 w 1006475"/>
              <a:gd name="connsiteY945" fmla="*/ 330200 h 720725"/>
              <a:gd name="connsiteX946" fmla="*/ 187324 w 1006475"/>
              <a:gd name="connsiteY946" fmla="*/ 333375 h 720725"/>
              <a:gd name="connsiteX947" fmla="*/ 184149 w 1006475"/>
              <a:gd name="connsiteY947" fmla="*/ 336550 h 720725"/>
              <a:gd name="connsiteX948" fmla="*/ 180974 w 1006475"/>
              <a:gd name="connsiteY948" fmla="*/ 339725 h 720725"/>
              <a:gd name="connsiteX949" fmla="*/ 174624 w 1006475"/>
              <a:gd name="connsiteY949" fmla="*/ 342900 h 720725"/>
              <a:gd name="connsiteX950" fmla="*/ 174624 w 1006475"/>
              <a:gd name="connsiteY950" fmla="*/ 346075 h 720725"/>
              <a:gd name="connsiteX951" fmla="*/ 180974 w 1006475"/>
              <a:gd name="connsiteY951" fmla="*/ 342900 h 720725"/>
              <a:gd name="connsiteX952" fmla="*/ 184149 w 1006475"/>
              <a:gd name="connsiteY952" fmla="*/ 342900 h 720725"/>
              <a:gd name="connsiteX953" fmla="*/ 184149 w 1006475"/>
              <a:gd name="connsiteY953" fmla="*/ 352425 h 720725"/>
              <a:gd name="connsiteX954" fmla="*/ 187324 w 1006475"/>
              <a:gd name="connsiteY954" fmla="*/ 352425 h 720725"/>
              <a:gd name="connsiteX955" fmla="*/ 190499 w 1006475"/>
              <a:gd name="connsiteY955" fmla="*/ 336550 h 720725"/>
              <a:gd name="connsiteX956" fmla="*/ 196849 w 1006475"/>
              <a:gd name="connsiteY956" fmla="*/ 336550 h 720725"/>
              <a:gd name="connsiteX957" fmla="*/ 193674 w 1006475"/>
              <a:gd name="connsiteY957" fmla="*/ 339725 h 720725"/>
              <a:gd name="connsiteX958" fmla="*/ 193674 w 1006475"/>
              <a:gd name="connsiteY958" fmla="*/ 342900 h 720725"/>
              <a:gd name="connsiteX959" fmla="*/ 196849 w 1006475"/>
              <a:gd name="connsiteY959" fmla="*/ 342900 h 720725"/>
              <a:gd name="connsiteX960" fmla="*/ 196849 w 1006475"/>
              <a:gd name="connsiteY960" fmla="*/ 346075 h 720725"/>
              <a:gd name="connsiteX961" fmla="*/ 200024 w 1006475"/>
              <a:gd name="connsiteY961" fmla="*/ 349250 h 720725"/>
              <a:gd name="connsiteX962" fmla="*/ 200024 w 1006475"/>
              <a:gd name="connsiteY962" fmla="*/ 346075 h 720725"/>
              <a:gd name="connsiteX963" fmla="*/ 203199 w 1006475"/>
              <a:gd name="connsiteY963" fmla="*/ 336550 h 720725"/>
              <a:gd name="connsiteX964" fmla="*/ 209549 w 1006475"/>
              <a:gd name="connsiteY964" fmla="*/ 352425 h 720725"/>
              <a:gd name="connsiteX965" fmla="*/ 212724 w 1006475"/>
              <a:gd name="connsiteY965" fmla="*/ 352425 h 720725"/>
              <a:gd name="connsiteX966" fmla="*/ 212724 w 1006475"/>
              <a:gd name="connsiteY966" fmla="*/ 355600 h 720725"/>
              <a:gd name="connsiteX967" fmla="*/ 212724 w 1006475"/>
              <a:gd name="connsiteY967" fmla="*/ 358775 h 720725"/>
              <a:gd name="connsiteX968" fmla="*/ 212725 w 1006475"/>
              <a:gd name="connsiteY968" fmla="*/ 358775 h 720725"/>
              <a:gd name="connsiteX969" fmla="*/ 212725 w 1006475"/>
              <a:gd name="connsiteY969" fmla="*/ 355600 h 720725"/>
              <a:gd name="connsiteX970" fmla="*/ 212725 w 1006475"/>
              <a:gd name="connsiteY970" fmla="*/ 352425 h 720725"/>
              <a:gd name="connsiteX971" fmla="*/ 231775 w 1006475"/>
              <a:gd name="connsiteY971" fmla="*/ 339725 h 720725"/>
              <a:gd name="connsiteX972" fmla="*/ 238125 w 1006475"/>
              <a:gd name="connsiteY972" fmla="*/ 333375 h 720725"/>
              <a:gd name="connsiteX973" fmla="*/ 241300 w 1006475"/>
              <a:gd name="connsiteY973" fmla="*/ 327025 h 720725"/>
              <a:gd name="connsiteX974" fmla="*/ 244475 w 1006475"/>
              <a:gd name="connsiteY974" fmla="*/ 327025 h 720725"/>
              <a:gd name="connsiteX975" fmla="*/ 244475 w 1006475"/>
              <a:gd name="connsiteY975" fmla="*/ 323850 h 720725"/>
              <a:gd name="connsiteX976" fmla="*/ 244475 w 1006475"/>
              <a:gd name="connsiteY976" fmla="*/ 317500 h 720725"/>
              <a:gd name="connsiteX977" fmla="*/ 257175 w 1006475"/>
              <a:gd name="connsiteY977" fmla="*/ 330200 h 720725"/>
              <a:gd name="connsiteX978" fmla="*/ 260350 w 1006475"/>
              <a:gd name="connsiteY978" fmla="*/ 330200 h 720725"/>
              <a:gd name="connsiteX979" fmla="*/ 260350 w 1006475"/>
              <a:gd name="connsiteY979" fmla="*/ 327025 h 720725"/>
              <a:gd name="connsiteX980" fmla="*/ 257175 w 1006475"/>
              <a:gd name="connsiteY980" fmla="*/ 323850 h 720725"/>
              <a:gd name="connsiteX981" fmla="*/ 257175 w 1006475"/>
              <a:gd name="connsiteY981" fmla="*/ 320675 h 720725"/>
              <a:gd name="connsiteX982" fmla="*/ 260349 w 1006475"/>
              <a:gd name="connsiteY982" fmla="*/ 320675 h 720725"/>
              <a:gd name="connsiteX983" fmla="*/ 273049 w 1006475"/>
              <a:gd name="connsiteY983" fmla="*/ 317500 h 720725"/>
              <a:gd name="connsiteX984" fmla="*/ 276224 w 1006475"/>
              <a:gd name="connsiteY984" fmla="*/ 314325 h 720725"/>
              <a:gd name="connsiteX985" fmla="*/ 276224 w 1006475"/>
              <a:gd name="connsiteY985" fmla="*/ 311150 h 720725"/>
              <a:gd name="connsiteX986" fmla="*/ 276224 w 1006475"/>
              <a:gd name="connsiteY986" fmla="*/ 307975 h 720725"/>
              <a:gd name="connsiteX987" fmla="*/ 273049 w 1006475"/>
              <a:gd name="connsiteY987" fmla="*/ 304800 h 720725"/>
              <a:gd name="connsiteX988" fmla="*/ 273049 w 1006475"/>
              <a:gd name="connsiteY988" fmla="*/ 298450 h 720725"/>
              <a:gd name="connsiteX989" fmla="*/ 273049 w 1006475"/>
              <a:gd name="connsiteY989" fmla="*/ 295275 h 720725"/>
              <a:gd name="connsiteX990" fmla="*/ 276224 w 1006475"/>
              <a:gd name="connsiteY990" fmla="*/ 292100 h 720725"/>
              <a:gd name="connsiteX991" fmla="*/ 276224 w 1006475"/>
              <a:gd name="connsiteY991" fmla="*/ 288925 h 720725"/>
              <a:gd name="connsiteX992" fmla="*/ 273049 w 1006475"/>
              <a:gd name="connsiteY992" fmla="*/ 285750 h 720725"/>
              <a:gd name="connsiteX993" fmla="*/ 273049 w 1006475"/>
              <a:gd name="connsiteY993" fmla="*/ 279400 h 720725"/>
              <a:gd name="connsiteX994" fmla="*/ 273049 w 1006475"/>
              <a:gd name="connsiteY994" fmla="*/ 273050 h 720725"/>
              <a:gd name="connsiteX995" fmla="*/ 276224 w 1006475"/>
              <a:gd name="connsiteY995" fmla="*/ 273050 h 720725"/>
              <a:gd name="connsiteX996" fmla="*/ 276224 w 1006475"/>
              <a:gd name="connsiteY996" fmla="*/ 269875 h 720725"/>
              <a:gd name="connsiteX997" fmla="*/ 279399 w 1006475"/>
              <a:gd name="connsiteY997" fmla="*/ 269875 h 720725"/>
              <a:gd name="connsiteX998" fmla="*/ 279399 w 1006475"/>
              <a:gd name="connsiteY998" fmla="*/ 276225 h 720725"/>
              <a:gd name="connsiteX999" fmla="*/ 282574 w 1006475"/>
              <a:gd name="connsiteY999" fmla="*/ 276225 h 720725"/>
              <a:gd name="connsiteX1000" fmla="*/ 282574 w 1006475"/>
              <a:gd name="connsiteY1000" fmla="*/ 273050 h 720725"/>
              <a:gd name="connsiteX1001" fmla="*/ 282574 w 1006475"/>
              <a:gd name="connsiteY1001" fmla="*/ 269875 h 720725"/>
              <a:gd name="connsiteX1002" fmla="*/ 282574 w 1006475"/>
              <a:gd name="connsiteY1002" fmla="*/ 266700 h 720725"/>
              <a:gd name="connsiteX1003" fmla="*/ 273049 w 1006475"/>
              <a:gd name="connsiteY1003" fmla="*/ 257175 h 720725"/>
              <a:gd name="connsiteX1004" fmla="*/ 273049 w 1006475"/>
              <a:gd name="connsiteY1004" fmla="*/ 254000 h 720725"/>
              <a:gd name="connsiteX1005" fmla="*/ 276224 w 1006475"/>
              <a:gd name="connsiteY1005" fmla="*/ 254000 h 720725"/>
              <a:gd name="connsiteX1006" fmla="*/ 279399 w 1006475"/>
              <a:gd name="connsiteY1006" fmla="*/ 250825 h 720725"/>
              <a:gd name="connsiteX1007" fmla="*/ 285749 w 1006475"/>
              <a:gd name="connsiteY1007" fmla="*/ 247650 h 720725"/>
              <a:gd name="connsiteX1008" fmla="*/ 285749 w 1006475"/>
              <a:gd name="connsiteY1008" fmla="*/ 241300 h 720725"/>
              <a:gd name="connsiteX1009" fmla="*/ 285749 w 1006475"/>
              <a:gd name="connsiteY1009" fmla="*/ 238125 h 720725"/>
              <a:gd name="connsiteX1010" fmla="*/ 285749 w 1006475"/>
              <a:gd name="connsiteY1010" fmla="*/ 234950 h 720725"/>
              <a:gd name="connsiteX1011" fmla="*/ 285749 w 1006475"/>
              <a:gd name="connsiteY1011" fmla="*/ 231775 h 720725"/>
              <a:gd name="connsiteX1012" fmla="*/ 288924 w 1006475"/>
              <a:gd name="connsiteY1012" fmla="*/ 228600 h 720725"/>
              <a:gd name="connsiteX1013" fmla="*/ 295274 w 1006475"/>
              <a:gd name="connsiteY1013" fmla="*/ 225425 h 720725"/>
              <a:gd name="connsiteX1014" fmla="*/ 295274 w 1006475"/>
              <a:gd name="connsiteY1014" fmla="*/ 222250 h 720725"/>
              <a:gd name="connsiteX1015" fmla="*/ 298449 w 1006475"/>
              <a:gd name="connsiteY1015" fmla="*/ 219075 h 720725"/>
              <a:gd name="connsiteX1016" fmla="*/ 298449 w 1006475"/>
              <a:gd name="connsiteY1016" fmla="*/ 215900 h 720725"/>
              <a:gd name="connsiteX1017" fmla="*/ 301624 w 1006475"/>
              <a:gd name="connsiteY1017" fmla="*/ 209550 h 720725"/>
              <a:gd name="connsiteX1018" fmla="*/ 304799 w 1006475"/>
              <a:gd name="connsiteY1018" fmla="*/ 206375 h 720725"/>
              <a:gd name="connsiteX1019" fmla="*/ 307974 w 1006475"/>
              <a:gd name="connsiteY1019" fmla="*/ 206375 h 720725"/>
              <a:gd name="connsiteX1020" fmla="*/ 311149 w 1006475"/>
              <a:gd name="connsiteY1020" fmla="*/ 206375 h 720725"/>
              <a:gd name="connsiteX1021" fmla="*/ 314324 w 1006475"/>
              <a:gd name="connsiteY1021" fmla="*/ 206375 h 720725"/>
              <a:gd name="connsiteX1022" fmla="*/ 314324 w 1006475"/>
              <a:gd name="connsiteY1022" fmla="*/ 203200 h 720725"/>
              <a:gd name="connsiteX1023" fmla="*/ 317499 w 1006475"/>
              <a:gd name="connsiteY1023" fmla="*/ 200025 h 720725"/>
              <a:gd name="connsiteX1024" fmla="*/ 320674 w 1006475"/>
              <a:gd name="connsiteY1024" fmla="*/ 196850 h 720725"/>
              <a:gd name="connsiteX1025" fmla="*/ 323849 w 1006475"/>
              <a:gd name="connsiteY1025" fmla="*/ 196850 h 720725"/>
              <a:gd name="connsiteX1026" fmla="*/ 323849 w 1006475"/>
              <a:gd name="connsiteY1026" fmla="*/ 200025 h 720725"/>
              <a:gd name="connsiteX1027" fmla="*/ 327024 w 1006475"/>
              <a:gd name="connsiteY1027" fmla="*/ 200025 h 720725"/>
              <a:gd name="connsiteX1028" fmla="*/ 323849 w 1006475"/>
              <a:gd name="connsiteY1028" fmla="*/ 196850 h 720725"/>
              <a:gd name="connsiteX1029" fmla="*/ 323849 w 1006475"/>
              <a:gd name="connsiteY1029" fmla="*/ 193675 h 720725"/>
              <a:gd name="connsiteX1030" fmla="*/ 320674 w 1006475"/>
              <a:gd name="connsiteY1030" fmla="*/ 193675 h 720725"/>
              <a:gd name="connsiteX1031" fmla="*/ 320674 w 1006475"/>
              <a:gd name="connsiteY1031" fmla="*/ 190500 h 720725"/>
              <a:gd name="connsiteX1032" fmla="*/ 317499 w 1006475"/>
              <a:gd name="connsiteY1032" fmla="*/ 193675 h 720725"/>
              <a:gd name="connsiteX1033" fmla="*/ 314324 w 1006475"/>
              <a:gd name="connsiteY1033" fmla="*/ 193675 h 720725"/>
              <a:gd name="connsiteX1034" fmla="*/ 307974 w 1006475"/>
              <a:gd name="connsiteY1034" fmla="*/ 184150 h 720725"/>
              <a:gd name="connsiteX1035" fmla="*/ 304799 w 1006475"/>
              <a:gd name="connsiteY1035" fmla="*/ 171450 h 720725"/>
              <a:gd name="connsiteX1036" fmla="*/ 307974 w 1006475"/>
              <a:gd name="connsiteY1036" fmla="*/ 158750 h 720725"/>
              <a:gd name="connsiteX1037" fmla="*/ 307974 w 1006475"/>
              <a:gd name="connsiteY1037" fmla="*/ 155575 h 720725"/>
              <a:gd name="connsiteX1038" fmla="*/ 304799 w 1006475"/>
              <a:gd name="connsiteY1038" fmla="*/ 152400 h 720725"/>
              <a:gd name="connsiteX1039" fmla="*/ 301624 w 1006475"/>
              <a:gd name="connsiteY1039" fmla="*/ 152400 h 720725"/>
              <a:gd name="connsiteX1040" fmla="*/ 298449 w 1006475"/>
              <a:gd name="connsiteY1040" fmla="*/ 152400 h 720725"/>
              <a:gd name="connsiteX1041" fmla="*/ 298449 w 1006475"/>
              <a:gd name="connsiteY1041" fmla="*/ 155575 h 720725"/>
              <a:gd name="connsiteX1042" fmla="*/ 295274 w 1006475"/>
              <a:gd name="connsiteY1042" fmla="*/ 155575 h 720725"/>
              <a:gd name="connsiteX1043" fmla="*/ 295274 w 1006475"/>
              <a:gd name="connsiteY1043" fmla="*/ 158750 h 720725"/>
              <a:gd name="connsiteX1044" fmla="*/ 292099 w 1006475"/>
              <a:gd name="connsiteY1044" fmla="*/ 158750 h 720725"/>
              <a:gd name="connsiteX1045" fmla="*/ 288924 w 1006475"/>
              <a:gd name="connsiteY1045" fmla="*/ 158750 h 720725"/>
              <a:gd name="connsiteX1046" fmla="*/ 292099 w 1006475"/>
              <a:gd name="connsiteY1046" fmla="*/ 161925 h 720725"/>
              <a:gd name="connsiteX1047" fmla="*/ 292099 w 1006475"/>
              <a:gd name="connsiteY1047" fmla="*/ 168275 h 720725"/>
              <a:gd name="connsiteX1048" fmla="*/ 295274 w 1006475"/>
              <a:gd name="connsiteY1048" fmla="*/ 171450 h 720725"/>
              <a:gd name="connsiteX1049" fmla="*/ 301624 w 1006475"/>
              <a:gd name="connsiteY1049" fmla="*/ 180975 h 720725"/>
              <a:gd name="connsiteX1050" fmla="*/ 301624 w 1006475"/>
              <a:gd name="connsiteY1050" fmla="*/ 184150 h 720725"/>
              <a:gd name="connsiteX1051" fmla="*/ 301624 w 1006475"/>
              <a:gd name="connsiteY1051" fmla="*/ 187325 h 720725"/>
              <a:gd name="connsiteX1052" fmla="*/ 298449 w 1006475"/>
              <a:gd name="connsiteY1052" fmla="*/ 184150 h 720725"/>
              <a:gd name="connsiteX1053" fmla="*/ 295274 w 1006475"/>
              <a:gd name="connsiteY1053" fmla="*/ 184150 h 720725"/>
              <a:gd name="connsiteX1054" fmla="*/ 295274 w 1006475"/>
              <a:gd name="connsiteY1054" fmla="*/ 180975 h 720725"/>
              <a:gd name="connsiteX1055" fmla="*/ 295274 w 1006475"/>
              <a:gd name="connsiteY1055" fmla="*/ 177800 h 720725"/>
              <a:gd name="connsiteX1056" fmla="*/ 292099 w 1006475"/>
              <a:gd name="connsiteY1056" fmla="*/ 171450 h 720725"/>
              <a:gd name="connsiteX1057" fmla="*/ 288924 w 1006475"/>
              <a:gd name="connsiteY1057" fmla="*/ 171450 h 720725"/>
              <a:gd name="connsiteX1058" fmla="*/ 288924 w 1006475"/>
              <a:gd name="connsiteY1058" fmla="*/ 168275 h 720725"/>
              <a:gd name="connsiteX1059" fmla="*/ 285749 w 1006475"/>
              <a:gd name="connsiteY1059" fmla="*/ 168275 h 720725"/>
              <a:gd name="connsiteX1060" fmla="*/ 285749 w 1006475"/>
              <a:gd name="connsiteY1060" fmla="*/ 165100 h 720725"/>
              <a:gd name="connsiteX1061" fmla="*/ 285749 w 1006475"/>
              <a:gd name="connsiteY1061" fmla="*/ 149225 h 720725"/>
              <a:gd name="connsiteX1062" fmla="*/ 285749 w 1006475"/>
              <a:gd name="connsiteY1062" fmla="*/ 146050 h 720725"/>
              <a:gd name="connsiteX1063" fmla="*/ 288924 w 1006475"/>
              <a:gd name="connsiteY1063" fmla="*/ 146050 h 720725"/>
              <a:gd name="connsiteX1064" fmla="*/ 292099 w 1006475"/>
              <a:gd name="connsiteY1064" fmla="*/ 146050 h 720725"/>
              <a:gd name="connsiteX1065" fmla="*/ 295274 w 1006475"/>
              <a:gd name="connsiteY1065" fmla="*/ 146050 h 720725"/>
              <a:gd name="connsiteX1066" fmla="*/ 295274 w 1006475"/>
              <a:gd name="connsiteY1066" fmla="*/ 142875 h 720725"/>
              <a:gd name="connsiteX1067" fmla="*/ 298449 w 1006475"/>
              <a:gd name="connsiteY1067" fmla="*/ 146050 h 720725"/>
              <a:gd name="connsiteX1068" fmla="*/ 304799 w 1006475"/>
              <a:gd name="connsiteY1068" fmla="*/ 149225 h 720725"/>
              <a:gd name="connsiteX1069" fmla="*/ 307974 w 1006475"/>
              <a:gd name="connsiteY1069" fmla="*/ 146050 h 720725"/>
              <a:gd name="connsiteX1070" fmla="*/ 311149 w 1006475"/>
              <a:gd name="connsiteY1070" fmla="*/ 139700 h 720725"/>
              <a:gd name="connsiteX1071" fmla="*/ 311149 w 1006475"/>
              <a:gd name="connsiteY1071" fmla="*/ 136525 h 720725"/>
              <a:gd name="connsiteX1072" fmla="*/ 301624 w 1006475"/>
              <a:gd name="connsiteY1072" fmla="*/ 130175 h 720725"/>
              <a:gd name="connsiteX1073" fmla="*/ 298449 w 1006475"/>
              <a:gd name="connsiteY1073" fmla="*/ 123825 h 720725"/>
              <a:gd name="connsiteX1074" fmla="*/ 295274 w 1006475"/>
              <a:gd name="connsiteY1074" fmla="*/ 120650 h 720725"/>
              <a:gd name="connsiteX1075" fmla="*/ 292099 w 1006475"/>
              <a:gd name="connsiteY1075" fmla="*/ 114300 h 720725"/>
              <a:gd name="connsiteX1076" fmla="*/ 292099 w 1006475"/>
              <a:gd name="connsiteY1076" fmla="*/ 111125 h 720725"/>
              <a:gd name="connsiteX1077" fmla="*/ 285749 w 1006475"/>
              <a:gd name="connsiteY1077" fmla="*/ 111125 h 720725"/>
              <a:gd name="connsiteX1078" fmla="*/ 282574 w 1006475"/>
              <a:gd name="connsiteY1078" fmla="*/ 111125 h 720725"/>
              <a:gd name="connsiteX1079" fmla="*/ 279399 w 1006475"/>
              <a:gd name="connsiteY1079" fmla="*/ 111125 h 720725"/>
              <a:gd name="connsiteX1080" fmla="*/ 279399 w 1006475"/>
              <a:gd name="connsiteY1080" fmla="*/ 107950 h 720725"/>
              <a:gd name="connsiteX1081" fmla="*/ 279399 w 1006475"/>
              <a:gd name="connsiteY1081" fmla="*/ 101600 h 720725"/>
              <a:gd name="connsiteX1082" fmla="*/ 279399 w 1006475"/>
              <a:gd name="connsiteY1082" fmla="*/ 95250 h 720725"/>
              <a:gd name="connsiteX1083" fmla="*/ 282574 w 1006475"/>
              <a:gd name="connsiteY1083" fmla="*/ 95250 h 720725"/>
              <a:gd name="connsiteX1084" fmla="*/ 288924 w 1006475"/>
              <a:gd name="connsiteY1084" fmla="*/ 92075 h 720725"/>
              <a:gd name="connsiteX1085" fmla="*/ 292099 w 1006475"/>
              <a:gd name="connsiteY1085" fmla="*/ 92075 h 720725"/>
              <a:gd name="connsiteX1086" fmla="*/ 295274 w 1006475"/>
              <a:gd name="connsiteY1086" fmla="*/ 98425 h 720725"/>
              <a:gd name="connsiteX1087" fmla="*/ 298449 w 1006475"/>
              <a:gd name="connsiteY1087" fmla="*/ 104775 h 720725"/>
              <a:gd name="connsiteX1088" fmla="*/ 301624 w 1006475"/>
              <a:gd name="connsiteY1088" fmla="*/ 107950 h 720725"/>
              <a:gd name="connsiteX1089" fmla="*/ 304799 w 1006475"/>
              <a:gd name="connsiteY1089" fmla="*/ 107950 h 720725"/>
              <a:gd name="connsiteX1090" fmla="*/ 307974 w 1006475"/>
              <a:gd name="connsiteY1090" fmla="*/ 107950 h 720725"/>
              <a:gd name="connsiteX1091" fmla="*/ 304799 w 1006475"/>
              <a:gd name="connsiteY1091" fmla="*/ 88900 h 720725"/>
              <a:gd name="connsiteX1092" fmla="*/ 307974 w 1006475"/>
              <a:gd name="connsiteY1092" fmla="*/ 88900 h 720725"/>
              <a:gd name="connsiteX1093" fmla="*/ 311149 w 1006475"/>
              <a:gd name="connsiteY1093" fmla="*/ 88900 h 720725"/>
              <a:gd name="connsiteX1094" fmla="*/ 314324 w 1006475"/>
              <a:gd name="connsiteY1094" fmla="*/ 88900 h 720725"/>
              <a:gd name="connsiteX1095" fmla="*/ 317499 w 1006475"/>
              <a:gd name="connsiteY1095" fmla="*/ 85725 h 720725"/>
              <a:gd name="connsiteX1096" fmla="*/ 317499 w 1006475"/>
              <a:gd name="connsiteY1096" fmla="*/ 82550 h 720725"/>
              <a:gd name="connsiteX1097" fmla="*/ 314324 w 1006475"/>
              <a:gd name="connsiteY1097" fmla="*/ 76200 h 720725"/>
              <a:gd name="connsiteX1098" fmla="*/ 311149 w 1006475"/>
              <a:gd name="connsiteY1098" fmla="*/ 73025 h 720725"/>
              <a:gd name="connsiteX1099" fmla="*/ 311149 w 1006475"/>
              <a:gd name="connsiteY1099" fmla="*/ 69850 h 720725"/>
              <a:gd name="connsiteX1100" fmla="*/ 311149 w 1006475"/>
              <a:gd name="connsiteY1100" fmla="*/ 66675 h 720725"/>
              <a:gd name="connsiteX1101" fmla="*/ 311149 w 1006475"/>
              <a:gd name="connsiteY1101" fmla="*/ 60325 h 720725"/>
              <a:gd name="connsiteX1102" fmla="*/ 317499 w 1006475"/>
              <a:gd name="connsiteY1102" fmla="*/ 53975 h 720725"/>
              <a:gd name="connsiteX1103" fmla="*/ 311149 w 1006475"/>
              <a:gd name="connsiteY1103" fmla="*/ 47625 h 720725"/>
              <a:gd name="connsiteX1104" fmla="*/ 307974 w 1006475"/>
              <a:gd name="connsiteY1104" fmla="*/ 47625 h 720725"/>
              <a:gd name="connsiteX1105" fmla="*/ 295274 w 1006475"/>
              <a:gd name="connsiteY1105" fmla="*/ 53975 h 720725"/>
              <a:gd name="connsiteX1106" fmla="*/ 292893 w 1006475"/>
              <a:gd name="connsiteY1106" fmla="*/ 53975 h 720725"/>
              <a:gd name="connsiteX1107" fmla="*/ 295274 w 1006475"/>
              <a:gd name="connsiteY1107" fmla="*/ 63500 h 720725"/>
              <a:gd name="connsiteX1108" fmla="*/ 298449 w 1006475"/>
              <a:gd name="connsiteY1108" fmla="*/ 69850 h 720725"/>
              <a:gd name="connsiteX1109" fmla="*/ 295274 w 1006475"/>
              <a:gd name="connsiteY1109" fmla="*/ 69850 h 720725"/>
              <a:gd name="connsiteX1110" fmla="*/ 292099 w 1006475"/>
              <a:gd name="connsiteY1110" fmla="*/ 60325 h 720725"/>
              <a:gd name="connsiteX1111" fmla="*/ 285749 w 1006475"/>
              <a:gd name="connsiteY1111" fmla="*/ 53975 h 720725"/>
              <a:gd name="connsiteX1112" fmla="*/ 288924 w 1006475"/>
              <a:gd name="connsiteY1112" fmla="*/ 50800 h 720725"/>
              <a:gd name="connsiteX1113" fmla="*/ 292099 w 1006475"/>
              <a:gd name="connsiteY1113" fmla="*/ 50800 h 720725"/>
              <a:gd name="connsiteX1114" fmla="*/ 292734 w 1006475"/>
              <a:gd name="connsiteY1114" fmla="*/ 53340 h 720725"/>
              <a:gd name="connsiteX1115" fmla="*/ 295274 w 1006475"/>
              <a:gd name="connsiteY1115" fmla="*/ 50800 h 720725"/>
              <a:gd name="connsiteX1116" fmla="*/ 298449 w 1006475"/>
              <a:gd name="connsiteY1116" fmla="*/ 44450 h 720725"/>
              <a:gd name="connsiteX1117" fmla="*/ 298449 w 1006475"/>
              <a:gd name="connsiteY1117" fmla="*/ 41275 h 720725"/>
              <a:gd name="connsiteX1118" fmla="*/ 295274 w 1006475"/>
              <a:gd name="connsiteY1118" fmla="*/ 38100 h 720725"/>
              <a:gd name="connsiteX1119" fmla="*/ 292099 w 1006475"/>
              <a:gd name="connsiteY1119" fmla="*/ 38100 h 720725"/>
              <a:gd name="connsiteX1120" fmla="*/ 292099 w 1006475"/>
              <a:gd name="connsiteY1120" fmla="*/ 34925 h 720725"/>
              <a:gd name="connsiteX1121" fmla="*/ 292099 w 1006475"/>
              <a:gd name="connsiteY1121" fmla="*/ 31750 h 720725"/>
              <a:gd name="connsiteX1122" fmla="*/ 285749 w 1006475"/>
              <a:gd name="connsiteY1122" fmla="*/ 19050 h 720725"/>
              <a:gd name="connsiteX1123" fmla="*/ 288924 w 1006475"/>
              <a:gd name="connsiteY1123" fmla="*/ 15875 h 720725"/>
              <a:gd name="connsiteX1124" fmla="*/ 292099 w 1006475"/>
              <a:gd name="connsiteY1124" fmla="*/ 12700 h 720725"/>
              <a:gd name="connsiteX1125" fmla="*/ 288924 w 1006475"/>
              <a:gd name="connsiteY1125" fmla="*/ 12700 h 720725"/>
              <a:gd name="connsiteX1126" fmla="*/ 285749 w 1006475"/>
              <a:gd name="connsiteY1126" fmla="*/ 9525 h 720725"/>
              <a:gd name="connsiteX1127" fmla="*/ 285749 w 1006475"/>
              <a:gd name="connsiteY1127" fmla="*/ 6350 h 720725"/>
              <a:gd name="connsiteX1128" fmla="*/ 288924 w 1006475"/>
              <a:gd name="connsiteY1128" fmla="*/ 6350 h 720725"/>
              <a:gd name="connsiteX1129" fmla="*/ 288924 w 1006475"/>
              <a:gd name="connsiteY1129" fmla="*/ 3175 h 720725"/>
              <a:gd name="connsiteX1130" fmla="*/ 292099 w 1006475"/>
              <a:gd name="connsiteY1130" fmla="*/ 3175 h 720725"/>
              <a:gd name="connsiteX1131" fmla="*/ 292099 w 1006475"/>
              <a:gd name="connsiteY1131" fmla="*/ 6350 h 720725"/>
              <a:gd name="connsiteX1132" fmla="*/ 295274 w 1006475"/>
              <a:gd name="connsiteY1132" fmla="*/ 9525 h 720725"/>
              <a:gd name="connsiteX1133" fmla="*/ 295274 w 1006475"/>
              <a:gd name="connsiteY1133" fmla="*/ 6350 h 720725"/>
              <a:gd name="connsiteX1134" fmla="*/ 295274 w 1006475"/>
              <a:gd name="connsiteY1134" fmla="*/ 0 h 720725"/>
              <a:gd name="connsiteX0" fmla="*/ 57149 w 1006475"/>
              <a:gd name="connsiteY0" fmla="*/ 368300 h 720725"/>
              <a:gd name="connsiteX1" fmla="*/ 53975 w 1006475"/>
              <a:gd name="connsiteY1" fmla="*/ 371475 h 720725"/>
              <a:gd name="connsiteX2" fmla="*/ 57149 w 1006475"/>
              <a:gd name="connsiteY2" fmla="*/ 368301 h 720725"/>
              <a:gd name="connsiteX3" fmla="*/ 57149 w 1006475"/>
              <a:gd name="connsiteY3" fmla="*/ 368300 h 720725"/>
              <a:gd name="connsiteX4" fmla="*/ 212724 w 1006475"/>
              <a:gd name="connsiteY4" fmla="*/ 361950 h 720725"/>
              <a:gd name="connsiteX5" fmla="*/ 212724 w 1006475"/>
              <a:gd name="connsiteY5" fmla="*/ 365125 h 720725"/>
              <a:gd name="connsiteX6" fmla="*/ 212724 w 1006475"/>
              <a:gd name="connsiteY6" fmla="*/ 368300 h 720725"/>
              <a:gd name="connsiteX7" fmla="*/ 212725 w 1006475"/>
              <a:gd name="connsiteY7" fmla="*/ 368300 h 720725"/>
              <a:gd name="connsiteX8" fmla="*/ 212725 w 1006475"/>
              <a:gd name="connsiteY8" fmla="*/ 365125 h 720725"/>
              <a:gd name="connsiteX9" fmla="*/ 212725 w 1006475"/>
              <a:gd name="connsiteY9" fmla="*/ 361950 h 720725"/>
              <a:gd name="connsiteX10" fmla="*/ 212724 w 1006475"/>
              <a:gd name="connsiteY10" fmla="*/ 361950 h 720725"/>
              <a:gd name="connsiteX11" fmla="*/ 215899 w 1006475"/>
              <a:gd name="connsiteY11" fmla="*/ 358775 h 720725"/>
              <a:gd name="connsiteX12" fmla="*/ 215899 w 1006475"/>
              <a:gd name="connsiteY12" fmla="*/ 360362 h 720725"/>
              <a:gd name="connsiteX13" fmla="*/ 215900 w 1006475"/>
              <a:gd name="connsiteY13" fmla="*/ 360362 h 720725"/>
              <a:gd name="connsiteX14" fmla="*/ 215900 w 1006475"/>
              <a:gd name="connsiteY14" fmla="*/ 358775 h 720725"/>
              <a:gd name="connsiteX15" fmla="*/ 215899 w 1006475"/>
              <a:gd name="connsiteY15" fmla="*/ 358775 h 720725"/>
              <a:gd name="connsiteX16" fmla="*/ 215899 w 1006475"/>
              <a:gd name="connsiteY16" fmla="*/ 336550 h 720725"/>
              <a:gd name="connsiteX17" fmla="*/ 219074 w 1006475"/>
              <a:gd name="connsiteY17" fmla="*/ 336550 h 720725"/>
              <a:gd name="connsiteX18" fmla="*/ 222249 w 1006475"/>
              <a:gd name="connsiteY18" fmla="*/ 336550 h 720725"/>
              <a:gd name="connsiteX19" fmla="*/ 222249 w 1006475"/>
              <a:gd name="connsiteY19" fmla="*/ 339725 h 720725"/>
              <a:gd name="connsiteX20" fmla="*/ 219074 w 1006475"/>
              <a:gd name="connsiteY20" fmla="*/ 342900 h 720725"/>
              <a:gd name="connsiteX21" fmla="*/ 215899 w 1006475"/>
              <a:gd name="connsiteY21" fmla="*/ 342900 h 720725"/>
              <a:gd name="connsiteX22" fmla="*/ 215899 w 1006475"/>
              <a:gd name="connsiteY22" fmla="*/ 346075 h 720725"/>
              <a:gd name="connsiteX23" fmla="*/ 212724 w 1006475"/>
              <a:gd name="connsiteY23" fmla="*/ 342900 h 720725"/>
              <a:gd name="connsiteX24" fmla="*/ 212724 w 1006475"/>
              <a:gd name="connsiteY24" fmla="*/ 339725 h 720725"/>
              <a:gd name="connsiteX25" fmla="*/ 215899 w 1006475"/>
              <a:gd name="connsiteY25" fmla="*/ 336550 h 720725"/>
              <a:gd name="connsiteX26" fmla="*/ 196849 w 1006475"/>
              <a:gd name="connsiteY26" fmla="*/ 311150 h 720725"/>
              <a:gd name="connsiteX27" fmla="*/ 200024 w 1006475"/>
              <a:gd name="connsiteY27" fmla="*/ 311150 h 720725"/>
              <a:gd name="connsiteX28" fmla="*/ 206374 w 1006475"/>
              <a:gd name="connsiteY28" fmla="*/ 311150 h 720725"/>
              <a:gd name="connsiteX29" fmla="*/ 203199 w 1006475"/>
              <a:gd name="connsiteY29" fmla="*/ 317500 h 720725"/>
              <a:gd name="connsiteX30" fmla="*/ 203199 w 1006475"/>
              <a:gd name="connsiteY30" fmla="*/ 327025 h 720725"/>
              <a:gd name="connsiteX31" fmla="*/ 203199 w 1006475"/>
              <a:gd name="connsiteY31" fmla="*/ 330200 h 720725"/>
              <a:gd name="connsiteX32" fmla="*/ 200024 w 1006475"/>
              <a:gd name="connsiteY32" fmla="*/ 333375 h 720725"/>
              <a:gd name="connsiteX33" fmla="*/ 196849 w 1006475"/>
              <a:gd name="connsiteY33" fmla="*/ 330200 h 720725"/>
              <a:gd name="connsiteX34" fmla="*/ 196849 w 1006475"/>
              <a:gd name="connsiteY34" fmla="*/ 317500 h 720725"/>
              <a:gd name="connsiteX35" fmla="*/ 196849 w 1006475"/>
              <a:gd name="connsiteY35" fmla="*/ 314325 h 720725"/>
              <a:gd name="connsiteX36" fmla="*/ 196849 w 1006475"/>
              <a:gd name="connsiteY36" fmla="*/ 311150 h 720725"/>
              <a:gd name="connsiteX37" fmla="*/ 263524 w 1006475"/>
              <a:gd name="connsiteY37" fmla="*/ 282575 h 720725"/>
              <a:gd name="connsiteX38" fmla="*/ 263524 w 1006475"/>
              <a:gd name="connsiteY38" fmla="*/ 285750 h 720725"/>
              <a:gd name="connsiteX39" fmla="*/ 263524 w 1006475"/>
              <a:gd name="connsiteY39" fmla="*/ 292100 h 720725"/>
              <a:gd name="connsiteX40" fmla="*/ 260349 w 1006475"/>
              <a:gd name="connsiteY40" fmla="*/ 301625 h 720725"/>
              <a:gd name="connsiteX41" fmla="*/ 263524 w 1006475"/>
              <a:gd name="connsiteY41" fmla="*/ 304800 h 720725"/>
              <a:gd name="connsiteX42" fmla="*/ 269874 w 1006475"/>
              <a:gd name="connsiteY42" fmla="*/ 307975 h 720725"/>
              <a:gd name="connsiteX43" fmla="*/ 266699 w 1006475"/>
              <a:gd name="connsiteY43" fmla="*/ 307975 h 720725"/>
              <a:gd name="connsiteX44" fmla="*/ 263524 w 1006475"/>
              <a:gd name="connsiteY44" fmla="*/ 307975 h 720725"/>
              <a:gd name="connsiteX45" fmla="*/ 260349 w 1006475"/>
              <a:gd name="connsiteY45" fmla="*/ 307975 h 720725"/>
              <a:gd name="connsiteX46" fmla="*/ 260349 w 1006475"/>
              <a:gd name="connsiteY46" fmla="*/ 311150 h 720725"/>
              <a:gd name="connsiteX47" fmla="*/ 257174 w 1006475"/>
              <a:gd name="connsiteY47" fmla="*/ 314325 h 720725"/>
              <a:gd name="connsiteX48" fmla="*/ 257174 w 1006475"/>
              <a:gd name="connsiteY48" fmla="*/ 307975 h 720725"/>
              <a:gd name="connsiteX49" fmla="*/ 253999 w 1006475"/>
              <a:gd name="connsiteY49" fmla="*/ 307975 h 720725"/>
              <a:gd name="connsiteX50" fmla="*/ 250824 w 1006475"/>
              <a:gd name="connsiteY50" fmla="*/ 314325 h 720725"/>
              <a:gd name="connsiteX51" fmla="*/ 247649 w 1006475"/>
              <a:gd name="connsiteY51" fmla="*/ 314325 h 720725"/>
              <a:gd name="connsiteX52" fmla="*/ 247649 w 1006475"/>
              <a:gd name="connsiteY52" fmla="*/ 311150 h 720725"/>
              <a:gd name="connsiteX53" fmla="*/ 250824 w 1006475"/>
              <a:gd name="connsiteY53" fmla="*/ 301625 h 720725"/>
              <a:gd name="connsiteX54" fmla="*/ 253999 w 1006475"/>
              <a:gd name="connsiteY54" fmla="*/ 295275 h 720725"/>
              <a:gd name="connsiteX55" fmla="*/ 257174 w 1006475"/>
              <a:gd name="connsiteY55" fmla="*/ 288925 h 720725"/>
              <a:gd name="connsiteX56" fmla="*/ 263524 w 1006475"/>
              <a:gd name="connsiteY56" fmla="*/ 282575 h 720725"/>
              <a:gd name="connsiteX57" fmla="*/ 266699 w 1006475"/>
              <a:gd name="connsiteY57" fmla="*/ 244475 h 720725"/>
              <a:gd name="connsiteX58" fmla="*/ 266699 w 1006475"/>
              <a:gd name="connsiteY58" fmla="*/ 247650 h 720725"/>
              <a:gd name="connsiteX59" fmla="*/ 266699 w 1006475"/>
              <a:gd name="connsiteY59" fmla="*/ 250825 h 720725"/>
              <a:gd name="connsiteX60" fmla="*/ 263524 w 1006475"/>
              <a:gd name="connsiteY60" fmla="*/ 254000 h 720725"/>
              <a:gd name="connsiteX61" fmla="*/ 266699 w 1006475"/>
              <a:gd name="connsiteY61" fmla="*/ 260350 h 720725"/>
              <a:gd name="connsiteX62" fmla="*/ 260349 w 1006475"/>
              <a:gd name="connsiteY62" fmla="*/ 266700 h 720725"/>
              <a:gd name="connsiteX63" fmla="*/ 263524 w 1006475"/>
              <a:gd name="connsiteY63" fmla="*/ 266700 h 720725"/>
              <a:gd name="connsiteX64" fmla="*/ 263524 w 1006475"/>
              <a:gd name="connsiteY64" fmla="*/ 269875 h 720725"/>
              <a:gd name="connsiteX65" fmla="*/ 260349 w 1006475"/>
              <a:gd name="connsiteY65" fmla="*/ 269875 h 720725"/>
              <a:gd name="connsiteX66" fmla="*/ 257174 w 1006475"/>
              <a:gd name="connsiteY66" fmla="*/ 269875 h 720725"/>
              <a:gd name="connsiteX67" fmla="*/ 257174 w 1006475"/>
              <a:gd name="connsiteY67" fmla="*/ 266700 h 720725"/>
              <a:gd name="connsiteX68" fmla="*/ 257174 w 1006475"/>
              <a:gd name="connsiteY68" fmla="*/ 263525 h 720725"/>
              <a:gd name="connsiteX69" fmla="*/ 253999 w 1006475"/>
              <a:gd name="connsiteY69" fmla="*/ 263525 h 720725"/>
              <a:gd name="connsiteX70" fmla="*/ 257174 w 1006475"/>
              <a:gd name="connsiteY70" fmla="*/ 254000 h 720725"/>
              <a:gd name="connsiteX71" fmla="*/ 253999 w 1006475"/>
              <a:gd name="connsiteY71" fmla="*/ 250825 h 720725"/>
              <a:gd name="connsiteX72" fmla="*/ 257174 w 1006475"/>
              <a:gd name="connsiteY72" fmla="*/ 247650 h 720725"/>
              <a:gd name="connsiteX73" fmla="*/ 257174 w 1006475"/>
              <a:gd name="connsiteY73" fmla="*/ 250825 h 720725"/>
              <a:gd name="connsiteX74" fmla="*/ 260349 w 1006475"/>
              <a:gd name="connsiteY74" fmla="*/ 250825 h 720725"/>
              <a:gd name="connsiteX75" fmla="*/ 260349 w 1006475"/>
              <a:gd name="connsiteY75" fmla="*/ 247650 h 720725"/>
              <a:gd name="connsiteX76" fmla="*/ 263524 w 1006475"/>
              <a:gd name="connsiteY76" fmla="*/ 247650 h 720725"/>
              <a:gd name="connsiteX77" fmla="*/ 266699 w 1006475"/>
              <a:gd name="connsiteY77" fmla="*/ 244475 h 720725"/>
              <a:gd name="connsiteX78" fmla="*/ 260349 w 1006475"/>
              <a:gd name="connsiteY78" fmla="*/ 241300 h 720725"/>
              <a:gd name="connsiteX79" fmla="*/ 263524 w 1006475"/>
              <a:gd name="connsiteY79" fmla="*/ 244475 h 720725"/>
              <a:gd name="connsiteX80" fmla="*/ 260349 w 1006475"/>
              <a:gd name="connsiteY80" fmla="*/ 244475 h 720725"/>
              <a:gd name="connsiteX81" fmla="*/ 260349 w 1006475"/>
              <a:gd name="connsiteY81" fmla="*/ 241300 h 720725"/>
              <a:gd name="connsiteX82" fmla="*/ 231774 w 1006475"/>
              <a:gd name="connsiteY82" fmla="*/ 231775 h 720725"/>
              <a:gd name="connsiteX83" fmla="*/ 231774 w 1006475"/>
              <a:gd name="connsiteY83" fmla="*/ 238125 h 720725"/>
              <a:gd name="connsiteX84" fmla="*/ 228599 w 1006475"/>
              <a:gd name="connsiteY84" fmla="*/ 241300 h 720725"/>
              <a:gd name="connsiteX85" fmla="*/ 225424 w 1006475"/>
              <a:gd name="connsiteY85" fmla="*/ 241300 h 720725"/>
              <a:gd name="connsiteX86" fmla="*/ 225424 w 1006475"/>
              <a:gd name="connsiteY86" fmla="*/ 238125 h 720725"/>
              <a:gd name="connsiteX87" fmla="*/ 225424 w 1006475"/>
              <a:gd name="connsiteY87" fmla="*/ 234950 h 720725"/>
              <a:gd name="connsiteX88" fmla="*/ 231774 w 1006475"/>
              <a:gd name="connsiteY88" fmla="*/ 231775 h 720725"/>
              <a:gd name="connsiteX89" fmla="*/ 282574 w 1006475"/>
              <a:gd name="connsiteY89" fmla="*/ 174625 h 720725"/>
              <a:gd name="connsiteX90" fmla="*/ 285749 w 1006475"/>
              <a:gd name="connsiteY90" fmla="*/ 174625 h 720725"/>
              <a:gd name="connsiteX91" fmla="*/ 288924 w 1006475"/>
              <a:gd name="connsiteY91" fmla="*/ 184150 h 720725"/>
              <a:gd name="connsiteX92" fmla="*/ 292099 w 1006475"/>
              <a:gd name="connsiteY92" fmla="*/ 187325 h 720725"/>
              <a:gd name="connsiteX93" fmla="*/ 295274 w 1006475"/>
              <a:gd name="connsiteY93" fmla="*/ 187325 h 720725"/>
              <a:gd name="connsiteX94" fmla="*/ 298449 w 1006475"/>
              <a:gd name="connsiteY94" fmla="*/ 190500 h 720725"/>
              <a:gd name="connsiteX95" fmla="*/ 298449 w 1006475"/>
              <a:gd name="connsiteY95" fmla="*/ 203200 h 720725"/>
              <a:gd name="connsiteX96" fmla="*/ 295274 w 1006475"/>
              <a:gd name="connsiteY96" fmla="*/ 209550 h 720725"/>
              <a:gd name="connsiteX97" fmla="*/ 292099 w 1006475"/>
              <a:gd name="connsiteY97" fmla="*/ 212725 h 720725"/>
              <a:gd name="connsiteX98" fmla="*/ 288924 w 1006475"/>
              <a:gd name="connsiteY98" fmla="*/ 212725 h 720725"/>
              <a:gd name="connsiteX99" fmla="*/ 285749 w 1006475"/>
              <a:gd name="connsiteY99" fmla="*/ 209550 h 720725"/>
              <a:gd name="connsiteX100" fmla="*/ 285749 w 1006475"/>
              <a:gd name="connsiteY100" fmla="*/ 206375 h 720725"/>
              <a:gd name="connsiteX101" fmla="*/ 285749 w 1006475"/>
              <a:gd name="connsiteY101" fmla="*/ 196850 h 720725"/>
              <a:gd name="connsiteX102" fmla="*/ 285749 w 1006475"/>
              <a:gd name="connsiteY102" fmla="*/ 193675 h 720725"/>
              <a:gd name="connsiteX103" fmla="*/ 282574 w 1006475"/>
              <a:gd name="connsiteY103" fmla="*/ 193675 h 720725"/>
              <a:gd name="connsiteX104" fmla="*/ 276224 w 1006475"/>
              <a:gd name="connsiteY104" fmla="*/ 196850 h 720725"/>
              <a:gd name="connsiteX105" fmla="*/ 273049 w 1006475"/>
              <a:gd name="connsiteY105" fmla="*/ 196850 h 720725"/>
              <a:gd name="connsiteX106" fmla="*/ 276224 w 1006475"/>
              <a:gd name="connsiteY106" fmla="*/ 190500 h 720725"/>
              <a:gd name="connsiteX107" fmla="*/ 276224 w 1006475"/>
              <a:gd name="connsiteY107" fmla="*/ 187325 h 720725"/>
              <a:gd name="connsiteX108" fmla="*/ 279399 w 1006475"/>
              <a:gd name="connsiteY108" fmla="*/ 187325 h 720725"/>
              <a:gd name="connsiteX109" fmla="*/ 282574 w 1006475"/>
              <a:gd name="connsiteY109" fmla="*/ 184150 h 720725"/>
              <a:gd name="connsiteX110" fmla="*/ 282574 w 1006475"/>
              <a:gd name="connsiteY110" fmla="*/ 174625 h 720725"/>
              <a:gd name="connsiteX111" fmla="*/ 253999 w 1006475"/>
              <a:gd name="connsiteY111" fmla="*/ 171450 h 720725"/>
              <a:gd name="connsiteX112" fmla="*/ 257174 w 1006475"/>
              <a:gd name="connsiteY112" fmla="*/ 171450 h 720725"/>
              <a:gd name="connsiteX113" fmla="*/ 257174 w 1006475"/>
              <a:gd name="connsiteY113" fmla="*/ 174625 h 720725"/>
              <a:gd name="connsiteX114" fmla="*/ 257174 w 1006475"/>
              <a:gd name="connsiteY114" fmla="*/ 177800 h 720725"/>
              <a:gd name="connsiteX115" fmla="*/ 257174 w 1006475"/>
              <a:gd name="connsiteY115" fmla="*/ 180975 h 720725"/>
              <a:gd name="connsiteX116" fmla="*/ 253999 w 1006475"/>
              <a:gd name="connsiteY116" fmla="*/ 174625 h 720725"/>
              <a:gd name="connsiteX117" fmla="*/ 253999 w 1006475"/>
              <a:gd name="connsiteY117" fmla="*/ 171450 h 720725"/>
              <a:gd name="connsiteX118" fmla="*/ 260349 w 1006475"/>
              <a:gd name="connsiteY118" fmla="*/ 168275 h 720725"/>
              <a:gd name="connsiteX119" fmla="*/ 263524 w 1006475"/>
              <a:gd name="connsiteY119" fmla="*/ 168275 h 720725"/>
              <a:gd name="connsiteX120" fmla="*/ 263524 w 1006475"/>
              <a:gd name="connsiteY120" fmla="*/ 180975 h 720725"/>
              <a:gd name="connsiteX121" fmla="*/ 260349 w 1006475"/>
              <a:gd name="connsiteY121" fmla="*/ 184150 h 720725"/>
              <a:gd name="connsiteX122" fmla="*/ 257174 w 1006475"/>
              <a:gd name="connsiteY122" fmla="*/ 184150 h 720725"/>
              <a:gd name="connsiteX123" fmla="*/ 257174 w 1006475"/>
              <a:gd name="connsiteY123" fmla="*/ 180975 h 720725"/>
              <a:gd name="connsiteX124" fmla="*/ 260349 w 1006475"/>
              <a:gd name="connsiteY124" fmla="*/ 180975 h 720725"/>
              <a:gd name="connsiteX125" fmla="*/ 260349 w 1006475"/>
              <a:gd name="connsiteY125" fmla="*/ 177800 h 720725"/>
              <a:gd name="connsiteX126" fmla="*/ 260349 w 1006475"/>
              <a:gd name="connsiteY126" fmla="*/ 174625 h 720725"/>
              <a:gd name="connsiteX127" fmla="*/ 260349 w 1006475"/>
              <a:gd name="connsiteY127" fmla="*/ 168275 h 720725"/>
              <a:gd name="connsiteX128" fmla="*/ 279399 w 1006475"/>
              <a:gd name="connsiteY128" fmla="*/ 114300 h 720725"/>
              <a:gd name="connsiteX129" fmla="*/ 282574 w 1006475"/>
              <a:gd name="connsiteY129" fmla="*/ 114300 h 720725"/>
              <a:gd name="connsiteX130" fmla="*/ 285749 w 1006475"/>
              <a:gd name="connsiteY130" fmla="*/ 123825 h 720725"/>
              <a:gd name="connsiteX131" fmla="*/ 292099 w 1006475"/>
              <a:gd name="connsiteY131" fmla="*/ 130175 h 720725"/>
              <a:gd name="connsiteX132" fmla="*/ 295274 w 1006475"/>
              <a:gd name="connsiteY132" fmla="*/ 136525 h 720725"/>
              <a:gd name="connsiteX133" fmla="*/ 292099 w 1006475"/>
              <a:gd name="connsiteY133" fmla="*/ 136525 h 720725"/>
              <a:gd name="connsiteX134" fmla="*/ 292099 w 1006475"/>
              <a:gd name="connsiteY134" fmla="*/ 139700 h 720725"/>
              <a:gd name="connsiteX135" fmla="*/ 288924 w 1006475"/>
              <a:gd name="connsiteY135" fmla="*/ 139700 h 720725"/>
              <a:gd name="connsiteX136" fmla="*/ 285749 w 1006475"/>
              <a:gd name="connsiteY136" fmla="*/ 139700 h 720725"/>
              <a:gd name="connsiteX137" fmla="*/ 285749 w 1006475"/>
              <a:gd name="connsiteY137" fmla="*/ 136525 h 720725"/>
              <a:gd name="connsiteX138" fmla="*/ 285749 w 1006475"/>
              <a:gd name="connsiteY138" fmla="*/ 133350 h 720725"/>
              <a:gd name="connsiteX139" fmla="*/ 279399 w 1006475"/>
              <a:gd name="connsiteY139" fmla="*/ 133350 h 720725"/>
              <a:gd name="connsiteX140" fmla="*/ 279399 w 1006475"/>
              <a:gd name="connsiteY140" fmla="*/ 136525 h 720725"/>
              <a:gd name="connsiteX141" fmla="*/ 279399 w 1006475"/>
              <a:gd name="connsiteY141" fmla="*/ 139700 h 720725"/>
              <a:gd name="connsiteX142" fmla="*/ 276224 w 1006475"/>
              <a:gd name="connsiteY142" fmla="*/ 136525 h 720725"/>
              <a:gd name="connsiteX143" fmla="*/ 273049 w 1006475"/>
              <a:gd name="connsiteY143" fmla="*/ 136525 h 720725"/>
              <a:gd name="connsiteX144" fmla="*/ 273049 w 1006475"/>
              <a:gd name="connsiteY144" fmla="*/ 142875 h 720725"/>
              <a:gd name="connsiteX145" fmla="*/ 269874 w 1006475"/>
              <a:gd name="connsiteY145" fmla="*/ 142875 h 720725"/>
              <a:gd name="connsiteX146" fmla="*/ 266699 w 1006475"/>
              <a:gd name="connsiteY146" fmla="*/ 142875 h 720725"/>
              <a:gd name="connsiteX147" fmla="*/ 263524 w 1006475"/>
              <a:gd name="connsiteY147" fmla="*/ 142875 h 720725"/>
              <a:gd name="connsiteX148" fmla="*/ 263524 w 1006475"/>
              <a:gd name="connsiteY148" fmla="*/ 146050 h 720725"/>
              <a:gd name="connsiteX149" fmla="*/ 273049 w 1006475"/>
              <a:gd name="connsiteY149" fmla="*/ 146050 h 720725"/>
              <a:gd name="connsiteX150" fmla="*/ 276224 w 1006475"/>
              <a:gd name="connsiteY150" fmla="*/ 149225 h 720725"/>
              <a:gd name="connsiteX151" fmla="*/ 279399 w 1006475"/>
              <a:gd name="connsiteY151" fmla="*/ 152400 h 720725"/>
              <a:gd name="connsiteX152" fmla="*/ 279399 w 1006475"/>
              <a:gd name="connsiteY152" fmla="*/ 158750 h 720725"/>
              <a:gd name="connsiteX153" fmla="*/ 279399 w 1006475"/>
              <a:gd name="connsiteY153" fmla="*/ 165100 h 720725"/>
              <a:gd name="connsiteX154" fmla="*/ 279399 w 1006475"/>
              <a:gd name="connsiteY154" fmla="*/ 168275 h 720725"/>
              <a:gd name="connsiteX155" fmla="*/ 276224 w 1006475"/>
              <a:gd name="connsiteY155" fmla="*/ 168275 h 720725"/>
              <a:gd name="connsiteX156" fmla="*/ 276224 w 1006475"/>
              <a:gd name="connsiteY156" fmla="*/ 171450 h 720725"/>
              <a:gd name="connsiteX157" fmla="*/ 279399 w 1006475"/>
              <a:gd name="connsiteY157" fmla="*/ 171450 h 720725"/>
              <a:gd name="connsiteX158" fmla="*/ 279399 w 1006475"/>
              <a:gd name="connsiteY158" fmla="*/ 174625 h 720725"/>
              <a:gd name="connsiteX159" fmla="*/ 279399 w 1006475"/>
              <a:gd name="connsiteY159" fmla="*/ 177800 h 720725"/>
              <a:gd name="connsiteX160" fmla="*/ 279399 w 1006475"/>
              <a:gd name="connsiteY160" fmla="*/ 184150 h 720725"/>
              <a:gd name="connsiteX161" fmla="*/ 276224 w 1006475"/>
              <a:gd name="connsiteY161" fmla="*/ 187325 h 720725"/>
              <a:gd name="connsiteX162" fmla="*/ 269874 w 1006475"/>
              <a:gd name="connsiteY162" fmla="*/ 184150 h 720725"/>
              <a:gd name="connsiteX163" fmla="*/ 269874 w 1006475"/>
              <a:gd name="connsiteY163" fmla="*/ 180975 h 720725"/>
              <a:gd name="connsiteX164" fmla="*/ 276224 w 1006475"/>
              <a:gd name="connsiteY164" fmla="*/ 161925 h 720725"/>
              <a:gd name="connsiteX165" fmla="*/ 273049 w 1006475"/>
              <a:gd name="connsiteY165" fmla="*/ 158750 h 720725"/>
              <a:gd name="connsiteX166" fmla="*/ 269874 w 1006475"/>
              <a:gd name="connsiteY166" fmla="*/ 155575 h 720725"/>
              <a:gd name="connsiteX167" fmla="*/ 269874 w 1006475"/>
              <a:gd name="connsiteY167" fmla="*/ 158750 h 720725"/>
              <a:gd name="connsiteX168" fmla="*/ 266699 w 1006475"/>
              <a:gd name="connsiteY168" fmla="*/ 158750 h 720725"/>
              <a:gd name="connsiteX169" fmla="*/ 266699 w 1006475"/>
              <a:gd name="connsiteY169" fmla="*/ 152400 h 720725"/>
              <a:gd name="connsiteX170" fmla="*/ 260349 w 1006475"/>
              <a:gd name="connsiteY170" fmla="*/ 149225 h 720725"/>
              <a:gd name="connsiteX171" fmla="*/ 257174 w 1006475"/>
              <a:gd name="connsiteY171" fmla="*/ 142875 h 720725"/>
              <a:gd name="connsiteX172" fmla="*/ 260349 w 1006475"/>
              <a:gd name="connsiteY172" fmla="*/ 139700 h 720725"/>
              <a:gd name="connsiteX173" fmla="*/ 263524 w 1006475"/>
              <a:gd name="connsiteY173" fmla="*/ 136525 h 720725"/>
              <a:gd name="connsiteX174" fmla="*/ 266699 w 1006475"/>
              <a:gd name="connsiteY174" fmla="*/ 133350 h 720725"/>
              <a:gd name="connsiteX175" fmla="*/ 266699 w 1006475"/>
              <a:gd name="connsiteY175" fmla="*/ 127000 h 720725"/>
              <a:gd name="connsiteX176" fmla="*/ 273049 w 1006475"/>
              <a:gd name="connsiteY176" fmla="*/ 117475 h 720725"/>
              <a:gd name="connsiteX177" fmla="*/ 279399 w 1006475"/>
              <a:gd name="connsiteY177" fmla="*/ 114300 h 720725"/>
              <a:gd name="connsiteX178" fmla="*/ 288924 w 1006475"/>
              <a:gd name="connsiteY178" fmla="*/ 79375 h 720725"/>
              <a:gd name="connsiteX179" fmla="*/ 292099 w 1006475"/>
              <a:gd name="connsiteY179" fmla="*/ 79375 h 720725"/>
              <a:gd name="connsiteX180" fmla="*/ 292099 w 1006475"/>
              <a:gd name="connsiteY180" fmla="*/ 85725 h 720725"/>
              <a:gd name="connsiteX181" fmla="*/ 295274 w 1006475"/>
              <a:gd name="connsiteY181" fmla="*/ 85725 h 720725"/>
              <a:gd name="connsiteX182" fmla="*/ 295274 w 1006475"/>
              <a:gd name="connsiteY182" fmla="*/ 88900 h 720725"/>
              <a:gd name="connsiteX183" fmla="*/ 295274 w 1006475"/>
              <a:gd name="connsiteY183" fmla="*/ 92075 h 720725"/>
              <a:gd name="connsiteX184" fmla="*/ 292099 w 1006475"/>
              <a:gd name="connsiteY184" fmla="*/ 88900 h 720725"/>
              <a:gd name="connsiteX185" fmla="*/ 285749 w 1006475"/>
              <a:gd name="connsiteY185" fmla="*/ 88900 h 720725"/>
              <a:gd name="connsiteX186" fmla="*/ 288924 w 1006475"/>
              <a:gd name="connsiteY186" fmla="*/ 85725 h 720725"/>
              <a:gd name="connsiteX187" fmla="*/ 288924 w 1006475"/>
              <a:gd name="connsiteY187" fmla="*/ 82550 h 720725"/>
              <a:gd name="connsiteX188" fmla="*/ 288924 w 1006475"/>
              <a:gd name="connsiteY188" fmla="*/ 79375 h 720725"/>
              <a:gd name="connsiteX189" fmla="*/ 257174 w 1006475"/>
              <a:gd name="connsiteY189" fmla="*/ 76200 h 720725"/>
              <a:gd name="connsiteX190" fmla="*/ 260349 w 1006475"/>
              <a:gd name="connsiteY190" fmla="*/ 76200 h 720725"/>
              <a:gd name="connsiteX191" fmla="*/ 260349 w 1006475"/>
              <a:gd name="connsiteY191" fmla="*/ 79375 h 720725"/>
              <a:gd name="connsiteX192" fmla="*/ 260349 w 1006475"/>
              <a:gd name="connsiteY192" fmla="*/ 82550 h 720725"/>
              <a:gd name="connsiteX193" fmla="*/ 263524 w 1006475"/>
              <a:gd name="connsiteY193" fmla="*/ 82550 h 720725"/>
              <a:gd name="connsiteX194" fmla="*/ 257174 w 1006475"/>
              <a:gd name="connsiteY194" fmla="*/ 88900 h 720725"/>
              <a:gd name="connsiteX195" fmla="*/ 257174 w 1006475"/>
              <a:gd name="connsiteY195" fmla="*/ 98425 h 720725"/>
              <a:gd name="connsiteX196" fmla="*/ 260349 w 1006475"/>
              <a:gd name="connsiteY196" fmla="*/ 98425 h 720725"/>
              <a:gd name="connsiteX197" fmla="*/ 260349 w 1006475"/>
              <a:gd name="connsiteY197" fmla="*/ 95250 h 720725"/>
              <a:gd name="connsiteX198" fmla="*/ 263524 w 1006475"/>
              <a:gd name="connsiteY198" fmla="*/ 95250 h 720725"/>
              <a:gd name="connsiteX199" fmla="*/ 263524 w 1006475"/>
              <a:gd name="connsiteY199" fmla="*/ 98425 h 720725"/>
              <a:gd name="connsiteX200" fmla="*/ 263524 w 1006475"/>
              <a:gd name="connsiteY200" fmla="*/ 101600 h 720725"/>
              <a:gd name="connsiteX201" fmla="*/ 260349 w 1006475"/>
              <a:gd name="connsiteY201" fmla="*/ 104775 h 720725"/>
              <a:gd name="connsiteX202" fmla="*/ 257174 w 1006475"/>
              <a:gd name="connsiteY202" fmla="*/ 101600 h 720725"/>
              <a:gd name="connsiteX203" fmla="*/ 250824 w 1006475"/>
              <a:gd name="connsiteY203" fmla="*/ 104775 h 720725"/>
              <a:gd name="connsiteX204" fmla="*/ 250824 w 1006475"/>
              <a:gd name="connsiteY204" fmla="*/ 101600 h 720725"/>
              <a:gd name="connsiteX205" fmla="*/ 253999 w 1006475"/>
              <a:gd name="connsiteY205" fmla="*/ 98425 h 720725"/>
              <a:gd name="connsiteX206" fmla="*/ 250824 w 1006475"/>
              <a:gd name="connsiteY206" fmla="*/ 95250 h 720725"/>
              <a:gd name="connsiteX207" fmla="*/ 247649 w 1006475"/>
              <a:gd name="connsiteY207" fmla="*/ 92075 h 720725"/>
              <a:gd name="connsiteX208" fmla="*/ 250824 w 1006475"/>
              <a:gd name="connsiteY208" fmla="*/ 85725 h 720725"/>
              <a:gd name="connsiteX209" fmla="*/ 253999 w 1006475"/>
              <a:gd name="connsiteY209" fmla="*/ 85725 h 720725"/>
              <a:gd name="connsiteX210" fmla="*/ 253999 w 1006475"/>
              <a:gd name="connsiteY210" fmla="*/ 82550 h 720725"/>
              <a:gd name="connsiteX211" fmla="*/ 253999 w 1006475"/>
              <a:gd name="connsiteY211" fmla="*/ 79375 h 720725"/>
              <a:gd name="connsiteX212" fmla="*/ 257174 w 1006475"/>
              <a:gd name="connsiteY212" fmla="*/ 76200 h 720725"/>
              <a:gd name="connsiteX213" fmla="*/ 536574 w 1006475"/>
              <a:gd name="connsiteY213" fmla="*/ 73025 h 720725"/>
              <a:gd name="connsiteX214" fmla="*/ 536574 w 1006475"/>
              <a:gd name="connsiteY214" fmla="*/ 76200 h 720725"/>
              <a:gd name="connsiteX215" fmla="*/ 536574 w 1006475"/>
              <a:gd name="connsiteY215" fmla="*/ 79375 h 720725"/>
              <a:gd name="connsiteX216" fmla="*/ 536574 w 1006475"/>
              <a:gd name="connsiteY216" fmla="*/ 80962 h 720725"/>
              <a:gd name="connsiteX217" fmla="*/ 536575 w 1006475"/>
              <a:gd name="connsiteY217" fmla="*/ 73025 h 720725"/>
              <a:gd name="connsiteX218" fmla="*/ 536574 w 1006475"/>
              <a:gd name="connsiteY218" fmla="*/ 73025 h 720725"/>
              <a:gd name="connsiteX219" fmla="*/ 282574 w 1006475"/>
              <a:gd name="connsiteY219" fmla="*/ 73025 h 720725"/>
              <a:gd name="connsiteX220" fmla="*/ 282574 w 1006475"/>
              <a:gd name="connsiteY220" fmla="*/ 76200 h 720725"/>
              <a:gd name="connsiteX221" fmla="*/ 285749 w 1006475"/>
              <a:gd name="connsiteY221" fmla="*/ 82550 h 720725"/>
              <a:gd name="connsiteX222" fmla="*/ 282574 w 1006475"/>
              <a:gd name="connsiteY222" fmla="*/ 82550 h 720725"/>
              <a:gd name="connsiteX223" fmla="*/ 282574 w 1006475"/>
              <a:gd name="connsiteY223" fmla="*/ 85725 h 720725"/>
              <a:gd name="connsiteX224" fmla="*/ 279399 w 1006475"/>
              <a:gd name="connsiteY224" fmla="*/ 85725 h 720725"/>
              <a:gd name="connsiteX225" fmla="*/ 279399 w 1006475"/>
              <a:gd name="connsiteY225" fmla="*/ 82550 h 720725"/>
              <a:gd name="connsiteX226" fmla="*/ 279399 w 1006475"/>
              <a:gd name="connsiteY226" fmla="*/ 79375 h 720725"/>
              <a:gd name="connsiteX227" fmla="*/ 279399 w 1006475"/>
              <a:gd name="connsiteY227" fmla="*/ 76200 h 720725"/>
              <a:gd name="connsiteX228" fmla="*/ 282574 w 1006475"/>
              <a:gd name="connsiteY228" fmla="*/ 73025 h 720725"/>
              <a:gd name="connsiteX229" fmla="*/ 539749 w 1006475"/>
              <a:gd name="connsiteY229" fmla="*/ 66675 h 720725"/>
              <a:gd name="connsiteX230" fmla="*/ 539749 w 1006475"/>
              <a:gd name="connsiteY230" fmla="*/ 69850 h 720725"/>
              <a:gd name="connsiteX231" fmla="*/ 539750 w 1006475"/>
              <a:gd name="connsiteY231" fmla="*/ 66675 h 720725"/>
              <a:gd name="connsiteX232" fmla="*/ 539749 w 1006475"/>
              <a:gd name="connsiteY232" fmla="*/ 66675 h 720725"/>
              <a:gd name="connsiteX233" fmla="*/ 244474 w 1006475"/>
              <a:gd name="connsiteY233" fmla="*/ 66675 h 720725"/>
              <a:gd name="connsiteX234" fmla="*/ 250824 w 1006475"/>
              <a:gd name="connsiteY234" fmla="*/ 69850 h 720725"/>
              <a:gd name="connsiteX235" fmla="*/ 257174 w 1006475"/>
              <a:gd name="connsiteY235" fmla="*/ 73025 h 720725"/>
              <a:gd name="connsiteX236" fmla="*/ 250824 w 1006475"/>
              <a:gd name="connsiteY236" fmla="*/ 73025 h 720725"/>
              <a:gd name="connsiteX237" fmla="*/ 250824 w 1006475"/>
              <a:gd name="connsiteY237" fmla="*/ 76200 h 720725"/>
              <a:gd name="connsiteX238" fmla="*/ 247649 w 1006475"/>
              <a:gd name="connsiteY238" fmla="*/ 76200 h 720725"/>
              <a:gd name="connsiteX239" fmla="*/ 247649 w 1006475"/>
              <a:gd name="connsiteY239" fmla="*/ 73025 h 720725"/>
              <a:gd name="connsiteX240" fmla="*/ 244474 w 1006475"/>
              <a:gd name="connsiteY240" fmla="*/ 69850 h 720725"/>
              <a:gd name="connsiteX241" fmla="*/ 244474 w 1006475"/>
              <a:gd name="connsiteY241" fmla="*/ 66675 h 720725"/>
              <a:gd name="connsiteX242" fmla="*/ 530224 w 1006475"/>
              <a:gd name="connsiteY242" fmla="*/ 63500 h 720725"/>
              <a:gd name="connsiteX243" fmla="*/ 530224 w 1006475"/>
              <a:gd name="connsiteY243" fmla="*/ 66675 h 720725"/>
              <a:gd name="connsiteX244" fmla="*/ 530225 w 1006475"/>
              <a:gd name="connsiteY244" fmla="*/ 66675 h 720725"/>
              <a:gd name="connsiteX245" fmla="*/ 530225 w 1006475"/>
              <a:gd name="connsiteY245" fmla="*/ 63500 h 720725"/>
              <a:gd name="connsiteX246" fmla="*/ 530224 w 1006475"/>
              <a:gd name="connsiteY246" fmla="*/ 63500 h 720725"/>
              <a:gd name="connsiteX247" fmla="*/ 527049 w 1006475"/>
              <a:gd name="connsiteY247" fmla="*/ 60325 h 720725"/>
              <a:gd name="connsiteX248" fmla="*/ 527049 w 1006475"/>
              <a:gd name="connsiteY248" fmla="*/ 63500 h 720725"/>
              <a:gd name="connsiteX249" fmla="*/ 527050 w 1006475"/>
              <a:gd name="connsiteY249" fmla="*/ 63500 h 720725"/>
              <a:gd name="connsiteX250" fmla="*/ 527050 w 1006475"/>
              <a:gd name="connsiteY250" fmla="*/ 60325 h 720725"/>
              <a:gd name="connsiteX251" fmla="*/ 527049 w 1006475"/>
              <a:gd name="connsiteY251" fmla="*/ 60325 h 720725"/>
              <a:gd name="connsiteX252" fmla="*/ 228599 w 1006475"/>
              <a:gd name="connsiteY252" fmla="*/ 57150 h 720725"/>
              <a:gd name="connsiteX253" fmla="*/ 231774 w 1006475"/>
              <a:gd name="connsiteY253" fmla="*/ 57150 h 720725"/>
              <a:gd name="connsiteX254" fmla="*/ 234949 w 1006475"/>
              <a:gd name="connsiteY254" fmla="*/ 57150 h 720725"/>
              <a:gd name="connsiteX255" fmla="*/ 234949 w 1006475"/>
              <a:gd name="connsiteY255" fmla="*/ 60325 h 720725"/>
              <a:gd name="connsiteX256" fmla="*/ 234949 w 1006475"/>
              <a:gd name="connsiteY256" fmla="*/ 63500 h 720725"/>
              <a:gd name="connsiteX257" fmla="*/ 244474 w 1006475"/>
              <a:gd name="connsiteY257" fmla="*/ 73025 h 720725"/>
              <a:gd name="connsiteX258" fmla="*/ 244474 w 1006475"/>
              <a:gd name="connsiteY258" fmla="*/ 76200 h 720725"/>
              <a:gd name="connsiteX259" fmla="*/ 244474 w 1006475"/>
              <a:gd name="connsiteY259" fmla="*/ 79375 h 720725"/>
              <a:gd name="connsiteX260" fmla="*/ 247649 w 1006475"/>
              <a:gd name="connsiteY260" fmla="*/ 79375 h 720725"/>
              <a:gd name="connsiteX261" fmla="*/ 247649 w 1006475"/>
              <a:gd name="connsiteY261" fmla="*/ 82550 h 720725"/>
              <a:gd name="connsiteX262" fmla="*/ 244474 w 1006475"/>
              <a:gd name="connsiteY262" fmla="*/ 82550 h 720725"/>
              <a:gd name="connsiteX263" fmla="*/ 241299 w 1006475"/>
              <a:gd name="connsiteY263" fmla="*/ 79375 h 720725"/>
              <a:gd name="connsiteX264" fmla="*/ 238124 w 1006475"/>
              <a:gd name="connsiteY264" fmla="*/ 85725 h 720725"/>
              <a:gd name="connsiteX265" fmla="*/ 241299 w 1006475"/>
              <a:gd name="connsiteY265" fmla="*/ 88900 h 720725"/>
              <a:gd name="connsiteX266" fmla="*/ 244474 w 1006475"/>
              <a:gd name="connsiteY266" fmla="*/ 92075 h 720725"/>
              <a:gd name="connsiteX267" fmla="*/ 244474 w 1006475"/>
              <a:gd name="connsiteY267" fmla="*/ 95250 h 720725"/>
              <a:gd name="connsiteX268" fmla="*/ 241299 w 1006475"/>
              <a:gd name="connsiteY268" fmla="*/ 92075 h 720725"/>
              <a:gd name="connsiteX269" fmla="*/ 234949 w 1006475"/>
              <a:gd name="connsiteY269" fmla="*/ 88900 h 720725"/>
              <a:gd name="connsiteX270" fmla="*/ 231774 w 1006475"/>
              <a:gd name="connsiteY270" fmla="*/ 85725 h 720725"/>
              <a:gd name="connsiteX271" fmla="*/ 228599 w 1006475"/>
              <a:gd name="connsiteY271" fmla="*/ 82550 h 720725"/>
              <a:gd name="connsiteX272" fmla="*/ 225424 w 1006475"/>
              <a:gd name="connsiteY272" fmla="*/ 79375 h 720725"/>
              <a:gd name="connsiteX273" fmla="*/ 225424 w 1006475"/>
              <a:gd name="connsiteY273" fmla="*/ 76200 h 720725"/>
              <a:gd name="connsiteX274" fmla="*/ 222249 w 1006475"/>
              <a:gd name="connsiteY274" fmla="*/ 73025 h 720725"/>
              <a:gd name="connsiteX275" fmla="*/ 225424 w 1006475"/>
              <a:gd name="connsiteY275" fmla="*/ 66675 h 720725"/>
              <a:gd name="connsiteX276" fmla="*/ 225424 w 1006475"/>
              <a:gd name="connsiteY276" fmla="*/ 60325 h 720725"/>
              <a:gd name="connsiteX277" fmla="*/ 228599 w 1006475"/>
              <a:gd name="connsiteY277" fmla="*/ 57150 h 720725"/>
              <a:gd name="connsiteX278" fmla="*/ 260349 w 1006475"/>
              <a:gd name="connsiteY278" fmla="*/ 47625 h 720725"/>
              <a:gd name="connsiteX279" fmla="*/ 266699 w 1006475"/>
              <a:gd name="connsiteY279" fmla="*/ 47625 h 720725"/>
              <a:gd name="connsiteX280" fmla="*/ 269874 w 1006475"/>
              <a:gd name="connsiteY280" fmla="*/ 50800 h 720725"/>
              <a:gd name="connsiteX281" fmla="*/ 279399 w 1006475"/>
              <a:gd name="connsiteY281" fmla="*/ 60325 h 720725"/>
              <a:gd name="connsiteX282" fmla="*/ 279399 w 1006475"/>
              <a:gd name="connsiteY282" fmla="*/ 63500 h 720725"/>
              <a:gd name="connsiteX283" fmla="*/ 273049 w 1006475"/>
              <a:gd name="connsiteY283" fmla="*/ 66675 h 720725"/>
              <a:gd name="connsiteX284" fmla="*/ 269874 w 1006475"/>
              <a:gd name="connsiteY284" fmla="*/ 69850 h 720725"/>
              <a:gd name="connsiteX285" fmla="*/ 269874 w 1006475"/>
              <a:gd name="connsiteY285" fmla="*/ 73025 h 720725"/>
              <a:gd name="connsiteX286" fmla="*/ 266699 w 1006475"/>
              <a:gd name="connsiteY286" fmla="*/ 73025 h 720725"/>
              <a:gd name="connsiteX287" fmla="*/ 266699 w 1006475"/>
              <a:gd name="connsiteY287" fmla="*/ 69850 h 720725"/>
              <a:gd name="connsiteX288" fmla="*/ 263524 w 1006475"/>
              <a:gd name="connsiteY288" fmla="*/ 60325 h 720725"/>
              <a:gd name="connsiteX289" fmla="*/ 263524 w 1006475"/>
              <a:gd name="connsiteY289" fmla="*/ 53975 h 720725"/>
              <a:gd name="connsiteX290" fmla="*/ 260349 w 1006475"/>
              <a:gd name="connsiteY290" fmla="*/ 50800 h 720725"/>
              <a:gd name="connsiteX291" fmla="*/ 260349 w 1006475"/>
              <a:gd name="connsiteY291" fmla="*/ 53975 h 720725"/>
              <a:gd name="connsiteX292" fmla="*/ 263524 w 1006475"/>
              <a:gd name="connsiteY292" fmla="*/ 69850 h 720725"/>
              <a:gd name="connsiteX293" fmla="*/ 257174 w 1006475"/>
              <a:gd name="connsiteY293" fmla="*/ 69850 h 720725"/>
              <a:gd name="connsiteX294" fmla="*/ 253999 w 1006475"/>
              <a:gd name="connsiteY294" fmla="*/ 69850 h 720725"/>
              <a:gd name="connsiteX295" fmla="*/ 253999 w 1006475"/>
              <a:gd name="connsiteY295" fmla="*/ 60325 h 720725"/>
              <a:gd name="connsiteX296" fmla="*/ 250824 w 1006475"/>
              <a:gd name="connsiteY296" fmla="*/ 60325 h 720725"/>
              <a:gd name="connsiteX297" fmla="*/ 247649 w 1006475"/>
              <a:gd name="connsiteY297" fmla="*/ 66675 h 720725"/>
              <a:gd name="connsiteX298" fmla="*/ 244474 w 1006475"/>
              <a:gd name="connsiteY298" fmla="*/ 63500 h 720725"/>
              <a:gd name="connsiteX299" fmla="*/ 244474 w 1006475"/>
              <a:gd name="connsiteY299" fmla="*/ 60325 h 720725"/>
              <a:gd name="connsiteX300" fmla="*/ 260349 w 1006475"/>
              <a:gd name="connsiteY300" fmla="*/ 47625 h 720725"/>
              <a:gd name="connsiteX301" fmla="*/ 295274 w 1006475"/>
              <a:gd name="connsiteY301" fmla="*/ 0 h 720725"/>
              <a:gd name="connsiteX302" fmla="*/ 447674 w 1006475"/>
              <a:gd name="connsiteY302" fmla="*/ 38100 h 720725"/>
              <a:gd name="connsiteX303" fmla="*/ 530224 w 1006475"/>
              <a:gd name="connsiteY303" fmla="*/ 57150 h 720725"/>
              <a:gd name="connsiteX304" fmla="*/ 530224 w 1006475"/>
              <a:gd name="connsiteY304" fmla="*/ 60325 h 720725"/>
              <a:gd name="connsiteX305" fmla="*/ 530225 w 1006475"/>
              <a:gd name="connsiteY305" fmla="*/ 57150 h 720725"/>
              <a:gd name="connsiteX306" fmla="*/ 584200 w 1006475"/>
              <a:gd name="connsiteY306" fmla="*/ 69850 h 720725"/>
              <a:gd name="connsiteX307" fmla="*/ 647700 w 1006475"/>
              <a:gd name="connsiteY307" fmla="*/ 85725 h 720725"/>
              <a:gd name="connsiteX308" fmla="*/ 650875 w 1006475"/>
              <a:gd name="connsiteY308" fmla="*/ 85725 h 720725"/>
              <a:gd name="connsiteX309" fmla="*/ 781050 w 1006475"/>
              <a:gd name="connsiteY309" fmla="*/ 111125 h 720725"/>
              <a:gd name="connsiteX310" fmla="*/ 860425 w 1006475"/>
              <a:gd name="connsiteY310" fmla="*/ 127000 h 720725"/>
              <a:gd name="connsiteX311" fmla="*/ 955675 w 1006475"/>
              <a:gd name="connsiteY311" fmla="*/ 149225 h 720725"/>
              <a:gd name="connsiteX312" fmla="*/ 1006475 w 1006475"/>
              <a:gd name="connsiteY312" fmla="*/ 158750 h 720725"/>
              <a:gd name="connsiteX313" fmla="*/ 1006475 w 1006475"/>
              <a:gd name="connsiteY313" fmla="*/ 161925 h 720725"/>
              <a:gd name="connsiteX314" fmla="*/ 1003300 w 1006475"/>
              <a:gd name="connsiteY314" fmla="*/ 171450 h 720725"/>
              <a:gd name="connsiteX315" fmla="*/ 1000125 w 1006475"/>
              <a:gd name="connsiteY315" fmla="*/ 180975 h 720725"/>
              <a:gd name="connsiteX316" fmla="*/ 1000125 w 1006475"/>
              <a:gd name="connsiteY316" fmla="*/ 184150 h 720725"/>
              <a:gd name="connsiteX317" fmla="*/ 1000125 w 1006475"/>
              <a:gd name="connsiteY317" fmla="*/ 190500 h 720725"/>
              <a:gd name="connsiteX318" fmla="*/ 996950 w 1006475"/>
              <a:gd name="connsiteY318" fmla="*/ 203200 h 720725"/>
              <a:gd name="connsiteX319" fmla="*/ 990600 w 1006475"/>
              <a:gd name="connsiteY319" fmla="*/ 234950 h 720725"/>
              <a:gd name="connsiteX320" fmla="*/ 987425 w 1006475"/>
              <a:gd name="connsiteY320" fmla="*/ 250825 h 720725"/>
              <a:gd name="connsiteX321" fmla="*/ 987425 w 1006475"/>
              <a:gd name="connsiteY321" fmla="*/ 260350 h 720725"/>
              <a:gd name="connsiteX322" fmla="*/ 984250 w 1006475"/>
              <a:gd name="connsiteY322" fmla="*/ 263525 h 720725"/>
              <a:gd name="connsiteX323" fmla="*/ 977900 w 1006475"/>
              <a:gd name="connsiteY323" fmla="*/ 307975 h 720725"/>
              <a:gd name="connsiteX324" fmla="*/ 974725 w 1006475"/>
              <a:gd name="connsiteY324" fmla="*/ 317500 h 720725"/>
              <a:gd name="connsiteX325" fmla="*/ 974725 w 1006475"/>
              <a:gd name="connsiteY325" fmla="*/ 320675 h 720725"/>
              <a:gd name="connsiteX326" fmla="*/ 971550 w 1006475"/>
              <a:gd name="connsiteY326" fmla="*/ 330200 h 720725"/>
              <a:gd name="connsiteX327" fmla="*/ 971550 w 1006475"/>
              <a:gd name="connsiteY327" fmla="*/ 333375 h 720725"/>
              <a:gd name="connsiteX328" fmla="*/ 968375 w 1006475"/>
              <a:gd name="connsiteY328" fmla="*/ 346075 h 720725"/>
              <a:gd name="connsiteX329" fmla="*/ 968375 w 1006475"/>
              <a:gd name="connsiteY329" fmla="*/ 349250 h 720725"/>
              <a:gd name="connsiteX330" fmla="*/ 965200 w 1006475"/>
              <a:gd name="connsiteY330" fmla="*/ 361950 h 720725"/>
              <a:gd name="connsiteX331" fmla="*/ 965200 w 1006475"/>
              <a:gd name="connsiteY331" fmla="*/ 368300 h 720725"/>
              <a:gd name="connsiteX332" fmla="*/ 962025 w 1006475"/>
              <a:gd name="connsiteY332" fmla="*/ 384175 h 720725"/>
              <a:gd name="connsiteX333" fmla="*/ 958850 w 1006475"/>
              <a:gd name="connsiteY333" fmla="*/ 396875 h 720725"/>
              <a:gd name="connsiteX334" fmla="*/ 955675 w 1006475"/>
              <a:gd name="connsiteY334" fmla="*/ 422275 h 720725"/>
              <a:gd name="connsiteX335" fmla="*/ 952500 w 1006475"/>
              <a:gd name="connsiteY335" fmla="*/ 434975 h 720725"/>
              <a:gd name="connsiteX336" fmla="*/ 952500 w 1006475"/>
              <a:gd name="connsiteY336" fmla="*/ 438150 h 720725"/>
              <a:gd name="connsiteX337" fmla="*/ 949325 w 1006475"/>
              <a:gd name="connsiteY337" fmla="*/ 460375 h 720725"/>
              <a:gd name="connsiteX338" fmla="*/ 946150 w 1006475"/>
              <a:gd name="connsiteY338" fmla="*/ 460375 h 720725"/>
              <a:gd name="connsiteX339" fmla="*/ 946150 w 1006475"/>
              <a:gd name="connsiteY339" fmla="*/ 463550 h 720725"/>
              <a:gd name="connsiteX340" fmla="*/ 946150 w 1006475"/>
              <a:gd name="connsiteY340" fmla="*/ 469900 h 720725"/>
              <a:gd name="connsiteX341" fmla="*/ 942975 w 1006475"/>
              <a:gd name="connsiteY341" fmla="*/ 479425 h 720725"/>
              <a:gd name="connsiteX342" fmla="*/ 939800 w 1006475"/>
              <a:gd name="connsiteY342" fmla="*/ 498475 h 720725"/>
              <a:gd name="connsiteX343" fmla="*/ 939800 w 1006475"/>
              <a:gd name="connsiteY343" fmla="*/ 504825 h 720725"/>
              <a:gd name="connsiteX344" fmla="*/ 936625 w 1006475"/>
              <a:gd name="connsiteY344" fmla="*/ 511175 h 720725"/>
              <a:gd name="connsiteX345" fmla="*/ 933450 w 1006475"/>
              <a:gd name="connsiteY345" fmla="*/ 539750 h 720725"/>
              <a:gd name="connsiteX346" fmla="*/ 930275 w 1006475"/>
              <a:gd name="connsiteY346" fmla="*/ 542925 h 720725"/>
              <a:gd name="connsiteX347" fmla="*/ 930275 w 1006475"/>
              <a:gd name="connsiteY347" fmla="*/ 549275 h 720725"/>
              <a:gd name="connsiteX348" fmla="*/ 930275 w 1006475"/>
              <a:gd name="connsiteY348" fmla="*/ 552450 h 720725"/>
              <a:gd name="connsiteX349" fmla="*/ 927100 w 1006475"/>
              <a:gd name="connsiteY349" fmla="*/ 561975 h 720725"/>
              <a:gd name="connsiteX350" fmla="*/ 920750 w 1006475"/>
              <a:gd name="connsiteY350" fmla="*/ 600075 h 720725"/>
              <a:gd name="connsiteX351" fmla="*/ 917575 w 1006475"/>
              <a:gd name="connsiteY351" fmla="*/ 612775 h 720725"/>
              <a:gd name="connsiteX352" fmla="*/ 917575 w 1006475"/>
              <a:gd name="connsiteY352" fmla="*/ 615950 h 720725"/>
              <a:gd name="connsiteX353" fmla="*/ 917575 w 1006475"/>
              <a:gd name="connsiteY353" fmla="*/ 622300 h 720725"/>
              <a:gd name="connsiteX354" fmla="*/ 914400 w 1006475"/>
              <a:gd name="connsiteY354" fmla="*/ 635000 h 720725"/>
              <a:gd name="connsiteX355" fmla="*/ 914400 w 1006475"/>
              <a:gd name="connsiteY355" fmla="*/ 638175 h 720725"/>
              <a:gd name="connsiteX356" fmla="*/ 911225 w 1006475"/>
              <a:gd name="connsiteY356" fmla="*/ 641350 h 720725"/>
              <a:gd name="connsiteX357" fmla="*/ 911225 w 1006475"/>
              <a:gd name="connsiteY357" fmla="*/ 644525 h 720725"/>
              <a:gd name="connsiteX358" fmla="*/ 911225 w 1006475"/>
              <a:gd name="connsiteY358" fmla="*/ 650875 h 720725"/>
              <a:gd name="connsiteX359" fmla="*/ 914400 w 1006475"/>
              <a:gd name="connsiteY359" fmla="*/ 657225 h 720725"/>
              <a:gd name="connsiteX360" fmla="*/ 917575 w 1006475"/>
              <a:gd name="connsiteY360" fmla="*/ 666750 h 720725"/>
              <a:gd name="connsiteX361" fmla="*/ 917575 w 1006475"/>
              <a:gd name="connsiteY361" fmla="*/ 669925 h 720725"/>
              <a:gd name="connsiteX362" fmla="*/ 917575 w 1006475"/>
              <a:gd name="connsiteY362" fmla="*/ 673100 h 720725"/>
              <a:gd name="connsiteX363" fmla="*/ 920750 w 1006475"/>
              <a:gd name="connsiteY363" fmla="*/ 688975 h 720725"/>
              <a:gd name="connsiteX364" fmla="*/ 914400 w 1006475"/>
              <a:gd name="connsiteY364" fmla="*/ 698500 h 720725"/>
              <a:gd name="connsiteX365" fmla="*/ 911225 w 1006475"/>
              <a:gd name="connsiteY365" fmla="*/ 704850 h 720725"/>
              <a:gd name="connsiteX366" fmla="*/ 914400 w 1006475"/>
              <a:gd name="connsiteY366" fmla="*/ 704850 h 720725"/>
              <a:gd name="connsiteX367" fmla="*/ 914400 w 1006475"/>
              <a:gd name="connsiteY367" fmla="*/ 708025 h 720725"/>
              <a:gd name="connsiteX368" fmla="*/ 914400 w 1006475"/>
              <a:gd name="connsiteY368" fmla="*/ 717550 h 720725"/>
              <a:gd name="connsiteX369" fmla="*/ 914400 w 1006475"/>
              <a:gd name="connsiteY369" fmla="*/ 720725 h 720725"/>
              <a:gd name="connsiteX370" fmla="*/ 911225 w 1006475"/>
              <a:gd name="connsiteY370" fmla="*/ 717550 h 720725"/>
              <a:gd name="connsiteX371" fmla="*/ 908050 w 1006475"/>
              <a:gd name="connsiteY371" fmla="*/ 717550 h 720725"/>
              <a:gd name="connsiteX372" fmla="*/ 904875 w 1006475"/>
              <a:gd name="connsiteY372" fmla="*/ 717550 h 720725"/>
              <a:gd name="connsiteX373" fmla="*/ 876300 w 1006475"/>
              <a:gd name="connsiteY373" fmla="*/ 711200 h 720725"/>
              <a:gd name="connsiteX374" fmla="*/ 860425 w 1006475"/>
              <a:gd name="connsiteY374" fmla="*/ 708025 h 720725"/>
              <a:gd name="connsiteX375" fmla="*/ 847725 w 1006475"/>
              <a:gd name="connsiteY375" fmla="*/ 704850 h 720725"/>
              <a:gd name="connsiteX376" fmla="*/ 841375 w 1006475"/>
              <a:gd name="connsiteY376" fmla="*/ 704850 h 720725"/>
              <a:gd name="connsiteX377" fmla="*/ 835025 w 1006475"/>
              <a:gd name="connsiteY377" fmla="*/ 704850 h 720725"/>
              <a:gd name="connsiteX378" fmla="*/ 825500 w 1006475"/>
              <a:gd name="connsiteY378" fmla="*/ 701675 h 720725"/>
              <a:gd name="connsiteX379" fmla="*/ 819150 w 1006475"/>
              <a:gd name="connsiteY379" fmla="*/ 701675 h 720725"/>
              <a:gd name="connsiteX380" fmla="*/ 809625 w 1006475"/>
              <a:gd name="connsiteY380" fmla="*/ 698500 h 720725"/>
              <a:gd name="connsiteX381" fmla="*/ 803275 w 1006475"/>
              <a:gd name="connsiteY381" fmla="*/ 695325 h 720725"/>
              <a:gd name="connsiteX382" fmla="*/ 777875 w 1006475"/>
              <a:gd name="connsiteY382" fmla="*/ 692150 h 720725"/>
              <a:gd name="connsiteX383" fmla="*/ 774700 w 1006475"/>
              <a:gd name="connsiteY383" fmla="*/ 692150 h 720725"/>
              <a:gd name="connsiteX384" fmla="*/ 758825 w 1006475"/>
              <a:gd name="connsiteY384" fmla="*/ 688975 h 720725"/>
              <a:gd name="connsiteX385" fmla="*/ 746125 w 1006475"/>
              <a:gd name="connsiteY385" fmla="*/ 685800 h 720725"/>
              <a:gd name="connsiteX386" fmla="*/ 733425 w 1006475"/>
              <a:gd name="connsiteY386" fmla="*/ 682625 h 720725"/>
              <a:gd name="connsiteX387" fmla="*/ 717550 w 1006475"/>
              <a:gd name="connsiteY387" fmla="*/ 679450 h 720725"/>
              <a:gd name="connsiteX388" fmla="*/ 711200 w 1006475"/>
              <a:gd name="connsiteY388" fmla="*/ 679450 h 720725"/>
              <a:gd name="connsiteX389" fmla="*/ 704850 w 1006475"/>
              <a:gd name="connsiteY389" fmla="*/ 676275 h 720725"/>
              <a:gd name="connsiteX390" fmla="*/ 692150 w 1006475"/>
              <a:gd name="connsiteY390" fmla="*/ 673100 h 720725"/>
              <a:gd name="connsiteX391" fmla="*/ 676275 w 1006475"/>
              <a:gd name="connsiteY391" fmla="*/ 669925 h 720725"/>
              <a:gd name="connsiteX392" fmla="*/ 650875 w 1006475"/>
              <a:gd name="connsiteY392" fmla="*/ 666750 h 720725"/>
              <a:gd name="connsiteX393" fmla="*/ 647700 w 1006475"/>
              <a:gd name="connsiteY393" fmla="*/ 663575 h 720725"/>
              <a:gd name="connsiteX394" fmla="*/ 644525 w 1006475"/>
              <a:gd name="connsiteY394" fmla="*/ 663575 h 720725"/>
              <a:gd name="connsiteX395" fmla="*/ 641350 w 1006475"/>
              <a:gd name="connsiteY395" fmla="*/ 666750 h 720725"/>
              <a:gd name="connsiteX396" fmla="*/ 638175 w 1006475"/>
              <a:gd name="connsiteY396" fmla="*/ 669925 h 720725"/>
              <a:gd name="connsiteX397" fmla="*/ 628650 w 1006475"/>
              <a:gd name="connsiteY397" fmla="*/ 673100 h 720725"/>
              <a:gd name="connsiteX398" fmla="*/ 625475 w 1006475"/>
              <a:gd name="connsiteY398" fmla="*/ 673100 h 720725"/>
              <a:gd name="connsiteX399" fmla="*/ 622300 w 1006475"/>
              <a:gd name="connsiteY399" fmla="*/ 673100 h 720725"/>
              <a:gd name="connsiteX400" fmla="*/ 619125 w 1006475"/>
              <a:gd name="connsiteY400" fmla="*/ 673100 h 720725"/>
              <a:gd name="connsiteX401" fmla="*/ 615950 w 1006475"/>
              <a:gd name="connsiteY401" fmla="*/ 673100 h 720725"/>
              <a:gd name="connsiteX402" fmla="*/ 612775 w 1006475"/>
              <a:gd name="connsiteY402" fmla="*/ 669925 h 720725"/>
              <a:gd name="connsiteX403" fmla="*/ 609600 w 1006475"/>
              <a:gd name="connsiteY403" fmla="*/ 669925 h 720725"/>
              <a:gd name="connsiteX404" fmla="*/ 600075 w 1006475"/>
              <a:gd name="connsiteY404" fmla="*/ 666750 h 720725"/>
              <a:gd name="connsiteX405" fmla="*/ 593725 w 1006475"/>
              <a:gd name="connsiteY405" fmla="*/ 669925 h 720725"/>
              <a:gd name="connsiteX406" fmla="*/ 590550 w 1006475"/>
              <a:gd name="connsiteY406" fmla="*/ 669925 h 720725"/>
              <a:gd name="connsiteX407" fmla="*/ 584200 w 1006475"/>
              <a:gd name="connsiteY407" fmla="*/ 666750 h 720725"/>
              <a:gd name="connsiteX408" fmla="*/ 581025 w 1006475"/>
              <a:gd name="connsiteY408" fmla="*/ 666750 h 720725"/>
              <a:gd name="connsiteX409" fmla="*/ 577850 w 1006475"/>
              <a:gd name="connsiteY409" fmla="*/ 669925 h 720725"/>
              <a:gd name="connsiteX410" fmla="*/ 574675 w 1006475"/>
              <a:gd name="connsiteY410" fmla="*/ 666750 h 720725"/>
              <a:gd name="connsiteX411" fmla="*/ 571500 w 1006475"/>
              <a:gd name="connsiteY411" fmla="*/ 666750 h 720725"/>
              <a:gd name="connsiteX412" fmla="*/ 565150 w 1006475"/>
              <a:gd name="connsiteY412" fmla="*/ 663575 h 720725"/>
              <a:gd name="connsiteX413" fmla="*/ 561975 w 1006475"/>
              <a:gd name="connsiteY413" fmla="*/ 663575 h 720725"/>
              <a:gd name="connsiteX414" fmla="*/ 558800 w 1006475"/>
              <a:gd name="connsiteY414" fmla="*/ 663575 h 720725"/>
              <a:gd name="connsiteX415" fmla="*/ 552450 w 1006475"/>
              <a:gd name="connsiteY415" fmla="*/ 669925 h 720725"/>
              <a:gd name="connsiteX416" fmla="*/ 549275 w 1006475"/>
              <a:gd name="connsiteY416" fmla="*/ 673100 h 720725"/>
              <a:gd name="connsiteX417" fmla="*/ 542925 w 1006475"/>
              <a:gd name="connsiteY417" fmla="*/ 673100 h 720725"/>
              <a:gd name="connsiteX418" fmla="*/ 536575 w 1006475"/>
              <a:gd name="connsiteY418" fmla="*/ 673100 h 720725"/>
              <a:gd name="connsiteX419" fmla="*/ 533400 w 1006475"/>
              <a:gd name="connsiteY419" fmla="*/ 669925 h 720725"/>
              <a:gd name="connsiteX420" fmla="*/ 523875 w 1006475"/>
              <a:gd name="connsiteY420" fmla="*/ 669925 h 720725"/>
              <a:gd name="connsiteX421" fmla="*/ 517525 w 1006475"/>
              <a:gd name="connsiteY421" fmla="*/ 669925 h 720725"/>
              <a:gd name="connsiteX422" fmla="*/ 511175 w 1006475"/>
              <a:gd name="connsiteY422" fmla="*/ 669925 h 720725"/>
              <a:gd name="connsiteX423" fmla="*/ 504825 w 1006475"/>
              <a:gd name="connsiteY423" fmla="*/ 669925 h 720725"/>
              <a:gd name="connsiteX424" fmla="*/ 495300 w 1006475"/>
              <a:gd name="connsiteY424" fmla="*/ 673100 h 720725"/>
              <a:gd name="connsiteX425" fmla="*/ 485775 w 1006475"/>
              <a:gd name="connsiteY425" fmla="*/ 673100 h 720725"/>
              <a:gd name="connsiteX426" fmla="*/ 482600 w 1006475"/>
              <a:gd name="connsiteY426" fmla="*/ 676275 h 720725"/>
              <a:gd name="connsiteX427" fmla="*/ 479425 w 1006475"/>
              <a:gd name="connsiteY427" fmla="*/ 676275 h 720725"/>
              <a:gd name="connsiteX428" fmla="*/ 476250 w 1006475"/>
              <a:gd name="connsiteY428" fmla="*/ 682625 h 720725"/>
              <a:gd name="connsiteX429" fmla="*/ 447675 w 1006475"/>
              <a:gd name="connsiteY429" fmla="*/ 679450 h 720725"/>
              <a:gd name="connsiteX430" fmla="*/ 438150 w 1006475"/>
              <a:gd name="connsiteY430" fmla="*/ 679450 h 720725"/>
              <a:gd name="connsiteX431" fmla="*/ 434975 w 1006475"/>
              <a:gd name="connsiteY431" fmla="*/ 676275 h 720725"/>
              <a:gd name="connsiteX432" fmla="*/ 431800 w 1006475"/>
              <a:gd name="connsiteY432" fmla="*/ 673100 h 720725"/>
              <a:gd name="connsiteX433" fmla="*/ 428625 w 1006475"/>
              <a:gd name="connsiteY433" fmla="*/ 669925 h 720725"/>
              <a:gd name="connsiteX434" fmla="*/ 425450 w 1006475"/>
              <a:gd name="connsiteY434" fmla="*/ 666750 h 720725"/>
              <a:gd name="connsiteX435" fmla="*/ 422275 w 1006475"/>
              <a:gd name="connsiteY435" fmla="*/ 666750 h 720725"/>
              <a:gd name="connsiteX436" fmla="*/ 419100 w 1006475"/>
              <a:gd name="connsiteY436" fmla="*/ 666750 h 720725"/>
              <a:gd name="connsiteX437" fmla="*/ 415925 w 1006475"/>
              <a:gd name="connsiteY437" fmla="*/ 666750 h 720725"/>
              <a:gd name="connsiteX438" fmla="*/ 409575 w 1006475"/>
              <a:gd name="connsiteY438" fmla="*/ 669925 h 720725"/>
              <a:gd name="connsiteX439" fmla="*/ 396875 w 1006475"/>
              <a:gd name="connsiteY439" fmla="*/ 673100 h 720725"/>
              <a:gd name="connsiteX440" fmla="*/ 390525 w 1006475"/>
              <a:gd name="connsiteY440" fmla="*/ 673100 h 720725"/>
              <a:gd name="connsiteX441" fmla="*/ 384175 w 1006475"/>
              <a:gd name="connsiteY441" fmla="*/ 673100 h 720725"/>
              <a:gd name="connsiteX442" fmla="*/ 381000 w 1006475"/>
              <a:gd name="connsiteY442" fmla="*/ 676275 h 720725"/>
              <a:gd name="connsiteX443" fmla="*/ 377825 w 1006475"/>
              <a:gd name="connsiteY443" fmla="*/ 676275 h 720725"/>
              <a:gd name="connsiteX444" fmla="*/ 374650 w 1006475"/>
              <a:gd name="connsiteY444" fmla="*/ 673100 h 720725"/>
              <a:gd name="connsiteX445" fmla="*/ 361950 w 1006475"/>
              <a:gd name="connsiteY445" fmla="*/ 669925 h 720725"/>
              <a:gd name="connsiteX446" fmla="*/ 358775 w 1006475"/>
              <a:gd name="connsiteY446" fmla="*/ 669925 h 720725"/>
              <a:gd name="connsiteX447" fmla="*/ 352425 w 1006475"/>
              <a:gd name="connsiteY447" fmla="*/ 673100 h 720725"/>
              <a:gd name="connsiteX448" fmla="*/ 349250 w 1006475"/>
              <a:gd name="connsiteY448" fmla="*/ 676275 h 720725"/>
              <a:gd name="connsiteX449" fmla="*/ 346075 w 1006475"/>
              <a:gd name="connsiteY449" fmla="*/ 676275 h 720725"/>
              <a:gd name="connsiteX450" fmla="*/ 346075 w 1006475"/>
              <a:gd name="connsiteY450" fmla="*/ 673100 h 720725"/>
              <a:gd name="connsiteX451" fmla="*/ 342900 w 1006475"/>
              <a:gd name="connsiteY451" fmla="*/ 673100 h 720725"/>
              <a:gd name="connsiteX452" fmla="*/ 342900 w 1006475"/>
              <a:gd name="connsiteY452" fmla="*/ 669925 h 720725"/>
              <a:gd name="connsiteX453" fmla="*/ 342900 w 1006475"/>
              <a:gd name="connsiteY453" fmla="*/ 663575 h 720725"/>
              <a:gd name="connsiteX454" fmla="*/ 342900 w 1006475"/>
              <a:gd name="connsiteY454" fmla="*/ 660400 h 720725"/>
              <a:gd name="connsiteX455" fmla="*/ 330200 w 1006475"/>
              <a:gd name="connsiteY455" fmla="*/ 654050 h 720725"/>
              <a:gd name="connsiteX456" fmla="*/ 327025 w 1006475"/>
              <a:gd name="connsiteY456" fmla="*/ 650875 h 720725"/>
              <a:gd name="connsiteX457" fmla="*/ 323850 w 1006475"/>
              <a:gd name="connsiteY457" fmla="*/ 650875 h 720725"/>
              <a:gd name="connsiteX458" fmla="*/ 320675 w 1006475"/>
              <a:gd name="connsiteY458" fmla="*/ 650875 h 720725"/>
              <a:gd name="connsiteX459" fmla="*/ 317500 w 1006475"/>
              <a:gd name="connsiteY459" fmla="*/ 650875 h 720725"/>
              <a:gd name="connsiteX460" fmla="*/ 314325 w 1006475"/>
              <a:gd name="connsiteY460" fmla="*/ 650875 h 720725"/>
              <a:gd name="connsiteX461" fmla="*/ 311150 w 1006475"/>
              <a:gd name="connsiteY461" fmla="*/ 647700 h 720725"/>
              <a:gd name="connsiteX462" fmla="*/ 307975 w 1006475"/>
              <a:gd name="connsiteY462" fmla="*/ 644525 h 720725"/>
              <a:gd name="connsiteX463" fmla="*/ 304800 w 1006475"/>
              <a:gd name="connsiteY463" fmla="*/ 641350 h 720725"/>
              <a:gd name="connsiteX464" fmla="*/ 288925 w 1006475"/>
              <a:gd name="connsiteY464" fmla="*/ 641350 h 720725"/>
              <a:gd name="connsiteX465" fmla="*/ 279400 w 1006475"/>
              <a:gd name="connsiteY465" fmla="*/ 641350 h 720725"/>
              <a:gd name="connsiteX466" fmla="*/ 276225 w 1006475"/>
              <a:gd name="connsiteY466" fmla="*/ 641350 h 720725"/>
              <a:gd name="connsiteX467" fmla="*/ 273050 w 1006475"/>
              <a:gd name="connsiteY467" fmla="*/ 638175 h 720725"/>
              <a:gd name="connsiteX468" fmla="*/ 266700 w 1006475"/>
              <a:gd name="connsiteY468" fmla="*/ 635000 h 720725"/>
              <a:gd name="connsiteX469" fmla="*/ 257175 w 1006475"/>
              <a:gd name="connsiteY469" fmla="*/ 638175 h 720725"/>
              <a:gd name="connsiteX470" fmla="*/ 250825 w 1006475"/>
              <a:gd name="connsiteY470" fmla="*/ 641350 h 720725"/>
              <a:gd name="connsiteX471" fmla="*/ 247650 w 1006475"/>
              <a:gd name="connsiteY471" fmla="*/ 644525 h 720725"/>
              <a:gd name="connsiteX472" fmla="*/ 234950 w 1006475"/>
              <a:gd name="connsiteY472" fmla="*/ 647700 h 720725"/>
              <a:gd name="connsiteX473" fmla="*/ 219075 w 1006475"/>
              <a:gd name="connsiteY473" fmla="*/ 647700 h 720725"/>
              <a:gd name="connsiteX474" fmla="*/ 209550 w 1006475"/>
              <a:gd name="connsiteY474" fmla="*/ 650875 h 720725"/>
              <a:gd name="connsiteX475" fmla="*/ 203200 w 1006475"/>
              <a:gd name="connsiteY475" fmla="*/ 650875 h 720725"/>
              <a:gd name="connsiteX476" fmla="*/ 200025 w 1006475"/>
              <a:gd name="connsiteY476" fmla="*/ 650875 h 720725"/>
              <a:gd name="connsiteX477" fmla="*/ 193675 w 1006475"/>
              <a:gd name="connsiteY477" fmla="*/ 650875 h 720725"/>
              <a:gd name="connsiteX478" fmla="*/ 190500 w 1006475"/>
              <a:gd name="connsiteY478" fmla="*/ 647700 h 720725"/>
              <a:gd name="connsiteX479" fmla="*/ 190500 w 1006475"/>
              <a:gd name="connsiteY479" fmla="*/ 644525 h 720725"/>
              <a:gd name="connsiteX480" fmla="*/ 187325 w 1006475"/>
              <a:gd name="connsiteY480" fmla="*/ 641350 h 720725"/>
              <a:gd name="connsiteX481" fmla="*/ 171450 w 1006475"/>
              <a:gd name="connsiteY481" fmla="*/ 638175 h 720725"/>
              <a:gd name="connsiteX482" fmla="*/ 165100 w 1006475"/>
              <a:gd name="connsiteY482" fmla="*/ 631825 h 720725"/>
              <a:gd name="connsiteX483" fmla="*/ 161925 w 1006475"/>
              <a:gd name="connsiteY483" fmla="*/ 631825 h 720725"/>
              <a:gd name="connsiteX484" fmla="*/ 158750 w 1006475"/>
              <a:gd name="connsiteY484" fmla="*/ 628650 h 720725"/>
              <a:gd name="connsiteX485" fmla="*/ 152400 w 1006475"/>
              <a:gd name="connsiteY485" fmla="*/ 628650 h 720725"/>
              <a:gd name="connsiteX486" fmla="*/ 149225 w 1006475"/>
              <a:gd name="connsiteY486" fmla="*/ 625475 h 720725"/>
              <a:gd name="connsiteX487" fmla="*/ 142875 w 1006475"/>
              <a:gd name="connsiteY487" fmla="*/ 619125 h 720725"/>
              <a:gd name="connsiteX488" fmla="*/ 142875 w 1006475"/>
              <a:gd name="connsiteY488" fmla="*/ 615950 h 720725"/>
              <a:gd name="connsiteX489" fmla="*/ 139700 w 1006475"/>
              <a:gd name="connsiteY489" fmla="*/ 615950 h 720725"/>
              <a:gd name="connsiteX490" fmla="*/ 139700 w 1006475"/>
              <a:gd name="connsiteY490" fmla="*/ 609600 h 720725"/>
              <a:gd name="connsiteX491" fmla="*/ 139700 w 1006475"/>
              <a:gd name="connsiteY491" fmla="*/ 606425 h 720725"/>
              <a:gd name="connsiteX492" fmla="*/ 142875 w 1006475"/>
              <a:gd name="connsiteY492" fmla="*/ 603250 h 720725"/>
              <a:gd name="connsiteX493" fmla="*/ 142875 w 1006475"/>
              <a:gd name="connsiteY493" fmla="*/ 600075 h 720725"/>
              <a:gd name="connsiteX494" fmla="*/ 146050 w 1006475"/>
              <a:gd name="connsiteY494" fmla="*/ 596900 h 720725"/>
              <a:gd name="connsiteX495" fmla="*/ 146050 w 1006475"/>
              <a:gd name="connsiteY495" fmla="*/ 590550 h 720725"/>
              <a:gd name="connsiteX496" fmla="*/ 142875 w 1006475"/>
              <a:gd name="connsiteY496" fmla="*/ 587375 h 720725"/>
              <a:gd name="connsiteX497" fmla="*/ 142875 w 1006475"/>
              <a:gd name="connsiteY497" fmla="*/ 584200 h 720725"/>
              <a:gd name="connsiteX498" fmla="*/ 146050 w 1006475"/>
              <a:gd name="connsiteY498" fmla="*/ 577850 h 720725"/>
              <a:gd name="connsiteX499" fmla="*/ 146050 w 1006475"/>
              <a:gd name="connsiteY499" fmla="*/ 574675 h 720725"/>
              <a:gd name="connsiteX500" fmla="*/ 149225 w 1006475"/>
              <a:gd name="connsiteY500" fmla="*/ 558800 h 720725"/>
              <a:gd name="connsiteX501" fmla="*/ 142875 w 1006475"/>
              <a:gd name="connsiteY501" fmla="*/ 536575 h 720725"/>
              <a:gd name="connsiteX502" fmla="*/ 139700 w 1006475"/>
              <a:gd name="connsiteY502" fmla="*/ 533400 h 720725"/>
              <a:gd name="connsiteX503" fmla="*/ 120650 w 1006475"/>
              <a:gd name="connsiteY503" fmla="*/ 504825 h 720725"/>
              <a:gd name="connsiteX504" fmla="*/ 117475 w 1006475"/>
              <a:gd name="connsiteY504" fmla="*/ 504825 h 720725"/>
              <a:gd name="connsiteX505" fmla="*/ 111125 w 1006475"/>
              <a:gd name="connsiteY505" fmla="*/ 501650 h 720725"/>
              <a:gd name="connsiteX506" fmla="*/ 107950 w 1006475"/>
              <a:gd name="connsiteY506" fmla="*/ 503237 h 720725"/>
              <a:gd name="connsiteX507" fmla="*/ 107950 w 1006475"/>
              <a:gd name="connsiteY507" fmla="*/ 504825 h 720725"/>
              <a:gd name="connsiteX508" fmla="*/ 104775 w 1006475"/>
              <a:gd name="connsiteY508" fmla="*/ 504825 h 720725"/>
              <a:gd name="connsiteX509" fmla="*/ 101600 w 1006475"/>
              <a:gd name="connsiteY509" fmla="*/ 508000 h 720725"/>
              <a:gd name="connsiteX510" fmla="*/ 95250 w 1006475"/>
              <a:gd name="connsiteY510" fmla="*/ 508000 h 720725"/>
              <a:gd name="connsiteX511" fmla="*/ 82550 w 1006475"/>
              <a:gd name="connsiteY511" fmla="*/ 492125 h 720725"/>
              <a:gd name="connsiteX512" fmla="*/ 82550 w 1006475"/>
              <a:gd name="connsiteY512" fmla="*/ 482600 h 720725"/>
              <a:gd name="connsiteX513" fmla="*/ 76200 w 1006475"/>
              <a:gd name="connsiteY513" fmla="*/ 476250 h 720725"/>
              <a:gd name="connsiteX514" fmla="*/ 60325 w 1006475"/>
              <a:gd name="connsiteY514" fmla="*/ 476250 h 720725"/>
              <a:gd name="connsiteX515" fmla="*/ 53975 w 1006475"/>
              <a:gd name="connsiteY515" fmla="*/ 473075 h 720725"/>
              <a:gd name="connsiteX516" fmla="*/ 53975 w 1006475"/>
              <a:gd name="connsiteY516" fmla="*/ 463550 h 720725"/>
              <a:gd name="connsiteX517" fmla="*/ 50800 w 1006475"/>
              <a:gd name="connsiteY517" fmla="*/ 463550 h 720725"/>
              <a:gd name="connsiteX518" fmla="*/ 47625 w 1006475"/>
              <a:gd name="connsiteY518" fmla="*/ 466725 h 720725"/>
              <a:gd name="connsiteX519" fmla="*/ 44450 w 1006475"/>
              <a:gd name="connsiteY519" fmla="*/ 466725 h 720725"/>
              <a:gd name="connsiteX520" fmla="*/ 41275 w 1006475"/>
              <a:gd name="connsiteY520" fmla="*/ 466725 h 720725"/>
              <a:gd name="connsiteX521" fmla="*/ 38100 w 1006475"/>
              <a:gd name="connsiteY521" fmla="*/ 466725 h 720725"/>
              <a:gd name="connsiteX522" fmla="*/ 34925 w 1006475"/>
              <a:gd name="connsiteY522" fmla="*/ 463550 h 720725"/>
              <a:gd name="connsiteX523" fmla="*/ 31750 w 1006475"/>
              <a:gd name="connsiteY523" fmla="*/ 466725 h 720725"/>
              <a:gd name="connsiteX524" fmla="*/ 25400 w 1006475"/>
              <a:gd name="connsiteY524" fmla="*/ 466725 h 720725"/>
              <a:gd name="connsiteX525" fmla="*/ 22225 w 1006475"/>
              <a:gd name="connsiteY525" fmla="*/ 466725 h 720725"/>
              <a:gd name="connsiteX526" fmla="*/ 19050 w 1006475"/>
              <a:gd name="connsiteY526" fmla="*/ 463550 h 720725"/>
              <a:gd name="connsiteX527" fmla="*/ 15875 w 1006475"/>
              <a:gd name="connsiteY527" fmla="*/ 460375 h 720725"/>
              <a:gd name="connsiteX528" fmla="*/ 12700 w 1006475"/>
              <a:gd name="connsiteY528" fmla="*/ 457200 h 720725"/>
              <a:gd name="connsiteX529" fmla="*/ 12700 w 1006475"/>
              <a:gd name="connsiteY529" fmla="*/ 454025 h 720725"/>
              <a:gd name="connsiteX530" fmla="*/ 9525 w 1006475"/>
              <a:gd name="connsiteY530" fmla="*/ 454025 h 720725"/>
              <a:gd name="connsiteX531" fmla="*/ 6350 w 1006475"/>
              <a:gd name="connsiteY531" fmla="*/ 454025 h 720725"/>
              <a:gd name="connsiteX532" fmla="*/ 6350 w 1006475"/>
              <a:gd name="connsiteY532" fmla="*/ 457200 h 720725"/>
              <a:gd name="connsiteX533" fmla="*/ 6350 w 1006475"/>
              <a:gd name="connsiteY533" fmla="*/ 460375 h 720725"/>
              <a:gd name="connsiteX534" fmla="*/ 3175 w 1006475"/>
              <a:gd name="connsiteY534" fmla="*/ 460375 h 720725"/>
              <a:gd name="connsiteX535" fmla="*/ 0 w 1006475"/>
              <a:gd name="connsiteY535" fmla="*/ 457200 h 720725"/>
              <a:gd name="connsiteX536" fmla="*/ 0 w 1006475"/>
              <a:gd name="connsiteY536" fmla="*/ 454025 h 720725"/>
              <a:gd name="connsiteX537" fmla="*/ 3175 w 1006475"/>
              <a:gd name="connsiteY537" fmla="*/ 454025 h 720725"/>
              <a:gd name="connsiteX538" fmla="*/ 6350 w 1006475"/>
              <a:gd name="connsiteY538" fmla="*/ 450850 h 720725"/>
              <a:gd name="connsiteX539" fmla="*/ 12700 w 1006475"/>
              <a:gd name="connsiteY539" fmla="*/ 415925 h 720725"/>
              <a:gd name="connsiteX540" fmla="*/ 15875 w 1006475"/>
              <a:gd name="connsiteY540" fmla="*/ 403225 h 720725"/>
              <a:gd name="connsiteX541" fmla="*/ 19050 w 1006475"/>
              <a:gd name="connsiteY541" fmla="*/ 396875 h 720725"/>
              <a:gd name="connsiteX542" fmla="*/ 19050 w 1006475"/>
              <a:gd name="connsiteY542" fmla="*/ 393700 h 720725"/>
              <a:gd name="connsiteX543" fmla="*/ 19050 w 1006475"/>
              <a:gd name="connsiteY543" fmla="*/ 390525 h 720725"/>
              <a:gd name="connsiteX544" fmla="*/ 22225 w 1006475"/>
              <a:gd name="connsiteY544" fmla="*/ 390525 h 720725"/>
              <a:gd name="connsiteX545" fmla="*/ 22225 w 1006475"/>
              <a:gd name="connsiteY545" fmla="*/ 393700 h 720725"/>
              <a:gd name="connsiteX546" fmla="*/ 22225 w 1006475"/>
              <a:gd name="connsiteY546" fmla="*/ 403225 h 720725"/>
              <a:gd name="connsiteX547" fmla="*/ 19050 w 1006475"/>
              <a:gd name="connsiteY547" fmla="*/ 422275 h 720725"/>
              <a:gd name="connsiteX548" fmla="*/ 15875 w 1006475"/>
              <a:gd name="connsiteY548" fmla="*/ 438150 h 720725"/>
              <a:gd name="connsiteX549" fmla="*/ 15875 w 1006475"/>
              <a:gd name="connsiteY549" fmla="*/ 441325 h 720725"/>
              <a:gd name="connsiteX550" fmla="*/ 19050 w 1006475"/>
              <a:gd name="connsiteY550" fmla="*/ 444500 h 720725"/>
              <a:gd name="connsiteX551" fmla="*/ 22225 w 1006475"/>
              <a:gd name="connsiteY551" fmla="*/ 444500 h 720725"/>
              <a:gd name="connsiteX552" fmla="*/ 22225 w 1006475"/>
              <a:gd name="connsiteY552" fmla="*/ 441325 h 720725"/>
              <a:gd name="connsiteX553" fmla="*/ 25400 w 1006475"/>
              <a:gd name="connsiteY553" fmla="*/ 438150 h 720725"/>
              <a:gd name="connsiteX554" fmla="*/ 25400 w 1006475"/>
              <a:gd name="connsiteY554" fmla="*/ 434975 h 720725"/>
              <a:gd name="connsiteX555" fmla="*/ 28575 w 1006475"/>
              <a:gd name="connsiteY555" fmla="*/ 434975 h 720725"/>
              <a:gd name="connsiteX556" fmla="*/ 31750 w 1006475"/>
              <a:gd name="connsiteY556" fmla="*/ 438150 h 720725"/>
              <a:gd name="connsiteX557" fmla="*/ 34925 w 1006475"/>
              <a:gd name="connsiteY557" fmla="*/ 441325 h 720725"/>
              <a:gd name="connsiteX558" fmla="*/ 34925 w 1006475"/>
              <a:gd name="connsiteY558" fmla="*/ 438150 h 720725"/>
              <a:gd name="connsiteX559" fmla="*/ 31750 w 1006475"/>
              <a:gd name="connsiteY559" fmla="*/ 431800 h 720725"/>
              <a:gd name="connsiteX560" fmla="*/ 31750 w 1006475"/>
              <a:gd name="connsiteY560" fmla="*/ 428625 h 720725"/>
              <a:gd name="connsiteX561" fmla="*/ 28575 w 1006475"/>
              <a:gd name="connsiteY561" fmla="*/ 425450 h 720725"/>
              <a:gd name="connsiteX562" fmla="*/ 28575 w 1006475"/>
              <a:gd name="connsiteY562" fmla="*/ 422275 h 720725"/>
              <a:gd name="connsiteX563" fmla="*/ 31750 w 1006475"/>
              <a:gd name="connsiteY563" fmla="*/ 419100 h 720725"/>
              <a:gd name="connsiteX564" fmla="*/ 34925 w 1006475"/>
              <a:gd name="connsiteY564" fmla="*/ 419100 h 720725"/>
              <a:gd name="connsiteX565" fmla="*/ 34925 w 1006475"/>
              <a:gd name="connsiteY565" fmla="*/ 415925 h 720725"/>
              <a:gd name="connsiteX566" fmla="*/ 34925 w 1006475"/>
              <a:gd name="connsiteY566" fmla="*/ 412750 h 720725"/>
              <a:gd name="connsiteX567" fmla="*/ 31750 w 1006475"/>
              <a:gd name="connsiteY567" fmla="*/ 396875 h 720725"/>
              <a:gd name="connsiteX568" fmla="*/ 34925 w 1006475"/>
              <a:gd name="connsiteY568" fmla="*/ 396875 h 720725"/>
              <a:gd name="connsiteX569" fmla="*/ 34925 w 1006475"/>
              <a:gd name="connsiteY569" fmla="*/ 393700 h 720725"/>
              <a:gd name="connsiteX570" fmla="*/ 38100 w 1006475"/>
              <a:gd name="connsiteY570" fmla="*/ 390525 h 720725"/>
              <a:gd name="connsiteX571" fmla="*/ 38100 w 1006475"/>
              <a:gd name="connsiteY571" fmla="*/ 387350 h 720725"/>
              <a:gd name="connsiteX572" fmla="*/ 41275 w 1006475"/>
              <a:gd name="connsiteY572" fmla="*/ 387350 h 720725"/>
              <a:gd name="connsiteX573" fmla="*/ 44450 w 1006475"/>
              <a:gd name="connsiteY573" fmla="*/ 387350 h 720725"/>
              <a:gd name="connsiteX574" fmla="*/ 47625 w 1006475"/>
              <a:gd name="connsiteY574" fmla="*/ 387350 h 720725"/>
              <a:gd name="connsiteX575" fmla="*/ 50800 w 1006475"/>
              <a:gd name="connsiteY575" fmla="*/ 387350 h 720725"/>
              <a:gd name="connsiteX576" fmla="*/ 50800 w 1006475"/>
              <a:gd name="connsiteY576" fmla="*/ 390525 h 720725"/>
              <a:gd name="connsiteX577" fmla="*/ 53975 w 1006475"/>
              <a:gd name="connsiteY577" fmla="*/ 390525 h 720725"/>
              <a:gd name="connsiteX578" fmla="*/ 53975 w 1006475"/>
              <a:gd name="connsiteY578" fmla="*/ 387350 h 720725"/>
              <a:gd name="connsiteX579" fmla="*/ 53975 w 1006475"/>
              <a:gd name="connsiteY579" fmla="*/ 384175 h 720725"/>
              <a:gd name="connsiteX580" fmla="*/ 50800 w 1006475"/>
              <a:gd name="connsiteY580" fmla="*/ 384175 h 720725"/>
              <a:gd name="connsiteX581" fmla="*/ 50800 w 1006475"/>
              <a:gd name="connsiteY581" fmla="*/ 381000 h 720725"/>
              <a:gd name="connsiteX582" fmla="*/ 47625 w 1006475"/>
              <a:gd name="connsiteY582" fmla="*/ 377825 h 720725"/>
              <a:gd name="connsiteX583" fmla="*/ 47625 w 1006475"/>
              <a:gd name="connsiteY583" fmla="*/ 374650 h 720725"/>
              <a:gd name="connsiteX584" fmla="*/ 44450 w 1006475"/>
              <a:gd name="connsiteY584" fmla="*/ 374650 h 720725"/>
              <a:gd name="connsiteX585" fmla="*/ 44450 w 1006475"/>
              <a:gd name="connsiteY585" fmla="*/ 377825 h 720725"/>
              <a:gd name="connsiteX586" fmla="*/ 41275 w 1006475"/>
              <a:gd name="connsiteY586" fmla="*/ 381000 h 720725"/>
              <a:gd name="connsiteX587" fmla="*/ 41275 w 1006475"/>
              <a:gd name="connsiteY587" fmla="*/ 377825 h 720725"/>
              <a:gd name="connsiteX588" fmla="*/ 38100 w 1006475"/>
              <a:gd name="connsiteY588" fmla="*/ 377825 h 720725"/>
              <a:gd name="connsiteX589" fmla="*/ 38100 w 1006475"/>
              <a:gd name="connsiteY589" fmla="*/ 374650 h 720725"/>
              <a:gd name="connsiteX590" fmla="*/ 34925 w 1006475"/>
              <a:gd name="connsiteY590" fmla="*/ 374650 h 720725"/>
              <a:gd name="connsiteX591" fmla="*/ 34925 w 1006475"/>
              <a:gd name="connsiteY591" fmla="*/ 377825 h 720725"/>
              <a:gd name="connsiteX592" fmla="*/ 34925 w 1006475"/>
              <a:gd name="connsiteY592" fmla="*/ 381000 h 720725"/>
              <a:gd name="connsiteX593" fmla="*/ 34925 w 1006475"/>
              <a:gd name="connsiteY593" fmla="*/ 384175 h 720725"/>
              <a:gd name="connsiteX594" fmla="*/ 31750 w 1006475"/>
              <a:gd name="connsiteY594" fmla="*/ 381000 h 720725"/>
              <a:gd name="connsiteX595" fmla="*/ 28575 w 1006475"/>
              <a:gd name="connsiteY595" fmla="*/ 377825 h 720725"/>
              <a:gd name="connsiteX596" fmla="*/ 25400 w 1006475"/>
              <a:gd name="connsiteY596" fmla="*/ 377825 h 720725"/>
              <a:gd name="connsiteX597" fmla="*/ 22225 w 1006475"/>
              <a:gd name="connsiteY597" fmla="*/ 374650 h 720725"/>
              <a:gd name="connsiteX598" fmla="*/ 22225 w 1006475"/>
              <a:gd name="connsiteY598" fmla="*/ 371475 h 720725"/>
              <a:gd name="connsiteX599" fmla="*/ 19050 w 1006475"/>
              <a:gd name="connsiteY599" fmla="*/ 361950 h 720725"/>
              <a:gd name="connsiteX600" fmla="*/ 22225 w 1006475"/>
              <a:gd name="connsiteY600" fmla="*/ 361950 h 720725"/>
              <a:gd name="connsiteX601" fmla="*/ 22225 w 1006475"/>
              <a:gd name="connsiteY601" fmla="*/ 358776 h 720725"/>
              <a:gd name="connsiteX602" fmla="*/ 22224 w 1006475"/>
              <a:gd name="connsiteY602" fmla="*/ 358775 h 720725"/>
              <a:gd name="connsiteX603" fmla="*/ 22224 w 1006475"/>
              <a:gd name="connsiteY603" fmla="*/ 352425 h 720725"/>
              <a:gd name="connsiteX604" fmla="*/ 22224 w 1006475"/>
              <a:gd name="connsiteY604" fmla="*/ 346075 h 720725"/>
              <a:gd name="connsiteX605" fmla="*/ 22224 w 1006475"/>
              <a:gd name="connsiteY605" fmla="*/ 339725 h 720725"/>
              <a:gd name="connsiteX606" fmla="*/ 25399 w 1006475"/>
              <a:gd name="connsiteY606" fmla="*/ 339725 h 720725"/>
              <a:gd name="connsiteX607" fmla="*/ 28574 w 1006475"/>
              <a:gd name="connsiteY607" fmla="*/ 339725 h 720725"/>
              <a:gd name="connsiteX608" fmla="*/ 28574 w 1006475"/>
              <a:gd name="connsiteY608" fmla="*/ 349250 h 720725"/>
              <a:gd name="connsiteX609" fmla="*/ 28574 w 1006475"/>
              <a:gd name="connsiteY609" fmla="*/ 352425 h 720725"/>
              <a:gd name="connsiteX610" fmla="*/ 31749 w 1006475"/>
              <a:gd name="connsiteY610" fmla="*/ 352425 h 720725"/>
              <a:gd name="connsiteX611" fmla="*/ 31749 w 1006475"/>
              <a:gd name="connsiteY611" fmla="*/ 355600 h 720725"/>
              <a:gd name="connsiteX612" fmla="*/ 31749 w 1006475"/>
              <a:gd name="connsiteY612" fmla="*/ 358775 h 720725"/>
              <a:gd name="connsiteX613" fmla="*/ 34924 w 1006475"/>
              <a:gd name="connsiteY613" fmla="*/ 358775 h 720725"/>
              <a:gd name="connsiteX614" fmla="*/ 34924 w 1006475"/>
              <a:gd name="connsiteY614" fmla="*/ 355600 h 720725"/>
              <a:gd name="connsiteX615" fmla="*/ 34924 w 1006475"/>
              <a:gd name="connsiteY615" fmla="*/ 352425 h 720725"/>
              <a:gd name="connsiteX616" fmla="*/ 31749 w 1006475"/>
              <a:gd name="connsiteY616" fmla="*/ 349250 h 720725"/>
              <a:gd name="connsiteX617" fmla="*/ 31749 w 1006475"/>
              <a:gd name="connsiteY617" fmla="*/ 346075 h 720725"/>
              <a:gd name="connsiteX618" fmla="*/ 34924 w 1006475"/>
              <a:gd name="connsiteY618" fmla="*/ 346075 h 720725"/>
              <a:gd name="connsiteX619" fmla="*/ 38099 w 1006475"/>
              <a:gd name="connsiteY619" fmla="*/ 346075 h 720725"/>
              <a:gd name="connsiteX620" fmla="*/ 41274 w 1006475"/>
              <a:gd name="connsiteY620" fmla="*/ 346075 h 720725"/>
              <a:gd name="connsiteX621" fmla="*/ 41274 w 1006475"/>
              <a:gd name="connsiteY621" fmla="*/ 342900 h 720725"/>
              <a:gd name="connsiteX622" fmla="*/ 44449 w 1006475"/>
              <a:gd name="connsiteY622" fmla="*/ 342900 h 720725"/>
              <a:gd name="connsiteX623" fmla="*/ 53974 w 1006475"/>
              <a:gd name="connsiteY623" fmla="*/ 342900 h 720725"/>
              <a:gd name="connsiteX624" fmla="*/ 60324 w 1006475"/>
              <a:gd name="connsiteY624" fmla="*/ 342900 h 720725"/>
              <a:gd name="connsiteX625" fmla="*/ 63499 w 1006475"/>
              <a:gd name="connsiteY625" fmla="*/ 339725 h 720725"/>
              <a:gd name="connsiteX626" fmla="*/ 66674 w 1006475"/>
              <a:gd name="connsiteY626" fmla="*/ 339725 h 720725"/>
              <a:gd name="connsiteX627" fmla="*/ 66674 w 1006475"/>
              <a:gd name="connsiteY627" fmla="*/ 336550 h 720725"/>
              <a:gd name="connsiteX628" fmla="*/ 57149 w 1006475"/>
              <a:gd name="connsiteY628" fmla="*/ 336550 h 720725"/>
              <a:gd name="connsiteX629" fmla="*/ 53974 w 1006475"/>
              <a:gd name="connsiteY629" fmla="*/ 336550 h 720725"/>
              <a:gd name="connsiteX630" fmla="*/ 50799 w 1006475"/>
              <a:gd name="connsiteY630" fmla="*/ 336550 h 720725"/>
              <a:gd name="connsiteX631" fmla="*/ 50799 w 1006475"/>
              <a:gd name="connsiteY631" fmla="*/ 333375 h 720725"/>
              <a:gd name="connsiteX632" fmla="*/ 47624 w 1006475"/>
              <a:gd name="connsiteY632" fmla="*/ 330200 h 720725"/>
              <a:gd name="connsiteX633" fmla="*/ 44449 w 1006475"/>
              <a:gd name="connsiteY633" fmla="*/ 330200 h 720725"/>
              <a:gd name="connsiteX634" fmla="*/ 44449 w 1006475"/>
              <a:gd name="connsiteY634" fmla="*/ 323850 h 720725"/>
              <a:gd name="connsiteX635" fmla="*/ 41274 w 1006475"/>
              <a:gd name="connsiteY635" fmla="*/ 320675 h 720725"/>
              <a:gd name="connsiteX636" fmla="*/ 41274 w 1006475"/>
              <a:gd name="connsiteY636" fmla="*/ 317500 h 720725"/>
              <a:gd name="connsiteX637" fmla="*/ 38099 w 1006475"/>
              <a:gd name="connsiteY637" fmla="*/ 317500 h 720725"/>
              <a:gd name="connsiteX638" fmla="*/ 34924 w 1006475"/>
              <a:gd name="connsiteY638" fmla="*/ 314325 h 720725"/>
              <a:gd name="connsiteX639" fmla="*/ 28574 w 1006475"/>
              <a:gd name="connsiteY639" fmla="*/ 317500 h 720725"/>
              <a:gd name="connsiteX640" fmla="*/ 28574 w 1006475"/>
              <a:gd name="connsiteY640" fmla="*/ 323850 h 720725"/>
              <a:gd name="connsiteX641" fmla="*/ 28574 w 1006475"/>
              <a:gd name="connsiteY641" fmla="*/ 327025 h 720725"/>
              <a:gd name="connsiteX642" fmla="*/ 25399 w 1006475"/>
              <a:gd name="connsiteY642" fmla="*/ 330200 h 720725"/>
              <a:gd name="connsiteX643" fmla="*/ 22224 w 1006475"/>
              <a:gd name="connsiteY643" fmla="*/ 333375 h 720725"/>
              <a:gd name="connsiteX644" fmla="*/ 19049 w 1006475"/>
              <a:gd name="connsiteY644" fmla="*/ 333375 h 720725"/>
              <a:gd name="connsiteX645" fmla="*/ 19049 w 1006475"/>
              <a:gd name="connsiteY645" fmla="*/ 330200 h 720725"/>
              <a:gd name="connsiteX646" fmla="*/ 22224 w 1006475"/>
              <a:gd name="connsiteY646" fmla="*/ 327025 h 720725"/>
              <a:gd name="connsiteX647" fmla="*/ 22224 w 1006475"/>
              <a:gd name="connsiteY647" fmla="*/ 320675 h 720725"/>
              <a:gd name="connsiteX648" fmla="*/ 25399 w 1006475"/>
              <a:gd name="connsiteY648" fmla="*/ 317500 h 720725"/>
              <a:gd name="connsiteX649" fmla="*/ 28574 w 1006475"/>
              <a:gd name="connsiteY649" fmla="*/ 288925 h 720725"/>
              <a:gd name="connsiteX650" fmla="*/ 28574 w 1006475"/>
              <a:gd name="connsiteY650" fmla="*/ 276225 h 720725"/>
              <a:gd name="connsiteX651" fmla="*/ 28574 w 1006475"/>
              <a:gd name="connsiteY651" fmla="*/ 266700 h 720725"/>
              <a:gd name="connsiteX652" fmla="*/ 28574 w 1006475"/>
              <a:gd name="connsiteY652" fmla="*/ 263525 h 720725"/>
              <a:gd name="connsiteX653" fmla="*/ 25399 w 1006475"/>
              <a:gd name="connsiteY653" fmla="*/ 263525 h 720725"/>
              <a:gd name="connsiteX654" fmla="*/ 25399 w 1006475"/>
              <a:gd name="connsiteY654" fmla="*/ 257175 h 720725"/>
              <a:gd name="connsiteX655" fmla="*/ 25399 w 1006475"/>
              <a:gd name="connsiteY655" fmla="*/ 254000 h 720725"/>
              <a:gd name="connsiteX656" fmla="*/ 28574 w 1006475"/>
              <a:gd name="connsiteY656" fmla="*/ 254000 h 720725"/>
              <a:gd name="connsiteX657" fmla="*/ 25399 w 1006475"/>
              <a:gd name="connsiteY657" fmla="*/ 250825 h 720725"/>
              <a:gd name="connsiteX658" fmla="*/ 22224 w 1006475"/>
              <a:gd name="connsiteY658" fmla="*/ 250825 h 720725"/>
              <a:gd name="connsiteX659" fmla="*/ 25399 w 1006475"/>
              <a:gd name="connsiteY659" fmla="*/ 215900 h 720725"/>
              <a:gd name="connsiteX660" fmla="*/ 28574 w 1006475"/>
              <a:gd name="connsiteY660" fmla="*/ 200025 h 720725"/>
              <a:gd name="connsiteX661" fmla="*/ 28574 w 1006475"/>
              <a:gd name="connsiteY661" fmla="*/ 177800 h 720725"/>
              <a:gd name="connsiteX662" fmla="*/ 19049 w 1006475"/>
              <a:gd name="connsiteY662" fmla="*/ 149225 h 720725"/>
              <a:gd name="connsiteX663" fmla="*/ 15874 w 1006475"/>
              <a:gd name="connsiteY663" fmla="*/ 146050 h 720725"/>
              <a:gd name="connsiteX664" fmla="*/ 12699 w 1006475"/>
              <a:gd name="connsiteY664" fmla="*/ 149225 h 720725"/>
              <a:gd name="connsiteX665" fmla="*/ 9524 w 1006475"/>
              <a:gd name="connsiteY665" fmla="*/ 142875 h 720725"/>
              <a:gd name="connsiteX666" fmla="*/ 9524 w 1006475"/>
              <a:gd name="connsiteY666" fmla="*/ 127000 h 720725"/>
              <a:gd name="connsiteX667" fmla="*/ 12699 w 1006475"/>
              <a:gd name="connsiteY667" fmla="*/ 101600 h 720725"/>
              <a:gd name="connsiteX668" fmla="*/ 9524 w 1006475"/>
              <a:gd name="connsiteY668" fmla="*/ 92075 h 720725"/>
              <a:gd name="connsiteX669" fmla="*/ 15874 w 1006475"/>
              <a:gd name="connsiteY669" fmla="*/ 85725 h 720725"/>
              <a:gd name="connsiteX670" fmla="*/ 19049 w 1006475"/>
              <a:gd name="connsiteY670" fmla="*/ 76200 h 720725"/>
              <a:gd name="connsiteX671" fmla="*/ 22224 w 1006475"/>
              <a:gd name="connsiteY671" fmla="*/ 73025 h 720725"/>
              <a:gd name="connsiteX672" fmla="*/ 28574 w 1006475"/>
              <a:gd name="connsiteY672" fmla="*/ 63500 h 720725"/>
              <a:gd name="connsiteX673" fmla="*/ 25399 w 1006475"/>
              <a:gd name="connsiteY673" fmla="*/ 60325 h 720725"/>
              <a:gd name="connsiteX674" fmla="*/ 22224 w 1006475"/>
              <a:gd name="connsiteY674" fmla="*/ 57150 h 720725"/>
              <a:gd name="connsiteX675" fmla="*/ 22224 w 1006475"/>
              <a:gd name="connsiteY675" fmla="*/ 53975 h 720725"/>
              <a:gd name="connsiteX676" fmla="*/ 22224 w 1006475"/>
              <a:gd name="connsiteY676" fmla="*/ 50800 h 720725"/>
              <a:gd name="connsiteX677" fmla="*/ 25399 w 1006475"/>
              <a:gd name="connsiteY677" fmla="*/ 50800 h 720725"/>
              <a:gd name="connsiteX678" fmla="*/ 28574 w 1006475"/>
              <a:gd name="connsiteY678" fmla="*/ 50800 h 720725"/>
              <a:gd name="connsiteX679" fmla="*/ 31749 w 1006475"/>
              <a:gd name="connsiteY679" fmla="*/ 50800 h 720725"/>
              <a:gd name="connsiteX680" fmla="*/ 31749 w 1006475"/>
              <a:gd name="connsiteY680" fmla="*/ 53975 h 720725"/>
              <a:gd name="connsiteX681" fmla="*/ 34924 w 1006475"/>
              <a:gd name="connsiteY681" fmla="*/ 57150 h 720725"/>
              <a:gd name="connsiteX682" fmla="*/ 38099 w 1006475"/>
              <a:gd name="connsiteY682" fmla="*/ 57150 h 720725"/>
              <a:gd name="connsiteX683" fmla="*/ 41274 w 1006475"/>
              <a:gd name="connsiteY683" fmla="*/ 57150 h 720725"/>
              <a:gd name="connsiteX684" fmla="*/ 50799 w 1006475"/>
              <a:gd name="connsiteY684" fmla="*/ 66675 h 720725"/>
              <a:gd name="connsiteX685" fmla="*/ 60324 w 1006475"/>
              <a:gd name="connsiteY685" fmla="*/ 79375 h 720725"/>
              <a:gd name="connsiteX686" fmla="*/ 69849 w 1006475"/>
              <a:gd name="connsiteY686" fmla="*/ 88900 h 720725"/>
              <a:gd name="connsiteX687" fmla="*/ 76199 w 1006475"/>
              <a:gd name="connsiteY687" fmla="*/ 88900 h 720725"/>
              <a:gd name="connsiteX688" fmla="*/ 79374 w 1006475"/>
              <a:gd name="connsiteY688" fmla="*/ 88900 h 720725"/>
              <a:gd name="connsiteX689" fmla="*/ 92074 w 1006475"/>
              <a:gd name="connsiteY689" fmla="*/ 98425 h 720725"/>
              <a:gd name="connsiteX690" fmla="*/ 92074 w 1006475"/>
              <a:gd name="connsiteY690" fmla="*/ 101600 h 720725"/>
              <a:gd name="connsiteX691" fmla="*/ 88899 w 1006475"/>
              <a:gd name="connsiteY691" fmla="*/ 101600 h 720725"/>
              <a:gd name="connsiteX692" fmla="*/ 88899 w 1006475"/>
              <a:gd name="connsiteY692" fmla="*/ 104775 h 720725"/>
              <a:gd name="connsiteX693" fmla="*/ 101599 w 1006475"/>
              <a:gd name="connsiteY693" fmla="*/ 114300 h 720725"/>
              <a:gd name="connsiteX694" fmla="*/ 123824 w 1006475"/>
              <a:gd name="connsiteY694" fmla="*/ 123825 h 720725"/>
              <a:gd name="connsiteX695" fmla="*/ 139699 w 1006475"/>
              <a:gd name="connsiteY695" fmla="*/ 123825 h 720725"/>
              <a:gd name="connsiteX696" fmla="*/ 142874 w 1006475"/>
              <a:gd name="connsiteY696" fmla="*/ 130175 h 720725"/>
              <a:gd name="connsiteX697" fmla="*/ 146049 w 1006475"/>
              <a:gd name="connsiteY697" fmla="*/ 130175 h 720725"/>
              <a:gd name="connsiteX698" fmla="*/ 149224 w 1006475"/>
              <a:gd name="connsiteY698" fmla="*/ 130175 h 720725"/>
              <a:gd name="connsiteX699" fmla="*/ 155574 w 1006475"/>
              <a:gd name="connsiteY699" fmla="*/ 130175 h 720725"/>
              <a:gd name="connsiteX700" fmla="*/ 158749 w 1006475"/>
              <a:gd name="connsiteY700" fmla="*/ 133350 h 720725"/>
              <a:gd name="connsiteX701" fmla="*/ 161924 w 1006475"/>
              <a:gd name="connsiteY701" fmla="*/ 136525 h 720725"/>
              <a:gd name="connsiteX702" fmla="*/ 165099 w 1006475"/>
              <a:gd name="connsiteY702" fmla="*/ 136525 h 720725"/>
              <a:gd name="connsiteX703" fmla="*/ 168274 w 1006475"/>
              <a:gd name="connsiteY703" fmla="*/ 136525 h 720725"/>
              <a:gd name="connsiteX704" fmla="*/ 174624 w 1006475"/>
              <a:gd name="connsiteY704" fmla="*/ 142875 h 720725"/>
              <a:gd name="connsiteX705" fmla="*/ 180974 w 1006475"/>
              <a:gd name="connsiteY705" fmla="*/ 146050 h 720725"/>
              <a:gd name="connsiteX706" fmla="*/ 190499 w 1006475"/>
              <a:gd name="connsiteY706" fmla="*/ 146050 h 720725"/>
              <a:gd name="connsiteX707" fmla="*/ 193674 w 1006475"/>
              <a:gd name="connsiteY707" fmla="*/ 146050 h 720725"/>
              <a:gd name="connsiteX708" fmla="*/ 196849 w 1006475"/>
              <a:gd name="connsiteY708" fmla="*/ 146050 h 720725"/>
              <a:gd name="connsiteX709" fmla="*/ 203199 w 1006475"/>
              <a:gd name="connsiteY709" fmla="*/ 146050 h 720725"/>
              <a:gd name="connsiteX710" fmla="*/ 203199 w 1006475"/>
              <a:gd name="connsiteY710" fmla="*/ 142875 h 720725"/>
              <a:gd name="connsiteX711" fmla="*/ 209549 w 1006475"/>
              <a:gd name="connsiteY711" fmla="*/ 146050 h 720725"/>
              <a:gd name="connsiteX712" fmla="*/ 212724 w 1006475"/>
              <a:gd name="connsiteY712" fmla="*/ 146050 h 720725"/>
              <a:gd name="connsiteX713" fmla="*/ 215899 w 1006475"/>
              <a:gd name="connsiteY713" fmla="*/ 149225 h 720725"/>
              <a:gd name="connsiteX714" fmla="*/ 215899 w 1006475"/>
              <a:gd name="connsiteY714" fmla="*/ 152400 h 720725"/>
              <a:gd name="connsiteX715" fmla="*/ 215899 w 1006475"/>
              <a:gd name="connsiteY715" fmla="*/ 155575 h 720725"/>
              <a:gd name="connsiteX716" fmla="*/ 215899 w 1006475"/>
              <a:gd name="connsiteY716" fmla="*/ 165100 h 720725"/>
              <a:gd name="connsiteX717" fmla="*/ 219074 w 1006475"/>
              <a:gd name="connsiteY717" fmla="*/ 168275 h 720725"/>
              <a:gd name="connsiteX718" fmla="*/ 219074 w 1006475"/>
              <a:gd name="connsiteY718" fmla="*/ 171450 h 720725"/>
              <a:gd name="connsiteX719" fmla="*/ 222249 w 1006475"/>
              <a:gd name="connsiteY719" fmla="*/ 171450 h 720725"/>
              <a:gd name="connsiteX720" fmla="*/ 222249 w 1006475"/>
              <a:gd name="connsiteY720" fmla="*/ 168275 h 720725"/>
              <a:gd name="connsiteX721" fmla="*/ 219074 w 1006475"/>
              <a:gd name="connsiteY721" fmla="*/ 165100 h 720725"/>
              <a:gd name="connsiteX722" fmla="*/ 219074 w 1006475"/>
              <a:gd name="connsiteY722" fmla="*/ 161925 h 720725"/>
              <a:gd name="connsiteX723" fmla="*/ 222249 w 1006475"/>
              <a:gd name="connsiteY723" fmla="*/ 158750 h 720725"/>
              <a:gd name="connsiteX724" fmla="*/ 225424 w 1006475"/>
              <a:gd name="connsiteY724" fmla="*/ 158750 h 720725"/>
              <a:gd name="connsiteX725" fmla="*/ 231774 w 1006475"/>
              <a:gd name="connsiteY725" fmla="*/ 158750 h 720725"/>
              <a:gd name="connsiteX726" fmla="*/ 231774 w 1006475"/>
              <a:gd name="connsiteY726" fmla="*/ 161925 h 720725"/>
              <a:gd name="connsiteX727" fmla="*/ 231774 w 1006475"/>
              <a:gd name="connsiteY727" fmla="*/ 165100 h 720725"/>
              <a:gd name="connsiteX728" fmla="*/ 231774 w 1006475"/>
              <a:gd name="connsiteY728" fmla="*/ 168275 h 720725"/>
              <a:gd name="connsiteX729" fmla="*/ 238124 w 1006475"/>
              <a:gd name="connsiteY729" fmla="*/ 171450 h 720725"/>
              <a:gd name="connsiteX730" fmla="*/ 238124 w 1006475"/>
              <a:gd name="connsiteY730" fmla="*/ 174625 h 720725"/>
              <a:gd name="connsiteX731" fmla="*/ 238124 w 1006475"/>
              <a:gd name="connsiteY731" fmla="*/ 177800 h 720725"/>
              <a:gd name="connsiteX732" fmla="*/ 234949 w 1006475"/>
              <a:gd name="connsiteY732" fmla="*/ 177800 h 720725"/>
              <a:gd name="connsiteX733" fmla="*/ 234949 w 1006475"/>
              <a:gd name="connsiteY733" fmla="*/ 180975 h 720725"/>
              <a:gd name="connsiteX734" fmla="*/ 238124 w 1006475"/>
              <a:gd name="connsiteY734" fmla="*/ 180975 h 720725"/>
              <a:gd name="connsiteX735" fmla="*/ 241299 w 1006475"/>
              <a:gd name="connsiteY735" fmla="*/ 177800 h 720725"/>
              <a:gd name="connsiteX736" fmla="*/ 241299 w 1006475"/>
              <a:gd name="connsiteY736" fmla="*/ 174625 h 720725"/>
              <a:gd name="connsiteX737" fmla="*/ 241299 w 1006475"/>
              <a:gd name="connsiteY737" fmla="*/ 171450 h 720725"/>
              <a:gd name="connsiteX738" fmla="*/ 238124 w 1006475"/>
              <a:gd name="connsiteY738" fmla="*/ 168275 h 720725"/>
              <a:gd name="connsiteX739" fmla="*/ 238124 w 1006475"/>
              <a:gd name="connsiteY739" fmla="*/ 165100 h 720725"/>
              <a:gd name="connsiteX740" fmla="*/ 234949 w 1006475"/>
              <a:gd name="connsiteY740" fmla="*/ 165100 h 720725"/>
              <a:gd name="connsiteX741" fmla="*/ 238124 w 1006475"/>
              <a:gd name="connsiteY741" fmla="*/ 161925 h 720725"/>
              <a:gd name="connsiteX742" fmla="*/ 238124 w 1006475"/>
              <a:gd name="connsiteY742" fmla="*/ 158750 h 720725"/>
              <a:gd name="connsiteX743" fmla="*/ 241299 w 1006475"/>
              <a:gd name="connsiteY743" fmla="*/ 158750 h 720725"/>
              <a:gd name="connsiteX744" fmla="*/ 244474 w 1006475"/>
              <a:gd name="connsiteY744" fmla="*/ 155575 h 720725"/>
              <a:gd name="connsiteX745" fmla="*/ 253999 w 1006475"/>
              <a:gd name="connsiteY745" fmla="*/ 155575 h 720725"/>
              <a:gd name="connsiteX746" fmla="*/ 257174 w 1006475"/>
              <a:gd name="connsiteY746" fmla="*/ 158750 h 720725"/>
              <a:gd name="connsiteX747" fmla="*/ 257174 w 1006475"/>
              <a:gd name="connsiteY747" fmla="*/ 161925 h 720725"/>
              <a:gd name="connsiteX748" fmla="*/ 253999 w 1006475"/>
              <a:gd name="connsiteY748" fmla="*/ 161925 h 720725"/>
              <a:gd name="connsiteX749" fmla="*/ 250824 w 1006475"/>
              <a:gd name="connsiteY749" fmla="*/ 165100 h 720725"/>
              <a:gd name="connsiteX750" fmla="*/ 247649 w 1006475"/>
              <a:gd name="connsiteY750" fmla="*/ 165100 h 720725"/>
              <a:gd name="connsiteX751" fmla="*/ 247649 w 1006475"/>
              <a:gd name="connsiteY751" fmla="*/ 168275 h 720725"/>
              <a:gd name="connsiteX752" fmla="*/ 247649 w 1006475"/>
              <a:gd name="connsiteY752" fmla="*/ 171450 h 720725"/>
              <a:gd name="connsiteX753" fmla="*/ 250824 w 1006475"/>
              <a:gd name="connsiteY753" fmla="*/ 174625 h 720725"/>
              <a:gd name="connsiteX754" fmla="*/ 253999 w 1006475"/>
              <a:gd name="connsiteY754" fmla="*/ 174625 h 720725"/>
              <a:gd name="connsiteX755" fmla="*/ 253999 w 1006475"/>
              <a:gd name="connsiteY755" fmla="*/ 177800 h 720725"/>
              <a:gd name="connsiteX756" fmla="*/ 253999 w 1006475"/>
              <a:gd name="connsiteY756" fmla="*/ 180975 h 720725"/>
              <a:gd name="connsiteX757" fmla="*/ 250824 w 1006475"/>
              <a:gd name="connsiteY757" fmla="*/ 184150 h 720725"/>
              <a:gd name="connsiteX758" fmla="*/ 253999 w 1006475"/>
              <a:gd name="connsiteY758" fmla="*/ 187325 h 720725"/>
              <a:gd name="connsiteX759" fmla="*/ 257174 w 1006475"/>
              <a:gd name="connsiteY759" fmla="*/ 190500 h 720725"/>
              <a:gd name="connsiteX760" fmla="*/ 257174 w 1006475"/>
              <a:gd name="connsiteY760" fmla="*/ 193675 h 720725"/>
              <a:gd name="connsiteX761" fmla="*/ 253999 w 1006475"/>
              <a:gd name="connsiteY761" fmla="*/ 193675 h 720725"/>
              <a:gd name="connsiteX762" fmla="*/ 253999 w 1006475"/>
              <a:gd name="connsiteY762" fmla="*/ 200025 h 720725"/>
              <a:gd name="connsiteX763" fmla="*/ 253999 w 1006475"/>
              <a:gd name="connsiteY763" fmla="*/ 203200 h 720725"/>
              <a:gd name="connsiteX764" fmla="*/ 257174 w 1006475"/>
              <a:gd name="connsiteY764" fmla="*/ 203200 h 720725"/>
              <a:gd name="connsiteX765" fmla="*/ 257174 w 1006475"/>
              <a:gd name="connsiteY765" fmla="*/ 206375 h 720725"/>
              <a:gd name="connsiteX766" fmla="*/ 260349 w 1006475"/>
              <a:gd name="connsiteY766" fmla="*/ 206375 h 720725"/>
              <a:gd name="connsiteX767" fmla="*/ 260349 w 1006475"/>
              <a:gd name="connsiteY767" fmla="*/ 209550 h 720725"/>
              <a:gd name="connsiteX768" fmla="*/ 257174 w 1006475"/>
              <a:gd name="connsiteY768" fmla="*/ 212725 h 720725"/>
              <a:gd name="connsiteX769" fmla="*/ 253999 w 1006475"/>
              <a:gd name="connsiteY769" fmla="*/ 209550 h 720725"/>
              <a:gd name="connsiteX770" fmla="*/ 250824 w 1006475"/>
              <a:gd name="connsiteY770" fmla="*/ 209550 h 720725"/>
              <a:gd name="connsiteX771" fmla="*/ 250824 w 1006475"/>
              <a:gd name="connsiteY771" fmla="*/ 212725 h 720725"/>
              <a:gd name="connsiteX772" fmla="*/ 247649 w 1006475"/>
              <a:gd name="connsiteY772" fmla="*/ 215900 h 720725"/>
              <a:gd name="connsiteX773" fmla="*/ 244474 w 1006475"/>
              <a:gd name="connsiteY773" fmla="*/ 215900 h 720725"/>
              <a:gd name="connsiteX774" fmla="*/ 241299 w 1006475"/>
              <a:gd name="connsiteY774" fmla="*/ 219075 h 720725"/>
              <a:gd name="connsiteX775" fmla="*/ 241299 w 1006475"/>
              <a:gd name="connsiteY775" fmla="*/ 225425 h 720725"/>
              <a:gd name="connsiteX776" fmla="*/ 234949 w 1006475"/>
              <a:gd name="connsiteY776" fmla="*/ 231775 h 720725"/>
              <a:gd name="connsiteX777" fmla="*/ 231774 w 1006475"/>
              <a:gd name="connsiteY777" fmla="*/ 231775 h 720725"/>
              <a:gd name="connsiteX778" fmla="*/ 238124 w 1006475"/>
              <a:gd name="connsiteY778" fmla="*/ 215900 h 720725"/>
              <a:gd name="connsiteX779" fmla="*/ 234949 w 1006475"/>
              <a:gd name="connsiteY779" fmla="*/ 209550 h 720725"/>
              <a:gd name="connsiteX780" fmla="*/ 231774 w 1006475"/>
              <a:gd name="connsiteY780" fmla="*/ 219075 h 720725"/>
              <a:gd name="connsiteX781" fmla="*/ 228599 w 1006475"/>
              <a:gd name="connsiteY781" fmla="*/ 219075 h 720725"/>
              <a:gd name="connsiteX782" fmla="*/ 228599 w 1006475"/>
              <a:gd name="connsiteY782" fmla="*/ 212725 h 720725"/>
              <a:gd name="connsiteX783" fmla="*/ 225424 w 1006475"/>
              <a:gd name="connsiteY783" fmla="*/ 212725 h 720725"/>
              <a:gd name="connsiteX784" fmla="*/ 225424 w 1006475"/>
              <a:gd name="connsiteY784" fmla="*/ 215900 h 720725"/>
              <a:gd name="connsiteX785" fmla="*/ 225424 w 1006475"/>
              <a:gd name="connsiteY785" fmla="*/ 219075 h 720725"/>
              <a:gd name="connsiteX786" fmla="*/ 225424 w 1006475"/>
              <a:gd name="connsiteY786" fmla="*/ 222250 h 720725"/>
              <a:gd name="connsiteX787" fmla="*/ 225424 w 1006475"/>
              <a:gd name="connsiteY787" fmla="*/ 225425 h 720725"/>
              <a:gd name="connsiteX788" fmla="*/ 225424 w 1006475"/>
              <a:gd name="connsiteY788" fmla="*/ 228600 h 720725"/>
              <a:gd name="connsiteX789" fmla="*/ 212724 w 1006475"/>
              <a:gd name="connsiteY789" fmla="*/ 241300 h 720725"/>
              <a:gd name="connsiteX790" fmla="*/ 209549 w 1006475"/>
              <a:gd name="connsiteY790" fmla="*/ 241300 h 720725"/>
              <a:gd name="connsiteX791" fmla="*/ 203199 w 1006475"/>
              <a:gd name="connsiteY791" fmla="*/ 247650 h 720725"/>
              <a:gd name="connsiteX792" fmla="*/ 193674 w 1006475"/>
              <a:gd name="connsiteY792" fmla="*/ 257175 h 720725"/>
              <a:gd name="connsiteX793" fmla="*/ 187324 w 1006475"/>
              <a:gd name="connsiteY793" fmla="*/ 266700 h 720725"/>
              <a:gd name="connsiteX794" fmla="*/ 177799 w 1006475"/>
              <a:gd name="connsiteY794" fmla="*/ 273050 h 720725"/>
              <a:gd name="connsiteX795" fmla="*/ 174624 w 1006475"/>
              <a:gd name="connsiteY795" fmla="*/ 276225 h 720725"/>
              <a:gd name="connsiteX796" fmla="*/ 171449 w 1006475"/>
              <a:gd name="connsiteY796" fmla="*/ 285750 h 720725"/>
              <a:gd name="connsiteX797" fmla="*/ 168274 w 1006475"/>
              <a:gd name="connsiteY797" fmla="*/ 285750 h 720725"/>
              <a:gd name="connsiteX798" fmla="*/ 171449 w 1006475"/>
              <a:gd name="connsiteY798" fmla="*/ 292100 h 720725"/>
              <a:gd name="connsiteX799" fmla="*/ 171449 w 1006475"/>
              <a:gd name="connsiteY799" fmla="*/ 295275 h 720725"/>
              <a:gd name="connsiteX800" fmla="*/ 174624 w 1006475"/>
              <a:gd name="connsiteY800" fmla="*/ 292100 h 720725"/>
              <a:gd name="connsiteX801" fmla="*/ 180974 w 1006475"/>
              <a:gd name="connsiteY801" fmla="*/ 292100 h 720725"/>
              <a:gd name="connsiteX802" fmla="*/ 184149 w 1006475"/>
              <a:gd name="connsiteY802" fmla="*/ 295275 h 720725"/>
              <a:gd name="connsiteX803" fmla="*/ 187324 w 1006475"/>
              <a:gd name="connsiteY803" fmla="*/ 295275 h 720725"/>
              <a:gd name="connsiteX804" fmla="*/ 187324 w 1006475"/>
              <a:gd name="connsiteY804" fmla="*/ 292100 h 720725"/>
              <a:gd name="connsiteX805" fmla="*/ 184149 w 1006475"/>
              <a:gd name="connsiteY805" fmla="*/ 292100 h 720725"/>
              <a:gd name="connsiteX806" fmla="*/ 174624 w 1006475"/>
              <a:gd name="connsiteY806" fmla="*/ 285750 h 720725"/>
              <a:gd name="connsiteX807" fmla="*/ 174624 w 1006475"/>
              <a:gd name="connsiteY807" fmla="*/ 282575 h 720725"/>
              <a:gd name="connsiteX808" fmla="*/ 177799 w 1006475"/>
              <a:gd name="connsiteY808" fmla="*/ 282575 h 720725"/>
              <a:gd name="connsiteX809" fmla="*/ 180974 w 1006475"/>
              <a:gd name="connsiteY809" fmla="*/ 276225 h 720725"/>
              <a:gd name="connsiteX810" fmla="*/ 184149 w 1006475"/>
              <a:gd name="connsiteY810" fmla="*/ 276225 h 720725"/>
              <a:gd name="connsiteX811" fmla="*/ 187324 w 1006475"/>
              <a:gd name="connsiteY811" fmla="*/ 276225 h 720725"/>
              <a:gd name="connsiteX812" fmla="*/ 184149 w 1006475"/>
              <a:gd name="connsiteY812" fmla="*/ 273050 h 720725"/>
              <a:gd name="connsiteX813" fmla="*/ 187324 w 1006475"/>
              <a:gd name="connsiteY813" fmla="*/ 269875 h 720725"/>
              <a:gd name="connsiteX814" fmla="*/ 190499 w 1006475"/>
              <a:gd name="connsiteY814" fmla="*/ 269875 h 720725"/>
              <a:gd name="connsiteX815" fmla="*/ 193674 w 1006475"/>
              <a:gd name="connsiteY815" fmla="*/ 263525 h 720725"/>
              <a:gd name="connsiteX816" fmla="*/ 200024 w 1006475"/>
              <a:gd name="connsiteY816" fmla="*/ 257175 h 720725"/>
              <a:gd name="connsiteX817" fmla="*/ 203199 w 1006475"/>
              <a:gd name="connsiteY817" fmla="*/ 254000 h 720725"/>
              <a:gd name="connsiteX818" fmla="*/ 209549 w 1006475"/>
              <a:gd name="connsiteY818" fmla="*/ 250825 h 720725"/>
              <a:gd name="connsiteX819" fmla="*/ 219074 w 1006475"/>
              <a:gd name="connsiteY819" fmla="*/ 247650 h 720725"/>
              <a:gd name="connsiteX820" fmla="*/ 222249 w 1006475"/>
              <a:gd name="connsiteY820" fmla="*/ 247650 h 720725"/>
              <a:gd name="connsiteX821" fmla="*/ 225424 w 1006475"/>
              <a:gd name="connsiteY821" fmla="*/ 247650 h 720725"/>
              <a:gd name="connsiteX822" fmla="*/ 231774 w 1006475"/>
              <a:gd name="connsiteY822" fmla="*/ 247650 h 720725"/>
              <a:gd name="connsiteX823" fmla="*/ 234949 w 1006475"/>
              <a:gd name="connsiteY823" fmla="*/ 244475 h 720725"/>
              <a:gd name="connsiteX824" fmla="*/ 238124 w 1006475"/>
              <a:gd name="connsiteY824" fmla="*/ 241300 h 720725"/>
              <a:gd name="connsiteX825" fmla="*/ 238124 w 1006475"/>
              <a:gd name="connsiteY825" fmla="*/ 234950 h 720725"/>
              <a:gd name="connsiteX826" fmla="*/ 244474 w 1006475"/>
              <a:gd name="connsiteY826" fmla="*/ 228600 h 720725"/>
              <a:gd name="connsiteX827" fmla="*/ 250824 w 1006475"/>
              <a:gd name="connsiteY827" fmla="*/ 222250 h 720725"/>
              <a:gd name="connsiteX828" fmla="*/ 257174 w 1006475"/>
              <a:gd name="connsiteY828" fmla="*/ 219075 h 720725"/>
              <a:gd name="connsiteX829" fmla="*/ 260349 w 1006475"/>
              <a:gd name="connsiteY829" fmla="*/ 215900 h 720725"/>
              <a:gd name="connsiteX830" fmla="*/ 263524 w 1006475"/>
              <a:gd name="connsiteY830" fmla="*/ 215900 h 720725"/>
              <a:gd name="connsiteX831" fmla="*/ 263524 w 1006475"/>
              <a:gd name="connsiteY831" fmla="*/ 219075 h 720725"/>
              <a:gd name="connsiteX832" fmla="*/ 260349 w 1006475"/>
              <a:gd name="connsiteY832" fmla="*/ 222250 h 720725"/>
              <a:gd name="connsiteX833" fmla="*/ 263524 w 1006475"/>
              <a:gd name="connsiteY833" fmla="*/ 222250 h 720725"/>
              <a:gd name="connsiteX834" fmla="*/ 263524 w 1006475"/>
              <a:gd name="connsiteY834" fmla="*/ 225425 h 720725"/>
              <a:gd name="connsiteX835" fmla="*/ 266699 w 1006475"/>
              <a:gd name="connsiteY835" fmla="*/ 222250 h 720725"/>
              <a:gd name="connsiteX836" fmla="*/ 266699 w 1006475"/>
              <a:gd name="connsiteY836" fmla="*/ 206375 h 720725"/>
              <a:gd name="connsiteX837" fmla="*/ 266699 w 1006475"/>
              <a:gd name="connsiteY837" fmla="*/ 203200 h 720725"/>
              <a:gd name="connsiteX838" fmla="*/ 269874 w 1006475"/>
              <a:gd name="connsiteY838" fmla="*/ 203200 h 720725"/>
              <a:gd name="connsiteX839" fmla="*/ 273049 w 1006475"/>
              <a:gd name="connsiteY839" fmla="*/ 206375 h 720725"/>
              <a:gd name="connsiteX840" fmla="*/ 273049 w 1006475"/>
              <a:gd name="connsiteY840" fmla="*/ 222250 h 720725"/>
              <a:gd name="connsiteX841" fmla="*/ 273049 w 1006475"/>
              <a:gd name="connsiteY841" fmla="*/ 225425 h 720725"/>
              <a:gd name="connsiteX842" fmla="*/ 269874 w 1006475"/>
              <a:gd name="connsiteY842" fmla="*/ 225425 h 720725"/>
              <a:gd name="connsiteX843" fmla="*/ 269874 w 1006475"/>
              <a:gd name="connsiteY843" fmla="*/ 228600 h 720725"/>
              <a:gd name="connsiteX844" fmla="*/ 273049 w 1006475"/>
              <a:gd name="connsiteY844" fmla="*/ 234950 h 720725"/>
              <a:gd name="connsiteX845" fmla="*/ 273049 w 1006475"/>
              <a:gd name="connsiteY845" fmla="*/ 238125 h 720725"/>
              <a:gd name="connsiteX846" fmla="*/ 269874 w 1006475"/>
              <a:gd name="connsiteY846" fmla="*/ 238125 h 720725"/>
              <a:gd name="connsiteX847" fmla="*/ 266699 w 1006475"/>
              <a:gd name="connsiteY847" fmla="*/ 238125 h 720725"/>
              <a:gd name="connsiteX848" fmla="*/ 263524 w 1006475"/>
              <a:gd name="connsiteY848" fmla="*/ 234950 h 720725"/>
              <a:gd name="connsiteX849" fmla="*/ 263524 w 1006475"/>
              <a:gd name="connsiteY849" fmla="*/ 238125 h 720725"/>
              <a:gd name="connsiteX850" fmla="*/ 260349 w 1006475"/>
              <a:gd name="connsiteY850" fmla="*/ 241300 h 720725"/>
              <a:gd name="connsiteX851" fmla="*/ 257174 w 1006475"/>
              <a:gd name="connsiteY851" fmla="*/ 244475 h 720725"/>
              <a:gd name="connsiteX852" fmla="*/ 253999 w 1006475"/>
              <a:gd name="connsiteY852" fmla="*/ 241300 h 720725"/>
              <a:gd name="connsiteX853" fmla="*/ 250824 w 1006475"/>
              <a:gd name="connsiteY853" fmla="*/ 238125 h 720725"/>
              <a:gd name="connsiteX854" fmla="*/ 250824 w 1006475"/>
              <a:gd name="connsiteY854" fmla="*/ 234950 h 720725"/>
              <a:gd name="connsiteX855" fmla="*/ 247649 w 1006475"/>
              <a:gd name="connsiteY855" fmla="*/ 234950 h 720725"/>
              <a:gd name="connsiteX856" fmla="*/ 247649 w 1006475"/>
              <a:gd name="connsiteY856" fmla="*/ 238125 h 720725"/>
              <a:gd name="connsiteX857" fmla="*/ 247649 w 1006475"/>
              <a:gd name="connsiteY857" fmla="*/ 241300 h 720725"/>
              <a:gd name="connsiteX858" fmla="*/ 250824 w 1006475"/>
              <a:gd name="connsiteY858" fmla="*/ 241300 h 720725"/>
              <a:gd name="connsiteX859" fmla="*/ 250824 w 1006475"/>
              <a:gd name="connsiteY859" fmla="*/ 254000 h 720725"/>
              <a:gd name="connsiteX860" fmla="*/ 250824 w 1006475"/>
              <a:gd name="connsiteY860" fmla="*/ 263525 h 720725"/>
              <a:gd name="connsiteX861" fmla="*/ 247649 w 1006475"/>
              <a:gd name="connsiteY861" fmla="*/ 263525 h 720725"/>
              <a:gd name="connsiteX862" fmla="*/ 244474 w 1006475"/>
              <a:gd name="connsiteY862" fmla="*/ 263525 h 720725"/>
              <a:gd name="connsiteX863" fmla="*/ 241299 w 1006475"/>
              <a:gd name="connsiteY863" fmla="*/ 254000 h 720725"/>
              <a:gd name="connsiteX864" fmla="*/ 238124 w 1006475"/>
              <a:gd name="connsiteY864" fmla="*/ 254000 h 720725"/>
              <a:gd name="connsiteX865" fmla="*/ 238124 w 1006475"/>
              <a:gd name="connsiteY865" fmla="*/ 263525 h 720725"/>
              <a:gd name="connsiteX866" fmla="*/ 241299 w 1006475"/>
              <a:gd name="connsiteY866" fmla="*/ 263525 h 720725"/>
              <a:gd name="connsiteX867" fmla="*/ 244474 w 1006475"/>
              <a:gd name="connsiteY867" fmla="*/ 266700 h 720725"/>
              <a:gd name="connsiteX868" fmla="*/ 244474 w 1006475"/>
              <a:gd name="connsiteY868" fmla="*/ 269875 h 720725"/>
              <a:gd name="connsiteX869" fmla="*/ 238124 w 1006475"/>
              <a:gd name="connsiteY869" fmla="*/ 269875 h 720725"/>
              <a:gd name="connsiteX870" fmla="*/ 234949 w 1006475"/>
              <a:gd name="connsiteY870" fmla="*/ 269875 h 720725"/>
              <a:gd name="connsiteX871" fmla="*/ 234949 w 1006475"/>
              <a:gd name="connsiteY871" fmla="*/ 273050 h 720725"/>
              <a:gd name="connsiteX872" fmla="*/ 238124 w 1006475"/>
              <a:gd name="connsiteY872" fmla="*/ 273050 h 720725"/>
              <a:gd name="connsiteX873" fmla="*/ 247649 w 1006475"/>
              <a:gd name="connsiteY873" fmla="*/ 269875 h 720725"/>
              <a:gd name="connsiteX874" fmla="*/ 253999 w 1006475"/>
              <a:gd name="connsiteY874" fmla="*/ 266700 h 720725"/>
              <a:gd name="connsiteX875" fmla="*/ 257174 w 1006475"/>
              <a:gd name="connsiteY875" fmla="*/ 266700 h 720725"/>
              <a:gd name="connsiteX876" fmla="*/ 253999 w 1006475"/>
              <a:gd name="connsiteY876" fmla="*/ 276225 h 720725"/>
              <a:gd name="connsiteX877" fmla="*/ 253999 w 1006475"/>
              <a:gd name="connsiteY877" fmla="*/ 279400 h 720725"/>
              <a:gd name="connsiteX878" fmla="*/ 257174 w 1006475"/>
              <a:gd name="connsiteY878" fmla="*/ 279400 h 720725"/>
              <a:gd name="connsiteX879" fmla="*/ 257174 w 1006475"/>
              <a:gd name="connsiteY879" fmla="*/ 282575 h 720725"/>
              <a:gd name="connsiteX880" fmla="*/ 247649 w 1006475"/>
              <a:gd name="connsiteY880" fmla="*/ 295275 h 720725"/>
              <a:gd name="connsiteX881" fmla="*/ 247649 w 1006475"/>
              <a:gd name="connsiteY881" fmla="*/ 298450 h 720725"/>
              <a:gd name="connsiteX882" fmla="*/ 247649 w 1006475"/>
              <a:gd name="connsiteY882" fmla="*/ 304800 h 720725"/>
              <a:gd name="connsiteX883" fmla="*/ 244474 w 1006475"/>
              <a:gd name="connsiteY883" fmla="*/ 311150 h 720725"/>
              <a:gd name="connsiteX884" fmla="*/ 241299 w 1006475"/>
              <a:gd name="connsiteY884" fmla="*/ 311150 h 720725"/>
              <a:gd name="connsiteX885" fmla="*/ 241299 w 1006475"/>
              <a:gd name="connsiteY885" fmla="*/ 320675 h 720725"/>
              <a:gd name="connsiteX886" fmla="*/ 238124 w 1006475"/>
              <a:gd name="connsiteY886" fmla="*/ 327025 h 720725"/>
              <a:gd name="connsiteX887" fmla="*/ 234949 w 1006475"/>
              <a:gd name="connsiteY887" fmla="*/ 323850 h 720725"/>
              <a:gd name="connsiteX888" fmla="*/ 225424 w 1006475"/>
              <a:gd name="connsiteY888" fmla="*/ 317500 h 720725"/>
              <a:gd name="connsiteX889" fmla="*/ 225424 w 1006475"/>
              <a:gd name="connsiteY889" fmla="*/ 311150 h 720725"/>
              <a:gd name="connsiteX890" fmla="*/ 231774 w 1006475"/>
              <a:gd name="connsiteY890" fmla="*/ 311150 h 720725"/>
              <a:gd name="connsiteX891" fmla="*/ 231774 w 1006475"/>
              <a:gd name="connsiteY891" fmla="*/ 307975 h 720725"/>
              <a:gd name="connsiteX892" fmla="*/ 231774 w 1006475"/>
              <a:gd name="connsiteY892" fmla="*/ 304800 h 720725"/>
              <a:gd name="connsiteX893" fmla="*/ 234949 w 1006475"/>
              <a:gd name="connsiteY893" fmla="*/ 304800 h 720725"/>
              <a:gd name="connsiteX894" fmla="*/ 238124 w 1006475"/>
              <a:gd name="connsiteY894" fmla="*/ 304800 h 720725"/>
              <a:gd name="connsiteX895" fmla="*/ 238124 w 1006475"/>
              <a:gd name="connsiteY895" fmla="*/ 301625 h 720725"/>
              <a:gd name="connsiteX896" fmla="*/ 234949 w 1006475"/>
              <a:gd name="connsiteY896" fmla="*/ 301625 h 720725"/>
              <a:gd name="connsiteX897" fmla="*/ 222249 w 1006475"/>
              <a:gd name="connsiteY897" fmla="*/ 304800 h 720725"/>
              <a:gd name="connsiteX898" fmla="*/ 222249 w 1006475"/>
              <a:gd name="connsiteY898" fmla="*/ 307975 h 720725"/>
              <a:gd name="connsiteX899" fmla="*/ 215899 w 1006475"/>
              <a:gd name="connsiteY899" fmla="*/ 317500 h 720725"/>
              <a:gd name="connsiteX900" fmla="*/ 215899 w 1006475"/>
              <a:gd name="connsiteY900" fmla="*/ 320675 h 720725"/>
              <a:gd name="connsiteX901" fmla="*/ 219074 w 1006475"/>
              <a:gd name="connsiteY901" fmla="*/ 320675 h 720725"/>
              <a:gd name="connsiteX902" fmla="*/ 219074 w 1006475"/>
              <a:gd name="connsiteY902" fmla="*/ 327025 h 720725"/>
              <a:gd name="connsiteX903" fmla="*/ 215899 w 1006475"/>
              <a:gd name="connsiteY903" fmla="*/ 327025 h 720725"/>
              <a:gd name="connsiteX904" fmla="*/ 212724 w 1006475"/>
              <a:gd name="connsiteY904" fmla="*/ 330200 h 720725"/>
              <a:gd name="connsiteX905" fmla="*/ 215899 w 1006475"/>
              <a:gd name="connsiteY905" fmla="*/ 333375 h 720725"/>
              <a:gd name="connsiteX906" fmla="*/ 212724 w 1006475"/>
              <a:gd name="connsiteY906" fmla="*/ 333375 h 720725"/>
              <a:gd name="connsiteX907" fmla="*/ 209549 w 1006475"/>
              <a:gd name="connsiteY907" fmla="*/ 333375 h 720725"/>
              <a:gd name="connsiteX908" fmla="*/ 206374 w 1006475"/>
              <a:gd name="connsiteY908" fmla="*/ 323850 h 720725"/>
              <a:gd name="connsiteX909" fmla="*/ 206374 w 1006475"/>
              <a:gd name="connsiteY909" fmla="*/ 320675 h 720725"/>
              <a:gd name="connsiteX910" fmla="*/ 212724 w 1006475"/>
              <a:gd name="connsiteY910" fmla="*/ 311150 h 720725"/>
              <a:gd name="connsiteX911" fmla="*/ 212724 w 1006475"/>
              <a:gd name="connsiteY911" fmla="*/ 301625 h 720725"/>
              <a:gd name="connsiteX912" fmla="*/ 212724 w 1006475"/>
              <a:gd name="connsiteY912" fmla="*/ 298450 h 720725"/>
              <a:gd name="connsiteX913" fmla="*/ 212724 w 1006475"/>
              <a:gd name="connsiteY913" fmla="*/ 295275 h 720725"/>
              <a:gd name="connsiteX914" fmla="*/ 209549 w 1006475"/>
              <a:gd name="connsiteY914" fmla="*/ 295275 h 720725"/>
              <a:gd name="connsiteX915" fmla="*/ 209549 w 1006475"/>
              <a:gd name="connsiteY915" fmla="*/ 298450 h 720725"/>
              <a:gd name="connsiteX916" fmla="*/ 206374 w 1006475"/>
              <a:gd name="connsiteY916" fmla="*/ 304800 h 720725"/>
              <a:gd name="connsiteX917" fmla="*/ 206374 w 1006475"/>
              <a:gd name="connsiteY917" fmla="*/ 307975 h 720725"/>
              <a:gd name="connsiteX918" fmla="*/ 193674 w 1006475"/>
              <a:gd name="connsiteY918" fmla="*/ 307975 h 720725"/>
              <a:gd name="connsiteX919" fmla="*/ 193674 w 1006475"/>
              <a:gd name="connsiteY919" fmla="*/ 311150 h 720725"/>
              <a:gd name="connsiteX920" fmla="*/ 187324 w 1006475"/>
              <a:gd name="connsiteY920" fmla="*/ 320675 h 720725"/>
              <a:gd name="connsiteX921" fmla="*/ 184149 w 1006475"/>
              <a:gd name="connsiteY921" fmla="*/ 320675 h 720725"/>
              <a:gd name="connsiteX922" fmla="*/ 180974 w 1006475"/>
              <a:gd name="connsiteY922" fmla="*/ 320675 h 720725"/>
              <a:gd name="connsiteX923" fmla="*/ 177799 w 1006475"/>
              <a:gd name="connsiteY923" fmla="*/ 317500 h 720725"/>
              <a:gd name="connsiteX924" fmla="*/ 177799 w 1006475"/>
              <a:gd name="connsiteY924" fmla="*/ 314325 h 720725"/>
              <a:gd name="connsiteX925" fmla="*/ 174624 w 1006475"/>
              <a:gd name="connsiteY925" fmla="*/ 314325 h 720725"/>
              <a:gd name="connsiteX926" fmla="*/ 171449 w 1006475"/>
              <a:gd name="connsiteY926" fmla="*/ 317500 h 720725"/>
              <a:gd name="connsiteX927" fmla="*/ 168274 w 1006475"/>
              <a:gd name="connsiteY927" fmla="*/ 317500 h 720725"/>
              <a:gd name="connsiteX928" fmla="*/ 171449 w 1006475"/>
              <a:gd name="connsiteY928" fmla="*/ 320675 h 720725"/>
              <a:gd name="connsiteX929" fmla="*/ 177799 w 1006475"/>
              <a:gd name="connsiteY929" fmla="*/ 323850 h 720725"/>
              <a:gd name="connsiteX930" fmla="*/ 180974 w 1006475"/>
              <a:gd name="connsiteY930" fmla="*/ 323850 h 720725"/>
              <a:gd name="connsiteX931" fmla="*/ 187324 w 1006475"/>
              <a:gd name="connsiteY931" fmla="*/ 323850 h 720725"/>
              <a:gd name="connsiteX932" fmla="*/ 187324 w 1006475"/>
              <a:gd name="connsiteY932" fmla="*/ 327025 h 720725"/>
              <a:gd name="connsiteX933" fmla="*/ 184149 w 1006475"/>
              <a:gd name="connsiteY933" fmla="*/ 327025 h 720725"/>
              <a:gd name="connsiteX934" fmla="*/ 177799 w 1006475"/>
              <a:gd name="connsiteY934" fmla="*/ 333375 h 720725"/>
              <a:gd name="connsiteX935" fmla="*/ 174624 w 1006475"/>
              <a:gd name="connsiteY935" fmla="*/ 333375 h 720725"/>
              <a:gd name="connsiteX936" fmla="*/ 168274 w 1006475"/>
              <a:gd name="connsiteY936" fmla="*/ 336550 h 720725"/>
              <a:gd name="connsiteX937" fmla="*/ 165099 w 1006475"/>
              <a:gd name="connsiteY937" fmla="*/ 339725 h 720725"/>
              <a:gd name="connsiteX938" fmla="*/ 168274 w 1006475"/>
              <a:gd name="connsiteY938" fmla="*/ 339725 h 720725"/>
              <a:gd name="connsiteX939" fmla="*/ 171449 w 1006475"/>
              <a:gd name="connsiteY939" fmla="*/ 339725 h 720725"/>
              <a:gd name="connsiteX940" fmla="*/ 174624 w 1006475"/>
              <a:gd name="connsiteY940" fmla="*/ 339725 h 720725"/>
              <a:gd name="connsiteX941" fmla="*/ 174624 w 1006475"/>
              <a:gd name="connsiteY941" fmla="*/ 336550 h 720725"/>
              <a:gd name="connsiteX942" fmla="*/ 177799 w 1006475"/>
              <a:gd name="connsiteY942" fmla="*/ 333375 h 720725"/>
              <a:gd name="connsiteX943" fmla="*/ 180974 w 1006475"/>
              <a:gd name="connsiteY943" fmla="*/ 333375 h 720725"/>
              <a:gd name="connsiteX944" fmla="*/ 187324 w 1006475"/>
              <a:gd name="connsiteY944" fmla="*/ 330200 h 720725"/>
              <a:gd name="connsiteX945" fmla="*/ 187324 w 1006475"/>
              <a:gd name="connsiteY945" fmla="*/ 333375 h 720725"/>
              <a:gd name="connsiteX946" fmla="*/ 184149 w 1006475"/>
              <a:gd name="connsiteY946" fmla="*/ 336550 h 720725"/>
              <a:gd name="connsiteX947" fmla="*/ 180974 w 1006475"/>
              <a:gd name="connsiteY947" fmla="*/ 339725 h 720725"/>
              <a:gd name="connsiteX948" fmla="*/ 174624 w 1006475"/>
              <a:gd name="connsiteY948" fmla="*/ 342900 h 720725"/>
              <a:gd name="connsiteX949" fmla="*/ 174624 w 1006475"/>
              <a:gd name="connsiteY949" fmla="*/ 346075 h 720725"/>
              <a:gd name="connsiteX950" fmla="*/ 180974 w 1006475"/>
              <a:gd name="connsiteY950" fmla="*/ 342900 h 720725"/>
              <a:gd name="connsiteX951" fmla="*/ 184149 w 1006475"/>
              <a:gd name="connsiteY951" fmla="*/ 342900 h 720725"/>
              <a:gd name="connsiteX952" fmla="*/ 184149 w 1006475"/>
              <a:gd name="connsiteY952" fmla="*/ 352425 h 720725"/>
              <a:gd name="connsiteX953" fmla="*/ 187324 w 1006475"/>
              <a:gd name="connsiteY953" fmla="*/ 352425 h 720725"/>
              <a:gd name="connsiteX954" fmla="*/ 190499 w 1006475"/>
              <a:gd name="connsiteY954" fmla="*/ 336550 h 720725"/>
              <a:gd name="connsiteX955" fmla="*/ 196849 w 1006475"/>
              <a:gd name="connsiteY955" fmla="*/ 336550 h 720725"/>
              <a:gd name="connsiteX956" fmla="*/ 193674 w 1006475"/>
              <a:gd name="connsiteY956" fmla="*/ 339725 h 720725"/>
              <a:gd name="connsiteX957" fmla="*/ 193674 w 1006475"/>
              <a:gd name="connsiteY957" fmla="*/ 342900 h 720725"/>
              <a:gd name="connsiteX958" fmla="*/ 196849 w 1006475"/>
              <a:gd name="connsiteY958" fmla="*/ 342900 h 720725"/>
              <a:gd name="connsiteX959" fmla="*/ 196849 w 1006475"/>
              <a:gd name="connsiteY959" fmla="*/ 346075 h 720725"/>
              <a:gd name="connsiteX960" fmla="*/ 200024 w 1006475"/>
              <a:gd name="connsiteY960" fmla="*/ 349250 h 720725"/>
              <a:gd name="connsiteX961" fmla="*/ 200024 w 1006475"/>
              <a:gd name="connsiteY961" fmla="*/ 346075 h 720725"/>
              <a:gd name="connsiteX962" fmla="*/ 203199 w 1006475"/>
              <a:gd name="connsiteY962" fmla="*/ 336550 h 720725"/>
              <a:gd name="connsiteX963" fmla="*/ 209549 w 1006475"/>
              <a:gd name="connsiteY963" fmla="*/ 352425 h 720725"/>
              <a:gd name="connsiteX964" fmla="*/ 212724 w 1006475"/>
              <a:gd name="connsiteY964" fmla="*/ 352425 h 720725"/>
              <a:gd name="connsiteX965" fmla="*/ 212724 w 1006475"/>
              <a:gd name="connsiteY965" fmla="*/ 355600 h 720725"/>
              <a:gd name="connsiteX966" fmla="*/ 212724 w 1006475"/>
              <a:gd name="connsiteY966" fmla="*/ 358775 h 720725"/>
              <a:gd name="connsiteX967" fmla="*/ 212725 w 1006475"/>
              <a:gd name="connsiteY967" fmla="*/ 358775 h 720725"/>
              <a:gd name="connsiteX968" fmla="*/ 212725 w 1006475"/>
              <a:gd name="connsiteY968" fmla="*/ 355600 h 720725"/>
              <a:gd name="connsiteX969" fmla="*/ 212725 w 1006475"/>
              <a:gd name="connsiteY969" fmla="*/ 352425 h 720725"/>
              <a:gd name="connsiteX970" fmla="*/ 231775 w 1006475"/>
              <a:gd name="connsiteY970" fmla="*/ 339725 h 720725"/>
              <a:gd name="connsiteX971" fmla="*/ 238125 w 1006475"/>
              <a:gd name="connsiteY971" fmla="*/ 333375 h 720725"/>
              <a:gd name="connsiteX972" fmla="*/ 241300 w 1006475"/>
              <a:gd name="connsiteY972" fmla="*/ 327025 h 720725"/>
              <a:gd name="connsiteX973" fmla="*/ 244475 w 1006475"/>
              <a:gd name="connsiteY973" fmla="*/ 327025 h 720725"/>
              <a:gd name="connsiteX974" fmla="*/ 244475 w 1006475"/>
              <a:gd name="connsiteY974" fmla="*/ 323850 h 720725"/>
              <a:gd name="connsiteX975" fmla="*/ 244475 w 1006475"/>
              <a:gd name="connsiteY975" fmla="*/ 317500 h 720725"/>
              <a:gd name="connsiteX976" fmla="*/ 257175 w 1006475"/>
              <a:gd name="connsiteY976" fmla="*/ 330200 h 720725"/>
              <a:gd name="connsiteX977" fmla="*/ 260350 w 1006475"/>
              <a:gd name="connsiteY977" fmla="*/ 330200 h 720725"/>
              <a:gd name="connsiteX978" fmla="*/ 260350 w 1006475"/>
              <a:gd name="connsiteY978" fmla="*/ 327025 h 720725"/>
              <a:gd name="connsiteX979" fmla="*/ 257175 w 1006475"/>
              <a:gd name="connsiteY979" fmla="*/ 323850 h 720725"/>
              <a:gd name="connsiteX980" fmla="*/ 257175 w 1006475"/>
              <a:gd name="connsiteY980" fmla="*/ 320675 h 720725"/>
              <a:gd name="connsiteX981" fmla="*/ 260349 w 1006475"/>
              <a:gd name="connsiteY981" fmla="*/ 320675 h 720725"/>
              <a:gd name="connsiteX982" fmla="*/ 273049 w 1006475"/>
              <a:gd name="connsiteY982" fmla="*/ 317500 h 720725"/>
              <a:gd name="connsiteX983" fmla="*/ 276224 w 1006475"/>
              <a:gd name="connsiteY983" fmla="*/ 314325 h 720725"/>
              <a:gd name="connsiteX984" fmla="*/ 276224 w 1006475"/>
              <a:gd name="connsiteY984" fmla="*/ 311150 h 720725"/>
              <a:gd name="connsiteX985" fmla="*/ 276224 w 1006475"/>
              <a:gd name="connsiteY985" fmla="*/ 307975 h 720725"/>
              <a:gd name="connsiteX986" fmla="*/ 273049 w 1006475"/>
              <a:gd name="connsiteY986" fmla="*/ 304800 h 720725"/>
              <a:gd name="connsiteX987" fmla="*/ 273049 w 1006475"/>
              <a:gd name="connsiteY987" fmla="*/ 298450 h 720725"/>
              <a:gd name="connsiteX988" fmla="*/ 273049 w 1006475"/>
              <a:gd name="connsiteY988" fmla="*/ 295275 h 720725"/>
              <a:gd name="connsiteX989" fmla="*/ 276224 w 1006475"/>
              <a:gd name="connsiteY989" fmla="*/ 292100 h 720725"/>
              <a:gd name="connsiteX990" fmla="*/ 276224 w 1006475"/>
              <a:gd name="connsiteY990" fmla="*/ 288925 h 720725"/>
              <a:gd name="connsiteX991" fmla="*/ 273049 w 1006475"/>
              <a:gd name="connsiteY991" fmla="*/ 285750 h 720725"/>
              <a:gd name="connsiteX992" fmla="*/ 273049 w 1006475"/>
              <a:gd name="connsiteY992" fmla="*/ 279400 h 720725"/>
              <a:gd name="connsiteX993" fmla="*/ 273049 w 1006475"/>
              <a:gd name="connsiteY993" fmla="*/ 273050 h 720725"/>
              <a:gd name="connsiteX994" fmla="*/ 276224 w 1006475"/>
              <a:gd name="connsiteY994" fmla="*/ 273050 h 720725"/>
              <a:gd name="connsiteX995" fmla="*/ 276224 w 1006475"/>
              <a:gd name="connsiteY995" fmla="*/ 269875 h 720725"/>
              <a:gd name="connsiteX996" fmla="*/ 279399 w 1006475"/>
              <a:gd name="connsiteY996" fmla="*/ 269875 h 720725"/>
              <a:gd name="connsiteX997" fmla="*/ 279399 w 1006475"/>
              <a:gd name="connsiteY997" fmla="*/ 276225 h 720725"/>
              <a:gd name="connsiteX998" fmla="*/ 282574 w 1006475"/>
              <a:gd name="connsiteY998" fmla="*/ 276225 h 720725"/>
              <a:gd name="connsiteX999" fmla="*/ 282574 w 1006475"/>
              <a:gd name="connsiteY999" fmla="*/ 273050 h 720725"/>
              <a:gd name="connsiteX1000" fmla="*/ 282574 w 1006475"/>
              <a:gd name="connsiteY1000" fmla="*/ 269875 h 720725"/>
              <a:gd name="connsiteX1001" fmla="*/ 282574 w 1006475"/>
              <a:gd name="connsiteY1001" fmla="*/ 266700 h 720725"/>
              <a:gd name="connsiteX1002" fmla="*/ 273049 w 1006475"/>
              <a:gd name="connsiteY1002" fmla="*/ 257175 h 720725"/>
              <a:gd name="connsiteX1003" fmla="*/ 273049 w 1006475"/>
              <a:gd name="connsiteY1003" fmla="*/ 254000 h 720725"/>
              <a:gd name="connsiteX1004" fmla="*/ 276224 w 1006475"/>
              <a:gd name="connsiteY1004" fmla="*/ 254000 h 720725"/>
              <a:gd name="connsiteX1005" fmla="*/ 279399 w 1006475"/>
              <a:gd name="connsiteY1005" fmla="*/ 250825 h 720725"/>
              <a:gd name="connsiteX1006" fmla="*/ 285749 w 1006475"/>
              <a:gd name="connsiteY1006" fmla="*/ 247650 h 720725"/>
              <a:gd name="connsiteX1007" fmla="*/ 285749 w 1006475"/>
              <a:gd name="connsiteY1007" fmla="*/ 241300 h 720725"/>
              <a:gd name="connsiteX1008" fmla="*/ 285749 w 1006475"/>
              <a:gd name="connsiteY1008" fmla="*/ 238125 h 720725"/>
              <a:gd name="connsiteX1009" fmla="*/ 285749 w 1006475"/>
              <a:gd name="connsiteY1009" fmla="*/ 234950 h 720725"/>
              <a:gd name="connsiteX1010" fmla="*/ 285749 w 1006475"/>
              <a:gd name="connsiteY1010" fmla="*/ 231775 h 720725"/>
              <a:gd name="connsiteX1011" fmla="*/ 288924 w 1006475"/>
              <a:gd name="connsiteY1011" fmla="*/ 228600 h 720725"/>
              <a:gd name="connsiteX1012" fmla="*/ 295274 w 1006475"/>
              <a:gd name="connsiteY1012" fmla="*/ 225425 h 720725"/>
              <a:gd name="connsiteX1013" fmla="*/ 295274 w 1006475"/>
              <a:gd name="connsiteY1013" fmla="*/ 222250 h 720725"/>
              <a:gd name="connsiteX1014" fmla="*/ 298449 w 1006475"/>
              <a:gd name="connsiteY1014" fmla="*/ 219075 h 720725"/>
              <a:gd name="connsiteX1015" fmla="*/ 298449 w 1006475"/>
              <a:gd name="connsiteY1015" fmla="*/ 215900 h 720725"/>
              <a:gd name="connsiteX1016" fmla="*/ 301624 w 1006475"/>
              <a:gd name="connsiteY1016" fmla="*/ 209550 h 720725"/>
              <a:gd name="connsiteX1017" fmla="*/ 304799 w 1006475"/>
              <a:gd name="connsiteY1017" fmla="*/ 206375 h 720725"/>
              <a:gd name="connsiteX1018" fmla="*/ 307974 w 1006475"/>
              <a:gd name="connsiteY1018" fmla="*/ 206375 h 720725"/>
              <a:gd name="connsiteX1019" fmla="*/ 311149 w 1006475"/>
              <a:gd name="connsiteY1019" fmla="*/ 206375 h 720725"/>
              <a:gd name="connsiteX1020" fmla="*/ 314324 w 1006475"/>
              <a:gd name="connsiteY1020" fmla="*/ 206375 h 720725"/>
              <a:gd name="connsiteX1021" fmla="*/ 314324 w 1006475"/>
              <a:gd name="connsiteY1021" fmla="*/ 203200 h 720725"/>
              <a:gd name="connsiteX1022" fmla="*/ 317499 w 1006475"/>
              <a:gd name="connsiteY1022" fmla="*/ 200025 h 720725"/>
              <a:gd name="connsiteX1023" fmla="*/ 320674 w 1006475"/>
              <a:gd name="connsiteY1023" fmla="*/ 196850 h 720725"/>
              <a:gd name="connsiteX1024" fmla="*/ 323849 w 1006475"/>
              <a:gd name="connsiteY1024" fmla="*/ 196850 h 720725"/>
              <a:gd name="connsiteX1025" fmla="*/ 323849 w 1006475"/>
              <a:gd name="connsiteY1025" fmla="*/ 200025 h 720725"/>
              <a:gd name="connsiteX1026" fmla="*/ 327024 w 1006475"/>
              <a:gd name="connsiteY1026" fmla="*/ 200025 h 720725"/>
              <a:gd name="connsiteX1027" fmla="*/ 323849 w 1006475"/>
              <a:gd name="connsiteY1027" fmla="*/ 196850 h 720725"/>
              <a:gd name="connsiteX1028" fmla="*/ 323849 w 1006475"/>
              <a:gd name="connsiteY1028" fmla="*/ 193675 h 720725"/>
              <a:gd name="connsiteX1029" fmla="*/ 320674 w 1006475"/>
              <a:gd name="connsiteY1029" fmla="*/ 193675 h 720725"/>
              <a:gd name="connsiteX1030" fmla="*/ 320674 w 1006475"/>
              <a:gd name="connsiteY1030" fmla="*/ 190500 h 720725"/>
              <a:gd name="connsiteX1031" fmla="*/ 317499 w 1006475"/>
              <a:gd name="connsiteY1031" fmla="*/ 193675 h 720725"/>
              <a:gd name="connsiteX1032" fmla="*/ 314324 w 1006475"/>
              <a:gd name="connsiteY1032" fmla="*/ 193675 h 720725"/>
              <a:gd name="connsiteX1033" fmla="*/ 307974 w 1006475"/>
              <a:gd name="connsiteY1033" fmla="*/ 184150 h 720725"/>
              <a:gd name="connsiteX1034" fmla="*/ 304799 w 1006475"/>
              <a:gd name="connsiteY1034" fmla="*/ 171450 h 720725"/>
              <a:gd name="connsiteX1035" fmla="*/ 307974 w 1006475"/>
              <a:gd name="connsiteY1035" fmla="*/ 158750 h 720725"/>
              <a:gd name="connsiteX1036" fmla="*/ 307974 w 1006475"/>
              <a:gd name="connsiteY1036" fmla="*/ 155575 h 720725"/>
              <a:gd name="connsiteX1037" fmla="*/ 304799 w 1006475"/>
              <a:gd name="connsiteY1037" fmla="*/ 152400 h 720725"/>
              <a:gd name="connsiteX1038" fmla="*/ 301624 w 1006475"/>
              <a:gd name="connsiteY1038" fmla="*/ 152400 h 720725"/>
              <a:gd name="connsiteX1039" fmla="*/ 298449 w 1006475"/>
              <a:gd name="connsiteY1039" fmla="*/ 152400 h 720725"/>
              <a:gd name="connsiteX1040" fmla="*/ 298449 w 1006475"/>
              <a:gd name="connsiteY1040" fmla="*/ 155575 h 720725"/>
              <a:gd name="connsiteX1041" fmla="*/ 295274 w 1006475"/>
              <a:gd name="connsiteY1041" fmla="*/ 155575 h 720725"/>
              <a:gd name="connsiteX1042" fmla="*/ 295274 w 1006475"/>
              <a:gd name="connsiteY1042" fmla="*/ 158750 h 720725"/>
              <a:gd name="connsiteX1043" fmla="*/ 292099 w 1006475"/>
              <a:gd name="connsiteY1043" fmla="*/ 158750 h 720725"/>
              <a:gd name="connsiteX1044" fmla="*/ 288924 w 1006475"/>
              <a:gd name="connsiteY1044" fmla="*/ 158750 h 720725"/>
              <a:gd name="connsiteX1045" fmla="*/ 292099 w 1006475"/>
              <a:gd name="connsiteY1045" fmla="*/ 161925 h 720725"/>
              <a:gd name="connsiteX1046" fmla="*/ 292099 w 1006475"/>
              <a:gd name="connsiteY1046" fmla="*/ 168275 h 720725"/>
              <a:gd name="connsiteX1047" fmla="*/ 295274 w 1006475"/>
              <a:gd name="connsiteY1047" fmla="*/ 171450 h 720725"/>
              <a:gd name="connsiteX1048" fmla="*/ 301624 w 1006475"/>
              <a:gd name="connsiteY1048" fmla="*/ 180975 h 720725"/>
              <a:gd name="connsiteX1049" fmla="*/ 301624 w 1006475"/>
              <a:gd name="connsiteY1049" fmla="*/ 184150 h 720725"/>
              <a:gd name="connsiteX1050" fmla="*/ 301624 w 1006475"/>
              <a:gd name="connsiteY1050" fmla="*/ 187325 h 720725"/>
              <a:gd name="connsiteX1051" fmla="*/ 298449 w 1006475"/>
              <a:gd name="connsiteY1051" fmla="*/ 184150 h 720725"/>
              <a:gd name="connsiteX1052" fmla="*/ 295274 w 1006475"/>
              <a:gd name="connsiteY1052" fmla="*/ 184150 h 720725"/>
              <a:gd name="connsiteX1053" fmla="*/ 295274 w 1006475"/>
              <a:gd name="connsiteY1053" fmla="*/ 180975 h 720725"/>
              <a:gd name="connsiteX1054" fmla="*/ 295274 w 1006475"/>
              <a:gd name="connsiteY1054" fmla="*/ 177800 h 720725"/>
              <a:gd name="connsiteX1055" fmla="*/ 292099 w 1006475"/>
              <a:gd name="connsiteY1055" fmla="*/ 171450 h 720725"/>
              <a:gd name="connsiteX1056" fmla="*/ 288924 w 1006475"/>
              <a:gd name="connsiteY1056" fmla="*/ 171450 h 720725"/>
              <a:gd name="connsiteX1057" fmla="*/ 288924 w 1006475"/>
              <a:gd name="connsiteY1057" fmla="*/ 168275 h 720725"/>
              <a:gd name="connsiteX1058" fmla="*/ 285749 w 1006475"/>
              <a:gd name="connsiteY1058" fmla="*/ 168275 h 720725"/>
              <a:gd name="connsiteX1059" fmla="*/ 285749 w 1006475"/>
              <a:gd name="connsiteY1059" fmla="*/ 165100 h 720725"/>
              <a:gd name="connsiteX1060" fmla="*/ 285749 w 1006475"/>
              <a:gd name="connsiteY1060" fmla="*/ 149225 h 720725"/>
              <a:gd name="connsiteX1061" fmla="*/ 285749 w 1006475"/>
              <a:gd name="connsiteY1061" fmla="*/ 146050 h 720725"/>
              <a:gd name="connsiteX1062" fmla="*/ 288924 w 1006475"/>
              <a:gd name="connsiteY1062" fmla="*/ 146050 h 720725"/>
              <a:gd name="connsiteX1063" fmla="*/ 292099 w 1006475"/>
              <a:gd name="connsiteY1063" fmla="*/ 146050 h 720725"/>
              <a:gd name="connsiteX1064" fmla="*/ 295274 w 1006475"/>
              <a:gd name="connsiteY1064" fmla="*/ 146050 h 720725"/>
              <a:gd name="connsiteX1065" fmla="*/ 295274 w 1006475"/>
              <a:gd name="connsiteY1065" fmla="*/ 142875 h 720725"/>
              <a:gd name="connsiteX1066" fmla="*/ 298449 w 1006475"/>
              <a:gd name="connsiteY1066" fmla="*/ 146050 h 720725"/>
              <a:gd name="connsiteX1067" fmla="*/ 304799 w 1006475"/>
              <a:gd name="connsiteY1067" fmla="*/ 149225 h 720725"/>
              <a:gd name="connsiteX1068" fmla="*/ 307974 w 1006475"/>
              <a:gd name="connsiteY1068" fmla="*/ 146050 h 720725"/>
              <a:gd name="connsiteX1069" fmla="*/ 311149 w 1006475"/>
              <a:gd name="connsiteY1069" fmla="*/ 139700 h 720725"/>
              <a:gd name="connsiteX1070" fmla="*/ 311149 w 1006475"/>
              <a:gd name="connsiteY1070" fmla="*/ 136525 h 720725"/>
              <a:gd name="connsiteX1071" fmla="*/ 301624 w 1006475"/>
              <a:gd name="connsiteY1071" fmla="*/ 130175 h 720725"/>
              <a:gd name="connsiteX1072" fmla="*/ 298449 w 1006475"/>
              <a:gd name="connsiteY1072" fmla="*/ 123825 h 720725"/>
              <a:gd name="connsiteX1073" fmla="*/ 295274 w 1006475"/>
              <a:gd name="connsiteY1073" fmla="*/ 120650 h 720725"/>
              <a:gd name="connsiteX1074" fmla="*/ 292099 w 1006475"/>
              <a:gd name="connsiteY1074" fmla="*/ 114300 h 720725"/>
              <a:gd name="connsiteX1075" fmla="*/ 292099 w 1006475"/>
              <a:gd name="connsiteY1075" fmla="*/ 111125 h 720725"/>
              <a:gd name="connsiteX1076" fmla="*/ 285749 w 1006475"/>
              <a:gd name="connsiteY1076" fmla="*/ 111125 h 720725"/>
              <a:gd name="connsiteX1077" fmla="*/ 282574 w 1006475"/>
              <a:gd name="connsiteY1077" fmla="*/ 111125 h 720725"/>
              <a:gd name="connsiteX1078" fmla="*/ 279399 w 1006475"/>
              <a:gd name="connsiteY1078" fmla="*/ 111125 h 720725"/>
              <a:gd name="connsiteX1079" fmla="*/ 279399 w 1006475"/>
              <a:gd name="connsiteY1079" fmla="*/ 107950 h 720725"/>
              <a:gd name="connsiteX1080" fmla="*/ 279399 w 1006475"/>
              <a:gd name="connsiteY1080" fmla="*/ 101600 h 720725"/>
              <a:gd name="connsiteX1081" fmla="*/ 279399 w 1006475"/>
              <a:gd name="connsiteY1081" fmla="*/ 95250 h 720725"/>
              <a:gd name="connsiteX1082" fmla="*/ 282574 w 1006475"/>
              <a:gd name="connsiteY1082" fmla="*/ 95250 h 720725"/>
              <a:gd name="connsiteX1083" fmla="*/ 288924 w 1006475"/>
              <a:gd name="connsiteY1083" fmla="*/ 92075 h 720725"/>
              <a:gd name="connsiteX1084" fmla="*/ 292099 w 1006475"/>
              <a:gd name="connsiteY1084" fmla="*/ 92075 h 720725"/>
              <a:gd name="connsiteX1085" fmla="*/ 295274 w 1006475"/>
              <a:gd name="connsiteY1085" fmla="*/ 98425 h 720725"/>
              <a:gd name="connsiteX1086" fmla="*/ 298449 w 1006475"/>
              <a:gd name="connsiteY1086" fmla="*/ 104775 h 720725"/>
              <a:gd name="connsiteX1087" fmla="*/ 301624 w 1006475"/>
              <a:gd name="connsiteY1087" fmla="*/ 107950 h 720725"/>
              <a:gd name="connsiteX1088" fmla="*/ 304799 w 1006475"/>
              <a:gd name="connsiteY1088" fmla="*/ 107950 h 720725"/>
              <a:gd name="connsiteX1089" fmla="*/ 307974 w 1006475"/>
              <a:gd name="connsiteY1089" fmla="*/ 107950 h 720725"/>
              <a:gd name="connsiteX1090" fmla="*/ 304799 w 1006475"/>
              <a:gd name="connsiteY1090" fmla="*/ 88900 h 720725"/>
              <a:gd name="connsiteX1091" fmla="*/ 307974 w 1006475"/>
              <a:gd name="connsiteY1091" fmla="*/ 88900 h 720725"/>
              <a:gd name="connsiteX1092" fmla="*/ 311149 w 1006475"/>
              <a:gd name="connsiteY1092" fmla="*/ 88900 h 720725"/>
              <a:gd name="connsiteX1093" fmla="*/ 314324 w 1006475"/>
              <a:gd name="connsiteY1093" fmla="*/ 88900 h 720725"/>
              <a:gd name="connsiteX1094" fmla="*/ 317499 w 1006475"/>
              <a:gd name="connsiteY1094" fmla="*/ 85725 h 720725"/>
              <a:gd name="connsiteX1095" fmla="*/ 317499 w 1006475"/>
              <a:gd name="connsiteY1095" fmla="*/ 82550 h 720725"/>
              <a:gd name="connsiteX1096" fmla="*/ 314324 w 1006475"/>
              <a:gd name="connsiteY1096" fmla="*/ 76200 h 720725"/>
              <a:gd name="connsiteX1097" fmla="*/ 311149 w 1006475"/>
              <a:gd name="connsiteY1097" fmla="*/ 73025 h 720725"/>
              <a:gd name="connsiteX1098" fmla="*/ 311149 w 1006475"/>
              <a:gd name="connsiteY1098" fmla="*/ 69850 h 720725"/>
              <a:gd name="connsiteX1099" fmla="*/ 311149 w 1006475"/>
              <a:gd name="connsiteY1099" fmla="*/ 66675 h 720725"/>
              <a:gd name="connsiteX1100" fmla="*/ 311149 w 1006475"/>
              <a:gd name="connsiteY1100" fmla="*/ 60325 h 720725"/>
              <a:gd name="connsiteX1101" fmla="*/ 317499 w 1006475"/>
              <a:gd name="connsiteY1101" fmla="*/ 53975 h 720725"/>
              <a:gd name="connsiteX1102" fmla="*/ 311149 w 1006475"/>
              <a:gd name="connsiteY1102" fmla="*/ 47625 h 720725"/>
              <a:gd name="connsiteX1103" fmla="*/ 307974 w 1006475"/>
              <a:gd name="connsiteY1103" fmla="*/ 47625 h 720725"/>
              <a:gd name="connsiteX1104" fmla="*/ 295274 w 1006475"/>
              <a:gd name="connsiteY1104" fmla="*/ 53975 h 720725"/>
              <a:gd name="connsiteX1105" fmla="*/ 292893 w 1006475"/>
              <a:gd name="connsiteY1105" fmla="*/ 53975 h 720725"/>
              <a:gd name="connsiteX1106" fmla="*/ 295274 w 1006475"/>
              <a:gd name="connsiteY1106" fmla="*/ 63500 h 720725"/>
              <a:gd name="connsiteX1107" fmla="*/ 298449 w 1006475"/>
              <a:gd name="connsiteY1107" fmla="*/ 69850 h 720725"/>
              <a:gd name="connsiteX1108" fmla="*/ 295274 w 1006475"/>
              <a:gd name="connsiteY1108" fmla="*/ 69850 h 720725"/>
              <a:gd name="connsiteX1109" fmla="*/ 292099 w 1006475"/>
              <a:gd name="connsiteY1109" fmla="*/ 60325 h 720725"/>
              <a:gd name="connsiteX1110" fmla="*/ 285749 w 1006475"/>
              <a:gd name="connsiteY1110" fmla="*/ 53975 h 720725"/>
              <a:gd name="connsiteX1111" fmla="*/ 288924 w 1006475"/>
              <a:gd name="connsiteY1111" fmla="*/ 50800 h 720725"/>
              <a:gd name="connsiteX1112" fmla="*/ 292099 w 1006475"/>
              <a:gd name="connsiteY1112" fmla="*/ 50800 h 720725"/>
              <a:gd name="connsiteX1113" fmla="*/ 292734 w 1006475"/>
              <a:gd name="connsiteY1113" fmla="*/ 53340 h 720725"/>
              <a:gd name="connsiteX1114" fmla="*/ 295274 w 1006475"/>
              <a:gd name="connsiteY1114" fmla="*/ 50800 h 720725"/>
              <a:gd name="connsiteX1115" fmla="*/ 298449 w 1006475"/>
              <a:gd name="connsiteY1115" fmla="*/ 44450 h 720725"/>
              <a:gd name="connsiteX1116" fmla="*/ 298449 w 1006475"/>
              <a:gd name="connsiteY1116" fmla="*/ 41275 h 720725"/>
              <a:gd name="connsiteX1117" fmla="*/ 295274 w 1006475"/>
              <a:gd name="connsiteY1117" fmla="*/ 38100 h 720725"/>
              <a:gd name="connsiteX1118" fmla="*/ 292099 w 1006475"/>
              <a:gd name="connsiteY1118" fmla="*/ 38100 h 720725"/>
              <a:gd name="connsiteX1119" fmla="*/ 292099 w 1006475"/>
              <a:gd name="connsiteY1119" fmla="*/ 34925 h 720725"/>
              <a:gd name="connsiteX1120" fmla="*/ 292099 w 1006475"/>
              <a:gd name="connsiteY1120" fmla="*/ 31750 h 720725"/>
              <a:gd name="connsiteX1121" fmla="*/ 285749 w 1006475"/>
              <a:gd name="connsiteY1121" fmla="*/ 19050 h 720725"/>
              <a:gd name="connsiteX1122" fmla="*/ 288924 w 1006475"/>
              <a:gd name="connsiteY1122" fmla="*/ 15875 h 720725"/>
              <a:gd name="connsiteX1123" fmla="*/ 292099 w 1006475"/>
              <a:gd name="connsiteY1123" fmla="*/ 12700 h 720725"/>
              <a:gd name="connsiteX1124" fmla="*/ 288924 w 1006475"/>
              <a:gd name="connsiteY1124" fmla="*/ 12700 h 720725"/>
              <a:gd name="connsiteX1125" fmla="*/ 285749 w 1006475"/>
              <a:gd name="connsiteY1125" fmla="*/ 9525 h 720725"/>
              <a:gd name="connsiteX1126" fmla="*/ 285749 w 1006475"/>
              <a:gd name="connsiteY1126" fmla="*/ 6350 h 720725"/>
              <a:gd name="connsiteX1127" fmla="*/ 288924 w 1006475"/>
              <a:gd name="connsiteY1127" fmla="*/ 6350 h 720725"/>
              <a:gd name="connsiteX1128" fmla="*/ 288924 w 1006475"/>
              <a:gd name="connsiteY1128" fmla="*/ 3175 h 720725"/>
              <a:gd name="connsiteX1129" fmla="*/ 292099 w 1006475"/>
              <a:gd name="connsiteY1129" fmla="*/ 3175 h 720725"/>
              <a:gd name="connsiteX1130" fmla="*/ 292099 w 1006475"/>
              <a:gd name="connsiteY1130" fmla="*/ 6350 h 720725"/>
              <a:gd name="connsiteX1131" fmla="*/ 295274 w 1006475"/>
              <a:gd name="connsiteY1131" fmla="*/ 9525 h 720725"/>
              <a:gd name="connsiteX1132" fmla="*/ 295274 w 1006475"/>
              <a:gd name="connsiteY1132" fmla="*/ 6350 h 720725"/>
              <a:gd name="connsiteX1133" fmla="*/ 295274 w 1006475"/>
              <a:gd name="connsiteY1133" fmla="*/ 0 h 720725"/>
              <a:gd name="connsiteX0" fmla="*/ 57149 w 1006475"/>
              <a:gd name="connsiteY0" fmla="*/ 368300 h 720725"/>
              <a:gd name="connsiteX1" fmla="*/ 53975 w 1006475"/>
              <a:gd name="connsiteY1" fmla="*/ 371475 h 720725"/>
              <a:gd name="connsiteX2" fmla="*/ 57149 w 1006475"/>
              <a:gd name="connsiteY2" fmla="*/ 368301 h 720725"/>
              <a:gd name="connsiteX3" fmla="*/ 57149 w 1006475"/>
              <a:gd name="connsiteY3" fmla="*/ 368300 h 720725"/>
              <a:gd name="connsiteX4" fmla="*/ 212724 w 1006475"/>
              <a:gd name="connsiteY4" fmla="*/ 361950 h 720725"/>
              <a:gd name="connsiteX5" fmla="*/ 212724 w 1006475"/>
              <a:gd name="connsiteY5" fmla="*/ 365125 h 720725"/>
              <a:gd name="connsiteX6" fmla="*/ 212724 w 1006475"/>
              <a:gd name="connsiteY6" fmla="*/ 368300 h 720725"/>
              <a:gd name="connsiteX7" fmla="*/ 212725 w 1006475"/>
              <a:gd name="connsiteY7" fmla="*/ 368300 h 720725"/>
              <a:gd name="connsiteX8" fmla="*/ 212725 w 1006475"/>
              <a:gd name="connsiteY8" fmla="*/ 365125 h 720725"/>
              <a:gd name="connsiteX9" fmla="*/ 212725 w 1006475"/>
              <a:gd name="connsiteY9" fmla="*/ 361950 h 720725"/>
              <a:gd name="connsiteX10" fmla="*/ 212724 w 1006475"/>
              <a:gd name="connsiteY10" fmla="*/ 361950 h 720725"/>
              <a:gd name="connsiteX11" fmla="*/ 215899 w 1006475"/>
              <a:gd name="connsiteY11" fmla="*/ 358775 h 720725"/>
              <a:gd name="connsiteX12" fmla="*/ 215899 w 1006475"/>
              <a:gd name="connsiteY12" fmla="*/ 360362 h 720725"/>
              <a:gd name="connsiteX13" fmla="*/ 215900 w 1006475"/>
              <a:gd name="connsiteY13" fmla="*/ 360362 h 720725"/>
              <a:gd name="connsiteX14" fmla="*/ 215900 w 1006475"/>
              <a:gd name="connsiteY14" fmla="*/ 358775 h 720725"/>
              <a:gd name="connsiteX15" fmla="*/ 215899 w 1006475"/>
              <a:gd name="connsiteY15" fmla="*/ 358775 h 720725"/>
              <a:gd name="connsiteX16" fmla="*/ 215899 w 1006475"/>
              <a:gd name="connsiteY16" fmla="*/ 336550 h 720725"/>
              <a:gd name="connsiteX17" fmla="*/ 219074 w 1006475"/>
              <a:gd name="connsiteY17" fmla="*/ 336550 h 720725"/>
              <a:gd name="connsiteX18" fmla="*/ 222249 w 1006475"/>
              <a:gd name="connsiteY18" fmla="*/ 336550 h 720725"/>
              <a:gd name="connsiteX19" fmla="*/ 222249 w 1006475"/>
              <a:gd name="connsiteY19" fmla="*/ 339725 h 720725"/>
              <a:gd name="connsiteX20" fmla="*/ 219074 w 1006475"/>
              <a:gd name="connsiteY20" fmla="*/ 342900 h 720725"/>
              <a:gd name="connsiteX21" fmla="*/ 215899 w 1006475"/>
              <a:gd name="connsiteY21" fmla="*/ 342900 h 720725"/>
              <a:gd name="connsiteX22" fmla="*/ 215899 w 1006475"/>
              <a:gd name="connsiteY22" fmla="*/ 346075 h 720725"/>
              <a:gd name="connsiteX23" fmla="*/ 212724 w 1006475"/>
              <a:gd name="connsiteY23" fmla="*/ 342900 h 720725"/>
              <a:gd name="connsiteX24" fmla="*/ 212724 w 1006475"/>
              <a:gd name="connsiteY24" fmla="*/ 339725 h 720725"/>
              <a:gd name="connsiteX25" fmla="*/ 215899 w 1006475"/>
              <a:gd name="connsiteY25" fmla="*/ 336550 h 720725"/>
              <a:gd name="connsiteX26" fmla="*/ 196849 w 1006475"/>
              <a:gd name="connsiteY26" fmla="*/ 311150 h 720725"/>
              <a:gd name="connsiteX27" fmla="*/ 200024 w 1006475"/>
              <a:gd name="connsiteY27" fmla="*/ 311150 h 720725"/>
              <a:gd name="connsiteX28" fmla="*/ 206374 w 1006475"/>
              <a:gd name="connsiteY28" fmla="*/ 311150 h 720725"/>
              <a:gd name="connsiteX29" fmla="*/ 203199 w 1006475"/>
              <a:gd name="connsiteY29" fmla="*/ 317500 h 720725"/>
              <a:gd name="connsiteX30" fmla="*/ 203199 w 1006475"/>
              <a:gd name="connsiteY30" fmla="*/ 327025 h 720725"/>
              <a:gd name="connsiteX31" fmla="*/ 203199 w 1006475"/>
              <a:gd name="connsiteY31" fmla="*/ 330200 h 720725"/>
              <a:gd name="connsiteX32" fmla="*/ 200024 w 1006475"/>
              <a:gd name="connsiteY32" fmla="*/ 333375 h 720725"/>
              <a:gd name="connsiteX33" fmla="*/ 196849 w 1006475"/>
              <a:gd name="connsiteY33" fmla="*/ 330200 h 720725"/>
              <a:gd name="connsiteX34" fmla="*/ 196849 w 1006475"/>
              <a:gd name="connsiteY34" fmla="*/ 317500 h 720725"/>
              <a:gd name="connsiteX35" fmla="*/ 196849 w 1006475"/>
              <a:gd name="connsiteY35" fmla="*/ 314325 h 720725"/>
              <a:gd name="connsiteX36" fmla="*/ 196849 w 1006475"/>
              <a:gd name="connsiteY36" fmla="*/ 311150 h 720725"/>
              <a:gd name="connsiteX37" fmla="*/ 263524 w 1006475"/>
              <a:gd name="connsiteY37" fmla="*/ 282575 h 720725"/>
              <a:gd name="connsiteX38" fmla="*/ 263524 w 1006475"/>
              <a:gd name="connsiteY38" fmla="*/ 285750 h 720725"/>
              <a:gd name="connsiteX39" fmla="*/ 263524 w 1006475"/>
              <a:gd name="connsiteY39" fmla="*/ 292100 h 720725"/>
              <a:gd name="connsiteX40" fmla="*/ 260349 w 1006475"/>
              <a:gd name="connsiteY40" fmla="*/ 301625 h 720725"/>
              <a:gd name="connsiteX41" fmla="*/ 263524 w 1006475"/>
              <a:gd name="connsiteY41" fmla="*/ 304800 h 720725"/>
              <a:gd name="connsiteX42" fmla="*/ 269874 w 1006475"/>
              <a:gd name="connsiteY42" fmla="*/ 307975 h 720725"/>
              <a:gd name="connsiteX43" fmla="*/ 266699 w 1006475"/>
              <a:gd name="connsiteY43" fmla="*/ 307975 h 720725"/>
              <a:gd name="connsiteX44" fmla="*/ 263524 w 1006475"/>
              <a:gd name="connsiteY44" fmla="*/ 307975 h 720725"/>
              <a:gd name="connsiteX45" fmla="*/ 260349 w 1006475"/>
              <a:gd name="connsiteY45" fmla="*/ 307975 h 720725"/>
              <a:gd name="connsiteX46" fmla="*/ 260349 w 1006475"/>
              <a:gd name="connsiteY46" fmla="*/ 311150 h 720725"/>
              <a:gd name="connsiteX47" fmla="*/ 257174 w 1006475"/>
              <a:gd name="connsiteY47" fmla="*/ 314325 h 720725"/>
              <a:gd name="connsiteX48" fmla="*/ 257174 w 1006475"/>
              <a:gd name="connsiteY48" fmla="*/ 307975 h 720725"/>
              <a:gd name="connsiteX49" fmla="*/ 253999 w 1006475"/>
              <a:gd name="connsiteY49" fmla="*/ 307975 h 720725"/>
              <a:gd name="connsiteX50" fmla="*/ 250824 w 1006475"/>
              <a:gd name="connsiteY50" fmla="*/ 314325 h 720725"/>
              <a:gd name="connsiteX51" fmla="*/ 247649 w 1006475"/>
              <a:gd name="connsiteY51" fmla="*/ 314325 h 720725"/>
              <a:gd name="connsiteX52" fmla="*/ 247649 w 1006475"/>
              <a:gd name="connsiteY52" fmla="*/ 311150 h 720725"/>
              <a:gd name="connsiteX53" fmla="*/ 250824 w 1006475"/>
              <a:gd name="connsiteY53" fmla="*/ 301625 h 720725"/>
              <a:gd name="connsiteX54" fmla="*/ 253999 w 1006475"/>
              <a:gd name="connsiteY54" fmla="*/ 295275 h 720725"/>
              <a:gd name="connsiteX55" fmla="*/ 257174 w 1006475"/>
              <a:gd name="connsiteY55" fmla="*/ 288925 h 720725"/>
              <a:gd name="connsiteX56" fmla="*/ 263524 w 1006475"/>
              <a:gd name="connsiteY56" fmla="*/ 282575 h 720725"/>
              <a:gd name="connsiteX57" fmla="*/ 266699 w 1006475"/>
              <a:gd name="connsiteY57" fmla="*/ 244475 h 720725"/>
              <a:gd name="connsiteX58" fmla="*/ 266699 w 1006475"/>
              <a:gd name="connsiteY58" fmla="*/ 247650 h 720725"/>
              <a:gd name="connsiteX59" fmla="*/ 266699 w 1006475"/>
              <a:gd name="connsiteY59" fmla="*/ 250825 h 720725"/>
              <a:gd name="connsiteX60" fmla="*/ 263524 w 1006475"/>
              <a:gd name="connsiteY60" fmla="*/ 254000 h 720725"/>
              <a:gd name="connsiteX61" fmla="*/ 266699 w 1006475"/>
              <a:gd name="connsiteY61" fmla="*/ 260350 h 720725"/>
              <a:gd name="connsiteX62" fmla="*/ 260349 w 1006475"/>
              <a:gd name="connsiteY62" fmla="*/ 266700 h 720725"/>
              <a:gd name="connsiteX63" fmla="*/ 263524 w 1006475"/>
              <a:gd name="connsiteY63" fmla="*/ 266700 h 720725"/>
              <a:gd name="connsiteX64" fmla="*/ 263524 w 1006475"/>
              <a:gd name="connsiteY64" fmla="*/ 269875 h 720725"/>
              <a:gd name="connsiteX65" fmla="*/ 260349 w 1006475"/>
              <a:gd name="connsiteY65" fmla="*/ 269875 h 720725"/>
              <a:gd name="connsiteX66" fmla="*/ 257174 w 1006475"/>
              <a:gd name="connsiteY66" fmla="*/ 269875 h 720725"/>
              <a:gd name="connsiteX67" fmla="*/ 257174 w 1006475"/>
              <a:gd name="connsiteY67" fmla="*/ 266700 h 720725"/>
              <a:gd name="connsiteX68" fmla="*/ 257174 w 1006475"/>
              <a:gd name="connsiteY68" fmla="*/ 263525 h 720725"/>
              <a:gd name="connsiteX69" fmla="*/ 253999 w 1006475"/>
              <a:gd name="connsiteY69" fmla="*/ 263525 h 720725"/>
              <a:gd name="connsiteX70" fmla="*/ 257174 w 1006475"/>
              <a:gd name="connsiteY70" fmla="*/ 254000 h 720725"/>
              <a:gd name="connsiteX71" fmla="*/ 253999 w 1006475"/>
              <a:gd name="connsiteY71" fmla="*/ 250825 h 720725"/>
              <a:gd name="connsiteX72" fmla="*/ 257174 w 1006475"/>
              <a:gd name="connsiteY72" fmla="*/ 247650 h 720725"/>
              <a:gd name="connsiteX73" fmla="*/ 257174 w 1006475"/>
              <a:gd name="connsiteY73" fmla="*/ 250825 h 720725"/>
              <a:gd name="connsiteX74" fmla="*/ 260349 w 1006475"/>
              <a:gd name="connsiteY74" fmla="*/ 250825 h 720725"/>
              <a:gd name="connsiteX75" fmla="*/ 260349 w 1006475"/>
              <a:gd name="connsiteY75" fmla="*/ 247650 h 720725"/>
              <a:gd name="connsiteX76" fmla="*/ 263524 w 1006475"/>
              <a:gd name="connsiteY76" fmla="*/ 247650 h 720725"/>
              <a:gd name="connsiteX77" fmla="*/ 266699 w 1006475"/>
              <a:gd name="connsiteY77" fmla="*/ 244475 h 720725"/>
              <a:gd name="connsiteX78" fmla="*/ 260349 w 1006475"/>
              <a:gd name="connsiteY78" fmla="*/ 241300 h 720725"/>
              <a:gd name="connsiteX79" fmla="*/ 263524 w 1006475"/>
              <a:gd name="connsiteY79" fmla="*/ 244475 h 720725"/>
              <a:gd name="connsiteX80" fmla="*/ 260349 w 1006475"/>
              <a:gd name="connsiteY80" fmla="*/ 244475 h 720725"/>
              <a:gd name="connsiteX81" fmla="*/ 260349 w 1006475"/>
              <a:gd name="connsiteY81" fmla="*/ 241300 h 720725"/>
              <a:gd name="connsiteX82" fmla="*/ 231774 w 1006475"/>
              <a:gd name="connsiteY82" fmla="*/ 231775 h 720725"/>
              <a:gd name="connsiteX83" fmla="*/ 231774 w 1006475"/>
              <a:gd name="connsiteY83" fmla="*/ 238125 h 720725"/>
              <a:gd name="connsiteX84" fmla="*/ 228599 w 1006475"/>
              <a:gd name="connsiteY84" fmla="*/ 241300 h 720725"/>
              <a:gd name="connsiteX85" fmla="*/ 225424 w 1006475"/>
              <a:gd name="connsiteY85" fmla="*/ 241300 h 720725"/>
              <a:gd name="connsiteX86" fmla="*/ 225424 w 1006475"/>
              <a:gd name="connsiteY86" fmla="*/ 238125 h 720725"/>
              <a:gd name="connsiteX87" fmla="*/ 225424 w 1006475"/>
              <a:gd name="connsiteY87" fmla="*/ 234950 h 720725"/>
              <a:gd name="connsiteX88" fmla="*/ 231774 w 1006475"/>
              <a:gd name="connsiteY88" fmla="*/ 231775 h 720725"/>
              <a:gd name="connsiteX89" fmla="*/ 282574 w 1006475"/>
              <a:gd name="connsiteY89" fmla="*/ 174625 h 720725"/>
              <a:gd name="connsiteX90" fmla="*/ 285749 w 1006475"/>
              <a:gd name="connsiteY90" fmla="*/ 174625 h 720725"/>
              <a:gd name="connsiteX91" fmla="*/ 288924 w 1006475"/>
              <a:gd name="connsiteY91" fmla="*/ 184150 h 720725"/>
              <a:gd name="connsiteX92" fmla="*/ 292099 w 1006475"/>
              <a:gd name="connsiteY92" fmla="*/ 187325 h 720725"/>
              <a:gd name="connsiteX93" fmla="*/ 295274 w 1006475"/>
              <a:gd name="connsiteY93" fmla="*/ 187325 h 720725"/>
              <a:gd name="connsiteX94" fmla="*/ 298449 w 1006475"/>
              <a:gd name="connsiteY94" fmla="*/ 190500 h 720725"/>
              <a:gd name="connsiteX95" fmla="*/ 298449 w 1006475"/>
              <a:gd name="connsiteY95" fmla="*/ 203200 h 720725"/>
              <a:gd name="connsiteX96" fmla="*/ 295274 w 1006475"/>
              <a:gd name="connsiteY96" fmla="*/ 209550 h 720725"/>
              <a:gd name="connsiteX97" fmla="*/ 292099 w 1006475"/>
              <a:gd name="connsiteY97" fmla="*/ 212725 h 720725"/>
              <a:gd name="connsiteX98" fmla="*/ 288924 w 1006475"/>
              <a:gd name="connsiteY98" fmla="*/ 212725 h 720725"/>
              <a:gd name="connsiteX99" fmla="*/ 285749 w 1006475"/>
              <a:gd name="connsiteY99" fmla="*/ 209550 h 720725"/>
              <a:gd name="connsiteX100" fmla="*/ 285749 w 1006475"/>
              <a:gd name="connsiteY100" fmla="*/ 206375 h 720725"/>
              <a:gd name="connsiteX101" fmla="*/ 285749 w 1006475"/>
              <a:gd name="connsiteY101" fmla="*/ 196850 h 720725"/>
              <a:gd name="connsiteX102" fmla="*/ 285749 w 1006475"/>
              <a:gd name="connsiteY102" fmla="*/ 193675 h 720725"/>
              <a:gd name="connsiteX103" fmla="*/ 282574 w 1006475"/>
              <a:gd name="connsiteY103" fmla="*/ 193675 h 720725"/>
              <a:gd name="connsiteX104" fmla="*/ 276224 w 1006475"/>
              <a:gd name="connsiteY104" fmla="*/ 196850 h 720725"/>
              <a:gd name="connsiteX105" fmla="*/ 273049 w 1006475"/>
              <a:gd name="connsiteY105" fmla="*/ 196850 h 720725"/>
              <a:gd name="connsiteX106" fmla="*/ 276224 w 1006475"/>
              <a:gd name="connsiteY106" fmla="*/ 190500 h 720725"/>
              <a:gd name="connsiteX107" fmla="*/ 276224 w 1006475"/>
              <a:gd name="connsiteY107" fmla="*/ 187325 h 720725"/>
              <a:gd name="connsiteX108" fmla="*/ 279399 w 1006475"/>
              <a:gd name="connsiteY108" fmla="*/ 187325 h 720725"/>
              <a:gd name="connsiteX109" fmla="*/ 282574 w 1006475"/>
              <a:gd name="connsiteY109" fmla="*/ 184150 h 720725"/>
              <a:gd name="connsiteX110" fmla="*/ 282574 w 1006475"/>
              <a:gd name="connsiteY110" fmla="*/ 174625 h 720725"/>
              <a:gd name="connsiteX111" fmla="*/ 253999 w 1006475"/>
              <a:gd name="connsiteY111" fmla="*/ 171450 h 720725"/>
              <a:gd name="connsiteX112" fmla="*/ 257174 w 1006475"/>
              <a:gd name="connsiteY112" fmla="*/ 171450 h 720725"/>
              <a:gd name="connsiteX113" fmla="*/ 257174 w 1006475"/>
              <a:gd name="connsiteY113" fmla="*/ 174625 h 720725"/>
              <a:gd name="connsiteX114" fmla="*/ 257174 w 1006475"/>
              <a:gd name="connsiteY114" fmla="*/ 177800 h 720725"/>
              <a:gd name="connsiteX115" fmla="*/ 257174 w 1006475"/>
              <a:gd name="connsiteY115" fmla="*/ 180975 h 720725"/>
              <a:gd name="connsiteX116" fmla="*/ 253999 w 1006475"/>
              <a:gd name="connsiteY116" fmla="*/ 174625 h 720725"/>
              <a:gd name="connsiteX117" fmla="*/ 253999 w 1006475"/>
              <a:gd name="connsiteY117" fmla="*/ 171450 h 720725"/>
              <a:gd name="connsiteX118" fmla="*/ 260349 w 1006475"/>
              <a:gd name="connsiteY118" fmla="*/ 168275 h 720725"/>
              <a:gd name="connsiteX119" fmla="*/ 263524 w 1006475"/>
              <a:gd name="connsiteY119" fmla="*/ 168275 h 720725"/>
              <a:gd name="connsiteX120" fmla="*/ 263524 w 1006475"/>
              <a:gd name="connsiteY120" fmla="*/ 180975 h 720725"/>
              <a:gd name="connsiteX121" fmla="*/ 260349 w 1006475"/>
              <a:gd name="connsiteY121" fmla="*/ 184150 h 720725"/>
              <a:gd name="connsiteX122" fmla="*/ 257174 w 1006475"/>
              <a:gd name="connsiteY122" fmla="*/ 184150 h 720725"/>
              <a:gd name="connsiteX123" fmla="*/ 257174 w 1006475"/>
              <a:gd name="connsiteY123" fmla="*/ 180975 h 720725"/>
              <a:gd name="connsiteX124" fmla="*/ 260349 w 1006475"/>
              <a:gd name="connsiteY124" fmla="*/ 180975 h 720725"/>
              <a:gd name="connsiteX125" fmla="*/ 260349 w 1006475"/>
              <a:gd name="connsiteY125" fmla="*/ 177800 h 720725"/>
              <a:gd name="connsiteX126" fmla="*/ 260349 w 1006475"/>
              <a:gd name="connsiteY126" fmla="*/ 174625 h 720725"/>
              <a:gd name="connsiteX127" fmla="*/ 260349 w 1006475"/>
              <a:gd name="connsiteY127" fmla="*/ 168275 h 720725"/>
              <a:gd name="connsiteX128" fmla="*/ 279399 w 1006475"/>
              <a:gd name="connsiteY128" fmla="*/ 114300 h 720725"/>
              <a:gd name="connsiteX129" fmla="*/ 282574 w 1006475"/>
              <a:gd name="connsiteY129" fmla="*/ 114300 h 720725"/>
              <a:gd name="connsiteX130" fmla="*/ 285749 w 1006475"/>
              <a:gd name="connsiteY130" fmla="*/ 123825 h 720725"/>
              <a:gd name="connsiteX131" fmla="*/ 292099 w 1006475"/>
              <a:gd name="connsiteY131" fmla="*/ 130175 h 720725"/>
              <a:gd name="connsiteX132" fmla="*/ 295274 w 1006475"/>
              <a:gd name="connsiteY132" fmla="*/ 136525 h 720725"/>
              <a:gd name="connsiteX133" fmla="*/ 292099 w 1006475"/>
              <a:gd name="connsiteY133" fmla="*/ 136525 h 720725"/>
              <a:gd name="connsiteX134" fmla="*/ 292099 w 1006475"/>
              <a:gd name="connsiteY134" fmla="*/ 139700 h 720725"/>
              <a:gd name="connsiteX135" fmla="*/ 288924 w 1006475"/>
              <a:gd name="connsiteY135" fmla="*/ 139700 h 720725"/>
              <a:gd name="connsiteX136" fmla="*/ 285749 w 1006475"/>
              <a:gd name="connsiteY136" fmla="*/ 139700 h 720725"/>
              <a:gd name="connsiteX137" fmla="*/ 285749 w 1006475"/>
              <a:gd name="connsiteY137" fmla="*/ 136525 h 720725"/>
              <a:gd name="connsiteX138" fmla="*/ 285749 w 1006475"/>
              <a:gd name="connsiteY138" fmla="*/ 133350 h 720725"/>
              <a:gd name="connsiteX139" fmla="*/ 279399 w 1006475"/>
              <a:gd name="connsiteY139" fmla="*/ 133350 h 720725"/>
              <a:gd name="connsiteX140" fmla="*/ 279399 w 1006475"/>
              <a:gd name="connsiteY140" fmla="*/ 136525 h 720725"/>
              <a:gd name="connsiteX141" fmla="*/ 279399 w 1006475"/>
              <a:gd name="connsiteY141" fmla="*/ 139700 h 720725"/>
              <a:gd name="connsiteX142" fmla="*/ 276224 w 1006475"/>
              <a:gd name="connsiteY142" fmla="*/ 136525 h 720725"/>
              <a:gd name="connsiteX143" fmla="*/ 273049 w 1006475"/>
              <a:gd name="connsiteY143" fmla="*/ 136525 h 720725"/>
              <a:gd name="connsiteX144" fmla="*/ 273049 w 1006475"/>
              <a:gd name="connsiteY144" fmla="*/ 142875 h 720725"/>
              <a:gd name="connsiteX145" fmla="*/ 269874 w 1006475"/>
              <a:gd name="connsiteY145" fmla="*/ 142875 h 720725"/>
              <a:gd name="connsiteX146" fmla="*/ 266699 w 1006475"/>
              <a:gd name="connsiteY146" fmla="*/ 142875 h 720725"/>
              <a:gd name="connsiteX147" fmla="*/ 263524 w 1006475"/>
              <a:gd name="connsiteY147" fmla="*/ 142875 h 720725"/>
              <a:gd name="connsiteX148" fmla="*/ 263524 w 1006475"/>
              <a:gd name="connsiteY148" fmla="*/ 146050 h 720725"/>
              <a:gd name="connsiteX149" fmla="*/ 273049 w 1006475"/>
              <a:gd name="connsiteY149" fmla="*/ 146050 h 720725"/>
              <a:gd name="connsiteX150" fmla="*/ 276224 w 1006475"/>
              <a:gd name="connsiteY150" fmla="*/ 149225 h 720725"/>
              <a:gd name="connsiteX151" fmla="*/ 279399 w 1006475"/>
              <a:gd name="connsiteY151" fmla="*/ 152400 h 720725"/>
              <a:gd name="connsiteX152" fmla="*/ 279399 w 1006475"/>
              <a:gd name="connsiteY152" fmla="*/ 158750 h 720725"/>
              <a:gd name="connsiteX153" fmla="*/ 279399 w 1006475"/>
              <a:gd name="connsiteY153" fmla="*/ 165100 h 720725"/>
              <a:gd name="connsiteX154" fmla="*/ 279399 w 1006475"/>
              <a:gd name="connsiteY154" fmla="*/ 168275 h 720725"/>
              <a:gd name="connsiteX155" fmla="*/ 276224 w 1006475"/>
              <a:gd name="connsiteY155" fmla="*/ 168275 h 720725"/>
              <a:gd name="connsiteX156" fmla="*/ 276224 w 1006475"/>
              <a:gd name="connsiteY156" fmla="*/ 171450 h 720725"/>
              <a:gd name="connsiteX157" fmla="*/ 279399 w 1006475"/>
              <a:gd name="connsiteY157" fmla="*/ 171450 h 720725"/>
              <a:gd name="connsiteX158" fmla="*/ 279399 w 1006475"/>
              <a:gd name="connsiteY158" fmla="*/ 174625 h 720725"/>
              <a:gd name="connsiteX159" fmla="*/ 279399 w 1006475"/>
              <a:gd name="connsiteY159" fmla="*/ 177800 h 720725"/>
              <a:gd name="connsiteX160" fmla="*/ 279399 w 1006475"/>
              <a:gd name="connsiteY160" fmla="*/ 184150 h 720725"/>
              <a:gd name="connsiteX161" fmla="*/ 276224 w 1006475"/>
              <a:gd name="connsiteY161" fmla="*/ 187325 h 720725"/>
              <a:gd name="connsiteX162" fmla="*/ 269874 w 1006475"/>
              <a:gd name="connsiteY162" fmla="*/ 184150 h 720725"/>
              <a:gd name="connsiteX163" fmla="*/ 269874 w 1006475"/>
              <a:gd name="connsiteY163" fmla="*/ 180975 h 720725"/>
              <a:gd name="connsiteX164" fmla="*/ 276224 w 1006475"/>
              <a:gd name="connsiteY164" fmla="*/ 161925 h 720725"/>
              <a:gd name="connsiteX165" fmla="*/ 273049 w 1006475"/>
              <a:gd name="connsiteY165" fmla="*/ 158750 h 720725"/>
              <a:gd name="connsiteX166" fmla="*/ 269874 w 1006475"/>
              <a:gd name="connsiteY166" fmla="*/ 155575 h 720725"/>
              <a:gd name="connsiteX167" fmla="*/ 269874 w 1006475"/>
              <a:gd name="connsiteY167" fmla="*/ 158750 h 720725"/>
              <a:gd name="connsiteX168" fmla="*/ 266699 w 1006475"/>
              <a:gd name="connsiteY168" fmla="*/ 158750 h 720725"/>
              <a:gd name="connsiteX169" fmla="*/ 266699 w 1006475"/>
              <a:gd name="connsiteY169" fmla="*/ 152400 h 720725"/>
              <a:gd name="connsiteX170" fmla="*/ 260349 w 1006475"/>
              <a:gd name="connsiteY170" fmla="*/ 149225 h 720725"/>
              <a:gd name="connsiteX171" fmla="*/ 257174 w 1006475"/>
              <a:gd name="connsiteY171" fmla="*/ 142875 h 720725"/>
              <a:gd name="connsiteX172" fmla="*/ 260349 w 1006475"/>
              <a:gd name="connsiteY172" fmla="*/ 139700 h 720725"/>
              <a:gd name="connsiteX173" fmla="*/ 263524 w 1006475"/>
              <a:gd name="connsiteY173" fmla="*/ 136525 h 720725"/>
              <a:gd name="connsiteX174" fmla="*/ 266699 w 1006475"/>
              <a:gd name="connsiteY174" fmla="*/ 133350 h 720725"/>
              <a:gd name="connsiteX175" fmla="*/ 266699 w 1006475"/>
              <a:gd name="connsiteY175" fmla="*/ 127000 h 720725"/>
              <a:gd name="connsiteX176" fmla="*/ 273049 w 1006475"/>
              <a:gd name="connsiteY176" fmla="*/ 117475 h 720725"/>
              <a:gd name="connsiteX177" fmla="*/ 279399 w 1006475"/>
              <a:gd name="connsiteY177" fmla="*/ 114300 h 720725"/>
              <a:gd name="connsiteX178" fmla="*/ 288924 w 1006475"/>
              <a:gd name="connsiteY178" fmla="*/ 79375 h 720725"/>
              <a:gd name="connsiteX179" fmla="*/ 292099 w 1006475"/>
              <a:gd name="connsiteY179" fmla="*/ 79375 h 720725"/>
              <a:gd name="connsiteX180" fmla="*/ 292099 w 1006475"/>
              <a:gd name="connsiteY180" fmla="*/ 85725 h 720725"/>
              <a:gd name="connsiteX181" fmla="*/ 295274 w 1006475"/>
              <a:gd name="connsiteY181" fmla="*/ 85725 h 720725"/>
              <a:gd name="connsiteX182" fmla="*/ 295274 w 1006475"/>
              <a:gd name="connsiteY182" fmla="*/ 88900 h 720725"/>
              <a:gd name="connsiteX183" fmla="*/ 295274 w 1006475"/>
              <a:gd name="connsiteY183" fmla="*/ 92075 h 720725"/>
              <a:gd name="connsiteX184" fmla="*/ 292099 w 1006475"/>
              <a:gd name="connsiteY184" fmla="*/ 88900 h 720725"/>
              <a:gd name="connsiteX185" fmla="*/ 285749 w 1006475"/>
              <a:gd name="connsiteY185" fmla="*/ 88900 h 720725"/>
              <a:gd name="connsiteX186" fmla="*/ 288924 w 1006475"/>
              <a:gd name="connsiteY186" fmla="*/ 85725 h 720725"/>
              <a:gd name="connsiteX187" fmla="*/ 288924 w 1006475"/>
              <a:gd name="connsiteY187" fmla="*/ 82550 h 720725"/>
              <a:gd name="connsiteX188" fmla="*/ 288924 w 1006475"/>
              <a:gd name="connsiteY188" fmla="*/ 79375 h 720725"/>
              <a:gd name="connsiteX189" fmla="*/ 257174 w 1006475"/>
              <a:gd name="connsiteY189" fmla="*/ 76200 h 720725"/>
              <a:gd name="connsiteX190" fmla="*/ 260349 w 1006475"/>
              <a:gd name="connsiteY190" fmla="*/ 76200 h 720725"/>
              <a:gd name="connsiteX191" fmla="*/ 260349 w 1006475"/>
              <a:gd name="connsiteY191" fmla="*/ 79375 h 720725"/>
              <a:gd name="connsiteX192" fmla="*/ 260349 w 1006475"/>
              <a:gd name="connsiteY192" fmla="*/ 82550 h 720725"/>
              <a:gd name="connsiteX193" fmla="*/ 263524 w 1006475"/>
              <a:gd name="connsiteY193" fmla="*/ 82550 h 720725"/>
              <a:gd name="connsiteX194" fmla="*/ 257174 w 1006475"/>
              <a:gd name="connsiteY194" fmla="*/ 88900 h 720725"/>
              <a:gd name="connsiteX195" fmla="*/ 257174 w 1006475"/>
              <a:gd name="connsiteY195" fmla="*/ 98425 h 720725"/>
              <a:gd name="connsiteX196" fmla="*/ 260349 w 1006475"/>
              <a:gd name="connsiteY196" fmla="*/ 98425 h 720725"/>
              <a:gd name="connsiteX197" fmla="*/ 260349 w 1006475"/>
              <a:gd name="connsiteY197" fmla="*/ 95250 h 720725"/>
              <a:gd name="connsiteX198" fmla="*/ 263524 w 1006475"/>
              <a:gd name="connsiteY198" fmla="*/ 95250 h 720725"/>
              <a:gd name="connsiteX199" fmla="*/ 263524 w 1006475"/>
              <a:gd name="connsiteY199" fmla="*/ 98425 h 720725"/>
              <a:gd name="connsiteX200" fmla="*/ 263524 w 1006475"/>
              <a:gd name="connsiteY200" fmla="*/ 101600 h 720725"/>
              <a:gd name="connsiteX201" fmla="*/ 260349 w 1006475"/>
              <a:gd name="connsiteY201" fmla="*/ 104775 h 720725"/>
              <a:gd name="connsiteX202" fmla="*/ 257174 w 1006475"/>
              <a:gd name="connsiteY202" fmla="*/ 101600 h 720725"/>
              <a:gd name="connsiteX203" fmla="*/ 250824 w 1006475"/>
              <a:gd name="connsiteY203" fmla="*/ 104775 h 720725"/>
              <a:gd name="connsiteX204" fmla="*/ 250824 w 1006475"/>
              <a:gd name="connsiteY204" fmla="*/ 101600 h 720725"/>
              <a:gd name="connsiteX205" fmla="*/ 253999 w 1006475"/>
              <a:gd name="connsiteY205" fmla="*/ 98425 h 720725"/>
              <a:gd name="connsiteX206" fmla="*/ 250824 w 1006475"/>
              <a:gd name="connsiteY206" fmla="*/ 95250 h 720725"/>
              <a:gd name="connsiteX207" fmla="*/ 247649 w 1006475"/>
              <a:gd name="connsiteY207" fmla="*/ 92075 h 720725"/>
              <a:gd name="connsiteX208" fmla="*/ 250824 w 1006475"/>
              <a:gd name="connsiteY208" fmla="*/ 85725 h 720725"/>
              <a:gd name="connsiteX209" fmla="*/ 253999 w 1006475"/>
              <a:gd name="connsiteY209" fmla="*/ 85725 h 720725"/>
              <a:gd name="connsiteX210" fmla="*/ 253999 w 1006475"/>
              <a:gd name="connsiteY210" fmla="*/ 82550 h 720725"/>
              <a:gd name="connsiteX211" fmla="*/ 253999 w 1006475"/>
              <a:gd name="connsiteY211" fmla="*/ 79375 h 720725"/>
              <a:gd name="connsiteX212" fmla="*/ 257174 w 1006475"/>
              <a:gd name="connsiteY212" fmla="*/ 76200 h 720725"/>
              <a:gd name="connsiteX213" fmla="*/ 536575 w 1006475"/>
              <a:gd name="connsiteY213" fmla="*/ 73025 h 720725"/>
              <a:gd name="connsiteX214" fmla="*/ 536574 w 1006475"/>
              <a:gd name="connsiteY214" fmla="*/ 76200 h 720725"/>
              <a:gd name="connsiteX215" fmla="*/ 536574 w 1006475"/>
              <a:gd name="connsiteY215" fmla="*/ 79375 h 720725"/>
              <a:gd name="connsiteX216" fmla="*/ 536574 w 1006475"/>
              <a:gd name="connsiteY216" fmla="*/ 80962 h 720725"/>
              <a:gd name="connsiteX217" fmla="*/ 536575 w 1006475"/>
              <a:gd name="connsiteY217" fmla="*/ 73025 h 720725"/>
              <a:gd name="connsiteX218" fmla="*/ 282574 w 1006475"/>
              <a:gd name="connsiteY218" fmla="*/ 73025 h 720725"/>
              <a:gd name="connsiteX219" fmla="*/ 282574 w 1006475"/>
              <a:gd name="connsiteY219" fmla="*/ 76200 h 720725"/>
              <a:gd name="connsiteX220" fmla="*/ 285749 w 1006475"/>
              <a:gd name="connsiteY220" fmla="*/ 82550 h 720725"/>
              <a:gd name="connsiteX221" fmla="*/ 282574 w 1006475"/>
              <a:gd name="connsiteY221" fmla="*/ 82550 h 720725"/>
              <a:gd name="connsiteX222" fmla="*/ 282574 w 1006475"/>
              <a:gd name="connsiteY222" fmla="*/ 85725 h 720725"/>
              <a:gd name="connsiteX223" fmla="*/ 279399 w 1006475"/>
              <a:gd name="connsiteY223" fmla="*/ 85725 h 720725"/>
              <a:gd name="connsiteX224" fmla="*/ 279399 w 1006475"/>
              <a:gd name="connsiteY224" fmla="*/ 82550 h 720725"/>
              <a:gd name="connsiteX225" fmla="*/ 279399 w 1006475"/>
              <a:gd name="connsiteY225" fmla="*/ 79375 h 720725"/>
              <a:gd name="connsiteX226" fmla="*/ 279399 w 1006475"/>
              <a:gd name="connsiteY226" fmla="*/ 76200 h 720725"/>
              <a:gd name="connsiteX227" fmla="*/ 282574 w 1006475"/>
              <a:gd name="connsiteY227" fmla="*/ 73025 h 720725"/>
              <a:gd name="connsiteX228" fmla="*/ 539749 w 1006475"/>
              <a:gd name="connsiteY228" fmla="*/ 66675 h 720725"/>
              <a:gd name="connsiteX229" fmla="*/ 539749 w 1006475"/>
              <a:gd name="connsiteY229" fmla="*/ 69850 h 720725"/>
              <a:gd name="connsiteX230" fmla="*/ 539750 w 1006475"/>
              <a:gd name="connsiteY230" fmla="*/ 66675 h 720725"/>
              <a:gd name="connsiteX231" fmla="*/ 539749 w 1006475"/>
              <a:gd name="connsiteY231" fmla="*/ 66675 h 720725"/>
              <a:gd name="connsiteX232" fmla="*/ 244474 w 1006475"/>
              <a:gd name="connsiteY232" fmla="*/ 66675 h 720725"/>
              <a:gd name="connsiteX233" fmla="*/ 250824 w 1006475"/>
              <a:gd name="connsiteY233" fmla="*/ 69850 h 720725"/>
              <a:gd name="connsiteX234" fmla="*/ 257174 w 1006475"/>
              <a:gd name="connsiteY234" fmla="*/ 73025 h 720725"/>
              <a:gd name="connsiteX235" fmla="*/ 250824 w 1006475"/>
              <a:gd name="connsiteY235" fmla="*/ 73025 h 720725"/>
              <a:gd name="connsiteX236" fmla="*/ 250824 w 1006475"/>
              <a:gd name="connsiteY236" fmla="*/ 76200 h 720725"/>
              <a:gd name="connsiteX237" fmla="*/ 247649 w 1006475"/>
              <a:gd name="connsiteY237" fmla="*/ 76200 h 720725"/>
              <a:gd name="connsiteX238" fmla="*/ 247649 w 1006475"/>
              <a:gd name="connsiteY238" fmla="*/ 73025 h 720725"/>
              <a:gd name="connsiteX239" fmla="*/ 244474 w 1006475"/>
              <a:gd name="connsiteY239" fmla="*/ 69850 h 720725"/>
              <a:gd name="connsiteX240" fmla="*/ 244474 w 1006475"/>
              <a:gd name="connsiteY240" fmla="*/ 66675 h 720725"/>
              <a:gd name="connsiteX241" fmla="*/ 530224 w 1006475"/>
              <a:gd name="connsiteY241" fmla="*/ 63500 h 720725"/>
              <a:gd name="connsiteX242" fmla="*/ 530224 w 1006475"/>
              <a:gd name="connsiteY242" fmla="*/ 66675 h 720725"/>
              <a:gd name="connsiteX243" fmla="*/ 530225 w 1006475"/>
              <a:gd name="connsiteY243" fmla="*/ 66675 h 720725"/>
              <a:gd name="connsiteX244" fmla="*/ 530225 w 1006475"/>
              <a:gd name="connsiteY244" fmla="*/ 63500 h 720725"/>
              <a:gd name="connsiteX245" fmla="*/ 530224 w 1006475"/>
              <a:gd name="connsiteY245" fmla="*/ 63500 h 720725"/>
              <a:gd name="connsiteX246" fmla="*/ 527049 w 1006475"/>
              <a:gd name="connsiteY246" fmla="*/ 60325 h 720725"/>
              <a:gd name="connsiteX247" fmla="*/ 527049 w 1006475"/>
              <a:gd name="connsiteY247" fmla="*/ 63500 h 720725"/>
              <a:gd name="connsiteX248" fmla="*/ 527050 w 1006475"/>
              <a:gd name="connsiteY248" fmla="*/ 63500 h 720725"/>
              <a:gd name="connsiteX249" fmla="*/ 527050 w 1006475"/>
              <a:gd name="connsiteY249" fmla="*/ 60325 h 720725"/>
              <a:gd name="connsiteX250" fmla="*/ 527049 w 1006475"/>
              <a:gd name="connsiteY250" fmla="*/ 60325 h 720725"/>
              <a:gd name="connsiteX251" fmla="*/ 228599 w 1006475"/>
              <a:gd name="connsiteY251" fmla="*/ 57150 h 720725"/>
              <a:gd name="connsiteX252" fmla="*/ 231774 w 1006475"/>
              <a:gd name="connsiteY252" fmla="*/ 57150 h 720725"/>
              <a:gd name="connsiteX253" fmla="*/ 234949 w 1006475"/>
              <a:gd name="connsiteY253" fmla="*/ 57150 h 720725"/>
              <a:gd name="connsiteX254" fmla="*/ 234949 w 1006475"/>
              <a:gd name="connsiteY254" fmla="*/ 60325 h 720725"/>
              <a:gd name="connsiteX255" fmla="*/ 234949 w 1006475"/>
              <a:gd name="connsiteY255" fmla="*/ 63500 h 720725"/>
              <a:gd name="connsiteX256" fmla="*/ 244474 w 1006475"/>
              <a:gd name="connsiteY256" fmla="*/ 73025 h 720725"/>
              <a:gd name="connsiteX257" fmla="*/ 244474 w 1006475"/>
              <a:gd name="connsiteY257" fmla="*/ 76200 h 720725"/>
              <a:gd name="connsiteX258" fmla="*/ 244474 w 1006475"/>
              <a:gd name="connsiteY258" fmla="*/ 79375 h 720725"/>
              <a:gd name="connsiteX259" fmla="*/ 247649 w 1006475"/>
              <a:gd name="connsiteY259" fmla="*/ 79375 h 720725"/>
              <a:gd name="connsiteX260" fmla="*/ 247649 w 1006475"/>
              <a:gd name="connsiteY260" fmla="*/ 82550 h 720725"/>
              <a:gd name="connsiteX261" fmla="*/ 244474 w 1006475"/>
              <a:gd name="connsiteY261" fmla="*/ 82550 h 720725"/>
              <a:gd name="connsiteX262" fmla="*/ 241299 w 1006475"/>
              <a:gd name="connsiteY262" fmla="*/ 79375 h 720725"/>
              <a:gd name="connsiteX263" fmla="*/ 238124 w 1006475"/>
              <a:gd name="connsiteY263" fmla="*/ 85725 h 720725"/>
              <a:gd name="connsiteX264" fmla="*/ 241299 w 1006475"/>
              <a:gd name="connsiteY264" fmla="*/ 88900 h 720725"/>
              <a:gd name="connsiteX265" fmla="*/ 244474 w 1006475"/>
              <a:gd name="connsiteY265" fmla="*/ 92075 h 720725"/>
              <a:gd name="connsiteX266" fmla="*/ 244474 w 1006475"/>
              <a:gd name="connsiteY266" fmla="*/ 95250 h 720725"/>
              <a:gd name="connsiteX267" fmla="*/ 241299 w 1006475"/>
              <a:gd name="connsiteY267" fmla="*/ 92075 h 720725"/>
              <a:gd name="connsiteX268" fmla="*/ 234949 w 1006475"/>
              <a:gd name="connsiteY268" fmla="*/ 88900 h 720725"/>
              <a:gd name="connsiteX269" fmla="*/ 231774 w 1006475"/>
              <a:gd name="connsiteY269" fmla="*/ 85725 h 720725"/>
              <a:gd name="connsiteX270" fmla="*/ 228599 w 1006475"/>
              <a:gd name="connsiteY270" fmla="*/ 82550 h 720725"/>
              <a:gd name="connsiteX271" fmla="*/ 225424 w 1006475"/>
              <a:gd name="connsiteY271" fmla="*/ 79375 h 720725"/>
              <a:gd name="connsiteX272" fmla="*/ 225424 w 1006475"/>
              <a:gd name="connsiteY272" fmla="*/ 76200 h 720725"/>
              <a:gd name="connsiteX273" fmla="*/ 222249 w 1006475"/>
              <a:gd name="connsiteY273" fmla="*/ 73025 h 720725"/>
              <a:gd name="connsiteX274" fmla="*/ 225424 w 1006475"/>
              <a:gd name="connsiteY274" fmla="*/ 66675 h 720725"/>
              <a:gd name="connsiteX275" fmla="*/ 225424 w 1006475"/>
              <a:gd name="connsiteY275" fmla="*/ 60325 h 720725"/>
              <a:gd name="connsiteX276" fmla="*/ 228599 w 1006475"/>
              <a:gd name="connsiteY276" fmla="*/ 57150 h 720725"/>
              <a:gd name="connsiteX277" fmla="*/ 260349 w 1006475"/>
              <a:gd name="connsiteY277" fmla="*/ 47625 h 720725"/>
              <a:gd name="connsiteX278" fmla="*/ 266699 w 1006475"/>
              <a:gd name="connsiteY278" fmla="*/ 47625 h 720725"/>
              <a:gd name="connsiteX279" fmla="*/ 269874 w 1006475"/>
              <a:gd name="connsiteY279" fmla="*/ 50800 h 720725"/>
              <a:gd name="connsiteX280" fmla="*/ 279399 w 1006475"/>
              <a:gd name="connsiteY280" fmla="*/ 60325 h 720725"/>
              <a:gd name="connsiteX281" fmla="*/ 279399 w 1006475"/>
              <a:gd name="connsiteY281" fmla="*/ 63500 h 720725"/>
              <a:gd name="connsiteX282" fmla="*/ 273049 w 1006475"/>
              <a:gd name="connsiteY282" fmla="*/ 66675 h 720725"/>
              <a:gd name="connsiteX283" fmla="*/ 269874 w 1006475"/>
              <a:gd name="connsiteY283" fmla="*/ 69850 h 720725"/>
              <a:gd name="connsiteX284" fmla="*/ 269874 w 1006475"/>
              <a:gd name="connsiteY284" fmla="*/ 73025 h 720725"/>
              <a:gd name="connsiteX285" fmla="*/ 266699 w 1006475"/>
              <a:gd name="connsiteY285" fmla="*/ 73025 h 720725"/>
              <a:gd name="connsiteX286" fmla="*/ 266699 w 1006475"/>
              <a:gd name="connsiteY286" fmla="*/ 69850 h 720725"/>
              <a:gd name="connsiteX287" fmla="*/ 263524 w 1006475"/>
              <a:gd name="connsiteY287" fmla="*/ 60325 h 720725"/>
              <a:gd name="connsiteX288" fmla="*/ 263524 w 1006475"/>
              <a:gd name="connsiteY288" fmla="*/ 53975 h 720725"/>
              <a:gd name="connsiteX289" fmla="*/ 260349 w 1006475"/>
              <a:gd name="connsiteY289" fmla="*/ 50800 h 720725"/>
              <a:gd name="connsiteX290" fmla="*/ 260349 w 1006475"/>
              <a:gd name="connsiteY290" fmla="*/ 53975 h 720725"/>
              <a:gd name="connsiteX291" fmla="*/ 263524 w 1006475"/>
              <a:gd name="connsiteY291" fmla="*/ 69850 h 720725"/>
              <a:gd name="connsiteX292" fmla="*/ 257174 w 1006475"/>
              <a:gd name="connsiteY292" fmla="*/ 69850 h 720725"/>
              <a:gd name="connsiteX293" fmla="*/ 253999 w 1006475"/>
              <a:gd name="connsiteY293" fmla="*/ 69850 h 720725"/>
              <a:gd name="connsiteX294" fmla="*/ 253999 w 1006475"/>
              <a:gd name="connsiteY294" fmla="*/ 60325 h 720725"/>
              <a:gd name="connsiteX295" fmla="*/ 250824 w 1006475"/>
              <a:gd name="connsiteY295" fmla="*/ 60325 h 720725"/>
              <a:gd name="connsiteX296" fmla="*/ 247649 w 1006475"/>
              <a:gd name="connsiteY296" fmla="*/ 66675 h 720725"/>
              <a:gd name="connsiteX297" fmla="*/ 244474 w 1006475"/>
              <a:gd name="connsiteY297" fmla="*/ 63500 h 720725"/>
              <a:gd name="connsiteX298" fmla="*/ 244474 w 1006475"/>
              <a:gd name="connsiteY298" fmla="*/ 60325 h 720725"/>
              <a:gd name="connsiteX299" fmla="*/ 260349 w 1006475"/>
              <a:gd name="connsiteY299" fmla="*/ 47625 h 720725"/>
              <a:gd name="connsiteX300" fmla="*/ 295274 w 1006475"/>
              <a:gd name="connsiteY300" fmla="*/ 0 h 720725"/>
              <a:gd name="connsiteX301" fmla="*/ 447674 w 1006475"/>
              <a:gd name="connsiteY301" fmla="*/ 38100 h 720725"/>
              <a:gd name="connsiteX302" fmla="*/ 530224 w 1006475"/>
              <a:gd name="connsiteY302" fmla="*/ 57150 h 720725"/>
              <a:gd name="connsiteX303" fmla="*/ 530224 w 1006475"/>
              <a:gd name="connsiteY303" fmla="*/ 60325 h 720725"/>
              <a:gd name="connsiteX304" fmla="*/ 530225 w 1006475"/>
              <a:gd name="connsiteY304" fmla="*/ 57150 h 720725"/>
              <a:gd name="connsiteX305" fmla="*/ 584200 w 1006475"/>
              <a:gd name="connsiteY305" fmla="*/ 69850 h 720725"/>
              <a:gd name="connsiteX306" fmla="*/ 647700 w 1006475"/>
              <a:gd name="connsiteY306" fmla="*/ 85725 h 720725"/>
              <a:gd name="connsiteX307" fmla="*/ 650875 w 1006475"/>
              <a:gd name="connsiteY307" fmla="*/ 85725 h 720725"/>
              <a:gd name="connsiteX308" fmla="*/ 781050 w 1006475"/>
              <a:gd name="connsiteY308" fmla="*/ 111125 h 720725"/>
              <a:gd name="connsiteX309" fmla="*/ 860425 w 1006475"/>
              <a:gd name="connsiteY309" fmla="*/ 127000 h 720725"/>
              <a:gd name="connsiteX310" fmla="*/ 955675 w 1006475"/>
              <a:gd name="connsiteY310" fmla="*/ 149225 h 720725"/>
              <a:gd name="connsiteX311" fmla="*/ 1006475 w 1006475"/>
              <a:gd name="connsiteY311" fmla="*/ 158750 h 720725"/>
              <a:gd name="connsiteX312" fmla="*/ 1006475 w 1006475"/>
              <a:gd name="connsiteY312" fmla="*/ 161925 h 720725"/>
              <a:gd name="connsiteX313" fmla="*/ 1003300 w 1006475"/>
              <a:gd name="connsiteY313" fmla="*/ 171450 h 720725"/>
              <a:gd name="connsiteX314" fmla="*/ 1000125 w 1006475"/>
              <a:gd name="connsiteY314" fmla="*/ 180975 h 720725"/>
              <a:gd name="connsiteX315" fmla="*/ 1000125 w 1006475"/>
              <a:gd name="connsiteY315" fmla="*/ 184150 h 720725"/>
              <a:gd name="connsiteX316" fmla="*/ 1000125 w 1006475"/>
              <a:gd name="connsiteY316" fmla="*/ 190500 h 720725"/>
              <a:gd name="connsiteX317" fmla="*/ 996950 w 1006475"/>
              <a:gd name="connsiteY317" fmla="*/ 203200 h 720725"/>
              <a:gd name="connsiteX318" fmla="*/ 990600 w 1006475"/>
              <a:gd name="connsiteY318" fmla="*/ 234950 h 720725"/>
              <a:gd name="connsiteX319" fmla="*/ 987425 w 1006475"/>
              <a:gd name="connsiteY319" fmla="*/ 250825 h 720725"/>
              <a:gd name="connsiteX320" fmla="*/ 987425 w 1006475"/>
              <a:gd name="connsiteY320" fmla="*/ 260350 h 720725"/>
              <a:gd name="connsiteX321" fmla="*/ 984250 w 1006475"/>
              <a:gd name="connsiteY321" fmla="*/ 263525 h 720725"/>
              <a:gd name="connsiteX322" fmla="*/ 977900 w 1006475"/>
              <a:gd name="connsiteY322" fmla="*/ 307975 h 720725"/>
              <a:gd name="connsiteX323" fmla="*/ 974725 w 1006475"/>
              <a:gd name="connsiteY323" fmla="*/ 317500 h 720725"/>
              <a:gd name="connsiteX324" fmla="*/ 974725 w 1006475"/>
              <a:gd name="connsiteY324" fmla="*/ 320675 h 720725"/>
              <a:gd name="connsiteX325" fmla="*/ 971550 w 1006475"/>
              <a:gd name="connsiteY325" fmla="*/ 330200 h 720725"/>
              <a:gd name="connsiteX326" fmla="*/ 971550 w 1006475"/>
              <a:gd name="connsiteY326" fmla="*/ 333375 h 720725"/>
              <a:gd name="connsiteX327" fmla="*/ 968375 w 1006475"/>
              <a:gd name="connsiteY327" fmla="*/ 346075 h 720725"/>
              <a:gd name="connsiteX328" fmla="*/ 968375 w 1006475"/>
              <a:gd name="connsiteY328" fmla="*/ 349250 h 720725"/>
              <a:gd name="connsiteX329" fmla="*/ 965200 w 1006475"/>
              <a:gd name="connsiteY329" fmla="*/ 361950 h 720725"/>
              <a:gd name="connsiteX330" fmla="*/ 965200 w 1006475"/>
              <a:gd name="connsiteY330" fmla="*/ 368300 h 720725"/>
              <a:gd name="connsiteX331" fmla="*/ 962025 w 1006475"/>
              <a:gd name="connsiteY331" fmla="*/ 384175 h 720725"/>
              <a:gd name="connsiteX332" fmla="*/ 958850 w 1006475"/>
              <a:gd name="connsiteY332" fmla="*/ 396875 h 720725"/>
              <a:gd name="connsiteX333" fmla="*/ 955675 w 1006475"/>
              <a:gd name="connsiteY333" fmla="*/ 422275 h 720725"/>
              <a:gd name="connsiteX334" fmla="*/ 952500 w 1006475"/>
              <a:gd name="connsiteY334" fmla="*/ 434975 h 720725"/>
              <a:gd name="connsiteX335" fmla="*/ 952500 w 1006475"/>
              <a:gd name="connsiteY335" fmla="*/ 438150 h 720725"/>
              <a:gd name="connsiteX336" fmla="*/ 949325 w 1006475"/>
              <a:gd name="connsiteY336" fmla="*/ 460375 h 720725"/>
              <a:gd name="connsiteX337" fmla="*/ 946150 w 1006475"/>
              <a:gd name="connsiteY337" fmla="*/ 460375 h 720725"/>
              <a:gd name="connsiteX338" fmla="*/ 946150 w 1006475"/>
              <a:gd name="connsiteY338" fmla="*/ 463550 h 720725"/>
              <a:gd name="connsiteX339" fmla="*/ 946150 w 1006475"/>
              <a:gd name="connsiteY339" fmla="*/ 469900 h 720725"/>
              <a:gd name="connsiteX340" fmla="*/ 942975 w 1006475"/>
              <a:gd name="connsiteY340" fmla="*/ 479425 h 720725"/>
              <a:gd name="connsiteX341" fmla="*/ 939800 w 1006475"/>
              <a:gd name="connsiteY341" fmla="*/ 498475 h 720725"/>
              <a:gd name="connsiteX342" fmla="*/ 939800 w 1006475"/>
              <a:gd name="connsiteY342" fmla="*/ 504825 h 720725"/>
              <a:gd name="connsiteX343" fmla="*/ 936625 w 1006475"/>
              <a:gd name="connsiteY343" fmla="*/ 511175 h 720725"/>
              <a:gd name="connsiteX344" fmla="*/ 933450 w 1006475"/>
              <a:gd name="connsiteY344" fmla="*/ 539750 h 720725"/>
              <a:gd name="connsiteX345" fmla="*/ 930275 w 1006475"/>
              <a:gd name="connsiteY345" fmla="*/ 542925 h 720725"/>
              <a:gd name="connsiteX346" fmla="*/ 930275 w 1006475"/>
              <a:gd name="connsiteY346" fmla="*/ 549275 h 720725"/>
              <a:gd name="connsiteX347" fmla="*/ 930275 w 1006475"/>
              <a:gd name="connsiteY347" fmla="*/ 552450 h 720725"/>
              <a:gd name="connsiteX348" fmla="*/ 927100 w 1006475"/>
              <a:gd name="connsiteY348" fmla="*/ 561975 h 720725"/>
              <a:gd name="connsiteX349" fmla="*/ 920750 w 1006475"/>
              <a:gd name="connsiteY349" fmla="*/ 600075 h 720725"/>
              <a:gd name="connsiteX350" fmla="*/ 917575 w 1006475"/>
              <a:gd name="connsiteY350" fmla="*/ 612775 h 720725"/>
              <a:gd name="connsiteX351" fmla="*/ 917575 w 1006475"/>
              <a:gd name="connsiteY351" fmla="*/ 615950 h 720725"/>
              <a:gd name="connsiteX352" fmla="*/ 917575 w 1006475"/>
              <a:gd name="connsiteY352" fmla="*/ 622300 h 720725"/>
              <a:gd name="connsiteX353" fmla="*/ 914400 w 1006475"/>
              <a:gd name="connsiteY353" fmla="*/ 635000 h 720725"/>
              <a:gd name="connsiteX354" fmla="*/ 914400 w 1006475"/>
              <a:gd name="connsiteY354" fmla="*/ 638175 h 720725"/>
              <a:gd name="connsiteX355" fmla="*/ 911225 w 1006475"/>
              <a:gd name="connsiteY355" fmla="*/ 641350 h 720725"/>
              <a:gd name="connsiteX356" fmla="*/ 911225 w 1006475"/>
              <a:gd name="connsiteY356" fmla="*/ 644525 h 720725"/>
              <a:gd name="connsiteX357" fmla="*/ 911225 w 1006475"/>
              <a:gd name="connsiteY357" fmla="*/ 650875 h 720725"/>
              <a:gd name="connsiteX358" fmla="*/ 914400 w 1006475"/>
              <a:gd name="connsiteY358" fmla="*/ 657225 h 720725"/>
              <a:gd name="connsiteX359" fmla="*/ 917575 w 1006475"/>
              <a:gd name="connsiteY359" fmla="*/ 666750 h 720725"/>
              <a:gd name="connsiteX360" fmla="*/ 917575 w 1006475"/>
              <a:gd name="connsiteY360" fmla="*/ 669925 h 720725"/>
              <a:gd name="connsiteX361" fmla="*/ 917575 w 1006475"/>
              <a:gd name="connsiteY361" fmla="*/ 673100 h 720725"/>
              <a:gd name="connsiteX362" fmla="*/ 920750 w 1006475"/>
              <a:gd name="connsiteY362" fmla="*/ 688975 h 720725"/>
              <a:gd name="connsiteX363" fmla="*/ 914400 w 1006475"/>
              <a:gd name="connsiteY363" fmla="*/ 698500 h 720725"/>
              <a:gd name="connsiteX364" fmla="*/ 911225 w 1006475"/>
              <a:gd name="connsiteY364" fmla="*/ 704850 h 720725"/>
              <a:gd name="connsiteX365" fmla="*/ 914400 w 1006475"/>
              <a:gd name="connsiteY365" fmla="*/ 704850 h 720725"/>
              <a:gd name="connsiteX366" fmla="*/ 914400 w 1006475"/>
              <a:gd name="connsiteY366" fmla="*/ 708025 h 720725"/>
              <a:gd name="connsiteX367" fmla="*/ 914400 w 1006475"/>
              <a:gd name="connsiteY367" fmla="*/ 717550 h 720725"/>
              <a:gd name="connsiteX368" fmla="*/ 914400 w 1006475"/>
              <a:gd name="connsiteY368" fmla="*/ 720725 h 720725"/>
              <a:gd name="connsiteX369" fmla="*/ 911225 w 1006475"/>
              <a:gd name="connsiteY369" fmla="*/ 717550 h 720725"/>
              <a:gd name="connsiteX370" fmla="*/ 908050 w 1006475"/>
              <a:gd name="connsiteY370" fmla="*/ 717550 h 720725"/>
              <a:gd name="connsiteX371" fmla="*/ 904875 w 1006475"/>
              <a:gd name="connsiteY371" fmla="*/ 717550 h 720725"/>
              <a:gd name="connsiteX372" fmla="*/ 876300 w 1006475"/>
              <a:gd name="connsiteY372" fmla="*/ 711200 h 720725"/>
              <a:gd name="connsiteX373" fmla="*/ 860425 w 1006475"/>
              <a:gd name="connsiteY373" fmla="*/ 708025 h 720725"/>
              <a:gd name="connsiteX374" fmla="*/ 847725 w 1006475"/>
              <a:gd name="connsiteY374" fmla="*/ 704850 h 720725"/>
              <a:gd name="connsiteX375" fmla="*/ 841375 w 1006475"/>
              <a:gd name="connsiteY375" fmla="*/ 704850 h 720725"/>
              <a:gd name="connsiteX376" fmla="*/ 835025 w 1006475"/>
              <a:gd name="connsiteY376" fmla="*/ 704850 h 720725"/>
              <a:gd name="connsiteX377" fmla="*/ 825500 w 1006475"/>
              <a:gd name="connsiteY377" fmla="*/ 701675 h 720725"/>
              <a:gd name="connsiteX378" fmla="*/ 819150 w 1006475"/>
              <a:gd name="connsiteY378" fmla="*/ 701675 h 720725"/>
              <a:gd name="connsiteX379" fmla="*/ 809625 w 1006475"/>
              <a:gd name="connsiteY379" fmla="*/ 698500 h 720725"/>
              <a:gd name="connsiteX380" fmla="*/ 803275 w 1006475"/>
              <a:gd name="connsiteY380" fmla="*/ 695325 h 720725"/>
              <a:gd name="connsiteX381" fmla="*/ 777875 w 1006475"/>
              <a:gd name="connsiteY381" fmla="*/ 692150 h 720725"/>
              <a:gd name="connsiteX382" fmla="*/ 774700 w 1006475"/>
              <a:gd name="connsiteY382" fmla="*/ 692150 h 720725"/>
              <a:gd name="connsiteX383" fmla="*/ 758825 w 1006475"/>
              <a:gd name="connsiteY383" fmla="*/ 688975 h 720725"/>
              <a:gd name="connsiteX384" fmla="*/ 746125 w 1006475"/>
              <a:gd name="connsiteY384" fmla="*/ 685800 h 720725"/>
              <a:gd name="connsiteX385" fmla="*/ 733425 w 1006475"/>
              <a:gd name="connsiteY385" fmla="*/ 682625 h 720725"/>
              <a:gd name="connsiteX386" fmla="*/ 717550 w 1006475"/>
              <a:gd name="connsiteY386" fmla="*/ 679450 h 720725"/>
              <a:gd name="connsiteX387" fmla="*/ 711200 w 1006475"/>
              <a:gd name="connsiteY387" fmla="*/ 679450 h 720725"/>
              <a:gd name="connsiteX388" fmla="*/ 704850 w 1006475"/>
              <a:gd name="connsiteY388" fmla="*/ 676275 h 720725"/>
              <a:gd name="connsiteX389" fmla="*/ 692150 w 1006475"/>
              <a:gd name="connsiteY389" fmla="*/ 673100 h 720725"/>
              <a:gd name="connsiteX390" fmla="*/ 676275 w 1006475"/>
              <a:gd name="connsiteY390" fmla="*/ 669925 h 720725"/>
              <a:gd name="connsiteX391" fmla="*/ 650875 w 1006475"/>
              <a:gd name="connsiteY391" fmla="*/ 666750 h 720725"/>
              <a:gd name="connsiteX392" fmla="*/ 647700 w 1006475"/>
              <a:gd name="connsiteY392" fmla="*/ 663575 h 720725"/>
              <a:gd name="connsiteX393" fmla="*/ 644525 w 1006475"/>
              <a:gd name="connsiteY393" fmla="*/ 663575 h 720725"/>
              <a:gd name="connsiteX394" fmla="*/ 641350 w 1006475"/>
              <a:gd name="connsiteY394" fmla="*/ 666750 h 720725"/>
              <a:gd name="connsiteX395" fmla="*/ 638175 w 1006475"/>
              <a:gd name="connsiteY395" fmla="*/ 669925 h 720725"/>
              <a:gd name="connsiteX396" fmla="*/ 628650 w 1006475"/>
              <a:gd name="connsiteY396" fmla="*/ 673100 h 720725"/>
              <a:gd name="connsiteX397" fmla="*/ 625475 w 1006475"/>
              <a:gd name="connsiteY397" fmla="*/ 673100 h 720725"/>
              <a:gd name="connsiteX398" fmla="*/ 622300 w 1006475"/>
              <a:gd name="connsiteY398" fmla="*/ 673100 h 720725"/>
              <a:gd name="connsiteX399" fmla="*/ 619125 w 1006475"/>
              <a:gd name="connsiteY399" fmla="*/ 673100 h 720725"/>
              <a:gd name="connsiteX400" fmla="*/ 615950 w 1006475"/>
              <a:gd name="connsiteY400" fmla="*/ 673100 h 720725"/>
              <a:gd name="connsiteX401" fmla="*/ 612775 w 1006475"/>
              <a:gd name="connsiteY401" fmla="*/ 669925 h 720725"/>
              <a:gd name="connsiteX402" fmla="*/ 609600 w 1006475"/>
              <a:gd name="connsiteY402" fmla="*/ 669925 h 720725"/>
              <a:gd name="connsiteX403" fmla="*/ 600075 w 1006475"/>
              <a:gd name="connsiteY403" fmla="*/ 666750 h 720725"/>
              <a:gd name="connsiteX404" fmla="*/ 593725 w 1006475"/>
              <a:gd name="connsiteY404" fmla="*/ 669925 h 720725"/>
              <a:gd name="connsiteX405" fmla="*/ 590550 w 1006475"/>
              <a:gd name="connsiteY405" fmla="*/ 669925 h 720725"/>
              <a:gd name="connsiteX406" fmla="*/ 584200 w 1006475"/>
              <a:gd name="connsiteY406" fmla="*/ 666750 h 720725"/>
              <a:gd name="connsiteX407" fmla="*/ 581025 w 1006475"/>
              <a:gd name="connsiteY407" fmla="*/ 666750 h 720725"/>
              <a:gd name="connsiteX408" fmla="*/ 577850 w 1006475"/>
              <a:gd name="connsiteY408" fmla="*/ 669925 h 720725"/>
              <a:gd name="connsiteX409" fmla="*/ 574675 w 1006475"/>
              <a:gd name="connsiteY409" fmla="*/ 666750 h 720725"/>
              <a:gd name="connsiteX410" fmla="*/ 571500 w 1006475"/>
              <a:gd name="connsiteY410" fmla="*/ 666750 h 720725"/>
              <a:gd name="connsiteX411" fmla="*/ 565150 w 1006475"/>
              <a:gd name="connsiteY411" fmla="*/ 663575 h 720725"/>
              <a:gd name="connsiteX412" fmla="*/ 561975 w 1006475"/>
              <a:gd name="connsiteY412" fmla="*/ 663575 h 720725"/>
              <a:gd name="connsiteX413" fmla="*/ 558800 w 1006475"/>
              <a:gd name="connsiteY413" fmla="*/ 663575 h 720725"/>
              <a:gd name="connsiteX414" fmla="*/ 552450 w 1006475"/>
              <a:gd name="connsiteY414" fmla="*/ 669925 h 720725"/>
              <a:gd name="connsiteX415" fmla="*/ 549275 w 1006475"/>
              <a:gd name="connsiteY415" fmla="*/ 673100 h 720725"/>
              <a:gd name="connsiteX416" fmla="*/ 542925 w 1006475"/>
              <a:gd name="connsiteY416" fmla="*/ 673100 h 720725"/>
              <a:gd name="connsiteX417" fmla="*/ 536575 w 1006475"/>
              <a:gd name="connsiteY417" fmla="*/ 673100 h 720725"/>
              <a:gd name="connsiteX418" fmla="*/ 533400 w 1006475"/>
              <a:gd name="connsiteY418" fmla="*/ 669925 h 720725"/>
              <a:gd name="connsiteX419" fmla="*/ 523875 w 1006475"/>
              <a:gd name="connsiteY419" fmla="*/ 669925 h 720725"/>
              <a:gd name="connsiteX420" fmla="*/ 517525 w 1006475"/>
              <a:gd name="connsiteY420" fmla="*/ 669925 h 720725"/>
              <a:gd name="connsiteX421" fmla="*/ 511175 w 1006475"/>
              <a:gd name="connsiteY421" fmla="*/ 669925 h 720725"/>
              <a:gd name="connsiteX422" fmla="*/ 504825 w 1006475"/>
              <a:gd name="connsiteY422" fmla="*/ 669925 h 720725"/>
              <a:gd name="connsiteX423" fmla="*/ 495300 w 1006475"/>
              <a:gd name="connsiteY423" fmla="*/ 673100 h 720725"/>
              <a:gd name="connsiteX424" fmla="*/ 485775 w 1006475"/>
              <a:gd name="connsiteY424" fmla="*/ 673100 h 720725"/>
              <a:gd name="connsiteX425" fmla="*/ 482600 w 1006475"/>
              <a:gd name="connsiteY425" fmla="*/ 676275 h 720725"/>
              <a:gd name="connsiteX426" fmla="*/ 479425 w 1006475"/>
              <a:gd name="connsiteY426" fmla="*/ 676275 h 720725"/>
              <a:gd name="connsiteX427" fmla="*/ 476250 w 1006475"/>
              <a:gd name="connsiteY427" fmla="*/ 682625 h 720725"/>
              <a:gd name="connsiteX428" fmla="*/ 447675 w 1006475"/>
              <a:gd name="connsiteY428" fmla="*/ 679450 h 720725"/>
              <a:gd name="connsiteX429" fmla="*/ 438150 w 1006475"/>
              <a:gd name="connsiteY429" fmla="*/ 679450 h 720725"/>
              <a:gd name="connsiteX430" fmla="*/ 434975 w 1006475"/>
              <a:gd name="connsiteY430" fmla="*/ 676275 h 720725"/>
              <a:gd name="connsiteX431" fmla="*/ 431800 w 1006475"/>
              <a:gd name="connsiteY431" fmla="*/ 673100 h 720725"/>
              <a:gd name="connsiteX432" fmla="*/ 428625 w 1006475"/>
              <a:gd name="connsiteY432" fmla="*/ 669925 h 720725"/>
              <a:gd name="connsiteX433" fmla="*/ 425450 w 1006475"/>
              <a:gd name="connsiteY433" fmla="*/ 666750 h 720725"/>
              <a:gd name="connsiteX434" fmla="*/ 422275 w 1006475"/>
              <a:gd name="connsiteY434" fmla="*/ 666750 h 720725"/>
              <a:gd name="connsiteX435" fmla="*/ 419100 w 1006475"/>
              <a:gd name="connsiteY435" fmla="*/ 666750 h 720725"/>
              <a:gd name="connsiteX436" fmla="*/ 415925 w 1006475"/>
              <a:gd name="connsiteY436" fmla="*/ 666750 h 720725"/>
              <a:gd name="connsiteX437" fmla="*/ 409575 w 1006475"/>
              <a:gd name="connsiteY437" fmla="*/ 669925 h 720725"/>
              <a:gd name="connsiteX438" fmla="*/ 396875 w 1006475"/>
              <a:gd name="connsiteY438" fmla="*/ 673100 h 720725"/>
              <a:gd name="connsiteX439" fmla="*/ 390525 w 1006475"/>
              <a:gd name="connsiteY439" fmla="*/ 673100 h 720725"/>
              <a:gd name="connsiteX440" fmla="*/ 384175 w 1006475"/>
              <a:gd name="connsiteY440" fmla="*/ 673100 h 720725"/>
              <a:gd name="connsiteX441" fmla="*/ 381000 w 1006475"/>
              <a:gd name="connsiteY441" fmla="*/ 676275 h 720725"/>
              <a:gd name="connsiteX442" fmla="*/ 377825 w 1006475"/>
              <a:gd name="connsiteY442" fmla="*/ 676275 h 720725"/>
              <a:gd name="connsiteX443" fmla="*/ 374650 w 1006475"/>
              <a:gd name="connsiteY443" fmla="*/ 673100 h 720725"/>
              <a:gd name="connsiteX444" fmla="*/ 361950 w 1006475"/>
              <a:gd name="connsiteY444" fmla="*/ 669925 h 720725"/>
              <a:gd name="connsiteX445" fmla="*/ 358775 w 1006475"/>
              <a:gd name="connsiteY445" fmla="*/ 669925 h 720725"/>
              <a:gd name="connsiteX446" fmla="*/ 352425 w 1006475"/>
              <a:gd name="connsiteY446" fmla="*/ 673100 h 720725"/>
              <a:gd name="connsiteX447" fmla="*/ 349250 w 1006475"/>
              <a:gd name="connsiteY447" fmla="*/ 676275 h 720725"/>
              <a:gd name="connsiteX448" fmla="*/ 346075 w 1006475"/>
              <a:gd name="connsiteY448" fmla="*/ 676275 h 720725"/>
              <a:gd name="connsiteX449" fmla="*/ 346075 w 1006475"/>
              <a:gd name="connsiteY449" fmla="*/ 673100 h 720725"/>
              <a:gd name="connsiteX450" fmla="*/ 342900 w 1006475"/>
              <a:gd name="connsiteY450" fmla="*/ 673100 h 720725"/>
              <a:gd name="connsiteX451" fmla="*/ 342900 w 1006475"/>
              <a:gd name="connsiteY451" fmla="*/ 669925 h 720725"/>
              <a:gd name="connsiteX452" fmla="*/ 342900 w 1006475"/>
              <a:gd name="connsiteY452" fmla="*/ 663575 h 720725"/>
              <a:gd name="connsiteX453" fmla="*/ 342900 w 1006475"/>
              <a:gd name="connsiteY453" fmla="*/ 660400 h 720725"/>
              <a:gd name="connsiteX454" fmla="*/ 330200 w 1006475"/>
              <a:gd name="connsiteY454" fmla="*/ 654050 h 720725"/>
              <a:gd name="connsiteX455" fmla="*/ 327025 w 1006475"/>
              <a:gd name="connsiteY455" fmla="*/ 650875 h 720725"/>
              <a:gd name="connsiteX456" fmla="*/ 323850 w 1006475"/>
              <a:gd name="connsiteY456" fmla="*/ 650875 h 720725"/>
              <a:gd name="connsiteX457" fmla="*/ 320675 w 1006475"/>
              <a:gd name="connsiteY457" fmla="*/ 650875 h 720725"/>
              <a:gd name="connsiteX458" fmla="*/ 317500 w 1006475"/>
              <a:gd name="connsiteY458" fmla="*/ 650875 h 720725"/>
              <a:gd name="connsiteX459" fmla="*/ 314325 w 1006475"/>
              <a:gd name="connsiteY459" fmla="*/ 650875 h 720725"/>
              <a:gd name="connsiteX460" fmla="*/ 311150 w 1006475"/>
              <a:gd name="connsiteY460" fmla="*/ 647700 h 720725"/>
              <a:gd name="connsiteX461" fmla="*/ 307975 w 1006475"/>
              <a:gd name="connsiteY461" fmla="*/ 644525 h 720725"/>
              <a:gd name="connsiteX462" fmla="*/ 304800 w 1006475"/>
              <a:gd name="connsiteY462" fmla="*/ 641350 h 720725"/>
              <a:gd name="connsiteX463" fmla="*/ 288925 w 1006475"/>
              <a:gd name="connsiteY463" fmla="*/ 641350 h 720725"/>
              <a:gd name="connsiteX464" fmla="*/ 279400 w 1006475"/>
              <a:gd name="connsiteY464" fmla="*/ 641350 h 720725"/>
              <a:gd name="connsiteX465" fmla="*/ 276225 w 1006475"/>
              <a:gd name="connsiteY465" fmla="*/ 641350 h 720725"/>
              <a:gd name="connsiteX466" fmla="*/ 273050 w 1006475"/>
              <a:gd name="connsiteY466" fmla="*/ 638175 h 720725"/>
              <a:gd name="connsiteX467" fmla="*/ 266700 w 1006475"/>
              <a:gd name="connsiteY467" fmla="*/ 635000 h 720725"/>
              <a:gd name="connsiteX468" fmla="*/ 257175 w 1006475"/>
              <a:gd name="connsiteY468" fmla="*/ 638175 h 720725"/>
              <a:gd name="connsiteX469" fmla="*/ 250825 w 1006475"/>
              <a:gd name="connsiteY469" fmla="*/ 641350 h 720725"/>
              <a:gd name="connsiteX470" fmla="*/ 247650 w 1006475"/>
              <a:gd name="connsiteY470" fmla="*/ 644525 h 720725"/>
              <a:gd name="connsiteX471" fmla="*/ 234950 w 1006475"/>
              <a:gd name="connsiteY471" fmla="*/ 647700 h 720725"/>
              <a:gd name="connsiteX472" fmla="*/ 219075 w 1006475"/>
              <a:gd name="connsiteY472" fmla="*/ 647700 h 720725"/>
              <a:gd name="connsiteX473" fmla="*/ 209550 w 1006475"/>
              <a:gd name="connsiteY473" fmla="*/ 650875 h 720725"/>
              <a:gd name="connsiteX474" fmla="*/ 203200 w 1006475"/>
              <a:gd name="connsiteY474" fmla="*/ 650875 h 720725"/>
              <a:gd name="connsiteX475" fmla="*/ 200025 w 1006475"/>
              <a:gd name="connsiteY475" fmla="*/ 650875 h 720725"/>
              <a:gd name="connsiteX476" fmla="*/ 193675 w 1006475"/>
              <a:gd name="connsiteY476" fmla="*/ 650875 h 720725"/>
              <a:gd name="connsiteX477" fmla="*/ 190500 w 1006475"/>
              <a:gd name="connsiteY477" fmla="*/ 647700 h 720725"/>
              <a:gd name="connsiteX478" fmla="*/ 190500 w 1006475"/>
              <a:gd name="connsiteY478" fmla="*/ 644525 h 720725"/>
              <a:gd name="connsiteX479" fmla="*/ 187325 w 1006475"/>
              <a:gd name="connsiteY479" fmla="*/ 641350 h 720725"/>
              <a:gd name="connsiteX480" fmla="*/ 171450 w 1006475"/>
              <a:gd name="connsiteY480" fmla="*/ 638175 h 720725"/>
              <a:gd name="connsiteX481" fmla="*/ 165100 w 1006475"/>
              <a:gd name="connsiteY481" fmla="*/ 631825 h 720725"/>
              <a:gd name="connsiteX482" fmla="*/ 161925 w 1006475"/>
              <a:gd name="connsiteY482" fmla="*/ 631825 h 720725"/>
              <a:gd name="connsiteX483" fmla="*/ 158750 w 1006475"/>
              <a:gd name="connsiteY483" fmla="*/ 628650 h 720725"/>
              <a:gd name="connsiteX484" fmla="*/ 152400 w 1006475"/>
              <a:gd name="connsiteY484" fmla="*/ 628650 h 720725"/>
              <a:gd name="connsiteX485" fmla="*/ 149225 w 1006475"/>
              <a:gd name="connsiteY485" fmla="*/ 625475 h 720725"/>
              <a:gd name="connsiteX486" fmla="*/ 142875 w 1006475"/>
              <a:gd name="connsiteY486" fmla="*/ 619125 h 720725"/>
              <a:gd name="connsiteX487" fmla="*/ 142875 w 1006475"/>
              <a:gd name="connsiteY487" fmla="*/ 615950 h 720725"/>
              <a:gd name="connsiteX488" fmla="*/ 139700 w 1006475"/>
              <a:gd name="connsiteY488" fmla="*/ 615950 h 720725"/>
              <a:gd name="connsiteX489" fmla="*/ 139700 w 1006475"/>
              <a:gd name="connsiteY489" fmla="*/ 609600 h 720725"/>
              <a:gd name="connsiteX490" fmla="*/ 139700 w 1006475"/>
              <a:gd name="connsiteY490" fmla="*/ 606425 h 720725"/>
              <a:gd name="connsiteX491" fmla="*/ 142875 w 1006475"/>
              <a:gd name="connsiteY491" fmla="*/ 603250 h 720725"/>
              <a:gd name="connsiteX492" fmla="*/ 142875 w 1006475"/>
              <a:gd name="connsiteY492" fmla="*/ 600075 h 720725"/>
              <a:gd name="connsiteX493" fmla="*/ 146050 w 1006475"/>
              <a:gd name="connsiteY493" fmla="*/ 596900 h 720725"/>
              <a:gd name="connsiteX494" fmla="*/ 146050 w 1006475"/>
              <a:gd name="connsiteY494" fmla="*/ 590550 h 720725"/>
              <a:gd name="connsiteX495" fmla="*/ 142875 w 1006475"/>
              <a:gd name="connsiteY495" fmla="*/ 587375 h 720725"/>
              <a:gd name="connsiteX496" fmla="*/ 142875 w 1006475"/>
              <a:gd name="connsiteY496" fmla="*/ 584200 h 720725"/>
              <a:gd name="connsiteX497" fmla="*/ 146050 w 1006475"/>
              <a:gd name="connsiteY497" fmla="*/ 577850 h 720725"/>
              <a:gd name="connsiteX498" fmla="*/ 146050 w 1006475"/>
              <a:gd name="connsiteY498" fmla="*/ 574675 h 720725"/>
              <a:gd name="connsiteX499" fmla="*/ 149225 w 1006475"/>
              <a:gd name="connsiteY499" fmla="*/ 558800 h 720725"/>
              <a:gd name="connsiteX500" fmla="*/ 142875 w 1006475"/>
              <a:gd name="connsiteY500" fmla="*/ 536575 h 720725"/>
              <a:gd name="connsiteX501" fmla="*/ 139700 w 1006475"/>
              <a:gd name="connsiteY501" fmla="*/ 533400 h 720725"/>
              <a:gd name="connsiteX502" fmla="*/ 120650 w 1006475"/>
              <a:gd name="connsiteY502" fmla="*/ 504825 h 720725"/>
              <a:gd name="connsiteX503" fmla="*/ 117475 w 1006475"/>
              <a:gd name="connsiteY503" fmla="*/ 504825 h 720725"/>
              <a:gd name="connsiteX504" fmla="*/ 111125 w 1006475"/>
              <a:gd name="connsiteY504" fmla="*/ 501650 h 720725"/>
              <a:gd name="connsiteX505" fmla="*/ 107950 w 1006475"/>
              <a:gd name="connsiteY505" fmla="*/ 503237 h 720725"/>
              <a:gd name="connsiteX506" fmla="*/ 107950 w 1006475"/>
              <a:gd name="connsiteY506" fmla="*/ 504825 h 720725"/>
              <a:gd name="connsiteX507" fmla="*/ 104775 w 1006475"/>
              <a:gd name="connsiteY507" fmla="*/ 504825 h 720725"/>
              <a:gd name="connsiteX508" fmla="*/ 101600 w 1006475"/>
              <a:gd name="connsiteY508" fmla="*/ 508000 h 720725"/>
              <a:gd name="connsiteX509" fmla="*/ 95250 w 1006475"/>
              <a:gd name="connsiteY509" fmla="*/ 508000 h 720725"/>
              <a:gd name="connsiteX510" fmla="*/ 82550 w 1006475"/>
              <a:gd name="connsiteY510" fmla="*/ 492125 h 720725"/>
              <a:gd name="connsiteX511" fmla="*/ 82550 w 1006475"/>
              <a:gd name="connsiteY511" fmla="*/ 482600 h 720725"/>
              <a:gd name="connsiteX512" fmla="*/ 76200 w 1006475"/>
              <a:gd name="connsiteY512" fmla="*/ 476250 h 720725"/>
              <a:gd name="connsiteX513" fmla="*/ 60325 w 1006475"/>
              <a:gd name="connsiteY513" fmla="*/ 476250 h 720725"/>
              <a:gd name="connsiteX514" fmla="*/ 53975 w 1006475"/>
              <a:gd name="connsiteY514" fmla="*/ 473075 h 720725"/>
              <a:gd name="connsiteX515" fmla="*/ 53975 w 1006475"/>
              <a:gd name="connsiteY515" fmla="*/ 463550 h 720725"/>
              <a:gd name="connsiteX516" fmla="*/ 50800 w 1006475"/>
              <a:gd name="connsiteY516" fmla="*/ 463550 h 720725"/>
              <a:gd name="connsiteX517" fmla="*/ 47625 w 1006475"/>
              <a:gd name="connsiteY517" fmla="*/ 466725 h 720725"/>
              <a:gd name="connsiteX518" fmla="*/ 44450 w 1006475"/>
              <a:gd name="connsiteY518" fmla="*/ 466725 h 720725"/>
              <a:gd name="connsiteX519" fmla="*/ 41275 w 1006475"/>
              <a:gd name="connsiteY519" fmla="*/ 466725 h 720725"/>
              <a:gd name="connsiteX520" fmla="*/ 38100 w 1006475"/>
              <a:gd name="connsiteY520" fmla="*/ 466725 h 720725"/>
              <a:gd name="connsiteX521" fmla="*/ 34925 w 1006475"/>
              <a:gd name="connsiteY521" fmla="*/ 463550 h 720725"/>
              <a:gd name="connsiteX522" fmla="*/ 31750 w 1006475"/>
              <a:gd name="connsiteY522" fmla="*/ 466725 h 720725"/>
              <a:gd name="connsiteX523" fmla="*/ 25400 w 1006475"/>
              <a:gd name="connsiteY523" fmla="*/ 466725 h 720725"/>
              <a:gd name="connsiteX524" fmla="*/ 22225 w 1006475"/>
              <a:gd name="connsiteY524" fmla="*/ 466725 h 720725"/>
              <a:gd name="connsiteX525" fmla="*/ 19050 w 1006475"/>
              <a:gd name="connsiteY525" fmla="*/ 463550 h 720725"/>
              <a:gd name="connsiteX526" fmla="*/ 15875 w 1006475"/>
              <a:gd name="connsiteY526" fmla="*/ 460375 h 720725"/>
              <a:gd name="connsiteX527" fmla="*/ 12700 w 1006475"/>
              <a:gd name="connsiteY527" fmla="*/ 457200 h 720725"/>
              <a:gd name="connsiteX528" fmla="*/ 12700 w 1006475"/>
              <a:gd name="connsiteY528" fmla="*/ 454025 h 720725"/>
              <a:gd name="connsiteX529" fmla="*/ 9525 w 1006475"/>
              <a:gd name="connsiteY529" fmla="*/ 454025 h 720725"/>
              <a:gd name="connsiteX530" fmla="*/ 6350 w 1006475"/>
              <a:gd name="connsiteY530" fmla="*/ 454025 h 720725"/>
              <a:gd name="connsiteX531" fmla="*/ 6350 w 1006475"/>
              <a:gd name="connsiteY531" fmla="*/ 457200 h 720725"/>
              <a:gd name="connsiteX532" fmla="*/ 6350 w 1006475"/>
              <a:gd name="connsiteY532" fmla="*/ 460375 h 720725"/>
              <a:gd name="connsiteX533" fmla="*/ 3175 w 1006475"/>
              <a:gd name="connsiteY533" fmla="*/ 460375 h 720725"/>
              <a:gd name="connsiteX534" fmla="*/ 0 w 1006475"/>
              <a:gd name="connsiteY534" fmla="*/ 457200 h 720725"/>
              <a:gd name="connsiteX535" fmla="*/ 0 w 1006475"/>
              <a:gd name="connsiteY535" fmla="*/ 454025 h 720725"/>
              <a:gd name="connsiteX536" fmla="*/ 3175 w 1006475"/>
              <a:gd name="connsiteY536" fmla="*/ 454025 h 720725"/>
              <a:gd name="connsiteX537" fmla="*/ 6350 w 1006475"/>
              <a:gd name="connsiteY537" fmla="*/ 450850 h 720725"/>
              <a:gd name="connsiteX538" fmla="*/ 12700 w 1006475"/>
              <a:gd name="connsiteY538" fmla="*/ 415925 h 720725"/>
              <a:gd name="connsiteX539" fmla="*/ 15875 w 1006475"/>
              <a:gd name="connsiteY539" fmla="*/ 403225 h 720725"/>
              <a:gd name="connsiteX540" fmla="*/ 19050 w 1006475"/>
              <a:gd name="connsiteY540" fmla="*/ 396875 h 720725"/>
              <a:gd name="connsiteX541" fmla="*/ 19050 w 1006475"/>
              <a:gd name="connsiteY541" fmla="*/ 393700 h 720725"/>
              <a:gd name="connsiteX542" fmla="*/ 19050 w 1006475"/>
              <a:gd name="connsiteY542" fmla="*/ 390525 h 720725"/>
              <a:gd name="connsiteX543" fmla="*/ 22225 w 1006475"/>
              <a:gd name="connsiteY543" fmla="*/ 390525 h 720725"/>
              <a:gd name="connsiteX544" fmla="*/ 22225 w 1006475"/>
              <a:gd name="connsiteY544" fmla="*/ 393700 h 720725"/>
              <a:gd name="connsiteX545" fmla="*/ 22225 w 1006475"/>
              <a:gd name="connsiteY545" fmla="*/ 403225 h 720725"/>
              <a:gd name="connsiteX546" fmla="*/ 19050 w 1006475"/>
              <a:gd name="connsiteY546" fmla="*/ 422275 h 720725"/>
              <a:gd name="connsiteX547" fmla="*/ 15875 w 1006475"/>
              <a:gd name="connsiteY547" fmla="*/ 438150 h 720725"/>
              <a:gd name="connsiteX548" fmla="*/ 15875 w 1006475"/>
              <a:gd name="connsiteY548" fmla="*/ 441325 h 720725"/>
              <a:gd name="connsiteX549" fmla="*/ 19050 w 1006475"/>
              <a:gd name="connsiteY549" fmla="*/ 444500 h 720725"/>
              <a:gd name="connsiteX550" fmla="*/ 22225 w 1006475"/>
              <a:gd name="connsiteY550" fmla="*/ 444500 h 720725"/>
              <a:gd name="connsiteX551" fmla="*/ 22225 w 1006475"/>
              <a:gd name="connsiteY551" fmla="*/ 441325 h 720725"/>
              <a:gd name="connsiteX552" fmla="*/ 25400 w 1006475"/>
              <a:gd name="connsiteY552" fmla="*/ 438150 h 720725"/>
              <a:gd name="connsiteX553" fmla="*/ 25400 w 1006475"/>
              <a:gd name="connsiteY553" fmla="*/ 434975 h 720725"/>
              <a:gd name="connsiteX554" fmla="*/ 28575 w 1006475"/>
              <a:gd name="connsiteY554" fmla="*/ 434975 h 720725"/>
              <a:gd name="connsiteX555" fmla="*/ 31750 w 1006475"/>
              <a:gd name="connsiteY555" fmla="*/ 438150 h 720725"/>
              <a:gd name="connsiteX556" fmla="*/ 34925 w 1006475"/>
              <a:gd name="connsiteY556" fmla="*/ 441325 h 720725"/>
              <a:gd name="connsiteX557" fmla="*/ 34925 w 1006475"/>
              <a:gd name="connsiteY557" fmla="*/ 438150 h 720725"/>
              <a:gd name="connsiteX558" fmla="*/ 31750 w 1006475"/>
              <a:gd name="connsiteY558" fmla="*/ 431800 h 720725"/>
              <a:gd name="connsiteX559" fmla="*/ 31750 w 1006475"/>
              <a:gd name="connsiteY559" fmla="*/ 428625 h 720725"/>
              <a:gd name="connsiteX560" fmla="*/ 28575 w 1006475"/>
              <a:gd name="connsiteY560" fmla="*/ 425450 h 720725"/>
              <a:gd name="connsiteX561" fmla="*/ 28575 w 1006475"/>
              <a:gd name="connsiteY561" fmla="*/ 422275 h 720725"/>
              <a:gd name="connsiteX562" fmla="*/ 31750 w 1006475"/>
              <a:gd name="connsiteY562" fmla="*/ 419100 h 720725"/>
              <a:gd name="connsiteX563" fmla="*/ 34925 w 1006475"/>
              <a:gd name="connsiteY563" fmla="*/ 419100 h 720725"/>
              <a:gd name="connsiteX564" fmla="*/ 34925 w 1006475"/>
              <a:gd name="connsiteY564" fmla="*/ 415925 h 720725"/>
              <a:gd name="connsiteX565" fmla="*/ 34925 w 1006475"/>
              <a:gd name="connsiteY565" fmla="*/ 412750 h 720725"/>
              <a:gd name="connsiteX566" fmla="*/ 31750 w 1006475"/>
              <a:gd name="connsiteY566" fmla="*/ 396875 h 720725"/>
              <a:gd name="connsiteX567" fmla="*/ 34925 w 1006475"/>
              <a:gd name="connsiteY567" fmla="*/ 396875 h 720725"/>
              <a:gd name="connsiteX568" fmla="*/ 34925 w 1006475"/>
              <a:gd name="connsiteY568" fmla="*/ 393700 h 720725"/>
              <a:gd name="connsiteX569" fmla="*/ 38100 w 1006475"/>
              <a:gd name="connsiteY569" fmla="*/ 390525 h 720725"/>
              <a:gd name="connsiteX570" fmla="*/ 38100 w 1006475"/>
              <a:gd name="connsiteY570" fmla="*/ 387350 h 720725"/>
              <a:gd name="connsiteX571" fmla="*/ 41275 w 1006475"/>
              <a:gd name="connsiteY571" fmla="*/ 387350 h 720725"/>
              <a:gd name="connsiteX572" fmla="*/ 44450 w 1006475"/>
              <a:gd name="connsiteY572" fmla="*/ 387350 h 720725"/>
              <a:gd name="connsiteX573" fmla="*/ 47625 w 1006475"/>
              <a:gd name="connsiteY573" fmla="*/ 387350 h 720725"/>
              <a:gd name="connsiteX574" fmla="*/ 50800 w 1006475"/>
              <a:gd name="connsiteY574" fmla="*/ 387350 h 720725"/>
              <a:gd name="connsiteX575" fmla="*/ 50800 w 1006475"/>
              <a:gd name="connsiteY575" fmla="*/ 390525 h 720725"/>
              <a:gd name="connsiteX576" fmla="*/ 53975 w 1006475"/>
              <a:gd name="connsiteY576" fmla="*/ 390525 h 720725"/>
              <a:gd name="connsiteX577" fmla="*/ 53975 w 1006475"/>
              <a:gd name="connsiteY577" fmla="*/ 387350 h 720725"/>
              <a:gd name="connsiteX578" fmla="*/ 53975 w 1006475"/>
              <a:gd name="connsiteY578" fmla="*/ 384175 h 720725"/>
              <a:gd name="connsiteX579" fmla="*/ 50800 w 1006475"/>
              <a:gd name="connsiteY579" fmla="*/ 384175 h 720725"/>
              <a:gd name="connsiteX580" fmla="*/ 50800 w 1006475"/>
              <a:gd name="connsiteY580" fmla="*/ 381000 h 720725"/>
              <a:gd name="connsiteX581" fmla="*/ 47625 w 1006475"/>
              <a:gd name="connsiteY581" fmla="*/ 377825 h 720725"/>
              <a:gd name="connsiteX582" fmla="*/ 47625 w 1006475"/>
              <a:gd name="connsiteY582" fmla="*/ 374650 h 720725"/>
              <a:gd name="connsiteX583" fmla="*/ 44450 w 1006475"/>
              <a:gd name="connsiteY583" fmla="*/ 374650 h 720725"/>
              <a:gd name="connsiteX584" fmla="*/ 44450 w 1006475"/>
              <a:gd name="connsiteY584" fmla="*/ 377825 h 720725"/>
              <a:gd name="connsiteX585" fmla="*/ 41275 w 1006475"/>
              <a:gd name="connsiteY585" fmla="*/ 381000 h 720725"/>
              <a:gd name="connsiteX586" fmla="*/ 41275 w 1006475"/>
              <a:gd name="connsiteY586" fmla="*/ 377825 h 720725"/>
              <a:gd name="connsiteX587" fmla="*/ 38100 w 1006475"/>
              <a:gd name="connsiteY587" fmla="*/ 377825 h 720725"/>
              <a:gd name="connsiteX588" fmla="*/ 38100 w 1006475"/>
              <a:gd name="connsiteY588" fmla="*/ 374650 h 720725"/>
              <a:gd name="connsiteX589" fmla="*/ 34925 w 1006475"/>
              <a:gd name="connsiteY589" fmla="*/ 374650 h 720725"/>
              <a:gd name="connsiteX590" fmla="*/ 34925 w 1006475"/>
              <a:gd name="connsiteY590" fmla="*/ 377825 h 720725"/>
              <a:gd name="connsiteX591" fmla="*/ 34925 w 1006475"/>
              <a:gd name="connsiteY591" fmla="*/ 381000 h 720725"/>
              <a:gd name="connsiteX592" fmla="*/ 34925 w 1006475"/>
              <a:gd name="connsiteY592" fmla="*/ 384175 h 720725"/>
              <a:gd name="connsiteX593" fmla="*/ 31750 w 1006475"/>
              <a:gd name="connsiteY593" fmla="*/ 381000 h 720725"/>
              <a:gd name="connsiteX594" fmla="*/ 28575 w 1006475"/>
              <a:gd name="connsiteY594" fmla="*/ 377825 h 720725"/>
              <a:gd name="connsiteX595" fmla="*/ 25400 w 1006475"/>
              <a:gd name="connsiteY595" fmla="*/ 377825 h 720725"/>
              <a:gd name="connsiteX596" fmla="*/ 22225 w 1006475"/>
              <a:gd name="connsiteY596" fmla="*/ 374650 h 720725"/>
              <a:gd name="connsiteX597" fmla="*/ 22225 w 1006475"/>
              <a:gd name="connsiteY597" fmla="*/ 371475 h 720725"/>
              <a:gd name="connsiteX598" fmla="*/ 19050 w 1006475"/>
              <a:gd name="connsiteY598" fmla="*/ 361950 h 720725"/>
              <a:gd name="connsiteX599" fmla="*/ 22225 w 1006475"/>
              <a:gd name="connsiteY599" fmla="*/ 361950 h 720725"/>
              <a:gd name="connsiteX600" fmla="*/ 22225 w 1006475"/>
              <a:gd name="connsiteY600" fmla="*/ 358776 h 720725"/>
              <a:gd name="connsiteX601" fmla="*/ 22224 w 1006475"/>
              <a:gd name="connsiteY601" fmla="*/ 358775 h 720725"/>
              <a:gd name="connsiteX602" fmla="*/ 22224 w 1006475"/>
              <a:gd name="connsiteY602" fmla="*/ 352425 h 720725"/>
              <a:gd name="connsiteX603" fmla="*/ 22224 w 1006475"/>
              <a:gd name="connsiteY603" fmla="*/ 346075 h 720725"/>
              <a:gd name="connsiteX604" fmla="*/ 22224 w 1006475"/>
              <a:gd name="connsiteY604" fmla="*/ 339725 h 720725"/>
              <a:gd name="connsiteX605" fmla="*/ 25399 w 1006475"/>
              <a:gd name="connsiteY605" fmla="*/ 339725 h 720725"/>
              <a:gd name="connsiteX606" fmla="*/ 28574 w 1006475"/>
              <a:gd name="connsiteY606" fmla="*/ 339725 h 720725"/>
              <a:gd name="connsiteX607" fmla="*/ 28574 w 1006475"/>
              <a:gd name="connsiteY607" fmla="*/ 349250 h 720725"/>
              <a:gd name="connsiteX608" fmla="*/ 28574 w 1006475"/>
              <a:gd name="connsiteY608" fmla="*/ 352425 h 720725"/>
              <a:gd name="connsiteX609" fmla="*/ 31749 w 1006475"/>
              <a:gd name="connsiteY609" fmla="*/ 352425 h 720725"/>
              <a:gd name="connsiteX610" fmla="*/ 31749 w 1006475"/>
              <a:gd name="connsiteY610" fmla="*/ 355600 h 720725"/>
              <a:gd name="connsiteX611" fmla="*/ 31749 w 1006475"/>
              <a:gd name="connsiteY611" fmla="*/ 358775 h 720725"/>
              <a:gd name="connsiteX612" fmla="*/ 34924 w 1006475"/>
              <a:gd name="connsiteY612" fmla="*/ 358775 h 720725"/>
              <a:gd name="connsiteX613" fmla="*/ 34924 w 1006475"/>
              <a:gd name="connsiteY613" fmla="*/ 355600 h 720725"/>
              <a:gd name="connsiteX614" fmla="*/ 34924 w 1006475"/>
              <a:gd name="connsiteY614" fmla="*/ 352425 h 720725"/>
              <a:gd name="connsiteX615" fmla="*/ 31749 w 1006475"/>
              <a:gd name="connsiteY615" fmla="*/ 349250 h 720725"/>
              <a:gd name="connsiteX616" fmla="*/ 31749 w 1006475"/>
              <a:gd name="connsiteY616" fmla="*/ 346075 h 720725"/>
              <a:gd name="connsiteX617" fmla="*/ 34924 w 1006475"/>
              <a:gd name="connsiteY617" fmla="*/ 346075 h 720725"/>
              <a:gd name="connsiteX618" fmla="*/ 38099 w 1006475"/>
              <a:gd name="connsiteY618" fmla="*/ 346075 h 720725"/>
              <a:gd name="connsiteX619" fmla="*/ 41274 w 1006475"/>
              <a:gd name="connsiteY619" fmla="*/ 346075 h 720725"/>
              <a:gd name="connsiteX620" fmla="*/ 41274 w 1006475"/>
              <a:gd name="connsiteY620" fmla="*/ 342900 h 720725"/>
              <a:gd name="connsiteX621" fmla="*/ 44449 w 1006475"/>
              <a:gd name="connsiteY621" fmla="*/ 342900 h 720725"/>
              <a:gd name="connsiteX622" fmla="*/ 53974 w 1006475"/>
              <a:gd name="connsiteY622" fmla="*/ 342900 h 720725"/>
              <a:gd name="connsiteX623" fmla="*/ 60324 w 1006475"/>
              <a:gd name="connsiteY623" fmla="*/ 342900 h 720725"/>
              <a:gd name="connsiteX624" fmla="*/ 63499 w 1006475"/>
              <a:gd name="connsiteY624" fmla="*/ 339725 h 720725"/>
              <a:gd name="connsiteX625" fmla="*/ 66674 w 1006475"/>
              <a:gd name="connsiteY625" fmla="*/ 339725 h 720725"/>
              <a:gd name="connsiteX626" fmla="*/ 66674 w 1006475"/>
              <a:gd name="connsiteY626" fmla="*/ 336550 h 720725"/>
              <a:gd name="connsiteX627" fmla="*/ 57149 w 1006475"/>
              <a:gd name="connsiteY627" fmla="*/ 336550 h 720725"/>
              <a:gd name="connsiteX628" fmla="*/ 53974 w 1006475"/>
              <a:gd name="connsiteY628" fmla="*/ 336550 h 720725"/>
              <a:gd name="connsiteX629" fmla="*/ 50799 w 1006475"/>
              <a:gd name="connsiteY629" fmla="*/ 336550 h 720725"/>
              <a:gd name="connsiteX630" fmla="*/ 50799 w 1006475"/>
              <a:gd name="connsiteY630" fmla="*/ 333375 h 720725"/>
              <a:gd name="connsiteX631" fmla="*/ 47624 w 1006475"/>
              <a:gd name="connsiteY631" fmla="*/ 330200 h 720725"/>
              <a:gd name="connsiteX632" fmla="*/ 44449 w 1006475"/>
              <a:gd name="connsiteY632" fmla="*/ 330200 h 720725"/>
              <a:gd name="connsiteX633" fmla="*/ 44449 w 1006475"/>
              <a:gd name="connsiteY633" fmla="*/ 323850 h 720725"/>
              <a:gd name="connsiteX634" fmla="*/ 41274 w 1006475"/>
              <a:gd name="connsiteY634" fmla="*/ 320675 h 720725"/>
              <a:gd name="connsiteX635" fmla="*/ 41274 w 1006475"/>
              <a:gd name="connsiteY635" fmla="*/ 317500 h 720725"/>
              <a:gd name="connsiteX636" fmla="*/ 38099 w 1006475"/>
              <a:gd name="connsiteY636" fmla="*/ 317500 h 720725"/>
              <a:gd name="connsiteX637" fmla="*/ 34924 w 1006475"/>
              <a:gd name="connsiteY637" fmla="*/ 314325 h 720725"/>
              <a:gd name="connsiteX638" fmla="*/ 28574 w 1006475"/>
              <a:gd name="connsiteY638" fmla="*/ 317500 h 720725"/>
              <a:gd name="connsiteX639" fmla="*/ 28574 w 1006475"/>
              <a:gd name="connsiteY639" fmla="*/ 323850 h 720725"/>
              <a:gd name="connsiteX640" fmla="*/ 28574 w 1006475"/>
              <a:gd name="connsiteY640" fmla="*/ 327025 h 720725"/>
              <a:gd name="connsiteX641" fmla="*/ 25399 w 1006475"/>
              <a:gd name="connsiteY641" fmla="*/ 330200 h 720725"/>
              <a:gd name="connsiteX642" fmla="*/ 22224 w 1006475"/>
              <a:gd name="connsiteY642" fmla="*/ 333375 h 720725"/>
              <a:gd name="connsiteX643" fmla="*/ 19049 w 1006475"/>
              <a:gd name="connsiteY643" fmla="*/ 333375 h 720725"/>
              <a:gd name="connsiteX644" fmla="*/ 19049 w 1006475"/>
              <a:gd name="connsiteY644" fmla="*/ 330200 h 720725"/>
              <a:gd name="connsiteX645" fmla="*/ 22224 w 1006475"/>
              <a:gd name="connsiteY645" fmla="*/ 327025 h 720725"/>
              <a:gd name="connsiteX646" fmla="*/ 22224 w 1006475"/>
              <a:gd name="connsiteY646" fmla="*/ 320675 h 720725"/>
              <a:gd name="connsiteX647" fmla="*/ 25399 w 1006475"/>
              <a:gd name="connsiteY647" fmla="*/ 317500 h 720725"/>
              <a:gd name="connsiteX648" fmla="*/ 28574 w 1006475"/>
              <a:gd name="connsiteY648" fmla="*/ 288925 h 720725"/>
              <a:gd name="connsiteX649" fmla="*/ 28574 w 1006475"/>
              <a:gd name="connsiteY649" fmla="*/ 276225 h 720725"/>
              <a:gd name="connsiteX650" fmla="*/ 28574 w 1006475"/>
              <a:gd name="connsiteY650" fmla="*/ 266700 h 720725"/>
              <a:gd name="connsiteX651" fmla="*/ 28574 w 1006475"/>
              <a:gd name="connsiteY651" fmla="*/ 263525 h 720725"/>
              <a:gd name="connsiteX652" fmla="*/ 25399 w 1006475"/>
              <a:gd name="connsiteY652" fmla="*/ 263525 h 720725"/>
              <a:gd name="connsiteX653" fmla="*/ 25399 w 1006475"/>
              <a:gd name="connsiteY653" fmla="*/ 257175 h 720725"/>
              <a:gd name="connsiteX654" fmla="*/ 25399 w 1006475"/>
              <a:gd name="connsiteY654" fmla="*/ 254000 h 720725"/>
              <a:gd name="connsiteX655" fmla="*/ 28574 w 1006475"/>
              <a:gd name="connsiteY655" fmla="*/ 254000 h 720725"/>
              <a:gd name="connsiteX656" fmla="*/ 25399 w 1006475"/>
              <a:gd name="connsiteY656" fmla="*/ 250825 h 720725"/>
              <a:gd name="connsiteX657" fmla="*/ 22224 w 1006475"/>
              <a:gd name="connsiteY657" fmla="*/ 250825 h 720725"/>
              <a:gd name="connsiteX658" fmla="*/ 25399 w 1006475"/>
              <a:gd name="connsiteY658" fmla="*/ 215900 h 720725"/>
              <a:gd name="connsiteX659" fmla="*/ 28574 w 1006475"/>
              <a:gd name="connsiteY659" fmla="*/ 200025 h 720725"/>
              <a:gd name="connsiteX660" fmla="*/ 28574 w 1006475"/>
              <a:gd name="connsiteY660" fmla="*/ 177800 h 720725"/>
              <a:gd name="connsiteX661" fmla="*/ 19049 w 1006475"/>
              <a:gd name="connsiteY661" fmla="*/ 149225 h 720725"/>
              <a:gd name="connsiteX662" fmla="*/ 15874 w 1006475"/>
              <a:gd name="connsiteY662" fmla="*/ 146050 h 720725"/>
              <a:gd name="connsiteX663" fmla="*/ 12699 w 1006475"/>
              <a:gd name="connsiteY663" fmla="*/ 149225 h 720725"/>
              <a:gd name="connsiteX664" fmla="*/ 9524 w 1006475"/>
              <a:gd name="connsiteY664" fmla="*/ 142875 h 720725"/>
              <a:gd name="connsiteX665" fmla="*/ 9524 w 1006475"/>
              <a:gd name="connsiteY665" fmla="*/ 127000 h 720725"/>
              <a:gd name="connsiteX666" fmla="*/ 12699 w 1006475"/>
              <a:gd name="connsiteY666" fmla="*/ 101600 h 720725"/>
              <a:gd name="connsiteX667" fmla="*/ 9524 w 1006475"/>
              <a:gd name="connsiteY667" fmla="*/ 92075 h 720725"/>
              <a:gd name="connsiteX668" fmla="*/ 15874 w 1006475"/>
              <a:gd name="connsiteY668" fmla="*/ 85725 h 720725"/>
              <a:gd name="connsiteX669" fmla="*/ 19049 w 1006475"/>
              <a:gd name="connsiteY669" fmla="*/ 76200 h 720725"/>
              <a:gd name="connsiteX670" fmla="*/ 22224 w 1006475"/>
              <a:gd name="connsiteY670" fmla="*/ 73025 h 720725"/>
              <a:gd name="connsiteX671" fmla="*/ 28574 w 1006475"/>
              <a:gd name="connsiteY671" fmla="*/ 63500 h 720725"/>
              <a:gd name="connsiteX672" fmla="*/ 25399 w 1006475"/>
              <a:gd name="connsiteY672" fmla="*/ 60325 h 720725"/>
              <a:gd name="connsiteX673" fmla="*/ 22224 w 1006475"/>
              <a:gd name="connsiteY673" fmla="*/ 57150 h 720725"/>
              <a:gd name="connsiteX674" fmla="*/ 22224 w 1006475"/>
              <a:gd name="connsiteY674" fmla="*/ 53975 h 720725"/>
              <a:gd name="connsiteX675" fmla="*/ 22224 w 1006475"/>
              <a:gd name="connsiteY675" fmla="*/ 50800 h 720725"/>
              <a:gd name="connsiteX676" fmla="*/ 25399 w 1006475"/>
              <a:gd name="connsiteY676" fmla="*/ 50800 h 720725"/>
              <a:gd name="connsiteX677" fmla="*/ 28574 w 1006475"/>
              <a:gd name="connsiteY677" fmla="*/ 50800 h 720725"/>
              <a:gd name="connsiteX678" fmla="*/ 31749 w 1006475"/>
              <a:gd name="connsiteY678" fmla="*/ 50800 h 720725"/>
              <a:gd name="connsiteX679" fmla="*/ 31749 w 1006475"/>
              <a:gd name="connsiteY679" fmla="*/ 53975 h 720725"/>
              <a:gd name="connsiteX680" fmla="*/ 34924 w 1006475"/>
              <a:gd name="connsiteY680" fmla="*/ 57150 h 720725"/>
              <a:gd name="connsiteX681" fmla="*/ 38099 w 1006475"/>
              <a:gd name="connsiteY681" fmla="*/ 57150 h 720725"/>
              <a:gd name="connsiteX682" fmla="*/ 41274 w 1006475"/>
              <a:gd name="connsiteY682" fmla="*/ 57150 h 720725"/>
              <a:gd name="connsiteX683" fmla="*/ 50799 w 1006475"/>
              <a:gd name="connsiteY683" fmla="*/ 66675 h 720725"/>
              <a:gd name="connsiteX684" fmla="*/ 60324 w 1006475"/>
              <a:gd name="connsiteY684" fmla="*/ 79375 h 720725"/>
              <a:gd name="connsiteX685" fmla="*/ 69849 w 1006475"/>
              <a:gd name="connsiteY685" fmla="*/ 88900 h 720725"/>
              <a:gd name="connsiteX686" fmla="*/ 76199 w 1006475"/>
              <a:gd name="connsiteY686" fmla="*/ 88900 h 720725"/>
              <a:gd name="connsiteX687" fmla="*/ 79374 w 1006475"/>
              <a:gd name="connsiteY687" fmla="*/ 88900 h 720725"/>
              <a:gd name="connsiteX688" fmla="*/ 92074 w 1006475"/>
              <a:gd name="connsiteY688" fmla="*/ 98425 h 720725"/>
              <a:gd name="connsiteX689" fmla="*/ 92074 w 1006475"/>
              <a:gd name="connsiteY689" fmla="*/ 101600 h 720725"/>
              <a:gd name="connsiteX690" fmla="*/ 88899 w 1006475"/>
              <a:gd name="connsiteY690" fmla="*/ 101600 h 720725"/>
              <a:gd name="connsiteX691" fmla="*/ 88899 w 1006475"/>
              <a:gd name="connsiteY691" fmla="*/ 104775 h 720725"/>
              <a:gd name="connsiteX692" fmla="*/ 101599 w 1006475"/>
              <a:gd name="connsiteY692" fmla="*/ 114300 h 720725"/>
              <a:gd name="connsiteX693" fmla="*/ 123824 w 1006475"/>
              <a:gd name="connsiteY693" fmla="*/ 123825 h 720725"/>
              <a:gd name="connsiteX694" fmla="*/ 139699 w 1006475"/>
              <a:gd name="connsiteY694" fmla="*/ 123825 h 720725"/>
              <a:gd name="connsiteX695" fmla="*/ 142874 w 1006475"/>
              <a:gd name="connsiteY695" fmla="*/ 130175 h 720725"/>
              <a:gd name="connsiteX696" fmla="*/ 146049 w 1006475"/>
              <a:gd name="connsiteY696" fmla="*/ 130175 h 720725"/>
              <a:gd name="connsiteX697" fmla="*/ 149224 w 1006475"/>
              <a:gd name="connsiteY697" fmla="*/ 130175 h 720725"/>
              <a:gd name="connsiteX698" fmla="*/ 155574 w 1006475"/>
              <a:gd name="connsiteY698" fmla="*/ 130175 h 720725"/>
              <a:gd name="connsiteX699" fmla="*/ 158749 w 1006475"/>
              <a:gd name="connsiteY699" fmla="*/ 133350 h 720725"/>
              <a:gd name="connsiteX700" fmla="*/ 161924 w 1006475"/>
              <a:gd name="connsiteY700" fmla="*/ 136525 h 720725"/>
              <a:gd name="connsiteX701" fmla="*/ 165099 w 1006475"/>
              <a:gd name="connsiteY701" fmla="*/ 136525 h 720725"/>
              <a:gd name="connsiteX702" fmla="*/ 168274 w 1006475"/>
              <a:gd name="connsiteY702" fmla="*/ 136525 h 720725"/>
              <a:gd name="connsiteX703" fmla="*/ 174624 w 1006475"/>
              <a:gd name="connsiteY703" fmla="*/ 142875 h 720725"/>
              <a:gd name="connsiteX704" fmla="*/ 180974 w 1006475"/>
              <a:gd name="connsiteY704" fmla="*/ 146050 h 720725"/>
              <a:gd name="connsiteX705" fmla="*/ 190499 w 1006475"/>
              <a:gd name="connsiteY705" fmla="*/ 146050 h 720725"/>
              <a:gd name="connsiteX706" fmla="*/ 193674 w 1006475"/>
              <a:gd name="connsiteY706" fmla="*/ 146050 h 720725"/>
              <a:gd name="connsiteX707" fmla="*/ 196849 w 1006475"/>
              <a:gd name="connsiteY707" fmla="*/ 146050 h 720725"/>
              <a:gd name="connsiteX708" fmla="*/ 203199 w 1006475"/>
              <a:gd name="connsiteY708" fmla="*/ 146050 h 720725"/>
              <a:gd name="connsiteX709" fmla="*/ 203199 w 1006475"/>
              <a:gd name="connsiteY709" fmla="*/ 142875 h 720725"/>
              <a:gd name="connsiteX710" fmla="*/ 209549 w 1006475"/>
              <a:gd name="connsiteY710" fmla="*/ 146050 h 720725"/>
              <a:gd name="connsiteX711" fmla="*/ 212724 w 1006475"/>
              <a:gd name="connsiteY711" fmla="*/ 146050 h 720725"/>
              <a:gd name="connsiteX712" fmla="*/ 215899 w 1006475"/>
              <a:gd name="connsiteY712" fmla="*/ 149225 h 720725"/>
              <a:gd name="connsiteX713" fmla="*/ 215899 w 1006475"/>
              <a:gd name="connsiteY713" fmla="*/ 152400 h 720725"/>
              <a:gd name="connsiteX714" fmla="*/ 215899 w 1006475"/>
              <a:gd name="connsiteY714" fmla="*/ 155575 h 720725"/>
              <a:gd name="connsiteX715" fmla="*/ 215899 w 1006475"/>
              <a:gd name="connsiteY715" fmla="*/ 165100 h 720725"/>
              <a:gd name="connsiteX716" fmla="*/ 219074 w 1006475"/>
              <a:gd name="connsiteY716" fmla="*/ 168275 h 720725"/>
              <a:gd name="connsiteX717" fmla="*/ 219074 w 1006475"/>
              <a:gd name="connsiteY717" fmla="*/ 171450 h 720725"/>
              <a:gd name="connsiteX718" fmla="*/ 222249 w 1006475"/>
              <a:gd name="connsiteY718" fmla="*/ 171450 h 720725"/>
              <a:gd name="connsiteX719" fmla="*/ 222249 w 1006475"/>
              <a:gd name="connsiteY719" fmla="*/ 168275 h 720725"/>
              <a:gd name="connsiteX720" fmla="*/ 219074 w 1006475"/>
              <a:gd name="connsiteY720" fmla="*/ 165100 h 720725"/>
              <a:gd name="connsiteX721" fmla="*/ 219074 w 1006475"/>
              <a:gd name="connsiteY721" fmla="*/ 161925 h 720725"/>
              <a:gd name="connsiteX722" fmla="*/ 222249 w 1006475"/>
              <a:gd name="connsiteY722" fmla="*/ 158750 h 720725"/>
              <a:gd name="connsiteX723" fmla="*/ 225424 w 1006475"/>
              <a:gd name="connsiteY723" fmla="*/ 158750 h 720725"/>
              <a:gd name="connsiteX724" fmla="*/ 231774 w 1006475"/>
              <a:gd name="connsiteY724" fmla="*/ 158750 h 720725"/>
              <a:gd name="connsiteX725" fmla="*/ 231774 w 1006475"/>
              <a:gd name="connsiteY725" fmla="*/ 161925 h 720725"/>
              <a:gd name="connsiteX726" fmla="*/ 231774 w 1006475"/>
              <a:gd name="connsiteY726" fmla="*/ 165100 h 720725"/>
              <a:gd name="connsiteX727" fmla="*/ 231774 w 1006475"/>
              <a:gd name="connsiteY727" fmla="*/ 168275 h 720725"/>
              <a:gd name="connsiteX728" fmla="*/ 238124 w 1006475"/>
              <a:gd name="connsiteY728" fmla="*/ 171450 h 720725"/>
              <a:gd name="connsiteX729" fmla="*/ 238124 w 1006475"/>
              <a:gd name="connsiteY729" fmla="*/ 174625 h 720725"/>
              <a:gd name="connsiteX730" fmla="*/ 238124 w 1006475"/>
              <a:gd name="connsiteY730" fmla="*/ 177800 h 720725"/>
              <a:gd name="connsiteX731" fmla="*/ 234949 w 1006475"/>
              <a:gd name="connsiteY731" fmla="*/ 177800 h 720725"/>
              <a:gd name="connsiteX732" fmla="*/ 234949 w 1006475"/>
              <a:gd name="connsiteY732" fmla="*/ 180975 h 720725"/>
              <a:gd name="connsiteX733" fmla="*/ 238124 w 1006475"/>
              <a:gd name="connsiteY733" fmla="*/ 180975 h 720725"/>
              <a:gd name="connsiteX734" fmla="*/ 241299 w 1006475"/>
              <a:gd name="connsiteY734" fmla="*/ 177800 h 720725"/>
              <a:gd name="connsiteX735" fmla="*/ 241299 w 1006475"/>
              <a:gd name="connsiteY735" fmla="*/ 174625 h 720725"/>
              <a:gd name="connsiteX736" fmla="*/ 241299 w 1006475"/>
              <a:gd name="connsiteY736" fmla="*/ 171450 h 720725"/>
              <a:gd name="connsiteX737" fmla="*/ 238124 w 1006475"/>
              <a:gd name="connsiteY737" fmla="*/ 168275 h 720725"/>
              <a:gd name="connsiteX738" fmla="*/ 238124 w 1006475"/>
              <a:gd name="connsiteY738" fmla="*/ 165100 h 720725"/>
              <a:gd name="connsiteX739" fmla="*/ 234949 w 1006475"/>
              <a:gd name="connsiteY739" fmla="*/ 165100 h 720725"/>
              <a:gd name="connsiteX740" fmla="*/ 238124 w 1006475"/>
              <a:gd name="connsiteY740" fmla="*/ 161925 h 720725"/>
              <a:gd name="connsiteX741" fmla="*/ 238124 w 1006475"/>
              <a:gd name="connsiteY741" fmla="*/ 158750 h 720725"/>
              <a:gd name="connsiteX742" fmla="*/ 241299 w 1006475"/>
              <a:gd name="connsiteY742" fmla="*/ 158750 h 720725"/>
              <a:gd name="connsiteX743" fmla="*/ 244474 w 1006475"/>
              <a:gd name="connsiteY743" fmla="*/ 155575 h 720725"/>
              <a:gd name="connsiteX744" fmla="*/ 253999 w 1006475"/>
              <a:gd name="connsiteY744" fmla="*/ 155575 h 720725"/>
              <a:gd name="connsiteX745" fmla="*/ 257174 w 1006475"/>
              <a:gd name="connsiteY745" fmla="*/ 158750 h 720725"/>
              <a:gd name="connsiteX746" fmla="*/ 257174 w 1006475"/>
              <a:gd name="connsiteY746" fmla="*/ 161925 h 720725"/>
              <a:gd name="connsiteX747" fmla="*/ 253999 w 1006475"/>
              <a:gd name="connsiteY747" fmla="*/ 161925 h 720725"/>
              <a:gd name="connsiteX748" fmla="*/ 250824 w 1006475"/>
              <a:gd name="connsiteY748" fmla="*/ 165100 h 720725"/>
              <a:gd name="connsiteX749" fmla="*/ 247649 w 1006475"/>
              <a:gd name="connsiteY749" fmla="*/ 165100 h 720725"/>
              <a:gd name="connsiteX750" fmla="*/ 247649 w 1006475"/>
              <a:gd name="connsiteY750" fmla="*/ 168275 h 720725"/>
              <a:gd name="connsiteX751" fmla="*/ 247649 w 1006475"/>
              <a:gd name="connsiteY751" fmla="*/ 171450 h 720725"/>
              <a:gd name="connsiteX752" fmla="*/ 250824 w 1006475"/>
              <a:gd name="connsiteY752" fmla="*/ 174625 h 720725"/>
              <a:gd name="connsiteX753" fmla="*/ 253999 w 1006475"/>
              <a:gd name="connsiteY753" fmla="*/ 174625 h 720725"/>
              <a:gd name="connsiteX754" fmla="*/ 253999 w 1006475"/>
              <a:gd name="connsiteY754" fmla="*/ 177800 h 720725"/>
              <a:gd name="connsiteX755" fmla="*/ 253999 w 1006475"/>
              <a:gd name="connsiteY755" fmla="*/ 180975 h 720725"/>
              <a:gd name="connsiteX756" fmla="*/ 250824 w 1006475"/>
              <a:gd name="connsiteY756" fmla="*/ 184150 h 720725"/>
              <a:gd name="connsiteX757" fmla="*/ 253999 w 1006475"/>
              <a:gd name="connsiteY757" fmla="*/ 187325 h 720725"/>
              <a:gd name="connsiteX758" fmla="*/ 257174 w 1006475"/>
              <a:gd name="connsiteY758" fmla="*/ 190500 h 720725"/>
              <a:gd name="connsiteX759" fmla="*/ 257174 w 1006475"/>
              <a:gd name="connsiteY759" fmla="*/ 193675 h 720725"/>
              <a:gd name="connsiteX760" fmla="*/ 253999 w 1006475"/>
              <a:gd name="connsiteY760" fmla="*/ 193675 h 720725"/>
              <a:gd name="connsiteX761" fmla="*/ 253999 w 1006475"/>
              <a:gd name="connsiteY761" fmla="*/ 200025 h 720725"/>
              <a:gd name="connsiteX762" fmla="*/ 253999 w 1006475"/>
              <a:gd name="connsiteY762" fmla="*/ 203200 h 720725"/>
              <a:gd name="connsiteX763" fmla="*/ 257174 w 1006475"/>
              <a:gd name="connsiteY763" fmla="*/ 203200 h 720725"/>
              <a:gd name="connsiteX764" fmla="*/ 257174 w 1006475"/>
              <a:gd name="connsiteY764" fmla="*/ 206375 h 720725"/>
              <a:gd name="connsiteX765" fmla="*/ 260349 w 1006475"/>
              <a:gd name="connsiteY765" fmla="*/ 206375 h 720725"/>
              <a:gd name="connsiteX766" fmla="*/ 260349 w 1006475"/>
              <a:gd name="connsiteY766" fmla="*/ 209550 h 720725"/>
              <a:gd name="connsiteX767" fmla="*/ 257174 w 1006475"/>
              <a:gd name="connsiteY767" fmla="*/ 212725 h 720725"/>
              <a:gd name="connsiteX768" fmla="*/ 253999 w 1006475"/>
              <a:gd name="connsiteY768" fmla="*/ 209550 h 720725"/>
              <a:gd name="connsiteX769" fmla="*/ 250824 w 1006475"/>
              <a:gd name="connsiteY769" fmla="*/ 209550 h 720725"/>
              <a:gd name="connsiteX770" fmla="*/ 250824 w 1006475"/>
              <a:gd name="connsiteY770" fmla="*/ 212725 h 720725"/>
              <a:gd name="connsiteX771" fmla="*/ 247649 w 1006475"/>
              <a:gd name="connsiteY771" fmla="*/ 215900 h 720725"/>
              <a:gd name="connsiteX772" fmla="*/ 244474 w 1006475"/>
              <a:gd name="connsiteY772" fmla="*/ 215900 h 720725"/>
              <a:gd name="connsiteX773" fmla="*/ 241299 w 1006475"/>
              <a:gd name="connsiteY773" fmla="*/ 219075 h 720725"/>
              <a:gd name="connsiteX774" fmla="*/ 241299 w 1006475"/>
              <a:gd name="connsiteY774" fmla="*/ 225425 h 720725"/>
              <a:gd name="connsiteX775" fmla="*/ 234949 w 1006475"/>
              <a:gd name="connsiteY775" fmla="*/ 231775 h 720725"/>
              <a:gd name="connsiteX776" fmla="*/ 231774 w 1006475"/>
              <a:gd name="connsiteY776" fmla="*/ 231775 h 720725"/>
              <a:gd name="connsiteX777" fmla="*/ 238124 w 1006475"/>
              <a:gd name="connsiteY777" fmla="*/ 215900 h 720725"/>
              <a:gd name="connsiteX778" fmla="*/ 234949 w 1006475"/>
              <a:gd name="connsiteY778" fmla="*/ 209550 h 720725"/>
              <a:gd name="connsiteX779" fmla="*/ 231774 w 1006475"/>
              <a:gd name="connsiteY779" fmla="*/ 219075 h 720725"/>
              <a:gd name="connsiteX780" fmla="*/ 228599 w 1006475"/>
              <a:gd name="connsiteY780" fmla="*/ 219075 h 720725"/>
              <a:gd name="connsiteX781" fmla="*/ 228599 w 1006475"/>
              <a:gd name="connsiteY781" fmla="*/ 212725 h 720725"/>
              <a:gd name="connsiteX782" fmla="*/ 225424 w 1006475"/>
              <a:gd name="connsiteY782" fmla="*/ 212725 h 720725"/>
              <a:gd name="connsiteX783" fmla="*/ 225424 w 1006475"/>
              <a:gd name="connsiteY783" fmla="*/ 215900 h 720725"/>
              <a:gd name="connsiteX784" fmla="*/ 225424 w 1006475"/>
              <a:gd name="connsiteY784" fmla="*/ 219075 h 720725"/>
              <a:gd name="connsiteX785" fmla="*/ 225424 w 1006475"/>
              <a:gd name="connsiteY785" fmla="*/ 222250 h 720725"/>
              <a:gd name="connsiteX786" fmla="*/ 225424 w 1006475"/>
              <a:gd name="connsiteY786" fmla="*/ 225425 h 720725"/>
              <a:gd name="connsiteX787" fmla="*/ 225424 w 1006475"/>
              <a:gd name="connsiteY787" fmla="*/ 228600 h 720725"/>
              <a:gd name="connsiteX788" fmla="*/ 212724 w 1006475"/>
              <a:gd name="connsiteY788" fmla="*/ 241300 h 720725"/>
              <a:gd name="connsiteX789" fmla="*/ 209549 w 1006475"/>
              <a:gd name="connsiteY789" fmla="*/ 241300 h 720725"/>
              <a:gd name="connsiteX790" fmla="*/ 203199 w 1006475"/>
              <a:gd name="connsiteY790" fmla="*/ 247650 h 720725"/>
              <a:gd name="connsiteX791" fmla="*/ 193674 w 1006475"/>
              <a:gd name="connsiteY791" fmla="*/ 257175 h 720725"/>
              <a:gd name="connsiteX792" fmla="*/ 187324 w 1006475"/>
              <a:gd name="connsiteY792" fmla="*/ 266700 h 720725"/>
              <a:gd name="connsiteX793" fmla="*/ 177799 w 1006475"/>
              <a:gd name="connsiteY793" fmla="*/ 273050 h 720725"/>
              <a:gd name="connsiteX794" fmla="*/ 174624 w 1006475"/>
              <a:gd name="connsiteY794" fmla="*/ 276225 h 720725"/>
              <a:gd name="connsiteX795" fmla="*/ 171449 w 1006475"/>
              <a:gd name="connsiteY795" fmla="*/ 285750 h 720725"/>
              <a:gd name="connsiteX796" fmla="*/ 168274 w 1006475"/>
              <a:gd name="connsiteY796" fmla="*/ 285750 h 720725"/>
              <a:gd name="connsiteX797" fmla="*/ 171449 w 1006475"/>
              <a:gd name="connsiteY797" fmla="*/ 292100 h 720725"/>
              <a:gd name="connsiteX798" fmla="*/ 171449 w 1006475"/>
              <a:gd name="connsiteY798" fmla="*/ 295275 h 720725"/>
              <a:gd name="connsiteX799" fmla="*/ 174624 w 1006475"/>
              <a:gd name="connsiteY799" fmla="*/ 292100 h 720725"/>
              <a:gd name="connsiteX800" fmla="*/ 180974 w 1006475"/>
              <a:gd name="connsiteY800" fmla="*/ 292100 h 720725"/>
              <a:gd name="connsiteX801" fmla="*/ 184149 w 1006475"/>
              <a:gd name="connsiteY801" fmla="*/ 295275 h 720725"/>
              <a:gd name="connsiteX802" fmla="*/ 187324 w 1006475"/>
              <a:gd name="connsiteY802" fmla="*/ 295275 h 720725"/>
              <a:gd name="connsiteX803" fmla="*/ 187324 w 1006475"/>
              <a:gd name="connsiteY803" fmla="*/ 292100 h 720725"/>
              <a:gd name="connsiteX804" fmla="*/ 184149 w 1006475"/>
              <a:gd name="connsiteY804" fmla="*/ 292100 h 720725"/>
              <a:gd name="connsiteX805" fmla="*/ 174624 w 1006475"/>
              <a:gd name="connsiteY805" fmla="*/ 285750 h 720725"/>
              <a:gd name="connsiteX806" fmla="*/ 174624 w 1006475"/>
              <a:gd name="connsiteY806" fmla="*/ 282575 h 720725"/>
              <a:gd name="connsiteX807" fmla="*/ 177799 w 1006475"/>
              <a:gd name="connsiteY807" fmla="*/ 282575 h 720725"/>
              <a:gd name="connsiteX808" fmla="*/ 180974 w 1006475"/>
              <a:gd name="connsiteY808" fmla="*/ 276225 h 720725"/>
              <a:gd name="connsiteX809" fmla="*/ 184149 w 1006475"/>
              <a:gd name="connsiteY809" fmla="*/ 276225 h 720725"/>
              <a:gd name="connsiteX810" fmla="*/ 187324 w 1006475"/>
              <a:gd name="connsiteY810" fmla="*/ 276225 h 720725"/>
              <a:gd name="connsiteX811" fmla="*/ 184149 w 1006475"/>
              <a:gd name="connsiteY811" fmla="*/ 273050 h 720725"/>
              <a:gd name="connsiteX812" fmla="*/ 187324 w 1006475"/>
              <a:gd name="connsiteY812" fmla="*/ 269875 h 720725"/>
              <a:gd name="connsiteX813" fmla="*/ 190499 w 1006475"/>
              <a:gd name="connsiteY813" fmla="*/ 269875 h 720725"/>
              <a:gd name="connsiteX814" fmla="*/ 193674 w 1006475"/>
              <a:gd name="connsiteY814" fmla="*/ 263525 h 720725"/>
              <a:gd name="connsiteX815" fmla="*/ 200024 w 1006475"/>
              <a:gd name="connsiteY815" fmla="*/ 257175 h 720725"/>
              <a:gd name="connsiteX816" fmla="*/ 203199 w 1006475"/>
              <a:gd name="connsiteY816" fmla="*/ 254000 h 720725"/>
              <a:gd name="connsiteX817" fmla="*/ 209549 w 1006475"/>
              <a:gd name="connsiteY817" fmla="*/ 250825 h 720725"/>
              <a:gd name="connsiteX818" fmla="*/ 219074 w 1006475"/>
              <a:gd name="connsiteY818" fmla="*/ 247650 h 720725"/>
              <a:gd name="connsiteX819" fmla="*/ 222249 w 1006475"/>
              <a:gd name="connsiteY819" fmla="*/ 247650 h 720725"/>
              <a:gd name="connsiteX820" fmla="*/ 225424 w 1006475"/>
              <a:gd name="connsiteY820" fmla="*/ 247650 h 720725"/>
              <a:gd name="connsiteX821" fmla="*/ 231774 w 1006475"/>
              <a:gd name="connsiteY821" fmla="*/ 247650 h 720725"/>
              <a:gd name="connsiteX822" fmla="*/ 234949 w 1006475"/>
              <a:gd name="connsiteY822" fmla="*/ 244475 h 720725"/>
              <a:gd name="connsiteX823" fmla="*/ 238124 w 1006475"/>
              <a:gd name="connsiteY823" fmla="*/ 241300 h 720725"/>
              <a:gd name="connsiteX824" fmla="*/ 238124 w 1006475"/>
              <a:gd name="connsiteY824" fmla="*/ 234950 h 720725"/>
              <a:gd name="connsiteX825" fmla="*/ 244474 w 1006475"/>
              <a:gd name="connsiteY825" fmla="*/ 228600 h 720725"/>
              <a:gd name="connsiteX826" fmla="*/ 250824 w 1006475"/>
              <a:gd name="connsiteY826" fmla="*/ 222250 h 720725"/>
              <a:gd name="connsiteX827" fmla="*/ 257174 w 1006475"/>
              <a:gd name="connsiteY827" fmla="*/ 219075 h 720725"/>
              <a:gd name="connsiteX828" fmla="*/ 260349 w 1006475"/>
              <a:gd name="connsiteY828" fmla="*/ 215900 h 720725"/>
              <a:gd name="connsiteX829" fmla="*/ 263524 w 1006475"/>
              <a:gd name="connsiteY829" fmla="*/ 215900 h 720725"/>
              <a:gd name="connsiteX830" fmla="*/ 263524 w 1006475"/>
              <a:gd name="connsiteY830" fmla="*/ 219075 h 720725"/>
              <a:gd name="connsiteX831" fmla="*/ 260349 w 1006475"/>
              <a:gd name="connsiteY831" fmla="*/ 222250 h 720725"/>
              <a:gd name="connsiteX832" fmla="*/ 263524 w 1006475"/>
              <a:gd name="connsiteY832" fmla="*/ 222250 h 720725"/>
              <a:gd name="connsiteX833" fmla="*/ 263524 w 1006475"/>
              <a:gd name="connsiteY833" fmla="*/ 225425 h 720725"/>
              <a:gd name="connsiteX834" fmla="*/ 266699 w 1006475"/>
              <a:gd name="connsiteY834" fmla="*/ 222250 h 720725"/>
              <a:gd name="connsiteX835" fmla="*/ 266699 w 1006475"/>
              <a:gd name="connsiteY835" fmla="*/ 206375 h 720725"/>
              <a:gd name="connsiteX836" fmla="*/ 266699 w 1006475"/>
              <a:gd name="connsiteY836" fmla="*/ 203200 h 720725"/>
              <a:gd name="connsiteX837" fmla="*/ 269874 w 1006475"/>
              <a:gd name="connsiteY837" fmla="*/ 203200 h 720725"/>
              <a:gd name="connsiteX838" fmla="*/ 273049 w 1006475"/>
              <a:gd name="connsiteY838" fmla="*/ 206375 h 720725"/>
              <a:gd name="connsiteX839" fmla="*/ 273049 w 1006475"/>
              <a:gd name="connsiteY839" fmla="*/ 222250 h 720725"/>
              <a:gd name="connsiteX840" fmla="*/ 273049 w 1006475"/>
              <a:gd name="connsiteY840" fmla="*/ 225425 h 720725"/>
              <a:gd name="connsiteX841" fmla="*/ 269874 w 1006475"/>
              <a:gd name="connsiteY841" fmla="*/ 225425 h 720725"/>
              <a:gd name="connsiteX842" fmla="*/ 269874 w 1006475"/>
              <a:gd name="connsiteY842" fmla="*/ 228600 h 720725"/>
              <a:gd name="connsiteX843" fmla="*/ 273049 w 1006475"/>
              <a:gd name="connsiteY843" fmla="*/ 234950 h 720725"/>
              <a:gd name="connsiteX844" fmla="*/ 273049 w 1006475"/>
              <a:gd name="connsiteY844" fmla="*/ 238125 h 720725"/>
              <a:gd name="connsiteX845" fmla="*/ 269874 w 1006475"/>
              <a:gd name="connsiteY845" fmla="*/ 238125 h 720725"/>
              <a:gd name="connsiteX846" fmla="*/ 266699 w 1006475"/>
              <a:gd name="connsiteY846" fmla="*/ 238125 h 720725"/>
              <a:gd name="connsiteX847" fmla="*/ 263524 w 1006475"/>
              <a:gd name="connsiteY847" fmla="*/ 234950 h 720725"/>
              <a:gd name="connsiteX848" fmla="*/ 263524 w 1006475"/>
              <a:gd name="connsiteY848" fmla="*/ 238125 h 720725"/>
              <a:gd name="connsiteX849" fmla="*/ 260349 w 1006475"/>
              <a:gd name="connsiteY849" fmla="*/ 241300 h 720725"/>
              <a:gd name="connsiteX850" fmla="*/ 257174 w 1006475"/>
              <a:gd name="connsiteY850" fmla="*/ 244475 h 720725"/>
              <a:gd name="connsiteX851" fmla="*/ 253999 w 1006475"/>
              <a:gd name="connsiteY851" fmla="*/ 241300 h 720725"/>
              <a:gd name="connsiteX852" fmla="*/ 250824 w 1006475"/>
              <a:gd name="connsiteY852" fmla="*/ 238125 h 720725"/>
              <a:gd name="connsiteX853" fmla="*/ 250824 w 1006475"/>
              <a:gd name="connsiteY853" fmla="*/ 234950 h 720725"/>
              <a:gd name="connsiteX854" fmla="*/ 247649 w 1006475"/>
              <a:gd name="connsiteY854" fmla="*/ 234950 h 720725"/>
              <a:gd name="connsiteX855" fmla="*/ 247649 w 1006475"/>
              <a:gd name="connsiteY855" fmla="*/ 238125 h 720725"/>
              <a:gd name="connsiteX856" fmla="*/ 247649 w 1006475"/>
              <a:gd name="connsiteY856" fmla="*/ 241300 h 720725"/>
              <a:gd name="connsiteX857" fmla="*/ 250824 w 1006475"/>
              <a:gd name="connsiteY857" fmla="*/ 241300 h 720725"/>
              <a:gd name="connsiteX858" fmla="*/ 250824 w 1006475"/>
              <a:gd name="connsiteY858" fmla="*/ 254000 h 720725"/>
              <a:gd name="connsiteX859" fmla="*/ 250824 w 1006475"/>
              <a:gd name="connsiteY859" fmla="*/ 263525 h 720725"/>
              <a:gd name="connsiteX860" fmla="*/ 247649 w 1006475"/>
              <a:gd name="connsiteY860" fmla="*/ 263525 h 720725"/>
              <a:gd name="connsiteX861" fmla="*/ 244474 w 1006475"/>
              <a:gd name="connsiteY861" fmla="*/ 263525 h 720725"/>
              <a:gd name="connsiteX862" fmla="*/ 241299 w 1006475"/>
              <a:gd name="connsiteY862" fmla="*/ 254000 h 720725"/>
              <a:gd name="connsiteX863" fmla="*/ 238124 w 1006475"/>
              <a:gd name="connsiteY863" fmla="*/ 254000 h 720725"/>
              <a:gd name="connsiteX864" fmla="*/ 238124 w 1006475"/>
              <a:gd name="connsiteY864" fmla="*/ 263525 h 720725"/>
              <a:gd name="connsiteX865" fmla="*/ 241299 w 1006475"/>
              <a:gd name="connsiteY865" fmla="*/ 263525 h 720725"/>
              <a:gd name="connsiteX866" fmla="*/ 244474 w 1006475"/>
              <a:gd name="connsiteY866" fmla="*/ 266700 h 720725"/>
              <a:gd name="connsiteX867" fmla="*/ 244474 w 1006475"/>
              <a:gd name="connsiteY867" fmla="*/ 269875 h 720725"/>
              <a:gd name="connsiteX868" fmla="*/ 238124 w 1006475"/>
              <a:gd name="connsiteY868" fmla="*/ 269875 h 720725"/>
              <a:gd name="connsiteX869" fmla="*/ 234949 w 1006475"/>
              <a:gd name="connsiteY869" fmla="*/ 269875 h 720725"/>
              <a:gd name="connsiteX870" fmla="*/ 234949 w 1006475"/>
              <a:gd name="connsiteY870" fmla="*/ 273050 h 720725"/>
              <a:gd name="connsiteX871" fmla="*/ 238124 w 1006475"/>
              <a:gd name="connsiteY871" fmla="*/ 273050 h 720725"/>
              <a:gd name="connsiteX872" fmla="*/ 247649 w 1006475"/>
              <a:gd name="connsiteY872" fmla="*/ 269875 h 720725"/>
              <a:gd name="connsiteX873" fmla="*/ 253999 w 1006475"/>
              <a:gd name="connsiteY873" fmla="*/ 266700 h 720725"/>
              <a:gd name="connsiteX874" fmla="*/ 257174 w 1006475"/>
              <a:gd name="connsiteY874" fmla="*/ 266700 h 720725"/>
              <a:gd name="connsiteX875" fmla="*/ 253999 w 1006475"/>
              <a:gd name="connsiteY875" fmla="*/ 276225 h 720725"/>
              <a:gd name="connsiteX876" fmla="*/ 253999 w 1006475"/>
              <a:gd name="connsiteY876" fmla="*/ 279400 h 720725"/>
              <a:gd name="connsiteX877" fmla="*/ 257174 w 1006475"/>
              <a:gd name="connsiteY877" fmla="*/ 279400 h 720725"/>
              <a:gd name="connsiteX878" fmla="*/ 257174 w 1006475"/>
              <a:gd name="connsiteY878" fmla="*/ 282575 h 720725"/>
              <a:gd name="connsiteX879" fmla="*/ 247649 w 1006475"/>
              <a:gd name="connsiteY879" fmla="*/ 295275 h 720725"/>
              <a:gd name="connsiteX880" fmla="*/ 247649 w 1006475"/>
              <a:gd name="connsiteY880" fmla="*/ 298450 h 720725"/>
              <a:gd name="connsiteX881" fmla="*/ 247649 w 1006475"/>
              <a:gd name="connsiteY881" fmla="*/ 304800 h 720725"/>
              <a:gd name="connsiteX882" fmla="*/ 244474 w 1006475"/>
              <a:gd name="connsiteY882" fmla="*/ 311150 h 720725"/>
              <a:gd name="connsiteX883" fmla="*/ 241299 w 1006475"/>
              <a:gd name="connsiteY883" fmla="*/ 311150 h 720725"/>
              <a:gd name="connsiteX884" fmla="*/ 241299 w 1006475"/>
              <a:gd name="connsiteY884" fmla="*/ 320675 h 720725"/>
              <a:gd name="connsiteX885" fmla="*/ 238124 w 1006475"/>
              <a:gd name="connsiteY885" fmla="*/ 327025 h 720725"/>
              <a:gd name="connsiteX886" fmla="*/ 234949 w 1006475"/>
              <a:gd name="connsiteY886" fmla="*/ 323850 h 720725"/>
              <a:gd name="connsiteX887" fmla="*/ 225424 w 1006475"/>
              <a:gd name="connsiteY887" fmla="*/ 317500 h 720725"/>
              <a:gd name="connsiteX888" fmla="*/ 225424 w 1006475"/>
              <a:gd name="connsiteY888" fmla="*/ 311150 h 720725"/>
              <a:gd name="connsiteX889" fmla="*/ 231774 w 1006475"/>
              <a:gd name="connsiteY889" fmla="*/ 311150 h 720725"/>
              <a:gd name="connsiteX890" fmla="*/ 231774 w 1006475"/>
              <a:gd name="connsiteY890" fmla="*/ 307975 h 720725"/>
              <a:gd name="connsiteX891" fmla="*/ 231774 w 1006475"/>
              <a:gd name="connsiteY891" fmla="*/ 304800 h 720725"/>
              <a:gd name="connsiteX892" fmla="*/ 234949 w 1006475"/>
              <a:gd name="connsiteY892" fmla="*/ 304800 h 720725"/>
              <a:gd name="connsiteX893" fmla="*/ 238124 w 1006475"/>
              <a:gd name="connsiteY893" fmla="*/ 304800 h 720725"/>
              <a:gd name="connsiteX894" fmla="*/ 238124 w 1006475"/>
              <a:gd name="connsiteY894" fmla="*/ 301625 h 720725"/>
              <a:gd name="connsiteX895" fmla="*/ 234949 w 1006475"/>
              <a:gd name="connsiteY895" fmla="*/ 301625 h 720725"/>
              <a:gd name="connsiteX896" fmla="*/ 222249 w 1006475"/>
              <a:gd name="connsiteY896" fmla="*/ 304800 h 720725"/>
              <a:gd name="connsiteX897" fmla="*/ 222249 w 1006475"/>
              <a:gd name="connsiteY897" fmla="*/ 307975 h 720725"/>
              <a:gd name="connsiteX898" fmla="*/ 215899 w 1006475"/>
              <a:gd name="connsiteY898" fmla="*/ 317500 h 720725"/>
              <a:gd name="connsiteX899" fmla="*/ 215899 w 1006475"/>
              <a:gd name="connsiteY899" fmla="*/ 320675 h 720725"/>
              <a:gd name="connsiteX900" fmla="*/ 219074 w 1006475"/>
              <a:gd name="connsiteY900" fmla="*/ 320675 h 720725"/>
              <a:gd name="connsiteX901" fmla="*/ 219074 w 1006475"/>
              <a:gd name="connsiteY901" fmla="*/ 327025 h 720725"/>
              <a:gd name="connsiteX902" fmla="*/ 215899 w 1006475"/>
              <a:gd name="connsiteY902" fmla="*/ 327025 h 720725"/>
              <a:gd name="connsiteX903" fmla="*/ 212724 w 1006475"/>
              <a:gd name="connsiteY903" fmla="*/ 330200 h 720725"/>
              <a:gd name="connsiteX904" fmla="*/ 215899 w 1006475"/>
              <a:gd name="connsiteY904" fmla="*/ 333375 h 720725"/>
              <a:gd name="connsiteX905" fmla="*/ 212724 w 1006475"/>
              <a:gd name="connsiteY905" fmla="*/ 333375 h 720725"/>
              <a:gd name="connsiteX906" fmla="*/ 209549 w 1006475"/>
              <a:gd name="connsiteY906" fmla="*/ 333375 h 720725"/>
              <a:gd name="connsiteX907" fmla="*/ 206374 w 1006475"/>
              <a:gd name="connsiteY907" fmla="*/ 323850 h 720725"/>
              <a:gd name="connsiteX908" fmla="*/ 206374 w 1006475"/>
              <a:gd name="connsiteY908" fmla="*/ 320675 h 720725"/>
              <a:gd name="connsiteX909" fmla="*/ 212724 w 1006475"/>
              <a:gd name="connsiteY909" fmla="*/ 311150 h 720725"/>
              <a:gd name="connsiteX910" fmla="*/ 212724 w 1006475"/>
              <a:gd name="connsiteY910" fmla="*/ 301625 h 720725"/>
              <a:gd name="connsiteX911" fmla="*/ 212724 w 1006475"/>
              <a:gd name="connsiteY911" fmla="*/ 298450 h 720725"/>
              <a:gd name="connsiteX912" fmla="*/ 212724 w 1006475"/>
              <a:gd name="connsiteY912" fmla="*/ 295275 h 720725"/>
              <a:gd name="connsiteX913" fmla="*/ 209549 w 1006475"/>
              <a:gd name="connsiteY913" fmla="*/ 295275 h 720725"/>
              <a:gd name="connsiteX914" fmla="*/ 209549 w 1006475"/>
              <a:gd name="connsiteY914" fmla="*/ 298450 h 720725"/>
              <a:gd name="connsiteX915" fmla="*/ 206374 w 1006475"/>
              <a:gd name="connsiteY915" fmla="*/ 304800 h 720725"/>
              <a:gd name="connsiteX916" fmla="*/ 206374 w 1006475"/>
              <a:gd name="connsiteY916" fmla="*/ 307975 h 720725"/>
              <a:gd name="connsiteX917" fmla="*/ 193674 w 1006475"/>
              <a:gd name="connsiteY917" fmla="*/ 307975 h 720725"/>
              <a:gd name="connsiteX918" fmla="*/ 193674 w 1006475"/>
              <a:gd name="connsiteY918" fmla="*/ 311150 h 720725"/>
              <a:gd name="connsiteX919" fmla="*/ 187324 w 1006475"/>
              <a:gd name="connsiteY919" fmla="*/ 320675 h 720725"/>
              <a:gd name="connsiteX920" fmla="*/ 184149 w 1006475"/>
              <a:gd name="connsiteY920" fmla="*/ 320675 h 720725"/>
              <a:gd name="connsiteX921" fmla="*/ 180974 w 1006475"/>
              <a:gd name="connsiteY921" fmla="*/ 320675 h 720725"/>
              <a:gd name="connsiteX922" fmla="*/ 177799 w 1006475"/>
              <a:gd name="connsiteY922" fmla="*/ 317500 h 720725"/>
              <a:gd name="connsiteX923" fmla="*/ 177799 w 1006475"/>
              <a:gd name="connsiteY923" fmla="*/ 314325 h 720725"/>
              <a:gd name="connsiteX924" fmla="*/ 174624 w 1006475"/>
              <a:gd name="connsiteY924" fmla="*/ 314325 h 720725"/>
              <a:gd name="connsiteX925" fmla="*/ 171449 w 1006475"/>
              <a:gd name="connsiteY925" fmla="*/ 317500 h 720725"/>
              <a:gd name="connsiteX926" fmla="*/ 168274 w 1006475"/>
              <a:gd name="connsiteY926" fmla="*/ 317500 h 720725"/>
              <a:gd name="connsiteX927" fmla="*/ 171449 w 1006475"/>
              <a:gd name="connsiteY927" fmla="*/ 320675 h 720725"/>
              <a:gd name="connsiteX928" fmla="*/ 177799 w 1006475"/>
              <a:gd name="connsiteY928" fmla="*/ 323850 h 720725"/>
              <a:gd name="connsiteX929" fmla="*/ 180974 w 1006475"/>
              <a:gd name="connsiteY929" fmla="*/ 323850 h 720725"/>
              <a:gd name="connsiteX930" fmla="*/ 187324 w 1006475"/>
              <a:gd name="connsiteY930" fmla="*/ 323850 h 720725"/>
              <a:gd name="connsiteX931" fmla="*/ 187324 w 1006475"/>
              <a:gd name="connsiteY931" fmla="*/ 327025 h 720725"/>
              <a:gd name="connsiteX932" fmla="*/ 184149 w 1006475"/>
              <a:gd name="connsiteY932" fmla="*/ 327025 h 720725"/>
              <a:gd name="connsiteX933" fmla="*/ 177799 w 1006475"/>
              <a:gd name="connsiteY933" fmla="*/ 333375 h 720725"/>
              <a:gd name="connsiteX934" fmla="*/ 174624 w 1006475"/>
              <a:gd name="connsiteY934" fmla="*/ 333375 h 720725"/>
              <a:gd name="connsiteX935" fmla="*/ 168274 w 1006475"/>
              <a:gd name="connsiteY935" fmla="*/ 336550 h 720725"/>
              <a:gd name="connsiteX936" fmla="*/ 165099 w 1006475"/>
              <a:gd name="connsiteY936" fmla="*/ 339725 h 720725"/>
              <a:gd name="connsiteX937" fmla="*/ 168274 w 1006475"/>
              <a:gd name="connsiteY937" fmla="*/ 339725 h 720725"/>
              <a:gd name="connsiteX938" fmla="*/ 171449 w 1006475"/>
              <a:gd name="connsiteY938" fmla="*/ 339725 h 720725"/>
              <a:gd name="connsiteX939" fmla="*/ 174624 w 1006475"/>
              <a:gd name="connsiteY939" fmla="*/ 339725 h 720725"/>
              <a:gd name="connsiteX940" fmla="*/ 174624 w 1006475"/>
              <a:gd name="connsiteY940" fmla="*/ 336550 h 720725"/>
              <a:gd name="connsiteX941" fmla="*/ 177799 w 1006475"/>
              <a:gd name="connsiteY941" fmla="*/ 333375 h 720725"/>
              <a:gd name="connsiteX942" fmla="*/ 180974 w 1006475"/>
              <a:gd name="connsiteY942" fmla="*/ 333375 h 720725"/>
              <a:gd name="connsiteX943" fmla="*/ 187324 w 1006475"/>
              <a:gd name="connsiteY943" fmla="*/ 330200 h 720725"/>
              <a:gd name="connsiteX944" fmla="*/ 187324 w 1006475"/>
              <a:gd name="connsiteY944" fmla="*/ 333375 h 720725"/>
              <a:gd name="connsiteX945" fmla="*/ 184149 w 1006475"/>
              <a:gd name="connsiteY945" fmla="*/ 336550 h 720725"/>
              <a:gd name="connsiteX946" fmla="*/ 180974 w 1006475"/>
              <a:gd name="connsiteY946" fmla="*/ 339725 h 720725"/>
              <a:gd name="connsiteX947" fmla="*/ 174624 w 1006475"/>
              <a:gd name="connsiteY947" fmla="*/ 342900 h 720725"/>
              <a:gd name="connsiteX948" fmla="*/ 174624 w 1006475"/>
              <a:gd name="connsiteY948" fmla="*/ 346075 h 720725"/>
              <a:gd name="connsiteX949" fmla="*/ 180974 w 1006475"/>
              <a:gd name="connsiteY949" fmla="*/ 342900 h 720725"/>
              <a:gd name="connsiteX950" fmla="*/ 184149 w 1006475"/>
              <a:gd name="connsiteY950" fmla="*/ 342900 h 720725"/>
              <a:gd name="connsiteX951" fmla="*/ 184149 w 1006475"/>
              <a:gd name="connsiteY951" fmla="*/ 352425 h 720725"/>
              <a:gd name="connsiteX952" fmla="*/ 187324 w 1006475"/>
              <a:gd name="connsiteY952" fmla="*/ 352425 h 720725"/>
              <a:gd name="connsiteX953" fmla="*/ 190499 w 1006475"/>
              <a:gd name="connsiteY953" fmla="*/ 336550 h 720725"/>
              <a:gd name="connsiteX954" fmla="*/ 196849 w 1006475"/>
              <a:gd name="connsiteY954" fmla="*/ 336550 h 720725"/>
              <a:gd name="connsiteX955" fmla="*/ 193674 w 1006475"/>
              <a:gd name="connsiteY955" fmla="*/ 339725 h 720725"/>
              <a:gd name="connsiteX956" fmla="*/ 193674 w 1006475"/>
              <a:gd name="connsiteY956" fmla="*/ 342900 h 720725"/>
              <a:gd name="connsiteX957" fmla="*/ 196849 w 1006475"/>
              <a:gd name="connsiteY957" fmla="*/ 342900 h 720725"/>
              <a:gd name="connsiteX958" fmla="*/ 196849 w 1006475"/>
              <a:gd name="connsiteY958" fmla="*/ 346075 h 720725"/>
              <a:gd name="connsiteX959" fmla="*/ 200024 w 1006475"/>
              <a:gd name="connsiteY959" fmla="*/ 349250 h 720725"/>
              <a:gd name="connsiteX960" fmla="*/ 200024 w 1006475"/>
              <a:gd name="connsiteY960" fmla="*/ 346075 h 720725"/>
              <a:gd name="connsiteX961" fmla="*/ 203199 w 1006475"/>
              <a:gd name="connsiteY961" fmla="*/ 336550 h 720725"/>
              <a:gd name="connsiteX962" fmla="*/ 209549 w 1006475"/>
              <a:gd name="connsiteY962" fmla="*/ 352425 h 720725"/>
              <a:gd name="connsiteX963" fmla="*/ 212724 w 1006475"/>
              <a:gd name="connsiteY963" fmla="*/ 352425 h 720725"/>
              <a:gd name="connsiteX964" fmla="*/ 212724 w 1006475"/>
              <a:gd name="connsiteY964" fmla="*/ 355600 h 720725"/>
              <a:gd name="connsiteX965" fmla="*/ 212724 w 1006475"/>
              <a:gd name="connsiteY965" fmla="*/ 358775 h 720725"/>
              <a:gd name="connsiteX966" fmla="*/ 212725 w 1006475"/>
              <a:gd name="connsiteY966" fmla="*/ 358775 h 720725"/>
              <a:gd name="connsiteX967" fmla="*/ 212725 w 1006475"/>
              <a:gd name="connsiteY967" fmla="*/ 355600 h 720725"/>
              <a:gd name="connsiteX968" fmla="*/ 212725 w 1006475"/>
              <a:gd name="connsiteY968" fmla="*/ 352425 h 720725"/>
              <a:gd name="connsiteX969" fmla="*/ 231775 w 1006475"/>
              <a:gd name="connsiteY969" fmla="*/ 339725 h 720725"/>
              <a:gd name="connsiteX970" fmla="*/ 238125 w 1006475"/>
              <a:gd name="connsiteY970" fmla="*/ 333375 h 720725"/>
              <a:gd name="connsiteX971" fmla="*/ 241300 w 1006475"/>
              <a:gd name="connsiteY971" fmla="*/ 327025 h 720725"/>
              <a:gd name="connsiteX972" fmla="*/ 244475 w 1006475"/>
              <a:gd name="connsiteY972" fmla="*/ 327025 h 720725"/>
              <a:gd name="connsiteX973" fmla="*/ 244475 w 1006475"/>
              <a:gd name="connsiteY973" fmla="*/ 323850 h 720725"/>
              <a:gd name="connsiteX974" fmla="*/ 244475 w 1006475"/>
              <a:gd name="connsiteY974" fmla="*/ 317500 h 720725"/>
              <a:gd name="connsiteX975" fmla="*/ 257175 w 1006475"/>
              <a:gd name="connsiteY975" fmla="*/ 330200 h 720725"/>
              <a:gd name="connsiteX976" fmla="*/ 260350 w 1006475"/>
              <a:gd name="connsiteY976" fmla="*/ 330200 h 720725"/>
              <a:gd name="connsiteX977" fmla="*/ 260350 w 1006475"/>
              <a:gd name="connsiteY977" fmla="*/ 327025 h 720725"/>
              <a:gd name="connsiteX978" fmla="*/ 257175 w 1006475"/>
              <a:gd name="connsiteY978" fmla="*/ 323850 h 720725"/>
              <a:gd name="connsiteX979" fmla="*/ 257175 w 1006475"/>
              <a:gd name="connsiteY979" fmla="*/ 320675 h 720725"/>
              <a:gd name="connsiteX980" fmla="*/ 260349 w 1006475"/>
              <a:gd name="connsiteY980" fmla="*/ 320675 h 720725"/>
              <a:gd name="connsiteX981" fmla="*/ 273049 w 1006475"/>
              <a:gd name="connsiteY981" fmla="*/ 317500 h 720725"/>
              <a:gd name="connsiteX982" fmla="*/ 276224 w 1006475"/>
              <a:gd name="connsiteY982" fmla="*/ 314325 h 720725"/>
              <a:gd name="connsiteX983" fmla="*/ 276224 w 1006475"/>
              <a:gd name="connsiteY983" fmla="*/ 311150 h 720725"/>
              <a:gd name="connsiteX984" fmla="*/ 276224 w 1006475"/>
              <a:gd name="connsiteY984" fmla="*/ 307975 h 720725"/>
              <a:gd name="connsiteX985" fmla="*/ 273049 w 1006475"/>
              <a:gd name="connsiteY985" fmla="*/ 304800 h 720725"/>
              <a:gd name="connsiteX986" fmla="*/ 273049 w 1006475"/>
              <a:gd name="connsiteY986" fmla="*/ 298450 h 720725"/>
              <a:gd name="connsiteX987" fmla="*/ 273049 w 1006475"/>
              <a:gd name="connsiteY987" fmla="*/ 295275 h 720725"/>
              <a:gd name="connsiteX988" fmla="*/ 276224 w 1006475"/>
              <a:gd name="connsiteY988" fmla="*/ 292100 h 720725"/>
              <a:gd name="connsiteX989" fmla="*/ 276224 w 1006475"/>
              <a:gd name="connsiteY989" fmla="*/ 288925 h 720725"/>
              <a:gd name="connsiteX990" fmla="*/ 273049 w 1006475"/>
              <a:gd name="connsiteY990" fmla="*/ 285750 h 720725"/>
              <a:gd name="connsiteX991" fmla="*/ 273049 w 1006475"/>
              <a:gd name="connsiteY991" fmla="*/ 279400 h 720725"/>
              <a:gd name="connsiteX992" fmla="*/ 273049 w 1006475"/>
              <a:gd name="connsiteY992" fmla="*/ 273050 h 720725"/>
              <a:gd name="connsiteX993" fmla="*/ 276224 w 1006475"/>
              <a:gd name="connsiteY993" fmla="*/ 273050 h 720725"/>
              <a:gd name="connsiteX994" fmla="*/ 276224 w 1006475"/>
              <a:gd name="connsiteY994" fmla="*/ 269875 h 720725"/>
              <a:gd name="connsiteX995" fmla="*/ 279399 w 1006475"/>
              <a:gd name="connsiteY995" fmla="*/ 269875 h 720725"/>
              <a:gd name="connsiteX996" fmla="*/ 279399 w 1006475"/>
              <a:gd name="connsiteY996" fmla="*/ 276225 h 720725"/>
              <a:gd name="connsiteX997" fmla="*/ 282574 w 1006475"/>
              <a:gd name="connsiteY997" fmla="*/ 276225 h 720725"/>
              <a:gd name="connsiteX998" fmla="*/ 282574 w 1006475"/>
              <a:gd name="connsiteY998" fmla="*/ 273050 h 720725"/>
              <a:gd name="connsiteX999" fmla="*/ 282574 w 1006475"/>
              <a:gd name="connsiteY999" fmla="*/ 269875 h 720725"/>
              <a:gd name="connsiteX1000" fmla="*/ 282574 w 1006475"/>
              <a:gd name="connsiteY1000" fmla="*/ 266700 h 720725"/>
              <a:gd name="connsiteX1001" fmla="*/ 273049 w 1006475"/>
              <a:gd name="connsiteY1001" fmla="*/ 257175 h 720725"/>
              <a:gd name="connsiteX1002" fmla="*/ 273049 w 1006475"/>
              <a:gd name="connsiteY1002" fmla="*/ 254000 h 720725"/>
              <a:gd name="connsiteX1003" fmla="*/ 276224 w 1006475"/>
              <a:gd name="connsiteY1003" fmla="*/ 254000 h 720725"/>
              <a:gd name="connsiteX1004" fmla="*/ 279399 w 1006475"/>
              <a:gd name="connsiteY1004" fmla="*/ 250825 h 720725"/>
              <a:gd name="connsiteX1005" fmla="*/ 285749 w 1006475"/>
              <a:gd name="connsiteY1005" fmla="*/ 247650 h 720725"/>
              <a:gd name="connsiteX1006" fmla="*/ 285749 w 1006475"/>
              <a:gd name="connsiteY1006" fmla="*/ 241300 h 720725"/>
              <a:gd name="connsiteX1007" fmla="*/ 285749 w 1006475"/>
              <a:gd name="connsiteY1007" fmla="*/ 238125 h 720725"/>
              <a:gd name="connsiteX1008" fmla="*/ 285749 w 1006475"/>
              <a:gd name="connsiteY1008" fmla="*/ 234950 h 720725"/>
              <a:gd name="connsiteX1009" fmla="*/ 285749 w 1006475"/>
              <a:gd name="connsiteY1009" fmla="*/ 231775 h 720725"/>
              <a:gd name="connsiteX1010" fmla="*/ 288924 w 1006475"/>
              <a:gd name="connsiteY1010" fmla="*/ 228600 h 720725"/>
              <a:gd name="connsiteX1011" fmla="*/ 295274 w 1006475"/>
              <a:gd name="connsiteY1011" fmla="*/ 225425 h 720725"/>
              <a:gd name="connsiteX1012" fmla="*/ 295274 w 1006475"/>
              <a:gd name="connsiteY1012" fmla="*/ 222250 h 720725"/>
              <a:gd name="connsiteX1013" fmla="*/ 298449 w 1006475"/>
              <a:gd name="connsiteY1013" fmla="*/ 219075 h 720725"/>
              <a:gd name="connsiteX1014" fmla="*/ 298449 w 1006475"/>
              <a:gd name="connsiteY1014" fmla="*/ 215900 h 720725"/>
              <a:gd name="connsiteX1015" fmla="*/ 301624 w 1006475"/>
              <a:gd name="connsiteY1015" fmla="*/ 209550 h 720725"/>
              <a:gd name="connsiteX1016" fmla="*/ 304799 w 1006475"/>
              <a:gd name="connsiteY1016" fmla="*/ 206375 h 720725"/>
              <a:gd name="connsiteX1017" fmla="*/ 307974 w 1006475"/>
              <a:gd name="connsiteY1017" fmla="*/ 206375 h 720725"/>
              <a:gd name="connsiteX1018" fmla="*/ 311149 w 1006475"/>
              <a:gd name="connsiteY1018" fmla="*/ 206375 h 720725"/>
              <a:gd name="connsiteX1019" fmla="*/ 314324 w 1006475"/>
              <a:gd name="connsiteY1019" fmla="*/ 206375 h 720725"/>
              <a:gd name="connsiteX1020" fmla="*/ 314324 w 1006475"/>
              <a:gd name="connsiteY1020" fmla="*/ 203200 h 720725"/>
              <a:gd name="connsiteX1021" fmla="*/ 317499 w 1006475"/>
              <a:gd name="connsiteY1021" fmla="*/ 200025 h 720725"/>
              <a:gd name="connsiteX1022" fmla="*/ 320674 w 1006475"/>
              <a:gd name="connsiteY1022" fmla="*/ 196850 h 720725"/>
              <a:gd name="connsiteX1023" fmla="*/ 323849 w 1006475"/>
              <a:gd name="connsiteY1023" fmla="*/ 196850 h 720725"/>
              <a:gd name="connsiteX1024" fmla="*/ 323849 w 1006475"/>
              <a:gd name="connsiteY1024" fmla="*/ 200025 h 720725"/>
              <a:gd name="connsiteX1025" fmla="*/ 327024 w 1006475"/>
              <a:gd name="connsiteY1025" fmla="*/ 200025 h 720725"/>
              <a:gd name="connsiteX1026" fmla="*/ 323849 w 1006475"/>
              <a:gd name="connsiteY1026" fmla="*/ 196850 h 720725"/>
              <a:gd name="connsiteX1027" fmla="*/ 323849 w 1006475"/>
              <a:gd name="connsiteY1027" fmla="*/ 193675 h 720725"/>
              <a:gd name="connsiteX1028" fmla="*/ 320674 w 1006475"/>
              <a:gd name="connsiteY1028" fmla="*/ 193675 h 720725"/>
              <a:gd name="connsiteX1029" fmla="*/ 320674 w 1006475"/>
              <a:gd name="connsiteY1029" fmla="*/ 190500 h 720725"/>
              <a:gd name="connsiteX1030" fmla="*/ 317499 w 1006475"/>
              <a:gd name="connsiteY1030" fmla="*/ 193675 h 720725"/>
              <a:gd name="connsiteX1031" fmla="*/ 314324 w 1006475"/>
              <a:gd name="connsiteY1031" fmla="*/ 193675 h 720725"/>
              <a:gd name="connsiteX1032" fmla="*/ 307974 w 1006475"/>
              <a:gd name="connsiteY1032" fmla="*/ 184150 h 720725"/>
              <a:gd name="connsiteX1033" fmla="*/ 304799 w 1006475"/>
              <a:gd name="connsiteY1033" fmla="*/ 171450 h 720725"/>
              <a:gd name="connsiteX1034" fmla="*/ 307974 w 1006475"/>
              <a:gd name="connsiteY1034" fmla="*/ 158750 h 720725"/>
              <a:gd name="connsiteX1035" fmla="*/ 307974 w 1006475"/>
              <a:gd name="connsiteY1035" fmla="*/ 155575 h 720725"/>
              <a:gd name="connsiteX1036" fmla="*/ 304799 w 1006475"/>
              <a:gd name="connsiteY1036" fmla="*/ 152400 h 720725"/>
              <a:gd name="connsiteX1037" fmla="*/ 301624 w 1006475"/>
              <a:gd name="connsiteY1037" fmla="*/ 152400 h 720725"/>
              <a:gd name="connsiteX1038" fmla="*/ 298449 w 1006475"/>
              <a:gd name="connsiteY1038" fmla="*/ 152400 h 720725"/>
              <a:gd name="connsiteX1039" fmla="*/ 298449 w 1006475"/>
              <a:gd name="connsiteY1039" fmla="*/ 155575 h 720725"/>
              <a:gd name="connsiteX1040" fmla="*/ 295274 w 1006475"/>
              <a:gd name="connsiteY1040" fmla="*/ 155575 h 720725"/>
              <a:gd name="connsiteX1041" fmla="*/ 295274 w 1006475"/>
              <a:gd name="connsiteY1041" fmla="*/ 158750 h 720725"/>
              <a:gd name="connsiteX1042" fmla="*/ 292099 w 1006475"/>
              <a:gd name="connsiteY1042" fmla="*/ 158750 h 720725"/>
              <a:gd name="connsiteX1043" fmla="*/ 288924 w 1006475"/>
              <a:gd name="connsiteY1043" fmla="*/ 158750 h 720725"/>
              <a:gd name="connsiteX1044" fmla="*/ 292099 w 1006475"/>
              <a:gd name="connsiteY1044" fmla="*/ 161925 h 720725"/>
              <a:gd name="connsiteX1045" fmla="*/ 292099 w 1006475"/>
              <a:gd name="connsiteY1045" fmla="*/ 168275 h 720725"/>
              <a:gd name="connsiteX1046" fmla="*/ 295274 w 1006475"/>
              <a:gd name="connsiteY1046" fmla="*/ 171450 h 720725"/>
              <a:gd name="connsiteX1047" fmla="*/ 301624 w 1006475"/>
              <a:gd name="connsiteY1047" fmla="*/ 180975 h 720725"/>
              <a:gd name="connsiteX1048" fmla="*/ 301624 w 1006475"/>
              <a:gd name="connsiteY1048" fmla="*/ 184150 h 720725"/>
              <a:gd name="connsiteX1049" fmla="*/ 301624 w 1006475"/>
              <a:gd name="connsiteY1049" fmla="*/ 187325 h 720725"/>
              <a:gd name="connsiteX1050" fmla="*/ 298449 w 1006475"/>
              <a:gd name="connsiteY1050" fmla="*/ 184150 h 720725"/>
              <a:gd name="connsiteX1051" fmla="*/ 295274 w 1006475"/>
              <a:gd name="connsiteY1051" fmla="*/ 184150 h 720725"/>
              <a:gd name="connsiteX1052" fmla="*/ 295274 w 1006475"/>
              <a:gd name="connsiteY1052" fmla="*/ 180975 h 720725"/>
              <a:gd name="connsiteX1053" fmla="*/ 295274 w 1006475"/>
              <a:gd name="connsiteY1053" fmla="*/ 177800 h 720725"/>
              <a:gd name="connsiteX1054" fmla="*/ 292099 w 1006475"/>
              <a:gd name="connsiteY1054" fmla="*/ 171450 h 720725"/>
              <a:gd name="connsiteX1055" fmla="*/ 288924 w 1006475"/>
              <a:gd name="connsiteY1055" fmla="*/ 171450 h 720725"/>
              <a:gd name="connsiteX1056" fmla="*/ 288924 w 1006475"/>
              <a:gd name="connsiteY1056" fmla="*/ 168275 h 720725"/>
              <a:gd name="connsiteX1057" fmla="*/ 285749 w 1006475"/>
              <a:gd name="connsiteY1057" fmla="*/ 168275 h 720725"/>
              <a:gd name="connsiteX1058" fmla="*/ 285749 w 1006475"/>
              <a:gd name="connsiteY1058" fmla="*/ 165100 h 720725"/>
              <a:gd name="connsiteX1059" fmla="*/ 285749 w 1006475"/>
              <a:gd name="connsiteY1059" fmla="*/ 149225 h 720725"/>
              <a:gd name="connsiteX1060" fmla="*/ 285749 w 1006475"/>
              <a:gd name="connsiteY1060" fmla="*/ 146050 h 720725"/>
              <a:gd name="connsiteX1061" fmla="*/ 288924 w 1006475"/>
              <a:gd name="connsiteY1061" fmla="*/ 146050 h 720725"/>
              <a:gd name="connsiteX1062" fmla="*/ 292099 w 1006475"/>
              <a:gd name="connsiteY1062" fmla="*/ 146050 h 720725"/>
              <a:gd name="connsiteX1063" fmla="*/ 295274 w 1006475"/>
              <a:gd name="connsiteY1063" fmla="*/ 146050 h 720725"/>
              <a:gd name="connsiteX1064" fmla="*/ 295274 w 1006475"/>
              <a:gd name="connsiteY1064" fmla="*/ 142875 h 720725"/>
              <a:gd name="connsiteX1065" fmla="*/ 298449 w 1006475"/>
              <a:gd name="connsiteY1065" fmla="*/ 146050 h 720725"/>
              <a:gd name="connsiteX1066" fmla="*/ 304799 w 1006475"/>
              <a:gd name="connsiteY1066" fmla="*/ 149225 h 720725"/>
              <a:gd name="connsiteX1067" fmla="*/ 307974 w 1006475"/>
              <a:gd name="connsiteY1067" fmla="*/ 146050 h 720725"/>
              <a:gd name="connsiteX1068" fmla="*/ 311149 w 1006475"/>
              <a:gd name="connsiteY1068" fmla="*/ 139700 h 720725"/>
              <a:gd name="connsiteX1069" fmla="*/ 311149 w 1006475"/>
              <a:gd name="connsiteY1069" fmla="*/ 136525 h 720725"/>
              <a:gd name="connsiteX1070" fmla="*/ 301624 w 1006475"/>
              <a:gd name="connsiteY1070" fmla="*/ 130175 h 720725"/>
              <a:gd name="connsiteX1071" fmla="*/ 298449 w 1006475"/>
              <a:gd name="connsiteY1071" fmla="*/ 123825 h 720725"/>
              <a:gd name="connsiteX1072" fmla="*/ 295274 w 1006475"/>
              <a:gd name="connsiteY1072" fmla="*/ 120650 h 720725"/>
              <a:gd name="connsiteX1073" fmla="*/ 292099 w 1006475"/>
              <a:gd name="connsiteY1073" fmla="*/ 114300 h 720725"/>
              <a:gd name="connsiteX1074" fmla="*/ 292099 w 1006475"/>
              <a:gd name="connsiteY1074" fmla="*/ 111125 h 720725"/>
              <a:gd name="connsiteX1075" fmla="*/ 285749 w 1006475"/>
              <a:gd name="connsiteY1075" fmla="*/ 111125 h 720725"/>
              <a:gd name="connsiteX1076" fmla="*/ 282574 w 1006475"/>
              <a:gd name="connsiteY1076" fmla="*/ 111125 h 720725"/>
              <a:gd name="connsiteX1077" fmla="*/ 279399 w 1006475"/>
              <a:gd name="connsiteY1077" fmla="*/ 111125 h 720725"/>
              <a:gd name="connsiteX1078" fmla="*/ 279399 w 1006475"/>
              <a:gd name="connsiteY1078" fmla="*/ 107950 h 720725"/>
              <a:gd name="connsiteX1079" fmla="*/ 279399 w 1006475"/>
              <a:gd name="connsiteY1079" fmla="*/ 101600 h 720725"/>
              <a:gd name="connsiteX1080" fmla="*/ 279399 w 1006475"/>
              <a:gd name="connsiteY1080" fmla="*/ 95250 h 720725"/>
              <a:gd name="connsiteX1081" fmla="*/ 282574 w 1006475"/>
              <a:gd name="connsiteY1081" fmla="*/ 95250 h 720725"/>
              <a:gd name="connsiteX1082" fmla="*/ 288924 w 1006475"/>
              <a:gd name="connsiteY1082" fmla="*/ 92075 h 720725"/>
              <a:gd name="connsiteX1083" fmla="*/ 292099 w 1006475"/>
              <a:gd name="connsiteY1083" fmla="*/ 92075 h 720725"/>
              <a:gd name="connsiteX1084" fmla="*/ 295274 w 1006475"/>
              <a:gd name="connsiteY1084" fmla="*/ 98425 h 720725"/>
              <a:gd name="connsiteX1085" fmla="*/ 298449 w 1006475"/>
              <a:gd name="connsiteY1085" fmla="*/ 104775 h 720725"/>
              <a:gd name="connsiteX1086" fmla="*/ 301624 w 1006475"/>
              <a:gd name="connsiteY1086" fmla="*/ 107950 h 720725"/>
              <a:gd name="connsiteX1087" fmla="*/ 304799 w 1006475"/>
              <a:gd name="connsiteY1087" fmla="*/ 107950 h 720725"/>
              <a:gd name="connsiteX1088" fmla="*/ 307974 w 1006475"/>
              <a:gd name="connsiteY1088" fmla="*/ 107950 h 720725"/>
              <a:gd name="connsiteX1089" fmla="*/ 304799 w 1006475"/>
              <a:gd name="connsiteY1089" fmla="*/ 88900 h 720725"/>
              <a:gd name="connsiteX1090" fmla="*/ 307974 w 1006475"/>
              <a:gd name="connsiteY1090" fmla="*/ 88900 h 720725"/>
              <a:gd name="connsiteX1091" fmla="*/ 311149 w 1006475"/>
              <a:gd name="connsiteY1091" fmla="*/ 88900 h 720725"/>
              <a:gd name="connsiteX1092" fmla="*/ 314324 w 1006475"/>
              <a:gd name="connsiteY1092" fmla="*/ 88900 h 720725"/>
              <a:gd name="connsiteX1093" fmla="*/ 317499 w 1006475"/>
              <a:gd name="connsiteY1093" fmla="*/ 85725 h 720725"/>
              <a:gd name="connsiteX1094" fmla="*/ 317499 w 1006475"/>
              <a:gd name="connsiteY1094" fmla="*/ 82550 h 720725"/>
              <a:gd name="connsiteX1095" fmla="*/ 314324 w 1006475"/>
              <a:gd name="connsiteY1095" fmla="*/ 76200 h 720725"/>
              <a:gd name="connsiteX1096" fmla="*/ 311149 w 1006475"/>
              <a:gd name="connsiteY1096" fmla="*/ 73025 h 720725"/>
              <a:gd name="connsiteX1097" fmla="*/ 311149 w 1006475"/>
              <a:gd name="connsiteY1097" fmla="*/ 69850 h 720725"/>
              <a:gd name="connsiteX1098" fmla="*/ 311149 w 1006475"/>
              <a:gd name="connsiteY1098" fmla="*/ 66675 h 720725"/>
              <a:gd name="connsiteX1099" fmla="*/ 311149 w 1006475"/>
              <a:gd name="connsiteY1099" fmla="*/ 60325 h 720725"/>
              <a:gd name="connsiteX1100" fmla="*/ 317499 w 1006475"/>
              <a:gd name="connsiteY1100" fmla="*/ 53975 h 720725"/>
              <a:gd name="connsiteX1101" fmla="*/ 311149 w 1006475"/>
              <a:gd name="connsiteY1101" fmla="*/ 47625 h 720725"/>
              <a:gd name="connsiteX1102" fmla="*/ 307974 w 1006475"/>
              <a:gd name="connsiteY1102" fmla="*/ 47625 h 720725"/>
              <a:gd name="connsiteX1103" fmla="*/ 295274 w 1006475"/>
              <a:gd name="connsiteY1103" fmla="*/ 53975 h 720725"/>
              <a:gd name="connsiteX1104" fmla="*/ 292893 w 1006475"/>
              <a:gd name="connsiteY1104" fmla="*/ 53975 h 720725"/>
              <a:gd name="connsiteX1105" fmla="*/ 295274 w 1006475"/>
              <a:gd name="connsiteY1105" fmla="*/ 63500 h 720725"/>
              <a:gd name="connsiteX1106" fmla="*/ 298449 w 1006475"/>
              <a:gd name="connsiteY1106" fmla="*/ 69850 h 720725"/>
              <a:gd name="connsiteX1107" fmla="*/ 295274 w 1006475"/>
              <a:gd name="connsiteY1107" fmla="*/ 69850 h 720725"/>
              <a:gd name="connsiteX1108" fmla="*/ 292099 w 1006475"/>
              <a:gd name="connsiteY1108" fmla="*/ 60325 h 720725"/>
              <a:gd name="connsiteX1109" fmla="*/ 285749 w 1006475"/>
              <a:gd name="connsiteY1109" fmla="*/ 53975 h 720725"/>
              <a:gd name="connsiteX1110" fmla="*/ 288924 w 1006475"/>
              <a:gd name="connsiteY1110" fmla="*/ 50800 h 720725"/>
              <a:gd name="connsiteX1111" fmla="*/ 292099 w 1006475"/>
              <a:gd name="connsiteY1111" fmla="*/ 50800 h 720725"/>
              <a:gd name="connsiteX1112" fmla="*/ 292734 w 1006475"/>
              <a:gd name="connsiteY1112" fmla="*/ 53340 h 720725"/>
              <a:gd name="connsiteX1113" fmla="*/ 295274 w 1006475"/>
              <a:gd name="connsiteY1113" fmla="*/ 50800 h 720725"/>
              <a:gd name="connsiteX1114" fmla="*/ 298449 w 1006475"/>
              <a:gd name="connsiteY1114" fmla="*/ 44450 h 720725"/>
              <a:gd name="connsiteX1115" fmla="*/ 298449 w 1006475"/>
              <a:gd name="connsiteY1115" fmla="*/ 41275 h 720725"/>
              <a:gd name="connsiteX1116" fmla="*/ 295274 w 1006475"/>
              <a:gd name="connsiteY1116" fmla="*/ 38100 h 720725"/>
              <a:gd name="connsiteX1117" fmla="*/ 292099 w 1006475"/>
              <a:gd name="connsiteY1117" fmla="*/ 38100 h 720725"/>
              <a:gd name="connsiteX1118" fmla="*/ 292099 w 1006475"/>
              <a:gd name="connsiteY1118" fmla="*/ 34925 h 720725"/>
              <a:gd name="connsiteX1119" fmla="*/ 292099 w 1006475"/>
              <a:gd name="connsiteY1119" fmla="*/ 31750 h 720725"/>
              <a:gd name="connsiteX1120" fmla="*/ 285749 w 1006475"/>
              <a:gd name="connsiteY1120" fmla="*/ 19050 h 720725"/>
              <a:gd name="connsiteX1121" fmla="*/ 288924 w 1006475"/>
              <a:gd name="connsiteY1121" fmla="*/ 15875 h 720725"/>
              <a:gd name="connsiteX1122" fmla="*/ 292099 w 1006475"/>
              <a:gd name="connsiteY1122" fmla="*/ 12700 h 720725"/>
              <a:gd name="connsiteX1123" fmla="*/ 288924 w 1006475"/>
              <a:gd name="connsiteY1123" fmla="*/ 12700 h 720725"/>
              <a:gd name="connsiteX1124" fmla="*/ 285749 w 1006475"/>
              <a:gd name="connsiteY1124" fmla="*/ 9525 h 720725"/>
              <a:gd name="connsiteX1125" fmla="*/ 285749 w 1006475"/>
              <a:gd name="connsiteY1125" fmla="*/ 6350 h 720725"/>
              <a:gd name="connsiteX1126" fmla="*/ 288924 w 1006475"/>
              <a:gd name="connsiteY1126" fmla="*/ 6350 h 720725"/>
              <a:gd name="connsiteX1127" fmla="*/ 288924 w 1006475"/>
              <a:gd name="connsiteY1127" fmla="*/ 3175 h 720725"/>
              <a:gd name="connsiteX1128" fmla="*/ 292099 w 1006475"/>
              <a:gd name="connsiteY1128" fmla="*/ 3175 h 720725"/>
              <a:gd name="connsiteX1129" fmla="*/ 292099 w 1006475"/>
              <a:gd name="connsiteY1129" fmla="*/ 6350 h 720725"/>
              <a:gd name="connsiteX1130" fmla="*/ 295274 w 1006475"/>
              <a:gd name="connsiteY1130" fmla="*/ 9525 h 720725"/>
              <a:gd name="connsiteX1131" fmla="*/ 295274 w 1006475"/>
              <a:gd name="connsiteY1131" fmla="*/ 6350 h 720725"/>
              <a:gd name="connsiteX1132" fmla="*/ 295274 w 1006475"/>
              <a:gd name="connsiteY1132" fmla="*/ 0 h 720725"/>
              <a:gd name="connsiteX0" fmla="*/ 57149 w 1006475"/>
              <a:gd name="connsiteY0" fmla="*/ 368300 h 720725"/>
              <a:gd name="connsiteX1" fmla="*/ 53975 w 1006475"/>
              <a:gd name="connsiteY1" fmla="*/ 371475 h 720725"/>
              <a:gd name="connsiteX2" fmla="*/ 57149 w 1006475"/>
              <a:gd name="connsiteY2" fmla="*/ 368301 h 720725"/>
              <a:gd name="connsiteX3" fmla="*/ 57149 w 1006475"/>
              <a:gd name="connsiteY3" fmla="*/ 368300 h 720725"/>
              <a:gd name="connsiteX4" fmla="*/ 212724 w 1006475"/>
              <a:gd name="connsiteY4" fmla="*/ 361950 h 720725"/>
              <a:gd name="connsiteX5" fmla="*/ 212724 w 1006475"/>
              <a:gd name="connsiteY5" fmla="*/ 365125 h 720725"/>
              <a:gd name="connsiteX6" fmla="*/ 212724 w 1006475"/>
              <a:gd name="connsiteY6" fmla="*/ 368300 h 720725"/>
              <a:gd name="connsiteX7" fmla="*/ 212725 w 1006475"/>
              <a:gd name="connsiteY7" fmla="*/ 368300 h 720725"/>
              <a:gd name="connsiteX8" fmla="*/ 212725 w 1006475"/>
              <a:gd name="connsiteY8" fmla="*/ 365125 h 720725"/>
              <a:gd name="connsiteX9" fmla="*/ 212725 w 1006475"/>
              <a:gd name="connsiteY9" fmla="*/ 361950 h 720725"/>
              <a:gd name="connsiteX10" fmla="*/ 212724 w 1006475"/>
              <a:gd name="connsiteY10" fmla="*/ 361950 h 720725"/>
              <a:gd name="connsiteX11" fmla="*/ 215899 w 1006475"/>
              <a:gd name="connsiteY11" fmla="*/ 358775 h 720725"/>
              <a:gd name="connsiteX12" fmla="*/ 215899 w 1006475"/>
              <a:gd name="connsiteY12" fmla="*/ 360362 h 720725"/>
              <a:gd name="connsiteX13" fmla="*/ 215900 w 1006475"/>
              <a:gd name="connsiteY13" fmla="*/ 360362 h 720725"/>
              <a:gd name="connsiteX14" fmla="*/ 215900 w 1006475"/>
              <a:gd name="connsiteY14" fmla="*/ 358775 h 720725"/>
              <a:gd name="connsiteX15" fmla="*/ 215899 w 1006475"/>
              <a:gd name="connsiteY15" fmla="*/ 358775 h 720725"/>
              <a:gd name="connsiteX16" fmla="*/ 215899 w 1006475"/>
              <a:gd name="connsiteY16" fmla="*/ 336550 h 720725"/>
              <a:gd name="connsiteX17" fmla="*/ 219074 w 1006475"/>
              <a:gd name="connsiteY17" fmla="*/ 336550 h 720725"/>
              <a:gd name="connsiteX18" fmla="*/ 222249 w 1006475"/>
              <a:gd name="connsiteY18" fmla="*/ 336550 h 720725"/>
              <a:gd name="connsiteX19" fmla="*/ 222249 w 1006475"/>
              <a:gd name="connsiteY19" fmla="*/ 339725 h 720725"/>
              <a:gd name="connsiteX20" fmla="*/ 219074 w 1006475"/>
              <a:gd name="connsiteY20" fmla="*/ 342900 h 720725"/>
              <a:gd name="connsiteX21" fmla="*/ 215899 w 1006475"/>
              <a:gd name="connsiteY21" fmla="*/ 342900 h 720725"/>
              <a:gd name="connsiteX22" fmla="*/ 215899 w 1006475"/>
              <a:gd name="connsiteY22" fmla="*/ 346075 h 720725"/>
              <a:gd name="connsiteX23" fmla="*/ 212724 w 1006475"/>
              <a:gd name="connsiteY23" fmla="*/ 342900 h 720725"/>
              <a:gd name="connsiteX24" fmla="*/ 212724 w 1006475"/>
              <a:gd name="connsiteY24" fmla="*/ 339725 h 720725"/>
              <a:gd name="connsiteX25" fmla="*/ 215899 w 1006475"/>
              <a:gd name="connsiteY25" fmla="*/ 336550 h 720725"/>
              <a:gd name="connsiteX26" fmla="*/ 196849 w 1006475"/>
              <a:gd name="connsiteY26" fmla="*/ 311150 h 720725"/>
              <a:gd name="connsiteX27" fmla="*/ 200024 w 1006475"/>
              <a:gd name="connsiteY27" fmla="*/ 311150 h 720725"/>
              <a:gd name="connsiteX28" fmla="*/ 206374 w 1006475"/>
              <a:gd name="connsiteY28" fmla="*/ 311150 h 720725"/>
              <a:gd name="connsiteX29" fmla="*/ 203199 w 1006475"/>
              <a:gd name="connsiteY29" fmla="*/ 317500 h 720725"/>
              <a:gd name="connsiteX30" fmla="*/ 203199 w 1006475"/>
              <a:gd name="connsiteY30" fmla="*/ 327025 h 720725"/>
              <a:gd name="connsiteX31" fmla="*/ 203199 w 1006475"/>
              <a:gd name="connsiteY31" fmla="*/ 330200 h 720725"/>
              <a:gd name="connsiteX32" fmla="*/ 200024 w 1006475"/>
              <a:gd name="connsiteY32" fmla="*/ 333375 h 720725"/>
              <a:gd name="connsiteX33" fmla="*/ 196849 w 1006475"/>
              <a:gd name="connsiteY33" fmla="*/ 330200 h 720725"/>
              <a:gd name="connsiteX34" fmla="*/ 196849 w 1006475"/>
              <a:gd name="connsiteY34" fmla="*/ 317500 h 720725"/>
              <a:gd name="connsiteX35" fmla="*/ 196849 w 1006475"/>
              <a:gd name="connsiteY35" fmla="*/ 314325 h 720725"/>
              <a:gd name="connsiteX36" fmla="*/ 196849 w 1006475"/>
              <a:gd name="connsiteY36" fmla="*/ 311150 h 720725"/>
              <a:gd name="connsiteX37" fmla="*/ 263524 w 1006475"/>
              <a:gd name="connsiteY37" fmla="*/ 282575 h 720725"/>
              <a:gd name="connsiteX38" fmla="*/ 263524 w 1006475"/>
              <a:gd name="connsiteY38" fmla="*/ 285750 h 720725"/>
              <a:gd name="connsiteX39" fmla="*/ 263524 w 1006475"/>
              <a:gd name="connsiteY39" fmla="*/ 292100 h 720725"/>
              <a:gd name="connsiteX40" fmla="*/ 260349 w 1006475"/>
              <a:gd name="connsiteY40" fmla="*/ 301625 h 720725"/>
              <a:gd name="connsiteX41" fmla="*/ 263524 w 1006475"/>
              <a:gd name="connsiteY41" fmla="*/ 304800 h 720725"/>
              <a:gd name="connsiteX42" fmla="*/ 269874 w 1006475"/>
              <a:gd name="connsiteY42" fmla="*/ 307975 h 720725"/>
              <a:gd name="connsiteX43" fmla="*/ 266699 w 1006475"/>
              <a:gd name="connsiteY43" fmla="*/ 307975 h 720725"/>
              <a:gd name="connsiteX44" fmla="*/ 263524 w 1006475"/>
              <a:gd name="connsiteY44" fmla="*/ 307975 h 720725"/>
              <a:gd name="connsiteX45" fmla="*/ 260349 w 1006475"/>
              <a:gd name="connsiteY45" fmla="*/ 307975 h 720725"/>
              <a:gd name="connsiteX46" fmla="*/ 260349 w 1006475"/>
              <a:gd name="connsiteY46" fmla="*/ 311150 h 720725"/>
              <a:gd name="connsiteX47" fmla="*/ 257174 w 1006475"/>
              <a:gd name="connsiteY47" fmla="*/ 314325 h 720725"/>
              <a:gd name="connsiteX48" fmla="*/ 257174 w 1006475"/>
              <a:gd name="connsiteY48" fmla="*/ 307975 h 720725"/>
              <a:gd name="connsiteX49" fmla="*/ 253999 w 1006475"/>
              <a:gd name="connsiteY49" fmla="*/ 307975 h 720725"/>
              <a:gd name="connsiteX50" fmla="*/ 250824 w 1006475"/>
              <a:gd name="connsiteY50" fmla="*/ 314325 h 720725"/>
              <a:gd name="connsiteX51" fmla="*/ 247649 w 1006475"/>
              <a:gd name="connsiteY51" fmla="*/ 314325 h 720725"/>
              <a:gd name="connsiteX52" fmla="*/ 247649 w 1006475"/>
              <a:gd name="connsiteY52" fmla="*/ 311150 h 720725"/>
              <a:gd name="connsiteX53" fmla="*/ 250824 w 1006475"/>
              <a:gd name="connsiteY53" fmla="*/ 301625 h 720725"/>
              <a:gd name="connsiteX54" fmla="*/ 253999 w 1006475"/>
              <a:gd name="connsiteY54" fmla="*/ 295275 h 720725"/>
              <a:gd name="connsiteX55" fmla="*/ 257174 w 1006475"/>
              <a:gd name="connsiteY55" fmla="*/ 288925 h 720725"/>
              <a:gd name="connsiteX56" fmla="*/ 263524 w 1006475"/>
              <a:gd name="connsiteY56" fmla="*/ 282575 h 720725"/>
              <a:gd name="connsiteX57" fmla="*/ 266699 w 1006475"/>
              <a:gd name="connsiteY57" fmla="*/ 244475 h 720725"/>
              <a:gd name="connsiteX58" fmla="*/ 266699 w 1006475"/>
              <a:gd name="connsiteY58" fmla="*/ 247650 h 720725"/>
              <a:gd name="connsiteX59" fmla="*/ 266699 w 1006475"/>
              <a:gd name="connsiteY59" fmla="*/ 250825 h 720725"/>
              <a:gd name="connsiteX60" fmla="*/ 263524 w 1006475"/>
              <a:gd name="connsiteY60" fmla="*/ 254000 h 720725"/>
              <a:gd name="connsiteX61" fmla="*/ 266699 w 1006475"/>
              <a:gd name="connsiteY61" fmla="*/ 260350 h 720725"/>
              <a:gd name="connsiteX62" fmla="*/ 260349 w 1006475"/>
              <a:gd name="connsiteY62" fmla="*/ 266700 h 720725"/>
              <a:gd name="connsiteX63" fmla="*/ 263524 w 1006475"/>
              <a:gd name="connsiteY63" fmla="*/ 266700 h 720725"/>
              <a:gd name="connsiteX64" fmla="*/ 263524 w 1006475"/>
              <a:gd name="connsiteY64" fmla="*/ 269875 h 720725"/>
              <a:gd name="connsiteX65" fmla="*/ 260349 w 1006475"/>
              <a:gd name="connsiteY65" fmla="*/ 269875 h 720725"/>
              <a:gd name="connsiteX66" fmla="*/ 257174 w 1006475"/>
              <a:gd name="connsiteY66" fmla="*/ 269875 h 720725"/>
              <a:gd name="connsiteX67" fmla="*/ 257174 w 1006475"/>
              <a:gd name="connsiteY67" fmla="*/ 266700 h 720725"/>
              <a:gd name="connsiteX68" fmla="*/ 257174 w 1006475"/>
              <a:gd name="connsiteY68" fmla="*/ 263525 h 720725"/>
              <a:gd name="connsiteX69" fmla="*/ 253999 w 1006475"/>
              <a:gd name="connsiteY69" fmla="*/ 263525 h 720725"/>
              <a:gd name="connsiteX70" fmla="*/ 257174 w 1006475"/>
              <a:gd name="connsiteY70" fmla="*/ 254000 h 720725"/>
              <a:gd name="connsiteX71" fmla="*/ 253999 w 1006475"/>
              <a:gd name="connsiteY71" fmla="*/ 250825 h 720725"/>
              <a:gd name="connsiteX72" fmla="*/ 257174 w 1006475"/>
              <a:gd name="connsiteY72" fmla="*/ 247650 h 720725"/>
              <a:gd name="connsiteX73" fmla="*/ 257174 w 1006475"/>
              <a:gd name="connsiteY73" fmla="*/ 250825 h 720725"/>
              <a:gd name="connsiteX74" fmla="*/ 260349 w 1006475"/>
              <a:gd name="connsiteY74" fmla="*/ 250825 h 720725"/>
              <a:gd name="connsiteX75" fmla="*/ 260349 w 1006475"/>
              <a:gd name="connsiteY75" fmla="*/ 247650 h 720725"/>
              <a:gd name="connsiteX76" fmla="*/ 263524 w 1006475"/>
              <a:gd name="connsiteY76" fmla="*/ 247650 h 720725"/>
              <a:gd name="connsiteX77" fmla="*/ 266699 w 1006475"/>
              <a:gd name="connsiteY77" fmla="*/ 244475 h 720725"/>
              <a:gd name="connsiteX78" fmla="*/ 260349 w 1006475"/>
              <a:gd name="connsiteY78" fmla="*/ 241300 h 720725"/>
              <a:gd name="connsiteX79" fmla="*/ 263524 w 1006475"/>
              <a:gd name="connsiteY79" fmla="*/ 244475 h 720725"/>
              <a:gd name="connsiteX80" fmla="*/ 260349 w 1006475"/>
              <a:gd name="connsiteY80" fmla="*/ 244475 h 720725"/>
              <a:gd name="connsiteX81" fmla="*/ 260349 w 1006475"/>
              <a:gd name="connsiteY81" fmla="*/ 241300 h 720725"/>
              <a:gd name="connsiteX82" fmla="*/ 231774 w 1006475"/>
              <a:gd name="connsiteY82" fmla="*/ 231775 h 720725"/>
              <a:gd name="connsiteX83" fmla="*/ 231774 w 1006475"/>
              <a:gd name="connsiteY83" fmla="*/ 238125 h 720725"/>
              <a:gd name="connsiteX84" fmla="*/ 228599 w 1006475"/>
              <a:gd name="connsiteY84" fmla="*/ 241300 h 720725"/>
              <a:gd name="connsiteX85" fmla="*/ 225424 w 1006475"/>
              <a:gd name="connsiteY85" fmla="*/ 241300 h 720725"/>
              <a:gd name="connsiteX86" fmla="*/ 225424 w 1006475"/>
              <a:gd name="connsiteY86" fmla="*/ 238125 h 720725"/>
              <a:gd name="connsiteX87" fmla="*/ 225424 w 1006475"/>
              <a:gd name="connsiteY87" fmla="*/ 234950 h 720725"/>
              <a:gd name="connsiteX88" fmla="*/ 231774 w 1006475"/>
              <a:gd name="connsiteY88" fmla="*/ 231775 h 720725"/>
              <a:gd name="connsiteX89" fmla="*/ 282574 w 1006475"/>
              <a:gd name="connsiteY89" fmla="*/ 174625 h 720725"/>
              <a:gd name="connsiteX90" fmla="*/ 285749 w 1006475"/>
              <a:gd name="connsiteY90" fmla="*/ 174625 h 720725"/>
              <a:gd name="connsiteX91" fmla="*/ 288924 w 1006475"/>
              <a:gd name="connsiteY91" fmla="*/ 184150 h 720725"/>
              <a:gd name="connsiteX92" fmla="*/ 292099 w 1006475"/>
              <a:gd name="connsiteY92" fmla="*/ 187325 h 720725"/>
              <a:gd name="connsiteX93" fmla="*/ 295274 w 1006475"/>
              <a:gd name="connsiteY93" fmla="*/ 187325 h 720725"/>
              <a:gd name="connsiteX94" fmla="*/ 298449 w 1006475"/>
              <a:gd name="connsiteY94" fmla="*/ 190500 h 720725"/>
              <a:gd name="connsiteX95" fmla="*/ 298449 w 1006475"/>
              <a:gd name="connsiteY95" fmla="*/ 203200 h 720725"/>
              <a:gd name="connsiteX96" fmla="*/ 295274 w 1006475"/>
              <a:gd name="connsiteY96" fmla="*/ 209550 h 720725"/>
              <a:gd name="connsiteX97" fmla="*/ 292099 w 1006475"/>
              <a:gd name="connsiteY97" fmla="*/ 212725 h 720725"/>
              <a:gd name="connsiteX98" fmla="*/ 288924 w 1006475"/>
              <a:gd name="connsiteY98" fmla="*/ 212725 h 720725"/>
              <a:gd name="connsiteX99" fmla="*/ 285749 w 1006475"/>
              <a:gd name="connsiteY99" fmla="*/ 209550 h 720725"/>
              <a:gd name="connsiteX100" fmla="*/ 285749 w 1006475"/>
              <a:gd name="connsiteY100" fmla="*/ 206375 h 720725"/>
              <a:gd name="connsiteX101" fmla="*/ 285749 w 1006475"/>
              <a:gd name="connsiteY101" fmla="*/ 196850 h 720725"/>
              <a:gd name="connsiteX102" fmla="*/ 285749 w 1006475"/>
              <a:gd name="connsiteY102" fmla="*/ 193675 h 720725"/>
              <a:gd name="connsiteX103" fmla="*/ 282574 w 1006475"/>
              <a:gd name="connsiteY103" fmla="*/ 193675 h 720725"/>
              <a:gd name="connsiteX104" fmla="*/ 276224 w 1006475"/>
              <a:gd name="connsiteY104" fmla="*/ 196850 h 720725"/>
              <a:gd name="connsiteX105" fmla="*/ 273049 w 1006475"/>
              <a:gd name="connsiteY105" fmla="*/ 196850 h 720725"/>
              <a:gd name="connsiteX106" fmla="*/ 276224 w 1006475"/>
              <a:gd name="connsiteY106" fmla="*/ 190500 h 720725"/>
              <a:gd name="connsiteX107" fmla="*/ 276224 w 1006475"/>
              <a:gd name="connsiteY107" fmla="*/ 187325 h 720725"/>
              <a:gd name="connsiteX108" fmla="*/ 279399 w 1006475"/>
              <a:gd name="connsiteY108" fmla="*/ 187325 h 720725"/>
              <a:gd name="connsiteX109" fmla="*/ 282574 w 1006475"/>
              <a:gd name="connsiteY109" fmla="*/ 184150 h 720725"/>
              <a:gd name="connsiteX110" fmla="*/ 282574 w 1006475"/>
              <a:gd name="connsiteY110" fmla="*/ 174625 h 720725"/>
              <a:gd name="connsiteX111" fmla="*/ 253999 w 1006475"/>
              <a:gd name="connsiteY111" fmla="*/ 171450 h 720725"/>
              <a:gd name="connsiteX112" fmla="*/ 257174 w 1006475"/>
              <a:gd name="connsiteY112" fmla="*/ 171450 h 720725"/>
              <a:gd name="connsiteX113" fmla="*/ 257174 w 1006475"/>
              <a:gd name="connsiteY113" fmla="*/ 174625 h 720725"/>
              <a:gd name="connsiteX114" fmla="*/ 257174 w 1006475"/>
              <a:gd name="connsiteY114" fmla="*/ 177800 h 720725"/>
              <a:gd name="connsiteX115" fmla="*/ 257174 w 1006475"/>
              <a:gd name="connsiteY115" fmla="*/ 180975 h 720725"/>
              <a:gd name="connsiteX116" fmla="*/ 253999 w 1006475"/>
              <a:gd name="connsiteY116" fmla="*/ 174625 h 720725"/>
              <a:gd name="connsiteX117" fmla="*/ 253999 w 1006475"/>
              <a:gd name="connsiteY117" fmla="*/ 171450 h 720725"/>
              <a:gd name="connsiteX118" fmla="*/ 260349 w 1006475"/>
              <a:gd name="connsiteY118" fmla="*/ 168275 h 720725"/>
              <a:gd name="connsiteX119" fmla="*/ 263524 w 1006475"/>
              <a:gd name="connsiteY119" fmla="*/ 168275 h 720725"/>
              <a:gd name="connsiteX120" fmla="*/ 263524 w 1006475"/>
              <a:gd name="connsiteY120" fmla="*/ 180975 h 720725"/>
              <a:gd name="connsiteX121" fmla="*/ 260349 w 1006475"/>
              <a:gd name="connsiteY121" fmla="*/ 184150 h 720725"/>
              <a:gd name="connsiteX122" fmla="*/ 257174 w 1006475"/>
              <a:gd name="connsiteY122" fmla="*/ 184150 h 720725"/>
              <a:gd name="connsiteX123" fmla="*/ 257174 w 1006475"/>
              <a:gd name="connsiteY123" fmla="*/ 180975 h 720725"/>
              <a:gd name="connsiteX124" fmla="*/ 260349 w 1006475"/>
              <a:gd name="connsiteY124" fmla="*/ 180975 h 720725"/>
              <a:gd name="connsiteX125" fmla="*/ 260349 w 1006475"/>
              <a:gd name="connsiteY125" fmla="*/ 177800 h 720725"/>
              <a:gd name="connsiteX126" fmla="*/ 260349 w 1006475"/>
              <a:gd name="connsiteY126" fmla="*/ 174625 h 720725"/>
              <a:gd name="connsiteX127" fmla="*/ 260349 w 1006475"/>
              <a:gd name="connsiteY127" fmla="*/ 168275 h 720725"/>
              <a:gd name="connsiteX128" fmla="*/ 279399 w 1006475"/>
              <a:gd name="connsiteY128" fmla="*/ 114300 h 720725"/>
              <a:gd name="connsiteX129" fmla="*/ 282574 w 1006475"/>
              <a:gd name="connsiteY129" fmla="*/ 114300 h 720725"/>
              <a:gd name="connsiteX130" fmla="*/ 285749 w 1006475"/>
              <a:gd name="connsiteY130" fmla="*/ 123825 h 720725"/>
              <a:gd name="connsiteX131" fmla="*/ 292099 w 1006475"/>
              <a:gd name="connsiteY131" fmla="*/ 130175 h 720725"/>
              <a:gd name="connsiteX132" fmla="*/ 295274 w 1006475"/>
              <a:gd name="connsiteY132" fmla="*/ 136525 h 720725"/>
              <a:gd name="connsiteX133" fmla="*/ 292099 w 1006475"/>
              <a:gd name="connsiteY133" fmla="*/ 136525 h 720725"/>
              <a:gd name="connsiteX134" fmla="*/ 292099 w 1006475"/>
              <a:gd name="connsiteY134" fmla="*/ 139700 h 720725"/>
              <a:gd name="connsiteX135" fmla="*/ 288924 w 1006475"/>
              <a:gd name="connsiteY135" fmla="*/ 139700 h 720725"/>
              <a:gd name="connsiteX136" fmla="*/ 285749 w 1006475"/>
              <a:gd name="connsiteY136" fmla="*/ 139700 h 720725"/>
              <a:gd name="connsiteX137" fmla="*/ 285749 w 1006475"/>
              <a:gd name="connsiteY137" fmla="*/ 136525 h 720725"/>
              <a:gd name="connsiteX138" fmla="*/ 285749 w 1006475"/>
              <a:gd name="connsiteY138" fmla="*/ 133350 h 720725"/>
              <a:gd name="connsiteX139" fmla="*/ 279399 w 1006475"/>
              <a:gd name="connsiteY139" fmla="*/ 133350 h 720725"/>
              <a:gd name="connsiteX140" fmla="*/ 279399 w 1006475"/>
              <a:gd name="connsiteY140" fmla="*/ 136525 h 720725"/>
              <a:gd name="connsiteX141" fmla="*/ 279399 w 1006475"/>
              <a:gd name="connsiteY141" fmla="*/ 139700 h 720725"/>
              <a:gd name="connsiteX142" fmla="*/ 276224 w 1006475"/>
              <a:gd name="connsiteY142" fmla="*/ 136525 h 720725"/>
              <a:gd name="connsiteX143" fmla="*/ 273049 w 1006475"/>
              <a:gd name="connsiteY143" fmla="*/ 136525 h 720725"/>
              <a:gd name="connsiteX144" fmla="*/ 273049 w 1006475"/>
              <a:gd name="connsiteY144" fmla="*/ 142875 h 720725"/>
              <a:gd name="connsiteX145" fmla="*/ 269874 w 1006475"/>
              <a:gd name="connsiteY145" fmla="*/ 142875 h 720725"/>
              <a:gd name="connsiteX146" fmla="*/ 266699 w 1006475"/>
              <a:gd name="connsiteY146" fmla="*/ 142875 h 720725"/>
              <a:gd name="connsiteX147" fmla="*/ 263524 w 1006475"/>
              <a:gd name="connsiteY147" fmla="*/ 142875 h 720725"/>
              <a:gd name="connsiteX148" fmla="*/ 263524 w 1006475"/>
              <a:gd name="connsiteY148" fmla="*/ 146050 h 720725"/>
              <a:gd name="connsiteX149" fmla="*/ 273049 w 1006475"/>
              <a:gd name="connsiteY149" fmla="*/ 146050 h 720725"/>
              <a:gd name="connsiteX150" fmla="*/ 276224 w 1006475"/>
              <a:gd name="connsiteY150" fmla="*/ 149225 h 720725"/>
              <a:gd name="connsiteX151" fmla="*/ 279399 w 1006475"/>
              <a:gd name="connsiteY151" fmla="*/ 152400 h 720725"/>
              <a:gd name="connsiteX152" fmla="*/ 279399 w 1006475"/>
              <a:gd name="connsiteY152" fmla="*/ 158750 h 720725"/>
              <a:gd name="connsiteX153" fmla="*/ 279399 w 1006475"/>
              <a:gd name="connsiteY153" fmla="*/ 165100 h 720725"/>
              <a:gd name="connsiteX154" fmla="*/ 279399 w 1006475"/>
              <a:gd name="connsiteY154" fmla="*/ 168275 h 720725"/>
              <a:gd name="connsiteX155" fmla="*/ 276224 w 1006475"/>
              <a:gd name="connsiteY155" fmla="*/ 168275 h 720725"/>
              <a:gd name="connsiteX156" fmla="*/ 276224 w 1006475"/>
              <a:gd name="connsiteY156" fmla="*/ 171450 h 720725"/>
              <a:gd name="connsiteX157" fmla="*/ 279399 w 1006475"/>
              <a:gd name="connsiteY157" fmla="*/ 171450 h 720725"/>
              <a:gd name="connsiteX158" fmla="*/ 279399 w 1006475"/>
              <a:gd name="connsiteY158" fmla="*/ 174625 h 720725"/>
              <a:gd name="connsiteX159" fmla="*/ 279399 w 1006475"/>
              <a:gd name="connsiteY159" fmla="*/ 177800 h 720725"/>
              <a:gd name="connsiteX160" fmla="*/ 279399 w 1006475"/>
              <a:gd name="connsiteY160" fmla="*/ 184150 h 720725"/>
              <a:gd name="connsiteX161" fmla="*/ 276224 w 1006475"/>
              <a:gd name="connsiteY161" fmla="*/ 187325 h 720725"/>
              <a:gd name="connsiteX162" fmla="*/ 269874 w 1006475"/>
              <a:gd name="connsiteY162" fmla="*/ 184150 h 720725"/>
              <a:gd name="connsiteX163" fmla="*/ 269874 w 1006475"/>
              <a:gd name="connsiteY163" fmla="*/ 180975 h 720725"/>
              <a:gd name="connsiteX164" fmla="*/ 276224 w 1006475"/>
              <a:gd name="connsiteY164" fmla="*/ 161925 h 720725"/>
              <a:gd name="connsiteX165" fmla="*/ 273049 w 1006475"/>
              <a:gd name="connsiteY165" fmla="*/ 158750 h 720725"/>
              <a:gd name="connsiteX166" fmla="*/ 269874 w 1006475"/>
              <a:gd name="connsiteY166" fmla="*/ 155575 h 720725"/>
              <a:gd name="connsiteX167" fmla="*/ 269874 w 1006475"/>
              <a:gd name="connsiteY167" fmla="*/ 158750 h 720725"/>
              <a:gd name="connsiteX168" fmla="*/ 266699 w 1006475"/>
              <a:gd name="connsiteY168" fmla="*/ 158750 h 720725"/>
              <a:gd name="connsiteX169" fmla="*/ 266699 w 1006475"/>
              <a:gd name="connsiteY169" fmla="*/ 152400 h 720725"/>
              <a:gd name="connsiteX170" fmla="*/ 260349 w 1006475"/>
              <a:gd name="connsiteY170" fmla="*/ 149225 h 720725"/>
              <a:gd name="connsiteX171" fmla="*/ 257174 w 1006475"/>
              <a:gd name="connsiteY171" fmla="*/ 142875 h 720725"/>
              <a:gd name="connsiteX172" fmla="*/ 260349 w 1006475"/>
              <a:gd name="connsiteY172" fmla="*/ 139700 h 720725"/>
              <a:gd name="connsiteX173" fmla="*/ 263524 w 1006475"/>
              <a:gd name="connsiteY173" fmla="*/ 136525 h 720725"/>
              <a:gd name="connsiteX174" fmla="*/ 266699 w 1006475"/>
              <a:gd name="connsiteY174" fmla="*/ 133350 h 720725"/>
              <a:gd name="connsiteX175" fmla="*/ 266699 w 1006475"/>
              <a:gd name="connsiteY175" fmla="*/ 127000 h 720725"/>
              <a:gd name="connsiteX176" fmla="*/ 273049 w 1006475"/>
              <a:gd name="connsiteY176" fmla="*/ 117475 h 720725"/>
              <a:gd name="connsiteX177" fmla="*/ 279399 w 1006475"/>
              <a:gd name="connsiteY177" fmla="*/ 114300 h 720725"/>
              <a:gd name="connsiteX178" fmla="*/ 288924 w 1006475"/>
              <a:gd name="connsiteY178" fmla="*/ 79375 h 720725"/>
              <a:gd name="connsiteX179" fmla="*/ 292099 w 1006475"/>
              <a:gd name="connsiteY179" fmla="*/ 79375 h 720725"/>
              <a:gd name="connsiteX180" fmla="*/ 292099 w 1006475"/>
              <a:gd name="connsiteY180" fmla="*/ 85725 h 720725"/>
              <a:gd name="connsiteX181" fmla="*/ 295274 w 1006475"/>
              <a:gd name="connsiteY181" fmla="*/ 85725 h 720725"/>
              <a:gd name="connsiteX182" fmla="*/ 295274 w 1006475"/>
              <a:gd name="connsiteY182" fmla="*/ 88900 h 720725"/>
              <a:gd name="connsiteX183" fmla="*/ 295274 w 1006475"/>
              <a:gd name="connsiteY183" fmla="*/ 92075 h 720725"/>
              <a:gd name="connsiteX184" fmla="*/ 292099 w 1006475"/>
              <a:gd name="connsiteY184" fmla="*/ 88900 h 720725"/>
              <a:gd name="connsiteX185" fmla="*/ 285749 w 1006475"/>
              <a:gd name="connsiteY185" fmla="*/ 88900 h 720725"/>
              <a:gd name="connsiteX186" fmla="*/ 288924 w 1006475"/>
              <a:gd name="connsiteY186" fmla="*/ 85725 h 720725"/>
              <a:gd name="connsiteX187" fmla="*/ 288924 w 1006475"/>
              <a:gd name="connsiteY187" fmla="*/ 82550 h 720725"/>
              <a:gd name="connsiteX188" fmla="*/ 288924 w 1006475"/>
              <a:gd name="connsiteY188" fmla="*/ 79375 h 720725"/>
              <a:gd name="connsiteX189" fmla="*/ 257174 w 1006475"/>
              <a:gd name="connsiteY189" fmla="*/ 76200 h 720725"/>
              <a:gd name="connsiteX190" fmla="*/ 260349 w 1006475"/>
              <a:gd name="connsiteY190" fmla="*/ 76200 h 720725"/>
              <a:gd name="connsiteX191" fmla="*/ 260349 w 1006475"/>
              <a:gd name="connsiteY191" fmla="*/ 79375 h 720725"/>
              <a:gd name="connsiteX192" fmla="*/ 260349 w 1006475"/>
              <a:gd name="connsiteY192" fmla="*/ 82550 h 720725"/>
              <a:gd name="connsiteX193" fmla="*/ 263524 w 1006475"/>
              <a:gd name="connsiteY193" fmla="*/ 82550 h 720725"/>
              <a:gd name="connsiteX194" fmla="*/ 257174 w 1006475"/>
              <a:gd name="connsiteY194" fmla="*/ 88900 h 720725"/>
              <a:gd name="connsiteX195" fmla="*/ 257174 w 1006475"/>
              <a:gd name="connsiteY195" fmla="*/ 98425 h 720725"/>
              <a:gd name="connsiteX196" fmla="*/ 260349 w 1006475"/>
              <a:gd name="connsiteY196" fmla="*/ 98425 h 720725"/>
              <a:gd name="connsiteX197" fmla="*/ 260349 w 1006475"/>
              <a:gd name="connsiteY197" fmla="*/ 95250 h 720725"/>
              <a:gd name="connsiteX198" fmla="*/ 263524 w 1006475"/>
              <a:gd name="connsiteY198" fmla="*/ 95250 h 720725"/>
              <a:gd name="connsiteX199" fmla="*/ 263524 w 1006475"/>
              <a:gd name="connsiteY199" fmla="*/ 98425 h 720725"/>
              <a:gd name="connsiteX200" fmla="*/ 263524 w 1006475"/>
              <a:gd name="connsiteY200" fmla="*/ 101600 h 720725"/>
              <a:gd name="connsiteX201" fmla="*/ 260349 w 1006475"/>
              <a:gd name="connsiteY201" fmla="*/ 104775 h 720725"/>
              <a:gd name="connsiteX202" fmla="*/ 257174 w 1006475"/>
              <a:gd name="connsiteY202" fmla="*/ 101600 h 720725"/>
              <a:gd name="connsiteX203" fmla="*/ 250824 w 1006475"/>
              <a:gd name="connsiteY203" fmla="*/ 104775 h 720725"/>
              <a:gd name="connsiteX204" fmla="*/ 250824 w 1006475"/>
              <a:gd name="connsiteY204" fmla="*/ 101600 h 720725"/>
              <a:gd name="connsiteX205" fmla="*/ 253999 w 1006475"/>
              <a:gd name="connsiteY205" fmla="*/ 98425 h 720725"/>
              <a:gd name="connsiteX206" fmla="*/ 250824 w 1006475"/>
              <a:gd name="connsiteY206" fmla="*/ 95250 h 720725"/>
              <a:gd name="connsiteX207" fmla="*/ 247649 w 1006475"/>
              <a:gd name="connsiteY207" fmla="*/ 92075 h 720725"/>
              <a:gd name="connsiteX208" fmla="*/ 250824 w 1006475"/>
              <a:gd name="connsiteY208" fmla="*/ 85725 h 720725"/>
              <a:gd name="connsiteX209" fmla="*/ 253999 w 1006475"/>
              <a:gd name="connsiteY209" fmla="*/ 85725 h 720725"/>
              <a:gd name="connsiteX210" fmla="*/ 253999 w 1006475"/>
              <a:gd name="connsiteY210" fmla="*/ 82550 h 720725"/>
              <a:gd name="connsiteX211" fmla="*/ 253999 w 1006475"/>
              <a:gd name="connsiteY211" fmla="*/ 79375 h 720725"/>
              <a:gd name="connsiteX212" fmla="*/ 257174 w 1006475"/>
              <a:gd name="connsiteY212" fmla="*/ 76200 h 720725"/>
              <a:gd name="connsiteX213" fmla="*/ 536574 w 1006475"/>
              <a:gd name="connsiteY213" fmla="*/ 80962 h 720725"/>
              <a:gd name="connsiteX214" fmla="*/ 536574 w 1006475"/>
              <a:gd name="connsiteY214" fmla="*/ 76200 h 720725"/>
              <a:gd name="connsiteX215" fmla="*/ 536574 w 1006475"/>
              <a:gd name="connsiteY215" fmla="*/ 79375 h 720725"/>
              <a:gd name="connsiteX216" fmla="*/ 536574 w 1006475"/>
              <a:gd name="connsiteY216" fmla="*/ 80962 h 720725"/>
              <a:gd name="connsiteX217" fmla="*/ 282574 w 1006475"/>
              <a:gd name="connsiteY217" fmla="*/ 73025 h 720725"/>
              <a:gd name="connsiteX218" fmla="*/ 282574 w 1006475"/>
              <a:gd name="connsiteY218" fmla="*/ 76200 h 720725"/>
              <a:gd name="connsiteX219" fmla="*/ 285749 w 1006475"/>
              <a:gd name="connsiteY219" fmla="*/ 82550 h 720725"/>
              <a:gd name="connsiteX220" fmla="*/ 282574 w 1006475"/>
              <a:gd name="connsiteY220" fmla="*/ 82550 h 720725"/>
              <a:gd name="connsiteX221" fmla="*/ 282574 w 1006475"/>
              <a:gd name="connsiteY221" fmla="*/ 85725 h 720725"/>
              <a:gd name="connsiteX222" fmla="*/ 279399 w 1006475"/>
              <a:gd name="connsiteY222" fmla="*/ 85725 h 720725"/>
              <a:gd name="connsiteX223" fmla="*/ 279399 w 1006475"/>
              <a:gd name="connsiteY223" fmla="*/ 82550 h 720725"/>
              <a:gd name="connsiteX224" fmla="*/ 279399 w 1006475"/>
              <a:gd name="connsiteY224" fmla="*/ 79375 h 720725"/>
              <a:gd name="connsiteX225" fmla="*/ 279399 w 1006475"/>
              <a:gd name="connsiteY225" fmla="*/ 76200 h 720725"/>
              <a:gd name="connsiteX226" fmla="*/ 282574 w 1006475"/>
              <a:gd name="connsiteY226" fmla="*/ 73025 h 720725"/>
              <a:gd name="connsiteX227" fmla="*/ 539749 w 1006475"/>
              <a:gd name="connsiteY227" fmla="*/ 66675 h 720725"/>
              <a:gd name="connsiteX228" fmla="*/ 539749 w 1006475"/>
              <a:gd name="connsiteY228" fmla="*/ 69850 h 720725"/>
              <a:gd name="connsiteX229" fmla="*/ 539750 w 1006475"/>
              <a:gd name="connsiteY229" fmla="*/ 66675 h 720725"/>
              <a:gd name="connsiteX230" fmla="*/ 539749 w 1006475"/>
              <a:gd name="connsiteY230" fmla="*/ 66675 h 720725"/>
              <a:gd name="connsiteX231" fmla="*/ 244474 w 1006475"/>
              <a:gd name="connsiteY231" fmla="*/ 66675 h 720725"/>
              <a:gd name="connsiteX232" fmla="*/ 250824 w 1006475"/>
              <a:gd name="connsiteY232" fmla="*/ 69850 h 720725"/>
              <a:gd name="connsiteX233" fmla="*/ 257174 w 1006475"/>
              <a:gd name="connsiteY233" fmla="*/ 73025 h 720725"/>
              <a:gd name="connsiteX234" fmla="*/ 250824 w 1006475"/>
              <a:gd name="connsiteY234" fmla="*/ 73025 h 720725"/>
              <a:gd name="connsiteX235" fmla="*/ 250824 w 1006475"/>
              <a:gd name="connsiteY235" fmla="*/ 76200 h 720725"/>
              <a:gd name="connsiteX236" fmla="*/ 247649 w 1006475"/>
              <a:gd name="connsiteY236" fmla="*/ 76200 h 720725"/>
              <a:gd name="connsiteX237" fmla="*/ 247649 w 1006475"/>
              <a:gd name="connsiteY237" fmla="*/ 73025 h 720725"/>
              <a:gd name="connsiteX238" fmla="*/ 244474 w 1006475"/>
              <a:gd name="connsiteY238" fmla="*/ 69850 h 720725"/>
              <a:gd name="connsiteX239" fmla="*/ 244474 w 1006475"/>
              <a:gd name="connsiteY239" fmla="*/ 66675 h 720725"/>
              <a:gd name="connsiteX240" fmla="*/ 530224 w 1006475"/>
              <a:gd name="connsiteY240" fmla="*/ 63500 h 720725"/>
              <a:gd name="connsiteX241" fmla="*/ 530224 w 1006475"/>
              <a:gd name="connsiteY241" fmla="*/ 66675 h 720725"/>
              <a:gd name="connsiteX242" fmla="*/ 530225 w 1006475"/>
              <a:gd name="connsiteY242" fmla="*/ 66675 h 720725"/>
              <a:gd name="connsiteX243" fmla="*/ 530225 w 1006475"/>
              <a:gd name="connsiteY243" fmla="*/ 63500 h 720725"/>
              <a:gd name="connsiteX244" fmla="*/ 530224 w 1006475"/>
              <a:gd name="connsiteY244" fmla="*/ 63500 h 720725"/>
              <a:gd name="connsiteX245" fmla="*/ 527049 w 1006475"/>
              <a:gd name="connsiteY245" fmla="*/ 60325 h 720725"/>
              <a:gd name="connsiteX246" fmla="*/ 527049 w 1006475"/>
              <a:gd name="connsiteY246" fmla="*/ 63500 h 720725"/>
              <a:gd name="connsiteX247" fmla="*/ 527050 w 1006475"/>
              <a:gd name="connsiteY247" fmla="*/ 63500 h 720725"/>
              <a:gd name="connsiteX248" fmla="*/ 527050 w 1006475"/>
              <a:gd name="connsiteY248" fmla="*/ 60325 h 720725"/>
              <a:gd name="connsiteX249" fmla="*/ 527049 w 1006475"/>
              <a:gd name="connsiteY249" fmla="*/ 60325 h 720725"/>
              <a:gd name="connsiteX250" fmla="*/ 228599 w 1006475"/>
              <a:gd name="connsiteY250" fmla="*/ 57150 h 720725"/>
              <a:gd name="connsiteX251" fmla="*/ 231774 w 1006475"/>
              <a:gd name="connsiteY251" fmla="*/ 57150 h 720725"/>
              <a:gd name="connsiteX252" fmla="*/ 234949 w 1006475"/>
              <a:gd name="connsiteY252" fmla="*/ 57150 h 720725"/>
              <a:gd name="connsiteX253" fmla="*/ 234949 w 1006475"/>
              <a:gd name="connsiteY253" fmla="*/ 60325 h 720725"/>
              <a:gd name="connsiteX254" fmla="*/ 234949 w 1006475"/>
              <a:gd name="connsiteY254" fmla="*/ 63500 h 720725"/>
              <a:gd name="connsiteX255" fmla="*/ 244474 w 1006475"/>
              <a:gd name="connsiteY255" fmla="*/ 73025 h 720725"/>
              <a:gd name="connsiteX256" fmla="*/ 244474 w 1006475"/>
              <a:gd name="connsiteY256" fmla="*/ 76200 h 720725"/>
              <a:gd name="connsiteX257" fmla="*/ 244474 w 1006475"/>
              <a:gd name="connsiteY257" fmla="*/ 79375 h 720725"/>
              <a:gd name="connsiteX258" fmla="*/ 247649 w 1006475"/>
              <a:gd name="connsiteY258" fmla="*/ 79375 h 720725"/>
              <a:gd name="connsiteX259" fmla="*/ 247649 w 1006475"/>
              <a:gd name="connsiteY259" fmla="*/ 82550 h 720725"/>
              <a:gd name="connsiteX260" fmla="*/ 244474 w 1006475"/>
              <a:gd name="connsiteY260" fmla="*/ 82550 h 720725"/>
              <a:gd name="connsiteX261" fmla="*/ 241299 w 1006475"/>
              <a:gd name="connsiteY261" fmla="*/ 79375 h 720725"/>
              <a:gd name="connsiteX262" fmla="*/ 238124 w 1006475"/>
              <a:gd name="connsiteY262" fmla="*/ 85725 h 720725"/>
              <a:gd name="connsiteX263" fmla="*/ 241299 w 1006475"/>
              <a:gd name="connsiteY263" fmla="*/ 88900 h 720725"/>
              <a:gd name="connsiteX264" fmla="*/ 244474 w 1006475"/>
              <a:gd name="connsiteY264" fmla="*/ 92075 h 720725"/>
              <a:gd name="connsiteX265" fmla="*/ 244474 w 1006475"/>
              <a:gd name="connsiteY265" fmla="*/ 95250 h 720725"/>
              <a:gd name="connsiteX266" fmla="*/ 241299 w 1006475"/>
              <a:gd name="connsiteY266" fmla="*/ 92075 h 720725"/>
              <a:gd name="connsiteX267" fmla="*/ 234949 w 1006475"/>
              <a:gd name="connsiteY267" fmla="*/ 88900 h 720725"/>
              <a:gd name="connsiteX268" fmla="*/ 231774 w 1006475"/>
              <a:gd name="connsiteY268" fmla="*/ 85725 h 720725"/>
              <a:gd name="connsiteX269" fmla="*/ 228599 w 1006475"/>
              <a:gd name="connsiteY269" fmla="*/ 82550 h 720725"/>
              <a:gd name="connsiteX270" fmla="*/ 225424 w 1006475"/>
              <a:gd name="connsiteY270" fmla="*/ 79375 h 720725"/>
              <a:gd name="connsiteX271" fmla="*/ 225424 w 1006475"/>
              <a:gd name="connsiteY271" fmla="*/ 76200 h 720725"/>
              <a:gd name="connsiteX272" fmla="*/ 222249 w 1006475"/>
              <a:gd name="connsiteY272" fmla="*/ 73025 h 720725"/>
              <a:gd name="connsiteX273" fmla="*/ 225424 w 1006475"/>
              <a:gd name="connsiteY273" fmla="*/ 66675 h 720725"/>
              <a:gd name="connsiteX274" fmla="*/ 225424 w 1006475"/>
              <a:gd name="connsiteY274" fmla="*/ 60325 h 720725"/>
              <a:gd name="connsiteX275" fmla="*/ 228599 w 1006475"/>
              <a:gd name="connsiteY275" fmla="*/ 57150 h 720725"/>
              <a:gd name="connsiteX276" fmla="*/ 260349 w 1006475"/>
              <a:gd name="connsiteY276" fmla="*/ 47625 h 720725"/>
              <a:gd name="connsiteX277" fmla="*/ 266699 w 1006475"/>
              <a:gd name="connsiteY277" fmla="*/ 47625 h 720725"/>
              <a:gd name="connsiteX278" fmla="*/ 269874 w 1006475"/>
              <a:gd name="connsiteY278" fmla="*/ 50800 h 720725"/>
              <a:gd name="connsiteX279" fmla="*/ 279399 w 1006475"/>
              <a:gd name="connsiteY279" fmla="*/ 60325 h 720725"/>
              <a:gd name="connsiteX280" fmla="*/ 279399 w 1006475"/>
              <a:gd name="connsiteY280" fmla="*/ 63500 h 720725"/>
              <a:gd name="connsiteX281" fmla="*/ 273049 w 1006475"/>
              <a:gd name="connsiteY281" fmla="*/ 66675 h 720725"/>
              <a:gd name="connsiteX282" fmla="*/ 269874 w 1006475"/>
              <a:gd name="connsiteY282" fmla="*/ 69850 h 720725"/>
              <a:gd name="connsiteX283" fmla="*/ 269874 w 1006475"/>
              <a:gd name="connsiteY283" fmla="*/ 73025 h 720725"/>
              <a:gd name="connsiteX284" fmla="*/ 266699 w 1006475"/>
              <a:gd name="connsiteY284" fmla="*/ 73025 h 720725"/>
              <a:gd name="connsiteX285" fmla="*/ 266699 w 1006475"/>
              <a:gd name="connsiteY285" fmla="*/ 69850 h 720725"/>
              <a:gd name="connsiteX286" fmla="*/ 263524 w 1006475"/>
              <a:gd name="connsiteY286" fmla="*/ 60325 h 720725"/>
              <a:gd name="connsiteX287" fmla="*/ 263524 w 1006475"/>
              <a:gd name="connsiteY287" fmla="*/ 53975 h 720725"/>
              <a:gd name="connsiteX288" fmla="*/ 260349 w 1006475"/>
              <a:gd name="connsiteY288" fmla="*/ 50800 h 720725"/>
              <a:gd name="connsiteX289" fmla="*/ 260349 w 1006475"/>
              <a:gd name="connsiteY289" fmla="*/ 53975 h 720725"/>
              <a:gd name="connsiteX290" fmla="*/ 263524 w 1006475"/>
              <a:gd name="connsiteY290" fmla="*/ 69850 h 720725"/>
              <a:gd name="connsiteX291" fmla="*/ 257174 w 1006475"/>
              <a:gd name="connsiteY291" fmla="*/ 69850 h 720725"/>
              <a:gd name="connsiteX292" fmla="*/ 253999 w 1006475"/>
              <a:gd name="connsiteY292" fmla="*/ 69850 h 720725"/>
              <a:gd name="connsiteX293" fmla="*/ 253999 w 1006475"/>
              <a:gd name="connsiteY293" fmla="*/ 60325 h 720725"/>
              <a:gd name="connsiteX294" fmla="*/ 250824 w 1006475"/>
              <a:gd name="connsiteY294" fmla="*/ 60325 h 720725"/>
              <a:gd name="connsiteX295" fmla="*/ 247649 w 1006475"/>
              <a:gd name="connsiteY295" fmla="*/ 66675 h 720725"/>
              <a:gd name="connsiteX296" fmla="*/ 244474 w 1006475"/>
              <a:gd name="connsiteY296" fmla="*/ 63500 h 720725"/>
              <a:gd name="connsiteX297" fmla="*/ 244474 w 1006475"/>
              <a:gd name="connsiteY297" fmla="*/ 60325 h 720725"/>
              <a:gd name="connsiteX298" fmla="*/ 260349 w 1006475"/>
              <a:gd name="connsiteY298" fmla="*/ 47625 h 720725"/>
              <a:gd name="connsiteX299" fmla="*/ 295274 w 1006475"/>
              <a:gd name="connsiteY299" fmla="*/ 0 h 720725"/>
              <a:gd name="connsiteX300" fmla="*/ 447674 w 1006475"/>
              <a:gd name="connsiteY300" fmla="*/ 38100 h 720725"/>
              <a:gd name="connsiteX301" fmla="*/ 530224 w 1006475"/>
              <a:gd name="connsiteY301" fmla="*/ 57150 h 720725"/>
              <a:gd name="connsiteX302" fmla="*/ 530224 w 1006475"/>
              <a:gd name="connsiteY302" fmla="*/ 60325 h 720725"/>
              <a:gd name="connsiteX303" fmla="*/ 530225 w 1006475"/>
              <a:gd name="connsiteY303" fmla="*/ 57150 h 720725"/>
              <a:gd name="connsiteX304" fmla="*/ 584200 w 1006475"/>
              <a:gd name="connsiteY304" fmla="*/ 69850 h 720725"/>
              <a:gd name="connsiteX305" fmla="*/ 647700 w 1006475"/>
              <a:gd name="connsiteY305" fmla="*/ 85725 h 720725"/>
              <a:gd name="connsiteX306" fmla="*/ 650875 w 1006475"/>
              <a:gd name="connsiteY306" fmla="*/ 85725 h 720725"/>
              <a:gd name="connsiteX307" fmla="*/ 781050 w 1006475"/>
              <a:gd name="connsiteY307" fmla="*/ 111125 h 720725"/>
              <a:gd name="connsiteX308" fmla="*/ 860425 w 1006475"/>
              <a:gd name="connsiteY308" fmla="*/ 127000 h 720725"/>
              <a:gd name="connsiteX309" fmla="*/ 955675 w 1006475"/>
              <a:gd name="connsiteY309" fmla="*/ 149225 h 720725"/>
              <a:gd name="connsiteX310" fmla="*/ 1006475 w 1006475"/>
              <a:gd name="connsiteY310" fmla="*/ 158750 h 720725"/>
              <a:gd name="connsiteX311" fmla="*/ 1006475 w 1006475"/>
              <a:gd name="connsiteY311" fmla="*/ 161925 h 720725"/>
              <a:gd name="connsiteX312" fmla="*/ 1003300 w 1006475"/>
              <a:gd name="connsiteY312" fmla="*/ 171450 h 720725"/>
              <a:gd name="connsiteX313" fmla="*/ 1000125 w 1006475"/>
              <a:gd name="connsiteY313" fmla="*/ 180975 h 720725"/>
              <a:gd name="connsiteX314" fmla="*/ 1000125 w 1006475"/>
              <a:gd name="connsiteY314" fmla="*/ 184150 h 720725"/>
              <a:gd name="connsiteX315" fmla="*/ 1000125 w 1006475"/>
              <a:gd name="connsiteY315" fmla="*/ 190500 h 720725"/>
              <a:gd name="connsiteX316" fmla="*/ 996950 w 1006475"/>
              <a:gd name="connsiteY316" fmla="*/ 203200 h 720725"/>
              <a:gd name="connsiteX317" fmla="*/ 990600 w 1006475"/>
              <a:gd name="connsiteY317" fmla="*/ 234950 h 720725"/>
              <a:gd name="connsiteX318" fmla="*/ 987425 w 1006475"/>
              <a:gd name="connsiteY318" fmla="*/ 250825 h 720725"/>
              <a:gd name="connsiteX319" fmla="*/ 987425 w 1006475"/>
              <a:gd name="connsiteY319" fmla="*/ 260350 h 720725"/>
              <a:gd name="connsiteX320" fmla="*/ 984250 w 1006475"/>
              <a:gd name="connsiteY320" fmla="*/ 263525 h 720725"/>
              <a:gd name="connsiteX321" fmla="*/ 977900 w 1006475"/>
              <a:gd name="connsiteY321" fmla="*/ 307975 h 720725"/>
              <a:gd name="connsiteX322" fmla="*/ 974725 w 1006475"/>
              <a:gd name="connsiteY322" fmla="*/ 317500 h 720725"/>
              <a:gd name="connsiteX323" fmla="*/ 974725 w 1006475"/>
              <a:gd name="connsiteY323" fmla="*/ 320675 h 720725"/>
              <a:gd name="connsiteX324" fmla="*/ 971550 w 1006475"/>
              <a:gd name="connsiteY324" fmla="*/ 330200 h 720725"/>
              <a:gd name="connsiteX325" fmla="*/ 971550 w 1006475"/>
              <a:gd name="connsiteY325" fmla="*/ 333375 h 720725"/>
              <a:gd name="connsiteX326" fmla="*/ 968375 w 1006475"/>
              <a:gd name="connsiteY326" fmla="*/ 346075 h 720725"/>
              <a:gd name="connsiteX327" fmla="*/ 968375 w 1006475"/>
              <a:gd name="connsiteY327" fmla="*/ 349250 h 720725"/>
              <a:gd name="connsiteX328" fmla="*/ 965200 w 1006475"/>
              <a:gd name="connsiteY328" fmla="*/ 361950 h 720725"/>
              <a:gd name="connsiteX329" fmla="*/ 965200 w 1006475"/>
              <a:gd name="connsiteY329" fmla="*/ 368300 h 720725"/>
              <a:gd name="connsiteX330" fmla="*/ 962025 w 1006475"/>
              <a:gd name="connsiteY330" fmla="*/ 384175 h 720725"/>
              <a:gd name="connsiteX331" fmla="*/ 958850 w 1006475"/>
              <a:gd name="connsiteY331" fmla="*/ 396875 h 720725"/>
              <a:gd name="connsiteX332" fmla="*/ 955675 w 1006475"/>
              <a:gd name="connsiteY332" fmla="*/ 422275 h 720725"/>
              <a:gd name="connsiteX333" fmla="*/ 952500 w 1006475"/>
              <a:gd name="connsiteY333" fmla="*/ 434975 h 720725"/>
              <a:gd name="connsiteX334" fmla="*/ 952500 w 1006475"/>
              <a:gd name="connsiteY334" fmla="*/ 438150 h 720725"/>
              <a:gd name="connsiteX335" fmla="*/ 949325 w 1006475"/>
              <a:gd name="connsiteY335" fmla="*/ 460375 h 720725"/>
              <a:gd name="connsiteX336" fmla="*/ 946150 w 1006475"/>
              <a:gd name="connsiteY336" fmla="*/ 460375 h 720725"/>
              <a:gd name="connsiteX337" fmla="*/ 946150 w 1006475"/>
              <a:gd name="connsiteY337" fmla="*/ 463550 h 720725"/>
              <a:gd name="connsiteX338" fmla="*/ 946150 w 1006475"/>
              <a:gd name="connsiteY338" fmla="*/ 469900 h 720725"/>
              <a:gd name="connsiteX339" fmla="*/ 942975 w 1006475"/>
              <a:gd name="connsiteY339" fmla="*/ 479425 h 720725"/>
              <a:gd name="connsiteX340" fmla="*/ 939800 w 1006475"/>
              <a:gd name="connsiteY340" fmla="*/ 498475 h 720725"/>
              <a:gd name="connsiteX341" fmla="*/ 939800 w 1006475"/>
              <a:gd name="connsiteY341" fmla="*/ 504825 h 720725"/>
              <a:gd name="connsiteX342" fmla="*/ 936625 w 1006475"/>
              <a:gd name="connsiteY342" fmla="*/ 511175 h 720725"/>
              <a:gd name="connsiteX343" fmla="*/ 933450 w 1006475"/>
              <a:gd name="connsiteY343" fmla="*/ 539750 h 720725"/>
              <a:gd name="connsiteX344" fmla="*/ 930275 w 1006475"/>
              <a:gd name="connsiteY344" fmla="*/ 542925 h 720725"/>
              <a:gd name="connsiteX345" fmla="*/ 930275 w 1006475"/>
              <a:gd name="connsiteY345" fmla="*/ 549275 h 720725"/>
              <a:gd name="connsiteX346" fmla="*/ 930275 w 1006475"/>
              <a:gd name="connsiteY346" fmla="*/ 552450 h 720725"/>
              <a:gd name="connsiteX347" fmla="*/ 927100 w 1006475"/>
              <a:gd name="connsiteY347" fmla="*/ 561975 h 720725"/>
              <a:gd name="connsiteX348" fmla="*/ 920750 w 1006475"/>
              <a:gd name="connsiteY348" fmla="*/ 600075 h 720725"/>
              <a:gd name="connsiteX349" fmla="*/ 917575 w 1006475"/>
              <a:gd name="connsiteY349" fmla="*/ 612775 h 720725"/>
              <a:gd name="connsiteX350" fmla="*/ 917575 w 1006475"/>
              <a:gd name="connsiteY350" fmla="*/ 615950 h 720725"/>
              <a:gd name="connsiteX351" fmla="*/ 917575 w 1006475"/>
              <a:gd name="connsiteY351" fmla="*/ 622300 h 720725"/>
              <a:gd name="connsiteX352" fmla="*/ 914400 w 1006475"/>
              <a:gd name="connsiteY352" fmla="*/ 635000 h 720725"/>
              <a:gd name="connsiteX353" fmla="*/ 914400 w 1006475"/>
              <a:gd name="connsiteY353" fmla="*/ 638175 h 720725"/>
              <a:gd name="connsiteX354" fmla="*/ 911225 w 1006475"/>
              <a:gd name="connsiteY354" fmla="*/ 641350 h 720725"/>
              <a:gd name="connsiteX355" fmla="*/ 911225 w 1006475"/>
              <a:gd name="connsiteY355" fmla="*/ 644525 h 720725"/>
              <a:gd name="connsiteX356" fmla="*/ 911225 w 1006475"/>
              <a:gd name="connsiteY356" fmla="*/ 650875 h 720725"/>
              <a:gd name="connsiteX357" fmla="*/ 914400 w 1006475"/>
              <a:gd name="connsiteY357" fmla="*/ 657225 h 720725"/>
              <a:gd name="connsiteX358" fmla="*/ 917575 w 1006475"/>
              <a:gd name="connsiteY358" fmla="*/ 666750 h 720725"/>
              <a:gd name="connsiteX359" fmla="*/ 917575 w 1006475"/>
              <a:gd name="connsiteY359" fmla="*/ 669925 h 720725"/>
              <a:gd name="connsiteX360" fmla="*/ 917575 w 1006475"/>
              <a:gd name="connsiteY360" fmla="*/ 673100 h 720725"/>
              <a:gd name="connsiteX361" fmla="*/ 920750 w 1006475"/>
              <a:gd name="connsiteY361" fmla="*/ 688975 h 720725"/>
              <a:gd name="connsiteX362" fmla="*/ 914400 w 1006475"/>
              <a:gd name="connsiteY362" fmla="*/ 698500 h 720725"/>
              <a:gd name="connsiteX363" fmla="*/ 911225 w 1006475"/>
              <a:gd name="connsiteY363" fmla="*/ 704850 h 720725"/>
              <a:gd name="connsiteX364" fmla="*/ 914400 w 1006475"/>
              <a:gd name="connsiteY364" fmla="*/ 704850 h 720725"/>
              <a:gd name="connsiteX365" fmla="*/ 914400 w 1006475"/>
              <a:gd name="connsiteY365" fmla="*/ 708025 h 720725"/>
              <a:gd name="connsiteX366" fmla="*/ 914400 w 1006475"/>
              <a:gd name="connsiteY366" fmla="*/ 717550 h 720725"/>
              <a:gd name="connsiteX367" fmla="*/ 914400 w 1006475"/>
              <a:gd name="connsiteY367" fmla="*/ 720725 h 720725"/>
              <a:gd name="connsiteX368" fmla="*/ 911225 w 1006475"/>
              <a:gd name="connsiteY368" fmla="*/ 717550 h 720725"/>
              <a:gd name="connsiteX369" fmla="*/ 908050 w 1006475"/>
              <a:gd name="connsiteY369" fmla="*/ 717550 h 720725"/>
              <a:gd name="connsiteX370" fmla="*/ 904875 w 1006475"/>
              <a:gd name="connsiteY370" fmla="*/ 717550 h 720725"/>
              <a:gd name="connsiteX371" fmla="*/ 876300 w 1006475"/>
              <a:gd name="connsiteY371" fmla="*/ 711200 h 720725"/>
              <a:gd name="connsiteX372" fmla="*/ 860425 w 1006475"/>
              <a:gd name="connsiteY372" fmla="*/ 708025 h 720725"/>
              <a:gd name="connsiteX373" fmla="*/ 847725 w 1006475"/>
              <a:gd name="connsiteY373" fmla="*/ 704850 h 720725"/>
              <a:gd name="connsiteX374" fmla="*/ 841375 w 1006475"/>
              <a:gd name="connsiteY374" fmla="*/ 704850 h 720725"/>
              <a:gd name="connsiteX375" fmla="*/ 835025 w 1006475"/>
              <a:gd name="connsiteY375" fmla="*/ 704850 h 720725"/>
              <a:gd name="connsiteX376" fmla="*/ 825500 w 1006475"/>
              <a:gd name="connsiteY376" fmla="*/ 701675 h 720725"/>
              <a:gd name="connsiteX377" fmla="*/ 819150 w 1006475"/>
              <a:gd name="connsiteY377" fmla="*/ 701675 h 720725"/>
              <a:gd name="connsiteX378" fmla="*/ 809625 w 1006475"/>
              <a:gd name="connsiteY378" fmla="*/ 698500 h 720725"/>
              <a:gd name="connsiteX379" fmla="*/ 803275 w 1006475"/>
              <a:gd name="connsiteY379" fmla="*/ 695325 h 720725"/>
              <a:gd name="connsiteX380" fmla="*/ 777875 w 1006475"/>
              <a:gd name="connsiteY380" fmla="*/ 692150 h 720725"/>
              <a:gd name="connsiteX381" fmla="*/ 774700 w 1006475"/>
              <a:gd name="connsiteY381" fmla="*/ 692150 h 720725"/>
              <a:gd name="connsiteX382" fmla="*/ 758825 w 1006475"/>
              <a:gd name="connsiteY382" fmla="*/ 688975 h 720725"/>
              <a:gd name="connsiteX383" fmla="*/ 746125 w 1006475"/>
              <a:gd name="connsiteY383" fmla="*/ 685800 h 720725"/>
              <a:gd name="connsiteX384" fmla="*/ 733425 w 1006475"/>
              <a:gd name="connsiteY384" fmla="*/ 682625 h 720725"/>
              <a:gd name="connsiteX385" fmla="*/ 717550 w 1006475"/>
              <a:gd name="connsiteY385" fmla="*/ 679450 h 720725"/>
              <a:gd name="connsiteX386" fmla="*/ 711200 w 1006475"/>
              <a:gd name="connsiteY386" fmla="*/ 679450 h 720725"/>
              <a:gd name="connsiteX387" fmla="*/ 704850 w 1006475"/>
              <a:gd name="connsiteY387" fmla="*/ 676275 h 720725"/>
              <a:gd name="connsiteX388" fmla="*/ 692150 w 1006475"/>
              <a:gd name="connsiteY388" fmla="*/ 673100 h 720725"/>
              <a:gd name="connsiteX389" fmla="*/ 676275 w 1006475"/>
              <a:gd name="connsiteY389" fmla="*/ 669925 h 720725"/>
              <a:gd name="connsiteX390" fmla="*/ 650875 w 1006475"/>
              <a:gd name="connsiteY390" fmla="*/ 666750 h 720725"/>
              <a:gd name="connsiteX391" fmla="*/ 647700 w 1006475"/>
              <a:gd name="connsiteY391" fmla="*/ 663575 h 720725"/>
              <a:gd name="connsiteX392" fmla="*/ 644525 w 1006475"/>
              <a:gd name="connsiteY392" fmla="*/ 663575 h 720725"/>
              <a:gd name="connsiteX393" fmla="*/ 641350 w 1006475"/>
              <a:gd name="connsiteY393" fmla="*/ 666750 h 720725"/>
              <a:gd name="connsiteX394" fmla="*/ 638175 w 1006475"/>
              <a:gd name="connsiteY394" fmla="*/ 669925 h 720725"/>
              <a:gd name="connsiteX395" fmla="*/ 628650 w 1006475"/>
              <a:gd name="connsiteY395" fmla="*/ 673100 h 720725"/>
              <a:gd name="connsiteX396" fmla="*/ 625475 w 1006475"/>
              <a:gd name="connsiteY396" fmla="*/ 673100 h 720725"/>
              <a:gd name="connsiteX397" fmla="*/ 622300 w 1006475"/>
              <a:gd name="connsiteY397" fmla="*/ 673100 h 720725"/>
              <a:gd name="connsiteX398" fmla="*/ 619125 w 1006475"/>
              <a:gd name="connsiteY398" fmla="*/ 673100 h 720725"/>
              <a:gd name="connsiteX399" fmla="*/ 615950 w 1006475"/>
              <a:gd name="connsiteY399" fmla="*/ 673100 h 720725"/>
              <a:gd name="connsiteX400" fmla="*/ 612775 w 1006475"/>
              <a:gd name="connsiteY400" fmla="*/ 669925 h 720725"/>
              <a:gd name="connsiteX401" fmla="*/ 609600 w 1006475"/>
              <a:gd name="connsiteY401" fmla="*/ 669925 h 720725"/>
              <a:gd name="connsiteX402" fmla="*/ 600075 w 1006475"/>
              <a:gd name="connsiteY402" fmla="*/ 666750 h 720725"/>
              <a:gd name="connsiteX403" fmla="*/ 593725 w 1006475"/>
              <a:gd name="connsiteY403" fmla="*/ 669925 h 720725"/>
              <a:gd name="connsiteX404" fmla="*/ 590550 w 1006475"/>
              <a:gd name="connsiteY404" fmla="*/ 669925 h 720725"/>
              <a:gd name="connsiteX405" fmla="*/ 584200 w 1006475"/>
              <a:gd name="connsiteY405" fmla="*/ 666750 h 720725"/>
              <a:gd name="connsiteX406" fmla="*/ 581025 w 1006475"/>
              <a:gd name="connsiteY406" fmla="*/ 666750 h 720725"/>
              <a:gd name="connsiteX407" fmla="*/ 577850 w 1006475"/>
              <a:gd name="connsiteY407" fmla="*/ 669925 h 720725"/>
              <a:gd name="connsiteX408" fmla="*/ 574675 w 1006475"/>
              <a:gd name="connsiteY408" fmla="*/ 666750 h 720725"/>
              <a:gd name="connsiteX409" fmla="*/ 571500 w 1006475"/>
              <a:gd name="connsiteY409" fmla="*/ 666750 h 720725"/>
              <a:gd name="connsiteX410" fmla="*/ 565150 w 1006475"/>
              <a:gd name="connsiteY410" fmla="*/ 663575 h 720725"/>
              <a:gd name="connsiteX411" fmla="*/ 561975 w 1006475"/>
              <a:gd name="connsiteY411" fmla="*/ 663575 h 720725"/>
              <a:gd name="connsiteX412" fmla="*/ 558800 w 1006475"/>
              <a:gd name="connsiteY412" fmla="*/ 663575 h 720725"/>
              <a:gd name="connsiteX413" fmla="*/ 552450 w 1006475"/>
              <a:gd name="connsiteY413" fmla="*/ 669925 h 720725"/>
              <a:gd name="connsiteX414" fmla="*/ 549275 w 1006475"/>
              <a:gd name="connsiteY414" fmla="*/ 673100 h 720725"/>
              <a:gd name="connsiteX415" fmla="*/ 542925 w 1006475"/>
              <a:gd name="connsiteY415" fmla="*/ 673100 h 720725"/>
              <a:gd name="connsiteX416" fmla="*/ 536575 w 1006475"/>
              <a:gd name="connsiteY416" fmla="*/ 673100 h 720725"/>
              <a:gd name="connsiteX417" fmla="*/ 533400 w 1006475"/>
              <a:gd name="connsiteY417" fmla="*/ 669925 h 720725"/>
              <a:gd name="connsiteX418" fmla="*/ 523875 w 1006475"/>
              <a:gd name="connsiteY418" fmla="*/ 669925 h 720725"/>
              <a:gd name="connsiteX419" fmla="*/ 517525 w 1006475"/>
              <a:gd name="connsiteY419" fmla="*/ 669925 h 720725"/>
              <a:gd name="connsiteX420" fmla="*/ 511175 w 1006475"/>
              <a:gd name="connsiteY420" fmla="*/ 669925 h 720725"/>
              <a:gd name="connsiteX421" fmla="*/ 504825 w 1006475"/>
              <a:gd name="connsiteY421" fmla="*/ 669925 h 720725"/>
              <a:gd name="connsiteX422" fmla="*/ 495300 w 1006475"/>
              <a:gd name="connsiteY422" fmla="*/ 673100 h 720725"/>
              <a:gd name="connsiteX423" fmla="*/ 485775 w 1006475"/>
              <a:gd name="connsiteY423" fmla="*/ 673100 h 720725"/>
              <a:gd name="connsiteX424" fmla="*/ 482600 w 1006475"/>
              <a:gd name="connsiteY424" fmla="*/ 676275 h 720725"/>
              <a:gd name="connsiteX425" fmla="*/ 479425 w 1006475"/>
              <a:gd name="connsiteY425" fmla="*/ 676275 h 720725"/>
              <a:gd name="connsiteX426" fmla="*/ 476250 w 1006475"/>
              <a:gd name="connsiteY426" fmla="*/ 682625 h 720725"/>
              <a:gd name="connsiteX427" fmla="*/ 447675 w 1006475"/>
              <a:gd name="connsiteY427" fmla="*/ 679450 h 720725"/>
              <a:gd name="connsiteX428" fmla="*/ 438150 w 1006475"/>
              <a:gd name="connsiteY428" fmla="*/ 679450 h 720725"/>
              <a:gd name="connsiteX429" fmla="*/ 434975 w 1006475"/>
              <a:gd name="connsiteY429" fmla="*/ 676275 h 720725"/>
              <a:gd name="connsiteX430" fmla="*/ 431800 w 1006475"/>
              <a:gd name="connsiteY430" fmla="*/ 673100 h 720725"/>
              <a:gd name="connsiteX431" fmla="*/ 428625 w 1006475"/>
              <a:gd name="connsiteY431" fmla="*/ 669925 h 720725"/>
              <a:gd name="connsiteX432" fmla="*/ 425450 w 1006475"/>
              <a:gd name="connsiteY432" fmla="*/ 666750 h 720725"/>
              <a:gd name="connsiteX433" fmla="*/ 422275 w 1006475"/>
              <a:gd name="connsiteY433" fmla="*/ 666750 h 720725"/>
              <a:gd name="connsiteX434" fmla="*/ 419100 w 1006475"/>
              <a:gd name="connsiteY434" fmla="*/ 666750 h 720725"/>
              <a:gd name="connsiteX435" fmla="*/ 415925 w 1006475"/>
              <a:gd name="connsiteY435" fmla="*/ 666750 h 720725"/>
              <a:gd name="connsiteX436" fmla="*/ 409575 w 1006475"/>
              <a:gd name="connsiteY436" fmla="*/ 669925 h 720725"/>
              <a:gd name="connsiteX437" fmla="*/ 396875 w 1006475"/>
              <a:gd name="connsiteY437" fmla="*/ 673100 h 720725"/>
              <a:gd name="connsiteX438" fmla="*/ 390525 w 1006475"/>
              <a:gd name="connsiteY438" fmla="*/ 673100 h 720725"/>
              <a:gd name="connsiteX439" fmla="*/ 384175 w 1006475"/>
              <a:gd name="connsiteY439" fmla="*/ 673100 h 720725"/>
              <a:gd name="connsiteX440" fmla="*/ 381000 w 1006475"/>
              <a:gd name="connsiteY440" fmla="*/ 676275 h 720725"/>
              <a:gd name="connsiteX441" fmla="*/ 377825 w 1006475"/>
              <a:gd name="connsiteY441" fmla="*/ 676275 h 720725"/>
              <a:gd name="connsiteX442" fmla="*/ 374650 w 1006475"/>
              <a:gd name="connsiteY442" fmla="*/ 673100 h 720725"/>
              <a:gd name="connsiteX443" fmla="*/ 361950 w 1006475"/>
              <a:gd name="connsiteY443" fmla="*/ 669925 h 720725"/>
              <a:gd name="connsiteX444" fmla="*/ 358775 w 1006475"/>
              <a:gd name="connsiteY444" fmla="*/ 669925 h 720725"/>
              <a:gd name="connsiteX445" fmla="*/ 352425 w 1006475"/>
              <a:gd name="connsiteY445" fmla="*/ 673100 h 720725"/>
              <a:gd name="connsiteX446" fmla="*/ 349250 w 1006475"/>
              <a:gd name="connsiteY446" fmla="*/ 676275 h 720725"/>
              <a:gd name="connsiteX447" fmla="*/ 346075 w 1006475"/>
              <a:gd name="connsiteY447" fmla="*/ 676275 h 720725"/>
              <a:gd name="connsiteX448" fmla="*/ 346075 w 1006475"/>
              <a:gd name="connsiteY448" fmla="*/ 673100 h 720725"/>
              <a:gd name="connsiteX449" fmla="*/ 342900 w 1006475"/>
              <a:gd name="connsiteY449" fmla="*/ 673100 h 720725"/>
              <a:gd name="connsiteX450" fmla="*/ 342900 w 1006475"/>
              <a:gd name="connsiteY450" fmla="*/ 669925 h 720725"/>
              <a:gd name="connsiteX451" fmla="*/ 342900 w 1006475"/>
              <a:gd name="connsiteY451" fmla="*/ 663575 h 720725"/>
              <a:gd name="connsiteX452" fmla="*/ 342900 w 1006475"/>
              <a:gd name="connsiteY452" fmla="*/ 660400 h 720725"/>
              <a:gd name="connsiteX453" fmla="*/ 330200 w 1006475"/>
              <a:gd name="connsiteY453" fmla="*/ 654050 h 720725"/>
              <a:gd name="connsiteX454" fmla="*/ 327025 w 1006475"/>
              <a:gd name="connsiteY454" fmla="*/ 650875 h 720725"/>
              <a:gd name="connsiteX455" fmla="*/ 323850 w 1006475"/>
              <a:gd name="connsiteY455" fmla="*/ 650875 h 720725"/>
              <a:gd name="connsiteX456" fmla="*/ 320675 w 1006475"/>
              <a:gd name="connsiteY456" fmla="*/ 650875 h 720725"/>
              <a:gd name="connsiteX457" fmla="*/ 317500 w 1006475"/>
              <a:gd name="connsiteY457" fmla="*/ 650875 h 720725"/>
              <a:gd name="connsiteX458" fmla="*/ 314325 w 1006475"/>
              <a:gd name="connsiteY458" fmla="*/ 650875 h 720725"/>
              <a:gd name="connsiteX459" fmla="*/ 311150 w 1006475"/>
              <a:gd name="connsiteY459" fmla="*/ 647700 h 720725"/>
              <a:gd name="connsiteX460" fmla="*/ 307975 w 1006475"/>
              <a:gd name="connsiteY460" fmla="*/ 644525 h 720725"/>
              <a:gd name="connsiteX461" fmla="*/ 304800 w 1006475"/>
              <a:gd name="connsiteY461" fmla="*/ 641350 h 720725"/>
              <a:gd name="connsiteX462" fmla="*/ 288925 w 1006475"/>
              <a:gd name="connsiteY462" fmla="*/ 641350 h 720725"/>
              <a:gd name="connsiteX463" fmla="*/ 279400 w 1006475"/>
              <a:gd name="connsiteY463" fmla="*/ 641350 h 720725"/>
              <a:gd name="connsiteX464" fmla="*/ 276225 w 1006475"/>
              <a:gd name="connsiteY464" fmla="*/ 641350 h 720725"/>
              <a:gd name="connsiteX465" fmla="*/ 273050 w 1006475"/>
              <a:gd name="connsiteY465" fmla="*/ 638175 h 720725"/>
              <a:gd name="connsiteX466" fmla="*/ 266700 w 1006475"/>
              <a:gd name="connsiteY466" fmla="*/ 635000 h 720725"/>
              <a:gd name="connsiteX467" fmla="*/ 257175 w 1006475"/>
              <a:gd name="connsiteY467" fmla="*/ 638175 h 720725"/>
              <a:gd name="connsiteX468" fmla="*/ 250825 w 1006475"/>
              <a:gd name="connsiteY468" fmla="*/ 641350 h 720725"/>
              <a:gd name="connsiteX469" fmla="*/ 247650 w 1006475"/>
              <a:gd name="connsiteY469" fmla="*/ 644525 h 720725"/>
              <a:gd name="connsiteX470" fmla="*/ 234950 w 1006475"/>
              <a:gd name="connsiteY470" fmla="*/ 647700 h 720725"/>
              <a:gd name="connsiteX471" fmla="*/ 219075 w 1006475"/>
              <a:gd name="connsiteY471" fmla="*/ 647700 h 720725"/>
              <a:gd name="connsiteX472" fmla="*/ 209550 w 1006475"/>
              <a:gd name="connsiteY472" fmla="*/ 650875 h 720725"/>
              <a:gd name="connsiteX473" fmla="*/ 203200 w 1006475"/>
              <a:gd name="connsiteY473" fmla="*/ 650875 h 720725"/>
              <a:gd name="connsiteX474" fmla="*/ 200025 w 1006475"/>
              <a:gd name="connsiteY474" fmla="*/ 650875 h 720725"/>
              <a:gd name="connsiteX475" fmla="*/ 193675 w 1006475"/>
              <a:gd name="connsiteY475" fmla="*/ 650875 h 720725"/>
              <a:gd name="connsiteX476" fmla="*/ 190500 w 1006475"/>
              <a:gd name="connsiteY476" fmla="*/ 647700 h 720725"/>
              <a:gd name="connsiteX477" fmla="*/ 190500 w 1006475"/>
              <a:gd name="connsiteY477" fmla="*/ 644525 h 720725"/>
              <a:gd name="connsiteX478" fmla="*/ 187325 w 1006475"/>
              <a:gd name="connsiteY478" fmla="*/ 641350 h 720725"/>
              <a:gd name="connsiteX479" fmla="*/ 171450 w 1006475"/>
              <a:gd name="connsiteY479" fmla="*/ 638175 h 720725"/>
              <a:gd name="connsiteX480" fmla="*/ 165100 w 1006475"/>
              <a:gd name="connsiteY480" fmla="*/ 631825 h 720725"/>
              <a:gd name="connsiteX481" fmla="*/ 161925 w 1006475"/>
              <a:gd name="connsiteY481" fmla="*/ 631825 h 720725"/>
              <a:gd name="connsiteX482" fmla="*/ 158750 w 1006475"/>
              <a:gd name="connsiteY482" fmla="*/ 628650 h 720725"/>
              <a:gd name="connsiteX483" fmla="*/ 152400 w 1006475"/>
              <a:gd name="connsiteY483" fmla="*/ 628650 h 720725"/>
              <a:gd name="connsiteX484" fmla="*/ 149225 w 1006475"/>
              <a:gd name="connsiteY484" fmla="*/ 625475 h 720725"/>
              <a:gd name="connsiteX485" fmla="*/ 142875 w 1006475"/>
              <a:gd name="connsiteY485" fmla="*/ 619125 h 720725"/>
              <a:gd name="connsiteX486" fmla="*/ 142875 w 1006475"/>
              <a:gd name="connsiteY486" fmla="*/ 615950 h 720725"/>
              <a:gd name="connsiteX487" fmla="*/ 139700 w 1006475"/>
              <a:gd name="connsiteY487" fmla="*/ 615950 h 720725"/>
              <a:gd name="connsiteX488" fmla="*/ 139700 w 1006475"/>
              <a:gd name="connsiteY488" fmla="*/ 609600 h 720725"/>
              <a:gd name="connsiteX489" fmla="*/ 139700 w 1006475"/>
              <a:gd name="connsiteY489" fmla="*/ 606425 h 720725"/>
              <a:gd name="connsiteX490" fmla="*/ 142875 w 1006475"/>
              <a:gd name="connsiteY490" fmla="*/ 603250 h 720725"/>
              <a:gd name="connsiteX491" fmla="*/ 142875 w 1006475"/>
              <a:gd name="connsiteY491" fmla="*/ 600075 h 720725"/>
              <a:gd name="connsiteX492" fmla="*/ 146050 w 1006475"/>
              <a:gd name="connsiteY492" fmla="*/ 596900 h 720725"/>
              <a:gd name="connsiteX493" fmla="*/ 146050 w 1006475"/>
              <a:gd name="connsiteY493" fmla="*/ 590550 h 720725"/>
              <a:gd name="connsiteX494" fmla="*/ 142875 w 1006475"/>
              <a:gd name="connsiteY494" fmla="*/ 587375 h 720725"/>
              <a:gd name="connsiteX495" fmla="*/ 142875 w 1006475"/>
              <a:gd name="connsiteY495" fmla="*/ 584200 h 720725"/>
              <a:gd name="connsiteX496" fmla="*/ 146050 w 1006475"/>
              <a:gd name="connsiteY496" fmla="*/ 577850 h 720725"/>
              <a:gd name="connsiteX497" fmla="*/ 146050 w 1006475"/>
              <a:gd name="connsiteY497" fmla="*/ 574675 h 720725"/>
              <a:gd name="connsiteX498" fmla="*/ 149225 w 1006475"/>
              <a:gd name="connsiteY498" fmla="*/ 558800 h 720725"/>
              <a:gd name="connsiteX499" fmla="*/ 142875 w 1006475"/>
              <a:gd name="connsiteY499" fmla="*/ 536575 h 720725"/>
              <a:gd name="connsiteX500" fmla="*/ 139700 w 1006475"/>
              <a:gd name="connsiteY500" fmla="*/ 533400 h 720725"/>
              <a:gd name="connsiteX501" fmla="*/ 120650 w 1006475"/>
              <a:gd name="connsiteY501" fmla="*/ 504825 h 720725"/>
              <a:gd name="connsiteX502" fmla="*/ 117475 w 1006475"/>
              <a:gd name="connsiteY502" fmla="*/ 504825 h 720725"/>
              <a:gd name="connsiteX503" fmla="*/ 111125 w 1006475"/>
              <a:gd name="connsiteY503" fmla="*/ 501650 h 720725"/>
              <a:gd name="connsiteX504" fmla="*/ 107950 w 1006475"/>
              <a:gd name="connsiteY504" fmla="*/ 503237 h 720725"/>
              <a:gd name="connsiteX505" fmla="*/ 107950 w 1006475"/>
              <a:gd name="connsiteY505" fmla="*/ 504825 h 720725"/>
              <a:gd name="connsiteX506" fmla="*/ 104775 w 1006475"/>
              <a:gd name="connsiteY506" fmla="*/ 504825 h 720725"/>
              <a:gd name="connsiteX507" fmla="*/ 101600 w 1006475"/>
              <a:gd name="connsiteY507" fmla="*/ 508000 h 720725"/>
              <a:gd name="connsiteX508" fmla="*/ 95250 w 1006475"/>
              <a:gd name="connsiteY508" fmla="*/ 508000 h 720725"/>
              <a:gd name="connsiteX509" fmla="*/ 82550 w 1006475"/>
              <a:gd name="connsiteY509" fmla="*/ 492125 h 720725"/>
              <a:gd name="connsiteX510" fmla="*/ 82550 w 1006475"/>
              <a:gd name="connsiteY510" fmla="*/ 482600 h 720725"/>
              <a:gd name="connsiteX511" fmla="*/ 76200 w 1006475"/>
              <a:gd name="connsiteY511" fmla="*/ 476250 h 720725"/>
              <a:gd name="connsiteX512" fmla="*/ 60325 w 1006475"/>
              <a:gd name="connsiteY512" fmla="*/ 476250 h 720725"/>
              <a:gd name="connsiteX513" fmla="*/ 53975 w 1006475"/>
              <a:gd name="connsiteY513" fmla="*/ 473075 h 720725"/>
              <a:gd name="connsiteX514" fmla="*/ 53975 w 1006475"/>
              <a:gd name="connsiteY514" fmla="*/ 463550 h 720725"/>
              <a:gd name="connsiteX515" fmla="*/ 50800 w 1006475"/>
              <a:gd name="connsiteY515" fmla="*/ 463550 h 720725"/>
              <a:gd name="connsiteX516" fmla="*/ 47625 w 1006475"/>
              <a:gd name="connsiteY516" fmla="*/ 466725 h 720725"/>
              <a:gd name="connsiteX517" fmla="*/ 44450 w 1006475"/>
              <a:gd name="connsiteY517" fmla="*/ 466725 h 720725"/>
              <a:gd name="connsiteX518" fmla="*/ 41275 w 1006475"/>
              <a:gd name="connsiteY518" fmla="*/ 466725 h 720725"/>
              <a:gd name="connsiteX519" fmla="*/ 38100 w 1006475"/>
              <a:gd name="connsiteY519" fmla="*/ 466725 h 720725"/>
              <a:gd name="connsiteX520" fmla="*/ 34925 w 1006475"/>
              <a:gd name="connsiteY520" fmla="*/ 463550 h 720725"/>
              <a:gd name="connsiteX521" fmla="*/ 31750 w 1006475"/>
              <a:gd name="connsiteY521" fmla="*/ 466725 h 720725"/>
              <a:gd name="connsiteX522" fmla="*/ 25400 w 1006475"/>
              <a:gd name="connsiteY522" fmla="*/ 466725 h 720725"/>
              <a:gd name="connsiteX523" fmla="*/ 22225 w 1006475"/>
              <a:gd name="connsiteY523" fmla="*/ 466725 h 720725"/>
              <a:gd name="connsiteX524" fmla="*/ 19050 w 1006475"/>
              <a:gd name="connsiteY524" fmla="*/ 463550 h 720725"/>
              <a:gd name="connsiteX525" fmla="*/ 15875 w 1006475"/>
              <a:gd name="connsiteY525" fmla="*/ 460375 h 720725"/>
              <a:gd name="connsiteX526" fmla="*/ 12700 w 1006475"/>
              <a:gd name="connsiteY526" fmla="*/ 457200 h 720725"/>
              <a:gd name="connsiteX527" fmla="*/ 12700 w 1006475"/>
              <a:gd name="connsiteY527" fmla="*/ 454025 h 720725"/>
              <a:gd name="connsiteX528" fmla="*/ 9525 w 1006475"/>
              <a:gd name="connsiteY528" fmla="*/ 454025 h 720725"/>
              <a:gd name="connsiteX529" fmla="*/ 6350 w 1006475"/>
              <a:gd name="connsiteY529" fmla="*/ 454025 h 720725"/>
              <a:gd name="connsiteX530" fmla="*/ 6350 w 1006475"/>
              <a:gd name="connsiteY530" fmla="*/ 457200 h 720725"/>
              <a:gd name="connsiteX531" fmla="*/ 6350 w 1006475"/>
              <a:gd name="connsiteY531" fmla="*/ 460375 h 720725"/>
              <a:gd name="connsiteX532" fmla="*/ 3175 w 1006475"/>
              <a:gd name="connsiteY532" fmla="*/ 460375 h 720725"/>
              <a:gd name="connsiteX533" fmla="*/ 0 w 1006475"/>
              <a:gd name="connsiteY533" fmla="*/ 457200 h 720725"/>
              <a:gd name="connsiteX534" fmla="*/ 0 w 1006475"/>
              <a:gd name="connsiteY534" fmla="*/ 454025 h 720725"/>
              <a:gd name="connsiteX535" fmla="*/ 3175 w 1006475"/>
              <a:gd name="connsiteY535" fmla="*/ 454025 h 720725"/>
              <a:gd name="connsiteX536" fmla="*/ 6350 w 1006475"/>
              <a:gd name="connsiteY536" fmla="*/ 450850 h 720725"/>
              <a:gd name="connsiteX537" fmla="*/ 12700 w 1006475"/>
              <a:gd name="connsiteY537" fmla="*/ 415925 h 720725"/>
              <a:gd name="connsiteX538" fmla="*/ 15875 w 1006475"/>
              <a:gd name="connsiteY538" fmla="*/ 403225 h 720725"/>
              <a:gd name="connsiteX539" fmla="*/ 19050 w 1006475"/>
              <a:gd name="connsiteY539" fmla="*/ 396875 h 720725"/>
              <a:gd name="connsiteX540" fmla="*/ 19050 w 1006475"/>
              <a:gd name="connsiteY540" fmla="*/ 393700 h 720725"/>
              <a:gd name="connsiteX541" fmla="*/ 19050 w 1006475"/>
              <a:gd name="connsiteY541" fmla="*/ 390525 h 720725"/>
              <a:gd name="connsiteX542" fmla="*/ 22225 w 1006475"/>
              <a:gd name="connsiteY542" fmla="*/ 390525 h 720725"/>
              <a:gd name="connsiteX543" fmla="*/ 22225 w 1006475"/>
              <a:gd name="connsiteY543" fmla="*/ 393700 h 720725"/>
              <a:gd name="connsiteX544" fmla="*/ 22225 w 1006475"/>
              <a:gd name="connsiteY544" fmla="*/ 403225 h 720725"/>
              <a:gd name="connsiteX545" fmla="*/ 19050 w 1006475"/>
              <a:gd name="connsiteY545" fmla="*/ 422275 h 720725"/>
              <a:gd name="connsiteX546" fmla="*/ 15875 w 1006475"/>
              <a:gd name="connsiteY546" fmla="*/ 438150 h 720725"/>
              <a:gd name="connsiteX547" fmla="*/ 15875 w 1006475"/>
              <a:gd name="connsiteY547" fmla="*/ 441325 h 720725"/>
              <a:gd name="connsiteX548" fmla="*/ 19050 w 1006475"/>
              <a:gd name="connsiteY548" fmla="*/ 444500 h 720725"/>
              <a:gd name="connsiteX549" fmla="*/ 22225 w 1006475"/>
              <a:gd name="connsiteY549" fmla="*/ 444500 h 720725"/>
              <a:gd name="connsiteX550" fmla="*/ 22225 w 1006475"/>
              <a:gd name="connsiteY550" fmla="*/ 441325 h 720725"/>
              <a:gd name="connsiteX551" fmla="*/ 25400 w 1006475"/>
              <a:gd name="connsiteY551" fmla="*/ 438150 h 720725"/>
              <a:gd name="connsiteX552" fmla="*/ 25400 w 1006475"/>
              <a:gd name="connsiteY552" fmla="*/ 434975 h 720725"/>
              <a:gd name="connsiteX553" fmla="*/ 28575 w 1006475"/>
              <a:gd name="connsiteY553" fmla="*/ 434975 h 720725"/>
              <a:gd name="connsiteX554" fmla="*/ 31750 w 1006475"/>
              <a:gd name="connsiteY554" fmla="*/ 438150 h 720725"/>
              <a:gd name="connsiteX555" fmla="*/ 34925 w 1006475"/>
              <a:gd name="connsiteY555" fmla="*/ 441325 h 720725"/>
              <a:gd name="connsiteX556" fmla="*/ 34925 w 1006475"/>
              <a:gd name="connsiteY556" fmla="*/ 438150 h 720725"/>
              <a:gd name="connsiteX557" fmla="*/ 31750 w 1006475"/>
              <a:gd name="connsiteY557" fmla="*/ 431800 h 720725"/>
              <a:gd name="connsiteX558" fmla="*/ 31750 w 1006475"/>
              <a:gd name="connsiteY558" fmla="*/ 428625 h 720725"/>
              <a:gd name="connsiteX559" fmla="*/ 28575 w 1006475"/>
              <a:gd name="connsiteY559" fmla="*/ 425450 h 720725"/>
              <a:gd name="connsiteX560" fmla="*/ 28575 w 1006475"/>
              <a:gd name="connsiteY560" fmla="*/ 422275 h 720725"/>
              <a:gd name="connsiteX561" fmla="*/ 31750 w 1006475"/>
              <a:gd name="connsiteY561" fmla="*/ 419100 h 720725"/>
              <a:gd name="connsiteX562" fmla="*/ 34925 w 1006475"/>
              <a:gd name="connsiteY562" fmla="*/ 419100 h 720725"/>
              <a:gd name="connsiteX563" fmla="*/ 34925 w 1006475"/>
              <a:gd name="connsiteY563" fmla="*/ 415925 h 720725"/>
              <a:gd name="connsiteX564" fmla="*/ 34925 w 1006475"/>
              <a:gd name="connsiteY564" fmla="*/ 412750 h 720725"/>
              <a:gd name="connsiteX565" fmla="*/ 31750 w 1006475"/>
              <a:gd name="connsiteY565" fmla="*/ 396875 h 720725"/>
              <a:gd name="connsiteX566" fmla="*/ 34925 w 1006475"/>
              <a:gd name="connsiteY566" fmla="*/ 396875 h 720725"/>
              <a:gd name="connsiteX567" fmla="*/ 34925 w 1006475"/>
              <a:gd name="connsiteY567" fmla="*/ 393700 h 720725"/>
              <a:gd name="connsiteX568" fmla="*/ 38100 w 1006475"/>
              <a:gd name="connsiteY568" fmla="*/ 390525 h 720725"/>
              <a:gd name="connsiteX569" fmla="*/ 38100 w 1006475"/>
              <a:gd name="connsiteY569" fmla="*/ 387350 h 720725"/>
              <a:gd name="connsiteX570" fmla="*/ 41275 w 1006475"/>
              <a:gd name="connsiteY570" fmla="*/ 387350 h 720725"/>
              <a:gd name="connsiteX571" fmla="*/ 44450 w 1006475"/>
              <a:gd name="connsiteY571" fmla="*/ 387350 h 720725"/>
              <a:gd name="connsiteX572" fmla="*/ 47625 w 1006475"/>
              <a:gd name="connsiteY572" fmla="*/ 387350 h 720725"/>
              <a:gd name="connsiteX573" fmla="*/ 50800 w 1006475"/>
              <a:gd name="connsiteY573" fmla="*/ 387350 h 720725"/>
              <a:gd name="connsiteX574" fmla="*/ 50800 w 1006475"/>
              <a:gd name="connsiteY574" fmla="*/ 390525 h 720725"/>
              <a:gd name="connsiteX575" fmla="*/ 53975 w 1006475"/>
              <a:gd name="connsiteY575" fmla="*/ 390525 h 720725"/>
              <a:gd name="connsiteX576" fmla="*/ 53975 w 1006475"/>
              <a:gd name="connsiteY576" fmla="*/ 387350 h 720725"/>
              <a:gd name="connsiteX577" fmla="*/ 53975 w 1006475"/>
              <a:gd name="connsiteY577" fmla="*/ 384175 h 720725"/>
              <a:gd name="connsiteX578" fmla="*/ 50800 w 1006475"/>
              <a:gd name="connsiteY578" fmla="*/ 384175 h 720725"/>
              <a:gd name="connsiteX579" fmla="*/ 50800 w 1006475"/>
              <a:gd name="connsiteY579" fmla="*/ 381000 h 720725"/>
              <a:gd name="connsiteX580" fmla="*/ 47625 w 1006475"/>
              <a:gd name="connsiteY580" fmla="*/ 377825 h 720725"/>
              <a:gd name="connsiteX581" fmla="*/ 47625 w 1006475"/>
              <a:gd name="connsiteY581" fmla="*/ 374650 h 720725"/>
              <a:gd name="connsiteX582" fmla="*/ 44450 w 1006475"/>
              <a:gd name="connsiteY582" fmla="*/ 374650 h 720725"/>
              <a:gd name="connsiteX583" fmla="*/ 44450 w 1006475"/>
              <a:gd name="connsiteY583" fmla="*/ 377825 h 720725"/>
              <a:gd name="connsiteX584" fmla="*/ 41275 w 1006475"/>
              <a:gd name="connsiteY584" fmla="*/ 381000 h 720725"/>
              <a:gd name="connsiteX585" fmla="*/ 41275 w 1006475"/>
              <a:gd name="connsiteY585" fmla="*/ 377825 h 720725"/>
              <a:gd name="connsiteX586" fmla="*/ 38100 w 1006475"/>
              <a:gd name="connsiteY586" fmla="*/ 377825 h 720725"/>
              <a:gd name="connsiteX587" fmla="*/ 38100 w 1006475"/>
              <a:gd name="connsiteY587" fmla="*/ 374650 h 720725"/>
              <a:gd name="connsiteX588" fmla="*/ 34925 w 1006475"/>
              <a:gd name="connsiteY588" fmla="*/ 374650 h 720725"/>
              <a:gd name="connsiteX589" fmla="*/ 34925 w 1006475"/>
              <a:gd name="connsiteY589" fmla="*/ 377825 h 720725"/>
              <a:gd name="connsiteX590" fmla="*/ 34925 w 1006475"/>
              <a:gd name="connsiteY590" fmla="*/ 381000 h 720725"/>
              <a:gd name="connsiteX591" fmla="*/ 34925 w 1006475"/>
              <a:gd name="connsiteY591" fmla="*/ 384175 h 720725"/>
              <a:gd name="connsiteX592" fmla="*/ 31750 w 1006475"/>
              <a:gd name="connsiteY592" fmla="*/ 381000 h 720725"/>
              <a:gd name="connsiteX593" fmla="*/ 28575 w 1006475"/>
              <a:gd name="connsiteY593" fmla="*/ 377825 h 720725"/>
              <a:gd name="connsiteX594" fmla="*/ 25400 w 1006475"/>
              <a:gd name="connsiteY594" fmla="*/ 377825 h 720725"/>
              <a:gd name="connsiteX595" fmla="*/ 22225 w 1006475"/>
              <a:gd name="connsiteY595" fmla="*/ 374650 h 720725"/>
              <a:gd name="connsiteX596" fmla="*/ 22225 w 1006475"/>
              <a:gd name="connsiteY596" fmla="*/ 371475 h 720725"/>
              <a:gd name="connsiteX597" fmla="*/ 19050 w 1006475"/>
              <a:gd name="connsiteY597" fmla="*/ 361950 h 720725"/>
              <a:gd name="connsiteX598" fmla="*/ 22225 w 1006475"/>
              <a:gd name="connsiteY598" fmla="*/ 361950 h 720725"/>
              <a:gd name="connsiteX599" fmla="*/ 22225 w 1006475"/>
              <a:gd name="connsiteY599" fmla="*/ 358776 h 720725"/>
              <a:gd name="connsiteX600" fmla="*/ 22224 w 1006475"/>
              <a:gd name="connsiteY600" fmla="*/ 358775 h 720725"/>
              <a:gd name="connsiteX601" fmla="*/ 22224 w 1006475"/>
              <a:gd name="connsiteY601" fmla="*/ 352425 h 720725"/>
              <a:gd name="connsiteX602" fmla="*/ 22224 w 1006475"/>
              <a:gd name="connsiteY602" fmla="*/ 346075 h 720725"/>
              <a:gd name="connsiteX603" fmla="*/ 22224 w 1006475"/>
              <a:gd name="connsiteY603" fmla="*/ 339725 h 720725"/>
              <a:gd name="connsiteX604" fmla="*/ 25399 w 1006475"/>
              <a:gd name="connsiteY604" fmla="*/ 339725 h 720725"/>
              <a:gd name="connsiteX605" fmla="*/ 28574 w 1006475"/>
              <a:gd name="connsiteY605" fmla="*/ 339725 h 720725"/>
              <a:gd name="connsiteX606" fmla="*/ 28574 w 1006475"/>
              <a:gd name="connsiteY606" fmla="*/ 349250 h 720725"/>
              <a:gd name="connsiteX607" fmla="*/ 28574 w 1006475"/>
              <a:gd name="connsiteY607" fmla="*/ 352425 h 720725"/>
              <a:gd name="connsiteX608" fmla="*/ 31749 w 1006475"/>
              <a:gd name="connsiteY608" fmla="*/ 352425 h 720725"/>
              <a:gd name="connsiteX609" fmla="*/ 31749 w 1006475"/>
              <a:gd name="connsiteY609" fmla="*/ 355600 h 720725"/>
              <a:gd name="connsiteX610" fmla="*/ 31749 w 1006475"/>
              <a:gd name="connsiteY610" fmla="*/ 358775 h 720725"/>
              <a:gd name="connsiteX611" fmla="*/ 34924 w 1006475"/>
              <a:gd name="connsiteY611" fmla="*/ 358775 h 720725"/>
              <a:gd name="connsiteX612" fmla="*/ 34924 w 1006475"/>
              <a:gd name="connsiteY612" fmla="*/ 355600 h 720725"/>
              <a:gd name="connsiteX613" fmla="*/ 34924 w 1006475"/>
              <a:gd name="connsiteY613" fmla="*/ 352425 h 720725"/>
              <a:gd name="connsiteX614" fmla="*/ 31749 w 1006475"/>
              <a:gd name="connsiteY614" fmla="*/ 349250 h 720725"/>
              <a:gd name="connsiteX615" fmla="*/ 31749 w 1006475"/>
              <a:gd name="connsiteY615" fmla="*/ 346075 h 720725"/>
              <a:gd name="connsiteX616" fmla="*/ 34924 w 1006475"/>
              <a:gd name="connsiteY616" fmla="*/ 346075 h 720725"/>
              <a:gd name="connsiteX617" fmla="*/ 38099 w 1006475"/>
              <a:gd name="connsiteY617" fmla="*/ 346075 h 720725"/>
              <a:gd name="connsiteX618" fmla="*/ 41274 w 1006475"/>
              <a:gd name="connsiteY618" fmla="*/ 346075 h 720725"/>
              <a:gd name="connsiteX619" fmla="*/ 41274 w 1006475"/>
              <a:gd name="connsiteY619" fmla="*/ 342900 h 720725"/>
              <a:gd name="connsiteX620" fmla="*/ 44449 w 1006475"/>
              <a:gd name="connsiteY620" fmla="*/ 342900 h 720725"/>
              <a:gd name="connsiteX621" fmla="*/ 53974 w 1006475"/>
              <a:gd name="connsiteY621" fmla="*/ 342900 h 720725"/>
              <a:gd name="connsiteX622" fmla="*/ 60324 w 1006475"/>
              <a:gd name="connsiteY622" fmla="*/ 342900 h 720725"/>
              <a:gd name="connsiteX623" fmla="*/ 63499 w 1006475"/>
              <a:gd name="connsiteY623" fmla="*/ 339725 h 720725"/>
              <a:gd name="connsiteX624" fmla="*/ 66674 w 1006475"/>
              <a:gd name="connsiteY624" fmla="*/ 339725 h 720725"/>
              <a:gd name="connsiteX625" fmla="*/ 66674 w 1006475"/>
              <a:gd name="connsiteY625" fmla="*/ 336550 h 720725"/>
              <a:gd name="connsiteX626" fmla="*/ 57149 w 1006475"/>
              <a:gd name="connsiteY626" fmla="*/ 336550 h 720725"/>
              <a:gd name="connsiteX627" fmla="*/ 53974 w 1006475"/>
              <a:gd name="connsiteY627" fmla="*/ 336550 h 720725"/>
              <a:gd name="connsiteX628" fmla="*/ 50799 w 1006475"/>
              <a:gd name="connsiteY628" fmla="*/ 336550 h 720725"/>
              <a:gd name="connsiteX629" fmla="*/ 50799 w 1006475"/>
              <a:gd name="connsiteY629" fmla="*/ 333375 h 720725"/>
              <a:gd name="connsiteX630" fmla="*/ 47624 w 1006475"/>
              <a:gd name="connsiteY630" fmla="*/ 330200 h 720725"/>
              <a:gd name="connsiteX631" fmla="*/ 44449 w 1006475"/>
              <a:gd name="connsiteY631" fmla="*/ 330200 h 720725"/>
              <a:gd name="connsiteX632" fmla="*/ 44449 w 1006475"/>
              <a:gd name="connsiteY632" fmla="*/ 323850 h 720725"/>
              <a:gd name="connsiteX633" fmla="*/ 41274 w 1006475"/>
              <a:gd name="connsiteY633" fmla="*/ 320675 h 720725"/>
              <a:gd name="connsiteX634" fmla="*/ 41274 w 1006475"/>
              <a:gd name="connsiteY634" fmla="*/ 317500 h 720725"/>
              <a:gd name="connsiteX635" fmla="*/ 38099 w 1006475"/>
              <a:gd name="connsiteY635" fmla="*/ 317500 h 720725"/>
              <a:gd name="connsiteX636" fmla="*/ 34924 w 1006475"/>
              <a:gd name="connsiteY636" fmla="*/ 314325 h 720725"/>
              <a:gd name="connsiteX637" fmla="*/ 28574 w 1006475"/>
              <a:gd name="connsiteY637" fmla="*/ 317500 h 720725"/>
              <a:gd name="connsiteX638" fmla="*/ 28574 w 1006475"/>
              <a:gd name="connsiteY638" fmla="*/ 323850 h 720725"/>
              <a:gd name="connsiteX639" fmla="*/ 28574 w 1006475"/>
              <a:gd name="connsiteY639" fmla="*/ 327025 h 720725"/>
              <a:gd name="connsiteX640" fmla="*/ 25399 w 1006475"/>
              <a:gd name="connsiteY640" fmla="*/ 330200 h 720725"/>
              <a:gd name="connsiteX641" fmla="*/ 22224 w 1006475"/>
              <a:gd name="connsiteY641" fmla="*/ 333375 h 720725"/>
              <a:gd name="connsiteX642" fmla="*/ 19049 w 1006475"/>
              <a:gd name="connsiteY642" fmla="*/ 333375 h 720725"/>
              <a:gd name="connsiteX643" fmla="*/ 19049 w 1006475"/>
              <a:gd name="connsiteY643" fmla="*/ 330200 h 720725"/>
              <a:gd name="connsiteX644" fmla="*/ 22224 w 1006475"/>
              <a:gd name="connsiteY644" fmla="*/ 327025 h 720725"/>
              <a:gd name="connsiteX645" fmla="*/ 22224 w 1006475"/>
              <a:gd name="connsiteY645" fmla="*/ 320675 h 720725"/>
              <a:gd name="connsiteX646" fmla="*/ 25399 w 1006475"/>
              <a:gd name="connsiteY646" fmla="*/ 317500 h 720725"/>
              <a:gd name="connsiteX647" fmla="*/ 28574 w 1006475"/>
              <a:gd name="connsiteY647" fmla="*/ 288925 h 720725"/>
              <a:gd name="connsiteX648" fmla="*/ 28574 w 1006475"/>
              <a:gd name="connsiteY648" fmla="*/ 276225 h 720725"/>
              <a:gd name="connsiteX649" fmla="*/ 28574 w 1006475"/>
              <a:gd name="connsiteY649" fmla="*/ 266700 h 720725"/>
              <a:gd name="connsiteX650" fmla="*/ 28574 w 1006475"/>
              <a:gd name="connsiteY650" fmla="*/ 263525 h 720725"/>
              <a:gd name="connsiteX651" fmla="*/ 25399 w 1006475"/>
              <a:gd name="connsiteY651" fmla="*/ 263525 h 720725"/>
              <a:gd name="connsiteX652" fmla="*/ 25399 w 1006475"/>
              <a:gd name="connsiteY652" fmla="*/ 257175 h 720725"/>
              <a:gd name="connsiteX653" fmla="*/ 25399 w 1006475"/>
              <a:gd name="connsiteY653" fmla="*/ 254000 h 720725"/>
              <a:gd name="connsiteX654" fmla="*/ 28574 w 1006475"/>
              <a:gd name="connsiteY654" fmla="*/ 254000 h 720725"/>
              <a:gd name="connsiteX655" fmla="*/ 25399 w 1006475"/>
              <a:gd name="connsiteY655" fmla="*/ 250825 h 720725"/>
              <a:gd name="connsiteX656" fmla="*/ 22224 w 1006475"/>
              <a:gd name="connsiteY656" fmla="*/ 250825 h 720725"/>
              <a:gd name="connsiteX657" fmla="*/ 25399 w 1006475"/>
              <a:gd name="connsiteY657" fmla="*/ 215900 h 720725"/>
              <a:gd name="connsiteX658" fmla="*/ 28574 w 1006475"/>
              <a:gd name="connsiteY658" fmla="*/ 200025 h 720725"/>
              <a:gd name="connsiteX659" fmla="*/ 28574 w 1006475"/>
              <a:gd name="connsiteY659" fmla="*/ 177800 h 720725"/>
              <a:gd name="connsiteX660" fmla="*/ 19049 w 1006475"/>
              <a:gd name="connsiteY660" fmla="*/ 149225 h 720725"/>
              <a:gd name="connsiteX661" fmla="*/ 15874 w 1006475"/>
              <a:gd name="connsiteY661" fmla="*/ 146050 h 720725"/>
              <a:gd name="connsiteX662" fmla="*/ 12699 w 1006475"/>
              <a:gd name="connsiteY662" fmla="*/ 149225 h 720725"/>
              <a:gd name="connsiteX663" fmla="*/ 9524 w 1006475"/>
              <a:gd name="connsiteY663" fmla="*/ 142875 h 720725"/>
              <a:gd name="connsiteX664" fmla="*/ 9524 w 1006475"/>
              <a:gd name="connsiteY664" fmla="*/ 127000 h 720725"/>
              <a:gd name="connsiteX665" fmla="*/ 12699 w 1006475"/>
              <a:gd name="connsiteY665" fmla="*/ 101600 h 720725"/>
              <a:gd name="connsiteX666" fmla="*/ 9524 w 1006475"/>
              <a:gd name="connsiteY666" fmla="*/ 92075 h 720725"/>
              <a:gd name="connsiteX667" fmla="*/ 15874 w 1006475"/>
              <a:gd name="connsiteY667" fmla="*/ 85725 h 720725"/>
              <a:gd name="connsiteX668" fmla="*/ 19049 w 1006475"/>
              <a:gd name="connsiteY668" fmla="*/ 76200 h 720725"/>
              <a:gd name="connsiteX669" fmla="*/ 22224 w 1006475"/>
              <a:gd name="connsiteY669" fmla="*/ 73025 h 720725"/>
              <a:gd name="connsiteX670" fmla="*/ 28574 w 1006475"/>
              <a:gd name="connsiteY670" fmla="*/ 63500 h 720725"/>
              <a:gd name="connsiteX671" fmla="*/ 25399 w 1006475"/>
              <a:gd name="connsiteY671" fmla="*/ 60325 h 720725"/>
              <a:gd name="connsiteX672" fmla="*/ 22224 w 1006475"/>
              <a:gd name="connsiteY672" fmla="*/ 57150 h 720725"/>
              <a:gd name="connsiteX673" fmla="*/ 22224 w 1006475"/>
              <a:gd name="connsiteY673" fmla="*/ 53975 h 720725"/>
              <a:gd name="connsiteX674" fmla="*/ 22224 w 1006475"/>
              <a:gd name="connsiteY674" fmla="*/ 50800 h 720725"/>
              <a:gd name="connsiteX675" fmla="*/ 25399 w 1006475"/>
              <a:gd name="connsiteY675" fmla="*/ 50800 h 720725"/>
              <a:gd name="connsiteX676" fmla="*/ 28574 w 1006475"/>
              <a:gd name="connsiteY676" fmla="*/ 50800 h 720725"/>
              <a:gd name="connsiteX677" fmla="*/ 31749 w 1006475"/>
              <a:gd name="connsiteY677" fmla="*/ 50800 h 720725"/>
              <a:gd name="connsiteX678" fmla="*/ 31749 w 1006475"/>
              <a:gd name="connsiteY678" fmla="*/ 53975 h 720725"/>
              <a:gd name="connsiteX679" fmla="*/ 34924 w 1006475"/>
              <a:gd name="connsiteY679" fmla="*/ 57150 h 720725"/>
              <a:gd name="connsiteX680" fmla="*/ 38099 w 1006475"/>
              <a:gd name="connsiteY680" fmla="*/ 57150 h 720725"/>
              <a:gd name="connsiteX681" fmla="*/ 41274 w 1006475"/>
              <a:gd name="connsiteY681" fmla="*/ 57150 h 720725"/>
              <a:gd name="connsiteX682" fmla="*/ 50799 w 1006475"/>
              <a:gd name="connsiteY682" fmla="*/ 66675 h 720725"/>
              <a:gd name="connsiteX683" fmla="*/ 60324 w 1006475"/>
              <a:gd name="connsiteY683" fmla="*/ 79375 h 720725"/>
              <a:gd name="connsiteX684" fmla="*/ 69849 w 1006475"/>
              <a:gd name="connsiteY684" fmla="*/ 88900 h 720725"/>
              <a:gd name="connsiteX685" fmla="*/ 76199 w 1006475"/>
              <a:gd name="connsiteY685" fmla="*/ 88900 h 720725"/>
              <a:gd name="connsiteX686" fmla="*/ 79374 w 1006475"/>
              <a:gd name="connsiteY686" fmla="*/ 88900 h 720725"/>
              <a:gd name="connsiteX687" fmla="*/ 92074 w 1006475"/>
              <a:gd name="connsiteY687" fmla="*/ 98425 h 720725"/>
              <a:gd name="connsiteX688" fmla="*/ 92074 w 1006475"/>
              <a:gd name="connsiteY688" fmla="*/ 101600 h 720725"/>
              <a:gd name="connsiteX689" fmla="*/ 88899 w 1006475"/>
              <a:gd name="connsiteY689" fmla="*/ 101600 h 720725"/>
              <a:gd name="connsiteX690" fmla="*/ 88899 w 1006475"/>
              <a:gd name="connsiteY690" fmla="*/ 104775 h 720725"/>
              <a:gd name="connsiteX691" fmla="*/ 101599 w 1006475"/>
              <a:gd name="connsiteY691" fmla="*/ 114300 h 720725"/>
              <a:gd name="connsiteX692" fmla="*/ 123824 w 1006475"/>
              <a:gd name="connsiteY692" fmla="*/ 123825 h 720725"/>
              <a:gd name="connsiteX693" fmla="*/ 139699 w 1006475"/>
              <a:gd name="connsiteY693" fmla="*/ 123825 h 720725"/>
              <a:gd name="connsiteX694" fmla="*/ 142874 w 1006475"/>
              <a:gd name="connsiteY694" fmla="*/ 130175 h 720725"/>
              <a:gd name="connsiteX695" fmla="*/ 146049 w 1006475"/>
              <a:gd name="connsiteY695" fmla="*/ 130175 h 720725"/>
              <a:gd name="connsiteX696" fmla="*/ 149224 w 1006475"/>
              <a:gd name="connsiteY696" fmla="*/ 130175 h 720725"/>
              <a:gd name="connsiteX697" fmla="*/ 155574 w 1006475"/>
              <a:gd name="connsiteY697" fmla="*/ 130175 h 720725"/>
              <a:gd name="connsiteX698" fmla="*/ 158749 w 1006475"/>
              <a:gd name="connsiteY698" fmla="*/ 133350 h 720725"/>
              <a:gd name="connsiteX699" fmla="*/ 161924 w 1006475"/>
              <a:gd name="connsiteY699" fmla="*/ 136525 h 720725"/>
              <a:gd name="connsiteX700" fmla="*/ 165099 w 1006475"/>
              <a:gd name="connsiteY700" fmla="*/ 136525 h 720725"/>
              <a:gd name="connsiteX701" fmla="*/ 168274 w 1006475"/>
              <a:gd name="connsiteY701" fmla="*/ 136525 h 720725"/>
              <a:gd name="connsiteX702" fmla="*/ 174624 w 1006475"/>
              <a:gd name="connsiteY702" fmla="*/ 142875 h 720725"/>
              <a:gd name="connsiteX703" fmla="*/ 180974 w 1006475"/>
              <a:gd name="connsiteY703" fmla="*/ 146050 h 720725"/>
              <a:gd name="connsiteX704" fmla="*/ 190499 w 1006475"/>
              <a:gd name="connsiteY704" fmla="*/ 146050 h 720725"/>
              <a:gd name="connsiteX705" fmla="*/ 193674 w 1006475"/>
              <a:gd name="connsiteY705" fmla="*/ 146050 h 720725"/>
              <a:gd name="connsiteX706" fmla="*/ 196849 w 1006475"/>
              <a:gd name="connsiteY706" fmla="*/ 146050 h 720725"/>
              <a:gd name="connsiteX707" fmla="*/ 203199 w 1006475"/>
              <a:gd name="connsiteY707" fmla="*/ 146050 h 720725"/>
              <a:gd name="connsiteX708" fmla="*/ 203199 w 1006475"/>
              <a:gd name="connsiteY708" fmla="*/ 142875 h 720725"/>
              <a:gd name="connsiteX709" fmla="*/ 209549 w 1006475"/>
              <a:gd name="connsiteY709" fmla="*/ 146050 h 720725"/>
              <a:gd name="connsiteX710" fmla="*/ 212724 w 1006475"/>
              <a:gd name="connsiteY710" fmla="*/ 146050 h 720725"/>
              <a:gd name="connsiteX711" fmla="*/ 215899 w 1006475"/>
              <a:gd name="connsiteY711" fmla="*/ 149225 h 720725"/>
              <a:gd name="connsiteX712" fmla="*/ 215899 w 1006475"/>
              <a:gd name="connsiteY712" fmla="*/ 152400 h 720725"/>
              <a:gd name="connsiteX713" fmla="*/ 215899 w 1006475"/>
              <a:gd name="connsiteY713" fmla="*/ 155575 h 720725"/>
              <a:gd name="connsiteX714" fmla="*/ 215899 w 1006475"/>
              <a:gd name="connsiteY714" fmla="*/ 165100 h 720725"/>
              <a:gd name="connsiteX715" fmla="*/ 219074 w 1006475"/>
              <a:gd name="connsiteY715" fmla="*/ 168275 h 720725"/>
              <a:gd name="connsiteX716" fmla="*/ 219074 w 1006475"/>
              <a:gd name="connsiteY716" fmla="*/ 171450 h 720725"/>
              <a:gd name="connsiteX717" fmla="*/ 222249 w 1006475"/>
              <a:gd name="connsiteY717" fmla="*/ 171450 h 720725"/>
              <a:gd name="connsiteX718" fmla="*/ 222249 w 1006475"/>
              <a:gd name="connsiteY718" fmla="*/ 168275 h 720725"/>
              <a:gd name="connsiteX719" fmla="*/ 219074 w 1006475"/>
              <a:gd name="connsiteY719" fmla="*/ 165100 h 720725"/>
              <a:gd name="connsiteX720" fmla="*/ 219074 w 1006475"/>
              <a:gd name="connsiteY720" fmla="*/ 161925 h 720725"/>
              <a:gd name="connsiteX721" fmla="*/ 222249 w 1006475"/>
              <a:gd name="connsiteY721" fmla="*/ 158750 h 720725"/>
              <a:gd name="connsiteX722" fmla="*/ 225424 w 1006475"/>
              <a:gd name="connsiteY722" fmla="*/ 158750 h 720725"/>
              <a:gd name="connsiteX723" fmla="*/ 231774 w 1006475"/>
              <a:gd name="connsiteY723" fmla="*/ 158750 h 720725"/>
              <a:gd name="connsiteX724" fmla="*/ 231774 w 1006475"/>
              <a:gd name="connsiteY724" fmla="*/ 161925 h 720725"/>
              <a:gd name="connsiteX725" fmla="*/ 231774 w 1006475"/>
              <a:gd name="connsiteY725" fmla="*/ 165100 h 720725"/>
              <a:gd name="connsiteX726" fmla="*/ 231774 w 1006475"/>
              <a:gd name="connsiteY726" fmla="*/ 168275 h 720725"/>
              <a:gd name="connsiteX727" fmla="*/ 238124 w 1006475"/>
              <a:gd name="connsiteY727" fmla="*/ 171450 h 720725"/>
              <a:gd name="connsiteX728" fmla="*/ 238124 w 1006475"/>
              <a:gd name="connsiteY728" fmla="*/ 174625 h 720725"/>
              <a:gd name="connsiteX729" fmla="*/ 238124 w 1006475"/>
              <a:gd name="connsiteY729" fmla="*/ 177800 h 720725"/>
              <a:gd name="connsiteX730" fmla="*/ 234949 w 1006475"/>
              <a:gd name="connsiteY730" fmla="*/ 177800 h 720725"/>
              <a:gd name="connsiteX731" fmla="*/ 234949 w 1006475"/>
              <a:gd name="connsiteY731" fmla="*/ 180975 h 720725"/>
              <a:gd name="connsiteX732" fmla="*/ 238124 w 1006475"/>
              <a:gd name="connsiteY732" fmla="*/ 180975 h 720725"/>
              <a:gd name="connsiteX733" fmla="*/ 241299 w 1006475"/>
              <a:gd name="connsiteY733" fmla="*/ 177800 h 720725"/>
              <a:gd name="connsiteX734" fmla="*/ 241299 w 1006475"/>
              <a:gd name="connsiteY734" fmla="*/ 174625 h 720725"/>
              <a:gd name="connsiteX735" fmla="*/ 241299 w 1006475"/>
              <a:gd name="connsiteY735" fmla="*/ 171450 h 720725"/>
              <a:gd name="connsiteX736" fmla="*/ 238124 w 1006475"/>
              <a:gd name="connsiteY736" fmla="*/ 168275 h 720725"/>
              <a:gd name="connsiteX737" fmla="*/ 238124 w 1006475"/>
              <a:gd name="connsiteY737" fmla="*/ 165100 h 720725"/>
              <a:gd name="connsiteX738" fmla="*/ 234949 w 1006475"/>
              <a:gd name="connsiteY738" fmla="*/ 165100 h 720725"/>
              <a:gd name="connsiteX739" fmla="*/ 238124 w 1006475"/>
              <a:gd name="connsiteY739" fmla="*/ 161925 h 720725"/>
              <a:gd name="connsiteX740" fmla="*/ 238124 w 1006475"/>
              <a:gd name="connsiteY740" fmla="*/ 158750 h 720725"/>
              <a:gd name="connsiteX741" fmla="*/ 241299 w 1006475"/>
              <a:gd name="connsiteY741" fmla="*/ 158750 h 720725"/>
              <a:gd name="connsiteX742" fmla="*/ 244474 w 1006475"/>
              <a:gd name="connsiteY742" fmla="*/ 155575 h 720725"/>
              <a:gd name="connsiteX743" fmla="*/ 253999 w 1006475"/>
              <a:gd name="connsiteY743" fmla="*/ 155575 h 720725"/>
              <a:gd name="connsiteX744" fmla="*/ 257174 w 1006475"/>
              <a:gd name="connsiteY744" fmla="*/ 158750 h 720725"/>
              <a:gd name="connsiteX745" fmla="*/ 257174 w 1006475"/>
              <a:gd name="connsiteY745" fmla="*/ 161925 h 720725"/>
              <a:gd name="connsiteX746" fmla="*/ 253999 w 1006475"/>
              <a:gd name="connsiteY746" fmla="*/ 161925 h 720725"/>
              <a:gd name="connsiteX747" fmla="*/ 250824 w 1006475"/>
              <a:gd name="connsiteY747" fmla="*/ 165100 h 720725"/>
              <a:gd name="connsiteX748" fmla="*/ 247649 w 1006475"/>
              <a:gd name="connsiteY748" fmla="*/ 165100 h 720725"/>
              <a:gd name="connsiteX749" fmla="*/ 247649 w 1006475"/>
              <a:gd name="connsiteY749" fmla="*/ 168275 h 720725"/>
              <a:gd name="connsiteX750" fmla="*/ 247649 w 1006475"/>
              <a:gd name="connsiteY750" fmla="*/ 171450 h 720725"/>
              <a:gd name="connsiteX751" fmla="*/ 250824 w 1006475"/>
              <a:gd name="connsiteY751" fmla="*/ 174625 h 720725"/>
              <a:gd name="connsiteX752" fmla="*/ 253999 w 1006475"/>
              <a:gd name="connsiteY752" fmla="*/ 174625 h 720725"/>
              <a:gd name="connsiteX753" fmla="*/ 253999 w 1006475"/>
              <a:gd name="connsiteY753" fmla="*/ 177800 h 720725"/>
              <a:gd name="connsiteX754" fmla="*/ 253999 w 1006475"/>
              <a:gd name="connsiteY754" fmla="*/ 180975 h 720725"/>
              <a:gd name="connsiteX755" fmla="*/ 250824 w 1006475"/>
              <a:gd name="connsiteY755" fmla="*/ 184150 h 720725"/>
              <a:gd name="connsiteX756" fmla="*/ 253999 w 1006475"/>
              <a:gd name="connsiteY756" fmla="*/ 187325 h 720725"/>
              <a:gd name="connsiteX757" fmla="*/ 257174 w 1006475"/>
              <a:gd name="connsiteY757" fmla="*/ 190500 h 720725"/>
              <a:gd name="connsiteX758" fmla="*/ 257174 w 1006475"/>
              <a:gd name="connsiteY758" fmla="*/ 193675 h 720725"/>
              <a:gd name="connsiteX759" fmla="*/ 253999 w 1006475"/>
              <a:gd name="connsiteY759" fmla="*/ 193675 h 720725"/>
              <a:gd name="connsiteX760" fmla="*/ 253999 w 1006475"/>
              <a:gd name="connsiteY760" fmla="*/ 200025 h 720725"/>
              <a:gd name="connsiteX761" fmla="*/ 253999 w 1006475"/>
              <a:gd name="connsiteY761" fmla="*/ 203200 h 720725"/>
              <a:gd name="connsiteX762" fmla="*/ 257174 w 1006475"/>
              <a:gd name="connsiteY762" fmla="*/ 203200 h 720725"/>
              <a:gd name="connsiteX763" fmla="*/ 257174 w 1006475"/>
              <a:gd name="connsiteY763" fmla="*/ 206375 h 720725"/>
              <a:gd name="connsiteX764" fmla="*/ 260349 w 1006475"/>
              <a:gd name="connsiteY764" fmla="*/ 206375 h 720725"/>
              <a:gd name="connsiteX765" fmla="*/ 260349 w 1006475"/>
              <a:gd name="connsiteY765" fmla="*/ 209550 h 720725"/>
              <a:gd name="connsiteX766" fmla="*/ 257174 w 1006475"/>
              <a:gd name="connsiteY766" fmla="*/ 212725 h 720725"/>
              <a:gd name="connsiteX767" fmla="*/ 253999 w 1006475"/>
              <a:gd name="connsiteY767" fmla="*/ 209550 h 720725"/>
              <a:gd name="connsiteX768" fmla="*/ 250824 w 1006475"/>
              <a:gd name="connsiteY768" fmla="*/ 209550 h 720725"/>
              <a:gd name="connsiteX769" fmla="*/ 250824 w 1006475"/>
              <a:gd name="connsiteY769" fmla="*/ 212725 h 720725"/>
              <a:gd name="connsiteX770" fmla="*/ 247649 w 1006475"/>
              <a:gd name="connsiteY770" fmla="*/ 215900 h 720725"/>
              <a:gd name="connsiteX771" fmla="*/ 244474 w 1006475"/>
              <a:gd name="connsiteY771" fmla="*/ 215900 h 720725"/>
              <a:gd name="connsiteX772" fmla="*/ 241299 w 1006475"/>
              <a:gd name="connsiteY772" fmla="*/ 219075 h 720725"/>
              <a:gd name="connsiteX773" fmla="*/ 241299 w 1006475"/>
              <a:gd name="connsiteY773" fmla="*/ 225425 h 720725"/>
              <a:gd name="connsiteX774" fmla="*/ 234949 w 1006475"/>
              <a:gd name="connsiteY774" fmla="*/ 231775 h 720725"/>
              <a:gd name="connsiteX775" fmla="*/ 231774 w 1006475"/>
              <a:gd name="connsiteY775" fmla="*/ 231775 h 720725"/>
              <a:gd name="connsiteX776" fmla="*/ 238124 w 1006475"/>
              <a:gd name="connsiteY776" fmla="*/ 215900 h 720725"/>
              <a:gd name="connsiteX777" fmla="*/ 234949 w 1006475"/>
              <a:gd name="connsiteY777" fmla="*/ 209550 h 720725"/>
              <a:gd name="connsiteX778" fmla="*/ 231774 w 1006475"/>
              <a:gd name="connsiteY778" fmla="*/ 219075 h 720725"/>
              <a:gd name="connsiteX779" fmla="*/ 228599 w 1006475"/>
              <a:gd name="connsiteY779" fmla="*/ 219075 h 720725"/>
              <a:gd name="connsiteX780" fmla="*/ 228599 w 1006475"/>
              <a:gd name="connsiteY780" fmla="*/ 212725 h 720725"/>
              <a:gd name="connsiteX781" fmla="*/ 225424 w 1006475"/>
              <a:gd name="connsiteY781" fmla="*/ 212725 h 720725"/>
              <a:gd name="connsiteX782" fmla="*/ 225424 w 1006475"/>
              <a:gd name="connsiteY782" fmla="*/ 215900 h 720725"/>
              <a:gd name="connsiteX783" fmla="*/ 225424 w 1006475"/>
              <a:gd name="connsiteY783" fmla="*/ 219075 h 720725"/>
              <a:gd name="connsiteX784" fmla="*/ 225424 w 1006475"/>
              <a:gd name="connsiteY784" fmla="*/ 222250 h 720725"/>
              <a:gd name="connsiteX785" fmla="*/ 225424 w 1006475"/>
              <a:gd name="connsiteY785" fmla="*/ 225425 h 720725"/>
              <a:gd name="connsiteX786" fmla="*/ 225424 w 1006475"/>
              <a:gd name="connsiteY786" fmla="*/ 228600 h 720725"/>
              <a:gd name="connsiteX787" fmla="*/ 212724 w 1006475"/>
              <a:gd name="connsiteY787" fmla="*/ 241300 h 720725"/>
              <a:gd name="connsiteX788" fmla="*/ 209549 w 1006475"/>
              <a:gd name="connsiteY788" fmla="*/ 241300 h 720725"/>
              <a:gd name="connsiteX789" fmla="*/ 203199 w 1006475"/>
              <a:gd name="connsiteY789" fmla="*/ 247650 h 720725"/>
              <a:gd name="connsiteX790" fmla="*/ 193674 w 1006475"/>
              <a:gd name="connsiteY790" fmla="*/ 257175 h 720725"/>
              <a:gd name="connsiteX791" fmla="*/ 187324 w 1006475"/>
              <a:gd name="connsiteY791" fmla="*/ 266700 h 720725"/>
              <a:gd name="connsiteX792" fmla="*/ 177799 w 1006475"/>
              <a:gd name="connsiteY792" fmla="*/ 273050 h 720725"/>
              <a:gd name="connsiteX793" fmla="*/ 174624 w 1006475"/>
              <a:gd name="connsiteY793" fmla="*/ 276225 h 720725"/>
              <a:gd name="connsiteX794" fmla="*/ 171449 w 1006475"/>
              <a:gd name="connsiteY794" fmla="*/ 285750 h 720725"/>
              <a:gd name="connsiteX795" fmla="*/ 168274 w 1006475"/>
              <a:gd name="connsiteY795" fmla="*/ 285750 h 720725"/>
              <a:gd name="connsiteX796" fmla="*/ 171449 w 1006475"/>
              <a:gd name="connsiteY796" fmla="*/ 292100 h 720725"/>
              <a:gd name="connsiteX797" fmla="*/ 171449 w 1006475"/>
              <a:gd name="connsiteY797" fmla="*/ 295275 h 720725"/>
              <a:gd name="connsiteX798" fmla="*/ 174624 w 1006475"/>
              <a:gd name="connsiteY798" fmla="*/ 292100 h 720725"/>
              <a:gd name="connsiteX799" fmla="*/ 180974 w 1006475"/>
              <a:gd name="connsiteY799" fmla="*/ 292100 h 720725"/>
              <a:gd name="connsiteX800" fmla="*/ 184149 w 1006475"/>
              <a:gd name="connsiteY800" fmla="*/ 295275 h 720725"/>
              <a:gd name="connsiteX801" fmla="*/ 187324 w 1006475"/>
              <a:gd name="connsiteY801" fmla="*/ 295275 h 720725"/>
              <a:gd name="connsiteX802" fmla="*/ 187324 w 1006475"/>
              <a:gd name="connsiteY802" fmla="*/ 292100 h 720725"/>
              <a:gd name="connsiteX803" fmla="*/ 184149 w 1006475"/>
              <a:gd name="connsiteY803" fmla="*/ 292100 h 720725"/>
              <a:gd name="connsiteX804" fmla="*/ 174624 w 1006475"/>
              <a:gd name="connsiteY804" fmla="*/ 285750 h 720725"/>
              <a:gd name="connsiteX805" fmla="*/ 174624 w 1006475"/>
              <a:gd name="connsiteY805" fmla="*/ 282575 h 720725"/>
              <a:gd name="connsiteX806" fmla="*/ 177799 w 1006475"/>
              <a:gd name="connsiteY806" fmla="*/ 282575 h 720725"/>
              <a:gd name="connsiteX807" fmla="*/ 180974 w 1006475"/>
              <a:gd name="connsiteY807" fmla="*/ 276225 h 720725"/>
              <a:gd name="connsiteX808" fmla="*/ 184149 w 1006475"/>
              <a:gd name="connsiteY808" fmla="*/ 276225 h 720725"/>
              <a:gd name="connsiteX809" fmla="*/ 187324 w 1006475"/>
              <a:gd name="connsiteY809" fmla="*/ 276225 h 720725"/>
              <a:gd name="connsiteX810" fmla="*/ 184149 w 1006475"/>
              <a:gd name="connsiteY810" fmla="*/ 273050 h 720725"/>
              <a:gd name="connsiteX811" fmla="*/ 187324 w 1006475"/>
              <a:gd name="connsiteY811" fmla="*/ 269875 h 720725"/>
              <a:gd name="connsiteX812" fmla="*/ 190499 w 1006475"/>
              <a:gd name="connsiteY812" fmla="*/ 269875 h 720725"/>
              <a:gd name="connsiteX813" fmla="*/ 193674 w 1006475"/>
              <a:gd name="connsiteY813" fmla="*/ 263525 h 720725"/>
              <a:gd name="connsiteX814" fmla="*/ 200024 w 1006475"/>
              <a:gd name="connsiteY814" fmla="*/ 257175 h 720725"/>
              <a:gd name="connsiteX815" fmla="*/ 203199 w 1006475"/>
              <a:gd name="connsiteY815" fmla="*/ 254000 h 720725"/>
              <a:gd name="connsiteX816" fmla="*/ 209549 w 1006475"/>
              <a:gd name="connsiteY816" fmla="*/ 250825 h 720725"/>
              <a:gd name="connsiteX817" fmla="*/ 219074 w 1006475"/>
              <a:gd name="connsiteY817" fmla="*/ 247650 h 720725"/>
              <a:gd name="connsiteX818" fmla="*/ 222249 w 1006475"/>
              <a:gd name="connsiteY818" fmla="*/ 247650 h 720725"/>
              <a:gd name="connsiteX819" fmla="*/ 225424 w 1006475"/>
              <a:gd name="connsiteY819" fmla="*/ 247650 h 720725"/>
              <a:gd name="connsiteX820" fmla="*/ 231774 w 1006475"/>
              <a:gd name="connsiteY820" fmla="*/ 247650 h 720725"/>
              <a:gd name="connsiteX821" fmla="*/ 234949 w 1006475"/>
              <a:gd name="connsiteY821" fmla="*/ 244475 h 720725"/>
              <a:gd name="connsiteX822" fmla="*/ 238124 w 1006475"/>
              <a:gd name="connsiteY822" fmla="*/ 241300 h 720725"/>
              <a:gd name="connsiteX823" fmla="*/ 238124 w 1006475"/>
              <a:gd name="connsiteY823" fmla="*/ 234950 h 720725"/>
              <a:gd name="connsiteX824" fmla="*/ 244474 w 1006475"/>
              <a:gd name="connsiteY824" fmla="*/ 228600 h 720725"/>
              <a:gd name="connsiteX825" fmla="*/ 250824 w 1006475"/>
              <a:gd name="connsiteY825" fmla="*/ 222250 h 720725"/>
              <a:gd name="connsiteX826" fmla="*/ 257174 w 1006475"/>
              <a:gd name="connsiteY826" fmla="*/ 219075 h 720725"/>
              <a:gd name="connsiteX827" fmla="*/ 260349 w 1006475"/>
              <a:gd name="connsiteY827" fmla="*/ 215900 h 720725"/>
              <a:gd name="connsiteX828" fmla="*/ 263524 w 1006475"/>
              <a:gd name="connsiteY828" fmla="*/ 215900 h 720725"/>
              <a:gd name="connsiteX829" fmla="*/ 263524 w 1006475"/>
              <a:gd name="connsiteY829" fmla="*/ 219075 h 720725"/>
              <a:gd name="connsiteX830" fmla="*/ 260349 w 1006475"/>
              <a:gd name="connsiteY830" fmla="*/ 222250 h 720725"/>
              <a:gd name="connsiteX831" fmla="*/ 263524 w 1006475"/>
              <a:gd name="connsiteY831" fmla="*/ 222250 h 720725"/>
              <a:gd name="connsiteX832" fmla="*/ 263524 w 1006475"/>
              <a:gd name="connsiteY832" fmla="*/ 225425 h 720725"/>
              <a:gd name="connsiteX833" fmla="*/ 266699 w 1006475"/>
              <a:gd name="connsiteY833" fmla="*/ 222250 h 720725"/>
              <a:gd name="connsiteX834" fmla="*/ 266699 w 1006475"/>
              <a:gd name="connsiteY834" fmla="*/ 206375 h 720725"/>
              <a:gd name="connsiteX835" fmla="*/ 266699 w 1006475"/>
              <a:gd name="connsiteY835" fmla="*/ 203200 h 720725"/>
              <a:gd name="connsiteX836" fmla="*/ 269874 w 1006475"/>
              <a:gd name="connsiteY836" fmla="*/ 203200 h 720725"/>
              <a:gd name="connsiteX837" fmla="*/ 273049 w 1006475"/>
              <a:gd name="connsiteY837" fmla="*/ 206375 h 720725"/>
              <a:gd name="connsiteX838" fmla="*/ 273049 w 1006475"/>
              <a:gd name="connsiteY838" fmla="*/ 222250 h 720725"/>
              <a:gd name="connsiteX839" fmla="*/ 273049 w 1006475"/>
              <a:gd name="connsiteY839" fmla="*/ 225425 h 720725"/>
              <a:gd name="connsiteX840" fmla="*/ 269874 w 1006475"/>
              <a:gd name="connsiteY840" fmla="*/ 225425 h 720725"/>
              <a:gd name="connsiteX841" fmla="*/ 269874 w 1006475"/>
              <a:gd name="connsiteY841" fmla="*/ 228600 h 720725"/>
              <a:gd name="connsiteX842" fmla="*/ 273049 w 1006475"/>
              <a:gd name="connsiteY842" fmla="*/ 234950 h 720725"/>
              <a:gd name="connsiteX843" fmla="*/ 273049 w 1006475"/>
              <a:gd name="connsiteY843" fmla="*/ 238125 h 720725"/>
              <a:gd name="connsiteX844" fmla="*/ 269874 w 1006475"/>
              <a:gd name="connsiteY844" fmla="*/ 238125 h 720725"/>
              <a:gd name="connsiteX845" fmla="*/ 266699 w 1006475"/>
              <a:gd name="connsiteY845" fmla="*/ 238125 h 720725"/>
              <a:gd name="connsiteX846" fmla="*/ 263524 w 1006475"/>
              <a:gd name="connsiteY846" fmla="*/ 234950 h 720725"/>
              <a:gd name="connsiteX847" fmla="*/ 263524 w 1006475"/>
              <a:gd name="connsiteY847" fmla="*/ 238125 h 720725"/>
              <a:gd name="connsiteX848" fmla="*/ 260349 w 1006475"/>
              <a:gd name="connsiteY848" fmla="*/ 241300 h 720725"/>
              <a:gd name="connsiteX849" fmla="*/ 257174 w 1006475"/>
              <a:gd name="connsiteY849" fmla="*/ 244475 h 720725"/>
              <a:gd name="connsiteX850" fmla="*/ 253999 w 1006475"/>
              <a:gd name="connsiteY850" fmla="*/ 241300 h 720725"/>
              <a:gd name="connsiteX851" fmla="*/ 250824 w 1006475"/>
              <a:gd name="connsiteY851" fmla="*/ 238125 h 720725"/>
              <a:gd name="connsiteX852" fmla="*/ 250824 w 1006475"/>
              <a:gd name="connsiteY852" fmla="*/ 234950 h 720725"/>
              <a:gd name="connsiteX853" fmla="*/ 247649 w 1006475"/>
              <a:gd name="connsiteY853" fmla="*/ 234950 h 720725"/>
              <a:gd name="connsiteX854" fmla="*/ 247649 w 1006475"/>
              <a:gd name="connsiteY854" fmla="*/ 238125 h 720725"/>
              <a:gd name="connsiteX855" fmla="*/ 247649 w 1006475"/>
              <a:gd name="connsiteY855" fmla="*/ 241300 h 720725"/>
              <a:gd name="connsiteX856" fmla="*/ 250824 w 1006475"/>
              <a:gd name="connsiteY856" fmla="*/ 241300 h 720725"/>
              <a:gd name="connsiteX857" fmla="*/ 250824 w 1006475"/>
              <a:gd name="connsiteY857" fmla="*/ 254000 h 720725"/>
              <a:gd name="connsiteX858" fmla="*/ 250824 w 1006475"/>
              <a:gd name="connsiteY858" fmla="*/ 263525 h 720725"/>
              <a:gd name="connsiteX859" fmla="*/ 247649 w 1006475"/>
              <a:gd name="connsiteY859" fmla="*/ 263525 h 720725"/>
              <a:gd name="connsiteX860" fmla="*/ 244474 w 1006475"/>
              <a:gd name="connsiteY860" fmla="*/ 263525 h 720725"/>
              <a:gd name="connsiteX861" fmla="*/ 241299 w 1006475"/>
              <a:gd name="connsiteY861" fmla="*/ 254000 h 720725"/>
              <a:gd name="connsiteX862" fmla="*/ 238124 w 1006475"/>
              <a:gd name="connsiteY862" fmla="*/ 254000 h 720725"/>
              <a:gd name="connsiteX863" fmla="*/ 238124 w 1006475"/>
              <a:gd name="connsiteY863" fmla="*/ 263525 h 720725"/>
              <a:gd name="connsiteX864" fmla="*/ 241299 w 1006475"/>
              <a:gd name="connsiteY864" fmla="*/ 263525 h 720725"/>
              <a:gd name="connsiteX865" fmla="*/ 244474 w 1006475"/>
              <a:gd name="connsiteY865" fmla="*/ 266700 h 720725"/>
              <a:gd name="connsiteX866" fmla="*/ 244474 w 1006475"/>
              <a:gd name="connsiteY866" fmla="*/ 269875 h 720725"/>
              <a:gd name="connsiteX867" fmla="*/ 238124 w 1006475"/>
              <a:gd name="connsiteY867" fmla="*/ 269875 h 720725"/>
              <a:gd name="connsiteX868" fmla="*/ 234949 w 1006475"/>
              <a:gd name="connsiteY868" fmla="*/ 269875 h 720725"/>
              <a:gd name="connsiteX869" fmla="*/ 234949 w 1006475"/>
              <a:gd name="connsiteY869" fmla="*/ 273050 h 720725"/>
              <a:gd name="connsiteX870" fmla="*/ 238124 w 1006475"/>
              <a:gd name="connsiteY870" fmla="*/ 273050 h 720725"/>
              <a:gd name="connsiteX871" fmla="*/ 247649 w 1006475"/>
              <a:gd name="connsiteY871" fmla="*/ 269875 h 720725"/>
              <a:gd name="connsiteX872" fmla="*/ 253999 w 1006475"/>
              <a:gd name="connsiteY872" fmla="*/ 266700 h 720725"/>
              <a:gd name="connsiteX873" fmla="*/ 257174 w 1006475"/>
              <a:gd name="connsiteY873" fmla="*/ 266700 h 720725"/>
              <a:gd name="connsiteX874" fmla="*/ 253999 w 1006475"/>
              <a:gd name="connsiteY874" fmla="*/ 276225 h 720725"/>
              <a:gd name="connsiteX875" fmla="*/ 253999 w 1006475"/>
              <a:gd name="connsiteY875" fmla="*/ 279400 h 720725"/>
              <a:gd name="connsiteX876" fmla="*/ 257174 w 1006475"/>
              <a:gd name="connsiteY876" fmla="*/ 279400 h 720725"/>
              <a:gd name="connsiteX877" fmla="*/ 257174 w 1006475"/>
              <a:gd name="connsiteY877" fmla="*/ 282575 h 720725"/>
              <a:gd name="connsiteX878" fmla="*/ 247649 w 1006475"/>
              <a:gd name="connsiteY878" fmla="*/ 295275 h 720725"/>
              <a:gd name="connsiteX879" fmla="*/ 247649 w 1006475"/>
              <a:gd name="connsiteY879" fmla="*/ 298450 h 720725"/>
              <a:gd name="connsiteX880" fmla="*/ 247649 w 1006475"/>
              <a:gd name="connsiteY880" fmla="*/ 304800 h 720725"/>
              <a:gd name="connsiteX881" fmla="*/ 244474 w 1006475"/>
              <a:gd name="connsiteY881" fmla="*/ 311150 h 720725"/>
              <a:gd name="connsiteX882" fmla="*/ 241299 w 1006475"/>
              <a:gd name="connsiteY882" fmla="*/ 311150 h 720725"/>
              <a:gd name="connsiteX883" fmla="*/ 241299 w 1006475"/>
              <a:gd name="connsiteY883" fmla="*/ 320675 h 720725"/>
              <a:gd name="connsiteX884" fmla="*/ 238124 w 1006475"/>
              <a:gd name="connsiteY884" fmla="*/ 327025 h 720725"/>
              <a:gd name="connsiteX885" fmla="*/ 234949 w 1006475"/>
              <a:gd name="connsiteY885" fmla="*/ 323850 h 720725"/>
              <a:gd name="connsiteX886" fmla="*/ 225424 w 1006475"/>
              <a:gd name="connsiteY886" fmla="*/ 317500 h 720725"/>
              <a:gd name="connsiteX887" fmla="*/ 225424 w 1006475"/>
              <a:gd name="connsiteY887" fmla="*/ 311150 h 720725"/>
              <a:gd name="connsiteX888" fmla="*/ 231774 w 1006475"/>
              <a:gd name="connsiteY888" fmla="*/ 311150 h 720725"/>
              <a:gd name="connsiteX889" fmla="*/ 231774 w 1006475"/>
              <a:gd name="connsiteY889" fmla="*/ 307975 h 720725"/>
              <a:gd name="connsiteX890" fmla="*/ 231774 w 1006475"/>
              <a:gd name="connsiteY890" fmla="*/ 304800 h 720725"/>
              <a:gd name="connsiteX891" fmla="*/ 234949 w 1006475"/>
              <a:gd name="connsiteY891" fmla="*/ 304800 h 720725"/>
              <a:gd name="connsiteX892" fmla="*/ 238124 w 1006475"/>
              <a:gd name="connsiteY892" fmla="*/ 304800 h 720725"/>
              <a:gd name="connsiteX893" fmla="*/ 238124 w 1006475"/>
              <a:gd name="connsiteY893" fmla="*/ 301625 h 720725"/>
              <a:gd name="connsiteX894" fmla="*/ 234949 w 1006475"/>
              <a:gd name="connsiteY894" fmla="*/ 301625 h 720725"/>
              <a:gd name="connsiteX895" fmla="*/ 222249 w 1006475"/>
              <a:gd name="connsiteY895" fmla="*/ 304800 h 720725"/>
              <a:gd name="connsiteX896" fmla="*/ 222249 w 1006475"/>
              <a:gd name="connsiteY896" fmla="*/ 307975 h 720725"/>
              <a:gd name="connsiteX897" fmla="*/ 215899 w 1006475"/>
              <a:gd name="connsiteY897" fmla="*/ 317500 h 720725"/>
              <a:gd name="connsiteX898" fmla="*/ 215899 w 1006475"/>
              <a:gd name="connsiteY898" fmla="*/ 320675 h 720725"/>
              <a:gd name="connsiteX899" fmla="*/ 219074 w 1006475"/>
              <a:gd name="connsiteY899" fmla="*/ 320675 h 720725"/>
              <a:gd name="connsiteX900" fmla="*/ 219074 w 1006475"/>
              <a:gd name="connsiteY900" fmla="*/ 327025 h 720725"/>
              <a:gd name="connsiteX901" fmla="*/ 215899 w 1006475"/>
              <a:gd name="connsiteY901" fmla="*/ 327025 h 720725"/>
              <a:gd name="connsiteX902" fmla="*/ 212724 w 1006475"/>
              <a:gd name="connsiteY902" fmla="*/ 330200 h 720725"/>
              <a:gd name="connsiteX903" fmla="*/ 215899 w 1006475"/>
              <a:gd name="connsiteY903" fmla="*/ 333375 h 720725"/>
              <a:gd name="connsiteX904" fmla="*/ 212724 w 1006475"/>
              <a:gd name="connsiteY904" fmla="*/ 333375 h 720725"/>
              <a:gd name="connsiteX905" fmla="*/ 209549 w 1006475"/>
              <a:gd name="connsiteY905" fmla="*/ 333375 h 720725"/>
              <a:gd name="connsiteX906" fmla="*/ 206374 w 1006475"/>
              <a:gd name="connsiteY906" fmla="*/ 323850 h 720725"/>
              <a:gd name="connsiteX907" fmla="*/ 206374 w 1006475"/>
              <a:gd name="connsiteY907" fmla="*/ 320675 h 720725"/>
              <a:gd name="connsiteX908" fmla="*/ 212724 w 1006475"/>
              <a:gd name="connsiteY908" fmla="*/ 311150 h 720725"/>
              <a:gd name="connsiteX909" fmla="*/ 212724 w 1006475"/>
              <a:gd name="connsiteY909" fmla="*/ 301625 h 720725"/>
              <a:gd name="connsiteX910" fmla="*/ 212724 w 1006475"/>
              <a:gd name="connsiteY910" fmla="*/ 298450 h 720725"/>
              <a:gd name="connsiteX911" fmla="*/ 212724 w 1006475"/>
              <a:gd name="connsiteY911" fmla="*/ 295275 h 720725"/>
              <a:gd name="connsiteX912" fmla="*/ 209549 w 1006475"/>
              <a:gd name="connsiteY912" fmla="*/ 295275 h 720725"/>
              <a:gd name="connsiteX913" fmla="*/ 209549 w 1006475"/>
              <a:gd name="connsiteY913" fmla="*/ 298450 h 720725"/>
              <a:gd name="connsiteX914" fmla="*/ 206374 w 1006475"/>
              <a:gd name="connsiteY914" fmla="*/ 304800 h 720725"/>
              <a:gd name="connsiteX915" fmla="*/ 206374 w 1006475"/>
              <a:gd name="connsiteY915" fmla="*/ 307975 h 720725"/>
              <a:gd name="connsiteX916" fmla="*/ 193674 w 1006475"/>
              <a:gd name="connsiteY916" fmla="*/ 307975 h 720725"/>
              <a:gd name="connsiteX917" fmla="*/ 193674 w 1006475"/>
              <a:gd name="connsiteY917" fmla="*/ 311150 h 720725"/>
              <a:gd name="connsiteX918" fmla="*/ 187324 w 1006475"/>
              <a:gd name="connsiteY918" fmla="*/ 320675 h 720725"/>
              <a:gd name="connsiteX919" fmla="*/ 184149 w 1006475"/>
              <a:gd name="connsiteY919" fmla="*/ 320675 h 720725"/>
              <a:gd name="connsiteX920" fmla="*/ 180974 w 1006475"/>
              <a:gd name="connsiteY920" fmla="*/ 320675 h 720725"/>
              <a:gd name="connsiteX921" fmla="*/ 177799 w 1006475"/>
              <a:gd name="connsiteY921" fmla="*/ 317500 h 720725"/>
              <a:gd name="connsiteX922" fmla="*/ 177799 w 1006475"/>
              <a:gd name="connsiteY922" fmla="*/ 314325 h 720725"/>
              <a:gd name="connsiteX923" fmla="*/ 174624 w 1006475"/>
              <a:gd name="connsiteY923" fmla="*/ 314325 h 720725"/>
              <a:gd name="connsiteX924" fmla="*/ 171449 w 1006475"/>
              <a:gd name="connsiteY924" fmla="*/ 317500 h 720725"/>
              <a:gd name="connsiteX925" fmla="*/ 168274 w 1006475"/>
              <a:gd name="connsiteY925" fmla="*/ 317500 h 720725"/>
              <a:gd name="connsiteX926" fmla="*/ 171449 w 1006475"/>
              <a:gd name="connsiteY926" fmla="*/ 320675 h 720725"/>
              <a:gd name="connsiteX927" fmla="*/ 177799 w 1006475"/>
              <a:gd name="connsiteY927" fmla="*/ 323850 h 720725"/>
              <a:gd name="connsiteX928" fmla="*/ 180974 w 1006475"/>
              <a:gd name="connsiteY928" fmla="*/ 323850 h 720725"/>
              <a:gd name="connsiteX929" fmla="*/ 187324 w 1006475"/>
              <a:gd name="connsiteY929" fmla="*/ 323850 h 720725"/>
              <a:gd name="connsiteX930" fmla="*/ 187324 w 1006475"/>
              <a:gd name="connsiteY930" fmla="*/ 327025 h 720725"/>
              <a:gd name="connsiteX931" fmla="*/ 184149 w 1006475"/>
              <a:gd name="connsiteY931" fmla="*/ 327025 h 720725"/>
              <a:gd name="connsiteX932" fmla="*/ 177799 w 1006475"/>
              <a:gd name="connsiteY932" fmla="*/ 333375 h 720725"/>
              <a:gd name="connsiteX933" fmla="*/ 174624 w 1006475"/>
              <a:gd name="connsiteY933" fmla="*/ 333375 h 720725"/>
              <a:gd name="connsiteX934" fmla="*/ 168274 w 1006475"/>
              <a:gd name="connsiteY934" fmla="*/ 336550 h 720725"/>
              <a:gd name="connsiteX935" fmla="*/ 165099 w 1006475"/>
              <a:gd name="connsiteY935" fmla="*/ 339725 h 720725"/>
              <a:gd name="connsiteX936" fmla="*/ 168274 w 1006475"/>
              <a:gd name="connsiteY936" fmla="*/ 339725 h 720725"/>
              <a:gd name="connsiteX937" fmla="*/ 171449 w 1006475"/>
              <a:gd name="connsiteY937" fmla="*/ 339725 h 720725"/>
              <a:gd name="connsiteX938" fmla="*/ 174624 w 1006475"/>
              <a:gd name="connsiteY938" fmla="*/ 339725 h 720725"/>
              <a:gd name="connsiteX939" fmla="*/ 174624 w 1006475"/>
              <a:gd name="connsiteY939" fmla="*/ 336550 h 720725"/>
              <a:gd name="connsiteX940" fmla="*/ 177799 w 1006475"/>
              <a:gd name="connsiteY940" fmla="*/ 333375 h 720725"/>
              <a:gd name="connsiteX941" fmla="*/ 180974 w 1006475"/>
              <a:gd name="connsiteY941" fmla="*/ 333375 h 720725"/>
              <a:gd name="connsiteX942" fmla="*/ 187324 w 1006475"/>
              <a:gd name="connsiteY942" fmla="*/ 330200 h 720725"/>
              <a:gd name="connsiteX943" fmla="*/ 187324 w 1006475"/>
              <a:gd name="connsiteY943" fmla="*/ 333375 h 720725"/>
              <a:gd name="connsiteX944" fmla="*/ 184149 w 1006475"/>
              <a:gd name="connsiteY944" fmla="*/ 336550 h 720725"/>
              <a:gd name="connsiteX945" fmla="*/ 180974 w 1006475"/>
              <a:gd name="connsiteY945" fmla="*/ 339725 h 720725"/>
              <a:gd name="connsiteX946" fmla="*/ 174624 w 1006475"/>
              <a:gd name="connsiteY946" fmla="*/ 342900 h 720725"/>
              <a:gd name="connsiteX947" fmla="*/ 174624 w 1006475"/>
              <a:gd name="connsiteY947" fmla="*/ 346075 h 720725"/>
              <a:gd name="connsiteX948" fmla="*/ 180974 w 1006475"/>
              <a:gd name="connsiteY948" fmla="*/ 342900 h 720725"/>
              <a:gd name="connsiteX949" fmla="*/ 184149 w 1006475"/>
              <a:gd name="connsiteY949" fmla="*/ 342900 h 720725"/>
              <a:gd name="connsiteX950" fmla="*/ 184149 w 1006475"/>
              <a:gd name="connsiteY950" fmla="*/ 352425 h 720725"/>
              <a:gd name="connsiteX951" fmla="*/ 187324 w 1006475"/>
              <a:gd name="connsiteY951" fmla="*/ 352425 h 720725"/>
              <a:gd name="connsiteX952" fmla="*/ 190499 w 1006475"/>
              <a:gd name="connsiteY952" fmla="*/ 336550 h 720725"/>
              <a:gd name="connsiteX953" fmla="*/ 196849 w 1006475"/>
              <a:gd name="connsiteY953" fmla="*/ 336550 h 720725"/>
              <a:gd name="connsiteX954" fmla="*/ 193674 w 1006475"/>
              <a:gd name="connsiteY954" fmla="*/ 339725 h 720725"/>
              <a:gd name="connsiteX955" fmla="*/ 193674 w 1006475"/>
              <a:gd name="connsiteY955" fmla="*/ 342900 h 720725"/>
              <a:gd name="connsiteX956" fmla="*/ 196849 w 1006475"/>
              <a:gd name="connsiteY956" fmla="*/ 342900 h 720725"/>
              <a:gd name="connsiteX957" fmla="*/ 196849 w 1006475"/>
              <a:gd name="connsiteY957" fmla="*/ 346075 h 720725"/>
              <a:gd name="connsiteX958" fmla="*/ 200024 w 1006475"/>
              <a:gd name="connsiteY958" fmla="*/ 349250 h 720725"/>
              <a:gd name="connsiteX959" fmla="*/ 200024 w 1006475"/>
              <a:gd name="connsiteY959" fmla="*/ 346075 h 720725"/>
              <a:gd name="connsiteX960" fmla="*/ 203199 w 1006475"/>
              <a:gd name="connsiteY960" fmla="*/ 336550 h 720725"/>
              <a:gd name="connsiteX961" fmla="*/ 209549 w 1006475"/>
              <a:gd name="connsiteY961" fmla="*/ 352425 h 720725"/>
              <a:gd name="connsiteX962" fmla="*/ 212724 w 1006475"/>
              <a:gd name="connsiteY962" fmla="*/ 352425 h 720725"/>
              <a:gd name="connsiteX963" fmla="*/ 212724 w 1006475"/>
              <a:gd name="connsiteY963" fmla="*/ 355600 h 720725"/>
              <a:gd name="connsiteX964" fmla="*/ 212724 w 1006475"/>
              <a:gd name="connsiteY964" fmla="*/ 358775 h 720725"/>
              <a:gd name="connsiteX965" fmla="*/ 212725 w 1006475"/>
              <a:gd name="connsiteY965" fmla="*/ 358775 h 720725"/>
              <a:gd name="connsiteX966" fmla="*/ 212725 w 1006475"/>
              <a:gd name="connsiteY966" fmla="*/ 355600 h 720725"/>
              <a:gd name="connsiteX967" fmla="*/ 212725 w 1006475"/>
              <a:gd name="connsiteY967" fmla="*/ 352425 h 720725"/>
              <a:gd name="connsiteX968" fmla="*/ 231775 w 1006475"/>
              <a:gd name="connsiteY968" fmla="*/ 339725 h 720725"/>
              <a:gd name="connsiteX969" fmla="*/ 238125 w 1006475"/>
              <a:gd name="connsiteY969" fmla="*/ 333375 h 720725"/>
              <a:gd name="connsiteX970" fmla="*/ 241300 w 1006475"/>
              <a:gd name="connsiteY970" fmla="*/ 327025 h 720725"/>
              <a:gd name="connsiteX971" fmla="*/ 244475 w 1006475"/>
              <a:gd name="connsiteY971" fmla="*/ 327025 h 720725"/>
              <a:gd name="connsiteX972" fmla="*/ 244475 w 1006475"/>
              <a:gd name="connsiteY972" fmla="*/ 323850 h 720725"/>
              <a:gd name="connsiteX973" fmla="*/ 244475 w 1006475"/>
              <a:gd name="connsiteY973" fmla="*/ 317500 h 720725"/>
              <a:gd name="connsiteX974" fmla="*/ 257175 w 1006475"/>
              <a:gd name="connsiteY974" fmla="*/ 330200 h 720725"/>
              <a:gd name="connsiteX975" fmla="*/ 260350 w 1006475"/>
              <a:gd name="connsiteY975" fmla="*/ 330200 h 720725"/>
              <a:gd name="connsiteX976" fmla="*/ 260350 w 1006475"/>
              <a:gd name="connsiteY976" fmla="*/ 327025 h 720725"/>
              <a:gd name="connsiteX977" fmla="*/ 257175 w 1006475"/>
              <a:gd name="connsiteY977" fmla="*/ 323850 h 720725"/>
              <a:gd name="connsiteX978" fmla="*/ 257175 w 1006475"/>
              <a:gd name="connsiteY978" fmla="*/ 320675 h 720725"/>
              <a:gd name="connsiteX979" fmla="*/ 260349 w 1006475"/>
              <a:gd name="connsiteY979" fmla="*/ 320675 h 720725"/>
              <a:gd name="connsiteX980" fmla="*/ 273049 w 1006475"/>
              <a:gd name="connsiteY980" fmla="*/ 317500 h 720725"/>
              <a:gd name="connsiteX981" fmla="*/ 276224 w 1006475"/>
              <a:gd name="connsiteY981" fmla="*/ 314325 h 720725"/>
              <a:gd name="connsiteX982" fmla="*/ 276224 w 1006475"/>
              <a:gd name="connsiteY982" fmla="*/ 311150 h 720725"/>
              <a:gd name="connsiteX983" fmla="*/ 276224 w 1006475"/>
              <a:gd name="connsiteY983" fmla="*/ 307975 h 720725"/>
              <a:gd name="connsiteX984" fmla="*/ 273049 w 1006475"/>
              <a:gd name="connsiteY984" fmla="*/ 304800 h 720725"/>
              <a:gd name="connsiteX985" fmla="*/ 273049 w 1006475"/>
              <a:gd name="connsiteY985" fmla="*/ 298450 h 720725"/>
              <a:gd name="connsiteX986" fmla="*/ 273049 w 1006475"/>
              <a:gd name="connsiteY986" fmla="*/ 295275 h 720725"/>
              <a:gd name="connsiteX987" fmla="*/ 276224 w 1006475"/>
              <a:gd name="connsiteY987" fmla="*/ 292100 h 720725"/>
              <a:gd name="connsiteX988" fmla="*/ 276224 w 1006475"/>
              <a:gd name="connsiteY988" fmla="*/ 288925 h 720725"/>
              <a:gd name="connsiteX989" fmla="*/ 273049 w 1006475"/>
              <a:gd name="connsiteY989" fmla="*/ 285750 h 720725"/>
              <a:gd name="connsiteX990" fmla="*/ 273049 w 1006475"/>
              <a:gd name="connsiteY990" fmla="*/ 279400 h 720725"/>
              <a:gd name="connsiteX991" fmla="*/ 273049 w 1006475"/>
              <a:gd name="connsiteY991" fmla="*/ 273050 h 720725"/>
              <a:gd name="connsiteX992" fmla="*/ 276224 w 1006475"/>
              <a:gd name="connsiteY992" fmla="*/ 273050 h 720725"/>
              <a:gd name="connsiteX993" fmla="*/ 276224 w 1006475"/>
              <a:gd name="connsiteY993" fmla="*/ 269875 h 720725"/>
              <a:gd name="connsiteX994" fmla="*/ 279399 w 1006475"/>
              <a:gd name="connsiteY994" fmla="*/ 269875 h 720725"/>
              <a:gd name="connsiteX995" fmla="*/ 279399 w 1006475"/>
              <a:gd name="connsiteY995" fmla="*/ 276225 h 720725"/>
              <a:gd name="connsiteX996" fmla="*/ 282574 w 1006475"/>
              <a:gd name="connsiteY996" fmla="*/ 276225 h 720725"/>
              <a:gd name="connsiteX997" fmla="*/ 282574 w 1006475"/>
              <a:gd name="connsiteY997" fmla="*/ 273050 h 720725"/>
              <a:gd name="connsiteX998" fmla="*/ 282574 w 1006475"/>
              <a:gd name="connsiteY998" fmla="*/ 269875 h 720725"/>
              <a:gd name="connsiteX999" fmla="*/ 282574 w 1006475"/>
              <a:gd name="connsiteY999" fmla="*/ 266700 h 720725"/>
              <a:gd name="connsiteX1000" fmla="*/ 273049 w 1006475"/>
              <a:gd name="connsiteY1000" fmla="*/ 257175 h 720725"/>
              <a:gd name="connsiteX1001" fmla="*/ 273049 w 1006475"/>
              <a:gd name="connsiteY1001" fmla="*/ 254000 h 720725"/>
              <a:gd name="connsiteX1002" fmla="*/ 276224 w 1006475"/>
              <a:gd name="connsiteY1002" fmla="*/ 254000 h 720725"/>
              <a:gd name="connsiteX1003" fmla="*/ 279399 w 1006475"/>
              <a:gd name="connsiteY1003" fmla="*/ 250825 h 720725"/>
              <a:gd name="connsiteX1004" fmla="*/ 285749 w 1006475"/>
              <a:gd name="connsiteY1004" fmla="*/ 247650 h 720725"/>
              <a:gd name="connsiteX1005" fmla="*/ 285749 w 1006475"/>
              <a:gd name="connsiteY1005" fmla="*/ 241300 h 720725"/>
              <a:gd name="connsiteX1006" fmla="*/ 285749 w 1006475"/>
              <a:gd name="connsiteY1006" fmla="*/ 238125 h 720725"/>
              <a:gd name="connsiteX1007" fmla="*/ 285749 w 1006475"/>
              <a:gd name="connsiteY1007" fmla="*/ 234950 h 720725"/>
              <a:gd name="connsiteX1008" fmla="*/ 285749 w 1006475"/>
              <a:gd name="connsiteY1008" fmla="*/ 231775 h 720725"/>
              <a:gd name="connsiteX1009" fmla="*/ 288924 w 1006475"/>
              <a:gd name="connsiteY1009" fmla="*/ 228600 h 720725"/>
              <a:gd name="connsiteX1010" fmla="*/ 295274 w 1006475"/>
              <a:gd name="connsiteY1010" fmla="*/ 225425 h 720725"/>
              <a:gd name="connsiteX1011" fmla="*/ 295274 w 1006475"/>
              <a:gd name="connsiteY1011" fmla="*/ 222250 h 720725"/>
              <a:gd name="connsiteX1012" fmla="*/ 298449 w 1006475"/>
              <a:gd name="connsiteY1012" fmla="*/ 219075 h 720725"/>
              <a:gd name="connsiteX1013" fmla="*/ 298449 w 1006475"/>
              <a:gd name="connsiteY1013" fmla="*/ 215900 h 720725"/>
              <a:gd name="connsiteX1014" fmla="*/ 301624 w 1006475"/>
              <a:gd name="connsiteY1014" fmla="*/ 209550 h 720725"/>
              <a:gd name="connsiteX1015" fmla="*/ 304799 w 1006475"/>
              <a:gd name="connsiteY1015" fmla="*/ 206375 h 720725"/>
              <a:gd name="connsiteX1016" fmla="*/ 307974 w 1006475"/>
              <a:gd name="connsiteY1016" fmla="*/ 206375 h 720725"/>
              <a:gd name="connsiteX1017" fmla="*/ 311149 w 1006475"/>
              <a:gd name="connsiteY1017" fmla="*/ 206375 h 720725"/>
              <a:gd name="connsiteX1018" fmla="*/ 314324 w 1006475"/>
              <a:gd name="connsiteY1018" fmla="*/ 206375 h 720725"/>
              <a:gd name="connsiteX1019" fmla="*/ 314324 w 1006475"/>
              <a:gd name="connsiteY1019" fmla="*/ 203200 h 720725"/>
              <a:gd name="connsiteX1020" fmla="*/ 317499 w 1006475"/>
              <a:gd name="connsiteY1020" fmla="*/ 200025 h 720725"/>
              <a:gd name="connsiteX1021" fmla="*/ 320674 w 1006475"/>
              <a:gd name="connsiteY1021" fmla="*/ 196850 h 720725"/>
              <a:gd name="connsiteX1022" fmla="*/ 323849 w 1006475"/>
              <a:gd name="connsiteY1022" fmla="*/ 196850 h 720725"/>
              <a:gd name="connsiteX1023" fmla="*/ 323849 w 1006475"/>
              <a:gd name="connsiteY1023" fmla="*/ 200025 h 720725"/>
              <a:gd name="connsiteX1024" fmla="*/ 327024 w 1006475"/>
              <a:gd name="connsiteY1024" fmla="*/ 200025 h 720725"/>
              <a:gd name="connsiteX1025" fmla="*/ 323849 w 1006475"/>
              <a:gd name="connsiteY1025" fmla="*/ 196850 h 720725"/>
              <a:gd name="connsiteX1026" fmla="*/ 323849 w 1006475"/>
              <a:gd name="connsiteY1026" fmla="*/ 193675 h 720725"/>
              <a:gd name="connsiteX1027" fmla="*/ 320674 w 1006475"/>
              <a:gd name="connsiteY1027" fmla="*/ 193675 h 720725"/>
              <a:gd name="connsiteX1028" fmla="*/ 320674 w 1006475"/>
              <a:gd name="connsiteY1028" fmla="*/ 190500 h 720725"/>
              <a:gd name="connsiteX1029" fmla="*/ 317499 w 1006475"/>
              <a:gd name="connsiteY1029" fmla="*/ 193675 h 720725"/>
              <a:gd name="connsiteX1030" fmla="*/ 314324 w 1006475"/>
              <a:gd name="connsiteY1030" fmla="*/ 193675 h 720725"/>
              <a:gd name="connsiteX1031" fmla="*/ 307974 w 1006475"/>
              <a:gd name="connsiteY1031" fmla="*/ 184150 h 720725"/>
              <a:gd name="connsiteX1032" fmla="*/ 304799 w 1006475"/>
              <a:gd name="connsiteY1032" fmla="*/ 171450 h 720725"/>
              <a:gd name="connsiteX1033" fmla="*/ 307974 w 1006475"/>
              <a:gd name="connsiteY1033" fmla="*/ 158750 h 720725"/>
              <a:gd name="connsiteX1034" fmla="*/ 307974 w 1006475"/>
              <a:gd name="connsiteY1034" fmla="*/ 155575 h 720725"/>
              <a:gd name="connsiteX1035" fmla="*/ 304799 w 1006475"/>
              <a:gd name="connsiteY1035" fmla="*/ 152400 h 720725"/>
              <a:gd name="connsiteX1036" fmla="*/ 301624 w 1006475"/>
              <a:gd name="connsiteY1036" fmla="*/ 152400 h 720725"/>
              <a:gd name="connsiteX1037" fmla="*/ 298449 w 1006475"/>
              <a:gd name="connsiteY1037" fmla="*/ 152400 h 720725"/>
              <a:gd name="connsiteX1038" fmla="*/ 298449 w 1006475"/>
              <a:gd name="connsiteY1038" fmla="*/ 155575 h 720725"/>
              <a:gd name="connsiteX1039" fmla="*/ 295274 w 1006475"/>
              <a:gd name="connsiteY1039" fmla="*/ 155575 h 720725"/>
              <a:gd name="connsiteX1040" fmla="*/ 295274 w 1006475"/>
              <a:gd name="connsiteY1040" fmla="*/ 158750 h 720725"/>
              <a:gd name="connsiteX1041" fmla="*/ 292099 w 1006475"/>
              <a:gd name="connsiteY1041" fmla="*/ 158750 h 720725"/>
              <a:gd name="connsiteX1042" fmla="*/ 288924 w 1006475"/>
              <a:gd name="connsiteY1042" fmla="*/ 158750 h 720725"/>
              <a:gd name="connsiteX1043" fmla="*/ 292099 w 1006475"/>
              <a:gd name="connsiteY1043" fmla="*/ 161925 h 720725"/>
              <a:gd name="connsiteX1044" fmla="*/ 292099 w 1006475"/>
              <a:gd name="connsiteY1044" fmla="*/ 168275 h 720725"/>
              <a:gd name="connsiteX1045" fmla="*/ 295274 w 1006475"/>
              <a:gd name="connsiteY1045" fmla="*/ 171450 h 720725"/>
              <a:gd name="connsiteX1046" fmla="*/ 301624 w 1006475"/>
              <a:gd name="connsiteY1046" fmla="*/ 180975 h 720725"/>
              <a:gd name="connsiteX1047" fmla="*/ 301624 w 1006475"/>
              <a:gd name="connsiteY1047" fmla="*/ 184150 h 720725"/>
              <a:gd name="connsiteX1048" fmla="*/ 301624 w 1006475"/>
              <a:gd name="connsiteY1048" fmla="*/ 187325 h 720725"/>
              <a:gd name="connsiteX1049" fmla="*/ 298449 w 1006475"/>
              <a:gd name="connsiteY1049" fmla="*/ 184150 h 720725"/>
              <a:gd name="connsiteX1050" fmla="*/ 295274 w 1006475"/>
              <a:gd name="connsiteY1050" fmla="*/ 184150 h 720725"/>
              <a:gd name="connsiteX1051" fmla="*/ 295274 w 1006475"/>
              <a:gd name="connsiteY1051" fmla="*/ 180975 h 720725"/>
              <a:gd name="connsiteX1052" fmla="*/ 295274 w 1006475"/>
              <a:gd name="connsiteY1052" fmla="*/ 177800 h 720725"/>
              <a:gd name="connsiteX1053" fmla="*/ 292099 w 1006475"/>
              <a:gd name="connsiteY1053" fmla="*/ 171450 h 720725"/>
              <a:gd name="connsiteX1054" fmla="*/ 288924 w 1006475"/>
              <a:gd name="connsiteY1054" fmla="*/ 171450 h 720725"/>
              <a:gd name="connsiteX1055" fmla="*/ 288924 w 1006475"/>
              <a:gd name="connsiteY1055" fmla="*/ 168275 h 720725"/>
              <a:gd name="connsiteX1056" fmla="*/ 285749 w 1006475"/>
              <a:gd name="connsiteY1056" fmla="*/ 168275 h 720725"/>
              <a:gd name="connsiteX1057" fmla="*/ 285749 w 1006475"/>
              <a:gd name="connsiteY1057" fmla="*/ 165100 h 720725"/>
              <a:gd name="connsiteX1058" fmla="*/ 285749 w 1006475"/>
              <a:gd name="connsiteY1058" fmla="*/ 149225 h 720725"/>
              <a:gd name="connsiteX1059" fmla="*/ 285749 w 1006475"/>
              <a:gd name="connsiteY1059" fmla="*/ 146050 h 720725"/>
              <a:gd name="connsiteX1060" fmla="*/ 288924 w 1006475"/>
              <a:gd name="connsiteY1060" fmla="*/ 146050 h 720725"/>
              <a:gd name="connsiteX1061" fmla="*/ 292099 w 1006475"/>
              <a:gd name="connsiteY1061" fmla="*/ 146050 h 720725"/>
              <a:gd name="connsiteX1062" fmla="*/ 295274 w 1006475"/>
              <a:gd name="connsiteY1062" fmla="*/ 146050 h 720725"/>
              <a:gd name="connsiteX1063" fmla="*/ 295274 w 1006475"/>
              <a:gd name="connsiteY1063" fmla="*/ 142875 h 720725"/>
              <a:gd name="connsiteX1064" fmla="*/ 298449 w 1006475"/>
              <a:gd name="connsiteY1064" fmla="*/ 146050 h 720725"/>
              <a:gd name="connsiteX1065" fmla="*/ 304799 w 1006475"/>
              <a:gd name="connsiteY1065" fmla="*/ 149225 h 720725"/>
              <a:gd name="connsiteX1066" fmla="*/ 307974 w 1006475"/>
              <a:gd name="connsiteY1066" fmla="*/ 146050 h 720725"/>
              <a:gd name="connsiteX1067" fmla="*/ 311149 w 1006475"/>
              <a:gd name="connsiteY1067" fmla="*/ 139700 h 720725"/>
              <a:gd name="connsiteX1068" fmla="*/ 311149 w 1006475"/>
              <a:gd name="connsiteY1068" fmla="*/ 136525 h 720725"/>
              <a:gd name="connsiteX1069" fmla="*/ 301624 w 1006475"/>
              <a:gd name="connsiteY1069" fmla="*/ 130175 h 720725"/>
              <a:gd name="connsiteX1070" fmla="*/ 298449 w 1006475"/>
              <a:gd name="connsiteY1070" fmla="*/ 123825 h 720725"/>
              <a:gd name="connsiteX1071" fmla="*/ 295274 w 1006475"/>
              <a:gd name="connsiteY1071" fmla="*/ 120650 h 720725"/>
              <a:gd name="connsiteX1072" fmla="*/ 292099 w 1006475"/>
              <a:gd name="connsiteY1072" fmla="*/ 114300 h 720725"/>
              <a:gd name="connsiteX1073" fmla="*/ 292099 w 1006475"/>
              <a:gd name="connsiteY1073" fmla="*/ 111125 h 720725"/>
              <a:gd name="connsiteX1074" fmla="*/ 285749 w 1006475"/>
              <a:gd name="connsiteY1074" fmla="*/ 111125 h 720725"/>
              <a:gd name="connsiteX1075" fmla="*/ 282574 w 1006475"/>
              <a:gd name="connsiteY1075" fmla="*/ 111125 h 720725"/>
              <a:gd name="connsiteX1076" fmla="*/ 279399 w 1006475"/>
              <a:gd name="connsiteY1076" fmla="*/ 111125 h 720725"/>
              <a:gd name="connsiteX1077" fmla="*/ 279399 w 1006475"/>
              <a:gd name="connsiteY1077" fmla="*/ 107950 h 720725"/>
              <a:gd name="connsiteX1078" fmla="*/ 279399 w 1006475"/>
              <a:gd name="connsiteY1078" fmla="*/ 101600 h 720725"/>
              <a:gd name="connsiteX1079" fmla="*/ 279399 w 1006475"/>
              <a:gd name="connsiteY1079" fmla="*/ 95250 h 720725"/>
              <a:gd name="connsiteX1080" fmla="*/ 282574 w 1006475"/>
              <a:gd name="connsiteY1080" fmla="*/ 95250 h 720725"/>
              <a:gd name="connsiteX1081" fmla="*/ 288924 w 1006475"/>
              <a:gd name="connsiteY1081" fmla="*/ 92075 h 720725"/>
              <a:gd name="connsiteX1082" fmla="*/ 292099 w 1006475"/>
              <a:gd name="connsiteY1082" fmla="*/ 92075 h 720725"/>
              <a:gd name="connsiteX1083" fmla="*/ 295274 w 1006475"/>
              <a:gd name="connsiteY1083" fmla="*/ 98425 h 720725"/>
              <a:gd name="connsiteX1084" fmla="*/ 298449 w 1006475"/>
              <a:gd name="connsiteY1084" fmla="*/ 104775 h 720725"/>
              <a:gd name="connsiteX1085" fmla="*/ 301624 w 1006475"/>
              <a:gd name="connsiteY1085" fmla="*/ 107950 h 720725"/>
              <a:gd name="connsiteX1086" fmla="*/ 304799 w 1006475"/>
              <a:gd name="connsiteY1086" fmla="*/ 107950 h 720725"/>
              <a:gd name="connsiteX1087" fmla="*/ 307974 w 1006475"/>
              <a:gd name="connsiteY1087" fmla="*/ 107950 h 720725"/>
              <a:gd name="connsiteX1088" fmla="*/ 304799 w 1006475"/>
              <a:gd name="connsiteY1088" fmla="*/ 88900 h 720725"/>
              <a:gd name="connsiteX1089" fmla="*/ 307974 w 1006475"/>
              <a:gd name="connsiteY1089" fmla="*/ 88900 h 720725"/>
              <a:gd name="connsiteX1090" fmla="*/ 311149 w 1006475"/>
              <a:gd name="connsiteY1090" fmla="*/ 88900 h 720725"/>
              <a:gd name="connsiteX1091" fmla="*/ 314324 w 1006475"/>
              <a:gd name="connsiteY1091" fmla="*/ 88900 h 720725"/>
              <a:gd name="connsiteX1092" fmla="*/ 317499 w 1006475"/>
              <a:gd name="connsiteY1092" fmla="*/ 85725 h 720725"/>
              <a:gd name="connsiteX1093" fmla="*/ 317499 w 1006475"/>
              <a:gd name="connsiteY1093" fmla="*/ 82550 h 720725"/>
              <a:gd name="connsiteX1094" fmla="*/ 314324 w 1006475"/>
              <a:gd name="connsiteY1094" fmla="*/ 76200 h 720725"/>
              <a:gd name="connsiteX1095" fmla="*/ 311149 w 1006475"/>
              <a:gd name="connsiteY1095" fmla="*/ 73025 h 720725"/>
              <a:gd name="connsiteX1096" fmla="*/ 311149 w 1006475"/>
              <a:gd name="connsiteY1096" fmla="*/ 69850 h 720725"/>
              <a:gd name="connsiteX1097" fmla="*/ 311149 w 1006475"/>
              <a:gd name="connsiteY1097" fmla="*/ 66675 h 720725"/>
              <a:gd name="connsiteX1098" fmla="*/ 311149 w 1006475"/>
              <a:gd name="connsiteY1098" fmla="*/ 60325 h 720725"/>
              <a:gd name="connsiteX1099" fmla="*/ 317499 w 1006475"/>
              <a:gd name="connsiteY1099" fmla="*/ 53975 h 720725"/>
              <a:gd name="connsiteX1100" fmla="*/ 311149 w 1006475"/>
              <a:gd name="connsiteY1100" fmla="*/ 47625 h 720725"/>
              <a:gd name="connsiteX1101" fmla="*/ 307974 w 1006475"/>
              <a:gd name="connsiteY1101" fmla="*/ 47625 h 720725"/>
              <a:gd name="connsiteX1102" fmla="*/ 295274 w 1006475"/>
              <a:gd name="connsiteY1102" fmla="*/ 53975 h 720725"/>
              <a:gd name="connsiteX1103" fmla="*/ 292893 w 1006475"/>
              <a:gd name="connsiteY1103" fmla="*/ 53975 h 720725"/>
              <a:gd name="connsiteX1104" fmla="*/ 295274 w 1006475"/>
              <a:gd name="connsiteY1104" fmla="*/ 63500 h 720725"/>
              <a:gd name="connsiteX1105" fmla="*/ 298449 w 1006475"/>
              <a:gd name="connsiteY1105" fmla="*/ 69850 h 720725"/>
              <a:gd name="connsiteX1106" fmla="*/ 295274 w 1006475"/>
              <a:gd name="connsiteY1106" fmla="*/ 69850 h 720725"/>
              <a:gd name="connsiteX1107" fmla="*/ 292099 w 1006475"/>
              <a:gd name="connsiteY1107" fmla="*/ 60325 h 720725"/>
              <a:gd name="connsiteX1108" fmla="*/ 285749 w 1006475"/>
              <a:gd name="connsiteY1108" fmla="*/ 53975 h 720725"/>
              <a:gd name="connsiteX1109" fmla="*/ 288924 w 1006475"/>
              <a:gd name="connsiteY1109" fmla="*/ 50800 h 720725"/>
              <a:gd name="connsiteX1110" fmla="*/ 292099 w 1006475"/>
              <a:gd name="connsiteY1110" fmla="*/ 50800 h 720725"/>
              <a:gd name="connsiteX1111" fmla="*/ 292734 w 1006475"/>
              <a:gd name="connsiteY1111" fmla="*/ 53340 h 720725"/>
              <a:gd name="connsiteX1112" fmla="*/ 295274 w 1006475"/>
              <a:gd name="connsiteY1112" fmla="*/ 50800 h 720725"/>
              <a:gd name="connsiteX1113" fmla="*/ 298449 w 1006475"/>
              <a:gd name="connsiteY1113" fmla="*/ 44450 h 720725"/>
              <a:gd name="connsiteX1114" fmla="*/ 298449 w 1006475"/>
              <a:gd name="connsiteY1114" fmla="*/ 41275 h 720725"/>
              <a:gd name="connsiteX1115" fmla="*/ 295274 w 1006475"/>
              <a:gd name="connsiteY1115" fmla="*/ 38100 h 720725"/>
              <a:gd name="connsiteX1116" fmla="*/ 292099 w 1006475"/>
              <a:gd name="connsiteY1116" fmla="*/ 38100 h 720725"/>
              <a:gd name="connsiteX1117" fmla="*/ 292099 w 1006475"/>
              <a:gd name="connsiteY1117" fmla="*/ 34925 h 720725"/>
              <a:gd name="connsiteX1118" fmla="*/ 292099 w 1006475"/>
              <a:gd name="connsiteY1118" fmla="*/ 31750 h 720725"/>
              <a:gd name="connsiteX1119" fmla="*/ 285749 w 1006475"/>
              <a:gd name="connsiteY1119" fmla="*/ 19050 h 720725"/>
              <a:gd name="connsiteX1120" fmla="*/ 288924 w 1006475"/>
              <a:gd name="connsiteY1120" fmla="*/ 15875 h 720725"/>
              <a:gd name="connsiteX1121" fmla="*/ 292099 w 1006475"/>
              <a:gd name="connsiteY1121" fmla="*/ 12700 h 720725"/>
              <a:gd name="connsiteX1122" fmla="*/ 288924 w 1006475"/>
              <a:gd name="connsiteY1122" fmla="*/ 12700 h 720725"/>
              <a:gd name="connsiteX1123" fmla="*/ 285749 w 1006475"/>
              <a:gd name="connsiteY1123" fmla="*/ 9525 h 720725"/>
              <a:gd name="connsiteX1124" fmla="*/ 285749 w 1006475"/>
              <a:gd name="connsiteY1124" fmla="*/ 6350 h 720725"/>
              <a:gd name="connsiteX1125" fmla="*/ 288924 w 1006475"/>
              <a:gd name="connsiteY1125" fmla="*/ 6350 h 720725"/>
              <a:gd name="connsiteX1126" fmla="*/ 288924 w 1006475"/>
              <a:gd name="connsiteY1126" fmla="*/ 3175 h 720725"/>
              <a:gd name="connsiteX1127" fmla="*/ 292099 w 1006475"/>
              <a:gd name="connsiteY1127" fmla="*/ 3175 h 720725"/>
              <a:gd name="connsiteX1128" fmla="*/ 292099 w 1006475"/>
              <a:gd name="connsiteY1128" fmla="*/ 6350 h 720725"/>
              <a:gd name="connsiteX1129" fmla="*/ 295274 w 1006475"/>
              <a:gd name="connsiteY1129" fmla="*/ 9525 h 720725"/>
              <a:gd name="connsiteX1130" fmla="*/ 295274 w 1006475"/>
              <a:gd name="connsiteY1130" fmla="*/ 6350 h 720725"/>
              <a:gd name="connsiteX1131" fmla="*/ 295274 w 1006475"/>
              <a:gd name="connsiteY1131" fmla="*/ 0 h 720725"/>
              <a:gd name="connsiteX0" fmla="*/ 57149 w 1006475"/>
              <a:gd name="connsiteY0" fmla="*/ 368300 h 720725"/>
              <a:gd name="connsiteX1" fmla="*/ 53975 w 1006475"/>
              <a:gd name="connsiteY1" fmla="*/ 371475 h 720725"/>
              <a:gd name="connsiteX2" fmla="*/ 57149 w 1006475"/>
              <a:gd name="connsiteY2" fmla="*/ 368301 h 720725"/>
              <a:gd name="connsiteX3" fmla="*/ 57149 w 1006475"/>
              <a:gd name="connsiteY3" fmla="*/ 368300 h 720725"/>
              <a:gd name="connsiteX4" fmla="*/ 212724 w 1006475"/>
              <a:gd name="connsiteY4" fmla="*/ 361950 h 720725"/>
              <a:gd name="connsiteX5" fmla="*/ 212724 w 1006475"/>
              <a:gd name="connsiteY5" fmla="*/ 365125 h 720725"/>
              <a:gd name="connsiteX6" fmla="*/ 212724 w 1006475"/>
              <a:gd name="connsiteY6" fmla="*/ 368300 h 720725"/>
              <a:gd name="connsiteX7" fmla="*/ 212725 w 1006475"/>
              <a:gd name="connsiteY7" fmla="*/ 368300 h 720725"/>
              <a:gd name="connsiteX8" fmla="*/ 212725 w 1006475"/>
              <a:gd name="connsiteY8" fmla="*/ 365125 h 720725"/>
              <a:gd name="connsiteX9" fmla="*/ 212725 w 1006475"/>
              <a:gd name="connsiteY9" fmla="*/ 361950 h 720725"/>
              <a:gd name="connsiteX10" fmla="*/ 212724 w 1006475"/>
              <a:gd name="connsiteY10" fmla="*/ 361950 h 720725"/>
              <a:gd name="connsiteX11" fmla="*/ 215899 w 1006475"/>
              <a:gd name="connsiteY11" fmla="*/ 358775 h 720725"/>
              <a:gd name="connsiteX12" fmla="*/ 215899 w 1006475"/>
              <a:gd name="connsiteY12" fmla="*/ 360362 h 720725"/>
              <a:gd name="connsiteX13" fmla="*/ 215900 w 1006475"/>
              <a:gd name="connsiteY13" fmla="*/ 360362 h 720725"/>
              <a:gd name="connsiteX14" fmla="*/ 215900 w 1006475"/>
              <a:gd name="connsiteY14" fmla="*/ 358775 h 720725"/>
              <a:gd name="connsiteX15" fmla="*/ 215899 w 1006475"/>
              <a:gd name="connsiteY15" fmla="*/ 358775 h 720725"/>
              <a:gd name="connsiteX16" fmla="*/ 215899 w 1006475"/>
              <a:gd name="connsiteY16" fmla="*/ 336550 h 720725"/>
              <a:gd name="connsiteX17" fmla="*/ 219074 w 1006475"/>
              <a:gd name="connsiteY17" fmla="*/ 336550 h 720725"/>
              <a:gd name="connsiteX18" fmla="*/ 222249 w 1006475"/>
              <a:gd name="connsiteY18" fmla="*/ 336550 h 720725"/>
              <a:gd name="connsiteX19" fmla="*/ 222249 w 1006475"/>
              <a:gd name="connsiteY19" fmla="*/ 339725 h 720725"/>
              <a:gd name="connsiteX20" fmla="*/ 219074 w 1006475"/>
              <a:gd name="connsiteY20" fmla="*/ 342900 h 720725"/>
              <a:gd name="connsiteX21" fmla="*/ 215899 w 1006475"/>
              <a:gd name="connsiteY21" fmla="*/ 342900 h 720725"/>
              <a:gd name="connsiteX22" fmla="*/ 215899 w 1006475"/>
              <a:gd name="connsiteY22" fmla="*/ 346075 h 720725"/>
              <a:gd name="connsiteX23" fmla="*/ 212724 w 1006475"/>
              <a:gd name="connsiteY23" fmla="*/ 342900 h 720725"/>
              <a:gd name="connsiteX24" fmla="*/ 212724 w 1006475"/>
              <a:gd name="connsiteY24" fmla="*/ 339725 h 720725"/>
              <a:gd name="connsiteX25" fmla="*/ 215899 w 1006475"/>
              <a:gd name="connsiteY25" fmla="*/ 336550 h 720725"/>
              <a:gd name="connsiteX26" fmla="*/ 196849 w 1006475"/>
              <a:gd name="connsiteY26" fmla="*/ 311150 h 720725"/>
              <a:gd name="connsiteX27" fmla="*/ 200024 w 1006475"/>
              <a:gd name="connsiteY27" fmla="*/ 311150 h 720725"/>
              <a:gd name="connsiteX28" fmla="*/ 206374 w 1006475"/>
              <a:gd name="connsiteY28" fmla="*/ 311150 h 720725"/>
              <a:gd name="connsiteX29" fmla="*/ 203199 w 1006475"/>
              <a:gd name="connsiteY29" fmla="*/ 317500 h 720725"/>
              <a:gd name="connsiteX30" fmla="*/ 203199 w 1006475"/>
              <a:gd name="connsiteY30" fmla="*/ 327025 h 720725"/>
              <a:gd name="connsiteX31" fmla="*/ 203199 w 1006475"/>
              <a:gd name="connsiteY31" fmla="*/ 330200 h 720725"/>
              <a:gd name="connsiteX32" fmla="*/ 200024 w 1006475"/>
              <a:gd name="connsiteY32" fmla="*/ 333375 h 720725"/>
              <a:gd name="connsiteX33" fmla="*/ 196849 w 1006475"/>
              <a:gd name="connsiteY33" fmla="*/ 330200 h 720725"/>
              <a:gd name="connsiteX34" fmla="*/ 196849 w 1006475"/>
              <a:gd name="connsiteY34" fmla="*/ 317500 h 720725"/>
              <a:gd name="connsiteX35" fmla="*/ 196849 w 1006475"/>
              <a:gd name="connsiteY35" fmla="*/ 314325 h 720725"/>
              <a:gd name="connsiteX36" fmla="*/ 196849 w 1006475"/>
              <a:gd name="connsiteY36" fmla="*/ 311150 h 720725"/>
              <a:gd name="connsiteX37" fmla="*/ 263524 w 1006475"/>
              <a:gd name="connsiteY37" fmla="*/ 282575 h 720725"/>
              <a:gd name="connsiteX38" fmla="*/ 263524 w 1006475"/>
              <a:gd name="connsiteY38" fmla="*/ 285750 h 720725"/>
              <a:gd name="connsiteX39" fmla="*/ 263524 w 1006475"/>
              <a:gd name="connsiteY39" fmla="*/ 292100 h 720725"/>
              <a:gd name="connsiteX40" fmla="*/ 260349 w 1006475"/>
              <a:gd name="connsiteY40" fmla="*/ 301625 h 720725"/>
              <a:gd name="connsiteX41" fmla="*/ 263524 w 1006475"/>
              <a:gd name="connsiteY41" fmla="*/ 304800 h 720725"/>
              <a:gd name="connsiteX42" fmla="*/ 269874 w 1006475"/>
              <a:gd name="connsiteY42" fmla="*/ 307975 h 720725"/>
              <a:gd name="connsiteX43" fmla="*/ 266699 w 1006475"/>
              <a:gd name="connsiteY43" fmla="*/ 307975 h 720725"/>
              <a:gd name="connsiteX44" fmla="*/ 263524 w 1006475"/>
              <a:gd name="connsiteY44" fmla="*/ 307975 h 720725"/>
              <a:gd name="connsiteX45" fmla="*/ 260349 w 1006475"/>
              <a:gd name="connsiteY45" fmla="*/ 307975 h 720725"/>
              <a:gd name="connsiteX46" fmla="*/ 260349 w 1006475"/>
              <a:gd name="connsiteY46" fmla="*/ 311150 h 720725"/>
              <a:gd name="connsiteX47" fmla="*/ 257174 w 1006475"/>
              <a:gd name="connsiteY47" fmla="*/ 314325 h 720725"/>
              <a:gd name="connsiteX48" fmla="*/ 257174 w 1006475"/>
              <a:gd name="connsiteY48" fmla="*/ 307975 h 720725"/>
              <a:gd name="connsiteX49" fmla="*/ 253999 w 1006475"/>
              <a:gd name="connsiteY49" fmla="*/ 307975 h 720725"/>
              <a:gd name="connsiteX50" fmla="*/ 250824 w 1006475"/>
              <a:gd name="connsiteY50" fmla="*/ 314325 h 720725"/>
              <a:gd name="connsiteX51" fmla="*/ 247649 w 1006475"/>
              <a:gd name="connsiteY51" fmla="*/ 314325 h 720725"/>
              <a:gd name="connsiteX52" fmla="*/ 247649 w 1006475"/>
              <a:gd name="connsiteY52" fmla="*/ 311150 h 720725"/>
              <a:gd name="connsiteX53" fmla="*/ 250824 w 1006475"/>
              <a:gd name="connsiteY53" fmla="*/ 301625 h 720725"/>
              <a:gd name="connsiteX54" fmla="*/ 253999 w 1006475"/>
              <a:gd name="connsiteY54" fmla="*/ 295275 h 720725"/>
              <a:gd name="connsiteX55" fmla="*/ 257174 w 1006475"/>
              <a:gd name="connsiteY55" fmla="*/ 288925 h 720725"/>
              <a:gd name="connsiteX56" fmla="*/ 263524 w 1006475"/>
              <a:gd name="connsiteY56" fmla="*/ 282575 h 720725"/>
              <a:gd name="connsiteX57" fmla="*/ 266699 w 1006475"/>
              <a:gd name="connsiteY57" fmla="*/ 244475 h 720725"/>
              <a:gd name="connsiteX58" fmla="*/ 266699 w 1006475"/>
              <a:gd name="connsiteY58" fmla="*/ 247650 h 720725"/>
              <a:gd name="connsiteX59" fmla="*/ 266699 w 1006475"/>
              <a:gd name="connsiteY59" fmla="*/ 250825 h 720725"/>
              <a:gd name="connsiteX60" fmla="*/ 263524 w 1006475"/>
              <a:gd name="connsiteY60" fmla="*/ 254000 h 720725"/>
              <a:gd name="connsiteX61" fmla="*/ 266699 w 1006475"/>
              <a:gd name="connsiteY61" fmla="*/ 260350 h 720725"/>
              <a:gd name="connsiteX62" fmla="*/ 260349 w 1006475"/>
              <a:gd name="connsiteY62" fmla="*/ 266700 h 720725"/>
              <a:gd name="connsiteX63" fmla="*/ 263524 w 1006475"/>
              <a:gd name="connsiteY63" fmla="*/ 266700 h 720725"/>
              <a:gd name="connsiteX64" fmla="*/ 263524 w 1006475"/>
              <a:gd name="connsiteY64" fmla="*/ 269875 h 720725"/>
              <a:gd name="connsiteX65" fmla="*/ 260349 w 1006475"/>
              <a:gd name="connsiteY65" fmla="*/ 269875 h 720725"/>
              <a:gd name="connsiteX66" fmla="*/ 257174 w 1006475"/>
              <a:gd name="connsiteY66" fmla="*/ 269875 h 720725"/>
              <a:gd name="connsiteX67" fmla="*/ 257174 w 1006475"/>
              <a:gd name="connsiteY67" fmla="*/ 266700 h 720725"/>
              <a:gd name="connsiteX68" fmla="*/ 257174 w 1006475"/>
              <a:gd name="connsiteY68" fmla="*/ 263525 h 720725"/>
              <a:gd name="connsiteX69" fmla="*/ 253999 w 1006475"/>
              <a:gd name="connsiteY69" fmla="*/ 263525 h 720725"/>
              <a:gd name="connsiteX70" fmla="*/ 257174 w 1006475"/>
              <a:gd name="connsiteY70" fmla="*/ 254000 h 720725"/>
              <a:gd name="connsiteX71" fmla="*/ 253999 w 1006475"/>
              <a:gd name="connsiteY71" fmla="*/ 250825 h 720725"/>
              <a:gd name="connsiteX72" fmla="*/ 257174 w 1006475"/>
              <a:gd name="connsiteY72" fmla="*/ 247650 h 720725"/>
              <a:gd name="connsiteX73" fmla="*/ 257174 w 1006475"/>
              <a:gd name="connsiteY73" fmla="*/ 250825 h 720725"/>
              <a:gd name="connsiteX74" fmla="*/ 260349 w 1006475"/>
              <a:gd name="connsiteY74" fmla="*/ 250825 h 720725"/>
              <a:gd name="connsiteX75" fmla="*/ 260349 w 1006475"/>
              <a:gd name="connsiteY75" fmla="*/ 247650 h 720725"/>
              <a:gd name="connsiteX76" fmla="*/ 263524 w 1006475"/>
              <a:gd name="connsiteY76" fmla="*/ 247650 h 720725"/>
              <a:gd name="connsiteX77" fmla="*/ 266699 w 1006475"/>
              <a:gd name="connsiteY77" fmla="*/ 244475 h 720725"/>
              <a:gd name="connsiteX78" fmla="*/ 260349 w 1006475"/>
              <a:gd name="connsiteY78" fmla="*/ 241300 h 720725"/>
              <a:gd name="connsiteX79" fmla="*/ 263524 w 1006475"/>
              <a:gd name="connsiteY79" fmla="*/ 244475 h 720725"/>
              <a:gd name="connsiteX80" fmla="*/ 260349 w 1006475"/>
              <a:gd name="connsiteY80" fmla="*/ 244475 h 720725"/>
              <a:gd name="connsiteX81" fmla="*/ 260349 w 1006475"/>
              <a:gd name="connsiteY81" fmla="*/ 241300 h 720725"/>
              <a:gd name="connsiteX82" fmla="*/ 231774 w 1006475"/>
              <a:gd name="connsiteY82" fmla="*/ 231775 h 720725"/>
              <a:gd name="connsiteX83" fmla="*/ 231774 w 1006475"/>
              <a:gd name="connsiteY83" fmla="*/ 238125 h 720725"/>
              <a:gd name="connsiteX84" fmla="*/ 228599 w 1006475"/>
              <a:gd name="connsiteY84" fmla="*/ 241300 h 720725"/>
              <a:gd name="connsiteX85" fmla="*/ 225424 w 1006475"/>
              <a:gd name="connsiteY85" fmla="*/ 241300 h 720725"/>
              <a:gd name="connsiteX86" fmla="*/ 225424 w 1006475"/>
              <a:gd name="connsiteY86" fmla="*/ 238125 h 720725"/>
              <a:gd name="connsiteX87" fmla="*/ 225424 w 1006475"/>
              <a:gd name="connsiteY87" fmla="*/ 234950 h 720725"/>
              <a:gd name="connsiteX88" fmla="*/ 231774 w 1006475"/>
              <a:gd name="connsiteY88" fmla="*/ 231775 h 720725"/>
              <a:gd name="connsiteX89" fmla="*/ 282574 w 1006475"/>
              <a:gd name="connsiteY89" fmla="*/ 174625 h 720725"/>
              <a:gd name="connsiteX90" fmla="*/ 285749 w 1006475"/>
              <a:gd name="connsiteY90" fmla="*/ 174625 h 720725"/>
              <a:gd name="connsiteX91" fmla="*/ 288924 w 1006475"/>
              <a:gd name="connsiteY91" fmla="*/ 184150 h 720725"/>
              <a:gd name="connsiteX92" fmla="*/ 292099 w 1006475"/>
              <a:gd name="connsiteY92" fmla="*/ 187325 h 720725"/>
              <a:gd name="connsiteX93" fmla="*/ 295274 w 1006475"/>
              <a:gd name="connsiteY93" fmla="*/ 187325 h 720725"/>
              <a:gd name="connsiteX94" fmla="*/ 298449 w 1006475"/>
              <a:gd name="connsiteY94" fmla="*/ 190500 h 720725"/>
              <a:gd name="connsiteX95" fmla="*/ 298449 w 1006475"/>
              <a:gd name="connsiteY95" fmla="*/ 203200 h 720725"/>
              <a:gd name="connsiteX96" fmla="*/ 295274 w 1006475"/>
              <a:gd name="connsiteY96" fmla="*/ 209550 h 720725"/>
              <a:gd name="connsiteX97" fmla="*/ 292099 w 1006475"/>
              <a:gd name="connsiteY97" fmla="*/ 212725 h 720725"/>
              <a:gd name="connsiteX98" fmla="*/ 288924 w 1006475"/>
              <a:gd name="connsiteY98" fmla="*/ 212725 h 720725"/>
              <a:gd name="connsiteX99" fmla="*/ 285749 w 1006475"/>
              <a:gd name="connsiteY99" fmla="*/ 209550 h 720725"/>
              <a:gd name="connsiteX100" fmla="*/ 285749 w 1006475"/>
              <a:gd name="connsiteY100" fmla="*/ 206375 h 720725"/>
              <a:gd name="connsiteX101" fmla="*/ 285749 w 1006475"/>
              <a:gd name="connsiteY101" fmla="*/ 196850 h 720725"/>
              <a:gd name="connsiteX102" fmla="*/ 285749 w 1006475"/>
              <a:gd name="connsiteY102" fmla="*/ 193675 h 720725"/>
              <a:gd name="connsiteX103" fmla="*/ 282574 w 1006475"/>
              <a:gd name="connsiteY103" fmla="*/ 193675 h 720725"/>
              <a:gd name="connsiteX104" fmla="*/ 276224 w 1006475"/>
              <a:gd name="connsiteY104" fmla="*/ 196850 h 720725"/>
              <a:gd name="connsiteX105" fmla="*/ 273049 w 1006475"/>
              <a:gd name="connsiteY105" fmla="*/ 196850 h 720725"/>
              <a:gd name="connsiteX106" fmla="*/ 276224 w 1006475"/>
              <a:gd name="connsiteY106" fmla="*/ 190500 h 720725"/>
              <a:gd name="connsiteX107" fmla="*/ 276224 w 1006475"/>
              <a:gd name="connsiteY107" fmla="*/ 187325 h 720725"/>
              <a:gd name="connsiteX108" fmla="*/ 279399 w 1006475"/>
              <a:gd name="connsiteY108" fmla="*/ 187325 h 720725"/>
              <a:gd name="connsiteX109" fmla="*/ 282574 w 1006475"/>
              <a:gd name="connsiteY109" fmla="*/ 184150 h 720725"/>
              <a:gd name="connsiteX110" fmla="*/ 282574 w 1006475"/>
              <a:gd name="connsiteY110" fmla="*/ 174625 h 720725"/>
              <a:gd name="connsiteX111" fmla="*/ 253999 w 1006475"/>
              <a:gd name="connsiteY111" fmla="*/ 171450 h 720725"/>
              <a:gd name="connsiteX112" fmla="*/ 257174 w 1006475"/>
              <a:gd name="connsiteY112" fmla="*/ 171450 h 720725"/>
              <a:gd name="connsiteX113" fmla="*/ 257174 w 1006475"/>
              <a:gd name="connsiteY113" fmla="*/ 174625 h 720725"/>
              <a:gd name="connsiteX114" fmla="*/ 257174 w 1006475"/>
              <a:gd name="connsiteY114" fmla="*/ 177800 h 720725"/>
              <a:gd name="connsiteX115" fmla="*/ 257174 w 1006475"/>
              <a:gd name="connsiteY115" fmla="*/ 180975 h 720725"/>
              <a:gd name="connsiteX116" fmla="*/ 253999 w 1006475"/>
              <a:gd name="connsiteY116" fmla="*/ 174625 h 720725"/>
              <a:gd name="connsiteX117" fmla="*/ 253999 w 1006475"/>
              <a:gd name="connsiteY117" fmla="*/ 171450 h 720725"/>
              <a:gd name="connsiteX118" fmla="*/ 260349 w 1006475"/>
              <a:gd name="connsiteY118" fmla="*/ 168275 h 720725"/>
              <a:gd name="connsiteX119" fmla="*/ 263524 w 1006475"/>
              <a:gd name="connsiteY119" fmla="*/ 168275 h 720725"/>
              <a:gd name="connsiteX120" fmla="*/ 263524 w 1006475"/>
              <a:gd name="connsiteY120" fmla="*/ 180975 h 720725"/>
              <a:gd name="connsiteX121" fmla="*/ 260349 w 1006475"/>
              <a:gd name="connsiteY121" fmla="*/ 184150 h 720725"/>
              <a:gd name="connsiteX122" fmla="*/ 257174 w 1006475"/>
              <a:gd name="connsiteY122" fmla="*/ 184150 h 720725"/>
              <a:gd name="connsiteX123" fmla="*/ 257174 w 1006475"/>
              <a:gd name="connsiteY123" fmla="*/ 180975 h 720725"/>
              <a:gd name="connsiteX124" fmla="*/ 260349 w 1006475"/>
              <a:gd name="connsiteY124" fmla="*/ 180975 h 720725"/>
              <a:gd name="connsiteX125" fmla="*/ 260349 w 1006475"/>
              <a:gd name="connsiteY125" fmla="*/ 177800 h 720725"/>
              <a:gd name="connsiteX126" fmla="*/ 260349 w 1006475"/>
              <a:gd name="connsiteY126" fmla="*/ 174625 h 720725"/>
              <a:gd name="connsiteX127" fmla="*/ 260349 w 1006475"/>
              <a:gd name="connsiteY127" fmla="*/ 168275 h 720725"/>
              <a:gd name="connsiteX128" fmla="*/ 279399 w 1006475"/>
              <a:gd name="connsiteY128" fmla="*/ 114300 h 720725"/>
              <a:gd name="connsiteX129" fmla="*/ 282574 w 1006475"/>
              <a:gd name="connsiteY129" fmla="*/ 114300 h 720725"/>
              <a:gd name="connsiteX130" fmla="*/ 285749 w 1006475"/>
              <a:gd name="connsiteY130" fmla="*/ 123825 h 720725"/>
              <a:gd name="connsiteX131" fmla="*/ 292099 w 1006475"/>
              <a:gd name="connsiteY131" fmla="*/ 130175 h 720725"/>
              <a:gd name="connsiteX132" fmla="*/ 295274 w 1006475"/>
              <a:gd name="connsiteY132" fmla="*/ 136525 h 720725"/>
              <a:gd name="connsiteX133" fmla="*/ 292099 w 1006475"/>
              <a:gd name="connsiteY133" fmla="*/ 136525 h 720725"/>
              <a:gd name="connsiteX134" fmla="*/ 292099 w 1006475"/>
              <a:gd name="connsiteY134" fmla="*/ 139700 h 720725"/>
              <a:gd name="connsiteX135" fmla="*/ 288924 w 1006475"/>
              <a:gd name="connsiteY135" fmla="*/ 139700 h 720725"/>
              <a:gd name="connsiteX136" fmla="*/ 285749 w 1006475"/>
              <a:gd name="connsiteY136" fmla="*/ 139700 h 720725"/>
              <a:gd name="connsiteX137" fmla="*/ 285749 w 1006475"/>
              <a:gd name="connsiteY137" fmla="*/ 136525 h 720725"/>
              <a:gd name="connsiteX138" fmla="*/ 285749 w 1006475"/>
              <a:gd name="connsiteY138" fmla="*/ 133350 h 720725"/>
              <a:gd name="connsiteX139" fmla="*/ 279399 w 1006475"/>
              <a:gd name="connsiteY139" fmla="*/ 133350 h 720725"/>
              <a:gd name="connsiteX140" fmla="*/ 279399 w 1006475"/>
              <a:gd name="connsiteY140" fmla="*/ 136525 h 720725"/>
              <a:gd name="connsiteX141" fmla="*/ 279399 w 1006475"/>
              <a:gd name="connsiteY141" fmla="*/ 139700 h 720725"/>
              <a:gd name="connsiteX142" fmla="*/ 276224 w 1006475"/>
              <a:gd name="connsiteY142" fmla="*/ 136525 h 720725"/>
              <a:gd name="connsiteX143" fmla="*/ 273049 w 1006475"/>
              <a:gd name="connsiteY143" fmla="*/ 136525 h 720725"/>
              <a:gd name="connsiteX144" fmla="*/ 273049 w 1006475"/>
              <a:gd name="connsiteY144" fmla="*/ 142875 h 720725"/>
              <a:gd name="connsiteX145" fmla="*/ 269874 w 1006475"/>
              <a:gd name="connsiteY145" fmla="*/ 142875 h 720725"/>
              <a:gd name="connsiteX146" fmla="*/ 266699 w 1006475"/>
              <a:gd name="connsiteY146" fmla="*/ 142875 h 720725"/>
              <a:gd name="connsiteX147" fmla="*/ 263524 w 1006475"/>
              <a:gd name="connsiteY147" fmla="*/ 142875 h 720725"/>
              <a:gd name="connsiteX148" fmla="*/ 263524 w 1006475"/>
              <a:gd name="connsiteY148" fmla="*/ 146050 h 720725"/>
              <a:gd name="connsiteX149" fmla="*/ 273049 w 1006475"/>
              <a:gd name="connsiteY149" fmla="*/ 146050 h 720725"/>
              <a:gd name="connsiteX150" fmla="*/ 276224 w 1006475"/>
              <a:gd name="connsiteY150" fmla="*/ 149225 h 720725"/>
              <a:gd name="connsiteX151" fmla="*/ 279399 w 1006475"/>
              <a:gd name="connsiteY151" fmla="*/ 152400 h 720725"/>
              <a:gd name="connsiteX152" fmla="*/ 279399 w 1006475"/>
              <a:gd name="connsiteY152" fmla="*/ 158750 h 720725"/>
              <a:gd name="connsiteX153" fmla="*/ 279399 w 1006475"/>
              <a:gd name="connsiteY153" fmla="*/ 165100 h 720725"/>
              <a:gd name="connsiteX154" fmla="*/ 279399 w 1006475"/>
              <a:gd name="connsiteY154" fmla="*/ 168275 h 720725"/>
              <a:gd name="connsiteX155" fmla="*/ 276224 w 1006475"/>
              <a:gd name="connsiteY155" fmla="*/ 168275 h 720725"/>
              <a:gd name="connsiteX156" fmla="*/ 276224 w 1006475"/>
              <a:gd name="connsiteY156" fmla="*/ 171450 h 720725"/>
              <a:gd name="connsiteX157" fmla="*/ 279399 w 1006475"/>
              <a:gd name="connsiteY157" fmla="*/ 171450 h 720725"/>
              <a:gd name="connsiteX158" fmla="*/ 279399 w 1006475"/>
              <a:gd name="connsiteY158" fmla="*/ 174625 h 720725"/>
              <a:gd name="connsiteX159" fmla="*/ 279399 w 1006475"/>
              <a:gd name="connsiteY159" fmla="*/ 177800 h 720725"/>
              <a:gd name="connsiteX160" fmla="*/ 279399 w 1006475"/>
              <a:gd name="connsiteY160" fmla="*/ 184150 h 720725"/>
              <a:gd name="connsiteX161" fmla="*/ 276224 w 1006475"/>
              <a:gd name="connsiteY161" fmla="*/ 187325 h 720725"/>
              <a:gd name="connsiteX162" fmla="*/ 269874 w 1006475"/>
              <a:gd name="connsiteY162" fmla="*/ 184150 h 720725"/>
              <a:gd name="connsiteX163" fmla="*/ 269874 w 1006475"/>
              <a:gd name="connsiteY163" fmla="*/ 180975 h 720725"/>
              <a:gd name="connsiteX164" fmla="*/ 276224 w 1006475"/>
              <a:gd name="connsiteY164" fmla="*/ 161925 h 720725"/>
              <a:gd name="connsiteX165" fmla="*/ 273049 w 1006475"/>
              <a:gd name="connsiteY165" fmla="*/ 158750 h 720725"/>
              <a:gd name="connsiteX166" fmla="*/ 269874 w 1006475"/>
              <a:gd name="connsiteY166" fmla="*/ 155575 h 720725"/>
              <a:gd name="connsiteX167" fmla="*/ 269874 w 1006475"/>
              <a:gd name="connsiteY167" fmla="*/ 158750 h 720725"/>
              <a:gd name="connsiteX168" fmla="*/ 266699 w 1006475"/>
              <a:gd name="connsiteY168" fmla="*/ 158750 h 720725"/>
              <a:gd name="connsiteX169" fmla="*/ 266699 w 1006475"/>
              <a:gd name="connsiteY169" fmla="*/ 152400 h 720725"/>
              <a:gd name="connsiteX170" fmla="*/ 260349 w 1006475"/>
              <a:gd name="connsiteY170" fmla="*/ 149225 h 720725"/>
              <a:gd name="connsiteX171" fmla="*/ 257174 w 1006475"/>
              <a:gd name="connsiteY171" fmla="*/ 142875 h 720725"/>
              <a:gd name="connsiteX172" fmla="*/ 260349 w 1006475"/>
              <a:gd name="connsiteY172" fmla="*/ 139700 h 720725"/>
              <a:gd name="connsiteX173" fmla="*/ 263524 w 1006475"/>
              <a:gd name="connsiteY173" fmla="*/ 136525 h 720725"/>
              <a:gd name="connsiteX174" fmla="*/ 266699 w 1006475"/>
              <a:gd name="connsiteY174" fmla="*/ 133350 h 720725"/>
              <a:gd name="connsiteX175" fmla="*/ 266699 w 1006475"/>
              <a:gd name="connsiteY175" fmla="*/ 127000 h 720725"/>
              <a:gd name="connsiteX176" fmla="*/ 273049 w 1006475"/>
              <a:gd name="connsiteY176" fmla="*/ 117475 h 720725"/>
              <a:gd name="connsiteX177" fmla="*/ 279399 w 1006475"/>
              <a:gd name="connsiteY177" fmla="*/ 114300 h 720725"/>
              <a:gd name="connsiteX178" fmla="*/ 288924 w 1006475"/>
              <a:gd name="connsiteY178" fmla="*/ 79375 h 720725"/>
              <a:gd name="connsiteX179" fmla="*/ 292099 w 1006475"/>
              <a:gd name="connsiteY179" fmla="*/ 79375 h 720725"/>
              <a:gd name="connsiteX180" fmla="*/ 292099 w 1006475"/>
              <a:gd name="connsiteY180" fmla="*/ 85725 h 720725"/>
              <a:gd name="connsiteX181" fmla="*/ 295274 w 1006475"/>
              <a:gd name="connsiteY181" fmla="*/ 85725 h 720725"/>
              <a:gd name="connsiteX182" fmla="*/ 295274 w 1006475"/>
              <a:gd name="connsiteY182" fmla="*/ 88900 h 720725"/>
              <a:gd name="connsiteX183" fmla="*/ 295274 w 1006475"/>
              <a:gd name="connsiteY183" fmla="*/ 92075 h 720725"/>
              <a:gd name="connsiteX184" fmla="*/ 292099 w 1006475"/>
              <a:gd name="connsiteY184" fmla="*/ 88900 h 720725"/>
              <a:gd name="connsiteX185" fmla="*/ 285749 w 1006475"/>
              <a:gd name="connsiteY185" fmla="*/ 88900 h 720725"/>
              <a:gd name="connsiteX186" fmla="*/ 288924 w 1006475"/>
              <a:gd name="connsiteY186" fmla="*/ 85725 h 720725"/>
              <a:gd name="connsiteX187" fmla="*/ 288924 w 1006475"/>
              <a:gd name="connsiteY187" fmla="*/ 82550 h 720725"/>
              <a:gd name="connsiteX188" fmla="*/ 288924 w 1006475"/>
              <a:gd name="connsiteY188" fmla="*/ 79375 h 720725"/>
              <a:gd name="connsiteX189" fmla="*/ 257174 w 1006475"/>
              <a:gd name="connsiteY189" fmla="*/ 76200 h 720725"/>
              <a:gd name="connsiteX190" fmla="*/ 260349 w 1006475"/>
              <a:gd name="connsiteY190" fmla="*/ 76200 h 720725"/>
              <a:gd name="connsiteX191" fmla="*/ 260349 w 1006475"/>
              <a:gd name="connsiteY191" fmla="*/ 79375 h 720725"/>
              <a:gd name="connsiteX192" fmla="*/ 260349 w 1006475"/>
              <a:gd name="connsiteY192" fmla="*/ 82550 h 720725"/>
              <a:gd name="connsiteX193" fmla="*/ 263524 w 1006475"/>
              <a:gd name="connsiteY193" fmla="*/ 82550 h 720725"/>
              <a:gd name="connsiteX194" fmla="*/ 257174 w 1006475"/>
              <a:gd name="connsiteY194" fmla="*/ 88900 h 720725"/>
              <a:gd name="connsiteX195" fmla="*/ 257174 w 1006475"/>
              <a:gd name="connsiteY195" fmla="*/ 98425 h 720725"/>
              <a:gd name="connsiteX196" fmla="*/ 260349 w 1006475"/>
              <a:gd name="connsiteY196" fmla="*/ 98425 h 720725"/>
              <a:gd name="connsiteX197" fmla="*/ 260349 w 1006475"/>
              <a:gd name="connsiteY197" fmla="*/ 95250 h 720725"/>
              <a:gd name="connsiteX198" fmla="*/ 263524 w 1006475"/>
              <a:gd name="connsiteY198" fmla="*/ 95250 h 720725"/>
              <a:gd name="connsiteX199" fmla="*/ 263524 w 1006475"/>
              <a:gd name="connsiteY199" fmla="*/ 98425 h 720725"/>
              <a:gd name="connsiteX200" fmla="*/ 263524 w 1006475"/>
              <a:gd name="connsiteY200" fmla="*/ 101600 h 720725"/>
              <a:gd name="connsiteX201" fmla="*/ 260349 w 1006475"/>
              <a:gd name="connsiteY201" fmla="*/ 104775 h 720725"/>
              <a:gd name="connsiteX202" fmla="*/ 257174 w 1006475"/>
              <a:gd name="connsiteY202" fmla="*/ 101600 h 720725"/>
              <a:gd name="connsiteX203" fmla="*/ 250824 w 1006475"/>
              <a:gd name="connsiteY203" fmla="*/ 104775 h 720725"/>
              <a:gd name="connsiteX204" fmla="*/ 250824 w 1006475"/>
              <a:gd name="connsiteY204" fmla="*/ 101600 h 720725"/>
              <a:gd name="connsiteX205" fmla="*/ 253999 w 1006475"/>
              <a:gd name="connsiteY205" fmla="*/ 98425 h 720725"/>
              <a:gd name="connsiteX206" fmla="*/ 250824 w 1006475"/>
              <a:gd name="connsiteY206" fmla="*/ 95250 h 720725"/>
              <a:gd name="connsiteX207" fmla="*/ 247649 w 1006475"/>
              <a:gd name="connsiteY207" fmla="*/ 92075 h 720725"/>
              <a:gd name="connsiteX208" fmla="*/ 250824 w 1006475"/>
              <a:gd name="connsiteY208" fmla="*/ 85725 h 720725"/>
              <a:gd name="connsiteX209" fmla="*/ 253999 w 1006475"/>
              <a:gd name="connsiteY209" fmla="*/ 85725 h 720725"/>
              <a:gd name="connsiteX210" fmla="*/ 253999 w 1006475"/>
              <a:gd name="connsiteY210" fmla="*/ 82550 h 720725"/>
              <a:gd name="connsiteX211" fmla="*/ 253999 w 1006475"/>
              <a:gd name="connsiteY211" fmla="*/ 79375 h 720725"/>
              <a:gd name="connsiteX212" fmla="*/ 257174 w 1006475"/>
              <a:gd name="connsiteY212" fmla="*/ 76200 h 720725"/>
              <a:gd name="connsiteX213" fmla="*/ 536574 w 1006475"/>
              <a:gd name="connsiteY213" fmla="*/ 79375 h 720725"/>
              <a:gd name="connsiteX214" fmla="*/ 536574 w 1006475"/>
              <a:gd name="connsiteY214" fmla="*/ 76200 h 720725"/>
              <a:gd name="connsiteX215" fmla="*/ 536574 w 1006475"/>
              <a:gd name="connsiteY215" fmla="*/ 79375 h 720725"/>
              <a:gd name="connsiteX216" fmla="*/ 282574 w 1006475"/>
              <a:gd name="connsiteY216" fmla="*/ 73025 h 720725"/>
              <a:gd name="connsiteX217" fmla="*/ 282574 w 1006475"/>
              <a:gd name="connsiteY217" fmla="*/ 76200 h 720725"/>
              <a:gd name="connsiteX218" fmla="*/ 285749 w 1006475"/>
              <a:gd name="connsiteY218" fmla="*/ 82550 h 720725"/>
              <a:gd name="connsiteX219" fmla="*/ 282574 w 1006475"/>
              <a:gd name="connsiteY219" fmla="*/ 82550 h 720725"/>
              <a:gd name="connsiteX220" fmla="*/ 282574 w 1006475"/>
              <a:gd name="connsiteY220" fmla="*/ 85725 h 720725"/>
              <a:gd name="connsiteX221" fmla="*/ 279399 w 1006475"/>
              <a:gd name="connsiteY221" fmla="*/ 85725 h 720725"/>
              <a:gd name="connsiteX222" fmla="*/ 279399 w 1006475"/>
              <a:gd name="connsiteY222" fmla="*/ 82550 h 720725"/>
              <a:gd name="connsiteX223" fmla="*/ 279399 w 1006475"/>
              <a:gd name="connsiteY223" fmla="*/ 79375 h 720725"/>
              <a:gd name="connsiteX224" fmla="*/ 279399 w 1006475"/>
              <a:gd name="connsiteY224" fmla="*/ 76200 h 720725"/>
              <a:gd name="connsiteX225" fmla="*/ 282574 w 1006475"/>
              <a:gd name="connsiteY225" fmla="*/ 73025 h 720725"/>
              <a:gd name="connsiteX226" fmla="*/ 539749 w 1006475"/>
              <a:gd name="connsiteY226" fmla="*/ 66675 h 720725"/>
              <a:gd name="connsiteX227" fmla="*/ 539749 w 1006475"/>
              <a:gd name="connsiteY227" fmla="*/ 69850 h 720725"/>
              <a:gd name="connsiteX228" fmla="*/ 539750 w 1006475"/>
              <a:gd name="connsiteY228" fmla="*/ 66675 h 720725"/>
              <a:gd name="connsiteX229" fmla="*/ 539749 w 1006475"/>
              <a:gd name="connsiteY229" fmla="*/ 66675 h 720725"/>
              <a:gd name="connsiteX230" fmla="*/ 244474 w 1006475"/>
              <a:gd name="connsiteY230" fmla="*/ 66675 h 720725"/>
              <a:gd name="connsiteX231" fmla="*/ 250824 w 1006475"/>
              <a:gd name="connsiteY231" fmla="*/ 69850 h 720725"/>
              <a:gd name="connsiteX232" fmla="*/ 257174 w 1006475"/>
              <a:gd name="connsiteY232" fmla="*/ 73025 h 720725"/>
              <a:gd name="connsiteX233" fmla="*/ 250824 w 1006475"/>
              <a:gd name="connsiteY233" fmla="*/ 73025 h 720725"/>
              <a:gd name="connsiteX234" fmla="*/ 250824 w 1006475"/>
              <a:gd name="connsiteY234" fmla="*/ 76200 h 720725"/>
              <a:gd name="connsiteX235" fmla="*/ 247649 w 1006475"/>
              <a:gd name="connsiteY235" fmla="*/ 76200 h 720725"/>
              <a:gd name="connsiteX236" fmla="*/ 247649 w 1006475"/>
              <a:gd name="connsiteY236" fmla="*/ 73025 h 720725"/>
              <a:gd name="connsiteX237" fmla="*/ 244474 w 1006475"/>
              <a:gd name="connsiteY237" fmla="*/ 69850 h 720725"/>
              <a:gd name="connsiteX238" fmla="*/ 244474 w 1006475"/>
              <a:gd name="connsiteY238" fmla="*/ 66675 h 720725"/>
              <a:gd name="connsiteX239" fmla="*/ 530224 w 1006475"/>
              <a:gd name="connsiteY239" fmla="*/ 63500 h 720725"/>
              <a:gd name="connsiteX240" fmla="*/ 530224 w 1006475"/>
              <a:gd name="connsiteY240" fmla="*/ 66675 h 720725"/>
              <a:gd name="connsiteX241" fmla="*/ 530225 w 1006475"/>
              <a:gd name="connsiteY241" fmla="*/ 66675 h 720725"/>
              <a:gd name="connsiteX242" fmla="*/ 530225 w 1006475"/>
              <a:gd name="connsiteY242" fmla="*/ 63500 h 720725"/>
              <a:gd name="connsiteX243" fmla="*/ 530224 w 1006475"/>
              <a:gd name="connsiteY243" fmla="*/ 63500 h 720725"/>
              <a:gd name="connsiteX244" fmla="*/ 527049 w 1006475"/>
              <a:gd name="connsiteY244" fmla="*/ 60325 h 720725"/>
              <a:gd name="connsiteX245" fmla="*/ 527049 w 1006475"/>
              <a:gd name="connsiteY245" fmla="*/ 63500 h 720725"/>
              <a:gd name="connsiteX246" fmla="*/ 527050 w 1006475"/>
              <a:gd name="connsiteY246" fmla="*/ 63500 h 720725"/>
              <a:gd name="connsiteX247" fmla="*/ 527050 w 1006475"/>
              <a:gd name="connsiteY247" fmla="*/ 60325 h 720725"/>
              <a:gd name="connsiteX248" fmla="*/ 527049 w 1006475"/>
              <a:gd name="connsiteY248" fmla="*/ 60325 h 720725"/>
              <a:gd name="connsiteX249" fmla="*/ 228599 w 1006475"/>
              <a:gd name="connsiteY249" fmla="*/ 57150 h 720725"/>
              <a:gd name="connsiteX250" fmla="*/ 231774 w 1006475"/>
              <a:gd name="connsiteY250" fmla="*/ 57150 h 720725"/>
              <a:gd name="connsiteX251" fmla="*/ 234949 w 1006475"/>
              <a:gd name="connsiteY251" fmla="*/ 57150 h 720725"/>
              <a:gd name="connsiteX252" fmla="*/ 234949 w 1006475"/>
              <a:gd name="connsiteY252" fmla="*/ 60325 h 720725"/>
              <a:gd name="connsiteX253" fmla="*/ 234949 w 1006475"/>
              <a:gd name="connsiteY253" fmla="*/ 63500 h 720725"/>
              <a:gd name="connsiteX254" fmla="*/ 244474 w 1006475"/>
              <a:gd name="connsiteY254" fmla="*/ 73025 h 720725"/>
              <a:gd name="connsiteX255" fmla="*/ 244474 w 1006475"/>
              <a:gd name="connsiteY255" fmla="*/ 76200 h 720725"/>
              <a:gd name="connsiteX256" fmla="*/ 244474 w 1006475"/>
              <a:gd name="connsiteY256" fmla="*/ 79375 h 720725"/>
              <a:gd name="connsiteX257" fmla="*/ 247649 w 1006475"/>
              <a:gd name="connsiteY257" fmla="*/ 79375 h 720725"/>
              <a:gd name="connsiteX258" fmla="*/ 247649 w 1006475"/>
              <a:gd name="connsiteY258" fmla="*/ 82550 h 720725"/>
              <a:gd name="connsiteX259" fmla="*/ 244474 w 1006475"/>
              <a:gd name="connsiteY259" fmla="*/ 82550 h 720725"/>
              <a:gd name="connsiteX260" fmla="*/ 241299 w 1006475"/>
              <a:gd name="connsiteY260" fmla="*/ 79375 h 720725"/>
              <a:gd name="connsiteX261" fmla="*/ 238124 w 1006475"/>
              <a:gd name="connsiteY261" fmla="*/ 85725 h 720725"/>
              <a:gd name="connsiteX262" fmla="*/ 241299 w 1006475"/>
              <a:gd name="connsiteY262" fmla="*/ 88900 h 720725"/>
              <a:gd name="connsiteX263" fmla="*/ 244474 w 1006475"/>
              <a:gd name="connsiteY263" fmla="*/ 92075 h 720725"/>
              <a:gd name="connsiteX264" fmla="*/ 244474 w 1006475"/>
              <a:gd name="connsiteY264" fmla="*/ 95250 h 720725"/>
              <a:gd name="connsiteX265" fmla="*/ 241299 w 1006475"/>
              <a:gd name="connsiteY265" fmla="*/ 92075 h 720725"/>
              <a:gd name="connsiteX266" fmla="*/ 234949 w 1006475"/>
              <a:gd name="connsiteY266" fmla="*/ 88900 h 720725"/>
              <a:gd name="connsiteX267" fmla="*/ 231774 w 1006475"/>
              <a:gd name="connsiteY267" fmla="*/ 85725 h 720725"/>
              <a:gd name="connsiteX268" fmla="*/ 228599 w 1006475"/>
              <a:gd name="connsiteY268" fmla="*/ 82550 h 720725"/>
              <a:gd name="connsiteX269" fmla="*/ 225424 w 1006475"/>
              <a:gd name="connsiteY269" fmla="*/ 79375 h 720725"/>
              <a:gd name="connsiteX270" fmla="*/ 225424 w 1006475"/>
              <a:gd name="connsiteY270" fmla="*/ 76200 h 720725"/>
              <a:gd name="connsiteX271" fmla="*/ 222249 w 1006475"/>
              <a:gd name="connsiteY271" fmla="*/ 73025 h 720725"/>
              <a:gd name="connsiteX272" fmla="*/ 225424 w 1006475"/>
              <a:gd name="connsiteY272" fmla="*/ 66675 h 720725"/>
              <a:gd name="connsiteX273" fmla="*/ 225424 w 1006475"/>
              <a:gd name="connsiteY273" fmla="*/ 60325 h 720725"/>
              <a:gd name="connsiteX274" fmla="*/ 228599 w 1006475"/>
              <a:gd name="connsiteY274" fmla="*/ 57150 h 720725"/>
              <a:gd name="connsiteX275" fmla="*/ 260349 w 1006475"/>
              <a:gd name="connsiteY275" fmla="*/ 47625 h 720725"/>
              <a:gd name="connsiteX276" fmla="*/ 266699 w 1006475"/>
              <a:gd name="connsiteY276" fmla="*/ 47625 h 720725"/>
              <a:gd name="connsiteX277" fmla="*/ 269874 w 1006475"/>
              <a:gd name="connsiteY277" fmla="*/ 50800 h 720725"/>
              <a:gd name="connsiteX278" fmla="*/ 279399 w 1006475"/>
              <a:gd name="connsiteY278" fmla="*/ 60325 h 720725"/>
              <a:gd name="connsiteX279" fmla="*/ 279399 w 1006475"/>
              <a:gd name="connsiteY279" fmla="*/ 63500 h 720725"/>
              <a:gd name="connsiteX280" fmla="*/ 273049 w 1006475"/>
              <a:gd name="connsiteY280" fmla="*/ 66675 h 720725"/>
              <a:gd name="connsiteX281" fmla="*/ 269874 w 1006475"/>
              <a:gd name="connsiteY281" fmla="*/ 69850 h 720725"/>
              <a:gd name="connsiteX282" fmla="*/ 269874 w 1006475"/>
              <a:gd name="connsiteY282" fmla="*/ 73025 h 720725"/>
              <a:gd name="connsiteX283" fmla="*/ 266699 w 1006475"/>
              <a:gd name="connsiteY283" fmla="*/ 73025 h 720725"/>
              <a:gd name="connsiteX284" fmla="*/ 266699 w 1006475"/>
              <a:gd name="connsiteY284" fmla="*/ 69850 h 720725"/>
              <a:gd name="connsiteX285" fmla="*/ 263524 w 1006475"/>
              <a:gd name="connsiteY285" fmla="*/ 60325 h 720725"/>
              <a:gd name="connsiteX286" fmla="*/ 263524 w 1006475"/>
              <a:gd name="connsiteY286" fmla="*/ 53975 h 720725"/>
              <a:gd name="connsiteX287" fmla="*/ 260349 w 1006475"/>
              <a:gd name="connsiteY287" fmla="*/ 50800 h 720725"/>
              <a:gd name="connsiteX288" fmla="*/ 260349 w 1006475"/>
              <a:gd name="connsiteY288" fmla="*/ 53975 h 720725"/>
              <a:gd name="connsiteX289" fmla="*/ 263524 w 1006475"/>
              <a:gd name="connsiteY289" fmla="*/ 69850 h 720725"/>
              <a:gd name="connsiteX290" fmla="*/ 257174 w 1006475"/>
              <a:gd name="connsiteY290" fmla="*/ 69850 h 720725"/>
              <a:gd name="connsiteX291" fmla="*/ 253999 w 1006475"/>
              <a:gd name="connsiteY291" fmla="*/ 69850 h 720725"/>
              <a:gd name="connsiteX292" fmla="*/ 253999 w 1006475"/>
              <a:gd name="connsiteY292" fmla="*/ 60325 h 720725"/>
              <a:gd name="connsiteX293" fmla="*/ 250824 w 1006475"/>
              <a:gd name="connsiteY293" fmla="*/ 60325 h 720725"/>
              <a:gd name="connsiteX294" fmla="*/ 247649 w 1006475"/>
              <a:gd name="connsiteY294" fmla="*/ 66675 h 720725"/>
              <a:gd name="connsiteX295" fmla="*/ 244474 w 1006475"/>
              <a:gd name="connsiteY295" fmla="*/ 63500 h 720725"/>
              <a:gd name="connsiteX296" fmla="*/ 244474 w 1006475"/>
              <a:gd name="connsiteY296" fmla="*/ 60325 h 720725"/>
              <a:gd name="connsiteX297" fmla="*/ 260349 w 1006475"/>
              <a:gd name="connsiteY297" fmla="*/ 47625 h 720725"/>
              <a:gd name="connsiteX298" fmla="*/ 295274 w 1006475"/>
              <a:gd name="connsiteY298" fmla="*/ 0 h 720725"/>
              <a:gd name="connsiteX299" fmla="*/ 447674 w 1006475"/>
              <a:gd name="connsiteY299" fmla="*/ 38100 h 720725"/>
              <a:gd name="connsiteX300" fmla="*/ 530224 w 1006475"/>
              <a:gd name="connsiteY300" fmla="*/ 57150 h 720725"/>
              <a:gd name="connsiteX301" fmla="*/ 530224 w 1006475"/>
              <a:gd name="connsiteY301" fmla="*/ 60325 h 720725"/>
              <a:gd name="connsiteX302" fmla="*/ 530225 w 1006475"/>
              <a:gd name="connsiteY302" fmla="*/ 57150 h 720725"/>
              <a:gd name="connsiteX303" fmla="*/ 584200 w 1006475"/>
              <a:gd name="connsiteY303" fmla="*/ 69850 h 720725"/>
              <a:gd name="connsiteX304" fmla="*/ 647700 w 1006475"/>
              <a:gd name="connsiteY304" fmla="*/ 85725 h 720725"/>
              <a:gd name="connsiteX305" fmla="*/ 650875 w 1006475"/>
              <a:gd name="connsiteY305" fmla="*/ 85725 h 720725"/>
              <a:gd name="connsiteX306" fmla="*/ 781050 w 1006475"/>
              <a:gd name="connsiteY306" fmla="*/ 111125 h 720725"/>
              <a:gd name="connsiteX307" fmla="*/ 860425 w 1006475"/>
              <a:gd name="connsiteY307" fmla="*/ 127000 h 720725"/>
              <a:gd name="connsiteX308" fmla="*/ 955675 w 1006475"/>
              <a:gd name="connsiteY308" fmla="*/ 149225 h 720725"/>
              <a:gd name="connsiteX309" fmla="*/ 1006475 w 1006475"/>
              <a:gd name="connsiteY309" fmla="*/ 158750 h 720725"/>
              <a:gd name="connsiteX310" fmla="*/ 1006475 w 1006475"/>
              <a:gd name="connsiteY310" fmla="*/ 161925 h 720725"/>
              <a:gd name="connsiteX311" fmla="*/ 1003300 w 1006475"/>
              <a:gd name="connsiteY311" fmla="*/ 171450 h 720725"/>
              <a:gd name="connsiteX312" fmla="*/ 1000125 w 1006475"/>
              <a:gd name="connsiteY312" fmla="*/ 180975 h 720725"/>
              <a:gd name="connsiteX313" fmla="*/ 1000125 w 1006475"/>
              <a:gd name="connsiteY313" fmla="*/ 184150 h 720725"/>
              <a:gd name="connsiteX314" fmla="*/ 1000125 w 1006475"/>
              <a:gd name="connsiteY314" fmla="*/ 190500 h 720725"/>
              <a:gd name="connsiteX315" fmla="*/ 996950 w 1006475"/>
              <a:gd name="connsiteY315" fmla="*/ 203200 h 720725"/>
              <a:gd name="connsiteX316" fmla="*/ 990600 w 1006475"/>
              <a:gd name="connsiteY316" fmla="*/ 234950 h 720725"/>
              <a:gd name="connsiteX317" fmla="*/ 987425 w 1006475"/>
              <a:gd name="connsiteY317" fmla="*/ 250825 h 720725"/>
              <a:gd name="connsiteX318" fmla="*/ 987425 w 1006475"/>
              <a:gd name="connsiteY318" fmla="*/ 260350 h 720725"/>
              <a:gd name="connsiteX319" fmla="*/ 984250 w 1006475"/>
              <a:gd name="connsiteY319" fmla="*/ 263525 h 720725"/>
              <a:gd name="connsiteX320" fmla="*/ 977900 w 1006475"/>
              <a:gd name="connsiteY320" fmla="*/ 307975 h 720725"/>
              <a:gd name="connsiteX321" fmla="*/ 974725 w 1006475"/>
              <a:gd name="connsiteY321" fmla="*/ 317500 h 720725"/>
              <a:gd name="connsiteX322" fmla="*/ 974725 w 1006475"/>
              <a:gd name="connsiteY322" fmla="*/ 320675 h 720725"/>
              <a:gd name="connsiteX323" fmla="*/ 971550 w 1006475"/>
              <a:gd name="connsiteY323" fmla="*/ 330200 h 720725"/>
              <a:gd name="connsiteX324" fmla="*/ 971550 w 1006475"/>
              <a:gd name="connsiteY324" fmla="*/ 333375 h 720725"/>
              <a:gd name="connsiteX325" fmla="*/ 968375 w 1006475"/>
              <a:gd name="connsiteY325" fmla="*/ 346075 h 720725"/>
              <a:gd name="connsiteX326" fmla="*/ 968375 w 1006475"/>
              <a:gd name="connsiteY326" fmla="*/ 349250 h 720725"/>
              <a:gd name="connsiteX327" fmla="*/ 965200 w 1006475"/>
              <a:gd name="connsiteY327" fmla="*/ 361950 h 720725"/>
              <a:gd name="connsiteX328" fmla="*/ 965200 w 1006475"/>
              <a:gd name="connsiteY328" fmla="*/ 368300 h 720725"/>
              <a:gd name="connsiteX329" fmla="*/ 962025 w 1006475"/>
              <a:gd name="connsiteY329" fmla="*/ 384175 h 720725"/>
              <a:gd name="connsiteX330" fmla="*/ 958850 w 1006475"/>
              <a:gd name="connsiteY330" fmla="*/ 396875 h 720725"/>
              <a:gd name="connsiteX331" fmla="*/ 955675 w 1006475"/>
              <a:gd name="connsiteY331" fmla="*/ 422275 h 720725"/>
              <a:gd name="connsiteX332" fmla="*/ 952500 w 1006475"/>
              <a:gd name="connsiteY332" fmla="*/ 434975 h 720725"/>
              <a:gd name="connsiteX333" fmla="*/ 952500 w 1006475"/>
              <a:gd name="connsiteY333" fmla="*/ 438150 h 720725"/>
              <a:gd name="connsiteX334" fmla="*/ 949325 w 1006475"/>
              <a:gd name="connsiteY334" fmla="*/ 460375 h 720725"/>
              <a:gd name="connsiteX335" fmla="*/ 946150 w 1006475"/>
              <a:gd name="connsiteY335" fmla="*/ 460375 h 720725"/>
              <a:gd name="connsiteX336" fmla="*/ 946150 w 1006475"/>
              <a:gd name="connsiteY336" fmla="*/ 463550 h 720725"/>
              <a:gd name="connsiteX337" fmla="*/ 946150 w 1006475"/>
              <a:gd name="connsiteY337" fmla="*/ 469900 h 720725"/>
              <a:gd name="connsiteX338" fmla="*/ 942975 w 1006475"/>
              <a:gd name="connsiteY338" fmla="*/ 479425 h 720725"/>
              <a:gd name="connsiteX339" fmla="*/ 939800 w 1006475"/>
              <a:gd name="connsiteY339" fmla="*/ 498475 h 720725"/>
              <a:gd name="connsiteX340" fmla="*/ 939800 w 1006475"/>
              <a:gd name="connsiteY340" fmla="*/ 504825 h 720725"/>
              <a:gd name="connsiteX341" fmla="*/ 936625 w 1006475"/>
              <a:gd name="connsiteY341" fmla="*/ 511175 h 720725"/>
              <a:gd name="connsiteX342" fmla="*/ 933450 w 1006475"/>
              <a:gd name="connsiteY342" fmla="*/ 539750 h 720725"/>
              <a:gd name="connsiteX343" fmla="*/ 930275 w 1006475"/>
              <a:gd name="connsiteY343" fmla="*/ 542925 h 720725"/>
              <a:gd name="connsiteX344" fmla="*/ 930275 w 1006475"/>
              <a:gd name="connsiteY344" fmla="*/ 549275 h 720725"/>
              <a:gd name="connsiteX345" fmla="*/ 930275 w 1006475"/>
              <a:gd name="connsiteY345" fmla="*/ 552450 h 720725"/>
              <a:gd name="connsiteX346" fmla="*/ 927100 w 1006475"/>
              <a:gd name="connsiteY346" fmla="*/ 561975 h 720725"/>
              <a:gd name="connsiteX347" fmla="*/ 920750 w 1006475"/>
              <a:gd name="connsiteY347" fmla="*/ 600075 h 720725"/>
              <a:gd name="connsiteX348" fmla="*/ 917575 w 1006475"/>
              <a:gd name="connsiteY348" fmla="*/ 612775 h 720725"/>
              <a:gd name="connsiteX349" fmla="*/ 917575 w 1006475"/>
              <a:gd name="connsiteY349" fmla="*/ 615950 h 720725"/>
              <a:gd name="connsiteX350" fmla="*/ 917575 w 1006475"/>
              <a:gd name="connsiteY350" fmla="*/ 622300 h 720725"/>
              <a:gd name="connsiteX351" fmla="*/ 914400 w 1006475"/>
              <a:gd name="connsiteY351" fmla="*/ 635000 h 720725"/>
              <a:gd name="connsiteX352" fmla="*/ 914400 w 1006475"/>
              <a:gd name="connsiteY352" fmla="*/ 638175 h 720725"/>
              <a:gd name="connsiteX353" fmla="*/ 911225 w 1006475"/>
              <a:gd name="connsiteY353" fmla="*/ 641350 h 720725"/>
              <a:gd name="connsiteX354" fmla="*/ 911225 w 1006475"/>
              <a:gd name="connsiteY354" fmla="*/ 644525 h 720725"/>
              <a:gd name="connsiteX355" fmla="*/ 911225 w 1006475"/>
              <a:gd name="connsiteY355" fmla="*/ 650875 h 720725"/>
              <a:gd name="connsiteX356" fmla="*/ 914400 w 1006475"/>
              <a:gd name="connsiteY356" fmla="*/ 657225 h 720725"/>
              <a:gd name="connsiteX357" fmla="*/ 917575 w 1006475"/>
              <a:gd name="connsiteY357" fmla="*/ 666750 h 720725"/>
              <a:gd name="connsiteX358" fmla="*/ 917575 w 1006475"/>
              <a:gd name="connsiteY358" fmla="*/ 669925 h 720725"/>
              <a:gd name="connsiteX359" fmla="*/ 917575 w 1006475"/>
              <a:gd name="connsiteY359" fmla="*/ 673100 h 720725"/>
              <a:gd name="connsiteX360" fmla="*/ 920750 w 1006475"/>
              <a:gd name="connsiteY360" fmla="*/ 688975 h 720725"/>
              <a:gd name="connsiteX361" fmla="*/ 914400 w 1006475"/>
              <a:gd name="connsiteY361" fmla="*/ 698500 h 720725"/>
              <a:gd name="connsiteX362" fmla="*/ 911225 w 1006475"/>
              <a:gd name="connsiteY362" fmla="*/ 704850 h 720725"/>
              <a:gd name="connsiteX363" fmla="*/ 914400 w 1006475"/>
              <a:gd name="connsiteY363" fmla="*/ 704850 h 720725"/>
              <a:gd name="connsiteX364" fmla="*/ 914400 w 1006475"/>
              <a:gd name="connsiteY364" fmla="*/ 708025 h 720725"/>
              <a:gd name="connsiteX365" fmla="*/ 914400 w 1006475"/>
              <a:gd name="connsiteY365" fmla="*/ 717550 h 720725"/>
              <a:gd name="connsiteX366" fmla="*/ 914400 w 1006475"/>
              <a:gd name="connsiteY366" fmla="*/ 720725 h 720725"/>
              <a:gd name="connsiteX367" fmla="*/ 911225 w 1006475"/>
              <a:gd name="connsiteY367" fmla="*/ 717550 h 720725"/>
              <a:gd name="connsiteX368" fmla="*/ 908050 w 1006475"/>
              <a:gd name="connsiteY368" fmla="*/ 717550 h 720725"/>
              <a:gd name="connsiteX369" fmla="*/ 904875 w 1006475"/>
              <a:gd name="connsiteY369" fmla="*/ 717550 h 720725"/>
              <a:gd name="connsiteX370" fmla="*/ 876300 w 1006475"/>
              <a:gd name="connsiteY370" fmla="*/ 711200 h 720725"/>
              <a:gd name="connsiteX371" fmla="*/ 860425 w 1006475"/>
              <a:gd name="connsiteY371" fmla="*/ 708025 h 720725"/>
              <a:gd name="connsiteX372" fmla="*/ 847725 w 1006475"/>
              <a:gd name="connsiteY372" fmla="*/ 704850 h 720725"/>
              <a:gd name="connsiteX373" fmla="*/ 841375 w 1006475"/>
              <a:gd name="connsiteY373" fmla="*/ 704850 h 720725"/>
              <a:gd name="connsiteX374" fmla="*/ 835025 w 1006475"/>
              <a:gd name="connsiteY374" fmla="*/ 704850 h 720725"/>
              <a:gd name="connsiteX375" fmla="*/ 825500 w 1006475"/>
              <a:gd name="connsiteY375" fmla="*/ 701675 h 720725"/>
              <a:gd name="connsiteX376" fmla="*/ 819150 w 1006475"/>
              <a:gd name="connsiteY376" fmla="*/ 701675 h 720725"/>
              <a:gd name="connsiteX377" fmla="*/ 809625 w 1006475"/>
              <a:gd name="connsiteY377" fmla="*/ 698500 h 720725"/>
              <a:gd name="connsiteX378" fmla="*/ 803275 w 1006475"/>
              <a:gd name="connsiteY378" fmla="*/ 695325 h 720725"/>
              <a:gd name="connsiteX379" fmla="*/ 777875 w 1006475"/>
              <a:gd name="connsiteY379" fmla="*/ 692150 h 720725"/>
              <a:gd name="connsiteX380" fmla="*/ 774700 w 1006475"/>
              <a:gd name="connsiteY380" fmla="*/ 692150 h 720725"/>
              <a:gd name="connsiteX381" fmla="*/ 758825 w 1006475"/>
              <a:gd name="connsiteY381" fmla="*/ 688975 h 720725"/>
              <a:gd name="connsiteX382" fmla="*/ 746125 w 1006475"/>
              <a:gd name="connsiteY382" fmla="*/ 685800 h 720725"/>
              <a:gd name="connsiteX383" fmla="*/ 733425 w 1006475"/>
              <a:gd name="connsiteY383" fmla="*/ 682625 h 720725"/>
              <a:gd name="connsiteX384" fmla="*/ 717550 w 1006475"/>
              <a:gd name="connsiteY384" fmla="*/ 679450 h 720725"/>
              <a:gd name="connsiteX385" fmla="*/ 711200 w 1006475"/>
              <a:gd name="connsiteY385" fmla="*/ 679450 h 720725"/>
              <a:gd name="connsiteX386" fmla="*/ 704850 w 1006475"/>
              <a:gd name="connsiteY386" fmla="*/ 676275 h 720725"/>
              <a:gd name="connsiteX387" fmla="*/ 692150 w 1006475"/>
              <a:gd name="connsiteY387" fmla="*/ 673100 h 720725"/>
              <a:gd name="connsiteX388" fmla="*/ 676275 w 1006475"/>
              <a:gd name="connsiteY388" fmla="*/ 669925 h 720725"/>
              <a:gd name="connsiteX389" fmla="*/ 650875 w 1006475"/>
              <a:gd name="connsiteY389" fmla="*/ 666750 h 720725"/>
              <a:gd name="connsiteX390" fmla="*/ 647700 w 1006475"/>
              <a:gd name="connsiteY390" fmla="*/ 663575 h 720725"/>
              <a:gd name="connsiteX391" fmla="*/ 644525 w 1006475"/>
              <a:gd name="connsiteY391" fmla="*/ 663575 h 720725"/>
              <a:gd name="connsiteX392" fmla="*/ 641350 w 1006475"/>
              <a:gd name="connsiteY392" fmla="*/ 666750 h 720725"/>
              <a:gd name="connsiteX393" fmla="*/ 638175 w 1006475"/>
              <a:gd name="connsiteY393" fmla="*/ 669925 h 720725"/>
              <a:gd name="connsiteX394" fmla="*/ 628650 w 1006475"/>
              <a:gd name="connsiteY394" fmla="*/ 673100 h 720725"/>
              <a:gd name="connsiteX395" fmla="*/ 625475 w 1006475"/>
              <a:gd name="connsiteY395" fmla="*/ 673100 h 720725"/>
              <a:gd name="connsiteX396" fmla="*/ 622300 w 1006475"/>
              <a:gd name="connsiteY396" fmla="*/ 673100 h 720725"/>
              <a:gd name="connsiteX397" fmla="*/ 619125 w 1006475"/>
              <a:gd name="connsiteY397" fmla="*/ 673100 h 720725"/>
              <a:gd name="connsiteX398" fmla="*/ 615950 w 1006475"/>
              <a:gd name="connsiteY398" fmla="*/ 673100 h 720725"/>
              <a:gd name="connsiteX399" fmla="*/ 612775 w 1006475"/>
              <a:gd name="connsiteY399" fmla="*/ 669925 h 720725"/>
              <a:gd name="connsiteX400" fmla="*/ 609600 w 1006475"/>
              <a:gd name="connsiteY400" fmla="*/ 669925 h 720725"/>
              <a:gd name="connsiteX401" fmla="*/ 600075 w 1006475"/>
              <a:gd name="connsiteY401" fmla="*/ 666750 h 720725"/>
              <a:gd name="connsiteX402" fmla="*/ 593725 w 1006475"/>
              <a:gd name="connsiteY402" fmla="*/ 669925 h 720725"/>
              <a:gd name="connsiteX403" fmla="*/ 590550 w 1006475"/>
              <a:gd name="connsiteY403" fmla="*/ 669925 h 720725"/>
              <a:gd name="connsiteX404" fmla="*/ 584200 w 1006475"/>
              <a:gd name="connsiteY404" fmla="*/ 666750 h 720725"/>
              <a:gd name="connsiteX405" fmla="*/ 581025 w 1006475"/>
              <a:gd name="connsiteY405" fmla="*/ 666750 h 720725"/>
              <a:gd name="connsiteX406" fmla="*/ 577850 w 1006475"/>
              <a:gd name="connsiteY406" fmla="*/ 669925 h 720725"/>
              <a:gd name="connsiteX407" fmla="*/ 574675 w 1006475"/>
              <a:gd name="connsiteY407" fmla="*/ 666750 h 720725"/>
              <a:gd name="connsiteX408" fmla="*/ 571500 w 1006475"/>
              <a:gd name="connsiteY408" fmla="*/ 666750 h 720725"/>
              <a:gd name="connsiteX409" fmla="*/ 565150 w 1006475"/>
              <a:gd name="connsiteY409" fmla="*/ 663575 h 720725"/>
              <a:gd name="connsiteX410" fmla="*/ 561975 w 1006475"/>
              <a:gd name="connsiteY410" fmla="*/ 663575 h 720725"/>
              <a:gd name="connsiteX411" fmla="*/ 558800 w 1006475"/>
              <a:gd name="connsiteY411" fmla="*/ 663575 h 720725"/>
              <a:gd name="connsiteX412" fmla="*/ 552450 w 1006475"/>
              <a:gd name="connsiteY412" fmla="*/ 669925 h 720725"/>
              <a:gd name="connsiteX413" fmla="*/ 549275 w 1006475"/>
              <a:gd name="connsiteY413" fmla="*/ 673100 h 720725"/>
              <a:gd name="connsiteX414" fmla="*/ 542925 w 1006475"/>
              <a:gd name="connsiteY414" fmla="*/ 673100 h 720725"/>
              <a:gd name="connsiteX415" fmla="*/ 536575 w 1006475"/>
              <a:gd name="connsiteY415" fmla="*/ 673100 h 720725"/>
              <a:gd name="connsiteX416" fmla="*/ 533400 w 1006475"/>
              <a:gd name="connsiteY416" fmla="*/ 669925 h 720725"/>
              <a:gd name="connsiteX417" fmla="*/ 523875 w 1006475"/>
              <a:gd name="connsiteY417" fmla="*/ 669925 h 720725"/>
              <a:gd name="connsiteX418" fmla="*/ 517525 w 1006475"/>
              <a:gd name="connsiteY418" fmla="*/ 669925 h 720725"/>
              <a:gd name="connsiteX419" fmla="*/ 511175 w 1006475"/>
              <a:gd name="connsiteY419" fmla="*/ 669925 h 720725"/>
              <a:gd name="connsiteX420" fmla="*/ 504825 w 1006475"/>
              <a:gd name="connsiteY420" fmla="*/ 669925 h 720725"/>
              <a:gd name="connsiteX421" fmla="*/ 495300 w 1006475"/>
              <a:gd name="connsiteY421" fmla="*/ 673100 h 720725"/>
              <a:gd name="connsiteX422" fmla="*/ 485775 w 1006475"/>
              <a:gd name="connsiteY422" fmla="*/ 673100 h 720725"/>
              <a:gd name="connsiteX423" fmla="*/ 482600 w 1006475"/>
              <a:gd name="connsiteY423" fmla="*/ 676275 h 720725"/>
              <a:gd name="connsiteX424" fmla="*/ 479425 w 1006475"/>
              <a:gd name="connsiteY424" fmla="*/ 676275 h 720725"/>
              <a:gd name="connsiteX425" fmla="*/ 476250 w 1006475"/>
              <a:gd name="connsiteY425" fmla="*/ 682625 h 720725"/>
              <a:gd name="connsiteX426" fmla="*/ 447675 w 1006475"/>
              <a:gd name="connsiteY426" fmla="*/ 679450 h 720725"/>
              <a:gd name="connsiteX427" fmla="*/ 438150 w 1006475"/>
              <a:gd name="connsiteY427" fmla="*/ 679450 h 720725"/>
              <a:gd name="connsiteX428" fmla="*/ 434975 w 1006475"/>
              <a:gd name="connsiteY428" fmla="*/ 676275 h 720725"/>
              <a:gd name="connsiteX429" fmla="*/ 431800 w 1006475"/>
              <a:gd name="connsiteY429" fmla="*/ 673100 h 720725"/>
              <a:gd name="connsiteX430" fmla="*/ 428625 w 1006475"/>
              <a:gd name="connsiteY430" fmla="*/ 669925 h 720725"/>
              <a:gd name="connsiteX431" fmla="*/ 425450 w 1006475"/>
              <a:gd name="connsiteY431" fmla="*/ 666750 h 720725"/>
              <a:gd name="connsiteX432" fmla="*/ 422275 w 1006475"/>
              <a:gd name="connsiteY432" fmla="*/ 666750 h 720725"/>
              <a:gd name="connsiteX433" fmla="*/ 419100 w 1006475"/>
              <a:gd name="connsiteY433" fmla="*/ 666750 h 720725"/>
              <a:gd name="connsiteX434" fmla="*/ 415925 w 1006475"/>
              <a:gd name="connsiteY434" fmla="*/ 666750 h 720725"/>
              <a:gd name="connsiteX435" fmla="*/ 409575 w 1006475"/>
              <a:gd name="connsiteY435" fmla="*/ 669925 h 720725"/>
              <a:gd name="connsiteX436" fmla="*/ 396875 w 1006475"/>
              <a:gd name="connsiteY436" fmla="*/ 673100 h 720725"/>
              <a:gd name="connsiteX437" fmla="*/ 390525 w 1006475"/>
              <a:gd name="connsiteY437" fmla="*/ 673100 h 720725"/>
              <a:gd name="connsiteX438" fmla="*/ 384175 w 1006475"/>
              <a:gd name="connsiteY438" fmla="*/ 673100 h 720725"/>
              <a:gd name="connsiteX439" fmla="*/ 381000 w 1006475"/>
              <a:gd name="connsiteY439" fmla="*/ 676275 h 720725"/>
              <a:gd name="connsiteX440" fmla="*/ 377825 w 1006475"/>
              <a:gd name="connsiteY440" fmla="*/ 676275 h 720725"/>
              <a:gd name="connsiteX441" fmla="*/ 374650 w 1006475"/>
              <a:gd name="connsiteY441" fmla="*/ 673100 h 720725"/>
              <a:gd name="connsiteX442" fmla="*/ 361950 w 1006475"/>
              <a:gd name="connsiteY442" fmla="*/ 669925 h 720725"/>
              <a:gd name="connsiteX443" fmla="*/ 358775 w 1006475"/>
              <a:gd name="connsiteY443" fmla="*/ 669925 h 720725"/>
              <a:gd name="connsiteX444" fmla="*/ 352425 w 1006475"/>
              <a:gd name="connsiteY444" fmla="*/ 673100 h 720725"/>
              <a:gd name="connsiteX445" fmla="*/ 349250 w 1006475"/>
              <a:gd name="connsiteY445" fmla="*/ 676275 h 720725"/>
              <a:gd name="connsiteX446" fmla="*/ 346075 w 1006475"/>
              <a:gd name="connsiteY446" fmla="*/ 676275 h 720725"/>
              <a:gd name="connsiteX447" fmla="*/ 346075 w 1006475"/>
              <a:gd name="connsiteY447" fmla="*/ 673100 h 720725"/>
              <a:gd name="connsiteX448" fmla="*/ 342900 w 1006475"/>
              <a:gd name="connsiteY448" fmla="*/ 673100 h 720725"/>
              <a:gd name="connsiteX449" fmla="*/ 342900 w 1006475"/>
              <a:gd name="connsiteY449" fmla="*/ 669925 h 720725"/>
              <a:gd name="connsiteX450" fmla="*/ 342900 w 1006475"/>
              <a:gd name="connsiteY450" fmla="*/ 663575 h 720725"/>
              <a:gd name="connsiteX451" fmla="*/ 342900 w 1006475"/>
              <a:gd name="connsiteY451" fmla="*/ 660400 h 720725"/>
              <a:gd name="connsiteX452" fmla="*/ 330200 w 1006475"/>
              <a:gd name="connsiteY452" fmla="*/ 654050 h 720725"/>
              <a:gd name="connsiteX453" fmla="*/ 327025 w 1006475"/>
              <a:gd name="connsiteY453" fmla="*/ 650875 h 720725"/>
              <a:gd name="connsiteX454" fmla="*/ 323850 w 1006475"/>
              <a:gd name="connsiteY454" fmla="*/ 650875 h 720725"/>
              <a:gd name="connsiteX455" fmla="*/ 320675 w 1006475"/>
              <a:gd name="connsiteY455" fmla="*/ 650875 h 720725"/>
              <a:gd name="connsiteX456" fmla="*/ 317500 w 1006475"/>
              <a:gd name="connsiteY456" fmla="*/ 650875 h 720725"/>
              <a:gd name="connsiteX457" fmla="*/ 314325 w 1006475"/>
              <a:gd name="connsiteY457" fmla="*/ 650875 h 720725"/>
              <a:gd name="connsiteX458" fmla="*/ 311150 w 1006475"/>
              <a:gd name="connsiteY458" fmla="*/ 647700 h 720725"/>
              <a:gd name="connsiteX459" fmla="*/ 307975 w 1006475"/>
              <a:gd name="connsiteY459" fmla="*/ 644525 h 720725"/>
              <a:gd name="connsiteX460" fmla="*/ 304800 w 1006475"/>
              <a:gd name="connsiteY460" fmla="*/ 641350 h 720725"/>
              <a:gd name="connsiteX461" fmla="*/ 288925 w 1006475"/>
              <a:gd name="connsiteY461" fmla="*/ 641350 h 720725"/>
              <a:gd name="connsiteX462" fmla="*/ 279400 w 1006475"/>
              <a:gd name="connsiteY462" fmla="*/ 641350 h 720725"/>
              <a:gd name="connsiteX463" fmla="*/ 276225 w 1006475"/>
              <a:gd name="connsiteY463" fmla="*/ 641350 h 720725"/>
              <a:gd name="connsiteX464" fmla="*/ 273050 w 1006475"/>
              <a:gd name="connsiteY464" fmla="*/ 638175 h 720725"/>
              <a:gd name="connsiteX465" fmla="*/ 266700 w 1006475"/>
              <a:gd name="connsiteY465" fmla="*/ 635000 h 720725"/>
              <a:gd name="connsiteX466" fmla="*/ 257175 w 1006475"/>
              <a:gd name="connsiteY466" fmla="*/ 638175 h 720725"/>
              <a:gd name="connsiteX467" fmla="*/ 250825 w 1006475"/>
              <a:gd name="connsiteY467" fmla="*/ 641350 h 720725"/>
              <a:gd name="connsiteX468" fmla="*/ 247650 w 1006475"/>
              <a:gd name="connsiteY468" fmla="*/ 644525 h 720725"/>
              <a:gd name="connsiteX469" fmla="*/ 234950 w 1006475"/>
              <a:gd name="connsiteY469" fmla="*/ 647700 h 720725"/>
              <a:gd name="connsiteX470" fmla="*/ 219075 w 1006475"/>
              <a:gd name="connsiteY470" fmla="*/ 647700 h 720725"/>
              <a:gd name="connsiteX471" fmla="*/ 209550 w 1006475"/>
              <a:gd name="connsiteY471" fmla="*/ 650875 h 720725"/>
              <a:gd name="connsiteX472" fmla="*/ 203200 w 1006475"/>
              <a:gd name="connsiteY472" fmla="*/ 650875 h 720725"/>
              <a:gd name="connsiteX473" fmla="*/ 200025 w 1006475"/>
              <a:gd name="connsiteY473" fmla="*/ 650875 h 720725"/>
              <a:gd name="connsiteX474" fmla="*/ 193675 w 1006475"/>
              <a:gd name="connsiteY474" fmla="*/ 650875 h 720725"/>
              <a:gd name="connsiteX475" fmla="*/ 190500 w 1006475"/>
              <a:gd name="connsiteY475" fmla="*/ 647700 h 720725"/>
              <a:gd name="connsiteX476" fmla="*/ 190500 w 1006475"/>
              <a:gd name="connsiteY476" fmla="*/ 644525 h 720725"/>
              <a:gd name="connsiteX477" fmla="*/ 187325 w 1006475"/>
              <a:gd name="connsiteY477" fmla="*/ 641350 h 720725"/>
              <a:gd name="connsiteX478" fmla="*/ 171450 w 1006475"/>
              <a:gd name="connsiteY478" fmla="*/ 638175 h 720725"/>
              <a:gd name="connsiteX479" fmla="*/ 165100 w 1006475"/>
              <a:gd name="connsiteY479" fmla="*/ 631825 h 720725"/>
              <a:gd name="connsiteX480" fmla="*/ 161925 w 1006475"/>
              <a:gd name="connsiteY480" fmla="*/ 631825 h 720725"/>
              <a:gd name="connsiteX481" fmla="*/ 158750 w 1006475"/>
              <a:gd name="connsiteY481" fmla="*/ 628650 h 720725"/>
              <a:gd name="connsiteX482" fmla="*/ 152400 w 1006475"/>
              <a:gd name="connsiteY482" fmla="*/ 628650 h 720725"/>
              <a:gd name="connsiteX483" fmla="*/ 149225 w 1006475"/>
              <a:gd name="connsiteY483" fmla="*/ 625475 h 720725"/>
              <a:gd name="connsiteX484" fmla="*/ 142875 w 1006475"/>
              <a:gd name="connsiteY484" fmla="*/ 619125 h 720725"/>
              <a:gd name="connsiteX485" fmla="*/ 142875 w 1006475"/>
              <a:gd name="connsiteY485" fmla="*/ 615950 h 720725"/>
              <a:gd name="connsiteX486" fmla="*/ 139700 w 1006475"/>
              <a:gd name="connsiteY486" fmla="*/ 615950 h 720725"/>
              <a:gd name="connsiteX487" fmla="*/ 139700 w 1006475"/>
              <a:gd name="connsiteY487" fmla="*/ 609600 h 720725"/>
              <a:gd name="connsiteX488" fmla="*/ 139700 w 1006475"/>
              <a:gd name="connsiteY488" fmla="*/ 606425 h 720725"/>
              <a:gd name="connsiteX489" fmla="*/ 142875 w 1006475"/>
              <a:gd name="connsiteY489" fmla="*/ 603250 h 720725"/>
              <a:gd name="connsiteX490" fmla="*/ 142875 w 1006475"/>
              <a:gd name="connsiteY490" fmla="*/ 600075 h 720725"/>
              <a:gd name="connsiteX491" fmla="*/ 146050 w 1006475"/>
              <a:gd name="connsiteY491" fmla="*/ 596900 h 720725"/>
              <a:gd name="connsiteX492" fmla="*/ 146050 w 1006475"/>
              <a:gd name="connsiteY492" fmla="*/ 590550 h 720725"/>
              <a:gd name="connsiteX493" fmla="*/ 142875 w 1006475"/>
              <a:gd name="connsiteY493" fmla="*/ 587375 h 720725"/>
              <a:gd name="connsiteX494" fmla="*/ 142875 w 1006475"/>
              <a:gd name="connsiteY494" fmla="*/ 584200 h 720725"/>
              <a:gd name="connsiteX495" fmla="*/ 146050 w 1006475"/>
              <a:gd name="connsiteY495" fmla="*/ 577850 h 720725"/>
              <a:gd name="connsiteX496" fmla="*/ 146050 w 1006475"/>
              <a:gd name="connsiteY496" fmla="*/ 574675 h 720725"/>
              <a:gd name="connsiteX497" fmla="*/ 149225 w 1006475"/>
              <a:gd name="connsiteY497" fmla="*/ 558800 h 720725"/>
              <a:gd name="connsiteX498" fmla="*/ 142875 w 1006475"/>
              <a:gd name="connsiteY498" fmla="*/ 536575 h 720725"/>
              <a:gd name="connsiteX499" fmla="*/ 139700 w 1006475"/>
              <a:gd name="connsiteY499" fmla="*/ 533400 h 720725"/>
              <a:gd name="connsiteX500" fmla="*/ 120650 w 1006475"/>
              <a:gd name="connsiteY500" fmla="*/ 504825 h 720725"/>
              <a:gd name="connsiteX501" fmla="*/ 117475 w 1006475"/>
              <a:gd name="connsiteY501" fmla="*/ 504825 h 720725"/>
              <a:gd name="connsiteX502" fmla="*/ 111125 w 1006475"/>
              <a:gd name="connsiteY502" fmla="*/ 501650 h 720725"/>
              <a:gd name="connsiteX503" fmla="*/ 107950 w 1006475"/>
              <a:gd name="connsiteY503" fmla="*/ 503237 h 720725"/>
              <a:gd name="connsiteX504" fmla="*/ 107950 w 1006475"/>
              <a:gd name="connsiteY504" fmla="*/ 504825 h 720725"/>
              <a:gd name="connsiteX505" fmla="*/ 104775 w 1006475"/>
              <a:gd name="connsiteY505" fmla="*/ 504825 h 720725"/>
              <a:gd name="connsiteX506" fmla="*/ 101600 w 1006475"/>
              <a:gd name="connsiteY506" fmla="*/ 508000 h 720725"/>
              <a:gd name="connsiteX507" fmla="*/ 95250 w 1006475"/>
              <a:gd name="connsiteY507" fmla="*/ 508000 h 720725"/>
              <a:gd name="connsiteX508" fmla="*/ 82550 w 1006475"/>
              <a:gd name="connsiteY508" fmla="*/ 492125 h 720725"/>
              <a:gd name="connsiteX509" fmla="*/ 82550 w 1006475"/>
              <a:gd name="connsiteY509" fmla="*/ 482600 h 720725"/>
              <a:gd name="connsiteX510" fmla="*/ 76200 w 1006475"/>
              <a:gd name="connsiteY510" fmla="*/ 476250 h 720725"/>
              <a:gd name="connsiteX511" fmla="*/ 60325 w 1006475"/>
              <a:gd name="connsiteY511" fmla="*/ 476250 h 720725"/>
              <a:gd name="connsiteX512" fmla="*/ 53975 w 1006475"/>
              <a:gd name="connsiteY512" fmla="*/ 473075 h 720725"/>
              <a:gd name="connsiteX513" fmla="*/ 53975 w 1006475"/>
              <a:gd name="connsiteY513" fmla="*/ 463550 h 720725"/>
              <a:gd name="connsiteX514" fmla="*/ 50800 w 1006475"/>
              <a:gd name="connsiteY514" fmla="*/ 463550 h 720725"/>
              <a:gd name="connsiteX515" fmla="*/ 47625 w 1006475"/>
              <a:gd name="connsiteY515" fmla="*/ 466725 h 720725"/>
              <a:gd name="connsiteX516" fmla="*/ 44450 w 1006475"/>
              <a:gd name="connsiteY516" fmla="*/ 466725 h 720725"/>
              <a:gd name="connsiteX517" fmla="*/ 41275 w 1006475"/>
              <a:gd name="connsiteY517" fmla="*/ 466725 h 720725"/>
              <a:gd name="connsiteX518" fmla="*/ 38100 w 1006475"/>
              <a:gd name="connsiteY518" fmla="*/ 466725 h 720725"/>
              <a:gd name="connsiteX519" fmla="*/ 34925 w 1006475"/>
              <a:gd name="connsiteY519" fmla="*/ 463550 h 720725"/>
              <a:gd name="connsiteX520" fmla="*/ 31750 w 1006475"/>
              <a:gd name="connsiteY520" fmla="*/ 466725 h 720725"/>
              <a:gd name="connsiteX521" fmla="*/ 25400 w 1006475"/>
              <a:gd name="connsiteY521" fmla="*/ 466725 h 720725"/>
              <a:gd name="connsiteX522" fmla="*/ 22225 w 1006475"/>
              <a:gd name="connsiteY522" fmla="*/ 466725 h 720725"/>
              <a:gd name="connsiteX523" fmla="*/ 19050 w 1006475"/>
              <a:gd name="connsiteY523" fmla="*/ 463550 h 720725"/>
              <a:gd name="connsiteX524" fmla="*/ 15875 w 1006475"/>
              <a:gd name="connsiteY524" fmla="*/ 460375 h 720725"/>
              <a:gd name="connsiteX525" fmla="*/ 12700 w 1006475"/>
              <a:gd name="connsiteY525" fmla="*/ 457200 h 720725"/>
              <a:gd name="connsiteX526" fmla="*/ 12700 w 1006475"/>
              <a:gd name="connsiteY526" fmla="*/ 454025 h 720725"/>
              <a:gd name="connsiteX527" fmla="*/ 9525 w 1006475"/>
              <a:gd name="connsiteY527" fmla="*/ 454025 h 720725"/>
              <a:gd name="connsiteX528" fmla="*/ 6350 w 1006475"/>
              <a:gd name="connsiteY528" fmla="*/ 454025 h 720725"/>
              <a:gd name="connsiteX529" fmla="*/ 6350 w 1006475"/>
              <a:gd name="connsiteY529" fmla="*/ 457200 h 720725"/>
              <a:gd name="connsiteX530" fmla="*/ 6350 w 1006475"/>
              <a:gd name="connsiteY530" fmla="*/ 460375 h 720725"/>
              <a:gd name="connsiteX531" fmla="*/ 3175 w 1006475"/>
              <a:gd name="connsiteY531" fmla="*/ 460375 h 720725"/>
              <a:gd name="connsiteX532" fmla="*/ 0 w 1006475"/>
              <a:gd name="connsiteY532" fmla="*/ 457200 h 720725"/>
              <a:gd name="connsiteX533" fmla="*/ 0 w 1006475"/>
              <a:gd name="connsiteY533" fmla="*/ 454025 h 720725"/>
              <a:gd name="connsiteX534" fmla="*/ 3175 w 1006475"/>
              <a:gd name="connsiteY534" fmla="*/ 454025 h 720725"/>
              <a:gd name="connsiteX535" fmla="*/ 6350 w 1006475"/>
              <a:gd name="connsiteY535" fmla="*/ 450850 h 720725"/>
              <a:gd name="connsiteX536" fmla="*/ 12700 w 1006475"/>
              <a:gd name="connsiteY536" fmla="*/ 415925 h 720725"/>
              <a:gd name="connsiteX537" fmla="*/ 15875 w 1006475"/>
              <a:gd name="connsiteY537" fmla="*/ 403225 h 720725"/>
              <a:gd name="connsiteX538" fmla="*/ 19050 w 1006475"/>
              <a:gd name="connsiteY538" fmla="*/ 396875 h 720725"/>
              <a:gd name="connsiteX539" fmla="*/ 19050 w 1006475"/>
              <a:gd name="connsiteY539" fmla="*/ 393700 h 720725"/>
              <a:gd name="connsiteX540" fmla="*/ 19050 w 1006475"/>
              <a:gd name="connsiteY540" fmla="*/ 390525 h 720725"/>
              <a:gd name="connsiteX541" fmla="*/ 22225 w 1006475"/>
              <a:gd name="connsiteY541" fmla="*/ 390525 h 720725"/>
              <a:gd name="connsiteX542" fmla="*/ 22225 w 1006475"/>
              <a:gd name="connsiteY542" fmla="*/ 393700 h 720725"/>
              <a:gd name="connsiteX543" fmla="*/ 22225 w 1006475"/>
              <a:gd name="connsiteY543" fmla="*/ 403225 h 720725"/>
              <a:gd name="connsiteX544" fmla="*/ 19050 w 1006475"/>
              <a:gd name="connsiteY544" fmla="*/ 422275 h 720725"/>
              <a:gd name="connsiteX545" fmla="*/ 15875 w 1006475"/>
              <a:gd name="connsiteY545" fmla="*/ 438150 h 720725"/>
              <a:gd name="connsiteX546" fmla="*/ 15875 w 1006475"/>
              <a:gd name="connsiteY546" fmla="*/ 441325 h 720725"/>
              <a:gd name="connsiteX547" fmla="*/ 19050 w 1006475"/>
              <a:gd name="connsiteY547" fmla="*/ 444500 h 720725"/>
              <a:gd name="connsiteX548" fmla="*/ 22225 w 1006475"/>
              <a:gd name="connsiteY548" fmla="*/ 444500 h 720725"/>
              <a:gd name="connsiteX549" fmla="*/ 22225 w 1006475"/>
              <a:gd name="connsiteY549" fmla="*/ 441325 h 720725"/>
              <a:gd name="connsiteX550" fmla="*/ 25400 w 1006475"/>
              <a:gd name="connsiteY550" fmla="*/ 438150 h 720725"/>
              <a:gd name="connsiteX551" fmla="*/ 25400 w 1006475"/>
              <a:gd name="connsiteY551" fmla="*/ 434975 h 720725"/>
              <a:gd name="connsiteX552" fmla="*/ 28575 w 1006475"/>
              <a:gd name="connsiteY552" fmla="*/ 434975 h 720725"/>
              <a:gd name="connsiteX553" fmla="*/ 31750 w 1006475"/>
              <a:gd name="connsiteY553" fmla="*/ 438150 h 720725"/>
              <a:gd name="connsiteX554" fmla="*/ 34925 w 1006475"/>
              <a:gd name="connsiteY554" fmla="*/ 441325 h 720725"/>
              <a:gd name="connsiteX555" fmla="*/ 34925 w 1006475"/>
              <a:gd name="connsiteY555" fmla="*/ 438150 h 720725"/>
              <a:gd name="connsiteX556" fmla="*/ 31750 w 1006475"/>
              <a:gd name="connsiteY556" fmla="*/ 431800 h 720725"/>
              <a:gd name="connsiteX557" fmla="*/ 31750 w 1006475"/>
              <a:gd name="connsiteY557" fmla="*/ 428625 h 720725"/>
              <a:gd name="connsiteX558" fmla="*/ 28575 w 1006475"/>
              <a:gd name="connsiteY558" fmla="*/ 425450 h 720725"/>
              <a:gd name="connsiteX559" fmla="*/ 28575 w 1006475"/>
              <a:gd name="connsiteY559" fmla="*/ 422275 h 720725"/>
              <a:gd name="connsiteX560" fmla="*/ 31750 w 1006475"/>
              <a:gd name="connsiteY560" fmla="*/ 419100 h 720725"/>
              <a:gd name="connsiteX561" fmla="*/ 34925 w 1006475"/>
              <a:gd name="connsiteY561" fmla="*/ 419100 h 720725"/>
              <a:gd name="connsiteX562" fmla="*/ 34925 w 1006475"/>
              <a:gd name="connsiteY562" fmla="*/ 415925 h 720725"/>
              <a:gd name="connsiteX563" fmla="*/ 34925 w 1006475"/>
              <a:gd name="connsiteY563" fmla="*/ 412750 h 720725"/>
              <a:gd name="connsiteX564" fmla="*/ 31750 w 1006475"/>
              <a:gd name="connsiteY564" fmla="*/ 396875 h 720725"/>
              <a:gd name="connsiteX565" fmla="*/ 34925 w 1006475"/>
              <a:gd name="connsiteY565" fmla="*/ 396875 h 720725"/>
              <a:gd name="connsiteX566" fmla="*/ 34925 w 1006475"/>
              <a:gd name="connsiteY566" fmla="*/ 393700 h 720725"/>
              <a:gd name="connsiteX567" fmla="*/ 38100 w 1006475"/>
              <a:gd name="connsiteY567" fmla="*/ 390525 h 720725"/>
              <a:gd name="connsiteX568" fmla="*/ 38100 w 1006475"/>
              <a:gd name="connsiteY568" fmla="*/ 387350 h 720725"/>
              <a:gd name="connsiteX569" fmla="*/ 41275 w 1006475"/>
              <a:gd name="connsiteY569" fmla="*/ 387350 h 720725"/>
              <a:gd name="connsiteX570" fmla="*/ 44450 w 1006475"/>
              <a:gd name="connsiteY570" fmla="*/ 387350 h 720725"/>
              <a:gd name="connsiteX571" fmla="*/ 47625 w 1006475"/>
              <a:gd name="connsiteY571" fmla="*/ 387350 h 720725"/>
              <a:gd name="connsiteX572" fmla="*/ 50800 w 1006475"/>
              <a:gd name="connsiteY572" fmla="*/ 387350 h 720725"/>
              <a:gd name="connsiteX573" fmla="*/ 50800 w 1006475"/>
              <a:gd name="connsiteY573" fmla="*/ 390525 h 720725"/>
              <a:gd name="connsiteX574" fmla="*/ 53975 w 1006475"/>
              <a:gd name="connsiteY574" fmla="*/ 390525 h 720725"/>
              <a:gd name="connsiteX575" fmla="*/ 53975 w 1006475"/>
              <a:gd name="connsiteY575" fmla="*/ 387350 h 720725"/>
              <a:gd name="connsiteX576" fmla="*/ 53975 w 1006475"/>
              <a:gd name="connsiteY576" fmla="*/ 384175 h 720725"/>
              <a:gd name="connsiteX577" fmla="*/ 50800 w 1006475"/>
              <a:gd name="connsiteY577" fmla="*/ 384175 h 720725"/>
              <a:gd name="connsiteX578" fmla="*/ 50800 w 1006475"/>
              <a:gd name="connsiteY578" fmla="*/ 381000 h 720725"/>
              <a:gd name="connsiteX579" fmla="*/ 47625 w 1006475"/>
              <a:gd name="connsiteY579" fmla="*/ 377825 h 720725"/>
              <a:gd name="connsiteX580" fmla="*/ 47625 w 1006475"/>
              <a:gd name="connsiteY580" fmla="*/ 374650 h 720725"/>
              <a:gd name="connsiteX581" fmla="*/ 44450 w 1006475"/>
              <a:gd name="connsiteY581" fmla="*/ 374650 h 720725"/>
              <a:gd name="connsiteX582" fmla="*/ 44450 w 1006475"/>
              <a:gd name="connsiteY582" fmla="*/ 377825 h 720725"/>
              <a:gd name="connsiteX583" fmla="*/ 41275 w 1006475"/>
              <a:gd name="connsiteY583" fmla="*/ 381000 h 720725"/>
              <a:gd name="connsiteX584" fmla="*/ 41275 w 1006475"/>
              <a:gd name="connsiteY584" fmla="*/ 377825 h 720725"/>
              <a:gd name="connsiteX585" fmla="*/ 38100 w 1006475"/>
              <a:gd name="connsiteY585" fmla="*/ 377825 h 720725"/>
              <a:gd name="connsiteX586" fmla="*/ 38100 w 1006475"/>
              <a:gd name="connsiteY586" fmla="*/ 374650 h 720725"/>
              <a:gd name="connsiteX587" fmla="*/ 34925 w 1006475"/>
              <a:gd name="connsiteY587" fmla="*/ 374650 h 720725"/>
              <a:gd name="connsiteX588" fmla="*/ 34925 w 1006475"/>
              <a:gd name="connsiteY588" fmla="*/ 377825 h 720725"/>
              <a:gd name="connsiteX589" fmla="*/ 34925 w 1006475"/>
              <a:gd name="connsiteY589" fmla="*/ 381000 h 720725"/>
              <a:gd name="connsiteX590" fmla="*/ 34925 w 1006475"/>
              <a:gd name="connsiteY590" fmla="*/ 384175 h 720725"/>
              <a:gd name="connsiteX591" fmla="*/ 31750 w 1006475"/>
              <a:gd name="connsiteY591" fmla="*/ 381000 h 720725"/>
              <a:gd name="connsiteX592" fmla="*/ 28575 w 1006475"/>
              <a:gd name="connsiteY592" fmla="*/ 377825 h 720725"/>
              <a:gd name="connsiteX593" fmla="*/ 25400 w 1006475"/>
              <a:gd name="connsiteY593" fmla="*/ 377825 h 720725"/>
              <a:gd name="connsiteX594" fmla="*/ 22225 w 1006475"/>
              <a:gd name="connsiteY594" fmla="*/ 374650 h 720725"/>
              <a:gd name="connsiteX595" fmla="*/ 22225 w 1006475"/>
              <a:gd name="connsiteY595" fmla="*/ 371475 h 720725"/>
              <a:gd name="connsiteX596" fmla="*/ 19050 w 1006475"/>
              <a:gd name="connsiteY596" fmla="*/ 361950 h 720725"/>
              <a:gd name="connsiteX597" fmla="*/ 22225 w 1006475"/>
              <a:gd name="connsiteY597" fmla="*/ 361950 h 720725"/>
              <a:gd name="connsiteX598" fmla="*/ 22225 w 1006475"/>
              <a:gd name="connsiteY598" fmla="*/ 358776 h 720725"/>
              <a:gd name="connsiteX599" fmla="*/ 22224 w 1006475"/>
              <a:gd name="connsiteY599" fmla="*/ 358775 h 720725"/>
              <a:gd name="connsiteX600" fmla="*/ 22224 w 1006475"/>
              <a:gd name="connsiteY600" fmla="*/ 352425 h 720725"/>
              <a:gd name="connsiteX601" fmla="*/ 22224 w 1006475"/>
              <a:gd name="connsiteY601" fmla="*/ 346075 h 720725"/>
              <a:gd name="connsiteX602" fmla="*/ 22224 w 1006475"/>
              <a:gd name="connsiteY602" fmla="*/ 339725 h 720725"/>
              <a:gd name="connsiteX603" fmla="*/ 25399 w 1006475"/>
              <a:gd name="connsiteY603" fmla="*/ 339725 h 720725"/>
              <a:gd name="connsiteX604" fmla="*/ 28574 w 1006475"/>
              <a:gd name="connsiteY604" fmla="*/ 339725 h 720725"/>
              <a:gd name="connsiteX605" fmla="*/ 28574 w 1006475"/>
              <a:gd name="connsiteY605" fmla="*/ 349250 h 720725"/>
              <a:gd name="connsiteX606" fmla="*/ 28574 w 1006475"/>
              <a:gd name="connsiteY606" fmla="*/ 352425 h 720725"/>
              <a:gd name="connsiteX607" fmla="*/ 31749 w 1006475"/>
              <a:gd name="connsiteY607" fmla="*/ 352425 h 720725"/>
              <a:gd name="connsiteX608" fmla="*/ 31749 w 1006475"/>
              <a:gd name="connsiteY608" fmla="*/ 355600 h 720725"/>
              <a:gd name="connsiteX609" fmla="*/ 31749 w 1006475"/>
              <a:gd name="connsiteY609" fmla="*/ 358775 h 720725"/>
              <a:gd name="connsiteX610" fmla="*/ 34924 w 1006475"/>
              <a:gd name="connsiteY610" fmla="*/ 358775 h 720725"/>
              <a:gd name="connsiteX611" fmla="*/ 34924 w 1006475"/>
              <a:gd name="connsiteY611" fmla="*/ 355600 h 720725"/>
              <a:gd name="connsiteX612" fmla="*/ 34924 w 1006475"/>
              <a:gd name="connsiteY612" fmla="*/ 352425 h 720725"/>
              <a:gd name="connsiteX613" fmla="*/ 31749 w 1006475"/>
              <a:gd name="connsiteY613" fmla="*/ 349250 h 720725"/>
              <a:gd name="connsiteX614" fmla="*/ 31749 w 1006475"/>
              <a:gd name="connsiteY614" fmla="*/ 346075 h 720725"/>
              <a:gd name="connsiteX615" fmla="*/ 34924 w 1006475"/>
              <a:gd name="connsiteY615" fmla="*/ 346075 h 720725"/>
              <a:gd name="connsiteX616" fmla="*/ 38099 w 1006475"/>
              <a:gd name="connsiteY616" fmla="*/ 346075 h 720725"/>
              <a:gd name="connsiteX617" fmla="*/ 41274 w 1006475"/>
              <a:gd name="connsiteY617" fmla="*/ 346075 h 720725"/>
              <a:gd name="connsiteX618" fmla="*/ 41274 w 1006475"/>
              <a:gd name="connsiteY618" fmla="*/ 342900 h 720725"/>
              <a:gd name="connsiteX619" fmla="*/ 44449 w 1006475"/>
              <a:gd name="connsiteY619" fmla="*/ 342900 h 720725"/>
              <a:gd name="connsiteX620" fmla="*/ 53974 w 1006475"/>
              <a:gd name="connsiteY620" fmla="*/ 342900 h 720725"/>
              <a:gd name="connsiteX621" fmla="*/ 60324 w 1006475"/>
              <a:gd name="connsiteY621" fmla="*/ 342900 h 720725"/>
              <a:gd name="connsiteX622" fmla="*/ 63499 w 1006475"/>
              <a:gd name="connsiteY622" fmla="*/ 339725 h 720725"/>
              <a:gd name="connsiteX623" fmla="*/ 66674 w 1006475"/>
              <a:gd name="connsiteY623" fmla="*/ 339725 h 720725"/>
              <a:gd name="connsiteX624" fmla="*/ 66674 w 1006475"/>
              <a:gd name="connsiteY624" fmla="*/ 336550 h 720725"/>
              <a:gd name="connsiteX625" fmla="*/ 57149 w 1006475"/>
              <a:gd name="connsiteY625" fmla="*/ 336550 h 720725"/>
              <a:gd name="connsiteX626" fmla="*/ 53974 w 1006475"/>
              <a:gd name="connsiteY626" fmla="*/ 336550 h 720725"/>
              <a:gd name="connsiteX627" fmla="*/ 50799 w 1006475"/>
              <a:gd name="connsiteY627" fmla="*/ 336550 h 720725"/>
              <a:gd name="connsiteX628" fmla="*/ 50799 w 1006475"/>
              <a:gd name="connsiteY628" fmla="*/ 333375 h 720725"/>
              <a:gd name="connsiteX629" fmla="*/ 47624 w 1006475"/>
              <a:gd name="connsiteY629" fmla="*/ 330200 h 720725"/>
              <a:gd name="connsiteX630" fmla="*/ 44449 w 1006475"/>
              <a:gd name="connsiteY630" fmla="*/ 330200 h 720725"/>
              <a:gd name="connsiteX631" fmla="*/ 44449 w 1006475"/>
              <a:gd name="connsiteY631" fmla="*/ 323850 h 720725"/>
              <a:gd name="connsiteX632" fmla="*/ 41274 w 1006475"/>
              <a:gd name="connsiteY632" fmla="*/ 320675 h 720725"/>
              <a:gd name="connsiteX633" fmla="*/ 41274 w 1006475"/>
              <a:gd name="connsiteY633" fmla="*/ 317500 h 720725"/>
              <a:gd name="connsiteX634" fmla="*/ 38099 w 1006475"/>
              <a:gd name="connsiteY634" fmla="*/ 317500 h 720725"/>
              <a:gd name="connsiteX635" fmla="*/ 34924 w 1006475"/>
              <a:gd name="connsiteY635" fmla="*/ 314325 h 720725"/>
              <a:gd name="connsiteX636" fmla="*/ 28574 w 1006475"/>
              <a:gd name="connsiteY636" fmla="*/ 317500 h 720725"/>
              <a:gd name="connsiteX637" fmla="*/ 28574 w 1006475"/>
              <a:gd name="connsiteY637" fmla="*/ 323850 h 720725"/>
              <a:gd name="connsiteX638" fmla="*/ 28574 w 1006475"/>
              <a:gd name="connsiteY638" fmla="*/ 327025 h 720725"/>
              <a:gd name="connsiteX639" fmla="*/ 25399 w 1006475"/>
              <a:gd name="connsiteY639" fmla="*/ 330200 h 720725"/>
              <a:gd name="connsiteX640" fmla="*/ 22224 w 1006475"/>
              <a:gd name="connsiteY640" fmla="*/ 333375 h 720725"/>
              <a:gd name="connsiteX641" fmla="*/ 19049 w 1006475"/>
              <a:gd name="connsiteY641" fmla="*/ 333375 h 720725"/>
              <a:gd name="connsiteX642" fmla="*/ 19049 w 1006475"/>
              <a:gd name="connsiteY642" fmla="*/ 330200 h 720725"/>
              <a:gd name="connsiteX643" fmla="*/ 22224 w 1006475"/>
              <a:gd name="connsiteY643" fmla="*/ 327025 h 720725"/>
              <a:gd name="connsiteX644" fmla="*/ 22224 w 1006475"/>
              <a:gd name="connsiteY644" fmla="*/ 320675 h 720725"/>
              <a:gd name="connsiteX645" fmla="*/ 25399 w 1006475"/>
              <a:gd name="connsiteY645" fmla="*/ 317500 h 720725"/>
              <a:gd name="connsiteX646" fmla="*/ 28574 w 1006475"/>
              <a:gd name="connsiteY646" fmla="*/ 288925 h 720725"/>
              <a:gd name="connsiteX647" fmla="*/ 28574 w 1006475"/>
              <a:gd name="connsiteY647" fmla="*/ 276225 h 720725"/>
              <a:gd name="connsiteX648" fmla="*/ 28574 w 1006475"/>
              <a:gd name="connsiteY648" fmla="*/ 266700 h 720725"/>
              <a:gd name="connsiteX649" fmla="*/ 28574 w 1006475"/>
              <a:gd name="connsiteY649" fmla="*/ 263525 h 720725"/>
              <a:gd name="connsiteX650" fmla="*/ 25399 w 1006475"/>
              <a:gd name="connsiteY650" fmla="*/ 263525 h 720725"/>
              <a:gd name="connsiteX651" fmla="*/ 25399 w 1006475"/>
              <a:gd name="connsiteY651" fmla="*/ 257175 h 720725"/>
              <a:gd name="connsiteX652" fmla="*/ 25399 w 1006475"/>
              <a:gd name="connsiteY652" fmla="*/ 254000 h 720725"/>
              <a:gd name="connsiteX653" fmla="*/ 28574 w 1006475"/>
              <a:gd name="connsiteY653" fmla="*/ 254000 h 720725"/>
              <a:gd name="connsiteX654" fmla="*/ 25399 w 1006475"/>
              <a:gd name="connsiteY654" fmla="*/ 250825 h 720725"/>
              <a:gd name="connsiteX655" fmla="*/ 22224 w 1006475"/>
              <a:gd name="connsiteY655" fmla="*/ 250825 h 720725"/>
              <a:gd name="connsiteX656" fmla="*/ 25399 w 1006475"/>
              <a:gd name="connsiteY656" fmla="*/ 215900 h 720725"/>
              <a:gd name="connsiteX657" fmla="*/ 28574 w 1006475"/>
              <a:gd name="connsiteY657" fmla="*/ 200025 h 720725"/>
              <a:gd name="connsiteX658" fmla="*/ 28574 w 1006475"/>
              <a:gd name="connsiteY658" fmla="*/ 177800 h 720725"/>
              <a:gd name="connsiteX659" fmla="*/ 19049 w 1006475"/>
              <a:gd name="connsiteY659" fmla="*/ 149225 h 720725"/>
              <a:gd name="connsiteX660" fmla="*/ 15874 w 1006475"/>
              <a:gd name="connsiteY660" fmla="*/ 146050 h 720725"/>
              <a:gd name="connsiteX661" fmla="*/ 12699 w 1006475"/>
              <a:gd name="connsiteY661" fmla="*/ 149225 h 720725"/>
              <a:gd name="connsiteX662" fmla="*/ 9524 w 1006475"/>
              <a:gd name="connsiteY662" fmla="*/ 142875 h 720725"/>
              <a:gd name="connsiteX663" fmla="*/ 9524 w 1006475"/>
              <a:gd name="connsiteY663" fmla="*/ 127000 h 720725"/>
              <a:gd name="connsiteX664" fmla="*/ 12699 w 1006475"/>
              <a:gd name="connsiteY664" fmla="*/ 101600 h 720725"/>
              <a:gd name="connsiteX665" fmla="*/ 9524 w 1006475"/>
              <a:gd name="connsiteY665" fmla="*/ 92075 h 720725"/>
              <a:gd name="connsiteX666" fmla="*/ 15874 w 1006475"/>
              <a:gd name="connsiteY666" fmla="*/ 85725 h 720725"/>
              <a:gd name="connsiteX667" fmla="*/ 19049 w 1006475"/>
              <a:gd name="connsiteY667" fmla="*/ 76200 h 720725"/>
              <a:gd name="connsiteX668" fmla="*/ 22224 w 1006475"/>
              <a:gd name="connsiteY668" fmla="*/ 73025 h 720725"/>
              <a:gd name="connsiteX669" fmla="*/ 28574 w 1006475"/>
              <a:gd name="connsiteY669" fmla="*/ 63500 h 720725"/>
              <a:gd name="connsiteX670" fmla="*/ 25399 w 1006475"/>
              <a:gd name="connsiteY670" fmla="*/ 60325 h 720725"/>
              <a:gd name="connsiteX671" fmla="*/ 22224 w 1006475"/>
              <a:gd name="connsiteY671" fmla="*/ 57150 h 720725"/>
              <a:gd name="connsiteX672" fmla="*/ 22224 w 1006475"/>
              <a:gd name="connsiteY672" fmla="*/ 53975 h 720725"/>
              <a:gd name="connsiteX673" fmla="*/ 22224 w 1006475"/>
              <a:gd name="connsiteY673" fmla="*/ 50800 h 720725"/>
              <a:gd name="connsiteX674" fmla="*/ 25399 w 1006475"/>
              <a:gd name="connsiteY674" fmla="*/ 50800 h 720725"/>
              <a:gd name="connsiteX675" fmla="*/ 28574 w 1006475"/>
              <a:gd name="connsiteY675" fmla="*/ 50800 h 720725"/>
              <a:gd name="connsiteX676" fmla="*/ 31749 w 1006475"/>
              <a:gd name="connsiteY676" fmla="*/ 50800 h 720725"/>
              <a:gd name="connsiteX677" fmla="*/ 31749 w 1006475"/>
              <a:gd name="connsiteY677" fmla="*/ 53975 h 720725"/>
              <a:gd name="connsiteX678" fmla="*/ 34924 w 1006475"/>
              <a:gd name="connsiteY678" fmla="*/ 57150 h 720725"/>
              <a:gd name="connsiteX679" fmla="*/ 38099 w 1006475"/>
              <a:gd name="connsiteY679" fmla="*/ 57150 h 720725"/>
              <a:gd name="connsiteX680" fmla="*/ 41274 w 1006475"/>
              <a:gd name="connsiteY680" fmla="*/ 57150 h 720725"/>
              <a:gd name="connsiteX681" fmla="*/ 50799 w 1006475"/>
              <a:gd name="connsiteY681" fmla="*/ 66675 h 720725"/>
              <a:gd name="connsiteX682" fmla="*/ 60324 w 1006475"/>
              <a:gd name="connsiteY682" fmla="*/ 79375 h 720725"/>
              <a:gd name="connsiteX683" fmla="*/ 69849 w 1006475"/>
              <a:gd name="connsiteY683" fmla="*/ 88900 h 720725"/>
              <a:gd name="connsiteX684" fmla="*/ 76199 w 1006475"/>
              <a:gd name="connsiteY684" fmla="*/ 88900 h 720725"/>
              <a:gd name="connsiteX685" fmla="*/ 79374 w 1006475"/>
              <a:gd name="connsiteY685" fmla="*/ 88900 h 720725"/>
              <a:gd name="connsiteX686" fmla="*/ 92074 w 1006475"/>
              <a:gd name="connsiteY686" fmla="*/ 98425 h 720725"/>
              <a:gd name="connsiteX687" fmla="*/ 92074 w 1006475"/>
              <a:gd name="connsiteY687" fmla="*/ 101600 h 720725"/>
              <a:gd name="connsiteX688" fmla="*/ 88899 w 1006475"/>
              <a:gd name="connsiteY688" fmla="*/ 101600 h 720725"/>
              <a:gd name="connsiteX689" fmla="*/ 88899 w 1006475"/>
              <a:gd name="connsiteY689" fmla="*/ 104775 h 720725"/>
              <a:gd name="connsiteX690" fmla="*/ 101599 w 1006475"/>
              <a:gd name="connsiteY690" fmla="*/ 114300 h 720725"/>
              <a:gd name="connsiteX691" fmla="*/ 123824 w 1006475"/>
              <a:gd name="connsiteY691" fmla="*/ 123825 h 720725"/>
              <a:gd name="connsiteX692" fmla="*/ 139699 w 1006475"/>
              <a:gd name="connsiteY692" fmla="*/ 123825 h 720725"/>
              <a:gd name="connsiteX693" fmla="*/ 142874 w 1006475"/>
              <a:gd name="connsiteY693" fmla="*/ 130175 h 720725"/>
              <a:gd name="connsiteX694" fmla="*/ 146049 w 1006475"/>
              <a:gd name="connsiteY694" fmla="*/ 130175 h 720725"/>
              <a:gd name="connsiteX695" fmla="*/ 149224 w 1006475"/>
              <a:gd name="connsiteY695" fmla="*/ 130175 h 720725"/>
              <a:gd name="connsiteX696" fmla="*/ 155574 w 1006475"/>
              <a:gd name="connsiteY696" fmla="*/ 130175 h 720725"/>
              <a:gd name="connsiteX697" fmla="*/ 158749 w 1006475"/>
              <a:gd name="connsiteY697" fmla="*/ 133350 h 720725"/>
              <a:gd name="connsiteX698" fmla="*/ 161924 w 1006475"/>
              <a:gd name="connsiteY698" fmla="*/ 136525 h 720725"/>
              <a:gd name="connsiteX699" fmla="*/ 165099 w 1006475"/>
              <a:gd name="connsiteY699" fmla="*/ 136525 h 720725"/>
              <a:gd name="connsiteX700" fmla="*/ 168274 w 1006475"/>
              <a:gd name="connsiteY700" fmla="*/ 136525 h 720725"/>
              <a:gd name="connsiteX701" fmla="*/ 174624 w 1006475"/>
              <a:gd name="connsiteY701" fmla="*/ 142875 h 720725"/>
              <a:gd name="connsiteX702" fmla="*/ 180974 w 1006475"/>
              <a:gd name="connsiteY702" fmla="*/ 146050 h 720725"/>
              <a:gd name="connsiteX703" fmla="*/ 190499 w 1006475"/>
              <a:gd name="connsiteY703" fmla="*/ 146050 h 720725"/>
              <a:gd name="connsiteX704" fmla="*/ 193674 w 1006475"/>
              <a:gd name="connsiteY704" fmla="*/ 146050 h 720725"/>
              <a:gd name="connsiteX705" fmla="*/ 196849 w 1006475"/>
              <a:gd name="connsiteY705" fmla="*/ 146050 h 720725"/>
              <a:gd name="connsiteX706" fmla="*/ 203199 w 1006475"/>
              <a:gd name="connsiteY706" fmla="*/ 146050 h 720725"/>
              <a:gd name="connsiteX707" fmla="*/ 203199 w 1006475"/>
              <a:gd name="connsiteY707" fmla="*/ 142875 h 720725"/>
              <a:gd name="connsiteX708" fmla="*/ 209549 w 1006475"/>
              <a:gd name="connsiteY708" fmla="*/ 146050 h 720725"/>
              <a:gd name="connsiteX709" fmla="*/ 212724 w 1006475"/>
              <a:gd name="connsiteY709" fmla="*/ 146050 h 720725"/>
              <a:gd name="connsiteX710" fmla="*/ 215899 w 1006475"/>
              <a:gd name="connsiteY710" fmla="*/ 149225 h 720725"/>
              <a:gd name="connsiteX711" fmla="*/ 215899 w 1006475"/>
              <a:gd name="connsiteY711" fmla="*/ 152400 h 720725"/>
              <a:gd name="connsiteX712" fmla="*/ 215899 w 1006475"/>
              <a:gd name="connsiteY712" fmla="*/ 155575 h 720725"/>
              <a:gd name="connsiteX713" fmla="*/ 215899 w 1006475"/>
              <a:gd name="connsiteY713" fmla="*/ 165100 h 720725"/>
              <a:gd name="connsiteX714" fmla="*/ 219074 w 1006475"/>
              <a:gd name="connsiteY714" fmla="*/ 168275 h 720725"/>
              <a:gd name="connsiteX715" fmla="*/ 219074 w 1006475"/>
              <a:gd name="connsiteY715" fmla="*/ 171450 h 720725"/>
              <a:gd name="connsiteX716" fmla="*/ 222249 w 1006475"/>
              <a:gd name="connsiteY716" fmla="*/ 171450 h 720725"/>
              <a:gd name="connsiteX717" fmla="*/ 222249 w 1006475"/>
              <a:gd name="connsiteY717" fmla="*/ 168275 h 720725"/>
              <a:gd name="connsiteX718" fmla="*/ 219074 w 1006475"/>
              <a:gd name="connsiteY718" fmla="*/ 165100 h 720725"/>
              <a:gd name="connsiteX719" fmla="*/ 219074 w 1006475"/>
              <a:gd name="connsiteY719" fmla="*/ 161925 h 720725"/>
              <a:gd name="connsiteX720" fmla="*/ 222249 w 1006475"/>
              <a:gd name="connsiteY720" fmla="*/ 158750 h 720725"/>
              <a:gd name="connsiteX721" fmla="*/ 225424 w 1006475"/>
              <a:gd name="connsiteY721" fmla="*/ 158750 h 720725"/>
              <a:gd name="connsiteX722" fmla="*/ 231774 w 1006475"/>
              <a:gd name="connsiteY722" fmla="*/ 158750 h 720725"/>
              <a:gd name="connsiteX723" fmla="*/ 231774 w 1006475"/>
              <a:gd name="connsiteY723" fmla="*/ 161925 h 720725"/>
              <a:gd name="connsiteX724" fmla="*/ 231774 w 1006475"/>
              <a:gd name="connsiteY724" fmla="*/ 165100 h 720725"/>
              <a:gd name="connsiteX725" fmla="*/ 231774 w 1006475"/>
              <a:gd name="connsiteY725" fmla="*/ 168275 h 720725"/>
              <a:gd name="connsiteX726" fmla="*/ 238124 w 1006475"/>
              <a:gd name="connsiteY726" fmla="*/ 171450 h 720725"/>
              <a:gd name="connsiteX727" fmla="*/ 238124 w 1006475"/>
              <a:gd name="connsiteY727" fmla="*/ 174625 h 720725"/>
              <a:gd name="connsiteX728" fmla="*/ 238124 w 1006475"/>
              <a:gd name="connsiteY728" fmla="*/ 177800 h 720725"/>
              <a:gd name="connsiteX729" fmla="*/ 234949 w 1006475"/>
              <a:gd name="connsiteY729" fmla="*/ 177800 h 720725"/>
              <a:gd name="connsiteX730" fmla="*/ 234949 w 1006475"/>
              <a:gd name="connsiteY730" fmla="*/ 180975 h 720725"/>
              <a:gd name="connsiteX731" fmla="*/ 238124 w 1006475"/>
              <a:gd name="connsiteY731" fmla="*/ 180975 h 720725"/>
              <a:gd name="connsiteX732" fmla="*/ 241299 w 1006475"/>
              <a:gd name="connsiteY732" fmla="*/ 177800 h 720725"/>
              <a:gd name="connsiteX733" fmla="*/ 241299 w 1006475"/>
              <a:gd name="connsiteY733" fmla="*/ 174625 h 720725"/>
              <a:gd name="connsiteX734" fmla="*/ 241299 w 1006475"/>
              <a:gd name="connsiteY734" fmla="*/ 171450 h 720725"/>
              <a:gd name="connsiteX735" fmla="*/ 238124 w 1006475"/>
              <a:gd name="connsiteY735" fmla="*/ 168275 h 720725"/>
              <a:gd name="connsiteX736" fmla="*/ 238124 w 1006475"/>
              <a:gd name="connsiteY736" fmla="*/ 165100 h 720725"/>
              <a:gd name="connsiteX737" fmla="*/ 234949 w 1006475"/>
              <a:gd name="connsiteY737" fmla="*/ 165100 h 720725"/>
              <a:gd name="connsiteX738" fmla="*/ 238124 w 1006475"/>
              <a:gd name="connsiteY738" fmla="*/ 161925 h 720725"/>
              <a:gd name="connsiteX739" fmla="*/ 238124 w 1006475"/>
              <a:gd name="connsiteY739" fmla="*/ 158750 h 720725"/>
              <a:gd name="connsiteX740" fmla="*/ 241299 w 1006475"/>
              <a:gd name="connsiteY740" fmla="*/ 158750 h 720725"/>
              <a:gd name="connsiteX741" fmla="*/ 244474 w 1006475"/>
              <a:gd name="connsiteY741" fmla="*/ 155575 h 720725"/>
              <a:gd name="connsiteX742" fmla="*/ 253999 w 1006475"/>
              <a:gd name="connsiteY742" fmla="*/ 155575 h 720725"/>
              <a:gd name="connsiteX743" fmla="*/ 257174 w 1006475"/>
              <a:gd name="connsiteY743" fmla="*/ 158750 h 720725"/>
              <a:gd name="connsiteX744" fmla="*/ 257174 w 1006475"/>
              <a:gd name="connsiteY744" fmla="*/ 161925 h 720725"/>
              <a:gd name="connsiteX745" fmla="*/ 253999 w 1006475"/>
              <a:gd name="connsiteY745" fmla="*/ 161925 h 720725"/>
              <a:gd name="connsiteX746" fmla="*/ 250824 w 1006475"/>
              <a:gd name="connsiteY746" fmla="*/ 165100 h 720725"/>
              <a:gd name="connsiteX747" fmla="*/ 247649 w 1006475"/>
              <a:gd name="connsiteY747" fmla="*/ 165100 h 720725"/>
              <a:gd name="connsiteX748" fmla="*/ 247649 w 1006475"/>
              <a:gd name="connsiteY748" fmla="*/ 168275 h 720725"/>
              <a:gd name="connsiteX749" fmla="*/ 247649 w 1006475"/>
              <a:gd name="connsiteY749" fmla="*/ 171450 h 720725"/>
              <a:gd name="connsiteX750" fmla="*/ 250824 w 1006475"/>
              <a:gd name="connsiteY750" fmla="*/ 174625 h 720725"/>
              <a:gd name="connsiteX751" fmla="*/ 253999 w 1006475"/>
              <a:gd name="connsiteY751" fmla="*/ 174625 h 720725"/>
              <a:gd name="connsiteX752" fmla="*/ 253999 w 1006475"/>
              <a:gd name="connsiteY752" fmla="*/ 177800 h 720725"/>
              <a:gd name="connsiteX753" fmla="*/ 253999 w 1006475"/>
              <a:gd name="connsiteY753" fmla="*/ 180975 h 720725"/>
              <a:gd name="connsiteX754" fmla="*/ 250824 w 1006475"/>
              <a:gd name="connsiteY754" fmla="*/ 184150 h 720725"/>
              <a:gd name="connsiteX755" fmla="*/ 253999 w 1006475"/>
              <a:gd name="connsiteY755" fmla="*/ 187325 h 720725"/>
              <a:gd name="connsiteX756" fmla="*/ 257174 w 1006475"/>
              <a:gd name="connsiteY756" fmla="*/ 190500 h 720725"/>
              <a:gd name="connsiteX757" fmla="*/ 257174 w 1006475"/>
              <a:gd name="connsiteY757" fmla="*/ 193675 h 720725"/>
              <a:gd name="connsiteX758" fmla="*/ 253999 w 1006475"/>
              <a:gd name="connsiteY758" fmla="*/ 193675 h 720725"/>
              <a:gd name="connsiteX759" fmla="*/ 253999 w 1006475"/>
              <a:gd name="connsiteY759" fmla="*/ 200025 h 720725"/>
              <a:gd name="connsiteX760" fmla="*/ 253999 w 1006475"/>
              <a:gd name="connsiteY760" fmla="*/ 203200 h 720725"/>
              <a:gd name="connsiteX761" fmla="*/ 257174 w 1006475"/>
              <a:gd name="connsiteY761" fmla="*/ 203200 h 720725"/>
              <a:gd name="connsiteX762" fmla="*/ 257174 w 1006475"/>
              <a:gd name="connsiteY762" fmla="*/ 206375 h 720725"/>
              <a:gd name="connsiteX763" fmla="*/ 260349 w 1006475"/>
              <a:gd name="connsiteY763" fmla="*/ 206375 h 720725"/>
              <a:gd name="connsiteX764" fmla="*/ 260349 w 1006475"/>
              <a:gd name="connsiteY764" fmla="*/ 209550 h 720725"/>
              <a:gd name="connsiteX765" fmla="*/ 257174 w 1006475"/>
              <a:gd name="connsiteY765" fmla="*/ 212725 h 720725"/>
              <a:gd name="connsiteX766" fmla="*/ 253999 w 1006475"/>
              <a:gd name="connsiteY766" fmla="*/ 209550 h 720725"/>
              <a:gd name="connsiteX767" fmla="*/ 250824 w 1006475"/>
              <a:gd name="connsiteY767" fmla="*/ 209550 h 720725"/>
              <a:gd name="connsiteX768" fmla="*/ 250824 w 1006475"/>
              <a:gd name="connsiteY768" fmla="*/ 212725 h 720725"/>
              <a:gd name="connsiteX769" fmla="*/ 247649 w 1006475"/>
              <a:gd name="connsiteY769" fmla="*/ 215900 h 720725"/>
              <a:gd name="connsiteX770" fmla="*/ 244474 w 1006475"/>
              <a:gd name="connsiteY770" fmla="*/ 215900 h 720725"/>
              <a:gd name="connsiteX771" fmla="*/ 241299 w 1006475"/>
              <a:gd name="connsiteY771" fmla="*/ 219075 h 720725"/>
              <a:gd name="connsiteX772" fmla="*/ 241299 w 1006475"/>
              <a:gd name="connsiteY772" fmla="*/ 225425 h 720725"/>
              <a:gd name="connsiteX773" fmla="*/ 234949 w 1006475"/>
              <a:gd name="connsiteY773" fmla="*/ 231775 h 720725"/>
              <a:gd name="connsiteX774" fmla="*/ 231774 w 1006475"/>
              <a:gd name="connsiteY774" fmla="*/ 231775 h 720725"/>
              <a:gd name="connsiteX775" fmla="*/ 238124 w 1006475"/>
              <a:gd name="connsiteY775" fmla="*/ 215900 h 720725"/>
              <a:gd name="connsiteX776" fmla="*/ 234949 w 1006475"/>
              <a:gd name="connsiteY776" fmla="*/ 209550 h 720725"/>
              <a:gd name="connsiteX777" fmla="*/ 231774 w 1006475"/>
              <a:gd name="connsiteY777" fmla="*/ 219075 h 720725"/>
              <a:gd name="connsiteX778" fmla="*/ 228599 w 1006475"/>
              <a:gd name="connsiteY778" fmla="*/ 219075 h 720725"/>
              <a:gd name="connsiteX779" fmla="*/ 228599 w 1006475"/>
              <a:gd name="connsiteY779" fmla="*/ 212725 h 720725"/>
              <a:gd name="connsiteX780" fmla="*/ 225424 w 1006475"/>
              <a:gd name="connsiteY780" fmla="*/ 212725 h 720725"/>
              <a:gd name="connsiteX781" fmla="*/ 225424 w 1006475"/>
              <a:gd name="connsiteY781" fmla="*/ 215900 h 720725"/>
              <a:gd name="connsiteX782" fmla="*/ 225424 w 1006475"/>
              <a:gd name="connsiteY782" fmla="*/ 219075 h 720725"/>
              <a:gd name="connsiteX783" fmla="*/ 225424 w 1006475"/>
              <a:gd name="connsiteY783" fmla="*/ 222250 h 720725"/>
              <a:gd name="connsiteX784" fmla="*/ 225424 w 1006475"/>
              <a:gd name="connsiteY784" fmla="*/ 225425 h 720725"/>
              <a:gd name="connsiteX785" fmla="*/ 225424 w 1006475"/>
              <a:gd name="connsiteY785" fmla="*/ 228600 h 720725"/>
              <a:gd name="connsiteX786" fmla="*/ 212724 w 1006475"/>
              <a:gd name="connsiteY786" fmla="*/ 241300 h 720725"/>
              <a:gd name="connsiteX787" fmla="*/ 209549 w 1006475"/>
              <a:gd name="connsiteY787" fmla="*/ 241300 h 720725"/>
              <a:gd name="connsiteX788" fmla="*/ 203199 w 1006475"/>
              <a:gd name="connsiteY788" fmla="*/ 247650 h 720725"/>
              <a:gd name="connsiteX789" fmla="*/ 193674 w 1006475"/>
              <a:gd name="connsiteY789" fmla="*/ 257175 h 720725"/>
              <a:gd name="connsiteX790" fmla="*/ 187324 w 1006475"/>
              <a:gd name="connsiteY790" fmla="*/ 266700 h 720725"/>
              <a:gd name="connsiteX791" fmla="*/ 177799 w 1006475"/>
              <a:gd name="connsiteY791" fmla="*/ 273050 h 720725"/>
              <a:gd name="connsiteX792" fmla="*/ 174624 w 1006475"/>
              <a:gd name="connsiteY792" fmla="*/ 276225 h 720725"/>
              <a:gd name="connsiteX793" fmla="*/ 171449 w 1006475"/>
              <a:gd name="connsiteY793" fmla="*/ 285750 h 720725"/>
              <a:gd name="connsiteX794" fmla="*/ 168274 w 1006475"/>
              <a:gd name="connsiteY794" fmla="*/ 285750 h 720725"/>
              <a:gd name="connsiteX795" fmla="*/ 171449 w 1006475"/>
              <a:gd name="connsiteY795" fmla="*/ 292100 h 720725"/>
              <a:gd name="connsiteX796" fmla="*/ 171449 w 1006475"/>
              <a:gd name="connsiteY796" fmla="*/ 295275 h 720725"/>
              <a:gd name="connsiteX797" fmla="*/ 174624 w 1006475"/>
              <a:gd name="connsiteY797" fmla="*/ 292100 h 720725"/>
              <a:gd name="connsiteX798" fmla="*/ 180974 w 1006475"/>
              <a:gd name="connsiteY798" fmla="*/ 292100 h 720725"/>
              <a:gd name="connsiteX799" fmla="*/ 184149 w 1006475"/>
              <a:gd name="connsiteY799" fmla="*/ 295275 h 720725"/>
              <a:gd name="connsiteX800" fmla="*/ 187324 w 1006475"/>
              <a:gd name="connsiteY800" fmla="*/ 295275 h 720725"/>
              <a:gd name="connsiteX801" fmla="*/ 187324 w 1006475"/>
              <a:gd name="connsiteY801" fmla="*/ 292100 h 720725"/>
              <a:gd name="connsiteX802" fmla="*/ 184149 w 1006475"/>
              <a:gd name="connsiteY802" fmla="*/ 292100 h 720725"/>
              <a:gd name="connsiteX803" fmla="*/ 174624 w 1006475"/>
              <a:gd name="connsiteY803" fmla="*/ 285750 h 720725"/>
              <a:gd name="connsiteX804" fmla="*/ 174624 w 1006475"/>
              <a:gd name="connsiteY804" fmla="*/ 282575 h 720725"/>
              <a:gd name="connsiteX805" fmla="*/ 177799 w 1006475"/>
              <a:gd name="connsiteY805" fmla="*/ 282575 h 720725"/>
              <a:gd name="connsiteX806" fmla="*/ 180974 w 1006475"/>
              <a:gd name="connsiteY806" fmla="*/ 276225 h 720725"/>
              <a:gd name="connsiteX807" fmla="*/ 184149 w 1006475"/>
              <a:gd name="connsiteY807" fmla="*/ 276225 h 720725"/>
              <a:gd name="connsiteX808" fmla="*/ 187324 w 1006475"/>
              <a:gd name="connsiteY808" fmla="*/ 276225 h 720725"/>
              <a:gd name="connsiteX809" fmla="*/ 184149 w 1006475"/>
              <a:gd name="connsiteY809" fmla="*/ 273050 h 720725"/>
              <a:gd name="connsiteX810" fmla="*/ 187324 w 1006475"/>
              <a:gd name="connsiteY810" fmla="*/ 269875 h 720725"/>
              <a:gd name="connsiteX811" fmla="*/ 190499 w 1006475"/>
              <a:gd name="connsiteY811" fmla="*/ 269875 h 720725"/>
              <a:gd name="connsiteX812" fmla="*/ 193674 w 1006475"/>
              <a:gd name="connsiteY812" fmla="*/ 263525 h 720725"/>
              <a:gd name="connsiteX813" fmla="*/ 200024 w 1006475"/>
              <a:gd name="connsiteY813" fmla="*/ 257175 h 720725"/>
              <a:gd name="connsiteX814" fmla="*/ 203199 w 1006475"/>
              <a:gd name="connsiteY814" fmla="*/ 254000 h 720725"/>
              <a:gd name="connsiteX815" fmla="*/ 209549 w 1006475"/>
              <a:gd name="connsiteY815" fmla="*/ 250825 h 720725"/>
              <a:gd name="connsiteX816" fmla="*/ 219074 w 1006475"/>
              <a:gd name="connsiteY816" fmla="*/ 247650 h 720725"/>
              <a:gd name="connsiteX817" fmla="*/ 222249 w 1006475"/>
              <a:gd name="connsiteY817" fmla="*/ 247650 h 720725"/>
              <a:gd name="connsiteX818" fmla="*/ 225424 w 1006475"/>
              <a:gd name="connsiteY818" fmla="*/ 247650 h 720725"/>
              <a:gd name="connsiteX819" fmla="*/ 231774 w 1006475"/>
              <a:gd name="connsiteY819" fmla="*/ 247650 h 720725"/>
              <a:gd name="connsiteX820" fmla="*/ 234949 w 1006475"/>
              <a:gd name="connsiteY820" fmla="*/ 244475 h 720725"/>
              <a:gd name="connsiteX821" fmla="*/ 238124 w 1006475"/>
              <a:gd name="connsiteY821" fmla="*/ 241300 h 720725"/>
              <a:gd name="connsiteX822" fmla="*/ 238124 w 1006475"/>
              <a:gd name="connsiteY822" fmla="*/ 234950 h 720725"/>
              <a:gd name="connsiteX823" fmla="*/ 244474 w 1006475"/>
              <a:gd name="connsiteY823" fmla="*/ 228600 h 720725"/>
              <a:gd name="connsiteX824" fmla="*/ 250824 w 1006475"/>
              <a:gd name="connsiteY824" fmla="*/ 222250 h 720725"/>
              <a:gd name="connsiteX825" fmla="*/ 257174 w 1006475"/>
              <a:gd name="connsiteY825" fmla="*/ 219075 h 720725"/>
              <a:gd name="connsiteX826" fmla="*/ 260349 w 1006475"/>
              <a:gd name="connsiteY826" fmla="*/ 215900 h 720725"/>
              <a:gd name="connsiteX827" fmla="*/ 263524 w 1006475"/>
              <a:gd name="connsiteY827" fmla="*/ 215900 h 720725"/>
              <a:gd name="connsiteX828" fmla="*/ 263524 w 1006475"/>
              <a:gd name="connsiteY828" fmla="*/ 219075 h 720725"/>
              <a:gd name="connsiteX829" fmla="*/ 260349 w 1006475"/>
              <a:gd name="connsiteY829" fmla="*/ 222250 h 720725"/>
              <a:gd name="connsiteX830" fmla="*/ 263524 w 1006475"/>
              <a:gd name="connsiteY830" fmla="*/ 222250 h 720725"/>
              <a:gd name="connsiteX831" fmla="*/ 263524 w 1006475"/>
              <a:gd name="connsiteY831" fmla="*/ 225425 h 720725"/>
              <a:gd name="connsiteX832" fmla="*/ 266699 w 1006475"/>
              <a:gd name="connsiteY832" fmla="*/ 222250 h 720725"/>
              <a:gd name="connsiteX833" fmla="*/ 266699 w 1006475"/>
              <a:gd name="connsiteY833" fmla="*/ 206375 h 720725"/>
              <a:gd name="connsiteX834" fmla="*/ 266699 w 1006475"/>
              <a:gd name="connsiteY834" fmla="*/ 203200 h 720725"/>
              <a:gd name="connsiteX835" fmla="*/ 269874 w 1006475"/>
              <a:gd name="connsiteY835" fmla="*/ 203200 h 720725"/>
              <a:gd name="connsiteX836" fmla="*/ 273049 w 1006475"/>
              <a:gd name="connsiteY836" fmla="*/ 206375 h 720725"/>
              <a:gd name="connsiteX837" fmla="*/ 273049 w 1006475"/>
              <a:gd name="connsiteY837" fmla="*/ 222250 h 720725"/>
              <a:gd name="connsiteX838" fmla="*/ 273049 w 1006475"/>
              <a:gd name="connsiteY838" fmla="*/ 225425 h 720725"/>
              <a:gd name="connsiteX839" fmla="*/ 269874 w 1006475"/>
              <a:gd name="connsiteY839" fmla="*/ 225425 h 720725"/>
              <a:gd name="connsiteX840" fmla="*/ 269874 w 1006475"/>
              <a:gd name="connsiteY840" fmla="*/ 228600 h 720725"/>
              <a:gd name="connsiteX841" fmla="*/ 273049 w 1006475"/>
              <a:gd name="connsiteY841" fmla="*/ 234950 h 720725"/>
              <a:gd name="connsiteX842" fmla="*/ 273049 w 1006475"/>
              <a:gd name="connsiteY842" fmla="*/ 238125 h 720725"/>
              <a:gd name="connsiteX843" fmla="*/ 269874 w 1006475"/>
              <a:gd name="connsiteY843" fmla="*/ 238125 h 720725"/>
              <a:gd name="connsiteX844" fmla="*/ 266699 w 1006475"/>
              <a:gd name="connsiteY844" fmla="*/ 238125 h 720725"/>
              <a:gd name="connsiteX845" fmla="*/ 263524 w 1006475"/>
              <a:gd name="connsiteY845" fmla="*/ 234950 h 720725"/>
              <a:gd name="connsiteX846" fmla="*/ 263524 w 1006475"/>
              <a:gd name="connsiteY846" fmla="*/ 238125 h 720725"/>
              <a:gd name="connsiteX847" fmla="*/ 260349 w 1006475"/>
              <a:gd name="connsiteY847" fmla="*/ 241300 h 720725"/>
              <a:gd name="connsiteX848" fmla="*/ 257174 w 1006475"/>
              <a:gd name="connsiteY848" fmla="*/ 244475 h 720725"/>
              <a:gd name="connsiteX849" fmla="*/ 253999 w 1006475"/>
              <a:gd name="connsiteY849" fmla="*/ 241300 h 720725"/>
              <a:gd name="connsiteX850" fmla="*/ 250824 w 1006475"/>
              <a:gd name="connsiteY850" fmla="*/ 238125 h 720725"/>
              <a:gd name="connsiteX851" fmla="*/ 250824 w 1006475"/>
              <a:gd name="connsiteY851" fmla="*/ 234950 h 720725"/>
              <a:gd name="connsiteX852" fmla="*/ 247649 w 1006475"/>
              <a:gd name="connsiteY852" fmla="*/ 234950 h 720725"/>
              <a:gd name="connsiteX853" fmla="*/ 247649 w 1006475"/>
              <a:gd name="connsiteY853" fmla="*/ 238125 h 720725"/>
              <a:gd name="connsiteX854" fmla="*/ 247649 w 1006475"/>
              <a:gd name="connsiteY854" fmla="*/ 241300 h 720725"/>
              <a:gd name="connsiteX855" fmla="*/ 250824 w 1006475"/>
              <a:gd name="connsiteY855" fmla="*/ 241300 h 720725"/>
              <a:gd name="connsiteX856" fmla="*/ 250824 w 1006475"/>
              <a:gd name="connsiteY856" fmla="*/ 254000 h 720725"/>
              <a:gd name="connsiteX857" fmla="*/ 250824 w 1006475"/>
              <a:gd name="connsiteY857" fmla="*/ 263525 h 720725"/>
              <a:gd name="connsiteX858" fmla="*/ 247649 w 1006475"/>
              <a:gd name="connsiteY858" fmla="*/ 263525 h 720725"/>
              <a:gd name="connsiteX859" fmla="*/ 244474 w 1006475"/>
              <a:gd name="connsiteY859" fmla="*/ 263525 h 720725"/>
              <a:gd name="connsiteX860" fmla="*/ 241299 w 1006475"/>
              <a:gd name="connsiteY860" fmla="*/ 254000 h 720725"/>
              <a:gd name="connsiteX861" fmla="*/ 238124 w 1006475"/>
              <a:gd name="connsiteY861" fmla="*/ 254000 h 720725"/>
              <a:gd name="connsiteX862" fmla="*/ 238124 w 1006475"/>
              <a:gd name="connsiteY862" fmla="*/ 263525 h 720725"/>
              <a:gd name="connsiteX863" fmla="*/ 241299 w 1006475"/>
              <a:gd name="connsiteY863" fmla="*/ 263525 h 720725"/>
              <a:gd name="connsiteX864" fmla="*/ 244474 w 1006475"/>
              <a:gd name="connsiteY864" fmla="*/ 266700 h 720725"/>
              <a:gd name="connsiteX865" fmla="*/ 244474 w 1006475"/>
              <a:gd name="connsiteY865" fmla="*/ 269875 h 720725"/>
              <a:gd name="connsiteX866" fmla="*/ 238124 w 1006475"/>
              <a:gd name="connsiteY866" fmla="*/ 269875 h 720725"/>
              <a:gd name="connsiteX867" fmla="*/ 234949 w 1006475"/>
              <a:gd name="connsiteY867" fmla="*/ 269875 h 720725"/>
              <a:gd name="connsiteX868" fmla="*/ 234949 w 1006475"/>
              <a:gd name="connsiteY868" fmla="*/ 273050 h 720725"/>
              <a:gd name="connsiteX869" fmla="*/ 238124 w 1006475"/>
              <a:gd name="connsiteY869" fmla="*/ 273050 h 720725"/>
              <a:gd name="connsiteX870" fmla="*/ 247649 w 1006475"/>
              <a:gd name="connsiteY870" fmla="*/ 269875 h 720725"/>
              <a:gd name="connsiteX871" fmla="*/ 253999 w 1006475"/>
              <a:gd name="connsiteY871" fmla="*/ 266700 h 720725"/>
              <a:gd name="connsiteX872" fmla="*/ 257174 w 1006475"/>
              <a:gd name="connsiteY872" fmla="*/ 266700 h 720725"/>
              <a:gd name="connsiteX873" fmla="*/ 253999 w 1006475"/>
              <a:gd name="connsiteY873" fmla="*/ 276225 h 720725"/>
              <a:gd name="connsiteX874" fmla="*/ 253999 w 1006475"/>
              <a:gd name="connsiteY874" fmla="*/ 279400 h 720725"/>
              <a:gd name="connsiteX875" fmla="*/ 257174 w 1006475"/>
              <a:gd name="connsiteY875" fmla="*/ 279400 h 720725"/>
              <a:gd name="connsiteX876" fmla="*/ 257174 w 1006475"/>
              <a:gd name="connsiteY876" fmla="*/ 282575 h 720725"/>
              <a:gd name="connsiteX877" fmla="*/ 247649 w 1006475"/>
              <a:gd name="connsiteY877" fmla="*/ 295275 h 720725"/>
              <a:gd name="connsiteX878" fmla="*/ 247649 w 1006475"/>
              <a:gd name="connsiteY878" fmla="*/ 298450 h 720725"/>
              <a:gd name="connsiteX879" fmla="*/ 247649 w 1006475"/>
              <a:gd name="connsiteY879" fmla="*/ 304800 h 720725"/>
              <a:gd name="connsiteX880" fmla="*/ 244474 w 1006475"/>
              <a:gd name="connsiteY880" fmla="*/ 311150 h 720725"/>
              <a:gd name="connsiteX881" fmla="*/ 241299 w 1006475"/>
              <a:gd name="connsiteY881" fmla="*/ 311150 h 720725"/>
              <a:gd name="connsiteX882" fmla="*/ 241299 w 1006475"/>
              <a:gd name="connsiteY882" fmla="*/ 320675 h 720725"/>
              <a:gd name="connsiteX883" fmla="*/ 238124 w 1006475"/>
              <a:gd name="connsiteY883" fmla="*/ 327025 h 720725"/>
              <a:gd name="connsiteX884" fmla="*/ 234949 w 1006475"/>
              <a:gd name="connsiteY884" fmla="*/ 323850 h 720725"/>
              <a:gd name="connsiteX885" fmla="*/ 225424 w 1006475"/>
              <a:gd name="connsiteY885" fmla="*/ 317500 h 720725"/>
              <a:gd name="connsiteX886" fmla="*/ 225424 w 1006475"/>
              <a:gd name="connsiteY886" fmla="*/ 311150 h 720725"/>
              <a:gd name="connsiteX887" fmla="*/ 231774 w 1006475"/>
              <a:gd name="connsiteY887" fmla="*/ 311150 h 720725"/>
              <a:gd name="connsiteX888" fmla="*/ 231774 w 1006475"/>
              <a:gd name="connsiteY888" fmla="*/ 307975 h 720725"/>
              <a:gd name="connsiteX889" fmla="*/ 231774 w 1006475"/>
              <a:gd name="connsiteY889" fmla="*/ 304800 h 720725"/>
              <a:gd name="connsiteX890" fmla="*/ 234949 w 1006475"/>
              <a:gd name="connsiteY890" fmla="*/ 304800 h 720725"/>
              <a:gd name="connsiteX891" fmla="*/ 238124 w 1006475"/>
              <a:gd name="connsiteY891" fmla="*/ 304800 h 720725"/>
              <a:gd name="connsiteX892" fmla="*/ 238124 w 1006475"/>
              <a:gd name="connsiteY892" fmla="*/ 301625 h 720725"/>
              <a:gd name="connsiteX893" fmla="*/ 234949 w 1006475"/>
              <a:gd name="connsiteY893" fmla="*/ 301625 h 720725"/>
              <a:gd name="connsiteX894" fmla="*/ 222249 w 1006475"/>
              <a:gd name="connsiteY894" fmla="*/ 304800 h 720725"/>
              <a:gd name="connsiteX895" fmla="*/ 222249 w 1006475"/>
              <a:gd name="connsiteY895" fmla="*/ 307975 h 720725"/>
              <a:gd name="connsiteX896" fmla="*/ 215899 w 1006475"/>
              <a:gd name="connsiteY896" fmla="*/ 317500 h 720725"/>
              <a:gd name="connsiteX897" fmla="*/ 215899 w 1006475"/>
              <a:gd name="connsiteY897" fmla="*/ 320675 h 720725"/>
              <a:gd name="connsiteX898" fmla="*/ 219074 w 1006475"/>
              <a:gd name="connsiteY898" fmla="*/ 320675 h 720725"/>
              <a:gd name="connsiteX899" fmla="*/ 219074 w 1006475"/>
              <a:gd name="connsiteY899" fmla="*/ 327025 h 720725"/>
              <a:gd name="connsiteX900" fmla="*/ 215899 w 1006475"/>
              <a:gd name="connsiteY900" fmla="*/ 327025 h 720725"/>
              <a:gd name="connsiteX901" fmla="*/ 212724 w 1006475"/>
              <a:gd name="connsiteY901" fmla="*/ 330200 h 720725"/>
              <a:gd name="connsiteX902" fmla="*/ 215899 w 1006475"/>
              <a:gd name="connsiteY902" fmla="*/ 333375 h 720725"/>
              <a:gd name="connsiteX903" fmla="*/ 212724 w 1006475"/>
              <a:gd name="connsiteY903" fmla="*/ 333375 h 720725"/>
              <a:gd name="connsiteX904" fmla="*/ 209549 w 1006475"/>
              <a:gd name="connsiteY904" fmla="*/ 333375 h 720725"/>
              <a:gd name="connsiteX905" fmla="*/ 206374 w 1006475"/>
              <a:gd name="connsiteY905" fmla="*/ 323850 h 720725"/>
              <a:gd name="connsiteX906" fmla="*/ 206374 w 1006475"/>
              <a:gd name="connsiteY906" fmla="*/ 320675 h 720725"/>
              <a:gd name="connsiteX907" fmla="*/ 212724 w 1006475"/>
              <a:gd name="connsiteY907" fmla="*/ 311150 h 720725"/>
              <a:gd name="connsiteX908" fmla="*/ 212724 w 1006475"/>
              <a:gd name="connsiteY908" fmla="*/ 301625 h 720725"/>
              <a:gd name="connsiteX909" fmla="*/ 212724 w 1006475"/>
              <a:gd name="connsiteY909" fmla="*/ 298450 h 720725"/>
              <a:gd name="connsiteX910" fmla="*/ 212724 w 1006475"/>
              <a:gd name="connsiteY910" fmla="*/ 295275 h 720725"/>
              <a:gd name="connsiteX911" fmla="*/ 209549 w 1006475"/>
              <a:gd name="connsiteY911" fmla="*/ 295275 h 720725"/>
              <a:gd name="connsiteX912" fmla="*/ 209549 w 1006475"/>
              <a:gd name="connsiteY912" fmla="*/ 298450 h 720725"/>
              <a:gd name="connsiteX913" fmla="*/ 206374 w 1006475"/>
              <a:gd name="connsiteY913" fmla="*/ 304800 h 720725"/>
              <a:gd name="connsiteX914" fmla="*/ 206374 w 1006475"/>
              <a:gd name="connsiteY914" fmla="*/ 307975 h 720725"/>
              <a:gd name="connsiteX915" fmla="*/ 193674 w 1006475"/>
              <a:gd name="connsiteY915" fmla="*/ 307975 h 720725"/>
              <a:gd name="connsiteX916" fmla="*/ 193674 w 1006475"/>
              <a:gd name="connsiteY916" fmla="*/ 311150 h 720725"/>
              <a:gd name="connsiteX917" fmla="*/ 187324 w 1006475"/>
              <a:gd name="connsiteY917" fmla="*/ 320675 h 720725"/>
              <a:gd name="connsiteX918" fmla="*/ 184149 w 1006475"/>
              <a:gd name="connsiteY918" fmla="*/ 320675 h 720725"/>
              <a:gd name="connsiteX919" fmla="*/ 180974 w 1006475"/>
              <a:gd name="connsiteY919" fmla="*/ 320675 h 720725"/>
              <a:gd name="connsiteX920" fmla="*/ 177799 w 1006475"/>
              <a:gd name="connsiteY920" fmla="*/ 317500 h 720725"/>
              <a:gd name="connsiteX921" fmla="*/ 177799 w 1006475"/>
              <a:gd name="connsiteY921" fmla="*/ 314325 h 720725"/>
              <a:gd name="connsiteX922" fmla="*/ 174624 w 1006475"/>
              <a:gd name="connsiteY922" fmla="*/ 314325 h 720725"/>
              <a:gd name="connsiteX923" fmla="*/ 171449 w 1006475"/>
              <a:gd name="connsiteY923" fmla="*/ 317500 h 720725"/>
              <a:gd name="connsiteX924" fmla="*/ 168274 w 1006475"/>
              <a:gd name="connsiteY924" fmla="*/ 317500 h 720725"/>
              <a:gd name="connsiteX925" fmla="*/ 171449 w 1006475"/>
              <a:gd name="connsiteY925" fmla="*/ 320675 h 720725"/>
              <a:gd name="connsiteX926" fmla="*/ 177799 w 1006475"/>
              <a:gd name="connsiteY926" fmla="*/ 323850 h 720725"/>
              <a:gd name="connsiteX927" fmla="*/ 180974 w 1006475"/>
              <a:gd name="connsiteY927" fmla="*/ 323850 h 720725"/>
              <a:gd name="connsiteX928" fmla="*/ 187324 w 1006475"/>
              <a:gd name="connsiteY928" fmla="*/ 323850 h 720725"/>
              <a:gd name="connsiteX929" fmla="*/ 187324 w 1006475"/>
              <a:gd name="connsiteY929" fmla="*/ 327025 h 720725"/>
              <a:gd name="connsiteX930" fmla="*/ 184149 w 1006475"/>
              <a:gd name="connsiteY930" fmla="*/ 327025 h 720725"/>
              <a:gd name="connsiteX931" fmla="*/ 177799 w 1006475"/>
              <a:gd name="connsiteY931" fmla="*/ 333375 h 720725"/>
              <a:gd name="connsiteX932" fmla="*/ 174624 w 1006475"/>
              <a:gd name="connsiteY932" fmla="*/ 333375 h 720725"/>
              <a:gd name="connsiteX933" fmla="*/ 168274 w 1006475"/>
              <a:gd name="connsiteY933" fmla="*/ 336550 h 720725"/>
              <a:gd name="connsiteX934" fmla="*/ 165099 w 1006475"/>
              <a:gd name="connsiteY934" fmla="*/ 339725 h 720725"/>
              <a:gd name="connsiteX935" fmla="*/ 168274 w 1006475"/>
              <a:gd name="connsiteY935" fmla="*/ 339725 h 720725"/>
              <a:gd name="connsiteX936" fmla="*/ 171449 w 1006475"/>
              <a:gd name="connsiteY936" fmla="*/ 339725 h 720725"/>
              <a:gd name="connsiteX937" fmla="*/ 174624 w 1006475"/>
              <a:gd name="connsiteY937" fmla="*/ 339725 h 720725"/>
              <a:gd name="connsiteX938" fmla="*/ 174624 w 1006475"/>
              <a:gd name="connsiteY938" fmla="*/ 336550 h 720725"/>
              <a:gd name="connsiteX939" fmla="*/ 177799 w 1006475"/>
              <a:gd name="connsiteY939" fmla="*/ 333375 h 720725"/>
              <a:gd name="connsiteX940" fmla="*/ 180974 w 1006475"/>
              <a:gd name="connsiteY940" fmla="*/ 333375 h 720725"/>
              <a:gd name="connsiteX941" fmla="*/ 187324 w 1006475"/>
              <a:gd name="connsiteY941" fmla="*/ 330200 h 720725"/>
              <a:gd name="connsiteX942" fmla="*/ 187324 w 1006475"/>
              <a:gd name="connsiteY942" fmla="*/ 333375 h 720725"/>
              <a:gd name="connsiteX943" fmla="*/ 184149 w 1006475"/>
              <a:gd name="connsiteY943" fmla="*/ 336550 h 720725"/>
              <a:gd name="connsiteX944" fmla="*/ 180974 w 1006475"/>
              <a:gd name="connsiteY944" fmla="*/ 339725 h 720725"/>
              <a:gd name="connsiteX945" fmla="*/ 174624 w 1006475"/>
              <a:gd name="connsiteY945" fmla="*/ 342900 h 720725"/>
              <a:gd name="connsiteX946" fmla="*/ 174624 w 1006475"/>
              <a:gd name="connsiteY946" fmla="*/ 346075 h 720725"/>
              <a:gd name="connsiteX947" fmla="*/ 180974 w 1006475"/>
              <a:gd name="connsiteY947" fmla="*/ 342900 h 720725"/>
              <a:gd name="connsiteX948" fmla="*/ 184149 w 1006475"/>
              <a:gd name="connsiteY948" fmla="*/ 342900 h 720725"/>
              <a:gd name="connsiteX949" fmla="*/ 184149 w 1006475"/>
              <a:gd name="connsiteY949" fmla="*/ 352425 h 720725"/>
              <a:gd name="connsiteX950" fmla="*/ 187324 w 1006475"/>
              <a:gd name="connsiteY950" fmla="*/ 352425 h 720725"/>
              <a:gd name="connsiteX951" fmla="*/ 190499 w 1006475"/>
              <a:gd name="connsiteY951" fmla="*/ 336550 h 720725"/>
              <a:gd name="connsiteX952" fmla="*/ 196849 w 1006475"/>
              <a:gd name="connsiteY952" fmla="*/ 336550 h 720725"/>
              <a:gd name="connsiteX953" fmla="*/ 193674 w 1006475"/>
              <a:gd name="connsiteY953" fmla="*/ 339725 h 720725"/>
              <a:gd name="connsiteX954" fmla="*/ 193674 w 1006475"/>
              <a:gd name="connsiteY954" fmla="*/ 342900 h 720725"/>
              <a:gd name="connsiteX955" fmla="*/ 196849 w 1006475"/>
              <a:gd name="connsiteY955" fmla="*/ 342900 h 720725"/>
              <a:gd name="connsiteX956" fmla="*/ 196849 w 1006475"/>
              <a:gd name="connsiteY956" fmla="*/ 346075 h 720725"/>
              <a:gd name="connsiteX957" fmla="*/ 200024 w 1006475"/>
              <a:gd name="connsiteY957" fmla="*/ 349250 h 720725"/>
              <a:gd name="connsiteX958" fmla="*/ 200024 w 1006475"/>
              <a:gd name="connsiteY958" fmla="*/ 346075 h 720725"/>
              <a:gd name="connsiteX959" fmla="*/ 203199 w 1006475"/>
              <a:gd name="connsiteY959" fmla="*/ 336550 h 720725"/>
              <a:gd name="connsiteX960" fmla="*/ 209549 w 1006475"/>
              <a:gd name="connsiteY960" fmla="*/ 352425 h 720725"/>
              <a:gd name="connsiteX961" fmla="*/ 212724 w 1006475"/>
              <a:gd name="connsiteY961" fmla="*/ 352425 h 720725"/>
              <a:gd name="connsiteX962" fmla="*/ 212724 w 1006475"/>
              <a:gd name="connsiteY962" fmla="*/ 355600 h 720725"/>
              <a:gd name="connsiteX963" fmla="*/ 212724 w 1006475"/>
              <a:gd name="connsiteY963" fmla="*/ 358775 h 720725"/>
              <a:gd name="connsiteX964" fmla="*/ 212725 w 1006475"/>
              <a:gd name="connsiteY964" fmla="*/ 358775 h 720725"/>
              <a:gd name="connsiteX965" fmla="*/ 212725 w 1006475"/>
              <a:gd name="connsiteY965" fmla="*/ 355600 h 720725"/>
              <a:gd name="connsiteX966" fmla="*/ 212725 w 1006475"/>
              <a:gd name="connsiteY966" fmla="*/ 352425 h 720725"/>
              <a:gd name="connsiteX967" fmla="*/ 231775 w 1006475"/>
              <a:gd name="connsiteY967" fmla="*/ 339725 h 720725"/>
              <a:gd name="connsiteX968" fmla="*/ 238125 w 1006475"/>
              <a:gd name="connsiteY968" fmla="*/ 333375 h 720725"/>
              <a:gd name="connsiteX969" fmla="*/ 241300 w 1006475"/>
              <a:gd name="connsiteY969" fmla="*/ 327025 h 720725"/>
              <a:gd name="connsiteX970" fmla="*/ 244475 w 1006475"/>
              <a:gd name="connsiteY970" fmla="*/ 327025 h 720725"/>
              <a:gd name="connsiteX971" fmla="*/ 244475 w 1006475"/>
              <a:gd name="connsiteY971" fmla="*/ 323850 h 720725"/>
              <a:gd name="connsiteX972" fmla="*/ 244475 w 1006475"/>
              <a:gd name="connsiteY972" fmla="*/ 317500 h 720725"/>
              <a:gd name="connsiteX973" fmla="*/ 257175 w 1006475"/>
              <a:gd name="connsiteY973" fmla="*/ 330200 h 720725"/>
              <a:gd name="connsiteX974" fmla="*/ 260350 w 1006475"/>
              <a:gd name="connsiteY974" fmla="*/ 330200 h 720725"/>
              <a:gd name="connsiteX975" fmla="*/ 260350 w 1006475"/>
              <a:gd name="connsiteY975" fmla="*/ 327025 h 720725"/>
              <a:gd name="connsiteX976" fmla="*/ 257175 w 1006475"/>
              <a:gd name="connsiteY976" fmla="*/ 323850 h 720725"/>
              <a:gd name="connsiteX977" fmla="*/ 257175 w 1006475"/>
              <a:gd name="connsiteY977" fmla="*/ 320675 h 720725"/>
              <a:gd name="connsiteX978" fmla="*/ 260349 w 1006475"/>
              <a:gd name="connsiteY978" fmla="*/ 320675 h 720725"/>
              <a:gd name="connsiteX979" fmla="*/ 273049 w 1006475"/>
              <a:gd name="connsiteY979" fmla="*/ 317500 h 720725"/>
              <a:gd name="connsiteX980" fmla="*/ 276224 w 1006475"/>
              <a:gd name="connsiteY980" fmla="*/ 314325 h 720725"/>
              <a:gd name="connsiteX981" fmla="*/ 276224 w 1006475"/>
              <a:gd name="connsiteY981" fmla="*/ 311150 h 720725"/>
              <a:gd name="connsiteX982" fmla="*/ 276224 w 1006475"/>
              <a:gd name="connsiteY982" fmla="*/ 307975 h 720725"/>
              <a:gd name="connsiteX983" fmla="*/ 273049 w 1006475"/>
              <a:gd name="connsiteY983" fmla="*/ 304800 h 720725"/>
              <a:gd name="connsiteX984" fmla="*/ 273049 w 1006475"/>
              <a:gd name="connsiteY984" fmla="*/ 298450 h 720725"/>
              <a:gd name="connsiteX985" fmla="*/ 273049 w 1006475"/>
              <a:gd name="connsiteY985" fmla="*/ 295275 h 720725"/>
              <a:gd name="connsiteX986" fmla="*/ 276224 w 1006475"/>
              <a:gd name="connsiteY986" fmla="*/ 292100 h 720725"/>
              <a:gd name="connsiteX987" fmla="*/ 276224 w 1006475"/>
              <a:gd name="connsiteY987" fmla="*/ 288925 h 720725"/>
              <a:gd name="connsiteX988" fmla="*/ 273049 w 1006475"/>
              <a:gd name="connsiteY988" fmla="*/ 285750 h 720725"/>
              <a:gd name="connsiteX989" fmla="*/ 273049 w 1006475"/>
              <a:gd name="connsiteY989" fmla="*/ 279400 h 720725"/>
              <a:gd name="connsiteX990" fmla="*/ 273049 w 1006475"/>
              <a:gd name="connsiteY990" fmla="*/ 273050 h 720725"/>
              <a:gd name="connsiteX991" fmla="*/ 276224 w 1006475"/>
              <a:gd name="connsiteY991" fmla="*/ 273050 h 720725"/>
              <a:gd name="connsiteX992" fmla="*/ 276224 w 1006475"/>
              <a:gd name="connsiteY992" fmla="*/ 269875 h 720725"/>
              <a:gd name="connsiteX993" fmla="*/ 279399 w 1006475"/>
              <a:gd name="connsiteY993" fmla="*/ 269875 h 720725"/>
              <a:gd name="connsiteX994" fmla="*/ 279399 w 1006475"/>
              <a:gd name="connsiteY994" fmla="*/ 276225 h 720725"/>
              <a:gd name="connsiteX995" fmla="*/ 282574 w 1006475"/>
              <a:gd name="connsiteY995" fmla="*/ 276225 h 720725"/>
              <a:gd name="connsiteX996" fmla="*/ 282574 w 1006475"/>
              <a:gd name="connsiteY996" fmla="*/ 273050 h 720725"/>
              <a:gd name="connsiteX997" fmla="*/ 282574 w 1006475"/>
              <a:gd name="connsiteY997" fmla="*/ 269875 h 720725"/>
              <a:gd name="connsiteX998" fmla="*/ 282574 w 1006475"/>
              <a:gd name="connsiteY998" fmla="*/ 266700 h 720725"/>
              <a:gd name="connsiteX999" fmla="*/ 273049 w 1006475"/>
              <a:gd name="connsiteY999" fmla="*/ 257175 h 720725"/>
              <a:gd name="connsiteX1000" fmla="*/ 273049 w 1006475"/>
              <a:gd name="connsiteY1000" fmla="*/ 254000 h 720725"/>
              <a:gd name="connsiteX1001" fmla="*/ 276224 w 1006475"/>
              <a:gd name="connsiteY1001" fmla="*/ 254000 h 720725"/>
              <a:gd name="connsiteX1002" fmla="*/ 279399 w 1006475"/>
              <a:gd name="connsiteY1002" fmla="*/ 250825 h 720725"/>
              <a:gd name="connsiteX1003" fmla="*/ 285749 w 1006475"/>
              <a:gd name="connsiteY1003" fmla="*/ 247650 h 720725"/>
              <a:gd name="connsiteX1004" fmla="*/ 285749 w 1006475"/>
              <a:gd name="connsiteY1004" fmla="*/ 241300 h 720725"/>
              <a:gd name="connsiteX1005" fmla="*/ 285749 w 1006475"/>
              <a:gd name="connsiteY1005" fmla="*/ 238125 h 720725"/>
              <a:gd name="connsiteX1006" fmla="*/ 285749 w 1006475"/>
              <a:gd name="connsiteY1006" fmla="*/ 234950 h 720725"/>
              <a:gd name="connsiteX1007" fmla="*/ 285749 w 1006475"/>
              <a:gd name="connsiteY1007" fmla="*/ 231775 h 720725"/>
              <a:gd name="connsiteX1008" fmla="*/ 288924 w 1006475"/>
              <a:gd name="connsiteY1008" fmla="*/ 228600 h 720725"/>
              <a:gd name="connsiteX1009" fmla="*/ 295274 w 1006475"/>
              <a:gd name="connsiteY1009" fmla="*/ 225425 h 720725"/>
              <a:gd name="connsiteX1010" fmla="*/ 295274 w 1006475"/>
              <a:gd name="connsiteY1010" fmla="*/ 222250 h 720725"/>
              <a:gd name="connsiteX1011" fmla="*/ 298449 w 1006475"/>
              <a:gd name="connsiteY1011" fmla="*/ 219075 h 720725"/>
              <a:gd name="connsiteX1012" fmla="*/ 298449 w 1006475"/>
              <a:gd name="connsiteY1012" fmla="*/ 215900 h 720725"/>
              <a:gd name="connsiteX1013" fmla="*/ 301624 w 1006475"/>
              <a:gd name="connsiteY1013" fmla="*/ 209550 h 720725"/>
              <a:gd name="connsiteX1014" fmla="*/ 304799 w 1006475"/>
              <a:gd name="connsiteY1014" fmla="*/ 206375 h 720725"/>
              <a:gd name="connsiteX1015" fmla="*/ 307974 w 1006475"/>
              <a:gd name="connsiteY1015" fmla="*/ 206375 h 720725"/>
              <a:gd name="connsiteX1016" fmla="*/ 311149 w 1006475"/>
              <a:gd name="connsiteY1016" fmla="*/ 206375 h 720725"/>
              <a:gd name="connsiteX1017" fmla="*/ 314324 w 1006475"/>
              <a:gd name="connsiteY1017" fmla="*/ 206375 h 720725"/>
              <a:gd name="connsiteX1018" fmla="*/ 314324 w 1006475"/>
              <a:gd name="connsiteY1018" fmla="*/ 203200 h 720725"/>
              <a:gd name="connsiteX1019" fmla="*/ 317499 w 1006475"/>
              <a:gd name="connsiteY1019" fmla="*/ 200025 h 720725"/>
              <a:gd name="connsiteX1020" fmla="*/ 320674 w 1006475"/>
              <a:gd name="connsiteY1020" fmla="*/ 196850 h 720725"/>
              <a:gd name="connsiteX1021" fmla="*/ 323849 w 1006475"/>
              <a:gd name="connsiteY1021" fmla="*/ 196850 h 720725"/>
              <a:gd name="connsiteX1022" fmla="*/ 323849 w 1006475"/>
              <a:gd name="connsiteY1022" fmla="*/ 200025 h 720725"/>
              <a:gd name="connsiteX1023" fmla="*/ 327024 w 1006475"/>
              <a:gd name="connsiteY1023" fmla="*/ 200025 h 720725"/>
              <a:gd name="connsiteX1024" fmla="*/ 323849 w 1006475"/>
              <a:gd name="connsiteY1024" fmla="*/ 196850 h 720725"/>
              <a:gd name="connsiteX1025" fmla="*/ 323849 w 1006475"/>
              <a:gd name="connsiteY1025" fmla="*/ 193675 h 720725"/>
              <a:gd name="connsiteX1026" fmla="*/ 320674 w 1006475"/>
              <a:gd name="connsiteY1026" fmla="*/ 193675 h 720725"/>
              <a:gd name="connsiteX1027" fmla="*/ 320674 w 1006475"/>
              <a:gd name="connsiteY1027" fmla="*/ 190500 h 720725"/>
              <a:gd name="connsiteX1028" fmla="*/ 317499 w 1006475"/>
              <a:gd name="connsiteY1028" fmla="*/ 193675 h 720725"/>
              <a:gd name="connsiteX1029" fmla="*/ 314324 w 1006475"/>
              <a:gd name="connsiteY1029" fmla="*/ 193675 h 720725"/>
              <a:gd name="connsiteX1030" fmla="*/ 307974 w 1006475"/>
              <a:gd name="connsiteY1030" fmla="*/ 184150 h 720725"/>
              <a:gd name="connsiteX1031" fmla="*/ 304799 w 1006475"/>
              <a:gd name="connsiteY1031" fmla="*/ 171450 h 720725"/>
              <a:gd name="connsiteX1032" fmla="*/ 307974 w 1006475"/>
              <a:gd name="connsiteY1032" fmla="*/ 158750 h 720725"/>
              <a:gd name="connsiteX1033" fmla="*/ 307974 w 1006475"/>
              <a:gd name="connsiteY1033" fmla="*/ 155575 h 720725"/>
              <a:gd name="connsiteX1034" fmla="*/ 304799 w 1006475"/>
              <a:gd name="connsiteY1034" fmla="*/ 152400 h 720725"/>
              <a:gd name="connsiteX1035" fmla="*/ 301624 w 1006475"/>
              <a:gd name="connsiteY1035" fmla="*/ 152400 h 720725"/>
              <a:gd name="connsiteX1036" fmla="*/ 298449 w 1006475"/>
              <a:gd name="connsiteY1036" fmla="*/ 152400 h 720725"/>
              <a:gd name="connsiteX1037" fmla="*/ 298449 w 1006475"/>
              <a:gd name="connsiteY1037" fmla="*/ 155575 h 720725"/>
              <a:gd name="connsiteX1038" fmla="*/ 295274 w 1006475"/>
              <a:gd name="connsiteY1038" fmla="*/ 155575 h 720725"/>
              <a:gd name="connsiteX1039" fmla="*/ 295274 w 1006475"/>
              <a:gd name="connsiteY1039" fmla="*/ 158750 h 720725"/>
              <a:gd name="connsiteX1040" fmla="*/ 292099 w 1006475"/>
              <a:gd name="connsiteY1040" fmla="*/ 158750 h 720725"/>
              <a:gd name="connsiteX1041" fmla="*/ 288924 w 1006475"/>
              <a:gd name="connsiteY1041" fmla="*/ 158750 h 720725"/>
              <a:gd name="connsiteX1042" fmla="*/ 292099 w 1006475"/>
              <a:gd name="connsiteY1042" fmla="*/ 161925 h 720725"/>
              <a:gd name="connsiteX1043" fmla="*/ 292099 w 1006475"/>
              <a:gd name="connsiteY1043" fmla="*/ 168275 h 720725"/>
              <a:gd name="connsiteX1044" fmla="*/ 295274 w 1006475"/>
              <a:gd name="connsiteY1044" fmla="*/ 171450 h 720725"/>
              <a:gd name="connsiteX1045" fmla="*/ 301624 w 1006475"/>
              <a:gd name="connsiteY1045" fmla="*/ 180975 h 720725"/>
              <a:gd name="connsiteX1046" fmla="*/ 301624 w 1006475"/>
              <a:gd name="connsiteY1046" fmla="*/ 184150 h 720725"/>
              <a:gd name="connsiteX1047" fmla="*/ 301624 w 1006475"/>
              <a:gd name="connsiteY1047" fmla="*/ 187325 h 720725"/>
              <a:gd name="connsiteX1048" fmla="*/ 298449 w 1006475"/>
              <a:gd name="connsiteY1048" fmla="*/ 184150 h 720725"/>
              <a:gd name="connsiteX1049" fmla="*/ 295274 w 1006475"/>
              <a:gd name="connsiteY1049" fmla="*/ 184150 h 720725"/>
              <a:gd name="connsiteX1050" fmla="*/ 295274 w 1006475"/>
              <a:gd name="connsiteY1050" fmla="*/ 180975 h 720725"/>
              <a:gd name="connsiteX1051" fmla="*/ 295274 w 1006475"/>
              <a:gd name="connsiteY1051" fmla="*/ 177800 h 720725"/>
              <a:gd name="connsiteX1052" fmla="*/ 292099 w 1006475"/>
              <a:gd name="connsiteY1052" fmla="*/ 171450 h 720725"/>
              <a:gd name="connsiteX1053" fmla="*/ 288924 w 1006475"/>
              <a:gd name="connsiteY1053" fmla="*/ 171450 h 720725"/>
              <a:gd name="connsiteX1054" fmla="*/ 288924 w 1006475"/>
              <a:gd name="connsiteY1054" fmla="*/ 168275 h 720725"/>
              <a:gd name="connsiteX1055" fmla="*/ 285749 w 1006475"/>
              <a:gd name="connsiteY1055" fmla="*/ 168275 h 720725"/>
              <a:gd name="connsiteX1056" fmla="*/ 285749 w 1006475"/>
              <a:gd name="connsiteY1056" fmla="*/ 165100 h 720725"/>
              <a:gd name="connsiteX1057" fmla="*/ 285749 w 1006475"/>
              <a:gd name="connsiteY1057" fmla="*/ 149225 h 720725"/>
              <a:gd name="connsiteX1058" fmla="*/ 285749 w 1006475"/>
              <a:gd name="connsiteY1058" fmla="*/ 146050 h 720725"/>
              <a:gd name="connsiteX1059" fmla="*/ 288924 w 1006475"/>
              <a:gd name="connsiteY1059" fmla="*/ 146050 h 720725"/>
              <a:gd name="connsiteX1060" fmla="*/ 292099 w 1006475"/>
              <a:gd name="connsiteY1060" fmla="*/ 146050 h 720725"/>
              <a:gd name="connsiteX1061" fmla="*/ 295274 w 1006475"/>
              <a:gd name="connsiteY1061" fmla="*/ 146050 h 720725"/>
              <a:gd name="connsiteX1062" fmla="*/ 295274 w 1006475"/>
              <a:gd name="connsiteY1062" fmla="*/ 142875 h 720725"/>
              <a:gd name="connsiteX1063" fmla="*/ 298449 w 1006475"/>
              <a:gd name="connsiteY1063" fmla="*/ 146050 h 720725"/>
              <a:gd name="connsiteX1064" fmla="*/ 304799 w 1006475"/>
              <a:gd name="connsiteY1064" fmla="*/ 149225 h 720725"/>
              <a:gd name="connsiteX1065" fmla="*/ 307974 w 1006475"/>
              <a:gd name="connsiteY1065" fmla="*/ 146050 h 720725"/>
              <a:gd name="connsiteX1066" fmla="*/ 311149 w 1006475"/>
              <a:gd name="connsiteY1066" fmla="*/ 139700 h 720725"/>
              <a:gd name="connsiteX1067" fmla="*/ 311149 w 1006475"/>
              <a:gd name="connsiteY1067" fmla="*/ 136525 h 720725"/>
              <a:gd name="connsiteX1068" fmla="*/ 301624 w 1006475"/>
              <a:gd name="connsiteY1068" fmla="*/ 130175 h 720725"/>
              <a:gd name="connsiteX1069" fmla="*/ 298449 w 1006475"/>
              <a:gd name="connsiteY1069" fmla="*/ 123825 h 720725"/>
              <a:gd name="connsiteX1070" fmla="*/ 295274 w 1006475"/>
              <a:gd name="connsiteY1070" fmla="*/ 120650 h 720725"/>
              <a:gd name="connsiteX1071" fmla="*/ 292099 w 1006475"/>
              <a:gd name="connsiteY1071" fmla="*/ 114300 h 720725"/>
              <a:gd name="connsiteX1072" fmla="*/ 292099 w 1006475"/>
              <a:gd name="connsiteY1072" fmla="*/ 111125 h 720725"/>
              <a:gd name="connsiteX1073" fmla="*/ 285749 w 1006475"/>
              <a:gd name="connsiteY1073" fmla="*/ 111125 h 720725"/>
              <a:gd name="connsiteX1074" fmla="*/ 282574 w 1006475"/>
              <a:gd name="connsiteY1074" fmla="*/ 111125 h 720725"/>
              <a:gd name="connsiteX1075" fmla="*/ 279399 w 1006475"/>
              <a:gd name="connsiteY1075" fmla="*/ 111125 h 720725"/>
              <a:gd name="connsiteX1076" fmla="*/ 279399 w 1006475"/>
              <a:gd name="connsiteY1076" fmla="*/ 107950 h 720725"/>
              <a:gd name="connsiteX1077" fmla="*/ 279399 w 1006475"/>
              <a:gd name="connsiteY1077" fmla="*/ 101600 h 720725"/>
              <a:gd name="connsiteX1078" fmla="*/ 279399 w 1006475"/>
              <a:gd name="connsiteY1078" fmla="*/ 95250 h 720725"/>
              <a:gd name="connsiteX1079" fmla="*/ 282574 w 1006475"/>
              <a:gd name="connsiteY1079" fmla="*/ 95250 h 720725"/>
              <a:gd name="connsiteX1080" fmla="*/ 288924 w 1006475"/>
              <a:gd name="connsiteY1080" fmla="*/ 92075 h 720725"/>
              <a:gd name="connsiteX1081" fmla="*/ 292099 w 1006475"/>
              <a:gd name="connsiteY1081" fmla="*/ 92075 h 720725"/>
              <a:gd name="connsiteX1082" fmla="*/ 295274 w 1006475"/>
              <a:gd name="connsiteY1082" fmla="*/ 98425 h 720725"/>
              <a:gd name="connsiteX1083" fmla="*/ 298449 w 1006475"/>
              <a:gd name="connsiteY1083" fmla="*/ 104775 h 720725"/>
              <a:gd name="connsiteX1084" fmla="*/ 301624 w 1006475"/>
              <a:gd name="connsiteY1084" fmla="*/ 107950 h 720725"/>
              <a:gd name="connsiteX1085" fmla="*/ 304799 w 1006475"/>
              <a:gd name="connsiteY1085" fmla="*/ 107950 h 720725"/>
              <a:gd name="connsiteX1086" fmla="*/ 307974 w 1006475"/>
              <a:gd name="connsiteY1086" fmla="*/ 107950 h 720725"/>
              <a:gd name="connsiteX1087" fmla="*/ 304799 w 1006475"/>
              <a:gd name="connsiteY1087" fmla="*/ 88900 h 720725"/>
              <a:gd name="connsiteX1088" fmla="*/ 307974 w 1006475"/>
              <a:gd name="connsiteY1088" fmla="*/ 88900 h 720725"/>
              <a:gd name="connsiteX1089" fmla="*/ 311149 w 1006475"/>
              <a:gd name="connsiteY1089" fmla="*/ 88900 h 720725"/>
              <a:gd name="connsiteX1090" fmla="*/ 314324 w 1006475"/>
              <a:gd name="connsiteY1090" fmla="*/ 88900 h 720725"/>
              <a:gd name="connsiteX1091" fmla="*/ 317499 w 1006475"/>
              <a:gd name="connsiteY1091" fmla="*/ 85725 h 720725"/>
              <a:gd name="connsiteX1092" fmla="*/ 317499 w 1006475"/>
              <a:gd name="connsiteY1092" fmla="*/ 82550 h 720725"/>
              <a:gd name="connsiteX1093" fmla="*/ 314324 w 1006475"/>
              <a:gd name="connsiteY1093" fmla="*/ 76200 h 720725"/>
              <a:gd name="connsiteX1094" fmla="*/ 311149 w 1006475"/>
              <a:gd name="connsiteY1094" fmla="*/ 73025 h 720725"/>
              <a:gd name="connsiteX1095" fmla="*/ 311149 w 1006475"/>
              <a:gd name="connsiteY1095" fmla="*/ 69850 h 720725"/>
              <a:gd name="connsiteX1096" fmla="*/ 311149 w 1006475"/>
              <a:gd name="connsiteY1096" fmla="*/ 66675 h 720725"/>
              <a:gd name="connsiteX1097" fmla="*/ 311149 w 1006475"/>
              <a:gd name="connsiteY1097" fmla="*/ 60325 h 720725"/>
              <a:gd name="connsiteX1098" fmla="*/ 317499 w 1006475"/>
              <a:gd name="connsiteY1098" fmla="*/ 53975 h 720725"/>
              <a:gd name="connsiteX1099" fmla="*/ 311149 w 1006475"/>
              <a:gd name="connsiteY1099" fmla="*/ 47625 h 720725"/>
              <a:gd name="connsiteX1100" fmla="*/ 307974 w 1006475"/>
              <a:gd name="connsiteY1100" fmla="*/ 47625 h 720725"/>
              <a:gd name="connsiteX1101" fmla="*/ 295274 w 1006475"/>
              <a:gd name="connsiteY1101" fmla="*/ 53975 h 720725"/>
              <a:gd name="connsiteX1102" fmla="*/ 292893 w 1006475"/>
              <a:gd name="connsiteY1102" fmla="*/ 53975 h 720725"/>
              <a:gd name="connsiteX1103" fmla="*/ 295274 w 1006475"/>
              <a:gd name="connsiteY1103" fmla="*/ 63500 h 720725"/>
              <a:gd name="connsiteX1104" fmla="*/ 298449 w 1006475"/>
              <a:gd name="connsiteY1104" fmla="*/ 69850 h 720725"/>
              <a:gd name="connsiteX1105" fmla="*/ 295274 w 1006475"/>
              <a:gd name="connsiteY1105" fmla="*/ 69850 h 720725"/>
              <a:gd name="connsiteX1106" fmla="*/ 292099 w 1006475"/>
              <a:gd name="connsiteY1106" fmla="*/ 60325 h 720725"/>
              <a:gd name="connsiteX1107" fmla="*/ 285749 w 1006475"/>
              <a:gd name="connsiteY1107" fmla="*/ 53975 h 720725"/>
              <a:gd name="connsiteX1108" fmla="*/ 288924 w 1006475"/>
              <a:gd name="connsiteY1108" fmla="*/ 50800 h 720725"/>
              <a:gd name="connsiteX1109" fmla="*/ 292099 w 1006475"/>
              <a:gd name="connsiteY1109" fmla="*/ 50800 h 720725"/>
              <a:gd name="connsiteX1110" fmla="*/ 292734 w 1006475"/>
              <a:gd name="connsiteY1110" fmla="*/ 53340 h 720725"/>
              <a:gd name="connsiteX1111" fmla="*/ 295274 w 1006475"/>
              <a:gd name="connsiteY1111" fmla="*/ 50800 h 720725"/>
              <a:gd name="connsiteX1112" fmla="*/ 298449 w 1006475"/>
              <a:gd name="connsiteY1112" fmla="*/ 44450 h 720725"/>
              <a:gd name="connsiteX1113" fmla="*/ 298449 w 1006475"/>
              <a:gd name="connsiteY1113" fmla="*/ 41275 h 720725"/>
              <a:gd name="connsiteX1114" fmla="*/ 295274 w 1006475"/>
              <a:gd name="connsiteY1114" fmla="*/ 38100 h 720725"/>
              <a:gd name="connsiteX1115" fmla="*/ 292099 w 1006475"/>
              <a:gd name="connsiteY1115" fmla="*/ 38100 h 720725"/>
              <a:gd name="connsiteX1116" fmla="*/ 292099 w 1006475"/>
              <a:gd name="connsiteY1116" fmla="*/ 34925 h 720725"/>
              <a:gd name="connsiteX1117" fmla="*/ 292099 w 1006475"/>
              <a:gd name="connsiteY1117" fmla="*/ 31750 h 720725"/>
              <a:gd name="connsiteX1118" fmla="*/ 285749 w 1006475"/>
              <a:gd name="connsiteY1118" fmla="*/ 19050 h 720725"/>
              <a:gd name="connsiteX1119" fmla="*/ 288924 w 1006475"/>
              <a:gd name="connsiteY1119" fmla="*/ 15875 h 720725"/>
              <a:gd name="connsiteX1120" fmla="*/ 292099 w 1006475"/>
              <a:gd name="connsiteY1120" fmla="*/ 12700 h 720725"/>
              <a:gd name="connsiteX1121" fmla="*/ 288924 w 1006475"/>
              <a:gd name="connsiteY1121" fmla="*/ 12700 h 720725"/>
              <a:gd name="connsiteX1122" fmla="*/ 285749 w 1006475"/>
              <a:gd name="connsiteY1122" fmla="*/ 9525 h 720725"/>
              <a:gd name="connsiteX1123" fmla="*/ 285749 w 1006475"/>
              <a:gd name="connsiteY1123" fmla="*/ 6350 h 720725"/>
              <a:gd name="connsiteX1124" fmla="*/ 288924 w 1006475"/>
              <a:gd name="connsiteY1124" fmla="*/ 6350 h 720725"/>
              <a:gd name="connsiteX1125" fmla="*/ 288924 w 1006475"/>
              <a:gd name="connsiteY1125" fmla="*/ 3175 h 720725"/>
              <a:gd name="connsiteX1126" fmla="*/ 292099 w 1006475"/>
              <a:gd name="connsiteY1126" fmla="*/ 3175 h 720725"/>
              <a:gd name="connsiteX1127" fmla="*/ 292099 w 1006475"/>
              <a:gd name="connsiteY1127" fmla="*/ 6350 h 720725"/>
              <a:gd name="connsiteX1128" fmla="*/ 295274 w 1006475"/>
              <a:gd name="connsiteY1128" fmla="*/ 9525 h 720725"/>
              <a:gd name="connsiteX1129" fmla="*/ 295274 w 1006475"/>
              <a:gd name="connsiteY1129" fmla="*/ 6350 h 720725"/>
              <a:gd name="connsiteX1130" fmla="*/ 295274 w 1006475"/>
              <a:gd name="connsiteY1130" fmla="*/ 0 h 720725"/>
              <a:gd name="connsiteX0" fmla="*/ 57149 w 1006475"/>
              <a:gd name="connsiteY0" fmla="*/ 368300 h 720725"/>
              <a:gd name="connsiteX1" fmla="*/ 53975 w 1006475"/>
              <a:gd name="connsiteY1" fmla="*/ 371475 h 720725"/>
              <a:gd name="connsiteX2" fmla="*/ 57149 w 1006475"/>
              <a:gd name="connsiteY2" fmla="*/ 368301 h 720725"/>
              <a:gd name="connsiteX3" fmla="*/ 57149 w 1006475"/>
              <a:gd name="connsiteY3" fmla="*/ 368300 h 720725"/>
              <a:gd name="connsiteX4" fmla="*/ 212724 w 1006475"/>
              <a:gd name="connsiteY4" fmla="*/ 361950 h 720725"/>
              <a:gd name="connsiteX5" fmla="*/ 212724 w 1006475"/>
              <a:gd name="connsiteY5" fmla="*/ 365125 h 720725"/>
              <a:gd name="connsiteX6" fmla="*/ 212724 w 1006475"/>
              <a:gd name="connsiteY6" fmla="*/ 368300 h 720725"/>
              <a:gd name="connsiteX7" fmla="*/ 212725 w 1006475"/>
              <a:gd name="connsiteY7" fmla="*/ 368300 h 720725"/>
              <a:gd name="connsiteX8" fmla="*/ 212725 w 1006475"/>
              <a:gd name="connsiteY8" fmla="*/ 365125 h 720725"/>
              <a:gd name="connsiteX9" fmla="*/ 212725 w 1006475"/>
              <a:gd name="connsiteY9" fmla="*/ 361950 h 720725"/>
              <a:gd name="connsiteX10" fmla="*/ 212724 w 1006475"/>
              <a:gd name="connsiteY10" fmla="*/ 361950 h 720725"/>
              <a:gd name="connsiteX11" fmla="*/ 215899 w 1006475"/>
              <a:gd name="connsiteY11" fmla="*/ 358775 h 720725"/>
              <a:gd name="connsiteX12" fmla="*/ 215899 w 1006475"/>
              <a:gd name="connsiteY12" fmla="*/ 360362 h 720725"/>
              <a:gd name="connsiteX13" fmla="*/ 215900 w 1006475"/>
              <a:gd name="connsiteY13" fmla="*/ 360362 h 720725"/>
              <a:gd name="connsiteX14" fmla="*/ 215900 w 1006475"/>
              <a:gd name="connsiteY14" fmla="*/ 358775 h 720725"/>
              <a:gd name="connsiteX15" fmla="*/ 215899 w 1006475"/>
              <a:gd name="connsiteY15" fmla="*/ 358775 h 720725"/>
              <a:gd name="connsiteX16" fmla="*/ 215899 w 1006475"/>
              <a:gd name="connsiteY16" fmla="*/ 336550 h 720725"/>
              <a:gd name="connsiteX17" fmla="*/ 219074 w 1006475"/>
              <a:gd name="connsiteY17" fmla="*/ 336550 h 720725"/>
              <a:gd name="connsiteX18" fmla="*/ 222249 w 1006475"/>
              <a:gd name="connsiteY18" fmla="*/ 336550 h 720725"/>
              <a:gd name="connsiteX19" fmla="*/ 222249 w 1006475"/>
              <a:gd name="connsiteY19" fmla="*/ 339725 h 720725"/>
              <a:gd name="connsiteX20" fmla="*/ 219074 w 1006475"/>
              <a:gd name="connsiteY20" fmla="*/ 342900 h 720725"/>
              <a:gd name="connsiteX21" fmla="*/ 215899 w 1006475"/>
              <a:gd name="connsiteY21" fmla="*/ 342900 h 720725"/>
              <a:gd name="connsiteX22" fmla="*/ 215899 w 1006475"/>
              <a:gd name="connsiteY22" fmla="*/ 346075 h 720725"/>
              <a:gd name="connsiteX23" fmla="*/ 212724 w 1006475"/>
              <a:gd name="connsiteY23" fmla="*/ 342900 h 720725"/>
              <a:gd name="connsiteX24" fmla="*/ 212724 w 1006475"/>
              <a:gd name="connsiteY24" fmla="*/ 339725 h 720725"/>
              <a:gd name="connsiteX25" fmla="*/ 215899 w 1006475"/>
              <a:gd name="connsiteY25" fmla="*/ 336550 h 720725"/>
              <a:gd name="connsiteX26" fmla="*/ 196849 w 1006475"/>
              <a:gd name="connsiteY26" fmla="*/ 311150 h 720725"/>
              <a:gd name="connsiteX27" fmla="*/ 200024 w 1006475"/>
              <a:gd name="connsiteY27" fmla="*/ 311150 h 720725"/>
              <a:gd name="connsiteX28" fmla="*/ 206374 w 1006475"/>
              <a:gd name="connsiteY28" fmla="*/ 311150 h 720725"/>
              <a:gd name="connsiteX29" fmla="*/ 203199 w 1006475"/>
              <a:gd name="connsiteY29" fmla="*/ 317500 h 720725"/>
              <a:gd name="connsiteX30" fmla="*/ 203199 w 1006475"/>
              <a:gd name="connsiteY30" fmla="*/ 327025 h 720725"/>
              <a:gd name="connsiteX31" fmla="*/ 203199 w 1006475"/>
              <a:gd name="connsiteY31" fmla="*/ 330200 h 720725"/>
              <a:gd name="connsiteX32" fmla="*/ 200024 w 1006475"/>
              <a:gd name="connsiteY32" fmla="*/ 333375 h 720725"/>
              <a:gd name="connsiteX33" fmla="*/ 196849 w 1006475"/>
              <a:gd name="connsiteY33" fmla="*/ 330200 h 720725"/>
              <a:gd name="connsiteX34" fmla="*/ 196849 w 1006475"/>
              <a:gd name="connsiteY34" fmla="*/ 317500 h 720725"/>
              <a:gd name="connsiteX35" fmla="*/ 196849 w 1006475"/>
              <a:gd name="connsiteY35" fmla="*/ 314325 h 720725"/>
              <a:gd name="connsiteX36" fmla="*/ 196849 w 1006475"/>
              <a:gd name="connsiteY36" fmla="*/ 311150 h 720725"/>
              <a:gd name="connsiteX37" fmla="*/ 263524 w 1006475"/>
              <a:gd name="connsiteY37" fmla="*/ 282575 h 720725"/>
              <a:gd name="connsiteX38" fmla="*/ 263524 w 1006475"/>
              <a:gd name="connsiteY38" fmla="*/ 285750 h 720725"/>
              <a:gd name="connsiteX39" fmla="*/ 263524 w 1006475"/>
              <a:gd name="connsiteY39" fmla="*/ 292100 h 720725"/>
              <a:gd name="connsiteX40" fmla="*/ 260349 w 1006475"/>
              <a:gd name="connsiteY40" fmla="*/ 301625 h 720725"/>
              <a:gd name="connsiteX41" fmla="*/ 263524 w 1006475"/>
              <a:gd name="connsiteY41" fmla="*/ 304800 h 720725"/>
              <a:gd name="connsiteX42" fmla="*/ 269874 w 1006475"/>
              <a:gd name="connsiteY42" fmla="*/ 307975 h 720725"/>
              <a:gd name="connsiteX43" fmla="*/ 266699 w 1006475"/>
              <a:gd name="connsiteY43" fmla="*/ 307975 h 720725"/>
              <a:gd name="connsiteX44" fmla="*/ 263524 w 1006475"/>
              <a:gd name="connsiteY44" fmla="*/ 307975 h 720725"/>
              <a:gd name="connsiteX45" fmla="*/ 260349 w 1006475"/>
              <a:gd name="connsiteY45" fmla="*/ 307975 h 720725"/>
              <a:gd name="connsiteX46" fmla="*/ 260349 w 1006475"/>
              <a:gd name="connsiteY46" fmla="*/ 311150 h 720725"/>
              <a:gd name="connsiteX47" fmla="*/ 257174 w 1006475"/>
              <a:gd name="connsiteY47" fmla="*/ 314325 h 720725"/>
              <a:gd name="connsiteX48" fmla="*/ 257174 w 1006475"/>
              <a:gd name="connsiteY48" fmla="*/ 307975 h 720725"/>
              <a:gd name="connsiteX49" fmla="*/ 253999 w 1006475"/>
              <a:gd name="connsiteY49" fmla="*/ 307975 h 720725"/>
              <a:gd name="connsiteX50" fmla="*/ 250824 w 1006475"/>
              <a:gd name="connsiteY50" fmla="*/ 314325 h 720725"/>
              <a:gd name="connsiteX51" fmla="*/ 247649 w 1006475"/>
              <a:gd name="connsiteY51" fmla="*/ 314325 h 720725"/>
              <a:gd name="connsiteX52" fmla="*/ 247649 w 1006475"/>
              <a:gd name="connsiteY52" fmla="*/ 311150 h 720725"/>
              <a:gd name="connsiteX53" fmla="*/ 250824 w 1006475"/>
              <a:gd name="connsiteY53" fmla="*/ 301625 h 720725"/>
              <a:gd name="connsiteX54" fmla="*/ 253999 w 1006475"/>
              <a:gd name="connsiteY54" fmla="*/ 295275 h 720725"/>
              <a:gd name="connsiteX55" fmla="*/ 257174 w 1006475"/>
              <a:gd name="connsiteY55" fmla="*/ 288925 h 720725"/>
              <a:gd name="connsiteX56" fmla="*/ 263524 w 1006475"/>
              <a:gd name="connsiteY56" fmla="*/ 282575 h 720725"/>
              <a:gd name="connsiteX57" fmla="*/ 266699 w 1006475"/>
              <a:gd name="connsiteY57" fmla="*/ 244475 h 720725"/>
              <a:gd name="connsiteX58" fmla="*/ 266699 w 1006475"/>
              <a:gd name="connsiteY58" fmla="*/ 247650 h 720725"/>
              <a:gd name="connsiteX59" fmla="*/ 266699 w 1006475"/>
              <a:gd name="connsiteY59" fmla="*/ 250825 h 720725"/>
              <a:gd name="connsiteX60" fmla="*/ 263524 w 1006475"/>
              <a:gd name="connsiteY60" fmla="*/ 254000 h 720725"/>
              <a:gd name="connsiteX61" fmla="*/ 266699 w 1006475"/>
              <a:gd name="connsiteY61" fmla="*/ 260350 h 720725"/>
              <a:gd name="connsiteX62" fmla="*/ 260349 w 1006475"/>
              <a:gd name="connsiteY62" fmla="*/ 266700 h 720725"/>
              <a:gd name="connsiteX63" fmla="*/ 263524 w 1006475"/>
              <a:gd name="connsiteY63" fmla="*/ 266700 h 720725"/>
              <a:gd name="connsiteX64" fmla="*/ 263524 w 1006475"/>
              <a:gd name="connsiteY64" fmla="*/ 269875 h 720725"/>
              <a:gd name="connsiteX65" fmla="*/ 260349 w 1006475"/>
              <a:gd name="connsiteY65" fmla="*/ 269875 h 720725"/>
              <a:gd name="connsiteX66" fmla="*/ 257174 w 1006475"/>
              <a:gd name="connsiteY66" fmla="*/ 269875 h 720725"/>
              <a:gd name="connsiteX67" fmla="*/ 257174 w 1006475"/>
              <a:gd name="connsiteY67" fmla="*/ 266700 h 720725"/>
              <a:gd name="connsiteX68" fmla="*/ 257174 w 1006475"/>
              <a:gd name="connsiteY68" fmla="*/ 263525 h 720725"/>
              <a:gd name="connsiteX69" fmla="*/ 253999 w 1006475"/>
              <a:gd name="connsiteY69" fmla="*/ 263525 h 720725"/>
              <a:gd name="connsiteX70" fmla="*/ 257174 w 1006475"/>
              <a:gd name="connsiteY70" fmla="*/ 254000 h 720725"/>
              <a:gd name="connsiteX71" fmla="*/ 253999 w 1006475"/>
              <a:gd name="connsiteY71" fmla="*/ 250825 h 720725"/>
              <a:gd name="connsiteX72" fmla="*/ 257174 w 1006475"/>
              <a:gd name="connsiteY72" fmla="*/ 247650 h 720725"/>
              <a:gd name="connsiteX73" fmla="*/ 257174 w 1006475"/>
              <a:gd name="connsiteY73" fmla="*/ 250825 h 720725"/>
              <a:gd name="connsiteX74" fmla="*/ 260349 w 1006475"/>
              <a:gd name="connsiteY74" fmla="*/ 250825 h 720725"/>
              <a:gd name="connsiteX75" fmla="*/ 260349 w 1006475"/>
              <a:gd name="connsiteY75" fmla="*/ 247650 h 720725"/>
              <a:gd name="connsiteX76" fmla="*/ 263524 w 1006475"/>
              <a:gd name="connsiteY76" fmla="*/ 247650 h 720725"/>
              <a:gd name="connsiteX77" fmla="*/ 266699 w 1006475"/>
              <a:gd name="connsiteY77" fmla="*/ 244475 h 720725"/>
              <a:gd name="connsiteX78" fmla="*/ 260349 w 1006475"/>
              <a:gd name="connsiteY78" fmla="*/ 241300 h 720725"/>
              <a:gd name="connsiteX79" fmla="*/ 263524 w 1006475"/>
              <a:gd name="connsiteY79" fmla="*/ 244475 h 720725"/>
              <a:gd name="connsiteX80" fmla="*/ 260349 w 1006475"/>
              <a:gd name="connsiteY80" fmla="*/ 244475 h 720725"/>
              <a:gd name="connsiteX81" fmla="*/ 260349 w 1006475"/>
              <a:gd name="connsiteY81" fmla="*/ 241300 h 720725"/>
              <a:gd name="connsiteX82" fmla="*/ 231774 w 1006475"/>
              <a:gd name="connsiteY82" fmla="*/ 231775 h 720725"/>
              <a:gd name="connsiteX83" fmla="*/ 231774 w 1006475"/>
              <a:gd name="connsiteY83" fmla="*/ 238125 h 720725"/>
              <a:gd name="connsiteX84" fmla="*/ 228599 w 1006475"/>
              <a:gd name="connsiteY84" fmla="*/ 241300 h 720725"/>
              <a:gd name="connsiteX85" fmla="*/ 225424 w 1006475"/>
              <a:gd name="connsiteY85" fmla="*/ 241300 h 720725"/>
              <a:gd name="connsiteX86" fmla="*/ 225424 w 1006475"/>
              <a:gd name="connsiteY86" fmla="*/ 238125 h 720725"/>
              <a:gd name="connsiteX87" fmla="*/ 225424 w 1006475"/>
              <a:gd name="connsiteY87" fmla="*/ 234950 h 720725"/>
              <a:gd name="connsiteX88" fmla="*/ 231774 w 1006475"/>
              <a:gd name="connsiteY88" fmla="*/ 231775 h 720725"/>
              <a:gd name="connsiteX89" fmla="*/ 282574 w 1006475"/>
              <a:gd name="connsiteY89" fmla="*/ 174625 h 720725"/>
              <a:gd name="connsiteX90" fmla="*/ 285749 w 1006475"/>
              <a:gd name="connsiteY90" fmla="*/ 174625 h 720725"/>
              <a:gd name="connsiteX91" fmla="*/ 288924 w 1006475"/>
              <a:gd name="connsiteY91" fmla="*/ 184150 h 720725"/>
              <a:gd name="connsiteX92" fmla="*/ 292099 w 1006475"/>
              <a:gd name="connsiteY92" fmla="*/ 187325 h 720725"/>
              <a:gd name="connsiteX93" fmla="*/ 295274 w 1006475"/>
              <a:gd name="connsiteY93" fmla="*/ 187325 h 720725"/>
              <a:gd name="connsiteX94" fmla="*/ 298449 w 1006475"/>
              <a:gd name="connsiteY94" fmla="*/ 190500 h 720725"/>
              <a:gd name="connsiteX95" fmla="*/ 298449 w 1006475"/>
              <a:gd name="connsiteY95" fmla="*/ 203200 h 720725"/>
              <a:gd name="connsiteX96" fmla="*/ 295274 w 1006475"/>
              <a:gd name="connsiteY96" fmla="*/ 209550 h 720725"/>
              <a:gd name="connsiteX97" fmla="*/ 292099 w 1006475"/>
              <a:gd name="connsiteY97" fmla="*/ 212725 h 720725"/>
              <a:gd name="connsiteX98" fmla="*/ 288924 w 1006475"/>
              <a:gd name="connsiteY98" fmla="*/ 212725 h 720725"/>
              <a:gd name="connsiteX99" fmla="*/ 285749 w 1006475"/>
              <a:gd name="connsiteY99" fmla="*/ 209550 h 720725"/>
              <a:gd name="connsiteX100" fmla="*/ 285749 w 1006475"/>
              <a:gd name="connsiteY100" fmla="*/ 206375 h 720725"/>
              <a:gd name="connsiteX101" fmla="*/ 285749 w 1006475"/>
              <a:gd name="connsiteY101" fmla="*/ 196850 h 720725"/>
              <a:gd name="connsiteX102" fmla="*/ 285749 w 1006475"/>
              <a:gd name="connsiteY102" fmla="*/ 193675 h 720725"/>
              <a:gd name="connsiteX103" fmla="*/ 282574 w 1006475"/>
              <a:gd name="connsiteY103" fmla="*/ 193675 h 720725"/>
              <a:gd name="connsiteX104" fmla="*/ 276224 w 1006475"/>
              <a:gd name="connsiteY104" fmla="*/ 196850 h 720725"/>
              <a:gd name="connsiteX105" fmla="*/ 273049 w 1006475"/>
              <a:gd name="connsiteY105" fmla="*/ 196850 h 720725"/>
              <a:gd name="connsiteX106" fmla="*/ 276224 w 1006475"/>
              <a:gd name="connsiteY106" fmla="*/ 190500 h 720725"/>
              <a:gd name="connsiteX107" fmla="*/ 276224 w 1006475"/>
              <a:gd name="connsiteY107" fmla="*/ 187325 h 720725"/>
              <a:gd name="connsiteX108" fmla="*/ 279399 w 1006475"/>
              <a:gd name="connsiteY108" fmla="*/ 187325 h 720725"/>
              <a:gd name="connsiteX109" fmla="*/ 282574 w 1006475"/>
              <a:gd name="connsiteY109" fmla="*/ 184150 h 720725"/>
              <a:gd name="connsiteX110" fmla="*/ 282574 w 1006475"/>
              <a:gd name="connsiteY110" fmla="*/ 174625 h 720725"/>
              <a:gd name="connsiteX111" fmla="*/ 253999 w 1006475"/>
              <a:gd name="connsiteY111" fmla="*/ 171450 h 720725"/>
              <a:gd name="connsiteX112" fmla="*/ 257174 w 1006475"/>
              <a:gd name="connsiteY112" fmla="*/ 171450 h 720725"/>
              <a:gd name="connsiteX113" fmla="*/ 257174 w 1006475"/>
              <a:gd name="connsiteY113" fmla="*/ 174625 h 720725"/>
              <a:gd name="connsiteX114" fmla="*/ 257174 w 1006475"/>
              <a:gd name="connsiteY114" fmla="*/ 177800 h 720725"/>
              <a:gd name="connsiteX115" fmla="*/ 257174 w 1006475"/>
              <a:gd name="connsiteY115" fmla="*/ 180975 h 720725"/>
              <a:gd name="connsiteX116" fmla="*/ 253999 w 1006475"/>
              <a:gd name="connsiteY116" fmla="*/ 174625 h 720725"/>
              <a:gd name="connsiteX117" fmla="*/ 253999 w 1006475"/>
              <a:gd name="connsiteY117" fmla="*/ 171450 h 720725"/>
              <a:gd name="connsiteX118" fmla="*/ 260349 w 1006475"/>
              <a:gd name="connsiteY118" fmla="*/ 168275 h 720725"/>
              <a:gd name="connsiteX119" fmla="*/ 263524 w 1006475"/>
              <a:gd name="connsiteY119" fmla="*/ 168275 h 720725"/>
              <a:gd name="connsiteX120" fmla="*/ 263524 w 1006475"/>
              <a:gd name="connsiteY120" fmla="*/ 180975 h 720725"/>
              <a:gd name="connsiteX121" fmla="*/ 260349 w 1006475"/>
              <a:gd name="connsiteY121" fmla="*/ 184150 h 720725"/>
              <a:gd name="connsiteX122" fmla="*/ 257174 w 1006475"/>
              <a:gd name="connsiteY122" fmla="*/ 184150 h 720725"/>
              <a:gd name="connsiteX123" fmla="*/ 257174 w 1006475"/>
              <a:gd name="connsiteY123" fmla="*/ 180975 h 720725"/>
              <a:gd name="connsiteX124" fmla="*/ 260349 w 1006475"/>
              <a:gd name="connsiteY124" fmla="*/ 180975 h 720725"/>
              <a:gd name="connsiteX125" fmla="*/ 260349 w 1006475"/>
              <a:gd name="connsiteY125" fmla="*/ 177800 h 720725"/>
              <a:gd name="connsiteX126" fmla="*/ 260349 w 1006475"/>
              <a:gd name="connsiteY126" fmla="*/ 174625 h 720725"/>
              <a:gd name="connsiteX127" fmla="*/ 260349 w 1006475"/>
              <a:gd name="connsiteY127" fmla="*/ 168275 h 720725"/>
              <a:gd name="connsiteX128" fmla="*/ 279399 w 1006475"/>
              <a:gd name="connsiteY128" fmla="*/ 114300 h 720725"/>
              <a:gd name="connsiteX129" fmla="*/ 282574 w 1006475"/>
              <a:gd name="connsiteY129" fmla="*/ 114300 h 720725"/>
              <a:gd name="connsiteX130" fmla="*/ 285749 w 1006475"/>
              <a:gd name="connsiteY130" fmla="*/ 123825 h 720725"/>
              <a:gd name="connsiteX131" fmla="*/ 292099 w 1006475"/>
              <a:gd name="connsiteY131" fmla="*/ 130175 h 720725"/>
              <a:gd name="connsiteX132" fmla="*/ 295274 w 1006475"/>
              <a:gd name="connsiteY132" fmla="*/ 136525 h 720725"/>
              <a:gd name="connsiteX133" fmla="*/ 292099 w 1006475"/>
              <a:gd name="connsiteY133" fmla="*/ 136525 h 720725"/>
              <a:gd name="connsiteX134" fmla="*/ 292099 w 1006475"/>
              <a:gd name="connsiteY134" fmla="*/ 139700 h 720725"/>
              <a:gd name="connsiteX135" fmla="*/ 288924 w 1006475"/>
              <a:gd name="connsiteY135" fmla="*/ 139700 h 720725"/>
              <a:gd name="connsiteX136" fmla="*/ 285749 w 1006475"/>
              <a:gd name="connsiteY136" fmla="*/ 139700 h 720725"/>
              <a:gd name="connsiteX137" fmla="*/ 285749 w 1006475"/>
              <a:gd name="connsiteY137" fmla="*/ 136525 h 720725"/>
              <a:gd name="connsiteX138" fmla="*/ 285749 w 1006475"/>
              <a:gd name="connsiteY138" fmla="*/ 133350 h 720725"/>
              <a:gd name="connsiteX139" fmla="*/ 279399 w 1006475"/>
              <a:gd name="connsiteY139" fmla="*/ 133350 h 720725"/>
              <a:gd name="connsiteX140" fmla="*/ 279399 w 1006475"/>
              <a:gd name="connsiteY140" fmla="*/ 136525 h 720725"/>
              <a:gd name="connsiteX141" fmla="*/ 279399 w 1006475"/>
              <a:gd name="connsiteY141" fmla="*/ 139700 h 720725"/>
              <a:gd name="connsiteX142" fmla="*/ 276224 w 1006475"/>
              <a:gd name="connsiteY142" fmla="*/ 136525 h 720725"/>
              <a:gd name="connsiteX143" fmla="*/ 273049 w 1006475"/>
              <a:gd name="connsiteY143" fmla="*/ 136525 h 720725"/>
              <a:gd name="connsiteX144" fmla="*/ 273049 w 1006475"/>
              <a:gd name="connsiteY144" fmla="*/ 142875 h 720725"/>
              <a:gd name="connsiteX145" fmla="*/ 269874 w 1006475"/>
              <a:gd name="connsiteY145" fmla="*/ 142875 h 720725"/>
              <a:gd name="connsiteX146" fmla="*/ 266699 w 1006475"/>
              <a:gd name="connsiteY146" fmla="*/ 142875 h 720725"/>
              <a:gd name="connsiteX147" fmla="*/ 263524 w 1006475"/>
              <a:gd name="connsiteY147" fmla="*/ 142875 h 720725"/>
              <a:gd name="connsiteX148" fmla="*/ 263524 w 1006475"/>
              <a:gd name="connsiteY148" fmla="*/ 146050 h 720725"/>
              <a:gd name="connsiteX149" fmla="*/ 273049 w 1006475"/>
              <a:gd name="connsiteY149" fmla="*/ 146050 h 720725"/>
              <a:gd name="connsiteX150" fmla="*/ 276224 w 1006475"/>
              <a:gd name="connsiteY150" fmla="*/ 149225 h 720725"/>
              <a:gd name="connsiteX151" fmla="*/ 279399 w 1006475"/>
              <a:gd name="connsiteY151" fmla="*/ 152400 h 720725"/>
              <a:gd name="connsiteX152" fmla="*/ 279399 w 1006475"/>
              <a:gd name="connsiteY152" fmla="*/ 158750 h 720725"/>
              <a:gd name="connsiteX153" fmla="*/ 279399 w 1006475"/>
              <a:gd name="connsiteY153" fmla="*/ 165100 h 720725"/>
              <a:gd name="connsiteX154" fmla="*/ 279399 w 1006475"/>
              <a:gd name="connsiteY154" fmla="*/ 168275 h 720725"/>
              <a:gd name="connsiteX155" fmla="*/ 276224 w 1006475"/>
              <a:gd name="connsiteY155" fmla="*/ 168275 h 720725"/>
              <a:gd name="connsiteX156" fmla="*/ 276224 w 1006475"/>
              <a:gd name="connsiteY156" fmla="*/ 171450 h 720725"/>
              <a:gd name="connsiteX157" fmla="*/ 279399 w 1006475"/>
              <a:gd name="connsiteY157" fmla="*/ 171450 h 720725"/>
              <a:gd name="connsiteX158" fmla="*/ 279399 w 1006475"/>
              <a:gd name="connsiteY158" fmla="*/ 174625 h 720725"/>
              <a:gd name="connsiteX159" fmla="*/ 279399 w 1006475"/>
              <a:gd name="connsiteY159" fmla="*/ 177800 h 720725"/>
              <a:gd name="connsiteX160" fmla="*/ 279399 w 1006475"/>
              <a:gd name="connsiteY160" fmla="*/ 184150 h 720725"/>
              <a:gd name="connsiteX161" fmla="*/ 276224 w 1006475"/>
              <a:gd name="connsiteY161" fmla="*/ 187325 h 720725"/>
              <a:gd name="connsiteX162" fmla="*/ 269874 w 1006475"/>
              <a:gd name="connsiteY162" fmla="*/ 184150 h 720725"/>
              <a:gd name="connsiteX163" fmla="*/ 269874 w 1006475"/>
              <a:gd name="connsiteY163" fmla="*/ 180975 h 720725"/>
              <a:gd name="connsiteX164" fmla="*/ 276224 w 1006475"/>
              <a:gd name="connsiteY164" fmla="*/ 161925 h 720725"/>
              <a:gd name="connsiteX165" fmla="*/ 273049 w 1006475"/>
              <a:gd name="connsiteY165" fmla="*/ 158750 h 720725"/>
              <a:gd name="connsiteX166" fmla="*/ 269874 w 1006475"/>
              <a:gd name="connsiteY166" fmla="*/ 155575 h 720725"/>
              <a:gd name="connsiteX167" fmla="*/ 269874 w 1006475"/>
              <a:gd name="connsiteY167" fmla="*/ 158750 h 720725"/>
              <a:gd name="connsiteX168" fmla="*/ 266699 w 1006475"/>
              <a:gd name="connsiteY168" fmla="*/ 158750 h 720725"/>
              <a:gd name="connsiteX169" fmla="*/ 266699 w 1006475"/>
              <a:gd name="connsiteY169" fmla="*/ 152400 h 720725"/>
              <a:gd name="connsiteX170" fmla="*/ 260349 w 1006475"/>
              <a:gd name="connsiteY170" fmla="*/ 149225 h 720725"/>
              <a:gd name="connsiteX171" fmla="*/ 257174 w 1006475"/>
              <a:gd name="connsiteY171" fmla="*/ 142875 h 720725"/>
              <a:gd name="connsiteX172" fmla="*/ 260349 w 1006475"/>
              <a:gd name="connsiteY172" fmla="*/ 139700 h 720725"/>
              <a:gd name="connsiteX173" fmla="*/ 263524 w 1006475"/>
              <a:gd name="connsiteY173" fmla="*/ 136525 h 720725"/>
              <a:gd name="connsiteX174" fmla="*/ 266699 w 1006475"/>
              <a:gd name="connsiteY174" fmla="*/ 133350 h 720725"/>
              <a:gd name="connsiteX175" fmla="*/ 266699 w 1006475"/>
              <a:gd name="connsiteY175" fmla="*/ 127000 h 720725"/>
              <a:gd name="connsiteX176" fmla="*/ 273049 w 1006475"/>
              <a:gd name="connsiteY176" fmla="*/ 117475 h 720725"/>
              <a:gd name="connsiteX177" fmla="*/ 279399 w 1006475"/>
              <a:gd name="connsiteY177" fmla="*/ 114300 h 720725"/>
              <a:gd name="connsiteX178" fmla="*/ 288924 w 1006475"/>
              <a:gd name="connsiteY178" fmla="*/ 79375 h 720725"/>
              <a:gd name="connsiteX179" fmla="*/ 292099 w 1006475"/>
              <a:gd name="connsiteY179" fmla="*/ 79375 h 720725"/>
              <a:gd name="connsiteX180" fmla="*/ 292099 w 1006475"/>
              <a:gd name="connsiteY180" fmla="*/ 85725 h 720725"/>
              <a:gd name="connsiteX181" fmla="*/ 295274 w 1006475"/>
              <a:gd name="connsiteY181" fmla="*/ 85725 h 720725"/>
              <a:gd name="connsiteX182" fmla="*/ 295274 w 1006475"/>
              <a:gd name="connsiteY182" fmla="*/ 88900 h 720725"/>
              <a:gd name="connsiteX183" fmla="*/ 295274 w 1006475"/>
              <a:gd name="connsiteY183" fmla="*/ 92075 h 720725"/>
              <a:gd name="connsiteX184" fmla="*/ 292099 w 1006475"/>
              <a:gd name="connsiteY184" fmla="*/ 88900 h 720725"/>
              <a:gd name="connsiteX185" fmla="*/ 285749 w 1006475"/>
              <a:gd name="connsiteY185" fmla="*/ 88900 h 720725"/>
              <a:gd name="connsiteX186" fmla="*/ 288924 w 1006475"/>
              <a:gd name="connsiteY186" fmla="*/ 85725 h 720725"/>
              <a:gd name="connsiteX187" fmla="*/ 288924 w 1006475"/>
              <a:gd name="connsiteY187" fmla="*/ 82550 h 720725"/>
              <a:gd name="connsiteX188" fmla="*/ 288924 w 1006475"/>
              <a:gd name="connsiteY188" fmla="*/ 79375 h 720725"/>
              <a:gd name="connsiteX189" fmla="*/ 257174 w 1006475"/>
              <a:gd name="connsiteY189" fmla="*/ 76200 h 720725"/>
              <a:gd name="connsiteX190" fmla="*/ 260349 w 1006475"/>
              <a:gd name="connsiteY190" fmla="*/ 76200 h 720725"/>
              <a:gd name="connsiteX191" fmla="*/ 260349 w 1006475"/>
              <a:gd name="connsiteY191" fmla="*/ 79375 h 720725"/>
              <a:gd name="connsiteX192" fmla="*/ 260349 w 1006475"/>
              <a:gd name="connsiteY192" fmla="*/ 82550 h 720725"/>
              <a:gd name="connsiteX193" fmla="*/ 263524 w 1006475"/>
              <a:gd name="connsiteY193" fmla="*/ 82550 h 720725"/>
              <a:gd name="connsiteX194" fmla="*/ 257174 w 1006475"/>
              <a:gd name="connsiteY194" fmla="*/ 88900 h 720725"/>
              <a:gd name="connsiteX195" fmla="*/ 257174 w 1006475"/>
              <a:gd name="connsiteY195" fmla="*/ 98425 h 720725"/>
              <a:gd name="connsiteX196" fmla="*/ 260349 w 1006475"/>
              <a:gd name="connsiteY196" fmla="*/ 98425 h 720725"/>
              <a:gd name="connsiteX197" fmla="*/ 260349 w 1006475"/>
              <a:gd name="connsiteY197" fmla="*/ 95250 h 720725"/>
              <a:gd name="connsiteX198" fmla="*/ 263524 w 1006475"/>
              <a:gd name="connsiteY198" fmla="*/ 95250 h 720725"/>
              <a:gd name="connsiteX199" fmla="*/ 263524 w 1006475"/>
              <a:gd name="connsiteY199" fmla="*/ 98425 h 720725"/>
              <a:gd name="connsiteX200" fmla="*/ 263524 w 1006475"/>
              <a:gd name="connsiteY200" fmla="*/ 101600 h 720725"/>
              <a:gd name="connsiteX201" fmla="*/ 260349 w 1006475"/>
              <a:gd name="connsiteY201" fmla="*/ 104775 h 720725"/>
              <a:gd name="connsiteX202" fmla="*/ 257174 w 1006475"/>
              <a:gd name="connsiteY202" fmla="*/ 101600 h 720725"/>
              <a:gd name="connsiteX203" fmla="*/ 250824 w 1006475"/>
              <a:gd name="connsiteY203" fmla="*/ 104775 h 720725"/>
              <a:gd name="connsiteX204" fmla="*/ 250824 w 1006475"/>
              <a:gd name="connsiteY204" fmla="*/ 101600 h 720725"/>
              <a:gd name="connsiteX205" fmla="*/ 253999 w 1006475"/>
              <a:gd name="connsiteY205" fmla="*/ 98425 h 720725"/>
              <a:gd name="connsiteX206" fmla="*/ 250824 w 1006475"/>
              <a:gd name="connsiteY206" fmla="*/ 95250 h 720725"/>
              <a:gd name="connsiteX207" fmla="*/ 247649 w 1006475"/>
              <a:gd name="connsiteY207" fmla="*/ 92075 h 720725"/>
              <a:gd name="connsiteX208" fmla="*/ 250824 w 1006475"/>
              <a:gd name="connsiteY208" fmla="*/ 85725 h 720725"/>
              <a:gd name="connsiteX209" fmla="*/ 253999 w 1006475"/>
              <a:gd name="connsiteY209" fmla="*/ 85725 h 720725"/>
              <a:gd name="connsiteX210" fmla="*/ 253999 w 1006475"/>
              <a:gd name="connsiteY210" fmla="*/ 82550 h 720725"/>
              <a:gd name="connsiteX211" fmla="*/ 253999 w 1006475"/>
              <a:gd name="connsiteY211" fmla="*/ 79375 h 720725"/>
              <a:gd name="connsiteX212" fmla="*/ 257174 w 1006475"/>
              <a:gd name="connsiteY212" fmla="*/ 76200 h 720725"/>
              <a:gd name="connsiteX213" fmla="*/ 282574 w 1006475"/>
              <a:gd name="connsiteY213" fmla="*/ 73025 h 720725"/>
              <a:gd name="connsiteX214" fmla="*/ 282574 w 1006475"/>
              <a:gd name="connsiteY214" fmla="*/ 76200 h 720725"/>
              <a:gd name="connsiteX215" fmla="*/ 285749 w 1006475"/>
              <a:gd name="connsiteY215" fmla="*/ 82550 h 720725"/>
              <a:gd name="connsiteX216" fmla="*/ 282574 w 1006475"/>
              <a:gd name="connsiteY216" fmla="*/ 82550 h 720725"/>
              <a:gd name="connsiteX217" fmla="*/ 282574 w 1006475"/>
              <a:gd name="connsiteY217" fmla="*/ 85725 h 720725"/>
              <a:gd name="connsiteX218" fmla="*/ 279399 w 1006475"/>
              <a:gd name="connsiteY218" fmla="*/ 85725 h 720725"/>
              <a:gd name="connsiteX219" fmla="*/ 279399 w 1006475"/>
              <a:gd name="connsiteY219" fmla="*/ 82550 h 720725"/>
              <a:gd name="connsiteX220" fmla="*/ 279399 w 1006475"/>
              <a:gd name="connsiteY220" fmla="*/ 79375 h 720725"/>
              <a:gd name="connsiteX221" fmla="*/ 279399 w 1006475"/>
              <a:gd name="connsiteY221" fmla="*/ 76200 h 720725"/>
              <a:gd name="connsiteX222" fmla="*/ 282574 w 1006475"/>
              <a:gd name="connsiteY222" fmla="*/ 73025 h 720725"/>
              <a:gd name="connsiteX223" fmla="*/ 539749 w 1006475"/>
              <a:gd name="connsiteY223" fmla="*/ 66675 h 720725"/>
              <a:gd name="connsiteX224" fmla="*/ 539749 w 1006475"/>
              <a:gd name="connsiteY224" fmla="*/ 69850 h 720725"/>
              <a:gd name="connsiteX225" fmla="*/ 539750 w 1006475"/>
              <a:gd name="connsiteY225" fmla="*/ 66675 h 720725"/>
              <a:gd name="connsiteX226" fmla="*/ 539749 w 1006475"/>
              <a:gd name="connsiteY226" fmla="*/ 66675 h 720725"/>
              <a:gd name="connsiteX227" fmla="*/ 244474 w 1006475"/>
              <a:gd name="connsiteY227" fmla="*/ 66675 h 720725"/>
              <a:gd name="connsiteX228" fmla="*/ 250824 w 1006475"/>
              <a:gd name="connsiteY228" fmla="*/ 69850 h 720725"/>
              <a:gd name="connsiteX229" fmla="*/ 257174 w 1006475"/>
              <a:gd name="connsiteY229" fmla="*/ 73025 h 720725"/>
              <a:gd name="connsiteX230" fmla="*/ 250824 w 1006475"/>
              <a:gd name="connsiteY230" fmla="*/ 73025 h 720725"/>
              <a:gd name="connsiteX231" fmla="*/ 250824 w 1006475"/>
              <a:gd name="connsiteY231" fmla="*/ 76200 h 720725"/>
              <a:gd name="connsiteX232" fmla="*/ 247649 w 1006475"/>
              <a:gd name="connsiteY232" fmla="*/ 76200 h 720725"/>
              <a:gd name="connsiteX233" fmla="*/ 247649 w 1006475"/>
              <a:gd name="connsiteY233" fmla="*/ 73025 h 720725"/>
              <a:gd name="connsiteX234" fmla="*/ 244474 w 1006475"/>
              <a:gd name="connsiteY234" fmla="*/ 69850 h 720725"/>
              <a:gd name="connsiteX235" fmla="*/ 244474 w 1006475"/>
              <a:gd name="connsiteY235" fmla="*/ 66675 h 720725"/>
              <a:gd name="connsiteX236" fmla="*/ 530224 w 1006475"/>
              <a:gd name="connsiteY236" fmla="*/ 63500 h 720725"/>
              <a:gd name="connsiteX237" fmla="*/ 530224 w 1006475"/>
              <a:gd name="connsiteY237" fmla="*/ 66675 h 720725"/>
              <a:gd name="connsiteX238" fmla="*/ 530225 w 1006475"/>
              <a:gd name="connsiteY238" fmla="*/ 66675 h 720725"/>
              <a:gd name="connsiteX239" fmla="*/ 530225 w 1006475"/>
              <a:gd name="connsiteY239" fmla="*/ 63500 h 720725"/>
              <a:gd name="connsiteX240" fmla="*/ 530224 w 1006475"/>
              <a:gd name="connsiteY240" fmla="*/ 63500 h 720725"/>
              <a:gd name="connsiteX241" fmla="*/ 527049 w 1006475"/>
              <a:gd name="connsiteY241" fmla="*/ 60325 h 720725"/>
              <a:gd name="connsiteX242" fmla="*/ 527049 w 1006475"/>
              <a:gd name="connsiteY242" fmla="*/ 63500 h 720725"/>
              <a:gd name="connsiteX243" fmla="*/ 527050 w 1006475"/>
              <a:gd name="connsiteY243" fmla="*/ 63500 h 720725"/>
              <a:gd name="connsiteX244" fmla="*/ 527050 w 1006475"/>
              <a:gd name="connsiteY244" fmla="*/ 60325 h 720725"/>
              <a:gd name="connsiteX245" fmla="*/ 527049 w 1006475"/>
              <a:gd name="connsiteY245" fmla="*/ 60325 h 720725"/>
              <a:gd name="connsiteX246" fmla="*/ 228599 w 1006475"/>
              <a:gd name="connsiteY246" fmla="*/ 57150 h 720725"/>
              <a:gd name="connsiteX247" fmla="*/ 231774 w 1006475"/>
              <a:gd name="connsiteY247" fmla="*/ 57150 h 720725"/>
              <a:gd name="connsiteX248" fmla="*/ 234949 w 1006475"/>
              <a:gd name="connsiteY248" fmla="*/ 57150 h 720725"/>
              <a:gd name="connsiteX249" fmla="*/ 234949 w 1006475"/>
              <a:gd name="connsiteY249" fmla="*/ 60325 h 720725"/>
              <a:gd name="connsiteX250" fmla="*/ 234949 w 1006475"/>
              <a:gd name="connsiteY250" fmla="*/ 63500 h 720725"/>
              <a:gd name="connsiteX251" fmla="*/ 244474 w 1006475"/>
              <a:gd name="connsiteY251" fmla="*/ 73025 h 720725"/>
              <a:gd name="connsiteX252" fmla="*/ 244474 w 1006475"/>
              <a:gd name="connsiteY252" fmla="*/ 76200 h 720725"/>
              <a:gd name="connsiteX253" fmla="*/ 244474 w 1006475"/>
              <a:gd name="connsiteY253" fmla="*/ 79375 h 720725"/>
              <a:gd name="connsiteX254" fmla="*/ 247649 w 1006475"/>
              <a:gd name="connsiteY254" fmla="*/ 79375 h 720725"/>
              <a:gd name="connsiteX255" fmla="*/ 247649 w 1006475"/>
              <a:gd name="connsiteY255" fmla="*/ 82550 h 720725"/>
              <a:gd name="connsiteX256" fmla="*/ 244474 w 1006475"/>
              <a:gd name="connsiteY256" fmla="*/ 82550 h 720725"/>
              <a:gd name="connsiteX257" fmla="*/ 241299 w 1006475"/>
              <a:gd name="connsiteY257" fmla="*/ 79375 h 720725"/>
              <a:gd name="connsiteX258" fmla="*/ 238124 w 1006475"/>
              <a:gd name="connsiteY258" fmla="*/ 85725 h 720725"/>
              <a:gd name="connsiteX259" fmla="*/ 241299 w 1006475"/>
              <a:gd name="connsiteY259" fmla="*/ 88900 h 720725"/>
              <a:gd name="connsiteX260" fmla="*/ 244474 w 1006475"/>
              <a:gd name="connsiteY260" fmla="*/ 92075 h 720725"/>
              <a:gd name="connsiteX261" fmla="*/ 244474 w 1006475"/>
              <a:gd name="connsiteY261" fmla="*/ 95250 h 720725"/>
              <a:gd name="connsiteX262" fmla="*/ 241299 w 1006475"/>
              <a:gd name="connsiteY262" fmla="*/ 92075 h 720725"/>
              <a:gd name="connsiteX263" fmla="*/ 234949 w 1006475"/>
              <a:gd name="connsiteY263" fmla="*/ 88900 h 720725"/>
              <a:gd name="connsiteX264" fmla="*/ 231774 w 1006475"/>
              <a:gd name="connsiteY264" fmla="*/ 85725 h 720725"/>
              <a:gd name="connsiteX265" fmla="*/ 228599 w 1006475"/>
              <a:gd name="connsiteY265" fmla="*/ 82550 h 720725"/>
              <a:gd name="connsiteX266" fmla="*/ 225424 w 1006475"/>
              <a:gd name="connsiteY266" fmla="*/ 79375 h 720725"/>
              <a:gd name="connsiteX267" fmla="*/ 225424 w 1006475"/>
              <a:gd name="connsiteY267" fmla="*/ 76200 h 720725"/>
              <a:gd name="connsiteX268" fmla="*/ 222249 w 1006475"/>
              <a:gd name="connsiteY268" fmla="*/ 73025 h 720725"/>
              <a:gd name="connsiteX269" fmla="*/ 225424 w 1006475"/>
              <a:gd name="connsiteY269" fmla="*/ 66675 h 720725"/>
              <a:gd name="connsiteX270" fmla="*/ 225424 w 1006475"/>
              <a:gd name="connsiteY270" fmla="*/ 60325 h 720725"/>
              <a:gd name="connsiteX271" fmla="*/ 228599 w 1006475"/>
              <a:gd name="connsiteY271" fmla="*/ 57150 h 720725"/>
              <a:gd name="connsiteX272" fmla="*/ 260349 w 1006475"/>
              <a:gd name="connsiteY272" fmla="*/ 47625 h 720725"/>
              <a:gd name="connsiteX273" fmla="*/ 266699 w 1006475"/>
              <a:gd name="connsiteY273" fmla="*/ 47625 h 720725"/>
              <a:gd name="connsiteX274" fmla="*/ 269874 w 1006475"/>
              <a:gd name="connsiteY274" fmla="*/ 50800 h 720725"/>
              <a:gd name="connsiteX275" fmla="*/ 279399 w 1006475"/>
              <a:gd name="connsiteY275" fmla="*/ 60325 h 720725"/>
              <a:gd name="connsiteX276" fmla="*/ 279399 w 1006475"/>
              <a:gd name="connsiteY276" fmla="*/ 63500 h 720725"/>
              <a:gd name="connsiteX277" fmla="*/ 273049 w 1006475"/>
              <a:gd name="connsiteY277" fmla="*/ 66675 h 720725"/>
              <a:gd name="connsiteX278" fmla="*/ 269874 w 1006475"/>
              <a:gd name="connsiteY278" fmla="*/ 69850 h 720725"/>
              <a:gd name="connsiteX279" fmla="*/ 269874 w 1006475"/>
              <a:gd name="connsiteY279" fmla="*/ 73025 h 720725"/>
              <a:gd name="connsiteX280" fmla="*/ 266699 w 1006475"/>
              <a:gd name="connsiteY280" fmla="*/ 73025 h 720725"/>
              <a:gd name="connsiteX281" fmla="*/ 266699 w 1006475"/>
              <a:gd name="connsiteY281" fmla="*/ 69850 h 720725"/>
              <a:gd name="connsiteX282" fmla="*/ 263524 w 1006475"/>
              <a:gd name="connsiteY282" fmla="*/ 60325 h 720725"/>
              <a:gd name="connsiteX283" fmla="*/ 263524 w 1006475"/>
              <a:gd name="connsiteY283" fmla="*/ 53975 h 720725"/>
              <a:gd name="connsiteX284" fmla="*/ 260349 w 1006475"/>
              <a:gd name="connsiteY284" fmla="*/ 50800 h 720725"/>
              <a:gd name="connsiteX285" fmla="*/ 260349 w 1006475"/>
              <a:gd name="connsiteY285" fmla="*/ 53975 h 720725"/>
              <a:gd name="connsiteX286" fmla="*/ 263524 w 1006475"/>
              <a:gd name="connsiteY286" fmla="*/ 69850 h 720725"/>
              <a:gd name="connsiteX287" fmla="*/ 257174 w 1006475"/>
              <a:gd name="connsiteY287" fmla="*/ 69850 h 720725"/>
              <a:gd name="connsiteX288" fmla="*/ 253999 w 1006475"/>
              <a:gd name="connsiteY288" fmla="*/ 69850 h 720725"/>
              <a:gd name="connsiteX289" fmla="*/ 253999 w 1006475"/>
              <a:gd name="connsiteY289" fmla="*/ 60325 h 720725"/>
              <a:gd name="connsiteX290" fmla="*/ 250824 w 1006475"/>
              <a:gd name="connsiteY290" fmla="*/ 60325 h 720725"/>
              <a:gd name="connsiteX291" fmla="*/ 247649 w 1006475"/>
              <a:gd name="connsiteY291" fmla="*/ 66675 h 720725"/>
              <a:gd name="connsiteX292" fmla="*/ 244474 w 1006475"/>
              <a:gd name="connsiteY292" fmla="*/ 63500 h 720725"/>
              <a:gd name="connsiteX293" fmla="*/ 244474 w 1006475"/>
              <a:gd name="connsiteY293" fmla="*/ 60325 h 720725"/>
              <a:gd name="connsiteX294" fmla="*/ 260349 w 1006475"/>
              <a:gd name="connsiteY294" fmla="*/ 47625 h 720725"/>
              <a:gd name="connsiteX295" fmla="*/ 295274 w 1006475"/>
              <a:gd name="connsiteY295" fmla="*/ 0 h 720725"/>
              <a:gd name="connsiteX296" fmla="*/ 447674 w 1006475"/>
              <a:gd name="connsiteY296" fmla="*/ 38100 h 720725"/>
              <a:gd name="connsiteX297" fmla="*/ 530224 w 1006475"/>
              <a:gd name="connsiteY297" fmla="*/ 57150 h 720725"/>
              <a:gd name="connsiteX298" fmla="*/ 530224 w 1006475"/>
              <a:gd name="connsiteY298" fmla="*/ 60325 h 720725"/>
              <a:gd name="connsiteX299" fmla="*/ 530225 w 1006475"/>
              <a:gd name="connsiteY299" fmla="*/ 57150 h 720725"/>
              <a:gd name="connsiteX300" fmla="*/ 584200 w 1006475"/>
              <a:gd name="connsiteY300" fmla="*/ 69850 h 720725"/>
              <a:gd name="connsiteX301" fmla="*/ 647700 w 1006475"/>
              <a:gd name="connsiteY301" fmla="*/ 85725 h 720725"/>
              <a:gd name="connsiteX302" fmla="*/ 650875 w 1006475"/>
              <a:gd name="connsiteY302" fmla="*/ 85725 h 720725"/>
              <a:gd name="connsiteX303" fmla="*/ 781050 w 1006475"/>
              <a:gd name="connsiteY303" fmla="*/ 111125 h 720725"/>
              <a:gd name="connsiteX304" fmla="*/ 860425 w 1006475"/>
              <a:gd name="connsiteY304" fmla="*/ 127000 h 720725"/>
              <a:gd name="connsiteX305" fmla="*/ 955675 w 1006475"/>
              <a:gd name="connsiteY305" fmla="*/ 149225 h 720725"/>
              <a:gd name="connsiteX306" fmla="*/ 1006475 w 1006475"/>
              <a:gd name="connsiteY306" fmla="*/ 158750 h 720725"/>
              <a:gd name="connsiteX307" fmla="*/ 1006475 w 1006475"/>
              <a:gd name="connsiteY307" fmla="*/ 161925 h 720725"/>
              <a:gd name="connsiteX308" fmla="*/ 1003300 w 1006475"/>
              <a:gd name="connsiteY308" fmla="*/ 171450 h 720725"/>
              <a:gd name="connsiteX309" fmla="*/ 1000125 w 1006475"/>
              <a:gd name="connsiteY309" fmla="*/ 180975 h 720725"/>
              <a:gd name="connsiteX310" fmla="*/ 1000125 w 1006475"/>
              <a:gd name="connsiteY310" fmla="*/ 184150 h 720725"/>
              <a:gd name="connsiteX311" fmla="*/ 1000125 w 1006475"/>
              <a:gd name="connsiteY311" fmla="*/ 190500 h 720725"/>
              <a:gd name="connsiteX312" fmla="*/ 996950 w 1006475"/>
              <a:gd name="connsiteY312" fmla="*/ 203200 h 720725"/>
              <a:gd name="connsiteX313" fmla="*/ 990600 w 1006475"/>
              <a:gd name="connsiteY313" fmla="*/ 234950 h 720725"/>
              <a:gd name="connsiteX314" fmla="*/ 987425 w 1006475"/>
              <a:gd name="connsiteY314" fmla="*/ 250825 h 720725"/>
              <a:gd name="connsiteX315" fmla="*/ 987425 w 1006475"/>
              <a:gd name="connsiteY315" fmla="*/ 260350 h 720725"/>
              <a:gd name="connsiteX316" fmla="*/ 984250 w 1006475"/>
              <a:gd name="connsiteY316" fmla="*/ 263525 h 720725"/>
              <a:gd name="connsiteX317" fmla="*/ 977900 w 1006475"/>
              <a:gd name="connsiteY317" fmla="*/ 307975 h 720725"/>
              <a:gd name="connsiteX318" fmla="*/ 974725 w 1006475"/>
              <a:gd name="connsiteY318" fmla="*/ 317500 h 720725"/>
              <a:gd name="connsiteX319" fmla="*/ 974725 w 1006475"/>
              <a:gd name="connsiteY319" fmla="*/ 320675 h 720725"/>
              <a:gd name="connsiteX320" fmla="*/ 971550 w 1006475"/>
              <a:gd name="connsiteY320" fmla="*/ 330200 h 720725"/>
              <a:gd name="connsiteX321" fmla="*/ 971550 w 1006475"/>
              <a:gd name="connsiteY321" fmla="*/ 333375 h 720725"/>
              <a:gd name="connsiteX322" fmla="*/ 968375 w 1006475"/>
              <a:gd name="connsiteY322" fmla="*/ 346075 h 720725"/>
              <a:gd name="connsiteX323" fmla="*/ 968375 w 1006475"/>
              <a:gd name="connsiteY323" fmla="*/ 349250 h 720725"/>
              <a:gd name="connsiteX324" fmla="*/ 965200 w 1006475"/>
              <a:gd name="connsiteY324" fmla="*/ 361950 h 720725"/>
              <a:gd name="connsiteX325" fmla="*/ 965200 w 1006475"/>
              <a:gd name="connsiteY325" fmla="*/ 368300 h 720725"/>
              <a:gd name="connsiteX326" fmla="*/ 962025 w 1006475"/>
              <a:gd name="connsiteY326" fmla="*/ 384175 h 720725"/>
              <a:gd name="connsiteX327" fmla="*/ 958850 w 1006475"/>
              <a:gd name="connsiteY327" fmla="*/ 396875 h 720725"/>
              <a:gd name="connsiteX328" fmla="*/ 955675 w 1006475"/>
              <a:gd name="connsiteY328" fmla="*/ 422275 h 720725"/>
              <a:gd name="connsiteX329" fmla="*/ 952500 w 1006475"/>
              <a:gd name="connsiteY329" fmla="*/ 434975 h 720725"/>
              <a:gd name="connsiteX330" fmla="*/ 952500 w 1006475"/>
              <a:gd name="connsiteY330" fmla="*/ 438150 h 720725"/>
              <a:gd name="connsiteX331" fmla="*/ 949325 w 1006475"/>
              <a:gd name="connsiteY331" fmla="*/ 460375 h 720725"/>
              <a:gd name="connsiteX332" fmla="*/ 946150 w 1006475"/>
              <a:gd name="connsiteY332" fmla="*/ 460375 h 720725"/>
              <a:gd name="connsiteX333" fmla="*/ 946150 w 1006475"/>
              <a:gd name="connsiteY333" fmla="*/ 463550 h 720725"/>
              <a:gd name="connsiteX334" fmla="*/ 946150 w 1006475"/>
              <a:gd name="connsiteY334" fmla="*/ 469900 h 720725"/>
              <a:gd name="connsiteX335" fmla="*/ 942975 w 1006475"/>
              <a:gd name="connsiteY335" fmla="*/ 479425 h 720725"/>
              <a:gd name="connsiteX336" fmla="*/ 939800 w 1006475"/>
              <a:gd name="connsiteY336" fmla="*/ 498475 h 720725"/>
              <a:gd name="connsiteX337" fmla="*/ 939800 w 1006475"/>
              <a:gd name="connsiteY337" fmla="*/ 504825 h 720725"/>
              <a:gd name="connsiteX338" fmla="*/ 936625 w 1006475"/>
              <a:gd name="connsiteY338" fmla="*/ 511175 h 720725"/>
              <a:gd name="connsiteX339" fmla="*/ 933450 w 1006475"/>
              <a:gd name="connsiteY339" fmla="*/ 539750 h 720725"/>
              <a:gd name="connsiteX340" fmla="*/ 930275 w 1006475"/>
              <a:gd name="connsiteY340" fmla="*/ 542925 h 720725"/>
              <a:gd name="connsiteX341" fmla="*/ 930275 w 1006475"/>
              <a:gd name="connsiteY341" fmla="*/ 549275 h 720725"/>
              <a:gd name="connsiteX342" fmla="*/ 930275 w 1006475"/>
              <a:gd name="connsiteY342" fmla="*/ 552450 h 720725"/>
              <a:gd name="connsiteX343" fmla="*/ 927100 w 1006475"/>
              <a:gd name="connsiteY343" fmla="*/ 561975 h 720725"/>
              <a:gd name="connsiteX344" fmla="*/ 920750 w 1006475"/>
              <a:gd name="connsiteY344" fmla="*/ 600075 h 720725"/>
              <a:gd name="connsiteX345" fmla="*/ 917575 w 1006475"/>
              <a:gd name="connsiteY345" fmla="*/ 612775 h 720725"/>
              <a:gd name="connsiteX346" fmla="*/ 917575 w 1006475"/>
              <a:gd name="connsiteY346" fmla="*/ 615950 h 720725"/>
              <a:gd name="connsiteX347" fmla="*/ 917575 w 1006475"/>
              <a:gd name="connsiteY347" fmla="*/ 622300 h 720725"/>
              <a:gd name="connsiteX348" fmla="*/ 914400 w 1006475"/>
              <a:gd name="connsiteY348" fmla="*/ 635000 h 720725"/>
              <a:gd name="connsiteX349" fmla="*/ 914400 w 1006475"/>
              <a:gd name="connsiteY349" fmla="*/ 638175 h 720725"/>
              <a:gd name="connsiteX350" fmla="*/ 911225 w 1006475"/>
              <a:gd name="connsiteY350" fmla="*/ 641350 h 720725"/>
              <a:gd name="connsiteX351" fmla="*/ 911225 w 1006475"/>
              <a:gd name="connsiteY351" fmla="*/ 644525 h 720725"/>
              <a:gd name="connsiteX352" fmla="*/ 911225 w 1006475"/>
              <a:gd name="connsiteY352" fmla="*/ 650875 h 720725"/>
              <a:gd name="connsiteX353" fmla="*/ 914400 w 1006475"/>
              <a:gd name="connsiteY353" fmla="*/ 657225 h 720725"/>
              <a:gd name="connsiteX354" fmla="*/ 917575 w 1006475"/>
              <a:gd name="connsiteY354" fmla="*/ 666750 h 720725"/>
              <a:gd name="connsiteX355" fmla="*/ 917575 w 1006475"/>
              <a:gd name="connsiteY355" fmla="*/ 669925 h 720725"/>
              <a:gd name="connsiteX356" fmla="*/ 917575 w 1006475"/>
              <a:gd name="connsiteY356" fmla="*/ 673100 h 720725"/>
              <a:gd name="connsiteX357" fmla="*/ 920750 w 1006475"/>
              <a:gd name="connsiteY357" fmla="*/ 688975 h 720725"/>
              <a:gd name="connsiteX358" fmla="*/ 914400 w 1006475"/>
              <a:gd name="connsiteY358" fmla="*/ 698500 h 720725"/>
              <a:gd name="connsiteX359" fmla="*/ 911225 w 1006475"/>
              <a:gd name="connsiteY359" fmla="*/ 704850 h 720725"/>
              <a:gd name="connsiteX360" fmla="*/ 914400 w 1006475"/>
              <a:gd name="connsiteY360" fmla="*/ 704850 h 720725"/>
              <a:gd name="connsiteX361" fmla="*/ 914400 w 1006475"/>
              <a:gd name="connsiteY361" fmla="*/ 708025 h 720725"/>
              <a:gd name="connsiteX362" fmla="*/ 914400 w 1006475"/>
              <a:gd name="connsiteY362" fmla="*/ 717550 h 720725"/>
              <a:gd name="connsiteX363" fmla="*/ 914400 w 1006475"/>
              <a:gd name="connsiteY363" fmla="*/ 720725 h 720725"/>
              <a:gd name="connsiteX364" fmla="*/ 911225 w 1006475"/>
              <a:gd name="connsiteY364" fmla="*/ 717550 h 720725"/>
              <a:gd name="connsiteX365" fmla="*/ 908050 w 1006475"/>
              <a:gd name="connsiteY365" fmla="*/ 717550 h 720725"/>
              <a:gd name="connsiteX366" fmla="*/ 904875 w 1006475"/>
              <a:gd name="connsiteY366" fmla="*/ 717550 h 720725"/>
              <a:gd name="connsiteX367" fmla="*/ 876300 w 1006475"/>
              <a:gd name="connsiteY367" fmla="*/ 711200 h 720725"/>
              <a:gd name="connsiteX368" fmla="*/ 860425 w 1006475"/>
              <a:gd name="connsiteY368" fmla="*/ 708025 h 720725"/>
              <a:gd name="connsiteX369" fmla="*/ 847725 w 1006475"/>
              <a:gd name="connsiteY369" fmla="*/ 704850 h 720725"/>
              <a:gd name="connsiteX370" fmla="*/ 841375 w 1006475"/>
              <a:gd name="connsiteY370" fmla="*/ 704850 h 720725"/>
              <a:gd name="connsiteX371" fmla="*/ 835025 w 1006475"/>
              <a:gd name="connsiteY371" fmla="*/ 704850 h 720725"/>
              <a:gd name="connsiteX372" fmla="*/ 825500 w 1006475"/>
              <a:gd name="connsiteY372" fmla="*/ 701675 h 720725"/>
              <a:gd name="connsiteX373" fmla="*/ 819150 w 1006475"/>
              <a:gd name="connsiteY373" fmla="*/ 701675 h 720725"/>
              <a:gd name="connsiteX374" fmla="*/ 809625 w 1006475"/>
              <a:gd name="connsiteY374" fmla="*/ 698500 h 720725"/>
              <a:gd name="connsiteX375" fmla="*/ 803275 w 1006475"/>
              <a:gd name="connsiteY375" fmla="*/ 695325 h 720725"/>
              <a:gd name="connsiteX376" fmla="*/ 777875 w 1006475"/>
              <a:gd name="connsiteY376" fmla="*/ 692150 h 720725"/>
              <a:gd name="connsiteX377" fmla="*/ 774700 w 1006475"/>
              <a:gd name="connsiteY377" fmla="*/ 692150 h 720725"/>
              <a:gd name="connsiteX378" fmla="*/ 758825 w 1006475"/>
              <a:gd name="connsiteY378" fmla="*/ 688975 h 720725"/>
              <a:gd name="connsiteX379" fmla="*/ 746125 w 1006475"/>
              <a:gd name="connsiteY379" fmla="*/ 685800 h 720725"/>
              <a:gd name="connsiteX380" fmla="*/ 733425 w 1006475"/>
              <a:gd name="connsiteY380" fmla="*/ 682625 h 720725"/>
              <a:gd name="connsiteX381" fmla="*/ 717550 w 1006475"/>
              <a:gd name="connsiteY381" fmla="*/ 679450 h 720725"/>
              <a:gd name="connsiteX382" fmla="*/ 711200 w 1006475"/>
              <a:gd name="connsiteY382" fmla="*/ 679450 h 720725"/>
              <a:gd name="connsiteX383" fmla="*/ 704850 w 1006475"/>
              <a:gd name="connsiteY383" fmla="*/ 676275 h 720725"/>
              <a:gd name="connsiteX384" fmla="*/ 692150 w 1006475"/>
              <a:gd name="connsiteY384" fmla="*/ 673100 h 720725"/>
              <a:gd name="connsiteX385" fmla="*/ 676275 w 1006475"/>
              <a:gd name="connsiteY385" fmla="*/ 669925 h 720725"/>
              <a:gd name="connsiteX386" fmla="*/ 650875 w 1006475"/>
              <a:gd name="connsiteY386" fmla="*/ 666750 h 720725"/>
              <a:gd name="connsiteX387" fmla="*/ 647700 w 1006475"/>
              <a:gd name="connsiteY387" fmla="*/ 663575 h 720725"/>
              <a:gd name="connsiteX388" fmla="*/ 644525 w 1006475"/>
              <a:gd name="connsiteY388" fmla="*/ 663575 h 720725"/>
              <a:gd name="connsiteX389" fmla="*/ 641350 w 1006475"/>
              <a:gd name="connsiteY389" fmla="*/ 666750 h 720725"/>
              <a:gd name="connsiteX390" fmla="*/ 638175 w 1006475"/>
              <a:gd name="connsiteY390" fmla="*/ 669925 h 720725"/>
              <a:gd name="connsiteX391" fmla="*/ 628650 w 1006475"/>
              <a:gd name="connsiteY391" fmla="*/ 673100 h 720725"/>
              <a:gd name="connsiteX392" fmla="*/ 625475 w 1006475"/>
              <a:gd name="connsiteY392" fmla="*/ 673100 h 720725"/>
              <a:gd name="connsiteX393" fmla="*/ 622300 w 1006475"/>
              <a:gd name="connsiteY393" fmla="*/ 673100 h 720725"/>
              <a:gd name="connsiteX394" fmla="*/ 619125 w 1006475"/>
              <a:gd name="connsiteY394" fmla="*/ 673100 h 720725"/>
              <a:gd name="connsiteX395" fmla="*/ 615950 w 1006475"/>
              <a:gd name="connsiteY395" fmla="*/ 673100 h 720725"/>
              <a:gd name="connsiteX396" fmla="*/ 612775 w 1006475"/>
              <a:gd name="connsiteY396" fmla="*/ 669925 h 720725"/>
              <a:gd name="connsiteX397" fmla="*/ 609600 w 1006475"/>
              <a:gd name="connsiteY397" fmla="*/ 669925 h 720725"/>
              <a:gd name="connsiteX398" fmla="*/ 600075 w 1006475"/>
              <a:gd name="connsiteY398" fmla="*/ 666750 h 720725"/>
              <a:gd name="connsiteX399" fmla="*/ 593725 w 1006475"/>
              <a:gd name="connsiteY399" fmla="*/ 669925 h 720725"/>
              <a:gd name="connsiteX400" fmla="*/ 590550 w 1006475"/>
              <a:gd name="connsiteY400" fmla="*/ 669925 h 720725"/>
              <a:gd name="connsiteX401" fmla="*/ 584200 w 1006475"/>
              <a:gd name="connsiteY401" fmla="*/ 666750 h 720725"/>
              <a:gd name="connsiteX402" fmla="*/ 581025 w 1006475"/>
              <a:gd name="connsiteY402" fmla="*/ 666750 h 720725"/>
              <a:gd name="connsiteX403" fmla="*/ 577850 w 1006475"/>
              <a:gd name="connsiteY403" fmla="*/ 669925 h 720725"/>
              <a:gd name="connsiteX404" fmla="*/ 574675 w 1006475"/>
              <a:gd name="connsiteY404" fmla="*/ 666750 h 720725"/>
              <a:gd name="connsiteX405" fmla="*/ 571500 w 1006475"/>
              <a:gd name="connsiteY405" fmla="*/ 666750 h 720725"/>
              <a:gd name="connsiteX406" fmla="*/ 565150 w 1006475"/>
              <a:gd name="connsiteY406" fmla="*/ 663575 h 720725"/>
              <a:gd name="connsiteX407" fmla="*/ 561975 w 1006475"/>
              <a:gd name="connsiteY407" fmla="*/ 663575 h 720725"/>
              <a:gd name="connsiteX408" fmla="*/ 558800 w 1006475"/>
              <a:gd name="connsiteY408" fmla="*/ 663575 h 720725"/>
              <a:gd name="connsiteX409" fmla="*/ 552450 w 1006475"/>
              <a:gd name="connsiteY409" fmla="*/ 669925 h 720725"/>
              <a:gd name="connsiteX410" fmla="*/ 549275 w 1006475"/>
              <a:gd name="connsiteY410" fmla="*/ 673100 h 720725"/>
              <a:gd name="connsiteX411" fmla="*/ 542925 w 1006475"/>
              <a:gd name="connsiteY411" fmla="*/ 673100 h 720725"/>
              <a:gd name="connsiteX412" fmla="*/ 536575 w 1006475"/>
              <a:gd name="connsiteY412" fmla="*/ 673100 h 720725"/>
              <a:gd name="connsiteX413" fmla="*/ 533400 w 1006475"/>
              <a:gd name="connsiteY413" fmla="*/ 669925 h 720725"/>
              <a:gd name="connsiteX414" fmla="*/ 523875 w 1006475"/>
              <a:gd name="connsiteY414" fmla="*/ 669925 h 720725"/>
              <a:gd name="connsiteX415" fmla="*/ 517525 w 1006475"/>
              <a:gd name="connsiteY415" fmla="*/ 669925 h 720725"/>
              <a:gd name="connsiteX416" fmla="*/ 511175 w 1006475"/>
              <a:gd name="connsiteY416" fmla="*/ 669925 h 720725"/>
              <a:gd name="connsiteX417" fmla="*/ 504825 w 1006475"/>
              <a:gd name="connsiteY417" fmla="*/ 669925 h 720725"/>
              <a:gd name="connsiteX418" fmla="*/ 495300 w 1006475"/>
              <a:gd name="connsiteY418" fmla="*/ 673100 h 720725"/>
              <a:gd name="connsiteX419" fmla="*/ 485775 w 1006475"/>
              <a:gd name="connsiteY419" fmla="*/ 673100 h 720725"/>
              <a:gd name="connsiteX420" fmla="*/ 482600 w 1006475"/>
              <a:gd name="connsiteY420" fmla="*/ 676275 h 720725"/>
              <a:gd name="connsiteX421" fmla="*/ 479425 w 1006475"/>
              <a:gd name="connsiteY421" fmla="*/ 676275 h 720725"/>
              <a:gd name="connsiteX422" fmla="*/ 476250 w 1006475"/>
              <a:gd name="connsiteY422" fmla="*/ 682625 h 720725"/>
              <a:gd name="connsiteX423" fmla="*/ 447675 w 1006475"/>
              <a:gd name="connsiteY423" fmla="*/ 679450 h 720725"/>
              <a:gd name="connsiteX424" fmla="*/ 438150 w 1006475"/>
              <a:gd name="connsiteY424" fmla="*/ 679450 h 720725"/>
              <a:gd name="connsiteX425" fmla="*/ 434975 w 1006475"/>
              <a:gd name="connsiteY425" fmla="*/ 676275 h 720725"/>
              <a:gd name="connsiteX426" fmla="*/ 431800 w 1006475"/>
              <a:gd name="connsiteY426" fmla="*/ 673100 h 720725"/>
              <a:gd name="connsiteX427" fmla="*/ 428625 w 1006475"/>
              <a:gd name="connsiteY427" fmla="*/ 669925 h 720725"/>
              <a:gd name="connsiteX428" fmla="*/ 425450 w 1006475"/>
              <a:gd name="connsiteY428" fmla="*/ 666750 h 720725"/>
              <a:gd name="connsiteX429" fmla="*/ 422275 w 1006475"/>
              <a:gd name="connsiteY429" fmla="*/ 666750 h 720725"/>
              <a:gd name="connsiteX430" fmla="*/ 419100 w 1006475"/>
              <a:gd name="connsiteY430" fmla="*/ 666750 h 720725"/>
              <a:gd name="connsiteX431" fmla="*/ 415925 w 1006475"/>
              <a:gd name="connsiteY431" fmla="*/ 666750 h 720725"/>
              <a:gd name="connsiteX432" fmla="*/ 409575 w 1006475"/>
              <a:gd name="connsiteY432" fmla="*/ 669925 h 720725"/>
              <a:gd name="connsiteX433" fmla="*/ 396875 w 1006475"/>
              <a:gd name="connsiteY433" fmla="*/ 673100 h 720725"/>
              <a:gd name="connsiteX434" fmla="*/ 390525 w 1006475"/>
              <a:gd name="connsiteY434" fmla="*/ 673100 h 720725"/>
              <a:gd name="connsiteX435" fmla="*/ 384175 w 1006475"/>
              <a:gd name="connsiteY435" fmla="*/ 673100 h 720725"/>
              <a:gd name="connsiteX436" fmla="*/ 381000 w 1006475"/>
              <a:gd name="connsiteY436" fmla="*/ 676275 h 720725"/>
              <a:gd name="connsiteX437" fmla="*/ 377825 w 1006475"/>
              <a:gd name="connsiteY437" fmla="*/ 676275 h 720725"/>
              <a:gd name="connsiteX438" fmla="*/ 374650 w 1006475"/>
              <a:gd name="connsiteY438" fmla="*/ 673100 h 720725"/>
              <a:gd name="connsiteX439" fmla="*/ 361950 w 1006475"/>
              <a:gd name="connsiteY439" fmla="*/ 669925 h 720725"/>
              <a:gd name="connsiteX440" fmla="*/ 358775 w 1006475"/>
              <a:gd name="connsiteY440" fmla="*/ 669925 h 720725"/>
              <a:gd name="connsiteX441" fmla="*/ 352425 w 1006475"/>
              <a:gd name="connsiteY441" fmla="*/ 673100 h 720725"/>
              <a:gd name="connsiteX442" fmla="*/ 349250 w 1006475"/>
              <a:gd name="connsiteY442" fmla="*/ 676275 h 720725"/>
              <a:gd name="connsiteX443" fmla="*/ 346075 w 1006475"/>
              <a:gd name="connsiteY443" fmla="*/ 676275 h 720725"/>
              <a:gd name="connsiteX444" fmla="*/ 346075 w 1006475"/>
              <a:gd name="connsiteY444" fmla="*/ 673100 h 720725"/>
              <a:gd name="connsiteX445" fmla="*/ 342900 w 1006475"/>
              <a:gd name="connsiteY445" fmla="*/ 673100 h 720725"/>
              <a:gd name="connsiteX446" fmla="*/ 342900 w 1006475"/>
              <a:gd name="connsiteY446" fmla="*/ 669925 h 720725"/>
              <a:gd name="connsiteX447" fmla="*/ 342900 w 1006475"/>
              <a:gd name="connsiteY447" fmla="*/ 663575 h 720725"/>
              <a:gd name="connsiteX448" fmla="*/ 342900 w 1006475"/>
              <a:gd name="connsiteY448" fmla="*/ 660400 h 720725"/>
              <a:gd name="connsiteX449" fmla="*/ 330200 w 1006475"/>
              <a:gd name="connsiteY449" fmla="*/ 654050 h 720725"/>
              <a:gd name="connsiteX450" fmla="*/ 327025 w 1006475"/>
              <a:gd name="connsiteY450" fmla="*/ 650875 h 720725"/>
              <a:gd name="connsiteX451" fmla="*/ 323850 w 1006475"/>
              <a:gd name="connsiteY451" fmla="*/ 650875 h 720725"/>
              <a:gd name="connsiteX452" fmla="*/ 320675 w 1006475"/>
              <a:gd name="connsiteY452" fmla="*/ 650875 h 720725"/>
              <a:gd name="connsiteX453" fmla="*/ 317500 w 1006475"/>
              <a:gd name="connsiteY453" fmla="*/ 650875 h 720725"/>
              <a:gd name="connsiteX454" fmla="*/ 314325 w 1006475"/>
              <a:gd name="connsiteY454" fmla="*/ 650875 h 720725"/>
              <a:gd name="connsiteX455" fmla="*/ 311150 w 1006475"/>
              <a:gd name="connsiteY455" fmla="*/ 647700 h 720725"/>
              <a:gd name="connsiteX456" fmla="*/ 307975 w 1006475"/>
              <a:gd name="connsiteY456" fmla="*/ 644525 h 720725"/>
              <a:gd name="connsiteX457" fmla="*/ 304800 w 1006475"/>
              <a:gd name="connsiteY457" fmla="*/ 641350 h 720725"/>
              <a:gd name="connsiteX458" fmla="*/ 288925 w 1006475"/>
              <a:gd name="connsiteY458" fmla="*/ 641350 h 720725"/>
              <a:gd name="connsiteX459" fmla="*/ 279400 w 1006475"/>
              <a:gd name="connsiteY459" fmla="*/ 641350 h 720725"/>
              <a:gd name="connsiteX460" fmla="*/ 276225 w 1006475"/>
              <a:gd name="connsiteY460" fmla="*/ 641350 h 720725"/>
              <a:gd name="connsiteX461" fmla="*/ 273050 w 1006475"/>
              <a:gd name="connsiteY461" fmla="*/ 638175 h 720725"/>
              <a:gd name="connsiteX462" fmla="*/ 266700 w 1006475"/>
              <a:gd name="connsiteY462" fmla="*/ 635000 h 720725"/>
              <a:gd name="connsiteX463" fmla="*/ 257175 w 1006475"/>
              <a:gd name="connsiteY463" fmla="*/ 638175 h 720725"/>
              <a:gd name="connsiteX464" fmla="*/ 250825 w 1006475"/>
              <a:gd name="connsiteY464" fmla="*/ 641350 h 720725"/>
              <a:gd name="connsiteX465" fmla="*/ 247650 w 1006475"/>
              <a:gd name="connsiteY465" fmla="*/ 644525 h 720725"/>
              <a:gd name="connsiteX466" fmla="*/ 234950 w 1006475"/>
              <a:gd name="connsiteY466" fmla="*/ 647700 h 720725"/>
              <a:gd name="connsiteX467" fmla="*/ 219075 w 1006475"/>
              <a:gd name="connsiteY467" fmla="*/ 647700 h 720725"/>
              <a:gd name="connsiteX468" fmla="*/ 209550 w 1006475"/>
              <a:gd name="connsiteY468" fmla="*/ 650875 h 720725"/>
              <a:gd name="connsiteX469" fmla="*/ 203200 w 1006475"/>
              <a:gd name="connsiteY469" fmla="*/ 650875 h 720725"/>
              <a:gd name="connsiteX470" fmla="*/ 200025 w 1006475"/>
              <a:gd name="connsiteY470" fmla="*/ 650875 h 720725"/>
              <a:gd name="connsiteX471" fmla="*/ 193675 w 1006475"/>
              <a:gd name="connsiteY471" fmla="*/ 650875 h 720725"/>
              <a:gd name="connsiteX472" fmla="*/ 190500 w 1006475"/>
              <a:gd name="connsiteY472" fmla="*/ 647700 h 720725"/>
              <a:gd name="connsiteX473" fmla="*/ 190500 w 1006475"/>
              <a:gd name="connsiteY473" fmla="*/ 644525 h 720725"/>
              <a:gd name="connsiteX474" fmla="*/ 187325 w 1006475"/>
              <a:gd name="connsiteY474" fmla="*/ 641350 h 720725"/>
              <a:gd name="connsiteX475" fmla="*/ 171450 w 1006475"/>
              <a:gd name="connsiteY475" fmla="*/ 638175 h 720725"/>
              <a:gd name="connsiteX476" fmla="*/ 165100 w 1006475"/>
              <a:gd name="connsiteY476" fmla="*/ 631825 h 720725"/>
              <a:gd name="connsiteX477" fmla="*/ 161925 w 1006475"/>
              <a:gd name="connsiteY477" fmla="*/ 631825 h 720725"/>
              <a:gd name="connsiteX478" fmla="*/ 158750 w 1006475"/>
              <a:gd name="connsiteY478" fmla="*/ 628650 h 720725"/>
              <a:gd name="connsiteX479" fmla="*/ 152400 w 1006475"/>
              <a:gd name="connsiteY479" fmla="*/ 628650 h 720725"/>
              <a:gd name="connsiteX480" fmla="*/ 149225 w 1006475"/>
              <a:gd name="connsiteY480" fmla="*/ 625475 h 720725"/>
              <a:gd name="connsiteX481" fmla="*/ 142875 w 1006475"/>
              <a:gd name="connsiteY481" fmla="*/ 619125 h 720725"/>
              <a:gd name="connsiteX482" fmla="*/ 142875 w 1006475"/>
              <a:gd name="connsiteY482" fmla="*/ 615950 h 720725"/>
              <a:gd name="connsiteX483" fmla="*/ 139700 w 1006475"/>
              <a:gd name="connsiteY483" fmla="*/ 615950 h 720725"/>
              <a:gd name="connsiteX484" fmla="*/ 139700 w 1006475"/>
              <a:gd name="connsiteY484" fmla="*/ 609600 h 720725"/>
              <a:gd name="connsiteX485" fmla="*/ 139700 w 1006475"/>
              <a:gd name="connsiteY485" fmla="*/ 606425 h 720725"/>
              <a:gd name="connsiteX486" fmla="*/ 142875 w 1006475"/>
              <a:gd name="connsiteY486" fmla="*/ 603250 h 720725"/>
              <a:gd name="connsiteX487" fmla="*/ 142875 w 1006475"/>
              <a:gd name="connsiteY487" fmla="*/ 600075 h 720725"/>
              <a:gd name="connsiteX488" fmla="*/ 146050 w 1006475"/>
              <a:gd name="connsiteY488" fmla="*/ 596900 h 720725"/>
              <a:gd name="connsiteX489" fmla="*/ 146050 w 1006475"/>
              <a:gd name="connsiteY489" fmla="*/ 590550 h 720725"/>
              <a:gd name="connsiteX490" fmla="*/ 142875 w 1006475"/>
              <a:gd name="connsiteY490" fmla="*/ 587375 h 720725"/>
              <a:gd name="connsiteX491" fmla="*/ 142875 w 1006475"/>
              <a:gd name="connsiteY491" fmla="*/ 584200 h 720725"/>
              <a:gd name="connsiteX492" fmla="*/ 146050 w 1006475"/>
              <a:gd name="connsiteY492" fmla="*/ 577850 h 720725"/>
              <a:gd name="connsiteX493" fmla="*/ 146050 w 1006475"/>
              <a:gd name="connsiteY493" fmla="*/ 574675 h 720725"/>
              <a:gd name="connsiteX494" fmla="*/ 149225 w 1006475"/>
              <a:gd name="connsiteY494" fmla="*/ 558800 h 720725"/>
              <a:gd name="connsiteX495" fmla="*/ 142875 w 1006475"/>
              <a:gd name="connsiteY495" fmla="*/ 536575 h 720725"/>
              <a:gd name="connsiteX496" fmla="*/ 139700 w 1006475"/>
              <a:gd name="connsiteY496" fmla="*/ 533400 h 720725"/>
              <a:gd name="connsiteX497" fmla="*/ 120650 w 1006475"/>
              <a:gd name="connsiteY497" fmla="*/ 504825 h 720725"/>
              <a:gd name="connsiteX498" fmla="*/ 117475 w 1006475"/>
              <a:gd name="connsiteY498" fmla="*/ 504825 h 720725"/>
              <a:gd name="connsiteX499" fmla="*/ 111125 w 1006475"/>
              <a:gd name="connsiteY499" fmla="*/ 501650 h 720725"/>
              <a:gd name="connsiteX500" fmla="*/ 107950 w 1006475"/>
              <a:gd name="connsiteY500" fmla="*/ 503237 h 720725"/>
              <a:gd name="connsiteX501" fmla="*/ 107950 w 1006475"/>
              <a:gd name="connsiteY501" fmla="*/ 504825 h 720725"/>
              <a:gd name="connsiteX502" fmla="*/ 104775 w 1006475"/>
              <a:gd name="connsiteY502" fmla="*/ 504825 h 720725"/>
              <a:gd name="connsiteX503" fmla="*/ 101600 w 1006475"/>
              <a:gd name="connsiteY503" fmla="*/ 508000 h 720725"/>
              <a:gd name="connsiteX504" fmla="*/ 95250 w 1006475"/>
              <a:gd name="connsiteY504" fmla="*/ 508000 h 720725"/>
              <a:gd name="connsiteX505" fmla="*/ 82550 w 1006475"/>
              <a:gd name="connsiteY505" fmla="*/ 492125 h 720725"/>
              <a:gd name="connsiteX506" fmla="*/ 82550 w 1006475"/>
              <a:gd name="connsiteY506" fmla="*/ 482600 h 720725"/>
              <a:gd name="connsiteX507" fmla="*/ 76200 w 1006475"/>
              <a:gd name="connsiteY507" fmla="*/ 476250 h 720725"/>
              <a:gd name="connsiteX508" fmla="*/ 60325 w 1006475"/>
              <a:gd name="connsiteY508" fmla="*/ 476250 h 720725"/>
              <a:gd name="connsiteX509" fmla="*/ 53975 w 1006475"/>
              <a:gd name="connsiteY509" fmla="*/ 473075 h 720725"/>
              <a:gd name="connsiteX510" fmla="*/ 53975 w 1006475"/>
              <a:gd name="connsiteY510" fmla="*/ 463550 h 720725"/>
              <a:gd name="connsiteX511" fmla="*/ 50800 w 1006475"/>
              <a:gd name="connsiteY511" fmla="*/ 463550 h 720725"/>
              <a:gd name="connsiteX512" fmla="*/ 47625 w 1006475"/>
              <a:gd name="connsiteY512" fmla="*/ 466725 h 720725"/>
              <a:gd name="connsiteX513" fmla="*/ 44450 w 1006475"/>
              <a:gd name="connsiteY513" fmla="*/ 466725 h 720725"/>
              <a:gd name="connsiteX514" fmla="*/ 41275 w 1006475"/>
              <a:gd name="connsiteY514" fmla="*/ 466725 h 720725"/>
              <a:gd name="connsiteX515" fmla="*/ 38100 w 1006475"/>
              <a:gd name="connsiteY515" fmla="*/ 466725 h 720725"/>
              <a:gd name="connsiteX516" fmla="*/ 34925 w 1006475"/>
              <a:gd name="connsiteY516" fmla="*/ 463550 h 720725"/>
              <a:gd name="connsiteX517" fmla="*/ 31750 w 1006475"/>
              <a:gd name="connsiteY517" fmla="*/ 466725 h 720725"/>
              <a:gd name="connsiteX518" fmla="*/ 25400 w 1006475"/>
              <a:gd name="connsiteY518" fmla="*/ 466725 h 720725"/>
              <a:gd name="connsiteX519" fmla="*/ 22225 w 1006475"/>
              <a:gd name="connsiteY519" fmla="*/ 466725 h 720725"/>
              <a:gd name="connsiteX520" fmla="*/ 19050 w 1006475"/>
              <a:gd name="connsiteY520" fmla="*/ 463550 h 720725"/>
              <a:gd name="connsiteX521" fmla="*/ 15875 w 1006475"/>
              <a:gd name="connsiteY521" fmla="*/ 460375 h 720725"/>
              <a:gd name="connsiteX522" fmla="*/ 12700 w 1006475"/>
              <a:gd name="connsiteY522" fmla="*/ 457200 h 720725"/>
              <a:gd name="connsiteX523" fmla="*/ 12700 w 1006475"/>
              <a:gd name="connsiteY523" fmla="*/ 454025 h 720725"/>
              <a:gd name="connsiteX524" fmla="*/ 9525 w 1006475"/>
              <a:gd name="connsiteY524" fmla="*/ 454025 h 720725"/>
              <a:gd name="connsiteX525" fmla="*/ 6350 w 1006475"/>
              <a:gd name="connsiteY525" fmla="*/ 454025 h 720725"/>
              <a:gd name="connsiteX526" fmla="*/ 6350 w 1006475"/>
              <a:gd name="connsiteY526" fmla="*/ 457200 h 720725"/>
              <a:gd name="connsiteX527" fmla="*/ 6350 w 1006475"/>
              <a:gd name="connsiteY527" fmla="*/ 460375 h 720725"/>
              <a:gd name="connsiteX528" fmla="*/ 3175 w 1006475"/>
              <a:gd name="connsiteY528" fmla="*/ 460375 h 720725"/>
              <a:gd name="connsiteX529" fmla="*/ 0 w 1006475"/>
              <a:gd name="connsiteY529" fmla="*/ 457200 h 720725"/>
              <a:gd name="connsiteX530" fmla="*/ 0 w 1006475"/>
              <a:gd name="connsiteY530" fmla="*/ 454025 h 720725"/>
              <a:gd name="connsiteX531" fmla="*/ 3175 w 1006475"/>
              <a:gd name="connsiteY531" fmla="*/ 454025 h 720725"/>
              <a:gd name="connsiteX532" fmla="*/ 6350 w 1006475"/>
              <a:gd name="connsiteY532" fmla="*/ 450850 h 720725"/>
              <a:gd name="connsiteX533" fmla="*/ 12700 w 1006475"/>
              <a:gd name="connsiteY533" fmla="*/ 415925 h 720725"/>
              <a:gd name="connsiteX534" fmla="*/ 15875 w 1006475"/>
              <a:gd name="connsiteY534" fmla="*/ 403225 h 720725"/>
              <a:gd name="connsiteX535" fmla="*/ 19050 w 1006475"/>
              <a:gd name="connsiteY535" fmla="*/ 396875 h 720725"/>
              <a:gd name="connsiteX536" fmla="*/ 19050 w 1006475"/>
              <a:gd name="connsiteY536" fmla="*/ 393700 h 720725"/>
              <a:gd name="connsiteX537" fmla="*/ 19050 w 1006475"/>
              <a:gd name="connsiteY537" fmla="*/ 390525 h 720725"/>
              <a:gd name="connsiteX538" fmla="*/ 22225 w 1006475"/>
              <a:gd name="connsiteY538" fmla="*/ 390525 h 720725"/>
              <a:gd name="connsiteX539" fmla="*/ 22225 w 1006475"/>
              <a:gd name="connsiteY539" fmla="*/ 393700 h 720725"/>
              <a:gd name="connsiteX540" fmla="*/ 22225 w 1006475"/>
              <a:gd name="connsiteY540" fmla="*/ 403225 h 720725"/>
              <a:gd name="connsiteX541" fmla="*/ 19050 w 1006475"/>
              <a:gd name="connsiteY541" fmla="*/ 422275 h 720725"/>
              <a:gd name="connsiteX542" fmla="*/ 15875 w 1006475"/>
              <a:gd name="connsiteY542" fmla="*/ 438150 h 720725"/>
              <a:gd name="connsiteX543" fmla="*/ 15875 w 1006475"/>
              <a:gd name="connsiteY543" fmla="*/ 441325 h 720725"/>
              <a:gd name="connsiteX544" fmla="*/ 19050 w 1006475"/>
              <a:gd name="connsiteY544" fmla="*/ 444500 h 720725"/>
              <a:gd name="connsiteX545" fmla="*/ 22225 w 1006475"/>
              <a:gd name="connsiteY545" fmla="*/ 444500 h 720725"/>
              <a:gd name="connsiteX546" fmla="*/ 22225 w 1006475"/>
              <a:gd name="connsiteY546" fmla="*/ 441325 h 720725"/>
              <a:gd name="connsiteX547" fmla="*/ 25400 w 1006475"/>
              <a:gd name="connsiteY547" fmla="*/ 438150 h 720725"/>
              <a:gd name="connsiteX548" fmla="*/ 25400 w 1006475"/>
              <a:gd name="connsiteY548" fmla="*/ 434975 h 720725"/>
              <a:gd name="connsiteX549" fmla="*/ 28575 w 1006475"/>
              <a:gd name="connsiteY549" fmla="*/ 434975 h 720725"/>
              <a:gd name="connsiteX550" fmla="*/ 31750 w 1006475"/>
              <a:gd name="connsiteY550" fmla="*/ 438150 h 720725"/>
              <a:gd name="connsiteX551" fmla="*/ 34925 w 1006475"/>
              <a:gd name="connsiteY551" fmla="*/ 441325 h 720725"/>
              <a:gd name="connsiteX552" fmla="*/ 34925 w 1006475"/>
              <a:gd name="connsiteY552" fmla="*/ 438150 h 720725"/>
              <a:gd name="connsiteX553" fmla="*/ 31750 w 1006475"/>
              <a:gd name="connsiteY553" fmla="*/ 431800 h 720725"/>
              <a:gd name="connsiteX554" fmla="*/ 31750 w 1006475"/>
              <a:gd name="connsiteY554" fmla="*/ 428625 h 720725"/>
              <a:gd name="connsiteX555" fmla="*/ 28575 w 1006475"/>
              <a:gd name="connsiteY555" fmla="*/ 425450 h 720725"/>
              <a:gd name="connsiteX556" fmla="*/ 28575 w 1006475"/>
              <a:gd name="connsiteY556" fmla="*/ 422275 h 720725"/>
              <a:gd name="connsiteX557" fmla="*/ 31750 w 1006475"/>
              <a:gd name="connsiteY557" fmla="*/ 419100 h 720725"/>
              <a:gd name="connsiteX558" fmla="*/ 34925 w 1006475"/>
              <a:gd name="connsiteY558" fmla="*/ 419100 h 720725"/>
              <a:gd name="connsiteX559" fmla="*/ 34925 w 1006475"/>
              <a:gd name="connsiteY559" fmla="*/ 415925 h 720725"/>
              <a:gd name="connsiteX560" fmla="*/ 34925 w 1006475"/>
              <a:gd name="connsiteY560" fmla="*/ 412750 h 720725"/>
              <a:gd name="connsiteX561" fmla="*/ 31750 w 1006475"/>
              <a:gd name="connsiteY561" fmla="*/ 396875 h 720725"/>
              <a:gd name="connsiteX562" fmla="*/ 34925 w 1006475"/>
              <a:gd name="connsiteY562" fmla="*/ 396875 h 720725"/>
              <a:gd name="connsiteX563" fmla="*/ 34925 w 1006475"/>
              <a:gd name="connsiteY563" fmla="*/ 393700 h 720725"/>
              <a:gd name="connsiteX564" fmla="*/ 38100 w 1006475"/>
              <a:gd name="connsiteY564" fmla="*/ 390525 h 720725"/>
              <a:gd name="connsiteX565" fmla="*/ 38100 w 1006475"/>
              <a:gd name="connsiteY565" fmla="*/ 387350 h 720725"/>
              <a:gd name="connsiteX566" fmla="*/ 41275 w 1006475"/>
              <a:gd name="connsiteY566" fmla="*/ 387350 h 720725"/>
              <a:gd name="connsiteX567" fmla="*/ 44450 w 1006475"/>
              <a:gd name="connsiteY567" fmla="*/ 387350 h 720725"/>
              <a:gd name="connsiteX568" fmla="*/ 47625 w 1006475"/>
              <a:gd name="connsiteY568" fmla="*/ 387350 h 720725"/>
              <a:gd name="connsiteX569" fmla="*/ 50800 w 1006475"/>
              <a:gd name="connsiteY569" fmla="*/ 387350 h 720725"/>
              <a:gd name="connsiteX570" fmla="*/ 50800 w 1006475"/>
              <a:gd name="connsiteY570" fmla="*/ 390525 h 720725"/>
              <a:gd name="connsiteX571" fmla="*/ 53975 w 1006475"/>
              <a:gd name="connsiteY571" fmla="*/ 390525 h 720725"/>
              <a:gd name="connsiteX572" fmla="*/ 53975 w 1006475"/>
              <a:gd name="connsiteY572" fmla="*/ 387350 h 720725"/>
              <a:gd name="connsiteX573" fmla="*/ 53975 w 1006475"/>
              <a:gd name="connsiteY573" fmla="*/ 384175 h 720725"/>
              <a:gd name="connsiteX574" fmla="*/ 50800 w 1006475"/>
              <a:gd name="connsiteY574" fmla="*/ 384175 h 720725"/>
              <a:gd name="connsiteX575" fmla="*/ 50800 w 1006475"/>
              <a:gd name="connsiteY575" fmla="*/ 381000 h 720725"/>
              <a:gd name="connsiteX576" fmla="*/ 47625 w 1006475"/>
              <a:gd name="connsiteY576" fmla="*/ 377825 h 720725"/>
              <a:gd name="connsiteX577" fmla="*/ 47625 w 1006475"/>
              <a:gd name="connsiteY577" fmla="*/ 374650 h 720725"/>
              <a:gd name="connsiteX578" fmla="*/ 44450 w 1006475"/>
              <a:gd name="connsiteY578" fmla="*/ 374650 h 720725"/>
              <a:gd name="connsiteX579" fmla="*/ 44450 w 1006475"/>
              <a:gd name="connsiteY579" fmla="*/ 377825 h 720725"/>
              <a:gd name="connsiteX580" fmla="*/ 41275 w 1006475"/>
              <a:gd name="connsiteY580" fmla="*/ 381000 h 720725"/>
              <a:gd name="connsiteX581" fmla="*/ 41275 w 1006475"/>
              <a:gd name="connsiteY581" fmla="*/ 377825 h 720725"/>
              <a:gd name="connsiteX582" fmla="*/ 38100 w 1006475"/>
              <a:gd name="connsiteY582" fmla="*/ 377825 h 720725"/>
              <a:gd name="connsiteX583" fmla="*/ 38100 w 1006475"/>
              <a:gd name="connsiteY583" fmla="*/ 374650 h 720725"/>
              <a:gd name="connsiteX584" fmla="*/ 34925 w 1006475"/>
              <a:gd name="connsiteY584" fmla="*/ 374650 h 720725"/>
              <a:gd name="connsiteX585" fmla="*/ 34925 w 1006475"/>
              <a:gd name="connsiteY585" fmla="*/ 377825 h 720725"/>
              <a:gd name="connsiteX586" fmla="*/ 34925 w 1006475"/>
              <a:gd name="connsiteY586" fmla="*/ 381000 h 720725"/>
              <a:gd name="connsiteX587" fmla="*/ 34925 w 1006475"/>
              <a:gd name="connsiteY587" fmla="*/ 384175 h 720725"/>
              <a:gd name="connsiteX588" fmla="*/ 31750 w 1006475"/>
              <a:gd name="connsiteY588" fmla="*/ 381000 h 720725"/>
              <a:gd name="connsiteX589" fmla="*/ 28575 w 1006475"/>
              <a:gd name="connsiteY589" fmla="*/ 377825 h 720725"/>
              <a:gd name="connsiteX590" fmla="*/ 25400 w 1006475"/>
              <a:gd name="connsiteY590" fmla="*/ 377825 h 720725"/>
              <a:gd name="connsiteX591" fmla="*/ 22225 w 1006475"/>
              <a:gd name="connsiteY591" fmla="*/ 374650 h 720725"/>
              <a:gd name="connsiteX592" fmla="*/ 22225 w 1006475"/>
              <a:gd name="connsiteY592" fmla="*/ 371475 h 720725"/>
              <a:gd name="connsiteX593" fmla="*/ 19050 w 1006475"/>
              <a:gd name="connsiteY593" fmla="*/ 361950 h 720725"/>
              <a:gd name="connsiteX594" fmla="*/ 22225 w 1006475"/>
              <a:gd name="connsiteY594" fmla="*/ 361950 h 720725"/>
              <a:gd name="connsiteX595" fmla="*/ 22225 w 1006475"/>
              <a:gd name="connsiteY595" fmla="*/ 358776 h 720725"/>
              <a:gd name="connsiteX596" fmla="*/ 22224 w 1006475"/>
              <a:gd name="connsiteY596" fmla="*/ 358775 h 720725"/>
              <a:gd name="connsiteX597" fmla="*/ 22224 w 1006475"/>
              <a:gd name="connsiteY597" fmla="*/ 352425 h 720725"/>
              <a:gd name="connsiteX598" fmla="*/ 22224 w 1006475"/>
              <a:gd name="connsiteY598" fmla="*/ 346075 h 720725"/>
              <a:gd name="connsiteX599" fmla="*/ 22224 w 1006475"/>
              <a:gd name="connsiteY599" fmla="*/ 339725 h 720725"/>
              <a:gd name="connsiteX600" fmla="*/ 25399 w 1006475"/>
              <a:gd name="connsiteY600" fmla="*/ 339725 h 720725"/>
              <a:gd name="connsiteX601" fmla="*/ 28574 w 1006475"/>
              <a:gd name="connsiteY601" fmla="*/ 339725 h 720725"/>
              <a:gd name="connsiteX602" fmla="*/ 28574 w 1006475"/>
              <a:gd name="connsiteY602" fmla="*/ 349250 h 720725"/>
              <a:gd name="connsiteX603" fmla="*/ 28574 w 1006475"/>
              <a:gd name="connsiteY603" fmla="*/ 352425 h 720725"/>
              <a:gd name="connsiteX604" fmla="*/ 31749 w 1006475"/>
              <a:gd name="connsiteY604" fmla="*/ 352425 h 720725"/>
              <a:gd name="connsiteX605" fmla="*/ 31749 w 1006475"/>
              <a:gd name="connsiteY605" fmla="*/ 355600 h 720725"/>
              <a:gd name="connsiteX606" fmla="*/ 31749 w 1006475"/>
              <a:gd name="connsiteY606" fmla="*/ 358775 h 720725"/>
              <a:gd name="connsiteX607" fmla="*/ 34924 w 1006475"/>
              <a:gd name="connsiteY607" fmla="*/ 358775 h 720725"/>
              <a:gd name="connsiteX608" fmla="*/ 34924 w 1006475"/>
              <a:gd name="connsiteY608" fmla="*/ 355600 h 720725"/>
              <a:gd name="connsiteX609" fmla="*/ 34924 w 1006475"/>
              <a:gd name="connsiteY609" fmla="*/ 352425 h 720725"/>
              <a:gd name="connsiteX610" fmla="*/ 31749 w 1006475"/>
              <a:gd name="connsiteY610" fmla="*/ 349250 h 720725"/>
              <a:gd name="connsiteX611" fmla="*/ 31749 w 1006475"/>
              <a:gd name="connsiteY611" fmla="*/ 346075 h 720725"/>
              <a:gd name="connsiteX612" fmla="*/ 34924 w 1006475"/>
              <a:gd name="connsiteY612" fmla="*/ 346075 h 720725"/>
              <a:gd name="connsiteX613" fmla="*/ 38099 w 1006475"/>
              <a:gd name="connsiteY613" fmla="*/ 346075 h 720725"/>
              <a:gd name="connsiteX614" fmla="*/ 41274 w 1006475"/>
              <a:gd name="connsiteY614" fmla="*/ 346075 h 720725"/>
              <a:gd name="connsiteX615" fmla="*/ 41274 w 1006475"/>
              <a:gd name="connsiteY615" fmla="*/ 342900 h 720725"/>
              <a:gd name="connsiteX616" fmla="*/ 44449 w 1006475"/>
              <a:gd name="connsiteY616" fmla="*/ 342900 h 720725"/>
              <a:gd name="connsiteX617" fmla="*/ 53974 w 1006475"/>
              <a:gd name="connsiteY617" fmla="*/ 342900 h 720725"/>
              <a:gd name="connsiteX618" fmla="*/ 60324 w 1006475"/>
              <a:gd name="connsiteY618" fmla="*/ 342900 h 720725"/>
              <a:gd name="connsiteX619" fmla="*/ 63499 w 1006475"/>
              <a:gd name="connsiteY619" fmla="*/ 339725 h 720725"/>
              <a:gd name="connsiteX620" fmla="*/ 66674 w 1006475"/>
              <a:gd name="connsiteY620" fmla="*/ 339725 h 720725"/>
              <a:gd name="connsiteX621" fmla="*/ 66674 w 1006475"/>
              <a:gd name="connsiteY621" fmla="*/ 336550 h 720725"/>
              <a:gd name="connsiteX622" fmla="*/ 57149 w 1006475"/>
              <a:gd name="connsiteY622" fmla="*/ 336550 h 720725"/>
              <a:gd name="connsiteX623" fmla="*/ 53974 w 1006475"/>
              <a:gd name="connsiteY623" fmla="*/ 336550 h 720725"/>
              <a:gd name="connsiteX624" fmla="*/ 50799 w 1006475"/>
              <a:gd name="connsiteY624" fmla="*/ 336550 h 720725"/>
              <a:gd name="connsiteX625" fmla="*/ 50799 w 1006475"/>
              <a:gd name="connsiteY625" fmla="*/ 333375 h 720725"/>
              <a:gd name="connsiteX626" fmla="*/ 47624 w 1006475"/>
              <a:gd name="connsiteY626" fmla="*/ 330200 h 720725"/>
              <a:gd name="connsiteX627" fmla="*/ 44449 w 1006475"/>
              <a:gd name="connsiteY627" fmla="*/ 330200 h 720725"/>
              <a:gd name="connsiteX628" fmla="*/ 44449 w 1006475"/>
              <a:gd name="connsiteY628" fmla="*/ 323850 h 720725"/>
              <a:gd name="connsiteX629" fmla="*/ 41274 w 1006475"/>
              <a:gd name="connsiteY629" fmla="*/ 320675 h 720725"/>
              <a:gd name="connsiteX630" fmla="*/ 41274 w 1006475"/>
              <a:gd name="connsiteY630" fmla="*/ 317500 h 720725"/>
              <a:gd name="connsiteX631" fmla="*/ 38099 w 1006475"/>
              <a:gd name="connsiteY631" fmla="*/ 317500 h 720725"/>
              <a:gd name="connsiteX632" fmla="*/ 34924 w 1006475"/>
              <a:gd name="connsiteY632" fmla="*/ 314325 h 720725"/>
              <a:gd name="connsiteX633" fmla="*/ 28574 w 1006475"/>
              <a:gd name="connsiteY633" fmla="*/ 317500 h 720725"/>
              <a:gd name="connsiteX634" fmla="*/ 28574 w 1006475"/>
              <a:gd name="connsiteY634" fmla="*/ 323850 h 720725"/>
              <a:gd name="connsiteX635" fmla="*/ 28574 w 1006475"/>
              <a:gd name="connsiteY635" fmla="*/ 327025 h 720725"/>
              <a:gd name="connsiteX636" fmla="*/ 25399 w 1006475"/>
              <a:gd name="connsiteY636" fmla="*/ 330200 h 720725"/>
              <a:gd name="connsiteX637" fmla="*/ 22224 w 1006475"/>
              <a:gd name="connsiteY637" fmla="*/ 333375 h 720725"/>
              <a:gd name="connsiteX638" fmla="*/ 19049 w 1006475"/>
              <a:gd name="connsiteY638" fmla="*/ 333375 h 720725"/>
              <a:gd name="connsiteX639" fmla="*/ 19049 w 1006475"/>
              <a:gd name="connsiteY639" fmla="*/ 330200 h 720725"/>
              <a:gd name="connsiteX640" fmla="*/ 22224 w 1006475"/>
              <a:gd name="connsiteY640" fmla="*/ 327025 h 720725"/>
              <a:gd name="connsiteX641" fmla="*/ 22224 w 1006475"/>
              <a:gd name="connsiteY641" fmla="*/ 320675 h 720725"/>
              <a:gd name="connsiteX642" fmla="*/ 25399 w 1006475"/>
              <a:gd name="connsiteY642" fmla="*/ 317500 h 720725"/>
              <a:gd name="connsiteX643" fmla="*/ 28574 w 1006475"/>
              <a:gd name="connsiteY643" fmla="*/ 288925 h 720725"/>
              <a:gd name="connsiteX644" fmla="*/ 28574 w 1006475"/>
              <a:gd name="connsiteY644" fmla="*/ 276225 h 720725"/>
              <a:gd name="connsiteX645" fmla="*/ 28574 w 1006475"/>
              <a:gd name="connsiteY645" fmla="*/ 266700 h 720725"/>
              <a:gd name="connsiteX646" fmla="*/ 28574 w 1006475"/>
              <a:gd name="connsiteY646" fmla="*/ 263525 h 720725"/>
              <a:gd name="connsiteX647" fmla="*/ 25399 w 1006475"/>
              <a:gd name="connsiteY647" fmla="*/ 263525 h 720725"/>
              <a:gd name="connsiteX648" fmla="*/ 25399 w 1006475"/>
              <a:gd name="connsiteY648" fmla="*/ 257175 h 720725"/>
              <a:gd name="connsiteX649" fmla="*/ 25399 w 1006475"/>
              <a:gd name="connsiteY649" fmla="*/ 254000 h 720725"/>
              <a:gd name="connsiteX650" fmla="*/ 28574 w 1006475"/>
              <a:gd name="connsiteY650" fmla="*/ 254000 h 720725"/>
              <a:gd name="connsiteX651" fmla="*/ 25399 w 1006475"/>
              <a:gd name="connsiteY651" fmla="*/ 250825 h 720725"/>
              <a:gd name="connsiteX652" fmla="*/ 22224 w 1006475"/>
              <a:gd name="connsiteY652" fmla="*/ 250825 h 720725"/>
              <a:gd name="connsiteX653" fmla="*/ 25399 w 1006475"/>
              <a:gd name="connsiteY653" fmla="*/ 215900 h 720725"/>
              <a:gd name="connsiteX654" fmla="*/ 28574 w 1006475"/>
              <a:gd name="connsiteY654" fmla="*/ 200025 h 720725"/>
              <a:gd name="connsiteX655" fmla="*/ 28574 w 1006475"/>
              <a:gd name="connsiteY655" fmla="*/ 177800 h 720725"/>
              <a:gd name="connsiteX656" fmla="*/ 19049 w 1006475"/>
              <a:gd name="connsiteY656" fmla="*/ 149225 h 720725"/>
              <a:gd name="connsiteX657" fmla="*/ 15874 w 1006475"/>
              <a:gd name="connsiteY657" fmla="*/ 146050 h 720725"/>
              <a:gd name="connsiteX658" fmla="*/ 12699 w 1006475"/>
              <a:gd name="connsiteY658" fmla="*/ 149225 h 720725"/>
              <a:gd name="connsiteX659" fmla="*/ 9524 w 1006475"/>
              <a:gd name="connsiteY659" fmla="*/ 142875 h 720725"/>
              <a:gd name="connsiteX660" fmla="*/ 9524 w 1006475"/>
              <a:gd name="connsiteY660" fmla="*/ 127000 h 720725"/>
              <a:gd name="connsiteX661" fmla="*/ 12699 w 1006475"/>
              <a:gd name="connsiteY661" fmla="*/ 101600 h 720725"/>
              <a:gd name="connsiteX662" fmla="*/ 9524 w 1006475"/>
              <a:gd name="connsiteY662" fmla="*/ 92075 h 720725"/>
              <a:gd name="connsiteX663" fmla="*/ 15874 w 1006475"/>
              <a:gd name="connsiteY663" fmla="*/ 85725 h 720725"/>
              <a:gd name="connsiteX664" fmla="*/ 19049 w 1006475"/>
              <a:gd name="connsiteY664" fmla="*/ 76200 h 720725"/>
              <a:gd name="connsiteX665" fmla="*/ 22224 w 1006475"/>
              <a:gd name="connsiteY665" fmla="*/ 73025 h 720725"/>
              <a:gd name="connsiteX666" fmla="*/ 28574 w 1006475"/>
              <a:gd name="connsiteY666" fmla="*/ 63500 h 720725"/>
              <a:gd name="connsiteX667" fmla="*/ 25399 w 1006475"/>
              <a:gd name="connsiteY667" fmla="*/ 60325 h 720725"/>
              <a:gd name="connsiteX668" fmla="*/ 22224 w 1006475"/>
              <a:gd name="connsiteY668" fmla="*/ 57150 h 720725"/>
              <a:gd name="connsiteX669" fmla="*/ 22224 w 1006475"/>
              <a:gd name="connsiteY669" fmla="*/ 53975 h 720725"/>
              <a:gd name="connsiteX670" fmla="*/ 22224 w 1006475"/>
              <a:gd name="connsiteY670" fmla="*/ 50800 h 720725"/>
              <a:gd name="connsiteX671" fmla="*/ 25399 w 1006475"/>
              <a:gd name="connsiteY671" fmla="*/ 50800 h 720725"/>
              <a:gd name="connsiteX672" fmla="*/ 28574 w 1006475"/>
              <a:gd name="connsiteY672" fmla="*/ 50800 h 720725"/>
              <a:gd name="connsiteX673" fmla="*/ 31749 w 1006475"/>
              <a:gd name="connsiteY673" fmla="*/ 50800 h 720725"/>
              <a:gd name="connsiteX674" fmla="*/ 31749 w 1006475"/>
              <a:gd name="connsiteY674" fmla="*/ 53975 h 720725"/>
              <a:gd name="connsiteX675" fmla="*/ 34924 w 1006475"/>
              <a:gd name="connsiteY675" fmla="*/ 57150 h 720725"/>
              <a:gd name="connsiteX676" fmla="*/ 38099 w 1006475"/>
              <a:gd name="connsiteY676" fmla="*/ 57150 h 720725"/>
              <a:gd name="connsiteX677" fmla="*/ 41274 w 1006475"/>
              <a:gd name="connsiteY677" fmla="*/ 57150 h 720725"/>
              <a:gd name="connsiteX678" fmla="*/ 50799 w 1006475"/>
              <a:gd name="connsiteY678" fmla="*/ 66675 h 720725"/>
              <a:gd name="connsiteX679" fmla="*/ 60324 w 1006475"/>
              <a:gd name="connsiteY679" fmla="*/ 79375 h 720725"/>
              <a:gd name="connsiteX680" fmla="*/ 69849 w 1006475"/>
              <a:gd name="connsiteY680" fmla="*/ 88900 h 720725"/>
              <a:gd name="connsiteX681" fmla="*/ 76199 w 1006475"/>
              <a:gd name="connsiteY681" fmla="*/ 88900 h 720725"/>
              <a:gd name="connsiteX682" fmla="*/ 79374 w 1006475"/>
              <a:gd name="connsiteY682" fmla="*/ 88900 h 720725"/>
              <a:gd name="connsiteX683" fmla="*/ 92074 w 1006475"/>
              <a:gd name="connsiteY683" fmla="*/ 98425 h 720725"/>
              <a:gd name="connsiteX684" fmla="*/ 92074 w 1006475"/>
              <a:gd name="connsiteY684" fmla="*/ 101600 h 720725"/>
              <a:gd name="connsiteX685" fmla="*/ 88899 w 1006475"/>
              <a:gd name="connsiteY685" fmla="*/ 101600 h 720725"/>
              <a:gd name="connsiteX686" fmla="*/ 88899 w 1006475"/>
              <a:gd name="connsiteY686" fmla="*/ 104775 h 720725"/>
              <a:gd name="connsiteX687" fmla="*/ 101599 w 1006475"/>
              <a:gd name="connsiteY687" fmla="*/ 114300 h 720725"/>
              <a:gd name="connsiteX688" fmla="*/ 123824 w 1006475"/>
              <a:gd name="connsiteY688" fmla="*/ 123825 h 720725"/>
              <a:gd name="connsiteX689" fmla="*/ 139699 w 1006475"/>
              <a:gd name="connsiteY689" fmla="*/ 123825 h 720725"/>
              <a:gd name="connsiteX690" fmla="*/ 142874 w 1006475"/>
              <a:gd name="connsiteY690" fmla="*/ 130175 h 720725"/>
              <a:gd name="connsiteX691" fmla="*/ 146049 w 1006475"/>
              <a:gd name="connsiteY691" fmla="*/ 130175 h 720725"/>
              <a:gd name="connsiteX692" fmla="*/ 149224 w 1006475"/>
              <a:gd name="connsiteY692" fmla="*/ 130175 h 720725"/>
              <a:gd name="connsiteX693" fmla="*/ 155574 w 1006475"/>
              <a:gd name="connsiteY693" fmla="*/ 130175 h 720725"/>
              <a:gd name="connsiteX694" fmla="*/ 158749 w 1006475"/>
              <a:gd name="connsiteY694" fmla="*/ 133350 h 720725"/>
              <a:gd name="connsiteX695" fmla="*/ 161924 w 1006475"/>
              <a:gd name="connsiteY695" fmla="*/ 136525 h 720725"/>
              <a:gd name="connsiteX696" fmla="*/ 165099 w 1006475"/>
              <a:gd name="connsiteY696" fmla="*/ 136525 h 720725"/>
              <a:gd name="connsiteX697" fmla="*/ 168274 w 1006475"/>
              <a:gd name="connsiteY697" fmla="*/ 136525 h 720725"/>
              <a:gd name="connsiteX698" fmla="*/ 174624 w 1006475"/>
              <a:gd name="connsiteY698" fmla="*/ 142875 h 720725"/>
              <a:gd name="connsiteX699" fmla="*/ 180974 w 1006475"/>
              <a:gd name="connsiteY699" fmla="*/ 146050 h 720725"/>
              <a:gd name="connsiteX700" fmla="*/ 190499 w 1006475"/>
              <a:gd name="connsiteY700" fmla="*/ 146050 h 720725"/>
              <a:gd name="connsiteX701" fmla="*/ 193674 w 1006475"/>
              <a:gd name="connsiteY701" fmla="*/ 146050 h 720725"/>
              <a:gd name="connsiteX702" fmla="*/ 196849 w 1006475"/>
              <a:gd name="connsiteY702" fmla="*/ 146050 h 720725"/>
              <a:gd name="connsiteX703" fmla="*/ 203199 w 1006475"/>
              <a:gd name="connsiteY703" fmla="*/ 146050 h 720725"/>
              <a:gd name="connsiteX704" fmla="*/ 203199 w 1006475"/>
              <a:gd name="connsiteY704" fmla="*/ 142875 h 720725"/>
              <a:gd name="connsiteX705" fmla="*/ 209549 w 1006475"/>
              <a:gd name="connsiteY705" fmla="*/ 146050 h 720725"/>
              <a:gd name="connsiteX706" fmla="*/ 212724 w 1006475"/>
              <a:gd name="connsiteY706" fmla="*/ 146050 h 720725"/>
              <a:gd name="connsiteX707" fmla="*/ 215899 w 1006475"/>
              <a:gd name="connsiteY707" fmla="*/ 149225 h 720725"/>
              <a:gd name="connsiteX708" fmla="*/ 215899 w 1006475"/>
              <a:gd name="connsiteY708" fmla="*/ 152400 h 720725"/>
              <a:gd name="connsiteX709" fmla="*/ 215899 w 1006475"/>
              <a:gd name="connsiteY709" fmla="*/ 155575 h 720725"/>
              <a:gd name="connsiteX710" fmla="*/ 215899 w 1006475"/>
              <a:gd name="connsiteY710" fmla="*/ 165100 h 720725"/>
              <a:gd name="connsiteX711" fmla="*/ 219074 w 1006475"/>
              <a:gd name="connsiteY711" fmla="*/ 168275 h 720725"/>
              <a:gd name="connsiteX712" fmla="*/ 219074 w 1006475"/>
              <a:gd name="connsiteY712" fmla="*/ 171450 h 720725"/>
              <a:gd name="connsiteX713" fmla="*/ 222249 w 1006475"/>
              <a:gd name="connsiteY713" fmla="*/ 171450 h 720725"/>
              <a:gd name="connsiteX714" fmla="*/ 222249 w 1006475"/>
              <a:gd name="connsiteY714" fmla="*/ 168275 h 720725"/>
              <a:gd name="connsiteX715" fmla="*/ 219074 w 1006475"/>
              <a:gd name="connsiteY715" fmla="*/ 165100 h 720725"/>
              <a:gd name="connsiteX716" fmla="*/ 219074 w 1006475"/>
              <a:gd name="connsiteY716" fmla="*/ 161925 h 720725"/>
              <a:gd name="connsiteX717" fmla="*/ 222249 w 1006475"/>
              <a:gd name="connsiteY717" fmla="*/ 158750 h 720725"/>
              <a:gd name="connsiteX718" fmla="*/ 225424 w 1006475"/>
              <a:gd name="connsiteY718" fmla="*/ 158750 h 720725"/>
              <a:gd name="connsiteX719" fmla="*/ 231774 w 1006475"/>
              <a:gd name="connsiteY719" fmla="*/ 158750 h 720725"/>
              <a:gd name="connsiteX720" fmla="*/ 231774 w 1006475"/>
              <a:gd name="connsiteY720" fmla="*/ 161925 h 720725"/>
              <a:gd name="connsiteX721" fmla="*/ 231774 w 1006475"/>
              <a:gd name="connsiteY721" fmla="*/ 165100 h 720725"/>
              <a:gd name="connsiteX722" fmla="*/ 231774 w 1006475"/>
              <a:gd name="connsiteY722" fmla="*/ 168275 h 720725"/>
              <a:gd name="connsiteX723" fmla="*/ 238124 w 1006475"/>
              <a:gd name="connsiteY723" fmla="*/ 171450 h 720725"/>
              <a:gd name="connsiteX724" fmla="*/ 238124 w 1006475"/>
              <a:gd name="connsiteY724" fmla="*/ 174625 h 720725"/>
              <a:gd name="connsiteX725" fmla="*/ 238124 w 1006475"/>
              <a:gd name="connsiteY725" fmla="*/ 177800 h 720725"/>
              <a:gd name="connsiteX726" fmla="*/ 234949 w 1006475"/>
              <a:gd name="connsiteY726" fmla="*/ 177800 h 720725"/>
              <a:gd name="connsiteX727" fmla="*/ 234949 w 1006475"/>
              <a:gd name="connsiteY727" fmla="*/ 180975 h 720725"/>
              <a:gd name="connsiteX728" fmla="*/ 238124 w 1006475"/>
              <a:gd name="connsiteY728" fmla="*/ 180975 h 720725"/>
              <a:gd name="connsiteX729" fmla="*/ 241299 w 1006475"/>
              <a:gd name="connsiteY729" fmla="*/ 177800 h 720725"/>
              <a:gd name="connsiteX730" fmla="*/ 241299 w 1006475"/>
              <a:gd name="connsiteY730" fmla="*/ 174625 h 720725"/>
              <a:gd name="connsiteX731" fmla="*/ 241299 w 1006475"/>
              <a:gd name="connsiteY731" fmla="*/ 171450 h 720725"/>
              <a:gd name="connsiteX732" fmla="*/ 238124 w 1006475"/>
              <a:gd name="connsiteY732" fmla="*/ 168275 h 720725"/>
              <a:gd name="connsiteX733" fmla="*/ 238124 w 1006475"/>
              <a:gd name="connsiteY733" fmla="*/ 165100 h 720725"/>
              <a:gd name="connsiteX734" fmla="*/ 234949 w 1006475"/>
              <a:gd name="connsiteY734" fmla="*/ 165100 h 720725"/>
              <a:gd name="connsiteX735" fmla="*/ 238124 w 1006475"/>
              <a:gd name="connsiteY735" fmla="*/ 161925 h 720725"/>
              <a:gd name="connsiteX736" fmla="*/ 238124 w 1006475"/>
              <a:gd name="connsiteY736" fmla="*/ 158750 h 720725"/>
              <a:gd name="connsiteX737" fmla="*/ 241299 w 1006475"/>
              <a:gd name="connsiteY737" fmla="*/ 158750 h 720725"/>
              <a:gd name="connsiteX738" fmla="*/ 244474 w 1006475"/>
              <a:gd name="connsiteY738" fmla="*/ 155575 h 720725"/>
              <a:gd name="connsiteX739" fmla="*/ 253999 w 1006475"/>
              <a:gd name="connsiteY739" fmla="*/ 155575 h 720725"/>
              <a:gd name="connsiteX740" fmla="*/ 257174 w 1006475"/>
              <a:gd name="connsiteY740" fmla="*/ 158750 h 720725"/>
              <a:gd name="connsiteX741" fmla="*/ 257174 w 1006475"/>
              <a:gd name="connsiteY741" fmla="*/ 161925 h 720725"/>
              <a:gd name="connsiteX742" fmla="*/ 253999 w 1006475"/>
              <a:gd name="connsiteY742" fmla="*/ 161925 h 720725"/>
              <a:gd name="connsiteX743" fmla="*/ 250824 w 1006475"/>
              <a:gd name="connsiteY743" fmla="*/ 165100 h 720725"/>
              <a:gd name="connsiteX744" fmla="*/ 247649 w 1006475"/>
              <a:gd name="connsiteY744" fmla="*/ 165100 h 720725"/>
              <a:gd name="connsiteX745" fmla="*/ 247649 w 1006475"/>
              <a:gd name="connsiteY745" fmla="*/ 168275 h 720725"/>
              <a:gd name="connsiteX746" fmla="*/ 247649 w 1006475"/>
              <a:gd name="connsiteY746" fmla="*/ 171450 h 720725"/>
              <a:gd name="connsiteX747" fmla="*/ 250824 w 1006475"/>
              <a:gd name="connsiteY747" fmla="*/ 174625 h 720725"/>
              <a:gd name="connsiteX748" fmla="*/ 253999 w 1006475"/>
              <a:gd name="connsiteY748" fmla="*/ 174625 h 720725"/>
              <a:gd name="connsiteX749" fmla="*/ 253999 w 1006475"/>
              <a:gd name="connsiteY749" fmla="*/ 177800 h 720725"/>
              <a:gd name="connsiteX750" fmla="*/ 253999 w 1006475"/>
              <a:gd name="connsiteY750" fmla="*/ 180975 h 720725"/>
              <a:gd name="connsiteX751" fmla="*/ 250824 w 1006475"/>
              <a:gd name="connsiteY751" fmla="*/ 184150 h 720725"/>
              <a:gd name="connsiteX752" fmla="*/ 253999 w 1006475"/>
              <a:gd name="connsiteY752" fmla="*/ 187325 h 720725"/>
              <a:gd name="connsiteX753" fmla="*/ 257174 w 1006475"/>
              <a:gd name="connsiteY753" fmla="*/ 190500 h 720725"/>
              <a:gd name="connsiteX754" fmla="*/ 257174 w 1006475"/>
              <a:gd name="connsiteY754" fmla="*/ 193675 h 720725"/>
              <a:gd name="connsiteX755" fmla="*/ 253999 w 1006475"/>
              <a:gd name="connsiteY755" fmla="*/ 193675 h 720725"/>
              <a:gd name="connsiteX756" fmla="*/ 253999 w 1006475"/>
              <a:gd name="connsiteY756" fmla="*/ 200025 h 720725"/>
              <a:gd name="connsiteX757" fmla="*/ 253999 w 1006475"/>
              <a:gd name="connsiteY757" fmla="*/ 203200 h 720725"/>
              <a:gd name="connsiteX758" fmla="*/ 257174 w 1006475"/>
              <a:gd name="connsiteY758" fmla="*/ 203200 h 720725"/>
              <a:gd name="connsiteX759" fmla="*/ 257174 w 1006475"/>
              <a:gd name="connsiteY759" fmla="*/ 206375 h 720725"/>
              <a:gd name="connsiteX760" fmla="*/ 260349 w 1006475"/>
              <a:gd name="connsiteY760" fmla="*/ 206375 h 720725"/>
              <a:gd name="connsiteX761" fmla="*/ 260349 w 1006475"/>
              <a:gd name="connsiteY761" fmla="*/ 209550 h 720725"/>
              <a:gd name="connsiteX762" fmla="*/ 257174 w 1006475"/>
              <a:gd name="connsiteY762" fmla="*/ 212725 h 720725"/>
              <a:gd name="connsiteX763" fmla="*/ 253999 w 1006475"/>
              <a:gd name="connsiteY763" fmla="*/ 209550 h 720725"/>
              <a:gd name="connsiteX764" fmla="*/ 250824 w 1006475"/>
              <a:gd name="connsiteY764" fmla="*/ 209550 h 720725"/>
              <a:gd name="connsiteX765" fmla="*/ 250824 w 1006475"/>
              <a:gd name="connsiteY765" fmla="*/ 212725 h 720725"/>
              <a:gd name="connsiteX766" fmla="*/ 247649 w 1006475"/>
              <a:gd name="connsiteY766" fmla="*/ 215900 h 720725"/>
              <a:gd name="connsiteX767" fmla="*/ 244474 w 1006475"/>
              <a:gd name="connsiteY767" fmla="*/ 215900 h 720725"/>
              <a:gd name="connsiteX768" fmla="*/ 241299 w 1006475"/>
              <a:gd name="connsiteY768" fmla="*/ 219075 h 720725"/>
              <a:gd name="connsiteX769" fmla="*/ 241299 w 1006475"/>
              <a:gd name="connsiteY769" fmla="*/ 225425 h 720725"/>
              <a:gd name="connsiteX770" fmla="*/ 234949 w 1006475"/>
              <a:gd name="connsiteY770" fmla="*/ 231775 h 720725"/>
              <a:gd name="connsiteX771" fmla="*/ 231774 w 1006475"/>
              <a:gd name="connsiteY771" fmla="*/ 231775 h 720725"/>
              <a:gd name="connsiteX772" fmla="*/ 238124 w 1006475"/>
              <a:gd name="connsiteY772" fmla="*/ 215900 h 720725"/>
              <a:gd name="connsiteX773" fmla="*/ 234949 w 1006475"/>
              <a:gd name="connsiteY773" fmla="*/ 209550 h 720725"/>
              <a:gd name="connsiteX774" fmla="*/ 231774 w 1006475"/>
              <a:gd name="connsiteY774" fmla="*/ 219075 h 720725"/>
              <a:gd name="connsiteX775" fmla="*/ 228599 w 1006475"/>
              <a:gd name="connsiteY775" fmla="*/ 219075 h 720725"/>
              <a:gd name="connsiteX776" fmla="*/ 228599 w 1006475"/>
              <a:gd name="connsiteY776" fmla="*/ 212725 h 720725"/>
              <a:gd name="connsiteX777" fmla="*/ 225424 w 1006475"/>
              <a:gd name="connsiteY777" fmla="*/ 212725 h 720725"/>
              <a:gd name="connsiteX778" fmla="*/ 225424 w 1006475"/>
              <a:gd name="connsiteY778" fmla="*/ 215900 h 720725"/>
              <a:gd name="connsiteX779" fmla="*/ 225424 w 1006475"/>
              <a:gd name="connsiteY779" fmla="*/ 219075 h 720725"/>
              <a:gd name="connsiteX780" fmla="*/ 225424 w 1006475"/>
              <a:gd name="connsiteY780" fmla="*/ 222250 h 720725"/>
              <a:gd name="connsiteX781" fmla="*/ 225424 w 1006475"/>
              <a:gd name="connsiteY781" fmla="*/ 225425 h 720725"/>
              <a:gd name="connsiteX782" fmla="*/ 225424 w 1006475"/>
              <a:gd name="connsiteY782" fmla="*/ 228600 h 720725"/>
              <a:gd name="connsiteX783" fmla="*/ 212724 w 1006475"/>
              <a:gd name="connsiteY783" fmla="*/ 241300 h 720725"/>
              <a:gd name="connsiteX784" fmla="*/ 209549 w 1006475"/>
              <a:gd name="connsiteY784" fmla="*/ 241300 h 720725"/>
              <a:gd name="connsiteX785" fmla="*/ 203199 w 1006475"/>
              <a:gd name="connsiteY785" fmla="*/ 247650 h 720725"/>
              <a:gd name="connsiteX786" fmla="*/ 193674 w 1006475"/>
              <a:gd name="connsiteY786" fmla="*/ 257175 h 720725"/>
              <a:gd name="connsiteX787" fmla="*/ 187324 w 1006475"/>
              <a:gd name="connsiteY787" fmla="*/ 266700 h 720725"/>
              <a:gd name="connsiteX788" fmla="*/ 177799 w 1006475"/>
              <a:gd name="connsiteY788" fmla="*/ 273050 h 720725"/>
              <a:gd name="connsiteX789" fmla="*/ 174624 w 1006475"/>
              <a:gd name="connsiteY789" fmla="*/ 276225 h 720725"/>
              <a:gd name="connsiteX790" fmla="*/ 171449 w 1006475"/>
              <a:gd name="connsiteY790" fmla="*/ 285750 h 720725"/>
              <a:gd name="connsiteX791" fmla="*/ 168274 w 1006475"/>
              <a:gd name="connsiteY791" fmla="*/ 285750 h 720725"/>
              <a:gd name="connsiteX792" fmla="*/ 171449 w 1006475"/>
              <a:gd name="connsiteY792" fmla="*/ 292100 h 720725"/>
              <a:gd name="connsiteX793" fmla="*/ 171449 w 1006475"/>
              <a:gd name="connsiteY793" fmla="*/ 295275 h 720725"/>
              <a:gd name="connsiteX794" fmla="*/ 174624 w 1006475"/>
              <a:gd name="connsiteY794" fmla="*/ 292100 h 720725"/>
              <a:gd name="connsiteX795" fmla="*/ 180974 w 1006475"/>
              <a:gd name="connsiteY795" fmla="*/ 292100 h 720725"/>
              <a:gd name="connsiteX796" fmla="*/ 184149 w 1006475"/>
              <a:gd name="connsiteY796" fmla="*/ 295275 h 720725"/>
              <a:gd name="connsiteX797" fmla="*/ 187324 w 1006475"/>
              <a:gd name="connsiteY797" fmla="*/ 295275 h 720725"/>
              <a:gd name="connsiteX798" fmla="*/ 187324 w 1006475"/>
              <a:gd name="connsiteY798" fmla="*/ 292100 h 720725"/>
              <a:gd name="connsiteX799" fmla="*/ 184149 w 1006475"/>
              <a:gd name="connsiteY799" fmla="*/ 292100 h 720725"/>
              <a:gd name="connsiteX800" fmla="*/ 174624 w 1006475"/>
              <a:gd name="connsiteY800" fmla="*/ 285750 h 720725"/>
              <a:gd name="connsiteX801" fmla="*/ 174624 w 1006475"/>
              <a:gd name="connsiteY801" fmla="*/ 282575 h 720725"/>
              <a:gd name="connsiteX802" fmla="*/ 177799 w 1006475"/>
              <a:gd name="connsiteY802" fmla="*/ 282575 h 720725"/>
              <a:gd name="connsiteX803" fmla="*/ 180974 w 1006475"/>
              <a:gd name="connsiteY803" fmla="*/ 276225 h 720725"/>
              <a:gd name="connsiteX804" fmla="*/ 184149 w 1006475"/>
              <a:gd name="connsiteY804" fmla="*/ 276225 h 720725"/>
              <a:gd name="connsiteX805" fmla="*/ 187324 w 1006475"/>
              <a:gd name="connsiteY805" fmla="*/ 276225 h 720725"/>
              <a:gd name="connsiteX806" fmla="*/ 184149 w 1006475"/>
              <a:gd name="connsiteY806" fmla="*/ 273050 h 720725"/>
              <a:gd name="connsiteX807" fmla="*/ 187324 w 1006475"/>
              <a:gd name="connsiteY807" fmla="*/ 269875 h 720725"/>
              <a:gd name="connsiteX808" fmla="*/ 190499 w 1006475"/>
              <a:gd name="connsiteY808" fmla="*/ 269875 h 720725"/>
              <a:gd name="connsiteX809" fmla="*/ 193674 w 1006475"/>
              <a:gd name="connsiteY809" fmla="*/ 263525 h 720725"/>
              <a:gd name="connsiteX810" fmla="*/ 200024 w 1006475"/>
              <a:gd name="connsiteY810" fmla="*/ 257175 h 720725"/>
              <a:gd name="connsiteX811" fmla="*/ 203199 w 1006475"/>
              <a:gd name="connsiteY811" fmla="*/ 254000 h 720725"/>
              <a:gd name="connsiteX812" fmla="*/ 209549 w 1006475"/>
              <a:gd name="connsiteY812" fmla="*/ 250825 h 720725"/>
              <a:gd name="connsiteX813" fmla="*/ 219074 w 1006475"/>
              <a:gd name="connsiteY813" fmla="*/ 247650 h 720725"/>
              <a:gd name="connsiteX814" fmla="*/ 222249 w 1006475"/>
              <a:gd name="connsiteY814" fmla="*/ 247650 h 720725"/>
              <a:gd name="connsiteX815" fmla="*/ 225424 w 1006475"/>
              <a:gd name="connsiteY815" fmla="*/ 247650 h 720725"/>
              <a:gd name="connsiteX816" fmla="*/ 231774 w 1006475"/>
              <a:gd name="connsiteY816" fmla="*/ 247650 h 720725"/>
              <a:gd name="connsiteX817" fmla="*/ 234949 w 1006475"/>
              <a:gd name="connsiteY817" fmla="*/ 244475 h 720725"/>
              <a:gd name="connsiteX818" fmla="*/ 238124 w 1006475"/>
              <a:gd name="connsiteY818" fmla="*/ 241300 h 720725"/>
              <a:gd name="connsiteX819" fmla="*/ 238124 w 1006475"/>
              <a:gd name="connsiteY819" fmla="*/ 234950 h 720725"/>
              <a:gd name="connsiteX820" fmla="*/ 244474 w 1006475"/>
              <a:gd name="connsiteY820" fmla="*/ 228600 h 720725"/>
              <a:gd name="connsiteX821" fmla="*/ 250824 w 1006475"/>
              <a:gd name="connsiteY821" fmla="*/ 222250 h 720725"/>
              <a:gd name="connsiteX822" fmla="*/ 257174 w 1006475"/>
              <a:gd name="connsiteY822" fmla="*/ 219075 h 720725"/>
              <a:gd name="connsiteX823" fmla="*/ 260349 w 1006475"/>
              <a:gd name="connsiteY823" fmla="*/ 215900 h 720725"/>
              <a:gd name="connsiteX824" fmla="*/ 263524 w 1006475"/>
              <a:gd name="connsiteY824" fmla="*/ 215900 h 720725"/>
              <a:gd name="connsiteX825" fmla="*/ 263524 w 1006475"/>
              <a:gd name="connsiteY825" fmla="*/ 219075 h 720725"/>
              <a:gd name="connsiteX826" fmla="*/ 260349 w 1006475"/>
              <a:gd name="connsiteY826" fmla="*/ 222250 h 720725"/>
              <a:gd name="connsiteX827" fmla="*/ 263524 w 1006475"/>
              <a:gd name="connsiteY827" fmla="*/ 222250 h 720725"/>
              <a:gd name="connsiteX828" fmla="*/ 263524 w 1006475"/>
              <a:gd name="connsiteY828" fmla="*/ 225425 h 720725"/>
              <a:gd name="connsiteX829" fmla="*/ 266699 w 1006475"/>
              <a:gd name="connsiteY829" fmla="*/ 222250 h 720725"/>
              <a:gd name="connsiteX830" fmla="*/ 266699 w 1006475"/>
              <a:gd name="connsiteY830" fmla="*/ 206375 h 720725"/>
              <a:gd name="connsiteX831" fmla="*/ 266699 w 1006475"/>
              <a:gd name="connsiteY831" fmla="*/ 203200 h 720725"/>
              <a:gd name="connsiteX832" fmla="*/ 269874 w 1006475"/>
              <a:gd name="connsiteY832" fmla="*/ 203200 h 720725"/>
              <a:gd name="connsiteX833" fmla="*/ 273049 w 1006475"/>
              <a:gd name="connsiteY833" fmla="*/ 206375 h 720725"/>
              <a:gd name="connsiteX834" fmla="*/ 273049 w 1006475"/>
              <a:gd name="connsiteY834" fmla="*/ 222250 h 720725"/>
              <a:gd name="connsiteX835" fmla="*/ 273049 w 1006475"/>
              <a:gd name="connsiteY835" fmla="*/ 225425 h 720725"/>
              <a:gd name="connsiteX836" fmla="*/ 269874 w 1006475"/>
              <a:gd name="connsiteY836" fmla="*/ 225425 h 720725"/>
              <a:gd name="connsiteX837" fmla="*/ 269874 w 1006475"/>
              <a:gd name="connsiteY837" fmla="*/ 228600 h 720725"/>
              <a:gd name="connsiteX838" fmla="*/ 273049 w 1006475"/>
              <a:gd name="connsiteY838" fmla="*/ 234950 h 720725"/>
              <a:gd name="connsiteX839" fmla="*/ 273049 w 1006475"/>
              <a:gd name="connsiteY839" fmla="*/ 238125 h 720725"/>
              <a:gd name="connsiteX840" fmla="*/ 269874 w 1006475"/>
              <a:gd name="connsiteY840" fmla="*/ 238125 h 720725"/>
              <a:gd name="connsiteX841" fmla="*/ 266699 w 1006475"/>
              <a:gd name="connsiteY841" fmla="*/ 238125 h 720725"/>
              <a:gd name="connsiteX842" fmla="*/ 263524 w 1006475"/>
              <a:gd name="connsiteY842" fmla="*/ 234950 h 720725"/>
              <a:gd name="connsiteX843" fmla="*/ 263524 w 1006475"/>
              <a:gd name="connsiteY843" fmla="*/ 238125 h 720725"/>
              <a:gd name="connsiteX844" fmla="*/ 260349 w 1006475"/>
              <a:gd name="connsiteY844" fmla="*/ 241300 h 720725"/>
              <a:gd name="connsiteX845" fmla="*/ 257174 w 1006475"/>
              <a:gd name="connsiteY845" fmla="*/ 244475 h 720725"/>
              <a:gd name="connsiteX846" fmla="*/ 253999 w 1006475"/>
              <a:gd name="connsiteY846" fmla="*/ 241300 h 720725"/>
              <a:gd name="connsiteX847" fmla="*/ 250824 w 1006475"/>
              <a:gd name="connsiteY847" fmla="*/ 238125 h 720725"/>
              <a:gd name="connsiteX848" fmla="*/ 250824 w 1006475"/>
              <a:gd name="connsiteY848" fmla="*/ 234950 h 720725"/>
              <a:gd name="connsiteX849" fmla="*/ 247649 w 1006475"/>
              <a:gd name="connsiteY849" fmla="*/ 234950 h 720725"/>
              <a:gd name="connsiteX850" fmla="*/ 247649 w 1006475"/>
              <a:gd name="connsiteY850" fmla="*/ 238125 h 720725"/>
              <a:gd name="connsiteX851" fmla="*/ 247649 w 1006475"/>
              <a:gd name="connsiteY851" fmla="*/ 241300 h 720725"/>
              <a:gd name="connsiteX852" fmla="*/ 250824 w 1006475"/>
              <a:gd name="connsiteY852" fmla="*/ 241300 h 720725"/>
              <a:gd name="connsiteX853" fmla="*/ 250824 w 1006475"/>
              <a:gd name="connsiteY853" fmla="*/ 254000 h 720725"/>
              <a:gd name="connsiteX854" fmla="*/ 250824 w 1006475"/>
              <a:gd name="connsiteY854" fmla="*/ 263525 h 720725"/>
              <a:gd name="connsiteX855" fmla="*/ 247649 w 1006475"/>
              <a:gd name="connsiteY855" fmla="*/ 263525 h 720725"/>
              <a:gd name="connsiteX856" fmla="*/ 244474 w 1006475"/>
              <a:gd name="connsiteY856" fmla="*/ 263525 h 720725"/>
              <a:gd name="connsiteX857" fmla="*/ 241299 w 1006475"/>
              <a:gd name="connsiteY857" fmla="*/ 254000 h 720725"/>
              <a:gd name="connsiteX858" fmla="*/ 238124 w 1006475"/>
              <a:gd name="connsiteY858" fmla="*/ 254000 h 720725"/>
              <a:gd name="connsiteX859" fmla="*/ 238124 w 1006475"/>
              <a:gd name="connsiteY859" fmla="*/ 263525 h 720725"/>
              <a:gd name="connsiteX860" fmla="*/ 241299 w 1006475"/>
              <a:gd name="connsiteY860" fmla="*/ 263525 h 720725"/>
              <a:gd name="connsiteX861" fmla="*/ 244474 w 1006475"/>
              <a:gd name="connsiteY861" fmla="*/ 266700 h 720725"/>
              <a:gd name="connsiteX862" fmla="*/ 244474 w 1006475"/>
              <a:gd name="connsiteY862" fmla="*/ 269875 h 720725"/>
              <a:gd name="connsiteX863" fmla="*/ 238124 w 1006475"/>
              <a:gd name="connsiteY863" fmla="*/ 269875 h 720725"/>
              <a:gd name="connsiteX864" fmla="*/ 234949 w 1006475"/>
              <a:gd name="connsiteY864" fmla="*/ 269875 h 720725"/>
              <a:gd name="connsiteX865" fmla="*/ 234949 w 1006475"/>
              <a:gd name="connsiteY865" fmla="*/ 273050 h 720725"/>
              <a:gd name="connsiteX866" fmla="*/ 238124 w 1006475"/>
              <a:gd name="connsiteY866" fmla="*/ 273050 h 720725"/>
              <a:gd name="connsiteX867" fmla="*/ 247649 w 1006475"/>
              <a:gd name="connsiteY867" fmla="*/ 269875 h 720725"/>
              <a:gd name="connsiteX868" fmla="*/ 253999 w 1006475"/>
              <a:gd name="connsiteY868" fmla="*/ 266700 h 720725"/>
              <a:gd name="connsiteX869" fmla="*/ 257174 w 1006475"/>
              <a:gd name="connsiteY869" fmla="*/ 266700 h 720725"/>
              <a:gd name="connsiteX870" fmla="*/ 253999 w 1006475"/>
              <a:gd name="connsiteY870" fmla="*/ 276225 h 720725"/>
              <a:gd name="connsiteX871" fmla="*/ 253999 w 1006475"/>
              <a:gd name="connsiteY871" fmla="*/ 279400 h 720725"/>
              <a:gd name="connsiteX872" fmla="*/ 257174 w 1006475"/>
              <a:gd name="connsiteY872" fmla="*/ 279400 h 720725"/>
              <a:gd name="connsiteX873" fmla="*/ 257174 w 1006475"/>
              <a:gd name="connsiteY873" fmla="*/ 282575 h 720725"/>
              <a:gd name="connsiteX874" fmla="*/ 247649 w 1006475"/>
              <a:gd name="connsiteY874" fmla="*/ 295275 h 720725"/>
              <a:gd name="connsiteX875" fmla="*/ 247649 w 1006475"/>
              <a:gd name="connsiteY875" fmla="*/ 298450 h 720725"/>
              <a:gd name="connsiteX876" fmla="*/ 247649 w 1006475"/>
              <a:gd name="connsiteY876" fmla="*/ 304800 h 720725"/>
              <a:gd name="connsiteX877" fmla="*/ 244474 w 1006475"/>
              <a:gd name="connsiteY877" fmla="*/ 311150 h 720725"/>
              <a:gd name="connsiteX878" fmla="*/ 241299 w 1006475"/>
              <a:gd name="connsiteY878" fmla="*/ 311150 h 720725"/>
              <a:gd name="connsiteX879" fmla="*/ 241299 w 1006475"/>
              <a:gd name="connsiteY879" fmla="*/ 320675 h 720725"/>
              <a:gd name="connsiteX880" fmla="*/ 238124 w 1006475"/>
              <a:gd name="connsiteY880" fmla="*/ 327025 h 720725"/>
              <a:gd name="connsiteX881" fmla="*/ 234949 w 1006475"/>
              <a:gd name="connsiteY881" fmla="*/ 323850 h 720725"/>
              <a:gd name="connsiteX882" fmla="*/ 225424 w 1006475"/>
              <a:gd name="connsiteY882" fmla="*/ 317500 h 720725"/>
              <a:gd name="connsiteX883" fmla="*/ 225424 w 1006475"/>
              <a:gd name="connsiteY883" fmla="*/ 311150 h 720725"/>
              <a:gd name="connsiteX884" fmla="*/ 231774 w 1006475"/>
              <a:gd name="connsiteY884" fmla="*/ 311150 h 720725"/>
              <a:gd name="connsiteX885" fmla="*/ 231774 w 1006475"/>
              <a:gd name="connsiteY885" fmla="*/ 307975 h 720725"/>
              <a:gd name="connsiteX886" fmla="*/ 231774 w 1006475"/>
              <a:gd name="connsiteY886" fmla="*/ 304800 h 720725"/>
              <a:gd name="connsiteX887" fmla="*/ 234949 w 1006475"/>
              <a:gd name="connsiteY887" fmla="*/ 304800 h 720725"/>
              <a:gd name="connsiteX888" fmla="*/ 238124 w 1006475"/>
              <a:gd name="connsiteY888" fmla="*/ 304800 h 720725"/>
              <a:gd name="connsiteX889" fmla="*/ 238124 w 1006475"/>
              <a:gd name="connsiteY889" fmla="*/ 301625 h 720725"/>
              <a:gd name="connsiteX890" fmla="*/ 234949 w 1006475"/>
              <a:gd name="connsiteY890" fmla="*/ 301625 h 720725"/>
              <a:gd name="connsiteX891" fmla="*/ 222249 w 1006475"/>
              <a:gd name="connsiteY891" fmla="*/ 304800 h 720725"/>
              <a:gd name="connsiteX892" fmla="*/ 222249 w 1006475"/>
              <a:gd name="connsiteY892" fmla="*/ 307975 h 720725"/>
              <a:gd name="connsiteX893" fmla="*/ 215899 w 1006475"/>
              <a:gd name="connsiteY893" fmla="*/ 317500 h 720725"/>
              <a:gd name="connsiteX894" fmla="*/ 215899 w 1006475"/>
              <a:gd name="connsiteY894" fmla="*/ 320675 h 720725"/>
              <a:gd name="connsiteX895" fmla="*/ 219074 w 1006475"/>
              <a:gd name="connsiteY895" fmla="*/ 320675 h 720725"/>
              <a:gd name="connsiteX896" fmla="*/ 219074 w 1006475"/>
              <a:gd name="connsiteY896" fmla="*/ 327025 h 720725"/>
              <a:gd name="connsiteX897" fmla="*/ 215899 w 1006475"/>
              <a:gd name="connsiteY897" fmla="*/ 327025 h 720725"/>
              <a:gd name="connsiteX898" fmla="*/ 212724 w 1006475"/>
              <a:gd name="connsiteY898" fmla="*/ 330200 h 720725"/>
              <a:gd name="connsiteX899" fmla="*/ 215899 w 1006475"/>
              <a:gd name="connsiteY899" fmla="*/ 333375 h 720725"/>
              <a:gd name="connsiteX900" fmla="*/ 212724 w 1006475"/>
              <a:gd name="connsiteY900" fmla="*/ 333375 h 720725"/>
              <a:gd name="connsiteX901" fmla="*/ 209549 w 1006475"/>
              <a:gd name="connsiteY901" fmla="*/ 333375 h 720725"/>
              <a:gd name="connsiteX902" fmla="*/ 206374 w 1006475"/>
              <a:gd name="connsiteY902" fmla="*/ 323850 h 720725"/>
              <a:gd name="connsiteX903" fmla="*/ 206374 w 1006475"/>
              <a:gd name="connsiteY903" fmla="*/ 320675 h 720725"/>
              <a:gd name="connsiteX904" fmla="*/ 212724 w 1006475"/>
              <a:gd name="connsiteY904" fmla="*/ 311150 h 720725"/>
              <a:gd name="connsiteX905" fmla="*/ 212724 w 1006475"/>
              <a:gd name="connsiteY905" fmla="*/ 301625 h 720725"/>
              <a:gd name="connsiteX906" fmla="*/ 212724 w 1006475"/>
              <a:gd name="connsiteY906" fmla="*/ 298450 h 720725"/>
              <a:gd name="connsiteX907" fmla="*/ 212724 w 1006475"/>
              <a:gd name="connsiteY907" fmla="*/ 295275 h 720725"/>
              <a:gd name="connsiteX908" fmla="*/ 209549 w 1006475"/>
              <a:gd name="connsiteY908" fmla="*/ 295275 h 720725"/>
              <a:gd name="connsiteX909" fmla="*/ 209549 w 1006475"/>
              <a:gd name="connsiteY909" fmla="*/ 298450 h 720725"/>
              <a:gd name="connsiteX910" fmla="*/ 206374 w 1006475"/>
              <a:gd name="connsiteY910" fmla="*/ 304800 h 720725"/>
              <a:gd name="connsiteX911" fmla="*/ 206374 w 1006475"/>
              <a:gd name="connsiteY911" fmla="*/ 307975 h 720725"/>
              <a:gd name="connsiteX912" fmla="*/ 193674 w 1006475"/>
              <a:gd name="connsiteY912" fmla="*/ 307975 h 720725"/>
              <a:gd name="connsiteX913" fmla="*/ 193674 w 1006475"/>
              <a:gd name="connsiteY913" fmla="*/ 311150 h 720725"/>
              <a:gd name="connsiteX914" fmla="*/ 187324 w 1006475"/>
              <a:gd name="connsiteY914" fmla="*/ 320675 h 720725"/>
              <a:gd name="connsiteX915" fmla="*/ 184149 w 1006475"/>
              <a:gd name="connsiteY915" fmla="*/ 320675 h 720725"/>
              <a:gd name="connsiteX916" fmla="*/ 180974 w 1006475"/>
              <a:gd name="connsiteY916" fmla="*/ 320675 h 720725"/>
              <a:gd name="connsiteX917" fmla="*/ 177799 w 1006475"/>
              <a:gd name="connsiteY917" fmla="*/ 317500 h 720725"/>
              <a:gd name="connsiteX918" fmla="*/ 177799 w 1006475"/>
              <a:gd name="connsiteY918" fmla="*/ 314325 h 720725"/>
              <a:gd name="connsiteX919" fmla="*/ 174624 w 1006475"/>
              <a:gd name="connsiteY919" fmla="*/ 314325 h 720725"/>
              <a:gd name="connsiteX920" fmla="*/ 171449 w 1006475"/>
              <a:gd name="connsiteY920" fmla="*/ 317500 h 720725"/>
              <a:gd name="connsiteX921" fmla="*/ 168274 w 1006475"/>
              <a:gd name="connsiteY921" fmla="*/ 317500 h 720725"/>
              <a:gd name="connsiteX922" fmla="*/ 171449 w 1006475"/>
              <a:gd name="connsiteY922" fmla="*/ 320675 h 720725"/>
              <a:gd name="connsiteX923" fmla="*/ 177799 w 1006475"/>
              <a:gd name="connsiteY923" fmla="*/ 323850 h 720725"/>
              <a:gd name="connsiteX924" fmla="*/ 180974 w 1006475"/>
              <a:gd name="connsiteY924" fmla="*/ 323850 h 720725"/>
              <a:gd name="connsiteX925" fmla="*/ 187324 w 1006475"/>
              <a:gd name="connsiteY925" fmla="*/ 323850 h 720725"/>
              <a:gd name="connsiteX926" fmla="*/ 187324 w 1006475"/>
              <a:gd name="connsiteY926" fmla="*/ 327025 h 720725"/>
              <a:gd name="connsiteX927" fmla="*/ 184149 w 1006475"/>
              <a:gd name="connsiteY927" fmla="*/ 327025 h 720725"/>
              <a:gd name="connsiteX928" fmla="*/ 177799 w 1006475"/>
              <a:gd name="connsiteY928" fmla="*/ 333375 h 720725"/>
              <a:gd name="connsiteX929" fmla="*/ 174624 w 1006475"/>
              <a:gd name="connsiteY929" fmla="*/ 333375 h 720725"/>
              <a:gd name="connsiteX930" fmla="*/ 168274 w 1006475"/>
              <a:gd name="connsiteY930" fmla="*/ 336550 h 720725"/>
              <a:gd name="connsiteX931" fmla="*/ 165099 w 1006475"/>
              <a:gd name="connsiteY931" fmla="*/ 339725 h 720725"/>
              <a:gd name="connsiteX932" fmla="*/ 168274 w 1006475"/>
              <a:gd name="connsiteY932" fmla="*/ 339725 h 720725"/>
              <a:gd name="connsiteX933" fmla="*/ 171449 w 1006475"/>
              <a:gd name="connsiteY933" fmla="*/ 339725 h 720725"/>
              <a:gd name="connsiteX934" fmla="*/ 174624 w 1006475"/>
              <a:gd name="connsiteY934" fmla="*/ 339725 h 720725"/>
              <a:gd name="connsiteX935" fmla="*/ 174624 w 1006475"/>
              <a:gd name="connsiteY935" fmla="*/ 336550 h 720725"/>
              <a:gd name="connsiteX936" fmla="*/ 177799 w 1006475"/>
              <a:gd name="connsiteY936" fmla="*/ 333375 h 720725"/>
              <a:gd name="connsiteX937" fmla="*/ 180974 w 1006475"/>
              <a:gd name="connsiteY937" fmla="*/ 333375 h 720725"/>
              <a:gd name="connsiteX938" fmla="*/ 187324 w 1006475"/>
              <a:gd name="connsiteY938" fmla="*/ 330200 h 720725"/>
              <a:gd name="connsiteX939" fmla="*/ 187324 w 1006475"/>
              <a:gd name="connsiteY939" fmla="*/ 333375 h 720725"/>
              <a:gd name="connsiteX940" fmla="*/ 184149 w 1006475"/>
              <a:gd name="connsiteY940" fmla="*/ 336550 h 720725"/>
              <a:gd name="connsiteX941" fmla="*/ 180974 w 1006475"/>
              <a:gd name="connsiteY941" fmla="*/ 339725 h 720725"/>
              <a:gd name="connsiteX942" fmla="*/ 174624 w 1006475"/>
              <a:gd name="connsiteY942" fmla="*/ 342900 h 720725"/>
              <a:gd name="connsiteX943" fmla="*/ 174624 w 1006475"/>
              <a:gd name="connsiteY943" fmla="*/ 346075 h 720725"/>
              <a:gd name="connsiteX944" fmla="*/ 180974 w 1006475"/>
              <a:gd name="connsiteY944" fmla="*/ 342900 h 720725"/>
              <a:gd name="connsiteX945" fmla="*/ 184149 w 1006475"/>
              <a:gd name="connsiteY945" fmla="*/ 342900 h 720725"/>
              <a:gd name="connsiteX946" fmla="*/ 184149 w 1006475"/>
              <a:gd name="connsiteY946" fmla="*/ 352425 h 720725"/>
              <a:gd name="connsiteX947" fmla="*/ 187324 w 1006475"/>
              <a:gd name="connsiteY947" fmla="*/ 352425 h 720725"/>
              <a:gd name="connsiteX948" fmla="*/ 190499 w 1006475"/>
              <a:gd name="connsiteY948" fmla="*/ 336550 h 720725"/>
              <a:gd name="connsiteX949" fmla="*/ 196849 w 1006475"/>
              <a:gd name="connsiteY949" fmla="*/ 336550 h 720725"/>
              <a:gd name="connsiteX950" fmla="*/ 193674 w 1006475"/>
              <a:gd name="connsiteY950" fmla="*/ 339725 h 720725"/>
              <a:gd name="connsiteX951" fmla="*/ 193674 w 1006475"/>
              <a:gd name="connsiteY951" fmla="*/ 342900 h 720725"/>
              <a:gd name="connsiteX952" fmla="*/ 196849 w 1006475"/>
              <a:gd name="connsiteY952" fmla="*/ 342900 h 720725"/>
              <a:gd name="connsiteX953" fmla="*/ 196849 w 1006475"/>
              <a:gd name="connsiteY953" fmla="*/ 346075 h 720725"/>
              <a:gd name="connsiteX954" fmla="*/ 200024 w 1006475"/>
              <a:gd name="connsiteY954" fmla="*/ 349250 h 720725"/>
              <a:gd name="connsiteX955" fmla="*/ 200024 w 1006475"/>
              <a:gd name="connsiteY955" fmla="*/ 346075 h 720725"/>
              <a:gd name="connsiteX956" fmla="*/ 203199 w 1006475"/>
              <a:gd name="connsiteY956" fmla="*/ 336550 h 720725"/>
              <a:gd name="connsiteX957" fmla="*/ 209549 w 1006475"/>
              <a:gd name="connsiteY957" fmla="*/ 352425 h 720725"/>
              <a:gd name="connsiteX958" fmla="*/ 212724 w 1006475"/>
              <a:gd name="connsiteY958" fmla="*/ 352425 h 720725"/>
              <a:gd name="connsiteX959" fmla="*/ 212724 w 1006475"/>
              <a:gd name="connsiteY959" fmla="*/ 355600 h 720725"/>
              <a:gd name="connsiteX960" fmla="*/ 212724 w 1006475"/>
              <a:gd name="connsiteY960" fmla="*/ 358775 h 720725"/>
              <a:gd name="connsiteX961" fmla="*/ 212725 w 1006475"/>
              <a:gd name="connsiteY961" fmla="*/ 358775 h 720725"/>
              <a:gd name="connsiteX962" fmla="*/ 212725 w 1006475"/>
              <a:gd name="connsiteY962" fmla="*/ 355600 h 720725"/>
              <a:gd name="connsiteX963" fmla="*/ 212725 w 1006475"/>
              <a:gd name="connsiteY963" fmla="*/ 352425 h 720725"/>
              <a:gd name="connsiteX964" fmla="*/ 231775 w 1006475"/>
              <a:gd name="connsiteY964" fmla="*/ 339725 h 720725"/>
              <a:gd name="connsiteX965" fmla="*/ 238125 w 1006475"/>
              <a:gd name="connsiteY965" fmla="*/ 333375 h 720725"/>
              <a:gd name="connsiteX966" fmla="*/ 241300 w 1006475"/>
              <a:gd name="connsiteY966" fmla="*/ 327025 h 720725"/>
              <a:gd name="connsiteX967" fmla="*/ 244475 w 1006475"/>
              <a:gd name="connsiteY967" fmla="*/ 327025 h 720725"/>
              <a:gd name="connsiteX968" fmla="*/ 244475 w 1006475"/>
              <a:gd name="connsiteY968" fmla="*/ 323850 h 720725"/>
              <a:gd name="connsiteX969" fmla="*/ 244475 w 1006475"/>
              <a:gd name="connsiteY969" fmla="*/ 317500 h 720725"/>
              <a:gd name="connsiteX970" fmla="*/ 257175 w 1006475"/>
              <a:gd name="connsiteY970" fmla="*/ 330200 h 720725"/>
              <a:gd name="connsiteX971" fmla="*/ 260350 w 1006475"/>
              <a:gd name="connsiteY971" fmla="*/ 330200 h 720725"/>
              <a:gd name="connsiteX972" fmla="*/ 260350 w 1006475"/>
              <a:gd name="connsiteY972" fmla="*/ 327025 h 720725"/>
              <a:gd name="connsiteX973" fmla="*/ 257175 w 1006475"/>
              <a:gd name="connsiteY973" fmla="*/ 323850 h 720725"/>
              <a:gd name="connsiteX974" fmla="*/ 257175 w 1006475"/>
              <a:gd name="connsiteY974" fmla="*/ 320675 h 720725"/>
              <a:gd name="connsiteX975" fmla="*/ 260349 w 1006475"/>
              <a:gd name="connsiteY975" fmla="*/ 320675 h 720725"/>
              <a:gd name="connsiteX976" fmla="*/ 273049 w 1006475"/>
              <a:gd name="connsiteY976" fmla="*/ 317500 h 720725"/>
              <a:gd name="connsiteX977" fmla="*/ 276224 w 1006475"/>
              <a:gd name="connsiteY977" fmla="*/ 314325 h 720725"/>
              <a:gd name="connsiteX978" fmla="*/ 276224 w 1006475"/>
              <a:gd name="connsiteY978" fmla="*/ 311150 h 720725"/>
              <a:gd name="connsiteX979" fmla="*/ 276224 w 1006475"/>
              <a:gd name="connsiteY979" fmla="*/ 307975 h 720725"/>
              <a:gd name="connsiteX980" fmla="*/ 273049 w 1006475"/>
              <a:gd name="connsiteY980" fmla="*/ 304800 h 720725"/>
              <a:gd name="connsiteX981" fmla="*/ 273049 w 1006475"/>
              <a:gd name="connsiteY981" fmla="*/ 298450 h 720725"/>
              <a:gd name="connsiteX982" fmla="*/ 273049 w 1006475"/>
              <a:gd name="connsiteY982" fmla="*/ 295275 h 720725"/>
              <a:gd name="connsiteX983" fmla="*/ 276224 w 1006475"/>
              <a:gd name="connsiteY983" fmla="*/ 292100 h 720725"/>
              <a:gd name="connsiteX984" fmla="*/ 276224 w 1006475"/>
              <a:gd name="connsiteY984" fmla="*/ 288925 h 720725"/>
              <a:gd name="connsiteX985" fmla="*/ 273049 w 1006475"/>
              <a:gd name="connsiteY985" fmla="*/ 285750 h 720725"/>
              <a:gd name="connsiteX986" fmla="*/ 273049 w 1006475"/>
              <a:gd name="connsiteY986" fmla="*/ 279400 h 720725"/>
              <a:gd name="connsiteX987" fmla="*/ 273049 w 1006475"/>
              <a:gd name="connsiteY987" fmla="*/ 273050 h 720725"/>
              <a:gd name="connsiteX988" fmla="*/ 276224 w 1006475"/>
              <a:gd name="connsiteY988" fmla="*/ 273050 h 720725"/>
              <a:gd name="connsiteX989" fmla="*/ 276224 w 1006475"/>
              <a:gd name="connsiteY989" fmla="*/ 269875 h 720725"/>
              <a:gd name="connsiteX990" fmla="*/ 279399 w 1006475"/>
              <a:gd name="connsiteY990" fmla="*/ 269875 h 720725"/>
              <a:gd name="connsiteX991" fmla="*/ 279399 w 1006475"/>
              <a:gd name="connsiteY991" fmla="*/ 276225 h 720725"/>
              <a:gd name="connsiteX992" fmla="*/ 282574 w 1006475"/>
              <a:gd name="connsiteY992" fmla="*/ 276225 h 720725"/>
              <a:gd name="connsiteX993" fmla="*/ 282574 w 1006475"/>
              <a:gd name="connsiteY993" fmla="*/ 273050 h 720725"/>
              <a:gd name="connsiteX994" fmla="*/ 282574 w 1006475"/>
              <a:gd name="connsiteY994" fmla="*/ 269875 h 720725"/>
              <a:gd name="connsiteX995" fmla="*/ 282574 w 1006475"/>
              <a:gd name="connsiteY995" fmla="*/ 266700 h 720725"/>
              <a:gd name="connsiteX996" fmla="*/ 273049 w 1006475"/>
              <a:gd name="connsiteY996" fmla="*/ 257175 h 720725"/>
              <a:gd name="connsiteX997" fmla="*/ 273049 w 1006475"/>
              <a:gd name="connsiteY997" fmla="*/ 254000 h 720725"/>
              <a:gd name="connsiteX998" fmla="*/ 276224 w 1006475"/>
              <a:gd name="connsiteY998" fmla="*/ 254000 h 720725"/>
              <a:gd name="connsiteX999" fmla="*/ 279399 w 1006475"/>
              <a:gd name="connsiteY999" fmla="*/ 250825 h 720725"/>
              <a:gd name="connsiteX1000" fmla="*/ 285749 w 1006475"/>
              <a:gd name="connsiteY1000" fmla="*/ 247650 h 720725"/>
              <a:gd name="connsiteX1001" fmla="*/ 285749 w 1006475"/>
              <a:gd name="connsiteY1001" fmla="*/ 241300 h 720725"/>
              <a:gd name="connsiteX1002" fmla="*/ 285749 w 1006475"/>
              <a:gd name="connsiteY1002" fmla="*/ 238125 h 720725"/>
              <a:gd name="connsiteX1003" fmla="*/ 285749 w 1006475"/>
              <a:gd name="connsiteY1003" fmla="*/ 234950 h 720725"/>
              <a:gd name="connsiteX1004" fmla="*/ 285749 w 1006475"/>
              <a:gd name="connsiteY1004" fmla="*/ 231775 h 720725"/>
              <a:gd name="connsiteX1005" fmla="*/ 288924 w 1006475"/>
              <a:gd name="connsiteY1005" fmla="*/ 228600 h 720725"/>
              <a:gd name="connsiteX1006" fmla="*/ 295274 w 1006475"/>
              <a:gd name="connsiteY1006" fmla="*/ 225425 h 720725"/>
              <a:gd name="connsiteX1007" fmla="*/ 295274 w 1006475"/>
              <a:gd name="connsiteY1007" fmla="*/ 222250 h 720725"/>
              <a:gd name="connsiteX1008" fmla="*/ 298449 w 1006475"/>
              <a:gd name="connsiteY1008" fmla="*/ 219075 h 720725"/>
              <a:gd name="connsiteX1009" fmla="*/ 298449 w 1006475"/>
              <a:gd name="connsiteY1009" fmla="*/ 215900 h 720725"/>
              <a:gd name="connsiteX1010" fmla="*/ 301624 w 1006475"/>
              <a:gd name="connsiteY1010" fmla="*/ 209550 h 720725"/>
              <a:gd name="connsiteX1011" fmla="*/ 304799 w 1006475"/>
              <a:gd name="connsiteY1011" fmla="*/ 206375 h 720725"/>
              <a:gd name="connsiteX1012" fmla="*/ 307974 w 1006475"/>
              <a:gd name="connsiteY1012" fmla="*/ 206375 h 720725"/>
              <a:gd name="connsiteX1013" fmla="*/ 311149 w 1006475"/>
              <a:gd name="connsiteY1013" fmla="*/ 206375 h 720725"/>
              <a:gd name="connsiteX1014" fmla="*/ 314324 w 1006475"/>
              <a:gd name="connsiteY1014" fmla="*/ 206375 h 720725"/>
              <a:gd name="connsiteX1015" fmla="*/ 314324 w 1006475"/>
              <a:gd name="connsiteY1015" fmla="*/ 203200 h 720725"/>
              <a:gd name="connsiteX1016" fmla="*/ 317499 w 1006475"/>
              <a:gd name="connsiteY1016" fmla="*/ 200025 h 720725"/>
              <a:gd name="connsiteX1017" fmla="*/ 320674 w 1006475"/>
              <a:gd name="connsiteY1017" fmla="*/ 196850 h 720725"/>
              <a:gd name="connsiteX1018" fmla="*/ 323849 w 1006475"/>
              <a:gd name="connsiteY1018" fmla="*/ 196850 h 720725"/>
              <a:gd name="connsiteX1019" fmla="*/ 323849 w 1006475"/>
              <a:gd name="connsiteY1019" fmla="*/ 200025 h 720725"/>
              <a:gd name="connsiteX1020" fmla="*/ 327024 w 1006475"/>
              <a:gd name="connsiteY1020" fmla="*/ 200025 h 720725"/>
              <a:gd name="connsiteX1021" fmla="*/ 323849 w 1006475"/>
              <a:gd name="connsiteY1021" fmla="*/ 196850 h 720725"/>
              <a:gd name="connsiteX1022" fmla="*/ 323849 w 1006475"/>
              <a:gd name="connsiteY1022" fmla="*/ 193675 h 720725"/>
              <a:gd name="connsiteX1023" fmla="*/ 320674 w 1006475"/>
              <a:gd name="connsiteY1023" fmla="*/ 193675 h 720725"/>
              <a:gd name="connsiteX1024" fmla="*/ 320674 w 1006475"/>
              <a:gd name="connsiteY1024" fmla="*/ 190500 h 720725"/>
              <a:gd name="connsiteX1025" fmla="*/ 317499 w 1006475"/>
              <a:gd name="connsiteY1025" fmla="*/ 193675 h 720725"/>
              <a:gd name="connsiteX1026" fmla="*/ 314324 w 1006475"/>
              <a:gd name="connsiteY1026" fmla="*/ 193675 h 720725"/>
              <a:gd name="connsiteX1027" fmla="*/ 307974 w 1006475"/>
              <a:gd name="connsiteY1027" fmla="*/ 184150 h 720725"/>
              <a:gd name="connsiteX1028" fmla="*/ 304799 w 1006475"/>
              <a:gd name="connsiteY1028" fmla="*/ 171450 h 720725"/>
              <a:gd name="connsiteX1029" fmla="*/ 307974 w 1006475"/>
              <a:gd name="connsiteY1029" fmla="*/ 158750 h 720725"/>
              <a:gd name="connsiteX1030" fmla="*/ 307974 w 1006475"/>
              <a:gd name="connsiteY1030" fmla="*/ 155575 h 720725"/>
              <a:gd name="connsiteX1031" fmla="*/ 304799 w 1006475"/>
              <a:gd name="connsiteY1031" fmla="*/ 152400 h 720725"/>
              <a:gd name="connsiteX1032" fmla="*/ 301624 w 1006475"/>
              <a:gd name="connsiteY1032" fmla="*/ 152400 h 720725"/>
              <a:gd name="connsiteX1033" fmla="*/ 298449 w 1006475"/>
              <a:gd name="connsiteY1033" fmla="*/ 152400 h 720725"/>
              <a:gd name="connsiteX1034" fmla="*/ 298449 w 1006475"/>
              <a:gd name="connsiteY1034" fmla="*/ 155575 h 720725"/>
              <a:gd name="connsiteX1035" fmla="*/ 295274 w 1006475"/>
              <a:gd name="connsiteY1035" fmla="*/ 155575 h 720725"/>
              <a:gd name="connsiteX1036" fmla="*/ 295274 w 1006475"/>
              <a:gd name="connsiteY1036" fmla="*/ 158750 h 720725"/>
              <a:gd name="connsiteX1037" fmla="*/ 292099 w 1006475"/>
              <a:gd name="connsiteY1037" fmla="*/ 158750 h 720725"/>
              <a:gd name="connsiteX1038" fmla="*/ 288924 w 1006475"/>
              <a:gd name="connsiteY1038" fmla="*/ 158750 h 720725"/>
              <a:gd name="connsiteX1039" fmla="*/ 292099 w 1006475"/>
              <a:gd name="connsiteY1039" fmla="*/ 161925 h 720725"/>
              <a:gd name="connsiteX1040" fmla="*/ 292099 w 1006475"/>
              <a:gd name="connsiteY1040" fmla="*/ 168275 h 720725"/>
              <a:gd name="connsiteX1041" fmla="*/ 295274 w 1006475"/>
              <a:gd name="connsiteY1041" fmla="*/ 171450 h 720725"/>
              <a:gd name="connsiteX1042" fmla="*/ 301624 w 1006475"/>
              <a:gd name="connsiteY1042" fmla="*/ 180975 h 720725"/>
              <a:gd name="connsiteX1043" fmla="*/ 301624 w 1006475"/>
              <a:gd name="connsiteY1043" fmla="*/ 184150 h 720725"/>
              <a:gd name="connsiteX1044" fmla="*/ 301624 w 1006475"/>
              <a:gd name="connsiteY1044" fmla="*/ 187325 h 720725"/>
              <a:gd name="connsiteX1045" fmla="*/ 298449 w 1006475"/>
              <a:gd name="connsiteY1045" fmla="*/ 184150 h 720725"/>
              <a:gd name="connsiteX1046" fmla="*/ 295274 w 1006475"/>
              <a:gd name="connsiteY1046" fmla="*/ 184150 h 720725"/>
              <a:gd name="connsiteX1047" fmla="*/ 295274 w 1006475"/>
              <a:gd name="connsiteY1047" fmla="*/ 180975 h 720725"/>
              <a:gd name="connsiteX1048" fmla="*/ 295274 w 1006475"/>
              <a:gd name="connsiteY1048" fmla="*/ 177800 h 720725"/>
              <a:gd name="connsiteX1049" fmla="*/ 292099 w 1006475"/>
              <a:gd name="connsiteY1049" fmla="*/ 171450 h 720725"/>
              <a:gd name="connsiteX1050" fmla="*/ 288924 w 1006475"/>
              <a:gd name="connsiteY1050" fmla="*/ 171450 h 720725"/>
              <a:gd name="connsiteX1051" fmla="*/ 288924 w 1006475"/>
              <a:gd name="connsiteY1051" fmla="*/ 168275 h 720725"/>
              <a:gd name="connsiteX1052" fmla="*/ 285749 w 1006475"/>
              <a:gd name="connsiteY1052" fmla="*/ 168275 h 720725"/>
              <a:gd name="connsiteX1053" fmla="*/ 285749 w 1006475"/>
              <a:gd name="connsiteY1053" fmla="*/ 165100 h 720725"/>
              <a:gd name="connsiteX1054" fmla="*/ 285749 w 1006475"/>
              <a:gd name="connsiteY1054" fmla="*/ 149225 h 720725"/>
              <a:gd name="connsiteX1055" fmla="*/ 285749 w 1006475"/>
              <a:gd name="connsiteY1055" fmla="*/ 146050 h 720725"/>
              <a:gd name="connsiteX1056" fmla="*/ 288924 w 1006475"/>
              <a:gd name="connsiteY1056" fmla="*/ 146050 h 720725"/>
              <a:gd name="connsiteX1057" fmla="*/ 292099 w 1006475"/>
              <a:gd name="connsiteY1057" fmla="*/ 146050 h 720725"/>
              <a:gd name="connsiteX1058" fmla="*/ 295274 w 1006475"/>
              <a:gd name="connsiteY1058" fmla="*/ 146050 h 720725"/>
              <a:gd name="connsiteX1059" fmla="*/ 295274 w 1006475"/>
              <a:gd name="connsiteY1059" fmla="*/ 142875 h 720725"/>
              <a:gd name="connsiteX1060" fmla="*/ 298449 w 1006475"/>
              <a:gd name="connsiteY1060" fmla="*/ 146050 h 720725"/>
              <a:gd name="connsiteX1061" fmla="*/ 304799 w 1006475"/>
              <a:gd name="connsiteY1061" fmla="*/ 149225 h 720725"/>
              <a:gd name="connsiteX1062" fmla="*/ 307974 w 1006475"/>
              <a:gd name="connsiteY1062" fmla="*/ 146050 h 720725"/>
              <a:gd name="connsiteX1063" fmla="*/ 311149 w 1006475"/>
              <a:gd name="connsiteY1063" fmla="*/ 139700 h 720725"/>
              <a:gd name="connsiteX1064" fmla="*/ 311149 w 1006475"/>
              <a:gd name="connsiteY1064" fmla="*/ 136525 h 720725"/>
              <a:gd name="connsiteX1065" fmla="*/ 301624 w 1006475"/>
              <a:gd name="connsiteY1065" fmla="*/ 130175 h 720725"/>
              <a:gd name="connsiteX1066" fmla="*/ 298449 w 1006475"/>
              <a:gd name="connsiteY1066" fmla="*/ 123825 h 720725"/>
              <a:gd name="connsiteX1067" fmla="*/ 295274 w 1006475"/>
              <a:gd name="connsiteY1067" fmla="*/ 120650 h 720725"/>
              <a:gd name="connsiteX1068" fmla="*/ 292099 w 1006475"/>
              <a:gd name="connsiteY1068" fmla="*/ 114300 h 720725"/>
              <a:gd name="connsiteX1069" fmla="*/ 292099 w 1006475"/>
              <a:gd name="connsiteY1069" fmla="*/ 111125 h 720725"/>
              <a:gd name="connsiteX1070" fmla="*/ 285749 w 1006475"/>
              <a:gd name="connsiteY1070" fmla="*/ 111125 h 720725"/>
              <a:gd name="connsiteX1071" fmla="*/ 282574 w 1006475"/>
              <a:gd name="connsiteY1071" fmla="*/ 111125 h 720725"/>
              <a:gd name="connsiteX1072" fmla="*/ 279399 w 1006475"/>
              <a:gd name="connsiteY1072" fmla="*/ 111125 h 720725"/>
              <a:gd name="connsiteX1073" fmla="*/ 279399 w 1006475"/>
              <a:gd name="connsiteY1073" fmla="*/ 107950 h 720725"/>
              <a:gd name="connsiteX1074" fmla="*/ 279399 w 1006475"/>
              <a:gd name="connsiteY1074" fmla="*/ 101600 h 720725"/>
              <a:gd name="connsiteX1075" fmla="*/ 279399 w 1006475"/>
              <a:gd name="connsiteY1075" fmla="*/ 95250 h 720725"/>
              <a:gd name="connsiteX1076" fmla="*/ 282574 w 1006475"/>
              <a:gd name="connsiteY1076" fmla="*/ 95250 h 720725"/>
              <a:gd name="connsiteX1077" fmla="*/ 288924 w 1006475"/>
              <a:gd name="connsiteY1077" fmla="*/ 92075 h 720725"/>
              <a:gd name="connsiteX1078" fmla="*/ 292099 w 1006475"/>
              <a:gd name="connsiteY1078" fmla="*/ 92075 h 720725"/>
              <a:gd name="connsiteX1079" fmla="*/ 295274 w 1006475"/>
              <a:gd name="connsiteY1079" fmla="*/ 98425 h 720725"/>
              <a:gd name="connsiteX1080" fmla="*/ 298449 w 1006475"/>
              <a:gd name="connsiteY1080" fmla="*/ 104775 h 720725"/>
              <a:gd name="connsiteX1081" fmla="*/ 301624 w 1006475"/>
              <a:gd name="connsiteY1081" fmla="*/ 107950 h 720725"/>
              <a:gd name="connsiteX1082" fmla="*/ 304799 w 1006475"/>
              <a:gd name="connsiteY1082" fmla="*/ 107950 h 720725"/>
              <a:gd name="connsiteX1083" fmla="*/ 307974 w 1006475"/>
              <a:gd name="connsiteY1083" fmla="*/ 107950 h 720725"/>
              <a:gd name="connsiteX1084" fmla="*/ 304799 w 1006475"/>
              <a:gd name="connsiteY1084" fmla="*/ 88900 h 720725"/>
              <a:gd name="connsiteX1085" fmla="*/ 307974 w 1006475"/>
              <a:gd name="connsiteY1085" fmla="*/ 88900 h 720725"/>
              <a:gd name="connsiteX1086" fmla="*/ 311149 w 1006475"/>
              <a:gd name="connsiteY1086" fmla="*/ 88900 h 720725"/>
              <a:gd name="connsiteX1087" fmla="*/ 314324 w 1006475"/>
              <a:gd name="connsiteY1087" fmla="*/ 88900 h 720725"/>
              <a:gd name="connsiteX1088" fmla="*/ 317499 w 1006475"/>
              <a:gd name="connsiteY1088" fmla="*/ 85725 h 720725"/>
              <a:gd name="connsiteX1089" fmla="*/ 317499 w 1006475"/>
              <a:gd name="connsiteY1089" fmla="*/ 82550 h 720725"/>
              <a:gd name="connsiteX1090" fmla="*/ 314324 w 1006475"/>
              <a:gd name="connsiteY1090" fmla="*/ 76200 h 720725"/>
              <a:gd name="connsiteX1091" fmla="*/ 311149 w 1006475"/>
              <a:gd name="connsiteY1091" fmla="*/ 73025 h 720725"/>
              <a:gd name="connsiteX1092" fmla="*/ 311149 w 1006475"/>
              <a:gd name="connsiteY1092" fmla="*/ 69850 h 720725"/>
              <a:gd name="connsiteX1093" fmla="*/ 311149 w 1006475"/>
              <a:gd name="connsiteY1093" fmla="*/ 66675 h 720725"/>
              <a:gd name="connsiteX1094" fmla="*/ 311149 w 1006475"/>
              <a:gd name="connsiteY1094" fmla="*/ 60325 h 720725"/>
              <a:gd name="connsiteX1095" fmla="*/ 317499 w 1006475"/>
              <a:gd name="connsiteY1095" fmla="*/ 53975 h 720725"/>
              <a:gd name="connsiteX1096" fmla="*/ 311149 w 1006475"/>
              <a:gd name="connsiteY1096" fmla="*/ 47625 h 720725"/>
              <a:gd name="connsiteX1097" fmla="*/ 307974 w 1006475"/>
              <a:gd name="connsiteY1097" fmla="*/ 47625 h 720725"/>
              <a:gd name="connsiteX1098" fmla="*/ 295274 w 1006475"/>
              <a:gd name="connsiteY1098" fmla="*/ 53975 h 720725"/>
              <a:gd name="connsiteX1099" fmla="*/ 292893 w 1006475"/>
              <a:gd name="connsiteY1099" fmla="*/ 53975 h 720725"/>
              <a:gd name="connsiteX1100" fmla="*/ 295274 w 1006475"/>
              <a:gd name="connsiteY1100" fmla="*/ 63500 h 720725"/>
              <a:gd name="connsiteX1101" fmla="*/ 298449 w 1006475"/>
              <a:gd name="connsiteY1101" fmla="*/ 69850 h 720725"/>
              <a:gd name="connsiteX1102" fmla="*/ 295274 w 1006475"/>
              <a:gd name="connsiteY1102" fmla="*/ 69850 h 720725"/>
              <a:gd name="connsiteX1103" fmla="*/ 292099 w 1006475"/>
              <a:gd name="connsiteY1103" fmla="*/ 60325 h 720725"/>
              <a:gd name="connsiteX1104" fmla="*/ 285749 w 1006475"/>
              <a:gd name="connsiteY1104" fmla="*/ 53975 h 720725"/>
              <a:gd name="connsiteX1105" fmla="*/ 288924 w 1006475"/>
              <a:gd name="connsiteY1105" fmla="*/ 50800 h 720725"/>
              <a:gd name="connsiteX1106" fmla="*/ 292099 w 1006475"/>
              <a:gd name="connsiteY1106" fmla="*/ 50800 h 720725"/>
              <a:gd name="connsiteX1107" fmla="*/ 292734 w 1006475"/>
              <a:gd name="connsiteY1107" fmla="*/ 53340 h 720725"/>
              <a:gd name="connsiteX1108" fmla="*/ 295274 w 1006475"/>
              <a:gd name="connsiteY1108" fmla="*/ 50800 h 720725"/>
              <a:gd name="connsiteX1109" fmla="*/ 298449 w 1006475"/>
              <a:gd name="connsiteY1109" fmla="*/ 44450 h 720725"/>
              <a:gd name="connsiteX1110" fmla="*/ 298449 w 1006475"/>
              <a:gd name="connsiteY1110" fmla="*/ 41275 h 720725"/>
              <a:gd name="connsiteX1111" fmla="*/ 295274 w 1006475"/>
              <a:gd name="connsiteY1111" fmla="*/ 38100 h 720725"/>
              <a:gd name="connsiteX1112" fmla="*/ 292099 w 1006475"/>
              <a:gd name="connsiteY1112" fmla="*/ 38100 h 720725"/>
              <a:gd name="connsiteX1113" fmla="*/ 292099 w 1006475"/>
              <a:gd name="connsiteY1113" fmla="*/ 34925 h 720725"/>
              <a:gd name="connsiteX1114" fmla="*/ 292099 w 1006475"/>
              <a:gd name="connsiteY1114" fmla="*/ 31750 h 720725"/>
              <a:gd name="connsiteX1115" fmla="*/ 285749 w 1006475"/>
              <a:gd name="connsiteY1115" fmla="*/ 19050 h 720725"/>
              <a:gd name="connsiteX1116" fmla="*/ 288924 w 1006475"/>
              <a:gd name="connsiteY1116" fmla="*/ 15875 h 720725"/>
              <a:gd name="connsiteX1117" fmla="*/ 292099 w 1006475"/>
              <a:gd name="connsiteY1117" fmla="*/ 12700 h 720725"/>
              <a:gd name="connsiteX1118" fmla="*/ 288924 w 1006475"/>
              <a:gd name="connsiteY1118" fmla="*/ 12700 h 720725"/>
              <a:gd name="connsiteX1119" fmla="*/ 285749 w 1006475"/>
              <a:gd name="connsiteY1119" fmla="*/ 9525 h 720725"/>
              <a:gd name="connsiteX1120" fmla="*/ 285749 w 1006475"/>
              <a:gd name="connsiteY1120" fmla="*/ 6350 h 720725"/>
              <a:gd name="connsiteX1121" fmla="*/ 288924 w 1006475"/>
              <a:gd name="connsiteY1121" fmla="*/ 6350 h 720725"/>
              <a:gd name="connsiteX1122" fmla="*/ 288924 w 1006475"/>
              <a:gd name="connsiteY1122" fmla="*/ 3175 h 720725"/>
              <a:gd name="connsiteX1123" fmla="*/ 292099 w 1006475"/>
              <a:gd name="connsiteY1123" fmla="*/ 3175 h 720725"/>
              <a:gd name="connsiteX1124" fmla="*/ 292099 w 1006475"/>
              <a:gd name="connsiteY1124" fmla="*/ 6350 h 720725"/>
              <a:gd name="connsiteX1125" fmla="*/ 295274 w 1006475"/>
              <a:gd name="connsiteY1125" fmla="*/ 9525 h 720725"/>
              <a:gd name="connsiteX1126" fmla="*/ 295274 w 1006475"/>
              <a:gd name="connsiteY1126" fmla="*/ 6350 h 720725"/>
              <a:gd name="connsiteX1127" fmla="*/ 295274 w 1006475"/>
              <a:gd name="connsiteY1127" fmla="*/ 0 h 720725"/>
              <a:gd name="connsiteX0" fmla="*/ 57149 w 1006475"/>
              <a:gd name="connsiteY0" fmla="*/ 368300 h 720725"/>
              <a:gd name="connsiteX1" fmla="*/ 53975 w 1006475"/>
              <a:gd name="connsiteY1" fmla="*/ 371475 h 720725"/>
              <a:gd name="connsiteX2" fmla="*/ 57149 w 1006475"/>
              <a:gd name="connsiteY2" fmla="*/ 368301 h 720725"/>
              <a:gd name="connsiteX3" fmla="*/ 57149 w 1006475"/>
              <a:gd name="connsiteY3" fmla="*/ 368300 h 720725"/>
              <a:gd name="connsiteX4" fmla="*/ 212724 w 1006475"/>
              <a:gd name="connsiteY4" fmla="*/ 361950 h 720725"/>
              <a:gd name="connsiteX5" fmla="*/ 212724 w 1006475"/>
              <a:gd name="connsiteY5" fmla="*/ 365125 h 720725"/>
              <a:gd name="connsiteX6" fmla="*/ 212724 w 1006475"/>
              <a:gd name="connsiteY6" fmla="*/ 368300 h 720725"/>
              <a:gd name="connsiteX7" fmla="*/ 212725 w 1006475"/>
              <a:gd name="connsiteY7" fmla="*/ 368300 h 720725"/>
              <a:gd name="connsiteX8" fmla="*/ 212725 w 1006475"/>
              <a:gd name="connsiteY8" fmla="*/ 365125 h 720725"/>
              <a:gd name="connsiteX9" fmla="*/ 212725 w 1006475"/>
              <a:gd name="connsiteY9" fmla="*/ 361950 h 720725"/>
              <a:gd name="connsiteX10" fmla="*/ 212724 w 1006475"/>
              <a:gd name="connsiteY10" fmla="*/ 361950 h 720725"/>
              <a:gd name="connsiteX11" fmla="*/ 215899 w 1006475"/>
              <a:gd name="connsiteY11" fmla="*/ 358775 h 720725"/>
              <a:gd name="connsiteX12" fmla="*/ 215899 w 1006475"/>
              <a:gd name="connsiteY12" fmla="*/ 360362 h 720725"/>
              <a:gd name="connsiteX13" fmla="*/ 215900 w 1006475"/>
              <a:gd name="connsiteY13" fmla="*/ 360362 h 720725"/>
              <a:gd name="connsiteX14" fmla="*/ 215900 w 1006475"/>
              <a:gd name="connsiteY14" fmla="*/ 358775 h 720725"/>
              <a:gd name="connsiteX15" fmla="*/ 215899 w 1006475"/>
              <a:gd name="connsiteY15" fmla="*/ 358775 h 720725"/>
              <a:gd name="connsiteX16" fmla="*/ 215899 w 1006475"/>
              <a:gd name="connsiteY16" fmla="*/ 336550 h 720725"/>
              <a:gd name="connsiteX17" fmla="*/ 219074 w 1006475"/>
              <a:gd name="connsiteY17" fmla="*/ 336550 h 720725"/>
              <a:gd name="connsiteX18" fmla="*/ 222249 w 1006475"/>
              <a:gd name="connsiteY18" fmla="*/ 336550 h 720725"/>
              <a:gd name="connsiteX19" fmla="*/ 222249 w 1006475"/>
              <a:gd name="connsiteY19" fmla="*/ 339725 h 720725"/>
              <a:gd name="connsiteX20" fmla="*/ 219074 w 1006475"/>
              <a:gd name="connsiteY20" fmla="*/ 342900 h 720725"/>
              <a:gd name="connsiteX21" fmla="*/ 215899 w 1006475"/>
              <a:gd name="connsiteY21" fmla="*/ 342900 h 720725"/>
              <a:gd name="connsiteX22" fmla="*/ 215899 w 1006475"/>
              <a:gd name="connsiteY22" fmla="*/ 346075 h 720725"/>
              <a:gd name="connsiteX23" fmla="*/ 212724 w 1006475"/>
              <a:gd name="connsiteY23" fmla="*/ 342900 h 720725"/>
              <a:gd name="connsiteX24" fmla="*/ 212724 w 1006475"/>
              <a:gd name="connsiteY24" fmla="*/ 339725 h 720725"/>
              <a:gd name="connsiteX25" fmla="*/ 215899 w 1006475"/>
              <a:gd name="connsiteY25" fmla="*/ 336550 h 720725"/>
              <a:gd name="connsiteX26" fmla="*/ 196849 w 1006475"/>
              <a:gd name="connsiteY26" fmla="*/ 311150 h 720725"/>
              <a:gd name="connsiteX27" fmla="*/ 200024 w 1006475"/>
              <a:gd name="connsiteY27" fmla="*/ 311150 h 720725"/>
              <a:gd name="connsiteX28" fmla="*/ 206374 w 1006475"/>
              <a:gd name="connsiteY28" fmla="*/ 311150 h 720725"/>
              <a:gd name="connsiteX29" fmla="*/ 203199 w 1006475"/>
              <a:gd name="connsiteY29" fmla="*/ 317500 h 720725"/>
              <a:gd name="connsiteX30" fmla="*/ 203199 w 1006475"/>
              <a:gd name="connsiteY30" fmla="*/ 327025 h 720725"/>
              <a:gd name="connsiteX31" fmla="*/ 203199 w 1006475"/>
              <a:gd name="connsiteY31" fmla="*/ 330200 h 720725"/>
              <a:gd name="connsiteX32" fmla="*/ 200024 w 1006475"/>
              <a:gd name="connsiteY32" fmla="*/ 333375 h 720725"/>
              <a:gd name="connsiteX33" fmla="*/ 196849 w 1006475"/>
              <a:gd name="connsiteY33" fmla="*/ 330200 h 720725"/>
              <a:gd name="connsiteX34" fmla="*/ 196849 w 1006475"/>
              <a:gd name="connsiteY34" fmla="*/ 317500 h 720725"/>
              <a:gd name="connsiteX35" fmla="*/ 196849 w 1006475"/>
              <a:gd name="connsiteY35" fmla="*/ 314325 h 720725"/>
              <a:gd name="connsiteX36" fmla="*/ 196849 w 1006475"/>
              <a:gd name="connsiteY36" fmla="*/ 311150 h 720725"/>
              <a:gd name="connsiteX37" fmla="*/ 263524 w 1006475"/>
              <a:gd name="connsiteY37" fmla="*/ 282575 h 720725"/>
              <a:gd name="connsiteX38" fmla="*/ 263524 w 1006475"/>
              <a:gd name="connsiteY38" fmla="*/ 285750 h 720725"/>
              <a:gd name="connsiteX39" fmla="*/ 263524 w 1006475"/>
              <a:gd name="connsiteY39" fmla="*/ 292100 h 720725"/>
              <a:gd name="connsiteX40" fmla="*/ 260349 w 1006475"/>
              <a:gd name="connsiteY40" fmla="*/ 301625 h 720725"/>
              <a:gd name="connsiteX41" fmla="*/ 263524 w 1006475"/>
              <a:gd name="connsiteY41" fmla="*/ 304800 h 720725"/>
              <a:gd name="connsiteX42" fmla="*/ 269874 w 1006475"/>
              <a:gd name="connsiteY42" fmla="*/ 307975 h 720725"/>
              <a:gd name="connsiteX43" fmla="*/ 266699 w 1006475"/>
              <a:gd name="connsiteY43" fmla="*/ 307975 h 720725"/>
              <a:gd name="connsiteX44" fmla="*/ 263524 w 1006475"/>
              <a:gd name="connsiteY44" fmla="*/ 307975 h 720725"/>
              <a:gd name="connsiteX45" fmla="*/ 260349 w 1006475"/>
              <a:gd name="connsiteY45" fmla="*/ 307975 h 720725"/>
              <a:gd name="connsiteX46" fmla="*/ 260349 w 1006475"/>
              <a:gd name="connsiteY46" fmla="*/ 311150 h 720725"/>
              <a:gd name="connsiteX47" fmla="*/ 257174 w 1006475"/>
              <a:gd name="connsiteY47" fmla="*/ 314325 h 720725"/>
              <a:gd name="connsiteX48" fmla="*/ 257174 w 1006475"/>
              <a:gd name="connsiteY48" fmla="*/ 307975 h 720725"/>
              <a:gd name="connsiteX49" fmla="*/ 253999 w 1006475"/>
              <a:gd name="connsiteY49" fmla="*/ 307975 h 720725"/>
              <a:gd name="connsiteX50" fmla="*/ 250824 w 1006475"/>
              <a:gd name="connsiteY50" fmla="*/ 314325 h 720725"/>
              <a:gd name="connsiteX51" fmla="*/ 247649 w 1006475"/>
              <a:gd name="connsiteY51" fmla="*/ 314325 h 720725"/>
              <a:gd name="connsiteX52" fmla="*/ 247649 w 1006475"/>
              <a:gd name="connsiteY52" fmla="*/ 311150 h 720725"/>
              <a:gd name="connsiteX53" fmla="*/ 250824 w 1006475"/>
              <a:gd name="connsiteY53" fmla="*/ 301625 h 720725"/>
              <a:gd name="connsiteX54" fmla="*/ 253999 w 1006475"/>
              <a:gd name="connsiteY54" fmla="*/ 295275 h 720725"/>
              <a:gd name="connsiteX55" fmla="*/ 257174 w 1006475"/>
              <a:gd name="connsiteY55" fmla="*/ 288925 h 720725"/>
              <a:gd name="connsiteX56" fmla="*/ 263524 w 1006475"/>
              <a:gd name="connsiteY56" fmla="*/ 282575 h 720725"/>
              <a:gd name="connsiteX57" fmla="*/ 266699 w 1006475"/>
              <a:gd name="connsiteY57" fmla="*/ 244475 h 720725"/>
              <a:gd name="connsiteX58" fmla="*/ 266699 w 1006475"/>
              <a:gd name="connsiteY58" fmla="*/ 247650 h 720725"/>
              <a:gd name="connsiteX59" fmla="*/ 266699 w 1006475"/>
              <a:gd name="connsiteY59" fmla="*/ 250825 h 720725"/>
              <a:gd name="connsiteX60" fmla="*/ 263524 w 1006475"/>
              <a:gd name="connsiteY60" fmla="*/ 254000 h 720725"/>
              <a:gd name="connsiteX61" fmla="*/ 266699 w 1006475"/>
              <a:gd name="connsiteY61" fmla="*/ 260350 h 720725"/>
              <a:gd name="connsiteX62" fmla="*/ 260349 w 1006475"/>
              <a:gd name="connsiteY62" fmla="*/ 266700 h 720725"/>
              <a:gd name="connsiteX63" fmla="*/ 263524 w 1006475"/>
              <a:gd name="connsiteY63" fmla="*/ 266700 h 720725"/>
              <a:gd name="connsiteX64" fmla="*/ 263524 w 1006475"/>
              <a:gd name="connsiteY64" fmla="*/ 269875 h 720725"/>
              <a:gd name="connsiteX65" fmla="*/ 260349 w 1006475"/>
              <a:gd name="connsiteY65" fmla="*/ 269875 h 720725"/>
              <a:gd name="connsiteX66" fmla="*/ 257174 w 1006475"/>
              <a:gd name="connsiteY66" fmla="*/ 269875 h 720725"/>
              <a:gd name="connsiteX67" fmla="*/ 257174 w 1006475"/>
              <a:gd name="connsiteY67" fmla="*/ 266700 h 720725"/>
              <a:gd name="connsiteX68" fmla="*/ 257174 w 1006475"/>
              <a:gd name="connsiteY68" fmla="*/ 263525 h 720725"/>
              <a:gd name="connsiteX69" fmla="*/ 253999 w 1006475"/>
              <a:gd name="connsiteY69" fmla="*/ 263525 h 720725"/>
              <a:gd name="connsiteX70" fmla="*/ 257174 w 1006475"/>
              <a:gd name="connsiteY70" fmla="*/ 254000 h 720725"/>
              <a:gd name="connsiteX71" fmla="*/ 253999 w 1006475"/>
              <a:gd name="connsiteY71" fmla="*/ 250825 h 720725"/>
              <a:gd name="connsiteX72" fmla="*/ 257174 w 1006475"/>
              <a:gd name="connsiteY72" fmla="*/ 247650 h 720725"/>
              <a:gd name="connsiteX73" fmla="*/ 257174 w 1006475"/>
              <a:gd name="connsiteY73" fmla="*/ 250825 h 720725"/>
              <a:gd name="connsiteX74" fmla="*/ 260349 w 1006475"/>
              <a:gd name="connsiteY74" fmla="*/ 250825 h 720725"/>
              <a:gd name="connsiteX75" fmla="*/ 260349 w 1006475"/>
              <a:gd name="connsiteY75" fmla="*/ 247650 h 720725"/>
              <a:gd name="connsiteX76" fmla="*/ 263524 w 1006475"/>
              <a:gd name="connsiteY76" fmla="*/ 247650 h 720725"/>
              <a:gd name="connsiteX77" fmla="*/ 266699 w 1006475"/>
              <a:gd name="connsiteY77" fmla="*/ 244475 h 720725"/>
              <a:gd name="connsiteX78" fmla="*/ 260349 w 1006475"/>
              <a:gd name="connsiteY78" fmla="*/ 241300 h 720725"/>
              <a:gd name="connsiteX79" fmla="*/ 263524 w 1006475"/>
              <a:gd name="connsiteY79" fmla="*/ 244475 h 720725"/>
              <a:gd name="connsiteX80" fmla="*/ 260349 w 1006475"/>
              <a:gd name="connsiteY80" fmla="*/ 244475 h 720725"/>
              <a:gd name="connsiteX81" fmla="*/ 260349 w 1006475"/>
              <a:gd name="connsiteY81" fmla="*/ 241300 h 720725"/>
              <a:gd name="connsiteX82" fmla="*/ 231774 w 1006475"/>
              <a:gd name="connsiteY82" fmla="*/ 231775 h 720725"/>
              <a:gd name="connsiteX83" fmla="*/ 231774 w 1006475"/>
              <a:gd name="connsiteY83" fmla="*/ 238125 h 720725"/>
              <a:gd name="connsiteX84" fmla="*/ 228599 w 1006475"/>
              <a:gd name="connsiteY84" fmla="*/ 241300 h 720725"/>
              <a:gd name="connsiteX85" fmla="*/ 225424 w 1006475"/>
              <a:gd name="connsiteY85" fmla="*/ 241300 h 720725"/>
              <a:gd name="connsiteX86" fmla="*/ 225424 w 1006475"/>
              <a:gd name="connsiteY86" fmla="*/ 238125 h 720725"/>
              <a:gd name="connsiteX87" fmla="*/ 225424 w 1006475"/>
              <a:gd name="connsiteY87" fmla="*/ 234950 h 720725"/>
              <a:gd name="connsiteX88" fmla="*/ 231774 w 1006475"/>
              <a:gd name="connsiteY88" fmla="*/ 231775 h 720725"/>
              <a:gd name="connsiteX89" fmla="*/ 282574 w 1006475"/>
              <a:gd name="connsiteY89" fmla="*/ 174625 h 720725"/>
              <a:gd name="connsiteX90" fmla="*/ 285749 w 1006475"/>
              <a:gd name="connsiteY90" fmla="*/ 174625 h 720725"/>
              <a:gd name="connsiteX91" fmla="*/ 288924 w 1006475"/>
              <a:gd name="connsiteY91" fmla="*/ 184150 h 720725"/>
              <a:gd name="connsiteX92" fmla="*/ 292099 w 1006475"/>
              <a:gd name="connsiteY92" fmla="*/ 187325 h 720725"/>
              <a:gd name="connsiteX93" fmla="*/ 295274 w 1006475"/>
              <a:gd name="connsiteY93" fmla="*/ 187325 h 720725"/>
              <a:gd name="connsiteX94" fmla="*/ 298449 w 1006475"/>
              <a:gd name="connsiteY94" fmla="*/ 190500 h 720725"/>
              <a:gd name="connsiteX95" fmla="*/ 298449 w 1006475"/>
              <a:gd name="connsiteY95" fmla="*/ 203200 h 720725"/>
              <a:gd name="connsiteX96" fmla="*/ 295274 w 1006475"/>
              <a:gd name="connsiteY96" fmla="*/ 209550 h 720725"/>
              <a:gd name="connsiteX97" fmla="*/ 292099 w 1006475"/>
              <a:gd name="connsiteY97" fmla="*/ 212725 h 720725"/>
              <a:gd name="connsiteX98" fmla="*/ 288924 w 1006475"/>
              <a:gd name="connsiteY98" fmla="*/ 212725 h 720725"/>
              <a:gd name="connsiteX99" fmla="*/ 285749 w 1006475"/>
              <a:gd name="connsiteY99" fmla="*/ 209550 h 720725"/>
              <a:gd name="connsiteX100" fmla="*/ 285749 w 1006475"/>
              <a:gd name="connsiteY100" fmla="*/ 206375 h 720725"/>
              <a:gd name="connsiteX101" fmla="*/ 285749 w 1006475"/>
              <a:gd name="connsiteY101" fmla="*/ 196850 h 720725"/>
              <a:gd name="connsiteX102" fmla="*/ 285749 w 1006475"/>
              <a:gd name="connsiteY102" fmla="*/ 193675 h 720725"/>
              <a:gd name="connsiteX103" fmla="*/ 282574 w 1006475"/>
              <a:gd name="connsiteY103" fmla="*/ 193675 h 720725"/>
              <a:gd name="connsiteX104" fmla="*/ 276224 w 1006475"/>
              <a:gd name="connsiteY104" fmla="*/ 196850 h 720725"/>
              <a:gd name="connsiteX105" fmla="*/ 273049 w 1006475"/>
              <a:gd name="connsiteY105" fmla="*/ 196850 h 720725"/>
              <a:gd name="connsiteX106" fmla="*/ 276224 w 1006475"/>
              <a:gd name="connsiteY106" fmla="*/ 190500 h 720725"/>
              <a:gd name="connsiteX107" fmla="*/ 276224 w 1006475"/>
              <a:gd name="connsiteY107" fmla="*/ 187325 h 720725"/>
              <a:gd name="connsiteX108" fmla="*/ 279399 w 1006475"/>
              <a:gd name="connsiteY108" fmla="*/ 187325 h 720725"/>
              <a:gd name="connsiteX109" fmla="*/ 282574 w 1006475"/>
              <a:gd name="connsiteY109" fmla="*/ 184150 h 720725"/>
              <a:gd name="connsiteX110" fmla="*/ 282574 w 1006475"/>
              <a:gd name="connsiteY110" fmla="*/ 174625 h 720725"/>
              <a:gd name="connsiteX111" fmla="*/ 253999 w 1006475"/>
              <a:gd name="connsiteY111" fmla="*/ 171450 h 720725"/>
              <a:gd name="connsiteX112" fmla="*/ 257174 w 1006475"/>
              <a:gd name="connsiteY112" fmla="*/ 171450 h 720725"/>
              <a:gd name="connsiteX113" fmla="*/ 257174 w 1006475"/>
              <a:gd name="connsiteY113" fmla="*/ 174625 h 720725"/>
              <a:gd name="connsiteX114" fmla="*/ 257174 w 1006475"/>
              <a:gd name="connsiteY114" fmla="*/ 177800 h 720725"/>
              <a:gd name="connsiteX115" fmla="*/ 257174 w 1006475"/>
              <a:gd name="connsiteY115" fmla="*/ 180975 h 720725"/>
              <a:gd name="connsiteX116" fmla="*/ 253999 w 1006475"/>
              <a:gd name="connsiteY116" fmla="*/ 174625 h 720725"/>
              <a:gd name="connsiteX117" fmla="*/ 253999 w 1006475"/>
              <a:gd name="connsiteY117" fmla="*/ 171450 h 720725"/>
              <a:gd name="connsiteX118" fmla="*/ 260349 w 1006475"/>
              <a:gd name="connsiteY118" fmla="*/ 168275 h 720725"/>
              <a:gd name="connsiteX119" fmla="*/ 263524 w 1006475"/>
              <a:gd name="connsiteY119" fmla="*/ 168275 h 720725"/>
              <a:gd name="connsiteX120" fmla="*/ 263524 w 1006475"/>
              <a:gd name="connsiteY120" fmla="*/ 180975 h 720725"/>
              <a:gd name="connsiteX121" fmla="*/ 260349 w 1006475"/>
              <a:gd name="connsiteY121" fmla="*/ 184150 h 720725"/>
              <a:gd name="connsiteX122" fmla="*/ 257174 w 1006475"/>
              <a:gd name="connsiteY122" fmla="*/ 184150 h 720725"/>
              <a:gd name="connsiteX123" fmla="*/ 257174 w 1006475"/>
              <a:gd name="connsiteY123" fmla="*/ 180975 h 720725"/>
              <a:gd name="connsiteX124" fmla="*/ 260349 w 1006475"/>
              <a:gd name="connsiteY124" fmla="*/ 180975 h 720725"/>
              <a:gd name="connsiteX125" fmla="*/ 260349 w 1006475"/>
              <a:gd name="connsiteY125" fmla="*/ 177800 h 720725"/>
              <a:gd name="connsiteX126" fmla="*/ 260349 w 1006475"/>
              <a:gd name="connsiteY126" fmla="*/ 174625 h 720725"/>
              <a:gd name="connsiteX127" fmla="*/ 260349 w 1006475"/>
              <a:gd name="connsiteY127" fmla="*/ 168275 h 720725"/>
              <a:gd name="connsiteX128" fmla="*/ 279399 w 1006475"/>
              <a:gd name="connsiteY128" fmla="*/ 114300 h 720725"/>
              <a:gd name="connsiteX129" fmla="*/ 282574 w 1006475"/>
              <a:gd name="connsiteY129" fmla="*/ 114300 h 720725"/>
              <a:gd name="connsiteX130" fmla="*/ 285749 w 1006475"/>
              <a:gd name="connsiteY130" fmla="*/ 123825 h 720725"/>
              <a:gd name="connsiteX131" fmla="*/ 292099 w 1006475"/>
              <a:gd name="connsiteY131" fmla="*/ 130175 h 720725"/>
              <a:gd name="connsiteX132" fmla="*/ 295274 w 1006475"/>
              <a:gd name="connsiteY132" fmla="*/ 136525 h 720725"/>
              <a:gd name="connsiteX133" fmla="*/ 292099 w 1006475"/>
              <a:gd name="connsiteY133" fmla="*/ 136525 h 720725"/>
              <a:gd name="connsiteX134" fmla="*/ 292099 w 1006475"/>
              <a:gd name="connsiteY134" fmla="*/ 139700 h 720725"/>
              <a:gd name="connsiteX135" fmla="*/ 288924 w 1006475"/>
              <a:gd name="connsiteY135" fmla="*/ 139700 h 720725"/>
              <a:gd name="connsiteX136" fmla="*/ 285749 w 1006475"/>
              <a:gd name="connsiteY136" fmla="*/ 139700 h 720725"/>
              <a:gd name="connsiteX137" fmla="*/ 285749 w 1006475"/>
              <a:gd name="connsiteY137" fmla="*/ 136525 h 720725"/>
              <a:gd name="connsiteX138" fmla="*/ 285749 w 1006475"/>
              <a:gd name="connsiteY138" fmla="*/ 133350 h 720725"/>
              <a:gd name="connsiteX139" fmla="*/ 279399 w 1006475"/>
              <a:gd name="connsiteY139" fmla="*/ 133350 h 720725"/>
              <a:gd name="connsiteX140" fmla="*/ 279399 w 1006475"/>
              <a:gd name="connsiteY140" fmla="*/ 136525 h 720725"/>
              <a:gd name="connsiteX141" fmla="*/ 279399 w 1006475"/>
              <a:gd name="connsiteY141" fmla="*/ 139700 h 720725"/>
              <a:gd name="connsiteX142" fmla="*/ 276224 w 1006475"/>
              <a:gd name="connsiteY142" fmla="*/ 136525 h 720725"/>
              <a:gd name="connsiteX143" fmla="*/ 273049 w 1006475"/>
              <a:gd name="connsiteY143" fmla="*/ 136525 h 720725"/>
              <a:gd name="connsiteX144" fmla="*/ 273049 w 1006475"/>
              <a:gd name="connsiteY144" fmla="*/ 142875 h 720725"/>
              <a:gd name="connsiteX145" fmla="*/ 269874 w 1006475"/>
              <a:gd name="connsiteY145" fmla="*/ 142875 h 720725"/>
              <a:gd name="connsiteX146" fmla="*/ 266699 w 1006475"/>
              <a:gd name="connsiteY146" fmla="*/ 142875 h 720725"/>
              <a:gd name="connsiteX147" fmla="*/ 263524 w 1006475"/>
              <a:gd name="connsiteY147" fmla="*/ 142875 h 720725"/>
              <a:gd name="connsiteX148" fmla="*/ 263524 w 1006475"/>
              <a:gd name="connsiteY148" fmla="*/ 146050 h 720725"/>
              <a:gd name="connsiteX149" fmla="*/ 273049 w 1006475"/>
              <a:gd name="connsiteY149" fmla="*/ 146050 h 720725"/>
              <a:gd name="connsiteX150" fmla="*/ 276224 w 1006475"/>
              <a:gd name="connsiteY150" fmla="*/ 149225 h 720725"/>
              <a:gd name="connsiteX151" fmla="*/ 279399 w 1006475"/>
              <a:gd name="connsiteY151" fmla="*/ 152400 h 720725"/>
              <a:gd name="connsiteX152" fmla="*/ 279399 w 1006475"/>
              <a:gd name="connsiteY152" fmla="*/ 158750 h 720725"/>
              <a:gd name="connsiteX153" fmla="*/ 279399 w 1006475"/>
              <a:gd name="connsiteY153" fmla="*/ 165100 h 720725"/>
              <a:gd name="connsiteX154" fmla="*/ 279399 w 1006475"/>
              <a:gd name="connsiteY154" fmla="*/ 168275 h 720725"/>
              <a:gd name="connsiteX155" fmla="*/ 276224 w 1006475"/>
              <a:gd name="connsiteY155" fmla="*/ 168275 h 720725"/>
              <a:gd name="connsiteX156" fmla="*/ 276224 w 1006475"/>
              <a:gd name="connsiteY156" fmla="*/ 171450 h 720725"/>
              <a:gd name="connsiteX157" fmla="*/ 279399 w 1006475"/>
              <a:gd name="connsiteY157" fmla="*/ 171450 h 720725"/>
              <a:gd name="connsiteX158" fmla="*/ 279399 w 1006475"/>
              <a:gd name="connsiteY158" fmla="*/ 174625 h 720725"/>
              <a:gd name="connsiteX159" fmla="*/ 279399 w 1006475"/>
              <a:gd name="connsiteY159" fmla="*/ 177800 h 720725"/>
              <a:gd name="connsiteX160" fmla="*/ 279399 w 1006475"/>
              <a:gd name="connsiteY160" fmla="*/ 184150 h 720725"/>
              <a:gd name="connsiteX161" fmla="*/ 276224 w 1006475"/>
              <a:gd name="connsiteY161" fmla="*/ 187325 h 720725"/>
              <a:gd name="connsiteX162" fmla="*/ 269874 w 1006475"/>
              <a:gd name="connsiteY162" fmla="*/ 184150 h 720725"/>
              <a:gd name="connsiteX163" fmla="*/ 269874 w 1006475"/>
              <a:gd name="connsiteY163" fmla="*/ 180975 h 720725"/>
              <a:gd name="connsiteX164" fmla="*/ 276224 w 1006475"/>
              <a:gd name="connsiteY164" fmla="*/ 161925 h 720725"/>
              <a:gd name="connsiteX165" fmla="*/ 273049 w 1006475"/>
              <a:gd name="connsiteY165" fmla="*/ 158750 h 720725"/>
              <a:gd name="connsiteX166" fmla="*/ 269874 w 1006475"/>
              <a:gd name="connsiteY166" fmla="*/ 155575 h 720725"/>
              <a:gd name="connsiteX167" fmla="*/ 269874 w 1006475"/>
              <a:gd name="connsiteY167" fmla="*/ 158750 h 720725"/>
              <a:gd name="connsiteX168" fmla="*/ 266699 w 1006475"/>
              <a:gd name="connsiteY168" fmla="*/ 158750 h 720725"/>
              <a:gd name="connsiteX169" fmla="*/ 266699 w 1006475"/>
              <a:gd name="connsiteY169" fmla="*/ 152400 h 720725"/>
              <a:gd name="connsiteX170" fmla="*/ 260349 w 1006475"/>
              <a:gd name="connsiteY170" fmla="*/ 149225 h 720725"/>
              <a:gd name="connsiteX171" fmla="*/ 257174 w 1006475"/>
              <a:gd name="connsiteY171" fmla="*/ 142875 h 720725"/>
              <a:gd name="connsiteX172" fmla="*/ 260349 w 1006475"/>
              <a:gd name="connsiteY172" fmla="*/ 139700 h 720725"/>
              <a:gd name="connsiteX173" fmla="*/ 263524 w 1006475"/>
              <a:gd name="connsiteY173" fmla="*/ 136525 h 720725"/>
              <a:gd name="connsiteX174" fmla="*/ 266699 w 1006475"/>
              <a:gd name="connsiteY174" fmla="*/ 133350 h 720725"/>
              <a:gd name="connsiteX175" fmla="*/ 266699 w 1006475"/>
              <a:gd name="connsiteY175" fmla="*/ 127000 h 720725"/>
              <a:gd name="connsiteX176" fmla="*/ 273049 w 1006475"/>
              <a:gd name="connsiteY176" fmla="*/ 117475 h 720725"/>
              <a:gd name="connsiteX177" fmla="*/ 279399 w 1006475"/>
              <a:gd name="connsiteY177" fmla="*/ 114300 h 720725"/>
              <a:gd name="connsiteX178" fmla="*/ 288924 w 1006475"/>
              <a:gd name="connsiteY178" fmla="*/ 79375 h 720725"/>
              <a:gd name="connsiteX179" fmla="*/ 292099 w 1006475"/>
              <a:gd name="connsiteY179" fmla="*/ 79375 h 720725"/>
              <a:gd name="connsiteX180" fmla="*/ 292099 w 1006475"/>
              <a:gd name="connsiteY180" fmla="*/ 85725 h 720725"/>
              <a:gd name="connsiteX181" fmla="*/ 295274 w 1006475"/>
              <a:gd name="connsiteY181" fmla="*/ 85725 h 720725"/>
              <a:gd name="connsiteX182" fmla="*/ 295274 w 1006475"/>
              <a:gd name="connsiteY182" fmla="*/ 88900 h 720725"/>
              <a:gd name="connsiteX183" fmla="*/ 295274 w 1006475"/>
              <a:gd name="connsiteY183" fmla="*/ 92075 h 720725"/>
              <a:gd name="connsiteX184" fmla="*/ 292099 w 1006475"/>
              <a:gd name="connsiteY184" fmla="*/ 88900 h 720725"/>
              <a:gd name="connsiteX185" fmla="*/ 285749 w 1006475"/>
              <a:gd name="connsiteY185" fmla="*/ 88900 h 720725"/>
              <a:gd name="connsiteX186" fmla="*/ 288924 w 1006475"/>
              <a:gd name="connsiteY186" fmla="*/ 85725 h 720725"/>
              <a:gd name="connsiteX187" fmla="*/ 288924 w 1006475"/>
              <a:gd name="connsiteY187" fmla="*/ 82550 h 720725"/>
              <a:gd name="connsiteX188" fmla="*/ 288924 w 1006475"/>
              <a:gd name="connsiteY188" fmla="*/ 79375 h 720725"/>
              <a:gd name="connsiteX189" fmla="*/ 257174 w 1006475"/>
              <a:gd name="connsiteY189" fmla="*/ 76200 h 720725"/>
              <a:gd name="connsiteX190" fmla="*/ 260349 w 1006475"/>
              <a:gd name="connsiteY190" fmla="*/ 76200 h 720725"/>
              <a:gd name="connsiteX191" fmla="*/ 260349 w 1006475"/>
              <a:gd name="connsiteY191" fmla="*/ 79375 h 720725"/>
              <a:gd name="connsiteX192" fmla="*/ 260349 w 1006475"/>
              <a:gd name="connsiteY192" fmla="*/ 82550 h 720725"/>
              <a:gd name="connsiteX193" fmla="*/ 263524 w 1006475"/>
              <a:gd name="connsiteY193" fmla="*/ 82550 h 720725"/>
              <a:gd name="connsiteX194" fmla="*/ 257174 w 1006475"/>
              <a:gd name="connsiteY194" fmla="*/ 88900 h 720725"/>
              <a:gd name="connsiteX195" fmla="*/ 257174 w 1006475"/>
              <a:gd name="connsiteY195" fmla="*/ 98425 h 720725"/>
              <a:gd name="connsiteX196" fmla="*/ 260349 w 1006475"/>
              <a:gd name="connsiteY196" fmla="*/ 98425 h 720725"/>
              <a:gd name="connsiteX197" fmla="*/ 260349 w 1006475"/>
              <a:gd name="connsiteY197" fmla="*/ 95250 h 720725"/>
              <a:gd name="connsiteX198" fmla="*/ 263524 w 1006475"/>
              <a:gd name="connsiteY198" fmla="*/ 95250 h 720725"/>
              <a:gd name="connsiteX199" fmla="*/ 263524 w 1006475"/>
              <a:gd name="connsiteY199" fmla="*/ 98425 h 720725"/>
              <a:gd name="connsiteX200" fmla="*/ 263524 w 1006475"/>
              <a:gd name="connsiteY200" fmla="*/ 101600 h 720725"/>
              <a:gd name="connsiteX201" fmla="*/ 260349 w 1006475"/>
              <a:gd name="connsiteY201" fmla="*/ 104775 h 720725"/>
              <a:gd name="connsiteX202" fmla="*/ 257174 w 1006475"/>
              <a:gd name="connsiteY202" fmla="*/ 101600 h 720725"/>
              <a:gd name="connsiteX203" fmla="*/ 250824 w 1006475"/>
              <a:gd name="connsiteY203" fmla="*/ 104775 h 720725"/>
              <a:gd name="connsiteX204" fmla="*/ 250824 w 1006475"/>
              <a:gd name="connsiteY204" fmla="*/ 101600 h 720725"/>
              <a:gd name="connsiteX205" fmla="*/ 253999 w 1006475"/>
              <a:gd name="connsiteY205" fmla="*/ 98425 h 720725"/>
              <a:gd name="connsiteX206" fmla="*/ 250824 w 1006475"/>
              <a:gd name="connsiteY206" fmla="*/ 95250 h 720725"/>
              <a:gd name="connsiteX207" fmla="*/ 247649 w 1006475"/>
              <a:gd name="connsiteY207" fmla="*/ 92075 h 720725"/>
              <a:gd name="connsiteX208" fmla="*/ 250824 w 1006475"/>
              <a:gd name="connsiteY208" fmla="*/ 85725 h 720725"/>
              <a:gd name="connsiteX209" fmla="*/ 253999 w 1006475"/>
              <a:gd name="connsiteY209" fmla="*/ 85725 h 720725"/>
              <a:gd name="connsiteX210" fmla="*/ 253999 w 1006475"/>
              <a:gd name="connsiteY210" fmla="*/ 82550 h 720725"/>
              <a:gd name="connsiteX211" fmla="*/ 253999 w 1006475"/>
              <a:gd name="connsiteY211" fmla="*/ 79375 h 720725"/>
              <a:gd name="connsiteX212" fmla="*/ 257174 w 1006475"/>
              <a:gd name="connsiteY212" fmla="*/ 76200 h 720725"/>
              <a:gd name="connsiteX213" fmla="*/ 282574 w 1006475"/>
              <a:gd name="connsiteY213" fmla="*/ 73025 h 720725"/>
              <a:gd name="connsiteX214" fmla="*/ 282574 w 1006475"/>
              <a:gd name="connsiteY214" fmla="*/ 76200 h 720725"/>
              <a:gd name="connsiteX215" fmla="*/ 285749 w 1006475"/>
              <a:gd name="connsiteY215" fmla="*/ 82550 h 720725"/>
              <a:gd name="connsiteX216" fmla="*/ 282574 w 1006475"/>
              <a:gd name="connsiteY216" fmla="*/ 82550 h 720725"/>
              <a:gd name="connsiteX217" fmla="*/ 282574 w 1006475"/>
              <a:gd name="connsiteY217" fmla="*/ 85725 h 720725"/>
              <a:gd name="connsiteX218" fmla="*/ 279399 w 1006475"/>
              <a:gd name="connsiteY218" fmla="*/ 85725 h 720725"/>
              <a:gd name="connsiteX219" fmla="*/ 279399 w 1006475"/>
              <a:gd name="connsiteY219" fmla="*/ 82550 h 720725"/>
              <a:gd name="connsiteX220" fmla="*/ 279399 w 1006475"/>
              <a:gd name="connsiteY220" fmla="*/ 79375 h 720725"/>
              <a:gd name="connsiteX221" fmla="*/ 279399 w 1006475"/>
              <a:gd name="connsiteY221" fmla="*/ 76200 h 720725"/>
              <a:gd name="connsiteX222" fmla="*/ 282574 w 1006475"/>
              <a:gd name="connsiteY222" fmla="*/ 73025 h 720725"/>
              <a:gd name="connsiteX223" fmla="*/ 539750 w 1006475"/>
              <a:gd name="connsiteY223" fmla="*/ 66675 h 720725"/>
              <a:gd name="connsiteX224" fmla="*/ 539749 w 1006475"/>
              <a:gd name="connsiteY224" fmla="*/ 69850 h 720725"/>
              <a:gd name="connsiteX225" fmla="*/ 539750 w 1006475"/>
              <a:gd name="connsiteY225" fmla="*/ 66675 h 720725"/>
              <a:gd name="connsiteX226" fmla="*/ 244474 w 1006475"/>
              <a:gd name="connsiteY226" fmla="*/ 66675 h 720725"/>
              <a:gd name="connsiteX227" fmla="*/ 250824 w 1006475"/>
              <a:gd name="connsiteY227" fmla="*/ 69850 h 720725"/>
              <a:gd name="connsiteX228" fmla="*/ 257174 w 1006475"/>
              <a:gd name="connsiteY228" fmla="*/ 73025 h 720725"/>
              <a:gd name="connsiteX229" fmla="*/ 250824 w 1006475"/>
              <a:gd name="connsiteY229" fmla="*/ 73025 h 720725"/>
              <a:gd name="connsiteX230" fmla="*/ 250824 w 1006475"/>
              <a:gd name="connsiteY230" fmla="*/ 76200 h 720725"/>
              <a:gd name="connsiteX231" fmla="*/ 247649 w 1006475"/>
              <a:gd name="connsiteY231" fmla="*/ 76200 h 720725"/>
              <a:gd name="connsiteX232" fmla="*/ 247649 w 1006475"/>
              <a:gd name="connsiteY232" fmla="*/ 73025 h 720725"/>
              <a:gd name="connsiteX233" fmla="*/ 244474 w 1006475"/>
              <a:gd name="connsiteY233" fmla="*/ 69850 h 720725"/>
              <a:gd name="connsiteX234" fmla="*/ 244474 w 1006475"/>
              <a:gd name="connsiteY234" fmla="*/ 66675 h 720725"/>
              <a:gd name="connsiteX235" fmla="*/ 530224 w 1006475"/>
              <a:gd name="connsiteY235" fmla="*/ 63500 h 720725"/>
              <a:gd name="connsiteX236" fmla="*/ 530224 w 1006475"/>
              <a:gd name="connsiteY236" fmla="*/ 66675 h 720725"/>
              <a:gd name="connsiteX237" fmla="*/ 530225 w 1006475"/>
              <a:gd name="connsiteY237" fmla="*/ 66675 h 720725"/>
              <a:gd name="connsiteX238" fmla="*/ 530225 w 1006475"/>
              <a:gd name="connsiteY238" fmla="*/ 63500 h 720725"/>
              <a:gd name="connsiteX239" fmla="*/ 530224 w 1006475"/>
              <a:gd name="connsiteY239" fmla="*/ 63500 h 720725"/>
              <a:gd name="connsiteX240" fmla="*/ 527049 w 1006475"/>
              <a:gd name="connsiteY240" fmla="*/ 60325 h 720725"/>
              <a:gd name="connsiteX241" fmla="*/ 527049 w 1006475"/>
              <a:gd name="connsiteY241" fmla="*/ 63500 h 720725"/>
              <a:gd name="connsiteX242" fmla="*/ 527050 w 1006475"/>
              <a:gd name="connsiteY242" fmla="*/ 63500 h 720725"/>
              <a:gd name="connsiteX243" fmla="*/ 527050 w 1006475"/>
              <a:gd name="connsiteY243" fmla="*/ 60325 h 720725"/>
              <a:gd name="connsiteX244" fmla="*/ 527049 w 1006475"/>
              <a:gd name="connsiteY244" fmla="*/ 60325 h 720725"/>
              <a:gd name="connsiteX245" fmla="*/ 228599 w 1006475"/>
              <a:gd name="connsiteY245" fmla="*/ 57150 h 720725"/>
              <a:gd name="connsiteX246" fmla="*/ 231774 w 1006475"/>
              <a:gd name="connsiteY246" fmla="*/ 57150 h 720725"/>
              <a:gd name="connsiteX247" fmla="*/ 234949 w 1006475"/>
              <a:gd name="connsiteY247" fmla="*/ 57150 h 720725"/>
              <a:gd name="connsiteX248" fmla="*/ 234949 w 1006475"/>
              <a:gd name="connsiteY248" fmla="*/ 60325 h 720725"/>
              <a:gd name="connsiteX249" fmla="*/ 234949 w 1006475"/>
              <a:gd name="connsiteY249" fmla="*/ 63500 h 720725"/>
              <a:gd name="connsiteX250" fmla="*/ 244474 w 1006475"/>
              <a:gd name="connsiteY250" fmla="*/ 73025 h 720725"/>
              <a:gd name="connsiteX251" fmla="*/ 244474 w 1006475"/>
              <a:gd name="connsiteY251" fmla="*/ 76200 h 720725"/>
              <a:gd name="connsiteX252" fmla="*/ 244474 w 1006475"/>
              <a:gd name="connsiteY252" fmla="*/ 79375 h 720725"/>
              <a:gd name="connsiteX253" fmla="*/ 247649 w 1006475"/>
              <a:gd name="connsiteY253" fmla="*/ 79375 h 720725"/>
              <a:gd name="connsiteX254" fmla="*/ 247649 w 1006475"/>
              <a:gd name="connsiteY254" fmla="*/ 82550 h 720725"/>
              <a:gd name="connsiteX255" fmla="*/ 244474 w 1006475"/>
              <a:gd name="connsiteY255" fmla="*/ 82550 h 720725"/>
              <a:gd name="connsiteX256" fmla="*/ 241299 w 1006475"/>
              <a:gd name="connsiteY256" fmla="*/ 79375 h 720725"/>
              <a:gd name="connsiteX257" fmla="*/ 238124 w 1006475"/>
              <a:gd name="connsiteY257" fmla="*/ 85725 h 720725"/>
              <a:gd name="connsiteX258" fmla="*/ 241299 w 1006475"/>
              <a:gd name="connsiteY258" fmla="*/ 88900 h 720725"/>
              <a:gd name="connsiteX259" fmla="*/ 244474 w 1006475"/>
              <a:gd name="connsiteY259" fmla="*/ 92075 h 720725"/>
              <a:gd name="connsiteX260" fmla="*/ 244474 w 1006475"/>
              <a:gd name="connsiteY260" fmla="*/ 95250 h 720725"/>
              <a:gd name="connsiteX261" fmla="*/ 241299 w 1006475"/>
              <a:gd name="connsiteY261" fmla="*/ 92075 h 720725"/>
              <a:gd name="connsiteX262" fmla="*/ 234949 w 1006475"/>
              <a:gd name="connsiteY262" fmla="*/ 88900 h 720725"/>
              <a:gd name="connsiteX263" fmla="*/ 231774 w 1006475"/>
              <a:gd name="connsiteY263" fmla="*/ 85725 h 720725"/>
              <a:gd name="connsiteX264" fmla="*/ 228599 w 1006475"/>
              <a:gd name="connsiteY264" fmla="*/ 82550 h 720725"/>
              <a:gd name="connsiteX265" fmla="*/ 225424 w 1006475"/>
              <a:gd name="connsiteY265" fmla="*/ 79375 h 720725"/>
              <a:gd name="connsiteX266" fmla="*/ 225424 w 1006475"/>
              <a:gd name="connsiteY266" fmla="*/ 76200 h 720725"/>
              <a:gd name="connsiteX267" fmla="*/ 222249 w 1006475"/>
              <a:gd name="connsiteY267" fmla="*/ 73025 h 720725"/>
              <a:gd name="connsiteX268" fmla="*/ 225424 w 1006475"/>
              <a:gd name="connsiteY268" fmla="*/ 66675 h 720725"/>
              <a:gd name="connsiteX269" fmla="*/ 225424 w 1006475"/>
              <a:gd name="connsiteY269" fmla="*/ 60325 h 720725"/>
              <a:gd name="connsiteX270" fmla="*/ 228599 w 1006475"/>
              <a:gd name="connsiteY270" fmla="*/ 57150 h 720725"/>
              <a:gd name="connsiteX271" fmla="*/ 260349 w 1006475"/>
              <a:gd name="connsiteY271" fmla="*/ 47625 h 720725"/>
              <a:gd name="connsiteX272" fmla="*/ 266699 w 1006475"/>
              <a:gd name="connsiteY272" fmla="*/ 47625 h 720725"/>
              <a:gd name="connsiteX273" fmla="*/ 269874 w 1006475"/>
              <a:gd name="connsiteY273" fmla="*/ 50800 h 720725"/>
              <a:gd name="connsiteX274" fmla="*/ 279399 w 1006475"/>
              <a:gd name="connsiteY274" fmla="*/ 60325 h 720725"/>
              <a:gd name="connsiteX275" fmla="*/ 279399 w 1006475"/>
              <a:gd name="connsiteY275" fmla="*/ 63500 h 720725"/>
              <a:gd name="connsiteX276" fmla="*/ 273049 w 1006475"/>
              <a:gd name="connsiteY276" fmla="*/ 66675 h 720725"/>
              <a:gd name="connsiteX277" fmla="*/ 269874 w 1006475"/>
              <a:gd name="connsiteY277" fmla="*/ 69850 h 720725"/>
              <a:gd name="connsiteX278" fmla="*/ 269874 w 1006475"/>
              <a:gd name="connsiteY278" fmla="*/ 73025 h 720725"/>
              <a:gd name="connsiteX279" fmla="*/ 266699 w 1006475"/>
              <a:gd name="connsiteY279" fmla="*/ 73025 h 720725"/>
              <a:gd name="connsiteX280" fmla="*/ 266699 w 1006475"/>
              <a:gd name="connsiteY280" fmla="*/ 69850 h 720725"/>
              <a:gd name="connsiteX281" fmla="*/ 263524 w 1006475"/>
              <a:gd name="connsiteY281" fmla="*/ 60325 h 720725"/>
              <a:gd name="connsiteX282" fmla="*/ 263524 w 1006475"/>
              <a:gd name="connsiteY282" fmla="*/ 53975 h 720725"/>
              <a:gd name="connsiteX283" fmla="*/ 260349 w 1006475"/>
              <a:gd name="connsiteY283" fmla="*/ 50800 h 720725"/>
              <a:gd name="connsiteX284" fmla="*/ 260349 w 1006475"/>
              <a:gd name="connsiteY284" fmla="*/ 53975 h 720725"/>
              <a:gd name="connsiteX285" fmla="*/ 263524 w 1006475"/>
              <a:gd name="connsiteY285" fmla="*/ 69850 h 720725"/>
              <a:gd name="connsiteX286" fmla="*/ 257174 w 1006475"/>
              <a:gd name="connsiteY286" fmla="*/ 69850 h 720725"/>
              <a:gd name="connsiteX287" fmla="*/ 253999 w 1006475"/>
              <a:gd name="connsiteY287" fmla="*/ 69850 h 720725"/>
              <a:gd name="connsiteX288" fmla="*/ 253999 w 1006475"/>
              <a:gd name="connsiteY288" fmla="*/ 60325 h 720725"/>
              <a:gd name="connsiteX289" fmla="*/ 250824 w 1006475"/>
              <a:gd name="connsiteY289" fmla="*/ 60325 h 720725"/>
              <a:gd name="connsiteX290" fmla="*/ 247649 w 1006475"/>
              <a:gd name="connsiteY290" fmla="*/ 66675 h 720725"/>
              <a:gd name="connsiteX291" fmla="*/ 244474 w 1006475"/>
              <a:gd name="connsiteY291" fmla="*/ 63500 h 720725"/>
              <a:gd name="connsiteX292" fmla="*/ 244474 w 1006475"/>
              <a:gd name="connsiteY292" fmla="*/ 60325 h 720725"/>
              <a:gd name="connsiteX293" fmla="*/ 260349 w 1006475"/>
              <a:gd name="connsiteY293" fmla="*/ 47625 h 720725"/>
              <a:gd name="connsiteX294" fmla="*/ 295274 w 1006475"/>
              <a:gd name="connsiteY294" fmla="*/ 0 h 720725"/>
              <a:gd name="connsiteX295" fmla="*/ 447674 w 1006475"/>
              <a:gd name="connsiteY295" fmla="*/ 38100 h 720725"/>
              <a:gd name="connsiteX296" fmla="*/ 530224 w 1006475"/>
              <a:gd name="connsiteY296" fmla="*/ 57150 h 720725"/>
              <a:gd name="connsiteX297" fmla="*/ 530224 w 1006475"/>
              <a:gd name="connsiteY297" fmla="*/ 60325 h 720725"/>
              <a:gd name="connsiteX298" fmla="*/ 530225 w 1006475"/>
              <a:gd name="connsiteY298" fmla="*/ 57150 h 720725"/>
              <a:gd name="connsiteX299" fmla="*/ 584200 w 1006475"/>
              <a:gd name="connsiteY299" fmla="*/ 69850 h 720725"/>
              <a:gd name="connsiteX300" fmla="*/ 647700 w 1006475"/>
              <a:gd name="connsiteY300" fmla="*/ 85725 h 720725"/>
              <a:gd name="connsiteX301" fmla="*/ 650875 w 1006475"/>
              <a:gd name="connsiteY301" fmla="*/ 85725 h 720725"/>
              <a:gd name="connsiteX302" fmla="*/ 781050 w 1006475"/>
              <a:gd name="connsiteY302" fmla="*/ 111125 h 720725"/>
              <a:gd name="connsiteX303" fmla="*/ 860425 w 1006475"/>
              <a:gd name="connsiteY303" fmla="*/ 127000 h 720725"/>
              <a:gd name="connsiteX304" fmla="*/ 955675 w 1006475"/>
              <a:gd name="connsiteY304" fmla="*/ 149225 h 720725"/>
              <a:gd name="connsiteX305" fmla="*/ 1006475 w 1006475"/>
              <a:gd name="connsiteY305" fmla="*/ 158750 h 720725"/>
              <a:gd name="connsiteX306" fmla="*/ 1006475 w 1006475"/>
              <a:gd name="connsiteY306" fmla="*/ 161925 h 720725"/>
              <a:gd name="connsiteX307" fmla="*/ 1003300 w 1006475"/>
              <a:gd name="connsiteY307" fmla="*/ 171450 h 720725"/>
              <a:gd name="connsiteX308" fmla="*/ 1000125 w 1006475"/>
              <a:gd name="connsiteY308" fmla="*/ 180975 h 720725"/>
              <a:gd name="connsiteX309" fmla="*/ 1000125 w 1006475"/>
              <a:gd name="connsiteY309" fmla="*/ 184150 h 720725"/>
              <a:gd name="connsiteX310" fmla="*/ 1000125 w 1006475"/>
              <a:gd name="connsiteY310" fmla="*/ 190500 h 720725"/>
              <a:gd name="connsiteX311" fmla="*/ 996950 w 1006475"/>
              <a:gd name="connsiteY311" fmla="*/ 203200 h 720725"/>
              <a:gd name="connsiteX312" fmla="*/ 990600 w 1006475"/>
              <a:gd name="connsiteY312" fmla="*/ 234950 h 720725"/>
              <a:gd name="connsiteX313" fmla="*/ 987425 w 1006475"/>
              <a:gd name="connsiteY313" fmla="*/ 250825 h 720725"/>
              <a:gd name="connsiteX314" fmla="*/ 987425 w 1006475"/>
              <a:gd name="connsiteY314" fmla="*/ 260350 h 720725"/>
              <a:gd name="connsiteX315" fmla="*/ 984250 w 1006475"/>
              <a:gd name="connsiteY315" fmla="*/ 263525 h 720725"/>
              <a:gd name="connsiteX316" fmla="*/ 977900 w 1006475"/>
              <a:gd name="connsiteY316" fmla="*/ 307975 h 720725"/>
              <a:gd name="connsiteX317" fmla="*/ 974725 w 1006475"/>
              <a:gd name="connsiteY317" fmla="*/ 317500 h 720725"/>
              <a:gd name="connsiteX318" fmla="*/ 974725 w 1006475"/>
              <a:gd name="connsiteY318" fmla="*/ 320675 h 720725"/>
              <a:gd name="connsiteX319" fmla="*/ 971550 w 1006475"/>
              <a:gd name="connsiteY319" fmla="*/ 330200 h 720725"/>
              <a:gd name="connsiteX320" fmla="*/ 971550 w 1006475"/>
              <a:gd name="connsiteY320" fmla="*/ 333375 h 720725"/>
              <a:gd name="connsiteX321" fmla="*/ 968375 w 1006475"/>
              <a:gd name="connsiteY321" fmla="*/ 346075 h 720725"/>
              <a:gd name="connsiteX322" fmla="*/ 968375 w 1006475"/>
              <a:gd name="connsiteY322" fmla="*/ 349250 h 720725"/>
              <a:gd name="connsiteX323" fmla="*/ 965200 w 1006475"/>
              <a:gd name="connsiteY323" fmla="*/ 361950 h 720725"/>
              <a:gd name="connsiteX324" fmla="*/ 965200 w 1006475"/>
              <a:gd name="connsiteY324" fmla="*/ 368300 h 720725"/>
              <a:gd name="connsiteX325" fmla="*/ 962025 w 1006475"/>
              <a:gd name="connsiteY325" fmla="*/ 384175 h 720725"/>
              <a:gd name="connsiteX326" fmla="*/ 958850 w 1006475"/>
              <a:gd name="connsiteY326" fmla="*/ 396875 h 720725"/>
              <a:gd name="connsiteX327" fmla="*/ 955675 w 1006475"/>
              <a:gd name="connsiteY327" fmla="*/ 422275 h 720725"/>
              <a:gd name="connsiteX328" fmla="*/ 952500 w 1006475"/>
              <a:gd name="connsiteY328" fmla="*/ 434975 h 720725"/>
              <a:gd name="connsiteX329" fmla="*/ 952500 w 1006475"/>
              <a:gd name="connsiteY329" fmla="*/ 438150 h 720725"/>
              <a:gd name="connsiteX330" fmla="*/ 949325 w 1006475"/>
              <a:gd name="connsiteY330" fmla="*/ 460375 h 720725"/>
              <a:gd name="connsiteX331" fmla="*/ 946150 w 1006475"/>
              <a:gd name="connsiteY331" fmla="*/ 460375 h 720725"/>
              <a:gd name="connsiteX332" fmla="*/ 946150 w 1006475"/>
              <a:gd name="connsiteY332" fmla="*/ 463550 h 720725"/>
              <a:gd name="connsiteX333" fmla="*/ 946150 w 1006475"/>
              <a:gd name="connsiteY333" fmla="*/ 469900 h 720725"/>
              <a:gd name="connsiteX334" fmla="*/ 942975 w 1006475"/>
              <a:gd name="connsiteY334" fmla="*/ 479425 h 720725"/>
              <a:gd name="connsiteX335" fmla="*/ 939800 w 1006475"/>
              <a:gd name="connsiteY335" fmla="*/ 498475 h 720725"/>
              <a:gd name="connsiteX336" fmla="*/ 939800 w 1006475"/>
              <a:gd name="connsiteY336" fmla="*/ 504825 h 720725"/>
              <a:gd name="connsiteX337" fmla="*/ 936625 w 1006475"/>
              <a:gd name="connsiteY337" fmla="*/ 511175 h 720725"/>
              <a:gd name="connsiteX338" fmla="*/ 933450 w 1006475"/>
              <a:gd name="connsiteY338" fmla="*/ 539750 h 720725"/>
              <a:gd name="connsiteX339" fmla="*/ 930275 w 1006475"/>
              <a:gd name="connsiteY339" fmla="*/ 542925 h 720725"/>
              <a:gd name="connsiteX340" fmla="*/ 930275 w 1006475"/>
              <a:gd name="connsiteY340" fmla="*/ 549275 h 720725"/>
              <a:gd name="connsiteX341" fmla="*/ 930275 w 1006475"/>
              <a:gd name="connsiteY341" fmla="*/ 552450 h 720725"/>
              <a:gd name="connsiteX342" fmla="*/ 927100 w 1006475"/>
              <a:gd name="connsiteY342" fmla="*/ 561975 h 720725"/>
              <a:gd name="connsiteX343" fmla="*/ 920750 w 1006475"/>
              <a:gd name="connsiteY343" fmla="*/ 600075 h 720725"/>
              <a:gd name="connsiteX344" fmla="*/ 917575 w 1006475"/>
              <a:gd name="connsiteY344" fmla="*/ 612775 h 720725"/>
              <a:gd name="connsiteX345" fmla="*/ 917575 w 1006475"/>
              <a:gd name="connsiteY345" fmla="*/ 615950 h 720725"/>
              <a:gd name="connsiteX346" fmla="*/ 917575 w 1006475"/>
              <a:gd name="connsiteY346" fmla="*/ 622300 h 720725"/>
              <a:gd name="connsiteX347" fmla="*/ 914400 w 1006475"/>
              <a:gd name="connsiteY347" fmla="*/ 635000 h 720725"/>
              <a:gd name="connsiteX348" fmla="*/ 914400 w 1006475"/>
              <a:gd name="connsiteY348" fmla="*/ 638175 h 720725"/>
              <a:gd name="connsiteX349" fmla="*/ 911225 w 1006475"/>
              <a:gd name="connsiteY349" fmla="*/ 641350 h 720725"/>
              <a:gd name="connsiteX350" fmla="*/ 911225 w 1006475"/>
              <a:gd name="connsiteY350" fmla="*/ 644525 h 720725"/>
              <a:gd name="connsiteX351" fmla="*/ 911225 w 1006475"/>
              <a:gd name="connsiteY351" fmla="*/ 650875 h 720725"/>
              <a:gd name="connsiteX352" fmla="*/ 914400 w 1006475"/>
              <a:gd name="connsiteY352" fmla="*/ 657225 h 720725"/>
              <a:gd name="connsiteX353" fmla="*/ 917575 w 1006475"/>
              <a:gd name="connsiteY353" fmla="*/ 666750 h 720725"/>
              <a:gd name="connsiteX354" fmla="*/ 917575 w 1006475"/>
              <a:gd name="connsiteY354" fmla="*/ 669925 h 720725"/>
              <a:gd name="connsiteX355" fmla="*/ 917575 w 1006475"/>
              <a:gd name="connsiteY355" fmla="*/ 673100 h 720725"/>
              <a:gd name="connsiteX356" fmla="*/ 920750 w 1006475"/>
              <a:gd name="connsiteY356" fmla="*/ 688975 h 720725"/>
              <a:gd name="connsiteX357" fmla="*/ 914400 w 1006475"/>
              <a:gd name="connsiteY357" fmla="*/ 698500 h 720725"/>
              <a:gd name="connsiteX358" fmla="*/ 911225 w 1006475"/>
              <a:gd name="connsiteY358" fmla="*/ 704850 h 720725"/>
              <a:gd name="connsiteX359" fmla="*/ 914400 w 1006475"/>
              <a:gd name="connsiteY359" fmla="*/ 704850 h 720725"/>
              <a:gd name="connsiteX360" fmla="*/ 914400 w 1006475"/>
              <a:gd name="connsiteY360" fmla="*/ 708025 h 720725"/>
              <a:gd name="connsiteX361" fmla="*/ 914400 w 1006475"/>
              <a:gd name="connsiteY361" fmla="*/ 717550 h 720725"/>
              <a:gd name="connsiteX362" fmla="*/ 914400 w 1006475"/>
              <a:gd name="connsiteY362" fmla="*/ 720725 h 720725"/>
              <a:gd name="connsiteX363" fmla="*/ 911225 w 1006475"/>
              <a:gd name="connsiteY363" fmla="*/ 717550 h 720725"/>
              <a:gd name="connsiteX364" fmla="*/ 908050 w 1006475"/>
              <a:gd name="connsiteY364" fmla="*/ 717550 h 720725"/>
              <a:gd name="connsiteX365" fmla="*/ 904875 w 1006475"/>
              <a:gd name="connsiteY365" fmla="*/ 717550 h 720725"/>
              <a:gd name="connsiteX366" fmla="*/ 876300 w 1006475"/>
              <a:gd name="connsiteY366" fmla="*/ 711200 h 720725"/>
              <a:gd name="connsiteX367" fmla="*/ 860425 w 1006475"/>
              <a:gd name="connsiteY367" fmla="*/ 708025 h 720725"/>
              <a:gd name="connsiteX368" fmla="*/ 847725 w 1006475"/>
              <a:gd name="connsiteY368" fmla="*/ 704850 h 720725"/>
              <a:gd name="connsiteX369" fmla="*/ 841375 w 1006475"/>
              <a:gd name="connsiteY369" fmla="*/ 704850 h 720725"/>
              <a:gd name="connsiteX370" fmla="*/ 835025 w 1006475"/>
              <a:gd name="connsiteY370" fmla="*/ 704850 h 720725"/>
              <a:gd name="connsiteX371" fmla="*/ 825500 w 1006475"/>
              <a:gd name="connsiteY371" fmla="*/ 701675 h 720725"/>
              <a:gd name="connsiteX372" fmla="*/ 819150 w 1006475"/>
              <a:gd name="connsiteY372" fmla="*/ 701675 h 720725"/>
              <a:gd name="connsiteX373" fmla="*/ 809625 w 1006475"/>
              <a:gd name="connsiteY373" fmla="*/ 698500 h 720725"/>
              <a:gd name="connsiteX374" fmla="*/ 803275 w 1006475"/>
              <a:gd name="connsiteY374" fmla="*/ 695325 h 720725"/>
              <a:gd name="connsiteX375" fmla="*/ 777875 w 1006475"/>
              <a:gd name="connsiteY375" fmla="*/ 692150 h 720725"/>
              <a:gd name="connsiteX376" fmla="*/ 774700 w 1006475"/>
              <a:gd name="connsiteY376" fmla="*/ 692150 h 720725"/>
              <a:gd name="connsiteX377" fmla="*/ 758825 w 1006475"/>
              <a:gd name="connsiteY377" fmla="*/ 688975 h 720725"/>
              <a:gd name="connsiteX378" fmla="*/ 746125 w 1006475"/>
              <a:gd name="connsiteY378" fmla="*/ 685800 h 720725"/>
              <a:gd name="connsiteX379" fmla="*/ 733425 w 1006475"/>
              <a:gd name="connsiteY379" fmla="*/ 682625 h 720725"/>
              <a:gd name="connsiteX380" fmla="*/ 717550 w 1006475"/>
              <a:gd name="connsiteY380" fmla="*/ 679450 h 720725"/>
              <a:gd name="connsiteX381" fmla="*/ 711200 w 1006475"/>
              <a:gd name="connsiteY381" fmla="*/ 679450 h 720725"/>
              <a:gd name="connsiteX382" fmla="*/ 704850 w 1006475"/>
              <a:gd name="connsiteY382" fmla="*/ 676275 h 720725"/>
              <a:gd name="connsiteX383" fmla="*/ 692150 w 1006475"/>
              <a:gd name="connsiteY383" fmla="*/ 673100 h 720725"/>
              <a:gd name="connsiteX384" fmla="*/ 676275 w 1006475"/>
              <a:gd name="connsiteY384" fmla="*/ 669925 h 720725"/>
              <a:gd name="connsiteX385" fmla="*/ 650875 w 1006475"/>
              <a:gd name="connsiteY385" fmla="*/ 666750 h 720725"/>
              <a:gd name="connsiteX386" fmla="*/ 647700 w 1006475"/>
              <a:gd name="connsiteY386" fmla="*/ 663575 h 720725"/>
              <a:gd name="connsiteX387" fmla="*/ 644525 w 1006475"/>
              <a:gd name="connsiteY387" fmla="*/ 663575 h 720725"/>
              <a:gd name="connsiteX388" fmla="*/ 641350 w 1006475"/>
              <a:gd name="connsiteY388" fmla="*/ 666750 h 720725"/>
              <a:gd name="connsiteX389" fmla="*/ 638175 w 1006475"/>
              <a:gd name="connsiteY389" fmla="*/ 669925 h 720725"/>
              <a:gd name="connsiteX390" fmla="*/ 628650 w 1006475"/>
              <a:gd name="connsiteY390" fmla="*/ 673100 h 720725"/>
              <a:gd name="connsiteX391" fmla="*/ 625475 w 1006475"/>
              <a:gd name="connsiteY391" fmla="*/ 673100 h 720725"/>
              <a:gd name="connsiteX392" fmla="*/ 622300 w 1006475"/>
              <a:gd name="connsiteY392" fmla="*/ 673100 h 720725"/>
              <a:gd name="connsiteX393" fmla="*/ 619125 w 1006475"/>
              <a:gd name="connsiteY393" fmla="*/ 673100 h 720725"/>
              <a:gd name="connsiteX394" fmla="*/ 615950 w 1006475"/>
              <a:gd name="connsiteY394" fmla="*/ 673100 h 720725"/>
              <a:gd name="connsiteX395" fmla="*/ 612775 w 1006475"/>
              <a:gd name="connsiteY395" fmla="*/ 669925 h 720725"/>
              <a:gd name="connsiteX396" fmla="*/ 609600 w 1006475"/>
              <a:gd name="connsiteY396" fmla="*/ 669925 h 720725"/>
              <a:gd name="connsiteX397" fmla="*/ 600075 w 1006475"/>
              <a:gd name="connsiteY397" fmla="*/ 666750 h 720725"/>
              <a:gd name="connsiteX398" fmla="*/ 593725 w 1006475"/>
              <a:gd name="connsiteY398" fmla="*/ 669925 h 720725"/>
              <a:gd name="connsiteX399" fmla="*/ 590550 w 1006475"/>
              <a:gd name="connsiteY399" fmla="*/ 669925 h 720725"/>
              <a:gd name="connsiteX400" fmla="*/ 584200 w 1006475"/>
              <a:gd name="connsiteY400" fmla="*/ 666750 h 720725"/>
              <a:gd name="connsiteX401" fmla="*/ 581025 w 1006475"/>
              <a:gd name="connsiteY401" fmla="*/ 666750 h 720725"/>
              <a:gd name="connsiteX402" fmla="*/ 577850 w 1006475"/>
              <a:gd name="connsiteY402" fmla="*/ 669925 h 720725"/>
              <a:gd name="connsiteX403" fmla="*/ 574675 w 1006475"/>
              <a:gd name="connsiteY403" fmla="*/ 666750 h 720725"/>
              <a:gd name="connsiteX404" fmla="*/ 571500 w 1006475"/>
              <a:gd name="connsiteY404" fmla="*/ 666750 h 720725"/>
              <a:gd name="connsiteX405" fmla="*/ 565150 w 1006475"/>
              <a:gd name="connsiteY405" fmla="*/ 663575 h 720725"/>
              <a:gd name="connsiteX406" fmla="*/ 561975 w 1006475"/>
              <a:gd name="connsiteY406" fmla="*/ 663575 h 720725"/>
              <a:gd name="connsiteX407" fmla="*/ 558800 w 1006475"/>
              <a:gd name="connsiteY407" fmla="*/ 663575 h 720725"/>
              <a:gd name="connsiteX408" fmla="*/ 552450 w 1006475"/>
              <a:gd name="connsiteY408" fmla="*/ 669925 h 720725"/>
              <a:gd name="connsiteX409" fmla="*/ 549275 w 1006475"/>
              <a:gd name="connsiteY409" fmla="*/ 673100 h 720725"/>
              <a:gd name="connsiteX410" fmla="*/ 542925 w 1006475"/>
              <a:gd name="connsiteY410" fmla="*/ 673100 h 720725"/>
              <a:gd name="connsiteX411" fmla="*/ 536575 w 1006475"/>
              <a:gd name="connsiteY411" fmla="*/ 673100 h 720725"/>
              <a:gd name="connsiteX412" fmla="*/ 533400 w 1006475"/>
              <a:gd name="connsiteY412" fmla="*/ 669925 h 720725"/>
              <a:gd name="connsiteX413" fmla="*/ 523875 w 1006475"/>
              <a:gd name="connsiteY413" fmla="*/ 669925 h 720725"/>
              <a:gd name="connsiteX414" fmla="*/ 517525 w 1006475"/>
              <a:gd name="connsiteY414" fmla="*/ 669925 h 720725"/>
              <a:gd name="connsiteX415" fmla="*/ 511175 w 1006475"/>
              <a:gd name="connsiteY415" fmla="*/ 669925 h 720725"/>
              <a:gd name="connsiteX416" fmla="*/ 504825 w 1006475"/>
              <a:gd name="connsiteY416" fmla="*/ 669925 h 720725"/>
              <a:gd name="connsiteX417" fmla="*/ 495300 w 1006475"/>
              <a:gd name="connsiteY417" fmla="*/ 673100 h 720725"/>
              <a:gd name="connsiteX418" fmla="*/ 485775 w 1006475"/>
              <a:gd name="connsiteY418" fmla="*/ 673100 h 720725"/>
              <a:gd name="connsiteX419" fmla="*/ 482600 w 1006475"/>
              <a:gd name="connsiteY419" fmla="*/ 676275 h 720725"/>
              <a:gd name="connsiteX420" fmla="*/ 479425 w 1006475"/>
              <a:gd name="connsiteY420" fmla="*/ 676275 h 720725"/>
              <a:gd name="connsiteX421" fmla="*/ 476250 w 1006475"/>
              <a:gd name="connsiteY421" fmla="*/ 682625 h 720725"/>
              <a:gd name="connsiteX422" fmla="*/ 447675 w 1006475"/>
              <a:gd name="connsiteY422" fmla="*/ 679450 h 720725"/>
              <a:gd name="connsiteX423" fmla="*/ 438150 w 1006475"/>
              <a:gd name="connsiteY423" fmla="*/ 679450 h 720725"/>
              <a:gd name="connsiteX424" fmla="*/ 434975 w 1006475"/>
              <a:gd name="connsiteY424" fmla="*/ 676275 h 720725"/>
              <a:gd name="connsiteX425" fmla="*/ 431800 w 1006475"/>
              <a:gd name="connsiteY425" fmla="*/ 673100 h 720725"/>
              <a:gd name="connsiteX426" fmla="*/ 428625 w 1006475"/>
              <a:gd name="connsiteY426" fmla="*/ 669925 h 720725"/>
              <a:gd name="connsiteX427" fmla="*/ 425450 w 1006475"/>
              <a:gd name="connsiteY427" fmla="*/ 666750 h 720725"/>
              <a:gd name="connsiteX428" fmla="*/ 422275 w 1006475"/>
              <a:gd name="connsiteY428" fmla="*/ 666750 h 720725"/>
              <a:gd name="connsiteX429" fmla="*/ 419100 w 1006475"/>
              <a:gd name="connsiteY429" fmla="*/ 666750 h 720725"/>
              <a:gd name="connsiteX430" fmla="*/ 415925 w 1006475"/>
              <a:gd name="connsiteY430" fmla="*/ 666750 h 720725"/>
              <a:gd name="connsiteX431" fmla="*/ 409575 w 1006475"/>
              <a:gd name="connsiteY431" fmla="*/ 669925 h 720725"/>
              <a:gd name="connsiteX432" fmla="*/ 396875 w 1006475"/>
              <a:gd name="connsiteY432" fmla="*/ 673100 h 720725"/>
              <a:gd name="connsiteX433" fmla="*/ 390525 w 1006475"/>
              <a:gd name="connsiteY433" fmla="*/ 673100 h 720725"/>
              <a:gd name="connsiteX434" fmla="*/ 384175 w 1006475"/>
              <a:gd name="connsiteY434" fmla="*/ 673100 h 720725"/>
              <a:gd name="connsiteX435" fmla="*/ 381000 w 1006475"/>
              <a:gd name="connsiteY435" fmla="*/ 676275 h 720725"/>
              <a:gd name="connsiteX436" fmla="*/ 377825 w 1006475"/>
              <a:gd name="connsiteY436" fmla="*/ 676275 h 720725"/>
              <a:gd name="connsiteX437" fmla="*/ 374650 w 1006475"/>
              <a:gd name="connsiteY437" fmla="*/ 673100 h 720725"/>
              <a:gd name="connsiteX438" fmla="*/ 361950 w 1006475"/>
              <a:gd name="connsiteY438" fmla="*/ 669925 h 720725"/>
              <a:gd name="connsiteX439" fmla="*/ 358775 w 1006475"/>
              <a:gd name="connsiteY439" fmla="*/ 669925 h 720725"/>
              <a:gd name="connsiteX440" fmla="*/ 352425 w 1006475"/>
              <a:gd name="connsiteY440" fmla="*/ 673100 h 720725"/>
              <a:gd name="connsiteX441" fmla="*/ 349250 w 1006475"/>
              <a:gd name="connsiteY441" fmla="*/ 676275 h 720725"/>
              <a:gd name="connsiteX442" fmla="*/ 346075 w 1006475"/>
              <a:gd name="connsiteY442" fmla="*/ 676275 h 720725"/>
              <a:gd name="connsiteX443" fmla="*/ 346075 w 1006475"/>
              <a:gd name="connsiteY443" fmla="*/ 673100 h 720725"/>
              <a:gd name="connsiteX444" fmla="*/ 342900 w 1006475"/>
              <a:gd name="connsiteY444" fmla="*/ 673100 h 720725"/>
              <a:gd name="connsiteX445" fmla="*/ 342900 w 1006475"/>
              <a:gd name="connsiteY445" fmla="*/ 669925 h 720725"/>
              <a:gd name="connsiteX446" fmla="*/ 342900 w 1006475"/>
              <a:gd name="connsiteY446" fmla="*/ 663575 h 720725"/>
              <a:gd name="connsiteX447" fmla="*/ 342900 w 1006475"/>
              <a:gd name="connsiteY447" fmla="*/ 660400 h 720725"/>
              <a:gd name="connsiteX448" fmla="*/ 330200 w 1006475"/>
              <a:gd name="connsiteY448" fmla="*/ 654050 h 720725"/>
              <a:gd name="connsiteX449" fmla="*/ 327025 w 1006475"/>
              <a:gd name="connsiteY449" fmla="*/ 650875 h 720725"/>
              <a:gd name="connsiteX450" fmla="*/ 323850 w 1006475"/>
              <a:gd name="connsiteY450" fmla="*/ 650875 h 720725"/>
              <a:gd name="connsiteX451" fmla="*/ 320675 w 1006475"/>
              <a:gd name="connsiteY451" fmla="*/ 650875 h 720725"/>
              <a:gd name="connsiteX452" fmla="*/ 317500 w 1006475"/>
              <a:gd name="connsiteY452" fmla="*/ 650875 h 720725"/>
              <a:gd name="connsiteX453" fmla="*/ 314325 w 1006475"/>
              <a:gd name="connsiteY453" fmla="*/ 650875 h 720725"/>
              <a:gd name="connsiteX454" fmla="*/ 311150 w 1006475"/>
              <a:gd name="connsiteY454" fmla="*/ 647700 h 720725"/>
              <a:gd name="connsiteX455" fmla="*/ 307975 w 1006475"/>
              <a:gd name="connsiteY455" fmla="*/ 644525 h 720725"/>
              <a:gd name="connsiteX456" fmla="*/ 304800 w 1006475"/>
              <a:gd name="connsiteY456" fmla="*/ 641350 h 720725"/>
              <a:gd name="connsiteX457" fmla="*/ 288925 w 1006475"/>
              <a:gd name="connsiteY457" fmla="*/ 641350 h 720725"/>
              <a:gd name="connsiteX458" fmla="*/ 279400 w 1006475"/>
              <a:gd name="connsiteY458" fmla="*/ 641350 h 720725"/>
              <a:gd name="connsiteX459" fmla="*/ 276225 w 1006475"/>
              <a:gd name="connsiteY459" fmla="*/ 641350 h 720725"/>
              <a:gd name="connsiteX460" fmla="*/ 273050 w 1006475"/>
              <a:gd name="connsiteY460" fmla="*/ 638175 h 720725"/>
              <a:gd name="connsiteX461" fmla="*/ 266700 w 1006475"/>
              <a:gd name="connsiteY461" fmla="*/ 635000 h 720725"/>
              <a:gd name="connsiteX462" fmla="*/ 257175 w 1006475"/>
              <a:gd name="connsiteY462" fmla="*/ 638175 h 720725"/>
              <a:gd name="connsiteX463" fmla="*/ 250825 w 1006475"/>
              <a:gd name="connsiteY463" fmla="*/ 641350 h 720725"/>
              <a:gd name="connsiteX464" fmla="*/ 247650 w 1006475"/>
              <a:gd name="connsiteY464" fmla="*/ 644525 h 720725"/>
              <a:gd name="connsiteX465" fmla="*/ 234950 w 1006475"/>
              <a:gd name="connsiteY465" fmla="*/ 647700 h 720725"/>
              <a:gd name="connsiteX466" fmla="*/ 219075 w 1006475"/>
              <a:gd name="connsiteY466" fmla="*/ 647700 h 720725"/>
              <a:gd name="connsiteX467" fmla="*/ 209550 w 1006475"/>
              <a:gd name="connsiteY467" fmla="*/ 650875 h 720725"/>
              <a:gd name="connsiteX468" fmla="*/ 203200 w 1006475"/>
              <a:gd name="connsiteY468" fmla="*/ 650875 h 720725"/>
              <a:gd name="connsiteX469" fmla="*/ 200025 w 1006475"/>
              <a:gd name="connsiteY469" fmla="*/ 650875 h 720725"/>
              <a:gd name="connsiteX470" fmla="*/ 193675 w 1006475"/>
              <a:gd name="connsiteY470" fmla="*/ 650875 h 720725"/>
              <a:gd name="connsiteX471" fmla="*/ 190500 w 1006475"/>
              <a:gd name="connsiteY471" fmla="*/ 647700 h 720725"/>
              <a:gd name="connsiteX472" fmla="*/ 190500 w 1006475"/>
              <a:gd name="connsiteY472" fmla="*/ 644525 h 720725"/>
              <a:gd name="connsiteX473" fmla="*/ 187325 w 1006475"/>
              <a:gd name="connsiteY473" fmla="*/ 641350 h 720725"/>
              <a:gd name="connsiteX474" fmla="*/ 171450 w 1006475"/>
              <a:gd name="connsiteY474" fmla="*/ 638175 h 720725"/>
              <a:gd name="connsiteX475" fmla="*/ 165100 w 1006475"/>
              <a:gd name="connsiteY475" fmla="*/ 631825 h 720725"/>
              <a:gd name="connsiteX476" fmla="*/ 161925 w 1006475"/>
              <a:gd name="connsiteY476" fmla="*/ 631825 h 720725"/>
              <a:gd name="connsiteX477" fmla="*/ 158750 w 1006475"/>
              <a:gd name="connsiteY477" fmla="*/ 628650 h 720725"/>
              <a:gd name="connsiteX478" fmla="*/ 152400 w 1006475"/>
              <a:gd name="connsiteY478" fmla="*/ 628650 h 720725"/>
              <a:gd name="connsiteX479" fmla="*/ 149225 w 1006475"/>
              <a:gd name="connsiteY479" fmla="*/ 625475 h 720725"/>
              <a:gd name="connsiteX480" fmla="*/ 142875 w 1006475"/>
              <a:gd name="connsiteY480" fmla="*/ 619125 h 720725"/>
              <a:gd name="connsiteX481" fmla="*/ 142875 w 1006475"/>
              <a:gd name="connsiteY481" fmla="*/ 615950 h 720725"/>
              <a:gd name="connsiteX482" fmla="*/ 139700 w 1006475"/>
              <a:gd name="connsiteY482" fmla="*/ 615950 h 720725"/>
              <a:gd name="connsiteX483" fmla="*/ 139700 w 1006475"/>
              <a:gd name="connsiteY483" fmla="*/ 609600 h 720725"/>
              <a:gd name="connsiteX484" fmla="*/ 139700 w 1006475"/>
              <a:gd name="connsiteY484" fmla="*/ 606425 h 720725"/>
              <a:gd name="connsiteX485" fmla="*/ 142875 w 1006475"/>
              <a:gd name="connsiteY485" fmla="*/ 603250 h 720725"/>
              <a:gd name="connsiteX486" fmla="*/ 142875 w 1006475"/>
              <a:gd name="connsiteY486" fmla="*/ 600075 h 720725"/>
              <a:gd name="connsiteX487" fmla="*/ 146050 w 1006475"/>
              <a:gd name="connsiteY487" fmla="*/ 596900 h 720725"/>
              <a:gd name="connsiteX488" fmla="*/ 146050 w 1006475"/>
              <a:gd name="connsiteY488" fmla="*/ 590550 h 720725"/>
              <a:gd name="connsiteX489" fmla="*/ 142875 w 1006475"/>
              <a:gd name="connsiteY489" fmla="*/ 587375 h 720725"/>
              <a:gd name="connsiteX490" fmla="*/ 142875 w 1006475"/>
              <a:gd name="connsiteY490" fmla="*/ 584200 h 720725"/>
              <a:gd name="connsiteX491" fmla="*/ 146050 w 1006475"/>
              <a:gd name="connsiteY491" fmla="*/ 577850 h 720725"/>
              <a:gd name="connsiteX492" fmla="*/ 146050 w 1006475"/>
              <a:gd name="connsiteY492" fmla="*/ 574675 h 720725"/>
              <a:gd name="connsiteX493" fmla="*/ 149225 w 1006475"/>
              <a:gd name="connsiteY493" fmla="*/ 558800 h 720725"/>
              <a:gd name="connsiteX494" fmla="*/ 142875 w 1006475"/>
              <a:gd name="connsiteY494" fmla="*/ 536575 h 720725"/>
              <a:gd name="connsiteX495" fmla="*/ 139700 w 1006475"/>
              <a:gd name="connsiteY495" fmla="*/ 533400 h 720725"/>
              <a:gd name="connsiteX496" fmla="*/ 120650 w 1006475"/>
              <a:gd name="connsiteY496" fmla="*/ 504825 h 720725"/>
              <a:gd name="connsiteX497" fmla="*/ 117475 w 1006475"/>
              <a:gd name="connsiteY497" fmla="*/ 504825 h 720725"/>
              <a:gd name="connsiteX498" fmla="*/ 111125 w 1006475"/>
              <a:gd name="connsiteY498" fmla="*/ 501650 h 720725"/>
              <a:gd name="connsiteX499" fmla="*/ 107950 w 1006475"/>
              <a:gd name="connsiteY499" fmla="*/ 503237 h 720725"/>
              <a:gd name="connsiteX500" fmla="*/ 107950 w 1006475"/>
              <a:gd name="connsiteY500" fmla="*/ 504825 h 720725"/>
              <a:gd name="connsiteX501" fmla="*/ 104775 w 1006475"/>
              <a:gd name="connsiteY501" fmla="*/ 504825 h 720725"/>
              <a:gd name="connsiteX502" fmla="*/ 101600 w 1006475"/>
              <a:gd name="connsiteY502" fmla="*/ 508000 h 720725"/>
              <a:gd name="connsiteX503" fmla="*/ 95250 w 1006475"/>
              <a:gd name="connsiteY503" fmla="*/ 508000 h 720725"/>
              <a:gd name="connsiteX504" fmla="*/ 82550 w 1006475"/>
              <a:gd name="connsiteY504" fmla="*/ 492125 h 720725"/>
              <a:gd name="connsiteX505" fmla="*/ 82550 w 1006475"/>
              <a:gd name="connsiteY505" fmla="*/ 482600 h 720725"/>
              <a:gd name="connsiteX506" fmla="*/ 76200 w 1006475"/>
              <a:gd name="connsiteY506" fmla="*/ 476250 h 720725"/>
              <a:gd name="connsiteX507" fmla="*/ 60325 w 1006475"/>
              <a:gd name="connsiteY507" fmla="*/ 476250 h 720725"/>
              <a:gd name="connsiteX508" fmla="*/ 53975 w 1006475"/>
              <a:gd name="connsiteY508" fmla="*/ 473075 h 720725"/>
              <a:gd name="connsiteX509" fmla="*/ 53975 w 1006475"/>
              <a:gd name="connsiteY509" fmla="*/ 463550 h 720725"/>
              <a:gd name="connsiteX510" fmla="*/ 50800 w 1006475"/>
              <a:gd name="connsiteY510" fmla="*/ 463550 h 720725"/>
              <a:gd name="connsiteX511" fmla="*/ 47625 w 1006475"/>
              <a:gd name="connsiteY511" fmla="*/ 466725 h 720725"/>
              <a:gd name="connsiteX512" fmla="*/ 44450 w 1006475"/>
              <a:gd name="connsiteY512" fmla="*/ 466725 h 720725"/>
              <a:gd name="connsiteX513" fmla="*/ 41275 w 1006475"/>
              <a:gd name="connsiteY513" fmla="*/ 466725 h 720725"/>
              <a:gd name="connsiteX514" fmla="*/ 38100 w 1006475"/>
              <a:gd name="connsiteY514" fmla="*/ 466725 h 720725"/>
              <a:gd name="connsiteX515" fmla="*/ 34925 w 1006475"/>
              <a:gd name="connsiteY515" fmla="*/ 463550 h 720725"/>
              <a:gd name="connsiteX516" fmla="*/ 31750 w 1006475"/>
              <a:gd name="connsiteY516" fmla="*/ 466725 h 720725"/>
              <a:gd name="connsiteX517" fmla="*/ 25400 w 1006475"/>
              <a:gd name="connsiteY517" fmla="*/ 466725 h 720725"/>
              <a:gd name="connsiteX518" fmla="*/ 22225 w 1006475"/>
              <a:gd name="connsiteY518" fmla="*/ 466725 h 720725"/>
              <a:gd name="connsiteX519" fmla="*/ 19050 w 1006475"/>
              <a:gd name="connsiteY519" fmla="*/ 463550 h 720725"/>
              <a:gd name="connsiteX520" fmla="*/ 15875 w 1006475"/>
              <a:gd name="connsiteY520" fmla="*/ 460375 h 720725"/>
              <a:gd name="connsiteX521" fmla="*/ 12700 w 1006475"/>
              <a:gd name="connsiteY521" fmla="*/ 457200 h 720725"/>
              <a:gd name="connsiteX522" fmla="*/ 12700 w 1006475"/>
              <a:gd name="connsiteY522" fmla="*/ 454025 h 720725"/>
              <a:gd name="connsiteX523" fmla="*/ 9525 w 1006475"/>
              <a:gd name="connsiteY523" fmla="*/ 454025 h 720725"/>
              <a:gd name="connsiteX524" fmla="*/ 6350 w 1006475"/>
              <a:gd name="connsiteY524" fmla="*/ 454025 h 720725"/>
              <a:gd name="connsiteX525" fmla="*/ 6350 w 1006475"/>
              <a:gd name="connsiteY525" fmla="*/ 457200 h 720725"/>
              <a:gd name="connsiteX526" fmla="*/ 6350 w 1006475"/>
              <a:gd name="connsiteY526" fmla="*/ 460375 h 720725"/>
              <a:gd name="connsiteX527" fmla="*/ 3175 w 1006475"/>
              <a:gd name="connsiteY527" fmla="*/ 460375 h 720725"/>
              <a:gd name="connsiteX528" fmla="*/ 0 w 1006475"/>
              <a:gd name="connsiteY528" fmla="*/ 457200 h 720725"/>
              <a:gd name="connsiteX529" fmla="*/ 0 w 1006475"/>
              <a:gd name="connsiteY529" fmla="*/ 454025 h 720725"/>
              <a:gd name="connsiteX530" fmla="*/ 3175 w 1006475"/>
              <a:gd name="connsiteY530" fmla="*/ 454025 h 720725"/>
              <a:gd name="connsiteX531" fmla="*/ 6350 w 1006475"/>
              <a:gd name="connsiteY531" fmla="*/ 450850 h 720725"/>
              <a:gd name="connsiteX532" fmla="*/ 12700 w 1006475"/>
              <a:gd name="connsiteY532" fmla="*/ 415925 h 720725"/>
              <a:gd name="connsiteX533" fmla="*/ 15875 w 1006475"/>
              <a:gd name="connsiteY533" fmla="*/ 403225 h 720725"/>
              <a:gd name="connsiteX534" fmla="*/ 19050 w 1006475"/>
              <a:gd name="connsiteY534" fmla="*/ 396875 h 720725"/>
              <a:gd name="connsiteX535" fmla="*/ 19050 w 1006475"/>
              <a:gd name="connsiteY535" fmla="*/ 393700 h 720725"/>
              <a:gd name="connsiteX536" fmla="*/ 19050 w 1006475"/>
              <a:gd name="connsiteY536" fmla="*/ 390525 h 720725"/>
              <a:gd name="connsiteX537" fmla="*/ 22225 w 1006475"/>
              <a:gd name="connsiteY537" fmla="*/ 390525 h 720725"/>
              <a:gd name="connsiteX538" fmla="*/ 22225 w 1006475"/>
              <a:gd name="connsiteY538" fmla="*/ 393700 h 720725"/>
              <a:gd name="connsiteX539" fmla="*/ 22225 w 1006475"/>
              <a:gd name="connsiteY539" fmla="*/ 403225 h 720725"/>
              <a:gd name="connsiteX540" fmla="*/ 19050 w 1006475"/>
              <a:gd name="connsiteY540" fmla="*/ 422275 h 720725"/>
              <a:gd name="connsiteX541" fmla="*/ 15875 w 1006475"/>
              <a:gd name="connsiteY541" fmla="*/ 438150 h 720725"/>
              <a:gd name="connsiteX542" fmla="*/ 15875 w 1006475"/>
              <a:gd name="connsiteY542" fmla="*/ 441325 h 720725"/>
              <a:gd name="connsiteX543" fmla="*/ 19050 w 1006475"/>
              <a:gd name="connsiteY543" fmla="*/ 444500 h 720725"/>
              <a:gd name="connsiteX544" fmla="*/ 22225 w 1006475"/>
              <a:gd name="connsiteY544" fmla="*/ 444500 h 720725"/>
              <a:gd name="connsiteX545" fmla="*/ 22225 w 1006475"/>
              <a:gd name="connsiteY545" fmla="*/ 441325 h 720725"/>
              <a:gd name="connsiteX546" fmla="*/ 25400 w 1006475"/>
              <a:gd name="connsiteY546" fmla="*/ 438150 h 720725"/>
              <a:gd name="connsiteX547" fmla="*/ 25400 w 1006475"/>
              <a:gd name="connsiteY547" fmla="*/ 434975 h 720725"/>
              <a:gd name="connsiteX548" fmla="*/ 28575 w 1006475"/>
              <a:gd name="connsiteY548" fmla="*/ 434975 h 720725"/>
              <a:gd name="connsiteX549" fmla="*/ 31750 w 1006475"/>
              <a:gd name="connsiteY549" fmla="*/ 438150 h 720725"/>
              <a:gd name="connsiteX550" fmla="*/ 34925 w 1006475"/>
              <a:gd name="connsiteY550" fmla="*/ 441325 h 720725"/>
              <a:gd name="connsiteX551" fmla="*/ 34925 w 1006475"/>
              <a:gd name="connsiteY551" fmla="*/ 438150 h 720725"/>
              <a:gd name="connsiteX552" fmla="*/ 31750 w 1006475"/>
              <a:gd name="connsiteY552" fmla="*/ 431800 h 720725"/>
              <a:gd name="connsiteX553" fmla="*/ 31750 w 1006475"/>
              <a:gd name="connsiteY553" fmla="*/ 428625 h 720725"/>
              <a:gd name="connsiteX554" fmla="*/ 28575 w 1006475"/>
              <a:gd name="connsiteY554" fmla="*/ 425450 h 720725"/>
              <a:gd name="connsiteX555" fmla="*/ 28575 w 1006475"/>
              <a:gd name="connsiteY555" fmla="*/ 422275 h 720725"/>
              <a:gd name="connsiteX556" fmla="*/ 31750 w 1006475"/>
              <a:gd name="connsiteY556" fmla="*/ 419100 h 720725"/>
              <a:gd name="connsiteX557" fmla="*/ 34925 w 1006475"/>
              <a:gd name="connsiteY557" fmla="*/ 419100 h 720725"/>
              <a:gd name="connsiteX558" fmla="*/ 34925 w 1006475"/>
              <a:gd name="connsiteY558" fmla="*/ 415925 h 720725"/>
              <a:gd name="connsiteX559" fmla="*/ 34925 w 1006475"/>
              <a:gd name="connsiteY559" fmla="*/ 412750 h 720725"/>
              <a:gd name="connsiteX560" fmla="*/ 31750 w 1006475"/>
              <a:gd name="connsiteY560" fmla="*/ 396875 h 720725"/>
              <a:gd name="connsiteX561" fmla="*/ 34925 w 1006475"/>
              <a:gd name="connsiteY561" fmla="*/ 396875 h 720725"/>
              <a:gd name="connsiteX562" fmla="*/ 34925 w 1006475"/>
              <a:gd name="connsiteY562" fmla="*/ 393700 h 720725"/>
              <a:gd name="connsiteX563" fmla="*/ 38100 w 1006475"/>
              <a:gd name="connsiteY563" fmla="*/ 390525 h 720725"/>
              <a:gd name="connsiteX564" fmla="*/ 38100 w 1006475"/>
              <a:gd name="connsiteY564" fmla="*/ 387350 h 720725"/>
              <a:gd name="connsiteX565" fmla="*/ 41275 w 1006475"/>
              <a:gd name="connsiteY565" fmla="*/ 387350 h 720725"/>
              <a:gd name="connsiteX566" fmla="*/ 44450 w 1006475"/>
              <a:gd name="connsiteY566" fmla="*/ 387350 h 720725"/>
              <a:gd name="connsiteX567" fmla="*/ 47625 w 1006475"/>
              <a:gd name="connsiteY567" fmla="*/ 387350 h 720725"/>
              <a:gd name="connsiteX568" fmla="*/ 50800 w 1006475"/>
              <a:gd name="connsiteY568" fmla="*/ 387350 h 720725"/>
              <a:gd name="connsiteX569" fmla="*/ 50800 w 1006475"/>
              <a:gd name="connsiteY569" fmla="*/ 390525 h 720725"/>
              <a:gd name="connsiteX570" fmla="*/ 53975 w 1006475"/>
              <a:gd name="connsiteY570" fmla="*/ 390525 h 720725"/>
              <a:gd name="connsiteX571" fmla="*/ 53975 w 1006475"/>
              <a:gd name="connsiteY571" fmla="*/ 387350 h 720725"/>
              <a:gd name="connsiteX572" fmla="*/ 53975 w 1006475"/>
              <a:gd name="connsiteY572" fmla="*/ 384175 h 720725"/>
              <a:gd name="connsiteX573" fmla="*/ 50800 w 1006475"/>
              <a:gd name="connsiteY573" fmla="*/ 384175 h 720725"/>
              <a:gd name="connsiteX574" fmla="*/ 50800 w 1006475"/>
              <a:gd name="connsiteY574" fmla="*/ 381000 h 720725"/>
              <a:gd name="connsiteX575" fmla="*/ 47625 w 1006475"/>
              <a:gd name="connsiteY575" fmla="*/ 377825 h 720725"/>
              <a:gd name="connsiteX576" fmla="*/ 47625 w 1006475"/>
              <a:gd name="connsiteY576" fmla="*/ 374650 h 720725"/>
              <a:gd name="connsiteX577" fmla="*/ 44450 w 1006475"/>
              <a:gd name="connsiteY577" fmla="*/ 374650 h 720725"/>
              <a:gd name="connsiteX578" fmla="*/ 44450 w 1006475"/>
              <a:gd name="connsiteY578" fmla="*/ 377825 h 720725"/>
              <a:gd name="connsiteX579" fmla="*/ 41275 w 1006475"/>
              <a:gd name="connsiteY579" fmla="*/ 381000 h 720725"/>
              <a:gd name="connsiteX580" fmla="*/ 41275 w 1006475"/>
              <a:gd name="connsiteY580" fmla="*/ 377825 h 720725"/>
              <a:gd name="connsiteX581" fmla="*/ 38100 w 1006475"/>
              <a:gd name="connsiteY581" fmla="*/ 377825 h 720725"/>
              <a:gd name="connsiteX582" fmla="*/ 38100 w 1006475"/>
              <a:gd name="connsiteY582" fmla="*/ 374650 h 720725"/>
              <a:gd name="connsiteX583" fmla="*/ 34925 w 1006475"/>
              <a:gd name="connsiteY583" fmla="*/ 374650 h 720725"/>
              <a:gd name="connsiteX584" fmla="*/ 34925 w 1006475"/>
              <a:gd name="connsiteY584" fmla="*/ 377825 h 720725"/>
              <a:gd name="connsiteX585" fmla="*/ 34925 w 1006475"/>
              <a:gd name="connsiteY585" fmla="*/ 381000 h 720725"/>
              <a:gd name="connsiteX586" fmla="*/ 34925 w 1006475"/>
              <a:gd name="connsiteY586" fmla="*/ 384175 h 720725"/>
              <a:gd name="connsiteX587" fmla="*/ 31750 w 1006475"/>
              <a:gd name="connsiteY587" fmla="*/ 381000 h 720725"/>
              <a:gd name="connsiteX588" fmla="*/ 28575 w 1006475"/>
              <a:gd name="connsiteY588" fmla="*/ 377825 h 720725"/>
              <a:gd name="connsiteX589" fmla="*/ 25400 w 1006475"/>
              <a:gd name="connsiteY589" fmla="*/ 377825 h 720725"/>
              <a:gd name="connsiteX590" fmla="*/ 22225 w 1006475"/>
              <a:gd name="connsiteY590" fmla="*/ 374650 h 720725"/>
              <a:gd name="connsiteX591" fmla="*/ 22225 w 1006475"/>
              <a:gd name="connsiteY591" fmla="*/ 371475 h 720725"/>
              <a:gd name="connsiteX592" fmla="*/ 19050 w 1006475"/>
              <a:gd name="connsiteY592" fmla="*/ 361950 h 720725"/>
              <a:gd name="connsiteX593" fmla="*/ 22225 w 1006475"/>
              <a:gd name="connsiteY593" fmla="*/ 361950 h 720725"/>
              <a:gd name="connsiteX594" fmla="*/ 22225 w 1006475"/>
              <a:gd name="connsiteY594" fmla="*/ 358776 h 720725"/>
              <a:gd name="connsiteX595" fmla="*/ 22224 w 1006475"/>
              <a:gd name="connsiteY595" fmla="*/ 358775 h 720725"/>
              <a:gd name="connsiteX596" fmla="*/ 22224 w 1006475"/>
              <a:gd name="connsiteY596" fmla="*/ 352425 h 720725"/>
              <a:gd name="connsiteX597" fmla="*/ 22224 w 1006475"/>
              <a:gd name="connsiteY597" fmla="*/ 346075 h 720725"/>
              <a:gd name="connsiteX598" fmla="*/ 22224 w 1006475"/>
              <a:gd name="connsiteY598" fmla="*/ 339725 h 720725"/>
              <a:gd name="connsiteX599" fmla="*/ 25399 w 1006475"/>
              <a:gd name="connsiteY599" fmla="*/ 339725 h 720725"/>
              <a:gd name="connsiteX600" fmla="*/ 28574 w 1006475"/>
              <a:gd name="connsiteY600" fmla="*/ 339725 h 720725"/>
              <a:gd name="connsiteX601" fmla="*/ 28574 w 1006475"/>
              <a:gd name="connsiteY601" fmla="*/ 349250 h 720725"/>
              <a:gd name="connsiteX602" fmla="*/ 28574 w 1006475"/>
              <a:gd name="connsiteY602" fmla="*/ 352425 h 720725"/>
              <a:gd name="connsiteX603" fmla="*/ 31749 w 1006475"/>
              <a:gd name="connsiteY603" fmla="*/ 352425 h 720725"/>
              <a:gd name="connsiteX604" fmla="*/ 31749 w 1006475"/>
              <a:gd name="connsiteY604" fmla="*/ 355600 h 720725"/>
              <a:gd name="connsiteX605" fmla="*/ 31749 w 1006475"/>
              <a:gd name="connsiteY605" fmla="*/ 358775 h 720725"/>
              <a:gd name="connsiteX606" fmla="*/ 34924 w 1006475"/>
              <a:gd name="connsiteY606" fmla="*/ 358775 h 720725"/>
              <a:gd name="connsiteX607" fmla="*/ 34924 w 1006475"/>
              <a:gd name="connsiteY607" fmla="*/ 355600 h 720725"/>
              <a:gd name="connsiteX608" fmla="*/ 34924 w 1006475"/>
              <a:gd name="connsiteY608" fmla="*/ 352425 h 720725"/>
              <a:gd name="connsiteX609" fmla="*/ 31749 w 1006475"/>
              <a:gd name="connsiteY609" fmla="*/ 349250 h 720725"/>
              <a:gd name="connsiteX610" fmla="*/ 31749 w 1006475"/>
              <a:gd name="connsiteY610" fmla="*/ 346075 h 720725"/>
              <a:gd name="connsiteX611" fmla="*/ 34924 w 1006475"/>
              <a:gd name="connsiteY611" fmla="*/ 346075 h 720725"/>
              <a:gd name="connsiteX612" fmla="*/ 38099 w 1006475"/>
              <a:gd name="connsiteY612" fmla="*/ 346075 h 720725"/>
              <a:gd name="connsiteX613" fmla="*/ 41274 w 1006475"/>
              <a:gd name="connsiteY613" fmla="*/ 346075 h 720725"/>
              <a:gd name="connsiteX614" fmla="*/ 41274 w 1006475"/>
              <a:gd name="connsiteY614" fmla="*/ 342900 h 720725"/>
              <a:gd name="connsiteX615" fmla="*/ 44449 w 1006475"/>
              <a:gd name="connsiteY615" fmla="*/ 342900 h 720725"/>
              <a:gd name="connsiteX616" fmla="*/ 53974 w 1006475"/>
              <a:gd name="connsiteY616" fmla="*/ 342900 h 720725"/>
              <a:gd name="connsiteX617" fmla="*/ 60324 w 1006475"/>
              <a:gd name="connsiteY617" fmla="*/ 342900 h 720725"/>
              <a:gd name="connsiteX618" fmla="*/ 63499 w 1006475"/>
              <a:gd name="connsiteY618" fmla="*/ 339725 h 720725"/>
              <a:gd name="connsiteX619" fmla="*/ 66674 w 1006475"/>
              <a:gd name="connsiteY619" fmla="*/ 339725 h 720725"/>
              <a:gd name="connsiteX620" fmla="*/ 66674 w 1006475"/>
              <a:gd name="connsiteY620" fmla="*/ 336550 h 720725"/>
              <a:gd name="connsiteX621" fmla="*/ 57149 w 1006475"/>
              <a:gd name="connsiteY621" fmla="*/ 336550 h 720725"/>
              <a:gd name="connsiteX622" fmla="*/ 53974 w 1006475"/>
              <a:gd name="connsiteY622" fmla="*/ 336550 h 720725"/>
              <a:gd name="connsiteX623" fmla="*/ 50799 w 1006475"/>
              <a:gd name="connsiteY623" fmla="*/ 336550 h 720725"/>
              <a:gd name="connsiteX624" fmla="*/ 50799 w 1006475"/>
              <a:gd name="connsiteY624" fmla="*/ 333375 h 720725"/>
              <a:gd name="connsiteX625" fmla="*/ 47624 w 1006475"/>
              <a:gd name="connsiteY625" fmla="*/ 330200 h 720725"/>
              <a:gd name="connsiteX626" fmla="*/ 44449 w 1006475"/>
              <a:gd name="connsiteY626" fmla="*/ 330200 h 720725"/>
              <a:gd name="connsiteX627" fmla="*/ 44449 w 1006475"/>
              <a:gd name="connsiteY627" fmla="*/ 323850 h 720725"/>
              <a:gd name="connsiteX628" fmla="*/ 41274 w 1006475"/>
              <a:gd name="connsiteY628" fmla="*/ 320675 h 720725"/>
              <a:gd name="connsiteX629" fmla="*/ 41274 w 1006475"/>
              <a:gd name="connsiteY629" fmla="*/ 317500 h 720725"/>
              <a:gd name="connsiteX630" fmla="*/ 38099 w 1006475"/>
              <a:gd name="connsiteY630" fmla="*/ 317500 h 720725"/>
              <a:gd name="connsiteX631" fmla="*/ 34924 w 1006475"/>
              <a:gd name="connsiteY631" fmla="*/ 314325 h 720725"/>
              <a:gd name="connsiteX632" fmla="*/ 28574 w 1006475"/>
              <a:gd name="connsiteY632" fmla="*/ 317500 h 720725"/>
              <a:gd name="connsiteX633" fmla="*/ 28574 w 1006475"/>
              <a:gd name="connsiteY633" fmla="*/ 323850 h 720725"/>
              <a:gd name="connsiteX634" fmla="*/ 28574 w 1006475"/>
              <a:gd name="connsiteY634" fmla="*/ 327025 h 720725"/>
              <a:gd name="connsiteX635" fmla="*/ 25399 w 1006475"/>
              <a:gd name="connsiteY635" fmla="*/ 330200 h 720725"/>
              <a:gd name="connsiteX636" fmla="*/ 22224 w 1006475"/>
              <a:gd name="connsiteY636" fmla="*/ 333375 h 720725"/>
              <a:gd name="connsiteX637" fmla="*/ 19049 w 1006475"/>
              <a:gd name="connsiteY637" fmla="*/ 333375 h 720725"/>
              <a:gd name="connsiteX638" fmla="*/ 19049 w 1006475"/>
              <a:gd name="connsiteY638" fmla="*/ 330200 h 720725"/>
              <a:gd name="connsiteX639" fmla="*/ 22224 w 1006475"/>
              <a:gd name="connsiteY639" fmla="*/ 327025 h 720725"/>
              <a:gd name="connsiteX640" fmla="*/ 22224 w 1006475"/>
              <a:gd name="connsiteY640" fmla="*/ 320675 h 720725"/>
              <a:gd name="connsiteX641" fmla="*/ 25399 w 1006475"/>
              <a:gd name="connsiteY641" fmla="*/ 317500 h 720725"/>
              <a:gd name="connsiteX642" fmla="*/ 28574 w 1006475"/>
              <a:gd name="connsiteY642" fmla="*/ 288925 h 720725"/>
              <a:gd name="connsiteX643" fmla="*/ 28574 w 1006475"/>
              <a:gd name="connsiteY643" fmla="*/ 276225 h 720725"/>
              <a:gd name="connsiteX644" fmla="*/ 28574 w 1006475"/>
              <a:gd name="connsiteY644" fmla="*/ 266700 h 720725"/>
              <a:gd name="connsiteX645" fmla="*/ 28574 w 1006475"/>
              <a:gd name="connsiteY645" fmla="*/ 263525 h 720725"/>
              <a:gd name="connsiteX646" fmla="*/ 25399 w 1006475"/>
              <a:gd name="connsiteY646" fmla="*/ 263525 h 720725"/>
              <a:gd name="connsiteX647" fmla="*/ 25399 w 1006475"/>
              <a:gd name="connsiteY647" fmla="*/ 257175 h 720725"/>
              <a:gd name="connsiteX648" fmla="*/ 25399 w 1006475"/>
              <a:gd name="connsiteY648" fmla="*/ 254000 h 720725"/>
              <a:gd name="connsiteX649" fmla="*/ 28574 w 1006475"/>
              <a:gd name="connsiteY649" fmla="*/ 254000 h 720725"/>
              <a:gd name="connsiteX650" fmla="*/ 25399 w 1006475"/>
              <a:gd name="connsiteY650" fmla="*/ 250825 h 720725"/>
              <a:gd name="connsiteX651" fmla="*/ 22224 w 1006475"/>
              <a:gd name="connsiteY651" fmla="*/ 250825 h 720725"/>
              <a:gd name="connsiteX652" fmla="*/ 25399 w 1006475"/>
              <a:gd name="connsiteY652" fmla="*/ 215900 h 720725"/>
              <a:gd name="connsiteX653" fmla="*/ 28574 w 1006475"/>
              <a:gd name="connsiteY653" fmla="*/ 200025 h 720725"/>
              <a:gd name="connsiteX654" fmla="*/ 28574 w 1006475"/>
              <a:gd name="connsiteY654" fmla="*/ 177800 h 720725"/>
              <a:gd name="connsiteX655" fmla="*/ 19049 w 1006475"/>
              <a:gd name="connsiteY655" fmla="*/ 149225 h 720725"/>
              <a:gd name="connsiteX656" fmla="*/ 15874 w 1006475"/>
              <a:gd name="connsiteY656" fmla="*/ 146050 h 720725"/>
              <a:gd name="connsiteX657" fmla="*/ 12699 w 1006475"/>
              <a:gd name="connsiteY657" fmla="*/ 149225 h 720725"/>
              <a:gd name="connsiteX658" fmla="*/ 9524 w 1006475"/>
              <a:gd name="connsiteY658" fmla="*/ 142875 h 720725"/>
              <a:gd name="connsiteX659" fmla="*/ 9524 w 1006475"/>
              <a:gd name="connsiteY659" fmla="*/ 127000 h 720725"/>
              <a:gd name="connsiteX660" fmla="*/ 12699 w 1006475"/>
              <a:gd name="connsiteY660" fmla="*/ 101600 h 720725"/>
              <a:gd name="connsiteX661" fmla="*/ 9524 w 1006475"/>
              <a:gd name="connsiteY661" fmla="*/ 92075 h 720725"/>
              <a:gd name="connsiteX662" fmla="*/ 15874 w 1006475"/>
              <a:gd name="connsiteY662" fmla="*/ 85725 h 720725"/>
              <a:gd name="connsiteX663" fmla="*/ 19049 w 1006475"/>
              <a:gd name="connsiteY663" fmla="*/ 76200 h 720725"/>
              <a:gd name="connsiteX664" fmla="*/ 22224 w 1006475"/>
              <a:gd name="connsiteY664" fmla="*/ 73025 h 720725"/>
              <a:gd name="connsiteX665" fmla="*/ 28574 w 1006475"/>
              <a:gd name="connsiteY665" fmla="*/ 63500 h 720725"/>
              <a:gd name="connsiteX666" fmla="*/ 25399 w 1006475"/>
              <a:gd name="connsiteY666" fmla="*/ 60325 h 720725"/>
              <a:gd name="connsiteX667" fmla="*/ 22224 w 1006475"/>
              <a:gd name="connsiteY667" fmla="*/ 57150 h 720725"/>
              <a:gd name="connsiteX668" fmla="*/ 22224 w 1006475"/>
              <a:gd name="connsiteY668" fmla="*/ 53975 h 720725"/>
              <a:gd name="connsiteX669" fmla="*/ 22224 w 1006475"/>
              <a:gd name="connsiteY669" fmla="*/ 50800 h 720725"/>
              <a:gd name="connsiteX670" fmla="*/ 25399 w 1006475"/>
              <a:gd name="connsiteY670" fmla="*/ 50800 h 720725"/>
              <a:gd name="connsiteX671" fmla="*/ 28574 w 1006475"/>
              <a:gd name="connsiteY671" fmla="*/ 50800 h 720725"/>
              <a:gd name="connsiteX672" fmla="*/ 31749 w 1006475"/>
              <a:gd name="connsiteY672" fmla="*/ 50800 h 720725"/>
              <a:gd name="connsiteX673" fmla="*/ 31749 w 1006475"/>
              <a:gd name="connsiteY673" fmla="*/ 53975 h 720725"/>
              <a:gd name="connsiteX674" fmla="*/ 34924 w 1006475"/>
              <a:gd name="connsiteY674" fmla="*/ 57150 h 720725"/>
              <a:gd name="connsiteX675" fmla="*/ 38099 w 1006475"/>
              <a:gd name="connsiteY675" fmla="*/ 57150 h 720725"/>
              <a:gd name="connsiteX676" fmla="*/ 41274 w 1006475"/>
              <a:gd name="connsiteY676" fmla="*/ 57150 h 720725"/>
              <a:gd name="connsiteX677" fmla="*/ 50799 w 1006475"/>
              <a:gd name="connsiteY677" fmla="*/ 66675 h 720725"/>
              <a:gd name="connsiteX678" fmla="*/ 60324 w 1006475"/>
              <a:gd name="connsiteY678" fmla="*/ 79375 h 720725"/>
              <a:gd name="connsiteX679" fmla="*/ 69849 w 1006475"/>
              <a:gd name="connsiteY679" fmla="*/ 88900 h 720725"/>
              <a:gd name="connsiteX680" fmla="*/ 76199 w 1006475"/>
              <a:gd name="connsiteY680" fmla="*/ 88900 h 720725"/>
              <a:gd name="connsiteX681" fmla="*/ 79374 w 1006475"/>
              <a:gd name="connsiteY681" fmla="*/ 88900 h 720725"/>
              <a:gd name="connsiteX682" fmla="*/ 92074 w 1006475"/>
              <a:gd name="connsiteY682" fmla="*/ 98425 h 720725"/>
              <a:gd name="connsiteX683" fmla="*/ 92074 w 1006475"/>
              <a:gd name="connsiteY683" fmla="*/ 101600 h 720725"/>
              <a:gd name="connsiteX684" fmla="*/ 88899 w 1006475"/>
              <a:gd name="connsiteY684" fmla="*/ 101600 h 720725"/>
              <a:gd name="connsiteX685" fmla="*/ 88899 w 1006475"/>
              <a:gd name="connsiteY685" fmla="*/ 104775 h 720725"/>
              <a:gd name="connsiteX686" fmla="*/ 101599 w 1006475"/>
              <a:gd name="connsiteY686" fmla="*/ 114300 h 720725"/>
              <a:gd name="connsiteX687" fmla="*/ 123824 w 1006475"/>
              <a:gd name="connsiteY687" fmla="*/ 123825 h 720725"/>
              <a:gd name="connsiteX688" fmla="*/ 139699 w 1006475"/>
              <a:gd name="connsiteY688" fmla="*/ 123825 h 720725"/>
              <a:gd name="connsiteX689" fmla="*/ 142874 w 1006475"/>
              <a:gd name="connsiteY689" fmla="*/ 130175 h 720725"/>
              <a:gd name="connsiteX690" fmla="*/ 146049 w 1006475"/>
              <a:gd name="connsiteY690" fmla="*/ 130175 h 720725"/>
              <a:gd name="connsiteX691" fmla="*/ 149224 w 1006475"/>
              <a:gd name="connsiteY691" fmla="*/ 130175 h 720725"/>
              <a:gd name="connsiteX692" fmla="*/ 155574 w 1006475"/>
              <a:gd name="connsiteY692" fmla="*/ 130175 h 720725"/>
              <a:gd name="connsiteX693" fmla="*/ 158749 w 1006475"/>
              <a:gd name="connsiteY693" fmla="*/ 133350 h 720725"/>
              <a:gd name="connsiteX694" fmla="*/ 161924 w 1006475"/>
              <a:gd name="connsiteY694" fmla="*/ 136525 h 720725"/>
              <a:gd name="connsiteX695" fmla="*/ 165099 w 1006475"/>
              <a:gd name="connsiteY695" fmla="*/ 136525 h 720725"/>
              <a:gd name="connsiteX696" fmla="*/ 168274 w 1006475"/>
              <a:gd name="connsiteY696" fmla="*/ 136525 h 720725"/>
              <a:gd name="connsiteX697" fmla="*/ 174624 w 1006475"/>
              <a:gd name="connsiteY697" fmla="*/ 142875 h 720725"/>
              <a:gd name="connsiteX698" fmla="*/ 180974 w 1006475"/>
              <a:gd name="connsiteY698" fmla="*/ 146050 h 720725"/>
              <a:gd name="connsiteX699" fmla="*/ 190499 w 1006475"/>
              <a:gd name="connsiteY699" fmla="*/ 146050 h 720725"/>
              <a:gd name="connsiteX700" fmla="*/ 193674 w 1006475"/>
              <a:gd name="connsiteY700" fmla="*/ 146050 h 720725"/>
              <a:gd name="connsiteX701" fmla="*/ 196849 w 1006475"/>
              <a:gd name="connsiteY701" fmla="*/ 146050 h 720725"/>
              <a:gd name="connsiteX702" fmla="*/ 203199 w 1006475"/>
              <a:gd name="connsiteY702" fmla="*/ 146050 h 720725"/>
              <a:gd name="connsiteX703" fmla="*/ 203199 w 1006475"/>
              <a:gd name="connsiteY703" fmla="*/ 142875 h 720725"/>
              <a:gd name="connsiteX704" fmla="*/ 209549 w 1006475"/>
              <a:gd name="connsiteY704" fmla="*/ 146050 h 720725"/>
              <a:gd name="connsiteX705" fmla="*/ 212724 w 1006475"/>
              <a:gd name="connsiteY705" fmla="*/ 146050 h 720725"/>
              <a:gd name="connsiteX706" fmla="*/ 215899 w 1006475"/>
              <a:gd name="connsiteY706" fmla="*/ 149225 h 720725"/>
              <a:gd name="connsiteX707" fmla="*/ 215899 w 1006475"/>
              <a:gd name="connsiteY707" fmla="*/ 152400 h 720725"/>
              <a:gd name="connsiteX708" fmla="*/ 215899 w 1006475"/>
              <a:gd name="connsiteY708" fmla="*/ 155575 h 720725"/>
              <a:gd name="connsiteX709" fmla="*/ 215899 w 1006475"/>
              <a:gd name="connsiteY709" fmla="*/ 165100 h 720725"/>
              <a:gd name="connsiteX710" fmla="*/ 219074 w 1006475"/>
              <a:gd name="connsiteY710" fmla="*/ 168275 h 720725"/>
              <a:gd name="connsiteX711" fmla="*/ 219074 w 1006475"/>
              <a:gd name="connsiteY711" fmla="*/ 171450 h 720725"/>
              <a:gd name="connsiteX712" fmla="*/ 222249 w 1006475"/>
              <a:gd name="connsiteY712" fmla="*/ 171450 h 720725"/>
              <a:gd name="connsiteX713" fmla="*/ 222249 w 1006475"/>
              <a:gd name="connsiteY713" fmla="*/ 168275 h 720725"/>
              <a:gd name="connsiteX714" fmla="*/ 219074 w 1006475"/>
              <a:gd name="connsiteY714" fmla="*/ 165100 h 720725"/>
              <a:gd name="connsiteX715" fmla="*/ 219074 w 1006475"/>
              <a:gd name="connsiteY715" fmla="*/ 161925 h 720725"/>
              <a:gd name="connsiteX716" fmla="*/ 222249 w 1006475"/>
              <a:gd name="connsiteY716" fmla="*/ 158750 h 720725"/>
              <a:gd name="connsiteX717" fmla="*/ 225424 w 1006475"/>
              <a:gd name="connsiteY717" fmla="*/ 158750 h 720725"/>
              <a:gd name="connsiteX718" fmla="*/ 231774 w 1006475"/>
              <a:gd name="connsiteY718" fmla="*/ 158750 h 720725"/>
              <a:gd name="connsiteX719" fmla="*/ 231774 w 1006475"/>
              <a:gd name="connsiteY719" fmla="*/ 161925 h 720725"/>
              <a:gd name="connsiteX720" fmla="*/ 231774 w 1006475"/>
              <a:gd name="connsiteY720" fmla="*/ 165100 h 720725"/>
              <a:gd name="connsiteX721" fmla="*/ 231774 w 1006475"/>
              <a:gd name="connsiteY721" fmla="*/ 168275 h 720725"/>
              <a:gd name="connsiteX722" fmla="*/ 238124 w 1006475"/>
              <a:gd name="connsiteY722" fmla="*/ 171450 h 720725"/>
              <a:gd name="connsiteX723" fmla="*/ 238124 w 1006475"/>
              <a:gd name="connsiteY723" fmla="*/ 174625 h 720725"/>
              <a:gd name="connsiteX724" fmla="*/ 238124 w 1006475"/>
              <a:gd name="connsiteY724" fmla="*/ 177800 h 720725"/>
              <a:gd name="connsiteX725" fmla="*/ 234949 w 1006475"/>
              <a:gd name="connsiteY725" fmla="*/ 177800 h 720725"/>
              <a:gd name="connsiteX726" fmla="*/ 234949 w 1006475"/>
              <a:gd name="connsiteY726" fmla="*/ 180975 h 720725"/>
              <a:gd name="connsiteX727" fmla="*/ 238124 w 1006475"/>
              <a:gd name="connsiteY727" fmla="*/ 180975 h 720725"/>
              <a:gd name="connsiteX728" fmla="*/ 241299 w 1006475"/>
              <a:gd name="connsiteY728" fmla="*/ 177800 h 720725"/>
              <a:gd name="connsiteX729" fmla="*/ 241299 w 1006475"/>
              <a:gd name="connsiteY729" fmla="*/ 174625 h 720725"/>
              <a:gd name="connsiteX730" fmla="*/ 241299 w 1006475"/>
              <a:gd name="connsiteY730" fmla="*/ 171450 h 720725"/>
              <a:gd name="connsiteX731" fmla="*/ 238124 w 1006475"/>
              <a:gd name="connsiteY731" fmla="*/ 168275 h 720725"/>
              <a:gd name="connsiteX732" fmla="*/ 238124 w 1006475"/>
              <a:gd name="connsiteY732" fmla="*/ 165100 h 720725"/>
              <a:gd name="connsiteX733" fmla="*/ 234949 w 1006475"/>
              <a:gd name="connsiteY733" fmla="*/ 165100 h 720725"/>
              <a:gd name="connsiteX734" fmla="*/ 238124 w 1006475"/>
              <a:gd name="connsiteY734" fmla="*/ 161925 h 720725"/>
              <a:gd name="connsiteX735" fmla="*/ 238124 w 1006475"/>
              <a:gd name="connsiteY735" fmla="*/ 158750 h 720725"/>
              <a:gd name="connsiteX736" fmla="*/ 241299 w 1006475"/>
              <a:gd name="connsiteY736" fmla="*/ 158750 h 720725"/>
              <a:gd name="connsiteX737" fmla="*/ 244474 w 1006475"/>
              <a:gd name="connsiteY737" fmla="*/ 155575 h 720725"/>
              <a:gd name="connsiteX738" fmla="*/ 253999 w 1006475"/>
              <a:gd name="connsiteY738" fmla="*/ 155575 h 720725"/>
              <a:gd name="connsiteX739" fmla="*/ 257174 w 1006475"/>
              <a:gd name="connsiteY739" fmla="*/ 158750 h 720725"/>
              <a:gd name="connsiteX740" fmla="*/ 257174 w 1006475"/>
              <a:gd name="connsiteY740" fmla="*/ 161925 h 720725"/>
              <a:gd name="connsiteX741" fmla="*/ 253999 w 1006475"/>
              <a:gd name="connsiteY741" fmla="*/ 161925 h 720725"/>
              <a:gd name="connsiteX742" fmla="*/ 250824 w 1006475"/>
              <a:gd name="connsiteY742" fmla="*/ 165100 h 720725"/>
              <a:gd name="connsiteX743" fmla="*/ 247649 w 1006475"/>
              <a:gd name="connsiteY743" fmla="*/ 165100 h 720725"/>
              <a:gd name="connsiteX744" fmla="*/ 247649 w 1006475"/>
              <a:gd name="connsiteY744" fmla="*/ 168275 h 720725"/>
              <a:gd name="connsiteX745" fmla="*/ 247649 w 1006475"/>
              <a:gd name="connsiteY745" fmla="*/ 171450 h 720725"/>
              <a:gd name="connsiteX746" fmla="*/ 250824 w 1006475"/>
              <a:gd name="connsiteY746" fmla="*/ 174625 h 720725"/>
              <a:gd name="connsiteX747" fmla="*/ 253999 w 1006475"/>
              <a:gd name="connsiteY747" fmla="*/ 174625 h 720725"/>
              <a:gd name="connsiteX748" fmla="*/ 253999 w 1006475"/>
              <a:gd name="connsiteY748" fmla="*/ 177800 h 720725"/>
              <a:gd name="connsiteX749" fmla="*/ 253999 w 1006475"/>
              <a:gd name="connsiteY749" fmla="*/ 180975 h 720725"/>
              <a:gd name="connsiteX750" fmla="*/ 250824 w 1006475"/>
              <a:gd name="connsiteY750" fmla="*/ 184150 h 720725"/>
              <a:gd name="connsiteX751" fmla="*/ 253999 w 1006475"/>
              <a:gd name="connsiteY751" fmla="*/ 187325 h 720725"/>
              <a:gd name="connsiteX752" fmla="*/ 257174 w 1006475"/>
              <a:gd name="connsiteY752" fmla="*/ 190500 h 720725"/>
              <a:gd name="connsiteX753" fmla="*/ 257174 w 1006475"/>
              <a:gd name="connsiteY753" fmla="*/ 193675 h 720725"/>
              <a:gd name="connsiteX754" fmla="*/ 253999 w 1006475"/>
              <a:gd name="connsiteY754" fmla="*/ 193675 h 720725"/>
              <a:gd name="connsiteX755" fmla="*/ 253999 w 1006475"/>
              <a:gd name="connsiteY755" fmla="*/ 200025 h 720725"/>
              <a:gd name="connsiteX756" fmla="*/ 253999 w 1006475"/>
              <a:gd name="connsiteY756" fmla="*/ 203200 h 720725"/>
              <a:gd name="connsiteX757" fmla="*/ 257174 w 1006475"/>
              <a:gd name="connsiteY757" fmla="*/ 203200 h 720725"/>
              <a:gd name="connsiteX758" fmla="*/ 257174 w 1006475"/>
              <a:gd name="connsiteY758" fmla="*/ 206375 h 720725"/>
              <a:gd name="connsiteX759" fmla="*/ 260349 w 1006475"/>
              <a:gd name="connsiteY759" fmla="*/ 206375 h 720725"/>
              <a:gd name="connsiteX760" fmla="*/ 260349 w 1006475"/>
              <a:gd name="connsiteY760" fmla="*/ 209550 h 720725"/>
              <a:gd name="connsiteX761" fmla="*/ 257174 w 1006475"/>
              <a:gd name="connsiteY761" fmla="*/ 212725 h 720725"/>
              <a:gd name="connsiteX762" fmla="*/ 253999 w 1006475"/>
              <a:gd name="connsiteY762" fmla="*/ 209550 h 720725"/>
              <a:gd name="connsiteX763" fmla="*/ 250824 w 1006475"/>
              <a:gd name="connsiteY763" fmla="*/ 209550 h 720725"/>
              <a:gd name="connsiteX764" fmla="*/ 250824 w 1006475"/>
              <a:gd name="connsiteY764" fmla="*/ 212725 h 720725"/>
              <a:gd name="connsiteX765" fmla="*/ 247649 w 1006475"/>
              <a:gd name="connsiteY765" fmla="*/ 215900 h 720725"/>
              <a:gd name="connsiteX766" fmla="*/ 244474 w 1006475"/>
              <a:gd name="connsiteY766" fmla="*/ 215900 h 720725"/>
              <a:gd name="connsiteX767" fmla="*/ 241299 w 1006475"/>
              <a:gd name="connsiteY767" fmla="*/ 219075 h 720725"/>
              <a:gd name="connsiteX768" fmla="*/ 241299 w 1006475"/>
              <a:gd name="connsiteY768" fmla="*/ 225425 h 720725"/>
              <a:gd name="connsiteX769" fmla="*/ 234949 w 1006475"/>
              <a:gd name="connsiteY769" fmla="*/ 231775 h 720725"/>
              <a:gd name="connsiteX770" fmla="*/ 231774 w 1006475"/>
              <a:gd name="connsiteY770" fmla="*/ 231775 h 720725"/>
              <a:gd name="connsiteX771" fmla="*/ 238124 w 1006475"/>
              <a:gd name="connsiteY771" fmla="*/ 215900 h 720725"/>
              <a:gd name="connsiteX772" fmla="*/ 234949 w 1006475"/>
              <a:gd name="connsiteY772" fmla="*/ 209550 h 720725"/>
              <a:gd name="connsiteX773" fmla="*/ 231774 w 1006475"/>
              <a:gd name="connsiteY773" fmla="*/ 219075 h 720725"/>
              <a:gd name="connsiteX774" fmla="*/ 228599 w 1006475"/>
              <a:gd name="connsiteY774" fmla="*/ 219075 h 720725"/>
              <a:gd name="connsiteX775" fmla="*/ 228599 w 1006475"/>
              <a:gd name="connsiteY775" fmla="*/ 212725 h 720725"/>
              <a:gd name="connsiteX776" fmla="*/ 225424 w 1006475"/>
              <a:gd name="connsiteY776" fmla="*/ 212725 h 720725"/>
              <a:gd name="connsiteX777" fmla="*/ 225424 w 1006475"/>
              <a:gd name="connsiteY777" fmla="*/ 215900 h 720725"/>
              <a:gd name="connsiteX778" fmla="*/ 225424 w 1006475"/>
              <a:gd name="connsiteY778" fmla="*/ 219075 h 720725"/>
              <a:gd name="connsiteX779" fmla="*/ 225424 w 1006475"/>
              <a:gd name="connsiteY779" fmla="*/ 222250 h 720725"/>
              <a:gd name="connsiteX780" fmla="*/ 225424 w 1006475"/>
              <a:gd name="connsiteY780" fmla="*/ 225425 h 720725"/>
              <a:gd name="connsiteX781" fmla="*/ 225424 w 1006475"/>
              <a:gd name="connsiteY781" fmla="*/ 228600 h 720725"/>
              <a:gd name="connsiteX782" fmla="*/ 212724 w 1006475"/>
              <a:gd name="connsiteY782" fmla="*/ 241300 h 720725"/>
              <a:gd name="connsiteX783" fmla="*/ 209549 w 1006475"/>
              <a:gd name="connsiteY783" fmla="*/ 241300 h 720725"/>
              <a:gd name="connsiteX784" fmla="*/ 203199 w 1006475"/>
              <a:gd name="connsiteY784" fmla="*/ 247650 h 720725"/>
              <a:gd name="connsiteX785" fmla="*/ 193674 w 1006475"/>
              <a:gd name="connsiteY785" fmla="*/ 257175 h 720725"/>
              <a:gd name="connsiteX786" fmla="*/ 187324 w 1006475"/>
              <a:gd name="connsiteY786" fmla="*/ 266700 h 720725"/>
              <a:gd name="connsiteX787" fmla="*/ 177799 w 1006475"/>
              <a:gd name="connsiteY787" fmla="*/ 273050 h 720725"/>
              <a:gd name="connsiteX788" fmla="*/ 174624 w 1006475"/>
              <a:gd name="connsiteY788" fmla="*/ 276225 h 720725"/>
              <a:gd name="connsiteX789" fmla="*/ 171449 w 1006475"/>
              <a:gd name="connsiteY789" fmla="*/ 285750 h 720725"/>
              <a:gd name="connsiteX790" fmla="*/ 168274 w 1006475"/>
              <a:gd name="connsiteY790" fmla="*/ 285750 h 720725"/>
              <a:gd name="connsiteX791" fmla="*/ 171449 w 1006475"/>
              <a:gd name="connsiteY791" fmla="*/ 292100 h 720725"/>
              <a:gd name="connsiteX792" fmla="*/ 171449 w 1006475"/>
              <a:gd name="connsiteY792" fmla="*/ 295275 h 720725"/>
              <a:gd name="connsiteX793" fmla="*/ 174624 w 1006475"/>
              <a:gd name="connsiteY793" fmla="*/ 292100 h 720725"/>
              <a:gd name="connsiteX794" fmla="*/ 180974 w 1006475"/>
              <a:gd name="connsiteY794" fmla="*/ 292100 h 720725"/>
              <a:gd name="connsiteX795" fmla="*/ 184149 w 1006475"/>
              <a:gd name="connsiteY795" fmla="*/ 295275 h 720725"/>
              <a:gd name="connsiteX796" fmla="*/ 187324 w 1006475"/>
              <a:gd name="connsiteY796" fmla="*/ 295275 h 720725"/>
              <a:gd name="connsiteX797" fmla="*/ 187324 w 1006475"/>
              <a:gd name="connsiteY797" fmla="*/ 292100 h 720725"/>
              <a:gd name="connsiteX798" fmla="*/ 184149 w 1006475"/>
              <a:gd name="connsiteY798" fmla="*/ 292100 h 720725"/>
              <a:gd name="connsiteX799" fmla="*/ 174624 w 1006475"/>
              <a:gd name="connsiteY799" fmla="*/ 285750 h 720725"/>
              <a:gd name="connsiteX800" fmla="*/ 174624 w 1006475"/>
              <a:gd name="connsiteY800" fmla="*/ 282575 h 720725"/>
              <a:gd name="connsiteX801" fmla="*/ 177799 w 1006475"/>
              <a:gd name="connsiteY801" fmla="*/ 282575 h 720725"/>
              <a:gd name="connsiteX802" fmla="*/ 180974 w 1006475"/>
              <a:gd name="connsiteY802" fmla="*/ 276225 h 720725"/>
              <a:gd name="connsiteX803" fmla="*/ 184149 w 1006475"/>
              <a:gd name="connsiteY803" fmla="*/ 276225 h 720725"/>
              <a:gd name="connsiteX804" fmla="*/ 187324 w 1006475"/>
              <a:gd name="connsiteY804" fmla="*/ 276225 h 720725"/>
              <a:gd name="connsiteX805" fmla="*/ 184149 w 1006475"/>
              <a:gd name="connsiteY805" fmla="*/ 273050 h 720725"/>
              <a:gd name="connsiteX806" fmla="*/ 187324 w 1006475"/>
              <a:gd name="connsiteY806" fmla="*/ 269875 h 720725"/>
              <a:gd name="connsiteX807" fmla="*/ 190499 w 1006475"/>
              <a:gd name="connsiteY807" fmla="*/ 269875 h 720725"/>
              <a:gd name="connsiteX808" fmla="*/ 193674 w 1006475"/>
              <a:gd name="connsiteY808" fmla="*/ 263525 h 720725"/>
              <a:gd name="connsiteX809" fmla="*/ 200024 w 1006475"/>
              <a:gd name="connsiteY809" fmla="*/ 257175 h 720725"/>
              <a:gd name="connsiteX810" fmla="*/ 203199 w 1006475"/>
              <a:gd name="connsiteY810" fmla="*/ 254000 h 720725"/>
              <a:gd name="connsiteX811" fmla="*/ 209549 w 1006475"/>
              <a:gd name="connsiteY811" fmla="*/ 250825 h 720725"/>
              <a:gd name="connsiteX812" fmla="*/ 219074 w 1006475"/>
              <a:gd name="connsiteY812" fmla="*/ 247650 h 720725"/>
              <a:gd name="connsiteX813" fmla="*/ 222249 w 1006475"/>
              <a:gd name="connsiteY813" fmla="*/ 247650 h 720725"/>
              <a:gd name="connsiteX814" fmla="*/ 225424 w 1006475"/>
              <a:gd name="connsiteY814" fmla="*/ 247650 h 720725"/>
              <a:gd name="connsiteX815" fmla="*/ 231774 w 1006475"/>
              <a:gd name="connsiteY815" fmla="*/ 247650 h 720725"/>
              <a:gd name="connsiteX816" fmla="*/ 234949 w 1006475"/>
              <a:gd name="connsiteY816" fmla="*/ 244475 h 720725"/>
              <a:gd name="connsiteX817" fmla="*/ 238124 w 1006475"/>
              <a:gd name="connsiteY817" fmla="*/ 241300 h 720725"/>
              <a:gd name="connsiteX818" fmla="*/ 238124 w 1006475"/>
              <a:gd name="connsiteY818" fmla="*/ 234950 h 720725"/>
              <a:gd name="connsiteX819" fmla="*/ 244474 w 1006475"/>
              <a:gd name="connsiteY819" fmla="*/ 228600 h 720725"/>
              <a:gd name="connsiteX820" fmla="*/ 250824 w 1006475"/>
              <a:gd name="connsiteY820" fmla="*/ 222250 h 720725"/>
              <a:gd name="connsiteX821" fmla="*/ 257174 w 1006475"/>
              <a:gd name="connsiteY821" fmla="*/ 219075 h 720725"/>
              <a:gd name="connsiteX822" fmla="*/ 260349 w 1006475"/>
              <a:gd name="connsiteY822" fmla="*/ 215900 h 720725"/>
              <a:gd name="connsiteX823" fmla="*/ 263524 w 1006475"/>
              <a:gd name="connsiteY823" fmla="*/ 215900 h 720725"/>
              <a:gd name="connsiteX824" fmla="*/ 263524 w 1006475"/>
              <a:gd name="connsiteY824" fmla="*/ 219075 h 720725"/>
              <a:gd name="connsiteX825" fmla="*/ 260349 w 1006475"/>
              <a:gd name="connsiteY825" fmla="*/ 222250 h 720725"/>
              <a:gd name="connsiteX826" fmla="*/ 263524 w 1006475"/>
              <a:gd name="connsiteY826" fmla="*/ 222250 h 720725"/>
              <a:gd name="connsiteX827" fmla="*/ 263524 w 1006475"/>
              <a:gd name="connsiteY827" fmla="*/ 225425 h 720725"/>
              <a:gd name="connsiteX828" fmla="*/ 266699 w 1006475"/>
              <a:gd name="connsiteY828" fmla="*/ 222250 h 720725"/>
              <a:gd name="connsiteX829" fmla="*/ 266699 w 1006475"/>
              <a:gd name="connsiteY829" fmla="*/ 206375 h 720725"/>
              <a:gd name="connsiteX830" fmla="*/ 266699 w 1006475"/>
              <a:gd name="connsiteY830" fmla="*/ 203200 h 720725"/>
              <a:gd name="connsiteX831" fmla="*/ 269874 w 1006475"/>
              <a:gd name="connsiteY831" fmla="*/ 203200 h 720725"/>
              <a:gd name="connsiteX832" fmla="*/ 273049 w 1006475"/>
              <a:gd name="connsiteY832" fmla="*/ 206375 h 720725"/>
              <a:gd name="connsiteX833" fmla="*/ 273049 w 1006475"/>
              <a:gd name="connsiteY833" fmla="*/ 222250 h 720725"/>
              <a:gd name="connsiteX834" fmla="*/ 273049 w 1006475"/>
              <a:gd name="connsiteY834" fmla="*/ 225425 h 720725"/>
              <a:gd name="connsiteX835" fmla="*/ 269874 w 1006475"/>
              <a:gd name="connsiteY835" fmla="*/ 225425 h 720725"/>
              <a:gd name="connsiteX836" fmla="*/ 269874 w 1006475"/>
              <a:gd name="connsiteY836" fmla="*/ 228600 h 720725"/>
              <a:gd name="connsiteX837" fmla="*/ 273049 w 1006475"/>
              <a:gd name="connsiteY837" fmla="*/ 234950 h 720725"/>
              <a:gd name="connsiteX838" fmla="*/ 273049 w 1006475"/>
              <a:gd name="connsiteY838" fmla="*/ 238125 h 720725"/>
              <a:gd name="connsiteX839" fmla="*/ 269874 w 1006475"/>
              <a:gd name="connsiteY839" fmla="*/ 238125 h 720725"/>
              <a:gd name="connsiteX840" fmla="*/ 266699 w 1006475"/>
              <a:gd name="connsiteY840" fmla="*/ 238125 h 720725"/>
              <a:gd name="connsiteX841" fmla="*/ 263524 w 1006475"/>
              <a:gd name="connsiteY841" fmla="*/ 234950 h 720725"/>
              <a:gd name="connsiteX842" fmla="*/ 263524 w 1006475"/>
              <a:gd name="connsiteY842" fmla="*/ 238125 h 720725"/>
              <a:gd name="connsiteX843" fmla="*/ 260349 w 1006475"/>
              <a:gd name="connsiteY843" fmla="*/ 241300 h 720725"/>
              <a:gd name="connsiteX844" fmla="*/ 257174 w 1006475"/>
              <a:gd name="connsiteY844" fmla="*/ 244475 h 720725"/>
              <a:gd name="connsiteX845" fmla="*/ 253999 w 1006475"/>
              <a:gd name="connsiteY845" fmla="*/ 241300 h 720725"/>
              <a:gd name="connsiteX846" fmla="*/ 250824 w 1006475"/>
              <a:gd name="connsiteY846" fmla="*/ 238125 h 720725"/>
              <a:gd name="connsiteX847" fmla="*/ 250824 w 1006475"/>
              <a:gd name="connsiteY847" fmla="*/ 234950 h 720725"/>
              <a:gd name="connsiteX848" fmla="*/ 247649 w 1006475"/>
              <a:gd name="connsiteY848" fmla="*/ 234950 h 720725"/>
              <a:gd name="connsiteX849" fmla="*/ 247649 w 1006475"/>
              <a:gd name="connsiteY849" fmla="*/ 238125 h 720725"/>
              <a:gd name="connsiteX850" fmla="*/ 247649 w 1006475"/>
              <a:gd name="connsiteY850" fmla="*/ 241300 h 720725"/>
              <a:gd name="connsiteX851" fmla="*/ 250824 w 1006475"/>
              <a:gd name="connsiteY851" fmla="*/ 241300 h 720725"/>
              <a:gd name="connsiteX852" fmla="*/ 250824 w 1006475"/>
              <a:gd name="connsiteY852" fmla="*/ 254000 h 720725"/>
              <a:gd name="connsiteX853" fmla="*/ 250824 w 1006475"/>
              <a:gd name="connsiteY853" fmla="*/ 263525 h 720725"/>
              <a:gd name="connsiteX854" fmla="*/ 247649 w 1006475"/>
              <a:gd name="connsiteY854" fmla="*/ 263525 h 720725"/>
              <a:gd name="connsiteX855" fmla="*/ 244474 w 1006475"/>
              <a:gd name="connsiteY855" fmla="*/ 263525 h 720725"/>
              <a:gd name="connsiteX856" fmla="*/ 241299 w 1006475"/>
              <a:gd name="connsiteY856" fmla="*/ 254000 h 720725"/>
              <a:gd name="connsiteX857" fmla="*/ 238124 w 1006475"/>
              <a:gd name="connsiteY857" fmla="*/ 254000 h 720725"/>
              <a:gd name="connsiteX858" fmla="*/ 238124 w 1006475"/>
              <a:gd name="connsiteY858" fmla="*/ 263525 h 720725"/>
              <a:gd name="connsiteX859" fmla="*/ 241299 w 1006475"/>
              <a:gd name="connsiteY859" fmla="*/ 263525 h 720725"/>
              <a:gd name="connsiteX860" fmla="*/ 244474 w 1006475"/>
              <a:gd name="connsiteY860" fmla="*/ 266700 h 720725"/>
              <a:gd name="connsiteX861" fmla="*/ 244474 w 1006475"/>
              <a:gd name="connsiteY861" fmla="*/ 269875 h 720725"/>
              <a:gd name="connsiteX862" fmla="*/ 238124 w 1006475"/>
              <a:gd name="connsiteY862" fmla="*/ 269875 h 720725"/>
              <a:gd name="connsiteX863" fmla="*/ 234949 w 1006475"/>
              <a:gd name="connsiteY863" fmla="*/ 269875 h 720725"/>
              <a:gd name="connsiteX864" fmla="*/ 234949 w 1006475"/>
              <a:gd name="connsiteY864" fmla="*/ 273050 h 720725"/>
              <a:gd name="connsiteX865" fmla="*/ 238124 w 1006475"/>
              <a:gd name="connsiteY865" fmla="*/ 273050 h 720725"/>
              <a:gd name="connsiteX866" fmla="*/ 247649 w 1006475"/>
              <a:gd name="connsiteY866" fmla="*/ 269875 h 720725"/>
              <a:gd name="connsiteX867" fmla="*/ 253999 w 1006475"/>
              <a:gd name="connsiteY867" fmla="*/ 266700 h 720725"/>
              <a:gd name="connsiteX868" fmla="*/ 257174 w 1006475"/>
              <a:gd name="connsiteY868" fmla="*/ 266700 h 720725"/>
              <a:gd name="connsiteX869" fmla="*/ 253999 w 1006475"/>
              <a:gd name="connsiteY869" fmla="*/ 276225 h 720725"/>
              <a:gd name="connsiteX870" fmla="*/ 253999 w 1006475"/>
              <a:gd name="connsiteY870" fmla="*/ 279400 h 720725"/>
              <a:gd name="connsiteX871" fmla="*/ 257174 w 1006475"/>
              <a:gd name="connsiteY871" fmla="*/ 279400 h 720725"/>
              <a:gd name="connsiteX872" fmla="*/ 257174 w 1006475"/>
              <a:gd name="connsiteY872" fmla="*/ 282575 h 720725"/>
              <a:gd name="connsiteX873" fmla="*/ 247649 w 1006475"/>
              <a:gd name="connsiteY873" fmla="*/ 295275 h 720725"/>
              <a:gd name="connsiteX874" fmla="*/ 247649 w 1006475"/>
              <a:gd name="connsiteY874" fmla="*/ 298450 h 720725"/>
              <a:gd name="connsiteX875" fmla="*/ 247649 w 1006475"/>
              <a:gd name="connsiteY875" fmla="*/ 304800 h 720725"/>
              <a:gd name="connsiteX876" fmla="*/ 244474 w 1006475"/>
              <a:gd name="connsiteY876" fmla="*/ 311150 h 720725"/>
              <a:gd name="connsiteX877" fmla="*/ 241299 w 1006475"/>
              <a:gd name="connsiteY877" fmla="*/ 311150 h 720725"/>
              <a:gd name="connsiteX878" fmla="*/ 241299 w 1006475"/>
              <a:gd name="connsiteY878" fmla="*/ 320675 h 720725"/>
              <a:gd name="connsiteX879" fmla="*/ 238124 w 1006475"/>
              <a:gd name="connsiteY879" fmla="*/ 327025 h 720725"/>
              <a:gd name="connsiteX880" fmla="*/ 234949 w 1006475"/>
              <a:gd name="connsiteY880" fmla="*/ 323850 h 720725"/>
              <a:gd name="connsiteX881" fmla="*/ 225424 w 1006475"/>
              <a:gd name="connsiteY881" fmla="*/ 317500 h 720725"/>
              <a:gd name="connsiteX882" fmla="*/ 225424 w 1006475"/>
              <a:gd name="connsiteY882" fmla="*/ 311150 h 720725"/>
              <a:gd name="connsiteX883" fmla="*/ 231774 w 1006475"/>
              <a:gd name="connsiteY883" fmla="*/ 311150 h 720725"/>
              <a:gd name="connsiteX884" fmla="*/ 231774 w 1006475"/>
              <a:gd name="connsiteY884" fmla="*/ 307975 h 720725"/>
              <a:gd name="connsiteX885" fmla="*/ 231774 w 1006475"/>
              <a:gd name="connsiteY885" fmla="*/ 304800 h 720725"/>
              <a:gd name="connsiteX886" fmla="*/ 234949 w 1006475"/>
              <a:gd name="connsiteY886" fmla="*/ 304800 h 720725"/>
              <a:gd name="connsiteX887" fmla="*/ 238124 w 1006475"/>
              <a:gd name="connsiteY887" fmla="*/ 304800 h 720725"/>
              <a:gd name="connsiteX888" fmla="*/ 238124 w 1006475"/>
              <a:gd name="connsiteY888" fmla="*/ 301625 h 720725"/>
              <a:gd name="connsiteX889" fmla="*/ 234949 w 1006475"/>
              <a:gd name="connsiteY889" fmla="*/ 301625 h 720725"/>
              <a:gd name="connsiteX890" fmla="*/ 222249 w 1006475"/>
              <a:gd name="connsiteY890" fmla="*/ 304800 h 720725"/>
              <a:gd name="connsiteX891" fmla="*/ 222249 w 1006475"/>
              <a:gd name="connsiteY891" fmla="*/ 307975 h 720725"/>
              <a:gd name="connsiteX892" fmla="*/ 215899 w 1006475"/>
              <a:gd name="connsiteY892" fmla="*/ 317500 h 720725"/>
              <a:gd name="connsiteX893" fmla="*/ 215899 w 1006475"/>
              <a:gd name="connsiteY893" fmla="*/ 320675 h 720725"/>
              <a:gd name="connsiteX894" fmla="*/ 219074 w 1006475"/>
              <a:gd name="connsiteY894" fmla="*/ 320675 h 720725"/>
              <a:gd name="connsiteX895" fmla="*/ 219074 w 1006475"/>
              <a:gd name="connsiteY895" fmla="*/ 327025 h 720725"/>
              <a:gd name="connsiteX896" fmla="*/ 215899 w 1006475"/>
              <a:gd name="connsiteY896" fmla="*/ 327025 h 720725"/>
              <a:gd name="connsiteX897" fmla="*/ 212724 w 1006475"/>
              <a:gd name="connsiteY897" fmla="*/ 330200 h 720725"/>
              <a:gd name="connsiteX898" fmla="*/ 215899 w 1006475"/>
              <a:gd name="connsiteY898" fmla="*/ 333375 h 720725"/>
              <a:gd name="connsiteX899" fmla="*/ 212724 w 1006475"/>
              <a:gd name="connsiteY899" fmla="*/ 333375 h 720725"/>
              <a:gd name="connsiteX900" fmla="*/ 209549 w 1006475"/>
              <a:gd name="connsiteY900" fmla="*/ 333375 h 720725"/>
              <a:gd name="connsiteX901" fmla="*/ 206374 w 1006475"/>
              <a:gd name="connsiteY901" fmla="*/ 323850 h 720725"/>
              <a:gd name="connsiteX902" fmla="*/ 206374 w 1006475"/>
              <a:gd name="connsiteY902" fmla="*/ 320675 h 720725"/>
              <a:gd name="connsiteX903" fmla="*/ 212724 w 1006475"/>
              <a:gd name="connsiteY903" fmla="*/ 311150 h 720725"/>
              <a:gd name="connsiteX904" fmla="*/ 212724 w 1006475"/>
              <a:gd name="connsiteY904" fmla="*/ 301625 h 720725"/>
              <a:gd name="connsiteX905" fmla="*/ 212724 w 1006475"/>
              <a:gd name="connsiteY905" fmla="*/ 298450 h 720725"/>
              <a:gd name="connsiteX906" fmla="*/ 212724 w 1006475"/>
              <a:gd name="connsiteY906" fmla="*/ 295275 h 720725"/>
              <a:gd name="connsiteX907" fmla="*/ 209549 w 1006475"/>
              <a:gd name="connsiteY907" fmla="*/ 295275 h 720725"/>
              <a:gd name="connsiteX908" fmla="*/ 209549 w 1006475"/>
              <a:gd name="connsiteY908" fmla="*/ 298450 h 720725"/>
              <a:gd name="connsiteX909" fmla="*/ 206374 w 1006475"/>
              <a:gd name="connsiteY909" fmla="*/ 304800 h 720725"/>
              <a:gd name="connsiteX910" fmla="*/ 206374 w 1006475"/>
              <a:gd name="connsiteY910" fmla="*/ 307975 h 720725"/>
              <a:gd name="connsiteX911" fmla="*/ 193674 w 1006475"/>
              <a:gd name="connsiteY911" fmla="*/ 307975 h 720725"/>
              <a:gd name="connsiteX912" fmla="*/ 193674 w 1006475"/>
              <a:gd name="connsiteY912" fmla="*/ 311150 h 720725"/>
              <a:gd name="connsiteX913" fmla="*/ 187324 w 1006475"/>
              <a:gd name="connsiteY913" fmla="*/ 320675 h 720725"/>
              <a:gd name="connsiteX914" fmla="*/ 184149 w 1006475"/>
              <a:gd name="connsiteY914" fmla="*/ 320675 h 720725"/>
              <a:gd name="connsiteX915" fmla="*/ 180974 w 1006475"/>
              <a:gd name="connsiteY915" fmla="*/ 320675 h 720725"/>
              <a:gd name="connsiteX916" fmla="*/ 177799 w 1006475"/>
              <a:gd name="connsiteY916" fmla="*/ 317500 h 720725"/>
              <a:gd name="connsiteX917" fmla="*/ 177799 w 1006475"/>
              <a:gd name="connsiteY917" fmla="*/ 314325 h 720725"/>
              <a:gd name="connsiteX918" fmla="*/ 174624 w 1006475"/>
              <a:gd name="connsiteY918" fmla="*/ 314325 h 720725"/>
              <a:gd name="connsiteX919" fmla="*/ 171449 w 1006475"/>
              <a:gd name="connsiteY919" fmla="*/ 317500 h 720725"/>
              <a:gd name="connsiteX920" fmla="*/ 168274 w 1006475"/>
              <a:gd name="connsiteY920" fmla="*/ 317500 h 720725"/>
              <a:gd name="connsiteX921" fmla="*/ 171449 w 1006475"/>
              <a:gd name="connsiteY921" fmla="*/ 320675 h 720725"/>
              <a:gd name="connsiteX922" fmla="*/ 177799 w 1006475"/>
              <a:gd name="connsiteY922" fmla="*/ 323850 h 720725"/>
              <a:gd name="connsiteX923" fmla="*/ 180974 w 1006475"/>
              <a:gd name="connsiteY923" fmla="*/ 323850 h 720725"/>
              <a:gd name="connsiteX924" fmla="*/ 187324 w 1006475"/>
              <a:gd name="connsiteY924" fmla="*/ 323850 h 720725"/>
              <a:gd name="connsiteX925" fmla="*/ 187324 w 1006475"/>
              <a:gd name="connsiteY925" fmla="*/ 327025 h 720725"/>
              <a:gd name="connsiteX926" fmla="*/ 184149 w 1006475"/>
              <a:gd name="connsiteY926" fmla="*/ 327025 h 720725"/>
              <a:gd name="connsiteX927" fmla="*/ 177799 w 1006475"/>
              <a:gd name="connsiteY927" fmla="*/ 333375 h 720725"/>
              <a:gd name="connsiteX928" fmla="*/ 174624 w 1006475"/>
              <a:gd name="connsiteY928" fmla="*/ 333375 h 720725"/>
              <a:gd name="connsiteX929" fmla="*/ 168274 w 1006475"/>
              <a:gd name="connsiteY929" fmla="*/ 336550 h 720725"/>
              <a:gd name="connsiteX930" fmla="*/ 165099 w 1006475"/>
              <a:gd name="connsiteY930" fmla="*/ 339725 h 720725"/>
              <a:gd name="connsiteX931" fmla="*/ 168274 w 1006475"/>
              <a:gd name="connsiteY931" fmla="*/ 339725 h 720725"/>
              <a:gd name="connsiteX932" fmla="*/ 171449 w 1006475"/>
              <a:gd name="connsiteY932" fmla="*/ 339725 h 720725"/>
              <a:gd name="connsiteX933" fmla="*/ 174624 w 1006475"/>
              <a:gd name="connsiteY933" fmla="*/ 339725 h 720725"/>
              <a:gd name="connsiteX934" fmla="*/ 174624 w 1006475"/>
              <a:gd name="connsiteY934" fmla="*/ 336550 h 720725"/>
              <a:gd name="connsiteX935" fmla="*/ 177799 w 1006475"/>
              <a:gd name="connsiteY935" fmla="*/ 333375 h 720725"/>
              <a:gd name="connsiteX936" fmla="*/ 180974 w 1006475"/>
              <a:gd name="connsiteY936" fmla="*/ 333375 h 720725"/>
              <a:gd name="connsiteX937" fmla="*/ 187324 w 1006475"/>
              <a:gd name="connsiteY937" fmla="*/ 330200 h 720725"/>
              <a:gd name="connsiteX938" fmla="*/ 187324 w 1006475"/>
              <a:gd name="connsiteY938" fmla="*/ 333375 h 720725"/>
              <a:gd name="connsiteX939" fmla="*/ 184149 w 1006475"/>
              <a:gd name="connsiteY939" fmla="*/ 336550 h 720725"/>
              <a:gd name="connsiteX940" fmla="*/ 180974 w 1006475"/>
              <a:gd name="connsiteY940" fmla="*/ 339725 h 720725"/>
              <a:gd name="connsiteX941" fmla="*/ 174624 w 1006475"/>
              <a:gd name="connsiteY941" fmla="*/ 342900 h 720725"/>
              <a:gd name="connsiteX942" fmla="*/ 174624 w 1006475"/>
              <a:gd name="connsiteY942" fmla="*/ 346075 h 720725"/>
              <a:gd name="connsiteX943" fmla="*/ 180974 w 1006475"/>
              <a:gd name="connsiteY943" fmla="*/ 342900 h 720725"/>
              <a:gd name="connsiteX944" fmla="*/ 184149 w 1006475"/>
              <a:gd name="connsiteY944" fmla="*/ 342900 h 720725"/>
              <a:gd name="connsiteX945" fmla="*/ 184149 w 1006475"/>
              <a:gd name="connsiteY945" fmla="*/ 352425 h 720725"/>
              <a:gd name="connsiteX946" fmla="*/ 187324 w 1006475"/>
              <a:gd name="connsiteY946" fmla="*/ 352425 h 720725"/>
              <a:gd name="connsiteX947" fmla="*/ 190499 w 1006475"/>
              <a:gd name="connsiteY947" fmla="*/ 336550 h 720725"/>
              <a:gd name="connsiteX948" fmla="*/ 196849 w 1006475"/>
              <a:gd name="connsiteY948" fmla="*/ 336550 h 720725"/>
              <a:gd name="connsiteX949" fmla="*/ 193674 w 1006475"/>
              <a:gd name="connsiteY949" fmla="*/ 339725 h 720725"/>
              <a:gd name="connsiteX950" fmla="*/ 193674 w 1006475"/>
              <a:gd name="connsiteY950" fmla="*/ 342900 h 720725"/>
              <a:gd name="connsiteX951" fmla="*/ 196849 w 1006475"/>
              <a:gd name="connsiteY951" fmla="*/ 342900 h 720725"/>
              <a:gd name="connsiteX952" fmla="*/ 196849 w 1006475"/>
              <a:gd name="connsiteY952" fmla="*/ 346075 h 720725"/>
              <a:gd name="connsiteX953" fmla="*/ 200024 w 1006475"/>
              <a:gd name="connsiteY953" fmla="*/ 349250 h 720725"/>
              <a:gd name="connsiteX954" fmla="*/ 200024 w 1006475"/>
              <a:gd name="connsiteY954" fmla="*/ 346075 h 720725"/>
              <a:gd name="connsiteX955" fmla="*/ 203199 w 1006475"/>
              <a:gd name="connsiteY955" fmla="*/ 336550 h 720725"/>
              <a:gd name="connsiteX956" fmla="*/ 209549 w 1006475"/>
              <a:gd name="connsiteY956" fmla="*/ 352425 h 720725"/>
              <a:gd name="connsiteX957" fmla="*/ 212724 w 1006475"/>
              <a:gd name="connsiteY957" fmla="*/ 352425 h 720725"/>
              <a:gd name="connsiteX958" fmla="*/ 212724 w 1006475"/>
              <a:gd name="connsiteY958" fmla="*/ 355600 h 720725"/>
              <a:gd name="connsiteX959" fmla="*/ 212724 w 1006475"/>
              <a:gd name="connsiteY959" fmla="*/ 358775 h 720725"/>
              <a:gd name="connsiteX960" fmla="*/ 212725 w 1006475"/>
              <a:gd name="connsiteY960" fmla="*/ 358775 h 720725"/>
              <a:gd name="connsiteX961" fmla="*/ 212725 w 1006475"/>
              <a:gd name="connsiteY961" fmla="*/ 355600 h 720725"/>
              <a:gd name="connsiteX962" fmla="*/ 212725 w 1006475"/>
              <a:gd name="connsiteY962" fmla="*/ 352425 h 720725"/>
              <a:gd name="connsiteX963" fmla="*/ 231775 w 1006475"/>
              <a:gd name="connsiteY963" fmla="*/ 339725 h 720725"/>
              <a:gd name="connsiteX964" fmla="*/ 238125 w 1006475"/>
              <a:gd name="connsiteY964" fmla="*/ 333375 h 720725"/>
              <a:gd name="connsiteX965" fmla="*/ 241300 w 1006475"/>
              <a:gd name="connsiteY965" fmla="*/ 327025 h 720725"/>
              <a:gd name="connsiteX966" fmla="*/ 244475 w 1006475"/>
              <a:gd name="connsiteY966" fmla="*/ 327025 h 720725"/>
              <a:gd name="connsiteX967" fmla="*/ 244475 w 1006475"/>
              <a:gd name="connsiteY967" fmla="*/ 323850 h 720725"/>
              <a:gd name="connsiteX968" fmla="*/ 244475 w 1006475"/>
              <a:gd name="connsiteY968" fmla="*/ 317500 h 720725"/>
              <a:gd name="connsiteX969" fmla="*/ 257175 w 1006475"/>
              <a:gd name="connsiteY969" fmla="*/ 330200 h 720725"/>
              <a:gd name="connsiteX970" fmla="*/ 260350 w 1006475"/>
              <a:gd name="connsiteY970" fmla="*/ 330200 h 720725"/>
              <a:gd name="connsiteX971" fmla="*/ 260350 w 1006475"/>
              <a:gd name="connsiteY971" fmla="*/ 327025 h 720725"/>
              <a:gd name="connsiteX972" fmla="*/ 257175 w 1006475"/>
              <a:gd name="connsiteY972" fmla="*/ 323850 h 720725"/>
              <a:gd name="connsiteX973" fmla="*/ 257175 w 1006475"/>
              <a:gd name="connsiteY973" fmla="*/ 320675 h 720725"/>
              <a:gd name="connsiteX974" fmla="*/ 260349 w 1006475"/>
              <a:gd name="connsiteY974" fmla="*/ 320675 h 720725"/>
              <a:gd name="connsiteX975" fmla="*/ 273049 w 1006475"/>
              <a:gd name="connsiteY975" fmla="*/ 317500 h 720725"/>
              <a:gd name="connsiteX976" fmla="*/ 276224 w 1006475"/>
              <a:gd name="connsiteY976" fmla="*/ 314325 h 720725"/>
              <a:gd name="connsiteX977" fmla="*/ 276224 w 1006475"/>
              <a:gd name="connsiteY977" fmla="*/ 311150 h 720725"/>
              <a:gd name="connsiteX978" fmla="*/ 276224 w 1006475"/>
              <a:gd name="connsiteY978" fmla="*/ 307975 h 720725"/>
              <a:gd name="connsiteX979" fmla="*/ 273049 w 1006475"/>
              <a:gd name="connsiteY979" fmla="*/ 304800 h 720725"/>
              <a:gd name="connsiteX980" fmla="*/ 273049 w 1006475"/>
              <a:gd name="connsiteY980" fmla="*/ 298450 h 720725"/>
              <a:gd name="connsiteX981" fmla="*/ 273049 w 1006475"/>
              <a:gd name="connsiteY981" fmla="*/ 295275 h 720725"/>
              <a:gd name="connsiteX982" fmla="*/ 276224 w 1006475"/>
              <a:gd name="connsiteY982" fmla="*/ 292100 h 720725"/>
              <a:gd name="connsiteX983" fmla="*/ 276224 w 1006475"/>
              <a:gd name="connsiteY983" fmla="*/ 288925 h 720725"/>
              <a:gd name="connsiteX984" fmla="*/ 273049 w 1006475"/>
              <a:gd name="connsiteY984" fmla="*/ 285750 h 720725"/>
              <a:gd name="connsiteX985" fmla="*/ 273049 w 1006475"/>
              <a:gd name="connsiteY985" fmla="*/ 279400 h 720725"/>
              <a:gd name="connsiteX986" fmla="*/ 273049 w 1006475"/>
              <a:gd name="connsiteY986" fmla="*/ 273050 h 720725"/>
              <a:gd name="connsiteX987" fmla="*/ 276224 w 1006475"/>
              <a:gd name="connsiteY987" fmla="*/ 273050 h 720725"/>
              <a:gd name="connsiteX988" fmla="*/ 276224 w 1006475"/>
              <a:gd name="connsiteY988" fmla="*/ 269875 h 720725"/>
              <a:gd name="connsiteX989" fmla="*/ 279399 w 1006475"/>
              <a:gd name="connsiteY989" fmla="*/ 269875 h 720725"/>
              <a:gd name="connsiteX990" fmla="*/ 279399 w 1006475"/>
              <a:gd name="connsiteY990" fmla="*/ 276225 h 720725"/>
              <a:gd name="connsiteX991" fmla="*/ 282574 w 1006475"/>
              <a:gd name="connsiteY991" fmla="*/ 276225 h 720725"/>
              <a:gd name="connsiteX992" fmla="*/ 282574 w 1006475"/>
              <a:gd name="connsiteY992" fmla="*/ 273050 h 720725"/>
              <a:gd name="connsiteX993" fmla="*/ 282574 w 1006475"/>
              <a:gd name="connsiteY993" fmla="*/ 269875 h 720725"/>
              <a:gd name="connsiteX994" fmla="*/ 282574 w 1006475"/>
              <a:gd name="connsiteY994" fmla="*/ 266700 h 720725"/>
              <a:gd name="connsiteX995" fmla="*/ 273049 w 1006475"/>
              <a:gd name="connsiteY995" fmla="*/ 257175 h 720725"/>
              <a:gd name="connsiteX996" fmla="*/ 273049 w 1006475"/>
              <a:gd name="connsiteY996" fmla="*/ 254000 h 720725"/>
              <a:gd name="connsiteX997" fmla="*/ 276224 w 1006475"/>
              <a:gd name="connsiteY997" fmla="*/ 254000 h 720725"/>
              <a:gd name="connsiteX998" fmla="*/ 279399 w 1006475"/>
              <a:gd name="connsiteY998" fmla="*/ 250825 h 720725"/>
              <a:gd name="connsiteX999" fmla="*/ 285749 w 1006475"/>
              <a:gd name="connsiteY999" fmla="*/ 247650 h 720725"/>
              <a:gd name="connsiteX1000" fmla="*/ 285749 w 1006475"/>
              <a:gd name="connsiteY1000" fmla="*/ 241300 h 720725"/>
              <a:gd name="connsiteX1001" fmla="*/ 285749 w 1006475"/>
              <a:gd name="connsiteY1001" fmla="*/ 238125 h 720725"/>
              <a:gd name="connsiteX1002" fmla="*/ 285749 w 1006475"/>
              <a:gd name="connsiteY1002" fmla="*/ 234950 h 720725"/>
              <a:gd name="connsiteX1003" fmla="*/ 285749 w 1006475"/>
              <a:gd name="connsiteY1003" fmla="*/ 231775 h 720725"/>
              <a:gd name="connsiteX1004" fmla="*/ 288924 w 1006475"/>
              <a:gd name="connsiteY1004" fmla="*/ 228600 h 720725"/>
              <a:gd name="connsiteX1005" fmla="*/ 295274 w 1006475"/>
              <a:gd name="connsiteY1005" fmla="*/ 225425 h 720725"/>
              <a:gd name="connsiteX1006" fmla="*/ 295274 w 1006475"/>
              <a:gd name="connsiteY1006" fmla="*/ 222250 h 720725"/>
              <a:gd name="connsiteX1007" fmla="*/ 298449 w 1006475"/>
              <a:gd name="connsiteY1007" fmla="*/ 219075 h 720725"/>
              <a:gd name="connsiteX1008" fmla="*/ 298449 w 1006475"/>
              <a:gd name="connsiteY1008" fmla="*/ 215900 h 720725"/>
              <a:gd name="connsiteX1009" fmla="*/ 301624 w 1006475"/>
              <a:gd name="connsiteY1009" fmla="*/ 209550 h 720725"/>
              <a:gd name="connsiteX1010" fmla="*/ 304799 w 1006475"/>
              <a:gd name="connsiteY1010" fmla="*/ 206375 h 720725"/>
              <a:gd name="connsiteX1011" fmla="*/ 307974 w 1006475"/>
              <a:gd name="connsiteY1011" fmla="*/ 206375 h 720725"/>
              <a:gd name="connsiteX1012" fmla="*/ 311149 w 1006475"/>
              <a:gd name="connsiteY1012" fmla="*/ 206375 h 720725"/>
              <a:gd name="connsiteX1013" fmla="*/ 314324 w 1006475"/>
              <a:gd name="connsiteY1013" fmla="*/ 206375 h 720725"/>
              <a:gd name="connsiteX1014" fmla="*/ 314324 w 1006475"/>
              <a:gd name="connsiteY1014" fmla="*/ 203200 h 720725"/>
              <a:gd name="connsiteX1015" fmla="*/ 317499 w 1006475"/>
              <a:gd name="connsiteY1015" fmla="*/ 200025 h 720725"/>
              <a:gd name="connsiteX1016" fmla="*/ 320674 w 1006475"/>
              <a:gd name="connsiteY1016" fmla="*/ 196850 h 720725"/>
              <a:gd name="connsiteX1017" fmla="*/ 323849 w 1006475"/>
              <a:gd name="connsiteY1017" fmla="*/ 196850 h 720725"/>
              <a:gd name="connsiteX1018" fmla="*/ 323849 w 1006475"/>
              <a:gd name="connsiteY1018" fmla="*/ 200025 h 720725"/>
              <a:gd name="connsiteX1019" fmla="*/ 327024 w 1006475"/>
              <a:gd name="connsiteY1019" fmla="*/ 200025 h 720725"/>
              <a:gd name="connsiteX1020" fmla="*/ 323849 w 1006475"/>
              <a:gd name="connsiteY1020" fmla="*/ 196850 h 720725"/>
              <a:gd name="connsiteX1021" fmla="*/ 323849 w 1006475"/>
              <a:gd name="connsiteY1021" fmla="*/ 193675 h 720725"/>
              <a:gd name="connsiteX1022" fmla="*/ 320674 w 1006475"/>
              <a:gd name="connsiteY1022" fmla="*/ 193675 h 720725"/>
              <a:gd name="connsiteX1023" fmla="*/ 320674 w 1006475"/>
              <a:gd name="connsiteY1023" fmla="*/ 190500 h 720725"/>
              <a:gd name="connsiteX1024" fmla="*/ 317499 w 1006475"/>
              <a:gd name="connsiteY1024" fmla="*/ 193675 h 720725"/>
              <a:gd name="connsiteX1025" fmla="*/ 314324 w 1006475"/>
              <a:gd name="connsiteY1025" fmla="*/ 193675 h 720725"/>
              <a:gd name="connsiteX1026" fmla="*/ 307974 w 1006475"/>
              <a:gd name="connsiteY1026" fmla="*/ 184150 h 720725"/>
              <a:gd name="connsiteX1027" fmla="*/ 304799 w 1006475"/>
              <a:gd name="connsiteY1027" fmla="*/ 171450 h 720725"/>
              <a:gd name="connsiteX1028" fmla="*/ 307974 w 1006475"/>
              <a:gd name="connsiteY1028" fmla="*/ 158750 h 720725"/>
              <a:gd name="connsiteX1029" fmla="*/ 307974 w 1006475"/>
              <a:gd name="connsiteY1029" fmla="*/ 155575 h 720725"/>
              <a:gd name="connsiteX1030" fmla="*/ 304799 w 1006475"/>
              <a:gd name="connsiteY1030" fmla="*/ 152400 h 720725"/>
              <a:gd name="connsiteX1031" fmla="*/ 301624 w 1006475"/>
              <a:gd name="connsiteY1031" fmla="*/ 152400 h 720725"/>
              <a:gd name="connsiteX1032" fmla="*/ 298449 w 1006475"/>
              <a:gd name="connsiteY1032" fmla="*/ 152400 h 720725"/>
              <a:gd name="connsiteX1033" fmla="*/ 298449 w 1006475"/>
              <a:gd name="connsiteY1033" fmla="*/ 155575 h 720725"/>
              <a:gd name="connsiteX1034" fmla="*/ 295274 w 1006475"/>
              <a:gd name="connsiteY1034" fmla="*/ 155575 h 720725"/>
              <a:gd name="connsiteX1035" fmla="*/ 295274 w 1006475"/>
              <a:gd name="connsiteY1035" fmla="*/ 158750 h 720725"/>
              <a:gd name="connsiteX1036" fmla="*/ 292099 w 1006475"/>
              <a:gd name="connsiteY1036" fmla="*/ 158750 h 720725"/>
              <a:gd name="connsiteX1037" fmla="*/ 288924 w 1006475"/>
              <a:gd name="connsiteY1037" fmla="*/ 158750 h 720725"/>
              <a:gd name="connsiteX1038" fmla="*/ 292099 w 1006475"/>
              <a:gd name="connsiteY1038" fmla="*/ 161925 h 720725"/>
              <a:gd name="connsiteX1039" fmla="*/ 292099 w 1006475"/>
              <a:gd name="connsiteY1039" fmla="*/ 168275 h 720725"/>
              <a:gd name="connsiteX1040" fmla="*/ 295274 w 1006475"/>
              <a:gd name="connsiteY1040" fmla="*/ 171450 h 720725"/>
              <a:gd name="connsiteX1041" fmla="*/ 301624 w 1006475"/>
              <a:gd name="connsiteY1041" fmla="*/ 180975 h 720725"/>
              <a:gd name="connsiteX1042" fmla="*/ 301624 w 1006475"/>
              <a:gd name="connsiteY1042" fmla="*/ 184150 h 720725"/>
              <a:gd name="connsiteX1043" fmla="*/ 301624 w 1006475"/>
              <a:gd name="connsiteY1043" fmla="*/ 187325 h 720725"/>
              <a:gd name="connsiteX1044" fmla="*/ 298449 w 1006475"/>
              <a:gd name="connsiteY1044" fmla="*/ 184150 h 720725"/>
              <a:gd name="connsiteX1045" fmla="*/ 295274 w 1006475"/>
              <a:gd name="connsiteY1045" fmla="*/ 184150 h 720725"/>
              <a:gd name="connsiteX1046" fmla="*/ 295274 w 1006475"/>
              <a:gd name="connsiteY1046" fmla="*/ 180975 h 720725"/>
              <a:gd name="connsiteX1047" fmla="*/ 295274 w 1006475"/>
              <a:gd name="connsiteY1047" fmla="*/ 177800 h 720725"/>
              <a:gd name="connsiteX1048" fmla="*/ 292099 w 1006475"/>
              <a:gd name="connsiteY1048" fmla="*/ 171450 h 720725"/>
              <a:gd name="connsiteX1049" fmla="*/ 288924 w 1006475"/>
              <a:gd name="connsiteY1049" fmla="*/ 171450 h 720725"/>
              <a:gd name="connsiteX1050" fmla="*/ 288924 w 1006475"/>
              <a:gd name="connsiteY1050" fmla="*/ 168275 h 720725"/>
              <a:gd name="connsiteX1051" fmla="*/ 285749 w 1006475"/>
              <a:gd name="connsiteY1051" fmla="*/ 168275 h 720725"/>
              <a:gd name="connsiteX1052" fmla="*/ 285749 w 1006475"/>
              <a:gd name="connsiteY1052" fmla="*/ 165100 h 720725"/>
              <a:gd name="connsiteX1053" fmla="*/ 285749 w 1006475"/>
              <a:gd name="connsiteY1053" fmla="*/ 149225 h 720725"/>
              <a:gd name="connsiteX1054" fmla="*/ 285749 w 1006475"/>
              <a:gd name="connsiteY1054" fmla="*/ 146050 h 720725"/>
              <a:gd name="connsiteX1055" fmla="*/ 288924 w 1006475"/>
              <a:gd name="connsiteY1055" fmla="*/ 146050 h 720725"/>
              <a:gd name="connsiteX1056" fmla="*/ 292099 w 1006475"/>
              <a:gd name="connsiteY1056" fmla="*/ 146050 h 720725"/>
              <a:gd name="connsiteX1057" fmla="*/ 295274 w 1006475"/>
              <a:gd name="connsiteY1057" fmla="*/ 146050 h 720725"/>
              <a:gd name="connsiteX1058" fmla="*/ 295274 w 1006475"/>
              <a:gd name="connsiteY1058" fmla="*/ 142875 h 720725"/>
              <a:gd name="connsiteX1059" fmla="*/ 298449 w 1006475"/>
              <a:gd name="connsiteY1059" fmla="*/ 146050 h 720725"/>
              <a:gd name="connsiteX1060" fmla="*/ 304799 w 1006475"/>
              <a:gd name="connsiteY1060" fmla="*/ 149225 h 720725"/>
              <a:gd name="connsiteX1061" fmla="*/ 307974 w 1006475"/>
              <a:gd name="connsiteY1061" fmla="*/ 146050 h 720725"/>
              <a:gd name="connsiteX1062" fmla="*/ 311149 w 1006475"/>
              <a:gd name="connsiteY1062" fmla="*/ 139700 h 720725"/>
              <a:gd name="connsiteX1063" fmla="*/ 311149 w 1006475"/>
              <a:gd name="connsiteY1063" fmla="*/ 136525 h 720725"/>
              <a:gd name="connsiteX1064" fmla="*/ 301624 w 1006475"/>
              <a:gd name="connsiteY1064" fmla="*/ 130175 h 720725"/>
              <a:gd name="connsiteX1065" fmla="*/ 298449 w 1006475"/>
              <a:gd name="connsiteY1065" fmla="*/ 123825 h 720725"/>
              <a:gd name="connsiteX1066" fmla="*/ 295274 w 1006475"/>
              <a:gd name="connsiteY1066" fmla="*/ 120650 h 720725"/>
              <a:gd name="connsiteX1067" fmla="*/ 292099 w 1006475"/>
              <a:gd name="connsiteY1067" fmla="*/ 114300 h 720725"/>
              <a:gd name="connsiteX1068" fmla="*/ 292099 w 1006475"/>
              <a:gd name="connsiteY1068" fmla="*/ 111125 h 720725"/>
              <a:gd name="connsiteX1069" fmla="*/ 285749 w 1006475"/>
              <a:gd name="connsiteY1069" fmla="*/ 111125 h 720725"/>
              <a:gd name="connsiteX1070" fmla="*/ 282574 w 1006475"/>
              <a:gd name="connsiteY1070" fmla="*/ 111125 h 720725"/>
              <a:gd name="connsiteX1071" fmla="*/ 279399 w 1006475"/>
              <a:gd name="connsiteY1071" fmla="*/ 111125 h 720725"/>
              <a:gd name="connsiteX1072" fmla="*/ 279399 w 1006475"/>
              <a:gd name="connsiteY1072" fmla="*/ 107950 h 720725"/>
              <a:gd name="connsiteX1073" fmla="*/ 279399 w 1006475"/>
              <a:gd name="connsiteY1073" fmla="*/ 101600 h 720725"/>
              <a:gd name="connsiteX1074" fmla="*/ 279399 w 1006475"/>
              <a:gd name="connsiteY1074" fmla="*/ 95250 h 720725"/>
              <a:gd name="connsiteX1075" fmla="*/ 282574 w 1006475"/>
              <a:gd name="connsiteY1075" fmla="*/ 95250 h 720725"/>
              <a:gd name="connsiteX1076" fmla="*/ 288924 w 1006475"/>
              <a:gd name="connsiteY1076" fmla="*/ 92075 h 720725"/>
              <a:gd name="connsiteX1077" fmla="*/ 292099 w 1006475"/>
              <a:gd name="connsiteY1077" fmla="*/ 92075 h 720725"/>
              <a:gd name="connsiteX1078" fmla="*/ 295274 w 1006475"/>
              <a:gd name="connsiteY1078" fmla="*/ 98425 h 720725"/>
              <a:gd name="connsiteX1079" fmla="*/ 298449 w 1006475"/>
              <a:gd name="connsiteY1079" fmla="*/ 104775 h 720725"/>
              <a:gd name="connsiteX1080" fmla="*/ 301624 w 1006475"/>
              <a:gd name="connsiteY1080" fmla="*/ 107950 h 720725"/>
              <a:gd name="connsiteX1081" fmla="*/ 304799 w 1006475"/>
              <a:gd name="connsiteY1081" fmla="*/ 107950 h 720725"/>
              <a:gd name="connsiteX1082" fmla="*/ 307974 w 1006475"/>
              <a:gd name="connsiteY1082" fmla="*/ 107950 h 720725"/>
              <a:gd name="connsiteX1083" fmla="*/ 304799 w 1006475"/>
              <a:gd name="connsiteY1083" fmla="*/ 88900 h 720725"/>
              <a:gd name="connsiteX1084" fmla="*/ 307974 w 1006475"/>
              <a:gd name="connsiteY1084" fmla="*/ 88900 h 720725"/>
              <a:gd name="connsiteX1085" fmla="*/ 311149 w 1006475"/>
              <a:gd name="connsiteY1085" fmla="*/ 88900 h 720725"/>
              <a:gd name="connsiteX1086" fmla="*/ 314324 w 1006475"/>
              <a:gd name="connsiteY1086" fmla="*/ 88900 h 720725"/>
              <a:gd name="connsiteX1087" fmla="*/ 317499 w 1006475"/>
              <a:gd name="connsiteY1087" fmla="*/ 85725 h 720725"/>
              <a:gd name="connsiteX1088" fmla="*/ 317499 w 1006475"/>
              <a:gd name="connsiteY1088" fmla="*/ 82550 h 720725"/>
              <a:gd name="connsiteX1089" fmla="*/ 314324 w 1006475"/>
              <a:gd name="connsiteY1089" fmla="*/ 76200 h 720725"/>
              <a:gd name="connsiteX1090" fmla="*/ 311149 w 1006475"/>
              <a:gd name="connsiteY1090" fmla="*/ 73025 h 720725"/>
              <a:gd name="connsiteX1091" fmla="*/ 311149 w 1006475"/>
              <a:gd name="connsiteY1091" fmla="*/ 69850 h 720725"/>
              <a:gd name="connsiteX1092" fmla="*/ 311149 w 1006475"/>
              <a:gd name="connsiteY1092" fmla="*/ 66675 h 720725"/>
              <a:gd name="connsiteX1093" fmla="*/ 311149 w 1006475"/>
              <a:gd name="connsiteY1093" fmla="*/ 60325 h 720725"/>
              <a:gd name="connsiteX1094" fmla="*/ 317499 w 1006475"/>
              <a:gd name="connsiteY1094" fmla="*/ 53975 h 720725"/>
              <a:gd name="connsiteX1095" fmla="*/ 311149 w 1006475"/>
              <a:gd name="connsiteY1095" fmla="*/ 47625 h 720725"/>
              <a:gd name="connsiteX1096" fmla="*/ 307974 w 1006475"/>
              <a:gd name="connsiteY1096" fmla="*/ 47625 h 720725"/>
              <a:gd name="connsiteX1097" fmla="*/ 295274 w 1006475"/>
              <a:gd name="connsiteY1097" fmla="*/ 53975 h 720725"/>
              <a:gd name="connsiteX1098" fmla="*/ 292893 w 1006475"/>
              <a:gd name="connsiteY1098" fmla="*/ 53975 h 720725"/>
              <a:gd name="connsiteX1099" fmla="*/ 295274 w 1006475"/>
              <a:gd name="connsiteY1099" fmla="*/ 63500 h 720725"/>
              <a:gd name="connsiteX1100" fmla="*/ 298449 w 1006475"/>
              <a:gd name="connsiteY1100" fmla="*/ 69850 h 720725"/>
              <a:gd name="connsiteX1101" fmla="*/ 295274 w 1006475"/>
              <a:gd name="connsiteY1101" fmla="*/ 69850 h 720725"/>
              <a:gd name="connsiteX1102" fmla="*/ 292099 w 1006475"/>
              <a:gd name="connsiteY1102" fmla="*/ 60325 h 720725"/>
              <a:gd name="connsiteX1103" fmla="*/ 285749 w 1006475"/>
              <a:gd name="connsiteY1103" fmla="*/ 53975 h 720725"/>
              <a:gd name="connsiteX1104" fmla="*/ 288924 w 1006475"/>
              <a:gd name="connsiteY1104" fmla="*/ 50800 h 720725"/>
              <a:gd name="connsiteX1105" fmla="*/ 292099 w 1006475"/>
              <a:gd name="connsiteY1105" fmla="*/ 50800 h 720725"/>
              <a:gd name="connsiteX1106" fmla="*/ 292734 w 1006475"/>
              <a:gd name="connsiteY1106" fmla="*/ 53340 h 720725"/>
              <a:gd name="connsiteX1107" fmla="*/ 295274 w 1006475"/>
              <a:gd name="connsiteY1107" fmla="*/ 50800 h 720725"/>
              <a:gd name="connsiteX1108" fmla="*/ 298449 w 1006475"/>
              <a:gd name="connsiteY1108" fmla="*/ 44450 h 720725"/>
              <a:gd name="connsiteX1109" fmla="*/ 298449 w 1006475"/>
              <a:gd name="connsiteY1109" fmla="*/ 41275 h 720725"/>
              <a:gd name="connsiteX1110" fmla="*/ 295274 w 1006475"/>
              <a:gd name="connsiteY1110" fmla="*/ 38100 h 720725"/>
              <a:gd name="connsiteX1111" fmla="*/ 292099 w 1006475"/>
              <a:gd name="connsiteY1111" fmla="*/ 38100 h 720725"/>
              <a:gd name="connsiteX1112" fmla="*/ 292099 w 1006475"/>
              <a:gd name="connsiteY1112" fmla="*/ 34925 h 720725"/>
              <a:gd name="connsiteX1113" fmla="*/ 292099 w 1006475"/>
              <a:gd name="connsiteY1113" fmla="*/ 31750 h 720725"/>
              <a:gd name="connsiteX1114" fmla="*/ 285749 w 1006475"/>
              <a:gd name="connsiteY1114" fmla="*/ 19050 h 720725"/>
              <a:gd name="connsiteX1115" fmla="*/ 288924 w 1006475"/>
              <a:gd name="connsiteY1115" fmla="*/ 15875 h 720725"/>
              <a:gd name="connsiteX1116" fmla="*/ 292099 w 1006475"/>
              <a:gd name="connsiteY1116" fmla="*/ 12700 h 720725"/>
              <a:gd name="connsiteX1117" fmla="*/ 288924 w 1006475"/>
              <a:gd name="connsiteY1117" fmla="*/ 12700 h 720725"/>
              <a:gd name="connsiteX1118" fmla="*/ 285749 w 1006475"/>
              <a:gd name="connsiteY1118" fmla="*/ 9525 h 720725"/>
              <a:gd name="connsiteX1119" fmla="*/ 285749 w 1006475"/>
              <a:gd name="connsiteY1119" fmla="*/ 6350 h 720725"/>
              <a:gd name="connsiteX1120" fmla="*/ 288924 w 1006475"/>
              <a:gd name="connsiteY1120" fmla="*/ 6350 h 720725"/>
              <a:gd name="connsiteX1121" fmla="*/ 288924 w 1006475"/>
              <a:gd name="connsiteY1121" fmla="*/ 3175 h 720725"/>
              <a:gd name="connsiteX1122" fmla="*/ 292099 w 1006475"/>
              <a:gd name="connsiteY1122" fmla="*/ 3175 h 720725"/>
              <a:gd name="connsiteX1123" fmla="*/ 292099 w 1006475"/>
              <a:gd name="connsiteY1123" fmla="*/ 6350 h 720725"/>
              <a:gd name="connsiteX1124" fmla="*/ 295274 w 1006475"/>
              <a:gd name="connsiteY1124" fmla="*/ 9525 h 720725"/>
              <a:gd name="connsiteX1125" fmla="*/ 295274 w 1006475"/>
              <a:gd name="connsiteY1125" fmla="*/ 6350 h 720725"/>
              <a:gd name="connsiteX1126" fmla="*/ 295274 w 1006475"/>
              <a:gd name="connsiteY1126" fmla="*/ 0 h 720725"/>
              <a:gd name="connsiteX0" fmla="*/ 57149 w 1006475"/>
              <a:gd name="connsiteY0" fmla="*/ 368300 h 720725"/>
              <a:gd name="connsiteX1" fmla="*/ 53975 w 1006475"/>
              <a:gd name="connsiteY1" fmla="*/ 371475 h 720725"/>
              <a:gd name="connsiteX2" fmla="*/ 57149 w 1006475"/>
              <a:gd name="connsiteY2" fmla="*/ 368301 h 720725"/>
              <a:gd name="connsiteX3" fmla="*/ 57149 w 1006475"/>
              <a:gd name="connsiteY3" fmla="*/ 368300 h 720725"/>
              <a:gd name="connsiteX4" fmla="*/ 212724 w 1006475"/>
              <a:gd name="connsiteY4" fmla="*/ 361950 h 720725"/>
              <a:gd name="connsiteX5" fmla="*/ 212724 w 1006475"/>
              <a:gd name="connsiteY5" fmla="*/ 365125 h 720725"/>
              <a:gd name="connsiteX6" fmla="*/ 212724 w 1006475"/>
              <a:gd name="connsiteY6" fmla="*/ 368300 h 720725"/>
              <a:gd name="connsiteX7" fmla="*/ 212725 w 1006475"/>
              <a:gd name="connsiteY7" fmla="*/ 368300 h 720725"/>
              <a:gd name="connsiteX8" fmla="*/ 212725 w 1006475"/>
              <a:gd name="connsiteY8" fmla="*/ 365125 h 720725"/>
              <a:gd name="connsiteX9" fmla="*/ 212725 w 1006475"/>
              <a:gd name="connsiteY9" fmla="*/ 361950 h 720725"/>
              <a:gd name="connsiteX10" fmla="*/ 212724 w 1006475"/>
              <a:gd name="connsiteY10" fmla="*/ 361950 h 720725"/>
              <a:gd name="connsiteX11" fmla="*/ 215899 w 1006475"/>
              <a:gd name="connsiteY11" fmla="*/ 358775 h 720725"/>
              <a:gd name="connsiteX12" fmla="*/ 215899 w 1006475"/>
              <a:gd name="connsiteY12" fmla="*/ 360362 h 720725"/>
              <a:gd name="connsiteX13" fmla="*/ 215900 w 1006475"/>
              <a:gd name="connsiteY13" fmla="*/ 360362 h 720725"/>
              <a:gd name="connsiteX14" fmla="*/ 215900 w 1006475"/>
              <a:gd name="connsiteY14" fmla="*/ 358775 h 720725"/>
              <a:gd name="connsiteX15" fmla="*/ 215899 w 1006475"/>
              <a:gd name="connsiteY15" fmla="*/ 358775 h 720725"/>
              <a:gd name="connsiteX16" fmla="*/ 215899 w 1006475"/>
              <a:gd name="connsiteY16" fmla="*/ 336550 h 720725"/>
              <a:gd name="connsiteX17" fmla="*/ 219074 w 1006475"/>
              <a:gd name="connsiteY17" fmla="*/ 336550 h 720725"/>
              <a:gd name="connsiteX18" fmla="*/ 222249 w 1006475"/>
              <a:gd name="connsiteY18" fmla="*/ 336550 h 720725"/>
              <a:gd name="connsiteX19" fmla="*/ 222249 w 1006475"/>
              <a:gd name="connsiteY19" fmla="*/ 339725 h 720725"/>
              <a:gd name="connsiteX20" fmla="*/ 219074 w 1006475"/>
              <a:gd name="connsiteY20" fmla="*/ 342900 h 720725"/>
              <a:gd name="connsiteX21" fmla="*/ 215899 w 1006475"/>
              <a:gd name="connsiteY21" fmla="*/ 342900 h 720725"/>
              <a:gd name="connsiteX22" fmla="*/ 215899 w 1006475"/>
              <a:gd name="connsiteY22" fmla="*/ 346075 h 720725"/>
              <a:gd name="connsiteX23" fmla="*/ 212724 w 1006475"/>
              <a:gd name="connsiteY23" fmla="*/ 342900 h 720725"/>
              <a:gd name="connsiteX24" fmla="*/ 212724 w 1006475"/>
              <a:gd name="connsiteY24" fmla="*/ 339725 h 720725"/>
              <a:gd name="connsiteX25" fmla="*/ 215899 w 1006475"/>
              <a:gd name="connsiteY25" fmla="*/ 336550 h 720725"/>
              <a:gd name="connsiteX26" fmla="*/ 196849 w 1006475"/>
              <a:gd name="connsiteY26" fmla="*/ 311150 h 720725"/>
              <a:gd name="connsiteX27" fmla="*/ 200024 w 1006475"/>
              <a:gd name="connsiteY27" fmla="*/ 311150 h 720725"/>
              <a:gd name="connsiteX28" fmla="*/ 206374 w 1006475"/>
              <a:gd name="connsiteY28" fmla="*/ 311150 h 720725"/>
              <a:gd name="connsiteX29" fmla="*/ 203199 w 1006475"/>
              <a:gd name="connsiteY29" fmla="*/ 317500 h 720725"/>
              <a:gd name="connsiteX30" fmla="*/ 203199 w 1006475"/>
              <a:gd name="connsiteY30" fmla="*/ 327025 h 720725"/>
              <a:gd name="connsiteX31" fmla="*/ 203199 w 1006475"/>
              <a:gd name="connsiteY31" fmla="*/ 330200 h 720725"/>
              <a:gd name="connsiteX32" fmla="*/ 200024 w 1006475"/>
              <a:gd name="connsiteY32" fmla="*/ 333375 h 720725"/>
              <a:gd name="connsiteX33" fmla="*/ 196849 w 1006475"/>
              <a:gd name="connsiteY33" fmla="*/ 330200 h 720725"/>
              <a:gd name="connsiteX34" fmla="*/ 196849 w 1006475"/>
              <a:gd name="connsiteY34" fmla="*/ 317500 h 720725"/>
              <a:gd name="connsiteX35" fmla="*/ 196849 w 1006475"/>
              <a:gd name="connsiteY35" fmla="*/ 314325 h 720725"/>
              <a:gd name="connsiteX36" fmla="*/ 196849 w 1006475"/>
              <a:gd name="connsiteY36" fmla="*/ 311150 h 720725"/>
              <a:gd name="connsiteX37" fmla="*/ 263524 w 1006475"/>
              <a:gd name="connsiteY37" fmla="*/ 282575 h 720725"/>
              <a:gd name="connsiteX38" fmla="*/ 263524 w 1006475"/>
              <a:gd name="connsiteY38" fmla="*/ 285750 h 720725"/>
              <a:gd name="connsiteX39" fmla="*/ 263524 w 1006475"/>
              <a:gd name="connsiteY39" fmla="*/ 292100 h 720725"/>
              <a:gd name="connsiteX40" fmla="*/ 260349 w 1006475"/>
              <a:gd name="connsiteY40" fmla="*/ 301625 h 720725"/>
              <a:gd name="connsiteX41" fmla="*/ 263524 w 1006475"/>
              <a:gd name="connsiteY41" fmla="*/ 304800 h 720725"/>
              <a:gd name="connsiteX42" fmla="*/ 269874 w 1006475"/>
              <a:gd name="connsiteY42" fmla="*/ 307975 h 720725"/>
              <a:gd name="connsiteX43" fmla="*/ 266699 w 1006475"/>
              <a:gd name="connsiteY43" fmla="*/ 307975 h 720725"/>
              <a:gd name="connsiteX44" fmla="*/ 263524 w 1006475"/>
              <a:gd name="connsiteY44" fmla="*/ 307975 h 720725"/>
              <a:gd name="connsiteX45" fmla="*/ 260349 w 1006475"/>
              <a:gd name="connsiteY45" fmla="*/ 307975 h 720725"/>
              <a:gd name="connsiteX46" fmla="*/ 260349 w 1006475"/>
              <a:gd name="connsiteY46" fmla="*/ 311150 h 720725"/>
              <a:gd name="connsiteX47" fmla="*/ 257174 w 1006475"/>
              <a:gd name="connsiteY47" fmla="*/ 314325 h 720725"/>
              <a:gd name="connsiteX48" fmla="*/ 257174 w 1006475"/>
              <a:gd name="connsiteY48" fmla="*/ 307975 h 720725"/>
              <a:gd name="connsiteX49" fmla="*/ 253999 w 1006475"/>
              <a:gd name="connsiteY49" fmla="*/ 307975 h 720725"/>
              <a:gd name="connsiteX50" fmla="*/ 250824 w 1006475"/>
              <a:gd name="connsiteY50" fmla="*/ 314325 h 720725"/>
              <a:gd name="connsiteX51" fmla="*/ 247649 w 1006475"/>
              <a:gd name="connsiteY51" fmla="*/ 314325 h 720725"/>
              <a:gd name="connsiteX52" fmla="*/ 247649 w 1006475"/>
              <a:gd name="connsiteY52" fmla="*/ 311150 h 720725"/>
              <a:gd name="connsiteX53" fmla="*/ 250824 w 1006475"/>
              <a:gd name="connsiteY53" fmla="*/ 301625 h 720725"/>
              <a:gd name="connsiteX54" fmla="*/ 253999 w 1006475"/>
              <a:gd name="connsiteY54" fmla="*/ 295275 h 720725"/>
              <a:gd name="connsiteX55" fmla="*/ 257174 w 1006475"/>
              <a:gd name="connsiteY55" fmla="*/ 288925 h 720725"/>
              <a:gd name="connsiteX56" fmla="*/ 263524 w 1006475"/>
              <a:gd name="connsiteY56" fmla="*/ 282575 h 720725"/>
              <a:gd name="connsiteX57" fmla="*/ 266699 w 1006475"/>
              <a:gd name="connsiteY57" fmla="*/ 244475 h 720725"/>
              <a:gd name="connsiteX58" fmla="*/ 266699 w 1006475"/>
              <a:gd name="connsiteY58" fmla="*/ 247650 h 720725"/>
              <a:gd name="connsiteX59" fmla="*/ 266699 w 1006475"/>
              <a:gd name="connsiteY59" fmla="*/ 250825 h 720725"/>
              <a:gd name="connsiteX60" fmla="*/ 263524 w 1006475"/>
              <a:gd name="connsiteY60" fmla="*/ 254000 h 720725"/>
              <a:gd name="connsiteX61" fmla="*/ 266699 w 1006475"/>
              <a:gd name="connsiteY61" fmla="*/ 260350 h 720725"/>
              <a:gd name="connsiteX62" fmla="*/ 260349 w 1006475"/>
              <a:gd name="connsiteY62" fmla="*/ 266700 h 720725"/>
              <a:gd name="connsiteX63" fmla="*/ 263524 w 1006475"/>
              <a:gd name="connsiteY63" fmla="*/ 266700 h 720725"/>
              <a:gd name="connsiteX64" fmla="*/ 263524 w 1006475"/>
              <a:gd name="connsiteY64" fmla="*/ 269875 h 720725"/>
              <a:gd name="connsiteX65" fmla="*/ 260349 w 1006475"/>
              <a:gd name="connsiteY65" fmla="*/ 269875 h 720725"/>
              <a:gd name="connsiteX66" fmla="*/ 257174 w 1006475"/>
              <a:gd name="connsiteY66" fmla="*/ 269875 h 720725"/>
              <a:gd name="connsiteX67" fmla="*/ 257174 w 1006475"/>
              <a:gd name="connsiteY67" fmla="*/ 266700 h 720725"/>
              <a:gd name="connsiteX68" fmla="*/ 257174 w 1006475"/>
              <a:gd name="connsiteY68" fmla="*/ 263525 h 720725"/>
              <a:gd name="connsiteX69" fmla="*/ 253999 w 1006475"/>
              <a:gd name="connsiteY69" fmla="*/ 263525 h 720725"/>
              <a:gd name="connsiteX70" fmla="*/ 257174 w 1006475"/>
              <a:gd name="connsiteY70" fmla="*/ 254000 h 720725"/>
              <a:gd name="connsiteX71" fmla="*/ 253999 w 1006475"/>
              <a:gd name="connsiteY71" fmla="*/ 250825 h 720725"/>
              <a:gd name="connsiteX72" fmla="*/ 257174 w 1006475"/>
              <a:gd name="connsiteY72" fmla="*/ 247650 h 720725"/>
              <a:gd name="connsiteX73" fmla="*/ 257174 w 1006475"/>
              <a:gd name="connsiteY73" fmla="*/ 250825 h 720725"/>
              <a:gd name="connsiteX74" fmla="*/ 260349 w 1006475"/>
              <a:gd name="connsiteY74" fmla="*/ 250825 h 720725"/>
              <a:gd name="connsiteX75" fmla="*/ 260349 w 1006475"/>
              <a:gd name="connsiteY75" fmla="*/ 247650 h 720725"/>
              <a:gd name="connsiteX76" fmla="*/ 263524 w 1006475"/>
              <a:gd name="connsiteY76" fmla="*/ 247650 h 720725"/>
              <a:gd name="connsiteX77" fmla="*/ 266699 w 1006475"/>
              <a:gd name="connsiteY77" fmla="*/ 244475 h 720725"/>
              <a:gd name="connsiteX78" fmla="*/ 260349 w 1006475"/>
              <a:gd name="connsiteY78" fmla="*/ 241300 h 720725"/>
              <a:gd name="connsiteX79" fmla="*/ 263524 w 1006475"/>
              <a:gd name="connsiteY79" fmla="*/ 244475 h 720725"/>
              <a:gd name="connsiteX80" fmla="*/ 260349 w 1006475"/>
              <a:gd name="connsiteY80" fmla="*/ 244475 h 720725"/>
              <a:gd name="connsiteX81" fmla="*/ 260349 w 1006475"/>
              <a:gd name="connsiteY81" fmla="*/ 241300 h 720725"/>
              <a:gd name="connsiteX82" fmla="*/ 231774 w 1006475"/>
              <a:gd name="connsiteY82" fmla="*/ 231775 h 720725"/>
              <a:gd name="connsiteX83" fmla="*/ 231774 w 1006475"/>
              <a:gd name="connsiteY83" fmla="*/ 238125 h 720725"/>
              <a:gd name="connsiteX84" fmla="*/ 228599 w 1006475"/>
              <a:gd name="connsiteY84" fmla="*/ 241300 h 720725"/>
              <a:gd name="connsiteX85" fmla="*/ 225424 w 1006475"/>
              <a:gd name="connsiteY85" fmla="*/ 241300 h 720725"/>
              <a:gd name="connsiteX86" fmla="*/ 225424 w 1006475"/>
              <a:gd name="connsiteY86" fmla="*/ 238125 h 720725"/>
              <a:gd name="connsiteX87" fmla="*/ 225424 w 1006475"/>
              <a:gd name="connsiteY87" fmla="*/ 234950 h 720725"/>
              <a:gd name="connsiteX88" fmla="*/ 231774 w 1006475"/>
              <a:gd name="connsiteY88" fmla="*/ 231775 h 720725"/>
              <a:gd name="connsiteX89" fmla="*/ 282574 w 1006475"/>
              <a:gd name="connsiteY89" fmla="*/ 174625 h 720725"/>
              <a:gd name="connsiteX90" fmla="*/ 285749 w 1006475"/>
              <a:gd name="connsiteY90" fmla="*/ 174625 h 720725"/>
              <a:gd name="connsiteX91" fmla="*/ 288924 w 1006475"/>
              <a:gd name="connsiteY91" fmla="*/ 184150 h 720725"/>
              <a:gd name="connsiteX92" fmla="*/ 292099 w 1006475"/>
              <a:gd name="connsiteY92" fmla="*/ 187325 h 720725"/>
              <a:gd name="connsiteX93" fmla="*/ 295274 w 1006475"/>
              <a:gd name="connsiteY93" fmla="*/ 187325 h 720725"/>
              <a:gd name="connsiteX94" fmla="*/ 298449 w 1006475"/>
              <a:gd name="connsiteY94" fmla="*/ 190500 h 720725"/>
              <a:gd name="connsiteX95" fmla="*/ 298449 w 1006475"/>
              <a:gd name="connsiteY95" fmla="*/ 203200 h 720725"/>
              <a:gd name="connsiteX96" fmla="*/ 295274 w 1006475"/>
              <a:gd name="connsiteY96" fmla="*/ 209550 h 720725"/>
              <a:gd name="connsiteX97" fmla="*/ 292099 w 1006475"/>
              <a:gd name="connsiteY97" fmla="*/ 212725 h 720725"/>
              <a:gd name="connsiteX98" fmla="*/ 288924 w 1006475"/>
              <a:gd name="connsiteY98" fmla="*/ 212725 h 720725"/>
              <a:gd name="connsiteX99" fmla="*/ 285749 w 1006475"/>
              <a:gd name="connsiteY99" fmla="*/ 209550 h 720725"/>
              <a:gd name="connsiteX100" fmla="*/ 285749 w 1006475"/>
              <a:gd name="connsiteY100" fmla="*/ 206375 h 720725"/>
              <a:gd name="connsiteX101" fmla="*/ 285749 w 1006475"/>
              <a:gd name="connsiteY101" fmla="*/ 196850 h 720725"/>
              <a:gd name="connsiteX102" fmla="*/ 285749 w 1006475"/>
              <a:gd name="connsiteY102" fmla="*/ 193675 h 720725"/>
              <a:gd name="connsiteX103" fmla="*/ 282574 w 1006475"/>
              <a:gd name="connsiteY103" fmla="*/ 193675 h 720725"/>
              <a:gd name="connsiteX104" fmla="*/ 276224 w 1006475"/>
              <a:gd name="connsiteY104" fmla="*/ 196850 h 720725"/>
              <a:gd name="connsiteX105" fmla="*/ 273049 w 1006475"/>
              <a:gd name="connsiteY105" fmla="*/ 196850 h 720725"/>
              <a:gd name="connsiteX106" fmla="*/ 276224 w 1006475"/>
              <a:gd name="connsiteY106" fmla="*/ 190500 h 720725"/>
              <a:gd name="connsiteX107" fmla="*/ 276224 w 1006475"/>
              <a:gd name="connsiteY107" fmla="*/ 187325 h 720725"/>
              <a:gd name="connsiteX108" fmla="*/ 279399 w 1006475"/>
              <a:gd name="connsiteY108" fmla="*/ 187325 h 720725"/>
              <a:gd name="connsiteX109" fmla="*/ 282574 w 1006475"/>
              <a:gd name="connsiteY109" fmla="*/ 184150 h 720725"/>
              <a:gd name="connsiteX110" fmla="*/ 282574 w 1006475"/>
              <a:gd name="connsiteY110" fmla="*/ 174625 h 720725"/>
              <a:gd name="connsiteX111" fmla="*/ 253999 w 1006475"/>
              <a:gd name="connsiteY111" fmla="*/ 171450 h 720725"/>
              <a:gd name="connsiteX112" fmla="*/ 257174 w 1006475"/>
              <a:gd name="connsiteY112" fmla="*/ 171450 h 720725"/>
              <a:gd name="connsiteX113" fmla="*/ 257174 w 1006475"/>
              <a:gd name="connsiteY113" fmla="*/ 174625 h 720725"/>
              <a:gd name="connsiteX114" fmla="*/ 257174 w 1006475"/>
              <a:gd name="connsiteY114" fmla="*/ 177800 h 720725"/>
              <a:gd name="connsiteX115" fmla="*/ 257174 w 1006475"/>
              <a:gd name="connsiteY115" fmla="*/ 180975 h 720725"/>
              <a:gd name="connsiteX116" fmla="*/ 253999 w 1006475"/>
              <a:gd name="connsiteY116" fmla="*/ 174625 h 720725"/>
              <a:gd name="connsiteX117" fmla="*/ 253999 w 1006475"/>
              <a:gd name="connsiteY117" fmla="*/ 171450 h 720725"/>
              <a:gd name="connsiteX118" fmla="*/ 260349 w 1006475"/>
              <a:gd name="connsiteY118" fmla="*/ 168275 h 720725"/>
              <a:gd name="connsiteX119" fmla="*/ 263524 w 1006475"/>
              <a:gd name="connsiteY119" fmla="*/ 168275 h 720725"/>
              <a:gd name="connsiteX120" fmla="*/ 263524 w 1006475"/>
              <a:gd name="connsiteY120" fmla="*/ 180975 h 720725"/>
              <a:gd name="connsiteX121" fmla="*/ 260349 w 1006475"/>
              <a:gd name="connsiteY121" fmla="*/ 184150 h 720725"/>
              <a:gd name="connsiteX122" fmla="*/ 257174 w 1006475"/>
              <a:gd name="connsiteY122" fmla="*/ 184150 h 720725"/>
              <a:gd name="connsiteX123" fmla="*/ 257174 w 1006475"/>
              <a:gd name="connsiteY123" fmla="*/ 180975 h 720725"/>
              <a:gd name="connsiteX124" fmla="*/ 260349 w 1006475"/>
              <a:gd name="connsiteY124" fmla="*/ 180975 h 720725"/>
              <a:gd name="connsiteX125" fmla="*/ 260349 w 1006475"/>
              <a:gd name="connsiteY125" fmla="*/ 177800 h 720725"/>
              <a:gd name="connsiteX126" fmla="*/ 260349 w 1006475"/>
              <a:gd name="connsiteY126" fmla="*/ 174625 h 720725"/>
              <a:gd name="connsiteX127" fmla="*/ 260349 w 1006475"/>
              <a:gd name="connsiteY127" fmla="*/ 168275 h 720725"/>
              <a:gd name="connsiteX128" fmla="*/ 279399 w 1006475"/>
              <a:gd name="connsiteY128" fmla="*/ 114300 h 720725"/>
              <a:gd name="connsiteX129" fmla="*/ 282574 w 1006475"/>
              <a:gd name="connsiteY129" fmla="*/ 114300 h 720725"/>
              <a:gd name="connsiteX130" fmla="*/ 285749 w 1006475"/>
              <a:gd name="connsiteY130" fmla="*/ 123825 h 720725"/>
              <a:gd name="connsiteX131" fmla="*/ 292099 w 1006475"/>
              <a:gd name="connsiteY131" fmla="*/ 130175 h 720725"/>
              <a:gd name="connsiteX132" fmla="*/ 295274 w 1006475"/>
              <a:gd name="connsiteY132" fmla="*/ 136525 h 720725"/>
              <a:gd name="connsiteX133" fmla="*/ 292099 w 1006475"/>
              <a:gd name="connsiteY133" fmla="*/ 136525 h 720725"/>
              <a:gd name="connsiteX134" fmla="*/ 292099 w 1006475"/>
              <a:gd name="connsiteY134" fmla="*/ 139700 h 720725"/>
              <a:gd name="connsiteX135" fmla="*/ 288924 w 1006475"/>
              <a:gd name="connsiteY135" fmla="*/ 139700 h 720725"/>
              <a:gd name="connsiteX136" fmla="*/ 285749 w 1006475"/>
              <a:gd name="connsiteY136" fmla="*/ 139700 h 720725"/>
              <a:gd name="connsiteX137" fmla="*/ 285749 w 1006475"/>
              <a:gd name="connsiteY137" fmla="*/ 136525 h 720725"/>
              <a:gd name="connsiteX138" fmla="*/ 285749 w 1006475"/>
              <a:gd name="connsiteY138" fmla="*/ 133350 h 720725"/>
              <a:gd name="connsiteX139" fmla="*/ 279399 w 1006475"/>
              <a:gd name="connsiteY139" fmla="*/ 133350 h 720725"/>
              <a:gd name="connsiteX140" fmla="*/ 279399 w 1006475"/>
              <a:gd name="connsiteY140" fmla="*/ 136525 h 720725"/>
              <a:gd name="connsiteX141" fmla="*/ 279399 w 1006475"/>
              <a:gd name="connsiteY141" fmla="*/ 139700 h 720725"/>
              <a:gd name="connsiteX142" fmla="*/ 276224 w 1006475"/>
              <a:gd name="connsiteY142" fmla="*/ 136525 h 720725"/>
              <a:gd name="connsiteX143" fmla="*/ 273049 w 1006475"/>
              <a:gd name="connsiteY143" fmla="*/ 136525 h 720725"/>
              <a:gd name="connsiteX144" fmla="*/ 273049 w 1006475"/>
              <a:gd name="connsiteY144" fmla="*/ 142875 h 720725"/>
              <a:gd name="connsiteX145" fmla="*/ 269874 w 1006475"/>
              <a:gd name="connsiteY145" fmla="*/ 142875 h 720725"/>
              <a:gd name="connsiteX146" fmla="*/ 266699 w 1006475"/>
              <a:gd name="connsiteY146" fmla="*/ 142875 h 720725"/>
              <a:gd name="connsiteX147" fmla="*/ 263524 w 1006475"/>
              <a:gd name="connsiteY147" fmla="*/ 142875 h 720725"/>
              <a:gd name="connsiteX148" fmla="*/ 263524 w 1006475"/>
              <a:gd name="connsiteY148" fmla="*/ 146050 h 720725"/>
              <a:gd name="connsiteX149" fmla="*/ 273049 w 1006475"/>
              <a:gd name="connsiteY149" fmla="*/ 146050 h 720725"/>
              <a:gd name="connsiteX150" fmla="*/ 276224 w 1006475"/>
              <a:gd name="connsiteY150" fmla="*/ 149225 h 720725"/>
              <a:gd name="connsiteX151" fmla="*/ 279399 w 1006475"/>
              <a:gd name="connsiteY151" fmla="*/ 152400 h 720725"/>
              <a:gd name="connsiteX152" fmla="*/ 279399 w 1006475"/>
              <a:gd name="connsiteY152" fmla="*/ 158750 h 720725"/>
              <a:gd name="connsiteX153" fmla="*/ 279399 w 1006475"/>
              <a:gd name="connsiteY153" fmla="*/ 165100 h 720725"/>
              <a:gd name="connsiteX154" fmla="*/ 279399 w 1006475"/>
              <a:gd name="connsiteY154" fmla="*/ 168275 h 720725"/>
              <a:gd name="connsiteX155" fmla="*/ 276224 w 1006475"/>
              <a:gd name="connsiteY155" fmla="*/ 168275 h 720725"/>
              <a:gd name="connsiteX156" fmla="*/ 276224 w 1006475"/>
              <a:gd name="connsiteY156" fmla="*/ 171450 h 720725"/>
              <a:gd name="connsiteX157" fmla="*/ 279399 w 1006475"/>
              <a:gd name="connsiteY157" fmla="*/ 171450 h 720725"/>
              <a:gd name="connsiteX158" fmla="*/ 279399 w 1006475"/>
              <a:gd name="connsiteY158" fmla="*/ 174625 h 720725"/>
              <a:gd name="connsiteX159" fmla="*/ 279399 w 1006475"/>
              <a:gd name="connsiteY159" fmla="*/ 177800 h 720725"/>
              <a:gd name="connsiteX160" fmla="*/ 279399 w 1006475"/>
              <a:gd name="connsiteY160" fmla="*/ 184150 h 720725"/>
              <a:gd name="connsiteX161" fmla="*/ 276224 w 1006475"/>
              <a:gd name="connsiteY161" fmla="*/ 187325 h 720725"/>
              <a:gd name="connsiteX162" fmla="*/ 269874 w 1006475"/>
              <a:gd name="connsiteY162" fmla="*/ 184150 h 720725"/>
              <a:gd name="connsiteX163" fmla="*/ 269874 w 1006475"/>
              <a:gd name="connsiteY163" fmla="*/ 180975 h 720725"/>
              <a:gd name="connsiteX164" fmla="*/ 276224 w 1006475"/>
              <a:gd name="connsiteY164" fmla="*/ 161925 h 720725"/>
              <a:gd name="connsiteX165" fmla="*/ 273049 w 1006475"/>
              <a:gd name="connsiteY165" fmla="*/ 158750 h 720725"/>
              <a:gd name="connsiteX166" fmla="*/ 269874 w 1006475"/>
              <a:gd name="connsiteY166" fmla="*/ 155575 h 720725"/>
              <a:gd name="connsiteX167" fmla="*/ 269874 w 1006475"/>
              <a:gd name="connsiteY167" fmla="*/ 158750 h 720725"/>
              <a:gd name="connsiteX168" fmla="*/ 266699 w 1006475"/>
              <a:gd name="connsiteY168" fmla="*/ 158750 h 720725"/>
              <a:gd name="connsiteX169" fmla="*/ 266699 w 1006475"/>
              <a:gd name="connsiteY169" fmla="*/ 152400 h 720725"/>
              <a:gd name="connsiteX170" fmla="*/ 260349 w 1006475"/>
              <a:gd name="connsiteY170" fmla="*/ 149225 h 720725"/>
              <a:gd name="connsiteX171" fmla="*/ 257174 w 1006475"/>
              <a:gd name="connsiteY171" fmla="*/ 142875 h 720725"/>
              <a:gd name="connsiteX172" fmla="*/ 260349 w 1006475"/>
              <a:gd name="connsiteY172" fmla="*/ 139700 h 720725"/>
              <a:gd name="connsiteX173" fmla="*/ 263524 w 1006475"/>
              <a:gd name="connsiteY173" fmla="*/ 136525 h 720725"/>
              <a:gd name="connsiteX174" fmla="*/ 266699 w 1006475"/>
              <a:gd name="connsiteY174" fmla="*/ 133350 h 720725"/>
              <a:gd name="connsiteX175" fmla="*/ 266699 w 1006475"/>
              <a:gd name="connsiteY175" fmla="*/ 127000 h 720725"/>
              <a:gd name="connsiteX176" fmla="*/ 273049 w 1006475"/>
              <a:gd name="connsiteY176" fmla="*/ 117475 h 720725"/>
              <a:gd name="connsiteX177" fmla="*/ 279399 w 1006475"/>
              <a:gd name="connsiteY177" fmla="*/ 114300 h 720725"/>
              <a:gd name="connsiteX178" fmla="*/ 288924 w 1006475"/>
              <a:gd name="connsiteY178" fmla="*/ 79375 h 720725"/>
              <a:gd name="connsiteX179" fmla="*/ 292099 w 1006475"/>
              <a:gd name="connsiteY179" fmla="*/ 79375 h 720725"/>
              <a:gd name="connsiteX180" fmla="*/ 292099 w 1006475"/>
              <a:gd name="connsiteY180" fmla="*/ 85725 h 720725"/>
              <a:gd name="connsiteX181" fmla="*/ 295274 w 1006475"/>
              <a:gd name="connsiteY181" fmla="*/ 85725 h 720725"/>
              <a:gd name="connsiteX182" fmla="*/ 295274 w 1006475"/>
              <a:gd name="connsiteY182" fmla="*/ 88900 h 720725"/>
              <a:gd name="connsiteX183" fmla="*/ 295274 w 1006475"/>
              <a:gd name="connsiteY183" fmla="*/ 92075 h 720725"/>
              <a:gd name="connsiteX184" fmla="*/ 292099 w 1006475"/>
              <a:gd name="connsiteY184" fmla="*/ 88900 h 720725"/>
              <a:gd name="connsiteX185" fmla="*/ 285749 w 1006475"/>
              <a:gd name="connsiteY185" fmla="*/ 88900 h 720725"/>
              <a:gd name="connsiteX186" fmla="*/ 288924 w 1006475"/>
              <a:gd name="connsiteY186" fmla="*/ 85725 h 720725"/>
              <a:gd name="connsiteX187" fmla="*/ 288924 w 1006475"/>
              <a:gd name="connsiteY187" fmla="*/ 82550 h 720725"/>
              <a:gd name="connsiteX188" fmla="*/ 288924 w 1006475"/>
              <a:gd name="connsiteY188" fmla="*/ 79375 h 720725"/>
              <a:gd name="connsiteX189" fmla="*/ 257174 w 1006475"/>
              <a:gd name="connsiteY189" fmla="*/ 76200 h 720725"/>
              <a:gd name="connsiteX190" fmla="*/ 260349 w 1006475"/>
              <a:gd name="connsiteY190" fmla="*/ 76200 h 720725"/>
              <a:gd name="connsiteX191" fmla="*/ 260349 w 1006475"/>
              <a:gd name="connsiteY191" fmla="*/ 79375 h 720725"/>
              <a:gd name="connsiteX192" fmla="*/ 260349 w 1006475"/>
              <a:gd name="connsiteY192" fmla="*/ 82550 h 720725"/>
              <a:gd name="connsiteX193" fmla="*/ 263524 w 1006475"/>
              <a:gd name="connsiteY193" fmla="*/ 82550 h 720725"/>
              <a:gd name="connsiteX194" fmla="*/ 257174 w 1006475"/>
              <a:gd name="connsiteY194" fmla="*/ 88900 h 720725"/>
              <a:gd name="connsiteX195" fmla="*/ 257174 w 1006475"/>
              <a:gd name="connsiteY195" fmla="*/ 98425 h 720725"/>
              <a:gd name="connsiteX196" fmla="*/ 260349 w 1006475"/>
              <a:gd name="connsiteY196" fmla="*/ 98425 h 720725"/>
              <a:gd name="connsiteX197" fmla="*/ 260349 w 1006475"/>
              <a:gd name="connsiteY197" fmla="*/ 95250 h 720725"/>
              <a:gd name="connsiteX198" fmla="*/ 263524 w 1006475"/>
              <a:gd name="connsiteY198" fmla="*/ 95250 h 720725"/>
              <a:gd name="connsiteX199" fmla="*/ 263524 w 1006475"/>
              <a:gd name="connsiteY199" fmla="*/ 98425 h 720725"/>
              <a:gd name="connsiteX200" fmla="*/ 263524 w 1006475"/>
              <a:gd name="connsiteY200" fmla="*/ 101600 h 720725"/>
              <a:gd name="connsiteX201" fmla="*/ 260349 w 1006475"/>
              <a:gd name="connsiteY201" fmla="*/ 104775 h 720725"/>
              <a:gd name="connsiteX202" fmla="*/ 257174 w 1006475"/>
              <a:gd name="connsiteY202" fmla="*/ 101600 h 720725"/>
              <a:gd name="connsiteX203" fmla="*/ 250824 w 1006475"/>
              <a:gd name="connsiteY203" fmla="*/ 104775 h 720725"/>
              <a:gd name="connsiteX204" fmla="*/ 250824 w 1006475"/>
              <a:gd name="connsiteY204" fmla="*/ 101600 h 720725"/>
              <a:gd name="connsiteX205" fmla="*/ 253999 w 1006475"/>
              <a:gd name="connsiteY205" fmla="*/ 98425 h 720725"/>
              <a:gd name="connsiteX206" fmla="*/ 250824 w 1006475"/>
              <a:gd name="connsiteY206" fmla="*/ 95250 h 720725"/>
              <a:gd name="connsiteX207" fmla="*/ 247649 w 1006475"/>
              <a:gd name="connsiteY207" fmla="*/ 92075 h 720725"/>
              <a:gd name="connsiteX208" fmla="*/ 250824 w 1006475"/>
              <a:gd name="connsiteY208" fmla="*/ 85725 h 720725"/>
              <a:gd name="connsiteX209" fmla="*/ 253999 w 1006475"/>
              <a:gd name="connsiteY209" fmla="*/ 85725 h 720725"/>
              <a:gd name="connsiteX210" fmla="*/ 253999 w 1006475"/>
              <a:gd name="connsiteY210" fmla="*/ 82550 h 720725"/>
              <a:gd name="connsiteX211" fmla="*/ 253999 w 1006475"/>
              <a:gd name="connsiteY211" fmla="*/ 79375 h 720725"/>
              <a:gd name="connsiteX212" fmla="*/ 257174 w 1006475"/>
              <a:gd name="connsiteY212" fmla="*/ 76200 h 720725"/>
              <a:gd name="connsiteX213" fmla="*/ 282574 w 1006475"/>
              <a:gd name="connsiteY213" fmla="*/ 73025 h 720725"/>
              <a:gd name="connsiteX214" fmla="*/ 282574 w 1006475"/>
              <a:gd name="connsiteY214" fmla="*/ 76200 h 720725"/>
              <a:gd name="connsiteX215" fmla="*/ 285749 w 1006475"/>
              <a:gd name="connsiteY215" fmla="*/ 82550 h 720725"/>
              <a:gd name="connsiteX216" fmla="*/ 282574 w 1006475"/>
              <a:gd name="connsiteY216" fmla="*/ 82550 h 720725"/>
              <a:gd name="connsiteX217" fmla="*/ 282574 w 1006475"/>
              <a:gd name="connsiteY217" fmla="*/ 85725 h 720725"/>
              <a:gd name="connsiteX218" fmla="*/ 279399 w 1006475"/>
              <a:gd name="connsiteY218" fmla="*/ 85725 h 720725"/>
              <a:gd name="connsiteX219" fmla="*/ 279399 w 1006475"/>
              <a:gd name="connsiteY219" fmla="*/ 82550 h 720725"/>
              <a:gd name="connsiteX220" fmla="*/ 279399 w 1006475"/>
              <a:gd name="connsiteY220" fmla="*/ 79375 h 720725"/>
              <a:gd name="connsiteX221" fmla="*/ 279399 w 1006475"/>
              <a:gd name="connsiteY221" fmla="*/ 76200 h 720725"/>
              <a:gd name="connsiteX222" fmla="*/ 282574 w 1006475"/>
              <a:gd name="connsiteY222" fmla="*/ 73025 h 720725"/>
              <a:gd name="connsiteX223" fmla="*/ 539750 w 1006475"/>
              <a:gd name="connsiteY223" fmla="*/ 66675 h 720725"/>
              <a:gd name="connsiteX224" fmla="*/ 539749 w 1006475"/>
              <a:gd name="connsiteY224" fmla="*/ 69850 h 720725"/>
              <a:gd name="connsiteX225" fmla="*/ 539750 w 1006475"/>
              <a:gd name="connsiteY225" fmla="*/ 66675 h 720725"/>
              <a:gd name="connsiteX226" fmla="*/ 244474 w 1006475"/>
              <a:gd name="connsiteY226" fmla="*/ 66675 h 720725"/>
              <a:gd name="connsiteX227" fmla="*/ 250824 w 1006475"/>
              <a:gd name="connsiteY227" fmla="*/ 69850 h 720725"/>
              <a:gd name="connsiteX228" fmla="*/ 257174 w 1006475"/>
              <a:gd name="connsiteY228" fmla="*/ 73025 h 720725"/>
              <a:gd name="connsiteX229" fmla="*/ 250824 w 1006475"/>
              <a:gd name="connsiteY229" fmla="*/ 73025 h 720725"/>
              <a:gd name="connsiteX230" fmla="*/ 250824 w 1006475"/>
              <a:gd name="connsiteY230" fmla="*/ 76200 h 720725"/>
              <a:gd name="connsiteX231" fmla="*/ 247649 w 1006475"/>
              <a:gd name="connsiteY231" fmla="*/ 76200 h 720725"/>
              <a:gd name="connsiteX232" fmla="*/ 247649 w 1006475"/>
              <a:gd name="connsiteY232" fmla="*/ 73025 h 720725"/>
              <a:gd name="connsiteX233" fmla="*/ 244474 w 1006475"/>
              <a:gd name="connsiteY233" fmla="*/ 69850 h 720725"/>
              <a:gd name="connsiteX234" fmla="*/ 244474 w 1006475"/>
              <a:gd name="connsiteY234" fmla="*/ 66675 h 720725"/>
              <a:gd name="connsiteX235" fmla="*/ 530224 w 1006475"/>
              <a:gd name="connsiteY235" fmla="*/ 63500 h 720725"/>
              <a:gd name="connsiteX236" fmla="*/ 530224 w 1006475"/>
              <a:gd name="connsiteY236" fmla="*/ 66675 h 720725"/>
              <a:gd name="connsiteX237" fmla="*/ 530225 w 1006475"/>
              <a:gd name="connsiteY237" fmla="*/ 63500 h 720725"/>
              <a:gd name="connsiteX238" fmla="*/ 530224 w 1006475"/>
              <a:gd name="connsiteY238" fmla="*/ 63500 h 720725"/>
              <a:gd name="connsiteX239" fmla="*/ 527049 w 1006475"/>
              <a:gd name="connsiteY239" fmla="*/ 60325 h 720725"/>
              <a:gd name="connsiteX240" fmla="*/ 527049 w 1006475"/>
              <a:gd name="connsiteY240" fmla="*/ 63500 h 720725"/>
              <a:gd name="connsiteX241" fmla="*/ 527050 w 1006475"/>
              <a:gd name="connsiteY241" fmla="*/ 63500 h 720725"/>
              <a:gd name="connsiteX242" fmla="*/ 527050 w 1006475"/>
              <a:gd name="connsiteY242" fmla="*/ 60325 h 720725"/>
              <a:gd name="connsiteX243" fmla="*/ 527049 w 1006475"/>
              <a:gd name="connsiteY243" fmla="*/ 60325 h 720725"/>
              <a:gd name="connsiteX244" fmla="*/ 228599 w 1006475"/>
              <a:gd name="connsiteY244" fmla="*/ 57150 h 720725"/>
              <a:gd name="connsiteX245" fmla="*/ 231774 w 1006475"/>
              <a:gd name="connsiteY245" fmla="*/ 57150 h 720725"/>
              <a:gd name="connsiteX246" fmla="*/ 234949 w 1006475"/>
              <a:gd name="connsiteY246" fmla="*/ 57150 h 720725"/>
              <a:gd name="connsiteX247" fmla="*/ 234949 w 1006475"/>
              <a:gd name="connsiteY247" fmla="*/ 60325 h 720725"/>
              <a:gd name="connsiteX248" fmla="*/ 234949 w 1006475"/>
              <a:gd name="connsiteY248" fmla="*/ 63500 h 720725"/>
              <a:gd name="connsiteX249" fmla="*/ 244474 w 1006475"/>
              <a:gd name="connsiteY249" fmla="*/ 73025 h 720725"/>
              <a:gd name="connsiteX250" fmla="*/ 244474 w 1006475"/>
              <a:gd name="connsiteY250" fmla="*/ 76200 h 720725"/>
              <a:gd name="connsiteX251" fmla="*/ 244474 w 1006475"/>
              <a:gd name="connsiteY251" fmla="*/ 79375 h 720725"/>
              <a:gd name="connsiteX252" fmla="*/ 247649 w 1006475"/>
              <a:gd name="connsiteY252" fmla="*/ 79375 h 720725"/>
              <a:gd name="connsiteX253" fmla="*/ 247649 w 1006475"/>
              <a:gd name="connsiteY253" fmla="*/ 82550 h 720725"/>
              <a:gd name="connsiteX254" fmla="*/ 244474 w 1006475"/>
              <a:gd name="connsiteY254" fmla="*/ 82550 h 720725"/>
              <a:gd name="connsiteX255" fmla="*/ 241299 w 1006475"/>
              <a:gd name="connsiteY255" fmla="*/ 79375 h 720725"/>
              <a:gd name="connsiteX256" fmla="*/ 238124 w 1006475"/>
              <a:gd name="connsiteY256" fmla="*/ 85725 h 720725"/>
              <a:gd name="connsiteX257" fmla="*/ 241299 w 1006475"/>
              <a:gd name="connsiteY257" fmla="*/ 88900 h 720725"/>
              <a:gd name="connsiteX258" fmla="*/ 244474 w 1006475"/>
              <a:gd name="connsiteY258" fmla="*/ 92075 h 720725"/>
              <a:gd name="connsiteX259" fmla="*/ 244474 w 1006475"/>
              <a:gd name="connsiteY259" fmla="*/ 95250 h 720725"/>
              <a:gd name="connsiteX260" fmla="*/ 241299 w 1006475"/>
              <a:gd name="connsiteY260" fmla="*/ 92075 h 720725"/>
              <a:gd name="connsiteX261" fmla="*/ 234949 w 1006475"/>
              <a:gd name="connsiteY261" fmla="*/ 88900 h 720725"/>
              <a:gd name="connsiteX262" fmla="*/ 231774 w 1006475"/>
              <a:gd name="connsiteY262" fmla="*/ 85725 h 720725"/>
              <a:gd name="connsiteX263" fmla="*/ 228599 w 1006475"/>
              <a:gd name="connsiteY263" fmla="*/ 82550 h 720725"/>
              <a:gd name="connsiteX264" fmla="*/ 225424 w 1006475"/>
              <a:gd name="connsiteY264" fmla="*/ 79375 h 720725"/>
              <a:gd name="connsiteX265" fmla="*/ 225424 w 1006475"/>
              <a:gd name="connsiteY265" fmla="*/ 76200 h 720725"/>
              <a:gd name="connsiteX266" fmla="*/ 222249 w 1006475"/>
              <a:gd name="connsiteY266" fmla="*/ 73025 h 720725"/>
              <a:gd name="connsiteX267" fmla="*/ 225424 w 1006475"/>
              <a:gd name="connsiteY267" fmla="*/ 66675 h 720725"/>
              <a:gd name="connsiteX268" fmla="*/ 225424 w 1006475"/>
              <a:gd name="connsiteY268" fmla="*/ 60325 h 720725"/>
              <a:gd name="connsiteX269" fmla="*/ 228599 w 1006475"/>
              <a:gd name="connsiteY269" fmla="*/ 57150 h 720725"/>
              <a:gd name="connsiteX270" fmla="*/ 260349 w 1006475"/>
              <a:gd name="connsiteY270" fmla="*/ 47625 h 720725"/>
              <a:gd name="connsiteX271" fmla="*/ 266699 w 1006475"/>
              <a:gd name="connsiteY271" fmla="*/ 47625 h 720725"/>
              <a:gd name="connsiteX272" fmla="*/ 269874 w 1006475"/>
              <a:gd name="connsiteY272" fmla="*/ 50800 h 720725"/>
              <a:gd name="connsiteX273" fmla="*/ 279399 w 1006475"/>
              <a:gd name="connsiteY273" fmla="*/ 60325 h 720725"/>
              <a:gd name="connsiteX274" fmla="*/ 279399 w 1006475"/>
              <a:gd name="connsiteY274" fmla="*/ 63500 h 720725"/>
              <a:gd name="connsiteX275" fmla="*/ 273049 w 1006475"/>
              <a:gd name="connsiteY275" fmla="*/ 66675 h 720725"/>
              <a:gd name="connsiteX276" fmla="*/ 269874 w 1006475"/>
              <a:gd name="connsiteY276" fmla="*/ 69850 h 720725"/>
              <a:gd name="connsiteX277" fmla="*/ 269874 w 1006475"/>
              <a:gd name="connsiteY277" fmla="*/ 73025 h 720725"/>
              <a:gd name="connsiteX278" fmla="*/ 266699 w 1006475"/>
              <a:gd name="connsiteY278" fmla="*/ 73025 h 720725"/>
              <a:gd name="connsiteX279" fmla="*/ 266699 w 1006475"/>
              <a:gd name="connsiteY279" fmla="*/ 69850 h 720725"/>
              <a:gd name="connsiteX280" fmla="*/ 263524 w 1006475"/>
              <a:gd name="connsiteY280" fmla="*/ 60325 h 720725"/>
              <a:gd name="connsiteX281" fmla="*/ 263524 w 1006475"/>
              <a:gd name="connsiteY281" fmla="*/ 53975 h 720725"/>
              <a:gd name="connsiteX282" fmla="*/ 260349 w 1006475"/>
              <a:gd name="connsiteY282" fmla="*/ 50800 h 720725"/>
              <a:gd name="connsiteX283" fmla="*/ 260349 w 1006475"/>
              <a:gd name="connsiteY283" fmla="*/ 53975 h 720725"/>
              <a:gd name="connsiteX284" fmla="*/ 263524 w 1006475"/>
              <a:gd name="connsiteY284" fmla="*/ 69850 h 720725"/>
              <a:gd name="connsiteX285" fmla="*/ 257174 w 1006475"/>
              <a:gd name="connsiteY285" fmla="*/ 69850 h 720725"/>
              <a:gd name="connsiteX286" fmla="*/ 253999 w 1006475"/>
              <a:gd name="connsiteY286" fmla="*/ 69850 h 720725"/>
              <a:gd name="connsiteX287" fmla="*/ 253999 w 1006475"/>
              <a:gd name="connsiteY287" fmla="*/ 60325 h 720725"/>
              <a:gd name="connsiteX288" fmla="*/ 250824 w 1006475"/>
              <a:gd name="connsiteY288" fmla="*/ 60325 h 720725"/>
              <a:gd name="connsiteX289" fmla="*/ 247649 w 1006475"/>
              <a:gd name="connsiteY289" fmla="*/ 66675 h 720725"/>
              <a:gd name="connsiteX290" fmla="*/ 244474 w 1006475"/>
              <a:gd name="connsiteY290" fmla="*/ 63500 h 720725"/>
              <a:gd name="connsiteX291" fmla="*/ 244474 w 1006475"/>
              <a:gd name="connsiteY291" fmla="*/ 60325 h 720725"/>
              <a:gd name="connsiteX292" fmla="*/ 260349 w 1006475"/>
              <a:gd name="connsiteY292" fmla="*/ 47625 h 720725"/>
              <a:gd name="connsiteX293" fmla="*/ 295274 w 1006475"/>
              <a:gd name="connsiteY293" fmla="*/ 0 h 720725"/>
              <a:gd name="connsiteX294" fmla="*/ 447674 w 1006475"/>
              <a:gd name="connsiteY294" fmla="*/ 38100 h 720725"/>
              <a:gd name="connsiteX295" fmla="*/ 530224 w 1006475"/>
              <a:gd name="connsiteY295" fmla="*/ 57150 h 720725"/>
              <a:gd name="connsiteX296" fmla="*/ 530224 w 1006475"/>
              <a:gd name="connsiteY296" fmla="*/ 60325 h 720725"/>
              <a:gd name="connsiteX297" fmla="*/ 530225 w 1006475"/>
              <a:gd name="connsiteY297" fmla="*/ 57150 h 720725"/>
              <a:gd name="connsiteX298" fmla="*/ 584200 w 1006475"/>
              <a:gd name="connsiteY298" fmla="*/ 69850 h 720725"/>
              <a:gd name="connsiteX299" fmla="*/ 647700 w 1006475"/>
              <a:gd name="connsiteY299" fmla="*/ 85725 h 720725"/>
              <a:gd name="connsiteX300" fmla="*/ 650875 w 1006475"/>
              <a:gd name="connsiteY300" fmla="*/ 85725 h 720725"/>
              <a:gd name="connsiteX301" fmla="*/ 781050 w 1006475"/>
              <a:gd name="connsiteY301" fmla="*/ 111125 h 720725"/>
              <a:gd name="connsiteX302" fmla="*/ 860425 w 1006475"/>
              <a:gd name="connsiteY302" fmla="*/ 127000 h 720725"/>
              <a:gd name="connsiteX303" fmla="*/ 955675 w 1006475"/>
              <a:gd name="connsiteY303" fmla="*/ 149225 h 720725"/>
              <a:gd name="connsiteX304" fmla="*/ 1006475 w 1006475"/>
              <a:gd name="connsiteY304" fmla="*/ 158750 h 720725"/>
              <a:gd name="connsiteX305" fmla="*/ 1006475 w 1006475"/>
              <a:gd name="connsiteY305" fmla="*/ 161925 h 720725"/>
              <a:gd name="connsiteX306" fmla="*/ 1003300 w 1006475"/>
              <a:gd name="connsiteY306" fmla="*/ 171450 h 720725"/>
              <a:gd name="connsiteX307" fmla="*/ 1000125 w 1006475"/>
              <a:gd name="connsiteY307" fmla="*/ 180975 h 720725"/>
              <a:gd name="connsiteX308" fmla="*/ 1000125 w 1006475"/>
              <a:gd name="connsiteY308" fmla="*/ 184150 h 720725"/>
              <a:gd name="connsiteX309" fmla="*/ 1000125 w 1006475"/>
              <a:gd name="connsiteY309" fmla="*/ 190500 h 720725"/>
              <a:gd name="connsiteX310" fmla="*/ 996950 w 1006475"/>
              <a:gd name="connsiteY310" fmla="*/ 203200 h 720725"/>
              <a:gd name="connsiteX311" fmla="*/ 990600 w 1006475"/>
              <a:gd name="connsiteY311" fmla="*/ 234950 h 720725"/>
              <a:gd name="connsiteX312" fmla="*/ 987425 w 1006475"/>
              <a:gd name="connsiteY312" fmla="*/ 250825 h 720725"/>
              <a:gd name="connsiteX313" fmla="*/ 987425 w 1006475"/>
              <a:gd name="connsiteY313" fmla="*/ 260350 h 720725"/>
              <a:gd name="connsiteX314" fmla="*/ 984250 w 1006475"/>
              <a:gd name="connsiteY314" fmla="*/ 263525 h 720725"/>
              <a:gd name="connsiteX315" fmla="*/ 977900 w 1006475"/>
              <a:gd name="connsiteY315" fmla="*/ 307975 h 720725"/>
              <a:gd name="connsiteX316" fmla="*/ 974725 w 1006475"/>
              <a:gd name="connsiteY316" fmla="*/ 317500 h 720725"/>
              <a:gd name="connsiteX317" fmla="*/ 974725 w 1006475"/>
              <a:gd name="connsiteY317" fmla="*/ 320675 h 720725"/>
              <a:gd name="connsiteX318" fmla="*/ 971550 w 1006475"/>
              <a:gd name="connsiteY318" fmla="*/ 330200 h 720725"/>
              <a:gd name="connsiteX319" fmla="*/ 971550 w 1006475"/>
              <a:gd name="connsiteY319" fmla="*/ 333375 h 720725"/>
              <a:gd name="connsiteX320" fmla="*/ 968375 w 1006475"/>
              <a:gd name="connsiteY320" fmla="*/ 346075 h 720725"/>
              <a:gd name="connsiteX321" fmla="*/ 968375 w 1006475"/>
              <a:gd name="connsiteY321" fmla="*/ 349250 h 720725"/>
              <a:gd name="connsiteX322" fmla="*/ 965200 w 1006475"/>
              <a:gd name="connsiteY322" fmla="*/ 361950 h 720725"/>
              <a:gd name="connsiteX323" fmla="*/ 965200 w 1006475"/>
              <a:gd name="connsiteY323" fmla="*/ 368300 h 720725"/>
              <a:gd name="connsiteX324" fmla="*/ 962025 w 1006475"/>
              <a:gd name="connsiteY324" fmla="*/ 384175 h 720725"/>
              <a:gd name="connsiteX325" fmla="*/ 958850 w 1006475"/>
              <a:gd name="connsiteY325" fmla="*/ 396875 h 720725"/>
              <a:gd name="connsiteX326" fmla="*/ 955675 w 1006475"/>
              <a:gd name="connsiteY326" fmla="*/ 422275 h 720725"/>
              <a:gd name="connsiteX327" fmla="*/ 952500 w 1006475"/>
              <a:gd name="connsiteY327" fmla="*/ 434975 h 720725"/>
              <a:gd name="connsiteX328" fmla="*/ 952500 w 1006475"/>
              <a:gd name="connsiteY328" fmla="*/ 438150 h 720725"/>
              <a:gd name="connsiteX329" fmla="*/ 949325 w 1006475"/>
              <a:gd name="connsiteY329" fmla="*/ 460375 h 720725"/>
              <a:gd name="connsiteX330" fmla="*/ 946150 w 1006475"/>
              <a:gd name="connsiteY330" fmla="*/ 460375 h 720725"/>
              <a:gd name="connsiteX331" fmla="*/ 946150 w 1006475"/>
              <a:gd name="connsiteY331" fmla="*/ 463550 h 720725"/>
              <a:gd name="connsiteX332" fmla="*/ 946150 w 1006475"/>
              <a:gd name="connsiteY332" fmla="*/ 469900 h 720725"/>
              <a:gd name="connsiteX333" fmla="*/ 942975 w 1006475"/>
              <a:gd name="connsiteY333" fmla="*/ 479425 h 720725"/>
              <a:gd name="connsiteX334" fmla="*/ 939800 w 1006475"/>
              <a:gd name="connsiteY334" fmla="*/ 498475 h 720725"/>
              <a:gd name="connsiteX335" fmla="*/ 939800 w 1006475"/>
              <a:gd name="connsiteY335" fmla="*/ 504825 h 720725"/>
              <a:gd name="connsiteX336" fmla="*/ 936625 w 1006475"/>
              <a:gd name="connsiteY336" fmla="*/ 511175 h 720725"/>
              <a:gd name="connsiteX337" fmla="*/ 933450 w 1006475"/>
              <a:gd name="connsiteY337" fmla="*/ 539750 h 720725"/>
              <a:gd name="connsiteX338" fmla="*/ 930275 w 1006475"/>
              <a:gd name="connsiteY338" fmla="*/ 542925 h 720725"/>
              <a:gd name="connsiteX339" fmla="*/ 930275 w 1006475"/>
              <a:gd name="connsiteY339" fmla="*/ 549275 h 720725"/>
              <a:gd name="connsiteX340" fmla="*/ 930275 w 1006475"/>
              <a:gd name="connsiteY340" fmla="*/ 552450 h 720725"/>
              <a:gd name="connsiteX341" fmla="*/ 927100 w 1006475"/>
              <a:gd name="connsiteY341" fmla="*/ 561975 h 720725"/>
              <a:gd name="connsiteX342" fmla="*/ 920750 w 1006475"/>
              <a:gd name="connsiteY342" fmla="*/ 600075 h 720725"/>
              <a:gd name="connsiteX343" fmla="*/ 917575 w 1006475"/>
              <a:gd name="connsiteY343" fmla="*/ 612775 h 720725"/>
              <a:gd name="connsiteX344" fmla="*/ 917575 w 1006475"/>
              <a:gd name="connsiteY344" fmla="*/ 615950 h 720725"/>
              <a:gd name="connsiteX345" fmla="*/ 917575 w 1006475"/>
              <a:gd name="connsiteY345" fmla="*/ 622300 h 720725"/>
              <a:gd name="connsiteX346" fmla="*/ 914400 w 1006475"/>
              <a:gd name="connsiteY346" fmla="*/ 635000 h 720725"/>
              <a:gd name="connsiteX347" fmla="*/ 914400 w 1006475"/>
              <a:gd name="connsiteY347" fmla="*/ 638175 h 720725"/>
              <a:gd name="connsiteX348" fmla="*/ 911225 w 1006475"/>
              <a:gd name="connsiteY348" fmla="*/ 641350 h 720725"/>
              <a:gd name="connsiteX349" fmla="*/ 911225 w 1006475"/>
              <a:gd name="connsiteY349" fmla="*/ 644525 h 720725"/>
              <a:gd name="connsiteX350" fmla="*/ 911225 w 1006475"/>
              <a:gd name="connsiteY350" fmla="*/ 650875 h 720725"/>
              <a:gd name="connsiteX351" fmla="*/ 914400 w 1006475"/>
              <a:gd name="connsiteY351" fmla="*/ 657225 h 720725"/>
              <a:gd name="connsiteX352" fmla="*/ 917575 w 1006475"/>
              <a:gd name="connsiteY352" fmla="*/ 666750 h 720725"/>
              <a:gd name="connsiteX353" fmla="*/ 917575 w 1006475"/>
              <a:gd name="connsiteY353" fmla="*/ 669925 h 720725"/>
              <a:gd name="connsiteX354" fmla="*/ 917575 w 1006475"/>
              <a:gd name="connsiteY354" fmla="*/ 673100 h 720725"/>
              <a:gd name="connsiteX355" fmla="*/ 920750 w 1006475"/>
              <a:gd name="connsiteY355" fmla="*/ 688975 h 720725"/>
              <a:gd name="connsiteX356" fmla="*/ 914400 w 1006475"/>
              <a:gd name="connsiteY356" fmla="*/ 698500 h 720725"/>
              <a:gd name="connsiteX357" fmla="*/ 911225 w 1006475"/>
              <a:gd name="connsiteY357" fmla="*/ 704850 h 720725"/>
              <a:gd name="connsiteX358" fmla="*/ 914400 w 1006475"/>
              <a:gd name="connsiteY358" fmla="*/ 704850 h 720725"/>
              <a:gd name="connsiteX359" fmla="*/ 914400 w 1006475"/>
              <a:gd name="connsiteY359" fmla="*/ 708025 h 720725"/>
              <a:gd name="connsiteX360" fmla="*/ 914400 w 1006475"/>
              <a:gd name="connsiteY360" fmla="*/ 717550 h 720725"/>
              <a:gd name="connsiteX361" fmla="*/ 914400 w 1006475"/>
              <a:gd name="connsiteY361" fmla="*/ 720725 h 720725"/>
              <a:gd name="connsiteX362" fmla="*/ 911225 w 1006475"/>
              <a:gd name="connsiteY362" fmla="*/ 717550 h 720725"/>
              <a:gd name="connsiteX363" fmla="*/ 908050 w 1006475"/>
              <a:gd name="connsiteY363" fmla="*/ 717550 h 720725"/>
              <a:gd name="connsiteX364" fmla="*/ 904875 w 1006475"/>
              <a:gd name="connsiteY364" fmla="*/ 717550 h 720725"/>
              <a:gd name="connsiteX365" fmla="*/ 876300 w 1006475"/>
              <a:gd name="connsiteY365" fmla="*/ 711200 h 720725"/>
              <a:gd name="connsiteX366" fmla="*/ 860425 w 1006475"/>
              <a:gd name="connsiteY366" fmla="*/ 708025 h 720725"/>
              <a:gd name="connsiteX367" fmla="*/ 847725 w 1006475"/>
              <a:gd name="connsiteY367" fmla="*/ 704850 h 720725"/>
              <a:gd name="connsiteX368" fmla="*/ 841375 w 1006475"/>
              <a:gd name="connsiteY368" fmla="*/ 704850 h 720725"/>
              <a:gd name="connsiteX369" fmla="*/ 835025 w 1006475"/>
              <a:gd name="connsiteY369" fmla="*/ 704850 h 720725"/>
              <a:gd name="connsiteX370" fmla="*/ 825500 w 1006475"/>
              <a:gd name="connsiteY370" fmla="*/ 701675 h 720725"/>
              <a:gd name="connsiteX371" fmla="*/ 819150 w 1006475"/>
              <a:gd name="connsiteY371" fmla="*/ 701675 h 720725"/>
              <a:gd name="connsiteX372" fmla="*/ 809625 w 1006475"/>
              <a:gd name="connsiteY372" fmla="*/ 698500 h 720725"/>
              <a:gd name="connsiteX373" fmla="*/ 803275 w 1006475"/>
              <a:gd name="connsiteY373" fmla="*/ 695325 h 720725"/>
              <a:gd name="connsiteX374" fmla="*/ 777875 w 1006475"/>
              <a:gd name="connsiteY374" fmla="*/ 692150 h 720725"/>
              <a:gd name="connsiteX375" fmla="*/ 774700 w 1006475"/>
              <a:gd name="connsiteY375" fmla="*/ 692150 h 720725"/>
              <a:gd name="connsiteX376" fmla="*/ 758825 w 1006475"/>
              <a:gd name="connsiteY376" fmla="*/ 688975 h 720725"/>
              <a:gd name="connsiteX377" fmla="*/ 746125 w 1006475"/>
              <a:gd name="connsiteY377" fmla="*/ 685800 h 720725"/>
              <a:gd name="connsiteX378" fmla="*/ 733425 w 1006475"/>
              <a:gd name="connsiteY378" fmla="*/ 682625 h 720725"/>
              <a:gd name="connsiteX379" fmla="*/ 717550 w 1006475"/>
              <a:gd name="connsiteY379" fmla="*/ 679450 h 720725"/>
              <a:gd name="connsiteX380" fmla="*/ 711200 w 1006475"/>
              <a:gd name="connsiteY380" fmla="*/ 679450 h 720725"/>
              <a:gd name="connsiteX381" fmla="*/ 704850 w 1006475"/>
              <a:gd name="connsiteY381" fmla="*/ 676275 h 720725"/>
              <a:gd name="connsiteX382" fmla="*/ 692150 w 1006475"/>
              <a:gd name="connsiteY382" fmla="*/ 673100 h 720725"/>
              <a:gd name="connsiteX383" fmla="*/ 676275 w 1006475"/>
              <a:gd name="connsiteY383" fmla="*/ 669925 h 720725"/>
              <a:gd name="connsiteX384" fmla="*/ 650875 w 1006475"/>
              <a:gd name="connsiteY384" fmla="*/ 666750 h 720725"/>
              <a:gd name="connsiteX385" fmla="*/ 647700 w 1006475"/>
              <a:gd name="connsiteY385" fmla="*/ 663575 h 720725"/>
              <a:gd name="connsiteX386" fmla="*/ 644525 w 1006475"/>
              <a:gd name="connsiteY386" fmla="*/ 663575 h 720725"/>
              <a:gd name="connsiteX387" fmla="*/ 641350 w 1006475"/>
              <a:gd name="connsiteY387" fmla="*/ 666750 h 720725"/>
              <a:gd name="connsiteX388" fmla="*/ 638175 w 1006475"/>
              <a:gd name="connsiteY388" fmla="*/ 669925 h 720725"/>
              <a:gd name="connsiteX389" fmla="*/ 628650 w 1006475"/>
              <a:gd name="connsiteY389" fmla="*/ 673100 h 720725"/>
              <a:gd name="connsiteX390" fmla="*/ 625475 w 1006475"/>
              <a:gd name="connsiteY390" fmla="*/ 673100 h 720725"/>
              <a:gd name="connsiteX391" fmla="*/ 622300 w 1006475"/>
              <a:gd name="connsiteY391" fmla="*/ 673100 h 720725"/>
              <a:gd name="connsiteX392" fmla="*/ 619125 w 1006475"/>
              <a:gd name="connsiteY392" fmla="*/ 673100 h 720725"/>
              <a:gd name="connsiteX393" fmla="*/ 615950 w 1006475"/>
              <a:gd name="connsiteY393" fmla="*/ 673100 h 720725"/>
              <a:gd name="connsiteX394" fmla="*/ 612775 w 1006475"/>
              <a:gd name="connsiteY394" fmla="*/ 669925 h 720725"/>
              <a:gd name="connsiteX395" fmla="*/ 609600 w 1006475"/>
              <a:gd name="connsiteY395" fmla="*/ 669925 h 720725"/>
              <a:gd name="connsiteX396" fmla="*/ 600075 w 1006475"/>
              <a:gd name="connsiteY396" fmla="*/ 666750 h 720725"/>
              <a:gd name="connsiteX397" fmla="*/ 593725 w 1006475"/>
              <a:gd name="connsiteY397" fmla="*/ 669925 h 720725"/>
              <a:gd name="connsiteX398" fmla="*/ 590550 w 1006475"/>
              <a:gd name="connsiteY398" fmla="*/ 669925 h 720725"/>
              <a:gd name="connsiteX399" fmla="*/ 584200 w 1006475"/>
              <a:gd name="connsiteY399" fmla="*/ 666750 h 720725"/>
              <a:gd name="connsiteX400" fmla="*/ 581025 w 1006475"/>
              <a:gd name="connsiteY400" fmla="*/ 666750 h 720725"/>
              <a:gd name="connsiteX401" fmla="*/ 577850 w 1006475"/>
              <a:gd name="connsiteY401" fmla="*/ 669925 h 720725"/>
              <a:gd name="connsiteX402" fmla="*/ 574675 w 1006475"/>
              <a:gd name="connsiteY402" fmla="*/ 666750 h 720725"/>
              <a:gd name="connsiteX403" fmla="*/ 571500 w 1006475"/>
              <a:gd name="connsiteY403" fmla="*/ 666750 h 720725"/>
              <a:gd name="connsiteX404" fmla="*/ 565150 w 1006475"/>
              <a:gd name="connsiteY404" fmla="*/ 663575 h 720725"/>
              <a:gd name="connsiteX405" fmla="*/ 561975 w 1006475"/>
              <a:gd name="connsiteY405" fmla="*/ 663575 h 720725"/>
              <a:gd name="connsiteX406" fmla="*/ 558800 w 1006475"/>
              <a:gd name="connsiteY406" fmla="*/ 663575 h 720725"/>
              <a:gd name="connsiteX407" fmla="*/ 552450 w 1006475"/>
              <a:gd name="connsiteY407" fmla="*/ 669925 h 720725"/>
              <a:gd name="connsiteX408" fmla="*/ 549275 w 1006475"/>
              <a:gd name="connsiteY408" fmla="*/ 673100 h 720725"/>
              <a:gd name="connsiteX409" fmla="*/ 542925 w 1006475"/>
              <a:gd name="connsiteY409" fmla="*/ 673100 h 720725"/>
              <a:gd name="connsiteX410" fmla="*/ 536575 w 1006475"/>
              <a:gd name="connsiteY410" fmla="*/ 673100 h 720725"/>
              <a:gd name="connsiteX411" fmla="*/ 533400 w 1006475"/>
              <a:gd name="connsiteY411" fmla="*/ 669925 h 720725"/>
              <a:gd name="connsiteX412" fmla="*/ 523875 w 1006475"/>
              <a:gd name="connsiteY412" fmla="*/ 669925 h 720725"/>
              <a:gd name="connsiteX413" fmla="*/ 517525 w 1006475"/>
              <a:gd name="connsiteY413" fmla="*/ 669925 h 720725"/>
              <a:gd name="connsiteX414" fmla="*/ 511175 w 1006475"/>
              <a:gd name="connsiteY414" fmla="*/ 669925 h 720725"/>
              <a:gd name="connsiteX415" fmla="*/ 504825 w 1006475"/>
              <a:gd name="connsiteY415" fmla="*/ 669925 h 720725"/>
              <a:gd name="connsiteX416" fmla="*/ 495300 w 1006475"/>
              <a:gd name="connsiteY416" fmla="*/ 673100 h 720725"/>
              <a:gd name="connsiteX417" fmla="*/ 485775 w 1006475"/>
              <a:gd name="connsiteY417" fmla="*/ 673100 h 720725"/>
              <a:gd name="connsiteX418" fmla="*/ 482600 w 1006475"/>
              <a:gd name="connsiteY418" fmla="*/ 676275 h 720725"/>
              <a:gd name="connsiteX419" fmla="*/ 479425 w 1006475"/>
              <a:gd name="connsiteY419" fmla="*/ 676275 h 720725"/>
              <a:gd name="connsiteX420" fmla="*/ 476250 w 1006475"/>
              <a:gd name="connsiteY420" fmla="*/ 682625 h 720725"/>
              <a:gd name="connsiteX421" fmla="*/ 447675 w 1006475"/>
              <a:gd name="connsiteY421" fmla="*/ 679450 h 720725"/>
              <a:gd name="connsiteX422" fmla="*/ 438150 w 1006475"/>
              <a:gd name="connsiteY422" fmla="*/ 679450 h 720725"/>
              <a:gd name="connsiteX423" fmla="*/ 434975 w 1006475"/>
              <a:gd name="connsiteY423" fmla="*/ 676275 h 720725"/>
              <a:gd name="connsiteX424" fmla="*/ 431800 w 1006475"/>
              <a:gd name="connsiteY424" fmla="*/ 673100 h 720725"/>
              <a:gd name="connsiteX425" fmla="*/ 428625 w 1006475"/>
              <a:gd name="connsiteY425" fmla="*/ 669925 h 720725"/>
              <a:gd name="connsiteX426" fmla="*/ 425450 w 1006475"/>
              <a:gd name="connsiteY426" fmla="*/ 666750 h 720725"/>
              <a:gd name="connsiteX427" fmla="*/ 422275 w 1006475"/>
              <a:gd name="connsiteY427" fmla="*/ 666750 h 720725"/>
              <a:gd name="connsiteX428" fmla="*/ 419100 w 1006475"/>
              <a:gd name="connsiteY428" fmla="*/ 666750 h 720725"/>
              <a:gd name="connsiteX429" fmla="*/ 415925 w 1006475"/>
              <a:gd name="connsiteY429" fmla="*/ 666750 h 720725"/>
              <a:gd name="connsiteX430" fmla="*/ 409575 w 1006475"/>
              <a:gd name="connsiteY430" fmla="*/ 669925 h 720725"/>
              <a:gd name="connsiteX431" fmla="*/ 396875 w 1006475"/>
              <a:gd name="connsiteY431" fmla="*/ 673100 h 720725"/>
              <a:gd name="connsiteX432" fmla="*/ 390525 w 1006475"/>
              <a:gd name="connsiteY432" fmla="*/ 673100 h 720725"/>
              <a:gd name="connsiteX433" fmla="*/ 384175 w 1006475"/>
              <a:gd name="connsiteY433" fmla="*/ 673100 h 720725"/>
              <a:gd name="connsiteX434" fmla="*/ 381000 w 1006475"/>
              <a:gd name="connsiteY434" fmla="*/ 676275 h 720725"/>
              <a:gd name="connsiteX435" fmla="*/ 377825 w 1006475"/>
              <a:gd name="connsiteY435" fmla="*/ 676275 h 720725"/>
              <a:gd name="connsiteX436" fmla="*/ 374650 w 1006475"/>
              <a:gd name="connsiteY436" fmla="*/ 673100 h 720725"/>
              <a:gd name="connsiteX437" fmla="*/ 361950 w 1006475"/>
              <a:gd name="connsiteY437" fmla="*/ 669925 h 720725"/>
              <a:gd name="connsiteX438" fmla="*/ 358775 w 1006475"/>
              <a:gd name="connsiteY438" fmla="*/ 669925 h 720725"/>
              <a:gd name="connsiteX439" fmla="*/ 352425 w 1006475"/>
              <a:gd name="connsiteY439" fmla="*/ 673100 h 720725"/>
              <a:gd name="connsiteX440" fmla="*/ 349250 w 1006475"/>
              <a:gd name="connsiteY440" fmla="*/ 676275 h 720725"/>
              <a:gd name="connsiteX441" fmla="*/ 346075 w 1006475"/>
              <a:gd name="connsiteY441" fmla="*/ 676275 h 720725"/>
              <a:gd name="connsiteX442" fmla="*/ 346075 w 1006475"/>
              <a:gd name="connsiteY442" fmla="*/ 673100 h 720725"/>
              <a:gd name="connsiteX443" fmla="*/ 342900 w 1006475"/>
              <a:gd name="connsiteY443" fmla="*/ 673100 h 720725"/>
              <a:gd name="connsiteX444" fmla="*/ 342900 w 1006475"/>
              <a:gd name="connsiteY444" fmla="*/ 669925 h 720725"/>
              <a:gd name="connsiteX445" fmla="*/ 342900 w 1006475"/>
              <a:gd name="connsiteY445" fmla="*/ 663575 h 720725"/>
              <a:gd name="connsiteX446" fmla="*/ 342900 w 1006475"/>
              <a:gd name="connsiteY446" fmla="*/ 660400 h 720725"/>
              <a:gd name="connsiteX447" fmla="*/ 330200 w 1006475"/>
              <a:gd name="connsiteY447" fmla="*/ 654050 h 720725"/>
              <a:gd name="connsiteX448" fmla="*/ 327025 w 1006475"/>
              <a:gd name="connsiteY448" fmla="*/ 650875 h 720725"/>
              <a:gd name="connsiteX449" fmla="*/ 323850 w 1006475"/>
              <a:gd name="connsiteY449" fmla="*/ 650875 h 720725"/>
              <a:gd name="connsiteX450" fmla="*/ 320675 w 1006475"/>
              <a:gd name="connsiteY450" fmla="*/ 650875 h 720725"/>
              <a:gd name="connsiteX451" fmla="*/ 317500 w 1006475"/>
              <a:gd name="connsiteY451" fmla="*/ 650875 h 720725"/>
              <a:gd name="connsiteX452" fmla="*/ 314325 w 1006475"/>
              <a:gd name="connsiteY452" fmla="*/ 650875 h 720725"/>
              <a:gd name="connsiteX453" fmla="*/ 311150 w 1006475"/>
              <a:gd name="connsiteY453" fmla="*/ 647700 h 720725"/>
              <a:gd name="connsiteX454" fmla="*/ 307975 w 1006475"/>
              <a:gd name="connsiteY454" fmla="*/ 644525 h 720725"/>
              <a:gd name="connsiteX455" fmla="*/ 304800 w 1006475"/>
              <a:gd name="connsiteY455" fmla="*/ 641350 h 720725"/>
              <a:gd name="connsiteX456" fmla="*/ 288925 w 1006475"/>
              <a:gd name="connsiteY456" fmla="*/ 641350 h 720725"/>
              <a:gd name="connsiteX457" fmla="*/ 279400 w 1006475"/>
              <a:gd name="connsiteY457" fmla="*/ 641350 h 720725"/>
              <a:gd name="connsiteX458" fmla="*/ 276225 w 1006475"/>
              <a:gd name="connsiteY458" fmla="*/ 641350 h 720725"/>
              <a:gd name="connsiteX459" fmla="*/ 273050 w 1006475"/>
              <a:gd name="connsiteY459" fmla="*/ 638175 h 720725"/>
              <a:gd name="connsiteX460" fmla="*/ 266700 w 1006475"/>
              <a:gd name="connsiteY460" fmla="*/ 635000 h 720725"/>
              <a:gd name="connsiteX461" fmla="*/ 257175 w 1006475"/>
              <a:gd name="connsiteY461" fmla="*/ 638175 h 720725"/>
              <a:gd name="connsiteX462" fmla="*/ 250825 w 1006475"/>
              <a:gd name="connsiteY462" fmla="*/ 641350 h 720725"/>
              <a:gd name="connsiteX463" fmla="*/ 247650 w 1006475"/>
              <a:gd name="connsiteY463" fmla="*/ 644525 h 720725"/>
              <a:gd name="connsiteX464" fmla="*/ 234950 w 1006475"/>
              <a:gd name="connsiteY464" fmla="*/ 647700 h 720725"/>
              <a:gd name="connsiteX465" fmla="*/ 219075 w 1006475"/>
              <a:gd name="connsiteY465" fmla="*/ 647700 h 720725"/>
              <a:gd name="connsiteX466" fmla="*/ 209550 w 1006475"/>
              <a:gd name="connsiteY466" fmla="*/ 650875 h 720725"/>
              <a:gd name="connsiteX467" fmla="*/ 203200 w 1006475"/>
              <a:gd name="connsiteY467" fmla="*/ 650875 h 720725"/>
              <a:gd name="connsiteX468" fmla="*/ 200025 w 1006475"/>
              <a:gd name="connsiteY468" fmla="*/ 650875 h 720725"/>
              <a:gd name="connsiteX469" fmla="*/ 193675 w 1006475"/>
              <a:gd name="connsiteY469" fmla="*/ 650875 h 720725"/>
              <a:gd name="connsiteX470" fmla="*/ 190500 w 1006475"/>
              <a:gd name="connsiteY470" fmla="*/ 647700 h 720725"/>
              <a:gd name="connsiteX471" fmla="*/ 190500 w 1006475"/>
              <a:gd name="connsiteY471" fmla="*/ 644525 h 720725"/>
              <a:gd name="connsiteX472" fmla="*/ 187325 w 1006475"/>
              <a:gd name="connsiteY472" fmla="*/ 641350 h 720725"/>
              <a:gd name="connsiteX473" fmla="*/ 171450 w 1006475"/>
              <a:gd name="connsiteY473" fmla="*/ 638175 h 720725"/>
              <a:gd name="connsiteX474" fmla="*/ 165100 w 1006475"/>
              <a:gd name="connsiteY474" fmla="*/ 631825 h 720725"/>
              <a:gd name="connsiteX475" fmla="*/ 161925 w 1006475"/>
              <a:gd name="connsiteY475" fmla="*/ 631825 h 720725"/>
              <a:gd name="connsiteX476" fmla="*/ 158750 w 1006475"/>
              <a:gd name="connsiteY476" fmla="*/ 628650 h 720725"/>
              <a:gd name="connsiteX477" fmla="*/ 152400 w 1006475"/>
              <a:gd name="connsiteY477" fmla="*/ 628650 h 720725"/>
              <a:gd name="connsiteX478" fmla="*/ 149225 w 1006475"/>
              <a:gd name="connsiteY478" fmla="*/ 625475 h 720725"/>
              <a:gd name="connsiteX479" fmla="*/ 142875 w 1006475"/>
              <a:gd name="connsiteY479" fmla="*/ 619125 h 720725"/>
              <a:gd name="connsiteX480" fmla="*/ 142875 w 1006475"/>
              <a:gd name="connsiteY480" fmla="*/ 615950 h 720725"/>
              <a:gd name="connsiteX481" fmla="*/ 139700 w 1006475"/>
              <a:gd name="connsiteY481" fmla="*/ 615950 h 720725"/>
              <a:gd name="connsiteX482" fmla="*/ 139700 w 1006475"/>
              <a:gd name="connsiteY482" fmla="*/ 609600 h 720725"/>
              <a:gd name="connsiteX483" fmla="*/ 139700 w 1006475"/>
              <a:gd name="connsiteY483" fmla="*/ 606425 h 720725"/>
              <a:gd name="connsiteX484" fmla="*/ 142875 w 1006475"/>
              <a:gd name="connsiteY484" fmla="*/ 603250 h 720725"/>
              <a:gd name="connsiteX485" fmla="*/ 142875 w 1006475"/>
              <a:gd name="connsiteY485" fmla="*/ 600075 h 720725"/>
              <a:gd name="connsiteX486" fmla="*/ 146050 w 1006475"/>
              <a:gd name="connsiteY486" fmla="*/ 596900 h 720725"/>
              <a:gd name="connsiteX487" fmla="*/ 146050 w 1006475"/>
              <a:gd name="connsiteY487" fmla="*/ 590550 h 720725"/>
              <a:gd name="connsiteX488" fmla="*/ 142875 w 1006475"/>
              <a:gd name="connsiteY488" fmla="*/ 587375 h 720725"/>
              <a:gd name="connsiteX489" fmla="*/ 142875 w 1006475"/>
              <a:gd name="connsiteY489" fmla="*/ 584200 h 720725"/>
              <a:gd name="connsiteX490" fmla="*/ 146050 w 1006475"/>
              <a:gd name="connsiteY490" fmla="*/ 577850 h 720725"/>
              <a:gd name="connsiteX491" fmla="*/ 146050 w 1006475"/>
              <a:gd name="connsiteY491" fmla="*/ 574675 h 720725"/>
              <a:gd name="connsiteX492" fmla="*/ 149225 w 1006475"/>
              <a:gd name="connsiteY492" fmla="*/ 558800 h 720725"/>
              <a:gd name="connsiteX493" fmla="*/ 142875 w 1006475"/>
              <a:gd name="connsiteY493" fmla="*/ 536575 h 720725"/>
              <a:gd name="connsiteX494" fmla="*/ 139700 w 1006475"/>
              <a:gd name="connsiteY494" fmla="*/ 533400 h 720725"/>
              <a:gd name="connsiteX495" fmla="*/ 120650 w 1006475"/>
              <a:gd name="connsiteY495" fmla="*/ 504825 h 720725"/>
              <a:gd name="connsiteX496" fmla="*/ 117475 w 1006475"/>
              <a:gd name="connsiteY496" fmla="*/ 504825 h 720725"/>
              <a:gd name="connsiteX497" fmla="*/ 111125 w 1006475"/>
              <a:gd name="connsiteY497" fmla="*/ 501650 h 720725"/>
              <a:gd name="connsiteX498" fmla="*/ 107950 w 1006475"/>
              <a:gd name="connsiteY498" fmla="*/ 503237 h 720725"/>
              <a:gd name="connsiteX499" fmla="*/ 107950 w 1006475"/>
              <a:gd name="connsiteY499" fmla="*/ 504825 h 720725"/>
              <a:gd name="connsiteX500" fmla="*/ 104775 w 1006475"/>
              <a:gd name="connsiteY500" fmla="*/ 504825 h 720725"/>
              <a:gd name="connsiteX501" fmla="*/ 101600 w 1006475"/>
              <a:gd name="connsiteY501" fmla="*/ 508000 h 720725"/>
              <a:gd name="connsiteX502" fmla="*/ 95250 w 1006475"/>
              <a:gd name="connsiteY502" fmla="*/ 508000 h 720725"/>
              <a:gd name="connsiteX503" fmla="*/ 82550 w 1006475"/>
              <a:gd name="connsiteY503" fmla="*/ 492125 h 720725"/>
              <a:gd name="connsiteX504" fmla="*/ 82550 w 1006475"/>
              <a:gd name="connsiteY504" fmla="*/ 482600 h 720725"/>
              <a:gd name="connsiteX505" fmla="*/ 76200 w 1006475"/>
              <a:gd name="connsiteY505" fmla="*/ 476250 h 720725"/>
              <a:gd name="connsiteX506" fmla="*/ 60325 w 1006475"/>
              <a:gd name="connsiteY506" fmla="*/ 476250 h 720725"/>
              <a:gd name="connsiteX507" fmla="*/ 53975 w 1006475"/>
              <a:gd name="connsiteY507" fmla="*/ 473075 h 720725"/>
              <a:gd name="connsiteX508" fmla="*/ 53975 w 1006475"/>
              <a:gd name="connsiteY508" fmla="*/ 463550 h 720725"/>
              <a:gd name="connsiteX509" fmla="*/ 50800 w 1006475"/>
              <a:gd name="connsiteY509" fmla="*/ 463550 h 720725"/>
              <a:gd name="connsiteX510" fmla="*/ 47625 w 1006475"/>
              <a:gd name="connsiteY510" fmla="*/ 466725 h 720725"/>
              <a:gd name="connsiteX511" fmla="*/ 44450 w 1006475"/>
              <a:gd name="connsiteY511" fmla="*/ 466725 h 720725"/>
              <a:gd name="connsiteX512" fmla="*/ 41275 w 1006475"/>
              <a:gd name="connsiteY512" fmla="*/ 466725 h 720725"/>
              <a:gd name="connsiteX513" fmla="*/ 38100 w 1006475"/>
              <a:gd name="connsiteY513" fmla="*/ 466725 h 720725"/>
              <a:gd name="connsiteX514" fmla="*/ 34925 w 1006475"/>
              <a:gd name="connsiteY514" fmla="*/ 463550 h 720725"/>
              <a:gd name="connsiteX515" fmla="*/ 31750 w 1006475"/>
              <a:gd name="connsiteY515" fmla="*/ 466725 h 720725"/>
              <a:gd name="connsiteX516" fmla="*/ 25400 w 1006475"/>
              <a:gd name="connsiteY516" fmla="*/ 466725 h 720725"/>
              <a:gd name="connsiteX517" fmla="*/ 22225 w 1006475"/>
              <a:gd name="connsiteY517" fmla="*/ 466725 h 720725"/>
              <a:gd name="connsiteX518" fmla="*/ 19050 w 1006475"/>
              <a:gd name="connsiteY518" fmla="*/ 463550 h 720725"/>
              <a:gd name="connsiteX519" fmla="*/ 15875 w 1006475"/>
              <a:gd name="connsiteY519" fmla="*/ 460375 h 720725"/>
              <a:gd name="connsiteX520" fmla="*/ 12700 w 1006475"/>
              <a:gd name="connsiteY520" fmla="*/ 457200 h 720725"/>
              <a:gd name="connsiteX521" fmla="*/ 12700 w 1006475"/>
              <a:gd name="connsiteY521" fmla="*/ 454025 h 720725"/>
              <a:gd name="connsiteX522" fmla="*/ 9525 w 1006475"/>
              <a:gd name="connsiteY522" fmla="*/ 454025 h 720725"/>
              <a:gd name="connsiteX523" fmla="*/ 6350 w 1006475"/>
              <a:gd name="connsiteY523" fmla="*/ 454025 h 720725"/>
              <a:gd name="connsiteX524" fmla="*/ 6350 w 1006475"/>
              <a:gd name="connsiteY524" fmla="*/ 457200 h 720725"/>
              <a:gd name="connsiteX525" fmla="*/ 6350 w 1006475"/>
              <a:gd name="connsiteY525" fmla="*/ 460375 h 720725"/>
              <a:gd name="connsiteX526" fmla="*/ 3175 w 1006475"/>
              <a:gd name="connsiteY526" fmla="*/ 460375 h 720725"/>
              <a:gd name="connsiteX527" fmla="*/ 0 w 1006475"/>
              <a:gd name="connsiteY527" fmla="*/ 457200 h 720725"/>
              <a:gd name="connsiteX528" fmla="*/ 0 w 1006475"/>
              <a:gd name="connsiteY528" fmla="*/ 454025 h 720725"/>
              <a:gd name="connsiteX529" fmla="*/ 3175 w 1006475"/>
              <a:gd name="connsiteY529" fmla="*/ 454025 h 720725"/>
              <a:gd name="connsiteX530" fmla="*/ 6350 w 1006475"/>
              <a:gd name="connsiteY530" fmla="*/ 450850 h 720725"/>
              <a:gd name="connsiteX531" fmla="*/ 12700 w 1006475"/>
              <a:gd name="connsiteY531" fmla="*/ 415925 h 720725"/>
              <a:gd name="connsiteX532" fmla="*/ 15875 w 1006475"/>
              <a:gd name="connsiteY532" fmla="*/ 403225 h 720725"/>
              <a:gd name="connsiteX533" fmla="*/ 19050 w 1006475"/>
              <a:gd name="connsiteY533" fmla="*/ 396875 h 720725"/>
              <a:gd name="connsiteX534" fmla="*/ 19050 w 1006475"/>
              <a:gd name="connsiteY534" fmla="*/ 393700 h 720725"/>
              <a:gd name="connsiteX535" fmla="*/ 19050 w 1006475"/>
              <a:gd name="connsiteY535" fmla="*/ 390525 h 720725"/>
              <a:gd name="connsiteX536" fmla="*/ 22225 w 1006475"/>
              <a:gd name="connsiteY536" fmla="*/ 390525 h 720725"/>
              <a:gd name="connsiteX537" fmla="*/ 22225 w 1006475"/>
              <a:gd name="connsiteY537" fmla="*/ 393700 h 720725"/>
              <a:gd name="connsiteX538" fmla="*/ 22225 w 1006475"/>
              <a:gd name="connsiteY538" fmla="*/ 403225 h 720725"/>
              <a:gd name="connsiteX539" fmla="*/ 19050 w 1006475"/>
              <a:gd name="connsiteY539" fmla="*/ 422275 h 720725"/>
              <a:gd name="connsiteX540" fmla="*/ 15875 w 1006475"/>
              <a:gd name="connsiteY540" fmla="*/ 438150 h 720725"/>
              <a:gd name="connsiteX541" fmla="*/ 15875 w 1006475"/>
              <a:gd name="connsiteY541" fmla="*/ 441325 h 720725"/>
              <a:gd name="connsiteX542" fmla="*/ 19050 w 1006475"/>
              <a:gd name="connsiteY542" fmla="*/ 444500 h 720725"/>
              <a:gd name="connsiteX543" fmla="*/ 22225 w 1006475"/>
              <a:gd name="connsiteY543" fmla="*/ 444500 h 720725"/>
              <a:gd name="connsiteX544" fmla="*/ 22225 w 1006475"/>
              <a:gd name="connsiteY544" fmla="*/ 441325 h 720725"/>
              <a:gd name="connsiteX545" fmla="*/ 25400 w 1006475"/>
              <a:gd name="connsiteY545" fmla="*/ 438150 h 720725"/>
              <a:gd name="connsiteX546" fmla="*/ 25400 w 1006475"/>
              <a:gd name="connsiteY546" fmla="*/ 434975 h 720725"/>
              <a:gd name="connsiteX547" fmla="*/ 28575 w 1006475"/>
              <a:gd name="connsiteY547" fmla="*/ 434975 h 720725"/>
              <a:gd name="connsiteX548" fmla="*/ 31750 w 1006475"/>
              <a:gd name="connsiteY548" fmla="*/ 438150 h 720725"/>
              <a:gd name="connsiteX549" fmla="*/ 34925 w 1006475"/>
              <a:gd name="connsiteY549" fmla="*/ 441325 h 720725"/>
              <a:gd name="connsiteX550" fmla="*/ 34925 w 1006475"/>
              <a:gd name="connsiteY550" fmla="*/ 438150 h 720725"/>
              <a:gd name="connsiteX551" fmla="*/ 31750 w 1006475"/>
              <a:gd name="connsiteY551" fmla="*/ 431800 h 720725"/>
              <a:gd name="connsiteX552" fmla="*/ 31750 w 1006475"/>
              <a:gd name="connsiteY552" fmla="*/ 428625 h 720725"/>
              <a:gd name="connsiteX553" fmla="*/ 28575 w 1006475"/>
              <a:gd name="connsiteY553" fmla="*/ 425450 h 720725"/>
              <a:gd name="connsiteX554" fmla="*/ 28575 w 1006475"/>
              <a:gd name="connsiteY554" fmla="*/ 422275 h 720725"/>
              <a:gd name="connsiteX555" fmla="*/ 31750 w 1006475"/>
              <a:gd name="connsiteY555" fmla="*/ 419100 h 720725"/>
              <a:gd name="connsiteX556" fmla="*/ 34925 w 1006475"/>
              <a:gd name="connsiteY556" fmla="*/ 419100 h 720725"/>
              <a:gd name="connsiteX557" fmla="*/ 34925 w 1006475"/>
              <a:gd name="connsiteY557" fmla="*/ 415925 h 720725"/>
              <a:gd name="connsiteX558" fmla="*/ 34925 w 1006475"/>
              <a:gd name="connsiteY558" fmla="*/ 412750 h 720725"/>
              <a:gd name="connsiteX559" fmla="*/ 31750 w 1006475"/>
              <a:gd name="connsiteY559" fmla="*/ 396875 h 720725"/>
              <a:gd name="connsiteX560" fmla="*/ 34925 w 1006475"/>
              <a:gd name="connsiteY560" fmla="*/ 396875 h 720725"/>
              <a:gd name="connsiteX561" fmla="*/ 34925 w 1006475"/>
              <a:gd name="connsiteY561" fmla="*/ 393700 h 720725"/>
              <a:gd name="connsiteX562" fmla="*/ 38100 w 1006475"/>
              <a:gd name="connsiteY562" fmla="*/ 390525 h 720725"/>
              <a:gd name="connsiteX563" fmla="*/ 38100 w 1006475"/>
              <a:gd name="connsiteY563" fmla="*/ 387350 h 720725"/>
              <a:gd name="connsiteX564" fmla="*/ 41275 w 1006475"/>
              <a:gd name="connsiteY564" fmla="*/ 387350 h 720725"/>
              <a:gd name="connsiteX565" fmla="*/ 44450 w 1006475"/>
              <a:gd name="connsiteY565" fmla="*/ 387350 h 720725"/>
              <a:gd name="connsiteX566" fmla="*/ 47625 w 1006475"/>
              <a:gd name="connsiteY566" fmla="*/ 387350 h 720725"/>
              <a:gd name="connsiteX567" fmla="*/ 50800 w 1006475"/>
              <a:gd name="connsiteY567" fmla="*/ 387350 h 720725"/>
              <a:gd name="connsiteX568" fmla="*/ 50800 w 1006475"/>
              <a:gd name="connsiteY568" fmla="*/ 390525 h 720725"/>
              <a:gd name="connsiteX569" fmla="*/ 53975 w 1006475"/>
              <a:gd name="connsiteY569" fmla="*/ 390525 h 720725"/>
              <a:gd name="connsiteX570" fmla="*/ 53975 w 1006475"/>
              <a:gd name="connsiteY570" fmla="*/ 387350 h 720725"/>
              <a:gd name="connsiteX571" fmla="*/ 53975 w 1006475"/>
              <a:gd name="connsiteY571" fmla="*/ 384175 h 720725"/>
              <a:gd name="connsiteX572" fmla="*/ 50800 w 1006475"/>
              <a:gd name="connsiteY572" fmla="*/ 384175 h 720725"/>
              <a:gd name="connsiteX573" fmla="*/ 50800 w 1006475"/>
              <a:gd name="connsiteY573" fmla="*/ 381000 h 720725"/>
              <a:gd name="connsiteX574" fmla="*/ 47625 w 1006475"/>
              <a:gd name="connsiteY574" fmla="*/ 377825 h 720725"/>
              <a:gd name="connsiteX575" fmla="*/ 47625 w 1006475"/>
              <a:gd name="connsiteY575" fmla="*/ 374650 h 720725"/>
              <a:gd name="connsiteX576" fmla="*/ 44450 w 1006475"/>
              <a:gd name="connsiteY576" fmla="*/ 374650 h 720725"/>
              <a:gd name="connsiteX577" fmla="*/ 44450 w 1006475"/>
              <a:gd name="connsiteY577" fmla="*/ 377825 h 720725"/>
              <a:gd name="connsiteX578" fmla="*/ 41275 w 1006475"/>
              <a:gd name="connsiteY578" fmla="*/ 381000 h 720725"/>
              <a:gd name="connsiteX579" fmla="*/ 41275 w 1006475"/>
              <a:gd name="connsiteY579" fmla="*/ 377825 h 720725"/>
              <a:gd name="connsiteX580" fmla="*/ 38100 w 1006475"/>
              <a:gd name="connsiteY580" fmla="*/ 377825 h 720725"/>
              <a:gd name="connsiteX581" fmla="*/ 38100 w 1006475"/>
              <a:gd name="connsiteY581" fmla="*/ 374650 h 720725"/>
              <a:gd name="connsiteX582" fmla="*/ 34925 w 1006475"/>
              <a:gd name="connsiteY582" fmla="*/ 374650 h 720725"/>
              <a:gd name="connsiteX583" fmla="*/ 34925 w 1006475"/>
              <a:gd name="connsiteY583" fmla="*/ 377825 h 720725"/>
              <a:gd name="connsiteX584" fmla="*/ 34925 w 1006475"/>
              <a:gd name="connsiteY584" fmla="*/ 381000 h 720725"/>
              <a:gd name="connsiteX585" fmla="*/ 34925 w 1006475"/>
              <a:gd name="connsiteY585" fmla="*/ 384175 h 720725"/>
              <a:gd name="connsiteX586" fmla="*/ 31750 w 1006475"/>
              <a:gd name="connsiteY586" fmla="*/ 381000 h 720725"/>
              <a:gd name="connsiteX587" fmla="*/ 28575 w 1006475"/>
              <a:gd name="connsiteY587" fmla="*/ 377825 h 720725"/>
              <a:gd name="connsiteX588" fmla="*/ 25400 w 1006475"/>
              <a:gd name="connsiteY588" fmla="*/ 377825 h 720725"/>
              <a:gd name="connsiteX589" fmla="*/ 22225 w 1006475"/>
              <a:gd name="connsiteY589" fmla="*/ 374650 h 720725"/>
              <a:gd name="connsiteX590" fmla="*/ 22225 w 1006475"/>
              <a:gd name="connsiteY590" fmla="*/ 371475 h 720725"/>
              <a:gd name="connsiteX591" fmla="*/ 19050 w 1006475"/>
              <a:gd name="connsiteY591" fmla="*/ 361950 h 720725"/>
              <a:gd name="connsiteX592" fmla="*/ 22225 w 1006475"/>
              <a:gd name="connsiteY592" fmla="*/ 361950 h 720725"/>
              <a:gd name="connsiteX593" fmla="*/ 22225 w 1006475"/>
              <a:gd name="connsiteY593" fmla="*/ 358776 h 720725"/>
              <a:gd name="connsiteX594" fmla="*/ 22224 w 1006475"/>
              <a:gd name="connsiteY594" fmla="*/ 358775 h 720725"/>
              <a:gd name="connsiteX595" fmla="*/ 22224 w 1006475"/>
              <a:gd name="connsiteY595" fmla="*/ 352425 h 720725"/>
              <a:gd name="connsiteX596" fmla="*/ 22224 w 1006475"/>
              <a:gd name="connsiteY596" fmla="*/ 346075 h 720725"/>
              <a:gd name="connsiteX597" fmla="*/ 22224 w 1006475"/>
              <a:gd name="connsiteY597" fmla="*/ 339725 h 720725"/>
              <a:gd name="connsiteX598" fmla="*/ 25399 w 1006475"/>
              <a:gd name="connsiteY598" fmla="*/ 339725 h 720725"/>
              <a:gd name="connsiteX599" fmla="*/ 28574 w 1006475"/>
              <a:gd name="connsiteY599" fmla="*/ 339725 h 720725"/>
              <a:gd name="connsiteX600" fmla="*/ 28574 w 1006475"/>
              <a:gd name="connsiteY600" fmla="*/ 349250 h 720725"/>
              <a:gd name="connsiteX601" fmla="*/ 28574 w 1006475"/>
              <a:gd name="connsiteY601" fmla="*/ 352425 h 720725"/>
              <a:gd name="connsiteX602" fmla="*/ 31749 w 1006475"/>
              <a:gd name="connsiteY602" fmla="*/ 352425 h 720725"/>
              <a:gd name="connsiteX603" fmla="*/ 31749 w 1006475"/>
              <a:gd name="connsiteY603" fmla="*/ 355600 h 720725"/>
              <a:gd name="connsiteX604" fmla="*/ 31749 w 1006475"/>
              <a:gd name="connsiteY604" fmla="*/ 358775 h 720725"/>
              <a:gd name="connsiteX605" fmla="*/ 34924 w 1006475"/>
              <a:gd name="connsiteY605" fmla="*/ 358775 h 720725"/>
              <a:gd name="connsiteX606" fmla="*/ 34924 w 1006475"/>
              <a:gd name="connsiteY606" fmla="*/ 355600 h 720725"/>
              <a:gd name="connsiteX607" fmla="*/ 34924 w 1006475"/>
              <a:gd name="connsiteY607" fmla="*/ 352425 h 720725"/>
              <a:gd name="connsiteX608" fmla="*/ 31749 w 1006475"/>
              <a:gd name="connsiteY608" fmla="*/ 349250 h 720725"/>
              <a:gd name="connsiteX609" fmla="*/ 31749 w 1006475"/>
              <a:gd name="connsiteY609" fmla="*/ 346075 h 720725"/>
              <a:gd name="connsiteX610" fmla="*/ 34924 w 1006475"/>
              <a:gd name="connsiteY610" fmla="*/ 346075 h 720725"/>
              <a:gd name="connsiteX611" fmla="*/ 38099 w 1006475"/>
              <a:gd name="connsiteY611" fmla="*/ 346075 h 720725"/>
              <a:gd name="connsiteX612" fmla="*/ 41274 w 1006475"/>
              <a:gd name="connsiteY612" fmla="*/ 346075 h 720725"/>
              <a:gd name="connsiteX613" fmla="*/ 41274 w 1006475"/>
              <a:gd name="connsiteY613" fmla="*/ 342900 h 720725"/>
              <a:gd name="connsiteX614" fmla="*/ 44449 w 1006475"/>
              <a:gd name="connsiteY614" fmla="*/ 342900 h 720725"/>
              <a:gd name="connsiteX615" fmla="*/ 53974 w 1006475"/>
              <a:gd name="connsiteY615" fmla="*/ 342900 h 720725"/>
              <a:gd name="connsiteX616" fmla="*/ 60324 w 1006475"/>
              <a:gd name="connsiteY616" fmla="*/ 342900 h 720725"/>
              <a:gd name="connsiteX617" fmla="*/ 63499 w 1006475"/>
              <a:gd name="connsiteY617" fmla="*/ 339725 h 720725"/>
              <a:gd name="connsiteX618" fmla="*/ 66674 w 1006475"/>
              <a:gd name="connsiteY618" fmla="*/ 339725 h 720725"/>
              <a:gd name="connsiteX619" fmla="*/ 66674 w 1006475"/>
              <a:gd name="connsiteY619" fmla="*/ 336550 h 720725"/>
              <a:gd name="connsiteX620" fmla="*/ 57149 w 1006475"/>
              <a:gd name="connsiteY620" fmla="*/ 336550 h 720725"/>
              <a:gd name="connsiteX621" fmla="*/ 53974 w 1006475"/>
              <a:gd name="connsiteY621" fmla="*/ 336550 h 720725"/>
              <a:gd name="connsiteX622" fmla="*/ 50799 w 1006475"/>
              <a:gd name="connsiteY622" fmla="*/ 336550 h 720725"/>
              <a:gd name="connsiteX623" fmla="*/ 50799 w 1006475"/>
              <a:gd name="connsiteY623" fmla="*/ 333375 h 720725"/>
              <a:gd name="connsiteX624" fmla="*/ 47624 w 1006475"/>
              <a:gd name="connsiteY624" fmla="*/ 330200 h 720725"/>
              <a:gd name="connsiteX625" fmla="*/ 44449 w 1006475"/>
              <a:gd name="connsiteY625" fmla="*/ 330200 h 720725"/>
              <a:gd name="connsiteX626" fmla="*/ 44449 w 1006475"/>
              <a:gd name="connsiteY626" fmla="*/ 323850 h 720725"/>
              <a:gd name="connsiteX627" fmla="*/ 41274 w 1006475"/>
              <a:gd name="connsiteY627" fmla="*/ 320675 h 720725"/>
              <a:gd name="connsiteX628" fmla="*/ 41274 w 1006475"/>
              <a:gd name="connsiteY628" fmla="*/ 317500 h 720725"/>
              <a:gd name="connsiteX629" fmla="*/ 38099 w 1006475"/>
              <a:gd name="connsiteY629" fmla="*/ 317500 h 720725"/>
              <a:gd name="connsiteX630" fmla="*/ 34924 w 1006475"/>
              <a:gd name="connsiteY630" fmla="*/ 314325 h 720725"/>
              <a:gd name="connsiteX631" fmla="*/ 28574 w 1006475"/>
              <a:gd name="connsiteY631" fmla="*/ 317500 h 720725"/>
              <a:gd name="connsiteX632" fmla="*/ 28574 w 1006475"/>
              <a:gd name="connsiteY632" fmla="*/ 323850 h 720725"/>
              <a:gd name="connsiteX633" fmla="*/ 28574 w 1006475"/>
              <a:gd name="connsiteY633" fmla="*/ 327025 h 720725"/>
              <a:gd name="connsiteX634" fmla="*/ 25399 w 1006475"/>
              <a:gd name="connsiteY634" fmla="*/ 330200 h 720725"/>
              <a:gd name="connsiteX635" fmla="*/ 22224 w 1006475"/>
              <a:gd name="connsiteY635" fmla="*/ 333375 h 720725"/>
              <a:gd name="connsiteX636" fmla="*/ 19049 w 1006475"/>
              <a:gd name="connsiteY636" fmla="*/ 333375 h 720725"/>
              <a:gd name="connsiteX637" fmla="*/ 19049 w 1006475"/>
              <a:gd name="connsiteY637" fmla="*/ 330200 h 720725"/>
              <a:gd name="connsiteX638" fmla="*/ 22224 w 1006475"/>
              <a:gd name="connsiteY638" fmla="*/ 327025 h 720725"/>
              <a:gd name="connsiteX639" fmla="*/ 22224 w 1006475"/>
              <a:gd name="connsiteY639" fmla="*/ 320675 h 720725"/>
              <a:gd name="connsiteX640" fmla="*/ 25399 w 1006475"/>
              <a:gd name="connsiteY640" fmla="*/ 317500 h 720725"/>
              <a:gd name="connsiteX641" fmla="*/ 28574 w 1006475"/>
              <a:gd name="connsiteY641" fmla="*/ 288925 h 720725"/>
              <a:gd name="connsiteX642" fmla="*/ 28574 w 1006475"/>
              <a:gd name="connsiteY642" fmla="*/ 276225 h 720725"/>
              <a:gd name="connsiteX643" fmla="*/ 28574 w 1006475"/>
              <a:gd name="connsiteY643" fmla="*/ 266700 h 720725"/>
              <a:gd name="connsiteX644" fmla="*/ 28574 w 1006475"/>
              <a:gd name="connsiteY644" fmla="*/ 263525 h 720725"/>
              <a:gd name="connsiteX645" fmla="*/ 25399 w 1006475"/>
              <a:gd name="connsiteY645" fmla="*/ 263525 h 720725"/>
              <a:gd name="connsiteX646" fmla="*/ 25399 w 1006475"/>
              <a:gd name="connsiteY646" fmla="*/ 257175 h 720725"/>
              <a:gd name="connsiteX647" fmla="*/ 25399 w 1006475"/>
              <a:gd name="connsiteY647" fmla="*/ 254000 h 720725"/>
              <a:gd name="connsiteX648" fmla="*/ 28574 w 1006475"/>
              <a:gd name="connsiteY648" fmla="*/ 254000 h 720725"/>
              <a:gd name="connsiteX649" fmla="*/ 25399 w 1006475"/>
              <a:gd name="connsiteY649" fmla="*/ 250825 h 720725"/>
              <a:gd name="connsiteX650" fmla="*/ 22224 w 1006475"/>
              <a:gd name="connsiteY650" fmla="*/ 250825 h 720725"/>
              <a:gd name="connsiteX651" fmla="*/ 25399 w 1006475"/>
              <a:gd name="connsiteY651" fmla="*/ 215900 h 720725"/>
              <a:gd name="connsiteX652" fmla="*/ 28574 w 1006475"/>
              <a:gd name="connsiteY652" fmla="*/ 200025 h 720725"/>
              <a:gd name="connsiteX653" fmla="*/ 28574 w 1006475"/>
              <a:gd name="connsiteY653" fmla="*/ 177800 h 720725"/>
              <a:gd name="connsiteX654" fmla="*/ 19049 w 1006475"/>
              <a:gd name="connsiteY654" fmla="*/ 149225 h 720725"/>
              <a:gd name="connsiteX655" fmla="*/ 15874 w 1006475"/>
              <a:gd name="connsiteY655" fmla="*/ 146050 h 720725"/>
              <a:gd name="connsiteX656" fmla="*/ 12699 w 1006475"/>
              <a:gd name="connsiteY656" fmla="*/ 149225 h 720725"/>
              <a:gd name="connsiteX657" fmla="*/ 9524 w 1006475"/>
              <a:gd name="connsiteY657" fmla="*/ 142875 h 720725"/>
              <a:gd name="connsiteX658" fmla="*/ 9524 w 1006475"/>
              <a:gd name="connsiteY658" fmla="*/ 127000 h 720725"/>
              <a:gd name="connsiteX659" fmla="*/ 12699 w 1006475"/>
              <a:gd name="connsiteY659" fmla="*/ 101600 h 720725"/>
              <a:gd name="connsiteX660" fmla="*/ 9524 w 1006475"/>
              <a:gd name="connsiteY660" fmla="*/ 92075 h 720725"/>
              <a:gd name="connsiteX661" fmla="*/ 15874 w 1006475"/>
              <a:gd name="connsiteY661" fmla="*/ 85725 h 720725"/>
              <a:gd name="connsiteX662" fmla="*/ 19049 w 1006475"/>
              <a:gd name="connsiteY662" fmla="*/ 76200 h 720725"/>
              <a:gd name="connsiteX663" fmla="*/ 22224 w 1006475"/>
              <a:gd name="connsiteY663" fmla="*/ 73025 h 720725"/>
              <a:gd name="connsiteX664" fmla="*/ 28574 w 1006475"/>
              <a:gd name="connsiteY664" fmla="*/ 63500 h 720725"/>
              <a:gd name="connsiteX665" fmla="*/ 25399 w 1006475"/>
              <a:gd name="connsiteY665" fmla="*/ 60325 h 720725"/>
              <a:gd name="connsiteX666" fmla="*/ 22224 w 1006475"/>
              <a:gd name="connsiteY666" fmla="*/ 57150 h 720725"/>
              <a:gd name="connsiteX667" fmla="*/ 22224 w 1006475"/>
              <a:gd name="connsiteY667" fmla="*/ 53975 h 720725"/>
              <a:gd name="connsiteX668" fmla="*/ 22224 w 1006475"/>
              <a:gd name="connsiteY668" fmla="*/ 50800 h 720725"/>
              <a:gd name="connsiteX669" fmla="*/ 25399 w 1006475"/>
              <a:gd name="connsiteY669" fmla="*/ 50800 h 720725"/>
              <a:gd name="connsiteX670" fmla="*/ 28574 w 1006475"/>
              <a:gd name="connsiteY670" fmla="*/ 50800 h 720725"/>
              <a:gd name="connsiteX671" fmla="*/ 31749 w 1006475"/>
              <a:gd name="connsiteY671" fmla="*/ 50800 h 720725"/>
              <a:gd name="connsiteX672" fmla="*/ 31749 w 1006475"/>
              <a:gd name="connsiteY672" fmla="*/ 53975 h 720725"/>
              <a:gd name="connsiteX673" fmla="*/ 34924 w 1006475"/>
              <a:gd name="connsiteY673" fmla="*/ 57150 h 720725"/>
              <a:gd name="connsiteX674" fmla="*/ 38099 w 1006475"/>
              <a:gd name="connsiteY674" fmla="*/ 57150 h 720725"/>
              <a:gd name="connsiteX675" fmla="*/ 41274 w 1006475"/>
              <a:gd name="connsiteY675" fmla="*/ 57150 h 720725"/>
              <a:gd name="connsiteX676" fmla="*/ 50799 w 1006475"/>
              <a:gd name="connsiteY676" fmla="*/ 66675 h 720725"/>
              <a:gd name="connsiteX677" fmla="*/ 60324 w 1006475"/>
              <a:gd name="connsiteY677" fmla="*/ 79375 h 720725"/>
              <a:gd name="connsiteX678" fmla="*/ 69849 w 1006475"/>
              <a:gd name="connsiteY678" fmla="*/ 88900 h 720725"/>
              <a:gd name="connsiteX679" fmla="*/ 76199 w 1006475"/>
              <a:gd name="connsiteY679" fmla="*/ 88900 h 720725"/>
              <a:gd name="connsiteX680" fmla="*/ 79374 w 1006475"/>
              <a:gd name="connsiteY680" fmla="*/ 88900 h 720725"/>
              <a:gd name="connsiteX681" fmla="*/ 92074 w 1006475"/>
              <a:gd name="connsiteY681" fmla="*/ 98425 h 720725"/>
              <a:gd name="connsiteX682" fmla="*/ 92074 w 1006475"/>
              <a:gd name="connsiteY682" fmla="*/ 101600 h 720725"/>
              <a:gd name="connsiteX683" fmla="*/ 88899 w 1006475"/>
              <a:gd name="connsiteY683" fmla="*/ 101600 h 720725"/>
              <a:gd name="connsiteX684" fmla="*/ 88899 w 1006475"/>
              <a:gd name="connsiteY684" fmla="*/ 104775 h 720725"/>
              <a:gd name="connsiteX685" fmla="*/ 101599 w 1006475"/>
              <a:gd name="connsiteY685" fmla="*/ 114300 h 720725"/>
              <a:gd name="connsiteX686" fmla="*/ 123824 w 1006475"/>
              <a:gd name="connsiteY686" fmla="*/ 123825 h 720725"/>
              <a:gd name="connsiteX687" fmla="*/ 139699 w 1006475"/>
              <a:gd name="connsiteY687" fmla="*/ 123825 h 720725"/>
              <a:gd name="connsiteX688" fmla="*/ 142874 w 1006475"/>
              <a:gd name="connsiteY688" fmla="*/ 130175 h 720725"/>
              <a:gd name="connsiteX689" fmla="*/ 146049 w 1006475"/>
              <a:gd name="connsiteY689" fmla="*/ 130175 h 720725"/>
              <a:gd name="connsiteX690" fmla="*/ 149224 w 1006475"/>
              <a:gd name="connsiteY690" fmla="*/ 130175 h 720725"/>
              <a:gd name="connsiteX691" fmla="*/ 155574 w 1006475"/>
              <a:gd name="connsiteY691" fmla="*/ 130175 h 720725"/>
              <a:gd name="connsiteX692" fmla="*/ 158749 w 1006475"/>
              <a:gd name="connsiteY692" fmla="*/ 133350 h 720725"/>
              <a:gd name="connsiteX693" fmla="*/ 161924 w 1006475"/>
              <a:gd name="connsiteY693" fmla="*/ 136525 h 720725"/>
              <a:gd name="connsiteX694" fmla="*/ 165099 w 1006475"/>
              <a:gd name="connsiteY694" fmla="*/ 136525 h 720725"/>
              <a:gd name="connsiteX695" fmla="*/ 168274 w 1006475"/>
              <a:gd name="connsiteY695" fmla="*/ 136525 h 720725"/>
              <a:gd name="connsiteX696" fmla="*/ 174624 w 1006475"/>
              <a:gd name="connsiteY696" fmla="*/ 142875 h 720725"/>
              <a:gd name="connsiteX697" fmla="*/ 180974 w 1006475"/>
              <a:gd name="connsiteY697" fmla="*/ 146050 h 720725"/>
              <a:gd name="connsiteX698" fmla="*/ 190499 w 1006475"/>
              <a:gd name="connsiteY698" fmla="*/ 146050 h 720725"/>
              <a:gd name="connsiteX699" fmla="*/ 193674 w 1006475"/>
              <a:gd name="connsiteY699" fmla="*/ 146050 h 720725"/>
              <a:gd name="connsiteX700" fmla="*/ 196849 w 1006475"/>
              <a:gd name="connsiteY700" fmla="*/ 146050 h 720725"/>
              <a:gd name="connsiteX701" fmla="*/ 203199 w 1006475"/>
              <a:gd name="connsiteY701" fmla="*/ 146050 h 720725"/>
              <a:gd name="connsiteX702" fmla="*/ 203199 w 1006475"/>
              <a:gd name="connsiteY702" fmla="*/ 142875 h 720725"/>
              <a:gd name="connsiteX703" fmla="*/ 209549 w 1006475"/>
              <a:gd name="connsiteY703" fmla="*/ 146050 h 720725"/>
              <a:gd name="connsiteX704" fmla="*/ 212724 w 1006475"/>
              <a:gd name="connsiteY704" fmla="*/ 146050 h 720725"/>
              <a:gd name="connsiteX705" fmla="*/ 215899 w 1006475"/>
              <a:gd name="connsiteY705" fmla="*/ 149225 h 720725"/>
              <a:gd name="connsiteX706" fmla="*/ 215899 w 1006475"/>
              <a:gd name="connsiteY706" fmla="*/ 152400 h 720725"/>
              <a:gd name="connsiteX707" fmla="*/ 215899 w 1006475"/>
              <a:gd name="connsiteY707" fmla="*/ 155575 h 720725"/>
              <a:gd name="connsiteX708" fmla="*/ 215899 w 1006475"/>
              <a:gd name="connsiteY708" fmla="*/ 165100 h 720725"/>
              <a:gd name="connsiteX709" fmla="*/ 219074 w 1006475"/>
              <a:gd name="connsiteY709" fmla="*/ 168275 h 720725"/>
              <a:gd name="connsiteX710" fmla="*/ 219074 w 1006475"/>
              <a:gd name="connsiteY710" fmla="*/ 171450 h 720725"/>
              <a:gd name="connsiteX711" fmla="*/ 222249 w 1006475"/>
              <a:gd name="connsiteY711" fmla="*/ 171450 h 720725"/>
              <a:gd name="connsiteX712" fmla="*/ 222249 w 1006475"/>
              <a:gd name="connsiteY712" fmla="*/ 168275 h 720725"/>
              <a:gd name="connsiteX713" fmla="*/ 219074 w 1006475"/>
              <a:gd name="connsiteY713" fmla="*/ 165100 h 720725"/>
              <a:gd name="connsiteX714" fmla="*/ 219074 w 1006475"/>
              <a:gd name="connsiteY714" fmla="*/ 161925 h 720725"/>
              <a:gd name="connsiteX715" fmla="*/ 222249 w 1006475"/>
              <a:gd name="connsiteY715" fmla="*/ 158750 h 720725"/>
              <a:gd name="connsiteX716" fmla="*/ 225424 w 1006475"/>
              <a:gd name="connsiteY716" fmla="*/ 158750 h 720725"/>
              <a:gd name="connsiteX717" fmla="*/ 231774 w 1006475"/>
              <a:gd name="connsiteY717" fmla="*/ 158750 h 720725"/>
              <a:gd name="connsiteX718" fmla="*/ 231774 w 1006475"/>
              <a:gd name="connsiteY718" fmla="*/ 161925 h 720725"/>
              <a:gd name="connsiteX719" fmla="*/ 231774 w 1006475"/>
              <a:gd name="connsiteY719" fmla="*/ 165100 h 720725"/>
              <a:gd name="connsiteX720" fmla="*/ 231774 w 1006475"/>
              <a:gd name="connsiteY720" fmla="*/ 168275 h 720725"/>
              <a:gd name="connsiteX721" fmla="*/ 238124 w 1006475"/>
              <a:gd name="connsiteY721" fmla="*/ 171450 h 720725"/>
              <a:gd name="connsiteX722" fmla="*/ 238124 w 1006475"/>
              <a:gd name="connsiteY722" fmla="*/ 174625 h 720725"/>
              <a:gd name="connsiteX723" fmla="*/ 238124 w 1006475"/>
              <a:gd name="connsiteY723" fmla="*/ 177800 h 720725"/>
              <a:gd name="connsiteX724" fmla="*/ 234949 w 1006475"/>
              <a:gd name="connsiteY724" fmla="*/ 177800 h 720725"/>
              <a:gd name="connsiteX725" fmla="*/ 234949 w 1006475"/>
              <a:gd name="connsiteY725" fmla="*/ 180975 h 720725"/>
              <a:gd name="connsiteX726" fmla="*/ 238124 w 1006475"/>
              <a:gd name="connsiteY726" fmla="*/ 180975 h 720725"/>
              <a:gd name="connsiteX727" fmla="*/ 241299 w 1006475"/>
              <a:gd name="connsiteY727" fmla="*/ 177800 h 720725"/>
              <a:gd name="connsiteX728" fmla="*/ 241299 w 1006475"/>
              <a:gd name="connsiteY728" fmla="*/ 174625 h 720725"/>
              <a:gd name="connsiteX729" fmla="*/ 241299 w 1006475"/>
              <a:gd name="connsiteY729" fmla="*/ 171450 h 720725"/>
              <a:gd name="connsiteX730" fmla="*/ 238124 w 1006475"/>
              <a:gd name="connsiteY730" fmla="*/ 168275 h 720725"/>
              <a:gd name="connsiteX731" fmla="*/ 238124 w 1006475"/>
              <a:gd name="connsiteY731" fmla="*/ 165100 h 720725"/>
              <a:gd name="connsiteX732" fmla="*/ 234949 w 1006475"/>
              <a:gd name="connsiteY732" fmla="*/ 165100 h 720725"/>
              <a:gd name="connsiteX733" fmla="*/ 238124 w 1006475"/>
              <a:gd name="connsiteY733" fmla="*/ 161925 h 720725"/>
              <a:gd name="connsiteX734" fmla="*/ 238124 w 1006475"/>
              <a:gd name="connsiteY734" fmla="*/ 158750 h 720725"/>
              <a:gd name="connsiteX735" fmla="*/ 241299 w 1006475"/>
              <a:gd name="connsiteY735" fmla="*/ 158750 h 720725"/>
              <a:gd name="connsiteX736" fmla="*/ 244474 w 1006475"/>
              <a:gd name="connsiteY736" fmla="*/ 155575 h 720725"/>
              <a:gd name="connsiteX737" fmla="*/ 253999 w 1006475"/>
              <a:gd name="connsiteY737" fmla="*/ 155575 h 720725"/>
              <a:gd name="connsiteX738" fmla="*/ 257174 w 1006475"/>
              <a:gd name="connsiteY738" fmla="*/ 158750 h 720725"/>
              <a:gd name="connsiteX739" fmla="*/ 257174 w 1006475"/>
              <a:gd name="connsiteY739" fmla="*/ 161925 h 720725"/>
              <a:gd name="connsiteX740" fmla="*/ 253999 w 1006475"/>
              <a:gd name="connsiteY740" fmla="*/ 161925 h 720725"/>
              <a:gd name="connsiteX741" fmla="*/ 250824 w 1006475"/>
              <a:gd name="connsiteY741" fmla="*/ 165100 h 720725"/>
              <a:gd name="connsiteX742" fmla="*/ 247649 w 1006475"/>
              <a:gd name="connsiteY742" fmla="*/ 165100 h 720725"/>
              <a:gd name="connsiteX743" fmla="*/ 247649 w 1006475"/>
              <a:gd name="connsiteY743" fmla="*/ 168275 h 720725"/>
              <a:gd name="connsiteX744" fmla="*/ 247649 w 1006475"/>
              <a:gd name="connsiteY744" fmla="*/ 171450 h 720725"/>
              <a:gd name="connsiteX745" fmla="*/ 250824 w 1006475"/>
              <a:gd name="connsiteY745" fmla="*/ 174625 h 720725"/>
              <a:gd name="connsiteX746" fmla="*/ 253999 w 1006475"/>
              <a:gd name="connsiteY746" fmla="*/ 174625 h 720725"/>
              <a:gd name="connsiteX747" fmla="*/ 253999 w 1006475"/>
              <a:gd name="connsiteY747" fmla="*/ 177800 h 720725"/>
              <a:gd name="connsiteX748" fmla="*/ 253999 w 1006475"/>
              <a:gd name="connsiteY748" fmla="*/ 180975 h 720725"/>
              <a:gd name="connsiteX749" fmla="*/ 250824 w 1006475"/>
              <a:gd name="connsiteY749" fmla="*/ 184150 h 720725"/>
              <a:gd name="connsiteX750" fmla="*/ 253999 w 1006475"/>
              <a:gd name="connsiteY750" fmla="*/ 187325 h 720725"/>
              <a:gd name="connsiteX751" fmla="*/ 257174 w 1006475"/>
              <a:gd name="connsiteY751" fmla="*/ 190500 h 720725"/>
              <a:gd name="connsiteX752" fmla="*/ 257174 w 1006475"/>
              <a:gd name="connsiteY752" fmla="*/ 193675 h 720725"/>
              <a:gd name="connsiteX753" fmla="*/ 253999 w 1006475"/>
              <a:gd name="connsiteY753" fmla="*/ 193675 h 720725"/>
              <a:gd name="connsiteX754" fmla="*/ 253999 w 1006475"/>
              <a:gd name="connsiteY754" fmla="*/ 200025 h 720725"/>
              <a:gd name="connsiteX755" fmla="*/ 253999 w 1006475"/>
              <a:gd name="connsiteY755" fmla="*/ 203200 h 720725"/>
              <a:gd name="connsiteX756" fmla="*/ 257174 w 1006475"/>
              <a:gd name="connsiteY756" fmla="*/ 203200 h 720725"/>
              <a:gd name="connsiteX757" fmla="*/ 257174 w 1006475"/>
              <a:gd name="connsiteY757" fmla="*/ 206375 h 720725"/>
              <a:gd name="connsiteX758" fmla="*/ 260349 w 1006475"/>
              <a:gd name="connsiteY758" fmla="*/ 206375 h 720725"/>
              <a:gd name="connsiteX759" fmla="*/ 260349 w 1006475"/>
              <a:gd name="connsiteY759" fmla="*/ 209550 h 720725"/>
              <a:gd name="connsiteX760" fmla="*/ 257174 w 1006475"/>
              <a:gd name="connsiteY760" fmla="*/ 212725 h 720725"/>
              <a:gd name="connsiteX761" fmla="*/ 253999 w 1006475"/>
              <a:gd name="connsiteY761" fmla="*/ 209550 h 720725"/>
              <a:gd name="connsiteX762" fmla="*/ 250824 w 1006475"/>
              <a:gd name="connsiteY762" fmla="*/ 209550 h 720725"/>
              <a:gd name="connsiteX763" fmla="*/ 250824 w 1006475"/>
              <a:gd name="connsiteY763" fmla="*/ 212725 h 720725"/>
              <a:gd name="connsiteX764" fmla="*/ 247649 w 1006475"/>
              <a:gd name="connsiteY764" fmla="*/ 215900 h 720725"/>
              <a:gd name="connsiteX765" fmla="*/ 244474 w 1006475"/>
              <a:gd name="connsiteY765" fmla="*/ 215900 h 720725"/>
              <a:gd name="connsiteX766" fmla="*/ 241299 w 1006475"/>
              <a:gd name="connsiteY766" fmla="*/ 219075 h 720725"/>
              <a:gd name="connsiteX767" fmla="*/ 241299 w 1006475"/>
              <a:gd name="connsiteY767" fmla="*/ 225425 h 720725"/>
              <a:gd name="connsiteX768" fmla="*/ 234949 w 1006475"/>
              <a:gd name="connsiteY768" fmla="*/ 231775 h 720725"/>
              <a:gd name="connsiteX769" fmla="*/ 231774 w 1006475"/>
              <a:gd name="connsiteY769" fmla="*/ 231775 h 720725"/>
              <a:gd name="connsiteX770" fmla="*/ 238124 w 1006475"/>
              <a:gd name="connsiteY770" fmla="*/ 215900 h 720725"/>
              <a:gd name="connsiteX771" fmla="*/ 234949 w 1006475"/>
              <a:gd name="connsiteY771" fmla="*/ 209550 h 720725"/>
              <a:gd name="connsiteX772" fmla="*/ 231774 w 1006475"/>
              <a:gd name="connsiteY772" fmla="*/ 219075 h 720725"/>
              <a:gd name="connsiteX773" fmla="*/ 228599 w 1006475"/>
              <a:gd name="connsiteY773" fmla="*/ 219075 h 720725"/>
              <a:gd name="connsiteX774" fmla="*/ 228599 w 1006475"/>
              <a:gd name="connsiteY774" fmla="*/ 212725 h 720725"/>
              <a:gd name="connsiteX775" fmla="*/ 225424 w 1006475"/>
              <a:gd name="connsiteY775" fmla="*/ 212725 h 720725"/>
              <a:gd name="connsiteX776" fmla="*/ 225424 w 1006475"/>
              <a:gd name="connsiteY776" fmla="*/ 215900 h 720725"/>
              <a:gd name="connsiteX777" fmla="*/ 225424 w 1006475"/>
              <a:gd name="connsiteY777" fmla="*/ 219075 h 720725"/>
              <a:gd name="connsiteX778" fmla="*/ 225424 w 1006475"/>
              <a:gd name="connsiteY778" fmla="*/ 222250 h 720725"/>
              <a:gd name="connsiteX779" fmla="*/ 225424 w 1006475"/>
              <a:gd name="connsiteY779" fmla="*/ 225425 h 720725"/>
              <a:gd name="connsiteX780" fmla="*/ 225424 w 1006475"/>
              <a:gd name="connsiteY780" fmla="*/ 228600 h 720725"/>
              <a:gd name="connsiteX781" fmla="*/ 212724 w 1006475"/>
              <a:gd name="connsiteY781" fmla="*/ 241300 h 720725"/>
              <a:gd name="connsiteX782" fmla="*/ 209549 w 1006475"/>
              <a:gd name="connsiteY782" fmla="*/ 241300 h 720725"/>
              <a:gd name="connsiteX783" fmla="*/ 203199 w 1006475"/>
              <a:gd name="connsiteY783" fmla="*/ 247650 h 720725"/>
              <a:gd name="connsiteX784" fmla="*/ 193674 w 1006475"/>
              <a:gd name="connsiteY784" fmla="*/ 257175 h 720725"/>
              <a:gd name="connsiteX785" fmla="*/ 187324 w 1006475"/>
              <a:gd name="connsiteY785" fmla="*/ 266700 h 720725"/>
              <a:gd name="connsiteX786" fmla="*/ 177799 w 1006475"/>
              <a:gd name="connsiteY786" fmla="*/ 273050 h 720725"/>
              <a:gd name="connsiteX787" fmla="*/ 174624 w 1006475"/>
              <a:gd name="connsiteY787" fmla="*/ 276225 h 720725"/>
              <a:gd name="connsiteX788" fmla="*/ 171449 w 1006475"/>
              <a:gd name="connsiteY788" fmla="*/ 285750 h 720725"/>
              <a:gd name="connsiteX789" fmla="*/ 168274 w 1006475"/>
              <a:gd name="connsiteY789" fmla="*/ 285750 h 720725"/>
              <a:gd name="connsiteX790" fmla="*/ 171449 w 1006475"/>
              <a:gd name="connsiteY790" fmla="*/ 292100 h 720725"/>
              <a:gd name="connsiteX791" fmla="*/ 171449 w 1006475"/>
              <a:gd name="connsiteY791" fmla="*/ 295275 h 720725"/>
              <a:gd name="connsiteX792" fmla="*/ 174624 w 1006475"/>
              <a:gd name="connsiteY792" fmla="*/ 292100 h 720725"/>
              <a:gd name="connsiteX793" fmla="*/ 180974 w 1006475"/>
              <a:gd name="connsiteY793" fmla="*/ 292100 h 720725"/>
              <a:gd name="connsiteX794" fmla="*/ 184149 w 1006475"/>
              <a:gd name="connsiteY794" fmla="*/ 295275 h 720725"/>
              <a:gd name="connsiteX795" fmla="*/ 187324 w 1006475"/>
              <a:gd name="connsiteY795" fmla="*/ 295275 h 720725"/>
              <a:gd name="connsiteX796" fmla="*/ 187324 w 1006475"/>
              <a:gd name="connsiteY796" fmla="*/ 292100 h 720725"/>
              <a:gd name="connsiteX797" fmla="*/ 184149 w 1006475"/>
              <a:gd name="connsiteY797" fmla="*/ 292100 h 720725"/>
              <a:gd name="connsiteX798" fmla="*/ 174624 w 1006475"/>
              <a:gd name="connsiteY798" fmla="*/ 285750 h 720725"/>
              <a:gd name="connsiteX799" fmla="*/ 174624 w 1006475"/>
              <a:gd name="connsiteY799" fmla="*/ 282575 h 720725"/>
              <a:gd name="connsiteX800" fmla="*/ 177799 w 1006475"/>
              <a:gd name="connsiteY800" fmla="*/ 282575 h 720725"/>
              <a:gd name="connsiteX801" fmla="*/ 180974 w 1006475"/>
              <a:gd name="connsiteY801" fmla="*/ 276225 h 720725"/>
              <a:gd name="connsiteX802" fmla="*/ 184149 w 1006475"/>
              <a:gd name="connsiteY802" fmla="*/ 276225 h 720725"/>
              <a:gd name="connsiteX803" fmla="*/ 187324 w 1006475"/>
              <a:gd name="connsiteY803" fmla="*/ 276225 h 720725"/>
              <a:gd name="connsiteX804" fmla="*/ 184149 w 1006475"/>
              <a:gd name="connsiteY804" fmla="*/ 273050 h 720725"/>
              <a:gd name="connsiteX805" fmla="*/ 187324 w 1006475"/>
              <a:gd name="connsiteY805" fmla="*/ 269875 h 720725"/>
              <a:gd name="connsiteX806" fmla="*/ 190499 w 1006475"/>
              <a:gd name="connsiteY806" fmla="*/ 269875 h 720725"/>
              <a:gd name="connsiteX807" fmla="*/ 193674 w 1006475"/>
              <a:gd name="connsiteY807" fmla="*/ 263525 h 720725"/>
              <a:gd name="connsiteX808" fmla="*/ 200024 w 1006475"/>
              <a:gd name="connsiteY808" fmla="*/ 257175 h 720725"/>
              <a:gd name="connsiteX809" fmla="*/ 203199 w 1006475"/>
              <a:gd name="connsiteY809" fmla="*/ 254000 h 720725"/>
              <a:gd name="connsiteX810" fmla="*/ 209549 w 1006475"/>
              <a:gd name="connsiteY810" fmla="*/ 250825 h 720725"/>
              <a:gd name="connsiteX811" fmla="*/ 219074 w 1006475"/>
              <a:gd name="connsiteY811" fmla="*/ 247650 h 720725"/>
              <a:gd name="connsiteX812" fmla="*/ 222249 w 1006475"/>
              <a:gd name="connsiteY812" fmla="*/ 247650 h 720725"/>
              <a:gd name="connsiteX813" fmla="*/ 225424 w 1006475"/>
              <a:gd name="connsiteY813" fmla="*/ 247650 h 720725"/>
              <a:gd name="connsiteX814" fmla="*/ 231774 w 1006475"/>
              <a:gd name="connsiteY814" fmla="*/ 247650 h 720725"/>
              <a:gd name="connsiteX815" fmla="*/ 234949 w 1006475"/>
              <a:gd name="connsiteY815" fmla="*/ 244475 h 720725"/>
              <a:gd name="connsiteX816" fmla="*/ 238124 w 1006475"/>
              <a:gd name="connsiteY816" fmla="*/ 241300 h 720725"/>
              <a:gd name="connsiteX817" fmla="*/ 238124 w 1006475"/>
              <a:gd name="connsiteY817" fmla="*/ 234950 h 720725"/>
              <a:gd name="connsiteX818" fmla="*/ 244474 w 1006475"/>
              <a:gd name="connsiteY818" fmla="*/ 228600 h 720725"/>
              <a:gd name="connsiteX819" fmla="*/ 250824 w 1006475"/>
              <a:gd name="connsiteY819" fmla="*/ 222250 h 720725"/>
              <a:gd name="connsiteX820" fmla="*/ 257174 w 1006475"/>
              <a:gd name="connsiteY820" fmla="*/ 219075 h 720725"/>
              <a:gd name="connsiteX821" fmla="*/ 260349 w 1006475"/>
              <a:gd name="connsiteY821" fmla="*/ 215900 h 720725"/>
              <a:gd name="connsiteX822" fmla="*/ 263524 w 1006475"/>
              <a:gd name="connsiteY822" fmla="*/ 215900 h 720725"/>
              <a:gd name="connsiteX823" fmla="*/ 263524 w 1006475"/>
              <a:gd name="connsiteY823" fmla="*/ 219075 h 720725"/>
              <a:gd name="connsiteX824" fmla="*/ 260349 w 1006475"/>
              <a:gd name="connsiteY824" fmla="*/ 222250 h 720725"/>
              <a:gd name="connsiteX825" fmla="*/ 263524 w 1006475"/>
              <a:gd name="connsiteY825" fmla="*/ 222250 h 720725"/>
              <a:gd name="connsiteX826" fmla="*/ 263524 w 1006475"/>
              <a:gd name="connsiteY826" fmla="*/ 225425 h 720725"/>
              <a:gd name="connsiteX827" fmla="*/ 266699 w 1006475"/>
              <a:gd name="connsiteY827" fmla="*/ 222250 h 720725"/>
              <a:gd name="connsiteX828" fmla="*/ 266699 w 1006475"/>
              <a:gd name="connsiteY828" fmla="*/ 206375 h 720725"/>
              <a:gd name="connsiteX829" fmla="*/ 266699 w 1006475"/>
              <a:gd name="connsiteY829" fmla="*/ 203200 h 720725"/>
              <a:gd name="connsiteX830" fmla="*/ 269874 w 1006475"/>
              <a:gd name="connsiteY830" fmla="*/ 203200 h 720725"/>
              <a:gd name="connsiteX831" fmla="*/ 273049 w 1006475"/>
              <a:gd name="connsiteY831" fmla="*/ 206375 h 720725"/>
              <a:gd name="connsiteX832" fmla="*/ 273049 w 1006475"/>
              <a:gd name="connsiteY832" fmla="*/ 222250 h 720725"/>
              <a:gd name="connsiteX833" fmla="*/ 273049 w 1006475"/>
              <a:gd name="connsiteY833" fmla="*/ 225425 h 720725"/>
              <a:gd name="connsiteX834" fmla="*/ 269874 w 1006475"/>
              <a:gd name="connsiteY834" fmla="*/ 225425 h 720725"/>
              <a:gd name="connsiteX835" fmla="*/ 269874 w 1006475"/>
              <a:gd name="connsiteY835" fmla="*/ 228600 h 720725"/>
              <a:gd name="connsiteX836" fmla="*/ 273049 w 1006475"/>
              <a:gd name="connsiteY836" fmla="*/ 234950 h 720725"/>
              <a:gd name="connsiteX837" fmla="*/ 273049 w 1006475"/>
              <a:gd name="connsiteY837" fmla="*/ 238125 h 720725"/>
              <a:gd name="connsiteX838" fmla="*/ 269874 w 1006475"/>
              <a:gd name="connsiteY838" fmla="*/ 238125 h 720725"/>
              <a:gd name="connsiteX839" fmla="*/ 266699 w 1006475"/>
              <a:gd name="connsiteY839" fmla="*/ 238125 h 720725"/>
              <a:gd name="connsiteX840" fmla="*/ 263524 w 1006475"/>
              <a:gd name="connsiteY840" fmla="*/ 234950 h 720725"/>
              <a:gd name="connsiteX841" fmla="*/ 263524 w 1006475"/>
              <a:gd name="connsiteY841" fmla="*/ 238125 h 720725"/>
              <a:gd name="connsiteX842" fmla="*/ 260349 w 1006475"/>
              <a:gd name="connsiteY842" fmla="*/ 241300 h 720725"/>
              <a:gd name="connsiteX843" fmla="*/ 257174 w 1006475"/>
              <a:gd name="connsiteY843" fmla="*/ 244475 h 720725"/>
              <a:gd name="connsiteX844" fmla="*/ 253999 w 1006475"/>
              <a:gd name="connsiteY844" fmla="*/ 241300 h 720725"/>
              <a:gd name="connsiteX845" fmla="*/ 250824 w 1006475"/>
              <a:gd name="connsiteY845" fmla="*/ 238125 h 720725"/>
              <a:gd name="connsiteX846" fmla="*/ 250824 w 1006475"/>
              <a:gd name="connsiteY846" fmla="*/ 234950 h 720725"/>
              <a:gd name="connsiteX847" fmla="*/ 247649 w 1006475"/>
              <a:gd name="connsiteY847" fmla="*/ 234950 h 720725"/>
              <a:gd name="connsiteX848" fmla="*/ 247649 w 1006475"/>
              <a:gd name="connsiteY848" fmla="*/ 238125 h 720725"/>
              <a:gd name="connsiteX849" fmla="*/ 247649 w 1006475"/>
              <a:gd name="connsiteY849" fmla="*/ 241300 h 720725"/>
              <a:gd name="connsiteX850" fmla="*/ 250824 w 1006475"/>
              <a:gd name="connsiteY850" fmla="*/ 241300 h 720725"/>
              <a:gd name="connsiteX851" fmla="*/ 250824 w 1006475"/>
              <a:gd name="connsiteY851" fmla="*/ 254000 h 720725"/>
              <a:gd name="connsiteX852" fmla="*/ 250824 w 1006475"/>
              <a:gd name="connsiteY852" fmla="*/ 263525 h 720725"/>
              <a:gd name="connsiteX853" fmla="*/ 247649 w 1006475"/>
              <a:gd name="connsiteY853" fmla="*/ 263525 h 720725"/>
              <a:gd name="connsiteX854" fmla="*/ 244474 w 1006475"/>
              <a:gd name="connsiteY854" fmla="*/ 263525 h 720725"/>
              <a:gd name="connsiteX855" fmla="*/ 241299 w 1006475"/>
              <a:gd name="connsiteY855" fmla="*/ 254000 h 720725"/>
              <a:gd name="connsiteX856" fmla="*/ 238124 w 1006475"/>
              <a:gd name="connsiteY856" fmla="*/ 254000 h 720725"/>
              <a:gd name="connsiteX857" fmla="*/ 238124 w 1006475"/>
              <a:gd name="connsiteY857" fmla="*/ 263525 h 720725"/>
              <a:gd name="connsiteX858" fmla="*/ 241299 w 1006475"/>
              <a:gd name="connsiteY858" fmla="*/ 263525 h 720725"/>
              <a:gd name="connsiteX859" fmla="*/ 244474 w 1006475"/>
              <a:gd name="connsiteY859" fmla="*/ 266700 h 720725"/>
              <a:gd name="connsiteX860" fmla="*/ 244474 w 1006475"/>
              <a:gd name="connsiteY860" fmla="*/ 269875 h 720725"/>
              <a:gd name="connsiteX861" fmla="*/ 238124 w 1006475"/>
              <a:gd name="connsiteY861" fmla="*/ 269875 h 720725"/>
              <a:gd name="connsiteX862" fmla="*/ 234949 w 1006475"/>
              <a:gd name="connsiteY862" fmla="*/ 269875 h 720725"/>
              <a:gd name="connsiteX863" fmla="*/ 234949 w 1006475"/>
              <a:gd name="connsiteY863" fmla="*/ 273050 h 720725"/>
              <a:gd name="connsiteX864" fmla="*/ 238124 w 1006475"/>
              <a:gd name="connsiteY864" fmla="*/ 273050 h 720725"/>
              <a:gd name="connsiteX865" fmla="*/ 247649 w 1006475"/>
              <a:gd name="connsiteY865" fmla="*/ 269875 h 720725"/>
              <a:gd name="connsiteX866" fmla="*/ 253999 w 1006475"/>
              <a:gd name="connsiteY866" fmla="*/ 266700 h 720725"/>
              <a:gd name="connsiteX867" fmla="*/ 257174 w 1006475"/>
              <a:gd name="connsiteY867" fmla="*/ 266700 h 720725"/>
              <a:gd name="connsiteX868" fmla="*/ 253999 w 1006475"/>
              <a:gd name="connsiteY868" fmla="*/ 276225 h 720725"/>
              <a:gd name="connsiteX869" fmla="*/ 253999 w 1006475"/>
              <a:gd name="connsiteY869" fmla="*/ 279400 h 720725"/>
              <a:gd name="connsiteX870" fmla="*/ 257174 w 1006475"/>
              <a:gd name="connsiteY870" fmla="*/ 279400 h 720725"/>
              <a:gd name="connsiteX871" fmla="*/ 257174 w 1006475"/>
              <a:gd name="connsiteY871" fmla="*/ 282575 h 720725"/>
              <a:gd name="connsiteX872" fmla="*/ 247649 w 1006475"/>
              <a:gd name="connsiteY872" fmla="*/ 295275 h 720725"/>
              <a:gd name="connsiteX873" fmla="*/ 247649 w 1006475"/>
              <a:gd name="connsiteY873" fmla="*/ 298450 h 720725"/>
              <a:gd name="connsiteX874" fmla="*/ 247649 w 1006475"/>
              <a:gd name="connsiteY874" fmla="*/ 304800 h 720725"/>
              <a:gd name="connsiteX875" fmla="*/ 244474 w 1006475"/>
              <a:gd name="connsiteY875" fmla="*/ 311150 h 720725"/>
              <a:gd name="connsiteX876" fmla="*/ 241299 w 1006475"/>
              <a:gd name="connsiteY876" fmla="*/ 311150 h 720725"/>
              <a:gd name="connsiteX877" fmla="*/ 241299 w 1006475"/>
              <a:gd name="connsiteY877" fmla="*/ 320675 h 720725"/>
              <a:gd name="connsiteX878" fmla="*/ 238124 w 1006475"/>
              <a:gd name="connsiteY878" fmla="*/ 327025 h 720725"/>
              <a:gd name="connsiteX879" fmla="*/ 234949 w 1006475"/>
              <a:gd name="connsiteY879" fmla="*/ 323850 h 720725"/>
              <a:gd name="connsiteX880" fmla="*/ 225424 w 1006475"/>
              <a:gd name="connsiteY880" fmla="*/ 317500 h 720725"/>
              <a:gd name="connsiteX881" fmla="*/ 225424 w 1006475"/>
              <a:gd name="connsiteY881" fmla="*/ 311150 h 720725"/>
              <a:gd name="connsiteX882" fmla="*/ 231774 w 1006475"/>
              <a:gd name="connsiteY882" fmla="*/ 311150 h 720725"/>
              <a:gd name="connsiteX883" fmla="*/ 231774 w 1006475"/>
              <a:gd name="connsiteY883" fmla="*/ 307975 h 720725"/>
              <a:gd name="connsiteX884" fmla="*/ 231774 w 1006475"/>
              <a:gd name="connsiteY884" fmla="*/ 304800 h 720725"/>
              <a:gd name="connsiteX885" fmla="*/ 234949 w 1006475"/>
              <a:gd name="connsiteY885" fmla="*/ 304800 h 720725"/>
              <a:gd name="connsiteX886" fmla="*/ 238124 w 1006475"/>
              <a:gd name="connsiteY886" fmla="*/ 304800 h 720725"/>
              <a:gd name="connsiteX887" fmla="*/ 238124 w 1006475"/>
              <a:gd name="connsiteY887" fmla="*/ 301625 h 720725"/>
              <a:gd name="connsiteX888" fmla="*/ 234949 w 1006475"/>
              <a:gd name="connsiteY888" fmla="*/ 301625 h 720725"/>
              <a:gd name="connsiteX889" fmla="*/ 222249 w 1006475"/>
              <a:gd name="connsiteY889" fmla="*/ 304800 h 720725"/>
              <a:gd name="connsiteX890" fmla="*/ 222249 w 1006475"/>
              <a:gd name="connsiteY890" fmla="*/ 307975 h 720725"/>
              <a:gd name="connsiteX891" fmla="*/ 215899 w 1006475"/>
              <a:gd name="connsiteY891" fmla="*/ 317500 h 720725"/>
              <a:gd name="connsiteX892" fmla="*/ 215899 w 1006475"/>
              <a:gd name="connsiteY892" fmla="*/ 320675 h 720725"/>
              <a:gd name="connsiteX893" fmla="*/ 219074 w 1006475"/>
              <a:gd name="connsiteY893" fmla="*/ 320675 h 720725"/>
              <a:gd name="connsiteX894" fmla="*/ 219074 w 1006475"/>
              <a:gd name="connsiteY894" fmla="*/ 327025 h 720725"/>
              <a:gd name="connsiteX895" fmla="*/ 215899 w 1006475"/>
              <a:gd name="connsiteY895" fmla="*/ 327025 h 720725"/>
              <a:gd name="connsiteX896" fmla="*/ 212724 w 1006475"/>
              <a:gd name="connsiteY896" fmla="*/ 330200 h 720725"/>
              <a:gd name="connsiteX897" fmla="*/ 215899 w 1006475"/>
              <a:gd name="connsiteY897" fmla="*/ 333375 h 720725"/>
              <a:gd name="connsiteX898" fmla="*/ 212724 w 1006475"/>
              <a:gd name="connsiteY898" fmla="*/ 333375 h 720725"/>
              <a:gd name="connsiteX899" fmla="*/ 209549 w 1006475"/>
              <a:gd name="connsiteY899" fmla="*/ 333375 h 720725"/>
              <a:gd name="connsiteX900" fmla="*/ 206374 w 1006475"/>
              <a:gd name="connsiteY900" fmla="*/ 323850 h 720725"/>
              <a:gd name="connsiteX901" fmla="*/ 206374 w 1006475"/>
              <a:gd name="connsiteY901" fmla="*/ 320675 h 720725"/>
              <a:gd name="connsiteX902" fmla="*/ 212724 w 1006475"/>
              <a:gd name="connsiteY902" fmla="*/ 311150 h 720725"/>
              <a:gd name="connsiteX903" fmla="*/ 212724 w 1006475"/>
              <a:gd name="connsiteY903" fmla="*/ 301625 h 720725"/>
              <a:gd name="connsiteX904" fmla="*/ 212724 w 1006475"/>
              <a:gd name="connsiteY904" fmla="*/ 298450 h 720725"/>
              <a:gd name="connsiteX905" fmla="*/ 212724 w 1006475"/>
              <a:gd name="connsiteY905" fmla="*/ 295275 h 720725"/>
              <a:gd name="connsiteX906" fmla="*/ 209549 w 1006475"/>
              <a:gd name="connsiteY906" fmla="*/ 295275 h 720725"/>
              <a:gd name="connsiteX907" fmla="*/ 209549 w 1006475"/>
              <a:gd name="connsiteY907" fmla="*/ 298450 h 720725"/>
              <a:gd name="connsiteX908" fmla="*/ 206374 w 1006475"/>
              <a:gd name="connsiteY908" fmla="*/ 304800 h 720725"/>
              <a:gd name="connsiteX909" fmla="*/ 206374 w 1006475"/>
              <a:gd name="connsiteY909" fmla="*/ 307975 h 720725"/>
              <a:gd name="connsiteX910" fmla="*/ 193674 w 1006475"/>
              <a:gd name="connsiteY910" fmla="*/ 307975 h 720725"/>
              <a:gd name="connsiteX911" fmla="*/ 193674 w 1006475"/>
              <a:gd name="connsiteY911" fmla="*/ 311150 h 720725"/>
              <a:gd name="connsiteX912" fmla="*/ 187324 w 1006475"/>
              <a:gd name="connsiteY912" fmla="*/ 320675 h 720725"/>
              <a:gd name="connsiteX913" fmla="*/ 184149 w 1006475"/>
              <a:gd name="connsiteY913" fmla="*/ 320675 h 720725"/>
              <a:gd name="connsiteX914" fmla="*/ 180974 w 1006475"/>
              <a:gd name="connsiteY914" fmla="*/ 320675 h 720725"/>
              <a:gd name="connsiteX915" fmla="*/ 177799 w 1006475"/>
              <a:gd name="connsiteY915" fmla="*/ 317500 h 720725"/>
              <a:gd name="connsiteX916" fmla="*/ 177799 w 1006475"/>
              <a:gd name="connsiteY916" fmla="*/ 314325 h 720725"/>
              <a:gd name="connsiteX917" fmla="*/ 174624 w 1006475"/>
              <a:gd name="connsiteY917" fmla="*/ 314325 h 720725"/>
              <a:gd name="connsiteX918" fmla="*/ 171449 w 1006475"/>
              <a:gd name="connsiteY918" fmla="*/ 317500 h 720725"/>
              <a:gd name="connsiteX919" fmla="*/ 168274 w 1006475"/>
              <a:gd name="connsiteY919" fmla="*/ 317500 h 720725"/>
              <a:gd name="connsiteX920" fmla="*/ 171449 w 1006475"/>
              <a:gd name="connsiteY920" fmla="*/ 320675 h 720725"/>
              <a:gd name="connsiteX921" fmla="*/ 177799 w 1006475"/>
              <a:gd name="connsiteY921" fmla="*/ 323850 h 720725"/>
              <a:gd name="connsiteX922" fmla="*/ 180974 w 1006475"/>
              <a:gd name="connsiteY922" fmla="*/ 323850 h 720725"/>
              <a:gd name="connsiteX923" fmla="*/ 187324 w 1006475"/>
              <a:gd name="connsiteY923" fmla="*/ 323850 h 720725"/>
              <a:gd name="connsiteX924" fmla="*/ 187324 w 1006475"/>
              <a:gd name="connsiteY924" fmla="*/ 327025 h 720725"/>
              <a:gd name="connsiteX925" fmla="*/ 184149 w 1006475"/>
              <a:gd name="connsiteY925" fmla="*/ 327025 h 720725"/>
              <a:gd name="connsiteX926" fmla="*/ 177799 w 1006475"/>
              <a:gd name="connsiteY926" fmla="*/ 333375 h 720725"/>
              <a:gd name="connsiteX927" fmla="*/ 174624 w 1006475"/>
              <a:gd name="connsiteY927" fmla="*/ 333375 h 720725"/>
              <a:gd name="connsiteX928" fmla="*/ 168274 w 1006475"/>
              <a:gd name="connsiteY928" fmla="*/ 336550 h 720725"/>
              <a:gd name="connsiteX929" fmla="*/ 165099 w 1006475"/>
              <a:gd name="connsiteY929" fmla="*/ 339725 h 720725"/>
              <a:gd name="connsiteX930" fmla="*/ 168274 w 1006475"/>
              <a:gd name="connsiteY930" fmla="*/ 339725 h 720725"/>
              <a:gd name="connsiteX931" fmla="*/ 171449 w 1006475"/>
              <a:gd name="connsiteY931" fmla="*/ 339725 h 720725"/>
              <a:gd name="connsiteX932" fmla="*/ 174624 w 1006475"/>
              <a:gd name="connsiteY932" fmla="*/ 339725 h 720725"/>
              <a:gd name="connsiteX933" fmla="*/ 174624 w 1006475"/>
              <a:gd name="connsiteY933" fmla="*/ 336550 h 720725"/>
              <a:gd name="connsiteX934" fmla="*/ 177799 w 1006475"/>
              <a:gd name="connsiteY934" fmla="*/ 333375 h 720725"/>
              <a:gd name="connsiteX935" fmla="*/ 180974 w 1006475"/>
              <a:gd name="connsiteY935" fmla="*/ 333375 h 720725"/>
              <a:gd name="connsiteX936" fmla="*/ 187324 w 1006475"/>
              <a:gd name="connsiteY936" fmla="*/ 330200 h 720725"/>
              <a:gd name="connsiteX937" fmla="*/ 187324 w 1006475"/>
              <a:gd name="connsiteY937" fmla="*/ 333375 h 720725"/>
              <a:gd name="connsiteX938" fmla="*/ 184149 w 1006475"/>
              <a:gd name="connsiteY938" fmla="*/ 336550 h 720725"/>
              <a:gd name="connsiteX939" fmla="*/ 180974 w 1006475"/>
              <a:gd name="connsiteY939" fmla="*/ 339725 h 720725"/>
              <a:gd name="connsiteX940" fmla="*/ 174624 w 1006475"/>
              <a:gd name="connsiteY940" fmla="*/ 342900 h 720725"/>
              <a:gd name="connsiteX941" fmla="*/ 174624 w 1006475"/>
              <a:gd name="connsiteY941" fmla="*/ 346075 h 720725"/>
              <a:gd name="connsiteX942" fmla="*/ 180974 w 1006475"/>
              <a:gd name="connsiteY942" fmla="*/ 342900 h 720725"/>
              <a:gd name="connsiteX943" fmla="*/ 184149 w 1006475"/>
              <a:gd name="connsiteY943" fmla="*/ 342900 h 720725"/>
              <a:gd name="connsiteX944" fmla="*/ 184149 w 1006475"/>
              <a:gd name="connsiteY944" fmla="*/ 352425 h 720725"/>
              <a:gd name="connsiteX945" fmla="*/ 187324 w 1006475"/>
              <a:gd name="connsiteY945" fmla="*/ 352425 h 720725"/>
              <a:gd name="connsiteX946" fmla="*/ 190499 w 1006475"/>
              <a:gd name="connsiteY946" fmla="*/ 336550 h 720725"/>
              <a:gd name="connsiteX947" fmla="*/ 196849 w 1006475"/>
              <a:gd name="connsiteY947" fmla="*/ 336550 h 720725"/>
              <a:gd name="connsiteX948" fmla="*/ 193674 w 1006475"/>
              <a:gd name="connsiteY948" fmla="*/ 339725 h 720725"/>
              <a:gd name="connsiteX949" fmla="*/ 193674 w 1006475"/>
              <a:gd name="connsiteY949" fmla="*/ 342900 h 720725"/>
              <a:gd name="connsiteX950" fmla="*/ 196849 w 1006475"/>
              <a:gd name="connsiteY950" fmla="*/ 342900 h 720725"/>
              <a:gd name="connsiteX951" fmla="*/ 196849 w 1006475"/>
              <a:gd name="connsiteY951" fmla="*/ 346075 h 720725"/>
              <a:gd name="connsiteX952" fmla="*/ 200024 w 1006475"/>
              <a:gd name="connsiteY952" fmla="*/ 349250 h 720725"/>
              <a:gd name="connsiteX953" fmla="*/ 200024 w 1006475"/>
              <a:gd name="connsiteY953" fmla="*/ 346075 h 720725"/>
              <a:gd name="connsiteX954" fmla="*/ 203199 w 1006475"/>
              <a:gd name="connsiteY954" fmla="*/ 336550 h 720725"/>
              <a:gd name="connsiteX955" fmla="*/ 209549 w 1006475"/>
              <a:gd name="connsiteY955" fmla="*/ 352425 h 720725"/>
              <a:gd name="connsiteX956" fmla="*/ 212724 w 1006475"/>
              <a:gd name="connsiteY956" fmla="*/ 352425 h 720725"/>
              <a:gd name="connsiteX957" fmla="*/ 212724 w 1006475"/>
              <a:gd name="connsiteY957" fmla="*/ 355600 h 720725"/>
              <a:gd name="connsiteX958" fmla="*/ 212724 w 1006475"/>
              <a:gd name="connsiteY958" fmla="*/ 358775 h 720725"/>
              <a:gd name="connsiteX959" fmla="*/ 212725 w 1006475"/>
              <a:gd name="connsiteY959" fmla="*/ 358775 h 720725"/>
              <a:gd name="connsiteX960" fmla="*/ 212725 w 1006475"/>
              <a:gd name="connsiteY960" fmla="*/ 355600 h 720725"/>
              <a:gd name="connsiteX961" fmla="*/ 212725 w 1006475"/>
              <a:gd name="connsiteY961" fmla="*/ 352425 h 720725"/>
              <a:gd name="connsiteX962" fmla="*/ 231775 w 1006475"/>
              <a:gd name="connsiteY962" fmla="*/ 339725 h 720725"/>
              <a:gd name="connsiteX963" fmla="*/ 238125 w 1006475"/>
              <a:gd name="connsiteY963" fmla="*/ 333375 h 720725"/>
              <a:gd name="connsiteX964" fmla="*/ 241300 w 1006475"/>
              <a:gd name="connsiteY964" fmla="*/ 327025 h 720725"/>
              <a:gd name="connsiteX965" fmla="*/ 244475 w 1006475"/>
              <a:gd name="connsiteY965" fmla="*/ 327025 h 720725"/>
              <a:gd name="connsiteX966" fmla="*/ 244475 w 1006475"/>
              <a:gd name="connsiteY966" fmla="*/ 323850 h 720725"/>
              <a:gd name="connsiteX967" fmla="*/ 244475 w 1006475"/>
              <a:gd name="connsiteY967" fmla="*/ 317500 h 720725"/>
              <a:gd name="connsiteX968" fmla="*/ 257175 w 1006475"/>
              <a:gd name="connsiteY968" fmla="*/ 330200 h 720725"/>
              <a:gd name="connsiteX969" fmla="*/ 260350 w 1006475"/>
              <a:gd name="connsiteY969" fmla="*/ 330200 h 720725"/>
              <a:gd name="connsiteX970" fmla="*/ 260350 w 1006475"/>
              <a:gd name="connsiteY970" fmla="*/ 327025 h 720725"/>
              <a:gd name="connsiteX971" fmla="*/ 257175 w 1006475"/>
              <a:gd name="connsiteY971" fmla="*/ 323850 h 720725"/>
              <a:gd name="connsiteX972" fmla="*/ 257175 w 1006475"/>
              <a:gd name="connsiteY972" fmla="*/ 320675 h 720725"/>
              <a:gd name="connsiteX973" fmla="*/ 260349 w 1006475"/>
              <a:gd name="connsiteY973" fmla="*/ 320675 h 720725"/>
              <a:gd name="connsiteX974" fmla="*/ 273049 w 1006475"/>
              <a:gd name="connsiteY974" fmla="*/ 317500 h 720725"/>
              <a:gd name="connsiteX975" fmla="*/ 276224 w 1006475"/>
              <a:gd name="connsiteY975" fmla="*/ 314325 h 720725"/>
              <a:gd name="connsiteX976" fmla="*/ 276224 w 1006475"/>
              <a:gd name="connsiteY976" fmla="*/ 311150 h 720725"/>
              <a:gd name="connsiteX977" fmla="*/ 276224 w 1006475"/>
              <a:gd name="connsiteY977" fmla="*/ 307975 h 720725"/>
              <a:gd name="connsiteX978" fmla="*/ 273049 w 1006475"/>
              <a:gd name="connsiteY978" fmla="*/ 304800 h 720725"/>
              <a:gd name="connsiteX979" fmla="*/ 273049 w 1006475"/>
              <a:gd name="connsiteY979" fmla="*/ 298450 h 720725"/>
              <a:gd name="connsiteX980" fmla="*/ 273049 w 1006475"/>
              <a:gd name="connsiteY980" fmla="*/ 295275 h 720725"/>
              <a:gd name="connsiteX981" fmla="*/ 276224 w 1006475"/>
              <a:gd name="connsiteY981" fmla="*/ 292100 h 720725"/>
              <a:gd name="connsiteX982" fmla="*/ 276224 w 1006475"/>
              <a:gd name="connsiteY982" fmla="*/ 288925 h 720725"/>
              <a:gd name="connsiteX983" fmla="*/ 273049 w 1006475"/>
              <a:gd name="connsiteY983" fmla="*/ 285750 h 720725"/>
              <a:gd name="connsiteX984" fmla="*/ 273049 w 1006475"/>
              <a:gd name="connsiteY984" fmla="*/ 279400 h 720725"/>
              <a:gd name="connsiteX985" fmla="*/ 273049 w 1006475"/>
              <a:gd name="connsiteY985" fmla="*/ 273050 h 720725"/>
              <a:gd name="connsiteX986" fmla="*/ 276224 w 1006475"/>
              <a:gd name="connsiteY986" fmla="*/ 273050 h 720725"/>
              <a:gd name="connsiteX987" fmla="*/ 276224 w 1006475"/>
              <a:gd name="connsiteY987" fmla="*/ 269875 h 720725"/>
              <a:gd name="connsiteX988" fmla="*/ 279399 w 1006475"/>
              <a:gd name="connsiteY988" fmla="*/ 269875 h 720725"/>
              <a:gd name="connsiteX989" fmla="*/ 279399 w 1006475"/>
              <a:gd name="connsiteY989" fmla="*/ 276225 h 720725"/>
              <a:gd name="connsiteX990" fmla="*/ 282574 w 1006475"/>
              <a:gd name="connsiteY990" fmla="*/ 276225 h 720725"/>
              <a:gd name="connsiteX991" fmla="*/ 282574 w 1006475"/>
              <a:gd name="connsiteY991" fmla="*/ 273050 h 720725"/>
              <a:gd name="connsiteX992" fmla="*/ 282574 w 1006475"/>
              <a:gd name="connsiteY992" fmla="*/ 269875 h 720725"/>
              <a:gd name="connsiteX993" fmla="*/ 282574 w 1006475"/>
              <a:gd name="connsiteY993" fmla="*/ 266700 h 720725"/>
              <a:gd name="connsiteX994" fmla="*/ 273049 w 1006475"/>
              <a:gd name="connsiteY994" fmla="*/ 257175 h 720725"/>
              <a:gd name="connsiteX995" fmla="*/ 273049 w 1006475"/>
              <a:gd name="connsiteY995" fmla="*/ 254000 h 720725"/>
              <a:gd name="connsiteX996" fmla="*/ 276224 w 1006475"/>
              <a:gd name="connsiteY996" fmla="*/ 254000 h 720725"/>
              <a:gd name="connsiteX997" fmla="*/ 279399 w 1006475"/>
              <a:gd name="connsiteY997" fmla="*/ 250825 h 720725"/>
              <a:gd name="connsiteX998" fmla="*/ 285749 w 1006475"/>
              <a:gd name="connsiteY998" fmla="*/ 247650 h 720725"/>
              <a:gd name="connsiteX999" fmla="*/ 285749 w 1006475"/>
              <a:gd name="connsiteY999" fmla="*/ 241300 h 720725"/>
              <a:gd name="connsiteX1000" fmla="*/ 285749 w 1006475"/>
              <a:gd name="connsiteY1000" fmla="*/ 238125 h 720725"/>
              <a:gd name="connsiteX1001" fmla="*/ 285749 w 1006475"/>
              <a:gd name="connsiteY1001" fmla="*/ 234950 h 720725"/>
              <a:gd name="connsiteX1002" fmla="*/ 285749 w 1006475"/>
              <a:gd name="connsiteY1002" fmla="*/ 231775 h 720725"/>
              <a:gd name="connsiteX1003" fmla="*/ 288924 w 1006475"/>
              <a:gd name="connsiteY1003" fmla="*/ 228600 h 720725"/>
              <a:gd name="connsiteX1004" fmla="*/ 295274 w 1006475"/>
              <a:gd name="connsiteY1004" fmla="*/ 225425 h 720725"/>
              <a:gd name="connsiteX1005" fmla="*/ 295274 w 1006475"/>
              <a:gd name="connsiteY1005" fmla="*/ 222250 h 720725"/>
              <a:gd name="connsiteX1006" fmla="*/ 298449 w 1006475"/>
              <a:gd name="connsiteY1006" fmla="*/ 219075 h 720725"/>
              <a:gd name="connsiteX1007" fmla="*/ 298449 w 1006475"/>
              <a:gd name="connsiteY1007" fmla="*/ 215900 h 720725"/>
              <a:gd name="connsiteX1008" fmla="*/ 301624 w 1006475"/>
              <a:gd name="connsiteY1008" fmla="*/ 209550 h 720725"/>
              <a:gd name="connsiteX1009" fmla="*/ 304799 w 1006475"/>
              <a:gd name="connsiteY1009" fmla="*/ 206375 h 720725"/>
              <a:gd name="connsiteX1010" fmla="*/ 307974 w 1006475"/>
              <a:gd name="connsiteY1010" fmla="*/ 206375 h 720725"/>
              <a:gd name="connsiteX1011" fmla="*/ 311149 w 1006475"/>
              <a:gd name="connsiteY1011" fmla="*/ 206375 h 720725"/>
              <a:gd name="connsiteX1012" fmla="*/ 314324 w 1006475"/>
              <a:gd name="connsiteY1012" fmla="*/ 206375 h 720725"/>
              <a:gd name="connsiteX1013" fmla="*/ 314324 w 1006475"/>
              <a:gd name="connsiteY1013" fmla="*/ 203200 h 720725"/>
              <a:gd name="connsiteX1014" fmla="*/ 317499 w 1006475"/>
              <a:gd name="connsiteY1014" fmla="*/ 200025 h 720725"/>
              <a:gd name="connsiteX1015" fmla="*/ 320674 w 1006475"/>
              <a:gd name="connsiteY1015" fmla="*/ 196850 h 720725"/>
              <a:gd name="connsiteX1016" fmla="*/ 323849 w 1006475"/>
              <a:gd name="connsiteY1016" fmla="*/ 196850 h 720725"/>
              <a:gd name="connsiteX1017" fmla="*/ 323849 w 1006475"/>
              <a:gd name="connsiteY1017" fmla="*/ 200025 h 720725"/>
              <a:gd name="connsiteX1018" fmla="*/ 327024 w 1006475"/>
              <a:gd name="connsiteY1018" fmla="*/ 200025 h 720725"/>
              <a:gd name="connsiteX1019" fmla="*/ 323849 w 1006475"/>
              <a:gd name="connsiteY1019" fmla="*/ 196850 h 720725"/>
              <a:gd name="connsiteX1020" fmla="*/ 323849 w 1006475"/>
              <a:gd name="connsiteY1020" fmla="*/ 193675 h 720725"/>
              <a:gd name="connsiteX1021" fmla="*/ 320674 w 1006475"/>
              <a:gd name="connsiteY1021" fmla="*/ 193675 h 720725"/>
              <a:gd name="connsiteX1022" fmla="*/ 320674 w 1006475"/>
              <a:gd name="connsiteY1022" fmla="*/ 190500 h 720725"/>
              <a:gd name="connsiteX1023" fmla="*/ 317499 w 1006475"/>
              <a:gd name="connsiteY1023" fmla="*/ 193675 h 720725"/>
              <a:gd name="connsiteX1024" fmla="*/ 314324 w 1006475"/>
              <a:gd name="connsiteY1024" fmla="*/ 193675 h 720725"/>
              <a:gd name="connsiteX1025" fmla="*/ 307974 w 1006475"/>
              <a:gd name="connsiteY1025" fmla="*/ 184150 h 720725"/>
              <a:gd name="connsiteX1026" fmla="*/ 304799 w 1006475"/>
              <a:gd name="connsiteY1026" fmla="*/ 171450 h 720725"/>
              <a:gd name="connsiteX1027" fmla="*/ 307974 w 1006475"/>
              <a:gd name="connsiteY1027" fmla="*/ 158750 h 720725"/>
              <a:gd name="connsiteX1028" fmla="*/ 307974 w 1006475"/>
              <a:gd name="connsiteY1028" fmla="*/ 155575 h 720725"/>
              <a:gd name="connsiteX1029" fmla="*/ 304799 w 1006475"/>
              <a:gd name="connsiteY1029" fmla="*/ 152400 h 720725"/>
              <a:gd name="connsiteX1030" fmla="*/ 301624 w 1006475"/>
              <a:gd name="connsiteY1030" fmla="*/ 152400 h 720725"/>
              <a:gd name="connsiteX1031" fmla="*/ 298449 w 1006475"/>
              <a:gd name="connsiteY1031" fmla="*/ 152400 h 720725"/>
              <a:gd name="connsiteX1032" fmla="*/ 298449 w 1006475"/>
              <a:gd name="connsiteY1032" fmla="*/ 155575 h 720725"/>
              <a:gd name="connsiteX1033" fmla="*/ 295274 w 1006475"/>
              <a:gd name="connsiteY1033" fmla="*/ 155575 h 720725"/>
              <a:gd name="connsiteX1034" fmla="*/ 295274 w 1006475"/>
              <a:gd name="connsiteY1034" fmla="*/ 158750 h 720725"/>
              <a:gd name="connsiteX1035" fmla="*/ 292099 w 1006475"/>
              <a:gd name="connsiteY1035" fmla="*/ 158750 h 720725"/>
              <a:gd name="connsiteX1036" fmla="*/ 288924 w 1006475"/>
              <a:gd name="connsiteY1036" fmla="*/ 158750 h 720725"/>
              <a:gd name="connsiteX1037" fmla="*/ 292099 w 1006475"/>
              <a:gd name="connsiteY1037" fmla="*/ 161925 h 720725"/>
              <a:gd name="connsiteX1038" fmla="*/ 292099 w 1006475"/>
              <a:gd name="connsiteY1038" fmla="*/ 168275 h 720725"/>
              <a:gd name="connsiteX1039" fmla="*/ 295274 w 1006475"/>
              <a:gd name="connsiteY1039" fmla="*/ 171450 h 720725"/>
              <a:gd name="connsiteX1040" fmla="*/ 301624 w 1006475"/>
              <a:gd name="connsiteY1040" fmla="*/ 180975 h 720725"/>
              <a:gd name="connsiteX1041" fmla="*/ 301624 w 1006475"/>
              <a:gd name="connsiteY1041" fmla="*/ 184150 h 720725"/>
              <a:gd name="connsiteX1042" fmla="*/ 301624 w 1006475"/>
              <a:gd name="connsiteY1042" fmla="*/ 187325 h 720725"/>
              <a:gd name="connsiteX1043" fmla="*/ 298449 w 1006475"/>
              <a:gd name="connsiteY1043" fmla="*/ 184150 h 720725"/>
              <a:gd name="connsiteX1044" fmla="*/ 295274 w 1006475"/>
              <a:gd name="connsiteY1044" fmla="*/ 184150 h 720725"/>
              <a:gd name="connsiteX1045" fmla="*/ 295274 w 1006475"/>
              <a:gd name="connsiteY1045" fmla="*/ 180975 h 720725"/>
              <a:gd name="connsiteX1046" fmla="*/ 295274 w 1006475"/>
              <a:gd name="connsiteY1046" fmla="*/ 177800 h 720725"/>
              <a:gd name="connsiteX1047" fmla="*/ 292099 w 1006475"/>
              <a:gd name="connsiteY1047" fmla="*/ 171450 h 720725"/>
              <a:gd name="connsiteX1048" fmla="*/ 288924 w 1006475"/>
              <a:gd name="connsiteY1048" fmla="*/ 171450 h 720725"/>
              <a:gd name="connsiteX1049" fmla="*/ 288924 w 1006475"/>
              <a:gd name="connsiteY1049" fmla="*/ 168275 h 720725"/>
              <a:gd name="connsiteX1050" fmla="*/ 285749 w 1006475"/>
              <a:gd name="connsiteY1050" fmla="*/ 168275 h 720725"/>
              <a:gd name="connsiteX1051" fmla="*/ 285749 w 1006475"/>
              <a:gd name="connsiteY1051" fmla="*/ 165100 h 720725"/>
              <a:gd name="connsiteX1052" fmla="*/ 285749 w 1006475"/>
              <a:gd name="connsiteY1052" fmla="*/ 149225 h 720725"/>
              <a:gd name="connsiteX1053" fmla="*/ 285749 w 1006475"/>
              <a:gd name="connsiteY1053" fmla="*/ 146050 h 720725"/>
              <a:gd name="connsiteX1054" fmla="*/ 288924 w 1006475"/>
              <a:gd name="connsiteY1054" fmla="*/ 146050 h 720725"/>
              <a:gd name="connsiteX1055" fmla="*/ 292099 w 1006475"/>
              <a:gd name="connsiteY1055" fmla="*/ 146050 h 720725"/>
              <a:gd name="connsiteX1056" fmla="*/ 295274 w 1006475"/>
              <a:gd name="connsiteY1056" fmla="*/ 146050 h 720725"/>
              <a:gd name="connsiteX1057" fmla="*/ 295274 w 1006475"/>
              <a:gd name="connsiteY1057" fmla="*/ 142875 h 720725"/>
              <a:gd name="connsiteX1058" fmla="*/ 298449 w 1006475"/>
              <a:gd name="connsiteY1058" fmla="*/ 146050 h 720725"/>
              <a:gd name="connsiteX1059" fmla="*/ 304799 w 1006475"/>
              <a:gd name="connsiteY1059" fmla="*/ 149225 h 720725"/>
              <a:gd name="connsiteX1060" fmla="*/ 307974 w 1006475"/>
              <a:gd name="connsiteY1060" fmla="*/ 146050 h 720725"/>
              <a:gd name="connsiteX1061" fmla="*/ 311149 w 1006475"/>
              <a:gd name="connsiteY1061" fmla="*/ 139700 h 720725"/>
              <a:gd name="connsiteX1062" fmla="*/ 311149 w 1006475"/>
              <a:gd name="connsiteY1062" fmla="*/ 136525 h 720725"/>
              <a:gd name="connsiteX1063" fmla="*/ 301624 w 1006475"/>
              <a:gd name="connsiteY1063" fmla="*/ 130175 h 720725"/>
              <a:gd name="connsiteX1064" fmla="*/ 298449 w 1006475"/>
              <a:gd name="connsiteY1064" fmla="*/ 123825 h 720725"/>
              <a:gd name="connsiteX1065" fmla="*/ 295274 w 1006475"/>
              <a:gd name="connsiteY1065" fmla="*/ 120650 h 720725"/>
              <a:gd name="connsiteX1066" fmla="*/ 292099 w 1006475"/>
              <a:gd name="connsiteY1066" fmla="*/ 114300 h 720725"/>
              <a:gd name="connsiteX1067" fmla="*/ 292099 w 1006475"/>
              <a:gd name="connsiteY1067" fmla="*/ 111125 h 720725"/>
              <a:gd name="connsiteX1068" fmla="*/ 285749 w 1006475"/>
              <a:gd name="connsiteY1068" fmla="*/ 111125 h 720725"/>
              <a:gd name="connsiteX1069" fmla="*/ 282574 w 1006475"/>
              <a:gd name="connsiteY1069" fmla="*/ 111125 h 720725"/>
              <a:gd name="connsiteX1070" fmla="*/ 279399 w 1006475"/>
              <a:gd name="connsiteY1070" fmla="*/ 111125 h 720725"/>
              <a:gd name="connsiteX1071" fmla="*/ 279399 w 1006475"/>
              <a:gd name="connsiteY1071" fmla="*/ 107950 h 720725"/>
              <a:gd name="connsiteX1072" fmla="*/ 279399 w 1006475"/>
              <a:gd name="connsiteY1072" fmla="*/ 101600 h 720725"/>
              <a:gd name="connsiteX1073" fmla="*/ 279399 w 1006475"/>
              <a:gd name="connsiteY1073" fmla="*/ 95250 h 720725"/>
              <a:gd name="connsiteX1074" fmla="*/ 282574 w 1006475"/>
              <a:gd name="connsiteY1074" fmla="*/ 95250 h 720725"/>
              <a:gd name="connsiteX1075" fmla="*/ 288924 w 1006475"/>
              <a:gd name="connsiteY1075" fmla="*/ 92075 h 720725"/>
              <a:gd name="connsiteX1076" fmla="*/ 292099 w 1006475"/>
              <a:gd name="connsiteY1076" fmla="*/ 92075 h 720725"/>
              <a:gd name="connsiteX1077" fmla="*/ 295274 w 1006475"/>
              <a:gd name="connsiteY1077" fmla="*/ 98425 h 720725"/>
              <a:gd name="connsiteX1078" fmla="*/ 298449 w 1006475"/>
              <a:gd name="connsiteY1078" fmla="*/ 104775 h 720725"/>
              <a:gd name="connsiteX1079" fmla="*/ 301624 w 1006475"/>
              <a:gd name="connsiteY1079" fmla="*/ 107950 h 720725"/>
              <a:gd name="connsiteX1080" fmla="*/ 304799 w 1006475"/>
              <a:gd name="connsiteY1080" fmla="*/ 107950 h 720725"/>
              <a:gd name="connsiteX1081" fmla="*/ 307974 w 1006475"/>
              <a:gd name="connsiteY1081" fmla="*/ 107950 h 720725"/>
              <a:gd name="connsiteX1082" fmla="*/ 304799 w 1006475"/>
              <a:gd name="connsiteY1082" fmla="*/ 88900 h 720725"/>
              <a:gd name="connsiteX1083" fmla="*/ 307974 w 1006475"/>
              <a:gd name="connsiteY1083" fmla="*/ 88900 h 720725"/>
              <a:gd name="connsiteX1084" fmla="*/ 311149 w 1006475"/>
              <a:gd name="connsiteY1084" fmla="*/ 88900 h 720725"/>
              <a:gd name="connsiteX1085" fmla="*/ 314324 w 1006475"/>
              <a:gd name="connsiteY1085" fmla="*/ 88900 h 720725"/>
              <a:gd name="connsiteX1086" fmla="*/ 317499 w 1006475"/>
              <a:gd name="connsiteY1086" fmla="*/ 85725 h 720725"/>
              <a:gd name="connsiteX1087" fmla="*/ 317499 w 1006475"/>
              <a:gd name="connsiteY1087" fmla="*/ 82550 h 720725"/>
              <a:gd name="connsiteX1088" fmla="*/ 314324 w 1006475"/>
              <a:gd name="connsiteY1088" fmla="*/ 76200 h 720725"/>
              <a:gd name="connsiteX1089" fmla="*/ 311149 w 1006475"/>
              <a:gd name="connsiteY1089" fmla="*/ 73025 h 720725"/>
              <a:gd name="connsiteX1090" fmla="*/ 311149 w 1006475"/>
              <a:gd name="connsiteY1090" fmla="*/ 69850 h 720725"/>
              <a:gd name="connsiteX1091" fmla="*/ 311149 w 1006475"/>
              <a:gd name="connsiteY1091" fmla="*/ 66675 h 720725"/>
              <a:gd name="connsiteX1092" fmla="*/ 311149 w 1006475"/>
              <a:gd name="connsiteY1092" fmla="*/ 60325 h 720725"/>
              <a:gd name="connsiteX1093" fmla="*/ 317499 w 1006475"/>
              <a:gd name="connsiteY1093" fmla="*/ 53975 h 720725"/>
              <a:gd name="connsiteX1094" fmla="*/ 311149 w 1006475"/>
              <a:gd name="connsiteY1094" fmla="*/ 47625 h 720725"/>
              <a:gd name="connsiteX1095" fmla="*/ 307974 w 1006475"/>
              <a:gd name="connsiteY1095" fmla="*/ 47625 h 720725"/>
              <a:gd name="connsiteX1096" fmla="*/ 295274 w 1006475"/>
              <a:gd name="connsiteY1096" fmla="*/ 53975 h 720725"/>
              <a:gd name="connsiteX1097" fmla="*/ 292893 w 1006475"/>
              <a:gd name="connsiteY1097" fmla="*/ 53975 h 720725"/>
              <a:gd name="connsiteX1098" fmla="*/ 295274 w 1006475"/>
              <a:gd name="connsiteY1098" fmla="*/ 63500 h 720725"/>
              <a:gd name="connsiteX1099" fmla="*/ 298449 w 1006475"/>
              <a:gd name="connsiteY1099" fmla="*/ 69850 h 720725"/>
              <a:gd name="connsiteX1100" fmla="*/ 295274 w 1006475"/>
              <a:gd name="connsiteY1100" fmla="*/ 69850 h 720725"/>
              <a:gd name="connsiteX1101" fmla="*/ 292099 w 1006475"/>
              <a:gd name="connsiteY1101" fmla="*/ 60325 h 720725"/>
              <a:gd name="connsiteX1102" fmla="*/ 285749 w 1006475"/>
              <a:gd name="connsiteY1102" fmla="*/ 53975 h 720725"/>
              <a:gd name="connsiteX1103" fmla="*/ 288924 w 1006475"/>
              <a:gd name="connsiteY1103" fmla="*/ 50800 h 720725"/>
              <a:gd name="connsiteX1104" fmla="*/ 292099 w 1006475"/>
              <a:gd name="connsiteY1104" fmla="*/ 50800 h 720725"/>
              <a:gd name="connsiteX1105" fmla="*/ 292734 w 1006475"/>
              <a:gd name="connsiteY1105" fmla="*/ 53340 h 720725"/>
              <a:gd name="connsiteX1106" fmla="*/ 295274 w 1006475"/>
              <a:gd name="connsiteY1106" fmla="*/ 50800 h 720725"/>
              <a:gd name="connsiteX1107" fmla="*/ 298449 w 1006475"/>
              <a:gd name="connsiteY1107" fmla="*/ 44450 h 720725"/>
              <a:gd name="connsiteX1108" fmla="*/ 298449 w 1006475"/>
              <a:gd name="connsiteY1108" fmla="*/ 41275 h 720725"/>
              <a:gd name="connsiteX1109" fmla="*/ 295274 w 1006475"/>
              <a:gd name="connsiteY1109" fmla="*/ 38100 h 720725"/>
              <a:gd name="connsiteX1110" fmla="*/ 292099 w 1006475"/>
              <a:gd name="connsiteY1110" fmla="*/ 38100 h 720725"/>
              <a:gd name="connsiteX1111" fmla="*/ 292099 w 1006475"/>
              <a:gd name="connsiteY1111" fmla="*/ 34925 h 720725"/>
              <a:gd name="connsiteX1112" fmla="*/ 292099 w 1006475"/>
              <a:gd name="connsiteY1112" fmla="*/ 31750 h 720725"/>
              <a:gd name="connsiteX1113" fmla="*/ 285749 w 1006475"/>
              <a:gd name="connsiteY1113" fmla="*/ 19050 h 720725"/>
              <a:gd name="connsiteX1114" fmla="*/ 288924 w 1006475"/>
              <a:gd name="connsiteY1114" fmla="*/ 15875 h 720725"/>
              <a:gd name="connsiteX1115" fmla="*/ 292099 w 1006475"/>
              <a:gd name="connsiteY1115" fmla="*/ 12700 h 720725"/>
              <a:gd name="connsiteX1116" fmla="*/ 288924 w 1006475"/>
              <a:gd name="connsiteY1116" fmla="*/ 12700 h 720725"/>
              <a:gd name="connsiteX1117" fmla="*/ 285749 w 1006475"/>
              <a:gd name="connsiteY1117" fmla="*/ 9525 h 720725"/>
              <a:gd name="connsiteX1118" fmla="*/ 285749 w 1006475"/>
              <a:gd name="connsiteY1118" fmla="*/ 6350 h 720725"/>
              <a:gd name="connsiteX1119" fmla="*/ 288924 w 1006475"/>
              <a:gd name="connsiteY1119" fmla="*/ 6350 h 720725"/>
              <a:gd name="connsiteX1120" fmla="*/ 288924 w 1006475"/>
              <a:gd name="connsiteY1120" fmla="*/ 3175 h 720725"/>
              <a:gd name="connsiteX1121" fmla="*/ 292099 w 1006475"/>
              <a:gd name="connsiteY1121" fmla="*/ 3175 h 720725"/>
              <a:gd name="connsiteX1122" fmla="*/ 292099 w 1006475"/>
              <a:gd name="connsiteY1122" fmla="*/ 6350 h 720725"/>
              <a:gd name="connsiteX1123" fmla="*/ 295274 w 1006475"/>
              <a:gd name="connsiteY1123" fmla="*/ 9525 h 720725"/>
              <a:gd name="connsiteX1124" fmla="*/ 295274 w 1006475"/>
              <a:gd name="connsiteY1124" fmla="*/ 6350 h 720725"/>
              <a:gd name="connsiteX1125" fmla="*/ 295274 w 1006475"/>
              <a:gd name="connsiteY1125" fmla="*/ 0 h 720725"/>
              <a:gd name="connsiteX0" fmla="*/ 57149 w 1006475"/>
              <a:gd name="connsiteY0" fmla="*/ 368300 h 720725"/>
              <a:gd name="connsiteX1" fmla="*/ 53975 w 1006475"/>
              <a:gd name="connsiteY1" fmla="*/ 371475 h 720725"/>
              <a:gd name="connsiteX2" fmla="*/ 57149 w 1006475"/>
              <a:gd name="connsiteY2" fmla="*/ 368301 h 720725"/>
              <a:gd name="connsiteX3" fmla="*/ 57149 w 1006475"/>
              <a:gd name="connsiteY3" fmla="*/ 368300 h 720725"/>
              <a:gd name="connsiteX4" fmla="*/ 212724 w 1006475"/>
              <a:gd name="connsiteY4" fmla="*/ 361950 h 720725"/>
              <a:gd name="connsiteX5" fmla="*/ 212724 w 1006475"/>
              <a:gd name="connsiteY5" fmla="*/ 365125 h 720725"/>
              <a:gd name="connsiteX6" fmla="*/ 212724 w 1006475"/>
              <a:gd name="connsiteY6" fmla="*/ 368300 h 720725"/>
              <a:gd name="connsiteX7" fmla="*/ 212725 w 1006475"/>
              <a:gd name="connsiteY7" fmla="*/ 368300 h 720725"/>
              <a:gd name="connsiteX8" fmla="*/ 212725 w 1006475"/>
              <a:gd name="connsiteY8" fmla="*/ 365125 h 720725"/>
              <a:gd name="connsiteX9" fmla="*/ 212725 w 1006475"/>
              <a:gd name="connsiteY9" fmla="*/ 361950 h 720725"/>
              <a:gd name="connsiteX10" fmla="*/ 212724 w 1006475"/>
              <a:gd name="connsiteY10" fmla="*/ 361950 h 720725"/>
              <a:gd name="connsiteX11" fmla="*/ 215899 w 1006475"/>
              <a:gd name="connsiteY11" fmla="*/ 358775 h 720725"/>
              <a:gd name="connsiteX12" fmla="*/ 215899 w 1006475"/>
              <a:gd name="connsiteY12" fmla="*/ 360362 h 720725"/>
              <a:gd name="connsiteX13" fmla="*/ 215900 w 1006475"/>
              <a:gd name="connsiteY13" fmla="*/ 360362 h 720725"/>
              <a:gd name="connsiteX14" fmla="*/ 215900 w 1006475"/>
              <a:gd name="connsiteY14" fmla="*/ 358775 h 720725"/>
              <a:gd name="connsiteX15" fmla="*/ 215899 w 1006475"/>
              <a:gd name="connsiteY15" fmla="*/ 358775 h 720725"/>
              <a:gd name="connsiteX16" fmla="*/ 215899 w 1006475"/>
              <a:gd name="connsiteY16" fmla="*/ 336550 h 720725"/>
              <a:gd name="connsiteX17" fmla="*/ 219074 w 1006475"/>
              <a:gd name="connsiteY17" fmla="*/ 336550 h 720725"/>
              <a:gd name="connsiteX18" fmla="*/ 222249 w 1006475"/>
              <a:gd name="connsiteY18" fmla="*/ 336550 h 720725"/>
              <a:gd name="connsiteX19" fmla="*/ 222249 w 1006475"/>
              <a:gd name="connsiteY19" fmla="*/ 339725 h 720725"/>
              <a:gd name="connsiteX20" fmla="*/ 219074 w 1006475"/>
              <a:gd name="connsiteY20" fmla="*/ 342900 h 720725"/>
              <a:gd name="connsiteX21" fmla="*/ 215899 w 1006475"/>
              <a:gd name="connsiteY21" fmla="*/ 342900 h 720725"/>
              <a:gd name="connsiteX22" fmla="*/ 215899 w 1006475"/>
              <a:gd name="connsiteY22" fmla="*/ 346075 h 720725"/>
              <a:gd name="connsiteX23" fmla="*/ 212724 w 1006475"/>
              <a:gd name="connsiteY23" fmla="*/ 342900 h 720725"/>
              <a:gd name="connsiteX24" fmla="*/ 212724 w 1006475"/>
              <a:gd name="connsiteY24" fmla="*/ 339725 h 720725"/>
              <a:gd name="connsiteX25" fmla="*/ 215899 w 1006475"/>
              <a:gd name="connsiteY25" fmla="*/ 336550 h 720725"/>
              <a:gd name="connsiteX26" fmla="*/ 196849 w 1006475"/>
              <a:gd name="connsiteY26" fmla="*/ 311150 h 720725"/>
              <a:gd name="connsiteX27" fmla="*/ 200024 w 1006475"/>
              <a:gd name="connsiteY27" fmla="*/ 311150 h 720725"/>
              <a:gd name="connsiteX28" fmla="*/ 206374 w 1006475"/>
              <a:gd name="connsiteY28" fmla="*/ 311150 h 720725"/>
              <a:gd name="connsiteX29" fmla="*/ 203199 w 1006475"/>
              <a:gd name="connsiteY29" fmla="*/ 317500 h 720725"/>
              <a:gd name="connsiteX30" fmla="*/ 203199 w 1006475"/>
              <a:gd name="connsiteY30" fmla="*/ 327025 h 720725"/>
              <a:gd name="connsiteX31" fmla="*/ 203199 w 1006475"/>
              <a:gd name="connsiteY31" fmla="*/ 330200 h 720725"/>
              <a:gd name="connsiteX32" fmla="*/ 200024 w 1006475"/>
              <a:gd name="connsiteY32" fmla="*/ 333375 h 720725"/>
              <a:gd name="connsiteX33" fmla="*/ 196849 w 1006475"/>
              <a:gd name="connsiteY33" fmla="*/ 330200 h 720725"/>
              <a:gd name="connsiteX34" fmla="*/ 196849 w 1006475"/>
              <a:gd name="connsiteY34" fmla="*/ 317500 h 720725"/>
              <a:gd name="connsiteX35" fmla="*/ 196849 w 1006475"/>
              <a:gd name="connsiteY35" fmla="*/ 314325 h 720725"/>
              <a:gd name="connsiteX36" fmla="*/ 196849 w 1006475"/>
              <a:gd name="connsiteY36" fmla="*/ 311150 h 720725"/>
              <a:gd name="connsiteX37" fmla="*/ 263524 w 1006475"/>
              <a:gd name="connsiteY37" fmla="*/ 282575 h 720725"/>
              <a:gd name="connsiteX38" fmla="*/ 263524 w 1006475"/>
              <a:gd name="connsiteY38" fmla="*/ 285750 h 720725"/>
              <a:gd name="connsiteX39" fmla="*/ 263524 w 1006475"/>
              <a:gd name="connsiteY39" fmla="*/ 292100 h 720725"/>
              <a:gd name="connsiteX40" fmla="*/ 260349 w 1006475"/>
              <a:gd name="connsiteY40" fmla="*/ 301625 h 720725"/>
              <a:gd name="connsiteX41" fmla="*/ 263524 w 1006475"/>
              <a:gd name="connsiteY41" fmla="*/ 304800 h 720725"/>
              <a:gd name="connsiteX42" fmla="*/ 269874 w 1006475"/>
              <a:gd name="connsiteY42" fmla="*/ 307975 h 720725"/>
              <a:gd name="connsiteX43" fmla="*/ 266699 w 1006475"/>
              <a:gd name="connsiteY43" fmla="*/ 307975 h 720725"/>
              <a:gd name="connsiteX44" fmla="*/ 263524 w 1006475"/>
              <a:gd name="connsiteY44" fmla="*/ 307975 h 720725"/>
              <a:gd name="connsiteX45" fmla="*/ 260349 w 1006475"/>
              <a:gd name="connsiteY45" fmla="*/ 307975 h 720725"/>
              <a:gd name="connsiteX46" fmla="*/ 260349 w 1006475"/>
              <a:gd name="connsiteY46" fmla="*/ 311150 h 720725"/>
              <a:gd name="connsiteX47" fmla="*/ 257174 w 1006475"/>
              <a:gd name="connsiteY47" fmla="*/ 314325 h 720725"/>
              <a:gd name="connsiteX48" fmla="*/ 257174 w 1006475"/>
              <a:gd name="connsiteY48" fmla="*/ 307975 h 720725"/>
              <a:gd name="connsiteX49" fmla="*/ 253999 w 1006475"/>
              <a:gd name="connsiteY49" fmla="*/ 307975 h 720725"/>
              <a:gd name="connsiteX50" fmla="*/ 250824 w 1006475"/>
              <a:gd name="connsiteY50" fmla="*/ 314325 h 720725"/>
              <a:gd name="connsiteX51" fmla="*/ 247649 w 1006475"/>
              <a:gd name="connsiteY51" fmla="*/ 314325 h 720725"/>
              <a:gd name="connsiteX52" fmla="*/ 247649 w 1006475"/>
              <a:gd name="connsiteY52" fmla="*/ 311150 h 720725"/>
              <a:gd name="connsiteX53" fmla="*/ 250824 w 1006475"/>
              <a:gd name="connsiteY53" fmla="*/ 301625 h 720725"/>
              <a:gd name="connsiteX54" fmla="*/ 253999 w 1006475"/>
              <a:gd name="connsiteY54" fmla="*/ 295275 h 720725"/>
              <a:gd name="connsiteX55" fmla="*/ 257174 w 1006475"/>
              <a:gd name="connsiteY55" fmla="*/ 288925 h 720725"/>
              <a:gd name="connsiteX56" fmla="*/ 263524 w 1006475"/>
              <a:gd name="connsiteY56" fmla="*/ 282575 h 720725"/>
              <a:gd name="connsiteX57" fmla="*/ 266699 w 1006475"/>
              <a:gd name="connsiteY57" fmla="*/ 244475 h 720725"/>
              <a:gd name="connsiteX58" fmla="*/ 266699 w 1006475"/>
              <a:gd name="connsiteY58" fmla="*/ 247650 h 720725"/>
              <a:gd name="connsiteX59" fmla="*/ 266699 w 1006475"/>
              <a:gd name="connsiteY59" fmla="*/ 250825 h 720725"/>
              <a:gd name="connsiteX60" fmla="*/ 263524 w 1006475"/>
              <a:gd name="connsiteY60" fmla="*/ 254000 h 720725"/>
              <a:gd name="connsiteX61" fmla="*/ 266699 w 1006475"/>
              <a:gd name="connsiteY61" fmla="*/ 260350 h 720725"/>
              <a:gd name="connsiteX62" fmla="*/ 260349 w 1006475"/>
              <a:gd name="connsiteY62" fmla="*/ 266700 h 720725"/>
              <a:gd name="connsiteX63" fmla="*/ 263524 w 1006475"/>
              <a:gd name="connsiteY63" fmla="*/ 266700 h 720725"/>
              <a:gd name="connsiteX64" fmla="*/ 263524 w 1006475"/>
              <a:gd name="connsiteY64" fmla="*/ 269875 h 720725"/>
              <a:gd name="connsiteX65" fmla="*/ 260349 w 1006475"/>
              <a:gd name="connsiteY65" fmla="*/ 269875 h 720725"/>
              <a:gd name="connsiteX66" fmla="*/ 257174 w 1006475"/>
              <a:gd name="connsiteY66" fmla="*/ 269875 h 720725"/>
              <a:gd name="connsiteX67" fmla="*/ 257174 w 1006475"/>
              <a:gd name="connsiteY67" fmla="*/ 266700 h 720725"/>
              <a:gd name="connsiteX68" fmla="*/ 257174 w 1006475"/>
              <a:gd name="connsiteY68" fmla="*/ 263525 h 720725"/>
              <a:gd name="connsiteX69" fmla="*/ 253999 w 1006475"/>
              <a:gd name="connsiteY69" fmla="*/ 263525 h 720725"/>
              <a:gd name="connsiteX70" fmla="*/ 257174 w 1006475"/>
              <a:gd name="connsiteY70" fmla="*/ 254000 h 720725"/>
              <a:gd name="connsiteX71" fmla="*/ 253999 w 1006475"/>
              <a:gd name="connsiteY71" fmla="*/ 250825 h 720725"/>
              <a:gd name="connsiteX72" fmla="*/ 257174 w 1006475"/>
              <a:gd name="connsiteY72" fmla="*/ 247650 h 720725"/>
              <a:gd name="connsiteX73" fmla="*/ 257174 w 1006475"/>
              <a:gd name="connsiteY73" fmla="*/ 250825 h 720725"/>
              <a:gd name="connsiteX74" fmla="*/ 260349 w 1006475"/>
              <a:gd name="connsiteY74" fmla="*/ 250825 h 720725"/>
              <a:gd name="connsiteX75" fmla="*/ 260349 w 1006475"/>
              <a:gd name="connsiteY75" fmla="*/ 247650 h 720725"/>
              <a:gd name="connsiteX76" fmla="*/ 263524 w 1006475"/>
              <a:gd name="connsiteY76" fmla="*/ 247650 h 720725"/>
              <a:gd name="connsiteX77" fmla="*/ 266699 w 1006475"/>
              <a:gd name="connsiteY77" fmla="*/ 244475 h 720725"/>
              <a:gd name="connsiteX78" fmla="*/ 260349 w 1006475"/>
              <a:gd name="connsiteY78" fmla="*/ 241300 h 720725"/>
              <a:gd name="connsiteX79" fmla="*/ 263524 w 1006475"/>
              <a:gd name="connsiteY79" fmla="*/ 244475 h 720725"/>
              <a:gd name="connsiteX80" fmla="*/ 260349 w 1006475"/>
              <a:gd name="connsiteY80" fmla="*/ 244475 h 720725"/>
              <a:gd name="connsiteX81" fmla="*/ 260349 w 1006475"/>
              <a:gd name="connsiteY81" fmla="*/ 241300 h 720725"/>
              <a:gd name="connsiteX82" fmla="*/ 231774 w 1006475"/>
              <a:gd name="connsiteY82" fmla="*/ 231775 h 720725"/>
              <a:gd name="connsiteX83" fmla="*/ 231774 w 1006475"/>
              <a:gd name="connsiteY83" fmla="*/ 238125 h 720725"/>
              <a:gd name="connsiteX84" fmla="*/ 228599 w 1006475"/>
              <a:gd name="connsiteY84" fmla="*/ 241300 h 720725"/>
              <a:gd name="connsiteX85" fmla="*/ 225424 w 1006475"/>
              <a:gd name="connsiteY85" fmla="*/ 241300 h 720725"/>
              <a:gd name="connsiteX86" fmla="*/ 225424 w 1006475"/>
              <a:gd name="connsiteY86" fmla="*/ 238125 h 720725"/>
              <a:gd name="connsiteX87" fmla="*/ 225424 w 1006475"/>
              <a:gd name="connsiteY87" fmla="*/ 234950 h 720725"/>
              <a:gd name="connsiteX88" fmla="*/ 231774 w 1006475"/>
              <a:gd name="connsiteY88" fmla="*/ 231775 h 720725"/>
              <a:gd name="connsiteX89" fmla="*/ 282574 w 1006475"/>
              <a:gd name="connsiteY89" fmla="*/ 174625 h 720725"/>
              <a:gd name="connsiteX90" fmla="*/ 285749 w 1006475"/>
              <a:gd name="connsiteY90" fmla="*/ 174625 h 720725"/>
              <a:gd name="connsiteX91" fmla="*/ 288924 w 1006475"/>
              <a:gd name="connsiteY91" fmla="*/ 184150 h 720725"/>
              <a:gd name="connsiteX92" fmla="*/ 292099 w 1006475"/>
              <a:gd name="connsiteY92" fmla="*/ 187325 h 720725"/>
              <a:gd name="connsiteX93" fmla="*/ 295274 w 1006475"/>
              <a:gd name="connsiteY93" fmla="*/ 187325 h 720725"/>
              <a:gd name="connsiteX94" fmla="*/ 298449 w 1006475"/>
              <a:gd name="connsiteY94" fmla="*/ 190500 h 720725"/>
              <a:gd name="connsiteX95" fmla="*/ 298449 w 1006475"/>
              <a:gd name="connsiteY95" fmla="*/ 203200 h 720725"/>
              <a:gd name="connsiteX96" fmla="*/ 295274 w 1006475"/>
              <a:gd name="connsiteY96" fmla="*/ 209550 h 720725"/>
              <a:gd name="connsiteX97" fmla="*/ 292099 w 1006475"/>
              <a:gd name="connsiteY97" fmla="*/ 212725 h 720725"/>
              <a:gd name="connsiteX98" fmla="*/ 288924 w 1006475"/>
              <a:gd name="connsiteY98" fmla="*/ 212725 h 720725"/>
              <a:gd name="connsiteX99" fmla="*/ 285749 w 1006475"/>
              <a:gd name="connsiteY99" fmla="*/ 209550 h 720725"/>
              <a:gd name="connsiteX100" fmla="*/ 285749 w 1006475"/>
              <a:gd name="connsiteY100" fmla="*/ 206375 h 720725"/>
              <a:gd name="connsiteX101" fmla="*/ 285749 w 1006475"/>
              <a:gd name="connsiteY101" fmla="*/ 196850 h 720725"/>
              <a:gd name="connsiteX102" fmla="*/ 285749 w 1006475"/>
              <a:gd name="connsiteY102" fmla="*/ 193675 h 720725"/>
              <a:gd name="connsiteX103" fmla="*/ 282574 w 1006475"/>
              <a:gd name="connsiteY103" fmla="*/ 193675 h 720725"/>
              <a:gd name="connsiteX104" fmla="*/ 276224 w 1006475"/>
              <a:gd name="connsiteY104" fmla="*/ 196850 h 720725"/>
              <a:gd name="connsiteX105" fmla="*/ 273049 w 1006475"/>
              <a:gd name="connsiteY105" fmla="*/ 196850 h 720725"/>
              <a:gd name="connsiteX106" fmla="*/ 276224 w 1006475"/>
              <a:gd name="connsiteY106" fmla="*/ 190500 h 720725"/>
              <a:gd name="connsiteX107" fmla="*/ 276224 w 1006475"/>
              <a:gd name="connsiteY107" fmla="*/ 187325 h 720725"/>
              <a:gd name="connsiteX108" fmla="*/ 279399 w 1006475"/>
              <a:gd name="connsiteY108" fmla="*/ 187325 h 720725"/>
              <a:gd name="connsiteX109" fmla="*/ 282574 w 1006475"/>
              <a:gd name="connsiteY109" fmla="*/ 184150 h 720725"/>
              <a:gd name="connsiteX110" fmla="*/ 282574 w 1006475"/>
              <a:gd name="connsiteY110" fmla="*/ 174625 h 720725"/>
              <a:gd name="connsiteX111" fmla="*/ 253999 w 1006475"/>
              <a:gd name="connsiteY111" fmla="*/ 171450 h 720725"/>
              <a:gd name="connsiteX112" fmla="*/ 257174 w 1006475"/>
              <a:gd name="connsiteY112" fmla="*/ 171450 h 720725"/>
              <a:gd name="connsiteX113" fmla="*/ 257174 w 1006475"/>
              <a:gd name="connsiteY113" fmla="*/ 174625 h 720725"/>
              <a:gd name="connsiteX114" fmla="*/ 257174 w 1006475"/>
              <a:gd name="connsiteY114" fmla="*/ 177800 h 720725"/>
              <a:gd name="connsiteX115" fmla="*/ 257174 w 1006475"/>
              <a:gd name="connsiteY115" fmla="*/ 180975 h 720725"/>
              <a:gd name="connsiteX116" fmla="*/ 253999 w 1006475"/>
              <a:gd name="connsiteY116" fmla="*/ 174625 h 720725"/>
              <a:gd name="connsiteX117" fmla="*/ 253999 w 1006475"/>
              <a:gd name="connsiteY117" fmla="*/ 171450 h 720725"/>
              <a:gd name="connsiteX118" fmla="*/ 260349 w 1006475"/>
              <a:gd name="connsiteY118" fmla="*/ 168275 h 720725"/>
              <a:gd name="connsiteX119" fmla="*/ 263524 w 1006475"/>
              <a:gd name="connsiteY119" fmla="*/ 168275 h 720725"/>
              <a:gd name="connsiteX120" fmla="*/ 263524 w 1006475"/>
              <a:gd name="connsiteY120" fmla="*/ 180975 h 720725"/>
              <a:gd name="connsiteX121" fmla="*/ 260349 w 1006475"/>
              <a:gd name="connsiteY121" fmla="*/ 184150 h 720725"/>
              <a:gd name="connsiteX122" fmla="*/ 257174 w 1006475"/>
              <a:gd name="connsiteY122" fmla="*/ 184150 h 720725"/>
              <a:gd name="connsiteX123" fmla="*/ 257174 w 1006475"/>
              <a:gd name="connsiteY123" fmla="*/ 180975 h 720725"/>
              <a:gd name="connsiteX124" fmla="*/ 260349 w 1006475"/>
              <a:gd name="connsiteY124" fmla="*/ 180975 h 720725"/>
              <a:gd name="connsiteX125" fmla="*/ 260349 w 1006475"/>
              <a:gd name="connsiteY125" fmla="*/ 177800 h 720725"/>
              <a:gd name="connsiteX126" fmla="*/ 260349 w 1006475"/>
              <a:gd name="connsiteY126" fmla="*/ 174625 h 720725"/>
              <a:gd name="connsiteX127" fmla="*/ 260349 w 1006475"/>
              <a:gd name="connsiteY127" fmla="*/ 168275 h 720725"/>
              <a:gd name="connsiteX128" fmla="*/ 279399 w 1006475"/>
              <a:gd name="connsiteY128" fmla="*/ 114300 h 720725"/>
              <a:gd name="connsiteX129" fmla="*/ 282574 w 1006475"/>
              <a:gd name="connsiteY129" fmla="*/ 114300 h 720725"/>
              <a:gd name="connsiteX130" fmla="*/ 285749 w 1006475"/>
              <a:gd name="connsiteY130" fmla="*/ 123825 h 720725"/>
              <a:gd name="connsiteX131" fmla="*/ 292099 w 1006475"/>
              <a:gd name="connsiteY131" fmla="*/ 130175 h 720725"/>
              <a:gd name="connsiteX132" fmla="*/ 295274 w 1006475"/>
              <a:gd name="connsiteY132" fmla="*/ 136525 h 720725"/>
              <a:gd name="connsiteX133" fmla="*/ 292099 w 1006475"/>
              <a:gd name="connsiteY133" fmla="*/ 136525 h 720725"/>
              <a:gd name="connsiteX134" fmla="*/ 292099 w 1006475"/>
              <a:gd name="connsiteY134" fmla="*/ 139700 h 720725"/>
              <a:gd name="connsiteX135" fmla="*/ 288924 w 1006475"/>
              <a:gd name="connsiteY135" fmla="*/ 139700 h 720725"/>
              <a:gd name="connsiteX136" fmla="*/ 285749 w 1006475"/>
              <a:gd name="connsiteY136" fmla="*/ 139700 h 720725"/>
              <a:gd name="connsiteX137" fmla="*/ 285749 w 1006475"/>
              <a:gd name="connsiteY137" fmla="*/ 136525 h 720725"/>
              <a:gd name="connsiteX138" fmla="*/ 285749 w 1006475"/>
              <a:gd name="connsiteY138" fmla="*/ 133350 h 720725"/>
              <a:gd name="connsiteX139" fmla="*/ 279399 w 1006475"/>
              <a:gd name="connsiteY139" fmla="*/ 133350 h 720725"/>
              <a:gd name="connsiteX140" fmla="*/ 279399 w 1006475"/>
              <a:gd name="connsiteY140" fmla="*/ 136525 h 720725"/>
              <a:gd name="connsiteX141" fmla="*/ 279399 w 1006475"/>
              <a:gd name="connsiteY141" fmla="*/ 139700 h 720725"/>
              <a:gd name="connsiteX142" fmla="*/ 276224 w 1006475"/>
              <a:gd name="connsiteY142" fmla="*/ 136525 h 720725"/>
              <a:gd name="connsiteX143" fmla="*/ 273049 w 1006475"/>
              <a:gd name="connsiteY143" fmla="*/ 136525 h 720725"/>
              <a:gd name="connsiteX144" fmla="*/ 273049 w 1006475"/>
              <a:gd name="connsiteY144" fmla="*/ 142875 h 720725"/>
              <a:gd name="connsiteX145" fmla="*/ 269874 w 1006475"/>
              <a:gd name="connsiteY145" fmla="*/ 142875 h 720725"/>
              <a:gd name="connsiteX146" fmla="*/ 266699 w 1006475"/>
              <a:gd name="connsiteY146" fmla="*/ 142875 h 720725"/>
              <a:gd name="connsiteX147" fmla="*/ 263524 w 1006475"/>
              <a:gd name="connsiteY147" fmla="*/ 142875 h 720725"/>
              <a:gd name="connsiteX148" fmla="*/ 263524 w 1006475"/>
              <a:gd name="connsiteY148" fmla="*/ 146050 h 720725"/>
              <a:gd name="connsiteX149" fmla="*/ 273049 w 1006475"/>
              <a:gd name="connsiteY149" fmla="*/ 146050 h 720725"/>
              <a:gd name="connsiteX150" fmla="*/ 276224 w 1006475"/>
              <a:gd name="connsiteY150" fmla="*/ 149225 h 720725"/>
              <a:gd name="connsiteX151" fmla="*/ 279399 w 1006475"/>
              <a:gd name="connsiteY151" fmla="*/ 152400 h 720725"/>
              <a:gd name="connsiteX152" fmla="*/ 279399 w 1006475"/>
              <a:gd name="connsiteY152" fmla="*/ 158750 h 720725"/>
              <a:gd name="connsiteX153" fmla="*/ 279399 w 1006475"/>
              <a:gd name="connsiteY153" fmla="*/ 165100 h 720725"/>
              <a:gd name="connsiteX154" fmla="*/ 279399 w 1006475"/>
              <a:gd name="connsiteY154" fmla="*/ 168275 h 720725"/>
              <a:gd name="connsiteX155" fmla="*/ 276224 w 1006475"/>
              <a:gd name="connsiteY155" fmla="*/ 168275 h 720725"/>
              <a:gd name="connsiteX156" fmla="*/ 276224 w 1006475"/>
              <a:gd name="connsiteY156" fmla="*/ 171450 h 720725"/>
              <a:gd name="connsiteX157" fmla="*/ 279399 w 1006475"/>
              <a:gd name="connsiteY157" fmla="*/ 171450 h 720725"/>
              <a:gd name="connsiteX158" fmla="*/ 279399 w 1006475"/>
              <a:gd name="connsiteY158" fmla="*/ 174625 h 720725"/>
              <a:gd name="connsiteX159" fmla="*/ 279399 w 1006475"/>
              <a:gd name="connsiteY159" fmla="*/ 177800 h 720725"/>
              <a:gd name="connsiteX160" fmla="*/ 279399 w 1006475"/>
              <a:gd name="connsiteY160" fmla="*/ 184150 h 720725"/>
              <a:gd name="connsiteX161" fmla="*/ 276224 w 1006475"/>
              <a:gd name="connsiteY161" fmla="*/ 187325 h 720725"/>
              <a:gd name="connsiteX162" fmla="*/ 269874 w 1006475"/>
              <a:gd name="connsiteY162" fmla="*/ 184150 h 720725"/>
              <a:gd name="connsiteX163" fmla="*/ 269874 w 1006475"/>
              <a:gd name="connsiteY163" fmla="*/ 180975 h 720725"/>
              <a:gd name="connsiteX164" fmla="*/ 276224 w 1006475"/>
              <a:gd name="connsiteY164" fmla="*/ 161925 h 720725"/>
              <a:gd name="connsiteX165" fmla="*/ 273049 w 1006475"/>
              <a:gd name="connsiteY165" fmla="*/ 158750 h 720725"/>
              <a:gd name="connsiteX166" fmla="*/ 269874 w 1006475"/>
              <a:gd name="connsiteY166" fmla="*/ 155575 h 720725"/>
              <a:gd name="connsiteX167" fmla="*/ 269874 w 1006475"/>
              <a:gd name="connsiteY167" fmla="*/ 158750 h 720725"/>
              <a:gd name="connsiteX168" fmla="*/ 266699 w 1006475"/>
              <a:gd name="connsiteY168" fmla="*/ 158750 h 720725"/>
              <a:gd name="connsiteX169" fmla="*/ 266699 w 1006475"/>
              <a:gd name="connsiteY169" fmla="*/ 152400 h 720725"/>
              <a:gd name="connsiteX170" fmla="*/ 260349 w 1006475"/>
              <a:gd name="connsiteY170" fmla="*/ 149225 h 720725"/>
              <a:gd name="connsiteX171" fmla="*/ 257174 w 1006475"/>
              <a:gd name="connsiteY171" fmla="*/ 142875 h 720725"/>
              <a:gd name="connsiteX172" fmla="*/ 260349 w 1006475"/>
              <a:gd name="connsiteY172" fmla="*/ 139700 h 720725"/>
              <a:gd name="connsiteX173" fmla="*/ 263524 w 1006475"/>
              <a:gd name="connsiteY173" fmla="*/ 136525 h 720725"/>
              <a:gd name="connsiteX174" fmla="*/ 266699 w 1006475"/>
              <a:gd name="connsiteY174" fmla="*/ 133350 h 720725"/>
              <a:gd name="connsiteX175" fmla="*/ 266699 w 1006475"/>
              <a:gd name="connsiteY175" fmla="*/ 127000 h 720725"/>
              <a:gd name="connsiteX176" fmla="*/ 273049 w 1006475"/>
              <a:gd name="connsiteY176" fmla="*/ 117475 h 720725"/>
              <a:gd name="connsiteX177" fmla="*/ 279399 w 1006475"/>
              <a:gd name="connsiteY177" fmla="*/ 114300 h 720725"/>
              <a:gd name="connsiteX178" fmla="*/ 288924 w 1006475"/>
              <a:gd name="connsiteY178" fmla="*/ 79375 h 720725"/>
              <a:gd name="connsiteX179" fmla="*/ 292099 w 1006475"/>
              <a:gd name="connsiteY179" fmla="*/ 79375 h 720725"/>
              <a:gd name="connsiteX180" fmla="*/ 292099 w 1006475"/>
              <a:gd name="connsiteY180" fmla="*/ 85725 h 720725"/>
              <a:gd name="connsiteX181" fmla="*/ 295274 w 1006475"/>
              <a:gd name="connsiteY181" fmla="*/ 85725 h 720725"/>
              <a:gd name="connsiteX182" fmla="*/ 295274 w 1006475"/>
              <a:gd name="connsiteY182" fmla="*/ 88900 h 720725"/>
              <a:gd name="connsiteX183" fmla="*/ 295274 w 1006475"/>
              <a:gd name="connsiteY183" fmla="*/ 92075 h 720725"/>
              <a:gd name="connsiteX184" fmla="*/ 292099 w 1006475"/>
              <a:gd name="connsiteY184" fmla="*/ 88900 h 720725"/>
              <a:gd name="connsiteX185" fmla="*/ 285749 w 1006475"/>
              <a:gd name="connsiteY185" fmla="*/ 88900 h 720725"/>
              <a:gd name="connsiteX186" fmla="*/ 288924 w 1006475"/>
              <a:gd name="connsiteY186" fmla="*/ 85725 h 720725"/>
              <a:gd name="connsiteX187" fmla="*/ 288924 w 1006475"/>
              <a:gd name="connsiteY187" fmla="*/ 82550 h 720725"/>
              <a:gd name="connsiteX188" fmla="*/ 288924 w 1006475"/>
              <a:gd name="connsiteY188" fmla="*/ 79375 h 720725"/>
              <a:gd name="connsiteX189" fmla="*/ 257174 w 1006475"/>
              <a:gd name="connsiteY189" fmla="*/ 76200 h 720725"/>
              <a:gd name="connsiteX190" fmla="*/ 260349 w 1006475"/>
              <a:gd name="connsiteY190" fmla="*/ 76200 h 720725"/>
              <a:gd name="connsiteX191" fmla="*/ 260349 w 1006475"/>
              <a:gd name="connsiteY191" fmla="*/ 79375 h 720725"/>
              <a:gd name="connsiteX192" fmla="*/ 260349 w 1006475"/>
              <a:gd name="connsiteY192" fmla="*/ 82550 h 720725"/>
              <a:gd name="connsiteX193" fmla="*/ 263524 w 1006475"/>
              <a:gd name="connsiteY193" fmla="*/ 82550 h 720725"/>
              <a:gd name="connsiteX194" fmla="*/ 257174 w 1006475"/>
              <a:gd name="connsiteY194" fmla="*/ 88900 h 720725"/>
              <a:gd name="connsiteX195" fmla="*/ 257174 w 1006475"/>
              <a:gd name="connsiteY195" fmla="*/ 98425 h 720725"/>
              <a:gd name="connsiteX196" fmla="*/ 260349 w 1006475"/>
              <a:gd name="connsiteY196" fmla="*/ 98425 h 720725"/>
              <a:gd name="connsiteX197" fmla="*/ 260349 w 1006475"/>
              <a:gd name="connsiteY197" fmla="*/ 95250 h 720725"/>
              <a:gd name="connsiteX198" fmla="*/ 263524 w 1006475"/>
              <a:gd name="connsiteY198" fmla="*/ 95250 h 720725"/>
              <a:gd name="connsiteX199" fmla="*/ 263524 w 1006475"/>
              <a:gd name="connsiteY199" fmla="*/ 98425 h 720725"/>
              <a:gd name="connsiteX200" fmla="*/ 263524 w 1006475"/>
              <a:gd name="connsiteY200" fmla="*/ 101600 h 720725"/>
              <a:gd name="connsiteX201" fmla="*/ 260349 w 1006475"/>
              <a:gd name="connsiteY201" fmla="*/ 104775 h 720725"/>
              <a:gd name="connsiteX202" fmla="*/ 257174 w 1006475"/>
              <a:gd name="connsiteY202" fmla="*/ 101600 h 720725"/>
              <a:gd name="connsiteX203" fmla="*/ 250824 w 1006475"/>
              <a:gd name="connsiteY203" fmla="*/ 104775 h 720725"/>
              <a:gd name="connsiteX204" fmla="*/ 250824 w 1006475"/>
              <a:gd name="connsiteY204" fmla="*/ 101600 h 720725"/>
              <a:gd name="connsiteX205" fmla="*/ 253999 w 1006475"/>
              <a:gd name="connsiteY205" fmla="*/ 98425 h 720725"/>
              <a:gd name="connsiteX206" fmla="*/ 250824 w 1006475"/>
              <a:gd name="connsiteY206" fmla="*/ 95250 h 720725"/>
              <a:gd name="connsiteX207" fmla="*/ 247649 w 1006475"/>
              <a:gd name="connsiteY207" fmla="*/ 92075 h 720725"/>
              <a:gd name="connsiteX208" fmla="*/ 250824 w 1006475"/>
              <a:gd name="connsiteY208" fmla="*/ 85725 h 720725"/>
              <a:gd name="connsiteX209" fmla="*/ 253999 w 1006475"/>
              <a:gd name="connsiteY209" fmla="*/ 85725 h 720725"/>
              <a:gd name="connsiteX210" fmla="*/ 253999 w 1006475"/>
              <a:gd name="connsiteY210" fmla="*/ 82550 h 720725"/>
              <a:gd name="connsiteX211" fmla="*/ 253999 w 1006475"/>
              <a:gd name="connsiteY211" fmla="*/ 79375 h 720725"/>
              <a:gd name="connsiteX212" fmla="*/ 257174 w 1006475"/>
              <a:gd name="connsiteY212" fmla="*/ 76200 h 720725"/>
              <a:gd name="connsiteX213" fmla="*/ 282574 w 1006475"/>
              <a:gd name="connsiteY213" fmla="*/ 73025 h 720725"/>
              <a:gd name="connsiteX214" fmla="*/ 282574 w 1006475"/>
              <a:gd name="connsiteY214" fmla="*/ 76200 h 720725"/>
              <a:gd name="connsiteX215" fmla="*/ 285749 w 1006475"/>
              <a:gd name="connsiteY215" fmla="*/ 82550 h 720725"/>
              <a:gd name="connsiteX216" fmla="*/ 282574 w 1006475"/>
              <a:gd name="connsiteY216" fmla="*/ 82550 h 720725"/>
              <a:gd name="connsiteX217" fmla="*/ 282574 w 1006475"/>
              <a:gd name="connsiteY217" fmla="*/ 85725 h 720725"/>
              <a:gd name="connsiteX218" fmla="*/ 279399 w 1006475"/>
              <a:gd name="connsiteY218" fmla="*/ 85725 h 720725"/>
              <a:gd name="connsiteX219" fmla="*/ 279399 w 1006475"/>
              <a:gd name="connsiteY219" fmla="*/ 82550 h 720725"/>
              <a:gd name="connsiteX220" fmla="*/ 279399 w 1006475"/>
              <a:gd name="connsiteY220" fmla="*/ 79375 h 720725"/>
              <a:gd name="connsiteX221" fmla="*/ 279399 w 1006475"/>
              <a:gd name="connsiteY221" fmla="*/ 76200 h 720725"/>
              <a:gd name="connsiteX222" fmla="*/ 282574 w 1006475"/>
              <a:gd name="connsiteY222" fmla="*/ 73025 h 720725"/>
              <a:gd name="connsiteX223" fmla="*/ 539750 w 1006475"/>
              <a:gd name="connsiteY223" fmla="*/ 66675 h 720725"/>
              <a:gd name="connsiteX224" fmla="*/ 539749 w 1006475"/>
              <a:gd name="connsiteY224" fmla="*/ 69850 h 720725"/>
              <a:gd name="connsiteX225" fmla="*/ 539750 w 1006475"/>
              <a:gd name="connsiteY225" fmla="*/ 66675 h 720725"/>
              <a:gd name="connsiteX226" fmla="*/ 244474 w 1006475"/>
              <a:gd name="connsiteY226" fmla="*/ 66675 h 720725"/>
              <a:gd name="connsiteX227" fmla="*/ 250824 w 1006475"/>
              <a:gd name="connsiteY227" fmla="*/ 69850 h 720725"/>
              <a:gd name="connsiteX228" fmla="*/ 257174 w 1006475"/>
              <a:gd name="connsiteY228" fmla="*/ 73025 h 720725"/>
              <a:gd name="connsiteX229" fmla="*/ 250824 w 1006475"/>
              <a:gd name="connsiteY229" fmla="*/ 73025 h 720725"/>
              <a:gd name="connsiteX230" fmla="*/ 250824 w 1006475"/>
              <a:gd name="connsiteY230" fmla="*/ 76200 h 720725"/>
              <a:gd name="connsiteX231" fmla="*/ 247649 w 1006475"/>
              <a:gd name="connsiteY231" fmla="*/ 76200 h 720725"/>
              <a:gd name="connsiteX232" fmla="*/ 247649 w 1006475"/>
              <a:gd name="connsiteY232" fmla="*/ 73025 h 720725"/>
              <a:gd name="connsiteX233" fmla="*/ 244474 w 1006475"/>
              <a:gd name="connsiteY233" fmla="*/ 69850 h 720725"/>
              <a:gd name="connsiteX234" fmla="*/ 244474 w 1006475"/>
              <a:gd name="connsiteY234" fmla="*/ 66675 h 720725"/>
              <a:gd name="connsiteX235" fmla="*/ 530224 w 1006475"/>
              <a:gd name="connsiteY235" fmla="*/ 63500 h 720725"/>
              <a:gd name="connsiteX236" fmla="*/ 530224 w 1006475"/>
              <a:gd name="connsiteY236" fmla="*/ 66675 h 720725"/>
              <a:gd name="connsiteX237" fmla="*/ 530225 w 1006475"/>
              <a:gd name="connsiteY237" fmla="*/ 63500 h 720725"/>
              <a:gd name="connsiteX238" fmla="*/ 530224 w 1006475"/>
              <a:gd name="connsiteY238" fmla="*/ 63500 h 720725"/>
              <a:gd name="connsiteX239" fmla="*/ 527049 w 1006475"/>
              <a:gd name="connsiteY239" fmla="*/ 60325 h 720725"/>
              <a:gd name="connsiteX240" fmla="*/ 527049 w 1006475"/>
              <a:gd name="connsiteY240" fmla="*/ 63500 h 720725"/>
              <a:gd name="connsiteX241" fmla="*/ 527050 w 1006475"/>
              <a:gd name="connsiteY241" fmla="*/ 63500 h 720725"/>
              <a:gd name="connsiteX242" fmla="*/ 527050 w 1006475"/>
              <a:gd name="connsiteY242" fmla="*/ 60325 h 720725"/>
              <a:gd name="connsiteX243" fmla="*/ 527049 w 1006475"/>
              <a:gd name="connsiteY243" fmla="*/ 60325 h 720725"/>
              <a:gd name="connsiteX244" fmla="*/ 228599 w 1006475"/>
              <a:gd name="connsiteY244" fmla="*/ 57150 h 720725"/>
              <a:gd name="connsiteX245" fmla="*/ 231774 w 1006475"/>
              <a:gd name="connsiteY245" fmla="*/ 57150 h 720725"/>
              <a:gd name="connsiteX246" fmla="*/ 234949 w 1006475"/>
              <a:gd name="connsiteY246" fmla="*/ 57150 h 720725"/>
              <a:gd name="connsiteX247" fmla="*/ 234949 w 1006475"/>
              <a:gd name="connsiteY247" fmla="*/ 60325 h 720725"/>
              <a:gd name="connsiteX248" fmla="*/ 234949 w 1006475"/>
              <a:gd name="connsiteY248" fmla="*/ 63500 h 720725"/>
              <a:gd name="connsiteX249" fmla="*/ 244474 w 1006475"/>
              <a:gd name="connsiteY249" fmla="*/ 73025 h 720725"/>
              <a:gd name="connsiteX250" fmla="*/ 244474 w 1006475"/>
              <a:gd name="connsiteY250" fmla="*/ 76200 h 720725"/>
              <a:gd name="connsiteX251" fmla="*/ 244474 w 1006475"/>
              <a:gd name="connsiteY251" fmla="*/ 79375 h 720725"/>
              <a:gd name="connsiteX252" fmla="*/ 247649 w 1006475"/>
              <a:gd name="connsiteY252" fmla="*/ 79375 h 720725"/>
              <a:gd name="connsiteX253" fmla="*/ 247649 w 1006475"/>
              <a:gd name="connsiteY253" fmla="*/ 82550 h 720725"/>
              <a:gd name="connsiteX254" fmla="*/ 244474 w 1006475"/>
              <a:gd name="connsiteY254" fmla="*/ 82550 h 720725"/>
              <a:gd name="connsiteX255" fmla="*/ 241299 w 1006475"/>
              <a:gd name="connsiteY255" fmla="*/ 79375 h 720725"/>
              <a:gd name="connsiteX256" fmla="*/ 238124 w 1006475"/>
              <a:gd name="connsiteY256" fmla="*/ 85725 h 720725"/>
              <a:gd name="connsiteX257" fmla="*/ 241299 w 1006475"/>
              <a:gd name="connsiteY257" fmla="*/ 88900 h 720725"/>
              <a:gd name="connsiteX258" fmla="*/ 244474 w 1006475"/>
              <a:gd name="connsiteY258" fmla="*/ 92075 h 720725"/>
              <a:gd name="connsiteX259" fmla="*/ 244474 w 1006475"/>
              <a:gd name="connsiteY259" fmla="*/ 95250 h 720725"/>
              <a:gd name="connsiteX260" fmla="*/ 241299 w 1006475"/>
              <a:gd name="connsiteY260" fmla="*/ 92075 h 720725"/>
              <a:gd name="connsiteX261" fmla="*/ 234949 w 1006475"/>
              <a:gd name="connsiteY261" fmla="*/ 88900 h 720725"/>
              <a:gd name="connsiteX262" fmla="*/ 231774 w 1006475"/>
              <a:gd name="connsiteY262" fmla="*/ 85725 h 720725"/>
              <a:gd name="connsiteX263" fmla="*/ 228599 w 1006475"/>
              <a:gd name="connsiteY263" fmla="*/ 82550 h 720725"/>
              <a:gd name="connsiteX264" fmla="*/ 225424 w 1006475"/>
              <a:gd name="connsiteY264" fmla="*/ 79375 h 720725"/>
              <a:gd name="connsiteX265" fmla="*/ 225424 w 1006475"/>
              <a:gd name="connsiteY265" fmla="*/ 76200 h 720725"/>
              <a:gd name="connsiteX266" fmla="*/ 222249 w 1006475"/>
              <a:gd name="connsiteY266" fmla="*/ 73025 h 720725"/>
              <a:gd name="connsiteX267" fmla="*/ 225424 w 1006475"/>
              <a:gd name="connsiteY267" fmla="*/ 66675 h 720725"/>
              <a:gd name="connsiteX268" fmla="*/ 225424 w 1006475"/>
              <a:gd name="connsiteY268" fmla="*/ 60325 h 720725"/>
              <a:gd name="connsiteX269" fmla="*/ 228599 w 1006475"/>
              <a:gd name="connsiteY269" fmla="*/ 57150 h 720725"/>
              <a:gd name="connsiteX270" fmla="*/ 260349 w 1006475"/>
              <a:gd name="connsiteY270" fmla="*/ 47625 h 720725"/>
              <a:gd name="connsiteX271" fmla="*/ 266699 w 1006475"/>
              <a:gd name="connsiteY271" fmla="*/ 47625 h 720725"/>
              <a:gd name="connsiteX272" fmla="*/ 269874 w 1006475"/>
              <a:gd name="connsiteY272" fmla="*/ 50800 h 720725"/>
              <a:gd name="connsiteX273" fmla="*/ 279399 w 1006475"/>
              <a:gd name="connsiteY273" fmla="*/ 60325 h 720725"/>
              <a:gd name="connsiteX274" fmla="*/ 279399 w 1006475"/>
              <a:gd name="connsiteY274" fmla="*/ 63500 h 720725"/>
              <a:gd name="connsiteX275" fmla="*/ 273049 w 1006475"/>
              <a:gd name="connsiteY275" fmla="*/ 66675 h 720725"/>
              <a:gd name="connsiteX276" fmla="*/ 269874 w 1006475"/>
              <a:gd name="connsiteY276" fmla="*/ 69850 h 720725"/>
              <a:gd name="connsiteX277" fmla="*/ 269874 w 1006475"/>
              <a:gd name="connsiteY277" fmla="*/ 73025 h 720725"/>
              <a:gd name="connsiteX278" fmla="*/ 266699 w 1006475"/>
              <a:gd name="connsiteY278" fmla="*/ 73025 h 720725"/>
              <a:gd name="connsiteX279" fmla="*/ 266699 w 1006475"/>
              <a:gd name="connsiteY279" fmla="*/ 69850 h 720725"/>
              <a:gd name="connsiteX280" fmla="*/ 263524 w 1006475"/>
              <a:gd name="connsiteY280" fmla="*/ 60325 h 720725"/>
              <a:gd name="connsiteX281" fmla="*/ 263524 w 1006475"/>
              <a:gd name="connsiteY281" fmla="*/ 53975 h 720725"/>
              <a:gd name="connsiteX282" fmla="*/ 260349 w 1006475"/>
              <a:gd name="connsiteY282" fmla="*/ 50800 h 720725"/>
              <a:gd name="connsiteX283" fmla="*/ 260349 w 1006475"/>
              <a:gd name="connsiteY283" fmla="*/ 53975 h 720725"/>
              <a:gd name="connsiteX284" fmla="*/ 263524 w 1006475"/>
              <a:gd name="connsiteY284" fmla="*/ 69850 h 720725"/>
              <a:gd name="connsiteX285" fmla="*/ 257174 w 1006475"/>
              <a:gd name="connsiteY285" fmla="*/ 69850 h 720725"/>
              <a:gd name="connsiteX286" fmla="*/ 253999 w 1006475"/>
              <a:gd name="connsiteY286" fmla="*/ 69850 h 720725"/>
              <a:gd name="connsiteX287" fmla="*/ 253999 w 1006475"/>
              <a:gd name="connsiteY287" fmla="*/ 60325 h 720725"/>
              <a:gd name="connsiteX288" fmla="*/ 250824 w 1006475"/>
              <a:gd name="connsiteY288" fmla="*/ 60325 h 720725"/>
              <a:gd name="connsiteX289" fmla="*/ 247649 w 1006475"/>
              <a:gd name="connsiteY289" fmla="*/ 66675 h 720725"/>
              <a:gd name="connsiteX290" fmla="*/ 244474 w 1006475"/>
              <a:gd name="connsiteY290" fmla="*/ 63500 h 720725"/>
              <a:gd name="connsiteX291" fmla="*/ 244474 w 1006475"/>
              <a:gd name="connsiteY291" fmla="*/ 60325 h 720725"/>
              <a:gd name="connsiteX292" fmla="*/ 260349 w 1006475"/>
              <a:gd name="connsiteY292" fmla="*/ 47625 h 720725"/>
              <a:gd name="connsiteX293" fmla="*/ 295274 w 1006475"/>
              <a:gd name="connsiteY293" fmla="*/ 0 h 720725"/>
              <a:gd name="connsiteX294" fmla="*/ 447674 w 1006475"/>
              <a:gd name="connsiteY294" fmla="*/ 38100 h 720725"/>
              <a:gd name="connsiteX295" fmla="*/ 530224 w 1006475"/>
              <a:gd name="connsiteY295" fmla="*/ 57150 h 720725"/>
              <a:gd name="connsiteX296" fmla="*/ 530225 w 1006475"/>
              <a:gd name="connsiteY296" fmla="*/ 57150 h 720725"/>
              <a:gd name="connsiteX297" fmla="*/ 584200 w 1006475"/>
              <a:gd name="connsiteY297" fmla="*/ 69850 h 720725"/>
              <a:gd name="connsiteX298" fmla="*/ 647700 w 1006475"/>
              <a:gd name="connsiteY298" fmla="*/ 85725 h 720725"/>
              <a:gd name="connsiteX299" fmla="*/ 650875 w 1006475"/>
              <a:gd name="connsiteY299" fmla="*/ 85725 h 720725"/>
              <a:gd name="connsiteX300" fmla="*/ 781050 w 1006475"/>
              <a:gd name="connsiteY300" fmla="*/ 111125 h 720725"/>
              <a:gd name="connsiteX301" fmla="*/ 860425 w 1006475"/>
              <a:gd name="connsiteY301" fmla="*/ 127000 h 720725"/>
              <a:gd name="connsiteX302" fmla="*/ 955675 w 1006475"/>
              <a:gd name="connsiteY302" fmla="*/ 149225 h 720725"/>
              <a:gd name="connsiteX303" fmla="*/ 1006475 w 1006475"/>
              <a:gd name="connsiteY303" fmla="*/ 158750 h 720725"/>
              <a:gd name="connsiteX304" fmla="*/ 1006475 w 1006475"/>
              <a:gd name="connsiteY304" fmla="*/ 161925 h 720725"/>
              <a:gd name="connsiteX305" fmla="*/ 1003300 w 1006475"/>
              <a:gd name="connsiteY305" fmla="*/ 171450 h 720725"/>
              <a:gd name="connsiteX306" fmla="*/ 1000125 w 1006475"/>
              <a:gd name="connsiteY306" fmla="*/ 180975 h 720725"/>
              <a:gd name="connsiteX307" fmla="*/ 1000125 w 1006475"/>
              <a:gd name="connsiteY307" fmla="*/ 184150 h 720725"/>
              <a:gd name="connsiteX308" fmla="*/ 1000125 w 1006475"/>
              <a:gd name="connsiteY308" fmla="*/ 190500 h 720725"/>
              <a:gd name="connsiteX309" fmla="*/ 996950 w 1006475"/>
              <a:gd name="connsiteY309" fmla="*/ 203200 h 720725"/>
              <a:gd name="connsiteX310" fmla="*/ 990600 w 1006475"/>
              <a:gd name="connsiteY310" fmla="*/ 234950 h 720725"/>
              <a:gd name="connsiteX311" fmla="*/ 987425 w 1006475"/>
              <a:gd name="connsiteY311" fmla="*/ 250825 h 720725"/>
              <a:gd name="connsiteX312" fmla="*/ 987425 w 1006475"/>
              <a:gd name="connsiteY312" fmla="*/ 260350 h 720725"/>
              <a:gd name="connsiteX313" fmla="*/ 984250 w 1006475"/>
              <a:gd name="connsiteY313" fmla="*/ 263525 h 720725"/>
              <a:gd name="connsiteX314" fmla="*/ 977900 w 1006475"/>
              <a:gd name="connsiteY314" fmla="*/ 307975 h 720725"/>
              <a:gd name="connsiteX315" fmla="*/ 974725 w 1006475"/>
              <a:gd name="connsiteY315" fmla="*/ 317500 h 720725"/>
              <a:gd name="connsiteX316" fmla="*/ 974725 w 1006475"/>
              <a:gd name="connsiteY316" fmla="*/ 320675 h 720725"/>
              <a:gd name="connsiteX317" fmla="*/ 971550 w 1006475"/>
              <a:gd name="connsiteY317" fmla="*/ 330200 h 720725"/>
              <a:gd name="connsiteX318" fmla="*/ 971550 w 1006475"/>
              <a:gd name="connsiteY318" fmla="*/ 333375 h 720725"/>
              <a:gd name="connsiteX319" fmla="*/ 968375 w 1006475"/>
              <a:gd name="connsiteY319" fmla="*/ 346075 h 720725"/>
              <a:gd name="connsiteX320" fmla="*/ 968375 w 1006475"/>
              <a:gd name="connsiteY320" fmla="*/ 349250 h 720725"/>
              <a:gd name="connsiteX321" fmla="*/ 965200 w 1006475"/>
              <a:gd name="connsiteY321" fmla="*/ 361950 h 720725"/>
              <a:gd name="connsiteX322" fmla="*/ 965200 w 1006475"/>
              <a:gd name="connsiteY322" fmla="*/ 368300 h 720725"/>
              <a:gd name="connsiteX323" fmla="*/ 962025 w 1006475"/>
              <a:gd name="connsiteY323" fmla="*/ 384175 h 720725"/>
              <a:gd name="connsiteX324" fmla="*/ 958850 w 1006475"/>
              <a:gd name="connsiteY324" fmla="*/ 396875 h 720725"/>
              <a:gd name="connsiteX325" fmla="*/ 955675 w 1006475"/>
              <a:gd name="connsiteY325" fmla="*/ 422275 h 720725"/>
              <a:gd name="connsiteX326" fmla="*/ 952500 w 1006475"/>
              <a:gd name="connsiteY326" fmla="*/ 434975 h 720725"/>
              <a:gd name="connsiteX327" fmla="*/ 952500 w 1006475"/>
              <a:gd name="connsiteY327" fmla="*/ 438150 h 720725"/>
              <a:gd name="connsiteX328" fmla="*/ 949325 w 1006475"/>
              <a:gd name="connsiteY328" fmla="*/ 460375 h 720725"/>
              <a:gd name="connsiteX329" fmla="*/ 946150 w 1006475"/>
              <a:gd name="connsiteY329" fmla="*/ 460375 h 720725"/>
              <a:gd name="connsiteX330" fmla="*/ 946150 w 1006475"/>
              <a:gd name="connsiteY330" fmla="*/ 463550 h 720725"/>
              <a:gd name="connsiteX331" fmla="*/ 946150 w 1006475"/>
              <a:gd name="connsiteY331" fmla="*/ 469900 h 720725"/>
              <a:gd name="connsiteX332" fmla="*/ 942975 w 1006475"/>
              <a:gd name="connsiteY332" fmla="*/ 479425 h 720725"/>
              <a:gd name="connsiteX333" fmla="*/ 939800 w 1006475"/>
              <a:gd name="connsiteY333" fmla="*/ 498475 h 720725"/>
              <a:gd name="connsiteX334" fmla="*/ 939800 w 1006475"/>
              <a:gd name="connsiteY334" fmla="*/ 504825 h 720725"/>
              <a:gd name="connsiteX335" fmla="*/ 936625 w 1006475"/>
              <a:gd name="connsiteY335" fmla="*/ 511175 h 720725"/>
              <a:gd name="connsiteX336" fmla="*/ 933450 w 1006475"/>
              <a:gd name="connsiteY336" fmla="*/ 539750 h 720725"/>
              <a:gd name="connsiteX337" fmla="*/ 930275 w 1006475"/>
              <a:gd name="connsiteY337" fmla="*/ 542925 h 720725"/>
              <a:gd name="connsiteX338" fmla="*/ 930275 w 1006475"/>
              <a:gd name="connsiteY338" fmla="*/ 549275 h 720725"/>
              <a:gd name="connsiteX339" fmla="*/ 930275 w 1006475"/>
              <a:gd name="connsiteY339" fmla="*/ 552450 h 720725"/>
              <a:gd name="connsiteX340" fmla="*/ 927100 w 1006475"/>
              <a:gd name="connsiteY340" fmla="*/ 561975 h 720725"/>
              <a:gd name="connsiteX341" fmla="*/ 920750 w 1006475"/>
              <a:gd name="connsiteY341" fmla="*/ 600075 h 720725"/>
              <a:gd name="connsiteX342" fmla="*/ 917575 w 1006475"/>
              <a:gd name="connsiteY342" fmla="*/ 612775 h 720725"/>
              <a:gd name="connsiteX343" fmla="*/ 917575 w 1006475"/>
              <a:gd name="connsiteY343" fmla="*/ 615950 h 720725"/>
              <a:gd name="connsiteX344" fmla="*/ 917575 w 1006475"/>
              <a:gd name="connsiteY344" fmla="*/ 622300 h 720725"/>
              <a:gd name="connsiteX345" fmla="*/ 914400 w 1006475"/>
              <a:gd name="connsiteY345" fmla="*/ 635000 h 720725"/>
              <a:gd name="connsiteX346" fmla="*/ 914400 w 1006475"/>
              <a:gd name="connsiteY346" fmla="*/ 638175 h 720725"/>
              <a:gd name="connsiteX347" fmla="*/ 911225 w 1006475"/>
              <a:gd name="connsiteY347" fmla="*/ 641350 h 720725"/>
              <a:gd name="connsiteX348" fmla="*/ 911225 w 1006475"/>
              <a:gd name="connsiteY348" fmla="*/ 644525 h 720725"/>
              <a:gd name="connsiteX349" fmla="*/ 911225 w 1006475"/>
              <a:gd name="connsiteY349" fmla="*/ 650875 h 720725"/>
              <a:gd name="connsiteX350" fmla="*/ 914400 w 1006475"/>
              <a:gd name="connsiteY350" fmla="*/ 657225 h 720725"/>
              <a:gd name="connsiteX351" fmla="*/ 917575 w 1006475"/>
              <a:gd name="connsiteY351" fmla="*/ 666750 h 720725"/>
              <a:gd name="connsiteX352" fmla="*/ 917575 w 1006475"/>
              <a:gd name="connsiteY352" fmla="*/ 669925 h 720725"/>
              <a:gd name="connsiteX353" fmla="*/ 917575 w 1006475"/>
              <a:gd name="connsiteY353" fmla="*/ 673100 h 720725"/>
              <a:gd name="connsiteX354" fmla="*/ 920750 w 1006475"/>
              <a:gd name="connsiteY354" fmla="*/ 688975 h 720725"/>
              <a:gd name="connsiteX355" fmla="*/ 914400 w 1006475"/>
              <a:gd name="connsiteY355" fmla="*/ 698500 h 720725"/>
              <a:gd name="connsiteX356" fmla="*/ 911225 w 1006475"/>
              <a:gd name="connsiteY356" fmla="*/ 704850 h 720725"/>
              <a:gd name="connsiteX357" fmla="*/ 914400 w 1006475"/>
              <a:gd name="connsiteY357" fmla="*/ 704850 h 720725"/>
              <a:gd name="connsiteX358" fmla="*/ 914400 w 1006475"/>
              <a:gd name="connsiteY358" fmla="*/ 708025 h 720725"/>
              <a:gd name="connsiteX359" fmla="*/ 914400 w 1006475"/>
              <a:gd name="connsiteY359" fmla="*/ 717550 h 720725"/>
              <a:gd name="connsiteX360" fmla="*/ 914400 w 1006475"/>
              <a:gd name="connsiteY360" fmla="*/ 720725 h 720725"/>
              <a:gd name="connsiteX361" fmla="*/ 911225 w 1006475"/>
              <a:gd name="connsiteY361" fmla="*/ 717550 h 720725"/>
              <a:gd name="connsiteX362" fmla="*/ 908050 w 1006475"/>
              <a:gd name="connsiteY362" fmla="*/ 717550 h 720725"/>
              <a:gd name="connsiteX363" fmla="*/ 904875 w 1006475"/>
              <a:gd name="connsiteY363" fmla="*/ 717550 h 720725"/>
              <a:gd name="connsiteX364" fmla="*/ 876300 w 1006475"/>
              <a:gd name="connsiteY364" fmla="*/ 711200 h 720725"/>
              <a:gd name="connsiteX365" fmla="*/ 860425 w 1006475"/>
              <a:gd name="connsiteY365" fmla="*/ 708025 h 720725"/>
              <a:gd name="connsiteX366" fmla="*/ 847725 w 1006475"/>
              <a:gd name="connsiteY366" fmla="*/ 704850 h 720725"/>
              <a:gd name="connsiteX367" fmla="*/ 841375 w 1006475"/>
              <a:gd name="connsiteY367" fmla="*/ 704850 h 720725"/>
              <a:gd name="connsiteX368" fmla="*/ 835025 w 1006475"/>
              <a:gd name="connsiteY368" fmla="*/ 704850 h 720725"/>
              <a:gd name="connsiteX369" fmla="*/ 825500 w 1006475"/>
              <a:gd name="connsiteY369" fmla="*/ 701675 h 720725"/>
              <a:gd name="connsiteX370" fmla="*/ 819150 w 1006475"/>
              <a:gd name="connsiteY370" fmla="*/ 701675 h 720725"/>
              <a:gd name="connsiteX371" fmla="*/ 809625 w 1006475"/>
              <a:gd name="connsiteY371" fmla="*/ 698500 h 720725"/>
              <a:gd name="connsiteX372" fmla="*/ 803275 w 1006475"/>
              <a:gd name="connsiteY372" fmla="*/ 695325 h 720725"/>
              <a:gd name="connsiteX373" fmla="*/ 777875 w 1006475"/>
              <a:gd name="connsiteY373" fmla="*/ 692150 h 720725"/>
              <a:gd name="connsiteX374" fmla="*/ 774700 w 1006475"/>
              <a:gd name="connsiteY374" fmla="*/ 692150 h 720725"/>
              <a:gd name="connsiteX375" fmla="*/ 758825 w 1006475"/>
              <a:gd name="connsiteY375" fmla="*/ 688975 h 720725"/>
              <a:gd name="connsiteX376" fmla="*/ 746125 w 1006475"/>
              <a:gd name="connsiteY376" fmla="*/ 685800 h 720725"/>
              <a:gd name="connsiteX377" fmla="*/ 733425 w 1006475"/>
              <a:gd name="connsiteY377" fmla="*/ 682625 h 720725"/>
              <a:gd name="connsiteX378" fmla="*/ 717550 w 1006475"/>
              <a:gd name="connsiteY378" fmla="*/ 679450 h 720725"/>
              <a:gd name="connsiteX379" fmla="*/ 711200 w 1006475"/>
              <a:gd name="connsiteY379" fmla="*/ 679450 h 720725"/>
              <a:gd name="connsiteX380" fmla="*/ 704850 w 1006475"/>
              <a:gd name="connsiteY380" fmla="*/ 676275 h 720725"/>
              <a:gd name="connsiteX381" fmla="*/ 692150 w 1006475"/>
              <a:gd name="connsiteY381" fmla="*/ 673100 h 720725"/>
              <a:gd name="connsiteX382" fmla="*/ 676275 w 1006475"/>
              <a:gd name="connsiteY382" fmla="*/ 669925 h 720725"/>
              <a:gd name="connsiteX383" fmla="*/ 650875 w 1006475"/>
              <a:gd name="connsiteY383" fmla="*/ 666750 h 720725"/>
              <a:gd name="connsiteX384" fmla="*/ 647700 w 1006475"/>
              <a:gd name="connsiteY384" fmla="*/ 663575 h 720725"/>
              <a:gd name="connsiteX385" fmla="*/ 644525 w 1006475"/>
              <a:gd name="connsiteY385" fmla="*/ 663575 h 720725"/>
              <a:gd name="connsiteX386" fmla="*/ 641350 w 1006475"/>
              <a:gd name="connsiteY386" fmla="*/ 666750 h 720725"/>
              <a:gd name="connsiteX387" fmla="*/ 638175 w 1006475"/>
              <a:gd name="connsiteY387" fmla="*/ 669925 h 720725"/>
              <a:gd name="connsiteX388" fmla="*/ 628650 w 1006475"/>
              <a:gd name="connsiteY388" fmla="*/ 673100 h 720725"/>
              <a:gd name="connsiteX389" fmla="*/ 625475 w 1006475"/>
              <a:gd name="connsiteY389" fmla="*/ 673100 h 720725"/>
              <a:gd name="connsiteX390" fmla="*/ 622300 w 1006475"/>
              <a:gd name="connsiteY390" fmla="*/ 673100 h 720725"/>
              <a:gd name="connsiteX391" fmla="*/ 619125 w 1006475"/>
              <a:gd name="connsiteY391" fmla="*/ 673100 h 720725"/>
              <a:gd name="connsiteX392" fmla="*/ 615950 w 1006475"/>
              <a:gd name="connsiteY392" fmla="*/ 673100 h 720725"/>
              <a:gd name="connsiteX393" fmla="*/ 612775 w 1006475"/>
              <a:gd name="connsiteY393" fmla="*/ 669925 h 720725"/>
              <a:gd name="connsiteX394" fmla="*/ 609600 w 1006475"/>
              <a:gd name="connsiteY394" fmla="*/ 669925 h 720725"/>
              <a:gd name="connsiteX395" fmla="*/ 600075 w 1006475"/>
              <a:gd name="connsiteY395" fmla="*/ 666750 h 720725"/>
              <a:gd name="connsiteX396" fmla="*/ 593725 w 1006475"/>
              <a:gd name="connsiteY396" fmla="*/ 669925 h 720725"/>
              <a:gd name="connsiteX397" fmla="*/ 590550 w 1006475"/>
              <a:gd name="connsiteY397" fmla="*/ 669925 h 720725"/>
              <a:gd name="connsiteX398" fmla="*/ 584200 w 1006475"/>
              <a:gd name="connsiteY398" fmla="*/ 666750 h 720725"/>
              <a:gd name="connsiteX399" fmla="*/ 581025 w 1006475"/>
              <a:gd name="connsiteY399" fmla="*/ 666750 h 720725"/>
              <a:gd name="connsiteX400" fmla="*/ 577850 w 1006475"/>
              <a:gd name="connsiteY400" fmla="*/ 669925 h 720725"/>
              <a:gd name="connsiteX401" fmla="*/ 574675 w 1006475"/>
              <a:gd name="connsiteY401" fmla="*/ 666750 h 720725"/>
              <a:gd name="connsiteX402" fmla="*/ 571500 w 1006475"/>
              <a:gd name="connsiteY402" fmla="*/ 666750 h 720725"/>
              <a:gd name="connsiteX403" fmla="*/ 565150 w 1006475"/>
              <a:gd name="connsiteY403" fmla="*/ 663575 h 720725"/>
              <a:gd name="connsiteX404" fmla="*/ 561975 w 1006475"/>
              <a:gd name="connsiteY404" fmla="*/ 663575 h 720725"/>
              <a:gd name="connsiteX405" fmla="*/ 558800 w 1006475"/>
              <a:gd name="connsiteY405" fmla="*/ 663575 h 720725"/>
              <a:gd name="connsiteX406" fmla="*/ 552450 w 1006475"/>
              <a:gd name="connsiteY406" fmla="*/ 669925 h 720725"/>
              <a:gd name="connsiteX407" fmla="*/ 549275 w 1006475"/>
              <a:gd name="connsiteY407" fmla="*/ 673100 h 720725"/>
              <a:gd name="connsiteX408" fmla="*/ 542925 w 1006475"/>
              <a:gd name="connsiteY408" fmla="*/ 673100 h 720725"/>
              <a:gd name="connsiteX409" fmla="*/ 536575 w 1006475"/>
              <a:gd name="connsiteY409" fmla="*/ 673100 h 720725"/>
              <a:gd name="connsiteX410" fmla="*/ 533400 w 1006475"/>
              <a:gd name="connsiteY410" fmla="*/ 669925 h 720725"/>
              <a:gd name="connsiteX411" fmla="*/ 523875 w 1006475"/>
              <a:gd name="connsiteY411" fmla="*/ 669925 h 720725"/>
              <a:gd name="connsiteX412" fmla="*/ 517525 w 1006475"/>
              <a:gd name="connsiteY412" fmla="*/ 669925 h 720725"/>
              <a:gd name="connsiteX413" fmla="*/ 511175 w 1006475"/>
              <a:gd name="connsiteY413" fmla="*/ 669925 h 720725"/>
              <a:gd name="connsiteX414" fmla="*/ 504825 w 1006475"/>
              <a:gd name="connsiteY414" fmla="*/ 669925 h 720725"/>
              <a:gd name="connsiteX415" fmla="*/ 495300 w 1006475"/>
              <a:gd name="connsiteY415" fmla="*/ 673100 h 720725"/>
              <a:gd name="connsiteX416" fmla="*/ 485775 w 1006475"/>
              <a:gd name="connsiteY416" fmla="*/ 673100 h 720725"/>
              <a:gd name="connsiteX417" fmla="*/ 482600 w 1006475"/>
              <a:gd name="connsiteY417" fmla="*/ 676275 h 720725"/>
              <a:gd name="connsiteX418" fmla="*/ 479425 w 1006475"/>
              <a:gd name="connsiteY418" fmla="*/ 676275 h 720725"/>
              <a:gd name="connsiteX419" fmla="*/ 476250 w 1006475"/>
              <a:gd name="connsiteY419" fmla="*/ 682625 h 720725"/>
              <a:gd name="connsiteX420" fmla="*/ 447675 w 1006475"/>
              <a:gd name="connsiteY420" fmla="*/ 679450 h 720725"/>
              <a:gd name="connsiteX421" fmla="*/ 438150 w 1006475"/>
              <a:gd name="connsiteY421" fmla="*/ 679450 h 720725"/>
              <a:gd name="connsiteX422" fmla="*/ 434975 w 1006475"/>
              <a:gd name="connsiteY422" fmla="*/ 676275 h 720725"/>
              <a:gd name="connsiteX423" fmla="*/ 431800 w 1006475"/>
              <a:gd name="connsiteY423" fmla="*/ 673100 h 720725"/>
              <a:gd name="connsiteX424" fmla="*/ 428625 w 1006475"/>
              <a:gd name="connsiteY424" fmla="*/ 669925 h 720725"/>
              <a:gd name="connsiteX425" fmla="*/ 425450 w 1006475"/>
              <a:gd name="connsiteY425" fmla="*/ 666750 h 720725"/>
              <a:gd name="connsiteX426" fmla="*/ 422275 w 1006475"/>
              <a:gd name="connsiteY426" fmla="*/ 666750 h 720725"/>
              <a:gd name="connsiteX427" fmla="*/ 419100 w 1006475"/>
              <a:gd name="connsiteY427" fmla="*/ 666750 h 720725"/>
              <a:gd name="connsiteX428" fmla="*/ 415925 w 1006475"/>
              <a:gd name="connsiteY428" fmla="*/ 666750 h 720725"/>
              <a:gd name="connsiteX429" fmla="*/ 409575 w 1006475"/>
              <a:gd name="connsiteY429" fmla="*/ 669925 h 720725"/>
              <a:gd name="connsiteX430" fmla="*/ 396875 w 1006475"/>
              <a:gd name="connsiteY430" fmla="*/ 673100 h 720725"/>
              <a:gd name="connsiteX431" fmla="*/ 390525 w 1006475"/>
              <a:gd name="connsiteY431" fmla="*/ 673100 h 720725"/>
              <a:gd name="connsiteX432" fmla="*/ 384175 w 1006475"/>
              <a:gd name="connsiteY432" fmla="*/ 673100 h 720725"/>
              <a:gd name="connsiteX433" fmla="*/ 381000 w 1006475"/>
              <a:gd name="connsiteY433" fmla="*/ 676275 h 720725"/>
              <a:gd name="connsiteX434" fmla="*/ 377825 w 1006475"/>
              <a:gd name="connsiteY434" fmla="*/ 676275 h 720725"/>
              <a:gd name="connsiteX435" fmla="*/ 374650 w 1006475"/>
              <a:gd name="connsiteY435" fmla="*/ 673100 h 720725"/>
              <a:gd name="connsiteX436" fmla="*/ 361950 w 1006475"/>
              <a:gd name="connsiteY436" fmla="*/ 669925 h 720725"/>
              <a:gd name="connsiteX437" fmla="*/ 358775 w 1006475"/>
              <a:gd name="connsiteY437" fmla="*/ 669925 h 720725"/>
              <a:gd name="connsiteX438" fmla="*/ 352425 w 1006475"/>
              <a:gd name="connsiteY438" fmla="*/ 673100 h 720725"/>
              <a:gd name="connsiteX439" fmla="*/ 349250 w 1006475"/>
              <a:gd name="connsiteY439" fmla="*/ 676275 h 720725"/>
              <a:gd name="connsiteX440" fmla="*/ 346075 w 1006475"/>
              <a:gd name="connsiteY440" fmla="*/ 676275 h 720725"/>
              <a:gd name="connsiteX441" fmla="*/ 346075 w 1006475"/>
              <a:gd name="connsiteY441" fmla="*/ 673100 h 720725"/>
              <a:gd name="connsiteX442" fmla="*/ 342900 w 1006475"/>
              <a:gd name="connsiteY442" fmla="*/ 673100 h 720725"/>
              <a:gd name="connsiteX443" fmla="*/ 342900 w 1006475"/>
              <a:gd name="connsiteY443" fmla="*/ 669925 h 720725"/>
              <a:gd name="connsiteX444" fmla="*/ 342900 w 1006475"/>
              <a:gd name="connsiteY444" fmla="*/ 663575 h 720725"/>
              <a:gd name="connsiteX445" fmla="*/ 342900 w 1006475"/>
              <a:gd name="connsiteY445" fmla="*/ 660400 h 720725"/>
              <a:gd name="connsiteX446" fmla="*/ 330200 w 1006475"/>
              <a:gd name="connsiteY446" fmla="*/ 654050 h 720725"/>
              <a:gd name="connsiteX447" fmla="*/ 327025 w 1006475"/>
              <a:gd name="connsiteY447" fmla="*/ 650875 h 720725"/>
              <a:gd name="connsiteX448" fmla="*/ 323850 w 1006475"/>
              <a:gd name="connsiteY448" fmla="*/ 650875 h 720725"/>
              <a:gd name="connsiteX449" fmla="*/ 320675 w 1006475"/>
              <a:gd name="connsiteY449" fmla="*/ 650875 h 720725"/>
              <a:gd name="connsiteX450" fmla="*/ 317500 w 1006475"/>
              <a:gd name="connsiteY450" fmla="*/ 650875 h 720725"/>
              <a:gd name="connsiteX451" fmla="*/ 314325 w 1006475"/>
              <a:gd name="connsiteY451" fmla="*/ 650875 h 720725"/>
              <a:gd name="connsiteX452" fmla="*/ 311150 w 1006475"/>
              <a:gd name="connsiteY452" fmla="*/ 647700 h 720725"/>
              <a:gd name="connsiteX453" fmla="*/ 307975 w 1006475"/>
              <a:gd name="connsiteY453" fmla="*/ 644525 h 720725"/>
              <a:gd name="connsiteX454" fmla="*/ 304800 w 1006475"/>
              <a:gd name="connsiteY454" fmla="*/ 641350 h 720725"/>
              <a:gd name="connsiteX455" fmla="*/ 288925 w 1006475"/>
              <a:gd name="connsiteY455" fmla="*/ 641350 h 720725"/>
              <a:gd name="connsiteX456" fmla="*/ 279400 w 1006475"/>
              <a:gd name="connsiteY456" fmla="*/ 641350 h 720725"/>
              <a:gd name="connsiteX457" fmla="*/ 276225 w 1006475"/>
              <a:gd name="connsiteY457" fmla="*/ 641350 h 720725"/>
              <a:gd name="connsiteX458" fmla="*/ 273050 w 1006475"/>
              <a:gd name="connsiteY458" fmla="*/ 638175 h 720725"/>
              <a:gd name="connsiteX459" fmla="*/ 266700 w 1006475"/>
              <a:gd name="connsiteY459" fmla="*/ 635000 h 720725"/>
              <a:gd name="connsiteX460" fmla="*/ 257175 w 1006475"/>
              <a:gd name="connsiteY460" fmla="*/ 638175 h 720725"/>
              <a:gd name="connsiteX461" fmla="*/ 250825 w 1006475"/>
              <a:gd name="connsiteY461" fmla="*/ 641350 h 720725"/>
              <a:gd name="connsiteX462" fmla="*/ 247650 w 1006475"/>
              <a:gd name="connsiteY462" fmla="*/ 644525 h 720725"/>
              <a:gd name="connsiteX463" fmla="*/ 234950 w 1006475"/>
              <a:gd name="connsiteY463" fmla="*/ 647700 h 720725"/>
              <a:gd name="connsiteX464" fmla="*/ 219075 w 1006475"/>
              <a:gd name="connsiteY464" fmla="*/ 647700 h 720725"/>
              <a:gd name="connsiteX465" fmla="*/ 209550 w 1006475"/>
              <a:gd name="connsiteY465" fmla="*/ 650875 h 720725"/>
              <a:gd name="connsiteX466" fmla="*/ 203200 w 1006475"/>
              <a:gd name="connsiteY466" fmla="*/ 650875 h 720725"/>
              <a:gd name="connsiteX467" fmla="*/ 200025 w 1006475"/>
              <a:gd name="connsiteY467" fmla="*/ 650875 h 720725"/>
              <a:gd name="connsiteX468" fmla="*/ 193675 w 1006475"/>
              <a:gd name="connsiteY468" fmla="*/ 650875 h 720725"/>
              <a:gd name="connsiteX469" fmla="*/ 190500 w 1006475"/>
              <a:gd name="connsiteY469" fmla="*/ 647700 h 720725"/>
              <a:gd name="connsiteX470" fmla="*/ 190500 w 1006475"/>
              <a:gd name="connsiteY470" fmla="*/ 644525 h 720725"/>
              <a:gd name="connsiteX471" fmla="*/ 187325 w 1006475"/>
              <a:gd name="connsiteY471" fmla="*/ 641350 h 720725"/>
              <a:gd name="connsiteX472" fmla="*/ 171450 w 1006475"/>
              <a:gd name="connsiteY472" fmla="*/ 638175 h 720725"/>
              <a:gd name="connsiteX473" fmla="*/ 165100 w 1006475"/>
              <a:gd name="connsiteY473" fmla="*/ 631825 h 720725"/>
              <a:gd name="connsiteX474" fmla="*/ 161925 w 1006475"/>
              <a:gd name="connsiteY474" fmla="*/ 631825 h 720725"/>
              <a:gd name="connsiteX475" fmla="*/ 158750 w 1006475"/>
              <a:gd name="connsiteY475" fmla="*/ 628650 h 720725"/>
              <a:gd name="connsiteX476" fmla="*/ 152400 w 1006475"/>
              <a:gd name="connsiteY476" fmla="*/ 628650 h 720725"/>
              <a:gd name="connsiteX477" fmla="*/ 149225 w 1006475"/>
              <a:gd name="connsiteY477" fmla="*/ 625475 h 720725"/>
              <a:gd name="connsiteX478" fmla="*/ 142875 w 1006475"/>
              <a:gd name="connsiteY478" fmla="*/ 619125 h 720725"/>
              <a:gd name="connsiteX479" fmla="*/ 142875 w 1006475"/>
              <a:gd name="connsiteY479" fmla="*/ 615950 h 720725"/>
              <a:gd name="connsiteX480" fmla="*/ 139700 w 1006475"/>
              <a:gd name="connsiteY480" fmla="*/ 615950 h 720725"/>
              <a:gd name="connsiteX481" fmla="*/ 139700 w 1006475"/>
              <a:gd name="connsiteY481" fmla="*/ 609600 h 720725"/>
              <a:gd name="connsiteX482" fmla="*/ 139700 w 1006475"/>
              <a:gd name="connsiteY482" fmla="*/ 606425 h 720725"/>
              <a:gd name="connsiteX483" fmla="*/ 142875 w 1006475"/>
              <a:gd name="connsiteY483" fmla="*/ 603250 h 720725"/>
              <a:gd name="connsiteX484" fmla="*/ 142875 w 1006475"/>
              <a:gd name="connsiteY484" fmla="*/ 600075 h 720725"/>
              <a:gd name="connsiteX485" fmla="*/ 146050 w 1006475"/>
              <a:gd name="connsiteY485" fmla="*/ 596900 h 720725"/>
              <a:gd name="connsiteX486" fmla="*/ 146050 w 1006475"/>
              <a:gd name="connsiteY486" fmla="*/ 590550 h 720725"/>
              <a:gd name="connsiteX487" fmla="*/ 142875 w 1006475"/>
              <a:gd name="connsiteY487" fmla="*/ 587375 h 720725"/>
              <a:gd name="connsiteX488" fmla="*/ 142875 w 1006475"/>
              <a:gd name="connsiteY488" fmla="*/ 584200 h 720725"/>
              <a:gd name="connsiteX489" fmla="*/ 146050 w 1006475"/>
              <a:gd name="connsiteY489" fmla="*/ 577850 h 720725"/>
              <a:gd name="connsiteX490" fmla="*/ 146050 w 1006475"/>
              <a:gd name="connsiteY490" fmla="*/ 574675 h 720725"/>
              <a:gd name="connsiteX491" fmla="*/ 149225 w 1006475"/>
              <a:gd name="connsiteY491" fmla="*/ 558800 h 720725"/>
              <a:gd name="connsiteX492" fmla="*/ 142875 w 1006475"/>
              <a:gd name="connsiteY492" fmla="*/ 536575 h 720725"/>
              <a:gd name="connsiteX493" fmla="*/ 139700 w 1006475"/>
              <a:gd name="connsiteY493" fmla="*/ 533400 h 720725"/>
              <a:gd name="connsiteX494" fmla="*/ 120650 w 1006475"/>
              <a:gd name="connsiteY494" fmla="*/ 504825 h 720725"/>
              <a:gd name="connsiteX495" fmla="*/ 117475 w 1006475"/>
              <a:gd name="connsiteY495" fmla="*/ 504825 h 720725"/>
              <a:gd name="connsiteX496" fmla="*/ 111125 w 1006475"/>
              <a:gd name="connsiteY496" fmla="*/ 501650 h 720725"/>
              <a:gd name="connsiteX497" fmla="*/ 107950 w 1006475"/>
              <a:gd name="connsiteY497" fmla="*/ 503237 h 720725"/>
              <a:gd name="connsiteX498" fmla="*/ 107950 w 1006475"/>
              <a:gd name="connsiteY498" fmla="*/ 504825 h 720725"/>
              <a:gd name="connsiteX499" fmla="*/ 104775 w 1006475"/>
              <a:gd name="connsiteY499" fmla="*/ 504825 h 720725"/>
              <a:gd name="connsiteX500" fmla="*/ 101600 w 1006475"/>
              <a:gd name="connsiteY500" fmla="*/ 508000 h 720725"/>
              <a:gd name="connsiteX501" fmla="*/ 95250 w 1006475"/>
              <a:gd name="connsiteY501" fmla="*/ 508000 h 720725"/>
              <a:gd name="connsiteX502" fmla="*/ 82550 w 1006475"/>
              <a:gd name="connsiteY502" fmla="*/ 492125 h 720725"/>
              <a:gd name="connsiteX503" fmla="*/ 82550 w 1006475"/>
              <a:gd name="connsiteY503" fmla="*/ 482600 h 720725"/>
              <a:gd name="connsiteX504" fmla="*/ 76200 w 1006475"/>
              <a:gd name="connsiteY504" fmla="*/ 476250 h 720725"/>
              <a:gd name="connsiteX505" fmla="*/ 60325 w 1006475"/>
              <a:gd name="connsiteY505" fmla="*/ 476250 h 720725"/>
              <a:gd name="connsiteX506" fmla="*/ 53975 w 1006475"/>
              <a:gd name="connsiteY506" fmla="*/ 473075 h 720725"/>
              <a:gd name="connsiteX507" fmla="*/ 53975 w 1006475"/>
              <a:gd name="connsiteY507" fmla="*/ 463550 h 720725"/>
              <a:gd name="connsiteX508" fmla="*/ 50800 w 1006475"/>
              <a:gd name="connsiteY508" fmla="*/ 463550 h 720725"/>
              <a:gd name="connsiteX509" fmla="*/ 47625 w 1006475"/>
              <a:gd name="connsiteY509" fmla="*/ 466725 h 720725"/>
              <a:gd name="connsiteX510" fmla="*/ 44450 w 1006475"/>
              <a:gd name="connsiteY510" fmla="*/ 466725 h 720725"/>
              <a:gd name="connsiteX511" fmla="*/ 41275 w 1006475"/>
              <a:gd name="connsiteY511" fmla="*/ 466725 h 720725"/>
              <a:gd name="connsiteX512" fmla="*/ 38100 w 1006475"/>
              <a:gd name="connsiteY512" fmla="*/ 466725 h 720725"/>
              <a:gd name="connsiteX513" fmla="*/ 34925 w 1006475"/>
              <a:gd name="connsiteY513" fmla="*/ 463550 h 720725"/>
              <a:gd name="connsiteX514" fmla="*/ 31750 w 1006475"/>
              <a:gd name="connsiteY514" fmla="*/ 466725 h 720725"/>
              <a:gd name="connsiteX515" fmla="*/ 25400 w 1006475"/>
              <a:gd name="connsiteY515" fmla="*/ 466725 h 720725"/>
              <a:gd name="connsiteX516" fmla="*/ 22225 w 1006475"/>
              <a:gd name="connsiteY516" fmla="*/ 466725 h 720725"/>
              <a:gd name="connsiteX517" fmla="*/ 19050 w 1006475"/>
              <a:gd name="connsiteY517" fmla="*/ 463550 h 720725"/>
              <a:gd name="connsiteX518" fmla="*/ 15875 w 1006475"/>
              <a:gd name="connsiteY518" fmla="*/ 460375 h 720725"/>
              <a:gd name="connsiteX519" fmla="*/ 12700 w 1006475"/>
              <a:gd name="connsiteY519" fmla="*/ 457200 h 720725"/>
              <a:gd name="connsiteX520" fmla="*/ 12700 w 1006475"/>
              <a:gd name="connsiteY520" fmla="*/ 454025 h 720725"/>
              <a:gd name="connsiteX521" fmla="*/ 9525 w 1006475"/>
              <a:gd name="connsiteY521" fmla="*/ 454025 h 720725"/>
              <a:gd name="connsiteX522" fmla="*/ 6350 w 1006475"/>
              <a:gd name="connsiteY522" fmla="*/ 454025 h 720725"/>
              <a:gd name="connsiteX523" fmla="*/ 6350 w 1006475"/>
              <a:gd name="connsiteY523" fmla="*/ 457200 h 720725"/>
              <a:gd name="connsiteX524" fmla="*/ 6350 w 1006475"/>
              <a:gd name="connsiteY524" fmla="*/ 460375 h 720725"/>
              <a:gd name="connsiteX525" fmla="*/ 3175 w 1006475"/>
              <a:gd name="connsiteY525" fmla="*/ 460375 h 720725"/>
              <a:gd name="connsiteX526" fmla="*/ 0 w 1006475"/>
              <a:gd name="connsiteY526" fmla="*/ 457200 h 720725"/>
              <a:gd name="connsiteX527" fmla="*/ 0 w 1006475"/>
              <a:gd name="connsiteY527" fmla="*/ 454025 h 720725"/>
              <a:gd name="connsiteX528" fmla="*/ 3175 w 1006475"/>
              <a:gd name="connsiteY528" fmla="*/ 454025 h 720725"/>
              <a:gd name="connsiteX529" fmla="*/ 6350 w 1006475"/>
              <a:gd name="connsiteY529" fmla="*/ 450850 h 720725"/>
              <a:gd name="connsiteX530" fmla="*/ 12700 w 1006475"/>
              <a:gd name="connsiteY530" fmla="*/ 415925 h 720725"/>
              <a:gd name="connsiteX531" fmla="*/ 15875 w 1006475"/>
              <a:gd name="connsiteY531" fmla="*/ 403225 h 720725"/>
              <a:gd name="connsiteX532" fmla="*/ 19050 w 1006475"/>
              <a:gd name="connsiteY532" fmla="*/ 396875 h 720725"/>
              <a:gd name="connsiteX533" fmla="*/ 19050 w 1006475"/>
              <a:gd name="connsiteY533" fmla="*/ 393700 h 720725"/>
              <a:gd name="connsiteX534" fmla="*/ 19050 w 1006475"/>
              <a:gd name="connsiteY534" fmla="*/ 390525 h 720725"/>
              <a:gd name="connsiteX535" fmla="*/ 22225 w 1006475"/>
              <a:gd name="connsiteY535" fmla="*/ 390525 h 720725"/>
              <a:gd name="connsiteX536" fmla="*/ 22225 w 1006475"/>
              <a:gd name="connsiteY536" fmla="*/ 393700 h 720725"/>
              <a:gd name="connsiteX537" fmla="*/ 22225 w 1006475"/>
              <a:gd name="connsiteY537" fmla="*/ 403225 h 720725"/>
              <a:gd name="connsiteX538" fmla="*/ 19050 w 1006475"/>
              <a:gd name="connsiteY538" fmla="*/ 422275 h 720725"/>
              <a:gd name="connsiteX539" fmla="*/ 15875 w 1006475"/>
              <a:gd name="connsiteY539" fmla="*/ 438150 h 720725"/>
              <a:gd name="connsiteX540" fmla="*/ 15875 w 1006475"/>
              <a:gd name="connsiteY540" fmla="*/ 441325 h 720725"/>
              <a:gd name="connsiteX541" fmla="*/ 19050 w 1006475"/>
              <a:gd name="connsiteY541" fmla="*/ 444500 h 720725"/>
              <a:gd name="connsiteX542" fmla="*/ 22225 w 1006475"/>
              <a:gd name="connsiteY542" fmla="*/ 444500 h 720725"/>
              <a:gd name="connsiteX543" fmla="*/ 22225 w 1006475"/>
              <a:gd name="connsiteY543" fmla="*/ 441325 h 720725"/>
              <a:gd name="connsiteX544" fmla="*/ 25400 w 1006475"/>
              <a:gd name="connsiteY544" fmla="*/ 438150 h 720725"/>
              <a:gd name="connsiteX545" fmla="*/ 25400 w 1006475"/>
              <a:gd name="connsiteY545" fmla="*/ 434975 h 720725"/>
              <a:gd name="connsiteX546" fmla="*/ 28575 w 1006475"/>
              <a:gd name="connsiteY546" fmla="*/ 434975 h 720725"/>
              <a:gd name="connsiteX547" fmla="*/ 31750 w 1006475"/>
              <a:gd name="connsiteY547" fmla="*/ 438150 h 720725"/>
              <a:gd name="connsiteX548" fmla="*/ 34925 w 1006475"/>
              <a:gd name="connsiteY548" fmla="*/ 441325 h 720725"/>
              <a:gd name="connsiteX549" fmla="*/ 34925 w 1006475"/>
              <a:gd name="connsiteY549" fmla="*/ 438150 h 720725"/>
              <a:gd name="connsiteX550" fmla="*/ 31750 w 1006475"/>
              <a:gd name="connsiteY550" fmla="*/ 431800 h 720725"/>
              <a:gd name="connsiteX551" fmla="*/ 31750 w 1006475"/>
              <a:gd name="connsiteY551" fmla="*/ 428625 h 720725"/>
              <a:gd name="connsiteX552" fmla="*/ 28575 w 1006475"/>
              <a:gd name="connsiteY552" fmla="*/ 425450 h 720725"/>
              <a:gd name="connsiteX553" fmla="*/ 28575 w 1006475"/>
              <a:gd name="connsiteY553" fmla="*/ 422275 h 720725"/>
              <a:gd name="connsiteX554" fmla="*/ 31750 w 1006475"/>
              <a:gd name="connsiteY554" fmla="*/ 419100 h 720725"/>
              <a:gd name="connsiteX555" fmla="*/ 34925 w 1006475"/>
              <a:gd name="connsiteY555" fmla="*/ 419100 h 720725"/>
              <a:gd name="connsiteX556" fmla="*/ 34925 w 1006475"/>
              <a:gd name="connsiteY556" fmla="*/ 415925 h 720725"/>
              <a:gd name="connsiteX557" fmla="*/ 34925 w 1006475"/>
              <a:gd name="connsiteY557" fmla="*/ 412750 h 720725"/>
              <a:gd name="connsiteX558" fmla="*/ 31750 w 1006475"/>
              <a:gd name="connsiteY558" fmla="*/ 396875 h 720725"/>
              <a:gd name="connsiteX559" fmla="*/ 34925 w 1006475"/>
              <a:gd name="connsiteY559" fmla="*/ 396875 h 720725"/>
              <a:gd name="connsiteX560" fmla="*/ 34925 w 1006475"/>
              <a:gd name="connsiteY560" fmla="*/ 393700 h 720725"/>
              <a:gd name="connsiteX561" fmla="*/ 38100 w 1006475"/>
              <a:gd name="connsiteY561" fmla="*/ 390525 h 720725"/>
              <a:gd name="connsiteX562" fmla="*/ 38100 w 1006475"/>
              <a:gd name="connsiteY562" fmla="*/ 387350 h 720725"/>
              <a:gd name="connsiteX563" fmla="*/ 41275 w 1006475"/>
              <a:gd name="connsiteY563" fmla="*/ 387350 h 720725"/>
              <a:gd name="connsiteX564" fmla="*/ 44450 w 1006475"/>
              <a:gd name="connsiteY564" fmla="*/ 387350 h 720725"/>
              <a:gd name="connsiteX565" fmla="*/ 47625 w 1006475"/>
              <a:gd name="connsiteY565" fmla="*/ 387350 h 720725"/>
              <a:gd name="connsiteX566" fmla="*/ 50800 w 1006475"/>
              <a:gd name="connsiteY566" fmla="*/ 387350 h 720725"/>
              <a:gd name="connsiteX567" fmla="*/ 50800 w 1006475"/>
              <a:gd name="connsiteY567" fmla="*/ 390525 h 720725"/>
              <a:gd name="connsiteX568" fmla="*/ 53975 w 1006475"/>
              <a:gd name="connsiteY568" fmla="*/ 390525 h 720725"/>
              <a:gd name="connsiteX569" fmla="*/ 53975 w 1006475"/>
              <a:gd name="connsiteY569" fmla="*/ 387350 h 720725"/>
              <a:gd name="connsiteX570" fmla="*/ 53975 w 1006475"/>
              <a:gd name="connsiteY570" fmla="*/ 384175 h 720725"/>
              <a:gd name="connsiteX571" fmla="*/ 50800 w 1006475"/>
              <a:gd name="connsiteY571" fmla="*/ 384175 h 720725"/>
              <a:gd name="connsiteX572" fmla="*/ 50800 w 1006475"/>
              <a:gd name="connsiteY572" fmla="*/ 381000 h 720725"/>
              <a:gd name="connsiteX573" fmla="*/ 47625 w 1006475"/>
              <a:gd name="connsiteY573" fmla="*/ 377825 h 720725"/>
              <a:gd name="connsiteX574" fmla="*/ 47625 w 1006475"/>
              <a:gd name="connsiteY574" fmla="*/ 374650 h 720725"/>
              <a:gd name="connsiteX575" fmla="*/ 44450 w 1006475"/>
              <a:gd name="connsiteY575" fmla="*/ 374650 h 720725"/>
              <a:gd name="connsiteX576" fmla="*/ 44450 w 1006475"/>
              <a:gd name="connsiteY576" fmla="*/ 377825 h 720725"/>
              <a:gd name="connsiteX577" fmla="*/ 41275 w 1006475"/>
              <a:gd name="connsiteY577" fmla="*/ 381000 h 720725"/>
              <a:gd name="connsiteX578" fmla="*/ 41275 w 1006475"/>
              <a:gd name="connsiteY578" fmla="*/ 377825 h 720725"/>
              <a:gd name="connsiteX579" fmla="*/ 38100 w 1006475"/>
              <a:gd name="connsiteY579" fmla="*/ 377825 h 720725"/>
              <a:gd name="connsiteX580" fmla="*/ 38100 w 1006475"/>
              <a:gd name="connsiteY580" fmla="*/ 374650 h 720725"/>
              <a:gd name="connsiteX581" fmla="*/ 34925 w 1006475"/>
              <a:gd name="connsiteY581" fmla="*/ 374650 h 720725"/>
              <a:gd name="connsiteX582" fmla="*/ 34925 w 1006475"/>
              <a:gd name="connsiteY582" fmla="*/ 377825 h 720725"/>
              <a:gd name="connsiteX583" fmla="*/ 34925 w 1006475"/>
              <a:gd name="connsiteY583" fmla="*/ 381000 h 720725"/>
              <a:gd name="connsiteX584" fmla="*/ 34925 w 1006475"/>
              <a:gd name="connsiteY584" fmla="*/ 384175 h 720725"/>
              <a:gd name="connsiteX585" fmla="*/ 31750 w 1006475"/>
              <a:gd name="connsiteY585" fmla="*/ 381000 h 720725"/>
              <a:gd name="connsiteX586" fmla="*/ 28575 w 1006475"/>
              <a:gd name="connsiteY586" fmla="*/ 377825 h 720725"/>
              <a:gd name="connsiteX587" fmla="*/ 25400 w 1006475"/>
              <a:gd name="connsiteY587" fmla="*/ 377825 h 720725"/>
              <a:gd name="connsiteX588" fmla="*/ 22225 w 1006475"/>
              <a:gd name="connsiteY588" fmla="*/ 374650 h 720725"/>
              <a:gd name="connsiteX589" fmla="*/ 22225 w 1006475"/>
              <a:gd name="connsiteY589" fmla="*/ 371475 h 720725"/>
              <a:gd name="connsiteX590" fmla="*/ 19050 w 1006475"/>
              <a:gd name="connsiteY590" fmla="*/ 361950 h 720725"/>
              <a:gd name="connsiteX591" fmla="*/ 22225 w 1006475"/>
              <a:gd name="connsiteY591" fmla="*/ 361950 h 720725"/>
              <a:gd name="connsiteX592" fmla="*/ 22225 w 1006475"/>
              <a:gd name="connsiteY592" fmla="*/ 358776 h 720725"/>
              <a:gd name="connsiteX593" fmla="*/ 22224 w 1006475"/>
              <a:gd name="connsiteY593" fmla="*/ 358775 h 720725"/>
              <a:gd name="connsiteX594" fmla="*/ 22224 w 1006475"/>
              <a:gd name="connsiteY594" fmla="*/ 352425 h 720725"/>
              <a:gd name="connsiteX595" fmla="*/ 22224 w 1006475"/>
              <a:gd name="connsiteY595" fmla="*/ 346075 h 720725"/>
              <a:gd name="connsiteX596" fmla="*/ 22224 w 1006475"/>
              <a:gd name="connsiteY596" fmla="*/ 339725 h 720725"/>
              <a:gd name="connsiteX597" fmla="*/ 25399 w 1006475"/>
              <a:gd name="connsiteY597" fmla="*/ 339725 h 720725"/>
              <a:gd name="connsiteX598" fmla="*/ 28574 w 1006475"/>
              <a:gd name="connsiteY598" fmla="*/ 339725 h 720725"/>
              <a:gd name="connsiteX599" fmla="*/ 28574 w 1006475"/>
              <a:gd name="connsiteY599" fmla="*/ 349250 h 720725"/>
              <a:gd name="connsiteX600" fmla="*/ 28574 w 1006475"/>
              <a:gd name="connsiteY600" fmla="*/ 352425 h 720725"/>
              <a:gd name="connsiteX601" fmla="*/ 31749 w 1006475"/>
              <a:gd name="connsiteY601" fmla="*/ 352425 h 720725"/>
              <a:gd name="connsiteX602" fmla="*/ 31749 w 1006475"/>
              <a:gd name="connsiteY602" fmla="*/ 355600 h 720725"/>
              <a:gd name="connsiteX603" fmla="*/ 31749 w 1006475"/>
              <a:gd name="connsiteY603" fmla="*/ 358775 h 720725"/>
              <a:gd name="connsiteX604" fmla="*/ 34924 w 1006475"/>
              <a:gd name="connsiteY604" fmla="*/ 358775 h 720725"/>
              <a:gd name="connsiteX605" fmla="*/ 34924 w 1006475"/>
              <a:gd name="connsiteY605" fmla="*/ 355600 h 720725"/>
              <a:gd name="connsiteX606" fmla="*/ 34924 w 1006475"/>
              <a:gd name="connsiteY606" fmla="*/ 352425 h 720725"/>
              <a:gd name="connsiteX607" fmla="*/ 31749 w 1006475"/>
              <a:gd name="connsiteY607" fmla="*/ 349250 h 720725"/>
              <a:gd name="connsiteX608" fmla="*/ 31749 w 1006475"/>
              <a:gd name="connsiteY608" fmla="*/ 346075 h 720725"/>
              <a:gd name="connsiteX609" fmla="*/ 34924 w 1006475"/>
              <a:gd name="connsiteY609" fmla="*/ 346075 h 720725"/>
              <a:gd name="connsiteX610" fmla="*/ 38099 w 1006475"/>
              <a:gd name="connsiteY610" fmla="*/ 346075 h 720725"/>
              <a:gd name="connsiteX611" fmla="*/ 41274 w 1006475"/>
              <a:gd name="connsiteY611" fmla="*/ 346075 h 720725"/>
              <a:gd name="connsiteX612" fmla="*/ 41274 w 1006475"/>
              <a:gd name="connsiteY612" fmla="*/ 342900 h 720725"/>
              <a:gd name="connsiteX613" fmla="*/ 44449 w 1006475"/>
              <a:gd name="connsiteY613" fmla="*/ 342900 h 720725"/>
              <a:gd name="connsiteX614" fmla="*/ 53974 w 1006475"/>
              <a:gd name="connsiteY614" fmla="*/ 342900 h 720725"/>
              <a:gd name="connsiteX615" fmla="*/ 60324 w 1006475"/>
              <a:gd name="connsiteY615" fmla="*/ 342900 h 720725"/>
              <a:gd name="connsiteX616" fmla="*/ 63499 w 1006475"/>
              <a:gd name="connsiteY616" fmla="*/ 339725 h 720725"/>
              <a:gd name="connsiteX617" fmla="*/ 66674 w 1006475"/>
              <a:gd name="connsiteY617" fmla="*/ 339725 h 720725"/>
              <a:gd name="connsiteX618" fmla="*/ 66674 w 1006475"/>
              <a:gd name="connsiteY618" fmla="*/ 336550 h 720725"/>
              <a:gd name="connsiteX619" fmla="*/ 57149 w 1006475"/>
              <a:gd name="connsiteY619" fmla="*/ 336550 h 720725"/>
              <a:gd name="connsiteX620" fmla="*/ 53974 w 1006475"/>
              <a:gd name="connsiteY620" fmla="*/ 336550 h 720725"/>
              <a:gd name="connsiteX621" fmla="*/ 50799 w 1006475"/>
              <a:gd name="connsiteY621" fmla="*/ 336550 h 720725"/>
              <a:gd name="connsiteX622" fmla="*/ 50799 w 1006475"/>
              <a:gd name="connsiteY622" fmla="*/ 333375 h 720725"/>
              <a:gd name="connsiteX623" fmla="*/ 47624 w 1006475"/>
              <a:gd name="connsiteY623" fmla="*/ 330200 h 720725"/>
              <a:gd name="connsiteX624" fmla="*/ 44449 w 1006475"/>
              <a:gd name="connsiteY624" fmla="*/ 330200 h 720725"/>
              <a:gd name="connsiteX625" fmla="*/ 44449 w 1006475"/>
              <a:gd name="connsiteY625" fmla="*/ 323850 h 720725"/>
              <a:gd name="connsiteX626" fmla="*/ 41274 w 1006475"/>
              <a:gd name="connsiteY626" fmla="*/ 320675 h 720725"/>
              <a:gd name="connsiteX627" fmla="*/ 41274 w 1006475"/>
              <a:gd name="connsiteY627" fmla="*/ 317500 h 720725"/>
              <a:gd name="connsiteX628" fmla="*/ 38099 w 1006475"/>
              <a:gd name="connsiteY628" fmla="*/ 317500 h 720725"/>
              <a:gd name="connsiteX629" fmla="*/ 34924 w 1006475"/>
              <a:gd name="connsiteY629" fmla="*/ 314325 h 720725"/>
              <a:gd name="connsiteX630" fmla="*/ 28574 w 1006475"/>
              <a:gd name="connsiteY630" fmla="*/ 317500 h 720725"/>
              <a:gd name="connsiteX631" fmla="*/ 28574 w 1006475"/>
              <a:gd name="connsiteY631" fmla="*/ 323850 h 720725"/>
              <a:gd name="connsiteX632" fmla="*/ 28574 w 1006475"/>
              <a:gd name="connsiteY632" fmla="*/ 327025 h 720725"/>
              <a:gd name="connsiteX633" fmla="*/ 25399 w 1006475"/>
              <a:gd name="connsiteY633" fmla="*/ 330200 h 720725"/>
              <a:gd name="connsiteX634" fmla="*/ 22224 w 1006475"/>
              <a:gd name="connsiteY634" fmla="*/ 333375 h 720725"/>
              <a:gd name="connsiteX635" fmla="*/ 19049 w 1006475"/>
              <a:gd name="connsiteY635" fmla="*/ 333375 h 720725"/>
              <a:gd name="connsiteX636" fmla="*/ 19049 w 1006475"/>
              <a:gd name="connsiteY636" fmla="*/ 330200 h 720725"/>
              <a:gd name="connsiteX637" fmla="*/ 22224 w 1006475"/>
              <a:gd name="connsiteY637" fmla="*/ 327025 h 720725"/>
              <a:gd name="connsiteX638" fmla="*/ 22224 w 1006475"/>
              <a:gd name="connsiteY638" fmla="*/ 320675 h 720725"/>
              <a:gd name="connsiteX639" fmla="*/ 25399 w 1006475"/>
              <a:gd name="connsiteY639" fmla="*/ 317500 h 720725"/>
              <a:gd name="connsiteX640" fmla="*/ 28574 w 1006475"/>
              <a:gd name="connsiteY640" fmla="*/ 288925 h 720725"/>
              <a:gd name="connsiteX641" fmla="*/ 28574 w 1006475"/>
              <a:gd name="connsiteY641" fmla="*/ 276225 h 720725"/>
              <a:gd name="connsiteX642" fmla="*/ 28574 w 1006475"/>
              <a:gd name="connsiteY642" fmla="*/ 266700 h 720725"/>
              <a:gd name="connsiteX643" fmla="*/ 28574 w 1006475"/>
              <a:gd name="connsiteY643" fmla="*/ 263525 h 720725"/>
              <a:gd name="connsiteX644" fmla="*/ 25399 w 1006475"/>
              <a:gd name="connsiteY644" fmla="*/ 263525 h 720725"/>
              <a:gd name="connsiteX645" fmla="*/ 25399 w 1006475"/>
              <a:gd name="connsiteY645" fmla="*/ 257175 h 720725"/>
              <a:gd name="connsiteX646" fmla="*/ 25399 w 1006475"/>
              <a:gd name="connsiteY646" fmla="*/ 254000 h 720725"/>
              <a:gd name="connsiteX647" fmla="*/ 28574 w 1006475"/>
              <a:gd name="connsiteY647" fmla="*/ 254000 h 720725"/>
              <a:gd name="connsiteX648" fmla="*/ 25399 w 1006475"/>
              <a:gd name="connsiteY648" fmla="*/ 250825 h 720725"/>
              <a:gd name="connsiteX649" fmla="*/ 22224 w 1006475"/>
              <a:gd name="connsiteY649" fmla="*/ 250825 h 720725"/>
              <a:gd name="connsiteX650" fmla="*/ 25399 w 1006475"/>
              <a:gd name="connsiteY650" fmla="*/ 215900 h 720725"/>
              <a:gd name="connsiteX651" fmla="*/ 28574 w 1006475"/>
              <a:gd name="connsiteY651" fmla="*/ 200025 h 720725"/>
              <a:gd name="connsiteX652" fmla="*/ 28574 w 1006475"/>
              <a:gd name="connsiteY652" fmla="*/ 177800 h 720725"/>
              <a:gd name="connsiteX653" fmla="*/ 19049 w 1006475"/>
              <a:gd name="connsiteY653" fmla="*/ 149225 h 720725"/>
              <a:gd name="connsiteX654" fmla="*/ 15874 w 1006475"/>
              <a:gd name="connsiteY654" fmla="*/ 146050 h 720725"/>
              <a:gd name="connsiteX655" fmla="*/ 12699 w 1006475"/>
              <a:gd name="connsiteY655" fmla="*/ 149225 h 720725"/>
              <a:gd name="connsiteX656" fmla="*/ 9524 w 1006475"/>
              <a:gd name="connsiteY656" fmla="*/ 142875 h 720725"/>
              <a:gd name="connsiteX657" fmla="*/ 9524 w 1006475"/>
              <a:gd name="connsiteY657" fmla="*/ 127000 h 720725"/>
              <a:gd name="connsiteX658" fmla="*/ 12699 w 1006475"/>
              <a:gd name="connsiteY658" fmla="*/ 101600 h 720725"/>
              <a:gd name="connsiteX659" fmla="*/ 9524 w 1006475"/>
              <a:gd name="connsiteY659" fmla="*/ 92075 h 720725"/>
              <a:gd name="connsiteX660" fmla="*/ 15874 w 1006475"/>
              <a:gd name="connsiteY660" fmla="*/ 85725 h 720725"/>
              <a:gd name="connsiteX661" fmla="*/ 19049 w 1006475"/>
              <a:gd name="connsiteY661" fmla="*/ 76200 h 720725"/>
              <a:gd name="connsiteX662" fmla="*/ 22224 w 1006475"/>
              <a:gd name="connsiteY662" fmla="*/ 73025 h 720725"/>
              <a:gd name="connsiteX663" fmla="*/ 28574 w 1006475"/>
              <a:gd name="connsiteY663" fmla="*/ 63500 h 720725"/>
              <a:gd name="connsiteX664" fmla="*/ 25399 w 1006475"/>
              <a:gd name="connsiteY664" fmla="*/ 60325 h 720725"/>
              <a:gd name="connsiteX665" fmla="*/ 22224 w 1006475"/>
              <a:gd name="connsiteY665" fmla="*/ 57150 h 720725"/>
              <a:gd name="connsiteX666" fmla="*/ 22224 w 1006475"/>
              <a:gd name="connsiteY666" fmla="*/ 53975 h 720725"/>
              <a:gd name="connsiteX667" fmla="*/ 22224 w 1006475"/>
              <a:gd name="connsiteY667" fmla="*/ 50800 h 720725"/>
              <a:gd name="connsiteX668" fmla="*/ 25399 w 1006475"/>
              <a:gd name="connsiteY668" fmla="*/ 50800 h 720725"/>
              <a:gd name="connsiteX669" fmla="*/ 28574 w 1006475"/>
              <a:gd name="connsiteY669" fmla="*/ 50800 h 720725"/>
              <a:gd name="connsiteX670" fmla="*/ 31749 w 1006475"/>
              <a:gd name="connsiteY670" fmla="*/ 50800 h 720725"/>
              <a:gd name="connsiteX671" fmla="*/ 31749 w 1006475"/>
              <a:gd name="connsiteY671" fmla="*/ 53975 h 720725"/>
              <a:gd name="connsiteX672" fmla="*/ 34924 w 1006475"/>
              <a:gd name="connsiteY672" fmla="*/ 57150 h 720725"/>
              <a:gd name="connsiteX673" fmla="*/ 38099 w 1006475"/>
              <a:gd name="connsiteY673" fmla="*/ 57150 h 720725"/>
              <a:gd name="connsiteX674" fmla="*/ 41274 w 1006475"/>
              <a:gd name="connsiteY674" fmla="*/ 57150 h 720725"/>
              <a:gd name="connsiteX675" fmla="*/ 50799 w 1006475"/>
              <a:gd name="connsiteY675" fmla="*/ 66675 h 720725"/>
              <a:gd name="connsiteX676" fmla="*/ 60324 w 1006475"/>
              <a:gd name="connsiteY676" fmla="*/ 79375 h 720725"/>
              <a:gd name="connsiteX677" fmla="*/ 69849 w 1006475"/>
              <a:gd name="connsiteY677" fmla="*/ 88900 h 720725"/>
              <a:gd name="connsiteX678" fmla="*/ 76199 w 1006475"/>
              <a:gd name="connsiteY678" fmla="*/ 88900 h 720725"/>
              <a:gd name="connsiteX679" fmla="*/ 79374 w 1006475"/>
              <a:gd name="connsiteY679" fmla="*/ 88900 h 720725"/>
              <a:gd name="connsiteX680" fmla="*/ 92074 w 1006475"/>
              <a:gd name="connsiteY680" fmla="*/ 98425 h 720725"/>
              <a:gd name="connsiteX681" fmla="*/ 92074 w 1006475"/>
              <a:gd name="connsiteY681" fmla="*/ 101600 h 720725"/>
              <a:gd name="connsiteX682" fmla="*/ 88899 w 1006475"/>
              <a:gd name="connsiteY682" fmla="*/ 101600 h 720725"/>
              <a:gd name="connsiteX683" fmla="*/ 88899 w 1006475"/>
              <a:gd name="connsiteY683" fmla="*/ 104775 h 720725"/>
              <a:gd name="connsiteX684" fmla="*/ 101599 w 1006475"/>
              <a:gd name="connsiteY684" fmla="*/ 114300 h 720725"/>
              <a:gd name="connsiteX685" fmla="*/ 123824 w 1006475"/>
              <a:gd name="connsiteY685" fmla="*/ 123825 h 720725"/>
              <a:gd name="connsiteX686" fmla="*/ 139699 w 1006475"/>
              <a:gd name="connsiteY686" fmla="*/ 123825 h 720725"/>
              <a:gd name="connsiteX687" fmla="*/ 142874 w 1006475"/>
              <a:gd name="connsiteY687" fmla="*/ 130175 h 720725"/>
              <a:gd name="connsiteX688" fmla="*/ 146049 w 1006475"/>
              <a:gd name="connsiteY688" fmla="*/ 130175 h 720725"/>
              <a:gd name="connsiteX689" fmla="*/ 149224 w 1006475"/>
              <a:gd name="connsiteY689" fmla="*/ 130175 h 720725"/>
              <a:gd name="connsiteX690" fmla="*/ 155574 w 1006475"/>
              <a:gd name="connsiteY690" fmla="*/ 130175 h 720725"/>
              <a:gd name="connsiteX691" fmla="*/ 158749 w 1006475"/>
              <a:gd name="connsiteY691" fmla="*/ 133350 h 720725"/>
              <a:gd name="connsiteX692" fmla="*/ 161924 w 1006475"/>
              <a:gd name="connsiteY692" fmla="*/ 136525 h 720725"/>
              <a:gd name="connsiteX693" fmla="*/ 165099 w 1006475"/>
              <a:gd name="connsiteY693" fmla="*/ 136525 h 720725"/>
              <a:gd name="connsiteX694" fmla="*/ 168274 w 1006475"/>
              <a:gd name="connsiteY694" fmla="*/ 136525 h 720725"/>
              <a:gd name="connsiteX695" fmla="*/ 174624 w 1006475"/>
              <a:gd name="connsiteY695" fmla="*/ 142875 h 720725"/>
              <a:gd name="connsiteX696" fmla="*/ 180974 w 1006475"/>
              <a:gd name="connsiteY696" fmla="*/ 146050 h 720725"/>
              <a:gd name="connsiteX697" fmla="*/ 190499 w 1006475"/>
              <a:gd name="connsiteY697" fmla="*/ 146050 h 720725"/>
              <a:gd name="connsiteX698" fmla="*/ 193674 w 1006475"/>
              <a:gd name="connsiteY698" fmla="*/ 146050 h 720725"/>
              <a:gd name="connsiteX699" fmla="*/ 196849 w 1006475"/>
              <a:gd name="connsiteY699" fmla="*/ 146050 h 720725"/>
              <a:gd name="connsiteX700" fmla="*/ 203199 w 1006475"/>
              <a:gd name="connsiteY700" fmla="*/ 146050 h 720725"/>
              <a:gd name="connsiteX701" fmla="*/ 203199 w 1006475"/>
              <a:gd name="connsiteY701" fmla="*/ 142875 h 720725"/>
              <a:gd name="connsiteX702" fmla="*/ 209549 w 1006475"/>
              <a:gd name="connsiteY702" fmla="*/ 146050 h 720725"/>
              <a:gd name="connsiteX703" fmla="*/ 212724 w 1006475"/>
              <a:gd name="connsiteY703" fmla="*/ 146050 h 720725"/>
              <a:gd name="connsiteX704" fmla="*/ 215899 w 1006475"/>
              <a:gd name="connsiteY704" fmla="*/ 149225 h 720725"/>
              <a:gd name="connsiteX705" fmla="*/ 215899 w 1006475"/>
              <a:gd name="connsiteY705" fmla="*/ 152400 h 720725"/>
              <a:gd name="connsiteX706" fmla="*/ 215899 w 1006475"/>
              <a:gd name="connsiteY706" fmla="*/ 155575 h 720725"/>
              <a:gd name="connsiteX707" fmla="*/ 215899 w 1006475"/>
              <a:gd name="connsiteY707" fmla="*/ 165100 h 720725"/>
              <a:gd name="connsiteX708" fmla="*/ 219074 w 1006475"/>
              <a:gd name="connsiteY708" fmla="*/ 168275 h 720725"/>
              <a:gd name="connsiteX709" fmla="*/ 219074 w 1006475"/>
              <a:gd name="connsiteY709" fmla="*/ 171450 h 720725"/>
              <a:gd name="connsiteX710" fmla="*/ 222249 w 1006475"/>
              <a:gd name="connsiteY710" fmla="*/ 171450 h 720725"/>
              <a:gd name="connsiteX711" fmla="*/ 222249 w 1006475"/>
              <a:gd name="connsiteY711" fmla="*/ 168275 h 720725"/>
              <a:gd name="connsiteX712" fmla="*/ 219074 w 1006475"/>
              <a:gd name="connsiteY712" fmla="*/ 165100 h 720725"/>
              <a:gd name="connsiteX713" fmla="*/ 219074 w 1006475"/>
              <a:gd name="connsiteY713" fmla="*/ 161925 h 720725"/>
              <a:gd name="connsiteX714" fmla="*/ 222249 w 1006475"/>
              <a:gd name="connsiteY714" fmla="*/ 158750 h 720725"/>
              <a:gd name="connsiteX715" fmla="*/ 225424 w 1006475"/>
              <a:gd name="connsiteY715" fmla="*/ 158750 h 720725"/>
              <a:gd name="connsiteX716" fmla="*/ 231774 w 1006475"/>
              <a:gd name="connsiteY716" fmla="*/ 158750 h 720725"/>
              <a:gd name="connsiteX717" fmla="*/ 231774 w 1006475"/>
              <a:gd name="connsiteY717" fmla="*/ 161925 h 720725"/>
              <a:gd name="connsiteX718" fmla="*/ 231774 w 1006475"/>
              <a:gd name="connsiteY718" fmla="*/ 165100 h 720725"/>
              <a:gd name="connsiteX719" fmla="*/ 231774 w 1006475"/>
              <a:gd name="connsiteY719" fmla="*/ 168275 h 720725"/>
              <a:gd name="connsiteX720" fmla="*/ 238124 w 1006475"/>
              <a:gd name="connsiteY720" fmla="*/ 171450 h 720725"/>
              <a:gd name="connsiteX721" fmla="*/ 238124 w 1006475"/>
              <a:gd name="connsiteY721" fmla="*/ 174625 h 720725"/>
              <a:gd name="connsiteX722" fmla="*/ 238124 w 1006475"/>
              <a:gd name="connsiteY722" fmla="*/ 177800 h 720725"/>
              <a:gd name="connsiteX723" fmla="*/ 234949 w 1006475"/>
              <a:gd name="connsiteY723" fmla="*/ 177800 h 720725"/>
              <a:gd name="connsiteX724" fmla="*/ 234949 w 1006475"/>
              <a:gd name="connsiteY724" fmla="*/ 180975 h 720725"/>
              <a:gd name="connsiteX725" fmla="*/ 238124 w 1006475"/>
              <a:gd name="connsiteY725" fmla="*/ 180975 h 720725"/>
              <a:gd name="connsiteX726" fmla="*/ 241299 w 1006475"/>
              <a:gd name="connsiteY726" fmla="*/ 177800 h 720725"/>
              <a:gd name="connsiteX727" fmla="*/ 241299 w 1006475"/>
              <a:gd name="connsiteY727" fmla="*/ 174625 h 720725"/>
              <a:gd name="connsiteX728" fmla="*/ 241299 w 1006475"/>
              <a:gd name="connsiteY728" fmla="*/ 171450 h 720725"/>
              <a:gd name="connsiteX729" fmla="*/ 238124 w 1006475"/>
              <a:gd name="connsiteY729" fmla="*/ 168275 h 720725"/>
              <a:gd name="connsiteX730" fmla="*/ 238124 w 1006475"/>
              <a:gd name="connsiteY730" fmla="*/ 165100 h 720725"/>
              <a:gd name="connsiteX731" fmla="*/ 234949 w 1006475"/>
              <a:gd name="connsiteY731" fmla="*/ 165100 h 720725"/>
              <a:gd name="connsiteX732" fmla="*/ 238124 w 1006475"/>
              <a:gd name="connsiteY732" fmla="*/ 161925 h 720725"/>
              <a:gd name="connsiteX733" fmla="*/ 238124 w 1006475"/>
              <a:gd name="connsiteY733" fmla="*/ 158750 h 720725"/>
              <a:gd name="connsiteX734" fmla="*/ 241299 w 1006475"/>
              <a:gd name="connsiteY734" fmla="*/ 158750 h 720725"/>
              <a:gd name="connsiteX735" fmla="*/ 244474 w 1006475"/>
              <a:gd name="connsiteY735" fmla="*/ 155575 h 720725"/>
              <a:gd name="connsiteX736" fmla="*/ 253999 w 1006475"/>
              <a:gd name="connsiteY736" fmla="*/ 155575 h 720725"/>
              <a:gd name="connsiteX737" fmla="*/ 257174 w 1006475"/>
              <a:gd name="connsiteY737" fmla="*/ 158750 h 720725"/>
              <a:gd name="connsiteX738" fmla="*/ 257174 w 1006475"/>
              <a:gd name="connsiteY738" fmla="*/ 161925 h 720725"/>
              <a:gd name="connsiteX739" fmla="*/ 253999 w 1006475"/>
              <a:gd name="connsiteY739" fmla="*/ 161925 h 720725"/>
              <a:gd name="connsiteX740" fmla="*/ 250824 w 1006475"/>
              <a:gd name="connsiteY740" fmla="*/ 165100 h 720725"/>
              <a:gd name="connsiteX741" fmla="*/ 247649 w 1006475"/>
              <a:gd name="connsiteY741" fmla="*/ 165100 h 720725"/>
              <a:gd name="connsiteX742" fmla="*/ 247649 w 1006475"/>
              <a:gd name="connsiteY742" fmla="*/ 168275 h 720725"/>
              <a:gd name="connsiteX743" fmla="*/ 247649 w 1006475"/>
              <a:gd name="connsiteY743" fmla="*/ 171450 h 720725"/>
              <a:gd name="connsiteX744" fmla="*/ 250824 w 1006475"/>
              <a:gd name="connsiteY744" fmla="*/ 174625 h 720725"/>
              <a:gd name="connsiteX745" fmla="*/ 253999 w 1006475"/>
              <a:gd name="connsiteY745" fmla="*/ 174625 h 720725"/>
              <a:gd name="connsiteX746" fmla="*/ 253999 w 1006475"/>
              <a:gd name="connsiteY746" fmla="*/ 177800 h 720725"/>
              <a:gd name="connsiteX747" fmla="*/ 253999 w 1006475"/>
              <a:gd name="connsiteY747" fmla="*/ 180975 h 720725"/>
              <a:gd name="connsiteX748" fmla="*/ 250824 w 1006475"/>
              <a:gd name="connsiteY748" fmla="*/ 184150 h 720725"/>
              <a:gd name="connsiteX749" fmla="*/ 253999 w 1006475"/>
              <a:gd name="connsiteY749" fmla="*/ 187325 h 720725"/>
              <a:gd name="connsiteX750" fmla="*/ 257174 w 1006475"/>
              <a:gd name="connsiteY750" fmla="*/ 190500 h 720725"/>
              <a:gd name="connsiteX751" fmla="*/ 257174 w 1006475"/>
              <a:gd name="connsiteY751" fmla="*/ 193675 h 720725"/>
              <a:gd name="connsiteX752" fmla="*/ 253999 w 1006475"/>
              <a:gd name="connsiteY752" fmla="*/ 193675 h 720725"/>
              <a:gd name="connsiteX753" fmla="*/ 253999 w 1006475"/>
              <a:gd name="connsiteY753" fmla="*/ 200025 h 720725"/>
              <a:gd name="connsiteX754" fmla="*/ 253999 w 1006475"/>
              <a:gd name="connsiteY754" fmla="*/ 203200 h 720725"/>
              <a:gd name="connsiteX755" fmla="*/ 257174 w 1006475"/>
              <a:gd name="connsiteY755" fmla="*/ 203200 h 720725"/>
              <a:gd name="connsiteX756" fmla="*/ 257174 w 1006475"/>
              <a:gd name="connsiteY756" fmla="*/ 206375 h 720725"/>
              <a:gd name="connsiteX757" fmla="*/ 260349 w 1006475"/>
              <a:gd name="connsiteY757" fmla="*/ 206375 h 720725"/>
              <a:gd name="connsiteX758" fmla="*/ 260349 w 1006475"/>
              <a:gd name="connsiteY758" fmla="*/ 209550 h 720725"/>
              <a:gd name="connsiteX759" fmla="*/ 257174 w 1006475"/>
              <a:gd name="connsiteY759" fmla="*/ 212725 h 720725"/>
              <a:gd name="connsiteX760" fmla="*/ 253999 w 1006475"/>
              <a:gd name="connsiteY760" fmla="*/ 209550 h 720725"/>
              <a:gd name="connsiteX761" fmla="*/ 250824 w 1006475"/>
              <a:gd name="connsiteY761" fmla="*/ 209550 h 720725"/>
              <a:gd name="connsiteX762" fmla="*/ 250824 w 1006475"/>
              <a:gd name="connsiteY762" fmla="*/ 212725 h 720725"/>
              <a:gd name="connsiteX763" fmla="*/ 247649 w 1006475"/>
              <a:gd name="connsiteY763" fmla="*/ 215900 h 720725"/>
              <a:gd name="connsiteX764" fmla="*/ 244474 w 1006475"/>
              <a:gd name="connsiteY764" fmla="*/ 215900 h 720725"/>
              <a:gd name="connsiteX765" fmla="*/ 241299 w 1006475"/>
              <a:gd name="connsiteY765" fmla="*/ 219075 h 720725"/>
              <a:gd name="connsiteX766" fmla="*/ 241299 w 1006475"/>
              <a:gd name="connsiteY766" fmla="*/ 225425 h 720725"/>
              <a:gd name="connsiteX767" fmla="*/ 234949 w 1006475"/>
              <a:gd name="connsiteY767" fmla="*/ 231775 h 720725"/>
              <a:gd name="connsiteX768" fmla="*/ 231774 w 1006475"/>
              <a:gd name="connsiteY768" fmla="*/ 231775 h 720725"/>
              <a:gd name="connsiteX769" fmla="*/ 238124 w 1006475"/>
              <a:gd name="connsiteY769" fmla="*/ 215900 h 720725"/>
              <a:gd name="connsiteX770" fmla="*/ 234949 w 1006475"/>
              <a:gd name="connsiteY770" fmla="*/ 209550 h 720725"/>
              <a:gd name="connsiteX771" fmla="*/ 231774 w 1006475"/>
              <a:gd name="connsiteY771" fmla="*/ 219075 h 720725"/>
              <a:gd name="connsiteX772" fmla="*/ 228599 w 1006475"/>
              <a:gd name="connsiteY772" fmla="*/ 219075 h 720725"/>
              <a:gd name="connsiteX773" fmla="*/ 228599 w 1006475"/>
              <a:gd name="connsiteY773" fmla="*/ 212725 h 720725"/>
              <a:gd name="connsiteX774" fmla="*/ 225424 w 1006475"/>
              <a:gd name="connsiteY774" fmla="*/ 212725 h 720725"/>
              <a:gd name="connsiteX775" fmla="*/ 225424 w 1006475"/>
              <a:gd name="connsiteY775" fmla="*/ 215900 h 720725"/>
              <a:gd name="connsiteX776" fmla="*/ 225424 w 1006475"/>
              <a:gd name="connsiteY776" fmla="*/ 219075 h 720725"/>
              <a:gd name="connsiteX777" fmla="*/ 225424 w 1006475"/>
              <a:gd name="connsiteY777" fmla="*/ 222250 h 720725"/>
              <a:gd name="connsiteX778" fmla="*/ 225424 w 1006475"/>
              <a:gd name="connsiteY778" fmla="*/ 225425 h 720725"/>
              <a:gd name="connsiteX779" fmla="*/ 225424 w 1006475"/>
              <a:gd name="connsiteY779" fmla="*/ 228600 h 720725"/>
              <a:gd name="connsiteX780" fmla="*/ 212724 w 1006475"/>
              <a:gd name="connsiteY780" fmla="*/ 241300 h 720725"/>
              <a:gd name="connsiteX781" fmla="*/ 209549 w 1006475"/>
              <a:gd name="connsiteY781" fmla="*/ 241300 h 720725"/>
              <a:gd name="connsiteX782" fmla="*/ 203199 w 1006475"/>
              <a:gd name="connsiteY782" fmla="*/ 247650 h 720725"/>
              <a:gd name="connsiteX783" fmla="*/ 193674 w 1006475"/>
              <a:gd name="connsiteY783" fmla="*/ 257175 h 720725"/>
              <a:gd name="connsiteX784" fmla="*/ 187324 w 1006475"/>
              <a:gd name="connsiteY784" fmla="*/ 266700 h 720725"/>
              <a:gd name="connsiteX785" fmla="*/ 177799 w 1006475"/>
              <a:gd name="connsiteY785" fmla="*/ 273050 h 720725"/>
              <a:gd name="connsiteX786" fmla="*/ 174624 w 1006475"/>
              <a:gd name="connsiteY786" fmla="*/ 276225 h 720725"/>
              <a:gd name="connsiteX787" fmla="*/ 171449 w 1006475"/>
              <a:gd name="connsiteY787" fmla="*/ 285750 h 720725"/>
              <a:gd name="connsiteX788" fmla="*/ 168274 w 1006475"/>
              <a:gd name="connsiteY788" fmla="*/ 285750 h 720725"/>
              <a:gd name="connsiteX789" fmla="*/ 171449 w 1006475"/>
              <a:gd name="connsiteY789" fmla="*/ 292100 h 720725"/>
              <a:gd name="connsiteX790" fmla="*/ 171449 w 1006475"/>
              <a:gd name="connsiteY790" fmla="*/ 295275 h 720725"/>
              <a:gd name="connsiteX791" fmla="*/ 174624 w 1006475"/>
              <a:gd name="connsiteY791" fmla="*/ 292100 h 720725"/>
              <a:gd name="connsiteX792" fmla="*/ 180974 w 1006475"/>
              <a:gd name="connsiteY792" fmla="*/ 292100 h 720725"/>
              <a:gd name="connsiteX793" fmla="*/ 184149 w 1006475"/>
              <a:gd name="connsiteY793" fmla="*/ 295275 h 720725"/>
              <a:gd name="connsiteX794" fmla="*/ 187324 w 1006475"/>
              <a:gd name="connsiteY794" fmla="*/ 295275 h 720725"/>
              <a:gd name="connsiteX795" fmla="*/ 187324 w 1006475"/>
              <a:gd name="connsiteY795" fmla="*/ 292100 h 720725"/>
              <a:gd name="connsiteX796" fmla="*/ 184149 w 1006475"/>
              <a:gd name="connsiteY796" fmla="*/ 292100 h 720725"/>
              <a:gd name="connsiteX797" fmla="*/ 174624 w 1006475"/>
              <a:gd name="connsiteY797" fmla="*/ 285750 h 720725"/>
              <a:gd name="connsiteX798" fmla="*/ 174624 w 1006475"/>
              <a:gd name="connsiteY798" fmla="*/ 282575 h 720725"/>
              <a:gd name="connsiteX799" fmla="*/ 177799 w 1006475"/>
              <a:gd name="connsiteY799" fmla="*/ 282575 h 720725"/>
              <a:gd name="connsiteX800" fmla="*/ 180974 w 1006475"/>
              <a:gd name="connsiteY800" fmla="*/ 276225 h 720725"/>
              <a:gd name="connsiteX801" fmla="*/ 184149 w 1006475"/>
              <a:gd name="connsiteY801" fmla="*/ 276225 h 720725"/>
              <a:gd name="connsiteX802" fmla="*/ 187324 w 1006475"/>
              <a:gd name="connsiteY802" fmla="*/ 276225 h 720725"/>
              <a:gd name="connsiteX803" fmla="*/ 184149 w 1006475"/>
              <a:gd name="connsiteY803" fmla="*/ 273050 h 720725"/>
              <a:gd name="connsiteX804" fmla="*/ 187324 w 1006475"/>
              <a:gd name="connsiteY804" fmla="*/ 269875 h 720725"/>
              <a:gd name="connsiteX805" fmla="*/ 190499 w 1006475"/>
              <a:gd name="connsiteY805" fmla="*/ 269875 h 720725"/>
              <a:gd name="connsiteX806" fmla="*/ 193674 w 1006475"/>
              <a:gd name="connsiteY806" fmla="*/ 263525 h 720725"/>
              <a:gd name="connsiteX807" fmla="*/ 200024 w 1006475"/>
              <a:gd name="connsiteY807" fmla="*/ 257175 h 720725"/>
              <a:gd name="connsiteX808" fmla="*/ 203199 w 1006475"/>
              <a:gd name="connsiteY808" fmla="*/ 254000 h 720725"/>
              <a:gd name="connsiteX809" fmla="*/ 209549 w 1006475"/>
              <a:gd name="connsiteY809" fmla="*/ 250825 h 720725"/>
              <a:gd name="connsiteX810" fmla="*/ 219074 w 1006475"/>
              <a:gd name="connsiteY810" fmla="*/ 247650 h 720725"/>
              <a:gd name="connsiteX811" fmla="*/ 222249 w 1006475"/>
              <a:gd name="connsiteY811" fmla="*/ 247650 h 720725"/>
              <a:gd name="connsiteX812" fmla="*/ 225424 w 1006475"/>
              <a:gd name="connsiteY812" fmla="*/ 247650 h 720725"/>
              <a:gd name="connsiteX813" fmla="*/ 231774 w 1006475"/>
              <a:gd name="connsiteY813" fmla="*/ 247650 h 720725"/>
              <a:gd name="connsiteX814" fmla="*/ 234949 w 1006475"/>
              <a:gd name="connsiteY814" fmla="*/ 244475 h 720725"/>
              <a:gd name="connsiteX815" fmla="*/ 238124 w 1006475"/>
              <a:gd name="connsiteY815" fmla="*/ 241300 h 720725"/>
              <a:gd name="connsiteX816" fmla="*/ 238124 w 1006475"/>
              <a:gd name="connsiteY816" fmla="*/ 234950 h 720725"/>
              <a:gd name="connsiteX817" fmla="*/ 244474 w 1006475"/>
              <a:gd name="connsiteY817" fmla="*/ 228600 h 720725"/>
              <a:gd name="connsiteX818" fmla="*/ 250824 w 1006475"/>
              <a:gd name="connsiteY818" fmla="*/ 222250 h 720725"/>
              <a:gd name="connsiteX819" fmla="*/ 257174 w 1006475"/>
              <a:gd name="connsiteY819" fmla="*/ 219075 h 720725"/>
              <a:gd name="connsiteX820" fmla="*/ 260349 w 1006475"/>
              <a:gd name="connsiteY820" fmla="*/ 215900 h 720725"/>
              <a:gd name="connsiteX821" fmla="*/ 263524 w 1006475"/>
              <a:gd name="connsiteY821" fmla="*/ 215900 h 720725"/>
              <a:gd name="connsiteX822" fmla="*/ 263524 w 1006475"/>
              <a:gd name="connsiteY822" fmla="*/ 219075 h 720725"/>
              <a:gd name="connsiteX823" fmla="*/ 260349 w 1006475"/>
              <a:gd name="connsiteY823" fmla="*/ 222250 h 720725"/>
              <a:gd name="connsiteX824" fmla="*/ 263524 w 1006475"/>
              <a:gd name="connsiteY824" fmla="*/ 222250 h 720725"/>
              <a:gd name="connsiteX825" fmla="*/ 263524 w 1006475"/>
              <a:gd name="connsiteY825" fmla="*/ 225425 h 720725"/>
              <a:gd name="connsiteX826" fmla="*/ 266699 w 1006475"/>
              <a:gd name="connsiteY826" fmla="*/ 222250 h 720725"/>
              <a:gd name="connsiteX827" fmla="*/ 266699 w 1006475"/>
              <a:gd name="connsiteY827" fmla="*/ 206375 h 720725"/>
              <a:gd name="connsiteX828" fmla="*/ 266699 w 1006475"/>
              <a:gd name="connsiteY828" fmla="*/ 203200 h 720725"/>
              <a:gd name="connsiteX829" fmla="*/ 269874 w 1006475"/>
              <a:gd name="connsiteY829" fmla="*/ 203200 h 720725"/>
              <a:gd name="connsiteX830" fmla="*/ 273049 w 1006475"/>
              <a:gd name="connsiteY830" fmla="*/ 206375 h 720725"/>
              <a:gd name="connsiteX831" fmla="*/ 273049 w 1006475"/>
              <a:gd name="connsiteY831" fmla="*/ 222250 h 720725"/>
              <a:gd name="connsiteX832" fmla="*/ 273049 w 1006475"/>
              <a:gd name="connsiteY832" fmla="*/ 225425 h 720725"/>
              <a:gd name="connsiteX833" fmla="*/ 269874 w 1006475"/>
              <a:gd name="connsiteY833" fmla="*/ 225425 h 720725"/>
              <a:gd name="connsiteX834" fmla="*/ 269874 w 1006475"/>
              <a:gd name="connsiteY834" fmla="*/ 228600 h 720725"/>
              <a:gd name="connsiteX835" fmla="*/ 273049 w 1006475"/>
              <a:gd name="connsiteY835" fmla="*/ 234950 h 720725"/>
              <a:gd name="connsiteX836" fmla="*/ 273049 w 1006475"/>
              <a:gd name="connsiteY836" fmla="*/ 238125 h 720725"/>
              <a:gd name="connsiteX837" fmla="*/ 269874 w 1006475"/>
              <a:gd name="connsiteY837" fmla="*/ 238125 h 720725"/>
              <a:gd name="connsiteX838" fmla="*/ 266699 w 1006475"/>
              <a:gd name="connsiteY838" fmla="*/ 238125 h 720725"/>
              <a:gd name="connsiteX839" fmla="*/ 263524 w 1006475"/>
              <a:gd name="connsiteY839" fmla="*/ 234950 h 720725"/>
              <a:gd name="connsiteX840" fmla="*/ 263524 w 1006475"/>
              <a:gd name="connsiteY840" fmla="*/ 238125 h 720725"/>
              <a:gd name="connsiteX841" fmla="*/ 260349 w 1006475"/>
              <a:gd name="connsiteY841" fmla="*/ 241300 h 720725"/>
              <a:gd name="connsiteX842" fmla="*/ 257174 w 1006475"/>
              <a:gd name="connsiteY842" fmla="*/ 244475 h 720725"/>
              <a:gd name="connsiteX843" fmla="*/ 253999 w 1006475"/>
              <a:gd name="connsiteY843" fmla="*/ 241300 h 720725"/>
              <a:gd name="connsiteX844" fmla="*/ 250824 w 1006475"/>
              <a:gd name="connsiteY844" fmla="*/ 238125 h 720725"/>
              <a:gd name="connsiteX845" fmla="*/ 250824 w 1006475"/>
              <a:gd name="connsiteY845" fmla="*/ 234950 h 720725"/>
              <a:gd name="connsiteX846" fmla="*/ 247649 w 1006475"/>
              <a:gd name="connsiteY846" fmla="*/ 234950 h 720725"/>
              <a:gd name="connsiteX847" fmla="*/ 247649 w 1006475"/>
              <a:gd name="connsiteY847" fmla="*/ 238125 h 720725"/>
              <a:gd name="connsiteX848" fmla="*/ 247649 w 1006475"/>
              <a:gd name="connsiteY848" fmla="*/ 241300 h 720725"/>
              <a:gd name="connsiteX849" fmla="*/ 250824 w 1006475"/>
              <a:gd name="connsiteY849" fmla="*/ 241300 h 720725"/>
              <a:gd name="connsiteX850" fmla="*/ 250824 w 1006475"/>
              <a:gd name="connsiteY850" fmla="*/ 254000 h 720725"/>
              <a:gd name="connsiteX851" fmla="*/ 250824 w 1006475"/>
              <a:gd name="connsiteY851" fmla="*/ 263525 h 720725"/>
              <a:gd name="connsiteX852" fmla="*/ 247649 w 1006475"/>
              <a:gd name="connsiteY852" fmla="*/ 263525 h 720725"/>
              <a:gd name="connsiteX853" fmla="*/ 244474 w 1006475"/>
              <a:gd name="connsiteY853" fmla="*/ 263525 h 720725"/>
              <a:gd name="connsiteX854" fmla="*/ 241299 w 1006475"/>
              <a:gd name="connsiteY854" fmla="*/ 254000 h 720725"/>
              <a:gd name="connsiteX855" fmla="*/ 238124 w 1006475"/>
              <a:gd name="connsiteY855" fmla="*/ 254000 h 720725"/>
              <a:gd name="connsiteX856" fmla="*/ 238124 w 1006475"/>
              <a:gd name="connsiteY856" fmla="*/ 263525 h 720725"/>
              <a:gd name="connsiteX857" fmla="*/ 241299 w 1006475"/>
              <a:gd name="connsiteY857" fmla="*/ 263525 h 720725"/>
              <a:gd name="connsiteX858" fmla="*/ 244474 w 1006475"/>
              <a:gd name="connsiteY858" fmla="*/ 266700 h 720725"/>
              <a:gd name="connsiteX859" fmla="*/ 244474 w 1006475"/>
              <a:gd name="connsiteY859" fmla="*/ 269875 h 720725"/>
              <a:gd name="connsiteX860" fmla="*/ 238124 w 1006475"/>
              <a:gd name="connsiteY860" fmla="*/ 269875 h 720725"/>
              <a:gd name="connsiteX861" fmla="*/ 234949 w 1006475"/>
              <a:gd name="connsiteY861" fmla="*/ 269875 h 720725"/>
              <a:gd name="connsiteX862" fmla="*/ 234949 w 1006475"/>
              <a:gd name="connsiteY862" fmla="*/ 273050 h 720725"/>
              <a:gd name="connsiteX863" fmla="*/ 238124 w 1006475"/>
              <a:gd name="connsiteY863" fmla="*/ 273050 h 720725"/>
              <a:gd name="connsiteX864" fmla="*/ 247649 w 1006475"/>
              <a:gd name="connsiteY864" fmla="*/ 269875 h 720725"/>
              <a:gd name="connsiteX865" fmla="*/ 253999 w 1006475"/>
              <a:gd name="connsiteY865" fmla="*/ 266700 h 720725"/>
              <a:gd name="connsiteX866" fmla="*/ 257174 w 1006475"/>
              <a:gd name="connsiteY866" fmla="*/ 266700 h 720725"/>
              <a:gd name="connsiteX867" fmla="*/ 253999 w 1006475"/>
              <a:gd name="connsiteY867" fmla="*/ 276225 h 720725"/>
              <a:gd name="connsiteX868" fmla="*/ 253999 w 1006475"/>
              <a:gd name="connsiteY868" fmla="*/ 279400 h 720725"/>
              <a:gd name="connsiteX869" fmla="*/ 257174 w 1006475"/>
              <a:gd name="connsiteY869" fmla="*/ 279400 h 720725"/>
              <a:gd name="connsiteX870" fmla="*/ 257174 w 1006475"/>
              <a:gd name="connsiteY870" fmla="*/ 282575 h 720725"/>
              <a:gd name="connsiteX871" fmla="*/ 247649 w 1006475"/>
              <a:gd name="connsiteY871" fmla="*/ 295275 h 720725"/>
              <a:gd name="connsiteX872" fmla="*/ 247649 w 1006475"/>
              <a:gd name="connsiteY872" fmla="*/ 298450 h 720725"/>
              <a:gd name="connsiteX873" fmla="*/ 247649 w 1006475"/>
              <a:gd name="connsiteY873" fmla="*/ 304800 h 720725"/>
              <a:gd name="connsiteX874" fmla="*/ 244474 w 1006475"/>
              <a:gd name="connsiteY874" fmla="*/ 311150 h 720725"/>
              <a:gd name="connsiteX875" fmla="*/ 241299 w 1006475"/>
              <a:gd name="connsiteY875" fmla="*/ 311150 h 720725"/>
              <a:gd name="connsiteX876" fmla="*/ 241299 w 1006475"/>
              <a:gd name="connsiteY876" fmla="*/ 320675 h 720725"/>
              <a:gd name="connsiteX877" fmla="*/ 238124 w 1006475"/>
              <a:gd name="connsiteY877" fmla="*/ 327025 h 720725"/>
              <a:gd name="connsiteX878" fmla="*/ 234949 w 1006475"/>
              <a:gd name="connsiteY878" fmla="*/ 323850 h 720725"/>
              <a:gd name="connsiteX879" fmla="*/ 225424 w 1006475"/>
              <a:gd name="connsiteY879" fmla="*/ 317500 h 720725"/>
              <a:gd name="connsiteX880" fmla="*/ 225424 w 1006475"/>
              <a:gd name="connsiteY880" fmla="*/ 311150 h 720725"/>
              <a:gd name="connsiteX881" fmla="*/ 231774 w 1006475"/>
              <a:gd name="connsiteY881" fmla="*/ 311150 h 720725"/>
              <a:gd name="connsiteX882" fmla="*/ 231774 w 1006475"/>
              <a:gd name="connsiteY882" fmla="*/ 307975 h 720725"/>
              <a:gd name="connsiteX883" fmla="*/ 231774 w 1006475"/>
              <a:gd name="connsiteY883" fmla="*/ 304800 h 720725"/>
              <a:gd name="connsiteX884" fmla="*/ 234949 w 1006475"/>
              <a:gd name="connsiteY884" fmla="*/ 304800 h 720725"/>
              <a:gd name="connsiteX885" fmla="*/ 238124 w 1006475"/>
              <a:gd name="connsiteY885" fmla="*/ 304800 h 720725"/>
              <a:gd name="connsiteX886" fmla="*/ 238124 w 1006475"/>
              <a:gd name="connsiteY886" fmla="*/ 301625 h 720725"/>
              <a:gd name="connsiteX887" fmla="*/ 234949 w 1006475"/>
              <a:gd name="connsiteY887" fmla="*/ 301625 h 720725"/>
              <a:gd name="connsiteX888" fmla="*/ 222249 w 1006475"/>
              <a:gd name="connsiteY888" fmla="*/ 304800 h 720725"/>
              <a:gd name="connsiteX889" fmla="*/ 222249 w 1006475"/>
              <a:gd name="connsiteY889" fmla="*/ 307975 h 720725"/>
              <a:gd name="connsiteX890" fmla="*/ 215899 w 1006475"/>
              <a:gd name="connsiteY890" fmla="*/ 317500 h 720725"/>
              <a:gd name="connsiteX891" fmla="*/ 215899 w 1006475"/>
              <a:gd name="connsiteY891" fmla="*/ 320675 h 720725"/>
              <a:gd name="connsiteX892" fmla="*/ 219074 w 1006475"/>
              <a:gd name="connsiteY892" fmla="*/ 320675 h 720725"/>
              <a:gd name="connsiteX893" fmla="*/ 219074 w 1006475"/>
              <a:gd name="connsiteY893" fmla="*/ 327025 h 720725"/>
              <a:gd name="connsiteX894" fmla="*/ 215899 w 1006475"/>
              <a:gd name="connsiteY894" fmla="*/ 327025 h 720725"/>
              <a:gd name="connsiteX895" fmla="*/ 212724 w 1006475"/>
              <a:gd name="connsiteY895" fmla="*/ 330200 h 720725"/>
              <a:gd name="connsiteX896" fmla="*/ 215899 w 1006475"/>
              <a:gd name="connsiteY896" fmla="*/ 333375 h 720725"/>
              <a:gd name="connsiteX897" fmla="*/ 212724 w 1006475"/>
              <a:gd name="connsiteY897" fmla="*/ 333375 h 720725"/>
              <a:gd name="connsiteX898" fmla="*/ 209549 w 1006475"/>
              <a:gd name="connsiteY898" fmla="*/ 333375 h 720725"/>
              <a:gd name="connsiteX899" fmla="*/ 206374 w 1006475"/>
              <a:gd name="connsiteY899" fmla="*/ 323850 h 720725"/>
              <a:gd name="connsiteX900" fmla="*/ 206374 w 1006475"/>
              <a:gd name="connsiteY900" fmla="*/ 320675 h 720725"/>
              <a:gd name="connsiteX901" fmla="*/ 212724 w 1006475"/>
              <a:gd name="connsiteY901" fmla="*/ 311150 h 720725"/>
              <a:gd name="connsiteX902" fmla="*/ 212724 w 1006475"/>
              <a:gd name="connsiteY902" fmla="*/ 301625 h 720725"/>
              <a:gd name="connsiteX903" fmla="*/ 212724 w 1006475"/>
              <a:gd name="connsiteY903" fmla="*/ 298450 h 720725"/>
              <a:gd name="connsiteX904" fmla="*/ 212724 w 1006475"/>
              <a:gd name="connsiteY904" fmla="*/ 295275 h 720725"/>
              <a:gd name="connsiteX905" fmla="*/ 209549 w 1006475"/>
              <a:gd name="connsiteY905" fmla="*/ 295275 h 720725"/>
              <a:gd name="connsiteX906" fmla="*/ 209549 w 1006475"/>
              <a:gd name="connsiteY906" fmla="*/ 298450 h 720725"/>
              <a:gd name="connsiteX907" fmla="*/ 206374 w 1006475"/>
              <a:gd name="connsiteY907" fmla="*/ 304800 h 720725"/>
              <a:gd name="connsiteX908" fmla="*/ 206374 w 1006475"/>
              <a:gd name="connsiteY908" fmla="*/ 307975 h 720725"/>
              <a:gd name="connsiteX909" fmla="*/ 193674 w 1006475"/>
              <a:gd name="connsiteY909" fmla="*/ 307975 h 720725"/>
              <a:gd name="connsiteX910" fmla="*/ 193674 w 1006475"/>
              <a:gd name="connsiteY910" fmla="*/ 311150 h 720725"/>
              <a:gd name="connsiteX911" fmla="*/ 187324 w 1006475"/>
              <a:gd name="connsiteY911" fmla="*/ 320675 h 720725"/>
              <a:gd name="connsiteX912" fmla="*/ 184149 w 1006475"/>
              <a:gd name="connsiteY912" fmla="*/ 320675 h 720725"/>
              <a:gd name="connsiteX913" fmla="*/ 180974 w 1006475"/>
              <a:gd name="connsiteY913" fmla="*/ 320675 h 720725"/>
              <a:gd name="connsiteX914" fmla="*/ 177799 w 1006475"/>
              <a:gd name="connsiteY914" fmla="*/ 317500 h 720725"/>
              <a:gd name="connsiteX915" fmla="*/ 177799 w 1006475"/>
              <a:gd name="connsiteY915" fmla="*/ 314325 h 720725"/>
              <a:gd name="connsiteX916" fmla="*/ 174624 w 1006475"/>
              <a:gd name="connsiteY916" fmla="*/ 314325 h 720725"/>
              <a:gd name="connsiteX917" fmla="*/ 171449 w 1006475"/>
              <a:gd name="connsiteY917" fmla="*/ 317500 h 720725"/>
              <a:gd name="connsiteX918" fmla="*/ 168274 w 1006475"/>
              <a:gd name="connsiteY918" fmla="*/ 317500 h 720725"/>
              <a:gd name="connsiteX919" fmla="*/ 171449 w 1006475"/>
              <a:gd name="connsiteY919" fmla="*/ 320675 h 720725"/>
              <a:gd name="connsiteX920" fmla="*/ 177799 w 1006475"/>
              <a:gd name="connsiteY920" fmla="*/ 323850 h 720725"/>
              <a:gd name="connsiteX921" fmla="*/ 180974 w 1006475"/>
              <a:gd name="connsiteY921" fmla="*/ 323850 h 720725"/>
              <a:gd name="connsiteX922" fmla="*/ 187324 w 1006475"/>
              <a:gd name="connsiteY922" fmla="*/ 323850 h 720725"/>
              <a:gd name="connsiteX923" fmla="*/ 187324 w 1006475"/>
              <a:gd name="connsiteY923" fmla="*/ 327025 h 720725"/>
              <a:gd name="connsiteX924" fmla="*/ 184149 w 1006475"/>
              <a:gd name="connsiteY924" fmla="*/ 327025 h 720725"/>
              <a:gd name="connsiteX925" fmla="*/ 177799 w 1006475"/>
              <a:gd name="connsiteY925" fmla="*/ 333375 h 720725"/>
              <a:gd name="connsiteX926" fmla="*/ 174624 w 1006475"/>
              <a:gd name="connsiteY926" fmla="*/ 333375 h 720725"/>
              <a:gd name="connsiteX927" fmla="*/ 168274 w 1006475"/>
              <a:gd name="connsiteY927" fmla="*/ 336550 h 720725"/>
              <a:gd name="connsiteX928" fmla="*/ 165099 w 1006475"/>
              <a:gd name="connsiteY928" fmla="*/ 339725 h 720725"/>
              <a:gd name="connsiteX929" fmla="*/ 168274 w 1006475"/>
              <a:gd name="connsiteY929" fmla="*/ 339725 h 720725"/>
              <a:gd name="connsiteX930" fmla="*/ 171449 w 1006475"/>
              <a:gd name="connsiteY930" fmla="*/ 339725 h 720725"/>
              <a:gd name="connsiteX931" fmla="*/ 174624 w 1006475"/>
              <a:gd name="connsiteY931" fmla="*/ 339725 h 720725"/>
              <a:gd name="connsiteX932" fmla="*/ 174624 w 1006475"/>
              <a:gd name="connsiteY932" fmla="*/ 336550 h 720725"/>
              <a:gd name="connsiteX933" fmla="*/ 177799 w 1006475"/>
              <a:gd name="connsiteY933" fmla="*/ 333375 h 720725"/>
              <a:gd name="connsiteX934" fmla="*/ 180974 w 1006475"/>
              <a:gd name="connsiteY934" fmla="*/ 333375 h 720725"/>
              <a:gd name="connsiteX935" fmla="*/ 187324 w 1006475"/>
              <a:gd name="connsiteY935" fmla="*/ 330200 h 720725"/>
              <a:gd name="connsiteX936" fmla="*/ 187324 w 1006475"/>
              <a:gd name="connsiteY936" fmla="*/ 333375 h 720725"/>
              <a:gd name="connsiteX937" fmla="*/ 184149 w 1006475"/>
              <a:gd name="connsiteY937" fmla="*/ 336550 h 720725"/>
              <a:gd name="connsiteX938" fmla="*/ 180974 w 1006475"/>
              <a:gd name="connsiteY938" fmla="*/ 339725 h 720725"/>
              <a:gd name="connsiteX939" fmla="*/ 174624 w 1006475"/>
              <a:gd name="connsiteY939" fmla="*/ 342900 h 720725"/>
              <a:gd name="connsiteX940" fmla="*/ 174624 w 1006475"/>
              <a:gd name="connsiteY940" fmla="*/ 346075 h 720725"/>
              <a:gd name="connsiteX941" fmla="*/ 180974 w 1006475"/>
              <a:gd name="connsiteY941" fmla="*/ 342900 h 720725"/>
              <a:gd name="connsiteX942" fmla="*/ 184149 w 1006475"/>
              <a:gd name="connsiteY942" fmla="*/ 342900 h 720725"/>
              <a:gd name="connsiteX943" fmla="*/ 184149 w 1006475"/>
              <a:gd name="connsiteY943" fmla="*/ 352425 h 720725"/>
              <a:gd name="connsiteX944" fmla="*/ 187324 w 1006475"/>
              <a:gd name="connsiteY944" fmla="*/ 352425 h 720725"/>
              <a:gd name="connsiteX945" fmla="*/ 190499 w 1006475"/>
              <a:gd name="connsiteY945" fmla="*/ 336550 h 720725"/>
              <a:gd name="connsiteX946" fmla="*/ 196849 w 1006475"/>
              <a:gd name="connsiteY946" fmla="*/ 336550 h 720725"/>
              <a:gd name="connsiteX947" fmla="*/ 193674 w 1006475"/>
              <a:gd name="connsiteY947" fmla="*/ 339725 h 720725"/>
              <a:gd name="connsiteX948" fmla="*/ 193674 w 1006475"/>
              <a:gd name="connsiteY948" fmla="*/ 342900 h 720725"/>
              <a:gd name="connsiteX949" fmla="*/ 196849 w 1006475"/>
              <a:gd name="connsiteY949" fmla="*/ 342900 h 720725"/>
              <a:gd name="connsiteX950" fmla="*/ 196849 w 1006475"/>
              <a:gd name="connsiteY950" fmla="*/ 346075 h 720725"/>
              <a:gd name="connsiteX951" fmla="*/ 200024 w 1006475"/>
              <a:gd name="connsiteY951" fmla="*/ 349250 h 720725"/>
              <a:gd name="connsiteX952" fmla="*/ 200024 w 1006475"/>
              <a:gd name="connsiteY952" fmla="*/ 346075 h 720725"/>
              <a:gd name="connsiteX953" fmla="*/ 203199 w 1006475"/>
              <a:gd name="connsiteY953" fmla="*/ 336550 h 720725"/>
              <a:gd name="connsiteX954" fmla="*/ 209549 w 1006475"/>
              <a:gd name="connsiteY954" fmla="*/ 352425 h 720725"/>
              <a:gd name="connsiteX955" fmla="*/ 212724 w 1006475"/>
              <a:gd name="connsiteY955" fmla="*/ 352425 h 720725"/>
              <a:gd name="connsiteX956" fmla="*/ 212724 w 1006475"/>
              <a:gd name="connsiteY956" fmla="*/ 355600 h 720725"/>
              <a:gd name="connsiteX957" fmla="*/ 212724 w 1006475"/>
              <a:gd name="connsiteY957" fmla="*/ 358775 h 720725"/>
              <a:gd name="connsiteX958" fmla="*/ 212725 w 1006475"/>
              <a:gd name="connsiteY958" fmla="*/ 358775 h 720725"/>
              <a:gd name="connsiteX959" fmla="*/ 212725 w 1006475"/>
              <a:gd name="connsiteY959" fmla="*/ 355600 h 720725"/>
              <a:gd name="connsiteX960" fmla="*/ 212725 w 1006475"/>
              <a:gd name="connsiteY960" fmla="*/ 352425 h 720725"/>
              <a:gd name="connsiteX961" fmla="*/ 231775 w 1006475"/>
              <a:gd name="connsiteY961" fmla="*/ 339725 h 720725"/>
              <a:gd name="connsiteX962" fmla="*/ 238125 w 1006475"/>
              <a:gd name="connsiteY962" fmla="*/ 333375 h 720725"/>
              <a:gd name="connsiteX963" fmla="*/ 241300 w 1006475"/>
              <a:gd name="connsiteY963" fmla="*/ 327025 h 720725"/>
              <a:gd name="connsiteX964" fmla="*/ 244475 w 1006475"/>
              <a:gd name="connsiteY964" fmla="*/ 327025 h 720725"/>
              <a:gd name="connsiteX965" fmla="*/ 244475 w 1006475"/>
              <a:gd name="connsiteY965" fmla="*/ 323850 h 720725"/>
              <a:gd name="connsiteX966" fmla="*/ 244475 w 1006475"/>
              <a:gd name="connsiteY966" fmla="*/ 317500 h 720725"/>
              <a:gd name="connsiteX967" fmla="*/ 257175 w 1006475"/>
              <a:gd name="connsiteY967" fmla="*/ 330200 h 720725"/>
              <a:gd name="connsiteX968" fmla="*/ 260350 w 1006475"/>
              <a:gd name="connsiteY968" fmla="*/ 330200 h 720725"/>
              <a:gd name="connsiteX969" fmla="*/ 260350 w 1006475"/>
              <a:gd name="connsiteY969" fmla="*/ 327025 h 720725"/>
              <a:gd name="connsiteX970" fmla="*/ 257175 w 1006475"/>
              <a:gd name="connsiteY970" fmla="*/ 323850 h 720725"/>
              <a:gd name="connsiteX971" fmla="*/ 257175 w 1006475"/>
              <a:gd name="connsiteY971" fmla="*/ 320675 h 720725"/>
              <a:gd name="connsiteX972" fmla="*/ 260349 w 1006475"/>
              <a:gd name="connsiteY972" fmla="*/ 320675 h 720725"/>
              <a:gd name="connsiteX973" fmla="*/ 273049 w 1006475"/>
              <a:gd name="connsiteY973" fmla="*/ 317500 h 720725"/>
              <a:gd name="connsiteX974" fmla="*/ 276224 w 1006475"/>
              <a:gd name="connsiteY974" fmla="*/ 314325 h 720725"/>
              <a:gd name="connsiteX975" fmla="*/ 276224 w 1006475"/>
              <a:gd name="connsiteY975" fmla="*/ 311150 h 720725"/>
              <a:gd name="connsiteX976" fmla="*/ 276224 w 1006475"/>
              <a:gd name="connsiteY976" fmla="*/ 307975 h 720725"/>
              <a:gd name="connsiteX977" fmla="*/ 273049 w 1006475"/>
              <a:gd name="connsiteY977" fmla="*/ 304800 h 720725"/>
              <a:gd name="connsiteX978" fmla="*/ 273049 w 1006475"/>
              <a:gd name="connsiteY978" fmla="*/ 298450 h 720725"/>
              <a:gd name="connsiteX979" fmla="*/ 273049 w 1006475"/>
              <a:gd name="connsiteY979" fmla="*/ 295275 h 720725"/>
              <a:gd name="connsiteX980" fmla="*/ 276224 w 1006475"/>
              <a:gd name="connsiteY980" fmla="*/ 292100 h 720725"/>
              <a:gd name="connsiteX981" fmla="*/ 276224 w 1006475"/>
              <a:gd name="connsiteY981" fmla="*/ 288925 h 720725"/>
              <a:gd name="connsiteX982" fmla="*/ 273049 w 1006475"/>
              <a:gd name="connsiteY982" fmla="*/ 285750 h 720725"/>
              <a:gd name="connsiteX983" fmla="*/ 273049 w 1006475"/>
              <a:gd name="connsiteY983" fmla="*/ 279400 h 720725"/>
              <a:gd name="connsiteX984" fmla="*/ 273049 w 1006475"/>
              <a:gd name="connsiteY984" fmla="*/ 273050 h 720725"/>
              <a:gd name="connsiteX985" fmla="*/ 276224 w 1006475"/>
              <a:gd name="connsiteY985" fmla="*/ 273050 h 720725"/>
              <a:gd name="connsiteX986" fmla="*/ 276224 w 1006475"/>
              <a:gd name="connsiteY986" fmla="*/ 269875 h 720725"/>
              <a:gd name="connsiteX987" fmla="*/ 279399 w 1006475"/>
              <a:gd name="connsiteY987" fmla="*/ 269875 h 720725"/>
              <a:gd name="connsiteX988" fmla="*/ 279399 w 1006475"/>
              <a:gd name="connsiteY988" fmla="*/ 276225 h 720725"/>
              <a:gd name="connsiteX989" fmla="*/ 282574 w 1006475"/>
              <a:gd name="connsiteY989" fmla="*/ 276225 h 720725"/>
              <a:gd name="connsiteX990" fmla="*/ 282574 w 1006475"/>
              <a:gd name="connsiteY990" fmla="*/ 273050 h 720725"/>
              <a:gd name="connsiteX991" fmla="*/ 282574 w 1006475"/>
              <a:gd name="connsiteY991" fmla="*/ 269875 h 720725"/>
              <a:gd name="connsiteX992" fmla="*/ 282574 w 1006475"/>
              <a:gd name="connsiteY992" fmla="*/ 266700 h 720725"/>
              <a:gd name="connsiteX993" fmla="*/ 273049 w 1006475"/>
              <a:gd name="connsiteY993" fmla="*/ 257175 h 720725"/>
              <a:gd name="connsiteX994" fmla="*/ 273049 w 1006475"/>
              <a:gd name="connsiteY994" fmla="*/ 254000 h 720725"/>
              <a:gd name="connsiteX995" fmla="*/ 276224 w 1006475"/>
              <a:gd name="connsiteY995" fmla="*/ 254000 h 720725"/>
              <a:gd name="connsiteX996" fmla="*/ 279399 w 1006475"/>
              <a:gd name="connsiteY996" fmla="*/ 250825 h 720725"/>
              <a:gd name="connsiteX997" fmla="*/ 285749 w 1006475"/>
              <a:gd name="connsiteY997" fmla="*/ 247650 h 720725"/>
              <a:gd name="connsiteX998" fmla="*/ 285749 w 1006475"/>
              <a:gd name="connsiteY998" fmla="*/ 241300 h 720725"/>
              <a:gd name="connsiteX999" fmla="*/ 285749 w 1006475"/>
              <a:gd name="connsiteY999" fmla="*/ 238125 h 720725"/>
              <a:gd name="connsiteX1000" fmla="*/ 285749 w 1006475"/>
              <a:gd name="connsiteY1000" fmla="*/ 234950 h 720725"/>
              <a:gd name="connsiteX1001" fmla="*/ 285749 w 1006475"/>
              <a:gd name="connsiteY1001" fmla="*/ 231775 h 720725"/>
              <a:gd name="connsiteX1002" fmla="*/ 288924 w 1006475"/>
              <a:gd name="connsiteY1002" fmla="*/ 228600 h 720725"/>
              <a:gd name="connsiteX1003" fmla="*/ 295274 w 1006475"/>
              <a:gd name="connsiteY1003" fmla="*/ 225425 h 720725"/>
              <a:gd name="connsiteX1004" fmla="*/ 295274 w 1006475"/>
              <a:gd name="connsiteY1004" fmla="*/ 222250 h 720725"/>
              <a:gd name="connsiteX1005" fmla="*/ 298449 w 1006475"/>
              <a:gd name="connsiteY1005" fmla="*/ 219075 h 720725"/>
              <a:gd name="connsiteX1006" fmla="*/ 298449 w 1006475"/>
              <a:gd name="connsiteY1006" fmla="*/ 215900 h 720725"/>
              <a:gd name="connsiteX1007" fmla="*/ 301624 w 1006475"/>
              <a:gd name="connsiteY1007" fmla="*/ 209550 h 720725"/>
              <a:gd name="connsiteX1008" fmla="*/ 304799 w 1006475"/>
              <a:gd name="connsiteY1008" fmla="*/ 206375 h 720725"/>
              <a:gd name="connsiteX1009" fmla="*/ 307974 w 1006475"/>
              <a:gd name="connsiteY1009" fmla="*/ 206375 h 720725"/>
              <a:gd name="connsiteX1010" fmla="*/ 311149 w 1006475"/>
              <a:gd name="connsiteY1010" fmla="*/ 206375 h 720725"/>
              <a:gd name="connsiteX1011" fmla="*/ 314324 w 1006475"/>
              <a:gd name="connsiteY1011" fmla="*/ 206375 h 720725"/>
              <a:gd name="connsiteX1012" fmla="*/ 314324 w 1006475"/>
              <a:gd name="connsiteY1012" fmla="*/ 203200 h 720725"/>
              <a:gd name="connsiteX1013" fmla="*/ 317499 w 1006475"/>
              <a:gd name="connsiteY1013" fmla="*/ 200025 h 720725"/>
              <a:gd name="connsiteX1014" fmla="*/ 320674 w 1006475"/>
              <a:gd name="connsiteY1014" fmla="*/ 196850 h 720725"/>
              <a:gd name="connsiteX1015" fmla="*/ 323849 w 1006475"/>
              <a:gd name="connsiteY1015" fmla="*/ 196850 h 720725"/>
              <a:gd name="connsiteX1016" fmla="*/ 323849 w 1006475"/>
              <a:gd name="connsiteY1016" fmla="*/ 200025 h 720725"/>
              <a:gd name="connsiteX1017" fmla="*/ 327024 w 1006475"/>
              <a:gd name="connsiteY1017" fmla="*/ 200025 h 720725"/>
              <a:gd name="connsiteX1018" fmla="*/ 323849 w 1006475"/>
              <a:gd name="connsiteY1018" fmla="*/ 196850 h 720725"/>
              <a:gd name="connsiteX1019" fmla="*/ 323849 w 1006475"/>
              <a:gd name="connsiteY1019" fmla="*/ 193675 h 720725"/>
              <a:gd name="connsiteX1020" fmla="*/ 320674 w 1006475"/>
              <a:gd name="connsiteY1020" fmla="*/ 193675 h 720725"/>
              <a:gd name="connsiteX1021" fmla="*/ 320674 w 1006475"/>
              <a:gd name="connsiteY1021" fmla="*/ 190500 h 720725"/>
              <a:gd name="connsiteX1022" fmla="*/ 317499 w 1006475"/>
              <a:gd name="connsiteY1022" fmla="*/ 193675 h 720725"/>
              <a:gd name="connsiteX1023" fmla="*/ 314324 w 1006475"/>
              <a:gd name="connsiteY1023" fmla="*/ 193675 h 720725"/>
              <a:gd name="connsiteX1024" fmla="*/ 307974 w 1006475"/>
              <a:gd name="connsiteY1024" fmla="*/ 184150 h 720725"/>
              <a:gd name="connsiteX1025" fmla="*/ 304799 w 1006475"/>
              <a:gd name="connsiteY1025" fmla="*/ 171450 h 720725"/>
              <a:gd name="connsiteX1026" fmla="*/ 307974 w 1006475"/>
              <a:gd name="connsiteY1026" fmla="*/ 158750 h 720725"/>
              <a:gd name="connsiteX1027" fmla="*/ 307974 w 1006475"/>
              <a:gd name="connsiteY1027" fmla="*/ 155575 h 720725"/>
              <a:gd name="connsiteX1028" fmla="*/ 304799 w 1006475"/>
              <a:gd name="connsiteY1028" fmla="*/ 152400 h 720725"/>
              <a:gd name="connsiteX1029" fmla="*/ 301624 w 1006475"/>
              <a:gd name="connsiteY1029" fmla="*/ 152400 h 720725"/>
              <a:gd name="connsiteX1030" fmla="*/ 298449 w 1006475"/>
              <a:gd name="connsiteY1030" fmla="*/ 152400 h 720725"/>
              <a:gd name="connsiteX1031" fmla="*/ 298449 w 1006475"/>
              <a:gd name="connsiteY1031" fmla="*/ 155575 h 720725"/>
              <a:gd name="connsiteX1032" fmla="*/ 295274 w 1006475"/>
              <a:gd name="connsiteY1032" fmla="*/ 155575 h 720725"/>
              <a:gd name="connsiteX1033" fmla="*/ 295274 w 1006475"/>
              <a:gd name="connsiteY1033" fmla="*/ 158750 h 720725"/>
              <a:gd name="connsiteX1034" fmla="*/ 292099 w 1006475"/>
              <a:gd name="connsiteY1034" fmla="*/ 158750 h 720725"/>
              <a:gd name="connsiteX1035" fmla="*/ 288924 w 1006475"/>
              <a:gd name="connsiteY1035" fmla="*/ 158750 h 720725"/>
              <a:gd name="connsiteX1036" fmla="*/ 292099 w 1006475"/>
              <a:gd name="connsiteY1036" fmla="*/ 161925 h 720725"/>
              <a:gd name="connsiteX1037" fmla="*/ 292099 w 1006475"/>
              <a:gd name="connsiteY1037" fmla="*/ 168275 h 720725"/>
              <a:gd name="connsiteX1038" fmla="*/ 295274 w 1006475"/>
              <a:gd name="connsiteY1038" fmla="*/ 171450 h 720725"/>
              <a:gd name="connsiteX1039" fmla="*/ 301624 w 1006475"/>
              <a:gd name="connsiteY1039" fmla="*/ 180975 h 720725"/>
              <a:gd name="connsiteX1040" fmla="*/ 301624 w 1006475"/>
              <a:gd name="connsiteY1040" fmla="*/ 184150 h 720725"/>
              <a:gd name="connsiteX1041" fmla="*/ 301624 w 1006475"/>
              <a:gd name="connsiteY1041" fmla="*/ 187325 h 720725"/>
              <a:gd name="connsiteX1042" fmla="*/ 298449 w 1006475"/>
              <a:gd name="connsiteY1042" fmla="*/ 184150 h 720725"/>
              <a:gd name="connsiteX1043" fmla="*/ 295274 w 1006475"/>
              <a:gd name="connsiteY1043" fmla="*/ 184150 h 720725"/>
              <a:gd name="connsiteX1044" fmla="*/ 295274 w 1006475"/>
              <a:gd name="connsiteY1044" fmla="*/ 180975 h 720725"/>
              <a:gd name="connsiteX1045" fmla="*/ 295274 w 1006475"/>
              <a:gd name="connsiteY1045" fmla="*/ 177800 h 720725"/>
              <a:gd name="connsiteX1046" fmla="*/ 292099 w 1006475"/>
              <a:gd name="connsiteY1046" fmla="*/ 171450 h 720725"/>
              <a:gd name="connsiteX1047" fmla="*/ 288924 w 1006475"/>
              <a:gd name="connsiteY1047" fmla="*/ 171450 h 720725"/>
              <a:gd name="connsiteX1048" fmla="*/ 288924 w 1006475"/>
              <a:gd name="connsiteY1048" fmla="*/ 168275 h 720725"/>
              <a:gd name="connsiteX1049" fmla="*/ 285749 w 1006475"/>
              <a:gd name="connsiteY1049" fmla="*/ 168275 h 720725"/>
              <a:gd name="connsiteX1050" fmla="*/ 285749 w 1006475"/>
              <a:gd name="connsiteY1050" fmla="*/ 165100 h 720725"/>
              <a:gd name="connsiteX1051" fmla="*/ 285749 w 1006475"/>
              <a:gd name="connsiteY1051" fmla="*/ 149225 h 720725"/>
              <a:gd name="connsiteX1052" fmla="*/ 285749 w 1006475"/>
              <a:gd name="connsiteY1052" fmla="*/ 146050 h 720725"/>
              <a:gd name="connsiteX1053" fmla="*/ 288924 w 1006475"/>
              <a:gd name="connsiteY1053" fmla="*/ 146050 h 720725"/>
              <a:gd name="connsiteX1054" fmla="*/ 292099 w 1006475"/>
              <a:gd name="connsiteY1054" fmla="*/ 146050 h 720725"/>
              <a:gd name="connsiteX1055" fmla="*/ 295274 w 1006475"/>
              <a:gd name="connsiteY1055" fmla="*/ 146050 h 720725"/>
              <a:gd name="connsiteX1056" fmla="*/ 295274 w 1006475"/>
              <a:gd name="connsiteY1056" fmla="*/ 142875 h 720725"/>
              <a:gd name="connsiteX1057" fmla="*/ 298449 w 1006475"/>
              <a:gd name="connsiteY1057" fmla="*/ 146050 h 720725"/>
              <a:gd name="connsiteX1058" fmla="*/ 304799 w 1006475"/>
              <a:gd name="connsiteY1058" fmla="*/ 149225 h 720725"/>
              <a:gd name="connsiteX1059" fmla="*/ 307974 w 1006475"/>
              <a:gd name="connsiteY1059" fmla="*/ 146050 h 720725"/>
              <a:gd name="connsiteX1060" fmla="*/ 311149 w 1006475"/>
              <a:gd name="connsiteY1060" fmla="*/ 139700 h 720725"/>
              <a:gd name="connsiteX1061" fmla="*/ 311149 w 1006475"/>
              <a:gd name="connsiteY1061" fmla="*/ 136525 h 720725"/>
              <a:gd name="connsiteX1062" fmla="*/ 301624 w 1006475"/>
              <a:gd name="connsiteY1062" fmla="*/ 130175 h 720725"/>
              <a:gd name="connsiteX1063" fmla="*/ 298449 w 1006475"/>
              <a:gd name="connsiteY1063" fmla="*/ 123825 h 720725"/>
              <a:gd name="connsiteX1064" fmla="*/ 295274 w 1006475"/>
              <a:gd name="connsiteY1064" fmla="*/ 120650 h 720725"/>
              <a:gd name="connsiteX1065" fmla="*/ 292099 w 1006475"/>
              <a:gd name="connsiteY1065" fmla="*/ 114300 h 720725"/>
              <a:gd name="connsiteX1066" fmla="*/ 292099 w 1006475"/>
              <a:gd name="connsiteY1066" fmla="*/ 111125 h 720725"/>
              <a:gd name="connsiteX1067" fmla="*/ 285749 w 1006475"/>
              <a:gd name="connsiteY1067" fmla="*/ 111125 h 720725"/>
              <a:gd name="connsiteX1068" fmla="*/ 282574 w 1006475"/>
              <a:gd name="connsiteY1068" fmla="*/ 111125 h 720725"/>
              <a:gd name="connsiteX1069" fmla="*/ 279399 w 1006475"/>
              <a:gd name="connsiteY1069" fmla="*/ 111125 h 720725"/>
              <a:gd name="connsiteX1070" fmla="*/ 279399 w 1006475"/>
              <a:gd name="connsiteY1070" fmla="*/ 107950 h 720725"/>
              <a:gd name="connsiteX1071" fmla="*/ 279399 w 1006475"/>
              <a:gd name="connsiteY1071" fmla="*/ 101600 h 720725"/>
              <a:gd name="connsiteX1072" fmla="*/ 279399 w 1006475"/>
              <a:gd name="connsiteY1072" fmla="*/ 95250 h 720725"/>
              <a:gd name="connsiteX1073" fmla="*/ 282574 w 1006475"/>
              <a:gd name="connsiteY1073" fmla="*/ 95250 h 720725"/>
              <a:gd name="connsiteX1074" fmla="*/ 288924 w 1006475"/>
              <a:gd name="connsiteY1074" fmla="*/ 92075 h 720725"/>
              <a:gd name="connsiteX1075" fmla="*/ 292099 w 1006475"/>
              <a:gd name="connsiteY1075" fmla="*/ 92075 h 720725"/>
              <a:gd name="connsiteX1076" fmla="*/ 295274 w 1006475"/>
              <a:gd name="connsiteY1076" fmla="*/ 98425 h 720725"/>
              <a:gd name="connsiteX1077" fmla="*/ 298449 w 1006475"/>
              <a:gd name="connsiteY1077" fmla="*/ 104775 h 720725"/>
              <a:gd name="connsiteX1078" fmla="*/ 301624 w 1006475"/>
              <a:gd name="connsiteY1078" fmla="*/ 107950 h 720725"/>
              <a:gd name="connsiteX1079" fmla="*/ 304799 w 1006475"/>
              <a:gd name="connsiteY1079" fmla="*/ 107950 h 720725"/>
              <a:gd name="connsiteX1080" fmla="*/ 307974 w 1006475"/>
              <a:gd name="connsiteY1080" fmla="*/ 107950 h 720725"/>
              <a:gd name="connsiteX1081" fmla="*/ 304799 w 1006475"/>
              <a:gd name="connsiteY1081" fmla="*/ 88900 h 720725"/>
              <a:gd name="connsiteX1082" fmla="*/ 307974 w 1006475"/>
              <a:gd name="connsiteY1082" fmla="*/ 88900 h 720725"/>
              <a:gd name="connsiteX1083" fmla="*/ 311149 w 1006475"/>
              <a:gd name="connsiteY1083" fmla="*/ 88900 h 720725"/>
              <a:gd name="connsiteX1084" fmla="*/ 314324 w 1006475"/>
              <a:gd name="connsiteY1084" fmla="*/ 88900 h 720725"/>
              <a:gd name="connsiteX1085" fmla="*/ 317499 w 1006475"/>
              <a:gd name="connsiteY1085" fmla="*/ 85725 h 720725"/>
              <a:gd name="connsiteX1086" fmla="*/ 317499 w 1006475"/>
              <a:gd name="connsiteY1086" fmla="*/ 82550 h 720725"/>
              <a:gd name="connsiteX1087" fmla="*/ 314324 w 1006475"/>
              <a:gd name="connsiteY1087" fmla="*/ 76200 h 720725"/>
              <a:gd name="connsiteX1088" fmla="*/ 311149 w 1006475"/>
              <a:gd name="connsiteY1088" fmla="*/ 73025 h 720725"/>
              <a:gd name="connsiteX1089" fmla="*/ 311149 w 1006475"/>
              <a:gd name="connsiteY1089" fmla="*/ 69850 h 720725"/>
              <a:gd name="connsiteX1090" fmla="*/ 311149 w 1006475"/>
              <a:gd name="connsiteY1090" fmla="*/ 66675 h 720725"/>
              <a:gd name="connsiteX1091" fmla="*/ 311149 w 1006475"/>
              <a:gd name="connsiteY1091" fmla="*/ 60325 h 720725"/>
              <a:gd name="connsiteX1092" fmla="*/ 317499 w 1006475"/>
              <a:gd name="connsiteY1092" fmla="*/ 53975 h 720725"/>
              <a:gd name="connsiteX1093" fmla="*/ 311149 w 1006475"/>
              <a:gd name="connsiteY1093" fmla="*/ 47625 h 720725"/>
              <a:gd name="connsiteX1094" fmla="*/ 307974 w 1006475"/>
              <a:gd name="connsiteY1094" fmla="*/ 47625 h 720725"/>
              <a:gd name="connsiteX1095" fmla="*/ 295274 w 1006475"/>
              <a:gd name="connsiteY1095" fmla="*/ 53975 h 720725"/>
              <a:gd name="connsiteX1096" fmla="*/ 292893 w 1006475"/>
              <a:gd name="connsiteY1096" fmla="*/ 53975 h 720725"/>
              <a:gd name="connsiteX1097" fmla="*/ 295274 w 1006475"/>
              <a:gd name="connsiteY1097" fmla="*/ 63500 h 720725"/>
              <a:gd name="connsiteX1098" fmla="*/ 298449 w 1006475"/>
              <a:gd name="connsiteY1098" fmla="*/ 69850 h 720725"/>
              <a:gd name="connsiteX1099" fmla="*/ 295274 w 1006475"/>
              <a:gd name="connsiteY1099" fmla="*/ 69850 h 720725"/>
              <a:gd name="connsiteX1100" fmla="*/ 292099 w 1006475"/>
              <a:gd name="connsiteY1100" fmla="*/ 60325 h 720725"/>
              <a:gd name="connsiteX1101" fmla="*/ 285749 w 1006475"/>
              <a:gd name="connsiteY1101" fmla="*/ 53975 h 720725"/>
              <a:gd name="connsiteX1102" fmla="*/ 288924 w 1006475"/>
              <a:gd name="connsiteY1102" fmla="*/ 50800 h 720725"/>
              <a:gd name="connsiteX1103" fmla="*/ 292099 w 1006475"/>
              <a:gd name="connsiteY1103" fmla="*/ 50800 h 720725"/>
              <a:gd name="connsiteX1104" fmla="*/ 292734 w 1006475"/>
              <a:gd name="connsiteY1104" fmla="*/ 53340 h 720725"/>
              <a:gd name="connsiteX1105" fmla="*/ 295274 w 1006475"/>
              <a:gd name="connsiteY1105" fmla="*/ 50800 h 720725"/>
              <a:gd name="connsiteX1106" fmla="*/ 298449 w 1006475"/>
              <a:gd name="connsiteY1106" fmla="*/ 44450 h 720725"/>
              <a:gd name="connsiteX1107" fmla="*/ 298449 w 1006475"/>
              <a:gd name="connsiteY1107" fmla="*/ 41275 h 720725"/>
              <a:gd name="connsiteX1108" fmla="*/ 295274 w 1006475"/>
              <a:gd name="connsiteY1108" fmla="*/ 38100 h 720725"/>
              <a:gd name="connsiteX1109" fmla="*/ 292099 w 1006475"/>
              <a:gd name="connsiteY1109" fmla="*/ 38100 h 720725"/>
              <a:gd name="connsiteX1110" fmla="*/ 292099 w 1006475"/>
              <a:gd name="connsiteY1110" fmla="*/ 34925 h 720725"/>
              <a:gd name="connsiteX1111" fmla="*/ 292099 w 1006475"/>
              <a:gd name="connsiteY1111" fmla="*/ 31750 h 720725"/>
              <a:gd name="connsiteX1112" fmla="*/ 285749 w 1006475"/>
              <a:gd name="connsiteY1112" fmla="*/ 19050 h 720725"/>
              <a:gd name="connsiteX1113" fmla="*/ 288924 w 1006475"/>
              <a:gd name="connsiteY1113" fmla="*/ 15875 h 720725"/>
              <a:gd name="connsiteX1114" fmla="*/ 292099 w 1006475"/>
              <a:gd name="connsiteY1114" fmla="*/ 12700 h 720725"/>
              <a:gd name="connsiteX1115" fmla="*/ 288924 w 1006475"/>
              <a:gd name="connsiteY1115" fmla="*/ 12700 h 720725"/>
              <a:gd name="connsiteX1116" fmla="*/ 285749 w 1006475"/>
              <a:gd name="connsiteY1116" fmla="*/ 9525 h 720725"/>
              <a:gd name="connsiteX1117" fmla="*/ 285749 w 1006475"/>
              <a:gd name="connsiteY1117" fmla="*/ 6350 h 720725"/>
              <a:gd name="connsiteX1118" fmla="*/ 288924 w 1006475"/>
              <a:gd name="connsiteY1118" fmla="*/ 6350 h 720725"/>
              <a:gd name="connsiteX1119" fmla="*/ 288924 w 1006475"/>
              <a:gd name="connsiteY1119" fmla="*/ 3175 h 720725"/>
              <a:gd name="connsiteX1120" fmla="*/ 292099 w 1006475"/>
              <a:gd name="connsiteY1120" fmla="*/ 3175 h 720725"/>
              <a:gd name="connsiteX1121" fmla="*/ 292099 w 1006475"/>
              <a:gd name="connsiteY1121" fmla="*/ 6350 h 720725"/>
              <a:gd name="connsiteX1122" fmla="*/ 295274 w 1006475"/>
              <a:gd name="connsiteY1122" fmla="*/ 9525 h 720725"/>
              <a:gd name="connsiteX1123" fmla="*/ 295274 w 1006475"/>
              <a:gd name="connsiteY1123" fmla="*/ 6350 h 720725"/>
              <a:gd name="connsiteX1124" fmla="*/ 295274 w 1006475"/>
              <a:gd name="connsiteY1124" fmla="*/ 0 h 720725"/>
              <a:gd name="connsiteX0" fmla="*/ 57149 w 1006475"/>
              <a:gd name="connsiteY0" fmla="*/ 368300 h 720725"/>
              <a:gd name="connsiteX1" fmla="*/ 53975 w 1006475"/>
              <a:gd name="connsiteY1" fmla="*/ 371475 h 720725"/>
              <a:gd name="connsiteX2" fmla="*/ 57149 w 1006475"/>
              <a:gd name="connsiteY2" fmla="*/ 368301 h 720725"/>
              <a:gd name="connsiteX3" fmla="*/ 57149 w 1006475"/>
              <a:gd name="connsiteY3" fmla="*/ 368300 h 720725"/>
              <a:gd name="connsiteX4" fmla="*/ 212724 w 1006475"/>
              <a:gd name="connsiteY4" fmla="*/ 361950 h 720725"/>
              <a:gd name="connsiteX5" fmla="*/ 212724 w 1006475"/>
              <a:gd name="connsiteY5" fmla="*/ 365125 h 720725"/>
              <a:gd name="connsiteX6" fmla="*/ 212724 w 1006475"/>
              <a:gd name="connsiteY6" fmla="*/ 368300 h 720725"/>
              <a:gd name="connsiteX7" fmla="*/ 212725 w 1006475"/>
              <a:gd name="connsiteY7" fmla="*/ 368300 h 720725"/>
              <a:gd name="connsiteX8" fmla="*/ 212725 w 1006475"/>
              <a:gd name="connsiteY8" fmla="*/ 365125 h 720725"/>
              <a:gd name="connsiteX9" fmla="*/ 212725 w 1006475"/>
              <a:gd name="connsiteY9" fmla="*/ 361950 h 720725"/>
              <a:gd name="connsiteX10" fmla="*/ 212724 w 1006475"/>
              <a:gd name="connsiteY10" fmla="*/ 361950 h 720725"/>
              <a:gd name="connsiteX11" fmla="*/ 215899 w 1006475"/>
              <a:gd name="connsiteY11" fmla="*/ 358775 h 720725"/>
              <a:gd name="connsiteX12" fmla="*/ 215899 w 1006475"/>
              <a:gd name="connsiteY12" fmla="*/ 360362 h 720725"/>
              <a:gd name="connsiteX13" fmla="*/ 215900 w 1006475"/>
              <a:gd name="connsiteY13" fmla="*/ 360362 h 720725"/>
              <a:gd name="connsiteX14" fmla="*/ 215900 w 1006475"/>
              <a:gd name="connsiteY14" fmla="*/ 358775 h 720725"/>
              <a:gd name="connsiteX15" fmla="*/ 215899 w 1006475"/>
              <a:gd name="connsiteY15" fmla="*/ 358775 h 720725"/>
              <a:gd name="connsiteX16" fmla="*/ 215899 w 1006475"/>
              <a:gd name="connsiteY16" fmla="*/ 336550 h 720725"/>
              <a:gd name="connsiteX17" fmla="*/ 219074 w 1006475"/>
              <a:gd name="connsiteY17" fmla="*/ 336550 h 720725"/>
              <a:gd name="connsiteX18" fmla="*/ 222249 w 1006475"/>
              <a:gd name="connsiteY18" fmla="*/ 336550 h 720725"/>
              <a:gd name="connsiteX19" fmla="*/ 222249 w 1006475"/>
              <a:gd name="connsiteY19" fmla="*/ 339725 h 720725"/>
              <a:gd name="connsiteX20" fmla="*/ 219074 w 1006475"/>
              <a:gd name="connsiteY20" fmla="*/ 342900 h 720725"/>
              <a:gd name="connsiteX21" fmla="*/ 215899 w 1006475"/>
              <a:gd name="connsiteY21" fmla="*/ 342900 h 720725"/>
              <a:gd name="connsiteX22" fmla="*/ 215899 w 1006475"/>
              <a:gd name="connsiteY22" fmla="*/ 346075 h 720725"/>
              <a:gd name="connsiteX23" fmla="*/ 212724 w 1006475"/>
              <a:gd name="connsiteY23" fmla="*/ 342900 h 720725"/>
              <a:gd name="connsiteX24" fmla="*/ 212724 w 1006475"/>
              <a:gd name="connsiteY24" fmla="*/ 339725 h 720725"/>
              <a:gd name="connsiteX25" fmla="*/ 215899 w 1006475"/>
              <a:gd name="connsiteY25" fmla="*/ 336550 h 720725"/>
              <a:gd name="connsiteX26" fmla="*/ 196849 w 1006475"/>
              <a:gd name="connsiteY26" fmla="*/ 311150 h 720725"/>
              <a:gd name="connsiteX27" fmla="*/ 200024 w 1006475"/>
              <a:gd name="connsiteY27" fmla="*/ 311150 h 720725"/>
              <a:gd name="connsiteX28" fmla="*/ 206374 w 1006475"/>
              <a:gd name="connsiteY28" fmla="*/ 311150 h 720725"/>
              <a:gd name="connsiteX29" fmla="*/ 203199 w 1006475"/>
              <a:gd name="connsiteY29" fmla="*/ 317500 h 720725"/>
              <a:gd name="connsiteX30" fmla="*/ 203199 w 1006475"/>
              <a:gd name="connsiteY30" fmla="*/ 327025 h 720725"/>
              <a:gd name="connsiteX31" fmla="*/ 203199 w 1006475"/>
              <a:gd name="connsiteY31" fmla="*/ 330200 h 720725"/>
              <a:gd name="connsiteX32" fmla="*/ 200024 w 1006475"/>
              <a:gd name="connsiteY32" fmla="*/ 333375 h 720725"/>
              <a:gd name="connsiteX33" fmla="*/ 196849 w 1006475"/>
              <a:gd name="connsiteY33" fmla="*/ 330200 h 720725"/>
              <a:gd name="connsiteX34" fmla="*/ 196849 w 1006475"/>
              <a:gd name="connsiteY34" fmla="*/ 317500 h 720725"/>
              <a:gd name="connsiteX35" fmla="*/ 196849 w 1006475"/>
              <a:gd name="connsiteY35" fmla="*/ 314325 h 720725"/>
              <a:gd name="connsiteX36" fmla="*/ 196849 w 1006475"/>
              <a:gd name="connsiteY36" fmla="*/ 311150 h 720725"/>
              <a:gd name="connsiteX37" fmla="*/ 263524 w 1006475"/>
              <a:gd name="connsiteY37" fmla="*/ 282575 h 720725"/>
              <a:gd name="connsiteX38" fmla="*/ 263524 w 1006475"/>
              <a:gd name="connsiteY38" fmla="*/ 285750 h 720725"/>
              <a:gd name="connsiteX39" fmla="*/ 263524 w 1006475"/>
              <a:gd name="connsiteY39" fmla="*/ 292100 h 720725"/>
              <a:gd name="connsiteX40" fmla="*/ 260349 w 1006475"/>
              <a:gd name="connsiteY40" fmla="*/ 301625 h 720725"/>
              <a:gd name="connsiteX41" fmla="*/ 263524 w 1006475"/>
              <a:gd name="connsiteY41" fmla="*/ 304800 h 720725"/>
              <a:gd name="connsiteX42" fmla="*/ 269874 w 1006475"/>
              <a:gd name="connsiteY42" fmla="*/ 307975 h 720725"/>
              <a:gd name="connsiteX43" fmla="*/ 266699 w 1006475"/>
              <a:gd name="connsiteY43" fmla="*/ 307975 h 720725"/>
              <a:gd name="connsiteX44" fmla="*/ 263524 w 1006475"/>
              <a:gd name="connsiteY44" fmla="*/ 307975 h 720725"/>
              <a:gd name="connsiteX45" fmla="*/ 260349 w 1006475"/>
              <a:gd name="connsiteY45" fmla="*/ 307975 h 720725"/>
              <a:gd name="connsiteX46" fmla="*/ 260349 w 1006475"/>
              <a:gd name="connsiteY46" fmla="*/ 311150 h 720725"/>
              <a:gd name="connsiteX47" fmla="*/ 257174 w 1006475"/>
              <a:gd name="connsiteY47" fmla="*/ 314325 h 720725"/>
              <a:gd name="connsiteX48" fmla="*/ 257174 w 1006475"/>
              <a:gd name="connsiteY48" fmla="*/ 307975 h 720725"/>
              <a:gd name="connsiteX49" fmla="*/ 253999 w 1006475"/>
              <a:gd name="connsiteY49" fmla="*/ 307975 h 720725"/>
              <a:gd name="connsiteX50" fmla="*/ 250824 w 1006475"/>
              <a:gd name="connsiteY50" fmla="*/ 314325 h 720725"/>
              <a:gd name="connsiteX51" fmla="*/ 247649 w 1006475"/>
              <a:gd name="connsiteY51" fmla="*/ 314325 h 720725"/>
              <a:gd name="connsiteX52" fmla="*/ 247649 w 1006475"/>
              <a:gd name="connsiteY52" fmla="*/ 311150 h 720725"/>
              <a:gd name="connsiteX53" fmla="*/ 250824 w 1006475"/>
              <a:gd name="connsiteY53" fmla="*/ 301625 h 720725"/>
              <a:gd name="connsiteX54" fmla="*/ 253999 w 1006475"/>
              <a:gd name="connsiteY54" fmla="*/ 295275 h 720725"/>
              <a:gd name="connsiteX55" fmla="*/ 257174 w 1006475"/>
              <a:gd name="connsiteY55" fmla="*/ 288925 h 720725"/>
              <a:gd name="connsiteX56" fmla="*/ 263524 w 1006475"/>
              <a:gd name="connsiteY56" fmla="*/ 282575 h 720725"/>
              <a:gd name="connsiteX57" fmla="*/ 266699 w 1006475"/>
              <a:gd name="connsiteY57" fmla="*/ 244475 h 720725"/>
              <a:gd name="connsiteX58" fmla="*/ 266699 w 1006475"/>
              <a:gd name="connsiteY58" fmla="*/ 247650 h 720725"/>
              <a:gd name="connsiteX59" fmla="*/ 266699 w 1006475"/>
              <a:gd name="connsiteY59" fmla="*/ 250825 h 720725"/>
              <a:gd name="connsiteX60" fmla="*/ 263524 w 1006475"/>
              <a:gd name="connsiteY60" fmla="*/ 254000 h 720725"/>
              <a:gd name="connsiteX61" fmla="*/ 266699 w 1006475"/>
              <a:gd name="connsiteY61" fmla="*/ 260350 h 720725"/>
              <a:gd name="connsiteX62" fmla="*/ 260349 w 1006475"/>
              <a:gd name="connsiteY62" fmla="*/ 266700 h 720725"/>
              <a:gd name="connsiteX63" fmla="*/ 263524 w 1006475"/>
              <a:gd name="connsiteY63" fmla="*/ 266700 h 720725"/>
              <a:gd name="connsiteX64" fmla="*/ 263524 w 1006475"/>
              <a:gd name="connsiteY64" fmla="*/ 269875 h 720725"/>
              <a:gd name="connsiteX65" fmla="*/ 260349 w 1006475"/>
              <a:gd name="connsiteY65" fmla="*/ 269875 h 720725"/>
              <a:gd name="connsiteX66" fmla="*/ 257174 w 1006475"/>
              <a:gd name="connsiteY66" fmla="*/ 269875 h 720725"/>
              <a:gd name="connsiteX67" fmla="*/ 257174 w 1006475"/>
              <a:gd name="connsiteY67" fmla="*/ 266700 h 720725"/>
              <a:gd name="connsiteX68" fmla="*/ 257174 w 1006475"/>
              <a:gd name="connsiteY68" fmla="*/ 263525 h 720725"/>
              <a:gd name="connsiteX69" fmla="*/ 253999 w 1006475"/>
              <a:gd name="connsiteY69" fmla="*/ 263525 h 720725"/>
              <a:gd name="connsiteX70" fmla="*/ 257174 w 1006475"/>
              <a:gd name="connsiteY70" fmla="*/ 254000 h 720725"/>
              <a:gd name="connsiteX71" fmla="*/ 253999 w 1006475"/>
              <a:gd name="connsiteY71" fmla="*/ 250825 h 720725"/>
              <a:gd name="connsiteX72" fmla="*/ 257174 w 1006475"/>
              <a:gd name="connsiteY72" fmla="*/ 247650 h 720725"/>
              <a:gd name="connsiteX73" fmla="*/ 257174 w 1006475"/>
              <a:gd name="connsiteY73" fmla="*/ 250825 h 720725"/>
              <a:gd name="connsiteX74" fmla="*/ 260349 w 1006475"/>
              <a:gd name="connsiteY74" fmla="*/ 250825 h 720725"/>
              <a:gd name="connsiteX75" fmla="*/ 260349 w 1006475"/>
              <a:gd name="connsiteY75" fmla="*/ 247650 h 720725"/>
              <a:gd name="connsiteX76" fmla="*/ 263524 w 1006475"/>
              <a:gd name="connsiteY76" fmla="*/ 247650 h 720725"/>
              <a:gd name="connsiteX77" fmla="*/ 266699 w 1006475"/>
              <a:gd name="connsiteY77" fmla="*/ 244475 h 720725"/>
              <a:gd name="connsiteX78" fmla="*/ 260349 w 1006475"/>
              <a:gd name="connsiteY78" fmla="*/ 241300 h 720725"/>
              <a:gd name="connsiteX79" fmla="*/ 263524 w 1006475"/>
              <a:gd name="connsiteY79" fmla="*/ 244475 h 720725"/>
              <a:gd name="connsiteX80" fmla="*/ 260349 w 1006475"/>
              <a:gd name="connsiteY80" fmla="*/ 244475 h 720725"/>
              <a:gd name="connsiteX81" fmla="*/ 260349 w 1006475"/>
              <a:gd name="connsiteY81" fmla="*/ 241300 h 720725"/>
              <a:gd name="connsiteX82" fmla="*/ 231774 w 1006475"/>
              <a:gd name="connsiteY82" fmla="*/ 231775 h 720725"/>
              <a:gd name="connsiteX83" fmla="*/ 231774 w 1006475"/>
              <a:gd name="connsiteY83" fmla="*/ 238125 h 720725"/>
              <a:gd name="connsiteX84" fmla="*/ 228599 w 1006475"/>
              <a:gd name="connsiteY84" fmla="*/ 241300 h 720725"/>
              <a:gd name="connsiteX85" fmla="*/ 225424 w 1006475"/>
              <a:gd name="connsiteY85" fmla="*/ 241300 h 720725"/>
              <a:gd name="connsiteX86" fmla="*/ 225424 w 1006475"/>
              <a:gd name="connsiteY86" fmla="*/ 238125 h 720725"/>
              <a:gd name="connsiteX87" fmla="*/ 225424 w 1006475"/>
              <a:gd name="connsiteY87" fmla="*/ 234950 h 720725"/>
              <a:gd name="connsiteX88" fmla="*/ 231774 w 1006475"/>
              <a:gd name="connsiteY88" fmla="*/ 231775 h 720725"/>
              <a:gd name="connsiteX89" fmla="*/ 282574 w 1006475"/>
              <a:gd name="connsiteY89" fmla="*/ 174625 h 720725"/>
              <a:gd name="connsiteX90" fmla="*/ 285749 w 1006475"/>
              <a:gd name="connsiteY90" fmla="*/ 174625 h 720725"/>
              <a:gd name="connsiteX91" fmla="*/ 288924 w 1006475"/>
              <a:gd name="connsiteY91" fmla="*/ 184150 h 720725"/>
              <a:gd name="connsiteX92" fmla="*/ 292099 w 1006475"/>
              <a:gd name="connsiteY92" fmla="*/ 187325 h 720725"/>
              <a:gd name="connsiteX93" fmla="*/ 295274 w 1006475"/>
              <a:gd name="connsiteY93" fmla="*/ 187325 h 720725"/>
              <a:gd name="connsiteX94" fmla="*/ 298449 w 1006475"/>
              <a:gd name="connsiteY94" fmla="*/ 190500 h 720725"/>
              <a:gd name="connsiteX95" fmla="*/ 298449 w 1006475"/>
              <a:gd name="connsiteY95" fmla="*/ 203200 h 720725"/>
              <a:gd name="connsiteX96" fmla="*/ 295274 w 1006475"/>
              <a:gd name="connsiteY96" fmla="*/ 209550 h 720725"/>
              <a:gd name="connsiteX97" fmla="*/ 292099 w 1006475"/>
              <a:gd name="connsiteY97" fmla="*/ 212725 h 720725"/>
              <a:gd name="connsiteX98" fmla="*/ 288924 w 1006475"/>
              <a:gd name="connsiteY98" fmla="*/ 212725 h 720725"/>
              <a:gd name="connsiteX99" fmla="*/ 285749 w 1006475"/>
              <a:gd name="connsiteY99" fmla="*/ 209550 h 720725"/>
              <a:gd name="connsiteX100" fmla="*/ 285749 w 1006475"/>
              <a:gd name="connsiteY100" fmla="*/ 206375 h 720725"/>
              <a:gd name="connsiteX101" fmla="*/ 285749 w 1006475"/>
              <a:gd name="connsiteY101" fmla="*/ 196850 h 720725"/>
              <a:gd name="connsiteX102" fmla="*/ 285749 w 1006475"/>
              <a:gd name="connsiteY102" fmla="*/ 193675 h 720725"/>
              <a:gd name="connsiteX103" fmla="*/ 282574 w 1006475"/>
              <a:gd name="connsiteY103" fmla="*/ 193675 h 720725"/>
              <a:gd name="connsiteX104" fmla="*/ 276224 w 1006475"/>
              <a:gd name="connsiteY104" fmla="*/ 196850 h 720725"/>
              <a:gd name="connsiteX105" fmla="*/ 273049 w 1006475"/>
              <a:gd name="connsiteY105" fmla="*/ 196850 h 720725"/>
              <a:gd name="connsiteX106" fmla="*/ 276224 w 1006475"/>
              <a:gd name="connsiteY106" fmla="*/ 190500 h 720725"/>
              <a:gd name="connsiteX107" fmla="*/ 276224 w 1006475"/>
              <a:gd name="connsiteY107" fmla="*/ 187325 h 720725"/>
              <a:gd name="connsiteX108" fmla="*/ 279399 w 1006475"/>
              <a:gd name="connsiteY108" fmla="*/ 187325 h 720725"/>
              <a:gd name="connsiteX109" fmla="*/ 282574 w 1006475"/>
              <a:gd name="connsiteY109" fmla="*/ 184150 h 720725"/>
              <a:gd name="connsiteX110" fmla="*/ 282574 w 1006475"/>
              <a:gd name="connsiteY110" fmla="*/ 174625 h 720725"/>
              <a:gd name="connsiteX111" fmla="*/ 253999 w 1006475"/>
              <a:gd name="connsiteY111" fmla="*/ 171450 h 720725"/>
              <a:gd name="connsiteX112" fmla="*/ 257174 w 1006475"/>
              <a:gd name="connsiteY112" fmla="*/ 171450 h 720725"/>
              <a:gd name="connsiteX113" fmla="*/ 257174 w 1006475"/>
              <a:gd name="connsiteY113" fmla="*/ 174625 h 720725"/>
              <a:gd name="connsiteX114" fmla="*/ 257174 w 1006475"/>
              <a:gd name="connsiteY114" fmla="*/ 177800 h 720725"/>
              <a:gd name="connsiteX115" fmla="*/ 257174 w 1006475"/>
              <a:gd name="connsiteY115" fmla="*/ 180975 h 720725"/>
              <a:gd name="connsiteX116" fmla="*/ 253999 w 1006475"/>
              <a:gd name="connsiteY116" fmla="*/ 174625 h 720725"/>
              <a:gd name="connsiteX117" fmla="*/ 253999 w 1006475"/>
              <a:gd name="connsiteY117" fmla="*/ 171450 h 720725"/>
              <a:gd name="connsiteX118" fmla="*/ 260349 w 1006475"/>
              <a:gd name="connsiteY118" fmla="*/ 168275 h 720725"/>
              <a:gd name="connsiteX119" fmla="*/ 263524 w 1006475"/>
              <a:gd name="connsiteY119" fmla="*/ 168275 h 720725"/>
              <a:gd name="connsiteX120" fmla="*/ 263524 w 1006475"/>
              <a:gd name="connsiteY120" fmla="*/ 180975 h 720725"/>
              <a:gd name="connsiteX121" fmla="*/ 260349 w 1006475"/>
              <a:gd name="connsiteY121" fmla="*/ 184150 h 720725"/>
              <a:gd name="connsiteX122" fmla="*/ 257174 w 1006475"/>
              <a:gd name="connsiteY122" fmla="*/ 184150 h 720725"/>
              <a:gd name="connsiteX123" fmla="*/ 257174 w 1006475"/>
              <a:gd name="connsiteY123" fmla="*/ 180975 h 720725"/>
              <a:gd name="connsiteX124" fmla="*/ 260349 w 1006475"/>
              <a:gd name="connsiteY124" fmla="*/ 180975 h 720725"/>
              <a:gd name="connsiteX125" fmla="*/ 260349 w 1006475"/>
              <a:gd name="connsiteY125" fmla="*/ 177800 h 720725"/>
              <a:gd name="connsiteX126" fmla="*/ 260349 w 1006475"/>
              <a:gd name="connsiteY126" fmla="*/ 174625 h 720725"/>
              <a:gd name="connsiteX127" fmla="*/ 260349 w 1006475"/>
              <a:gd name="connsiteY127" fmla="*/ 168275 h 720725"/>
              <a:gd name="connsiteX128" fmla="*/ 279399 w 1006475"/>
              <a:gd name="connsiteY128" fmla="*/ 114300 h 720725"/>
              <a:gd name="connsiteX129" fmla="*/ 282574 w 1006475"/>
              <a:gd name="connsiteY129" fmla="*/ 114300 h 720725"/>
              <a:gd name="connsiteX130" fmla="*/ 285749 w 1006475"/>
              <a:gd name="connsiteY130" fmla="*/ 123825 h 720725"/>
              <a:gd name="connsiteX131" fmla="*/ 292099 w 1006475"/>
              <a:gd name="connsiteY131" fmla="*/ 130175 h 720725"/>
              <a:gd name="connsiteX132" fmla="*/ 295274 w 1006475"/>
              <a:gd name="connsiteY132" fmla="*/ 136525 h 720725"/>
              <a:gd name="connsiteX133" fmla="*/ 292099 w 1006475"/>
              <a:gd name="connsiteY133" fmla="*/ 136525 h 720725"/>
              <a:gd name="connsiteX134" fmla="*/ 292099 w 1006475"/>
              <a:gd name="connsiteY134" fmla="*/ 139700 h 720725"/>
              <a:gd name="connsiteX135" fmla="*/ 288924 w 1006475"/>
              <a:gd name="connsiteY135" fmla="*/ 139700 h 720725"/>
              <a:gd name="connsiteX136" fmla="*/ 285749 w 1006475"/>
              <a:gd name="connsiteY136" fmla="*/ 139700 h 720725"/>
              <a:gd name="connsiteX137" fmla="*/ 285749 w 1006475"/>
              <a:gd name="connsiteY137" fmla="*/ 136525 h 720725"/>
              <a:gd name="connsiteX138" fmla="*/ 285749 w 1006475"/>
              <a:gd name="connsiteY138" fmla="*/ 133350 h 720725"/>
              <a:gd name="connsiteX139" fmla="*/ 279399 w 1006475"/>
              <a:gd name="connsiteY139" fmla="*/ 133350 h 720725"/>
              <a:gd name="connsiteX140" fmla="*/ 279399 w 1006475"/>
              <a:gd name="connsiteY140" fmla="*/ 136525 h 720725"/>
              <a:gd name="connsiteX141" fmla="*/ 279399 w 1006475"/>
              <a:gd name="connsiteY141" fmla="*/ 139700 h 720725"/>
              <a:gd name="connsiteX142" fmla="*/ 276224 w 1006475"/>
              <a:gd name="connsiteY142" fmla="*/ 136525 h 720725"/>
              <a:gd name="connsiteX143" fmla="*/ 273049 w 1006475"/>
              <a:gd name="connsiteY143" fmla="*/ 136525 h 720725"/>
              <a:gd name="connsiteX144" fmla="*/ 273049 w 1006475"/>
              <a:gd name="connsiteY144" fmla="*/ 142875 h 720725"/>
              <a:gd name="connsiteX145" fmla="*/ 269874 w 1006475"/>
              <a:gd name="connsiteY145" fmla="*/ 142875 h 720725"/>
              <a:gd name="connsiteX146" fmla="*/ 266699 w 1006475"/>
              <a:gd name="connsiteY146" fmla="*/ 142875 h 720725"/>
              <a:gd name="connsiteX147" fmla="*/ 263524 w 1006475"/>
              <a:gd name="connsiteY147" fmla="*/ 142875 h 720725"/>
              <a:gd name="connsiteX148" fmla="*/ 263524 w 1006475"/>
              <a:gd name="connsiteY148" fmla="*/ 146050 h 720725"/>
              <a:gd name="connsiteX149" fmla="*/ 273049 w 1006475"/>
              <a:gd name="connsiteY149" fmla="*/ 146050 h 720725"/>
              <a:gd name="connsiteX150" fmla="*/ 276224 w 1006475"/>
              <a:gd name="connsiteY150" fmla="*/ 149225 h 720725"/>
              <a:gd name="connsiteX151" fmla="*/ 279399 w 1006475"/>
              <a:gd name="connsiteY151" fmla="*/ 152400 h 720725"/>
              <a:gd name="connsiteX152" fmla="*/ 279399 w 1006475"/>
              <a:gd name="connsiteY152" fmla="*/ 158750 h 720725"/>
              <a:gd name="connsiteX153" fmla="*/ 279399 w 1006475"/>
              <a:gd name="connsiteY153" fmla="*/ 165100 h 720725"/>
              <a:gd name="connsiteX154" fmla="*/ 279399 w 1006475"/>
              <a:gd name="connsiteY154" fmla="*/ 168275 h 720725"/>
              <a:gd name="connsiteX155" fmla="*/ 276224 w 1006475"/>
              <a:gd name="connsiteY155" fmla="*/ 168275 h 720725"/>
              <a:gd name="connsiteX156" fmla="*/ 276224 w 1006475"/>
              <a:gd name="connsiteY156" fmla="*/ 171450 h 720725"/>
              <a:gd name="connsiteX157" fmla="*/ 279399 w 1006475"/>
              <a:gd name="connsiteY157" fmla="*/ 171450 h 720725"/>
              <a:gd name="connsiteX158" fmla="*/ 279399 w 1006475"/>
              <a:gd name="connsiteY158" fmla="*/ 174625 h 720725"/>
              <a:gd name="connsiteX159" fmla="*/ 279399 w 1006475"/>
              <a:gd name="connsiteY159" fmla="*/ 177800 h 720725"/>
              <a:gd name="connsiteX160" fmla="*/ 279399 w 1006475"/>
              <a:gd name="connsiteY160" fmla="*/ 184150 h 720725"/>
              <a:gd name="connsiteX161" fmla="*/ 276224 w 1006475"/>
              <a:gd name="connsiteY161" fmla="*/ 187325 h 720725"/>
              <a:gd name="connsiteX162" fmla="*/ 269874 w 1006475"/>
              <a:gd name="connsiteY162" fmla="*/ 184150 h 720725"/>
              <a:gd name="connsiteX163" fmla="*/ 269874 w 1006475"/>
              <a:gd name="connsiteY163" fmla="*/ 180975 h 720725"/>
              <a:gd name="connsiteX164" fmla="*/ 276224 w 1006475"/>
              <a:gd name="connsiteY164" fmla="*/ 161925 h 720725"/>
              <a:gd name="connsiteX165" fmla="*/ 273049 w 1006475"/>
              <a:gd name="connsiteY165" fmla="*/ 158750 h 720725"/>
              <a:gd name="connsiteX166" fmla="*/ 269874 w 1006475"/>
              <a:gd name="connsiteY166" fmla="*/ 155575 h 720725"/>
              <a:gd name="connsiteX167" fmla="*/ 269874 w 1006475"/>
              <a:gd name="connsiteY167" fmla="*/ 158750 h 720725"/>
              <a:gd name="connsiteX168" fmla="*/ 266699 w 1006475"/>
              <a:gd name="connsiteY168" fmla="*/ 158750 h 720725"/>
              <a:gd name="connsiteX169" fmla="*/ 266699 w 1006475"/>
              <a:gd name="connsiteY169" fmla="*/ 152400 h 720725"/>
              <a:gd name="connsiteX170" fmla="*/ 260349 w 1006475"/>
              <a:gd name="connsiteY170" fmla="*/ 149225 h 720725"/>
              <a:gd name="connsiteX171" fmla="*/ 257174 w 1006475"/>
              <a:gd name="connsiteY171" fmla="*/ 142875 h 720725"/>
              <a:gd name="connsiteX172" fmla="*/ 260349 w 1006475"/>
              <a:gd name="connsiteY172" fmla="*/ 139700 h 720725"/>
              <a:gd name="connsiteX173" fmla="*/ 263524 w 1006475"/>
              <a:gd name="connsiteY173" fmla="*/ 136525 h 720725"/>
              <a:gd name="connsiteX174" fmla="*/ 266699 w 1006475"/>
              <a:gd name="connsiteY174" fmla="*/ 133350 h 720725"/>
              <a:gd name="connsiteX175" fmla="*/ 266699 w 1006475"/>
              <a:gd name="connsiteY175" fmla="*/ 127000 h 720725"/>
              <a:gd name="connsiteX176" fmla="*/ 273049 w 1006475"/>
              <a:gd name="connsiteY176" fmla="*/ 117475 h 720725"/>
              <a:gd name="connsiteX177" fmla="*/ 279399 w 1006475"/>
              <a:gd name="connsiteY177" fmla="*/ 114300 h 720725"/>
              <a:gd name="connsiteX178" fmla="*/ 288924 w 1006475"/>
              <a:gd name="connsiteY178" fmla="*/ 79375 h 720725"/>
              <a:gd name="connsiteX179" fmla="*/ 292099 w 1006475"/>
              <a:gd name="connsiteY179" fmla="*/ 79375 h 720725"/>
              <a:gd name="connsiteX180" fmla="*/ 292099 w 1006475"/>
              <a:gd name="connsiteY180" fmla="*/ 85725 h 720725"/>
              <a:gd name="connsiteX181" fmla="*/ 295274 w 1006475"/>
              <a:gd name="connsiteY181" fmla="*/ 85725 h 720725"/>
              <a:gd name="connsiteX182" fmla="*/ 295274 w 1006475"/>
              <a:gd name="connsiteY182" fmla="*/ 88900 h 720725"/>
              <a:gd name="connsiteX183" fmla="*/ 295274 w 1006475"/>
              <a:gd name="connsiteY183" fmla="*/ 92075 h 720725"/>
              <a:gd name="connsiteX184" fmla="*/ 292099 w 1006475"/>
              <a:gd name="connsiteY184" fmla="*/ 88900 h 720725"/>
              <a:gd name="connsiteX185" fmla="*/ 285749 w 1006475"/>
              <a:gd name="connsiteY185" fmla="*/ 88900 h 720725"/>
              <a:gd name="connsiteX186" fmla="*/ 288924 w 1006475"/>
              <a:gd name="connsiteY186" fmla="*/ 85725 h 720725"/>
              <a:gd name="connsiteX187" fmla="*/ 288924 w 1006475"/>
              <a:gd name="connsiteY187" fmla="*/ 82550 h 720725"/>
              <a:gd name="connsiteX188" fmla="*/ 288924 w 1006475"/>
              <a:gd name="connsiteY188" fmla="*/ 79375 h 720725"/>
              <a:gd name="connsiteX189" fmla="*/ 257174 w 1006475"/>
              <a:gd name="connsiteY189" fmla="*/ 76200 h 720725"/>
              <a:gd name="connsiteX190" fmla="*/ 260349 w 1006475"/>
              <a:gd name="connsiteY190" fmla="*/ 76200 h 720725"/>
              <a:gd name="connsiteX191" fmla="*/ 260349 w 1006475"/>
              <a:gd name="connsiteY191" fmla="*/ 79375 h 720725"/>
              <a:gd name="connsiteX192" fmla="*/ 260349 w 1006475"/>
              <a:gd name="connsiteY192" fmla="*/ 82550 h 720725"/>
              <a:gd name="connsiteX193" fmla="*/ 263524 w 1006475"/>
              <a:gd name="connsiteY193" fmla="*/ 82550 h 720725"/>
              <a:gd name="connsiteX194" fmla="*/ 257174 w 1006475"/>
              <a:gd name="connsiteY194" fmla="*/ 88900 h 720725"/>
              <a:gd name="connsiteX195" fmla="*/ 257174 w 1006475"/>
              <a:gd name="connsiteY195" fmla="*/ 98425 h 720725"/>
              <a:gd name="connsiteX196" fmla="*/ 260349 w 1006475"/>
              <a:gd name="connsiteY196" fmla="*/ 98425 h 720725"/>
              <a:gd name="connsiteX197" fmla="*/ 260349 w 1006475"/>
              <a:gd name="connsiteY197" fmla="*/ 95250 h 720725"/>
              <a:gd name="connsiteX198" fmla="*/ 263524 w 1006475"/>
              <a:gd name="connsiteY198" fmla="*/ 95250 h 720725"/>
              <a:gd name="connsiteX199" fmla="*/ 263524 w 1006475"/>
              <a:gd name="connsiteY199" fmla="*/ 98425 h 720725"/>
              <a:gd name="connsiteX200" fmla="*/ 263524 w 1006475"/>
              <a:gd name="connsiteY200" fmla="*/ 101600 h 720725"/>
              <a:gd name="connsiteX201" fmla="*/ 260349 w 1006475"/>
              <a:gd name="connsiteY201" fmla="*/ 104775 h 720725"/>
              <a:gd name="connsiteX202" fmla="*/ 257174 w 1006475"/>
              <a:gd name="connsiteY202" fmla="*/ 101600 h 720725"/>
              <a:gd name="connsiteX203" fmla="*/ 250824 w 1006475"/>
              <a:gd name="connsiteY203" fmla="*/ 104775 h 720725"/>
              <a:gd name="connsiteX204" fmla="*/ 250824 w 1006475"/>
              <a:gd name="connsiteY204" fmla="*/ 101600 h 720725"/>
              <a:gd name="connsiteX205" fmla="*/ 253999 w 1006475"/>
              <a:gd name="connsiteY205" fmla="*/ 98425 h 720725"/>
              <a:gd name="connsiteX206" fmla="*/ 250824 w 1006475"/>
              <a:gd name="connsiteY206" fmla="*/ 95250 h 720725"/>
              <a:gd name="connsiteX207" fmla="*/ 247649 w 1006475"/>
              <a:gd name="connsiteY207" fmla="*/ 92075 h 720725"/>
              <a:gd name="connsiteX208" fmla="*/ 250824 w 1006475"/>
              <a:gd name="connsiteY208" fmla="*/ 85725 h 720725"/>
              <a:gd name="connsiteX209" fmla="*/ 253999 w 1006475"/>
              <a:gd name="connsiteY209" fmla="*/ 85725 h 720725"/>
              <a:gd name="connsiteX210" fmla="*/ 253999 w 1006475"/>
              <a:gd name="connsiteY210" fmla="*/ 82550 h 720725"/>
              <a:gd name="connsiteX211" fmla="*/ 253999 w 1006475"/>
              <a:gd name="connsiteY211" fmla="*/ 79375 h 720725"/>
              <a:gd name="connsiteX212" fmla="*/ 257174 w 1006475"/>
              <a:gd name="connsiteY212" fmla="*/ 76200 h 720725"/>
              <a:gd name="connsiteX213" fmla="*/ 282574 w 1006475"/>
              <a:gd name="connsiteY213" fmla="*/ 73025 h 720725"/>
              <a:gd name="connsiteX214" fmla="*/ 282574 w 1006475"/>
              <a:gd name="connsiteY214" fmla="*/ 76200 h 720725"/>
              <a:gd name="connsiteX215" fmla="*/ 285749 w 1006475"/>
              <a:gd name="connsiteY215" fmla="*/ 82550 h 720725"/>
              <a:gd name="connsiteX216" fmla="*/ 282574 w 1006475"/>
              <a:gd name="connsiteY216" fmla="*/ 82550 h 720725"/>
              <a:gd name="connsiteX217" fmla="*/ 282574 w 1006475"/>
              <a:gd name="connsiteY217" fmla="*/ 85725 h 720725"/>
              <a:gd name="connsiteX218" fmla="*/ 279399 w 1006475"/>
              <a:gd name="connsiteY218" fmla="*/ 85725 h 720725"/>
              <a:gd name="connsiteX219" fmla="*/ 279399 w 1006475"/>
              <a:gd name="connsiteY219" fmla="*/ 82550 h 720725"/>
              <a:gd name="connsiteX220" fmla="*/ 279399 w 1006475"/>
              <a:gd name="connsiteY220" fmla="*/ 79375 h 720725"/>
              <a:gd name="connsiteX221" fmla="*/ 279399 w 1006475"/>
              <a:gd name="connsiteY221" fmla="*/ 76200 h 720725"/>
              <a:gd name="connsiteX222" fmla="*/ 282574 w 1006475"/>
              <a:gd name="connsiteY222" fmla="*/ 73025 h 720725"/>
              <a:gd name="connsiteX223" fmla="*/ 244474 w 1006475"/>
              <a:gd name="connsiteY223" fmla="*/ 66675 h 720725"/>
              <a:gd name="connsiteX224" fmla="*/ 250824 w 1006475"/>
              <a:gd name="connsiteY224" fmla="*/ 69850 h 720725"/>
              <a:gd name="connsiteX225" fmla="*/ 257174 w 1006475"/>
              <a:gd name="connsiteY225" fmla="*/ 73025 h 720725"/>
              <a:gd name="connsiteX226" fmla="*/ 250824 w 1006475"/>
              <a:gd name="connsiteY226" fmla="*/ 73025 h 720725"/>
              <a:gd name="connsiteX227" fmla="*/ 250824 w 1006475"/>
              <a:gd name="connsiteY227" fmla="*/ 76200 h 720725"/>
              <a:gd name="connsiteX228" fmla="*/ 247649 w 1006475"/>
              <a:gd name="connsiteY228" fmla="*/ 76200 h 720725"/>
              <a:gd name="connsiteX229" fmla="*/ 247649 w 1006475"/>
              <a:gd name="connsiteY229" fmla="*/ 73025 h 720725"/>
              <a:gd name="connsiteX230" fmla="*/ 244474 w 1006475"/>
              <a:gd name="connsiteY230" fmla="*/ 69850 h 720725"/>
              <a:gd name="connsiteX231" fmla="*/ 244474 w 1006475"/>
              <a:gd name="connsiteY231" fmla="*/ 66675 h 720725"/>
              <a:gd name="connsiteX232" fmla="*/ 530224 w 1006475"/>
              <a:gd name="connsiteY232" fmla="*/ 63500 h 720725"/>
              <a:gd name="connsiteX233" fmla="*/ 530224 w 1006475"/>
              <a:gd name="connsiteY233" fmla="*/ 66675 h 720725"/>
              <a:gd name="connsiteX234" fmla="*/ 530225 w 1006475"/>
              <a:gd name="connsiteY234" fmla="*/ 63500 h 720725"/>
              <a:gd name="connsiteX235" fmla="*/ 530224 w 1006475"/>
              <a:gd name="connsiteY235" fmla="*/ 63500 h 720725"/>
              <a:gd name="connsiteX236" fmla="*/ 527049 w 1006475"/>
              <a:gd name="connsiteY236" fmla="*/ 60325 h 720725"/>
              <a:gd name="connsiteX237" fmla="*/ 527049 w 1006475"/>
              <a:gd name="connsiteY237" fmla="*/ 63500 h 720725"/>
              <a:gd name="connsiteX238" fmla="*/ 527050 w 1006475"/>
              <a:gd name="connsiteY238" fmla="*/ 63500 h 720725"/>
              <a:gd name="connsiteX239" fmla="*/ 527050 w 1006475"/>
              <a:gd name="connsiteY239" fmla="*/ 60325 h 720725"/>
              <a:gd name="connsiteX240" fmla="*/ 527049 w 1006475"/>
              <a:gd name="connsiteY240" fmla="*/ 60325 h 720725"/>
              <a:gd name="connsiteX241" fmla="*/ 228599 w 1006475"/>
              <a:gd name="connsiteY241" fmla="*/ 57150 h 720725"/>
              <a:gd name="connsiteX242" fmla="*/ 231774 w 1006475"/>
              <a:gd name="connsiteY242" fmla="*/ 57150 h 720725"/>
              <a:gd name="connsiteX243" fmla="*/ 234949 w 1006475"/>
              <a:gd name="connsiteY243" fmla="*/ 57150 h 720725"/>
              <a:gd name="connsiteX244" fmla="*/ 234949 w 1006475"/>
              <a:gd name="connsiteY244" fmla="*/ 60325 h 720725"/>
              <a:gd name="connsiteX245" fmla="*/ 234949 w 1006475"/>
              <a:gd name="connsiteY245" fmla="*/ 63500 h 720725"/>
              <a:gd name="connsiteX246" fmla="*/ 244474 w 1006475"/>
              <a:gd name="connsiteY246" fmla="*/ 73025 h 720725"/>
              <a:gd name="connsiteX247" fmla="*/ 244474 w 1006475"/>
              <a:gd name="connsiteY247" fmla="*/ 76200 h 720725"/>
              <a:gd name="connsiteX248" fmla="*/ 244474 w 1006475"/>
              <a:gd name="connsiteY248" fmla="*/ 79375 h 720725"/>
              <a:gd name="connsiteX249" fmla="*/ 247649 w 1006475"/>
              <a:gd name="connsiteY249" fmla="*/ 79375 h 720725"/>
              <a:gd name="connsiteX250" fmla="*/ 247649 w 1006475"/>
              <a:gd name="connsiteY250" fmla="*/ 82550 h 720725"/>
              <a:gd name="connsiteX251" fmla="*/ 244474 w 1006475"/>
              <a:gd name="connsiteY251" fmla="*/ 82550 h 720725"/>
              <a:gd name="connsiteX252" fmla="*/ 241299 w 1006475"/>
              <a:gd name="connsiteY252" fmla="*/ 79375 h 720725"/>
              <a:gd name="connsiteX253" fmla="*/ 238124 w 1006475"/>
              <a:gd name="connsiteY253" fmla="*/ 85725 h 720725"/>
              <a:gd name="connsiteX254" fmla="*/ 241299 w 1006475"/>
              <a:gd name="connsiteY254" fmla="*/ 88900 h 720725"/>
              <a:gd name="connsiteX255" fmla="*/ 244474 w 1006475"/>
              <a:gd name="connsiteY255" fmla="*/ 92075 h 720725"/>
              <a:gd name="connsiteX256" fmla="*/ 244474 w 1006475"/>
              <a:gd name="connsiteY256" fmla="*/ 95250 h 720725"/>
              <a:gd name="connsiteX257" fmla="*/ 241299 w 1006475"/>
              <a:gd name="connsiteY257" fmla="*/ 92075 h 720725"/>
              <a:gd name="connsiteX258" fmla="*/ 234949 w 1006475"/>
              <a:gd name="connsiteY258" fmla="*/ 88900 h 720725"/>
              <a:gd name="connsiteX259" fmla="*/ 231774 w 1006475"/>
              <a:gd name="connsiteY259" fmla="*/ 85725 h 720725"/>
              <a:gd name="connsiteX260" fmla="*/ 228599 w 1006475"/>
              <a:gd name="connsiteY260" fmla="*/ 82550 h 720725"/>
              <a:gd name="connsiteX261" fmla="*/ 225424 w 1006475"/>
              <a:gd name="connsiteY261" fmla="*/ 79375 h 720725"/>
              <a:gd name="connsiteX262" fmla="*/ 225424 w 1006475"/>
              <a:gd name="connsiteY262" fmla="*/ 76200 h 720725"/>
              <a:gd name="connsiteX263" fmla="*/ 222249 w 1006475"/>
              <a:gd name="connsiteY263" fmla="*/ 73025 h 720725"/>
              <a:gd name="connsiteX264" fmla="*/ 225424 w 1006475"/>
              <a:gd name="connsiteY264" fmla="*/ 66675 h 720725"/>
              <a:gd name="connsiteX265" fmla="*/ 225424 w 1006475"/>
              <a:gd name="connsiteY265" fmla="*/ 60325 h 720725"/>
              <a:gd name="connsiteX266" fmla="*/ 228599 w 1006475"/>
              <a:gd name="connsiteY266" fmla="*/ 57150 h 720725"/>
              <a:gd name="connsiteX267" fmla="*/ 260349 w 1006475"/>
              <a:gd name="connsiteY267" fmla="*/ 47625 h 720725"/>
              <a:gd name="connsiteX268" fmla="*/ 266699 w 1006475"/>
              <a:gd name="connsiteY268" fmla="*/ 47625 h 720725"/>
              <a:gd name="connsiteX269" fmla="*/ 269874 w 1006475"/>
              <a:gd name="connsiteY269" fmla="*/ 50800 h 720725"/>
              <a:gd name="connsiteX270" fmla="*/ 279399 w 1006475"/>
              <a:gd name="connsiteY270" fmla="*/ 60325 h 720725"/>
              <a:gd name="connsiteX271" fmla="*/ 279399 w 1006475"/>
              <a:gd name="connsiteY271" fmla="*/ 63500 h 720725"/>
              <a:gd name="connsiteX272" fmla="*/ 273049 w 1006475"/>
              <a:gd name="connsiteY272" fmla="*/ 66675 h 720725"/>
              <a:gd name="connsiteX273" fmla="*/ 269874 w 1006475"/>
              <a:gd name="connsiteY273" fmla="*/ 69850 h 720725"/>
              <a:gd name="connsiteX274" fmla="*/ 269874 w 1006475"/>
              <a:gd name="connsiteY274" fmla="*/ 73025 h 720725"/>
              <a:gd name="connsiteX275" fmla="*/ 266699 w 1006475"/>
              <a:gd name="connsiteY275" fmla="*/ 73025 h 720725"/>
              <a:gd name="connsiteX276" fmla="*/ 266699 w 1006475"/>
              <a:gd name="connsiteY276" fmla="*/ 69850 h 720725"/>
              <a:gd name="connsiteX277" fmla="*/ 263524 w 1006475"/>
              <a:gd name="connsiteY277" fmla="*/ 60325 h 720725"/>
              <a:gd name="connsiteX278" fmla="*/ 263524 w 1006475"/>
              <a:gd name="connsiteY278" fmla="*/ 53975 h 720725"/>
              <a:gd name="connsiteX279" fmla="*/ 260349 w 1006475"/>
              <a:gd name="connsiteY279" fmla="*/ 50800 h 720725"/>
              <a:gd name="connsiteX280" fmla="*/ 260349 w 1006475"/>
              <a:gd name="connsiteY280" fmla="*/ 53975 h 720725"/>
              <a:gd name="connsiteX281" fmla="*/ 263524 w 1006475"/>
              <a:gd name="connsiteY281" fmla="*/ 69850 h 720725"/>
              <a:gd name="connsiteX282" fmla="*/ 257174 w 1006475"/>
              <a:gd name="connsiteY282" fmla="*/ 69850 h 720725"/>
              <a:gd name="connsiteX283" fmla="*/ 253999 w 1006475"/>
              <a:gd name="connsiteY283" fmla="*/ 69850 h 720725"/>
              <a:gd name="connsiteX284" fmla="*/ 253999 w 1006475"/>
              <a:gd name="connsiteY284" fmla="*/ 60325 h 720725"/>
              <a:gd name="connsiteX285" fmla="*/ 250824 w 1006475"/>
              <a:gd name="connsiteY285" fmla="*/ 60325 h 720725"/>
              <a:gd name="connsiteX286" fmla="*/ 247649 w 1006475"/>
              <a:gd name="connsiteY286" fmla="*/ 66675 h 720725"/>
              <a:gd name="connsiteX287" fmla="*/ 244474 w 1006475"/>
              <a:gd name="connsiteY287" fmla="*/ 63500 h 720725"/>
              <a:gd name="connsiteX288" fmla="*/ 244474 w 1006475"/>
              <a:gd name="connsiteY288" fmla="*/ 60325 h 720725"/>
              <a:gd name="connsiteX289" fmla="*/ 260349 w 1006475"/>
              <a:gd name="connsiteY289" fmla="*/ 47625 h 720725"/>
              <a:gd name="connsiteX290" fmla="*/ 295274 w 1006475"/>
              <a:gd name="connsiteY290" fmla="*/ 0 h 720725"/>
              <a:gd name="connsiteX291" fmla="*/ 447674 w 1006475"/>
              <a:gd name="connsiteY291" fmla="*/ 38100 h 720725"/>
              <a:gd name="connsiteX292" fmla="*/ 530224 w 1006475"/>
              <a:gd name="connsiteY292" fmla="*/ 57150 h 720725"/>
              <a:gd name="connsiteX293" fmla="*/ 530225 w 1006475"/>
              <a:gd name="connsiteY293" fmla="*/ 57150 h 720725"/>
              <a:gd name="connsiteX294" fmla="*/ 584200 w 1006475"/>
              <a:gd name="connsiteY294" fmla="*/ 69850 h 720725"/>
              <a:gd name="connsiteX295" fmla="*/ 647700 w 1006475"/>
              <a:gd name="connsiteY295" fmla="*/ 85725 h 720725"/>
              <a:gd name="connsiteX296" fmla="*/ 650875 w 1006475"/>
              <a:gd name="connsiteY296" fmla="*/ 85725 h 720725"/>
              <a:gd name="connsiteX297" fmla="*/ 781050 w 1006475"/>
              <a:gd name="connsiteY297" fmla="*/ 111125 h 720725"/>
              <a:gd name="connsiteX298" fmla="*/ 860425 w 1006475"/>
              <a:gd name="connsiteY298" fmla="*/ 127000 h 720725"/>
              <a:gd name="connsiteX299" fmla="*/ 955675 w 1006475"/>
              <a:gd name="connsiteY299" fmla="*/ 149225 h 720725"/>
              <a:gd name="connsiteX300" fmla="*/ 1006475 w 1006475"/>
              <a:gd name="connsiteY300" fmla="*/ 158750 h 720725"/>
              <a:gd name="connsiteX301" fmla="*/ 1006475 w 1006475"/>
              <a:gd name="connsiteY301" fmla="*/ 161925 h 720725"/>
              <a:gd name="connsiteX302" fmla="*/ 1003300 w 1006475"/>
              <a:gd name="connsiteY302" fmla="*/ 171450 h 720725"/>
              <a:gd name="connsiteX303" fmla="*/ 1000125 w 1006475"/>
              <a:gd name="connsiteY303" fmla="*/ 180975 h 720725"/>
              <a:gd name="connsiteX304" fmla="*/ 1000125 w 1006475"/>
              <a:gd name="connsiteY304" fmla="*/ 184150 h 720725"/>
              <a:gd name="connsiteX305" fmla="*/ 1000125 w 1006475"/>
              <a:gd name="connsiteY305" fmla="*/ 190500 h 720725"/>
              <a:gd name="connsiteX306" fmla="*/ 996950 w 1006475"/>
              <a:gd name="connsiteY306" fmla="*/ 203200 h 720725"/>
              <a:gd name="connsiteX307" fmla="*/ 990600 w 1006475"/>
              <a:gd name="connsiteY307" fmla="*/ 234950 h 720725"/>
              <a:gd name="connsiteX308" fmla="*/ 987425 w 1006475"/>
              <a:gd name="connsiteY308" fmla="*/ 250825 h 720725"/>
              <a:gd name="connsiteX309" fmla="*/ 987425 w 1006475"/>
              <a:gd name="connsiteY309" fmla="*/ 260350 h 720725"/>
              <a:gd name="connsiteX310" fmla="*/ 984250 w 1006475"/>
              <a:gd name="connsiteY310" fmla="*/ 263525 h 720725"/>
              <a:gd name="connsiteX311" fmla="*/ 977900 w 1006475"/>
              <a:gd name="connsiteY311" fmla="*/ 307975 h 720725"/>
              <a:gd name="connsiteX312" fmla="*/ 974725 w 1006475"/>
              <a:gd name="connsiteY312" fmla="*/ 317500 h 720725"/>
              <a:gd name="connsiteX313" fmla="*/ 974725 w 1006475"/>
              <a:gd name="connsiteY313" fmla="*/ 320675 h 720725"/>
              <a:gd name="connsiteX314" fmla="*/ 971550 w 1006475"/>
              <a:gd name="connsiteY314" fmla="*/ 330200 h 720725"/>
              <a:gd name="connsiteX315" fmla="*/ 971550 w 1006475"/>
              <a:gd name="connsiteY315" fmla="*/ 333375 h 720725"/>
              <a:gd name="connsiteX316" fmla="*/ 968375 w 1006475"/>
              <a:gd name="connsiteY316" fmla="*/ 346075 h 720725"/>
              <a:gd name="connsiteX317" fmla="*/ 968375 w 1006475"/>
              <a:gd name="connsiteY317" fmla="*/ 349250 h 720725"/>
              <a:gd name="connsiteX318" fmla="*/ 965200 w 1006475"/>
              <a:gd name="connsiteY318" fmla="*/ 361950 h 720725"/>
              <a:gd name="connsiteX319" fmla="*/ 965200 w 1006475"/>
              <a:gd name="connsiteY319" fmla="*/ 368300 h 720725"/>
              <a:gd name="connsiteX320" fmla="*/ 962025 w 1006475"/>
              <a:gd name="connsiteY320" fmla="*/ 384175 h 720725"/>
              <a:gd name="connsiteX321" fmla="*/ 958850 w 1006475"/>
              <a:gd name="connsiteY321" fmla="*/ 396875 h 720725"/>
              <a:gd name="connsiteX322" fmla="*/ 955675 w 1006475"/>
              <a:gd name="connsiteY322" fmla="*/ 422275 h 720725"/>
              <a:gd name="connsiteX323" fmla="*/ 952500 w 1006475"/>
              <a:gd name="connsiteY323" fmla="*/ 434975 h 720725"/>
              <a:gd name="connsiteX324" fmla="*/ 952500 w 1006475"/>
              <a:gd name="connsiteY324" fmla="*/ 438150 h 720725"/>
              <a:gd name="connsiteX325" fmla="*/ 949325 w 1006475"/>
              <a:gd name="connsiteY325" fmla="*/ 460375 h 720725"/>
              <a:gd name="connsiteX326" fmla="*/ 946150 w 1006475"/>
              <a:gd name="connsiteY326" fmla="*/ 460375 h 720725"/>
              <a:gd name="connsiteX327" fmla="*/ 946150 w 1006475"/>
              <a:gd name="connsiteY327" fmla="*/ 463550 h 720725"/>
              <a:gd name="connsiteX328" fmla="*/ 946150 w 1006475"/>
              <a:gd name="connsiteY328" fmla="*/ 469900 h 720725"/>
              <a:gd name="connsiteX329" fmla="*/ 942975 w 1006475"/>
              <a:gd name="connsiteY329" fmla="*/ 479425 h 720725"/>
              <a:gd name="connsiteX330" fmla="*/ 939800 w 1006475"/>
              <a:gd name="connsiteY330" fmla="*/ 498475 h 720725"/>
              <a:gd name="connsiteX331" fmla="*/ 939800 w 1006475"/>
              <a:gd name="connsiteY331" fmla="*/ 504825 h 720725"/>
              <a:gd name="connsiteX332" fmla="*/ 936625 w 1006475"/>
              <a:gd name="connsiteY332" fmla="*/ 511175 h 720725"/>
              <a:gd name="connsiteX333" fmla="*/ 933450 w 1006475"/>
              <a:gd name="connsiteY333" fmla="*/ 539750 h 720725"/>
              <a:gd name="connsiteX334" fmla="*/ 930275 w 1006475"/>
              <a:gd name="connsiteY334" fmla="*/ 542925 h 720725"/>
              <a:gd name="connsiteX335" fmla="*/ 930275 w 1006475"/>
              <a:gd name="connsiteY335" fmla="*/ 549275 h 720725"/>
              <a:gd name="connsiteX336" fmla="*/ 930275 w 1006475"/>
              <a:gd name="connsiteY336" fmla="*/ 552450 h 720725"/>
              <a:gd name="connsiteX337" fmla="*/ 927100 w 1006475"/>
              <a:gd name="connsiteY337" fmla="*/ 561975 h 720725"/>
              <a:gd name="connsiteX338" fmla="*/ 920750 w 1006475"/>
              <a:gd name="connsiteY338" fmla="*/ 600075 h 720725"/>
              <a:gd name="connsiteX339" fmla="*/ 917575 w 1006475"/>
              <a:gd name="connsiteY339" fmla="*/ 612775 h 720725"/>
              <a:gd name="connsiteX340" fmla="*/ 917575 w 1006475"/>
              <a:gd name="connsiteY340" fmla="*/ 615950 h 720725"/>
              <a:gd name="connsiteX341" fmla="*/ 917575 w 1006475"/>
              <a:gd name="connsiteY341" fmla="*/ 622300 h 720725"/>
              <a:gd name="connsiteX342" fmla="*/ 914400 w 1006475"/>
              <a:gd name="connsiteY342" fmla="*/ 635000 h 720725"/>
              <a:gd name="connsiteX343" fmla="*/ 914400 w 1006475"/>
              <a:gd name="connsiteY343" fmla="*/ 638175 h 720725"/>
              <a:gd name="connsiteX344" fmla="*/ 911225 w 1006475"/>
              <a:gd name="connsiteY344" fmla="*/ 641350 h 720725"/>
              <a:gd name="connsiteX345" fmla="*/ 911225 w 1006475"/>
              <a:gd name="connsiteY345" fmla="*/ 644525 h 720725"/>
              <a:gd name="connsiteX346" fmla="*/ 911225 w 1006475"/>
              <a:gd name="connsiteY346" fmla="*/ 650875 h 720725"/>
              <a:gd name="connsiteX347" fmla="*/ 914400 w 1006475"/>
              <a:gd name="connsiteY347" fmla="*/ 657225 h 720725"/>
              <a:gd name="connsiteX348" fmla="*/ 917575 w 1006475"/>
              <a:gd name="connsiteY348" fmla="*/ 666750 h 720725"/>
              <a:gd name="connsiteX349" fmla="*/ 917575 w 1006475"/>
              <a:gd name="connsiteY349" fmla="*/ 669925 h 720725"/>
              <a:gd name="connsiteX350" fmla="*/ 917575 w 1006475"/>
              <a:gd name="connsiteY350" fmla="*/ 673100 h 720725"/>
              <a:gd name="connsiteX351" fmla="*/ 920750 w 1006475"/>
              <a:gd name="connsiteY351" fmla="*/ 688975 h 720725"/>
              <a:gd name="connsiteX352" fmla="*/ 914400 w 1006475"/>
              <a:gd name="connsiteY352" fmla="*/ 698500 h 720725"/>
              <a:gd name="connsiteX353" fmla="*/ 911225 w 1006475"/>
              <a:gd name="connsiteY353" fmla="*/ 704850 h 720725"/>
              <a:gd name="connsiteX354" fmla="*/ 914400 w 1006475"/>
              <a:gd name="connsiteY354" fmla="*/ 704850 h 720725"/>
              <a:gd name="connsiteX355" fmla="*/ 914400 w 1006475"/>
              <a:gd name="connsiteY355" fmla="*/ 708025 h 720725"/>
              <a:gd name="connsiteX356" fmla="*/ 914400 w 1006475"/>
              <a:gd name="connsiteY356" fmla="*/ 717550 h 720725"/>
              <a:gd name="connsiteX357" fmla="*/ 914400 w 1006475"/>
              <a:gd name="connsiteY357" fmla="*/ 720725 h 720725"/>
              <a:gd name="connsiteX358" fmla="*/ 911225 w 1006475"/>
              <a:gd name="connsiteY358" fmla="*/ 717550 h 720725"/>
              <a:gd name="connsiteX359" fmla="*/ 908050 w 1006475"/>
              <a:gd name="connsiteY359" fmla="*/ 717550 h 720725"/>
              <a:gd name="connsiteX360" fmla="*/ 904875 w 1006475"/>
              <a:gd name="connsiteY360" fmla="*/ 717550 h 720725"/>
              <a:gd name="connsiteX361" fmla="*/ 876300 w 1006475"/>
              <a:gd name="connsiteY361" fmla="*/ 711200 h 720725"/>
              <a:gd name="connsiteX362" fmla="*/ 860425 w 1006475"/>
              <a:gd name="connsiteY362" fmla="*/ 708025 h 720725"/>
              <a:gd name="connsiteX363" fmla="*/ 847725 w 1006475"/>
              <a:gd name="connsiteY363" fmla="*/ 704850 h 720725"/>
              <a:gd name="connsiteX364" fmla="*/ 841375 w 1006475"/>
              <a:gd name="connsiteY364" fmla="*/ 704850 h 720725"/>
              <a:gd name="connsiteX365" fmla="*/ 835025 w 1006475"/>
              <a:gd name="connsiteY365" fmla="*/ 704850 h 720725"/>
              <a:gd name="connsiteX366" fmla="*/ 825500 w 1006475"/>
              <a:gd name="connsiteY366" fmla="*/ 701675 h 720725"/>
              <a:gd name="connsiteX367" fmla="*/ 819150 w 1006475"/>
              <a:gd name="connsiteY367" fmla="*/ 701675 h 720725"/>
              <a:gd name="connsiteX368" fmla="*/ 809625 w 1006475"/>
              <a:gd name="connsiteY368" fmla="*/ 698500 h 720725"/>
              <a:gd name="connsiteX369" fmla="*/ 803275 w 1006475"/>
              <a:gd name="connsiteY369" fmla="*/ 695325 h 720725"/>
              <a:gd name="connsiteX370" fmla="*/ 777875 w 1006475"/>
              <a:gd name="connsiteY370" fmla="*/ 692150 h 720725"/>
              <a:gd name="connsiteX371" fmla="*/ 774700 w 1006475"/>
              <a:gd name="connsiteY371" fmla="*/ 692150 h 720725"/>
              <a:gd name="connsiteX372" fmla="*/ 758825 w 1006475"/>
              <a:gd name="connsiteY372" fmla="*/ 688975 h 720725"/>
              <a:gd name="connsiteX373" fmla="*/ 746125 w 1006475"/>
              <a:gd name="connsiteY373" fmla="*/ 685800 h 720725"/>
              <a:gd name="connsiteX374" fmla="*/ 733425 w 1006475"/>
              <a:gd name="connsiteY374" fmla="*/ 682625 h 720725"/>
              <a:gd name="connsiteX375" fmla="*/ 717550 w 1006475"/>
              <a:gd name="connsiteY375" fmla="*/ 679450 h 720725"/>
              <a:gd name="connsiteX376" fmla="*/ 711200 w 1006475"/>
              <a:gd name="connsiteY376" fmla="*/ 679450 h 720725"/>
              <a:gd name="connsiteX377" fmla="*/ 704850 w 1006475"/>
              <a:gd name="connsiteY377" fmla="*/ 676275 h 720725"/>
              <a:gd name="connsiteX378" fmla="*/ 692150 w 1006475"/>
              <a:gd name="connsiteY378" fmla="*/ 673100 h 720725"/>
              <a:gd name="connsiteX379" fmla="*/ 676275 w 1006475"/>
              <a:gd name="connsiteY379" fmla="*/ 669925 h 720725"/>
              <a:gd name="connsiteX380" fmla="*/ 650875 w 1006475"/>
              <a:gd name="connsiteY380" fmla="*/ 666750 h 720725"/>
              <a:gd name="connsiteX381" fmla="*/ 647700 w 1006475"/>
              <a:gd name="connsiteY381" fmla="*/ 663575 h 720725"/>
              <a:gd name="connsiteX382" fmla="*/ 644525 w 1006475"/>
              <a:gd name="connsiteY382" fmla="*/ 663575 h 720725"/>
              <a:gd name="connsiteX383" fmla="*/ 641350 w 1006475"/>
              <a:gd name="connsiteY383" fmla="*/ 666750 h 720725"/>
              <a:gd name="connsiteX384" fmla="*/ 638175 w 1006475"/>
              <a:gd name="connsiteY384" fmla="*/ 669925 h 720725"/>
              <a:gd name="connsiteX385" fmla="*/ 628650 w 1006475"/>
              <a:gd name="connsiteY385" fmla="*/ 673100 h 720725"/>
              <a:gd name="connsiteX386" fmla="*/ 625475 w 1006475"/>
              <a:gd name="connsiteY386" fmla="*/ 673100 h 720725"/>
              <a:gd name="connsiteX387" fmla="*/ 622300 w 1006475"/>
              <a:gd name="connsiteY387" fmla="*/ 673100 h 720725"/>
              <a:gd name="connsiteX388" fmla="*/ 619125 w 1006475"/>
              <a:gd name="connsiteY388" fmla="*/ 673100 h 720725"/>
              <a:gd name="connsiteX389" fmla="*/ 615950 w 1006475"/>
              <a:gd name="connsiteY389" fmla="*/ 673100 h 720725"/>
              <a:gd name="connsiteX390" fmla="*/ 612775 w 1006475"/>
              <a:gd name="connsiteY390" fmla="*/ 669925 h 720725"/>
              <a:gd name="connsiteX391" fmla="*/ 609600 w 1006475"/>
              <a:gd name="connsiteY391" fmla="*/ 669925 h 720725"/>
              <a:gd name="connsiteX392" fmla="*/ 600075 w 1006475"/>
              <a:gd name="connsiteY392" fmla="*/ 666750 h 720725"/>
              <a:gd name="connsiteX393" fmla="*/ 593725 w 1006475"/>
              <a:gd name="connsiteY393" fmla="*/ 669925 h 720725"/>
              <a:gd name="connsiteX394" fmla="*/ 590550 w 1006475"/>
              <a:gd name="connsiteY394" fmla="*/ 669925 h 720725"/>
              <a:gd name="connsiteX395" fmla="*/ 584200 w 1006475"/>
              <a:gd name="connsiteY395" fmla="*/ 666750 h 720725"/>
              <a:gd name="connsiteX396" fmla="*/ 581025 w 1006475"/>
              <a:gd name="connsiteY396" fmla="*/ 666750 h 720725"/>
              <a:gd name="connsiteX397" fmla="*/ 577850 w 1006475"/>
              <a:gd name="connsiteY397" fmla="*/ 669925 h 720725"/>
              <a:gd name="connsiteX398" fmla="*/ 574675 w 1006475"/>
              <a:gd name="connsiteY398" fmla="*/ 666750 h 720725"/>
              <a:gd name="connsiteX399" fmla="*/ 571500 w 1006475"/>
              <a:gd name="connsiteY399" fmla="*/ 666750 h 720725"/>
              <a:gd name="connsiteX400" fmla="*/ 565150 w 1006475"/>
              <a:gd name="connsiteY400" fmla="*/ 663575 h 720725"/>
              <a:gd name="connsiteX401" fmla="*/ 561975 w 1006475"/>
              <a:gd name="connsiteY401" fmla="*/ 663575 h 720725"/>
              <a:gd name="connsiteX402" fmla="*/ 558800 w 1006475"/>
              <a:gd name="connsiteY402" fmla="*/ 663575 h 720725"/>
              <a:gd name="connsiteX403" fmla="*/ 552450 w 1006475"/>
              <a:gd name="connsiteY403" fmla="*/ 669925 h 720725"/>
              <a:gd name="connsiteX404" fmla="*/ 549275 w 1006475"/>
              <a:gd name="connsiteY404" fmla="*/ 673100 h 720725"/>
              <a:gd name="connsiteX405" fmla="*/ 542925 w 1006475"/>
              <a:gd name="connsiteY405" fmla="*/ 673100 h 720725"/>
              <a:gd name="connsiteX406" fmla="*/ 536575 w 1006475"/>
              <a:gd name="connsiteY406" fmla="*/ 673100 h 720725"/>
              <a:gd name="connsiteX407" fmla="*/ 533400 w 1006475"/>
              <a:gd name="connsiteY407" fmla="*/ 669925 h 720725"/>
              <a:gd name="connsiteX408" fmla="*/ 523875 w 1006475"/>
              <a:gd name="connsiteY408" fmla="*/ 669925 h 720725"/>
              <a:gd name="connsiteX409" fmla="*/ 517525 w 1006475"/>
              <a:gd name="connsiteY409" fmla="*/ 669925 h 720725"/>
              <a:gd name="connsiteX410" fmla="*/ 511175 w 1006475"/>
              <a:gd name="connsiteY410" fmla="*/ 669925 h 720725"/>
              <a:gd name="connsiteX411" fmla="*/ 504825 w 1006475"/>
              <a:gd name="connsiteY411" fmla="*/ 669925 h 720725"/>
              <a:gd name="connsiteX412" fmla="*/ 495300 w 1006475"/>
              <a:gd name="connsiteY412" fmla="*/ 673100 h 720725"/>
              <a:gd name="connsiteX413" fmla="*/ 485775 w 1006475"/>
              <a:gd name="connsiteY413" fmla="*/ 673100 h 720725"/>
              <a:gd name="connsiteX414" fmla="*/ 482600 w 1006475"/>
              <a:gd name="connsiteY414" fmla="*/ 676275 h 720725"/>
              <a:gd name="connsiteX415" fmla="*/ 479425 w 1006475"/>
              <a:gd name="connsiteY415" fmla="*/ 676275 h 720725"/>
              <a:gd name="connsiteX416" fmla="*/ 476250 w 1006475"/>
              <a:gd name="connsiteY416" fmla="*/ 682625 h 720725"/>
              <a:gd name="connsiteX417" fmla="*/ 447675 w 1006475"/>
              <a:gd name="connsiteY417" fmla="*/ 679450 h 720725"/>
              <a:gd name="connsiteX418" fmla="*/ 438150 w 1006475"/>
              <a:gd name="connsiteY418" fmla="*/ 679450 h 720725"/>
              <a:gd name="connsiteX419" fmla="*/ 434975 w 1006475"/>
              <a:gd name="connsiteY419" fmla="*/ 676275 h 720725"/>
              <a:gd name="connsiteX420" fmla="*/ 431800 w 1006475"/>
              <a:gd name="connsiteY420" fmla="*/ 673100 h 720725"/>
              <a:gd name="connsiteX421" fmla="*/ 428625 w 1006475"/>
              <a:gd name="connsiteY421" fmla="*/ 669925 h 720725"/>
              <a:gd name="connsiteX422" fmla="*/ 425450 w 1006475"/>
              <a:gd name="connsiteY422" fmla="*/ 666750 h 720725"/>
              <a:gd name="connsiteX423" fmla="*/ 422275 w 1006475"/>
              <a:gd name="connsiteY423" fmla="*/ 666750 h 720725"/>
              <a:gd name="connsiteX424" fmla="*/ 419100 w 1006475"/>
              <a:gd name="connsiteY424" fmla="*/ 666750 h 720725"/>
              <a:gd name="connsiteX425" fmla="*/ 415925 w 1006475"/>
              <a:gd name="connsiteY425" fmla="*/ 666750 h 720725"/>
              <a:gd name="connsiteX426" fmla="*/ 409575 w 1006475"/>
              <a:gd name="connsiteY426" fmla="*/ 669925 h 720725"/>
              <a:gd name="connsiteX427" fmla="*/ 396875 w 1006475"/>
              <a:gd name="connsiteY427" fmla="*/ 673100 h 720725"/>
              <a:gd name="connsiteX428" fmla="*/ 390525 w 1006475"/>
              <a:gd name="connsiteY428" fmla="*/ 673100 h 720725"/>
              <a:gd name="connsiteX429" fmla="*/ 384175 w 1006475"/>
              <a:gd name="connsiteY429" fmla="*/ 673100 h 720725"/>
              <a:gd name="connsiteX430" fmla="*/ 381000 w 1006475"/>
              <a:gd name="connsiteY430" fmla="*/ 676275 h 720725"/>
              <a:gd name="connsiteX431" fmla="*/ 377825 w 1006475"/>
              <a:gd name="connsiteY431" fmla="*/ 676275 h 720725"/>
              <a:gd name="connsiteX432" fmla="*/ 374650 w 1006475"/>
              <a:gd name="connsiteY432" fmla="*/ 673100 h 720725"/>
              <a:gd name="connsiteX433" fmla="*/ 361950 w 1006475"/>
              <a:gd name="connsiteY433" fmla="*/ 669925 h 720725"/>
              <a:gd name="connsiteX434" fmla="*/ 358775 w 1006475"/>
              <a:gd name="connsiteY434" fmla="*/ 669925 h 720725"/>
              <a:gd name="connsiteX435" fmla="*/ 352425 w 1006475"/>
              <a:gd name="connsiteY435" fmla="*/ 673100 h 720725"/>
              <a:gd name="connsiteX436" fmla="*/ 349250 w 1006475"/>
              <a:gd name="connsiteY436" fmla="*/ 676275 h 720725"/>
              <a:gd name="connsiteX437" fmla="*/ 346075 w 1006475"/>
              <a:gd name="connsiteY437" fmla="*/ 676275 h 720725"/>
              <a:gd name="connsiteX438" fmla="*/ 346075 w 1006475"/>
              <a:gd name="connsiteY438" fmla="*/ 673100 h 720725"/>
              <a:gd name="connsiteX439" fmla="*/ 342900 w 1006475"/>
              <a:gd name="connsiteY439" fmla="*/ 673100 h 720725"/>
              <a:gd name="connsiteX440" fmla="*/ 342900 w 1006475"/>
              <a:gd name="connsiteY440" fmla="*/ 669925 h 720725"/>
              <a:gd name="connsiteX441" fmla="*/ 342900 w 1006475"/>
              <a:gd name="connsiteY441" fmla="*/ 663575 h 720725"/>
              <a:gd name="connsiteX442" fmla="*/ 342900 w 1006475"/>
              <a:gd name="connsiteY442" fmla="*/ 660400 h 720725"/>
              <a:gd name="connsiteX443" fmla="*/ 330200 w 1006475"/>
              <a:gd name="connsiteY443" fmla="*/ 654050 h 720725"/>
              <a:gd name="connsiteX444" fmla="*/ 327025 w 1006475"/>
              <a:gd name="connsiteY444" fmla="*/ 650875 h 720725"/>
              <a:gd name="connsiteX445" fmla="*/ 323850 w 1006475"/>
              <a:gd name="connsiteY445" fmla="*/ 650875 h 720725"/>
              <a:gd name="connsiteX446" fmla="*/ 320675 w 1006475"/>
              <a:gd name="connsiteY446" fmla="*/ 650875 h 720725"/>
              <a:gd name="connsiteX447" fmla="*/ 317500 w 1006475"/>
              <a:gd name="connsiteY447" fmla="*/ 650875 h 720725"/>
              <a:gd name="connsiteX448" fmla="*/ 314325 w 1006475"/>
              <a:gd name="connsiteY448" fmla="*/ 650875 h 720725"/>
              <a:gd name="connsiteX449" fmla="*/ 311150 w 1006475"/>
              <a:gd name="connsiteY449" fmla="*/ 647700 h 720725"/>
              <a:gd name="connsiteX450" fmla="*/ 307975 w 1006475"/>
              <a:gd name="connsiteY450" fmla="*/ 644525 h 720725"/>
              <a:gd name="connsiteX451" fmla="*/ 304800 w 1006475"/>
              <a:gd name="connsiteY451" fmla="*/ 641350 h 720725"/>
              <a:gd name="connsiteX452" fmla="*/ 288925 w 1006475"/>
              <a:gd name="connsiteY452" fmla="*/ 641350 h 720725"/>
              <a:gd name="connsiteX453" fmla="*/ 279400 w 1006475"/>
              <a:gd name="connsiteY453" fmla="*/ 641350 h 720725"/>
              <a:gd name="connsiteX454" fmla="*/ 276225 w 1006475"/>
              <a:gd name="connsiteY454" fmla="*/ 641350 h 720725"/>
              <a:gd name="connsiteX455" fmla="*/ 273050 w 1006475"/>
              <a:gd name="connsiteY455" fmla="*/ 638175 h 720725"/>
              <a:gd name="connsiteX456" fmla="*/ 266700 w 1006475"/>
              <a:gd name="connsiteY456" fmla="*/ 635000 h 720725"/>
              <a:gd name="connsiteX457" fmla="*/ 257175 w 1006475"/>
              <a:gd name="connsiteY457" fmla="*/ 638175 h 720725"/>
              <a:gd name="connsiteX458" fmla="*/ 250825 w 1006475"/>
              <a:gd name="connsiteY458" fmla="*/ 641350 h 720725"/>
              <a:gd name="connsiteX459" fmla="*/ 247650 w 1006475"/>
              <a:gd name="connsiteY459" fmla="*/ 644525 h 720725"/>
              <a:gd name="connsiteX460" fmla="*/ 234950 w 1006475"/>
              <a:gd name="connsiteY460" fmla="*/ 647700 h 720725"/>
              <a:gd name="connsiteX461" fmla="*/ 219075 w 1006475"/>
              <a:gd name="connsiteY461" fmla="*/ 647700 h 720725"/>
              <a:gd name="connsiteX462" fmla="*/ 209550 w 1006475"/>
              <a:gd name="connsiteY462" fmla="*/ 650875 h 720725"/>
              <a:gd name="connsiteX463" fmla="*/ 203200 w 1006475"/>
              <a:gd name="connsiteY463" fmla="*/ 650875 h 720725"/>
              <a:gd name="connsiteX464" fmla="*/ 200025 w 1006475"/>
              <a:gd name="connsiteY464" fmla="*/ 650875 h 720725"/>
              <a:gd name="connsiteX465" fmla="*/ 193675 w 1006475"/>
              <a:gd name="connsiteY465" fmla="*/ 650875 h 720725"/>
              <a:gd name="connsiteX466" fmla="*/ 190500 w 1006475"/>
              <a:gd name="connsiteY466" fmla="*/ 647700 h 720725"/>
              <a:gd name="connsiteX467" fmla="*/ 190500 w 1006475"/>
              <a:gd name="connsiteY467" fmla="*/ 644525 h 720725"/>
              <a:gd name="connsiteX468" fmla="*/ 187325 w 1006475"/>
              <a:gd name="connsiteY468" fmla="*/ 641350 h 720725"/>
              <a:gd name="connsiteX469" fmla="*/ 171450 w 1006475"/>
              <a:gd name="connsiteY469" fmla="*/ 638175 h 720725"/>
              <a:gd name="connsiteX470" fmla="*/ 165100 w 1006475"/>
              <a:gd name="connsiteY470" fmla="*/ 631825 h 720725"/>
              <a:gd name="connsiteX471" fmla="*/ 161925 w 1006475"/>
              <a:gd name="connsiteY471" fmla="*/ 631825 h 720725"/>
              <a:gd name="connsiteX472" fmla="*/ 158750 w 1006475"/>
              <a:gd name="connsiteY472" fmla="*/ 628650 h 720725"/>
              <a:gd name="connsiteX473" fmla="*/ 152400 w 1006475"/>
              <a:gd name="connsiteY473" fmla="*/ 628650 h 720725"/>
              <a:gd name="connsiteX474" fmla="*/ 149225 w 1006475"/>
              <a:gd name="connsiteY474" fmla="*/ 625475 h 720725"/>
              <a:gd name="connsiteX475" fmla="*/ 142875 w 1006475"/>
              <a:gd name="connsiteY475" fmla="*/ 619125 h 720725"/>
              <a:gd name="connsiteX476" fmla="*/ 142875 w 1006475"/>
              <a:gd name="connsiteY476" fmla="*/ 615950 h 720725"/>
              <a:gd name="connsiteX477" fmla="*/ 139700 w 1006475"/>
              <a:gd name="connsiteY477" fmla="*/ 615950 h 720725"/>
              <a:gd name="connsiteX478" fmla="*/ 139700 w 1006475"/>
              <a:gd name="connsiteY478" fmla="*/ 609600 h 720725"/>
              <a:gd name="connsiteX479" fmla="*/ 139700 w 1006475"/>
              <a:gd name="connsiteY479" fmla="*/ 606425 h 720725"/>
              <a:gd name="connsiteX480" fmla="*/ 142875 w 1006475"/>
              <a:gd name="connsiteY480" fmla="*/ 603250 h 720725"/>
              <a:gd name="connsiteX481" fmla="*/ 142875 w 1006475"/>
              <a:gd name="connsiteY481" fmla="*/ 600075 h 720725"/>
              <a:gd name="connsiteX482" fmla="*/ 146050 w 1006475"/>
              <a:gd name="connsiteY482" fmla="*/ 596900 h 720725"/>
              <a:gd name="connsiteX483" fmla="*/ 146050 w 1006475"/>
              <a:gd name="connsiteY483" fmla="*/ 590550 h 720725"/>
              <a:gd name="connsiteX484" fmla="*/ 142875 w 1006475"/>
              <a:gd name="connsiteY484" fmla="*/ 587375 h 720725"/>
              <a:gd name="connsiteX485" fmla="*/ 142875 w 1006475"/>
              <a:gd name="connsiteY485" fmla="*/ 584200 h 720725"/>
              <a:gd name="connsiteX486" fmla="*/ 146050 w 1006475"/>
              <a:gd name="connsiteY486" fmla="*/ 577850 h 720725"/>
              <a:gd name="connsiteX487" fmla="*/ 146050 w 1006475"/>
              <a:gd name="connsiteY487" fmla="*/ 574675 h 720725"/>
              <a:gd name="connsiteX488" fmla="*/ 149225 w 1006475"/>
              <a:gd name="connsiteY488" fmla="*/ 558800 h 720725"/>
              <a:gd name="connsiteX489" fmla="*/ 142875 w 1006475"/>
              <a:gd name="connsiteY489" fmla="*/ 536575 h 720725"/>
              <a:gd name="connsiteX490" fmla="*/ 139700 w 1006475"/>
              <a:gd name="connsiteY490" fmla="*/ 533400 h 720725"/>
              <a:gd name="connsiteX491" fmla="*/ 120650 w 1006475"/>
              <a:gd name="connsiteY491" fmla="*/ 504825 h 720725"/>
              <a:gd name="connsiteX492" fmla="*/ 117475 w 1006475"/>
              <a:gd name="connsiteY492" fmla="*/ 504825 h 720725"/>
              <a:gd name="connsiteX493" fmla="*/ 111125 w 1006475"/>
              <a:gd name="connsiteY493" fmla="*/ 501650 h 720725"/>
              <a:gd name="connsiteX494" fmla="*/ 107950 w 1006475"/>
              <a:gd name="connsiteY494" fmla="*/ 503237 h 720725"/>
              <a:gd name="connsiteX495" fmla="*/ 107950 w 1006475"/>
              <a:gd name="connsiteY495" fmla="*/ 504825 h 720725"/>
              <a:gd name="connsiteX496" fmla="*/ 104775 w 1006475"/>
              <a:gd name="connsiteY496" fmla="*/ 504825 h 720725"/>
              <a:gd name="connsiteX497" fmla="*/ 101600 w 1006475"/>
              <a:gd name="connsiteY497" fmla="*/ 508000 h 720725"/>
              <a:gd name="connsiteX498" fmla="*/ 95250 w 1006475"/>
              <a:gd name="connsiteY498" fmla="*/ 508000 h 720725"/>
              <a:gd name="connsiteX499" fmla="*/ 82550 w 1006475"/>
              <a:gd name="connsiteY499" fmla="*/ 492125 h 720725"/>
              <a:gd name="connsiteX500" fmla="*/ 82550 w 1006475"/>
              <a:gd name="connsiteY500" fmla="*/ 482600 h 720725"/>
              <a:gd name="connsiteX501" fmla="*/ 76200 w 1006475"/>
              <a:gd name="connsiteY501" fmla="*/ 476250 h 720725"/>
              <a:gd name="connsiteX502" fmla="*/ 60325 w 1006475"/>
              <a:gd name="connsiteY502" fmla="*/ 476250 h 720725"/>
              <a:gd name="connsiteX503" fmla="*/ 53975 w 1006475"/>
              <a:gd name="connsiteY503" fmla="*/ 473075 h 720725"/>
              <a:gd name="connsiteX504" fmla="*/ 53975 w 1006475"/>
              <a:gd name="connsiteY504" fmla="*/ 463550 h 720725"/>
              <a:gd name="connsiteX505" fmla="*/ 50800 w 1006475"/>
              <a:gd name="connsiteY505" fmla="*/ 463550 h 720725"/>
              <a:gd name="connsiteX506" fmla="*/ 47625 w 1006475"/>
              <a:gd name="connsiteY506" fmla="*/ 466725 h 720725"/>
              <a:gd name="connsiteX507" fmla="*/ 44450 w 1006475"/>
              <a:gd name="connsiteY507" fmla="*/ 466725 h 720725"/>
              <a:gd name="connsiteX508" fmla="*/ 41275 w 1006475"/>
              <a:gd name="connsiteY508" fmla="*/ 466725 h 720725"/>
              <a:gd name="connsiteX509" fmla="*/ 38100 w 1006475"/>
              <a:gd name="connsiteY509" fmla="*/ 466725 h 720725"/>
              <a:gd name="connsiteX510" fmla="*/ 34925 w 1006475"/>
              <a:gd name="connsiteY510" fmla="*/ 463550 h 720725"/>
              <a:gd name="connsiteX511" fmla="*/ 31750 w 1006475"/>
              <a:gd name="connsiteY511" fmla="*/ 466725 h 720725"/>
              <a:gd name="connsiteX512" fmla="*/ 25400 w 1006475"/>
              <a:gd name="connsiteY512" fmla="*/ 466725 h 720725"/>
              <a:gd name="connsiteX513" fmla="*/ 22225 w 1006475"/>
              <a:gd name="connsiteY513" fmla="*/ 466725 h 720725"/>
              <a:gd name="connsiteX514" fmla="*/ 19050 w 1006475"/>
              <a:gd name="connsiteY514" fmla="*/ 463550 h 720725"/>
              <a:gd name="connsiteX515" fmla="*/ 15875 w 1006475"/>
              <a:gd name="connsiteY515" fmla="*/ 460375 h 720725"/>
              <a:gd name="connsiteX516" fmla="*/ 12700 w 1006475"/>
              <a:gd name="connsiteY516" fmla="*/ 457200 h 720725"/>
              <a:gd name="connsiteX517" fmla="*/ 12700 w 1006475"/>
              <a:gd name="connsiteY517" fmla="*/ 454025 h 720725"/>
              <a:gd name="connsiteX518" fmla="*/ 9525 w 1006475"/>
              <a:gd name="connsiteY518" fmla="*/ 454025 h 720725"/>
              <a:gd name="connsiteX519" fmla="*/ 6350 w 1006475"/>
              <a:gd name="connsiteY519" fmla="*/ 454025 h 720725"/>
              <a:gd name="connsiteX520" fmla="*/ 6350 w 1006475"/>
              <a:gd name="connsiteY520" fmla="*/ 457200 h 720725"/>
              <a:gd name="connsiteX521" fmla="*/ 6350 w 1006475"/>
              <a:gd name="connsiteY521" fmla="*/ 460375 h 720725"/>
              <a:gd name="connsiteX522" fmla="*/ 3175 w 1006475"/>
              <a:gd name="connsiteY522" fmla="*/ 460375 h 720725"/>
              <a:gd name="connsiteX523" fmla="*/ 0 w 1006475"/>
              <a:gd name="connsiteY523" fmla="*/ 457200 h 720725"/>
              <a:gd name="connsiteX524" fmla="*/ 0 w 1006475"/>
              <a:gd name="connsiteY524" fmla="*/ 454025 h 720725"/>
              <a:gd name="connsiteX525" fmla="*/ 3175 w 1006475"/>
              <a:gd name="connsiteY525" fmla="*/ 454025 h 720725"/>
              <a:gd name="connsiteX526" fmla="*/ 6350 w 1006475"/>
              <a:gd name="connsiteY526" fmla="*/ 450850 h 720725"/>
              <a:gd name="connsiteX527" fmla="*/ 12700 w 1006475"/>
              <a:gd name="connsiteY527" fmla="*/ 415925 h 720725"/>
              <a:gd name="connsiteX528" fmla="*/ 15875 w 1006475"/>
              <a:gd name="connsiteY528" fmla="*/ 403225 h 720725"/>
              <a:gd name="connsiteX529" fmla="*/ 19050 w 1006475"/>
              <a:gd name="connsiteY529" fmla="*/ 396875 h 720725"/>
              <a:gd name="connsiteX530" fmla="*/ 19050 w 1006475"/>
              <a:gd name="connsiteY530" fmla="*/ 393700 h 720725"/>
              <a:gd name="connsiteX531" fmla="*/ 19050 w 1006475"/>
              <a:gd name="connsiteY531" fmla="*/ 390525 h 720725"/>
              <a:gd name="connsiteX532" fmla="*/ 22225 w 1006475"/>
              <a:gd name="connsiteY532" fmla="*/ 390525 h 720725"/>
              <a:gd name="connsiteX533" fmla="*/ 22225 w 1006475"/>
              <a:gd name="connsiteY533" fmla="*/ 393700 h 720725"/>
              <a:gd name="connsiteX534" fmla="*/ 22225 w 1006475"/>
              <a:gd name="connsiteY534" fmla="*/ 403225 h 720725"/>
              <a:gd name="connsiteX535" fmla="*/ 19050 w 1006475"/>
              <a:gd name="connsiteY535" fmla="*/ 422275 h 720725"/>
              <a:gd name="connsiteX536" fmla="*/ 15875 w 1006475"/>
              <a:gd name="connsiteY536" fmla="*/ 438150 h 720725"/>
              <a:gd name="connsiteX537" fmla="*/ 15875 w 1006475"/>
              <a:gd name="connsiteY537" fmla="*/ 441325 h 720725"/>
              <a:gd name="connsiteX538" fmla="*/ 19050 w 1006475"/>
              <a:gd name="connsiteY538" fmla="*/ 444500 h 720725"/>
              <a:gd name="connsiteX539" fmla="*/ 22225 w 1006475"/>
              <a:gd name="connsiteY539" fmla="*/ 444500 h 720725"/>
              <a:gd name="connsiteX540" fmla="*/ 22225 w 1006475"/>
              <a:gd name="connsiteY540" fmla="*/ 441325 h 720725"/>
              <a:gd name="connsiteX541" fmla="*/ 25400 w 1006475"/>
              <a:gd name="connsiteY541" fmla="*/ 438150 h 720725"/>
              <a:gd name="connsiteX542" fmla="*/ 25400 w 1006475"/>
              <a:gd name="connsiteY542" fmla="*/ 434975 h 720725"/>
              <a:gd name="connsiteX543" fmla="*/ 28575 w 1006475"/>
              <a:gd name="connsiteY543" fmla="*/ 434975 h 720725"/>
              <a:gd name="connsiteX544" fmla="*/ 31750 w 1006475"/>
              <a:gd name="connsiteY544" fmla="*/ 438150 h 720725"/>
              <a:gd name="connsiteX545" fmla="*/ 34925 w 1006475"/>
              <a:gd name="connsiteY545" fmla="*/ 441325 h 720725"/>
              <a:gd name="connsiteX546" fmla="*/ 34925 w 1006475"/>
              <a:gd name="connsiteY546" fmla="*/ 438150 h 720725"/>
              <a:gd name="connsiteX547" fmla="*/ 31750 w 1006475"/>
              <a:gd name="connsiteY547" fmla="*/ 431800 h 720725"/>
              <a:gd name="connsiteX548" fmla="*/ 31750 w 1006475"/>
              <a:gd name="connsiteY548" fmla="*/ 428625 h 720725"/>
              <a:gd name="connsiteX549" fmla="*/ 28575 w 1006475"/>
              <a:gd name="connsiteY549" fmla="*/ 425450 h 720725"/>
              <a:gd name="connsiteX550" fmla="*/ 28575 w 1006475"/>
              <a:gd name="connsiteY550" fmla="*/ 422275 h 720725"/>
              <a:gd name="connsiteX551" fmla="*/ 31750 w 1006475"/>
              <a:gd name="connsiteY551" fmla="*/ 419100 h 720725"/>
              <a:gd name="connsiteX552" fmla="*/ 34925 w 1006475"/>
              <a:gd name="connsiteY552" fmla="*/ 419100 h 720725"/>
              <a:gd name="connsiteX553" fmla="*/ 34925 w 1006475"/>
              <a:gd name="connsiteY553" fmla="*/ 415925 h 720725"/>
              <a:gd name="connsiteX554" fmla="*/ 34925 w 1006475"/>
              <a:gd name="connsiteY554" fmla="*/ 412750 h 720725"/>
              <a:gd name="connsiteX555" fmla="*/ 31750 w 1006475"/>
              <a:gd name="connsiteY555" fmla="*/ 396875 h 720725"/>
              <a:gd name="connsiteX556" fmla="*/ 34925 w 1006475"/>
              <a:gd name="connsiteY556" fmla="*/ 396875 h 720725"/>
              <a:gd name="connsiteX557" fmla="*/ 34925 w 1006475"/>
              <a:gd name="connsiteY557" fmla="*/ 393700 h 720725"/>
              <a:gd name="connsiteX558" fmla="*/ 38100 w 1006475"/>
              <a:gd name="connsiteY558" fmla="*/ 390525 h 720725"/>
              <a:gd name="connsiteX559" fmla="*/ 38100 w 1006475"/>
              <a:gd name="connsiteY559" fmla="*/ 387350 h 720725"/>
              <a:gd name="connsiteX560" fmla="*/ 41275 w 1006475"/>
              <a:gd name="connsiteY560" fmla="*/ 387350 h 720725"/>
              <a:gd name="connsiteX561" fmla="*/ 44450 w 1006475"/>
              <a:gd name="connsiteY561" fmla="*/ 387350 h 720725"/>
              <a:gd name="connsiteX562" fmla="*/ 47625 w 1006475"/>
              <a:gd name="connsiteY562" fmla="*/ 387350 h 720725"/>
              <a:gd name="connsiteX563" fmla="*/ 50800 w 1006475"/>
              <a:gd name="connsiteY563" fmla="*/ 387350 h 720725"/>
              <a:gd name="connsiteX564" fmla="*/ 50800 w 1006475"/>
              <a:gd name="connsiteY564" fmla="*/ 390525 h 720725"/>
              <a:gd name="connsiteX565" fmla="*/ 53975 w 1006475"/>
              <a:gd name="connsiteY565" fmla="*/ 390525 h 720725"/>
              <a:gd name="connsiteX566" fmla="*/ 53975 w 1006475"/>
              <a:gd name="connsiteY566" fmla="*/ 387350 h 720725"/>
              <a:gd name="connsiteX567" fmla="*/ 53975 w 1006475"/>
              <a:gd name="connsiteY567" fmla="*/ 384175 h 720725"/>
              <a:gd name="connsiteX568" fmla="*/ 50800 w 1006475"/>
              <a:gd name="connsiteY568" fmla="*/ 384175 h 720725"/>
              <a:gd name="connsiteX569" fmla="*/ 50800 w 1006475"/>
              <a:gd name="connsiteY569" fmla="*/ 381000 h 720725"/>
              <a:gd name="connsiteX570" fmla="*/ 47625 w 1006475"/>
              <a:gd name="connsiteY570" fmla="*/ 377825 h 720725"/>
              <a:gd name="connsiteX571" fmla="*/ 47625 w 1006475"/>
              <a:gd name="connsiteY571" fmla="*/ 374650 h 720725"/>
              <a:gd name="connsiteX572" fmla="*/ 44450 w 1006475"/>
              <a:gd name="connsiteY572" fmla="*/ 374650 h 720725"/>
              <a:gd name="connsiteX573" fmla="*/ 44450 w 1006475"/>
              <a:gd name="connsiteY573" fmla="*/ 377825 h 720725"/>
              <a:gd name="connsiteX574" fmla="*/ 41275 w 1006475"/>
              <a:gd name="connsiteY574" fmla="*/ 381000 h 720725"/>
              <a:gd name="connsiteX575" fmla="*/ 41275 w 1006475"/>
              <a:gd name="connsiteY575" fmla="*/ 377825 h 720725"/>
              <a:gd name="connsiteX576" fmla="*/ 38100 w 1006475"/>
              <a:gd name="connsiteY576" fmla="*/ 377825 h 720725"/>
              <a:gd name="connsiteX577" fmla="*/ 38100 w 1006475"/>
              <a:gd name="connsiteY577" fmla="*/ 374650 h 720725"/>
              <a:gd name="connsiteX578" fmla="*/ 34925 w 1006475"/>
              <a:gd name="connsiteY578" fmla="*/ 374650 h 720725"/>
              <a:gd name="connsiteX579" fmla="*/ 34925 w 1006475"/>
              <a:gd name="connsiteY579" fmla="*/ 377825 h 720725"/>
              <a:gd name="connsiteX580" fmla="*/ 34925 w 1006475"/>
              <a:gd name="connsiteY580" fmla="*/ 381000 h 720725"/>
              <a:gd name="connsiteX581" fmla="*/ 34925 w 1006475"/>
              <a:gd name="connsiteY581" fmla="*/ 384175 h 720725"/>
              <a:gd name="connsiteX582" fmla="*/ 31750 w 1006475"/>
              <a:gd name="connsiteY582" fmla="*/ 381000 h 720725"/>
              <a:gd name="connsiteX583" fmla="*/ 28575 w 1006475"/>
              <a:gd name="connsiteY583" fmla="*/ 377825 h 720725"/>
              <a:gd name="connsiteX584" fmla="*/ 25400 w 1006475"/>
              <a:gd name="connsiteY584" fmla="*/ 377825 h 720725"/>
              <a:gd name="connsiteX585" fmla="*/ 22225 w 1006475"/>
              <a:gd name="connsiteY585" fmla="*/ 374650 h 720725"/>
              <a:gd name="connsiteX586" fmla="*/ 22225 w 1006475"/>
              <a:gd name="connsiteY586" fmla="*/ 371475 h 720725"/>
              <a:gd name="connsiteX587" fmla="*/ 19050 w 1006475"/>
              <a:gd name="connsiteY587" fmla="*/ 361950 h 720725"/>
              <a:gd name="connsiteX588" fmla="*/ 22225 w 1006475"/>
              <a:gd name="connsiteY588" fmla="*/ 361950 h 720725"/>
              <a:gd name="connsiteX589" fmla="*/ 22225 w 1006475"/>
              <a:gd name="connsiteY589" fmla="*/ 358776 h 720725"/>
              <a:gd name="connsiteX590" fmla="*/ 22224 w 1006475"/>
              <a:gd name="connsiteY590" fmla="*/ 358775 h 720725"/>
              <a:gd name="connsiteX591" fmla="*/ 22224 w 1006475"/>
              <a:gd name="connsiteY591" fmla="*/ 352425 h 720725"/>
              <a:gd name="connsiteX592" fmla="*/ 22224 w 1006475"/>
              <a:gd name="connsiteY592" fmla="*/ 346075 h 720725"/>
              <a:gd name="connsiteX593" fmla="*/ 22224 w 1006475"/>
              <a:gd name="connsiteY593" fmla="*/ 339725 h 720725"/>
              <a:gd name="connsiteX594" fmla="*/ 25399 w 1006475"/>
              <a:gd name="connsiteY594" fmla="*/ 339725 h 720725"/>
              <a:gd name="connsiteX595" fmla="*/ 28574 w 1006475"/>
              <a:gd name="connsiteY595" fmla="*/ 339725 h 720725"/>
              <a:gd name="connsiteX596" fmla="*/ 28574 w 1006475"/>
              <a:gd name="connsiteY596" fmla="*/ 349250 h 720725"/>
              <a:gd name="connsiteX597" fmla="*/ 28574 w 1006475"/>
              <a:gd name="connsiteY597" fmla="*/ 352425 h 720725"/>
              <a:gd name="connsiteX598" fmla="*/ 31749 w 1006475"/>
              <a:gd name="connsiteY598" fmla="*/ 352425 h 720725"/>
              <a:gd name="connsiteX599" fmla="*/ 31749 w 1006475"/>
              <a:gd name="connsiteY599" fmla="*/ 355600 h 720725"/>
              <a:gd name="connsiteX600" fmla="*/ 31749 w 1006475"/>
              <a:gd name="connsiteY600" fmla="*/ 358775 h 720725"/>
              <a:gd name="connsiteX601" fmla="*/ 34924 w 1006475"/>
              <a:gd name="connsiteY601" fmla="*/ 358775 h 720725"/>
              <a:gd name="connsiteX602" fmla="*/ 34924 w 1006475"/>
              <a:gd name="connsiteY602" fmla="*/ 355600 h 720725"/>
              <a:gd name="connsiteX603" fmla="*/ 34924 w 1006475"/>
              <a:gd name="connsiteY603" fmla="*/ 352425 h 720725"/>
              <a:gd name="connsiteX604" fmla="*/ 31749 w 1006475"/>
              <a:gd name="connsiteY604" fmla="*/ 349250 h 720725"/>
              <a:gd name="connsiteX605" fmla="*/ 31749 w 1006475"/>
              <a:gd name="connsiteY605" fmla="*/ 346075 h 720725"/>
              <a:gd name="connsiteX606" fmla="*/ 34924 w 1006475"/>
              <a:gd name="connsiteY606" fmla="*/ 346075 h 720725"/>
              <a:gd name="connsiteX607" fmla="*/ 38099 w 1006475"/>
              <a:gd name="connsiteY607" fmla="*/ 346075 h 720725"/>
              <a:gd name="connsiteX608" fmla="*/ 41274 w 1006475"/>
              <a:gd name="connsiteY608" fmla="*/ 346075 h 720725"/>
              <a:gd name="connsiteX609" fmla="*/ 41274 w 1006475"/>
              <a:gd name="connsiteY609" fmla="*/ 342900 h 720725"/>
              <a:gd name="connsiteX610" fmla="*/ 44449 w 1006475"/>
              <a:gd name="connsiteY610" fmla="*/ 342900 h 720725"/>
              <a:gd name="connsiteX611" fmla="*/ 53974 w 1006475"/>
              <a:gd name="connsiteY611" fmla="*/ 342900 h 720725"/>
              <a:gd name="connsiteX612" fmla="*/ 60324 w 1006475"/>
              <a:gd name="connsiteY612" fmla="*/ 342900 h 720725"/>
              <a:gd name="connsiteX613" fmla="*/ 63499 w 1006475"/>
              <a:gd name="connsiteY613" fmla="*/ 339725 h 720725"/>
              <a:gd name="connsiteX614" fmla="*/ 66674 w 1006475"/>
              <a:gd name="connsiteY614" fmla="*/ 339725 h 720725"/>
              <a:gd name="connsiteX615" fmla="*/ 66674 w 1006475"/>
              <a:gd name="connsiteY615" fmla="*/ 336550 h 720725"/>
              <a:gd name="connsiteX616" fmla="*/ 57149 w 1006475"/>
              <a:gd name="connsiteY616" fmla="*/ 336550 h 720725"/>
              <a:gd name="connsiteX617" fmla="*/ 53974 w 1006475"/>
              <a:gd name="connsiteY617" fmla="*/ 336550 h 720725"/>
              <a:gd name="connsiteX618" fmla="*/ 50799 w 1006475"/>
              <a:gd name="connsiteY618" fmla="*/ 336550 h 720725"/>
              <a:gd name="connsiteX619" fmla="*/ 50799 w 1006475"/>
              <a:gd name="connsiteY619" fmla="*/ 333375 h 720725"/>
              <a:gd name="connsiteX620" fmla="*/ 47624 w 1006475"/>
              <a:gd name="connsiteY620" fmla="*/ 330200 h 720725"/>
              <a:gd name="connsiteX621" fmla="*/ 44449 w 1006475"/>
              <a:gd name="connsiteY621" fmla="*/ 330200 h 720725"/>
              <a:gd name="connsiteX622" fmla="*/ 44449 w 1006475"/>
              <a:gd name="connsiteY622" fmla="*/ 323850 h 720725"/>
              <a:gd name="connsiteX623" fmla="*/ 41274 w 1006475"/>
              <a:gd name="connsiteY623" fmla="*/ 320675 h 720725"/>
              <a:gd name="connsiteX624" fmla="*/ 41274 w 1006475"/>
              <a:gd name="connsiteY624" fmla="*/ 317500 h 720725"/>
              <a:gd name="connsiteX625" fmla="*/ 38099 w 1006475"/>
              <a:gd name="connsiteY625" fmla="*/ 317500 h 720725"/>
              <a:gd name="connsiteX626" fmla="*/ 34924 w 1006475"/>
              <a:gd name="connsiteY626" fmla="*/ 314325 h 720725"/>
              <a:gd name="connsiteX627" fmla="*/ 28574 w 1006475"/>
              <a:gd name="connsiteY627" fmla="*/ 317500 h 720725"/>
              <a:gd name="connsiteX628" fmla="*/ 28574 w 1006475"/>
              <a:gd name="connsiteY628" fmla="*/ 323850 h 720725"/>
              <a:gd name="connsiteX629" fmla="*/ 28574 w 1006475"/>
              <a:gd name="connsiteY629" fmla="*/ 327025 h 720725"/>
              <a:gd name="connsiteX630" fmla="*/ 25399 w 1006475"/>
              <a:gd name="connsiteY630" fmla="*/ 330200 h 720725"/>
              <a:gd name="connsiteX631" fmla="*/ 22224 w 1006475"/>
              <a:gd name="connsiteY631" fmla="*/ 333375 h 720725"/>
              <a:gd name="connsiteX632" fmla="*/ 19049 w 1006475"/>
              <a:gd name="connsiteY632" fmla="*/ 333375 h 720725"/>
              <a:gd name="connsiteX633" fmla="*/ 19049 w 1006475"/>
              <a:gd name="connsiteY633" fmla="*/ 330200 h 720725"/>
              <a:gd name="connsiteX634" fmla="*/ 22224 w 1006475"/>
              <a:gd name="connsiteY634" fmla="*/ 327025 h 720725"/>
              <a:gd name="connsiteX635" fmla="*/ 22224 w 1006475"/>
              <a:gd name="connsiteY635" fmla="*/ 320675 h 720725"/>
              <a:gd name="connsiteX636" fmla="*/ 25399 w 1006475"/>
              <a:gd name="connsiteY636" fmla="*/ 317500 h 720725"/>
              <a:gd name="connsiteX637" fmla="*/ 28574 w 1006475"/>
              <a:gd name="connsiteY637" fmla="*/ 288925 h 720725"/>
              <a:gd name="connsiteX638" fmla="*/ 28574 w 1006475"/>
              <a:gd name="connsiteY638" fmla="*/ 276225 h 720725"/>
              <a:gd name="connsiteX639" fmla="*/ 28574 w 1006475"/>
              <a:gd name="connsiteY639" fmla="*/ 266700 h 720725"/>
              <a:gd name="connsiteX640" fmla="*/ 28574 w 1006475"/>
              <a:gd name="connsiteY640" fmla="*/ 263525 h 720725"/>
              <a:gd name="connsiteX641" fmla="*/ 25399 w 1006475"/>
              <a:gd name="connsiteY641" fmla="*/ 263525 h 720725"/>
              <a:gd name="connsiteX642" fmla="*/ 25399 w 1006475"/>
              <a:gd name="connsiteY642" fmla="*/ 257175 h 720725"/>
              <a:gd name="connsiteX643" fmla="*/ 25399 w 1006475"/>
              <a:gd name="connsiteY643" fmla="*/ 254000 h 720725"/>
              <a:gd name="connsiteX644" fmla="*/ 28574 w 1006475"/>
              <a:gd name="connsiteY644" fmla="*/ 254000 h 720725"/>
              <a:gd name="connsiteX645" fmla="*/ 25399 w 1006475"/>
              <a:gd name="connsiteY645" fmla="*/ 250825 h 720725"/>
              <a:gd name="connsiteX646" fmla="*/ 22224 w 1006475"/>
              <a:gd name="connsiteY646" fmla="*/ 250825 h 720725"/>
              <a:gd name="connsiteX647" fmla="*/ 25399 w 1006475"/>
              <a:gd name="connsiteY647" fmla="*/ 215900 h 720725"/>
              <a:gd name="connsiteX648" fmla="*/ 28574 w 1006475"/>
              <a:gd name="connsiteY648" fmla="*/ 200025 h 720725"/>
              <a:gd name="connsiteX649" fmla="*/ 28574 w 1006475"/>
              <a:gd name="connsiteY649" fmla="*/ 177800 h 720725"/>
              <a:gd name="connsiteX650" fmla="*/ 19049 w 1006475"/>
              <a:gd name="connsiteY650" fmla="*/ 149225 h 720725"/>
              <a:gd name="connsiteX651" fmla="*/ 15874 w 1006475"/>
              <a:gd name="connsiteY651" fmla="*/ 146050 h 720725"/>
              <a:gd name="connsiteX652" fmla="*/ 12699 w 1006475"/>
              <a:gd name="connsiteY652" fmla="*/ 149225 h 720725"/>
              <a:gd name="connsiteX653" fmla="*/ 9524 w 1006475"/>
              <a:gd name="connsiteY653" fmla="*/ 142875 h 720725"/>
              <a:gd name="connsiteX654" fmla="*/ 9524 w 1006475"/>
              <a:gd name="connsiteY654" fmla="*/ 127000 h 720725"/>
              <a:gd name="connsiteX655" fmla="*/ 12699 w 1006475"/>
              <a:gd name="connsiteY655" fmla="*/ 101600 h 720725"/>
              <a:gd name="connsiteX656" fmla="*/ 9524 w 1006475"/>
              <a:gd name="connsiteY656" fmla="*/ 92075 h 720725"/>
              <a:gd name="connsiteX657" fmla="*/ 15874 w 1006475"/>
              <a:gd name="connsiteY657" fmla="*/ 85725 h 720725"/>
              <a:gd name="connsiteX658" fmla="*/ 19049 w 1006475"/>
              <a:gd name="connsiteY658" fmla="*/ 76200 h 720725"/>
              <a:gd name="connsiteX659" fmla="*/ 22224 w 1006475"/>
              <a:gd name="connsiteY659" fmla="*/ 73025 h 720725"/>
              <a:gd name="connsiteX660" fmla="*/ 28574 w 1006475"/>
              <a:gd name="connsiteY660" fmla="*/ 63500 h 720725"/>
              <a:gd name="connsiteX661" fmla="*/ 25399 w 1006475"/>
              <a:gd name="connsiteY661" fmla="*/ 60325 h 720725"/>
              <a:gd name="connsiteX662" fmla="*/ 22224 w 1006475"/>
              <a:gd name="connsiteY662" fmla="*/ 57150 h 720725"/>
              <a:gd name="connsiteX663" fmla="*/ 22224 w 1006475"/>
              <a:gd name="connsiteY663" fmla="*/ 53975 h 720725"/>
              <a:gd name="connsiteX664" fmla="*/ 22224 w 1006475"/>
              <a:gd name="connsiteY664" fmla="*/ 50800 h 720725"/>
              <a:gd name="connsiteX665" fmla="*/ 25399 w 1006475"/>
              <a:gd name="connsiteY665" fmla="*/ 50800 h 720725"/>
              <a:gd name="connsiteX666" fmla="*/ 28574 w 1006475"/>
              <a:gd name="connsiteY666" fmla="*/ 50800 h 720725"/>
              <a:gd name="connsiteX667" fmla="*/ 31749 w 1006475"/>
              <a:gd name="connsiteY667" fmla="*/ 50800 h 720725"/>
              <a:gd name="connsiteX668" fmla="*/ 31749 w 1006475"/>
              <a:gd name="connsiteY668" fmla="*/ 53975 h 720725"/>
              <a:gd name="connsiteX669" fmla="*/ 34924 w 1006475"/>
              <a:gd name="connsiteY669" fmla="*/ 57150 h 720725"/>
              <a:gd name="connsiteX670" fmla="*/ 38099 w 1006475"/>
              <a:gd name="connsiteY670" fmla="*/ 57150 h 720725"/>
              <a:gd name="connsiteX671" fmla="*/ 41274 w 1006475"/>
              <a:gd name="connsiteY671" fmla="*/ 57150 h 720725"/>
              <a:gd name="connsiteX672" fmla="*/ 50799 w 1006475"/>
              <a:gd name="connsiteY672" fmla="*/ 66675 h 720725"/>
              <a:gd name="connsiteX673" fmla="*/ 60324 w 1006475"/>
              <a:gd name="connsiteY673" fmla="*/ 79375 h 720725"/>
              <a:gd name="connsiteX674" fmla="*/ 69849 w 1006475"/>
              <a:gd name="connsiteY674" fmla="*/ 88900 h 720725"/>
              <a:gd name="connsiteX675" fmla="*/ 76199 w 1006475"/>
              <a:gd name="connsiteY675" fmla="*/ 88900 h 720725"/>
              <a:gd name="connsiteX676" fmla="*/ 79374 w 1006475"/>
              <a:gd name="connsiteY676" fmla="*/ 88900 h 720725"/>
              <a:gd name="connsiteX677" fmla="*/ 92074 w 1006475"/>
              <a:gd name="connsiteY677" fmla="*/ 98425 h 720725"/>
              <a:gd name="connsiteX678" fmla="*/ 92074 w 1006475"/>
              <a:gd name="connsiteY678" fmla="*/ 101600 h 720725"/>
              <a:gd name="connsiteX679" fmla="*/ 88899 w 1006475"/>
              <a:gd name="connsiteY679" fmla="*/ 101600 h 720725"/>
              <a:gd name="connsiteX680" fmla="*/ 88899 w 1006475"/>
              <a:gd name="connsiteY680" fmla="*/ 104775 h 720725"/>
              <a:gd name="connsiteX681" fmla="*/ 101599 w 1006475"/>
              <a:gd name="connsiteY681" fmla="*/ 114300 h 720725"/>
              <a:gd name="connsiteX682" fmla="*/ 123824 w 1006475"/>
              <a:gd name="connsiteY682" fmla="*/ 123825 h 720725"/>
              <a:gd name="connsiteX683" fmla="*/ 139699 w 1006475"/>
              <a:gd name="connsiteY683" fmla="*/ 123825 h 720725"/>
              <a:gd name="connsiteX684" fmla="*/ 142874 w 1006475"/>
              <a:gd name="connsiteY684" fmla="*/ 130175 h 720725"/>
              <a:gd name="connsiteX685" fmla="*/ 146049 w 1006475"/>
              <a:gd name="connsiteY685" fmla="*/ 130175 h 720725"/>
              <a:gd name="connsiteX686" fmla="*/ 149224 w 1006475"/>
              <a:gd name="connsiteY686" fmla="*/ 130175 h 720725"/>
              <a:gd name="connsiteX687" fmla="*/ 155574 w 1006475"/>
              <a:gd name="connsiteY687" fmla="*/ 130175 h 720725"/>
              <a:gd name="connsiteX688" fmla="*/ 158749 w 1006475"/>
              <a:gd name="connsiteY688" fmla="*/ 133350 h 720725"/>
              <a:gd name="connsiteX689" fmla="*/ 161924 w 1006475"/>
              <a:gd name="connsiteY689" fmla="*/ 136525 h 720725"/>
              <a:gd name="connsiteX690" fmla="*/ 165099 w 1006475"/>
              <a:gd name="connsiteY690" fmla="*/ 136525 h 720725"/>
              <a:gd name="connsiteX691" fmla="*/ 168274 w 1006475"/>
              <a:gd name="connsiteY691" fmla="*/ 136525 h 720725"/>
              <a:gd name="connsiteX692" fmla="*/ 174624 w 1006475"/>
              <a:gd name="connsiteY692" fmla="*/ 142875 h 720725"/>
              <a:gd name="connsiteX693" fmla="*/ 180974 w 1006475"/>
              <a:gd name="connsiteY693" fmla="*/ 146050 h 720725"/>
              <a:gd name="connsiteX694" fmla="*/ 190499 w 1006475"/>
              <a:gd name="connsiteY694" fmla="*/ 146050 h 720725"/>
              <a:gd name="connsiteX695" fmla="*/ 193674 w 1006475"/>
              <a:gd name="connsiteY695" fmla="*/ 146050 h 720725"/>
              <a:gd name="connsiteX696" fmla="*/ 196849 w 1006475"/>
              <a:gd name="connsiteY696" fmla="*/ 146050 h 720725"/>
              <a:gd name="connsiteX697" fmla="*/ 203199 w 1006475"/>
              <a:gd name="connsiteY697" fmla="*/ 146050 h 720725"/>
              <a:gd name="connsiteX698" fmla="*/ 203199 w 1006475"/>
              <a:gd name="connsiteY698" fmla="*/ 142875 h 720725"/>
              <a:gd name="connsiteX699" fmla="*/ 209549 w 1006475"/>
              <a:gd name="connsiteY699" fmla="*/ 146050 h 720725"/>
              <a:gd name="connsiteX700" fmla="*/ 212724 w 1006475"/>
              <a:gd name="connsiteY700" fmla="*/ 146050 h 720725"/>
              <a:gd name="connsiteX701" fmla="*/ 215899 w 1006475"/>
              <a:gd name="connsiteY701" fmla="*/ 149225 h 720725"/>
              <a:gd name="connsiteX702" fmla="*/ 215899 w 1006475"/>
              <a:gd name="connsiteY702" fmla="*/ 152400 h 720725"/>
              <a:gd name="connsiteX703" fmla="*/ 215899 w 1006475"/>
              <a:gd name="connsiteY703" fmla="*/ 155575 h 720725"/>
              <a:gd name="connsiteX704" fmla="*/ 215899 w 1006475"/>
              <a:gd name="connsiteY704" fmla="*/ 165100 h 720725"/>
              <a:gd name="connsiteX705" fmla="*/ 219074 w 1006475"/>
              <a:gd name="connsiteY705" fmla="*/ 168275 h 720725"/>
              <a:gd name="connsiteX706" fmla="*/ 219074 w 1006475"/>
              <a:gd name="connsiteY706" fmla="*/ 171450 h 720725"/>
              <a:gd name="connsiteX707" fmla="*/ 222249 w 1006475"/>
              <a:gd name="connsiteY707" fmla="*/ 171450 h 720725"/>
              <a:gd name="connsiteX708" fmla="*/ 222249 w 1006475"/>
              <a:gd name="connsiteY708" fmla="*/ 168275 h 720725"/>
              <a:gd name="connsiteX709" fmla="*/ 219074 w 1006475"/>
              <a:gd name="connsiteY709" fmla="*/ 165100 h 720725"/>
              <a:gd name="connsiteX710" fmla="*/ 219074 w 1006475"/>
              <a:gd name="connsiteY710" fmla="*/ 161925 h 720725"/>
              <a:gd name="connsiteX711" fmla="*/ 222249 w 1006475"/>
              <a:gd name="connsiteY711" fmla="*/ 158750 h 720725"/>
              <a:gd name="connsiteX712" fmla="*/ 225424 w 1006475"/>
              <a:gd name="connsiteY712" fmla="*/ 158750 h 720725"/>
              <a:gd name="connsiteX713" fmla="*/ 231774 w 1006475"/>
              <a:gd name="connsiteY713" fmla="*/ 158750 h 720725"/>
              <a:gd name="connsiteX714" fmla="*/ 231774 w 1006475"/>
              <a:gd name="connsiteY714" fmla="*/ 161925 h 720725"/>
              <a:gd name="connsiteX715" fmla="*/ 231774 w 1006475"/>
              <a:gd name="connsiteY715" fmla="*/ 165100 h 720725"/>
              <a:gd name="connsiteX716" fmla="*/ 231774 w 1006475"/>
              <a:gd name="connsiteY716" fmla="*/ 168275 h 720725"/>
              <a:gd name="connsiteX717" fmla="*/ 238124 w 1006475"/>
              <a:gd name="connsiteY717" fmla="*/ 171450 h 720725"/>
              <a:gd name="connsiteX718" fmla="*/ 238124 w 1006475"/>
              <a:gd name="connsiteY718" fmla="*/ 174625 h 720725"/>
              <a:gd name="connsiteX719" fmla="*/ 238124 w 1006475"/>
              <a:gd name="connsiteY719" fmla="*/ 177800 h 720725"/>
              <a:gd name="connsiteX720" fmla="*/ 234949 w 1006475"/>
              <a:gd name="connsiteY720" fmla="*/ 177800 h 720725"/>
              <a:gd name="connsiteX721" fmla="*/ 234949 w 1006475"/>
              <a:gd name="connsiteY721" fmla="*/ 180975 h 720725"/>
              <a:gd name="connsiteX722" fmla="*/ 238124 w 1006475"/>
              <a:gd name="connsiteY722" fmla="*/ 180975 h 720725"/>
              <a:gd name="connsiteX723" fmla="*/ 241299 w 1006475"/>
              <a:gd name="connsiteY723" fmla="*/ 177800 h 720725"/>
              <a:gd name="connsiteX724" fmla="*/ 241299 w 1006475"/>
              <a:gd name="connsiteY724" fmla="*/ 174625 h 720725"/>
              <a:gd name="connsiteX725" fmla="*/ 241299 w 1006475"/>
              <a:gd name="connsiteY725" fmla="*/ 171450 h 720725"/>
              <a:gd name="connsiteX726" fmla="*/ 238124 w 1006475"/>
              <a:gd name="connsiteY726" fmla="*/ 168275 h 720725"/>
              <a:gd name="connsiteX727" fmla="*/ 238124 w 1006475"/>
              <a:gd name="connsiteY727" fmla="*/ 165100 h 720725"/>
              <a:gd name="connsiteX728" fmla="*/ 234949 w 1006475"/>
              <a:gd name="connsiteY728" fmla="*/ 165100 h 720725"/>
              <a:gd name="connsiteX729" fmla="*/ 238124 w 1006475"/>
              <a:gd name="connsiteY729" fmla="*/ 161925 h 720725"/>
              <a:gd name="connsiteX730" fmla="*/ 238124 w 1006475"/>
              <a:gd name="connsiteY730" fmla="*/ 158750 h 720725"/>
              <a:gd name="connsiteX731" fmla="*/ 241299 w 1006475"/>
              <a:gd name="connsiteY731" fmla="*/ 158750 h 720725"/>
              <a:gd name="connsiteX732" fmla="*/ 244474 w 1006475"/>
              <a:gd name="connsiteY732" fmla="*/ 155575 h 720725"/>
              <a:gd name="connsiteX733" fmla="*/ 253999 w 1006475"/>
              <a:gd name="connsiteY733" fmla="*/ 155575 h 720725"/>
              <a:gd name="connsiteX734" fmla="*/ 257174 w 1006475"/>
              <a:gd name="connsiteY734" fmla="*/ 158750 h 720725"/>
              <a:gd name="connsiteX735" fmla="*/ 257174 w 1006475"/>
              <a:gd name="connsiteY735" fmla="*/ 161925 h 720725"/>
              <a:gd name="connsiteX736" fmla="*/ 253999 w 1006475"/>
              <a:gd name="connsiteY736" fmla="*/ 161925 h 720725"/>
              <a:gd name="connsiteX737" fmla="*/ 250824 w 1006475"/>
              <a:gd name="connsiteY737" fmla="*/ 165100 h 720725"/>
              <a:gd name="connsiteX738" fmla="*/ 247649 w 1006475"/>
              <a:gd name="connsiteY738" fmla="*/ 165100 h 720725"/>
              <a:gd name="connsiteX739" fmla="*/ 247649 w 1006475"/>
              <a:gd name="connsiteY739" fmla="*/ 168275 h 720725"/>
              <a:gd name="connsiteX740" fmla="*/ 247649 w 1006475"/>
              <a:gd name="connsiteY740" fmla="*/ 171450 h 720725"/>
              <a:gd name="connsiteX741" fmla="*/ 250824 w 1006475"/>
              <a:gd name="connsiteY741" fmla="*/ 174625 h 720725"/>
              <a:gd name="connsiteX742" fmla="*/ 253999 w 1006475"/>
              <a:gd name="connsiteY742" fmla="*/ 174625 h 720725"/>
              <a:gd name="connsiteX743" fmla="*/ 253999 w 1006475"/>
              <a:gd name="connsiteY743" fmla="*/ 177800 h 720725"/>
              <a:gd name="connsiteX744" fmla="*/ 253999 w 1006475"/>
              <a:gd name="connsiteY744" fmla="*/ 180975 h 720725"/>
              <a:gd name="connsiteX745" fmla="*/ 250824 w 1006475"/>
              <a:gd name="connsiteY745" fmla="*/ 184150 h 720725"/>
              <a:gd name="connsiteX746" fmla="*/ 253999 w 1006475"/>
              <a:gd name="connsiteY746" fmla="*/ 187325 h 720725"/>
              <a:gd name="connsiteX747" fmla="*/ 257174 w 1006475"/>
              <a:gd name="connsiteY747" fmla="*/ 190500 h 720725"/>
              <a:gd name="connsiteX748" fmla="*/ 257174 w 1006475"/>
              <a:gd name="connsiteY748" fmla="*/ 193675 h 720725"/>
              <a:gd name="connsiteX749" fmla="*/ 253999 w 1006475"/>
              <a:gd name="connsiteY749" fmla="*/ 193675 h 720725"/>
              <a:gd name="connsiteX750" fmla="*/ 253999 w 1006475"/>
              <a:gd name="connsiteY750" fmla="*/ 200025 h 720725"/>
              <a:gd name="connsiteX751" fmla="*/ 253999 w 1006475"/>
              <a:gd name="connsiteY751" fmla="*/ 203200 h 720725"/>
              <a:gd name="connsiteX752" fmla="*/ 257174 w 1006475"/>
              <a:gd name="connsiteY752" fmla="*/ 203200 h 720725"/>
              <a:gd name="connsiteX753" fmla="*/ 257174 w 1006475"/>
              <a:gd name="connsiteY753" fmla="*/ 206375 h 720725"/>
              <a:gd name="connsiteX754" fmla="*/ 260349 w 1006475"/>
              <a:gd name="connsiteY754" fmla="*/ 206375 h 720725"/>
              <a:gd name="connsiteX755" fmla="*/ 260349 w 1006475"/>
              <a:gd name="connsiteY755" fmla="*/ 209550 h 720725"/>
              <a:gd name="connsiteX756" fmla="*/ 257174 w 1006475"/>
              <a:gd name="connsiteY756" fmla="*/ 212725 h 720725"/>
              <a:gd name="connsiteX757" fmla="*/ 253999 w 1006475"/>
              <a:gd name="connsiteY757" fmla="*/ 209550 h 720725"/>
              <a:gd name="connsiteX758" fmla="*/ 250824 w 1006475"/>
              <a:gd name="connsiteY758" fmla="*/ 209550 h 720725"/>
              <a:gd name="connsiteX759" fmla="*/ 250824 w 1006475"/>
              <a:gd name="connsiteY759" fmla="*/ 212725 h 720725"/>
              <a:gd name="connsiteX760" fmla="*/ 247649 w 1006475"/>
              <a:gd name="connsiteY760" fmla="*/ 215900 h 720725"/>
              <a:gd name="connsiteX761" fmla="*/ 244474 w 1006475"/>
              <a:gd name="connsiteY761" fmla="*/ 215900 h 720725"/>
              <a:gd name="connsiteX762" fmla="*/ 241299 w 1006475"/>
              <a:gd name="connsiteY762" fmla="*/ 219075 h 720725"/>
              <a:gd name="connsiteX763" fmla="*/ 241299 w 1006475"/>
              <a:gd name="connsiteY763" fmla="*/ 225425 h 720725"/>
              <a:gd name="connsiteX764" fmla="*/ 234949 w 1006475"/>
              <a:gd name="connsiteY764" fmla="*/ 231775 h 720725"/>
              <a:gd name="connsiteX765" fmla="*/ 231774 w 1006475"/>
              <a:gd name="connsiteY765" fmla="*/ 231775 h 720725"/>
              <a:gd name="connsiteX766" fmla="*/ 238124 w 1006475"/>
              <a:gd name="connsiteY766" fmla="*/ 215900 h 720725"/>
              <a:gd name="connsiteX767" fmla="*/ 234949 w 1006475"/>
              <a:gd name="connsiteY767" fmla="*/ 209550 h 720725"/>
              <a:gd name="connsiteX768" fmla="*/ 231774 w 1006475"/>
              <a:gd name="connsiteY768" fmla="*/ 219075 h 720725"/>
              <a:gd name="connsiteX769" fmla="*/ 228599 w 1006475"/>
              <a:gd name="connsiteY769" fmla="*/ 219075 h 720725"/>
              <a:gd name="connsiteX770" fmla="*/ 228599 w 1006475"/>
              <a:gd name="connsiteY770" fmla="*/ 212725 h 720725"/>
              <a:gd name="connsiteX771" fmla="*/ 225424 w 1006475"/>
              <a:gd name="connsiteY771" fmla="*/ 212725 h 720725"/>
              <a:gd name="connsiteX772" fmla="*/ 225424 w 1006475"/>
              <a:gd name="connsiteY772" fmla="*/ 215900 h 720725"/>
              <a:gd name="connsiteX773" fmla="*/ 225424 w 1006475"/>
              <a:gd name="connsiteY773" fmla="*/ 219075 h 720725"/>
              <a:gd name="connsiteX774" fmla="*/ 225424 w 1006475"/>
              <a:gd name="connsiteY774" fmla="*/ 222250 h 720725"/>
              <a:gd name="connsiteX775" fmla="*/ 225424 w 1006475"/>
              <a:gd name="connsiteY775" fmla="*/ 225425 h 720725"/>
              <a:gd name="connsiteX776" fmla="*/ 225424 w 1006475"/>
              <a:gd name="connsiteY776" fmla="*/ 228600 h 720725"/>
              <a:gd name="connsiteX777" fmla="*/ 212724 w 1006475"/>
              <a:gd name="connsiteY777" fmla="*/ 241300 h 720725"/>
              <a:gd name="connsiteX778" fmla="*/ 209549 w 1006475"/>
              <a:gd name="connsiteY778" fmla="*/ 241300 h 720725"/>
              <a:gd name="connsiteX779" fmla="*/ 203199 w 1006475"/>
              <a:gd name="connsiteY779" fmla="*/ 247650 h 720725"/>
              <a:gd name="connsiteX780" fmla="*/ 193674 w 1006475"/>
              <a:gd name="connsiteY780" fmla="*/ 257175 h 720725"/>
              <a:gd name="connsiteX781" fmla="*/ 187324 w 1006475"/>
              <a:gd name="connsiteY781" fmla="*/ 266700 h 720725"/>
              <a:gd name="connsiteX782" fmla="*/ 177799 w 1006475"/>
              <a:gd name="connsiteY782" fmla="*/ 273050 h 720725"/>
              <a:gd name="connsiteX783" fmla="*/ 174624 w 1006475"/>
              <a:gd name="connsiteY783" fmla="*/ 276225 h 720725"/>
              <a:gd name="connsiteX784" fmla="*/ 171449 w 1006475"/>
              <a:gd name="connsiteY784" fmla="*/ 285750 h 720725"/>
              <a:gd name="connsiteX785" fmla="*/ 168274 w 1006475"/>
              <a:gd name="connsiteY785" fmla="*/ 285750 h 720725"/>
              <a:gd name="connsiteX786" fmla="*/ 171449 w 1006475"/>
              <a:gd name="connsiteY786" fmla="*/ 292100 h 720725"/>
              <a:gd name="connsiteX787" fmla="*/ 171449 w 1006475"/>
              <a:gd name="connsiteY787" fmla="*/ 295275 h 720725"/>
              <a:gd name="connsiteX788" fmla="*/ 174624 w 1006475"/>
              <a:gd name="connsiteY788" fmla="*/ 292100 h 720725"/>
              <a:gd name="connsiteX789" fmla="*/ 180974 w 1006475"/>
              <a:gd name="connsiteY789" fmla="*/ 292100 h 720725"/>
              <a:gd name="connsiteX790" fmla="*/ 184149 w 1006475"/>
              <a:gd name="connsiteY790" fmla="*/ 295275 h 720725"/>
              <a:gd name="connsiteX791" fmla="*/ 187324 w 1006475"/>
              <a:gd name="connsiteY791" fmla="*/ 295275 h 720725"/>
              <a:gd name="connsiteX792" fmla="*/ 187324 w 1006475"/>
              <a:gd name="connsiteY792" fmla="*/ 292100 h 720725"/>
              <a:gd name="connsiteX793" fmla="*/ 184149 w 1006475"/>
              <a:gd name="connsiteY793" fmla="*/ 292100 h 720725"/>
              <a:gd name="connsiteX794" fmla="*/ 174624 w 1006475"/>
              <a:gd name="connsiteY794" fmla="*/ 285750 h 720725"/>
              <a:gd name="connsiteX795" fmla="*/ 174624 w 1006475"/>
              <a:gd name="connsiteY795" fmla="*/ 282575 h 720725"/>
              <a:gd name="connsiteX796" fmla="*/ 177799 w 1006475"/>
              <a:gd name="connsiteY796" fmla="*/ 282575 h 720725"/>
              <a:gd name="connsiteX797" fmla="*/ 180974 w 1006475"/>
              <a:gd name="connsiteY797" fmla="*/ 276225 h 720725"/>
              <a:gd name="connsiteX798" fmla="*/ 184149 w 1006475"/>
              <a:gd name="connsiteY798" fmla="*/ 276225 h 720725"/>
              <a:gd name="connsiteX799" fmla="*/ 187324 w 1006475"/>
              <a:gd name="connsiteY799" fmla="*/ 276225 h 720725"/>
              <a:gd name="connsiteX800" fmla="*/ 184149 w 1006475"/>
              <a:gd name="connsiteY800" fmla="*/ 273050 h 720725"/>
              <a:gd name="connsiteX801" fmla="*/ 187324 w 1006475"/>
              <a:gd name="connsiteY801" fmla="*/ 269875 h 720725"/>
              <a:gd name="connsiteX802" fmla="*/ 190499 w 1006475"/>
              <a:gd name="connsiteY802" fmla="*/ 269875 h 720725"/>
              <a:gd name="connsiteX803" fmla="*/ 193674 w 1006475"/>
              <a:gd name="connsiteY803" fmla="*/ 263525 h 720725"/>
              <a:gd name="connsiteX804" fmla="*/ 200024 w 1006475"/>
              <a:gd name="connsiteY804" fmla="*/ 257175 h 720725"/>
              <a:gd name="connsiteX805" fmla="*/ 203199 w 1006475"/>
              <a:gd name="connsiteY805" fmla="*/ 254000 h 720725"/>
              <a:gd name="connsiteX806" fmla="*/ 209549 w 1006475"/>
              <a:gd name="connsiteY806" fmla="*/ 250825 h 720725"/>
              <a:gd name="connsiteX807" fmla="*/ 219074 w 1006475"/>
              <a:gd name="connsiteY807" fmla="*/ 247650 h 720725"/>
              <a:gd name="connsiteX808" fmla="*/ 222249 w 1006475"/>
              <a:gd name="connsiteY808" fmla="*/ 247650 h 720725"/>
              <a:gd name="connsiteX809" fmla="*/ 225424 w 1006475"/>
              <a:gd name="connsiteY809" fmla="*/ 247650 h 720725"/>
              <a:gd name="connsiteX810" fmla="*/ 231774 w 1006475"/>
              <a:gd name="connsiteY810" fmla="*/ 247650 h 720725"/>
              <a:gd name="connsiteX811" fmla="*/ 234949 w 1006475"/>
              <a:gd name="connsiteY811" fmla="*/ 244475 h 720725"/>
              <a:gd name="connsiteX812" fmla="*/ 238124 w 1006475"/>
              <a:gd name="connsiteY812" fmla="*/ 241300 h 720725"/>
              <a:gd name="connsiteX813" fmla="*/ 238124 w 1006475"/>
              <a:gd name="connsiteY813" fmla="*/ 234950 h 720725"/>
              <a:gd name="connsiteX814" fmla="*/ 244474 w 1006475"/>
              <a:gd name="connsiteY814" fmla="*/ 228600 h 720725"/>
              <a:gd name="connsiteX815" fmla="*/ 250824 w 1006475"/>
              <a:gd name="connsiteY815" fmla="*/ 222250 h 720725"/>
              <a:gd name="connsiteX816" fmla="*/ 257174 w 1006475"/>
              <a:gd name="connsiteY816" fmla="*/ 219075 h 720725"/>
              <a:gd name="connsiteX817" fmla="*/ 260349 w 1006475"/>
              <a:gd name="connsiteY817" fmla="*/ 215900 h 720725"/>
              <a:gd name="connsiteX818" fmla="*/ 263524 w 1006475"/>
              <a:gd name="connsiteY818" fmla="*/ 215900 h 720725"/>
              <a:gd name="connsiteX819" fmla="*/ 263524 w 1006475"/>
              <a:gd name="connsiteY819" fmla="*/ 219075 h 720725"/>
              <a:gd name="connsiteX820" fmla="*/ 260349 w 1006475"/>
              <a:gd name="connsiteY820" fmla="*/ 222250 h 720725"/>
              <a:gd name="connsiteX821" fmla="*/ 263524 w 1006475"/>
              <a:gd name="connsiteY821" fmla="*/ 222250 h 720725"/>
              <a:gd name="connsiteX822" fmla="*/ 263524 w 1006475"/>
              <a:gd name="connsiteY822" fmla="*/ 225425 h 720725"/>
              <a:gd name="connsiteX823" fmla="*/ 266699 w 1006475"/>
              <a:gd name="connsiteY823" fmla="*/ 222250 h 720725"/>
              <a:gd name="connsiteX824" fmla="*/ 266699 w 1006475"/>
              <a:gd name="connsiteY824" fmla="*/ 206375 h 720725"/>
              <a:gd name="connsiteX825" fmla="*/ 266699 w 1006475"/>
              <a:gd name="connsiteY825" fmla="*/ 203200 h 720725"/>
              <a:gd name="connsiteX826" fmla="*/ 269874 w 1006475"/>
              <a:gd name="connsiteY826" fmla="*/ 203200 h 720725"/>
              <a:gd name="connsiteX827" fmla="*/ 273049 w 1006475"/>
              <a:gd name="connsiteY827" fmla="*/ 206375 h 720725"/>
              <a:gd name="connsiteX828" fmla="*/ 273049 w 1006475"/>
              <a:gd name="connsiteY828" fmla="*/ 222250 h 720725"/>
              <a:gd name="connsiteX829" fmla="*/ 273049 w 1006475"/>
              <a:gd name="connsiteY829" fmla="*/ 225425 h 720725"/>
              <a:gd name="connsiteX830" fmla="*/ 269874 w 1006475"/>
              <a:gd name="connsiteY830" fmla="*/ 225425 h 720725"/>
              <a:gd name="connsiteX831" fmla="*/ 269874 w 1006475"/>
              <a:gd name="connsiteY831" fmla="*/ 228600 h 720725"/>
              <a:gd name="connsiteX832" fmla="*/ 273049 w 1006475"/>
              <a:gd name="connsiteY832" fmla="*/ 234950 h 720725"/>
              <a:gd name="connsiteX833" fmla="*/ 273049 w 1006475"/>
              <a:gd name="connsiteY833" fmla="*/ 238125 h 720725"/>
              <a:gd name="connsiteX834" fmla="*/ 269874 w 1006475"/>
              <a:gd name="connsiteY834" fmla="*/ 238125 h 720725"/>
              <a:gd name="connsiteX835" fmla="*/ 266699 w 1006475"/>
              <a:gd name="connsiteY835" fmla="*/ 238125 h 720725"/>
              <a:gd name="connsiteX836" fmla="*/ 263524 w 1006475"/>
              <a:gd name="connsiteY836" fmla="*/ 234950 h 720725"/>
              <a:gd name="connsiteX837" fmla="*/ 263524 w 1006475"/>
              <a:gd name="connsiteY837" fmla="*/ 238125 h 720725"/>
              <a:gd name="connsiteX838" fmla="*/ 260349 w 1006475"/>
              <a:gd name="connsiteY838" fmla="*/ 241300 h 720725"/>
              <a:gd name="connsiteX839" fmla="*/ 257174 w 1006475"/>
              <a:gd name="connsiteY839" fmla="*/ 244475 h 720725"/>
              <a:gd name="connsiteX840" fmla="*/ 253999 w 1006475"/>
              <a:gd name="connsiteY840" fmla="*/ 241300 h 720725"/>
              <a:gd name="connsiteX841" fmla="*/ 250824 w 1006475"/>
              <a:gd name="connsiteY841" fmla="*/ 238125 h 720725"/>
              <a:gd name="connsiteX842" fmla="*/ 250824 w 1006475"/>
              <a:gd name="connsiteY842" fmla="*/ 234950 h 720725"/>
              <a:gd name="connsiteX843" fmla="*/ 247649 w 1006475"/>
              <a:gd name="connsiteY843" fmla="*/ 234950 h 720725"/>
              <a:gd name="connsiteX844" fmla="*/ 247649 w 1006475"/>
              <a:gd name="connsiteY844" fmla="*/ 238125 h 720725"/>
              <a:gd name="connsiteX845" fmla="*/ 247649 w 1006475"/>
              <a:gd name="connsiteY845" fmla="*/ 241300 h 720725"/>
              <a:gd name="connsiteX846" fmla="*/ 250824 w 1006475"/>
              <a:gd name="connsiteY846" fmla="*/ 241300 h 720725"/>
              <a:gd name="connsiteX847" fmla="*/ 250824 w 1006475"/>
              <a:gd name="connsiteY847" fmla="*/ 254000 h 720725"/>
              <a:gd name="connsiteX848" fmla="*/ 250824 w 1006475"/>
              <a:gd name="connsiteY848" fmla="*/ 263525 h 720725"/>
              <a:gd name="connsiteX849" fmla="*/ 247649 w 1006475"/>
              <a:gd name="connsiteY849" fmla="*/ 263525 h 720725"/>
              <a:gd name="connsiteX850" fmla="*/ 244474 w 1006475"/>
              <a:gd name="connsiteY850" fmla="*/ 263525 h 720725"/>
              <a:gd name="connsiteX851" fmla="*/ 241299 w 1006475"/>
              <a:gd name="connsiteY851" fmla="*/ 254000 h 720725"/>
              <a:gd name="connsiteX852" fmla="*/ 238124 w 1006475"/>
              <a:gd name="connsiteY852" fmla="*/ 254000 h 720725"/>
              <a:gd name="connsiteX853" fmla="*/ 238124 w 1006475"/>
              <a:gd name="connsiteY853" fmla="*/ 263525 h 720725"/>
              <a:gd name="connsiteX854" fmla="*/ 241299 w 1006475"/>
              <a:gd name="connsiteY854" fmla="*/ 263525 h 720725"/>
              <a:gd name="connsiteX855" fmla="*/ 244474 w 1006475"/>
              <a:gd name="connsiteY855" fmla="*/ 266700 h 720725"/>
              <a:gd name="connsiteX856" fmla="*/ 244474 w 1006475"/>
              <a:gd name="connsiteY856" fmla="*/ 269875 h 720725"/>
              <a:gd name="connsiteX857" fmla="*/ 238124 w 1006475"/>
              <a:gd name="connsiteY857" fmla="*/ 269875 h 720725"/>
              <a:gd name="connsiteX858" fmla="*/ 234949 w 1006475"/>
              <a:gd name="connsiteY858" fmla="*/ 269875 h 720725"/>
              <a:gd name="connsiteX859" fmla="*/ 234949 w 1006475"/>
              <a:gd name="connsiteY859" fmla="*/ 273050 h 720725"/>
              <a:gd name="connsiteX860" fmla="*/ 238124 w 1006475"/>
              <a:gd name="connsiteY860" fmla="*/ 273050 h 720725"/>
              <a:gd name="connsiteX861" fmla="*/ 247649 w 1006475"/>
              <a:gd name="connsiteY861" fmla="*/ 269875 h 720725"/>
              <a:gd name="connsiteX862" fmla="*/ 253999 w 1006475"/>
              <a:gd name="connsiteY862" fmla="*/ 266700 h 720725"/>
              <a:gd name="connsiteX863" fmla="*/ 257174 w 1006475"/>
              <a:gd name="connsiteY863" fmla="*/ 266700 h 720725"/>
              <a:gd name="connsiteX864" fmla="*/ 253999 w 1006475"/>
              <a:gd name="connsiteY864" fmla="*/ 276225 h 720725"/>
              <a:gd name="connsiteX865" fmla="*/ 253999 w 1006475"/>
              <a:gd name="connsiteY865" fmla="*/ 279400 h 720725"/>
              <a:gd name="connsiteX866" fmla="*/ 257174 w 1006475"/>
              <a:gd name="connsiteY866" fmla="*/ 279400 h 720725"/>
              <a:gd name="connsiteX867" fmla="*/ 257174 w 1006475"/>
              <a:gd name="connsiteY867" fmla="*/ 282575 h 720725"/>
              <a:gd name="connsiteX868" fmla="*/ 247649 w 1006475"/>
              <a:gd name="connsiteY868" fmla="*/ 295275 h 720725"/>
              <a:gd name="connsiteX869" fmla="*/ 247649 w 1006475"/>
              <a:gd name="connsiteY869" fmla="*/ 298450 h 720725"/>
              <a:gd name="connsiteX870" fmla="*/ 247649 w 1006475"/>
              <a:gd name="connsiteY870" fmla="*/ 304800 h 720725"/>
              <a:gd name="connsiteX871" fmla="*/ 244474 w 1006475"/>
              <a:gd name="connsiteY871" fmla="*/ 311150 h 720725"/>
              <a:gd name="connsiteX872" fmla="*/ 241299 w 1006475"/>
              <a:gd name="connsiteY872" fmla="*/ 311150 h 720725"/>
              <a:gd name="connsiteX873" fmla="*/ 241299 w 1006475"/>
              <a:gd name="connsiteY873" fmla="*/ 320675 h 720725"/>
              <a:gd name="connsiteX874" fmla="*/ 238124 w 1006475"/>
              <a:gd name="connsiteY874" fmla="*/ 327025 h 720725"/>
              <a:gd name="connsiteX875" fmla="*/ 234949 w 1006475"/>
              <a:gd name="connsiteY875" fmla="*/ 323850 h 720725"/>
              <a:gd name="connsiteX876" fmla="*/ 225424 w 1006475"/>
              <a:gd name="connsiteY876" fmla="*/ 317500 h 720725"/>
              <a:gd name="connsiteX877" fmla="*/ 225424 w 1006475"/>
              <a:gd name="connsiteY877" fmla="*/ 311150 h 720725"/>
              <a:gd name="connsiteX878" fmla="*/ 231774 w 1006475"/>
              <a:gd name="connsiteY878" fmla="*/ 311150 h 720725"/>
              <a:gd name="connsiteX879" fmla="*/ 231774 w 1006475"/>
              <a:gd name="connsiteY879" fmla="*/ 307975 h 720725"/>
              <a:gd name="connsiteX880" fmla="*/ 231774 w 1006475"/>
              <a:gd name="connsiteY880" fmla="*/ 304800 h 720725"/>
              <a:gd name="connsiteX881" fmla="*/ 234949 w 1006475"/>
              <a:gd name="connsiteY881" fmla="*/ 304800 h 720725"/>
              <a:gd name="connsiteX882" fmla="*/ 238124 w 1006475"/>
              <a:gd name="connsiteY882" fmla="*/ 304800 h 720725"/>
              <a:gd name="connsiteX883" fmla="*/ 238124 w 1006475"/>
              <a:gd name="connsiteY883" fmla="*/ 301625 h 720725"/>
              <a:gd name="connsiteX884" fmla="*/ 234949 w 1006475"/>
              <a:gd name="connsiteY884" fmla="*/ 301625 h 720725"/>
              <a:gd name="connsiteX885" fmla="*/ 222249 w 1006475"/>
              <a:gd name="connsiteY885" fmla="*/ 304800 h 720725"/>
              <a:gd name="connsiteX886" fmla="*/ 222249 w 1006475"/>
              <a:gd name="connsiteY886" fmla="*/ 307975 h 720725"/>
              <a:gd name="connsiteX887" fmla="*/ 215899 w 1006475"/>
              <a:gd name="connsiteY887" fmla="*/ 317500 h 720725"/>
              <a:gd name="connsiteX888" fmla="*/ 215899 w 1006475"/>
              <a:gd name="connsiteY888" fmla="*/ 320675 h 720725"/>
              <a:gd name="connsiteX889" fmla="*/ 219074 w 1006475"/>
              <a:gd name="connsiteY889" fmla="*/ 320675 h 720725"/>
              <a:gd name="connsiteX890" fmla="*/ 219074 w 1006475"/>
              <a:gd name="connsiteY890" fmla="*/ 327025 h 720725"/>
              <a:gd name="connsiteX891" fmla="*/ 215899 w 1006475"/>
              <a:gd name="connsiteY891" fmla="*/ 327025 h 720725"/>
              <a:gd name="connsiteX892" fmla="*/ 212724 w 1006475"/>
              <a:gd name="connsiteY892" fmla="*/ 330200 h 720725"/>
              <a:gd name="connsiteX893" fmla="*/ 215899 w 1006475"/>
              <a:gd name="connsiteY893" fmla="*/ 333375 h 720725"/>
              <a:gd name="connsiteX894" fmla="*/ 212724 w 1006475"/>
              <a:gd name="connsiteY894" fmla="*/ 333375 h 720725"/>
              <a:gd name="connsiteX895" fmla="*/ 209549 w 1006475"/>
              <a:gd name="connsiteY895" fmla="*/ 333375 h 720725"/>
              <a:gd name="connsiteX896" fmla="*/ 206374 w 1006475"/>
              <a:gd name="connsiteY896" fmla="*/ 323850 h 720725"/>
              <a:gd name="connsiteX897" fmla="*/ 206374 w 1006475"/>
              <a:gd name="connsiteY897" fmla="*/ 320675 h 720725"/>
              <a:gd name="connsiteX898" fmla="*/ 212724 w 1006475"/>
              <a:gd name="connsiteY898" fmla="*/ 311150 h 720725"/>
              <a:gd name="connsiteX899" fmla="*/ 212724 w 1006475"/>
              <a:gd name="connsiteY899" fmla="*/ 301625 h 720725"/>
              <a:gd name="connsiteX900" fmla="*/ 212724 w 1006475"/>
              <a:gd name="connsiteY900" fmla="*/ 298450 h 720725"/>
              <a:gd name="connsiteX901" fmla="*/ 212724 w 1006475"/>
              <a:gd name="connsiteY901" fmla="*/ 295275 h 720725"/>
              <a:gd name="connsiteX902" fmla="*/ 209549 w 1006475"/>
              <a:gd name="connsiteY902" fmla="*/ 295275 h 720725"/>
              <a:gd name="connsiteX903" fmla="*/ 209549 w 1006475"/>
              <a:gd name="connsiteY903" fmla="*/ 298450 h 720725"/>
              <a:gd name="connsiteX904" fmla="*/ 206374 w 1006475"/>
              <a:gd name="connsiteY904" fmla="*/ 304800 h 720725"/>
              <a:gd name="connsiteX905" fmla="*/ 206374 w 1006475"/>
              <a:gd name="connsiteY905" fmla="*/ 307975 h 720725"/>
              <a:gd name="connsiteX906" fmla="*/ 193674 w 1006475"/>
              <a:gd name="connsiteY906" fmla="*/ 307975 h 720725"/>
              <a:gd name="connsiteX907" fmla="*/ 193674 w 1006475"/>
              <a:gd name="connsiteY907" fmla="*/ 311150 h 720725"/>
              <a:gd name="connsiteX908" fmla="*/ 187324 w 1006475"/>
              <a:gd name="connsiteY908" fmla="*/ 320675 h 720725"/>
              <a:gd name="connsiteX909" fmla="*/ 184149 w 1006475"/>
              <a:gd name="connsiteY909" fmla="*/ 320675 h 720725"/>
              <a:gd name="connsiteX910" fmla="*/ 180974 w 1006475"/>
              <a:gd name="connsiteY910" fmla="*/ 320675 h 720725"/>
              <a:gd name="connsiteX911" fmla="*/ 177799 w 1006475"/>
              <a:gd name="connsiteY911" fmla="*/ 317500 h 720725"/>
              <a:gd name="connsiteX912" fmla="*/ 177799 w 1006475"/>
              <a:gd name="connsiteY912" fmla="*/ 314325 h 720725"/>
              <a:gd name="connsiteX913" fmla="*/ 174624 w 1006475"/>
              <a:gd name="connsiteY913" fmla="*/ 314325 h 720725"/>
              <a:gd name="connsiteX914" fmla="*/ 171449 w 1006475"/>
              <a:gd name="connsiteY914" fmla="*/ 317500 h 720725"/>
              <a:gd name="connsiteX915" fmla="*/ 168274 w 1006475"/>
              <a:gd name="connsiteY915" fmla="*/ 317500 h 720725"/>
              <a:gd name="connsiteX916" fmla="*/ 171449 w 1006475"/>
              <a:gd name="connsiteY916" fmla="*/ 320675 h 720725"/>
              <a:gd name="connsiteX917" fmla="*/ 177799 w 1006475"/>
              <a:gd name="connsiteY917" fmla="*/ 323850 h 720725"/>
              <a:gd name="connsiteX918" fmla="*/ 180974 w 1006475"/>
              <a:gd name="connsiteY918" fmla="*/ 323850 h 720725"/>
              <a:gd name="connsiteX919" fmla="*/ 187324 w 1006475"/>
              <a:gd name="connsiteY919" fmla="*/ 323850 h 720725"/>
              <a:gd name="connsiteX920" fmla="*/ 187324 w 1006475"/>
              <a:gd name="connsiteY920" fmla="*/ 327025 h 720725"/>
              <a:gd name="connsiteX921" fmla="*/ 184149 w 1006475"/>
              <a:gd name="connsiteY921" fmla="*/ 327025 h 720725"/>
              <a:gd name="connsiteX922" fmla="*/ 177799 w 1006475"/>
              <a:gd name="connsiteY922" fmla="*/ 333375 h 720725"/>
              <a:gd name="connsiteX923" fmla="*/ 174624 w 1006475"/>
              <a:gd name="connsiteY923" fmla="*/ 333375 h 720725"/>
              <a:gd name="connsiteX924" fmla="*/ 168274 w 1006475"/>
              <a:gd name="connsiteY924" fmla="*/ 336550 h 720725"/>
              <a:gd name="connsiteX925" fmla="*/ 165099 w 1006475"/>
              <a:gd name="connsiteY925" fmla="*/ 339725 h 720725"/>
              <a:gd name="connsiteX926" fmla="*/ 168274 w 1006475"/>
              <a:gd name="connsiteY926" fmla="*/ 339725 h 720725"/>
              <a:gd name="connsiteX927" fmla="*/ 171449 w 1006475"/>
              <a:gd name="connsiteY927" fmla="*/ 339725 h 720725"/>
              <a:gd name="connsiteX928" fmla="*/ 174624 w 1006475"/>
              <a:gd name="connsiteY928" fmla="*/ 339725 h 720725"/>
              <a:gd name="connsiteX929" fmla="*/ 174624 w 1006475"/>
              <a:gd name="connsiteY929" fmla="*/ 336550 h 720725"/>
              <a:gd name="connsiteX930" fmla="*/ 177799 w 1006475"/>
              <a:gd name="connsiteY930" fmla="*/ 333375 h 720725"/>
              <a:gd name="connsiteX931" fmla="*/ 180974 w 1006475"/>
              <a:gd name="connsiteY931" fmla="*/ 333375 h 720725"/>
              <a:gd name="connsiteX932" fmla="*/ 187324 w 1006475"/>
              <a:gd name="connsiteY932" fmla="*/ 330200 h 720725"/>
              <a:gd name="connsiteX933" fmla="*/ 187324 w 1006475"/>
              <a:gd name="connsiteY933" fmla="*/ 333375 h 720725"/>
              <a:gd name="connsiteX934" fmla="*/ 184149 w 1006475"/>
              <a:gd name="connsiteY934" fmla="*/ 336550 h 720725"/>
              <a:gd name="connsiteX935" fmla="*/ 180974 w 1006475"/>
              <a:gd name="connsiteY935" fmla="*/ 339725 h 720725"/>
              <a:gd name="connsiteX936" fmla="*/ 174624 w 1006475"/>
              <a:gd name="connsiteY936" fmla="*/ 342900 h 720725"/>
              <a:gd name="connsiteX937" fmla="*/ 174624 w 1006475"/>
              <a:gd name="connsiteY937" fmla="*/ 346075 h 720725"/>
              <a:gd name="connsiteX938" fmla="*/ 180974 w 1006475"/>
              <a:gd name="connsiteY938" fmla="*/ 342900 h 720725"/>
              <a:gd name="connsiteX939" fmla="*/ 184149 w 1006475"/>
              <a:gd name="connsiteY939" fmla="*/ 342900 h 720725"/>
              <a:gd name="connsiteX940" fmla="*/ 184149 w 1006475"/>
              <a:gd name="connsiteY940" fmla="*/ 352425 h 720725"/>
              <a:gd name="connsiteX941" fmla="*/ 187324 w 1006475"/>
              <a:gd name="connsiteY941" fmla="*/ 352425 h 720725"/>
              <a:gd name="connsiteX942" fmla="*/ 190499 w 1006475"/>
              <a:gd name="connsiteY942" fmla="*/ 336550 h 720725"/>
              <a:gd name="connsiteX943" fmla="*/ 196849 w 1006475"/>
              <a:gd name="connsiteY943" fmla="*/ 336550 h 720725"/>
              <a:gd name="connsiteX944" fmla="*/ 193674 w 1006475"/>
              <a:gd name="connsiteY944" fmla="*/ 339725 h 720725"/>
              <a:gd name="connsiteX945" fmla="*/ 193674 w 1006475"/>
              <a:gd name="connsiteY945" fmla="*/ 342900 h 720725"/>
              <a:gd name="connsiteX946" fmla="*/ 196849 w 1006475"/>
              <a:gd name="connsiteY946" fmla="*/ 342900 h 720725"/>
              <a:gd name="connsiteX947" fmla="*/ 196849 w 1006475"/>
              <a:gd name="connsiteY947" fmla="*/ 346075 h 720725"/>
              <a:gd name="connsiteX948" fmla="*/ 200024 w 1006475"/>
              <a:gd name="connsiteY948" fmla="*/ 349250 h 720725"/>
              <a:gd name="connsiteX949" fmla="*/ 200024 w 1006475"/>
              <a:gd name="connsiteY949" fmla="*/ 346075 h 720725"/>
              <a:gd name="connsiteX950" fmla="*/ 203199 w 1006475"/>
              <a:gd name="connsiteY950" fmla="*/ 336550 h 720725"/>
              <a:gd name="connsiteX951" fmla="*/ 209549 w 1006475"/>
              <a:gd name="connsiteY951" fmla="*/ 352425 h 720725"/>
              <a:gd name="connsiteX952" fmla="*/ 212724 w 1006475"/>
              <a:gd name="connsiteY952" fmla="*/ 352425 h 720725"/>
              <a:gd name="connsiteX953" fmla="*/ 212724 w 1006475"/>
              <a:gd name="connsiteY953" fmla="*/ 355600 h 720725"/>
              <a:gd name="connsiteX954" fmla="*/ 212724 w 1006475"/>
              <a:gd name="connsiteY954" fmla="*/ 358775 h 720725"/>
              <a:gd name="connsiteX955" fmla="*/ 212725 w 1006475"/>
              <a:gd name="connsiteY955" fmla="*/ 358775 h 720725"/>
              <a:gd name="connsiteX956" fmla="*/ 212725 w 1006475"/>
              <a:gd name="connsiteY956" fmla="*/ 355600 h 720725"/>
              <a:gd name="connsiteX957" fmla="*/ 212725 w 1006475"/>
              <a:gd name="connsiteY957" fmla="*/ 352425 h 720725"/>
              <a:gd name="connsiteX958" fmla="*/ 231775 w 1006475"/>
              <a:gd name="connsiteY958" fmla="*/ 339725 h 720725"/>
              <a:gd name="connsiteX959" fmla="*/ 238125 w 1006475"/>
              <a:gd name="connsiteY959" fmla="*/ 333375 h 720725"/>
              <a:gd name="connsiteX960" fmla="*/ 241300 w 1006475"/>
              <a:gd name="connsiteY960" fmla="*/ 327025 h 720725"/>
              <a:gd name="connsiteX961" fmla="*/ 244475 w 1006475"/>
              <a:gd name="connsiteY961" fmla="*/ 327025 h 720725"/>
              <a:gd name="connsiteX962" fmla="*/ 244475 w 1006475"/>
              <a:gd name="connsiteY962" fmla="*/ 323850 h 720725"/>
              <a:gd name="connsiteX963" fmla="*/ 244475 w 1006475"/>
              <a:gd name="connsiteY963" fmla="*/ 317500 h 720725"/>
              <a:gd name="connsiteX964" fmla="*/ 257175 w 1006475"/>
              <a:gd name="connsiteY964" fmla="*/ 330200 h 720725"/>
              <a:gd name="connsiteX965" fmla="*/ 260350 w 1006475"/>
              <a:gd name="connsiteY965" fmla="*/ 330200 h 720725"/>
              <a:gd name="connsiteX966" fmla="*/ 260350 w 1006475"/>
              <a:gd name="connsiteY966" fmla="*/ 327025 h 720725"/>
              <a:gd name="connsiteX967" fmla="*/ 257175 w 1006475"/>
              <a:gd name="connsiteY967" fmla="*/ 323850 h 720725"/>
              <a:gd name="connsiteX968" fmla="*/ 257175 w 1006475"/>
              <a:gd name="connsiteY968" fmla="*/ 320675 h 720725"/>
              <a:gd name="connsiteX969" fmla="*/ 260349 w 1006475"/>
              <a:gd name="connsiteY969" fmla="*/ 320675 h 720725"/>
              <a:gd name="connsiteX970" fmla="*/ 273049 w 1006475"/>
              <a:gd name="connsiteY970" fmla="*/ 317500 h 720725"/>
              <a:gd name="connsiteX971" fmla="*/ 276224 w 1006475"/>
              <a:gd name="connsiteY971" fmla="*/ 314325 h 720725"/>
              <a:gd name="connsiteX972" fmla="*/ 276224 w 1006475"/>
              <a:gd name="connsiteY972" fmla="*/ 311150 h 720725"/>
              <a:gd name="connsiteX973" fmla="*/ 276224 w 1006475"/>
              <a:gd name="connsiteY973" fmla="*/ 307975 h 720725"/>
              <a:gd name="connsiteX974" fmla="*/ 273049 w 1006475"/>
              <a:gd name="connsiteY974" fmla="*/ 304800 h 720725"/>
              <a:gd name="connsiteX975" fmla="*/ 273049 w 1006475"/>
              <a:gd name="connsiteY975" fmla="*/ 298450 h 720725"/>
              <a:gd name="connsiteX976" fmla="*/ 273049 w 1006475"/>
              <a:gd name="connsiteY976" fmla="*/ 295275 h 720725"/>
              <a:gd name="connsiteX977" fmla="*/ 276224 w 1006475"/>
              <a:gd name="connsiteY977" fmla="*/ 292100 h 720725"/>
              <a:gd name="connsiteX978" fmla="*/ 276224 w 1006475"/>
              <a:gd name="connsiteY978" fmla="*/ 288925 h 720725"/>
              <a:gd name="connsiteX979" fmla="*/ 273049 w 1006475"/>
              <a:gd name="connsiteY979" fmla="*/ 285750 h 720725"/>
              <a:gd name="connsiteX980" fmla="*/ 273049 w 1006475"/>
              <a:gd name="connsiteY980" fmla="*/ 279400 h 720725"/>
              <a:gd name="connsiteX981" fmla="*/ 273049 w 1006475"/>
              <a:gd name="connsiteY981" fmla="*/ 273050 h 720725"/>
              <a:gd name="connsiteX982" fmla="*/ 276224 w 1006475"/>
              <a:gd name="connsiteY982" fmla="*/ 273050 h 720725"/>
              <a:gd name="connsiteX983" fmla="*/ 276224 w 1006475"/>
              <a:gd name="connsiteY983" fmla="*/ 269875 h 720725"/>
              <a:gd name="connsiteX984" fmla="*/ 279399 w 1006475"/>
              <a:gd name="connsiteY984" fmla="*/ 269875 h 720725"/>
              <a:gd name="connsiteX985" fmla="*/ 279399 w 1006475"/>
              <a:gd name="connsiteY985" fmla="*/ 276225 h 720725"/>
              <a:gd name="connsiteX986" fmla="*/ 282574 w 1006475"/>
              <a:gd name="connsiteY986" fmla="*/ 276225 h 720725"/>
              <a:gd name="connsiteX987" fmla="*/ 282574 w 1006475"/>
              <a:gd name="connsiteY987" fmla="*/ 273050 h 720725"/>
              <a:gd name="connsiteX988" fmla="*/ 282574 w 1006475"/>
              <a:gd name="connsiteY988" fmla="*/ 269875 h 720725"/>
              <a:gd name="connsiteX989" fmla="*/ 282574 w 1006475"/>
              <a:gd name="connsiteY989" fmla="*/ 266700 h 720725"/>
              <a:gd name="connsiteX990" fmla="*/ 273049 w 1006475"/>
              <a:gd name="connsiteY990" fmla="*/ 257175 h 720725"/>
              <a:gd name="connsiteX991" fmla="*/ 273049 w 1006475"/>
              <a:gd name="connsiteY991" fmla="*/ 254000 h 720725"/>
              <a:gd name="connsiteX992" fmla="*/ 276224 w 1006475"/>
              <a:gd name="connsiteY992" fmla="*/ 254000 h 720725"/>
              <a:gd name="connsiteX993" fmla="*/ 279399 w 1006475"/>
              <a:gd name="connsiteY993" fmla="*/ 250825 h 720725"/>
              <a:gd name="connsiteX994" fmla="*/ 285749 w 1006475"/>
              <a:gd name="connsiteY994" fmla="*/ 247650 h 720725"/>
              <a:gd name="connsiteX995" fmla="*/ 285749 w 1006475"/>
              <a:gd name="connsiteY995" fmla="*/ 241300 h 720725"/>
              <a:gd name="connsiteX996" fmla="*/ 285749 w 1006475"/>
              <a:gd name="connsiteY996" fmla="*/ 238125 h 720725"/>
              <a:gd name="connsiteX997" fmla="*/ 285749 w 1006475"/>
              <a:gd name="connsiteY997" fmla="*/ 234950 h 720725"/>
              <a:gd name="connsiteX998" fmla="*/ 285749 w 1006475"/>
              <a:gd name="connsiteY998" fmla="*/ 231775 h 720725"/>
              <a:gd name="connsiteX999" fmla="*/ 288924 w 1006475"/>
              <a:gd name="connsiteY999" fmla="*/ 228600 h 720725"/>
              <a:gd name="connsiteX1000" fmla="*/ 295274 w 1006475"/>
              <a:gd name="connsiteY1000" fmla="*/ 225425 h 720725"/>
              <a:gd name="connsiteX1001" fmla="*/ 295274 w 1006475"/>
              <a:gd name="connsiteY1001" fmla="*/ 222250 h 720725"/>
              <a:gd name="connsiteX1002" fmla="*/ 298449 w 1006475"/>
              <a:gd name="connsiteY1002" fmla="*/ 219075 h 720725"/>
              <a:gd name="connsiteX1003" fmla="*/ 298449 w 1006475"/>
              <a:gd name="connsiteY1003" fmla="*/ 215900 h 720725"/>
              <a:gd name="connsiteX1004" fmla="*/ 301624 w 1006475"/>
              <a:gd name="connsiteY1004" fmla="*/ 209550 h 720725"/>
              <a:gd name="connsiteX1005" fmla="*/ 304799 w 1006475"/>
              <a:gd name="connsiteY1005" fmla="*/ 206375 h 720725"/>
              <a:gd name="connsiteX1006" fmla="*/ 307974 w 1006475"/>
              <a:gd name="connsiteY1006" fmla="*/ 206375 h 720725"/>
              <a:gd name="connsiteX1007" fmla="*/ 311149 w 1006475"/>
              <a:gd name="connsiteY1007" fmla="*/ 206375 h 720725"/>
              <a:gd name="connsiteX1008" fmla="*/ 314324 w 1006475"/>
              <a:gd name="connsiteY1008" fmla="*/ 206375 h 720725"/>
              <a:gd name="connsiteX1009" fmla="*/ 314324 w 1006475"/>
              <a:gd name="connsiteY1009" fmla="*/ 203200 h 720725"/>
              <a:gd name="connsiteX1010" fmla="*/ 317499 w 1006475"/>
              <a:gd name="connsiteY1010" fmla="*/ 200025 h 720725"/>
              <a:gd name="connsiteX1011" fmla="*/ 320674 w 1006475"/>
              <a:gd name="connsiteY1011" fmla="*/ 196850 h 720725"/>
              <a:gd name="connsiteX1012" fmla="*/ 323849 w 1006475"/>
              <a:gd name="connsiteY1012" fmla="*/ 196850 h 720725"/>
              <a:gd name="connsiteX1013" fmla="*/ 323849 w 1006475"/>
              <a:gd name="connsiteY1013" fmla="*/ 200025 h 720725"/>
              <a:gd name="connsiteX1014" fmla="*/ 327024 w 1006475"/>
              <a:gd name="connsiteY1014" fmla="*/ 200025 h 720725"/>
              <a:gd name="connsiteX1015" fmla="*/ 323849 w 1006475"/>
              <a:gd name="connsiteY1015" fmla="*/ 196850 h 720725"/>
              <a:gd name="connsiteX1016" fmla="*/ 323849 w 1006475"/>
              <a:gd name="connsiteY1016" fmla="*/ 193675 h 720725"/>
              <a:gd name="connsiteX1017" fmla="*/ 320674 w 1006475"/>
              <a:gd name="connsiteY1017" fmla="*/ 193675 h 720725"/>
              <a:gd name="connsiteX1018" fmla="*/ 320674 w 1006475"/>
              <a:gd name="connsiteY1018" fmla="*/ 190500 h 720725"/>
              <a:gd name="connsiteX1019" fmla="*/ 317499 w 1006475"/>
              <a:gd name="connsiteY1019" fmla="*/ 193675 h 720725"/>
              <a:gd name="connsiteX1020" fmla="*/ 314324 w 1006475"/>
              <a:gd name="connsiteY1020" fmla="*/ 193675 h 720725"/>
              <a:gd name="connsiteX1021" fmla="*/ 307974 w 1006475"/>
              <a:gd name="connsiteY1021" fmla="*/ 184150 h 720725"/>
              <a:gd name="connsiteX1022" fmla="*/ 304799 w 1006475"/>
              <a:gd name="connsiteY1022" fmla="*/ 171450 h 720725"/>
              <a:gd name="connsiteX1023" fmla="*/ 307974 w 1006475"/>
              <a:gd name="connsiteY1023" fmla="*/ 158750 h 720725"/>
              <a:gd name="connsiteX1024" fmla="*/ 307974 w 1006475"/>
              <a:gd name="connsiteY1024" fmla="*/ 155575 h 720725"/>
              <a:gd name="connsiteX1025" fmla="*/ 304799 w 1006475"/>
              <a:gd name="connsiteY1025" fmla="*/ 152400 h 720725"/>
              <a:gd name="connsiteX1026" fmla="*/ 301624 w 1006475"/>
              <a:gd name="connsiteY1026" fmla="*/ 152400 h 720725"/>
              <a:gd name="connsiteX1027" fmla="*/ 298449 w 1006475"/>
              <a:gd name="connsiteY1027" fmla="*/ 152400 h 720725"/>
              <a:gd name="connsiteX1028" fmla="*/ 298449 w 1006475"/>
              <a:gd name="connsiteY1028" fmla="*/ 155575 h 720725"/>
              <a:gd name="connsiteX1029" fmla="*/ 295274 w 1006475"/>
              <a:gd name="connsiteY1029" fmla="*/ 155575 h 720725"/>
              <a:gd name="connsiteX1030" fmla="*/ 295274 w 1006475"/>
              <a:gd name="connsiteY1030" fmla="*/ 158750 h 720725"/>
              <a:gd name="connsiteX1031" fmla="*/ 292099 w 1006475"/>
              <a:gd name="connsiteY1031" fmla="*/ 158750 h 720725"/>
              <a:gd name="connsiteX1032" fmla="*/ 288924 w 1006475"/>
              <a:gd name="connsiteY1032" fmla="*/ 158750 h 720725"/>
              <a:gd name="connsiteX1033" fmla="*/ 292099 w 1006475"/>
              <a:gd name="connsiteY1033" fmla="*/ 161925 h 720725"/>
              <a:gd name="connsiteX1034" fmla="*/ 292099 w 1006475"/>
              <a:gd name="connsiteY1034" fmla="*/ 168275 h 720725"/>
              <a:gd name="connsiteX1035" fmla="*/ 295274 w 1006475"/>
              <a:gd name="connsiteY1035" fmla="*/ 171450 h 720725"/>
              <a:gd name="connsiteX1036" fmla="*/ 301624 w 1006475"/>
              <a:gd name="connsiteY1036" fmla="*/ 180975 h 720725"/>
              <a:gd name="connsiteX1037" fmla="*/ 301624 w 1006475"/>
              <a:gd name="connsiteY1037" fmla="*/ 184150 h 720725"/>
              <a:gd name="connsiteX1038" fmla="*/ 301624 w 1006475"/>
              <a:gd name="connsiteY1038" fmla="*/ 187325 h 720725"/>
              <a:gd name="connsiteX1039" fmla="*/ 298449 w 1006475"/>
              <a:gd name="connsiteY1039" fmla="*/ 184150 h 720725"/>
              <a:gd name="connsiteX1040" fmla="*/ 295274 w 1006475"/>
              <a:gd name="connsiteY1040" fmla="*/ 184150 h 720725"/>
              <a:gd name="connsiteX1041" fmla="*/ 295274 w 1006475"/>
              <a:gd name="connsiteY1041" fmla="*/ 180975 h 720725"/>
              <a:gd name="connsiteX1042" fmla="*/ 295274 w 1006475"/>
              <a:gd name="connsiteY1042" fmla="*/ 177800 h 720725"/>
              <a:gd name="connsiteX1043" fmla="*/ 292099 w 1006475"/>
              <a:gd name="connsiteY1043" fmla="*/ 171450 h 720725"/>
              <a:gd name="connsiteX1044" fmla="*/ 288924 w 1006475"/>
              <a:gd name="connsiteY1044" fmla="*/ 171450 h 720725"/>
              <a:gd name="connsiteX1045" fmla="*/ 288924 w 1006475"/>
              <a:gd name="connsiteY1045" fmla="*/ 168275 h 720725"/>
              <a:gd name="connsiteX1046" fmla="*/ 285749 w 1006475"/>
              <a:gd name="connsiteY1046" fmla="*/ 168275 h 720725"/>
              <a:gd name="connsiteX1047" fmla="*/ 285749 w 1006475"/>
              <a:gd name="connsiteY1047" fmla="*/ 165100 h 720725"/>
              <a:gd name="connsiteX1048" fmla="*/ 285749 w 1006475"/>
              <a:gd name="connsiteY1048" fmla="*/ 149225 h 720725"/>
              <a:gd name="connsiteX1049" fmla="*/ 285749 w 1006475"/>
              <a:gd name="connsiteY1049" fmla="*/ 146050 h 720725"/>
              <a:gd name="connsiteX1050" fmla="*/ 288924 w 1006475"/>
              <a:gd name="connsiteY1050" fmla="*/ 146050 h 720725"/>
              <a:gd name="connsiteX1051" fmla="*/ 292099 w 1006475"/>
              <a:gd name="connsiteY1051" fmla="*/ 146050 h 720725"/>
              <a:gd name="connsiteX1052" fmla="*/ 295274 w 1006475"/>
              <a:gd name="connsiteY1052" fmla="*/ 146050 h 720725"/>
              <a:gd name="connsiteX1053" fmla="*/ 295274 w 1006475"/>
              <a:gd name="connsiteY1053" fmla="*/ 142875 h 720725"/>
              <a:gd name="connsiteX1054" fmla="*/ 298449 w 1006475"/>
              <a:gd name="connsiteY1054" fmla="*/ 146050 h 720725"/>
              <a:gd name="connsiteX1055" fmla="*/ 304799 w 1006475"/>
              <a:gd name="connsiteY1055" fmla="*/ 149225 h 720725"/>
              <a:gd name="connsiteX1056" fmla="*/ 307974 w 1006475"/>
              <a:gd name="connsiteY1056" fmla="*/ 146050 h 720725"/>
              <a:gd name="connsiteX1057" fmla="*/ 311149 w 1006475"/>
              <a:gd name="connsiteY1057" fmla="*/ 139700 h 720725"/>
              <a:gd name="connsiteX1058" fmla="*/ 311149 w 1006475"/>
              <a:gd name="connsiteY1058" fmla="*/ 136525 h 720725"/>
              <a:gd name="connsiteX1059" fmla="*/ 301624 w 1006475"/>
              <a:gd name="connsiteY1059" fmla="*/ 130175 h 720725"/>
              <a:gd name="connsiteX1060" fmla="*/ 298449 w 1006475"/>
              <a:gd name="connsiteY1060" fmla="*/ 123825 h 720725"/>
              <a:gd name="connsiteX1061" fmla="*/ 295274 w 1006475"/>
              <a:gd name="connsiteY1061" fmla="*/ 120650 h 720725"/>
              <a:gd name="connsiteX1062" fmla="*/ 292099 w 1006475"/>
              <a:gd name="connsiteY1062" fmla="*/ 114300 h 720725"/>
              <a:gd name="connsiteX1063" fmla="*/ 292099 w 1006475"/>
              <a:gd name="connsiteY1063" fmla="*/ 111125 h 720725"/>
              <a:gd name="connsiteX1064" fmla="*/ 285749 w 1006475"/>
              <a:gd name="connsiteY1064" fmla="*/ 111125 h 720725"/>
              <a:gd name="connsiteX1065" fmla="*/ 282574 w 1006475"/>
              <a:gd name="connsiteY1065" fmla="*/ 111125 h 720725"/>
              <a:gd name="connsiteX1066" fmla="*/ 279399 w 1006475"/>
              <a:gd name="connsiteY1066" fmla="*/ 111125 h 720725"/>
              <a:gd name="connsiteX1067" fmla="*/ 279399 w 1006475"/>
              <a:gd name="connsiteY1067" fmla="*/ 107950 h 720725"/>
              <a:gd name="connsiteX1068" fmla="*/ 279399 w 1006475"/>
              <a:gd name="connsiteY1068" fmla="*/ 101600 h 720725"/>
              <a:gd name="connsiteX1069" fmla="*/ 279399 w 1006475"/>
              <a:gd name="connsiteY1069" fmla="*/ 95250 h 720725"/>
              <a:gd name="connsiteX1070" fmla="*/ 282574 w 1006475"/>
              <a:gd name="connsiteY1070" fmla="*/ 95250 h 720725"/>
              <a:gd name="connsiteX1071" fmla="*/ 288924 w 1006475"/>
              <a:gd name="connsiteY1071" fmla="*/ 92075 h 720725"/>
              <a:gd name="connsiteX1072" fmla="*/ 292099 w 1006475"/>
              <a:gd name="connsiteY1072" fmla="*/ 92075 h 720725"/>
              <a:gd name="connsiteX1073" fmla="*/ 295274 w 1006475"/>
              <a:gd name="connsiteY1073" fmla="*/ 98425 h 720725"/>
              <a:gd name="connsiteX1074" fmla="*/ 298449 w 1006475"/>
              <a:gd name="connsiteY1074" fmla="*/ 104775 h 720725"/>
              <a:gd name="connsiteX1075" fmla="*/ 301624 w 1006475"/>
              <a:gd name="connsiteY1075" fmla="*/ 107950 h 720725"/>
              <a:gd name="connsiteX1076" fmla="*/ 304799 w 1006475"/>
              <a:gd name="connsiteY1076" fmla="*/ 107950 h 720725"/>
              <a:gd name="connsiteX1077" fmla="*/ 307974 w 1006475"/>
              <a:gd name="connsiteY1077" fmla="*/ 107950 h 720725"/>
              <a:gd name="connsiteX1078" fmla="*/ 304799 w 1006475"/>
              <a:gd name="connsiteY1078" fmla="*/ 88900 h 720725"/>
              <a:gd name="connsiteX1079" fmla="*/ 307974 w 1006475"/>
              <a:gd name="connsiteY1079" fmla="*/ 88900 h 720725"/>
              <a:gd name="connsiteX1080" fmla="*/ 311149 w 1006475"/>
              <a:gd name="connsiteY1080" fmla="*/ 88900 h 720725"/>
              <a:gd name="connsiteX1081" fmla="*/ 314324 w 1006475"/>
              <a:gd name="connsiteY1081" fmla="*/ 88900 h 720725"/>
              <a:gd name="connsiteX1082" fmla="*/ 317499 w 1006475"/>
              <a:gd name="connsiteY1082" fmla="*/ 85725 h 720725"/>
              <a:gd name="connsiteX1083" fmla="*/ 317499 w 1006475"/>
              <a:gd name="connsiteY1083" fmla="*/ 82550 h 720725"/>
              <a:gd name="connsiteX1084" fmla="*/ 314324 w 1006475"/>
              <a:gd name="connsiteY1084" fmla="*/ 76200 h 720725"/>
              <a:gd name="connsiteX1085" fmla="*/ 311149 w 1006475"/>
              <a:gd name="connsiteY1085" fmla="*/ 73025 h 720725"/>
              <a:gd name="connsiteX1086" fmla="*/ 311149 w 1006475"/>
              <a:gd name="connsiteY1086" fmla="*/ 69850 h 720725"/>
              <a:gd name="connsiteX1087" fmla="*/ 311149 w 1006475"/>
              <a:gd name="connsiteY1087" fmla="*/ 66675 h 720725"/>
              <a:gd name="connsiteX1088" fmla="*/ 311149 w 1006475"/>
              <a:gd name="connsiteY1088" fmla="*/ 60325 h 720725"/>
              <a:gd name="connsiteX1089" fmla="*/ 317499 w 1006475"/>
              <a:gd name="connsiteY1089" fmla="*/ 53975 h 720725"/>
              <a:gd name="connsiteX1090" fmla="*/ 311149 w 1006475"/>
              <a:gd name="connsiteY1090" fmla="*/ 47625 h 720725"/>
              <a:gd name="connsiteX1091" fmla="*/ 307974 w 1006475"/>
              <a:gd name="connsiteY1091" fmla="*/ 47625 h 720725"/>
              <a:gd name="connsiteX1092" fmla="*/ 295274 w 1006475"/>
              <a:gd name="connsiteY1092" fmla="*/ 53975 h 720725"/>
              <a:gd name="connsiteX1093" fmla="*/ 292893 w 1006475"/>
              <a:gd name="connsiteY1093" fmla="*/ 53975 h 720725"/>
              <a:gd name="connsiteX1094" fmla="*/ 295274 w 1006475"/>
              <a:gd name="connsiteY1094" fmla="*/ 63500 h 720725"/>
              <a:gd name="connsiteX1095" fmla="*/ 298449 w 1006475"/>
              <a:gd name="connsiteY1095" fmla="*/ 69850 h 720725"/>
              <a:gd name="connsiteX1096" fmla="*/ 295274 w 1006475"/>
              <a:gd name="connsiteY1096" fmla="*/ 69850 h 720725"/>
              <a:gd name="connsiteX1097" fmla="*/ 292099 w 1006475"/>
              <a:gd name="connsiteY1097" fmla="*/ 60325 h 720725"/>
              <a:gd name="connsiteX1098" fmla="*/ 285749 w 1006475"/>
              <a:gd name="connsiteY1098" fmla="*/ 53975 h 720725"/>
              <a:gd name="connsiteX1099" fmla="*/ 288924 w 1006475"/>
              <a:gd name="connsiteY1099" fmla="*/ 50800 h 720725"/>
              <a:gd name="connsiteX1100" fmla="*/ 292099 w 1006475"/>
              <a:gd name="connsiteY1100" fmla="*/ 50800 h 720725"/>
              <a:gd name="connsiteX1101" fmla="*/ 292734 w 1006475"/>
              <a:gd name="connsiteY1101" fmla="*/ 53340 h 720725"/>
              <a:gd name="connsiteX1102" fmla="*/ 295274 w 1006475"/>
              <a:gd name="connsiteY1102" fmla="*/ 50800 h 720725"/>
              <a:gd name="connsiteX1103" fmla="*/ 298449 w 1006475"/>
              <a:gd name="connsiteY1103" fmla="*/ 44450 h 720725"/>
              <a:gd name="connsiteX1104" fmla="*/ 298449 w 1006475"/>
              <a:gd name="connsiteY1104" fmla="*/ 41275 h 720725"/>
              <a:gd name="connsiteX1105" fmla="*/ 295274 w 1006475"/>
              <a:gd name="connsiteY1105" fmla="*/ 38100 h 720725"/>
              <a:gd name="connsiteX1106" fmla="*/ 292099 w 1006475"/>
              <a:gd name="connsiteY1106" fmla="*/ 38100 h 720725"/>
              <a:gd name="connsiteX1107" fmla="*/ 292099 w 1006475"/>
              <a:gd name="connsiteY1107" fmla="*/ 34925 h 720725"/>
              <a:gd name="connsiteX1108" fmla="*/ 292099 w 1006475"/>
              <a:gd name="connsiteY1108" fmla="*/ 31750 h 720725"/>
              <a:gd name="connsiteX1109" fmla="*/ 285749 w 1006475"/>
              <a:gd name="connsiteY1109" fmla="*/ 19050 h 720725"/>
              <a:gd name="connsiteX1110" fmla="*/ 288924 w 1006475"/>
              <a:gd name="connsiteY1110" fmla="*/ 15875 h 720725"/>
              <a:gd name="connsiteX1111" fmla="*/ 292099 w 1006475"/>
              <a:gd name="connsiteY1111" fmla="*/ 12700 h 720725"/>
              <a:gd name="connsiteX1112" fmla="*/ 288924 w 1006475"/>
              <a:gd name="connsiteY1112" fmla="*/ 12700 h 720725"/>
              <a:gd name="connsiteX1113" fmla="*/ 285749 w 1006475"/>
              <a:gd name="connsiteY1113" fmla="*/ 9525 h 720725"/>
              <a:gd name="connsiteX1114" fmla="*/ 285749 w 1006475"/>
              <a:gd name="connsiteY1114" fmla="*/ 6350 h 720725"/>
              <a:gd name="connsiteX1115" fmla="*/ 288924 w 1006475"/>
              <a:gd name="connsiteY1115" fmla="*/ 6350 h 720725"/>
              <a:gd name="connsiteX1116" fmla="*/ 288924 w 1006475"/>
              <a:gd name="connsiteY1116" fmla="*/ 3175 h 720725"/>
              <a:gd name="connsiteX1117" fmla="*/ 292099 w 1006475"/>
              <a:gd name="connsiteY1117" fmla="*/ 3175 h 720725"/>
              <a:gd name="connsiteX1118" fmla="*/ 292099 w 1006475"/>
              <a:gd name="connsiteY1118" fmla="*/ 6350 h 720725"/>
              <a:gd name="connsiteX1119" fmla="*/ 295274 w 1006475"/>
              <a:gd name="connsiteY1119" fmla="*/ 9525 h 720725"/>
              <a:gd name="connsiteX1120" fmla="*/ 295274 w 1006475"/>
              <a:gd name="connsiteY1120" fmla="*/ 6350 h 720725"/>
              <a:gd name="connsiteX1121" fmla="*/ 295274 w 1006475"/>
              <a:gd name="connsiteY1121" fmla="*/ 0 h 7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Lst>
            <a:rect l="l" t="t" r="r" b="b"/>
            <a:pathLst>
              <a:path w="1006475" h="720725">
                <a:moveTo>
                  <a:pt x="57149" y="368300"/>
                </a:moveTo>
                <a:lnTo>
                  <a:pt x="53975" y="371475"/>
                </a:lnTo>
                <a:lnTo>
                  <a:pt x="57149" y="368301"/>
                </a:lnTo>
                <a:lnTo>
                  <a:pt x="57149" y="368300"/>
                </a:lnTo>
                <a:close/>
                <a:moveTo>
                  <a:pt x="212724" y="361950"/>
                </a:moveTo>
                <a:lnTo>
                  <a:pt x="212724" y="365125"/>
                </a:lnTo>
                <a:lnTo>
                  <a:pt x="212724" y="368300"/>
                </a:lnTo>
                <a:lnTo>
                  <a:pt x="212725" y="368300"/>
                </a:lnTo>
                <a:lnTo>
                  <a:pt x="212725" y="365125"/>
                </a:lnTo>
                <a:lnTo>
                  <a:pt x="212725" y="361950"/>
                </a:lnTo>
                <a:lnTo>
                  <a:pt x="212724" y="361950"/>
                </a:lnTo>
                <a:close/>
                <a:moveTo>
                  <a:pt x="215899" y="358775"/>
                </a:moveTo>
                <a:lnTo>
                  <a:pt x="215899" y="360362"/>
                </a:lnTo>
                <a:lnTo>
                  <a:pt x="215900" y="360362"/>
                </a:lnTo>
                <a:lnTo>
                  <a:pt x="215900" y="358775"/>
                </a:lnTo>
                <a:lnTo>
                  <a:pt x="215899" y="358775"/>
                </a:lnTo>
                <a:close/>
                <a:moveTo>
                  <a:pt x="215899" y="336550"/>
                </a:moveTo>
                <a:lnTo>
                  <a:pt x="219074" y="336550"/>
                </a:lnTo>
                <a:lnTo>
                  <a:pt x="222249" y="336550"/>
                </a:lnTo>
                <a:lnTo>
                  <a:pt x="222249" y="339725"/>
                </a:lnTo>
                <a:lnTo>
                  <a:pt x="219074" y="342900"/>
                </a:lnTo>
                <a:lnTo>
                  <a:pt x="215899" y="342900"/>
                </a:lnTo>
                <a:lnTo>
                  <a:pt x="215899" y="346075"/>
                </a:lnTo>
                <a:lnTo>
                  <a:pt x="212724" y="342900"/>
                </a:lnTo>
                <a:lnTo>
                  <a:pt x="212724" y="339725"/>
                </a:lnTo>
                <a:lnTo>
                  <a:pt x="215899" y="336550"/>
                </a:lnTo>
                <a:close/>
                <a:moveTo>
                  <a:pt x="196849" y="311150"/>
                </a:moveTo>
                <a:lnTo>
                  <a:pt x="200024" y="311150"/>
                </a:lnTo>
                <a:lnTo>
                  <a:pt x="206374" y="311150"/>
                </a:lnTo>
                <a:lnTo>
                  <a:pt x="203199" y="317500"/>
                </a:lnTo>
                <a:lnTo>
                  <a:pt x="203199" y="327025"/>
                </a:lnTo>
                <a:lnTo>
                  <a:pt x="203199" y="330200"/>
                </a:lnTo>
                <a:lnTo>
                  <a:pt x="200024" y="333375"/>
                </a:lnTo>
                <a:lnTo>
                  <a:pt x="196849" y="330200"/>
                </a:lnTo>
                <a:lnTo>
                  <a:pt x="196849" y="317500"/>
                </a:lnTo>
                <a:lnTo>
                  <a:pt x="196849" y="314325"/>
                </a:lnTo>
                <a:lnTo>
                  <a:pt x="196849" y="311150"/>
                </a:lnTo>
                <a:close/>
                <a:moveTo>
                  <a:pt x="263524" y="282575"/>
                </a:moveTo>
                <a:lnTo>
                  <a:pt x="263524" y="285750"/>
                </a:lnTo>
                <a:lnTo>
                  <a:pt x="263524" y="292100"/>
                </a:lnTo>
                <a:lnTo>
                  <a:pt x="260349" y="301625"/>
                </a:lnTo>
                <a:lnTo>
                  <a:pt x="263524" y="304800"/>
                </a:lnTo>
                <a:lnTo>
                  <a:pt x="269874" y="307975"/>
                </a:lnTo>
                <a:lnTo>
                  <a:pt x="266699" y="307975"/>
                </a:lnTo>
                <a:lnTo>
                  <a:pt x="263524" y="307975"/>
                </a:lnTo>
                <a:lnTo>
                  <a:pt x="260349" y="307975"/>
                </a:lnTo>
                <a:lnTo>
                  <a:pt x="260349" y="311150"/>
                </a:lnTo>
                <a:lnTo>
                  <a:pt x="257174" y="314325"/>
                </a:lnTo>
                <a:lnTo>
                  <a:pt x="257174" y="307975"/>
                </a:lnTo>
                <a:lnTo>
                  <a:pt x="253999" y="307975"/>
                </a:lnTo>
                <a:lnTo>
                  <a:pt x="250824" y="314325"/>
                </a:lnTo>
                <a:lnTo>
                  <a:pt x="247649" y="314325"/>
                </a:lnTo>
                <a:lnTo>
                  <a:pt x="247649" y="311150"/>
                </a:lnTo>
                <a:lnTo>
                  <a:pt x="250824" y="301625"/>
                </a:lnTo>
                <a:lnTo>
                  <a:pt x="253999" y="295275"/>
                </a:lnTo>
                <a:lnTo>
                  <a:pt x="257174" y="288925"/>
                </a:lnTo>
                <a:lnTo>
                  <a:pt x="263524" y="282575"/>
                </a:lnTo>
                <a:close/>
                <a:moveTo>
                  <a:pt x="266699" y="244475"/>
                </a:moveTo>
                <a:lnTo>
                  <a:pt x="266699" y="247650"/>
                </a:lnTo>
                <a:lnTo>
                  <a:pt x="266699" y="250825"/>
                </a:lnTo>
                <a:lnTo>
                  <a:pt x="263524" y="254000"/>
                </a:lnTo>
                <a:lnTo>
                  <a:pt x="266699" y="260350"/>
                </a:lnTo>
                <a:lnTo>
                  <a:pt x="260349" y="266700"/>
                </a:lnTo>
                <a:lnTo>
                  <a:pt x="263524" y="266700"/>
                </a:lnTo>
                <a:lnTo>
                  <a:pt x="263524" y="269875"/>
                </a:lnTo>
                <a:lnTo>
                  <a:pt x="260349" y="269875"/>
                </a:lnTo>
                <a:lnTo>
                  <a:pt x="257174" y="269875"/>
                </a:lnTo>
                <a:lnTo>
                  <a:pt x="257174" y="266700"/>
                </a:lnTo>
                <a:lnTo>
                  <a:pt x="257174" y="263525"/>
                </a:lnTo>
                <a:lnTo>
                  <a:pt x="253999" y="263525"/>
                </a:lnTo>
                <a:lnTo>
                  <a:pt x="257174" y="254000"/>
                </a:lnTo>
                <a:lnTo>
                  <a:pt x="253999" y="250825"/>
                </a:lnTo>
                <a:lnTo>
                  <a:pt x="257174" y="247650"/>
                </a:lnTo>
                <a:lnTo>
                  <a:pt x="257174" y="250825"/>
                </a:lnTo>
                <a:lnTo>
                  <a:pt x="260349" y="250825"/>
                </a:lnTo>
                <a:lnTo>
                  <a:pt x="260349" y="247650"/>
                </a:lnTo>
                <a:lnTo>
                  <a:pt x="263524" y="247650"/>
                </a:lnTo>
                <a:lnTo>
                  <a:pt x="266699" y="244475"/>
                </a:lnTo>
                <a:close/>
                <a:moveTo>
                  <a:pt x="260349" y="241300"/>
                </a:moveTo>
                <a:lnTo>
                  <a:pt x="263524" y="244475"/>
                </a:lnTo>
                <a:lnTo>
                  <a:pt x="260349" y="244475"/>
                </a:lnTo>
                <a:lnTo>
                  <a:pt x="260349" y="241300"/>
                </a:lnTo>
                <a:close/>
                <a:moveTo>
                  <a:pt x="231774" y="231775"/>
                </a:moveTo>
                <a:lnTo>
                  <a:pt x="231774" y="238125"/>
                </a:lnTo>
                <a:lnTo>
                  <a:pt x="228599" y="241300"/>
                </a:lnTo>
                <a:lnTo>
                  <a:pt x="225424" y="241300"/>
                </a:lnTo>
                <a:lnTo>
                  <a:pt x="225424" y="238125"/>
                </a:lnTo>
                <a:lnTo>
                  <a:pt x="225424" y="234950"/>
                </a:lnTo>
                <a:lnTo>
                  <a:pt x="231774" y="231775"/>
                </a:lnTo>
                <a:close/>
                <a:moveTo>
                  <a:pt x="282574" y="174625"/>
                </a:moveTo>
                <a:lnTo>
                  <a:pt x="285749" y="174625"/>
                </a:lnTo>
                <a:lnTo>
                  <a:pt x="288924" y="184150"/>
                </a:lnTo>
                <a:lnTo>
                  <a:pt x="292099" y="187325"/>
                </a:lnTo>
                <a:lnTo>
                  <a:pt x="295274" y="187325"/>
                </a:lnTo>
                <a:lnTo>
                  <a:pt x="298449" y="190500"/>
                </a:lnTo>
                <a:lnTo>
                  <a:pt x="298449" y="203200"/>
                </a:lnTo>
                <a:lnTo>
                  <a:pt x="295274" y="209550"/>
                </a:lnTo>
                <a:lnTo>
                  <a:pt x="292099" y="212725"/>
                </a:lnTo>
                <a:lnTo>
                  <a:pt x="288924" y="212725"/>
                </a:lnTo>
                <a:lnTo>
                  <a:pt x="285749" y="209550"/>
                </a:lnTo>
                <a:lnTo>
                  <a:pt x="285749" y="206375"/>
                </a:lnTo>
                <a:lnTo>
                  <a:pt x="285749" y="196850"/>
                </a:lnTo>
                <a:lnTo>
                  <a:pt x="285749" y="193675"/>
                </a:lnTo>
                <a:lnTo>
                  <a:pt x="282574" y="193675"/>
                </a:lnTo>
                <a:lnTo>
                  <a:pt x="276224" y="196850"/>
                </a:lnTo>
                <a:lnTo>
                  <a:pt x="273049" y="196850"/>
                </a:lnTo>
                <a:lnTo>
                  <a:pt x="276224" y="190500"/>
                </a:lnTo>
                <a:lnTo>
                  <a:pt x="276224" y="187325"/>
                </a:lnTo>
                <a:lnTo>
                  <a:pt x="279399" y="187325"/>
                </a:lnTo>
                <a:lnTo>
                  <a:pt x="282574" y="184150"/>
                </a:lnTo>
                <a:lnTo>
                  <a:pt x="282574" y="174625"/>
                </a:lnTo>
                <a:close/>
                <a:moveTo>
                  <a:pt x="253999" y="171450"/>
                </a:moveTo>
                <a:lnTo>
                  <a:pt x="257174" y="171450"/>
                </a:lnTo>
                <a:lnTo>
                  <a:pt x="257174" y="174625"/>
                </a:lnTo>
                <a:lnTo>
                  <a:pt x="257174" y="177800"/>
                </a:lnTo>
                <a:lnTo>
                  <a:pt x="257174" y="180975"/>
                </a:lnTo>
                <a:lnTo>
                  <a:pt x="253999" y="174625"/>
                </a:lnTo>
                <a:lnTo>
                  <a:pt x="253999" y="171450"/>
                </a:lnTo>
                <a:close/>
                <a:moveTo>
                  <a:pt x="260349" y="168275"/>
                </a:moveTo>
                <a:lnTo>
                  <a:pt x="263524" y="168275"/>
                </a:lnTo>
                <a:lnTo>
                  <a:pt x="263524" y="180975"/>
                </a:lnTo>
                <a:lnTo>
                  <a:pt x="260349" y="184150"/>
                </a:lnTo>
                <a:lnTo>
                  <a:pt x="257174" y="184150"/>
                </a:lnTo>
                <a:lnTo>
                  <a:pt x="257174" y="180975"/>
                </a:lnTo>
                <a:lnTo>
                  <a:pt x="260349" y="180975"/>
                </a:lnTo>
                <a:lnTo>
                  <a:pt x="260349" y="177800"/>
                </a:lnTo>
                <a:lnTo>
                  <a:pt x="260349" y="174625"/>
                </a:lnTo>
                <a:lnTo>
                  <a:pt x="260349" y="168275"/>
                </a:lnTo>
                <a:close/>
                <a:moveTo>
                  <a:pt x="279399" y="114300"/>
                </a:moveTo>
                <a:lnTo>
                  <a:pt x="282574" y="114300"/>
                </a:lnTo>
                <a:lnTo>
                  <a:pt x="285749" y="123825"/>
                </a:lnTo>
                <a:lnTo>
                  <a:pt x="292099" y="130175"/>
                </a:lnTo>
                <a:lnTo>
                  <a:pt x="295274" y="136525"/>
                </a:lnTo>
                <a:lnTo>
                  <a:pt x="292099" y="136525"/>
                </a:lnTo>
                <a:lnTo>
                  <a:pt x="292099" y="139700"/>
                </a:lnTo>
                <a:lnTo>
                  <a:pt x="288924" y="139700"/>
                </a:lnTo>
                <a:lnTo>
                  <a:pt x="285749" y="139700"/>
                </a:lnTo>
                <a:lnTo>
                  <a:pt x="285749" y="136525"/>
                </a:lnTo>
                <a:lnTo>
                  <a:pt x="285749" y="133350"/>
                </a:lnTo>
                <a:lnTo>
                  <a:pt x="279399" y="133350"/>
                </a:lnTo>
                <a:lnTo>
                  <a:pt x="279399" y="136525"/>
                </a:lnTo>
                <a:lnTo>
                  <a:pt x="279399" y="139700"/>
                </a:lnTo>
                <a:lnTo>
                  <a:pt x="276224" y="136525"/>
                </a:lnTo>
                <a:lnTo>
                  <a:pt x="273049" y="136525"/>
                </a:lnTo>
                <a:lnTo>
                  <a:pt x="273049" y="142875"/>
                </a:lnTo>
                <a:lnTo>
                  <a:pt x="269874" y="142875"/>
                </a:lnTo>
                <a:lnTo>
                  <a:pt x="266699" y="142875"/>
                </a:lnTo>
                <a:lnTo>
                  <a:pt x="263524" y="142875"/>
                </a:lnTo>
                <a:lnTo>
                  <a:pt x="263524" y="146050"/>
                </a:lnTo>
                <a:lnTo>
                  <a:pt x="273049" y="146050"/>
                </a:lnTo>
                <a:lnTo>
                  <a:pt x="276224" y="149225"/>
                </a:lnTo>
                <a:lnTo>
                  <a:pt x="279399" y="152400"/>
                </a:lnTo>
                <a:lnTo>
                  <a:pt x="279399" y="158750"/>
                </a:lnTo>
                <a:lnTo>
                  <a:pt x="279399" y="165100"/>
                </a:lnTo>
                <a:lnTo>
                  <a:pt x="279399" y="168275"/>
                </a:lnTo>
                <a:lnTo>
                  <a:pt x="276224" y="168275"/>
                </a:lnTo>
                <a:lnTo>
                  <a:pt x="276224" y="171450"/>
                </a:lnTo>
                <a:lnTo>
                  <a:pt x="279399" y="171450"/>
                </a:lnTo>
                <a:lnTo>
                  <a:pt x="279399" y="174625"/>
                </a:lnTo>
                <a:lnTo>
                  <a:pt x="279399" y="177800"/>
                </a:lnTo>
                <a:lnTo>
                  <a:pt x="279399" y="184150"/>
                </a:lnTo>
                <a:lnTo>
                  <a:pt x="276224" y="187325"/>
                </a:lnTo>
                <a:lnTo>
                  <a:pt x="269874" y="184150"/>
                </a:lnTo>
                <a:lnTo>
                  <a:pt x="269874" y="180975"/>
                </a:lnTo>
                <a:lnTo>
                  <a:pt x="276224" y="161925"/>
                </a:lnTo>
                <a:lnTo>
                  <a:pt x="273049" y="158750"/>
                </a:lnTo>
                <a:lnTo>
                  <a:pt x="269874" y="155575"/>
                </a:lnTo>
                <a:lnTo>
                  <a:pt x="269874" y="158750"/>
                </a:lnTo>
                <a:lnTo>
                  <a:pt x="266699" y="158750"/>
                </a:lnTo>
                <a:lnTo>
                  <a:pt x="266699" y="152400"/>
                </a:lnTo>
                <a:lnTo>
                  <a:pt x="260349" y="149225"/>
                </a:lnTo>
                <a:lnTo>
                  <a:pt x="257174" y="142875"/>
                </a:lnTo>
                <a:lnTo>
                  <a:pt x="260349" y="139700"/>
                </a:lnTo>
                <a:lnTo>
                  <a:pt x="263524" y="136525"/>
                </a:lnTo>
                <a:lnTo>
                  <a:pt x="266699" y="133350"/>
                </a:lnTo>
                <a:lnTo>
                  <a:pt x="266699" y="127000"/>
                </a:lnTo>
                <a:lnTo>
                  <a:pt x="273049" y="117475"/>
                </a:lnTo>
                <a:lnTo>
                  <a:pt x="279399" y="114300"/>
                </a:lnTo>
                <a:close/>
                <a:moveTo>
                  <a:pt x="288924" y="79375"/>
                </a:moveTo>
                <a:lnTo>
                  <a:pt x="292099" y="79375"/>
                </a:lnTo>
                <a:lnTo>
                  <a:pt x="292099" y="85725"/>
                </a:lnTo>
                <a:lnTo>
                  <a:pt x="295274" y="85725"/>
                </a:lnTo>
                <a:lnTo>
                  <a:pt x="295274" y="88900"/>
                </a:lnTo>
                <a:lnTo>
                  <a:pt x="295274" y="92075"/>
                </a:lnTo>
                <a:lnTo>
                  <a:pt x="292099" y="88900"/>
                </a:lnTo>
                <a:lnTo>
                  <a:pt x="285749" y="88900"/>
                </a:lnTo>
                <a:lnTo>
                  <a:pt x="288924" y="85725"/>
                </a:lnTo>
                <a:lnTo>
                  <a:pt x="288924" y="82550"/>
                </a:lnTo>
                <a:lnTo>
                  <a:pt x="288924" y="79375"/>
                </a:lnTo>
                <a:close/>
                <a:moveTo>
                  <a:pt x="257174" y="76200"/>
                </a:moveTo>
                <a:lnTo>
                  <a:pt x="260349" y="76200"/>
                </a:lnTo>
                <a:lnTo>
                  <a:pt x="260349" y="79375"/>
                </a:lnTo>
                <a:lnTo>
                  <a:pt x="260349" y="82550"/>
                </a:lnTo>
                <a:lnTo>
                  <a:pt x="263524" y="82550"/>
                </a:lnTo>
                <a:lnTo>
                  <a:pt x="257174" y="88900"/>
                </a:lnTo>
                <a:lnTo>
                  <a:pt x="257174" y="98425"/>
                </a:lnTo>
                <a:lnTo>
                  <a:pt x="260349" y="98425"/>
                </a:lnTo>
                <a:lnTo>
                  <a:pt x="260349" y="95250"/>
                </a:lnTo>
                <a:lnTo>
                  <a:pt x="263524" y="95250"/>
                </a:lnTo>
                <a:lnTo>
                  <a:pt x="263524" y="98425"/>
                </a:lnTo>
                <a:lnTo>
                  <a:pt x="263524" y="101600"/>
                </a:lnTo>
                <a:lnTo>
                  <a:pt x="260349" y="104775"/>
                </a:lnTo>
                <a:lnTo>
                  <a:pt x="257174" y="101600"/>
                </a:lnTo>
                <a:lnTo>
                  <a:pt x="250824" y="104775"/>
                </a:lnTo>
                <a:lnTo>
                  <a:pt x="250824" y="101600"/>
                </a:lnTo>
                <a:lnTo>
                  <a:pt x="253999" y="98425"/>
                </a:lnTo>
                <a:lnTo>
                  <a:pt x="250824" y="95250"/>
                </a:lnTo>
                <a:lnTo>
                  <a:pt x="247649" y="92075"/>
                </a:lnTo>
                <a:lnTo>
                  <a:pt x="250824" y="85725"/>
                </a:lnTo>
                <a:lnTo>
                  <a:pt x="253999" y="85725"/>
                </a:lnTo>
                <a:lnTo>
                  <a:pt x="253999" y="82550"/>
                </a:lnTo>
                <a:lnTo>
                  <a:pt x="253999" y="79375"/>
                </a:lnTo>
                <a:lnTo>
                  <a:pt x="257174" y="76200"/>
                </a:lnTo>
                <a:close/>
                <a:moveTo>
                  <a:pt x="282574" y="73025"/>
                </a:moveTo>
                <a:lnTo>
                  <a:pt x="282574" y="76200"/>
                </a:lnTo>
                <a:lnTo>
                  <a:pt x="285749" y="82550"/>
                </a:lnTo>
                <a:lnTo>
                  <a:pt x="282574" y="82550"/>
                </a:lnTo>
                <a:lnTo>
                  <a:pt x="282574" y="85725"/>
                </a:lnTo>
                <a:lnTo>
                  <a:pt x="279399" y="85725"/>
                </a:lnTo>
                <a:lnTo>
                  <a:pt x="279399" y="82550"/>
                </a:lnTo>
                <a:lnTo>
                  <a:pt x="279399" y="79375"/>
                </a:lnTo>
                <a:lnTo>
                  <a:pt x="279399" y="76200"/>
                </a:lnTo>
                <a:lnTo>
                  <a:pt x="282574" y="73025"/>
                </a:lnTo>
                <a:close/>
                <a:moveTo>
                  <a:pt x="244474" y="66675"/>
                </a:moveTo>
                <a:lnTo>
                  <a:pt x="250824" y="69850"/>
                </a:lnTo>
                <a:lnTo>
                  <a:pt x="257174" y="73025"/>
                </a:lnTo>
                <a:lnTo>
                  <a:pt x="250824" y="73025"/>
                </a:lnTo>
                <a:lnTo>
                  <a:pt x="250824" y="76200"/>
                </a:lnTo>
                <a:lnTo>
                  <a:pt x="247649" y="76200"/>
                </a:lnTo>
                <a:lnTo>
                  <a:pt x="247649" y="73025"/>
                </a:lnTo>
                <a:lnTo>
                  <a:pt x="244474" y="69850"/>
                </a:lnTo>
                <a:lnTo>
                  <a:pt x="244474" y="66675"/>
                </a:lnTo>
                <a:close/>
                <a:moveTo>
                  <a:pt x="530224" y="63500"/>
                </a:moveTo>
                <a:lnTo>
                  <a:pt x="530224" y="66675"/>
                </a:lnTo>
                <a:cubicBezTo>
                  <a:pt x="530224" y="65617"/>
                  <a:pt x="530225" y="64558"/>
                  <a:pt x="530225" y="63500"/>
                </a:cubicBezTo>
                <a:lnTo>
                  <a:pt x="530224" y="63500"/>
                </a:lnTo>
                <a:close/>
                <a:moveTo>
                  <a:pt x="527049" y="60325"/>
                </a:moveTo>
                <a:lnTo>
                  <a:pt x="527049" y="63500"/>
                </a:lnTo>
                <a:lnTo>
                  <a:pt x="527050" y="63500"/>
                </a:lnTo>
                <a:lnTo>
                  <a:pt x="527050" y="60325"/>
                </a:lnTo>
                <a:lnTo>
                  <a:pt x="527049" y="60325"/>
                </a:lnTo>
                <a:close/>
                <a:moveTo>
                  <a:pt x="228599" y="57150"/>
                </a:moveTo>
                <a:lnTo>
                  <a:pt x="231774" y="57150"/>
                </a:lnTo>
                <a:lnTo>
                  <a:pt x="234949" y="57150"/>
                </a:lnTo>
                <a:lnTo>
                  <a:pt x="234949" y="60325"/>
                </a:lnTo>
                <a:lnTo>
                  <a:pt x="234949" y="63500"/>
                </a:lnTo>
                <a:lnTo>
                  <a:pt x="244474" y="73025"/>
                </a:lnTo>
                <a:lnTo>
                  <a:pt x="244474" y="76200"/>
                </a:lnTo>
                <a:lnTo>
                  <a:pt x="244474" y="79375"/>
                </a:lnTo>
                <a:lnTo>
                  <a:pt x="247649" y="79375"/>
                </a:lnTo>
                <a:lnTo>
                  <a:pt x="247649" y="82550"/>
                </a:lnTo>
                <a:lnTo>
                  <a:pt x="244474" y="82550"/>
                </a:lnTo>
                <a:lnTo>
                  <a:pt x="241299" y="79375"/>
                </a:lnTo>
                <a:lnTo>
                  <a:pt x="238124" y="85725"/>
                </a:lnTo>
                <a:lnTo>
                  <a:pt x="241299" y="88900"/>
                </a:lnTo>
                <a:lnTo>
                  <a:pt x="244474" y="92075"/>
                </a:lnTo>
                <a:lnTo>
                  <a:pt x="244474" y="95250"/>
                </a:lnTo>
                <a:lnTo>
                  <a:pt x="241299" y="92075"/>
                </a:lnTo>
                <a:lnTo>
                  <a:pt x="234949" y="88900"/>
                </a:lnTo>
                <a:lnTo>
                  <a:pt x="231774" y="85725"/>
                </a:lnTo>
                <a:lnTo>
                  <a:pt x="228599" y="82550"/>
                </a:lnTo>
                <a:lnTo>
                  <a:pt x="225424" y="79375"/>
                </a:lnTo>
                <a:lnTo>
                  <a:pt x="225424" y="76200"/>
                </a:lnTo>
                <a:lnTo>
                  <a:pt x="222249" y="73025"/>
                </a:lnTo>
                <a:lnTo>
                  <a:pt x="225424" y="66675"/>
                </a:lnTo>
                <a:lnTo>
                  <a:pt x="225424" y="60325"/>
                </a:lnTo>
                <a:lnTo>
                  <a:pt x="228599" y="57150"/>
                </a:lnTo>
                <a:close/>
                <a:moveTo>
                  <a:pt x="260349" y="47625"/>
                </a:moveTo>
                <a:lnTo>
                  <a:pt x="266699" y="47625"/>
                </a:lnTo>
                <a:lnTo>
                  <a:pt x="269874" y="50800"/>
                </a:lnTo>
                <a:lnTo>
                  <a:pt x="279399" y="60325"/>
                </a:lnTo>
                <a:lnTo>
                  <a:pt x="279399" y="63500"/>
                </a:lnTo>
                <a:lnTo>
                  <a:pt x="273049" y="66675"/>
                </a:lnTo>
                <a:lnTo>
                  <a:pt x="269874" y="69850"/>
                </a:lnTo>
                <a:lnTo>
                  <a:pt x="269874" y="73025"/>
                </a:lnTo>
                <a:lnTo>
                  <a:pt x="266699" y="73025"/>
                </a:lnTo>
                <a:lnTo>
                  <a:pt x="266699" y="69850"/>
                </a:lnTo>
                <a:lnTo>
                  <a:pt x="263524" y="60325"/>
                </a:lnTo>
                <a:lnTo>
                  <a:pt x="263524" y="53975"/>
                </a:lnTo>
                <a:lnTo>
                  <a:pt x="260349" y="50800"/>
                </a:lnTo>
                <a:lnTo>
                  <a:pt x="260349" y="53975"/>
                </a:lnTo>
                <a:lnTo>
                  <a:pt x="263524" y="69850"/>
                </a:lnTo>
                <a:lnTo>
                  <a:pt x="257174" y="69850"/>
                </a:lnTo>
                <a:lnTo>
                  <a:pt x="253999" y="69850"/>
                </a:lnTo>
                <a:lnTo>
                  <a:pt x="253999" y="60325"/>
                </a:lnTo>
                <a:lnTo>
                  <a:pt x="250824" y="60325"/>
                </a:lnTo>
                <a:lnTo>
                  <a:pt x="247649" y="66675"/>
                </a:lnTo>
                <a:lnTo>
                  <a:pt x="244474" y="63500"/>
                </a:lnTo>
                <a:lnTo>
                  <a:pt x="244474" y="60325"/>
                </a:lnTo>
                <a:lnTo>
                  <a:pt x="260349" y="47625"/>
                </a:lnTo>
                <a:close/>
                <a:moveTo>
                  <a:pt x="295274" y="0"/>
                </a:moveTo>
                <a:lnTo>
                  <a:pt x="447674" y="38100"/>
                </a:lnTo>
                <a:lnTo>
                  <a:pt x="530224" y="57150"/>
                </a:lnTo>
                <a:lnTo>
                  <a:pt x="530225" y="57150"/>
                </a:lnTo>
                <a:lnTo>
                  <a:pt x="584200" y="69850"/>
                </a:lnTo>
                <a:lnTo>
                  <a:pt x="647700" y="85725"/>
                </a:lnTo>
                <a:lnTo>
                  <a:pt x="650875" y="85725"/>
                </a:lnTo>
                <a:lnTo>
                  <a:pt x="781050" y="111125"/>
                </a:lnTo>
                <a:lnTo>
                  <a:pt x="860425" y="127000"/>
                </a:lnTo>
                <a:lnTo>
                  <a:pt x="955675" y="149225"/>
                </a:lnTo>
                <a:lnTo>
                  <a:pt x="1006475" y="158750"/>
                </a:lnTo>
                <a:lnTo>
                  <a:pt x="1006475" y="161925"/>
                </a:lnTo>
                <a:lnTo>
                  <a:pt x="1003300" y="171450"/>
                </a:lnTo>
                <a:lnTo>
                  <a:pt x="1000125" y="180975"/>
                </a:lnTo>
                <a:lnTo>
                  <a:pt x="1000125" y="184150"/>
                </a:lnTo>
                <a:lnTo>
                  <a:pt x="1000125" y="190500"/>
                </a:lnTo>
                <a:lnTo>
                  <a:pt x="996950" y="203200"/>
                </a:lnTo>
                <a:lnTo>
                  <a:pt x="990600" y="234950"/>
                </a:lnTo>
                <a:lnTo>
                  <a:pt x="987425" y="250825"/>
                </a:lnTo>
                <a:lnTo>
                  <a:pt x="987425" y="260350"/>
                </a:lnTo>
                <a:lnTo>
                  <a:pt x="984250" y="263525"/>
                </a:lnTo>
                <a:lnTo>
                  <a:pt x="977900" y="307975"/>
                </a:lnTo>
                <a:lnTo>
                  <a:pt x="974725" y="317500"/>
                </a:lnTo>
                <a:lnTo>
                  <a:pt x="974725" y="320675"/>
                </a:lnTo>
                <a:lnTo>
                  <a:pt x="971550" y="330200"/>
                </a:lnTo>
                <a:lnTo>
                  <a:pt x="971550" y="333375"/>
                </a:lnTo>
                <a:lnTo>
                  <a:pt x="968375" y="346075"/>
                </a:lnTo>
                <a:lnTo>
                  <a:pt x="968375" y="349250"/>
                </a:lnTo>
                <a:lnTo>
                  <a:pt x="965200" y="361950"/>
                </a:lnTo>
                <a:lnTo>
                  <a:pt x="965200" y="368300"/>
                </a:lnTo>
                <a:lnTo>
                  <a:pt x="962025" y="384175"/>
                </a:lnTo>
                <a:lnTo>
                  <a:pt x="958850" y="396875"/>
                </a:lnTo>
                <a:lnTo>
                  <a:pt x="955675" y="422275"/>
                </a:lnTo>
                <a:lnTo>
                  <a:pt x="952500" y="434975"/>
                </a:lnTo>
                <a:lnTo>
                  <a:pt x="952500" y="438150"/>
                </a:lnTo>
                <a:lnTo>
                  <a:pt x="949325" y="460375"/>
                </a:lnTo>
                <a:lnTo>
                  <a:pt x="946150" y="460375"/>
                </a:lnTo>
                <a:lnTo>
                  <a:pt x="946150" y="463550"/>
                </a:lnTo>
                <a:lnTo>
                  <a:pt x="946150" y="469900"/>
                </a:lnTo>
                <a:lnTo>
                  <a:pt x="942975" y="479425"/>
                </a:lnTo>
                <a:lnTo>
                  <a:pt x="939800" y="498475"/>
                </a:lnTo>
                <a:lnTo>
                  <a:pt x="939800" y="504825"/>
                </a:lnTo>
                <a:lnTo>
                  <a:pt x="936625" y="511175"/>
                </a:lnTo>
                <a:lnTo>
                  <a:pt x="933450" y="539750"/>
                </a:lnTo>
                <a:lnTo>
                  <a:pt x="930275" y="542925"/>
                </a:lnTo>
                <a:lnTo>
                  <a:pt x="930275" y="549275"/>
                </a:lnTo>
                <a:lnTo>
                  <a:pt x="930275" y="552450"/>
                </a:lnTo>
                <a:lnTo>
                  <a:pt x="927100" y="561975"/>
                </a:lnTo>
                <a:lnTo>
                  <a:pt x="920750" y="600075"/>
                </a:lnTo>
                <a:lnTo>
                  <a:pt x="917575" y="612775"/>
                </a:lnTo>
                <a:lnTo>
                  <a:pt x="917575" y="615950"/>
                </a:lnTo>
                <a:lnTo>
                  <a:pt x="917575" y="622300"/>
                </a:lnTo>
                <a:lnTo>
                  <a:pt x="914400" y="635000"/>
                </a:lnTo>
                <a:lnTo>
                  <a:pt x="914400" y="638175"/>
                </a:lnTo>
                <a:lnTo>
                  <a:pt x="911225" y="641350"/>
                </a:lnTo>
                <a:lnTo>
                  <a:pt x="911225" y="644525"/>
                </a:lnTo>
                <a:lnTo>
                  <a:pt x="911225" y="650875"/>
                </a:lnTo>
                <a:lnTo>
                  <a:pt x="914400" y="657225"/>
                </a:lnTo>
                <a:lnTo>
                  <a:pt x="917575" y="666750"/>
                </a:lnTo>
                <a:lnTo>
                  <a:pt x="917575" y="669925"/>
                </a:lnTo>
                <a:lnTo>
                  <a:pt x="917575" y="673100"/>
                </a:lnTo>
                <a:lnTo>
                  <a:pt x="920750" y="688975"/>
                </a:lnTo>
                <a:lnTo>
                  <a:pt x="914400" y="698500"/>
                </a:lnTo>
                <a:lnTo>
                  <a:pt x="911225" y="704850"/>
                </a:lnTo>
                <a:lnTo>
                  <a:pt x="914400" y="704850"/>
                </a:lnTo>
                <a:lnTo>
                  <a:pt x="914400" y="708025"/>
                </a:lnTo>
                <a:lnTo>
                  <a:pt x="914400" y="717550"/>
                </a:lnTo>
                <a:lnTo>
                  <a:pt x="914400" y="720725"/>
                </a:lnTo>
                <a:lnTo>
                  <a:pt x="911225" y="717550"/>
                </a:lnTo>
                <a:lnTo>
                  <a:pt x="908050" y="717550"/>
                </a:lnTo>
                <a:lnTo>
                  <a:pt x="904875" y="717550"/>
                </a:lnTo>
                <a:lnTo>
                  <a:pt x="876300" y="711200"/>
                </a:lnTo>
                <a:lnTo>
                  <a:pt x="860425" y="708025"/>
                </a:lnTo>
                <a:lnTo>
                  <a:pt x="847725" y="704850"/>
                </a:lnTo>
                <a:lnTo>
                  <a:pt x="841375" y="704850"/>
                </a:lnTo>
                <a:lnTo>
                  <a:pt x="835025" y="704850"/>
                </a:lnTo>
                <a:lnTo>
                  <a:pt x="825500" y="701675"/>
                </a:lnTo>
                <a:lnTo>
                  <a:pt x="819150" y="701675"/>
                </a:lnTo>
                <a:lnTo>
                  <a:pt x="809625" y="698500"/>
                </a:lnTo>
                <a:lnTo>
                  <a:pt x="803275" y="695325"/>
                </a:lnTo>
                <a:lnTo>
                  <a:pt x="777875" y="692150"/>
                </a:lnTo>
                <a:lnTo>
                  <a:pt x="774700" y="692150"/>
                </a:lnTo>
                <a:lnTo>
                  <a:pt x="758825" y="688975"/>
                </a:lnTo>
                <a:lnTo>
                  <a:pt x="746125" y="685800"/>
                </a:lnTo>
                <a:lnTo>
                  <a:pt x="733425" y="682625"/>
                </a:lnTo>
                <a:lnTo>
                  <a:pt x="717550" y="679450"/>
                </a:lnTo>
                <a:lnTo>
                  <a:pt x="711200" y="679450"/>
                </a:lnTo>
                <a:lnTo>
                  <a:pt x="704850" y="676275"/>
                </a:lnTo>
                <a:lnTo>
                  <a:pt x="692150" y="673100"/>
                </a:lnTo>
                <a:lnTo>
                  <a:pt x="676275" y="669925"/>
                </a:lnTo>
                <a:lnTo>
                  <a:pt x="650875" y="666750"/>
                </a:lnTo>
                <a:lnTo>
                  <a:pt x="647700" y="663575"/>
                </a:lnTo>
                <a:lnTo>
                  <a:pt x="644525" y="663575"/>
                </a:lnTo>
                <a:lnTo>
                  <a:pt x="641350" y="666750"/>
                </a:lnTo>
                <a:lnTo>
                  <a:pt x="638175" y="669925"/>
                </a:lnTo>
                <a:lnTo>
                  <a:pt x="628650" y="673100"/>
                </a:lnTo>
                <a:lnTo>
                  <a:pt x="625475" y="673100"/>
                </a:lnTo>
                <a:lnTo>
                  <a:pt x="622300" y="673100"/>
                </a:lnTo>
                <a:lnTo>
                  <a:pt x="619125" y="673100"/>
                </a:lnTo>
                <a:lnTo>
                  <a:pt x="615950" y="673100"/>
                </a:lnTo>
                <a:lnTo>
                  <a:pt x="612775" y="669925"/>
                </a:lnTo>
                <a:lnTo>
                  <a:pt x="609600" y="669925"/>
                </a:lnTo>
                <a:lnTo>
                  <a:pt x="600075" y="666750"/>
                </a:lnTo>
                <a:lnTo>
                  <a:pt x="593725" y="669925"/>
                </a:lnTo>
                <a:lnTo>
                  <a:pt x="590550" y="669925"/>
                </a:lnTo>
                <a:lnTo>
                  <a:pt x="584200" y="666750"/>
                </a:lnTo>
                <a:lnTo>
                  <a:pt x="581025" y="666750"/>
                </a:lnTo>
                <a:lnTo>
                  <a:pt x="577850" y="669925"/>
                </a:lnTo>
                <a:lnTo>
                  <a:pt x="574675" y="666750"/>
                </a:lnTo>
                <a:lnTo>
                  <a:pt x="571500" y="666750"/>
                </a:lnTo>
                <a:lnTo>
                  <a:pt x="565150" y="663575"/>
                </a:lnTo>
                <a:lnTo>
                  <a:pt x="561975" y="663575"/>
                </a:lnTo>
                <a:lnTo>
                  <a:pt x="558800" y="663575"/>
                </a:lnTo>
                <a:lnTo>
                  <a:pt x="552450" y="669925"/>
                </a:lnTo>
                <a:lnTo>
                  <a:pt x="549275" y="673100"/>
                </a:lnTo>
                <a:lnTo>
                  <a:pt x="542925" y="673100"/>
                </a:lnTo>
                <a:lnTo>
                  <a:pt x="536575" y="673100"/>
                </a:lnTo>
                <a:lnTo>
                  <a:pt x="533400" y="669925"/>
                </a:lnTo>
                <a:lnTo>
                  <a:pt x="523875" y="669925"/>
                </a:lnTo>
                <a:lnTo>
                  <a:pt x="517525" y="669925"/>
                </a:lnTo>
                <a:lnTo>
                  <a:pt x="511175" y="669925"/>
                </a:lnTo>
                <a:lnTo>
                  <a:pt x="504825" y="669925"/>
                </a:lnTo>
                <a:lnTo>
                  <a:pt x="495300" y="673100"/>
                </a:lnTo>
                <a:lnTo>
                  <a:pt x="485775" y="673100"/>
                </a:lnTo>
                <a:lnTo>
                  <a:pt x="482600" y="676275"/>
                </a:lnTo>
                <a:lnTo>
                  <a:pt x="479425" y="676275"/>
                </a:lnTo>
                <a:lnTo>
                  <a:pt x="476250" y="682625"/>
                </a:lnTo>
                <a:lnTo>
                  <a:pt x="447675" y="679450"/>
                </a:lnTo>
                <a:lnTo>
                  <a:pt x="438150" y="679450"/>
                </a:lnTo>
                <a:lnTo>
                  <a:pt x="434975" y="676275"/>
                </a:lnTo>
                <a:lnTo>
                  <a:pt x="431800" y="673100"/>
                </a:lnTo>
                <a:lnTo>
                  <a:pt x="428625" y="669925"/>
                </a:lnTo>
                <a:lnTo>
                  <a:pt x="425450" y="666750"/>
                </a:lnTo>
                <a:lnTo>
                  <a:pt x="422275" y="666750"/>
                </a:lnTo>
                <a:lnTo>
                  <a:pt x="419100" y="666750"/>
                </a:lnTo>
                <a:lnTo>
                  <a:pt x="415925" y="666750"/>
                </a:lnTo>
                <a:lnTo>
                  <a:pt x="409575" y="669925"/>
                </a:lnTo>
                <a:lnTo>
                  <a:pt x="396875" y="673100"/>
                </a:lnTo>
                <a:lnTo>
                  <a:pt x="390525" y="673100"/>
                </a:lnTo>
                <a:lnTo>
                  <a:pt x="384175" y="673100"/>
                </a:lnTo>
                <a:lnTo>
                  <a:pt x="381000" y="676275"/>
                </a:lnTo>
                <a:lnTo>
                  <a:pt x="377825" y="676275"/>
                </a:lnTo>
                <a:lnTo>
                  <a:pt x="374650" y="673100"/>
                </a:lnTo>
                <a:lnTo>
                  <a:pt x="361950" y="669925"/>
                </a:lnTo>
                <a:lnTo>
                  <a:pt x="358775" y="669925"/>
                </a:lnTo>
                <a:lnTo>
                  <a:pt x="352425" y="673100"/>
                </a:lnTo>
                <a:lnTo>
                  <a:pt x="349250" y="676275"/>
                </a:lnTo>
                <a:lnTo>
                  <a:pt x="346075" y="676275"/>
                </a:lnTo>
                <a:lnTo>
                  <a:pt x="346075" y="673100"/>
                </a:lnTo>
                <a:lnTo>
                  <a:pt x="342900" y="673100"/>
                </a:lnTo>
                <a:lnTo>
                  <a:pt x="342900" y="669925"/>
                </a:lnTo>
                <a:lnTo>
                  <a:pt x="342900" y="663575"/>
                </a:lnTo>
                <a:lnTo>
                  <a:pt x="342900" y="660400"/>
                </a:lnTo>
                <a:lnTo>
                  <a:pt x="330200" y="654050"/>
                </a:lnTo>
                <a:lnTo>
                  <a:pt x="327025" y="650875"/>
                </a:lnTo>
                <a:lnTo>
                  <a:pt x="323850" y="650875"/>
                </a:lnTo>
                <a:lnTo>
                  <a:pt x="320675" y="650875"/>
                </a:lnTo>
                <a:lnTo>
                  <a:pt x="317500" y="650875"/>
                </a:lnTo>
                <a:lnTo>
                  <a:pt x="314325" y="650875"/>
                </a:lnTo>
                <a:lnTo>
                  <a:pt x="311150" y="647700"/>
                </a:lnTo>
                <a:lnTo>
                  <a:pt x="307975" y="644525"/>
                </a:lnTo>
                <a:lnTo>
                  <a:pt x="304800" y="641350"/>
                </a:lnTo>
                <a:lnTo>
                  <a:pt x="288925" y="641350"/>
                </a:lnTo>
                <a:lnTo>
                  <a:pt x="279400" y="641350"/>
                </a:lnTo>
                <a:lnTo>
                  <a:pt x="276225" y="641350"/>
                </a:lnTo>
                <a:lnTo>
                  <a:pt x="273050" y="638175"/>
                </a:lnTo>
                <a:lnTo>
                  <a:pt x="266700" y="635000"/>
                </a:lnTo>
                <a:lnTo>
                  <a:pt x="257175" y="638175"/>
                </a:lnTo>
                <a:lnTo>
                  <a:pt x="250825" y="641350"/>
                </a:lnTo>
                <a:lnTo>
                  <a:pt x="247650" y="644525"/>
                </a:lnTo>
                <a:lnTo>
                  <a:pt x="234950" y="647700"/>
                </a:lnTo>
                <a:lnTo>
                  <a:pt x="219075" y="647700"/>
                </a:lnTo>
                <a:lnTo>
                  <a:pt x="209550" y="650875"/>
                </a:lnTo>
                <a:lnTo>
                  <a:pt x="203200" y="650875"/>
                </a:lnTo>
                <a:lnTo>
                  <a:pt x="200025" y="650875"/>
                </a:lnTo>
                <a:lnTo>
                  <a:pt x="193675" y="650875"/>
                </a:lnTo>
                <a:lnTo>
                  <a:pt x="190500" y="647700"/>
                </a:lnTo>
                <a:lnTo>
                  <a:pt x="190500" y="644525"/>
                </a:lnTo>
                <a:lnTo>
                  <a:pt x="187325" y="641350"/>
                </a:lnTo>
                <a:lnTo>
                  <a:pt x="171450" y="638175"/>
                </a:lnTo>
                <a:lnTo>
                  <a:pt x="165100" y="631825"/>
                </a:lnTo>
                <a:lnTo>
                  <a:pt x="161925" y="631825"/>
                </a:lnTo>
                <a:lnTo>
                  <a:pt x="158750" y="628650"/>
                </a:lnTo>
                <a:lnTo>
                  <a:pt x="152400" y="628650"/>
                </a:lnTo>
                <a:lnTo>
                  <a:pt x="149225" y="625475"/>
                </a:lnTo>
                <a:lnTo>
                  <a:pt x="142875" y="619125"/>
                </a:lnTo>
                <a:lnTo>
                  <a:pt x="142875" y="615950"/>
                </a:lnTo>
                <a:lnTo>
                  <a:pt x="139700" y="615950"/>
                </a:lnTo>
                <a:lnTo>
                  <a:pt x="139700" y="609600"/>
                </a:lnTo>
                <a:lnTo>
                  <a:pt x="139700" y="606425"/>
                </a:lnTo>
                <a:lnTo>
                  <a:pt x="142875" y="603250"/>
                </a:lnTo>
                <a:lnTo>
                  <a:pt x="142875" y="600075"/>
                </a:lnTo>
                <a:lnTo>
                  <a:pt x="146050" y="596900"/>
                </a:lnTo>
                <a:lnTo>
                  <a:pt x="146050" y="590550"/>
                </a:lnTo>
                <a:lnTo>
                  <a:pt x="142875" y="587375"/>
                </a:lnTo>
                <a:lnTo>
                  <a:pt x="142875" y="584200"/>
                </a:lnTo>
                <a:lnTo>
                  <a:pt x="146050" y="577850"/>
                </a:lnTo>
                <a:lnTo>
                  <a:pt x="146050" y="574675"/>
                </a:lnTo>
                <a:lnTo>
                  <a:pt x="149225" y="558800"/>
                </a:lnTo>
                <a:lnTo>
                  <a:pt x="142875" y="536575"/>
                </a:lnTo>
                <a:lnTo>
                  <a:pt x="139700" y="533400"/>
                </a:lnTo>
                <a:lnTo>
                  <a:pt x="120650" y="504825"/>
                </a:lnTo>
                <a:lnTo>
                  <a:pt x="117475" y="504825"/>
                </a:lnTo>
                <a:lnTo>
                  <a:pt x="111125" y="501650"/>
                </a:lnTo>
                <a:lnTo>
                  <a:pt x="107950" y="503237"/>
                </a:lnTo>
                <a:lnTo>
                  <a:pt x="107950" y="504825"/>
                </a:lnTo>
                <a:lnTo>
                  <a:pt x="104775" y="504825"/>
                </a:lnTo>
                <a:lnTo>
                  <a:pt x="101600" y="508000"/>
                </a:lnTo>
                <a:lnTo>
                  <a:pt x="95250" y="508000"/>
                </a:lnTo>
                <a:lnTo>
                  <a:pt x="82550" y="492125"/>
                </a:lnTo>
                <a:lnTo>
                  <a:pt x="82550" y="482600"/>
                </a:lnTo>
                <a:lnTo>
                  <a:pt x="76200" y="476250"/>
                </a:lnTo>
                <a:lnTo>
                  <a:pt x="60325" y="476250"/>
                </a:lnTo>
                <a:lnTo>
                  <a:pt x="53975" y="473075"/>
                </a:lnTo>
                <a:lnTo>
                  <a:pt x="53975" y="463550"/>
                </a:lnTo>
                <a:lnTo>
                  <a:pt x="50800" y="463550"/>
                </a:lnTo>
                <a:lnTo>
                  <a:pt x="47625" y="466725"/>
                </a:lnTo>
                <a:lnTo>
                  <a:pt x="44450" y="466725"/>
                </a:lnTo>
                <a:lnTo>
                  <a:pt x="41275" y="466725"/>
                </a:lnTo>
                <a:lnTo>
                  <a:pt x="38100" y="466725"/>
                </a:lnTo>
                <a:lnTo>
                  <a:pt x="34925" y="463550"/>
                </a:lnTo>
                <a:lnTo>
                  <a:pt x="31750" y="466725"/>
                </a:lnTo>
                <a:lnTo>
                  <a:pt x="25400" y="466725"/>
                </a:lnTo>
                <a:lnTo>
                  <a:pt x="22225" y="466725"/>
                </a:lnTo>
                <a:lnTo>
                  <a:pt x="19050" y="463550"/>
                </a:lnTo>
                <a:lnTo>
                  <a:pt x="15875" y="460375"/>
                </a:lnTo>
                <a:lnTo>
                  <a:pt x="12700" y="457200"/>
                </a:lnTo>
                <a:lnTo>
                  <a:pt x="12700" y="454025"/>
                </a:lnTo>
                <a:lnTo>
                  <a:pt x="9525" y="454025"/>
                </a:lnTo>
                <a:lnTo>
                  <a:pt x="6350" y="454025"/>
                </a:lnTo>
                <a:lnTo>
                  <a:pt x="6350" y="457200"/>
                </a:lnTo>
                <a:lnTo>
                  <a:pt x="6350" y="460375"/>
                </a:lnTo>
                <a:lnTo>
                  <a:pt x="3175" y="460375"/>
                </a:lnTo>
                <a:lnTo>
                  <a:pt x="0" y="457200"/>
                </a:lnTo>
                <a:lnTo>
                  <a:pt x="0" y="454025"/>
                </a:lnTo>
                <a:lnTo>
                  <a:pt x="3175" y="454025"/>
                </a:lnTo>
                <a:lnTo>
                  <a:pt x="6350" y="450850"/>
                </a:lnTo>
                <a:lnTo>
                  <a:pt x="12700" y="415925"/>
                </a:lnTo>
                <a:lnTo>
                  <a:pt x="15875" y="403225"/>
                </a:lnTo>
                <a:lnTo>
                  <a:pt x="19050" y="396875"/>
                </a:lnTo>
                <a:lnTo>
                  <a:pt x="19050" y="393700"/>
                </a:lnTo>
                <a:lnTo>
                  <a:pt x="19050" y="390525"/>
                </a:lnTo>
                <a:lnTo>
                  <a:pt x="22225" y="390525"/>
                </a:lnTo>
                <a:lnTo>
                  <a:pt x="22225" y="393700"/>
                </a:lnTo>
                <a:lnTo>
                  <a:pt x="22225" y="403225"/>
                </a:lnTo>
                <a:lnTo>
                  <a:pt x="19050" y="422275"/>
                </a:lnTo>
                <a:lnTo>
                  <a:pt x="15875" y="438150"/>
                </a:lnTo>
                <a:lnTo>
                  <a:pt x="15875" y="441325"/>
                </a:lnTo>
                <a:lnTo>
                  <a:pt x="19050" y="444500"/>
                </a:lnTo>
                <a:lnTo>
                  <a:pt x="22225" y="444500"/>
                </a:lnTo>
                <a:lnTo>
                  <a:pt x="22225" y="441325"/>
                </a:lnTo>
                <a:lnTo>
                  <a:pt x="25400" y="438150"/>
                </a:lnTo>
                <a:lnTo>
                  <a:pt x="25400" y="434975"/>
                </a:lnTo>
                <a:lnTo>
                  <a:pt x="28575" y="434975"/>
                </a:lnTo>
                <a:lnTo>
                  <a:pt x="31750" y="438150"/>
                </a:lnTo>
                <a:lnTo>
                  <a:pt x="34925" y="441325"/>
                </a:lnTo>
                <a:lnTo>
                  <a:pt x="34925" y="438150"/>
                </a:lnTo>
                <a:lnTo>
                  <a:pt x="31750" y="431800"/>
                </a:lnTo>
                <a:lnTo>
                  <a:pt x="31750" y="428625"/>
                </a:lnTo>
                <a:lnTo>
                  <a:pt x="28575" y="425450"/>
                </a:lnTo>
                <a:lnTo>
                  <a:pt x="28575" y="422275"/>
                </a:lnTo>
                <a:lnTo>
                  <a:pt x="31750" y="419100"/>
                </a:lnTo>
                <a:lnTo>
                  <a:pt x="34925" y="419100"/>
                </a:lnTo>
                <a:lnTo>
                  <a:pt x="34925" y="415925"/>
                </a:lnTo>
                <a:lnTo>
                  <a:pt x="34925" y="412750"/>
                </a:lnTo>
                <a:lnTo>
                  <a:pt x="31750" y="396875"/>
                </a:lnTo>
                <a:lnTo>
                  <a:pt x="34925" y="396875"/>
                </a:lnTo>
                <a:lnTo>
                  <a:pt x="34925" y="393700"/>
                </a:lnTo>
                <a:lnTo>
                  <a:pt x="38100" y="390525"/>
                </a:lnTo>
                <a:lnTo>
                  <a:pt x="38100" y="387350"/>
                </a:lnTo>
                <a:lnTo>
                  <a:pt x="41275" y="387350"/>
                </a:lnTo>
                <a:lnTo>
                  <a:pt x="44450" y="387350"/>
                </a:lnTo>
                <a:lnTo>
                  <a:pt x="47625" y="387350"/>
                </a:lnTo>
                <a:lnTo>
                  <a:pt x="50800" y="387350"/>
                </a:lnTo>
                <a:lnTo>
                  <a:pt x="50800" y="390525"/>
                </a:lnTo>
                <a:lnTo>
                  <a:pt x="53975" y="390525"/>
                </a:lnTo>
                <a:lnTo>
                  <a:pt x="53975" y="387350"/>
                </a:lnTo>
                <a:lnTo>
                  <a:pt x="53975" y="384175"/>
                </a:lnTo>
                <a:lnTo>
                  <a:pt x="50800" y="384175"/>
                </a:lnTo>
                <a:lnTo>
                  <a:pt x="50800" y="381000"/>
                </a:lnTo>
                <a:lnTo>
                  <a:pt x="47625" y="377825"/>
                </a:lnTo>
                <a:lnTo>
                  <a:pt x="47625" y="374650"/>
                </a:lnTo>
                <a:lnTo>
                  <a:pt x="44450" y="374650"/>
                </a:lnTo>
                <a:lnTo>
                  <a:pt x="44450" y="377825"/>
                </a:lnTo>
                <a:lnTo>
                  <a:pt x="41275" y="381000"/>
                </a:lnTo>
                <a:lnTo>
                  <a:pt x="41275" y="377825"/>
                </a:lnTo>
                <a:lnTo>
                  <a:pt x="38100" y="377825"/>
                </a:lnTo>
                <a:lnTo>
                  <a:pt x="38100" y="374650"/>
                </a:lnTo>
                <a:lnTo>
                  <a:pt x="34925" y="374650"/>
                </a:lnTo>
                <a:lnTo>
                  <a:pt x="34925" y="377825"/>
                </a:lnTo>
                <a:lnTo>
                  <a:pt x="34925" y="381000"/>
                </a:lnTo>
                <a:lnTo>
                  <a:pt x="34925" y="384175"/>
                </a:lnTo>
                <a:lnTo>
                  <a:pt x="31750" y="381000"/>
                </a:lnTo>
                <a:lnTo>
                  <a:pt x="28575" y="377825"/>
                </a:lnTo>
                <a:lnTo>
                  <a:pt x="25400" y="377825"/>
                </a:lnTo>
                <a:lnTo>
                  <a:pt x="22225" y="374650"/>
                </a:lnTo>
                <a:lnTo>
                  <a:pt x="22225" y="371475"/>
                </a:lnTo>
                <a:lnTo>
                  <a:pt x="19050" y="361950"/>
                </a:lnTo>
                <a:lnTo>
                  <a:pt x="22225" y="361950"/>
                </a:lnTo>
                <a:lnTo>
                  <a:pt x="22225" y="358776"/>
                </a:lnTo>
                <a:lnTo>
                  <a:pt x="22224" y="358775"/>
                </a:lnTo>
                <a:lnTo>
                  <a:pt x="22224" y="352425"/>
                </a:lnTo>
                <a:lnTo>
                  <a:pt x="22224" y="346075"/>
                </a:lnTo>
                <a:lnTo>
                  <a:pt x="22224" y="339725"/>
                </a:lnTo>
                <a:lnTo>
                  <a:pt x="25399" y="339725"/>
                </a:lnTo>
                <a:lnTo>
                  <a:pt x="28574" y="339725"/>
                </a:lnTo>
                <a:lnTo>
                  <a:pt x="28574" y="349250"/>
                </a:lnTo>
                <a:lnTo>
                  <a:pt x="28574" y="352425"/>
                </a:lnTo>
                <a:lnTo>
                  <a:pt x="31749" y="352425"/>
                </a:lnTo>
                <a:lnTo>
                  <a:pt x="31749" y="355600"/>
                </a:lnTo>
                <a:lnTo>
                  <a:pt x="31749" y="358775"/>
                </a:lnTo>
                <a:lnTo>
                  <a:pt x="34924" y="358775"/>
                </a:lnTo>
                <a:lnTo>
                  <a:pt x="34924" y="355600"/>
                </a:lnTo>
                <a:lnTo>
                  <a:pt x="34924" y="352425"/>
                </a:lnTo>
                <a:lnTo>
                  <a:pt x="31749" y="349250"/>
                </a:lnTo>
                <a:lnTo>
                  <a:pt x="31749" y="346075"/>
                </a:lnTo>
                <a:lnTo>
                  <a:pt x="34924" y="346075"/>
                </a:lnTo>
                <a:lnTo>
                  <a:pt x="38099" y="346075"/>
                </a:lnTo>
                <a:lnTo>
                  <a:pt x="41274" y="346075"/>
                </a:lnTo>
                <a:lnTo>
                  <a:pt x="41274" y="342900"/>
                </a:lnTo>
                <a:lnTo>
                  <a:pt x="44449" y="342900"/>
                </a:lnTo>
                <a:lnTo>
                  <a:pt x="53974" y="342900"/>
                </a:lnTo>
                <a:lnTo>
                  <a:pt x="60324" y="342900"/>
                </a:lnTo>
                <a:lnTo>
                  <a:pt x="63499" y="339725"/>
                </a:lnTo>
                <a:lnTo>
                  <a:pt x="66674" y="339725"/>
                </a:lnTo>
                <a:lnTo>
                  <a:pt x="66674" y="336550"/>
                </a:lnTo>
                <a:lnTo>
                  <a:pt x="57149" y="336550"/>
                </a:lnTo>
                <a:lnTo>
                  <a:pt x="53974" y="336550"/>
                </a:lnTo>
                <a:lnTo>
                  <a:pt x="50799" y="336550"/>
                </a:lnTo>
                <a:lnTo>
                  <a:pt x="50799" y="333375"/>
                </a:lnTo>
                <a:lnTo>
                  <a:pt x="47624" y="330200"/>
                </a:lnTo>
                <a:lnTo>
                  <a:pt x="44449" y="330200"/>
                </a:lnTo>
                <a:lnTo>
                  <a:pt x="44449" y="323850"/>
                </a:lnTo>
                <a:lnTo>
                  <a:pt x="41274" y="320675"/>
                </a:lnTo>
                <a:lnTo>
                  <a:pt x="41274" y="317500"/>
                </a:lnTo>
                <a:lnTo>
                  <a:pt x="38099" y="317500"/>
                </a:lnTo>
                <a:lnTo>
                  <a:pt x="34924" y="314325"/>
                </a:lnTo>
                <a:lnTo>
                  <a:pt x="28574" y="317500"/>
                </a:lnTo>
                <a:lnTo>
                  <a:pt x="28574" y="323850"/>
                </a:lnTo>
                <a:lnTo>
                  <a:pt x="28574" y="327025"/>
                </a:lnTo>
                <a:lnTo>
                  <a:pt x="25399" y="330200"/>
                </a:lnTo>
                <a:lnTo>
                  <a:pt x="22224" y="333375"/>
                </a:lnTo>
                <a:lnTo>
                  <a:pt x="19049" y="333375"/>
                </a:lnTo>
                <a:lnTo>
                  <a:pt x="19049" y="330200"/>
                </a:lnTo>
                <a:lnTo>
                  <a:pt x="22224" y="327025"/>
                </a:lnTo>
                <a:lnTo>
                  <a:pt x="22224" y="320675"/>
                </a:lnTo>
                <a:lnTo>
                  <a:pt x="25399" y="317500"/>
                </a:lnTo>
                <a:lnTo>
                  <a:pt x="28574" y="288925"/>
                </a:lnTo>
                <a:lnTo>
                  <a:pt x="28574" y="276225"/>
                </a:lnTo>
                <a:lnTo>
                  <a:pt x="28574" y="266700"/>
                </a:lnTo>
                <a:lnTo>
                  <a:pt x="28574" y="263525"/>
                </a:lnTo>
                <a:lnTo>
                  <a:pt x="25399" y="263525"/>
                </a:lnTo>
                <a:lnTo>
                  <a:pt x="25399" y="257175"/>
                </a:lnTo>
                <a:lnTo>
                  <a:pt x="25399" y="254000"/>
                </a:lnTo>
                <a:lnTo>
                  <a:pt x="28574" y="254000"/>
                </a:lnTo>
                <a:lnTo>
                  <a:pt x="25399" y="250825"/>
                </a:lnTo>
                <a:lnTo>
                  <a:pt x="22224" y="250825"/>
                </a:lnTo>
                <a:lnTo>
                  <a:pt x="25399" y="215900"/>
                </a:lnTo>
                <a:lnTo>
                  <a:pt x="28574" y="200025"/>
                </a:lnTo>
                <a:lnTo>
                  <a:pt x="28574" y="177800"/>
                </a:lnTo>
                <a:lnTo>
                  <a:pt x="19049" y="149225"/>
                </a:lnTo>
                <a:lnTo>
                  <a:pt x="15874" y="146050"/>
                </a:lnTo>
                <a:lnTo>
                  <a:pt x="12699" y="149225"/>
                </a:lnTo>
                <a:lnTo>
                  <a:pt x="9524" y="142875"/>
                </a:lnTo>
                <a:lnTo>
                  <a:pt x="9524" y="127000"/>
                </a:lnTo>
                <a:lnTo>
                  <a:pt x="12699" y="101600"/>
                </a:lnTo>
                <a:lnTo>
                  <a:pt x="9524" y="92075"/>
                </a:lnTo>
                <a:lnTo>
                  <a:pt x="15874" y="85725"/>
                </a:lnTo>
                <a:lnTo>
                  <a:pt x="19049" y="76200"/>
                </a:lnTo>
                <a:lnTo>
                  <a:pt x="22224" y="73025"/>
                </a:lnTo>
                <a:lnTo>
                  <a:pt x="28574" y="63500"/>
                </a:lnTo>
                <a:lnTo>
                  <a:pt x="25399" y="60325"/>
                </a:lnTo>
                <a:lnTo>
                  <a:pt x="22224" y="57150"/>
                </a:lnTo>
                <a:lnTo>
                  <a:pt x="22224" y="53975"/>
                </a:lnTo>
                <a:lnTo>
                  <a:pt x="22224" y="50800"/>
                </a:lnTo>
                <a:lnTo>
                  <a:pt x="25399" y="50800"/>
                </a:lnTo>
                <a:lnTo>
                  <a:pt x="28574" y="50800"/>
                </a:lnTo>
                <a:lnTo>
                  <a:pt x="31749" y="50800"/>
                </a:lnTo>
                <a:lnTo>
                  <a:pt x="31749" y="53975"/>
                </a:lnTo>
                <a:lnTo>
                  <a:pt x="34924" y="57150"/>
                </a:lnTo>
                <a:lnTo>
                  <a:pt x="38099" y="57150"/>
                </a:lnTo>
                <a:lnTo>
                  <a:pt x="41274" y="57150"/>
                </a:lnTo>
                <a:lnTo>
                  <a:pt x="50799" y="66675"/>
                </a:lnTo>
                <a:lnTo>
                  <a:pt x="60324" y="79375"/>
                </a:lnTo>
                <a:lnTo>
                  <a:pt x="69849" y="88900"/>
                </a:lnTo>
                <a:lnTo>
                  <a:pt x="76199" y="88900"/>
                </a:lnTo>
                <a:lnTo>
                  <a:pt x="79374" y="88900"/>
                </a:lnTo>
                <a:lnTo>
                  <a:pt x="92074" y="98425"/>
                </a:lnTo>
                <a:lnTo>
                  <a:pt x="92074" y="101600"/>
                </a:lnTo>
                <a:lnTo>
                  <a:pt x="88899" y="101600"/>
                </a:lnTo>
                <a:lnTo>
                  <a:pt x="88899" y="104775"/>
                </a:lnTo>
                <a:lnTo>
                  <a:pt x="101599" y="114300"/>
                </a:lnTo>
                <a:lnTo>
                  <a:pt x="123824" y="123825"/>
                </a:lnTo>
                <a:lnTo>
                  <a:pt x="139699" y="123825"/>
                </a:lnTo>
                <a:lnTo>
                  <a:pt x="142874" y="130175"/>
                </a:lnTo>
                <a:lnTo>
                  <a:pt x="146049" y="130175"/>
                </a:lnTo>
                <a:lnTo>
                  <a:pt x="149224" y="130175"/>
                </a:lnTo>
                <a:lnTo>
                  <a:pt x="155574" y="130175"/>
                </a:lnTo>
                <a:lnTo>
                  <a:pt x="158749" y="133350"/>
                </a:lnTo>
                <a:lnTo>
                  <a:pt x="161924" y="136525"/>
                </a:lnTo>
                <a:lnTo>
                  <a:pt x="165099" y="136525"/>
                </a:lnTo>
                <a:lnTo>
                  <a:pt x="168274" y="136525"/>
                </a:lnTo>
                <a:lnTo>
                  <a:pt x="174624" y="142875"/>
                </a:lnTo>
                <a:lnTo>
                  <a:pt x="180974" y="146050"/>
                </a:lnTo>
                <a:lnTo>
                  <a:pt x="190499" y="146050"/>
                </a:lnTo>
                <a:lnTo>
                  <a:pt x="193674" y="146050"/>
                </a:lnTo>
                <a:lnTo>
                  <a:pt x="196849" y="146050"/>
                </a:lnTo>
                <a:lnTo>
                  <a:pt x="203199" y="146050"/>
                </a:lnTo>
                <a:lnTo>
                  <a:pt x="203199" y="142875"/>
                </a:lnTo>
                <a:lnTo>
                  <a:pt x="209549" y="146050"/>
                </a:lnTo>
                <a:lnTo>
                  <a:pt x="212724" y="146050"/>
                </a:lnTo>
                <a:lnTo>
                  <a:pt x="215899" y="149225"/>
                </a:lnTo>
                <a:lnTo>
                  <a:pt x="215899" y="152400"/>
                </a:lnTo>
                <a:lnTo>
                  <a:pt x="215899" y="155575"/>
                </a:lnTo>
                <a:lnTo>
                  <a:pt x="215899" y="165100"/>
                </a:lnTo>
                <a:lnTo>
                  <a:pt x="219074" y="168275"/>
                </a:lnTo>
                <a:lnTo>
                  <a:pt x="219074" y="171450"/>
                </a:lnTo>
                <a:lnTo>
                  <a:pt x="222249" y="171450"/>
                </a:lnTo>
                <a:lnTo>
                  <a:pt x="222249" y="168275"/>
                </a:lnTo>
                <a:lnTo>
                  <a:pt x="219074" y="165100"/>
                </a:lnTo>
                <a:lnTo>
                  <a:pt x="219074" y="161925"/>
                </a:lnTo>
                <a:lnTo>
                  <a:pt x="222249" y="158750"/>
                </a:lnTo>
                <a:lnTo>
                  <a:pt x="225424" y="158750"/>
                </a:lnTo>
                <a:lnTo>
                  <a:pt x="231774" y="158750"/>
                </a:lnTo>
                <a:lnTo>
                  <a:pt x="231774" y="161925"/>
                </a:lnTo>
                <a:lnTo>
                  <a:pt x="231774" y="165100"/>
                </a:lnTo>
                <a:lnTo>
                  <a:pt x="231774" y="168275"/>
                </a:lnTo>
                <a:lnTo>
                  <a:pt x="238124" y="171450"/>
                </a:lnTo>
                <a:lnTo>
                  <a:pt x="238124" y="174625"/>
                </a:lnTo>
                <a:lnTo>
                  <a:pt x="238124" y="177800"/>
                </a:lnTo>
                <a:lnTo>
                  <a:pt x="234949" y="177800"/>
                </a:lnTo>
                <a:lnTo>
                  <a:pt x="234949" y="180975"/>
                </a:lnTo>
                <a:lnTo>
                  <a:pt x="238124" y="180975"/>
                </a:lnTo>
                <a:lnTo>
                  <a:pt x="241299" y="177800"/>
                </a:lnTo>
                <a:lnTo>
                  <a:pt x="241299" y="174625"/>
                </a:lnTo>
                <a:lnTo>
                  <a:pt x="241299" y="171450"/>
                </a:lnTo>
                <a:lnTo>
                  <a:pt x="238124" y="168275"/>
                </a:lnTo>
                <a:lnTo>
                  <a:pt x="238124" y="165100"/>
                </a:lnTo>
                <a:lnTo>
                  <a:pt x="234949" y="165100"/>
                </a:lnTo>
                <a:lnTo>
                  <a:pt x="238124" y="161925"/>
                </a:lnTo>
                <a:lnTo>
                  <a:pt x="238124" y="158750"/>
                </a:lnTo>
                <a:lnTo>
                  <a:pt x="241299" y="158750"/>
                </a:lnTo>
                <a:lnTo>
                  <a:pt x="244474" y="155575"/>
                </a:lnTo>
                <a:lnTo>
                  <a:pt x="253999" y="155575"/>
                </a:lnTo>
                <a:lnTo>
                  <a:pt x="257174" y="158750"/>
                </a:lnTo>
                <a:lnTo>
                  <a:pt x="257174" y="161925"/>
                </a:lnTo>
                <a:lnTo>
                  <a:pt x="253999" y="161925"/>
                </a:lnTo>
                <a:lnTo>
                  <a:pt x="250824" y="165100"/>
                </a:lnTo>
                <a:lnTo>
                  <a:pt x="247649" y="165100"/>
                </a:lnTo>
                <a:lnTo>
                  <a:pt x="247649" y="168275"/>
                </a:lnTo>
                <a:lnTo>
                  <a:pt x="247649" y="171450"/>
                </a:lnTo>
                <a:lnTo>
                  <a:pt x="250824" y="174625"/>
                </a:lnTo>
                <a:lnTo>
                  <a:pt x="253999" y="174625"/>
                </a:lnTo>
                <a:lnTo>
                  <a:pt x="253999" y="177800"/>
                </a:lnTo>
                <a:lnTo>
                  <a:pt x="253999" y="180975"/>
                </a:lnTo>
                <a:lnTo>
                  <a:pt x="250824" y="184150"/>
                </a:lnTo>
                <a:lnTo>
                  <a:pt x="253999" y="187325"/>
                </a:lnTo>
                <a:lnTo>
                  <a:pt x="257174" y="190500"/>
                </a:lnTo>
                <a:lnTo>
                  <a:pt x="257174" y="193675"/>
                </a:lnTo>
                <a:lnTo>
                  <a:pt x="253999" y="193675"/>
                </a:lnTo>
                <a:lnTo>
                  <a:pt x="253999" y="200025"/>
                </a:lnTo>
                <a:lnTo>
                  <a:pt x="253999" y="203200"/>
                </a:lnTo>
                <a:lnTo>
                  <a:pt x="257174" y="203200"/>
                </a:lnTo>
                <a:lnTo>
                  <a:pt x="257174" y="206375"/>
                </a:lnTo>
                <a:lnTo>
                  <a:pt x="260349" y="206375"/>
                </a:lnTo>
                <a:lnTo>
                  <a:pt x="260349" y="209550"/>
                </a:lnTo>
                <a:lnTo>
                  <a:pt x="257174" y="212725"/>
                </a:lnTo>
                <a:lnTo>
                  <a:pt x="253999" y="209550"/>
                </a:lnTo>
                <a:lnTo>
                  <a:pt x="250824" y="209550"/>
                </a:lnTo>
                <a:lnTo>
                  <a:pt x="250824" y="212725"/>
                </a:lnTo>
                <a:lnTo>
                  <a:pt x="247649" y="215900"/>
                </a:lnTo>
                <a:lnTo>
                  <a:pt x="244474" y="215900"/>
                </a:lnTo>
                <a:lnTo>
                  <a:pt x="241299" y="219075"/>
                </a:lnTo>
                <a:lnTo>
                  <a:pt x="241299" y="225425"/>
                </a:lnTo>
                <a:lnTo>
                  <a:pt x="234949" y="231775"/>
                </a:lnTo>
                <a:lnTo>
                  <a:pt x="231774" y="231775"/>
                </a:lnTo>
                <a:lnTo>
                  <a:pt x="238124" y="215900"/>
                </a:lnTo>
                <a:lnTo>
                  <a:pt x="234949" y="209550"/>
                </a:lnTo>
                <a:lnTo>
                  <a:pt x="231774" y="219075"/>
                </a:lnTo>
                <a:lnTo>
                  <a:pt x="228599" y="219075"/>
                </a:lnTo>
                <a:lnTo>
                  <a:pt x="228599" y="212725"/>
                </a:lnTo>
                <a:lnTo>
                  <a:pt x="225424" y="212725"/>
                </a:lnTo>
                <a:lnTo>
                  <a:pt x="225424" y="215900"/>
                </a:lnTo>
                <a:lnTo>
                  <a:pt x="225424" y="219075"/>
                </a:lnTo>
                <a:lnTo>
                  <a:pt x="225424" y="222250"/>
                </a:lnTo>
                <a:lnTo>
                  <a:pt x="225424" y="225425"/>
                </a:lnTo>
                <a:lnTo>
                  <a:pt x="225424" y="228600"/>
                </a:lnTo>
                <a:lnTo>
                  <a:pt x="212724" y="241300"/>
                </a:lnTo>
                <a:lnTo>
                  <a:pt x="209549" y="241300"/>
                </a:lnTo>
                <a:lnTo>
                  <a:pt x="203199" y="247650"/>
                </a:lnTo>
                <a:lnTo>
                  <a:pt x="193674" y="257175"/>
                </a:lnTo>
                <a:lnTo>
                  <a:pt x="187324" y="266700"/>
                </a:lnTo>
                <a:lnTo>
                  <a:pt x="177799" y="273050"/>
                </a:lnTo>
                <a:lnTo>
                  <a:pt x="174624" y="276225"/>
                </a:lnTo>
                <a:lnTo>
                  <a:pt x="171449" y="285750"/>
                </a:lnTo>
                <a:lnTo>
                  <a:pt x="168274" y="285750"/>
                </a:lnTo>
                <a:lnTo>
                  <a:pt x="171449" y="292100"/>
                </a:lnTo>
                <a:lnTo>
                  <a:pt x="171449" y="295275"/>
                </a:lnTo>
                <a:lnTo>
                  <a:pt x="174624" y="292100"/>
                </a:lnTo>
                <a:lnTo>
                  <a:pt x="180974" y="292100"/>
                </a:lnTo>
                <a:lnTo>
                  <a:pt x="184149" y="295275"/>
                </a:lnTo>
                <a:lnTo>
                  <a:pt x="187324" y="295275"/>
                </a:lnTo>
                <a:lnTo>
                  <a:pt x="187324" y="292100"/>
                </a:lnTo>
                <a:lnTo>
                  <a:pt x="184149" y="292100"/>
                </a:lnTo>
                <a:lnTo>
                  <a:pt x="174624" y="285750"/>
                </a:lnTo>
                <a:lnTo>
                  <a:pt x="174624" y="282575"/>
                </a:lnTo>
                <a:lnTo>
                  <a:pt x="177799" y="282575"/>
                </a:lnTo>
                <a:lnTo>
                  <a:pt x="180974" y="276225"/>
                </a:lnTo>
                <a:lnTo>
                  <a:pt x="184149" y="276225"/>
                </a:lnTo>
                <a:lnTo>
                  <a:pt x="187324" y="276225"/>
                </a:lnTo>
                <a:lnTo>
                  <a:pt x="184149" y="273050"/>
                </a:lnTo>
                <a:lnTo>
                  <a:pt x="187324" y="269875"/>
                </a:lnTo>
                <a:lnTo>
                  <a:pt x="190499" y="269875"/>
                </a:lnTo>
                <a:lnTo>
                  <a:pt x="193674" y="263525"/>
                </a:lnTo>
                <a:lnTo>
                  <a:pt x="200024" y="257175"/>
                </a:lnTo>
                <a:lnTo>
                  <a:pt x="203199" y="254000"/>
                </a:lnTo>
                <a:lnTo>
                  <a:pt x="209549" y="250825"/>
                </a:lnTo>
                <a:lnTo>
                  <a:pt x="219074" y="247650"/>
                </a:lnTo>
                <a:lnTo>
                  <a:pt x="222249" y="247650"/>
                </a:lnTo>
                <a:lnTo>
                  <a:pt x="225424" y="247650"/>
                </a:lnTo>
                <a:lnTo>
                  <a:pt x="231774" y="247650"/>
                </a:lnTo>
                <a:lnTo>
                  <a:pt x="234949" y="244475"/>
                </a:lnTo>
                <a:lnTo>
                  <a:pt x="238124" y="241300"/>
                </a:lnTo>
                <a:lnTo>
                  <a:pt x="238124" y="234950"/>
                </a:lnTo>
                <a:lnTo>
                  <a:pt x="244474" y="228600"/>
                </a:lnTo>
                <a:lnTo>
                  <a:pt x="250824" y="222250"/>
                </a:lnTo>
                <a:lnTo>
                  <a:pt x="257174" y="219075"/>
                </a:lnTo>
                <a:lnTo>
                  <a:pt x="260349" y="215900"/>
                </a:lnTo>
                <a:lnTo>
                  <a:pt x="263524" y="215900"/>
                </a:lnTo>
                <a:lnTo>
                  <a:pt x="263524" y="219075"/>
                </a:lnTo>
                <a:lnTo>
                  <a:pt x="260349" y="222250"/>
                </a:lnTo>
                <a:lnTo>
                  <a:pt x="263524" y="222250"/>
                </a:lnTo>
                <a:lnTo>
                  <a:pt x="263524" y="225425"/>
                </a:lnTo>
                <a:lnTo>
                  <a:pt x="266699" y="222250"/>
                </a:lnTo>
                <a:lnTo>
                  <a:pt x="266699" y="206375"/>
                </a:lnTo>
                <a:lnTo>
                  <a:pt x="266699" y="203200"/>
                </a:lnTo>
                <a:lnTo>
                  <a:pt x="269874" y="203200"/>
                </a:lnTo>
                <a:lnTo>
                  <a:pt x="273049" y="206375"/>
                </a:lnTo>
                <a:lnTo>
                  <a:pt x="273049" y="222250"/>
                </a:lnTo>
                <a:lnTo>
                  <a:pt x="273049" y="225425"/>
                </a:lnTo>
                <a:lnTo>
                  <a:pt x="269874" y="225425"/>
                </a:lnTo>
                <a:lnTo>
                  <a:pt x="269874" y="228600"/>
                </a:lnTo>
                <a:lnTo>
                  <a:pt x="273049" y="234950"/>
                </a:lnTo>
                <a:lnTo>
                  <a:pt x="273049" y="238125"/>
                </a:lnTo>
                <a:lnTo>
                  <a:pt x="269874" y="238125"/>
                </a:lnTo>
                <a:lnTo>
                  <a:pt x="266699" y="238125"/>
                </a:lnTo>
                <a:lnTo>
                  <a:pt x="263524" y="234950"/>
                </a:lnTo>
                <a:lnTo>
                  <a:pt x="263524" y="238125"/>
                </a:lnTo>
                <a:lnTo>
                  <a:pt x="260349" y="241300"/>
                </a:lnTo>
                <a:lnTo>
                  <a:pt x="257174" y="244475"/>
                </a:lnTo>
                <a:lnTo>
                  <a:pt x="253999" y="241300"/>
                </a:lnTo>
                <a:lnTo>
                  <a:pt x="250824" y="238125"/>
                </a:lnTo>
                <a:lnTo>
                  <a:pt x="250824" y="234950"/>
                </a:lnTo>
                <a:lnTo>
                  <a:pt x="247649" y="234950"/>
                </a:lnTo>
                <a:lnTo>
                  <a:pt x="247649" y="238125"/>
                </a:lnTo>
                <a:lnTo>
                  <a:pt x="247649" y="241300"/>
                </a:lnTo>
                <a:lnTo>
                  <a:pt x="250824" y="241300"/>
                </a:lnTo>
                <a:lnTo>
                  <a:pt x="250824" y="254000"/>
                </a:lnTo>
                <a:lnTo>
                  <a:pt x="250824" y="263525"/>
                </a:lnTo>
                <a:lnTo>
                  <a:pt x="247649" y="263525"/>
                </a:lnTo>
                <a:lnTo>
                  <a:pt x="244474" y="263525"/>
                </a:lnTo>
                <a:lnTo>
                  <a:pt x="241299" y="254000"/>
                </a:lnTo>
                <a:lnTo>
                  <a:pt x="238124" y="254000"/>
                </a:lnTo>
                <a:lnTo>
                  <a:pt x="238124" y="263525"/>
                </a:lnTo>
                <a:lnTo>
                  <a:pt x="241299" y="263525"/>
                </a:lnTo>
                <a:lnTo>
                  <a:pt x="244474" y="266700"/>
                </a:lnTo>
                <a:lnTo>
                  <a:pt x="244474" y="269875"/>
                </a:lnTo>
                <a:lnTo>
                  <a:pt x="238124" y="269875"/>
                </a:lnTo>
                <a:lnTo>
                  <a:pt x="234949" y="269875"/>
                </a:lnTo>
                <a:lnTo>
                  <a:pt x="234949" y="273050"/>
                </a:lnTo>
                <a:lnTo>
                  <a:pt x="238124" y="273050"/>
                </a:lnTo>
                <a:lnTo>
                  <a:pt x="247649" y="269875"/>
                </a:lnTo>
                <a:lnTo>
                  <a:pt x="253999" y="266700"/>
                </a:lnTo>
                <a:lnTo>
                  <a:pt x="257174" y="266700"/>
                </a:lnTo>
                <a:lnTo>
                  <a:pt x="253999" y="276225"/>
                </a:lnTo>
                <a:lnTo>
                  <a:pt x="253999" y="279400"/>
                </a:lnTo>
                <a:lnTo>
                  <a:pt x="257174" y="279400"/>
                </a:lnTo>
                <a:lnTo>
                  <a:pt x="257174" y="282575"/>
                </a:lnTo>
                <a:lnTo>
                  <a:pt x="247649" y="295275"/>
                </a:lnTo>
                <a:lnTo>
                  <a:pt x="247649" y="298450"/>
                </a:lnTo>
                <a:lnTo>
                  <a:pt x="247649" y="304800"/>
                </a:lnTo>
                <a:lnTo>
                  <a:pt x="244474" y="311150"/>
                </a:lnTo>
                <a:lnTo>
                  <a:pt x="241299" y="311150"/>
                </a:lnTo>
                <a:lnTo>
                  <a:pt x="241299" y="320675"/>
                </a:lnTo>
                <a:lnTo>
                  <a:pt x="238124" y="327025"/>
                </a:lnTo>
                <a:lnTo>
                  <a:pt x="234949" y="323850"/>
                </a:lnTo>
                <a:lnTo>
                  <a:pt x="225424" y="317500"/>
                </a:lnTo>
                <a:lnTo>
                  <a:pt x="225424" y="311150"/>
                </a:lnTo>
                <a:lnTo>
                  <a:pt x="231774" y="311150"/>
                </a:lnTo>
                <a:lnTo>
                  <a:pt x="231774" y="307975"/>
                </a:lnTo>
                <a:lnTo>
                  <a:pt x="231774" y="304800"/>
                </a:lnTo>
                <a:lnTo>
                  <a:pt x="234949" y="304800"/>
                </a:lnTo>
                <a:lnTo>
                  <a:pt x="238124" y="304800"/>
                </a:lnTo>
                <a:lnTo>
                  <a:pt x="238124" y="301625"/>
                </a:lnTo>
                <a:lnTo>
                  <a:pt x="234949" y="301625"/>
                </a:lnTo>
                <a:lnTo>
                  <a:pt x="222249" y="304800"/>
                </a:lnTo>
                <a:lnTo>
                  <a:pt x="222249" y="307975"/>
                </a:lnTo>
                <a:lnTo>
                  <a:pt x="215899" y="317500"/>
                </a:lnTo>
                <a:lnTo>
                  <a:pt x="215899" y="320675"/>
                </a:lnTo>
                <a:lnTo>
                  <a:pt x="219074" y="320675"/>
                </a:lnTo>
                <a:lnTo>
                  <a:pt x="219074" y="327025"/>
                </a:lnTo>
                <a:lnTo>
                  <a:pt x="215899" y="327025"/>
                </a:lnTo>
                <a:lnTo>
                  <a:pt x="212724" y="330200"/>
                </a:lnTo>
                <a:lnTo>
                  <a:pt x="215899" y="333375"/>
                </a:lnTo>
                <a:lnTo>
                  <a:pt x="212724" y="333375"/>
                </a:lnTo>
                <a:lnTo>
                  <a:pt x="209549" y="333375"/>
                </a:lnTo>
                <a:lnTo>
                  <a:pt x="206374" y="323850"/>
                </a:lnTo>
                <a:lnTo>
                  <a:pt x="206374" y="320675"/>
                </a:lnTo>
                <a:lnTo>
                  <a:pt x="212724" y="311150"/>
                </a:lnTo>
                <a:lnTo>
                  <a:pt x="212724" y="301625"/>
                </a:lnTo>
                <a:lnTo>
                  <a:pt x="212724" y="298450"/>
                </a:lnTo>
                <a:lnTo>
                  <a:pt x="212724" y="295275"/>
                </a:lnTo>
                <a:lnTo>
                  <a:pt x="209549" y="295275"/>
                </a:lnTo>
                <a:lnTo>
                  <a:pt x="209549" y="298450"/>
                </a:lnTo>
                <a:lnTo>
                  <a:pt x="206374" y="304800"/>
                </a:lnTo>
                <a:lnTo>
                  <a:pt x="206374" y="307975"/>
                </a:lnTo>
                <a:lnTo>
                  <a:pt x="193674" y="307975"/>
                </a:lnTo>
                <a:lnTo>
                  <a:pt x="193674" y="311150"/>
                </a:lnTo>
                <a:lnTo>
                  <a:pt x="187324" y="320675"/>
                </a:lnTo>
                <a:lnTo>
                  <a:pt x="184149" y="320675"/>
                </a:lnTo>
                <a:lnTo>
                  <a:pt x="180974" y="320675"/>
                </a:lnTo>
                <a:lnTo>
                  <a:pt x="177799" y="317500"/>
                </a:lnTo>
                <a:lnTo>
                  <a:pt x="177799" y="314325"/>
                </a:lnTo>
                <a:lnTo>
                  <a:pt x="174624" y="314325"/>
                </a:lnTo>
                <a:lnTo>
                  <a:pt x="171449" y="317500"/>
                </a:lnTo>
                <a:lnTo>
                  <a:pt x="168274" y="317500"/>
                </a:lnTo>
                <a:lnTo>
                  <a:pt x="171449" y="320675"/>
                </a:lnTo>
                <a:lnTo>
                  <a:pt x="177799" y="323850"/>
                </a:lnTo>
                <a:lnTo>
                  <a:pt x="180974" y="323850"/>
                </a:lnTo>
                <a:lnTo>
                  <a:pt x="187324" y="323850"/>
                </a:lnTo>
                <a:lnTo>
                  <a:pt x="187324" y="327025"/>
                </a:lnTo>
                <a:lnTo>
                  <a:pt x="184149" y="327025"/>
                </a:lnTo>
                <a:lnTo>
                  <a:pt x="177799" y="333375"/>
                </a:lnTo>
                <a:lnTo>
                  <a:pt x="174624" y="333375"/>
                </a:lnTo>
                <a:lnTo>
                  <a:pt x="168274" y="336550"/>
                </a:lnTo>
                <a:lnTo>
                  <a:pt x="165099" y="339725"/>
                </a:lnTo>
                <a:lnTo>
                  <a:pt x="168274" y="339725"/>
                </a:lnTo>
                <a:lnTo>
                  <a:pt x="171449" y="339725"/>
                </a:lnTo>
                <a:lnTo>
                  <a:pt x="174624" y="339725"/>
                </a:lnTo>
                <a:lnTo>
                  <a:pt x="174624" y="336550"/>
                </a:lnTo>
                <a:lnTo>
                  <a:pt x="177799" y="333375"/>
                </a:lnTo>
                <a:lnTo>
                  <a:pt x="180974" y="333375"/>
                </a:lnTo>
                <a:lnTo>
                  <a:pt x="187324" y="330200"/>
                </a:lnTo>
                <a:lnTo>
                  <a:pt x="187324" y="333375"/>
                </a:lnTo>
                <a:lnTo>
                  <a:pt x="184149" y="336550"/>
                </a:lnTo>
                <a:lnTo>
                  <a:pt x="180974" y="339725"/>
                </a:lnTo>
                <a:lnTo>
                  <a:pt x="174624" y="342900"/>
                </a:lnTo>
                <a:lnTo>
                  <a:pt x="174624" y="346075"/>
                </a:lnTo>
                <a:lnTo>
                  <a:pt x="180974" y="342900"/>
                </a:lnTo>
                <a:lnTo>
                  <a:pt x="184149" y="342900"/>
                </a:lnTo>
                <a:lnTo>
                  <a:pt x="184149" y="352425"/>
                </a:lnTo>
                <a:lnTo>
                  <a:pt x="187324" y="352425"/>
                </a:lnTo>
                <a:lnTo>
                  <a:pt x="190499" y="336550"/>
                </a:lnTo>
                <a:lnTo>
                  <a:pt x="196849" y="336550"/>
                </a:lnTo>
                <a:lnTo>
                  <a:pt x="193674" y="339725"/>
                </a:lnTo>
                <a:lnTo>
                  <a:pt x="193674" y="342900"/>
                </a:lnTo>
                <a:lnTo>
                  <a:pt x="196849" y="342900"/>
                </a:lnTo>
                <a:lnTo>
                  <a:pt x="196849" y="346075"/>
                </a:lnTo>
                <a:lnTo>
                  <a:pt x="200024" y="349250"/>
                </a:lnTo>
                <a:lnTo>
                  <a:pt x="200024" y="346075"/>
                </a:lnTo>
                <a:lnTo>
                  <a:pt x="203199" y="336550"/>
                </a:lnTo>
                <a:lnTo>
                  <a:pt x="209549" y="352425"/>
                </a:lnTo>
                <a:lnTo>
                  <a:pt x="212724" y="352425"/>
                </a:lnTo>
                <a:lnTo>
                  <a:pt x="212724" y="355600"/>
                </a:lnTo>
                <a:lnTo>
                  <a:pt x="212724" y="358775"/>
                </a:lnTo>
                <a:lnTo>
                  <a:pt x="212725" y="358775"/>
                </a:lnTo>
                <a:lnTo>
                  <a:pt x="212725" y="355600"/>
                </a:lnTo>
                <a:lnTo>
                  <a:pt x="212725" y="352425"/>
                </a:lnTo>
                <a:lnTo>
                  <a:pt x="231775" y="339725"/>
                </a:lnTo>
                <a:lnTo>
                  <a:pt x="238125" y="333375"/>
                </a:lnTo>
                <a:lnTo>
                  <a:pt x="241300" y="327025"/>
                </a:lnTo>
                <a:lnTo>
                  <a:pt x="244475" y="327025"/>
                </a:lnTo>
                <a:lnTo>
                  <a:pt x="244475" y="323850"/>
                </a:lnTo>
                <a:lnTo>
                  <a:pt x="244475" y="317500"/>
                </a:lnTo>
                <a:lnTo>
                  <a:pt x="257175" y="330200"/>
                </a:lnTo>
                <a:lnTo>
                  <a:pt x="260350" y="330200"/>
                </a:lnTo>
                <a:lnTo>
                  <a:pt x="260350" y="327025"/>
                </a:lnTo>
                <a:lnTo>
                  <a:pt x="257175" y="323850"/>
                </a:lnTo>
                <a:lnTo>
                  <a:pt x="257175" y="320675"/>
                </a:lnTo>
                <a:lnTo>
                  <a:pt x="260349" y="320675"/>
                </a:lnTo>
                <a:lnTo>
                  <a:pt x="273049" y="317500"/>
                </a:lnTo>
                <a:lnTo>
                  <a:pt x="276224" y="314325"/>
                </a:lnTo>
                <a:lnTo>
                  <a:pt x="276224" y="311150"/>
                </a:lnTo>
                <a:lnTo>
                  <a:pt x="276224" y="307975"/>
                </a:lnTo>
                <a:lnTo>
                  <a:pt x="273049" y="304800"/>
                </a:lnTo>
                <a:lnTo>
                  <a:pt x="273049" y="298450"/>
                </a:lnTo>
                <a:lnTo>
                  <a:pt x="273049" y="295275"/>
                </a:lnTo>
                <a:lnTo>
                  <a:pt x="276224" y="292100"/>
                </a:lnTo>
                <a:lnTo>
                  <a:pt x="276224" y="288925"/>
                </a:lnTo>
                <a:lnTo>
                  <a:pt x="273049" y="285750"/>
                </a:lnTo>
                <a:lnTo>
                  <a:pt x="273049" y="279400"/>
                </a:lnTo>
                <a:lnTo>
                  <a:pt x="273049" y="273050"/>
                </a:lnTo>
                <a:lnTo>
                  <a:pt x="276224" y="273050"/>
                </a:lnTo>
                <a:lnTo>
                  <a:pt x="276224" y="269875"/>
                </a:lnTo>
                <a:lnTo>
                  <a:pt x="279399" y="269875"/>
                </a:lnTo>
                <a:lnTo>
                  <a:pt x="279399" y="276225"/>
                </a:lnTo>
                <a:lnTo>
                  <a:pt x="282574" y="276225"/>
                </a:lnTo>
                <a:lnTo>
                  <a:pt x="282574" y="273050"/>
                </a:lnTo>
                <a:lnTo>
                  <a:pt x="282574" y="269875"/>
                </a:lnTo>
                <a:lnTo>
                  <a:pt x="282574" y="266700"/>
                </a:lnTo>
                <a:lnTo>
                  <a:pt x="273049" y="257175"/>
                </a:lnTo>
                <a:lnTo>
                  <a:pt x="273049" y="254000"/>
                </a:lnTo>
                <a:lnTo>
                  <a:pt x="276224" y="254000"/>
                </a:lnTo>
                <a:lnTo>
                  <a:pt x="279399" y="250825"/>
                </a:lnTo>
                <a:lnTo>
                  <a:pt x="285749" y="247650"/>
                </a:lnTo>
                <a:lnTo>
                  <a:pt x="285749" y="241300"/>
                </a:lnTo>
                <a:lnTo>
                  <a:pt x="285749" y="238125"/>
                </a:lnTo>
                <a:lnTo>
                  <a:pt x="285749" y="234950"/>
                </a:lnTo>
                <a:lnTo>
                  <a:pt x="285749" y="231775"/>
                </a:lnTo>
                <a:lnTo>
                  <a:pt x="288924" y="228600"/>
                </a:lnTo>
                <a:lnTo>
                  <a:pt x="295274" y="225425"/>
                </a:lnTo>
                <a:lnTo>
                  <a:pt x="295274" y="222250"/>
                </a:lnTo>
                <a:lnTo>
                  <a:pt x="298449" y="219075"/>
                </a:lnTo>
                <a:lnTo>
                  <a:pt x="298449" y="215900"/>
                </a:lnTo>
                <a:lnTo>
                  <a:pt x="301624" y="209550"/>
                </a:lnTo>
                <a:lnTo>
                  <a:pt x="304799" y="206375"/>
                </a:lnTo>
                <a:lnTo>
                  <a:pt x="307974" y="206375"/>
                </a:lnTo>
                <a:lnTo>
                  <a:pt x="311149" y="206375"/>
                </a:lnTo>
                <a:lnTo>
                  <a:pt x="314324" y="206375"/>
                </a:lnTo>
                <a:lnTo>
                  <a:pt x="314324" y="203200"/>
                </a:lnTo>
                <a:lnTo>
                  <a:pt x="317499" y="200025"/>
                </a:lnTo>
                <a:lnTo>
                  <a:pt x="320674" y="196850"/>
                </a:lnTo>
                <a:lnTo>
                  <a:pt x="323849" y="196850"/>
                </a:lnTo>
                <a:lnTo>
                  <a:pt x="323849" y="200025"/>
                </a:lnTo>
                <a:lnTo>
                  <a:pt x="327024" y="200025"/>
                </a:lnTo>
                <a:lnTo>
                  <a:pt x="323849" y="196850"/>
                </a:lnTo>
                <a:lnTo>
                  <a:pt x="323849" y="193675"/>
                </a:lnTo>
                <a:lnTo>
                  <a:pt x="320674" y="193675"/>
                </a:lnTo>
                <a:lnTo>
                  <a:pt x="320674" y="190500"/>
                </a:lnTo>
                <a:lnTo>
                  <a:pt x="317499" y="193675"/>
                </a:lnTo>
                <a:lnTo>
                  <a:pt x="314324" y="193675"/>
                </a:lnTo>
                <a:lnTo>
                  <a:pt x="307974" y="184150"/>
                </a:lnTo>
                <a:lnTo>
                  <a:pt x="304799" y="171450"/>
                </a:lnTo>
                <a:lnTo>
                  <a:pt x="307974" y="158750"/>
                </a:lnTo>
                <a:lnTo>
                  <a:pt x="307974" y="155575"/>
                </a:lnTo>
                <a:lnTo>
                  <a:pt x="304799" y="152400"/>
                </a:lnTo>
                <a:lnTo>
                  <a:pt x="301624" y="152400"/>
                </a:lnTo>
                <a:lnTo>
                  <a:pt x="298449" y="152400"/>
                </a:lnTo>
                <a:lnTo>
                  <a:pt x="298449" y="155575"/>
                </a:lnTo>
                <a:lnTo>
                  <a:pt x="295274" y="155575"/>
                </a:lnTo>
                <a:lnTo>
                  <a:pt x="295274" y="158750"/>
                </a:lnTo>
                <a:lnTo>
                  <a:pt x="292099" y="158750"/>
                </a:lnTo>
                <a:lnTo>
                  <a:pt x="288924" y="158750"/>
                </a:lnTo>
                <a:lnTo>
                  <a:pt x="292099" y="161925"/>
                </a:lnTo>
                <a:lnTo>
                  <a:pt x="292099" y="168275"/>
                </a:lnTo>
                <a:lnTo>
                  <a:pt x="295274" y="171450"/>
                </a:lnTo>
                <a:lnTo>
                  <a:pt x="301624" y="180975"/>
                </a:lnTo>
                <a:lnTo>
                  <a:pt x="301624" y="184150"/>
                </a:lnTo>
                <a:lnTo>
                  <a:pt x="301624" y="187325"/>
                </a:lnTo>
                <a:lnTo>
                  <a:pt x="298449" y="184150"/>
                </a:lnTo>
                <a:lnTo>
                  <a:pt x="295274" y="184150"/>
                </a:lnTo>
                <a:lnTo>
                  <a:pt x="295274" y="180975"/>
                </a:lnTo>
                <a:lnTo>
                  <a:pt x="295274" y="177800"/>
                </a:lnTo>
                <a:lnTo>
                  <a:pt x="292099" y="171450"/>
                </a:lnTo>
                <a:lnTo>
                  <a:pt x="288924" y="171450"/>
                </a:lnTo>
                <a:lnTo>
                  <a:pt x="288924" y="168275"/>
                </a:lnTo>
                <a:lnTo>
                  <a:pt x="285749" y="168275"/>
                </a:lnTo>
                <a:lnTo>
                  <a:pt x="285749" y="165100"/>
                </a:lnTo>
                <a:lnTo>
                  <a:pt x="285749" y="149225"/>
                </a:lnTo>
                <a:lnTo>
                  <a:pt x="285749" y="146050"/>
                </a:lnTo>
                <a:lnTo>
                  <a:pt x="288924" y="146050"/>
                </a:lnTo>
                <a:lnTo>
                  <a:pt x="292099" y="146050"/>
                </a:lnTo>
                <a:lnTo>
                  <a:pt x="295274" y="146050"/>
                </a:lnTo>
                <a:lnTo>
                  <a:pt x="295274" y="142875"/>
                </a:lnTo>
                <a:lnTo>
                  <a:pt x="298449" y="146050"/>
                </a:lnTo>
                <a:lnTo>
                  <a:pt x="304799" y="149225"/>
                </a:lnTo>
                <a:lnTo>
                  <a:pt x="307974" y="146050"/>
                </a:lnTo>
                <a:lnTo>
                  <a:pt x="311149" y="139700"/>
                </a:lnTo>
                <a:lnTo>
                  <a:pt x="311149" y="136525"/>
                </a:lnTo>
                <a:lnTo>
                  <a:pt x="301624" y="130175"/>
                </a:lnTo>
                <a:lnTo>
                  <a:pt x="298449" y="123825"/>
                </a:lnTo>
                <a:lnTo>
                  <a:pt x="295274" y="120650"/>
                </a:lnTo>
                <a:lnTo>
                  <a:pt x="292099" y="114300"/>
                </a:lnTo>
                <a:lnTo>
                  <a:pt x="292099" y="111125"/>
                </a:lnTo>
                <a:lnTo>
                  <a:pt x="285749" y="111125"/>
                </a:lnTo>
                <a:lnTo>
                  <a:pt x="282574" y="111125"/>
                </a:lnTo>
                <a:lnTo>
                  <a:pt x="279399" y="111125"/>
                </a:lnTo>
                <a:lnTo>
                  <a:pt x="279399" y="107950"/>
                </a:lnTo>
                <a:lnTo>
                  <a:pt x="279399" y="101600"/>
                </a:lnTo>
                <a:lnTo>
                  <a:pt x="279399" y="95250"/>
                </a:lnTo>
                <a:lnTo>
                  <a:pt x="282574" y="95250"/>
                </a:lnTo>
                <a:lnTo>
                  <a:pt x="288924" y="92075"/>
                </a:lnTo>
                <a:lnTo>
                  <a:pt x="292099" y="92075"/>
                </a:lnTo>
                <a:lnTo>
                  <a:pt x="295274" y="98425"/>
                </a:lnTo>
                <a:lnTo>
                  <a:pt x="298449" y="104775"/>
                </a:lnTo>
                <a:lnTo>
                  <a:pt x="301624" y="107950"/>
                </a:lnTo>
                <a:lnTo>
                  <a:pt x="304799" y="107950"/>
                </a:lnTo>
                <a:lnTo>
                  <a:pt x="307974" y="107950"/>
                </a:lnTo>
                <a:lnTo>
                  <a:pt x="304799" y="88900"/>
                </a:lnTo>
                <a:lnTo>
                  <a:pt x="307974" y="88900"/>
                </a:lnTo>
                <a:lnTo>
                  <a:pt x="311149" y="88900"/>
                </a:lnTo>
                <a:lnTo>
                  <a:pt x="314324" y="88900"/>
                </a:lnTo>
                <a:lnTo>
                  <a:pt x="317499" y="85725"/>
                </a:lnTo>
                <a:lnTo>
                  <a:pt x="317499" y="82550"/>
                </a:lnTo>
                <a:lnTo>
                  <a:pt x="314324" y="76200"/>
                </a:lnTo>
                <a:lnTo>
                  <a:pt x="311149" y="73025"/>
                </a:lnTo>
                <a:lnTo>
                  <a:pt x="311149" y="69850"/>
                </a:lnTo>
                <a:lnTo>
                  <a:pt x="311149" y="66675"/>
                </a:lnTo>
                <a:lnTo>
                  <a:pt x="311149" y="60325"/>
                </a:lnTo>
                <a:lnTo>
                  <a:pt x="317499" y="53975"/>
                </a:lnTo>
                <a:lnTo>
                  <a:pt x="311149" y="47625"/>
                </a:lnTo>
                <a:lnTo>
                  <a:pt x="307974" y="47625"/>
                </a:lnTo>
                <a:lnTo>
                  <a:pt x="295274" y="53975"/>
                </a:lnTo>
                <a:lnTo>
                  <a:pt x="292893" y="53975"/>
                </a:lnTo>
                <a:lnTo>
                  <a:pt x="295274" y="63500"/>
                </a:lnTo>
                <a:lnTo>
                  <a:pt x="298449" y="69850"/>
                </a:lnTo>
                <a:lnTo>
                  <a:pt x="295274" y="69850"/>
                </a:lnTo>
                <a:lnTo>
                  <a:pt x="292099" y="60325"/>
                </a:lnTo>
                <a:lnTo>
                  <a:pt x="285749" y="53975"/>
                </a:lnTo>
                <a:lnTo>
                  <a:pt x="288924" y="50800"/>
                </a:lnTo>
                <a:lnTo>
                  <a:pt x="292099" y="50800"/>
                </a:lnTo>
                <a:lnTo>
                  <a:pt x="292734" y="53340"/>
                </a:lnTo>
                <a:lnTo>
                  <a:pt x="295274" y="50800"/>
                </a:lnTo>
                <a:lnTo>
                  <a:pt x="298449" y="44450"/>
                </a:lnTo>
                <a:lnTo>
                  <a:pt x="298449" y="41275"/>
                </a:lnTo>
                <a:lnTo>
                  <a:pt x="295274" y="38100"/>
                </a:lnTo>
                <a:lnTo>
                  <a:pt x="292099" y="38100"/>
                </a:lnTo>
                <a:lnTo>
                  <a:pt x="292099" y="34925"/>
                </a:lnTo>
                <a:lnTo>
                  <a:pt x="292099" y="31750"/>
                </a:lnTo>
                <a:lnTo>
                  <a:pt x="285749" y="19050"/>
                </a:lnTo>
                <a:lnTo>
                  <a:pt x="288924" y="15875"/>
                </a:lnTo>
                <a:lnTo>
                  <a:pt x="292099" y="12700"/>
                </a:lnTo>
                <a:lnTo>
                  <a:pt x="288924" y="12700"/>
                </a:lnTo>
                <a:lnTo>
                  <a:pt x="285749" y="9525"/>
                </a:lnTo>
                <a:lnTo>
                  <a:pt x="285749" y="6350"/>
                </a:lnTo>
                <a:lnTo>
                  <a:pt x="288924" y="6350"/>
                </a:lnTo>
                <a:lnTo>
                  <a:pt x="288924" y="3175"/>
                </a:lnTo>
                <a:lnTo>
                  <a:pt x="292099" y="3175"/>
                </a:lnTo>
                <a:lnTo>
                  <a:pt x="292099" y="6350"/>
                </a:lnTo>
                <a:lnTo>
                  <a:pt x="295274" y="9525"/>
                </a:lnTo>
                <a:lnTo>
                  <a:pt x="295274" y="6350"/>
                </a:lnTo>
                <a:lnTo>
                  <a:pt x="295274" y="0"/>
                </a:lnTo>
                <a:close/>
              </a:path>
            </a:pathLst>
          </a:cu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algn="ctr" eaLnBrk="1" hangingPunct="1">
              <a:defRPr/>
            </a:pPr>
            <a:endParaRPr lang="en-US" sz="1320"/>
          </a:p>
        </p:txBody>
      </p:sp>
      <p:sp>
        <p:nvSpPr>
          <p:cNvPr id="937" name="TextBox 936">
            <a:extLst>
              <a:ext uri="{FF2B5EF4-FFF2-40B4-BE49-F238E27FC236}">
                <a16:creationId xmlns:a16="http://schemas.microsoft.com/office/drawing/2014/main" xmlns="" id="{A5259342-71BF-4B4A-84C7-EC6EAB212CE7}"/>
              </a:ext>
            </a:extLst>
          </p:cNvPr>
          <p:cNvSpPr txBox="1"/>
          <p:nvPr/>
        </p:nvSpPr>
        <p:spPr>
          <a:xfrm>
            <a:off x="7644163" y="2325144"/>
            <a:ext cx="2245375" cy="710707"/>
          </a:xfrm>
          <a:prstGeom prst="rect">
            <a:avLst/>
          </a:prstGeom>
          <a:noFill/>
          <a:ln>
            <a:noFill/>
          </a:ln>
        </p:spPr>
        <p:txBody>
          <a:bodyPr wrap="square" rtlCol="0">
            <a:spAutoFit/>
          </a:bodyPr>
          <a:lstStyle/>
          <a:p>
            <a:pPr algn="ctr">
              <a:lnSpc>
                <a:spcPct val="115000"/>
              </a:lnSpc>
            </a:pPr>
            <a:r>
              <a:rPr lang="en-US" sz="1800" b="1" dirty="0">
                <a:solidFill>
                  <a:srgbClr val="000000"/>
                </a:solidFill>
                <a:latin typeface="Calibri" panose="020F0502020204030204" pitchFamily="34" charset="0"/>
                <a:ea typeface="Calibri" panose="020F0502020204030204" pitchFamily="34" charset="0"/>
                <a:cs typeface="Times New Roman" panose="02020603050405020304" pitchFamily="18" charset="0"/>
              </a:rPr>
              <a:t>Spokane-Spokane Valley</a:t>
            </a:r>
            <a:endParaRPr lang="en-US" sz="1800" b="1" dirty="0">
              <a:latin typeface="Calibri" panose="020F0502020204030204" pitchFamily="34" charset="0"/>
              <a:ea typeface="Calibri" panose="020F0502020204030204" pitchFamily="34" charset="0"/>
              <a:cs typeface="Times New Roman" panose="02020603050405020304" pitchFamily="18" charset="0"/>
            </a:endParaRPr>
          </a:p>
        </p:txBody>
      </p:sp>
      <p:sp>
        <p:nvSpPr>
          <p:cNvPr id="938" name="TextBox 937">
            <a:extLst>
              <a:ext uri="{FF2B5EF4-FFF2-40B4-BE49-F238E27FC236}">
                <a16:creationId xmlns:a16="http://schemas.microsoft.com/office/drawing/2014/main" xmlns="" id="{503BBC10-F695-4F07-B21C-AF2357BC60D1}"/>
              </a:ext>
            </a:extLst>
          </p:cNvPr>
          <p:cNvSpPr txBox="1"/>
          <p:nvPr/>
        </p:nvSpPr>
        <p:spPr>
          <a:xfrm>
            <a:off x="3310106" y="4658048"/>
            <a:ext cx="2158799" cy="392159"/>
          </a:xfrm>
          <a:prstGeom prst="rect">
            <a:avLst/>
          </a:prstGeom>
          <a:noFill/>
          <a:ln>
            <a:noFill/>
          </a:ln>
        </p:spPr>
        <p:txBody>
          <a:bodyPr wrap="square" rtlCol="0">
            <a:spAutoFit/>
          </a:bodyPr>
          <a:lstStyle/>
          <a:p>
            <a:pPr algn="ctr">
              <a:lnSpc>
                <a:spcPct val="115000"/>
              </a:lnSpc>
            </a:pPr>
            <a:r>
              <a:rPr lang="en-US" sz="1800" b="1" dirty="0">
                <a:solidFill>
                  <a:srgbClr val="000000"/>
                </a:solidFill>
                <a:latin typeface="Calibri" panose="020F0502020204030204" pitchFamily="34" charset="0"/>
                <a:ea typeface="Calibri" panose="020F0502020204030204" pitchFamily="34" charset="0"/>
                <a:cs typeface="Times New Roman" panose="02020603050405020304" pitchFamily="18" charset="0"/>
              </a:rPr>
              <a:t>Longview</a:t>
            </a:r>
            <a:endParaRPr lang="en-US" sz="1800" b="1" dirty="0">
              <a:latin typeface="Calibri" panose="020F0502020204030204" pitchFamily="34" charset="0"/>
              <a:ea typeface="Calibri" panose="020F0502020204030204" pitchFamily="34" charset="0"/>
              <a:cs typeface="Times New Roman" panose="02020603050405020304" pitchFamily="18" charset="0"/>
            </a:endParaRPr>
          </a:p>
        </p:txBody>
      </p:sp>
      <p:sp>
        <p:nvSpPr>
          <p:cNvPr id="939" name="TextBox 938">
            <a:extLst>
              <a:ext uri="{FF2B5EF4-FFF2-40B4-BE49-F238E27FC236}">
                <a16:creationId xmlns:a16="http://schemas.microsoft.com/office/drawing/2014/main" xmlns="" id="{5C23A858-06A5-4D04-A38A-7CA98C949AE0}"/>
              </a:ext>
            </a:extLst>
          </p:cNvPr>
          <p:cNvSpPr txBox="1"/>
          <p:nvPr/>
        </p:nvSpPr>
        <p:spPr>
          <a:xfrm>
            <a:off x="3993681" y="2588055"/>
            <a:ext cx="2158799" cy="710707"/>
          </a:xfrm>
          <a:prstGeom prst="rect">
            <a:avLst/>
          </a:prstGeom>
          <a:noFill/>
          <a:ln>
            <a:noFill/>
          </a:ln>
        </p:spPr>
        <p:txBody>
          <a:bodyPr wrap="square" rtlCol="0">
            <a:spAutoFit/>
          </a:bodyPr>
          <a:lstStyle/>
          <a:p>
            <a:pPr algn="ctr">
              <a:lnSpc>
                <a:spcPct val="115000"/>
              </a:lnSpc>
            </a:pPr>
            <a:r>
              <a:rPr lang="en-US" sz="1800" b="1" dirty="0">
                <a:solidFill>
                  <a:srgbClr val="000000"/>
                </a:solidFill>
                <a:latin typeface="Calibri" panose="020F0502020204030204" pitchFamily="34" charset="0"/>
                <a:ea typeface="Calibri" panose="020F0502020204030204" pitchFamily="34" charset="0"/>
                <a:cs typeface="Times New Roman" panose="02020603050405020304" pitchFamily="18" charset="0"/>
              </a:rPr>
              <a:t>Mount Vernon-Anacortes</a:t>
            </a:r>
            <a:endParaRPr lang="en-US" sz="1800" b="1" dirty="0">
              <a:latin typeface="Calibri" panose="020F0502020204030204" pitchFamily="34" charset="0"/>
              <a:ea typeface="Calibri" panose="020F0502020204030204" pitchFamily="34" charset="0"/>
              <a:cs typeface="Times New Roman" panose="02020603050405020304" pitchFamily="18" charset="0"/>
            </a:endParaRPr>
          </a:p>
        </p:txBody>
      </p:sp>
      <p:sp>
        <p:nvSpPr>
          <p:cNvPr id="940" name="TextBox 939">
            <a:extLst>
              <a:ext uri="{FF2B5EF4-FFF2-40B4-BE49-F238E27FC236}">
                <a16:creationId xmlns:a16="http://schemas.microsoft.com/office/drawing/2014/main" xmlns="" id="{0F43DA16-7FD0-46D4-AE3A-7455B4FF3766}"/>
              </a:ext>
            </a:extLst>
          </p:cNvPr>
          <p:cNvSpPr txBox="1"/>
          <p:nvPr/>
        </p:nvSpPr>
        <p:spPr>
          <a:xfrm>
            <a:off x="5704609" y="5093800"/>
            <a:ext cx="2158799" cy="392159"/>
          </a:xfrm>
          <a:prstGeom prst="rect">
            <a:avLst/>
          </a:prstGeom>
          <a:noFill/>
          <a:ln>
            <a:noFill/>
          </a:ln>
        </p:spPr>
        <p:txBody>
          <a:bodyPr wrap="square" rtlCol="0">
            <a:spAutoFit/>
          </a:bodyPr>
          <a:lstStyle/>
          <a:p>
            <a:pPr algn="ctr">
              <a:lnSpc>
                <a:spcPct val="115000"/>
              </a:lnSpc>
            </a:pPr>
            <a:r>
              <a:rPr lang="en-US" sz="1800" b="1" dirty="0">
                <a:solidFill>
                  <a:schemeClr val="bg1"/>
                </a:solidFill>
                <a:latin typeface="Calibri" panose="020F0502020204030204" pitchFamily="34" charset="0"/>
                <a:ea typeface="Calibri" panose="020F0502020204030204" pitchFamily="34" charset="0"/>
                <a:cs typeface="Times New Roman" panose="02020603050405020304" pitchFamily="18" charset="0"/>
              </a:rPr>
              <a:t>Yakima</a:t>
            </a:r>
          </a:p>
        </p:txBody>
      </p:sp>
      <p:sp>
        <p:nvSpPr>
          <p:cNvPr id="941" name="TextBox 940">
            <a:extLst>
              <a:ext uri="{FF2B5EF4-FFF2-40B4-BE49-F238E27FC236}">
                <a16:creationId xmlns:a16="http://schemas.microsoft.com/office/drawing/2014/main" xmlns="" id="{F8800E86-E1F2-4CD4-8C72-C85BF7372A4B}"/>
              </a:ext>
            </a:extLst>
          </p:cNvPr>
          <p:cNvSpPr txBox="1"/>
          <p:nvPr/>
        </p:nvSpPr>
        <p:spPr>
          <a:xfrm>
            <a:off x="7509991" y="6100034"/>
            <a:ext cx="2158799" cy="392159"/>
          </a:xfrm>
          <a:prstGeom prst="rect">
            <a:avLst/>
          </a:prstGeom>
          <a:noFill/>
          <a:ln>
            <a:noFill/>
          </a:ln>
        </p:spPr>
        <p:txBody>
          <a:bodyPr wrap="square" rtlCol="0">
            <a:spAutoFit/>
          </a:bodyPr>
          <a:lstStyle/>
          <a:p>
            <a:pPr algn="ctr">
              <a:lnSpc>
                <a:spcPct val="115000"/>
              </a:lnSpc>
            </a:pPr>
            <a:r>
              <a:rPr lang="en-US" sz="1800" b="1" dirty="0">
                <a:solidFill>
                  <a:srgbClr val="000000"/>
                </a:solidFill>
                <a:latin typeface="Calibri" panose="020F0502020204030204" pitchFamily="34" charset="0"/>
                <a:ea typeface="Calibri" panose="020F0502020204030204" pitchFamily="34" charset="0"/>
                <a:cs typeface="Times New Roman" panose="02020603050405020304" pitchFamily="18" charset="0"/>
              </a:rPr>
              <a:t>Walla Walla</a:t>
            </a:r>
            <a:endParaRPr lang="en-US" sz="1800" b="1" dirty="0">
              <a:latin typeface="Calibri" panose="020F0502020204030204" pitchFamily="34" charset="0"/>
              <a:ea typeface="Calibri" panose="020F0502020204030204" pitchFamily="34" charset="0"/>
              <a:cs typeface="Times New Roman" panose="02020603050405020304" pitchFamily="18" charset="0"/>
            </a:endParaRPr>
          </a:p>
        </p:txBody>
      </p:sp>
      <p:sp>
        <p:nvSpPr>
          <p:cNvPr id="942" name="TextBox 941">
            <a:extLst>
              <a:ext uri="{FF2B5EF4-FFF2-40B4-BE49-F238E27FC236}">
                <a16:creationId xmlns:a16="http://schemas.microsoft.com/office/drawing/2014/main" xmlns="" id="{B3E60D9D-165E-4EBA-88C5-1E9BC7B621A5}"/>
              </a:ext>
            </a:extLst>
          </p:cNvPr>
          <p:cNvSpPr txBox="1"/>
          <p:nvPr/>
        </p:nvSpPr>
        <p:spPr>
          <a:xfrm>
            <a:off x="4980152" y="2018779"/>
            <a:ext cx="2158799" cy="392159"/>
          </a:xfrm>
          <a:prstGeom prst="rect">
            <a:avLst/>
          </a:prstGeom>
          <a:noFill/>
          <a:ln>
            <a:noFill/>
          </a:ln>
        </p:spPr>
        <p:txBody>
          <a:bodyPr wrap="square" rtlCol="0">
            <a:spAutoFit/>
          </a:bodyPr>
          <a:lstStyle/>
          <a:p>
            <a:pPr algn="ctr">
              <a:lnSpc>
                <a:spcPct val="115000"/>
              </a:lnSpc>
            </a:pPr>
            <a:r>
              <a:rPr lang="en-US" sz="1800" b="1" dirty="0">
                <a:solidFill>
                  <a:srgbClr val="000000"/>
                </a:solidFill>
                <a:latin typeface="Calibri" panose="020F0502020204030204" pitchFamily="34" charset="0"/>
                <a:ea typeface="Calibri" panose="020F0502020204030204" pitchFamily="34" charset="0"/>
                <a:cs typeface="Times New Roman" panose="02020603050405020304" pitchFamily="18" charset="0"/>
              </a:rPr>
              <a:t>Bellingham</a:t>
            </a:r>
            <a:endParaRPr lang="en-US" sz="1800" b="1" dirty="0">
              <a:latin typeface="Calibri" panose="020F0502020204030204" pitchFamily="34" charset="0"/>
              <a:ea typeface="Calibri" panose="020F0502020204030204" pitchFamily="34" charset="0"/>
              <a:cs typeface="Times New Roman" panose="02020603050405020304" pitchFamily="18" charset="0"/>
            </a:endParaRPr>
          </a:p>
        </p:txBody>
      </p:sp>
      <p:sp>
        <p:nvSpPr>
          <p:cNvPr id="943" name="TextBox 942">
            <a:extLst>
              <a:ext uri="{FF2B5EF4-FFF2-40B4-BE49-F238E27FC236}">
                <a16:creationId xmlns:a16="http://schemas.microsoft.com/office/drawing/2014/main" xmlns="" id="{C9B4DA71-A23F-4F51-8F16-4897821B0E90}"/>
              </a:ext>
            </a:extLst>
          </p:cNvPr>
          <p:cNvSpPr txBox="1"/>
          <p:nvPr/>
        </p:nvSpPr>
        <p:spPr>
          <a:xfrm>
            <a:off x="6299470" y="3863977"/>
            <a:ext cx="2158799" cy="392159"/>
          </a:xfrm>
          <a:prstGeom prst="rect">
            <a:avLst/>
          </a:prstGeom>
          <a:noFill/>
          <a:ln>
            <a:noFill/>
          </a:ln>
        </p:spPr>
        <p:txBody>
          <a:bodyPr wrap="square" rtlCol="0">
            <a:spAutoFit/>
          </a:bodyPr>
          <a:lstStyle/>
          <a:p>
            <a:pPr algn="ctr">
              <a:lnSpc>
                <a:spcPct val="115000"/>
              </a:lnSpc>
            </a:pPr>
            <a:r>
              <a:rPr lang="en-US" sz="1800" b="1" dirty="0">
                <a:solidFill>
                  <a:schemeClr val="bg1"/>
                </a:solidFill>
                <a:latin typeface="Calibri" panose="020F0502020204030204" pitchFamily="34" charset="0"/>
                <a:ea typeface="Calibri" panose="020F0502020204030204" pitchFamily="34" charset="0"/>
                <a:cs typeface="Times New Roman" panose="02020603050405020304" pitchFamily="18" charset="0"/>
              </a:rPr>
              <a:t>Wenatchee</a:t>
            </a:r>
          </a:p>
        </p:txBody>
      </p:sp>
      <p:sp>
        <p:nvSpPr>
          <p:cNvPr id="944" name="TextBox 943">
            <a:extLst>
              <a:ext uri="{FF2B5EF4-FFF2-40B4-BE49-F238E27FC236}">
                <a16:creationId xmlns:a16="http://schemas.microsoft.com/office/drawing/2014/main" xmlns="" id="{B9D1FDF1-C85D-4AA8-A1AF-63B35DDAE140}"/>
              </a:ext>
            </a:extLst>
          </p:cNvPr>
          <p:cNvSpPr txBox="1"/>
          <p:nvPr/>
        </p:nvSpPr>
        <p:spPr>
          <a:xfrm>
            <a:off x="8072918" y="5090954"/>
            <a:ext cx="2158799" cy="392159"/>
          </a:xfrm>
          <a:prstGeom prst="rect">
            <a:avLst/>
          </a:prstGeom>
          <a:noFill/>
          <a:ln>
            <a:noFill/>
          </a:ln>
        </p:spPr>
        <p:txBody>
          <a:bodyPr wrap="square" rtlCol="0">
            <a:spAutoFit/>
          </a:bodyPr>
          <a:lstStyle/>
          <a:p>
            <a:pPr algn="ctr">
              <a:lnSpc>
                <a:spcPct val="115000"/>
              </a:lnSpc>
            </a:pPr>
            <a:r>
              <a:rPr lang="en-US" sz="1800" b="1" dirty="0">
                <a:solidFill>
                  <a:srgbClr val="000000"/>
                </a:solidFill>
                <a:latin typeface="Calibri" panose="020F0502020204030204" pitchFamily="34" charset="0"/>
                <a:ea typeface="Calibri" panose="020F0502020204030204" pitchFamily="34" charset="0"/>
                <a:cs typeface="Times New Roman" panose="02020603050405020304" pitchFamily="18" charset="0"/>
              </a:rPr>
              <a:t>Lewiston, ID-WA</a:t>
            </a:r>
            <a:endParaRPr lang="en-US" sz="1800" b="1" dirty="0">
              <a:latin typeface="Calibri" panose="020F0502020204030204" pitchFamily="34" charset="0"/>
              <a:ea typeface="Calibri" panose="020F0502020204030204" pitchFamily="34" charset="0"/>
              <a:cs typeface="Times New Roman" panose="02020603050405020304" pitchFamily="18" charset="0"/>
            </a:endParaRPr>
          </a:p>
        </p:txBody>
      </p:sp>
      <p:sp>
        <p:nvSpPr>
          <p:cNvPr id="945" name="TextBox 944">
            <a:extLst>
              <a:ext uri="{FF2B5EF4-FFF2-40B4-BE49-F238E27FC236}">
                <a16:creationId xmlns:a16="http://schemas.microsoft.com/office/drawing/2014/main" xmlns="" id="{0F6BBC42-1017-4FC0-82E9-1436ACB1F2F6}"/>
              </a:ext>
            </a:extLst>
          </p:cNvPr>
          <p:cNvSpPr txBox="1"/>
          <p:nvPr/>
        </p:nvSpPr>
        <p:spPr>
          <a:xfrm>
            <a:off x="6069646" y="4437469"/>
            <a:ext cx="2419852" cy="392159"/>
          </a:xfrm>
          <a:prstGeom prst="rect">
            <a:avLst/>
          </a:prstGeom>
          <a:noFill/>
          <a:ln>
            <a:noFill/>
          </a:ln>
        </p:spPr>
        <p:txBody>
          <a:bodyPr wrap="square" rtlCol="0">
            <a:spAutoFit/>
          </a:bodyPr>
          <a:lstStyle/>
          <a:p>
            <a:pPr algn="ctr">
              <a:lnSpc>
                <a:spcPct val="115000"/>
              </a:lnSpc>
            </a:pPr>
            <a:r>
              <a:rPr lang="en-US" sz="1800" b="1" dirty="0">
                <a:solidFill>
                  <a:srgbClr val="000000"/>
                </a:solidFill>
                <a:latin typeface="Calibri" panose="020F0502020204030204" pitchFamily="34" charset="0"/>
                <a:ea typeface="Calibri" panose="020F0502020204030204" pitchFamily="34" charset="0"/>
                <a:cs typeface="Times New Roman" panose="02020603050405020304" pitchFamily="18" charset="0"/>
              </a:rPr>
              <a:t>Bremerton-Silverdale</a:t>
            </a:r>
            <a:endParaRPr lang="en-US" sz="1800" b="1" dirty="0">
              <a:latin typeface="Calibri" panose="020F0502020204030204" pitchFamily="34" charset="0"/>
              <a:ea typeface="Calibri" panose="020F0502020204030204" pitchFamily="34" charset="0"/>
              <a:cs typeface="Times New Roman" panose="02020603050405020304" pitchFamily="18" charset="0"/>
            </a:endParaRPr>
          </a:p>
        </p:txBody>
      </p:sp>
      <p:sp>
        <p:nvSpPr>
          <p:cNvPr id="946" name="TextBox 945">
            <a:extLst>
              <a:ext uri="{FF2B5EF4-FFF2-40B4-BE49-F238E27FC236}">
                <a16:creationId xmlns:a16="http://schemas.microsoft.com/office/drawing/2014/main" xmlns="" id="{A0328D9F-2329-47D6-8941-ABABE62DB3A1}"/>
              </a:ext>
            </a:extLst>
          </p:cNvPr>
          <p:cNvSpPr txBox="1"/>
          <p:nvPr/>
        </p:nvSpPr>
        <p:spPr>
          <a:xfrm>
            <a:off x="3211093" y="4137771"/>
            <a:ext cx="2158799" cy="392159"/>
          </a:xfrm>
          <a:prstGeom prst="rect">
            <a:avLst/>
          </a:prstGeom>
          <a:noFill/>
          <a:ln>
            <a:noFill/>
          </a:ln>
        </p:spPr>
        <p:txBody>
          <a:bodyPr wrap="square" rtlCol="0">
            <a:spAutoFit/>
          </a:bodyPr>
          <a:lstStyle/>
          <a:p>
            <a:pPr algn="ctr">
              <a:lnSpc>
                <a:spcPct val="115000"/>
              </a:lnSpc>
            </a:pPr>
            <a:r>
              <a:rPr lang="en-US" sz="1800" b="1" dirty="0">
                <a:solidFill>
                  <a:srgbClr val="000000"/>
                </a:solidFill>
                <a:latin typeface="Calibri" panose="020F0502020204030204" pitchFamily="34" charset="0"/>
                <a:ea typeface="Calibri" panose="020F0502020204030204" pitchFamily="34" charset="0"/>
                <a:cs typeface="Times New Roman" panose="02020603050405020304" pitchFamily="18" charset="0"/>
              </a:rPr>
              <a:t>Olympia-Tumwater</a:t>
            </a:r>
            <a:endParaRPr lang="en-US" sz="1800" b="1" dirty="0">
              <a:latin typeface="Calibri" panose="020F0502020204030204" pitchFamily="34" charset="0"/>
              <a:ea typeface="Calibri" panose="020F0502020204030204" pitchFamily="34" charset="0"/>
              <a:cs typeface="Times New Roman" panose="02020603050405020304" pitchFamily="18" charset="0"/>
            </a:endParaRPr>
          </a:p>
        </p:txBody>
      </p:sp>
      <p:sp>
        <p:nvSpPr>
          <p:cNvPr id="947" name="TextBox 946">
            <a:extLst>
              <a:ext uri="{FF2B5EF4-FFF2-40B4-BE49-F238E27FC236}">
                <a16:creationId xmlns:a16="http://schemas.microsoft.com/office/drawing/2014/main" xmlns="" id="{CED08678-ABF0-4EC0-AD8D-87442135E430}"/>
              </a:ext>
            </a:extLst>
          </p:cNvPr>
          <p:cNvSpPr txBox="1"/>
          <p:nvPr/>
        </p:nvSpPr>
        <p:spPr>
          <a:xfrm>
            <a:off x="6022163" y="5878484"/>
            <a:ext cx="2158799" cy="392159"/>
          </a:xfrm>
          <a:prstGeom prst="rect">
            <a:avLst/>
          </a:prstGeom>
          <a:noFill/>
          <a:ln>
            <a:noFill/>
          </a:ln>
        </p:spPr>
        <p:txBody>
          <a:bodyPr wrap="square" rtlCol="0">
            <a:spAutoFit/>
          </a:bodyPr>
          <a:lstStyle/>
          <a:p>
            <a:pPr algn="ctr">
              <a:lnSpc>
                <a:spcPct val="115000"/>
              </a:lnSpc>
            </a:pPr>
            <a:r>
              <a:rPr lang="en-US" sz="1800" b="1" dirty="0">
                <a:latin typeface="Calibri" panose="020F0502020204030204" pitchFamily="34" charset="0"/>
                <a:ea typeface="Calibri" panose="020F0502020204030204" pitchFamily="34" charset="0"/>
                <a:cs typeface="Times New Roman" panose="02020603050405020304" pitchFamily="18" charset="0"/>
              </a:rPr>
              <a:t>Kennewick-Richland</a:t>
            </a: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2011680" y="1108037"/>
            <a:ext cx="10241280" cy="1452283"/>
          </a:xfrm>
          <a:prstGeom prst="rect">
            <a:avLst/>
          </a:prstGeom>
        </p:spPr>
        <p:txBody>
          <a:bodyPr vert="horz" lIns="0" tIns="54864" rIns="0" bIns="54864" rtlCol="0" anchor="t">
            <a:noAutofit/>
          </a:bodyPr>
          <a:lstStyle/>
          <a:p>
            <a:pPr lvl="0" algn="ctr">
              <a:spcBef>
                <a:spcPct val="0"/>
              </a:spcBef>
            </a:pPr>
            <a:r>
              <a:rPr lang="en-US" sz="3480" b="1" dirty="0">
                <a:latin typeface="+mj-lt"/>
                <a:ea typeface="+mj-ea"/>
                <a:cs typeface="+mj-cs"/>
              </a:rPr>
              <a:t>Change in construction employment, 5/17–5/18 </a:t>
            </a:r>
            <a:r>
              <a:rPr lang="en-US" sz="3360" dirty="0">
                <a:latin typeface="+mj-lt"/>
                <a:ea typeface="+mj-ea"/>
                <a:cs typeface="+mj-cs"/>
              </a:rPr>
              <a:t>(NSA)</a:t>
            </a:r>
            <a:endParaRPr lang="en-US" sz="3360" dirty="0">
              <a:solidFill>
                <a:schemeClr val="accent2">
                  <a:lumMod val="75000"/>
                </a:schemeClr>
              </a:solidFill>
              <a:latin typeface="+mj-lt"/>
              <a:ea typeface="+mj-ea"/>
              <a:cs typeface="+mj-cs"/>
            </a:endParaRPr>
          </a:p>
        </p:txBody>
      </p:sp>
      <p:sp>
        <p:nvSpPr>
          <p:cNvPr id="10" name="Footer Placeholder 6"/>
          <p:cNvSpPr txBox="1">
            <a:spLocks/>
          </p:cNvSpPr>
          <p:nvPr/>
        </p:nvSpPr>
        <p:spPr>
          <a:xfrm>
            <a:off x="2377440" y="7627621"/>
            <a:ext cx="6492241" cy="438150"/>
          </a:xfrm>
          <a:prstGeom prst="rect">
            <a:avLst/>
          </a:prstGeom>
          <a:noFill/>
        </p:spPr>
        <p:txBody>
          <a:bodyPr vert="horz" lIns="109728" tIns="54864" rIns="109728" bIns="54864" rtlCol="0" anchor="ctr"/>
          <a:lstStyle/>
          <a:p>
            <a:pPr lvl="0"/>
            <a:r>
              <a:rPr lang="en-US" sz="1440" dirty="0">
                <a:solidFill>
                  <a:schemeClr val="tx1">
                    <a:tint val="75000"/>
                  </a:schemeClr>
                </a:solidFill>
              </a:rPr>
              <a:t>Source: AGC rankings, calculated from BLS state and area employment reports</a:t>
            </a:r>
          </a:p>
        </p:txBody>
      </p:sp>
      <p:graphicFrame>
        <p:nvGraphicFramePr>
          <p:cNvPr id="8" name="Content Placeholder 6"/>
          <p:cNvGraphicFramePr>
            <a:graphicFrameLocks noGrp="1"/>
          </p:cNvGraphicFramePr>
          <p:nvPr>
            <p:ph idx="1"/>
            <p:extLst>
              <p:ext uri="{D42A27DB-BD31-4B8C-83A1-F6EECF244321}">
                <p14:modId xmlns:p14="http://schemas.microsoft.com/office/powerpoint/2010/main" val="1721855164"/>
              </p:ext>
            </p:extLst>
          </p:nvPr>
        </p:nvGraphicFramePr>
        <p:xfrm>
          <a:off x="2011680" y="1784452"/>
          <a:ext cx="10241280" cy="5935472"/>
        </p:xfrm>
        <a:graphic>
          <a:graphicData uri="http://schemas.openxmlformats.org/drawingml/2006/table">
            <a:tbl>
              <a:tblPr firstRow="1" bandRow="1">
                <a:tableStyleId>{2D5ABB26-0587-4C30-8999-92F81FD0307C}</a:tableStyleId>
              </a:tblPr>
              <a:tblGrid>
                <a:gridCol w="6075336">
                  <a:extLst>
                    <a:ext uri="{9D8B030D-6E8A-4147-A177-3AD203B41FA5}">
                      <a16:colId xmlns:a16="http://schemas.microsoft.com/office/drawing/2014/main" xmlns="" val="20000"/>
                    </a:ext>
                  </a:extLst>
                </a:gridCol>
                <a:gridCol w="2082972">
                  <a:extLst>
                    <a:ext uri="{9D8B030D-6E8A-4147-A177-3AD203B41FA5}">
                      <a16:colId xmlns:a16="http://schemas.microsoft.com/office/drawing/2014/main" xmlns="" val="20001"/>
                    </a:ext>
                  </a:extLst>
                </a:gridCol>
                <a:gridCol w="2082972">
                  <a:extLst>
                    <a:ext uri="{9D8B030D-6E8A-4147-A177-3AD203B41FA5}">
                      <a16:colId xmlns:a16="http://schemas.microsoft.com/office/drawing/2014/main" xmlns="" val="20002"/>
                    </a:ext>
                  </a:extLst>
                </a:gridCol>
              </a:tblGrid>
              <a:tr h="768096">
                <a:tc>
                  <a:txBody>
                    <a:bodyPr/>
                    <a:lstStyle/>
                    <a:p>
                      <a:pPr algn="ctr"/>
                      <a:r>
                        <a:rPr lang="en-US" sz="2200" b="1" dirty="0">
                          <a:solidFill>
                            <a:schemeClr val="tx1"/>
                          </a:solidFill>
                        </a:rPr>
                        <a:t>Metro area or division</a:t>
                      </a:r>
                    </a:p>
                  </a:txBody>
                  <a:tcPr marL="109728" marR="109728" marT="54864" marB="54864"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a:r>
                        <a:rPr lang="en-US" sz="2200" b="1" dirty="0">
                          <a:solidFill>
                            <a:schemeClr val="tx1"/>
                          </a:solidFill>
                        </a:rPr>
                        <a:t>12-mo. </a:t>
                      </a:r>
                      <a:r>
                        <a:rPr lang="en-US" sz="2200" b="1" dirty="0" err="1">
                          <a:solidFill>
                            <a:schemeClr val="tx1"/>
                          </a:solidFill>
                        </a:rPr>
                        <a:t>empl</a:t>
                      </a:r>
                      <a:r>
                        <a:rPr lang="en-US" sz="2200" b="1" dirty="0">
                          <a:solidFill>
                            <a:schemeClr val="tx1"/>
                          </a:solidFill>
                        </a:rPr>
                        <a:t>.</a:t>
                      </a:r>
                      <a:br>
                        <a:rPr lang="en-US" sz="2200" b="1" dirty="0">
                          <a:solidFill>
                            <a:schemeClr val="tx1"/>
                          </a:solidFill>
                        </a:rPr>
                      </a:br>
                      <a:r>
                        <a:rPr lang="en-US" sz="2200" b="1" dirty="0">
                          <a:solidFill>
                            <a:schemeClr val="tx1"/>
                          </a:solidFill>
                        </a:rPr>
                        <a:t>change (NSA)</a:t>
                      </a:r>
                    </a:p>
                  </a:txBody>
                  <a:tcPr marL="109728" marR="109728" marT="54864" marB="54864">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a:r>
                        <a:rPr lang="en-US" sz="2200" b="1" dirty="0">
                          <a:solidFill>
                            <a:schemeClr val="tx1"/>
                          </a:solidFill>
                        </a:rPr>
                        <a:t>Rank </a:t>
                      </a:r>
                      <a:br>
                        <a:rPr lang="en-US" sz="2200" b="1" dirty="0">
                          <a:solidFill>
                            <a:schemeClr val="tx1"/>
                          </a:solidFill>
                        </a:rPr>
                      </a:br>
                      <a:r>
                        <a:rPr lang="en-US" sz="2200" b="1" dirty="0">
                          <a:solidFill>
                            <a:schemeClr val="tx1"/>
                          </a:solidFill>
                        </a:rPr>
                        <a:t>(out of 358)</a:t>
                      </a:r>
                    </a:p>
                  </a:txBody>
                  <a:tcPr marL="109728" marR="109728" marT="54864" marB="54864">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xmlns="" val="10000"/>
                  </a:ext>
                </a:extLst>
              </a:tr>
              <a:tr h="257328">
                <a:tc>
                  <a:txBody>
                    <a:bodyPr/>
                    <a:lstStyle/>
                    <a:p>
                      <a:pPr marL="0" marR="0" algn="l">
                        <a:lnSpc>
                          <a:spcPct val="115000"/>
                        </a:lnSpc>
                        <a:spcBef>
                          <a:spcPts val="0"/>
                        </a:spcBef>
                        <a:spcAft>
                          <a:spcPts val="0"/>
                        </a:spcAft>
                      </a:pPr>
                      <a:r>
                        <a:rPr lang="en-US" sz="16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Statewide (Construction)</a:t>
                      </a:r>
                    </a:p>
                  </a:txBody>
                  <a:tcPr marL="109728" marR="0" marT="0" marB="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marL="0" algn="ctr" defTabSz="457200" rtl="0" eaLnBrk="1" fontAlgn="b" latinLnBrk="0" hangingPunct="1"/>
                      <a:r>
                        <a:rPr lang="en-US" sz="1600" b="0" i="0" u="none" strike="noStrike" kern="1200" dirty="0">
                          <a:solidFill>
                            <a:srgbClr val="000000"/>
                          </a:solidFill>
                          <a:effectLst/>
                          <a:latin typeface="Calibri" panose="020F0502020204030204" pitchFamily="34" charset="0"/>
                          <a:ea typeface="+mn-ea"/>
                          <a:cs typeface="+mn-cs"/>
                        </a:rPr>
                        <a:t>13%</a:t>
                      </a:r>
                    </a:p>
                  </a:txBody>
                  <a:tcPr marL="0" marR="0" marT="0" marB="0"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marL="0" algn="r" defTabSz="457200" rtl="0" eaLnBrk="1" fontAlgn="b" latinLnBrk="0" hangingPunct="1"/>
                      <a:endParaRPr lang="en-US" sz="1600" b="0" i="0" u="none" strike="noStrike" kern="1200" dirty="0">
                        <a:solidFill>
                          <a:srgbClr val="000000"/>
                        </a:solidFill>
                        <a:effectLst/>
                        <a:latin typeface="Calibri" panose="020F0502020204030204" pitchFamily="34" charset="0"/>
                        <a:ea typeface="+mn-ea"/>
                        <a:cs typeface="+mn-cs"/>
                      </a:endParaRPr>
                    </a:p>
                  </a:txBody>
                  <a:tcPr marL="0" marR="0" marT="0" marB="0"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xmlns="" val="455708381"/>
                  </a:ext>
                </a:extLst>
              </a:tr>
              <a:tr h="257328">
                <a:tc>
                  <a:txBody>
                    <a:bodyPr/>
                    <a:lstStyle/>
                    <a:p>
                      <a:pPr marL="0" marR="0" algn="l">
                        <a:lnSpc>
                          <a:spcPct val="115000"/>
                        </a:lnSpc>
                        <a:spcBef>
                          <a:spcPts val="0"/>
                        </a:spcBef>
                        <a:spcAft>
                          <a:spcPts val="0"/>
                        </a:spcAft>
                      </a:pPr>
                      <a:r>
                        <a:rPr lang="en-US" sz="16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Statewide (Mining, logging, and construction)*</a:t>
                      </a:r>
                    </a:p>
                  </a:txBody>
                  <a:tcPr marL="109728" marR="0" marT="0" marB="0">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marL="0" algn="ctr" defTabSz="457200" rtl="0" eaLnBrk="1" fontAlgn="b" latinLnBrk="0" hangingPunct="1"/>
                      <a:r>
                        <a:rPr lang="en-US" sz="1600" b="0" i="0" u="none" strike="noStrike" kern="1200" dirty="0">
                          <a:solidFill>
                            <a:srgbClr val="000000"/>
                          </a:solidFill>
                          <a:effectLst/>
                          <a:latin typeface="Calibri" panose="020F0502020204030204" pitchFamily="34" charset="0"/>
                          <a:ea typeface="+mn-ea"/>
                          <a:cs typeface="+mn-cs"/>
                        </a:rPr>
                        <a:t>4%</a:t>
                      </a:r>
                    </a:p>
                  </a:txBody>
                  <a:tcPr marL="0" marR="0" marT="0" marB="0"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marL="0" algn="r" defTabSz="457200" rtl="0" eaLnBrk="1" fontAlgn="b" latinLnBrk="0" hangingPunct="1"/>
                      <a:endParaRPr lang="en-US" sz="1600" b="0" i="0" u="none" strike="noStrike" kern="1200" dirty="0">
                        <a:solidFill>
                          <a:srgbClr val="000000"/>
                        </a:solidFill>
                        <a:effectLst/>
                        <a:latin typeface="Calibri" panose="020F0502020204030204" pitchFamily="34" charset="0"/>
                        <a:ea typeface="+mn-ea"/>
                        <a:cs typeface="+mn-cs"/>
                      </a:endParaRPr>
                    </a:p>
                  </a:txBody>
                  <a:tcPr marL="0" marR="0" marT="0" marB="0"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xmlns="" val="10001"/>
                  </a:ext>
                </a:extLst>
              </a:tr>
              <a:tr h="257328">
                <a:tc>
                  <a:txBody>
                    <a:bodyPr/>
                    <a:lstStyle/>
                    <a:p>
                      <a:pPr marL="0" marR="0" algn="l">
                        <a:lnSpc>
                          <a:spcPct val="115000"/>
                        </a:lnSpc>
                        <a:spcBef>
                          <a:spcPts val="0"/>
                        </a:spcBef>
                        <a:spcAft>
                          <a:spcPts val="0"/>
                        </a:spcAft>
                      </a:pPr>
                      <a:r>
                        <a:rPr lang="en-US" sz="16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Bellingham, WA*</a:t>
                      </a:r>
                    </a:p>
                  </a:txBody>
                  <a:tcPr marL="109728" marR="0" marT="0" marB="0"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marL="0" algn="ctr" defTabSz="457200" rtl="0" eaLnBrk="1" fontAlgn="b" latinLnBrk="0" hangingPunct="1"/>
                      <a:r>
                        <a:rPr lang="en-US" sz="1600" b="0" i="0" u="none" strike="noStrike" kern="1200" dirty="0">
                          <a:solidFill>
                            <a:srgbClr val="000000"/>
                          </a:solidFill>
                          <a:effectLst/>
                          <a:latin typeface="Calibri" panose="020F0502020204030204" pitchFamily="34" charset="0"/>
                          <a:ea typeface="+mn-ea"/>
                          <a:cs typeface="+mn-cs"/>
                        </a:rPr>
                        <a:t>2%</a:t>
                      </a:r>
                    </a:p>
                  </a:txBody>
                  <a:tcPr marL="0" marR="0" marT="0" marB="0"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fontAlgn="b"/>
                      <a:r>
                        <a:rPr lang="en-US" sz="1600" b="0" i="0" u="none" strike="noStrike" kern="1200" dirty="0">
                          <a:solidFill>
                            <a:srgbClr val="000000"/>
                          </a:solidFill>
                          <a:effectLst/>
                          <a:latin typeface="Calibri" panose="020F0502020204030204" pitchFamily="34" charset="0"/>
                          <a:ea typeface="+mn-ea"/>
                          <a:cs typeface="+mn-cs"/>
                        </a:rPr>
                        <a:t>15</a:t>
                      </a:r>
                    </a:p>
                  </a:txBody>
                  <a:tcPr marL="0" marR="0" marT="0" marB="0"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xmlns="" val="10002"/>
                  </a:ext>
                </a:extLst>
              </a:tr>
              <a:tr h="257328">
                <a:tc>
                  <a:txBody>
                    <a:bodyPr/>
                    <a:lstStyle/>
                    <a:p>
                      <a:pPr marL="0" marR="0" algn="l">
                        <a:lnSpc>
                          <a:spcPct val="115000"/>
                        </a:lnSpc>
                        <a:spcBef>
                          <a:spcPts val="0"/>
                        </a:spcBef>
                        <a:spcAft>
                          <a:spcPts val="0"/>
                        </a:spcAft>
                      </a:pPr>
                      <a:r>
                        <a:rPr lang="en-US" sz="16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Bremerton-Silverdale, WA*</a:t>
                      </a:r>
                    </a:p>
                  </a:txBody>
                  <a:tcPr marL="109728" marR="0" marT="0" marB="0"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marL="0" algn="ctr" defTabSz="457200" rtl="0" eaLnBrk="1" fontAlgn="b" latinLnBrk="0" hangingPunct="1"/>
                      <a:r>
                        <a:rPr lang="en-US" sz="1600" b="0" i="0" u="none" strike="noStrike" kern="1200" dirty="0">
                          <a:solidFill>
                            <a:srgbClr val="000000"/>
                          </a:solidFill>
                          <a:effectLst/>
                          <a:latin typeface="Calibri" panose="020F0502020204030204" pitchFamily="34" charset="0"/>
                          <a:ea typeface="+mn-ea"/>
                          <a:cs typeface="+mn-cs"/>
                        </a:rPr>
                        <a:t>0%</a:t>
                      </a:r>
                    </a:p>
                  </a:txBody>
                  <a:tcPr marL="0" marR="0" marT="0" marB="0"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fontAlgn="b"/>
                      <a:r>
                        <a:rPr lang="en-US" sz="1600" b="0" i="0" u="none" strike="noStrike" kern="1200" dirty="0">
                          <a:solidFill>
                            <a:srgbClr val="000000"/>
                          </a:solidFill>
                          <a:effectLst/>
                          <a:latin typeface="Calibri" panose="020F0502020204030204" pitchFamily="34" charset="0"/>
                          <a:ea typeface="+mn-ea"/>
                          <a:cs typeface="+mn-cs"/>
                        </a:rPr>
                        <a:t>166</a:t>
                      </a:r>
                    </a:p>
                  </a:txBody>
                  <a:tcPr marL="0" marR="0" marT="0" marB="0"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xmlns="" val="10003"/>
                  </a:ext>
                </a:extLst>
              </a:tr>
              <a:tr h="257328">
                <a:tc>
                  <a:txBody>
                    <a:bodyPr/>
                    <a:lstStyle/>
                    <a:p>
                      <a:pPr marL="0" marR="0" algn="l">
                        <a:lnSpc>
                          <a:spcPct val="115000"/>
                        </a:lnSpc>
                        <a:spcBef>
                          <a:spcPts val="0"/>
                        </a:spcBef>
                        <a:spcAft>
                          <a:spcPts val="0"/>
                        </a:spcAft>
                      </a:pPr>
                      <a:r>
                        <a:rPr lang="en-US" sz="16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Kennewick-Richland, WA*</a:t>
                      </a:r>
                    </a:p>
                  </a:txBody>
                  <a:tcPr marL="109728" marR="0" marT="0" marB="0"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marL="0" algn="ctr" defTabSz="457200" rtl="0" eaLnBrk="1" fontAlgn="b" latinLnBrk="0" hangingPunct="1"/>
                      <a:r>
                        <a:rPr lang="en-US" sz="1600" b="0" i="0" u="none" strike="noStrike" kern="1200" dirty="0">
                          <a:solidFill>
                            <a:srgbClr val="000000"/>
                          </a:solidFill>
                          <a:effectLst/>
                          <a:latin typeface="Calibri" panose="020F0502020204030204" pitchFamily="34" charset="0"/>
                          <a:ea typeface="+mn-ea"/>
                          <a:cs typeface="+mn-cs"/>
                        </a:rPr>
                        <a:t>12%</a:t>
                      </a:r>
                    </a:p>
                  </a:txBody>
                  <a:tcPr marL="0" marR="0" marT="0" marB="0"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tc>
                  <a:txBody>
                    <a:bodyPr/>
                    <a:lstStyle/>
                    <a:p>
                      <a:pPr algn="ctr" fontAlgn="b"/>
                      <a:r>
                        <a:rPr lang="en-US" sz="1600" b="0" i="0" u="none" strike="noStrike" kern="1200" dirty="0">
                          <a:solidFill>
                            <a:srgbClr val="000000"/>
                          </a:solidFill>
                          <a:effectLst/>
                          <a:latin typeface="Calibri" panose="020F0502020204030204" pitchFamily="34" charset="0"/>
                          <a:ea typeface="+mn-ea"/>
                          <a:cs typeface="+mn-cs"/>
                        </a:rPr>
                        <a:t>230</a:t>
                      </a:r>
                    </a:p>
                  </a:txBody>
                  <a:tcPr marL="0" marR="0" marT="0" marB="0"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xmlns="" val="10004"/>
                  </a:ext>
                </a:extLst>
              </a:tr>
              <a:tr h="257328">
                <a:tc>
                  <a:txBody>
                    <a:bodyPr/>
                    <a:lstStyle/>
                    <a:p>
                      <a:pPr marL="0" marR="0" algn="l">
                        <a:lnSpc>
                          <a:spcPct val="115000"/>
                        </a:lnSpc>
                        <a:spcBef>
                          <a:spcPts val="0"/>
                        </a:spcBef>
                        <a:spcAft>
                          <a:spcPts val="0"/>
                        </a:spcAft>
                      </a:pPr>
                      <a:r>
                        <a:rPr lang="en-US" sz="16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Longview, WA*</a:t>
                      </a:r>
                    </a:p>
                  </a:txBody>
                  <a:tcPr marL="109728" marR="0" marT="0" marB="0"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marL="0" algn="ctr" defTabSz="457200" rtl="0" eaLnBrk="1" fontAlgn="b" latinLnBrk="0" hangingPunct="1"/>
                      <a:r>
                        <a:rPr lang="en-US" sz="1600" b="0" i="0" u="none" strike="noStrike" kern="1200" dirty="0">
                          <a:solidFill>
                            <a:srgbClr val="000000"/>
                          </a:solidFill>
                          <a:effectLst/>
                          <a:latin typeface="Calibri" panose="020F0502020204030204" pitchFamily="34" charset="0"/>
                          <a:ea typeface="+mn-ea"/>
                          <a:cs typeface="+mn-cs"/>
                        </a:rPr>
                        <a:t>7%</a:t>
                      </a:r>
                    </a:p>
                  </a:txBody>
                  <a:tcPr marL="0" marR="0" marT="0" marB="0"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fontAlgn="b"/>
                      <a:r>
                        <a:rPr lang="en-US" sz="1600" b="0" i="0" u="none" strike="noStrike" kern="1200" dirty="0">
                          <a:solidFill>
                            <a:srgbClr val="000000"/>
                          </a:solidFill>
                          <a:effectLst/>
                          <a:latin typeface="Calibri" panose="020F0502020204030204" pitchFamily="34" charset="0"/>
                          <a:ea typeface="+mn-ea"/>
                          <a:cs typeface="+mn-cs"/>
                        </a:rPr>
                        <a:t>259</a:t>
                      </a:r>
                    </a:p>
                  </a:txBody>
                  <a:tcPr marL="0" marR="0" marT="0" marB="0"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xmlns="" val="10005"/>
                  </a:ext>
                </a:extLst>
              </a:tr>
              <a:tr h="257328">
                <a:tc>
                  <a:txBody>
                    <a:bodyPr/>
                    <a:lstStyle/>
                    <a:p>
                      <a:pPr marL="0" marR="0" algn="l">
                        <a:lnSpc>
                          <a:spcPct val="115000"/>
                        </a:lnSpc>
                        <a:spcBef>
                          <a:spcPts val="0"/>
                        </a:spcBef>
                        <a:spcAft>
                          <a:spcPts val="0"/>
                        </a:spcAft>
                      </a:pPr>
                      <a:r>
                        <a:rPr lang="en-US" sz="16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Mount Vernon-Anacortes, WA*</a:t>
                      </a:r>
                    </a:p>
                  </a:txBody>
                  <a:tcPr marL="109728" marR="0" marT="0" marB="0"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marL="0" algn="ctr" defTabSz="457200" rtl="0" eaLnBrk="1" fontAlgn="b" latinLnBrk="0" hangingPunct="1"/>
                      <a:r>
                        <a:rPr lang="en-US" sz="1600" b="0" i="0" u="none" strike="noStrike" kern="1200" dirty="0">
                          <a:solidFill>
                            <a:srgbClr val="000000"/>
                          </a:solidFill>
                          <a:effectLst/>
                          <a:latin typeface="Calibri" panose="020F0502020204030204" pitchFamily="34" charset="0"/>
                          <a:ea typeface="+mn-ea"/>
                          <a:cs typeface="+mn-cs"/>
                        </a:rPr>
                        <a:t>4%</a:t>
                      </a:r>
                    </a:p>
                  </a:txBody>
                  <a:tcPr marL="0" marR="0" marT="0" marB="0"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fontAlgn="b"/>
                      <a:r>
                        <a:rPr lang="en-US" sz="1600" b="0" i="0" u="none" strike="noStrike" kern="1200" dirty="0">
                          <a:solidFill>
                            <a:srgbClr val="000000"/>
                          </a:solidFill>
                          <a:effectLst/>
                          <a:latin typeface="Calibri" panose="020F0502020204030204" pitchFamily="34" charset="0"/>
                          <a:ea typeface="+mn-ea"/>
                          <a:cs typeface="+mn-cs"/>
                        </a:rPr>
                        <a:t>20</a:t>
                      </a:r>
                    </a:p>
                  </a:txBody>
                  <a:tcPr marL="0" marR="0" marT="0" marB="0"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xmlns="" val="10006"/>
                  </a:ext>
                </a:extLst>
              </a:tr>
              <a:tr h="257328">
                <a:tc>
                  <a:txBody>
                    <a:bodyPr/>
                    <a:lstStyle/>
                    <a:p>
                      <a:pPr marL="0" marR="0" algn="l">
                        <a:lnSpc>
                          <a:spcPct val="115000"/>
                        </a:lnSpc>
                        <a:spcBef>
                          <a:spcPts val="0"/>
                        </a:spcBef>
                        <a:spcAft>
                          <a:spcPts val="0"/>
                        </a:spcAft>
                      </a:pPr>
                      <a:r>
                        <a:rPr lang="en-US" sz="16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Olympia-Tumwater, WA*</a:t>
                      </a:r>
                    </a:p>
                  </a:txBody>
                  <a:tcPr marL="109728" marR="0" marT="0" marB="0"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marL="0" algn="ctr" defTabSz="457200" rtl="0" eaLnBrk="1" fontAlgn="b" latinLnBrk="0" hangingPunct="1"/>
                      <a:r>
                        <a:rPr lang="en-US" sz="1600" b="0" i="0" u="none" strike="noStrike" kern="1200" dirty="0">
                          <a:solidFill>
                            <a:srgbClr val="000000"/>
                          </a:solidFill>
                          <a:effectLst/>
                          <a:latin typeface="Calibri" panose="020F0502020204030204" pitchFamily="34" charset="0"/>
                          <a:ea typeface="+mn-ea"/>
                          <a:cs typeface="+mn-cs"/>
                        </a:rPr>
                        <a:t>-2%</a:t>
                      </a:r>
                    </a:p>
                  </a:txBody>
                  <a:tcPr marL="0" marR="0" marT="0" marB="0"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fontAlgn="b"/>
                      <a:r>
                        <a:rPr lang="en-US" sz="1600" b="0" i="0" u="none" strike="noStrike" kern="1200" dirty="0">
                          <a:solidFill>
                            <a:srgbClr val="000000"/>
                          </a:solidFill>
                          <a:effectLst/>
                          <a:latin typeface="Calibri" panose="020F0502020204030204" pitchFamily="34" charset="0"/>
                          <a:ea typeface="+mn-ea"/>
                          <a:cs typeface="+mn-cs"/>
                        </a:rPr>
                        <a:t>78</a:t>
                      </a:r>
                    </a:p>
                  </a:txBody>
                  <a:tcPr marL="0" marR="0" marT="0" marB="0"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xmlns="" val="10007"/>
                  </a:ext>
                </a:extLst>
              </a:tr>
              <a:tr h="257328">
                <a:tc>
                  <a:txBody>
                    <a:bodyPr/>
                    <a:lstStyle/>
                    <a:p>
                      <a:pPr marL="0" marR="0" algn="l">
                        <a:lnSpc>
                          <a:spcPct val="115000"/>
                        </a:lnSpc>
                        <a:spcBef>
                          <a:spcPts val="0"/>
                        </a:spcBef>
                        <a:spcAft>
                          <a:spcPts val="0"/>
                        </a:spcAft>
                      </a:pPr>
                      <a:r>
                        <a:rPr lang="en-US" sz="16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Seattle-Bellevue-Everett, WA Div.</a:t>
                      </a:r>
                    </a:p>
                  </a:txBody>
                  <a:tcPr marL="109728" marR="0" marT="0" marB="0"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marL="0" algn="ctr" defTabSz="457200" rtl="0" eaLnBrk="1" fontAlgn="b" latinLnBrk="0" hangingPunct="1"/>
                      <a:r>
                        <a:rPr lang="en-US" sz="1600" b="0" i="0" u="none" strike="noStrike" kern="1200" dirty="0">
                          <a:solidFill>
                            <a:srgbClr val="000000"/>
                          </a:solidFill>
                          <a:effectLst/>
                          <a:latin typeface="Calibri" panose="020F0502020204030204" pitchFamily="34" charset="0"/>
                          <a:ea typeface="+mn-ea"/>
                          <a:cs typeface="+mn-cs"/>
                        </a:rPr>
                        <a:t>11%</a:t>
                      </a:r>
                    </a:p>
                  </a:txBody>
                  <a:tcPr marL="0" marR="0" marT="0" marB="0"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fontAlgn="b"/>
                      <a:r>
                        <a:rPr lang="en-US" sz="1600" b="0" i="0" u="none" strike="noStrike" kern="1200" dirty="0">
                          <a:solidFill>
                            <a:srgbClr val="000000"/>
                          </a:solidFill>
                          <a:effectLst/>
                          <a:latin typeface="Calibri" panose="020F0502020204030204" pitchFamily="34" charset="0"/>
                          <a:ea typeface="+mn-ea"/>
                          <a:cs typeface="+mn-cs"/>
                        </a:rPr>
                        <a:t>166</a:t>
                      </a:r>
                    </a:p>
                  </a:txBody>
                  <a:tcPr marL="0" marR="0" marT="0" marB="0"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xmlns="" val="10008"/>
                  </a:ext>
                </a:extLst>
              </a:tr>
              <a:tr h="257328">
                <a:tc>
                  <a:txBody>
                    <a:bodyPr/>
                    <a:lstStyle/>
                    <a:p>
                      <a:pPr marL="0" marR="0" algn="l">
                        <a:lnSpc>
                          <a:spcPct val="115000"/>
                        </a:lnSpc>
                        <a:spcBef>
                          <a:spcPts val="0"/>
                        </a:spcBef>
                        <a:spcAft>
                          <a:spcPts val="0"/>
                        </a:spcAft>
                      </a:pPr>
                      <a:r>
                        <a:rPr lang="en-US" sz="16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Spokane-Spokane Valley, WA*</a:t>
                      </a:r>
                    </a:p>
                  </a:txBody>
                  <a:tcPr marL="109728" marR="0" marT="0" marB="0"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marL="0" algn="ctr" defTabSz="457200" rtl="0" eaLnBrk="1" fontAlgn="b" latinLnBrk="0" hangingPunct="1"/>
                      <a:r>
                        <a:rPr lang="en-US" sz="1600" b="0" i="0" u="none" strike="noStrike" kern="1200" dirty="0">
                          <a:solidFill>
                            <a:srgbClr val="000000"/>
                          </a:solidFill>
                          <a:effectLst/>
                          <a:latin typeface="Calibri" panose="020F0502020204030204" pitchFamily="34" charset="0"/>
                          <a:ea typeface="+mn-ea"/>
                          <a:cs typeface="+mn-cs"/>
                        </a:rPr>
                        <a:t>0%</a:t>
                      </a:r>
                    </a:p>
                  </a:txBody>
                  <a:tcPr marL="0" marR="0" marT="0" marB="0"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fontAlgn="b"/>
                      <a:r>
                        <a:rPr lang="en-US" sz="1600" b="0" i="0" u="none" strike="noStrike" kern="1200" dirty="0">
                          <a:solidFill>
                            <a:srgbClr val="000000"/>
                          </a:solidFill>
                          <a:effectLst/>
                          <a:latin typeface="Calibri" panose="020F0502020204030204" pitchFamily="34" charset="0"/>
                          <a:ea typeface="+mn-ea"/>
                          <a:cs typeface="+mn-cs"/>
                        </a:rPr>
                        <a:t>319</a:t>
                      </a:r>
                    </a:p>
                  </a:txBody>
                  <a:tcPr marL="0" marR="0" marT="0" marB="0"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xmlns="" val="10009"/>
                  </a:ext>
                </a:extLst>
              </a:tr>
              <a:tr h="257328">
                <a:tc>
                  <a:txBody>
                    <a:bodyPr/>
                    <a:lstStyle/>
                    <a:p>
                      <a:pPr marL="0" marR="0" algn="l">
                        <a:lnSpc>
                          <a:spcPct val="115000"/>
                        </a:lnSpc>
                        <a:spcBef>
                          <a:spcPts val="0"/>
                        </a:spcBef>
                        <a:spcAft>
                          <a:spcPts val="0"/>
                        </a:spcAft>
                      </a:pPr>
                      <a:r>
                        <a:rPr lang="en-US" sz="16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Tacoma-Lakewood, WA Div.</a:t>
                      </a:r>
                    </a:p>
                  </a:txBody>
                  <a:tcPr marL="109728" marR="0" marT="0" marB="0"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marL="0" algn="ctr" defTabSz="457200" rtl="0" eaLnBrk="1" fontAlgn="b" latinLnBrk="0" hangingPunct="1"/>
                      <a:r>
                        <a:rPr lang="en-US" sz="1600" b="0" i="0" u="none" strike="noStrike" kern="1200" dirty="0">
                          <a:solidFill>
                            <a:srgbClr val="000000"/>
                          </a:solidFill>
                          <a:effectLst/>
                          <a:latin typeface="Calibri" panose="020F0502020204030204" pitchFamily="34" charset="0"/>
                          <a:ea typeface="+mn-ea"/>
                          <a:cs typeface="+mn-cs"/>
                        </a:rPr>
                        <a:t>15%</a:t>
                      </a:r>
                    </a:p>
                  </a:txBody>
                  <a:tcPr marL="0" marR="0" marT="0" marB="0"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fontAlgn="b"/>
                      <a:r>
                        <a:rPr lang="en-US" sz="1600" b="0" i="0" u="none" strike="noStrike" kern="1200" dirty="0">
                          <a:solidFill>
                            <a:srgbClr val="000000"/>
                          </a:solidFill>
                          <a:effectLst/>
                          <a:latin typeface="Calibri" panose="020F0502020204030204" pitchFamily="34" charset="0"/>
                          <a:ea typeface="+mn-ea"/>
                          <a:cs typeface="+mn-cs"/>
                        </a:rPr>
                        <a:t>24</a:t>
                      </a:r>
                    </a:p>
                  </a:txBody>
                  <a:tcPr marL="0" marR="0" marT="0" marB="0"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xmlns="" val="10010"/>
                  </a:ext>
                </a:extLst>
              </a:tr>
              <a:tr h="257328">
                <a:tc>
                  <a:txBody>
                    <a:bodyPr/>
                    <a:lstStyle/>
                    <a:p>
                      <a:pPr marL="0" marR="0" algn="l">
                        <a:lnSpc>
                          <a:spcPct val="115000"/>
                        </a:lnSpc>
                        <a:spcBef>
                          <a:spcPts val="0"/>
                        </a:spcBef>
                        <a:spcAft>
                          <a:spcPts val="0"/>
                        </a:spcAft>
                      </a:pPr>
                      <a:r>
                        <a:rPr lang="en-US" sz="16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Walla Walla, WA*</a:t>
                      </a:r>
                    </a:p>
                  </a:txBody>
                  <a:tcPr marL="109728" marR="0" marT="0" marB="0"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marL="0" algn="ctr" defTabSz="457200" rtl="0" eaLnBrk="1" fontAlgn="b" latinLnBrk="0" hangingPunct="1"/>
                      <a:r>
                        <a:rPr lang="en-US" sz="1600" b="0" i="0" u="none" strike="noStrike" kern="1200" dirty="0">
                          <a:solidFill>
                            <a:srgbClr val="000000"/>
                          </a:solidFill>
                          <a:effectLst/>
                          <a:latin typeface="Calibri" panose="020F0502020204030204" pitchFamily="34" charset="0"/>
                          <a:ea typeface="+mn-ea"/>
                          <a:cs typeface="+mn-cs"/>
                        </a:rPr>
                        <a:t>13%</a:t>
                      </a:r>
                    </a:p>
                  </a:txBody>
                  <a:tcPr marL="0" marR="0" marT="0" marB="0"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fontAlgn="b"/>
                      <a:r>
                        <a:rPr lang="en-US" sz="1600" b="0" i="0" u="none" strike="noStrike" kern="1200" dirty="0">
                          <a:solidFill>
                            <a:srgbClr val="000000"/>
                          </a:solidFill>
                          <a:effectLst/>
                          <a:latin typeface="Calibri" panose="020F0502020204030204" pitchFamily="34" charset="0"/>
                          <a:ea typeface="+mn-ea"/>
                          <a:cs typeface="+mn-cs"/>
                        </a:rPr>
                        <a:t>259</a:t>
                      </a:r>
                    </a:p>
                  </a:txBody>
                  <a:tcPr marL="0" marR="0" marT="0" marB="0"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xmlns="" val="2826316879"/>
                  </a:ext>
                </a:extLst>
              </a:tr>
              <a:tr h="257328">
                <a:tc>
                  <a:txBody>
                    <a:bodyPr/>
                    <a:lstStyle/>
                    <a:p>
                      <a:pPr marL="0" marR="0" algn="l">
                        <a:lnSpc>
                          <a:spcPct val="115000"/>
                        </a:lnSpc>
                        <a:spcBef>
                          <a:spcPts val="0"/>
                        </a:spcBef>
                        <a:spcAft>
                          <a:spcPts val="0"/>
                        </a:spcAft>
                      </a:pPr>
                      <a:r>
                        <a:rPr lang="en-US" sz="16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Wenatchee, WA*</a:t>
                      </a:r>
                    </a:p>
                  </a:txBody>
                  <a:tcPr marL="109728" marR="0" marT="0" marB="0"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marL="0" algn="ctr" defTabSz="457200" rtl="0" eaLnBrk="1" fontAlgn="b" latinLnBrk="0" hangingPunct="1"/>
                      <a:r>
                        <a:rPr lang="en-US" sz="1600" b="0" i="0" u="none" strike="noStrike" kern="1200" dirty="0">
                          <a:solidFill>
                            <a:srgbClr val="000000"/>
                          </a:solidFill>
                          <a:effectLst/>
                          <a:latin typeface="Calibri" panose="020F0502020204030204" pitchFamily="34" charset="0"/>
                          <a:ea typeface="+mn-ea"/>
                          <a:cs typeface="+mn-cs"/>
                        </a:rPr>
                        <a:t>13%</a:t>
                      </a:r>
                    </a:p>
                  </a:txBody>
                  <a:tcPr marL="0" marR="0" marT="0" marB="0"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fontAlgn="b"/>
                      <a:r>
                        <a:rPr lang="en-US" sz="1600" b="0" i="0" u="none" strike="noStrike" kern="1200" dirty="0">
                          <a:solidFill>
                            <a:srgbClr val="000000"/>
                          </a:solidFill>
                          <a:effectLst/>
                          <a:latin typeface="Calibri" panose="020F0502020204030204" pitchFamily="34" charset="0"/>
                          <a:ea typeface="+mn-ea"/>
                          <a:cs typeface="+mn-cs"/>
                        </a:rPr>
                        <a:t>7</a:t>
                      </a:r>
                    </a:p>
                  </a:txBody>
                  <a:tcPr marL="0" marR="0" marT="0" marB="0"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xmlns="" val="2780926719"/>
                  </a:ext>
                </a:extLst>
              </a:tr>
              <a:tr h="257328">
                <a:tc>
                  <a:txBody>
                    <a:bodyPr/>
                    <a:lstStyle/>
                    <a:p>
                      <a:pPr marL="0" marR="0" algn="l">
                        <a:lnSpc>
                          <a:spcPct val="115000"/>
                        </a:lnSpc>
                        <a:spcBef>
                          <a:spcPts val="0"/>
                        </a:spcBef>
                        <a:spcAft>
                          <a:spcPts val="0"/>
                        </a:spcAft>
                      </a:pPr>
                      <a:r>
                        <a:rPr lang="en-US" sz="16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Yakima, WA*</a:t>
                      </a:r>
                    </a:p>
                  </a:txBody>
                  <a:tcPr marL="109728" marR="0" marT="0" marB="0"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marL="0" algn="ctr" defTabSz="457200" rtl="0" eaLnBrk="1" fontAlgn="b" latinLnBrk="0" hangingPunct="1"/>
                      <a:r>
                        <a:rPr lang="en-US" sz="1600" b="0" i="0" u="none" strike="noStrike" kern="1200" dirty="0">
                          <a:solidFill>
                            <a:srgbClr val="000000"/>
                          </a:solidFill>
                          <a:effectLst/>
                          <a:latin typeface="Calibri" panose="020F0502020204030204" pitchFamily="34" charset="0"/>
                          <a:ea typeface="+mn-ea"/>
                          <a:cs typeface="+mn-cs"/>
                        </a:rPr>
                        <a:t>4%</a:t>
                      </a:r>
                    </a:p>
                  </a:txBody>
                  <a:tcPr marL="0" marR="0" marT="0" marB="0"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fontAlgn="b"/>
                      <a:r>
                        <a:rPr lang="en-US" sz="1600" b="0" i="0" u="none" strike="noStrike" kern="1200" dirty="0">
                          <a:solidFill>
                            <a:srgbClr val="000000"/>
                          </a:solidFill>
                          <a:effectLst/>
                          <a:latin typeface="Calibri" panose="020F0502020204030204" pitchFamily="34" charset="0"/>
                          <a:ea typeface="+mn-ea"/>
                          <a:cs typeface="+mn-cs"/>
                        </a:rPr>
                        <a:t>15</a:t>
                      </a:r>
                    </a:p>
                  </a:txBody>
                  <a:tcPr marL="0" marR="0" marT="0" marB="0"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xmlns="" val="10011"/>
                  </a:ext>
                </a:extLst>
              </a:tr>
              <a:tr h="257328">
                <a:tc>
                  <a:txBody>
                    <a:bodyPr/>
                    <a:lstStyle/>
                    <a:p>
                      <a:pPr marL="0" marR="0" algn="l">
                        <a:lnSpc>
                          <a:spcPct val="115000"/>
                        </a:lnSpc>
                        <a:spcBef>
                          <a:spcPts val="0"/>
                        </a:spcBef>
                        <a:spcAft>
                          <a:spcPts val="0"/>
                        </a:spcAft>
                      </a:pPr>
                      <a:r>
                        <a:rPr lang="en-US" sz="1600" i="1"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Lewiston, ID-WA</a:t>
                      </a:r>
                    </a:p>
                  </a:txBody>
                  <a:tcPr marL="109728" marR="0" marT="0" marB="0"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marL="0" algn="ctr" defTabSz="457200" rtl="0" eaLnBrk="1" fontAlgn="b" latinLnBrk="0" hangingPunct="1"/>
                      <a:r>
                        <a:rPr lang="en-US" sz="1600" b="0" i="0" u="none" strike="noStrike" kern="1200" dirty="0">
                          <a:solidFill>
                            <a:srgbClr val="000000"/>
                          </a:solidFill>
                          <a:effectLst/>
                          <a:latin typeface="Calibri" panose="020F0502020204030204" pitchFamily="34" charset="0"/>
                          <a:ea typeface="+mn-ea"/>
                          <a:cs typeface="+mn-cs"/>
                        </a:rPr>
                        <a:t>7%</a:t>
                      </a:r>
                    </a:p>
                  </a:txBody>
                  <a:tcPr marL="0" marR="0" marT="0" marB="0"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fontAlgn="b"/>
                      <a:r>
                        <a:rPr lang="en-US" sz="1600" b="0" i="0" u="none" strike="noStrike" kern="1200" dirty="0">
                          <a:solidFill>
                            <a:srgbClr val="000000"/>
                          </a:solidFill>
                          <a:effectLst/>
                          <a:latin typeface="Calibri" panose="020F0502020204030204" pitchFamily="34" charset="0"/>
                          <a:ea typeface="+mn-ea"/>
                          <a:cs typeface="+mn-cs"/>
                        </a:rPr>
                        <a:t>78</a:t>
                      </a:r>
                    </a:p>
                  </a:txBody>
                  <a:tcPr marL="0" marR="0" marT="0" marB="0"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xmlns="" val="3761878980"/>
                  </a:ext>
                </a:extLst>
              </a:tr>
              <a:tr h="257328">
                <a:tc>
                  <a:txBody>
                    <a:bodyPr/>
                    <a:lstStyle/>
                    <a:p>
                      <a:pPr marL="0" marR="0" algn="l">
                        <a:lnSpc>
                          <a:spcPct val="115000"/>
                        </a:lnSpc>
                        <a:spcBef>
                          <a:spcPts val="0"/>
                        </a:spcBef>
                        <a:spcAft>
                          <a:spcPts val="0"/>
                        </a:spcAft>
                      </a:pPr>
                      <a:r>
                        <a:rPr lang="en-US" sz="1600" i="1"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Portland-Vancouver-Hillsboro, OR-WA</a:t>
                      </a:r>
                    </a:p>
                  </a:txBody>
                  <a:tcPr marL="109728" marR="0" marT="0" marB="0"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marL="0" algn="ctr" defTabSz="457200" rtl="0" eaLnBrk="1" fontAlgn="b" latinLnBrk="0" hangingPunct="1"/>
                      <a:r>
                        <a:rPr lang="en-US" sz="1600" b="0" i="0" u="none" strike="noStrike" kern="1200" dirty="0">
                          <a:solidFill>
                            <a:srgbClr val="000000"/>
                          </a:solidFill>
                          <a:effectLst/>
                          <a:latin typeface="Calibri" panose="020F0502020204030204" pitchFamily="34" charset="0"/>
                          <a:ea typeface="+mn-ea"/>
                          <a:cs typeface="+mn-cs"/>
                        </a:rPr>
                        <a:t>3%</a:t>
                      </a:r>
                    </a:p>
                  </a:txBody>
                  <a:tcPr marL="0" marR="0" marT="0" marB="0"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a:txBody>
                    <a:bodyPr/>
                    <a:lstStyle/>
                    <a:p>
                      <a:pPr algn="ctr" fontAlgn="b"/>
                      <a:r>
                        <a:rPr lang="en-US" sz="1600" b="0" i="0" u="none" strike="noStrike" kern="1200" dirty="0">
                          <a:solidFill>
                            <a:srgbClr val="000000"/>
                          </a:solidFill>
                          <a:effectLst/>
                          <a:latin typeface="Calibri" panose="020F0502020204030204" pitchFamily="34" charset="0"/>
                          <a:ea typeface="+mn-ea"/>
                          <a:cs typeface="+mn-cs"/>
                        </a:rPr>
                        <a:t>199</a:t>
                      </a:r>
                    </a:p>
                  </a:txBody>
                  <a:tcPr marL="0" marR="0" marT="0" marB="0" anchor="b">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xmlns="" val="2492117048"/>
                  </a:ext>
                </a:extLst>
              </a:tr>
              <a:tr h="932688">
                <a:tc gridSpan="3">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300" i="1" kern="1200" dirty="0">
                          <a:solidFill>
                            <a:schemeClr val="tx1"/>
                          </a:solidFill>
                          <a:latin typeface="Calibri" pitchFamily="34" charset="0"/>
                          <a:ea typeface="+mn-ea"/>
                          <a:cs typeface="+mn-cs"/>
                        </a:rPr>
                        <a:t>*The Bureau of Labor Statistics reports employment for construction, mining and logging combined for metro areas in which mining and logging have few employers. To allow comparisons between states and their metros, the table shows combined employment change for these metros. Not seasonally adjusted statewide data is shown for both construction-only and combined employment change.</a:t>
                      </a:r>
                      <a:endParaRPr lang="en-US" sz="1300" kern="1200" dirty="0">
                        <a:solidFill>
                          <a:schemeClr val="tx1"/>
                        </a:solidFill>
                        <a:latin typeface="Calibri" pitchFamily="34" charset="0"/>
                        <a:ea typeface="+mn-ea"/>
                        <a:cs typeface="+mn-cs"/>
                      </a:endParaRPr>
                    </a:p>
                    <a:p>
                      <a:pPr marL="0" marR="0" algn="l">
                        <a:lnSpc>
                          <a:spcPct val="100000"/>
                        </a:lnSpc>
                        <a:spcBef>
                          <a:spcPts val="0"/>
                        </a:spcBef>
                        <a:spcAft>
                          <a:spcPts val="0"/>
                        </a:spcAft>
                      </a:pPr>
                      <a:endParaRPr lang="en-US" sz="2200" dirty="0">
                        <a:latin typeface="Calibri"/>
                        <a:ea typeface="Calibri"/>
                        <a:cs typeface="Times New Roman"/>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5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gn="ctr">
                        <a:lnSpc>
                          <a:spcPct val="115000"/>
                        </a:lnSpc>
                        <a:spcBef>
                          <a:spcPts val="0"/>
                        </a:spcBef>
                        <a:spcAft>
                          <a:spcPts val="0"/>
                        </a:spcAft>
                      </a:pPr>
                      <a:endParaRPr lang="en-US" sz="1800" dirty="0">
                        <a:latin typeface="Calibri"/>
                        <a:ea typeface="Calibri"/>
                        <a:cs typeface="Times New Roman"/>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tc hMerge="1">
                  <a:txBody>
                    <a:bodyPr/>
                    <a:lstStyle/>
                    <a:p>
                      <a:pPr marL="0" marR="0" algn="ctr">
                        <a:lnSpc>
                          <a:spcPct val="115000"/>
                        </a:lnSpc>
                        <a:spcBef>
                          <a:spcPts val="0"/>
                        </a:spcBef>
                        <a:spcAft>
                          <a:spcPts val="0"/>
                        </a:spcAft>
                      </a:pPr>
                      <a:endParaRPr lang="en-US" sz="1800" dirty="0">
                        <a:latin typeface="Calibri"/>
                        <a:ea typeface="Calibri"/>
                        <a:cs typeface="Times New Roman"/>
                      </a:endParaRPr>
                    </a:p>
                  </a:txBody>
                  <a:tcPr marL="0" marR="0" marT="0" marB="0" anchor="ctr">
                    <a:lnL w="12700" cap="flat" cmpd="sng" algn="ctr">
                      <a:solidFill>
                        <a:schemeClr val="bg1">
                          <a:lumMod val="50000"/>
                        </a:schemeClr>
                      </a:solidFill>
                      <a:prstDash val="solid"/>
                      <a:round/>
                      <a:headEnd type="none" w="med" len="med"/>
                      <a:tailEnd type="none" w="med" len="med"/>
                    </a:lnL>
                    <a:lnR w="12700" cap="flat" cmpd="sng" algn="ctr">
                      <a:solidFill>
                        <a:schemeClr val="bg1">
                          <a:lumMod val="50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50000"/>
                        </a:schemeClr>
                      </a:solidFill>
                      <a:prstDash val="solid"/>
                      <a:round/>
                      <a:headEnd type="none" w="med" len="med"/>
                      <a:tailEnd type="none" w="med" len="med"/>
                    </a:lnB>
                  </a:tcPr>
                </a:tc>
                <a:extLst>
                  <a:ext uri="{0D108BD9-81ED-4DB2-BD59-A6C34878D82A}">
                    <a16:rowId xmlns:a16="http://schemas.microsoft.com/office/drawing/2014/main" xmlns="" val="10012"/>
                  </a:ext>
                </a:extLst>
              </a:tr>
            </a:tbl>
          </a:graphicData>
        </a:graphic>
      </p:graphicFrame>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Chart 6"/>
          <p:cNvGraphicFramePr/>
          <p:nvPr>
            <p:extLst/>
          </p:nvPr>
        </p:nvGraphicFramePr>
        <p:xfrm>
          <a:off x="2377440" y="2297429"/>
          <a:ext cx="9875520" cy="5053967"/>
        </p:xfrm>
        <a:graphic>
          <a:graphicData uri="http://schemas.openxmlformats.org/drawingml/2006/chart">
            <c:chart xmlns:c="http://schemas.openxmlformats.org/drawingml/2006/chart" xmlns:r="http://schemas.openxmlformats.org/officeDocument/2006/relationships" r:id="rId2"/>
          </a:graphicData>
        </a:graphic>
      </p:graphicFrame>
      <p:sp>
        <p:nvSpPr>
          <p:cNvPr id="6" name="Title 1"/>
          <p:cNvSpPr txBox="1">
            <a:spLocks/>
          </p:cNvSpPr>
          <p:nvPr/>
        </p:nvSpPr>
        <p:spPr>
          <a:xfrm>
            <a:off x="2377440" y="1108037"/>
            <a:ext cx="9875520" cy="1452283"/>
          </a:xfrm>
          <a:prstGeom prst="rect">
            <a:avLst/>
          </a:prstGeom>
        </p:spPr>
        <p:txBody>
          <a:bodyPr vert="horz" lIns="109728" tIns="54864" rIns="109728" bIns="54864" rtlCol="0" anchor="t">
            <a:noAutofit/>
          </a:bodyPr>
          <a:lstStyle/>
          <a:p>
            <a:pPr lvl="0" algn="ctr">
              <a:spcBef>
                <a:spcPct val="0"/>
              </a:spcBef>
            </a:pPr>
            <a:r>
              <a:rPr lang="en-US" sz="3480" b="1" dirty="0">
                <a:latin typeface="+mj-lt"/>
                <a:ea typeface="+mj-ea"/>
                <a:cs typeface="+mj-cs"/>
              </a:rPr>
              <a:t>Construction Employment Change from Year Ago</a:t>
            </a:r>
            <a:br>
              <a:rPr lang="en-US" sz="3480" b="1" dirty="0">
                <a:latin typeface="+mj-lt"/>
                <a:ea typeface="+mj-ea"/>
                <a:cs typeface="+mj-cs"/>
              </a:rPr>
            </a:br>
            <a:r>
              <a:rPr lang="en-US" sz="3360" dirty="0">
                <a:latin typeface="+mj-lt"/>
                <a:ea typeface="+mj-ea"/>
                <a:cs typeface="+mj-cs"/>
              </a:rPr>
              <a:t>1/08–5/18 (not seasonally adjusted) </a:t>
            </a:r>
            <a:endParaRPr lang="en-US" sz="3360" dirty="0">
              <a:solidFill>
                <a:schemeClr val="accent2">
                  <a:lumMod val="75000"/>
                </a:schemeClr>
              </a:solidFill>
              <a:latin typeface="+mj-lt"/>
              <a:ea typeface="+mj-ea"/>
              <a:cs typeface="+mj-cs"/>
            </a:endParaRPr>
          </a:p>
        </p:txBody>
      </p:sp>
      <p:sp>
        <p:nvSpPr>
          <p:cNvPr id="8" name="Text Box 2"/>
          <p:cNvSpPr txBox="1">
            <a:spLocks noChangeArrowheads="1"/>
          </p:cNvSpPr>
          <p:nvPr/>
        </p:nvSpPr>
        <p:spPr bwMode="auto">
          <a:xfrm>
            <a:off x="9683586" y="3640193"/>
            <a:ext cx="2194560" cy="775336"/>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defTabSz="1097280" fontAlgn="base">
              <a:spcBef>
                <a:spcPct val="0"/>
              </a:spcBef>
              <a:spcAft>
                <a:spcPct val="0"/>
              </a:spcAft>
            </a:pPr>
            <a:r>
              <a:rPr lang="en-US" sz="1920" b="1" dirty="0">
                <a:solidFill>
                  <a:schemeClr val="accent2"/>
                </a:solidFill>
                <a:latin typeface="Calibri" pitchFamily="34" charset="0"/>
                <a:cs typeface="Arial" pitchFamily="34" charset="0"/>
              </a:rPr>
              <a:t>Kennewick-Richland* 2%</a:t>
            </a:r>
            <a:endParaRPr lang="en-US" sz="1920" dirty="0">
              <a:solidFill>
                <a:schemeClr val="accent2"/>
              </a:solidFill>
              <a:latin typeface="Calibri" pitchFamily="34" charset="0"/>
              <a:cs typeface="Arial" pitchFamily="34" charset="0"/>
            </a:endParaRPr>
          </a:p>
        </p:txBody>
      </p:sp>
      <p:sp>
        <p:nvSpPr>
          <p:cNvPr id="9" name="Text Box 3"/>
          <p:cNvSpPr txBox="1">
            <a:spLocks noChangeArrowheads="1"/>
          </p:cNvSpPr>
          <p:nvPr/>
        </p:nvSpPr>
        <p:spPr bwMode="auto">
          <a:xfrm>
            <a:off x="9687948" y="3109632"/>
            <a:ext cx="1463040" cy="64008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defTabSz="1097280" fontAlgn="base">
              <a:spcBef>
                <a:spcPct val="0"/>
              </a:spcBef>
              <a:spcAft>
                <a:spcPts val="1200"/>
              </a:spcAft>
            </a:pPr>
            <a:r>
              <a:rPr lang="en-US" sz="1920" b="1" dirty="0">
                <a:latin typeface="Calibri" pitchFamily="34" charset="0"/>
                <a:cs typeface="Arial" pitchFamily="34" charset="0"/>
              </a:rPr>
              <a:t>Washington 5.9%</a:t>
            </a:r>
            <a:endParaRPr lang="en-US" sz="1920" dirty="0">
              <a:latin typeface="Calibri" pitchFamily="34" charset="0"/>
              <a:cs typeface="Arial" pitchFamily="34" charset="0"/>
            </a:endParaRPr>
          </a:p>
        </p:txBody>
      </p:sp>
      <p:sp>
        <p:nvSpPr>
          <p:cNvPr id="10" name="Footer Placeholder 6"/>
          <p:cNvSpPr txBox="1">
            <a:spLocks/>
          </p:cNvSpPr>
          <p:nvPr/>
        </p:nvSpPr>
        <p:spPr>
          <a:xfrm>
            <a:off x="2377439" y="7627621"/>
            <a:ext cx="4309110" cy="438150"/>
          </a:xfrm>
          <a:prstGeom prst="rect">
            <a:avLst/>
          </a:prstGeom>
          <a:noFill/>
        </p:spPr>
        <p:txBody>
          <a:bodyPr vert="horz" lIns="109728" tIns="54864" rIns="109728" bIns="54864" rtlCol="0" anchor="ctr"/>
          <a:lstStyle/>
          <a:p>
            <a:pPr lvl="0"/>
            <a:r>
              <a:rPr lang="en-US" sz="1440" dirty="0">
                <a:solidFill>
                  <a:schemeClr val="tx1">
                    <a:tint val="75000"/>
                  </a:schemeClr>
                </a:solidFill>
              </a:rPr>
              <a:t>Source: BLS</a:t>
            </a:r>
          </a:p>
        </p:txBody>
      </p:sp>
      <p:sp>
        <p:nvSpPr>
          <p:cNvPr id="11" name="Text Box 3"/>
          <p:cNvSpPr txBox="1">
            <a:spLocks noChangeArrowheads="1"/>
          </p:cNvSpPr>
          <p:nvPr/>
        </p:nvSpPr>
        <p:spPr bwMode="auto">
          <a:xfrm>
            <a:off x="9674863" y="2560320"/>
            <a:ext cx="2569374" cy="64008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defTabSz="1097280" fontAlgn="base">
              <a:spcBef>
                <a:spcPct val="0"/>
              </a:spcBef>
              <a:spcAft>
                <a:spcPts val="1200"/>
              </a:spcAft>
            </a:pPr>
            <a:r>
              <a:rPr lang="en-US" sz="1920" b="1" dirty="0">
                <a:solidFill>
                  <a:schemeClr val="accent1"/>
                </a:solidFill>
                <a:latin typeface="Calibri" pitchFamily="34" charset="0"/>
                <a:cs typeface="Arial" pitchFamily="34" charset="0"/>
              </a:rPr>
              <a:t>Yakima* 13%</a:t>
            </a:r>
          </a:p>
        </p:txBody>
      </p:sp>
    </p:spTree>
    <p:extLst>
      <p:ext uri="{BB962C8B-B14F-4D97-AF65-F5344CB8AC3E}">
        <p14:creationId xmlns:p14="http://schemas.microsoft.com/office/powerpoint/2010/main" val="215378955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Content Placeholder 6">
            <a:extLst>
              <a:ext uri="{FF2B5EF4-FFF2-40B4-BE49-F238E27FC236}">
                <a16:creationId xmlns:a16="http://schemas.microsoft.com/office/drawing/2014/main" xmlns="" id="{BF29AA90-4154-456A-B71C-C296F292393B}"/>
              </a:ext>
            </a:extLst>
          </p:cNvPr>
          <p:cNvGraphicFramePr>
            <a:graphicFrameLocks/>
          </p:cNvGraphicFramePr>
          <p:nvPr>
            <p:extLst>
              <p:ext uri="{D42A27DB-BD31-4B8C-83A1-F6EECF244321}">
                <p14:modId xmlns:p14="http://schemas.microsoft.com/office/powerpoint/2010/main" val="3243432661"/>
              </p:ext>
            </p:extLst>
          </p:nvPr>
        </p:nvGraphicFramePr>
        <p:xfrm>
          <a:off x="1869855" y="2005665"/>
          <a:ext cx="5403356" cy="544149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6" name="Content Placeholder 6"/>
          <p:cNvGraphicFramePr>
            <a:graphicFrameLocks/>
          </p:cNvGraphicFramePr>
          <p:nvPr>
            <p:extLst>
              <p:ext uri="{D42A27DB-BD31-4B8C-83A1-F6EECF244321}">
                <p14:modId xmlns:p14="http://schemas.microsoft.com/office/powerpoint/2010/main" val="3748770493"/>
              </p:ext>
            </p:extLst>
          </p:nvPr>
        </p:nvGraphicFramePr>
        <p:xfrm>
          <a:off x="7399178" y="4806061"/>
          <a:ext cx="5533049" cy="2641094"/>
        </p:xfrm>
        <a:graphic>
          <a:graphicData uri="http://schemas.openxmlformats.org/drawingml/2006/chart">
            <c:chart xmlns:c="http://schemas.openxmlformats.org/drawingml/2006/chart" xmlns:r="http://schemas.openxmlformats.org/officeDocument/2006/relationships" r:id="rId4"/>
          </a:graphicData>
        </a:graphic>
      </p:graphicFrame>
      <p:sp>
        <p:nvSpPr>
          <p:cNvPr id="61" name="TextBox 60"/>
          <p:cNvSpPr txBox="1"/>
          <p:nvPr/>
        </p:nvSpPr>
        <p:spPr>
          <a:xfrm>
            <a:off x="7536624" y="4723339"/>
            <a:ext cx="4935792" cy="400050"/>
          </a:xfrm>
          <a:prstGeom prst="rect">
            <a:avLst/>
          </a:prstGeom>
          <a:noFill/>
        </p:spPr>
        <p:txBody>
          <a:bodyPr wrap="square" rtlCol="0" anchor="t">
            <a:noAutofit/>
          </a:bodyPr>
          <a:lstStyle/>
          <a:p>
            <a:pPr algn="ctr" defTabSz="653084">
              <a:defRPr sz="1680" b="1" i="0" u="none" strike="noStrike" kern="1200" baseline="0">
                <a:solidFill>
                  <a:prstClr val="black"/>
                </a:solidFill>
                <a:latin typeface="Calibri" pitchFamily="34" charset="0"/>
                <a:ea typeface="+mn-ea"/>
                <a:cs typeface="+mn-cs"/>
              </a:defRPr>
            </a:pPr>
            <a:r>
              <a:rPr lang="en-US" sz="1620" b="1" dirty="0">
                <a:solidFill>
                  <a:prstClr val="black"/>
                </a:solidFill>
                <a:latin typeface="Calibri" pitchFamily="34" charset="0"/>
              </a:rPr>
              <a:t>Production and nonsupervisory employees: </a:t>
            </a:r>
          </a:p>
          <a:p>
            <a:pPr algn="ctr" defTabSz="653084">
              <a:defRPr sz="1680" b="1" i="0" u="none" strike="noStrike" kern="1200" baseline="0">
                <a:solidFill>
                  <a:prstClr val="black"/>
                </a:solidFill>
                <a:latin typeface="Calibri" pitchFamily="34" charset="0"/>
                <a:ea typeface="+mn-ea"/>
                <a:cs typeface="+mn-cs"/>
              </a:defRPr>
            </a:pPr>
            <a:r>
              <a:rPr lang="en-US" sz="1620" b="1" dirty="0">
                <a:solidFill>
                  <a:prstClr val="black"/>
                </a:solidFill>
                <a:latin typeface="Calibri" pitchFamily="34" charset="0"/>
              </a:rPr>
              <a:t>avg. hourly earnings, 12-mo. % change, 5/01–5/18</a:t>
            </a:r>
          </a:p>
        </p:txBody>
      </p:sp>
      <p:sp>
        <p:nvSpPr>
          <p:cNvPr id="6" name="Rectangle 5"/>
          <p:cNvSpPr/>
          <p:nvPr/>
        </p:nvSpPr>
        <p:spPr>
          <a:xfrm>
            <a:off x="3281954" y="2191098"/>
            <a:ext cx="227364" cy="19374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53084"/>
            <a:endParaRPr lang="en-US" sz="3085">
              <a:solidFill>
                <a:prstClr val="white"/>
              </a:solidFill>
              <a:latin typeface="Calibri"/>
            </a:endParaRPr>
          </a:p>
        </p:txBody>
      </p:sp>
      <p:sp>
        <p:nvSpPr>
          <p:cNvPr id="3" name="Rectangle 2"/>
          <p:cNvSpPr/>
          <p:nvPr/>
        </p:nvSpPr>
        <p:spPr>
          <a:xfrm>
            <a:off x="2408719" y="2129225"/>
            <a:ext cx="4875200" cy="24934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53084"/>
            <a:endParaRPr lang="en-US" sz="3085">
              <a:solidFill>
                <a:prstClr val="white"/>
              </a:solidFill>
              <a:latin typeface="Calibri"/>
            </a:endParaRPr>
          </a:p>
        </p:txBody>
      </p:sp>
      <p:sp>
        <p:nvSpPr>
          <p:cNvPr id="2" name="Title 1"/>
          <p:cNvSpPr>
            <a:spLocks noGrp="1"/>
          </p:cNvSpPr>
          <p:nvPr>
            <p:ph type="title"/>
          </p:nvPr>
        </p:nvSpPr>
        <p:spPr>
          <a:xfrm>
            <a:off x="0" y="1184325"/>
            <a:ext cx="14279880" cy="593128"/>
          </a:xfrm>
        </p:spPr>
        <p:txBody>
          <a:bodyPr>
            <a:noAutofit/>
          </a:bodyPr>
          <a:lstStyle/>
          <a:p>
            <a:r>
              <a:rPr lang="en-US" sz="4400" dirty="0"/>
              <a:t>Construction workforce indicators (not seasonally adjusted)</a:t>
            </a:r>
          </a:p>
        </p:txBody>
      </p:sp>
      <p:graphicFrame>
        <p:nvGraphicFramePr>
          <p:cNvPr id="19" name="Content Placeholder 6"/>
          <p:cNvGraphicFramePr>
            <a:graphicFrameLocks/>
          </p:cNvGraphicFramePr>
          <p:nvPr>
            <p:extLst>
              <p:ext uri="{D42A27DB-BD31-4B8C-83A1-F6EECF244321}">
                <p14:modId xmlns:p14="http://schemas.microsoft.com/office/powerpoint/2010/main" val="3904730281"/>
              </p:ext>
            </p:extLst>
          </p:nvPr>
        </p:nvGraphicFramePr>
        <p:xfrm>
          <a:off x="7399178" y="2005666"/>
          <a:ext cx="5533050" cy="2633472"/>
        </p:xfrm>
        <a:graphic>
          <a:graphicData uri="http://schemas.openxmlformats.org/drawingml/2006/chart">
            <c:chart xmlns:c="http://schemas.openxmlformats.org/drawingml/2006/chart" xmlns:r="http://schemas.openxmlformats.org/officeDocument/2006/relationships" r:id="rId5"/>
          </a:graphicData>
        </a:graphic>
      </p:graphicFrame>
      <p:sp>
        <p:nvSpPr>
          <p:cNvPr id="20" name="TextBox 19"/>
          <p:cNvSpPr txBox="1"/>
          <p:nvPr/>
        </p:nvSpPr>
        <p:spPr>
          <a:xfrm>
            <a:off x="7399178" y="2067454"/>
            <a:ext cx="5533050" cy="400050"/>
          </a:xfrm>
          <a:prstGeom prst="rect">
            <a:avLst/>
          </a:prstGeom>
          <a:noFill/>
        </p:spPr>
        <p:txBody>
          <a:bodyPr wrap="square" rtlCol="0" anchor="t">
            <a:noAutofit/>
          </a:bodyPr>
          <a:lstStyle/>
          <a:p>
            <a:pPr algn="ctr" defTabSz="653084">
              <a:defRPr sz="1680" b="1" i="0" u="none" strike="noStrike" kern="1200" baseline="0">
                <a:solidFill>
                  <a:prstClr val="black"/>
                </a:solidFill>
                <a:latin typeface="Calibri" pitchFamily="34" charset="0"/>
                <a:ea typeface="+mn-ea"/>
                <a:cs typeface="+mn-cs"/>
              </a:defRPr>
            </a:pPr>
            <a:r>
              <a:rPr lang="en-US" sz="2016" b="1" dirty="0">
                <a:solidFill>
                  <a:prstClr val="black"/>
                </a:solidFill>
                <a:latin typeface="Calibri" pitchFamily="34" charset="0"/>
              </a:rPr>
              <a:t>Ratios of unemployed to hires and</a:t>
            </a:r>
          </a:p>
          <a:p>
            <a:pPr algn="ctr" defTabSz="653084">
              <a:defRPr sz="1680" b="1" i="0" u="none" strike="noStrike" kern="1200" baseline="0">
                <a:solidFill>
                  <a:prstClr val="black"/>
                </a:solidFill>
                <a:latin typeface="Calibri" pitchFamily="34" charset="0"/>
                <a:ea typeface="+mn-ea"/>
                <a:cs typeface="+mn-cs"/>
              </a:defRPr>
            </a:pPr>
            <a:r>
              <a:rPr lang="en-US" sz="2016" b="1" dirty="0">
                <a:solidFill>
                  <a:prstClr val="black"/>
                </a:solidFill>
                <a:latin typeface="Calibri" pitchFamily="34" charset="0"/>
              </a:rPr>
              <a:t>openings to hires, May 2001–May 2018</a:t>
            </a:r>
            <a:endParaRPr lang="en-US" sz="2040" b="1" dirty="0">
              <a:solidFill>
                <a:prstClr val="black"/>
              </a:solidFill>
              <a:latin typeface="Calibri" pitchFamily="34" charset="0"/>
            </a:endParaRPr>
          </a:p>
        </p:txBody>
      </p:sp>
      <p:sp>
        <p:nvSpPr>
          <p:cNvPr id="17" name="Footer Placeholder 2"/>
          <p:cNvSpPr txBox="1">
            <a:spLocks/>
          </p:cNvSpPr>
          <p:nvPr/>
        </p:nvSpPr>
        <p:spPr>
          <a:xfrm>
            <a:off x="1589650" y="7627623"/>
            <a:ext cx="4277750" cy="438150"/>
          </a:xfrm>
          <a:prstGeom prst="rect">
            <a:avLst/>
          </a:prstGeom>
        </p:spPr>
        <p:txBody>
          <a:bodyPr vert="horz" lIns="109728" tIns="54864" rIns="109728" bIns="54864" rtlCol="0" anchor="ctr"/>
          <a:lstStyle>
            <a:defPPr>
              <a:defRPr lang="en-US"/>
            </a:defPPr>
            <a:lvl1pPr marL="0" algn="ct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57182"/>
            <a:r>
              <a:rPr lang="en-US" sz="1440" dirty="0">
                <a:solidFill>
                  <a:prstClr val="white"/>
                </a:solidFill>
                <a:latin typeface="Calibri"/>
              </a:rPr>
              <a:t>Source: Bureau of Labor Statistics</a:t>
            </a:r>
          </a:p>
        </p:txBody>
      </p:sp>
      <p:sp>
        <p:nvSpPr>
          <p:cNvPr id="15" name="TextBox 14"/>
          <p:cNvSpPr txBox="1"/>
          <p:nvPr/>
        </p:nvSpPr>
        <p:spPr>
          <a:xfrm>
            <a:off x="2448341" y="2053868"/>
            <a:ext cx="4795950" cy="400050"/>
          </a:xfrm>
          <a:prstGeom prst="rect">
            <a:avLst/>
          </a:prstGeom>
          <a:noFill/>
        </p:spPr>
        <p:txBody>
          <a:bodyPr wrap="square" rtlCol="0" anchor="t">
            <a:noAutofit/>
          </a:bodyPr>
          <a:lstStyle/>
          <a:p>
            <a:pPr algn="ctr" defTabSz="653084">
              <a:defRPr sz="1680" b="1" i="0" u="none" strike="noStrike" kern="1200" baseline="0">
                <a:solidFill>
                  <a:prstClr val="black"/>
                </a:solidFill>
                <a:latin typeface="Calibri" pitchFamily="34" charset="0"/>
                <a:ea typeface="+mn-ea"/>
                <a:cs typeface="+mn-cs"/>
              </a:defRPr>
            </a:pPr>
            <a:r>
              <a:rPr lang="en-US" sz="2016" b="1" dirty="0">
                <a:solidFill>
                  <a:prstClr val="black"/>
                </a:solidFill>
                <a:latin typeface="Calibri" pitchFamily="34" charset="0"/>
              </a:rPr>
              <a:t>Construction hires, openings, and unemployment , May 2001–May 2018</a:t>
            </a:r>
            <a:endParaRPr lang="en-US" sz="2040" b="1" dirty="0">
              <a:solidFill>
                <a:prstClr val="black"/>
              </a:solidFill>
              <a:latin typeface="Calibri" pitchFamily="34" charset="0"/>
            </a:endParaRPr>
          </a:p>
        </p:txBody>
      </p:sp>
      <p:sp>
        <p:nvSpPr>
          <p:cNvPr id="4" name="Slide Number Placeholder 3">
            <a:extLst>
              <a:ext uri="{FF2B5EF4-FFF2-40B4-BE49-F238E27FC236}">
                <a16:creationId xmlns:a16="http://schemas.microsoft.com/office/drawing/2014/main" xmlns="" id="{E5700998-8855-430E-BE7D-F552D4EE060A}"/>
              </a:ext>
            </a:extLst>
          </p:cNvPr>
          <p:cNvSpPr>
            <a:spLocks noGrp="1"/>
          </p:cNvSpPr>
          <p:nvPr>
            <p:ph type="sldNum" sz="quarter" idx="12"/>
          </p:nvPr>
        </p:nvSpPr>
        <p:spPr>
          <a:xfrm rot="10800000" flipV="1">
            <a:off x="12386896" y="600229"/>
            <a:ext cx="2012419" cy="354559"/>
          </a:xfrm>
        </p:spPr>
        <p:txBody>
          <a:bodyPr/>
          <a:lstStyle/>
          <a:p>
            <a:pPr defTabSz="653084"/>
            <a:fld id="{2263DC4A-32F9-C846-89AA-E7DE67E55795}" type="slidenum">
              <a:rPr lang="en-US" sz="1600">
                <a:solidFill>
                  <a:prstClr val="white"/>
                </a:solidFill>
                <a:latin typeface="Courier New" panose="02070309020205020404" pitchFamily="49" charset="0"/>
                <a:cs typeface="Courier New" panose="02070309020205020404" pitchFamily="49" charset="0"/>
              </a:rPr>
              <a:pPr defTabSz="653084"/>
              <a:t>18</a:t>
            </a:fld>
            <a:endParaRPr lang="en-US" sz="1600" dirty="0">
              <a:solidFill>
                <a:prstClr val="white"/>
              </a:solidFill>
              <a:latin typeface="Courier New" panose="02070309020205020404" pitchFamily="49" charset="0"/>
              <a:cs typeface="Courier New" panose="02070309020205020404" pitchFamily="49" charset="0"/>
            </a:endParaRPr>
          </a:p>
        </p:txBody>
      </p:sp>
    </p:spTree>
    <p:extLst>
      <p:ext uri="{BB962C8B-B14F-4D97-AF65-F5344CB8AC3E}">
        <p14:creationId xmlns:p14="http://schemas.microsoft.com/office/powerpoint/2010/main" val="376741991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0" y="1188654"/>
            <a:ext cx="14218920" cy="593128"/>
          </a:xfrm>
        </p:spPr>
        <p:txBody>
          <a:bodyPr>
            <a:noAutofit/>
          </a:bodyPr>
          <a:lstStyle/>
          <a:p>
            <a:r>
              <a:rPr lang="en-US" sz="3840" dirty="0"/>
              <a:t>12-month change in producer price index for key inputs</a:t>
            </a:r>
          </a:p>
        </p:txBody>
      </p:sp>
      <p:sp>
        <p:nvSpPr>
          <p:cNvPr id="4" name="Subtitle 2"/>
          <p:cNvSpPr txBox="1">
            <a:spLocks/>
          </p:cNvSpPr>
          <p:nvPr/>
        </p:nvSpPr>
        <p:spPr>
          <a:xfrm>
            <a:off x="5894928" y="291354"/>
            <a:ext cx="6591523" cy="750828"/>
          </a:xfrm>
          <a:prstGeom prst="rect">
            <a:avLst/>
          </a:prstGeom>
        </p:spPr>
        <p:txBody>
          <a:bodyPr vert="horz" lIns="109728" tIns="54864" rIns="109728" bIns="54864"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r" defTabSz="457182">
              <a:buNone/>
            </a:pPr>
            <a:endParaRPr lang="en-US" sz="2400" dirty="0">
              <a:solidFill>
                <a:srgbClr val="95B2A4"/>
              </a:solidFill>
              <a:latin typeface="Calibri"/>
            </a:endParaRPr>
          </a:p>
        </p:txBody>
      </p:sp>
      <p:sp>
        <p:nvSpPr>
          <p:cNvPr id="29" name="TextBox 28"/>
          <p:cNvSpPr txBox="1"/>
          <p:nvPr/>
        </p:nvSpPr>
        <p:spPr>
          <a:xfrm>
            <a:off x="898717" y="1736187"/>
            <a:ext cx="12489728" cy="1004518"/>
          </a:xfrm>
          <a:prstGeom prst="rect">
            <a:avLst/>
          </a:prstGeom>
          <a:noFill/>
        </p:spPr>
        <p:txBody>
          <a:bodyPr wrap="square" rtlCol="0" anchor="t">
            <a:noAutofit/>
          </a:bodyPr>
          <a:lstStyle/>
          <a:p>
            <a:pPr algn="ctr" defTabSz="653084">
              <a:defRPr sz="1680" b="1" i="0" u="none" strike="noStrike" kern="1200" baseline="0">
                <a:solidFill>
                  <a:prstClr val="black"/>
                </a:solidFill>
                <a:latin typeface="Calibri" pitchFamily="34" charset="0"/>
                <a:ea typeface="+mn-ea"/>
                <a:cs typeface="+mn-cs"/>
              </a:defRPr>
            </a:pPr>
            <a:endParaRPr lang="en-US" sz="2040" b="1" dirty="0">
              <a:solidFill>
                <a:prstClr val="black"/>
              </a:solidFill>
              <a:latin typeface="Calibri" pitchFamily="34" charset="0"/>
            </a:endParaRPr>
          </a:p>
        </p:txBody>
      </p:sp>
      <p:sp>
        <p:nvSpPr>
          <p:cNvPr id="2" name="Slide Number Placeholder 1">
            <a:extLst>
              <a:ext uri="{FF2B5EF4-FFF2-40B4-BE49-F238E27FC236}">
                <a16:creationId xmlns:a16="http://schemas.microsoft.com/office/drawing/2014/main" xmlns="" id="{A9CB35B9-D4EE-408A-BC76-C475697877B3}"/>
              </a:ext>
            </a:extLst>
          </p:cNvPr>
          <p:cNvSpPr>
            <a:spLocks noGrp="1"/>
          </p:cNvSpPr>
          <p:nvPr>
            <p:ph type="sldNum" sz="quarter" idx="12"/>
          </p:nvPr>
        </p:nvSpPr>
        <p:spPr>
          <a:xfrm>
            <a:off x="11036514" y="388499"/>
            <a:ext cx="3413760" cy="438150"/>
          </a:xfrm>
        </p:spPr>
        <p:txBody>
          <a:bodyPr/>
          <a:lstStyle/>
          <a:p>
            <a:pPr defTabSz="653084"/>
            <a:fld id="{2263DC4A-32F9-C846-89AA-E7DE67E55795}" type="slidenum">
              <a:rPr lang="en-US" sz="1600">
                <a:solidFill>
                  <a:prstClr val="white"/>
                </a:solidFill>
                <a:latin typeface="Courier New" panose="02070309020205020404" pitchFamily="49" charset="0"/>
                <a:cs typeface="Courier New" panose="02070309020205020404" pitchFamily="49" charset="0"/>
              </a:rPr>
              <a:pPr defTabSz="653084"/>
              <a:t>19</a:t>
            </a:fld>
            <a:endParaRPr lang="en-US" sz="1600" dirty="0">
              <a:solidFill>
                <a:prstClr val="white"/>
              </a:solidFill>
              <a:latin typeface="Courier New" panose="02070309020205020404" pitchFamily="49" charset="0"/>
              <a:cs typeface="Courier New" panose="02070309020205020404" pitchFamily="49" charset="0"/>
            </a:endParaRPr>
          </a:p>
        </p:txBody>
      </p:sp>
      <p:sp>
        <p:nvSpPr>
          <p:cNvPr id="25" name="Footer Placeholder 2">
            <a:extLst>
              <a:ext uri="{FF2B5EF4-FFF2-40B4-BE49-F238E27FC236}">
                <a16:creationId xmlns:a16="http://schemas.microsoft.com/office/drawing/2014/main" xmlns="" id="{D5C8167F-5E84-47DC-BE90-B7C69B2B0EF1}"/>
              </a:ext>
            </a:extLst>
          </p:cNvPr>
          <p:cNvSpPr txBox="1">
            <a:spLocks/>
          </p:cNvSpPr>
          <p:nvPr/>
        </p:nvSpPr>
        <p:spPr>
          <a:xfrm>
            <a:off x="1589650" y="7627624"/>
            <a:ext cx="4277750" cy="438150"/>
          </a:xfrm>
          <a:prstGeom prst="rect">
            <a:avLst/>
          </a:prstGeom>
        </p:spPr>
        <p:txBody>
          <a:bodyPr vert="horz" lIns="109728" tIns="54864" rIns="109728" bIns="54864" rtlCol="0" anchor="ctr"/>
          <a:lstStyle>
            <a:defPPr>
              <a:defRPr lang="en-US"/>
            </a:defPPr>
            <a:lvl1pPr marL="0" algn="ct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457182"/>
            <a:r>
              <a:rPr lang="en-US" sz="1440" dirty="0">
                <a:solidFill>
                  <a:prstClr val="white"/>
                </a:solidFill>
                <a:latin typeface="Calibri"/>
              </a:rPr>
              <a:t>Source: Bureau of Labor Statistics</a:t>
            </a:r>
          </a:p>
        </p:txBody>
      </p:sp>
      <p:graphicFrame>
        <p:nvGraphicFramePr>
          <p:cNvPr id="7" name="Chart 6">
            <a:extLst>
              <a:ext uri="{FF2B5EF4-FFF2-40B4-BE49-F238E27FC236}">
                <a16:creationId xmlns:a16="http://schemas.microsoft.com/office/drawing/2014/main" xmlns="" id="{188BCDB3-6541-4DA7-A729-ACCB116FE76E}"/>
              </a:ext>
            </a:extLst>
          </p:cNvPr>
          <p:cNvGraphicFramePr/>
          <p:nvPr>
            <p:extLst>
              <p:ext uri="{D42A27DB-BD31-4B8C-83A1-F6EECF244321}">
                <p14:modId xmlns:p14="http://schemas.microsoft.com/office/powerpoint/2010/main" val="4176704215"/>
              </p:ext>
            </p:extLst>
          </p:nvPr>
        </p:nvGraphicFramePr>
        <p:xfrm>
          <a:off x="-1673" y="1781782"/>
          <a:ext cx="10434646" cy="571629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0" name="Chart 9">
            <a:extLst>
              <a:ext uri="{FF2B5EF4-FFF2-40B4-BE49-F238E27FC236}">
                <a16:creationId xmlns:a16="http://schemas.microsoft.com/office/drawing/2014/main" xmlns="" id="{6E41359E-402C-46D7-99A6-2ECABD13F767}"/>
              </a:ext>
            </a:extLst>
          </p:cNvPr>
          <p:cNvGraphicFramePr/>
          <p:nvPr>
            <p:extLst>
              <p:ext uri="{D42A27DB-BD31-4B8C-83A1-F6EECF244321}">
                <p14:modId xmlns:p14="http://schemas.microsoft.com/office/powerpoint/2010/main" val="1302863057"/>
              </p:ext>
            </p:extLst>
          </p:nvPr>
        </p:nvGraphicFramePr>
        <p:xfrm>
          <a:off x="6757544" y="1770765"/>
          <a:ext cx="7460393" cy="5716298"/>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03098224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189616"/>
            <a:ext cx="14188440" cy="593128"/>
          </a:xfrm>
        </p:spPr>
        <p:txBody>
          <a:bodyPr>
            <a:noAutofit/>
          </a:bodyPr>
          <a:lstStyle/>
          <a:p>
            <a:r>
              <a:rPr lang="en-US" sz="4400" b="1" dirty="0"/>
              <a:t>Headline Forecast</a:t>
            </a:r>
          </a:p>
        </p:txBody>
      </p:sp>
      <p:sp>
        <p:nvSpPr>
          <p:cNvPr id="3" name="Content Placeholder 2"/>
          <p:cNvSpPr>
            <a:spLocks noGrp="1"/>
          </p:cNvSpPr>
          <p:nvPr>
            <p:ph idx="1"/>
          </p:nvPr>
        </p:nvSpPr>
        <p:spPr>
          <a:xfrm>
            <a:off x="0" y="1920242"/>
            <a:ext cx="14188440" cy="5431156"/>
          </a:xfrm>
        </p:spPr>
        <p:txBody>
          <a:bodyPr>
            <a:noAutofit/>
          </a:bodyPr>
          <a:lstStyle/>
          <a:p>
            <a:r>
              <a:rPr lang="en-US" sz="3600" dirty="0"/>
              <a:t>The economy is </a:t>
            </a:r>
            <a:r>
              <a:rPr lang="en-US" sz="3600" u="sng" dirty="0"/>
              <a:t>strong and growing</a:t>
            </a:r>
            <a:r>
              <a:rPr lang="en-US" sz="3600" dirty="0"/>
              <a:t>; the foundations are strong</a:t>
            </a:r>
          </a:p>
          <a:p>
            <a:r>
              <a:rPr lang="en-US" sz="3600" dirty="0"/>
              <a:t>Tariffs and trade tensions are increasing prices, US steel mills are struggling to keep up with demand, expect </a:t>
            </a:r>
            <a:r>
              <a:rPr lang="en-US" sz="3600" u="sng" dirty="0"/>
              <a:t>further price increases</a:t>
            </a:r>
          </a:p>
          <a:p>
            <a:r>
              <a:rPr lang="en-US" sz="3600" dirty="0"/>
              <a:t>Construction labor market continues to add jobs, but unemployment is at an 18-year low; majority of contractors regardless of sector or size are </a:t>
            </a:r>
            <a:r>
              <a:rPr lang="en-US" sz="3600" u="sng" dirty="0"/>
              <a:t>struggling to fill craft and other jobs</a:t>
            </a:r>
          </a:p>
          <a:p>
            <a:r>
              <a:rPr lang="en-US" sz="3600" u="sng" dirty="0"/>
              <a:t>Possible delays and cancellations </a:t>
            </a:r>
            <a:r>
              <a:rPr lang="en-US" sz="3600" dirty="0"/>
              <a:t>of construction projects; contractors are taking much more risk by guaranteeing project delivery and cost</a:t>
            </a:r>
          </a:p>
          <a:p>
            <a:r>
              <a:rPr lang="en-US" sz="3600" dirty="0"/>
              <a:t>Reforms in training and education is AGC Priority</a:t>
            </a:r>
          </a:p>
        </p:txBody>
      </p:sp>
      <p:sp>
        <p:nvSpPr>
          <p:cNvPr id="6" name="Footer Placeholder 6"/>
          <p:cNvSpPr txBox="1">
            <a:spLocks/>
          </p:cNvSpPr>
          <p:nvPr/>
        </p:nvSpPr>
        <p:spPr>
          <a:xfrm>
            <a:off x="1162925" y="7627622"/>
            <a:ext cx="7714370" cy="438150"/>
          </a:xfrm>
          <a:prstGeom prst="rect">
            <a:avLst/>
          </a:prstGeom>
          <a:noFill/>
        </p:spPr>
        <p:txBody>
          <a:bodyPr vert="horz" lIns="109728" tIns="54864" rIns="109728" bIns="54864" rtlCol="0" anchor="ctr"/>
          <a:lstStyle/>
          <a:p>
            <a:pPr>
              <a:defRPr/>
            </a:pPr>
            <a:r>
              <a:rPr lang="en-US" sz="1440" dirty="0">
                <a:solidFill>
                  <a:schemeClr val="bg1"/>
                </a:solidFill>
              </a:rPr>
              <a:t>Source: Author</a:t>
            </a:r>
          </a:p>
        </p:txBody>
      </p:sp>
      <p:sp>
        <p:nvSpPr>
          <p:cNvPr id="5" name="Slide Number Placeholder 4">
            <a:extLst>
              <a:ext uri="{FF2B5EF4-FFF2-40B4-BE49-F238E27FC236}">
                <a16:creationId xmlns:a16="http://schemas.microsoft.com/office/drawing/2014/main" xmlns="" id="{E8A7FD6C-FD73-4AC2-BC9A-AD18D99B7B01}"/>
              </a:ext>
            </a:extLst>
          </p:cNvPr>
          <p:cNvSpPr>
            <a:spLocks noGrp="1"/>
          </p:cNvSpPr>
          <p:nvPr>
            <p:ph type="sldNum" sz="quarter" idx="12"/>
          </p:nvPr>
        </p:nvSpPr>
        <p:spPr>
          <a:xfrm>
            <a:off x="10997707" y="409223"/>
            <a:ext cx="3413760" cy="438150"/>
          </a:xfrm>
        </p:spPr>
        <p:txBody>
          <a:bodyPr/>
          <a:lstStyle/>
          <a:p>
            <a:fld id="{2263DC4A-32F9-C846-89AA-E7DE67E55795}" type="slidenum">
              <a:rPr lang="en-US" sz="1600" smtClean="0">
                <a:solidFill>
                  <a:schemeClr val="bg1"/>
                </a:solidFill>
                <a:latin typeface="Courier New" panose="02070309020205020404" pitchFamily="49" charset="0"/>
                <a:cs typeface="Courier New" panose="02070309020205020404" pitchFamily="49" charset="0"/>
              </a:rPr>
              <a:pPr/>
              <a:t>2</a:t>
            </a:fld>
            <a:endParaRPr lang="en-US" sz="1600" dirty="0">
              <a:solidFill>
                <a:schemeClr val="bg1"/>
              </a:solidFill>
              <a:latin typeface="Courier New" panose="02070309020205020404" pitchFamily="49" charset="0"/>
              <a:cs typeface="Courier New" panose="02070309020205020404" pitchFamily="49" charset="0"/>
            </a:endParaRPr>
          </a:p>
        </p:txBody>
      </p:sp>
    </p:spTree>
    <p:extLst>
      <p:ext uri="{BB962C8B-B14F-4D97-AF65-F5344CB8AC3E}">
        <p14:creationId xmlns:p14="http://schemas.microsoft.com/office/powerpoint/2010/main" val="395618873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Content Placeholder 6"/>
          <p:cNvGraphicFramePr>
            <a:graphicFrameLocks/>
          </p:cNvGraphicFramePr>
          <p:nvPr>
            <p:extLst>
              <p:ext uri="{D42A27DB-BD31-4B8C-83A1-F6EECF244321}">
                <p14:modId xmlns:p14="http://schemas.microsoft.com/office/powerpoint/2010/main" val="1245368481"/>
              </p:ext>
            </p:extLst>
          </p:nvPr>
        </p:nvGraphicFramePr>
        <p:xfrm>
          <a:off x="406902" y="1969568"/>
          <a:ext cx="13167360" cy="5404726"/>
        </p:xfrm>
        <a:graphic>
          <a:graphicData uri="http://schemas.openxmlformats.org/drawingml/2006/chart">
            <c:chart xmlns:c="http://schemas.openxmlformats.org/drawingml/2006/chart" xmlns:r="http://schemas.openxmlformats.org/officeDocument/2006/relationships" r:id="rId2"/>
          </a:graphicData>
        </a:graphic>
      </p:graphicFrame>
      <p:sp>
        <p:nvSpPr>
          <p:cNvPr id="2" name="Title 1"/>
          <p:cNvSpPr>
            <a:spLocks noGrp="1"/>
          </p:cNvSpPr>
          <p:nvPr>
            <p:ph type="title"/>
          </p:nvPr>
        </p:nvSpPr>
        <p:spPr>
          <a:xfrm>
            <a:off x="406902" y="1196186"/>
            <a:ext cx="13167360" cy="593128"/>
          </a:xfrm>
        </p:spPr>
        <p:txBody>
          <a:bodyPr>
            <a:noAutofit/>
          </a:bodyPr>
          <a:lstStyle/>
          <a:p>
            <a:r>
              <a:rPr lang="en-US" sz="4400" b="1" dirty="0"/>
              <a:t>Materials costs are rising faster than bid prices</a:t>
            </a:r>
          </a:p>
        </p:txBody>
      </p:sp>
      <p:sp>
        <p:nvSpPr>
          <p:cNvPr id="14" name="TextBox 13"/>
          <p:cNvSpPr txBox="1"/>
          <p:nvPr/>
        </p:nvSpPr>
        <p:spPr>
          <a:xfrm>
            <a:off x="10311983" y="2927586"/>
            <a:ext cx="2194560" cy="646331"/>
          </a:xfrm>
          <a:prstGeom prst="rect">
            <a:avLst/>
          </a:prstGeom>
          <a:noFill/>
        </p:spPr>
        <p:txBody>
          <a:bodyPr wrap="square" rtlCol="0">
            <a:spAutoFit/>
          </a:bodyPr>
          <a:lstStyle/>
          <a:p>
            <a:pPr>
              <a:defRPr sz="1614" b="0" i="0" u="none" strike="noStrike" kern="1200" baseline="0">
                <a:solidFill>
                  <a:prstClr val="black"/>
                </a:solidFill>
                <a:latin typeface="Arial" pitchFamily="34" charset="0"/>
                <a:ea typeface="+mn-ea"/>
                <a:cs typeface="Arial" pitchFamily="34" charset="0"/>
              </a:defRPr>
            </a:pPr>
            <a:r>
              <a:rPr lang="en-US" sz="1800" b="1" dirty="0">
                <a:solidFill>
                  <a:srgbClr val="4F81BD"/>
                </a:solidFill>
                <a:latin typeface="Calibri" pitchFamily="34" charset="0"/>
                <a:cs typeface="Arial" pitchFamily="34" charset="0"/>
              </a:rPr>
              <a:t>PPI for inputs to construction</a:t>
            </a:r>
          </a:p>
        </p:txBody>
      </p:sp>
      <p:sp>
        <p:nvSpPr>
          <p:cNvPr id="15" name="TextBox 14"/>
          <p:cNvSpPr txBox="1"/>
          <p:nvPr/>
        </p:nvSpPr>
        <p:spPr>
          <a:xfrm>
            <a:off x="1589650" y="3849410"/>
            <a:ext cx="3077802" cy="646331"/>
          </a:xfrm>
          <a:prstGeom prst="rect">
            <a:avLst/>
          </a:prstGeom>
          <a:noFill/>
        </p:spPr>
        <p:txBody>
          <a:bodyPr wrap="square" rtlCol="0">
            <a:spAutoFit/>
          </a:bodyPr>
          <a:lstStyle/>
          <a:p>
            <a:pPr>
              <a:defRPr sz="1614" b="0" i="0" u="none" strike="noStrike" kern="1200" baseline="0">
                <a:solidFill>
                  <a:prstClr val="black"/>
                </a:solidFill>
                <a:latin typeface="Arial" pitchFamily="34" charset="0"/>
                <a:ea typeface="+mn-ea"/>
                <a:cs typeface="Arial" pitchFamily="34" charset="0"/>
              </a:defRPr>
            </a:pPr>
            <a:r>
              <a:rPr lang="en-US" sz="1800" b="1" dirty="0">
                <a:solidFill>
                  <a:srgbClr val="C0504D"/>
                </a:solidFill>
                <a:latin typeface="Calibri" pitchFamily="34" charset="0"/>
                <a:cs typeface="Arial" pitchFamily="34" charset="0"/>
              </a:rPr>
              <a:t>Average hourly earnings for all construction employees</a:t>
            </a:r>
          </a:p>
        </p:txBody>
      </p:sp>
      <p:sp>
        <p:nvSpPr>
          <p:cNvPr id="17" name="TextBox 16"/>
          <p:cNvSpPr txBox="1"/>
          <p:nvPr/>
        </p:nvSpPr>
        <p:spPr>
          <a:xfrm rot="10800000" flipV="1">
            <a:off x="8261793" y="5321589"/>
            <a:ext cx="3025600" cy="646331"/>
          </a:xfrm>
          <a:prstGeom prst="rect">
            <a:avLst/>
          </a:prstGeom>
          <a:noFill/>
        </p:spPr>
        <p:txBody>
          <a:bodyPr wrap="square" rtlCol="0">
            <a:spAutoFit/>
          </a:bodyPr>
          <a:lstStyle/>
          <a:p>
            <a:pPr>
              <a:defRPr sz="1614" b="0" i="0" u="none" strike="noStrike" kern="1200" baseline="0">
                <a:solidFill>
                  <a:prstClr val="black"/>
                </a:solidFill>
                <a:latin typeface="Arial" pitchFamily="34" charset="0"/>
                <a:ea typeface="+mn-ea"/>
                <a:cs typeface="Arial" pitchFamily="34" charset="0"/>
              </a:defRPr>
            </a:pPr>
            <a:r>
              <a:rPr lang="en-US" sz="1800" b="1" dirty="0">
                <a:latin typeface="Calibri" pitchFamily="34" charset="0"/>
                <a:cs typeface="Arial" pitchFamily="34" charset="0"/>
              </a:rPr>
              <a:t>PPI for nonresidential building</a:t>
            </a:r>
          </a:p>
        </p:txBody>
      </p:sp>
      <p:sp>
        <p:nvSpPr>
          <p:cNvPr id="18" name="TextBox 17"/>
          <p:cNvSpPr txBox="1"/>
          <p:nvPr/>
        </p:nvSpPr>
        <p:spPr>
          <a:xfrm>
            <a:off x="2052822" y="1914720"/>
            <a:ext cx="9875520" cy="788189"/>
          </a:xfrm>
          <a:prstGeom prst="rect">
            <a:avLst/>
          </a:prstGeom>
          <a:noFill/>
        </p:spPr>
        <p:txBody>
          <a:bodyPr wrap="square" rtlCol="0" anchor="t">
            <a:noAutofit/>
          </a:bodyPr>
          <a:lstStyle/>
          <a:p>
            <a:pPr algn="ctr">
              <a:defRPr sz="1680" b="1" i="0" u="none" strike="noStrike" kern="1200" baseline="0">
                <a:solidFill>
                  <a:prstClr val="black"/>
                </a:solidFill>
                <a:latin typeface="Calibri" pitchFamily="34" charset="0"/>
                <a:ea typeface="+mn-ea"/>
                <a:cs typeface="+mn-cs"/>
              </a:defRPr>
            </a:pPr>
            <a:r>
              <a:rPr lang="en-US" sz="1920" dirty="0">
                <a:solidFill>
                  <a:prstClr val="black"/>
                </a:solidFill>
                <a:latin typeface="Calibri" pitchFamily="34" charset="0"/>
              </a:rPr>
              <a:t>12-month % change, not seasonally adjusted: Jan. 2016 – May 2018  </a:t>
            </a:r>
          </a:p>
        </p:txBody>
      </p:sp>
      <p:sp>
        <p:nvSpPr>
          <p:cNvPr id="3" name="Slide Number Placeholder 2">
            <a:extLst>
              <a:ext uri="{FF2B5EF4-FFF2-40B4-BE49-F238E27FC236}">
                <a16:creationId xmlns:a16="http://schemas.microsoft.com/office/drawing/2014/main" xmlns="" id="{9A03400C-CFAD-4128-B3E1-A5C4A2009894}"/>
              </a:ext>
            </a:extLst>
          </p:cNvPr>
          <p:cNvSpPr>
            <a:spLocks noGrp="1"/>
          </p:cNvSpPr>
          <p:nvPr>
            <p:ph type="sldNum" sz="quarter" idx="12"/>
          </p:nvPr>
        </p:nvSpPr>
        <p:spPr>
          <a:xfrm>
            <a:off x="11079724" y="383778"/>
            <a:ext cx="3413760" cy="438150"/>
          </a:xfrm>
        </p:spPr>
        <p:txBody>
          <a:bodyPr/>
          <a:lstStyle/>
          <a:p>
            <a:fld id="{2263DC4A-32F9-C846-89AA-E7DE67E55795}" type="slidenum">
              <a:rPr lang="en-US" sz="1600" smtClean="0">
                <a:solidFill>
                  <a:schemeClr val="bg1"/>
                </a:solidFill>
                <a:latin typeface="Courier New" panose="02070309020205020404" pitchFamily="49" charset="0"/>
                <a:cs typeface="Courier New" panose="02070309020205020404" pitchFamily="49" charset="0"/>
              </a:rPr>
              <a:pPr/>
              <a:t>20</a:t>
            </a:fld>
            <a:endParaRPr lang="en-US" sz="1600" dirty="0">
              <a:solidFill>
                <a:schemeClr val="bg1"/>
              </a:solidFill>
              <a:latin typeface="Courier New" panose="02070309020205020404" pitchFamily="49" charset="0"/>
              <a:cs typeface="Courier New" panose="02070309020205020404" pitchFamily="49" charset="0"/>
            </a:endParaRPr>
          </a:p>
        </p:txBody>
      </p:sp>
      <p:sp>
        <p:nvSpPr>
          <p:cNvPr id="9" name="Footer Placeholder 2">
            <a:extLst>
              <a:ext uri="{FF2B5EF4-FFF2-40B4-BE49-F238E27FC236}">
                <a16:creationId xmlns:a16="http://schemas.microsoft.com/office/drawing/2014/main" xmlns="" id="{4BCD3682-B27F-460B-BF92-2CCD38FBE5BA}"/>
              </a:ext>
            </a:extLst>
          </p:cNvPr>
          <p:cNvSpPr txBox="1">
            <a:spLocks/>
          </p:cNvSpPr>
          <p:nvPr/>
        </p:nvSpPr>
        <p:spPr>
          <a:xfrm>
            <a:off x="1589650" y="7627623"/>
            <a:ext cx="4277750" cy="438150"/>
          </a:xfrm>
          <a:prstGeom prst="rect">
            <a:avLst/>
          </a:prstGeom>
        </p:spPr>
        <p:txBody>
          <a:bodyPr vert="horz" lIns="109728" tIns="54864" rIns="109728" bIns="54864" rtlCol="0" anchor="ctr"/>
          <a:lstStyle>
            <a:defPPr>
              <a:defRPr lang="en-US"/>
            </a:defPPr>
            <a:lvl1pPr marL="0" algn="ct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1440" dirty="0">
                <a:solidFill>
                  <a:schemeClr val="bg1"/>
                </a:solidFill>
              </a:rPr>
              <a:t>Source: Bureau of Labor Statistics</a:t>
            </a:r>
          </a:p>
        </p:txBody>
      </p:sp>
      <p:sp>
        <p:nvSpPr>
          <p:cNvPr id="10" name="TextBox 9">
            <a:extLst>
              <a:ext uri="{FF2B5EF4-FFF2-40B4-BE49-F238E27FC236}">
                <a16:creationId xmlns:a16="http://schemas.microsoft.com/office/drawing/2014/main" xmlns="" id="{D80540B9-747C-431B-A9B4-D480F1524B76}"/>
              </a:ext>
            </a:extLst>
          </p:cNvPr>
          <p:cNvSpPr txBox="1"/>
          <p:nvPr/>
        </p:nvSpPr>
        <p:spPr>
          <a:xfrm>
            <a:off x="12397249" y="2501399"/>
            <a:ext cx="2194560" cy="369332"/>
          </a:xfrm>
          <a:prstGeom prst="rect">
            <a:avLst/>
          </a:prstGeom>
          <a:noFill/>
        </p:spPr>
        <p:txBody>
          <a:bodyPr wrap="square" rtlCol="0">
            <a:spAutoFit/>
          </a:bodyPr>
          <a:lstStyle/>
          <a:p>
            <a:pPr>
              <a:defRPr sz="1614" b="0" i="0" u="none" strike="noStrike" kern="1200" baseline="0">
                <a:solidFill>
                  <a:prstClr val="black"/>
                </a:solidFill>
                <a:latin typeface="Arial" pitchFamily="34" charset="0"/>
                <a:ea typeface="+mn-ea"/>
                <a:cs typeface="Arial" pitchFamily="34" charset="0"/>
              </a:defRPr>
            </a:pPr>
            <a:r>
              <a:rPr lang="en-US" sz="1800" b="1" dirty="0">
                <a:solidFill>
                  <a:srgbClr val="4F81BD"/>
                </a:solidFill>
                <a:latin typeface="Calibri" pitchFamily="34" charset="0"/>
                <a:cs typeface="Arial" pitchFamily="34" charset="0"/>
              </a:rPr>
              <a:t>8.1%</a:t>
            </a:r>
          </a:p>
        </p:txBody>
      </p:sp>
      <p:sp>
        <p:nvSpPr>
          <p:cNvPr id="11" name="TextBox 10">
            <a:extLst>
              <a:ext uri="{FF2B5EF4-FFF2-40B4-BE49-F238E27FC236}">
                <a16:creationId xmlns:a16="http://schemas.microsoft.com/office/drawing/2014/main" xmlns="" id="{6A8987CD-1E94-4E40-92B6-0F911E315BB7}"/>
              </a:ext>
            </a:extLst>
          </p:cNvPr>
          <p:cNvSpPr txBox="1"/>
          <p:nvPr/>
        </p:nvSpPr>
        <p:spPr>
          <a:xfrm rot="10800000" flipV="1">
            <a:off x="12397249" y="3874098"/>
            <a:ext cx="1871784" cy="369332"/>
          </a:xfrm>
          <a:prstGeom prst="rect">
            <a:avLst/>
          </a:prstGeom>
          <a:noFill/>
        </p:spPr>
        <p:txBody>
          <a:bodyPr wrap="square" rtlCol="0">
            <a:spAutoFit/>
          </a:bodyPr>
          <a:lstStyle/>
          <a:p>
            <a:pPr>
              <a:defRPr sz="1614" b="0" i="0" u="none" strike="noStrike" kern="1200" baseline="0">
                <a:solidFill>
                  <a:prstClr val="black"/>
                </a:solidFill>
                <a:latin typeface="Arial" pitchFamily="34" charset="0"/>
                <a:ea typeface="+mn-ea"/>
                <a:cs typeface="Arial" pitchFamily="34" charset="0"/>
              </a:defRPr>
            </a:pPr>
            <a:r>
              <a:rPr lang="en-US" sz="1800" b="1" dirty="0">
                <a:latin typeface="Calibri" pitchFamily="34" charset="0"/>
                <a:cs typeface="Arial" pitchFamily="34" charset="0"/>
              </a:rPr>
              <a:t>4.3%</a:t>
            </a:r>
          </a:p>
        </p:txBody>
      </p:sp>
      <p:sp>
        <p:nvSpPr>
          <p:cNvPr id="13" name="TextBox 12">
            <a:extLst>
              <a:ext uri="{FF2B5EF4-FFF2-40B4-BE49-F238E27FC236}">
                <a16:creationId xmlns:a16="http://schemas.microsoft.com/office/drawing/2014/main" xmlns="" id="{14FF5479-AE5E-4261-B919-8B5473E31EB3}"/>
              </a:ext>
            </a:extLst>
          </p:cNvPr>
          <p:cNvSpPr txBox="1"/>
          <p:nvPr/>
        </p:nvSpPr>
        <p:spPr>
          <a:xfrm>
            <a:off x="12415325" y="4365536"/>
            <a:ext cx="2963334" cy="369332"/>
          </a:xfrm>
          <a:prstGeom prst="rect">
            <a:avLst/>
          </a:prstGeom>
          <a:noFill/>
        </p:spPr>
        <p:txBody>
          <a:bodyPr wrap="square" rtlCol="0">
            <a:spAutoFit/>
          </a:bodyPr>
          <a:lstStyle/>
          <a:p>
            <a:pPr>
              <a:defRPr sz="1614" b="0" i="0" u="none" strike="noStrike" kern="1200" baseline="0">
                <a:solidFill>
                  <a:prstClr val="black"/>
                </a:solidFill>
                <a:latin typeface="Arial" pitchFamily="34" charset="0"/>
                <a:ea typeface="+mn-ea"/>
                <a:cs typeface="Arial" pitchFamily="34" charset="0"/>
              </a:defRPr>
            </a:pPr>
            <a:r>
              <a:rPr lang="en-US" sz="1800" b="1" dirty="0">
                <a:solidFill>
                  <a:srgbClr val="C0504D"/>
                </a:solidFill>
                <a:latin typeface="Calibri" pitchFamily="34" charset="0"/>
                <a:cs typeface="Arial" pitchFamily="34" charset="0"/>
              </a:rPr>
              <a:t>2.9%</a:t>
            </a:r>
          </a:p>
        </p:txBody>
      </p:sp>
      <p:sp>
        <p:nvSpPr>
          <p:cNvPr id="16" name="TextBox 15">
            <a:extLst>
              <a:ext uri="{FF2B5EF4-FFF2-40B4-BE49-F238E27FC236}">
                <a16:creationId xmlns:a16="http://schemas.microsoft.com/office/drawing/2014/main" xmlns="" id="{C0A7A63B-57F7-430A-B86B-18E27B395445}"/>
              </a:ext>
            </a:extLst>
          </p:cNvPr>
          <p:cNvSpPr txBox="1"/>
          <p:nvPr/>
        </p:nvSpPr>
        <p:spPr>
          <a:xfrm rot="10800000" flipV="1">
            <a:off x="12415325" y="2068413"/>
            <a:ext cx="1871784" cy="338554"/>
          </a:xfrm>
          <a:prstGeom prst="rect">
            <a:avLst/>
          </a:prstGeom>
          <a:noFill/>
        </p:spPr>
        <p:txBody>
          <a:bodyPr wrap="square" rtlCol="0">
            <a:spAutoFit/>
          </a:bodyPr>
          <a:lstStyle/>
          <a:p>
            <a:pPr>
              <a:defRPr sz="1614" b="0" i="0" u="none" strike="noStrike" kern="1200" baseline="0">
                <a:solidFill>
                  <a:prstClr val="black"/>
                </a:solidFill>
                <a:latin typeface="Arial" pitchFamily="34" charset="0"/>
                <a:ea typeface="+mn-ea"/>
                <a:cs typeface="Arial" pitchFamily="34" charset="0"/>
              </a:defRPr>
            </a:pPr>
            <a:r>
              <a:rPr lang="en-US" sz="1600" b="1" u="sng" dirty="0">
                <a:latin typeface="Calibri" pitchFamily="34" charset="0"/>
                <a:cs typeface="Arial" pitchFamily="34" charset="0"/>
              </a:rPr>
              <a:t>5/17–5/18</a:t>
            </a:r>
            <a:endParaRPr lang="en-US" sz="1440" b="1" u="sng" dirty="0">
              <a:latin typeface="Calibri" pitchFamily="34" charset="0"/>
              <a:cs typeface="Arial" pitchFamily="34" charset="0"/>
            </a:endParaRPr>
          </a:p>
        </p:txBody>
      </p:sp>
    </p:spTree>
    <p:extLst>
      <p:ext uri="{BB962C8B-B14F-4D97-AF65-F5344CB8AC3E}">
        <p14:creationId xmlns:p14="http://schemas.microsoft.com/office/powerpoint/2010/main" val="28132604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731520" y="981205"/>
            <a:ext cx="13167360" cy="1371600"/>
          </a:xfrm>
        </p:spPr>
        <p:txBody>
          <a:bodyPr/>
          <a:lstStyle/>
          <a:p>
            <a:r>
              <a:rPr lang="en-US" b="1" dirty="0"/>
              <a:t>2017 summary, 2018 forecast</a:t>
            </a:r>
          </a:p>
        </p:txBody>
      </p:sp>
      <p:sp>
        <p:nvSpPr>
          <p:cNvPr id="6" name="Footer Placeholder 6"/>
          <p:cNvSpPr txBox="1">
            <a:spLocks/>
          </p:cNvSpPr>
          <p:nvPr/>
        </p:nvSpPr>
        <p:spPr>
          <a:xfrm>
            <a:off x="2349305" y="7627624"/>
            <a:ext cx="5824025" cy="438150"/>
          </a:xfrm>
          <a:prstGeom prst="rect">
            <a:avLst/>
          </a:prstGeom>
          <a:noFill/>
        </p:spPr>
        <p:txBody>
          <a:bodyPr vert="horz" lIns="109728" tIns="54864" rIns="109728" bIns="54864" rtlCol="0" anchor="ctr"/>
          <a:lstStyle/>
          <a:p>
            <a:pPr>
              <a:defRPr/>
            </a:pPr>
            <a:r>
              <a:rPr lang="en-US" sz="1440" dirty="0">
                <a:solidFill>
                  <a:prstClr val="white"/>
                </a:solidFill>
              </a:rPr>
              <a:t>* 2018Q1/2017Q1</a:t>
            </a:r>
          </a:p>
          <a:p>
            <a:pPr>
              <a:defRPr/>
            </a:pPr>
            <a:r>
              <a:rPr lang="en-US" sz="1440" dirty="0">
                <a:solidFill>
                  <a:prstClr val="white"/>
                </a:solidFill>
              </a:rPr>
              <a:t>Source: actuals: Census, BLS; forecasts: Author’s estimates</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653211096"/>
              </p:ext>
            </p:extLst>
          </p:nvPr>
        </p:nvGraphicFramePr>
        <p:xfrm>
          <a:off x="1950720" y="1904998"/>
          <a:ext cx="10850879" cy="5567316"/>
        </p:xfrm>
        <a:graphic>
          <a:graphicData uri="http://schemas.openxmlformats.org/drawingml/2006/table">
            <a:tbl>
              <a:tblPr firstRow="1" bandRow="1">
                <a:tableStyleId>{5C22544A-7EE6-4342-B048-85BDC9FD1C3A}</a:tableStyleId>
              </a:tblPr>
              <a:tblGrid>
                <a:gridCol w="489602">
                  <a:extLst>
                    <a:ext uri="{9D8B030D-6E8A-4147-A177-3AD203B41FA5}">
                      <a16:colId xmlns:a16="http://schemas.microsoft.com/office/drawing/2014/main" xmlns="" val="20000"/>
                    </a:ext>
                  </a:extLst>
                </a:gridCol>
                <a:gridCol w="4055187">
                  <a:extLst>
                    <a:ext uri="{9D8B030D-6E8A-4147-A177-3AD203B41FA5}">
                      <a16:colId xmlns:a16="http://schemas.microsoft.com/office/drawing/2014/main" xmlns="" val="20001"/>
                    </a:ext>
                  </a:extLst>
                </a:gridCol>
                <a:gridCol w="1541139">
                  <a:extLst>
                    <a:ext uri="{9D8B030D-6E8A-4147-A177-3AD203B41FA5}">
                      <a16:colId xmlns:a16="http://schemas.microsoft.com/office/drawing/2014/main" xmlns="" val="20002"/>
                    </a:ext>
                  </a:extLst>
                </a:gridCol>
                <a:gridCol w="2012917">
                  <a:extLst>
                    <a:ext uri="{9D8B030D-6E8A-4147-A177-3AD203B41FA5}">
                      <a16:colId xmlns:a16="http://schemas.microsoft.com/office/drawing/2014/main" xmlns="" val="20003"/>
                    </a:ext>
                  </a:extLst>
                </a:gridCol>
                <a:gridCol w="937264">
                  <a:extLst>
                    <a:ext uri="{9D8B030D-6E8A-4147-A177-3AD203B41FA5}">
                      <a16:colId xmlns:a16="http://schemas.microsoft.com/office/drawing/2014/main" xmlns="" val="20004"/>
                    </a:ext>
                  </a:extLst>
                </a:gridCol>
                <a:gridCol w="1814770">
                  <a:extLst>
                    <a:ext uri="{9D8B030D-6E8A-4147-A177-3AD203B41FA5}">
                      <a16:colId xmlns:a16="http://schemas.microsoft.com/office/drawing/2014/main" xmlns="" val="20005"/>
                    </a:ext>
                  </a:extLst>
                </a:gridCol>
              </a:tblGrid>
              <a:tr h="1208796">
                <a:tc gridSpan="2">
                  <a:txBody>
                    <a:bodyPr/>
                    <a:lstStyle/>
                    <a:p>
                      <a:endParaRPr lang="en-US" sz="2900" b="0" dirty="0">
                        <a:solidFill>
                          <a:schemeClr val="tx1"/>
                        </a:solidFill>
                        <a:latin typeface="+mn-lt"/>
                      </a:endParaRPr>
                    </a:p>
                  </a:txBody>
                  <a:tcPr marL="109728" marR="109728" marT="54864" marB="54864">
                    <a:lnL w="12700" cmpd="sng">
                      <a:noFill/>
                    </a:lnL>
                    <a:lnR w="12700" cmpd="sng">
                      <a:noFill/>
                    </a:lnR>
                    <a:lnT w="38100" cap="flat" cmpd="sng" algn="ctr">
                      <a:noFill/>
                      <a:prstDash val="solid"/>
                      <a:round/>
                      <a:headEnd type="none" w="med" len="med"/>
                      <a:tailEnd type="none" w="med" len="med"/>
                    </a:lnT>
                    <a:lnB w="2857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US"/>
                    </a:p>
                  </a:txBody>
                  <a:tcPr/>
                </a:tc>
                <a:tc>
                  <a:txBody>
                    <a:bodyPr/>
                    <a:lstStyle/>
                    <a:p>
                      <a:pPr lvl="0" algn="r"/>
                      <a:r>
                        <a:rPr lang="en-US" sz="2900" b="1" dirty="0">
                          <a:solidFill>
                            <a:schemeClr val="tx1"/>
                          </a:solidFill>
                          <a:latin typeface="+mn-lt"/>
                        </a:rPr>
                        <a:t>2017</a:t>
                      </a:r>
                    </a:p>
                    <a:p>
                      <a:pPr lvl="0" algn="r"/>
                      <a:r>
                        <a:rPr lang="en-US" sz="2900" b="1" dirty="0">
                          <a:solidFill>
                            <a:schemeClr val="tx1"/>
                          </a:solidFill>
                          <a:latin typeface="+mn-lt"/>
                        </a:rPr>
                        <a:t>actual</a:t>
                      </a:r>
                    </a:p>
                  </a:txBody>
                  <a:tcPr anchor="b">
                    <a:lnL w="12700" cmpd="sng">
                      <a:noFill/>
                    </a:lnL>
                    <a:lnR w="12700" cmpd="sng">
                      <a:noFill/>
                    </a:lnR>
                    <a:lnT w="38100" cap="flat" cmpd="sng" algn="ctr">
                      <a:noFill/>
                      <a:prstDash val="solid"/>
                      <a:round/>
                      <a:headEnd type="none" w="med" len="med"/>
                      <a:tailEnd type="none" w="med" len="med"/>
                    </a:lnT>
                    <a:lnB w="2857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2900" b="1" dirty="0">
                          <a:solidFill>
                            <a:schemeClr val="tx1"/>
                          </a:solidFill>
                          <a:latin typeface="+mn-lt"/>
                        </a:rPr>
                        <a:t>5/17–</a:t>
                      </a:r>
                    </a:p>
                    <a:p>
                      <a:pPr algn="r"/>
                      <a:r>
                        <a:rPr lang="en-US" sz="2900" b="1" dirty="0">
                          <a:solidFill>
                            <a:schemeClr val="tx1"/>
                          </a:solidFill>
                          <a:latin typeface="+mn-lt"/>
                        </a:rPr>
                        <a:t>5/18</a:t>
                      </a:r>
                    </a:p>
                  </a:txBody>
                  <a:tcPr anchor="b">
                    <a:lnL w="12700" cmpd="sng">
                      <a:noFill/>
                    </a:lnL>
                    <a:lnR w="12700" cmpd="sng">
                      <a:noFill/>
                    </a:lnR>
                    <a:lnT w="38100" cap="flat" cmpd="sng" algn="ctr">
                      <a:noFill/>
                      <a:prstDash val="solid"/>
                      <a:round/>
                      <a:headEnd type="none" w="med" len="med"/>
                      <a:tailEnd type="none" w="med" len="med"/>
                    </a:lnT>
                    <a:lnB w="2857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en-US" sz="2900" b="1" dirty="0">
                          <a:solidFill>
                            <a:schemeClr val="tx1"/>
                          </a:solidFill>
                          <a:latin typeface="+mn-lt"/>
                        </a:rPr>
                        <a:t>2018</a:t>
                      </a:r>
                    </a:p>
                    <a:p>
                      <a:pPr marL="0" marR="0" lvl="0" indent="0" algn="r" defTabSz="457200" rtl="0" eaLnBrk="1" fontAlgn="auto" latinLnBrk="0" hangingPunct="1">
                        <a:lnSpc>
                          <a:spcPct val="100000"/>
                        </a:lnSpc>
                        <a:spcBef>
                          <a:spcPts val="0"/>
                        </a:spcBef>
                        <a:spcAft>
                          <a:spcPts val="0"/>
                        </a:spcAft>
                        <a:buClrTx/>
                        <a:buSzTx/>
                        <a:buFontTx/>
                        <a:buNone/>
                        <a:tabLst/>
                        <a:defRPr/>
                      </a:pPr>
                      <a:r>
                        <a:rPr lang="en-US" sz="2900" b="1" dirty="0">
                          <a:solidFill>
                            <a:schemeClr val="tx1"/>
                          </a:solidFill>
                          <a:latin typeface="+mn-lt"/>
                        </a:rPr>
                        <a:t> </a:t>
                      </a:r>
                      <a:r>
                        <a:rPr lang="en-US" sz="2900" b="1" u="none" dirty="0">
                          <a:solidFill>
                            <a:schemeClr val="tx1"/>
                          </a:solidFill>
                          <a:latin typeface="+mn-lt"/>
                        </a:rPr>
                        <a:t>forecast</a:t>
                      </a:r>
                      <a:endParaRPr lang="en-US" sz="2900" b="1" dirty="0">
                        <a:solidFill>
                          <a:schemeClr val="tx1"/>
                        </a:solidFill>
                        <a:latin typeface="+mn-lt"/>
                      </a:endParaRPr>
                    </a:p>
                  </a:txBody>
                  <a:tcPr anchor="b">
                    <a:lnL w="12700" cmpd="sng">
                      <a:noFill/>
                    </a:lnL>
                    <a:lnR w="12700" cmpd="sng">
                      <a:noFill/>
                    </a:lnR>
                    <a:lnT w="38100" cap="flat" cmpd="sng" algn="ctr">
                      <a:noFill/>
                      <a:prstDash val="solid"/>
                      <a:round/>
                      <a:headEnd type="none" w="med" len="med"/>
                      <a:tailEnd type="none" w="med" len="med"/>
                    </a:lnT>
                    <a:lnB w="2857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US" b="1" dirty="0">
                        <a:solidFill>
                          <a:schemeClr val="tx1"/>
                        </a:solidFill>
                        <a:latin typeface="+mn-lt"/>
                      </a:endParaRPr>
                    </a:p>
                  </a:txBody>
                  <a:tcPr marL="731520" marR="365760" anchor="b">
                    <a:lnL w="12700" cmpd="sng">
                      <a:noFill/>
                    </a:lnL>
                    <a:lnR w="12700" cmpd="sng">
                      <a:noFill/>
                    </a:lnR>
                    <a:lnT w="38100" cap="flat" cmpd="sng" algn="ctr">
                      <a:noFill/>
                      <a:prstDash val="solid"/>
                      <a:round/>
                      <a:headEnd type="none" w="med" len="med"/>
                      <a:tailEnd type="none" w="med" len="med"/>
                    </a:lnT>
                    <a:lnB w="2857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0"/>
                  </a:ext>
                </a:extLst>
              </a:tr>
              <a:tr h="559046">
                <a:tc gridSpan="2">
                  <a:txBody>
                    <a:bodyPr/>
                    <a:lstStyle/>
                    <a:p>
                      <a:r>
                        <a:rPr lang="en-US" sz="2900" b="0" dirty="0">
                          <a:solidFill>
                            <a:schemeClr val="tx1"/>
                          </a:solidFill>
                          <a:latin typeface="+mn-lt"/>
                        </a:rPr>
                        <a:t>Total spending</a:t>
                      </a:r>
                    </a:p>
                  </a:txBody>
                  <a:tcPr anchor="ctr">
                    <a:lnT w="28575"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noFill/>
                  </a:tcPr>
                </a:tc>
                <a:tc hMerge="1">
                  <a:txBody>
                    <a:bodyPr/>
                    <a:lstStyle/>
                    <a:p>
                      <a:endParaRPr lang="en-US"/>
                    </a:p>
                  </a:txBody>
                  <a:tcPr/>
                </a:tc>
                <a:tc>
                  <a:txBody>
                    <a:bodyPr/>
                    <a:lstStyle/>
                    <a:p>
                      <a:pPr algn="r"/>
                      <a:r>
                        <a:rPr lang="en-US" sz="2900" b="0" dirty="0">
                          <a:solidFill>
                            <a:schemeClr val="tx1"/>
                          </a:solidFill>
                          <a:latin typeface="+mn-lt"/>
                        </a:rPr>
                        <a:t>4%</a:t>
                      </a:r>
                    </a:p>
                  </a:txBody>
                  <a:tcPr anchor="ctr">
                    <a:lnT w="28575"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noFill/>
                  </a:tcPr>
                </a:tc>
                <a:tc>
                  <a:txBody>
                    <a:bodyPr/>
                    <a:lstStyle/>
                    <a:p>
                      <a:pPr algn="r"/>
                      <a:r>
                        <a:rPr lang="en-US" sz="2900" b="0" dirty="0">
                          <a:solidFill>
                            <a:schemeClr val="tx1"/>
                          </a:solidFill>
                          <a:latin typeface="+mn-lt"/>
                        </a:rPr>
                        <a:t>4%</a:t>
                      </a:r>
                    </a:p>
                  </a:txBody>
                  <a:tcPr anchor="ctr">
                    <a:lnT w="28575"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noFill/>
                  </a:tcPr>
                </a:tc>
                <a:tc>
                  <a:txBody>
                    <a:bodyPr/>
                    <a:lstStyle/>
                    <a:p>
                      <a:pPr algn="l"/>
                      <a:endParaRPr lang="en-US" sz="2900" b="0" dirty="0">
                        <a:solidFill>
                          <a:schemeClr val="tx1"/>
                        </a:solidFill>
                        <a:latin typeface="+mn-lt"/>
                      </a:endParaRPr>
                    </a:p>
                  </a:txBody>
                  <a:tcPr anchor="ctr">
                    <a:lnT w="28575"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noFill/>
                  </a:tcPr>
                </a:tc>
                <a:tc>
                  <a:txBody>
                    <a:bodyPr/>
                    <a:lstStyle/>
                    <a:p>
                      <a:pPr algn="r"/>
                      <a:r>
                        <a:rPr lang="en-US" sz="2900" b="0" dirty="0">
                          <a:solidFill>
                            <a:schemeClr val="tx1"/>
                          </a:solidFill>
                          <a:latin typeface="+mn-lt"/>
                        </a:rPr>
                        <a:t>2-7%</a:t>
                      </a:r>
                    </a:p>
                  </a:txBody>
                  <a:tcPr anchor="ctr">
                    <a:lnT w="28575"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xmlns="" val="10001"/>
                  </a:ext>
                </a:extLst>
              </a:tr>
              <a:tr h="746760">
                <a:tc>
                  <a:txBody>
                    <a:bodyPr/>
                    <a:lstStyle/>
                    <a:p>
                      <a:r>
                        <a:rPr lang="en-US" sz="2600" b="0" baseline="0" dirty="0">
                          <a:solidFill>
                            <a:schemeClr val="tx1"/>
                          </a:solidFill>
                          <a:latin typeface="+mn-lt"/>
                        </a:rPr>
                        <a:t> </a:t>
                      </a:r>
                      <a:endParaRPr lang="en-US" sz="2600" b="0" dirty="0">
                        <a:solidFill>
                          <a:schemeClr val="tx1"/>
                        </a:solidFill>
                        <a:latin typeface="+mn-lt"/>
                      </a:endParaRPr>
                    </a:p>
                  </a:txBody>
                  <a:tcPr marL="109728" marR="109728" marT="54864" marB="54864">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US" sz="2900" b="0" baseline="0" dirty="0">
                          <a:solidFill>
                            <a:schemeClr val="tx1"/>
                          </a:solidFill>
                          <a:latin typeface="+mn-lt"/>
                        </a:rPr>
                        <a:t>Private – residential</a:t>
                      </a:r>
                      <a:endParaRPr lang="en-US" sz="2900" b="0" dirty="0">
                        <a:solidFill>
                          <a:schemeClr val="tx1"/>
                        </a:solidFill>
                        <a:latin typeface="+mn-lt"/>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2900" b="0" dirty="0">
                          <a:solidFill>
                            <a:schemeClr val="tx1"/>
                          </a:solidFill>
                          <a:latin typeface="+mn-lt"/>
                        </a:rPr>
                        <a:t>12%</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2900" b="0" dirty="0">
                          <a:solidFill>
                            <a:schemeClr val="tx1"/>
                          </a:solidFill>
                          <a:latin typeface="+mn-lt"/>
                        </a:rPr>
                        <a:t>7%</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endParaRPr lang="en-US" sz="2900" b="0" dirty="0">
                        <a:solidFill>
                          <a:schemeClr val="tx1"/>
                        </a:solidFill>
                        <a:latin typeface="+mn-lt"/>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en-US" sz="2900" b="0" dirty="0">
                          <a:solidFill>
                            <a:schemeClr val="tx1"/>
                          </a:solidFill>
                          <a:latin typeface="+mn-lt"/>
                        </a:rPr>
                        <a:t>6-9%</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2"/>
                  </a:ext>
                </a:extLst>
              </a:tr>
              <a:tr h="686401">
                <a:tc>
                  <a:txBody>
                    <a:bodyPr/>
                    <a:lstStyle/>
                    <a:p>
                      <a:endParaRPr lang="en-US" sz="2600" b="0" dirty="0">
                        <a:solidFill>
                          <a:schemeClr val="tx1"/>
                        </a:solidFill>
                        <a:latin typeface="+mn-lt"/>
                      </a:endParaRPr>
                    </a:p>
                  </a:txBody>
                  <a:tcPr marL="109728" marR="109728" marT="54864" marB="54864">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US" sz="2900" b="0" dirty="0">
                          <a:solidFill>
                            <a:schemeClr val="tx1"/>
                          </a:solidFill>
                          <a:latin typeface="+mn-lt"/>
                        </a:rPr>
                        <a:t>      –</a:t>
                      </a:r>
                      <a:r>
                        <a:rPr lang="en-US" sz="2900" b="0" baseline="0" dirty="0">
                          <a:solidFill>
                            <a:schemeClr val="tx1"/>
                          </a:solidFill>
                          <a:latin typeface="+mn-lt"/>
                        </a:rPr>
                        <a:t> n</a:t>
                      </a:r>
                      <a:r>
                        <a:rPr lang="en-US" sz="2900" b="0" dirty="0">
                          <a:solidFill>
                            <a:schemeClr val="tx1"/>
                          </a:solidFill>
                          <a:latin typeface="+mn-lt"/>
                        </a:rPr>
                        <a:t>onresidential</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2900" b="0" dirty="0">
                          <a:solidFill>
                            <a:schemeClr val="tx1"/>
                          </a:solidFill>
                          <a:latin typeface="+mn-lt"/>
                        </a:rPr>
                        <a:t>1%</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2900" b="0" dirty="0">
                          <a:solidFill>
                            <a:schemeClr val="tx1"/>
                          </a:solidFill>
                          <a:latin typeface="+mn-lt"/>
                        </a:rPr>
                        <a:t>2%</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endParaRPr lang="en-US" sz="2900" b="0" dirty="0">
                        <a:solidFill>
                          <a:schemeClr val="tx1"/>
                        </a:solidFill>
                        <a:latin typeface="+mn-lt"/>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en-US" sz="2900" b="0" dirty="0">
                          <a:solidFill>
                            <a:schemeClr val="tx1"/>
                          </a:solidFill>
                          <a:latin typeface="+mn-lt"/>
                        </a:rPr>
                        <a:t>1-5%</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3"/>
                  </a:ext>
                </a:extLst>
              </a:tr>
              <a:tr h="637693">
                <a:tc>
                  <a:txBody>
                    <a:bodyPr/>
                    <a:lstStyle/>
                    <a:p>
                      <a:endParaRPr lang="en-US" sz="2600" b="0" dirty="0">
                        <a:solidFill>
                          <a:schemeClr val="tx1"/>
                        </a:solidFill>
                        <a:latin typeface="+mn-lt"/>
                      </a:endParaRPr>
                    </a:p>
                  </a:txBody>
                  <a:tcPr marL="109728" marR="109728" marT="54864" marB="54864">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US" sz="2900" b="0" baseline="0" dirty="0">
                          <a:solidFill>
                            <a:schemeClr val="tx1"/>
                          </a:solidFill>
                          <a:latin typeface="+mn-lt"/>
                        </a:rPr>
                        <a:t>Public</a:t>
                      </a:r>
                      <a:endParaRPr lang="en-US" sz="2900" b="0" dirty="0">
                        <a:solidFill>
                          <a:schemeClr val="tx1"/>
                        </a:solidFill>
                        <a:latin typeface="+mn-lt"/>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2900" b="0" dirty="0">
                          <a:solidFill>
                            <a:schemeClr val="tx1"/>
                          </a:solidFill>
                          <a:latin typeface="+mn-lt"/>
                        </a:rPr>
                        <a:t>-3%</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2900" b="0" dirty="0">
                          <a:solidFill>
                            <a:schemeClr val="tx1"/>
                          </a:solidFill>
                          <a:latin typeface="+mn-lt"/>
                        </a:rPr>
                        <a:t>5%</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endParaRPr lang="en-US" sz="2900" b="0" dirty="0">
                        <a:solidFill>
                          <a:schemeClr val="tx1"/>
                        </a:solidFill>
                        <a:latin typeface="+mn-lt"/>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2900" b="0" dirty="0">
                          <a:solidFill>
                            <a:schemeClr val="tx1"/>
                          </a:solidFill>
                          <a:latin typeface="+mn-lt"/>
                        </a:rPr>
                        <a:t>0 to 5%</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4"/>
                  </a:ext>
                </a:extLst>
              </a:tr>
              <a:tr h="864310">
                <a:tc gridSpan="2">
                  <a:txBody>
                    <a:bodyPr/>
                    <a:lstStyle/>
                    <a:p>
                      <a:r>
                        <a:rPr lang="en-US" sz="2900" b="0" dirty="0">
                          <a:solidFill>
                            <a:schemeClr val="tx1"/>
                          </a:solidFill>
                          <a:latin typeface="+mn-lt"/>
                        </a:rPr>
                        <a:t>Goods</a:t>
                      </a:r>
                      <a:r>
                        <a:rPr lang="en-US" sz="2900" b="0" baseline="0" dirty="0">
                          <a:solidFill>
                            <a:schemeClr val="tx1"/>
                          </a:solidFill>
                          <a:latin typeface="+mn-lt"/>
                        </a:rPr>
                        <a:t> &amp; services inputs</a:t>
                      </a:r>
                      <a:r>
                        <a:rPr lang="en-US" sz="2900" b="0" dirty="0">
                          <a:solidFill>
                            <a:schemeClr val="tx1"/>
                          </a:solidFill>
                          <a:latin typeface="+mn-lt"/>
                        </a:rPr>
                        <a:t> PPI</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US"/>
                    </a:p>
                  </a:txBody>
                  <a:tcPr/>
                </a:tc>
                <a:tc>
                  <a:txBody>
                    <a:bodyPr/>
                    <a:lstStyle/>
                    <a:p>
                      <a:pPr algn="r"/>
                      <a:r>
                        <a:rPr lang="en-US" sz="2900" b="0" dirty="0">
                          <a:solidFill>
                            <a:schemeClr val="tx1"/>
                          </a:solidFill>
                          <a:latin typeface="+mn-lt"/>
                        </a:rPr>
                        <a:t>4%</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2900" b="0" dirty="0">
                          <a:solidFill>
                            <a:schemeClr val="tx1"/>
                          </a:solidFill>
                          <a:latin typeface="+mn-lt"/>
                        </a:rPr>
                        <a:t>7%</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endParaRPr lang="en-US" sz="2900" b="0" dirty="0">
                        <a:solidFill>
                          <a:schemeClr val="tx1"/>
                        </a:solidFill>
                        <a:latin typeface="+mn-lt"/>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2900" b="0" dirty="0">
                          <a:solidFill>
                            <a:schemeClr val="tx1"/>
                          </a:solidFill>
                          <a:latin typeface="+mn-lt"/>
                        </a:rPr>
                        <a:t>4-5%</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5"/>
                  </a:ext>
                </a:extLst>
              </a:tr>
              <a:tr h="864310">
                <a:tc gridSpan="2">
                  <a:txBody>
                    <a:bodyPr/>
                    <a:lstStyle/>
                    <a:p>
                      <a:r>
                        <a:rPr lang="en-US" sz="2900" b="0" baseline="0" dirty="0">
                          <a:solidFill>
                            <a:schemeClr val="tx1"/>
                          </a:solidFill>
                          <a:latin typeface="+mn-lt"/>
                        </a:rPr>
                        <a:t>Employment</a:t>
                      </a:r>
                      <a:r>
                        <a:rPr lang="en-US" sz="2900" b="0" dirty="0">
                          <a:solidFill>
                            <a:schemeClr val="tx1"/>
                          </a:solidFill>
                          <a:latin typeface="+mn-lt"/>
                        </a:rPr>
                        <a:t> cost</a:t>
                      </a:r>
                      <a:r>
                        <a:rPr lang="en-US" sz="2900" b="0" baseline="0" dirty="0">
                          <a:solidFill>
                            <a:schemeClr val="tx1"/>
                          </a:solidFill>
                          <a:latin typeface="+mn-lt"/>
                        </a:rPr>
                        <a:t> index</a:t>
                      </a:r>
                      <a:endParaRPr lang="en-US" sz="2900" b="0" dirty="0">
                        <a:solidFill>
                          <a:schemeClr val="tx1"/>
                        </a:solidFill>
                        <a:latin typeface="+mn-lt"/>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US"/>
                    </a:p>
                  </a:txBody>
                  <a:tcPr/>
                </a:tc>
                <a:tc>
                  <a:txBody>
                    <a:bodyPr/>
                    <a:lstStyle/>
                    <a:p>
                      <a:pPr algn="r"/>
                      <a:r>
                        <a:rPr lang="en-US" sz="2900" b="0" dirty="0">
                          <a:solidFill>
                            <a:schemeClr val="tx1"/>
                          </a:solidFill>
                          <a:latin typeface="+mn-lt"/>
                        </a:rPr>
                        <a:t>2.7%</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2900" b="0" dirty="0">
                          <a:solidFill>
                            <a:schemeClr val="tx1"/>
                          </a:solidFill>
                          <a:latin typeface="+mn-lt"/>
                        </a:rPr>
                        <a:t>2.4%*</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endParaRPr lang="en-US" sz="2900" b="0" dirty="0">
                        <a:solidFill>
                          <a:schemeClr val="tx1"/>
                        </a:solidFill>
                        <a:latin typeface="+mn-lt"/>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2900" b="0" dirty="0">
                          <a:solidFill>
                            <a:schemeClr val="tx1"/>
                          </a:solidFill>
                          <a:latin typeface="+mn-lt"/>
                        </a:rPr>
                        <a:t>3-4%</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6"/>
                  </a:ext>
                </a:extLst>
              </a:tr>
            </a:tbl>
          </a:graphicData>
        </a:graphic>
      </p:graphicFrame>
      <p:sp>
        <p:nvSpPr>
          <p:cNvPr id="4" name="Slide Number Placeholder 3">
            <a:extLst>
              <a:ext uri="{FF2B5EF4-FFF2-40B4-BE49-F238E27FC236}">
                <a16:creationId xmlns:a16="http://schemas.microsoft.com/office/drawing/2014/main" xmlns="" id="{23B1C701-6330-4DA5-9A9C-45E0F9B22254}"/>
              </a:ext>
            </a:extLst>
          </p:cNvPr>
          <p:cNvSpPr>
            <a:spLocks noGrp="1"/>
          </p:cNvSpPr>
          <p:nvPr>
            <p:ph type="sldNum" sz="quarter" idx="12"/>
          </p:nvPr>
        </p:nvSpPr>
        <p:spPr>
          <a:xfrm>
            <a:off x="11073757" y="390341"/>
            <a:ext cx="3413760" cy="438150"/>
          </a:xfrm>
        </p:spPr>
        <p:txBody>
          <a:bodyPr/>
          <a:lstStyle/>
          <a:p>
            <a:fld id="{2263DC4A-32F9-C846-89AA-E7DE67E55795}" type="slidenum">
              <a:rPr lang="en-US" sz="1600" smtClean="0">
                <a:solidFill>
                  <a:schemeClr val="bg1"/>
                </a:solidFill>
                <a:latin typeface="Courier New" panose="02070309020205020404" pitchFamily="49" charset="0"/>
                <a:cs typeface="Courier New" panose="02070309020205020404" pitchFamily="49" charset="0"/>
              </a:rPr>
              <a:pPr/>
              <a:t>21</a:t>
            </a:fld>
            <a:endParaRPr lang="en-US" sz="1600" dirty="0">
              <a:solidFill>
                <a:schemeClr val="bg1"/>
              </a:solidFill>
              <a:latin typeface="Courier New" panose="02070309020205020404" pitchFamily="49" charset="0"/>
              <a:cs typeface="Courier New" panose="02070309020205020404" pitchFamily="49" charset="0"/>
            </a:endParaRPr>
          </a:p>
        </p:txBody>
      </p:sp>
    </p:spTree>
    <p:extLst>
      <p:ext uri="{BB962C8B-B14F-4D97-AF65-F5344CB8AC3E}">
        <p14:creationId xmlns:p14="http://schemas.microsoft.com/office/powerpoint/2010/main" val="1487414842"/>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Content Placeholder 7">
            <a:extLst>
              <a:ext uri="{FF2B5EF4-FFF2-40B4-BE49-F238E27FC236}">
                <a16:creationId xmlns:a16="http://schemas.microsoft.com/office/drawing/2014/main" xmlns="" id="{0806BA07-2C45-4943-B7F4-D63FC25EA933}"/>
              </a:ext>
            </a:extLst>
          </p:cNvPr>
          <p:cNvGraphicFramePr>
            <a:graphicFrameLocks noGrp="1"/>
          </p:cNvGraphicFramePr>
          <p:nvPr>
            <p:ph idx="1"/>
            <p:extLst>
              <p:ext uri="{D42A27DB-BD31-4B8C-83A1-F6EECF244321}">
                <p14:modId xmlns:p14="http://schemas.microsoft.com/office/powerpoint/2010/main" val="4182332091"/>
              </p:ext>
            </p:extLst>
          </p:nvPr>
        </p:nvGraphicFramePr>
        <p:xfrm>
          <a:off x="680279" y="1920875"/>
          <a:ext cx="12956856" cy="5081813"/>
        </p:xfrm>
        <a:graphic>
          <a:graphicData uri="http://schemas.openxmlformats.org/drawingml/2006/table">
            <a:tbl>
              <a:tblPr firstRow="1" bandRow="1">
                <a:tableStyleId>{5C22544A-7EE6-4342-B048-85BDC9FD1C3A}</a:tableStyleId>
              </a:tblPr>
              <a:tblGrid>
                <a:gridCol w="736347">
                  <a:extLst>
                    <a:ext uri="{9D8B030D-6E8A-4147-A177-3AD203B41FA5}">
                      <a16:colId xmlns:a16="http://schemas.microsoft.com/office/drawing/2014/main" xmlns="" val="2154380203"/>
                    </a:ext>
                  </a:extLst>
                </a:gridCol>
                <a:gridCol w="5906071">
                  <a:extLst>
                    <a:ext uri="{9D8B030D-6E8A-4147-A177-3AD203B41FA5}">
                      <a16:colId xmlns:a16="http://schemas.microsoft.com/office/drawing/2014/main" xmlns="" val="139591708"/>
                    </a:ext>
                  </a:extLst>
                </a:gridCol>
                <a:gridCol w="4480420">
                  <a:extLst>
                    <a:ext uri="{9D8B030D-6E8A-4147-A177-3AD203B41FA5}">
                      <a16:colId xmlns:a16="http://schemas.microsoft.com/office/drawing/2014/main" xmlns="" val="3890416690"/>
                    </a:ext>
                  </a:extLst>
                </a:gridCol>
                <a:gridCol w="1834018">
                  <a:extLst>
                    <a:ext uri="{9D8B030D-6E8A-4147-A177-3AD203B41FA5}">
                      <a16:colId xmlns:a16="http://schemas.microsoft.com/office/drawing/2014/main" xmlns="" val="246204047"/>
                    </a:ext>
                  </a:extLst>
                </a:gridCol>
              </a:tblGrid>
              <a:tr h="723173">
                <a:tc gridSpan="2">
                  <a:txBody>
                    <a:bodyPr/>
                    <a:lstStyle/>
                    <a:p>
                      <a:endParaRPr lang="en-US" sz="2900" b="0" dirty="0">
                        <a:solidFill>
                          <a:schemeClr val="tx1"/>
                        </a:solidFill>
                        <a:latin typeface="+mn-lt"/>
                      </a:endParaRPr>
                    </a:p>
                  </a:txBody>
                  <a:tcPr marL="109728" marR="109728" marT="54864" marB="54864">
                    <a:lnL w="12700" cmpd="sng">
                      <a:noFill/>
                    </a:lnL>
                    <a:lnR w="12700" cmpd="sng">
                      <a:noFill/>
                    </a:lnR>
                    <a:lnT w="38100" cap="flat" cmpd="sng" algn="ctr">
                      <a:noFill/>
                      <a:prstDash val="solid"/>
                      <a:round/>
                      <a:headEnd type="none" w="med" len="med"/>
                      <a:tailEnd type="none" w="med" len="med"/>
                    </a:lnT>
                    <a:lnB w="2857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US" sz="2900" b="0" dirty="0">
                        <a:solidFill>
                          <a:schemeClr val="tx1"/>
                        </a:solidFill>
                        <a:latin typeface="+mn-lt"/>
                      </a:endParaRPr>
                    </a:p>
                  </a:txBody>
                  <a:tcPr marL="109728" marR="109728" marT="54864" marB="54864">
                    <a:lnL w="12700" cmpd="sng">
                      <a:noFill/>
                    </a:lnL>
                    <a:lnR w="12700" cmpd="sng">
                      <a:noFill/>
                    </a:lnR>
                    <a:lnT w="38100" cap="flat" cmpd="sng" algn="ctr">
                      <a:noFill/>
                      <a:prstDash val="solid"/>
                      <a:round/>
                      <a:headEnd type="none" w="med" len="med"/>
                      <a:tailEnd type="none" w="med" len="med"/>
                    </a:lnT>
                    <a:lnB w="2857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lvl="0" algn="r"/>
                      <a:r>
                        <a:rPr lang="en-US" sz="2900" b="1" dirty="0">
                          <a:solidFill>
                            <a:schemeClr val="tx1"/>
                          </a:solidFill>
                          <a:latin typeface="+mn-lt"/>
                        </a:rPr>
                        <a:t>YTD change or index #</a:t>
                      </a:r>
                    </a:p>
                  </a:txBody>
                  <a:tcPr anchor="b">
                    <a:lnL w="12700" cmpd="sng">
                      <a:noFill/>
                    </a:lnL>
                    <a:lnR w="12700" cmpd="sng">
                      <a:noFill/>
                    </a:lnR>
                    <a:lnT w="38100" cap="flat" cmpd="sng" algn="ctr">
                      <a:noFill/>
                      <a:prstDash val="solid"/>
                      <a:round/>
                      <a:headEnd type="none" w="med" len="med"/>
                      <a:tailEnd type="none" w="med" len="med"/>
                    </a:lnT>
                    <a:lnB w="2857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2900" b="1" dirty="0">
                        <a:solidFill>
                          <a:schemeClr val="tx1"/>
                        </a:solidFill>
                        <a:latin typeface="+mn-lt"/>
                      </a:endParaRPr>
                    </a:p>
                  </a:txBody>
                  <a:tcPr anchor="b">
                    <a:lnL w="12700" cmpd="sng">
                      <a:noFill/>
                    </a:lnL>
                    <a:lnR w="12700" cmpd="sng">
                      <a:noFill/>
                    </a:lnR>
                    <a:lnT w="38100" cap="flat" cmpd="sng" algn="ctr">
                      <a:noFill/>
                      <a:prstDash val="solid"/>
                      <a:round/>
                      <a:headEnd type="none" w="med" len="med"/>
                      <a:tailEnd type="none" w="med" len="med"/>
                    </a:lnT>
                    <a:lnB w="28575"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564838242"/>
                  </a:ext>
                </a:extLst>
              </a:tr>
              <a:tr h="0">
                <a:tc gridSpan="2">
                  <a:txBody>
                    <a:bodyPr/>
                    <a:lstStyle/>
                    <a:p>
                      <a:r>
                        <a:rPr lang="en-US" sz="2200" b="0" dirty="0">
                          <a:solidFill>
                            <a:schemeClr val="tx1"/>
                          </a:solidFill>
                          <a:latin typeface="+mn-lt"/>
                        </a:rPr>
                        <a:t>Dodge starts – total</a:t>
                      </a:r>
                    </a:p>
                  </a:txBody>
                  <a:tcPr anchor="ctr">
                    <a:lnT w="28575"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noFill/>
                  </a:tcPr>
                </a:tc>
                <a:tc hMerge="1">
                  <a:txBody>
                    <a:bodyPr/>
                    <a:lstStyle/>
                    <a:p>
                      <a:endParaRPr lang="en-US" sz="2200" b="0" dirty="0">
                        <a:solidFill>
                          <a:schemeClr val="tx1"/>
                        </a:solidFill>
                        <a:latin typeface="+mn-lt"/>
                      </a:endParaRPr>
                    </a:p>
                  </a:txBody>
                  <a:tcPr anchor="ctr">
                    <a:lnT w="28575"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noFill/>
                  </a:tcPr>
                </a:tc>
                <a:tc>
                  <a:txBody>
                    <a:bodyPr/>
                    <a:lstStyle/>
                    <a:p>
                      <a:pPr algn="r"/>
                      <a:r>
                        <a:rPr lang="en-US" sz="2200" b="0" dirty="0">
                          <a:solidFill>
                            <a:schemeClr val="tx1"/>
                          </a:solidFill>
                          <a:latin typeface="+mn-lt"/>
                        </a:rPr>
                        <a:t>-3%</a:t>
                      </a:r>
                    </a:p>
                  </a:txBody>
                  <a:tcPr anchor="ctr">
                    <a:lnT w="28575"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noFill/>
                  </a:tcPr>
                </a:tc>
                <a:tc>
                  <a:txBody>
                    <a:bodyPr/>
                    <a:lstStyle/>
                    <a:p>
                      <a:pPr algn="r"/>
                      <a:endParaRPr lang="en-US" sz="2200" b="0" dirty="0">
                        <a:solidFill>
                          <a:schemeClr val="tx1"/>
                        </a:solidFill>
                        <a:latin typeface="+mn-lt"/>
                      </a:endParaRPr>
                    </a:p>
                  </a:txBody>
                  <a:tcPr anchor="ctr">
                    <a:lnT w="28575"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noFill/>
                  </a:tcPr>
                </a:tc>
                <a:extLst>
                  <a:ext uri="{0D108BD9-81ED-4DB2-BD59-A6C34878D82A}">
                    <a16:rowId xmlns:a16="http://schemas.microsoft.com/office/drawing/2014/main" xmlns="" val="2659722082"/>
                  </a:ext>
                </a:extLst>
              </a:tr>
              <a:tr h="410354">
                <a:tc>
                  <a:txBody>
                    <a:bodyPr/>
                    <a:lstStyle/>
                    <a:p>
                      <a:endParaRPr lang="en-US" sz="1800" dirty="0"/>
                    </a:p>
                  </a:txBody>
                  <a:tcPr marL="109728" marR="109728" marT="54864" marB="54864">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US" sz="2200" b="0" baseline="0" dirty="0">
                          <a:solidFill>
                            <a:schemeClr val="tx1"/>
                          </a:solidFill>
                          <a:latin typeface="+mn-lt"/>
                        </a:rPr>
                        <a:t>Residential</a:t>
                      </a:r>
                      <a:endParaRPr lang="en-US" sz="2200" b="0" dirty="0">
                        <a:solidFill>
                          <a:schemeClr val="tx1"/>
                        </a:solidFill>
                        <a:latin typeface="+mn-lt"/>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2200" b="0" dirty="0">
                          <a:solidFill>
                            <a:schemeClr val="tx1"/>
                          </a:solidFill>
                          <a:latin typeface="+mn-lt"/>
                        </a:rPr>
                        <a:t>5%</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2200" b="0" dirty="0">
                        <a:solidFill>
                          <a:schemeClr val="tx1"/>
                        </a:solidFill>
                        <a:latin typeface="+mn-lt"/>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825802185"/>
                  </a:ext>
                </a:extLst>
              </a:tr>
              <a:tr h="0">
                <a:tc>
                  <a:txBody>
                    <a:bodyPr/>
                    <a:lstStyle/>
                    <a:p>
                      <a:endParaRPr lang="en-US" sz="1800" dirty="0"/>
                    </a:p>
                  </a:txBody>
                  <a:tcPr marL="109728" marR="109728" marT="54864" marB="54864">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US" sz="2200" b="0" dirty="0" err="1">
                          <a:solidFill>
                            <a:schemeClr val="tx1"/>
                          </a:solidFill>
                          <a:latin typeface="+mn-lt"/>
                        </a:rPr>
                        <a:t>Nonres</a:t>
                      </a:r>
                      <a:r>
                        <a:rPr lang="en-US" sz="2200" b="0" dirty="0">
                          <a:solidFill>
                            <a:schemeClr val="tx1"/>
                          </a:solidFill>
                          <a:latin typeface="+mn-lt"/>
                        </a:rPr>
                        <a:t> building</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2200" b="0" dirty="0">
                          <a:solidFill>
                            <a:schemeClr val="tx1"/>
                          </a:solidFill>
                          <a:latin typeface="+mn-lt"/>
                        </a:rPr>
                        <a:t>-16%</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2200" b="0" dirty="0">
                        <a:solidFill>
                          <a:schemeClr val="tx1"/>
                        </a:solidFill>
                        <a:latin typeface="+mn-lt"/>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886530808"/>
                  </a:ext>
                </a:extLst>
              </a:tr>
              <a:tr h="0">
                <a:tc>
                  <a:txBody>
                    <a:bodyPr/>
                    <a:lstStyle/>
                    <a:p>
                      <a:endParaRPr lang="en-US" sz="1800" dirty="0"/>
                    </a:p>
                  </a:txBody>
                  <a:tcPr marL="109728" marR="109728" marT="54864" marB="54864">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US" sz="2200" b="0" u="sng" baseline="0" dirty="0">
                          <a:solidFill>
                            <a:schemeClr val="tx1"/>
                          </a:solidFill>
                          <a:latin typeface="+mn-lt"/>
                        </a:rPr>
                        <a:t>Nonbuilding</a:t>
                      </a:r>
                      <a:endParaRPr lang="en-US" sz="2200" b="0" u="sng" dirty="0">
                        <a:solidFill>
                          <a:schemeClr val="tx1"/>
                        </a:solidFill>
                        <a:latin typeface="+mn-lt"/>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2200" b="0" u="sng" dirty="0">
                          <a:solidFill>
                            <a:schemeClr val="tx1"/>
                          </a:solidFill>
                          <a:latin typeface="+mn-lt"/>
                        </a:rPr>
                        <a:t>0%</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2200" b="0" dirty="0">
                        <a:solidFill>
                          <a:schemeClr val="tx1"/>
                        </a:solidFill>
                        <a:latin typeface="+mn-lt"/>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00089729"/>
                  </a:ext>
                </a:extLst>
              </a:tr>
              <a:tr h="0">
                <a:tc gridSpan="2">
                  <a:txBody>
                    <a:bodyPr/>
                    <a:lstStyle/>
                    <a:p>
                      <a:r>
                        <a:rPr lang="en-US" sz="2200" b="0" dirty="0">
                          <a:solidFill>
                            <a:schemeClr val="tx1"/>
                          </a:solidFill>
                          <a:latin typeface="+mn-lt"/>
                        </a:rPr>
                        <a:t>ConstructConnect starts – total</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US"/>
                    </a:p>
                  </a:txBody>
                  <a:tcPr/>
                </a:tc>
                <a:tc>
                  <a:txBody>
                    <a:bodyPr/>
                    <a:lstStyle/>
                    <a:p>
                      <a:pPr algn="r"/>
                      <a:r>
                        <a:rPr lang="en-US" sz="2200" b="0" dirty="0">
                          <a:solidFill>
                            <a:schemeClr val="tx1"/>
                          </a:solidFill>
                          <a:latin typeface="+mn-lt"/>
                        </a:rPr>
                        <a:t>-8%</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2200" b="0" dirty="0">
                        <a:solidFill>
                          <a:schemeClr val="tx1"/>
                        </a:solidFill>
                        <a:latin typeface="+mn-lt"/>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558261228"/>
                  </a:ext>
                </a:extLst>
              </a:tr>
              <a:tr h="0">
                <a:tc>
                  <a:txBody>
                    <a:bodyPr/>
                    <a:lstStyle/>
                    <a:p>
                      <a:endParaRPr lang="en-US" sz="2400" b="0" dirty="0">
                        <a:solidFill>
                          <a:schemeClr val="tx1"/>
                        </a:solidFill>
                        <a:latin typeface="+mn-lt"/>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US" sz="2200" dirty="0" err="1"/>
                        <a:t>Nonres</a:t>
                      </a:r>
                      <a:r>
                        <a:rPr lang="en-US" sz="2200" dirty="0"/>
                        <a:t> building</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2200" b="0" dirty="0">
                          <a:solidFill>
                            <a:schemeClr val="tx1"/>
                          </a:solidFill>
                          <a:latin typeface="+mn-lt"/>
                        </a:rPr>
                        <a:t>-16%</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2200" b="0" dirty="0">
                        <a:solidFill>
                          <a:schemeClr val="tx1"/>
                        </a:solidFill>
                        <a:latin typeface="+mn-lt"/>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05490761"/>
                  </a:ext>
                </a:extLst>
              </a:tr>
              <a:tr h="187203">
                <a:tc>
                  <a:txBody>
                    <a:bodyPr/>
                    <a:lstStyle/>
                    <a:p>
                      <a:endParaRPr lang="en-US" sz="2400" b="0" dirty="0">
                        <a:solidFill>
                          <a:schemeClr val="tx1"/>
                        </a:solidFill>
                        <a:latin typeface="+mn-lt"/>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US" sz="2200" u="sng" dirty="0"/>
                        <a:t>Heavy (civil)</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2200" b="0" u="sng" dirty="0">
                          <a:solidFill>
                            <a:schemeClr val="tx1"/>
                          </a:solidFill>
                          <a:latin typeface="+mn-lt"/>
                        </a:rPr>
                        <a:t> 9%</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2200" b="0" dirty="0">
                        <a:solidFill>
                          <a:schemeClr val="tx1"/>
                        </a:solidFill>
                        <a:latin typeface="+mn-lt"/>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675782222"/>
                  </a:ext>
                </a:extLst>
              </a:tr>
              <a:tr h="187203">
                <a:tc gridSpan="2">
                  <a:txBody>
                    <a:bodyPr/>
                    <a:lstStyle/>
                    <a:p>
                      <a:r>
                        <a:rPr lang="en-US" sz="2200" b="0" dirty="0">
                          <a:solidFill>
                            <a:schemeClr val="tx1"/>
                          </a:solidFill>
                          <a:latin typeface="+mn-lt"/>
                        </a:rPr>
                        <a:t>Census multifamily starts</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US"/>
                    </a:p>
                  </a:txBody>
                  <a:tcPr/>
                </a:tc>
                <a:tc>
                  <a:txBody>
                    <a:bodyPr/>
                    <a:lstStyle/>
                    <a:p>
                      <a:pPr algn="r"/>
                      <a:r>
                        <a:rPr lang="en-US" sz="2200" b="0" dirty="0">
                          <a:solidFill>
                            <a:schemeClr val="tx1"/>
                          </a:solidFill>
                          <a:latin typeface="+mn-lt"/>
                        </a:rPr>
                        <a:t>14%</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2200" b="0" dirty="0">
                        <a:solidFill>
                          <a:schemeClr val="tx1"/>
                        </a:solidFill>
                        <a:latin typeface="+mn-lt"/>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047455794"/>
                  </a:ext>
                </a:extLst>
              </a:tr>
              <a:tr h="187203">
                <a:tc>
                  <a:txBody>
                    <a:bodyPr/>
                    <a:lstStyle/>
                    <a:p>
                      <a:endParaRPr lang="en-US" sz="2400" b="0" dirty="0">
                        <a:solidFill>
                          <a:schemeClr val="tx1"/>
                        </a:solidFill>
                        <a:latin typeface="+mn-lt"/>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US" sz="2200" u="sng" dirty="0"/>
                        <a:t>Multifamily permits</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2200" b="0" u="sng" dirty="0">
                          <a:solidFill>
                            <a:schemeClr val="tx1"/>
                          </a:solidFill>
                          <a:latin typeface="+mn-lt"/>
                        </a:rPr>
                        <a:t>9%</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2200" b="0" dirty="0">
                        <a:solidFill>
                          <a:schemeClr val="tx1"/>
                        </a:solidFill>
                        <a:latin typeface="+mn-lt"/>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668724092"/>
                  </a:ext>
                </a:extLst>
              </a:tr>
              <a:tr h="187203">
                <a:tc gridSpan="2">
                  <a:txBody>
                    <a:bodyPr/>
                    <a:lstStyle/>
                    <a:p>
                      <a:r>
                        <a:rPr lang="en-US" sz="2200" b="0" dirty="0">
                          <a:solidFill>
                            <a:schemeClr val="tx1"/>
                          </a:solidFill>
                          <a:latin typeface="+mn-lt"/>
                        </a:rPr>
                        <a:t>Architecture Billings Index</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US" sz="2200" b="0" dirty="0">
                        <a:solidFill>
                          <a:schemeClr val="tx1"/>
                        </a:solidFill>
                        <a:latin typeface="+mn-lt"/>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US" sz="2200" b="0" dirty="0">
                          <a:solidFill>
                            <a:schemeClr val="tx1"/>
                          </a:solidFill>
                          <a:latin typeface="+mn-lt"/>
                        </a:rPr>
                        <a:t>52.8</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endParaRPr lang="en-US" sz="2200" b="0" dirty="0">
                        <a:solidFill>
                          <a:schemeClr val="tx1"/>
                        </a:solidFill>
                        <a:latin typeface="+mn-lt"/>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bg1">
                          <a:lumMod val="50000"/>
                        </a:schemeClr>
                      </a:solidFill>
                      <a:prstDash val="solid"/>
                      <a:round/>
                      <a:headEnd type="none" w="med" len="med"/>
                      <a:tailEnd type="none" w="med" len="med"/>
                    </a:lnT>
                    <a:lnB w="6350" cap="flat" cmpd="sng" algn="ctr">
                      <a:solidFill>
                        <a:schemeClr val="bg1">
                          <a:lumMod val="5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746857292"/>
                  </a:ext>
                </a:extLst>
              </a:tr>
            </a:tbl>
          </a:graphicData>
        </a:graphic>
      </p:graphicFrame>
      <p:sp>
        <p:nvSpPr>
          <p:cNvPr id="4" name="Slide Number Placeholder 3">
            <a:extLst>
              <a:ext uri="{FF2B5EF4-FFF2-40B4-BE49-F238E27FC236}">
                <a16:creationId xmlns:a16="http://schemas.microsoft.com/office/drawing/2014/main" xmlns="" id="{BF7D3B25-1970-487A-A1EB-27A90FDF02FD}"/>
              </a:ext>
            </a:extLst>
          </p:cNvPr>
          <p:cNvSpPr>
            <a:spLocks noGrp="1"/>
          </p:cNvSpPr>
          <p:nvPr>
            <p:ph type="sldNum" sz="quarter" idx="12"/>
          </p:nvPr>
        </p:nvSpPr>
        <p:spPr/>
        <p:txBody>
          <a:bodyPr/>
          <a:lstStyle/>
          <a:p>
            <a:fld id="{2263DC4A-32F9-C846-89AA-E7DE67E55795}" type="slidenum">
              <a:rPr lang="en-US" smtClean="0"/>
              <a:pPr/>
              <a:t>22</a:t>
            </a:fld>
            <a:endParaRPr lang="en-US"/>
          </a:p>
        </p:txBody>
      </p:sp>
      <p:sp>
        <p:nvSpPr>
          <p:cNvPr id="9" name="Title 1">
            <a:extLst>
              <a:ext uri="{FF2B5EF4-FFF2-40B4-BE49-F238E27FC236}">
                <a16:creationId xmlns:a16="http://schemas.microsoft.com/office/drawing/2014/main" xmlns="" id="{06B4D64C-3832-410D-AF40-4DA89914E288}"/>
              </a:ext>
            </a:extLst>
          </p:cNvPr>
          <p:cNvSpPr>
            <a:spLocks noGrp="1"/>
          </p:cNvSpPr>
          <p:nvPr>
            <p:ph type="title"/>
          </p:nvPr>
        </p:nvSpPr>
        <p:spPr>
          <a:xfrm>
            <a:off x="406902" y="1196186"/>
            <a:ext cx="13167360" cy="593128"/>
          </a:xfrm>
        </p:spPr>
        <p:txBody>
          <a:bodyPr>
            <a:noAutofit/>
          </a:bodyPr>
          <a:lstStyle/>
          <a:p>
            <a:r>
              <a:rPr lang="en-US" sz="4400" b="1" dirty="0"/>
              <a:t>Recent leading indicators for construction, May 2018</a:t>
            </a:r>
          </a:p>
        </p:txBody>
      </p:sp>
      <p:sp>
        <p:nvSpPr>
          <p:cNvPr id="10" name="Slide Number Placeholder 2">
            <a:extLst>
              <a:ext uri="{FF2B5EF4-FFF2-40B4-BE49-F238E27FC236}">
                <a16:creationId xmlns:a16="http://schemas.microsoft.com/office/drawing/2014/main" xmlns="" id="{5AB8A545-663A-483D-98A2-559073F7171F}"/>
              </a:ext>
            </a:extLst>
          </p:cNvPr>
          <p:cNvSpPr txBox="1">
            <a:spLocks/>
          </p:cNvSpPr>
          <p:nvPr/>
        </p:nvSpPr>
        <p:spPr>
          <a:xfrm>
            <a:off x="11079724" y="383778"/>
            <a:ext cx="3413760" cy="438150"/>
          </a:xfrm>
          <a:prstGeom prst="rect">
            <a:avLst/>
          </a:prstGeom>
        </p:spPr>
        <p:txBody>
          <a:bodyPr vert="horz" lIns="91440" tIns="45720" rIns="91440" bIns="45720" rtlCol="0" anchor="ctr"/>
          <a:lstStyle>
            <a:defPPr>
              <a:defRPr lang="en-US"/>
            </a:defPPr>
            <a:lvl1pPr marL="0" algn="r" defTabSz="653110" rtl="0" eaLnBrk="1" latinLnBrk="0" hangingPunct="1">
              <a:defRPr sz="1440" kern="1200">
                <a:solidFill>
                  <a:schemeClr val="tx1">
                    <a:tint val="75000"/>
                  </a:schemeClr>
                </a:solidFill>
                <a:latin typeface="+mn-lt"/>
                <a:ea typeface="+mn-ea"/>
                <a:cs typeface="+mn-cs"/>
              </a:defRPr>
            </a:lvl1pPr>
            <a:lvl2pPr marL="653110" algn="l" defTabSz="653110" rtl="0" eaLnBrk="1" latinLnBrk="0" hangingPunct="1">
              <a:defRPr sz="2571" kern="1200">
                <a:solidFill>
                  <a:schemeClr val="tx1"/>
                </a:solidFill>
                <a:latin typeface="+mn-lt"/>
                <a:ea typeface="+mn-ea"/>
                <a:cs typeface="+mn-cs"/>
              </a:defRPr>
            </a:lvl2pPr>
            <a:lvl3pPr marL="1306220" algn="l" defTabSz="653110" rtl="0" eaLnBrk="1" latinLnBrk="0" hangingPunct="1">
              <a:defRPr sz="2571" kern="1200">
                <a:solidFill>
                  <a:schemeClr val="tx1"/>
                </a:solidFill>
                <a:latin typeface="+mn-lt"/>
                <a:ea typeface="+mn-ea"/>
                <a:cs typeface="+mn-cs"/>
              </a:defRPr>
            </a:lvl3pPr>
            <a:lvl4pPr marL="1959331" algn="l" defTabSz="653110" rtl="0" eaLnBrk="1" latinLnBrk="0" hangingPunct="1">
              <a:defRPr sz="2571" kern="1200">
                <a:solidFill>
                  <a:schemeClr val="tx1"/>
                </a:solidFill>
                <a:latin typeface="+mn-lt"/>
                <a:ea typeface="+mn-ea"/>
                <a:cs typeface="+mn-cs"/>
              </a:defRPr>
            </a:lvl4pPr>
            <a:lvl5pPr marL="2612441" algn="l" defTabSz="653110" rtl="0" eaLnBrk="1" latinLnBrk="0" hangingPunct="1">
              <a:defRPr sz="2571" kern="1200">
                <a:solidFill>
                  <a:schemeClr val="tx1"/>
                </a:solidFill>
                <a:latin typeface="+mn-lt"/>
                <a:ea typeface="+mn-ea"/>
                <a:cs typeface="+mn-cs"/>
              </a:defRPr>
            </a:lvl5pPr>
            <a:lvl6pPr marL="3265551" algn="l" defTabSz="653110" rtl="0" eaLnBrk="1" latinLnBrk="0" hangingPunct="1">
              <a:defRPr sz="2571" kern="1200">
                <a:solidFill>
                  <a:schemeClr val="tx1"/>
                </a:solidFill>
                <a:latin typeface="+mn-lt"/>
                <a:ea typeface="+mn-ea"/>
                <a:cs typeface="+mn-cs"/>
              </a:defRPr>
            </a:lvl6pPr>
            <a:lvl7pPr marL="3918661" algn="l" defTabSz="653110" rtl="0" eaLnBrk="1" latinLnBrk="0" hangingPunct="1">
              <a:defRPr sz="2571" kern="1200">
                <a:solidFill>
                  <a:schemeClr val="tx1"/>
                </a:solidFill>
                <a:latin typeface="+mn-lt"/>
                <a:ea typeface="+mn-ea"/>
                <a:cs typeface="+mn-cs"/>
              </a:defRPr>
            </a:lvl7pPr>
            <a:lvl8pPr marL="4571771" algn="l" defTabSz="653110" rtl="0" eaLnBrk="1" latinLnBrk="0" hangingPunct="1">
              <a:defRPr sz="2571" kern="1200">
                <a:solidFill>
                  <a:schemeClr val="tx1"/>
                </a:solidFill>
                <a:latin typeface="+mn-lt"/>
                <a:ea typeface="+mn-ea"/>
                <a:cs typeface="+mn-cs"/>
              </a:defRPr>
            </a:lvl8pPr>
            <a:lvl9pPr marL="5224882" algn="l" defTabSz="653110" rtl="0" eaLnBrk="1" latinLnBrk="0" hangingPunct="1">
              <a:defRPr sz="2571" kern="1200">
                <a:solidFill>
                  <a:schemeClr val="tx1"/>
                </a:solidFill>
                <a:latin typeface="+mn-lt"/>
                <a:ea typeface="+mn-ea"/>
                <a:cs typeface="+mn-cs"/>
              </a:defRPr>
            </a:lvl9pPr>
          </a:lstStyle>
          <a:p>
            <a:fld id="{2263DC4A-32F9-C846-89AA-E7DE67E55795}" type="slidenum">
              <a:rPr lang="en-US" sz="1600" smtClean="0">
                <a:solidFill>
                  <a:schemeClr val="bg1"/>
                </a:solidFill>
                <a:latin typeface="Courier New" panose="02070309020205020404" pitchFamily="49" charset="0"/>
                <a:cs typeface="Courier New" panose="02070309020205020404" pitchFamily="49" charset="0"/>
              </a:rPr>
              <a:pPr/>
              <a:t>22</a:t>
            </a:fld>
            <a:endParaRPr lang="en-US" sz="1600" dirty="0">
              <a:solidFill>
                <a:schemeClr val="bg1"/>
              </a:solidFill>
              <a:latin typeface="Courier New" panose="02070309020205020404" pitchFamily="49" charset="0"/>
              <a:cs typeface="Courier New" panose="02070309020205020404" pitchFamily="49" charset="0"/>
            </a:endParaRPr>
          </a:p>
        </p:txBody>
      </p:sp>
    </p:spTree>
    <p:extLst>
      <p:ext uri="{BB962C8B-B14F-4D97-AF65-F5344CB8AC3E}">
        <p14:creationId xmlns:p14="http://schemas.microsoft.com/office/powerpoint/2010/main" val="66613899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108041"/>
            <a:ext cx="10584641" cy="593128"/>
          </a:xfrm>
        </p:spPr>
        <p:txBody>
          <a:bodyPr anchor="t">
            <a:normAutofit fontScale="90000"/>
          </a:bodyPr>
          <a:lstStyle/>
          <a:p>
            <a:r>
              <a:rPr lang="en-US" dirty="0"/>
              <a:t>AGC economic resources</a:t>
            </a:r>
            <a:r>
              <a:rPr lang="en-US" b="0" dirty="0"/>
              <a:t> </a:t>
            </a:r>
            <a:r>
              <a:rPr lang="en-US" sz="3360" dirty="0"/>
              <a:t/>
            </a:r>
            <a:br>
              <a:rPr lang="en-US" sz="3360" dirty="0"/>
            </a:br>
            <a:endParaRPr lang="en-US" sz="3360" dirty="0"/>
          </a:p>
        </p:txBody>
      </p:sp>
      <p:sp>
        <p:nvSpPr>
          <p:cNvPr id="3" name="Content Placeholder 2"/>
          <p:cNvSpPr>
            <a:spLocks noGrp="1"/>
          </p:cNvSpPr>
          <p:nvPr>
            <p:ph idx="1"/>
          </p:nvPr>
        </p:nvSpPr>
        <p:spPr>
          <a:xfrm>
            <a:off x="0" y="1793556"/>
            <a:ext cx="10485120" cy="5650231"/>
          </a:xfrm>
        </p:spPr>
        <p:txBody>
          <a:bodyPr>
            <a:noAutofit/>
          </a:bodyPr>
          <a:lstStyle/>
          <a:p>
            <a:endParaRPr lang="en-US" sz="3300" i="1" dirty="0"/>
          </a:p>
          <a:p>
            <a:r>
              <a:rPr lang="en-US" sz="3300" i="1" dirty="0"/>
              <a:t>The Data DIGest</a:t>
            </a:r>
            <a:r>
              <a:rPr lang="en-US" sz="3300" dirty="0"/>
              <a:t>: weekly 1-page email</a:t>
            </a:r>
          </a:p>
          <a:p>
            <a:r>
              <a:rPr lang="en-US" sz="3300" dirty="0"/>
              <a:t>monthly press releases: spending; producer price indexes; national, state, metro employment with rankings</a:t>
            </a:r>
          </a:p>
          <a:p>
            <a:r>
              <a:rPr lang="en-US" sz="3300" dirty="0"/>
              <a:t>yearly employment &amp; outlook surveys, state and metro data, fact sheets: </a:t>
            </a:r>
            <a:r>
              <a:rPr lang="en-US" sz="3300" u="sng" dirty="0">
                <a:hlinkClick r:id="rId3"/>
              </a:rPr>
              <a:t>www.agc.org/learn/construction-data</a:t>
            </a:r>
            <a:endParaRPr lang="en-US" sz="3300" u="sng" dirty="0"/>
          </a:p>
        </p:txBody>
      </p:sp>
      <p:pic>
        <p:nvPicPr>
          <p:cNvPr id="6" name="Picture 10" descr="Picture1.jpg"/>
          <p:cNvPicPr>
            <a:picLocks noChangeAspect="1"/>
          </p:cNvPicPr>
          <p:nvPr/>
        </p:nvPicPr>
        <p:blipFill>
          <a:blip r:embed="rId4" cstate="print"/>
          <a:srcRect/>
          <a:stretch>
            <a:fillRect/>
          </a:stretch>
        </p:blipFill>
        <p:spPr bwMode="auto">
          <a:xfrm>
            <a:off x="10521581" y="1181611"/>
            <a:ext cx="3634279" cy="6245262"/>
          </a:xfrm>
          <a:prstGeom prst="rect">
            <a:avLst/>
          </a:prstGeom>
          <a:noFill/>
          <a:ln w="9525">
            <a:solidFill>
              <a:schemeClr val="tx1"/>
            </a:solidFill>
            <a:miter lim="800000"/>
            <a:headEnd/>
            <a:tailEnd/>
          </a:ln>
        </p:spPr>
      </p:pic>
      <p:sp>
        <p:nvSpPr>
          <p:cNvPr id="5" name="Slide Number Placeholder 4">
            <a:extLst>
              <a:ext uri="{FF2B5EF4-FFF2-40B4-BE49-F238E27FC236}">
                <a16:creationId xmlns:a16="http://schemas.microsoft.com/office/drawing/2014/main" xmlns="" id="{0E8194E0-F6C0-4B17-B784-FB121421F822}"/>
              </a:ext>
            </a:extLst>
          </p:cNvPr>
          <p:cNvSpPr>
            <a:spLocks noGrp="1"/>
          </p:cNvSpPr>
          <p:nvPr>
            <p:ph type="sldNum" sz="quarter" idx="12"/>
          </p:nvPr>
        </p:nvSpPr>
        <p:spPr>
          <a:xfrm>
            <a:off x="11098051" y="365247"/>
            <a:ext cx="3413760" cy="438150"/>
          </a:xfrm>
        </p:spPr>
        <p:txBody>
          <a:bodyPr/>
          <a:lstStyle/>
          <a:p>
            <a:fld id="{2263DC4A-32F9-C846-89AA-E7DE67E55795}" type="slidenum">
              <a:rPr lang="en-US" sz="1600" smtClean="0">
                <a:solidFill>
                  <a:schemeClr val="bg1"/>
                </a:solidFill>
                <a:latin typeface="Courier New" panose="02070309020205020404" pitchFamily="49" charset="0"/>
                <a:cs typeface="Courier New" panose="02070309020205020404" pitchFamily="49" charset="0"/>
              </a:rPr>
              <a:pPr/>
              <a:t>23</a:t>
            </a:fld>
            <a:endParaRPr lang="en-US" sz="1600" dirty="0">
              <a:solidFill>
                <a:schemeClr val="bg1"/>
              </a:solidFill>
              <a:latin typeface="Courier New" panose="02070309020205020404" pitchFamily="49" charset="0"/>
              <a:cs typeface="Courier New" panose="02070309020205020404" pitchFamily="49" charset="0"/>
            </a:endParaRPr>
          </a:p>
        </p:txBody>
      </p:sp>
      <p:pic>
        <p:nvPicPr>
          <p:cNvPr id="7" name="Picture 6">
            <a:extLst>
              <a:ext uri="{FF2B5EF4-FFF2-40B4-BE49-F238E27FC236}">
                <a16:creationId xmlns:a16="http://schemas.microsoft.com/office/drawing/2014/main" xmlns="" id="{535469BA-8164-46A4-B28A-D56049FD3B27}"/>
              </a:ext>
            </a:extLst>
          </p:cNvPr>
          <p:cNvPicPr>
            <a:picLocks noChangeAspect="1"/>
          </p:cNvPicPr>
          <p:nvPr/>
        </p:nvPicPr>
        <p:blipFill>
          <a:blip r:embed="rId5"/>
          <a:stretch>
            <a:fillRect/>
          </a:stretch>
        </p:blipFill>
        <p:spPr>
          <a:xfrm>
            <a:off x="10523220" y="1185862"/>
            <a:ext cx="3638550" cy="6257925"/>
          </a:xfrm>
          <a:prstGeom prst="rect">
            <a:avLst/>
          </a:prstGeom>
          <a:ln>
            <a:solidFill>
              <a:schemeClr val="tx1"/>
            </a:solidFill>
          </a:ln>
        </p:spPr>
      </p:pic>
      <p:grpSp>
        <p:nvGrpSpPr>
          <p:cNvPr id="8" name="Group 7">
            <a:extLst>
              <a:ext uri="{FF2B5EF4-FFF2-40B4-BE49-F238E27FC236}">
                <a16:creationId xmlns:a16="http://schemas.microsoft.com/office/drawing/2014/main" xmlns="" id="{AE51C879-808D-4F22-BCA3-9FBDC547ADF6}"/>
              </a:ext>
            </a:extLst>
          </p:cNvPr>
          <p:cNvGrpSpPr/>
          <p:nvPr/>
        </p:nvGrpSpPr>
        <p:grpSpPr>
          <a:xfrm>
            <a:off x="10523220" y="2463800"/>
            <a:ext cx="3638550" cy="180376"/>
            <a:chOff x="0" y="0"/>
            <a:chExt cx="15087600" cy="542925"/>
          </a:xfrm>
          <a:effectLst/>
        </p:grpSpPr>
        <p:cxnSp>
          <p:nvCxnSpPr>
            <p:cNvPr id="9" name="Straight Connector 8">
              <a:extLst>
                <a:ext uri="{FF2B5EF4-FFF2-40B4-BE49-F238E27FC236}">
                  <a16:creationId xmlns:a16="http://schemas.microsoft.com/office/drawing/2014/main" xmlns="" id="{C68AE3A5-2EA5-453F-BC74-24C7BADC36BB}"/>
                </a:ext>
              </a:extLst>
            </p:cNvPr>
            <p:cNvCxnSpPr/>
            <p:nvPr/>
          </p:nvCxnSpPr>
          <p:spPr>
            <a:xfrm flipV="1">
              <a:off x="0" y="0"/>
              <a:ext cx="695325" cy="542925"/>
            </a:xfrm>
            <a:prstGeom prst="line">
              <a:avLst/>
            </a:prstGeom>
            <a:ln/>
          </p:spPr>
          <p:style>
            <a:lnRef idx="1">
              <a:schemeClr val="dk1"/>
            </a:lnRef>
            <a:fillRef idx="0">
              <a:schemeClr val="dk1"/>
            </a:fillRef>
            <a:effectRef idx="0">
              <a:schemeClr val="dk1"/>
            </a:effectRef>
            <a:fontRef idx="minor">
              <a:schemeClr val="tx1"/>
            </a:fontRef>
          </p:style>
        </p:cxnSp>
        <p:cxnSp>
          <p:nvCxnSpPr>
            <p:cNvPr id="10" name="Straight Connector 9">
              <a:extLst>
                <a:ext uri="{FF2B5EF4-FFF2-40B4-BE49-F238E27FC236}">
                  <a16:creationId xmlns:a16="http://schemas.microsoft.com/office/drawing/2014/main" xmlns="" id="{4FD9CAB9-3B4B-4339-B1C4-B2EE56490D7F}"/>
                </a:ext>
              </a:extLst>
            </p:cNvPr>
            <p:cNvCxnSpPr/>
            <p:nvPr/>
          </p:nvCxnSpPr>
          <p:spPr>
            <a:xfrm>
              <a:off x="685800" y="0"/>
              <a:ext cx="685800" cy="542925"/>
            </a:xfrm>
            <a:prstGeom prst="line">
              <a:avLst/>
            </a:prstGeom>
            <a:ln/>
          </p:spPr>
          <p:style>
            <a:lnRef idx="1">
              <a:schemeClr val="dk1"/>
            </a:lnRef>
            <a:fillRef idx="0">
              <a:schemeClr val="dk1"/>
            </a:fillRef>
            <a:effectRef idx="0">
              <a:schemeClr val="dk1"/>
            </a:effectRef>
            <a:fontRef idx="minor">
              <a:schemeClr val="tx1"/>
            </a:fontRef>
          </p:style>
        </p:cxnSp>
        <p:cxnSp>
          <p:nvCxnSpPr>
            <p:cNvPr id="11" name="Straight Connector 10">
              <a:extLst>
                <a:ext uri="{FF2B5EF4-FFF2-40B4-BE49-F238E27FC236}">
                  <a16:creationId xmlns:a16="http://schemas.microsoft.com/office/drawing/2014/main" xmlns="" id="{17057075-2A1F-46D7-87F1-A3B5B32B73C7}"/>
                </a:ext>
              </a:extLst>
            </p:cNvPr>
            <p:cNvCxnSpPr/>
            <p:nvPr/>
          </p:nvCxnSpPr>
          <p:spPr>
            <a:xfrm flipV="1">
              <a:off x="1371600" y="0"/>
              <a:ext cx="695325" cy="542925"/>
            </a:xfrm>
            <a:prstGeom prst="line">
              <a:avLst/>
            </a:prstGeom>
            <a:ln/>
          </p:spPr>
          <p:style>
            <a:lnRef idx="1">
              <a:schemeClr val="dk1"/>
            </a:lnRef>
            <a:fillRef idx="0">
              <a:schemeClr val="dk1"/>
            </a:fillRef>
            <a:effectRef idx="0">
              <a:schemeClr val="dk1"/>
            </a:effectRef>
            <a:fontRef idx="minor">
              <a:schemeClr val="tx1"/>
            </a:fontRef>
          </p:style>
        </p:cxnSp>
        <p:cxnSp>
          <p:nvCxnSpPr>
            <p:cNvPr id="12" name="Straight Connector 11">
              <a:extLst>
                <a:ext uri="{FF2B5EF4-FFF2-40B4-BE49-F238E27FC236}">
                  <a16:creationId xmlns:a16="http://schemas.microsoft.com/office/drawing/2014/main" xmlns="" id="{87985B61-E3C1-4208-9A09-36B39C63AE74}"/>
                </a:ext>
              </a:extLst>
            </p:cNvPr>
            <p:cNvCxnSpPr/>
            <p:nvPr/>
          </p:nvCxnSpPr>
          <p:spPr>
            <a:xfrm>
              <a:off x="2057400" y="0"/>
              <a:ext cx="685800" cy="542925"/>
            </a:xfrm>
            <a:prstGeom prst="line">
              <a:avLst/>
            </a:prstGeom>
            <a:ln/>
          </p:spPr>
          <p:style>
            <a:lnRef idx="1">
              <a:schemeClr val="dk1"/>
            </a:lnRef>
            <a:fillRef idx="0">
              <a:schemeClr val="dk1"/>
            </a:fillRef>
            <a:effectRef idx="0">
              <a:schemeClr val="dk1"/>
            </a:effectRef>
            <a:fontRef idx="minor">
              <a:schemeClr val="tx1"/>
            </a:fontRef>
          </p:style>
        </p:cxnSp>
        <p:cxnSp>
          <p:nvCxnSpPr>
            <p:cNvPr id="13" name="Straight Connector 12">
              <a:extLst>
                <a:ext uri="{FF2B5EF4-FFF2-40B4-BE49-F238E27FC236}">
                  <a16:creationId xmlns:a16="http://schemas.microsoft.com/office/drawing/2014/main" xmlns="" id="{0240A772-D066-4363-9685-439CA9137E6E}"/>
                </a:ext>
              </a:extLst>
            </p:cNvPr>
            <p:cNvCxnSpPr/>
            <p:nvPr/>
          </p:nvCxnSpPr>
          <p:spPr>
            <a:xfrm>
              <a:off x="3429000" y="0"/>
              <a:ext cx="685800" cy="542925"/>
            </a:xfrm>
            <a:prstGeom prst="line">
              <a:avLst/>
            </a:prstGeom>
            <a:ln/>
          </p:spPr>
          <p:style>
            <a:lnRef idx="1">
              <a:schemeClr val="dk1"/>
            </a:lnRef>
            <a:fillRef idx="0">
              <a:schemeClr val="dk1"/>
            </a:fillRef>
            <a:effectRef idx="0">
              <a:schemeClr val="dk1"/>
            </a:effectRef>
            <a:fontRef idx="minor">
              <a:schemeClr val="tx1"/>
            </a:fontRef>
          </p:style>
        </p:cxnSp>
        <p:cxnSp>
          <p:nvCxnSpPr>
            <p:cNvPr id="14" name="Straight Connector 13">
              <a:extLst>
                <a:ext uri="{FF2B5EF4-FFF2-40B4-BE49-F238E27FC236}">
                  <a16:creationId xmlns:a16="http://schemas.microsoft.com/office/drawing/2014/main" xmlns="" id="{24B5E565-13ED-4DE5-9479-9EEA99430764}"/>
                </a:ext>
              </a:extLst>
            </p:cNvPr>
            <p:cNvCxnSpPr/>
            <p:nvPr/>
          </p:nvCxnSpPr>
          <p:spPr>
            <a:xfrm flipV="1">
              <a:off x="2743200" y="0"/>
              <a:ext cx="695325" cy="542925"/>
            </a:xfrm>
            <a:prstGeom prst="line">
              <a:avLst/>
            </a:prstGeom>
            <a:ln/>
          </p:spPr>
          <p:style>
            <a:lnRef idx="1">
              <a:schemeClr val="dk1"/>
            </a:lnRef>
            <a:fillRef idx="0">
              <a:schemeClr val="dk1"/>
            </a:fillRef>
            <a:effectRef idx="0">
              <a:schemeClr val="dk1"/>
            </a:effectRef>
            <a:fontRef idx="minor">
              <a:schemeClr val="tx1"/>
            </a:fontRef>
          </p:style>
        </p:cxnSp>
        <p:cxnSp>
          <p:nvCxnSpPr>
            <p:cNvPr id="15" name="Straight Connector 14">
              <a:extLst>
                <a:ext uri="{FF2B5EF4-FFF2-40B4-BE49-F238E27FC236}">
                  <a16:creationId xmlns:a16="http://schemas.microsoft.com/office/drawing/2014/main" xmlns="" id="{5B2580E8-38CF-4C07-B613-591431318DE6}"/>
                </a:ext>
              </a:extLst>
            </p:cNvPr>
            <p:cNvCxnSpPr/>
            <p:nvPr/>
          </p:nvCxnSpPr>
          <p:spPr>
            <a:xfrm flipV="1">
              <a:off x="4105275" y="0"/>
              <a:ext cx="695325" cy="542925"/>
            </a:xfrm>
            <a:prstGeom prst="line">
              <a:avLst/>
            </a:prstGeom>
            <a:ln/>
          </p:spPr>
          <p:style>
            <a:lnRef idx="1">
              <a:schemeClr val="dk1"/>
            </a:lnRef>
            <a:fillRef idx="0">
              <a:schemeClr val="dk1"/>
            </a:fillRef>
            <a:effectRef idx="0">
              <a:schemeClr val="dk1"/>
            </a:effectRef>
            <a:fontRef idx="minor">
              <a:schemeClr val="tx1"/>
            </a:fontRef>
          </p:style>
        </p:cxnSp>
        <p:cxnSp>
          <p:nvCxnSpPr>
            <p:cNvPr id="16" name="Straight Connector 15">
              <a:extLst>
                <a:ext uri="{FF2B5EF4-FFF2-40B4-BE49-F238E27FC236}">
                  <a16:creationId xmlns:a16="http://schemas.microsoft.com/office/drawing/2014/main" xmlns="" id="{11E1AD85-E5D7-47B4-B1DE-76E05E15A1DD}"/>
                </a:ext>
              </a:extLst>
            </p:cNvPr>
            <p:cNvCxnSpPr/>
            <p:nvPr/>
          </p:nvCxnSpPr>
          <p:spPr>
            <a:xfrm>
              <a:off x="4800600" y="0"/>
              <a:ext cx="685800" cy="542925"/>
            </a:xfrm>
            <a:prstGeom prst="line">
              <a:avLst/>
            </a:prstGeom>
            <a:ln/>
          </p:spPr>
          <p:style>
            <a:lnRef idx="1">
              <a:schemeClr val="dk1"/>
            </a:lnRef>
            <a:fillRef idx="0">
              <a:schemeClr val="dk1"/>
            </a:fillRef>
            <a:effectRef idx="0">
              <a:schemeClr val="dk1"/>
            </a:effectRef>
            <a:fontRef idx="minor">
              <a:schemeClr val="tx1"/>
            </a:fontRef>
          </p:style>
        </p:cxnSp>
        <p:cxnSp>
          <p:nvCxnSpPr>
            <p:cNvPr id="17" name="Straight Connector 16">
              <a:extLst>
                <a:ext uri="{FF2B5EF4-FFF2-40B4-BE49-F238E27FC236}">
                  <a16:creationId xmlns:a16="http://schemas.microsoft.com/office/drawing/2014/main" xmlns="" id="{C3D8929B-7CBE-409C-9FBA-465ECCA5DF80}"/>
                </a:ext>
              </a:extLst>
            </p:cNvPr>
            <p:cNvCxnSpPr/>
            <p:nvPr/>
          </p:nvCxnSpPr>
          <p:spPr>
            <a:xfrm flipV="1">
              <a:off x="5476875" y="0"/>
              <a:ext cx="695325" cy="542925"/>
            </a:xfrm>
            <a:prstGeom prst="line">
              <a:avLst/>
            </a:prstGeom>
            <a:ln/>
          </p:spPr>
          <p:style>
            <a:lnRef idx="1">
              <a:schemeClr val="dk1"/>
            </a:lnRef>
            <a:fillRef idx="0">
              <a:schemeClr val="dk1"/>
            </a:fillRef>
            <a:effectRef idx="0">
              <a:schemeClr val="dk1"/>
            </a:effectRef>
            <a:fontRef idx="minor">
              <a:schemeClr val="tx1"/>
            </a:fontRef>
          </p:style>
        </p:cxnSp>
        <p:cxnSp>
          <p:nvCxnSpPr>
            <p:cNvPr id="18" name="Straight Connector 17">
              <a:extLst>
                <a:ext uri="{FF2B5EF4-FFF2-40B4-BE49-F238E27FC236}">
                  <a16:creationId xmlns:a16="http://schemas.microsoft.com/office/drawing/2014/main" xmlns="" id="{FE39016D-DC6F-468C-931A-E0A6FDE7C5B0}"/>
                </a:ext>
              </a:extLst>
            </p:cNvPr>
            <p:cNvCxnSpPr/>
            <p:nvPr/>
          </p:nvCxnSpPr>
          <p:spPr>
            <a:xfrm>
              <a:off x="6172200" y="0"/>
              <a:ext cx="685800" cy="542925"/>
            </a:xfrm>
            <a:prstGeom prst="line">
              <a:avLst/>
            </a:prstGeom>
            <a:ln/>
          </p:spPr>
          <p:style>
            <a:lnRef idx="1">
              <a:schemeClr val="dk1"/>
            </a:lnRef>
            <a:fillRef idx="0">
              <a:schemeClr val="dk1"/>
            </a:fillRef>
            <a:effectRef idx="0">
              <a:schemeClr val="dk1"/>
            </a:effectRef>
            <a:fontRef idx="minor">
              <a:schemeClr val="tx1"/>
            </a:fontRef>
          </p:style>
        </p:cxnSp>
        <p:cxnSp>
          <p:nvCxnSpPr>
            <p:cNvPr id="19" name="Straight Connector 18">
              <a:extLst>
                <a:ext uri="{FF2B5EF4-FFF2-40B4-BE49-F238E27FC236}">
                  <a16:creationId xmlns:a16="http://schemas.microsoft.com/office/drawing/2014/main" xmlns="" id="{21FC5AC3-C7EF-4032-A2E9-BC2CECD64B39}"/>
                </a:ext>
              </a:extLst>
            </p:cNvPr>
            <p:cNvCxnSpPr/>
            <p:nvPr/>
          </p:nvCxnSpPr>
          <p:spPr>
            <a:xfrm flipV="1">
              <a:off x="6848475" y="0"/>
              <a:ext cx="695325" cy="542925"/>
            </a:xfrm>
            <a:prstGeom prst="line">
              <a:avLst/>
            </a:prstGeom>
            <a:ln/>
          </p:spPr>
          <p:style>
            <a:lnRef idx="1">
              <a:schemeClr val="dk1"/>
            </a:lnRef>
            <a:fillRef idx="0">
              <a:schemeClr val="dk1"/>
            </a:fillRef>
            <a:effectRef idx="0">
              <a:schemeClr val="dk1"/>
            </a:effectRef>
            <a:fontRef idx="minor">
              <a:schemeClr val="tx1"/>
            </a:fontRef>
          </p:style>
        </p:cxnSp>
        <p:cxnSp>
          <p:nvCxnSpPr>
            <p:cNvPr id="20" name="Straight Connector 19">
              <a:extLst>
                <a:ext uri="{FF2B5EF4-FFF2-40B4-BE49-F238E27FC236}">
                  <a16:creationId xmlns:a16="http://schemas.microsoft.com/office/drawing/2014/main" xmlns="" id="{AC6750C0-4AC5-423F-94E7-1125B487B63D}"/>
                </a:ext>
              </a:extLst>
            </p:cNvPr>
            <p:cNvCxnSpPr/>
            <p:nvPr/>
          </p:nvCxnSpPr>
          <p:spPr>
            <a:xfrm>
              <a:off x="7543800" y="0"/>
              <a:ext cx="685800" cy="542925"/>
            </a:xfrm>
            <a:prstGeom prst="line">
              <a:avLst/>
            </a:prstGeom>
            <a:ln/>
          </p:spPr>
          <p:style>
            <a:lnRef idx="1">
              <a:schemeClr val="dk1"/>
            </a:lnRef>
            <a:fillRef idx="0">
              <a:schemeClr val="dk1"/>
            </a:fillRef>
            <a:effectRef idx="0">
              <a:schemeClr val="dk1"/>
            </a:effectRef>
            <a:fontRef idx="minor">
              <a:schemeClr val="tx1"/>
            </a:fontRef>
          </p:style>
        </p:cxnSp>
        <p:cxnSp>
          <p:nvCxnSpPr>
            <p:cNvPr id="21" name="Straight Connector 20">
              <a:extLst>
                <a:ext uri="{FF2B5EF4-FFF2-40B4-BE49-F238E27FC236}">
                  <a16:creationId xmlns:a16="http://schemas.microsoft.com/office/drawing/2014/main" xmlns="" id="{A4F782BE-623D-4AF2-8EE4-35CFF7962675}"/>
                </a:ext>
              </a:extLst>
            </p:cNvPr>
            <p:cNvCxnSpPr/>
            <p:nvPr/>
          </p:nvCxnSpPr>
          <p:spPr>
            <a:xfrm flipV="1">
              <a:off x="8220075" y="0"/>
              <a:ext cx="695325" cy="542925"/>
            </a:xfrm>
            <a:prstGeom prst="line">
              <a:avLst/>
            </a:prstGeom>
            <a:ln/>
          </p:spPr>
          <p:style>
            <a:lnRef idx="1">
              <a:schemeClr val="dk1"/>
            </a:lnRef>
            <a:fillRef idx="0">
              <a:schemeClr val="dk1"/>
            </a:fillRef>
            <a:effectRef idx="0">
              <a:schemeClr val="dk1"/>
            </a:effectRef>
            <a:fontRef idx="minor">
              <a:schemeClr val="tx1"/>
            </a:fontRef>
          </p:style>
        </p:cxnSp>
        <p:cxnSp>
          <p:nvCxnSpPr>
            <p:cNvPr id="22" name="Straight Connector 21">
              <a:extLst>
                <a:ext uri="{FF2B5EF4-FFF2-40B4-BE49-F238E27FC236}">
                  <a16:creationId xmlns:a16="http://schemas.microsoft.com/office/drawing/2014/main" xmlns="" id="{D3FCA3F0-BA3C-42C1-A8AC-C4E36E26C061}"/>
                </a:ext>
              </a:extLst>
            </p:cNvPr>
            <p:cNvCxnSpPr/>
            <p:nvPr/>
          </p:nvCxnSpPr>
          <p:spPr>
            <a:xfrm>
              <a:off x="8915400" y="0"/>
              <a:ext cx="685800" cy="542925"/>
            </a:xfrm>
            <a:prstGeom prst="line">
              <a:avLst/>
            </a:prstGeom>
            <a:ln/>
          </p:spPr>
          <p:style>
            <a:lnRef idx="1">
              <a:schemeClr val="dk1"/>
            </a:lnRef>
            <a:fillRef idx="0">
              <a:schemeClr val="dk1"/>
            </a:fillRef>
            <a:effectRef idx="0">
              <a:schemeClr val="dk1"/>
            </a:effectRef>
            <a:fontRef idx="minor">
              <a:schemeClr val="tx1"/>
            </a:fontRef>
          </p:style>
        </p:cxnSp>
        <p:cxnSp>
          <p:nvCxnSpPr>
            <p:cNvPr id="23" name="Straight Connector 22">
              <a:extLst>
                <a:ext uri="{FF2B5EF4-FFF2-40B4-BE49-F238E27FC236}">
                  <a16:creationId xmlns:a16="http://schemas.microsoft.com/office/drawing/2014/main" xmlns="" id="{3C6FB8AE-90EA-4553-A0F8-28676028DC4A}"/>
                </a:ext>
              </a:extLst>
            </p:cNvPr>
            <p:cNvCxnSpPr/>
            <p:nvPr/>
          </p:nvCxnSpPr>
          <p:spPr>
            <a:xfrm flipV="1">
              <a:off x="9591675" y="0"/>
              <a:ext cx="695325" cy="542925"/>
            </a:xfrm>
            <a:prstGeom prst="line">
              <a:avLst/>
            </a:prstGeom>
            <a:ln/>
          </p:spPr>
          <p:style>
            <a:lnRef idx="1">
              <a:schemeClr val="dk1"/>
            </a:lnRef>
            <a:fillRef idx="0">
              <a:schemeClr val="dk1"/>
            </a:fillRef>
            <a:effectRef idx="0">
              <a:schemeClr val="dk1"/>
            </a:effectRef>
            <a:fontRef idx="minor">
              <a:schemeClr val="tx1"/>
            </a:fontRef>
          </p:style>
        </p:cxnSp>
        <p:cxnSp>
          <p:nvCxnSpPr>
            <p:cNvPr id="24" name="Straight Connector 23">
              <a:extLst>
                <a:ext uri="{FF2B5EF4-FFF2-40B4-BE49-F238E27FC236}">
                  <a16:creationId xmlns:a16="http://schemas.microsoft.com/office/drawing/2014/main" xmlns="" id="{E48D7150-642B-4A15-82F5-6BFDB9070753}"/>
                </a:ext>
              </a:extLst>
            </p:cNvPr>
            <p:cNvCxnSpPr/>
            <p:nvPr/>
          </p:nvCxnSpPr>
          <p:spPr>
            <a:xfrm>
              <a:off x="10287000" y="0"/>
              <a:ext cx="685800" cy="542925"/>
            </a:xfrm>
            <a:prstGeom prst="line">
              <a:avLst/>
            </a:prstGeom>
            <a:ln/>
          </p:spPr>
          <p:style>
            <a:lnRef idx="1">
              <a:schemeClr val="dk1"/>
            </a:lnRef>
            <a:fillRef idx="0">
              <a:schemeClr val="dk1"/>
            </a:fillRef>
            <a:effectRef idx="0">
              <a:schemeClr val="dk1"/>
            </a:effectRef>
            <a:fontRef idx="minor">
              <a:schemeClr val="tx1"/>
            </a:fontRef>
          </p:style>
        </p:cxnSp>
        <p:cxnSp>
          <p:nvCxnSpPr>
            <p:cNvPr id="25" name="Straight Connector 24">
              <a:extLst>
                <a:ext uri="{FF2B5EF4-FFF2-40B4-BE49-F238E27FC236}">
                  <a16:creationId xmlns:a16="http://schemas.microsoft.com/office/drawing/2014/main" xmlns="" id="{68A85392-C5CB-42F3-B589-BB368102DCB6}"/>
                </a:ext>
              </a:extLst>
            </p:cNvPr>
            <p:cNvCxnSpPr/>
            <p:nvPr/>
          </p:nvCxnSpPr>
          <p:spPr>
            <a:xfrm flipV="1">
              <a:off x="10963275" y="0"/>
              <a:ext cx="695325" cy="542925"/>
            </a:xfrm>
            <a:prstGeom prst="line">
              <a:avLst/>
            </a:prstGeom>
            <a:ln/>
          </p:spPr>
          <p:style>
            <a:lnRef idx="1">
              <a:schemeClr val="dk1"/>
            </a:lnRef>
            <a:fillRef idx="0">
              <a:schemeClr val="dk1"/>
            </a:fillRef>
            <a:effectRef idx="0">
              <a:schemeClr val="dk1"/>
            </a:effectRef>
            <a:fontRef idx="minor">
              <a:schemeClr val="tx1"/>
            </a:fontRef>
          </p:style>
        </p:cxnSp>
        <p:cxnSp>
          <p:nvCxnSpPr>
            <p:cNvPr id="26" name="Straight Connector 25">
              <a:extLst>
                <a:ext uri="{FF2B5EF4-FFF2-40B4-BE49-F238E27FC236}">
                  <a16:creationId xmlns:a16="http://schemas.microsoft.com/office/drawing/2014/main" xmlns="" id="{964AEBF2-6827-4FC1-9785-7A29578C7936}"/>
                </a:ext>
              </a:extLst>
            </p:cNvPr>
            <p:cNvCxnSpPr/>
            <p:nvPr/>
          </p:nvCxnSpPr>
          <p:spPr>
            <a:xfrm>
              <a:off x="11658600" y="0"/>
              <a:ext cx="685800" cy="542925"/>
            </a:xfrm>
            <a:prstGeom prst="line">
              <a:avLst/>
            </a:prstGeom>
            <a:ln/>
          </p:spPr>
          <p:style>
            <a:lnRef idx="1">
              <a:schemeClr val="dk1"/>
            </a:lnRef>
            <a:fillRef idx="0">
              <a:schemeClr val="dk1"/>
            </a:fillRef>
            <a:effectRef idx="0">
              <a:schemeClr val="dk1"/>
            </a:effectRef>
            <a:fontRef idx="minor">
              <a:schemeClr val="tx1"/>
            </a:fontRef>
          </p:style>
        </p:cxnSp>
        <p:cxnSp>
          <p:nvCxnSpPr>
            <p:cNvPr id="27" name="Straight Connector 26">
              <a:extLst>
                <a:ext uri="{FF2B5EF4-FFF2-40B4-BE49-F238E27FC236}">
                  <a16:creationId xmlns:a16="http://schemas.microsoft.com/office/drawing/2014/main" xmlns="" id="{944190C5-DDC9-4663-81E1-20CF204721BB}"/>
                </a:ext>
              </a:extLst>
            </p:cNvPr>
            <p:cNvCxnSpPr/>
            <p:nvPr/>
          </p:nvCxnSpPr>
          <p:spPr>
            <a:xfrm flipV="1">
              <a:off x="12334875" y="0"/>
              <a:ext cx="695325" cy="542925"/>
            </a:xfrm>
            <a:prstGeom prst="line">
              <a:avLst/>
            </a:prstGeom>
            <a:ln/>
          </p:spPr>
          <p:style>
            <a:lnRef idx="1">
              <a:schemeClr val="dk1"/>
            </a:lnRef>
            <a:fillRef idx="0">
              <a:schemeClr val="dk1"/>
            </a:fillRef>
            <a:effectRef idx="0">
              <a:schemeClr val="dk1"/>
            </a:effectRef>
            <a:fontRef idx="minor">
              <a:schemeClr val="tx1"/>
            </a:fontRef>
          </p:style>
        </p:cxnSp>
        <p:cxnSp>
          <p:nvCxnSpPr>
            <p:cNvPr id="28" name="Straight Connector 27">
              <a:extLst>
                <a:ext uri="{FF2B5EF4-FFF2-40B4-BE49-F238E27FC236}">
                  <a16:creationId xmlns:a16="http://schemas.microsoft.com/office/drawing/2014/main" xmlns="" id="{4D1E2243-BDD2-4059-A8BF-2C1F91A59812}"/>
                </a:ext>
              </a:extLst>
            </p:cNvPr>
            <p:cNvCxnSpPr/>
            <p:nvPr/>
          </p:nvCxnSpPr>
          <p:spPr>
            <a:xfrm>
              <a:off x="13030200" y="0"/>
              <a:ext cx="685800" cy="542925"/>
            </a:xfrm>
            <a:prstGeom prst="line">
              <a:avLst/>
            </a:prstGeom>
            <a:ln/>
          </p:spPr>
          <p:style>
            <a:lnRef idx="1">
              <a:schemeClr val="dk1"/>
            </a:lnRef>
            <a:fillRef idx="0">
              <a:schemeClr val="dk1"/>
            </a:fillRef>
            <a:effectRef idx="0">
              <a:schemeClr val="dk1"/>
            </a:effectRef>
            <a:fontRef idx="minor">
              <a:schemeClr val="tx1"/>
            </a:fontRef>
          </p:style>
        </p:cxnSp>
        <p:cxnSp>
          <p:nvCxnSpPr>
            <p:cNvPr id="29" name="Straight Connector 28">
              <a:extLst>
                <a:ext uri="{FF2B5EF4-FFF2-40B4-BE49-F238E27FC236}">
                  <a16:creationId xmlns:a16="http://schemas.microsoft.com/office/drawing/2014/main" xmlns="" id="{0A945A88-6186-49E5-8EA1-0A50D5C563CD}"/>
                </a:ext>
              </a:extLst>
            </p:cNvPr>
            <p:cNvCxnSpPr/>
            <p:nvPr/>
          </p:nvCxnSpPr>
          <p:spPr>
            <a:xfrm flipV="1">
              <a:off x="13706475" y="0"/>
              <a:ext cx="695325" cy="542925"/>
            </a:xfrm>
            <a:prstGeom prst="line">
              <a:avLst/>
            </a:prstGeom>
            <a:ln/>
          </p:spPr>
          <p:style>
            <a:lnRef idx="1">
              <a:schemeClr val="dk1"/>
            </a:lnRef>
            <a:fillRef idx="0">
              <a:schemeClr val="dk1"/>
            </a:fillRef>
            <a:effectRef idx="0">
              <a:schemeClr val="dk1"/>
            </a:effectRef>
            <a:fontRef idx="minor">
              <a:schemeClr val="tx1"/>
            </a:fontRef>
          </p:style>
        </p:cxnSp>
        <p:cxnSp>
          <p:nvCxnSpPr>
            <p:cNvPr id="30" name="Straight Connector 29">
              <a:extLst>
                <a:ext uri="{FF2B5EF4-FFF2-40B4-BE49-F238E27FC236}">
                  <a16:creationId xmlns:a16="http://schemas.microsoft.com/office/drawing/2014/main" xmlns="" id="{D7D9BC57-0BC5-4971-AD83-8A900598C842}"/>
                </a:ext>
              </a:extLst>
            </p:cNvPr>
            <p:cNvCxnSpPr/>
            <p:nvPr/>
          </p:nvCxnSpPr>
          <p:spPr>
            <a:xfrm>
              <a:off x="14401800" y="0"/>
              <a:ext cx="685800" cy="542925"/>
            </a:xfrm>
            <a:prstGeom prst="line">
              <a:avLst/>
            </a:prstGeom>
            <a:ln/>
          </p:spPr>
          <p:style>
            <a:lnRef idx="1">
              <a:schemeClr val="dk1"/>
            </a:lnRef>
            <a:fillRef idx="0">
              <a:schemeClr val="dk1"/>
            </a:fillRef>
            <a:effectRef idx="0">
              <a:schemeClr val="dk1"/>
            </a:effectRef>
            <a:fontRef idx="minor">
              <a:schemeClr val="tx1"/>
            </a:fontRef>
          </p:style>
        </p:cxnSp>
      </p:grpSp>
      <p:grpSp>
        <p:nvGrpSpPr>
          <p:cNvPr id="31" name="Group 30">
            <a:extLst>
              <a:ext uri="{FF2B5EF4-FFF2-40B4-BE49-F238E27FC236}">
                <a16:creationId xmlns:a16="http://schemas.microsoft.com/office/drawing/2014/main" xmlns="" id="{E4880488-E0EF-469F-90C3-B7F25DF5AF84}"/>
              </a:ext>
            </a:extLst>
          </p:cNvPr>
          <p:cNvGrpSpPr/>
          <p:nvPr/>
        </p:nvGrpSpPr>
        <p:grpSpPr>
          <a:xfrm>
            <a:off x="10513695" y="4773417"/>
            <a:ext cx="3638550" cy="180376"/>
            <a:chOff x="0" y="0"/>
            <a:chExt cx="15087600" cy="542925"/>
          </a:xfrm>
          <a:effectLst/>
        </p:grpSpPr>
        <p:cxnSp>
          <p:nvCxnSpPr>
            <p:cNvPr id="32" name="Straight Connector 31">
              <a:extLst>
                <a:ext uri="{FF2B5EF4-FFF2-40B4-BE49-F238E27FC236}">
                  <a16:creationId xmlns:a16="http://schemas.microsoft.com/office/drawing/2014/main" xmlns="" id="{1B1C1033-4F3D-4694-B390-F7A4E52F4969}"/>
                </a:ext>
              </a:extLst>
            </p:cNvPr>
            <p:cNvCxnSpPr/>
            <p:nvPr/>
          </p:nvCxnSpPr>
          <p:spPr>
            <a:xfrm flipV="1">
              <a:off x="0" y="0"/>
              <a:ext cx="695325" cy="542925"/>
            </a:xfrm>
            <a:prstGeom prst="line">
              <a:avLst/>
            </a:prstGeom>
            <a:ln/>
          </p:spPr>
          <p:style>
            <a:lnRef idx="1">
              <a:schemeClr val="dk1"/>
            </a:lnRef>
            <a:fillRef idx="0">
              <a:schemeClr val="dk1"/>
            </a:fillRef>
            <a:effectRef idx="0">
              <a:schemeClr val="dk1"/>
            </a:effectRef>
            <a:fontRef idx="minor">
              <a:schemeClr val="tx1"/>
            </a:fontRef>
          </p:style>
        </p:cxnSp>
        <p:cxnSp>
          <p:nvCxnSpPr>
            <p:cNvPr id="33" name="Straight Connector 32">
              <a:extLst>
                <a:ext uri="{FF2B5EF4-FFF2-40B4-BE49-F238E27FC236}">
                  <a16:creationId xmlns:a16="http://schemas.microsoft.com/office/drawing/2014/main" xmlns="" id="{F5624362-7B54-4114-AF26-3DAE87718CAD}"/>
                </a:ext>
              </a:extLst>
            </p:cNvPr>
            <p:cNvCxnSpPr/>
            <p:nvPr/>
          </p:nvCxnSpPr>
          <p:spPr>
            <a:xfrm>
              <a:off x="685800" y="0"/>
              <a:ext cx="685800" cy="542925"/>
            </a:xfrm>
            <a:prstGeom prst="line">
              <a:avLst/>
            </a:prstGeom>
            <a:ln/>
          </p:spPr>
          <p:style>
            <a:lnRef idx="1">
              <a:schemeClr val="dk1"/>
            </a:lnRef>
            <a:fillRef idx="0">
              <a:schemeClr val="dk1"/>
            </a:fillRef>
            <a:effectRef idx="0">
              <a:schemeClr val="dk1"/>
            </a:effectRef>
            <a:fontRef idx="minor">
              <a:schemeClr val="tx1"/>
            </a:fontRef>
          </p:style>
        </p:cxnSp>
        <p:cxnSp>
          <p:nvCxnSpPr>
            <p:cNvPr id="34" name="Straight Connector 33">
              <a:extLst>
                <a:ext uri="{FF2B5EF4-FFF2-40B4-BE49-F238E27FC236}">
                  <a16:creationId xmlns:a16="http://schemas.microsoft.com/office/drawing/2014/main" xmlns="" id="{8B19D75D-5A49-448B-8B56-E1CA62FCABC4}"/>
                </a:ext>
              </a:extLst>
            </p:cNvPr>
            <p:cNvCxnSpPr/>
            <p:nvPr/>
          </p:nvCxnSpPr>
          <p:spPr>
            <a:xfrm flipV="1">
              <a:off x="1371600" y="0"/>
              <a:ext cx="695325" cy="542925"/>
            </a:xfrm>
            <a:prstGeom prst="line">
              <a:avLst/>
            </a:prstGeom>
            <a:ln/>
          </p:spPr>
          <p:style>
            <a:lnRef idx="1">
              <a:schemeClr val="dk1"/>
            </a:lnRef>
            <a:fillRef idx="0">
              <a:schemeClr val="dk1"/>
            </a:fillRef>
            <a:effectRef idx="0">
              <a:schemeClr val="dk1"/>
            </a:effectRef>
            <a:fontRef idx="minor">
              <a:schemeClr val="tx1"/>
            </a:fontRef>
          </p:style>
        </p:cxnSp>
        <p:cxnSp>
          <p:nvCxnSpPr>
            <p:cNvPr id="35" name="Straight Connector 34">
              <a:extLst>
                <a:ext uri="{FF2B5EF4-FFF2-40B4-BE49-F238E27FC236}">
                  <a16:creationId xmlns:a16="http://schemas.microsoft.com/office/drawing/2014/main" xmlns="" id="{D0DCFF39-C6AA-495E-A6AF-E239B7D87C20}"/>
                </a:ext>
              </a:extLst>
            </p:cNvPr>
            <p:cNvCxnSpPr/>
            <p:nvPr/>
          </p:nvCxnSpPr>
          <p:spPr>
            <a:xfrm>
              <a:off x="2057400" y="0"/>
              <a:ext cx="685800" cy="542925"/>
            </a:xfrm>
            <a:prstGeom prst="line">
              <a:avLst/>
            </a:prstGeom>
            <a:ln/>
          </p:spPr>
          <p:style>
            <a:lnRef idx="1">
              <a:schemeClr val="dk1"/>
            </a:lnRef>
            <a:fillRef idx="0">
              <a:schemeClr val="dk1"/>
            </a:fillRef>
            <a:effectRef idx="0">
              <a:schemeClr val="dk1"/>
            </a:effectRef>
            <a:fontRef idx="minor">
              <a:schemeClr val="tx1"/>
            </a:fontRef>
          </p:style>
        </p:cxnSp>
        <p:cxnSp>
          <p:nvCxnSpPr>
            <p:cNvPr id="36" name="Straight Connector 35">
              <a:extLst>
                <a:ext uri="{FF2B5EF4-FFF2-40B4-BE49-F238E27FC236}">
                  <a16:creationId xmlns:a16="http://schemas.microsoft.com/office/drawing/2014/main" xmlns="" id="{287C8239-8017-4DB4-AB6B-011216C0740C}"/>
                </a:ext>
              </a:extLst>
            </p:cNvPr>
            <p:cNvCxnSpPr/>
            <p:nvPr/>
          </p:nvCxnSpPr>
          <p:spPr>
            <a:xfrm>
              <a:off x="3429000" y="0"/>
              <a:ext cx="685800" cy="542925"/>
            </a:xfrm>
            <a:prstGeom prst="line">
              <a:avLst/>
            </a:prstGeom>
            <a:ln/>
          </p:spPr>
          <p:style>
            <a:lnRef idx="1">
              <a:schemeClr val="dk1"/>
            </a:lnRef>
            <a:fillRef idx="0">
              <a:schemeClr val="dk1"/>
            </a:fillRef>
            <a:effectRef idx="0">
              <a:schemeClr val="dk1"/>
            </a:effectRef>
            <a:fontRef idx="minor">
              <a:schemeClr val="tx1"/>
            </a:fontRef>
          </p:style>
        </p:cxnSp>
        <p:cxnSp>
          <p:nvCxnSpPr>
            <p:cNvPr id="37" name="Straight Connector 36">
              <a:extLst>
                <a:ext uri="{FF2B5EF4-FFF2-40B4-BE49-F238E27FC236}">
                  <a16:creationId xmlns:a16="http://schemas.microsoft.com/office/drawing/2014/main" xmlns="" id="{0D49F850-4309-442F-9A3E-AAD43D1DFF5C}"/>
                </a:ext>
              </a:extLst>
            </p:cNvPr>
            <p:cNvCxnSpPr/>
            <p:nvPr/>
          </p:nvCxnSpPr>
          <p:spPr>
            <a:xfrm flipV="1">
              <a:off x="2743200" y="0"/>
              <a:ext cx="695325" cy="542925"/>
            </a:xfrm>
            <a:prstGeom prst="line">
              <a:avLst/>
            </a:prstGeom>
            <a:ln/>
          </p:spPr>
          <p:style>
            <a:lnRef idx="1">
              <a:schemeClr val="dk1"/>
            </a:lnRef>
            <a:fillRef idx="0">
              <a:schemeClr val="dk1"/>
            </a:fillRef>
            <a:effectRef idx="0">
              <a:schemeClr val="dk1"/>
            </a:effectRef>
            <a:fontRef idx="minor">
              <a:schemeClr val="tx1"/>
            </a:fontRef>
          </p:style>
        </p:cxnSp>
        <p:cxnSp>
          <p:nvCxnSpPr>
            <p:cNvPr id="38" name="Straight Connector 37">
              <a:extLst>
                <a:ext uri="{FF2B5EF4-FFF2-40B4-BE49-F238E27FC236}">
                  <a16:creationId xmlns:a16="http://schemas.microsoft.com/office/drawing/2014/main" xmlns="" id="{1E55BB47-D08E-4B73-A0B1-2B1786156A35}"/>
                </a:ext>
              </a:extLst>
            </p:cNvPr>
            <p:cNvCxnSpPr/>
            <p:nvPr/>
          </p:nvCxnSpPr>
          <p:spPr>
            <a:xfrm flipV="1">
              <a:off x="4105275" y="0"/>
              <a:ext cx="695325" cy="542925"/>
            </a:xfrm>
            <a:prstGeom prst="line">
              <a:avLst/>
            </a:prstGeom>
            <a:ln/>
          </p:spPr>
          <p:style>
            <a:lnRef idx="1">
              <a:schemeClr val="dk1"/>
            </a:lnRef>
            <a:fillRef idx="0">
              <a:schemeClr val="dk1"/>
            </a:fillRef>
            <a:effectRef idx="0">
              <a:schemeClr val="dk1"/>
            </a:effectRef>
            <a:fontRef idx="minor">
              <a:schemeClr val="tx1"/>
            </a:fontRef>
          </p:style>
        </p:cxnSp>
        <p:cxnSp>
          <p:nvCxnSpPr>
            <p:cNvPr id="39" name="Straight Connector 38">
              <a:extLst>
                <a:ext uri="{FF2B5EF4-FFF2-40B4-BE49-F238E27FC236}">
                  <a16:creationId xmlns:a16="http://schemas.microsoft.com/office/drawing/2014/main" xmlns="" id="{31E13CE7-91B0-4BE1-9192-9812CD83A1E6}"/>
                </a:ext>
              </a:extLst>
            </p:cNvPr>
            <p:cNvCxnSpPr/>
            <p:nvPr/>
          </p:nvCxnSpPr>
          <p:spPr>
            <a:xfrm>
              <a:off x="4800600" y="0"/>
              <a:ext cx="685800" cy="542925"/>
            </a:xfrm>
            <a:prstGeom prst="line">
              <a:avLst/>
            </a:prstGeom>
            <a:ln/>
          </p:spPr>
          <p:style>
            <a:lnRef idx="1">
              <a:schemeClr val="dk1"/>
            </a:lnRef>
            <a:fillRef idx="0">
              <a:schemeClr val="dk1"/>
            </a:fillRef>
            <a:effectRef idx="0">
              <a:schemeClr val="dk1"/>
            </a:effectRef>
            <a:fontRef idx="minor">
              <a:schemeClr val="tx1"/>
            </a:fontRef>
          </p:style>
        </p:cxnSp>
        <p:cxnSp>
          <p:nvCxnSpPr>
            <p:cNvPr id="40" name="Straight Connector 39">
              <a:extLst>
                <a:ext uri="{FF2B5EF4-FFF2-40B4-BE49-F238E27FC236}">
                  <a16:creationId xmlns:a16="http://schemas.microsoft.com/office/drawing/2014/main" xmlns="" id="{FDA82554-41E9-4C95-85D2-ADA4FCD4DA63}"/>
                </a:ext>
              </a:extLst>
            </p:cNvPr>
            <p:cNvCxnSpPr/>
            <p:nvPr/>
          </p:nvCxnSpPr>
          <p:spPr>
            <a:xfrm flipV="1">
              <a:off x="5476875" y="0"/>
              <a:ext cx="695325" cy="542925"/>
            </a:xfrm>
            <a:prstGeom prst="line">
              <a:avLst/>
            </a:prstGeom>
            <a:ln/>
          </p:spPr>
          <p:style>
            <a:lnRef idx="1">
              <a:schemeClr val="dk1"/>
            </a:lnRef>
            <a:fillRef idx="0">
              <a:schemeClr val="dk1"/>
            </a:fillRef>
            <a:effectRef idx="0">
              <a:schemeClr val="dk1"/>
            </a:effectRef>
            <a:fontRef idx="minor">
              <a:schemeClr val="tx1"/>
            </a:fontRef>
          </p:style>
        </p:cxnSp>
        <p:cxnSp>
          <p:nvCxnSpPr>
            <p:cNvPr id="41" name="Straight Connector 40">
              <a:extLst>
                <a:ext uri="{FF2B5EF4-FFF2-40B4-BE49-F238E27FC236}">
                  <a16:creationId xmlns:a16="http://schemas.microsoft.com/office/drawing/2014/main" xmlns="" id="{C515DA97-FC4E-4E87-B596-93BBB4E69B09}"/>
                </a:ext>
              </a:extLst>
            </p:cNvPr>
            <p:cNvCxnSpPr/>
            <p:nvPr/>
          </p:nvCxnSpPr>
          <p:spPr>
            <a:xfrm>
              <a:off x="6172200" y="0"/>
              <a:ext cx="685800" cy="542925"/>
            </a:xfrm>
            <a:prstGeom prst="line">
              <a:avLst/>
            </a:prstGeom>
            <a:ln/>
          </p:spPr>
          <p:style>
            <a:lnRef idx="1">
              <a:schemeClr val="dk1"/>
            </a:lnRef>
            <a:fillRef idx="0">
              <a:schemeClr val="dk1"/>
            </a:fillRef>
            <a:effectRef idx="0">
              <a:schemeClr val="dk1"/>
            </a:effectRef>
            <a:fontRef idx="minor">
              <a:schemeClr val="tx1"/>
            </a:fontRef>
          </p:style>
        </p:cxnSp>
        <p:cxnSp>
          <p:nvCxnSpPr>
            <p:cNvPr id="42" name="Straight Connector 41">
              <a:extLst>
                <a:ext uri="{FF2B5EF4-FFF2-40B4-BE49-F238E27FC236}">
                  <a16:creationId xmlns:a16="http://schemas.microsoft.com/office/drawing/2014/main" xmlns="" id="{4E55569C-8999-4D4F-BD81-F5705FDEEA3E}"/>
                </a:ext>
              </a:extLst>
            </p:cNvPr>
            <p:cNvCxnSpPr/>
            <p:nvPr/>
          </p:nvCxnSpPr>
          <p:spPr>
            <a:xfrm flipV="1">
              <a:off x="6848475" y="0"/>
              <a:ext cx="695325" cy="542925"/>
            </a:xfrm>
            <a:prstGeom prst="line">
              <a:avLst/>
            </a:prstGeom>
            <a:ln/>
          </p:spPr>
          <p:style>
            <a:lnRef idx="1">
              <a:schemeClr val="dk1"/>
            </a:lnRef>
            <a:fillRef idx="0">
              <a:schemeClr val="dk1"/>
            </a:fillRef>
            <a:effectRef idx="0">
              <a:schemeClr val="dk1"/>
            </a:effectRef>
            <a:fontRef idx="minor">
              <a:schemeClr val="tx1"/>
            </a:fontRef>
          </p:style>
        </p:cxnSp>
        <p:cxnSp>
          <p:nvCxnSpPr>
            <p:cNvPr id="43" name="Straight Connector 42">
              <a:extLst>
                <a:ext uri="{FF2B5EF4-FFF2-40B4-BE49-F238E27FC236}">
                  <a16:creationId xmlns:a16="http://schemas.microsoft.com/office/drawing/2014/main" xmlns="" id="{E23B638A-D402-4784-9036-6427A2B97805}"/>
                </a:ext>
              </a:extLst>
            </p:cNvPr>
            <p:cNvCxnSpPr/>
            <p:nvPr/>
          </p:nvCxnSpPr>
          <p:spPr>
            <a:xfrm>
              <a:off x="7543800" y="0"/>
              <a:ext cx="685800" cy="542925"/>
            </a:xfrm>
            <a:prstGeom prst="line">
              <a:avLst/>
            </a:prstGeom>
            <a:ln/>
          </p:spPr>
          <p:style>
            <a:lnRef idx="1">
              <a:schemeClr val="dk1"/>
            </a:lnRef>
            <a:fillRef idx="0">
              <a:schemeClr val="dk1"/>
            </a:fillRef>
            <a:effectRef idx="0">
              <a:schemeClr val="dk1"/>
            </a:effectRef>
            <a:fontRef idx="minor">
              <a:schemeClr val="tx1"/>
            </a:fontRef>
          </p:style>
        </p:cxnSp>
        <p:cxnSp>
          <p:nvCxnSpPr>
            <p:cNvPr id="44" name="Straight Connector 43">
              <a:extLst>
                <a:ext uri="{FF2B5EF4-FFF2-40B4-BE49-F238E27FC236}">
                  <a16:creationId xmlns:a16="http://schemas.microsoft.com/office/drawing/2014/main" xmlns="" id="{2424F571-1623-42C8-98C8-2E5117F4B5C1}"/>
                </a:ext>
              </a:extLst>
            </p:cNvPr>
            <p:cNvCxnSpPr/>
            <p:nvPr/>
          </p:nvCxnSpPr>
          <p:spPr>
            <a:xfrm flipV="1">
              <a:off x="8220075" y="0"/>
              <a:ext cx="695325" cy="542925"/>
            </a:xfrm>
            <a:prstGeom prst="line">
              <a:avLst/>
            </a:prstGeom>
            <a:ln/>
          </p:spPr>
          <p:style>
            <a:lnRef idx="1">
              <a:schemeClr val="dk1"/>
            </a:lnRef>
            <a:fillRef idx="0">
              <a:schemeClr val="dk1"/>
            </a:fillRef>
            <a:effectRef idx="0">
              <a:schemeClr val="dk1"/>
            </a:effectRef>
            <a:fontRef idx="minor">
              <a:schemeClr val="tx1"/>
            </a:fontRef>
          </p:style>
        </p:cxnSp>
        <p:cxnSp>
          <p:nvCxnSpPr>
            <p:cNvPr id="45" name="Straight Connector 44">
              <a:extLst>
                <a:ext uri="{FF2B5EF4-FFF2-40B4-BE49-F238E27FC236}">
                  <a16:creationId xmlns:a16="http://schemas.microsoft.com/office/drawing/2014/main" xmlns="" id="{14DD8723-EA48-42C3-8E7C-CEB6B508B115}"/>
                </a:ext>
              </a:extLst>
            </p:cNvPr>
            <p:cNvCxnSpPr/>
            <p:nvPr/>
          </p:nvCxnSpPr>
          <p:spPr>
            <a:xfrm>
              <a:off x="8915400" y="0"/>
              <a:ext cx="685800" cy="542925"/>
            </a:xfrm>
            <a:prstGeom prst="line">
              <a:avLst/>
            </a:prstGeom>
            <a:ln/>
          </p:spPr>
          <p:style>
            <a:lnRef idx="1">
              <a:schemeClr val="dk1"/>
            </a:lnRef>
            <a:fillRef idx="0">
              <a:schemeClr val="dk1"/>
            </a:fillRef>
            <a:effectRef idx="0">
              <a:schemeClr val="dk1"/>
            </a:effectRef>
            <a:fontRef idx="minor">
              <a:schemeClr val="tx1"/>
            </a:fontRef>
          </p:style>
        </p:cxnSp>
        <p:cxnSp>
          <p:nvCxnSpPr>
            <p:cNvPr id="46" name="Straight Connector 45">
              <a:extLst>
                <a:ext uri="{FF2B5EF4-FFF2-40B4-BE49-F238E27FC236}">
                  <a16:creationId xmlns:a16="http://schemas.microsoft.com/office/drawing/2014/main" xmlns="" id="{49B26226-8BD9-4C04-9386-5972E1C5BD94}"/>
                </a:ext>
              </a:extLst>
            </p:cNvPr>
            <p:cNvCxnSpPr/>
            <p:nvPr/>
          </p:nvCxnSpPr>
          <p:spPr>
            <a:xfrm flipV="1">
              <a:off x="9591675" y="0"/>
              <a:ext cx="695325" cy="542925"/>
            </a:xfrm>
            <a:prstGeom prst="line">
              <a:avLst/>
            </a:prstGeom>
            <a:ln/>
          </p:spPr>
          <p:style>
            <a:lnRef idx="1">
              <a:schemeClr val="dk1"/>
            </a:lnRef>
            <a:fillRef idx="0">
              <a:schemeClr val="dk1"/>
            </a:fillRef>
            <a:effectRef idx="0">
              <a:schemeClr val="dk1"/>
            </a:effectRef>
            <a:fontRef idx="minor">
              <a:schemeClr val="tx1"/>
            </a:fontRef>
          </p:style>
        </p:cxnSp>
        <p:cxnSp>
          <p:nvCxnSpPr>
            <p:cNvPr id="47" name="Straight Connector 46">
              <a:extLst>
                <a:ext uri="{FF2B5EF4-FFF2-40B4-BE49-F238E27FC236}">
                  <a16:creationId xmlns:a16="http://schemas.microsoft.com/office/drawing/2014/main" xmlns="" id="{8FA6704F-8128-49D3-9896-33AFCB076FD1}"/>
                </a:ext>
              </a:extLst>
            </p:cNvPr>
            <p:cNvCxnSpPr/>
            <p:nvPr/>
          </p:nvCxnSpPr>
          <p:spPr>
            <a:xfrm>
              <a:off x="10287000" y="0"/>
              <a:ext cx="685800" cy="542925"/>
            </a:xfrm>
            <a:prstGeom prst="line">
              <a:avLst/>
            </a:prstGeom>
            <a:ln/>
          </p:spPr>
          <p:style>
            <a:lnRef idx="1">
              <a:schemeClr val="dk1"/>
            </a:lnRef>
            <a:fillRef idx="0">
              <a:schemeClr val="dk1"/>
            </a:fillRef>
            <a:effectRef idx="0">
              <a:schemeClr val="dk1"/>
            </a:effectRef>
            <a:fontRef idx="minor">
              <a:schemeClr val="tx1"/>
            </a:fontRef>
          </p:style>
        </p:cxnSp>
        <p:cxnSp>
          <p:nvCxnSpPr>
            <p:cNvPr id="48" name="Straight Connector 47">
              <a:extLst>
                <a:ext uri="{FF2B5EF4-FFF2-40B4-BE49-F238E27FC236}">
                  <a16:creationId xmlns:a16="http://schemas.microsoft.com/office/drawing/2014/main" xmlns="" id="{4B7688A5-D4D1-48F7-A5F4-47F2C1B4263B}"/>
                </a:ext>
              </a:extLst>
            </p:cNvPr>
            <p:cNvCxnSpPr/>
            <p:nvPr/>
          </p:nvCxnSpPr>
          <p:spPr>
            <a:xfrm flipV="1">
              <a:off x="10963275" y="0"/>
              <a:ext cx="695325" cy="542925"/>
            </a:xfrm>
            <a:prstGeom prst="line">
              <a:avLst/>
            </a:prstGeom>
            <a:ln/>
          </p:spPr>
          <p:style>
            <a:lnRef idx="1">
              <a:schemeClr val="dk1"/>
            </a:lnRef>
            <a:fillRef idx="0">
              <a:schemeClr val="dk1"/>
            </a:fillRef>
            <a:effectRef idx="0">
              <a:schemeClr val="dk1"/>
            </a:effectRef>
            <a:fontRef idx="minor">
              <a:schemeClr val="tx1"/>
            </a:fontRef>
          </p:style>
        </p:cxnSp>
        <p:cxnSp>
          <p:nvCxnSpPr>
            <p:cNvPr id="49" name="Straight Connector 48">
              <a:extLst>
                <a:ext uri="{FF2B5EF4-FFF2-40B4-BE49-F238E27FC236}">
                  <a16:creationId xmlns:a16="http://schemas.microsoft.com/office/drawing/2014/main" xmlns="" id="{D4676612-F29E-41B3-ADC4-07955DFAAAEB}"/>
                </a:ext>
              </a:extLst>
            </p:cNvPr>
            <p:cNvCxnSpPr/>
            <p:nvPr/>
          </p:nvCxnSpPr>
          <p:spPr>
            <a:xfrm>
              <a:off x="11658600" y="0"/>
              <a:ext cx="685800" cy="542925"/>
            </a:xfrm>
            <a:prstGeom prst="line">
              <a:avLst/>
            </a:prstGeom>
            <a:ln/>
          </p:spPr>
          <p:style>
            <a:lnRef idx="1">
              <a:schemeClr val="dk1"/>
            </a:lnRef>
            <a:fillRef idx="0">
              <a:schemeClr val="dk1"/>
            </a:fillRef>
            <a:effectRef idx="0">
              <a:schemeClr val="dk1"/>
            </a:effectRef>
            <a:fontRef idx="minor">
              <a:schemeClr val="tx1"/>
            </a:fontRef>
          </p:style>
        </p:cxnSp>
        <p:cxnSp>
          <p:nvCxnSpPr>
            <p:cNvPr id="50" name="Straight Connector 49">
              <a:extLst>
                <a:ext uri="{FF2B5EF4-FFF2-40B4-BE49-F238E27FC236}">
                  <a16:creationId xmlns:a16="http://schemas.microsoft.com/office/drawing/2014/main" xmlns="" id="{74F98C6E-A393-47E2-9853-8DBACB6F2245}"/>
                </a:ext>
              </a:extLst>
            </p:cNvPr>
            <p:cNvCxnSpPr/>
            <p:nvPr/>
          </p:nvCxnSpPr>
          <p:spPr>
            <a:xfrm flipV="1">
              <a:off x="12334875" y="0"/>
              <a:ext cx="695325" cy="542925"/>
            </a:xfrm>
            <a:prstGeom prst="line">
              <a:avLst/>
            </a:prstGeom>
            <a:ln/>
          </p:spPr>
          <p:style>
            <a:lnRef idx="1">
              <a:schemeClr val="dk1"/>
            </a:lnRef>
            <a:fillRef idx="0">
              <a:schemeClr val="dk1"/>
            </a:fillRef>
            <a:effectRef idx="0">
              <a:schemeClr val="dk1"/>
            </a:effectRef>
            <a:fontRef idx="minor">
              <a:schemeClr val="tx1"/>
            </a:fontRef>
          </p:style>
        </p:cxnSp>
        <p:cxnSp>
          <p:nvCxnSpPr>
            <p:cNvPr id="51" name="Straight Connector 50">
              <a:extLst>
                <a:ext uri="{FF2B5EF4-FFF2-40B4-BE49-F238E27FC236}">
                  <a16:creationId xmlns:a16="http://schemas.microsoft.com/office/drawing/2014/main" xmlns="" id="{3F5CD04A-1B42-4912-B12D-ED471C25DA9E}"/>
                </a:ext>
              </a:extLst>
            </p:cNvPr>
            <p:cNvCxnSpPr/>
            <p:nvPr/>
          </p:nvCxnSpPr>
          <p:spPr>
            <a:xfrm>
              <a:off x="13030200" y="0"/>
              <a:ext cx="685800" cy="542925"/>
            </a:xfrm>
            <a:prstGeom prst="line">
              <a:avLst/>
            </a:prstGeom>
            <a:ln/>
          </p:spPr>
          <p:style>
            <a:lnRef idx="1">
              <a:schemeClr val="dk1"/>
            </a:lnRef>
            <a:fillRef idx="0">
              <a:schemeClr val="dk1"/>
            </a:fillRef>
            <a:effectRef idx="0">
              <a:schemeClr val="dk1"/>
            </a:effectRef>
            <a:fontRef idx="minor">
              <a:schemeClr val="tx1"/>
            </a:fontRef>
          </p:style>
        </p:cxnSp>
        <p:cxnSp>
          <p:nvCxnSpPr>
            <p:cNvPr id="52" name="Straight Connector 51">
              <a:extLst>
                <a:ext uri="{FF2B5EF4-FFF2-40B4-BE49-F238E27FC236}">
                  <a16:creationId xmlns:a16="http://schemas.microsoft.com/office/drawing/2014/main" xmlns="" id="{DA3F0608-B92C-4549-A6FD-CB5229690210}"/>
                </a:ext>
              </a:extLst>
            </p:cNvPr>
            <p:cNvCxnSpPr/>
            <p:nvPr/>
          </p:nvCxnSpPr>
          <p:spPr>
            <a:xfrm flipV="1">
              <a:off x="13706475" y="0"/>
              <a:ext cx="695325" cy="542925"/>
            </a:xfrm>
            <a:prstGeom prst="line">
              <a:avLst/>
            </a:prstGeom>
            <a:ln/>
          </p:spPr>
          <p:style>
            <a:lnRef idx="1">
              <a:schemeClr val="dk1"/>
            </a:lnRef>
            <a:fillRef idx="0">
              <a:schemeClr val="dk1"/>
            </a:fillRef>
            <a:effectRef idx="0">
              <a:schemeClr val="dk1"/>
            </a:effectRef>
            <a:fontRef idx="minor">
              <a:schemeClr val="tx1"/>
            </a:fontRef>
          </p:style>
        </p:cxnSp>
        <p:cxnSp>
          <p:nvCxnSpPr>
            <p:cNvPr id="53" name="Straight Connector 52">
              <a:extLst>
                <a:ext uri="{FF2B5EF4-FFF2-40B4-BE49-F238E27FC236}">
                  <a16:creationId xmlns:a16="http://schemas.microsoft.com/office/drawing/2014/main" xmlns="" id="{80FAE55E-00D2-4D6E-9115-8F204A7A7657}"/>
                </a:ext>
              </a:extLst>
            </p:cNvPr>
            <p:cNvCxnSpPr/>
            <p:nvPr/>
          </p:nvCxnSpPr>
          <p:spPr>
            <a:xfrm>
              <a:off x="14401800" y="0"/>
              <a:ext cx="685800" cy="542925"/>
            </a:xfrm>
            <a:prstGeom prst="line">
              <a:avLst/>
            </a:prstGeom>
            <a:ln/>
          </p:spPr>
          <p:style>
            <a:lnRef idx="1">
              <a:schemeClr val="dk1"/>
            </a:lnRef>
            <a:fillRef idx="0">
              <a:schemeClr val="dk1"/>
            </a:fillRef>
            <a:effectRef idx="0">
              <a:schemeClr val="dk1"/>
            </a:effectRef>
            <a:fontRef idx="minor">
              <a:schemeClr val="tx1"/>
            </a:fontRef>
          </p:style>
        </p:cxnSp>
      </p:grpSp>
    </p:spTree>
    <p:extLst>
      <p:ext uri="{BB962C8B-B14F-4D97-AF65-F5344CB8AC3E}">
        <p14:creationId xmlns:p14="http://schemas.microsoft.com/office/powerpoint/2010/main" val="3396417929"/>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xmlns="" id="{50A592C2-48B1-42D6-ACF5-06D25D96E93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16324" y="5276690"/>
            <a:ext cx="3559740" cy="2474700"/>
          </a:xfrm>
          <a:prstGeom prst="rect">
            <a:avLst/>
          </a:prstGeom>
        </p:spPr>
      </p:pic>
      <p:pic>
        <p:nvPicPr>
          <p:cNvPr id="8" name="Picture 7">
            <a:extLst>
              <a:ext uri="{FF2B5EF4-FFF2-40B4-BE49-F238E27FC236}">
                <a16:creationId xmlns:a16="http://schemas.microsoft.com/office/drawing/2014/main" xmlns="" id="{86F79D06-0F5C-4B50-9963-D786705703E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399908" y="5276690"/>
            <a:ext cx="3780820" cy="2474700"/>
          </a:xfrm>
          <a:prstGeom prst="rect">
            <a:avLst/>
          </a:prstGeom>
        </p:spPr>
      </p:pic>
      <p:pic>
        <p:nvPicPr>
          <p:cNvPr id="11" name="Picture 10">
            <a:extLst>
              <a:ext uri="{FF2B5EF4-FFF2-40B4-BE49-F238E27FC236}">
                <a16:creationId xmlns:a16="http://schemas.microsoft.com/office/drawing/2014/main" xmlns="" id="{44C79692-20F0-4C02-A27F-7333156C422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 y="478210"/>
            <a:ext cx="8180726" cy="4447308"/>
          </a:xfrm>
          <a:prstGeom prst="rect">
            <a:avLst/>
          </a:prstGeom>
        </p:spPr>
      </p:pic>
      <p:sp>
        <p:nvSpPr>
          <p:cNvPr id="10" name="Title 1">
            <a:extLst>
              <a:ext uri="{FF2B5EF4-FFF2-40B4-BE49-F238E27FC236}">
                <a16:creationId xmlns:a16="http://schemas.microsoft.com/office/drawing/2014/main" xmlns="" id="{5137EA81-206E-496C-BF6D-29FFBCAC701E}"/>
              </a:ext>
            </a:extLst>
          </p:cNvPr>
          <p:cNvSpPr>
            <a:spLocks noGrp="1"/>
          </p:cNvSpPr>
          <p:nvPr>
            <p:ph type="ctrTitle"/>
          </p:nvPr>
        </p:nvSpPr>
        <p:spPr>
          <a:xfrm>
            <a:off x="8180727" y="1893089"/>
            <a:ext cx="6078197" cy="1764030"/>
          </a:xfrm>
        </p:spPr>
        <p:txBody>
          <a:bodyPr>
            <a:noAutofit/>
          </a:bodyPr>
          <a:lstStyle/>
          <a:p>
            <a:r>
              <a:rPr lang="en-US" sz="4800" b="1" dirty="0">
                <a:solidFill>
                  <a:schemeClr val="accent1">
                    <a:lumMod val="75000"/>
                  </a:schemeClr>
                </a:solidFill>
              </a:rPr>
              <a:t>Central Washington Construction Update </a:t>
            </a:r>
          </a:p>
        </p:txBody>
      </p:sp>
      <p:sp>
        <p:nvSpPr>
          <p:cNvPr id="14" name="Subtitle 2">
            <a:extLst>
              <a:ext uri="{FF2B5EF4-FFF2-40B4-BE49-F238E27FC236}">
                <a16:creationId xmlns:a16="http://schemas.microsoft.com/office/drawing/2014/main" xmlns="" id="{F03ACD44-EB6F-4B67-A3B4-312E2AF927E8}"/>
              </a:ext>
            </a:extLst>
          </p:cNvPr>
          <p:cNvSpPr txBox="1">
            <a:spLocks/>
          </p:cNvSpPr>
          <p:nvPr/>
        </p:nvSpPr>
        <p:spPr>
          <a:xfrm>
            <a:off x="8180728" y="4008291"/>
            <a:ext cx="5982948" cy="2286000"/>
          </a:xfrm>
          <a:prstGeom prst="rect">
            <a:avLst/>
          </a:prstGeom>
        </p:spPr>
        <p:txBody>
          <a:bodyPr vert="horz" lIns="91440" tIns="45720" rIns="91440" bIns="45720" rtlCol="0">
            <a:noAutofit/>
          </a:bodyPr>
          <a:lstStyle>
            <a:lvl1pPr marL="0" indent="0" algn="ctr" defTabSz="548640" rtl="0" eaLnBrk="1" latinLnBrk="0" hangingPunct="1">
              <a:spcBef>
                <a:spcPct val="20000"/>
              </a:spcBef>
              <a:buFont typeface="Arial"/>
              <a:buNone/>
              <a:defRPr sz="3840" kern="1200">
                <a:solidFill>
                  <a:schemeClr val="tx1">
                    <a:tint val="75000"/>
                  </a:schemeClr>
                </a:solidFill>
                <a:latin typeface="+mn-lt"/>
                <a:ea typeface="+mn-ea"/>
                <a:cs typeface="+mn-cs"/>
              </a:defRPr>
            </a:lvl1pPr>
            <a:lvl2pPr marL="548640" indent="0" algn="ctr" defTabSz="548640" rtl="0" eaLnBrk="1" latinLnBrk="0" hangingPunct="1">
              <a:spcBef>
                <a:spcPct val="20000"/>
              </a:spcBef>
              <a:buFont typeface="Arial"/>
              <a:buNone/>
              <a:defRPr sz="3360" kern="1200">
                <a:solidFill>
                  <a:schemeClr val="tx1">
                    <a:tint val="75000"/>
                  </a:schemeClr>
                </a:solidFill>
                <a:latin typeface="+mn-lt"/>
                <a:ea typeface="+mn-ea"/>
                <a:cs typeface="+mn-cs"/>
              </a:defRPr>
            </a:lvl2pPr>
            <a:lvl3pPr marL="1097280" indent="0" algn="ctr" defTabSz="548640" rtl="0" eaLnBrk="1" latinLnBrk="0" hangingPunct="1">
              <a:spcBef>
                <a:spcPct val="20000"/>
              </a:spcBef>
              <a:buFont typeface="Arial"/>
              <a:buNone/>
              <a:defRPr sz="2880" kern="1200">
                <a:solidFill>
                  <a:schemeClr val="tx1">
                    <a:tint val="75000"/>
                  </a:schemeClr>
                </a:solidFill>
                <a:latin typeface="+mn-lt"/>
                <a:ea typeface="+mn-ea"/>
                <a:cs typeface="+mn-cs"/>
              </a:defRPr>
            </a:lvl3pPr>
            <a:lvl4pPr marL="1645920" indent="0" algn="ctr" defTabSz="548640" rtl="0" eaLnBrk="1" latinLnBrk="0" hangingPunct="1">
              <a:spcBef>
                <a:spcPct val="20000"/>
              </a:spcBef>
              <a:buFont typeface="Arial"/>
              <a:buNone/>
              <a:defRPr sz="2400" kern="1200">
                <a:solidFill>
                  <a:schemeClr val="tx1">
                    <a:tint val="75000"/>
                  </a:schemeClr>
                </a:solidFill>
                <a:latin typeface="+mn-lt"/>
                <a:ea typeface="+mn-ea"/>
                <a:cs typeface="+mn-cs"/>
              </a:defRPr>
            </a:lvl4pPr>
            <a:lvl5pPr marL="2194560" indent="0" algn="ctr" defTabSz="548640" rtl="0" eaLnBrk="1" latinLnBrk="0" hangingPunct="1">
              <a:spcBef>
                <a:spcPct val="20000"/>
              </a:spcBef>
              <a:buFont typeface="Arial"/>
              <a:buNone/>
              <a:defRPr sz="2400" kern="1200">
                <a:solidFill>
                  <a:schemeClr val="tx1">
                    <a:tint val="75000"/>
                  </a:schemeClr>
                </a:solidFill>
                <a:latin typeface="+mn-lt"/>
                <a:ea typeface="+mn-ea"/>
                <a:cs typeface="+mn-cs"/>
              </a:defRPr>
            </a:lvl5pPr>
            <a:lvl6pPr marL="2743200" indent="0" algn="ctr" defTabSz="548640" rtl="0" eaLnBrk="1" latinLnBrk="0" hangingPunct="1">
              <a:spcBef>
                <a:spcPct val="20000"/>
              </a:spcBef>
              <a:buFont typeface="Arial"/>
              <a:buNone/>
              <a:defRPr sz="2400" kern="1200">
                <a:solidFill>
                  <a:schemeClr val="tx1">
                    <a:tint val="75000"/>
                  </a:schemeClr>
                </a:solidFill>
                <a:latin typeface="+mn-lt"/>
                <a:ea typeface="+mn-ea"/>
                <a:cs typeface="+mn-cs"/>
              </a:defRPr>
            </a:lvl6pPr>
            <a:lvl7pPr marL="3291840" indent="0" algn="ctr" defTabSz="548640" rtl="0" eaLnBrk="1" latinLnBrk="0" hangingPunct="1">
              <a:spcBef>
                <a:spcPct val="20000"/>
              </a:spcBef>
              <a:buFont typeface="Arial"/>
              <a:buNone/>
              <a:defRPr sz="2400" kern="1200">
                <a:solidFill>
                  <a:schemeClr val="tx1">
                    <a:tint val="75000"/>
                  </a:schemeClr>
                </a:solidFill>
                <a:latin typeface="+mn-lt"/>
                <a:ea typeface="+mn-ea"/>
                <a:cs typeface="+mn-cs"/>
              </a:defRPr>
            </a:lvl7pPr>
            <a:lvl8pPr marL="3840480" indent="0" algn="ctr" defTabSz="548640" rtl="0" eaLnBrk="1" latinLnBrk="0" hangingPunct="1">
              <a:spcBef>
                <a:spcPct val="20000"/>
              </a:spcBef>
              <a:buFont typeface="Arial"/>
              <a:buNone/>
              <a:defRPr sz="2400" kern="1200">
                <a:solidFill>
                  <a:schemeClr val="tx1">
                    <a:tint val="75000"/>
                  </a:schemeClr>
                </a:solidFill>
                <a:latin typeface="+mn-lt"/>
                <a:ea typeface="+mn-ea"/>
                <a:cs typeface="+mn-cs"/>
              </a:defRPr>
            </a:lvl8pPr>
            <a:lvl9pPr marL="4389120" indent="0" algn="ctr" defTabSz="548640" rtl="0" eaLnBrk="1" latinLnBrk="0" hangingPunct="1">
              <a:spcBef>
                <a:spcPct val="20000"/>
              </a:spcBef>
              <a:buFont typeface="Arial"/>
              <a:buNone/>
              <a:defRPr sz="2400" kern="1200">
                <a:solidFill>
                  <a:schemeClr val="tx1">
                    <a:tint val="75000"/>
                  </a:schemeClr>
                </a:solidFill>
                <a:latin typeface="+mn-lt"/>
                <a:ea typeface="+mn-ea"/>
                <a:cs typeface="+mn-cs"/>
              </a:defRPr>
            </a:lvl9pPr>
          </a:lstStyle>
          <a:p>
            <a:r>
              <a:rPr lang="en-US" sz="2400" b="1" dirty="0">
                <a:solidFill>
                  <a:schemeClr val="tx1"/>
                </a:solidFill>
              </a:rPr>
              <a:t>July 20, 2018</a:t>
            </a:r>
          </a:p>
          <a:p>
            <a:r>
              <a:rPr lang="en-US" sz="2400" b="1" dirty="0">
                <a:solidFill>
                  <a:schemeClr val="tx1"/>
                </a:solidFill>
              </a:rPr>
              <a:t>Dave Kearby</a:t>
            </a:r>
          </a:p>
          <a:p>
            <a:r>
              <a:rPr lang="en-US" sz="2400" b="1" dirty="0">
                <a:solidFill>
                  <a:schemeClr val="tx1"/>
                </a:solidFill>
              </a:rPr>
              <a:t>Central District Manager, AGC of Washington</a:t>
            </a:r>
          </a:p>
          <a:p>
            <a:r>
              <a:rPr lang="en-US" sz="2400" b="1" dirty="0">
                <a:solidFill>
                  <a:schemeClr val="accent1">
                    <a:lumMod val="75000"/>
                  </a:schemeClr>
                </a:solidFill>
              </a:rPr>
              <a:t>dkearby@agcwa.com</a:t>
            </a:r>
          </a:p>
        </p:txBody>
      </p:sp>
    </p:spTree>
    <p:extLst>
      <p:ext uri="{BB962C8B-B14F-4D97-AF65-F5344CB8AC3E}">
        <p14:creationId xmlns:p14="http://schemas.microsoft.com/office/powerpoint/2010/main" val="278132459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a:xfrm>
            <a:off x="0" y="1158631"/>
            <a:ext cx="14264640" cy="810996"/>
          </a:xfrm>
        </p:spPr>
        <p:txBody>
          <a:bodyPr>
            <a:normAutofit fontScale="90000"/>
          </a:bodyPr>
          <a:lstStyle/>
          <a:p>
            <a:r>
              <a:rPr lang="en-US" dirty="0"/>
              <a:t>Construction Spending, 2006–2018</a:t>
            </a:r>
          </a:p>
        </p:txBody>
      </p:sp>
      <p:graphicFrame>
        <p:nvGraphicFramePr>
          <p:cNvPr id="12" name="Content Placeholder 11"/>
          <p:cNvGraphicFramePr>
            <a:graphicFrameLocks noGrp="1"/>
          </p:cNvGraphicFramePr>
          <p:nvPr>
            <p:ph sz="half" idx="1"/>
            <p:extLst>
              <p:ext uri="{D42A27DB-BD31-4B8C-83A1-F6EECF244321}">
                <p14:modId xmlns:p14="http://schemas.microsoft.com/office/powerpoint/2010/main" val="1466774543"/>
              </p:ext>
            </p:extLst>
          </p:nvPr>
        </p:nvGraphicFramePr>
        <p:xfrm>
          <a:off x="845610" y="1920243"/>
          <a:ext cx="6656441" cy="5431156"/>
        </p:xfrm>
        <a:graphic>
          <a:graphicData uri="http://schemas.openxmlformats.org/drawingml/2006/chart">
            <c:chart xmlns:c="http://schemas.openxmlformats.org/drawingml/2006/chart" xmlns:r="http://schemas.openxmlformats.org/officeDocument/2006/relationships" r:id="rId3"/>
          </a:graphicData>
        </a:graphic>
      </p:graphicFrame>
      <p:sp>
        <p:nvSpPr>
          <p:cNvPr id="13" name="Rectangle 12"/>
          <p:cNvSpPr/>
          <p:nvPr/>
        </p:nvSpPr>
        <p:spPr>
          <a:xfrm>
            <a:off x="1627021" y="1964916"/>
            <a:ext cx="4836161" cy="822960"/>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lIns="0" tIns="0" rIns="0" bIns="0" rtlCol="0" anchor="t"/>
          <a:lstStyle/>
          <a:p>
            <a:pPr algn="ctr" defTabSz="653084"/>
            <a:r>
              <a:rPr lang="en-US" sz="1920" b="1" dirty="0">
                <a:solidFill>
                  <a:prstClr val="black"/>
                </a:solidFill>
                <a:latin typeface="Calibri"/>
              </a:rPr>
              <a:t>Spending put in place, Feb. ‘06 (peak)–May ‘18</a:t>
            </a:r>
          </a:p>
          <a:p>
            <a:pPr algn="ctr" defTabSz="653084"/>
            <a:r>
              <a:rPr lang="en-US" sz="1560" dirty="0">
                <a:solidFill>
                  <a:prstClr val="black"/>
                </a:solidFill>
                <a:latin typeface="Calibri"/>
              </a:rPr>
              <a:t>trillion $, seasonally adjusted annual rate </a:t>
            </a:r>
          </a:p>
        </p:txBody>
      </p:sp>
      <p:sp>
        <p:nvSpPr>
          <p:cNvPr id="21" name="Rectangle 20"/>
          <p:cNvSpPr/>
          <p:nvPr/>
        </p:nvSpPr>
        <p:spPr>
          <a:xfrm>
            <a:off x="7590193" y="2041166"/>
            <a:ext cx="4669805" cy="41148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53084"/>
            <a:endParaRPr lang="en-US" sz="3085" dirty="0">
              <a:solidFill>
                <a:prstClr val="white"/>
              </a:solidFill>
              <a:latin typeface="Calibri"/>
            </a:endParaRPr>
          </a:p>
        </p:txBody>
      </p:sp>
      <p:sp>
        <p:nvSpPr>
          <p:cNvPr id="23" name="TextBox 22"/>
          <p:cNvSpPr txBox="1"/>
          <p:nvPr/>
        </p:nvSpPr>
        <p:spPr>
          <a:xfrm>
            <a:off x="4149554" y="2610196"/>
            <a:ext cx="2569213" cy="498598"/>
          </a:xfrm>
          <a:prstGeom prst="rect">
            <a:avLst/>
          </a:prstGeom>
          <a:noFill/>
        </p:spPr>
        <p:txBody>
          <a:bodyPr wrap="square" rtlCol="0">
            <a:spAutoFit/>
          </a:bodyPr>
          <a:lstStyle/>
          <a:p>
            <a:pPr defTabSz="653084"/>
            <a:r>
              <a:rPr lang="en-US" sz="1320" b="1" dirty="0">
                <a:solidFill>
                  <a:prstClr val="black"/>
                </a:solidFill>
                <a:latin typeface="Calibri"/>
              </a:rPr>
              <a:t>5/18 Total</a:t>
            </a:r>
            <a:r>
              <a:rPr lang="en-US" sz="1320" dirty="0">
                <a:solidFill>
                  <a:prstClr val="black"/>
                </a:solidFill>
                <a:latin typeface="Calibri"/>
              </a:rPr>
              <a:t>: $1.31 trillion</a:t>
            </a:r>
          </a:p>
          <a:p>
            <a:pPr defTabSz="653084"/>
            <a:r>
              <a:rPr lang="en-US" sz="1320" dirty="0">
                <a:solidFill>
                  <a:prstClr val="black"/>
                </a:solidFill>
                <a:latin typeface="Calibri"/>
              </a:rPr>
              <a:t>(9% above ‘06 peak)</a:t>
            </a:r>
          </a:p>
        </p:txBody>
      </p:sp>
      <p:sp>
        <p:nvSpPr>
          <p:cNvPr id="14" name="TextBox 13"/>
          <p:cNvSpPr txBox="1"/>
          <p:nvPr/>
        </p:nvSpPr>
        <p:spPr>
          <a:xfrm rot="10800000" flipV="1">
            <a:off x="4418004" y="4624921"/>
            <a:ext cx="1777594" cy="498598"/>
          </a:xfrm>
          <a:prstGeom prst="rect">
            <a:avLst/>
          </a:prstGeom>
          <a:noFill/>
        </p:spPr>
        <p:txBody>
          <a:bodyPr wrap="square" rtlCol="0">
            <a:spAutoFit/>
          </a:bodyPr>
          <a:lstStyle/>
          <a:p>
            <a:pPr defTabSz="653084"/>
            <a:r>
              <a:rPr lang="en-US" sz="1320" b="1" dirty="0">
                <a:solidFill>
                  <a:srgbClr val="C0504D"/>
                </a:solidFill>
                <a:latin typeface="Calibri"/>
              </a:rPr>
              <a:t>Private residential</a:t>
            </a:r>
          </a:p>
          <a:p>
            <a:pPr defTabSz="653084"/>
            <a:r>
              <a:rPr lang="en-US" sz="1320" dirty="0">
                <a:solidFill>
                  <a:prstClr val="black"/>
                </a:solidFill>
                <a:latin typeface="Calibri"/>
              </a:rPr>
              <a:t>(18% below ‘06 peak)</a:t>
            </a:r>
          </a:p>
        </p:txBody>
      </p:sp>
      <p:sp>
        <p:nvSpPr>
          <p:cNvPr id="16" name="TextBox 15"/>
          <p:cNvSpPr txBox="1"/>
          <p:nvPr/>
        </p:nvSpPr>
        <p:spPr>
          <a:xfrm>
            <a:off x="4342170" y="6080296"/>
            <a:ext cx="1677016" cy="498598"/>
          </a:xfrm>
          <a:prstGeom prst="rect">
            <a:avLst/>
          </a:prstGeom>
          <a:noFill/>
        </p:spPr>
        <p:txBody>
          <a:bodyPr wrap="square" rtlCol="0">
            <a:spAutoFit/>
          </a:bodyPr>
          <a:lstStyle/>
          <a:p>
            <a:pPr defTabSz="653084"/>
            <a:r>
              <a:rPr lang="en-US" sz="1320" b="1" dirty="0">
                <a:solidFill>
                  <a:srgbClr val="9BBB59"/>
                </a:solidFill>
                <a:latin typeface="Calibri"/>
              </a:rPr>
              <a:t>Public</a:t>
            </a:r>
            <a:r>
              <a:rPr lang="en-US" sz="1320" dirty="0">
                <a:solidFill>
                  <a:srgbClr val="9BBB59"/>
                </a:solidFill>
                <a:latin typeface="Calibri"/>
              </a:rPr>
              <a:t> </a:t>
            </a:r>
          </a:p>
          <a:p>
            <a:pPr defTabSz="653084"/>
            <a:r>
              <a:rPr lang="en-US" sz="1320" dirty="0">
                <a:solidFill>
                  <a:prstClr val="black"/>
                </a:solidFill>
                <a:latin typeface="Calibri"/>
              </a:rPr>
              <a:t>(7% below ‘09 peak)</a:t>
            </a:r>
          </a:p>
        </p:txBody>
      </p:sp>
      <p:sp>
        <p:nvSpPr>
          <p:cNvPr id="18" name="TextBox 17"/>
          <p:cNvSpPr txBox="1"/>
          <p:nvPr/>
        </p:nvSpPr>
        <p:spPr>
          <a:xfrm>
            <a:off x="2477119" y="5200892"/>
            <a:ext cx="1865051" cy="498598"/>
          </a:xfrm>
          <a:prstGeom prst="rect">
            <a:avLst/>
          </a:prstGeom>
          <a:noFill/>
        </p:spPr>
        <p:txBody>
          <a:bodyPr wrap="square" rtlCol="0">
            <a:spAutoFit/>
          </a:bodyPr>
          <a:lstStyle/>
          <a:p>
            <a:pPr defTabSz="653084"/>
            <a:r>
              <a:rPr lang="en-US" sz="1320" b="1" dirty="0">
                <a:solidFill>
                  <a:srgbClr val="4F81BD"/>
                </a:solidFill>
                <a:latin typeface="Calibri"/>
              </a:rPr>
              <a:t>Private nonresidential</a:t>
            </a:r>
          </a:p>
          <a:p>
            <a:pPr defTabSz="653084"/>
            <a:r>
              <a:rPr lang="en-US" sz="1320" dirty="0">
                <a:solidFill>
                  <a:prstClr val="black"/>
                </a:solidFill>
                <a:latin typeface="Calibri"/>
              </a:rPr>
              <a:t>(9% above ‘08 peak)</a:t>
            </a:r>
          </a:p>
        </p:txBody>
      </p:sp>
      <p:sp>
        <p:nvSpPr>
          <p:cNvPr id="4" name="Slide Number Placeholder 3">
            <a:extLst>
              <a:ext uri="{FF2B5EF4-FFF2-40B4-BE49-F238E27FC236}">
                <a16:creationId xmlns:a16="http://schemas.microsoft.com/office/drawing/2014/main" xmlns="" id="{AD94DB16-EF49-4C21-925D-A9D05609B743}"/>
              </a:ext>
            </a:extLst>
          </p:cNvPr>
          <p:cNvSpPr>
            <a:spLocks noGrp="1"/>
          </p:cNvSpPr>
          <p:nvPr>
            <p:ph type="sldNum" sz="quarter" idx="12"/>
          </p:nvPr>
        </p:nvSpPr>
        <p:spPr>
          <a:xfrm>
            <a:off x="10996777" y="423134"/>
            <a:ext cx="3413760" cy="438150"/>
          </a:xfrm>
        </p:spPr>
        <p:txBody>
          <a:bodyPr/>
          <a:lstStyle/>
          <a:p>
            <a:pPr defTabSz="653084"/>
            <a:fld id="{2263DC4A-32F9-C846-89AA-E7DE67E55795}" type="slidenum">
              <a:rPr lang="en-US" sz="1600">
                <a:solidFill>
                  <a:prstClr val="white"/>
                </a:solidFill>
                <a:latin typeface="Courier New" panose="02070309020205020404" pitchFamily="49" charset="0"/>
                <a:cs typeface="Courier New" panose="02070309020205020404" pitchFamily="49" charset="0"/>
              </a:rPr>
              <a:pPr defTabSz="653084"/>
              <a:t>3</a:t>
            </a:fld>
            <a:endParaRPr lang="en-US" sz="1600" dirty="0">
              <a:solidFill>
                <a:prstClr val="white"/>
              </a:solidFill>
              <a:latin typeface="Courier New" panose="02070309020205020404" pitchFamily="49" charset="0"/>
              <a:cs typeface="Courier New" panose="02070309020205020404" pitchFamily="49" charset="0"/>
            </a:endParaRPr>
          </a:p>
        </p:txBody>
      </p:sp>
      <p:sp>
        <p:nvSpPr>
          <p:cNvPr id="22" name="Footer Placeholder 6">
            <a:extLst>
              <a:ext uri="{FF2B5EF4-FFF2-40B4-BE49-F238E27FC236}">
                <a16:creationId xmlns:a16="http://schemas.microsoft.com/office/drawing/2014/main" xmlns="" id="{6714CF5E-1F4E-449D-89C0-261B0E37EDAB}"/>
              </a:ext>
            </a:extLst>
          </p:cNvPr>
          <p:cNvSpPr txBox="1">
            <a:spLocks/>
          </p:cNvSpPr>
          <p:nvPr/>
        </p:nvSpPr>
        <p:spPr>
          <a:xfrm>
            <a:off x="2377438" y="7627623"/>
            <a:ext cx="6195060" cy="438150"/>
          </a:xfrm>
          <a:prstGeom prst="rect">
            <a:avLst/>
          </a:prstGeom>
          <a:noFill/>
        </p:spPr>
        <p:txBody>
          <a:bodyPr vert="horz" lIns="109728" tIns="54864" rIns="109728" bIns="54864" rtlCol="0" anchor="ctr"/>
          <a:lstStyle/>
          <a:p>
            <a:pPr defTabSz="653084"/>
            <a:r>
              <a:rPr lang="en-US" sz="1440" dirty="0">
                <a:solidFill>
                  <a:prstClr val="white"/>
                </a:solidFill>
                <a:latin typeface="Calibri"/>
              </a:rPr>
              <a:t>Source: spending--U.S. Census Bureau; employment--Bureau of Labor Statistics</a:t>
            </a:r>
          </a:p>
        </p:txBody>
      </p:sp>
      <p:pic>
        <p:nvPicPr>
          <p:cNvPr id="10" name="Picture 9">
            <a:extLst>
              <a:ext uri="{FF2B5EF4-FFF2-40B4-BE49-F238E27FC236}">
                <a16:creationId xmlns:a16="http://schemas.microsoft.com/office/drawing/2014/main" xmlns="" id="{8D905813-35C4-4FFB-9E9A-536965226368}"/>
              </a:ext>
            </a:extLst>
          </p:cNvPr>
          <p:cNvPicPr>
            <a:picLocks noChangeAspect="1"/>
          </p:cNvPicPr>
          <p:nvPr/>
        </p:nvPicPr>
        <p:blipFill>
          <a:blip r:embed="rId4"/>
          <a:stretch>
            <a:fillRect/>
          </a:stretch>
        </p:blipFill>
        <p:spPr>
          <a:xfrm>
            <a:off x="7646114" y="2636311"/>
            <a:ext cx="6527086" cy="3942583"/>
          </a:xfrm>
          <a:prstGeom prst="rect">
            <a:avLst/>
          </a:prstGeom>
        </p:spPr>
      </p:pic>
    </p:spTree>
    <p:extLst>
      <p:ext uri="{BB962C8B-B14F-4D97-AF65-F5344CB8AC3E}">
        <p14:creationId xmlns:p14="http://schemas.microsoft.com/office/powerpoint/2010/main" val="269493671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Group 158"/>
          <p:cNvGraphicFramePr>
            <a:graphicFrameLocks/>
          </p:cNvGraphicFramePr>
          <p:nvPr>
            <p:extLst>
              <p:ext uri="{D42A27DB-BD31-4B8C-83A1-F6EECF244321}">
                <p14:modId xmlns:p14="http://schemas.microsoft.com/office/powerpoint/2010/main" val="3708827758"/>
              </p:ext>
            </p:extLst>
          </p:nvPr>
        </p:nvGraphicFramePr>
        <p:xfrm>
          <a:off x="1117601" y="1590471"/>
          <a:ext cx="12016507" cy="5814143"/>
        </p:xfrm>
        <a:graphic>
          <a:graphicData uri="http://schemas.openxmlformats.org/drawingml/2006/table">
            <a:tbl>
              <a:tblPr>
                <a:effectLst/>
                <a:tableStyleId>{2D5ABB26-0587-4C30-8999-92F81FD0307C}</a:tableStyleId>
              </a:tblPr>
              <a:tblGrid>
                <a:gridCol w="304087">
                  <a:extLst>
                    <a:ext uri="{9D8B030D-6E8A-4147-A177-3AD203B41FA5}">
                      <a16:colId xmlns:a16="http://schemas.microsoft.com/office/drawing/2014/main" xmlns="" val="20000"/>
                    </a:ext>
                  </a:extLst>
                </a:gridCol>
                <a:gridCol w="6076392">
                  <a:extLst>
                    <a:ext uri="{9D8B030D-6E8A-4147-A177-3AD203B41FA5}">
                      <a16:colId xmlns:a16="http://schemas.microsoft.com/office/drawing/2014/main" xmlns="" val="20001"/>
                    </a:ext>
                  </a:extLst>
                </a:gridCol>
                <a:gridCol w="748145">
                  <a:extLst>
                    <a:ext uri="{9D8B030D-6E8A-4147-A177-3AD203B41FA5}">
                      <a16:colId xmlns:a16="http://schemas.microsoft.com/office/drawing/2014/main" xmlns="" val="20002"/>
                    </a:ext>
                  </a:extLst>
                </a:gridCol>
                <a:gridCol w="879906">
                  <a:extLst>
                    <a:ext uri="{9D8B030D-6E8A-4147-A177-3AD203B41FA5}">
                      <a16:colId xmlns:a16="http://schemas.microsoft.com/office/drawing/2014/main" xmlns="" val="20003"/>
                    </a:ext>
                  </a:extLst>
                </a:gridCol>
                <a:gridCol w="770126">
                  <a:extLst>
                    <a:ext uri="{9D8B030D-6E8A-4147-A177-3AD203B41FA5}">
                      <a16:colId xmlns:a16="http://schemas.microsoft.com/office/drawing/2014/main" xmlns="" val="20004"/>
                    </a:ext>
                  </a:extLst>
                </a:gridCol>
                <a:gridCol w="770126">
                  <a:extLst>
                    <a:ext uri="{9D8B030D-6E8A-4147-A177-3AD203B41FA5}">
                      <a16:colId xmlns:a16="http://schemas.microsoft.com/office/drawing/2014/main" xmlns="" val="3614881853"/>
                    </a:ext>
                  </a:extLst>
                </a:gridCol>
                <a:gridCol w="461008">
                  <a:extLst>
                    <a:ext uri="{9D8B030D-6E8A-4147-A177-3AD203B41FA5}">
                      <a16:colId xmlns:a16="http://schemas.microsoft.com/office/drawing/2014/main" xmlns="" val="20005"/>
                    </a:ext>
                  </a:extLst>
                </a:gridCol>
                <a:gridCol w="315870">
                  <a:extLst>
                    <a:ext uri="{9D8B030D-6E8A-4147-A177-3AD203B41FA5}">
                      <a16:colId xmlns:a16="http://schemas.microsoft.com/office/drawing/2014/main" xmlns="" val="20006"/>
                    </a:ext>
                  </a:extLst>
                </a:gridCol>
                <a:gridCol w="223943">
                  <a:extLst>
                    <a:ext uri="{9D8B030D-6E8A-4147-A177-3AD203B41FA5}">
                      <a16:colId xmlns:a16="http://schemas.microsoft.com/office/drawing/2014/main" xmlns="" val="20007"/>
                    </a:ext>
                  </a:extLst>
                </a:gridCol>
                <a:gridCol w="1291239">
                  <a:extLst>
                    <a:ext uri="{9D8B030D-6E8A-4147-A177-3AD203B41FA5}">
                      <a16:colId xmlns:a16="http://schemas.microsoft.com/office/drawing/2014/main" xmlns="" val="20008"/>
                    </a:ext>
                  </a:extLst>
                </a:gridCol>
                <a:gridCol w="175665">
                  <a:extLst>
                    <a:ext uri="{9D8B030D-6E8A-4147-A177-3AD203B41FA5}">
                      <a16:colId xmlns:a16="http://schemas.microsoft.com/office/drawing/2014/main" xmlns="" val="20009"/>
                    </a:ext>
                  </a:extLst>
                </a:gridCol>
              </a:tblGrid>
              <a:tr h="641273">
                <a:tc gridSpan="2">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chemeClr val="tx1"/>
                        </a:solidFill>
                        <a:effectLst/>
                        <a:latin typeface="Calibri" pitchFamily="34" charset="0"/>
                        <a:cs typeface="Arial" pitchFamily="34" charset="0"/>
                      </a:endParaRPr>
                    </a:p>
                  </a:txBody>
                  <a:tcPr marL="120506" marR="120506" marT="54864" marB="5486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cap="none" normalizeH="0" baseline="0" dirty="0">
                          <a:ln>
                            <a:noFill/>
                          </a:ln>
                          <a:solidFill>
                            <a:schemeClr val="tx1"/>
                          </a:solidFill>
                          <a:effectLst/>
                          <a:latin typeface="+mn-lt"/>
                          <a:cs typeface="+mn-cs"/>
                        </a:rPr>
                        <a:t>2017</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sng" strike="noStrike" cap="none" normalizeH="0" baseline="0" dirty="0">
                          <a:ln>
                            <a:noFill/>
                          </a:ln>
                          <a:solidFill>
                            <a:schemeClr val="tx1"/>
                          </a:solidFill>
                          <a:effectLst/>
                          <a:latin typeface="+mn-lt"/>
                          <a:cs typeface="+mn-cs"/>
                        </a:rPr>
                        <a:t>vs. 2016</a:t>
                      </a:r>
                      <a:endParaRPr kumimoji="0" lang="en-US" sz="1800" b="1" i="0" u="sng" strike="noStrike" cap="none" normalizeH="0" baseline="0" dirty="0">
                        <a:ln>
                          <a:noFill/>
                        </a:ln>
                        <a:solidFill>
                          <a:schemeClr val="tx1"/>
                        </a:solidFill>
                        <a:effectLst/>
                        <a:latin typeface="Calibri" pitchFamily="34" charset="0"/>
                        <a:cs typeface="Arial" pitchFamily="34" charset="0"/>
                      </a:endParaRPr>
                    </a:p>
                  </a:txBody>
                  <a:tcPr marL="120506" marR="120506" marT="54864" marB="54864"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sng" strike="noStrike" cap="none" normalizeH="0" baseline="0" dirty="0">
                          <a:ln>
                            <a:noFill/>
                          </a:ln>
                          <a:solidFill>
                            <a:schemeClr val="tx1"/>
                          </a:solidFill>
                          <a:effectLst/>
                          <a:latin typeface="Calibri" pitchFamily="34" charset="0"/>
                          <a:cs typeface="Arial" pitchFamily="34" charset="0"/>
                        </a:rPr>
                        <a:t>Jan–May ’18 vs.</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sng" strike="noStrike" cap="none" normalizeH="0" baseline="0" dirty="0">
                          <a:ln>
                            <a:noFill/>
                          </a:ln>
                          <a:solidFill>
                            <a:schemeClr val="tx1"/>
                          </a:solidFill>
                          <a:effectLst/>
                          <a:latin typeface="Calibri" pitchFamily="34" charset="0"/>
                          <a:cs typeface="Arial" pitchFamily="34" charset="0"/>
                        </a:rPr>
                        <a:t>Jan–May ’17</a:t>
                      </a:r>
                    </a:p>
                  </a:txBody>
                  <a:tcPr marL="120506" marR="120506" marT="54864" marB="54864" anchor="b"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hMerge="1">
                  <a:txBody>
                    <a:bodyPr/>
                    <a:lstStyle/>
                    <a:p>
                      <a:endParaRPr lang="en-US"/>
                    </a:p>
                  </a:txBody>
                  <a:tcPr/>
                </a:tc>
                <a:tc>
                  <a:txBody>
                    <a:bodyPr/>
                    <a:lstStyle/>
                    <a:p>
                      <a:pPr marL="0" marR="0" lvl="0" indent="0" algn="r" defTabSz="914400" rtl="0" eaLnBrk="1" fontAlgn="base" latinLnBrk="0" hangingPunct="1">
                        <a:lnSpc>
                          <a:spcPct val="100000"/>
                        </a:lnSpc>
                        <a:spcBef>
                          <a:spcPct val="0"/>
                        </a:spcBef>
                        <a:spcAft>
                          <a:spcPct val="0"/>
                        </a:spcAft>
                        <a:buClrTx/>
                        <a:buSzTx/>
                        <a:buFontTx/>
                        <a:buNone/>
                        <a:tabLst/>
                      </a:pPr>
                      <a:endParaRPr kumimoji="0" lang="en-US" sz="1800" b="1" i="0" u="sng" strike="noStrike" cap="none" normalizeH="0" baseline="0" dirty="0">
                        <a:ln>
                          <a:noFill/>
                        </a:ln>
                        <a:solidFill>
                          <a:schemeClr val="tx1"/>
                        </a:solidFill>
                        <a:effectLst/>
                        <a:latin typeface="Calibri" pitchFamily="34" charset="0"/>
                        <a:cs typeface="Arial" pitchFamily="34" charset="0"/>
                      </a:endParaRPr>
                    </a:p>
                  </a:txBody>
                  <a:tcPr marL="120506" marR="120506" marT="54864" marB="54864" anchor="b" horzOverflow="overflow">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Calibri" pitchFamily="34" charset="0"/>
                          <a:cs typeface="Arial" pitchFamily="34" charset="0"/>
                        </a:rPr>
                        <a:t>2018</a:t>
                      </a:r>
                      <a:r>
                        <a:rPr kumimoji="0" lang="en-US" sz="1800" b="1" i="0" u="sng" strike="noStrike" cap="none" normalizeH="0" baseline="0" dirty="0">
                          <a:ln>
                            <a:noFill/>
                          </a:ln>
                          <a:solidFill>
                            <a:schemeClr val="tx1"/>
                          </a:solidFill>
                          <a:effectLst/>
                          <a:latin typeface="Calibri" pitchFamily="34" charset="0"/>
                          <a:cs typeface="Arial"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sz="1800" b="1" i="0" u="sng" strike="noStrike" cap="none" normalizeH="0" baseline="0" dirty="0">
                          <a:ln>
                            <a:noFill/>
                          </a:ln>
                          <a:solidFill>
                            <a:schemeClr val="tx1"/>
                          </a:solidFill>
                          <a:effectLst/>
                          <a:latin typeface="Calibri" pitchFamily="34" charset="0"/>
                          <a:cs typeface="Arial" pitchFamily="34" charset="0"/>
                        </a:rPr>
                        <a:t>forecast</a:t>
                      </a:r>
                    </a:p>
                  </a:txBody>
                  <a:tcPr marL="120506" marR="120506" marT="54864" marB="54864" anchor="b" horzOverflow="overflow">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US" sz="1800" b="1" i="0" u="sng" strike="noStrike" cap="none" normalizeH="0" baseline="0" dirty="0">
                        <a:ln>
                          <a:noFill/>
                        </a:ln>
                        <a:solidFill>
                          <a:schemeClr val="tx1"/>
                        </a:solidFill>
                        <a:effectLst/>
                        <a:latin typeface="Arial" pitchFamily="34" charset="0"/>
                        <a:cs typeface="Arial" pitchFamily="34" charset="0"/>
                      </a:endParaRPr>
                    </a:p>
                  </a:txBody>
                  <a:tcPr anchor="b" horzOverflow="overflow">
                    <a:lnL>
                      <a:noFill/>
                    </a:lnL>
                    <a:lnR>
                      <a:noFill/>
                    </a:lnR>
                    <a:lnT>
                      <a:noFill/>
                    </a:lnT>
                    <a:lnB>
                      <a:noFill/>
                    </a:lnB>
                    <a:lnTlToBr>
                      <a:noFill/>
                    </a:lnTlToBr>
                    <a:lnBlToTr>
                      <a:noFill/>
                    </a:lnBlToTr>
                    <a:solidFill>
                      <a:schemeClr val="bg1">
                        <a:lumMod val="95000"/>
                      </a:schemeClr>
                    </a:solidFill>
                  </a:tcPr>
                </a:tc>
                <a:tc hMerge="1">
                  <a:txBody>
                    <a:bodyPr/>
                    <a:lstStyle/>
                    <a:p>
                      <a:endParaRPr lang="en-US"/>
                    </a:p>
                  </a:txBody>
                  <a:tcPr/>
                </a:tc>
                <a:extLst>
                  <a:ext uri="{0D108BD9-81ED-4DB2-BD59-A6C34878D82A}">
                    <a16:rowId xmlns:a16="http://schemas.microsoft.com/office/drawing/2014/main" xmlns="" val="10000"/>
                  </a:ext>
                </a:extLst>
              </a:tr>
              <a:tr h="397085">
                <a:tc gridSpan="2">
                  <a:txBody>
                    <a:bodyPr/>
                    <a:lstStyle/>
                    <a:p>
                      <a:pPr algn="l" fontAlgn="b"/>
                      <a:r>
                        <a:rPr lang="en-US" sz="2200" b="1" u="sng" strike="noStrike" dirty="0"/>
                        <a:t>Nonresidential total (public+private)</a:t>
                      </a:r>
                      <a:endParaRPr lang="en-US" sz="2200" b="1" i="0" u="sng" strike="noStrike" dirty="0">
                        <a:solidFill>
                          <a:srgbClr val="000000"/>
                        </a:solidFill>
                        <a:latin typeface="+mn-lt"/>
                      </a:endParaRPr>
                    </a:p>
                  </a:txBody>
                  <a:tcPr marL="11430" marR="11430" marT="1143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a:p>
                  </a:txBody>
                  <a:tcPr/>
                </a:tc>
                <a:tc>
                  <a:txBody>
                    <a:bodyPr/>
                    <a:lstStyle/>
                    <a:p>
                      <a:pPr algn="r" fontAlgn="b"/>
                      <a:endParaRPr lang="en-US" sz="2200" b="1" i="0" u="sng" strike="noStrike" dirty="0">
                        <a:solidFill>
                          <a:srgbClr val="000000"/>
                        </a:solidFill>
                        <a:latin typeface="+mn-lt"/>
                      </a:endParaRPr>
                    </a:p>
                  </a:txBody>
                  <a:tcPr marL="11430" marR="11430" marT="11430" marB="0" anchor="b">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r>
                        <a:rPr lang="en-US" sz="2200" b="1" i="0" u="sng" strike="noStrike" dirty="0">
                          <a:solidFill>
                            <a:srgbClr val="000000"/>
                          </a:solidFill>
                          <a:latin typeface="+mn-lt"/>
                        </a:rPr>
                        <a:t>  -0.5%</a:t>
                      </a:r>
                    </a:p>
                  </a:txBody>
                  <a:tcPr marL="9144" marR="9144" marT="9144" marB="0" anchor="b">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2200" b="1" i="0" u="sng" strike="noStrike" dirty="0">
                          <a:solidFill>
                            <a:srgbClr val="000000"/>
                          </a:solidFill>
                          <a:latin typeface="+mn-lt"/>
                        </a:rPr>
                        <a:t>3%             </a:t>
                      </a:r>
                    </a:p>
                  </a:txBody>
                  <a:tcPr marL="11430" marR="11430" marT="11430" marB="0" anchor="b">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endParaRPr lang="en-US" sz="2200" b="1" i="0" u="sng" strike="noStrike" dirty="0">
                        <a:solidFill>
                          <a:srgbClr val="000000"/>
                        </a:solidFill>
                        <a:latin typeface="+mn-lt"/>
                      </a:endParaRPr>
                    </a:p>
                  </a:txBody>
                  <a:tcPr marL="11430" marR="11430" marT="11430" marB="0" anchor="b">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fontAlgn="b"/>
                      <a:endParaRPr lang="en-US" sz="2200" b="1" i="0" u="none" strike="noStrike" dirty="0">
                        <a:solidFill>
                          <a:srgbClr val="000000"/>
                        </a:solidFill>
                        <a:latin typeface="+mn-lt"/>
                      </a:endParaRPr>
                    </a:p>
                  </a:txBody>
                  <a:tcPr marL="9144" marR="9144" marT="9144" marB="0" anchor="b">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endParaRPr lang="en-US" sz="2200" b="1" i="0" u="sng" strike="noStrike" dirty="0">
                        <a:solidFill>
                          <a:srgbClr val="000000"/>
                        </a:solidFill>
                        <a:latin typeface="+mn-lt"/>
                      </a:endParaRPr>
                    </a:p>
                  </a:txBody>
                  <a:tcPr marL="11430" marR="11430" marT="11430" marB="0" anchor="b">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endParaRPr lang="en-US" sz="2200" dirty="0"/>
                    </a:p>
                  </a:txBody>
                  <a:tcPr marL="11430" marR="11430" marT="11430" marB="0" anchor="b">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2200" b="1" i="0" u="sng" strike="noStrike" cap="none" normalizeH="0" baseline="0" dirty="0">
                          <a:ln>
                            <a:noFill/>
                          </a:ln>
                          <a:solidFill>
                            <a:srgbClr val="000000"/>
                          </a:solidFill>
                          <a:effectLst/>
                          <a:latin typeface="+mn-lt"/>
                          <a:cs typeface="Arial" pitchFamily="34" charset="0"/>
                        </a:rPr>
                        <a:t>1-5%</a:t>
                      </a:r>
                    </a:p>
                  </a:txBody>
                  <a:tcPr marL="12553" marR="12553" marT="11430" marB="0" anchor="b"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2200" b="1" i="0" u="none" strike="noStrike" cap="none" normalizeH="0" baseline="0" dirty="0">
                        <a:ln>
                          <a:noFill/>
                        </a:ln>
                        <a:solidFill>
                          <a:srgbClr val="000000"/>
                        </a:solidFill>
                        <a:effectLst/>
                        <a:latin typeface="+mn-lt"/>
                        <a:cs typeface="Arial" pitchFamily="34" charset="0"/>
                      </a:endParaRPr>
                    </a:p>
                  </a:txBody>
                  <a:tcPr marL="12553" marR="12553" marT="11430" marB="0" anchor="b"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1"/>
                  </a:ext>
                </a:extLst>
              </a:tr>
              <a:tr h="350366">
                <a:tc>
                  <a:txBody>
                    <a:bodyPr/>
                    <a:lstStyle/>
                    <a:p>
                      <a:endParaRPr lang="en-US" sz="2600" dirty="0"/>
                    </a:p>
                  </a:txBody>
                  <a:tcPr marL="219456" marR="11430" marT="11430" marB="0" anchor="ctr">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r>
                        <a:rPr lang="en-US" sz="2200" dirty="0"/>
                        <a:t>Power (incl. oil &amp;</a:t>
                      </a:r>
                      <a:r>
                        <a:rPr lang="en-US" sz="2200" baseline="0" dirty="0"/>
                        <a:t> gas field structures, pipelines)</a:t>
                      </a:r>
                      <a:endParaRPr lang="en-US" sz="2200" dirty="0"/>
                    </a:p>
                  </a:txBody>
                  <a:tcPr marL="0" marR="11430" marT="11430" marB="0" anchor="b">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a:r>
                        <a:rPr lang="en-US" sz="2200" dirty="0"/>
                        <a:t>              </a:t>
                      </a:r>
                    </a:p>
                  </a:txBody>
                  <a:tcPr marL="11430" marR="11430" marT="11430" marB="0" anchor="b">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a:r>
                        <a:rPr lang="en-US" sz="2200" dirty="0"/>
                        <a:t>-5    </a:t>
                      </a:r>
                    </a:p>
                  </a:txBody>
                  <a:tcPr marL="12553" marR="12553" marT="11430" marB="0" anchor="b" horzOverflow="overflow">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a:endParaRPr lang="en-US" sz="2200" dirty="0"/>
                    </a:p>
                  </a:txBody>
                  <a:tcPr marL="11430" marR="11430" marT="11430" marB="0" anchor="b">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r" defTabSz="548640" rtl="0" eaLnBrk="1" fontAlgn="auto" latinLnBrk="0" hangingPunct="1">
                        <a:lnSpc>
                          <a:spcPct val="100000"/>
                        </a:lnSpc>
                        <a:spcBef>
                          <a:spcPts val="0"/>
                        </a:spcBef>
                        <a:spcAft>
                          <a:spcPts val="0"/>
                        </a:spcAft>
                        <a:buClrTx/>
                        <a:buSzTx/>
                        <a:buFontTx/>
                        <a:buNone/>
                        <a:tabLst/>
                        <a:defRPr/>
                      </a:pPr>
                      <a:r>
                        <a:rPr lang="en-US" sz="2200" dirty="0"/>
                        <a:t>-4</a:t>
                      </a:r>
                    </a:p>
                  </a:txBody>
                  <a:tcPr marL="11430" marR="11430" marT="1143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a:endParaRPr lang="en-US" sz="2200" dirty="0"/>
                    </a:p>
                  </a:txBody>
                  <a:tcPr marL="12553" marR="12553" marT="11430" marB="0" anchor="b" horzOverflow="overflow">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a:endParaRPr lang="en-US" sz="2200" dirty="0"/>
                    </a:p>
                  </a:txBody>
                  <a:tcPr marL="11430" marR="11430" marT="11430" marB="0" anchor="b">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endParaRPr lang="en-US" sz="2200" dirty="0"/>
                    </a:p>
                  </a:txBody>
                  <a:tcPr marL="11430" marR="11430" marT="11430" marB="0" anchor="b">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2200" b="0" i="0" u="none" strike="noStrike" cap="none" normalizeH="0" baseline="0" dirty="0">
                          <a:ln>
                            <a:noFill/>
                          </a:ln>
                          <a:solidFill>
                            <a:srgbClr val="000000"/>
                          </a:solidFill>
                          <a:effectLst/>
                          <a:latin typeface="+mn-lt"/>
                          <a:cs typeface="Arial" pitchFamily="34" charset="0"/>
                        </a:rPr>
                        <a:t>5-10%</a:t>
                      </a:r>
                    </a:p>
                  </a:txBody>
                  <a:tcPr marL="12553" marR="12553" marT="11430" marB="0" anchor="b"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r" defTabSz="914400" rtl="0" eaLnBrk="1" fontAlgn="b" latinLnBrk="0" hangingPunct="1">
                        <a:lnSpc>
                          <a:spcPct val="100000"/>
                        </a:lnSpc>
                        <a:spcBef>
                          <a:spcPct val="0"/>
                        </a:spcBef>
                        <a:spcAft>
                          <a:spcPct val="0"/>
                        </a:spcAft>
                        <a:buClrTx/>
                        <a:buSzTx/>
                        <a:buFontTx/>
                        <a:buNone/>
                        <a:tabLst/>
                      </a:pPr>
                      <a:endParaRPr kumimoji="0" lang="en-US" sz="1900" b="0" i="0" u="none" strike="noStrike" cap="none" normalizeH="0" baseline="0" dirty="0">
                        <a:ln>
                          <a:noFill/>
                        </a:ln>
                        <a:solidFill>
                          <a:srgbClr val="000000"/>
                        </a:solidFill>
                        <a:effectLst/>
                        <a:latin typeface="+mn-lt"/>
                        <a:cs typeface="Arial" pitchFamily="34" charset="0"/>
                      </a:endParaRPr>
                    </a:p>
                  </a:txBody>
                  <a:tcPr marL="12553" marR="12553" marT="11430" marB="0" anchor="ct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2"/>
                  </a:ext>
                </a:extLst>
              </a:tr>
              <a:tr h="323996">
                <a:tc>
                  <a:txBody>
                    <a:bodyPr/>
                    <a:lstStyle/>
                    <a:p>
                      <a:endParaRPr lang="en-US" sz="2600" dirty="0"/>
                    </a:p>
                  </a:txBody>
                  <a:tcPr marL="219456" marR="11430" marT="11430" marB="0" anchor="ctr">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457200" rtl="0" eaLnBrk="1" fontAlgn="b" latinLnBrk="0" hangingPunct="1">
                        <a:lnSpc>
                          <a:spcPct val="100000"/>
                        </a:lnSpc>
                        <a:spcBef>
                          <a:spcPts val="0"/>
                        </a:spcBef>
                        <a:spcAft>
                          <a:spcPts val="0"/>
                        </a:spcAft>
                        <a:buClrTx/>
                        <a:buSzTx/>
                        <a:buFontTx/>
                        <a:buNone/>
                        <a:tabLst/>
                        <a:defRPr/>
                      </a:pPr>
                      <a:r>
                        <a:rPr lang="en-US" sz="2200" b="0" i="0" u="none" strike="noStrike" dirty="0">
                          <a:solidFill>
                            <a:srgbClr val="000000"/>
                          </a:solidFill>
                          <a:latin typeface="+mn-lt"/>
                        </a:rPr>
                        <a:t>Educational</a:t>
                      </a:r>
                    </a:p>
                  </a:txBody>
                  <a:tcPr marL="0" marR="11430" marT="11430" marB="0" anchor="ctr">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2200" b="0" i="0" u="none" strike="noStrike" dirty="0">
                          <a:solidFill>
                            <a:srgbClr val="000000"/>
                          </a:solidFill>
                          <a:latin typeface="+mn-lt"/>
                        </a:rPr>
                        <a:t>1</a:t>
                      </a:r>
                    </a:p>
                  </a:txBody>
                  <a:tcPr marL="11430" marR="11430" marT="11430" marB="0" anchor="b">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ctr"/>
                      <a:endParaRPr lang="en-US" sz="2200" b="0" i="0" u="none" strike="noStrike" dirty="0">
                        <a:solidFill>
                          <a:srgbClr val="000000"/>
                        </a:solidFill>
                        <a:latin typeface="+mn-lt"/>
                      </a:endParaRPr>
                    </a:p>
                  </a:txBody>
                  <a:tcPr marL="11430" marR="11430" marT="11430" marB="0" anchor="b">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a:r>
                        <a:rPr lang="en-US" sz="2200" dirty="0"/>
                        <a:t>1</a:t>
                      </a:r>
                    </a:p>
                  </a:txBody>
                  <a:tcPr marL="11430" marR="11430" marT="11430" marB="0" anchor="b">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a:endParaRPr lang="en-US" sz="2200" dirty="0"/>
                    </a:p>
                  </a:txBody>
                  <a:tcPr marL="11430" marR="11430" marT="1143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ctr"/>
                      <a:endParaRPr lang="en-US" sz="2200" b="0" i="0" u="none" strike="noStrike" dirty="0">
                        <a:solidFill>
                          <a:srgbClr val="000000"/>
                        </a:solidFill>
                        <a:latin typeface="+mn-lt"/>
                      </a:endParaRPr>
                    </a:p>
                  </a:txBody>
                  <a:tcPr marL="11430" marR="11430" marT="11430" marB="0" anchor="b">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endParaRPr lang="en-US" sz="2200" b="0" i="0" u="none" strike="noStrike" dirty="0">
                        <a:solidFill>
                          <a:srgbClr val="000000"/>
                        </a:solidFill>
                        <a:latin typeface="+mn-lt"/>
                      </a:endParaRPr>
                    </a:p>
                  </a:txBody>
                  <a:tcPr marL="11430" marR="11430" marT="11430" marB="0" anchor="b">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endParaRPr lang="en-US" sz="2200" dirty="0"/>
                    </a:p>
                  </a:txBody>
                  <a:tcPr marL="11430" marR="11430" marT="11430" marB="0" anchor="b">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2200" b="0" i="0" u="none" strike="noStrike" cap="none" normalizeH="0" baseline="0" dirty="0">
                          <a:ln>
                            <a:noFill/>
                          </a:ln>
                          <a:solidFill>
                            <a:srgbClr val="000000"/>
                          </a:solidFill>
                          <a:effectLst/>
                          <a:latin typeface="+mn-lt"/>
                          <a:cs typeface="Arial" pitchFamily="34" charset="0"/>
                        </a:rPr>
                        <a:t>2-7%</a:t>
                      </a:r>
                    </a:p>
                  </a:txBody>
                  <a:tcPr marL="12553" marR="12553" marT="11430" marB="0" anchor="b"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en-US" sz="1900" dirty="0"/>
                    </a:p>
                  </a:txBody>
                  <a:tcPr marL="12553" marR="12553" marT="11430" marB="0" anchor="ct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3"/>
                  </a:ext>
                </a:extLst>
              </a:tr>
              <a:tr h="221126">
                <a:tc>
                  <a:txBody>
                    <a:bodyPr/>
                    <a:lstStyle/>
                    <a:p>
                      <a:endParaRPr lang="en-US" sz="2600" dirty="0"/>
                    </a:p>
                  </a:txBody>
                  <a:tcPr marL="219456" marR="11430" marT="11430" marB="0" anchor="ctr">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457200" rtl="0" eaLnBrk="1" fontAlgn="b" latinLnBrk="0" hangingPunct="1">
                        <a:lnSpc>
                          <a:spcPct val="100000"/>
                        </a:lnSpc>
                        <a:spcBef>
                          <a:spcPts val="0"/>
                        </a:spcBef>
                        <a:spcAft>
                          <a:spcPts val="0"/>
                        </a:spcAft>
                        <a:buClrTx/>
                        <a:buSzTx/>
                        <a:buFontTx/>
                        <a:buNone/>
                        <a:tabLst/>
                        <a:defRPr/>
                      </a:pPr>
                      <a:r>
                        <a:rPr lang="en-US" sz="2200" u="none" strike="noStrike" dirty="0"/>
                        <a:t>Highway and street</a:t>
                      </a:r>
                      <a:endParaRPr lang="en-US" sz="2200" b="0" i="0" u="none" strike="noStrike" dirty="0">
                        <a:solidFill>
                          <a:srgbClr val="000000"/>
                        </a:solidFill>
                        <a:latin typeface="+mn-lt"/>
                      </a:endParaRPr>
                    </a:p>
                  </a:txBody>
                  <a:tcPr marL="0" marR="11430" marT="11430" marB="0" anchor="ctr">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endParaRPr lang="en-US" sz="2200" b="0" i="0" u="none" strike="noStrike" dirty="0">
                        <a:solidFill>
                          <a:srgbClr val="000000"/>
                        </a:solidFill>
                        <a:latin typeface="+mn-lt"/>
                      </a:endParaRPr>
                    </a:p>
                  </a:txBody>
                  <a:tcPr marL="11430" marR="11430" marT="11430" marB="0" anchor="b">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n-US" sz="2200" b="0" i="0" u="none" strike="noStrike" cap="none" normalizeH="0" baseline="0" dirty="0">
                          <a:ln>
                            <a:noFill/>
                          </a:ln>
                          <a:solidFill>
                            <a:srgbClr val="000000"/>
                          </a:solidFill>
                          <a:effectLst/>
                          <a:latin typeface="+mn-lt"/>
                          <a:cs typeface="Arial" pitchFamily="34" charset="0"/>
                        </a:rPr>
                        <a:t>-4</a:t>
                      </a:r>
                    </a:p>
                  </a:txBody>
                  <a:tcPr marL="12553" marR="12553" marT="11430" marB="0" anchor="b" horzOverflow="overflow">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r" defTabSz="457200" rtl="0" eaLnBrk="1" fontAlgn="b" latinLnBrk="0" hangingPunct="1">
                        <a:lnSpc>
                          <a:spcPct val="100000"/>
                        </a:lnSpc>
                        <a:spcBef>
                          <a:spcPts val="0"/>
                        </a:spcBef>
                        <a:spcAft>
                          <a:spcPts val="0"/>
                        </a:spcAft>
                        <a:buClrTx/>
                        <a:buSzTx/>
                        <a:buFontTx/>
                        <a:buNone/>
                        <a:tabLst/>
                        <a:defRPr/>
                      </a:pPr>
                      <a:r>
                        <a:rPr kumimoji="0" lang="en-US" sz="2200" b="0" i="0" u="none" strike="noStrike" cap="none" normalizeH="0" baseline="0" dirty="0">
                          <a:ln>
                            <a:noFill/>
                          </a:ln>
                          <a:solidFill>
                            <a:srgbClr val="000000"/>
                          </a:solidFill>
                          <a:effectLst/>
                          <a:latin typeface="+mn-lt"/>
                          <a:cs typeface="Arial" pitchFamily="34" charset="0"/>
                        </a:rPr>
                        <a:t>3</a:t>
                      </a:r>
                    </a:p>
                  </a:txBody>
                  <a:tcPr marL="11430" marR="11430" marT="11430" marB="0" anchor="b">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r" defTabSz="457200" rtl="0" eaLnBrk="1" fontAlgn="b" latinLnBrk="0" hangingPunct="1">
                        <a:lnSpc>
                          <a:spcPct val="100000"/>
                        </a:lnSpc>
                        <a:spcBef>
                          <a:spcPts val="0"/>
                        </a:spcBef>
                        <a:spcAft>
                          <a:spcPts val="0"/>
                        </a:spcAft>
                        <a:buClrTx/>
                        <a:buSzTx/>
                        <a:buFontTx/>
                        <a:buNone/>
                        <a:tabLst/>
                        <a:defRPr/>
                      </a:pPr>
                      <a:endParaRPr kumimoji="0" lang="en-US" sz="2200" b="0" i="0" u="none" strike="noStrike" cap="none" normalizeH="0" baseline="0" dirty="0">
                        <a:ln>
                          <a:noFill/>
                        </a:ln>
                        <a:solidFill>
                          <a:srgbClr val="000000"/>
                        </a:solidFill>
                        <a:effectLst/>
                        <a:latin typeface="+mn-lt"/>
                        <a:cs typeface="Arial" pitchFamily="34" charset="0"/>
                      </a:endParaRPr>
                    </a:p>
                  </a:txBody>
                  <a:tcPr marL="11430" marR="11430" marT="1143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sz="2200" b="0" i="0" u="none" strike="noStrike" cap="none" normalizeH="0" baseline="0" dirty="0">
                        <a:ln>
                          <a:noFill/>
                        </a:ln>
                        <a:solidFill>
                          <a:srgbClr val="000000"/>
                        </a:solidFill>
                        <a:effectLst/>
                        <a:latin typeface="+mn-lt"/>
                        <a:cs typeface="Arial" pitchFamily="34" charset="0"/>
                      </a:endParaRPr>
                    </a:p>
                  </a:txBody>
                  <a:tcPr marL="12553" marR="12553" marT="11430" marB="0" anchor="b" horzOverflow="overflow">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endParaRPr lang="en-US" sz="2200" b="0" i="0" u="none" strike="noStrike" dirty="0">
                        <a:solidFill>
                          <a:srgbClr val="000000"/>
                        </a:solidFill>
                        <a:latin typeface="+mn-lt"/>
                      </a:endParaRPr>
                    </a:p>
                  </a:txBody>
                  <a:tcPr marL="11430" marR="11430" marT="11430" marB="0" anchor="b">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en-US" sz="2200" dirty="0"/>
                    </a:p>
                  </a:txBody>
                  <a:tcPr marL="11430" marR="11430" marT="11430" marB="0" anchor="b">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r>
                        <a:rPr kumimoji="0" lang="en-US" sz="2200" b="0" i="0" u="none" strike="noStrike" cap="none" normalizeH="0" baseline="0" dirty="0">
                          <a:ln>
                            <a:noFill/>
                          </a:ln>
                          <a:solidFill>
                            <a:srgbClr val="000000"/>
                          </a:solidFill>
                          <a:effectLst/>
                          <a:latin typeface="+mn-lt"/>
                          <a:cs typeface="Arial" pitchFamily="34" charset="0"/>
                        </a:rPr>
                        <a:t>0-3%</a:t>
                      </a:r>
                      <a:endParaRPr lang="en-US" sz="2200" dirty="0"/>
                    </a:p>
                  </a:txBody>
                  <a:tcPr marL="12553" marR="12553" marT="11430" marB="0" anchor="b"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r" defTabSz="914400" rtl="0" eaLnBrk="1" fontAlgn="b" latinLnBrk="0" hangingPunct="1">
                        <a:lnSpc>
                          <a:spcPct val="100000"/>
                        </a:lnSpc>
                        <a:spcBef>
                          <a:spcPct val="0"/>
                        </a:spcBef>
                        <a:spcAft>
                          <a:spcPct val="0"/>
                        </a:spcAft>
                        <a:buClrTx/>
                        <a:buSzTx/>
                        <a:buFontTx/>
                        <a:buNone/>
                        <a:tabLst/>
                      </a:pPr>
                      <a:endParaRPr kumimoji="0" lang="en-US" sz="1900" b="0" i="0" u="none" strike="noStrike" cap="none" normalizeH="0" baseline="0" dirty="0">
                        <a:ln>
                          <a:noFill/>
                        </a:ln>
                        <a:solidFill>
                          <a:srgbClr val="000000"/>
                        </a:solidFill>
                        <a:effectLst/>
                        <a:latin typeface="+mn-lt"/>
                        <a:cs typeface="Arial" pitchFamily="34" charset="0"/>
                      </a:endParaRPr>
                    </a:p>
                  </a:txBody>
                  <a:tcPr marL="12553" marR="12553" marT="11430" marB="0" anchor="ct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4"/>
                  </a:ext>
                </a:extLst>
              </a:tr>
              <a:tr h="270093">
                <a:tc>
                  <a:txBody>
                    <a:bodyPr/>
                    <a:lstStyle/>
                    <a:p>
                      <a:endParaRPr lang="en-US" sz="2600" dirty="0"/>
                    </a:p>
                  </a:txBody>
                  <a:tcPr marL="219456" marR="11430" marT="11430" marB="0" anchor="ctr">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457200" rtl="0" eaLnBrk="1" fontAlgn="b" latinLnBrk="0" hangingPunct="1">
                        <a:lnSpc>
                          <a:spcPct val="100000"/>
                        </a:lnSpc>
                        <a:spcBef>
                          <a:spcPts val="0"/>
                        </a:spcBef>
                        <a:spcAft>
                          <a:spcPts val="0"/>
                        </a:spcAft>
                        <a:buClrTx/>
                        <a:buSzTx/>
                        <a:buFontTx/>
                        <a:buNone/>
                        <a:tabLst/>
                        <a:defRPr/>
                      </a:pPr>
                      <a:r>
                        <a:rPr lang="en-US" sz="2200" u="none" strike="noStrike" dirty="0"/>
                        <a:t>Commercial (retail, warehouse, farm)</a:t>
                      </a:r>
                      <a:endParaRPr lang="en-US" sz="2200" b="0" i="0" u="none" strike="noStrike" dirty="0">
                        <a:solidFill>
                          <a:srgbClr val="000000"/>
                        </a:solidFill>
                        <a:latin typeface="+mn-lt"/>
                      </a:endParaRPr>
                    </a:p>
                  </a:txBody>
                  <a:tcPr marL="0" marR="11430" marT="11430" marB="0" anchor="ctr">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2200" b="0" i="0" u="none" strike="noStrike" dirty="0">
                          <a:solidFill>
                            <a:srgbClr val="000000"/>
                          </a:solidFill>
                          <a:latin typeface="+mn-lt"/>
                        </a:rPr>
                        <a:t>12</a:t>
                      </a:r>
                    </a:p>
                  </a:txBody>
                  <a:tcPr marL="11430" marR="11430" marT="11430" marB="0" anchor="b">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a:endParaRPr lang="en-US" sz="2200" b="0" dirty="0">
                        <a:latin typeface="+mn-lt"/>
                      </a:endParaRPr>
                    </a:p>
                  </a:txBody>
                  <a:tcPr marL="12553" marR="12553" marT="11430" marB="0" anchor="b" horzOverflow="overflow">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2200" b="0" i="0" u="none" strike="noStrike" dirty="0">
                          <a:solidFill>
                            <a:srgbClr val="000000"/>
                          </a:solidFill>
                          <a:latin typeface="+mn-lt"/>
                        </a:rPr>
                        <a:t>6</a:t>
                      </a:r>
                    </a:p>
                  </a:txBody>
                  <a:tcPr marL="11430" marR="11430" marT="11430" marB="0" anchor="b">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r" defTabSz="548640" rtl="0" eaLnBrk="1" fontAlgn="b" latinLnBrk="0" hangingPunct="1">
                        <a:lnSpc>
                          <a:spcPct val="100000"/>
                        </a:lnSpc>
                        <a:spcBef>
                          <a:spcPts val="0"/>
                        </a:spcBef>
                        <a:spcAft>
                          <a:spcPts val="0"/>
                        </a:spcAft>
                        <a:buClrTx/>
                        <a:buSzTx/>
                        <a:buFontTx/>
                        <a:buNone/>
                        <a:tabLst/>
                        <a:defRPr/>
                      </a:pPr>
                      <a:endParaRPr lang="en-US" sz="2200" b="0" i="0" u="none" strike="noStrike" dirty="0">
                        <a:solidFill>
                          <a:srgbClr val="000000"/>
                        </a:solidFill>
                        <a:latin typeface="+mn-lt"/>
                      </a:endParaRPr>
                    </a:p>
                  </a:txBody>
                  <a:tcPr marL="11430" marR="11430" marT="1143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en-US" sz="2200" b="0" dirty="0">
                        <a:latin typeface="+mn-lt"/>
                      </a:endParaRPr>
                    </a:p>
                  </a:txBody>
                  <a:tcPr marL="12553" marR="12553" marT="11430" marB="0" anchor="b" horzOverflow="overflow">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endParaRPr lang="en-US" sz="2200" b="0" i="0" u="none" strike="noStrike" dirty="0">
                        <a:solidFill>
                          <a:srgbClr val="000000"/>
                        </a:solidFill>
                        <a:latin typeface="+mn-lt"/>
                      </a:endParaRPr>
                    </a:p>
                  </a:txBody>
                  <a:tcPr marL="11430" marR="11430" marT="11430" marB="0" anchor="b">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endParaRPr lang="en-US" sz="2200" dirty="0"/>
                    </a:p>
                  </a:txBody>
                  <a:tcPr marL="11430" marR="11430" marT="11430" marB="0" anchor="b">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2200" b="0" i="0" u="none" strike="noStrike" cap="none" normalizeH="0" baseline="0" dirty="0">
                          <a:ln>
                            <a:noFill/>
                          </a:ln>
                          <a:solidFill>
                            <a:srgbClr val="000000"/>
                          </a:solidFill>
                          <a:effectLst/>
                          <a:latin typeface="+mn-lt"/>
                          <a:cs typeface="Arial" pitchFamily="34" charset="0"/>
                        </a:rPr>
                        <a:t>5-10%</a:t>
                      </a:r>
                    </a:p>
                  </a:txBody>
                  <a:tcPr marL="12553" marR="12553" marT="11430" marB="0" anchor="b"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r" defTabSz="914400" rtl="0" eaLnBrk="1" fontAlgn="b" latinLnBrk="0" hangingPunct="1">
                        <a:lnSpc>
                          <a:spcPct val="100000"/>
                        </a:lnSpc>
                        <a:spcBef>
                          <a:spcPct val="0"/>
                        </a:spcBef>
                        <a:spcAft>
                          <a:spcPct val="0"/>
                        </a:spcAft>
                        <a:buClrTx/>
                        <a:buSzTx/>
                        <a:buFontTx/>
                        <a:buNone/>
                        <a:tabLst/>
                      </a:pPr>
                      <a:endParaRPr kumimoji="0" lang="en-US" sz="1900" b="0" i="0" u="none" strike="noStrike" cap="none" normalizeH="0" baseline="0" dirty="0">
                        <a:ln>
                          <a:noFill/>
                        </a:ln>
                        <a:solidFill>
                          <a:srgbClr val="000000"/>
                        </a:solidFill>
                        <a:effectLst/>
                        <a:latin typeface="+mn-lt"/>
                        <a:cs typeface="Arial" pitchFamily="34" charset="0"/>
                      </a:endParaRPr>
                    </a:p>
                  </a:txBody>
                  <a:tcPr marL="12553" marR="12553" marT="11430" marB="0" anchor="ct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5"/>
                  </a:ext>
                </a:extLst>
              </a:tr>
              <a:tr h="189558">
                <a:tc>
                  <a:txBody>
                    <a:bodyPr/>
                    <a:lstStyle/>
                    <a:p>
                      <a:endParaRPr lang="en-US" sz="2600" dirty="0"/>
                    </a:p>
                  </a:txBody>
                  <a:tcPr marL="219456" marR="11430" marT="11430" marB="0" anchor="ctr">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r>
                        <a:rPr lang="en-US" sz="2200" dirty="0"/>
                        <a:t>Office</a:t>
                      </a:r>
                    </a:p>
                  </a:txBody>
                  <a:tcPr marL="0" marR="11430" marT="11430" marB="0" anchor="ctr">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a:endParaRPr lang="en-US" sz="2200" dirty="0"/>
                    </a:p>
                  </a:txBody>
                  <a:tcPr marL="11430" marR="11430" marT="11430" marB="0" anchor="b">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a:r>
                        <a:rPr lang="en-US" sz="2200" dirty="0"/>
                        <a:t>-1</a:t>
                      </a:r>
                    </a:p>
                  </a:txBody>
                  <a:tcPr marL="12553" marR="12553" marT="11430" marB="0" anchor="b" horzOverflow="overflow">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a:r>
                        <a:rPr lang="en-US" sz="2200" dirty="0"/>
                        <a:t>6</a:t>
                      </a:r>
                    </a:p>
                  </a:txBody>
                  <a:tcPr marL="11430" marR="11430" marT="11430" marB="0" anchor="b">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a:endParaRPr lang="en-US" sz="2200" dirty="0"/>
                    </a:p>
                  </a:txBody>
                  <a:tcPr marL="11430" marR="11430" marT="1143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a:endParaRPr lang="en-US" sz="2200" dirty="0"/>
                    </a:p>
                  </a:txBody>
                  <a:tcPr marL="12553" marR="12553" marT="11430" marB="0" anchor="b" horzOverflow="overflow">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en-US" sz="2200" dirty="0"/>
                    </a:p>
                  </a:txBody>
                  <a:tcPr marL="11430" marR="11430" marT="11430" marB="0" anchor="b">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en-US" sz="2200"/>
                    </a:p>
                  </a:txBody>
                  <a:tcPr marL="11430" marR="11430" marT="11430" marB="0" anchor="b">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r>
                        <a:rPr lang="en-US" sz="2200" dirty="0"/>
                        <a:t>0-3%</a:t>
                      </a:r>
                    </a:p>
                  </a:txBody>
                  <a:tcPr marL="12553" marR="12553" marT="11430" marB="0" anchor="b"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en-US" sz="1900" dirty="0"/>
                    </a:p>
                  </a:txBody>
                  <a:tcPr marL="12553" marR="12553" marT="11430" marB="0" anchor="ct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6"/>
                  </a:ext>
                </a:extLst>
              </a:tr>
              <a:tr h="222527">
                <a:tc>
                  <a:txBody>
                    <a:bodyPr/>
                    <a:lstStyle/>
                    <a:p>
                      <a:endParaRPr lang="en-US" sz="2600" dirty="0"/>
                    </a:p>
                  </a:txBody>
                  <a:tcPr marL="219456" marR="11430" marT="11430" marB="0" anchor="ctr">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r>
                        <a:rPr lang="en-US" sz="2200" dirty="0"/>
                        <a:t>Manufacturing</a:t>
                      </a:r>
                    </a:p>
                  </a:txBody>
                  <a:tcPr marL="0" marR="11430" marT="11430" marB="0" anchor="ctr">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a:r>
                        <a:rPr lang="en-US" sz="2200" b="0" dirty="0">
                          <a:latin typeface="+mn-lt"/>
                        </a:rPr>
                        <a:t>  </a:t>
                      </a:r>
                    </a:p>
                  </a:txBody>
                  <a:tcPr marL="11430" marR="11430" marT="11430" marB="0" anchor="b">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en-US" sz="2200" dirty="0"/>
                        <a:t>-13</a:t>
                      </a:r>
                      <a:endParaRPr lang="en-US" sz="2200" b="0" dirty="0">
                        <a:latin typeface="+mn-lt"/>
                      </a:endParaRPr>
                    </a:p>
                  </a:txBody>
                  <a:tcPr marL="12553" marR="12553" marT="11430" marB="0" anchor="b" horzOverflow="overflow">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a:endParaRPr lang="en-US" sz="2200" b="0" dirty="0">
                        <a:latin typeface="+mn-lt"/>
                      </a:endParaRPr>
                    </a:p>
                  </a:txBody>
                  <a:tcPr marL="11430" marR="11430" marT="11430" marB="0" anchor="b">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r" defTabSz="548640" rtl="0" eaLnBrk="1" fontAlgn="auto" latinLnBrk="0" hangingPunct="1">
                        <a:lnSpc>
                          <a:spcPct val="100000"/>
                        </a:lnSpc>
                        <a:spcBef>
                          <a:spcPts val="0"/>
                        </a:spcBef>
                        <a:spcAft>
                          <a:spcPts val="0"/>
                        </a:spcAft>
                        <a:buClrTx/>
                        <a:buSzTx/>
                        <a:buFontTx/>
                        <a:buNone/>
                        <a:tabLst/>
                        <a:defRPr/>
                      </a:pPr>
                      <a:r>
                        <a:rPr lang="en-US" sz="2200" b="0" dirty="0">
                          <a:latin typeface="+mn-lt"/>
                        </a:rPr>
                        <a:t>-8</a:t>
                      </a:r>
                    </a:p>
                  </a:txBody>
                  <a:tcPr marL="11430" marR="11430" marT="1143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en-US" sz="2200" b="0" dirty="0">
                        <a:latin typeface="+mn-lt"/>
                      </a:endParaRPr>
                    </a:p>
                  </a:txBody>
                  <a:tcPr marL="12553" marR="12553" marT="11430" marB="0" anchor="b" horzOverflow="overflow">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a:endParaRPr lang="en-US" sz="2200" b="0" dirty="0">
                        <a:latin typeface="+mn-lt"/>
                      </a:endParaRPr>
                    </a:p>
                  </a:txBody>
                  <a:tcPr marL="11430" marR="11430" marT="11430" marB="0" anchor="b">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endParaRPr lang="en-US" sz="2200" dirty="0"/>
                    </a:p>
                  </a:txBody>
                  <a:tcPr marL="11430" marR="11430" marT="11430" marB="0" anchor="b">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2200" b="0" i="0" u="none" strike="noStrike" cap="none" normalizeH="0" baseline="0" dirty="0">
                          <a:ln>
                            <a:noFill/>
                          </a:ln>
                          <a:solidFill>
                            <a:srgbClr val="000000"/>
                          </a:solidFill>
                          <a:effectLst/>
                          <a:latin typeface="+mn-lt"/>
                          <a:cs typeface="Arial" pitchFamily="34" charset="0"/>
                        </a:rPr>
                        <a:t>-2 to 2%</a:t>
                      </a:r>
                    </a:p>
                  </a:txBody>
                  <a:tcPr marL="12553" marR="12553" marT="11430" marB="0" anchor="b"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r" defTabSz="914400" rtl="0" eaLnBrk="1" fontAlgn="b" latinLnBrk="0" hangingPunct="1">
                        <a:lnSpc>
                          <a:spcPct val="100000"/>
                        </a:lnSpc>
                        <a:spcBef>
                          <a:spcPct val="0"/>
                        </a:spcBef>
                        <a:spcAft>
                          <a:spcPct val="0"/>
                        </a:spcAft>
                        <a:buClrTx/>
                        <a:buSzTx/>
                        <a:buFontTx/>
                        <a:buNone/>
                        <a:tabLst/>
                      </a:pPr>
                      <a:endParaRPr kumimoji="0" lang="en-US" sz="1900" b="0" i="0" u="none" strike="noStrike" cap="none" normalizeH="0" baseline="0" dirty="0">
                        <a:ln>
                          <a:noFill/>
                        </a:ln>
                        <a:solidFill>
                          <a:srgbClr val="000000"/>
                        </a:solidFill>
                        <a:effectLst/>
                        <a:latin typeface="+mn-lt"/>
                        <a:cs typeface="Arial" pitchFamily="34" charset="0"/>
                      </a:endParaRPr>
                    </a:p>
                  </a:txBody>
                  <a:tcPr marL="12553" marR="12553" marT="11430" marB="0" anchor="ct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7"/>
                  </a:ext>
                </a:extLst>
              </a:tr>
              <a:tr h="201532">
                <a:tc>
                  <a:txBody>
                    <a:bodyPr/>
                    <a:lstStyle/>
                    <a:p>
                      <a:endParaRPr lang="en-US" sz="2600" dirty="0"/>
                    </a:p>
                  </a:txBody>
                  <a:tcPr marL="219456" marR="11430" marT="11430" marB="0" anchor="ctr">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lgn="l" fontAlgn="b"/>
                      <a:r>
                        <a:rPr lang="en-US" sz="2200" u="none" strike="noStrike" dirty="0"/>
                        <a:t>Transportation</a:t>
                      </a:r>
                      <a:endParaRPr lang="en-US" sz="2200" b="0" i="0" u="none" strike="noStrike" dirty="0">
                        <a:solidFill>
                          <a:srgbClr val="000000"/>
                        </a:solidFill>
                        <a:latin typeface="+mn-lt"/>
                      </a:endParaRPr>
                    </a:p>
                  </a:txBody>
                  <a:tcPr marL="0" marR="11430" marT="11430" marB="0" anchor="ctr">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2200" b="0" i="0" u="none" strike="noStrike" dirty="0">
                          <a:solidFill>
                            <a:srgbClr val="000000"/>
                          </a:solidFill>
                          <a:latin typeface="+mn-lt"/>
                        </a:rPr>
                        <a:t>4</a:t>
                      </a:r>
                    </a:p>
                  </a:txBody>
                  <a:tcPr marL="11430" marR="11430" marT="11430" marB="0" anchor="b">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endParaRPr lang="en-US" sz="2200" b="0" i="0" u="none" strike="noStrike" dirty="0">
                        <a:solidFill>
                          <a:srgbClr val="000000"/>
                        </a:solidFill>
                        <a:latin typeface="+mn-lt"/>
                      </a:endParaRPr>
                    </a:p>
                  </a:txBody>
                  <a:tcPr marL="11430" marR="11430" marT="11430" marB="0" anchor="b">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r" defTabSz="914400" rtl="0" eaLnBrk="1" fontAlgn="b" latinLnBrk="0" hangingPunct="1">
                        <a:lnSpc>
                          <a:spcPct val="100000"/>
                        </a:lnSpc>
                        <a:spcBef>
                          <a:spcPct val="0"/>
                        </a:spcBef>
                        <a:spcAft>
                          <a:spcPct val="0"/>
                        </a:spcAft>
                        <a:buClrTx/>
                        <a:buSzTx/>
                        <a:buFontTx/>
                        <a:buNone/>
                        <a:tabLst/>
                      </a:pPr>
                      <a:r>
                        <a:rPr kumimoji="0" lang="en-US" sz="2200" b="0" i="0" u="none" strike="noStrike" cap="none" normalizeH="0" baseline="0" dirty="0">
                          <a:ln>
                            <a:noFill/>
                          </a:ln>
                          <a:solidFill>
                            <a:srgbClr val="000000"/>
                          </a:solidFill>
                          <a:effectLst/>
                          <a:latin typeface="+mn-lt"/>
                          <a:cs typeface="Arial" pitchFamily="34" charset="0"/>
                        </a:rPr>
                        <a:t>15</a:t>
                      </a:r>
                    </a:p>
                  </a:txBody>
                  <a:tcPr marL="12553" marR="12553" marT="11430" marB="0" anchor="b" horzOverflow="overflow">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r" defTabSz="914400" rtl="0" eaLnBrk="1" fontAlgn="b" latinLnBrk="0" hangingPunct="1">
                        <a:lnSpc>
                          <a:spcPct val="100000"/>
                        </a:lnSpc>
                        <a:spcBef>
                          <a:spcPct val="0"/>
                        </a:spcBef>
                        <a:spcAft>
                          <a:spcPct val="0"/>
                        </a:spcAft>
                        <a:buClrTx/>
                        <a:buSzTx/>
                        <a:buFontTx/>
                        <a:buNone/>
                        <a:tabLst/>
                      </a:pPr>
                      <a:endParaRPr kumimoji="0" lang="en-US" sz="2200" b="0" i="0" u="none" strike="noStrike" cap="none" normalizeH="0" baseline="0" dirty="0">
                        <a:ln>
                          <a:noFill/>
                        </a:ln>
                        <a:solidFill>
                          <a:srgbClr val="000000"/>
                        </a:solidFill>
                        <a:effectLst/>
                        <a:latin typeface="+mn-lt"/>
                        <a:cs typeface="Arial" pitchFamily="34" charset="0"/>
                      </a:endParaRPr>
                    </a:p>
                  </a:txBody>
                  <a:tcPr marL="12553" marR="12553" marT="11430" marB="0" anchor="b"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ctr"/>
                      <a:endParaRPr lang="en-US" sz="2200" b="0" i="0" u="none" strike="noStrike" dirty="0">
                        <a:solidFill>
                          <a:srgbClr val="000000"/>
                        </a:solidFill>
                        <a:latin typeface="+mn-lt"/>
                      </a:endParaRPr>
                    </a:p>
                  </a:txBody>
                  <a:tcPr marL="11430" marR="11430" marT="11430" marB="0" anchor="b">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endParaRPr lang="en-US" sz="2200" b="0" i="0" u="none" strike="noStrike" dirty="0">
                        <a:solidFill>
                          <a:srgbClr val="000000"/>
                        </a:solidFill>
                        <a:latin typeface="+mn-lt"/>
                      </a:endParaRPr>
                    </a:p>
                  </a:txBody>
                  <a:tcPr marL="11430" marR="11430" marT="11430" marB="0" anchor="b">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en-US" sz="2200"/>
                    </a:p>
                  </a:txBody>
                  <a:tcPr marL="11430" marR="11430" marT="11430" marB="0" anchor="b">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r>
                        <a:rPr lang="en-US" sz="2200" dirty="0"/>
                        <a:t>7-12%</a:t>
                      </a:r>
                    </a:p>
                  </a:txBody>
                  <a:tcPr marL="12553" marR="12553" marT="11430" marB="0" anchor="b"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r" defTabSz="914400" rtl="0" eaLnBrk="1" fontAlgn="b" latinLnBrk="0" hangingPunct="1">
                        <a:lnSpc>
                          <a:spcPct val="100000"/>
                        </a:lnSpc>
                        <a:spcBef>
                          <a:spcPct val="0"/>
                        </a:spcBef>
                        <a:spcAft>
                          <a:spcPct val="0"/>
                        </a:spcAft>
                        <a:buClrTx/>
                        <a:buSzTx/>
                        <a:buFontTx/>
                        <a:buNone/>
                        <a:tabLst/>
                      </a:pPr>
                      <a:endParaRPr kumimoji="0" lang="en-US" sz="1900" b="0" i="0" u="none" strike="noStrike" cap="none" normalizeH="0" baseline="0" dirty="0">
                        <a:ln>
                          <a:noFill/>
                        </a:ln>
                        <a:solidFill>
                          <a:srgbClr val="000000"/>
                        </a:solidFill>
                        <a:effectLst/>
                        <a:latin typeface="+mn-lt"/>
                        <a:cs typeface="Arial" pitchFamily="34" charset="0"/>
                      </a:endParaRPr>
                    </a:p>
                  </a:txBody>
                  <a:tcPr marL="12553" marR="12553" marT="11430" marB="0" anchor="ct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8"/>
                  </a:ext>
                </a:extLst>
              </a:tr>
              <a:tr h="214776">
                <a:tc>
                  <a:txBody>
                    <a:bodyPr/>
                    <a:lstStyle/>
                    <a:p>
                      <a:endParaRPr lang="en-US" sz="2600" dirty="0"/>
                    </a:p>
                  </a:txBody>
                  <a:tcPr marL="219456" marR="11430" marT="11430" marB="0" anchor="ctr">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457200" rtl="0" eaLnBrk="1" fontAlgn="b" latinLnBrk="0" hangingPunct="1">
                        <a:lnSpc>
                          <a:spcPct val="100000"/>
                        </a:lnSpc>
                        <a:spcBef>
                          <a:spcPts val="0"/>
                        </a:spcBef>
                        <a:spcAft>
                          <a:spcPts val="0"/>
                        </a:spcAft>
                        <a:buClrTx/>
                        <a:buSzTx/>
                        <a:buFontTx/>
                        <a:buNone/>
                        <a:tabLst/>
                        <a:defRPr/>
                      </a:pPr>
                      <a:r>
                        <a:rPr lang="en-US" sz="2200" u="none" strike="noStrike" dirty="0"/>
                        <a:t>Health care</a:t>
                      </a:r>
                      <a:endParaRPr lang="en-US" sz="2200" b="0" i="0" u="none" strike="noStrike" dirty="0">
                        <a:solidFill>
                          <a:srgbClr val="000000"/>
                        </a:solidFill>
                        <a:latin typeface="+mn-lt"/>
                      </a:endParaRPr>
                    </a:p>
                  </a:txBody>
                  <a:tcPr marL="0" marR="11430" marT="11430" marB="0" anchor="ctr">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2200" b="0" i="0" u="none" strike="noStrike" dirty="0">
                          <a:solidFill>
                            <a:srgbClr val="000000"/>
                          </a:solidFill>
                          <a:latin typeface="+mn-lt"/>
                        </a:rPr>
                        <a:t>4</a:t>
                      </a:r>
                    </a:p>
                  </a:txBody>
                  <a:tcPr marL="11430" marR="11430" marT="11430" marB="0" anchor="b">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r" defTabSz="914400" rtl="0" eaLnBrk="1" fontAlgn="b" latinLnBrk="0" hangingPunct="1">
                        <a:lnSpc>
                          <a:spcPct val="100000"/>
                        </a:lnSpc>
                        <a:spcBef>
                          <a:spcPct val="0"/>
                        </a:spcBef>
                        <a:spcAft>
                          <a:spcPct val="0"/>
                        </a:spcAft>
                        <a:buClrTx/>
                        <a:buSzTx/>
                        <a:buFontTx/>
                        <a:buNone/>
                        <a:tabLst/>
                      </a:pPr>
                      <a:endParaRPr kumimoji="0" lang="en-US" sz="2200" b="0" i="0" u="none" strike="noStrike" cap="none" normalizeH="0" baseline="0" dirty="0">
                        <a:ln>
                          <a:noFill/>
                        </a:ln>
                        <a:solidFill>
                          <a:srgbClr val="000000"/>
                        </a:solidFill>
                        <a:effectLst/>
                        <a:latin typeface="+mn-lt"/>
                        <a:cs typeface="Arial" pitchFamily="34" charset="0"/>
                      </a:endParaRPr>
                    </a:p>
                  </a:txBody>
                  <a:tcPr marL="12553" marR="12553" marT="11430" marB="0" anchor="b" horzOverflow="overflow">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2200" b="0" i="0" u="none" strike="noStrike" dirty="0">
                          <a:solidFill>
                            <a:srgbClr val="000000"/>
                          </a:solidFill>
                          <a:latin typeface="+mn-lt"/>
                        </a:rPr>
                        <a:t>3</a:t>
                      </a:r>
                    </a:p>
                  </a:txBody>
                  <a:tcPr marL="11430" marR="11430" marT="11430" marB="0" anchor="b">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endParaRPr lang="en-US" sz="2200" b="0" i="0" u="none" strike="noStrike" dirty="0">
                        <a:solidFill>
                          <a:srgbClr val="000000"/>
                        </a:solidFill>
                        <a:latin typeface="+mn-lt"/>
                      </a:endParaRPr>
                    </a:p>
                  </a:txBody>
                  <a:tcPr marL="11430" marR="11430" marT="1143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r" defTabSz="914400" rtl="0" eaLnBrk="1" fontAlgn="b" latinLnBrk="0" hangingPunct="1">
                        <a:lnSpc>
                          <a:spcPct val="100000"/>
                        </a:lnSpc>
                        <a:spcBef>
                          <a:spcPct val="0"/>
                        </a:spcBef>
                        <a:spcAft>
                          <a:spcPct val="0"/>
                        </a:spcAft>
                        <a:buClrTx/>
                        <a:buSzTx/>
                        <a:buFontTx/>
                        <a:buNone/>
                        <a:tabLst/>
                      </a:pPr>
                      <a:endParaRPr kumimoji="0" lang="en-US" sz="2200" b="0" i="0" u="none" strike="noStrike" cap="none" normalizeH="0" baseline="0" dirty="0">
                        <a:ln>
                          <a:noFill/>
                        </a:ln>
                        <a:solidFill>
                          <a:srgbClr val="000000"/>
                        </a:solidFill>
                        <a:effectLst/>
                        <a:latin typeface="+mn-lt"/>
                        <a:cs typeface="Arial" pitchFamily="34" charset="0"/>
                      </a:endParaRPr>
                    </a:p>
                  </a:txBody>
                  <a:tcPr marL="12553" marR="12553" marT="11430" marB="0" anchor="b" horzOverflow="overflow">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endParaRPr lang="en-US" sz="2200" b="0" i="0" u="none" strike="noStrike" dirty="0">
                        <a:solidFill>
                          <a:srgbClr val="000000"/>
                        </a:solidFill>
                        <a:latin typeface="+mn-lt"/>
                      </a:endParaRPr>
                    </a:p>
                  </a:txBody>
                  <a:tcPr marL="11430" marR="11430" marT="11430" marB="0" anchor="b">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endParaRPr lang="en-US" sz="2200" dirty="0"/>
                    </a:p>
                  </a:txBody>
                  <a:tcPr marL="11430" marR="11430" marT="11430" marB="0" anchor="b">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2200" b="0" i="0" u="none" strike="noStrike" cap="none" normalizeH="0" baseline="0" dirty="0">
                          <a:ln>
                            <a:noFill/>
                          </a:ln>
                          <a:solidFill>
                            <a:srgbClr val="000000"/>
                          </a:solidFill>
                          <a:effectLst/>
                          <a:latin typeface="+mn-lt"/>
                          <a:cs typeface="Arial" pitchFamily="34" charset="0"/>
                        </a:rPr>
                        <a:t>2-7%</a:t>
                      </a:r>
                    </a:p>
                  </a:txBody>
                  <a:tcPr marL="12553" marR="12553" marT="11430" marB="0" anchor="b"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r" defTabSz="914400" rtl="0" eaLnBrk="1" fontAlgn="b" latinLnBrk="0" hangingPunct="1">
                        <a:lnSpc>
                          <a:spcPct val="100000"/>
                        </a:lnSpc>
                        <a:spcBef>
                          <a:spcPct val="0"/>
                        </a:spcBef>
                        <a:spcAft>
                          <a:spcPct val="0"/>
                        </a:spcAft>
                        <a:buClrTx/>
                        <a:buSzTx/>
                        <a:buFontTx/>
                        <a:buNone/>
                        <a:tabLst/>
                      </a:pPr>
                      <a:endParaRPr kumimoji="0" lang="en-US" sz="1900" b="0" i="0" u="none" strike="noStrike" cap="none" normalizeH="0" baseline="0" dirty="0">
                        <a:ln>
                          <a:noFill/>
                        </a:ln>
                        <a:solidFill>
                          <a:srgbClr val="000000"/>
                        </a:solidFill>
                        <a:effectLst/>
                        <a:latin typeface="+mn-lt"/>
                        <a:cs typeface="Arial" pitchFamily="34" charset="0"/>
                      </a:endParaRPr>
                    </a:p>
                  </a:txBody>
                  <a:tcPr marL="12553" marR="12553" marT="11430" marB="0" anchor="ct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09"/>
                  </a:ext>
                </a:extLst>
              </a:tr>
              <a:tr h="195063">
                <a:tc>
                  <a:txBody>
                    <a:bodyPr/>
                    <a:lstStyle/>
                    <a:p>
                      <a:endParaRPr lang="en-US" sz="2600" dirty="0"/>
                    </a:p>
                  </a:txBody>
                  <a:tcPr marL="219456" marR="11430" marT="11430" marB="0" anchor="ctr">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lvl="0" algn="l" fontAlgn="b"/>
                      <a:r>
                        <a:rPr lang="en-US" sz="2200" b="0" i="0" u="none" strike="noStrike" dirty="0">
                          <a:solidFill>
                            <a:schemeClr val="tx1"/>
                          </a:solidFill>
                          <a:latin typeface="+mn-lt"/>
                        </a:rPr>
                        <a:t>Lodging</a:t>
                      </a:r>
                    </a:p>
                  </a:txBody>
                  <a:tcPr marL="0" marR="11430" marT="11430" marB="0" anchor="ctr">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a:r>
                        <a:rPr lang="en-US" sz="2200" b="0" dirty="0">
                          <a:latin typeface="+mn-lt"/>
                        </a:rPr>
                        <a:t>6</a:t>
                      </a:r>
                    </a:p>
                  </a:txBody>
                  <a:tcPr marL="11430" marR="11430" marT="11430" marB="0" anchor="b">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a:endParaRPr lang="en-US" sz="2200" dirty="0"/>
                    </a:p>
                  </a:txBody>
                  <a:tcPr marL="12553" marR="12553" marT="11430" marB="0" anchor="b" horzOverflow="overflow">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a:r>
                        <a:rPr lang="en-US" sz="2200" b="0" dirty="0">
                          <a:latin typeface="+mn-lt"/>
                        </a:rPr>
                        <a:t>11</a:t>
                      </a:r>
                    </a:p>
                  </a:txBody>
                  <a:tcPr marL="11430" marR="11430" marT="11430" marB="0" anchor="b">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a:endParaRPr lang="en-US" sz="2200" b="0" dirty="0">
                        <a:latin typeface="+mn-lt"/>
                      </a:endParaRPr>
                    </a:p>
                  </a:txBody>
                  <a:tcPr marL="11430" marR="11430" marT="1143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a:endParaRPr lang="en-US" sz="2200" dirty="0"/>
                    </a:p>
                  </a:txBody>
                  <a:tcPr marL="12553" marR="12553" marT="11430" marB="0" anchor="b" horzOverflow="overflow">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a:endParaRPr lang="en-US" sz="2200" b="0" dirty="0">
                        <a:latin typeface="+mn-lt"/>
                      </a:endParaRPr>
                    </a:p>
                  </a:txBody>
                  <a:tcPr marL="11430" marR="11430" marT="11430" marB="0" anchor="b">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endParaRPr lang="en-US" sz="2200" dirty="0"/>
                    </a:p>
                  </a:txBody>
                  <a:tcPr marL="11430" marR="11430" marT="11430" marB="0" anchor="b">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2200" b="0" i="0" u="none" strike="noStrike" cap="none" normalizeH="0" baseline="0" dirty="0">
                          <a:ln>
                            <a:noFill/>
                          </a:ln>
                          <a:solidFill>
                            <a:srgbClr val="000000"/>
                          </a:solidFill>
                          <a:effectLst/>
                          <a:latin typeface="+mn-lt"/>
                          <a:cs typeface="Arial" pitchFamily="34" charset="0"/>
                        </a:rPr>
                        <a:t>-2 to 2%</a:t>
                      </a:r>
                    </a:p>
                  </a:txBody>
                  <a:tcPr marL="12553" marR="12553" marT="11430" marB="0" anchor="b"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r" defTabSz="914400" rtl="0" eaLnBrk="1" fontAlgn="b" latinLnBrk="0" hangingPunct="1">
                        <a:lnSpc>
                          <a:spcPct val="100000"/>
                        </a:lnSpc>
                        <a:spcBef>
                          <a:spcPct val="0"/>
                        </a:spcBef>
                        <a:spcAft>
                          <a:spcPct val="0"/>
                        </a:spcAft>
                        <a:buClrTx/>
                        <a:buSzTx/>
                        <a:buFontTx/>
                        <a:buNone/>
                        <a:tabLst/>
                      </a:pPr>
                      <a:endParaRPr kumimoji="0" lang="en-US" sz="1900" b="0" i="0" u="none" strike="noStrike" cap="none" normalizeH="0" baseline="0" dirty="0">
                        <a:ln>
                          <a:noFill/>
                        </a:ln>
                        <a:solidFill>
                          <a:srgbClr val="000000"/>
                        </a:solidFill>
                        <a:effectLst/>
                        <a:latin typeface="+mn-lt"/>
                        <a:cs typeface="Arial" pitchFamily="34" charset="0"/>
                      </a:endParaRPr>
                    </a:p>
                  </a:txBody>
                  <a:tcPr marL="12553" marR="12553" marT="11430" marB="0" anchor="ct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10"/>
                  </a:ext>
                </a:extLst>
              </a:tr>
              <a:tr h="328351">
                <a:tc>
                  <a:txBody>
                    <a:bodyPr/>
                    <a:lstStyle/>
                    <a:p>
                      <a:endParaRPr lang="en-US" sz="2600" dirty="0"/>
                    </a:p>
                  </a:txBody>
                  <a:tcPr marL="219456" marR="11430" marT="11430" marB="0" anchor="ctr">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r>
                        <a:rPr lang="en-US" sz="2200" dirty="0"/>
                        <a:t>Sewage</a:t>
                      </a:r>
                      <a:r>
                        <a:rPr lang="en-US" sz="2200" baseline="0" dirty="0"/>
                        <a:t> &amp; waste disposal</a:t>
                      </a:r>
                      <a:endParaRPr lang="en-US" sz="2200" dirty="0"/>
                    </a:p>
                  </a:txBody>
                  <a:tcPr marL="0" marR="11430" marT="11430" marB="0" anchor="b">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a:endParaRPr lang="en-US" sz="2200" dirty="0"/>
                    </a:p>
                  </a:txBody>
                  <a:tcPr marL="11430" marR="11430" marT="11430" marB="0" anchor="b">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a:r>
                        <a:rPr lang="en-US" sz="2200" dirty="0"/>
                        <a:t>-12</a:t>
                      </a:r>
                    </a:p>
                  </a:txBody>
                  <a:tcPr marL="12553" marR="12553" marT="11430" marB="0" anchor="b" horzOverflow="overflow">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a:r>
                        <a:rPr lang="en-US" sz="2200" dirty="0"/>
                        <a:t>8</a:t>
                      </a:r>
                    </a:p>
                  </a:txBody>
                  <a:tcPr marL="11430" marR="11430" marT="11430" marB="0" anchor="b">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a:endParaRPr lang="en-US" sz="2200" dirty="0"/>
                    </a:p>
                  </a:txBody>
                  <a:tcPr marL="11430" marR="11430" marT="1143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a:endParaRPr lang="en-US" sz="2200" dirty="0"/>
                    </a:p>
                  </a:txBody>
                  <a:tcPr marL="12553" marR="12553" marT="11430" marB="0" anchor="b" horzOverflow="overflow">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en-US" sz="2200" dirty="0"/>
                    </a:p>
                  </a:txBody>
                  <a:tcPr marL="11430" marR="11430" marT="11430" marB="0" anchor="b">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en-US" sz="2200" dirty="0"/>
                    </a:p>
                  </a:txBody>
                  <a:tcPr marL="11430" marR="11430" marT="11430" marB="0" anchor="b">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r>
                        <a:rPr lang="en-US" sz="2200" dirty="0"/>
                        <a:t>-2 to 2%</a:t>
                      </a:r>
                    </a:p>
                  </a:txBody>
                  <a:tcPr marL="12553" marR="12553" marT="11430" marB="0" anchor="b"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r" defTabSz="914400" rtl="0" eaLnBrk="1" fontAlgn="b" latinLnBrk="0" hangingPunct="1">
                        <a:lnSpc>
                          <a:spcPct val="100000"/>
                        </a:lnSpc>
                        <a:spcBef>
                          <a:spcPct val="0"/>
                        </a:spcBef>
                        <a:spcAft>
                          <a:spcPct val="0"/>
                        </a:spcAft>
                        <a:buClrTx/>
                        <a:buSzTx/>
                        <a:buFontTx/>
                        <a:buNone/>
                        <a:tabLst/>
                      </a:pPr>
                      <a:endParaRPr kumimoji="0" lang="en-US" sz="1900" b="0" i="0" u="none" strike="noStrike" cap="none" normalizeH="0" baseline="0" dirty="0">
                        <a:ln>
                          <a:noFill/>
                        </a:ln>
                        <a:solidFill>
                          <a:srgbClr val="000000"/>
                        </a:solidFill>
                        <a:effectLst/>
                        <a:latin typeface="+mn-lt"/>
                        <a:cs typeface="Arial" pitchFamily="34" charset="0"/>
                      </a:endParaRPr>
                    </a:p>
                  </a:txBody>
                  <a:tcPr marL="12553" marR="12553" marT="11430" marB="0" anchor="ct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11"/>
                  </a:ext>
                </a:extLst>
              </a:tr>
              <a:tr h="675715">
                <a:tc>
                  <a:txBody>
                    <a:bodyPr/>
                    <a:lstStyle/>
                    <a:p>
                      <a:endParaRPr lang="en-US" sz="2600" dirty="0"/>
                    </a:p>
                  </a:txBody>
                  <a:tcPr marL="219456" marR="11430" marT="11430" marB="0" anchor="ctr">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457200" rtl="0" eaLnBrk="1" fontAlgn="b" latinLnBrk="0" hangingPunct="1">
                        <a:lnSpc>
                          <a:spcPct val="100000"/>
                        </a:lnSpc>
                        <a:spcBef>
                          <a:spcPts val="0"/>
                        </a:spcBef>
                        <a:spcAft>
                          <a:spcPts val="0"/>
                        </a:spcAft>
                        <a:buClrTx/>
                        <a:buSzTx/>
                        <a:buFontTx/>
                        <a:buNone/>
                        <a:tabLst/>
                        <a:defRPr/>
                      </a:pPr>
                      <a:r>
                        <a:rPr kumimoji="0" lang="en-US" sz="2200" u="none" strike="noStrike" cap="none" normalizeH="0" baseline="0" dirty="0">
                          <a:ln>
                            <a:noFill/>
                          </a:ln>
                          <a:effectLst/>
                        </a:rPr>
                        <a:t>Other--amusement; communication; religious; public safety; conservation; water: 11% of  ‘17 total</a:t>
                      </a:r>
                      <a:endParaRPr lang="en-US" sz="2200" b="1" i="0" u="none" strike="noStrike" dirty="0">
                        <a:solidFill>
                          <a:schemeClr val="tx1"/>
                        </a:solidFill>
                        <a:latin typeface="+mn-lt"/>
                      </a:endParaRPr>
                    </a:p>
                  </a:txBody>
                  <a:tcPr marL="0" marR="11430" marT="11430" marB="0" anchor="ctr">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2200" b="0" i="0" u="none" strike="noStrike" dirty="0">
                          <a:solidFill>
                            <a:srgbClr val="000000"/>
                          </a:solidFill>
                          <a:latin typeface="+mn-lt"/>
                        </a:rPr>
                        <a:t>3</a:t>
                      </a:r>
                    </a:p>
                  </a:txBody>
                  <a:tcPr marL="11430" marR="11430" marT="11430" marB="0" anchor="b">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r" defTabSz="914400" rtl="0" eaLnBrk="1" fontAlgn="b" latinLnBrk="0" hangingPunct="1">
                        <a:lnSpc>
                          <a:spcPct val="100000"/>
                        </a:lnSpc>
                        <a:spcBef>
                          <a:spcPct val="0"/>
                        </a:spcBef>
                        <a:spcAft>
                          <a:spcPct val="0"/>
                        </a:spcAft>
                        <a:buClrTx/>
                        <a:buSzTx/>
                        <a:buFontTx/>
                        <a:buNone/>
                        <a:tabLst/>
                      </a:pPr>
                      <a:endParaRPr kumimoji="0" lang="en-US" sz="2200" b="0" i="0" u="none" strike="noStrike" cap="none" normalizeH="0" baseline="0" dirty="0">
                        <a:ln>
                          <a:noFill/>
                        </a:ln>
                        <a:solidFill>
                          <a:srgbClr val="000000"/>
                        </a:solidFill>
                        <a:effectLst/>
                        <a:latin typeface="+mn-lt"/>
                        <a:cs typeface="Arial" pitchFamily="34" charset="0"/>
                      </a:endParaRPr>
                    </a:p>
                  </a:txBody>
                  <a:tcPr marL="12553" marR="12553" marT="11430" marB="0" anchor="b" horzOverflow="overflow">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r" fontAlgn="b"/>
                      <a:r>
                        <a:rPr lang="en-US" sz="2200" b="0" i="0" u="none" strike="noStrike" dirty="0">
                          <a:solidFill>
                            <a:srgbClr val="000000"/>
                          </a:solidFill>
                          <a:latin typeface="+mn-lt"/>
                        </a:rPr>
                        <a:t>5</a:t>
                      </a:r>
                    </a:p>
                  </a:txBody>
                  <a:tcPr marL="11430" marR="11430" marT="11430" marB="0" anchor="b">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endParaRPr lang="en-US" sz="2200" b="0" i="0" u="none" strike="noStrike" dirty="0">
                        <a:solidFill>
                          <a:srgbClr val="000000"/>
                        </a:solidFill>
                        <a:latin typeface="+mn-lt"/>
                      </a:endParaRPr>
                    </a:p>
                  </a:txBody>
                  <a:tcPr marL="11430" marR="11430" marT="1143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r" defTabSz="914400" rtl="0" eaLnBrk="1" fontAlgn="b" latinLnBrk="0" hangingPunct="1">
                        <a:lnSpc>
                          <a:spcPct val="100000"/>
                        </a:lnSpc>
                        <a:spcBef>
                          <a:spcPct val="0"/>
                        </a:spcBef>
                        <a:spcAft>
                          <a:spcPct val="0"/>
                        </a:spcAft>
                        <a:buClrTx/>
                        <a:buSzTx/>
                        <a:buFontTx/>
                        <a:buNone/>
                        <a:tabLst/>
                      </a:pPr>
                      <a:endParaRPr kumimoji="0" lang="en-US" sz="2200" b="0" i="0" u="none" strike="noStrike" cap="none" normalizeH="0" baseline="0" dirty="0">
                        <a:ln>
                          <a:noFill/>
                        </a:ln>
                        <a:solidFill>
                          <a:srgbClr val="000000"/>
                        </a:solidFill>
                        <a:effectLst/>
                        <a:latin typeface="+mn-lt"/>
                        <a:cs typeface="Arial" pitchFamily="34" charset="0"/>
                      </a:endParaRPr>
                    </a:p>
                  </a:txBody>
                  <a:tcPr marL="12553" marR="12553" marT="11430" marB="0" anchor="b" horzOverflow="overflow">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endParaRPr lang="en-US" sz="2200" b="0" i="0" u="none" strike="noStrike" dirty="0">
                        <a:solidFill>
                          <a:srgbClr val="000000"/>
                        </a:solidFill>
                        <a:latin typeface="+mn-lt"/>
                      </a:endParaRPr>
                    </a:p>
                  </a:txBody>
                  <a:tcPr marL="11430" marR="11430" marT="11430" marB="0" anchor="b">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en-US" sz="2200" b="0" dirty="0"/>
                    </a:p>
                  </a:txBody>
                  <a:tcPr marL="11430" marR="11430" marT="11430" marB="0" anchor="b">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sz="2200" b="0" i="0" u="none" strike="noStrike" cap="none" normalizeH="0" baseline="0" dirty="0">
                          <a:ln>
                            <a:noFill/>
                          </a:ln>
                          <a:solidFill>
                            <a:srgbClr val="000000"/>
                          </a:solidFill>
                          <a:effectLst/>
                          <a:latin typeface="+mn-lt"/>
                          <a:cs typeface="Arial" pitchFamily="34" charset="0"/>
                        </a:rPr>
                        <a:t>-2 to 2%</a:t>
                      </a:r>
                    </a:p>
                  </a:txBody>
                  <a:tcPr marL="12553" marR="12553" marT="11430" marB="0" anchor="b" horzOverflow="overflow">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r" defTabSz="914400" rtl="0" eaLnBrk="1" fontAlgn="b" latinLnBrk="0" hangingPunct="1">
                        <a:lnSpc>
                          <a:spcPct val="100000"/>
                        </a:lnSpc>
                        <a:spcBef>
                          <a:spcPct val="0"/>
                        </a:spcBef>
                        <a:spcAft>
                          <a:spcPct val="0"/>
                        </a:spcAft>
                        <a:buClrTx/>
                        <a:buSzTx/>
                        <a:buFontTx/>
                        <a:buNone/>
                        <a:tabLst/>
                      </a:pPr>
                      <a:endParaRPr kumimoji="0" lang="en-US" sz="1900" b="0" i="0" u="none" strike="noStrike" cap="none" normalizeH="0" baseline="0" dirty="0">
                        <a:ln>
                          <a:noFill/>
                        </a:ln>
                        <a:solidFill>
                          <a:srgbClr val="000000"/>
                        </a:solidFill>
                        <a:effectLst/>
                        <a:latin typeface="+mn-lt"/>
                        <a:cs typeface="Arial" pitchFamily="34" charset="0"/>
                      </a:endParaRPr>
                    </a:p>
                  </a:txBody>
                  <a:tcPr marL="12553" marR="12553" marT="11430" marB="0" anchor="ctr" horzOverflow="overflow">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xmlns="" val="10012"/>
                  </a:ext>
                </a:extLst>
              </a:tr>
            </a:tbl>
          </a:graphicData>
        </a:graphic>
      </p:graphicFrame>
      <p:sp>
        <p:nvSpPr>
          <p:cNvPr id="2" name="Title 1"/>
          <p:cNvSpPr>
            <a:spLocks noGrp="1"/>
          </p:cNvSpPr>
          <p:nvPr>
            <p:ph type="title"/>
          </p:nvPr>
        </p:nvSpPr>
        <p:spPr>
          <a:xfrm>
            <a:off x="0" y="1108041"/>
            <a:ext cx="14310360" cy="593128"/>
          </a:xfrm>
        </p:spPr>
        <p:txBody>
          <a:bodyPr>
            <a:normAutofit fontScale="90000"/>
          </a:bodyPr>
          <a:lstStyle/>
          <a:p>
            <a:r>
              <a:rPr lang="en-US" sz="3720" dirty="0"/>
              <a:t>Nonresidential spending by segment:  2017 change, 2018 forecast</a:t>
            </a:r>
          </a:p>
        </p:txBody>
      </p:sp>
      <p:sp>
        <p:nvSpPr>
          <p:cNvPr id="7" name="Footer Placeholder 6"/>
          <p:cNvSpPr txBox="1">
            <a:spLocks/>
          </p:cNvSpPr>
          <p:nvPr/>
        </p:nvSpPr>
        <p:spPr>
          <a:xfrm>
            <a:off x="2377440" y="7627627"/>
            <a:ext cx="6195060" cy="438150"/>
          </a:xfrm>
          <a:prstGeom prst="rect">
            <a:avLst/>
          </a:prstGeom>
          <a:noFill/>
        </p:spPr>
        <p:txBody>
          <a:bodyPr vert="horz" lIns="109728" tIns="54864" rIns="109728" bIns="54864" rtlCol="0" anchor="ctr"/>
          <a:lstStyle/>
          <a:p>
            <a:r>
              <a:rPr lang="fr-FR" sz="1440" dirty="0">
                <a:solidFill>
                  <a:prstClr val="white"/>
                </a:solidFill>
              </a:rPr>
              <a:t>Source: U.S. Census Bureau construction spending report; Author’s forecast</a:t>
            </a:r>
          </a:p>
        </p:txBody>
      </p:sp>
      <p:sp>
        <p:nvSpPr>
          <p:cNvPr id="4" name="Slide Number Placeholder 3">
            <a:extLst>
              <a:ext uri="{FF2B5EF4-FFF2-40B4-BE49-F238E27FC236}">
                <a16:creationId xmlns:a16="http://schemas.microsoft.com/office/drawing/2014/main" xmlns="" id="{743D663B-D332-48B4-AA52-4F1A9D0BFF14}"/>
              </a:ext>
            </a:extLst>
          </p:cNvPr>
          <p:cNvSpPr>
            <a:spLocks noGrp="1"/>
          </p:cNvSpPr>
          <p:nvPr>
            <p:ph type="sldNum" sz="quarter" idx="12"/>
          </p:nvPr>
        </p:nvSpPr>
        <p:spPr>
          <a:xfrm>
            <a:off x="11000923" y="415371"/>
            <a:ext cx="3413760" cy="438150"/>
          </a:xfrm>
        </p:spPr>
        <p:txBody>
          <a:bodyPr/>
          <a:lstStyle/>
          <a:p>
            <a:fld id="{2263DC4A-32F9-C846-89AA-E7DE67E55795}" type="slidenum">
              <a:rPr lang="en-US" sz="1600" smtClean="0">
                <a:solidFill>
                  <a:schemeClr val="bg1"/>
                </a:solidFill>
                <a:latin typeface="Courier New" panose="02070309020205020404" pitchFamily="49" charset="0"/>
                <a:cs typeface="Courier New" panose="02070309020205020404" pitchFamily="49" charset="0"/>
              </a:rPr>
              <a:pPr/>
              <a:t>4</a:t>
            </a:fld>
            <a:endParaRPr lang="en-US" sz="1600" dirty="0">
              <a:solidFill>
                <a:schemeClr val="bg1"/>
              </a:solidFill>
              <a:latin typeface="Courier New" panose="02070309020205020404" pitchFamily="49" charset="0"/>
              <a:cs typeface="Courier New" panose="02070309020205020404" pitchFamily="49" charset="0"/>
            </a:endParaRPr>
          </a:p>
        </p:txBody>
      </p:sp>
    </p:spTree>
    <p:extLst>
      <p:ext uri="{BB962C8B-B14F-4D97-AF65-F5344CB8AC3E}">
        <p14:creationId xmlns:p14="http://schemas.microsoft.com/office/powerpoint/2010/main" val="427269587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108041"/>
            <a:ext cx="14310360" cy="593128"/>
          </a:xfrm>
        </p:spPr>
        <p:txBody>
          <a:bodyPr>
            <a:normAutofit fontScale="90000"/>
          </a:bodyPr>
          <a:lstStyle/>
          <a:p>
            <a:r>
              <a:rPr lang="en-US" sz="3720" b="1" dirty="0"/>
              <a:t>Larger Central Washington Projects by segment  2017/2018</a:t>
            </a:r>
          </a:p>
        </p:txBody>
      </p:sp>
      <p:sp>
        <p:nvSpPr>
          <p:cNvPr id="7" name="Footer Placeholder 6"/>
          <p:cNvSpPr txBox="1">
            <a:spLocks/>
          </p:cNvSpPr>
          <p:nvPr/>
        </p:nvSpPr>
        <p:spPr>
          <a:xfrm>
            <a:off x="2377440" y="7627627"/>
            <a:ext cx="6195060" cy="438150"/>
          </a:xfrm>
          <a:prstGeom prst="rect">
            <a:avLst/>
          </a:prstGeom>
          <a:noFill/>
        </p:spPr>
        <p:txBody>
          <a:bodyPr vert="horz" lIns="109728" tIns="54864" rIns="109728" bIns="54864" rtlCol="0" anchor="ctr"/>
          <a:lstStyle/>
          <a:p>
            <a:r>
              <a:rPr lang="fr-FR" sz="1440" dirty="0">
                <a:solidFill>
                  <a:prstClr val="white"/>
                </a:solidFill>
              </a:rPr>
              <a:t>Source: U.S. Census Bureau construction spending report; Author’s forecast</a:t>
            </a:r>
          </a:p>
        </p:txBody>
      </p:sp>
      <p:sp>
        <p:nvSpPr>
          <p:cNvPr id="4" name="Slide Number Placeholder 3">
            <a:extLst>
              <a:ext uri="{FF2B5EF4-FFF2-40B4-BE49-F238E27FC236}">
                <a16:creationId xmlns:a16="http://schemas.microsoft.com/office/drawing/2014/main" xmlns="" id="{743D663B-D332-48B4-AA52-4F1A9D0BFF14}"/>
              </a:ext>
            </a:extLst>
          </p:cNvPr>
          <p:cNvSpPr>
            <a:spLocks noGrp="1"/>
          </p:cNvSpPr>
          <p:nvPr>
            <p:ph type="sldNum" sz="quarter" idx="12"/>
          </p:nvPr>
        </p:nvSpPr>
        <p:spPr>
          <a:xfrm>
            <a:off x="11000923" y="415371"/>
            <a:ext cx="3413760" cy="438150"/>
          </a:xfrm>
        </p:spPr>
        <p:txBody>
          <a:bodyPr/>
          <a:lstStyle/>
          <a:p>
            <a:fld id="{2263DC4A-32F9-C846-89AA-E7DE67E55795}" type="slidenum">
              <a:rPr lang="en-US" sz="1600" smtClean="0">
                <a:solidFill>
                  <a:schemeClr val="bg1"/>
                </a:solidFill>
                <a:latin typeface="Courier New" panose="02070309020205020404" pitchFamily="49" charset="0"/>
                <a:cs typeface="Courier New" panose="02070309020205020404" pitchFamily="49" charset="0"/>
              </a:rPr>
              <a:pPr/>
              <a:t>5</a:t>
            </a:fld>
            <a:endParaRPr lang="en-US" sz="1600" dirty="0">
              <a:solidFill>
                <a:schemeClr val="bg1"/>
              </a:solidFill>
              <a:latin typeface="Courier New" panose="02070309020205020404" pitchFamily="49" charset="0"/>
              <a:cs typeface="Courier New" panose="02070309020205020404" pitchFamily="49" charset="0"/>
            </a:endParaRPr>
          </a:p>
        </p:txBody>
      </p:sp>
      <p:sp>
        <p:nvSpPr>
          <p:cNvPr id="3" name="TextBox 2">
            <a:extLst>
              <a:ext uri="{FF2B5EF4-FFF2-40B4-BE49-F238E27FC236}">
                <a16:creationId xmlns:a16="http://schemas.microsoft.com/office/drawing/2014/main" xmlns="" id="{D86CF381-559D-4C61-8F6D-76D3442EC0DE}"/>
              </a:ext>
            </a:extLst>
          </p:cNvPr>
          <p:cNvSpPr txBox="1"/>
          <p:nvPr/>
        </p:nvSpPr>
        <p:spPr>
          <a:xfrm>
            <a:off x="295275" y="1835926"/>
            <a:ext cx="13706475" cy="5632311"/>
          </a:xfrm>
          <a:prstGeom prst="rect">
            <a:avLst/>
          </a:prstGeom>
          <a:noFill/>
        </p:spPr>
        <p:txBody>
          <a:bodyPr wrap="square" rtlCol="0">
            <a:spAutoFit/>
          </a:bodyPr>
          <a:lstStyle/>
          <a:p>
            <a:r>
              <a:rPr lang="en-US" sz="3200" dirty="0"/>
              <a:t>EDUCATION:</a:t>
            </a:r>
          </a:p>
          <a:p>
            <a:pPr marL="457200" indent="-457200">
              <a:buFont typeface="Arial" panose="020B0604020202020204" pitchFamily="34" charset="0"/>
              <a:buChar char="•"/>
            </a:pPr>
            <a:r>
              <a:rPr lang="en-US" sz="3200" dirty="0"/>
              <a:t>East Valley High School Modernization &amp; Addition					$41m</a:t>
            </a:r>
          </a:p>
          <a:p>
            <a:endParaRPr lang="en-US" sz="2000" dirty="0"/>
          </a:p>
          <a:p>
            <a:r>
              <a:rPr lang="en-US" sz="3200" dirty="0"/>
              <a:t>WAREHOUSE / AG:</a:t>
            </a:r>
          </a:p>
          <a:p>
            <a:pPr marL="457200" indent="-457200">
              <a:buFont typeface="Arial" panose="020B0604020202020204" pitchFamily="34" charset="0"/>
              <a:buChar char="•"/>
            </a:pPr>
            <a:r>
              <a:rPr lang="en-US" sz="3200" dirty="0"/>
              <a:t>Henningsen Cold Storage Grandview									$30m</a:t>
            </a:r>
          </a:p>
          <a:p>
            <a:endParaRPr lang="en-US" sz="2000" dirty="0"/>
          </a:p>
          <a:p>
            <a:r>
              <a:rPr lang="en-US" sz="3200" dirty="0"/>
              <a:t>LODGING:</a:t>
            </a:r>
          </a:p>
          <a:p>
            <a:pPr marL="457200" indent="-457200">
              <a:buFont typeface="Arial" panose="020B0604020202020204" pitchFamily="34" charset="0"/>
              <a:buChar char="•"/>
            </a:pPr>
            <a:r>
              <a:rPr lang="en-US" sz="3200" dirty="0"/>
              <a:t>Home2 Suites Yakima Airport										$11m</a:t>
            </a:r>
          </a:p>
          <a:p>
            <a:endParaRPr lang="en-US" sz="2000" dirty="0"/>
          </a:p>
          <a:p>
            <a:r>
              <a:rPr lang="en-US" sz="3200" dirty="0"/>
              <a:t>AMUSEMENT &amp; RECREATION:</a:t>
            </a:r>
          </a:p>
          <a:p>
            <a:pPr marL="457200" indent="-457200">
              <a:buFont typeface="Arial" panose="020B0604020202020204" pitchFamily="34" charset="0"/>
              <a:buChar char="•"/>
            </a:pPr>
            <a:r>
              <a:rPr lang="en-US" sz="3200" dirty="0"/>
              <a:t>Legends Casino Conference Center &amp; Gaming Floor Expansion		$33m</a:t>
            </a:r>
          </a:p>
          <a:p>
            <a:pPr marL="457200" indent="-457200">
              <a:buFont typeface="Arial" panose="020B0604020202020204" pitchFamily="34" charset="0"/>
              <a:buChar char="•"/>
            </a:pPr>
            <a:r>
              <a:rPr lang="en-US" sz="3200" dirty="0"/>
              <a:t>YMCA Aquatic Center												$20m	</a:t>
            </a:r>
          </a:p>
        </p:txBody>
      </p:sp>
    </p:spTree>
    <p:extLst>
      <p:ext uri="{BB962C8B-B14F-4D97-AF65-F5344CB8AC3E}">
        <p14:creationId xmlns:p14="http://schemas.microsoft.com/office/powerpoint/2010/main" val="36924210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177734"/>
            <a:ext cx="14234160" cy="575982"/>
          </a:xfrm>
        </p:spPr>
        <p:txBody>
          <a:bodyPr>
            <a:noAutofit/>
          </a:bodyPr>
          <a:lstStyle/>
          <a:p>
            <a:r>
              <a:rPr lang="en-US" sz="4400" b="1" dirty="0"/>
              <a:t>Key outlook points by segment</a:t>
            </a:r>
          </a:p>
        </p:txBody>
      </p:sp>
      <p:sp>
        <p:nvSpPr>
          <p:cNvPr id="3" name="Content Placeholder 2"/>
          <p:cNvSpPr>
            <a:spLocks noGrp="1"/>
          </p:cNvSpPr>
          <p:nvPr>
            <p:ph idx="1"/>
          </p:nvPr>
        </p:nvSpPr>
        <p:spPr>
          <a:xfrm>
            <a:off x="0" y="1763437"/>
            <a:ext cx="14234160" cy="5577840"/>
          </a:xfrm>
        </p:spPr>
        <p:txBody>
          <a:bodyPr>
            <a:noAutofit/>
          </a:bodyPr>
          <a:lstStyle/>
          <a:p>
            <a:pPr marL="0" indent="0">
              <a:buNone/>
            </a:pPr>
            <a:r>
              <a:rPr lang="en-US" dirty="0"/>
              <a:t>Transportation:</a:t>
            </a:r>
          </a:p>
          <a:p>
            <a:r>
              <a:rPr lang="en-US" dirty="0"/>
              <a:t>State highway funding and P3s gradually increasing but federal funding likely to be flat through 2018; pickup likely by 2019</a:t>
            </a:r>
          </a:p>
          <a:p>
            <a:pPr marL="0" indent="0">
              <a:buNone/>
            </a:pPr>
            <a:r>
              <a:rPr lang="en-US" dirty="0"/>
              <a:t>Education:</a:t>
            </a:r>
          </a:p>
          <a:p>
            <a:r>
              <a:rPr lang="en-US" sz="3600" dirty="0"/>
              <a:t>Rising house &amp; commercial property values are supporting school district tax receipts &amp; bond issues for preK-12 projects  (McCleary increases?)</a:t>
            </a:r>
          </a:p>
          <a:p>
            <a:pPr marL="0" indent="0">
              <a:buNone/>
            </a:pPr>
            <a:r>
              <a:rPr lang="en-US" sz="3600" dirty="0"/>
              <a:t>Healthcare:</a:t>
            </a:r>
          </a:p>
          <a:p>
            <a:r>
              <a:rPr lang="en-US" sz="3600" dirty="0"/>
              <a:t>Health care spending is shifting from hospitals to special care facilities (standalone urgent care, surgery, rehab, hospices)</a:t>
            </a:r>
          </a:p>
          <a:p>
            <a:endParaRPr lang="en-US" dirty="0"/>
          </a:p>
        </p:txBody>
      </p:sp>
      <p:sp>
        <p:nvSpPr>
          <p:cNvPr id="6" name="Footer Placeholder 6"/>
          <p:cNvSpPr txBox="1">
            <a:spLocks/>
          </p:cNvSpPr>
          <p:nvPr/>
        </p:nvSpPr>
        <p:spPr>
          <a:xfrm>
            <a:off x="970670" y="7627622"/>
            <a:ext cx="7601830" cy="438150"/>
          </a:xfrm>
          <a:prstGeom prst="rect">
            <a:avLst/>
          </a:prstGeom>
          <a:noFill/>
        </p:spPr>
        <p:txBody>
          <a:bodyPr vert="horz" lIns="109728" tIns="54864" rIns="109728" bIns="54864" rtlCol="0" anchor="ctr"/>
          <a:lstStyle/>
          <a:p>
            <a:pPr>
              <a:defRPr/>
            </a:pPr>
            <a:r>
              <a:rPr lang="en-US" sz="1440" dirty="0">
                <a:solidFill>
                  <a:schemeClr val="bg1"/>
                </a:solidFill>
              </a:rPr>
              <a:t>Source: Author</a:t>
            </a:r>
          </a:p>
        </p:txBody>
      </p:sp>
      <p:sp>
        <p:nvSpPr>
          <p:cNvPr id="5" name="Slide Number Placeholder 4">
            <a:extLst>
              <a:ext uri="{FF2B5EF4-FFF2-40B4-BE49-F238E27FC236}">
                <a16:creationId xmlns:a16="http://schemas.microsoft.com/office/drawing/2014/main" xmlns="" id="{BEC4C9B3-B2B7-4007-B355-4916EE60CB44}"/>
              </a:ext>
            </a:extLst>
          </p:cNvPr>
          <p:cNvSpPr>
            <a:spLocks noGrp="1"/>
          </p:cNvSpPr>
          <p:nvPr>
            <p:ph type="sldNum" sz="quarter" idx="12"/>
          </p:nvPr>
        </p:nvSpPr>
        <p:spPr>
          <a:xfrm>
            <a:off x="10996668" y="414989"/>
            <a:ext cx="3413760" cy="438150"/>
          </a:xfrm>
        </p:spPr>
        <p:txBody>
          <a:bodyPr/>
          <a:lstStyle/>
          <a:p>
            <a:fld id="{2263DC4A-32F9-C846-89AA-E7DE67E55795}" type="slidenum">
              <a:rPr lang="en-US" sz="1600" smtClean="0">
                <a:solidFill>
                  <a:schemeClr val="bg1"/>
                </a:solidFill>
                <a:latin typeface="Courier New" panose="02070309020205020404" pitchFamily="49" charset="0"/>
                <a:cs typeface="Courier New" panose="02070309020205020404" pitchFamily="49" charset="0"/>
              </a:rPr>
              <a:pPr/>
              <a:t>6</a:t>
            </a:fld>
            <a:endParaRPr lang="en-US" sz="1600" dirty="0">
              <a:solidFill>
                <a:schemeClr val="bg1"/>
              </a:solidFill>
              <a:latin typeface="Courier New" panose="02070309020205020404" pitchFamily="49" charset="0"/>
              <a:cs typeface="Courier New" panose="02070309020205020404" pitchFamily="49" charset="0"/>
            </a:endParaRPr>
          </a:p>
        </p:txBody>
      </p:sp>
    </p:spTree>
    <p:extLst>
      <p:ext uri="{BB962C8B-B14F-4D97-AF65-F5344CB8AC3E}">
        <p14:creationId xmlns:p14="http://schemas.microsoft.com/office/powerpoint/2010/main" val="182689748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177734"/>
            <a:ext cx="14234160" cy="575982"/>
          </a:xfrm>
        </p:spPr>
        <p:txBody>
          <a:bodyPr>
            <a:noAutofit/>
          </a:bodyPr>
          <a:lstStyle/>
          <a:p>
            <a:r>
              <a:rPr lang="en-US" sz="4400" b="1" dirty="0"/>
              <a:t>Key outlook points by segment</a:t>
            </a:r>
          </a:p>
        </p:txBody>
      </p:sp>
      <p:sp>
        <p:nvSpPr>
          <p:cNvPr id="3" name="Content Placeholder 2"/>
          <p:cNvSpPr>
            <a:spLocks noGrp="1"/>
          </p:cNvSpPr>
          <p:nvPr>
            <p:ph idx="1"/>
          </p:nvPr>
        </p:nvSpPr>
        <p:spPr>
          <a:xfrm>
            <a:off x="0" y="1876621"/>
            <a:ext cx="14234160" cy="5577840"/>
          </a:xfrm>
        </p:spPr>
        <p:txBody>
          <a:bodyPr>
            <a:noAutofit/>
          </a:bodyPr>
          <a:lstStyle/>
          <a:p>
            <a:pPr marL="0" indent="0">
              <a:buNone/>
            </a:pPr>
            <a:r>
              <a:rPr lang="en-US" sz="3600" dirty="0"/>
              <a:t>Retail:</a:t>
            </a:r>
          </a:p>
          <a:p>
            <a:r>
              <a:rPr lang="en-US" sz="4000" dirty="0"/>
              <a:t>Retail now tied to mixed-use buildings &amp; renovations, not standalone stores or shopping centers; massive store closings imply downturn in ’18</a:t>
            </a:r>
          </a:p>
          <a:p>
            <a:pPr marL="0" indent="0">
              <a:buNone/>
            </a:pPr>
            <a:r>
              <a:rPr lang="en-US" sz="4000" dirty="0"/>
              <a:t>Warehouse (Ag)</a:t>
            </a:r>
          </a:p>
          <a:p>
            <a:r>
              <a:rPr lang="en-US" sz="4000" dirty="0"/>
              <a:t>Warehouse growth is still benefiting from e-commerce; more local than huge regional distribution centers likely in future. Ag construction continues to be strong.</a:t>
            </a:r>
          </a:p>
        </p:txBody>
      </p:sp>
      <p:sp>
        <p:nvSpPr>
          <p:cNvPr id="6" name="Footer Placeholder 6"/>
          <p:cNvSpPr txBox="1">
            <a:spLocks/>
          </p:cNvSpPr>
          <p:nvPr/>
        </p:nvSpPr>
        <p:spPr>
          <a:xfrm>
            <a:off x="970670" y="7627622"/>
            <a:ext cx="7601830" cy="438150"/>
          </a:xfrm>
          <a:prstGeom prst="rect">
            <a:avLst/>
          </a:prstGeom>
          <a:noFill/>
        </p:spPr>
        <p:txBody>
          <a:bodyPr vert="horz" lIns="109728" tIns="54864" rIns="109728" bIns="54864" rtlCol="0" anchor="ctr"/>
          <a:lstStyle/>
          <a:p>
            <a:pPr>
              <a:defRPr/>
            </a:pPr>
            <a:r>
              <a:rPr lang="en-US" sz="1440" dirty="0">
                <a:solidFill>
                  <a:schemeClr val="bg1"/>
                </a:solidFill>
              </a:rPr>
              <a:t>Source: Author</a:t>
            </a:r>
          </a:p>
        </p:txBody>
      </p:sp>
      <p:sp>
        <p:nvSpPr>
          <p:cNvPr id="5" name="Slide Number Placeholder 4">
            <a:extLst>
              <a:ext uri="{FF2B5EF4-FFF2-40B4-BE49-F238E27FC236}">
                <a16:creationId xmlns:a16="http://schemas.microsoft.com/office/drawing/2014/main" xmlns="" id="{BEC4C9B3-B2B7-4007-B355-4916EE60CB44}"/>
              </a:ext>
            </a:extLst>
          </p:cNvPr>
          <p:cNvSpPr>
            <a:spLocks noGrp="1"/>
          </p:cNvSpPr>
          <p:nvPr>
            <p:ph type="sldNum" sz="quarter" idx="12"/>
          </p:nvPr>
        </p:nvSpPr>
        <p:spPr>
          <a:xfrm>
            <a:off x="10996668" y="414989"/>
            <a:ext cx="3413760" cy="438150"/>
          </a:xfrm>
        </p:spPr>
        <p:txBody>
          <a:bodyPr/>
          <a:lstStyle/>
          <a:p>
            <a:fld id="{2263DC4A-32F9-C846-89AA-E7DE67E55795}" type="slidenum">
              <a:rPr lang="en-US" sz="1600" smtClean="0">
                <a:solidFill>
                  <a:schemeClr val="bg1"/>
                </a:solidFill>
                <a:latin typeface="Courier New" panose="02070309020205020404" pitchFamily="49" charset="0"/>
                <a:cs typeface="Courier New" panose="02070309020205020404" pitchFamily="49" charset="0"/>
              </a:rPr>
              <a:pPr/>
              <a:t>7</a:t>
            </a:fld>
            <a:endParaRPr lang="en-US" sz="1600" dirty="0">
              <a:solidFill>
                <a:schemeClr val="bg1"/>
              </a:solidFill>
              <a:latin typeface="Courier New" panose="02070309020205020404" pitchFamily="49" charset="0"/>
              <a:cs typeface="Courier New" panose="02070309020205020404" pitchFamily="49" charset="0"/>
            </a:endParaRPr>
          </a:p>
        </p:txBody>
      </p:sp>
    </p:spTree>
    <p:extLst>
      <p:ext uri="{BB962C8B-B14F-4D97-AF65-F5344CB8AC3E}">
        <p14:creationId xmlns:p14="http://schemas.microsoft.com/office/powerpoint/2010/main" val="156051826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 name="Rectangle 139"/>
          <p:cNvSpPr/>
          <p:nvPr/>
        </p:nvSpPr>
        <p:spPr>
          <a:xfrm>
            <a:off x="1957802" y="1150986"/>
            <a:ext cx="10660918" cy="6243665"/>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085"/>
          </a:p>
        </p:txBody>
      </p:sp>
      <p:sp>
        <p:nvSpPr>
          <p:cNvPr id="135" name="Title 134"/>
          <p:cNvSpPr>
            <a:spLocks noGrp="1"/>
          </p:cNvSpPr>
          <p:nvPr>
            <p:ph type="title"/>
          </p:nvPr>
        </p:nvSpPr>
        <p:spPr>
          <a:xfrm>
            <a:off x="0" y="1005840"/>
            <a:ext cx="14249400" cy="1005840"/>
          </a:xfrm>
        </p:spPr>
        <p:txBody>
          <a:bodyPr/>
          <a:lstStyle/>
          <a:p>
            <a:r>
              <a:rPr lang="en-US" sz="3360" dirty="0"/>
              <a:t>Population change by state, July 2016–July 2017 (U.S.: 0.72%)</a:t>
            </a:r>
            <a:endParaRPr lang="en-US" sz="3360" dirty="0">
              <a:solidFill>
                <a:schemeClr val="bg1">
                  <a:lumMod val="50000"/>
                </a:schemeClr>
              </a:solidFill>
            </a:endParaRPr>
          </a:p>
        </p:txBody>
      </p:sp>
      <p:grpSp>
        <p:nvGrpSpPr>
          <p:cNvPr id="8" name="Group 7"/>
          <p:cNvGrpSpPr/>
          <p:nvPr/>
        </p:nvGrpSpPr>
        <p:grpSpPr>
          <a:xfrm>
            <a:off x="2072280" y="1857376"/>
            <a:ext cx="9748823" cy="6240022"/>
            <a:chOff x="561599" y="1752600"/>
            <a:chExt cx="7698481" cy="4809637"/>
          </a:xfrm>
        </p:grpSpPr>
        <p:grpSp>
          <p:nvGrpSpPr>
            <p:cNvPr id="2" name="Group 164"/>
            <p:cNvGrpSpPr>
              <a:grpSpLocks noChangeAspect="1"/>
            </p:cNvGrpSpPr>
            <p:nvPr/>
          </p:nvGrpSpPr>
          <p:grpSpPr>
            <a:xfrm>
              <a:off x="1066800" y="4953000"/>
              <a:ext cx="1441999" cy="925856"/>
              <a:chOff x="-377855" y="5841157"/>
              <a:chExt cx="3352490" cy="2232898"/>
            </a:xfrm>
            <a:solidFill>
              <a:schemeClr val="accent2">
                <a:lumMod val="60000"/>
                <a:lumOff val="40000"/>
              </a:schemeClr>
            </a:solidFill>
          </p:grpSpPr>
          <p:sp>
            <p:nvSpPr>
              <p:cNvPr id="19574" name="Freeform 118"/>
              <p:cNvSpPr>
                <a:spLocks/>
              </p:cNvSpPr>
              <p:nvPr/>
            </p:nvSpPr>
            <p:spPr bwMode="auto">
              <a:xfrm>
                <a:off x="625376" y="5841157"/>
                <a:ext cx="2349259" cy="1993883"/>
              </a:xfrm>
              <a:custGeom>
                <a:avLst/>
                <a:gdLst/>
                <a:ahLst/>
                <a:cxnLst>
                  <a:cxn ang="0">
                    <a:pos x="342" y="720"/>
                  </a:cxn>
                  <a:cxn ang="0">
                    <a:pos x="608" y="951"/>
                  </a:cxn>
                  <a:cxn ang="0">
                    <a:pos x="419" y="1181"/>
                  </a:cxn>
                  <a:cxn ang="0">
                    <a:pos x="383" y="1027"/>
                  </a:cxn>
                  <a:cxn ang="0">
                    <a:pos x="117" y="1293"/>
                  </a:cxn>
                  <a:cxn ang="0">
                    <a:pos x="266" y="1524"/>
                  </a:cxn>
                  <a:cxn ang="0">
                    <a:pos x="644" y="1446"/>
                  </a:cxn>
                  <a:cxn ang="0">
                    <a:pos x="531" y="1748"/>
                  </a:cxn>
                  <a:cxn ang="0">
                    <a:pos x="419" y="1861"/>
                  </a:cxn>
                  <a:cxn ang="0">
                    <a:pos x="230" y="1937"/>
                  </a:cxn>
                  <a:cxn ang="0">
                    <a:pos x="153" y="2321"/>
                  </a:cxn>
                  <a:cxn ang="0">
                    <a:pos x="266" y="2546"/>
                  </a:cxn>
                  <a:cxn ang="0">
                    <a:pos x="531" y="2663"/>
                  </a:cxn>
                  <a:cxn ang="0">
                    <a:pos x="531" y="2853"/>
                  </a:cxn>
                  <a:cxn ang="0">
                    <a:pos x="839" y="2929"/>
                  </a:cxn>
                  <a:cxn ang="0">
                    <a:pos x="992" y="2965"/>
                  </a:cxn>
                  <a:cxn ang="0">
                    <a:pos x="685" y="3349"/>
                  </a:cxn>
                  <a:cxn ang="0">
                    <a:pos x="454" y="3497"/>
                  </a:cxn>
                  <a:cxn ang="0">
                    <a:pos x="76" y="3685"/>
                  </a:cxn>
                  <a:cxn ang="0">
                    <a:pos x="76" y="3804"/>
                  </a:cxn>
                  <a:cxn ang="0">
                    <a:pos x="685" y="3538"/>
                  </a:cxn>
                  <a:cxn ang="0">
                    <a:pos x="1482" y="2853"/>
                  </a:cxn>
                  <a:cxn ang="0">
                    <a:pos x="1412" y="2776"/>
                  </a:cxn>
                  <a:cxn ang="0">
                    <a:pos x="1826" y="2244"/>
                  </a:cxn>
                  <a:cxn ang="0">
                    <a:pos x="1712" y="2398"/>
                  </a:cxn>
                  <a:cxn ang="0">
                    <a:pos x="1748" y="2587"/>
                  </a:cxn>
                  <a:cxn ang="0">
                    <a:pos x="1712" y="2699"/>
                  </a:cxn>
                  <a:cxn ang="0">
                    <a:pos x="2055" y="2510"/>
                  </a:cxn>
                  <a:cxn ang="0">
                    <a:pos x="2055" y="2321"/>
                  </a:cxn>
                  <a:cxn ang="0">
                    <a:pos x="2546" y="2434"/>
                  </a:cxn>
                  <a:cxn ang="0">
                    <a:pos x="2889" y="2398"/>
                  </a:cxn>
                  <a:cxn ang="0">
                    <a:pos x="3462" y="2587"/>
                  </a:cxn>
                  <a:cxn ang="0">
                    <a:pos x="3650" y="2812"/>
                  </a:cxn>
                  <a:cxn ang="0">
                    <a:pos x="3957" y="3041"/>
                  </a:cxn>
                  <a:cxn ang="0">
                    <a:pos x="4484" y="3077"/>
                  </a:cxn>
                  <a:cxn ang="0">
                    <a:pos x="4413" y="2776"/>
                  </a:cxn>
                  <a:cxn ang="0">
                    <a:pos x="4182" y="2734"/>
                  </a:cxn>
                  <a:cxn ang="0">
                    <a:pos x="3875" y="2510"/>
                  </a:cxn>
                  <a:cxn ang="0">
                    <a:pos x="3497" y="2244"/>
                  </a:cxn>
                  <a:cxn ang="0">
                    <a:pos x="3343" y="2434"/>
                  </a:cxn>
                  <a:cxn ang="0">
                    <a:pos x="3077" y="2203"/>
                  </a:cxn>
                  <a:cxn ang="0">
                    <a:pos x="2777" y="1902"/>
                  </a:cxn>
                  <a:cxn ang="0">
                    <a:pos x="2434" y="495"/>
                  </a:cxn>
                  <a:cxn ang="0">
                    <a:pos x="2133" y="117"/>
                  </a:cxn>
                  <a:cxn ang="0">
                    <a:pos x="1636" y="117"/>
                  </a:cxn>
                  <a:cxn ang="0">
                    <a:pos x="1412" y="117"/>
                  </a:cxn>
                  <a:cxn ang="0">
                    <a:pos x="1063" y="0"/>
                  </a:cxn>
                  <a:cxn ang="0">
                    <a:pos x="839" y="76"/>
                  </a:cxn>
                  <a:cxn ang="0">
                    <a:pos x="573" y="307"/>
                  </a:cxn>
                  <a:cxn ang="0">
                    <a:pos x="454" y="495"/>
                  </a:cxn>
                  <a:cxn ang="0">
                    <a:pos x="230" y="608"/>
                  </a:cxn>
                </a:cxnLst>
                <a:rect l="0" t="0" r="r" b="b"/>
                <a:pathLst>
                  <a:path w="4484" h="3804">
                    <a:moveTo>
                      <a:pt x="230" y="608"/>
                    </a:moveTo>
                    <a:lnTo>
                      <a:pt x="342" y="720"/>
                    </a:lnTo>
                    <a:lnTo>
                      <a:pt x="454" y="915"/>
                    </a:lnTo>
                    <a:lnTo>
                      <a:pt x="608" y="951"/>
                    </a:lnTo>
                    <a:lnTo>
                      <a:pt x="608" y="1181"/>
                    </a:lnTo>
                    <a:lnTo>
                      <a:pt x="419" y="1181"/>
                    </a:lnTo>
                    <a:lnTo>
                      <a:pt x="419" y="1027"/>
                    </a:lnTo>
                    <a:lnTo>
                      <a:pt x="383" y="1027"/>
                    </a:lnTo>
                    <a:lnTo>
                      <a:pt x="0" y="1181"/>
                    </a:lnTo>
                    <a:lnTo>
                      <a:pt x="117" y="1293"/>
                    </a:lnTo>
                    <a:lnTo>
                      <a:pt x="117" y="1446"/>
                    </a:lnTo>
                    <a:lnTo>
                      <a:pt x="266" y="1524"/>
                    </a:lnTo>
                    <a:lnTo>
                      <a:pt x="495" y="1559"/>
                    </a:lnTo>
                    <a:lnTo>
                      <a:pt x="644" y="1446"/>
                    </a:lnTo>
                    <a:lnTo>
                      <a:pt x="685" y="1712"/>
                    </a:lnTo>
                    <a:lnTo>
                      <a:pt x="531" y="1748"/>
                    </a:lnTo>
                    <a:lnTo>
                      <a:pt x="495" y="1825"/>
                    </a:lnTo>
                    <a:lnTo>
                      <a:pt x="419" y="1861"/>
                    </a:lnTo>
                    <a:lnTo>
                      <a:pt x="307" y="1790"/>
                    </a:lnTo>
                    <a:lnTo>
                      <a:pt x="230" y="1937"/>
                    </a:lnTo>
                    <a:lnTo>
                      <a:pt x="41" y="2132"/>
                    </a:lnTo>
                    <a:lnTo>
                      <a:pt x="153" y="2321"/>
                    </a:lnTo>
                    <a:lnTo>
                      <a:pt x="117" y="2398"/>
                    </a:lnTo>
                    <a:lnTo>
                      <a:pt x="266" y="2546"/>
                    </a:lnTo>
                    <a:lnTo>
                      <a:pt x="454" y="2546"/>
                    </a:lnTo>
                    <a:lnTo>
                      <a:pt x="531" y="2663"/>
                    </a:lnTo>
                    <a:lnTo>
                      <a:pt x="495" y="2734"/>
                    </a:lnTo>
                    <a:lnTo>
                      <a:pt x="531" y="2853"/>
                    </a:lnTo>
                    <a:lnTo>
                      <a:pt x="685" y="2776"/>
                    </a:lnTo>
                    <a:lnTo>
                      <a:pt x="839" y="2929"/>
                    </a:lnTo>
                    <a:lnTo>
                      <a:pt x="1063" y="2812"/>
                    </a:lnTo>
                    <a:lnTo>
                      <a:pt x="992" y="2965"/>
                    </a:lnTo>
                    <a:lnTo>
                      <a:pt x="992" y="3119"/>
                    </a:lnTo>
                    <a:lnTo>
                      <a:pt x="685" y="3349"/>
                    </a:lnTo>
                    <a:lnTo>
                      <a:pt x="573" y="3497"/>
                    </a:lnTo>
                    <a:lnTo>
                      <a:pt x="454" y="3497"/>
                    </a:lnTo>
                    <a:lnTo>
                      <a:pt x="266" y="3650"/>
                    </a:lnTo>
                    <a:lnTo>
                      <a:pt x="76" y="3685"/>
                    </a:lnTo>
                    <a:lnTo>
                      <a:pt x="0" y="3763"/>
                    </a:lnTo>
                    <a:lnTo>
                      <a:pt x="76" y="3804"/>
                    </a:lnTo>
                    <a:lnTo>
                      <a:pt x="454" y="3650"/>
                    </a:lnTo>
                    <a:lnTo>
                      <a:pt x="685" y="3538"/>
                    </a:lnTo>
                    <a:lnTo>
                      <a:pt x="1139" y="3231"/>
                    </a:lnTo>
                    <a:lnTo>
                      <a:pt x="1482" y="2853"/>
                    </a:lnTo>
                    <a:lnTo>
                      <a:pt x="1517" y="2776"/>
                    </a:lnTo>
                    <a:lnTo>
                      <a:pt x="1412" y="2776"/>
                    </a:lnTo>
                    <a:lnTo>
                      <a:pt x="1748" y="2280"/>
                    </a:lnTo>
                    <a:lnTo>
                      <a:pt x="1826" y="2244"/>
                    </a:lnTo>
                    <a:lnTo>
                      <a:pt x="1826" y="2321"/>
                    </a:lnTo>
                    <a:lnTo>
                      <a:pt x="1712" y="2398"/>
                    </a:lnTo>
                    <a:lnTo>
                      <a:pt x="1671" y="2622"/>
                    </a:lnTo>
                    <a:lnTo>
                      <a:pt x="1748" y="2587"/>
                    </a:lnTo>
                    <a:lnTo>
                      <a:pt x="1671" y="2663"/>
                    </a:lnTo>
                    <a:lnTo>
                      <a:pt x="1712" y="2699"/>
                    </a:lnTo>
                    <a:lnTo>
                      <a:pt x="1943" y="2546"/>
                    </a:lnTo>
                    <a:lnTo>
                      <a:pt x="2055" y="2510"/>
                    </a:lnTo>
                    <a:lnTo>
                      <a:pt x="2090" y="2398"/>
                    </a:lnTo>
                    <a:lnTo>
                      <a:pt x="2055" y="2321"/>
                    </a:lnTo>
                    <a:lnTo>
                      <a:pt x="2280" y="2280"/>
                    </a:lnTo>
                    <a:lnTo>
                      <a:pt x="2546" y="2434"/>
                    </a:lnTo>
                    <a:lnTo>
                      <a:pt x="2777" y="2356"/>
                    </a:lnTo>
                    <a:lnTo>
                      <a:pt x="2889" y="2398"/>
                    </a:lnTo>
                    <a:lnTo>
                      <a:pt x="3042" y="2398"/>
                    </a:lnTo>
                    <a:lnTo>
                      <a:pt x="3462" y="2587"/>
                    </a:lnTo>
                    <a:lnTo>
                      <a:pt x="3538" y="2663"/>
                    </a:lnTo>
                    <a:lnTo>
                      <a:pt x="3650" y="2812"/>
                    </a:lnTo>
                    <a:lnTo>
                      <a:pt x="3875" y="2965"/>
                    </a:lnTo>
                    <a:lnTo>
                      <a:pt x="3957" y="3041"/>
                    </a:lnTo>
                    <a:lnTo>
                      <a:pt x="4223" y="3195"/>
                    </a:lnTo>
                    <a:lnTo>
                      <a:pt x="4484" y="3077"/>
                    </a:lnTo>
                    <a:lnTo>
                      <a:pt x="4484" y="2929"/>
                    </a:lnTo>
                    <a:lnTo>
                      <a:pt x="4413" y="2776"/>
                    </a:lnTo>
                    <a:lnTo>
                      <a:pt x="4294" y="2734"/>
                    </a:lnTo>
                    <a:lnTo>
                      <a:pt x="4182" y="2734"/>
                    </a:lnTo>
                    <a:lnTo>
                      <a:pt x="4028" y="2622"/>
                    </a:lnTo>
                    <a:lnTo>
                      <a:pt x="3875" y="2510"/>
                    </a:lnTo>
                    <a:lnTo>
                      <a:pt x="3574" y="2203"/>
                    </a:lnTo>
                    <a:lnTo>
                      <a:pt x="3497" y="2244"/>
                    </a:lnTo>
                    <a:lnTo>
                      <a:pt x="3421" y="2356"/>
                    </a:lnTo>
                    <a:lnTo>
                      <a:pt x="3343" y="2434"/>
                    </a:lnTo>
                    <a:lnTo>
                      <a:pt x="3077" y="2280"/>
                    </a:lnTo>
                    <a:lnTo>
                      <a:pt x="3077" y="2203"/>
                    </a:lnTo>
                    <a:lnTo>
                      <a:pt x="2853" y="2280"/>
                    </a:lnTo>
                    <a:lnTo>
                      <a:pt x="2777" y="1902"/>
                    </a:lnTo>
                    <a:lnTo>
                      <a:pt x="2587" y="1063"/>
                    </a:lnTo>
                    <a:lnTo>
                      <a:pt x="2434" y="495"/>
                    </a:lnTo>
                    <a:lnTo>
                      <a:pt x="2356" y="230"/>
                    </a:lnTo>
                    <a:lnTo>
                      <a:pt x="2133" y="117"/>
                    </a:lnTo>
                    <a:lnTo>
                      <a:pt x="2014" y="188"/>
                    </a:lnTo>
                    <a:lnTo>
                      <a:pt x="1636" y="117"/>
                    </a:lnTo>
                    <a:lnTo>
                      <a:pt x="1517" y="153"/>
                    </a:lnTo>
                    <a:lnTo>
                      <a:pt x="1412" y="117"/>
                    </a:lnTo>
                    <a:lnTo>
                      <a:pt x="1412" y="76"/>
                    </a:lnTo>
                    <a:lnTo>
                      <a:pt x="1063" y="0"/>
                    </a:lnTo>
                    <a:lnTo>
                      <a:pt x="1027" y="76"/>
                    </a:lnTo>
                    <a:lnTo>
                      <a:pt x="839" y="76"/>
                    </a:lnTo>
                    <a:lnTo>
                      <a:pt x="685" y="188"/>
                    </a:lnTo>
                    <a:lnTo>
                      <a:pt x="573" y="307"/>
                    </a:lnTo>
                    <a:lnTo>
                      <a:pt x="531" y="419"/>
                    </a:lnTo>
                    <a:lnTo>
                      <a:pt x="454" y="495"/>
                    </a:lnTo>
                    <a:lnTo>
                      <a:pt x="307" y="495"/>
                    </a:lnTo>
                    <a:lnTo>
                      <a:pt x="230" y="608"/>
                    </a:lnTo>
                  </a:path>
                </a:pathLst>
              </a:custGeom>
              <a:solidFill>
                <a:schemeClr val="accent2">
                  <a:lumMod val="50000"/>
                </a:schemeClr>
              </a:solidFill>
              <a:ln w="12700">
                <a:solidFill>
                  <a:schemeClr val="tx1"/>
                </a:solidFill>
                <a:prstDash val="solid"/>
                <a:round/>
                <a:headEnd/>
                <a:tailEnd/>
              </a:ln>
            </p:spPr>
            <p:txBody>
              <a:bodyPr anchor="ctr"/>
              <a:lstStyle/>
              <a:p>
                <a:pPr>
                  <a:defRPr/>
                </a:pPr>
                <a:r>
                  <a:rPr lang="en-US" sz="1440" b="1" dirty="0">
                    <a:latin typeface="Calibri" pitchFamily="34" charset="0"/>
                    <a:cs typeface="Arial" pitchFamily="34" charset="0"/>
                  </a:rPr>
                  <a:t>    </a:t>
                </a:r>
                <a:r>
                  <a:rPr lang="en-US" sz="1440" b="1" dirty="0">
                    <a:solidFill>
                      <a:schemeClr val="bg1"/>
                    </a:solidFill>
                    <a:latin typeface="Calibri" pitchFamily="34" charset="0"/>
                    <a:cs typeface="Arial" pitchFamily="34" charset="0"/>
                  </a:rPr>
                  <a:t>AK </a:t>
                </a:r>
              </a:p>
              <a:p>
                <a:pPr>
                  <a:defRPr/>
                </a:pPr>
                <a:r>
                  <a:rPr lang="en-US" sz="1440" b="1" dirty="0">
                    <a:solidFill>
                      <a:schemeClr val="bg1"/>
                    </a:solidFill>
                    <a:latin typeface="Calibri" pitchFamily="34" charset="0"/>
                    <a:cs typeface="Arial" pitchFamily="34" charset="0"/>
                  </a:rPr>
                  <a:t>   -0.2%</a:t>
                </a:r>
              </a:p>
              <a:p>
                <a:pPr algn="ctr">
                  <a:defRPr/>
                </a:pPr>
                <a:endParaRPr lang="en-US" sz="1440" b="1" dirty="0">
                  <a:latin typeface="Calibri" pitchFamily="34" charset="0"/>
                  <a:cs typeface="Arial" pitchFamily="34" charset="0"/>
                </a:endParaRPr>
              </a:p>
            </p:txBody>
          </p:sp>
          <p:grpSp>
            <p:nvGrpSpPr>
              <p:cNvPr id="3" name="Group 162"/>
              <p:cNvGrpSpPr/>
              <p:nvPr/>
            </p:nvGrpSpPr>
            <p:grpSpPr>
              <a:xfrm>
                <a:off x="-377855" y="7838186"/>
                <a:ext cx="912028" cy="235869"/>
                <a:chOff x="-377855" y="7838186"/>
                <a:chExt cx="912028" cy="235869"/>
              </a:xfrm>
              <a:grpFill/>
            </p:grpSpPr>
            <p:sp>
              <p:nvSpPr>
                <p:cNvPr id="19576" name="Freeform 120"/>
                <p:cNvSpPr>
                  <a:spLocks/>
                </p:cNvSpPr>
                <p:nvPr/>
              </p:nvSpPr>
              <p:spPr bwMode="auto">
                <a:xfrm>
                  <a:off x="420956" y="7847620"/>
                  <a:ext cx="113217" cy="75478"/>
                </a:xfrm>
                <a:custGeom>
                  <a:avLst/>
                  <a:gdLst/>
                  <a:ahLst/>
                  <a:cxnLst>
                    <a:cxn ang="0">
                      <a:pos x="187" y="8"/>
                    </a:cxn>
                    <a:cxn ang="0">
                      <a:pos x="157" y="6"/>
                    </a:cxn>
                    <a:cxn ang="0">
                      <a:pos x="126" y="5"/>
                    </a:cxn>
                    <a:cxn ang="0">
                      <a:pos x="104" y="6"/>
                    </a:cxn>
                    <a:cxn ang="0">
                      <a:pos x="89" y="9"/>
                    </a:cxn>
                    <a:cxn ang="0">
                      <a:pos x="77" y="17"/>
                    </a:cxn>
                    <a:cxn ang="0">
                      <a:pos x="72" y="28"/>
                    </a:cxn>
                    <a:cxn ang="0">
                      <a:pos x="73" y="47"/>
                    </a:cxn>
                    <a:cxn ang="0">
                      <a:pos x="69" y="57"/>
                    </a:cxn>
                    <a:cxn ang="0">
                      <a:pos x="57" y="56"/>
                    </a:cxn>
                    <a:cxn ang="0">
                      <a:pos x="45" y="61"/>
                    </a:cxn>
                    <a:cxn ang="0">
                      <a:pos x="34" y="71"/>
                    </a:cxn>
                    <a:cxn ang="0">
                      <a:pos x="26" y="90"/>
                    </a:cxn>
                    <a:cxn ang="0">
                      <a:pos x="22" y="111"/>
                    </a:cxn>
                    <a:cxn ang="0">
                      <a:pos x="16" y="114"/>
                    </a:cxn>
                    <a:cxn ang="0">
                      <a:pos x="7" y="119"/>
                    </a:cxn>
                    <a:cxn ang="0">
                      <a:pos x="1" y="124"/>
                    </a:cxn>
                    <a:cxn ang="0">
                      <a:pos x="3" y="131"/>
                    </a:cxn>
                    <a:cxn ang="0">
                      <a:pos x="6" y="132"/>
                    </a:cxn>
                    <a:cxn ang="0">
                      <a:pos x="6" y="135"/>
                    </a:cxn>
                    <a:cxn ang="0">
                      <a:pos x="12" y="137"/>
                    </a:cxn>
                    <a:cxn ang="0">
                      <a:pos x="14" y="137"/>
                    </a:cxn>
                    <a:cxn ang="0">
                      <a:pos x="12" y="139"/>
                    </a:cxn>
                    <a:cxn ang="0">
                      <a:pos x="21" y="142"/>
                    </a:cxn>
                    <a:cxn ang="0">
                      <a:pos x="36" y="141"/>
                    </a:cxn>
                    <a:cxn ang="0">
                      <a:pos x="44" y="139"/>
                    </a:cxn>
                    <a:cxn ang="0">
                      <a:pos x="56" y="128"/>
                    </a:cxn>
                    <a:cxn ang="0">
                      <a:pos x="75" y="114"/>
                    </a:cxn>
                    <a:cxn ang="0">
                      <a:pos x="105" y="95"/>
                    </a:cxn>
                    <a:cxn ang="0">
                      <a:pos x="130" y="80"/>
                    </a:cxn>
                    <a:cxn ang="0">
                      <a:pos x="142" y="72"/>
                    </a:cxn>
                    <a:cxn ang="0">
                      <a:pos x="156" y="58"/>
                    </a:cxn>
                    <a:cxn ang="0">
                      <a:pos x="174" y="45"/>
                    </a:cxn>
                    <a:cxn ang="0">
                      <a:pos x="191" y="39"/>
                    </a:cxn>
                    <a:cxn ang="0">
                      <a:pos x="205" y="33"/>
                    </a:cxn>
                    <a:cxn ang="0">
                      <a:pos x="211" y="28"/>
                    </a:cxn>
                    <a:cxn ang="0">
                      <a:pos x="215" y="21"/>
                    </a:cxn>
                    <a:cxn ang="0">
                      <a:pos x="214" y="15"/>
                    </a:cxn>
                    <a:cxn ang="0">
                      <a:pos x="212" y="8"/>
                    </a:cxn>
                    <a:cxn ang="0">
                      <a:pos x="209" y="2"/>
                    </a:cxn>
                    <a:cxn ang="0">
                      <a:pos x="205" y="1"/>
                    </a:cxn>
                    <a:cxn ang="0">
                      <a:pos x="200" y="3"/>
                    </a:cxn>
                  </a:cxnLst>
                  <a:rect l="0" t="0" r="r" b="b"/>
                  <a:pathLst>
                    <a:path w="215" h="142">
                      <a:moveTo>
                        <a:pt x="200" y="7"/>
                      </a:moveTo>
                      <a:lnTo>
                        <a:pt x="187" y="8"/>
                      </a:lnTo>
                      <a:lnTo>
                        <a:pt x="173" y="7"/>
                      </a:lnTo>
                      <a:lnTo>
                        <a:pt x="157" y="6"/>
                      </a:lnTo>
                      <a:lnTo>
                        <a:pt x="142" y="5"/>
                      </a:lnTo>
                      <a:lnTo>
                        <a:pt x="126" y="5"/>
                      </a:lnTo>
                      <a:lnTo>
                        <a:pt x="110" y="5"/>
                      </a:lnTo>
                      <a:lnTo>
                        <a:pt x="104" y="6"/>
                      </a:lnTo>
                      <a:lnTo>
                        <a:pt x="96" y="7"/>
                      </a:lnTo>
                      <a:lnTo>
                        <a:pt x="89" y="9"/>
                      </a:lnTo>
                      <a:lnTo>
                        <a:pt x="83" y="12"/>
                      </a:lnTo>
                      <a:lnTo>
                        <a:pt x="77" y="17"/>
                      </a:lnTo>
                      <a:lnTo>
                        <a:pt x="73" y="22"/>
                      </a:lnTo>
                      <a:lnTo>
                        <a:pt x="72" y="28"/>
                      </a:lnTo>
                      <a:lnTo>
                        <a:pt x="71" y="33"/>
                      </a:lnTo>
                      <a:lnTo>
                        <a:pt x="73" y="47"/>
                      </a:lnTo>
                      <a:lnTo>
                        <a:pt x="76" y="60"/>
                      </a:lnTo>
                      <a:lnTo>
                        <a:pt x="69" y="57"/>
                      </a:lnTo>
                      <a:lnTo>
                        <a:pt x="63" y="54"/>
                      </a:lnTo>
                      <a:lnTo>
                        <a:pt x="57" y="56"/>
                      </a:lnTo>
                      <a:lnTo>
                        <a:pt x="51" y="58"/>
                      </a:lnTo>
                      <a:lnTo>
                        <a:pt x="45" y="61"/>
                      </a:lnTo>
                      <a:lnTo>
                        <a:pt x="40" y="66"/>
                      </a:lnTo>
                      <a:lnTo>
                        <a:pt x="34" y="71"/>
                      </a:lnTo>
                      <a:lnTo>
                        <a:pt x="30" y="78"/>
                      </a:lnTo>
                      <a:lnTo>
                        <a:pt x="26" y="90"/>
                      </a:lnTo>
                      <a:lnTo>
                        <a:pt x="23" y="107"/>
                      </a:lnTo>
                      <a:lnTo>
                        <a:pt x="22" y="111"/>
                      </a:lnTo>
                      <a:lnTo>
                        <a:pt x="20" y="113"/>
                      </a:lnTo>
                      <a:lnTo>
                        <a:pt x="16" y="114"/>
                      </a:lnTo>
                      <a:lnTo>
                        <a:pt x="12" y="117"/>
                      </a:lnTo>
                      <a:lnTo>
                        <a:pt x="7" y="119"/>
                      </a:lnTo>
                      <a:lnTo>
                        <a:pt x="3" y="121"/>
                      </a:lnTo>
                      <a:lnTo>
                        <a:pt x="1" y="124"/>
                      </a:lnTo>
                      <a:lnTo>
                        <a:pt x="0" y="131"/>
                      </a:lnTo>
                      <a:lnTo>
                        <a:pt x="3" y="131"/>
                      </a:lnTo>
                      <a:lnTo>
                        <a:pt x="5" y="131"/>
                      </a:lnTo>
                      <a:lnTo>
                        <a:pt x="6" y="132"/>
                      </a:lnTo>
                      <a:lnTo>
                        <a:pt x="7" y="133"/>
                      </a:lnTo>
                      <a:lnTo>
                        <a:pt x="6" y="135"/>
                      </a:lnTo>
                      <a:lnTo>
                        <a:pt x="5" y="137"/>
                      </a:lnTo>
                      <a:lnTo>
                        <a:pt x="12" y="137"/>
                      </a:lnTo>
                      <a:lnTo>
                        <a:pt x="17" y="137"/>
                      </a:lnTo>
                      <a:lnTo>
                        <a:pt x="14" y="137"/>
                      </a:lnTo>
                      <a:lnTo>
                        <a:pt x="12" y="138"/>
                      </a:lnTo>
                      <a:lnTo>
                        <a:pt x="12" y="139"/>
                      </a:lnTo>
                      <a:lnTo>
                        <a:pt x="12" y="142"/>
                      </a:lnTo>
                      <a:lnTo>
                        <a:pt x="21" y="142"/>
                      </a:lnTo>
                      <a:lnTo>
                        <a:pt x="32" y="142"/>
                      </a:lnTo>
                      <a:lnTo>
                        <a:pt x="36" y="141"/>
                      </a:lnTo>
                      <a:lnTo>
                        <a:pt x="41" y="140"/>
                      </a:lnTo>
                      <a:lnTo>
                        <a:pt x="44" y="139"/>
                      </a:lnTo>
                      <a:lnTo>
                        <a:pt x="47" y="137"/>
                      </a:lnTo>
                      <a:lnTo>
                        <a:pt x="56" y="128"/>
                      </a:lnTo>
                      <a:lnTo>
                        <a:pt x="66" y="121"/>
                      </a:lnTo>
                      <a:lnTo>
                        <a:pt x="75" y="114"/>
                      </a:lnTo>
                      <a:lnTo>
                        <a:pt x="85" y="108"/>
                      </a:lnTo>
                      <a:lnTo>
                        <a:pt x="105" y="95"/>
                      </a:lnTo>
                      <a:lnTo>
                        <a:pt x="124" y="83"/>
                      </a:lnTo>
                      <a:lnTo>
                        <a:pt x="130" y="80"/>
                      </a:lnTo>
                      <a:lnTo>
                        <a:pt x="136" y="77"/>
                      </a:lnTo>
                      <a:lnTo>
                        <a:pt x="142" y="72"/>
                      </a:lnTo>
                      <a:lnTo>
                        <a:pt x="147" y="68"/>
                      </a:lnTo>
                      <a:lnTo>
                        <a:pt x="156" y="58"/>
                      </a:lnTo>
                      <a:lnTo>
                        <a:pt x="165" y="48"/>
                      </a:lnTo>
                      <a:lnTo>
                        <a:pt x="174" y="45"/>
                      </a:lnTo>
                      <a:lnTo>
                        <a:pt x="183" y="42"/>
                      </a:lnTo>
                      <a:lnTo>
                        <a:pt x="191" y="39"/>
                      </a:lnTo>
                      <a:lnTo>
                        <a:pt x="200" y="36"/>
                      </a:lnTo>
                      <a:lnTo>
                        <a:pt x="205" y="33"/>
                      </a:lnTo>
                      <a:lnTo>
                        <a:pt x="208" y="30"/>
                      </a:lnTo>
                      <a:lnTo>
                        <a:pt x="211" y="28"/>
                      </a:lnTo>
                      <a:lnTo>
                        <a:pt x="214" y="25"/>
                      </a:lnTo>
                      <a:lnTo>
                        <a:pt x="215" y="21"/>
                      </a:lnTo>
                      <a:lnTo>
                        <a:pt x="215" y="18"/>
                      </a:lnTo>
                      <a:lnTo>
                        <a:pt x="214" y="15"/>
                      </a:lnTo>
                      <a:lnTo>
                        <a:pt x="212" y="12"/>
                      </a:lnTo>
                      <a:lnTo>
                        <a:pt x="212" y="8"/>
                      </a:lnTo>
                      <a:lnTo>
                        <a:pt x="211" y="5"/>
                      </a:lnTo>
                      <a:lnTo>
                        <a:pt x="209" y="2"/>
                      </a:lnTo>
                      <a:lnTo>
                        <a:pt x="207" y="1"/>
                      </a:lnTo>
                      <a:lnTo>
                        <a:pt x="205" y="1"/>
                      </a:lnTo>
                      <a:lnTo>
                        <a:pt x="200" y="0"/>
                      </a:lnTo>
                      <a:lnTo>
                        <a:pt x="200" y="3"/>
                      </a:lnTo>
                      <a:lnTo>
                        <a:pt x="200" y="7"/>
                      </a:lnTo>
                      <a:close/>
                    </a:path>
                  </a:pathLst>
                </a:custGeom>
                <a:grpFill/>
                <a:ln w="12700">
                  <a:solidFill>
                    <a:schemeClr val="tx1"/>
                  </a:solidFill>
                  <a:round/>
                  <a:headEnd/>
                  <a:tailEnd/>
                </a:ln>
              </p:spPr>
              <p:txBody>
                <a:bodyPr anchor="ctr"/>
                <a:lstStyle/>
                <a:p>
                  <a:pPr algn="ctr">
                    <a:defRPr/>
                  </a:pPr>
                  <a:endParaRPr lang="en-US" sz="1440" b="1">
                    <a:latin typeface="Calibri" pitchFamily="34" charset="0"/>
                    <a:cs typeface="Arial" pitchFamily="34" charset="0"/>
                  </a:endParaRPr>
                </a:p>
              </p:txBody>
            </p:sp>
            <p:sp>
              <p:nvSpPr>
                <p:cNvPr id="19578" name="Freeform 122"/>
                <p:cNvSpPr>
                  <a:spLocks/>
                </p:cNvSpPr>
                <p:nvPr/>
              </p:nvSpPr>
              <p:spPr bwMode="auto">
                <a:xfrm>
                  <a:off x="317173" y="7891649"/>
                  <a:ext cx="100638" cy="75478"/>
                </a:xfrm>
                <a:custGeom>
                  <a:avLst/>
                  <a:gdLst/>
                  <a:ahLst/>
                  <a:cxnLst>
                    <a:cxn ang="0">
                      <a:pos x="178" y="44"/>
                    </a:cxn>
                    <a:cxn ang="0">
                      <a:pos x="187" y="31"/>
                    </a:cxn>
                    <a:cxn ang="0">
                      <a:pos x="192" y="17"/>
                    </a:cxn>
                    <a:cxn ang="0">
                      <a:pos x="191" y="8"/>
                    </a:cxn>
                    <a:cxn ang="0">
                      <a:pos x="188" y="3"/>
                    </a:cxn>
                    <a:cxn ang="0">
                      <a:pos x="178" y="0"/>
                    </a:cxn>
                    <a:cxn ang="0">
                      <a:pos x="166" y="0"/>
                    </a:cxn>
                    <a:cxn ang="0">
                      <a:pos x="153" y="2"/>
                    </a:cxn>
                    <a:cxn ang="0">
                      <a:pos x="142" y="7"/>
                    </a:cxn>
                    <a:cxn ang="0">
                      <a:pos x="127" y="17"/>
                    </a:cxn>
                    <a:cxn ang="0">
                      <a:pos x="109" y="34"/>
                    </a:cxn>
                    <a:cxn ang="0">
                      <a:pos x="99" y="49"/>
                    </a:cxn>
                    <a:cxn ang="0">
                      <a:pos x="97" y="64"/>
                    </a:cxn>
                    <a:cxn ang="0">
                      <a:pos x="91" y="78"/>
                    </a:cxn>
                    <a:cxn ang="0">
                      <a:pos x="80" y="87"/>
                    </a:cxn>
                    <a:cxn ang="0">
                      <a:pos x="68" y="94"/>
                    </a:cxn>
                    <a:cxn ang="0">
                      <a:pos x="57" y="97"/>
                    </a:cxn>
                    <a:cxn ang="0">
                      <a:pos x="44" y="99"/>
                    </a:cxn>
                    <a:cxn ang="0">
                      <a:pos x="35" y="105"/>
                    </a:cxn>
                    <a:cxn ang="0">
                      <a:pos x="27" y="115"/>
                    </a:cxn>
                    <a:cxn ang="0">
                      <a:pos x="14" y="125"/>
                    </a:cxn>
                    <a:cxn ang="0">
                      <a:pos x="3" y="132"/>
                    </a:cxn>
                    <a:cxn ang="0">
                      <a:pos x="0" y="135"/>
                    </a:cxn>
                    <a:cxn ang="0">
                      <a:pos x="5" y="142"/>
                    </a:cxn>
                    <a:cxn ang="0">
                      <a:pos x="13" y="145"/>
                    </a:cxn>
                    <a:cxn ang="0">
                      <a:pos x="20" y="144"/>
                    </a:cxn>
                    <a:cxn ang="0">
                      <a:pos x="28" y="140"/>
                    </a:cxn>
                    <a:cxn ang="0">
                      <a:pos x="38" y="135"/>
                    </a:cxn>
                    <a:cxn ang="0">
                      <a:pos x="49" y="128"/>
                    </a:cxn>
                    <a:cxn ang="0">
                      <a:pos x="64" y="115"/>
                    </a:cxn>
                    <a:cxn ang="0">
                      <a:pos x="89" y="101"/>
                    </a:cxn>
                    <a:cxn ang="0">
                      <a:pos x="112" y="93"/>
                    </a:cxn>
                    <a:cxn ang="0">
                      <a:pos x="129" y="85"/>
                    </a:cxn>
                    <a:cxn ang="0">
                      <a:pos x="143" y="77"/>
                    </a:cxn>
                    <a:cxn ang="0">
                      <a:pos x="153" y="69"/>
                    </a:cxn>
                    <a:cxn ang="0">
                      <a:pos x="162" y="60"/>
                    </a:cxn>
                    <a:cxn ang="0">
                      <a:pos x="173" y="52"/>
                    </a:cxn>
                    <a:cxn ang="0">
                      <a:pos x="176" y="50"/>
                    </a:cxn>
                  </a:cxnLst>
                  <a:rect l="0" t="0" r="r" b="b"/>
                  <a:pathLst>
                    <a:path w="192" h="145">
                      <a:moveTo>
                        <a:pt x="173" y="50"/>
                      </a:moveTo>
                      <a:lnTo>
                        <a:pt x="178" y="44"/>
                      </a:lnTo>
                      <a:lnTo>
                        <a:pt x="182" y="38"/>
                      </a:lnTo>
                      <a:lnTo>
                        <a:pt x="187" y="31"/>
                      </a:lnTo>
                      <a:lnTo>
                        <a:pt x="190" y="23"/>
                      </a:lnTo>
                      <a:lnTo>
                        <a:pt x="192" y="17"/>
                      </a:lnTo>
                      <a:lnTo>
                        <a:pt x="192" y="10"/>
                      </a:lnTo>
                      <a:lnTo>
                        <a:pt x="191" y="8"/>
                      </a:lnTo>
                      <a:lnTo>
                        <a:pt x="190" y="6"/>
                      </a:lnTo>
                      <a:lnTo>
                        <a:pt x="188" y="3"/>
                      </a:lnTo>
                      <a:lnTo>
                        <a:pt x="184" y="2"/>
                      </a:lnTo>
                      <a:lnTo>
                        <a:pt x="178" y="0"/>
                      </a:lnTo>
                      <a:lnTo>
                        <a:pt x="172" y="0"/>
                      </a:lnTo>
                      <a:lnTo>
                        <a:pt x="166" y="0"/>
                      </a:lnTo>
                      <a:lnTo>
                        <a:pt x="160" y="0"/>
                      </a:lnTo>
                      <a:lnTo>
                        <a:pt x="153" y="2"/>
                      </a:lnTo>
                      <a:lnTo>
                        <a:pt x="148" y="3"/>
                      </a:lnTo>
                      <a:lnTo>
                        <a:pt x="142" y="7"/>
                      </a:lnTo>
                      <a:lnTo>
                        <a:pt x="137" y="10"/>
                      </a:lnTo>
                      <a:lnTo>
                        <a:pt x="127" y="17"/>
                      </a:lnTo>
                      <a:lnTo>
                        <a:pt x="118" y="26"/>
                      </a:lnTo>
                      <a:lnTo>
                        <a:pt x="109" y="34"/>
                      </a:lnTo>
                      <a:lnTo>
                        <a:pt x="102" y="43"/>
                      </a:lnTo>
                      <a:lnTo>
                        <a:pt x="99" y="49"/>
                      </a:lnTo>
                      <a:lnTo>
                        <a:pt x="97" y="57"/>
                      </a:lnTo>
                      <a:lnTo>
                        <a:pt x="97" y="64"/>
                      </a:lnTo>
                      <a:lnTo>
                        <a:pt x="96" y="73"/>
                      </a:lnTo>
                      <a:lnTo>
                        <a:pt x="91" y="78"/>
                      </a:lnTo>
                      <a:lnTo>
                        <a:pt x="87" y="82"/>
                      </a:lnTo>
                      <a:lnTo>
                        <a:pt x="80" y="87"/>
                      </a:lnTo>
                      <a:lnTo>
                        <a:pt x="72" y="91"/>
                      </a:lnTo>
                      <a:lnTo>
                        <a:pt x="68" y="94"/>
                      </a:lnTo>
                      <a:lnTo>
                        <a:pt x="62" y="97"/>
                      </a:lnTo>
                      <a:lnTo>
                        <a:pt x="57" y="97"/>
                      </a:lnTo>
                      <a:lnTo>
                        <a:pt x="49" y="97"/>
                      </a:lnTo>
                      <a:lnTo>
                        <a:pt x="44" y="99"/>
                      </a:lnTo>
                      <a:lnTo>
                        <a:pt x="38" y="102"/>
                      </a:lnTo>
                      <a:lnTo>
                        <a:pt x="35" y="105"/>
                      </a:lnTo>
                      <a:lnTo>
                        <a:pt x="33" y="109"/>
                      </a:lnTo>
                      <a:lnTo>
                        <a:pt x="27" y="115"/>
                      </a:lnTo>
                      <a:lnTo>
                        <a:pt x="19" y="120"/>
                      </a:lnTo>
                      <a:lnTo>
                        <a:pt x="14" y="125"/>
                      </a:lnTo>
                      <a:lnTo>
                        <a:pt x="6" y="129"/>
                      </a:lnTo>
                      <a:lnTo>
                        <a:pt x="3" y="132"/>
                      </a:lnTo>
                      <a:lnTo>
                        <a:pt x="2" y="134"/>
                      </a:lnTo>
                      <a:lnTo>
                        <a:pt x="0" y="135"/>
                      </a:lnTo>
                      <a:lnTo>
                        <a:pt x="2" y="138"/>
                      </a:lnTo>
                      <a:lnTo>
                        <a:pt x="5" y="142"/>
                      </a:lnTo>
                      <a:lnTo>
                        <a:pt x="8" y="144"/>
                      </a:lnTo>
                      <a:lnTo>
                        <a:pt x="13" y="145"/>
                      </a:lnTo>
                      <a:lnTo>
                        <a:pt x="17" y="144"/>
                      </a:lnTo>
                      <a:lnTo>
                        <a:pt x="20" y="144"/>
                      </a:lnTo>
                      <a:lnTo>
                        <a:pt x="25" y="142"/>
                      </a:lnTo>
                      <a:lnTo>
                        <a:pt x="28" y="140"/>
                      </a:lnTo>
                      <a:lnTo>
                        <a:pt x="31" y="138"/>
                      </a:lnTo>
                      <a:lnTo>
                        <a:pt x="38" y="135"/>
                      </a:lnTo>
                      <a:lnTo>
                        <a:pt x="44" y="132"/>
                      </a:lnTo>
                      <a:lnTo>
                        <a:pt x="49" y="128"/>
                      </a:lnTo>
                      <a:lnTo>
                        <a:pt x="55" y="123"/>
                      </a:lnTo>
                      <a:lnTo>
                        <a:pt x="64" y="115"/>
                      </a:lnTo>
                      <a:lnTo>
                        <a:pt x="72" y="109"/>
                      </a:lnTo>
                      <a:lnTo>
                        <a:pt x="89" y="101"/>
                      </a:lnTo>
                      <a:lnTo>
                        <a:pt x="105" y="97"/>
                      </a:lnTo>
                      <a:lnTo>
                        <a:pt x="112" y="93"/>
                      </a:lnTo>
                      <a:lnTo>
                        <a:pt x="121" y="90"/>
                      </a:lnTo>
                      <a:lnTo>
                        <a:pt x="129" y="85"/>
                      </a:lnTo>
                      <a:lnTo>
                        <a:pt x="138" y="79"/>
                      </a:lnTo>
                      <a:lnTo>
                        <a:pt x="143" y="77"/>
                      </a:lnTo>
                      <a:lnTo>
                        <a:pt x="149" y="73"/>
                      </a:lnTo>
                      <a:lnTo>
                        <a:pt x="153" y="69"/>
                      </a:lnTo>
                      <a:lnTo>
                        <a:pt x="158" y="64"/>
                      </a:lnTo>
                      <a:lnTo>
                        <a:pt x="162" y="60"/>
                      </a:lnTo>
                      <a:lnTo>
                        <a:pt x="168" y="56"/>
                      </a:lnTo>
                      <a:lnTo>
                        <a:pt x="173" y="52"/>
                      </a:lnTo>
                      <a:lnTo>
                        <a:pt x="179" y="50"/>
                      </a:lnTo>
                      <a:lnTo>
                        <a:pt x="176" y="50"/>
                      </a:lnTo>
                      <a:lnTo>
                        <a:pt x="173" y="50"/>
                      </a:lnTo>
                      <a:close/>
                    </a:path>
                  </a:pathLst>
                </a:custGeom>
                <a:grpFill/>
                <a:ln w="12700">
                  <a:solidFill>
                    <a:schemeClr val="tx1"/>
                  </a:solidFill>
                  <a:round/>
                  <a:headEnd/>
                  <a:tailEnd/>
                </a:ln>
              </p:spPr>
              <p:txBody>
                <a:bodyPr anchor="ctr"/>
                <a:lstStyle/>
                <a:p>
                  <a:pPr algn="ctr">
                    <a:defRPr/>
                  </a:pPr>
                  <a:endParaRPr lang="en-US" sz="1440" b="1">
                    <a:latin typeface="Calibri" pitchFamily="34" charset="0"/>
                    <a:cs typeface="Arial" pitchFamily="34" charset="0"/>
                  </a:endParaRPr>
                </a:p>
              </p:txBody>
            </p:sp>
            <p:sp>
              <p:nvSpPr>
                <p:cNvPr id="19579" name="Freeform 123"/>
                <p:cNvSpPr>
                  <a:spLocks/>
                </p:cNvSpPr>
                <p:nvPr/>
              </p:nvSpPr>
              <p:spPr bwMode="auto">
                <a:xfrm>
                  <a:off x="317173" y="7891649"/>
                  <a:ext cx="100638" cy="75478"/>
                </a:xfrm>
                <a:custGeom>
                  <a:avLst/>
                  <a:gdLst/>
                  <a:ahLst/>
                  <a:cxnLst>
                    <a:cxn ang="0">
                      <a:pos x="178" y="44"/>
                    </a:cxn>
                    <a:cxn ang="0">
                      <a:pos x="187" y="31"/>
                    </a:cxn>
                    <a:cxn ang="0">
                      <a:pos x="192" y="17"/>
                    </a:cxn>
                    <a:cxn ang="0">
                      <a:pos x="191" y="8"/>
                    </a:cxn>
                    <a:cxn ang="0">
                      <a:pos x="188" y="3"/>
                    </a:cxn>
                    <a:cxn ang="0">
                      <a:pos x="178" y="0"/>
                    </a:cxn>
                    <a:cxn ang="0">
                      <a:pos x="166" y="0"/>
                    </a:cxn>
                    <a:cxn ang="0">
                      <a:pos x="153" y="2"/>
                    </a:cxn>
                    <a:cxn ang="0">
                      <a:pos x="142" y="7"/>
                    </a:cxn>
                    <a:cxn ang="0">
                      <a:pos x="127" y="17"/>
                    </a:cxn>
                    <a:cxn ang="0">
                      <a:pos x="109" y="34"/>
                    </a:cxn>
                    <a:cxn ang="0">
                      <a:pos x="99" y="49"/>
                    </a:cxn>
                    <a:cxn ang="0">
                      <a:pos x="97" y="64"/>
                    </a:cxn>
                    <a:cxn ang="0">
                      <a:pos x="91" y="78"/>
                    </a:cxn>
                    <a:cxn ang="0">
                      <a:pos x="80" y="87"/>
                    </a:cxn>
                    <a:cxn ang="0">
                      <a:pos x="68" y="94"/>
                    </a:cxn>
                    <a:cxn ang="0">
                      <a:pos x="57" y="97"/>
                    </a:cxn>
                    <a:cxn ang="0">
                      <a:pos x="44" y="99"/>
                    </a:cxn>
                    <a:cxn ang="0">
                      <a:pos x="35" y="105"/>
                    </a:cxn>
                    <a:cxn ang="0">
                      <a:pos x="27" y="115"/>
                    </a:cxn>
                    <a:cxn ang="0">
                      <a:pos x="14" y="125"/>
                    </a:cxn>
                    <a:cxn ang="0">
                      <a:pos x="3" y="132"/>
                    </a:cxn>
                    <a:cxn ang="0">
                      <a:pos x="0" y="135"/>
                    </a:cxn>
                    <a:cxn ang="0">
                      <a:pos x="5" y="142"/>
                    </a:cxn>
                    <a:cxn ang="0">
                      <a:pos x="13" y="145"/>
                    </a:cxn>
                    <a:cxn ang="0">
                      <a:pos x="20" y="144"/>
                    </a:cxn>
                    <a:cxn ang="0">
                      <a:pos x="28" y="140"/>
                    </a:cxn>
                    <a:cxn ang="0">
                      <a:pos x="38" y="135"/>
                    </a:cxn>
                    <a:cxn ang="0">
                      <a:pos x="49" y="128"/>
                    </a:cxn>
                    <a:cxn ang="0">
                      <a:pos x="64" y="115"/>
                    </a:cxn>
                    <a:cxn ang="0">
                      <a:pos x="89" y="101"/>
                    </a:cxn>
                    <a:cxn ang="0">
                      <a:pos x="112" y="93"/>
                    </a:cxn>
                    <a:cxn ang="0">
                      <a:pos x="129" y="85"/>
                    </a:cxn>
                    <a:cxn ang="0">
                      <a:pos x="143" y="77"/>
                    </a:cxn>
                    <a:cxn ang="0">
                      <a:pos x="153" y="69"/>
                    </a:cxn>
                    <a:cxn ang="0">
                      <a:pos x="162" y="60"/>
                    </a:cxn>
                    <a:cxn ang="0">
                      <a:pos x="173" y="52"/>
                    </a:cxn>
                    <a:cxn ang="0">
                      <a:pos x="176" y="50"/>
                    </a:cxn>
                  </a:cxnLst>
                  <a:rect l="0" t="0" r="r" b="b"/>
                  <a:pathLst>
                    <a:path w="192" h="145">
                      <a:moveTo>
                        <a:pt x="173" y="50"/>
                      </a:moveTo>
                      <a:lnTo>
                        <a:pt x="178" y="44"/>
                      </a:lnTo>
                      <a:lnTo>
                        <a:pt x="182" y="38"/>
                      </a:lnTo>
                      <a:lnTo>
                        <a:pt x="187" y="31"/>
                      </a:lnTo>
                      <a:lnTo>
                        <a:pt x="190" y="23"/>
                      </a:lnTo>
                      <a:lnTo>
                        <a:pt x="192" y="17"/>
                      </a:lnTo>
                      <a:lnTo>
                        <a:pt x="192" y="10"/>
                      </a:lnTo>
                      <a:lnTo>
                        <a:pt x="191" y="8"/>
                      </a:lnTo>
                      <a:lnTo>
                        <a:pt x="190" y="6"/>
                      </a:lnTo>
                      <a:lnTo>
                        <a:pt x="188" y="3"/>
                      </a:lnTo>
                      <a:lnTo>
                        <a:pt x="184" y="2"/>
                      </a:lnTo>
                      <a:lnTo>
                        <a:pt x="178" y="0"/>
                      </a:lnTo>
                      <a:lnTo>
                        <a:pt x="172" y="0"/>
                      </a:lnTo>
                      <a:lnTo>
                        <a:pt x="166" y="0"/>
                      </a:lnTo>
                      <a:lnTo>
                        <a:pt x="160" y="0"/>
                      </a:lnTo>
                      <a:lnTo>
                        <a:pt x="153" y="2"/>
                      </a:lnTo>
                      <a:lnTo>
                        <a:pt x="148" y="3"/>
                      </a:lnTo>
                      <a:lnTo>
                        <a:pt x="142" y="7"/>
                      </a:lnTo>
                      <a:lnTo>
                        <a:pt x="137" y="10"/>
                      </a:lnTo>
                      <a:lnTo>
                        <a:pt x="127" y="17"/>
                      </a:lnTo>
                      <a:lnTo>
                        <a:pt x="118" y="26"/>
                      </a:lnTo>
                      <a:lnTo>
                        <a:pt x="109" y="34"/>
                      </a:lnTo>
                      <a:lnTo>
                        <a:pt x="102" y="43"/>
                      </a:lnTo>
                      <a:lnTo>
                        <a:pt x="99" y="49"/>
                      </a:lnTo>
                      <a:lnTo>
                        <a:pt x="97" y="57"/>
                      </a:lnTo>
                      <a:lnTo>
                        <a:pt x="97" y="64"/>
                      </a:lnTo>
                      <a:lnTo>
                        <a:pt x="96" y="73"/>
                      </a:lnTo>
                      <a:lnTo>
                        <a:pt x="91" y="78"/>
                      </a:lnTo>
                      <a:lnTo>
                        <a:pt x="87" y="82"/>
                      </a:lnTo>
                      <a:lnTo>
                        <a:pt x="80" y="87"/>
                      </a:lnTo>
                      <a:lnTo>
                        <a:pt x="72" y="91"/>
                      </a:lnTo>
                      <a:lnTo>
                        <a:pt x="68" y="94"/>
                      </a:lnTo>
                      <a:lnTo>
                        <a:pt x="62" y="97"/>
                      </a:lnTo>
                      <a:lnTo>
                        <a:pt x="57" y="97"/>
                      </a:lnTo>
                      <a:lnTo>
                        <a:pt x="49" y="97"/>
                      </a:lnTo>
                      <a:lnTo>
                        <a:pt x="44" y="99"/>
                      </a:lnTo>
                      <a:lnTo>
                        <a:pt x="38" y="102"/>
                      </a:lnTo>
                      <a:lnTo>
                        <a:pt x="35" y="105"/>
                      </a:lnTo>
                      <a:lnTo>
                        <a:pt x="33" y="109"/>
                      </a:lnTo>
                      <a:lnTo>
                        <a:pt x="27" y="115"/>
                      </a:lnTo>
                      <a:lnTo>
                        <a:pt x="19" y="120"/>
                      </a:lnTo>
                      <a:lnTo>
                        <a:pt x="14" y="125"/>
                      </a:lnTo>
                      <a:lnTo>
                        <a:pt x="6" y="129"/>
                      </a:lnTo>
                      <a:lnTo>
                        <a:pt x="3" y="132"/>
                      </a:lnTo>
                      <a:lnTo>
                        <a:pt x="2" y="134"/>
                      </a:lnTo>
                      <a:lnTo>
                        <a:pt x="0" y="135"/>
                      </a:lnTo>
                      <a:lnTo>
                        <a:pt x="2" y="138"/>
                      </a:lnTo>
                      <a:lnTo>
                        <a:pt x="5" y="142"/>
                      </a:lnTo>
                      <a:lnTo>
                        <a:pt x="8" y="144"/>
                      </a:lnTo>
                      <a:lnTo>
                        <a:pt x="13" y="145"/>
                      </a:lnTo>
                      <a:lnTo>
                        <a:pt x="17" y="144"/>
                      </a:lnTo>
                      <a:lnTo>
                        <a:pt x="20" y="144"/>
                      </a:lnTo>
                      <a:lnTo>
                        <a:pt x="25" y="142"/>
                      </a:lnTo>
                      <a:lnTo>
                        <a:pt x="28" y="140"/>
                      </a:lnTo>
                      <a:lnTo>
                        <a:pt x="31" y="138"/>
                      </a:lnTo>
                      <a:lnTo>
                        <a:pt x="38" y="135"/>
                      </a:lnTo>
                      <a:lnTo>
                        <a:pt x="44" y="132"/>
                      </a:lnTo>
                      <a:lnTo>
                        <a:pt x="49" y="128"/>
                      </a:lnTo>
                      <a:lnTo>
                        <a:pt x="55" y="123"/>
                      </a:lnTo>
                      <a:lnTo>
                        <a:pt x="64" y="115"/>
                      </a:lnTo>
                      <a:lnTo>
                        <a:pt x="72" y="109"/>
                      </a:lnTo>
                      <a:lnTo>
                        <a:pt x="89" y="101"/>
                      </a:lnTo>
                      <a:lnTo>
                        <a:pt x="105" y="97"/>
                      </a:lnTo>
                      <a:lnTo>
                        <a:pt x="112" y="93"/>
                      </a:lnTo>
                      <a:lnTo>
                        <a:pt x="121" y="90"/>
                      </a:lnTo>
                      <a:lnTo>
                        <a:pt x="129" y="85"/>
                      </a:lnTo>
                      <a:lnTo>
                        <a:pt x="138" y="79"/>
                      </a:lnTo>
                      <a:lnTo>
                        <a:pt x="143" y="77"/>
                      </a:lnTo>
                      <a:lnTo>
                        <a:pt x="149" y="73"/>
                      </a:lnTo>
                      <a:lnTo>
                        <a:pt x="153" y="69"/>
                      </a:lnTo>
                      <a:lnTo>
                        <a:pt x="158" y="64"/>
                      </a:lnTo>
                      <a:lnTo>
                        <a:pt x="162" y="60"/>
                      </a:lnTo>
                      <a:lnTo>
                        <a:pt x="168" y="56"/>
                      </a:lnTo>
                      <a:lnTo>
                        <a:pt x="173" y="52"/>
                      </a:lnTo>
                      <a:lnTo>
                        <a:pt x="179" y="50"/>
                      </a:lnTo>
                      <a:lnTo>
                        <a:pt x="176" y="50"/>
                      </a:lnTo>
                      <a:lnTo>
                        <a:pt x="173" y="50"/>
                      </a:lnTo>
                    </a:path>
                  </a:pathLst>
                </a:custGeom>
                <a:grpFill/>
                <a:ln w="12700">
                  <a:solidFill>
                    <a:schemeClr val="tx1"/>
                  </a:solidFill>
                  <a:prstDash val="solid"/>
                  <a:round/>
                  <a:headEnd/>
                  <a:tailEnd/>
                </a:ln>
              </p:spPr>
              <p:txBody>
                <a:bodyPr anchor="ctr"/>
                <a:lstStyle/>
                <a:p>
                  <a:pPr algn="ctr">
                    <a:defRPr/>
                  </a:pPr>
                  <a:endParaRPr lang="en-US" sz="1440" b="1">
                    <a:latin typeface="Calibri" pitchFamily="34" charset="0"/>
                    <a:cs typeface="Arial" pitchFamily="34" charset="0"/>
                  </a:endParaRPr>
                </a:p>
              </p:txBody>
            </p:sp>
            <p:sp>
              <p:nvSpPr>
                <p:cNvPr id="19580" name="Freeform 124"/>
                <p:cNvSpPr>
                  <a:spLocks/>
                </p:cNvSpPr>
                <p:nvPr/>
              </p:nvSpPr>
              <p:spPr bwMode="auto">
                <a:xfrm>
                  <a:off x="276289" y="7973417"/>
                  <a:ext cx="22014" cy="9435"/>
                </a:xfrm>
                <a:custGeom>
                  <a:avLst/>
                  <a:gdLst/>
                  <a:ahLst/>
                  <a:cxnLst>
                    <a:cxn ang="0">
                      <a:pos x="36" y="0"/>
                    </a:cxn>
                    <a:cxn ang="0">
                      <a:pos x="25" y="2"/>
                    </a:cxn>
                    <a:cxn ang="0">
                      <a:pos x="14" y="4"/>
                    </a:cxn>
                    <a:cxn ang="0">
                      <a:pos x="8" y="5"/>
                    </a:cxn>
                    <a:cxn ang="0">
                      <a:pos x="4" y="8"/>
                    </a:cxn>
                    <a:cxn ang="0">
                      <a:pos x="3" y="10"/>
                    </a:cxn>
                    <a:cxn ang="0">
                      <a:pos x="2" y="12"/>
                    </a:cxn>
                    <a:cxn ang="0">
                      <a:pos x="0" y="14"/>
                    </a:cxn>
                    <a:cxn ang="0">
                      <a:pos x="0" y="18"/>
                    </a:cxn>
                    <a:cxn ang="0">
                      <a:pos x="13" y="18"/>
                    </a:cxn>
                    <a:cxn ang="0">
                      <a:pos x="26" y="18"/>
                    </a:cxn>
                    <a:cxn ang="0">
                      <a:pos x="32" y="18"/>
                    </a:cxn>
                    <a:cxn ang="0">
                      <a:pos x="37" y="15"/>
                    </a:cxn>
                    <a:cxn ang="0">
                      <a:pos x="43" y="11"/>
                    </a:cxn>
                    <a:cxn ang="0">
                      <a:pos x="47" y="5"/>
                    </a:cxn>
                    <a:cxn ang="0">
                      <a:pos x="45" y="2"/>
                    </a:cxn>
                    <a:cxn ang="0">
                      <a:pos x="42" y="0"/>
                    </a:cxn>
                    <a:cxn ang="0">
                      <a:pos x="36" y="0"/>
                    </a:cxn>
                    <a:cxn ang="0">
                      <a:pos x="36" y="0"/>
                    </a:cxn>
                  </a:cxnLst>
                  <a:rect l="0" t="0" r="r" b="b"/>
                  <a:pathLst>
                    <a:path w="47" h="18">
                      <a:moveTo>
                        <a:pt x="36" y="0"/>
                      </a:moveTo>
                      <a:lnTo>
                        <a:pt x="25" y="2"/>
                      </a:lnTo>
                      <a:lnTo>
                        <a:pt x="14" y="4"/>
                      </a:lnTo>
                      <a:lnTo>
                        <a:pt x="8" y="5"/>
                      </a:lnTo>
                      <a:lnTo>
                        <a:pt x="4" y="8"/>
                      </a:lnTo>
                      <a:lnTo>
                        <a:pt x="3" y="10"/>
                      </a:lnTo>
                      <a:lnTo>
                        <a:pt x="2" y="12"/>
                      </a:lnTo>
                      <a:lnTo>
                        <a:pt x="0" y="14"/>
                      </a:lnTo>
                      <a:lnTo>
                        <a:pt x="0" y="18"/>
                      </a:lnTo>
                      <a:lnTo>
                        <a:pt x="13" y="18"/>
                      </a:lnTo>
                      <a:lnTo>
                        <a:pt x="26" y="18"/>
                      </a:lnTo>
                      <a:lnTo>
                        <a:pt x="32" y="18"/>
                      </a:lnTo>
                      <a:lnTo>
                        <a:pt x="37" y="15"/>
                      </a:lnTo>
                      <a:lnTo>
                        <a:pt x="43" y="11"/>
                      </a:lnTo>
                      <a:lnTo>
                        <a:pt x="47" y="5"/>
                      </a:lnTo>
                      <a:lnTo>
                        <a:pt x="45" y="2"/>
                      </a:lnTo>
                      <a:lnTo>
                        <a:pt x="42" y="0"/>
                      </a:lnTo>
                      <a:lnTo>
                        <a:pt x="36" y="0"/>
                      </a:lnTo>
                      <a:lnTo>
                        <a:pt x="36" y="0"/>
                      </a:lnTo>
                      <a:close/>
                    </a:path>
                  </a:pathLst>
                </a:custGeom>
                <a:grpFill/>
                <a:ln w="12700">
                  <a:solidFill>
                    <a:schemeClr val="tx1"/>
                  </a:solidFill>
                  <a:round/>
                  <a:headEnd/>
                  <a:tailEnd/>
                </a:ln>
              </p:spPr>
              <p:txBody>
                <a:bodyPr anchor="ctr"/>
                <a:lstStyle/>
                <a:p>
                  <a:pPr algn="ctr">
                    <a:defRPr/>
                  </a:pPr>
                  <a:endParaRPr lang="en-US" sz="1440" b="1">
                    <a:latin typeface="Calibri" pitchFamily="34" charset="0"/>
                    <a:cs typeface="Arial" pitchFamily="34" charset="0"/>
                  </a:endParaRPr>
                </a:p>
              </p:txBody>
            </p:sp>
            <p:sp>
              <p:nvSpPr>
                <p:cNvPr id="19581" name="Freeform 125"/>
                <p:cNvSpPr>
                  <a:spLocks/>
                </p:cNvSpPr>
                <p:nvPr/>
              </p:nvSpPr>
              <p:spPr bwMode="auto">
                <a:xfrm>
                  <a:off x="276289" y="7973417"/>
                  <a:ext cx="22014" cy="9435"/>
                </a:xfrm>
                <a:custGeom>
                  <a:avLst/>
                  <a:gdLst/>
                  <a:ahLst/>
                  <a:cxnLst>
                    <a:cxn ang="0">
                      <a:pos x="36" y="0"/>
                    </a:cxn>
                    <a:cxn ang="0">
                      <a:pos x="25" y="2"/>
                    </a:cxn>
                    <a:cxn ang="0">
                      <a:pos x="14" y="4"/>
                    </a:cxn>
                    <a:cxn ang="0">
                      <a:pos x="8" y="5"/>
                    </a:cxn>
                    <a:cxn ang="0">
                      <a:pos x="4" y="8"/>
                    </a:cxn>
                    <a:cxn ang="0">
                      <a:pos x="3" y="10"/>
                    </a:cxn>
                    <a:cxn ang="0">
                      <a:pos x="2" y="12"/>
                    </a:cxn>
                    <a:cxn ang="0">
                      <a:pos x="0" y="14"/>
                    </a:cxn>
                    <a:cxn ang="0">
                      <a:pos x="0" y="18"/>
                    </a:cxn>
                    <a:cxn ang="0">
                      <a:pos x="13" y="18"/>
                    </a:cxn>
                    <a:cxn ang="0">
                      <a:pos x="26" y="18"/>
                    </a:cxn>
                    <a:cxn ang="0">
                      <a:pos x="32" y="18"/>
                    </a:cxn>
                    <a:cxn ang="0">
                      <a:pos x="37" y="15"/>
                    </a:cxn>
                    <a:cxn ang="0">
                      <a:pos x="43" y="11"/>
                    </a:cxn>
                    <a:cxn ang="0">
                      <a:pos x="47" y="5"/>
                    </a:cxn>
                    <a:cxn ang="0">
                      <a:pos x="45" y="2"/>
                    </a:cxn>
                    <a:cxn ang="0">
                      <a:pos x="42" y="0"/>
                    </a:cxn>
                    <a:cxn ang="0">
                      <a:pos x="36" y="0"/>
                    </a:cxn>
                    <a:cxn ang="0">
                      <a:pos x="36" y="0"/>
                    </a:cxn>
                  </a:cxnLst>
                  <a:rect l="0" t="0" r="r" b="b"/>
                  <a:pathLst>
                    <a:path w="47" h="18">
                      <a:moveTo>
                        <a:pt x="36" y="0"/>
                      </a:moveTo>
                      <a:lnTo>
                        <a:pt x="25" y="2"/>
                      </a:lnTo>
                      <a:lnTo>
                        <a:pt x="14" y="4"/>
                      </a:lnTo>
                      <a:lnTo>
                        <a:pt x="8" y="5"/>
                      </a:lnTo>
                      <a:lnTo>
                        <a:pt x="4" y="8"/>
                      </a:lnTo>
                      <a:lnTo>
                        <a:pt x="3" y="10"/>
                      </a:lnTo>
                      <a:lnTo>
                        <a:pt x="2" y="12"/>
                      </a:lnTo>
                      <a:lnTo>
                        <a:pt x="0" y="14"/>
                      </a:lnTo>
                      <a:lnTo>
                        <a:pt x="0" y="18"/>
                      </a:lnTo>
                      <a:lnTo>
                        <a:pt x="13" y="18"/>
                      </a:lnTo>
                      <a:lnTo>
                        <a:pt x="26" y="18"/>
                      </a:lnTo>
                      <a:lnTo>
                        <a:pt x="32" y="18"/>
                      </a:lnTo>
                      <a:lnTo>
                        <a:pt x="37" y="15"/>
                      </a:lnTo>
                      <a:lnTo>
                        <a:pt x="43" y="11"/>
                      </a:lnTo>
                      <a:lnTo>
                        <a:pt x="47" y="5"/>
                      </a:lnTo>
                      <a:lnTo>
                        <a:pt x="45" y="2"/>
                      </a:lnTo>
                      <a:lnTo>
                        <a:pt x="42" y="0"/>
                      </a:lnTo>
                      <a:lnTo>
                        <a:pt x="36" y="0"/>
                      </a:lnTo>
                      <a:lnTo>
                        <a:pt x="36" y="0"/>
                      </a:lnTo>
                    </a:path>
                  </a:pathLst>
                </a:custGeom>
                <a:grpFill/>
                <a:ln w="12700">
                  <a:solidFill>
                    <a:schemeClr val="tx1"/>
                  </a:solidFill>
                  <a:prstDash val="solid"/>
                  <a:round/>
                  <a:headEnd/>
                  <a:tailEnd/>
                </a:ln>
              </p:spPr>
              <p:txBody>
                <a:bodyPr anchor="ctr"/>
                <a:lstStyle/>
                <a:p>
                  <a:pPr algn="ctr">
                    <a:defRPr/>
                  </a:pPr>
                  <a:endParaRPr lang="en-US" sz="1440" b="1">
                    <a:latin typeface="Calibri" pitchFamily="34" charset="0"/>
                    <a:cs typeface="Arial" pitchFamily="34" charset="0"/>
                  </a:endParaRPr>
                </a:p>
              </p:txBody>
            </p:sp>
            <p:sp>
              <p:nvSpPr>
                <p:cNvPr id="19582" name="Freeform 126"/>
                <p:cNvSpPr>
                  <a:spLocks/>
                </p:cNvSpPr>
                <p:nvPr/>
              </p:nvSpPr>
              <p:spPr bwMode="auto">
                <a:xfrm>
                  <a:off x="251130" y="7995432"/>
                  <a:ext cx="12580" cy="6290"/>
                </a:xfrm>
                <a:custGeom>
                  <a:avLst/>
                  <a:gdLst/>
                  <a:ahLst/>
                  <a:cxnLst>
                    <a:cxn ang="0">
                      <a:pos x="23" y="5"/>
                    </a:cxn>
                    <a:cxn ang="0">
                      <a:pos x="21" y="3"/>
                    </a:cxn>
                    <a:cxn ang="0">
                      <a:pos x="18" y="2"/>
                    </a:cxn>
                    <a:cxn ang="0">
                      <a:pos x="15" y="0"/>
                    </a:cxn>
                    <a:cxn ang="0">
                      <a:pos x="12" y="0"/>
                    </a:cxn>
                    <a:cxn ang="0">
                      <a:pos x="9" y="0"/>
                    </a:cxn>
                    <a:cxn ang="0">
                      <a:pos x="5" y="2"/>
                    </a:cxn>
                    <a:cxn ang="0">
                      <a:pos x="2" y="3"/>
                    </a:cxn>
                    <a:cxn ang="0">
                      <a:pos x="0" y="5"/>
                    </a:cxn>
                    <a:cxn ang="0">
                      <a:pos x="0" y="13"/>
                    </a:cxn>
                    <a:cxn ang="0">
                      <a:pos x="0" y="17"/>
                    </a:cxn>
                    <a:cxn ang="0">
                      <a:pos x="10" y="17"/>
                    </a:cxn>
                    <a:cxn ang="0">
                      <a:pos x="19" y="15"/>
                    </a:cxn>
                    <a:cxn ang="0">
                      <a:pos x="22" y="14"/>
                    </a:cxn>
                    <a:cxn ang="0">
                      <a:pos x="24" y="12"/>
                    </a:cxn>
                    <a:cxn ang="0">
                      <a:pos x="24" y="9"/>
                    </a:cxn>
                    <a:cxn ang="0">
                      <a:pos x="23" y="5"/>
                    </a:cxn>
                  </a:cxnLst>
                  <a:rect l="0" t="0" r="r" b="b"/>
                  <a:pathLst>
                    <a:path w="24" h="17">
                      <a:moveTo>
                        <a:pt x="23" y="5"/>
                      </a:moveTo>
                      <a:lnTo>
                        <a:pt x="21" y="3"/>
                      </a:lnTo>
                      <a:lnTo>
                        <a:pt x="18" y="2"/>
                      </a:lnTo>
                      <a:lnTo>
                        <a:pt x="15" y="0"/>
                      </a:lnTo>
                      <a:lnTo>
                        <a:pt x="12" y="0"/>
                      </a:lnTo>
                      <a:lnTo>
                        <a:pt x="9" y="0"/>
                      </a:lnTo>
                      <a:lnTo>
                        <a:pt x="5" y="2"/>
                      </a:lnTo>
                      <a:lnTo>
                        <a:pt x="2" y="3"/>
                      </a:lnTo>
                      <a:lnTo>
                        <a:pt x="0" y="5"/>
                      </a:lnTo>
                      <a:lnTo>
                        <a:pt x="0" y="13"/>
                      </a:lnTo>
                      <a:lnTo>
                        <a:pt x="0" y="17"/>
                      </a:lnTo>
                      <a:lnTo>
                        <a:pt x="10" y="17"/>
                      </a:lnTo>
                      <a:lnTo>
                        <a:pt x="19" y="15"/>
                      </a:lnTo>
                      <a:lnTo>
                        <a:pt x="22" y="14"/>
                      </a:lnTo>
                      <a:lnTo>
                        <a:pt x="24" y="12"/>
                      </a:lnTo>
                      <a:lnTo>
                        <a:pt x="24" y="9"/>
                      </a:lnTo>
                      <a:lnTo>
                        <a:pt x="23" y="5"/>
                      </a:lnTo>
                      <a:close/>
                    </a:path>
                  </a:pathLst>
                </a:custGeom>
                <a:grpFill/>
                <a:ln w="12700">
                  <a:solidFill>
                    <a:schemeClr val="tx1"/>
                  </a:solidFill>
                  <a:round/>
                  <a:headEnd/>
                  <a:tailEnd/>
                </a:ln>
              </p:spPr>
              <p:txBody>
                <a:bodyPr anchor="ctr"/>
                <a:lstStyle/>
                <a:p>
                  <a:pPr algn="ctr">
                    <a:defRPr/>
                  </a:pPr>
                  <a:endParaRPr lang="en-US" sz="1440" b="1">
                    <a:latin typeface="Calibri" pitchFamily="34" charset="0"/>
                    <a:cs typeface="Arial" pitchFamily="34" charset="0"/>
                  </a:endParaRPr>
                </a:p>
              </p:txBody>
            </p:sp>
            <p:sp>
              <p:nvSpPr>
                <p:cNvPr id="19583" name="Freeform 127"/>
                <p:cNvSpPr>
                  <a:spLocks/>
                </p:cNvSpPr>
                <p:nvPr/>
              </p:nvSpPr>
              <p:spPr bwMode="auto">
                <a:xfrm>
                  <a:off x="251130" y="7995432"/>
                  <a:ext cx="12580" cy="6290"/>
                </a:xfrm>
                <a:custGeom>
                  <a:avLst/>
                  <a:gdLst/>
                  <a:ahLst/>
                  <a:cxnLst>
                    <a:cxn ang="0">
                      <a:pos x="23" y="5"/>
                    </a:cxn>
                    <a:cxn ang="0">
                      <a:pos x="21" y="3"/>
                    </a:cxn>
                    <a:cxn ang="0">
                      <a:pos x="18" y="2"/>
                    </a:cxn>
                    <a:cxn ang="0">
                      <a:pos x="15" y="0"/>
                    </a:cxn>
                    <a:cxn ang="0">
                      <a:pos x="12" y="0"/>
                    </a:cxn>
                    <a:cxn ang="0">
                      <a:pos x="9" y="0"/>
                    </a:cxn>
                    <a:cxn ang="0">
                      <a:pos x="5" y="2"/>
                    </a:cxn>
                    <a:cxn ang="0">
                      <a:pos x="2" y="3"/>
                    </a:cxn>
                    <a:cxn ang="0">
                      <a:pos x="0" y="5"/>
                    </a:cxn>
                    <a:cxn ang="0">
                      <a:pos x="0" y="13"/>
                    </a:cxn>
                    <a:cxn ang="0">
                      <a:pos x="0" y="17"/>
                    </a:cxn>
                    <a:cxn ang="0">
                      <a:pos x="10" y="17"/>
                    </a:cxn>
                    <a:cxn ang="0">
                      <a:pos x="19" y="15"/>
                    </a:cxn>
                    <a:cxn ang="0">
                      <a:pos x="22" y="14"/>
                    </a:cxn>
                    <a:cxn ang="0">
                      <a:pos x="24" y="12"/>
                    </a:cxn>
                    <a:cxn ang="0">
                      <a:pos x="24" y="9"/>
                    </a:cxn>
                    <a:cxn ang="0">
                      <a:pos x="23" y="5"/>
                    </a:cxn>
                  </a:cxnLst>
                  <a:rect l="0" t="0" r="r" b="b"/>
                  <a:pathLst>
                    <a:path w="24" h="17">
                      <a:moveTo>
                        <a:pt x="23" y="5"/>
                      </a:moveTo>
                      <a:lnTo>
                        <a:pt x="21" y="3"/>
                      </a:lnTo>
                      <a:lnTo>
                        <a:pt x="18" y="2"/>
                      </a:lnTo>
                      <a:lnTo>
                        <a:pt x="15" y="0"/>
                      </a:lnTo>
                      <a:lnTo>
                        <a:pt x="12" y="0"/>
                      </a:lnTo>
                      <a:lnTo>
                        <a:pt x="9" y="0"/>
                      </a:lnTo>
                      <a:lnTo>
                        <a:pt x="5" y="2"/>
                      </a:lnTo>
                      <a:lnTo>
                        <a:pt x="2" y="3"/>
                      </a:lnTo>
                      <a:lnTo>
                        <a:pt x="0" y="5"/>
                      </a:lnTo>
                      <a:lnTo>
                        <a:pt x="0" y="13"/>
                      </a:lnTo>
                      <a:lnTo>
                        <a:pt x="0" y="17"/>
                      </a:lnTo>
                      <a:lnTo>
                        <a:pt x="10" y="17"/>
                      </a:lnTo>
                      <a:lnTo>
                        <a:pt x="19" y="15"/>
                      </a:lnTo>
                      <a:lnTo>
                        <a:pt x="22" y="14"/>
                      </a:lnTo>
                      <a:lnTo>
                        <a:pt x="24" y="12"/>
                      </a:lnTo>
                      <a:lnTo>
                        <a:pt x="24" y="9"/>
                      </a:lnTo>
                      <a:lnTo>
                        <a:pt x="23" y="5"/>
                      </a:lnTo>
                    </a:path>
                  </a:pathLst>
                </a:custGeom>
                <a:grpFill/>
                <a:ln w="12700">
                  <a:solidFill>
                    <a:schemeClr val="tx1"/>
                  </a:solidFill>
                  <a:prstDash val="solid"/>
                  <a:round/>
                  <a:headEnd/>
                  <a:tailEnd/>
                </a:ln>
              </p:spPr>
              <p:txBody>
                <a:bodyPr anchor="ctr"/>
                <a:lstStyle/>
                <a:p>
                  <a:pPr algn="ctr">
                    <a:defRPr/>
                  </a:pPr>
                  <a:endParaRPr lang="en-US" sz="1440" b="1">
                    <a:latin typeface="Calibri" pitchFamily="34" charset="0"/>
                    <a:cs typeface="Arial" pitchFamily="34" charset="0"/>
                  </a:endParaRPr>
                </a:p>
              </p:txBody>
            </p:sp>
            <p:sp>
              <p:nvSpPr>
                <p:cNvPr id="19584" name="Freeform 128"/>
                <p:cNvSpPr>
                  <a:spLocks/>
                </p:cNvSpPr>
                <p:nvPr/>
              </p:nvSpPr>
              <p:spPr bwMode="auto">
                <a:xfrm>
                  <a:off x="225971" y="8011157"/>
                  <a:ext cx="3145" cy="3145"/>
                </a:xfrm>
                <a:custGeom>
                  <a:avLst/>
                  <a:gdLst/>
                  <a:ahLst/>
                  <a:cxnLst>
                    <a:cxn ang="0">
                      <a:pos x="7" y="0"/>
                    </a:cxn>
                    <a:cxn ang="0">
                      <a:pos x="3" y="0"/>
                    </a:cxn>
                    <a:cxn ang="0">
                      <a:pos x="0" y="0"/>
                    </a:cxn>
                    <a:cxn ang="0">
                      <a:pos x="0" y="2"/>
                    </a:cxn>
                    <a:cxn ang="0">
                      <a:pos x="0" y="5"/>
                    </a:cxn>
                    <a:cxn ang="0">
                      <a:pos x="3" y="5"/>
                    </a:cxn>
                    <a:cxn ang="0">
                      <a:pos x="7" y="5"/>
                    </a:cxn>
                    <a:cxn ang="0">
                      <a:pos x="7" y="2"/>
                    </a:cxn>
                    <a:cxn ang="0">
                      <a:pos x="7" y="0"/>
                    </a:cxn>
                  </a:cxnLst>
                  <a:rect l="0" t="0" r="r" b="b"/>
                  <a:pathLst>
                    <a:path w="7" h="5">
                      <a:moveTo>
                        <a:pt x="7" y="0"/>
                      </a:moveTo>
                      <a:lnTo>
                        <a:pt x="3" y="0"/>
                      </a:lnTo>
                      <a:lnTo>
                        <a:pt x="0" y="0"/>
                      </a:lnTo>
                      <a:lnTo>
                        <a:pt x="0" y="2"/>
                      </a:lnTo>
                      <a:lnTo>
                        <a:pt x="0" y="5"/>
                      </a:lnTo>
                      <a:lnTo>
                        <a:pt x="3" y="5"/>
                      </a:lnTo>
                      <a:lnTo>
                        <a:pt x="7" y="5"/>
                      </a:lnTo>
                      <a:lnTo>
                        <a:pt x="7" y="2"/>
                      </a:lnTo>
                      <a:lnTo>
                        <a:pt x="7" y="0"/>
                      </a:lnTo>
                      <a:close/>
                    </a:path>
                  </a:pathLst>
                </a:custGeom>
                <a:grpFill/>
                <a:ln w="12700">
                  <a:solidFill>
                    <a:schemeClr val="tx1"/>
                  </a:solidFill>
                  <a:round/>
                  <a:headEnd/>
                  <a:tailEnd/>
                </a:ln>
              </p:spPr>
              <p:txBody>
                <a:bodyPr anchor="ctr"/>
                <a:lstStyle/>
                <a:p>
                  <a:pPr algn="ctr">
                    <a:defRPr/>
                  </a:pPr>
                  <a:endParaRPr lang="en-US" sz="1440" b="1">
                    <a:latin typeface="Calibri" pitchFamily="34" charset="0"/>
                    <a:cs typeface="Arial" pitchFamily="34" charset="0"/>
                  </a:endParaRPr>
                </a:p>
              </p:txBody>
            </p:sp>
            <p:sp>
              <p:nvSpPr>
                <p:cNvPr id="19585" name="Freeform 129"/>
                <p:cNvSpPr>
                  <a:spLocks/>
                </p:cNvSpPr>
                <p:nvPr/>
              </p:nvSpPr>
              <p:spPr bwMode="auto">
                <a:xfrm>
                  <a:off x="225971" y="8011157"/>
                  <a:ext cx="3145" cy="3145"/>
                </a:xfrm>
                <a:custGeom>
                  <a:avLst/>
                  <a:gdLst/>
                  <a:ahLst/>
                  <a:cxnLst>
                    <a:cxn ang="0">
                      <a:pos x="7" y="0"/>
                    </a:cxn>
                    <a:cxn ang="0">
                      <a:pos x="3" y="0"/>
                    </a:cxn>
                    <a:cxn ang="0">
                      <a:pos x="0" y="0"/>
                    </a:cxn>
                    <a:cxn ang="0">
                      <a:pos x="0" y="2"/>
                    </a:cxn>
                    <a:cxn ang="0">
                      <a:pos x="0" y="5"/>
                    </a:cxn>
                    <a:cxn ang="0">
                      <a:pos x="3" y="5"/>
                    </a:cxn>
                    <a:cxn ang="0">
                      <a:pos x="7" y="5"/>
                    </a:cxn>
                    <a:cxn ang="0">
                      <a:pos x="7" y="2"/>
                    </a:cxn>
                    <a:cxn ang="0">
                      <a:pos x="7" y="0"/>
                    </a:cxn>
                  </a:cxnLst>
                  <a:rect l="0" t="0" r="r" b="b"/>
                  <a:pathLst>
                    <a:path w="7" h="5">
                      <a:moveTo>
                        <a:pt x="7" y="0"/>
                      </a:moveTo>
                      <a:lnTo>
                        <a:pt x="3" y="0"/>
                      </a:lnTo>
                      <a:lnTo>
                        <a:pt x="0" y="0"/>
                      </a:lnTo>
                      <a:lnTo>
                        <a:pt x="0" y="2"/>
                      </a:lnTo>
                      <a:lnTo>
                        <a:pt x="0" y="5"/>
                      </a:lnTo>
                      <a:lnTo>
                        <a:pt x="3" y="5"/>
                      </a:lnTo>
                      <a:lnTo>
                        <a:pt x="7" y="5"/>
                      </a:lnTo>
                      <a:lnTo>
                        <a:pt x="7" y="2"/>
                      </a:lnTo>
                      <a:lnTo>
                        <a:pt x="7" y="0"/>
                      </a:lnTo>
                    </a:path>
                  </a:pathLst>
                </a:custGeom>
                <a:grpFill/>
                <a:ln w="12700">
                  <a:solidFill>
                    <a:schemeClr val="tx1"/>
                  </a:solidFill>
                  <a:prstDash val="solid"/>
                  <a:round/>
                  <a:headEnd/>
                  <a:tailEnd/>
                </a:ln>
              </p:spPr>
              <p:txBody>
                <a:bodyPr anchor="ctr"/>
                <a:lstStyle/>
                <a:p>
                  <a:pPr algn="ctr">
                    <a:defRPr/>
                  </a:pPr>
                  <a:endParaRPr lang="en-US" sz="1440" b="1">
                    <a:latin typeface="Calibri" pitchFamily="34" charset="0"/>
                    <a:cs typeface="Arial" pitchFamily="34" charset="0"/>
                  </a:endParaRPr>
                </a:p>
              </p:txBody>
            </p:sp>
            <p:sp>
              <p:nvSpPr>
                <p:cNvPr id="19586" name="Freeform 130"/>
                <p:cNvSpPr>
                  <a:spLocks/>
                </p:cNvSpPr>
                <p:nvPr/>
              </p:nvSpPr>
              <p:spPr bwMode="auto">
                <a:xfrm>
                  <a:off x="210246" y="8017446"/>
                  <a:ext cx="6290" cy="6290"/>
                </a:xfrm>
                <a:custGeom>
                  <a:avLst/>
                  <a:gdLst/>
                  <a:ahLst/>
                  <a:cxnLst>
                    <a:cxn ang="0">
                      <a:pos x="6" y="0"/>
                    </a:cxn>
                    <a:cxn ang="0">
                      <a:pos x="5" y="0"/>
                    </a:cxn>
                    <a:cxn ang="0">
                      <a:pos x="0" y="0"/>
                    </a:cxn>
                    <a:cxn ang="0">
                      <a:pos x="0" y="4"/>
                    </a:cxn>
                    <a:cxn ang="0">
                      <a:pos x="0" y="12"/>
                    </a:cxn>
                    <a:cxn ang="0">
                      <a:pos x="6" y="12"/>
                    </a:cxn>
                    <a:cxn ang="0">
                      <a:pos x="11" y="12"/>
                    </a:cxn>
                    <a:cxn ang="0">
                      <a:pos x="11" y="8"/>
                    </a:cxn>
                    <a:cxn ang="0">
                      <a:pos x="11" y="4"/>
                    </a:cxn>
                    <a:cxn ang="0">
                      <a:pos x="10" y="2"/>
                    </a:cxn>
                    <a:cxn ang="0">
                      <a:pos x="9" y="1"/>
                    </a:cxn>
                    <a:cxn ang="0">
                      <a:pos x="8" y="1"/>
                    </a:cxn>
                    <a:cxn ang="0">
                      <a:pos x="6" y="0"/>
                    </a:cxn>
                  </a:cxnLst>
                  <a:rect l="0" t="0" r="r" b="b"/>
                  <a:pathLst>
                    <a:path w="11" h="12">
                      <a:moveTo>
                        <a:pt x="6" y="0"/>
                      </a:moveTo>
                      <a:lnTo>
                        <a:pt x="5" y="0"/>
                      </a:lnTo>
                      <a:lnTo>
                        <a:pt x="0" y="0"/>
                      </a:lnTo>
                      <a:lnTo>
                        <a:pt x="0" y="4"/>
                      </a:lnTo>
                      <a:lnTo>
                        <a:pt x="0" y="12"/>
                      </a:lnTo>
                      <a:lnTo>
                        <a:pt x="6" y="12"/>
                      </a:lnTo>
                      <a:lnTo>
                        <a:pt x="11" y="12"/>
                      </a:lnTo>
                      <a:lnTo>
                        <a:pt x="11" y="8"/>
                      </a:lnTo>
                      <a:lnTo>
                        <a:pt x="11" y="4"/>
                      </a:lnTo>
                      <a:lnTo>
                        <a:pt x="10" y="2"/>
                      </a:lnTo>
                      <a:lnTo>
                        <a:pt x="9" y="1"/>
                      </a:lnTo>
                      <a:lnTo>
                        <a:pt x="8" y="1"/>
                      </a:lnTo>
                      <a:lnTo>
                        <a:pt x="6" y="0"/>
                      </a:lnTo>
                      <a:close/>
                    </a:path>
                  </a:pathLst>
                </a:custGeom>
                <a:grpFill/>
                <a:ln w="12700">
                  <a:solidFill>
                    <a:schemeClr val="tx1"/>
                  </a:solidFill>
                  <a:round/>
                  <a:headEnd/>
                  <a:tailEnd/>
                </a:ln>
              </p:spPr>
              <p:txBody>
                <a:bodyPr anchor="ctr"/>
                <a:lstStyle/>
                <a:p>
                  <a:pPr algn="ctr">
                    <a:defRPr/>
                  </a:pPr>
                  <a:endParaRPr lang="en-US" sz="1440" b="1">
                    <a:latin typeface="Calibri" pitchFamily="34" charset="0"/>
                    <a:cs typeface="Arial" pitchFamily="34" charset="0"/>
                  </a:endParaRPr>
                </a:p>
              </p:txBody>
            </p:sp>
            <p:sp>
              <p:nvSpPr>
                <p:cNvPr id="19587" name="Freeform 131"/>
                <p:cNvSpPr>
                  <a:spLocks/>
                </p:cNvSpPr>
                <p:nvPr/>
              </p:nvSpPr>
              <p:spPr bwMode="auto">
                <a:xfrm>
                  <a:off x="210246" y="8017446"/>
                  <a:ext cx="6290" cy="6290"/>
                </a:xfrm>
                <a:custGeom>
                  <a:avLst/>
                  <a:gdLst/>
                  <a:ahLst/>
                  <a:cxnLst>
                    <a:cxn ang="0">
                      <a:pos x="6" y="0"/>
                    </a:cxn>
                    <a:cxn ang="0">
                      <a:pos x="5" y="0"/>
                    </a:cxn>
                    <a:cxn ang="0">
                      <a:pos x="0" y="0"/>
                    </a:cxn>
                    <a:cxn ang="0">
                      <a:pos x="0" y="4"/>
                    </a:cxn>
                    <a:cxn ang="0">
                      <a:pos x="0" y="12"/>
                    </a:cxn>
                    <a:cxn ang="0">
                      <a:pos x="6" y="12"/>
                    </a:cxn>
                    <a:cxn ang="0">
                      <a:pos x="11" y="12"/>
                    </a:cxn>
                    <a:cxn ang="0">
                      <a:pos x="11" y="8"/>
                    </a:cxn>
                    <a:cxn ang="0">
                      <a:pos x="11" y="4"/>
                    </a:cxn>
                    <a:cxn ang="0">
                      <a:pos x="10" y="2"/>
                    </a:cxn>
                    <a:cxn ang="0">
                      <a:pos x="9" y="1"/>
                    </a:cxn>
                    <a:cxn ang="0">
                      <a:pos x="8" y="1"/>
                    </a:cxn>
                    <a:cxn ang="0">
                      <a:pos x="6" y="0"/>
                    </a:cxn>
                  </a:cxnLst>
                  <a:rect l="0" t="0" r="r" b="b"/>
                  <a:pathLst>
                    <a:path w="11" h="12">
                      <a:moveTo>
                        <a:pt x="6" y="0"/>
                      </a:moveTo>
                      <a:lnTo>
                        <a:pt x="5" y="0"/>
                      </a:lnTo>
                      <a:lnTo>
                        <a:pt x="0" y="0"/>
                      </a:lnTo>
                      <a:lnTo>
                        <a:pt x="0" y="4"/>
                      </a:lnTo>
                      <a:lnTo>
                        <a:pt x="0" y="12"/>
                      </a:lnTo>
                      <a:lnTo>
                        <a:pt x="6" y="12"/>
                      </a:lnTo>
                      <a:lnTo>
                        <a:pt x="11" y="12"/>
                      </a:lnTo>
                      <a:lnTo>
                        <a:pt x="11" y="8"/>
                      </a:lnTo>
                      <a:lnTo>
                        <a:pt x="11" y="4"/>
                      </a:lnTo>
                      <a:lnTo>
                        <a:pt x="10" y="2"/>
                      </a:lnTo>
                      <a:lnTo>
                        <a:pt x="9" y="1"/>
                      </a:lnTo>
                      <a:lnTo>
                        <a:pt x="8" y="1"/>
                      </a:lnTo>
                      <a:lnTo>
                        <a:pt x="6" y="0"/>
                      </a:lnTo>
                    </a:path>
                  </a:pathLst>
                </a:custGeom>
                <a:grpFill/>
                <a:ln w="12700">
                  <a:solidFill>
                    <a:schemeClr val="tx1"/>
                  </a:solidFill>
                  <a:prstDash val="solid"/>
                  <a:round/>
                  <a:headEnd/>
                  <a:tailEnd/>
                </a:ln>
              </p:spPr>
              <p:txBody>
                <a:bodyPr anchor="ctr"/>
                <a:lstStyle/>
                <a:p>
                  <a:pPr algn="ctr">
                    <a:defRPr/>
                  </a:pPr>
                  <a:endParaRPr lang="en-US" sz="1440" b="1">
                    <a:latin typeface="Calibri" pitchFamily="34" charset="0"/>
                    <a:cs typeface="Arial" pitchFamily="34" charset="0"/>
                  </a:endParaRPr>
                </a:p>
              </p:txBody>
            </p:sp>
            <p:sp>
              <p:nvSpPr>
                <p:cNvPr id="19588" name="Freeform 132"/>
                <p:cNvSpPr>
                  <a:spLocks/>
                </p:cNvSpPr>
                <p:nvPr/>
              </p:nvSpPr>
              <p:spPr bwMode="auto">
                <a:xfrm>
                  <a:off x="169362" y="8023736"/>
                  <a:ext cx="22014" cy="6290"/>
                </a:xfrm>
                <a:custGeom>
                  <a:avLst/>
                  <a:gdLst/>
                  <a:ahLst/>
                  <a:cxnLst>
                    <a:cxn ang="0">
                      <a:pos x="17" y="0"/>
                    </a:cxn>
                    <a:cxn ang="0">
                      <a:pos x="14" y="1"/>
                    </a:cxn>
                    <a:cxn ang="0">
                      <a:pos x="11" y="2"/>
                    </a:cxn>
                    <a:cxn ang="0">
                      <a:pos x="9" y="3"/>
                    </a:cxn>
                    <a:cxn ang="0">
                      <a:pos x="6" y="6"/>
                    </a:cxn>
                    <a:cxn ang="0">
                      <a:pos x="5" y="7"/>
                    </a:cxn>
                    <a:cxn ang="0">
                      <a:pos x="4" y="8"/>
                    </a:cxn>
                    <a:cxn ang="0">
                      <a:pos x="2" y="8"/>
                    </a:cxn>
                    <a:cxn ang="0">
                      <a:pos x="0" y="6"/>
                    </a:cxn>
                    <a:cxn ang="0">
                      <a:pos x="0" y="11"/>
                    </a:cxn>
                    <a:cxn ang="0">
                      <a:pos x="0" y="12"/>
                    </a:cxn>
                    <a:cxn ang="0">
                      <a:pos x="10" y="12"/>
                    </a:cxn>
                    <a:cxn ang="0">
                      <a:pos x="21" y="12"/>
                    </a:cxn>
                    <a:cxn ang="0">
                      <a:pos x="32" y="12"/>
                    </a:cxn>
                    <a:cxn ang="0">
                      <a:pos x="42" y="12"/>
                    </a:cxn>
                    <a:cxn ang="0">
                      <a:pos x="42" y="11"/>
                    </a:cxn>
                    <a:cxn ang="0">
                      <a:pos x="42" y="6"/>
                    </a:cxn>
                    <a:cxn ang="0">
                      <a:pos x="39" y="8"/>
                    </a:cxn>
                    <a:cxn ang="0">
                      <a:pos x="36" y="8"/>
                    </a:cxn>
                    <a:cxn ang="0">
                      <a:pos x="33" y="7"/>
                    </a:cxn>
                    <a:cxn ang="0">
                      <a:pos x="30" y="6"/>
                    </a:cxn>
                    <a:cxn ang="0">
                      <a:pos x="23" y="2"/>
                    </a:cxn>
                    <a:cxn ang="0">
                      <a:pos x="17" y="0"/>
                    </a:cxn>
                  </a:cxnLst>
                  <a:rect l="0" t="0" r="r" b="b"/>
                  <a:pathLst>
                    <a:path w="42" h="12">
                      <a:moveTo>
                        <a:pt x="17" y="0"/>
                      </a:moveTo>
                      <a:lnTo>
                        <a:pt x="14" y="1"/>
                      </a:lnTo>
                      <a:lnTo>
                        <a:pt x="11" y="2"/>
                      </a:lnTo>
                      <a:lnTo>
                        <a:pt x="9" y="3"/>
                      </a:lnTo>
                      <a:lnTo>
                        <a:pt x="6" y="6"/>
                      </a:lnTo>
                      <a:lnTo>
                        <a:pt x="5" y="7"/>
                      </a:lnTo>
                      <a:lnTo>
                        <a:pt x="4" y="8"/>
                      </a:lnTo>
                      <a:lnTo>
                        <a:pt x="2" y="8"/>
                      </a:lnTo>
                      <a:lnTo>
                        <a:pt x="0" y="6"/>
                      </a:lnTo>
                      <a:lnTo>
                        <a:pt x="0" y="11"/>
                      </a:lnTo>
                      <a:lnTo>
                        <a:pt x="0" y="12"/>
                      </a:lnTo>
                      <a:lnTo>
                        <a:pt x="10" y="12"/>
                      </a:lnTo>
                      <a:lnTo>
                        <a:pt x="21" y="12"/>
                      </a:lnTo>
                      <a:lnTo>
                        <a:pt x="32" y="12"/>
                      </a:lnTo>
                      <a:lnTo>
                        <a:pt x="42" y="12"/>
                      </a:lnTo>
                      <a:lnTo>
                        <a:pt x="42" y="11"/>
                      </a:lnTo>
                      <a:lnTo>
                        <a:pt x="42" y="6"/>
                      </a:lnTo>
                      <a:lnTo>
                        <a:pt x="39" y="8"/>
                      </a:lnTo>
                      <a:lnTo>
                        <a:pt x="36" y="8"/>
                      </a:lnTo>
                      <a:lnTo>
                        <a:pt x="33" y="7"/>
                      </a:lnTo>
                      <a:lnTo>
                        <a:pt x="30" y="6"/>
                      </a:lnTo>
                      <a:lnTo>
                        <a:pt x="23" y="2"/>
                      </a:lnTo>
                      <a:lnTo>
                        <a:pt x="17" y="0"/>
                      </a:lnTo>
                      <a:close/>
                    </a:path>
                  </a:pathLst>
                </a:custGeom>
                <a:grpFill/>
                <a:ln w="12700">
                  <a:solidFill>
                    <a:schemeClr val="tx1"/>
                  </a:solidFill>
                  <a:round/>
                  <a:headEnd/>
                  <a:tailEnd/>
                </a:ln>
              </p:spPr>
              <p:txBody>
                <a:bodyPr anchor="ctr"/>
                <a:lstStyle/>
                <a:p>
                  <a:pPr algn="ctr">
                    <a:defRPr/>
                  </a:pPr>
                  <a:endParaRPr lang="en-US" sz="1440" b="1">
                    <a:latin typeface="Calibri" pitchFamily="34" charset="0"/>
                    <a:cs typeface="Arial" pitchFamily="34" charset="0"/>
                  </a:endParaRPr>
                </a:p>
              </p:txBody>
            </p:sp>
            <p:sp>
              <p:nvSpPr>
                <p:cNvPr id="19589" name="Freeform 133"/>
                <p:cNvSpPr>
                  <a:spLocks/>
                </p:cNvSpPr>
                <p:nvPr/>
              </p:nvSpPr>
              <p:spPr bwMode="auto">
                <a:xfrm>
                  <a:off x="169362" y="8023736"/>
                  <a:ext cx="22014" cy="6290"/>
                </a:xfrm>
                <a:custGeom>
                  <a:avLst/>
                  <a:gdLst/>
                  <a:ahLst/>
                  <a:cxnLst>
                    <a:cxn ang="0">
                      <a:pos x="17" y="0"/>
                    </a:cxn>
                    <a:cxn ang="0">
                      <a:pos x="14" y="1"/>
                    </a:cxn>
                    <a:cxn ang="0">
                      <a:pos x="11" y="2"/>
                    </a:cxn>
                    <a:cxn ang="0">
                      <a:pos x="9" y="3"/>
                    </a:cxn>
                    <a:cxn ang="0">
                      <a:pos x="6" y="6"/>
                    </a:cxn>
                    <a:cxn ang="0">
                      <a:pos x="5" y="7"/>
                    </a:cxn>
                    <a:cxn ang="0">
                      <a:pos x="4" y="8"/>
                    </a:cxn>
                    <a:cxn ang="0">
                      <a:pos x="2" y="8"/>
                    </a:cxn>
                    <a:cxn ang="0">
                      <a:pos x="0" y="6"/>
                    </a:cxn>
                    <a:cxn ang="0">
                      <a:pos x="0" y="11"/>
                    </a:cxn>
                    <a:cxn ang="0">
                      <a:pos x="0" y="12"/>
                    </a:cxn>
                    <a:cxn ang="0">
                      <a:pos x="10" y="12"/>
                    </a:cxn>
                    <a:cxn ang="0">
                      <a:pos x="21" y="12"/>
                    </a:cxn>
                    <a:cxn ang="0">
                      <a:pos x="32" y="12"/>
                    </a:cxn>
                    <a:cxn ang="0">
                      <a:pos x="42" y="12"/>
                    </a:cxn>
                    <a:cxn ang="0">
                      <a:pos x="42" y="11"/>
                    </a:cxn>
                    <a:cxn ang="0">
                      <a:pos x="42" y="6"/>
                    </a:cxn>
                    <a:cxn ang="0">
                      <a:pos x="39" y="8"/>
                    </a:cxn>
                    <a:cxn ang="0">
                      <a:pos x="36" y="8"/>
                    </a:cxn>
                    <a:cxn ang="0">
                      <a:pos x="33" y="7"/>
                    </a:cxn>
                    <a:cxn ang="0">
                      <a:pos x="30" y="6"/>
                    </a:cxn>
                    <a:cxn ang="0">
                      <a:pos x="23" y="2"/>
                    </a:cxn>
                    <a:cxn ang="0">
                      <a:pos x="17" y="0"/>
                    </a:cxn>
                  </a:cxnLst>
                  <a:rect l="0" t="0" r="r" b="b"/>
                  <a:pathLst>
                    <a:path w="42" h="12">
                      <a:moveTo>
                        <a:pt x="17" y="0"/>
                      </a:moveTo>
                      <a:lnTo>
                        <a:pt x="14" y="1"/>
                      </a:lnTo>
                      <a:lnTo>
                        <a:pt x="11" y="2"/>
                      </a:lnTo>
                      <a:lnTo>
                        <a:pt x="9" y="3"/>
                      </a:lnTo>
                      <a:lnTo>
                        <a:pt x="6" y="6"/>
                      </a:lnTo>
                      <a:lnTo>
                        <a:pt x="5" y="7"/>
                      </a:lnTo>
                      <a:lnTo>
                        <a:pt x="4" y="8"/>
                      </a:lnTo>
                      <a:lnTo>
                        <a:pt x="2" y="8"/>
                      </a:lnTo>
                      <a:lnTo>
                        <a:pt x="0" y="6"/>
                      </a:lnTo>
                      <a:lnTo>
                        <a:pt x="0" y="11"/>
                      </a:lnTo>
                      <a:lnTo>
                        <a:pt x="0" y="12"/>
                      </a:lnTo>
                      <a:lnTo>
                        <a:pt x="10" y="12"/>
                      </a:lnTo>
                      <a:lnTo>
                        <a:pt x="21" y="12"/>
                      </a:lnTo>
                      <a:lnTo>
                        <a:pt x="32" y="12"/>
                      </a:lnTo>
                      <a:lnTo>
                        <a:pt x="42" y="12"/>
                      </a:lnTo>
                      <a:lnTo>
                        <a:pt x="42" y="11"/>
                      </a:lnTo>
                      <a:lnTo>
                        <a:pt x="42" y="6"/>
                      </a:lnTo>
                      <a:lnTo>
                        <a:pt x="39" y="8"/>
                      </a:lnTo>
                      <a:lnTo>
                        <a:pt x="36" y="8"/>
                      </a:lnTo>
                      <a:lnTo>
                        <a:pt x="33" y="7"/>
                      </a:lnTo>
                      <a:lnTo>
                        <a:pt x="30" y="6"/>
                      </a:lnTo>
                      <a:lnTo>
                        <a:pt x="23" y="2"/>
                      </a:lnTo>
                      <a:lnTo>
                        <a:pt x="17" y="0"/>
                      </a:lnTo>
                    </a:path>
                  </a:pathLst>
                </a:custGeom>
                <a:grpFill/>
                <a:ln w="12700">
                  <a:solidFill>
                    <a:schemeClr val="tx1"/>
                  </a:solidFill>
                  <a:prstDash val="solid"/>
                  <a:round/>
                  <a:headEnd/>
                  <a:tailEnd/>
                </a:ln>
              </p:spPr>
              <p:txBody>
                <a:bodyPr anchor="ctr"/>
                <a:lstStyle/>
                <a:p>
                  <a:pPr algn="ctr">
                    <a:defRPr/>
                  </a:pPr>
                  <a:endParaRPr lang="en-US" sz="1440" b="1">
                    <a:latin typeface="Calibri" pitchFamily="34" charset="0"/>
                    <a:cs typeface="Arial" pitchFamily="34" charset="0"/>
                  </a:endParaRPr>
                </a:p>
              </p:txBody>
            </p:sp>
            <p:sp>
              <p:nvSpPr>
                <p:cNvPr id="19590" name="Freeform 134"/>
                <p:cNvSpPr>
                  <a:spLocks/>
                </p:cNvSpPr>
                <p:nvPr/>
              </p:nvSpPr>
              <p:spPr bwMode="auto">
                <a:xfrm>
                  <a:off x="125333" y="8014301"/>
                  <a:ext cx="37739" cy="28304"/>
                </a:xfrm>
                <a:custGeom>
                  <a:avLst/>
                  <a:gdLst/>
                  <a:ahLst/>
                  <a:cxnLst>
                    <a:cxn ang="0">
                      <a:pos x="35" y="7"/>
                    </a:cxn>
                    <a:cxn ang="0">
                      <a:pos x="40" y="4"/>
                    </a:cxn>
                    <a:cxn ang="0">
                      <a:pos x="46" y="1"/>
                    </a:cxn>
                    <a:cxn ang="0">
                      <a:pos x="53" y="0"/>
                    </a:cxn>
                    <a:cxn ang="0">
                      <a:pos x="60" y="0"/>
                    </a:cxn>
                    <a:cxn ang="0">
                      <a:pos x="62" y="0"/>
                    </a:cxn>
                    <a:cxn ang="0">
                      <a:pos x="65" y="3"/>
                    </a:cxn>
                    <a:cxn ang="0">
                      <a:pos x="67" y="4"/>
                    </a:cxn>
                    <a:cxn ang="0">
                      <a:pos x="68" y="6"/>
                    </a:cxn>
                    <a:cxn ang="0">
                      <a:pos x="71" y="8"/>
                    </a:cxn>
                    <a:cxn ang="0">
                      <a:pos x="71" y="11"/>
                    </a:cxn>
                    <a:cxn ang="0">
                      <a:pos x="71" y="15"/>
                    </a:cxn>
                    <a:cxn ang="0">
                      <a:pos x="71" y="19"/>
                    </a:cxn>
                    <a:cxn ang="0">
                      <a:pos x="62" y="19"/>
                    </a:cxn>
                    <a:cxn ang="0">
                      <a:pos x="53" y="19"/>
                    </a:cxn>
                    <a:cxn ang="0">
                      <a:pos x="61" y="25"/>
                    </a:cxn>
                    <a:cxn ang="0">
                      <a:pos x="64" y="25"/>
                    </a:cxn>
                    <a:cxn ang="0">
                      <a:pos x="64" y="27"/>
                    </a:cxn>
                    <a:cxn ang="0">
                      <a:pos x="63" y="29"/>
                    </a:cxn>
                    <a:cxn ang="0">
                      <a:pos x="61" y="30"/>
                    </a:cxn>
                    <a:cxn ang="0">
                      <a:pos x="57" y="31"/>
                    </a:cxn>
                    <a:cxn ang="0">
                      <a:pos x="52" y="34"/>
                    </a:cxn>
                    <a:cxn ang="0">
                      <a:pos x="46" y="37"/>
                    </a:cxn>
                    <a:cxn ang="0">
                      <a:pos x="42" y="38"/>
                    </a:cxn>
                    <a:cxn ang="0">
                      <a:pos x="39" y="40"/>
                    </a:cxn>
                    <a:cxn ang="0">
                      <a:pos x="36" y="45"/>
                    </a:cxn>
                    <a:cxn ang="0">
                      <a:pos x="35" y="49"/>
                    </a:cxn>
                    <a:cxn ang="0">
                      <a:pos x="26" y="52"/>
                    </a:cxn>
                    <a:cxn ang="0">
                      <a:pos x="17" y="53"/>
                    </a:cxn>
                    <a:cxn ang="0">
                      <a:pos x="9" y="55"/>
                    </a:cxn>
                    <a:cxn ang="0">
                      <a:pos x="0" y="55"/>
                    </a:cxn>
                    <a:cxn ang="0">
                      <a:pos x="2" y="49"/>
                    </a:cxn>
                    <a:cxn ang="0">
                      <a:pos x="6" y="44"/>
                    </a:cxn>
                    <a:cxn ang="0">
                      <a:pos x="10" y="39"/>
                    </a:cxn>
                    <a:cxn ang="0">
                      <a:pos x="15" y="35"/>
                    </a:cxn>
                    <a:cxn ang="0">
                      <a:pos x="25" y="27"/>
                    </a:cxn>
                    <a:cxn ang="0">
                      <a:pos x="35" y="19"/>
                    </a:cxn>
                    <a:cxn ang="0">
                      <a:pos x="36" y="18"/>
                    </a:cxn>
                    <a:cxn ang="0">
                      <a:pos x="40" y="16"/>
                    </a:cxn>
                    <a:cxn ang="0">
                      <a:pos x="40" y="14"/>
                    </a:cxn>
                    <a:cxn ang="0">
                      <a:pos x="40" y="11"/>
                    </a:cxn>
                    <a:cxn ang="0">
                      <a:pos x="39" y="9"/>
                    </a:cxn>
                    <a:cxn ang="0">
                      <a:pos x="35" y="7"/>
                    </a:cxn>
                  </a:cxnLst>
                  <a:rect l="0" t="0" r="r" b="b"/>
                  <a:pathLst>
                    <a:path w="71" h="55">
                      <a:moveTo>
                        <a:pt x="35" y="7"/>
                      </a:moveTo>
                      <a:lnTo>
                        <a:pt x="40" y="4"/>
                      </a:lnTo>
                      <a:lnTo>
                        <a:pt x="46" y="1"/>
                      </a:lnTo>
                      <a:lnTo>
                        <a:pt x="53" y="0"/>
                      </a:lnTo>
                      <a:lnTo>
                        <a:pt x="60" y="0"/>
                      </a:lnTo>
                      <a:lnTo>
                        <a:pt x="62" y="0"/>
                      </a:lnTo>
                      <a:lnTo>
                        <a:pt x="65" y="3"/>
                      </a:lnTo>
                      <a:lnTo>
                        <a:pt x="67" y="4"/>
                      </a:lnTo>
                      <a:lnTo>
                        <a:pt x="68" y="6"/>
                      </a:lnTo>
                      <a:lnTo>
                        <a:pt x="71" y="8"/>
                      </a:lnTo>
                      <a:lnTo>
                        <a:pt x="71" y="11"/>
                      </a:lnTo>
                      <a:lnTo>
                        <a:pt x="71" y="15"/>
                      </a:lnTo>
                      <a:lnTo>
                        <a:pt x="71" y="19"/>
                      </a:lnTo>
                      <a:lnTo>
                        <a:pt x="62" y="19"/>
                      </a:lnTo>
                      <a:lnTo>
                        <a:pt x="53" y="19"/>
                      </a:lnTo>
                      <a:lnTo>
                        <a:pt x="61" y="25"/>
                      </a:lnTo>
                      <a:lnTo>
                        <a:pt x="64" y="25"/>
                      </a:lnTo>
                      <a:lnTo>
                        <a:pt x="64" y="27"/>
                      </a:lnTo>
                      <a:lnTo>
                        <a:pt x="63" y="29"/>
                      </a:lnTo>
                      <a:lnTo>
                        <a:pt x="61" y="30"/>
                      </a:lnTo>
                      <a:lnTo>
                        <a:pt x="57" y="31"/>
                      </a:lnTo>
                      <a:lnTo>
                        <a:pt x="52" y="34"/>
                      </a:lnTo>
                      <a:lnTo>
                        <a:pt x="46" y="37"/>
                      </a:lnTo>
                      <a:lnTo>
                        <a:pt x="42" y="38"/>
                      </a:lnTo>
                      <a:lnTo>
                        <a:pt x="39" y="40"/>
                      </a:lnTo>
                      <a:lnTo>
                        <a:pt x="36" y="45"/>
                      </a:lnTo>
                      <a:lnTo>
                        <a:pt x="35" y="49"/>
                      </a:lnTo>
                      <a:lnTo>
                        <a:pt x="26" y="52"/>
                      </a:lnTo>
                      <a:lnTo>
                        <a:pt x="17" y="53"/>
                      </a:lnTo>
                      <a:lnTo>
                        <a:pt x="9" y="55"/>
                      </a:lnTo>
                      <a:lnTo>
                        <a:pt x="0" y="55"/>
                      </a:lnTo>
                      <a:lnTo>
                        <a:pt x="2" y="49"/>
                      </a:lnTo>
                      <a:lnTo>
                        <a:pt x="6" y="44"/>
                      </a:lnTo>
                      <a:lnTo>
                        <a:pt x="10" y="39"/>
                      </a:lnTo>
                      <a:lnTo>
                        <a:pt x="15" y="35"/>
                      </a:lnTo>
                      <a:lnTo>
                        <a:pt x="25" y="27"/>
                      </a:lnTo>
                      <a:lnTo>
                        <a:pt x="35" y="19"/>
                      </a:lnTo>
                      <a:lnTo>
                        <a:pt x="36" y="18"/>
                      </a:lnTo>
                      <a:lnTo>
                        <a:pt x="40" y="16"/>
                      </a:lnTo>
                      <a:lnTo>
                        <a:pt x="40" y="14"/>
                      </a:lnTo>
                      <a:lnTo>
                        <a:pt x="40" y="11"/>
                      </a:lnTo>
                      <a:lnTo>
                        <a:pt x="39" y="9"/>
                      </a:lnTo>
                      <a:lnTo>
                        <a:pt x="35" y="7"/>
                      </a:lnTo>
                      <a:close/>
                    </a:path>
                  </a:pathLst>
                </a:custGeom>
                <a:grpFill/>
                <a:ln w="12700">
                  <a:solidFill>
                    <a:schemeClr val="tx1"/>
                  </a:solidFill>
                  <a:round/>
                  <a:headEnd/>
                  <a:tailEnd/>
                </a:ln>
              </p:spPr>
              <p:txBody>
                <a:bodyPr anchor="ctr"/>
                <a:lstStyle/>
                <a:p>
                  <a:pPr algn="ctr">
                    <a:defRPr/>
                  </a:pPr>
                  <a:endParaRPr lang="en-US" sz="1440" b="1">
                    <a:latin typeface="Calibri" pitchFamily="34" charset="0"/>
                    <a:cs typeface="Arial" pitchFamily="34" charset="0"/>
                  </a:endParaRPr>
                </a:p>
              </p:txBody>
            </p:sp>
            <p:sp>
              <p:nvSpPr>
                <p:cNvPr id="19591" name="Freeform 135"/>
                <p:cNvSpPr>
                  <a:spLocks/>
                </p:cNvSpPr>
                <p:nvPr/>
              </p:nvSpPr>
              <p:spPr bwMode="auto">
                <a:xfrm>
                  <a:off x="125333" y="8014301"/>
                  <a:ext cx="37739" cy="28304"/>
                </a:xfrm>
                <a:custGeom>
                  <a:avLst/>
                  <a:gdLst/>
                  <a:ahLst/>
                  <a:cxnLst>
                    <a:cxn ang="0">
                      <a:pos x="35" y="7"/>
                    </a:cxn>
                    <a:cxn ang="0">
                      <a:pos x="40" y="4"/>
                    </a:cxn>
                    <a:cxn ang="0">
                      <a:pos x="46" y="1"/>
                    </a:cxn>
                    <a:cxn ang="0">
                      <a:pos x="53" y="0"/>
                    </a:cxn>
                    <a:cxn ang="0">
                      <a:pos x="60" y="0"/>
                    </a:cxn>
                    <a:cxn ang="0">
                      <a:pos x="62" y="0"/>
                    </a:cxn>
                    <a:cxn ang="0">
                      <a:pos x="65" y="3"/>
                    </a:cxn>
                    <a:cxn ang="0">
                      <a:pos x="67" y="4"/>
                    </a:cxn>
                    <a:cxn ang="0">
                      <a:pos x="68" y="6"/>
                    </a:cxn>
                    <a:cxn ang="0">
                      <a:pos x="71" y="8"/>
                    </a:cxn>
                    <a:cxn ang="0">
                      <a:pos x="71" y="11"/>
                    </a:cxn>
                    <a:cxn ang="0">
                      <a:pos x="71" y="15"/>
                    </a:cxn>
                    <a:cxn ang="0">
                      <a:pos x="71" y="19"/>
                    </a:cxn>
                    <a:cxn ang="0">
                      <a:pos x="62" y="19"/>
                    </a:cxn>
                    <a:cxn ang="0">
                      <a:pos x="53" y="19"/>
                    </a:cxn>
                    <a:cxn ang="0">
                      <a:pos x="61" y="25"/>
                    </a:cxn>
                    <a:cxn ang="0">
                      <a:pos x="64" y="25"/>
                    </a:cxn>
                    <a:cxn ang="0">
                      <a:pos x="64" y="27"/>
                    </a:cxn>
                    <a:cxn ang="0">
                      <a:pos x="63" y="29"/>
                    </a:cxn>
                    <a:cxn ang="0">
                      <a:pos x="61" y="30"/>
                    </a:cxn>
                    <a:cxn ang="0">
                      <a:pos x="57" y="31"/>
                    </a:cxn>
                    <a:cxn ang="0">
                      <a:pos x="52" y="34"/>
                    </a:cxn>
                    <a:cxn ang="0">
                      <a:pos x="46" y="37"/>
                    </a:cxn>
                    <a:cxn ang="0">
                      <a:pos x="42" y="38"/>
                    </a:cxn>
                    <a:cxn ang="0">
                      <a:pos x="39" y="40"/>
                    </a:cxn>
                    <a:cxn ang="0">
                      <a:pos x="36" y="45"/>
                    </a:cxn>
                    <a:cxn ang="0">
                      <a:pos x="35" y="49"/>
                    </a:cxn>
                    <a:cxn ang="0">
                      <a:pos x="26" y="52"/>
                    </a:cxn>
                    <a:cxn ang="0">
                      <a:pos x="17" y="53"/>
                    </a:cxn>
                    <a:cxn ang="0">
                      <a:pos x="9" y="55"/>
                    </a:cxn>
                    <a:cxn ang="0">
                      <a:pos x="0" y="55"/>
                    </a:cxn>
                    <a:cxn ang="0">
                      <a:pos x="2" y="49"/>
                    </a:cxn>
                    <a:cxn ang="0">
                      <a:pos x="6" y="44"/>
                    </a:cxn>
                    <a:cxn ang="0">
                      <a:pos x="10" y="39"/>
                    </a:cxn>
                    <a:cxn ang="0">
                      <a:pos x="15" y="35"/>
                    </a:cxn>
                    <a:cxn ang="0">
                      <a:pos x="25" y="27"/>
                    </a:cxn>
                    <a:cxn ang="0">
                      <a:pos x="35" y="19"/>
                    </a:cxn>
                    <a:cxn ang="0">
                      <a:pos x="36" y="18"/>
                    </a:cxn>
                    <a:cxn ang="0">
                      <a:pos x="40" y="16"/>
                    </a:cxn>
                    <a:cxn ang="0">
                      <a:pos x="40" y="14"/>
                    </a:cxn>
                    <a:cxn ang="0">
                      <a:pos x="40" y="11"/>
                    </a:cxn>
                    <a:cxn ang="0">
                      <a:pos x="39" y="9"/>
                    </a:cxn>
                    <a:cxn ang="0">
                      <a:pos x="35" y="7"/>
                    </a:cxn>
                  </a:cxnLst>
                  <a:rect l="0" t="0" r="r" b="b"/>
                  <a:pathLst>
                    <a:path w="71" h="55">
                      <a:moveTo>
                        <a:pt x="35" y="7"/>
                      </a:moveTo>
                      <a:lnTo>
                        <a:pt x="40" y="4"/>
                      </a:lnTo>
                      <a:lnTo>
                        <a:pt x="46" y="1"/>
                      </a:lnTo>
                      <a:lnTo>
                        <a:pt x="53" y="0"/>
                      </a:lnTo>
                      <a:lnTo>
                        <a:pt x="60" y="0"/>
                      </a:lnTo>
                      <a:lnTo>
                        <a:pt x="62" y="0"/>
                      </a:lnTo>
                      <a:lnTo>
                        <a:pt x="65" y="3"/>
                      </a:lnTo>
                      <a:lnTo>
                        <a:pt x="67" y="4"/>
                      </a:lnTo>
                      <a:lnTo>
                        <a:pt x="68" y="6"/>
                      </a:lnTo>
                      <a:lnTo>
                        <a:pt x="71" y="8"/>
                      </a:lnTo>
                      <a:lnTo>
                        <a:pt x="71" y="11"/>
                      </a:lnTo>
                      <a:lnTo>
                        <a:pt x="71" y="15"/>
                      </a:lnTo>
                      <a:lnTo>
                        <a:pt x="71" y="19"/>
                      </a:lnTo>
                      <a:lnTo>
                        <a:pt x="62" y="19"/>
                      </a:lnTo>
                      <a:lnTo>
                        <a:pt x="53" y="19"/>
                      </a:lnTo>
                      <a:lnTo>
                        <a:pt x="61" y="25"/>
                      </a:lnTo>
                      <a:lnTo>
                        <a:pt x="64" y="25"/>
                      </a:lnTo>
                      <a:lnTo>
                        <a:pt x="64" y="27"/>
                      </a:lnTo>
                      <a:lnTo>
                        <a:pt x="63" y="29"/>
                      </a:lnTo>
                      <a:lnTo>
                        <a:pt x="61" y="30"/>
                      </a:lnTo>
                      <a:lnTo>
                        <a:pt x="57" y="31"/>
                      </a:lnTo>
                      <a:lnTo>
                        <a:pt x="52" y="34"/>
                      </a:lnTo>
                      <a:lnTo>
                        <a:pt x="46" y="37"/>
                      </a:lnTo>
                      <a:lnTo>
                        <a:pt x="42" y="38"/>
                      </a:lnTo>
                      <a:lnTo>
                        <a:pt x="39" y="40"/>
                      </a:lnTo>
                      <a:lnTo>
                        <a:pt x="36" y="45"/>
                      </a:lnTo>
                      <a:lnTo>
                        <a:pt x="35" y="49"/>
                      </a:lnTo>
                      <a:lnTo>
                        <a:pt x="26" y="52"/>
                      </a:lnTo>
                      <a:lnTo>
                        <a:pt x="17" y="53"/>
                      </a:lnTo>
                      <a:lnTo>
                        <a:pt x="9" y="55"/>
                      </a:lnTo>
                      <a:lnTo>
                        <a:pt x="0" y="55"/>
                      </a:lnTo>
                      <a:lnTo>
                        <a:pt x="2" y="49"/>
                      </a:lnTo>
                      <a:lnTo>
                        <a:pt x="6" y="44"/>
                      </a:lnTo>
                      <a:lnTo>
                        <a:pt x="10" y="39"/>
                      </a:lnTo>
                      <a:lnTo>
                        <a:pt x="15" y="35"/>
                      </a:lnTo>
                      <a:lnTo>
                        <a:pt x="25" y="27"/>
                      </a:lnTo>
                      <a:lnTo>
                        <a:pt x="35" y="19"/>
                      </a:lnTo>
                      <a:lnTo>
                        <a:pt x="36" y="18"/>
                      </a:lnTo>
                      <a:lnTo>
                        <a:pt x="40" y="16"/>
                      </a:lnTo>
                      <a:lnTo>
                        <a:pt x="40" y="14"/>
                      </a:lnTo>
                      <a:lnTo>
                        <a:pt x="40" y="11"/>
                      </a:lnTo>
                      <a:lnTo>
                        <a:pt x="39" y="9"/>
                      </a:lnTo>
                      <a:lnTo>
                        <a:pt x="35" y="7"/>
                      </a:lnTo>
                    </a:path>
                  </a:pathLst>
                </a:custGeom>
                <a:grpFill/>
                <a:ln w="12700">
                  <a:solidFill>
                    <a:schemeClr val="tx1"/>
                  </a:solidFill>
                  <a:prstDash val="solid"/>
                  <a:round/>
                  <a:headEnd/>
                  <a:tailEnd/>
                </a:ln>
              </p:spPr>
              <p:txBody>
                <a:bodyPr anchor="ctr"/>
                <a:lstStyle/>
                <a:p>
                  <a:pPr algn="ctr">
                    <a:defRPr/>
                  </a:pPr>
                  <a:endParaRPr lang="en-US" sz="1440" b="1">
                    <a:latin typeface="Calibri" pitchFamily="34" charset="0"/>
                    <a:cs typeface="Arial" pitchFamily="34" charset="0"/>
                  </a:endParaRPr>
                </a:p>
              </p:txBody>
            </p:sp>
            <p:sp>
              <p:nvSpPr>
                <p:cNvPr id="19592" name="Freeform 136"/>
                <p:cNvSpPr>
                  <a:spLocks/>
                </p:cNvSpPr>
                <p:nvPr/>
              </p:nvSpPr>
              <p:spPr bwMode="auto">
                <a:xfrm>
                  <a:off x="78159" y="8026881"/>
                  <a:ext cx="28304" cy="34594"/>
                </a:xfrm>
                <a:custGeom>
                  <a:avLst/>
                  <a:gdLst/>
                  <a:ahLst/>
                  <a:cxnLst>
                    <a:cxn ang="0">
                      <a:pos x="42" y="24"/>
                    </a:cxn>
                    <a:cxn ang="0">
                      <a:pos x="38" y="22"/>
                    </a:cxn>
                    <a:cxn ang="0">
                      <a:pos x="35" y="20"/>
                    </a:cxn>
                    <a:cxn ang="0">
                      <a:pos x="34" y="17"/>
                    </a:cxn>
                    <a:cxn ang="0">
                      <a:pos x="33" y="15"/>
                    </a:cxn>
                    <a:cxn ang="0">
                      <a:pos x="33" y="11"/>
                    </a:cxn>
                    <a:cxn ang="0">
                      <a:pos x="29" y="6"/>
                    </a:cxn>
                    <a:cxn ang="0">
                      <a:pos x="27" y="2"/>
                    </a:cxn>
                    <a:cxn ang="0">
                      <a:pos x="24" y="1"/>
                    </a:cxn>
                    <a:cxn ang="0">
                      <a:pos x="20" y="0"/>
                    </a:cxn>
                    <a:cxn ang="0">
                      <a:pos x="17" y="0"/>
                    </a:cxn>
                    <a:cxn ang="0">
                      <a:pos x="12" y="2"/>
                    </a:cxn>
                    <a:cxn ang="0">
                      <a:pos x="6" y="6"/>
                    </a:cxn>
                    <a:cxn ang="0">
                      <a:pos x="4" y="6"/>
                    </a:cxn>
                    <a:cxn ang="0">
                      <a:pos x="3" y="7"/>
                    </a:cxn>
                    <a:cxn ang="0">
                      <a:pos x="2" y="9"/>
                    </a:cxn>
                    <a:cxn ang="0">
                      <a:pos x="0" y="10"/>
                    </a:cxn>
                    <a:cxn ang="0">
                      <a:pos x="0" y="13"/>
                    </a:cxn>
                    <a:cxn ang="0">
                      <a:pos x="0" y="17"/>
                    </a:cxn>
                    <a:cxn ang="0">
                      <a:pos x="3" y="22"/>
                    </a:cxn>
                    <a:cxn ang="0">
                      <a:pos x="8" y="24"/>
                    </a:cxn>
                    <a:cxn ang="0">
                      <a:pos x="14" y="26"/>
                    </a:cxn>
                    <a:cxn ang="0">
                      <a:pos x="19" y="27"/>
                    </a:cxn>
                    <a:cxn ang="0">
                      <a:pos x="24" y="30"/>
                    </a:cxn>
                    <a:cxn ang="0">
                      <a:pos x="28" y="32"/>
                    </a:cxn>
                    <a:cxn ang="0">
                      <a:pos x="29" y="34"/>
                    </a:cxn>
                    <a:cxn ang="0">
                      <a:pos x="30" y="36"/>
                    </a:cxn>
                    <a:cxn ang="0">
                      <a:pos x="30" y="38"/>
                    </a:cxn>
                    <a:cxn ang="0">
                      <a:pos x="29" y="42"/>
                    </a:cxn>
                    <a:cxn ang="0">
                      <a:pos x="24" y="45"/>
                    </a:cxn>
                    <a:cxn ang="0">
                      <a:pos x="18" y="47"/>
                    </a:cxn>
                    <a:cxn ang="0">
                      <a:pos x="16" y="48"/>
                    </a:cxn>
                    <a:cxn ang="0">
                      <a:pos x="14" y="50"/>
                    </a:cxn>
                    <a:cxn ang="0">
                      <a:pos x="13" y="52"/>
                    </a:cxn>
                    <a:cxn ang="0">
                      <a:pos x="12" y="53"/>
                    </a:cxn>
                    <a:cxn ang="0">
                      <a:pos x="13" y="55"/>
                    </a:cxn>
                    <a:cxn ang="0">
                      <a:pos x="14" y="57"/>
                    </a:cxn>
                    <a:cxn ang="0">
                      <a:pos x="16" y="60"/>
                    </a:cxn>
                    <a:cxn ang="0">
                      <a:pos x="18" y="62"/>
                    </a:cxn>
                    <a:cxn ang="0">
                      <a:pos x="24" y="64"/>
                    </a:cxn>
                    <a:cxn ang="0">
                      <a:pos x="29" y="65"/>
                    </a:cxn>
                    <a:cxn ang="0">
                      <a:pos x="42" y="60"/>
                    </a:cxn>
                    <a:cxn ang="0">
                      <a:pos x="53" y="53"/>
                    </a:cxn>
                    <a:cxn ang="0">
                      <a:pos x="57" y="51"/>
                    </a:cxn>
                    <a:cxn ang="0">
                      <a:pos x="59" y="47"/>
                    </a:cxn>
                    <a:cxn ang="0">
                      <a:pos x="59" y="43"/>
                    </a:cxn>
                    <a:cxn ang="0">
                      <a:pos x="58" y="38"/>
                    </a:cxn>
                    <a:cxn ang="0">
                      <a:pos x="56" y="34"/>
                    </a:cxn>
                    <a:cxn ang="0">
                      <a:pos x="53" y="30"/>
                    </a:cxn>
                    <a:cxn ang="0">
                      <a:pos x="47" y="26"/>
                    </a:cxn>
                    <a:cxn ang="0">
                      <a:pos x="42" y="24"/>
                    </a:cxn>
                  </a:cxnLst>
                  <a:rect l="0" t="0" r="r" b="b"/>
                  <a:pathLst>
                    <a:path w="59" h="65">
                      <a:moveTo>
                        <a:pt x="42" y="24"/>
                      </a:moveTo>
                      <a:lnTo>
                        <a:pt x="38" y="22"/>
                      </a:lnTo>
                      <a:lnTo>
                        <a:pt x="35" y="20"/>
                      </a:lnTo>
                      <a:lnTo>
                        <a:pt x="34" y="17"/>
                      </a:lnTo>
                      <a:lnTo>
                        <a:pt x="33" y="15"/>
                      </a:lnTo>
                      <a:lnTo>
                        <a:pt x="33" y="11"/>
                      </a:lnTo>
                      <a:lnTo>
                        <a:pt x="29" y="6"/>
                      </a:lnTo>
                      <a:lnTo>
                        <a:pt x="27" y="2"/>
                      </a:lnTo>
                      <a:lnTo>
                        <a:pt x="24" y="1"/>
                      </a:lnTo>
                      <a:lnTo>
                        <a:pt x="20" y="0"/>
                      </a:lnTo>
                      <a:lnTo>
                        <a:pt x="17" y="0"/>
                      </a:lnTo>
                      <a:lnTo>
                        <a:pt x="12" y="2"/>
                      </a:lnTo>
                      <a:lnTo>
                        <a:pt x="6" y="6"/>
                      </a:lnTo>
                      <a:lnTo>
                        <a:pt x="4" y="6"/>
                      </a:lnTo>
                      <a:lnTo>
                        <a:pt x="3" y="7"/>
                      </a:lnTo>
                      <a:lnTo>
                        <a:pt x="2" y="9"/>
                      </a:lnTo>
                      <a:lnTo>
                        <a:pt x="0" y="10"/>
                      </a:lnTo>
                      <a:lnTo>
                        <a:pt x="0" y="13"/>
                      </a:lnTo>
                      <a:lnTo>
                        <a:pt x="0" y="17"/>
                      </a:lnTo>
                      <a:lnTo>
                        <a:pt x="3" y="22"/>
                      </a:lnTo>
                      <a:lnTo>
                        <a:pt x="8" y="24"/>
                      </a:lnTo>
                      <a:lnTo>
                        <a:pt x="14" y="26"/>
                      </a:lnTo>
                      <a:lnTo>
                        <a:pt x="19" y="27"/>
                      </a:lnTo>
                      <a:lnTo>
                        <a:pt x="24" y="30"/>
                      </a:lnTo>
                      <a:lnTo>
                        <a:pt x="28" y="32"/>
                      </a:lnTo>
                      <a:lnTo>
                        <a:pt x="29" y="34"/>
                      </a:lnTo>
                      <a:lnTo>
                        <a:pt x="30" y="36"/>
                      </a:lnTo>
                      <a:lnTo>
                        <a:pt x="30" y="38"/>
                      </a:lnTo>
                      <a:lnTo>
                        <a:pt x="29" y="42"/>
                      </a:lnTo>
                      <a:lnTo>
                        <a:pt x="24" y="45"/>
                      </a:lnTo>
                      <a:lnTo>
                        <a:pt x="18" y="47"/>
                      </a:lnTo>
                      <a:lnTo>
                        <a:pt x="16" y="48"/>
                      </a:lnTo>
                      <a:lnTo>
                        <a:pt x="14" y="50"/>
                      </a:lnTo>
                      <a:lnTo>
                        <a:pt x="13" y="52"/>
                      </a:lnTo>
                      <a:lnTo>
                        <a:pt x="12" y="53"/>
                      </a:lnTo>
                      <a:lnTo>
                        <a:pt x="13" y="55"/>
                      </a:lnTo>
                      <a:lnTo>
                        <a:pt x="14" y="57"/>
                      </a:lnTo>
                      <a:lnTo>
                        <a:pt x="16" y="60"/>
                      </a:lnTo>
                      <a:lnTo>
                        <a:pt x="18" y="62"/>
                      </a:lnTo>
                      <a:lnTo>
                        <a:pt x="24" y="64"/>
                      </a:lnTo>
                      <a:lnTo>
                        <a:pt x="29" y="65"/>
                      </a:lnTo>
                      <a:lnTo>
                        <a:pt x="42" y="60"/>
                      </a:lnTo>
                      <a:lnTo>
                        <a:pt x="53" y="53"/>
                      </a:lnTo>
                      <a:lnTo>
                        <a:pt x="57" y="51"/>
                      </a:lnTo>
                      <a:lnTo>
                        <a:pt x="59" y="47"/>
                      </a:lnTo>
                      <a:lnTo>
                        <a:pt x="59" y="43"/>
                      </a:lnTo>
                      <a:lnTo>
                        <a:pt x="58" y="38"/>
                      </a:lnTo>
                      <a:lnTo>
                        <a:pt x="56" y="34"/>
                      </a:lnTo>
                      <a:lnTo>
                        <a:pt x="53" y="30"/>
                      </a:lnTo>
                      <a:lnTo>
                        <a:pt x="47" y="26"/>
                      </a:lnTo>
                      <a:lnTo>
                        <a:pt x="42" y="24"/>
                      </a:lnTo>
                      <a:close/>
                    </a:path>
                  </a:pathLst>
                </a:custGeom>
                <a:grpFill/>
                <a:ln w="12700">
                  <a:solidFill>
                    <a:schemeClr val="tx1"/>
                  </a:solidFill>
                  <a:round/>
                  <a:headEnd/>
                  <a:tailEnd/>
                </a:ln>
              </p:spPr>
              <p:txBody>
                <a:bodyPr anchor="ctr"/>
                <a:lstStyle/>
                <a:p>
                  <a:pPr algn="ctr">
                    <a:defRPr/>
                  </a:pPr>
                  <a:endParaRPr lang="en-US" sz="1440" b="1">
                    <a:latin typeface="Calibri" pitchFamily="34" charset="0"/>
                    <a:cs typeface="Arial" pitchFamily="34" charset="0"/>
                  </a:endParaRPr>
                </a:p>
              </p:txBody>
            </p:sp>
            <p:sp>
              <p:nvSpPr>
                <p:cNvPr id="19593" name="Freeform 137"/>
                <p:cNvSpPr>
                  <a:spLocks/>
                </p:cNvSpPr>
                <p:nvPr/>
              </p:nvSpPr>
              <p:spPr bwMode="auto">
                <a:xfrm>
                  <a:off x="78159" y="8026881"/>
                  <a:ext cx="28304" cy="34594"/>
                </a:xfrm>
                <a:custGeom>
                  <a:avLst/>
                  <a:gdLst/>
                  <a:ahLst/>
                  <a:cxnLst>
                    <a:cxn ang="0">
                      <a:pos x="42" y="24"/>
                    </a:cxn>
                    <a:cxn ang="0">
                      <a:pos x="38" y="22"/>
                    </a:cxn>
                    <a:cxn ang="0">
                      <a:pos x="35" y="20"/>
                    </a:cxn>
                    <a:cxn ang="0">
                      <a:pos x="34" y="17"/>
                    </a:cxn>
                    <a:cxn ang="0">
                      <a:pos x="33" y="15"/>
                    </a:cxn>
                    <a:cxn ang="0">
                      <a:pos x="33" y="11"/>
                    </a:cxn>
                    <a:cxn ang="0">
                      <a:pos x="29" y="6"/>
                    </a:cxn>
                    <a:cxn ang="0">
                      <a:pos x="27" y="2"/>
                    </a:cxn>
                    <a:cxn ang="0">
                      <a:pos x="24" y="1"/>
                    </a:cxn>
                    <a:cxn ang="0">
                      <a:pos x="20" y="0"/>
                    </a:cxn>
                    <a:cxn ang="0">
                      <a:pos x="17" y="0"/>
                    </a:cxn>
                    <a:cxn ang="0">
                      <a:pos x="12" y="2"/>
                    </a:cxn>
                    <a:cxn ang="0">
                      <a:pos x="6" y="6"/>
                    </a:cxn>
                    <a:cxn ang="0">
                      <a:pos x="4" y="6"/>
                    </a:cxn>
                    <a:cxn ang="0">
                      <a:pos x="3" y="7"/>
                    </a:cxn>
                    <a:cxn ang="0">
                      <a:pos x="2" y="9"/>
                    </a:cxn>
                    <a:cxn ang="0">
                      <a:pos x="0" y="10"/>
                    </a:cxn>
                    <a:cxn ang="0">
                      <a:pos x="0" y="13"/>
                    </a:cxn>
                    <a:cxn ang="0">
                      <a:pos x="0" y="17"/>
                    </a:cxn>
                    <a:cxn ang="0">
                      <a:pos x="3" y="22"/>
                    </a:cxn>
                    <a:cxn ang="0">
                      <a:pos x="8" y="24"/>
                    </a:cxn>
                    <a:cxn ang="0">
                      <a:pos x="14" y="26"/>
                    </a:cxn>
                    <a:cxn ang="0">
                      <a:pos x="19" y="27"/>
                    </a:cxn>
                    <a:cxn ang="0">
                      <a:pos x="24" y="30"/>
                    </a:cxn>
                    <a:cxn ang="0">
                      <a:pos x="28" y="32"/>
                    </a:cxn>
                    <a:cxn ang="0">
                      <a:pos x="29" y="34"/>
                    </a:cxn>
                    <a:cxn ang="0">
                      <a:pos x="30" y="36"/>
                    </a:cxn>
                    <a:cxn ang="0">
                      <a:pos x="30" y="38"/>
                    </a:cxn>
                    <a:cxn ang="0">
                      <a:pos x="29" y="42"/>
                    </a:cxn>
                    <a:cxn ang="0">
                      <a:pos x="24" y="45"/>
                    </a:cxn>
                    <a:cxn ang="0">
                      <a:pos x="18" y="47"/>
                    </a:cxn>
                    <a:cxn ang="0">
                      <a:pos x="16" y="48"/>
                    </a:cxn>
                    <a:cxn ang="0">
                      <a:pos x="14" y="50"/>
                    </a:cxn>
                    <a:cxn ang="0">
                      <a:pos x="13" y="52"/>
                    </a:cxn>
                    <a:cxn ang="0">
                      <a:pos x="12" y="53"/>
                    </a:cxn>
                    <a:cxn ang="0">
                      <a:pos x="13" y="55"/>
                    </a:cxn>
                    <a:cxn ang="0">
                      <a:pos x="14" y="57"/>
                    </a:cxn>
                    <a:cxn ang="0">
                      <a:pos x="16" y="60"/>
                    </a:cxn>
                    <a:cxn ang="0">
                      <a:pos x="18" y="62"/>
                    </a:cxn>
                    <a:cxn ang="0">
                      <a:pos x="24" y="64"/>
                    </a:cxn>
                    <a:cxn ang="0">
                      <a:pos x="29" y="65"/>
                    </a:cxn>
                    <a:cxn ang="0">
                      <a:pos x="42" y="60"/>
                    </a:cxn>
                    <a:cxn ang="0">
                      <a:pos x="53" y="53"/>
                    </a:cxn>
                    <a:cxn ang="0">
                      <a:pos x="57" y="51"/>
                    </a:cxn>
                    <a:cxn ang="0">
                      <a:pos x="59" y="47"/>
                    </a:cxn>
                    <a:cxn ang="0">
                      <a:pos x="59" y="43"/>
                    </a:cxn>
                    <a:cxn ang="0">
                      <a:pos x="58" y="38"/>
                    </a:cxn>
                    <a:cxn ang="0">
                      <a:pos x="56" y="34"/>
                    </a:cxn>
                    <a:cxn ang="0">
                      <a:pos x="53" y="30"/>
                    </a:cxn>
                    <a:cxn ang="0">
                      <a:pos x="47" y="26"/>
                    </a:cxn>
                    <a:cxn ang="0">
                      <a:pos x="42" y="24"/>
                    </a:cxn>
                  </a:cxnLst>
                  <a:rect l="0" t="0" r="r" b="b"/>
                  <a:pathLst>
                    <a:path w="59" h="65">
                      <a:moveTo>
                        <a:pt x="42" y="24"/>
                      </a:moveTo>
                      <a:lnTo>
                        <a:pt x="38" y="22"/>
                      </a:lnTo>
                      <a:lnTo>
                        <a:pt x="35" y="20"/>
                      </a:lnTo>
                      <a:lnTo>
                        <a:pt x="34" y="17"/>
                      </a:lnTo>
                      <a:lnTo>
                        <a:pt x="33" y="15"/>
                      </a:lnTo>
                      <a:lnTo>
                        <a:pt x="33" y="11"/>
                      </a:lnTo>
                      <a:lnTo>
                        <a:pt x="29" y="6"/>
                      </a:lnTo>
                      <a:lnTo>
                        <a:pt x="27" y="2"/>
                      </a:lnTo>
                      <a:lnTo>
                        <a:pt x="24" y="1"/>
                      </a:lnTo>
                      <a:lnTo>
                        <a:pt x="20" y="0"/>
                      </a:lnTo>
                      <a:lnTo>
                        <a:pt x="17" y="0"/>
                      </a:lnTo>
                      <a:lnTo>
                        <a:pt x="12" y="2"/>
                      </a:lnTo>
                      <a:lnTo>
                        <a:pt x="6" y="6"/>
                      </a:lnTo>
                      <a:lnTo>
                        <a:pt x="4" y="6"/>
                      </a:lnTo>
                      <a:lnTo>
                        <a:pt x="3" y="7"/>
                      </a:lnTo>
                      <a:lnTo>
                        <a:pt x="2" y="9"/>
                      </a:lnTo>
                      <a:lnTo>
                        <a:pt x="0" y="10"/>
                      </a:lnTo>
                      <a:lnTo>
                        <a:pt x="0" y="13"/>
                      </a:lnTo>
                      <a:lnTo>
                        <a:pt x="0" y="17"/>
                      </a:lnTo>
                      <a:lnTo>
                        <a:pt x="3" y="22"/>
                      </a:lnTo>
                      <a:lnTo>
                        <a:pt x="8" y="24"/>
                      </a:lnTo>
                      <a:lnTo>
                        <a:pt x="14" y="26"/>
                      </a:lnTo>
                      <a:lnTo>
                        <a:pt x="19" y="27"/>
                      </a:lnTo>
                      <a:lnTo>
                        <a:pt x="24" y="30"/>
                      </a:lnTo>
                      <a:lnTo>
                        <a:pt x="28" y="32"/>
                      </a:lnTo>
                      <a:lnTo>
                        <a:pt x="29" y="34"/>
                      </a:lnTo>
                      <a:lnTo>
                        <a:pt x="30" y="36"/>
                      </a:lnTo>
                      <a:lnTo>
                        <a:pt x="30" y="38"/>
                      </a:lnTo>
                      <a:lnTo>
                        <a:pt x="29" y="42"/>
                      </a:lnTo>
                      <a:lnTo>
                        <a:pt x="24" y="45"/>
                      </a:lnTo>
                      <a:lnTo>
                        <a:pt x="18" y="47"/>
                      </a:lnTo>
                      <a:lnTo>
                        <a:pt x="16" y="48"/>
                      </a:lnTo>
                      <a:lnTo>
                        <a:pt x="14" y="50"/>
                      </a:lnTo>
                      <a:lnTo>
                        <a:pt x="13" y="52"/>
                      </a:lnTo>
                      <a:lnTo>
                        <a:pt x="12" y="53"/>
                      </a:lnTo>
                      <a:lnTo>
                        <a:pt x="13" y="55"/>
                      </a:lnTo>
                      <a:lnTo>
                        <a:pt x="14" y="57"/>
                      </a:lnTo>
                      <a:lnTo>
                        <a:pt x="16" y="60"/>
                      </a:lnTo>
                      <a:lnTo>
                        <a:pt x="18" y="62"/>
                      </a:lnTo>
                      <a:lnTo>
                        <a:pt x="24" y="64"/>
                      </a:lnTo>
                      <a:lnTo>
                        <a:pt x="29" y="65"/>
                      </a:lnTo>
                      <a:lnTo>
                        <a:pt x="42" y="60"/>
                      </a:lnTo>
                      <a:lnTo>
                        <a:pt x="53" y="53"/>
                      </a:lnTo>
                      <a:lnTo>
                        <a:pt x="57" y="51"/>
                      </a:lnTo>
                      <a:lnTo>
                        <a:pt x="59" y="47"/>
                      </a:lnTo>
                      <a:lnTo>
                        <a:pt x="59" y="43"/>
                      </a:lnTo>
                      <a:lnTo>
                        <a:pt x="58" y="38"/>
                      </a:lnTo>
                      <a:lnTo>
                        <a:pt x="56" y="34"/>
                      </a:lnTo>
                      <a:lnTo>
                        <a:pt x="53" y="30"/>
                      </a:lnTo>
                      <a:lnTo>
                        <a:pt x="47" y="26"/>
                      </a:lnTo>
                      <a:lnTo>
                        <a:pt x="42" y="24"/>
                      </a:lnTo>
                    </a:path>
                  </a:pathLst>
                </a:custGeom>
                <a:grpFill/>
                <a:ln w="12700">
                  <a:solidFill>
                    <a:schemeClr val="tx1"/>
                  </a:solidFill>
                  <a:prstDash val="solid"/>
                  <a:round/>
                  <a:headEnd/>
                  <a:tailEnd/>
                </a:ln>
              </p:spPr>
              <p:txBody>
                <a:bodyPr anchor="ctr"/>
                <a:lstStyle/>
                <a:p>
                  <a:pPr algn="ctr">
                    <a:defRPr/>
                  </a:pPr>
                  <a:endParaRPr lang="en-US" sz="1440" b="1">
                    <a:latin typeface="Calibri" pitchFamily="34" charset="0"/>
                    <a:cs typeface="Arial" pitchFamily="34" charset="0"/>
                  </a:endParaRPr>
                </a:p>
              </p:txBody>
            </p:sp>
            <p:sp>
              <p:nvSpPr>
                <p:cNvPr id="19594" name="Freeform 138"/>
                <p:cNvSpPr>
                  <a:spLocks/>
                </p:cNvSpPr>
                <p:nvPr/>
              </p:nvSpPr>
              <p:spPr bwMode="auto">
                <a:xfrm>
                  <a:off x="24695" y="8030026"/>
                  <a:ext cx="44029" cy="31449"/>
                </a:xfrm>
                <a:custGeom>
                  <a:avLst/>
                  <a:gdLst/>
                  <a:ahLst/>
                  <a:cxnLst>
                    <a:cxn ang="0">
                      <a:pos x="59" y="23"/>
                    </a:cxn>
                    <a:cxn ang="0">
                      <a:pos x="58" y="17"/>
                    </a:cxn>
                    <a:cxn ang="0">
                      <a:pos x="55" y="12"/>
                    </a:cxn>
                    <a:cxn ang="0">
                      <a:pos x="53" y="9"/>
                    </a:cxn>
                    <a:cxn ang="0">
                      <a:pos x="52" y="7"/>
                    </a:cxn>
                    <a:cxn ang="0">
                      <a:pos x="53" y="6"/>
                    </a:cxn>
                    <a:cxn ang="0">
                      <a:pos x="54" y="5"/>
                    </a:cxn>
                    <a:cxn ang="0">
                      <a:pos x="62" y="2"/>
                    </a:cxn>
                    <a:cxn ang="0">
                      <a:pos x="68" y="0"/>
                    </a:cxn>
                    <a:cxn ang="0">
                      <a:pos x="70" y="0"/>
                    </a:cxn>
                    <a:cxn ang="0">
                      <a:pos x="73" y="2"/>
                    </a:cxn>
                    <a:cxn ang="0">
                      <a:pos x="75" y="3"/>
                    </a:cxn>
                    <a:cxn ang="0">
                      <a:pos x="77" y="5"/>
                    </a:cxn>
                    <a:cxn ang="0">
                      <a:pos x="82" y="15"/>
                    </a:cxn>
                    <a:cxn ang="0">
                      <a:pos x="84" y="24"/>
                    </a:cxn>
                    <a:cxn ang="0">
                      <a:pos x="84" y="28"/>
                    </a:cxn>
                    <a:cxn ang="0">
                      <a:pos x="83" y="31"/>
                    </a:cxn>
                    <a:cxn ang="0">
                      <a:pos x="80" y="34"/>
                    </a:cxn>
                    <a:cxn ang="0">
                      <a:pos x="77" y="35"/>
                    </a:cxn>
                    <a:cxn ang="0">
                      <a:pos x="59" y="44"/>
                    </a:cxn>
                    <a:cxn ang="0">
                      <a:pos x="42" y="50"/>
                    </a:cxn>
                    <a:cxn ang="0">
                      <a:pos x="32" y="54"/>
                    </a:cxn>
                    <a:cxn ang="0">
                      <a:pos x="22" y="56"/>
                    </a:cxn>
                    <a:cxn ang="0">
                      <a:pos x="12" y="58"/>
                    </a:cxn>
                    <a:cxn ang="0">
                      <a:pos x="1" y="58"/>
                    </a:cxn>
                    <a:cxn ang="0">
                      <a:pos x="0" y="54"/>
                    </a:cxn>
                    <a:cxn ang="0">
                      <a:pos x="0" y="50"/>
                    </a:cxn>
                    <a:cxn ang="0">
                      <a:pos x="1" y="48"/>
                    </a:cxn>
                    <a:cxn ang="0">
                      <a:pos x="3" y="45"/>
                    </a:cxn>
                    <a:cxn ang="0">
                      <a:pos x="11" y="41"/>
                    </a:cxn>
                    <a:cxn ang="0">
                      <a:pos x="22" y="38"/>
                    </a:cxn>
                    <a:cxn ang="0">
                      <a:pos x="33" y="36"/>
                    </a:cxn>
                    <a:cxn ang="0">
                      <a:pos x="44" y="33"/>
                    </a:cxn>
                    <a:cxn ang="0">
                      <a:pos x="48" y="30"/>
                    </a:cxn>
                    <a:cxn ang="0">
                      <a:pos x="53" y="28"/>
                    </a:cxn>
                    <a:cxn ang="0">
                      <a:pos x="57" y="26"/>
                    </a:cxn>
                    <a:cxn ang="0">
                      <a:pos x="59" y="23"/>
                    </a:cxn>
                  </a:cxnLst>
                  <a:rect l="0" t="0" r="r" b="b"/>
                  <a:pathLst>
                    <a:path w="84" h="58">
                      <a:moveTo>
                        <a:pt x="59" y="23"/>
                      </a:moveTo>
                      <a:lnTo>
                        <a:pt x="58" y="17"/>
                      </a:lnTo>
                      <a:lnTo>
                        <a:pt x="55" y="12"/>
                      </a:lnTo>
                      <a:lnTo>
                        <a:pt x="53" y="9"/>
                      </a:lnTo>
                      <a:lnTo>
                        <a:pt x="52" y="7"/>
                      </a:lnTo>
                      <a:lnTo>
                        <a:pt x="53" y="6"/>
                      </a:lnTo>
                      <a:lnTo>
                        <a:pt x="54" y="5"/>
                      </a:lnTo>
                      <a:lnTo>
                        <a:pt x="62" y="2"/>
                      </a:lnTo>
                      <a:lnTo>
                        <a:pt x="68" y="0"/>
                      </a:lnTo>
                      <a:lnTo>
                        <a:pt x="70" y="0"/>
                      </a:lnTo>
                      <a:lnTo>
                        <a:pt x="73" y="2"/>
                      </a:lnTo>
                      <a:lnTo>
                        <a:pt x="75" y="3"/>
                      </a:lnTo>
                      <a:lnTo>
                        <a:pt x="77" y="5"/>
                      </a:lnTo>
                      <a:lnTo>
                        <a:pt x="82" y="15"/>
                      </a:lnTo>
                      <a:lnTo>
                        <a:pt x="84" y="24"/>
                      </a:lnTo>
                      <a:lnTo>
                        <a:pt x="84" y="28"/>
                      </a:lnTo>
                      <a:lnTo>
                        <a:pt x="83" y="31"/>
                      </a:lnTo>
                      <a:lnTo>
                        <a:pt x="80" y="34"/>
                      </a:lnTo>
                      <a:lnTo>
                        <a:pt x="77" y="35"/>
                      </a:lnTo>
                      <a:lnTo>
                        <a:pt x="59" y="44"/>
                      </a:lnTo>
                      <a:lnTo>
                        <a:pt x="42" y="50"/>
                      </a:lnTo>
                      <a:lnTo>
                        <a:pt x="32" y="54"/>
                      </a:lnTo>
                      <a:lnTo>
                        <a:pt x="22" y="56"/>
                      </a:lnTo>
                      <a:lnTo>
                        <a:pt x="12" y="58"/>
                      </a:lnTo>
                      <a:lnTo>
                        <a:pt x="1" y="58"/>
                      </a:lnTo>
                      <a:lnTo>
                        <a:pt x="0" y="54"/>
                      </a:lnTo>
                      <a:lnTo>
                        <a:pt x="0" y="50"/>
                      </a:lnTo>
                      <a:lnTo>
                        <a:pt x="1" y="48"/>
                      </a:lnTo>
                      <a:lnTo>
                        <a:pt x="3" y="45"/>
                      </a:lnTo>
                      <a:lnTo>
                        <a:pt x="11" y="41"/>
                      </a:lnTo>
                      <a:lnTo>
                        <a:pt x="22" y="38"/>
                      </a:lnTo>
                      <a:lnTo>
                        <a:pt x="33" y="36"/>
                      </a:lnTo>
                      <a:lnTo>
                        <a:pt x="44" y="33"/>
                      </a:lnTo>
                      <a:lnTo>
                        <a:pt x="48" y="30"/>
                      </a:lnTo>
                      <a:lnTo>
                        <a:pt x="53" y="28"/>
                      </a:lnTo>
                      <a:lnTo>
                        <a:pt x="57" y="26"/>
                      </a:lnTo>
                      <a:lnTo>
                        <a:pt x="59" y="23"/>
                      </a:lnTo>
                      <a:close/>
                    </a:path>
                  </a:pathLst>
                </a:custGeom>
                <a:grpFill/>
                <a:ln w="12700">
                  <a:solidFill>
                    <a:schemeClr val="tx1"/>
                  </a:solidFill>
                  <a:round/>
                  <a:headEnd/>
                  <a:tailEnd/>
                </a:ln>
              </p:spPr>
              <p:txBody>
                <a:bodyPr anchor="ctr"/>
                <a:lstStyle/>
                <a:p>
                  <a:pPr algn="ctr">
                    <a:defRPr/>
                  </a:pPr>
                  <a:endParaRPr lang="en-US" sz="1440" b="1">
                    <a:latin typeface="Calibri" pitchFamily="34" charset="0"/>
                    <a:cs typeface="Arial" pitchFamily="34" charset="0"/>
                  </a:endParaRPr>
                </a:p>
              </p:txBody>
            </p:sp>
            <p:sp>
              <p:nvSpPr>
                <p:cNvPr id="19595" name="Freeform 139"/>
                <p:cNvSpPr>
                  <a:spLocks/>
                </p:cNvSpPr>
                <p:nvPr/>
              </p:nvSpPr>
              <p:spPr bwMode="auto">
                <a:xfrm>
                  <a:off x="24695" y="8030026"/>
                  <a:ext cx="44029" cy="31449"/>
                </a:xfrm>
                <a:custGeom>
                  <a:avLst/>
                  <a:gdLst/>
                  <a:ahLst/>
                  <a:cxnLst>
                    <a:cxn ang="0">
                      <a:pos x="59" y="23"/>
                    </a:cxn>
                    <a:cxn ang="0">
                      <a:pos x="58" y="17"/>
                    </a:cxn>
                    <a:cxn ang="0">
                      <a:pos x="55" y="12"/>
                    </a:cxn>
                    <a:cxn ang="0">
                      <a:pos x="53" y="9"/>
                    </a:cxn>
                    <a:cxn ang="0">
                      <a:pos x="52" y="7"/>
                    </a:cxn>
                    <a:cxn ang="0">
                      <a:pos x="53" y="6"/>
                    </a:cxn>
                    <a:cxn ang="0">
                      <a:pos x="54" y="5"/>
                    </a:cxn>
                    <a:cxn ang="0">
                      <a:pos x="62" y="2"/>
                    </a:cxn>
                    <a:cxn ang="0">
                      <a:pos x="68" y="0"/>
                    </a:cxn>
                    <a:cxn ang="0">
                      <a:pos x="70" y="0"/>
                    </a:cxn>
                    <a:cxn ang="0">
                      <a:pos x="73" y="2"/>
                    </a:cxn>
                    <a:cxn ang="0">
                      <a:pos x="75" y="3"/>
                    </a:cxn>
                    <a:cxn ang="0">
                      <a:pos x="77" y="5"/>
                    </a:cxn>
                    <a:cxn ang="0">
                      <a:pos x="82" y="15"/>
                    </a:cxn>
                    <a:cxn ang="0">
                      <a:pos x="84" y="24"/>
                    </a:cxn>
                    <a:cxn ang="0">
                      <a:pos x="84" y="28"/>
                    </a:cxn>
                    <a:cxn ang="0">
                      <a:pos x="83" y="31"/>
                    </a:cxn>
                    <a:cxn ang="0">
                      <a:pos x="80" y="34"/>
                    </a:cxn>
                    <a:cxn ang="0">
                      <a:pos x="77" y="35"/>
                    </a:cxn>
                    <a:cxn ang="0">
                      <a:pos x="59" y="44"/>
                    </a:cxn>
                    <a:cxn ang="0">
                      <a:pos x="42" y="50"/>
                    </a:cxn>
                    <a:cxn ang="0">
                      <a:pos x="32" y="54"/>
                    </a:cxn>
                    <a:cxn ang="0">
                      <a:pos x="22" y="56"/>
                    </a:cxn>
                    <a:cxn ang="0">
                      <a:pos x="12" y="58"/>
                    </a:cxn>
                    <a:cxn ang="0">
                      <a:pos x="1" y="58"/>
                    </a:cxn>
                    <a:cxn ang="0">
                      <a:pos x="0" y="54"/>
                    </a:cxn>
                    <a:cxn ang="0">
                      <a:pos x="0" y="50"/>
                    </a:cxn>
                    <a:cxn ang="0">
                      <a:pos x="1" y="48"/>
                    </a:cxn>
                    <a:cxn ang="0">
                      <a:pos x="3" y="45"/>
                    </a:cxn>
                    <a:cxn ang="0">
                      <a:pos x="11" y="41"/>
                    </a:cxn>
                    <a:cxn ang="0">
                      <a:pos x="22" y="38"/>
                    </a:cxn>
                    <a:cxn ang="0">
                      <a:pos x="33" y="36"/>
                    </a:cxn>
                    <a:cxn ang="0">
                      <a:pos x="44" y="33"/>
                    </a:cxn>
                    <a:cxn ang="0">
                      <a:pos x="48" y="30"/>
                    </a:cxn>
                    <a:cxn ang="0">
                      <a:pos x="53" y="28"/>
                    </a:cxn>
                    <a:cxn ang="0">
                      <a:pos x="57" y="26"/>
                    </a:cxn>
                    <a:cxn ang="0">
                      <a:pos x="59" y="23"/>
                    </a:cxn>
                  </a:cxnLst>
                  <a:rect l="0" t="0" r="r" b="b"/>
                  <a:pathLst>
                    <a:path w="84" h="58">
                      <a:moveTo>
                        <a:pt x="59" y="23"/>
                      </a:moveTo>
                      <a:lnTo>
                        <a:pt x="58" y="17"/>
                      </a:lnTo>
                      <a:lnTo>
                        <a:pt x="55" y="12"/>
                      </a:lnTo>
                      <a:lnTo>
                        <a:pt x="53" y="9"/>
                      </a:lnTo>
                      <a:lnTo>
                        <a:pt x="52" y="7"/>
                      </a:lnTo>
                      <a:lnTo>
                        <a:pt x="53" y="6"/>
                      </a:lnTo>
                      <a:lnTo>
                        <a:pt x="54" y="5"/>
                      </a:lnTo>
                      <a:lnTo>
                        <a:pt x="62" y="2"/>
                      </a:lnTo>
                      <a:lnTo>
                        <a:pt x="68" y="0"/>
                      </a:lnTo>
                      <a:lnTo>
                        <a:pt x="70" y="0"/>
                      </a:lnTo>
                      <a:lnTo>
                        <a:pt x="73" y="2"/>
                      </a:lnTo>
                      <a:lnTo>
                        <a:pt x="75" y="3"/>
                      </a:lnTo>
                      <a:lnTo>
                        <a:pt x="77" y="5"/>
                      </a:lnTo>
                      <a:lnTo>
                        <a:pt x="82" y="15"/>
                      </a:lnTo>
                      <a:lnTo>
                        <a:pt x="84" y="24"/>
                      </a:lnTo>
                      <a:lnTo>
                        <a:pt x="84" y="28"/>
                      </a:lnTo>
                      <a:lnTo>
                        <a:pt x="83" y="31"/>
                      </a:lnTo>
                      <a:lnTo>
                        <a:pt x="80" y="34"/>
                      </a:lnTo>
                      <a:lnTo>
                        <a:pt x="77" y="35"/>
                      </a:lnTo>
                      <a:lnTo>
                        <a:pt x="59" y="44"/>
                      </a:lnTo>
                      <a:lnTo>
                        <a:pt x="42" y="50"/>
                      </a:lnTo>
                      <a:lnTo>
                        <a:pt x="32" y="54"/>
                      </a:lnTo>
                      <a:lnTo>
                        <a:pt x="22" y="56"/>
                      </a:lnTo>
                      <a:lnTo>
                        <a:pt x="12" y="58"/>
                      </a:lnTo>
                      <a:lnTo>
                        <a:pt x="1" y="58"/>
                      </a:lnTo>
                      <a:lnTo>
                        <a:pt x="0" y="54"/>
                      </a:lnTo>
                      <a:lnTo>
                        <a:pt x="0" y="50"/>
                      </a:lnTo>
                      <a:lnTo>
                        <a:pt x="1" y="48"/>
                      </a:lnTo>
                      <a:lnTo>
                        <a:pt x="3" y="45"/>
                      </a:lnTo>
                      <a:lnTo>
                        <a:pt x="11" y="41"/>
                      </a:lnTo>
                      <a:lnTo>
                        <a:pt x="22" y="38"/>
                      </a:lnTo>
                      <a:lnTo>
                        <a:pt x="33" y="36"/>
                      </a:lnTo>
                      <a:lnTo>
                        <a:pt x="44" y="33"/>
                      </a:lnTo>
                      <a:lnTo>
                        <a:pt x="48" y="30"/>
                      </a:lnTo>
                      <a:lnTo>
                        <a:pt x="53" y="28"/>
                      </a:lnTo>
                      <a:lnTo>
                        <a:pt x="57" y="26"/>
                      </a:lnTo>
                      <a:lnTo>
                        <a:pt x="59" y="23"/>
                      </a:lnTo>
                    </a:path>
                  </a:pathLst>
                </a:custGeom>
                <a:grpFill/>
                <a:ln w="12700">
                  <a:solidFill>
                    <a:schemeClr val="tx1"/>
                  </a:solidFill>
                  <a:prstDash val="solid"/>
                  <a:round/>
                  <a:headEnd/>
                  <a:tailEnd/>
                </a:ln>
              </p:spPr>
              <p:txBody>
                <a:bodyPr anchor="ctr"/>
                <a:lstStyle/>
                <a:p>
                  <a:pPr algn="ctr">
                    <a:defRPr/>
                  </a:pPr>
                  <a:endParaRPr lang="en-US" sz="1440" b="1">
                    <a:latin typeface="Calibri" pitchFamily="34" charset="0"/>
                    <a:cs typeface="Arial" pitchFamily="34" charset="0"/>
                  </a:endParaRPr>
                </a:p>
              </p:txBody>
            </p:sp>
            <p:sp>
              <p:nvSpPr>
                <p:cNvPr id="19596" name="Freeform 140"/>
                <p:cNvSpPr>
                  <a:spLocks/>
                </p:cNvSpPr>
                <p:nvPr/>
              </p:nvSpPr>
              <p:spPr bwMode="auto">
                <a:xfrm>
                  <a:off x="-13044" y="8030026"/>
                  <a:ext cx="31449" cy="40884"/>
                </a:xfrm>
                <a:custGeom>
                  <a:avLst/>
                  <a:gdLst/>
                  <a:ahLst/>
                  <a:cxnLst>
                    <a:cxn ang="0">
                      <a:pos x="37" y="14"/>
                    </a:cxn>
                    <a:cxn ang="0">
                      <a:pos x="34" y="7"/>
                    </a:cxn>
                    <a:cxn ang="0">
                      <a:pos x="26" y="3"/>
                    </a:cxn>
                    <a:cxn ang="0">
                      <a:pos x="17" y="0"/>
                    </a:cxn>
                    <a:cxn ang="0">
                      <a:pos x="10" y="6"/>
                    </a:cxn>
                    <a:cxn ang="0">
                      <a:pos x="11" y="15"/>
                    </a:cxn>
                    <a:cxn ang="0">
                      <a:pos x="18" y="20"/>
                    </a:cxn>
                    <a:cxn ang="0">
                      <a:pos x="23" y="27"/>
                    </a:cxn>
                    <a:cxn ang="0">
                      <a:pos x="22" y="32"/>
                    </a:cxn>
                    <a:cxn ang="0">
                      <a:pos x="17" y="37"/>
                    </a:cxn>
                    <a:cxn ang="0">
                      <a:pos x="14" y="40"/>
                    </a:cxn>
                    <a:cxn ang="0">
                      <a:pos x="6" y="44"/>
                    </a:cxn>
                    <a:cxn ang="0">
                      <a:pos x="0" y="49"/>
                    </a:cxn>
                    <a:cxn ang="0">
                      <a:pos x="1" y="52"/>
                    </a:cxn>
                    <a:cxn ang="0">
                      <a:pos x="7" y="56"/>
                    </a:cxn>
                    <a:cxn ang="0">
                      <a:pos x="13" y="62"/>
                    </a:cxn>
                    <a:cxn ang="0">
                      <a:pos x="17" y="66"/>
                    </a:cxn>
                    <a:cxn ang="0">
                      <a:pos x="24" y="68"/>
                    </a:cxn>
                    <a:cxn ang="0">
                      <a:pos x="28" y="67"/>
                    </a:cxn>
                    <a:cxn ang="0">
                      <a:pos x="33" y="69"/>
                    </a:cxn>
                    <a:cxn ang="0">
                      <a:pos x="31" y="73"/>
                    </a:cxn>
                    <a:cxn ang="0">
                      <a:pos x="35" y="77"/>
                    </a:cxn>
                    <a:cxn ang="0">
                      <a:pos x="39" y="76"/>
                    </a:cxn>
                    <a:cxn ang="0">
                      <a:pos x="42" y="72"/>
                    </a:cxn>
                    <a:cxn ang="0">
                      <a:pos x="44" y="66"/>
                    </a:cxn>
                    <a:cxn ang="0">
                      <a:pos x="45" y="56"/>
                    </a:cxn>
                    <a:cxn ang="0">
                      <a:pos x="43" y="41"/>
                    </a:cxn>
                    <a:cxn ang="0">
                      <a:pos x="43" y="31"/>
                    </a:cxn>
                    <a:cxn ang="0">
                      <a:pos x="47" y="25"/>
                    </a:cxn>
                    <a:cxn ang="0">
                      <a:pos x="57" y="16"/>
                    </a:cxn>
                    <a:cxn ang="0">
                      <a:pos x="59" y="10"/>
                    </a:cxn>
                    <a:cxn ang="0">
                      <a:pos x="54" y="7"/>
                    </a:cxn>
                    <a:cxn ang="0">
                      <a:pos x="43" y="6"/>
                    </a:cxn>
                    <a:cxn ang="0">
                      <a:pos x="36" y="11"/>
                    </a:cxn>
                  </a:cxnLst>
                  <a:rect l="0" t="0" r="r" b="b"/>
                  <a:pathLst>
                    <a:path w="59" h="77">
                      <a:moveTo>
                        <a:pt x="36" y="18"/>
                      </a:moveTo>
                      <a:lnTo>
                        <a:pt x="37" y="14"/>
                      </a:lnTo>
                      <a:lnTo>
                        <a:pt x="36" y="10"/>
                      </a:lnTo>
                      <a:lnTo>
                        <a:pt x="34" y="7"/>
                      </a:lnTo>
                      <a:lnTo>
                        <a:pt x="31" y="5"/>
                      </a:lnTo>
                      <a:lnTo>
                        <a:pt x="26" y="3"/>
                      </a:lnTo>
                      <a:lnTo>
                        <a:pt x="22" y="1"/>
                      </a:lnTo>
                      <a:lnTo>
                        <a:pt x="17" y="0"/>
                      </a:lnTo>
                      <a:lnTo>
                        <a:pt x="13" y="0"/>
                      </a:lnTo>
                      <a:lnTo>
                        <a:pt x="10" y="6"/>
                      </a:lnTo>
                      <a:lnTo>
                        <a:pt x="6" y="11"/>
                      </a:lnTo>
                      <a:lnTo>
                        <a:pt x="11" y="15"/>
                      </a:lnTo>
                      <a:lnTo>
                        <a:pt x="15" y="17"/>
                      </a:lnTo>
                      <a:lnTo>
                        <a:pt x="18" y="20"/>
                      </a:lnTo>
                      <a:lnTo>
                        <a:pt x="22" y="24"/>
                      </a:lnTo>
                      <a:lnTo>
                        <a:pt x="23" y="27"/>
                      </a:lnTo>
                      <a:lnTo>
                        <a:pt x="23" y="30"/>
                      </a:lnTo>
                      <a:lnTo>
                        <a:pt x="22" y="32"/>
                      </a:lnTo>
                      <a:lnTo>
                        <a:pt x="18" y="36"/>
                      </a:lnTo>
                      <a:lnTo>
                        <a:pt x="17" y="37"/>
                      </a:lnTo>
                      <a:lnTo>
                        <a:pt x="16" y="39"/>
                      </a:lnTo>
                      <a:lnTo>
                        <a:pt x="14" y="40"/>
                      </a:lnTo>
                      <a:lnTo>
                        <a:pt x="12" y="41"/>
                      </a:lnTo>
                      <a:lnTo>
                        <a:pt x="6" y="44"/>
                      </a:lnTo>
                      <a:lnTo>
                        <a:pt x="1" y="47"/>
                      </a:lnTo>
                      <a:lnTo>
                        <a:pt x="0" y="49"/>
                      </a:lnTo>
                      <a:lnTo>
                        <a:pt x="0" y="51"/>
                      </a:lnTo>
                      <a:lnTo>
                        <a:pt x="1" y="52"/>
                      </a:lnTo>
                      <a:lnTo>
                        <a:pt x="2" y="54"/>
                      </a:lnTo>
                      <a:lnTo>
                        <a:pt x="7" y="56"/>
                      </a:lnTo>
                      <a:lnTo>
                        <a:pt x="13" y="59"/>
                      </a:lnTo>
                      <a:lnTo>
                        <a:pt x="13" y="62"/>
                      </a:lnTo>
                      <a:lnTo>
                        <a:pt x="13" y="65"/>
                      </a:lnTo>
                      <a:lnTo>
                        <a:pt x="17" y="66"/>
                      </a:lnTo>
                      <a:lnTo>
                        <a:pt x="22" y="67"/>
                      </a:lnTo>
                      <a:lnTo>
                        <a:pt x="24" y="68"/>
                      </a:lnTo>
                      <a:lnTo>
                        <a:pt x="26" y="68"/>
                      </a:lnTo>
                      <a:lnTo>
                        <a:pt x="28" y="67"/>
                      </a:lnTo>
                      <a:lnTo>
                        <a:pt x="31" y="65"/>
                      </a:lnTo>
                      <a:lnTo>
                        <a:pt x="33" y="69"/>
                      </a:lnTo>
                      <a:lnTo>
                        <a:pt x="33" y="71"/>
                      </a:lnTo>
                      <a:lnTo>
                        <a:pt x="31" y="73"/>
                      </a:lnTo>
                      <a:lnTo>
                        <a:pt x="31" y="77"/>
                      </a:lnTo>
                      <a:lnTo>
                        <a:pt x="35" y="77"/>
                      </a:lnTo>
                      <a:lnTo>
                        <a:pt x="38" y="76"/>
                      </a:lnTo>
                      <a:lnTo>
                        <a:pt x="39" y="76"/>
                      </a:lnTo>
                      <a:lnTo>
                        <a:pt x="41" y="75"/>
                      </a:lnTo>
                      <a:lnTo>
                        <a:pt x="42" y="72"/>
                      </a:lnTo>
                      <a:lnTo>
                        <a:pt x="42" y="71"/>
                      </a:lnTo>
                      <a:lnTo>
                        <a:pt x="44" y="66"/>
                      </a:lnTo>
                      <a:lnTo>
                        <a:pt x="45" y="61"/>
                      </a:lnTo>
                      <a:lnTo>
                        <a:pt x="45" y="56"/>
                      </a:lnTo>
                      <a:lnTo>
                        <a:pt x="44" y="51"/>
                      </a:lnTo>
                      <a:lnTo>
                        <a:pt x="43" y="41"/>
                      </a:lnTo>
                      <a:lnTo>
                        <a:pt x="42" y="36"/>
                      </a:lnTo>
                      <a:lnTo>
                        <a:pt x="43" y="31"/>
                      </a:lnTo>
                      <a:lnTo>
                        <a:pt x="45" y="28"/>
                      </a:lnTo>
                      <a:lnTo>
                        <a:pt x="47" y="25"/>
                      </a:lnTo>
                      <a:lnTo>
                        <a:pt x="51" y="21"/>
                      </a:lnTo>
                      <a:lnTo>
                        <a:pt x="57" y="16"/>
                      </a:lnTo>
                      <a:lnTo>
                        <a:pt x="59" y="11"/>
                      </a:lnTo>
                      <a:lnTo>
                        <a:pt x="59" y="10"/>
                      </a:lnTo>
                      <a:lnTo>
                        <a:pt x="57" y="8"/>
                      </a:lnTo>
                      <a:lnTo>
                        <a:pt x="54" y="7"/>
                      </a:lnTo>
                      <a:lnTo>
                        <a:pt x="51" y="7"/>
                      </a:lnTo>
                      <a:lnTo>
                        <a:pt x="43" y="6"/>
                      </a:lnTo>
                      <a:lnTo>
                        <a:pt x="36" y="6"/>
                      </a:lnTo>
                      <a:lnTo>
                        <a:pt x="36" y="11"/>
                      </a:lnTo>
                      <a:lnTo>
                        <a:pt x="36" y="18"/>
                      </a:lnTo>
                      <a:close/>
                    </a:path>
                  </a:pathLst>
                </a:custGeom>
                <a:grpFill/>
                <a:ln w="12700">
                  <a:solidFill>
                    <a:schemeClr val="tx1"/>
                  </a:solidFill>
                  <a:round/>
                  <a:headEnd/>
                  <a:tailEnd/>
                </a:ln>
              </p:spPr>
              <p:txBody>
                <a:bodyPr anchor="ctr"/>
                <a:lstStyle/>
                <a:p>
                  <a:pPr algn="ctr">
                    <a:defRPr/>
                  </a:pPr>
                  <a:endParaRPr lang="en-US" sz="1440" b="1">
                    <a:latin typeface="Calibri" pitchFamily="34" charset="0"/>
                    <a:cs typeface="Arial" pitchFamily="34" charset="0"/>
                  </a:endParaRPr>
                </a:p>
              </p:txBody>
            </p:sp>
            <p:sp>
              <p:nvSpPr>
                <p:cNvPr id="19597" name="Freeform 141"/>
                <p:cNvSpPr>
                  <a:spLocks/>
                </p:cNvSpPr>
                <p:nvPr/>
              </p:nvSpPr>
              <p:spPr bwMode="auto">
                <a:xfrm>
                  <a:off x="-13044" y="8030026"/>
                  <a:ext cx="31449" cy="40884"/>
                </a:xfrm>
                <a:custGeom>
                  <a:avLst/>
                  <a:gdLst/>
                  <a:ahLst/>
                  <a:cxnLst>
                    <a:cxn ang="0">
                      <a:pos x="37" y="14"/>
                    </a:cxn>
                    <a:cxn ang="0">
                      <a:pos x="34" y="7"/>
                    </a:cxn>
                    <a:cxn ang="0">
                      <a:pos x="26" y="3"/>
                    </a:cxn>
                    <a:cxn ang="0">
                      <a:pos x="17" y="0"/>
                    </a:cxn>
                    <a:cxn ang="0">
                      <a:pos x="10" y="6"/>
                    </a:cxn>
                    <a:cxn ang="0">
                      <a:pos x="11" y="15"/>
                    </a:cxn>
                    <a:cxn ang="0">
                      <a:pos x="18" y="20"/>
                    </a:cxn>
                    <a:cxn ang="0">
                      <a:pos x="23" y="27"/>
                    </a:cxn>
                    <a:cxn ang="0">
                      <a:pos x="22" y="32"/>
                    </a:cxn>
                    <a:cxn ang="0">
                      <a:pos x="17" y="37"/>
                    </a:cxn>
                    <a:cxn ang="0">
                      <a:pos x="14" y="40"/>
                    </a:cxn>
                    <a:cxn ang="0">
                      <a:pos x="6" y="44"/>
                    </a:cxn>
                    <a:cxn ang="0">
                      <a:pos x="0" y="49"/>
                    </a:cxn>
                    <a:cxn ang="0">
                      <a:pos x="1" y="52"/>
                    </a:cxn>
                    <a:cxn ang="0">
                      <a:pos x="7" y="56"/>
                    </a:cxn>
                    <a:cxn ang="0">
                      <a:pos x="13" y="62"/>
                    </a:cxn>
                    <a:cxn ang="0">
                      <a:pos x="17" y="66"/>
                    </a:cxn>
                    <a:cxn ang="0">
                      <a:pos x="24" y="68"/>
                    </a:cxn>
                    <a:cxn ang="0">
                      <a:pos x="28" y="67"/>
                    </a:cxn>
                    <a:cxn ang="0">
                      <a:pos x="33" y="69"/>
                    </a:cxn>
                    <a:cxn ang="0">
                      <a:pos x="31" y="73"/>
                    </a:cxn>
                    <a:cxn ang="0">
                      <a:pos x="35" y="77"/>
                    </a:cxn>
                    <a:cxn ang="0">
                      <a:pos x="39" y="76"/>
                    </a:cxn>
                    <a:cxn ang="0">
                      <a:pos x="42" y="72"/>
                    </a:cxn>
                    <a:cxn ang="0">
                      <a:pos x="44" y="66"/>
                    </a:cxn>
                    <a:cxn ang="0">
                      <a:pos x="45" y="56"/>
                    </a:cxn>
                    <a:cxn ang="0">
                      <a:pos x="43" y="41"/>
                    </a:cxn>
                    <a:cxn ang="0">
                      <a:pos x="43" y="31"/>
                    </a:cxn>
                    <a:cxn ang="0">
                      <a:pos x="47" y="25"/>
                    </a:cxn>
                    <a:cxn ang="0">
                      <a:pos x="57" y="16"/>
                    </a:cxn>
                    <a:cxn ang="0">
                      <a:pos x="59" y="10"/>
                    </a:cxn>
                    <a:cxn ang="0">
                      <a:pos x="54" y="7"/>
                    </a:cxn>
                    <a:cxn ang="0">
                      <a:pos x="43" y="6"/>
                    </a:cxn>
                    <a:cxn ang="0">
                      <a:pos x="36" y="11"/>
                    </a:cxn>
                  </a:cxnLst>
                  <a:rect l="0" t="0" r="r" b="b"/>
                  <a:pathLst>
                    <a:path w="59" h="77">
                      <a:moveTo>
                        <a:pt x="36" y="18"/>
                      </a:moveTo>
                      <a:lnTo>
                        <a:pt x="37" y="14"/>
                      </a:lnTo>
                      <a:lnTo>
                        <a:pt x="36" y="10"/>
                      </a:lnTo>
                      <a:lnTo>
                        <a:pt x="34" y="7"/>
                      </a:lnTo>
                      <a:lnTo>
                        <a:pt x="31" y="5"/>
                      </a:lnTo>
                      <a:lnTo>
                        <a:pt x="26" y="3"/>
                      </a:lnTo>
                      <a:lnTo>
                        <a:pt x="22" y="1"/>
                      </a:lnTo>
                      <a:lnTo>
                        <a:pt x="17" y="0"/>
                      </a:lnTo>
                      <a:lnTo>
                        <a:pt x="13" y="0"/>
                      </a:lnTo>
                      <a:lnTo>
                        <a:pt x="10" y="6"/>
                      </a:lnTo>
                      <a:lnTo>
                        <a:pt x="6" y="11"/>
                      </a:lnTo>
                      <a:lnTo>
                        <a:pt x="11" y="15"/>
                      </a:lnTo>
                      <a:lnTo>
                        <a:pt x="15" y="17"/>
                      </a:lnTo>
                      <a:lnTo>
                        <a:pt x="18" y="20"/>
                      </a:lnTo>
                      <a:lnTo>
                        <a:pt x="22" y="24"/>
                      </a:lnTo>
                      <a:lnTo>
                        <a:pt x="23" y="27"/>
                      </a:lnTo>
                      <a:lnTo>
                        <a:pt x="23" y="30"/>
                      </a:lnTo>
                      <a:lnTo>
                        <a:pt x="22" y="32"/>
                      </a:lnTo>
                      <a:lnTo>
                        <a:pt x="18" y="36"/>
                      </a:lnTo>
                      <a:lnTo>
                        <a:pt x="17" y="37"/>
                      </a:lnTo>
                      <a:lnTo>
                        <a:pt x="16" y="39"/>
                      </a:lnTo>
                      <a:lnTo>
                        <a:pt x="14" y="40"/>
                      </a:lnTo>
                      <a:lnTo>
                        <a:pt x="12" y="41"/>
                      </a:lnTo>
                      <a:lnTo>
                        <a:pt x="6" y="44"/>
                      </a:lnTo>
                      <a:lnTo>
                        <a:pt x="1" y="47"/>
                      </a:lnTo>
                      <a:lnTo>
                        <a:pt x="0" y="49"/>
                      </a:lnTo>
                      <a:lnTo>
                        <a:pt x="0" y="51"/>
                      </a:lnTo>
                      <a:lnTo>
                        <a:pt x="1" y="52"/>
                      </a:lnTo>
                      <a:lnTo>
                        <a:pt x="2" y="54"/>
                      </a:lnTo>
                      <a:lnTo>
                        <a:pt x="7" y="56"/>
                      </a:lnTo>
                      <a:lnTo>
                        <a:pt x="13" y="59"/>
                      </a:lnTo>
                      <a:lnTo>
                        <a:pt x="13" y="62"/>
                      </a:lnTo>
                      <a:lnTo>
                        <a:pt x="13" y="65"/>
                      </a:lnTo>
                      <a:lnTo>
                        <a:pt x="17" y="66"/>
                      </a:lnTo>
                      <a:lnTo>
                        <a:pt x="22" y="67"/>
                      </a:lnTo>
                      <a:lnTo>
                        <a:pt x="24" y="68"/>
                      </a:lnTo>
                      <a:lnTo>
                        <a:pt x="26" y="68"/>
                      </a:lnTo>
                      <a:lnTo>
                        <a:pt x="28" y="67"/>
                      </a:lnTo>
                      <a:lnTo>
                        <a:pt x="31" y="65"/>
                      </a:lnTo>
                      <a:lnTo>
                        <a:pt x="33" y="69"/>
                      </a:lnTo>
                      <a:lnTo>
                        <a:pt x="33" y="71"/>
                      </a:lnTo>
                      <a:lnTo>
                        <a:pt x="31" y="73"/>
                      </a:lnTo>
                      <a:lnTo>
                        <a:pt x="31" y="77"/>
                      </a:lnTo>
                      <a:lnTo>
                        <a:pt x="35" y="77"/>
                      </a:lnTo>
                      <a:lnTo>
                        <a:pt x="38" y="76"/>
                      </a:lnTo>
                      <a:lnTo>
                        <a:pt x="39" y="76"/>
                      </a:lnTo>
                      <a:lnTo>
                        <a:pt x="41" y="75"/>
                      </a:lnTo>
                      <a:lnTo>
                        <a:pt x="42" y="72"/>
                      </a:lnTo>
                      <a:lnTo>
                        <a:pt x="42" y="71"/>
                      </a:lnTo>
                      <a:lnTo>
                        <a:pt x="44" y="66"/>
                      </a:lnTo>
                      <a:lnTo>
                        <a:pt x="45" y="61"/>
                      </a:lnTo>
                      <a:lnTo>
                        <a:pt x="45" y="56"/>
                      </a:lnTo>
                      <a:lnTo>
                        <a:pt x="44" y="51"/>
                      </a:lnTo>
                      <a:lnTo>
                        <a:pt x="43" y="41"/>
                      </a:lnTo>
                      <a:lnTo>
                        <a:pt x="42" y="36"/>
                      </a:lnTo>
                      <a:lnTo>
                        <a:pt x="43" y="31"/>
                      </a:lnTo>
                      <a:lnTo>
                        <a:pt x="45" y="28"/>
                      </a:lnTo>
                      <a:lnTo>
                        <a:pt x="47" y="25"/>
                      </a:lnTo>
                      <a:lnTo>
                        <a:pt x="51" y="21"/>
                      </a:lnTo>
                      <a:lnTo>
                        <a:pt x="57" y="16"/>
                      </a:lnTo>
                      <a:lnTo>
                        <a:pt x="59" y="11"/>
                      </a:lnTo>
                      <a:lnTo>
                        <a:pt x="59" y="10"/>
                      </a:lnTo>
                      <a:lnTo>
                        <a:pt x="57" y="8"/>
                      </a:lnTo>
                      <a:lnTo>
                        <a:pt x="54" y="7"/>
                      </a:lnTo>
                      <a:lnTo>
                        <a:pt x="51" y="7"/>
                      </a:lnTo>
                      <a:lnTo>
                        <a:pt x="43" y="6"/>
                      </a:lnTo>
                      <a:lnTo>
                        <a:pt x="36" y="6"/>
                      </a:lnTo>
                      <a:lnTo>
                        <a:pt x="36" y="11"/>
                      </a:lnTo>
                      <a:lnTo>
                        <a:pt x="36" y="18"/>
                      </a:lnTo>
                    </a:path>
                  </a:pathLst>
                </a:custGeom>
                <a:grpFill/>
                <a:ln w="12700">
                  <a:solidFill>
                    <a:schemeClr val="tx1"/>
                  </a:solidFill>
                  <a:prstDash val="solid"/>
                  <a:round/>
                  <a:headEnd/>
                  <a:tailEnd/>
                </a:ln>
              </p:spPr>
              <p:txBody>
                <a:bodyPr anchor="ctr"/>
                <a:lstStyle/>
                <a:p>
                  <a:pPr algn="ctr">
                    <a:defRPr/>
                  </a:pPr>
                  <a:endParaRPr lang="en-US" sz="1440" b="1">
                    <a:latin typeface="Calibri" pitchFamily="34" charset="0"/>
                    <a:cs typeface="Arial" pitchFamily="34" charset="0"/>
                  </a:endParaRPr>
                </a:p>
              </p:txBody>
            </p:sp>
            <p:sp>
              <p:nvSpPr>
                <p:cNvPr id="19598" name="Freeform 142"/>
                <p:cNvSpPr>
                  <a:spLocks/>
                </p:cNvSpPr>
                <p:nvPr/>
              </p:nvSpPr>
              <p:spPr bwMode="auto">
                <a:xfrm>
                  <a:off x="-31913" y="8045751"/>
                  <a:ext cx="6290" cy="3145"/>
                </a:xfrm>
                <a:custGeom>
                  <a:avLst/>
                  <a:gdLst/>
                  <a:ahLst/>
                  <a:cxnLst>
                    <a:cxn ang="0">
                      <a:pos x="11" y="0"/>
                    </a:cxn>
                    <a:cxn ang="0">
                      <a:pos x="6" y="0"/>
                    </a:cxn>
                    <a:cxn ang="0">
                      <a:pos x="5" y="0"/>
                    </a:cxn>
                    <a:cxn ang="0">
                      <a:pos x="1" y="1"/>
                    </a:cxn>
                    <a:cxn ang="0">
                      <a:pos x="0" y="3"/>
                    </a:cxn>
                    <a:cxn ang="0">
                      <a:pos x="1" y="6"/>
                    </a:cxn>
                    <a:cxn ang="0">
                      <a:pos x="5" y="7"/>
                    </a:cxn>
                    <a:cxn ang="0">
                      <a:pos x="6" y="7"/>
                    </a:cxn>
                    <a:cxn ang="0">
                      <a:pos x="11" y="7"/>
                    </a:cxn>
                    <a:cxn ang="0">
                      <a:pos x="11" y="3"/>
                    </a:cxn>
                    <a:cxn ang="0">
                      <a:pos x="11" y="0"/>
                    </a:cxn>
                  </a:cxnLst>
                  <a:rect l="0" t="0" r="r" b="b"/>
                  <a:pathLst>
                    <a:path w="11" h="7">
                      <a:moveTo>
                        <a:pt x="11" y="0"/>
                      </a:moveTo>
                      <a:lnTo>
                        <a:pt x="6" y="0"/>
                      </a:lnTo>
                      <a:lnTo>
                        <a:pt x="5" y="0"/>
                      </a:lnTo>
                      <a:lnTo>
                        <a:pt x="1" y="1"/>
                      </a:lnTo>
                      <a:lnTo>
                        <a:pt x="0" y="3"/>
                      </a:lnTo>
                      <a:lnTo>
                        <a:pt x="1" y="6"/>
                      </a:lnTo>
                      <a:lnTo>
                        <a:pt x="5" y="7"/>
                      </a:lnTo>
                      <a:lnTo>
                        <a:pt x="6" y="7"/>
                      </a:lnTo>
                      <a:lnTo>
                        <a:pt x="11" y="7"/>
                      </a:lnTo>
                      <a:lnTo>
                        <a:pt x="11" y="3"/>
                      </a:lnTo>
                      <a:lnTo>
                        <a:pt x="11" y="0"/>
                      </a:lnTo>
                      <a:close/>
                    </a:path>
                  </a:pathLst>
                </a:custGeom>
                <a:grpFill/>
                <a:ln w="12700">
                  <a:solidFill>
                    <a:schemeClr val="tx1"/>
                  </a:solidFill>
                  <a:round/>
                  <a:headEnd/>
                  <a:tailEnd/>
                </a:ln>
              </p:spPr>
              <p:txBody>
                <a:bodyPr anchor="ctr"/>
                <a:lstStyle/>
                <a:p>
                  <a:pPr algn="ctr">
                    <a:defRPr/>
                  </a:pPr>
                  <a:endParaRPr lang="en-US" sz="1440" b="1">
                    <a:latin typeface="Calibri" pitchFamily="34" charset="0"/>
                    <a:cs typeface="Arial" pitchFamily="34" charset="0"/>
                  </a:endParaRPr>
                </a:p>
              </p:txBody>
            </p:sp>
            <p:sp>
              <p:nvSpPr>
                <p:cNvPr id="19599" name="Freeform 143"/>
                <p:cNvSpPr>
                  <a:spLocks/>
                </p:cNvSpPr>
                <p:nvPr/>
              </p:nvSpPr>
              <p:spPr bwMode="auto">
                <a:xfrm>
                  <a:off x="-31913" y="8045751"/>
                  <a:ext cx="6290" cy="3145"/>
                </a:xfrm>
                <a:custGeom>
                  <a:avLst/>
                  <a:gdLst/>
                  <a:ahLst/>
                  <a:cxnLst>
                    <a:cxn ang="0">
                      <a:pos x="11" y="0"/>
                    </a:cxn>
                    <a:cxn ang="0">
                      <a:pos x="6" y="0"/>
                    </a:cxn>
                    <a:cxn ang="0">
                      <a:pos x="5" y="0"/>
                    </a:cxn>
                    <a:cxn ang="0">
                      <a:pos x="1" y="1"/>
                    </a:cxn>
                    <a:cxn ang="0">
                      <a:pos x="0" y="3"/>
                    </a:cxn>
                    <a:cxn ang="0">
                      <a:pos x="1" y="6"/>
                    </a:cxn>
                    <a:cxn ang="0">
                      <a:pos x="5" y="7"/>
                    </a:cxn>
                    <a:cxn ang="0">
                      <a:pos x="6" y="7"/>
                    </a:cxn>
                    <a:cxn ang="0">
                      <a:pos x="11" y="7"/>
                    </a:cxn>
                    <a:cxn ang="0">
                      <a:pos x="11" y="3"/>
                    </a:cxn>
                    <a:cxn ang="0">
                      <a:pos x="11" y="0"/>
                    </a:cxn>
                  </a:cxnLst>
                  <a:rect l="0" t="0" r="r" b="b"/>
                  <a:pathLst>
                    <a:path w="11" h="7">
                      <a:moveTo>
                        <a:pt x="11" y="0"/>
                      </a:moveTo>
                      <a:lnTo>
                        <a:pt x="6" y="0"/>
                      </a:lnTo>
                      <a:lnTo>
                        <a:pt x="5" y="0"/>
                      </a:lnTo>
                      <a:lnTo>
                        <a:pt x="1" y="1"/>
                      </a:lnTo>
                      <a:lnTo>
                        <a:pt x="0" y="3"/>
                      </a:lnTo>
                      <a:lnTo>
                        <a:pt x="1" y="6"/>
                      </a:lnTo>
                      <a:lnTo>
                        <a:pt x="5" y="7"/>
                      </a:lnTo>
                      <a:lnTo>
                        <a:pt x="6" y="7"/>
                      </a:lnTo>
                      <a:lnTo>
                        <a:pt x="11" y="7"/>
                      </a:lnTo>
                      <a:lnTo>
                        <a:pt x="11" y="3"/>
                      </a:lnTo>
                      <a:lnTo>
                        <a:pt x="11" y="0"/>
                      </a:lnTo>
                    </a:path>
                  </a:pathLst>
                </a:custGeom>
                <a:grpFill/>
                <a:ln w="12700">
                  <a:solidFill>
                    <a:schemeClr val="tx1"/>
                  </a:solidFill>
                  <a:prstDash val="solid"/>
                  <a:round/>
                  <a:headEnd/>
                  <a:tailEnd/>
                </a:ln>
              </p:spPr>
              <p:txBody>
                <a:bodyPr anchor="ctr"/>
                <a:lstStyle/>
                <a:p>
                  <a:pPr algn="ctr">
                    <a:defRPr/>
                  </a:pPr>
                  <a:endParaRPr lang="en-US" sz="1440" b="1">
                    <a:latin typeface="Calibri" pitchFamily="34" charset="0"/>
                    <a:cs typeface="Arial" pitchFamily="34" charset="0"/>
                  </a:endParaRPr>
                </a:p>
              </p:txBody>
            </p:sp>
            <p:sp>
              <p:nvSpPr>
                <p:cNvPr id="19600" name="Freeform 144"/>
                <p:cNvSpPr>
                  <a:spLocks/>
                </p:cNvSpPr>
                <p:nvPr/>
              </p:nvSpPr>
              <p:spPr bwMode="auto">
                <a:xfrm>
                  <a:off x="-60218" y="8036316"/>
                  <a:ext cx="15725" cy="9435"/>
                </a:xfrm>
                <a:custGeom>
                  <a:avLst/>
                  <a:gdLst/>
                  <a:ahLst/>
                  <a:cxnLst>
                    <a:cxn ang="0">
                      <a:pos x="29" y="3"/>
                    </a:cxn>
                    <a:cxn ang="0">
                      <a:pos x="26" y="2"/>
                    </a:cxn>
                    <a:cxn ang="0">
                      <a:pos x="23" y="0"/>
                    </a:cxn>
                    <a:cxn ang="0">
                      <a:pos x="20" y="0"/>
                    </a:cxn>
                    <a:cxn ang="0">
                      <a:pos x="17" y="0"/>
                    </a:cxn>
                    <a:cxn ang="0">
                      <a:pos x="13" y="1"/>
                    </a:cxn>
                    <a:cxn ang="0">
                      <a:pos x="10" y="3"/>
                    </a:cxn>
                    <a:cxn ang="0">
                      <a:pos x="8" y="6"/>
                    </a:cxn>
                    <a:cxn ang="0">
                      <a:pos x="5" y="10"/>
                    </a:cxn>
                    <a:cxn ang="0">
                      <a:pos x="3" y="10"/>
                    </a:cxn>
                    <a:cxn ang="0">
                      <a:pos x="1" y="11"/>
                    </a:cxn>
                    <a:cxn ang="0">
                      <a:pos x="1" y="13"/>
                    </a:cxn>
                    <a:cxn ang="0">
                      <a:pos x="0" y="16"/>
                    </a:cxn>
                    <a:cxn ang="0">
                      <a:pos x="1" y="18"/>
                    </a:cxn>
                    <a:cxn ang="0">
                      <a:pos x="1" y="20"/>
                    </a:cxn>
                    <a:cxn ang="0">
                      <a:pos x="3" y="21"/>
                    </a:cxn>
                    <a:cxn ang="0">
                      <a:pos x="5" y="21"/>
                    </a:cxn>
                    <a:cxn ang="0">
                      <a:pos x="10" y="21"/>
                    </a:cxn>
                    <a:cxn ang="0">
                      <a:pos x="15" y="20"/>
                    </a:cxn>
                    <a:cxn ang="0">
                      <a:pos x="19" y="19"/>
                    </a:cxn>
                    <a:cxn ang="0">
                      <a:pos x="23" y="17"/>
                    </a:cxn>
                    <a:cxn ang="0">
                      <a:pos x="27" y="14"/>
                    </a:cxn>
                    <a:cxn ang="0">
                      <a:pos x="29" y="11"/>
                    </a:cxn>
                    <a:cxn ang="0">
                      <a:pos x="30" y="8"/>
                    </a:cxn>
                    <a:cxn ang="0">
                      <a:pos x="29" y="3"/>
                    </a:cxn>
                  </a:cxnLst>
                  <a:rect l="0" t="0" r="r" b="b"/>
                  <a:pathLst>
                    <a:path w="30" h="21">
                      <a:moveTo>
                        <a:pt x="29" y="3"/>
                      </a:moveTo>
                      <a:lnTo>
                        <a:pt x="26" y="2"/>
                      </a:lnTo>
                      <a:lnTo>
                        <a:pt x="23" y="0"/>
                      </a:lnTo>
                      <a:lnTo>
                        <a:pt x="20" y="0"/>
                      </a:lnTo>
                      <a:lnTo>
                        <a:pt x="17" y="0"/>
                      </a:lnTo>
                      <a:lnTo>
                        <a:pt x="13" y="1"/>
                      </a:lnTo>
                      <a:lnTo>
                        <a:pt x="10" y="3"/>
                      </a:lnTo>
                      <a:lnTo>
                        <a:pt x="8" y="6"/>
                      </a:lnTo>
                      <a:lnTo>
                        <a:pt x="5" y="10"/>
                      </a:lnTo>
                      <a:lnTo>
                        <a:pt x="3" y="10"/>
                      </a:lnTo>
                      <a:lnTo>
                        <a:pt x="1" y="11"/>
                      </a:lnTo>
                      <a:lnTo>
                        <a:pt x="1" y="13"/>
                      </a:lnTo>
                      <a:lnTo>
                        <a:pt x="0" y="16"/>
                      </a:lnTo>
                      <a:lnTo>
                        <a:pt x="1" y="18"/>
                      </a:lnTo>
                      <a:lnTo>
                        <a:pt x="1" y="20"/>
                      </a:lnTo>
                      <a:lnTo>
                        <a:pt x="3" y="21"/>
                      </a:lnTo>
                      <a:lnTo>
                        <a:pt x="5" y="21"/>
                      </a:lnTo>
                      <a:lnTo>
                        <a:pt x="10" y="21"/>
                      </a:lnTo>
                      <a:lnTo>
                        <a:pt x="15" y="20"/>
                      </a:lnTo>
                      <a:lnTo>
                        <a:pt x="19" y="19"/>
                      </a:lnTo>
                      <a:lnTo>
                        <a:pt x="23" y="17"/>
                      </a:lnTo>
                      <a:lnTo>
                        <a:pt x="27" y="14"/>
                      </a:lnTo>
                      <a:lnTo>
                        <a:pt x="29" y="11"/>
                      </a:lnTo>
                      <a:lnTo>
                        <a:pt x="30" y="8"/>
                      </a:lnTo>
                      <a:lnTo>
                        <a:pt x="29" y="3"/>
                      </a:lnTo>
                      <a:close/>
                    </a:path>
                  </a:pathLst>
                </a:custGeom>
                <a:grpFill/>
                <a:ln w="12700">
                  <a:solidFill>
                    <a:schemeClr val="tx1"/>
                  </a:solidFill>
                  <a:round/>
                  <a:headEnd/>
                  <a:tailEnd/>
                </a:ln>
              </p:spPr>
              <p:txBody>
                <a:bodyPr anchor="ctr"/>
                <a:lstStyle/>
                <a:p>
                  <a:pPr algn="ctr">
                    <a:defRPr/>
                  </a:pPr>
                  <a:endParaRPr lang="en-US" sz="1440" b="1">
                    <a:latin typeface="Calibri" pitchFamily="34" charset="0"/>
                    <a:cs typeface="Arial" pitchFamily="34" charset="0"/>
                  </a:endParaRPr>
                </a:p>
              </p:txBody>
            </p:sp>
            <p:sp>
              <p:nvSpPr>
                <p:cNvPr id="19601" name="Freeform 145"/>
                <p:cNvSpPr>
                  <a:spLocks/>
                </p:cNvSpPr>
                <p:nvPr/>
              </p:nvSpPr>
              <p:spPr bwMode="auto">
                <a:xfrm>
                  <a:off x="-60218" y="8036316"/>
                  <a:ext cx="15725" cy="9435"/>
                </a:xfrm>
                <a:custGeom>
                  <a:avLst/>
                  <a:gdLst/>
                  <a:ahLst/>
                  <a:cxnLst>
                    <a:cxn ang="0">
                      <a:pos x="29" y="3"/>
                    </a:cxn>
                    <a:cxn ang="0">
                      <a:pos x="26" y="2"/>
                    </a:cxn>
                    <a:cxn ang="0">
                      <a:pos x="23" y="0"/>
                    </a:cxn>
                    <a:cxn ang="0">
                      <a:pos x="20" y="0"/>
                    </a:cxn>
                    <a:cxn ang="0">
                      <a:pos x="17" y="0"/>
                    </a:cxn>
                    <a:cxn ang="0">
                      <a:pos x="13" y="1"/>
                    </a:cxn>
                    <a:cxn ang="0">
                      <a:pos x="10" y="3"/>
                    </a:cxn>
                    <a:cxn ang="0">
                      <a:pos x="8" y="6"/>
                    </a:cxn>
                    <a:cxn ang="0">
                      <a:pos x="5" y="10"/>
                    </a:cxn>
                    <a:cxn ang="0">
                      <a:pos x="3" y="10"/>
                    </a:cxn>
                    <a:cxn ang="0">
                      <a:pos x="1" y="11"/>
                    </a:cxn>
                    <a:cxn ang="0">
                      <a:pos x="1" y="13"/>
                    </a:cxn>
                    <a:cxn ang="0">
                      <a:pos x="0" y="16"/>
                    </a:cxn>
                    <a:cxn ang="0">
                      <a:pos x="1" y="18"/>
                    </a:cxn>
                    <a:cxn ang="0">
                      <a:pos x="1" y="20"/>
                    </a:cxn>
                    <a:cxn ang="0">
                      <a:pos x="3" y="21"/>
                    </a:cxn>
                    <a:cxn ang="0">
                      <a:pos x="5" y="21"/>
                    </a:cxn>
                    <a:cxn ang="0">
                      <a:pos x="10" y="21"/>
                    </a:cxn>
                    <a:cxn ang="0">
                      <a:pos x="15" y="20"/>
                    </a:cxn>
                    <a:cxn ang="0">
                      <a:pos x="19" y="19"/>
                    </a:cxn>
                    <a:cxn ang="0">
                      <a:pos x="23" y="17"/>
                    </a:cxn>
                    <a:cxn ang="0">
                      <a:pos x="27" y="14"/>
                    </a:cxn>
                    <a:cxn ang="0">
                      <a:pos x="29" y="11"/>
                    </a:cxn>
                    <a:cxn ang="0">
                      <a:pos x="30" y="8"/>
                    </a:cxn>
                    <a:cxn ang="0">
                      <a:pos x="29" y="3"/>
                    </a:cxn>
                  </a:cxnLst>
                  <a:rect l="0" t="0" r="r" b="b"/>
                  <a:pathLst>
                    <a:path w="30" h="21">
                      <a:moveTo>
                        <a:pt x="29" y="3"/>
                      </a:moveTo>
                      <a:lnTo>
                        <a:pt x="26" y="2"/>
                      </a:lnTo>
                      <a:lnTo>
                        <a:pt x="23" y="0"/>
                      </a:lnTo>
                      <a:lnTo>
                        <a:pt x="20" y="0"/>
                      </a:lnTo>
                      <a:lnTo>
                        <a:pt x="17" y="0"/>
                      </a:lnTo>
                      <a:lnTo>
                        <a:pt x="13" y="1"/>
                      </a:lnTo>
                      <a:lnTo>
                        <a:pt x="10" y="3"/>
                      </a:lnTo>
                      <a:lnTo>
                        <a:pt x="8" y="6"/>
                      </a:lnTo>
                      <a:lnTo>
                        <a:pt x="5" y="10"/>
                      </a:lnTo>
                      <a:lnTo>
                        <a:pt x="3" y="10"/>
                      </a:lnTo>
                      <a:lnTo>
                        <a:pt x="1" y="11"/>
                      </a:lnTo>
                      <a:lnTo>
                        <a:pt x="1" y="13"/>
                      </a:lnTo>
                      <a:lnTo>
                        <a:pt x="0" y="16"/>
                      </a:lnTo>
                      <a:lnTo>
                        <a:pt x="1" y="18"/>
                      </a:lnTo>
                      <a:lnTo>
                        <a:pt x="1" y="20"/>
                      </a:lnTo>
                      <a:lnTo>
                        <a:pt x="3" y="21"/>
                      </a:lnTo>
                      <a:lnTo>
                        <a:pt x="5" y="21"/>
                      </a:lnTo>
                      <a:lnTo>
                        <a:pt x="10" y="21"/>
                      </a:lnTo>
                      <a:lnTo>
                        <a:pt x="15" y="20"/>
                      </a:lnTo>
                      <a:lnTo>
                        <a:pt x="19" y="19"/>
                      </a:lnTo>
                      <a:lnTo>
                        <a:pt x="23" y="17"/>
                      </a:lnTo>
                      <a:lnTo>
                        <a:pt x="27" y="14"/>
                      </a:lnTo>
                      <a:lnTo>
                        <a:pt x="29" y="11"/>
                      </a:lnTo>
                      <a:lnTo>
                        <a:pt x="30" y="8"/>
                      </a:lnTo>
                      <a:lnTo>
                        <a:pt x="29" y="3"/>
                      </a:lnTo>
                    </a:path>
                  </a:pathLst>
                </a:custGeom>
                <a:grpFill/>
                <a:ln w="12700">
                  <a:solidFill>
                    <a:schemeClr val="tx1"/>
                  </a:solidFill>
                  <a:prstDash val="solid"/>
                  <a:round/>
                  <a:headEnd/>
                  <a:tailEnd/>
                </a:ln>
              </p:spPr>
              <p:txBody>
                <a:bodyPr anchor="ctr"/>
                <a:lstStyle/>
                <a:p>
                  <a:pPr algn="ctr">
                    <a:defRPr/>
                  </a:pPr>
                  <a:endParaRPr lang="en-US" sz="1440" b="1">
                    <a:latin typeface="Calibri" pitchFamily="34" charset="0"/>
                    <a:cs typeface="Arial" pitchFamily="34" charset="0"/>
                  </a:endParaRPr>
                </a:p>
              </p:txBody>
            </p:sp>
            <p:sp>
              <p:nvSpPr>
                <p:cNvPr id="19602" name="Freeform 146"/>
                <p:cNvSpPr>
                  <a:spLocks/>
                </p:cNvSpPr>
                <p:nvPr/>
              </p:nvSpPr>
              <p:spPr bwMode="auto">
                <a:xfrm>
                  <a:off x="-104247" y="8030026"/>
                  <a:ext cx="50319" cy="44029"/>
                </a:xfrm>
                <a:custGeom>
                  <a:avLst/>
                  <a:gdLst/>
                  <a:ahLst/>
                  <a:cxnLst>
                    <a:cxn ang="0">
                      <a:pos x="83" y="83"/>
                    </a:cxn>
                    <a:cxn ang="0">
                      <a:pos x="87" y="80"/>
                    </a:cxn>
                    <a:cxn ang="0">
                      <a:pos x="91" y="79"/>
                    </a:cxn>
                    <a:cxn ang="0">
                      <a:pos x="92" y="78"/>
                    </a:cxn>
                    <a:cxn ang="0">
                      <a:pos x="89" y="78"/>
                    </a:cxn>
                    <a:cxn ang="0">
                      <a:pos x="81" y="72"/>
                    </a:cxn>
                    <a:cxn ang="0">
                      <a:pos x="73" y="66"/>
                    </a:cxn>
                    <a:cxn ang="0">
                      <a:pos x="66" y="59"/>
                    </a:cxn>
                    <a:cxn ang="0">
                      <a:pos x="60" y="50"/>
                    </a:cxn>
                    <a:cxn ang="0">
                      <a:pos x="49" y="33"/>
                    </a:cxn>
                    <a:cxn ang="0">
                      <a:pos x="35" y="19"/>
                    </a:cxn>
                    <a:cxn ang="0">
                      <a:pos x="41" y="25"/>
                    </a:cxn>
                    <a:cxn ang="0">
                      <a:pos x="40" y="23"/>
                    </a:cxn>
                    <a:cxn ang="0">
                      <a:pos x="33" y="18"/>
                    </a:cxn>
                    <a:cxn ang="0">
                      <a:pos x="24" y="10"/>
                    </a:cxn>
                    <a:cxn ang="0">
                      <a:pos x="20" y="6"/>
                    </a:cxn>
                    <a:cxn ang="0">
                      <a:pos x="15" y="4"/>
                    </a:cxn>
                    <a:cxn ang="0">
                      <a:pos x="11" y="1"/>
                    </a:cxn>
                    <a:cxn ang="0">
                      <a:pos x="7" y="0"/>
                    </a:cxn>
                    <a:cxn ang="0">
                      <a:pos x="5" y="1"/>
                    </a:cxn>
                    <a:cxn ang="0">
                      <a:pos x="3" y="1"/>
                    </a:cxn>
                    <a:cxn ang="0">
                      <a:pos x="2" y="2"/>
                    </a:cxn>
                    <a:cxn ang="0">
                      <a:pos x="1" y="5"/>
                    </a:cxn>
                    <a:cxn ang="0">
                      <a:pos x="0" y="10"/>
                    </a:cxn>
                    <a:cxn ang="0">
                      <a:pos x="0" y="19"/>
                    </a:cxn>
                    <a:cxn ang="0">
                      <a:pos x="1" y="21"/>
                    </a:cxn>
                    <a:cxn ang="0">
                      <a:pos x="4" y="25"/>
                    </a:cxn>
                    <a:cxn ang="0">
                      <a:pos x="8" y="27"/>
                    </a:cxn>
                    <a:cxn ang="0">
                      <a:pos x="13" y="30"/>
                    </a:cxn>
                    <a:cxn ang="0">
                      <a:pos x="23" y="37"/>
                    </a:cxn>
                    <a:cxn ang="0">
                      <a:pos x="30" y="42"/>
                    </a:cxn>
                    <a:cxn ang="0">
                      <a:pos x="42" y="57"/>
                    </a:cxn>
                    <a:cxn ang="0">
                      <a:pos x="53" y="72"/>
                    </a:cxn>
                    <a:cxn ang="0">
                      <a:pos x="63" y="76"/>
                    </a:cxn>
                    <a:cxn ang="0">
                      <a:pos x="73" y="78"/>
                    </a:cxn>
                    <a:cxn ang="0">
                      <a:pos x="76" y="79"/>
                    </a:cxn>
                    <a:cxn ang="0">
                      <a:pos x="80" y="80"/>
                    </a:cxn>
                    <a:cxn ang="0">
                      <a:pos x="82" y="82"/>
                    </a:cxn>
                    <a:cxn ang="0">
                      <a:pos x="83" y="83"/>
                    </a:cxn>
                  </a:cxnLst>
                  <a:rect l="0" t="0" r="r" b="b"/>
                  <a:pathLst>
                    <a:path w="92" h="83">
                      <a:moveTo>
                        <a:pt x="83" y="83"/>
                      </a:moveTo>
                      <a:lnTo>
                        <a:pt x="87" y="80"/>
                      </a:lnTo>
                      <a:lnTo>
                        <a:pt x="91" y="79"/>
                      </a:lnTo>
                      <a:lnTo>
                        <a:pt x="92" y="78"/>
                      </a:lnTo>
                      <a:lnTo>
                        <a:pt x="89" y="78"/>
                      </a:lnTo>
                      <a:lnTo>
                        <a:pt x="81" y="72"/>
                      </a:lnTo>
                      <a:lnTo>
                        <a:pt x="73" y="66"/>
                      </a:lnTo>
                      <a:lnTo>
                        <a:pt x="66" y="59"/>
                      </a:lnTo>
                      <a:lnTo>
                        <a:pt x="60" y="50"/>
                      </a:lnTo>
                      <a:lnTo>
                        <a:pt x="49" y="33"/>
                      </a:lnTo>
                      <a:lnTo>
                        <a:pt x="35" y="19"/>
                      </a:lnTo>
                      <a:lnTo>
                        <a:pt x="41" y="25"/>
                      </a:lnTo>
                      <a:lnTo>
                        <a:pt x="40" y="23"/>
                      </a:lnTo>
                      <a:lnTo>
                        <a:pt x="33" y="18"/>
                      </a:lnTo>
                      <a:lnTo>
                        <a:pt x="24" y="10"/>
                      </a:lnTo>
                      <a:lnTo>
                        <a:pt x="20" y="6"/>
                      </a:lnTo>
                      <a:lnTo>
                        <a:pt x="15" y="4"/>
                      </a:lnTo>
                      <a:lnTo>
                        <a:pt x="11" y="1"/>
                      </a:lnTo>
                      <a:lnTo>
                        <a:pt x="7" y="0"/>
                      </a:lnTo>
                      <a:lnTo>
                        <a:pt x="5" y="1"/>
                      </a:lnTo>
                      <a:lnTo>
                        <a:pt x="3" y="1"/>
                      </a:lnTo>
                      <a:lnTo>
                        <a:pt x="2" y="2"/>
                      </a:lnTo>
                      <a:lnTo>
                        <a:pt x="1" y="5"/>
                      </a:lnTo>
                      <a:lnTo>
                        <a:pt x="0" y="10"/>
                      </a:lnTo>
                      <a:lnTo>
                        <a:pt x="0" y="19"/>
                      </a:lnTo>
                      <a:lnTo>
                        <a:pt x="1" y="21"/>
                      </a:lnTo>
                      <a:lnTo>
                        <a:pt x="4" y="25"/>
                      </a:lnTo>
                      <a:lnTo>
                        <a:pt x="8" y="27"/>
                      </a:lnTo>
                      <a:lnTo>
                        <a:pt x="13" y="30"/>
                      </a:lnTo>
                      <a:lnTo>
                        <a:pt x="23" y="37"/>
                      </a:lnTo>
                      <a:lnTo>
                        <a:pt x="30" y="42"/>
                      </a:lnTo>
                      <a:lnTo>
                        <a:pt x="42" y="57"/>
                      </a:lnTo>
                      <a:lnTo>
                        <a:pt x="53" y="72"/>
                      </a:lnTo>
                      <a:lnTo>
                        <a:pt x="63" y="76"/>
                      </a:lnTo>
                      <a:lnTo>
                        <a:pt x="73" y="78"/>
                      </a:lnTo>
                      <a:lnTo>
                        <a:pt x="76" y="79"/>
                      </a:lnTo>
                      <a:lnTo>
                        <a:pt x="80" y="80"/>
                      </a:lnTo>
                      <a:lnTo>
                        <a:pt x="82" y="82"/>
                      </a:lnTo>
                      <a:lnTo>
                        <a:pt x="83" y="83"/>
                      </a:lnTo>
                      <a:close/>
                    </a:path>
                  </a:pathLst>
                </a:custGeom>
                <a:grpFill/>
                <a:ln w="12700">
                  <a:solidFill>
                    <a:schemeClr val="tx1"/>
                  </a:solidFill>
                  <a:round/>
                  <a:headEnd/>
                  <a:tailEnd/>
                </a:ln>
              </p:spPr>
              <p:txBody>
                <a:bodyPr anchor="ctr"/>
                <a:lstStyle/>
                <a:p>
                  <a:pPr algn="ctr">
                    <a:defRPr/>
                  </a:pPr>
                  <a:endParaRPr lang="en-US" sz="1440" b="1">
                    <a:latin typeface="Calibri" pitchFamily="34" charset="0"/>
                    <a:cs typeface="Arial" pitchFamily="34" charset="0"/>
                  </a:endParaRPr>
                </a:p>
              </p:txBody>
            </p:sp>
            <p:sp>
              <p:nvSpPr>
                <p:cNvPr id="19603" name="Freeform 147"/>
                <p:cNvSpPr>
                  <a:spLocks/>
                </p:cNvSpPr>
                <p:nvPr/>
              </p:nvSpPr>
              <p:spPr bwMode="auto">
                <a:xfrm>
                  <a:off x="-104247" y="8030026"/>
                  <a:ext cx="50319" cy="44029"/>
                </a:xfrm>
                <a:custGeom>
                  <a:avLst/>
                  <a:gdLst/>
                  <a:ahLst/>
                  <a:cxnLst>
                    <a:cxn ang="0">
                      <a:pos x="83" y="83"/>
                    </a:cxn>
                    <a:cxn ang="0">
                      <a:pos x="87" y="80"/>
                    </a:cxn>
                    <a:cxn ang="0">
                      <a:pos x="91" y="79"/>
                    </a:cxn>
                    <a:cxn ang="0">
                      <a:pos x="92" y="78"/>
                    </a:cxn>
                    <a:cxn ang="0">
                      <a:pos x="89" y="78"/>
                    </a:cxn>
                    <a:cxn ang="0">
                      <a:pos x="81" y="72"/>
                    </a:cxn>
                    <a:cxn ang="0">
                      <a:pos x="73" y="66"/>
                    </a:cxn>
                    <a:cxn ang="0">
                      <a:pos x="66" y="59"/>
                    </a:cxn>
                    <a:cxn ang="0">
                      <a:pos x="60" y="50"/>
                    </a:cxn>
                    <a:cxn ang="0">
                      <a:pos x="49" y="33"/>
                    </a:cxn>
                    <a:cxn ang="0">
                      <a:pos x="35" y="19"/>
                    </a:cxn>
                    <a:cxn ang="0">
                      <a:pos x="41" y="25"/>
                    </a:cxn>
                    <a:cxn ang="0">
                      <a:pos x="40" y="23"/>
                    </a:cxn>
                    <a:cxn ang="0">
                      <a:pos x="33" y="18"/>
                    </a:cxn>
                    <a:cxn ang="0">
                      <a:pos x="24" y="10"/>
                    </a:cxn>
                    <a:cxn ang="0">
                      <a:pos x="20" y="6"/>
                    </a:cxn>
                    <a:cxn ang="0">
                      <a:pos x="15" y="4"/>
                    </a:cxn>
                    <a:cxn ang="0">
                      <a:pos x="11" y="1"/>
                    </a:cxn>
                    <a:cxn ang="0">
                      <a:pos x="7" y="0"/>
                    </a:cxn>
                    <a:cxn ang="0">
                      <a:pos x="5" y="1"/>
                    </a:cxn>
                    <a:cxn ang="0">
                      <a:pos x="3" y="1"/>
                    </a:cxn>
                    <a:cxn ang="0">
                      <a:pos x="2" y="2"/>
                    </a:cxn>
                    <a:cxn ang="0">
                      <a:pos x="1" y="5"/>
                    </a:cxn>
                    <a:cxn ang="0">
                      <a:pos x="0" y="10"/>
                    </a:cxn>
                    <a:cxn ang="0">
                      <a:pos x="0" y="19"/>
                    </a:cxn>
                    <a:cxn ang="0">
                      <a:pos x="1" y="21"/>
                    </a:cxn>
                    <a:cxn ang="0">
                      <a:pos x="4" y="25"/>
                    </a:cxn>
                    <a:cxn ang="0">
                      <a:pos x="8" y="27"/>
                    </a:cxn>
                    <a:cxn ang="0">
                      <a:pos x="13" y="30"/>
                    </a:cxn>
                    <a:cxn ang="0">
                      <a:pos x="23" y="37"/>
                    </a:cxn>
                    <a:cxn ang="0">
                      <a:pos x="30" y="42"/>
                    </a:cxn>
                    <a:cxn ang="0">
                      <a:pos x="42" y="57"/>
                    </a:cxn>
                    <a:cxn ang="0">
                      <a:pos x="53" y="72"/>
                    </a:cxn>
                    <a:cxn ang="0">
                      <a:pos x="63" y="76"/>
                    </a:cxn>
                    <a:cxn ang="0">
                      <a:pos x="73" y="78"/>
                    </a:cxn>
                    <a:cxn ang="0">
                      <a:pos x="76" y="79"/>
                    </a:cxn>
                    <a:cxn ang="0">
                      <a:pos x="80" y="80"/>
                    </a:cxn>
                    <a:cxn ang="0">
                      <a:pos x="82" y="82"/>
                    </a:cxn>
                    <a:cxn ang="0">
                      <a:pos x="83" y="83"/>
                    </a:cxn>
                  </a:cxnLst>
                  <a:rect l="0" t="0" r="r" b="b"/>
                  <a:pathLst>
                    <a:path w="92" h="83">
                      <a:moveTo>
                        <a:pt x="83" y="83"/>
                      </a:moveTo>
                      <a:lnTo>
                        <a:pt x="87" y="80"/>
                      </a:lnTo>
                      <a:lnTo>
                        <a:pt x="91" y="79"/>
                      </a:lnTo>
                      <a:lnTo>
                        <a:pt x="92" y="78"/>
                      </a:lnTo>
                      <a:lnTo>
                        <a:pt x="89" y="78"/>
                      </a:lnTo>
                      <a:lnTo>
                        <a:pt x="81" y="72"/>
                      </a:lnTo>
                      <a:lnTo>
                        <a:pt x="73" y="66"/>
                      </a:lnTo>
                      <a:lnTo>
                        <a:pt x="66" y="59"/>
                      </a:lnTo>
                      <a:lnTo>
                        <a:pt x="60" y="50"/>
                      </a:lnTo>
                      <a:lnTo>
                        <a:pt x="49" y="33"/>
                      </a:lnTo>
                      <a:lnTo>
                        <a:pt x="35" y="19"/>
                      </a:lnTo>
                      <a:lnTo>
                        <a:pt x="41" y="25"/>
                      </a:lnTo>
                      <a:lnTo>
                        <a:pt x="40" y="23"/>
                      </a:lnTo>
                      <a:lnTo>
                        <a:pt x="33" y="18"/>
                      </a:lnTo>
                      <a:lnTo>
                        <a:pt x="24" y="10"/>
                      </a:lnTo>
                      <a:lnTo>
                        <a:pt x="20" y="6"/>
                      </a:lnTo>
                      <a:lnTo>
                        <a:pt x="15" y="4"/>
                      </a:lnTo>
                      <a:lnTo>
                        <a:pt x="11" y="1"/>
                      </a:lnTo>
                      <a:lnTo>
                        <a:pt x="7" y="0"/>
                      </a:lnTo>
                      <a:lnTo>
                        <a:pt x="5" y="1"/>
                      </a:lnTo>
                      <a:lnTo>
                        <a:pt x="3" y="1"/>
                      </a:lnTo>
                      <a:lnTo>
                        <a:pt x="2" y="2"/>
                      </a:lnTo>
                      <a:lnTo>
                        <a:pt x="1" y="5"/>
                      </a:lnTo>
                      <a:lnTo>
                        <a:pt x="0" y="10"/>
                      </a:lnTo>
                      <a:lnTo>
                        <a:pt x="0" y="19"/>
                      </a:lnTo>
                      <a:lnTo>
                        <a:pt x="1" y="21"/>
                      </a:lnTo>
                      <a:lnTo>
                        <a:pt x="4" y="25"/>
                      </a:lnTo>
                      <a:lnTo>
                        <a:pt x="8" y="27"/>
                      </a:lnTo>
                      <a:lnTo>
                        <a:pt x="13" y="30"/>
                      </a:lnTo>
                      <a:lnTo>
                        <a:pt x="23" y="37"/>
                      </a:lnTo>
                      <a:lnTo>
                        <a:pt x="30" y="42"/>
                      </a:lnTo>
                      <a:lnTo>
                        <a:pt x="42" y="57"/>
                      </a:lnTo>
                      <a:lnTo>
                        <a:pt x="53" y="72"/>
                      </a:lnTo>
                      <a:lnTo>
                        <a:pt x="63" y="76"/>
                      </a:lnTo>
                      <a:lnTo>
                        <a:pt x="73" y="78"/>
                      </a:lnTo>
                      <a:lnTo>
                        <a:pt x="76" y="79"/>
                      </a:lnTo>
                      <a:lnTo>
                        <a:pt x="80" y="80"/>
                      </a:lnTo>
                      <a:lnTo>
                        <a:pt x="82" y="82"/>
                      </a:lnTo>
                      <a:lnTo>
                        <a:pt x="83" y="83"/>
                      </a:lnTo>
                    </a:path>
                  </a:pathLst>
                </a:custGeom>
                <a:grpFill/>
                <a:ln w="12700">
                  <a:solidFill>
                    <a:schemeClr val="tx1"/>
                  </a:solidFill>
                  <a:prstDash val="solid"/>
                  <a:round/>
                  <a:headEnd/>
                  <a:tailEnd/>
                </a:ln>
              </p:spPr>
              <p:txBody>
                <a:bodyPr anchor="ctr"/>
                <a:lstStyle/>
                <a:p>
                  <a:pPr algn="ctr">
                    <a:defRPr/>
                  </a:pPr>
                  <a:endParaRPr lang="en-US" sz="1440" b="1">
                    <a:latin typeface="Calibri" pitchFamily="34" charset="0"/>
                    <a:cs typeface="Arial" pitchFamily="34" charset="0"/>
                  </a:endParaRPr>
                </a:p>
              </p:txBody>
            </p:sp>
            <p:sp>
              <p:nvSpPr>
                <p:cNvPr id="19604" name="Freeform 148"/>
                <p:cNvSpPr>
                  <a:spLocks/>
                </p:cNvSpPr>
                <p:nvPr/>
              </p:nvSpPr>
              <p:spPr bwMode="auto">
                <a:xfrm>
                  <a:off x="-126261" y="8030026"/>
                  <a:ext cx="3145" cy="3145"/>
                </a:xfrm>
                <a:custGeom>
                  <a:avLst/>
                  <a:gdLst/>
                  <a:ahLst/>
                  <a:cxnLst>
                    <a:cxn ang="0">
                      <a:pos x="6" y="0"/>
                    </a:cxn>
                    <a:cxn ang="0">
                      <a:pos x="3" y="0"/>
                    </a:cxn>
                    <a:cxn ang="0">
                      <a:pos x="0" y="0"/>
                    </a:cxn>
                    <a:cxn ang="0">
                      <a:pos x="0" y="3"/>
                    </a:cxn>
                    <a:cxn ang="0">
                      <a:pos x="0" y="6"/>
                    </a:cxn>
                    <a:cxn ang="0">
                      <a:pos x="3" y="6"/>
                    </a:cxn>
                    <a:cxn ang="0">
                      <a:pos x="6" y="6"/>
                    </a:cxn>
                    <a:cxn ang="0">
                      <a:pos x="6" y="3"/>
                    </a:cxn>
                    <a:cxn ang="0">
                      <a:pos x="6" y="0"/>
                    </a:cxn>
                  </a:cxnLst>
                  <a:rect l="0" t="0" r="r" b="b"/>
                  <a:pathLst>
                    <a:path w="6" h="6">
                      <a:moveTo>
                        <a:pt x="6" y="0"/>
                      </a:moveTo>
                      <a:lnTo>
                        <a:pt x="3" y="0"/>
                      </a:lnTo>
                      <a:lnTo>
                        <a:pt x="0" y="0"/>
                      </a:lnTo>
                      <a:lnTo>
                        <a:pt x="0" y="3"/>
                      </a:lnTo>
                      <a:lnTo>
                        <a:pt x="0" y="6"/>
                      </a:lnTo>
                      <a:lnTo>
                        <a:pt x="3" y="6"/>
                      </a:lnTo>
                      <a:lnTo>
                        <a:pt x="6" y="6"/>
                      </a:lnTo>
                      <a:lnTo>
                        <a:pt x="6" y="3"/>
                      </a:lnTo>
                      <a:lnTo>
                        <a:pt x="6" y="0"/>
                      </a:lnTo>
                      <a:close/>
                    </a:path>
                  </a:pathLst>
                </a:custGeom>
                <a:grpFill/>
                <a:ln w="12700">
                  <a:solidFill>
                    <a:schemeClr val="tx1"/>
                  </a:solidFill>
                  <a:round/>
                  <a:headEnd/>
                  <a:tailEnd/>
                </a:ln>
              </p:spPr>
              <p:txBody>
                <a:bodyPr anchor="ctr"/>
                <a:lstStyle/>
                <a:p>
                  <a:pPr algn="ctr">
                    <a:defRPr/>
                  </a:pPr>
                  <a:endParaRPr lang="en-US" sz="1440" b="1">
                    <a:latin typeface="Calibri" pitchFamily="34" charset="0"/>
                    <a:cs typeface="Arial" pitchFamily="34" charset="0"/>
                  </a:endParaRPr>
                </a:p>
              </p:txBody>
            </p:sp>
            <p:sp>
              <p:nvSpPr>
                <p:cNvPr id="19605" name="Freeform 149"/>
                <p:cNvSpPr>
                  <a:spLocks/>
                </p:cNvSpPr>
                <p:nvPr/>
              </p:nvSpPr>
              <p:spPr bwMode="auto">
                <a:xfrm>
                  <a:off x="-126261" y="8030026"/>
                  <a:ext cx="3145" cy="3145"/>
                </a:xfrm>
                <a:custGeom>
                  <a:avLst/>
                  <a:gdLst/>
                  <a:ahLst/>
                  <a:cxnLst>
                    <a:cxn ang="0">
                      <a:pos x="6" y="0"/>
                    </a:cxn>
                    <a:cxn ang="0">
                      <a:pos x="3" y="0"/>
                    </a:cxn>
                    <a:cxn ang="0">
                      <a:pos x="0" y="0"/>
                    </a:cxn>
                    <a:cxn ang="0">
                      <a:pos x="0" y="3"/>
                    </a:cxn>
                    <a:cxn ang="0">
                      <a:pos x="0" y="6"/>
                    </a:cxn>
                    <a:cxn ang="0">
                      <a:pos x="3" y="6"/>
                    </a:cxn>
                    <a:cxn ang="0">
                      <a:pos x="6" y="6"/>
                    </a:cxn>
                    <a:cxn ang="0">
                      <a:pos x="6" y="3"/>
                    </a:cxn>
                    <a:cxn ang="0">
                      <a:pos x="6" y="0"/>
                    </a:cxn>
                  </a:cxnLst>
                  <a:rect l="0" t="0" r="r" b="b"/>
                  <a:pathLst>
                    <a:path w="6" h="6">
                      <a:moveTo>
                        <a:pt x="6" y="0"/>
                      </a:moveTo>
                      <a:lnTo>
                        <a:pt x="3" y="0"/>
                      </a:lnTo>
                      <a:lnTo>
                        <a:pt x="0" y="0"/>
                      </a:lnTo>
                      <a:lnTo>
                        <a:pt x="0" y="3"/>
                      </a:lnTo>
                      <a:lnTo>
                        <a:pt x="0" y="6"/>
                      </a:lnTo>
                      <a:lnTo>
                        <a:pt x="3" y="6"/>
                      </a:lnTo>
                      <a:lnTo>
                        <a:pt x="6" y="6"/>
                      </a:lnTo>
                      <a:lnTo>
                        <a:pt x="6" y="3"/>
                      </a:lnTo>
                      <a:lnTo>
                        <a:pt x="6" y="0"/>
                      </a:lnTo>
                    </a:path>
                  </a:pathLst>
                </a:custGeom>
                <a:grpFill/>
                <a:ln w="12700">
                  <a:solidFill>
                    <a:schemeClr val="tx1"/>
                  </a:solidFill>
                  <a:prstDash val="solid"/>
                  <a:round/>
                  <a:headEnd/>
                  <a:tailEnd/>
                </a:ln>
              </p:spPr>
              <p:txBody>
                <a:bodyPr anchor="ctr"/>
                <a:lstStyle/>
                <a:p>
                  <a:pPr algn="ctr">
                    <a:defRPr/>
                  </a:pPr>
                  <a:endParaRPr lang="en-US" sz="1440" b="1">
                    <a:latin typeface="Calibri" pitchFamily="34" charset="0"/>
                    <a:cs typeface="Arial" pitchFamily="34" charset="0"/>
                  </a:endParaRPr>
                </a:p>
              </p:txBody>
            </p:sp>
            <p:sp>
              <p:nvSpPr>
                <p:cNvPr id="19606" name="Freeform 150"/>
                <p:cNvSpPr>
                  <a:spLocks/>
                </p:cNvSpPr>
                <p:nvPr/>
              </p:nvSpPr>
              <p:spPr bwMode="auto">
                <a:xfrm>
                  <a:off x="-176580" y="7995432"/>
                  <a:ext cx="31449" cy="37739"/>
                </a:xfrm>
                <a:custGeom>
                  <a:avLst/>
                  <a:gdLst/>
                  <a:ahLst/>
                  <a:cxnLst>
                    <a:cxn ang="0">
                      <a:pos x="23" y="35"/>
                    </a:cxn>
                    <a:cxn ang="0">
                      <a:pos x="29" y="27"/>
                    </a:cxn>
                    <a:cxn ang="0">
                      <a:pos x="37" y="18"/>
                    </a:cxn>
                    <a:cxn ang="0">
                      <a:pos x="47" y="9"/>
                    </a:cxn>
                    <a:cxn ang="0">
                      <a:pos x="59" y="0"/>
                    </a:cxn>
                    <a:cxn ang="0">
                      <a:pos x="60" y="4"/>
                    </a:cxn>
                    <a:cxn ang="0">
                      <a:pos x="61" y="8"/>
                    </a:cxn>
                    <a:cxn ang="0">
                      <a:pos x="61" y="12"/>
                    </a:cxn>
                    <a:cxn ang="0">
                      <a:pos x="61" y="14"/>
                    </a:cxn>
                    <a:cxn ang="0">
                      <a:pos x="58" y="20"/>
                    </a:cxn>
                    <a:cxn ang="0">
                      <a:pos x="53" y="25"/>
                    </a:cxn>
                    <a:cxn ang="0">
                      <a:pos x="43" y="33"/>
                    </a:cxn>
                    <a:cxn ang="0">
                      <a:pos x="34" y="41"/>
                    </a:cxn>
                    <a:cxn ang="0">
                      <a:pos x="38" y="50"/>
                    </a:cxn>
                    <a:cxn ang="0">
                      <a:pos x="41" y="53"/>
                    </a:cxn>
                    <a:cxn ang="0">
                      <a:pos x="39" y="58"/>
                    </a:cxn>
                    <a:cxn ang="0">
                      <a:pos x="36" y="61"/>
                    </a:cxn>
                    <a:cxn ang="0">
                      <a:pos x="32" y="64"/>
                    </a:cxn>
                    <a:cxn ang="0">
                      <a:pos x="29" y="66"/>
                    </a:cxn>
                    <a:cxn ang="0">
                      <a:pos x="22" y="70"/>
                    </a:cxn>
                    <a:cxn ang="0">
                      <a:pos x="18" y="71"/>
                    </a:cxn>
                    <a:cxn ang="0">
                      <a:pos x="12" y="68"/>
                    </a:cxn>
                    <a:cxn ang="0">
                      <a:pos x="9" y="64"/>
                    </a:cxn>
                    <a:cxn ang="0">
                      <a:pos x="3" y="60"/>
                    </a:cxn>
                    <a:cxn ang="0">
                      <a:pos x="0" y="53"/>
                    </a:cxn>
                    <a:cxn ang="0">
                      <a:pos x="6" y="53"/>
                    </a:cxn>
                    <a:cxn ang="0">
                      <a:pos x="9" y="51"/>
                    </a:cxn>
                    <a:cxn ang="0">
                      <a:pos x="11" y="49"/>
                    </a:cxn>
                    <a:cxn ang="0">
                      <a:pos x="13" y="46"/>
                    </a:cxn>
                    <a:cxn ang="0">
                      <a:pos x="16" y="44"/>
                    </a:cxn>
                    <a:cxn ang="0">
                      <a:pos x="17" y="41"/>
                    </a:cxn>
                    <a:cxn ang="0">
                      <a:pos x="19" y="38"/>
                    </a:cxn>
                    <a:cxn ang="0">
                      <a:pos x="23" y="35"/>
                    </a:cxn>
                  </a:cxnLst>
                  <a:rect l="0" t="0" r="r" b="b"/>
                  <a:pathLst>
                    <a:path w="61" h="71">
                      <a:moveTo>
                        <a:pt x="23" y="35"/>
                      </a:moveTo>
                      <a:lnTo>
                        <a:pt x="29" y="27"/>
                      </a:lnTo>
                      <a:lnTo>
                        <a:pt x="37" y="18"/>
                      </a:lnTo>
                      <a:lnTo>
                        <a:pt x="47" y="9"/>
                      </a:lnTo>
                      <a:lnTo>
                        <a:pt x="59" y="0"/>
                      </a:lnTo>
                      <a:lnTo>
                        <a:pt x="60" y="4"/>
                      </a:lnTo>
                      <a:lnTo>
                        <a:pt x="61" y="8"/>
                      </a:lnTo>
                      <a:lnTo>
                        <a:pt x="61" y="12"/>
                      </a:lnTo>
                      <a:lnTo>
                        <a:pt x="61" y="14"/>
                      </a:lnTo>
                      <a:lnTo>
                        <a:pt x="58" y="20"/>
                      </a:lnTo>
                      <a:lnTo>
                        <a:pt x="53" y="25"/>
                      </a:lnTo>
                      <a:lnTo>
                        <a:pt x="43" y="33"/>
                      </a:lnTo>
                      <a:lnTo>
                        <a:pt x="34" y="41"/>
                      </a:lnTo>
                      <a:lnTo>
                        <a:pt x="38" y="50"/>
                      </a:lnTo>
                      <a:lnTo>
                        <a:pt x="41" y="53"/>
                      </a:lnTo>
                      <a:lnTo>
                        <a:pt x="39" y="58"/>
                      </a:lnTo>
                      <a:lnTo>
                        <a:pt x="36" y="61"/>
                      </a:lnTo>
                      <a:lnTo>
                        <a:pt x="32" y="64"/>
                      </a:lnTo>
                      <a:lnTo>
                        <a:pt x="29" y="66"/>
                      </a:lnTo>
                      <a:lnTo>
                        <a:pt x="22" y="70"/>
                      </a:lnTo>
                      <a:lnTo>
                        <a:pt x="18" y="71"/>
                      </a:lnTo>
                      <a:lnTo>
                        <a:pt x="12" y="68"/>
                      </a:lnTo>
                      <a:lnTo>
                        <a:pt x="9" y="64"/>
                      </a:lnTo>
                      <a:lnTo>
                        <a:pt x="3" y="60"/>
                      </a:lnTo>
                      <a:lnTo>
                        <a:pt x="0" y="53"/>
                      </a:lnTo>
                      <a:lnTo>
                        <a:pt x="6" y="53"/>
                      </a:lnTo>
                      <a:lnTo>
                        <a:pt x="9" y="51"/>
                      </a:lnTo>
                      <a:lnTo>
                        <a:pt x="11" y="49"/>
                      </a:lnTo>
                      <a:lnTo>
                        <a:pt x="13" y="46"/>
                      </a:lnTo>
                      <a:lnTo>
                        <a:pt x="16" y="44"/>
                      </a:lnTo>
                      <a:lnTo>
                        <a:pt x="17" y="41"/>
                      </a:lnTo>
                      <a:lnTo>
                        <a:pt x="19" y="38"/>
                      </a:lnTo>
                      <a:lnTo>
                        <a:pt x="23" y="35"/>
                      </a:lnTo>
                      <a:close/>
                    </a:path>
                  </a:pathLst>
                </a:custGeom>
                <a:grpFill/>
                <a:ln w="12700">
                  <a:solidFill>
                    <a:schemeClr val="tx1"/>
                  </a:solidFill>
                  <a:round/>
                  <a:headEnd/>
                  <a:tailEnd/>
                </a:ln>
              </p:spPr>
              <p:txBody>
                <a:bodyPr anchor="ctr"/>
                <a:lstStyle/>
                <a:p>
                  <a:pPr algn="ctr">
                    <a:defRPr/>
                  </a:pPr>
                  <a:endParaRPr lang="en-US" sz="1440" b="1">
                    <a:latin typeface="Calibri" pitchFamily="34" charset="0"/>
                    <a:cs typeface="Arial" pitchFamily="34" charset="0"/>
                  </a:endParaRPr>
                </a:p>
              </p:txBody>
            </p:sp>
            <p:sp>
              <p:nvSpPr>
                <p:cNvPr id="19607" name="Freeform 151"/>
                <p:cNvSpPr>
                  <a:spLocks/>
                </p:cNvSpPr>
                <p:nvPr/>
              </p:nvSpPr>
              <p:spPr bwMode="auto">
                <a:xfrm>
                  <a:off x="-176580" y="7995432"/>
                  <a:ext cx="31449" cy="37739"/>
                </a:xfrm>
                <a:custGeom>
                  <a:avLst/>
                  <a:gdLst/>
                  <a:ahLst/>
                  <a:cxnLst>
                    <a:cxn ang="0">
                      <a:pos x="23" y="35"/>
                    </a:cxn>
                    <a:cxn ang="0">
                      <a:pos x="29" y="27"/>
                    </a:cxn>
                    <a:cxn ang="0">
                      <a:pos x="37" y="18"/>
                    </a:cxn>
                    <a:cxn ang="0">
                      <a:pos x="47" y="9"/>
                    </a:cxn>
                    <a:cxn ang="0">
                      <a:pos x="59" y="0"/>
                    </a:cxn>
                    <a:cxn ang="0">
                      <a:pos x="60" y="4"/>
                    </a:cxn>
                    <a:cxn ang="0">
                      <a:pos x="61" y="8"/>
                    </a:cxn>
                    <a:cxn ang="0">
                      <a:pos x="61" y="12"/>
                    </a:cxn>
                    <a:cxn ang="0">
                      <a:pos x="61" y="14"/>
                    </a:cxn>
                    <a:cxn ang="0">
                      <a:pos x="58" y="20"/>
                    </a:cxn>
                    <a:cxn ang="0">
                      <a:pos x="53" y="25"/>
                    </a:cxn>
                    <a:cxn ang="0">
                      <a:pos x="43" y="33"/>
                    </a:cxn>
                    <a:cxn ang="0">
                      <a:pos x="34" y="41"/>
                    </a:cxn>
                    <a:cxn ang="0">
                      <a:pos x="38" y="50"/>
                    </a:cxn>
                    <a:cxn ang="0">
                      <a:pos x="41" y="53"/>
                    </a:cxn>
                    <a:cxn ang="0">
                      <a:pos x="39" y="58"/>
                    </a:cxn>
                    <a:cxn ang="0">
                      <a:pos x="36" y="61"/>
                    </a:cxn>
                    <a:cxn ang="0">
                      <a:pos x="32" y="64"/>
                    </a:cxn>
                    <a:cxn ang="0">
                      <a:pos x="29" y="66"/>
                    </a:cxn>
                    <a:cxn ang="0">
                      <a:pos x="22" y="70"/>
                    </a:cxn>
                    <a:cxn ang="0">
                      <a:pos x="18" y="71"/>
                    </a:cxn>
                    <a:cxn ang="0">
                      <a:pos x="12" y="68"/>
                    </a:cxn>
                    <a:cxn ang="0">
                      <a:pos x="9" y="64"/>
                    </a:cxn>
                    <a:cxn ang="0">
                      <a:pos x="3" y="60"/>
                    </a:cxn>
                    <a:cxn ang="0">
                      <a:pos x="0" y="53"/>
                    </a:cxn>
                    <a:cxn ang="0">
                      <a:pos x="6" y="53"/>
                    </a:cxn>
                    <a:cxn ang="0">
                      <a:pos x="9" y="51"/>
                    </a:cxn>
                    <a:cxn ang="0">
                      <a:pos x="11" y="49"/>
                    </a:cxn>
                    <a:cxn ang="0">
                      <a:pos x="13" y="46"/>
                    </a:cxn>
                    <a:cxn ang="0">
                      <a:pos x="16" y="44"/>
                    </a:cxn>
                    <a:cxn ang="0">
                      <a:pos x="17" y="41"/>
                    </a:cxn>
                    <a:cxn ang="0">
                      <a:pos x="19" y="38"/>
                    </a:cxn>
                    <a:cxn ang="0">
                      <a:pos x="23" y="35"/>
                    </a:cxn>
                  </a:cxnLst>
                  <a:rect l="0" t="0" r="r" b="b"/>
                  <a:pathLst>
                    <a:path w="61" h="71">
                      <a:moveTo>
                        <a:pt x="23" y="35"/>
                      </a:moveTo>
                      <a:lnTo>
                        <a:pt x="29" y="27"/>
                      </a:lnTo>
                      <a:lnTo>
                        <a:pt x="37" y="18"/>
                      </a:lnTo>
                      <a:lnTo>
                        <a:pt x="47" y="9"/>
                      </a:lnTo>
                      <a:lnTo>
                        <a:pt x="59" y="0"/>
                      </a:lnTo>
                      <a:lnTo>
                        <a:pt x="60" y="4"/>
                      </a:lnTo>
                      <a:lnTo>
                        <a:pt x="61" y="8"/>
                      </a:lnTo>
                      <a:lnTo>
                        <a:pt x="61" y="12"/>
                      </a:lnTo>
                      <a:lnTo>
                        <a:pt x="61" y="14"/>
                      </a:lnTo>
                      <a:lnTo>
                        <a:pt x="58" y="20"/>
                      </a:lnTo>
                      <a:lnTo>
                        <a:pt x="53" y="25"/>
                      </a:lnTo>
                      <a:lnTo>
                        <a:pt x="43" y="33"/>
                      </a:lnTo>
                      <a:lnTo>
                        <a:pt x="34" y="41"/>
                      </a:lnTo>
                      <a:lnTo>
                        <a:pt x="38" y="50"/>
                      </a:lnTo>
                      <a:lnTo>
                        <a:pt x="41" y="53"/>
                      </a:lnTo>
                      <a:lnTo>
                        <a:pt x="39" y="58"/>
                      </a:lnTo>
                      <a:lnTo>
                        <a:pt x="36" y="61"/>
                      </a:lnTo>
                      <a:lnTo>
                        <a:pt x="32" y="64"/>
                      </a:lnTo>
                      <a:lnTo>
                        <a:pt x="29" y="66"/>
                      </a:lnTo>
                      <a:lnTo>
                        <a:pt x="22" y="70"/>
                      </a:lnTo>
                      <a:lnTo>
                        <a:pt x="18" y="71"/>
                      </a:lnTo>
                      <a:lnTo>
                        <a:pt x="12" y="68"/>
                      </a:lnTo>
                      <a:lnTo>
                        <a:pt x="9" y="64"/>
                      </a:lnTo>
                      <a:lnTo>
                        <a:pt x="3" y="60"/>
                      </a:lnTo>
                      <a:lnTo>
                        <a:pt x="0" y="53"/>
                      </a:lnTo>
                      <a:lnTo>
                        <a:pt x="6" y="53"/>
                      </a:lnTo>
                      <a:lnTo>
                        <a:pt x="9" y="51"/>
                      </a:lnTo>
                      <a:lnTo>
                        <a:pt x="11" y="49"/>
                      </a:lnTo>
                      <a:lnTo>
                        <a:pt x="13" y="46"/>
                      </a:lnTo>
                      <a:lnTo>
                        <a:pt x="16" y="44"/>
                      </a:lnTo>
                      <a:lnTo>
                        <a:pt x="17" y="41"/>
                      </a:lnTo>
                      <a:lnTo>
                        <a:pt x="19" y="38"/>
                      </a:lnTo>
                      <a:lnTo>
                        <a:pt x="23" y="35"/>
                      </a:lnTo>
                    </a:path>
                  </a:pathLst>
                </a:custGeom>
                <a:grpFill/>
                <a:ln w="12700">
                  <a:solidFill>
                    <a:schemeClr val="tx1"/>
                  </a:solidFill>
                  <a:prstDash val="solid"/>
                  <a:round/>
                  <a:headEnd/>
                  <a:tailEnd/>
                </a:ln>
              </p:spPr>
              <p:txBody>
                <a:bodyPr anchor="ctr"/>
                <a:lstStyle/>
                <a:p>
                  <a:pPr algn="ctr">
                    <a:defRPr/>
                  </a:pPr>
                  <a:endParaRPr lang="en-US" sz="1440" b="1">
                    <a:latin typeface="Calibri" pitchFamily="34" charset="0"/>
                    <a:cs typeface="Arial" pitchFamily="34" charset="0"/>
                  </a:endParaRPr>
                </a:p>
              </p:txBody>
            </p:sp>
            <p:sp>
              <p:nvSpPr>
                <p:cNvPr id="19608" name="Freeform 152"/>
                <p:cNvSpPr>
                  <a:spLocks/>
                </p:cNvSpPr>
                <p:nvPr/>
              </p:nvSpPr>
              <p:spPr bwMode="auto">
                <a:xfrm>
                  <a:off x="-333826" y="7888504"/>
                  <a:ext cx="31449" cy="25159"/>
                </a:xfrm>
                <a:custGeom>
                  <a:avLst/>
                  <a:gdLst/>
                  <a:ahLst/>
                  <a:cxnLst>
                    <a:cxn ang="0">
                      <a:pos x="0" y="35"/>
                    </a:cxn>
                    <a:cxn ang="0">
                      <a:pos x="14" y="26"/>
                    </a:cxn>
                    <a:cxn ang="0">
                      <a:pos x="28" y="20"/>
                    </a:cxn>
                    <a:cxn ang="0">
                      <a:pos x="36" y="15"/>
                    </a:cxn>
                    <a:cxn ang="0">
                      <a:pos x="44" y="11"/>
                    </a:cxn>
                    <a:cxn ang="0">
                      <a:pos x="52" y="5"/>
                    </a:cxn>
                    <a:cxn ang="0">
                      <a:pos x="58" y="0"/>
                    </a:cxn>
                    <a:cxn ang="0">
                      <a:pos x="59" y="3"/>
                    </a:cxn>
                    <a:cxn ang="0">
                      <a:pos x="59" y="8"/>
                    </a:cxn>
                    <a:cxn ang="0">
                      <a:pos x="58" y="11"/>
                    </a:cxn>
                    <a:cxn ang="0">
                      <a:pos x="57" y="13"/>
                    </a:cxn>
                    <a:cxn ang="0">
                      <a:pos x="54" y="19"/>
                    </a:cxn>
                    <a:cxn ang="0">
                      <a:pos x="51" y="23"/>
                    </a:cxn>
                    <a:cxn ang="0">
                      <a:pos x="46" y="27"/>
                    </a:cxn>
                    <a:cxn ang="0">
                      <a:pos x="44" y="33"/>
                    </a:cxn>
                    <a:cxn ang="0">
                      <a:pos x="44" y="35"/>
                    </a:cxn>
                    <a:cxn ang="0">
                      <a:pos x="44" y="39"/>
                    </a:cxn>
                    <a:cxn ang="0">
                      <a:pos x="45" y="42"/>
                    </a:cxn>
                    <a:cxn ang="0">
                      <a:pos x="46" y="46"/>
                    </a:cxn>
                    <a:cxn ang="0">
                      <a:pos x="41" y="46"/>
                    </a:cxn>
                    <a:cxn ang="0">
                      <a:pos x="35" y="46"/>
                    </a:cxn>
                    <a:cxn ang="0">
                      <a:pos x="31" y="43"/>
                    </a:cxn>
                    <a:cxn ang="0">
                      <a:pos x="26" y="41"/>
                    </a:cxn>
                    <a:cxn ang="0">
                      <a:pos x="22" y="40"/>
                    </a:cxn>
                    <a:cxn ang="0">
                      <a:pos x="17" y="39"/>
                    </a:cxn>
                    <a:cxn ang="0">
                      <a:pos x="8" y="37"/>
                    </a:cxn>
                    <a:cxn ang="0">
                      <a:pos x="0" y="35"/>
                    </a:cxn>
                  </a:cxnLst>
                  <a:rect l="0" t="0" r="r" b="b"/>
                  <a:pathLst>
                    <a:path w="59" h="46">
                      <a:moveTo>
                        <a:pt x="0" y="35"/>
                      </a:moveTo>
                      <a:lnTo>
                        <a:pt x="14" y="26"/>
                      </a:lnTo>
                      <a:lnTo>
                        <a:pt x="28" y="20"/>
                      </a:lnTo>
                      <a:lnTo>
                        <a:pt x="36" y="15"/>
                      </a:lnTo>
                      <a:lnTo>
                        <a:pt x="44" y="11"/>
                      </a:lnTo>
                      <a:lnTo>
                        <a:pt x="52" y="5"/>
                      </a:lnTo>
                      <a:lnTo>
                        <a:pt x="58" y="0"/>
                      </a:lnTo>
                      <a:lnTo>
                        <a:pt x="59" y="3"/>
                      </a:lnTo>
                      <a:lnTo>
                        <a:pt x="59" y="8"/>
                      </a:lnTo>
                      <a:lnTo>
                        <a:pt x="58" y="11"/>
                      </a:lnTo>
                      <a:lnTo>
                        <a:pt x="57" y="13"/>
                      </a:lnTo>
                      <a:lnTo>
                        <a:pt x="54" y="19"/>
                      </a:lnTo>
                      <a:lnTo>
                        <a:pt x="51" y="23"/>
                      </a:lnTo>
                      <a:lnTo>
                        <a:pt x="46" y="27"/>
                      </a:lnTo>
                      <a:lnTo>
                        <a:pt x="44" y="33"/>
                      </a:lnTo>
                      <a:lnTo>
                        <a:pt x="44" y="35"/>
                      </a:lnTo>
                      <a:lnTo>
                        <a:pt x="44" y="39"/>
                      </a:lnTo>
                      <a:lnTo>
                        <a:pt x="45" y="42"/>
                      </a:lnTo>
                      <a:lnTo>
                        <a:pt x="46" y="46"/>
                      </a:lnTo>
                      <a:lnTo>
                        <a:pt x="41" y="46"/>
                      </a:lnTo>
                      <a:lnTo>
                        <a:pt x="35" y="46"/>
                      </a:lnTo>
                      <a:lnTo>
                        <a:pt x="31" y="43"/>
                      </a:lnTo>
                      <a:lnTo>
                        <a:pt x="26" y="41"/>
                      </a:lnTo>
                      <a:lnTo>
                        <a:pt x="22" y="40"/>
                      </a:lnTo>
                      <a:lnTo>
                        <a:pt x="17" y="39"/>
                      </a:lnTo>
                      <a:lnTo>
                        <a:pt x="8" y="37"/>
                      </a:lnTo>
                      <a:lnTo>
                        <a:pt x="0" y="35"/>
                      </a:lnTo>
                      <a:close/>
                    </a:path>
                  </a:pathLst>
                </a:custGeom>
                <a:grpFill/>
                <a:ln w="12700">
                  <a:solidFill>
                    <a:schemeClr val="tx1"/>
                  </a:solidFill>
                  <a:round/>
                  <a:headEnd/>
                  <a:tailEnd/>
                </a:ln>
              </p:spPr>
              <p:txBody>
                <a:bodyPr anchor="ctr"/>
                <a:lstStyle/>
                <a:p>
                  <a:pPr algn="ctr">
                    <a:defRPr/>
                  </a:pPr>
                  <a:endParaRPr lang="en-US" sz="1440" b="1">
                    <a:latin typeface="Calibri" pitchFamily="34" charset="0"/>
                    <a:cs typeface="Arial" pitchFamily="34" charset="0"/>
                  </a:endParaRPr>
                </a:p>
              </p:txBody>
            </p:sp>
            <p:sp>
              <p:nvSpPr>
                <p:cNvPr id="19609" name="Freeform 153"/>
                <p:cNvSpPr>
                  <a:spLocks/>
                </p:cNvSpPr>
                <p:nvPr/>
              </p:nvSpPr>
              <p:spPr bwMode="auto">
                <a:xfrm>
                  <a:off x="-333826" y="7888504"/>
                  <a:ext cx="31449" cy="25159"/>
                </a:xfrm>
                <a:custGeom>
                  <a:avLst/>
                  <a:gdLst/>
                  <a:ahLst/>
                  <a:cxnLst>
                    <a:cxn ang="0">
                      <a:pos x="0" y="35"/>
                    </a:cxn>
                    <a:cxn ang="0">
                      <a:pos x="14" y="26"/>
                    </a:cxn>
                    <a:cxn ang="0">
                      <a:pos x="28" y="20"/>
                    </a:cxn>
                    <a:cxn ang="0">
                      <a:pos x="36" y="15"/>
                    </a:cxn>
                    <a:cxn ang="0">
                      <a:pos x="44" y="11"/>
                    </a:cxn>
                    <a:cxn ang="0">
                      <a:pos x="52" y="5"/>
                    </a:cxn>
                    <a:cxn ang="0">
                      <a:pos x="58" y="0"/>
                    </a:cxn>
                    <a:cxn ang="0">
                      <a:pos x="59" y="3"/>
                    </a:cxn>
                    <a:cxn ang="0">
                      <a:pos x="59" y="8"/>
                    </a:cxn>
                    <a:cxn ang="0">
                      <a:pos x="58" y="11"/>
                    </a:cxn>
                    <a:cxn ang="0">
                      <a:pos x="57" y="13"/>
                    </a:cxn>
                    <a:cxn ang="0">
                      <a:pos x="54" y="19"/>
                    </a:cxn>
                    <a:cxn ang="0">
                      <a:pos x="51" y="23"/>
                    </a:cxn>
                    <a:cxn ang="0">
                      <a:pos x="46" y="27"/>
                    </a:cxn>
                    <a:cxn ang="0">
                      <a:pos x="44" y="33"/>
                    </a:cxn>
                    <a:cxn ang="0">
                      <a:pos x="44" y="35"/>
                    </a:cxn>
                    <a:cxn ang="0">
                      <a:pos x="44" y="39"/>
                    </a:cxn>
                    <a:cxn ang="0">
                      <a:pos x="45" y="42"/>
                    </a:cxn>
                    <a:cxn ang="0">
                      <a:pos x="46" y="46"/>
                    </a:cxn>
                    <a:cxn ang="0">
                      <a:pos x="41" y="46"/>
                    </a:cxn>
                    <a:cxn ang="0">
                      <a:pos x="35" y="46"/>
                    </a:cxn>
                    <a:cxn ang="0">
                      <a:pos x="31" y="43"/>
                    </a:cxn>
                    <a:cxn ang="0">
                      <a:pos x="26" y="41"/>
                    </a:cxn>
                    <a:cxn ang="0">
                      <a:pos x="22" y="40"/>
                    </a:cxn>
                    <a:cxn ang="0">
                      <a:pos x="17" y="39"/>
                    </a:cxn>
                    <a:cxn ang="0">
                      <a:pos x="8" y="37"/>
                    </a:cxn>
                    <a:cxn ang="0">
                      <a:pos x="0" y="35"/>
                    </a:cxn>
                  </a:cxnLst>
                  <a:rect l="0" t="0" r="r" b="b"/>
                  <a:pathLst>
                    <a:path w="59" h="46">
                      <a:moveTo>
                        <a:pt x="0" y="35"/>
                      </a:moveTo>
                      <a:lnTo>
                        <a:pt x="14" y="26"/>
                      </a:lnTo>
                      <a:lnTo>
                        <a:pt x="28" y="20"/>
                      </a:lnTo>
                      <a:lnTo>
                        <a:pt x="36" y="15"/>
                      </a:lnTo>
                      <a:lnTo>
                        <a:pt x="44" y="11"/>
                      </a:lnTo>
                      <a:lnTo>
                        <a:pt x="52" y="5"/>
                      </a:lnTo>
                      <a:lnTo>
                        <a:pt x="58" y="0"/>
                      </a:lnTo>
                      <a:lnTo>
                        <a:pt x="59" y="3"/>
                      </a:lnTo>
                      <a:lnTo>
                        <a:pt x="59" y="8"/>
                      </a:lnTo>
                      <a:lnTo>
                        <a:pt x="58" y="11"/>
                      </a:lnTo>
                      <a:lnTo>
                        <a:pt x="57" y="13"/>
                      </a:lnTo>
                      <a:lnTo>
                        <a:pt x="54" y="19"/>
                      </a:lnTo>
                      <a:lnTo>
                        <a:pt x="51" y="23"/>
                      </a:lnTo>
                      <a:lnTo>
                        <a:pt x="46" y="27"/>
                      </a:lnTo>
                      <a:lnTo>
                        <a:pt x="44" y="33"/>
                      </a:lnTo>
                      <a:lnTo>
                        <a:pt x="44" y="35"/>
                      </a:lnTo>
                      <a:lnTo>
                        <a:pt x="44" y="39"/>
                      </a:lnTo>
                      <a:lnTo>
                        <a:pt x="45" y="42"/>
                      </a:lnTo>
                      <a:lnTo>
                        <a:pt x="46" y="46"/>
                      </a:lnTo>
                      <a:lnTo>
                        <a:pt x="41" y="46"/>
                      </a:lnTo>
                      <a:lnTo>
                        <a:pt x="35" y="46"/>
                      </a:lnTo>
                      <a:lnTo>
                        <a:pt x="31" y="43"/>
                      </a:lnTo>
                      <a:lnTo>
                        <a:pt x="26" y="41"/>
                      </a:lnTo>
                      <a:lnTo>
                        <a:pt x="22" y="40"/>
                      </a:lnTo>
                      <a:lnTo>
                        <a:pt x="17" y="39"/>
                      </a:lnTo>
                      <a:lnTo>
                        <a:pt x="8" y="37"/>
                      </a:lnTo>
                      <a:lnTo>
                        <a:pt x="0" y="35"/>
                      </a:lnTo>
                    </a:path>
                  </a:pathLst>
                </a:custGeom>
                <a:grpFill/>
                <a:ln w="12700">
                  <a:solidFill>
                    <a:schemeClr val="tx1"/>
                  </a:solidFill>
                  <a:prstDash val="solid"/>
                  <a:round/>
                  <a:headEnd/>
                  <a:tailEnd/>
                </a:ln>
              </p:spPr>
              <p:txBody>
                <a:bodyPr anchor="ctr"/>
                <a:lstStyle/>
                <a:p>
                  <a:pPr algn="ctr">
                    <a:defRPr/>
                  </a:pPr>
                  <a:endParaRPr lang="en-US" sz="1440" b="1">
                    <a:latin typeface="Calibri" pitchFamily="34" charset="0"/>
                    <a:cs typeface="Arial" pitchFamily="34" charset="0"/>
                  </a:endParaRPr>
                </a:p>
              </p:txBody>
            </p:sp>
            <p:sp>
              <p:nvSpPr>
                <p:cNvPr id="19610" name="Freeform 154"/>
                <p:cNvSpPr>
                  <a:spLocks/>
                </p:cNvSpPr>
                <p:nvPr/>
              </p:nvSpPr>
              <p:spPr bwMode="auto">
                <a:xfrm>
                  <a:off x="-377855" y="7838186"/>
                  <a:ext cx="59754" cy="22014"/>
                </a:xfrm>
                <a:custGeom>
                  <a:avLst/>
                  <a:gdLst/>
                  <a:ahLst/>
                  <a:cxnLst>
                    <a:cxn ang="0">
                      <a:pos x="1" y="16"/>
                    </a:cxn>
                    <a:cxn ang="0">
                      <a:pos x="11" y="10"/>
                    </a:cxn>
                    <a:cxn ang="0">
                      <a:pos x="20" y="6"/>
                    </a:cxn>
                    <a:cxn ang="0">
                      <a:pos x="30" y="2"/>
                    </a:cxn>
                    <a:cxn ang="0">
                      <a:pos x="40" y="1"/>
                    </a:cxn>
                    <a:cxn ang="0">
                      <a:pos x="50" y="0"/>
                    </a:cxn>
                    <a:cxn ang="0">
                      <a:pos x="60" y="0"/>
                    </a:cxn>
                    <a:cxn ang="0">
                      <a:pos x="69" y="2"/>
                    </a:cxn>
                    <a:cxn ang="0">
                      <a:pos x="79" y="3"/>
                    </a:cxn>
                    <a:cxn ang="0">
                      <a:pos x="81" y="3"/>
                    </a:cxn>
                    <a:cxn ang="0">
                      <a:pos x="79" y="3"/>
                    </a:cxn>
                    <a:cxn ang="0">
                      <a:pos x="85" y="5"/>
                    </a:cxn>
                    <a:cxn ang="0">
                      <a:pos x="91" y="6"/>
                    </a:cxn>
                    <a:cxn ang="0">
                      <a:pos x="97" y="8"/>
                    </a:cxn>
                    <a:cxn ang="0">
                      <a:pos x="102" y="11"/>
                    </a:cxn>
                    <a:cxn ang="0">
                      <a:pos x="105" y="15"/>
                    </a:cxn>
                    <a:cxn ang="0">
                      <a:pos x="109" y="19"/>
                    </a:cxn>
                    <a:cxn ang="0">
                      <a:pos x="109" y="23"/>
                    </a:cxn>
                    <a:cxn ang="0">
                      <a:pos x="107" y="28"/>
                    </a:cxn>
                    <a:cxn ang="0">
                      <a:pos x="104" y="29"/>
                    </a:cxn>
                    <a:cxn ang="0">
                      <a:pos x="100" y="30"/>
                    </a:cxn>
                    <a:cxn ang="0">
                      <a:pos x="96" y="30"/>
                    </a:cxn>
                    <a:cxn ang="0">
                      <a:pos x="92" y="30"/>
                    </a:cxn>
                    <a:cxn ang="0">
                      <a:pos x="84" y="28"/>
                    </a:cxn>
                    <a:cxn ang="0">
                      <a:pos x="72" y="28"/>
                    </a:cxn>
                    <a:cxn ang="0">
                      <a:pos x="70" y="37"/>
                    </a:cxn>
                    <a:cxn ang="0">
                      <a:pos x="66" y="46"/>
                    </a:cxn>
                    <a:cxn ang="0">
                      <a:pos x="54" y="46"/>
                    </a:cxn>
                    <a:cxn ang="0">
                      <a:pos x="43" y="46"/>
                    </a:cxn>
                    <a:cxn ang="0">
                      <a:pos x="40" y="41"/>
                    </a:cxn>
                    <a:cxn ang="0">
                      <a:pos x="39" y="37"/>
                    </a:cxn>
                    <a:cxn ang="0">
                      <a:pos x="39" y="34"/>
                    </a:cxn>
                    <a:cxn ang="0">
                      <a:pos x="36" y="32"/>
                    </a:cxn>
                    <a:cxn ang="0">
                      <a:pos x="34" y="30"/>
                    </a:cxn>
                    <a:cxn ang="0">
                      <a:pos x="31" y="28"/>
                    </a:cxn>
                    <a:cxn ang="0">
                      <a:pos x="30" y="26"/>
                    </a:cxn>
                    <a:cxn ang="0">
                      <a:pos x="29" y="23"/>
                    </a:cxn>
                    <a:cxn ang="0">
                      <a:pos x="29" y="21"/>
                    </a:cxn>
                    <a:cxn ang="0">
                      <a:pos x="29" y="19"/>
                    </a:cxn>
                    <a:cxn ang="0">
                      <a:pos x="30" y="17"/>
                    </a:cxn>
                    <a:cxn ang="0">
                      <a:pos x="31" y="16"/>
                    </a:cxn>
                    <a:cxn ang="0">
                      <a:pos x="20" y="23"/>
                    </a:cxn>
                    <a:cxn ang="0">
                      <a:pos x="13" y="28"/>
                    </a:cxn>
                    <a:cxn ang="0">
                      <a:pos x="13" y="19"/>
                    </a:cxn>
                    <a:cxn ang="0">
                      <a:pos x="13" y="16"/>
                    </a:cxn>
                    <a:cxn ang="0">
                      <a:pos x="11" y="13"/>
                    </a:cxn>
                    <a:cxn ang="0">
                      <a:pos x="8" y="13"/>
                    </a:cxn>
                    <a:cxn ang="0">
                      <a:pos x="5" y="13"/>
                    </a:cxn>
                    <a:cxn ang="0">
                      <a:pos x="3" y="13"/>
                    </a:cxn>
                    <a:cxn ang="0">
                      <a:pos x="1" y="15"/>
                    </a:cxn>
                    <a:cxn ang="0">
                      <a:pos x="0" y="15"/>
                    </a:cxn>
                    <a:cxn ang="0">
                      <a:pos x="0" y="16"/>
                    </a:cxn>
                    <a:cxn ang="0">
                      <a:pos x="1" y="16"/>
                    </a:cxn>
                  </a:cxnLst>
                  <a:rect l="0" t="0" r="r" b="b"/>
                  <a:pathLst>
                    <a:path w="109" h="46">
                      <a:moveTo>
                        <a:pt x="1" y="16"/>
                      </a:moveTo>
                      <a:lnTo>
                        <a:pt x="11" y="10"/>
                      </a:lnTo>
                      <a:lnTo>
                        <a:pt x="20" y="6"/>
                      </a:lnTo>
                      <a:lnTo>
                        <a:pt x="30" y="2"/>
                      </a:lnTo>
                      <a:lnTo>
                        <a:pt x="40" y="1"/>
                      </a:lnTo>
                      <a:lnTo>
                        <a:pt x="50" y="0"/>
                      </a:lnTo>
                      <a:lnTo>
                        <a:pt x="60" y="0"/>
                      </a:lnTo>
                      <a:lnTo>
                        <a:pt x="69" y="2"/>
                      </a:lnTo>
                      <a:lnTo>
                        <a:pt x="79" y="3"/>
                      </a:lnTo>
                      <a:lnTo>
                        <a:pt x="81" y="3"/>
                      </a:lnTo>
                      <a:lnTo>
                        <a:pt x="79" y="3"/>
                      </a:lnTo>
                      <a:lnTo>
                        <a:pt x="85" y="5"/>
                      </a:lnTo>
                      <a:lnTo>
                        <a:pt x="91" y="6"/>
                      </a:lnTo>
                      <a:lnTo>
                        <a:pt x="97" y="8"/>
                      </a:lnTo>
                      <a:lnTo>
                        <a:pt x="102" y="11"/>
                      </a:lnTo>
                      <a:lnTo>
                        <a:pt x="105" y="15"/>
                      </a:lnTo>
                      <a:lnTo>
                        <a:pt x="109" y="19"/>
                      </a:lnTo>
                      <a:lnTo>
                        <a:pt x="109" y="23"/>
                      </a:lnTo>
                      <a:lnTo>
                        <a:pt x="107" y="28"/>
                      </a:lnTo>
                      <a:lnTo>
                        <a:pt x="104" y="29"/>
                      </a:lnTo>
                      <a:lnTo>
                        <a:pt x="100" y="30"/>
                      </a:lnTo>
                      <a:lnTo>
                        <a:pt x="96" y="30"/>
                      </a:lnTo>
                      <a:lnTo>
                        <a:pt x="92" y="30"/>
                      </a:lnTo>
                      <a:lnTo>
                        <a:pt x="84" y="28"/>
                      </a:lnTo>
                      <a:lnTo>
                        <a:pt x="72" y="28"/>
                      </a:lnTo>
                      <a:lnTo>
                        <a:pt x="70" y="37"/>
                      </a:lnTo>
                      <a:lnTo>
                        <a:pt x="66" y="46"/>
                      </a:lnTo>
                      <a:lnTo>
                        <a:pt x="54" y="46"/>
                      </a:lnTo>
                      <a:lnTo>
                        <a:pt x="43" y="46"/>
                      </a:lnTo>
                      <a:lnTo>
                        <a:pt x="40" y="41"/>
                      </a:lnTo>
                      <a:lnTo>
                        <a:pt x="39" y="37"/>
                      </a:lnTo>
                      <a:lnTo>
                        <a:pt x="39" y="34"/>
                      </a:lnTo>
                      <a:lnTo>
                        <a:pt x="36" y="32"/>
                      </a:lnTo>
                      <a:lnTo>
                        <a:pt x="34" y="30"/>
                      </a:lnTo>
                      <a:lnTo>
                        <a:pt x="31" y="28"/>
                      </a:lnTo>
                      <a:lnTo>
                        <a:pt x="30" y="26"/>
                      </a:lnTo>
                      <a:lnTo>
                        <a:pt x="29" y="23"/>
                      </a:lnTo>
                      <a:lnTo>
                        <a:pt x="29" y="21"/>
                      </a:lnTo>
                      <a:lnTo>
                        <a:pt x="29" y="19"/>
                      </a:lnTo>
                      <a:lnTo>
                        <a:pt x="30" y="17"/>
                      </a:lnTo>
                      <a:lnTo>
                        <a:pt x="31" y="16"/>
                      </a:lnTo>
                      <a:lnTo>
                        <a:pt x="20" y="23"/>
                      </a:lnTo>
                      <a:lnTo>
                        <a:pt x="13" y="28"/>
                      </a:lnTo>
                      <a:lnTo>
                        <a:pt x="13" y="19"/>
                      </a:lnTo>
                      <a:lnTo>
                        <a:pt x="13" y="16"/>
                      </a:lnTo>
                      <a:lnTo>
                        <a:pt x="11" y="13"/>
                      </a:lnTo>
                      <a:lnTo>
                        <a:pt x="8" y="13"/>
                      </a:lnTo>
                      <a:lnTo>
                        <a:pt x="5" y="13"/>
                      </a:lnTo>
                      <a:lnTo>
                        <a:pt x="3" y="13"/>
                      </a:lnTo>
                      <a:lnTo>
                        <a:pt x="1" y="15"/>
                      </a:lnTo>
                      <a:lnTo>
                        <a:pt x="0" y="15"/>
                      </a:lnTo>
                      <a:lnTo>
                        <a:pt x="0" y="16"/>
                      </a:lnTo>
                      <a:lnTo>
                        <a:pt x="1" y="16"/>
                      </a:lnTo>
                      <a:close/>
                    </a:path>
                  </a:pathLst>
                </a:custGeom>
                <a:grpFill/>
                <a:ln w="12700">
                  <a:solidFill>
                    <a:schemeClr val="tx1"/>
                  </a:solidFill>
                  <a:round/>
                  <a:headEnd/>
                  <a:tailEnd/>
                </a:ln>
              </p:spPr>
              <p:txBody>
                <a:bodyPr anchor="ctr"/>
                <a:lstStyle/>
                <a:p>
                  <a:pPr algn="ctr">
                    <a:defRPr/>
                  </a:pPr>
                  <a:endParaRPr lang="en-US" sz="1440" b="1">
                    <a:latin typeface="Calibri" pitchFamily="34" charset="0"/>
                    <a:cs typeface="Arial" pitchFamily="34" charset="0"/>
                  </a:endParaRPr>
                </a:p>
              </p:txBody>
            </p:sp>
            <p:sp>
              <p:nvSpPr>
                <p:cNvPr id="19611" name="Freeform 155"/>
                <p:cNvSpPr>
                  <a:spLocks/>
                </p:cNvSpPr>
                <p:nvPr/>
              </p:nvSpPr>
              <p:spPr bwMode="auto">
                <a:xfrm>
                  <a:off x="-377855" y="7838186"/>
                  <a:ext cx="59754" cy="22014"/>
                </a:xfrm>
                <a:custGeom>
                  <a:avLst/>
                  <a:gdLst/>
                  <a:ahLst/>
                  <a:cxnLst>
                    <a:cxn ang="0">
                      <a:pos x="1" y="16"/>
                    </a:cxn>
                    <a:cxn ang="0">
                      <a:pos x="11" y="10"/>
                    </a:cxn>
                    <a:cxn ang="0">
                      <a:pos x="20" y="6"/>
                    </a:cxn>
                    <a:cxn ang="0">
                      <a:pos x="30" y="2"/>
                    </a:cxn>
                    <a:cxn ang="0">
                      <a:pos x="40" y="1"/>
                    </a:cxn>
                    <a:cxn ang="0">
                      <a:pos x="50" y="0"/>
                    </a:cxn>
                    <a:cxn ang="0">
                      <a:pos x="60" y="0"/>
                    </a:cxn>
                    <a:cxn ang="0">
                      <a:pos x="69" y="2"/>
                    </a:cxn>
                    <a:cxn ang="0">
                      <a:pos x="79" y="3"/>
                    </a:cxn>
                    <a:cxn ang="0">
                      <a:pos x="81" y="3"/>
                    </a:cxn>
                    <a:cxn ang="0">
                      <a:pos x="79" y="3"/>
                    </a:cxn>
                    <a:cxn ang="0">
                      <a:pos x="85" y="5"/>
                    </a:cxn>
                    <a:cxn ang="0">
                      <a:pos x="91" y="6"/>
                    </a:cxn>
                    <a:cxn ang="0">
                      <a:pos x="97" y="8"/>
                    </a:cxn>
                    <a:cxn ang="0">
                      <a:pos x="102" y="11"/>
                    </a:cxn>
                    <a:cxn ang="0">
                      <a:pos x="105" y="15"/>
                    </a:cxn>
                    <a:cxn ang="0">
                      <a:pos x="109" y="19"/>
                    </a:cxn>
                    <a:cxn ang="0">
                      <a:pos x="109" y="23"/>
                    </a:cxn>
                    <a:cxn ang="0">
                      <a:pos x="107" y="28"/>
                    </a:cxn>
                    <a:cxn ang="0">
                      <a:pos x="104" y="29"/>
                    </a:cxn>
                    <a:cxn ang="0">
                      <a:pos x="100" y="30"/>
                    </a:cxn>
                    <a:cxn ang="0">
                      <a:pos x="96" y="30"/>
                    </a:cxn>
                    <a:cxn ang="0">
                      <a:pos x="92" y="30"/>
                    </a:cxn>
                    <a:cxn ang="0">
                      <a:pos x="84" y="28"/>
                    </a:cxn>
                    <a:cxn ang="0">
                      <a:pos x="72" y="28"/>
                    </a:cxn>
                    <a:cxn ang="0">
                      <a:pos x="70" y="37"/>
                    </a:cxn>
                    <a:cxn ang="0">
                      <a:pos x="66" y="46"/>
                    </a:cxn>
                    <a:cxn ang="0">
                      <a:pos x="54" y="46"/>
                    </a:cxn>
                    <a:cxn ang="0">
                      <a:pos x="43" y="46"/>
                    </a:cxn>
                    <a:cxn ang="0">
                      <a:pos x="40" y="41"/>
                    </a:cxn>
                    <a:cxn ang="0">
                      <a:pos x="39" y="37"/>
                    </a:cxn>
                    <a:cxn ang="0">
                      <a:pos x="39" y="34"/>
                    </a:cxn>
                    <a:cxn ang="0">
                      <a:pos x="36" y="32"/>
                    </a:cxn>
                    <a:cxn ang="0">
                      <a:pos x="34" y="30"/>
                    </a:cxn>
                    <a:cxn ang="0">
                      <a:pos x="31" y="28"/>
                    </a:cxn>
                    <a:cxn ang="0">
                      <a:pos x="30" y="26"/>
                    </a:cxn>
                    <a:cxn ang="0">
                      <a:pos x="29" y="23"/>
                    </a:cxn>
                    <a:cxn ang="0">
                      <a:pos x="29" y="21"/>
                    </a:cxn>
                    <a:cxn ang="0">
                      <a:pos x="29" y="19"/>
                    </a:cxn>
                    <a:cxn ang="0">
                      <a:pos x="30" y="17"/>
                    </a:cxn>
                    <a:cxn ang="0">
                      <a:pos x="31" y="16"/>
                    </a:cxn>
                    <a:cxn ang="0">
                      <a:pos x="20" y="23"/>
                    </a:cxn>
                    <a:cxn ang="0">
                      <a:pos x="13" y="28"/>
                    </a:cxn>
                    <a:cxn ang="0">
                      <a:pos x="13" y="19"/>
                    </a:cxn>
                    <a:cxn ang="0">
                      <a:pos x="13" y="16"/>
                    </a:cxn>
                    <a:cxn ang="0">
                      <a:pos x="11" y="13"/>
                    </a:cxn>
                    <a:cxn ang="0">
                      <a:pos x="8" y="13"/>
                    </a:cxn>
                    <a:cxn ang="0">
                      <a:pos x="5" y="13"/>
                    </a:cxn>
                    <a:cxn ang="0">
                      <a:pos x="3" y="13"/>
                    </a:cxn>
                    <a:cxn ang="0">
                      <a:pos x="1" y="15"/>
                    </a:cxn>
                    <a:cxn ang="0">
                      <a:pos x="0" y="15"/>
                    </a:cxn>
                    <a:cxn ang="0">
                      <a:pos x="0" y="16"/>
                    </a:cxn>
                    <a:cxn ang="0">
                      <a:pos x="1" y="16"/>
                    </a:cxn>
                  </a:cxnLst>
                  <a:rect l="0" t="0" r="r" b="b"/>
                  <a:pathLst>
                    <a:path w="109" h="46">
                      <a:moveTo>
                        <a:pt x="1" y="16"/>
                      </a:moveTo>
                      <a:lnTo>
                        <a:pt x="11" y="10"/>
                      </a:lnTo>
                      <a:lnTo>
                        <a:pt x="20" y="6"/>
                      </a:lnTo>
                      <a:lnTo>
                        <a:pt x="30" y="2"/>
                      </a:lnTo>
                      <a:lnTo>
                        <a:pt x="40" y="1"/>
                      </a:lnTo>
                      <a:lnTo>
                        <a:pt x="50" y="0"/>
                      </a:lnTo>
                      <a:lnTo>
                        <a:pt x="60" y="0"/>
                      </a:lnTo>
                      <a:lnTo>
                        <a:pt x="69" y="2"/>
                      </a:lnTo>
                      <a:lnTo>
                        <a:pt x="79" y="3"/>
                      </a:lnTo>
                      <a:lnTo>
                        <a:pt x="81" y="3"/>
                      </a:lnTo>
                      <a:lnTo>
                        <a:pt x="79" y="3"/>
                      </a:lnTo>
                      <a:lnTo>
                        <a:pt x="85" y="5"/>
                      </a:lnTo>
                      <a:lnTo>
                        <a:pt x="91" y="6"/>
                      </a:lnTo>
                      <a:lnTo>
                        <a:pt x="97" y="8"/>
                      </a:lnTo>
                      <a:lnTo>
                        <a:pt x="102" y="11"/>
                      </a:lnTo>
                      <a:lnTo>
                        <a:pt x="105" y="15"/>
                      </a:lnTo>
                      <a:lnTo>
                        <a:pt x="109" y="19"/>
                      </a:lnTo>
                      <a:lnTo>
                        <a:pt x="109" y="23"/>
                      </a:lnTo>
                      <a:lnTo>
                        <a:pt x="107" y="28"/>
                      </a:lnTo>
                      <a:lnTo>
                        <a:pt x="104" y="29"/>
                      </a:lnTo>
                      <a:lnTo>
                        <a:pt x="100" y="30"/>
                      </a:lnTo>
                      <a:lnTo>
                        <a:pt x="96" y="30"/>
                      </a:lnTo>
                      <a:lnTo>
                        <a:pt x="92" y="30"/>
                      </a:lnTo>
                      <a:lnTo>
                        <a:pt x="84" y="28"/>
                      </a:lnTo>
                      <a:lnTo>
                        <a:pt x="72" y="28"/>
                      </a:lnTo>
                      <a:lnTo>
                        <a:pt x="70" y="37"/>
                      </a:lnTo>
                      <a:lnTo>
                        <a:pt x="66" y="46"/>
                      </a:lnTo>
                      <a:lnTo>
                        <a:pt x="54" y="46"/>
                      </a:lnTo>
                      <a:lnTo>
                        <a:pt x="43" y="46"/>
                      </a:lnTo>
                      <a:lnTo>
                        <a:pt x="40" y="41"/>
                      </a:lnTo>
                      <a:lnTo>
                        <a:pt x="39" y="37"/>
                      </a:lnTo>
                      <a:lnTo>
                        <a:pt x="39" y="34"/>
                      </a:lnTo>
                      <a:lnTo>
                        <a:pt x="36" y="32"/>
                      </a:lnTo>
                      <a:lnTo>
                        <a:pt x="34" y="30"/>
                      </a:lnTo>
                      <a:lnTo>
                        <a:pt x="31" y="28"/>
                      </a:lnTo>
                      <a:lnTo>
                        <a:pt x="30" y="26"/>
                      </a:lnTo>
                      <a:lnTo>
                        <a:pt x="29" y="23"/>
                      </a:lnTo>
                      <a:lnTo>
                        <a:pt x="29" y="21"/>
                      </a:lnTo>
                      <a:lnTo>
                        <a:pt x="29" y="19"/>
                      </a:lnTo>
                      <a:lnTo>
                        <a:pt x="30" y="17"/>
                      </a:lnTo>
                      <a:lnTo>
                        <a:pt x="31" y="16"/>
                      </a:lnTo>
                      <a:lnTo>
                        <a:pt x="20" y="23"/>
                      </a:lnTo>
                      <a:lnTo>
                        <a:pt x="13" y="28"/>
                      </a:lnTo>
                      <a:lnTo>
                        <a:pt x="13" y="19"/>
                      </a:lnTo>
                      <a:lnTo>
                        <a:pt x="13" y="16"/>
                      </a:lnTo>
                      <a:lnTo>
                        <a:pt x="11" y="13"/>
                      </a:lnTo>
                      <a:lnTo>
                        <a:pt x="8" y="13"/>
                      </a:lnTo>
                      <a:lnTo>
                        <a:pt x="5" y="13"/>
                      </a:lnTo>
                      <a:lnTo>
                        <a:pt x="3" y="13"/>
                      </a:lnTo>
                      <a:lnTo>
                        <a:pt x="1" y="15"/>
                      </a:lnTo>
                      <a:lnTo>
                        <a:pt x="0" y="15"/>
                      </a:lnTo>
                      <a:lnTo>
                        <a:pt x="0" y="16"/>
                      </a:lnTo>
                      <a:lnTo>
                        <a:pt x="1" y="16"/>
                      </a:lnTo>
                    </a:path>
                  </a:pathLst>
                </a:custGeom>
                <a:grpFill/>
                <a:ln w="12700">
                  <a:solidFill>
                    <a:schemeClr val="tx1"/>
                  </a:solidFill>
                  <a:prstDash val="solid"/>
                  <a:round/>
                  <a:headEnd/>
                  <a:tailEnd/>
                </a:ln>
              </p:spPr>
              <p:txBody>
                <a:bodyPr anchor="ctr"/>
                <a:lstStyle/>
                <a:p>
                  <a:pPr algn="ctr">
                    <a:defRPr/>
                  </a:pPr>
                  <a:endParaRPr lang="en-US" sz="1440" b="1">
                    <a:latin typeface="Calibri" pitchFamily="34" charset="0"/>
                    <a:cs typeface="Arial" pitchFamily="34" charset="0"/>
                  </a:endParaRPr>
                </a:p>
              </p:txBody>
            </p:sp>
            <p:sp>
              <p:nvSpPr>
                <p:cNvPr id="19612" name="Freeform 156"/>
                <p:cNvSpPr>
                  <a:spLocks/>
                </p:cNvSpPr>
                <p:nvPr/>
              </p:nvSpPr>
              <p:spPr bwMode="auto">
                <a:xfrm>
                  <a:off x="-245768" y="7951403"/>
                  <a:ext cx="6290" cy="6290"/>
                </a:xfrm>
                <a:custGeom>
                  <a:avLst/>
                  <a:gdLst/>
                  <a:ahLst/>
                  <a:cxnLst>
                    <a:cxn ang="0">
                      <a:pos x="12" y="0"/>
                    </a:cxn>
                    <a:cxn ang="0">
                      <a:pos x="5" y="0"/>
                    </a:cxn>
                    <a:cxn ang="0">
                      <a:pos x="0" y="0"/>
                    </a:cxn>
                    <a:cxn ang="0">
                      <a:pos x="0" y="3"/>
                    </a:cxn>
                    <a:cxn ang="0">
                      <a:pos x="0" y="6"/>
                    </a:cxn>
                    <a:cxn ang="0">
                      <a:pos x="5" y="6"/>
                    </a:cxn>
                    <a:cxn ang="0">
                      <a:pos x="12" y="6"/>
                    </a:cxn>
                    <a:cxn ang="0">
                      <a:pos x="12" y="3"/>
                    </a:cxn>
                    <a:cxn ang="0">
                      <a:pos x="12" y="0"/>
                    </a:cxn>
                  </a:cxnLst>
                  <a:rect l="0" t="0" r="r" b="b"/>
                  <a:pathLst>
                    <a:path w="12" h="6">
                      <a:moveTo>
                        <a:pt x="12" y="0"/>
                      </a:moveTo>
                      <a:lnTo>
                        <a:pt x="5" y="0"/>
                      </a:lnTo>
                      <a:lnTo>
                        <a:pt x="0" y="0"/>
                      </a:lnTo>
                      <a:lnTo>
                        <a:pt x="0" y="3"/>
                      </a:lnTo>
                      <a:lnTo>
                        <a:pt x="0" y="6"/>
                      </a:lnTo>
                      <a:lnTo>
                        <a:pt x="5" y="6"/>
                      </a:lnTo>
                      <a:lnTo>
                        <a:pt x="12" y="6"/>
                      </a:lnTo>
                      <a:lnTo>
                        <a:pt x="12" y="3"/>
                      </a:lnTo>
                      <a:lnTo>
                        <a:pt x="12" y="0"/>
                      </a:lnTo>
                      <a:close/>
                    </a:path>
                  </a:pathLst>
                </a:custGeom>
                <a:grpFill/>
                <a:ln w="12700">
                  <a:solidFill>
                    <a:schemeClr val="tx1"/>
                  </a:solidFill>
                  <a:round/>
                  <a:headEnd/>
                  <a:tailEnd/>
                </a:ln>
              </p:spPr>
              <p:txBody>
                <a:bodyPr anchor="ctr"/>
                <a:lstStyle/>
                <a:p>
                  <a:pPr algn="ctr">
                    <a:defRPr/>
                  </a:pPr>
                  <a:endParaRPr lang="en-US" sz="1440" b="1">
                    <a:latin typeface="Calibri" pitchFamily="34" charset="0"/>
                    <a:cs typeface="Arial" pitchFamily="34" charset="0"/>
                  </a:endParaRPr>
                </a:p>
              </p:txBody>
            </p:sp>
            <p:sp>
              <p:nvSpPr>
                <p:cNvPr id="19613" name="Freeform 157"/>
                <p:cNvSpPr>
                  <a:spLocks/>
                </p:cNvSpPr>
                <p:nvPr/>
              </p:nvSpPr>
              <p:spPr bwMode="auto">
                <a:xfrm>
                  <a:off x="-245768" y="7951403"/>
                  <a:ext cx="6290" cy="6290"/>
                </a:xfrm>
                <a:custGeom>
                  <a:avLst/>
                  <a:gdLst/>
                  <a:ahLst/>
                  <a:cxnLst>
                    <a:cxn ang="0">
                      <a:pos x="12" y="0"/>
                    </a:cxn>
                    <a:cxn ang="0">
                      <a:pos x="5" y="0"/>
                    </a:cxn>
                    <a:cxn ang="0">
                      <a:pos x="0" y="0"/>
                    </a:cxn>
                    <a:cxn ang="0">
                      <a:pos x="0" y="3"/>
                    </a:cxn>
                    <a:cxn ang="0">
                      <a:pos x="0" y="6"/>
                    </a:cxn>
                    <a:cxn ang="0">
                      <a:pos x="5" y="6"/>
                    </a:cxn>
                    <a:cxn ang="0">
                      <a:pos x="12" y="6"/>
                    </a:cxn>
                    <a:cxn ang="0">
                      <a:pos x="12" y="3"/>
                    </a:cxn>
                    <a:cxn ang="0">
                      <a:pos x="12" y="0"/>
                    </a:cxn>
                  </a:cxnLst>
                  <a:rect l="0" t="0" r="r" b="b"/>
                  <a:pathLst>
                    <a:path w="12" h="6">
                      <a:moveTo>
                        <a:pt x="12" y="0"/>
                      </a:moveTo>
                      <a:lnTo>
                        <a:pt x="5" y="0"/>
                      </a:lnTo>
                      <a:lnTo>
                        <a:pt x="0" y="0"/>
                      </a:lnTo>
                      <a:lnTo>
                        <a:pt x="0" y="3"/>
                      </a:lnTo>
                      <a:lnTo>
                        <a:pt x="0" y="6"/>
                      </a:lnTo>
                      <a:lnTo>
                        <a:pt x="5" y="6"/>
                      </a:lnTo>
                      <a:lnTo>
                        <a:pt x="12" y="6"/>
                      </a:lnTo>
                      <a:lnTo>
                        <a:pt x="12" y="3"/>
                      </a:lnTo>
                      <a:lnTo>
                        <a:pt x="12" y="0"/>
                      </a:lnTo>
                    </a:path>
                  </a:pathLst>
                </a:custGeom>
                <a:grpFill/>
                <a:ln w="12700">
                  <a:solidFill>
                    <a:schemeClr val="tx1"/>
                  </a:solidFill>
                  <a:prstDash val="solid"/>
                  <a:round/>
                  <a:headEnd/>
                  <a:tailEnd/>
                </a:ln>
              </p:spPr>
              <p:txBody>
                <a:bodyPr anchor="ctr"/>
                <a:lstStyle/>
                <a:p>
                  <a:pPr algn="ctr">
                    <a:defRPr/>
                  </a:pPr>
                  <a:endParaRPr lang="en-US" sz="1440" b="1">
                    <a:latin typeface="Calibri" pitchFamily="34" charset="0"/>
                    <a:cs typeface="Arial" pitchFamily="34" charset="0"/>
                  </a:endParaRPr>
                </a:p>
              </p:txBody>
            </p:sp>
          </p:grpSp>
        </p:grpSp>
        <p:sp>
          <p:nvSpPr>
            <p:cNvPr id="19462" name="Freeform 6"/>
            <p:cNvSpPr>
              <a:spLocks/>
            </p:cNvSpPr>
            <p:nvPr/>
          </p:nvSpPr>
          <p:spPr bwMode="auto">
            <a:xfrm>
              <a:off x="1400123" y="1981200"/>
              <a:ext cx="857001" cy="602207"/>
            </a:xfrm>
            <a:custGeom>
              <a:avLst/>
              <a:gdLst/>
              <a:ahLst/>
              <a:cxnLst>
                <a:cxn ang="0">
                  <a:pos x="30" y="951"/>
                </a:cxn>
                <a:cxn ang="0">
                  <a:pos x="0" y="940"/>
                </a:cxn>
                <a:cxn ang="0">
                  <a:pos x="18" y="881"/>
                </a:cxn>
                <a:cxn ang="0">
                  <a:pos x="24" y="839"/>
                </a:cxn>
                <a:cxn ang="0">
                  <a:pos x="35" y="821"/>
                </a:cxn>
                <a:cxn ang="0">
                  <a:pos x="48" y="851"/>
                </a:cxn>
                <a:cxn ang="0">
                  <a:pos x="35" y="881"/>
                </a:cxn>
                <a:cxn ang="0">
                  <a:pos x="78" y="857"/>
                </a:cxn>
                <a:cxn ang="0">
                  <a:pos x="71" y="828"/>
                </a:cxn>
                <a:cxn ang="0">
                  <a:pos x="78" y="780"/>
                </a:cxn>
                <a:cxn ang="0">
                  <a:pos x="53" y="715"/>
                </a:cxn>
                <a:cxn ang="0">
                  <a:pos x="83" y="715"/>
                </a:cxn>
                <a:cxn ang="0">
                  <a:pos x="131" y="697"/>
                </a:cxn>
                <a:cxn ang="0">
                  <a:pos x="101" y="662"/>
                </a:cxn>
                <a:cxn ang="0">
                  <a:pos x="65" y="674"/>
                </a:cxn>
                <a:cxn ang="0">
                  <a:pos x="65" y="603"/>
                </a:cxn>
                <a:cxn ang="0">
                  <a:pos x="71" y="520"/>
                </a:cxn>
                <a:cxn ang="0">
                  <a:pos x="71" y="397"/>
                </a:cxn>
                <a:cxn ang="0">
                  <a:pos x="48" y="255"/>
                </a:cxn>
                <a:cxn ang="0">
                  <a:pos x="60" y="136"/>
                </a:cxn>
                <a:cxn ang="0">
                  <a:pos x="272" y="220"/>
                </a:cxn>
                <a:cxn ang="0">
                  <a:pos x="456" y="296"/>
                </a:cxn>
                <a:cxn ang="0">
                  <a:pos x="544" y="332"/>
                </a:cxn>
                <a:cxn ang="0">
                  <a:pos x="580" y="361"/>
                </a:cxn>
                <a:cxn ang="0">
                  <a:pos x="580" y="484"/>
                </a:cxn>
                <a:cxn ang="0">
                  <a:pos x="532" y="550"/>
                </a:cxn>
                <a:cxn ang="0">
                  <a:pos x="538" y="603"/>
                </a:cxn>
                <a:cxn ang="0">
                  <a:pos x="527" y="639"/>
                </a:cxn>
                <a:cxn ang="0">
                  <a:pos x="544" y="674"/>
                </a:cxn>
                <a:cxn ang="0">
                  <a:pos x="603" y="562"/>
                </a:cxn>
                <a:cxn ang="0">
                  <a:pos x="638" y="502"/>
                </a:cxn>
                <a:cxn ang="0">
                  <a:pos x="697" y="431"/>
                </a:cxn>
                <a:cxn ang="0">
                  <a:pos x="633" y="237"/>
                </a:cxn>
                <a:cxn ang="0">
                  <a:pos x="644" y="213"/>
                </a:cxn>
                <a:cxn ang="0">
                  <a:pos x="692" y="166"/>
                </a:cxn>
                <a:cxn ang="0">
                  <a:pos x="656" y="106"/>
                </a:cxn>
                <a:cxn ang="0">
                  <a:pos x="644" y="0"/>
                </a:cxn>
                <a:cxn ang="0">
                  <a:pos x="1478" y="220"/>
                </a:cxn>
                <a:cxn ang="0">
                  <a:pos x="2145" y="373"/>
                </a:cxn>
                <a:cxn ang="0">
                  <a:pos x="1902" y="1407"/>
                </a:cxn>
                <a:cxn ang="0">
                  <a:pos x="1902" y="1442"/>
                </a:cxn>
                <a:cxn ang="0">
                  <a:pos x="1927" y="1478"/>
                </a:cxn>
                <a:cxn ang="0">
                  <a:pos x="1914" y="1495"/>
                </a:cxn>
                <a:cxn ang="0">
                  <a:pos x="1902" y="1542"/>
                </a:cxn>
                <a:cxn ang="0">
                  <a:pos x="1341" y="1435"/>
                </a:cxn>
                <a:cxn ang="0">
                  <a:pos x="1270" y="1448"/>
                </a:cxn>
                <a:cxn ang="0">
                  <a:pos x="1205" y="1435"/>
                </a:cxn>
                <a:cxn ang="0">
                  <a:pos x="1152" y="1424"/>
                </a:cxn>
                <a:cxn ang="0">
                  <a:pos x="1082" y="1424"/>
                </a:cxn>
                <a:cxn ang="0">
                  <a:pos x="1004" y="1448"/>
                </a:cxn>
                <a:cxn ang="0">
                  <a:pos x="905" y="1442"/>
                </a:cxn>
                <a:cxn ang="0">
                  <a:pos x="845" y="1412"/>
                </a:cxn>
                <a:cxn ang="0">
                  <a:pos x="692" y="1394"/>
                </a:cxn>
                <a:cxn ang="0">
                  <a:pos x="532" y="1353"/>
                </a:cxn>
                <a:cxn ang="0">
                  <a:pos x="367" y="1353"/>
                </a:cxn>
                <a:cxn ang="0">
                  <a:pos x="272" y="1283"/>
                </a:cxn>
                <a:cxn ang="0">
                  <a:pos x="284" y="1158"/>
                </a:cxn>
                <a:cxn ang="0">
                  <a:pos x="213" y="1052"/>
                </a:cxn>
                <a:cxn ang="0">
                  <a:pos x="160" y="1034"/>
                </a:cxn>
                <a:cxn ang="0">
                  <a:pos x="83" y="987"/>
                </a:cxn>
              </a:cxnLst>
              <a:rect l="0" t="0" r="r" b="b"/>
              <a:pathLst>
                <a:path w="2145" h="1566">
                  <a:moveTo>
                    <a:pt x="83" y="987"/>
                  </a:moveTo>
                  <a:lnTo>
                    <a:pt x="30" y="951"/>
                  </a:lnTo>
                  <a:lnTo>
                    <a:pt x="12" y="946"/>
                  </a:lnTo>
                  <a:lnTo>
                    <a:pt x="0" y="940"/>
                  </a:lnTo>
                  <a:lnTo>
                    <a:pt x="0" y="928"/>
                  </a:lnTo>
                  <a:lnTo>
                    <a:pt x="18" y="881"/>
                  </a:lnTo>
                  <a:lnTo>
                    <a:pt x="24" y="857"/>
                  </a:lnTo>
                  <a:lnTo>
                    <a:pt x="24" y="839"/>
                  </a:lnTo>
                  <a:lnTo>
                    <a:pt x="24" y="828"/>
                  </a:lnTo>
                  <a:lnTo>
                    <a:pt x="35" y="821"/>
                  </a:lnTo>
                  <a:lnTo>
                    <a:pt x="42" y="828"/>
                  </a:lnTo>
                  <a:lnTo>
                    <a:pt x="48" y="851"/>
                  </a:lnTo>
                  <a:lnTo>
                    <a:pt x="42" y="869"/>
                  </a:lnTo>
                  <a:lnTo>
                    <a:pt x="35" y="881"/>
                  </a:lnTo>
                  <a:lnTo>
                    <a:pt x="42" y="892"/>
                  </a:lnTo>
                  <a:lnTo>
                    <a:pt x="78" y="857"/>
                  </a:lnTo>
                  <a:lnTo>
                    <a:pt x="71" y="846"/>
                  </a:lnTo>
                  <a:lnTo>
                    <a:pt x="71" y="828"/>
                  </a:lnTo>
                  <a:lnTo>
                    <a:pt x="89" y="804"/>
                  </a:lnTo>
                  <a:lnTo>
                    <a:pt x="78" y="780"/>
                  </a:lnTo>
                  <a:lnTo>
                    <a:pt x="53" y="775"/>
                  </a:lnTo>
                  <a:lnTo>
                    <a:pt x="53" y="715"/>
                  </a:lnTo>
                  <a:lnTo>
                    <a:pt x="65" y="709"/>
                  </a:lnTo>
                  <a:lnTo>
                    <a:pt x="83" y="715"/>
                  </a:lnTo>
                  <a:lnTo>
                    <a:pt x="95" y="709"/>
                  </a:lnTo>
                  <a:lnTo>
                    <a:pt x="131" y="697"/>
                  </a:lnTo>
                  <a:lnTo>
                    <a:pt x="101" y="668"/>
                  </a:lnTo>
                  <a:lnTo>
                    <a:pt x="101" y="662"/>
                  </a:lnTo>
                  <a:lnTo>
                    <a:pt x="95" y="656"/>
                  </a:lnTo>
                  <a:lnTo>
                    <a:pt x="65" y="674"/>
                  </a:lnTo>
                  <a:lnTo>
                    <a:pt x="65" y="633"/>
                  </a:lnTo>
                  <a:lnTo>
                    <a:pt x="65" y="603"/>
                  </a:lnTo>
                  <a:lnTo>
                    <a:pt x="71" y="555"/>
                  </a:lnTo>
                  <a:lnTo>
                    <a:pt x="71" y="520"/>
                  </a:lnTo>
                  <a:lnTo>
                    <a:pt x="65" y="484"/>
                  </a:lnTo>
                  <a:lnTo>
                    <a:pt x="71" y="397"/>
                  </a:lnTo>
                  <a:lnTo>
                    <a:pt x="83" y="367"/>
                  </a:lnTo>
                  <a:lnTo>
                    <a:pt x="48" y="255"/>
                  </a:lnTo>
                  <a:lnTo>
                    <a:pt x="48" y="177"/>
                  </a:lnTo>
                  <a:lnTo>
                    <a:pt x="60" y="136"/>
                  </a:lnTo>
                  <a:lnTo>
                    <a:pt x="71" y="78"/>
                  </a:lnTo>
                  <a:lnTo>
                    <a:pt x="272" y="220"/>
                  </a:lnTo>
                  <a:lnTo>
                    <a:pt x="378" y="278"/>
                  </a:lnTo>
                  <a:lnTo>
                    <a:pt x="456" y="296"/>
                  </a:lnTo>
                  <a:lnTo>
                    <a:pt x="502" y="332"/>
                  </a:lnTo>
                  <a:lnTo>
                    <a:pt x="544" y="332"/>
                  </a:lnTo>
                  <a:lnTo>
                    <a:pt x="568" y="337"/>
                  </a:lnTo>
                  <a:lnTo>
                    <a:pt x="580" y="361"/>
                  </a:lnTo>
                  <a:lnTo>
                    <a:pt x="585" y="461"/>
                  </a:lnTo>
                  <a:lnTo>
                    <a:pt x="580" y="484"/>
                  </a:lnTo>
                  <a:lnTo>
                    <a:pt x="544" y="509"/>
                  </a:lnTo>
                  <a:lnTo>
                    <a:pt x="532" y="550"/>
                  </a:lnTo>
                  <a:lnTo>
                    <a:pt x="532" y="585"/>
                  </a:lnTo>
                  <a:lnTo>
                    <a:pt x="538" y="603"/>
                  </a:lnTo>
                  <a:lnTo>
                    <a:pt x="532" y="621"/>
                  </a:lnTo>
                  <a:lnTo>
                    <a:pt x="527" y="639"/>
                  </a:lnTo>
                  <a:lnTo>
                    <a:pt x="527" y="656"/>
                  </a:lnTo>
                  <a:lnTo>
                    <a:pt x="544" y="674"/>
                  </a:lnTo>
                  <a:lnTo>
                    <a:pt x="585" y="651"/>
                  </a:lnTo>
                  <a:lnTo>
                    <a:pt x="603" y="562"/>
                  </a:lnTo>
                  <a:lnTo>
                    <a:pt x="626" y="544"/>
                  </a:lnTo>
                  <a:lnTo>
                    <a:pt x="638" y="502"/>
                  </a:lnTo>
                  <a:lnTo>
                    <a:pt x="692" y="449"/>
                  </a:lnTo>
                  <a:lnTo>
                    <a:pt x="697" y="431"/>
                  </a:lnTo>
                  <a:lnTo>
                    <a:pt x="674" y="349"/>
                  </a:lnTo>
                  <a:lnTo>
                    <a:pt x="633" y="237"/>
                  </a:lnTo>
                  <a:lnTo>
                    <a:pt x="626" y="220"/>
                  </a:lnTo>
                  <a:lnTo>
                    <a:pt x="644" y="213"/>
                  </a:lnTo>
                  <a:lnTo>
                    <a:pt x="667" y="220"/>
                  </a:lnTo>
                  <a:lnTo>
                    <a:pt x="692" y="166"/>
                  </a:lnTo>
                  <a:lnTo>
                    <a:pt x="685" y="113"/>
                  </a:lnTo>
                  <a:lnTo>
                    <a:pt x="656" y="106"/>
                  </a:lnTo>
                  <a:lnTo>
                    <a:pt x="644" y="71"/>
                  </a:lnTo>
                  <a:lnTo>
                    <a:pt x="644" y="0"/>
                  </a:lnTo>
                  <a:lnTo>
                    <a:pt x="1070" y="119"/>
                  </a:lnTo>
                  <a:lnTo>
                    <a:pt x="1478" y="220"/>
                  </a:lnTo>
                  <a:lnTo>
                    <a:pt x="2138" y="373"/>
                  </a:lnTo>
                  <a:lnTo>
                    <a:pt x="2145" y="373"/>
                  </a:lnTo>
                  <a:lnTo>
                    <a:pt x="1914" y="1394"/>
                  </a:lnTo>
                  <a:lnTo>
                    <a:pt x="1902" y="1407"/>
                  </a:lnTo>
                  <a:lnTo>
                    <a:pt x="1902" y="1424"/>
                  </a:lnTo>
                  <a:lnTo>
                    <a:pt x="1902" y="1442"/>
                  </a:lnTo>
                  <a:lnTo>
                    <a:pt x="1914" y="1453"/>
                  </a:lnTo>
                  <a:lnTo>
                    <a:pt x="1927" y="1478"/>
                  </a:lnTo>
                  <a:lnTo>
                    <a:pt x="1920" y="1489"/>
                  </a:lnTo>
                  <a:lnTo>
                    <a:pt x="1914" y="1495"/>
                  </a:lnTo>
                  <a:lnTo>
                    <a:pt x="1902" y="1513"/>
                  </a:lnTo>
                  <a:lnTo>
                    <a:pt x="1902" y="1542"/>
                  </a:lnTo>
                  <a:lnTo>
                    <a:pt x="1909" y="1566"/>
                  </a:lnTo>
                  <a:lnTo>
                    <a:pt x="1341" y="1435"/>
                  </a:lnTo>
                  <a:lnTo>
                    <a:pt x="1300" y="1448"/>
                  </a:lnTo>
                  <a:lnTo>
                    <a:pt x="1270" y="1448"/>
                  </a:lnTo>
                  <a:lnTo>
                    <a:pt x="1240" y="1435"/>
                  </a:lnTo>
                  <a:lnTo>
                    <a:pt x="1205" y="1435"/>
                  </a:lnTo>
                  <a:lnTo>
                    <a:pt x="1187" y="1424"/>
                  </a:lnTo>
                  <a:lnTo>
                    <a:pt x="1152" y="1424"/>
                  </a:lnTo>
                  <a:lnTo>
                    <a:pt x="1123" y="1435"/>
                  </a:lnTo>
                  <a:lnTo>
                    <a:pt x="1082" y="1424"/>
                  </a:lnTo>
                  <a:lnTo>
                    <a:pt x="1046" y="1424"/>
                  </a:lnTo>
                  <a:lnTo>
                    <a:pt x="1004" y="1448"/>
                  </a:lnTo>
                  <a:lnTo>
                    <a:pt x="975" y="1453"/>
                  </a:lnTo>
                  <a:lnTo>
                    <a:pt x="905" y="1442"/>
                  </a:lnTo>
                  <a:lnTo>
                    <a:pt x="887" y="1435"/>
                  </a:lnTo>
                  <a:lnTo>
                    <a:pt x="845" y="1412"/>
                  </a:lnTo>
                  <a:lnTo>
                    <a:pt x="715" y="1430"/>
                  </a:lnTo>
                  <a:lnTo>
                    <a:pt x="692" y="1394"/>
                  </a:lnTo>
                  <a:lnTo>
                    <a:pt x="585" y="1366"/>
                  </a:lnTo>
                  <a:lnTo>
                    <a:pt x="532" y="1353"/>
                  </a:lnTo>
                  <a:lnTo>
                    <a:pt x="467" y="1366"/>
                  </a:lnTo>
                  <a:lnTo>
                    <a:pt x="367" y="1353"/>
                  </a:lnTo>
                  <a:lnTo>
                    <a:pt x="284" y="1318"/>
                  </a:lnTo>
                  <a:lnTo>
                    <a:pt x="272" y="1283"/>
                  </a:lnTo>
                  <a:lnTo>
                    <a:pt x="272" y="1182"/>
                  </a:lnTo>
                  <a:lnTo>
                    <a:pt x="284" y="1158"/>
                  </a:lnTo>
                  <a:lnTo>
                    <a:pt x="272" y="1105"/>
                  </a:lnTo>
                  <a:lnTo>
                    <a:pt x="213" y="1052"/>
                  </a:lnTo>
                  <a:lnTo>
                    <a:pt x="165" y="1052"/>
                  </a:lnTo>
                  <a:lnTo>
                    <a:pt x="160" y="1034"/>
                  </a:lnTo>
                  <a:lnTo>
                    <a:pt x="136" y="1011"/>
                  </a:lnTo>
                  <a:lnTo>
                    <a:pt x="83" y="987"/>
                  </a:lnTo>
                </a:path>
              </a:pathLst>
            </a:custGeom>
            <a:solidFill>
              <a:schemeClr val="accent3">
                <a:lumMod val="50000"/>
              </a:schemeClr>
            </a:solidFill>
            <a:ln w="12700">
              <a:solidFill>
                <a:schemeClr val="tx1"/>
              </a:solidFill>
              <a:prstDash val="solid"/>
              <a:round/>
              <a:headEnd/>
              <a:tailEnd/>
            </a:ln>
          </p:spPr>
          <p:txBody>
            <a:bodyPr anchor="ctr"/>
            <a:lstStyle/>
            <a:p>
              <a:pPr algn="ctr">
                <a:defRPr/>
              </a:pPr>
              <a:r>
                <a:rPr lang="en-US" sz="1440" b="1" dirty="0">
                  <a:solidFill>
                    <a:schemeClr val="bg1"/>
                  </a:solidFill>
                  <a:latin typeface="Calibri" pitchFamily="34" charset="0"/>
                  <a:cs typeface="Arial" pitchFamily="34" charset="0"/>
                </a:rPr>
                <a:t>1.7%</a:t>
              </a:r>
            </a:p>
          </p:txBody>
        </p:sp>
        <p:sp>
          <p:nvSpPr>
            <p:cNvPr id="19464" name="Freeform 8"/>
            <p:cNvSpPr>
              <a:spLocks/>
            </p:cNvSpPr>
            <p:nvPr/>
          </p:nvSpPr>
          <p:spPr bwMode="auto">
            <a:xfrm>
              <a:off x="1170225" y="2359465"/>
              <a:ext cx="1029124" cy="830791"/>
            </a:xfrm>
            <a:custGeom>
              <a:avLst/>
              <a:gdLst/>
              <a:ahLst/>
              <a:cxnLst>
                <a:cxn ang="0">
                  <a:pos x="18" y="1601"/>
                </a:cxn>
                <a:cxn ang="0">
                  <a:pos x="18" y="1477"/>
                </a:cxn>
                <a:cxn ang="0">
                  <a:pos x="41" y="1376"/>
                </a:cxn>
                <a:cxn ang="0">
                  <a:pos x="48" y="1223"/>
                </a:cxn>
                <a:cxn ang="0">
                  <a:pos x="89" y="1188"/>
                </a:cxn>
                <a:cxn ang="0">
                  <a:pos x="119" y="1135"/>
                </a:cxn>
                <a:cxn ang="0">
                  <a:pos x="142" y="1069"/>
                </a:cxn>
                <a:cxn ang="0">
                  <a:pos x="254" y="892"/>
                </a:cxn>
                <a:cxn ang="0">
                  <a:pos x="396" y="549"/>
                </a:cxn>
                <a:cxn ang="0">
                  <a:pos x="497" y="313"/>
                </a:cxn>
                <a:cxn ang="0">
                  <a:pos x="573" y="77"/>
                </a:cxn>
                <a:cxn ang="0">
                  <a:pos x="586" y="6"/>
                </a:cxn>
                <a:cxn ang="0">
                  <a:pos x="644" y="6"/>
                </a:cxn>
                <a:cxn ang="0">
                  <a:pos x="715" y="24"/>
                </a:cxn>
                <a:cxn ang="0">
                  <a:pos x="744" y="65"/>
                </a:cxn>
                <a:cxn ang="0">
                  <a:pos x="851" y="118"/>
                </a:cxn>
                <a:cxn ang="0">
                  <a:pos x="851" y="195"/>
                </a:cxn>
                <a:cxn ang="0">
                  <a:pos x="863" y="331"/>
                </a:cxn>
                <a:cxn ang="0">
                  <a:pos x="1046" y="379"/>
                </a:cxn>
                <a:cxn ang="0">
                  <a:pos x="1164" y="379"/>
                </a:cxn>
                <a:cxn ang="0">
                  <a:pos x="1294" y="443"/>
                </a:cxn>
                <a:cxn ang="0">
                  <a:pos x="1466" y="448"/>
                </a:cxn>
                <a:cxn ang="0">
                  <a:pos x="1554" y="466"/>
                </a:cxn>
                <a:cxn ang="0">
                  <a:pos x="1625" y="437"/>
                </a:cxn>
                <a:cxn ang="0">
                  <a:pos x="1702" y="448"/>
                </a:cxn>
                <a:cxn ang="0">
                  <a:pos x="1766" y="437"/>
                </a:cxn>
                <a:cxn ang="0">
                  <a:pos x="1819" y="448"/>
                </a:cxn>
                <a:cxn ang="0">
                  <a:pos x="1879" y="461"/>
                </a:cxn>
                <a:cxn ang="0">
                  <a:pos x="2488" y="579"/>
                </a:cxn>
                <a:cxn ang="0">
                  <a:pos x="2517" y="650"/>
                </a:cxn>
                <a:cxn ang="0">
                  <a:pos x="2577" y="686"/>
                </a:cxn>
                <a:cxn ang="0">
                  <a:pos x="2446" y="952"/>
                </a:cxn>
                <a:cxn ang="0">
                  <a:pos x="2417" y="1004"/>
                </a:cxn>
                <a:cxn ang="0">
                  <a:pos x="2339" y="1057"/>
                </a:cxn>
                <a:cxn ang="0">
                  <a:pos x="2257" y="1217"/>
                </a:cxn>
                <a:cxn ang="0">
                  <a:pos x="2310" y="1264"/>
                </a:cxn>
                <a:cxn ang="0">
                  <a:pos x="2322" y="1317"/>
                </a:cxn>
                <a:cxn ang="0">
                  <a:pos x="2304" y="1335"/>
                </a:cxn>
                <a:cxn ang="0">
                  <a:pos x="2263" y="1436"/>
                </a:cxn>
                <a:cxn ang="0">
                  <a:pos x="1241" y="1949"/>
                </a:cxn>
              </a:cxnLst>
              <a:rect l="0" t="0" r="r" b="b"/>
              <a:pathLst>
                <a:path w="2582" h="2157">
                  <a:moveTo>
                    <a:pt x="36" y="1619"/>
                  </a:moveTo>
                  <a:lnTo>
                    <a:pt x="18" y="1601"/>
                  </a:lnTo>
                  <a:lnTo>
                    <a:pt x="0" y="1518"/>
                  </a:lnTo>
                  <a:lnTo>
                    <a:pt x="18" y="1477"/>
                  </a:lnTo>
                  <a:lnTo>
                    <a:pt x="18" y="1442"/>
                  </a:lnTo>
                  <a:lnTo>
                    <a:pt x="41" y="1376"/>
                  </a:lnTo>
                  <a:lnTo>
                    <a:pt x="30" y="1252"/>
                  </a:lnTo>
                  <a:lnTo>
                    <a:pt x="48" y="1223"/>
                  </a:lnTo>
                  <a:lnTo>
                    <a:pt x="77" y="1211"/>
                  </a:lnTo>
                  <a:lnTo>
                    <a:pt x="89" y="1188"/>
                  </a:lnTo>
                  <a:lnTo>
                    <a:pt x="107" y="1146"/>
                  </a:lnTo>
                  <a:lnTo>
                    <a:pt x="119" y="1135"/>
                  </a:lnTo>
                  <a:lnTo>
                    <a:pt x="130" y="1075"/>
                  </a:lnTo>
                  <a:lnTo>
                    <a:pt x="142" y="1069"/>
                  </a:lnTo>
                  <a:lnTo>
                    <a:pt x="219" y="981"/>
                  </a:lnTo>
                  <a:lnTo>
                    <a:pt x="254" y="892"/>
                  </a:lnTo>
                  <a:lnTo>
                    <a:pt x="320" y="768"/>
                  </a:lnTo>
                  <a:lnTo>
                    <a:pt x="396" y="549"/>
                  </a:lnTo>
                  <a:lnTo>
                    <a:pt x="449" y="448"/>
                  </a:lnTo>
                  <a:lnTo>
                    <a:pt x="497" y="313"/>
                  </a:lnTo>
                  <a:lnTo>
                    <a:pt x="550" y="136"/>
                  </a:lnTo>
                  <a:lnTo>
                    <a:pt x="573" y="77"/>
                  </a:lnTo>
                  <a:lnTo>
                    <a:pt x="586" y="24"/>
                  </a:lnTo>
                  <a:lnTo>
                    <a:pt x="586" y="6"/>
                  </a:lnTo>
                  <a:lnTo>
                    <a:pt x="609" y="0"/>
                  </a:lnTo>
                  <a:lnTo>
                    <a:pt x="644" y="6"/>
                  </a:lnTo>
                  <a:lnTo>
                    <a:pt x="662" y="0"/>
                  </a:lnTo>
                  <a:lnTo>
                    <a:pt x="715" y="24"/>
                  </a:lnTo>
                  <a:lnTo>
                    <a:pt x="739" y="47"/>
                  </a:lnTo>
                  <a:lnTo>
                    <a:pt x="744" y="65"/>
                  </a:lnTo>
                  <a:lnTo>
                    <a:pt x="792" y="65"/>
                  </a:lnTo>
                  <a:lnTo>
                    <a:pt x="851" y="118"/>
                  </a:lnTo>
                  <a:lnTo>
                    <a:pt x="863" y="171"/>
                  </a:lnTo>
                  <a:lnTo>
                    <a:pt x="851" y="195"/>
                  </a:lnTo>
                  <a:lnTo>
                    <a:pt x="851" y="296"/>
                  </a:lnTo>
                  <a:lnTo>
                    <a:pt x="863" y="331"/>
                  </a:lnTo>
                  <a:lnTo>
                    <a:pt x="946" y="366"/>
                  </a:lnTo>
                  <a:lnTo>
                    <a:pt x="1046" y="379"/>
                  </a:lnTo>
                  <a:lnTo>
                    <a:pt x="1111" y="366"/>
                  </a:lnTo>
                  <a:lnTo>
                    <a:pt x="1164" y="379"/>
                  </a:lnTo>
                  <a:lnTo>
                    <a:pt x="1271" y="407"/>
                  </a:lnTo>
                  <a:lnTo>
                    <a:pt x="1294" y="443"/>
                  </a:lnTo>
                  <a:lnTo>
                    <a:pt x="1424" y="425"/>
                  </a:lnTo>
                  <a:lnTo>
                    <a:pt x="1466" y="448"/>
                  </a:lnTo>
                  <a:lnTo>
                    <a:pt x="1484" y="455"/>
                  </a:lnTo>
                  <a:lnTo>
                    <a:pt x="1554" y="466"/>
                  </a:lnTo>
                  <a:lnTo>
                    <a:pt x="1583" y="461"/>
                  </a:lnTo>
                  <a:lnTo>
                    <a:pt x="1625" y="437"/>
                  </a:lnTo>
                  <a:lnTo>
                    <a:pt x="1661" y="437"/>
                  </a:lnTo>
                  <a:lnTo>
                    <a:pt x="1702" y="448"/>
                  </a:lnTo>
                  <a:lnTo>
                    <a:pt x="1731" y="437"/>
                  </a:lnTo>
                  <a:lnTo>
                    <a:pt x="1766" y="437"/>
                  </a:lnTo>
                  <a:lnTo>
                    <a:pt x="1784" y="448"/>
                  </a:lnTo>
                  <a:lnTo>
                    <a:pt x="1819" y="448"/>
                  </a:lnTo>
                  <a:lnTo>
                    <a:pt x="1849" y="461"/>
                  </a:lnTo>
                  <a:lnTo>
                    <a:pt x="1879" y="461"/>
                  </a:lnTo>
                  <a:lnTo>
                    <a:pt x="1920" y="448"/>
                  </a:lnTo>
                  <a:lnTo>
                    <a:pt x="2488" y="579"/>
                  </a:lnTo>
                  <a:lnTo>
                    <a:pt x="2493" y="615"/>
                  </a:lnTo>
                  <a:lnTo>
                    <a:pt x="2517" y="650"/>
                  </a:lnTo>
                  <a:lnTo>
                    <a:pt x="2547" y="661"/>
                  </a:lnTo>
                  <a:lnTo>
                    <a:pt x="2577" y="686"/>
                  </a:lnTo>
                  <a:lnTo>
                    <a:pt x="2582" y="739"/>
                  </a:lnTo>
                  <a:lnTo>
                    <a:pt x="2446" y="952"/>
                  </a:lnTo>
                  <a:lnTo>
                    <a:pt x="2422" y="981"/>
                  </a:lnTo>
                  <a:lnTo>
                    <a:pt x="2417" y="1004"/>
                  </a:lnTo>
                  <a:lnTo>
                    <a:pt x="2387" y="1039"/>
                  </a:lnTo>
                  <a:lnTo>
                    <a:pt x="2339" y="1057"/>
                  </a:lnTo>
                  <a:lnTo>
                    <a:pt x="2268" y="1170"/>
                  </a:lnTo>
                  <a:lnTo>
                    <a:pt x="2257" y="1217"/>
                  </a:lnTo>
                  <a:lnTo>
                    <a:pt x="2268" y="1241"/>
                  </a:lnTo>
                  <a:lnTo>
                    <a:pt x="2310" y="1264"/>
                  </a:lnTo>
                  <a:lnTo>
                    <a:pt x="2334" y="1294"/>
                  </a:lnTo>
                  <a:lnTo>
                    <a:pt x="2322" y="1317"/>
                  </a:lnTo>
                  <a:lnTo>
                    <a:pt x="2316" y="1335"/>
                  </a:lnTo>
                  <a:lnTo>
                    <a:pt x="2304" y="1335"/>
                  </a:lnTo>
                  <a:lnTo>
                    <a:pt x="2304" y="1383"/>
                  </a:lnTo>
                  <a:lnTo>
                    <a:pt x="2263" y="1436"/>
                  </a:lnTo>
                  <a:lnTo>
                    <a:pt x="2103" y="2157"/>
                  </a:lnTo>
                  <a:lnTo>
                    <a:pt x="1241" y="1949"/>
                  </a:lnTo>
                  <a:lnTo>
                    <a:pt x="36" y="1619"/>
                  </a:lnTo>
                </a:path>
              </a:pathLst>
            </a:custGeom>
            <a:solidFill>
              <a:schemeClr val="accent3">
                <a:lumMod val="60000"/>
                <a:lumOff val="40000"/>
              </a:schemeClr>
            </a:solidFill>
            <a:ln w="12700">
              <a:solidFill>
                <a:schemeClr val="tx1"/>
              </a:solidFill>
              <a:prstDash val="solid"/>
              <a:round/>
              <a:headEnd/>
              <a:tailEnd/>
            </a:ln>
          </p:spPr>
          <p:txBody>
            <a:bodyPr anchor="ctr"/>
            <a:lstStyle/>
            <a:p>
              <a:pPr algn="ctr">
                <a:defRPr/>
              </a:pPr>
              <a:r>
                <a:rPr lang="en-US" sz="1440" b="1" dirty="0">
                  <a:latin typeface="Calibri" pitchFamily="34" charset="0"/>
                  <a:cs typeface="Arial" pitchFamily="34" charset="0"/>
                </a:rPr>
                <a:t>1.4%</a:t>
              </a:r>
            </a:p>
          </p:txBody>
        </p:sp>
        <p:sp>
          <p:nvSpPr>
            <p:cNvPr id="19466" name="Freeform 10"/>
            <p:cNvSpPr>
              <a:spLocks/>
            </p:cNvSpPr>
            <p:nvPr/>
          </p:nvSpPr>
          <p:spPr bwMode="auto">
            <a:xfrm>
              <a:off x="1083562" y="2982558"/>
              <a:ext cx="1024309" cy="1684787"/>
            </a:xfrm>
            <a:custGeom>
              <a:avLst/>
              <a:gdLst/>
              <a:ahLst/>
              <a:cxnLst>
                <a:cxn ang="0">
                  <a:pos x="1447" y="4276"/>
                </a:cxn>
                <a:cxn ang="0">
                  <a:pos x="1458" y="4212"/>
                </a:cxn>
                <a:cxn ang="0">
                  <a:pos x="1429" y="4164"/>
                </a:cxn>
                <a:cxn ang="0">
                  <a:pos x="1359" y="3887"/>
                </a:cxn>
                <a:cxn ang="0">
                  <a:pos x="1211" y="3721"/>
                </a:cxn>
                <a:cxn ang="0">
                  <a:pos x="1151" y="3657"/>
                </a:cxn>
                <a:cxn ang="0">
                  <a:pos x="1116" y="3579"/>
                </a:cxn>
                <a:cxn ang="0">
                  <a:pos x="927" y="3497"/>
                </a:cxn>
                <a:cxn ang="0">
                  <a:pos x="791" y="3355"/>
                </a:cxn>
                <a:cxn ang="0">
                  <a:pos x="537" y="3254"/>
                </a:cxn>
                <a:cxn ang="0">
                  <a:pos x="525" y="3155"/>
                </a:cxn>
                <a:cxn ang="0">
                  <a:pos x="555" y="3024"/>
                </a:cxn>
                <a:cxn ang="0">
                  <a:pos x="502" y="2906"/>
                </a:cxn>
                <a:cxn ang="0">
                  <a:pos x="525" y="2853"/>
                </a:cxn>
                <a:cxn ang="0">
                  <a:pos x="384" y="2605"/>
                </a:cxn>
                <a:cxn ang="0">
                  <a:pos x="289" y="2427"/>
                </a:cxn>
                <a:cxn ang="0">
                  <a:pos x="331" y="2298"/>
                </a:cxn>
                <a:cxn ang="0">
                  <a:pos x="349" y="2168"/>
                </a:cxn>
                <a:cxn ang="0">
                  <a:pos x="230" y="2049"/>
                </a:cxn>
                <a:cxn ang="0">
                  <a:pos x="236" y="1867"/>
                </a:cxn>
                <a:cxn ang="0">
                  <a:pos x="271" y="1790"/>
                </a:cxn>
                <a:cxn ang="0">
                  <a:pos x="295" y="1879"/>
                </a:cxn>
                <a:cxn ang="0">
                  <a:pos x="354" y="1867"/>
                </a:cxn>
                <a:cxn ang="0">
                  <a:pos x="331" y="1689"/>
                </a:cxn>
                <a:cxn ang="0">
                  <a:pos x="283" y="1742"/>
                </a:cxn>
                <a:cxn ang="0">
                  <a:pos x="182" y="1677"/>
                </a:cxn>
                <a:cxn ang="0">
                  <a:pos x="159" y="1464"/>
                </a:cxn>
                <a:cxn ang="0">
                  <a:pos x="23" y="1223"/>
                </a:cxn>
                <a:cxn ang="0">
                  <a:pos x="35" y="1111"/>
                </a:cxn>
                <a:cxn ang="0">
                  <a:pos x="94" y="957"/>
                </a:cxn>
                <a:cxn ang="0">
                  <a:pos x="47" y="768"/>
                </a:cxn>
                <a:cxn ang="0">
                  <a:pos x="5" y="685"/>
                </a:cxn>
                <a:cxn ang="0">
                  <a:pos x="5" y="579"/>
                </a:cxn>
                <a:cxn ang="0">
                  <a:pos x="159" y="360"/>
                </a:cxn>
                <a:cxn ang="0">
                  <a:pos x="218" y="236"/>
                </a:cxn>
                <a:cxn ang="0">
                  <a:pos x="230" y="23"/>
                </a:cxn>
                <a:cxn ang="0">
                  <a:pos x="1146" y="1524"/>
                </a:cxn>
                <a:cxn ang="0">
                  <a:pos x="2475" y="3556"/>
                </a:cxn>
                <a:cxn ang="0">
                  <a:pos x="2498" y="3662"/>
                </a:cxn>
                <a:cxn ang="0">
                  <a:pos x="2540" y="3751"/>
                </a:cxn>
                <a:cxn ang="0">
                  <a:pos x="2563" y="3827"/>
                </a:cxn>
                <a:cxn ang="0">
                  <a:pos x="2463" y="3869"/>
                </a:cxn>
                <a:cxn ang="0">
                  <a:pos x="2333" y="4099"/>
                </a:cxn>
                <a:cxn ang="0">
                  <a:pos x="2310" y="4152"/>
                </a:cxn>
                <a:cxn ang="0">
                  <a:pos x="2297" y="4247"/>
                </a:cxn>
                <a:cxn ang="0">
                  <a:pos x="2340" y="4324"/>
                </a:cxn>
                <a:cxn ang="0">
                  <a:pos x="2292" y="4372"/>
                </a:cxn>
              </a:cxnLst>
              <a:rect l="0" t="0" r="r" b="b"/>
              <a:pathLst>
                <a:path w="2563" h="4377">
                  <a:moveTo>
                    <a:pt x="2239" y="4365"/>
                  </a:moveTo>
                  <a:lnTo>
                    <a:pt x="1458" y="4288"/>
                  </a:lnTo>
                  <a:lnTo>
                    <a:pt x="1447" y="4276"/>
                  </a:lnTo>
                  <a:lnTo>
                    <a:pt x="1441" y="4235"/>
                  </a:lnTo>
                  <a:lnTo>
                    <a:pt x="1447" y="4218"/>
                  </a:lnTo>
                  <a:lnTo>
                    <a:pt x="1458" y="4212"/>
                  </a:lnTo>
                  <a:lnTo>
                    <a:pt x="1447" y="4200"/>
                  </a:lnTo>
                  <a:lnTo>
                    <a:pt x="1435" y="4200"/>
                  </a:lnTo>
                  <a:lnTo>
                    <a:pt x="1429" y="4164"/>
                  </a:lnTo>
                  <a:lnTo>
                    <a:pt x="1429" y="4152"/>
                  </a:lnTo>
                  <a:lnTo>
                    <a:pt x="1429" y="4022"/>
                  </a:lnTo>
                  <a:lnTo>
                    <a:pt x="1359" y="3887"/>
                  </a:lnTo>
                  <a:lnTo>
                    <a:pt x="1318" y="3845"/>
                  </a:lnTo>
                  <a:lnTo>
                    <a:pt x="1288" y="3792"/>
                  </a:lnTo>
                  <a:lnTo>
                    <a:pt x="1211" y="3721"/>
                  </a:lnTo>
                  <a:lnTo>
                    <a:pt x="1163" y="3721"/>
                  </a:lnTo>
                  <a:lnTo>
                    <a:pt x="1134" y="3692"/>
                  </a:lnTo>
                  <a:lnTo>
                    <a:pt x="1151" y="3657"/>
                  </a:lnTo>
                  <a:lnTo>
                    <a:pt x="1140" y="3632"/>
                  </a:lnTo>
                  <a:lnTo>
                    <a:pt x="1140" y="3609"/>
                  </a:lnTo>
                  <a:lnTo>
                    <a:pt x="1116" y="3579"/>
                  </a:lnTo>
                  <a:lnTo>
                    <a:pt x="1034" y="3568"/>
                  </a:lnTo>
                  <a:lnTo>
                    <a:pt x="986" y="3550"/>
                  </a:lnTo>
                  <a:lnTo>
                    <a:pt x="927" y="3497"/>
                  </a:lnTo>
                  <a:lnTo>
                    <a:pt x="892" y="3408"/>
                  </a:lnTo>
                  <a:lnTo>
                    <a:pt x="844" y="3367"/>
                  </a:lnTo>
                  <a:lnTo>
                    <a:pt x="791" y="3355"/>
                  </a:lnTo>
                  <a:lnTo>
                    <a:pt x="649" y="3290"/>
                  </a:lnTo>
                  <a:lnTo>
                    <a:pt x="603" y="3290"/>
                  </a:lnTo>
                  <a:lnTo>
                    <a:pt x="537" y="3254"/>
                  </a:lnTo>
                  <a:lnTo>
                    <a:pt x="502" y="3219"/>
                  </a:lnTo>
                  <a:lnTo>
                    <a:pt x="502" y="3183"/>
                  </a:lnTo>
                  <a:lnTo>
                    <a:pt x="525" y="3155"/>
                  </a:lnTo>
                  <a:lnTo>
                    <a:pt x="537" y="3084"/>
                  </a:lnTo>
                  <a:lnTo>
                    <a:pt x="549" y="3042"/>
                  </a:lnTo>
                  <a:lnTo>
                    <a:pt x="555" y="3024"/>
                  </a:lnTo>
                  <a:lnTo>
                    <a:pt x="543" y="2971"/>
                  </a:lnTo>
                  <a:lnTo>
                    <a:pt x="507" y="2954"/>
                  </a:lnTo>
                  <a:lnTo>
                    <a:pt x="502" y="2906"/>
                  </a:lnTo>
                  <a:lnTo>
                    <a:pt x="514" y="2894"/>
                  </a:lnTo>
                  <a:lnTo>
                    <a:pt x="519" y="2894"/>
                  </a:lnTo>
                  <a:lnTo>
                    <a:pt x="525" y="2853"/>
                  </a:lnTo>
                  <a:lnTo>
                    <a:pt x="484" y="2823"/>
                  </a:lnTo>
                  <a:lnTo>
                    <a:pt x="390" y="2652"/>
                  </a:lnTo>
                  <a:lnTo>
                    <a:pt x="384" y="2605"/>
                  </a:lnTo>
                  <a:lnTo>
                    <a:pt x="366" y="2564"/>
                  </a:lnTo>
                  <a:lnTo>
                    <a:pt x="360" y="2528"/>
                  </a:lnTo>
                  <a:lnTo>
                    <a:pt x="289" y="2427"/>
                  </a:lnTo>
                  <a:lnTo>
                    <a:pt x="295" y="2321"/>
                  </a:lnTo>
                  <a:lnTo>
                    <a:pt x="313" y="2298"/>
                  </a:lnTo>
                  <a:lnTo>
                    <a:pt x="331" y="2298"/>
                  </a:lnTo>
                  <a:lnTo>
                    <a:pt x="366" y="2262"/>
                  </a:lnTo>
                  <a:lnTo>
                    <a:pt x="372" y="2191"/>
                  </a:lnTo>
                  <a:lnTo>
                    <a:pt x="349" y="2168"/>
                  </a:lnTo>
                  <a:lnTo>
                    <a:pt x="301" y="2144"/>
                  </a:lnTo>
                  <a:lnTo>
                    <a:pt x="248" y="2097"/>
                  </a:lnTo>
                  <a:lnTo>
                    <a:pt x="230" y="2049"/>
                  </a:lnTo>
                  <a:lnTo>
                    <a:pt x="230" y="1920"/>
                  </a:lnTo>
                  <a:lnTo>
                    <a:pt x="242" y="1897"/>
                  </a:lnTo>
                  <a:lnTo>
                    <a:pt x="236" y="1867"/>
                  </a:lnTo>
                  <a:lnTo>
                    <a:pt x="248" y="1861"/>
                  </a:lnTo>
                  <a:lnTo>
                    <a:pt x="260" y="1790"/>
                  </a:lnTo>
                  <a:lnTo>
                    <a:pt x="271" y="1790"/>
                  </a:lnTo>
                  <a:lnTo>
                    <a:pt x="289" y="1808"/>
                  </a:lnTo>
                  <a:lnTo>
                    <a:pt x="283" y="1861"/>
                  </a:lnTo>
                  <a:lnTo>
                    <a:pt x="295" y="1879"/>
                  </a:lnTo>
                  <a:lnTo>
                    <a:pt x="342" y="1914"/>
                  </a:lnTo>
                  <a:lnTo>
                    <a:pt x="349" y="1897"/>
                  </a:lnTo>
                  <a:lnTo>
                    <a:pt x="354" y="1867"/>
                  </a:lnTo>
                  <a:lnTo>
                    <a:pt x="331" y="1790"/>
                  </a:lnTo>
                  <a:lnTo>
                    <a:pt x="324" y="1748"/>
                  </a:lnTo>
                  <a:lnTo>
                    <a:pt x="331" y="1689"/>
                  </a:lnTo>
                  <a:lnTo>
                    <a:pt x="319" y="1684"/>
                  </a:lnTo>
                  <a:lnTo>
                    <a:pt x="289" y="1719"/>
                  </a:lnTo>
                  <a:lnTo>
                    <a:pt x="283" y="1742"/>
                  </a:lnTo>
                  <a:lnTo>
                    <a:pt x="271" y="1766"/>
                  </a:lnTo>
                  <a:lnTo>
                    <a:pt x="230" y="1748"/>
                  </a:lnTo>
                  <a:lnTo>
                    <a:pt x="182" y="1677"/>
                  </a:lnTo>
                  <a:lnTo>
                    <a:pt x="136" y="1659"/>
                  </a:lnTo>
                  <a:lnTo>
                    <a:pt x="159" y="1618"/>
                  </a:lnTo>
                  <a:lnTo>
                    <a:pt x="159" y="1464"/>
                  </a:lnTo>
                  <a:lnTo>
                    <a:pt x="100" y="1400"/>
                  </a:lnTo>
                  <a:lnTo>
                    <a:pt x="70" y="1347"/>
                  </a:lnTo>
                  <a:lnTo>
                    <a:pt x="23" y="1223"/>
                  </a:lnTo>
                  <a:lnTo>
                    <a:pt x="47" y="1182"/>
                  </a:lnTo>
                  <a:lnTo>
                    <a:pt x="35" y="1146"/>
                  </a:lnTo>
                  <a:lnTo>
                    <a:pt x="35" y="1111"/>
                  </a:lnTo>
                  <a:lnTo>
                    <a:pt x="58" y="1022"/>
                  </a:lnTo>
                  <a:lnTo>
                    <a:pt x="88" y="980"/>
                  </a:lnTo>
                  <a:lnTo>
                    <a:pt x="94" y="957"/>
                  </a:lnTo>
                  <a:lnTo>
                    <a:pt x="88" y="875"/>
                  </a:lnTo>
                  <a:lnTo>
                    <a:pt x="47" y="791"/>
                  </a:lnTo>
                  <a:lnTo>
                    <a:pt x="47" y="768"/>
                  </a:lnTo>
                  <a:lnTo>
                    <a:pt x="35" y="738"/>
                  </a:lnTo>
                  <a:lnTo>
                    <a:pt x="17" y="720"/>
                  </a:lnTo>
                  <a:lnTo>
                    <a:pt x="5" y="685"/>
                  </a:lnTo>
                  <a:lnTo>
                    <a:pt x="0" y="632"/>
                  </a:lnTo>
                  <a:lnTo>
                    <a:pt x="5" y="620"/>
                  </a:lnTo>
                  <a:lnTo>
                    <a:pt x="5" y="579"/>
                  </a:lnTo>
                  <a:lnTo>
                    <a:pt x="47" y="508"/>
                  </a:lnTo>
                  <a:lnTo>
                    <a:pt x="159" y="384"/>
                  </a:lnTo>
                  <a:lnTo>
                    <a:pt x="159" y="360"/>
                  </a:lnTo>
                  <a:lnTo>
                    <a:pt x="171" y="307"/>
                  </a:lnTo>
                  <a:lnTo>
                    <a:pt x="195" y="289"/>
                  </a:lnTo>
                  <a:lnTo>
                    <a:pt x="218" y="236"/>
                  </a:lnTo>
                  <a:lnTo>
                    <a:pt x="230" y="130"/>
                  </a:lnTo>
                  <a:lnTo>
                    <a:pt x="207" y="76"/>
                  </a:lnTo>
                  <a:lnTo>
                    <a:pt x="230" y="23"/>
                  </a:lnTo>
                  <a:lnTo>
                    <a:pt x="248" y="0"/>
                  </a:lnTo>
                  <a:lnTo>
                    <a:pt x="1453" y="330"/>
                  </a:lnTo>
                  <a:lnTo>
                    <a:pt x="1146" y="1524"/>
                  </a:lnTo>
                  <a:lnTo>
                    <a:pt x="2475" y="3479"/>
                  </a:lnTo>
                  <a:lnTo>
                    <a:pt x="2475" y="3538"/>
                  </a:lnTo>
                  <a:lnTo>
                    <a:pt x="2475" y="3556"/>
                  </a:lnTo>
                  <a:lnTo>
                    <a:pt x="2475" y="3574"/>
                  </a:lnTo>
                  <a:lnTo>
                    <a:pt x="2498" y="3621"/>
                  </a:lnTo>
                  <a:lnTo>
                    <a:pt x="2498" y="3662"/>
                  </a:lnTo>
                  <a:lnTo>
                    <a:pt x="2510" y="3692"/>
                  </a:lnTo>
                  <a:lnTo>
                    <a:pt x="2522" y="3739"/>
                  </a:lnTo>
                  <a:lnTo>
                    <a:pt x="2540" y="3751"/>
                  </a:lnTo>
                  <a:lnTo>
                    <a:pt x="2563" y="3774"/>
                  </a:lnTo>
                  <a:lnTo>
                    <a:pt x="2563" y="3816"/>
                  </a:lnTo>
                  <a:lnTo>
                    <a:pt x="2563" y="3827"/>
                  </a:lnTo>
                  <a:lnTo>
                    <a:pt x="2546" y="3816"/>
                  </a:lnTo>
                  <a:lnTo>
                    <a:pt x="2510" y="3852"/>
                  </a:lnTo>
                  <a:lnTo>
                    <a:pt x="2463" y="3869"/>
                  </a:lnTo>
                  <a:lnTo>
                    <a:pt x="2422" y="3911"/>
                  </a:lnTo>
                  <a:lnTo>
                    <a:pt x="2398" y="4017"/>
                  </a:lnTo>
                  <a:lnTo>
                    <a:pt x="2333" y="4099"/>
                  </a:lnTo>
                  <a:lnTo>
                    <a:pt x="2304" y="4099"/>
                  </a:lnTo>
                  <a:lnTo>
                    <a:pt x="2297" y="4123"/>
                  </a:lnTo>
                  <a:lnTo>
                    <a:pt x="2310" y="4152"/>
                  </a:lnTo>
                  <a:lnTo>
                    <a:pt x="2304" y="4177"/>
                  </a:lnTo>
                  <a:lnTo>
                    <a:pt x="2292" y="4230"/>
                  </a:lnTo>
                  <a:lnTo>
                    <a:pt x="2297" y="4247"/>
                  </a:lnTo>
                  <a:lnTo>
                    <a:pt x="2345" y="4288"/>
                  </a:lnTo>
                  <a:lnTo>
                    <a:pt x="2351" y="4306"/>
                  </a:lnTo>
                  <a:lnTo>
                    <a:pt x="2340" y="4324"/>
                  </a:lnTo>
                  <a:lnTo>
                    <a:pt x="2333" y="4347"/>
                  </a:lnTo>
                  <a:lnTo>
                    <a:pt x="2304" y="4377"/>
                  </a:lnTo>
                  <a:lnTo>
                    <a:pt x="2292" y="4372"/>
                  </a:lnTo>
                  <a:lnTo>
                    <a:pt x="2239" y="4365"/>
                  </a:lnTo>
                </a:path>
              </a:pathLst>
            </a:custGeom>
            <a:solidFill>
              <a:schemeClr val="bg1"/>
            </a:solidFill>
            <a:ln w="12700">
              <a:solidFill>
                <a:schemeClr val="tx1"/>
              </a:solidFill>
              <a:prstDash val="solid"/>
              <a:round/>
              <a:headEnd/>
              <a:tailEnd/>
            </a:ln>
          </p:spPr>
          <p:txBody>
            <a:bodyPr anchor="ctr"/>
            <a:lstStyle/>
            <a:p>
              <a:pPr>
                <a:defRPr/>
              </a:pPr>
              <a:r>
                <a:rPr lang="en-US" sz="1440" b="1" dirty="0">
                  <a:latin typeface="Calibri" pitchFamily="34" charset="0"/>
                  <a:cs typeface="Arial" pitchFamily="34" charset="0"/>
                </a:rPr>
                <a:t>     0.6%</a:t>
              </a:r>
            </a:p>
          </p:txBody>
        </p:sp>
        <p:sp>
          <p:nvSpPr>
            <p:cNvPr id="19468" name="Freeform 12"/>
            <p:cNvSpPr>
              <a:spLocks/>
            </p:cNvSpPr>
            <p:nvPr/>
          </p:nvSpPr>
          <p:spPr bwMode="auto">
            <a:xfrm>
              <a:off x="2007968" y="2123920"/>
              <a:ext cx="765524" cy="1195131"/>
            </a:xfrm>
            <a:custGeom>
              <a:avLst/>
              <a:gdLst/>
              <a:ahLst/>
              <a:cxnLst>
                <a:cxn ang="0">
                  <a:pos x="160" y="2050"/>
                </a:cxn>
                <a:cxn ang="0">
                  <a:pos x="201" y="1949"/>
                </a:cxn>
                <a:cxn ang="0">
                  <a:pos x="219" y="1931"/>
                </a:cxn>
                <a:cxn ang="0">
                  <a:pos x="207" y="1878"/>
                </a:cxn>
                <a:cxn ang="0">
                  <a:pos x="154" y="1831"/>
                </a:cxn>
                <a:cxn ang="0">
                  <a:pos x="236" y="1671"/>
                </a:cxn>
                <a:cxn ang="0">
                  <a:pos x="314" y="1618"/>
                </a:cxn>
                <a:cxn ang="0">
                  <a:pos x="343" y="1566"/>
                </a:cxn>
                <a:cxn ang="0">
                  <a:pos x="474" y="1300"/>
                </a:cxn>
                <a:cxn ang="0">
                  <a:pos x="414" y="1264"/>
                </a:cxn>
                <a:cxn ang="0">
                  <a:pos x="385" y="1193"/>
                </a:cxn>
                <a:cxn ang="0">
                  <a:pos x="390" y="1122"/>
                </a:cxn>
                <a:cxn ang="0">
                  <a:pos x="378" y="1069"/>
                </a:cxn>
                <a:cxn ang="0">
                  <a:pos x="390" y="1021"/>
                </a:cxn>
                <a:cxn ang="0">
                  <a:pos x="614" y="0"/>
                </a:cxn>
                <a:cxn ang="0">
                  <a:pos x="804" y="455"/>
                </a:cxn>
                <a:cxn ang="0">
                  <a:pos x="863" y="626"/>
                </a:cxn>
                <a:cxn ang="0">
                  <a:pos x="827" y="685"/>
                </a:cxn>
                <a:cxn ang="0">
                  <a:pos x="880" y="750"/>
                </a:cxn>
                <a:cxn ang="0">
                  <a:pos x="999" y="927"/>
                </a:cxn>
                <a:cxn ang="0">
                  <a:pos x="1034" y="1028"/>
                </a:cxn>
                <a:cxn ang="0">
                  <a:pos x="1075" y="1062"/>
                </a:cxn>
                <a:cxn ang="0">
                  <a:pos x="1159" y="1092"/>
                </a:cxn>
                <a:cxn ang="0">
                  <a:pos x="1099" y="1246"/>
                </a:cxn>
                <a:cxn ang="0">
                  <a:pos x="1070" y="1329"/>
                </a:cxn>
                <a:cxn ang="0">
                  <a:pos x="1075" y="1371"/>
                </a:cxn>
                <a:cxn ang="0">
                  <a:pos x="1029" y="1435"/>
                </a:cxn>
                <a:cxn ang="0">
                  <a:pos x="1017" y="1495"/>
                </a:cxn>
                <a:cxn ang="0">
                  <a:pos x="1093" y="1541"/>
                </a:cxn>
                <a:cxn ang="0">
                  <a:pos x="1187" y="1465"/>
                </a:cxn>
                <a:cxn ang="0">
                  <a:pos x="1212" y="1506"/>
                </a:cxn>
                <a:cxn ang="0">
                  <a:pos x="1235" y="1524"/>
                </a:cxn>
                <a:cxn ang="0">
                  <a:pos x="1230" y="1653"/>
                </a:cxn>
                <a:cxn ang="0">
                  <a:pos x="1283" y="1754"/>
                </a:cxn>
                <a:cxn ang="0">
                  <a:pos x="1258" y="1820"/>
                </a:cxn>
                <a:cxn ang="0">
                  <a:pos x="1324" y="1866"/>
                </a:cxn>
                <a:cxn ang="0">
                  <a:pos x="1359" y="1931"/>
                </a:cxn>
                <a:cxn ang="0">
                  <a:pos x="1347" y="1997"/>
                </a:cxn>
                <a:cxn ang="0">
                  <a:pos x="1407" y="2068"/>
                </a:cxn>
                <a:cxn ang="0">
                  <a:pos x="1448" y="2015"/>
                </a:cxn>
                <a:cxn ang="0">
                  <a:pos x="1537" y="2043"/>
                </a:cxn>
                <a:cxn ang="0">
                  <a:pos x="1584" y="2015"/>
                </a:cxn>
                <a:cxn ang="0">
                  <a:pos x="1678" y="2038"/>
                </a:cxn>
                <a:cxn ang="0">
                  <a:pos x="1725" y="2043"/>
                </a:cxn>
                <a:cxn ang="0">
                  <a:pos x="1803" y="2015"/>
                </a:cxn>
                <a:cxn ang="0">
                  <a:pos x="1879" y="2026"/>
                </a:cxn>
                <a:cxn ang="0">
                  <a:pos x="1920" y="2102"/>
                </a:cxn>
                <a:cxn ang="0">
                  <a:pos x="880" y="2948"/>
                </a:cxn>
              </a:cxnLst>
              <a:rect l="0" t="0" r="r" b="b"/>
              <a:pathLst>
                <a:path w="1920" h="3108">
                  <a:moveTo>
                    <a:pt x="0" y="2771"/>
                  </a:moveTo>
                  <a:lnTo>
                    <a:pt x="160" y="2050"/>
                  </a:lnTo>
                  <a:lnTo>
                    <a:pt x="201" y="1997"/>
                  </a:lnTo>
                  <a:lnTo>
                    <a:pt x="201" y="1949"/>
                  </a:lnTo>
                  <a:lnTo>
                    <a:pt x="213" y="1949"/>
                  </a:lnTo>
                  <a:lnTo>
                    <a:pt x="219" y="1931"/>
                  </a:lnTo>
                  <a:lnTo>
                    <a:pt x="231" y="1908"/>
                  </a:lnTo>
                  <a:lnTo>
                    <a:pt x="207" y="1878"/>
                  </a:lnTo>
                  <a:lnTo>
                    <a:pt x="165" y="1855"/>
                  </a:lnTo>
                  <a:lnTo>
                    <a:pt x="154" y="1831"/>
                  </a:lnTo>
                  <a:lnTo>
                    <a:pt x="165" y="1784"/>
                  </a:lnTo>
                  <a:lnTo>
                    <a:pt x="236" y="1671"/>
                  </a:lnTo>
                  <a:lnTo>
                    <a:pt x="284" y="1653"/>
                  </a:lnTo>
                  <a:lnTo>
                    <a:pt x="314" y="1618"/>
                  </a:lnTo>
                  <a:lnTo>
                    <a:pt x="319" y="1595"/>
                  </a:lnTo>
                  <a:lnTo>
                    <a:pt x="343" y="1566"/>
                  </a:lnTo>
                  <a:lnTo>
                    <a:pt x="479" y="1353"/>
                  </a:lnTo>
                  <a:lnTo>
                    <a:pt x="474" y="1300"/>
                  </a:lnTo>
                  <a:lnTo>
                    <a:pt x="444" y="1275"/>
                  </a:lnTo>
                  <a:lnTo>
                    <a:pt x="414" y="1264"/>
                  </a:lnTo>
                  <a:lnTo>
                    <a:pt x="390" y="1229"/>
                  </a:lnTo>
                  <a:lnTo>
                    <a:pt x="385" y="1193"/>
                  </a:lnTo>
                  <a:lnTo>
                    <a:pt x="378" y="1140"/>
                  </a:lnTo>
                  <a:lnTo>
                    <a:pt x="390" y="1122"/>
                  </a:lnTo>
                  <a:lnTo>
                    <a:pt x="403" y="1105"/>
                  </a:lnTo>
                  <a:lnTo>
                    <a:pt x="378" y="1069"/>
                  </a:lnTo>
                  <a:lnTo>
                    <a:pt x="378" y="1034"/>
                  </a:lnTo>
                  <a:lnTo>
                    <a:pt x="390" y="1021"/>
                  </a:lnTo>
                  <a:lnTo>
                    <a:pt x="621" y="0"/>
                  </a:lnTo>
                  <a:lnTo>
                    <a:pt x="614" y="0"/>
                  </a:lnTo>
                  <a:lnTo>
                    <a:pt x="869" y="65"/>
                  </a:lnTo>
                  <a:lnTo>
                    <a:pt x="804" y="455"/>
                  </a:lnTo>
                  <a:lnTo>
                    <a:pt x="845" y="560"/>
                  </a:lnTo>
                  <a:lnTo>
                    <a:pt x="863" y="626"/>
                  </a:lnTo>
                  <a:lnTo>
                    <a:pt x="845" y="667"/>
                  </a:lnTo>
                  <a:lnTo>
                    <a:pt x="827" y="685"/>
                  </a:lnTo>
                  <a:lnTo>
                    <a:pt x="852" y="709"/>
                  </a:lnTo>
                  <a:lnTo>
                    <a:pt x="880" y="750"/>
                  </a:lnTo>
                  <a:lnTo>
                    <a:pt x="951" y="821"/>
                  </a:lnTo>
                  <a:lnTo>
                    <a:pt x="999" y="927"/>
                  </a:lnTo>
                  <a:lnTo>
                    <a:pt x="1011" y="975"/>
                  </a:lnTo>
                  <a:lnTo>
                    <a:pt x="1034" y="1028"/>
                  </a:lnTo>
                  <a:lnTo>
                    <a:pt x="1075" y="1028"/>
                  </a:lnTo>
                  <a:lnTo>
                    <a:pt x="1075" y="1062"/>
                  </a:lnTo>
                  <a:lnTo>
                    <a:pt x="1141" y="1069"/>
                  </a:lnTo>
                  <a:lnTo>
                    <a:pt x="1159" y="1092"/>
                  </a:lnTo>
                  <a:lnTo>
                    <a:pt x="1093" y="1222"/>
                  </a:lnTo>
                  <a:lnTo>
                    <a:pt x="1099" y="1246"/>
                  </a:lnTo>
                  <a:lnTo>
                    <a:pt x="1075" y="1264"/>
                  </a:lnTo>
                  <a:lnTo>
                    <a:pt x="1070" y="1329"/>
                  </a:lnTo>
                  <a:lnTo>
                    <a:pt x="1075" y="1335"/>
                  </a:lnTo>
                  <a:lnTo>
                    <a:pt x="1075" y="1371"/>
                  </a:lnTo>
                  <a:lnTo>
                    <a:pt x="1029" y="1399"/>
                  </a:lnTo>
                  <a:lnTo>
                    <a:pt x="1029" y="1435"/>
                  </a:lnTo>
                  <a:lnTo>
                    <a:pt x="1034" y="1459"/>
                  </a:lnTo>
                  <a:lnTo>
                    <a:pt x="1017" y="1495"/>
                  </a:lnTo>
                  <a:lnTo>
                    <a:pt x="1075" y="1548"/>
                  </a:lnTo>
                  <a:lnTo>
                    <a:pt x="1093" y="1541"/>
                  </a:lnTo>
                  <a:lnTo>
                    <a:pt x="1176" y="1477"/>
                  </a:lnTo>
                  <a:lnTo>
                    <a:pt x="1187" y="1465"/>
                  </a:lnTo>
                  <a:lnTo>
                    <a:pt x="1200" y="1477"/>
                  </a:lnTo>
                  <a:lnTo>
                    <a:pt x="1212" y="1506"/>
                  </a:lnTo>
                  <a:lnTo>
                    <a:pt x="1223" y="1513"/>
                  </a:lnTo>
                  <a:lnTo>
                    <a:pt x="1235" y="1524"/>
                  </a:lnTo>
                  <a:lnTo>
                    <a:pt x="1230" y="1577"/>
                  </a:lnTo>
                  <a:lnTo>
                    <a:pt x="1230" y="1653"/>
                  </a:lnTo>
                  <a:lnTo>
                    <a:pt x="1247" y="1706"/>
                  </a:lnTo>
                  <a:lnTo>
                    <a:pt x="1283" y="1754"/>
                  </a:lnTo>
                  <a:lnTo>
                    <a:pt x="1276" y="1784"/>
                  </a:lnTo>
                  <a:lnTo>
                    <a:pt x="1258" y="1820"/>
                  </a:lnTo>
                  <a:lnTo>
                    <a:pt x="1288" y="1866"/>
                  </a:lnTo>
                  <a:lnTo>
                    <a:pt x="1324" y="1866"/>
                  </a:lnTo>
                  <a:lnTo>
                    <a:pt x="1354" y="1908"/>
                  </a:lnTo>
                  <a:lnTo>
                    <a:pt x="1359" y="1931"/>
                  </a:lnTo>
                  <a:lnTo>
                    <a:pt x="1347" y="1985"/>
                  </a:lnTo>
                  <a:lnTo>
                    <a:pt x="1347" y="1997"/>
                  </a:lnTo>
                  <a:lnTo>
                    <a:pt x="1371" y="2043"/>
                  </a:lnTo>
                  <a:lnTo>
                    <a:pt x="1407" y="2068"/>
                  </a:lnTo>
                  <a:lnTo>
                    <a:pt x="1425" y="2026"/>
                  </a:lnTo>
                  <a:lnTo>
                    <a:pt x="1448" y="2015"/>
                  </a:lnTo>
                  <a:lnTo>
                    <a:pt x="1507" y="2038"/>
                  </a:lnTo>
                  <a:lnTo>
                    <a:pt x="1537" y="2043"/>
                  </a:lnTo>
                  <a:lnTo>
                    <a:pt x="1566" y="2020"/>
                  </a:lnTo>
                  <a:lnTo>
                    <a:pt x="1584" y="2015"/>
                  </a:lnTo>
                  <a:lnTo>
                    <a:pt x="1601" y="2032"/>
                  </a:lnTo>
                  <a:lnTo>
                    <a:pt x="1678" y="2038"/>
                  </a:lnTo>
                  <a:lnTo>
                    <a:pt x="1714" y="2056"/>
                  </a:lnTo>
                  <a:lnTo>
                    <a:pt x="1725" y="2043"/>
                  </a:lnTo>
                  <a:lnTo>
                    <a:pt x="1808" y="2050"/>
                  </a:lnTo>
                  <a:lnTo>
                    <a:pt x="1803" y="2015"/>
                  </a:lnTo>
                  <a:lnTo>
                    <a:pt x="1838" y="1985"/>
                  </a:lnTo>
                  <a:lnTo>
                    <a:pt x="1879" y="2026"/>
                  </a:lnTo>
                  <a:lnTo>
                    <a:pt x="1891" y="2079"/>
                  </a:lnTo>
                  <a:lnTo>
                    <a:pt x="1920" y="2102"/>
                  </a:lnTo>
                  <a:lnTo>
                    <a:pt x="1773" y="3108"/>
                  </a:lnTo>
                  <a:lnTo>
                    <a:pt x="880" y="2948"/>
                  </a:lnTo>
                  <a:lnTo>
                    <a:pt x="0" y="2771"/>
                  </a:lnTo>
                </a:path>
              </a:pathLst>
            </a:custGeom>
            <a:solidFill>
              <a:schemeClr val="accent3">
                <a:lumMod val="50000"/>
              </a:schemeClr>
            </a:solidFill>
            <a:ln w="12700">
              <a:solidFill>
                <a:schemeClr val="tx1"/>
              </a:solidFill>
              <a:prstDash val="solid"/>
              <a:round/>
              <a:headEnd/>
              <a:tailEnd/>
            </a:ln>
          </p:spPr>
          <p:txBody>
            <a:bodyPr anchor="ctr"/>
            <a:lstStyle/>
            <a:p>
              <a:pPr algn="ctr">
                <a:defRPr/>
              </a:pPr>
              <a:endParaRPr lang="en-US" sz="1440" b="1" dirty="0">
                <a:latin typeface="Calibri" pitchFamily="34" charset="0"/>
                <a:cs typeface="Arial" pitchFamily="34" charset="0"/>
              </a:endParaRPr>
            </a:p>
            <a:p>
              <a:pPr algn="ctr">
                <a:defRPr/>
              </a:pPr>
              <a:endParaRPr lang="en-US" sz="1440" b="1" dirty="0">
                <a:latin typeface="Calibri" pitchFamily="34" charset="0"/>
                <a:cs typeface="Arial" pitchFamily="34" charset="0"/>
              </a:endParaRPr>
            </a:p>
            <a:p>
              <a:pPr algn="ctr">
                <a:defRPr/>
              </a:pPr>
              <a:endParaRPr lang="en-US" sz="1440" b="1" dirty="0">
                <a:latin typeface="Calibri" pitchFamily="34" charset="0"/>
                <a:cs typeface="Arial" pitchFamily="34" charset="0"/>
              </a:endParaRPr>
            </a:p>
            <a:p>
              <a:pPr algn="ctr">
                <a:defRPr/>
              </a:pPr>
              <a:r>
                <a:rPr lang="en-US" sz="1440" b="1" dirty="0">
                  <a:solidFill>
                    <a:schemeClr val="bg1"/>
                  </a:solidFill>
                  <a:latin typeface="Calibri" pitchFamily="34" charset="0"/>
                  <a:cs typeface="Arial" pitchFamily="34" charset="0"/>
                </a:rPr>
                <a:t>2.2%</a:t>
              </a:r>
            </a:p>
          </p:txBody>
        </p:sp>
        <p:sp>
          <p:nvSpPr>
            <p:cNvPr id="19470" name="Freeform 14"/>
            <p:cNvSpPr>
              <a:spLocks/>
            </p:cNvSpPr>
            <p:nvPr/>
          </p:nvSpPr>
          <p:spPr bwMode="auto">
            <a:xfrm>
              <a:off x="2328139" y="2149447"/>
              <a:ext cx="1309575" cy="800622"/>
            </a:xfrm>
            <a:custGeom>
              <a:avLst/>
              <a:gdLst/>
              <a:ahLst/>
              <a:cxnLst>
                <a:cxn ang="0">
                  <a:pos x="1146" y="1837"/>
                </a:cxn>
                <a:cxn ang="0">
                  <a:pos x="1087" y="2014"/>
                </a:cxn>
                <a:cxn ang="0">
                  <a:pos x="1034" y="1920"/>
                </a:cxn>
                <a:cxn ang="0">
                  <a:pos x="1004" y="1985"/>
                </a:cxn>
                <a:cxn ang="0">
                  <a:pos x="910" y="1991"/>
                </a:cxn>
                <a:cxn ang="0">
                  <a:pos x="797" y="1967"/>
                </a:cxn>
                <a:cxn ang="0">
                  <a:pos x="762" y="1955"/>
                </a:cxn>
                <a:cxn ang="0">
                  <a:pos x="703" y="1973"/>
                </a:cxn>
                <a:cxn ang="0">
                  <a:pos x="621" y="1961"/>
                </a:cxn>
                <a:cxn ang="0">
                  <a:pos x="567" y="1978"/>
                </a:cxn>
                <a:cxn ang="0">
                  <a:pos x="543" y="1920"/>
                </a:cxn>
                <a:cxn ang="0">
                  <a:pos x="550" y="1843"/>
                </a:cxn>
                <a:cxn ang="0">
                  <a:pos x="484" y="1801"/>
                </a:cxn>
                <a:cxn ang="0">
                  <a:pos x="472" y="1719"/>
                </a:cxn>
                <a:cxn ang="0">
                  <a:pos x="443" y="1641"/>
                </a:cxn>
                <a:cxn ang="0">
                  <a:pos x="426" y="1512"/>
                </a:cxn>
                <a:cxn ang="0">
                  <a:pos x="419" y="1448"/>
                </a:cxn>
                <a:cxn ang="0">
                  <a:pos x="396" y="1412"/>
                </a:cxn>
                <a:cxn ang="0">
                  <a:pos x="372" y="1412"/>
                </a:cxn>
                <a:cxn ang="0">
                  <a:pos x="271" y="1483"/>
                </a:cxn>
                <a:cxn ang="0">
                  <a:pos x="230" y="1394"/>
                </a:cxn>
                <a:cxn ang="0">
                  <a:pos x="225" y="1334"/>
                </a:cxn>
                <a:cxn ang="0">
                  <a:pos x="271" y="1270"/>
                </a:cxn>
                <a:cxn ang="0">
                  <a:pos x="271" y="1199"/>
                </a:cxn>
                <a:cxn ang="0">
                  <a:pos x="289" y="1157"/>
                </a:cxn>
                <a:cxn ang="0">
                  <a:pos x="337" y="1004"/>
                </a:cxn>
                <a:cxn ang="0">
                  <a:pos x="271" y="963"/>
                </a:cxn>
                <a:cxn ang="0">
                  <a:pos x="207" y="910"/>
                </a:cxn>
                <a:cxn ang="0">
                  <a:pos x="147" y="756"/>
                </a:cxn>
                <a:cxn ang="0">
                  <a:pos x="48" y="644"/>
                </a:cxn>
                <a:cxn ang="0">
                  <a:pos x="41" y="602"/>
                </a:cxn>
                <a:cxn ang="0">
                  <a:pos x="41" y="495"/>
                </a:cxn>
                <a:cxn ang="0">
                  <a:pos x="65" y="0"/>
                </a:cxn>
                <a:cxn ang="0">
                  <a:pos x="1169" y="188"/>
                </a:cxn>
                <a:cxn ang="0">
                  <a:pos x="3279" y="461"/>
                </a:cxn>
                <a:cxn ang="0">
                  <a:pos x="3149" y="2085"/>
                </a:cxn>
              </a:cxnLst>
              <a:rect l="0" t="0" r="r" b="b"/>
              <a:pathLst>
                <a:path w="3279" h="2085">
                  <a:moveTo>
                    <a:pt x="3149" y="2085"/>
                  </a:moveTo>
                  <a:lnTo>
                    <a:pt x="1146" y="1837"/>
                  </a:lnTo>
                  <a:lnTo>
                    <a:pt x="1116" y="2037"/>
                  </a:lnTo>
                  <a:lnTo>
                    <a:pt x="1087" y="2014"/>
                  </a:lnTo>
                  <a:lnTo>
                    <a:pt x="1075" y="1961"/>
                  </a:lnTo>
                  <a:lnTo>
                    <a:pt x="1034" y="1920"/>
                  </a:lnTo>
                  <a:lnTo>
                    <a:pt x="999" y="1950"/>
                  </a:lnTo>
                  <a:lnTo>
                    <a:pt x="1004" y="1985"/>
                  </a:lnTo>
                  <a:lnTo>
                    <a:pt x="921" y="1978"/>
                  </a:lnTo>
                  <a:lnTo>
                    <a:pt x="910" y="1991"/>
                  </a:lnTo>
                  <a:lnTo>
                    <a:pt x="874" y="1973"/>
                  </a:lnTo>
                  <a:lnTo>
                    <a:pt x="797" y="1967"/>
                  </a:lnTo>
                  <a:lnTo>
                    <a:pt x="780" y="1950"/>
                  </a:lnTo>
                  <a:lnTo>
                    <a:pt x="762" y="1955"/>
                  </a:lnTo>
                  <a:lnTo>
                    <a:pt x="733" y="1978"/>
                  </a:lnTo>
                  <a:lnTo>
                    <a:pt x="703" y="1973"/>
                  </a:lnTo>
                  <a:lnTo>
                    <a:pt x="644" y="1950"/>
                  </a:lnTo>
                  <a:lnTo>
                    <a:pt x="621" y="1961"/>
                  </a:lnTo>
                  <a:lnTo>
                    <a:pt x="603" y="2003"/>
                  </a:lnTo>
                  <a:lnTo>
                    <a:pt x="567" y="1978"/>
                  </a:lnTo>
                  <a:lnTo>
                    <a:pt x="543" y="1932"/>
                  </a:lnTo>
                  <a:lnTo>
                    <a:pt x="543" y="1920"/>
                  </a:lnTo>
                  <a:lnTo>
                    <a:pt x="555" y="1866"/>
                  </a:lnTo>
                  <a:lnTo>
                    <a:pt x="550" y="1843"/>
                  </a:lnTo>
                  <a:lnTo>
                    <a:pt x="520" y="1801"/>
                  </a:lnTo>
                  <a:lnTo>
                    <a:pt x="484" y="1801"/>
                  </a:lnTo>
                  <a:lnTo>
                    <a:pt x="454" y="1755"/>
                  </a:lnTo>
                  <a:lnTo>
                    <a:pt x="472" y="1719"/>
                  </a:lnTo>
                  <a:lnTo>
                    <a:pt x="479" y="1689"/>
                  </a:lnTo>
                  <a:lnTo>
                    <a:pt x="443" y="1641"/>
                  </a:lnTo>
                  <a:lnTo>
                    <a:pt x="426" y="1588"/>
                  </a:lnTo>
                  <a:lnTo>
                    <a:pt x="426" y="1512"/>
                  </a:lnTo>
                  <a:lnTo>
                    <a:pt x="431" y="1459"/>
                  </a:lnTo>
                  <a:lnTo>
                    <a:pt x="419" y="1448"/>
                  </a:lnTo>
                  <a:lnTo>
                    <a:pt x="408" y="1441"/>
                  </a:lnTo>
                  <a:lnTo>
                    <a:pt x="396" y="1412"/>
                  </a:lnTo>
                  <a:lnTo>
                    <a:pt x="383" y="1400"/>
                  </a:lnTo>
                  <a:lnTo>
                    <a:pt x="372" y="1412"/>
                  </a:lnTo>
                  <a:lnTo>
                    <a:pt x="289" y="1476"/>
                  </a:lnTo>
                  <a:lnTo>
                    <a:pt x="271" y="1483"/>
                  </a:lnTo>
                  <a:lnTo>
                    <a:pt x="213" y="1430"/>
                  </a:lnTo>
                  <a:lnTo>
                    <a:pt x="230" y="1394"/>
                  </a:lnTo>
                  <a:lnTo>
                    <a:pt x="225" y="1370"/>
                  </a:lnTo>
                  <a:lnTo>
                    <a:pt x="225" y="1334"/>
                  </a:lnTo>
                  <a:lnTo>
                    <a:pt x="271" y="1306"/>
                  </a:lnTo>
                  <a:lnTo>
                    <a:pt x="271" y="1270"/>
                  </a:lnTo>
                  <a:lnTo>
                    <a:pt x="266" y="1264"/>
                  </a:lnTo>
                  <a:lnTo>
                    <a:pt x="271" y="1199"/>
                  </a:lnTo>
                  <a:lnTo>
                    <a:pt x="295" y="1181"/>
                  </a:lnTo>
                  <a:lnTo>
                    <a:pt x="289" y="1157"/>
                  </a:lnTo>
                  <a:lnTo>
                    <a:pt x="355" y="1027"/>
                  </a:lnTo>
                  <a:lnTo>
                    <a:pt x="337" y="1004"/>
                  </a:lnTo>
                  <a:lnTo>
                    <a:pt x="271" y="997"/>
                  </a:lnTo>
                  <a:lnTo>
                    <a:pt x="271" y="963"/>
                  </a:lnTo>
                  <a:lnTo>
                    <a:pt x="230" y="963"/>
                  </a:lnTo>
                  <a:lnTo>
                    <a:pt x="207" y="910"/>
                  </a:lnTo>
                  <a:lnTo>
                    <a:pt x="195" y="862"/>
                  </a:lnTo>
                  <a:lnTo>
                    <a:pt x="147" y="756"/>
                  </a:lnTo>
                  <a:lnTo>
                    <a:pt x="76" y="685"/>
                  </a:lnTo>
                  <a:lnTo>
                    <a:pt x="48" y="644"/>
                  </a:lnTo>
                  <a:lnTo>
                    <a:pt x="23" y="620"/>
                  </a:lnTo>
                  <a:lnTo>
                    <a:pt x="41" y="602"/>
                  </a:lnTo>
                  <a:lnTo>
                    <a:pt x="59" y="561"/>
                  </a:lnTo>
                  <a:lnTo>
                    <a:pt x="41" y="495"/>
                  </a:lnTo>
                  <a:lnTo>
                    <a:pt x="0" y="390"/>
                  </a:lnTo>
                  <a:lnTo>
                    <a:pt x="65" y="0"/>
                  </a:lnTo>
                  <a:lnTo>
                    <a:pt x="366" y="53"/>
                  </a:lnTo>
                  <a:lnTo>
                    <a:pt x="1169" y="188"/>
                  </a:lnTo>
                  <a:lnTo>
                    <a:pt x="1996" y="330"/>
                  </a:lnTo>
                  <a:lnTo>
                    <a:pt x="3279" y="461"/>
                  </a:lnTo>
                  <a:lnTo>
                    <a:pt x="3178" y="1689"/>
                  </a:lnTo>
                  <a:lnTo>
                    <a:pt x="3149" y="2085"/>
                  </a:lnTo>
                </a:path>
              </a:pathLst>
            </a:custGeom>
            <a:solidFill>
              <a:schemeClr val="accent3">
                <a:lumMod val="60000"/>
                <a:lumOff val="40000"/>
              </a:schemeClr>
            </a:solidFill>
            <a:ln w="12700">
              <a:solidFill>
                <a:schemeClr val="tx1"/>
              </a:solidFill>
              <a:prstDash val="solid"/>
              <a:round/>
              <a:headEnd/>
              <a:tailEnd/>
            </a:ln>
          </p:spPr>
          <p:txBody>
            <a:bodyPr anchor="ctr"/>
            <a:lstStyle/>
            <a:p>
              <a:pPr algn="ctr">
                <a:defRPr/>
              </a:pPr>
              <a:r>
                <a:rPr lang="en-US" sz="1440" b="1" dirty="0">
                  <a:latin typeface="Calibri" pitchFamily="34" charset="0"/>
                  <a:cs typeface="Arial" pitchFamily="34" charset="0"/>
                </a:rPr>
                <a:t>1.1%</a:t>
              </a:r>
            </a:p>
          </p:txBody>
        </p:sp>
        <p:sp>
          <p:nvSpPr>
            <p:cNvPr id="19471" name="Freeform 15"/>
            <p:cNvSpPr>
              <a:spLocks/>
            </p:cNvSpPr>
            <p:nvPr/>
          </p:nvSpPr>
          <p:spPr bwMode="auto">
            <a:xfrm>
              <a:off x="2689236" y="2856082"/>
              <a:ext cx="895518" cy="712438"/>
            </a:xfrm>
            <a:custGeom>
              <a:avLst/>
              <a:gdLst/>
              <a:ahLst/>
              <a:cxnLst>
                <a:cxn ang="0">
                  <a:pos x="2104" y="1855"/>
                </a:cxn>
                <a:cxn ang="0">
                  <a:pos x="2175" y="1046"/>
                </a:cxn>
                <a:cxn ang="0">
                  <a:pos x="2246" y="248"/>
                </a:cxn>
                <a:cxn ang="0">
                  <a:pos x="243" y="0"/>
                </a:cxn>
                <a:cxn ang="0">
                  <a:pos x="213" y="200"/>
                </a:cxn>
                <a:cxn ang="0">
                  <a:pos x="66" y="1206"/>
                </a:cxn>
                <a:cxn ang="0">
                  <a:pos x="0" y="1595"/>
                </a:cxn>
                <a:cxn ang="0">
                  <a:pos x="598" y="1690"/>
                </a:cxn>
                <a:cxn ang="0">
                  <a:pos x="2104" y="1855"/>
                </a:cxn>
              </a:cxnLst>
              <a:rect l="0" t="0" r="r" b="b"/>
              <a:pathLst>
                <a:path w="2246" h="1855">
                  <a:moveTo>
                    <a:pt x="2104" y="1855"/>
                  </a:moveTo>
                  <a:lnTo>
                    <a:pt x="2175" y="1046"/>
                  </a:lnTo>
                  <a:lnTo>
                    <a:pt x="2246" y="248"/>
                  </a:lnTo>
                  <a:lnTo>
                    <a:pt x="243" y="0"/>
                  </a:lnTo>
                  <a:lnTo>
                    <a:pt x="213" y="200"/>
                  </a:lnTo>
                  <a:lnTo>
                    <a:pt x="66" y="1206"/>
                  </a:lnTo>
                  <a:lnTo>
                    <a:pt x="0" y="1595"/>
                  </a:lnTo>
                  <a:lnTo>
                    <a:pt x="598" y="1690"/>
                  </a:lnTo>
                  <a:lnTo>
                    <a:pt x="2104" y="1855"/>
                  </a:lnTo>
                  <a:close/>
                </a:path>
              </a:pathLst>
            </a:custGeom>
            <a:solidFill>
              <a:schemeClr val="accent2">
                <a:lumMod val="50000"/>
              </a:schemeClr>
            </a:solidFill>
            <a:ln w="12700">
              <a:solidFill>
                <a:schemeClr val="tx1"/>
              </a:solidFill>
              <a:round/>
              <a:headEnd/>
              <a:tailEnd/>
            </a:ln>
          </p:spPr>
          <p:txBody>
            <a:bodyPr anchor="ctr"/>
            <a:lstStyle/>
            <a:p>
              <a:pPr algn="ctr">
                <a:defRPr/>
              </a:pPr>
              <a:r>
                <a:rPr lang="en-US" sz="1440" b="1" dirty="0">
                  <a:solidFill>
                    <a:schemeClr val="bg1"/>
                  </a:solidFill>
                  <a:latin typeface="Calibri" pitchFamily="34" charset="0"/>
                  <a:cs typeface="Arial" pitchFamily="34" charset="0"/>
                </a:rPr>
                <a:t>-1.0%</a:t>
              </a:r>
            </a:p>
          </p:txBody>
        </p:sp>
        <p:sp>
          <p:nvSpPr>
            <p:cNvPr id="19474" name="Freeform 18"/>
            <p:cNvSpPr>
              <a:spLocks/>
            </p:cNvSpPr>
            <p:nvPr/>
          </p:nvSpPr>
          <p:spPr bwMode="auto">
            <a:xfrm>
              <a:off x="1540951" y="3109033"/>
              <a:ext cx="818484" cy="1211376"/>
            </a:xfrm>
            <a:custGeom>
              <a:avLst/>
              <a:gdLst/>
              <a:ahLst/>
              <a:cxnLst>
                <a:cxn ang="0">
                  <a:pos x="307" y="0"/>
                </a:cxn>
                <a:cxn ang="0">
                  <a:pos x="0" y="1194"/>
                </a:cxn>
                <a:cxn ang="0">
                  <a:pos x="1329" y="3149"/>
                </a:cxn>
                <a:cxn ang="0">
                  <a:pos x="1329" y="3126"/>
                </a:cxn>
                <a:cxn ang="0">
                  <a:pos x="1341" y="3096"/>
                </a:cxn>
                <a:cxn ang="0">
                  <a:pos x="1364" y="3020"/>
                </a:cxn>
                <a:cxn ang="0">
                  <a:pos x="1352" y="2984"/>
                </a:cxn>
                <a:cxn ang="0">
                  <a:pos x="1370" y="2795"/>
                </a:cxn>
                <a:cxn ang="0">
                  <a:pos x="1359" y="2718"/>
                </a:cxn>
                <a:cxn ang="0">
                  <a:pos x="1370" y="2700"/>
                </a:cxn>
                <a:cxn ang="0">
                  <a:pos x="1417" y="2688"/>
                </a:cxn>
                <a:cxn ang="0">
                  <a:pos x="1483" y="2706"/>
                </a:cxn>
                <a:cxn ang="0">
                  <a:pos x="1506" y="2736"/>
                </a:cxn>
                <a:cxn ang="0">
                  <a:pos x="1506" y="2747"/>
                </a:cxn>
                <a:cxn ang="0">
                  <a:pos x="1529" y="2771"/>
                </a:cxn>
                <a:cxn ang="0">
                  <a:pos x="1565" y="2771"/>
                </a:cxn>
                <a:cxn ang="0">
                  <a:pos x="1625" y="2600"/>
                </a:cxn>
                <a:cxn ang="0">
                  <a:pos x="1660" y="2387"/>
                </a:cxn>
                <a:cxn ang="0">
                  <a:pos x="2049" y="385"/>
                </a:cxn>
                <a:cxn ang="0">
                  <a:pos x="1169" y="208"/>
                </a:cxn>
                <a:cxn ang="0">
                  <a:pos x="307" y="0"/>
                </a:cxn>
              </a:cxnLst>
              <a:rect l="0" t="0" r="r" b="b"/>
              <a:pathLst>
                <a:path w="2049" h="3149">
                  <a:moveTo>
                    <a:pt x="307" y="0"/>
                  </a:moveTo>
                  <a:lnTo>
                    <a:pt x="0" y="1194"/>
                  </a:lnTo>
                  <a:lnTo>
                    <a:pt x="1329" y="3149"/>
                  </a:lnTo>
                  <a:lnTo>
                    <a:pt x="1329" y="3126"/>
                  </a:lnTo>
                  <a:lnTo>
                    <a:pt x="1341" y="3096"/>
                  </a:lnTo>
                  <a:lnTo>
                    <a:pt x="1364" y="3020"/>
                  </a:lnTo>
                  <a:lnTo>
                    <a:pt x="1352" y="2984"/>
                  </a:lnTo>
                  <a:lnTo>
                    <a:pt x="1370" y="2795"/>
                  </a:lnTo>
                  <a:lnTo>
                    <a:pt x="1359" y="2718"/>
                  </a:lnTo>
                  <a:lnTo>
                    <a:pt x="1370" y="2700"/>
                  </a:lnTo>
                  <a:lnTo>
                    <a:pt x="1417" y="2688"/>
                  </a:lnTo>
                  <a:lnTo>
                    <a:pt x="1483" y="2706"/>
                  </a:lnTo>
                  <a:lnTo>
                    <a:pt x="1506" y="2736"/>
                  </a:lnTo>
                  <a:lnTo>
                    <a:pt x="1506" y="2747"/>
                  </a:lnTo>
                  <a:lnTo>
                    <a:pt x="1529" y="2771"/>
                  </a:lnTo>
                  <a:lnTo>
                    <a:pt x="1565" y="2771"/>
                  </a:lnTo>
                  <a:lnTo>
                    <a:pt x="1625" y="2600"/>
                  </a:lnTo>
                  <a:lnTo>
                    <a:pt x="1660" y="2387"/>
                  </a:lnTo>
                  <a:lnTo>
                    <a:pt x="2049" y="385"/>
                  </a:lnTo>
                  <a:lnTo>
                    <a:pt x="1169" y="208"/>
                  </a:lnTo>
                  <a:lnTo>
                    <a:pt x="307" y="0"/>
                  </a:lnTo>
                </a:path>
              </a:pathLst>
            </a:custGeom>
            <a:solidFill>
              <a:schemeClr val="accent3">
                <a:lumMod val="50000"/>
              </a:schemeClr>
            </a:solidFill>
            <a:ln w="12700">
              <a:solidFill>
                <a:schemeClr val="tx1"/>
              </a:solidFill>
              <a:prstDash val="solid"/>
              <a:round/>
              <a:headEnd/>
              <a:tailEnd/>
            </a:ln>
          </p:spPr>
          <p:txBody>
            <a:bodyPr anchor="ctr"/>
            <a:lstStyle/>
            <a:p>
              <a:pPr algn="ctr">
                <a:defRPr/>
              </a:pPr>
              <a:r>
                <a:rPr lang="en-US" sz="1440" b="1" dirty="0">
                  <a:solidFill>
                    <a:schemeClr val="bg1"/>
                  </a:solidFill>
                  <a:latin typeface="Calibri" pitchFamily="34" charset="0"/>
                  <a:cs typeface="Arial" pitchFamily="34" charset="0"/>
                </a:rPr>
                <a:t>2.0%</a:t>
              </a:r>
            </a:p>
          </p:txBody>
        </p:sp>
        <p:sp>
          <p:nvSpPr>
            <p:cNvPr id="19476" name="Freeform 20"/>
            <p:cNvSpPr>
              <a:spLocks/>
            </p:cNvSpPr>
            <p:nvPr/>
          </p:nvSpPr>
          <p:spPr bwMode="auto">
            <a:xfrm>
              <a:off x="1964637" y="4028008"/>
              <a:ext cx="876260" cy="973510"/>
            </a:xfrm>
            <a:custGeom>
              <a:avLst/>
              <a:gdLst/>
              <a:ahLst/>
              <a:cxnLst>
                <a:cxn ang="0">
                  <a:pos x="1866" y="2535"/>
                </a:cxn>
                <a:cxn ang="0">
                  <a:pos x="2192" y="254"/>
                </a:cxn>
                <a:cxn ang="0">
                  <a:pos x="597" y="6"/>
                </a:cxn>
                <a:cxn ang="0">
                  <a:pos x="597" y="0"/>
                </a:cxn>
                <a:cxn ang="0">
                  <a:pos x="562" y="213"/>
                </a:cxn>
                <a:cxn ang="0">
                  <a:pos x="502" y="384"/>
                </a:cxn>
                <a:cxn ang="0">
                  <a:pos x="466" y="384"/>
                </a:cxn>
                <a:cxn ang="0">
                  <a:pos x="443" y="360"/>
                </a:cxn>
                <a:cxn ang="0">
                  <a:pos x="443" y="349"/>
                </a:cxn>
                <a:cxn ang="0">
                  <a:pos x="420" y="319"/>
                </a:cxn>
                <a:cxn ang="0">
                  <a:pos x="354" y="301"/>
                </a:cxn>
                <a:cxn ang="0">
                  <a:pos x="307" y="313"/>
                </a:cxn>
                <a:cxn ang="0">
                  <a:pos x="296" y="331"/>
                </a:cxn>
                <a:cxn ang="0">
                  <a:pos x="307" y="408"/>
                </a:cxn>
                <a:cxn ang="0">
                  <a:pos x="289" y="597"/>
                </a:cxn>
                <a:cxn ang="0">
                  <a:pos x="301" y="633"/>
                </a:cxn>
                <a:cxn ang="0">
                  <a:pos x="278" y="709"/>
                </a:cxn>
                <a:cxn ang="0">
                  <a:pos x="266" y="739"/>
                </a:cxn>
                <a:cxn ang="0">
                  <a:pos x="266" y="762"/>
                </a:cxn>
                <a:cxn ang="0">
                  <a:pos x="266" y="821"/>
                </a:cxn>
                <a:cxn ang="0">
                  <a:pos x="266" y="839"/>
                </a:cxn>
                <a:cxn ang="0">
                  <a:pos x="266" y="857"/>
                </a:cxn>
                <a:cxn ang="0">
                  <a:pos x="289" y="904"/>
                </a:cxn>
                <a:cxn ang="0">
                  <a:pos x="289" y="945"/>
                </a:cxn>
                <a:cxn ang="0">
                  <a:pos x="301" y="975"/>
                </a:cxn>
                <a:cxn ang="0">
                  <a:pos x="313" y="1022"/>
                </a:cxn>
                <a:cxn ang="0">
                  <a:pos x="331" y="1034"/>
                </a:cxn>
                <a:cxn ang="0">
                  <a:pos x="354" y="1057"/>
                </a:cxn>
                <a:cxn ang="0">
                  <a:pos x="354" y="1099"/>
                </a:cxn>
                <a:cxn ang="0">
                  <a:pos x="354" y="1110"/>
                </a:cxn>
                <a:cxn ang="0">
                  <a:pos x="337" y="1099"/>
                </a:cxn>
                <a:cxn ang="0">
                  <a:pos x="301" y="1135"/>
                </a:cxn>
                <a:cxn ang="0">
                  <a:pos x="254" y="1152"/>
                </a:cxn>
                <a:cxn ang="0">
                  <a:pos x="213" y="1194"/>
                </a:cxn>
                <a:cxn ang="0">
                  <a:pos x="189" y="1300"/>
                </a:cxn>
                <a:cxn ang="0">
                  <a:pos x="124" y="1382"/>
                </a:cxn>
                <a:cxn ang="0">
                  <a:pos x="95" y="1382"/>
                </a:cxn>
                <a:cxn ang="0">
                  <a:pos x="88" y="1406"/>
                </a:cxn>
                <a:cxn ang="0">
                  <a:pos x="101" y="1435"/>
                </a:cxn>
                <a:cxn ang="0">
                  <a:pos x="95" y="1460"/>
                </a:cxn>
                <a:cxn ang="0">
                  <a:pos x="83" y="1513"/>
                </a:cxn>
                <a:cxn ang="0">
                  <a:pos x="88" y="1530"/>
                </a:cxn>
                <a:cxn ang="0">
                  <a:pos x="136" y="1571"/>
                </a:cxn>
                <a:cxn ang="0">
                  <a:pos x="142" y="1589"/>
                </a:cxn>
                <a:cxn ang="0">
                  <a:pos x="131" y="1607"/>
                </a:cxn>
                <a:cxn ang="0">
                  <a:pos x="124" y="1630"/>
                </a:cxn>
                <a:cxn ang="0">
                  <a:pos x="95" y="1660"/>
                </a:cxn>
                <a:cxn ang="0">
                  <a:pos x="83" y="1655"/>
                </a:cxn>
                <a:cxn ang="0">
                  <a:pos x="30" y="1648"/>
                </a:cxn>
                <a:cxn ang="0">
                  <a:pos x="0" y="1743"/>
                </a:cxn>
                <a:cxn ang="0">
                  <a:pos x="1181" y="2428"/>
                </a:cxn>
                <a:cxn ang="0">
                  <a:pos x="1866" y="2535"/>
                </a:cxn>
              </a:cxnLst>
              <a:rect l="0" t="0" r="r" b="b"/>
              <a:pathLst>
                <a:path w="2192" h="2535">
                  <a:moveTo>
                    <a:pt x="1866" y="2535"/>
                  </a:moveTo>
                  <a:lnTo>
                    <a:pt x="2192" y="254"/>
                  </a:lnTo>
                  <a:lnTo>
                    <a:pt x="597" y="6"/>
                  </a:lnTo>
                  <a:lnTo>
                    <a:pt x="597" y="0"/>
                  </a:lnTo>
                  <a:lnTo>
                    <a:pt x="562" y="213"/>
                  </a:lnTo>
                  <a:lnTo>
                    <a:pt x="502" y="384"/>
                  </a:lnTo>
                  <a:lnTo>
                    <a:pt x="466" y="384"/>
                  </a:lnTo>
                  <a:lnTo>
                    <a:pt x="443" y="360"/>
                  </a:lnTo>
                  <a:lnTo>
                    <a:pt x="443" y="349"/>
                  </a:lnTo>
                  <a:lnTo>
                    <a:pt x="420" y="319"/>
                  </a:lnTo>
                  <a:lnTo>
                    <a:pt x="354" y="301"/>
                  </a:lnTo>
                  <a:lnTo>
                    <a:pt x="307" y="313"/>
                  </a:lnTo>
                  <a:lnTo>
                    <a:pt x="296" y="331"/>
                  </a:lnTo>
                  <a:lnTo>
                    <a:pt x="307" y="408"/>
                  </a:lnTo>
                  <a:lnTo>
                    <a:pt x="289" y="597"/>
                  </a:lnTo>
                  <a:lnTo>
                    <a:pt x="301" y="633"/>
                  </a:lnTo>
                  <a:lnTo>
                    <a:pt x="278" y="709"/>
                  </a:lnTo>
                  <a:lnTo>
                    <a:pt x="266" y="739"/>
                  </a:lnTo>
                  <a:lnTo>
                    <a:pt x="266" y="762"/>
                  </a:lnTo>
                  <a:lnTo>
                    <a:pt x="266" y="821"/>
                  </a:lnTo>
                  <a:lnTo>
                    <a:pt x="266" y="839"/>
                  </a:lnTo>
                  <a:lnTo>
                    <a:pt x="266" y="857"/>
                  </a:lnTo>
                  <a:lnTo>
                    <a:pt x="289" y="904"/>
                  </a:lnTo>
                  <a:lnTo>
                    <a:pt x="289" y="945"/>
                  </a:lnTo>
                  <a:lnTo>
                    <a:pt x="301" y="975"/>
                  </a:lnTo>
                  <a:lnTo>
                    <a:pt x="313" y="1022"/>
                  </a:lnTo>
                  <a:lnTo>
                    <a:pt x="331" y="1034"/>
                  </a:lnTo>
                  <a:lnTo>
                    <a:pt x="354" y="1057"/>
                  </a:lnTo>
                  <a:lnTo>
                    <a:pt x="354" y="1099"/>
                  </a:lnTo>
                  <a:lnTo>
                    <a:pt x="354" y="1110"/>
                  </a:lnTo>
                  <a:lnTo>
                    <a:pt x="337" y="1099"/>
                  </a:lnTo>
                  <a:lnTo>
                    <a:pt x="301" y="1135"/>
                  </a:lnTo>
                  <a:lnTo>
                    <a:pt x="254" y="1152"/>
                  </a:lnTo>
                  <a:lnTo>
                    <a:pt x="213" y="1194"/>
                  </a:lnTo>
                  <a:lnTo>
                    <a:pt x="189" y="1300"/>
                  </a:lnTo>
                  <a:lnTo>
                    <a:pt x="124" y="1382"/>
                  </a:lnTo>
                  <a:lnTo>
                    <a:pt x="95" y="1382"/>
                  </a:lnTo>
                  <a:lnTo>
                    <a:pt x="88" y="1406"/>
                  </a:lnTo>
                  <a:lnTo>
                    <a:pt x="101" y="1435"/>
                  </a:lnTo>
                  <a:lnTo>
                    <a:pt x="95" y="1460"/>
                  </a:lnTo>
                  <a:lnTo>
                    <a:pt x="83" y="1513"/>
                  </a:lnTo>
                  <a:lnTo>
                    <a:pt x="88" y="1530"/>
                  </a:lnTo>
                  <a:lnTo>
                    <a:pt x="136" y="1571"/>
                  </a:lnTo>
                  <a:lnTo>
                    <a:pt x="142" y="1589"/>
                  </a:lnTo>
                  <a:lnTo>
                    <a:pt x="131" y="1607"/>
                  </a:lnTo>
                  <a:lnTo>
                    <a:pt x="124" y="1630"/>
                  </a:lnTo>
                  <a:lnTo>
                    <a:pt x="95" y="1660"/>
                  </a:lnTo>
                  <a:lnTo>
                    <a:pt x="83" y="1655"/>
                  </a:lnTo>
                  <a:lnTo>
                    <a:pt x="30" y="1648"/>
                  </a:lnTo>
                  <a:lnTo>
                    <a:pt x="0" y="1743"/>
                  </a:lnTo>
                  <a:lnTo>
                    <a:pt x="1181" y="2428"/>
                  </a:lnTo>
                  <a:lnTo>
                    <a:pt x="1866" y="2535"/>
                  </a:lnTo>
                </a:path>
              </a:pathLst>
            </a:custGeom>
            <a:solidFill>
              <a:schemeClr val="accent3">
                <a:lumMod val="50000"/>
              </a:schemeClr>
            </a:solidFill>
            <a:ln w="12700">
              <a:solidFill>
                <a:schemeClr val="tx1"/>
              </a:solidFill>
              <a:prstDash val="solid"/>
              <a:round/>
              <a:headEnd/>
              <a:tailEnd/>
            </a:ln>
          </p:spPr>
          <p:txBody>
            <a:bodyPr anchor="ctr"/>
            <a:lstStyle/>
            <a:p>
              <a:pPr algn="ctr">
                <a:defRPr/>
              </a:pPr>
              <a:r>
                <a:rPr lang="en-US" sz="1440" b="1" dirty="0">
                  <a:solidFill>
                    <a:schemeClr val="bg1"/>
                  </a:solidFill>
                  <a:latin typeface="Calibri" pitchFamily="34" charset="0"/>
                  <a:cs typeface="Arial" pitchFamily="34" charset="0"/>
                </a:rPr>
                <a:t>1.6%</a:t>
              </a:r>
            </a:p>
          </p:txBody>
        </p:sp>
        <p:sp>
          <p:nvSpPr>
            <p:cNvPr id="19477" name="Freeform 21"/>
            <p:cNvSpPr>
              <a:spLocks/>
            </p:cNvSpPr>
            <p:nvPr/>
          </p:nvSpPr>
          <p:spPr bwMode="auto">
            <a:xfrm>
              <a:off x="2840896" y="3505862"/>
              <a:ext cx="930424" cy="711277"/>
            </a:xfrm>
            <a:custGeom>
              <a:avLst/>
              <a:gdLst/>
              <a:ahLst/>
              <a:cxnLst>
                <a:cxn ang="0">
                  <a:pos x="0" y="1612"/>
                </a:cxn>
                <a:cxn ang="0">
                  <a:pos x="219" y="0"/>
                </a:cxn>
                <a:cxn ang="0">
                  <a:pos x="1725" y="165"/>
                </a:cxn>
                <a:cxn ang="0">
                  <a:pos x="2334" y="218"/>
                </a:cxn>
                <a:cxn ang="0">
                  <a:pos x="2309" y="620"/>
                </a:cxn>
                <a:cxn ang="0">
                  <a:pos x="2238" y="1849"/>
                </a:cxn>
                <a:cxn ang="0">
                  <a:pos x="1926" y="1824"/>
                </a:cxn>
                <a:cxn ang="0">
                  <a:pos x="0" y="1612"/>
                </a:cxn>
              </a:cxnLst>
              <a:rect l="0" t="0" r="r" b="b"/>
              <a:pathLst>
                <a:path w="2334" h="1849">
                  <a:moveTo>
                    <a:pt x="0" y="1612"/>
                  </a:moveTo>
                  <a:lnTo>
                    <a:pt x="219" y="0"/>
                  </a:lnTo>
                  <a:lnTo>
                    <a:pt x="1725" y="165"/>
                  </a:lnTo>
                  <a:lnTo>
                    <a:pt x="2334" y="218"/>
                  </a:lnTo>
                  <a:lnTo>
                    <a:pt x="2309" y="620"/>
                  </a:lnTo>
                  <a:lnTo>
                    <a:pt x="2238" y="1849"/>
                  </a:lnTo>
                  <a:lnTo>
                    <a:pt x="1926" y="1824"/>
                  </a:lnTo>
                  <a:lnTo>
                    <a:pt x="0" y="1612"/>
                  </a:lnTo>
                  <a:close/>
                </a:path>
              </a:pathLst>
            </a:custGeom>
            <a:solidFill>
              <a:schemeClr val="accent3">
                <a:lumMod val="60000"/>
                <a:lumOff val="40000"/>
              </a:schemeClr>
            </a:solidFill>
            <a:ln w="12700">
              <a:solidFill>
                <a:schemeClr val="tx1"/>
              </a:solidFill>
              <a:round/>
              <a:headEnd/>
              <a:tailEnd/>
            </a:ln>
          </p:spPr>
          <p:txBody>
            <a:bodyPr anchor="ctr"/>
            <a:lstStyle/>
            <a:p>
              <a:pPr algn="ctr">
                <a:defRPr/>
              </a:pPr>
              <a:r>
                <a:rPr lang="en-US" sz="1440" b="1" dirty="0">
                  <a:latin typeface="Calibri" pitchFamily="34" charset="0"/>
                  <a:cs typeface="Arial" pitchFamily="34" charset="0"/>
                </a:rPr>
                <a:t>1.4%</a:t>
              </a:r>
            </a:p>
          </p:txBody>
        </p:sp>
        <p:sp>
          <p:nvSpPr>
            <p:cNvPr id="19479" name="Freeform 23"/>
            <p:cNvSpPr>
              <a:spLocks/>
            </p:cNvSpPr>
            <p:nvPr/>
          </p:nvSpPr>
          <p:spPr bwMode="auto">
            <a:xfrm>
              <a:off x="2710901" y="4124315"/>
              <a:ext cx="897925" cy="891127"/>
            </a:xfrm>
            <a:custGeom>
              <a:avLst/>
              <a:gdLst/>
              <a:ahLst/>
              <a:cxnLst>
                <a:cxn ang="0">
                  <a:pos x="326" y="0"/>
                </a:cxn>
                <a:cxn ang="0">
                  <a:pos x="0" y="2281"/>
                </a:cxn>
                <a:cxn ang="0">
                  <a:pos x="296" y="2316"/>
                </a:cxn>
                <a:cxn ang="0">
                  <a:pos x="320" y="2132"/>
                </a:cxn>
                <a:cxn ang="0">
                  <a:pos x="875" y="2203"/>
                </a:cxn>
                <a:cxn ang="0">
                  <a:pos x="875" y="2198"/>
                </a:cxn>
                <a:cxn ang="0">
                  <a:pos x="857" y="2168"/>
                </a:cxn>
                <a:cxn ang="0">
                  <a:pos x="875" y="2144"/>
                </a:cxn>
                <a:cxn ang="0">
                  <a:pos x="870" y="2132"/>
                </a:cxn>
                <a:cxn ang="0">
                  <a:pos x="857" y="2121"/>
                </a:cxn>
                <a:cxn ang="0">
                  <a:pos x="863" y="2114"/>
                </a:cxn>
                <a:cxn ang="0">
                  <a:pos x="2074" y="2233"/>
                </a:cxn>
                <a:cxn ang="0">
                  <a:pos x="2222" y="414"/>
                </a:cxn>
                <a:cxn ang="0">
                  <a:pos x="2240" y="414"/>
                </a:cxn>
                <a:cxn ang="0">
                  <a:pos x="2252" y="212"/>
                </a:cxn>
                <a:cxn ang="0">
                  <a:pos x="326" y="0"/>
                </a:cxn>
              </a:cxnLst>
              <a:rect l="0" t="0" r="r" b="b"/>
              <a:pathLst>
                <a:path w="2252" h="2316">
                  <a:moveTo>
                    <a:pt x="326" y="0"/>
                  </a:moveTo>
                  <a:lnTo>
                    <a:pt x="0" y="2281"/>
                  </a:lnTo>
                  <a:lnTo>
                    <a:pt x="296" y="2316"/>
                  </a:lnTo>
                  <a:lnTo>
                    <a:pt x="320" y="2132"/>
                  </a:lnTo>
                  <a:lnTo>
                    <a:pt x="875" y="2203"/>
                  </a:lnTo>
                  <a:lnTo>
                    <a:pt x="875" y="2198"/>
                  </a:lnTo>
                  <a:lnTo>
                    <a:pt x="857" y="2168"/>
                  </a:lnTo>
                  <a:lnTo>
                    <a:pt x="875" y="2144"/>
                  </a:lnTo>
                  <a:lnTo>
                    <a:pt x="870" y="2132"/>
                  </a:lnTo>
                  <a:lnTo>
                    <a:pt x="857" y="2121"/>
                  </a:lnTo>
                  <a:lnTo>
                    <a:pt x="863" y="2114"/>
                  </a:lnTo>
                  <a:lnTo>
                    <a:pt x="2074" y="2233"/>
                  </a:lnTo>
                  <a:lnTo>
                    <a:pt x="2222" y="414"/>
                  </a:lnTo>
                  <a:lnTo>
                    <a:pt x="2240" y="414"/>
                  </a:lnTo>
                  <a:lnTo>
                    <a:pt x="2252" y="212"/>
                  </a:lnTo>
                  <a:lnTo>
                    <a:pt x="326" y="0"/>
                  </a:lnTo>
                  <a:close/>
                </a:path>
              </a:pathLst>
            </a:custGeom>
            <a:solidFill>
              <a:schemeClr val="accent2">
                <a:lumMod val="60000"/>
                <a:lumOff val="40000"/>
              </a:schemeClr>
            </a:solidFill>
            <a:ln w="12700">
              <a:solidFill>
                <a:schemeClr val="tx1"/>
              </a:solidFill>
              <a:round/>
              <a:headEnd/>
              <a:tailEnd/>
            </a:ln>
          </p:spPr>
          <p:txBody>
            <a:bodyPr anchor="ctr"/>
            <a:lstStyle/>
            <a:p>
              <a:pPr algn="ctr">
                <a:defRPr/>
              </a:pPr>
              <a:r>
                <a:rPr lang="en-US" sz="1440" b="1" dirty="0">
                  <a:latin typeface="Calibri" pitchFamily="34" charset="0"/>
                  <a:cs typeface="Arial" pitchFamily="34" charset="0"/>
                </a:rPr>
                <a:t>0.1%</a:t>
              </a:r>
            </a:p>
          </p:txBody>
        </p:sp>
        <p:sp>
          <p:nvSpPr>
            <p:cNvPr id="19482" name="Freeform 26"/>
            <p:cNvSpPr>
              <a:spLocks/>
            </p:cNvSpPr>
            <p:nvPr/>
          </p:nvSpPr>
          <p:spPr bwMode="auto">
            <a:xfrm>
              <a:off x="3596790" y="2326976"/>
              <a:ext cx="840150" cy="508221"/>
            </a:xfrm>
            <a:custGeom>
              <a:avLst/>
              <a:gdLst/>
              <a:ahLst/>
              <a:cxnLst>
                <a:cxn ang="0">
                  <a:pos x="0" y="1228"/>
                </a:cxn>
                <a:cxn ang="0">
                  <a:pos x="101" y="0"/>
                </a:cxn>
                <a:cxn ang="0">
                  <a:pos x="1034" y="64"/>
                </a:cxn>
                <a:cxn ang="0">
                  <a:pos x="1938" y="94"/>
                </a:cxn>
                <a:cxn ang="0">
                  <a:pos x="1938" y="123"/>
                </a:cxn>
                <a:cxn ang="0">
                  <a:pos x="1968" y="218"/>
                </a:cxn>
                <a:cxn ang="0">
                  <a:pos x="1955" y="247"/>
                </a:cxn>
                <a:cxn ang="0">
                  <a:pos x="1950" y="313"/>
                </a:cxn>
                <a:cxn ang="0">
                  <a:pos x="1955" y="431"/>
                </a:cxn>
                <a:cxn ang="0">
                  <a:pos x="1980" y="561"/>
                </a:cxn>
                <a:cxn ang="0">
                  <a:pos x="2015" y="596"/>
                </a:cxn>
                <a:cxn ang="0">
                  <a:pos x="2038" y="714"/>
                </a:cxn>
                <a:cxn ang="0">
                  <a:pos x="2044" y="916"/>
                </a:cxn>
                <a:cxn ang="0">
                  <a:pos x="2050" y="957"/>
                </a:cxn>
                <a:cxn ang="0">
                  <a:pos x="2050" y="1028"/>
                </a:cxn>
                <a:cxn ang="0">
                  <a:pos x="2056" y="1056"/>
                </a:cxn>
                <a:cxn ang="0">
                  <a:pos x="2109" y="1205"/>
                </a:cxn>
                <a:cxn ang="0">
                  <a:pos x="2097" y="1258"/>
                </a:cxn>
                <a:cxn ang="0">
                  <a:pos x="2103" y="1322"/>
                </a:cxn>
                <a:cxn ang="0">
                  <a:pos x="0" y="1228"/>
                </a:cxn>
              </a:cxnLst>
              <a:rect l="0" t="0" r="r" b="b"/>
              <a:pathLst>
                <a:path w="2109" h="1322">
                  <a:moveTo>
                    <a:pt x="0" y="1228"/>
                  </a:moveTo>
                  <a:lnTo>
                    <a:pt x="101" y="0"/>
                  </a:lnTo>
                  <a:lnTo>
                    <a:pt x="1034" y="64"/>
                  </a:lnTo>
                  <a:lnTo>
                    <a:pt x="1938" y="94"/>
                  </a:lnTo>
                  <a:lnTo>
                    <a:pt x="1938" y="123"/>
                  </a:lnTo>
                  <a:lnTo>
                    <a:pt x="1968" y="218"/>
                  </a:lnTo>
                  <a:lnTo>
                    <a:pt x="1955" y="247"/>
                  </a:lnTo>
                  <a:lnTo>
                    <a:pt x="1950" y="313"/>
                  </a:lnTo>
                  <a:lnTo>
                    <a:pt x="1955" y="431"/>
                  </a:lnTo>
                  <a:lnTo>
                    <a:pt x="1980" y="561"/>
                  </a:lnTo>
                  <a:lnTo>
                    <a:pt x="2015" y="596"/>
                  </a:lnTo>
                  <a:lnTo>
                    <a:pt x="2038" y="714"/>
                  </a:lnTo>
                  <a:lnTo>
                    <a:pt x="2044" y="916"/>
                  </a:lnTo>
                  <a:lnTo>
                    <a:pt x="2050" y="957"/>
                  </a:lnTo>
                  <a:lnTo>
                    <a:pt x="2050" y="1028"/>
                  </a:lnTo>
                  <a:lnTo>
                    <a:pt x="2056" y="1056"/>
                  </a:lnTo>
                  <a:lnTo>
                    <a:pt x="2109" y="1205"/>
                  </a:lnTo>
                  <a:lnTo>
                    <a:pt x="2097" y="1258"/>
                  </a:lnTo>
                  <a:lnTo>
                    <a:pt x="2103" y="1322"/>
                  </a:lnTo>
                  <a:lnTo>
                    <a:pt x="0" y="1228"/>
                  </a:lnTo>
                </a:path>
              </a:pathLst>
            </a:custGeom>
            <a:solidFill>
              <a:schemeClr val="accent2">
                <a:lumMod val="50000"/>
              </a:schemeClr>
            </a:solidFill>
            <a:ln w="12700">
              <a:solidFill>
                <a:schemeClr val="tx1"/>
              </a:solidFill>
              <a:prstDash val="solid"/>
              <a:round/>
              <a:headEnd/>
              <a:tailEnd/>
            </a:ln>
          </p:spPr>
          <p:txBody>
            <a:bodyPr anchor="ctr"/>
            <a:lstStyle/>
            <a:p>
              <a:pPr algn="ctr">
                <a:defRPr/>
              </a:pPr>
              <a:r>
                <a:rPr lang="en-US" sz="1440" b="1" dirty="0">
                  <a:solidFill>
                    <a:schemeClr val="bg1"/>
                  </a:solidFill>
                  <a:latin typeface="Calibri" pitchFamily="34" charset="0"/>
                  <a:cs typeface="Arial" pitchFamily="34" charset="0"/>
                </a:rPr>
                <a:t>-0.02%</a:t>
              </a:r>
            </a:p>
          </p:txBody>
        </p:sp>
        <p:sp>
          <p:nvSpPr>
            <p:cNvPr id="19483" name="Freeform 27"/>
            <p:cNvSpPr>
              <a:spLocks/>
            </p:cNvSpPr>
            <p:nvPr/>
          </p:nvSpPr>
          <p:spPr bwMode="auto">
            <a:xfrm>
              <a:off x="3555866" y="2798066"/>
              <a:ext cx="893111" cy="581321"/>
            </a:xfrm>
            <a:custGeom>
              <a:avLst/>
              <a:gdLst/>
              <a:ahLst/>
              <a:cxnLst>
                <a:cxn ang="0">
                  <a:pos x="0" y="1194"/>
                </a:cxn>
                <a:cxn ang="0">
                  <a:pos x="71" y="396"/>
                </a:cxn>
                <a:cxn ang="0">
                  <a:pos x="100" y="0"/>
                </a:cxn>
                <a:cxn ang="0">
                  <a:pos x="2203" y="94"/>
                </a:cxn>
                <a:cxn ang="0">
                  <a:pos x="2203" y="124"/>
                </a:cxn>
                <a:cxn ang="0">
                  <a:pos x="2185" y="165"/>
                </a:cxn>
                <a:cxn ang="0">
                  <a:pos x="2132" y="219"/>
                </a:cxn>
                <a:cxn ang="0">
                  <a:pos x="2138" y="254"/>
                </a:cxn>
                <a:cxn ang="0">
                  <a:pos x="2238" y="348"/>
                </a:cxn>
                <a:cxn ang="0">
                  <a:pos x="2238" y="1088"/>
                </a:cxn>
                <a:cxn ang="0">
                  <a:pos x="2220" y="1088"/>
                </a:cxn>
                <a:cxn ang="0">
                  <a:pos x="2197" y="1093"/>
                </a:cxn>
                <a:cxn ang="0">
                  <a:pos x="2209" y="1116"/>
                </a:cxn>
                <a:cxn ang="0">
                  <a:pos x="2220" y="1141"/>
                </a:cxn>
                <a:cxn ang="0">
                  <a:pos x="2209" y="1182"/>
                </a:cxn>
                <a:cxn ang="0">
                  <a:pos x="2227" y="1199"/>
                </a:cxn>
                <a:cxn ang="0">
                  <a:pos x="2238" y="1258"/>
                </a:cxn>
                <a:cxn ang="0">
                  <a:pos x="2215" y="1283"/>
                </a:cxn>
                <a:cxn ang="0">
                  <a:pos x="2220" y="1318"/>
                </a:cxn>
                <a:cxn ang="0">
                  <a:pos x="2197" y="1388"/>
                </a:cxn>
                <a:cxn ang="0">
                  <a:pos x="2220" y="1465"/>
                </a:cxn>
                <a:cxn ang="0">
                  <a:pos x="2233" y="1501"/>
                </a:cxn>
                <a:cxn ang="0">
                  <a:pos x="2227" y="1512"/>
                </a:cxn>
                <a:cxn ang="0">
                  <a:pos x="2167" y="1471"/>
                </a:cxn>
                <a:cxn ang="0">
                  <a:pos x="2038" y="1388"/>
                </a:cxn>
                <a:cxn ang="0">
                  <a:pos x="2009" y="1377"/>
                </a:cxn>
                <a:cxn ang="0">
                  <a:pos x="1949" y="1377"/>
                </a:cxn>
                <a:cxn ang="0">
                  <a:pos x="1908" y="1406"/>
                </a:cxn>
                <a:cxn ang="0">
                  <a:pos x="1867" y="1418"/>
                </a:cxn>
                <a:cxn ang="0">
                  <a:pos x="1825" y="1406"/>
                </a:cxn>
                <a:cxn ang="0">
                  <a:pos x="1801" y="1354"/>
                </a:cxn>
                <a:cxn ang="0">
                  <a:pos x="1766" y="1329"/>
                </a:cxn>
                <a:cxn ang="0">
                  <a:pos x="1725" y="1341"/>
                </a:cxn>
                <a:cxn ang="0">
                  <a:pos x="1677" y="1341"/>
                </a:cxn>
                <a:cxn ang="0">
                  <a:pos x="1636" y="1283"/>
                </a:cxn>
                <a:cxn ang="0">
                  <a:pos x="0" y="1194"/>
                </a:cxn>
              </a:cxnLst>
              <a:rect l="0" t="0" r="r" b="b"/>
              <a:pathLst>
                <a:path w="2238" h="1512">
                  <a:moveTo>
                    <a:pt x="0" y="1194"/>
                  </a:moveTo>
                  <a:lnTo>
                    <a:pt x="71" y="396"/>
                  </a:lnTo>
                  <a:lnTo>
                    <a:pt x="100" y="0"/>
                  </a:lnTo>
                  <a:lnTo>
                    <a:pt x="2203" y="94"/>
                  </a:lnTo>
                  <a:lnTo>
                    <a:pt x="2203" y="124"/>
                  </a:lnTo>
                  <a:lnTo>
                    <a:pt x="2185" y="165"/>
                  </a:lnTo>
                  <a:lnTo>
                    <a:pt x="2132" y="219"/>
                  </a:lnTo>
                  <a:lnTo>
                    <a:pt x="2138" y="254"/>
                  </a:lnTo>
                  <a:lnTo>
                    <a:pt x="2238" y="348"/>
                  </a:lnTo>
                  <a:lnTo>
                    <a:pt x="2238" y="1088"/>
                  </a:lnTo>
                  <a:lnTo>
                    <a:pt x="2220" y="1088"/>
                  </a:lnTo>
                  <a:lnTo>
                    <a:pt x="2197" y="1093"/>
                  </a:lnTo>
                  <a:lnTo>
                    <a:pt x="2209" y="1116"/>
                  </a:lnTo>
                  <a:lnTo>
                    <a:pt x="2220" y="1141"/>
                  </a:lnTo>
                  <a:lnTo>
                    <a:pt x="2209" y="1182"/>
                  </a:lnTo>
                  <a:lnTo>
                    <a:pt x="2227" y="1199"/>
                  </a:lnTo>
                  <a:lnTo>
                    <a:pt x="2238" y="1258"/>
                  </a:lnTo>
                  <a:lnTo>
                    <a:pt x="2215" y="1283"/>
                  </a:lnTo>
                  <a:lnTo>
                    <a:pt x="2220" y="1318"/>
                  </a:lnTo>
                  <a:lnTo>
                    <a:pt x="2197" y="1388"/>
                  </a:lnTo>
                  <a:lnTo>
                    <a:pt x="2220" y="1465"/>
                  </a:lnTo>
                  <a:lnTo>
                    <a:pt x="2233" y="1501"/>
                  </a:lnTo>
                  <a:lnTo>
                    <a:pt x="2227" y="1512"/>
                  </a:lnTo>
                  <a:lnTo>
                    <a:pt x="2167" y="1471"/>
                  </a:lnTo>
                  <a:lnTo>
                    <a:pt x="2038" y="1388"/>
                  </a:lnTo>
                  <a:lnTo>
                    <a:pt x="2009" y="1377"/>
                  </a:lnTo>
                  <a:lnTo>
                    <a:pt x="1949" y="1377"/>
                  </a:lnTo>
                  <a:lnTo>
                    <a:pt x="1908" y="1406"/>
                  </a:lnTo>
                  <a:lnTo>
                    <a:pt x="1867" y="1418"/>
                  </a:lnTo>
                  <a:lnTo>
                    <a:pt x="1825" y="1406"/>
                  </a:lnTo>
                  <a:lnTo>
                    <a:pt x="1801" y="1354"/>
                  </a:lnTo>
                  <a:lnTo>
                    <a:pt x="1766" y="1329"/>
                  </a:lnTo>
                  <a:lnTo>
                    <a:pt x="1725" y="1341"/>
                  </a:lnTo>
                  <a:lnTo>
                    <a:pt x="1677" y="1341"/>
                  </a:lnTo>
                  <a:lnTo>
                    <a:pt x="1636" y="1283"/>
                  </a:lnTo>
                  <a:lnTo>
                    <a:pt x="0" y="1194"/>
                  </a:lnTo>
                  <a:close/>
                </a:path>
              </a:pathLst>
            </a:custGeom>
            <a:solidFill>
              <a:schemeClr val="bg1"/>
            </a:solidFill>
            <a:ln w="12700">
              <a:solidFill>
                <a:schemeClr val="tx1"/>
              </a:solidFill>
              <a:round/>
              <a:headEnd/>
              <a:tailEnd/>
            </a:ln>
          </p:spPr>
          <p:txBody>
            <a:bodyPr anchor="ctr"/>
            <a:lstStyle/>
            <a:p>
              <a:pPr algn="ctr">
                <a:defRPr/>
              </a:pPr>
              <a:r>
                <a:rPr lang="en-US" sz="1440" b="1" dirty="0">
                  <a:latin typeface="Calibri" pitchFamily="34" charset="0"/>
                  <a:cs typeface="Arial" pitchFamily="34" charset="0"/>
                </a:rPr>
                <a:t>0.9%</a:t>
              </a:r>
            </a:p>
          </p:txBody>
        </p:sp>
        <p:sp>
          <p:nvSpPr>
            <p:cNvPr id="19485" name="Freeform 29"/>
            <p:cNvSpPr>
              <a:spLocks/>
            </p:cNvSpPr>
            <p:nvPr/>
          </p:nvSpPr>
          <p:spPr bwMode="auto">
            <a:xfrm>
              <a:off x="3526978" y="3257554"/>
              <a:ext cx="1055604" cy="504740"/>
            </a:xfrm>
            <a:custGeom>
              <a:avLst/>
              <a:gdLst/>
              <a:ahLst/>
              <a:cxnLst>
                <a:cxn ang="0">
                  <a:pos x="0" y="809"/>
                </a:cxn>
                <a:cxn ang="0">
                  <a:pos x="71" y="0"/>
                </a:cxn>
                <a:cxn ang="0">
                  <a:pos x="1707" y="89"/>
                </a:cxn>
                <a:cxn ang="0">
                  <a:pos x="1748" y="147"/>
                </a:cxn>
                <a:cxn ang="0">
                  <a:pos x="1796" y="147"/>
                </a:cxn>
                <a:cxn ang="0">
                  <a:pos x="1837" y="135"/>
                </a:cxn>
                <a:cxn ang="0">
                  <a:pos x="1872" y="160"/>
                </a:cxn>
                <a:cxn ang="0">
                  <a:pos x="1896" y="212"/>
                </a:cxn>
                <a:cxn ang="0">
                  <a:pos x="1938" y="224"/>
                </a:cxn>
                <a:cxn ang="0">
                  <a:pos x="1979" y="212"/>
                </a:cxn>
                <a:cxn ang="0">
                  <a:pos x="2020" y="183"/>
                </a:cxn>
                <a:cxn ang="0">
                  <a:pos x="2080" y="183"/>
                </a:cxn>
                <a:cxn ang="0">
                  <a:pos x="2109" y="194"/>
                </a:cxn>
                <a:cxn ang="0">
                  <a:pos x="2238" y="277"/>
                </a:cxn>
                <a:cxn ang="0">
                  <a:pos x="2298" y="318"/>
                </a:cxn>
                <a:cxn ang="0">
                  <a:pos x="2304" y="366"/>
                </a:cxn>
                <a:cxn ang="0">
                  <a:pos x="2345" y="389"/>
                </a:cxn>
                <a:cxn ang="0">
                  <a:pos x="2345" y="419"/>
                </a:cxn>
                <a:cxn ang="0">
                  <a:pos x="2327" y="472"/>
                </a:cxn>
                <a:cxn ang="0">
                  <a:pos x="2357" y="502"/>
                </a:cxn>
                <a:cxn ang="0">
                  <a:pos x="2380" y="566"/>
                </a:cxn>
                <a:cxn ang="0">
                  <a:pos x="2410" y="602"/>
                </a:cxn>
                <a:cxn ang="0">
                  <a:pos x="2398" y="632"/>
                </a:cxn>
                <a:cxn ang="0">
                  <a:pos x="2410" y="667"/>
                </a:cxn>
                <a:cxn ang="0">
                  <a:pos x="2458" y="697"/>
                </a:cxn>
                <a:cxn ang="0">
                  <a:pos x="2463" y="731"/>
                </a:cxn>
                <a:cxn ang="0">
                  <a:pos x="2458" y="761"/>
                </a:cxn>
                <a:cxn ang="0">
                  <a:pos x="2446" y="827"/>
                </a:cxn>
                <a:cxn ang="0">
                  <a:pos x="2487" y="850"/>
                </a:cxn>
                <a:cxn ang="0">
                  <a:pos x="2499" y="880"/>
                </a:cxn>
                <a:cxn ang="0">
                  <a:pos x="2475" y="909"/>
                </a:cxn>
                <a:cxn ang="0">
                  <a:pos x="2487" y="944"/>
                </a:cxn>
                <a:cxn ang="0">
                  <a:pos x="2511" y="974"/>
                </a:cxn>
                <a:cxn ang="0">
                  <a:pos x="2499" y="1010"/>
                </a:cxn>
                <a:cxn ang="0">
                  <a:pos x="2511" y="1051"/>
                </a:cxn>
                <a:cxn ang="0">
                  <a:pos x="2522" y="1068"/>
                </a:cxn>
                <a:cxn ang="0">
                  <a:pos x="2540" y="1104"/>
                </a:cxn>
                <a:cxn ang="0">
                  <a:pos x="2575" y="1139"/>
                </a:cxn>
                <a:cxn ang="0">
                  <a:pos x="2582" y="1193"/>
                </a:cxn>
                <a:cxn ang="0">
                  <a:pos x="2628" y="1246"/>
                </a:cxn>
                <a:cxn ang="0">
                  <a:pos x="2646" y="1258"/>
                </a:cxn>
                <a:cxn ang="0">
                  <a:pos x="2641" y="1305"/>
                </a:cxn>
                <a:cxn ang="0">
                  <a:pos x="2641" y="1311"/>
                </a:cxn>
                <a:cxn ang="0">
                  <a:pos x="584" y="1264"/>
                </a:cxn>
                <a:cxn ang="0">
                  <a:pos x="609" y="862"/>
                </a:cxn>
                <a:cxn ang="0">
                  <a:pos x="0" y="809"/>
                </a:cxn>
              </a:cxnLst>
              <a:rect l="0" t="0" r="r" b="b"/>
              <a:pathLst>
                <a:path w="2646" h="1311">
                  <a:moveTo>
                    <a:pt x="0" y="809"/>
                  </a:moveTo>
                  <a:lnTo>
                    <a:pt x="71" y="0"/>
                  </a:lnTo>
                  <a:lnTo>
                    <a:pt x="1707" y="89"/>
                  </a:lnTo>
                  <a:lnTo>
                    <a:pt x="1748" y="147"/>
                  </a:lnTo>
                  <a:lnTo>
                    <a:pt x="1796" y="147"/>
                  </a:lnTo>
                  <a:lnTo>
                    <a:pt x="1837" y="135"/>
                  </a:lnTo>
                  <a:lnTo>
                    <a:pt x="1872" y="160"/>
                  </a:lnTo>
                  <a:lnTo>
                    <a:pt x="1896" y="212"/>
                  </a:lnTo>
                  <a:lnTo>
                    <a:pt x="1938" y="224"/>
                  </a:lnTo>
                  <a:lnTo>
                    <a:pt x="1979" y="212"/>
                  </a:lnTo>
                  <a:lnTo>
                    <a:pt x="2020" y="183"/>
                  </a:lnTo>
                  <a:lnTo>
                    <a:pt x="2080" y="183"/>
                  </a:lnTo>
                  <a:lnTo>
                    <a:pt x="2109" y="194"/>
                  </a:lnTo>
                  <a:lnTo>
                    <a:pt x="2238" y="277"/>
                  </a:lnTo>
                  <a:lnTo>
                    <a:pt x="2298" y="318"/>
                  </a:lnTo>
                  <a:lnTo>
                    <a:pt x="2304" y="366"/>
                  </a:lnTo>
                  <a:lnTo>
                    <a:pt x="2345" y="389"/>
                  </a:lnTo>
                  <a:lnTo>
                    <a:pt x="2345" y="419"/>
                  </a:lnTo>
                  <a:lnTo>
                    <a:pt x="2327" y="472"/>
                  </a:lnTo>
                  <a:lnTo>
                    <a:pt x="2357" y="502"/>
                  </a:lnTo>
                  <a:lnTo>
                    <a:pt x="2380" y="566"/>
                  </a:lnTo>
                  <a:lnTo>
                    <a:pt x="2410" y="602"/>
                  </a:lnTo>
                  <a:lnTo>
                    <a:pt x="2398" y="632"/>
                  </a:lnTo>
                  <a:lnTo>
                    <a:pt x="2410" y="667"/>
                  </a:lnTo>
                  <a:lnTo>
                    <a:pt x="2458" y="697"/>
                  </a:lnTo>
                  <a:lnTo>
                    <a:pt x="2463" y="731"/>
                  </a:lnTo>
                  <a:lnTo>
                    <a:pt x="2458" y="761"/>
                  </a:lnTo>
                  <a:lnTo>
                    <a:pt x="2446" y="827"/>
                  </a:lnTo>
                  <a:lnTo>
                    <a:pt x="2487" y="850"/>
                  </a:lnTo>
                  <a:lnTo>
                    <a:pt x="2499" y="880"/>
                  </a:lnTo>
                  <a:lnTo>
                    <a:pt x="2475" y="909"/>
                  </a:lnTo>
                  <a:lnTo>
                    <a:pt x="2487" y="944"/>
                  </a:lnTo>
                  <a:lnTo>
                    <a:pt x="2511" y="974"/>
                  </a:lnTo>
                  <a:lnTo>
                    <a:pt x="2499" y="1010"/>
                  </a:lnTo>
                  <a:lnTo>
                    <a:pt x="2511" y="1051"/>
                  </a:lnTo>
                  <a:lnTo>
                    <a:pt x="2522" y="1068"/>
                  </a:lnTo>
                  <a:lnTo>
                    <a:pt x="2540" y="1104"/>
                  </a:lnTo>
                  <a:lnTo>
                    <a:pt x="2575" y="1139"/>
                  </a:lnTo>
                  <a:lnTo>
                    <a:pt x="2582" y="1193"/>
                  </a:lnTo>
                  <a:lnTo>
                    <a:pt x="2628" y="1246"/>
                  </a:lnTo>
                  <a:lnTo>
                    <a:pt x="2646" y="1258"/>
                  </a:lnTo>
                  <a:lnTo>
                    <a:pt x="2641" y="1305"/>
                  </a:lnTo>
                  <a:lnTo>
                    <a:pt x="2641" y="1311"/>
                  </a:lnTo>
                  <a:lnTo>
                    <a:pt x="584" y="1264"/>
                  </a:lnTo>
                  <a:lnTo>
                    <a:pt x="609" y="862"/>
                  </a:lnTo>
                  <a:lnTo>
                    <a:pt x="0" y="809"/>
                  </a:lnTo>
                  <a:close/>
                </a:path>
              </a:pathLst>
            </a:custGeom>
            <a:solidFill>
              <a:schemeClr val="bg1"/>
            </a:solidFill>
            <a:ln w="12700">
              <a:solidFill>
                <a:schemeClr val="tx1"/>
              </a:solidFill>
              <a:round/>
              <a:headEnd/>
              <a:tailEnd/>
            </a:ln>
          </p:spPr>
          <p:txBody>
            <a:bodyPr anchor="ctr"/>
            <a:lstStyle/>
            <a:p>
              <a:pPr algn="ctr">
                <a:defRPr/>
              </a:pPr>
              <a:r>
                <a:rPr lang="en-US" sz="1440" b="1" dirty="0">
                  <a:latin typeface="Calibri" pitchFamily="34" charset="0"/>
                  <a:cs typeface="Arial" pitchFamily="34" charset="0"/>
                </a:rPr>
                <a:t>0.7%</a:t>
              </a:r>
            </a:p>
          </p:txBody>
        </p:sp>
        <p:sp>
          <p:nvSpPr>
            <p:cNvPr id="19487" name="Freeform 31"/>
            <p:cNvSpPr>
              <a:spLocks/>
            </p:cNvSpPr>
            <p:nvPr/>
          </p:nvSpPr>
          <p:spPr bwMode="auto">
            <a:xfrm>
              <a:off x="3732803" y="3743729"/>
              <a:ext cx="948479" cy="491976"/>
            </a:xfrm>
            <a:custGeom>
              <a:avLst/>
              <a:gdLst/>
              <a:ahLst/>
              <a:cxnLst>
                <a:cxn ang="0">
                  <a:pos x="71" y="0"/>
                </a:cxn>
                <a:cxn ang="0">
                  <a:pos x="2128" y="47"/>
                </a:cxn>
                <a:cxn ang="0">
                  <a:pos x="2263" y="154"/>
                </a:cxn>
                <a:cxn ang="0">
                  <a:pos x="2222" y="200"/>
                </a:cxn>
                <a:cxn ang="0">
                  <a:pos x="2216" y="248"/>
                </a:cxn>
                <a:cxn ang="0">
                  <a:pos x="2234" y="278"/>
                </a:cxn>
                <a:cxn ang="0">
                  <a:pos x="2270" y="289"/>
                </a:cxn>
                <a:cxn ang="0">
                  <a:pos x="2287" y="360"/>
                </a:cxn>
                <a:cxn ang="0">
                  <a:pos x="2323" y="384"/>
                </a:cxn>
                <a:cxn ang="0">
                  <a:pos x="2352" y="390"/>
                </a:cxn>
                <a:cxn ang="0">
                  <a:pos x="2364" y="402"/>
                </a:cxn>
                <a:cxn ang="0">
                  <a:pos x="2376" y="1275"/>
                </a:cxn>
                <a:cxn ang="0">
                  <a:pos x="0" y="1229"/>
                </a:cxn>
                <a:cxn ang="0">
                  <a:pos x="71" y="0"/>
                </a:cxn>
              </a:cxnLst>
              <a:rect l="0" t="0" r="r" b="b"/>
              <a:pathLst>
                <a:path w="2376" h="1275">
                  <a:moveTo>
                    <a:pt x="71" y="0"/>
                  </a:moveTo>
                  <a:lnTo>
                    <a:pt x="2128" y="47"/>
                  </a:lnTo>
                  <a:lnTo>
                    <a:pt x="2263" y="154"/>
                  </a:lnTo>
                  <a:lnTo>
                    <a:pt x="2222" y="200"/>
                  </a:lnTo>
                  <a:lnTo>
                    <a:pt x="2216" y="248"/>
                  </a:lnTo>
                  <a:lnTo>
                    <a:pt x="2234" y="278"/>
                  </a:lnTo>
                  <a:lnTo>
                    <a:pt x="2270" y="289"/>
                  </a:lnTo>
                  <a:lnTo>
                    <a:pt x="2287" y="360"/>
                  </a:lnTo>
                  <a:lnTo>
                    <a:pt x="2323" y="384"/>
                  </a:lnTo>
                  <a:lnTo>
                    <a:pt x="2352" y="390"/>
                  </a:lnTo>
                  <a:lnTo>
                    <a:pt x="2364" y="402"/>
                  </a:lnTo>
                  <a:lnTo>
                    <a:pt x="2376" y="1275"/>
                  </a:lnTo>
                  <a:lnTo>
                    <a:pt x="0" y="1229"/>
                  </a:lnTo>
                  <a:lnTo>
                    <a:pt x="71" y="0"/>
                  </a:lnTo>
                  <a:close/>
                </a:path>
              </a:pathLst>
            </a:custGeom>
            <a:solidFill>
              <a:schemeClr val="accent2">
                <a:lumMod val="60000"/>
                <a:lumOff val="40000"/>
              </a:schemeClr>
            </a:solidFill>
            <a:ln w="12700">
              <a:solidFill>
                <a:schemeClr val="tx1"/>
              </a:solidFill>
              <a:round/>
              <a:headEnd/>
              <a:tailEnd/>
            </a:ln>
          </p:spPr>
          <p:txBody>
            <a:bodyPr anchor="ctr"/>
            <a:lstStyle/>
            <a:p>
              <a:pPr algn="ctr">
                <a:defRPr/>
              </a:pPr>
              <a:r>
                <a:rPr lang="en-US" sz="1440" b="1" dirty="0">
                  <a:latin typeface="Calibri" pitchFamily="34" charset="0"/>
                  <a:cs typeface="Arial" pitchFamily="34" charset="0"/>
                </a:rPr>
                <a:t>0.2%</a:t>
              </a:r>
            </a:p>
          </p:txBody>
        </p:sp>
        <p:sp>
          <p:nvSpPr>
            <p:cNvPr id="19490" name="Freeform 34"/>
            <p:cNvSpPr>
              <a:spLocks/>
            </p:cNvSpPr>
            <p:nvPr/>
          </p:nvSpPr>
          <p:spPr bwMode="auto">
            <a:xfrm>
              <a:off x="3604012" y="4207858"/>
              <a:ext cx="1101343" cy="546512"/>
            </a:xfrm>
            <a:custGeom>
              <a:avLst/>
              <a:gdLst/>
              <a:ahLst/>
              <a:cxnLst>
                <a:cxn ang="0">
                  <a:pos x="324" y="25"/>
                </a:cxn>
                <a:cxn ang="0">
                  <a:pos x="0" y="202"/>
                </a:cxn>
                <a:cxn ang="0">
                  <a:pos x="940" y="1035"/>
                </a:cxn>
                <a:cxn ang="0">
                  <a:pos x="993" y="1052"/>
                </a:cxn>
                <a:cxn ang="0">
                  <a:pos x="1063" y="1123"/>
                </a:cxn>
                <a:cxn ang="0">
                  <a:pos x="1151" y="1100"/>
                </a:cxn>
                <a:cxn ang="0">
                  <a:pos x="1199" y="1141"/>
                </a:cxn>
                <a:cxn ang="0">
                  <a:pos x="1217" y="1189"/>
                </a:cxn>
                <a:cxn ang="0">
                  <a:pos x="1311" y="1206"/>
                </a:cxn>
                <a:cxn ang="0">
                  <a:pos x="1364" y="1224"/>
                </a:cxn>
                <a:cxn ang="0">
                  <a:pos x="1400" y="1212"/>
                </a:cxn>
                <a:cxn ang="0">
                  <a:pos x="1453" y="1260"/>
                </a:cxn>
                <a:cxn ang="0">
                  <a:pos x="1559" y="1242"/>
                </a:cxn>
                <a:cxn ang="0">
                  <a:pos x="1595" y="1288"/>
                </a:cxn>
                <a:cxn ang="0">
                  <a:pos x="1607" y="1336"/>
                </a:cxn>
                <a:cxn ang="0">
                  <a:pos x="1678" y="1306"/>
                </a:cxn>
                <a:cxn ang="0">
                  <a:pos x="1790" y="1359"/>
                </a:cxn>
                <a:cxn ang="0">
                  <a:pos x="1838" y="1336"/>
                </a:cxn>
                <a:cxn ang="0">
                  <a:pos x="1866" y="1354"/>
                </a:cxn>
                <a:cxn ang="0">
                  <a:pos x="1873" y="1407"/>
                </a:cxn>
                <a:cxn ang="0">
                  <a:pos x="1891" y="1371"/>
                </a:cxn>
                <a:cxn ang="0">
                  <a:pos x="1950" y="1318"/>
                </a:cxn>
                <a:cxn ang="0">
                  <a:pos x="1967" y="1347"/>
                </a:cxn>
                <a:cxn ang="0">
                  <a:pos x="2020" y="1359"/>
                </a:cxn>
                <a:cxn ang="0">
                  <a:pos x="2056" y="1347"/>
                </a:cxn>
                <a:cxn ang="0">
                  <a:pos x="2061" y="1359"/>
                </a:cxn>
                <a:cxn ang="0">
                  <a:pos x="2145" y="1413"/>
                </a:cxn>
                <a:cxn ang="0">
                  <a:pos x="2221" y="1359"/>
                </a:cxn>
                <a:cxn ang="0">
                  <a:pos x="2351" y="1329"/>
                </a:cxn>
                <a:cxn ang="0">
                  <a:pos x="2404" y="1324"/>
                </a:cxn>
                <a:cxn ang="0">
                  <a:pos x="2523" y="1324"/>
                </a:cxn>
                <a:cxn ang="0">
                  <a:pos x="2693" y="1400"/>
                </a:cxn>
                <a:cxn ang="0">
                  <a:pos x="2735" y="1425"/>
                </a:cxn>
                <a:cxn ang="0">
                  <a:pos x="2759" y="710"/>
                </a:cxn>
                <a:cxn ang="0">
                  <a:pos x="2700" y="71"/>
                </a:cxn>
              </a:cxnLst>
              <a:rect l="0" t="0" r="r" b="b"/>
              <a:pathLst>
                <a:path w="2759" h="1425">
                  <a:moveTo>
                    <a:pt x="2700" y="71"/>
                  </a:moveTo>
                  <a:lnTo>
                    <a:pt x="324" y="25"/>
                  </a:lnTo>
                  <a:lnTo>
                    <a:pt x="12" y="0"/>
                  </a:lnTo>
                  <a:lnTo>
                    <a:pt x="0" y="202"/>
                  </a:lnTo>
                  <a:lnTo>
                    <a:pt x="968" y="255"/>
                  </a:lnTo>
                  <a:lnTo>
                    <a:pt x="940" y="1035"/>
                  </a:lnTo>
                  <a:lnTo>
                    <a:pt x="975" y="1040"/>
                  </a:lnTo>
                  <a:lnTo>
                    <a:pt x="993" y="1052"/>
                  </a:lnTo>
                  <a:lnTo>
                    <a:pt x="1039" y="1118"/>
                  </a:lnTo>
                  <a:lnTo>
                    <a:pt x="1063" y="1123"/>
                  </a:lnTo>
                  <a:lnTo>
                    <a:pt x="1128" y="1118"/>
                  </a:lnTo>
                  <a:lnTo>
                    <a:pt x="1151" y="1100"/>
                  </a:lnTo>
                  <a:lnTo>
                    <a:pt x="1187" y="1118"/>
                  </a:lnTo>
                  <a:lnTo>
                    <a:pt x="1199" y="1141"/>
                  </a:lnTo>
                  <a:lnTo>
                    <a:pt x="1199" y="1153"/>
                  </a:lnTo>
                  <a:lnTo>
                    <a:pt x="1217" y="1189"/>
                  </a:lnTo>
                  <a:lnTo>
                    <a:pt x="1222" y="1194"/>
                  </a:lnTo>
                  <a:lnTo>
                    <a:pt x="1311" y="1206"/>
                  </a:lnTo>
                  <a:lnTo>
                    <a:pt x="1346" y="1224"/>
                  </a:lnTo>
                  <a:lnTo>
                    <a:pt x="1364" y="1224"/>
                  </a:lnTo>
                  <a:lnTo>
                    <a:pt x="1371" y="1217"/>
                  </a:lnTo>
                  <a:lnTo>
                    <a:pt x="1400" y="1212"/>
                  </a:lnTo>
                  <a:lnTo>
                    <a:pt x="1417" y="1242"/>
                  </a:lnTo>
                  <a:lnTo>
                    <a:pt x="1453" y="1260"/>
                  </a:lnTo>
                  <a:lnTo>
                    <a:pt x="1477" y="1235"/>
                  </a:lnTo>
                  <a:lnTo>
                    <a:pt x="1559" y="1242"/>
                  </a:lnTo>
                  <a:lnTo>
                    <a:pt x="1565" y="1260"/>
                  </a:lnTo>
                  <a:lnTo>
                    <a:pt x="1595" y="1288"/>
                  </a:lnTo>
                  <a:lnTo>
                    <a:pt x="1607" y="1295"/>
                  </a:lnTo>
                  <a:lnTo>
                    <a:pt x="1607" y="1336"/>
                  </a:lnTo>
                  <a:lnTo>
                    <a:pt x="1666" y="1354"/>
                  </a:lnTo>
                  <a:lnTo>
                    <a:pt x="1678" y="1306"/>
                  </a:lnTo>
                  <a:lnTo>
                    <a:pt x="1707" y="1301"/>
                  </a:lnTo>
                  <a:lnTo>
                    <a:pt x="1790" y="1359"/>
                  </a:lnTo>
                  <a:lnTo>
                    <a:pt x="1795" y="1359"/>
                  </a:lnTo>
                  <a:lnTo>
                    <a:pt x="1838" y="1336"/>
                  </a:lnTo>
                  <a:lnTo>
                    <a:pt x="1861" y="1336"/>
                  </a:lnTo>
                  <a:lnTo>
                    <a:pt x="1866" y="1354"/>
                  </a:lnTo>
                  <a:lnTo>
                    <a:pt x="1861" y="1383"/>
                  </a:lnTo>
                  <a:lnTo>
                    <a:pt x="1873" y="1407"/>
                  </a:lnTo>
                  <a:lnTo>
                    <a:pt x="1896" y="1395"/>
                  </a:lnTo>
                  <a:lnTo>
                    <a:pt x="1891" y="1371"/>
                  </a:lnTo>
                  <a:lnTo>
                    <a:pt x="1914" y="1336"/>
                  </a:lnTo>
                  <a:lnTo>
                    <a:pt x="1950" y="1318"/>
                  </a:lnTo>
                  <a:lnTo>
                    <a:pt x="1962" y="1318"/>
                  </a:lnTo>
                  <a:lnTo>
                    <a:pt x="1967" y="1347"/>
                  </a:lnTo>
                  <a:lnTo>
                    <a:pt x="2003" y="1359"/>
                  </a:lnTo>
                  <a:lnTo>
                    <a:pt x="2020" y="1359"/>
                  </a:lnTo>
                  <a:lnTo>
                    <a:pt x="2032" y="1342"/>
                  </a:lnTo>
                  <a:lnTo>
                    <a:pt x="2056" y="1347"/>
                  </a:lnTo>
                  <a:lnTo>
                    <a:pt x="2061" y="1354"/>
                  </a:lnTo>
                  <a:lnTo>
                    <a:pt x="2061" y="1359"/>
                  </a:lnTo>
                  <a:lnTo>
                    <a:pt x="2097" y="1377"/>
                  </a:lnTo>
                  <a:lnTo>
                    <a:pt x="2145" y="1413"/>
                  </a:lnTo>
                  <a:lnTo>
                    <a:pt x="2198" y="1371"/>
                  </a:lnTo>
                  <a:lnTo>
                    <a:pt x="2221" y="1359"/>
                  </a:lnTo>
                  <a:lnTo>
                    <a:pt x="2292" y="1354"/>
                  </a:lnTo>
                  <a:lnTo>
                    <a:pt x="2351" y="1329"/>
                  </a:lnTo>
                  <a:lnTo>
                    <a:pt x="2375" y="1324"/>
                  </a:lnTo>
                  <a:lnTo>
                    <a:pt x="2404" y="1324"/>
                  </a:lnTo>
                  <a:lnTo>
                    <a:pt x="2475" y="1336"/>
                  </a:lnTo>
                  <a:lnTo>
                    <a:pt x="2523" y="1324"/>
                  </a:lnTo>
                  <a:lnTo>
                    <a:pt x="2534" y="1318"/>
                  </a:lnTo>
                  <a:lnTo>
                    <a:pt x="2693" y="1400"/>
                  </a:lnTo>
                  <a:lnTo>
                    <a:pt x="2723" y="1407"/>
                  </a:lnTo>
                  <a:lnTo>
                    <a:pt x="2735" y="1425"/>
                  </a:lnTo>
                  <a:lnTo>
                    <a:pt x="2753" y="1425"/>
                  </a:lnTo>
                  <a:lnTo>
                    <a:pt x="2759" y="710"/>
                  </a:lnTo>
                  <a:lnTo>
                    <a:pt x="2700" y="273"/>
                  </a:lnTo>
                  <a:lnTo>
                    <a:pt x="2700" y="71"/>
                  </a:lnTo>
                </a:path>
              </a:pathLst>
            </a:custGeom>
            <a:solidFill>
              <a:schemeClr val="accent2">
                <a:lumMod val="60000"/>
                <a:lumOff val="40000"/>
              </a:schemeClr>
            </a:solidFill>
            <a:ln w="12700">
              <a:solidFill>
                <a:schemeClr val="tx1"/>
              </a:solidFill>
              <a:prstDash val="solid"/>
              <a:round/>
              <a:headEnd/>
              <a:tailEnd/>
            </a:ln>
          </p:spPr>
          <p:txBody>
            <a:bodyPr anchor="ctr"/>
            <a:lstStyle/>
            <a:p>
              <a:pPr algn="ctr">
                <a:defRPr/>
              </a:pPr>
              <a:r>
                <a:rPr lang="en-US" sz="1440" b="1" dirty="0">
                  <a:latin typeface="Calibri" pitchFamily="34" charset="0"/>
                  <a:cs typeface="Arial" pitchFamily="34" charset="0"/>
                </a:rPr>
                <a:t>    0.2%</a:t>
              </a:r>
            </a:p>
          </p:txBody>
        </p:sp>
        <p:sp>
          <p:nvSpPr>
            <p:cNvPr id="19491" name="Freeform 35"/>
            <p:cNvSpPr>
              <a:spLocks/>
            </p:cNvSpPr>
            <p:nvPr/>
          </p:nvSpPr>
          <p:spPr bwMode="auto">
            <a:xfrm>
              <a:off x="3051535" y="4284439"/>
              <a:ext cx="1792239" cy="1683626"/>
            </a:xfrm>
            <a:custGeom>
              <a:avLst/>
              <a:gdLst/>
              <a:ahLst/>
              <a:cxnLst>
                <a:cxn ang="0">
                  <a:pos x="4076" y="1198"/>
                </a:cxn>
                <a:cxn ang="0">
                  <a:pos x="3787" y="1122"/>
                </a:cxn>
                <a:cxn ang="0">
                  <a:pos x="3604" y="1157"/>
                </a:cxn>
                <a:cxn ang="0">
                  <a:pos x="3444" y="1157"/>
                </a:cxn>
                <a:cxn ang="0">
                  <a:pos x="3403" y="1157"/>
                </a:cxn>
                <a:cxn ang="0">
                  <a:pos x="3333" y="1116"/>
                </a:cxn>
                <a:cxn ang="0">
                  <a:pos x="3256" y="1205"/>
                </a:cxn>
                <a:cxn ang="0">
                  <a:pos x="3221" y="1134"/>
                </a:cxn>
                <a:cxn ang="0">
                  <a:pos x="3061" y="1104"/>
                </a:cxn>
                <a:cxn ang="0">
                  <a:pos x="2978" y="1086"/>
                </a:cxn>
                <a:cxn ang="0">
                  <a:pos x="2836" y="1058"/>
                </a:cxn>
                <a:cxn ang="0">
                  <a:pos x="2747" y="1022"/>
                </a:cxn>
                <a:cxn ang="0">
                  <a:pos x="2600" y="987"/>
                </a:cxn>
                <a:cxn ang="0">
                  <a:pos x="2534" y="898"/>
                </a:cxn>
                <a:cxn ang="0">
                  <a:pos x="2376" y="850"/>
                </a:cxn>
                <a:cxn ang="0">
                  <a:pos x="1383" y="0"/>
                </a:cxn>
                <a:cxn ang="0">
                  <a:pos x="0" y="1707"/>
                </a:cxn>
                <a:cxn ang="0">
                  <a:pos x="18" y="1784"/>
                </a:cxn>
                <a:cxn ang="0">
                  <a:pos x="125" y="1931"/>
                </a:cxn>
                <a:cxn ang="0">
                  <a:pos x="544" y="2344"/>
                </a:cxn>
                <a:cxn ang="0">
                  <a:pos x="603" y="2486"/>
                </a:cxn>
                <a:cxn ang="0">
                  <a:pos x="898" y="2917"/>
                </a:cxn>
                <a:cxn ang="0">
                  <a:pos x="1176" y="2965"/>
                </a:cxn>
                <a:cxn ang="0">
                  <a:pos x="1329" y="2722"/>
                </a:cxn>
                <a:cxn ang="0">
                  <a:pos x="1425" y="2694"/>
                </a:cxn>
                <a:cxn ang="0">
                  <a:pos x="1595" y="2747"/>
                </a:cxn>
                <a:cxn ang="0">
                  <a:pos x="1778" y="2835"/>
                </a:cxn>
                <a:cxn ang="0">
                  <a:pos x="1838" y="2876"/>
                </a:cxn>
                <a:cxn ang="0">
                  <a:pos x="1991" y="3072"/>
                </a:cxn>
                <a:cxn ang="0">
                  <a:pos x="2234" y="3538"/>
                </a:cxn>
                <a:cxn ang="0">
                  <a:pos x="2376" y="3698"/>
                </a:cxn>
                <a:cxn ang="0">
                  <a:pos x="2435" y="3939"/>
                </a:cxn>
                <a:cxn ang="0">
                  <a:pos x="2641" y="4188"/>
                </a:cxn>
                <a:cxn ang="0">
                  <a:pos x="3008" y="4306"/>
                </a:cxn>
                <a:cxn ang="0">
                  <a:pos x="3208" y="4335"/>
                </a:cxn>
                <a:cxn ang="0">
                  <a:pos x="3185" y="4276"/>
                </a:cxn>
                <a:cxn ang="0">
                  <a:pos x="3114" y="3857"/>
                </a:cxn>
                <a:cxn ang="0">
                  <a:pos x="3084" y="3798"/>
                </a:cxn>
                <a:cxn ang="0">
                  <a:pos x="3173" y="3650"/>
                </a:cxn>
                <a:cxn ang="0">
                  <a:pos x="3196" y="3586"/>
                </a:cxn>
                <a:cxn ang="0">
                  <a:pos x="3256" y="3444"/>
                </a:cxn>
                <a:cxn ang="0">
                  <a:pos x="3315" y="3444"/>
                </a:cxn>
                <a:cxn ang="0">
                  <a:pos x="3350" y="3384"/>
                </a:cxn>
                <a:cxn ang="0">
                  <a:pos x="3397" y="3373"/>
                </a:cxn>
                <a:cxn ang="0">
                  <a:pos x="3485" y="3325"/>
                </a:cxn>
                <a:cxn ang="0">
                  <a:pos x="3533" y="3242"/>
                </a:cxn>
                <a:cxn ang="0">
                  <a:pos x="3569" y="3272"/>
                </a:cxn>
                <a:cxn ang="0">
                  <a:pos x="3923" y="3089"/>
                </a:cxn>
                <a:cxn ang="0">
                  <a:pos x="3994" y="2889"/>
                </a:cxn>
                <a:cxn ang="0">
                  <a:pos x="4065" y="2864"/>
                </a:cxn>
                <a:cxn ang="0">
                  <a:pos x="4307" y="2829"/>
                </a:cxn>
                <a:cxn ang="0">
                  <a:pos x="4378" y="2793"/>
                </a:cxn>
                <a:cxn ang="0">
                  <a:pos x="4413" y="2699"/>
                </a:cxn>
                <a:cxn ang="0">
                  <a:pos x="4425" y="2528"/>
                </a:cxn>
                <a:cxn ang="0">
                  <a:pos x="4472" y="2392"/>
                </a:cxn>
                <a:cxn ang="0">
                  <a:pos x="4449" y="2174"/>
                </a:cxn>
                <a:cxn ang="0">
                  <a:pos x="4413" y="2085"/>
                </a:cxn>
                <a:cxn ang="0">
                  <a:pos x="4367" y="1949"/>
                </a:cxn>
                <a:cxn ang="0">
                  <a:pos x="4289" y="1258"/>
                </a:cxn>
                <a:cxn ang="0">
                  <a:pos x="4136" y="1223"/>
                </a:cxn>
              </a:cxnLst>
              <a:rect l="0" t="0" r="r" b="b"/>
              <a:pathLst>
                <a:path w="4490" h="4377">
                  <a:moveTo>
                    <a:pt x="4136" y="1223"/>
                  </a:moveTo>
                  <a:lnTo>
                    <a:pt x="4118" y="1223"/>
                  </a:lnTo>
                  <a:lnTo>
                    <a:pt x="4106" y="1205"/>
                  </a:lnTo>
                  <a:lnTo>
                    <a:pt x="4076" y="1198"/>
                  </a:lnTo>
                  <a:lnTo>
                    <a:pt x="3917" y="1116"/>
                  </a:lnTo>
                  <a:lnTo>
                    <a:pt x="3906" y="1122"/>
                  </a:lnTo>
                  <a:lnTo>
                    <a:pt x="3858" y="1134"/>
                  </a:lnTo>
                  <a:lnTo>
                    <a:pt x="3787" y="1122"/>
                  </a:lnTo>
                  <a:lnTo>
                    <a:pt x="3758" y="1122"/>
                  </a:lnTo>
                  <a:lnTo>
                    <a:pt x="3734" y="1127"/>
                  </a:lnTo>
                  <a:lnTo>
                    <a:pt x="3675" y="1152"/>
                  </a:lnTo>
                  <a:lnTo>
                    <a:pt x="3604" y="1157"/>
                  </a:lnTo>
                  <a:lnTo>
                    <a:pt x="3581" y="1169"/>
                  </a:lnTo>
                  <a:lnTo>
                    <a:pt x="3528" y="1211"/>
                  </a:lnTo>
                  <a:lnTo>
                    <a:pt x="3480" y="1175"/>
                  </a:lnTo>
                  <a:lnTo>
                    <a:pt x="3444" y="1157"/>
                  </a:lnTo>
                  <a:lnTo>
                    <a:pt x="3444" y="1152"/>
                  </a:lnTo>
                  <a:lnTo>
                    <a:pt x="3439" y="1145"/>
                  </a:lnTo>
                  <a:lnTo>
                    <a:pt x="3415" y="1140"/>
                  </a:lnTo>
                  <a:lnTo>
                    <a:pt x="3403" y="1157"/>
                  </a:lnTo>
                  <a:lnTo>
                    <a:pt x="3386" y="1157"/>
                  </a:lnTo>
                  <a:lnTo>
                    <a:pt x="3350" y="1145"/>
                  </a:lnTo>
                  <a:lnTo>
                    <a:pt x="3345" y="1116"/>
                  </a:lnTo>
                  <a:lnTo>
                    <a:pt x="3333" y="1116"/>
                  </a:lnTo>
                  <a:lnTo>
                    <a:pt x="3297" y="1134"/>
                  </a:lnTo>
                  <a:lnTo>
                    <a:pt x="3274" y="1169"/>
                  </a:lnTo>
                  <a:lnTo>
                    <a:pt x="3279" y="1193"/>
                  </a:lnTo>
                  <a:lnTo>
                    <a:pt x="3256" y="1205"/>
                  </a:lnTo>
                  <a:lnTo>
                    <a:pt x="3244" y="1181"/>
                  </a:lnTo>
                  <a:lnTo>
                    <a:pt x="3249" y="1152"/>
                  </a:lnTo>
                  <a:lnTo>
                    <a:pt x="3244" y="1134"/>
                  </a:lnTo>
                  <a:lnTo>
                    <a:pt x="3221" y="1134"/>
                  </a:lnTo>
                  <a:lnTo>
                    <a:pt x="3178" y="1157"/>
                  </a:lnTo>
                  <a:lnTo>
                    <a:pt x="3173" y="1157"/>
                  </a:lnTo>
                  <a:lnTo>
                    <a:pt x="3090" y="1099"/>
                  </a:lnTo>
                  <a:lnTo>
                    <a:pt x="3061" y="1104"/>
                  </a:lnTo>
                  <a:lnTo>
                    <a:pt x="3049" y="1152"/>
                  </a:lnTo>
                  <a:lnTo>
                    <a:pt x="2990" y="1134"/>
                  </a:lnTo>
                  <a:lnTo>
                    <a:pt x="2990" y="1093"/>
                  </a:lnTo>
                  <a:lnTo>
                    <a:pt x="2978" y="1086"/>
                  </a:lnTo>
                  <a:lnTo>
                    <a:pt x="2948" y="1058"/>
                  </a:lnTo>
                  <a:lnTo>
                    <a:pt x="2942" y="1040"/>
                  </a:lnTo>
                  <a:lnTo>
                    <a:pt x="2860" y="1033"/>
                  </a:lnTo>
                  <a:lnTo>
                    <a:pt x="2836" y="1058"/>
                  </a:lnTo>
                  <a:lnTo>
                    <a:pt x="2800" y="1040"/>
                  </a:lnTo>
                  <a:lnTo>
                    <a:pt x="2783" y="1010"/>
                  </a:lnTo>
                  <a:lnTo>
                    <a:pt x="2754" y="1015"/>
                  </a:lnTo>
                  <a:lnTo>
                    <a:pt x="2747" y="1022"/>
                  </a:lnTo>
                  <a:lnTo>
                    <a:pt x="2729" y="1022"/>
                  </a:lnTo>
                  <a:lnTo>
                    <a:pt x="2694" y="1004"/>
                  </a:lnTo>
                  <a:lnTo>
                    <a:pt x="2605" y="992"/>
                  </a:lnTo>
                  <a:lnTo>
                    <a:pt x="2600" y="987"/>
                  </a:lnTo>
                  <a:lnTo>
                    <a:pt x="2582" y="951"/>
                  </a:lnTo>
                  <a:lnTo>
                    <a:pt x="2582" y="939"/>
                  </a:lnTo>
                  <a:lnTo>
                    <a:pt x="2570" y="916"/>
                  </a:lnTo>
                  <a:lnTo>
                    <a:pt x="2534" y="898"/>
                  </a:lnTo>
                  <a:lnTo>
                    <a:pt x="2511" y="916"/>
                  </a:lnTo>
                  <a:lnTo>
                    <a:pt x="2446" y="921"/>
                  </a:lnTo>
                  <a:lnTo>
                    <a:pt x="2422" y="916"/>
                  </a:lnTo>
                  <a:lnTo>
                    <a:pt x="2376" y="850"/>
                  </a:lnTo>
                  <a:lnTo>
                    <a:pt x="2358" y="838"/>
                  </a:lnTo>
                  <a:lnTo>
                    <a:pt x="2323" y="833"/>
                  </a:lnTo>
                  <a:lnTo>
                    <a:pt x="2351" y="53"/>
                  </a:lnTo>
                  <a:lnTo>
                    <a:pt x="1383" y="0"/>
                  </a:lnTo>
                  <a:lnTo>
                    <a:pt x="1365" y="0"/>
                  </a:lnTo>
                  <a:lnTo>
                    <a:pt x="1217" y="1819"/>
                  </a:lnTo>
                  <a:lnTo>
                    <a:pt x="6" y="1700"/>
                  </a:lnTo>
                  <a:lnTo>
                    <a:pt x="0" y="1707"/>
                  </a:lnTo>
                  <a:lnTo>
                    <a:pt x="13" y="1718"/>
                  </a:lnTo>
                  <a:lnTo>
                    <a:pt x="18" y="1730"/>
                  </a:lnTo>
                  <a:lnTo>
                    <a:pt x="0" y="1754"/>
                  </a:lnTo>
                  <a:lnTo>
                    <a:pt x="18" y="1784"/>
                  </a:lnTo>
                  <a:lnTo>
                    <a:pt x="18" y="1789"/>
                  </a:lnTo>
                  <a:lnTo>
                    <a:pt x="83" y="1831"/>
                  </a:lnTo>
                  <a:lnTo>
                    <a:pt x="95" y="1878"/>
                  </a:lnTo>
                  <a:lnTo>
                    <a:pt x="125" y="1931"/>
                  </a:lnTo>
                  <a:lnTo>
                    <a:pt x="190" y="1973"/>
                  </a:lnTo>
                  <a:lnTo>
                    <a:pt x="373" y="2197"/>
                  </a:lnTo>
                  <a:lnTo>
                    <a:pt x="532" y="2321"/>
                  </a:lnTo>
                  <a:lnTo>
                    <a:pt x="544" y="2344"/>
                  </a:lnTo>
                  <a:lnTo>
                    <a:pt x="556" y="2374"/>
                  </a:lnTo>
                  <a:lnTo>
                    <a:pt x="550" y="2410"/>
                  </a:lnTo>
                  <a:lnTo>
                    <a:pt x="561" y="2428"/>
                  </a:lnTo>
                  <a:lnTo>
                    <a:pt x="603" y="2486"/>
                  </a:lnTo>
                  <a:lnTo>
                    <a:pt x="597" y="2610"/>
                  </a:lnTo>
                  <a:lnTo>
                    <a:pt x="609" y="2658"/>
                  </a:lnTo>
                  <a:lnTo>
                    <a:pt x="662" y="2747"/>
                  </a:lnTo>
                  <a:lnTo>
                    <a:pt x="898" y="2917"/>
                  </a:lnTo>
                  <a:lnTo>
                    <a:pt x="1063" y="3018"/>
                  </a:lnTo>
                  <a:lnTo>
                    <a:pt x="1106" y="3024"/>
                  </a:lnTo>
                  <a:lnTo>
                    <a:pt x="1134" y="3013"/>
                  </a:lnTo>
                  <a:lnTo>
                    <a:pt x="1176" y="2965"/>
                  </a:lnTo>
                  <a:lnTo>
                    <a:pt x="1200" y="2947"/>
                  </a:lnTo>
                  <a:lnTo>
                    <a:pt x="1271" y="2782"/>
                  </a:lnTo>
                  <a:lnTo>
                    <a:pt x="1306" y="2735"/>
                  </a:lnTo>
                  <a:lnTo>
                    <a:pt x="1329" y="2722"/>
                  </a:lnTo>
                  <a:lnTo>
                    <a:pt x="1383" y="2735"/>
                  </a:lnTo>
                  <a:lnTo>
                    <a:pt x="1395" y="2735"/>
                  </a:lnTo>
                  <a:lnTo>
                    <a:pt x="1407" y="2711"/>
                  </a:lnTo>
                  <a:lnTo>
                    <a:pt x="1425" y="2694"/>
                  </a:lnTo>
                  <a:lnTo>
                    <a:pt x="1454" y="2705"/>
                  </a:lnTo>
                  <a:lnTo>
                    <a:pt x="1484" y="2722"/>
                  </a:lnTo>
                  <a:lnTo>
                    <a:pt x="1578" y="2735"/>
                  </a:lnTo>
                  <a:lnTo>
                    <a:pt x="1595" y="2747"/>
                  </a:lnTo>
                  <a:lnTo>
                    <a:pt x="1661" y="2765"/>
                  </a:lnTo>
                  <a:lnTo>
                    <a:pt x="1690" y="2752"/>
                  </a:lnTo>
                  <a:lnTo>
                    <a:pt x="1761" y="2793"/>
                  </a:lnTo>
                  <a:lnTo>
                    <a:pt x="1778" y="2835"/>
                  </a:lnTo>
                  <a:lnTo>
                    <a:pt x="1791" y="2835"/>
                  </a:lnTo>
                  <a:lnTo>
                    <a:pt x="1796" y="2853"/>
                  </a:lnTo>
                  <a:lnTo>
                    <a:pt x="1808" y="2859"/>
                  </a:lnTo>
                  <a:lnTo>
                    <a:pt x="1838" y="2876"/>
                  </a:lnTo>
                  <a:lnTo>
                    <a:pt x="1885" y="2935"/>
                  </a:lnTo>
                  <a:lnTo>
                    <a:pt x="1950" y="2995"/>
                  </a:lnTo>
                  <a:lnTo>
                    <a:pt x="1986" y="3048"/>
                  </a:lnTo>
                  <a:lnTo>
                    <a:pt x="1991" y="3072"/>
                  </a:lnTo>
                  <a:lnTo>
                    <a:pt x="2098" y="3325"/>
                  </a:lnTo>
                  <a:lnTo>
                    <a:pt x="2110" y="3373"/>
                  </a:lnTo>
                  <a:lnTo>
                    <a:pt x="2227" y="3508"/>
                  </a:lnTo>
                  <a:lnTo>
                    <a:pt x="2234" y="3538"/>
                  </a:lnTo>
                  <a:lnTo>
                    <a:pt x="2310" y="3621"/>
                  </a:lnTo>
                  <a:lnTo>
                    <a:pt x="2334" y="3639"/>
                  </a:lnTo>
                  <a:lnTo>
                    <a:pt x="2369" y="3673"/>
                  </a:lnTo>
                  <a:lnTo>
                    <a:pt x="2376" y="3698"/>
                  </a:lnTo>
                  <a:lnTo>
                    <a:pt x="2369" y="3780"/>
                  </a:lnTo>
                  <a:lnTo>
                    <a:pt x="2394" y="3810"/>
                  </a:lnTo>
                  <a:lnTo>
                    <a:pt x="2405" y="3911"/>
                  </a:lnTo>
                  <a:lnTo>
                    <a:pt x="2435" y="3939"/>
                  </a:lnTo>
                  <a:lnTo>
                    <a:pt x="2511" y="4094"/>
                  </a:lnTo>
                  <a:lnTo>
                    <a:pt x="2523" y="4141"/>
                  </a:lnTo>
                  <a:lnTo>
                    <a:pt x="2577" y="4147"/>
                  </a:lnTo>
                  <a:lnTo>
                    <a:pt x="2641" y="4188"/>
                  </a:lnTo>
                  <a:lnTo>
                    <a:pt x="2712" y="4211"/>
                  </a:lnTo>
                  <a:lnTo>
                    <a:pt x="2825" y="4282"/>
                  </a:lnTo>
                  <a:lnTo>
                    <a:pt x="2978" y="4294"/>
                  </a:lnTo>
                  <a:lnTo>
                    <a:pt x="3008" y="4306"/>
                  </a:lnTo>
                  <a:lnTo>
                    <a:pt x="3090" y="4360"/>
                  </a:lnTo>
                  <a:lnTo>
                    <a:pt x="3132" y="4377"/>
                  </a:lnTo>
                  <a:lnTo>
                    <a:pt x="3173" y="4330"/>
                  </a:lnTo>
                  <a:lnTo>
                    <a:pt x="3208" y="4335"/>
                  </a:lnTo>
                  <a:lnTo>
                    <a:pt x="3214" y="4324"/>
                  </a:lnTo>
                  <a:lnTo>
                    <a:pt x="3214" y="4306"/>
                  </a:lnTo>
                  <a:lnTo>
                    <a:pt x="3178" y="4289"/>
                  </a:lnTo>
                  <a:lnTo>
                    <a:pt x="3185" y="4276"/>
                  </a:lnTo>
                  <a:lnTo>
                    <a:pt x="3150" y="4235"/>
                  </a:lnTo>
                  <a:lnTo>
                    <a:pt x="3102" y="4046"/>
                  </a:lnTo>
                  <a:lnTo>
                    <a:pt x="3079" y="3969"/>
                  </a:lnTo>
                  <a:lnTo>
                    <a:pt x="3114" y="3857"/>
                  </a:lnTo>
                  <a:lnTo>
                    <a:pt x="3114" y="3822"/>
                  </a:lnTo>
                  <a:lnTo>
                    <a:pt x="3096" y="3810"/>
                  </a:lnTo>
                  <a:lnTo>
                    <a:pt x="3090" y="3810"/>
                  </a:lnTo>
                  <a:lnTo>
                    <a:pt x="3084" y="3798"/>
                  </a:lnTo>
                  <a:lnTo>
                    <a:pt x="3084" y="3792"/>
                  </a:lnTo>
                  <a:lnTo>
                    <a:pt x="3090" y="3786"/>
                  </a:lnTo>
                  <a:lnTo>
                    <a:pt x="3143" y="3751"/>
                  </a:lnTo>
                  <a:lnTo>
                    <a:pt x="3173" y="3650"/>
                  </a:lnTo>
                  <a:lnTo>
                    <a:pt x="3150" y="3639"/>
                  </a:lnTo>
                  <a:lnTo>
                    <a:pt x="3137" y="3591"/>
                  </a:lnTo>
                  <a:lnTo>
                    <a:pt x="3161" y="3561"/>
                  </a:lnTo>
                  <a:lnTo>
                    <a:pt x="3196" y="3586"/>
                  </a:lnTo>
                  <a:lnTo>
                    <a:pt x="3256" y="3544"/>
                  </a:lnTo>
                  <a:lnTo>
                    <a:pt x="3267" y="3485"/>
                  </a:lnTo>
                  <a:lnTo>
                    <a:pt x="3244" y="3467"/>
                  </a:lnTo>
                  <a:lnTo>
                    <a:pt x="3256" y="3444"/>
                  </a:lnTo>
                  <a:lnTo>
                    <a:pt x="3267" y="3444"/>
                  </a:lnTo>
                  <a:lnTo>
                    <a:pt x="3285" y="3450"/>
                  </a:lnTo>
                  <a:lnTo>
                    <a:pt x="3297" y="3437"/>
                  </a:lnTo>
                  <a:lnTo>
                    <a:pt x="3315" y="3444"/>
                  </a:lnTo>
                  <a:lnTo>
                    <a:pt x="3333" y="3444"/>
                  </a:lnTo>
                  <a:lnTo>
                    <a:pt x="3350" y="3437"/>
                  </a:lnTo>
                  <a:lnTo>
                    <a:pt x="3350" y="3426"/>
                  </a:lnTo>
                  <a:lnTo>
                    <a:pt x="3350" y="3384"/>
                  </a:lnTo>
                  <a:lnTo>
                    <a:pt x="3362" y="3366"/>
                  </a:lnTo>
                  <a:lnTo>
                    <a:pt x="3374" y="3366"/>
                  </a:lnTo>
                  <a:lnTo>
                    <a:pt x="3386" y="3373"/>
                  </a:lnTo>
                  <a:lnTo>
                    <a:pt x="3397" y="3373"/>
                  </a:lnTo>
                  <a:lnTo>
                    <a:pt x="3480" y="3355"/>
                  </a:lnTo>
                  <a:lnTo>
                    <a:pt x="3492" y="3349"/>
                  </a:lnTo>
                  <a:lnTo>
                    <a:pt x="3492" y="3338"/>
                  </a:lnTo>
                  <a:lnTo>
                    <a:pt x="3485" y="3325"/>
                  </a:lnTo>
                  <a:lnTo>
                    <a:pt x="3444" y="3295"/>
                  </a:lnTo>
                  <a:lnTo>
                    <a:pt x="3444" y="3278"/>
                  </a:lnTo>
                  <a:lnTo>
                    <a:pt x="3521" y="3254"/>
                  </a:lnTo>
                  <a:lnTo>
                    <a:pt x="3533" y="3242"/>
                  </a:lnTo>
                  <a:lnTo>
                    <a:pt x="3563" y="3237"/>
                  </a:lnTo>
                  <a:lnTo>
                    <a:pt x="3563" y="3242"/>
                  </a:lnTo>
                  <a:lnTo>
                    <a:pt x="3556" y="3254"/>
                  </a:lnTo>
                  <a:lnTo>
                    <a:pt x="3569" y="3272"/>
                  </a:lnTo>
                  <a:lnTo>
                    <a:pt x="3581" y="3272"/>
                  </a:lnTo>
                  <a:lnTo>
                    <a:pt x="3592" y="3260"/>
                  </a:lnTo>
                  <a:lnTo>
                    <a:pt x="3716" y="3225"/>
                  </a:lnTo>
                  <a:lnTo>
                    <a:pt x="3923" y="3089"/>
                  </a:lnTo>
                  <a:lnTo>
                    <a:pt x="3934" y="3036"/>
                  </a:lnTo>
                  <a:lnTo>
                    <a:pt x="4030" y="2960"/>
                  </a:lnTo>
                  <a:lnTo>
                    <a:pt x="4035" y="2947"/>
                  </a:lnTo>
                  <a:lnTo>
                    <a:pt x="3994" y="2889"/>
                  </a:lnTo>
                  <a:lnTo>
                    <a:pt x="4000" y="2841"/>
                  </a:lnTo>
                  <a:lnTo>
                    <a:pt x="4065" y="2811"/>
                  </a:lnTo>
                  <a:lnTo>
                    <a:pt x="4076" y="2818"/>
                  </a:lnTo>
                  <a:lnTo>
                    <a:pt x="4065" y="2864"/>
                  </a:lnTo>
                  <a:lnTo>
                    <a:pt x="4076" y="2882"/>
                  </a:lnTo>
                  <a:lnTo>
                    <a:pt x="4147" y="2876"/>
                  </a:lnTo>
                  <a:lnTo>
                    <a:pt x="4159" y="2894"/>
                  </a:lnTo>
                  <a:lnTo>
                    <a:pt x="4307" y="2829"/>
                  </a:lnTo>
                  <a:lnTo>
                    <a:pt x="4390" y="2823"/>
                  </a:lnTo>
                  <a:lnTo>
                    <a:pt x="4396" y="2818"/>
                  </a:lnTo>
                  <a:lnTo>
                    <a:pt x="4390" y="2811"/>
                  </a:lnTo>
                  <a:lnTo>
                    <a:pt x="4378" y="2793"/>
                  </a:lnTo>
                  <a:lnTo>
                    <a:pt x="4367" y="2765"/>
                  </a:lnTo>
                  <a:lnTo>
                    <a:pt x="4378" y="2752"/>
                  </a:lnTo>
                  <a:lnTo>
                    <a:pt x="4390" y="2729"/>
                  </a:lnTo>
                  <a:lnTo>
                    <a:pt x="4413" y="2699"/>
                  </a:lnTo>
                  <a:lnTo>
                    <a:pt x="4443" y="2610"/>
                  </a:lnTo>
                  <a:lnTo>
                    <a:pt x="4419" y="2575"/>
                  </a:lnTo>
                  <a:lnTo>
                    <a:pt x="4419" y="2546"/>
                  </a:lnTo>
                  <a:lnTo>
                    <a:pt x="4425" y="2528"/>
                  </a:lnTo>
                  <a:lnTo>
                    <a:pt x="4425" y="2504"/>
                  </a:lnTo>
                  <a:lnTo>
                    <a:pt x="4437" y="2457"/>
                  </a:lnTo>
                  <a:lnTo>
                    <a:pt x="4461" y="2433"/>
                  </a:lnTo>
                  <a:lnTo>
                    <a:pt x="4472" y="2392"/>
                  </a:lnTo>
                  <a:lnTo>
                    <a:pt x="4490" y="2321"/>
                  </a:lnTo>
                  <a:lnTo>
                    <a:pt x="4490" y="2280"/>
                  </a:lnTo>
                  <a:lnTo>
                    <a:pt x="4472" y="2215"/>
                  </a:lnTo>
                  <a:lnTo>
                    <a:pt x="4449" y="2174"/>
                  </a:lnTo>
                  <a:lnTo>
                    <a:pt x="4437" y="2162"/>
                  </a:lnTo>
                  <a:lnTo>
                    <a:pt x="4437" y="2138"/>
                  </a:lnTo>
                  <a:lnTo>
                    <a:pt x="4431" y="2121"/>
                  </a:lnTo>
                  <a:lnTo>
                    <a:pt x="4413" y="2085"/>
                  </a:lnTo>
                  <a:lnTo>
                    <a:pt x="4390" y="2067"/>
                  </a:lnTo>
                  <a:lnTo>
                    <a:pt x="4378" y="2050"/>
                  </a:lnTo>
                  <a:lnTo>
                    <a:pt x="4396" y="2009"/>
                  </a:lnTo>
                  <a:lnTo>
                    <a:pt x="4367" y="1949"/>
                  </a:lnTo>
                  <a:lnTo>
                    <a:pt x="4319" y="1908"/>
                  </a:lnTo>
                  <a:lnTo>
                    <a:pt x="4301" y="1878"/>
                  </a:lnTo>
                  <a:lnTo>
                    <a:pt x="4296" y="1477"/>
                  </a:lnTo>
                  <a:lnTo>
                    <a:pt x="4289" y="1258"/>
                  </a:lnTo>
                  <a:lnTo>
                    <a:pt x="4243" y="1246"/>
                  </a:lnTo>
                  <a:lnTo>
                    <a:pt x="4195" y="1264"/>
                  </a:lnTo>
                  <a:lnTo>
                    <a:pt x="4183" y="1264"/>
                  </a:lnTo>
                  <a:lnTo>
                    <a:pt x="4136" y="1223"/>
                  </a:lnTo>
                  <a:close/>
                </a:path>
              </a:pathLst>
            </a:custGeom>
            <a:solidFill>
              <a:schemeClr val="accent3">
                <a:lumMod val="60000"/>
                <a:lumOff val="40000"/>
              </a:schemeClr>
            </a:solidFill>
            <a:ln w="12700">
              <a:solidFill>
                <a:schemeClr val="tx1"/>
              </a:solidFill>
              <a:round/>
              <a:headEnd/>
              <a:tailEnd/>
            </a:ln>
          </p:spPr>
          <p:txBody>
            <a:bodyPr anchor="ctr"/>
            <a:lstStyle/>
            <a:p>
              <a:pPr algn="ctr">
                <a:defRPr/>
              </a:pPr>
              <a:r>
                <a:rPr lang="en-US" sz="1440" b="1" dirty="0">
                  <a:latin typeface="Calibri" pitchFamily="34" charset="0"/>
                  <a:cs typeface="Arial" pitchFamily="34" charset="0"/>
                </a:rPr>
                <a:t>  1.4%</a:t>
              </a:r>
            </a:p>
          </p:txBody>
        </p:sp>
        <p:sp>
          <p:nvSpPr>
            <p:cNvPr id="19494" name="Freeform 38"/>
            <p:cNvSpPr>
              <a:spLocks/>
            </p:cNvSpPr>
            <p:nvPr/>
          </p:nvSpPr>
          <p:spPr bwMode="auto">
            <a:xfrm>
              <a:off x="4369535" y="2303770"/>
              <a:ext cx="842558" cy="914334"/>
            </a:xfrm>
            <a:custGeom>
              <a:avLst/>
              <a:gdLst/>
              <a:ahLst/>
              <a:cxnLst>
                <a:cxn ang="0">
                  <a:pos x="200" y="1636"/>
                </a:cxn>
                <a:cxn ang="0">
                  <a:pos x="94" y="1507"/>
                </a:cxn>
                <a:cxn ang="0">
                  <a:pos x="165" y="1412"/>
                </a:cxn>
                <a:cxn ang="0">
                  <a:pos x="159" y="1318"/>
                </a:cxn>
                <a:cxn ang="0">
                  <a:pos x="118" y="1116"/>
                </a:cxn>
                <a:cxn ang="0">
                  <a:pos x="112" y="1017"/>
                </a:cxn>
                <a:cxn ang="0">
                  <a:pos x="100" y="774"/>
                </a:cxn>
                <a:cxn ang="0">
                  <a:pos x="42" y="621"/>
                </a:cxn>
                <a:cxn ang="0">
                  <a:pos x="12" y="373"/>
                </a:cxn>
                <a:cxn ang="0">
                  <a:pos x="30" y="278"/>
                </a:cxn>
                <a:cxn ang="0">
                  <a:pos x="0" y="154"/>
                </a:cxn>
                <a:cxn ang="0">
                  <a:pos x="549" y="60"/>
                </a:cxn>
                <a:cxn ang="0">
                  <a:pos x="603" y="0"/>
                </a:cxn>
                <a:cxn ang="0">
                  <a:pos x="661" y="112"/>
                </a:cxn>
                <a:cxn ang="0">
                  <a:pos x="674" y="231"/>
                </a:cxn>
                <a:cxn ang="0">
                  <a:pos x="756" y="266"/>
                </a:cxn>
                <a:cxn ang="0">
                  <a:pos x="821" y="296"/>
                </a:cxn>
                <a:cxn ang="0">
                  <a:pos x="915" y="296"/>
                </a:cxn>
                <a:cxn ang="0">
                  <a:pos x="927" y="332"/>
                </a:cxn>
                <a:cxn ang="0">
                  <a:pos x="1034" y="302"/>
                </a:cxn>
                <a:cxn ang="0">
                  <a:pos x="1222" y="314"/>
                </a:cxn>
                <a:cxn ang="0">
                  <a:pos x="1234" y="337"/>
                </a:cxn>
                <a:cxn ang="0">
                  <a:pos x="1270" y="355"/>
                </a:cxn>
                <a:cxn ang="0">
                  <a:pos x="1293" y="420"/>
                </a:cxn>
                <a:cxn ang="0">
                  <a:pos x="1353" y="396"/>
                </a:cxn>
                <a:cxn ang="0">
                  <a:pos x="1400" y="396"/>
                </a:cxn>
                <a:cxn ang="0">
                  <a:pos x="1483" y="449"/>
                </a:cxn>
                <a:cxn ang="0">
                  <a:pos x="1530" y="497"/>
                </a:cxn>
                <a:cxn ang="0">
                  <a:pos x="1612" y="485"/>
                </a:cxn>
                <a:cxn ang="0">
                  <a:pos x="1737" y="426"/>
                </a:cxn>
                <a:cxn ang="0">
                  <a:pos x="1919" y="456"/>
                </a:cxn>
                <a:cxn ang="0">
                  <a:pos x="1967" y="473"/>
                </a:cxn>
                <a:cxn ang="0">
                  <a:pos x="2038" y="485"/>
                </a:cxn>
                <a:cxn ang="0">
                  <a:pos x="2074" y="520"/>
                </a:cxn>
                <a:cxn ang="0">
                  <a:pos x="1926" y="591"/>
                </a:cxn>
                <a:cxn ang="0">
                  <a:pos x="1849" y="644"/>
                </a:cxn>
                <a:cxn ang="0">
                  <a:pos x="1731" y="710"/>
                </a:cxn>
                <a:cxn ang="0">
                  <a:pos x="1406" y="1029"/>
                </a:cxn>
                <a:cxn ang="0">
                  <a:pos x="1371" y="1075"/>
                </a:cxn>
                <a:cxn ang="0">
                  <a:pos x="1353" y="1318"/>
                </a:cxn>
                <a:cxn ang="0">
                  <a:pos x="1247" y="1400"/>
                </a:cxn>
                <a:cxn ang="0">
                  <a:pos x="1229" y="1442"/>
                </a:cxn>
                <a:cxn ang="0">
                  <a:pos x="1252" y="1531"/>
                </a:cxn>
                <a:cxn ang="0">
                  <a:pos x="1258" y="1625"/>
                </a:cxn>
                <a:cxn ang="0">
                  <a:pos x="1252" y="1732"/>
                </a:cxn>
                <a:cxn ang="0">
                  <a:pos x="1270" y="1861"/>
                </a:cxn>
                <a:cxn ang="0">
                  <a:pos x="1311" y="1902"/>
                </a:cxn>
                <a:cxn ang="0">
                  <a:pos x="1394" y="1927"/>
                </a:cxn>
                <a:cxn ang="0">
                  <a:pos x="1417" y="1955"/>
                </a:cxn>
                <a:cxn ang="0">
                  <a:pos x="1536" y="2056"/>
                </a:cxn>
                <a:cxn ang="0">
                  <a:pos x="1707" y="2180"/>
                </a:cxn>
                <a:cxn ang="0">
                  <a:pos x="1719" y="2257"/>
                </a:cxn>
                <a:cxn ang="0">
                  <a:pos x="200" y="2376"/>
                </a:cxn>
              </a:cxnLst>
              <a:rect l="0" t="0" r="r" b="b"/>
              <a:pathLst>
                <a:path w="2115" h="2376">
                  <a:moveTo>
                    <a:pt x="200" y="2376"/>
                  </a:moveTo>
                  <a:lnTo>
                    <a:pt x="200" y="1636"/>
                  </a:lnTo>
                  <a:lnTo>
                    <a:pt x="100" y="1542"/>
                  </a:lnTo>
                  <a:lnTo>
                    <a:pt x="94" y="1507"/>
                  </a:lnTo>
                  <a:lnTo>
                    <a:pt x="147" y="1453"/>
                  </a:lnTo>
                  <a:lnTo>
                    <a:pt x="165" y="1412"/>
                  </a:lnTo>
                  <a:lnTo>
                    <a:pt x="165" y="1382"/>
                  </a:lnTo>
                  <a:lnTo>
                    <a:pt x="159" y="1318"/>
                  </a:lnTo>
                  <a:lnTo>
                    <a:pt x="171" y="1265"/>
                  </a:lnTo>
                  <a:lnTo>
                    <a:pt x="118" y="1116"/>
                  </a:lnTo>
                  <a:lnTo>
                    <a:pt x="112" y="1088"/>
                  </a:lnTo>
                  <a:lnTo>
                    <a:pt x="112" y="1017"/>
                  </a:lnTo>
                  <a:lnTo>
                    <a:pt x="106" y="976"/>
                  </a:lnTo>
                  <a:lnTo>
                    <a:pt x="100" y="774"/>
                  </a:lnTo>
                  <a:lnTo>
                    <a:pt x="77" y="656"/>
                  </a:lnTo>
                  <a:lnTo>
                    <a:pt x="42" y="621"/>
                  </a:lnTo>
                  <a:lnTo>
                    <a:pt x="17" y="491"/>
                  </a:lnTo>
                  <a:lnTo>
                    <a:pt x="12" y="373"/>
                  </a:lnTo>
                  <a:lnTo>
                    <a:pt x="17" y="307"/>
                  </a:lnTo>
                  <a:lnTo>
                    <a:pt x="30" y="278"/>
                  </a:lnTo>
                  <a:lnTo>
                    <a:pt x="0" y="183"/>
                  </a:lnTo>
                  <a:lnTo>
                    <a:pt x="0" y="154"/>
                  </a:lnTo>
                  <a:lnTo>
                    <a:pt x="549" y="154"/>
                  </a:lnTo>
                  <a:lnTo>
                    <a:pt x="549" y="60"/>
                  </a:lnTo>
                  <a:lnTo>
                    <a:pt x="555" y="0"/>
                  </a:lnTo>
                  <a:lnTo>
                    <a:pt x="603" y="0"/>
                  </a:lnTo>
                  <a:lnTo>
                    <a:pt x="656" y="25"/>
                  </a:lnTo>
                  <a:lnTo>
                    <a:pt x="661" y="112"/>
                  </a:lnTo>
                  <a:lnTo>
                    <a:pt x="679" y="172"/>
                  </a:lnTo>
                  <a:lnTo>
                    <a:pt x="674" y="231"/>
                  </a:lnTo>
                  <a:lnTo>
                    <a:pt x="732" y="272"/>
                  </a:lnTo>
                  <a:lnTo>
                    <a:pt x="756" y="266"/>
                  </a:lnTo>
                  <a:lnTo>
                    <a:pt x="798" y="272"/>
                  </a:lnTo>
                  <a:lnTo>
                    <a:pt x="821" y="296"/>
                  </a:lnTo>
                  <a:lnTo>
                    <a:pt x="862" y="289"/>
                  </a:lnTo>
                  <a:lnTo>
                    <a:pt x="915" y="296"/>
                  </a:lnTo>
                  <a:lnTo>
                    <a:pt x="927" y="319"/>
                  </a:lnTo>
                  <a:lnTo>
                    <a:pt x="927" y="332"/>
                  </a:lnTo>
                  <a:lnTo>
                    <a:pt x="1004" y="325"/>
                  </a:lnTo>
                  <a:lnTo>
                    <a:pt x="1034" y="302"/>
                  </a:lnTo>
                  <a:lnTo>
                    <a:pt x="1146" y="289"/>
                  </a:lnTo>
                  <a:lnTo>
                    <a:pt x="1222" y="314"/>
                  </a:lnTo>
                  <a:lnTo>
                    <a:pt x="1240" y="314"/>
                  </a:lnTo>
                  <a:lnTo>
                    <a:pt x="1234" y="337"/>
                  </a:lnTo>
                  <a:lnTo>
                    <a:pt x="1258" y="355"/>
                  </a:lnTo>
                  <a:lnTo>
                    <a:pt x="1270" y="355"/>
                  </a:lnTo>
                  <a:lnTo>
                    <a:pt x="1282" y="367"/>
                  </a:lnTo>
                  <a:lnTo>
                    <a:pt x="1293" y="420"/>
                  </a:lnTo>
                  <a:lnTo>
                    <a:pt x="1323" y="431"/>
                  </a:lnTo>
                  <a:lnTo>
                    <a:pt x="1353" y="396"/>
                  </a:lnTo>
                  <a:lnTo>
                    <a:pt x="1371" y="385"/>
                  </a:lnTo>
                  <a:lnTo>
                    <a:pt x="1400" y="396"/>
                  </a:lnTo>
                  <a:lnTo>
                    <a:pt x="1424" y="431"/>
                  </a:lnTo>
                  <a:lnTo>
                    <a:pt x="1483" y="449"/>
                  </a:lnTo>
                  <a:lnTo>
                    <a:pt x="1500" y="473"/>
                  </a:lnTo>
                  <a:lnTo>
                    <a:pt x="1530" y="497"/>
                  </a:lnTo>
                  <a:lnTo>
                    <a:pt x="1571" y="497"/>
                  </a:lnTo>
                  <a:lnTo>
                    <a:pt x="1612" y="485"/>
                  </a:lnTo>
                  <a:lnTo>
                    <a:pt x="1719" y="414"/>
                  </a:lnTo>
                  <a:lnTo>
                    <a:pt x="1737" y="426"/>
                  </a:lnTo>
                  <a:lnTo>
                    <a:pt x="1760" y="461"/>
                  </a:lnTo>
                  <a:lnTo>
                    <a:pt x="1919" y="456"/>
                  </a:lnTo>
                  <a:lnTo>
                    <a:pt x="1944" y="461"/>
                  </a:lnTo>
                  <a:lnTo>
                    <a:pt x="1967" y="473"/>
                  </a:lnTo>
                  <a:lnTo>
                    <a:pt x="2008" y="502"/>
                  </a:lnTo>
                  <a:lnTo>
                    <a:pt x="2038" y="485"/>
                  </a:lnTo>
                  <a:lnTo>
                    <a:pt x="2115" y="485"/>
                  </a:lnTo>
                  <a:lnTo>
                    <a:pt x="2074" y="520"/>
                  </a:lnTo>
                  <a:lnTo>
                    <a:pt x="1979" y="573"/>
                  </a:lnTo>
                  <a:lnTo>
                    <a:pt x="1926" y="591"/>
                  </a:lnTo>
                  <a:lnTo>
                    <a:pt x="1891" y="603"/>
                  </a:lnTo>
                  <a:lnTo>
                    <a:pt x="1849" y="644"/>
                  </a:lnTo>
                  <a:lnTo>
                    <a:pt x="1772" y="680"/>
                  </a:lnTo>
                  <a:lnTo>
                    <a:pt x="1731" y="710"/>
                  </a:lnTo>
                  <a:lnTo>
                    <a:pt x="1600" y="857"/>
                  </a:lnTo>
                  <a:lnTo>
                    <a:pt x="1406" y="1029"/>
                  </a:lnTo>
                  <a:lnTo>
                    <a:pt x="1389" y="1058"/>
                  </a:lnTo>
                  <a:lnTo>
                    <a:pt x="1371" y="1075"/>
                  </a:lnTo>
                  <a:lnTo>
                    <a:pt x="1376" y="1294"/>
                  </a:lnTo>
                  <a:lnTo>
                    <a:pt x="1353" y="1318"/>
                  </a:lnTo>
                  <a:lnTo>
                    <a:pt x="1329" y="1329"/>
                  </a:lnTo>
                  <a:lnTo>
                    <a:pt x="1247" y="1400"/>
                  </a:lnTo>
                  <a:lnTo>
                    <a:pt x="1240" y="1436"/>
                  </a:lnTo>
                  <a:lnTo>
                    <a:pt x="1229" y="1442"/>
                  </a:lnTo>
                  <a:lnTo>
                    <a:pt x="1211" y="1507"/>
                  </a:lnTo>
                  <a:lnTo>
                    <a:pt x="1252" y="1531"/>
                  </a:lnTo>
                  <a:lnTo>
                    <a:pt x="1282" y="1577"/>
                  </a:lnTo>
                  <a:lnTo>
                    <a:pt x="1258" y="1625"/>
                  </a:lnTo>
                  <a:lnTo>
                    <a:pt x="1264" y="1661"/>
                  </a:lnTo>
                  <a:lnTo>
                    <a:pt x="1252" y="1732"/>
                  </a:lnTo>
                  <a:lnTo>
                    <a:pt x="1252" y="1838"/>
                  </a:lnTo>
                  <a:lnTo>
                    <a:pt x="1270" y="1861"/>
                  </a:lnTo>
                  <a:lnTo>
                    <a:pt x="1300" y="1884"/>
                  </a:lnTo>
                  <a:lnTo>
                    <a:pt x="1311" y="1902"/>
                  </a:lnTo>
                  <a:lnTo>
                    <a:pt x="1382" y="1914"/>
                  </a:lnTo>
                  <a:lnTo>
                    <a:pt x="1394" y="1927"/>
                  </a:lnTo>
                  <a:lnTo>
                    <a:pt x="1400" y="1944"/>
                  </a:lnTo>
                  <a:lnTo>
                    <a:pt x="1417" y="1955"/>
                  </a:lnTo>
                  <a:lnTo>
                    <a:pt x="1506" y="1998"/>
                  </a:lnTo>
                  <a:lnTo>
                    <a:pt x="1536" y="2056"/>
                  </a:lnTo>
                  <a:lnTo>
                    <a:pt x="1618" y="2115"/>
                  </a:lnTo>
                  <a:lnTo>
                    <a:pt x="1707" y="2180"/>
                  </a:lnTo>
                  <a:lnTo>
                    <a:pt x="1719" y="2204"/>
                  </a:lnTo>
                  <a:lnTo>
                    <a:pt x="1719" y="2257"/>
                  </a:lnTo>
                  <a:lnTo>
                    <a:pt x="1724" y="2328"/>
                  </a:lnTo>
                  <a:lnTo>
                    <a:pt x="200" y="2376"/>
                  </a:lnTo>
                </a:path>
              </a:pathLst>
            </a:custGeom>
            <a:solidFill>
              <a:schemeClr val="bg1"/>
            </a:solidFill>
            <a:ln w="12700">
              <a:solidFill>
                <a:schemeClr val="tx1"/>
              </a:solidFill>
              <a:prstDash val="solid"/>
              <a:round/>
              <a:headEnd/>
              <a:tailEnd/>
            </a:ln>
          </p:spPr>
          <p:txBody>
            <a:bodyPr anchor="ctr"/>
            <a:lstStyle/>
            <a:p>
              <a:pPr>
                <a:defRPr/>
              </a:pPr>
              <a:r>
                <a:rPr lang="en-US" sz="1440" b="1" dirty="0">
                  <a:latin typeface="Calibri" pitchFamily="34" charset="0"/>
                  <a:cs typeface="Arial" pitchFamily="34" charset="0"/>
                </a:rPr>
                <a:t>   0.9%</a:t>
              </a:r>
            </a:p>
          </p:txBody>
        </p:sp>
        <p:sp>
          <p:nvSpPr>
            <p:cNvPr id="19495" name="Freeform 39"/>
            <p:cNvSpPr>
              <a:spLocks/>
            </p:cNvSpPr>
            <p:nvPr/>
          </p:nvSpPr>
          <p:spPr bwMode="auto">
            <a:xfrm>
              <a:off x="4432125" y="3199537"/>
              <a:ext cx="767931" cy="488496"/>
            </a:xfrm>
            <a:custGeom>
              <a:avLst/>
              <a:gdLst/>
              <a:ahLst/>
              <a:cxnLst>
                <a:cxn ang="0">
                  <a:pos x="1565" y="0"/>
                </a:cxn>
                <a:cxn ang="0">
                  <a:pos x="1619" y="83"/>
                </a:cxn>
                <a:cxn ang="0">
                  <a:pos x="1590" y="142"/>
                </a:cxn>
                <a:cxn ang="0">
                  <a:pos x="1636" y="307"/>
                </a:cxn>
                <a:cxn ang="0">
                  <a:pos x="1755" y="366"/>
                </a:cxn>
                <a:cxn ang="0">
                  <a:pos x="1778" y="425"/>
                </a:cxn>
                <a:cxn ang="0">
                  <a:pos x="1849" y="502"/>
                </a:cxn>
                <a:cxn ang="0">
                  <a:pos x="1926" y="608"/>
                </a:cxn>
                <a:cxn ang="0">
                  <a:pos x="1902" y="685"/>
                </a:cxn>
                <a:cxn ang="0">
                  <a:pos x="1885" y="738"/>
                </a:cxn>
                <a:cxn ang="0">
                  <a:pos x="1778" y="816"/>
                </a:cxn>
                <a:cxn ang="0">
                  <a:pos x="1702" y="833"/>
                </a:cxn>
                <a:cxn ang="0">
                  <a:pos x="1654" y="892"/>
                </a:cxn>
                <a:cxn ang="0">
                  <a:pos x="1696" y="963"/>
                </a:cxn>
                <a:cxn ang="0">
                  <a:pos x="1696" y="1052"/>
                </a:cxn>
                <a:cxn ang="0">
                  <a:pos x="1601" y="1181"/>
                </a:cxn>
                <a:cxn ang="0">
                  <a:pos x="1590" y="1247"/>
                </a:cxn>
                <a:cxn ang="0">
                  <a:pos x="1477" y="1187"/>
                </a:cxn>
                <a:cxn ang="0">
                  <a:pos x="243" y="1205"/>
                </a:cxn>
                <a:cxn ang="0">
                  <a:pos x="243" y="1128"/>
                </a:cxn>
                <a:cxn ang="0">
                  <a:pos x="207" y="1063"/>
                </a:cxn>
                <a:cxn ang="0">
                  <a:pos x="219" y="1004"/>
                </a:cxn>
                <a:cxn ang="0">
                  <a:pos x="190" y="915"/>
                </a:cxn>
                <a:cxn ang="0">
                  <a:pos x="190" y="851"/>
                </a:cxn>
                <a:cxn ang="0">
                  <a:pos x="130" y="786"/>
                </a:cxn>
                <a:cxn ang="0">
                  <a:pos x="112" y="720"/>
                </a:cxn>
                <a:cxn ang="0">
                  <a:pos x="59" y="626"/>
                </a:cxn>
                <a:cxn ang="0">
                  <a:pos x="77" y="543"/>
                </a:cxn>
                <a:cxn ang="0">
                  <a:pos x="30" y="472"/>
                </a:cxn>
                <a:cxn ang="0">
                  <a:pos x="23" y="425"/>
                </a:cxn>
                <a:cxn ang="0">
                  <a:pos x="23" y="278"/>
                </a:cxn>
                <a:cxn ang="0">
                  <a:pos x="41" y="218"/>
                </a:cxn>
                <a:cxn ang="0">
                  <a:pos x="12" y="142"/>
                </a:cxn>
                <a:cxn ang="0">
                  <a:pos x="12" y="76"/>
                </a:cxn>
                <a:cxn ang="0">
                  <a:pos x="23" y="48"/>
                </a:cxn>
              </a:cxnLst>
              <a:rect l="0" t="0" r="r" b="b"/>
              <a:pathLst>
                <a:path w="1926" h="1276">
                  <a:moveTo>
                    <a:pt x="41" y="48"/>
                  </a:moveTo>
                  <a:lnTo>
                    <a:pt x="1565" y="0"/>
                  </a:lnTo>
                  <a:lnTo>
                    <a:pt x="1583" y="48"/>
                  </a:lnTo>
                  <a:lnTo>
                    <a:pt x="1619" y="83"/>
                  </a:lnTo>
                  <a:lnTo>
                    <a:pt x="1613" y="106"/>
                  </a:lnTo>
                  <a:lnTo>
                    <a:pt x="1590" y="142"/>
                  </a:lnTo>
                  <a:lnTo>
                    <a:pt x="1608" y="195"/>
                  </a:lnTo>
                  <a:lnTo>
                    <a:pt x="1636" y="307"/>
                  </a:lnTo>
                  <a:lnTo>
                    <a:pt x="1725" y="342"/>
                  </a:lnTo>
                  <a:lnTo>
                    <a:pt x="1755" y="366"/>
                  </a:lnTo>
                  <a:lnTo>
                    <a:pt x="1767" y="401"/>
                  </a:lnTo>
                  <a:lnTo>
                    <a:pt x="1778" y="425"/>
                  </a:lnTo>
                  <a:lnTo>
                    <a:pt x="1844" y="466"/>
                  </a:lnTo>
                  <a:lnTo>
                    <a:pt x="1849" y="502"/>
                  </a:lnTo>
                  <a:lnTo>
                    <a:pt x="1902" y="537"/>
                  </a:lnTo>
                  <a:lnTo>
                    <a:pt x="1926" y="608"/>
                  </a:lnTo>
                  <a:lnTo>
                    <a:pt x="1926" y="644"/>
                  </a:lnTo>
                  <a:lnTo>
                    <a:pt x="1902" y="685"/>
                  </a:lnTo>
                  <a:lnTo>
                    <a:pt x="1885" y="703"/>
                  </a:lnTo>
                  <a:lnTo>
                    <a:pt x="1885" y="738"/>
                  </a:lnTo>
                  <a:lnTo>
                    <a:pt x="1831" y="798"/>
                  </a:lnTo>
                  <a:lnTo>
                    <a:pt x="1778" y="816"/>
                  </a:lnTo>
                  <a:lnTo>
                    <a:pt x="1767" y="833"/>
                  </a:lnTo>
                  <a:lnTo>
                    <a:pt x="1702" y="833"/>
                  </a:lnTo>
                  <a:lnTo>
                    <a:pt x="1672" y="851"/>
                  </a:lnTo>
                  <a:lnTo>
                    <a:pt x="1654" y="892"/>
                  </a:lnTo>
                  <a:lnTo>
                    <a:pt x="1661" y="928"/>
                  </a:lnTo>
                  <a:lnTo>
                    <a:pt x="1696" y="963"/>
                  </a:lnTo>
                  <a:lnTo>
                    <a:pt x="1707" y="992"/>
                  </a:lnTo>
                  <a:lnTo>
                    <a:pt x="1696" y="1052"/>
                  </a:lnTo>
                  <a:lnTo>
                    <a:pt x="1649" y="1152"/>
                  </a:lnTo>
                  <a:lnTo>
                    <a:pt x="1601" y="1181"/>
                  </a:lnTo>
                  <a:lnTo>
                    <a:pt x="1590" y="1211"/>
                  </a:lnTo>
                  <a:lnTo>
                    <a:pt x="1590" y="1247"/>
                  </a:lnTo>
                  <a:lnTo>
                    <a:pt x="1572" y="1276"/>
                  </a:lnTo>
                  <a:lnTo>
                    <a:pt x="1477" y="1187"/>
                  </a:lnTo>
                  <a:lnTo>
                    <a:pt x="254" y="1222"/>
                  </a:lnTo>
                  <a:lnTo>
                    <a:pt x="243" y="1205"/>
                  </a:lnTo>
                  <a:lnTo>
                    <a:pt x="231" y="1164"/>
                  </a:lnTo>
                  <a:lnTo>
                    <a:pt x="243" y="1128"/>
                  </a:lnTo>
                  <a:lnTo>
                    <a:pt x="219" y="1098"/>
                  </a:lnTo>
                  <a:lnTo>
                    <a:pt x="207" y="1063"/>
                  </a:lnTo>
                  <a:lnTo>
                    <a:pt x="231" y="1034"/>
                  </a:lnTo>
                  <a:lnTo>
                    <a:pt x="219" y="1004"/>
                  </a:lnTo>
                  <a:lnTo>
                    <a:pt x="178" y="981"/>
                  </a:lnTo>
                  <a:lnTo>
                    <a:pt x="190" y="915"/>
                  </a:lnTo>
                  <a:lnTo>
                    <a:pt x="195" y="885"/>
                  </a:lnTo>
                  <a:lnTo>
                    <a:pt x="190" y="851"/>
                  </a:lnTo>
                  <a:lnTo>
                    <a:pt x="142" y="821"/>
                  </a:lnTo>
                  <a:lnTo>
                    <a:pt x="130" y="786"/>
                  </a:lnTo>
                  <a:lnTo>
                    <a:pt x="142" y="756"/>
                  </a:lnTo>
                  <a:lnTo>
                    <a:pt x="112" y="720"/>
                  </a:lnTo>
                  <a:lnTo>
                    <a:pt x="89" y="656"/>
                  </a:lnTo>
                  <a:lnTo>
                    <a:pt x="59" y="626"/>
                  </a:lnTo>
                  <a:lnTo>
                    <a:pt x="77" y="573"/>
                  </a:lnTo>
                  <a:lnTo>
                    <a:pt x="77" y="543"/>
                  </a:lnTo>
                  <a:lnTo>
                    <a:pt x="36" y="520"/>
                  </a:lnTo>
                  <a:lnTo>
                    <a:pt x="30" y="472"/>
                  </a:lnTo>
                  <a:lnTo>
                    <a:pt x="36" y="461"/>
                  </a:lnTo>
                  <a:lnTo>
                    <a:pt x="23" y="425"/>
                  </a:lnTo>
                  <a:lnTo>
                    <a:pt x="0" y="348"/>
                  </a:lnTo>
                  <a:lnTo>
                    <a:pt x="23" y="278"/>
                  </a:lnTo>
                  <a:lnTo>
                    <a:pt x="18" y="243"/>
                  </a:lnTo>
                  <a:lnTo>
                    <a:pt x="41" y="218"/>
                  </a:lnTo>
                  <a:lnTo>
                    <a:pt x="30" y="159"/>
                  </a:lnTo>
                  <a:lnTo>
                    <a:pt x="12" y="142"/>
                  </a:lnTo>
                  <a:lnTo>
                    <a:pt x="23" y="101"/>
                  </a:lnTo>
                  <a:lnTo>
                    <a:pt x="12" y="76"/>
                  </a:lnTo>
                  <a:lnTo>
                    <a:pt x="0" y="53"/>
                  </a:lnTo>
                  <a:lnTo>
                    <a:pt x="23" y="48"/>
                  </a:lnTo>
                  <a:lnTo>
                    <a:pt x="41" y="48"/>
                  </a:lnTo>
                  <a:close/>
                </a:path>
              </a:pathLst>
            </a:custGeom>
            <a:solidFill>
              <a:schemeClr val="accent2">
                <a:lumMod val="60000"/>
                <a:lumOff val="40000"/>
              </a:schemeClr>
            </a:solidFill>
            <a:ln w="12700">
              <a:solidFill>
                <a:schemeClr val="tx1"/>
              </a:solidFill>
              <a:round/>
              <a:headEnd/>
              <a:tailEnd/>
            </a:ln>
          </p:spPr>
          <p:txBody>
            <a:bodyPr anchor="ctr"/>
            <a:lstStyle/>
            <a:p>
              <a:pPr algn="ctr">
                <a:defRPr/>
              </a:pPr>
              <a:r>
                <a:rPr lang="en-US" sz="1440" b="1" dirty="0">
                  <a:latin typeface="Calibri" pitchFamily="34" charset="0"/>
                  <a:cs typeface="Arial" pitchFamily="34" charset="0"/>
                </a:rPr>
                <a:t>0.5%</a:t>
              </a:r>
            </a:p>
          </p:txBody>
        </p:sp>
        <p:sp>
          <p:nvSpPr>
            <p:cNvPr id="19497" name="Freeform 41"/>
            <p:cNvSpPr>
              <a:spLocks/>
            </p:cNvSpPr>
            <p:nvPr/>
          </p:nvSpPr>
          <p:spPr bwMode="auto">
            <a:xfrm>
              <a:off x="4535640" y="3654383"/>
              <a:ext cx="855798" cy="717079"/>
            </a:xfrm>
            <a:custGeom>
              <a:avLst/>
              <a:gdLst/>
              <a:ahLst/>
              <a:cxnLst>
                <a:cxn ang="0">
                  <a:pos x="1808" y="1648"/>
                </a:cxn>
                <a:cxn ang="0">
                  <a:pos x="1831" y="1684"/>
                </a:cxn>
                <a:cxn ang="0">
                  <a:pos x="1838" y="1749"/>
                </a:cxn>
                <a:cxn ang="0">
                  <a:pos x="1755" y="1831"/>
                </a:cxn>
                <a:cxn ang="0">
                  <a:pos x="1968" y="1843"/>
                </a:cxn>
                <a:cxn ang="0">
                  <a:pos x="1980" y="1760"/>
                </a:cxn>
                <a:cxn ang="0">
                  <a:pos x="2021" y="1637"/>
                </a:cxn>
                <a:cxn ang="0">
                  <a:pos x="2080" y="1589"/>
                </a:cxn>
                <a:cxn ang="0">
                  <a:pos x="2115" y="1584"/>
                </a:cxn>
                <a:cxn ang="0">
                  <a:pos x="2139" y="1442"/>
                </a:cxn>
                <a:cxn ang="0">
                  <a:pos x="2110" y="1430"/>
                </a:cxn>
                <a:cxn ang="0">
                  <a:pos x="2097" y="1407"/>
                </a:cxn>
                <a:cxn ang="0">
                  <a:pos x="2074" y="1430"/>
                </a:cxn>
                <a:cxn ang="0">
                  <a:pos x="1991" y="1323"/>
                </a:cxn>
                <a:cxn ang="0">
                  <a:pos x="2021" y="1282"/>
                </a:cxn>
                <a:cxn ang="0">
                  <a:pos x="1991" y="1229"/>
                </a:cxn>
                <a:cxn ang="0">
                  <a:pos x="1884" y="1082"/>
                </a:cxn>
                <a:cxn ang="0">
                  <a:pos x="1749" y="1011"/>
                </a:cxn>
                <a:cxn ang="0">
                  <a:pos x="1678" y="910"/>
                </a:cxn>
                <a:cxn ang="0">
                  <a:pos x="1749" y="816"/>
                </a:cxn>
                <a:cxn ang="0">
                  <a:pos x="1755" y="709"/>
                </a:cxn>
                <a:cxn ang="0">
                  <a:pos x="1666" y="644"/>
                </a:cxn>
                <a:cxn ang="0">
                  <a:pos x="1613" y="692"/>
                </a:cxn>
                <a:cxn ang="0">
                  <a:pos x="1542" y="526"/>
                </a:cxn>
                <a:cxn ang="0">
                  <a:pos x="1430" y="431"/>
                </a:cxn>
                <a:cxn ang="0">
                  <a:pos x="1329" y="296"/>
                </a:cxn>
                <a:cxn ang="0">
                  <a:pos x="1300" y="149"/>
                </a:cxn>
                <a:cxn ang="0">
                  <a:pos x="1318" y="89"/>
                </a:cxn>
                <a:cxn ang="0">
                  <a:pos x="0" y="35"/>
                </a:cxn>
                <a:cxn ang="0">
                  <a:pos x="53" y="106"/>
                </a:cxn>
                <a:cxn ang="0">
                  <a:pos x="106" y="213"/>
                </a:cxn>
                <a:cxn ang="0">
                  <a:pos x="119" y="272"/>
                </a:cxn>
                <a:cxn ang="0">
                  <a:pos x="254" y="385"/>
                </a:cxn>
                <a:cxn ang="0">
                  <a:pos x="207" y="479"/>
                </a:cxn>
                <a:cxn ang="0">
                  <a:pos x="261" y="520"/>
                </a:cxn>
                <a:cxn ang="0">
                  <a:pos x="314" y="615"/>
                </a:cxn>
                <a:cxn ang="0">
                  <a:pos x="355" y="633"/>
                </a:cxn>
                <a:cxn ang="0">
                  <a:pos x="367" y="1708"/>
                </a:cxn>
              </a:cxnLst>
              <a:rect l="0" t="0" r="r" b="b"/>
              <a:pathLst>
                <a:path w="2151" h="1861">
                  <a:moveTo>
                    <a:pt x="367" y="1708"/>
                  </a:moveTo>
                  <a:lnTo>
                    <a:pt x="1808" y="1648"/>
                  </a:lnTo>
                  <a:lnTo>
                    <a:pt x="1802" y="1666"/>
                  </a:lnTo>
                  <a:lnTo>
                    <a:pt x="1831" y="1684"/>
                  </a:lnTo>
                  <a:lnTo>
                    <a:pt x="1843" y="1719"/>
                  </a:lnTo>
                  <a:lnTo>
                    <a:pt x="1838" y="1749"/>
                  </a:lnTo>
                  <a:lnTo>
                    <a:pt x="1796" y="1785"/>
                  </a:lnTo>
                  <a:lnTo>
                    <a:pt x="1755" y="1831"/>
                  </a:lnTo>
                  <a:lnTo>
                    <a:pt x="1749" y="1861"/>
                  </a:lnTo>
                  <a:lnTo>
                    <a:pt x="1968" y="1843"/>
                  </a:lnTo>
                  <a:lnTo>
                    <a:pt x="1985" y="1785"/>
                  </a:lnTo>
                  <a:lnTo>
                    <a:pt x="1980" y="1760"/>
                  </a:lnTo>
                  <a:lnTo>
                    <a:pt x="1998" y="1696"/>
                  </a:lnTo>
                  <a:lnTo>
                    <a:pt x="2021" y="1637"/>
                  </a:lnTo>
                  <a:lnTo>
                    <a:pt x="2039" y="1602"/>
                  </a:lnTo>
                  <a:lnTo>
                    <a:pt x="2080" y="1589"/>
                  </a:lnTo>
                  <a:lnTo>
                    <a:pt x="2097" y="1595"/>
                  </a:lnTo>
                  <a:lnTo>
                    <a:pt x="2115" y="1584"/>
                  </a:lnTo>
                  <a:lnTo>
                    <a:pt x="2151" y="1483"/>
                  </a:lnTo>
                  <a:lnTo>
                    <a:pt x="2139" y="1442"/>
                  </a:lnTo>
                  <a:lnTo>
                    <a:pt x="2122" y="1430"/>
                  </a:lnTo>
                  <a:lnTo>
                    <a:pt x="2110" y="1430"/>
                  </a:lnTo>
                  <a:lnTo>
                    <a:pt x="2104" y="1418"/>
                  </a:lnTo>
                  <a:lnTo>
                    <a:pt x="2097" y="1407"/>
                  </a:lnTo>
                  <a:lnTo>
                    <a:pt x="2074" y="1407"/>
                  </a:lnTo>
                  <a:lnTo>
                    <a:pt x="2074" y="1430"/>
                  </a:lnTo>
                  <a:lnTo>
                    <a:pt x="2062" y="1430"/>
                  </a:lnTo>
                  <a:lnTo>
                    <a:pt x="1991" y="1323"/>
                  </a:lnTo>
                  <a:lnTo>
                    <a:pt x="1998" y="1306"/>
                  </a:lnTo>
                  <a:lnTo>
                    <a:pt x="2021" y="1282"/>
                  </a:lnTo>
                  <a:lnTo>
                    <a:pt x="2021" y="1265"/>
                  </a:lnTo>
                  <a:lnTo>
                    <a:pt x="1991" y="1229"/>
                  </a:lnTo>
                  <a:lnTo>
                    <a:pt x="1973" y="1158"/>
                  </a:lnTo>
                  <a:lnTo>
                    <a:pt x="1884" y="1082"/>
                  </a:lnTo>
                  <a:lnTo>
                    <a:pt x="1838" y="1064"/>
                  </a:lnTo>
                  <a:lnTo>
                    <a:pt x="1749" y="1011"/>
                  </a:lnTo>
                  <a:lnTo>
                    <a:pt x="1702" y="958"/>
                  </a:lnTo>
                  <a:lnTo>
                    <a:pt x="1678" y="910"/>
                  </a:lnTo>
                  <a:lnTo>
                    <a:pt x="1689" y="887"/>
                  </a:lnTo>
                  <a:lnTo>
                    <a:pt x="1749" y="816"/>
                  </a:lnTo>
                  <a:lnTo>
                    <a:pt x="1737" y="763"/>
                  </a:lnTo>
                  <a:lnTo>
                    <a:pt x="1755" y="709"/>
                  </a:lnTo>
                  <a:lnTo>
                    <a:pt x="1743" y="686"/>
                  </a:lnTo>
                  <a:lnTo>
                    <a:pt x="1666" y="644"/>
                  </a:lnTo>
                  <a:lnTo>
                    <a:pt x="1643" y="662"/>
                  </a:lnTo>
                  <a:lnTo>
                    <a:pt x="1613" y="692"/>
                  </a:lnTo>
                  <a:lnTo>
                    <a:pt x="1595" y="674"/>
                  </a:lnTo>
                  <a:lnTo>
                    <a:pt x="1542" y="526"/>
                  </a:lnTo>
                  <a:lnTo>
                    <a:pt x="1519" y="502"/>
                  </a:lnTo>
                  <a:lnTo>
                    <a:pt x="1430" y="431"/>
                  </a:lnTo>
                  <a:lnTo>
                    <a:pt x="1336" y="325"/>
                  </a:lnTo>
                  <a:lnTo>
                    <a:pt x="1329" y="296"/>
                  </a:lnTo>
                  <a:lnTo>
                    <a:pt x="1306" y="225"/>
                  </a:lnTo>
                  <a:lnTo>
                    <a:pt x="1300" y="149"/>
                  </a:lnTo>
                  <a:lnTo>
                    <a:pt x="1318" y="113"/>
                  </a:lnTo>
                  <a:lnTo>
                    <a:pt x="1318" y="89"/>
                  </a:lnTo>
                  <a:lnTo>
                    <a:pt x="1223" y="0"/>
                  </a:lnTo>
                  <a:lnTo>
                    <a:pt x="0" y="35"/>
                  </a:lnTo>
                  <a:lnTo>
                    <a:pt x="18" y="71"/>
                  </a:lnTo>
                  <a:lnTo>
                    <a:pt x="53" y="106"/>
                  </a:lnTo>
                  <a:lnTo>
                    <a:pt x="60" y="160"/>
                  </a:lnTo>
                  <a:lnTo>
                    <a:pt x="106" y="213"/>
                  </a:lnTo>
                  <a:lnTo>
                    <a:pt x="124" y="225"/>
                  </a:lnTo>
                  <a:lnTo>
                    <a:pt x="119" y="272"/>
                  </a:lnTo>
                  <a:lnTo>
                    <a:pt x="119" y="278"/>
                  </a:lnTo>
                  <a:lnTo>
                    <a:pt x="254" y="385"/>
                  </a:lnTo>
                  <a:lnTo>
                    <a:pt x="213" y="431"/>
                  </a:lnTo>
                  <a:lnTo>
                    <a:pt x="207" y="479"/>
                  </a:lnTo>
                  <a:lnTo>
                    <a:pt x="225" y="509"/>
                  </a:lnTo>
                  <a:lnTo>
                    <a:pt x="261" y="520"/>
                  </a:lnTo>
                  <a:lnTo>
                    <a:pt x="278" y="591"/>
                  </a:lnTo>
                  <a:lnTo>
                    <a:pt x="314" y="615"/>
                  </a:lnTo>
                  <a:lnTo>
                    <a:pt x="343" y="621"/>
                  </a:lnTo>
                  <a:lnTo>
                    <a:pt x="355" y="633"/>
                  </a:lnTo>
                  <a:lnTo>
                    <a:pt x="367" y="1506"/>
                  </a:lnTo>
                  <a:lnTo>
                    <a:pt x="367" y="1708"/>
                  </a:lnTo>
                  <a:close/>
                </a:path>
              </a:pathLst>
            </a:custGeom>
            <a:solidFill>
              <a:schemeClr val="accent2">
                <a:lumMod val="60000"/>
                <a:lumOff val="40000"/>
              </a:schemeClr>
            </a:solidFill>
            <a:ln w="12700">
              <a:solidFill>
                <a:schemeClr val="tx1"/>
              </a:solidFill>
              <a:round/>
              <a:headEnd/>
              <a:tailEnd/>
            </a:ln>
          </p:spPr>
          <p:txBody>
            <a:bodyPr anchor="ctr"/>
            <a:lstStyle/>
            <a:p>
              <a:pPr algn="ctr">
                <a:defRPr/>
              </a:pPr>
              <a:r>
                <a:rPr lang="en-US" sz="1440" b="1" dirty="0">
                  <a:latin typeface="Calibri" pitchFamily="34" charset="0"/>
                  <a:cs typeface="Arial" pitchFamily="34" charset="0"/>
                </a:rPr>
                <a:t>0.4%</a:t>
              </a:r>
            </a:p>
          </p:txBody>
        </p:sp>
        <p:sp>
          <p:nvSpPr>
            <p:cNvPr id="19500" name="Freeform 44"/>
            <p:cNvSpPr>
              <a:spLocks/>
            </p:cNvSpPr>
            <p:nvPr/>
          </p:nvSpPr>
          <p:spPr bwMode="auto">
            <a:xfrm>
              <a:off x="4764333" y="4840232"/>
              <a:ext cx="725803" cy="609169"/>
            </a:xfrm>
            <a:custGeom>
              <a:avLst/>
              <a:gdLst/>
              <a:ahLst/>
              <a:cxnLst>
                <a:cxn ang="0">
                  <a:pos x="969" y="35"/>
                </a:cxn>
                <a:cxn ang="0">
                  <a:pos x="1040" y="236"/>
                </a:cxn>
                <a:cxn ang="0">
                  <a:pos x="1022" y="319"/>
                </a:cxn>
                <a:cxn ang="0">
                  <a:pos x="926" y="514"/>
                </a:cxn>
                <a:cxn ang="0">
                  <a:pos x="1500" y="785"/>
                </a:cxn>
                <a:cxn ang="0">
                  <a:pos x="1500" y="957"/>
                </a:cxn>
                <a:cxn ang="0">
                  <a:pos x="1489" y="1081"/>
                </a:cxn>
                <a:cxn ang="0">
                  <a:pos x="1364" y="1051"/>
                </a:cxn>
                <a:cxn ang="0">
                  <a:pos x="1322" y="1163"/>
                </a:cxn>
                <a:cxn ang="0">
                  <a:pos x="1464" y="1146"/>
                </a:cxn>
                <a:cxn ang="0">
                  <a:pos x="1553" y="1128"/>
                </a:cxn>
                <a:cxn ang="0">
                  <a:pos x="1517" y="1181"/>
                </a:cxn>
                <a:cxn ang="0">
                  <a:pos x="1571" y="1222"/>
                </a:cxn>
                <a:cxn ang="0">
                  <a:pos x="1682" y="1135"/>
                </a:cxn>
                <a:cxn ang="0">
                  <a:pos x="1742" y="1140"/>
                </a:cxn>
                <a:cxn ang="0">
                  <a:pos x="1736" y="1211"/>
                </a:cxn>
                <a:cxn ang="0">
                  <a:pos x="1600" y="1335"/>
                </a:cxn>
                <a:cxn ang="0">
                  <a:pos x="1682" y="1442"/>
                </a:cxn>
                <a:cxn ang="0">
                  <a:pos x="1807" y="1536"/>
                </a:cxn>
                <a:cxn ang="0">
                  <a:pos x="1682" y="1506"/>
                </a:cxn>
                <a:cxn ang="0">
                  <a:pos x="1512" y="1412"/>
                </a:cxn>
                <a:cxn ang="0">
                  <a:pos x="1446" y="1483"/>
                </a:cxn>
                <a:cxn ang="0">
                  <a:pos x="1405" y="1548"/>
                </a:cxn>
                <a:cxn ang="0">
                  <a:pos x="1340" y="1500"/>
                </a:cxn>
                <a:cxn ang="0">
                  <a:pos x="1276" y="1500"/>
                </a:cxn>
                <a:cxn ang="0">
                  <a:pos x="1152" y="1536"/>
                </a:cxn>
                <a:cxn ang="0">
                  <a:pos x="962" y="1412"/>
                </a:cxn>
                <a:cxn ang="0">
                  <a:pos x="885" y="1359"/>
                </a:cxn>
                <a:cxn ang="0">
                  <a:pos x="880" y="1329"/>
                </a:cxn>
                <a:cxn ang="0">
                  <a:pos x="809" y="1318"/>
                </a:cxn>
                <a:cxn ang="0">
                  <a:pos x="767" y="1288"/>
                </a:cxn>
                <a:cxn ang="0">
                  <a:pos x="726" y="1394"/>
                </a:cxn>
                <a:cxn ang="0">
                  <a:pos x="336" y="1329"/>
                </a:cxn>
                <a:cxn ang="0">
                  <a:pos x="71" y="1318"/>
                </a:cxn>
                <a:cxn ang="0">
                  <a:pos x="117" y="1252"/>
                </a:cxn>
                <a:cxn ang="0">
                  <a:pos x="123" y="1099"/>
                </a:cxn>
                <a:cxn ang="0">
                  <a:pos x="141" y="1010"/>
                </a:cxn>
                <a:cxn ang="0">
                  <a:pos x="194" y="874"/>
                </a:cxn>
                <a:cxn ang="0">
                  <a:pos x="153" y="727"/>
                </a:cxn>
                <a:cxn ang="0">
                  <a:pos x="135" y="674"/>
                </a:cxn>
                <a:cxn ang="0">
                  <a:pos x="82" y="603"/>
                </a:cxn>
                <a:cxn ang="0">
                  <a:pos x="23" y="461"/>
                </a:cxn>
              </a:cxnLst>
              <a:rect l="0" t="0" r="r" b="b"/>
              <a:pathLst>
                <a:path w="1819" h="1584">
                  <a:moveTo>
                    <a:pt x="0" y="30"/>
                  </a:moveTo>
                  <a:lnTo>
                    <a:pt x="974" y="0"/>
                  </a:lnTo>
                  <a:lnTo>
                    <a:pt x="969" y="35"/>
                  </a:lnTo>
                  <a:lnTo>
                    <a:pt x="1015" y="113"/>
                  </a:lnTo>
                  <a:lnTo>
                    <a:pt x="1022" y="189"/>
                  </a:lnTo>
                  <a:lnTo>
                    <a:pt x="1040" y="236"/>
                  </a:lnTo>
                  <a:lnTo>
                    <a:pt x="1063" y="253"/>
                  </a:lnTo>
                  <a:lnTo>
                    <a:pt x="1068" y="289"/>
                  </a:lnTo>
                  <a:lnTo>
                    <a:pt x="1022" y="319"/>
                  </a:lnTo>
                  <a:lnTo>
                    <a:pt x="1010" y="331"/>
                  </a:lnTo>
                  <a:lnTo>
                    <a:pt x="986" y="420"/>
                  </a:lnTo>
                  <a:lnTo>
                    <a:pt x="926" y="514"/>
                  </a:lnTo>
                  <a:lnTo>
                    <a:pt x="868" y="686"/>
                  </a:lnTo>
                  <a:lnTo>
                    <a:pt x="868" y="809"/>
                  </a:lnTo>
                  <a:lnTo>
                    <a:pt x="1500" y="785"/>
                  </a:lnTo>
                  <a:lnTo>
                    <a:pt x="1512" y="803"/>
                  </a:lnTo>
                  <a:lnTo>
                    <a:pt x="1494" y="862"/>
                  </a:lnTo>
                  <a:lnTo>
                    <a:pt x="1500" y="957"/>
                  </a:lnTo>
                  <a:lnTo>
                    <a:pt x="1565" y="1022"/>
                  </a:lnTo>
                  <a:lnTo>
                    <a:pt x="1583" y="1099"/>
                  </a:lnTo>
                  <a:lnTo>
                    <a:pt x="1489" y="1081"/>
                  </a:lnTo>
                  <a:lnTo>
                    <a:pt x="1405" y="1046"/>
                  </a:lnTo>
                  <a:lnTo>
                    <a:pt x="1388" y="1034"/>
                  </a:lnTo>
                  <a:lnTo>
                    <a:pt x="1364" y="1051"/>
                  </a:lnTo>
                  <a:lnTo>
                    <a:pt x="1304" y="1105"/>
                  </a:lnTo>
                  <a:lnTo>
                    <a:pt x="1299" y="1135"/>
                  </a:lnTo>
                  <a:lnTo>
                    <a:pt x="1322" y="1163"/>
                  </a:lnTo>
                  <a:lnTo>
                    <a:pt x="1358" y="1176"/>
                  </a:lnTo>
                  <a:lnTo>
                    <a:pt x="1423" y="1170"/>
                  </a:lnTo>
                  <a:lnTo>
                    <a:pt x="1464" y="1146"/>
                  </a:lnTo>
                  <a:lnTo>
                    <a:pt x="1489" y="1128"/>
                  </a:lnTo>
                  <a:lnTo>
                    <a:pt x="1530" y="1128"/>
                  </a:lnTo>
                  <a:lnTo>
                    <a:pt x="1553" y="1128"/>
                  </a:lnTo>
                  <a:lnTo>
                    <a:pt x="1553" y="1140"/>
                  </a:lnTo>
                  <a:lnTo>
                    <a:pt x="1542" y="1158"/>
                  </a:lnTo>
                  <a:lnTo>
                    <a:pt x="1517" y="1181"/>
                  </a:lnTo>
                  <a:lnTo>
                    <a:pt x="1524" y="1206"/>
                  </a:lnTo>
                  <a:lnTo>
                    <a:pt x="1547" y="1217"/>
                  </a:lnTo>
                  <a:lnTo>
                    <a:pt x="1571" y="1222"/>
                  </a:lnTo>
                  <a:lnTo>
                    <a:pt x="1588" y="1211"/>
                  </a:lnTo>
                  <a:lnTo>
                    <a:pt x="1612" y="1158"/>
                  </a:lnTo>
                  <a:lnTo>
                    <a:pt x="1682" y="1135"/>
                  </a:lnTo>
                  <a:lnTo>
                    <a:pt x="1707" y="1117"/>
                  </a:lnTo>
                  <a:lnTo>
                    <a:pt x="1725" y="1117"/>
                  </a:lnTo>
                  <a:lnTo>
                    <a:pt x="1742" y="1140"/>
                  </a:lnTo>
                  <a:lnTo>
                    <a:pt x="1730" y="1170"/>
                  </a:lnTo>
                  <a:lnTo>
                    <a:pt x="1742" y="1181"/>
                  </a:lnTo>
                  <a:lnTo>
                    <a:pt x="1736" y="1211"/>
                  </a:lnTo>
                  <a:lnTo>
                    <a:pt x="1700" y="1229"/>
                  </a:lnTo>
                  <a:lnTo>
                    <a:pt x="1654" y="1300"/>
                  </a:lnTo>
                  <a:lnTo>
                    <a:pt x="1600" y="1335"/>
                  </a:lnTo>
                  <a:lnTo>
                    <a:pt x="1600" y="1371"/>
                  </a:lnTo>
                  <a:lnTo>
                    <a:pt x="1612" y="1400"/>
                  </a:lnTo>
                  <a:lnTo>
                    <a:pt x="1682" y="1442"/>
                  </a:lnTo>
                  <a:lnTo>
                    <a:pt x="1801" y="1488"/>
                  </a:lnTo>
                  <a:lnTo>
                    <a:pt x="1819" y="1513"/>
                  </a:lnTo>
                  <a:lnTo>
                    <a:pt x="1807" y="1536"/>
                  </a:lnTo>
                  <a:lnTo>
                    <a:pt x="1783" y="1548"/>
                  </a:lnTo>
                  <a:lnTo>
                    <a:pt x="1695" y="1584"/>
                  </a:lnTo>
                  <a:lnTo>
                    <a:pt x="1682" y="1506"/>
                  </a:lnTo>
                  <a:lnTo>
                    <a:pt x="1629" y="1488"/>
                  </a:lnTo>
                  <a:lnTo>
                    <a:pt x="1524" y="1447"/>
                  </a:lnTo>
                  <a:lnTo>
                    <a:pt x="1512" y="1412"/>
                  </a:lnTo>
                  <a:lnTo>
                    <a:pt x="1494" y="1400"/>
                  </a:lnTo>
                  <a:lnTo>
                    <a:pt x="1464" y="1412"/>
                  </a:lnTo>
                  <a:lnTo>
                    <a:pt x="1446" y="1483"/>
                  </a:lnTo>
                  <a:lnTo>
                    <a:pt x="1459" y="1495"/>
                  </a:lnTo>
                  <a:lnTo>
                    <a:pt x="1459" y="1506"/>
                  </a:lnTo>
                  <a:lnTo>
                    <a:pt x="1405" y="1548"/>
                  </a:lnTo>
                  <a:lnTo>
                    <a:pt x="1388" y="1541"/>
                  </a:lnTo>
                  <a:lnTo>
                    <a:pt x="1358" y="1500"/>
                  </a:lnTo>
                  <a:lnTo>
                    <a:pt x="1340" y="1500"/>
                  </a:lnTo>
                  <a:lnTo>
                    <a:pt x="1304" y="1513"/>
                  </a:lnTo>
                  <a:lnTo>
                    <a:pt x="1287" y="1495"/>
                  </a:lnTo>
                  <a:lnTo>
                    <a:pt x="1276" y="1500"/>
                  </a:lnTo>
                  <a:lnTo>
                    <a:pt x="1228" y="1548"/>
                  </a:lnTo>
                  <a:lnTo>
                    <a:pt x="1169" y="1554"/>
                  </a:lnTo>
                  <a:lnTo>
                    <a:pt x="1152" y="1536"/>
                  </a:lnTo>
                  <a:lnTo>
                    <a:pt x="1098" y="1530"/>
                  </a:lnTo>
                  <a:lnTo>
                    <a:pt x="1015" y="1417"/>
                  </a:lnTo>
                  <a:lnTo>
                    <a:pt x="962" y="1412"/>
                  </a:lnTo>
                  <a:lnTo>
                    <a:pt x="915" y="1388"/>
                  </a:lnTo>
                  <a:lnTo>
                    <a:pt x="898" y="1359"/>
                  </a:lnTo>
                  <a:lnTo>
                    <a:pt x="885" y="1359"/>
                  </a:lnTo>
                  <a:lnTo>
                    <a:pt x="880" y="1353"/>
                  </a:lnTo>
                  <a:lnTo>
                    <a:pt x="880" y="1346"/>
                  </a:lnTo>
                  <a:lnTo>
                    <a:pt x="880" y="1329"/>
                  </a:lnTo>
                  <a:lnTo>
                    <a:pt x="856" y="1318"/>
                  </a:lnTo>
                  <a:lnTo>
                    <a:pt x="844" y="1329"/>
                  </a:lnTo>
                  <a:lnTo>
                    <a:pt x="809" y="1318"/>
                  </a:lnTo>
                  <a:lnTo>
                    <a:pt x="802" y="1311"/>
                  </a:lnTo>
                  <a:lnTo>
                    <a:pt x="791" y="1288"/>
                  </a:lnTo>
                  <a:lnTo>
                    <a:pt x="767" y="1288"/>
                  </a:lnTo>
                  <a:lnTo>
                    <a:pt x="703" y="1346"/>
                  </a:lnTo>
                  <a:lnTo>
                    <a:pt x="738" y="1388"/>
                  </a:lnTo>
                  <a:lnTo>
                    <a:pt x="726" y="1394"/>
                  </a:lnTo>
                  <a:lnTo>
                    <a:pt x="619" y="1400"/>
                  </a:lnTo>
                  <a:lnTo>
                    <a:pt x="437" y="1364"/>
                  </a:lnTo>
                  <a:lnTo>
                    <a:pt x="336" y="1329"/>
                  </a:lnTo>
                  <a:lnTo>
                    <a:pt x="94" y="1364"/>
                  </a:lnTo>
                  <a:lnTo>
                    <a:pt x="82" y="1346"/>
                  </a:lnTo>
                  <a:lnTo>
                    <a:pt x="71" y="1318"/>
                  </a:lnTo>
                  <a:lnTo>
                    <a:pt x="82" y="1305"/>
                  </a:lnTo>
                  <a:lnTo>
                    <a:pt x="94" y="1282"/>
                  </a:lnTo>
                  <a:lnTo>
                    <a:pt x="117" y="1252"/>
                  </a:lnTo>
                  <a:lnTo>
                    <a:pt x="147" y="1163"/>
                  </a:lnTo>
                  <a:lnTo>
                    <a:pt x="123" y="1128"/>
                  </a:lnTo>
                  <a:lnTo>
                    <a:pt x="123" y="1099"/>
                  </a:lnTo>
                  <a:lnTo>
                    <a:pt x="129" y="1081"/>
                  </a:lnTo>
                  <a:lnTo>
                    <a:pt x="129" y="1057"/>
                  </a:lnTo>
                  <a:lnTo>
                    <a:pt x="141" y="1010"/>
                  </a:lnTo>
                  <a:lnTo>
                    <a:pt x="165" y="986"/>
                  </a:lnTo>
                  <a:lnTo>
                    <a:pt x="176" y="945"/>
                  </a:lnTo>
                  <a:lnTo>
                    <a:pt x="194" y="874"/>
                  </a:lnTo>
                  <a:lnTo>
                    <a:pt x="194" y="833"/>
                  </a:lnTo>
                  <a:lnTo>
                    <a:pt x="176" y="768"/>
                  </a:lnTo>
                  <a:lnTo>
                    <a:pt x="153" y="727"/>
                  </a:lnTo>
                  <a:lnTo>
                    <a:pt x="141" y="715"/>
                  </a:lnTo>
                  <a:lnTo>
                    <a:pt x="141" y="691"/>
                  </a:lnTo>
                  <a:lnTo>
                    <a:pt x="135" y="674"/>
                  </a:lnTo>
                  <a:lnTo>
                    <a:pt x="117" y="638"/>
                  </a:lnTo>
                  <a:lnTo>
                    <a:pt x="94" y="620"/>
                  </a:lnTo>
                  <a:lnTo>
                    <a:pt x="82" y="603"/>
                  </a:lnTo>
                  <a:lnTo>
                    <a:pt x="100" y="562"/>
                  </a:lnTo>
                  <a:lnTo>
                    <a:pt x="71" y="502"/>
                  </a:lnTo>
                  <a:lnTo>
                    <a:pt x="23" y="461"/>
                  </a:lnTo>
                  <a:lnTo>
                    <a:pt x="5" y="431"/>
                  </a:lnTo>
                  <a:lnTo>
                    <a:pt x="0" y="30"/>
                  </a:lnTo>
                </a:path>
              </a:pathLst>
            </a:custGeom>
            <a:solidFill>
              <a:schemeClr val="accent2">
                <a:lumMod val="50000"/>
              </a:schemeClr>
            </a:solidFill>
            <a:ln w="12700">
              <a:solidFill>
                <a:schemeClr val="tx1"/>
              </a:solidFill>
              <a:prstDash val="solid"/>
              <a:round/>
              <a:headEnd/>
              <a:tailEnd/>
            </a:ln>
          </p:spPr>
          <p:txBody>
            <a:bodyPr anchor="ctr"/>
            <a:lstStyle/>
            <a:p>
              <a:pPr>
                <a:defRPr/>
              </a:pPr>
              <a:endParaRPr lang="en-US" sz="1440" b="1" dirty="0">
                <a:latin typeface="Calibri" pitchFamily="34" charset="0"/>
                <a:cs typeface="Arial" pitchFamily="34" charset="0"/>
              </a:endParaRPr>
            </a:p>
            <a:p>
              <a:pPr>
                <a:defRPr/>
              </a:pPr>
              <a:r>
                <a:rPr lang="en-US" sz="1440" b="1" dirty="0">
                  <a:solidFill>
                    <a:schemeClr val="bg1"/>
                  </a:solidFill>
                  <a:latin typeface="Calibri" pitchFamily="34" charset="0"/>
                  <a:cs typeface="Arial" pitchFamily="34" charset="0"/>
                </a:rPr>
                <a:t>  -0.04%</a:t>
              </a:r>
            </a:p>
          </p:txBody>
        </p:sp>
        <p:sp>
          <p:nvSpPr>
            <p:cNvPr id="19501" name="Freeform 45"/>
            <p:cNvSpPr>
              <a:spLocks/>
            </p:cNvSpPr>
            <p:nvPr/>
          </p:nvSpPr>
          <p:spPr bwMode="auto">
            <a:xfrm>
              <a:off x="4853404" y="2659989"/>
              <a:ext cx="672842" cy="693872"/>
            </a:xfrm>
            <a:custGeom>
              <a:avLst/>
              <a:gdLst/>
              <a:ahLst/>
              <a:cxnLst>
                <a:cxn ang="0">
                  <a:pos x="703" y="1766"/>
                </a:cxn>
                <a:cxn ang="0">
                  <a:pos x="584" y="1707"/>
                </a:cxn>
                <a:cxn ang="0">
                  <a:pos x="538" y="1542"/>
                </a:cxn>
                <a:cxn ang="0">
                  <a:pos x="567" y="1483"/>
                </a:cxn>
                <a:cxn ang="0">
                  <a:pos x="513" y="1400"/>
                </a:cxn>
                <a:cxn ang="0">
                  <a:pos x="508" y="1276"/>
                </a:cxn>
                <a:cxn ang="0">
                  <a:pos x="407" y="1187"/>
                </a:cxn>
                <a:cxn ang="0">
                  <a:pos x="295" y="1070"/>
                </a:cxn>
                <a:cxn ang="0">
                  <a:pos x="189" y="1016"/>
                </a:cxn>
                <a:cxn ang="0">
                  <a:pos x="171" y="986"/>
                </a:cxn>
                <a:cxn ang="0">
                  <a:pos x="89" y="956"/>
                </a:cxn>
                <a:cxn ang="0">
                  <a:pos x="41" y="910"/>
                </a:cxn>
                <a:cxn ang="0">
                  <a:pos x="53" y="733"/>
                </a:cxn>
                <a:cxn ang="0">
                  <a:pos x="71" y="649"/>
                </a:cxn>
                <a:cxn ang="0">
                  <a:pos x="0" y="579"/>
                </a:cxn>
                <a:cxn ang="0">
                  <a:pos x="29" y="508"/>
                </a:cxn>
                <a:cxn ang="0">
                  <a:pos x="118" y="401"/>
                </a:cxn>
                <a:cxn ang="0">
                  <a:pos x="165" y="366"/>
                </a:cxn>
                <a:cxn ang="0">
                  <a:pos x="178" y="130"/>
                </a:cxn>
                <a:cxn ang="0">
                  <a:pos x="224" y="119"/>
                </a:cxn>
                <a:cxn ang="0">
                  <a:pos x="313" y="119"/>
                </a:cxn>
                <a:cxn ang="0">
                  <a:pos x="531" y="5"/>
                </a:cxn>
                <a:cxn ang="0">
                  <a:pos x="567" y="12"/>
                </a:cxn>
                <a:cxn ang="0">
                  <a:pos x="556" y="71"/>
                </a:cxn>
                <a:cxn ang="0">
                  <a:pos x="538" y="142"/>
                </a:cxn>
                <a:cxn ang="0">
                  <a:pos x="620" y="119"/>
                </a:cxn>
                <a:cxn ang="0">
                  <a:pos x="685" y="142"/>
                </a:cxn>
                <a:cxn ang="0">
                  <a:pos x="738" y="172"/>
                </a:cxn>
                <a:cxn ang="0">
                  <a:pos x="774" y="230"/>
                </a:cxn>
                <a:cxn ang="0">
                  <a:pos x="1058" y="295"/>
                </a:cxn>
                <a:cxn ang="0">
                  <a:pos x="1146" y="342"/>
                </a:cxn>
                <a:cxn ang="0">
                  <a:pos x="1193" y="360"/>
                </a:cxn>
                <a:cxn ang="0">
                  <a:pos x="1235" y="342"/>
                </a:cxn>
                <a:cxn ang="0">
                  <a:pos x="1335" y="372"/>
                </a:cxn>
                <a:cxn ang="0">
                  <a:pos x="1347" y="396"/>
                </a:cxn>
                <a:cxn ang="0">
                  <a:pos x="1388" y="426"/>
                </a:cxn>
                <a:cxn ang="0">
                  <a:pos x="1447" y="484"/>
                </a:cxn>
                <a:cxn ang="0">
                  <a:pos x="1441" y="591"/>
                </a:cxn>
                <a:cxn ang="0">
                  <a:pos x="1494" y="585"/>
                </a:cxn>
                <a:cxn ang="0">
                  <a:pos x="1477" y="626"/>
                </a:cxn>
                <a:cxn ang="0">
                  <a:pos x="1530" y="697"/>
                </a:cxn>
                <a:cxn ang="0">
                  <a:pos x="1464" y="761"/>
                </a:cxn>
                <a:cxn ang="0">
                  <a:pos x="1411" y="898"/>
                </a:cxn>
                <a:cxn ang="0">
                  <a:pos x="1423" y="928"/>
                </a:cxn>
                <a:cxn ang="0">
                  <a:pos x="1512" y="815"/>
                </a:cxn>
                <a:cxn ang="0">
                  <a:pos x="1583" y="761"/>
                </a:cxn>
                <a:cxn ang="0">
                  <a:pos x="1619" y="720"/>
                </a:cxn>
                <a:cxn ang="0">
                  <a:pos x="1624" y="667"/>
                </a:cxn>
                <a:cxn ang="0">
                  <a:pos x="1642" y="632"/>
                </a:cxn>
                <a:cxn ang="0">
                  <a:pos x="1666" y="596"/>
                </a:cxn>
                <a:cxn ang="0">
                  <a:pos x="1690" y="614"/>
                </a:cxn>
                <a:cxn ang="0">
                  <a:pos x="1649" y="761"/>
                </a:cxn>
                <a:cxn ang="0">
                  <a:pos x="1613" y="827"/>
                </a:cxn>
                <a:cxn ang="0">
                  <a:pos x="1578" y="933"/>
                </a:cxn>
                <a:cxn ang="0">
                  <a:pos x="1578" y="1057"/>
                </a:cxn>
                <a:cxn ang="0">
                  <a:pos x="1530" y="1116"/>
                </a:cxn>
                <a:cxn ang="0">
                  <a:pos x="1542" y="1276"/>
                </a:cxn>
                <a:cxn ang="0">
                  <a:pos x="1494" y="1394"/>
                </a:cxn>
                <a:cxn ang="0">
                  <a:pos x="1560" y="1648"/>
                </a:cxn>
                <a:cxn ang="0">
                  <a:pos x="1553" y="1684"/>
                </a:cxn>
                <a:cxn ang="0">
                  <a:pos x="1553" y="1748"/>
                </a:cxn>
              </a:cxnLst>
              <a:rect l="0" t="0" r="r" b="b"/>
              <a:pathLst>
                <a:path w="1690" h="1801">
                  <a:moveTo>
                    <a:pt x="715" y="1801"/>
                  </a:moveTo>
                  <a:lnTo>
                    <a:pt x="703" y="1766"/>
                  </a:lnTo>
                  <a:lnTo>
                    <a:pt x="673" y="1742"/>
                  </a:lnTo>
                  <a:lnTo>
                    <a:pt x="584" y="1707"/>
                  </a:lnTo>
                  <a:lnTo>
                    <a:pt x="556" y="1595"/>
                  </a:lnTo>
                  <a:lnTo>
                    <a:pt x="538" y="1542"/>
                  </a:lnTo>
                  <a:lnTo>
                    <a:pt x="561" y="1506"/>
                  </a:lnTo>
                  <a:lnTo>
                    <a:pt x="567" y="1483"/>
                  </a:lnTo>
                  <a:lnTo>
                    <a:pt x="531" y="1448"/>
                  </a:lnTo>
                  <a:lnTo>
                    <a:pt x="513" y="1400"/>
                  </a:lnTo>
                  <a:lnTo>
                    <a:pt x="508" y="1329"/>
                  </a:lnTo>
                  <a:lnTo>
                    <a:pt x="508" y="1276"/>
                  </a:lnTo>
                  <a:lnTo>
                    <a:pt x="496" y="1252"/>
                  </a:lnTo>
                  <a:lnTo>
                    <a:pt x="407" y="1187"/>
                  </a:lnTo>
                  <a:lnTo>
                    <a:pt x="325" y="1128"/>
                  </a:lnTo>
                  <a:lnTo>
                    <a:pt x="295" y="1070"/>
                  </a:lnTo>
                  <a:lnTo>
                    <a:pt x="206" y="1027"/>
                  </a:lnTo>
                  <a:lnTo>
                    <a:pt x="189" y="1016"/>
                  </a:lnTo>
                  <a:lnTo>
                    <a:pt x="183" y="999"/>
                  </a:lnTo>
                  <a:lnTo>
                    <a:pt x="171" y="986"/>
                  </a:lnTo>
                  <a:lnTo>
                    <a:pt x="100" y="974"/>
                  </a:lnTo>
                  <a:lnTo>
                    <a:pt x="89" y="956"/>
                  </a:lnTo>
                  <a:lnTo>
                    <a:pt x="59" y="933"/>
                  </a:lnTo>
                  <a:lnTo>
                    <a:pt x="41" y="910"/>
                  </a:lnTo>
                  <a:lnTo>
                    <a:pt x="41" y="804"/>
                  </a:lnTo>
                  <a:lnTo>
                    <a:pt x="53" y="733"/>
                  </a:lnTo>
                  <a:lnTo>
                    <a:pt x="47" y="697"/>
                  </a:lnTo>
                  <a:lnTo>
                    <a:pt x="71" y="649"/>
                  </a:lnTo>
                  <a:lnTo>
                    <a:pt x="41" y="603"/>
                  </a:lnTo>
                  <a:lnTo>
                    <a:pt x="0" y="579"/>
                  </a:lnTo>
                  <a:lnTo>
                    <a:pt x="18" y="514"/>
                  </a:lnTo>
                  <a:lnTo>
                    <a:pt x="29" y="508"/>
                  </a:lnTo>
                  <a:lnTo>
                    <a:pt x="36" y="472"/>
                  </a:lnTo>
                  <a:lnTo>
                    <a:pt x="118" y="401"/>
                  </a:lnTo>
                  <a:lnTo>
                    <a:pt x="142" y="390"/>
                  </a:lnTo>
                  <a:lnTo>
                    <a:pt x="165" y="366"/>
                  </a:lnTo>
                  <a:lnTo>
                    <a:pt x="160" y="147"/>
                  </a:lnTo>
                  <a:lnTo>
                    <a:pt x="178" y="130"/>
                  </a:lnTo>
                  <a:lnTo>
                    <a:pt x="195" y="101"/>
                  </a:lnTo>
                  <a:lnTo>
                    <a:pt x="224" y="119"/>
                  </a:lnTo>
                  <a:lnTo>
                    <a:pt x="266" y="124"/>
                  </a:lnTo>
                  <a:lnTo>
                    <a:pt x="313" y="119"/>
                  </a:lnTo>
                  <a:lnTo>
                    <a:pt x="389" y="76"/>
                  </a:lnTo>
                  <a:lnTo>
                    <a:pt x="531" y="5"/>
                  </a:lnTo>
                  <a:lnTo>
                    <a:pt x="556" y="0"/>
                  </a:lnTo>
                  <a:lnTo>
                    <a:pt x="567" y="12"/>
                  </a:lnTo>
                  <a:lnTo>
                    <a:pt x="567" y="48"/>
                  </a:lnTo>
                  <a:lnTo>
                    <a:pt x="556" y="71"/>
                  </a:lnTo>
                  <a:lnTo>
                    <a:pt x="549" y="89"/>
                  </a:lnTo>
                  <a:lnTo>
                    <a:pt x="538" y="142"/>
                  </a:lnTo>
                  <a:lnTo>
                    <a:pt x="591" y="119"/>
                  </a:lnTo>
                  <a:lnTo>
                    <a:pt x="620" y="119"/>
                  </a:lnTo>
                  <a:lnTo>
                    <a:pt x="650" y="147"/>
                  </a:lnTo>
                  <a:lnTo>
                    <a:pt x="685" y="142"/>
                  </a:lnTo>
                  <a:lnTo>
                    <a:pt x="703" y="165"/>
                  </a:lnTo>
                  <a:lnTo>
                    <a:pt x="738" y="172"/>
                  </a:lnTo>
                  <a:lnTo>
                    <a:pt x="762" y="188"/>
                  </a:lnTo>
                  <a:lnTo>
                    <a:pt x="774" y="230"/>
                  </a:lnTo>
                  <a:lnTo>
                    <a:pt x="792" y="242"/>
                  </a:lnTo>
                  <a:lnTo>
                    <a:pt x="1058" y="295"/>
                  </a:lnTo>
                  <a:lnTo>
                    <a:pt x="1093" y="295"/>
                  </a:lnTo>
                  <a:lnTo>
                    <a:pt x="1146" y="342"/>
                  </a:lnTo>
                  <a:lnTo>
                    <a:pt x="1187" y="342"/>
                  </a:lnTo>
                  <a:lnTo>
                    <a:pt x="1193" y="360"/>
                  </a:lnTo>
                  <a:lnTo>
                    <a:pt x="1211" y="348"/>
                  </a:lnTo>
                  <a:lnTo>
                    <a:pt x="1235" y="342"/>
                  </a:lnTo>
                  <a:lnTo>
                    <a:pt x="1294" y="355"/>
                  </a:lnTo>
                  <a:lnTo>
                    <a:pt x="1335" y="372"/>
                  </a:lnTo>
                  <a:lnTo>
                    <a:pt x="1353" y="383"/>
                  </a:lnTo>
                  <a:lnTo>
                    <a:pt x="1347" y="396"/>
                  </a:lnTo>
                  <a:lnTo>
                    <a:pt x="1347" y="413"/>
                  </a:lnTo>
                  <a:lnTo>
                    <a:pt x="1388" y="426"/>
                  </a:lnTo>
                  <a:lnTo>
                    <a:pt x="1441" y="449"/>
                  </a:lnTo>
                  <a:lnTo>
                    <a:pt x="1447" y="484"/>
                  </a:lnTo>
                  <a:lnTo>
                    <a:pt x="1429" y="585"/>
                  </a:lnTo>
                  <a:lnTo>
                    <a:pt x="1441" y="591"/>
                  </a:lnTo>
                  <a:lnTo>
                    <a:pt x="1489" y="579"/>
                  </a:lnTo>
                  <a:lnTo>
                    <a:pt x="1494" y="585"/>
                  </a:lnTo>
                  <a:lnTo>
                    <a:pt x="1494" y="608"/>
                  </a:lnTo>
                  <a:lnTo>
                    <a:pt x="1477" y="626"/>
                  </a:lnTo>
                  <a:lnTo>
                    <a:pt x="1489" y="667"/>
                  </a:lnTo>
                  <a:lnTo>
                    <a:pt x="1530" y="697"/>
                  </a:lnTo>
                  <a:lnTo>
                    <a:pt x="1524" y="703"/>
                  </a:lnTo>
                  <a:lnTo>
                    <a:pt x="1464" y="761"/>
                  </a:lnTo>
                  <a:lnTo>
                    <a:pt x="1429" y="845"/>
                  </a:lnTo>
                  <a:lnTo>
                    <a:pt x="1411" y="898"/>
                  </a:lnTo>
                  <a:lnTo>
                    <a:pt x="1406" y="915"/>
                  </a:lnTo>
                  <a:lnTo>
                    <a:pt x="1423" y="928"/>
                  </a:lnTo>
                  <a:lnTo>
                    <a:pt x="1464" y="903"/>
                  </a:lnTo>
                  <a:lnTo>
                    <a:pt x="1512" y="815"/>
                  </a:lnTo>
                  <a:lnTo>
                    <a:pt x="1560" y="774"/>
                  </a:lnTo>
                  <a:lnTo>
                    <a:pt x="1583" y="761"/>
                  </a:lnTo>
                  <a:lnTo>
                    <a:pt x="1595" y="744"/>
                  </a:lnTo>
                  <a:lnTo>
                    <a:pt x="1619" y="720"/>
                  </a:lnTo>
                  <a:lnTo>
                    <a:pt x="1624" y="697"/>
                  </a:lnTo>
                  <a:lnTo>
                    <a:pt x="1624" y="667"/>
                  </a:lnTo>
                  <a:lnTo>
                    <a:pt x="1631" y="644"/>
                  </a:lnTo>
                  <a:lnTo>
                    <a:pt x="1642" y="632"/>
                  </a:lnTo>
                  <a:lnTo>
                    <a:pt x="1654" y="608"/>
                  </a:lnTo>
                  <a:lnTo>
                    <a:pt x="1666" y="596"/>
                  </a:lnTo>
                  <a:lnTo>
                    <a:pt x="1684" y="596"/>
                  </a:lnTo>
                  <a:lnTo>
                    <a:pt x="1690" y="614"/>
                  </a:lnTo>
                  <a:lnTo>
                    <a:pt x="1690" y="662"/>
                  </a:lnTo>
                  <a:lnTo>
                    <a:pt x="1649" y="761"/>
                  </a:lnTo>
                  <a:lnTo>
                    <a:pt x="1624" y="791"/>
                  </a:lnTo>
                  <a:lnTo>
                    <a:pt x="1613" y="827"/>
                  </a:lnTo>
                  <a:lnTo>
                    <a:pt x="1619" y="845"/>
                  </a:lnTo>
                  <a:lnTo>
                    <a:pt x="1578" y="933"/>
                  </a:lnTo>
                  <a:lnTo>
                    <a:pt x="1578" y="1004"/>
                  </a:lnTo>
                  <a:lnTo>
                    <a:pt x="1578" y="1057"/>
                  </a:lnTo>
                  <a:lnTo>
                    <a:pt x="1535" y="1098"/>
                  </a:lnTo>
                  <a:lnTo>
                    <a:pt x="1530" y="1116"/>
                  </a:lnTo>
                  <a:lnTo>
                    <a:pt x="1542" y="1176"/>
                  </a:lnTo>
                  <a:lnTo>
                    <a:pt x="1542" y="1276"/>
                  </a:lnTo>
                  <a:lnTo>
                    <a:pt x="1530" y="1293"/>
                  </a:lnTo>
                  <a:lnTo>
                    <a:pt x="1494" y="1394"/>
                  </a:lnTo>
                  <a:lnTo>
                    <a:pt x="1518" y="1547"/>
                  </a:lnTo>
                  <a:lnTo>
                    <a:pt x="1560" y="1648"/>
                  </a:lnTo>
                  <a:lnTo>
                    <a:pt x="1548" y="1666"/>
                  </a:lnTo>
                  <a:lnTo>
                    <a:pt x="1553" y="1684"/>
                  </a:lnTo>
                  <a:lnTo>
                    <a:pt x="1548" y="1701"/>
                  </a:lnTo>
                  <a:lnTo>
                    <a:pt x="1553" y="1748"/>
                  </a:lnTo>
                  <a:lnTo>
                    <a:pt x="715" y="1801"/>
                  </a:lnTo>
                  <a:close/>
                </a:path>
              </a:pathLst>
            </a:custGeom>
            <a:solidFill>
              <a:schemeClr val="accent2">
                <a:lumMod val="60000"/>
                <a:lumOff val="40000"/>
              </a:schemeClr>
            </a:solidFill>
            <a:ln w="12700">
              <a:solidFill>
                <a:schemeClr val="tx1"/>
              </a:solidFill>
              <a:round/>
              <a:headEnd/>
              <a:tailEnd/>
            </a:ln>
          </p:spPr>
          <p:txBody>
            <a:bodyPr anchor="ctr"/>
            <a:lstStyle/>
            <a:p>
              <a:pPr algn="ctr">
                <a:defRPr/>
              </a:pPr>
              <a:r>
                <a:rPr lang="en-US" sz="1440" b="1" dirty="0">
                  <a:latin typeface="Calibri" pitchFamily="34" charset="0"/>
                  <a:cs typeface="Arial" pitchFamily="34" charset="0"/>
                </a:rPr>
                <a:t>0.4%</a:t>
              </a:r>
            </a:p>
          </p:txBody>
        </p:sp>
        <p:sp>
          <p:nvSpPr>
            <p:cNvPr id="19504" name="Freeform 48"/>
            <p:cNvSpPr>
              <a:spLocks/>
            </p:cNvSpPr>
            <p:nvPr/>
          </p:nvSpPr>
          <p:spPr bwMode="auto">
            <a:xfrm>
              <a:off x="5052007" y="3332975"/>
              <a:ext cx="510349" cy="872562"/>
            </a:xfrm>
            <a:custGeom>
              <a:avLst/>
              <a:gdLst/>
              <a:ahLst/>
              <a:cxnLst>
                <a:cxn ang="0">
                  <a:pos x="213" y="53"/>
                </a:cxn>
                <a:cxn ang="0">
                  <a:pos x="290" y="118"/>
                </a:cxn>
                <a:cxn ang="0">
                  <a:pos x="348" y="189"/>
                </a:cxn>
                <a:cxn ang="0">
                  <a:pos x="372" y="296"/>
                </a:cxn>
                <a:cxn ang="0">
                  <a:pos x="331" y="355"/>
                </a:cxn>
                <a:cxn ang="0">
                  <a:pos x="277" y="450"/>
                </a:cxn>
                <a:cxn ang="0">
                  <a:pos x="213" y="485"/>
                </a:cxn>
                <a:cxn ang="0">
                  <a:pos x="118" y="503"/>
                </a:cxn>
                <a:cxn ang="0">
                  <a:pos x="107" y="580"/>
                </a:cxn>
                <a:cxn ang="0">
                  <a:pos x="153" y="644"/>
                </a:cxn>
                <a:cxn ang="0">
                  <a:pos x="95" y="804"/>
                </a:cxn>
                <a:cxn ang="0">
                  <a:pos x="36" y="863"/>
                </a:cxn>
                <a:cxn ang="0">
                  <a:pos x="18" y="928"/>
                </a:cxn>
                <a:cxn ang="0">
                  <a:pos x="0" y="988"/>
                </a:cxn>
                <a:cxn ang="0">
                  <a:pos x="29" y="1135"/>
                </a:cxn>
                <a:cxn ang="0">
                  <a:pos x="130" y="1270"/>
                </a:cxn>
                <a:cxn ang="0">
                  <a:pos x="242" y="1365"/>
                </a:cxn>
                <a:cxn ang="0">
                  <a:pos x="313" y="1531"/>
                </a:cxn>
                <a:cxn ang="0">
                  <a:pos x="366" y="1483"/>
                </a:cxn>
                <a:cxn ang="0">
                  <a:pos x="455" y="1548"/>
                </a:cxn>
                <a:cxn ang="0">
                  <a:pos x="449" y="1655"/>
                </a:cxn>
                <a:cxn ang="0">
                  <a:pos x="378" y="1749"/>
                </a:cxn>
                <a:cxn ang="0">
                  <a:pos x="449" y="1850"/>
                </a:cxn>
                <a:cxn ang="0">
                  <a:pos x="584" y="1921"/>
                </a:cxn>
                <a:cxn ang="0">
                  <a:pos x="691" y="2068"/>
                </a:cxn>
                <a:cxn ang="0">
                  <a:pos x="721" y="2121"/>
                </a:cxn>
                <a:cxn ang="0">
                  <a:pos x="691" y="2162"/>
                </a:cxn>
                <a:cxn ang="0">
                  <a:pos x="774" y="2269"/>
                </a:cxn>
                <a:cxn ang="0">
                  <a:pos x="797" y="2246"/>
                </a:cxn>
                <a:cxn ang="0">
                  <a:pos x="822" y="2186"/>
                </a:cxn>
                <a:cxn ang="0">
                  <a:pos x="916" y="2175"/>
                </a:cxn>
                <a:cxn ang="0">
                  <a:pos x="992" y="2228"/>
                </a:cxn>
                <a:cxn ang="0">
                  <a:pos x="1022" y="2127"/>
                </a:cxn>
                <a:cxn ang="0">
                  <a:pos x="1046" y="2068"/>
                </a:cxn>
                <a:cxn ang="0">
                  <a:pos x="1147" y="2027"/>
                </a:cxn>
                <a:cxn ang="0">
                  <a:pos x="1117" y="1974"/>
                </a:cxn>
                <a:cxn ang="0">
                  <a:pos x="1134" y="1932"/>
                </a:cxn>
                <a:cxn ang="0">
                  <a:pos x="1140" y="1909"/>
                </a:cxn>
                <a:cxn ang="0">
                  <a:pos x="1134" y="1873"/>
                </a:cxn>
                <a:cxn ang="0">
                  <a:pos x="1152" y="1743"/>
                </a:cxn>
                <a:cxn ang="0">
                  <a:pos x="1235" y="1630"/>
                </a:cxn>
                <a:cxn ang="0">
                  <a:pos x="1276" y="1525"/>
                </a:cxn>
                <a:cxn ang="0">
                  <a:pos x="1229" y="1365"/>
                </a:cxn>
                <a:cxn ang="0">
                  <a:pos x="1235" y="1282"/>
                </a:cxn>
                <a:cxn ang="0">
                  <a:pos x="1164" y="301"/>
                </a:cxn>
                <a:cxn ang="0">
                  <a:pos x="1140" y="273"/>
                </a:cxn>
                <a:cxn ang="0">
                  <a:pos x="1104" y="154"/>
                </a:cxn>
                <a:cxn ang="0">
                  <a:pos x="1051" y="71"/>
                </a:cxn>
              </a:cxnLst>
              <a:rect l="0" t="0" r="r" b="b"/>
              <a:pathLst>
                <a:path w="1276" h="2269">
                  <a:moveTo>
                    <a:pt x="1051" y="0"/>
                  </a:moveTo>
                  <a:lnTo>
                    <a:pt x="213" y="53"/>
                  </a:lnTo>
                  <a:lnTo>
                    <a:pt x="224" y="77"/>
                  </a:lnTo>
                  <a:lnTo>
                    <a:pt x="290" y="118"/>
                  </a:lnTo>
                  <a:lnTo>
                    <a:pt x="295" y="154"/>
                  </a:lnTo>
                  <a:lnTo>
                    <a:pt x="348" y="189"/>
                  </a:lnTo>
                  <a:lnTo>
                    <a:pt x="372" y="260"/>
                  </a:lnTo>
                  <a:lnTo>
                    <a:pt x="372" y="296"/>
                  </a:lnTo>
                  <a:lnTo>
                    <a:pt x="348" y="337"/>
                  </a:lnTo>
                  <a:lnTo>
                    <a:pt x="331" y="355"/>
                  </a:lnTo>
                  <a:lnTo>
                    <a:pt x="331" y="390"/>
                  </a:lnTo>
                  <a:lnTo>
                    <a:pt x="277" y="450"/>
                  </a:lnTo>
                  <a:lnTo>
                    <a:pt x="224" y="468"/>
                  </a:lnTo>
                  <a:lnTo>
                    <a:pt x="213" y="485"/>
                  </a:lnTo>
                  <a:lnTo>
                    <a:pt x="148" y="485"/>
                  </a:lnTo>
                  <a:lnTo>
                    <a:pt x="118" y="503"/>
                  </a:lnTo>
                  <a:lnTo>
                    <a:pt x="100" y="544"/>
                  </a:lnTo>
                  <a:lnTo>
                    <a:pt x="107" y="580"/>
                  </a:lnTo>
                  <a:lnTo>
                    <a:pt x="142" y="615"/>
                  </a:lnTo>
                  <a:lnTo>
                    <a:pt x="153" y="644"/>
                  </a:lnTo>
                  <a:lnTo>
                    <a:pt x="142" y="704"/>
                  </a:lnTo>
                  <a:lnTo>
                    <a:pt x="95" y="804"/>
                  </a:lnTo>
                  <a:lnTo>
                    <a:pt x="47" y="833"/>
                  </a:lnTo>
                  <a:lnTo>
                    <a:pt x="36" y="863"/>
                  </a:lnTo>
                  <a:lnTo>
                    <a:pt x="36" y="899"/>
                  </a:lnTo>
                  <a:lnTo>
                    <a:pt x="18" y="928"/>
                  </a:lnTo>
                  <a:lnTo>
                    <a:pt x="18" y="952"/>
                  </a:lnTo>
                  <a:lnTo>
                    <a:pt x="0" y="988"/>
                  </a:lnTo>
                  <a:lnTo>
                    <a:pt x="6" y="1064"/>
                  </a:lnTo>
                  <a:lnTo>
                    <a:pt x="29" y="1135"/>
                  </a:lnTo>
                  <a:lnTo>
                    <a:pt x="36" y="1164"/>
                  </a:lnTo>
                  <a:lnTo>
                    <a:pt x="130" y="1270"/>
                  </a:lnTo>
                  <a:lnTo>
                    <a:pt x="219" y="1341"/>
                  </a:lnTo>
                  <a:lnTo>
                    <a:pt x="242" y="1365"/>
                  </a:lnTo>
                  <a:lnTo>
                    <a:pt x="295" y="1513"/>
                  </a:lnTo>
                  <a:lnTo>
                    <a:pt x="313" y="1531"/>
                  </a:lnTo>
                  <a:lnTo>
                    <a:pt x="343" y="1501"/>
                  </a:lnTo>
                  <a:lnTo>
                    <a:pt x="366" y="1483"/>
                  </a:lnTo>
                  <a:lnTo>
                    <a:pt x="443" y="1525"/>
                  </a:lnTo>
                  <a:lnTo>
                    <a:pt x="455" y="1548"/>
                  </a:lnTo>
                  <a:lnTo>
                    <a:pt x="437" y="1602"/>
                  </a:lnTo>
                  <a:lnTo>
                    <a:pt x="449" y="1655"/>
                  </a:lnTo>
                  <a:lnTo>
                    <a:pt x="389" y="1726"/>
                  </a:lnTo>
                  <a:lnTo>
                    <a:pt x="378" y="1749"/>
                  </a:lnTo>
                  <a:lnTo>
                    <a:pt x="402" y="1797"/>
                  </a:lnTo>
                  <a:lnTo>
                    <a:pt x="449" y="1850"/>
                  </a:lnTo>
                  <a:lnTo>
                    <a:pt x="538" y="1903"/>
                  </a:lnTo>
                  <a:lnTo>
                    <a:pt x="584" y="1921"/>
                  </a:lnTo>
                  <a:lnTo>
                    <a:pt x="673" y="1997"/>
                  </a:lnTo>
                  <a:lnTo>
                    <a:pt x="691" y="2068"/>
                  </a:lnTo>
                  <a:lnTo>
                    <a:pt x="721" y="2104"/>
                  </a:lnTo>
                  <a:lnTo>
                    <a:pt x="721" y="2121"/>
                  </a:lnTo>
                  <a:lnTo>
                    <a:pt x="698" y="2145"/>
                  </a:lnTo>
                  <a:lnTo>
                    <a:pt x="691" y="2162"/>
                  </a:lnTo>
                  <a:lnTo>
                    <a:pt x="762" y="2269"/>
                  </a:lnTo>
                  <a:lnTo>
                    <a:pt x="774" y="2269"/>
                  </a:lnTo>
                  <a:lnTo>
                    <a:pt x="774" y="2246"/>
                  </a:lnTo>
                  <a:lnTo>
                    <a:pt x="797" y="2246"/>
                  </a:lnTo>
                  <a:lnTo>
                    <a:pt x="804" y="2257"/>
                  </a:lnTo>
                  <a:lnTo>
                    <a:pt x="822" y="2186"/>
                  </a:lnTo>
                  <a:lnTo>
                    <a:pt x="863" y="2168"/>
                  </a:lnTo>
                  <a:lnTo>
                    <a:pt x="916" y="2175"/>
                  </a:lnTo>
                  <a:lnTo>
                    <a:pt x="957" y="2198"/>
                  </a:lnTo>
                  <a:lnTo>
                    <a:pt x="992" y="2228"/>
                  </a:lnTo>
                  <a:lnTo>
                    <a:pt x="1040" y="2203"/>
                  </a:lnTo>
                  <a:lnTo>
                    <a:pt x="1022" y="2127"/>
                  </a:lnTo>
                  <a:lnTo>
                    <a:pt x="1016" y="2079"/>
                  </a:lnTo>
                  <a:lnTo>
                    <a:pt x="1046" y="2068"/>
                  </a:lnTo>
                  <a:lnTo>
                    <a:pt x="1140" y="2038"/>
                  </a:lnTo>
                  <a:lnTo>
                    <a:pt x="1147" y="2027"/>
                  </a:lnTo>
                  <a:lnTo>
                    <a:pt x="1117" y="1992"/>
                  </a:lnTo>
                  <a:lnTo>
                    <a:pt x="1117" y="1974"/>
                  </a:lnTo>
                  <a:lnTo>
                    <a:pt x="1122" y="1967"/>
                  </a:lnTo>
                  <a:lnTo>
                    <a:pt x="1134" y="1932"/>
                  </a:lnTo>
                  <a:lnTo>
                    <a:pt x="1147" y="1914"/>
                  </a:lnTo>
                  <a:lnTo>
                    <a:pt x="1140" y="1909"/>
                  </a:lnTo>
                  <a:lnTo>
                    <a:pt x="1134" y="1896"/>
                  </a:lnTo>
                  <a:lnTo>
                    <a:pt x="1134" y="1873"/>
                  </a:lnTo>
                  <a:lnTo>
                    <a:pt x="1152" y="1802"/>
                  </a:lnTo>
                  <a:lnTo>
                    <a:pt x="1152" y="1743"/>
                  </a:lnTo>
                  <a:lnTo>
                    <a:pt x="1205" y="1696"/>
                  </a:lnTo>
                  <a:lnTo>
                    <a:pt x="1235" y="1630"/>
                  </a:lnTo>
                  <a:lnTo>
                    <a:pt x="1235" y="1607"/>
                  </a:lnTo>
                  <a:lnTo>
                    <a:pt x="1276" y="1525"/>
                  </a:lnTo>
                  <a:lnTo>
                    <a:pt x="1264" y="1442"/>
                  </a:lnTo>
                  <a:lnTo>
                    <a:pt x="1229" y="1365"/>
                  </a:lnTo>
                  <a:lnTo>
                    <a:pt x="1241" y="1318"/>
                  </a:lnTo>
                  <a:lnTo>
                    <a:pt x="1235" y="1282"/>
                  </a:lnTo>
                  <a:lnTo>
                    <a:pt x="1246" y="1265"/>
                  </a:lnTo>
                  <a:lnTo>
                    <a:pt x="1164" y="301"/>
                  </a:lnTo>
                  <a:lnTo>
                    <a:pt x="1152" y="296"/>
                  </a:lnTo>
                  <a:lnTo>
                    <a:pt x="1140" y="273"/>
                  </a:lnTo>
                  <a:lnTo>
                    <a:pt x="1122" y="184"/>
                  </a:lnTo>
                  <a:lnTo>
                    <a:pt x="1104" y="154"/>
                  </a:lnTo>
                  <a:lnTo>
                    <a:pt x="1081" y="131"/>
                  </a:lnTo>
                  <a:lnTo>
                    <a:pt x="1051" y="71"/>
                  </a:lnTo>
                  <a:lnTo>
                    <a:pt x="1051" y="0"/>
                  </a:lnTo>
                </a:path>
              </a:pathLst>
            </a:custGeom>
            <a:solidFill>
              <a:schemeClr val="accent2">
                <a:lumMod val="50000"/>
              </a:schemeClr>
            </a:solidFill>
            <a:ln w="12700">
              <a:solidFill>
                <a:schemeClr val="tx1"/>
              </a:solidFill>
              <a:prstDash val="solid"/>
              <a:round/>
              <a:headEnd/>
              <a:tailEnd/>
            </a:ln>
          </p:spPr>
          <p:txBody>
            <a:bodyPr lIns="0" rIns="0" anchor="ctr"/>
            <a:lstStyle/>
            <a:p>
              <a:pPr algn="ctr">
                <a:defRPr/>
              </a:pPr>
              <a:r>
                <a:rPr lang="en-US" sz="1440" b="1" dirty="0">
                  <a:solidFill>
                    <a:schemeClr val="bg1"/>
                  </a:solidFill>
                  <a:latin typeface="Calibri" pitchFamily="34" charset="0"/>
                  <a:cs typeface="Arial" pitchFamily="34" charset="0"/>
                </a:rPr>
                <a:t>-0.3%</a:t>
              </a:r>
            </a:p>
          </p:txBody>
        </p:sp>
        <p:grpSp>
          <p:nvGrpSpPr>
            <p:cNvPr id="4" name="Group 129"/>
            <p:cNvGrpSpPr/>
            <p:nvPr/>
          </p:nvGrpSpPr>
          <p:grpSpPr>
            <a:xfrm>
              <a:off x="5126633" y="2557881"/>
              <a:ext cx="966533" cy="881844"/>
              <a:chOff x="5421313" y="2084388"/>
              <a:chExt cx="1274762" cy="1206500"/>
            </a:xfrm>
            <a:solidFill>
              <a:schemeClr val="accent2">
                <a:lumMod val="60000"/>
                <a:lumOff val="40000"/>
              </a:schemeClr>
            </a:solidFill>
          </p:grpSpPr>
          <p:sp>
            <p:nvSpPr>
              <p:cNvPr id="19505" name="Freeform 49"/>
              <p:cNvSpPr>
                <a:spLocks/>
              </p:cNvSpPr>
              <p:nvPr/>
            </p:nvSpPr>
            <p:spPr bwMode="auto">
              <a:xfrm>
                <a:off x="6038850" y="2387600"/>
                <a:ext cx="657225" cy="903288"/>
              </a:xfrm>
              <a:custGeom>
                <a:avLst/>
                <a:gdLst/>
                <a:ahLst/>
                <a:cxnLst>
                  <a:cxn ang="0">
                    <a:pos x="620" y="1638"/>
                  </a:cxn>
                  <a:cxn ang="0">
                    <a:pos x="1016" y="1602"/>
                  </a:cxn>
                  <a:cxn ang="0">
                    <a:pos x="1069" y="1489"/>
                  </a:cxn>
                  <a:cxn ang="0">
                    <a:pos x="1081" y="1402"/>
                  </a:cxn>
                  <a:cxn ang="0">
                    <a:pos x="1152" y="1306"/>
                  </a:cxn>
                  <a:cxn ang="0">
                    <a:pos x="1158" y="1247"/>
                  </a:cxn>
                  <a:cxn ang="0">
                    <a:pos x="1193" y="1194"/>
                  </a:cxn>
                  <a:cxn ang="0">
                    <a:pos x="1216" y="1224"/>
                  </a:cxn>
                  <a:cxn ang="0">
                    <a:pos x="1241" y="1194"/>
                  </a:cxn>
                  <a:cxn ang="0">
                    <a:pos x="1234" y="1118"/>
                  </a:cxn>
                  <a:cxn ang="0">
                    <a:pos x="1223" y="999"/>
                  </a:cxn>
                  <a:cxn ang="0">
                    <a:pos x="1122" y="674"/>
                  </a:cxn>
                  <a:cxn ang="0">
                    <a:pos x="1004" y="669"/>
                  </a:cxn>
                  <a:cxn ang="0">
                    <a:pos x="856" y="864"/>
                  </a:cxn>
                  <a:cxn ang="0">
                    <a:pos x="838" y="857"/>
                  </a:cxn>
                  <a:cxn ang="0">
                    <a:pos x="780" y="828"/>
                  </a:cxn>
                  <a:cxn ang="0">
                    <a:pos x="780" y="728"/>
                  </a:cxn>
                  <a:cxn ang="0">
                    <a:pos x="851" y="669"/>
                  </a:cxn>
                  <a:cxn ang="0">
                    <a:pos x="863" y="621"/>
                  </a:cxn>
                  <a:cxn ang="0">
                    <a:pos x="892" y="574"/>
                  </a:cxn>
                  <a:cxn ang="0">
                    <a:pos x="916" y="426"/>
                  </a:cxn>
                  <a:cxn ang="0">
                    <a:pos x="886" y="350"/>
                  </a:cxn>
                  <a:cxn ang="0">
                    <a:pos x="845" y="291"/>
                  </a:cxn>
                  <a:cxn ang="0">
                    <a:pos x="886" y="255"/>
                  </a:cxn>
                  <a:cxn ang="0">
                    <a:pos x="851" y="167"/>
                  </a:cxn>
                  <a:cxn ang="0">
                    <a:pos x="714" y="114"/>
                  </a:cxn>
                  <a:cxn ang="0">
                    <a:pos x="608" y="66"/>
                  </a:cxn>
                  <a:cxn ang="0">
                    <a:pos x="496" y="36"/>
                  </a:cxn>
                  <a:cxn ang="0">
                    <a:pos x="432" y="30"/>
                  </a:cxn>
                  <a:cxn ang="0">
                    <a:pos x="366" y="96"/>
                  </a:cxn>
                  <a:cxn ang="0">
                    <a:pos x="366" y="160"/>
                  </a:cxn>
                  <a:cxn ang="0">
                    <a:pos x="389" y="178"/>
                  </a:cxn>
                  <a:cxn ang="0">
                    <a:pos x="348" y="196"/>
                  </a:cxn>
                  <a:cxn ang="0">
                    <a:pos x="307" y="243"/>
                  </a:cxn>
                  <a:cxn ang="0">
                    <a:pos x="295" y="320"/>
                  </a:cxn>
                  <a:cxn ang="0">
                    <a:pos x="277" y="414"/>
                  </a:cxn>
                  <a:cxn ang="0">
                    <a:pos x="236" y="396"/>
                  </a:cxn>
                  <a:cxn ang="0">
                    <a:pos x="236" y="314"/>
                  </a:cxn>
                  <a:cxn ang="0">
                    <a:pos x="236" y="284"/>
                  </a:cxn>
                  <a:cxn ang="0">
                    <a:pos x="201" y="320"/>
                  </a:cxn>
                  <a:cxn ang="0">
                    <a:pos x="183" y="385"/>
                  </a:cxn>
                  <a:cxn ang="0">
                    <a:pos x="123" y="414"/>
                  </a:cxn>
                  <a:cxn ang="0">
                    <a:pos x="106" y="467"/>
                  </a:cxn>
                  <a:cxn ang="0">
                    <a:pos x="70" y="568"/>
                  </a:cxn>
                  <a:cxn ang="0">
                    <a:pos x="59" y="687"/>
                  </a:cxn>
                  <a:cxn ang="0">
                    <a:pos x="17" y="769"/>
                  </a:cxn>
                  <a:cxn ang="0">
                    <a:pos x="47" y="893"/>
                  </a:cxn>
                  <a:cxn ang="0">
                    <a:pos x="52" y="994"/>
                  </a:cxn>
                  <a:cxn ang="0">
                    <a:pos x="153" y="1212"/>
                  </a:cxn>
                  <a:cxn ang="0">
                    <a:pos x="171" y="1313"/>
                  </a:cxn>
                  <a:cxn ang="0">
                    <a:pos x="159" y="1336"/>
                  </a:cxn>
                  <a:cxn ang="0">
                    <a:pos x="136" y="1484"/>
                  </a:cxn>
                  <a:cxn ang="0">
                    <a:pos x="59" y="1661"/>
                  </a:cxn>
                  <a:cxn ang="0">
                    <a:pos x="0" y="1714"/>
                  </a:cxn>
                </a:cxnLst>
                <a:rect l="0" t="0" r="r" b="b"/>
                <a:pathLst>
                  <a:path w="1246" h="1714">
                    <a:moveTo>
                      <a:pt x="0" y="1714"/>
                    </a:moveTo>
                    <a:lnTo>
                      <a:pt x="620" y="1638"/>
                    </a:lnTo>
                    <a:lnTo>
                      <a:pt x="626" y="1655"/>
                    </a:lnTo>
                    <a:lnTo>
                      <a:pt x="1016" y="1602"/>
                    </a:lnTo>
                    <a:lnTo>
                      <a:pt x="1021" y="1584"/>
                    </a:lnTo>
                    <a:lnTo>
                      <a:pt x="1069" y="1489"/>
                    </a:lnTo>
                    <a:lnTo>
                      <a:pt x="1087" y="1466"/>
                    </a:lnTo>
                    <a:lnTo>
                      <a:pt x="1081" y="1402"/>
                    </a:lnTo>
                    <a:lnTo>
                      <a:pt x="1104" y="1348"/>
                    </a:lnTo>
                    <a:lnTo>
                      <a:pt x="1152" y="1306"/>
                    </a:lnTo>
                    <a:lnTo>
                      <a:pt x="1152" y="1260"/>
                    </a:lnTo>
                    <a:lnTo>
                      <a:pt x="1158" y="1247"/>
                    </a:lnTo>
                    <a:lnTo>
                      <a:pt x="1163" y="1218"/>
                    </a:lnTo>
                    <a:lnTo>
                      <a:pt x="1193" y="1194"/>
                    </a:lnTo>
                    <a:lnTo>
                      <a:pt x="1205" y="1218"/>
                    </a:lnTo>
                    <a:lnTo>
                      <a:pt x="1216" y="1224"/>
                    </a:lnTo>
                    <a:lnTo>
                      <a:pt x="1234" y="1212"/>
                    </a:lnTo>
                    <a:lnTo>
                      <a:pt x="1241" y="1194"/>
                    </a:lnTo>
                    <a:lnTo>
                      <a:pt x="1246" y="1171"/>
                    </a:lnTo>
                    <a:lnTo>
                      <a:pt x="1234" y="1118"/>
                    </a:lnTo>
                    <a:lnTo>
                      <a:pt x="1246" y="1047"/>
                    </a:lnTo>
                    <a:lnTo>
                      <a:pt x="1223" y="999"/>
                    </a:lnTo>
                    <a:lnTo>
                      <a:pt x="1216" y="905"/>
                    </a:lnTo>
                    <a:lnTo>
                      <a:pt x="1122" y="674"/>
                    </a:lnTo>
                    <a:lnTo>
                      <a:pt x="1033" y="644"/>
                    </a:lnTo>
                    <a:lnTo>
                      <a:pt x="1004" y="669"/>
                    </a:lnTo>
                    <a:lnTo>
                      <a:pt x="963" y="710"/>
                    </a:lnTo>
                    <a:lnTo>
                      <a:pt x="856" y="864"/>
                    </a:lnTo>
                    <a:lnTo>
                      <a:pt x="845" y="864"/>
                    </a:lnTo>
                    <a:lnTo>
                      <a:pt x="838" y="857"/>
                    </a:lnTo>
                    <a:lnTo>
                      <a:pt x="792" y="840"/>
                    </a:lnTo>
                    <a:lnTo>
                      <a:pt x="780" y="828"/>
                    </a:lnTo>
                    <a:lnTo>
                      <a:pt x="767" y="793"/>
                    </a:lnTo>
                    <a:lnTo>
                      <a:pt x="780" y="728"/>
                    </a:lnTo>
                    <a:lnTo>
                      <a:pt x="797" y="704"/>
                    </a:lnTo>
                    <a:lnTo>
                      <a:pt x="851" y="669"/>
                    </a:lnTo>
                    <a:lnTo>
                      <a:pt x="863" y="644"/>
                    </a:lnTo>
                    <a:lnTo>
                      <a:pt x="863" y="621"/>
                    </a:lnTo>
                    <a:lnTo>
                      <a:pt x="874" y="591"/>
                    </a:lnTo>
                    <a:lnTo>
                      <a:pt x="892" y="574"/>
                    </a:lnTo>
                    <a:lnTo>
                      <a:pt x="916" y="527"/>
                    </a:lnTo>
                    <a:lnTo>
                      <a:pt x="916" y="426"/>
                    </a:lnTo>
                    <a:lnTo>
                      <a:pt x="904" y="373"/>
                    </a:lnTo>
                    <a:lnTo>
                      <a:pt x="886" y="350"/>
                    </a:lnTo>
                    <a:lnTo>
                      <a:pt x="856" y="309"/>
                    </a:lnTo>
                    <a:lnTo>
                      <a:pt x="845" y="291"/>
                    </a:lnTo>
                    <a:lnTo>
                      <a:pt x="851" y="267"/>
                    </a:lnTo>
                    <a:lnTo>
                      <a:pt x="886" y="255"/>
                    </a:lnTo>
                    <a:lnTo>
                      <a:pt x="892" y="243"/>
                    </a:lnTo>
                    <a:lnTo>
                      <a:pt x="851" y="167"/>
                    </a:lnTo>
                    <a:lnTo>
                      <a:pt x="815" y="149"/>
                    </a:lnTo>
                    <a:lnTo>
                      <a:pt x="714" y="114"/>
                    </a:lnTo>
                    <a:lnTo>
                      <a:pt x="638" y="96"/>
                    </a:lnTo>
                    <a:lnTo>
                      <a:pt x="608" y="66"/>
                    </a:lnTo>
                    <a:lnTo>
                      <a:pt x="549" y="48"/>
                    </a:lnTo>
                    <a:lnTo>
                      <a:pt x="496" y="36"/>
                    </a:lnTo>
                    <a:lnTo>
                      <a:pt x="449" y="0"/>
                    </a:lnTo>
                    <a:lnTo>
                      <a:pt x="432" y="30"/>
                    </a:lnTo>
                    <a:lnTo>
                      <a:pt x="396" y="43"/>
                    </a:lnTo>
                    <a:lnTo>
                      <a:pt x="366" y="96"/>
                    </a:lnTo>
                    <a:lnTo>
                      <a:pt x="361" y="142"/>
                    </a:lnTo>
                    <a:lnTo>
                      <a:pt x="366" y="160"/>
                    </a:lnTo>
                    <a:lnTo>
                      <a:pt x="384" y="160"/>
                    </a:lnTo>
                    <a:lnTo>
                      <a:pt x="389" y="178"/>
                    </a:lnTo>
                    <a:lnTo>
                      <a:pt x="378" y="184"/>
                    </a:lnTo>
                    <a:lnTo>
                      <a:pt x="348" y="196"/>
                    </a:lnTo>
                    <a:lnTo>
                      <a:pt x="331" y="208"/>
                    </a:lnTo>
                    <a:lnTo>
                      <a:pt x="307" y="243"/>
                    </a:lnTo>
                    <a:lnTo>
                      <a:pt x="290" y="279"/>
                    </a:lnTo>
                    <a:lnTo>
                      <a:pt x="295" y="320"/>
                    </a:lnTo>
                    <a:lnTo>
                      <a:pt x="301" y="367"/>
                    </a:lnTo>
                    <a:lnTo>
                      <a:pt x="277" y="414"/>
                    </a:lnTo>
                    <a:lnTo>
                      <a:pt x="242" y="432"/>
                    </a:lnTo>
                    <a:lnTo>
                      <a:pt x="236" y="396"/>
                    </a:lnTo>
                    <a:lnTo>
                      <a:pt x="248" y="355"/>
                    </a:lnTo>
                    <a:lnTo>
                      <a:pt x="236" y="314"/>
                    </a:lnTo>
                    <a:lnTo>
                      <a:pt x="242" y="291"/>
                    </a:lnTo>
                    <a:lnTo>
                      <a:pt x="236" y="284"/>
                    </a:lnTo>
                    <a:lnTo>
                      <a:pt x="219" y="291"/>
                    </a:lnTo>
                    <a:lnTo>
                      <a:pt x="201" y="320"/>
                    </a:lnTo>
                    <a:lnTo>
                      <a:pt x="194" y="362"/>
                    </a:lnTo>
                    <a:lnTo>
                      <a:pt x="183" y="385"/>
                    </a:lnTo>
                    <a:lnTo>
                      <a:pt x="159" y="385"/>
                    </a:lnTo>
                    <a:lnTo>
                      <a:pt x="123" y="414"/>
                    </a:lnTo>
                    <a:lnTo>
                      <a:pt x="106" y="444"/>
                    </a:lnTo>
                    <a:lnTo>
                      <a:pt x="106" y="467"/>
                    </a:lnTo>
                    <a:lnTo>
                      <a:pt x="70" y="503"/>
                    </a:lnTo>
                    <a:lnTo>
                      <a:pt x="70" y="568"/>
                    </a:lnTo>
                    <a:lnTo>
                      <a:pt x="65" y="639"/>
                    </a:lnTo>
                    <a:lnTo>
                      <a:pt x="59" y="687"/>
                    </a:lnTo>
                    <a:lnTo>
                      <a:pt x="35" y="740"/>
                    </a:lnTo>
                    <a:lnTo>
                      <a:pt x="17" y="769"/>
                    </a:lnTo>
                    <a:lnTo>
                      <a:pt x="17" y="804"/>
                    </a:lnTo>
                    <a:lnTo>
                      <a:pt x="47" y="893"/>
                    </a:lnTo>
                    <a:lnTo>
                      <a:pt x="29" y="946"/>
                    </a:lnTo>
                    <a:lnTo>
                      <a:pt x="52" y="994"/>
                    </a:lnTo>
                    <a:lnTo>
                      <a:pt x="112" y="1111"/>
                    </a:lnTo>
                    <a:lnTo>
                      <a:pt x="153" y="1212"/>
                    </a:lnTo>
                    <a:lnTo>
                      <a:pt x="153" y="1295"/>
                    </a:lnTo>
                    <a:lnTo>
                      <a:pt x="171" y="1313"/>
                    </a:lnTo>
                    <a:lnTo>
                      <a:pt x="171" y="1324"/>
                    </a:lnTo>
                    <a:lnTo>
                      <a:pt x="159" y="1336"/>
                    </a:lnTo>
                    <a:lnTo>
                      <a:pt x="148" y="1425"/>
                    </a:lnTo>
                    <a:lnTo>
                      <a:pt x="136" y="1484"/>
                    </a:lnTo>
                    <a:lnTo>
                      <a:pt x="106" y="1542"/>
                    </a:lnTo>
                    <a:lnTo>
                      <a:pt x="59" y="1661"/>
                    </a:lnTo>
                    <a:lnTo>
                      <a:pt x="17" y="1702"/>
                    </a:lnTo>
                    <a:lnTo>
                      <a:pt x="0" y="1714"/>
                    </a:lnTo>
                    <a:close/>
                  </a:path>
                </a:pathLst>
              </a:custGeom>
              <a:grpFill/>
              <a:ln w="12700">
                <a:solidFill>
                  <a:schemeClr val="tx1"/>
                </a:solidFill>
                <a:round/>
                <a:headEnd/>
                <a:tailEnd/>
              </a:ln>
            </p:spPr>
            <p:txBody>
              <a:bodyPr anchor="ctr"/>
              <a:lstStyle/>
              <a:p>
                <a:pPr algn="ctr">
                  <a:defRPr/>
                </a:pPr>
                <a:endParaRPr lang="en-US" sz="1440" b="1" dirty="0">
                  <a:latin typeface="Calibri" pitchFamily="34" charset="0"/>
                  <a:cs typeface="Arial" pitchFamily="34" charset="0"/>
                </a:endParaRPr>
              </a:p>
              <a:p>
                <a:pPr algn="ctr">
                  <a:defRPr/>
                </a:pPr>
                <a:r>
                  <a:rPr lang="en-US" sz="1440" b="1" dirty="0">
                    <a:latin typeface="Calibri" pitchFamily="34" charset="0"/>
                    <a:cs typeface="Arial" pitchFamily="34" charset="0"/>
                  </a:rPr>
                  <a:t>0.3%</a:t>
                </a:r>
              </a:p>
            </p:txBody>
          </p:sp>
          <p:sp>
            <p:nvSpPr>
              <p:cNvPr id="19507" name="Freeform 51"/>
              <p:cNvSpPr>
                <a:spLocks/>
              </p:cNvSpPr>
              <p:nvPr/>
            </p:nvSpPr>
            <p:spPr bwMode="auto">
              <a:xfrm>
                <a:off x="5421313" y="2084388"/>
                <a:ext cx="1028700" cy="508000"/>
              </a:xfrm>
              <a:custGeom>
                <a:avLst/>
                <a:gdLst/>
                <a:ahLst/>
                <a:cxnLst>
                  <a:cxn ang="0">
                    <a:pos x="83" y="372"/>
                  </a:cxn>
                  <a:cxn ang="0">
                    <a:pos x="183" y="301"/>
                  </a:cxn>
                  <a:cxn ang="0">
                    <a:pos x="461" y="130"/>
                  </a:cxn>
                  <a:cxn ang="0">
                    <a:pos x="609" y="12"/>
                  </a:cxn>
                  <a:cxn ang="0">
                    <a:pos x="721" y="18"/>
                  </a:cxn>
                  <a:cxn ang="0">
                    <a:pos x="644" y="89"/>
                  </a:cxn>
                  <a:cxn ang="0">
                    <a:pos x="538" y="201"/>
                  </a:cxn>
                  <a:cxn ang="0">
                    <a:pos x="550" y="278"/>
                  </a:cxn>
                  <a:cxn ang="0">
                    <a:pos x="656" y="225"/>
                  </a:cxn>
                  <a:cxn ang="0">
                    <a:pos x="921" y="367"/>
                  </a:cxn>
                  <a:cxn ang="0">
                    <a:pos x="1010" y="385"/>
                  </a:cxn>
                  <a:cxn ang="0">
                    <a:pos x="1040" y="402"/>
                  </a:cxn>
                  <a:cxn ang="0">
                    <a:pos x="1152" y="307"/>
                  </a:cxn>
                  <a:cxn ang="0">
                    <a:pos x="1501" y="195"/>
                  </a:cxn>
                  <a:cxn ang="0">
                    <a:pos x="1494" y="266"/>
                  </a:cxn>
                  <a:cxn ang="0">
                    <a:pos x="1560" y="325"/>
                  </a:cxn>
                  <a:cxn ang="0">
                    <a:pos x="1702" y="314"/>
                  </a:cxn>
                  <a:cxn ang="0">
                    <a:pos x="1790" y="426"/>
                  </a:cxn>
                  <a:cxn ang="0">
                    <a:pos x="1938" y="438"/>
                  </a:cxn>
                  <a:cxn ang="0">
                    <a:pos x="1926" y="496"/>
                  </a:cxn>
                  <a:cxn ang="0">
                    <a:pos x="1861" y="484"/>
                  </a:cxn>
                  <a:cxn ang="0">
                    <a:pos x="1778" y="496"/>
                  </a:cxn>
                  <a:cxn ang="0">
                    <a:pos x="1643" y="496"/>
                  </a:cxn>
                  <a:cxn ang="0">
                    <a:pos x="1625" y="561"/>
                  </a:cxn>
                  <a:cxn ang="0">
                    <a:pos x="1459" y="502"/>
                  </a:cxn>
                  <a:cxn ang="0">
                    <a:pos x="1342" y="550"/>
                  </a:cxn>
                  <a:cxn ang="0">
                    <a:pos x="1282" y="578"/>
                  </a:cxn>
                  <a:cxn ang="0">
                    <a:pos x="1187" y="585"/>
                  </a:cxn>
                  <a:cxn ang="0">
                    <a:pos x="1081" y="720"/>
                  </a:cxn>
                  <a:cxn ang="0">
                    <a:pos x="1099" y="649"/>
                  </a:cxn>
                  <a:cxn ang="0">
                    <a:pos x="1028" y="674"/>
                  </a:cxn>
                  <a:cxn ang="0">
                    <a:pos x="981" y="626"/>
                  </a:cxn>
                  <a:cxn ang="0">
                    <a:pos x="934" y="745"/>
                  </a:cxn>
                  <a:cxn ang="0">
                    <a:pos x="850" y="904"/>
                  </a:cxn>
                  <a:cxn ang="0">
                    <a:pos x="804" y="933"/>
                  </a:cxn>
                  <a:cxn ang="0">
                    <a:pos x="809" y="851"/>
                  </a:cxn>
                  <a:cxn ang="0">
                    <a:pos x="744" y="851"/>
                  </a:cxn>
                  <a:cxn ang="0">
                    <a:pos x="703" y="692"/>
                  </a:cxn>
                  <a:cxn ang="0">
                    <a:pos x="668" y="649"/>
                  </a:cxn>
                  <a:cxn ang="0">
                    <a:pos x="550" y="608"/>
                  </a:cxn>
                  <a:cxn ang="0">
                    <a:pos x="502" y="608"/>
                  </a:cxn>
                  <a:cxn ang="0">
                    <a:pos x="373" y="561"/>
                  </a:cxn>
                  <a:cxn ang="0">
                    <a:pos x="77" y="454"/>
                  </a:cxn>
                  <a:cxn ang="0">
                    <a:pos x="0" y="408"/>
                  </a:cxn>
                </a:cxnLst>
                <a:rect l="0" t="0" r="r" b="b"/>
                <a:pathLst>
                  <a:path w="1956" h="963">
                    <a:moveTo>
                      <a:pt x="0" y="408"/>
                    </a:moveTo>
                    <a:lnTo>
                      <a:pt x="59" y="390"/>
                    </a:lnTo>
                    <a:lnTo>
                      <a:pt x="83" y="372"/>
                    </a:lnTo>
                    <a:lnTo>
                      <a:pt x="148" y="337"/>
                    </a:lnTo>
                    <a:lnTo>
                      <a:pt x="160" y="307"/>
                    </a:lnTo>
                    <a:lnTo>
                      <a:pt x="183" y="301"/>
                    </a:lnTo>
                    <a:lnTo>
                      <a:pt x="295" y="266"/>
                    </a:lnTo>
                    <a:lnTo>
                      <a:pt x="366" y="225"/>
                    </a:lnTo>
                    <a:lnTo>
                      <a:pt x="461" y="130"/>
                    </a:lnTo>
                    <a:lnTo>
                      <a:pt x="485" y="124"/>
                    </a:lnTo>
                    <a:lnTo>
                      <a:pt x="561" y="41"/>
                    </a:lnTo>
                    <a:lnTo>
                      <a:pt x="609" y="12"/>
                    </a:lnTo>
                    <a:lnTo>
                      <a:pt x="697" y="0"/>
                    </a:lnTo>
                    <a:lnTo>
                      <a:pt x="715" y="5"/>
                    </a:lnTo>
                    <a:lnTo>
                      <a:pt x="721" y="18"/>
                    </a:lnTo>
                    <a:lnTo>
                      <a:pt x="674" y="48"/>
                    </a:lnTo>
                    <a:lnTo>
                      <a:pt x="662" y="53"/>
                    </a:lnTo>
                    <a:lnTo>
                      <a:pt x="644" y="89"/>
                    </a:lnTo>
                    <a:lnTo>
                      <a:pt x="586" y="154"/>
                    </a:lnTo>
                    <a:lnTo>
                      <a:pt x="556" y="183"/>
                    </a:lnTo>
                    <a:lnTo>
                      <a:pt x="538" y="201"/>
                    </a:lnTo>
                    <a:lnTo>
                      <a:pt x="526" y="260"/>
                    </a:lnTo>
                    <a:lnTo>
                      <a:pt x="538" y="301"/>
                    </a:lnTo>
                    <a:lnTo>
                      <a:pt x="550" y="278"/>
                    </a:lnTo>
                    <a:lnTo>
                      <a:pt x="597" y="236"/>
                    </a:lnTo>
                    <a:lnTo>
                      <a:pt x="632" y="236"/>
                    </a:lnTo>
                    <a:lnTo>
                      <a:pt x="656" y="225"/>
                    </a:lnTo>
                    <a:lnTo>
                      <a:pt x="768" y="278"/>
                    </a:lnTo>
                    <a:lnTo>
                      <a:pt x="857" y="378"/>
                    </a:lnTo>
                    <a:lnTo>
                      <a:pt x="921" y="367"/>
                    </a:lnTo>
                    <a:lnTo>
                      <a:pt x="964" y="367"/>
                    </a:lnTo>
                    <a:lnTo>
                      <a:pt x="987" y="385"/>
                    </a:lnTo>
                    <a:lnTo>
                      <a:pt x="1010" y="385"/>
                    </a:lnTo>
                    <a:lnTo>
                      <a:pt x="1017" y="378"/>
                    </a:lnTo>
                    <a:lnTo>
                      <a:pt x="1040" y="390"/>
                    </a:lnTo>
                    <a:lnTo>
                      <a:pt x="1040" y="402"/>
                    </a:lnTo>
                    <a:lnTo>
                      <a:pt x="1058" y="390"/>
                    </a:lnTo>
                    <a:lnTo>
                      <a:pt x="1075" y="367"/>
                    </a:lnTo>
                    <a:lnTo>
                      <a:pt x="1152" y="307"/>
                    </a:lnTo>
                    <a:lnTo>
                      <a:pt x="1406" y="243"/>
                    </a:lnTo>
                    <a:lnTo>
                      <a:pt x="1471" y="207"/>
                    </a:lnTo>
                    <a:lnTo>
                      <a:pt x="1501" y="195"/>
                    </a:lnTo>
                    <a:lnTo>
                      <a:pt x="1512" y="213"/>
                    </a:lnTo>
                    <a:lnTo>
                      <a:pt x="1494" y="248"/>
                    </a:lnTo>
                    <a:lnTo>
                      <a:pt x="1494" y="266"/>
                    </a:lnTo>
                    <a:lnTo>
                      <a:pt x="1524" y="325"/>
                    </a:lnTo>
                    <a:lnTo>
                      <a:pt x="1542" y="337"/>
                    </a:lnTo>
                    <a:lnTo>
                      <a:pt x="1560" y="325"/>
                    </a:lnTo>
                    <a:lnTo>
                      <a:pt x="1601" y="331"/>
                    </a:lnTo>
                    <a:lnTo>
                      <a:pt x="1619" y="319"/>
                    </a:lnTo>
                    <a:lnTo>
                      <a:pt x="1702" y="314"/>
                    </a:lnTo>
                    <a:lnTo>
                      <a:pt x="1737" y="337"/>
                    </a:lnTo>
                    <a:lnTo>
                      <a:pt x="1766" y="396"/>
                    </a:lnTo>
                    <a:lnTo>
                      <a:pt x="1790" y="426"/>
                    </a:lnTo>
                    <a:lnTo>
                      <a:pt x="1855" y="449"/>
                    </a:lnTo>
                    <a:lnTo>
                      <a:pt x="1920" y="438"/>
                    </a:lnTo>
                    <a:lnTo>
                      <a:pt x="1938" y="438"/>
                    </a:lnTo>
                    <a:lnTo>
                      <a:pt x="1956" y="449"/>
                    </a:lnTo>
                    <a:lnTo>
                      <a:pt x="1956" y="472"/>
                    </a:lnTo>
                    <a:lnTo>
                      <a:pt x="1926" y="496"/>
                    </a:lnTo>
                    <a:lnTo>
                      <a:pt x="1885" y="502"/>
                    </a:lnTo>
                    <a:lnTo>
                      <a:pt x="1867" y="496"/>
                    </a:lnTo>
                    <a:lnTo>
                      <a:pt x="1861" y="484"/>
                    </a:lnTo>
                    <a:lnTo>
                      <a:pt x="1849" y="484"/>
                    </a:lnTo>
                    <a:lnTo>
                      <a:pt x="1808" y="508"/>
                    </a:lnTo>
                    <a:lnTo>
                      <a:pt x="1778" y="496"/>
                    </a:lnTo>
                    <a:lnTo>
                      <a:pt x="1755" y="496"/>
                    </a:lnTo>
                    <a:lnTo>
                      <a:pt x="1684" y="508"/>
                    </a:lnTo>
                    <a:lnTo>
                      <a:pt x="1643" y="496"/>
                    </a:lnTo>
                    <a:lnTo>
                      <a:pt x="1625" y="508"/>
                    </a:lnTo>
                    <a:lnTo>
                      <a:pt x="1636" y="550"/>
                    </a:lnTo>
                    <a:lnTo>
                      <a:pt x="1625" y="561"/>
                    </a:lnTo>
                    <a:lnTo>
                      <a:pt x="1608" y="555"/>
                    </a:lnTo>
                    <a:lnTo>
                      <a:pt x="1565" y="520"/>
                    </a:lnTo>
                    <a:lnTo>
                      <a:pt x="1459" y="502"/>
                    </a:lnTo>
                    <a:lnTo>
                      <a:pt x="1436" y="508"/>
                    </a:lnTo>
                    <a:lnTo>
                      <a:pt x="1412" y="496"/>
                    </a:lnTo>
                    <a:lnTo>
                      <a:pt x="1342" y="550"/>
                    </a:lnTo>
                    <a:lnTo>
                      <a:pt x="1324" y="550"/>
                    </a:lnTo>
                    <a:lnTo>
                      <a:pt x="1294" y="567"/>
                    </a:lnTo>
                    <a:lnTo>
                      <a:pt x="1282" y="578"/>
                    </a:lnTo>
                    <a:lnTo>
                      <a:pt x="1271" y="585"/>
                    </a:lnTo>
                    <a:lnTo>
                      <a:pt x="1228" y="578"/>
                    </a:lnTo>
                    <a:lnTo>
                      <a:pt x="1187" y="585"/>
                    </a:lnTo>
                    <a:lnTo>
                      <a:pt x="1182" y="621"/>
                    </a:lnTo>
                    <a:lnTo>
                      <a:pt x="1170" y="638"/>
                    </a:lnTo>
                    <a:lnTo>
                      <a:pt x="1081" y="720"/>
                    </a:lnTo>
                    <a:lnTo>
                      <a:pt x="1070" y="715"/>
                    </a:lnTo>
                    <a:lnTo>
                      <a:pt x="1063" y="703"/>
                    </a:lnTo>
                    <a:lnTo>
                      <a:pt x="1099" y="649"/>
                    </a:lnTo>
                    <a:lnTo>
                      <a:pt x="1093" y="626"/>
                    </a:lnTo>
                    <a:lnTo>
                      <a:pt x="1046" y="626"/>
                    </a:lnTo>
                    <a:lnTo>
                      <a:pt x="1028" y="674"/>
                    </a:lnTo>
                    <a:lnTo>
                      <a:pt x="1010" y="697"/>
                    </a:lnTo>
                    <a:lnTo>
                      <a:pt x="992" y="667"/>
                    </a:lnTo>
                    <a:lnTo>
                      <a:pt x="981" y="626"/>
                    </a:lnTo>
                    <a:lnTo>
                      <a:pt x="975" y="632"/>
                    </a:lnTo>
                    <a:lnTo>
                      <a:pt x="964" y="692"/>
                    </a:lnTo>
                    <a:lnTo>
                      <a:pt x="934" y="745"/>
                    </a:lnTo>
                    <a:lnTo>
                      <a:pt x="910" y="803"/>
                    </a:lnTo>
                    <a:lnTo>
                      <a:pt x="893" y="839"/>
                    </a:lnTo>
                    <a:lnTo>
                      <a:pt x="850" y="904"/>
                    </a:lnTo>
                    <a:lnTo>
                      <a:pt x="850" y="945"/>
                    </a:lnTo>
                    <a:lnTo>
                      <a:pt x="845" y="963"/>
                    </a:lnTo>
                    <a:lnTo>
                      <a:pt x="804" y="933"/>
                    </a:lnTo>
                    <a:lnTo>
                      <a:pt x="792" y="892"/>
                    </a:lnTo>
                    <a:lnTo>
                      <a:pt x="809" y="874"/>
                    </a:lnTo>
                    <a:lnTo>
                      <a:pt x="809" y="851"/>
                    </a:lnTo>
                    <a:lnTo>
                      <a:pt x="804" y="845"/>
                    </a:lnTo>
                    <a:lnTo>
                      <a:pt x="756" y="857"/>
                    </a:lnTo>
                    <a:lnTo>
                      <a:pt x="744" y="851"/>
                    </a:lnTo>
                    <a:lnTo>
                      <a:pt x="762" y="750"/>
                    </a:lnTo>
                    <a:lnTo>
                      <a:pt x="756" y="715"/>
                    </a:lnTo>
                    <a:lnTo>
                      <a:pt x="703" y="692"/>
                    </a:lnTo>
                    <a:lnTo>
                      <a:pt x="662" y="679"/>
                    </a:lnTo>
                    <a:lnTo>
                      <a:pt x="662" y="662"/>
                    </a:lnTo>
                    <a:lnTo>
                      <a:pt x="668" y="649"/>
                    </a:lnTo>
                    <a:lnTo>
                      <a:pt x="650" y="638"/>
                    </a:lnTo>
                    <a:lnTo>
                      <a:pt x="609" y="621"/>
                    </a:lnTo>
                    <a:lnTo>
                      <a:pt x="550" y="608"/>
                    </a:lnTo>
                    <a:lnTo>
                      <a:pt x="526" y="614"/>
                    </a:lnTo>
                    <a:lnTo>
                      <a:pt x="508" y="626"/>
                    </a:lnTo>
                    <a:lnTo>
                      <a:pt x="502" y="608"/>
                    </a:lnTo>
                    <a:lnTo>
                      <a:pt x="461" y="608"/>
                    </a:lnTo>
                    <a:lnTo>
                      <a:pt x="408" y="561"/>
                    </a:lnTo>
                    <a:lnTo>
                      <a:pt x="373" y="561"/>
                    </a:lnTo>
                    <a:lnTo>
                      <a:pt x="107" y="508"/>
                    </a:lnTo>
                    <a:lnTo>
                      <a:pt x="89" y="496"/>
                    </a:lnTo>
                    <a:lnTo>
                      <a:pt x="77" y="454"/>
                    </a:lnTo>
                    <a:lnTo>
                      <a:pt x="53" y="438"/>
                    </a:lnTo>
                    <a:lnTo>
                      <a:pt x="18" y="431"/>
                    </a:lnTo>
                    <a:lnTo>
                      <a:pt x="0" y="408"/>
                    </a:lnTo>
                    <a:close/>
                  </a:path>
                </a:pathLst>
              </a:custGeom>
              <a:grpFill/>
              <a:ln w="12700">
                <a:solidFill>
                  <a:schemeClr val="tx1"/>
                </a:solidFill>
                <a:round/>
                <a:headEnd/>
                <a:tailEnd/>
              </a:ln>
            </p:spPr>
            <p:txBody>
              <a:bodyPr anchor="ctr"/>
              <a:lstStyle/>
              <a:p>
                <a:pPr algn="ctr">
                  <a:defRPr/>
                </a:pPr>
                <a:endParaRPr lang="en-US" sz="1440" b="1">
                  <a:latin typeface="Calibri" pitchFamily="34" charset="0"/>
                  <a:cs typeface="Arial" pitchFamily="34" charset="0"/>
                </a:endParaRPr>
              </a:p>
            </p:txBody>
          </p:sp>
        </p:grpSp>
        <p:sp>
          <p:nvSpPr>
            <p:cNvPr id="19509" name="Freeform 53"/>
            <p:cNvSpPr>
              <a:spLocks/>
            </p:cNvSpPr>
            <p:nvPr/>
          </p:nvSpPr>
          <p:spPr bwMode="auto">
            <a:xfrm>
              <a:off x="5504581" y="3409556"/>
              <a:ext cx="389984" cy="660223"/>
            </a:xfrm>
            <a:custGeom>
              <a:avLst/>
              <a:gdLst/>
              <a:ahLst/>
              <a:cxnLst>
                <a:cxn ang="0">
                  <a:pos x="30" y="99"/>
                </a:cxn>
                <a:cxn ang="0">
                  <a:pos x="112" y="1063"/>
                </a:cxn>
                <a:cxn ang="0">
                  <a:pos x="101" y="1080"/>
                </a:cxn>
                <a:cxn ang="0">
                  <a:pos x="107" y="1116"/>
                </a:cxn>
                <a:cxn ang="0">
                  <a:pos x="95" y="1163"/>
                </a:cxn>
                <a:cxn ang="0">
                  <a:pos x="130" y="1240"/>
                </a:cxn>
                <a:cxn ang="0">
                  <a:pos x="142" y="1323"/>
                </a:cxn>
                <a:cxn ang="0">
                  <a:pos x="101" y="1405"/>
                </a:cxn>
                <a:cxn ang="0">
                  <a:pos x="101" y="1428"/>
                </a:cxn>
                <a:cxn ang="0">
                  <a:pos x="71" y="1494"/>
                </a:cxn>
                <a:cxn ang="0">
                  <a:pos x="18" y="1541"/>
                </a:cxn>
                <a:cxn ang="0">
                  <a:pos x="18" y="1600"/>
                </a:cxn>
                <a:cxn ang="0">
                  <a:pos x="0" y="1671"/>
                </a:cxn>
                <a:cxn ang="0">
                  <a:pos x="0" y="1694"/>
                </a:cxn>
                <a:cxn ang="0">
                  <a:pos x="6" y="1707"/>
                </a:cxn>
                <a:cxn ang="0">
                  <a:pos x="30" y="1712"/>
                </a:cxn>
                <a:cxn ang="0">
                  <a:pos x="59" y="1701"/>
                </a:cxn>
                <a:cxn ang="0">
                  <a:pos x="54" y="1694"/>
                </a:cxn>
                <a:cxn ang="0">
                  <a:pos x="66" y="1659"/>
                </a:cxn>
                <a:cxn ang="0">
                  <a:pos x="124" y="1666"/>
                </a:cxn>
                <a:cxn ang="0">
                  <a:pos x="201" y="1636"/>
                </a:cxn>
                <a:cxn ang="0">
                  <a:pos x="295" y="1677"/>
                </a:cxn>
                <a:cxn ang="0">
                  <a:pos x="302" y="1689"/>
                </a:cxn>
                <a:cxn ang="0">
                  <a:pos x="325" y="1683"/>
                </a:cxn>
                <a:cxn ang="0">
                  <a:pos x="343" y="1623"/>
                </a:cxn>
                <a:cxn ang="0">
                  <a:pos x="396" y="1600"/>
                </a:cxn>
                <a:cxn ang="0">
                  <a:pos x="414" y="1630"/>
                </a:cxn>
                <a:cxn ang="0">
                  <a:pos x="449" y="1653"/>
                </a:cxn>
                <a:cxn ang="0">
                  <a:pos x="473" y="1630"/>
                </a:cxn>
                <a:cxn ang="0">
                  <a:pos x="497" y="1547"/>
                </a:cxn>
                <a:cxn ang="0">
                  <a:pos x="520" y="1524"/>
                </a:cxn>
                <a:cxn ang="0">
                  <a:pos x="543" y="1524"/>
                </a:cxn>
                <a:cxn ang="0">
                  <a:pos x="579" y="1565"/>
                </a:cxn>
                <a:cxn ang="0">
                  <a:pos x="657" y="1565"/>
                </a:cxn>
                <a:cxn ang="0">
                  <a:pos x="674" y="1494"/>
                </a:cxn>
                <a:cxn ang="0">
                  <a:pos x="804" y="1323"/>
                </a:cxn>
                <a:cxn ang="0">
                  <a:pos x="804" y="1263"/>
                </a:cxn>
                <a:cxn ang="0">
                  <a:pos x="833" y="1252"/>
                </a:cxn>
                <a:cxn ang="0">
                  <a:pos x="886" y="1258"/>
                </a:cxn>
                <a:cxn ang="0">
                  <a:pos x="928" y="1222"/>
                </a:cxn>
                <a:cxn ang="0">
                  <a:pos x="964" y="1217"/>
                </a:cxn>
                <a:cxn ang="0">
                  <a:pos x="975" y="1187"/>
                </a:cxn>
                <a:cxn ang="0">
                  <a:pos x="957" y="1121"/>
                </a:cxn>
                <a:cxn ang="0">
                  <a:pos x="957" y="1098"/>
                </a:cxn>
                <a:cxn ang="0">
                  <a:pos x="969" y="1068"/>
                </a:cxn>
                <a:cxn ang="0">
                  <a:pos x="851" y="17"/>
                </a:cxn>
                <a:cxn ang="0">
                  <a:pos x="845" y="0"/>
                </a:cxn>
                <a:cxn ang="0">
                  <a:pos x="225" y="76"/>
                </a:cxn>
                <a:cxn ang="0">
                  <a:pos x="208" y="94"/>
                </a:cxn>
                <a:cxn ang="0">
                  <a:pos x="160" y="112"/>
                </a:cxn>
                <a:cxn ang="0">
                  <a:pos x="130" y="124"/>
                </a:cxn>
                <a:cxn ang="0">
                  <a:pos x="77" y="135"/>
                </a:cxn>
                <a:cxn ang="0">
                  <a:pos x="30" y="99"/>
                </a:cxn>
              </a:cxnLst>
              <a:rect l="0" t="0" r="r" b="b"/>
              <a:pathLst>
                <a:path w="975" h="1712">
                  <a:moveTo>
                    <a:pt x="30" y="99"/>
                  </a:moveTo>
                  <a:lnTo>
                    <a:pt x="112" y="1063"/>
                  </a:lnTo>
                  <a:lnTo>
                    <a:pt x="101" y="1080"/>
                  </a:lnTo>
                  <a:lnTo>
                    <a:pt x="107" y="1116"/>
                  </a:lnTo>
                  <a:lnTo>
                    <a:pt x="95" y="1163"/>
                  </a:lnTo>
                  <a:lnTo>
                    <a:pt x="130" y="1240"/>
                  </a:lnTo>
                  <a:lnTo>
                    <a:pt x="142" y="1323"/>
                  </a:lnTo>
                  <a:lnTo>
                    <a:pt x="101" y="1405"/>
                  </a:lnTo>
                  <a:lnTo>
                    <a:pt x="101" y="1428"/>
                  </a:lnTo>
                  <a:lnTo>
                    <a:pt x="71" y="1494"/>
                  </a:lnTo>
                  <a:lnTo>
                    <a:pt x="18" y="1541"/>
                  </a:lnTo>
                  <a:lnTo>
                    <a:pt x="18" y="1600"/>
                  </a:lnTo>
                  <a:lnTo>
                    <a:pt x="0" y="1671"/>
                  </a:lnTo>
                  <a:lnTo>
                    <a:pt x="0" y="1694"/>
                  </a:lnTo>
                  <a:lnTo>
                    <a:pt x="6" y="1707"/>
                  </a:lnTo>
                  <a:lnTo>
                    <a:pt x="30" y="1712"/>
                  </a:lnTo>
                  <a:lnTo>
                    <a:pt x="59" y="1701"/>
                  </a:lnTo>
                  <a:lnTo>
                    <a:pt x="54" y="1694"/>
                  </a:lnTo>
                  <a:lnTo>
                    <a:pt x="66" y="1659"/>
                  </a:lnTo>
                  <a:lnTo>
                    <a:pt x="124" y="1666"/>
                  </a:lnTo>
                  <a:lnTo>
                    <a:pt x="201" y="1636"/>
                  </a:lnTo>
                  <a:lnTo>
                    <a:pt x="295" y="1677"/>
                  </a:lnTo>
                  <a:lnTo>
                    <a:pt x="302" y="1689"/>
                  </a:lnTo>
                  <a:lnTo>
                    <a:pt x="325" y="1683"/>
                  </a:lnTo>
                  <a:lnTo>
                    <a:pt x="343" y="1623"/>
                  </a:lnTo>
                  <a:lnTo>
                    <a:pt x="396" y="1600"/>
                  </a:lnTo>
                  <a:lnTo>
                    <a:pt x="414" y="1630"/>
                  </a:lnTo>
                  <a:lnTo>
                    <a:pt x="449" y="1653"/>
                  </a:lnTo>
                  <a:lnTo>
                    <a:pt x="473" y="1630"/>
                  </a:lnTo>
                  <a:lnTo>
                    <a:pt x="497" y="1547"/>
                  </a:lnTo>
                  <a:lnTo>
                    <a:pt x="520" y="1524"/>
                  </a:lnTo>
                  <a:lnTo>
                    <a:pt x="543" y="1524"/>
                  </a:lnTo>
                  <a:lnTo>
                    <a:pt x="579" y="1565"/>
                  </a:lnTo>
                  <a:lnTo>
                    <a:pt x="657" y="1565"/>
                  </a:lnTo>
                  <a:lnTo>
                    <a:pt x="674" y="1494"/>
                  </a:lnTo>
                  <a:lnTo>
                    <a:pt x="804" y="1323"/>
                  </a:lnTo>
                  <a:lnTo>
                    <a:pt x="804" y="1263"/>
                  </a:lnTo>
                  <a:lnTo>
                    <a:pt x="833" y="1252"/>
                  </a:lnTo>
                  <a:lnTo>
                    <a:pt x="886" y="1258"/>
                  </a:lnTo>
                  <a:lnTo>
                    <a:pt x="928" y="1222"/>
                  </a:lnTo>
                  <a:lnTo>
                    <a:pt x="964" y="1217"/>
                  </a:lnTo>
                  <a:lnTo>
                    <a:pt x="975" y="1187"/>
                  </a:lnTo>
                  <a:lnTo>
                    <a:pt x="957" y="1121"/>
                  </a:lnTo>
                  <a:lnTo>
                    <a:pt x="957" y="1098"/>
                  </a:lnTo>
                  <a:lnTo>
                    <a:pt x="969" y="1068"/>
                  </a:lnTo>
                  <a:lnTo>
                    <a:pt x="851" y="17"/>
                  </a:lnTo>
                  <a:lnTo>
                    <a:pt x="845" y="0"/>
                  </a:lnTo>
                  <a:lnTo>
                    <a:pt x="225" y="76"/>
                  </a:lnTo>
                  <a:lnTo>
                    <a:pt x="208" y="94"/>
                  </a:lnTo>
                  <a:lnTo>
                    <a:pt x="160" y="112"/>
                  </a:lnTo>
                  <a:lnTo>
                    <a:pt x="130" y="124"/>
                  </a:lnTo>
                  <a:lnTo>
                    <a:pt x="77" y="135"/>
                  </a:lnTo>
                  <a:lnTo>
                    <a:pt x="30" y="99"/>
                  </a:lnTo>
                  <a:close/>
                </a:path>
              </a:pathLst>
            </a:custGeom>
            <a:solidFill>
              <a:schemeClr val="accent2">
                <a:lumMod val="60000"/>
                <a:lumOff val="40000"/>
              </a:schemeClr>
            </a:solidFill>
            <a:ln w="12700">
              <a:solidFill>
                <a:schemeClr val="tx1"/>
              </a:solidFill>
              <a:round/>
              <a:headEnd/>
              <a:tailEnd/>
            </a:ln>
          </p:spPr>
          <p:txBody>
            <a:bodyPr wrap="none" lIns="0" tIns="0" rIns="0" bIns="0" anchor="ctr">
              <a:normAutofit/>
            </a:bodyPr>
            <a:lstStyle/>
            <a:p>
              <a:pPr algn="ctr">
                <a:defRPr/>
              </a:pPr>
              <a:r>
                <a:rPr lang="en-US" sz="1440" b="1" dirty="0">
                  <a:latin typeface="Calibri" pitchFamily="34" charset="0"/>
                  <a:cs typeface="Arial" pitchFamily="34" charset="0"/>
                </a:rPr>
                <a:t>  0.5% </a:t>
              </a:r>
            </a:p>
          </p:txBody>
        </p:sp>
        <p:sp>
          <p:nvSpPr>
            <p:cNvPr id="19512" name="Freeform 56"/>
            <p:cNvSpPr>
              <a:spLocks/>
            </p:cNvSpPr>
            <p:nvPr/>
          </p:nvSpPr>
          <p:spPr bwMode="auto">
            <a:xfrm>
              <a:off x="5339680" y="3817990"/>
              <a:ext cx="940053" cy="466449"/>
            </a:xfrm>
            <a:custGeom>
              <a:avLst/>
              <a:gdLst/>
              <a:ahLst/>
              <a:cxnLst>
                <a:cxn ang="0">
                  <a:pos x="472" y="1176"/>
                </a:cxn>
                <a:cxn ang="0">
                  <a:pos x="461" y="1110"/>
                </a:cxn>
                <a:cxn ang="0">
                  <a:pos x="532" y="1116"/>
                </a:cxn>
                <a:cxn ang="0">
                  <a:pos x="1890" y="974"/>
                </a:cxn>
                <a:cxn ang="0">
                  <a:pos x="2026" y="903"/>
                </a:cxn>
                <a:cxn ang="0">
                  <a:pos x="2103" y="826"/>
                </a:cxn>
                <a:cxn ang="0">
                  <a:pos x="2115" y="785"/>
                </a:cxn>
                <a:cxn ang="0">
                  <a:pos x="2150" y="732"/>
                </a:cxn>
                <a:cxn ang="0">
                  <a:pos x="2345" y="560"/>
                </a:cxn>
                <a:cxn ang="0">
                  <a:pos x="2333" y="532"/>
                </a:cxn>
                <a:cxn ang="0">
                  <a:pos x="2303" y="507"/>
                </a:cxn>
                <a:cxn ang="0">
                  <a:pos x="2262" y="484"/>
                </a:cxn>
                <a:cxn ang="0">
                  <a:pos x="2239" y="478"/>
                </a:cxn>
                <a:cxn ang="0">
                  <a:pos x="2133" y="337"/>
                </a:cxn>
                <a:cxn ang="0">
                  <a:pos x="2126" y="283"/>
                </a:cxn>
                <a:cxn ang="0">
                  <a:pos x="2120" y="195"/>
                </a:cxn>
                <a:cxn ang="0">
                  <a:pos x="2074" y="159"/>
                </a:cxn>
                <a:cxn ang="0">
                  <a:pos x="2003" y="100"/>
                </a:cxn>
                <a:cxn ang="0">
                  <a:pos x="1950" y="106"/>
                </a:cxn>
                <a:cxn ang="0">
                  <a:pos x="1914" y="136"/>
                </a:cxn>
                <a:cxn ang="0">
                  <a:pos x="1861" y="154"/>
                </a:cxn>
                <a:cxn ang="0">
                  <a:pos x="1783" y="136"/>
                </a:cxn>
                <a:cxn ang="0">
                  <a:pos x="1689" y="118"/>
                </a:cxn>
                <a:cxn ang="0">
                  <a:pos x="1583" y="106"/>
                </a:cxn>
                <a:cxn ang="0">
                  <a:pos x="1489" y="0"/>
                </a:cxn>
                <a:cxn ang="0">
                  <a:pos x="1441" y="23"/>
                </a:cxn>
                <a:cxn ang="0">
                  <a:pos x="1382" y="5"/>
                </a:cxn>
                <a:cxn ang="0">
                  <a:pos x="1370" y="58"/>
                </a:cxn>
                <a:cxn ang="0">
                  <a:pos x="1377" y="154"/>
                </a:cxn>
                <a:cxn ang="0">
                  <a:pos x="1299" y="195"/>
                </a:cxn>
                <a:cxn ang="0">
                  <a:pos x="1217" y="200"/>
                </a:cxn>
                <a:cxn ang="0">
                  <a:pos x="1087" y="431"/>
                </a:cxn>
                <a:cxn ang="0">
                  <a:pos x="992" y="502"/>
                </a:cxn>
                <a:cxn ang="0">
                  <a:pos x="933" y="461"/>
                </a:cxn>
                <a:cxn ang="0">
                  <a:pos x="886" y="567"/>
                </a:cxn>
                <a:cxn ang="0">
                  <a:pos x="827" y="567"/>
                </a:cxn>
                <a:cxn ang="0">
                  <a:pos x="756" y="560"/>
                </a:cxn>
                <a:cxn ang="0">
                  <a:pos x="715" y="626"/>
                </a:cxn>
                <a:cxn ang="0">
                  <a:pos x="614" y="573"/>
                </a:cxn>
                <a:cxn ang="0">
                  <a:pos x="479" y="596"/>
                </a:cxn>
                <a:cxn ang="0">
                  <a:pos x="472" y="638"/>
                </a:cxn>
                <a:cxn ang="0">
                  <a:pos x="419" y="644"/>
                </a:cxn>
                <a:cxn ang="0">
                  <a:pos x="413" y="667"/>
                </a:cxn>
                <a:cxn ang="0">
                  <a:pos x="396" y="709"/>
                </a:cxn>
                <a:cxn ang="0">
                  <a:pos x="426" y="762"/>
                </a:cxn>
                <a:cxn ang="0">
                  <a:pos x="325" y="803"/>
                </a:cxn>
                <a:cxn ang="0">
                  <a:pos x="301" y="862"/>
                </a:cxn>
                <a:cxn ang="0">
                  <a:pos x="271" y="963"/>
                </a:cxn>
                <a:cxn ang="0">
                  <a:pos x="195" y="910"/>
                </a:cxn>
                <a:cxn ang="0">
                  <a:pos x="101" y="921"/>
                </a:cxn>
                <a:cxn ang="0">
                  <a:pos x="89" y="1004"/>
                </a:cxn>
                <a:cxn ang="0">
                  <a:pos x="118" y="1016"/>
                </a:cxn>
                <a:cxn ang="0">
                  <a:pos x="94" y="1158"/>
                </a:cxn>
                <a:cxn ang="0">
                  <a:pos x="59" y="1163"/>
                </a:cxn>
                <a:cxn ang="0">
                  <a:pos x="0" y="1211"/>
                </a:cxn>
              </a:cxnLst>
              <a:rect l="0" t="0" r="r" b="b"/>
              <a:pathLst>
                <a:path w="2357" h="1211">
                  <a:moveTo>
                    <a:pt x="0" y="1211"/>
                  </a:moveTo>
                  <a:lnTo>
                    <a:pt x="472" y="1176"/>
                  </a:lnTo>
                  <a:lnTo>
                    <a:pt x="472" y="1134"/>
                  </a:lnTo>
                  <a:lnTo>
                    <a:pt x="461" y="1110"/>
                  </a:lnTo>
                  <a:lnTo>
                    <a:pt x="514" y="1105"/>
                  </a:lnTo>
                  <a:lnTo>
                    <a:pt x="532" y="1116"/>
                  </a:lnTo>
                  <a:lnTo>
                    <a:pt x="1867" y="998"/>
                  </a:lnTo>
                  <a:lnTo>
                    <a:pt x="1890" y="974"/>
                  </a:lnTo>
                  <a:lnTo>
                    <a:pt x="1914" y="956"/>
                  </a:lnTo>
                  <a:lnTo>
                    <a:pt x="2026" y="903"/>
                  </a:lnTo>
                  <a:lnTo>
                    <a:pt x="2044" y="874"/>
                  </a:lnTo>
                  <a:lnTo>
                    <a:pt x="2103" y="826"/>
                  </a:lnTo>
                  <a:lnTo>
                    <a:pt x="2109" y="797"/>
                  </a:lnTo>
                  <a:lnTo>
                    <a:pt x="2115" y="785"/>
                  </a:lnTo>
                  <a:lnTo>
                    <a:pt x="2150" y="768"/>
                  </a:lnTo>
                  <a:lnTo>
                    <a:pt x="2150" y="732"/>
                  </a:lnTo>
                  <a:lnTo>
                    <a:pt x="2186" y="702"/>
                  </a:lnTo>
                  <a:lnTo>
                    <a:pt x="2345" y="560"/>
                  </a:lnTo>
                  <a:lnTo>
                    <a:pt x="2357" y="532"/>
                  </a:lnTo>
                  <a:lnTo>
                    <a:pt x="2333" y="532"/>
                  </a:lnTo>
                  <a:lnTo>
                    <a:pt x="2315" y="514"/>
                  </a:lnTo>
                  <a:lnTo>
                    <a:pt x="2303" y="507"/>
                  </a:lnTo>
                  <a:lnTo>
                    <a:pt x="2298" y="502"/>
                  </a:lnTo>
                  <a:lnTo>
                    <a:pt x="2262" y="484"/>
                  </a:lnTo>
                  <a:lnTo>
                    <a:pt x="2250" y="490"/>
                  </a:lnTo>
                  <a:lnTo>
                    <a:pt x="2239" y="478"/>
                  </a:lnTo>
                  <a:lnTo>
                    <a:pt x="2197" y="419"/>
                  </a:lnTo>
                  <a:lnTo>
                    <a:pt x="2133" y="337"/>
                  </a:lnTo>
                  <a:lnTo>
                    <a:pt x="2126" y="307"/>
                  </a:lnTo>
                  <a:lnTo>
                    <a:pt x="2126" y="283"/>
                  </a:lnTo>
                  <a:lnTo>
                    <a:pt x="2126" y="248"/>
                  </a:lnTo>
                  <a:lnTo>
                    <a:pt x="2120" y="195"/>
                  </a:lnTo>
                  <a:lnTo>
                    <a:pt x="2103" y="182"/>
                  </a:lnTo>
                  <a:lnTo>
                    <a:pt x="2074" y="159"/>
                  </a:lnTo>
                  <a:lnTo>
                    <a:pt x="2032" y="147"/>
                  </a:lnTo>
                  <a:lnTo>
                    <a:pt x="2003" y="100"/>
                  </a:lnTo>
                  <a:lnTo>
                    <a:pt x="1991" y="76"/>
                  </a:lnTo>
                  <a:lnTo>
                    <a:pt x="1950" y="106"/>
                  </a:lnTo>
                  <a:lnTo>
                    <a:pt x="1943" y="124"/>
                  </a:lnTo>
                  <a:lnTo>
                    <a:pt x="1914" y="136"/>
                  </a:lnTo>
                  <a:lnTo>
                    <a:pt x="1908" y="147"/>
                  </a:lnTo>
                  <a:lnTo>
                    <a:pt x="1861" y="154"/>
                  </a:lnTo>
                  <a:lnTo>
                    <a:pt x="1808" y="124"/>
                  </a:lnTo>
                  <a:lnTo>
                    <a:pt x="1783" y="136"/>
                  </a:lnTo>
                  <a:lnTo>
                    <a:pt x="1760" y="165"/>
                  </a:lnTo>
                  <a:lnTo>
                    <a:pt x="1689" y="118"/>
                  </a:lnTo>
                  <a:lnTo>
                    <a:pt x="1630" y="124"/>
                  </a:lnTo>
                  <a:lnTo>
                    <a:pt x="1583" y="106"/>
                  </a:lnTo>
                  <a:lnTo>
                    <a:pt x="1554" y="47"/>
                  </a:lnTo>
                  <a:lnTo>
                    <a:pt x="1489" y="0"/>
                  </a:lnTo>
                  <a:lnTo>
                    <a:pt x="1459" y="23"/>
                  </a:lnTo>
                  <a:lnTo>
                    <a:pt x="1441" y="23"/>
                  </a:lnTo>
                  <a:lnTo>
                    <a:pt x="1412" y="5"/>
                  </a:lnTo>
                  <a:lnTo>
                    <a:pt x="1382" y="5"/>
                  </a:lnTo>
                  <a:lnTo>
                    <a:pt x="1370" y="35"/>
                  </a:lnTo>
                  <a:lnTo>
                    <a:pt x="1370" y="58"/>
                  </a:lnTo>
                  <a:lnTo>
                    <a:pt x="1388" y="124"/>
                  </a:lnTo>
                  <a:lnTo>
                    <a:pt x="1377" y="154"/>
                  </a:lnTo>
                  <a:lnTo>
                    <a:pt x="1341" y="159"/>
                  </a:lnTo>
                  <a:lnTo>
                    <a:pt x="1299" y="195"/>
                  </a:lnTo>
                  <a:lnTo>
                    <a:pt x="1246" y="189"/>
                  </a:lnTo>
                  <a:lnTo>
                    <a:pt x="1217" y="200"/>
                  </a:lnTo>
                  <a:lnTo>
                    <a:pt x="1217" y="260"/>
                  </a:lnTo>
                  <a:lnTo>
                    <a:pt x="1087" y="431"/>
                  </a:lnTo>
                  <a:lnTo>
                    <a:pt x="1070" y="502"/>
                  </a:lnTo>
                  <a:lnTo>
                    <a:pt x="992" y="502"/>
                  </a:lnTo>
                  <a:lnTo>
                    <a:pt x="956" y="461"/>
                  </a:lnTo>
                  <a:lnTo>
                    <a:pt x="933" y="461"/>
                  </a:lnTo>
                  <a:lnTo>
                    <a:pt x="910" y="484"/>
                  </a:lnTo>
                  <a:lnTo>
                    <a:pt x="886" y="567"/>
                  </a:lnTo>
                  <a:lnTo>
                    <a:pt x="862" y="590"/>
                  </a:lnTo>
                  <a:lnTo>
                    <a:pt x="827" y="567"/>
                  </a:lnTo>
                  <a:lnTo>
                    <a:pt x="809" y="537"/>
                  </a:lnTo>
                  <a:lnTo>
                    <a:pt x="756" y="560"/>
                  </a:lnTo>
                  <a:lnTo>
                    <a:pt x="738" y="620"/>
                  </a:lnTo>
                  <a:lnTo>
                    <a:pt x="715" y="626"/>
                  </a:lnTo>
                  <a:lnTo>
                    <a:pt x="708" y="614"/>
                  </a:lnTo>
                  <a:lnTo>
                    <a:pt x="614" y="573"/>
                  </a:lnTo>
                  <a:lnTo>
                    <a:pt x="537" y="603"/>
                  </a:lnTo>
                  <a:lnTo>
                    <a:pt x="479" y="596"/>
                  </a:lnTo>
                  <a:lnTo>
                    <a:pt x="467" y="631"/>
                  </a:lnTo>
                  <a:lnTo>
                    <a:pt x="472" y="638"/>
                  </a:lnTo>
                  <a:lnTo>
                    <a:pt x="443" y="649"/>
                  </a:lnTo>
                  <a:lnTo>
                    <a:pt x="419" y="644"/>
                  </a:lnTo>
                  <a:lnTo>
                    <a:pt x="426" y="649"/>
                  </a:lnTo>
                  <a:lnTo>
                    <a:pt x="413" y="667"/>
                  </a:lnTo>
                  <a:lnTo>
                    <a:pt x="401" y="702"/>
                  </a:lnTo>
                  <a:lnTo>
                    <a:pt x="396" y="709"/>
                  </a:lnTo>
                  <a:lnTo>
                    <a:pt x="396" y="727"/>
                  </a:lnTo>
                  <a:lnTo>
                    <a:pt x="426" y="762"/>
                  </a:lnTo>
                  <a:lnTo>
                    <a:pt x="419" y="773"/>
                  </a:lnTo>
                  <a:lnTo>
                    <a:pt x="325" y="803"/>
                  </a:lnTo>
                  <a:lnTo>
                    <a:pt x="295" y="814"/>
                  </a:lnTo>
                  <a:lnTo>
                    <a:pt x="301" y="862"/>
                  </a:lnTo>
                  <a:lnTo>
                    <a:pt x="319" y="938"/>
                  </a:lnTo>
                  <a:lnTo>
                    <a:pt x="271" y="963"/>
                  </a:lnTo>
                  <a:lnTo>
                    <a:pt x="236" y="933"/>
                  </a:lnTo>
                  <a:lnTo>
                    <a:pt x="195" y="910"/>
                  </a:lnTo>
                  <a:lnTo>
                    <a:pt x="142" y="903"/>
                  </a:lnTo>
                  <a:lnTo>
                    <a:pt x="101" y="921"/>
                  </a:lnTo>
                  <a:lnTo>
                    <a:pt x="83" y="992"/>
                  </a:lnTo>
                  <a:lnTo>
                    <a:pt x="89" y="1004"/>
                  </a:lnTo>
                  <a:lnTo>
                    <a:pt x="101" y="1004"/>
                  </a:lnTo>
                  <a:lnTo>
                    <a:pt x="118" y="1016"/>
                  </a:lnTo>
                  <a:lnTo>
                    <a:pt x="130" y="1057"/>
                  </a:lnTo>
                  <a:lnTo>
                    <a:pt x="94" y="1158"/>
                  </a:lnTo>
                  <a:lnTo>
                    <a:pt x="76" y="1169"/>
                  </a:lnTo>
                  <a:lnTo>
                    <a:pt x="59" y="1163"/>
                  </a:lnTo>
                  <a:lnTo>
                    <a:pt x="18" y="1176"/>
                  </a:lnTo>
                  <a:lnTo>
                    <a:pt x="0" y="1211"/>
                  </a:lnTo>
                </a:path>
              </a:pathLst>
            </a:custGeom>
            <a:solidFill>
              <a:schemeClr val="accent2">
                <a:lumMod val="60000"/>
                <a:lumOff val="40000"/>
              </a:schemeClr>
            </a:solidFill>
            <a:ln w="12700">
              <a:solidFill>
                <a:schemeClr val="tx1"/>
              </a:solidFill>
              <a:prstDash val="solid"/>
              <a:round/>
              <a:headEnd/>
              <a:tailEnd/>
            </a:ln>
          </p:spPr>
          <p:txBody>
            <a:bodyPr anchor="ctr"/>
            <a:lstStyle/>
            <a:p>
              <a:pPr algn="ctr">
                <a:defRPr/>
              </a:pPr>
              <a:r>
                <a:rPr lang="en-US" sz="1440" b="1" dirty="0">
                  <a:latin typeface="Calibri" pitchFamily="34" charset="0"/>
                  <a:cs typeface="Arial" pitchFamily="34" charset="0"/>
                </a:rPr>
                <a:t>        0.4%</a:t>
              </a:r>
            </a:p>
          </p:txBody>
        </p:sp>
        <p:sp>
          <p:nvSpPr>
            <p:cNvPr id="19515" name="Freeform 59"/>
            <p:cNvSpPr>
              <a:spLocks/>
            </p:cNvSpPr>
            <p:nvPr/>
          </p:nvSpPr>
          <p:spPr bwMode="auto">
            <a:xfrm>
              <a:off x="5112190" y="4504900"/>
              <a:ext cx="450167" cy="760011"/>
            </a:xfrm>
            <a:custGeom>
              <a:avLst/>
              <a:gdLst/>
              <a:ahLst/>
              <a:cxnLst>
                <a:cxn ang="0">
                  <a:pos x="1045" y="0"/>
                </a:cxn>
                <a:cxn ang="0">
                  <a:pos x="360" y="47"/>
                </a:cxn>
                <a:cxn ang="0">
                  <a:pos x="360" y="70"/>
                </a:cxn>
                <a:cxn ang="0">
                  <a:pos x="295" y="123"/>
                </a:cxn>
                <a:cxn ang="0">
                  <a:pos x="271" y="189"/>
                </a:cxn>
                <a:cxn ang="0">
                  <a:pos x="277" y="247"/>
                </a:cxn>
                <a:cxn ang="0">
                  <a:pos x="271" y="289"/>
                </a:cxn>
                <a:cxn ang="0">
                  <a:pos x="213" y="325"/>
                </a:cxn>
                <a:cxn ang="0">
                  <a:pos x="172" y="384"/>
                </a:cxn>
                <a:cxn ang="0">
                  <a:pos x="154" y="401"/>
                </a:cxn>
                <a:cxn ang="0">
                  <a:pos x="154" y="455"/>
                </a:cxn>
                <a:cxn ang="0">
                  <a:pos x="124" y="490"/>
                </a:cxn>
                <a:cxn ang="0">
                  <a:pos x="124" y="531"/>
                </a:cxn>
                <a:cxn ang="0">
                  <a:pos x="101" y="584"/>
                </a:cxn>
                <a:cxn ang="0">
                  <a:pos x="71" y="643"/>
                </a:cxn>
                <a:cxn ang="0">
                  <a:pos x="83" y="703"/>
                </a:cxn>
                <a:cxn ang="0">
                  <a:pos x="112" y="732"/>
                </a:cxn>
                <a:cxn ang="0">
                  <a:pos x="118" y="774"/>
                </a:cxn>
                <a:cxn ang="0">
                  <a:pos x="129" y="785"/>
                </a:cxn>
                <a:cxn ang="0">
                  <a:pos x="129" y="803"/>
                </a:cxn>
                <a:cxn ang="0">
                  <a:pos x="112" y="815"/>
                </a:cxn>
                <a:cxn ang="0">
                  <a:pos x="101" y="850"/>
                </a:cxn>
                <a:cxn ang="0">
                  <a:pos x="106" y="874"/>
                </a:cxn>
                <a:cxn ang="0">
                  <a:pos x="101" y="909"/>
                </a:cxn>
                <a:cxn ang="0">
                  <a:pos x="147" y="987"/>
                </a:cxn>
                <a:cxn ang="0">
                  <a:pos x="154" y="1063"/>
                </a:cxn>
                <a:cxn ang="0">
                  <a:pos x="172" y="1110"/>
                </a:cxn>
                <a:cxn ang="0">
                  <a:pos x="195" y="1127"/>
                </a:cxn>
                <a:cxn ang="0">
                  <a:pos x="200" y="1163"/>
                </a:cxn>
                <a:cxn ang="0">
                  <a:pos x="154" y="1193"/>
                </a:cxn>
                <a:cxn ang="0">
                  <a:pos x="142" y="1205"/>
                </a:cxn>
                <a:cxn ang="0">
                  <a:pos x="118" y="1294"/>
                </a:cxn>
                <a:cxn ang="0">
                  <a:pos x="58" y="1388"/>
                </a:cxn>
                <a:cxn ang="0">
                  <a:pos x="0" y="1560"/>
                </a:cxn>
                <a:cxn ang="0">
                  <a:pos x="0" y="1683"/>
                </a:cxn>
                <a:cxn ang="0">
                  <a:pos x="632" y="1659"/>
                </a:cxn>
                <a:cxn ang="0">
                  <a:pos x="644" y="1677"/>
                </a:cxn>
                <a:cxn ang="0">
                  <a:pos x="626" y="1736"/>
                </a:cxn>
                <a:cxn ang="0">
                  <a:pos x="632" y="1831"/>
                </a:cxn>
                <a:cxn ang="0">
                  <a:pos x="697" y="1896"/>
                </a:cxn>
                <a:cxn ang="0">
                  <a:pos x="715" y="1973"/>
                </a:cxn>
                <a:cxn ang="0">
                  <a:pos x="756" y="1973"/>
                </a:cxn>
                <a:cxn ang="0">
                  <a:pos x="827" y="1920"/>
                </a:cxn>
                <a:cxn ang="0">
                  <a:pos x="981" y="1872"/>
                </a:cxn>
                <a:cxn ang="0">
                  <a:pos x="1016" y="1884"/>
                </a:cxn>
                <a:cxn ang="0">
                  <a:pos x="1075" y="1867"/>
                </a:cxn>
                <a:cxn ang="0">
                  <a:pos x="1081" y="1878"/>
                </a:cxn>
                <a:cxn ang="0">
                  <a:pos x="1116" y="1890"/>
                </a:cxn>
                <a:cxn ang="0">
                  <a:pos x="1128" y="1884"/>
                </a:cxn>
                <a:cxn ang="0">
                  <a:pos x="1057" y="1282"/>
                </a:cxn>
                <a:cxn ang="0">
                  <a:pos x="1052" y="1223"/>
                </a:cxn>
                <a:cxn ang="0">
                  <a:pos x="1075" y="36"/>
                </a:cxn>
                <a:cxn ang="0">
                  <a:pos x="1045" y="0"/>
                </a:cxn>
              </a:cxnLst>
              <a:rect l="0" t="0" r="r" b="b"/>
              <a:pathLst>
                <a:path w="1128" h="1973">
                  <a:moveTo>
                    <a:pt x="1045" y="0"/>
                  </a:moveTo>
                  <a:lnTo>
                    <a:pt x="360" y="47"/>
                  </a:lnTo>
                  <a:lnTo>
                    <a:pt x="360" y="70"/>
                  </a:lnTo>
                  <a:lnTo>
                    <a:pt x="295" y="123"/>
                  </a:lnTo>
                  <a:lnTo>
                    <a:pt x="271" y="189"/>
                  </a:lnTo>
                  <a:lnTo>
                    <a:pt x="277" y="247"/>
                  </a:lnTo>
                  <a:lnTo>
                    <a:pt x="271" y="289"/>
                  </a:lnTo>
                  <a:lnTo>
                    <a:pt x="213" y="325"/>
                  </a:lnTo>
                  <a:lnTo>
                    <a:pt x="172" y="384"/>
                  </a:lnTo>
                  <a:lnTo>
                    <a:pt x="154" y="401"/>
                  </a:lnTo>
                  <a:lnTo>
                    <a:pt x="154" y="455"/>
                  </a:lnTo>
                  <a:lnTo>
                    <a:pt x="124" y="490"/>
                  </a:lnTo>
                  <a:lnTo>
                    <a:pt x="124" y="531"/>
                  </a:lnTo>
                  <a:lnTo>
                    <a:pt x="101" y="584"/>
                  </a:lnTo>
                  <a:lnTo>
                    <a:pt x="71" y="643"/>
                  </a:lnTo>
                  <a:lnTo>
                    <a:pt x="83" y="703"/>
                  </a:lnTo>
                  <a:lnTo>
                    <a:pt x="112" y="732"/>
                  </a:lnTo>
                  <a:lnTo>
                    <a:pt x="118" y="774"/>
                  </a:lnTo>
                  <a:lnTo>
                    <a:pt x="129" y="785"/>
                  </a:lnTo>
                  <a:lnTo>
                    <a:pt x="129" y="803"/>
                  </a:lnTo>
                  <a:lnTo>
                    <a:pt x="112" y="815"/>
                  </a:lnTo>
                  <a:lnTo>
                    <a:pt x="101" y="850"/>
                  </a:lnTo>
                  <a:lnTo>
                    <a:pt x="106" y="874"/>
                  </a:lnTo>
                  <a:lnTo>
                    <a:pt x="101" y="909"/>
                  </a:lnTo>
                  <a:lnTo>
                    <a:pt x="147" y="987"/>
                  </a:lnTo>
                  <a:lnTo>
                    <a:pt x="154" y="1063"/>
                  </a:lnTo>
                  <a:lnTo>
                    <a:pt x="172" y="1110"/>
                  </a:lnTo>
                  <a:lnTo>
                    <a:pt x="195" y="1127"/>
                  </a:lnTo>
                  <a:lnTo>
                    <a:pt x="200" y="1163"/>
                  </a:lnTo>
                  <a:lnTo>
                    <a:pt x="154" y="1193"/>
                  </a:lnTo>
                  <a:lnTo>
                    <a:pt x="142" y="1205"/>
                  </a:lnTo>
                  <a:lnTo>
                    <a:pt x="118" y="1294"/>
                  </a:lnTo>
                  <a:lnTo>
                    <a:pt x="58" y="1388"/>
                  </a:lnTo>
                  <a:lnTo>
                    <a:pt x="0" y="1560"/>
                  </a:lnTo>
                  <a:lnTo>
                    <a:pt x="0" y="1683"/>
                  </a:lnTo>
                  <a:lnTo>
                    <a:pt x="632" y="1659"/>
                  </a:lnTo>
                  <a:lnTo>
                    <a:pt x="644" y="1677"/>
                  </a:lnTo>
                  <a:lnTo>
                    <a:pt x="626" y="1736"/>
                  </a:lnTo>
                  <a:lnTo>
                    <a:pt x="632" y="1831"/>
                  </a:lnTo>
                  <a:lnTo>
                    <a:pt x="697" y="1896"/>
                  </a:lnTo>
                  <a:lnTo>
                    <a:pt x="715" y="1973"/>
                  </a:lnTo>
                  <a:lnTo>
                    <a:pt x="756" y="1973"/>
                  </a:lnTo>
                  <a:lnTo>
                    <a:pt x="827" y="1920"/>
                  </a:lnTo>
                  <a:lnTo>
                    <a:pt x="981" y="1872"/>
                  </a:lnTo>
                  <a:lnTo>
                    <a:pt x="1016" y="1884"/>
                  </a:lnTo>
                  <a:lnTo>
                    <a:pt x="1075" y="1867"/>
                  </a:lnTo>
                  <a:lnTo>
                    <a:pt x="1081" y="1878"/>
                  </a:lnTo>
                  <a:lnTo>
                    <a:pt x="1116" y="1890"/>
                  </a:lnTo>
                  <a:lnTo>
                    <a:pt x="1128" y="1884"/>
                  </a:lnTo>
                  <a:lnTo>
                    <a:pt x="1057" y="1282"/>
                  </a:lnTo>
                  <a:lnTo>
                    <a:pt x="1052" y="1223"/>
                  </a:lnTo>
                  <a:lnTo>
                    <a:pt x="1075" y="36"/>
                  </a:lnTo>
                  <a:lnTo>
                    <a:pt x="1045" y="0"/>
                  </a:lnTo>
                  <a:close/>
                </a:path>
              </a:pathLst>
            </a:custGeom>
            <a:solidFill>
              <a:schemeClr val="accent2">
                <a:lumMod val="50000"/>
              </a:schemeClr>
            </a:solidFill>
            <a:ln w="12700">
              <a:solidFill>
                <a:schemeClr val="tx1"/>
              </a:solidFill>
              <a:round/>
              <a:headEnd/>
              <a:tailEnd/>
            </a:ln>
          </p:spPr>
          <p:txBody>
            <a:bodyPr lIns="0" rIns="0" anchor="ctr"/>
            <a:lstStyle/>
            <a:p>
              <a:pPr>
                <a:defRPr/>
              </a:pPr>
              <a:r>
                <a:rPr lang="en-US" sz="1440" b="1" dirty="0">
                  <a:solidFill>
                    <a:schemeClr val="bg1"/>
                  </a:solidFill>
                  <a:latin typeface="Calibri" pitchFamily="34" charset="0"/>
                  <a:cs typeface="Arial" pitchFamily="34" charset="0"/>
                </a:rPr>
                <a:t>  </a:t>
              </a:r>
              <a:r>
                <a:rPr lang="en-US" sz="1200" b="1" dirty="0">
                  <a:solidFill>
                    <a:schemeClr val="bg1"/>
                  </a:solidFill>
                  <a:latin typeface="Calibri" pitchFamily="34" charset="0"/>
                  <a:cs typeface="Arial" pitchFamily="34" charset="0"/>
                </a:rPr>
                <a:t>-0.04%</a:t>
              </a:r>
            </a:p>
          </p:txBody>
        </p:sp>
        <p:sp>
          <p:nvSpPr>
            <p:cNvPr id="19517" name="Freeform 61"/>
            <p:cNvSpPr>
              <a:spLocks/>
            </p:cNvSpPr>
            <p:nvPr/>
          </p:nvSpPr>
          <p:spPr bwMode="auto">
            <a:xfrm>
              <a:off x="5499402" y="4482798"/>
              <a:ext cx="567347" cy="754209"/>
            </a:xfrm>
            <a:custGeom>
              <a:avLst/>
              <a:gdLst/>
              <a:ahLst/>
              <a:cxnLst>
                <a:cxn ang="0">
                  <a:pos x="0" y="71"/>
                </a:cxn>
                <a:cxn ang="0">
                  <a:pos x="30" y="107"/>
                </a:cxn>
                <a:cxn ang="0">
                  <a:pos x="7" y="1294"/>
                </a:cxn>
                <a:cxn ang="0">
                  <a:pos x="12" y="1353"/>
                </a:cxn>
                <a:cxn ang="0">
                  <a:pos x="83" y="1955"/>
                </a:cxn>
                <a:cxn ang="0">
                  <a:pos x="101" y="1943"/>
                </a:cxn>
                <a:cxn ang="0">
                  <a:pos x="119" y="1931"/>
                </a:cxn>
                <a:cxn ang="0">
                  <a:pos x="172" y="1949"/>
                </a:cxn>
                <a:cxn ang="0">
                  <a:pos x="183" y="1926"/>
                </a:cxn>
                <a:cxn ang="0">
                  <a:pos x="195" y="1837"/>
                </a:cxn>
                <a:cxn ang="0">
                  <a:pos x="218" y="1778"/>
                </a:cxn>
                <a:cxn ang="0">
                  <a:pos x="248" y="1837"/>
                </a:cxn>
                <a:cxn ang="0">
                  <a:pos x="243" y="1860"/>
                </a:cxn>
                <a:cxn ang="0">
                  <a:pos x="266" y="1908"/>
                </a:cxn>
                <a:cxn ang="0">
                  <a:pos x="302" y="1961"/>
                </a:cxn>
                <a:cxn ang="0">
                  <a:pos x="337" y="1961"/>
                </a:cxn>
                <a:cxn ang="0">
                  <a:pos x="367" y="1961"/>
                </a:cxn>
                <a:cxn ang="0">
                  <a:pos x="408" y="1920"/>
                </a:cxn>
                <a:cxn ang="0">
                  <a:pos x="414" y="1913"/>
                </a:cxn>
                <a:cxn ang="0">
                  <a:pos x="431" y="1896"/>
                </a:cxn>
                <a:cxn ang="0">
                  <a:pos x="431" y="1890"/>
                </a:cxn>
                <a:cxn ang="0">
                  <a:pos x="426" y="1878"/>
                </a:cxn>
                <a:cxn ang="0">
                  <a:pos x="408" y="1872"/>
                </a:cxn>
                <a:cxn ang="0">
                  <a:pos x="408" y="1860"/>
                </a:cxn>
                <a:cxn ang="0">
                  <a:pos x="426" y="1825"/>
                </a:cxn>
                <a:cxn ang="0">
                  <a:pos x="420" y="1807"/>
                </a:cxn>
                <a:cxn ang="0">
                  <a:pos x="396" y="1789"/>
                </a:cxn>
                <a:cxn ang="0">
                  <a:pos x="385" y="1789"/>
                </a:cxn>
                <a:cxn ang="0">
                  <a:pos x="367" y="1771"/>
                </a:cxn>
                <a:cxn ang="0">
                  <a:pos x="337" y="1730"/>
                </a:cxn>
                <a:cxn ang="0">
                  <a:pos x="337" y="1701"/>
                </a:cxn>
                <a:cxn ang="0">
                  <a:pos x="343" y="1695"/>
                </a:cxn>
                <a:cxn ang="0">
                  <a:pos x="343" y="1683"/>
                </a:cxn>
                <a:cxn ang="0">
                  <a:pos x="343" y="1665"/>
                </a:cxn>
                <a:cxn ang="0">
                  <a:pos x="1235" y="1578"/>
                </a:cxn>
                <a:cxn ang="0">
                  <a:pos x="1229" y="1553"/>
                </a:cxn>
                <a:cxn ang="0">
                  <a:pos x="1187" y="1489"/>
                </a:cxn>
                <a:cxn ang="0">
                  <a:pos x="1194" y="1388"/>
                </a:cxn>
                <a:cxn ang="0">
                  <a:pos x="1158" y="1299"/>
                </a:cxn>
                <a:cxn ang="0">
                  <a:pos x="1146" y="1228"/>
                </a:cxn>
                <a:cxn ang="0">
                  <a:pos x="1170" y="1175"/>
                </a:cxn>
                <a:cxn ang="0">
                  <a:pos x="1170" y="1122"/>
                </a:cxn>
                <a:cxn ang="0">
                  <a:pos x="1199" y="1081"/>
                </a:cxn>
                <a:cxn ang="0">
                  <a:pos x="1205" y="1069"/>
                </a:cxn>
                <a:cxn ang="0">
                  <a:pos x="1176" y="1033"/>
                </a:cxn>
                <a:cxn ang="0">
                  <a:pos x="1187" y="998"/>
                </a:cxn>
                <a:cxn ang="0">
                  <a:pos x="1170" y="975"/>
                </a:cxn>
                <a:cxn ang="0">
                  <a:pos x="1135" y="957"/>
                </a:cxn>
                <a:cxn ang="0">
                  <a:pos x="1123" y="927"/>
                </a:cxn>
                <a:cxn ang="0">
                  <a:pos x="1105" y="868"/>
                </a:cxn>
                <a:cxn ang="0">
                  <a:pos x="1082" y="845"/>
                </a:cxn>
                <a:cxn ang="0">
                  <a:pos x="845" y="0"/>
                </a:cxn>
                <a:cxn ang="0">
                  <a:pos x="0" y="71"/>
                </a:cxn>
              </a:cxnLst>
              <a:rect l="0" t="0" r="r" b="b"/>
              <a:pathLst>
                <a:path w="1235" h="1961">
                  <a:moveTo>
                    <a:pt x="0" y="71"/>
                  </a:moveTo>
                  <a:lnTo>
                    <a:pt x="30" y="107"/>
                  </a:lnTo>
                  <a:lnTo>
                    <a:pt x="7" y="1294"/>
                  </a:lnTo>
                  <a:lnTo>
                    <a:pt x="12" y="1353"/>
                  </a:lnTo>
                  <a:lnTo>
                    <a:pt x="83" y="1955"/>
                  </a:lnTo>
                  <a:lnTo>
                    <a:pt x="101" y="1943"/>
                  </a:lnTo>
                  <a:lnTo>
                    <a:pt x="119" y="1931"/>
                  </a:lnTo>
                  <a:lnTo>
                    <a:pt x="172" y="1949"/>
                  </a:lnTo>
                  <a:lnTo>
                    <a:pt x="183" y="1926"/>
                  </a:lnTo>
                  <a:lnTo>
                    <a:pt x="195" y="1837"/>
                  </a:lnTo>
                  <a:lnTo>
                    <a:pt x="218" y="1778"/>
                  </a:lnTo>
                  <a:lnTo>
                    <a:pt x="248" y="1837"/>
                  </a:lnTo>
                  <a:lnTo>
                    <a:pt x="243" y="1860"/>
                  </a:lnTo>
                  <a:lnTo>
                    <a:pt x="266" y="1908"/>
                  </a:lnTo>
                  <a:lnTo>
                    <a:pt x="302" y="1961"/>
                  </a:lnTo>
                  <a:lnTo>
                    <a:pt x="337" y="1961"/>
                  </a:lnTo>
                  <a:lnTo>
                    <a:pt x="367" y="1961"/>
                  </a:lnTo>
                  <a:lnTo>
                    <a:pt x="408" y="1920"/>
                  </a:lnTo>
                  <a:lnTo>
                    <a:pt x="414" y="1913"/>
                  </a:lnTo>
                  <a:lnTo>
                    <a:pt x="431" y="1896"/>
                  </a:lnTo>
                  <a:lnTo>
                    <a:pt x="431" y="1890"/>
                  </a:lnTo>
                  <a:lnTo>
                    <a:pt x="426" y="1878"/>
                  </a:lnTo>
                  <a:lnTo>
                    <a:pt x="408" y="1872"/>
                  </a:lnTo>
                  <a:lnTo>
                    <a:pt x="408" y="1860"/>
                  </a:lnTo>
                  <a:lnTo>
                    <a:pt x="426" y="1825"/>
                  </a:lnTo>
                  <a:lnTo>
                    <a:pt x="420" y="1807"/>
                  </a:lnTo>
                  <a:lnTo>
                    <a:pt x="396" y="1789"/>
                  </a:lnTo>
                  <a:lnTo>
                    <a:pt x="385" y="1789"/>
                  </a:lnTo>
                  <a:lnTo>
                    <a:pt x="367" y="1771"/>
                  </a:lnTo>
                  <a:lnTo>
                    <a:pt x="337" y="1730"/>
                  </a:lnTo>
                  <a:lnTo>
                    <a:pt x="337" y="1701"/>
                  </a:lnTo>
                  <a:lnTo>
                    <a:pt x="343" y="1695"/>
                  </a:lnTo>
                  <a:lnTo>
                    <a:pt x="343" y="1683"/>
                  </a:lnTo>
                  <a:lnTo>
                    <a:pt x="343" y="1665"/>
                  </a:lnTo>
                  <a:lnTo>
                    <a:pt x="1235" y="1578"/>
                  </a:lnTo>
                  <a:lnTo>
                    <a:pt x="1229" y="1553"/>
                  </a:lnTo>
                  <a:lnTo>
                    <a:pt x="1187" y="1489"/>
                  </a:lnTo>
                  <a:lnTo>
                    <a:pt x="1194" y="1388"/>
                  </a:lnTo>
                  <a:lnTo>
                    <a:pt x="1158" y="1299"/>
                  </a:lnTo>
                  <a:lnTo>
                    <a:pt x="1146" y="1228"/>
                  </a:lnTo>
                  <a:lnTo>
                    <a:pt x="1170" y="1175"/>
                  </a:lnTo>
                  <a:lnTo>
                    <a:pt x="1170" y="1122"/>
                  </a:lnTo>
                  <a:lnTo>
                    <a:pt x="1199" y="1081"/>
                  </a:lnTo>
                  <a:lnTo>
                    <a:pt x="1205" y="1069"/>
                  </a:lnTo>
                  <a:lnTo>
                    <a:pt x="1176" y="1033"/>
                  </a:lnTo>
                  <a:lnTo>
                    <a:pt x="1187" y="998"/>
                  </a:lnTo>
                  <a:lnTo>
                    <a:pt x="1170" y="975"/>
                  </a:lnTo>
                  <a:lnTo>
                    <a:pt x="1135" y="957"/>
                  </a:lnTo>
                  <a:lnTo>
                    <a:pt x="1123" y="927"/>
                  </a:lnTo>
                  <a:lnTo>
                    <a:pt x="1105" y="868"/>
                  </a:lnTo>
                  <a:lnTo>
                    <a:pt x="1082" y="845"/>
                  </a:lnTo>
                  <a:lnTo>
                    <a:pt x="845" y="0"/>
                  </a:lnTo>
                  <a:lnTo>
                    <a:pt x="0" y="71"/>
                  </a:lnTo>
                  <a:close/>
                </a:path>
              </a:pathLst>
            </a:custGeom>
            <a:solidFill>
              <a:schemeClr val="accent2">
                <a:lumMod val="60000"/>
                <a:lumOff val="40000"/>
              </a:schemeClr>
            </a:solidFill>
            <a:ln w="12700">
              <a:solidFill>
                <a:schemeClr val="tx1"/>
              </a:solidFill>
              <a:round/>
              <a:headEnd/>
              <a:tailEnd/>
            </a:ln>
          </p:spPr>
          <p:txBody>
            <a:bodyPr anchor="ctr"/>
            <a:lstStyle/>
            <a:p>
              <a:pPr algn="ctr">
                <a:defRPr/>
              </a:pPr>
              <a:r>
                <a:rPr lang="en-US" sz="1440" b="1" dirty="0">
                  <a:latin typeface="Calibri" pitchFamily="34" charset="0"/>
                  <a:cs typeface="Arial" pitchFamily="34" charset="0"/>
                </a:rPr>
                <a:t>0.3%</a:t>
              </a:r>
            </a:p>
          </p:txBody>
        </p:sp>
        <p:sp>
          <p:nvSpPr>
            <p:cNvPr id="19520" name="Freeform 64"/>
            <p:cNvSpPr>
              <a:spLocks/>
            </p:cNvSpPr>
            <p:nvPr/>
          </p:nvSpPr>
          <p:spPr bwMode="auto">
            <a:xfrm>
              <a:off x="5844011" y="3314410"/>
              <a:ext cx="536830" cy="579000"/>
            </a:xfrm>
            <a:custGeom>
              <a:avLst/>
              <a:gdLst/>
              <a:ahLst/>
              <a:cxnLst>
                <a:cxn ang="0">
                  <a:pos x="118" y="1317"/>
                </a:cxn>
                <a:cxn ang="0">
                  <a:pos x="177" y="1335"/>
                </a:cxn>
                <a:cxn ang="0">
                  <a:pos x="225" y="1312"/>
                </a:cxn>
                <a:cxn ang="0">
                  <a:pos x="319" y="1418"/>
                </a:cxn>
                <a:cxn ang="0">
                  <a:pos x="425" y="1430"/>
                </a:cxn>
                <a:cxn ang="0">
                  <a:pos x="519" y="1448"/>
                </a:cxn>
                <a:cxn ang="0">
                  <a:pos x="597" y="1466"/>
                </a:cxn>
                <a:cxn ang="0">
                  <a:pos x="650" y="1448"/>
                </a:cxn>
                <a:cxn ang="0">
                  <a:pos x="686" y="1418"/>
                </a:cxn>
                <a:cxn ang="0">
                  <a:pos x="739" y="1412"/>
                </a:cxn>
                <a:cxn ang="0">
                  <a:pos x="810" y="1471"/>
                </a:cxn>
                <a:cxn ang="0">
                  <a:pos x="856" y="1507"/>
                </a:cxn>
                <a:cxn ang="0">
                  <a:pos x="927" y="1448"/>
                </a:cxn>
                <a:cxn ang="0">
                  <a:pos x="951" y="1388"/>
                </a:cxn>
                <a:cxn ang="0">
                  <a:pos x="981" y="1246"/>
                </a:cxn>
                <a:cxn ang="0">
                  <a:pos x="1034" y="1294"/>
                </a:cxn>
                <a:cxn ang="0">
                  <a:pos x="1057" y="1205"/>
                </a:cxn>
                <a:cxn ang="0">
                  <a:pos x="1117" y="1111"/>
                </a:cxn>
                <a:cxn ang="0">
                  <a:pos x="1140" y="1063"/>
                </a:cxn>
                <a:cxn ang="0">
                  <a:pos x="1206" y="1058"/>
                </a:cxn>
                <a:cxn ang="0">
                  <a:pos x="1270" y="975"/>
                </a:cxn>
                <a:cxn ang="0">
                  <a:pos x="1318" y="939"/>
                </a:cxn>
                <a:cxn ang="0">
                  <a:pos x="1305" y="868"/>
                </a:cxn>
                <a:cxn ang="0">
                  <a:pos x="1323" y="804"/>
                </a:cxn>
                <a:cxn ang="0">
                  <a:pos x="1282" y="627"/>
                </a:cxn>
                <a:cxn ang="0">
                  <a:pos x="1312" y="550"/>
                </a:cxn>
                <a:cxn ang="0">
                  <a:pos x="1341" y="532"/>
                </a:cxn>
                <a:cxn ang="0">
                  <a:pos x="1099" y="77"/>
                </a:cxn>
                <a:cxn ang="0">
                  <a:pos x="1004" y="142"/>
                </a:cxn>
                <a:cxn ang="0">
                  <a:pos x="886" y="249"/>
                </a:cxn>
                <a:cxn ang="0">
                  <a:pos x="815" y="249"/>
                </a:cxn>
                <a:cxn ang="0">
                  <a:pos x="715" y="313"/>
                </a:cxn>
                <a:cxn ang="0">
                  <a:pos x="626" y="290"/>
                </a:cxn>
                <a:cxn ang="0">
                  <a:pos x="590" y="295"/>
                </a:cxn>
                <a:cxn ang="0">
                  <a:pos x="590" y="266"/>
                </a:cxn>
                <a:cxn ang="0">
                  <a:pos x="455" y="231"/>
                </a:cxn>
                <a:cxn ang="0">
                  <a:pos x="390" y="231"/>
                </a:cxn>
                <a:cxn ang="0">
                  <a:pos x="0" y="266"/>
                </a:cxn>
              </a:cxnLst>
              <a:rect l="0" t="0" r="r" b="b"/>
              <a:pathLst>
                <a:path w="1341" h="1507">
                  <a:moveTo>
                    <a:pt x="0" y="266"/>
                  </a:moveTo>
                  <a:lnTo>
                    <a:pt x="118" y="1317"/>
                  </a:lnTo>
                  <a:lnTo>
                    <a:pt x="148" y="1317"/>
                  </a:lnTo>
                  <a:lnTo>
                    <a:pt x="177" y="1335"/>
                  </a:lnTo>
                  <a:lnTo>
                    <a:pt x="195" y="1335"/>
                  </a:lnTo>
                  <a:lnTo>
                    <a:pt x="225" y="1312"/>
                  </a:lnTo>
                  <a:lnTo>
                    <a:pt x="290" y="1359"/>
                  </a:lnTo>
                  <a:lnTo>
                    <a:pt x="319" y="1418"/>
                  </a:lnTo>
                  <a:lnTo>
                    <a:pt x="366" y="1436"/>
                  </a:lnTo>
                  <a:lnTo>
                    <a:pt x="425" y="1430"/>
                  </a:lnTo>
                  <a:lnTo>
                    <a:pt x="496" y="1477"/>
                  </a:lnTo>
                  <a:lnTo>
                    <a:pt x="519" y="1448"/>
                  </a:lnTo>
                  <a:lnTo>
                    <a:pt x="544" y="1436"/>
                  </a:lnTo>
                  <a:lnTo>
                    <a:pt x="597" y="1466"/>
                  </a:lnTo>
                  <a:lnTo>
                    <a:pt x="644" y="1459"/>
                  </a:lnTo>
                  <a:lnTo>
                    <a:pt x="650" y="1448"/>
                  </a:lnTo>
                  <a:lnTo>
                    <a:pt x="679" y="1436"/>
                  </a:lnTo>
                  <a:lnTo>
                    <a:pt x="686" y="1418"/>
                  </a:lnTo>
                  <a:lnTo>
                    <a:pt x="727" y="1388"/>
                  </a:lnTo>
                  <a:lnTo>
                    <a:pt x="739" y="1412"/>
                  </a:lnTo>
                  <a:lnTo>
                    <a:pt x="768" y="1459"/>
                  </a:lnTo>
                  <a:lnTo>
                    <a:pt x="810" y="1471"/>
                  </a:lnTo>
                  <a:lnTo>
                    <a:pt x="839" y="1494"/>
                  </a:lnTo>
                  <a:lnTo>
                    <a:pt x="856" y="1507"/>
                  </a:lnTo>
                  <a:lnTo>
                    <a:pt x="897" y="1507"/>
                  </a:lnTo>
                  <a:lnTo>
                    <a:pt x="927" y="1448"/>
                  </a:lnTo>
                  <a:lnTo>
                    <a:pt x="951" y="1436"/>
                  </a:lnTo>
                  <a:lnTo>
                    <a:pt x="951" y="1388"/>
                  </a:lnTo>
                  <a:lnTo>
                    <a:pt x="951" y="1342"/>
                  </a:lnTo>
                  <a:lnTo>
                    <a:pt x="981" y="1246"/>
                  </a:lnTo>
                  <a:lnTo>
                    <a:pt x="1004" y="1246"/>
                  </a:lnTo>
                  <a:lnTo>
                    <a:pt x="1034" y="1294"/>
                  </a:lnTo>
                  <a:lnTo>
                    <a:pt x="1069" y="1253"/>
                  </a:lnTo>
                  <a:lnTo>
                    <a:pt x="1057" y="1205"/>
                  </a:lnTo>
                  <a:lnTo>
                    <a:pt x="1087" y="1134"/>
                  </a:lnTo>
                  <a:lnTo>
                    <a:pt x="1117" y="1111"/>
                  </a:lnTo>
                  <a:lnTo>
                    <a:pt x="1117" y="1093"/>
                  </a:lnTo>
                  <a:lnTo>
                    <a:pt x="1140" y="1063"/>
                  </a:lnTo>
                  <a:lnTo>
                    <a:pt x="1170" y="1070"/>
                  </a:lnTo>
                  <a:lnTo>
                    <a:pt x="1206" y="1058"/>
                  </a:lnTo>
                  <a:lnTo>
                    <a:pt x="1211" y="1046"/>
                  </a:lnTo>
                  <a:lnTo>
                    <a:pt x="1270" y="975"/>
                  </a:lnTo>
                  <a:lnTo>
                    <a:pt x="1282" y="969"/>
                  </a:lnTo>
                  <a:lnTo>
                    <a:pt x="1318" y="939"/>
                  </a:lnTo>
                  <a:lnTo>
                    <a:pt x="1312" y="893"/>
                  </a:lnTo>
                  <a:lnTo>
                    <a:pt x="1305" y="868"/>
                  </a:lnTo>
                  <a:lnTo>
                    <a:pt x="1305" y="839"/>
                  </a:lnTo>
                  <a:lnTo>
                    <a:pt x="1323" y="804"/>
                  </a:lnTo>
                  <a:lnTo>
                    <a:pt x="1341" y="655"/>
                  </a:lnTo>
                  <a:lnTo>
                    <a:pt x="1282" y="627"/>
                  </a:lnTo>
                  <a:lnTo>
                    <a:pt x="1330" y="591"/>
                  </a:lnTo>
                  <a:lnTo>
                    <a:pt x="1312" y="550"/>
                  </a:lnTo>
                  <a:lnTo>
                    <a:pt x="1335" y="532"/>
                  </a:lnTo>
                  <a:lnTo>
                    <a:pt x="1341" y="532"/>
                  </a:lnTo>
                  <a:lnTo>
                    <a:pt x="1252" y="0"/>
                  </a:lnTo>
                  <a:lnTo>
                    <a:pt x="1099" y="77"/>
                  </a:lnTo>
                  <a:lnTo>
                    <a:pt x="1034" y="118"/>
                  </a:lnTo>
                  <a:lnTo>
                    <a:pt x="1004" y="142"/>
                  </a:lnTo>
                  <a:lnTo>
                    <a:pt x="915" y="236"/>
                  </a:lnTo>
                  <a:lnTo>
                    <a:pt x="886" y="249"/>
                  </a:lnTo>
                  <a:lnTo>
                    <a:pt x="862" y="249"/>
                  </a:lnTo>
                  <a:lnTo>
                    <a:pt x="815" y="249"/>
                  </a:lnTo>
                  <a:lnTo>
                    <a:pt x="785" y="254"/>
                  </a:lnTo>
                  <a:lnTo>
                    <a:pt x="715" y="313"/>
                  </a:lnTo>
                  <a:lnTo>
                    <a:pt x="686" y="313"/>
                  </a:lnTo>
                  <a:lnTo>
                    <a:pt x="626" y="290"/>
                  </a:lnTo>
                  <a:lnTo>
                    <a:pt x="608" y="302"/>
                  </a:lnTo>
                  <a:lnTo>
                    <a:pt x="590" y="295"/>
                  </a:lnTo>
                  <a:lnTo>
                    <a:pt x="608" y="272"/>
                  </a:lnTo>
                  <a:lnTo>
                    <a:pt x="590" y="266"/>
                  </a:lnTo>
                  <a:lnTo>
                    <a:pt x="549" y="260"/>
                  </a:lnTo>
                  <a:lnTo>
                    <a:pt x="455" y="231"/>
                  </a:lnTo>
                  <a:lnTo>
                    <a:pt x="437" y="219"/>
                  </a:lnTo>
                  <a:lnTo>
                    <a:pt x="390" y="231"/>
                  </a:lnTo>
                  <a:lnTo>
                    <a:pt x="390" y="213"/>
                  </a:lnTo>
                  <a:lnTo>
                    <a:pt x="0" y="266"/>
                  </a:lnTo>
                </a:path>
              </a:pathLst>
            </a:custGeom>
            <a:solidFill>
              <a:schemeClr val="accent2">
                <a:lumMod val="60000"/>
                <a:lumOff val="40000"/>
              </a:schemeClr>
            </a:solidFill>
            <a:ln w="12700">
              <a:solidFill>
                <a:schemeClr val="tx1"/>
              </a:solidFill>
              <a:prstDash val="solid"/>
              <a:round/>
              <a:headEnd/>
              <a:tailEnd/>
            </a:ln>
          </p:spPr>
          <p:txBody>
            <a:bodyPr anchor="ctr"/>
            <a:lstStyle/>
            <a:p>
              <a:pPr algn="ctr">
                <a:defRPr/>
              </a:pPr>
              <a:r>
                <a:rPr lang="en-US" sz="1440" b="1" dirty="0">
                  <a:latin typeface="Calibri" pitchFamily="34" charset="0"/>
                  <a:cs typeface="Arial" pitchFamily="34" charset="0"/>
                </a:rPr>
                <a:t>0.3%</a:t>
              </a:r>
            </a:p>
          </p:txBody>
        </p:sp>
        <p:sp>
          <p:nvSpPr>
            <p:cNvPr id="19521" name="Freeform 65"/>
            <p:cNvSpPr>
              <a:spLocks/>
            </p:cNvSpPr>
            <p:nvPr/>
          </p:nvSpPr>
          <p:spPr bwMode="auto">
            <a:xfrm>
              <a:off x="6432839" y="2684355"/>
              <a:ext cx="966533" cy="713598"/>
            </a:xfrm>
            <a:custGeom>
              <a:avLst/>
              <a:gdLst/>
              <a:ahLst/>
              <a:cxnLst>
                <a:cxn ang="0">
                  <a:pos x="1850" y="1666"/>
                </a:cxn>
                <a:cxn ang="0">
                  <a:pos x="1814" y="1731"/>
                </a:cxn>
                <a:cxn ang="0">
                  <a:pos x="1784" y="1784"/>
                </a:cxn>
                <a:cxn ang="0">
                  <a:pos x="1772" y="1855"/>
                </a:cxn>
                <a:cxn ang="0">
                  <a:pos x="1832" y="1796"/>
                </a:cxn>
                <a:cxn ang="0">
                  <a:pos x="1932" y="1784"/>
                </a:cxn>
                <a:cxn ang="0">
                  <a:pos x="2062" y="1736"/>
                </a:cxn>
                <a:cxn ang="0">
                  <a:pos x="2281" y="1578"/>
                </a:cxn>
                <a:cxn ang="0">
                  <a:pos x="2358" y="1524"/>
                </a:cxn>
                <a:cxn ang="0">
                  <a:pos x="2416" y="1453"/>
                </a:cxn>
                <a:cxn ang="0">
                  <a:pos x="2386" y="1465"/>
                </a:cxn>
                <a:cxn ang="0">
                  <a:pos x="2292" y="1512"/>
                </a:cxn>
                <a:cxn ang="0">
                  <a:pos x="2239" y="1542"/>
                </a:cxn>
                <a:cxn ang="0">
                  <a:pos x="2304" y="1441"/>
                </a:cxn>
                <a:cxn ang="0">
                  <a:pos x="2257" y="1482"/>
                </a:cxn>
                <a:cxn ang="0">
                  <a:pos x="2044" y="1601"/>
                </a:cxn>
                <a:cxn ang="0">
                  <a:pos x="1891" y="1707"/>
                </a:cxn>
                <a:cxn ang="0">
                  <a:pos x="1884" y="1624"/>
                </a:cxn>
                <a:cxn ang="0">
                  <a:pos x="1926" y="1518"/>
                </a:cxn>
                <a:cxn ang="0">
                  <a:pos x="1873" y="1175"/>
                </a:cxn>
                <a:cxn ang="0">
                  <a:pos x="1832" y="821"/>
                </a:cxn>
                <a:cxn ang="0">
                  <a:pos x="1790" y="597"/>
                </a:cxn>
                <a:cxn ang="0">
                  <a:pos x="1743" y="561"/>
                </a:cxn>
                <a:cxn ang="0">
                  <a:pos x="1731" y="490"/>
                </a:cxn>
                <a:cxn ang="0">
                  <a:pos x="1696" y="290"/>
                </a:cxn>
                <a:cxn ang="0">
                  <a:pos x="1630" y="77"/>
                </a:cxn>
                <a:cxn ang="0">
                  <a:pos x="1607" y="0"/>
                </a:cxn>
                <a:cxn ang="0">
                  <a:pos x="1206" y="89"/>
                </a:cxn>
                <a:cxn ang="0">
                  <a:pos x="986" y="325"/>
                </a:cxn>
                <a:cxn ang="0">
                  <a:pos x="969" y="419"/>
                </a:cxn>
                <a:cxn ang="0">
                  <a:pos x="846" y="549"/>
                </a:cxn>
                <a:cxn ang="0">
                  <a:pos x="887" y="591"/>
                </a:cxn>
                <a:cxn ang="0">
                  <a:pos x="898" y="643"/>
                </a:cxn>
                <a:cxn ang="0">
                  <a:pos x="922" y="767"/>
                </a:cxn>
                <a:cxn ang="0">
                  <a:pos x="704" y="916"/>
                </a:cxn>
                <a:cxn ang="0">
                  <a:pos x="455" y="934"/>
                </a:cxn>
                <a:cxn ang="0">
                  <a:pos x="202" y="992"/>
                </a:cxn>
                <a:cxn ang="0">
                  <a:pos x="148" y="1099"/>
                </a:cxn>
                <a:cxn ang="0">
                  <a:pos x="213" y="1234"/>
                </a:cxn>
                <a:cxn ang="0">
                  <a:pos x="42" y="1429"/>
                </a:cxn>
                <a:cxn ang="0">
                  <a:pos x="1318" y="1312"/>
                </a:cxn>
                <a:cxn ang="0">
                  <a:pos x="1359" y="1365"/>
                </a:cxn>
                <a:cxn ang="0">
                  <a:pos x="1406" y="1376"/>
                </a:cxn>
                <a:cxn ang="0">
                  <a:pos x="1465" y="1494"/>
                </a:cxn>
                <a:cxn ang="0">
                  <a:pos x="1572" y="1530"/>
                </a:cxn>
              </a:cxnLst>
              <a:rect l="0" t="0" r="r" b="b"/>
              <a:pathLst>
                <a:path w="2422" h="1855">
                  <a:moveTo>
                    <a:pt x="1572" y="1530"/>
                  </a:moveTo>
                  <a:lnTo>
                    <a:pt x="1832" y="1624"/>
                  </a:lnTo>
                  <a:lnTo>
                    <a:pt x="1850" y="1666"/>
                  </a:lnTo>
                  <a:lnTo>
                    <a:pt x="1832" y="1683"/>
                  </a:lnTo>
                  <a:lnTo>
                    <a:pt x="1820" y="1701"/>
                  </a:lnTo>
                  <a:lnTo>
                    <a:pt x="1814" y="1731"/>
                  </a:lnTo>
                  <a:lnTo>
                    <a:pt x="1814" y="1772"/>
                  </a:lnTo>
                  <a:lnTo>
                    <a:pt x="1802" y="1778"/>
                  </a:lnTo>
                  <a:lnTo>
                    <a:pt x="1784" y="1784"/>
                  </a:lnTo>
                  <a:lnTo>
                    <a:pt x="1761" y="1837"/>
                  </a:lnTo>
                  <a:lnTo>
                    <a:pt x="1761" y="1855"/>
                  </a:lnTo>
                  <a:lnTo>
                    <a:pt x="1772" y="1855"/>
                  </a:lnTo>
                  <a:lnTo>
                    <a:pt x="1784" y="1849"/>
                  </a:lnTo>
                  <a:lnTo>
                    <a:pt x="1790" y="1837"/>
                  </a:lnTo>
                  <a:lnTo>
                    <a:pt x="1832" y="1796"/>
                  </a:lnTo>
                  <a:lnTo>
                    <a:pt x="1855" y="1801"/>
                  </a:lnTo>
                  <a:lnTo>
                    <a:pt x="1914" y="1801"/>
                  </a:lnTo>
                  <a:lnTo>
                    <a:pt x="1932" y="1784"/>
                  </a:lnTo>
                  <a:lnTo>
                    <a:pt x="1985" y="1772"/>
                  </a:lnTo>
                  <a:lnTo>
                    <a:pt x="2033" y="1754"/>
                  </a:lnTo>
                  <a:lnTo>
                    <a:pt x="2062" y="1736"/>
                  </a:lnTo>
                  <a:lnTo>
                    <a:pt x="2092" y="1701"/>
                  </a:lnTo>
                  <a:lnTo>
                    <a:pt x="2239" y="1601"/>
                  </a:lnTo>
                  <a:lnTo>
                    <a:pt x="2281" y="1578"/>
                  </a:lnTo>
                  <a:lnTo>
                    <a:pt x="2310" y="1548"/>
                  </a:lnTo>
                  <a:lnTo>
                    <a:pt x="2334" y="1542"/>
                  </a:lnTo>
                  <a:lnTo>
                    <a:pt x="2358" y="1524"/>
                  </a:lnTo>
                  <a:lnTo>
                    <a:pt x="2386" y="1507"/>
                  </a:lnTo>
                  <a:lnTo>
                    <a:pt x="2404" y="1489"/>
                  </a:lnTo>
                  <a:lnTo>
                    <a:pt x="2416" y="1453"/>
                  </a:lnTo>
                  <a:lnTo>
                    <a:pt x="2422" y="1441"/>
                  </a:lnTo>
                  <a:lnTo>
                    <a:pt x="2416" y="1436"/>
                  </a:lnTo>
                  <a:lnTo>
                    <a:pt x="2386" y="1465"/>
                  </a:lnTo>
                  <a:lnTo>
                    <a:pt x="2352" y="1477"/>
                  </a:lnTo>
                  <a:lnTo>
                    <a:pt x="2310" y="1494"/>
                  </a:lnTo>
                  <a:lnTo>
                    <a:pt x="2292" y="1512"/>
                  </a:lnTo>
                  <a:lnTo>
                    <a:pt x="2281" y="1535"/>
                  </a:lnTo>
                  <a:lnTo>
                    <a:pt x="2246" y="1553"/>
                  </a:lnTo>
                  <a:lnTo>
                    <a:pt x="2239" y="1542"/>
                  </a:lnTo>
                  <a:lnTo>
                    <a:pt x="2251" y="1518"/>
                  </a:lnTo>
                  <a:lnTo>
                    <a:pt x="2274" y="1489"/>
                  </a:lnTo>
                  <a:lnTo>
                    <a:pt x="2304" y="1441"/>
                  </a:lnTo>
                  <a:lnTo>
                    <a:pt x="2292" y="1436"/>
                  </a:lnTo>
                  <a:lnTo>
                    <a:pt x="2269" y="1459"/>
                  </a:lnTo>
                  <a:lnTo>
                    <a:pt x="2257" y="1482"/>
                  </a:lnTo>
                  <a:lnTo>
                    <a:pt x="2233" y="1507"/>
                  </a:lnTo>
                  <a:lnTo>
                    <a:pt x="2150" y="1553"/>
                  </a:lnTo>
                  <a:lnTo>
                    <a:pt x="2044" y="1601"/>
                  </a:lnTo>
                  <a:lnTo>
                    <a:pt x="1962" y="1649"/>
                  </a:lnTo>
                  <a:lnTo>
                    <a:pt x="1926" y="1666"/>
                  </a:lnTo>
                  <a:lnTo>
                    <a:pt x="1891" y="1707"/>
                  </a:lnTo>
                  <a:lnTo>
                    <a:pt x="1873" y="1695"/>
                  </a:lnTo>
                  <a:lnTo>
                    <a:pt x="1873" y="1660"/>
                  </a:lnTo>
                  <a:lnTo>
                    <a:pt x="1884" y="1624"/>
                  </a:lnTo>
                  <a:lnTo>
                    <a:pt x="1914" y="1601"/>
                  </a:lnTo>
                  <a:lnTo>
                    <a:pt x="1879" y="1565"/>
                  </a:lnTo>
                  <a:lnTo>
                    <a:pt x="1926" y="1518"/>
                  </a:lnTo>
                  <a:lnTo>
                    <a:pt x="1932" y="1500"/>
                  </a:lnTo>
                  <a:lnTo>
                    <a:pt x="1909" y="1477"/>
                  </a:lnTo>
                  <a:lnTo>
                    <a:pt x="1873" y="1175"/>
                  </a:lnTo>
                  <a:lnTo>
                    <a:pt x="1861" y="1163"/>
                  </a:lnTo>
                  <a:lnTo>
                    <a:pt x="1861" y="886"/>
                  </a:lnTo>
                  <a:lnTo>
                    <a:pt x="1832" y="821"/>
                  </a:lnTo>
                  <a:lnTo>
                    <a:pt x="1808" y="750"/>
                  </a:lnTo>
                  <a:lnTo>
                    <a:pt x="1808" y="696"/>
                  </a:lnTo>
                  <a:lnTo>
                    <a:pt x="1790" y="597"/>
                  </a:lnTo>
                  <a:lnTo>
                    <a:pt x="1761" y="543"/>
                  </a:lnTo>
                  <a:lnTo>
                    <a:pt x="1743" y="549"/>
                  </a:lnTo>
                  <a:lnTo>
                    <a:pt x="1743" y="561"/>
                  </a:lnTo>
                  <a:lnTo>
                    <a:pt x="1737" y="561"/>
                  </a:lnTo>
                  <a:lnTo>
                    <a:pt x="1726" y="543"/>
                  </a:lnTo>
                  <a:lnTo>
                    <a:pt x="1731" y="490"/>
                  </a:lnTo>
                  <a:lnTo>
                    <a:pt x="1684" y="378"/>
                  </a:lnTo>
                  <a:lnTo>
                    <a:pt x="1678" y="336"/>
                  </a:lnTo>
                  <a:lnTo>
                    <a:pt x="1696" y="290"/>
                  </a:lnTo>
                  <a:lnTo>
                    <a:pt x="1684" y="206"/>
                  </a:lnTo>
                  <a:lnTo>
                    <a:pt x="1637" y="89"/>
                  </a:lnTo>
                  <a:lnTo>
                    <a:pt x="1630" y="77"/>
                  </a:lnTo>
                  <a:lnTo>
                    <a:pt x="1619" y="59"/>
                  </a:lnTo>
                  <a:lnTo>
                    <a:pt x="1625" y="41"/>
                  </a:lnTo>
                  <a:lnTo>
                    <a:pt x="1607" y="0"/>
                  </a:lnTo>
                  <a:lnTo>
                    <a:pt x="1224" y="95"/>
                  </a:lnTo>
                  <a:lnTo>
                    <a:pt x="1217" y="89"/>
                  </a:lnTo>
                  <a:lnTo>
                    <a:pt x="1206" y="89"/>
                  </a:lnTo>
                  <a:lnTo>
                    <a:pt x="1170" y="107"/>
                  </a:lnTo>
                  <a:lnTo>
                    <a:pt x="1082" y="201"/>
                  </a:lnTo>
                  <a:lnTo>
                    <a:pt x="986" y="325"/>
                  </a:lnTo>
                  <a:lnTo>
                    <a:pt x="975" y="348"/>
                  </a:lnTo>
                  <a:lnTo>
                    <a:pt x="981" y="372"/>
                  </a:lnTo>
                  <a:lnTo>
                    <a:pt x="969" y="419"/>
                  </a:lnTo>
                  <a:lnTo>
                    <a:pt x="945" y="437"/>
                  </a:lnTo>
                  <a:lnTo>
                    <a:pt x="851" y="531"/>
                  </a:lnTo>
                  <a:lnTo>
                    <a:pt x="846" y="549"/>
                  </a:lnTo>
                  <a:lnTo>
                    <a:pt x="857" y="591"/>
                  </a:lnTo>
                  <a:lnTo>
                    <a:pt x="869" y="597"/>
                  </a:lnTo>
                  <a:lnTo>
                    <a:pt x="887" y="591"/>
                  </a:lnTo>
                  <a:lnTo>
                    <a:pt x="910" y="609"/>
                  </a:lnTo>
                  <a:lnTo>
                    <a:pt x="915" y="627"/>
                  </a:lnTo>
                  <a:lnTo>
                    <a:pt x="898" y="643"/>
                  </a:lnTo>
                  <a:lnTo>
                    <a:pt x="904" y="679"/>
                  </a:lnTo>
                  <a:lnTo>
                    <a:pt x="928" y="714"/>
                  </a:lnTo>
                  <a:lnTo>
                    <a:pt x="922" y="767"/>
                  </a:lnTo>
                  <a:lnTo>
                    <a:pt x="863" y="797"/>
                  </a:lnTo>
                  <a:lnTo>
                    <a:pt x="775" y="891"/>
                  </a:lnTo>
                  <a:lnTo>
                    <a:pt x="704" y="916"/>
                  </a:lnTo>
                  <a:lnTo>
                    <a:pt x="555" y="957"/>
                  </a:lnTo>
                  <a:lnTo>
                    <a:pt x="502" y="939"/>
                  </a:lnTo>
                  <a:lnTo>
                    <a:pt x="455" y="934"/>
                  </a:lnTo>
                  <a:lnTo>
                    <a:pt x="379" y="939"/>
                  </a:lnTo>
                  <a:lnTo>
                    <a:pt x="296" y="957"/>
                  </a:lnTo>
                  <a:lnTo>
                    <a:pt x="202" y="992"/>
                  </a:lnTo>
                  <a:lnTo>
                    <a:pt x="159" y="1016"/>
                  </a:lnTo>
                  <a:lnTo>
                    <a:pt x="148" y="1069"/>
                  </a:lnTo>
                  <a:lnTo>
                    <a:pt x="148" y="1099"/>
                  </a:lnTo>
                  <a:lnTo>
                    <a:pt x="219" y="1175"/>
                  </a:lnTo>
                  <a:lnTo>
                    <a:pt x="225" y="1211"/>
                  </a:lnTo>
                  <a:lnTo>
                    <a:pt x="213" y="1234"/>
                  </a:lnTo>
                  <a:lnTo>
                    <a:pt x="189" y="1246"/>
                  </a:lnTo>
                  <a:lnTo>
                    <a:pt x="172" y="1312"/>
                  </a:lnTo>
                  <a:lnTo>
                    <a:pt x="42" y="1429"/>
                  </a:lnTo>
                  <a:lnTo>
                    <a:pt x="0" y="1465"/>
                  </a:lnTo>
                  <a:lnTo>
                    <a:pt x="24" y="1571"/>
                  </a:lnTo>
                  <a:lnTo>
                    <a:pt x="1318" y="1312"/>
                  </a:lnTo>
                  <a:lnTo>
                    <a:pt x="1341" y="1329"/>
                  </a:lnTo>
                  <a:lnTo>
                    <a:pt x="1348" y="1353"/>
                  </a:lnTo>
                  <a:lnTo>
                    <a:pt x="1359" y="1365"/>
                  </a:lnTo>
                  <a:lnTo>
                    <a:pt x="1371" y="1358"/>
                  </a:lnTo>
                  <a:lnTo>
                    <a:pt x="1382" y="1370"/>
                  </a:lnTo>
                  <a:lnTo>
                    <a:pt x="1406" y="1376"/>
                  </a:lnTo>
                  <a:lnTo>
                    <a:pt x="1442" y="1453"/>
                  </a:lnTo>
                  <a:lnTo>
                    <a:pt x="1447" y="1482"/>
                  </a:lnTo>
                  <a:lnTo>
                    <a:pt x="1465" y="1494"/>
                  </a:lnTo>
                  <a:lnTo>
                    <a:pt x="1465" y="1507"/>
                  </a:lnTo>
                  <a:lnTo>
                    <a:pt x="1542" y="1512"/>
                  </a:lnTo>
                  <a:lnTo>
                    <a:pt x="1572" y="1530"/>
                  </a:lnTo>
                  <a:close/>
                </a:path>
              </a:pathLst>
            </a:custGeom>
            <a:solidFill>
              <a:schemeClr val="accent2">
                <a:lumMod val="60000"/>
                <a:lumOff val="40000"/>
              </a:schemeClr>
            </a:solidFill>
            <a:ln w="12700">
              <a:solidFill>
                <a:schemeClr val="tx1"/>
              </a:solidFill>
              <a:round/>
              <a:headEnd/>
              <a:tailEnd/>
            </a:ln>
          </p:spPr>
          <p:txBody>
            <a:bodyPr anchor="ctr"/>
            <a:lstStyle/>
            <a:p>
              <a:pPr algn="ctr">
                <a:defRPr/>
              </a:pPr>
              <a:r>
                <a:rPr lang="en-US" sz="1440" b="1" dirty="0">
                  <a:latin typeface="Calibri" pitchFamily="34" charset="0"/>
                  <a:cs typeface="Arial" pitchFamily="34" charset="0"/>
                </a:rPr>
                <a:t>  0.1%</a:t>
              </a:r>
            </a:p>
          </p:txBody>
        </p:sp>
        <p:sp>
          <p:nvSpPr>
            <p:cNvPr id="19523" name="Freeform 67"/>
            <p:cNvSpPr>
              <a:spLocks/>
            </p:cNvSpPr>
            <p:nvPr/>
          </p:nvSpPr>
          <p:spPr bwMode="auto">
            <a:xfrm>
              <a:off x="6350604" y="3188525"/>
              <a:ext cx="748672" cy="468770"/>
            </a:xfrm>
            <a:custGeom>
              <a:avLst/>
              <a:gdLst/>
              <a:ahLst/>
              <a:cxnLst>
                <a:cxn ang="0">
                  <a:pos x="467" y="1151"/>
                </a:cxn>
                <a:cxn ang="0">
                  <a:pos x="1311" y="986"/>
                </a:cxn>
                <a:cxn ang="0">
                  <a:pos x="1583" y="938"/>
                </a:cxn>
                <a:cxn ang="0">
                  <a:pos x="1590" y="938"/>
                </a:cxn>
                <a:cxn ang="0">
                  <a:pos x="1595" y="933"/>
                </a:cxn>
                <a:cxn ang="0">
                  <a:pos x="1601" y="908"/>
                </a:cxn>
                <a:cxn ang="0">
                  <a:pos x="1631" y="880"/>
                </a:cxn>
                <a:cxn ang="0">
                  <a:pos x="1661" y="874"/>
                </a:cxn>
                <a:cxn ang="0">
                  <a:pos x="1689" y="880"/>
                </a:cxn>
                <a:cxn ang="0">
                  <a:pos x="1767" y="826"/>
                </a:cxn>
                <a:cxn ang="0">
                  <a:pos x="1778" y="785"/>
                </a:cxn>
                <a:cxn ang="0">
                  <a:pos x="1826" y="738"/>
                </a:cxn>
                <a:cxn ang="0">
                  <a:pos x="1873" y="708"/>
                </a:cxn>
                <a:cxn ang="0">
                  <a:pos x="1879" y="697"/>
                </a:cxn>
                <a:cxn ang="0">
                  <a:pos x="1831" y="661"/>
                </a:cxn>
                <a:cxn ang="0">
                  <a:pos x="1814" y="644"/>
                </a:cxn>
                <a:cxn ang="0">
                  <a:pos x="1796" y="637"/>
                </a:cxn>
                <a:cxn ang="0">
                  <a:pos x="1785" y="619"/>
                </a:cxn>
                <a:cxn ang="0">
                  <a:pos x="1749" y="614"/>
                </a:cxn>
                <a:cxn ang="0">
                  <a:pos x="1737" y="566"/>
                </a:cxn>
                <a:cxn ang="0">
                  <a:pos x="1696" y="555"/>
                </a:cxn>
                <a:cxn ang="0">
                  <a:pos x="1689" y="555"/>
                </a:cxn>
                <a:cxn ang="0">
                  <a:pos x="1684" y="477"/>
                </a:cxn>
                <a:cxn ang="0">
                  <a:pos x="1707" y="466"/>
                </a:cxn>
                <a:cxn ang="0">
                  <a:pos x="1702" y="424"/>
                </a:cxn>
                <a:cxn ang="0">
                  <a:pos x="1678" y="401"/>
                </a:cxn>
                <a:cxn ang="0">
                  <a:pos x="1678" y="389"/>
                </a:cxn>
                <a:cxn ang="0">
                  <a:pos x="1684" y="378"/>
                </a:cxn>
                <a:cxn ang="0">
                  <a:pos x="1719" y="342"/>
                </a:cxn>
                <a:cxn ang="0">
                  <a:pos x="1732" y="283"/>
                </a:cxn>
                <a:cxn ang="0">
                  <a:pos x="1732" y="266"/>
                </a:cxn>
                <a:cxn ang="0">
                  <a:pos x="1755" y="230"/>
                </a:cxn>
                <a:cxn ang="0">
                  <a:pos x="1773" y="218"/>
                </a:cxn>
                <a:cxn ang="0">
                  <a:pos x="1743" y="200"/>
                </a:cxn>
                <a:cxn ang="0">
                  <a:pos x="1666" y="195"/>
                </a:cxn>
                <a:cxn ang="0">
                  <a:pos x="1666" y="182"/>
                </a:cxn>
                <a:cxn ang="0">
                  <a:pos x="1648" y="170"/>
                </a:cxn>
                <a:cxn ang="0">
                  <a:pos x="1643" y="141"/>
                </a:cxn>
                <a:cxn ang="0">
                  <a:pos x="1607" y="64"/>
                </a:cxn>
                <a:cxn ang="0">
                  <a:pos x="1583" y="58"/>
                </a:cxn>
                <a:cxn ang="0">
                  <a:pos x="1572" y="46"/>
                </a:cxn>
                <a:cxn ang="0">
                  <a:pos x="1560" y="53"/>
                </a:cxn>
                <a:cxn ang="0">
                  <a:pos x="1549" y="41"/>
                </a:cxn>
                <a:cxn ang="0">
                  <a:pos x="1542" y="17"/>
                </a:cxn>
                <a:cxn ang="0">
                  <a:pos x="1519" y="0"/>
                </a:cxn>
                <a:cxn ang="0">
                  <a:pos x="225" y="259"/>
                </a:cxn>
                <a:cxn ang="0">
                  <a:pos x="201" y="153"/>
                </a:cxn>
                <a:cxn ang="0">
                  <a:pos x="130" y="223"/>
                </a:cxn>
                <a:cxn ang="0">
                  <a:pos x="119" y="230"/>
                </a:cxn>
                <a:cxn ang="0">
                  <a:pos x="107" y="218"/>
                </a:cxn>
                <a:cxn ang="0">
                  <a:pos x="101" y="218"/>
                </a:cxn>
                <a:cxn ang="0">
                  <a:pos x="83" y="259"/>
                </a:cxn>
                <a:cxn ang="0">
                  <a:pos x="18" y="307"/>
                </a:cxn>
                <a:cxn ang="0">
                  <a:pos x="0" y="324"/>
                </a:cxn>
                <a:cxn ang="0">
                  <a:pos x="89" y="856"/>
                </a:cxn>
                <a:cxn ang="0">
                  <a:pos x="154" y="1217"/>
                </a:cxn>
                <a:cxn ang="0">
                  <a:pos x="467" y="1151"/>
                </a:cxn>
              </a:cxnLst>
              <a:rect l="0" t="0" r="r" b="b"/>
              <a:pathLst>
                <a:path w="1879" h="1217">
                  <a:moveTo>
                    <a:pt x="467" y="1151"/>
                  </a:moveTo>
                  <a:lnTo>
                    <a:pt x="1311" y="986"/>
                  </a:lnTo>
                  <a:lnTo>
                    <a:pt x="1583" y="938"/>
                  </a:lnTo>
                  <a:lnTo>
                    <a:pt x="1590" y="938"/>
                  </a:lnTo>
                  <a:lnTo>
                    <a:pt x="1595" y="933"/>
                  </a:lnTo>
                  <a:lnTo>
                    <a:pt x="1601" y="908"/>
                  </a:lnTo>
                  <a:lnTo>
                    <a:pt x="1631" y="880"/>
                  </a:lnTo>
                  <a:lnTo>
                    <a:pt x="1661" y="874"/>
                  </a:lnTo>
                  <a:lnTo>
                    <a:pt x="1689" y="880"/>
                  </a:lnTo>
                  <a:lnTo>
                    <a:pt x="1767" y="826"/>
                  </a:lnTo>
                  <a:lnTo>
                    <a:pt x="1778" y="785"/>
                  </a:lnTo>
                  <a:lnTo>
                    <a:pt x="1826" y="738"/>
                  </a:lnTo>
                  <a:lnTo>
                    <a:pt x="1873" y="708"/>
                  </a:lnTo>
                  <a:lnTo>
                    <a:pt x="1879" y="697"/>
                  </a:lnTo>
                  <a:lnTo>
                    <a:pt x="1831" y="661"/>
                  </a:lnTo>
                  <a:lnTo>
                    <a:pt x="1814" y="644"/>
                  </a:lnTo>
                  <a:lnTo>
                    <a:pt x="1796" y="637"/>
                  </a:lnTo>
                  <a:lnTo>
                    <a:pt x="1785" y="619"/>
                  </a:lnTo>
                  <a:lnTo>
                    <a:pt x="1749" y="614"/>
                  </a:lnTo>
                  <a:lnTo>
                    <a:pt x="1737" y="566"/>
                  </a:lnTo>
                  <a:lnTo>
                    <a:pt x="1696" y="555"/>
                  </a:lnTo>
                  <a:lnTo>
                    <a:pt x="1689" y="555"/>
                  </a:lnTo>
                  <a:lnTo>
                    <a:pt x="1684" y="477"/>
                  </a:lnTo>
                  <a:lnTo>
                    <a:pt x="1707" y="466"/>
                  </a:lnTo>
                  <a:lnTo>
                    <a:pt x="1702" y="424"/>
                  </a:lnTo>
                  <a:lnTo>
                    <a:pt x="1678" y="401"/>
                  </a:lnTo>
                  <a:lnTo>
                    <a:pt x="1678" y="389"/>
                  </a:lnTo>
                  <a:lnTo>
                    <a:pt x="1684" y="378"/>
                  </a:lnTo>
                  <a:lnTo>
                    <a:pt x="1719" y="342"/>
                  </a:lnTo>
                  <a:lnTo>
                    <a:pt x="1732" y="283"/>
                  </a:lnTo>
                  <a:lnTo>
                    <a:pt x="1732" y="266"/>
                  </a:lnTo>
                  <a:lnTo>
                    <a:pt x="1755" y="230"/>
                  </a:lnTo>
                  <a:lnTo>
                    <a:pt x="1773" y="218"/>
                  </a:lnTo>
                  <a:lnTo>
                    <a:pt x="1743" y="200"/>
                  </a:lnTo>
                  <a:lnTo>
                    <a:pt x="1666" y="195"/>
                  </a:lnTo>
                  <a:lnTo>
                    <a:pt x="1666" y="182"/>
                  </a:lnTo>
                  <a:lnTo>
                    <a:pt x="1648" y="170"/>
                  </a:lnTo>
                  <a:lnTo>
                    <a:pt x="1643" y="141"/>
                  </a:lnTo>
                  <a:lnTo>
                    <a:pt x="1607" y="64"/>
                  </a:lnTo>
                  <a:lnTo>
                    <a:pt x="1583" y="58"/>
                  </a:lnTo>
                  <a:lnTo>
                    <a:pt x="1572" y="46"/>
                  </a:lnTo>
                  <a:lnTo>
                    <a:pt x="1560" y="53"/>
                  </a:lnTo>
                  <a:lnTo>
                    <a:pt x="1549" y="41"/>
                  </a:lnTo>
                  <a:lnTo>
                    <a:pt x="1542" y="17"/>
                  </a:lnTo>
                  <a:lnTo>
                    <a:pt x="1519" y="0"/>
                  </a:lnTo>
                  <a:lnTo>
                    <a:pt x="225" y="259"/>
                  </a:lnTo>
                  <a:lnTo>
                    <a:pt x="201" y="153"/>
                  </a:lnTo>
                  <a:lnTo>
                    <a:pt x="130" y="223"/>
                  </a:lnTo>
                  <a:lnTo>
                    <a:pt x="119" y="230"/>
                  </a:lnTo>
                  <a:lnTo>
                    <a:pt x="107" y="218"/>
                  </a:lnTo>
                  <a:lnTo>
                    <a:pt x="101" y="218"/>
                  </a:lnTo>
                  <a:lnTo>
                    <a:pt x="83" y="259"/>
                  </a:lnTo>
                  <a:lnTo>
                    <a:pt x="18" y="307"/>
                  </a:lnTo>
                  <a:lnTo>
                    <a:pt x="0" y="324"/>
                  </a:lnTo>
                  <a:lnTo>
                    <a:pt x="89" y="856"/>
                  </a:lnTo>
                  <a:lnTo>
                    <a:pt x="154" y="1217"/>
                  </a:lnTo>
                  <a:lnTo>
                    <a:pt x="467" y="1151"/>
                  </a:lnTo>
                  <a:close/>
                </a:path>
              </a:pathLst>
            </a:custGeom>
            <a:solidFill>
              <a:schemeClr val="accent2">
                <a:lumMod val="60000"/>
                <a:lumOff val="40000"/>
              </a:schemeClr>
            </a:solidFill>
            <a:ln w="12700">
              <a:solidFill>
                <a:schemeClr val="tx1"/>
              </a:solidFill>
              <a:round/>
              <a:headEnd/>
              <a:tailEnd/>
            </a:ln>
          </p:spPr>
          <p:txBody>
            <a:bodyPr anchor="ctr"/>
            <a:lstStyle/>
            <a:p>
              <a:pPr algn="ctr">
                <a:defRPr/>
              </a:pPr>
              <a:r>
                <a:rPr lang="en-US" sz="1440" b="1" dirty="0">
                  <a:latin typeface="Calibri" pitchFamily="34" charset="0"/>
                  <a:cs typeface="Arial" pitchFamily="34" charset="0"/>
                </a:rPr>
                <a:t>0.1%</a:t>
              </a:r>
            </a:p>
          </p:txBody>
        </p:sp>
        <p:sp>
          <p:nvSpPr>
            <p:cNvPr id="19526" name="Freeform 70"/>
            <p:cNvSpPr>
              <a:spLocks/>
            </p:cNvSpPr>
            <p:nvPr/>
          </p:nvSpPr>
          <p:spPr bwMode="auto">
            <a:xfrm>
              <a:off x="6093166" y="3654383"/>
              <a:ext cx="976163" cy="539550"/>
            </a:xfrm>
            <a:custGeom>
              <a:avLst/>
              <a:gdLst/>
              <a:ahLst/>
              <a:cxnLst>
                <a:cxn ang="0">
                  <a:pos x="1607" y="1176"/>
                </a:cxn>
                <a:cxn ang="0">
                  <a:pos x="745" y="1311"/>
                </a:cxn>
                <a:cxn ang="0">
                  <a:pos x="621" y="1329"/>
                </a:cxn>
                <a:cxn ang="0">
                  <a:pos x="537" y="1329"/>
                </a:cxn>
                <a:cxn ang="0">
                  <a:pos x="0" y="1400"/>
                </a:cxn>
                <a:cxn ang="0">
                  <a:pos x="136" y="1329"/>
                </a:cxn>
                <a:cxn ang="0">
                  <a:pos x="213" y="1252"/>
                </a:cxn>
                <a:cxn ang="0">
                  <a:pos x="225" y="1211"/>
                </a:cxn>
                <a:cxn ang="0">
                  <a:pos x="260" y="1158"/>
                </a:cxn>
                <a:cxn ang="0">
                  <a:pos x="455" y="986"/>
                </a:cxn>
                <a:cxn ang="0">
                  <a:pos x="479" y="963"/>
                </a:cxn>
                <a:cxn ang="0">
                  <a:pos x="514" y="1040"/>
                </a:cxn>
                <a:cxn ang="0">
                  <a:pos x="621" y="1070"/>
                </a:cxn>
                <a:cxn ang="0">
                  <a:pos x="662" y="1022"/>
                </a:cxn>
                <a:cxn ang="0">
                  <a:pos x="715" y="1029"/>
                </a:cxn>
                <a:cxn ang="0">
                  <a:pos x="750" y="1029"/>
                </a:cxn>
                <a:cxn ang="0">
                  <a:pos x="845" y="945"/>
                </a:cxn>
                <a:cxn ang="0">
                  <a:pos x="869" y="963"/>
                </a:cxn>
                <a:cxn ang="0">
                  <a:pos x="958" y="916"/>
                </a:cxn>
                <a:cxn ang="0">
                  <a:pos x="999" y="821"/>
                </a:cxn>
                <a:cxn ang="0">
                  <a:pos x="1057" y="674"/>
                </a:cxn>
                <a:cxn ang="0">
                  <a:pos x="1140" y="408"/>
                </a:cxn>
                <a:cxn ang="0">
                  <a:pos x="1181" y="449"/>
                </a:cxn>
                <a:cxn ang="0">
                  <a:pos x="1247" y="461"/>
                </a:cxn>
                <a:cxn ang="0">
                  <a:pos x="1300" y="314"/>
                </a:cxn>
                <a:cxn ang="0">
                  <a:pos x="1359" y="289"/>
                </a:cxn>
                <a:cxn ang="0">
                  <a:pos x="1407" y="225"/>
                </a:cxn>
                <a:cxn ang="0">
                  <a:pos x="1453" y="142"/>
                </a:cxn>
                <a:cxn ang="0">
                  <a:pos x="1471" y="113"/>
                </a:cxn>
                <a:cxn ang="0">
                  <a:pos x="1460" y="24"/>
                </a:cxn>
                <a:cxn ang="0">
                  <a:pos x="1483" y="0"/>
                </a:cxn>
                <a:cxn ang="0">
                  <a:pos x="1648" y="101"/>
                </a:cxn>
                <a:cxn ang="0">
                  <a:pos x="1673" y="18"/>
                </a:cxn>
                <a:cxn ang="0">
                  <a:pos x="1725" y="24"/>
                </a:cxn>
                <a:cxn ang="0">
                  <a:pos x="1731" y="65"/>
                </a:cxn>
                <a:cxn ang="0">
                  <a:pos x="1831" y="101"/>
                </a:cxn>
                <a:cxn ang="0">
                  <a:pos x="1896" y="149"/>
                </a:cxn>
                <a:cxn ang="0">
                  <a:pos x="1920" y="201"/>
                </a:cxn>
                <a:cxn ang="0">
                  <a:pos x="1855" y="331"/>
                </a:cxn>
                <a:cxn ang="0">
                  <a:pos x="1909" y="378"/>
                </a:cxn>
                <a:cxn ang="0">
                  <a:pos x="1985" y="390"/>
                </a:cxn>
                <a:cxn ang="0">
                  <a:pos x="2015" y="408"/>
                </a:cxn>
                <a:cxn ang="0">
                  <a:pos x="2056" y="431"/>
                </a:cxn>
                <a:cxn ang="0">
                  <a:pos x="2086" y="420"/>
                </a:cxn>
                <a:cxn ang="0">
                  <a:pos x="2216" y="473"/>
                </a:cxn>
                <a:cxn ang="0">
                  <a:pos x="2239" y="520"/>
                </a:cxn>
                <a:cxn ang="0">
                  <a:pos x="2227" y="591"/>
                </a:cxn>
                <a:cxn ang="0">
                  <a:pos x="2204" y="615"/>
                </a:cxn>
                <a:cxn ang="0">
                  <a:pos x="2274" y="679"/>
                </a:cxn>
                <a:cxn ang="0">
                  <a:pos x="2269" y="709"/>
                </a:cxn>
                <a:cxn ang="0">
                  <a:pos x="2216" y="720"/>
                </a:cxn>
                <a:cxn ang="0">
                  <a:pos x="2239" y="733"/>
                </a:cxn>
                <a:cxn ang="0">
                  <a:pos x="2216" y="763"/>
                </a:cxn>
                <a:cxn ang="0">
                  <a:pos x="2198" y="768"/>
                </a:cxn>
                <a:cxn ang="0">
                  <a:pos x="2251" y="786"/>
                </a:cxn>
                <a:cxn ang="0">
                  <a:pos x="2298" y="816"/>
                </a:cxn>
                <a:cxn ang="0">
                  <a:pos x="2239" y="857"/>
                </a:cxn>
                <a:cxn ang="0">
                  <a:pos x="2198" y="857"/>
                </a:cxn>
                <a:cxn ang="0">
                  <a:pos x="2257" y="898"/>
                </a:cxn>
                <a:cxn ang="0">
                  <a:pos x="2322" y="857"/>
                </a:cxn>
                <a:cxn ang="0">
                  <a:pos x="2404" y="857"/>
                </a:cxn>
                <a:cxn ang="0">
                  <a:pos x="2446" y="981"/>
                </a:cxn>
                <a:cxn ang="0">
                  <a:pos x="2411" y="1004"/>
                </a:cxn>
              </a:cxnLst>
              <a:rect l="0" t="0" r="r" b="b"/>
              <a:pathLst>
                <a:path w="2446" h="1400">
                  <a:moveTo>
                    <a:pt x="2416" y="1022"/>
                  </a:moveTo>
                  <a:lnTo>
                    <a:pt x="1607" y="1176"/>
                  </a:lnTo>
                  <a:lnTo>
                    <a:pt x="762" y="1318"/>
                  </a:lnTo>
                  <a:lnTo>
                    <a:pt x="745" y="1311"/>
                  </a:lnTo>
                  <a:lnTo>
                    <a:pt x="709" y="1318"/>
                  </a:lnTo>
                  <a:lnTo>
                    <a:pt x="621" y="1329"/>
                  </a:lnTo>
                  <a:lnTo>
                    <a:pt x="626" y="1311"/>
                  </a:lnTo>
                  <a:lnTo>
                    <a:pt x="537" y="1329"/>
                  </a:lnTo>
                  <a:lnTo>
                    <a:pt x="537" y="1336"/>
                  </a:lnTo>
                  <a:lnTo>
                    <a:pt x="0" y="1400"/>
                  </a:lnTo>
                  <a:lnTo>
                    <a:pt x="24" y="1382"/>
                  </a:lnTo>
                  <a:lnTo>
                    <a:pt x="136" y="1329"/>
                  </a:lnTo>
                  <a:lnTo>
                    <a:pt x="154" y="1300"/>
                  </a:lnTo>
                  <a:lnTo>
                    <a:pt x="213" y="1252"/>
                  </a:lnTo>
                  <a:lnTo>
                    <a:pt x="219" y="1223"/>
                  </a:lnTo>
                  <a:lnTo>
                    <a:pt x="225" y="1211"/>
                  </a:lnTo>
                  <a:lnTo>
                    <a:pt x="260" y="1194"/>
                  </a:lnTo>
                  <a:lnTo>
                    <a:pt x="260" y="1158"/>
                  </a:lnTo>
                  <a:lnTo>
                    <a:pt x="296" y="1128"/>
                  </a:lnTo>
                  <a:lnTo>
                    <a:pt x="455" y="986"/>
                  </a:lnTo>
                  <a:lnTo>
                    <a:pt x="467" y="958"/>
                  </a:lnTo>
                  <a:lnTo>
                    <a:pt x="479" y="963"/>
                  </a:lnTo>
                  <a:lnTo>
                    <a:pt x="467" y="993"/>
                  </a:lnTo>
                  <a:lnTo>
                    <a:pt x="514" y="1040"/>
                  </a:lnTo>
                  <a:lnTo>
                    <a:pt x="585" y="1070"/>
                  </a:lnTo>
                  <a:lnTo>
                    <a:pt x="621" y="1070"/>
                  </a:lnTo>
                  <a:lnTo>
                    <a:pt x="656" y="1040"/>
                  </a:lnTo>
                  <a:lnTo>
                    <a:pt x="662" y="1022"/>
                  </a:lnTo>
                  <a:lnTo>
                    <a:pt x="686" y="1004"/>
                  </a:lnTo>
                  <a:lnTo>
                    <a:pt x="715" y="1029"/>
                  </a:lnTo>
                  <a:lnTo>
                    <a:pt x="727" y="1034"/>
                  </a:lnTo>
                  <a:lnTo>
                    <a:pt x="750" y="1029"/>
                  </a:lnTo>
                  <a:lnTo>
                    <a:pt x="833" y="999"/>
                  </a:lnTo>
                  <a:lnTo>
                    <a:pt x="845" y="945"/>
                  </a:lnTo>
                  <a:lnTo>
                    <a:pt x="851" y="945"/>
                  </a:lnTo>
                  <a:lnTo>
                    <a:pt x="869" y="963"/>
                  </a:lnTo>
                  <a:lnTo>
                    <a:pt x="933" y="904"/>
                  </a:lnTo>
                  <a:lnTo>
                    <a:pt x="958" y="916"/>
                  </a:lnTo>
                  <a:lnTo>
                    <a:pt x="1011" y="845"/>
                  </a:lnTo>
                  <a:lnTo>
                    <a:pt x="999" y="821"/>
                  </a:lnTo>
                  <a:lnTo>
                    <a:pt x="1004" y="774"/>
                  </a:lnTo>
                  <a:lnTo>
                    <a:pt x="1057" y="674"/>
                  </a:lnTo>
                  <a:lnTo>
                    <a:pt x="1128" y="408"/>
                  </a:lnTo>
                  <a:lnTo>
                    <a:pt x="1140" y="408"/>
                  </a:lnTo>
                  <a:lnTo>
                    <a:pt x="1181" y="431"/>
                  </a:lnTo>
                  <a:lnTo>
                    <a:pt x="1181" y="449"/>
                  </a:lnTo>
                  <a:lnTo>
                    <a:pt x="1206" y="467"/>
                  </a:lnTo>
                  <a:lnTo>
                    <a:pt x="1247" y="461"/>
                  </a:lnTo>
                  <a:lnTo>
                    <a:pt x="1270" y="413"/>
                  </a:lnTo>
                  <a:lnTo>
                    <a:pt x="1300" y="314"/>
                  </a:lnTo>
                  <a:lnTo>
                    <a:pt x="1323" y="278"/>
                  </a:lnTo>
                  <a:lnTo>
                    <a:pt x="1359" y="289"/>
                  </a:lnTo>
                  <a:lnTo>
                    <a:pt x="1382" y="231"/>
                  </a:lnTo>
                  <a:lnTo>
                    <a:pt x="1407" y="225"/>
                  </a:lnTo>
                  <a:lnTo>
                    <a:pt x="1430" y="195"/>
                  </a:lnTo>
                  <a:lnTo>
                    <a:pt x="1453" y="142"/>
                  </a:lnTo>
                  <a:lnTo>
                    <a:pt x="1465" y="131"/>
                  </a:lnTo>
                  <a:lnTo>
                    <a:pt x="1471" y="113"/>
                  </a:lnTo>
                  <a:lnTo>
                    <a:pt x="1453" y="101"/>
                  </a:lnTo>
                  <a:lnTo>
                    <a:pt x="1460" y="24"/>
                  </a:lnTo>
                  <a:lnTo>
                    <a:pt x="1471" y="7"/>
                  </a:lnTo>
                  <a:lnTo>
                    <a:pt x="1483" y="0"/>
                  </a:lnTo>
                  <a:lnTo>
                    <a:pt x="1625" y="89"/>
                  </a:lnTo>
                  <a:lnTo>
                    <a:pt x="1648" y="101"/>
                  </a:lnTo>
                  <a:lnTo>
                    <a:pt x="1655" y="95"/>
                  </a:lnTo>
                  <a:lnTo>
                    <a:pt x="1673" y="18"/>
                  </a:lnTo>
                  <a:lnTo>
                    <a:pt x="1696" y="12"/>
                  </a:lnTo>
                  <a:lnTo>
                    <a:pt x="1725" y="24"/>
                  </a:lnTo>
                  <a:lnTo>
                    <a:pt x="1755" y="35"/>
                  </a:lnTo>
                  <a:lnTo>
                    <a:pt x="1731" y="65"/>
                  </a:lnTo>
                  <a:lnTo>
                    <a:pt x="1767" y="101"/>
                  </a:lnTo>
                  <a:lnTo>
                    <a:pt x="1831" y="101"/>
                  </a:lnTo>
                  <a:lnTo>
                    <a:pt x="1855" y="131"/>
                  </a:lnTo>
                  <a:lnTo>
                    <a:pt x="1896" y="149"/>
                  </a:lnTo>
                  <a:lnTo>
                    <a:pt x="1926" y="184"/>
                  </a:lnTo>
                  <a:lnTo>
                    <a:pt x="1920" y="201"/>
                  </a:lnTo>
                  <a:lnTo>
                    <a:pt x="1879" y="272"/>
                  </a:lnTo>
                  <a:lnTo>
                    <a:pt x="1855" y="331"/>
                  </a:lnTo>
                  <a:lnTo>
                    <a:pt x="1861" y="378"/>
                  </a:lnTo>
                  <a:lnTo>
                    <a:pt x="1909" y="378"/>
                  </a:lnTo>
                  <a:lnTo>
                    <a:pt x="1950" y="355"/>
                  </a:lnTo>
                  <a:lnTo>
                    <a:pt x="1985" y="390"/>
                  </a:lnTo>
                  <a:lnTo>
                    <a:pt x="2003" y="402"/>
                  </a:lnTo>
                  <a:lnTo>
                    <a:pt x="2015" y="408"/>
                  </a:lnTo>
                  <a:lnTo>
                    <a:pt x="2038" y="426"/>
                  </a:lnTo>
                  <a:lnTo>
                    <a:pt x="2056" y="431"/>
                  </a:lnTo>
                  <a:lnTo>
                    <a:pt x="2074" y="420"/>
                  </a:lnTo>
                  <a:lnTo>
                    <a:pt x="2086" y="420"/>
                  </a:lnTo>
                  <a:lnTo>
                    <a:pt x="2163" y="461"/>
                  </a:lnTo>
                  <a:lnTo>
                    <a:pt x="2216" y="473"/>
                  </a:lnTo>
                  <a:lnTo>
                    <a:pt x="2239" y="509"/>
                  </a:lnTo>
                  <a:lnTo>
                    <a:pt x="2239" y="520"/>
                  </a:lnTo>
                  <a:lnTo>
                    <a:pt x="2216" y="538"/>
                  </a:lnTo>
                  <a:lnTo>
                    <a:pt x="2227" y="591"/>
                  </a:lnTo>
                  <a:lnTo>
                    <a:pt x="2216" y="603"/>
                  </a:lnTo>
                  <a:lnTo>
                    <a:pt x="2204" y="615"/>
                  </a:lnTo>
                  <a:lnTo>
                    <a:pt x="2257" y="644"/>
                  </a:lnTo>
                  <a:lnTo>
                    <a:pt x="2274" y="679"/>
                  </a:lnTo>
                  <a:lnTo>
                    <a:pt x="2274" y="697"/>
                  </a:lnTo>
                  <a:lnTo>
                    <a:pt x="2269" y="709"/>
                  </a:lnTo>
                  <a:lnTo>
                    <a:pt x="2221" y="703"/>
                  </a:lnTo>
                  <a:lnTo>
                    <a:pt x="2216" y="720"/>
                  </a:lnTo>
                  <a:lnTo>
                    <a:pt x="2233" y="738"/>
                  </a:lnTo>
                  <a:lnTo>
                    <a:pt x="2239" y="733"/>
                  </a:lnTo>
                  <a:lnTo>
                    <a:pt x="2239" y="750"/>
                  </a:lnTo>
                  <a:lnTo>
                    <a:pt x="2216" y="763"/>
                  </a:lnTo>
                  <a:lnTo>
                    <a:pt x="2204" y="763"/>
                  </a:lnTo>
                  <a:lnTo>
                    <a:pt x="2198" y="768"/>
                  </a:lnTo>
                  <a:lnTo>
                    <a:pt x="2216" y="780"/>
                  </a:lnTo>
                  <a:lnTo>
                    <a:pt x="2251" y="786"/>
                  </a:lnTo>
                  <a:lnTo>
                    <a:pt x="2287" y="804"/>
                  </a:lnTo>
                  <a:lnTo>
                    <a:pt x="2298" y="816"/>
                  </a:lnTo>
                  <a:lnTo>
                    <a:pt x="2257" y="857"/>
                  </a:lnTo>
                  <a:lnTo>
                    <a:pt x="2239" y="857"/>
                  </a:lnTo>
                  <a:lnTo>
                    <a:pt x="2198" y="839"/>
                  </a:lnTo>
                  <a:lnTo>
                    <a:pt x="2198" y="857"/>
                  </a:lnTo>
                  <a:lnTo>
                    <a:pt x="2221" y="875"/>
                  </a:lnTo>
                  <a:lnTo>
                    <a:pt x="2257" y="898"/>
                  </a:lnTo>
                  <a:lnTo>
                    <a:pt x="2287" y="887"/>
                  </a:lnTo>
                  <a:lnTo>
                    <a:pt x="2322" y="857"/>
                  </a:lnTo>
                  <a:lnTo>
                    <a:pt x="2358" y="862"/>
                  </a:lnTo>
                  <a:lnTo>
                    <a:pt x="2404" y="857"/>
                  </a:lnTo>
                  <a:lnTo>
                    <a:pt x="2411" y="869"/>
                  </a:lnTo>
                  <a:lnTo>
                    <a:pt x="2446" y="981"/>
                  </a:lnTo>
                  <a:lnTo>
                    <a:pt x="2422" y="1004"/>
                  </a:lnTo>
                  <a:lnTo>
                    <a:pt x="2411" y="1004"/>
                  </a:lnTo>
                  <a:lnTo>
                    <a:pt x="2416" y="1022"/>
                  </a:lnTo>
                </a:path>
              </a:pathLst>
            </a:custGeom>
            <a:solidFill>
              <a:schemeClr val="bg1"/>
            </a:solidFill>
            <a:ln w="12700">
              <a:solidFill>
                <a:schemeClr val="tx1"/>
              </a:solidFill>
              <a:prstDash val="solid"/>
              <a:round/>
              <a:headEnd/>
              <a:tailEnd/>
            </a:ln>
          </p:spPr>
          <p:txBody>
            <a:bodyPr anchor="ctr"/>
            <a:lstStyle/>
            <a:p>
              <a:pPr algn="ctr">
                <a:defRPr/>
              </a:pPr>
              <a:r>
                <a:rPr lang="en-US" sz="720" b="1" dirty="0">
                  <a:latin typeface="Calibri" pitchFamily="34" charset="0"/>
                  <a:cs typeface="Arial" pitchFamily="34" charset="0"/>
                </a:rPr>
                <a:t>   </a:t>
              </a:r>
            </a:p>
            <a:p>
              <a:pPr algn="ctr">
                <a:defRPr/>
              </a:pPr>
              <a:r>
                <a:rPr lang="en-US" sz="1440" b="1" dirty="0">
                  <a:latin typeface="Calibri" pitchFamily="34" charset="0"/>
                  <a:cs typeface="Arial" pitchFamily="34" charset="0"/>
                </a:rPr>
                <a:t>          0.7%</a:t>
              </a:r>
            </a:p>
          </p:txBody>
        </p:sp>
        <p:sp>
          <p:nvSpPr>
            <p:cNvPr id="19528" name="Freeform 72"/>
            <p:cNvSpPr>
              <a:spLocks/>
            </p:cNvSpPr>
            <p:nvPr/>
          </p:nvSpPr>
          <p:spPr bwMode="auto">
            <a:xfrm>
              <a:off x="5998078" y="4048893"/>
              <a:ext cx="1129026" cy="465290"/>
            </a:xfrm>
            <a:custGeom>
              <a:avLst/>
              <a:gdLst/>
              <a:ahLst/>
              <a:cxnLst>
                <a:cxn ang="0">
                  <a:pos x="36" y="986"/>
                </a:cxn>
                <a:cxn ang="0">
                  <a:pos x="77" y="933"/>
                </a:cxn>
                <a:cxn ang="0">
                  <a:pos x="112" y="857"/>
                </a:cxn>
                <a:cxn ang="0">
                  <a:pos x="331" y="745"/>
                </a:cxn>
                <a:cxn ang="0">
                  <a:pos x="414" y="651"/>
                </a:cxn>
                <a:cxn ang="0">
                  <a:pos x="455" y="633"/>
                </a:cxn>
                <a:cxn ang="0">
                  <a:pos x="496" y="597"/>
                </a:cxn>
                <a:cxn ang="0">
                  <a:pos x="549" y="585"/>
                </a:cxn>
                <a:cxn ang="0">
                  <a:pos x="667" y="538"/>
                </a:cxn>
                <a:cxn ang="0">
                  <a:pos x="768" y="396"/>
                </a:cxn>
                <a:cxn ang="0">
                  <a:pos x="779" y="314"/>
                </a:cxn>
                <a:cxn ang="0">
                  <a:pos x="863" y="307"/>
                </a:cxn>
                <a:cxn ang="0">
                  <a:pos x="1004" y="296"/>
                </a:cxn>
                <a:cxn ang="0">
                  <a:pos x="2671" y="12"/>
                </a:cxn>
                <a:cxn ang="0">
                  <a:pos x="2712" y="48"/>
                </a:cxn>
                <a:cxn ang="0">
                  <a:pos x="2759" y="119"/>
                </a:cxn>
                <a:cxn ang="0">
                  <a:pos x="2735" y="119"/>
                </a:cxn>
                <a:cxn ang="0">
                  <a:pos x="2682" y="119"/>
                </a:cxn>
                <a:cxn ang="0">
                  <a:pos x="2676" y="148"/>
                </a:cxn>
                <a:cxn ang="0">
                  <a:pos x="2552" y="225"/>
                </a:cxn>
                <a:cxn ang="0">
                  <a:pos x="2493" y="278"/>
                </a:cxn>
                <a:cxn ang="0">
                  <a:pos x="2570" y="248"/>
                </a:cxn>
                <a:cxn ang="0">
                  <a:pos x="2699" y="218"/>
                </a:cxn>
                <a:cxn ang="0">
                  <a:pos x="2706" y="266"/>
                </a:cxn>
                <a:cxn ang="0">
                  <a:pos x="2741" y="254"/>
                </a:cxn>
                <a:cxn ang="0">
                  <a:pos x="2812" y="254"/>
                </a:cxn>
                <a:cxn ang="0">
                  <a:pos x="2824" y="355"/>
                </a:cxn>
                <a:cxn ang="0">
                  <a:pos x="2770" y="426"/>
                </a:cxn>
                <a:cxn ang="0">
                  <a:pos x="2688" y="479"/>
                </a:cxn>
                <a:cxn ang="0">
                  <a:pos x="2611" y="473"/>
                </a:cxn>
                <a:cxn ang="0">
                  <a:pos x="2593" y="438"/>
                </a:cxn>
                <a:cxn ang="0">
                  <a:pos x="2564" y="431"/>
                </a:cxn>
                <a:cxn ang="0">
                  <a:pos x="2557" y="491"/>
                </a:cxn>
                <a:cxn ang="0">
                  <a:pos x="2617" y="538"/>
                </a:cxn>
                <a:cxn ang="0">
                  <a:pos x="2552" y="656"/>
                </a:cxn>
                <a:cxn ang="0">
                  <a:pos x="2475" y="656"/>
                </a:cxn>
                <a:cxn ang="0">
                  <a:pos x="2557" y="674"/>
                </a:cxn>
                <a:cxn ang="0">
                  <a:pos x="2664" y="615"/>
                </a:cxn>
                <a:cxn ang="0">
                  <a:pos x="2682" y="686"/>
                </a:cxn>
                <a:cxn ang="0">
                  <a:pos x="2552" y="768"/>
                </a:cxn>
                <a:cxn ang="0">
                  <a:pos x="2410" y="869"/>
                </a:cxn>
                <a:cxn ang="0">
                  <a:pos x="2346" y="928"/>
                </a:cxn>
                <a:cxn ang="0">
                  <a:pos x="2257" y="1141"/>
                </a:cxn>
                <a:cxn ang="0">
                  <a:pos x="2080" y="1199"/>
                </a:cxn>
                <a:cxn ang="0">
                  <a:pos x="1264" y="969"/>
                </a:cxn>
                <a:cxn ang="0">
                  <a:pos x="1157" y="880"/>
                </a:cxn>
                <a:cxn ang="0">
                  <a:pos x="1152" y="845"/>
                </a:cxn>
                <a:cxn ang="0">
                  <a:pos x="703" y="904"/>
                </a:cxn>
                <a:cxn ang="0">
                  <a:pos x="584" y="963"/>
                </a:cxn>
              </a:cxnLst>
              <a:rect l="0" t="0" r="r" b="b"/>
              <a:pathLst>
                <a:path w="2830" h="1211">
                  <a:moveTo>
                    <a:pt x="0" y="1082"/>
                  </a:moveTo>
                  <a:lnTo>
                    <a:pt x="6" y="981"/>
                  </a:lnTo>
                  <a:lnTo>
                    <a:pt x="36" y="986"/>
                  </a:lnTo>
                  <a:lnTo>
                    <a:pt x="53" y="981"/>
                  </a:lnTo>
                  <a:lnTo>
                    <a:pt x="77" y="958"/>
                  </a:lnTo>
                  <a:lnTo>
                    <a:pt x="77" y="933"/>
                  </a:lnTo>
                  <a:lnTo>
                    <a:pt x="77" y="910"/>
                  </a:lnTo>
                  <a:lnTo>
                    <a:pt x="82" y="887"/>
                  </a:lnTo>
                  <a:lnTo>
                    <a:pt x="112" y="857"/>
                  </a:lnTo>
                  <a:lnTo>
                    <a:pt x="178" y="833"/>
                  </a:lnTo>
                  <a:lnTo>
                    <a:pt x="254" y="809"/>
                  </a:lnTo>
                  <a:lnTo>
                    <a:pt x="331" y="745"/>
                  </a:lnTo>
                  <a:lnTo>
                    <a:pt x="360" y="733"/>
                  </a:lnTo>
                  <a:lnTo>
                    <a:pt x="408" y="692"/>
                  </a:lnTo>
                  <a:lnTo>
                    <a:pt x="414" y="651"/>
                  </a:lnTo>
                  <a:lnTo>
                    <a:pt x="426" y="651"/>
                  </a:lnTo>
                  <a:lnTo>
                    <a:pt x="444" y="651"/>
                  </a:lnTo>
                  <a:lnTo>
                    <a:pt x="455" y="633"/>
                  </a:lnTo>
                  <a:lnTo>
                    <a:pt x="461" y="621"/>
                  </a:lnTo>
                  <a:lnTo>
                    <a:pt x="490" y="597"/>
                  </a:lnTo>
                  <a:lnTo>
                    <a:pt x="496" y="597"/>
                  </a:lnTo>
                  <a:lnTo>
                    <a:pt x="520" y="615"/>
                  </a:lnTo>
                  <a:lnTo>
                    <a:pt x="543" y="597"/>
                  </a:lnTo>
                  <a:lnTo>
                    <a:pt x="549" y="585"/>
                  </a:lnTo>
                  <a:lnTo>
                    <a:pt x="584" y="555"/>
                  </a:lnTo>
                  <a:lnTo>
                    <a:pt x="614" y="544"/>
                  </a:lnTo>
                  <a:lnTo>
                    <a:pt x="667" y="538"/>
                  </a:lnTo>
                  <a:lnTo>
                    <a:pt x="721" y="449"/>
                  </a:lnTo>
                  <a:lnTo>
                    <a:pt x="768" y="420"/>
                  </a:lnTo>
                  <a:lnTo>
                    <a:pt x="768" y="396"/>
                  </a:lnTo>
                  <a:lnTo>
                    <a:pt x="779" y="372"/>
                  </a:lnTo>
                  <a:lnTo>
                    <a:pt x="768" y="342"/>
                  </a:lnTo>
                  <a:lnTo>
                    <a:pt x="779" y="314"/>
                  </a:lnTo>
                  <a:lnTo>
                    <a:pt x="779" y="307"/>
                  </a:lnTo>
                  <a:lnTo>
                    <a:pt x="868" y="289"/>
                  </a:lnTo>
                  <a:lnTo>
                    <a:pt x="863" y="307"/>
                  </a:lnTo>
                  <a:lnTo>
                    <a:pt x="951" y="296"/>
                  </a:lnTo>
                  <a:lnTo>
                    <a:pt x="987" y="289"/>
                  </a:lnTo>
                  <a:lnTo>
                    <a:pt x="1004" y="296"/>
                  </a:lnTo>
                  <a:lnTo>
                    <a:pt x="1849" y="154"/>
                  </a:lnTo>
                  <a:lnTo>
                    <a:pt x="2658" y="0"/>
                  </a:lnTo>
                  <a:lnTo>
                    <a:pt x="2671" y="12"/>
                  </a:lnTo>
                  <a:lnTo>
                    <a:pt x="2676" y="24"/>
                  </a:lnTo>
                  <a:lnTo>
                    <a:pt x="2699" y="42"/>
                  </a:lnTo>
                  <a:lnTo>
                    <a:pt x="2712" y="48"/>
                  </a:lnTo>
                  <a:lnTo>
                    <a:pt x="2729" y="65"/>
                  </a:lnTo>
                  <a:lnTo>
                    <a:pt x="2741" y="78"/>
                  </a:lnTo>
                  <a:lnTo>
                    <a:pt x="2759" y="119"/>
                  </a:lnTo>
                  <a:lnTo>
                    <a:pt x="2753" y="131"/>
                  </a:lnTo>
                  <a:lnTo>
                    <a:pt x="2741" y="131"/>
                  </a:lnTo>
                  <a:lnTo>
                    <a:pt x="2735" y="119"/>
                  </a:lnTo>
                  <a:lnTo>
                    <a:pt x="2712" y="124"/>
                  </a:lnTo>
                  <a:lnTo>
                    <a:pt x="2694" y="124"/>
                  </a:lnTo>
                  <a:lnTo>
                    <a:pt x="2682" y="119"/>
                  </a:lnTo>
                  <a:lnTo>
                    <a:pt x="2671" y="124"/>
                  </a:lnTo>
                  <a:lnTo>
                    <a:pt x="2676" y="136"/>
                  </a:lnTo>
                  <a:lnTo>
                    <a:pt x="2676" y="148"/>
                  </a:lnTo>
                  <a:lnTo>
                    <a:pt x="2600" y="184"/>
                  </a:lnTo>
                  <a:lnTo>
                    <a:pt x="2582" y="201"/>
                  </a:lnTo>
                  <a:lnTo>
                    <a:pt x="2552" y="225"/>
                  </a:lnTo>
                  <a:lnTo>
                    <a:pt x="2504" y="236"/>
                  </a:lnTo>
                  <a:lnTo>
                    <a:pt x="2493" y="266"/>
                  </a:lnTo>
                  <a:lnTo>
                    <a:pt x="2493" y="278"/>
                  </a:lnTo>
                  <a:lnTo>
                    <a:pt x="2504" y="278"/>
                  </a:lnTo>
                  <a:lnTo>
                    <a:pt x="2522" y="272"/>
                  </a:lnTo>
                  <a:lnTo>
                    <a:pt x="2570" y="248"/>
                  </a:lnTo>
                  <a:lnTo>
                    <a:pt x="2623" y="236"/>
                  </a:lnTo>
                  <a:lnTo>
                    <a:pt x="2653" y="218"/>
                  </a:lnTo>
                  <a:lnTo>
                    <a:pt x="2699" y="218"/>
                  </a:lnTo>
                  <a:lnTo>
                    <a:pt x="2706" y="225"/>
                  </a:lnTo>
                  <a:lnTo>
                    <a:pt x="2699" y="254"/>
                  </a:lnTo>
                  <a:lnTo>
                    <a:pt x="2706" y="266"/>
                  </a:lnTo>
                  <a:lnTo>
                    <a:pt x="2717" y="278"/>
                  </a:lnTo>
                  <a:lnTo>
                    <a:pt x="2735" y="272"/>
                  </a:lnTo>
                  <a:lnTo>
                    <a:pt x="2741" y="254"/>
                  </a:lnTo>
                  <a:lnTo>
                    <a:pt x="2770" y="218"/>
                  </a:lnTo>
                  <a:lnTo>
                    <a:pt x="2795" y="218"/>
                  </a:lnTo>
                  <a:lnTo>
                    <a:pt x="2812" y="254"/>
                  </a:lnTo>
                  <a:lnTo>
                    <a:pt x="2818" y="325"/>
                  </a:lnTo>
                  <a:lnTo>
                    <a:pt x="2830" y="342"/>
                  </a:lnTo>
                  <a:lnTo>
                    <a:pt x="2824" y="355"/>
                  </a:lnTo>
                  <a:lnTo>
                    <a:pt x="2783" y="385"/>
                  </a:lnTo>
                  <a:lnTo>
                    <a:pt x="2770" y="408"/>
                  </a:lnTo>
                  <a:lnTo>
                    <a:pt x="2770" y="426"/>
                  </a:lnTo>
                  <a:lnTo>
                    <a:pt x="2735" y="456"/>
                  </a:lnTo>
                  <a:lnTo>
                    <a:pt x="2712" y="461"/>
                  </a:lnTo>
                  <a:lnTo>
                    <a:pt x="2688" y="479"/>
                  </a:lnTo>
                  <a:lnTo>
                    <a:pt x="2635" y="473"/>
                  </a:lnTo>
                  <a:lnTo>
                    <a:pt x="2617" y="467"/>
                  </a:lnTo>
                  <a:lnTo>
                    <a:pt x="2611" y="473"/>
                  </a:lnTo>
                  <a:lnTo>
                    <a:pt x="2605" y="473"/>
                  </a:lnTo>
                  <a:lnTo>
                    <a:pt x="2593" y="449"/>
                  </a:lnTo>
                  <a:lnTo>
                    <a:pt x="2593" y="438"/>
                  </a:lnTo>
                  <a:lnTo>
                    <a:pt x="2587" y="426"/>
                  </a:lnTo>
                  <a:lnTo>
                    <a:pt x="2570" y="426"/>
                  </a:lnTo>
                  <a:lnTo>
                    <a:pt x="2564" y="431"/>
                  </a:lnTo>
                  <a:lnTo>
                    <a:pt x="2570" y="484"/>
                  </a:lnTo>
                  <a:lnTo>
                    <a:pt x="2564" y="497"/>
                  </a:lnTo>
                  <a:lnTo>
                    <a:pt x="2557" y="491"/>
                  </a:lnTo>
                  <a:lnTo>
                    <a:pt x="2570" y="514"/>
                  </a:lnTo>
                  <a:lnTo>
                    <a:pt x="2593" y="514"/>
                  </a:lnTo>
                  <a:lnTo>
                    <a:pt x="2617" y="538"/>
                  </a:lnTo>
                  <a:lnTo>
                    <a:pt x="2600" y="567"/>
                  </a:lnTo>
                  <a:lnTo>
                    <a:pt x="2611" y="580"/>
                  </a:lnTo>
                  <a:lnTo>
                    <a:pt x="2552" y="656"/>
                  </a:lnTo>
                  <a:lnTo>
                    <a:pt x="2529" y="662"/>
                  </a:lnTo>
                  <a:lnTo>
                    <a:pt x="2499" y="656"/>
                  </a:lnTo>
                  <a:lnTo>
                    <a:pt x="2475" y="656"/>
                  </a:lnTo>
                  <a:lnTo>
                    <a:pt x="2469" y="662"/>
                  </a:lnTo>
                  <a:lnTo>
                    <a:pt x="2487" y="679"/>
                  </a:lnTo>
                  <a:lnTo>
                    <a:pt x="2557" y="674"/>
                  </a:lnTo>
                  <a:lnTo>
                    <a:pt x="2600" y="662"/>
                  </a:lnTo>
                  <a:lnTo>
                    <a:pt x="2658" y="633"/>
                  </a:lnTo>
                  <a:lnTo>
                    <a:pt x="2664" y="615"/>
                  </a:lnTo>
                  <a:lnTo>
                    <a:pt x="2682" y="615"/>
                  </a:lnTo>
                  <a:lnTo>
                    <a:pt x="2699" y="638"/>
                  </a:lnTo>
                  <a:lnTo>
                    <a:pt x="2682" y="686"/>
                  </a:lnTo>
                  <a:lnTo>
                    <a:pt x="2628" y="745"/>
                  </a:lnTo>
                  <a:lnTo>
                    <a:pt x="2575" y="756"/>
                  </a:lnTo>
                  <a:lnTo>
                    <a:pt x="2552" y="768"/>
                  </a:lnTo>
                  <a:lnTo>
                    <a:pt x="2487" y="774"/>
                  </a:lnTo>
                  <a:lnTo>
                    <a:pt x="2434" y="862"/>
                  </a:lnTo>
                  <a:lnTo>
                    <a:pt x="2410" y="869"/>
                  </a:lnTo>
                  <a:lnTo>
                    <a:pt x="2410" y="880"/>
                  </a:lnTo>
                  <a:lnTo>
                    <a:pt x="2410" y="887"/>
                  </a:lnTo>
                  <a:lnTo>
                    <a:pt x="2346" y="928"/>
                  </a:lnTo>
                  <a:lnTo>
                    <a:pt x="2310" y="969"/>
                  </a:lnTo>
                  <a:lnTo>
                    <a:pt x="2280" y="1052"/>
                  </a:lnTo>
                  <a:lnTo>
                    <a:pt x="2257" y="1141"/>
                  </a:lnTo>
                  <a:lnTo>
                    <a:pt x="2245" y="1164"/>
                  </a:lnTo>
                  <a:lnTo>
                    <a:pt x="2209" y="1176"/>
                  </a:lnTo>
                  <a:lnTo>
                    <a:pt x="2080" y="1199"/>
                  </a:lnTo>
                  <a:lnTo>
                    <a:pt x="2068" y="1211"/>
                  </a:lnTo>
                  <a:lnTo>
                    <a:pt x="1631" y="922"/>
                  </a:lnTo>
                  <a:lnTo>
                    <a:pt x="1264" y="969"/>
                  </a:lnTo>
                  <a:lnTo>
                    <a:pt x="1258" y="915"/>
                  </a:lnTo>
                  <a:lnTo>
                    <a:pt x="1193" y="862"/>
                  </a:lnTo>
                  <a:lnTo>
                    <a:pt x="1157" y="880"/>
                  </a:lnTo>
                  <a:lnTo>
                    <a:pt x="1146" y="869"/>
                  </a:lnTo>
                  <a:lnTo>
                    <a:pt x="1152" y="851"/>
                  </a:lnTo>
                  <a:lnTo>
                    <a:pt x="1152" y="845"/>
                  </a:lnTo>
                  <a:lnTo>
                    <a:pt x="721" y="892"/>
                  </a:lnTo>
                  <a:lnTo>
                    <a:pt x="709" y="887"/>
                  </a:lnTo>
                  <a:lnTo>
                    <a:pt x="703" y="904"/>
                  </a:lnTo>
                  <a:lnTo>
                    <a:pt x="614" y="945"/>
                  </a:lnTo>
                  <a:lnTo>
                    <a:pt x="614" y="963"/>
                  </a:lnTo>
                  <a:lnTo>
                    <a:pt x="584" y="963"/>
                  </a:lnTo>
                  <a:lnTo>
                    <a:pt x="485" y="1011"/>
                  </a:lnTo>
                  <a:lnTo>
                    <a:pt x="0" y="1082"/>
                  </a:lnTo>
                </a:path>
              </a:pathLst>
            </a:custGeom>
            <a:solidFill>
              <a:schemeClr val="accent3">
                <a:lumMod val="60000"/>
                <a:lumOff val="40000"/>
              </a:schemeClr>
            </a:solidFill>
            <a:ln w="12700">
              <a:solidFill>
                <a:schemeClr val="tx1"/>
              </a:solidFill>
              <a:prstDash val="solid"/>
              <a:round/>
              <a:headEnd/>
              <a:tailEnd/>
            </a:ln>
          </p:spPr>
          <p:txBody>
            <a:bodyPr anchor="ctr"/>
            <a:lstStyle/>
            <a:p>
              <a:pPr algn="ctr">
                <a:defRPr/>
              </a:pPr>
              <a:r>
                <a:rPr lang="en-US" sz="1440" b="1" dirty="0">
                  <a:latin typeface="Calibri" pitchFamily="34" charset="0"/>
                  <a:cs typeface="Arial" pitchFamily="34" charset="0"/>
                </a:rPr>
                <a:t>1.1%</a:t>
              </a:r>
            </a:p>
          </p:txBody>
        </p:sp>
        <p:sp>
          <p:nvSpPr>
            <p:cNvPr id="19532" name="Freeform 76"/>
            <p:cNvSpPr>
              <a:spLocks/>
            </p:cNvSpPr>
            <p:nvPr/>
          </p:nvSpPr>
          <p:spPr bwMode="auto">
            <a:xfrm>
              <a:off x="5865676" y="4436441"/>
              <a:ext cx="704137" cy="693872"/>
            </a:xfrm>
            <a:custGeom>
              <a:avLst/>
              <a:gdLst/>
              <a:ahLst/>
              <a:cxnLst>
                <a:cxn ang="0">
                  <a:pos x="237" y="951"/>
                </a:cxn>
                <a:cxn ang="0">
                  <a:pos x="278" y="1033"/>
                </a:cxn>
                <a:cxn ang="0">
                  <a:pos x="325" y="1081"/>
                </a:cxn>
                <a:cxn ang="0">
                  <a:pos x="331" y="1139"/>
                </a:cxn>
                <a:cxn ang="0">
                  <a:pos x="354" y="1187"/>
                </a:cxn>
                <a:cxn ang="0">
                  <a:pos x="325" y="1281"/>
                </a:cxn>
                <a:cxn ang="0">
                  <a:pos x="313" y="1405"/>
                </a:cxn>
                <a:cxn ang="0">
                  <a:pos x="342" y="1595"/>
                </a:cxn>
                <a:cxn ang="0">
                  <a:pos x="390" y="1684"/>
                </a:cxn>
                <a:cxn ang="0">
                  <a:pos x="425" y="1737"/>
                </a:cxn>
                <a:cxn ang="0">
                  <a:pos x="443" y="1795"/>
                </a:cxn>
                <a:cxn ang="0">
                  <a:pos x="1382" y="1783"/>
                </a:cxn>
                <a:cxn ang="0">
                  <a:pos x="1442" y="1807"/>
                </a:cxn>
                <a:cxn ang="0">
                  <a:pos x="1424" y="1671"/>
                </a:cxn>
                <a:cxn ang="0">
                  <a:pos x="1442" y="1624"/>
                </a:cxn>
                <a:cxn ang="0">
                  <a:pos x="1531" y="1636"/>
                </a:cxn>
                <a:cxn ang="0">
                  <a:pos x="1619" y="1630"/>
                </a:cxn>
                <a:cxn ang="0">
                  <a:pos x="1602" y="1529"/>
                </a:cxn>
                <a:cxn ang="0">
                  <a:pos x="1607" y="1453"/>
                </a:cxn>
                <a:cxn ang="0">
                  <a:pos x="1660" y="1251"/>
                </a:cxn>
                <a:cxn ang="0">
                  <a:pos x="1713" y="1134"/>
                </a:cxn>
                <a:cxn ang="0">
                  <a:pos x="1754" y="1098"/>
                </a:cxn>
                <a:cxn ang="0">
                  <a:pos x="1743" y="1075"/>
                </a:cxn>
                <a:cxn ang="0">
                  <a:pos x="1726" y="1068"/>
                </a:cxn>
                <a:cxn ang="0">
                  <a:pos x="1660" y="1051"/>
                </a:cxn>
                <a:cxn ang="0">
                  <a:pos x="1630" y="951"/>
                </a:cxn>
                <a:cxn ang="0">
                  <a:pos x="1542" y="873"/>
                </a:cxn>
                <a:cxn ang="0">
                  <a:pos x="1483" y="756"/>
                </a:cxn>
                <a:cxn ang="0">
                  <a:pos x="1435" y="697"/>
                </a:cxn>
                <a:cxn ang="0">
                  <a:pos x="1341" y="626"/>
                </a:cxn>
                <a:cxn ang="0">
                  <a:pos x="1306" y="578"/>
                </a:cxn>
                <a:cxn ang="0">
                  <a:pos x="1270" y="525"/>
                </a:cxn>
                <a:cxn ang="0">
                  <a:pos x="1110" y="413"/>
                </a:cxn>
                <a:cxn ang="0">
                  <a:pos x="1052" y="366"/>
                </a:cxn>
                <a:cxn ang="0">
                  <a:pos x="981" y="259"/>
                </a:cxn>
                <a:cxn ang="0">
                  <a:pos x="933" y="206"/>
                </a:cxn>
                <a:cxn ang="0">
                  <a:pos x="775" y="147"/>
                </a:cxn>
                <a:cxn ang="0">
                  <a:pos x="780" y="59"/>
                </a:cxn>
                <a:cxn ang="0">
                  <a:pos x="821" y="18"/>
                </a:cxn>
                <a:cxn ang="0">
                  <a:pos x="816" y="0"/>
                </a:cxn>
                <a:cxn ang="0">
                  <a:pos x="0" y="106"/>
                </a:cxn>
              </a:cxnLst>
              <a:rect l="0" t="0" r="r" b="b"/>
              <a:pathLst>
                <a:path w="1761" h="1807">
                  <a:moveTo>
                    <a:pt x="0" y="106"/>
                  </a:moveTo>
                  <a:lnTo>
                    <a:pt x="237" y="951"/>
                  </a:lnTo>
                  <a:lnTo>
                    <a:pt x="260" y="974"/>
                  </a:lnTo>
                  <a:lnTo>
                    <a:pt x="278" y="1033"/>
                  </a:lnTo>
                  <a:lnTo>
                    <a:pt x="290" y="1063"/>
                  </a:lnTo>
                  <a:lnTo>
                    <a:pt x="325" y="1081"/>
                  </a:lnTo>
                  <a:lnTo>
                    <a:pt x="342" y="1104"/>
                  </a:lnTo>
                  <a:lnTo>
                    <a:pt x="331" y="1139"/>
                  </a:lnTo>
                  <a:lnTo>
                    <a:pt x="360" y="1175"/>
                  </a:lnTo>
                  <a:lnTo>
                    <a:pt x="354" y="1187"/>
                  </a:lnTo>
                  <a:lnTo>
                    <a:pt x="325" y="1228"/>
                  </a:lnTo>
                  <a:lnTo>
                    <a:pt x="325" y="1281"/>
                  </a:lnTo>
                  <a:lnTo>
                    <a:pt x="301" y="1334"/>
                  </a:lnTo>
                  <a:lnTo>
                    <a:pt x="313" y="1405"/>
                  </a:lnTo>
                  <a:lnTo>
                    <a:pt x="349" y="1494"/>
                  </a:lnTo>
                  <a:lnTo>
                    <a:pt x="342" y="1595"/>
                  </a:lnTo>
                  <a:lnTo>
                    <a:pt x="384" y="1659"/>
                  </a:lnTo>
                  <a:lnTo>
                    <a:pt x="390" y="1684"/>
                  </a:lnTo>
                  <a:lnTo>
                    <a:pt x="395" y="1707"/>
                  </a:lnTo>
                  <a:lnTo>
                    <a:pt x="425" y="1737"/>
                  </a:lnTo>
                  <a:lnTo>
                    <a:pt x="425" y="1766"/>
                  </a:lnTo>
                  <a:lnTo>
                    <a:pt x="443" y="1795"/>
                  </a:lnTo>
                  <a:lnTo>
                    <a:pt x="1371" y="1737"/>
                  </a:lnTo>
                  <a:lnTo>
                    <a:pt x="1382" y="1783"/>
                  </a:lnTo>
                  <a:lnTo>
                    <a:pt x="1400" y="1801"/>
                  </a:lnTo>
                  <a:lnTo>
                    <a:pt x="1442" y="1807"/>
                  </a:lnTo>
                  <a:lnTo>
                    <a:pt x="1453" y="1760"/>
                  </a:lnTo>
                  <a:lnTo>
                    <a:pt x="1424" y="1671"/>
                  </a:lnTo>
                  <a:lnTo>
                    <a:pt x="1430" y="1641"/>
                  </a:lnTo>
                  <a:lnTo>
                    <a:pt x="1442" y="1624"/>
                  </a:lnTo>
                  <a:lnTo>
                    <a:pt x="1465" y="1606"/>
                  </a:lnTo>
                  <a:lnTo>
                    <a:pt x="1531" y="1636"/>
                  </a:lnTo>
                  <a:lnTo>
                    <a:pt x="1589" y="1636"/>
                  </a:lnTo>
                  <a:lnTo>
                    <a:pt x="1619" y="1630"/>
                  </a:lnTo>
                  <a:lnTo>
                    <a:pt x="1613" y="1565"/>
                  </a:lnTo>
                  <a:lnTo>
                    <a:pt x="1602" y="1529"/>
                  </a:lnTo>
                  <a:lnTo>
                    <a:pt x="1602" y="1482"/>
                  </a:lnTo>
                  <a:lnTo>
                    <a:pt x="1607" y="1453"/>
                  </a:lnTo>
                  <a:lnTo>
                    <a:pt x="1655" y="1311"/>
                  </a:lnTo>
                  <a:lnTo>
                    <a:pt x="1660" y="1251"/>
                  </a:lnTo>
                  <a:lnTo>
                    <a:pt x="1684" y="1192"/>
                  </a:lnTo>
                  <a:lnTo>
                    <a:pt x="1713" y="1134"/>
                  </a:lnTo>
                  <a:lnTo>
                    <a:pt x="1743" y="1110"/>
                  </a:lnTo>
                  <a:lnTo>
                    <a:pt x="1754" y="1098"/>
                  </a:lnTo>
                  <a:lnTo>
                    <a:pt x="1761" y="1081"/>
                  </a:lnTo>
                  <a:lnTo>
                    <a:pt x="1743" y="1075"/>
                  </a:lnTo>
                  <a:lnTo>
                    <a:pt x="1737" y="1068"/>
                  </a:lnTo>
                  <a:lnTo>
                    <a:pt x="1726" y="1068"/>
                  </a:lnTo>
                  <a:lnTo>
                    <a:pt x="1678" y="1063"/>
                  </a:lnTo>
                  <a:lnTo>
                    <a:pt x="1660" y="1051"/>
                  </a:lnTo>
                  <a:lnTo>
                    <a:pt x="1655" y="1033"/>
                  </a:lnTo>
                  <a:lnTo>
                    <a:pt x="1630" y="951"/>
                  </a:lnTo>
                  <a:lnTo>
                    <a:pt x="1589" y="898"/>
                  </a:lnTo>
                  <a:lnTo>
                    <a:pt x="1542" y="873"/>
                  </a:lnTo>
                  <a:lnTo>
                    <a:pt x="1513" y="791"/>
                  </a:lnTo>
                  <a:lnTo>
                    <a:pt x="1483" y="756"/>
                  </a:lnTo>
                  <a:lnTo>
                    <a:pt x="1465" y="708"/>
                  </a:lnTo>
                  <a:lnTo>
                    <a:pt x="1435" y="697"/>
                  </a:lnTo>
                  <a:lnTo>
                    <a:pt x="1382" y="673"/>
                  </a:lnTo>
                  <a:lnTo>
                    <a:pt x="1341" y="626"/>
                  </a:lnTo>
                  <a:lnTo>
                    <a:pt x="1306" y="602"/>
                  </a:lnTo>
                  <a:lnTo>
                    <a:pt x="1306" y="578"/>
                  </a:lnTo>
                  <a:lnTo>
                    <a:pt x="1288" y="543"/>
                  </a:lnTo>
                  <a:lnTo>
                    <a:pt x="1270" y="525"/>
                  </a:lnTo>
                  <a:lnTo>
                    <a:pt x="1217" y="507"/>
                  </a:lnTo>
                  <a:lnTo>
                    <a:pt x="1110" y="413"/>
                  </a:lnTo>
                  <a:lnTo>
                    <a:pt x="1064" y="396"/>
                  </a:lnTo>
                  <a:lnTo>
                    <a:pt x="1052" y="366"/>
                  </a:lnTo>
                  <a:lnTo>
                    <a:pt x="1011" y="325"/>
                  </a:lnTo>
                  <a:lnTo>
                    <a:pt x="981" y="259"/>
                  </a:lnTo>
                  <a:lnTo>
                    <a:pt x="945" y="224"/>
                  </a:lnTo>
                  <a:lnTo>
                    <a:pt x="933" y="206"/>
                  </a:lnTo>
                  <a:lnTo>
                    <a:pt x="869" y="195"/>
                  </a:lnTo>
                  <a:lnTo>
                    <a:pt x="775" y="147"/>
                  </a:lnTo>
                  <a:lnTo>
                    <a:pt x="750" y="124"/>
                  </a:lnTo>
                  <a:lnTo>
                    <a:pt x="780" y="59"/>
                  </a:lnTo>
                  <a:lnTo>
                    <a:pt x="803" y="41"/>
                  </a:lnTo>
                  <a:lnTo>
                    <a:pt x="821" y="18"/>
                  </a:lnTo>
                  <a:lnTo>
                    <a:pt x="821" y="5"/>
                  </a:lnTo>
                  <a:lnTo>
                    <a:pt x="816" y="0"/>
                  </a:lnTo>
                  <a:lnTo>
                    <a:pt x="331" y="71"/>
                  </a:lnTo>
                  <a:lnTo>
                    <a:pt x="0" y="106"/>
                  </a:lnTo>
                </a:path>
              </a:pathLst>
            </a:custGeom>
            <a:solidFill>
              <a:schemeClr val="accent3">
                <a:lumMod val="60000"/>
                <a:lumOff val="40000"/>
              </a:schemeClr>
            </a:solidFill>
            <a:ln w="12700">
              <a:solidFill>
                <a:schemeClr val="tx1"/>
              </a:solidFill>
              <a:prstDash val="solid"/>
              <a:round/>
              <a:headEnd/>
              <a:tailEnd/>
            </a:ln>
          </p:spPr>
          <p:txBody>
            <a:bodyPr anchor="ctr"/>
            <a:lstStyle/>
            <a:p>
              <a:pPr algn="ctr">
                <a:defRPr/>
              </a:pPr>
              <a:r>
                <a:rPr lang="en-US" sz="1440" b="1" dirty="0">
                  <a:latin typeface="Calibri" pitchFamily="34" charset="0"/>
                  <a:cs typeface="Arial" pitchFamily="34" charset="0"/>
                </a:rPr>
                <a:t>1.1%</a:t>
              </a:r>
            </a:p>
          </p:txBody>
        </p:sp>
        <p:sp>
          <p:nvSpPr>
            <p:cNvPr id="19534" name="Freeform 78"/>
            <p:cNvSpPr>
              <a:spLocks/>
            </p:cNvSpPr>
            <p:nvPr/>
          </p:nvSpPr>
          <p:spPr bwMode="auto">
            <a:xfrm>
              <a:off x="5662259" y="5054893"/>
              <a:ext cx="1171155" cy="850515"/>
            </a:xfrm>
            <a:custGeom>
              <a:avLst/>
              <a:gdLst/>
              <a:ahLst/>
              <a:cxnLst>
                <a:cxn ang="0">
                  <a:pos x="6" y="183"/>
                </a:cxn>
                <a:cxn ang="0">
                  <a:pos x="0" y="230"/>
                </a:cxn>
                <a:cxn ang="0">
                  <a:pos x="59" y="289"/>
                </a:cxn>
                <a:cxn ang="0">
                  <a:pos x="71" y="360"/>
                </a:cxn>
                <a:cxn ang="0">
                  <a:pos x="94" y="390"/>
                </a:cxn>
                <a:cxn ang="0">
                  <a:pos x="77" y="438"/>
                </a:cxn>
                <a:cxn ang="0">
                  <a:pos x="160" y="420"/>
                </a:cxn>
                <a:cxn ang="0">
                  <a:pos x="201" y="360"/>
                </a:cxn>
                <a:cxn ang="0">
                  <a:pos x="248" y="355"/>
                </a:cxn>
                <a:cxn ang="0">
                  <a:pos x="213" y="402"/>
                </a:cxn>
                <a:cxn ang="0">
                  <a:pos x="443" y="337"/>
                </a:cxn>
                <a:cxn ang="0">
                  <a:pos x="437" y="372"/>
                </a:cxn>
                <a:cxn ang="0">
                  <a:pos x="591" y="408"/>
                </a:cxn>
                <a:cxn ang="0">
                  <a:pos x="680" y="431"/>
                </a:cxn>
                <a:cxn ang="0">
                  <a:pos x="750" y="449"/>
                </a:cxn>
                <a:cxn ang="0">
                  <a:pos x="745" y="473"/>
                </a:cxn>
                <a:cxn ang="0">
                  <a:pos x="850" y="573"/>
                </a:cxn>
                <a:cxn ang="0">
                  <a:pos x="827" y="603"/>
                </a:cxn>
                <a:cxn ang="0">
                  <a:pos x="821" y="621"/>
                </a:cxn>
                <a:cxn ang="0">
                  <a:pos x="969" y="573"/>
                </a:cxn>
                <a:cxn ang="0">
                  <a:pos x="1182" y="491"/>
                </a:cxn>
                <a:cxn ang="0">
                  <a:pos x="1187" y="413"/>
                </a:cxn>
                <a:cxn ang="0">
                  <a:pos x="1459" y="502"/>
                </a:cxn>
                <a:cxn ang="0">
                  <a:pos x="1636" y="662"/>
                </a:cxn>
                <a:cxn ang="0">
                  <a:pos x="1755" y="715"/>
                </a:cxn>
                <a:cxn ang="0">
                  <a:pos x="1826" y="845"/>
                </a:cxn>
                <a:cxn ang="0">
                  <a:pos x="1814" y="1135"/>
                </a:cxn>
                <a:cxn ang="0">
                  <a:pos x="1890" y="1288"/>
                </a:cxn>
                <a:cxn ang="0">
                  <a:pos x="1872" y="1187"/>
                </a:cxn>
                <a:cxn ang="0">
                  <a:pos x="1938" y="1223"/>
                </a:cxn>
                <a:cxn ang="0">
                  <a:pos x="1968" y="1187"/>
                </a:cxn>
                <a:cxn ang="0">
                  <a:pos x="1968" y="1252"/>
                </a:cxn>
                <a:cxn ang="0">
                  <a:pos x="1908" y="1353"/>
                </a:cxn>
                <a:cxn ang="0">
                  <a:pos x="1968" y="1442"/>
                </a:cxn>
                <a:cxn ang="0">
                  <a:pos x="2115" y="1619"/>
                </a:cxn>
                <a:cxn ang="0">
                  <a:pos x="2163" y="1637"/>
                </a:cxn>
                <a:cxn ang="0">
                  <a:pos x="2234" y="1749"/>
                </a:cxn>
                <a:cxn ang="0">
                  <a:pos x="2351" y="1944"/>
                </a:cxn>
                <a:cxn ang="0">
                  <a:pos x="2564" y="2097"/>
                </a:cxn>
                <a:cxn ang="0">
                  <a:pos x="2640" y="2139"/>
                </a:cxn>
                <a:cxn ang="0">
                  <a:pos x="2617" y="2162"/>
                </a:cxn>
                <a:cxn ang="0">
                  <a:pos x="2594" y="2186"/>
                </a:cxn>
                <a:cxn ang="0">
                  <a:pos x="2676" y="2198"/>
                </a:cxn>
                <a:cxn ang="0">
                  <a:pos x="2883" y="2086"/>
                </a:cxn>
                <a:cxn ang="0">
                  <a:pos x="2871" y="1955"/>
                </a:cxn>
                <a:cxn ang="0">
                  <a:pos x="2894" y="1760"/>
                </a:cxn>
                <a:cxn ang="0">
                  <a:pos x="2871" y="1453"/>
                </a:cxn>
                <a:cxn ang="0">
                  <a:pos x="2694" y="1146"/>
                </a:cxn>
                <a:cxn ang="0">
                  <a:pos x="2612" y="1011"/>
                </a:cxn>
                <a:cxn ang="0">
                  <a:pos x="2612" y="892"/>
                </a:cxn>
                <a:cxn ang="0">
                  <a:pos x="2458" y="685"/>
                </a:cxn>
                <a:cxn ang="0">
                  <a:pos x="2346" y="562"/>
                </a:cxn>
                <a:cxn ang="0">
                  <a:pos x="2186" y="189"/>
                </a:cxn>
                <a:cxn ang="0">
                  <a:pos x="2151" y="147"/>
                </a:cxn>
                <a:cxn ang="0">
                  <a:pos x="2097" y="30"/>
                </a:cxn>
                <a:cxn ang="0">
                  <a:pos x="1950" y="18"/>
                </a:cxn>
                <a:cxn ang="0">
                  <a:pos x="1961" y="154"/>
                </a:cxn>
                <a:cxn ang="0">
                  <a:pos x="1890" y="177"/>
                </a:cxn>
                <a:cxn ang="0">
                  <a:pos x="933" y="160"/>
                </a:cxn>
                <a:cxn ang="0">
                  <a:pos x="898" y="78"/>
                </a:cxn>
              </a:cxnLst>
              <a:rect l="0" t="0" r="r" b="b"/>
              <a:pathLst>
                <a:path w="2930" h="2216">
                  <a:moveTo>
                    <a:pt x="898" y="78"/>
                  </a:moveTo>
                  <a:lnTo>
                    <a:pt x="6" y="165"/>
                  </a:lnTo>
                  <a:lnTo>
                    <a:pt x="6" y="183"/>
                  </a:lnTo>
                  <a:lnTo>
                    <a:pt x="6" y="195"/>
                  </a:lnTo>
                  <a:lnTo>
                    <a:pt x="0" y="201"/>
                  </a:lnTo>
                  <a:lnTo>
                    <a:pt x="0" y="230"/>
                  </a:lnTo>
                  <a:lnTo>
                    <a:pt x="30" y="271"/>
                  </a:lnTo>
                  <a:lnTo>
                    <a:pt x="48" y="289"/>
                  </a:lnTo>
                  <a:lnTo>
                    <a:pt x="59" y="289"/>
                  </a:lnTo>
                  <a:lnTo>
                    <a:pt x="83" y="307"/>
                  </a:lnTo>
                  <a:lnTo>
                    <a:pt x="89" y="325"/>
                  </a:lnTo>
                  <a:lnTo>
                    <a:pt x="71" y="360"/>
                  </a:lnTo>
                  <a:lnTo>
                    <a:pt x="71" y="372"/>
                  </a:lnTo>
                  <a:lnTo>
                    <a:pt x="89" y="378"/>
                  </a:lnTo>
                  <a:lnTo>
                    <a:pt x="94" y="390"/>
                  </a:lnTo>
                  <a:lnTo>
                    <a:pt x="94" y="396"/>
                  </a:lnTo>
                  <a:lnTo>
                    <a:pt x="77" y="413"/>
                  </a:lnTo>
                  <a:lnTo>
                    <a:pt x="77" y="438"/>
                  </a:lnTo>
                  <a:lnTo>
                    <a:pt x="89" y="443"/>
                  </a:lnTo>
                  <a:lnTo>
                    <a:pt x="136" y="431"/>
                  </a:lnTo>
                  <a:lnTo>
                    <a:pt x="160" y="420"/>
                  </a:lnTo>
                  <a:lnTo>
                    <a:pt x="172" y="367"/>
                  </a:lnTo>
                  <a:lnTo>
                    <a:pt x="183" y="355"/>
                  </a:lnTo>
                  <a:lnTo>
                    <a:pt x="201" y="360"/>
                  </a:lnTo>
                  <a:lnTo>
                    <a:pt x="218" y="360"/>
                  </a:lnTo>
                  <a:lnTo>
                    <a:pt x="231" y="355"/>
                  </a:lnTo>
                  <a:lnTo>
                    <a:pt x="248" y="355"/>
                  </a:lnTo>
                  <a:lnTo>
                    <a:pt x="243" y="372"/>
                  </a:lnTo>
                  <a:lnTo>
                    <a:pt x="207" y="402"/>
                  </a:lnTo>
                  <a:lnTo>
                    <a:pt x="213" y="402"/>
                  </a:lnTo>
                  <a:lnTo>
                    <a:pt x="243" y="390"/>
                  </a:lnTo>
                  <a:lnTo>
                    <a:pt x="289" y="390"/>
                  </a:lnTo>
                  <a:lnTo>
                    <a:pt x="443" y="337"/>
                  </a:lnTo>
                  <a:lnTo>
                    <a:pt x="467" y="337"/>
                  </a:lnTo>
                  <a:lnTo>
                    <a:pt x="467" y="349"/>
                  </a:lnTo>
                  <a:lnTo>
                    <a:pt x="437" y="372"/>
                  </a:lnTo>
                  <a:lnTo>
                    <a:pt x="455" y="378"/>
                  </a:lnTo>
                  <a:lnTo>
                    <a:pt x="520" y="385"/>
                  </a:lnTo>
                  <a:lnTo>
                    <a:pt x="591" y="408"/>
                  </a:lnTo>
                  <a:lnTo>
                    <a:pt x="662" y="443"/>
                  </a:lnTo>
                  <a:lnTo>
                    <a:pt x="680" y="455"/>
                  </a:lnTo>
                  <a:lnTo>
                    <a:pt x="680" y="431"/>
                  </a:lnTo>
                  <a:lnTo>
                    <a:pt x="692" y="420"/>
                  </a:lnTo>
                  <a:lnTo>
                    <a:pt x="709" y="438"/>
                  </a:lnTo>
                  <a:lnTo>
                    <a:pt x="750" y="449"/>
                  </a:lnTo>
                  <a:lnTo>
                    <a:pt x="763" y="455"/>
                  </a:lnTo>
                  <a:lnTo>
                    <a:pt x="763" y="461"/>
                  </a:lnTo>
                  <a:lnTo>
                    <a:pt x="745" y="473"/>
                  </a:lnTo>
                  <a:lnTo>
                    <a:pt x="750" y="484"/>
                  </a:lnTo>
                  <a:lnTo>
                    <a:pt x="845" y="550"/>
                  </a:lnTo>
                  <a:lnTo>
                    <a:pt x="850" y="573"/>
                  </a:lnTo>
                  <a:lnTo>
                    <a:pt x="845" y="597"/>
                  </a:lnTo>
                  <a:lnTo>
                    <a:pt x="839" y="608"/>
                  </a:lnTo>
                  <a:lnTo>
                    <a:pt x="827" y="603"/>
                  </a:lnTo>
                  <a:lnTo>
                    <a:pt x="821" y="580"/>
                  </a:lnTo>
                  <a:lnTo>
                    <a:pt x="809" y="603"/>
                  </a:lnTo>
                  <a:lnTo>
                    <a:pt x="821" y="621"/>
                  </a:lnTo>
                  <a:lnTo>
                    <a:pt x="833" y="626"/>
                  </a:lnTo>
                  <a:lnTo>
                    <a:pt x="963" y="591"/>
                  </a:lnTo>
                  <a:lnTo>
                    <a:pt x="969" y="573"/>
                  </a:lnTo>
                  <a:lnTo>
                    <a:pt x="1010" y="573"/>
                  </a:lnTo>
                  <a:lnTo>
                    <a:pt x="1111" y="491"/>
                  </a:lnTo>
                  <a:lnTo>
                    <a:pt x="1182" y="491"/>
                  </a:lnTo>
                  <a:lnTo>
                    <a:pt x="1182" y="473"/>
                  </a:lnTo>
                  <a:lnTo>
                    <a:pt x="1170" y="455"/>
                  </a:lnTo>
                  <a:lnTo>
                    <a:pt x="1187" y="413"/>
                  </a:lnTo>
                  <a:lnTo>
                    <a:pt x="1294" y="402"/>
                  </a:lnTo>
                  <a:lnTo>
                    <a:pt x="1453" y="479"/>
                  </a:lnTo>
                  <a:lnTo>
                    <a:pt x="1459" y="502"/>
                  </a:lnTo>
                  <a:lnTo>
                    <a:pt x="1501" y="538"/>
                  </a:lnTo>
                  <a:lnTo>
                    <a:pt x="1536" y="591"/>
                  </a:lnTo>
                  <a:lnTo>
                    <a:pt x="1636" y="662"/>
                  </a:lnTo>
                  <a:lnTo>
                    <a:pt x="1648" y="692"/>
                  </a:lnTo>
                  <a:lnTo>
                    <a:pt x="1678" y="715"/>
                  </a:lnTo>
                  <a:lnTo>
                    <a:pt x="1755" y="715"/>
                  </a:lnTo>
                  <a:lnTo>
                    <a:pt x="1814" y="804"/>
                  </a:lnTo>
                  <a:lnTo>
                    <a:pt x="1831" y="816"/>
                  </a:lnTo>
                  <a:lnTo>
                    <a:pt x="1826" y="845"/>
                  </a:lnTo>
                  <a:lnTo>
                    <a:pt x="1849" y="933"/>
                  </a:lnTo>
                  <a:lnTo>
                    <a:pt x="1837" y="1029"/>
                  </a:lnTo>
                  <a:lnTo>
                    <a:pt x="1814" y="1135"/>
                  </a:lnTo>
                  <a:lnTo>
                    <a:pt x="1819" y="1223"/>
                  </a:lnTo>
                  <a:lnTo>
                    <a:pt x="1831" y="1252"/>
                  </a:lnTo>
                  <a:lnTo>
                    <a:pt x="1890" y="1288"/>
                  </a:lnTo>
                  <a:lnTo>
                    <a:pt x="1908" y="1252"/>
                  </a:lnTo>
                  <a:lnTo>
                    <a:pt x="1890" y="1240"/>
                  </a:lnTo>
                  <a:lnTo>
                    <a:pt x="1872" y="1187"/>
                  </a:lnTo>
                  <a:lnTo>
                    <a:pt x="1879" y="1176"/>
                  </a:lnTo>
                  <a:lnTo>
                    <a:pt x="1914" y="1164"/>
                  </a:lnTo>
                  <a:lnTo>
                    <a:pt x="1938" y="1223"/>
                  </a:lnTo>
                  <a:lnTo>
                    <a:pt x="1950" y="1217"/>
                  </a:lnTo>
                  <a:lnTo>
                    <a:pt x="1961" y="1194"/>
                  </a:lnTo>
                  <a:lnTo>
                    <a:pt x="1968" y="1187"/>
                  </a:lnTo>
                  <a:lnTo>
                    <a:pt x="1985" y="1199"/>
                  </a:lnTo>
                  <a:lnTo>
                    <a:pt x="1985" y="1223"/>
                  </a:lnTo>
                  <a:lnTo>
                    <a:pt x="1968" y="1252"/>
                  </a:lnTo>
                  <a:lnTo>
                    <a:pt x="1950" y="1276"/>
                  </a:lnTo>
                  <a:lnTo>
                    <a:pt x="1926" y="1347"/>
                  </a:lnTo>
                  <a:lnTo>
                    <a:pt x="1908" y="1353"/>
                  </a:lnTo>
                  <a:lnTo>
                    <a:pt x="1908" y="1389"/>
                  </a:lnTo>
                  <a:lnTo>
                    <a:pt x="1932" y="1412"/>
                  </a:lnTo>
                  <a:lnTo>
                    <a:pt x="1968" y="1442"/>
                  </a:lnTo>
                  <a:lnTo>
                    <a:pt x="2021" y="1566"/>
                  </a:lnTo>
                  <a:lnTo>
                    <a:pt x="2103" y="1619"/>
                  </a:lnTo>
                  <a:lnTo>
                    <a:pt x="2115" y="1619"/>
                  </a:lnTo>
                  <a:lnTo>
                    <a:pt x="2121" y="1589"/>
                  </a:lnTo>
                  <a:lnTo>
                    <a:pt x="2145" y="1589"/>
                  </a:lnTo>
                  <a:lnTo>
                    <a:pt x="2163" y="1637"/>
                  </a:lnTo>
                  <a:lnTo>
                    <a:pt x="2168" y="1666"/>
                  </a:lnTo>
                  <a:lnTo>
                    <a:pt x="2198" y="1731"/>
                  </a:lnTo>
                  <a:lnTo>
                    <a:pt x="2234" y="1749"/>
                  </a:lnTo>
                  <a:lnTo>
                    <a:pt x="2269" y="1760"/>
                  </a:lnTo>
                  <a:lnTo>
                    <a:pt x="2333" y="1932"/>
                  </a:lnTo>
                  <a:lnTo>
                    <a:pt x="2351" y="1944"/>
                  </a:lnTo>
                  <a:lnTo>
                    <a:pt x="2434" y="1962"/>
                  </a:lnTo>
                  <a:lnTo>
                    <a:pt x="2470" y="1980"/>
                  </a:lnTo>
                  <a:lnTo>
                    <a:pt x="2564" y="2097"/>
                  </a:lnTo>
                  <a:lnTo>
                    <a:pt x="2605" y="2127"/>
                  </a:lnTo>
                  <a:lnTo>
                    <a:pt x="2623" y="2133"/>
                  </a:lnTo>
                  <a:lnTo>
                    <a:pt x="2640" y="2139"/>
                  </a:lnTo>
                  <a:lnTo>
                    <a:pt x="2653" y="2168"/>
                  </a:lnTo>
                  <a:lnTo>
                    <a:pt x="2635" y="2168"/>
                  </a:lnTo>
                  <a:lnTo>
                    <a:pt x="2617" y="2162"/>
                  </a:lnTo>
                  <a:lnTo>
                    <a:pt x="2605" y="2162"/>
                  </a:lnTo>
                  <a:lnTo>
                    <a:pt x="2594" y="2168"/>
                  </a:lnTo>
                  <a:lnTo>
                    <a:pt x="2594" y="2186"/>
                  </a:lnTo>
                  <a:lnTo>
                    <a:pt x="2605" y="2203"/>
                  </a:lnTo>
                  <a:lnTo>
                    <a:pt x="2653" y="2216"/>
                  </a:lnTo>
                  <a:lnTo>
                    <a:pt x="2676" y="2198"/>
                  </a:lnTo>
                  <a:lnTo>
                    <a:pt x="2711" y="2191"/>
                  </a:lnTo>
                  <a:lnTo>
                    <a:pt x="2853" y="2139"/>
                  </a:lnTo>
                  <a:lnTo>
                    <a:pt x="2883" y="2086"/>
                  </a:lnTo>
                  <a:lnTo>
                    <a:pt x="2889" y="2068"/>
                  </a:lnTo>
                  <a:lnTo>
                    <a:pt x="2871" y="1997"/>
                  </a:lnTo>
                  <a:lnTo>
                    <a:pt x="2871" y="1955"/>
                  </a:lnTo>
                  <a:lnTo>
                    <a:pt x="2901" y="1891"/>
                  </a:lnTo>
                  <a:lnTo>
                    <a:pt x="2930" y="1896"/>
                  </a:lnTo>
                  <a:lnTo>
                    <a:pt x="2894" y="1760"/>
                  </a:lnTo>
                  <a:lnTo>
                    <a:pt x="2907" y="1689"/>
                  </a:lnTo>
                  <a:lnTo>
                    <a:pt x="2894" y="1559"/>
                  </a:lnTo>
                  <a:lnTo>
                    <a:pt x="2871" y="1453"/>
                  </a:lnTo>
                  <a:lnTo>
                    <a:pt x="2848" y="1418"/>
                  </a:lnTo>
                  <a:lnTo>
                    <a:pt x="2754" y="1288"/>
                  </a:lnTo>
                  <a:lnTo>
                    <a:pt x="2694" y="1146"/>
                  </a:lnTo>
                  <a:lnTo>
                    <a:pt x="2617" y="1046"/>
                  </a:lnTo>
                  <a:lnTo>
                    <a:pt x="2617" y="1029"/>
                  </a:lnTo>
                  <a:lnTo>
                    <a:pt x="2612" y="1011"/>
                  </a:lnTo>
                  <a:lnTo>
                    <a:pt x="2587" y="951"/>
                  </a:lnTo>
                  <a:lnTo>
                    <a:pt x="2587" y="928"/>
                  </a:lnTo>
                  <a:lnTo>
                    <a:pt x="2612" y="892"/>
                  </a:lnTo>
                  <a:lnTo>
                    <a:pt x="2612" y="874"/>
                  </a:lnTo>
                  <a:lnTo>
                    <a:pt x="2511" y="745"/>
                  </a:lnTo>
                  <a:lnTo>
                    <a:pt x="2458" y="685"/>
                  </a:lnTo>
                  <a:lnTo>
                    <a:pt x="2422" y="662"/>
                  </a:lnTo>
                  <a:lnTo>
                    <a:pt x="2410" y="644"/>
                  </a:lnTo>
                  <a:lnTo>
                    <a:pt x="2346" y="562"/>
                  </a:lnTo>
                  <a:lnTo>
                    <a:pt x="2262" y="408"/>
                  </a:lnTo>
                  <a:lnTo>
                    <a:pt x="2239" y="319"/>
                  </a:lnTo>
                  <a:lnTo>
                    <a:pt x="2186" y="189"/>
                  </a:lnTo>
                  <a:lnTo>
                    <a:pt x="2186" y="172"/>
                  </a:lnTo>
                  <a:lnTo>
                    <a:pt x="2163" y="154"/>
                  </a:lnTo>
                  <a:lnTo>
                    <a:pt x="2151" y="147"/>
                  </a:lnTo>
                  <a:lnTo>
                    <a:pt x="2138" y="53"/>
                  </a:lnTo>
                  <a:lnTo>
                    <a:pt x="2127" y="24"/>
                  </a:lnTo>
                  <a:lnTo>
                    <a:pt x="2097" y="30"/>
                  </a:lnTo>
                  <a:lnTo>
                    <a:pt x="2039" y="30"/>
                  </a:lnTo>
                  <a:lnTo>
                    <a:pt x="1973" y="0"/>
                  </a:lnTo>
                  <a:lnTo>
                    <a:pt x="1950" y="18"/>
                  </a:lnTo>
                  <a:lnTo>
                    <a:pt x="1938" y="35"/>
                  </a:lnTo>
                  <a:lnTo>
                    <a:pt x="1932" y="65"/>
                  </a:lnTo>
                  <a:lnTo>
                    <a:pt x="1961" y="154"/>
                  </a:lnTo>
                  <a:lnTo>
                    <a:pt x="1950" y="201"/>
                  </a:lnTo>
                  <a:lnTo>
                    <a:pt x="1908" y="195"/>
                  </a:lnTo>
                  <a:lnTo>
                    <a:pt x="1890" y="177"/>
                  </a:lnTo>
                  <a:lnTo>
                    <a:pt x="1879" y="131"/>
                  </a:lnTo>
                  <a:lnTo>
                    <a:pt x="951" y="189"/>
                  </a:lnTo>
                  <a:lnTo>
                    <a:pt x="933" y="160"/>
                  </a:lnTo>
                  <a:lnTo>
                    <a:pt x="933" y="131"/>
                  </a:lnTo>
                  <a:lnTo>
                    <a:pt x="903" y="101"/>
                  </a:lnTo>
                  <a:lnTo>
                    <a:pt x="898" y="78"/>
                  </a:lnTo>
                </a:path>
              </a:pathLst>
            </a:custGeom>
            <a:solidFill>
              <a:schemeClr val="accent3">
                <a:lumMod val="50000"/>
              </a:schemeClr>
            </a:solidFill>
            <a:ln w="12700">
              <a:solidFill>
                <a:schemeClr val="tx1"/>
              </a:solidFill>
              <a:prstDash val="solid"/>
              <a:round/>
              <a:headEnd/>
              <a:tailEnd/>
            </a:ln>
          </p:spPr>
          <p:txBody>
            <a:bodyPr lIns="0" rIns="0" anchor="ctr"/>
            <a:lstStyle/>
            <a:p>
              <a:pPr>
                <a:defRPr/>
              </a:pPr>
              <a:r>
                <a:rPr lang="en-US" sz="1440" b="1" dirty="0">
                  <a:solidFill>
                    <a:schemeClr val="bg1"/>
                  </a:solidFill>
                  <a:latin typeface="Calibri" pitchFamily="34" charset="0"/>
                  <a:cs typeface="Arial" pitchFamily="34" charset="0"/>
                </a:rPr>
                <a:t>                       1.6%</a:t>
              </a:r>
            </a:p>
          </p:txBody>
        </p:sp>
        <p:sp>
          <p:nvSpPr>
            <p:cNvPr id="19535" name="Freeform 79"/>
            <p:cNvSpPr>
              <a:spLocks/>
            </p:cNvSpPr>
            <p:nvPr/>
          </p:nvSpPr>
          <p:spPr bwMode="auto">
            <a:xfrm>
              <a:off x="6531296" y="3549955"/>
              <a:ext cx="588587" cy="272676"/>
            </a:xfrm>
            <a:custGeom>
              <a:avLst/>
              <a:gdLst/>
              <a:ahLst/>
              <a:cxnLst>
                <a:cxn ang="0">
                  <a:pos x="844" y="48"/>
                </a:cxn>
                <a:cxn ang="0">
                  <a:pos x="47" y="421"/>
                </a:cxn>
                <a:cxn ang="0">
                  <a:pos x="77" y="385"/>
                </a:cxn>
                <a:cxn ang="0">
                  <a:pos x="172" y="307"/>
                </a:cxn>
                <a:cxn ang="0">
                  <a:pos x="218" y="261"/>
                </a:cxn>
                <a:cxn ang="0">
                  <a:pos x="254" y="243"/>
                </a:cxn>
                <a:cxn ang="0">
                  <a:pos x="331" y="231"/>
                </a:cxn>
                <a:cxn ang="0">
                  <a:pos x="443" y="172"/>
                </a:cxn>
                <a:cxn ang="0">
                  <a:pos x="491" y="190"/>
                </a:cxn>
                <a:cxn ang="0">
                  <a:pos x="532" y="208"/>
                </a:cxn>
                <a:cxn ang="0">
                  <a:pos x="580" y="290"/>
                </a:cxn>
                <a:cxn ang="0">
                  <a:pos x="632" y="296"/>
                </a:cxn>
                <a:cxn ang="0">
                  <a:pos x="638" y="337"/>
                </a:cxn>
                <a:cxn ang="0">
                  <a:pos x="738" y="373"/>
                </a:cxn>
                <a:cxn ang="0">
                  <a:pos x="803" y="421"/>
                </a:cxn>
                <a:cxn ang="0">
                  <a:pos x="827" y="473"/>
                </a:cxn>
                <a:cxn ang="0">
                  <a:pos x="762" y="603"/>
                </a:cxn>
                <a:cxn ang="0">
                  <a:pos x="816" y="650"/>
                </a:cxn>
                <a:cxn ang="0">
                  <a:pos x="892" y="662"/>
                </a:cxn>
                <a:cxn ang="0">
                  <a:pos x="910" y="662"/>
                </a:cxn>
                <a:cxn ang="0">
                  <a:pos x="999" y="657"/>
                </a:cxn>
                <a:cxn ang="0">
                  <a:pos x="1093" y="692"/>
                </a:cxn>
                <a:cxn ang="0">
                  <a:pos x="1111" y="680"/>
                </a:cxn>
                <a:cxn ang="0">
                  <a:pos x="1064" y="614"/>
                </a:cxn>
                <a:cxn ang="0">
                  <a:pos x="1034" y="603"/>
                </a:cxn>
                <a:cxn ang="0">
                  <a:pos x="1052" y="586"/>
                </a:cxn>
                <a:cxn ang="0">
                  <a:pos x="1029" y="561"/>
                </a:cxn>
                <a:cxn ang="0">
                  <a:pos x="975" y="449"/>
                </a:cxn>
                <a:cxn ang="0">
                  <a:pos x="963" y="385"/>
                </a:cxn>
                <a:cxn ang="0">
                  <a:pos x="975" y="290"/>
                </a:cxn>
                <a:cxn ang="0">
                  <a:pos x="958" y="254"/>
                </a:cxn>
                <a:cxn ang="0">
                  <a:pos x="975" y="225"/>
                </a:cxn>
                <a:cxn ang="0">
                  <a:pos x="1040" y="160"/>
                </a:cxn>
                <a:cxn ang="0">
                  <a:pos x="1064" y="89"/>
                </a:cxn>
                <a:cxn ang="0">
                  <a:pos x="1111" y="112"/>
                </a:cxn>
                <a:cxn ang="0">
                  <a:pos x="1064" y="190"/>
                </a:cxn>
                <a:cxn ang="0">
                  <a:pos x="1029" y="249"/>
                </a:cxn>
                <a:cxn ang="0">
                  <a:pos x="1075" y="296"/>
                </a:cxn>
                <a:cxn ang="0">
                  <a:pos x="1087" y="385"/>
                </a:cxn>
                <a:cxn ang="0">
                  <a:pos x="1052" y="426"/>
                </a:cxn>
                <a:cxn ang="0">
                  <a:pos x="1093" y="456"/>
                </a:cxn>
                <a:cxn ang="0">
                  <a:pos x="1093" y="503"/>
                </a:cxn>
                <a:cxn ang="0">
                  <a:pos x="1111" y="573"/>
                </a:cxn>
                <a:cxn ang="0">
                  <a:pos x="1176" y="603"/>
                </a:cxn>
                <a:cxn ang="0">
                  <a:pos x="1217" y="591"/>
                </a:cxn>
                <a:cxn ang="0">
                  <a:pos x="1222" y="621"/>
                </a:cxn>
                <a:cxn ang="0">
                  <a:pos x="1252" y="680"/>
                </a:cxn>
                <a:cxn ang="0">
                  <a:pos x="1306" y="703"/>
                </a:cxn>
                <a:cxn ang="0">
                  <a:pos x="1336" y="680"/>
                </a:cxn>
                <a:cxn ang="0">
                  <a:pos x="1435" y="627"/>
                </a:cxn>
                <a:cxn ang="0">
                  <a:pos x="1477" y="467"/>
                </a:cxn>
                <a:cxn ang="0">
                  <a:pos x="1265" y="497"/>
                </a:cxn>
              </a:cxnLst>
              <a:rect l="0" t="0" r="r" b="b"/>
              <a:pathLst>
                <a:path w="1477" h="710">
                  <a:moveTo>
                    <a:pt x="1116" y="0"/>
                  </a:moveTo>
                  <a:lnTo>
                    <a:pt x="844" y="48"/>
                  </a:lnTo>
                  <a:lnTo>
                    <a:pt x="0" y="213"/>
                  </a:lnTo>
                  <a:lnTo>
                    <a:pt x="47" y="421"/>
                  </a:lnTo>
                  <a:lnTo>
                    <a:pt x="60" y="396"/>
                  </a:lnTo>
                  <a:lnTo>
                    <a:pt x="77" y="385"/>
                  </a:lnTo>
                  <a:lnTo>
                    <a:pt x="142" y="314"/>
                  </a:lnTo>
                  <a:lnTo>
                    <a:pt x="172" y="307"/>
                  </a:lnTo>
                  <a:lnTo>
                    <a:pt x="195" y="272"/>
                  </a:lnTo>
                  <a:lnTo>
                    <a:pt x="218" y="261"/>
                  </a:lnTo>
                  <a:lnTo>
                    <a:pt x="236" y="219"/>
                  </a:lnTo>
                  <a:lnTo>
                    <a:pt x="254" y="243"/>
                  </a:lnTo>
                  <a:lnTo>
                    <a:pt x="289" y="249"/>
                  </a:lnTo>
                  <a:lnTo>
                    <a:pt x="331" y="231"/>
                  </a:lnTo>
                  <a:lnTo>
                    <a:pt x="337" y="208"/>
                  </a:lnTo>
                  <a:lnTo>
                    <a:pt x="443" y="172"/>
                  </a:lnTo>
                  <a:lnTo>
                    <a:pt x="466" y="183"/>
                  </a:lnTo>
                  <a:lnTo>
                    <a:pt x="491" y="190"/>
                  </a:lnTo>
                  <a:lnTo>
                    <a:pt x="520" y="178"/>
                  </a:lnTo>
                  <a:lnTo>
                    <a:pt x="532" y="208"/>
                  </a:lnTo>
                  <a:lnTo>
                    <a:pt x="544" y="213"/>
                  </a:lnTo>
                  <a:lnTo>
                    <a:pt x="580" y="290"/>
                  </a:lnTo>
                  <a:lnTo>
                    <a:pt x="603" y="284"/>
                  </a:lnTo>
                  <a:lnTo>
                    <a:pt x="632" y="296"/>
                  </a:lnTo>
                  <a:lnTo>
                    <a:pt x="662" y="307"/>
                  </a:lnTo>
                  <a:lnTo>
                    <a:pt x="638" y="337"/>
                  </a:lnTo>
                  <a:lnTo>
                    <a:pt x="674" y="373"/>
                  </a:lnTo>
                  <a:lnTo>
                    <a:pt x="738" y="373"/>
                  </a:lnTo>
                  <a:lnTo>
                    <a:pt x="762" y="403"/>
                  </a:lnTo>
                  <a:lnTo>
                    <a:pt x="803" y="421"/>
                  </a:lnTo>
                  <a:lnTo>
                    <a:pt x="833" y="456"/>
                  </a:lnTo>
                  <a:lnTo>
                    <a:pt x="827" y="473"/>
                  </a:lnTo>
                  <a:lnTo>
                    <a:pt x="786" y="544"/>
                  </a:lnTo>
                  <a:lnTo>
                    <a:pt x="762" y="603"/>
                  </a:lnTo>
                  <a:lnTo>
                    <a:pt x="768" y="650"/>
                  </a:lnTo>
                  <a:lnTo>
                    <a:pt x="816" y="650"/>
                  </a:lnTo>
                  <a:lnTo>
                    <a:pt x="857" y="627"/>
                  </a:lnTo>
                  <a:lnTo>
                    <a:pt x="892" y="662"/>
                  </a:lnTo>
                  <a:lnTo>
                    <a:pt x="910" y="674"/>
                  </a:lnTo>
                  <a:lnTo>
                    <a:pt x="910" y="662"/>
                  </a:lnTo>
                  <a:lnTo>
                    <a:pt x="945" y="657"/>
                  </a:lnTo>
                  <a:lnTo>
                    <a:pt x="999" y="657"/>
                  </a:lnTo>
                  <a:lnTo>
                    <a:pt x="1064" y="680"/>
                  </a:lnTo>
                  <a:lnTo>
                    <a:pt x="1093" y="692"/>
                  </a:lnTo>
                  <a:lnTo>
                    <a:pt x="1111" y="692"/>
                  </a:lnTo>
                  <a:lnTo>
                    <a:pt x="1111" y="680"/>
                  </a:lnTo>
                  <a:lnTo>
                    <a:pt x="1093" y="662"/>
                  </a:lnTo>
                  <a:lnTo>
                    <a:pt x="1064" y="614"/>
                  </a:lnTo>
                  <a:lnTo>
                    <a:pt x="1040" y="609"/>
                  </a:lnTo>
                  <a:lnTo>
                    <a:pt x="1034" y="603"/>
                  </a:lnTo>
                  <a:lnTo>
                    <a:pt x="1040" y="586"/>
                  </a:lnTo>
                  <a:lnTo>
                    <a:pt x="1052" y="586"/>
                  </a:lnTo>
                  <a:lnTo>
                    <a:pt x="1057" y="573"/>
                  </a:lnTo>
                  <a:lnTo>
                    <a:pt x="1029" y="561"/>
                  </a:lnTo>
                  <a:lnTo>
                    <a:pt x="1004" y="520"/>
                  </a:lnTo>
                  <a:lnTo>
                    <a:pt x="975" y="449"/>
                  </a:lnTo>
                  <a:lnTo>
                    <a:pt x="969" y="421"/>
                  </a:lnTo>
                  <a:lnTo>
                    <a:pt x="963" y="385"/>
                  </a:lnTo>
                  <a:lnTo>
                    <a:pt x="975" y="307"/>
                  </a:lnTo>
                  <a:lnTo>
                    <a:pt x="975" y="290"/>
                  </a:lnTo>
                  <a:lnTo>
                    <a:pt x="963" y="279"/>
                  </a:lnTo>
                  <a:lnTo>
                    <a:pt x="958" y="254"/>
                  </a:lnTo>
                  <a:lnTo>
                    <a:pt x="963" y="243"/>
                  </a:lnTo>
                  <a:lnTo>
                    <a:pt x="975" y="225"/>
                  </a:lnTo>
                  <a:lnTo>
                    <a:pt x="981" y="201"/>
                  </a:lnTo>
                  <a:lnTo>
                    <a:pt x="1040" y="160"/>
                  </a:lnTo>
                  <a:lnTo>
                    <a:pt x="1052" y="148"/>
                  </a:lnTo>
                  <a:lnTo>
                    <a:pt x="1064" y="89"/>
                  </a:lnTo>
                  <a:lnTo>
                    <a:pt x="1093" y="95"/>
                  </a:lnTo>
                  <a:lnTo>
                    <a:pt x="1111" y="112"/>
                  </a:lnTo>
                  <a:lnTo>
                    <a:pt x="1082" y="160"/>
                  </a:lnTo>
                  <a:lnTo>
                    <a:pt x="1064" y="190"/>
                  </a:lnTo>
                  <a:lnTo>
                    <a:pt x="1046" y="213"/>
                  </a:lnTo>
                  <a:lnTo>
                    <a:pt x="1029" y="249"/>
                  </a:lnTo>
                  <a:lnTo>
                    <a:pt x="1046" y="290"/>
                  </a:lnTo>
                  <a:lnTo>
                    <a:pt x="1075" y="296"/>
                  </a:lnTo>
                  <a:lnTo>
                    <a:pt x="1093" y="373"/>
                  </a:lnTo>
                  <a:lnTo>
                    <a:pt x="1087" y="385"/>
                  </a:lnTo>
                  <a:lnTo>
                    <a:pt x="1046" y="408"/>
                  </a:lnTo>
                  <a:lnTo>
                    <a:pt x="1052" y="426"/>
                  </a:lnTo>
                  <a:lnTo>
                    <a:pt x="1087" y="438"/>
                  </a:lnTo>
                  <a:lnTo>
                    <a:pt x="1093" y="456"/>
                  </a:lnTo>
                  <a:lnTo>
                    <a:pt x="1087" y="485"/>
                  </a:lnTo>
                  <a:lnTo>
                    <a:pt x="1093" y="503"/>
                  </a:lnTo>
                  <a:lnTo>
                    <a:pt x="1093" y="526"/>
                  </a:lnTo>
                  <a:lnTo>
                    <a:pt x="1111" y="573"/>
                  </a:lnTo>
                  <a:lnTo>
                    <a:pt x="1152" y="603"/>
                  </a:lnTo>
                  <a:lnTo>
                    <a:pt x="1176" y="603"/>
                  </a:lnTo>
                  <a:lnTo>
                    <a:pt x="1194" y="586"/>
                  </a:lnTo>
                  <a:lnTo>
                    <a:pt x="1217" y="591"/>
                  </a:lnTo>
                  <a:lnTo>
                    <a:pt x="1229" y="597"/>
                  </a:lnTo>
                  <a:lnTo>
                    <a:pt x="1222" y="621"/>
                  </a:lnTo>
                  <a:lnTo>
                    <a:pt x="1247" y="662"/>
                  </a:lnTo>
                  <a:lnTo>
                    <a:pt x="1252" y="680"/>
                  </a:lnTo>
                  <a:lnTo>
                    <a:pt x="1265" y="703"/>
                  </a:lnTo>
                  <a:lnTo>
                    <a:pt x="1306" y="703"/>
                  </a:lnTo>
                  <a:lnTo>
                    <a:pt x="1306" y="710"/>
                  </a:lnTo>
                  <a:lnTo>
                    <a:pt x="1336" y="680"/>
                  </a:lnTo>
                  <a:lnTo>
                    <a:pt x="1435" y="644"/>
                  </a:lnTo>
                  <a:lnTo>
                    <a:pt x="1435" y="627"/>
                  </a:lnTo>
                  <a:lnTo>
                    <a:pt x="1448" y="603"/>
                  </a:lnTo>
                  <a:lnTo>
                    <a:pt x="1477" y="467"/>
                  </a:lnTo>
                  <a:lnTo>
                    <a:pt x="1471" y="456"/>
                  </a:lnTo>
                  <a:lnTo>
                    <a:pt x="1265" y="497"/>
                  </a:lnTo>
                  <a:lnTo>
                    <a:pt x="1116" y="0"/>
                  </a:lnTo>
                  <a:close/>
                </a:path>
              </a:pathLst>
            </a:custGeom>
            <a:solidFill>
              <a:schemeClr val="accent2"/>
            </a:solidFill>
            <a:ln w="12700">
              <a:solidFill>
                <a:schemeClr val="tx1"/>
              </a:solidFill>
              <a:round/>
              <a:headEnd/>
              <a:tailEnd/>
            </a:ln>
          </p:spPr>
          <p:txBody>
            <a:bodyPr anchor="ctr"/>
            <a:lstStyle/>
            <a:p>
              <a:pPr algn="ctr">
                <a:defRPr/>
              </a:pPr>
              <a:endParaRPr lang="en-US" sz="1440" b="1">
                <a:solidFill>
                  <a:schemeClr val="bg1"/>
                </a:solidFill>
                <a:latin typeface="Calibri" pitchFamily="34" charset="0"/>
                <a:cs typeface="Arial" pitchFamily="34" charset="0"/>
              </a:endParaRPr>
            </a:p>
          </p:txBody>
        </p:sp>
        <p:sp>
          <p:nvSpPr>
            <p:cNvPr id="19537" name="Freeform 81"/>
            <p:cNvSpPr>
              <a:spLocks/>
            </p:cNvSpPr>
            <p:nvPr/>
          </p:nvSpPr>
          <p:spPr bwMode="auto">
            <a:xfrm>
              <a:off x="6976648" y="3526749"/>
              <a:ext cx="140828" cy="214660"/>
            </a:xfrm>
            <a:custGeom>
              <a:avLst/>
              <a:gdLst/>
              <a:ahLst/>
              <a:cxnLst>
                <a:cxn ang="0">
                  <a:pos x="355" y="520"/>
                </a:cxn>
                <a:cxn ang="0">
                  <a:pos x="349" y="485"/>
                </a:cxn>
                <a:cxn ang="0">
                  <a:pos x="326" y="425"/>
                </a:cxn>
                <a:cxn ang="0">
                  <a:pos x="284" y="389"/>
                </a:cxn>
                <a:cxn ang="0">
                  <a:pos x="231" y="348"/>
                </a:cxn>
                <a:cxn ang="0">
                  <a:pos x="207" y="325"/>
                </a:cxn>
                <a:cxn ang="0">
                  <a:pos x="195" y="295"/>
                </a:cxn>
                <a:cxn ang="0">
                  <a:pos x="154" y="224"/>
                </a:cxn>
                <a:cxn ang="0">
                  <a:pos x="136" y="189"/>
                </a:cxn>
                <a:cxn ang="0">
                  <a:pos x="101" y="148"/>
                </a:cxn>
                <a:cxn ang="0">
                  <a:pos x="89" y="123"/>
                </a:cxn>
                <a:cxn ang="0">
                  <a:pos x="83" y="100"/>
                </a:cxn>
                <a:cxn ang="0">
                  <a:pos x="83" y="94"/>
                </a:cxn>
                <a:cxn ang="0">
                  <a:pos x="83" y="82"/>
                </a:cxn>
                <a:cxn ang="0">
                  <a:pos x="106" y="6"/>
                </a:cxn>
                <a:cxn ang="0">
                  <a:pos x="78" y="0"/>
                </a:cxn>
                <a:cxn ang="0">
                  <a:pos x="48" y="6"/>
                </a:cxn>
                <a:cxn ang="0">
                  <a:pos x="18" y="34"/>
                </a:cxn>
                <a:cxn ang="0">
                  <a:pos x="12" y="59"/>
                </a:cxn>
                <a:cxn ang="0">
                  <a:pos x="7" y="64"/>
                </a:cxn>
                <a:cxn ang="0">
                  <a:pos x="0" y="64"/>
                </a:cxn>
                <a:cxn ang="0">
                  <a:pos x="149" y="561"/>
                </a:cxn>
                <a:cxn ang="0">
                  <a:pos x="355" y="520"/>
                </a:cxn>
              </a:cxnLst>
              <a:rect l="0" t="0" r="r" b="b"/>
              <a:pathLst>
                <a:path w="355" h="561">
                  <a:moveTo>
                    <a:pt x="355" y="520"/>
                  </a:moveTo>
                  <a:lnTo>
                    <a:pt x="349" y="485"/>
                  </a:lnTo>
                  <a:lnTo>
                    <a:pt x="326" y="425"/>
                  </a:lnTo>
                  <a:lnTo>
                    <a:pt x="284" y="389"/>
                  </a:lnTo>
                  <a:lnTo>
                    <a:pt x="231" y="348"/>
                  </a:lnTo>
                  <a:lnTo>
                    <a:pt x="207" y="325"/>
                  </a:lnTo>
                  <a:lnTo>
                    <a:pt x="195" y="295"/>
                  </a:lnTo>
                  <a:lnTo>
                    <a:pt x="154" y="224"/>
                  </a:lnTo>
                  <a:lnTo>
                    <a:pt x="136" y="189"/>
                  </a:lnTo>
                  <a:lnTo>
                    <a:pt x="101" y="148"/>
                  </a:lnTo>
                  <a:lnTo>
                    <a:pt x="89" y="123"/>
                  </a:lnTo>
                  <a:lnTo>
                    <a:pt x="83" y="100"/>
                  </a:lnTo>
                  <a:lnTo>
                    <a:pt x="83" y="94"/>
                  </a:lnTo>
                  <a:lnTo>
                    <a:pt x="83" y="82"/>
                  </a:lnTo>
                  <a:lnTo>
                    <a:pt x="106" y="6"/>
                  </a:lnTo>
                  <a:lnTo>
                    <a:pt x="78" y="0"/>
                  </a:lnTo>
                  <a:lnTo>
                    <a:pt x="48" y="6"/>
                  </a:lnTo>
                  <a:lnTo>
                    <a:pt x="18" y="34"/>
                  </a:lnTo>
                  <a:lnTo>
                    <a:pt x="12" y="59"/>
                  </a:lnTo>
                  <a:lnTo>
                    <a:pt x="7" y="64"/>
                  </a:lnTo>
                  <a:lnTo>
                    <a:pt x="0" y="64"/>
                  </a:lnTo>
                  <a:lnTo>
                    <a:pt x="149" y="561"/>
                  </a:lnTo>
                  <a:lnTo>
                    <a:pt x="355" y="520"/>
                  </a:lnTo>
                  <a:close/>
                </a:path>
              </a:pathLst>
            </a:custGeom>
            <a:solidFill>
              <a:schemeClr val="accent2"/>
            </a:solidFill>
            <a:ln w="12700">
              <a:solidFill>
                <a:schemeClr val="tx1"/>
              </a:solidFill>
              <a:round/>
              <a:headEnd/>
              <a:tailEnd/>
            </a:ln>
          </p:spPr>
          <p:txBody>
            <a:bodyPr anchor="ctr"/>
            <a:lstStyle/>
            <a:p>
              <a:pPr algn="ctr">
                <a:defRPr/>
              </a:pPr>
              <a:endParaRPr lang="en-US" sz="1440" b="1">
                <a:solidFill>
                  <a:schemeClr val="bg1"/>
                </a:solidFill>
                <a:latin typeface="Calibri" pitchFamily="34" charset="0"/>
                <a:cs typeface="Arial" pitchFamily="34" charset="0"/>
              </a:endParaRPr>
            </a:p>
          </p:txBody>
        </p:sp>
        <p:sp>
          <p:nvSpPr>
            <p:cNvPr id="19541" name="Freeform 85"/>
            <p:cNvSpPr>
              <a:spLocks/>
            </p:cNvSpPr>
            <p:nvPr/>
          </p:nvSpPr>
          <p:spPr bwMode="auto">
            <a:xfrm>
              <a:off x="7172844" y="3090468"/>
              <a:ext cx="217861" cy="210019"/>
            </a:xfrm>
            <a:custGeom>
              <a:avLst/>
              <a:gdLst/>
              <a:ahLst/>
              <a:cxnLst>
                <a:cxn ang="0">
                  <a:pos x="0" y="117"/>
                </a:cxn>
                <a:cxn ang="0">
                  <a:pos x="183" y="71"/>
                </a:cxn>
                <a:cxn ang="0">
                  <a:pos x="201" y="94"/>
                </a:cxn>
                <a:cxn ang="0">
                  <a:pos x="206" y="88"/>
                </a:cxn>
                <a:cxn ang="0">
                  <a:pos x="213" y="76"/>
                </a:cxn>
                <a:cxn ang="0">
                  <a:pos x="485" y="0"/>
                </a:cxn>
                <a:cxn ang="0">
                  <a:pos x="549" y="224"/>
                </a:cxn>
                <a:cxn ang="0">
                  <a:pos x="538" y="247"/>
                </a:cxn>
                <a:cxn ang="0">
                  <a:pos x="531" y="259"/>
                </a:cxn>
                <a:cxn ang="0">
                  <a:pos x="538" y="271"/>
                </a:cxn>
                <a:cxn ang="0">
                  <a:pos x="538" y="282"/>
                </a:cxn>
                <a:cxn ang="0">
                  <a:pos x="502" y="282"/>
                </a:cxn>
                <a:cxn ang="0">
                  <a:pos x="414" y="325"/>
                </a:cxn>
                <a:cxn ang="0">
                  <a:pos x="384" y="318"/>
                </a:cxn>
                <a:cxn ang="0">
                  <a:pos x="378" y="330"/>
                </a:cxn>
                <a:cxn ang="0">
                  <a:pos x="378" y="348"/>
                </a:cxn>
                <a:cxn ang="0">
                  <a:pos x="373" y="353"/>
                </a:cxn>
                <a:cxn ang="0">
                  <a:pos x="319" y="360"/>
                </a:cxn>
                <a:cxn ang="0">
                  <a:pos x="242" y="395"/>
                </a:cxn>
                <a:cxn ang="0">
                  <a:pos x="231" y="383"/>
                </a:cxn>
                <a:cxn ang="0">
                  <a:pos x="183" y="431"/>
                </a:cxn>
                <a:cxn ang="0">
                  <a:pos x="82" y="520"/>
                </a:cxn>
                <a:cxn ang="0">
                  <a:pos x="41" y="543"/>
                </a:cxn>
                <a:cxn ang="0">
                  <a:pos x="6" y="507"/>
                </a:cxn>
                <a:cxn ang="0">
                  <a:pos x="53" y="460"/>
                </a:cxn>
                <a:cxn ang="0">
                  <a:pos x="59" y="442"/>
                </a:cxn>
                <a:cxn ang="0">
                  <a:pos x="36" y="419"/>
                </a:cxn>
                <a:cxn ang="0">
                  <a:pos x="0" y="117"/>
                </a:cxn>
              </a:cxnLst>
              <a:rect l="0" t="0" r="r" b="b"/>
              <a:pathLst>
                <a:path w="549" h="543">
                  <a:moveTo>
                    <a:pt x="0" y="117"/>
                  </a:moveTo>
                  <a:lnTo>
                    <a:pt x="183" y="71"/>
                  </a:lnTo>
                  <a:lnTo>
                    <a:pt x="201" y="94"/>
                  </a:lnTo>
                  <a:lnTo>
                    <a:pt x="206" y="88"/>
                  </a:lnTo>
                  <a:lnTo>
                    <a:pt x="213" y="76"/>
                  </a:lnTo>
                  <a:lnTo>
                    <a:pt x="485" y="0"/>
                  </a:lnTo>
                  <a:lnTo>
                    <a:pt x="549" y="224"/>
                  </a:lnTo>
                  <a:lnTo>
                    <a:pt x="538" y="247"/>
                  </a:lnTo>
                  <a:lnTo>
                    <a:pt x="531" y="259"/>
                  </a:lnTo>
                  <a:lnTo>
                    <a:pt x="538" y="271"/>
                  </a:lnTo>
                  <a:lnTo>
                    <a:pt x="538" y="282"/>
                  </a:lnTo>
                  <a:lnTo>
                    <a:pt x="502" y="282"/>
                  </a:lnTo>
                  <a:lnTo>
                    <a:pt x="414" y="325"/>
                  </a:lnTo>
                  <a:lnTo>
                    <a:pt x="384" y="318"/>
                  </a:lnTo>
                  <a:lnTo>
                    <a:pt x="378" y="330"/>
                  </a:lnTo>
                  <a:lnTo>
                    <a:pt x="378" y="348"/>
                  </a:lnTo>
                  <a:lnTo>
                    <a:pt x="373" y="353"/>
                  </a:lnTo>
                  <a:lnTo>
                    <a:pt x="319" y="360"/>
                  </a:lnTo>
                  <a:lnTo>
                    <a:pt x="242" y="395"/>
                  </a:lnTo>
                  <a:lnTo>
                    <a:pt x="231" y="383"/>
                  </a:lnTo>
                  <a:lnTo>
                    <a:pt x="183" y="431"/>
                  </a:lnTo>
                  <a:lnTo>
                    <a:pt x="82" y="520"/>
                  </a:lnTo>
                  <a:lnTo>
                    <a:pt x="41" y="543"/>
                  </a:lnTo>
                  <a:lnTo>
                    <a:pt x="6" y="507"/>
                  </a:lnTo>
                  <a:lnTo>
                    <a:pt x="53" y="460"/>
                  </a:lnTo>
                  <a:lnTo>
                    <a:pt x="59" y="442"/>
                  </a:lnTo>
                  <a:lnTo>
                    <a:pt x="36" y="419"/>
                  </a:lnTo>
                  <a:lnTo>
                    <a:pt x="0" y="117"/>
                  </a:lnTo>
                  <a:close/>
                </a:path>
              </a:pathLst>
            </a:custGeom>
            <a:solidFill>
              <a:schemeClr val="accent2">
                <a:lumMod val="60000"/>
                <a:lumOff val="40000"/>
              </a:schemeClr>
            </a:solidFill>
            <a:ln w="12700">
              <a:solidFill>
                <a:schemeClr val="tx1"/>
              </a:solidFill>
              <a:round/>
              <a:headEnd/>
              <a:tailEnd/>
            </a:ln>
          </p:spPr>
          <p:txBody>
            <a:bodyPr anchor="ctr"/>
            <a:lstStyle/>
            <a:p>
              <a:pPr algn="ctr">
                <a:defRPr/>
              </a:pPr>
              <a:endParaRPr lang="en-US" sz="1440" b="1">
                <a:solidFill>
                  <a:schemeClr val="bg1"/>
                </a:solidFill>
                <a:latin typeface="Calibri" pitchFamily="34" charset="0"/>
                <a:cs typeface="Arial" pitchFamily="34" charset="0"/>
              </a:endParaRPr>
            </a:p>
          </p:txBody>
        </p:sp>
        <p:sp>
          <p:nvSpPr>
            <p:cNvPr id="19545" name="Freeform 89"/>
            <p:cNvSpPr>
              <a:spLocks/>
            </p:cNvSpPr>
            <p:nvPr/>
          </p:nvSpPr>
          <p:spPr bwMode="auto">
            <a:xfrm>
              <a:off x="7364224" y="3082345"/>
              <a:ext cx="109533" cy="119512"/>
            </a:xfrm>
            <a:custGeom>
              <a:avLst/>
              <a:gdLst/>
              <a:ahLst/>
              <a:cxnLst>
                <a:cxn ang="0">
                  <a:pos x="0" y="25"/>
                </a:cxn>
                <a:cxn ang="0">
                  <a:pos x="64" y="249"/>
                </a:cxn>
                <a:cxn ang="0">
                  <a:pos x="53" y="272"/>
                </a:cxn>
                <a:cxn ang="0">
                  <a:pos x="46" y="284"/>
                </a:cxn>
                <a:cxn ang="0">
                  <a:pos x="53" y="296"/>
                </a:cxn>
                <a:cxn ang="0">
                  <a:pos x="53" y="307"/>
                </a:cxn>
                <a:cxn ang="0">
                  <a:pos x="70" y="307"/>
                </a:cxn>
                <a:cxn ang="0">
                  <a:pos x="129" y="272"/>
                </a:cxn>
                <a:cxn ang="0">
                  <a:pos x="159" y="243"/>
                </a:cxn>
                <a:cxn ang="0">
                  <a:pos x="159" y="213"/>
                </a:cxn>
                <a:cxn ang="0">
                  <a:pos x="153" y="195"/>
                </a:cxn>
                <a:cxn ang="0">
                  <a:pos x="153" y="160"/>
                </a:cxn>
                <a:cxn ang="0">
                  <a:pos x="177" y="137"/>
                </a:cxn>
                <a:cxn ang="0">
                  <a:pos x="188" y="142"/>
                </a:cxn>
                <a:cxn ang="0">
                  <a:pos x="188" y="166"/>
                </a:cxn>
                <a:cxn ang="0">
                  <a:pos x="188" y="213"/>
                </a:cxn>
                <a:cxn ang="0">
                  <a:pos x="200" y="231"/>
                </a:cxn>
                <a:cxn ang="0">
                  <a:pos x="218" y="225"/>
                </a:cxn>
                <a:cxn ang="0">
                  <a:pos x="218" y="195"/>
                </a:cxn>
                <a:cxn ang="0">
                  <a:pos x="230" y="195"/>
                </a:cxn>
                <a:cxn ang="0">
                  <a:pos x="248" y="178"/>
                </a:cxn>
                <a:cxn ang="0">
                  <a:pos x="277" y="178"/>
                </a:cxn>
                <a:cxn ang="0">
                  <a:pos x="277" y="172"/>
                </a:cxn>
                <a:cxn ang="0">
                  <a:pos x="259" y="142"/>
                </a:cxn>
                <a:cxn ang="0">
                  <a:pos x="253" y="137"/>
                </a:cxn>
                <a:cxn ang="0">
                  <a:pos x="241" y="130"/>
                </a:cxn>
                <a:cxn ang="0">
                  <a:pos x="236" y="125"/>
                </a:cxn>
                <a:cxn ang="0">
                  <a:pos x="212" y="107"/>
                </a:cxn>
                <a:cxn ang="0">
                  <a:pos x="212" y="101"/>
                </a:cxn>
                <a:cxn ang="0">
                  <a:pos x="159" y="83"/>
                </a:cxn>
                <a:cxn ang="0">
                  <a:pos x="141" y="42"/>
                </a:cxn>
                <a:cxn ang="0">
                  <a:pos x="124" y="36"/>
                </a:cxn>
                <a:cxn ang="0">
                  <a:pos x="112" y="0"/>
                </a:cxn>
                <a:cxn ang="0">
                  <a:pos x="0" y="25"/>
                </a:cxn>
              </a:cxnLst>
              <a:rect l="0" t="0" r="r" b="b"/>
              <a:pathLst>
                <a:path w="277" h="307">
                  <a:moveTo>
                    <a:pt x="0" y="25"/>
                  </a:moveTo>
                  <a:lnTo>
                    <a:pt x="64" y="249"/>
                  </a:lnTo>
                  <a:lnTo>
                    <a:pt x="53" y="272"/>
                  </a:lnTo>
                  <a:lnTo>
                    <a:pt x="46" y="284"/>
                  </a:lnTo>
                  <a:lnTo>
                    <a:pt x="53" y="296"/>
                  </a:lnTo>
                  <a:lnTo>
                    <a:pt x="53" y="307"/>
                  </a:lnTo>
                  <a:lnTo>
                    <a:pt x="70" y="307"/>
                  </a:lnTo>
                  <a:lnTo>
                    <a:pt x="129" y="272"/>
                  </a:lnTo>
                  <a:lnTo>
                    <a:pt x="159" y="243"/>
                  </a:lnTo>
                  <a:lnTo>
                    <a:pt x="159" y="213"/>
                  </a:lnTo>
                  <a:lnTo>
                    <a:pt x="153" y="195"/>
                  </a:lnTo>
                  <a:lnTo>
                    <a:pt x="153" y="160"/>
                  </a:lnTo>
                  <a:lnTo>
                    <a:pt x="177" y="137"/>
                  </a:lnTo>
                  <a:lnTo>
                    <a:pt x="188" y="142"/>
                  </a:lnTo>
                  <a:lnTo>
                    <a:pt x="188" y="166"/>
                  </a:lnTo>
                  <a:lnTo>
                    <a:pt x="188" y="213"/>
                  </a:lnTo>
                  <a:lnTo>
                    <a:pt x="200" y="231"/>
                  </a:lnTo>
                  <a:lnTo>
                    <a:pt x="218" y="225"/>
                  </a:lnTo>
                  <a:lnTo>
                    <a:pt x="218" y="195"/>
                  </a:lnTo>
                  <a:lnTo>
                    <a:pt x="230" y="195"/>
                  </a:lnTo>
                  <a:lnTo>
                    <a:pt x="248" y="178"/>
                  </a:lnTo>
                  <a:lnTo>
                    <a:pt x="277" y="178"/>
                  </a:lnTo>
                  <a:lnTo>
                    <a:pt x="277" y="172"/>
                  </a:lnTo>
                  <a:lnTo>
                    <a:pt x="259" y="142"/>
                  </a:lnTo>
                  <a:lnTo>
                    <a:pt x="253" y="137"/>
                  </a:lnTo>
                  <a:lnTo>
                    <a:pt x="241" y="130"/>
                  </a:lnTo>
                  <a:lnTo>
                    <a:pt x="236" y="125"/>
                  </a:lnTo>
                  <a:lnTo>
                    <a:pt x="212" y="107"/>
                  </a:lnTo>
                  <a:lnTo>
                    <a:pt x="212" y="101"/>
                  </a:lnTo>
                  <a:lnTo>
                    <a:pt x="159" y="83"/>
                  </a:lnTo>
                  <a:lnTo>
                    <a:pt x="141" y="42"/>
                  </a:lnTo>
                  <a:lnTo>
                    <a:pt x="124" y="36"/>
                  </a:lnTo>
                  <a:lnTo>
                    <a:pt x="112" y="0"/>
                  </a:lnTo>
                  <a:lnTo>
                    <a:pt x="0" y="25"/>
                  </a:lnTo>
                  <a:close/>
                </a:path>
              </a:pathLst>
            </a:custGeom>
            <a:solidFill>
              <a:schemeClr val="accent3">
                <a:lumMod val="75000"/>
              </a:schemeClr>
            </a:solidFill>
            <a:ln w="12700">
              <a:solidFill>
                <a:schemeClr val="tx1"/>
              </a:solidFill>
              <a:round/>
              <a:headEnd/>
              <a:tailEnd/>
            </a:ln>
          </p:spPr>
          <p:txBody>
            <a:bodyPr anchor="ctr"/>
            <a:lstStyle/>
            <a:p>
              <a:pPr algn="ctr">
                <a:defRPr/>
              </a:pPr>
              <a:endParaRPr lang="en-US" sz="1440" b="1">
                <a:solidFill>
                  <a:schemeClr val="bg1"/>
                </a:solidFill>
                <a:latin typeface="Calibri" pitchFamily="34" charset="0"/>
                <a:cs typeface="Arial" pitchFamily="34" charset="0"/>
              </a:endParaRPr>
            </a:p>
          </p:txBody>
        </p:sp>
        <p:sp>
          <p:nvSpPr>
            <p:cNvPr id="19551" name="Freeform 95"/>
            <p:cNvSpPr>
              <a:spLocks/>
            </p:cNvSpPr>
            <p:nvPr/>
          </p:nvSpPr>
          <p:spPr bwMode="auto">
            <a:xfrm>
              <a:off x="7306449" y="2186578"/>
              <a:ext cx="469425" cy="731003"/>
            </a:xfrm>
            <a:custGeom>
              <a:avLst/>
              <a:gdLst/>
              <a:ahLst/>
              <a:cxnLst>
                <a:cxn ang="0">
                  <a:pos x="224" y="1701"/>
                </a:cxn>
                <a:cxn ang="0">
                  <a:pos x="230" y="1743"/>
                </a:cxn>
                <a:cxn ang="0">
                  <a:pos x="289" y="1802"/>
                </a:cxn>
                <a:cxn ang="0">
                  <a:pos x="307" y="1825"/>
                </a:cxn>
                <a:cxn ang="0">
                  <a:pos x="336" y="1896"/>
                </a:cxn>
                <a:cxn ang="0">
                  <a:pos x="348" y="1837"/>
                </a:cxn>
                <a:cxn ang="0">
                  <a:pos x="384" y="1737"/>
                </a:cxn>
                <a:cxn ang="0">
                  <a:pos x="425" y="1630"/>
                </a:cxn>
                <a:cxn ang="0">
                  <a:pos x="419" y="1607"/>
                </a:cxn>
                <a:cxn ang="0">
                  <a:pos x="478" y="1495"/>
                </a:cxn>
                <a:cxn ang="0">
                  <a:pos x="502" y="1536"/>
                </a:cxn>
                <a:cxn ang="0">
                  <a:pos x="520" y="1530"/>
                </a:cxn>
                <a:cxn ang="0">
                  <a:pos x="526" y="1483"/>
                </a:cxn>
                <a:cxn ang="0">
                  <a:pos x="609" y="1447"/>
                </a:cxn>
                <a:cxn ang="0">
                  <a:pos x="620" y="1412"/>
                </a:cxn>
                <a:cxn ang="0">
                  <a:pos x="673" y="1394"/>
                </a:cxn>
                <a:cxn ang="0">
                  <a:pos x="691" y="1335"/>
                </a:cxn>
                <a:cxn ang="0">
                  <a:pos x="726" y="1252"/>
                </a:cxn>
                <a:cxn ang="0">
                  <a:pos x="738" y="1229"/>
                </a:cxn>
                <a:cxn ang="0">
                  <a:pos x="803" y="1229"/>
                </a:cxn>
                <a:cxn ang="0">
                  <a:pos x="827" y="1164"/>
                </a:cxn>
                <a:cxn ang="0">
                  <a:pos x="874" y="1117"/>
                </a:cxn>
                <a:cxn ang="0">
                  <a:pos x="945" y="1152"/>
                </a:cxn>
                <a:cxn ang="0">
                  <a:pos x="1028" y="1057"/>
                </a:cxn>
                <a:cxn ang="0">
                  <a:pos x="1104" y="975"/>
                </a:cxn>
                <a:cxn ang="0">
                  <a:pos x="1134" y="968"/>
                </a:cxn>
                <a:cxn ang="0">
                  <a:pos x="1175" y="915"/>
                </a:cxn>
                <a:cxn ang="0">
                  <a:pos x="1146" y="874"/>
                </a:cxn>
                <a:cxn ang="0">
                  <a:pos x="1122" y="874"/>
                </a:cxn>
                <a:cxn ang="0">
                  <a:pos x="1146" y="839"/>
                </a:cxn>
                <a:cxn ang="0">
                  <a:pos x="1116" y="768"/>
                </a:cxn>
                <a:cxn ang="0">
                  <a:pos x="1069" y="757"/>
                </a:cxn>
                <a:cxn ang="0">
                  <a:pos x="1033" y="774"/>
                </a:cxn>
                <a:cxn ang="0">
                  <a:pos x="974" y="661"/>
                </a:cxn>
                <a:cxn ang="0">
                  <a:pos x="980" y="626"/>
                </a:cxn>
                <a:cxn ang="0">
                  <a:pos x="957" y="620"/>
                </a:cxn>
                <a:cxn ang="0">
                  <a:pos x="904" y="615"/>
                </a:cxn>
                <a:cxn ang="0">
                  <a:pos x="863" y="603"/>
                </a:cxn>
                <a:cxn ang="0">
                  <a:pos x="838" y="526"/>
                </a:cxn>
                <a:cxn ang="0">
                  <a:pos x="579" y="6"/>
                </a:cxn>
                <a:cxn ang="0">
                  <a:pos x="513" y="6"/>
                </a:cxn>
                <a:cxn ang="0">
                  <a:pos x="490" y="47"/>
                </a:cxn>
                <a:cxn ang="0">
                  <a:pos x="437" y="65"/>
                </a:cxn>
                <a:cxn ang="0">
                  <a:pos x="348" y="124"/>
                </a:cxn>
                <a:cxn ang="0">
                  <a:pos x="330" y="47"/>
                </a:cxn>
                <a:cxn ang="0">
                  <a:pos x="301" y="30"/>
                </a:cxn>
                <a:cxn ang="0">
                  <a:pos x="148" y="395"/>
                </a:cxn>
                <a:cxn ang="0">
                  <a:pos x="165" y="466"/>
                </a:cxn>
                <a:cxn ang="0">
                  <a:pos x="153" y="532"/>
                </a:cxn>
                <a:cxn ang="0">
                  <a:pos x="124" y="579"/>
                </a:cxn>
                <a:cxn ang="0">
                  <a:pos x="148" y="768"/>
                </a:cxn>
                <a:cxn ang="0">
                  <a:pos x="94" y="869"/>
                </a:cxn>
                <a:cxn ang="0">
                  <a:pos x="100" y="940"/>
                </a:cxn>
                <a:cxn ang="0">
                  <a:pos x="71" y="945"/>
                </a:cxn>
                <a:cxn ang="0">
                  <a:pos x="64" y="1004"/>
                </a:cxn>
                <a:cxn ang="0">
                  <a:pos x="29" y="993"/>
                </a:cxn>
              </a:cxnLst>
              <a:rect l="0" t="0" r="r" b="b"/>
              <a:pathLst>
                <a:path w="1175" h="1896">
                  <a:moveTo>
                    <a:pt x="0" y="1016"/>
                  </a:moveTo>
                  <a:lnTo>
                    <a:pt x="224" y="1701"/>
                  </a:lnTo>
                  <a:lnTo>
                    <a:pt x="230" y="1713"/>
                  </a:lnTo>
                  <a:lnTo>
                    <a:pt x="230" y="1743"/>
                  </a:lnTo>
                  <a:lnTo>
                    <a:pt x="230" y="1754"/>
                  </a:lnTo>
                  <a:lnTo>
                    <a:pt x="289" y="1802"/>
                  </a:lnTo>
                  <a:lnTo>
                    <a:pt x="301" y="1802"/>
                  </a:lnTo>
                  <a:lnTo>
                    <a:pt x="307" y="1825"/>
                  </a:lnTo>
                  <a:lnTo>
                    <a:pt x="307" y="1837"/>
                  </a:lnTo>
                  <a:lnTo>
                    <a:pt x="336" y="1896"/>
                  </a:lnTo>
                  <a:lnTo>
                    <a:pt x="348" y="1878"/>
                  </a:lnTo>
                  <a:lnTo>
                    <a:pt x="348" y="1837"/>
                  </a:lnTo>
                  <a:lnTo>
                    <a:pt x="360" y="1790"/>
                  </a:lnTo>
                  <a:lnTo>
                    <a:pt x="384" y="1737"/>
                  </a:lnTo>
                  <a:lnTo>
                    <a:pt x="401" y="1660"/>
                  </a:lnTo>
                  <a:lnTo>
                    <a:pt x="425" y="1630"/>
                  </a:lnTo>
                  <a:lnTo>
                    <a:pt x="431" y="1619"/>
                  </a:lnTo>
                  <a:lnTo>
                    <a:pt x="419" y="1607"/>
                  </a:lnTo>
                  <a:lnTo>
                    <a:pt x="401" y="1566"/>
                  </a:lnTo>
                  <a:lnTo>
                    <a:pt x="478" y="1495"/>
                  </a:lnTo>
                  <a:lnTo>
                    <a:pt x="490" y="1500"/>
                  </a:lnTo>
                  <a:lnTo>
                    <a:pt x="502" y="1536"/>
                  </a:lnTo>
                  <a:lnTo>
                    <a:pt x="513" y="1541"/>
                  </a:lnTo>
                  <a:lnTo>
                    <a:pt x="520" y="1530"/>
                  </a:lnTo>
                  <a:lnTo>
                    <a:pt x="520" y="1500"/>
                  </a:lnTo>
                  <a:lnTo>
                    <a:pt x="526" y="1483"/>
                  </a:lnTo>
                  <a:lnTo>
                    <a:pt x="584" y="1471"/>
                  </a:lnTo>
                  <a:lnTo>
                    <a:pt x="609" y="1447"/>
                  </a:lnTo>
                  <a:lnTo>
                    <a:pt x="609" y="1424"/>
                  </a:lnTo>
                  <a:lnTo>
                    <a:pt x="620" y="1412"/>
                  </a:lnTo>
                  <a:lnTo>
                    <a:pt x="650" y="1412"/>
                  </a:lnTo>
                  <a:lnTo>
                    <a:pt x="673" y="1394"/>
                  </a:lnTo>
                  <a:lnTo>
                    <a:pt x="679" y="1383"/>
                  </a:lnTo>
                  <a:lnTo>
                    <a:pt x="691" y="1335"/>
                  </a:lnTo>
                  <a:lnTo>
                    <a:pt x="691" y="1300"/>
                  </a:lnTo>
                  <a:lnTo>
                    <a:pt x="726" y="1252"/>
                  </a:lnTo>
                  <a:lnTo>
                    <a:pt x="726" y="1229"/>
                  </a:lnTo>
                  <a:lnTo>
                    <a:pt x="738" y="1229"/>
                  </a:lnTo>
                  <a:lnTo>
                    <a:pt x="779" y="1234"/>
                  </a:lnTo>
                  <a:lnTo>
                    <a:pt x="803" y="1229"/>
                  </a:lnTo>
                  <a:lnTo>
                    <a:pt x="815" y="1206"/>
                  </a:lnTo>
                  <a:lnTo>
                    <a:pt x="827" y="1164"/>
                  </a:lnTo>
                  <a:lnTo>
                    <a:pt x="845" y="1164"/>
                  </a:lnTo>
                  <a:lnTo>
                    <a:pt x="874" y="1117"/>
                  </a:lnTo>
                  <a:lnTo>
                    <a:pt x="916" y="1123"/>
                  </a:lnTo>
                  <a:lnTo>
                    <a:pt x="945" y="1152"/>
                  </a:lnTo>
                  <a:lnTo>
                    <a:pt x="992" y="1075"/>
                  </a:lnTo>
                  <a:lnTo>
                    <a:pt x="1028" y="1057"/>
                  </a:lnTo>
                  <a:lnTo>
                    <a:pt x="1093" y="998"/>
                  </a:lnTo>
                  <a:lnTo>
                    <a:pt x="1104" y="975"/>
                  </a:lnTo>
                  <a:lnTo>
                    <a:pt x="1111" y="963"/>
                  </a:lnTo>
                  <a:lnTo>
                    <a:pt x="1134" y="968"/>
                  </a:lnTo>
                  <a:lnTo>
                    <a:pt x="1163" y="951"/>
                  </a:lnTo>
                  <a:lnTo>
                    <a:pt x="1175" y="915"/>
                  </a:lnTo>
                  <a:lnTo>
                    <a:pt x="1170" y="886"/>
                  </a:lnTo>
                  <a:lnTo>
                    <a:pt x="1146" y="874"/>
                  </a:lnTo>
                  <a:lnTo>
                    <a:pt x="1140" y="881"/>
                  </a:lnTo>
                  <a:lnTo>
                    <a:pt x="1122" y="874"/>
                  </a:lnTo>
                  <a:lnTo>
                    <a:pt x="1134" y="845"/>
                  </a:lnTo>
                  <a:lnTo>
                    <a:pt x="1146" y="839"/>
                  </a:lnTo>
                  <a:lnTo>
                    <a:pt x="1140" y="815"/>
                  </a:lnTo>
                  <a:lnTo>
                    <a:pt x="1116" y="768"/>
                  </a:lnTo>
                  <a:lnTo>
                    <a:pt x="1086" y="757"/>
                  </a:lnTo>
                  <a:lnTo>
                    <a:pt x="1069" y="757"/>
                  </a:lnTo>
                  <a:lnTo>
                    <a:pt x="1058" y="768"/>
                  </a:lnTo>
                  <a:lnTo>
                    <a:pt x="1033" y="774"/>
                  </a:lnTo>
                  <a:lnTo>
                    <a:pt x="1004" y="762"/>
                  </a:lnTo>
                  <a:lnTo>
                    <a:pt x="974" y="661"/>
                  </a:lnTo>
                  <a:lnTo>
                    <a:pt x="987" y="644"/>
                  </a:lnTo>
                  <a:lnTo>
                    <a:pt x="980" y="626"/>
                  </a:lnTo>
                  <a:lnTo>
                    <a:pt x="974" y="620"/>
                  </a:lnTo>
                  <a:lnTo>
                    <a:pt x="957" y="620"/>
                  </a:lnTo>
                  <a:lnTo>
                    <a:pt x="945" y="626"/>
                  </a:lnTo>
                  <a:lnTo>
                    <a:pt x="904" y="615"/>
                  </a:lnTo>
                  <a:lnTo>
                    <a:pt x="874" y="615"/>
                  </a:lnTo>
                  <a:lnTo>
                    <a:pt x="863" y="603"/>
                  </a:lnTo>
                  <a:lnTo>
                    <a:pt x="845" y="544"/>
                  </a:lnTo>
                  <a:lnTo>
                    <a:pt x="838" y="526"/>
                  </a:lnTo>
                  <a:lnTo>
                    <a:pt x="696" y="83"/>
                  </a:lnTo>
                  <a:lnTo>
                    <a:pt x="579" y="6"/>
                  </a:lnTo>
                  <a:lnTo>
                    <a:pt x="543" y="0"/>
                  </a:lnTo>
                  <a:lnTo>
                    <a:pt x="513" y="6"/>
                  </a:lnTo>
                  <a:lnTo>
                    <a:pt x="502" y="24"/>
                  </a:lnTo>
                  <a:lnTo>
                    <a:pt x="490" y="47"/>
                  </a:lnTo>
                  <a:lnTo>
                    <a:pt x="478" y="47"/>
                  </a:lnTo>
                  <a:lnTo>
                    <a:pt x="437" y="65"/>
                  </a:lnTo>
                  <a:lnTo>
                    <a:pt x="371" y="118"/>
                  </a:lnTo>
                  <a:lnTo>
                    <a:pt x="348" y="124"/>
                  </a:lnTo>
                  <a:lnTo>
                    <a:pt x="325" y="88"/>
                  </a:lnTo>
                  <a:lnTo>
                    <a:pt x="330" y="47"/>
                  </a:lnTo>
                  <a:lnTo>
                    <a:pt x="318" y="30"/>
                  </a:lnTo>
                  <a:lnTo>
                    <a:pt x="301" y="30"/>
                  </a:lnTo>
                  <a:lnTo>
                    <a:pt x="254" y="47"/>
                  </a:lnTo>
                  <a:lnTo>
                    <a:pt x="148" y="395"/>
                  </a:lnTo>
                  <a:lnTo>
                    <a:pt x="148" y="443"/>
                  </a:lnTo>
                  <a:lnTo>
                    <a:pt x="165" y="466"/>
                  </a:lnTo>
                  <a:lnTo>
                    <a:pt x="165" y="508"/>
                  </a:lnTo>
                  <a:lnTo>
                    <a:pt x="153" y="532"/>
                  </a:lnTo>
                  <a:lnTo>
                    <a:pt x="135" y="549"/>
                  </a:lnTo>
                  <a:lnTo>
                    <a:pt x="124" y="579"/>
                  </a:lnTo>
                  <a:lnTo>
                    <a:pt x="160" y="721"/>
                  </a:lnTo>
                  <a:lnTo>
                    <a:pt x="148" y="768"/>
                  </a:lnTo>
                  <a:lnTo>
                    <a:pt x="148" y="798"/>
                  </a:lnTo>
                  <a:lnTo>
                    <a:pt x="94" y="869"/>
                  </a:lnTo>
                  <a:lnTo>
                    <a:pt x="82" y="897"/>
                  </a:lnTo>
                  <a:lnTo>
                    <a:pt x="100" y="940"/>
                  </a:lnTo>
                  <a:lnTo>
                    <a:pt x="100" y="945"/>
                  </a:lnTo>
                  <a:lnTo>
                    <a:pt x="71" y="945"/>
                  </a:lnTo>
                  <a:lnTo>
                    <a:pt x="77" y="981"/>
                  </a:lnTo>
                  <a:lnTo>
                    <a:pt x="64" y="1004"/>
                  </a:lnTo>
                  <a:lnTo>
                    <a:pt x="47" y="998"/>
                  </a:lnTo>
                  <a:lnTo>
                    <a:pt x="29" y="993"/>
                  </a:lnTo>
                  <a:lnTo>
                    <a:pt x="0" y="1016"/>
                  </a:lnTo>
                  <a:close/>
                </a:path>
              </a:pathLst>
            </a:custGeom>
            <a:solidFill>
              <a:schemeClr val="accent2">
                <a:lumMod val="60000"/>
                <a:lumOff val="40000"/>
              </a:schemeClr>
            </a:solidFill>
            <a:ln w="12700">
              <a:solidFill>
                <a:schemeClr val="tx1"/>
              </a:solidFill>
              <a:round/>
              <a:headEnd/>
              <a:tailEnd/>
            </a:ln>
          </p:spPr>
          <p:txBody>
            <a:bodyPr lIns="0" rIns="0" anchor="ctr"/>
            <a:lstStyle/>
            <a:p>
              <a:pPr algn="ctr">
                <a:defRPr/>
              </a:pPr>
              <a:r>
                <a:rPr lang="en-US" sz="1440" b="1" dirty="0">
                  <a:latin typeface="Calibri" pitchFamily="34" charset="0"/>
                  <a:cs typeface="Arial" pitchFamily="34" charset="0"/>
                </a:rPr>
                <a:t>0.4%</a:t>
              </a:r>
            </a:p>
          </p:txBody>
        </p:sp>
        <p:sp>
          <p:nvSpPr>
            <p:cNvPr id="19553" name="Freeform 97"/>
            <p:cNvSpPr>
              <a:spLocks/>
            </p:cNvSpPr>
            <p:nvPr/>
          </p:nvSpPr>
          <p:spPr bwMode="auto">
            <a:xfrm>
              <a:off x="6187051" y="3519787"/>
              <a:ext cx="574143" cy="547672"/>
            </a:xfrm>
            <a:custGeom>
              <a:avLst/>
              <a:gdLst/>
              <a:ahLst/>
              <a:cxnLst>
                <a:cxn ang="0">
                  <a:pos x="479" y="0"/>
                </a:cxn>
                <a:cxn ang="0">
                  <a:pos x="474" y="59"/>
                </a:cxn>
                <a:cxn ang="0">
                  <a:pos x="485" y="123"/>
                </a:cxn>
                <a:cxn ang="0">
                  <a:pos x="449" y="307"/>
                </a:cxn>
                <a:cxn ang="0">
                  <a:pos x="456" y="361"/>
                </a:cxn>
                <a:cxn ang="0">
                  <a:pos x="426" y="437"/>
                </a:cxn>
                <a:cxn ang="0">
                  <a:pos x="355" y="514"/>
                </a:cxn>
                <a:cxn ang="0">
                  <a:pos x="314" y="538"/>
                </a:cxn>
                <a:cxn ang="0">
                  <a:pos x="261" y="561"/>
                </a:cxn>
                <a:cxn ang="0">
                  <a:pos x="231" y="602"/>
                </a:cxn>
                <a:cxn ang="0">
                  <a:pos x="213" y="721"/>
                </a:cxn>
                <a:cxn ang="0">
                  <a:pos x="148" y="714"/>
                </a:cxn>
                <a:cxn ang="0">
                  <a:pos x="95" y="810"/>
                </a:cxn>
                <a:cxn ang="0">
                  <a:pos x="95" y="904"/>
                </a:cxn>
                <a:cxn ang="0">
                  <a:pos x="41" y="975"/>
                </a:cxn>
                <a:cxn ang="0">
                  <a:pos x="6" y="1028"/>
                </a:cxn>
                <a:cxn ang="0">
                  <a:pos x="6" y="1087"/>
                </a:cxn>
                <a:cxn ang="0">
                  <a:pos x="77" y="1199"/>
                </a:cxn>
                <a:cxn ang="0">
                  <a:pos x="130" y="1270"/>
                </a:cxn>
                <a:cxn ang="0">
                  <a:pos x="178" y="1282"/>
                </a:cxn>
                <a:cxn ang="0">
                  <a:pos x="195" y="1294"/>
                </a:cxn>
                <a:cxn ang="0">
                  <a:pos x="237" y="1312"/>
                </a:cxn>
                <a:cxn ang="0">
                  <a:pos x="237" y="1347"/>
                </a:cxn>
                <a:cxn ang="0">
                  <a:pos x="355" y="1424"/>
                </a:cxn>
                <a:cxn ang="0">
                  <a:pos x="426" y="1394"/>
                </a:cxn>
                <a:cxn ang="0">
                  <a:pos x="456" y="1358"/>
                </a:cxn>
                <a:cxn ang="0">
                  <a:pos x="497" y="1388"/>
                </a:cxn>
                <a:cxn ang="0">
                  <a:pos x="603" y="1353"/>
                </a:cxn>
                <a:cxn ang="0">
                  <a:pos x="621" y="1299"/>
                </a:cxn>
                <a:cxn ang="0">
                  <a:pos x="703" y="1258"/>
                </a:cxn>
                <a:cxn ang="0">
                  <a:pos x="781" y="1199"/>
                </a:cxn>
                <a:cxn ang="0">
                  <a:pos x="774" y="1128"/>
                </a:cxn>
                <a:cxn ang="0">
                  <a:pos x="898" y="762"/>
                </a:cxn>
                <a:cxn ang="0">
                  <a:pos x="951" y="785"/>
                </a:cxn>
                <a:cxn ang="0">
                  <a:pos x="976" y="821"/>
                </a:cxn>
                <a:cxn ang="0">
                  <a:pos x="1040" y="767"/>
                </a:cxn>
                <a:cxn ang="0">
                  <a:pos x="1093" y="632"/>
                </a:cxn>
                <a:cxn ang="0">
                  <a:pos x="1152" y="585"/>
                </a:cxn>
                <a:cxn ang="0">
                  <a:pos x="1200" y="549"/>
                </a:cxn>
                <a:cxn ang="0">
                  <a:pos x="1235" y="485"/>
                </a:cxn>
                <a:cxn ang="0">
                  <a:pos x="1223" y="455"/>
                </a:cxn>
                <a:cxn ang="0">
                  <a:pos x="1241" y="361"/>
                </a:cxn>
                <a:cxn ang="0">
                  <a:pos x="1395" y="443"/>
                </a:cxn>
                <a:cxn ang="0">
                  <a:pos x="1425" y="449"/>
                </a:cxn>
                <a:cxn ang="0">
                  <a:pos x="1407" y="295"/>
                </a:cxn>
                <a:cxn ang="0">
                  <a:pos x="1383" y="260"/>
                </a:cxn>
                <a:cxn ang="0">
                  <a:pos x="1329" y="265"/>
                </a:cxn>
                <a:cxn ang="0">
                  <a:pos x="1200" y="290"/>
                </a:cxn>
                <a:cxn ang="0">
                  <a:pos x="1152" y="331"/>
                </a:cxn>
                <a:cxn ang="0">
                  <a:pos x="1099" y="301"/>
                </a:cxn>
                <a:cxn ang="0">
                  <a:pos x="1058" y="354"/>
                </a:cxn>
                <a:cxn ang="0">
                  <a:pos x="1005" y="396"/>
                </a:cxn>
                <a:cxn ang="0">
                  <a:pos x="923" y="478"/>
                </a:cxn>
                <a:cxn ang="0">
                  <a:pos x="863" y="295"/>
                </a:cxn>
                <a:cxn ang="0">
                  <a:pos x="485" y="0"/>
                </a:cxn>
              </a:cxnLst>
              <a:rect l="0" t="0" r="r" b="b"/>
              <a:pathLst>
                <a:path w="1443" h="1424">
                  <a:moveTo>
                    <a:pt x="485" y="0"/>
                  </a:moveTo>
                  <a:lnTo>
                    <a:pt x="479" y="0"/>
                  </a:lnTo>
                  <a:lnTo>
                    <a:pt x="456" y="18"/>
                  </a:lnTo>
                  <a:lnTo>
                    <a:pt x="474" y="59"/>
                  </a:lnTo>
                  <a:lnTo>
                    <a:pt x="426" y="95"/>
                  </a:lnTo>
                  <a:lnTo>
                    <a:pt x="485" y="123"/>
                  </a:lnTo>
                  <a:lnTo>
                    <a:pt x="467" y="272"/>
                  </a:lnTo>
                  <a:lnTo>
                    <a:pt x="449" y="307"/>
                  </a:lnTo>
                  <a:lnTo>
                    <a:pt x="449" y="336"/>
                  </a:lnTo>
                  <a:lnTo>
                    <a:pt x="456" y="361"/>
                  </a:lnTo>
                  <a:lnTo>
                    <a:pt x="462" y="407"/>
                  </a:lnTo>
                  <a:lnTo>
                    <a:pt x="426" y="437"/>
                  </a:lnTo>
                  <a:lnTo>
                    <a:pt x="414" y="443"/>
                  </a:lnTo>
                  <a:lnTo>
                    <a:pt x="355" y="514"/>
                  </a:lnTo>
                  <a:lnTo>
                    <a:pt x="350" y="526"/>
                  </a:lnTo>
                  <a:lnTo>
                    <a:pt x="314" y="538"/>
                  </a:lnTo>
                  <a:lnTo>
                    <a:pt x="284" y="531"/>
                  </a:lnTo>
                  <a:lnTo>
                    <a:pt x="261" y="561"/>
                  </a:lnTo>
                  <a:lnTo>
                    <a:pt x="261" y="579"/>
                  </a:lnTo>
                  <a:lnTo>
                    <a:pt x="231" y="602"/>
                  </a:lnTo>
                  <a:lnTo>
                    <a:pt x="201" y="673"/>
                  </a:lnTo>
                  <a:lnTo>
                    <a:pt x="213" y="721"/>
                  </a:lnTo>
                  <a:lnTo>
                    <a:pt x="178" y="762"/>
                  </a:lnTo>
                  <a:lnTo>
                    <a:pt x="148" y="714"/>
                  </a:lnTo>
                  <a:lnTo>
                    <a:pt x="125" y="714"/>
                  </a:lnTo>
                  <a:lnTo>
                    <a:pt x="95" y="810"/>
                  </a:lnTo>
                  <a:lnTo>
                    <a:pt x="95" y="856"/>
                  </a:lnTo>
                  <a:lnTo>
                    <a:pt x="95" y="904"/>
                  </a:lnTo>
                  <a:lnTo>
                    <a:pt x="71" y="916"/>
                  </a:lnTo>
                  <a:lnTo>
                    <a:pt x="41" y="975"/>
                  </a:lnTo>
                  <a:lnTo>
                    <a:pt x="0" y="975"/>
                  </a:lnTo>
                  <a:lnTo>
                    <a:pt x="6" y="1028"/>
                  </a:lnTo>
                  <a:lnTo>
                    <a:pt x="6" y="1063"/>
                  </a:lnTo>
                  <a:lnTo>
                    <a:pt x="6" y="1087"/>
                  </a:lnTo>
                  <a:lnTo>
                    <a:pt x="13" y="1117"/>
                  </a:lnTo>
                  <a:lnTo>
                    <a:pt x="77" y="1199"/>
                  </a:lnTo>
                  <a:lnTo>
                    <a:pt x="119" y="1258"/>
                  </a:lnTo>
                  <a:lnTo>
                    <a:pt x="130" y="1270"/>
                  </a:lnTo>
                  <a:lnTo>
                    <a:pt x="142" y="1264"/>
                  </a:lnTo>
                  <a:lnTo>
                    <a:pt x="178" y="1282"/>
                  </a:lnTo>
                  <a:lnTo>
                    <a:pt x="183" y="1287"/>
                  </a:lnTo>
                  <a:lnTo>
                    <a:pt x="195" y="1294"/>
                  </a:lnTo>
                  <a:lnTo>
                    <a:pt x="213" y="1312"/>
                  </a:lnTo>
                  <a:lnTo>
                    <a:pt x="237" y="1312"/>
                  </a:lnTo>
                  <a:lnTo>
                    <a:pt x="249" y="1317"/>
                  </a:lnTo>
                  <a:lnTo>
                    <a:pt x="237" y="1347"/>
                  </a:lnTo>
                  <a:lnTo>
                    <a:pt x="284" y="1394"/>
                  </a:lnTo>
                  <a:lnTo>
                    <a:pt x="355" y="1424"/>
                  </a:lnTo>
                  <a:lnTo>
                    <a:pt x="391" y="1424"/>
                  </a:lnTo>
                  <a:lnTo>
                    <a:pt x="426" y="1394"/>
                  </a:lnTo>
                  <a:lnTo>
                    <a:pt x="432" y="1376"/>
                  </a:lnTo>
                  <a:lnTo>
                    <a:pt x="456" y="1358"/>
                  </a:lnTo>
                  <a:lnTo>
                    <a:pt x="485" y="1383"/>
                  </a:lnTo>
                  <a:lnTo>
                    <a:pt x="497" y="1388"/>
                  </a:lnTo>
                  <a:lnTo>
                    <a:pt x="520" y="1383"/>
                  </a:lnTo>
                  <a:lnTo>
                    <a:pt x="603" y="1353"/>
                  </a:lnTo>
                  <a:lnTo>
                    <a:pt x="615" y="1299"/>
                  </a:lnTo>
                  <a:lnTo>
                    <a:pt x="621" y="1299"/>
                  </a:lnTo>
                  <a:lnTo>
                    <a:pt x="639" y="1317"/>
                  </a:lnTo>
                  <a:lnTo>
                    <a:pt x="703" y="1258"/>
                  </a:lnTo>
                  <a:lnTo>
                    <a:pt x="728" y="1270"/>
                  </a:lnTo>
                  <a:lnTo>
                    <a:pt x="781" y="1199"/>
                  </a:lnTo>
                  <a:lnTo>
                    <a:pt x="769" y="1175"/>
                  </a:lnTo>
                  <a:lnTo>
                    <a:pt x="774" y="1128"/>
                  </a:lnTo>
                  <a:lnTo>
                    <a:pt x="827" y="1028"/>
                  </a:lnTo>
                  <a:lnTo>
                    <a:pt x="898" y="762"/>
                  </a:lnTo>
                  <a:lnTo>
                    <a:pt x="910" y="762"/>
                  </a:lnTo>
                  <a:lnTo>
                    <a:pt x="951" y="785"/>
                  </a:lnTo>
                  <a:lnTo>
                    <a:pt x="951" y="803"/>
                  </a:lnTo>
                  <a:lnTo>
                    <a:pt x="976" y="821"/>
                  </a:lnTo>
                  <a:lnTo>
                    <a:pt x="1017" y="815"/>
                  </a:lnTo>
                  <a:lnTo>
                    <a:pt x="1040" y="767"/>
                  </a:lnTo>
                  <a:lnTo>
                    <a:pt x="1070" y="668"/>
                  </a:lnTo>
                  <a:lnTo>
                    <a:pt x="1093" y="632"/>
                  </a:lnTo>
                  <a:lnTo>
                    <a:pt x="1129" y="643"/>
                  </a:lnTo>
                  <a:lnTo>
                    <a:pt x="1152" y="585"/>
                  </a:lnTo>
                  <a:lnTo>
                    <a:pt x="1177" y="579"/>
                  </a:lnTo>
                  <a:lnTo>
                    <a:pt x="1200" y="549"/>
                  </a:lnTo>
                  <a:lnTo>
                    <a:pt x="1223" y="496"/>
                  </a:lnTo>
                  <a:lnTo>
                    <a:pt x="1235" y="485"/>
                  </a:lnTo>
                  <a:lnTo>
                    <a:pt x="1241" y="467"/>
                  </a:lnTo>
                  <a:lnTo>
                    <a:pt x="1223" y="455"/>
                  </a:lnTo>
                  <a:lnTo>
                    <a:pt x="1230" y="378"/>
                  </a:lnTo>
                  <a:lnTo>
                    <a:pt x="1241" y="361"/>
                  </a:lnTo>
                  <a:lnTo>
                    <a:pt x="1253" y="354"/>
                  </a:lnTo>
                  <a:lnTo>
                    <a:pt x="1395" y="443"/>
                  </a:lnTo>
                  <a:lnTo>
                    <a:pt x="1418" y="455"/>
                  </a:lnTo>
                  <a:lnTo>
                    <a:pt x="1425" y="449"/>
                  </a:lnTo>
                  <a:lnTo>
                    <a:pt x="1443" y="372"/>
                  </a:lnTo>
                  <a:lnTo>
                    <a:pt x="1407" y="295"/>
                  </a:lnTo>
                  <a:lnTo>
                    <a:pt x="1395" y="290"/>
                  </a:lnTo>
                  <a:lnTo>
                    <a:pt x="1383" y="260"/>
                  </a:lnTo>
                  <a:lnTo>
                    <a:pt x="1354" y="272"/>
                  </a:lnTo>
                  <a:lnTo>
                    <a:pt x="1329" y="265"/>
                  </a:lnTo>
                  <a:lnTo>
                    <a:pt x="1306" y="254"/>
                  </a:lnTo>
                  <a:lnTo>
                    <a:pt x="1200" y="290"/>
                  </a:lnTo>
                  <a:lnTo>
                    <a:pt x="1194" y="313"/>
                  </a:lnTo>
                  <a:lnTo>
                    <a:pt x="1152" y="331"/>
                  </a:lnTo>
                  <a:lnTo>
                    <a:pt x="1117" y="325"/>
                  </a:lnTo>
                  <a:lnTo>
                    <a:pt x="1099" y="301"/>
                  </a:lnTo>
                  <a:lnTo>
                    <a:pt x="1081" y="343"/>
                  </a:lnTo>
                  <a:lnTo>
                    <a:pt x="1058" y="354"/>
                  </a:lnTo>
                  <a:lnTo>
                    <a:pt x="1035" y="389"/>
                  </a:lnTo>
                  <a:lnTo>
                    <a:pt x="1005" y="396"/>
                  </a:lnTo>
                  <a:lnTo>
                    <a:pt x="940" y="467"/>
                  </a:lnTo>
                  <a:lnTo>
                    <a:pt x="923" y="478"/>
                  </a:lnTo>
                  <a:lnTo>
                    <a:pt x="910" y="503"/>
                  </a:lnTo>
                  <a:lnTo>
                    <a:pt x="863" y="295"/>
                  </a:lnTo>
                  <a:lnTo>
                    <a:pt x="550" y="361"/>
                  </a:lnTo>
                  <a:lnTo>
                    <a:pt x="485" y="0"/>
                  </a:lnTo>
                  <a:close/>
                </a:path>
              </a:pathLst>
            </a:custGeom>
            <a:solidFill>
              <a:schemeClr val="accent2">
                <a:lumMod val="50000"/>
              </a:schemeClr>
            </a:solidFill>
            <a:ln w="12700">
              <a:solidFill>
                <a:schemeClr val="tx1"/>
              </a:solidFill>
              <a:round/>
              <a:headEnd/>
              <a:tailEnd/>
            </a:ln>
          </p:spPr>
          <p:txBody>
            <a:bodyPr lIns="0" rIns="0" anchor="ctr"/>
            <a:lstStyle/>
            <a:p>
              <a:pPr>
                <a:defRPr/>
              </a:pPr>
              <a:r>
                <a:rPr lang="en-US" sz="1320" b="1" dirty="0">
                  <a:solidFill>
                    <a:schemeClr val="bg1"/>
                  </a:solidFill>
                  <a:latin typeface="Calibri" pitchFamily="34" charset="0"/>
                  <a:cs typeface="Arial" pitchFamily="34" charset="0"/>
                </a:rPr>
                <a:t> </a:t>
              </a:r>
            </a:p>
            <a:p>
              <a:pPr>
                <a:defRPr/>
              </a:pPr>
              <a:r>
                <a:rPr lang="en-US" sz="1320" b="1" dirty="0">
                  <a:solidFill>
                    <a:schemeClr val="bg1"/>
                  </a:solidFill>
                  <a:latin typeface="Calibri" pitchFamily="34" charset="0"/>
                  <a:cs typeface="Arial" pitchFamily="34" charset="0"/>
                </a:rPr>
                <a:t> -0.7%</a:t>
              </a:r>
            </a:p>
          </p:txBody>
        </p:sp>
        <p:sp>
          <p:nvSpPr>
            <p:cNvPr id="19556" name="Freeform 100"/>
            <p:cNvSpPr>
              <a:spLocks/>
            </p:cNvSpPr>
            <p:nvPr/>
          </p:nvSpPr>
          <p:spPr bwMode="auto">
            <a:xfrm>
              <a:off x="4681282" y="4287920"/>
              <a:ext cx="639140" cy="563916"/>
            </a:xfrm>
            <a:custGeom>
              <a:avLst/>
              <a:gdLst/>
              <a:ahLst/>
              <a:cxnLst>
                <a:cxn ang="0">
                  <a:pos x="0" y="60"/>
                </a:cxn>
                <a:cxn ang="0">
                  <a:pos x="1441" y="0"/>
                </a:cxn>
                <a:cxn ang="0">
                  <a:pos x="1435" y="18"/>
                </a:cxn>
                <a:cxn ang="0">
                  <a:pos x="1464" y="36"/>
                </a:cxn>
                <a:cxn ang="0">
                  <a:pos x="1476" y="71"/>
                </a:cxn>
                <a:cxn ang="0">
                  <a:pos x="1471" y="101"/>
                </a:cxn>
                <a:cxn ang="0">
                  <a:pos x="1429" y="137"/>
                </a:cxn>
                <a:cxn ang="0">
                  <a:pos x="1388" y="183"/>
                </a:cxn>
                <a:cxn ang="0">
                  <a:pos x="1382" y="213"/>
                </a:cxn>
                <a:cxn ang="0">
                  <a:pos x="1601" y="195"/>
                </a:cxn>
                <a:cxn ang="0">
                  <a:pos x="1595" y="213"/>
                </a:cxn>
                <a:cxn ang="0">
                  <a:pos x="1601" y="236"/>
                </a:cxn>
                <a:cxn ang="0">
                  <a:pos x="1583" y="272"/>
                </a:cxn>
                <a:cxn ang="0">
                  <a:pos x="1542" y="314"/>
                </a:cxn>
                <a:cxn ang="0">
                  <a:pos x="1530" y="396"/>
                </a:cxn>
                <a:cxn ang="0">
                  <a:pos x="1482" y="449"/>
                </a:cxn>
                <a:cxn ang="0">
                  <a:pos x="1494" y="497"/>
                </a:cxn>
                <a:cxn ang="0">
                  <a:pos x="1494" y="573"/>
                </a:cxn>
                <a:cxn ang="0">
                  <a:pos x="1482" y="573"/>
                </a:cxn>
                <a:cxn ang="0">
                  <a:pos x="1441" y="609"/>
                </a:cxn>
                <a:cxn ang="0">
                  <a:pos x="1441" y="632"/>
                </a:cxn>
                <a:cxn ang="0">
                  <a:pos x="1376" y="685"/>
                </a:cxn>
                <a:cxn ang="0">
                  <a:pos x="1352" y="751"/>
                </a:cxn>
                <a:cxn ang="0">
                  <a:pos x="1358" y="809"/>
                </a:cxn>
                <a:cxn ang="0">
                  <a:pos x="1352" y="851"/>
                </a:cxn>
                <a:cxn ang="0">
                  <a:pos x="1294" y="887"/>
                </a:cxn>
                <a:cxn ang="0">
                  <a:pos x="1253" y="946"/>
                </a:cxn>
                <a:cxn ang="0">
                  <a:pos x="1235" y="963"/>
                </a:cxn>
                <a:cxn ang="0">
                  <a:pos x="1235" y="1017"/>
                </a:cxn>
                <a:cxn ang="0">
                  <a:pos x="1205" y="1052"/>
                </a:cxn>
                <a:cxn ang="0">
                  <a:pos x="1205" y="1093"/>
                </a:cxn>
                <a:cxn ang="0">
                  <a:pos x="1182" y="1146"/>
                </a:cxn>
                <a:cxn ang="0">
                  <a:pos x="1152" y="1205"/>
                </a:cxn>
                <a:cxn ang="0">
                  <a:pos x="1164" y="1265"/>
                </a:cxn>
                <a:cxn ang="0">
                  <a:pos x="1193" y="1294"/>
                </a:cxn>
                <a:cxn ang="0">
                  <a:pos x="1199" y="1336"/>
                </a:cxn>
                <a:cxn ang="0">
                  <a:pos x="1210" y="1347"/>
                </a:cxn>
                <a:cxn ang="0">
                  <a:pos x="1210" y="1365"/>
                </a:cxn>
                <a:cxn ang="0">
                  <a:pos x="1193" y="1377"/>
                </a:cxn>
                <a:cxn ang="0">
                  <a:pos x="1182" y="1412"/>
                </a:cxn>
                <a:cxn ang="0">
                  <a:pos x="1187" y="1436"/>
                </a:cxn>
                <a:cxn ang="0">
                  <a:pos x="213" y="1466"/>
                </a:cxn>
                <a:cxn ang="0">
                  <a:pos x="206" y="1247"/>
                </a:cxn>
                <a:cxn ang="0">
                  <a:pos x="160" y="1235"/>
                </a:cxn>
                <a:cxn ang="0">
                  <a:pos x="112" y="1253"/>
                </a:cxn>
                <a:cxn ang="0">
                  <a:pos x="100" y="1253"/>
                </a:cxn>
                <a:cxn ang="0">
                  <a:pos x="53" y="1212"/>
                </a:cxn>
                <a:cxn ang="0">
                  <a:pos x="59" y="497"/>
                </a:cxn>
                <a:cxn ang="0">
                  <a:pos x="0" y="60"/>
                </a:cxn>
              </a:cxnLst>
              <a:rect l="0" t="0" r="r" b="b"/>
              <a:pathLst>
                <a:path w="1601" h="1466">
                  <a:moveTo>
                    <a:pt x="0" y="60"/>
                  </a:moveTo>
                  <a:lnTo>
                    <a:pt x="1441" y="0"/>
                  </a:lnTo>
                  <a:lnTo>
                    <a:pt x="1435" y="18"/>
                  </a:lnTo>
                  <a:lnTo>
                    <a:pt x="1464" y="36"/>
                  </a:lnTo>
                  <a:lnTo>
                    <a:pt x="1476" y="71"/>
                  </a:lnTo>
                  <a:lnTo>
                    <a:pt x="1471" y="101"/>
                  </a:lnTo>
                  <a:lnTo>
                    <a:pt x="1429" y="137"/>
                  </a:lnTo>
                  <a:lnTo>
                    <a:pt x="1388" y="183"/>
                  </a:lnTo>
                  <a:lnTo>
                    <a:pt x="1382" y="213"/>
                  </a:lnTo>
                  <a:lnTo>
                    <a:pt x="1601" y="195"/>
                  </a:lnTo>
                  <a:lnTo>
                    <a:pt x="1595" y="213"/>
                  </a:lnTo>
                  <a:lnTo>
                    <a:pt x="1601" y="236"/>
                  </a:lnTo>
                  <a:lnTo>
                    <a:pt x="1583" y="272"/>
                  </a:lnTo>
                  <a:lnTo>
                    <a:pt x="1542" y="314"/>
                  </a:lnTo>
                  <a:lnTo>
                    <a:pt x="1530" y="396"/>
                  </a:lnTo>
                  <a:lnTo>
                    <a:pt x="1482" y="449"/>
                  </a:lnTo>
                  <a:lnTo>
                    <a:pt x="1494" y="497"/>
                  </a:lnTo>
                  <a:lnTo>
                    <a:pt x="1494" y="573"/>
                  </a:lnTo>
                  <a:lnTo>
                    <a:pt x="1482" y="573"/>
                  </a:lnTo>
                  <a:lnTo>
                    <a:pt x="1441" y="609"/>
                  </a:lnTo>
                  <a:lnTo>
                    <a:pt x="1441" y="632"/>
                  </a:lnTo>
                  <a:lnTo>
                    <a:pt x="1376" y="685"/>
                  </a:lnTo>
                  <a:lnTo>
                    <a:pt x="1352" y="751"/>
                  </a:lnTo>
                  <a:lnTo>
                    <a:pt x="1358" y="809"/>
                  </a:lnTo>
                  <a:lnTo>
                    <a:pt x="1352" y="851"/>
                  </a:lnTo>
                  <a:lnTo>
                    <a:pt x="1294" y="887"/>
                  </a:lnTo>
                  <a:lnTo>
                    <a:pt x="1253" y="946"/>
                  </a:lnTo>
                  <a:lnTo>
                    <a:pt x="1235" y="963"/>
                  </a:lnTo>
                  <a:lnTo>
                    <a:pt x="1235" y="1017"/>
                  </a:lnTo>
                  <a:lnTo>
                    <a:pt x="1205" y="1052"/>
                  </a:lnTo>
                  <a:lnTo>
                    <a:pt x="1205" y="1093"/>
                  </a:lnTo>
                  <a:lnTo>
                    <a:pt x="1182" y="1146"/>
                  </a:lnTo>
                  <a:lnTo>
                    <a:pt x="1152" y="1205"/>
                  </a:lnTo>
                  <a:lnTo>
                    <a:pt x="1164" y="1265"/>
                  </a:lnTo>
                  <a:lnTo>
                    <a:pt x="1193" y="1294"/>
                  </a:lnTo>
                  <a:lnTo>
                    <a:pt x="1199" y="1336"/>
                  </a:lnTo>
                  <a:lnTo>
                    <a:pt x="1210" y="1347"/>
                  </a:lnTo>
                  <a:lnTo>
                    <a:pt x="1210" y="1365"/>
                  </a:lnTo>
                  <a:lnTo>
                    <a:pt x="1193" y="1377"/>
                  </a:lnTo>
                  <a:lnTo>
                    <a:pt x="1182" y="1412"/>
                  </a:lnTo>
                  <a:lnTo>
                    <a:pt x="1187" y="1436"/>
                  </a:lnTo>
                  <a:lnTo>
                    <a:pt x="213" y="1466"/>
                  </a:lnTo>
                  <a:lnTo>
                    <a:pt x="206" y="1247"/>
                  </a:lnTo>
                  <a:lnTo>
                    <a:pt x="160" y="1235"/>
                  </a:lnTo>
                  <a:lnTo>
                    <a:pt x="112" y="1253"/>
                  </a:lnTo>
                  <a:lnTo>
                    <a:pt x="100" y="1253"/>
                  </a:lnTo>
                  <a:lnTo>
                    <a:pt x="53" y="1212"/>
                  </a:lnTo>
                  <a:lnTo>
                    <a:pt x="59" y="497"/>
                  </a:lnTo>
                  <a:lnTo>
                    <a:pt x="0" y="60"/>
                  </a:lnTo>
                </a:path>
              </a:pathLst>
            </a:custGeom>
            <a:solidFill>
              <a:schemeClr val="bg1"/>
            </a:solidFill>
            <a:ln w="12700">
              <a:solidFill>
                <a:schemeClr val="tx1"/>
              </a:solidFill>
              <a:prstDash val="solid"/>
              <a:round/>
              <a:headEnd/>
              <a:tailEnd/>
            </a:ln>
          </p:spPr>
          <p:txBody>
            <a:bodyPr anchor="ctr"/>
            <a:lstStyle/>
            <a:p>
              <a:pPr algn="ctr">
                <a:defRPr/>
              </a:pPr>
              <a:r>
                <a:rPr lang="en-US" sz="1440" b="1" dirty="0">
                  <a:latin typeface="Calibri" pitchFamily="34" charset="0"/>
                  <a:cs typeface="Arial" pitchFamily="34" charset="0"/>
                </a:rPr>
                <a:t>0.5%</a:t>
              </a:r>
            </a:p>
          </p:txBody>
        </p:sp>
        <p:sp>
          <p:nvSpPr>
            <p:cNvPr id="19615" name="Freeform 159"/>
            <p:cNvSpPr>
              <a:spLocks/>
            </p:cNvSpPr>
            <p:nvPr/>
          </p:nvSpPr>
          <p:spPr bwMode="auto">
            <a:xfrm>
              <a:off x="2204164" y="3257554"/>
              <a:ext cx="722192" cy="866761"/>
            </a:xfrm>
            <a:custGeom>
              <a:avLst/>
              <a:gdLst/>
              <a:ahLst/>
              <a:cxnLst>
                <a:cxn ang="0">
                  <a:pos x="1595" y="2256"/>
                </a:cxn>
                <a:cxn ang="0">
                  <a:pos x="1814" y="644"/>
                </a:cxn>
                <a:cxn ang="0">
                  <a:pos x="1216" y="549"/>
                </a:cxn>
                <a:cxn ang="0">
                  <a:pos x="1282" y="160"/>
                </a:cxn>
                <a:cxn ang="0">
                  <a:pos x="389" y="0"/>
                </a:cxn>
                <a:cxn ang="0">
                  <a:pos x="0" y="2002"/>
                </a:cxn>
                <a:cxn ang="0">
                  <a:pos x="0" y="2008"/>
                </a:cxn>
                <a:cxn ang="0">
                  <a:pos x="1595" y="2256"/>
                </a:cxn>
              </a:cxnLst>
              <a:rect l="0" t="0" r="r" b="b"/>
              <a:pathLst>
                <a:path w="1814" h="2256">
                  <a:moveTo>
                    <a:pt x="1595" y="2256"/>
                  </a:moveTo>
                  <a:lnTo>
                    <a:pt x="1814" y="644"/>
                  </a:lnTo>
                  <a:lnTo>
                    <a:pt x="1216" y="549"/>
                  </a:lnTo>
                  <a:lnTo>
                    <a:pt x="1282" y="160"/>
                  </a:lnTo>
                  <a:lnTo>
                    <a:pt x="389" y="0"/>
                  </a:lnTo>
                  <a:lnTo>
                    <a:pt x="0" y="2002"/>
                  </a:lnTo>
                  <a:lnTo>
                    <a:pt x="0" y="2008"/>
                  </a:lnTo>
                  <a:lnTo>
                    <a:pt x="1595" y="2256"/>
                  </a:lnTo>
                </a:path>
              </a:pathLst>
            </a:custGeom>
            <a:solidFill>
              <a:schemeClr val="accent3">
                <a:lumMod val="50000"/>
              </a:schemeClr>
            </a:solidFill>
            <a:ln w="12700">
              <a:solidFill>
                <a:schemeClr val="tx1"/>
              </a:solidFill>
              <a:prstDash val="solid"/>
              <a:round/>
              <a:headEnd/>
              <a:tailEnd/>
            </a:ln>
          </p:spPr>
          <p:txBody>
            <a:bodyPr anchor="ctr"/>
            <a:lstStyle/>
            <a:p>
              <a:pPr algn="ctr">
                <a:defRPr/>
              </a:pPr>
              <a:r>
                <a:rPr lang="en-US" sz="1440" b="1" dirty="0">
                  <a:solidFill>
                    <a:schemeClr val="bg1"/>
                  </a:solidFill>
                  <a:latin typeface="Calibri" pitchFamily="34" charset="0"/>
                  <a:cs typeface="Arial" pitchFamily="34" charset="0"/>
                </a:rPr>
                <a:t>1.9%</a:t>
              </a:r>
            </a:p>
          </p:txBody>
        </p:sp>
        <p:sp>
          <p:nvSpPr>
            <p:cNvPr id="19548" name="Freeform 92"/>
            <p:cNvSpPr>
              <a:spLocks/>
            </p:cNvSpPr>
            <p:nvPr/>
          </p:nvSpPr>
          <p:spPr bwMode="auto">
            <a:xfrm>
              <a:off x="7064518" y="2634461"/>
              <a:ext cx="222675" cy="392189"/>
            </a:xfrm>
            <a:custGeom>
              <a:avLst/>
              <a:gdLst/>
              <a:ahLst/>
              <a:cxnLst>
                <a:cxn ang="0">
                  <a:pos x="0" y="130"/>
                </a:cxn>
                <a:cxn ang="0">
                  <a:pos x="18" y="171"/>
                </a:cxn>
                <a:cxn ang="0">
                  <a:pos x="12" y="189"/>
                </a:cxn>
                <a:cxn ang="0">
                  <a:pos x="23" y="207"/>
                </a:cxn>
                <a:cxn ang="0">
                  <a:pos x="30" y="219"/>
                </a:cxn>
                <a:cxn ang="0">
                  <a:pos x="77" y="336"/>
                </a:cxn>
                <a:cxn ang="0">
                  <a:pos x="89" y="420"/>
                </a:cxn>
                <a:cxn ang="0">
                  <a:pos x="71" y="466"/>
                </a:cxn>
                <a:cxn ang="0">
                  <a:pos x="77" y="508"/>
                </a:cxn>
                <a:cxn ang="0">
                  <a:pos x="124" y="620"/>
                </a:cxn>
                <a:cxn ang="0">
                  <a:pos x="119" y="673"/>
                </a:cxn>
                <a:cxn ang="0">
                  <a:pos x="130" y="691"/>
                </a:cxn>
                <a:cxn ang="0">
                  <a:pos x="136" y="691"/>
                </a:cxn>
                <a:cxn ang="0">
                  <a:pos x="136" y="679"/>
                </a:cxn>
                <a:cxn ang="0">
                  <a:pos x="154" y="673"/>
                </a:cxn>
                <a:cxn ang="0">
                  <a:pos x="183" y="727"/>
                </a:cxn>
                <a:cxn ang="0">
                  <a:pos x="201" y="826"/>
                </a:cxn>
                <a:cxn ang="0">
                  <a:pos x="201" y="880"/>
                </a:cxn>
                <a:cxn ang="0">
                  <a:pos x="225" y="951"/>
                </a:cxn>
                <a:cxn ang="0">
                  <a:pos x="254" y="1016"/>
                </a:cxn>
                <a:cxn ang="0">
                  <a:pos x="472" y="963"/>
                </a:cxn>
                <a:cxn ang="0">
                  <a:pos x="467" y="945"/>
                </a:cxn>
                <a:cxn ang="0">
                  <a:pos x="443" y="922"/>
                </a:cxn>
                <a:cxn ang="0">
                  <a:pos x="443" y="880"/>
                </a:cxn>
                <a:cxn ang="0">
                  <a:pos x="455" y="862"/>
                </a:cxn>
                <a:cxn ang="0">
                  <a:pos x="443" y="826"/>
                </a:cxn>
                <a:cxn ang="0">
                  <a:pos x="426" y="661"/>
                </a:cxn>
                <a:cxn ang="0">
                  <a:pos x="426" y="608"/>
                </a:cxn>
                <a:cxn ang="0">
                  <a:pos x="449" y="519"/>
                </a:cxn>
                <a:cxn ang="0">
                  <a:pos x="461" y="455"/>
                </a:cxn>
                <a:cxn ang="0">
                  <a:pos x="467" y="407"/>
                </a:cxn>
                <a:cxn ang="0">
                  <a:pos x="449" y="372"/>
                </a:cxn>
                <a:cxn ang="0">
                  <a:pos x="449" y="336"/>
                </a:cxn>
                <a:cxn ang="0">
                  <a:pos x="461" y="313"/>
                </a:cxn>
                <a:cxn ang="0">
                  <a:pos x="526" y="260"/>
                </a:cxn>
                <a:cxn ang="0">
                  <a:pos x="555" y="171"/>
                </a:cxn>
                <a:cxn ang="0">
                  <a:pos x="526" y="118"/>
                </a:cxn>
                <a:cxn ang="0">
                  <a:pos x="520" y="95"/>
                </a:cxn>
                <a:cxn ang="0">
                  <a:pos x="532" y="77"/>
                </a:cxn>
                <a:cxn ang="0">
                  <a:pos x="526" y="59"/>
                </a:cxn>
                <a:cxn ang="0">
                  <a:pos x="514" y="0"/>
                </a:cxn>
                <a:cxn ang="0">
                  <a:pos x="0" y="130"/>
                </a:cxn>
              </a:cxnLst>
              <a:rect l="0" t="0" r="r" b="b"/>
              <a:pathLst>
                <a:path w="555" h="1016">
                  <a:moveTo>
                    <a:pt x="0" y="130"/>
                  </a:moveTo>
                  <a:lnTo>
                    <a:pt x="18" y="171"/>
                  </a:lnTo>
                  <a:lnTo>
                    <a:pt x="12" y="189"/>
                  </a:lnTo>
                  <a:lnTo>
                    <a:pt x="23" y="207"/>
                  </a:lnTo>
                  <a:lnTo>
                    <a:pt x="30" y="219"/>
                  </a:lnTo>
                  <a:lnTo>
                    <a:pt x="77" y="336"/>
                  </a:lnTo>
                  <a:lnTo>
                    <a:pt x="89" y="420"/>
                  </a:lnTo>
                  <a:lnTo>
                    <a:pt x="71" y="466"/>
                  </a:lnTo>
                  <a:lnTo>
                    <a:pt x="77" y="508"/>
                  </a:lnTo>
                  <a:lnTo>
                    <a:pt x="124" y="620"/>
                  </a:lnTo>
                  <a:lnTo>
                    <a:pt x="119" y="673"/>
                  </a:lnTo>
                  <a:lnTo>
                    <a:pt x="130" y="691"/>
                  </a:lnTo>
                  <a:lnTo>
                    <a:pt x="136" y="691"/>
                  </a:lnTo>
                  <a:lnTo>
                    <a:pt x="136" y="679"/>
                  </a:lnTo>
                  <a:lnTo>
                    <a:pt x="154" y="673"/>
                  </a:lnTo>
                  <a:lnTo>
                    <a:pt x="183" y="727"/>
                  </a:lnTo>
                  <a:lnTo>
                    <a:pt x="201" y="826"/>
                  </a:lnTo>
                  <a:lnTo>
                    <a:pt x="201" y="880"/>
                  </a:lnTo>
                  <a:lnTo>
                    <a:pt x="225" y="951"/>
                  </a:lnTo>
                  <a:lnTo>
                    <a:pt x="254" y="1016"/>
                  </a:lnTo>
                  <a:lnTo>
                    <a:pt x="472" y="963"/>
                  </a:lnTo>
                  <a:lnTo>
                    <a:pt x="467" y="945"/>
                  </a:lnTo>
                  <a:lnTo>
                    <a:pt x="443" y="922"/>
                  </a:lnTo>
                  <a:lnTo>
                    <a:pt x="443" y="880"/>
                  </a:lnTo>
                  <a:lnTo>
                    <a:pt x="455" y="862"/>
                  </a:lnTo>
                  <a:lnTo>
                    <a:pt x="443" y="826"/>
                  </a:lnTo>
                  <a:lnTo>
                    <a:pt x="426" y="661"/>
                  </a:lnTo>
                  <a:lnTo>
                    <a:pt x="426" y="608"/>
                  </a:lnTo>
                  <a:lnTo>
                    <a:pt x="449" y="519"/>
                  </a:lnTo>
                  <a:lnTo>
                    <a:pt x="461" y="455"/>
                  </a:lnTo>
                  <a:lnTo>
                    <a:pt x="467" y="407"/>
                  </a:lnTo>
                  <a:lnTo>
                    <a:pt x="449" y="372"/>
                  </a:lnTo>
                  <a:lnTo>
                    <a:pt x="449" y="336"/>
                  </a:lnTo>
                  <a:lnTo>
                    <a:pt x="461" y="313"/>
                  </a:lnTo>
                  <a:lnTo>
                    <a:pt x="526" y="260"/>
                  </a:lnTo>
                  <a:lnTo>
                    <a:pt x="555" y="171"/>
                  </a:lnTo>
                  <a:lnTo>
                    <a:pt x="526" y="118"/>
                  </a:lnTo>
                  <a:lnTo>
                    <a:pt x="520" y="95"/>
                  </a:lnTo>
                  <a:lnTo>
                    <a:pt x="532" y="77"/>
                  </a:lnTo>
                  <a:lnTo>
                    <a:pt x="526" y="59"/>
                  </a:lnTo>
                  <a:lnTo>
                    <a:pt x="514" y="0"/>
                  </a:lnTo>
                  <a:lnTo>
                    <a:pt x="0" y="130"/>
                  </a:lnTo>
                </a:path>
              </a:pathLst>
            </a:custGeom>
            <a:solidFill>
              <a:schemeClr val="accent2">
                <a:lumMod val="60000"/>
                <a:lumOff val="40000"/>
              </a:schemeClr>
            </a:solidFill>
            <a:ln w="12700">
              <a:solidFill>
                <a:schemeClr val="tx1"/>
              </a:solidFill>
              <a:prstDash val="solid"/>
              <a:round/>
              <a:headEnd/>
              <a:tailEnd/>
            </a:ln>
          </p:spPr>
          <p:txBody>
            <a:bodyPr anchor="ctr"/>
            <a:lstStyle/>
            <a:p>
              <a:pPr algn="ctr">
                <a:defRPr/>
              </a:pPr>
              <a:endParaRPr lang="en-US" sz="1440" b="1">
                <a:solidFill>
                  <a:schemeClr val="bg1"/>
                </a:solidFill>
                <a:latin typeface="Calibri" pitchFamily="34" charset="0"/>
                <a:cs typeface="Arial" pitchFamily="34" charset="0"/>
              </a:endParaRPr>
            </a:p>
          </p:txBody>
        </p:sp>
        <p:sp>
          <p:nvSpPr>
            <p:cNvPr id="19546" name="Freeform 90"/>
            <p:cNvSpPr>
              <a:spLocks/>
            </p:cNvSpPr>
            <p:nvPr/>
          </p:nvSpPr>
          <p:spPr bwMode="auto">
            <a:xfrm>
              <a:off x="7364226" y="3082345"/>
              <a:ext cx="109533" cy="119513"/>
            </a:xfrm>
            <a:custGeom>
              <a:avLst/>
              <a:gdLst/>
              <a:ahLst/>
              <a:cxnLst>
                <a:cxn ang="0">
                  <a:pos x="0" y="25"/>
                </a:cxn>
                <a:cxn ang="0">
                  <a:pos x="64" y="249"/>
                </a:cxn>
                <a:cxn ang="0">
                  <a:pos x="53" y="272"/>
                </a:cxn>
                <a:cxn ang="0">
                  <a:pos x="46" y="284"/>
                </a:cxn>
                <a:cxn ang="0">
                  <a:pos x="53" y="296"/>
                </a:cxn>
                <a:cxn ang="0">
                  <a:pos x="53" y="307"/>
                </a:cxn>
                <a:cxn ang="0">
                  <a:pos x="70" y="307"/>
                </a:cxn>
                <a:cxn ang="0">
                  <a:pos x="129" y="272"/>
                </a:cxn>
                <a:cxn ang="0">
                  <a:pos x="159" y="243"/>
                </a:cxn>
                <a:cxn ang="0">
                  <a:pos x="159" y="213"/>
                </a:cxn>
                <a:cxn ang="0">
                  <a:pos x="153" y="195"/>
                </a:cxn>
                <a:cxn ang="0">
                  <a:pos x="153" y="160"/>
                </a:cxn>
                <a:cxn ang="0">
                  <a:pos x="177" y="137"/>
                </a:cxn>
                <a:cxn ang="0">
                  <a:pos x="188" y="142"/>
                </a:cxn>
                <a:cxn ang="0">
                  <a:pos x="188" y="166"/>
                </a:cxn>
                <a:cxn ang="0">
                  <a:pos x="188" y="213"/>
                </a:cxn>
                <a:cxn ang="0">
                  <a:pos x="200" y="231"/>
                </a:cxn>
                <a:cxn ang="0">
                  <a:pos x="218" y="225"/>
                </a:cxn>
                <a:cxn ang="0">
                  <a:pos x="218" y="195"/>
                </a:cxn>
                <a:cxn ang="0">
                  <a:pos x="230" y="195"/>
                </a:cxn>
                <a:cxn ang="0">
                  <a:pos x="248" y="178"/>
                </a:cxn>
                <a:cxn ang="0">
                  <a:pos x="277" y="178"/>
                </a:cxn>
                <a:cxn ang="0">
                  <a:pos x="277" y="172"/>
                </a:cxn>
                <a:cxn ang="0">
                  <a:pos x="259" y="142"/>
                </a:cxn>
                <a:cxn ang="0">
                  <a:pos x="253" y="137"/>
                </a:cxn>
                <a:cxn ang="0">
                  <a:pos x="241" y="130"/>
                </a:cxn>
                <a:cxn ang="0">
                  <a:pos x="236" y="125"/>
                </a:cxn>
                <a:cxn ang="0">
                  <a:pos x="212" y="107"/>
                </a:cxn>
                <a:cxn ang="0">
                  <a:pos x="212" y="101"/>
                </a:cxn>
                <a:cxn ang="0">
                  <a:pos x="159" y="83"/>
                </a:cxn>
                <a:cxn ang="0">
                  <a:pos x="141" y="42"/>
                </a:cxn>
                <a:cxn ang="0">
                  <a:pos x="124" y="36"/>
                </a:cxn>
                <a:cxn ang="0">
                  <a:pos x="112" y="0"/>
                </a:cxn>
                <a:cxn ang="0">
                  <a:pos x="0" y="25"/>
                </a:cxn>
              </a:cxnLst>
              <a:rect l="0" t="0" r="r" b="b"/>
              <a:pathLst>
                <a:path w="277" h="307">
                  <a:moveTo>
                    <a:pt x="0" y="25"/>
                  </a:moveTo>
                  <a:lnTo>
                    <a:pt x="64" y="249"/>
                  </a:lnTo>
                  <a:lnTo>
                    <a:pt x="53" y="272"/>
                  </a:lnTo>
                  <a:lnTo>
                    <a:pt x="46" y="284"/>
                  </a:lnTo>
                  <a:lnTo>
                    <a:pt x="53" y="296"/>
                  </a:lnTo>
                  <a:lnTo>
                    <a:pt x="53" y="307"/>
                  </a:lnTo>
                  <a:lnTo>
                    <a:pt x="70" y="307"/>
                  </a:lnTo>
                  <a:lnTo>
                    <a:pt x="129" y="272"/>
                  </a:lnTo>
                  <a:lnTo>
                    <a:pt x="159" y="243"/>
                  </a:lnTo>
                  <a:lnTo>
                    <a:pt x="159" y="213"/>
                  </a:lnTo>
                  <a:lnTo>
                    <a:pt x="153" y="195"/>
                  </a:lnTo>
                  <a:lnTo>
                    <a:pt x="153" y="160"/>
                  </a:lnTo>
                  <a:lnTo>
                    <a:pt x="177" y="137"/>
                  </a:lnTo>
                  <a:lnTo>
                    <a:pt x="188" y="142"/>
                  </a:lnTo>
                  <a:lnTo>
                    <a:pt x="188" y="166"/>
                  </a:lnTo>
                  <a:lnTo>
                    <a:pt x="188" y="213"/>
                  </a:lnTo>
                  <a:lnTo>
                    <a:pt x="200" y="231"/>
                  </a:lnTo>
                  <a:lnTo>
                    <a:pt x="218" y="225"/>
                  </a:lnTo>
                  <a:lnTo>
                    <a:pt x="218" y="195"/>
                  </a:lnTo>
                  <a:lnTo>
                    <a:pt x="230" y="195"/>
                  </a:lnTo>
                  <a:lnTo>
                    <a:pt x="248" y="178"/>
                  </a:lnTo>
                  <a:lnTo>
                    <a:pt x="277" y="178"/>
                  </a:lnTo>
                  <a:lnTo>
                    <a:pt x="277" y="172"/>
                  </a:lnTo>
                  <a:lnTo>
                    <a:pt x="259" y="142"/>
                  </a:lnTo>
                  <a:lnTo>
                    <a:pt x="253" y="137"/>
                  </a:lnTo>
                  <a:lnTo>
                    <a:pt x="241" y="130"/>
                  </a:lnTo>
                  <a:lnTo>
                    <a:pt x="236" y="125"/>
                  </a:lnTo>
                  <a:lnTo>
                    <a:pt x="212" y="107"/>
                  </a:lnTo>
                  <a:lnTo>
                    <a:pt x="212" y="101"/>
                  </a:lnTo>
                  <a:lnTo>
                    <a:pt x="159" y="83"/>
                  </a:lnTo>
                  <a:lnTo>
                    <a:pt x="141" y="42"/>
                  </a:lnTo>
                  <a:lnTo>
                    <a:pt x="124" y="36"/>
                  </a:lnTo>
                  <a:lnTo>
                    <a:pt x="112" y="0"/>
                  </a:lnTo>
                  <a:lnTo>
                    <a:pt x="0" y="25"/>
                  </a:lnTo>
                </a:path>
              </a:pathLst>
            </a:custGeom>
            <a:solidFill>
              <a:schemeClr val="accent2">
                <a:lumMod val="60000"/>
                <a:lumOff val="40000"/>
              </a:schemeClr>
            </a:solidFill>
            <a:ln w="12700">
              <a:solidFill>
                <a:schemeClr val="tx1"/>
              </a:solidFill>
              <a:prstDash val="solid"/>
              <a:round/>
              <a:headEnd/>
              <a:tailEnd/>
            </a:ln>
          </p:spPr>
          <p:txBody>
            <a:bodyPr anchor="ctr"/>
            <a:lstStyle/>
            <a:p>
              <a:pPr algn="ctr">
                <a:defRPr/>
              </a:pPr>
              <a:endParaRPr lang="en-US" sz="1440" b="1">
                <a:latin typeface="Calibri" pitchFamily="34" charset="0"/>
                <a:cs typeface="Arial" pitchFamily="34" charset="0"/>
              </a:endParaRPr>
            </a:p>
          </p:txBody>
        </p:sp>
        <p:sp>
          <p:nvSpPr>
            <p:cNvPr id="19544" name="Freeform 88"/>
            <p:cNvSpPr>
              <a:spLocks/>
            </p:cNvSpPr>
            <p:nvPr/>
          </p:nvSpPr>
          <p:spPr bwMode="auto">
            <a:xfrm>
              <a:off x="7165624" y="2936146"/>
              <a:ext cx="426093" cy="212338"/>
            </a:xfrm>
            <a:custGeom>
              <a:avLst/>
              <a:gdLst/>
              <a:ahLst/>
              <a:cxnLst>
                <a:cxn ang="0">
                  <a:pos x="218" y="178"/>
                </a:cxn>
                <a:cxn ang="0">
                  <a:pos x="567" y="89"/>
                </a:cxn>
                <a:cxn ang="0">
                  <a:pos x="585" y="89"/>
                </a:cxn>
                <a:cxn ang="0">
                  <a:pos x="585" y="54"/>
                </a:cxn>
                <a:cxn ang="0">
                  <a:pos x="638" y="6"/>
                </a:cxn>
                <a:cxn ang="0">
                  <a:pos x="679" y="13"/>
                </a:cxn>
                <a:cxn ang="0">
                  <a:pos x="733" y="89"/>
                </a:cxn>
                <a:cxn ang="0">
                  <a:pos x="738" y="119"/>
                </a:cxn>
                <a:cxn ang="0">
                  <a:pos x="703" y="166"/>
                </a:cxn>
                <a:cxn ang="0">
                  <a:pos x="692" y="236"/>
                </a:cxn>
                <a:cxn ang="0">
                  <a:pos x="774" y="254"/>
                </a:cxn>
                <a:cxn ang="0">
                  <a:pos x="857" y="355"/>
                </a:cxn>
                <a:cxn ang="0">
                  <a:pos x="958" y="396"/>
                </a:cxn>
                <a:cxn ang="0">
                  <a:pos x="1022" y="332"/>
                </a:cxn>
                <a:cxn ang="0">
                  <a:pos x="981" y="296"/>
                </a:cxn>
                <a:cxn ang="0">
                  <a:pos x="945" y="254"/>
                </a:cxn>
                <a:cxn ang="0">
                  <a:pos x="987" y="261"/>
                </a:cxn>
                <a:cxn ang="0">
                  <a:pos x="1063" y="396"/>
                </a:cxn>
                <a:cxn ang="0">
                  <a:pos x="1034" y="408"/>
                </a:cxn>
                <a:cxn ang="0">
                  <a:pos x="951" y="456"/>
                </a:cxn>
                <a:cxn ang="0">
                  <a:pos x="875" y="503"/>
                </a:cxn>
                <a:cxn ang="0">
                  <a:pos x="875" y="479"/>
                </a:cxn>
                <a:cxn ang="0">
                  <a:pos x="851" y="444"/>
                </a:cxn>
                <a:cxn ang="0">
                  <a:pos x="786" y="538"/>
                </a:cxn>
                <a:cxn ang="0">
                  <a:pos x="756" y="520"/>
                </a:cxn>
                <a:cxn ang="0">
                  <a:pos x="738" y="508"/>
                </a:cxn>
                <a:cxn ang="0">
                  <a:pos x="709" y="485"/>
                </a:cxn>
                <a:cxn ang="0">
                  <a:pos x="656" y="461"/>
                </a:cxn>
                <a:cxn ang="0">
                  <a:pos x="621" y="414"/>
                </a:cxn>
                <a:cxn ang="0">
                  <a:pos x="497" y="403"/>
                </a:cxn>
                <a:cxn ang="0">
                  <a:pos x="218" y="491"/>
                </a:cxn>
                <a:cxn ang="0">
                  <a:pos x="195" y="474"/>
                </a:cxn>
                <a:cxn ang="0">
                  <a:pos x="0" y="508"/>
                </a:cxn>
              </a:cxnLst>
              <a:rect l="0" t="0" r="r" b="b"/>
              <a:pathLst>
                <a:path w="1063" h="550">
                  <a:moveTo>
                    <a:pt x="0" y="231"/>
                  </a:moveTo>
                  <a:lnTo>
                    <a:pt x="218" y="178"/>
                  </a:lnTo>
                  <a:lnTo>
                    <a:pt x="561" y="101"/>
                  </a:lnTo>
                  <a:lnTo>
                    <a:pt x="567" y="89"/>
                  </a:lnTo>
                  <a:lnTo>
                    <a:pt x="579" y="84"/>
                  </a:lnTo>
                  <a:lnTo>
                    <a:pt x="585" y="89"/>
                  </a:lnTo>
                  <a:lnTo>
                    <a:pt x="591" y="84"/>
                  </a:lnTo>
                  <a:lnTo>
                    <a:pt x="585" y="54"/>
                  </a:lnTo>
                  <a:lnTo>
                    <a:pt x="614" y="48"/>
                  </a:lnTo>
                  <a:lnTo>
                    <a:pt x="638" y="6"/>
                  </a:lnTo>
                  <a:lnTo>
                    <a:pt x="662" y="0"/>
                  </a:lnTo>
                  <a:lnTo>
                    <a:pt x="679" y="13"/>
                  </a:lnTo>
                  <a:lnTo>
                    <a:pt x="697" y="59"/>
                  </a:lnTo>
                  <a:lnTo>
                    <a:pt x="733" y="89"/>
                  </a:lnTo>
                  <a:lnTo>
                    <a:pt x="745" y="107"/>
                  </a:lnTo>
                  <a:lnTo>
                    <a:pt x="738" y="119"/>
                  </a:lnTo>
                  <a:lnTo>
                    <a:pt x="720" y="130"/>
                  </a:lnTo>
                  <a:lnTo>
                    <a:pt x="703" y="166"/>
                  </a:lnTo>
                  <a:lnTo>
                    <a:pt x="685" y="213"/>
                  </a:lnTo>
                  <a:lnTo>
                    <a:pt x="692" y="236"/>
                  </a:lnTo>
                  <a:lnTo>
                    <a:pt x="733" y="236"/>
                  </a:lnTo>
                  <a:lnTo>
                    <a:pt x="774" y="254"/>
                  </a:lnTo>
                  <a:lnTo>
                    <a:pt x="834" y="320"/>
                  </a:lnTo>
                  <a:lnTo>
                    <a:pt x="857" y="355"/>
                  </a:lnTo>
                  <a:lnTo>
                    <a:pt x="887" y="396"/>
                  </a:lnTo>
                  <a:lnTo>
                    <a:pt x="958" y="396"/>
                  </a:lnTo>
                  <a:lnTo>
                    <a:pt x="999" y="378"/>
                  </a:lnTo>
                  <a:lnTo>
                    <a:pt x="1022" y="332"/>
                  </a:lnTo>
                  <a:lnTo>
                    <a:pt x="1010" y="320"/>
                  </a:lnTo>
                  <a:lnTo>
                    <a:pt x="981" y="296"/>
                  </a:lnTo>
                  <a:lnTo>
                    <a:pt x="945" y="279"/>
                  </a:lnTo>
                  <a:lnTo>
                    <a:pt x="945" y="254"/>
                  </a:lnTo>
                  <a:lnTo>
                    <a:pt x="975" y="261"/>
                  </a:lnTo>
                  <a:lnTo>
                    <a:pt x="987" y="261"/>
                  </a:lnTo>
                  <a:lnTo>
                    <a:pt x="1040" y="332"/>
                  </a:lnTo>
                  <a:lnTo>
                    <a:pt x="1063" y="396"/>
                  </a:lnTo>
                  <a:lnTo>
                    <a:pt x="1063" y="432"/>
                  </a:lnTo>
                  <a:lnTo>
                    <a:pt x="1034" y="408"/>
                  </a:lnTo>
                  <a:lnTo>
                    <a:pt x="999" y="438"/>
                  </a:lnTo>
                  <a:lnTo>
                    <a:pt x="951" y="456"/>
                  </a:lnTo>
                  <a:lnTo>
                    <a:pt x="898" y="503"/>
                  </a:lnTo>
                  <a:lnTo>
                    <a:pt x="875" y="503"/>
                  </a:lnTo>
                  <a:lnTo>
                    <a:pt x="869" y="497"/>
                  </a:lnTo>
                  <a:lnTo>
                    <a:pt x="875" y="479"/>
                  </a:lnTo>
                  <a:lnTo>
                    <a:pt x="862" y="444"/>
                  </a:lnTo>
                  <a:lnTo>
                    <a:pt x="851" y="444"/>
                  </a:lnTo>
                  <a:lnTo>
                    <a:pt x="821" y="491"/>
                  </a:lnTo>
                  <a:lnTo>
                    <a:pt x="786" y="538"/>
                  </a:lnTo>
                  <a:lnTo>
                    <a:pt x="774" y="550"/>
                  </a:lnTo>
                  <a:lnTo>
                    <a:pt x="756" y="520"/>
                  </a:lnTo>
                  <a:lnTo>
                    <a:pt x="750" y="515"/>
                  </a:lnTo>
                  <a:lnTo>
                    <a:pt x="738" y="508"/>
                  </a:lnTo>
                  <a:lnTo>
                    <a:pt x="733" y="503"/>
                  </a:lnTo>
                  <a:lnTo>
                    <a:pt x="709" y="485"/>
                  </a:lnTo>
                  <a:lnTo>
                    <a:pt x="709" y="479"/>
                  </a:lnTo>
                  <a:lnTo>
                    <a:pt x="656" y="461"/>
                  </a:lnTo>
                  <a:lnTo>
                    <a:pt x="638" y="420"/>
                  </a:lnTo>
                  <a:lnTo>
                    <a:pt x="621" y="414"/>
                  </a:lnTo>
                  <a:lnTo>
                    <a:pt x="609" y="378"/>
                  </a:lnTo>
                  <a:lnTo>
                    <a:pt x="497" y="403"/>
                  </a:lnTo>
                  <a:lnTo>
                    <a:pt x="225" y="479"/>
                  </a:lnTo>
                  <a:lnTo>
                    <a:pt x="218" y="491"/>
                  </a:lnTo>
                  <a:lnTo>
                    <a:pt x="213" y="497"/>
                  </a:lnTo>
                  <a:lnTo>
                    <a:pt x="195" y="474"/>
                  </a:lnTo>
                  <a:lnTo>
                    <a:pt x="12" y="520"/>
                  </a:lnTo>
                  <a:lnTo>
                    <a:pt x="0" y="508"/>
                  </a:lnTo>
                  <a:lnTo>
                    <a:pt x="0" y="231"/>
                  </a:lnTo>
                </a:path>
              </a:pathLst>
            </a:custGeom>
            <a:solidFill>
              <a:schemeClr val="bg1"/>
            </a:solidFill>
            <a:ln w="12700">
              <a:solidFill>
                <a:schemeClr val="tx1"/>
              </a:solidFill>
              <a:prstDash val="solid"/>
              <a:round/>
              <a:headEnd/>
              <a:tailEnd/>
            </a:ln>
          </p:spPr>
          <p:txBody>
            <a:bodyPr anchor="ctr"/>
            <a:lstStyle/>
            <a:p>
              <a:pPr algn="ctr">
                <a:defRPr/>
              </a:pPr>
              <a:endParaRPr lang="en-US" sz="1440" b="1" dirty="0">
                <a:latin typeface="Calibri" pitchFamily="34" charset="0"/>
                <a:cs typeface="Arial" pitchFamily="34" charset="0"/>
              </a:endParaRPr>
            </a:p>
          </p:txBody>
        </p:sp>
        <p:sp>
          <p:nvSpPr>
            <p:cNvPr id="19538" name="Freeform 82"/>
            <p:cNvSpPr>
              <a:spLocks/>
            </p:cNvSpPr>
            <p:nvPr/>
          </p:nvSpPr>
          <p:spPr bwMode="auto">
            <a:xfrm>
              <a:off x="6976650" y="3526749"/>
              <a:ext cx="140828" cy="214660"/>
            </a:xfrm>
            <a:custGeom>
              <a:avLst/>
              <a:gdLst/>
              <a:ahLst/>
              <a:cxnLst>
                <a:cxn ang="0">
                  <a:pos x="355" y="520"/>
                </a:cxn>
                <a:cxn ang="0">
                  <a:pos x="349" y="485"/>
                </a:cxn>
                <a:cxn ang="0">
                  <a:pos x="326" y="425"/>
                </a:cxn>
                <a:cxn ang="0">
                  <a:pos x="284" y="389"/>
                </a:cxn>
                <a:cxn ang="0">
                  <a:pos x="231" y="348"/>
                </a:cxn>
                <a:cxn ang="0">
                  <a:pos x="207" y="325"/>
                </a:cxn>
                <a:cxn ang="0">
                  <a:pos x="195" y="295"/>
                </a:cxn>
                <a:cxn ang="0">
                  <a:pos x="154" y="224"/>
                </a:cxn>
                <a:cxn ang="0">
                  <a:pos x="136" y="189"/>
                </a:cxn>
                <a:cxn ang="0">
                  <a:pos x="101" y="148"/>
                </a:cxn>
                <a:cxn ang="0">
                  <a:pos x="89" y="123"/>
                </a:cxn>
                <a:cxn ang="0">
                  <a:pos x="83" y="100"/>
                </a:cxn>
                <a:cxn ang="0">
                  <a:pos x="83" y="94"/>
                </a:cxn>
                <a:cxn ang="0">
                  <a:pos x="83" y="82"/>
                </a:cxn>
                <a:cxn ang="0">
                  <a:pos x="106" y="6"/>
                </a:cxn>
                <a:cxn ang="0">
                  <a:pos x="78" y="0"/>
                </a:cxn>
                <a:cxn ang="0">
                  <a:pos x="48" y="6"/>
                </a:cxn>
                <a:cxn ang="0">
                  <a:pos x="18" y="34"/>
                </a:cxn>
                <a:cxn ang="0">
                  <a:pos x="12" y="59"/>
                </a:cxn>
                <a:cxn ang="0">
                  <a:pos x="7" y="64"/>
                </a:cxn>
                <a:cxn ang="0">
                  <a:pos x="0" y="64"/>
                </a:cxn>
                <a:cxn ang="0">
                  <a:pos x="149" y="561"/>
                </a:cxn>
                <a:cxn ang="0">
                  <a:pos x="355" y="520"/>
                </a:cxn>
              </a:cxnLst>
              <a:rect l="0" t="0" r="r" b="b"/>
              <a:pathLst>
                <a:path w="355" h="561">
                  <a:moveTo>
                    <a:pt x="355" y="520"/>
                  </a:moveTo>
                  <a:lnTo>
                    <a:pt x="349" y="485"/>
                  </a:lnTo>
                  <a:lnTo>
                    <a:pt x="326" y="425"/>
                  </a:lnTo>
                  <a:lnTo>
                    <a:pt x="284" y="389"/>
                  </a:lnTo>
                  <a:lnTo>
                    <a:pt x="231" y="348"/>
                  </a:lnTo>
                  <a:lnTo>
                    <a:pt x="207" y="325"/>
                  </a:lnTo>
                  <a:lnTo>
                    <a:pt x="195" y="295"/>
                  </a:lnTo>
                  <a:lnTo>
                    <a:pt x="154" y="224"/>
                  </a:lnTo>
                  <a:lnTo>
                    <a:pt x="136" y="189"/>
                  </a:lnTo>
                  <a:lnTo>
                    <a:pt x="101" y="148"/>
                  </a:lnTo>
                  <a:lnTo>
                    <a:pt x="89" y="123"/>
                  </a:lnTo>
                  <a:lnTo>
                    <a:pt x="83" y="100"/>
                  </a:lnTo>
                  <a:lnTo>
                    <a:pt x="83" y="94"/>
                  </a:lnTo>
                  <a:lnTo>
                    <a:pt x="83" y="82"/>
                  </a:lnTo>
                  <a:lnTo>
                    <a:pt x="106" y="6"/>
                  </a:lnTo>
                  <a:lnTo>
                    <a:pt x="78" y="0"/>
                  </a:lnTo>
                  <a:lnTo>
                    <a:pt x="48" y="6"/>
                  </a:lnTo>
                  <a:lnTo>
                    <a:pt x="18" y="34"/>
                  </a:lnTo>
                  <a:lnTo>
                    <a:pt x="12" y="59"/>
                  </a:lnTo>
                  <a:lnTo>
                    <a:pt x="7" y="64"/>
                  </a:lnTo>
                  <a:lnTo>
                    <a:pt x="0" y="64"/>
                  </a:lnTo>
                  <a:lnTo>
                    <a:pt x="149" y="561"/>
                  </a:lnTo>
                  <a:lnTo>
                    <a:pt x="355" y="520"/>
                  </a:lnTo>
                </a:path>
              </a:pathLst>
            </a:custGeom>
            <a:solidFill>
              <a:schemeClr val="bg1"/>
            </a:solidFill>
            <a:ln w="12700">
              <a:solidFill>
                <a:schemeClr val="tx1"/>
              </a:solidFill>
              <a:prstDash val="solid"/>
              <a:round/>
              <a:headEnd/>
              <a:tailEnd/>
            </a:ln>
          </p:spPr>
          <p:txBody>
            <a:bodyPr anchor="ctr"/>
            <a:lstStyle/>
            <a:p>
              <a:pPr algn="ctr">
                <a:defRPr/>
              </a:pPr>
              <a:endParaRPr lang="en-US" sz="1440" b="1">
                <a:latin typeface="Calibri" pitchFamily="34" charset="0"/>
                <a:cs typeface="Arial" pitchFamily="34" charset="0"/>
              </a:endParaRPr>
            </a:p>
          </p:txBody>
        </p:sp>
        <p:sp>
          <p:nvSpPr>
            <p:cNvPr id="19540" name="Freeform 84"/>
            <p:cNvSpPr>
              <a:spLocks/>
            </p:cNvSpPr>
            <p:nvPr/>
          </p:nvSpPr>
          <p:spPr bwMode="auto">
            <a:xfrm>
              <a:off x="7017055" y="3273798"/>
              <a:ext cx="174530" cy="380586"/>
            </a:xfrm>
            <a:custGeom>
              <a:avLst/>
              <a:gdLst/>
              <a:ahLst/>
              <a:cxnLst>
                <a:cxn ang="0">
                  <a:pos x="0" y="738"/>
                </a:cxn>
                <a:cxn ang="0">
                  <a:pos x="18" y="744"/>
                </a:cxn>
                <a:cxn ang="0">
                  <a:pos x="59" y="809"/>
                </a:cxn>
                <a:cxn ang="0">
                  <a:pos x="154" y="868"/>
                </a:cxn>
                <a:cxn ang="0">
                  <a:pos x="231" y="886"/>
                </a:cxn>
                <a:cxn ang="0">
                  <a:pos x="249" y="939"/>
                </a:cxn>
                <a:cxn ang="0">
                  <a:pos x="266" y="986"/>
                </a:cxn>
                <a:cxn ang="0">
                  <a:pos x="307" y="915"/>
                </a:cxn>
                <a:cxn ang="0">
                  <a:pos x="343" y="815"/>
                </a:cxn>
                <a:cxn ang="0">
                  <a:pos x="408" y="708"/>
                </a:cxn>
                <a:cxn ang="0">
                  <a:pos x="444" y="608"/>
                </a:cxn>
                <a:cxn ang="0">
                  <a:pos x="431" y="449"/>
                </a:cxn>
                <a:cxn ang="0">
                  <a:pos x="403" y="307"/>
                </a:cxn>
                <a:cxn ang="0">
                  <a:pos x="337" y="330"/>
                </a:cxn>
                <a:cxn ang="0">
                  <a:pos x="319" y="319"/>
                </a:cxn>
                <a:cxn ang="0">
                  <a:pos x="296" y="325"/>
                </a:cxn>
                <a:cxn ang="0">
                  <a:pos x="319" y="254"/>
                </a:cxn>
                <a:cxn ang="0">
                  <a:pos x="349" y="242"/>
                </a:cxn>
                <a:cxn ang="0">
                  <a:pos x="355" y="171"/>
                </a:cxn>
                <a:cxn ang="0">
                  <a:pos x="385" y="136"/>
                </a:cxn>
                <a:cxn ang="0">
                  <a:pos x="107" y="0"/>
                </a:cxn>
                <a:cxn ang="0">
                  <a:pos x="66" y="48"/>
                </a:cxn>
                <a:cxn ang="0">
                  <a:pos x="53" y="124"/>
                </a:cxn>
                <a:cxn ang="0">
                  <a:pos x="12" y="171"/>
                </a:cxn>
                <a:cxn ang="0">
                  <a:pos x="36" y="206"/>
                </a:cxn>
                <a:cxn ang="0">
                  <a:pos x="18" y="259"/>
                </a:cxn>
                <a:cxn ang="0">
                  <a:pos x="30" y="337"/>
                </a:cxn>
                <a:cxn ang="0">
                  <a:pos x="83" y="396"/>
                </a:cxn>
                <a:cxn ang="0">
                  <a:pos x="130" y="419"/>
                </a:cxn>
                <a:cxn ang="0">
                  <a:pos x="165" y="443"/>
                </a:cxn>
                <a:cxn ang="0">
                  <a:pos x="207" y="490"/>
                </a:cxn>
                <a:cxn ang="0">
                  <a:pos x="112" y="567"/>
                </a:cxn>
                <a:cxn ang="0">
                  <a:pos x="23" y="662"/>
                </a:cxn>
              </a:cxnLst>
              <a:rect l="0" t="0" r="r" b="b"/>
              <a:pathLst>
                <a:path w="444" h="986">
                  <a:moveTo>
                    <a:pt x="23" y="662"/>
                  </a:moveTo>
                  <a:lnTo>
                    <a:pt x="0" y="738"/>
                  </a:lnTo>
                  <a:lnTo>
                    <a:pt x="0" y="750"/>
                  </a:lnTo>
                  <a:lnTo>
                    <a:pt x="18" y="744"/>
                  </a:lnTo>
                  <a:lnTo>
                    <a:pt x="36" y="779"/>
                  </a:lnTo>
                  <a:lnTo>
                    <a:pt x="59" y="809"/>
                  </a:lnTo>
                  <a:lnTo>
                    <a:pt x="83" y="832"/>
                  </a:lnTo>
                  <a:lnTo>
                    <a:pt x="154" y="868"/>
                  </a:lnTo>
                  <a:lnTo>
                    <a:pt x="178" y="880"/>
                  </a:lnTo>
                  <a:lnTo>
                    <a:pt x="231" y="886"/>
                  </a:lnTo>
                  <a:lnTo>
                    <a:pt x="249" y="892"/>
                  </a:lnTo>
                  <a:lnTo>
                    <a:pt x="249" y="939"/>
                  </a:lnTo>
                  <a:lnTo>
                    <a:pt x="249" y="969"/>
                  </a:lnTo>
                  <a:lnTo>
                    <a:pt x="266" y="986"/>
                  </a:lnTo>
                  <a:lnTo>
                    <a:pt x="284" y="963"/>
                  </a:lnTo>
                  <a:lnTo>
                    <a:pt x="307" y="915"/>
                  </a:lnTo>
                  <a:lnTo>
                    <a:pt x="307" y="874"/>
                  </a:lnTo>
                  <a:lnTo>
                    <a:pt x="343" y="815"/>
                  </a:lnTo>
                  <a:lnTo>
                    <a:pt x="360" y="768"/>
                  </a:lnTo>
                  <a:lnTo>
                    <a:pt x="408" y="708"/>
                  </a:lnTo>
                  <a:lnTo>
                    <a:pt x="426" y="656"/>
                  </a:lnTo>
                  <a:lnTo>
                    <a:pt x="444" y="608"/>
                  </a:lnTo>
                  <a:lnTo>
                    <a:pt x="444" y="579"/>
                  </a:lnTo>
                  <a:lnTo>
                    <a:pt x="431" y="449"/>
                  </a:lnTo>
                  <a:lnTo>
                    <a:pt x="419" y="342"/>
                  </a:lnTo>
                  <a:lnTo>
                    <a:pt x="403" y="307"/>
                  </a:lnTo>
                  <a:lnTo>
                    <a:pt x="355" y="319"/>
                  </a:lnTo>
                  <a:lnTo>
                    <a:pt x="337" y="330"/>
                  </a:lnTo>
                  <a:lnTo>
                    <a:pt x="325" y="325"/>
                  </a:lnTo>
                  <a:lnTo>
                    <a:pt x="319" y="319"/>
                  </a:lnTo>
                  <a:lnTo>
                    <a:pt x="307" y="325"/>
                  </a:lnTo>
                  <a:lnTo>
                    <a:pt x="296" y="325"/>
                  </a:lnTo>
                  <a:lnTo>
                    <a:pt x="296" y="307"/>
                  </a:lnTo>
                  <a:lnTo>
                    <a:pt x="319" y="254"/>
                  </a:lnTo>
                  <a:lnTo>
                    <a:pt x="337" y="248"/>
                  </a:lnTo>
                  <a:lnTo>
                    <a:pt x="349" y="242"/>
                  </a:lnTo>
                  <a:lnTo>
                    <a:pt x="349" y="201"/>
                  </a:lnTo>
                  <a:lnTo>
                    <a:pt x="355" y="171"/>
                  </a:lnTo>
                  <a:lnTo>
                    <a:pt x="367" y="153"/>
                  </a:lnTo>
                  <a:lnTo>
                    <a:pt x="385" y="136"/>
                  </a:lnTo>
                  <a:lnTo>
                    <a:pt x="367" y="94"/>
                  </a:lnTo>
                  <a:lnTo>
                    <a:pt x="107" y="0"/>
                  </a:lnTo>
                  <a:lnTo>
                    <a:pt x="89" y="12"/>
                  </a:lnTo>
                  <a:lnTo>
                    <a:pt x="66" y="48"/>
                  </a:lnTo>
                  <a:lnTo>
                    <a:pt x="66" y="65"/>
                  </a:lnTo>
                  <a:lnTo>
                    <a:pt x="53" y="124"/>
                  </a:lnTo>
                  <a:lnTo>
                    <a:pt x="18" y="160"/>
                  </a:lnTo>
                  <a:lnTo>
                    <a:pt x="12" y="171"/>
                  </a:lnTo>
                  <a:lnTo>
                    <a:pt x="12" y="183"/>
                  </a:lnTo>
                  <a:lnTo>
                    <a:pt x="36" y="206"/>
                  </a:lnTo>
                  <a:lnTo>
                    <a:pt x="41" y="248"/>
                  </a:lnTo>
                  <a:lnTo>
                    <a:pt x="18" y="259"/>
                  </a:lnTo>
                  <a:lnTo>
                    <a:pt x="23" y="337"/>
                  </a:lnTo>
                  <a:lnTo>
                    <a:pt x="30" y="337"/>
                  </a:lnTo>
                  <a:lnTo>
                    <a:pt x="71" y="348"/>
                  </a:lnTo>
                  <a:lnTo>
                    <a:pt x="83" y="396"/>
                  </a:lnTo>
                  <a:lnTo>
                    <a:pt x="119" y="401"/>
                  </a:lnTo>
                  <a:lnTo>
                    <a:pt x="130" y="419"/>
                  </a:lnTo>
                  <a:lnTo>
                    <a:pt x="148" y="426"/>
                  </a:lnTo>
                  <a:lnTo>
                    <a:pt x="165" y="443"/>
                  </a:lnTo>
                  <a:lnTo>
                    <a:pt x="213" y="479"/>
                  </a:lnTo>
                  <a:lnTo>
                    <a:pt x="207" y="490"/>
                  </a:lnTo>
                  <a:lnTo>
                    <a:pt x="160" y="520"/>
                  </a:lnTo>
                  <a:lnTo>
                    <a:pt x="112" y="567"/>
                  </a:lnTo>
                  <a:lnTo>
                    <a:pt x="101" y="608"/>
                  </a:lnTo>
                  <a:lnTo>
                    <a:pt x="23" y="662"/>
                  </a:lnTo>
                </a:path>
              </a:pathLst>
            </a:custGeom>
            <a:solidFill>
              <a:schemeClr val="accent2">
                <a:lumMod val="60000"/>
                <a:lumOff val="40000"/>
              </a:schemeClr>
            </a:solidFill>
            <a:ln w="12700">
              <a:solidFill>
                <a:schemeClr val="tx1"/>
              </a:solidFill>
              <a:prstDash val="solid"/>
              <a:round/>
              <a:headEnd/>
              <a:tailEnd/>
            </a:ln>
          </p:spPr>
          <p:txBody>
            <a:bodyPr anchor="ctr"/>
            <a:lstStyle/>
            <a:p>
              <a:pPr algn="ctr">
                <a:defRPr/>
              </a:pPr>
              <a:endParaRPr lang="en-US" sz="1440" b="1">
                <a:latin typeface="Calibri" pitchFamily="34" charset="0"/>
                <a:cs typeface="Arial" pitchFamily="34" charset="0"/>
              </a:endParaRPr>
            </a:p>
          </p:txBody>
        </p:sp>
        <p:sp>
          <p:nvSpPr>
            <p:cNvPr id="19536" name="Freeform 80"/>
            <p:cNvSpPr>
              <a:spLocks/>
            </p:cNvSpPr>
            <p:nvPr/>
          </p:nvSpPr>
          <p:spPr bwMode="auto">
            <a:xfrm>
              <a:off x="6531297" y="3549955"/>
              <a:ext cx="588587" cy="272676"/>
            </a:xfrm>
            <a:custGeom>
              <a:avLst/>
              <a:gdLst/>
              <a:ahLst/>
              <a:cxnLst>
                <a:cxn ang="0">
                  <a:pos x="844" y="48"/>
                </a:cxn>
                <a:cxn ang="0">
                  <a:pos x="47" y="421"/>
                </a:cxn>
                <a:cxn ang="0">
                  <a:pos x="77" y="385"/>
                </a:cxn>
                <a:cxn ang="0">
                  <a:pos x="172" y="307"/>
                </a:cxn>
                <a:cxn ang="0">
                  <a:pos x="218" y="261"/>
                </a:cxn>
                <a:cxn ang="0">
                  <a:pos x="254" y="243"/>
                </a:cxn>
                <a:cxn ang="0">
                  <a:pos x="331" y="231"/>
                </a:cxn>
                <a:cxn ang="0">
                  <a:pos x="443" y="172"/>
                </a:cxn>
                <a:cxn ang="0">
                  <a:pos x="491" y="190"/>
                </a:cxn>
                <a:cxn ang="0">
                  <a:pos x="532" y="208"/>
                </a:cxn>
                <a:cxn ang="0">
                  <a:pos x="580" y="290"/>
                </a:cxn>
                <a:cxn ang="0">
                  <a:pos x="632" y="296"/>
                </a:cxn>
                <a:cxn ang="0">
                  <a:pos x="638" y="337"/>
                </a:cxn>
                <a:cxn ang="0">
                  <a:pos x="738" y="373"/>
                </a:cxn>
                <a:cxn ang="0">
                  <a:pos x="803" y="421"/>
                </a:cxn>
                <a:cxn ang="0">
                  <a:pos x="827" y="473"/>
                </a:cxn>
                <a:cxn ang="0">
                  <a:pos x="762" y="603"/>
                </a:cxn>
                <a:cxn ang="0">
                  <a:pos x="816" y="650"/>
                </a:cxn>
                <a:cxn ang="0">
                  <a:pos x="892" y="662"/>
                </a:cxn>
                <a:cxn ang="0">
                  <a:pos x="910" y="662"/>
                </a:cxn>
                <a:cxn ang="0">
                  <a:pos x="999" y="657"/>
                </a:cxn>
                <a:cxn ang="0">
                  <a:pos x="1093" y="692"/>
                </a:cxn>
                <a:cxn ang="0">
                  <a:pos x="1111" y="680"/>
                </a:cxn>
                <a:cxn ang="0">
                  <a:pos x="1064" y="614"/>
                </a:cxn>
                <a:cxn ang="0">
                  <a:pos x="1034" y="603"/>
                </a:cxn>
                <a:cxn ang="0">
                  <a:pos x="1052" y="586"/>
                </a:cxn>
                <a:cxn ang="0">
                  <a:pos x="1029" y="561"/>
                </a:cxn>
                <a:cxn ang="0">
                  <a:pos x="975" y="449"/>
                </a:cxn>
                <a:cxn ang="0">
                  <a:pos x="963" y="385"/>
                </a:cxn>
                <a:cxn ang="0">
                  <a:pos x="975" y="290"/>
                </a:cxn>
                <a:cxn ang="0">
                  <a:pos x="958" y="254"/>
                </a:cxn>
                <a:cxn ang="0">
                  <a:pos x="975" y="225"/>
                </a:cxn>
                <a:cxn ang="0">
                  <a:pos x="1040" y="160"/>
                </a:cxn>
                <a:cxn ang="0">
                  <a:pos x="1064" y="89"/>
                </a:cxn>
                <a:cxn ang="0">
                  <a:pos x="1111" y="112"/>
                </a:cxn>
                <a:cxn ang="0">
                  <a:pos x="1064" y="190"/>
                </a:cxn>
                <a:cxn ang="0">
                  <a:pos x="1029" y="249"/>
                </a:cxn>
                <a:cxn ang="0">
                  <a:pos x="1075" y="296"/>
                </a:cxn>
                <a:cxn ang="0">
                  <a:pos x="1087" y="385"/>
                </a:cxn>
                <a:cxn ang="0">
                  <a:pos x="1052" y="426"/>
                </a:cxn>
                <a:cxn ang="0">
                  <a:pos x="1093" y="456"/>
                </a:cxn>
                <a:cxn ang="0">
                  <a:pos x="1093" y="503"/>
                </a:cxn>
                <a:cxn ang="0">
                  <a:pos x="1111" y="573"/>
                </a:cxn>
                <a:cxn ang="0">
                  <a:pos x="1176" y="603"/>
                </a:cxn>
                <a:cxn ang="0">
                  <a:pos x="1217" y="591"/>
                </a:cxn>
                <a:cxn ang="0">
                  <a:pos x="1222" y="621"/>
                </a:cxn>
                <a:cxn ang="0">
                  <a:pos x="1252" y="680"/>
                </a:cxn>
                <a:cxn ang="0">
                  <a:pos x="1306" y="703"/>
                </a:cxn>
                <a:cxn ang="0">
                  <a:pos x="1336" y="680"/>
                </a:cxn>
                <a:cxn ang="0">
                  <a:pos x="1435" y="627"/>
                </a:cxn>
                <a:cxn ang="0">
                  <a:pos x="1477" y="467"/>
                </a:cxn>
                <a:cxn ang="0">
                  <a:pos x="1265" y="497"/>
                </a:cxn>
              </a:cxnLst>
              <a:rect l="0" t="0" r="r" b="b"/>
              <a:pathLst>
                <a:path w="1477" h="710">
                  <a:moveTo>
                    <a:pt x="1116" y="0"/>
                  </a:moveTo>
                  <a:lnTo>
                    <a:pt x="844" y="48"/>
                  </a:lnTo>
                  <a:lnTo>
                    <a:pt x="0" y="213"/>
                  </a:lnTo>
                  <a:lnTo>
                    <a:pt x="47" y="421"/>
                  </a:lnTo>
                  <a:lnTo>
                    <a:pt x="60" y="396"/>
                  </a:lnTo>
                  <a:lnTo>
                    <a:pt x="77" y="385"/>
                  </a:lnTo>
                  <a:lnTo>
                    <a:pt x="142" y="314"/>
                  </a:lnTo>
                  <a:lnTo>
                    <a:pt x="172" y="307"/>
                  </a:lnTo>
                  <a:lnTo>
                    <a:pt x="195" y="272"/>
                  </a:lnTo>
                  <a:lnTo>
                    <a:pt x="218" y="261"/>
                  </a:lnTo>
                  <a:lnTo>
                    <a:pt x="236" y="219"/>
                  </a:lnTo>
                  <a:lnTo>
                    <a:pt x="254" y="243"/>
                  </a:lnTo>
                  <a:lnTo>
                    <a:pt x="289" y="249"/>
                  </a:lnTo>
                  <a:lnTo>
                    <a:pt x="331" y="231"/>
                  </a:lnTo>
                  <a:lnTo>
                    <a:pt x="337" y="208"/>
                  </a:lnTo>
                  <a:lnTo>
                    <a:pt x="443" y="172"/>
                  </a:lnTo>
                  <a:lnTo>
                    <a:pt x="466" y="183"/>
                  </a:lnTo>
                  <a:lnTo>
                    <a:pt x="491" y="190"/>
                  </a:lnTo>
                  <a:lnTo>
                    <a:pt x="520" y="178"/>
                  </a:lnTo>
                  <a:lnTo>
                    <a:pt x="532" y="208"/>
                  </a:lnTo>
                  <a:lnTo>
                    <a:pt x="544" y="213"/>
                  </a:lnTo>
                  <a:lnTo>
                    <a:pt x="580" y="290"/>
                  </a:lnTo>
                  <a:lnTo>
                    <a:pt x="603" y="284"/>
                  </a:lnTo>
                  <a:lnTo>
                    <a:pt x="632" y="296"/>
                  </a:lnTo>
                  <a:lnTo>
                    <a:pt x="662" y="307"/>
                  </a:lnTo>
                  <a:lnTo>
                    <a:pt x="638" y="337"/>
                  </a:lnTo>
                  <a:lnTo>
                    <a:pt x="674" y="373"/>
                  </a:lnTo>
                  <a:lnTo>
                    <a:pt x="738" y="373"/>
                  </a:lnTo>
                  <a:lnTo>
                    <a:pt x="762" y="403"/>
                  </a:lnTo>
                  <a:lnTo>
                    <a:pt x="803" y="421"/>
                  </a:lnTo>
                  <a:lnTo>
                    <a:pt x="833" y="456"/>
                  </a:lnTo>
                  <a:lnTo>
                    <a:pt x="827" y="473"/>
                  </a:lnTo>
                  <a:lnTo>
                    <a:pt x="786" y="544"/>
                  </a:lnTo>
                  <a:lnTo>
                    <a:pt x="762" y="603"/>
                  </a:lnTo>
                  <a:lnTo>
                    <a:pt x="768" y="650"/>
                  </a:lnTo>
                  <a:lnTo>
                    <a:pt x="816" y="650"/>
                  </a:lnTo>
                  <a:lnTo>
                    <a:pt x="857" y="627"/>
                  </a:lnTo>
                  <a:lnTo>
                    <a:pt x="892" y="662"/>
                  </a:lnTo>
                  <a:lnTo>
                    <a:pt x="910" y="674"/>
                  </a:lnTo>
                  <a:lnTo>
                    <a:pt x="910" y="662"/>
                  </a:lnTo>
                  <a:lnTo>
                    <a:pt x="945" y="657"/>
                  </a:lnTo>
                  <a:lnTo>
                    <a:pt x="999" y="657"/>
                  </a:lnTo>
                  <a:lnTo>
                    <a:pt x="1064" y="680"/>
                  </a:lnTo>
                  <a:lnTo>
                    <a:pt x="1093" y="692"/>
                  </a:lnTo>
                  <a:lnTo>
                    <a:pt x="1111" y="692"/>
                  </a:lnTo>
                  <a:lnTo>
                    <a:pt x="1111" y="680"/>
                  </a:lnTo>
                  <a:lnTo>
                    <a:pt x="1093" y="662"/>
                  </a:lnTo>
                  <a:lnTo>
                    <a:pt x="1064" y="614"/>
                  </a:lnTo>
                  <a:lnTo>
                    <a:pt x="1040" y="609"/>
                  </a:lnTo>
                  <a:lnTo>
                    <a:pt x="1034" y="603"/>
                  </a:lnTo>
                  <a:lnTo>
                    <a:pt x="1040" y="586"/>
                  </a:lnTo>
                  <a:lnTo>
                    <a:pt x="1052" y="586"/>
                  </a:lnTo>
                  <a:lnTo>
                    <a:pt x="1057" y="573"/>
                  </a:lnTo>
                  <a:lnTo>
                    <a:pt x="1029" y="561"/>
                  </a:lnTo>
                  <a:lnTo>
                    <a:pt x="1004" y="520"/>
                  </a:lnTo>
                  <a:lnTo>
                    <a:pt x="975" y="449"/>
                  </a:lnTo>
                  <a:lnTo>
                    <a:pt x="969" y="421"/>
                  </a:lnTo>
                  <a:lnTo>
                    <a:pt x="963" y="385"/>
                  </a:lnTo>
                  <a:lnTo>
                    <a:pt x="975" y="307"/>
                  </a:lnTo>
                  <a:lnTo>
                    <a:pt x="975" y="290"/>
                  </a:lnTo>
                  <a:lnTo>
                    <a:pt x="963" y="279"/>
                  </a:lnTo>
                  <a:lnTo>
                    <a:pt x="958" y="254"/>
                  </a:lnTo>
                  <a:lnTo>
                    <a:pt x="963" y="243"/>
                  </a:lnTo>
                  <a:lnTo>
                    <a:pt x="975" y="225"/>
                  </a:lnTo>
                  <a:lnTo>
                    <a:pt x="981" y="201"/>
                  </a:lnTo>
                  <a:lnTo>
                    <a:pt x="1040" y="160"/>
                  </a:lnTo>
                  <a:lnTo>
                    <a:pt x="1052" y="148"/>
                  </a:lnTo>
                  <a:lnTo>
                    <a:pt x="1064" y="89"/>
                  </a:lnTo>
                  <a:lnTo>
                    <a:pt x="1093" y="95"/>
                  </a:lnTo>
                  <a:lnTo>
                    <a:pt x="1111" y="112"/>
                  </a:lnTo>
                  <a:lnTo>
                    <a:pt x="1082" y="160"/>
                  </a:lnTo>
                  <a:lnTo>
                    <a:pt x="1064" y="190"/>
                  </a:lnTo>
                  <a:lnTo>
                    <a:pt x="1046" y="213"/>
                  </a:lnTo>
                  <a:lnTo>
                    <a:pt x="1029" y="249"/>
                  </a:lnTo>
                  <a:lnTo>
                    <a:pt x="1046" y="290"/>
                  </a:lnTo>
                  <a:lnTo>
                    <a:pt x="1075" y="296"/>
                  </a:lnTo>
                  <a:lnTo>
                    <a:pt x="1093" y="373"/>
                  </a:lnTo>
                  <a:lnTo>
                    <a:pt x="1087" y="385"/>
                  </a:lnTo>
                  <a:lnTo>
                    <a:pt x="1046" y="408"/>
                  </a:lnTo>
                  <a:lnTo>
                    <a:pt x="1052" y="426"/>
                  </a:lnTo>
                  <a:lnTo>
                    <a:pt x="1087" y="438"/>
                  </a:lnTo>
                  <a:lnTo>
                    <a:pt x="1093" y="456"/>
                  </a:lnTo>
                  <a:lnTo>
                    <a:pt x="1087" y="485"/>
                  </a:lnTo>
                  <a:lnTo>
                    <a:pt x="1093" y="503"/>
                  </a:lnTo>
                  <a:lnTo>
                    <a:pt x="1093" y="526"/>
                  </a:lnTo>
                  <a:lnTo>
                    <a:pt x="1111" y="573"/>
                  </a:lnTo>
                  <a:lnTo>
                    <a:pt x="1152" y="603"/>
                  </a:lnTo>
                  <a:lnTo>
                    <a:pt x="1176" y="603"/>
                  </a:lnTo>
                  <a:lnTo>
                    <a:pt x="1194" y="586"/>
                  </a:lnTo>
                  <a:lnTo>
                    <a:pt x="1217" y="591"/>
                  </a:lnTo>
                  <a:lnTo>
                    <a:pt x="1229" y="597"/>
                  </a:lnTo>
                  <a:lnTo>
                    <a:pt x="1222" y="621"/>
                  </a:lnTo>
                  <a:lnTo>
                    <a:pt x="1247" y="662"/>
                  </a:lnTo>
                  <a:lnTo>
                    <a:pt x="1252" y="680"/>
                  </a:lnTo>
                  <a:lnTo>
                    <a:pt x="1265" y="703"/>
                  </a:lnTo>
                  <a:lnTo>
                    <a:pt x="1306" y="703"/>
                  </a:lnTo>
                  <a:lnTo>
                    <a:pt x="1306" y="710"/>
                  </a:lnTo>
                  <a:lnTo>
                    <a:pt x="1336" y="680"/>
                  </a:lnTo>
                  <a:lnTo>
                    <a:pt x="1435" y="644"/>
                  </a:lnTo>
                  <a:lnTo>
                    <a:pt x="1435" y="627"/>
                  </a:lnTo>
                  <a:lnTo>
                    <a:pt x="1448" y="603"/>
                  </a:lnTo>
                  <a:lnTo>
                    <a:pt x="1477" y="467"/>
                  </a:lnTo>
                  <a:lnTo>
                    <a:pt x="1471" y="456"/>
                  </a:lnTo>
                  <a:lnTo>
                    <a:pt x="1265" y="497"/>
                  </a:lnTo>
                  <a:lnTo>
                    <a:pt x="1116" y="0"/>
                  </a:lnTo>
                </a:path>
              </a:pathLst>
            </a:custGeom>
            <a:solidFill>
              <a:schemeClr val="accent2">
                <a:lumMod val="60000"/>
                <a:lumOff val="40000"/>
              </a:schemeClr>
            </a:solidFill>
            <a:ln w="12700">
              <a:solidFill>
                <a:schemeClr val="tx1"/>
              </a:solidFill>
              <a:prstDash val="solid"/>
              <a:round/>
              <a:headEnd/>
              <a:tailEnd/>
            </a:ln>
          </p:spPr>
          <p:txBody>
            <a:bodyPr anchor="ctr"/>
            <a:lstStyle/>
            <a:p>
              <a:pPr algn="ctr">
                <a:defRPr/>
              </a:pPr>
              <a:endParaRPr lang="en-US" sz="1440" b="1">
                <a:latin typeface="Calibri" pitchFamily="34" charset="0"/>
                <a:cs typeface="Arial" pitchFamily="34" charset="0"/>
              </a:endParaRPr>
            </a:p>
          </p:txBody>
        </p:sp>
        <p:grpSp>
          <p:nvGrpSpPr>
            <p:cNvPr id="5" name="Group 127"/>
            <p:cNvGrpSpPr/>
            <p:nvPr/>
          </p:nvGrpSpPr>
          <p:grpSpPr>
            <a:xfrm>
              <a:off x="2749418" y="5490015"/>
              <a:ext cx="814438" cy="458855"/>
              <a:chOff x="2285999" y="6096000"/>
              <a:chExt cx="1074163" cy="627784"/>
            </a:xfrm>
            <a:solidFill>
              <a:schemeClr val="bg1"/>
            </a:solidFill>
          </p:grpSpPr>
          <p:grpSp>
            <p:nvGrpSpPr>
              <p:cNvPr id="6" name="Group 169"/>
              <p:cNvGrpSpPr/>
              <p:nvPr/>
            </p:nvGrpSpPr>
            <p:grpSpPr>
              <a:xfrm>
                <a:off x="2438400" y="6096000"/>
                <a:ext cx="921762" cy="599777"/>
                <a:chOff x="2731389" y="6406125"/>
                <a:chExt cx="921762" cy="599777"/>
              </a:xfrm>
              <a:grpFill/>
            </p:grpSpPr>
            <p:sp>
              <p:nvSpPr>
                <p:cNvPr id="19557" name="Freeform 101"/>
                <p:cNvSpPr>
                  <a:spLocks/>
                </p:cNvSpPr>
                <p:nvPr/>
              </p:nvSpPr>
              <p:spPr bwMode="auto">
                <a:xfrm>
                  <a:off x="3451121" y="6765992"/>
                  <a:ext cx="202030" cy="239910"/>
                </a:xfrm>
                <a:custGeom>
                  <a:avLst/>
                  <a:gdLst/>
                  <a:ahLst/>
                  <a:cxnLst>
                    <a:cxn ang="0">
                      <a:pos x="0" y="154"/>
                    </a:cxn>
                    <a:cxn ang="0">
                      <a:pos x="41" y="307"/>
                    </a:cxn>
                    <a:cxn ang="0">
                      <a:pos x="41" y="378"/>
                    </a:cxn>
                    <a:cxn ang="0">
                      <a:pos x="154" y="456"/>
                    </a:cxn>
                    <a:cxn ang="0">
                      <a:pos x="189" y="378"/>
                    </a:cxn>
                    <a:cxn ang="0">
                      <a:pos x="384" y="266"/>
                    </a:cxn>
                    <a:cxn ang="0">
                      <a:pos x="307" y="119"/>
                    </a:cxn>
                    <a:cxn ang="0">
                      <a:pos x="76" y="0"/>
                    </a:cxn>
                    <a:cxn ang="0">
                      <a:pos x="76" y="119"/>
                    </a:cxn>
                    <a:cxn ang="0">
                      <a:pos x="0" y="154"/>
                    </a:cxn>
                  </a:cxnLst>
                  <a:rect l="0" t="0" r="r" b="b"/>
                  <a:pathLst>
                    <a:path w="384" h="456">
                      <a:moveTo>
                        <a:pt x="0" y="154"/>
                      </a:moveTo>
                      <a:lnTo>
                        <a:pt x="41" y="307"/>
                      </a:lnTo>
                      <a:lnTo>
                        <a:pt x="41" y="378"/>
                      </a:lnTo>
                      <a:lnTo>
                        <a:pt x="154" y="456"/>
                      </a:lnTo>
                      <a:lnTo>
                        <a:pt x="189" y="378"/>
                      </a:lnTo>
                      <a:lnTo>
                        <a:pt x="384" y="266"/>
                      </a:lnTo>
                      <a:lnTo>
                        <a:pt x="307" y="119"/>
                      </a:lnTo>
                      <a:lnTo>
                        <a:pt x="76" y="0"/>
                      </a:lnTo>
                      <a:lnTo>
                        <a:pt x="76" y="119"/>
                      </a:lnTo>
                      <a:lnTo>
                        <a:pt x="0" y="154"/>
                      </a:lnTo>
                      <a:close/>
                    </a:path>
                  </a:pathLst>
                </a:custGeom>
                <a:grpFill/>
                <a:ln w="12700">
                  <a:solidFill>
                    <a:schemeClr val="tx1"/>
                  </a:solidFill>
                  <a:round/>
                  <a:headEnd/>
                  <a:tailEnd/>
                </a:ln>
              </p:spPr>
              <p:txBody>
                <a:bodyPr anchor="ctr"/>
                <a:lstStyle/>
                <a:p>
                  <a:pPr algn="ctr">
                    <a:defRPr/>
                  </a:pPr>
                  <a:endParaRPr lang="en-US" sz="1440" b="1">
                    <a:latin typeface="Calibri" pitchFamily="34" charset="0"/>
                    <a:cs typeface="Arial" pitchFamily="34" charset="0"/>
                  </a:endParaRPr>
                </a:p>
              </p:txBody>
            </p:sp>
            <p:sp>
              <p:nvSpPr>
                <p:cNvPr id="19558" name="Freeform 102"/>
                <p:cNvSpPr>
                  <a:spLocks/>
                </p:cNvSpPr>
                <p:nvPr/>
              </p:nvSpPr>
              <p:spPr bwMode="auto">
                <a:xfrm>
                  <a:off x="3451120" y="6765985"/>
                  <a:ext cx="202029" cy="239910"/>
                </a:xfrm>
                <a:custGeom>
                  <a:avLst/>
                  <a:gdLst/>
                  <a:ahLst/>
                  <a:cxnLst>
                    <a:cxn ang="0">
                      <a:pos x="0" y="154"/>
                    </a:cxn>
                    <a:cxn ang="0">
                      <a:pos x="41" y="307"/>
                    </a:cxn>
                    <a:cxn ang="0">
                      <a:pos x="41" y="378"/>
                    </a:cxn>
                    <a:cxn ang="0">
                      <a:pos x="154" y="456"/>
                    </a:cxn>
                    <a:cxn ang="0">
                      <a:pos x="189" y="378"/>
                    </a:cxn>
                    <a:cxn ang="0">
                      <a:pos x="384" y="266"/>
                    </a:cxn>
                    <a:cxn ang="0">
                      <a:pos x="307" y="119"/>
                    </a:cxn>
                    <a:cxn ang="0">
                      <a:pos x="76" y="0"/>
                    </a:cxn>
                    <a:cxn ang="0">
                      <a:pos x="76" y="119"/>
                    </a:cxn>
                    <a:cxn ang="0">
                      <a:pos x="0" y="154"/>
                    </a:cxn>
                  </a:cxnLst>
                  <a:rect l="0" t="0" r="r" b="b"/>
                  <a:pathLst>
                    <a:path w="384" h="456">
                      <a:moveTo>
                        <a:pt x="0" y="154"/>
                      </a:moveTo>
                      <a:lnTo>
                        <a:pt x="41" y="307"/>
                      </a:lnTo>
                      <a:lnTo>
                        <a:pt x="41" y="378"/>
                      </a:lnTo>
                      <a:lnTo>
                        <a:pt x="154" y="456"/>
                      </a:lnTo>
                      <a:lnTo>
                        <a:pt x="189" y="378"/>
                      </a:lnTo>
                      <a:lnTo>
                        <a:pt x="384" y="266"/>
                      </a:lnTo>
                      <a:lnTo>
                        <a:pt x="307" y="119"/>
                      </a:lnTo>
                      <a:lnTo>
                        <a:pt x="76" y="0"/>
                      </a:lnTo>
                      <a:lnTo>
                        <a:pt x="76" y="119"/>
                      </a:lnTo>
                      <a:lnTo>
                        <a:pt x="0" y="154"/>
                      </a:lnTo>
                    </a:path>
                  </a:pathLst>
                </a:custGeom>
                <a:solidFill>
                  <a:schemeClr val="accent2">
                    <a:lumMod val="50000"/>
                  </a:schemeClr>
                </a:solidFill>
                <a:ln w="12700">
                  <a:solidFill>
                    <a:schemeClr val="tx1"/>
                  </a:solidFill>
                  <a:prstDash val="solid"/>
                  <a:round/>
                  <a:headEnd/>
                  <a:tailEnd/>
                </a:ln>
              </p:spPr>
              <p:txBody>
                <a:bodyPr anchor="ctr"/>
                <a:lstStyle/>
                <a:p>
                  <a:pPr algn="ctr">
                    <a:defRPr/>
                  </a:pPr>
                  <a:endParaRPr lang="en-US" sz="1440" b="1">
                    <a:latin typeface="Calibri" pitchFamily="34" charset="0"/>
                    <a:cs typeface="Arial" pitchFamily="34" charset="0"/>
                  </a:endParaRPr>
                </a:p>
              </p:txBody>
            </p:sp>
            <p:sp>
              <p:nvSpPr>
                <p:cNvPr id="19559" name="Freeform 103"/>
                <p:cNvSpPr>
                  <a:spLocks/>
                </p:cNvSpPr>
                <p:nvPr/>
              </p:nvSpPr>
              <p:spPr bwMode="auto">
                <a:xfrm>
                  <a:off x="3350106" y="6627096"/>
                  <a:ext cx="119955" cy="78918"/>
                </a:xfrm>
                <a:custGeom>
                  <a:avLst/>
                  <a:gdLst/>
                  <a:ahLst/>
                  <a:cxnLst>
                    <a:cxn ang="0">
                      <a:pos x="77" y="153"/>
                    </a:cxn>
                    <a:cxn ang="0">
                      <a:pos x="189" y="153"/>
                    </a:cxn>
                    <a:cxn ang="0">
                      <a:pos x="230" y="77"/>
                    </a:cxn>
                    <a:cxn ang="0">
                      <a:pos x="112" y="41"/>
                    </a:cxn>
                    <a:cxn ang="0">
                      <a:pos x="77" y="41"/>
                    </a:cxn>
                    <a:cxn ang="0">
                      <a:pos x="41" y="0"/>
                    </a:cxn>
                    <a:cxn ang="0">
                      <a:pos x="0" y="41"/>
                    </a:cxn>
                    <a:cxn ang="0">
                      <a:pos x="41" y="112"/>
                    </a:cxn>
                    <a:cxn ang="0">
                      <a:pos x="77" y="153"/>
                    </a:cxn>
                  </a:cxnLst>
                  <a:rect l="0" t="0" r="r" b="b"/>
                  <a:pathLst>
                    <a:path w="230" h="153">
                      <a:moveTo>
                        <a:pt x="77" y="153"/>
                      </a:moveTo>
                      <a:lnTo>
                        <a:pt x="189" y="153"/>
                      </a:lnTo>
                      <a:lnTo>
                        <a:pt x="230" y="77"/>
                      </a:lnTo>
                      <a:lnTo>
                        <a:pt x="112" y="41"/>
                      </a:lnTo>
                      <a:lnTo>
                        <a:pt x="77" y="41"/>
                      </a:lnTo>
                      <a:lnTo>
                        <a:pt x="41" y="0"/>
                      </a:lnTo>
                      <a:lnTo>
                        <a:pt x="0" y="41"/>
                      </a:lnTo>
                      <a:lnTo>
                        <a:pt x="41" y="112"/>
                      </a:lnTo>
                      <a:lnTo>
                        <a:pt x="77" y="153"/>
                      </a:lnTo>
                      <a:close/>
                    </a:path>
                  </a:pathLst>
                </a:custGeom>
                <a:grpFill/>
                <a:ln w="12700">
                  <a:solidFill>
                    <a:schemeClr val="tx1"/>
                  </a:solidFill>
                  <a:round/>
                  <a:headEnd/>
                  <a:tailEnd/>
                </a:ln>
              </p:spPr>
              <p:txBody>
                <a:bodyPr anchor="ctr"/>
                <a:lstStyle/>
                <a:p>
                  <a:pPr algn="ctr">
                    <a:defRPr/>
                  </a:pPr>
                  <a:endParaRPr lang="en-US" sz="1440" b="1">
                    <a:latin typeface="Calibri" pitchFamily="34" charset="0"/>
                    <a:cs typeface="Arial" pitchFamily="34" charset="0"/>
                  </a:endParaRPr>
                </a:p>
              </p:txBody>
            </p:sp>
            <p:sp>
              <p:nvSpPr>
                <p:cNvPr id="19560" name="Freeform 104"/>
                <p:cNvSpPr>
                  <a:spLocks/>
                </p:cNvSpPr>
                <p:nvPr/>
              </p:nvSpPr>
              <p:spPr bwMode="auto">
                <a:xfrm>
                  <a:off x="3350106" y="6627096"/>
                  <a:ext cx="119955" cy="78918"/>
                </a:xfrm>
                <a:custGeom>
                  <a:avLst/>
                  <a:gdLst/>
                  <a:ahLst/>
                  <a:cxnLst>
                    <a:cxn ang="0">
                      <a:pos x="77" y="153"/>
                    </a:cxn>
                    <a:cxn ang="0">
                      <a:pos x="189" y="153"/>
                    </a:cxn>
                    <a:cxn ang="0">
                      <a:pos x="230" y="77"/>
                    </a:cxn>
                    <a:cxn ang="0">
                      <a:pos x="112" y="41"/>
                    </a:cxn>
                    <a:cxn ang="0">
                      <a:pos x="77" y="41"/>
                    </a:cxn>
                    <a:cxn ang="0">
                      <a:pos x="41" y="0"/>
                    </a:cxn>
                    <a:cxn ang="0">
                      <a:pos x="0" y="41"/>
                    </a:cxn>
                    <a:cxn ang="0">
                      <a:pos x="41" y="112"/>
                    </a:cxn>
                    <a:cxn ang="0">
                      <a:pos x="77" y="153"/>
                    </a:cxn>
                  </a:cxnLst>
                  <a:rect l="0" t="0" r="r" b="b"/>
                  <a:pathLst>
                    <a:path w="230" h="153">
                      <a:moveTo>
                        <a:pt x="77" y="153"/>
                      </a:moveTo>
                      <a:lnTo>
                        <a:pt x="189" y="153"/>
                      </a:lnTo>
                      <a:lnTo>
                        <a:pt x="230" y="77"/>
                      </a:lnTo>
                      <a:lnTo>
                        <a:pt x="112" y="41"/>
                      </a:lnTo>
                      <a:lnTo>
                        <a:pt x="77" y="41"/>
                      </a:lnTo>
                      <a:lnTo>
                        <a:pt x="41" y="0"/>
                      </a:lnTo>
                      <a:lnTo>
                        <a:pt x="0" y="41"/>
                      </a:lnTo>
                      <a:lnTo>
                        <a:pt x="41" y="112"/>
                      </a:lnTo>
                      <a:lnTo>
                        <a:pt x="77" y="153"/>
                      </a:lnTo>
                    </a:path>
                  </a:pathLst>
                </a:custGeom>
                <a:solidFill>
                  <a:schemeClr val="accent2">
                    <a:lumMod val="50000"/>
                  </a:schemeClr>
                </a:solidFill>
                <a:ln w="12700">
                  <a:solidFill>
                    <a:schemeClr val="tx1"/>
                  </a:solidFill>
                  <a:prstDash val="solid"/>
                  <a:round/>
                  <a:headEnd/>
                  <a:tailEnd/>
                </a:ln>
              </p:spPr>
              <p:txBody>
                <a:bodyPr anchor="ctr"/>
                <a:lstStyle/>
                <a:p>
                  <a:pPr algn="ctr">
                    <a:defRPr/>
                  </a:pPr>
                  <a:endParaRPr lang="en-US" sz="1440" b="1">
                    <a:latin typeface="Calibri" pitchFamily="34" charset="0"/>
                    <a:cs typeface="Arial" pitchFamily="34" charset="0"/>
                  </a:endParaRPr>
                </a:p>
              </p:txBody>
            </p:sp>
            <p:sp>
              <p:nvSpPr>
                <p:cNvPr id="19561" name="Freeform 105"/>
                <p:cNvSpPr>
                  <a:spLocks/>
                </p:cNvSpPr>
                <p:nvPr/>
              </p:nvSpPr>
              <p:spPr bwMode="auto">
                <a:xfrm>
                  <a:off x="3328009" y="6706014"/>
                  <a:ext cx="44194" cy="18941"/>
                </a:xfrm>
                <a:custGeom>
                  <a:avLst/>
                  <a:gdLst/>
                  <a:ahLst/>
                  <a:cxnLst>
                    <a:cxn ang="0">
                      <a:pos x="0" y="36"/>
                    </a:cxn>
                    <a:cxn ang="0">
                      <a:pos x="83" y="0"/>
                    </a:cxn>
                    <a:cxn ang="0">
                      <a:pos x="83" y="36"/>
                    </a:cxn>
                    <a:cxn ang="0">
                      <a:pos x="0" y="36"/>
                    </a:cxn>
                  </a:cxnLst>
                  <a:rect l="0" t="0" r="r" b="b"/>
                  <a:pathLst>
                    <a:path w="83" h="36">
                      <a:moveTo>
                        <a:pt x="0" y="36"/>
                      </a:moveTo>
                      <a:lnTo>
                        <a:pt x="83" y="0"/>
                      </a:lnTo>
                      <a:lnTo>
                        <a:pt x="83" y="36"/>
                      </a:lnTo>
                      <a:lnTo>
                        <a:pt x="0" y="36"/>
                      </a:lnTo>
                      <a:close/>
                    </a:path>
                  </a:pathLst>
                </a:custGeom>
                <a:grpFill/>
                <a:ln w="12700">
                  <a:solidFill>
                    <a:schemeClr val="tx1"/>
                  </a:solidFill>
                  <a:round/>
                  <a:headEnd/>
                  <a:tailEnd/>
                </a:ln>
              </p:spPr>
              <p:txBody>
                <a:bodyPr anchor="ctr"/>
                <a:lstStyle/>
                <a:p>
                  <a:pPr algn="ctr">
                    <a:defRPr/>
                  </a:pPr>
                  <a:endParaRPr lang="en-US" sz="1440" b="1">
                    <a:latin typeface="Calibri" pitchFamily="34" charset="0"/>
                    <a:cs typeface="Arial" pitchFamily="34" charset="0"/>
                  </a:endParaRPr>
                </a:p>
              </p:txBody>
            </p:sp>
            <p:sp>
              <p:nvSpPr>
                <p:cNvPr id="19562" name="Freeform 106"/>
                <p:cNvSpPr>
                  <a:spLocks/>
                </p:cNvSpPr>
                <p:nvPr/>
              </p:nvSpPr>
              <p:spPr bwMode="auto">
                <a:xfrm>
                  <a:off x="3328009" y="6706014"/>
                  <a:ext cx="44194" cy="18941"/>
                </a:xfrm>
                <a:custGeom>
                  <a:avLst/>
                  <a:gdLst/>
                  <a:ahLst/>
                  <a:cxnLst>
                    <a:cxn ang="0">
                      <a:pos x="0" y="36"/>
                    </a:cxn>
                    <a:cxn ang="0">
                      <a:pos x="83" y="0"/>
                    </a:cxn>
                    <a:cxn ang="0">
                      <a:pos x="83" y="36"/>
                    </a:cxn>
                    <a:cxn ang="0">
                      <a:pos x="0" y="36"/>
                    </a:cxn>
                  </a:cxnLst>
                  <a:rect l="0" t="0" r="r" b="b"/>
                  <a:pathLst>
                    <a:path w="83" h="36">
                      <a:moveTo>
                        <a:pt x="0" y="36"/>
                      </a:moveTo>
                      <a:lnTo>
                        <a:pt x="83" y="0"/>
                      </a:lnTo>
                      <a:lnTo>
                        <a:pt x="83" y="36"/>
                      </a:lnTo>
                      <a:lnTo>
                        <a:pt x="0" y="36"/>
                      </a:lnTo>
                    </a:path>
                  </a:pathLst>
                </a:custGeom>
                <a:grpFill/>
                <a:ln w="12700">
                  <a:solidFill>
                    <a:schemeClr val="tx1"/>
                  </a:solidFill>
                  <a:prstDash val="solid"/>
                  <a:round/>
                  <a:headEnd/>
                  <a:tailEnd/>
                </a:ln>
              </p:spPr>
              <p:txBody>
                <a:bodyPr anchor="ctr"/>
                <a:lstStyle/>
                <a:p>
                  <a:pPr algn="ctr">
                    <a:defRPr/>
                  </a:pPr>
                  <a:endParaRPr lang="en-US" sz="1440" b="1">
                    <a:latin typeface="Calibri" pitchFamily="34" charset="0"/>
                    <a:cs typeface="Arial" pitchFamily="34" charset="0"/>
                  </a:endParaRPr>
                </a:p>
              </p:txBody>
            </p:sp>
            <p:sp>
              <p:nvSpPr>
                <p:cNvPr id="19563" name="Freeform 107"/>
                <p:cNvSpPr>
                  <a:spLocks/>
                </p:cNvSpPr>
                <p:nvPr/>
              </p:nvSpPr>
              <p:spPr bwMode="auto">
                <a:xfrm>
                  <a:off x="3293285" y="6649193"/>
                  <a:ext cx="41037" cy="41037"/>
                </a:xfrm>
                <a:custGeom>
                  <a:avLst/>
                  <a:gdLst/>
                  <a:ahLst/>
                  <a:cxnLst>
                    <a:cxn ang="0">
                      <a:pos x="35" y="0"/>
                    </a:cxn>
                    <a:cxn ang="0">
                      <a:pos x="43" y="1"/>
                    </a:cxn>
                    <a:cxn ang="0">
                      <a:pos x="51" y="3"/>
                    </a:cxn>
                    <a:cxn ang="0">
                      <a:pos x="58" y="6"/>
                    </a:cxn>
                    <a:cxn ang="0">
                      <a:pos x="64" y="11"/>
                    </a:cxn>
                    <a:cxn ang="0">
                      <a:pos x="70" y="16"/>
                    </a:cxn>
                    <a:cxn ang="0">
                      <a:pos x="73" y="22"/>
                    </a:cxn>
                    <a:cxn ang="0">
                      <a:pos x="75" y="29"/>
                    </a:cxn>
                    <a:cxn ang="0">
                      <a:pos x="76" y="35"/>
                    </a:cxn>
                    <a:cxn ang="0">
                      <a:pos x="75" y="42"/>
                    </a:cxn>
                    <a:cxn ang="0">
                      <a:pos x="73" y="50"/>
                    </a:cxn>
                    <a:cxn ang="0">
                      <a:pos x="70" y="56"/>
                    </a:cxn>
                    <a:cxn ang="0">
                      <a:pos x="64" y="63"/>
                    </a:cxn>
                    <a:cxn ang="0">
                      <a:pos x="58" y="68"/>
                    </a:cxn>
                    <a:cxn ang="0">
                      <a:pos x="51" y="73"/>
                    </a:cxn>
                    <a:cxn ang="0">
                      <a:pos x="43" y="76"/>
                    </a:cxn>
                    <a:cxn ang="0">
                      <a:pos x="35" y="76"/>
                    </a:cxn>
                    <a:cxn ang="0">
                      <a:pos x="29" y="76"/>
                    </a:cxn>
                    <a:cxn ang="0">
                      <a:pos x="22" y="73"/>
                    </a:cxn>
                    <a:cxn ang="0">
                      <a:pos x="16" y="68"/>
                    </a:cxn>
                    <a:cxn ang="0">
                      <a:pos x="11" y="63"/>
                    </a:cxn>
                    <a:cxn ang="0">
                      <a:pos x="6" y="56"/>
                    </a:cxn>
                    <a:cxn ang="0">
                      <a:pos x="2" y="50"/>
                    </a:cxn>
                    <a:cxn ang="0">
                      <a:pos x="0" y="42"/>
                    </a:cxn>
                    <a:cxn ang="0">
                      <a:pos x="0" y="35"/>
                    </a:cxn>
                    <a:cxn ang="0">
                      <a:pos x="0" y="29"/>
                    </a:cxn>
                    <a:cxn ang="0">
                      <a:pos x="2" y="22"/>
                    </a:cxn>
                    <a:cxn ang="0">
                      <a:pos x="6" y="16"/>
                    </a:cxn>
                    <a:cxn ang="0">
                      <a:pos x="11" y="11"/>
                    </a:cxn>
                    <a:cxn ang="0">
                      <a:pos x="16" y="6"/>
                    </a:cxn>
                    <a:cxn ang="0">
                      <a:pos x="22" y="3"/>
                    </a:cxn>
                    <a:cxn ang="0">
                      <a:pos x="29" y="1"/>
                    </a:cxn>
                    <a:cxn ang="0">
                      <a:pos x="35" y="0"/>
                    </a:cxn>
                  </a:cxnLst>
                  <a:rect l="0" t="0" r="r" b="b"/>
                  <a:pathLst>
                    <a:path w="76" h="76">
                      <a:moveTo>
                        <a:pt x="35" y="0"/>
                      </a:moveTo>
                      <a:lnTo>
                        <a:pt x="43" y="1"/>
                      </a:lnTo>
                      <a:lnTo>
                        <a:pt x="51" y="3"/>
                      </a:lnTo>
                      <a:lnTo>
                        <a:pt x="58" y="6"/>
                      </a:lnTo>
                      <a:lnTo>
                        <a:pt x="64" y="11"/>
                      </a:lnTo>
                      <a:lnTo>
                        <a:pt x="70" y="16"/>
                      </a:lnTo>
                      <a:lnTo>
                        <a:pt x="73" y="22"/>
                      </a:lnTo>
                      <a:lnTo>
                        <a:pt x="75" y="29"/>
                      </a:lnTo>
                      <a:lnTo>
                        <a:pt x="76" y="35"/>
                      </a:lnTo>
                      <a:lnTo>
                        <a:pt x="75" y="42"/>
                      </a:lnTo>
                      <a:lnTo>
                        <a:pt x="73" y="50"/>
                      </a:lnTo>
                      <a:lnTo>
                        <a:pt x="70" y="56"/>
                      </a:lnTo>
                      <a:lnTo>
                        <a:pt x="64" y="63"/>
                      </a:lnTo>
                      <a:lnTo>
                        <a:pt x="58" y="68"/>
                      </a:lnTo>
                      <a:lnTo>
                        <a:pt x="51" y="73"/>
                      </a:lnTo>
                      <a:lnTo>
                        <a:pt x="43" y="76"/>
                      </a:lnTo>
                      <a:lnTo>
                        <a:pt x="35" y="76"/>
                      </a:lnTo>
                      <a:lnTo>
                        <a:pt x="29" y="76"/>
                      </a:lnTo>
                      <a:lnTo>
                        <a:pt x="22" y="73"/>
                      </a:lnTo>
                      <a:lnTo>
                        <a:pt x="16" y="68"/>
                      </a:lnTo>
                      <a:lnTo>
                        <a:pt x="11" y="63"/>
                      </a:lnTo>
                      <a:lnTo>
                        <a:pt x="6" y="56"/>
                      </a:lnTo>
                      <a:lnTo>
                        <a:pt x="2" y="50"/>
                      </a:lnTo>
                      <a:lnTo>
                        <a:pt x="0" y="42"/>
                      </a:lnTo>
                      <a:lnTo>
                        <a:pt x="0" y="35"/>
                      </a:lnTo>
                      <a:lnTo>
                        <a:pt x="0" y="29"/>
                      </a:lnTo>
                      <a:lnTo>
                        <a:pt x="2" y="22"/>
                      </a:lnTo>
                      <a:lnTo>
                        <a:pt x="6" y="16"/>
                      </a:lnTo>
                      <a:lnTo>
                        <a:pt x="11" y="11"/>
                      </a:lnTo>
                      <a:lnTo>
                        <a:pt x="16" y="6"/>
                      </a:lnTo>
                      <a:lnTo>
                        <a:pt x="22" y="3"/>
                      </a:lnTo>
                      <a:lnTo>
                        <a:pt x="29" y="1"/>
                      </a:lnTo>
                      <a:lnTo>
                        <a:pt x="35" y="0"/>
                      </a:lnTo>
                      <a:close/>
                    </a:path>
                  </a:pathLst>
                </a:custGeom>
                <a:grpFill/>
                <a:ln w="12700">
                  <a:solidFill>
                    <a:schemeClr val="tx1"/>
                  </a:solidFill>
                  <a:round/>
                  <a:headEnd/>
                  <a:tailEnd/>
                </a:ln>
              </p:spPr>
              <p:txBody>
                <a:bodyPr anchor="ctr"/>
                <a:lstStyle/>
                <a:p>
                  <a:pPr algn="ctr">
                    <a:defRPr/>
                  </a:pPr>
                  <a:endParaRPr lang="en-US" sz="1440" b="1">
                    <a:latin typeface="Calibri" pitchFamily="34" charset="0"/>
                    <a:cs typeface="Arial" pitchFamily="34" charset="0"/>
                  </a:endParaRPr>
                </a:p>
              </p:txBody>
            </p:sp>
            <p:sp>
              <p:nvSpPr>
                <p:cNvPr id="19564" name="Freeform 108"/>
                <p:cNvSpPr>
                  <a:spLocks/>
                </p:cNvSpPr>
                <p:nvPr/>
              </p:nvSpPr>
              <p:spPr bwMode="auto">
                <a:xfrm>
                  <a:off x="3293285" y="6649193"/>
                  <a:ext cx="41037" cy="41037"/>
                </a:xfrm>
                <a:custGeom>
                  <a:avLst/>
                  <a:gdLst/>
                  <a:ahLst/>
                  <a:cxnLst>
                    <a:cxn ang="0">
                      <a:pos x="35" y="0"/>
                    </a:cxn>
                    <a:cxn ang="0">
                      <a:pos x="43" y="1"/>
                    </a:cxn>
                    <a:cxn ang="0">
                      <a:pos x="51" y="3"/>
                    </a:cxn>
                    <a:cxn ang="0">
                      <a:pos x="58" y="6"/>
                    </a:cxn>
                    <a:cxn ang="0">
                      <a:pos x="64" y="11"/>
                    </a:cxn>
                    <a:cxn ang="0">
                      <a:pos x="70" y="16"/>
                    </a:cxn>
                    <a:cxn ang="0">
                      <a:pos x="73" y="22"/>
                    </a:cxn>
                    <a:cxn ang="0">
                      <a:pos x="75" y="29"/>
                    </a:cxn>
                    <a:cxn ang="0">
                      <a:pos x="76" y="35"/>
                    </a:cxn>
                    <a:cxn ang="0">
                      <a:pos x="75" y="42"/>
                    </a:cxn>
                    <a:cxn ang="0">
                      <a:pos x="73" y="50"/>
                    </a:cxn>
                    <a:cxn ang="0">
                      <a:pos x="70" y="56"/>
                    </a:cxn>
                    <a:cxn ang="0">
                      <a:pos x="64" y="63"/>
                    </a:cxn>
                    <a:cxn ang="0">
                      <a:pos x="58" y="68"/>
                    </a:cxn>
                    <a:cxn ang="0">
                      <a:pos x="51" y="73"/>
                    </a:cxn>
                    <a:cxn ang="0">
                      <a:pos x="43" y="76"/>
                    </a:cxn>
                    <a:cxn ang="0">
                      <a:pos x="35" y="76"/>
                    </a:cxn>
                    <a:cxn ang="0">
                      <a:pos x="29" y="76"/>
                    </a:cxn>
                    <a:cxn ang="0">
                      <a:pos x="22" y="73"/>
                    </a:cxn>
                    <a:cxn ang="0">
                      <a:pos x="16" y="68"/>
                    </a:cxn>
                    <a:cxn ang="0">
                      <a:pos x="11" y="63"/>
                    </a:cxn>
                    <a:cxn ang="0">
                      <a:pos x="6" y="56"/>
                    </a:cxn>
                    <a:cxn ang="0">
                      <a:pos x="2" y="50"/>
                    </a:cxn>
                    <a:cxn ang="0">
                      <a:pos x="0" y="42"/>
                    </a:cxn>
                    <a:cxn ang="0">
                      <a:pos x="0" y="35"/>
                    </a:cxn>
                    <a:cxn ang="0">
                      <a:pos x="0" y="29"/>
                    </a:cxn>
                    <a:cxn ang="0">
                      <a:pos x="2" y="22"/>
                    </a:cxn>
                    <a:cxn ang="0">
                      <a:pos x="6" y="16"/>
                    </a:cxn>
                    <a:cxn ang="0">
                      <a:pos x="11" y="11"/>
                    </a:cxn>
                    <a:cxn ang="0">
                      <a:pos x="16" y="6"/>
                    </a:cxn>
                    <a:cxn ang="0">
                      <a:pos x="22" y="3"/>
                    </a:cxn>
                    <a:cxn ang="0">
                      <a:pos x="29" y="1"/>
                    </a:cxn>
                    <a:cxn ang="0">
                      <a:pos x="35" y="0"/>
                    </a:cxn>
                  </a:cxnLst>
                  <a:rect l="0" t="0" r="r" b="b"/>
                  <a:pathLst>
                    <a:path w="76" h="76">
                      <a:moveTo>
                        <a:pt x="35" y="0"/>
                      </a:moveTo>
                      <a:lnTo>
                        <a:pt x="43" y="1"/>
                      </a:lnTo>
                      <a:lnTo>
                        <a:pt x="51" y="3"/>
                      </a:lnTo>
                      <a:lnTo>
                        <a:pt x="58" y="6"/>
                      </a:lnTo>
                      <a:lnTo>
                        <a:pt x="64" y="11"/>
                      </a:lnTo>
                      <a:lnTo>
                        <a:pt x="70" y="16"/>
                      </a:lnTo>
                      <a:lnTo>
                        <a:pt x="73" y="22"/>
                      </a:lnTo>
                      <a:lnTo>
                        <a:pt x="75" y="29"/>
                      </a:lnTo>
                      <a:lnTo>
                        <a:pt x="76" y="35"/>
                      </a:lnTo>
                      <a:lnTo>
                        <a:pt x="75" y="42"/>
                      </a:lnTo>
                      <a:lnTo>
                        <a:pt x="73" y="50"/>
                      </a:lnTo>
                      <a:lnTo>
                        <a:pt x="70" y="56"/>
                      </a:lnTo>
                      <a:lnTo>
                        <a:pt x="64" y="63"/>
                      </a:lnTo>
                      <a:lnTo>
                        <a:pt x="58" y="68"/>
                      </a:lnTo>
                      <a:lnTo>
                        <a:pt x="51" y="73"/>
                      </a:lnTo>
                      <a:lnTo>
                        <a:pt x="43" y="76"/>
                      </a:lnTo>
                      <a:lnTo>
                        <a:pt x="35" y="76"/>
                      </a:lnTo>
                      <a:lnTo>
                        <a:pt x="29" y="76"/>
                      </a:lnTo>
                      <a:lnTo>
                        <a:pt x="22" y="73"/>
                      </a:lnTo>
                      <a:lnTo>
                        <a:pt x="16" y="68"/>
                      </a:lnTo>
                      <a:lnTo>
                        <a:pt x="11" y="63"/>
                      </a:lnTo>
                      <a:lnTo>
                        <a:pt x="6" y="56"/>
                      </a:lnTo>
                      <a:lnTo>
                        <a:pt x="2" y="50"/>
                      </a:lnTo>
                      <a:lnTo>
                        <a:pt x="0" y="42"/>
                      </a:lnTo>
                      <a:lnTo>
                        <a:pt x="0" y="35"/>
                      </a:lnTo>
                      <a:lnTo>
                        <a:pt x="0" y="29"/>
                      </a:lnTo>
                      <a:lnTo>
                        <a:pt x="2" y="22"/>
                      </a:lnTo>
                      <a:lnTo>
                        <a:pt x="6" y="16"/>
                      </a:lnTo>
                      <a:lnTo>
                        <a:pt x="11" y="11"/>
                      </a:lnTo>
                      <a:lnTo>
                        <a:pt x="16" y="6"/>
                      </a:lnTo>
                      <a:lnTo>
                        <a:pt x="22" y="3"/>
                      </a:lnTo>
                      <a:lnTo>
                        <a:pt x="29" y="1"/>
                      </a:lnTo>
                      <a:lnTo>
                        <a:pt x="35" y="0"/>
                      </a:lnTo>
                    </a:path>
                  </a:pathLst>
                </a:custGeom>
                <a:solidFill>
                  <a:srgbClr val="632523"/>
                </a:solidFill>
                <a:ln w="12700">
                  <a:solidFill>
                    <a:schemeClr val="tx1"/>
                  </a:solidFill>
                  <a:prstDash val="solid"/>
                  <a:round/>
                  <a:headEnd/>
                  <a:tailEnd/>
                </a:ln>
              </p:spPr>
              <p:txBody>
                <a:bodyPr anchor="ctr"/>
                <a:lstStyle/>
                <a:p>
                  <a:pPr algn="ctr">
                    <a:defRPr/>
                  </a:pPr>
                  <a:endParaRPr lang="en-US" sz="1440" b="1">
                    <a:latin typeface="Calibri" pitchFamily="34" charset="0"/>
                    <a:cs typeface="Arial" pitchFamily="34" charset="0"/>
                  </a:endParaRPr>
                </a:p>
              </p:txBody>
            </p:sp>
            <p:sp>
              <p:nvSpPr>
                <p:cNvPr id="19565" name="Freeform 109"/>
                <p:cNvSpPr>
                  <a:spLocks/>
                </p:cNvSpPr>
                <p:nvPr/>
              </p:nvSpPr>
              <p:spPr bwMode="auto">
                <a:xfrm>
                  <a:off x="3230151" y="6586059"/>
                  <a:ext cx="97859" cy="41037"/>
                </a:xfrm>
                <a:custGeom>
                  <a:avLst/>
                  <a:gdLst/>
                  <a:ahLst/>
                  <a:cxnLst>
                    <a:cxn ang="0">
                      <a:pos x="0" y="77"/>
                    </a:cxn>
                    <a:cxn ang="0">
                      <a:pos x="153" y="77"/>
                    </a:cxn>
                    <a:cxn ang="0">
                      <a:pos x="188" y="0"/>
                    </a:cxn>
                    <a:cxn ang="0">
                      <a:pos x="41" y="0"/>
                    </a:cxn>
                    <a:cxn ang="0">
                      <a:pos x="0" y="77"/>
                    </a:cxn>
                  </a:cxnLst>
                  <a:rect l="0" t="0" r="r" b="b"/>
                  <a:pathLst>
                    <a:path w="188" h="77">
                      <a:moveTo>
                        <a:pt x="0" y="77"/>
                      </a:moveTo>
                      <a:lnTo>
                        <a:pt x="153" y="77"/>
                      </a:lnTo>
                      <a:lnTo>
                        <a:pt x="188" y="0"/>
                      </a:lnTo>
                      <a:lnTo>
                        <a:pt x="41" y="0"/>
                      </a:lnTo>
                      <a:lnTo>
                        <a:pt x="0" y="77"/>
                      </a:lnTo>
                      <a:close/>
                    </a:path>
                  </a:pathLst>
                </a:custGeom>
                <a:grpFill/>
                <a:ln w="12700">
                  <a:solidFill>
                    <a:schemeClr val="tx1"/>
                  </a:solidFill>
                  <a:round/>
                  <a:headEnd/>
                  <a:tailEnd/>
                </a:ln>
              </p:spPr>
              <p:txBody>
                <a:bodyPr anchor="ctr"/>
                <a:lstStyle/>
                <a:p>
                  <a:pPr algn="ctr">
                    <a:defRPr/>
                  </a:pPr>
                  <a:endParaRPr lang="en-US" sz="1440" b="1">
                    <a:latin typeface="Calibri" pitchFamily="34" charset="0"/>
                    <a:cs typeface="Arial" pitchFamily="34" charset="0"/>
                  </a:endParaRPr>
                </a:p>
              </p:txBody>
            </p:sp>
            <p:sp>
              <p:nvSpPr>
                <p:cNvPr id="19566" name="Freeform 110"/>
                <p:cNvSpPr>
                  <a:spLocks/>
                </p:cNvSpPr>
                <p:nvPr/>
              </p:nvSpPr>
              <p:spPr bwMode="auto">
                <a:xfrm>
                  <a:off x="3230151" y="6586059"/>
                  <a:ext cx="97859" cy="41037"/>
                </a:xfrm>
                <a:custGeom>
                  <a:avLst/>
                  <a:gdLst/>
                  <a:ahLst/>
                  <a:cxnLst>
                    <a:cxn ang="0">
                      <a:pos x="0" y="77"/>
                    </a:cxn>
                    <a:cxn ang="0">
                      <a:pos x="153" y="77"/>
                    </a:cxn>
                    <a:cxn ang="0">
                      <a:pos x="188" y="0"/>
                    </a:cxn>
                    <a:cxn ang="0">
                      <a:pos x="41" y="0"/>
                    </a:cxn>
                    <a:cxn ang="0">
                      <a:pos x="0" y="77"/>
                    </a:cxn>
                  </a:cxnLst>
                  <a:rect l="0" t="0" r="r" b="b"/>
                  <a:pathLst>
                    <a:path w="188" h="77">
                      <a:moveTo>
                        <a:pt x="0" y="77"/>
                      </a:moveTo>
                      <a:lnTo>
                        <a:pt x="153" y="77"/>
                      </a:lnTo>
                      <a:lnTo>
                        <a:pt x="188" y="0"/>
                      </a:lnTo>
                      <a:lnTo>
                        <a:pt x="41" y="0"/>
                      </a:lnTo>
                      <a:lnTo>
                        <a:pt x="0" y="77"/>
                      </a:lnTo>
                    </a:path>
                  </a:pathLst>
                </a:custGeom>
                <a:solidFill>
                  <a:schemeClr val="accent2">
                    <a:lumMod val="50000"/>
                  </a:schemeClr>
                </a:solidFill>
                <a:ln w="12700">
                  <a:solidFill>
                    <a:schemeClr val="tx1"/>
                  </a:solidFill>
                  <a:prstDash val="solid"/>
                  <a:round/>
                  <a:headEnd/>
                  <a:tailEnd/>
                </a:ln>
              </p:spPr>
              <p:txBody>
                <a:bodyPr anchor="ctr"/>
                <a:lstStyle/>
                <a:p>
                  <a:pPr algn="ctr">
                    <a:defRPr/>
                  </a:pPr>
                  <a:endParaRPr lang="en-US" sz="1440" b="1">
                    <a:latin typeface="Calibri" pitchFamily="34" charset="0"/>
                    <a:cs typeface="Arial" pitchFamily="34" charset="0"/>
                  </a:endParaRPr>
                </a:p>
              </p:txBody>
            </p:sp>
            <p:sp>
              <p:nvSpPr>
                <p:cNvPr id="19567" name="Freeform 111"/>
                <p:cNvSpPr>
                  <a:spLocks/>
                </p:cNvSpPr>
                <p:nvPr/>
              </p:nvSpPr>
              <p:spPr bwMode="auto">
                <a:xfrm>
                  <a:off x="2810307" y="6406125"/>
                  <a:ext cx="101015" cy="59978"/>
                </a:xfrm>
                <a:custGeom>
                  <a:avLst/>
                  <a:gdLst/>
                  <a:ahLst/>
                  <a:cxnLst>
                    <a:cxn ang="0">
                      <a:pos x="0" y="77"/>
                    </a:cxn>
                    <a:cxn ang="0">
                      <a:pos x="78" y="119"/>
                    </a:cxn>
                    <a:cxn ang="0">
                      <a:pos x="155" y="119"/>
                    </a:cxn>
                    <a:cxn ang="0">
                      <a:pos x="196" y="41"/>
                    </a:cxn>
                    <a:cxn ang="0">
                      <a:pos x="119" y="0"/>
                    </a:cxn>
                    <a:cxn ang="0">
                      <a:pos x="43" y="41"/>
                    </a:cxn>
                    <a:cxn ang="0">
                      <a:pos x="0" y="77"/>
                    </a:cxn>
                  </a:cxnLst>
                  <a:rect l="0" t="0" r="r" b="b"/>
                  <a:pathLst>
                    <a:path w="196" h="119">
                      <a:moveTo>
                        <a:pt x="0" y="77"/>
                      </a:moveTo>
                      <a:lnTo>
                        <a:pt x="78" y="119"/>
                      </a:lnTo>
                      <a:lnTo>
                        <a:pt x="155" y="119"/>
                      </a:lnTo>
                      <a:lnTo>
                        <a:pt x="196" y="41"/>
                      </a:lnTo>
                      <a:lnTo>
                        <a:pt x="119" y="0"/>
                      </a:lnTo>
                      <a:lnTo>
                        <a:pt x="43" y="41"/>
                      </a:lnTo>
                      <a:lnTo>
                        <a:pt x="0" y="77"/>
                      </a:lnTo>
                      <a:close/>
                    </a:path>
                  </a:pathLst>
                </a:custGeom>
                <a:grpFill/>
                <a:ln w="12700">
                  <a:solidFill>
                    <a:schemeClr val="tx1"/>
                  </a:solidFill>
                  <a:round/>
                  <a:headEnd/>
                  <a:tailEnd/>
                </a:ln>
              </p:spPr>
              <p:txBody>
                <a:bodyPr anchor="ctr"/>
                <a:lstStyle/>
                <a:p>
                  <a:pPr algn="ctr">
                    <a:defRPr/>
                  </a:pPr>
                  <a:endParaRPr lang="en-US" sz="1440" b="1">
                    <a:latin typeface="Calibri" pitchFamily="34" charset="0"/>
                    <a:cs typeface="Arial" pitchFamily="34" charset="0"/>
                  </a:endParaRPr>
                </a:p>
              </p:txBody>
            </p:sp>
            <p:sp>
              <p:nvSpPr>
                <p:cNvPr id="19568" name="Freeform 112"/>
                <p:cNvSpPr>
                  <a:spLocks/>
                </p:cNvSpPr>
                <p:nvPr/>
              </p:nvSpPr>
              <p:spPr bwMode="auto">
                <a:xfrm>
                  <a:off x="2810307" y="6406125"/>
                  <a:ext cx="101015" cy="59978"/>
                </a:xfrm>
                <a:custGeom>
                  <a:avLst/>
                  <a:gdLst/>
                  <a:ahLst/>
                  <a:cxnLst>
                    <a:cxn ang="0">
                      <a:pos x="0" y="77"/>
                    </a:cxn>
                    <a:cxn ang="0">
                      <a:pos x="78" y="119"/>
                    </a:cxn>
                    <a:cxn ang="0">
                      <a:pos x="155" y="119"/>
                    </a:cxn>
                    <a:cxn ang="0">
                      <a:pos x="196" y="41"/>
                    </a:cxn>
                    <a:cxn ang="0">
                      <a:pos x="119" y="0"/>
                    </a:cxn>
                    <a:cxn ang="0">
                      <a:pos x="43" y="41"/>
                    </a:cxn>
                    <a:cxn ang="0">
                      <a:pos x="0" y="77"/>
                    </a:cxn>
                  </a:cxnLst>
                  <a:rect l="0" t="0" r="r" b="b"/>
                  <a:pathLst>
                    <a:path w="196" h="119">
                      <a:moveTo>
                        <a:pt x="0" y="77"/>
                      </a:moveTo>
                      <a:lnTo>
                        <a:pt x="78" y="119"/>
                      </a:lnTo>
                      <a:lnTo>
                        <a:pt x="155" y="119"/>
                      </a:lnTo>
                      <a:lnTo>
                        <a:pt x="196" y="41"/>
                      </a:lnTo>
                      <a:lnTo>
                        <a:pt x="119" y="0"/>
                      </a:lnTo>
                      <a:lnTo>
                        <a:pt x="43" y="41"/>
                      </a:lnTo>
                      <a:lnTo>
                        <a:pt x="0" y="77"/>
                      </a:lnTo>
                    </a:path>
                  </a:pathLst>
                </a:custGeom>
                <a:solidFill>
                  <a:schemeClr val="accent2">
                    <a:lumMod val="50000"/>
                  </a:schemeClr>
                </a:solidFill>
                <a:ln w="12700">
                  <a:solidFill>
                    <a:schemeClr val="tx1"/>
                  </a:solidFill>
                  <a:prstDash val="solid"/>
                  <a:round/>
                  <a:headEnd/>
                  <a:tailEnd/>
                </a:ln>
              </p:spPr>
              <p:txBody>
                <a:bodyPr anchor="ctr"/>
                <a:lstStyle/>
                <a:p>
                  <a:pPr algn="ctr">
                    <a:defRPr/>
                  </a:pPr>
                  <a:endParaRPr lang="en-US" sz="1440" b="1">
                    <a:latin typeface="Calibri" pitchFamily="34" charset="0"/>
                    <a:cs typeface="Arial" pitchFamily="34" charset="0"/>
                  </a:endParaRPr>
                </a:p>
              </p:txBody>
            </p:sp>
            <p:sp>
              <p:nvSpPr>
                <p:cNvPr id="19569" name="Freeform 113"/>
                <p:cNvSpPr>
                  <a:spLocks/>
                </p:cNvSpPr>
                <p:nvPr/>
              </p:nvSpPr>
              <p:spPr bwMode="auto">
                <a:xfrm>
                  <a:off x="2731389" y="6406125"/>
                  <a:ext cx="37881" cy="59978"/>
                </a:xfrm>
                <a:custGeom>
                  <a:avLst/>
                  <a:gdLst/>
                  <a:ahLst/>
                  <a:cxnLst>
                    <a:cxn ang="0">
                      <a:pos x="0" y="119"/>
                    </a:cxn>
                    <a:cxn ang="0">
                      <a:pos x="71" y="41"/>
                    </a:cxn>
                    <a:cxn ang="0">
                      <a:pos x="71" y="0"/>
                    </a:cxn>
                    <a:cxn ang="0">
                      <a:pos x="0" y="77"/>
                    </a:cxn>
                    <a:cxn ang="0">
                      <a:pos x="0" y="119"/>
                    </a:cxn>
                  </a:cxnLst>
                  <a:rect l="0" t="0" r="r" b="b"/>
                  <a:pathLst>
                    <a:path w="71" h="119">
                      <a:moveTo>
                        <a:pt x="0" y="119"/>
                      </a:moveTo>
                      <a:lnTo>
                        <a:pt x="71" y="41"/>
                      </a:lnTo>
                      <a:lnTo>
                        <a:pt x="71" y="0"/>
                      </a:lnTo>
                      <a:lnTo>
                        <a:pt x="0" y="77"/>
                      </a:lnTo>
                      <a:lnTo>
                        <a:pt x="0" y="119"/>
                      </a:lnTo>
                      <a:close/>
                    </a:path>
                  </a:pathLst>
                </a:custGeom>
                <a:grpFill/>
                <a:ln w="12700">
                  <a:solidFill>
                    <a:schemeClr val="tx1"/>
                  </a:solidFill>
                  <a:round/>
                  <a:headEnd/>
                  <a:tailEnd/>
                </a:ln>
              </p:spPr>
              <p:txBody>
                <a:bodyPr anchor="ctr"/>
                <a:lstStyle/>
                <a:p>
                  <a:pPr algn="ctr">
                    <a:defRPr/>
                  </a:pPr>
                  <a:endParaRPr lang="en-US" sz="1440" b="1">
                    <a:latin typeface="Calibri" pitchFamily="34" charset="0"/>
                    <a:cs typeface="Arial" pitchFamily="34" charset="0"/>
                  </a:endParaRPr>
                </a:p>
              </p:txBody>
            </p:sp>
            <p:sp>
              <p:nvSpPr>
                <p:cNvPr id="19570" name="Freeform 114"/>
                <p:cNvSpPr>
                  <a:spLocks/>
                </p:cNvSpPr>
                <p:nvPr/>
              </p:nvSpPr>
              <p:spPr bwMode="auto">
                <a:xfrm>
                  <a:off x="2731389" y="6406125"/>
                  <a:ext cx="37881" cy="59978"/>
                </a:xfrm>
                <a:custGeom>
                  <a:avLst/>
                  <a:gdLst/>
                  <a:ahLst/>
                  <a:cxnLst>
                    <a:cxn ang="0">
                      <a:pos x="0" y="119"/>
                    </a:cxn>
                    <a:cxn ang="0">
                      <a:pos x="71" y="41"/>
                    </a:cxn>
                    <a:cxn ang="0">
                      <a:pos x="71" y="0"/>
                    </a:cxn>
                    <a:cxn ang="0">
                      <a:pos x="0" y="77"/>
                    </a:cxn>
                    <a:cxn ang="0">
                      <a:pos x="0" y="119"/>
                    </a:cxn>
                  </a:cxnLst>
                  <a:rect l="0" t="0" r="r" b="b"/>
                  <a:pathLst>
                    <a:path w="71" h="119">
                      <a:moveTo>
                        <a:pt x="0" y="119"/>
                      </a:moveTo>
                      <a:lnTo>
                        <a:pt x="71" y="41"/>
                      </a:lnTo>
                      <a:lnTo>
                        <a:pt x="71" y="0"/>
                      </a:lnTo>
                      <a:lnTo>
                        <a:pt x="0" y="77"/>
                      </a:lnTo>
                      <a:lnTo>
                        <a:pt x="0" y="119"/>
                      </a:lnTo>
                    </a:path>
                  </a:pathLst>
                </a:custGeom>
                <a:grpFill/>
                <a:ln w="12700">
                  <a:solidFill>
                    <a:schemeClr val="tx1"/>
                  </a:solidFill>
                  <a:prstDash val="solid"/>
                  <a:round/>
                  <a:headEnd/>
                  <a:tailEnd/>
                </a:ln>
              </p:spPr>
              <p:txBody>
                <a:bodyPr anchor="ctr"/>
                <a:lstStyle/>
                <a:p>
                  <a:pPr algn="ctr">
                    <a:defRPr/>
                  </a:pPr>
                  <a:endParaRPr lang="en-US" sz="1440" b="1">
                    <a:latin typeface="Calibri" pitchFamily="34" charset="0"/>
                    <a:cs typeface="Arial" pitchFamily="34" charset="0"/>
                  </a:endParaRPr>
                </a:p>
              </p:txBody>
            </p:sp>
            <p:sp>
              <p:nvSpPr>
                <p:cNvPr id="19571" name="Freeform 115"/>
                <p:cNvSpPr>
                  <a:spLocks/>
                </p:cNvSpPr>
                <p:nvPr/>
              </p:nvSpPr>
              <p:spPr bwMode="auto">
                <a:xfrm>
                  <a:off x="3072315" y="6503984"/>
                  <a:ext cx="97859" cy="82075"/>
                </a:xfrm>
                <a:custGeom>
                  <a:avLst/>
                  <a:gdLst/>
                  <a:ahLst/>
                  <a:cxnLst>
                    <a:cxn ang="0">
                      <a:pos x="77" y="153"/>
                    </a:cxn>
                    <a:cxn ang="0">
                      <a:pos x="190" y="153"/>
                    </a:cxn>
                    <a:cxn ang="0">
                      <a:pos x="190" y="82"/>
                    </a:cxn>
                    <a:cxn ang="0">
                      <a:pos x="112" y="0"/>
                    </a:cxn>
                    <a:cxn ang="0">
                      <a:pos x="0" y="41"/>
                    </a:cxn>
                    <a:cxn ang="0">
                      <a:pos x="77" y="153"/>
                    </a:cxn>
                  </a:cxnLst>
                  <a:rect l="0" t="0" r="r" b="b"/>
                  <a:pathLst>
                    <a:path w="190" h="153">
                      <a:moveTo>
                        <a:pt x="77" y="153"/>
                      </a:moveTo>
                      <a:lnTo>
                        <a:pt x="190" y="153"/>
                      </a:lnTo>
                      <a:lnTo>
                        <a:pt x="190" y="82"/>
                      </a:lnTo>
                      <a:lnTo>
                        <a:pt x="112" y="0"/>
                      </a:lnTo>
                      <a:lnTo>
                        <a:pt x="0" y="41"/>
                      </a:lnTo>
                      <a:lnTo>
                        <a:pt x="77" y="153"/>
                      </a:lnTo>
                      <a:close/>
                    </a:path>
                  </a:pathLst>
                </a:custGeom>
                <a:grpFill/>
                <a:ln w="12700">
                  <a:solidFill>
                    <a:schemeClr val="tx1"/>
                  </a:solidFill>
                  <a:round/>
                  <a:headEnd/>
                  <a:tailEnd/>
                </a:ln>
              </p:spPr>
              <p:txBody>
                <a:bodyPr anchor="ctr"/>
                <a:lstStyle/>
                <a:p>
                  <a:pPr algn="ctr">
                    <a:defRPr/>
                  </a:pPr>
                  <a:endParaRPr lang="en-US" sz="1440" b="1">
                    <a:latin typeface="Calibri" pitchFamily="34" charset="0"/>
                    <a:cs typeface="Arial" pitchFamily="34" charset="0"/>
                  </a:endParaRPr>
                </a:p>
              </p:txBody>
            </p:sp>
            <p:sp>
              <p:nvSpPr>
                <p:cNvPr id="19572" name="Freeform 116"/>
                <p:cNvSpPr>
                  <a:spLocks/>
                </p:cNvSpPr>
                <p:nvPr/>
              </p:nvSpPr>
              <p:spPr bwMode="auto">
                <a:xfrm>
                  <a:off x="3072315" y="6503984"/>
                  <a:ext cx="97859" cy="82075"/>
                </a:xfrm>
                <a:custGeom>
                  <a:avLst/>
                  <a:gdLst/>
                  <a:ahLst/>
                  <a:cxnLst>
                    <a:cxn ang="0">
                      <a:pos x="77" y="153"/>
                    </a:cxn>
                    <a:cxn ang="0">
                      <a:pos x="190" y="153"/>
                    </a:cxn>
                    <a:cxn ang="0">
                      <a:pos x="190" y="82"/>
                    </a:cxn>
                    <a:cxn ang="0">
                      <a:pos x="112" y="0"/>
                    </a:cxn>
                    <a:cxn ang="0">
                      <a:pos x="0" y="41"/>
                    </a:cxn>
                    <a:cxn ang="0">
                      <a:pos x="77" y="153"/>
                    </a:cxn>
                  </a:cxnLst>
                  <a:rect l="0" t="0" r="r" b="b"/>
                  <a:pathLst>
                    <a:path w="190" h="153">
                      <a:moveTo>
                        <a:pt x="77" y="153"/>
                      </a:moveTo>
                      <a:lnTo>
                        <a:pt x="190" y="153"/>
                      </a:lnTo>
                      <a:lnTo>
                        <a:pt x="190" y="82"/>
                      </a:lnTo>
                      <a:lnTo>
                        <a:pt x="112" y="0"/>
                      </a:lnTo>
                      <a:lnTo>
                        <a:pt x="0" y="41"/>
                      </a:lnTo>
                      <a:lnTo>
                        <a:pt x="77" y="153"/>
                      </a:lnTo>
                    </a:path>
                  </a:pathLst>
                </a:custGeom>
                <a:solidFill>
                  <a:srgbClr val="632523"/>
                </a:solidFill>
                <a:ln w="12700">
                  <a:solidFill>
                    <a:schemeClr val="tx1"/>
                  </a:solidFill>
                  <a:prstDash val="solid"/>
                  <a:round/>
                  <a:headEnd/>
                  <a:tailEnd/>
                </a:ln>
              </p:spPr>
              <p:txBody>
                <a:bodyPr anchor="ctr"/>
                <a:lstStyle/>
                <a:p>
                  <a:pPr algn="ctr">
                    <a:defRPr/>
                  </a:pPr>
                  <a:endParaRPr lang="en-US" sz="1440" b="1">
                    <a:latin typeface="Calibri" pitchFamily="34" charset="0"/>
                    <a:cs typeface="Arial" pitchFamily="34" charset="0"/>
                  </a:endParaRPr>
                </a:p>
              </p:txBody>
            </p:sp>
          </p:grpSp>
          <p:sp>
            <p:nvSpPr>
              <p:cNvPr id="183" name="Rounded Rectangle 182"/>
              <p:cNvSpPr/>
              <p:nvPr/>
            </p:nvSpPr>
            <p:spPr>
              <a:xfrm>
                <a:off x="2285999" y="6248389"/>
                <a:ext cx="525517" cy="475395"/>
              </a:xfrm>
              <a:prstGeom prst="roundRect">
                <a:avLst/>
              </a:prstGeom>
              <a:solidFill>
                <a:schemeClr val="accent2">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1320" b="1" dirty="0">
                    <a:solidFill>
                      <a:schemeClr val="bg1"/>
                    </a:solidFill>
                    <a:latin typeface="Calibri" pitchFamily="34" charset="0"/>
                    <a:cs typeface="Arial" pitchFamily="34" charset="0"/>
                  </a:rPr>
                  <a:t>HI</a:t>
                </a:r>
                <a:br>
                  <a:rPr lang="en-US" sz="1320" b="1" dirty="0">
                    <a:solidFill>
                      <a:schemeClr val="bg1"/>
                    </a:solidFill>
                    <a:latin typeface="Calibri" pitchFamily="34" charset="0"/>
                    <a:cs typeface="Arial" pitchFamily="34" charset="0"/>
                  </a:rPr>
                </a:br>
                <a:r>
                  <a:rPr lang="en-US" sz="1320" b="1" dirty="0">
                    <a:solidFill>
                      <a:schemeClr val="bg1"/>
                    </a:solidFill>
                    <a:latin typeface="Calibri" pitchFamily="34" charset="0"/>
                    <a:cs typeface="Arial" pitchFamily="34" charset="0"/>
                  </a:rPr>
                  <a:t>-0.1%</a:t>
                </a:r>
              </a:p>
            </p:txBody>
          </p:sp>
        </p:grpSp>
        <p:sp>
          <p:nvSpPr>
            <p:cNvPr id="19529" name="Freeform 73"/>
            <p:cNvSpPr>
              <a:spLocks/>
            </p:cNvSpPr>
            <p:nvPr/>
          </p:nvSpPr>
          <p:spPr bwMode="auto">
            <a:xfrm>
              <a:off x="6165386" y="4373783"/>
              <a:ext cx="658399" cy="473411"/>
            </a:xfrm>
            <a:custGeom>
              <a:avLst/>
              <a:gdLst/>
              <a:ahLst/>
              <a:cxnLst>
                <a:cxn ang="0">
                  <a:pos x="976" y="1234"/>
                </a:cxn>
                <a:cxn ang="0">
                  <a:pos x="910" y="1217"/>
                </a:cxn>
                <a:cxn ang="0">
                  <a:pos x="880" y="1117"/>
                </a:cxn>
                <a:cxn ang="0">
                  <a:pos x="792" y="1039"/>
                </a:cxn>
                <a:cxn ang="0">
                  <a:pos x="733" y="922"/>
                </a:cxn>
                <a:cxn ang="0">
                  <a:pos x="685" y="863"/>
                </a:cxn>
                <a:cxn ang="0">
                  <a:pos x="591" y="792"/>
                </a:cxn>
                <a:cxn ang="0">
                  <a:pos x="556" y="744"/>
                </a:cxn>
                <a:cxn ang="0">
                  <a:pos x="520" y="691"/>
                </a:cxn>
                <a:cxn ang="0">
                  <a:pos x="360" y="579"/>
                </a:cxn>
                <a:cxn ang="0">
                  <a:pos x="302" y="532"/>
                </a:cxn>
                <a:cxn ang="0">
                  <a:pos x="231" y="425"/>
                </a:cxn>
                <a:cxn ang="0">
                  <a:pos x="183" y="372"/>
                </a:cxn>
                <a:cxn ang="0">
                  <a:pos x="25" y="313"/>
                </a:cxn>
                <a:cxn ang="0">
                  <a:pos x="30" y="225"/>
                </a:cxn>
                <a:cxn ang="0">
                  <a:pos x="71" y="184"/>
                </a:cxn>
                <a:cxn ang="0">
                  <a:pos x="66" y="166"/>
                </a:cxn>
                <a:cxn ang="0">
                  <a:pos x="195" y="118"/>
                </a:cxn>
                <a:cxn ang="0">
                  <a:pos x="284" y="59"/>
                </a:cxn>
                <a:cxn ang="0">
                  <a:pos x="302" y="47"/>
                </a:cxn>
                <a:cxn ang="0">
                  <a:pos x="733" y="6"/>
                </a:cxn>
                <a:cxn ang="0">
                  <a:pos x="738" y="35"/>
                </a:cxn>
                <a:cxn ang="0">
                  <a:pos x="839" y="70"/>
                </a:cxn>
                <a:cxn ang="0">
                  <a:pos x="1212" y="77"/>
                </a:cxn>
                <a:cxn ang="0">
                  <a:pos x="1631" y="379"/>
                </a:cxn>
                <a:cxn ang="0">
                  <a:pos x="1565" y="443"/>
                </a:cxn>
                <a:cxn ang="0">
                  <a:pos x="1496" y="555"/>
                </a:cxn>
                <a:cxn ang="0">
                  <a:pos x="1483" y="644"/>
                </a:cxn>
                <a:cxn ang="0">
                  <a:pos x="1471" y="697"/>
                </a:cxn>
                <a:cxn ang="0">
                  <a:pos x="1436" y="721"/>
                </a:cxn>
                <a:cxn ang="0">
                  <a:pos x="1395" y="762"/>
                </a:cxn>
                <a:cxn ang="0">
                  <a:pos x="1354" y="828"/>
                </a:cxn>
                <a:cxn ang="0">
                  <a:pos x="1271" y="910"/>
                </a:cxn>
                <a:cxn ang="0">
                  <a:pos x="1205" y="963"/>
                </a:cxn>
                <a:cxn ang="0">
                  <a:pos x="1159" y="1004"/>
                </a:cxn>
                <a:cxn ang="0">
                  <a:pos x="1105" y="1028"/>
                </a:cxn>
                <a:cxn ang="0">
                  <a:pos x="1099" y="1057"/>
                </a:cxn>
                <a:cxn ang="0">
                  <a:pos x="1081" y="1092"/>
                </a:cxn>
                <a:cxn ang="0">
                  <a:pos x="1029" y="1117"/>
                </a:cxn>
                <a:cxn ang="0">
                  <a:pos x="1022" y="1128"/>
                </a:cxn>
                <a:cxn ang="0">
                  <a:pos x="1034" y="1146"/>
                </a:cxn>
                <a:cxn ang="0">
                  <a:pos x="1040" y="1163"/>
                </a:cxn>
                <a:cxn ang="0">
                  <a:pos x="999" y="1206"/>
                </a:cxn>
                <a:cxn ang="0">
                  <a:pos x="987" y="1234"/>
                </a:cxn>
              </a:cxnLst>
              <a:rect l="0" t="0" r="r" b="b"/>
              <a:pathLst>
                <a:path w="1649" h="1234">
                  <a:moveTo>
                    <a:pt x="987" y="1234"/>
                  </a:moveTo>
                  <a:lnTo>
                    <a:pt x="976" y="1234"/>
                  </a:lnTo>
                  <a:lnTo>
                    <a:pt x="928" y="1229"/>
                  </a:lnTo>
                  <a:lnTo>
                    <a:pt x="910" y="1217"/>
                  </a:lnTo>
                  <a:lnTo>
                    <a:pt x="905" y="1199"/>
                  </a:lnTo>
                  <a:lnTo>
                    <a:pt x="880" y="1117"/>
                  </a:lnTo>
                  <a:lnTo>
                    <a:pt x="839" y="1064"/>
                  </a:lnTo>
                  <a:lnTo>
                    <a:pt x="792" y="1039"/>
                  </a:lnTo>
                  <a:lnTo>
                    <a:pt x="763" y="957"/>
                  </a:lnTo>
                  <a:lnTo>
                    <a:pt x="733" y="922"/>
                  </a:lnTo>
                  <a:lnTo>
                    <a:pt x="715" y="874"/>
                  </a:lnTo>
                  <a:lnTo>
                    <a:pt x="685" y="863"/>
                  </a:lnTo>
                  <a:lnTo>
                    <a:pt x="632" y="839"/>
                  </a:lnTo>
                  <a:lnTo>
                    <a:pt x="591" y="792"/>
                  </a:lnTo>
                  <a:lnTo>
                    <a:pt x="556" y="768"/>
                  </a:lnTo>
                  <a:lnTo>
                    <a:pt x="556" y="744"/>
                  </a:lnTo>
                  <a:lnTo>
                    <a:pt x="538" y="709"/>
                  </a:lnTo>
                  <a:lnTo>
                    <a:pt x="520" y="691"/>
                  </a:lnTo>
                  <a:lnTo>
                    <a:pt x="467" y="673"/>
                  </a:lnTo>
                  <a:lnTo>
                    <a:pt x="360" y="579"/>
                  </a:lnTo>
                  <a:lnTo>
                    <a:pt x="314" y="562"/>
                  </a:lnTo>
                  <a:lnTo>
                    <a:pt x="302" y="532"/>
                  </a:lnTo>
                  <a:lnTo>
                    <a:pt x="261" y="491"/>
                  </a:lnTo>
                  <a:lnTo>
                    <a:pt x="231" y="425"/>
                  </a:lnTo>
                  <a:lnTo>
                    <a:pt x="195" y="390"/>
                  </a:lnTo>
                  <a:lnTo>
                    <a:pt x="183" y="372"/>
                  </a:lnTo>
                  <a:lnTo>
                    <a:pt x="119" y="361"/>
                  </a:lnTo>
                  <a:lnTo>
                    <a:pt x="25" y="313"/>
                  </a:lnTo>
                  <a:lnTo>
                    <a:pt x="0" y="290"/>
                  </a:lnTo>
                  <a:lnTo>
                    <a:pt x="30" y="225"/>
                  </a:lnTo>
                  <a:lnTo>
                    <a:pt x="53" y="207"/>
                  </a:lnTo>
                  <a:lnTo>
                    <a:pt x="71" y="184"/>
                  </a:lnTo>
                  <a:lnTo>
                    <a:pt x="71" y="171"/>
                  </a:lnTo>
                  <a:lnTo>
                    <a:pt x="66" y="166"/>
                  </a:lnTo>
                  <a:lnTo>
                    <a:pt x="165" y="118"/>
                  </a:lnTo>
                  <a:lnTo>
                    <a:pt x="195" y="118"/>
                  </a:lnTo>
                  <a:lnTo>
                    <a:pt x="195" y="100"/>
                  </a:lnTo>
                  <a:lnTo>
                    <a:pt x="284" y="59"/>
                  </a:lnTo>
                  <a:lnTo>
                    <a:pt x="290" y="42"/>
                  </a:lnTo>
                  <a:lnTo>
                    <a:pt x="302" y="47"/>
                  </a:lnTo>
                  <a:lnTo>
                    <a:pt x="733" y="0"/>
                  </a:lnTo>
                  <a:lnTo>
                    <a:pt x="733" y="6"/>
                  </a:lnTo>
                  <a:lnTo>
                    <a:pt x="727" y="24"/>
                  </a:lnTo>
                  <a:lnTo>
                    <a:pt x="738" y="35"/>
                  </a:lnTo>
                  <a:lnTo>
                    <a:pt x="774" y="17"/>
                  </a:lnTo>
                  <a:lnTo>
                    <a:pt x="839" y="70"/>
                  </a:lnTo>
                  <a:lnTo>
                    <a:pt x="845" y="124"/>
                  </a:lnTo>
                  <a:lnTo>
                    <a:pt x="1212" y="77"/>
                  </a:lnTo>
                  <a:lnTo>
                    <a:pt x="1649" y="366"/>
                  </a:lnTo>
                  <a:lnTo>
                    <a:pt x="1631" y="379"/>
                  </a:lnTo>
                  <a:lnTo>
                    <a:pt x="1595" y="402"/>
                  </a:lnTo>
                  <a:lnTo>
                    <a:pt x="1565" y="443"/>
                  </a:lnTo>
                  <a:lnTo>
                    <a:pt x="1513" y="526"/>
                  </a:lnTo>
                  <a:lnTo>
                    <a:pt x="1496" y="555"/>
                  </a:lnTo>
                  <a:lnTo>
                    <a:pt x="1478" y="603"/>
                  </a:lnTo>
                  <a:lnTo>
                    <a:pt x="1483" y="644"/>
                  </a:lnTo>
                  <a:lnTo>
                    <a:pt x="1483" y="686"/>
                  </a:lnTo>
                  <a:lnTo>
                    <a:pt x="1471" y="697"/>
                  </a:lnTo>
                  <a:lnTo>
                    <a:pt x="1460" y="714"/>
                  </a:lnTo>
                  <a:lnTo>
                    <a:pt x="1436" y="721"/>
                  </a:lnTo>
                  <a:lnTo>
                    <a:pt x="1418" y="739"/>
                  </a:lnTo>
                  <a:lnTo>
                    <a:pt x="1395" y="762"/>
                  </a:lnTo>
                  <a:lnTo>
                    <a:pt x="1371" y="798"/>
                  </a:lnTo>
                  <a:lnTo>
                    <a:pt x="1354" y="828"/>
                  </a:lnTo>
                  <a:lnTo>
                    <a:pt x="1300" y="863"/>
                  </a:lnTo>
                  <a:lnTo>
                    <a:pt x="1271" y="910"/>
                  </a:lnTo>
                  <a:lnTo>
                    <a:pt x="1241" y="939"/>
                  </a:lnTo>
                  <a:lnTo>
                    <a:pt x="1205" y="963"/>
                  </a:lnTo>
                  <a:lnTo>
                    <a:pt x="1182" y="986"/>
                  </a:lnTo>
                  <a:lnTo>
                    <a:pt x="1159" y="1004"/>
                  </a:lnTo>
                  <a:lnTo>
                    <a:pt x="1129" y="1022"/>
                  </a:lnTo>
                  <a:lnTo>
                    <a:pt x="1105" y="1028"/>
                  </a:lnTo>
                  <a:lnTo>
                    <a:pt x="1099" y="1046"/>
                  </a:lnTo>
                  <a:lnTo>
                    <a:pt x="1099" y="1057"/>
                  </a:lnTo>
                  <a:lnTo>
                    <a:pt x="1093" y="1064"/>
                  </a:lnTo>
                  <a:lnTo>
                    <a:pt x="1081" y="1092"/>
                  </a:lnTo>
                  <a:lnTo>
                    <a:pt x="1052" y="1117"/>
                  </a:lnTo>
                  <a:lnTo>
                    <a:pt x="1029" y="1117"/>
                  </a:lnTo>
                  <a:lnTo>
                    <a:pt x="1022" y="1122"/>
                  </a:lnTo>
                  <a:lnTo>
                    <a:pt x="1022" y="1128"/>
                  </a:lnTo>
                  <a:lnTo>
                    <a:pt x="1029" y="1140"/>
                  </a:lnTo>
                  <a:lnTo>
                    <a:pt x="1034" y="1146"/>
                  </a:lnTo>
                  <a:lnTo>
                    <a:pt x="1047" y="1146"/>
                  </a:lnTo>
                  <a:lnTo>
                    <a:pt x="1040" y="1163"/>
                  </a:lnTo>
                  <a:lnTo>
                    <a:pt x="1029" y="1176"/>
                  </a:lnTo>
                  <a:lnTo>
                    <a:pt x="999" y="1206"/>
                  </a:lnTo>
                  <a:lnTo>
                    <a:pt x="987" y="1223"/>
                  </a:lnTo>
                  <a:lnTo>
                    <a:pt x="987" y="1234"/>
                  </a:lnTo>
                  <a:close/>
                </a:path>
              </a:pathLst>
            </a:custGeom>
            <a:solidFill>
              <a:schemeClr val="accent3">
                <a:lumMod val="60000"/>
                <a:lumOff val="40000"/>
              </a:schemeClr>
            </a:solidFill>
            <a:ln w="12700">
              <a:solidFill>
                <a:schemeClr val="tx1"/>
              </a:solidFill>
              <a:round/>
              <a:headEnd/>
              <a:tailEnd/>
            </a:ln>
          </p:spPr>
          <p:txBody>
            <a:bodyPr anchor="ctr"/>
            <a:lstStyle/>
            <a:p>
              <a:pPr algn="ctr">
                <a:defRPr/>
              </a:pPr>
              <a:r>
                <a:rPr lang="en-US" sz="1440" b="1" dirty="0">
                  <a:latin typeface="Calibri" pitchFamily="34" charset="0"/>
                  <a:cs typeface="Arial" pitchFamily="34" charset="0"/>
                </a:rPr>
                <a:t>   1.3%</a:t>
              </a:r>
            </a:p>
          </p:txBody>
        </p:sp>
        <p:sp>
          <p:nvSpPr>
            <p:cNvPr id="175" name="Rounded Rectangle 174"/>
            <p:cNvSpPr/>
            <p:nvPr/>
          </p:nvSpPr>
          <p:spPr>
            <a:xfrm>
              <a:off x="7848600" y="2700338"/>
              <a:ext cx="411480" cy="408623"/>
            </a:xfrm>
            <a:prstGeom prst="roundRect">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anchor="ctr">
              <a:spAutoFit/>
            </a:bodyPr>
            <a:lstStyle/>
            <a:p>
              <a:pPr algn="ctr">
                <a:defRPr/>
              </a:pPr>
              <a:r>
                <a:rPr lang="en-US" sz="1440" b="1" dirty="0">
                  <a:solidFill>
                    <a:schemeClr val="tx1"/>
                  </a:solidFill>
                  <a:latin typeface="Calibri" pitchFamily="34" charset="0"/>
                  <a:cs typeface="Arial" pitchFamily="34" charset="0"/>
                </a:rPr>
                <a:t>VT</a:t>
              </a:r>
            </a:p>
            <a:p>
              <a:pPr algn="ctr">
                <a:defRPr/>
              </a:pPr>
              <a:r>
                <a:rPr lang="en-US" sz="1440" b="1" dirty="0">
                  <a:solidFill>
                    <a:schemeClr val="tx1"/>
                  </a:solidFill>
                  <a:latin typeface="Calibri" pitchFamily="34" charset="0"/>
                  <a:cs typeface="Arial" pitchFamily="34" charset="0"/>
                </a:rPr>
                <a:t>0.0%</a:t>
              </a:r>
            </a:p>
          </p:txBody>
        </p:sp>
        <p:sp>
          <p:nvSpPr>
            <p:cNvPr id="176" name="Rounded Rectangle 175"/>
            <p:cNvSpPr/>
            <p:nvPr/>
          </p:nvSpPr>
          <p:spPr>
            <a:xfrm>
              <a:off x="7315200" y="3657600"/>
              <a:ext cx="411480" cy="365760"/>
            </a:xfrm>
            <a:prstGeom prst="roundRect">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1440" b="1" dirty="0">
                  <a:solidFill>
                    <a:schemeClr val="tx1"/>
                  </a:solidFill>
                  <a:latin typeface="Calibri" pitchFamily="34" charset="0"/>
                  <a:cs typeface="Arial" pitchFamily="34" charset="0"/>
                </a:rPr>
                <a:t>CT</a:t>
              </a:r>
              <a:br>
                <a:rPr lang="en-US" sz="1440" b="1" dirty="0">
                  <a:solidFill>
                    <a:schemeClr val="tx1"/>
                  </a:solidFill>
                  <a:latin typeface="Calibri" pitchFamily="34" charset="0"/>
                  <a:cs typeface="Arial" pitchFamily="34" charset="0"/>
                </a:rPr>
              </a:br>
              <a:r>
                <a:rPr lang="en-US" sz="1440" b="1" dirty="0">
                  <a:solidFill>
                    <a:schemeClr val="tx1"/>
                  </a:solidFill>
                  <a:latin typeface="Calibri" pitchFamily="34" charset="0"/>
                  <a:cs typeface="Arial" pitchFamily="34" charset="0"/>
                </a:rPr>
                <a:t>0.0%</a:t>
              </a:r>
            </a:p>
          </p:txBody>
        </p:sp>
        <p:sp>
          <p:nvSpPr>
            <p:cNvPr id="177" name="Rounded Rectangle 176"/>
            <p:cNvSpPr/>
            <p:nvPr/>
          </p:nvSpPr>
          <p:spPr>
            <a:xfrm>
              <a:off x="7848600" y="3657600"/>
              <a:ext cx="411480" cy="365760"/>
            </a:xfrm>
            <a:prstGeom prst="roundRect">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1440" b="1" dirty="0">
                  <a:solidFill>
                    <a:schemeClr val="tx1"/>
                  </a:solidFill>
                  <a:latin typeface="Calibri" pitchFamily="34" charset="0"/>
                  <a:cs typeface="Arial" pitchFamily="34" charset="0"/>
                </a:rPr>
                <a:t>RI</a:t>
              </a:r>
              <a:br>
                <a:rPr lang="en-US" sz="1440" b="1" dirty="0">
                  <a:solidFill>
                    <a:schemeClr val="tx1"/>
                  </a:solidFill>
                  <a:latin typeface="Calibri" pitchFamily="34" charset="0"/>
                  <a:cs typeface="Arial" pitchFamily="34" charset="0"/>
                </a:rPr>
              </a:br>
              <a:r>
                <a:rPr lang="en-US" sz="1440" b="1" dirty="0">
                  <a:solidFill>
                    <a:schemeClr val="tx1"/>
                  </a:solidFill>
                  <a:latin typeface="Calibri" pitchFamily="34" charset="0"/>
                  <a:cs typeface="Arial" pitchFamily="34" charset="0"/>
                </a:rPr>
                <a:t>0.2%</a:t>
              </a:r>
            </a:p>
          </p:txBody>
        </p:sp>
        <p:sp>
          <p:nvSpPr>
            <p:cNvPr id="179" name="Rounded Rectangle 178"/>
            <p:cNvSpPr/>
            <p:nvPr/>
          </p:nvSpPr>
          <p:spPr>
            <a:xfrm>
              <a:off x="7315200" y="4114800"/>
              <a:ext cx="411480" cy="365760"/>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1440" b="1" dirty="0">
                  <a:solidFill>
                    <a:schemeClr val="tx1"/>
                  </a:solidFill>
                  <a:latin typeface="Calibri" pitchFamily="34" charset="0"/>
                  <a:cs typeface="Arial" pitchFamily="34" charset="0"/>
                </a:rPr>
                <a:t>DE</a:t>
              </a:r>
              <a:br>
                <a:rPr lang="en-US" sz="1440" b="1" dirty="0">
                  <a:solidFill>
                    <a:schemeClr val="tx1"/>
                  </a:solidFill>
                  <a:latin typeface="Calibri" pitchFamily="34" charset="0"/>
                  <a:cs typeface="Arial" pitchFamily="34" charset="0"/>
                </a:rPr>
              </a:br>
              <a:r>
                <a:rPr lang="en-US" sz="1440" b="1" dirty="0">
                  <a:solidFill>
                    <a:schemeClr val="tx1"/>
                  </a:solidFill>
                  <a:latin typeface="Calibri" pitchFamily="34" charset="0"/>
                  <a:cs typeface="Arial" pitchFamily="34" charset="0"/>
                </a:rPr>
                <a:t>1.0%</a:t>
              </a:r>
            </a:p>
          </p:txBody>
        </p:sp>
        <p:sp>
          <p:nvSpPr>
            <p:cNvPr id="180" name="Rounded Rectangle 179"/>
            <p:cNvSpPr/>
            <p:nvPr/>
          </p:nvSpPr>
          <p:spPr>
            <a:xfrm>
              <a:off x="7848600" y="4114800"/>
              <a:ext cx="411480" cy="365760"/>
            </a:xfrm>
            <a:prstGeom prst="roundRect">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1440" b="1" dirty="0">
                  <a:solidFill>
                    <a:schemeClr val="tx1"/>
                  </a:solidFill>
                  <a:latin typeface="Calibri" pitchFamily="34" charset="0"/>
                  <a:cs typeface="Arial" pitchFamily="34" charset="0"/>
                </a:rPr>
                <a:t>NJ</a:t>
              </a:r>
              <a:br>
                <a:rPr lang="en-US" sz="1440" b="1" dirty="0">
                  <a:solidFill>
                    <a:schemeClr val="tx1"/>
                  </a:solidFill>
                  <a:latin typeface="Calibri" pitchFamily="34" charset="0"/>
                  <a:cs typeface="Arial" pitchFamily="34" charset="0"/>
                </a:rPr>
              </a:br>
              <a:r>
                <a:rPr lang="en-US" sz="1440" b="1" dirty="0">
                  <a:solidFill>
                    <a:schemeClr val="tx1"/>
                  </a:solidFill>
                  <a:latin typeface="Calibri" pitchFamily="34" charset="0"/>
                  <a:cs typeface="Arial" pitchFamily="34" charset="0"/>
                </a:rPr>
                <a:t>0.3%</a:t>
              </a:r>
            </a:p>
          </p:txBody>
        </p:sp>
        <p:sp>
          <p:nvSpPr>
            <p:cNvPr id="181" name="Rounded Rectangle 180"/>
            <p:cNvSpPr/>
            <p:nvPr/>
          </p:nvSpPr>
          <p:spPr>
            <a:xfrm>
              <a:off x="7315200" y="4572000"/>
              <a:ext cx="411480" cy="365760"/>
            </a:xfrm>
            <a:prstGeom prst="roundRect">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1440" b="1" dirty="0">
                  <a:solidFill>
                    <a:schemeClr val="tx1"/>
                  </a:solidFill>
                  <a:latin typeface="Calibri" pitchFamily="34" charset="0"/>
                  <a:cs typeface="Arial" pitchFamily="34" charset="0"/>
                </a:rPr>
                <a:t>MD</a:t>
              </a:r>
            </a:p>
            <a:p>
              <a:pPr algn="ctr">
                <a:defRPr/>
              </a:pPr>
              <a:r>
                <a:rPr lang="en-US" sz="1440" b="1" dirty="0">
                  <a:solidFill>
                    <a:schemeClr val="tx1"/>
                  </a:solidFill>
                  <a:latin typeface="Calibri" pitchFamily="34" charset="0"/>
                  <a:cs typeface="Arial" pitchFamily="34" charset="0"/>
                </a:rPr>
                <a:t>0.5%</a:t>
              </a:r>
            </a:p>
          </p:txBody>
        </p:sp>
        <p:sp>
          <p:nvSpPr>
            <p:cNvPr id="150" name="Rounded Rectangle 149"/>
            <p:cNvSpPr/>
            <p:nvPr/>
          </p:nvSpPr>
          <p:spPr>
            <a:xfrm>
              <a:off x="7848600" y="4572000"/>
              <a:ext cx="411480" cy="365760"/>
            </a:xfrm>
            <a:prstGeom prst="roundRect">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1440" b="1" dirty="0">
                  <a:solidFill>
                    <a:schemeClr val="tx1"/>
                  </a:solidFill>
                  <a:latin typeface="Calibri" pitchFamily="34" charset="0"/>
                  <a:cs typeface="Arial" pitchFamily="34" charset="0"/>
                </a:rPr>
                <a:t>DC</a:t>
              </a:r>
            </a:p>
            <a:p>
              <a:pPr algn="ctr">
                <a:defRPr/>
              </a:pPr>
              <a:r>
                <a:rPr lang="en-US" sz="1440" b="1" dirty="0">
                  <a:solidFill>
                    <a:schemeClr val="tx1"/>
                  </a:solidFill>
                  <a:latin typeface="Calibri" pitchFamily="34" charset="0"/>
                  <a:cs typeface="Arial" pitchFamily="34" charset="0"/>
                </a:rPr>
                <a:t>1.4%</a:t>
              </a:r>
            </a:p>
          </p:txBody>
        </p:sp>
        <p:grpSp>
          <p:nvGrpSpPr>
            <p:cNvPr id="7" name="Group 135"/>
            <p:cNvGrpSpPr/>
            <p:nvPr/>
          </p:nvGrpSpPr>
          <p:grpSpPr>
            <a:xfrm>
              <a:off x="7235434" y="2286000"/>
              <a:ext cx="1024646" cy="719764"/>
              <a:chOff x="7235434" y="2286000"/>
              <a:chExt cx="1024646" cy="719764"/>
            </a:xfrm>
            <a:solidFill>
              <a:schemeClr val="accent2">
                <a:lumMod val="60000"/>
                <a:lumOff val="40000"/>
              </a:schemeClr>
            </a:solidFill>
          </p:grpSpPr>
          <p:sp>
            <p:nvSpPr>
              <p:cNvPr id="19550" name="Freeform 94"/>
              <p:cNvSpPr>
                <a:spLocks/>
              </p:cNvSpPr>
              <p:nvPr/>
            </p:nvSpPr>
            <p:spPr bwMode="auto">
              <a:xfrm>
                <a:off x="7235434" y="2578766"/>
                <a:ext cx="205824" cy="426998"/>
              </a:xfrm>
              <a:custGeom>
                <a:avLst/>
                <a:gdLst/>
                <a:ahLst/>
                <a:cxnLst>
                  <a:cxn ang="0">
                    <a:pos x="507" y="946"/>
                  </a:cxn>
                  <a:cxn ang="0">
                    <a:pos x="490" y="933"/>
                  </a:cxn>
                  <a:cxn ang="0">
                    <a:pos x="466" y="939"/>
                  </a:cxn>
                  <a:cxn ang="0">
                    <a:pos x="442" y="981"/>
                  </a:cxn>
                  <a:cxn ang="0">
                    <a:pos x="413" y="987"/>
                  </a:cxn>
                  <a:cxn ang="0">
                    <a:pos x="419" y="1017"/>
                  </a:cxn>
                  <a:cxn ang="0">
                    <a:pos x="413" y="1022"/>
                  </a:cxn>
                  <a:cxn ang="0">
                    <a:pos x="407" y="1017"/>
                  </a:cxn>
                  <a:cxn ang="0">
                    <a:pos x="395" y="1022"/>
                  </a:cxn>
                  <a:cxn ang="0">
                    <a:pos x="389" y="1034"/>
                  </a:cxn>
                  <a:cxn ang="0">
                    <a:pos x="46" y="1111"/>
                  </a:cxn>
                  <a:cxn ang="0">
                    <a:pos x="41" y="1093"/>
                  </a:cxn>
                  <a:cxn ang="0">
                    <a:pos x="17" y="1070"/>
                  </a:cxn>
                  <a:cxn ang="0">
                    <a:pos x="17" y="1028"/>
                  </a:cxn>
                  <a:cxn ang="0">
                    <a:pos x="29" y="1010"/>
                  </a:cxn>
                  <a:cxn ang="0">
                    <a:pos x="17" y="974"/>
                  </a:cxn>
                  <a:cxn ang="0">
                    <a:pos x="0" y="809"/>
                  </a:cxn>
                  <a:cxn ang="0">
                    <a:pos x="0" y="756"/>
                  </a:cxn>
                  <a:cxn ang="0">
                    <a:pos x="23" y="667"/>
                  </a:cxn>
                  <a:cxn ang="0">
                    <a:pos x="35" y="603"/>
                  </a:cxn>
                  <a:cxn ang="0">
                    <a:pos x="41" y="555"/>
                  </a:cxn>
                  <a:cxn ang="0">
                    <a:pos x="23" y="520"/>
                  </a:cxn>
                  <a:cxn ang="0">
                    <a:pos x="23" y="484"/>
                  </a:cxn>
                  <a:cxn ang="0">
                    <a:pos x="35" y="461"/>
                  </a:cxn>
                  <a:cxn ang="0">
                    <a:pos x="100" y="408"/>
                  </a:cxn>
                  <a:cxn ang="0">
                    <a:pos x="129" y="319"/>
                  </a:cxn>
                  <a:cxn ang="0">
                    <a:pos x="100" y="266"/>
                  </a:cxn>
                  <a:cxn ang="0">
                    <a:pos x="94" y="243"/>
                  </a:cxn>
                  <a:cxn ang="0">
                    <a:pos x="106" y="225"/>
                  </a:cxn>
                  <a:cxn ang="0">
                    <a:pos x="100" y="207"/>
                  </a:cxn>
                  <a:cxn ang="0">
                    <a:pos x="88" y="148"/>
                  </a:cxn>
                  <a:cxn ang="0">
                    <a:pos x="100" y="77"/>
                  </a:cxn>
                  <a:cxn ang="0">
                    <a:pos x="82" y="48"/>
                  </a:cxn>
                  <a:cxn ang="0">
                    <a:pos x="88" y="41"/>
                  </a:cxn>
                  <a:cxn ang="0">
                    <a:pos x="112" y="41"/>
                  </a:cxn>
                  <a:cxn ang="0">
                    <a:pos x="124" y="12"/>
                  </a:cxn>
                  <a:cxn ang="0">
                    <a:pos x="142" y="23"/>
                  </a:cxn>
                  <a:cxn ang="0">
                    <a:pos x="159" y="18"/>
                  </a:cxn>
                  <a:cxn ang="0">
                    <a:pos x="177" y="0"/>
                  </a:cxn>
                  <a:cxn ang="0">
                    <a:pos x="401" y="685"/>
                  </a:cxn>
                  <a:cxn ang="0">
                    <a:pos x="407" y="697"/>
                  </a:cxn>
                  <a:cxn ang="0">
                    <a:pos x="407" y="727"/>
                  </a:cxn>
                  <a:cxn ang="0">
                    <a:pos x="407" y="738"/>
                  </a:cxn>
                  <a:cxn ang="0">
                    <a:pos x="466" y="786"/>
                  </a:cxn>
                  <a:cxn ang="0">
                    <a:pos x="478" y="786"/>
                  </a:cxn>
                  <a:cxn ang="0">
                    <a:pos x="484" y="809"/>
                  </a:cxn>
                  <a:cxn ang="0">
                    <a:pos x="484" y="821"/>
                  </a:cxn>
                  <a:cxn ang="0">
                    <a:pos x="513" y="880"/>
                  </a:cxn>
                  <a:cxn ang="0">
                    <a:pos x="513" y="892"/>
                  </a:cxn>
                  <a:cxn ang="0">
                    <a:pos x="507" y="916"/>
                  </a:cxn>
                  <a:cxn ang="0">
                    <a:pos x="507" y="946"/>
                  </a:cxn>
                </a:cxnLst>
                <a:rect l="0" t="0" r="r" b="b"/>
                <a:pathLst>
                  <a:path w="513" h="1111">
                    <a:moveTo>
                      <a:pt x="507" y="946"/>
                    </a:moveTo>
                    <a:lnTo>
                      <a:pt x="490" y="933"/>
                    </a:lnTo>
                    <a:lnTo>
                      <a:pt x="466" y="939"/>
                    </a:lnTo>
                    <a:lnTo>
                      <a:pt x="442" y="981"/>
                    </a:lnTo>
                    <a:lnTo>
                      <a:pt x="413" y="987"/>
                    </a:lnTo>
                    <a:lnTo>
                      <a:pt x="419" y="1017"/>
                    </a:lnTo>
                    <a:lnTo>
                      <a:pt x="413" y="1022"/>
                    </a:lnTo>
                    <a:lnTo>
                      <a:pt x="407" y="1017"/>
                    </a:lnTo>
                    <a:lnTo>
                      <a:pt x="395" y="1022"/>
                    </a:lnTo>
                    <a:lnTo>
                      <a:pt x="389" y="1034"/>
                    </a:lnTo>
                    <a:lnTo>
                      <a:pt x="46" y="1111"/>
                    </a:lnTo>
                    <a:lnTo>
                      <a:pt x="41" y="1093"/>
                    </a:lnTo>
                    <a:lnTo>
                      <a:pt x="17" y="1070"/>
                    </a:lnTo>
                    <a:lnTo>
                      <a:pt x="17" y="1028"/>
                    </a:lnTo>
                    <a:lnTo>
                      <a:pt x="29" y="1010"/>
                    </a:lnTo>
                    <a:lnTo>
                      <a:pt x="17" y="974"/>
                    </a:lnTo>
                    <a:lnTo>
                      <a:pt x="0" y="809"/>
                    </a:lnTo>
                    <a:lnTo>
                      <a:pt x="0" y="756"/>
                    </a:lnTo>
                    <a:lnTo>
                      <a:pt x="23" y="667"/>
                    </a:lnTo>
                    <a:lnTo>
                      <a:pt x="35" y="603"/>
                    </a:lnTo>
                    <a:lnTo>
                      <a:pt x="41" y="555"/>
                    </a:lnTo>
                    <a:lnTo>
                      <a:pt x="23" y="520"/>
                    </a:lnTo>
                    <a:lnTo>
                      <a:pt x="23" y="484"/>
                    </a:lnTo>
                    <a:lnTo>
                      <a:pt x="35" y="461"/>
                    </a:lnTo>
                    <a:lnTo>
                      <a:pt x="100" y="408"/>
                    </a:lnTo>
                    <a:lnTo>
                      <a:pt x="129" y="319"/>
                    </a:lnTo>
                    <a:lnTo>
                      <a:pt x="100" y="266"/>
                    </a:lnTo>
                    <a:lnTo>
                      <a:pt x="94" y="243"/>
                    </a:lnTo>
                    <a:lnTo>
                      <a:pt x="106" y="225"/>
                    </a:lnTo>
                    <a:lnTo>
                      <a:pt x="100" y="207"/>
                    </a:lnTo>
                    <a:lnTo>
                      <a:pt x="88" y="148"/>
                    </a:lnTo>
                    <a:lnTo>
                      <a:pt x="100" y="77"/>
                    </a:lnTo>
                    <a:lnTo>
                      <a:pt x="82" y="48"/>
                    </a:lnTo>
                    <a:lnTo>
                      <a:pt x="88" y="41"/>
                    </a:lnTo>
                    <a:lnTo>
                      <a:pt x="112" y="41"/>
                    </a:lnTo>
                    <a:lnTo>
                      <a:pt x="124" y="12"/>
                    </a:lnTo>
                    <a:lnTo>
                      <a:pt x="142" y="23"/>
                    </a:lnTo>
                    <a:lnTo>
                      <a:pt x="159" y="18"/>
                    </a:lnTo>
                    <a:lnTo>
                      <a:pt x="177" y="0"/>
                    </a:lnTo>
                    <a:lnTo>
                      <a:pt x="401" y="685"/>
                    </a:lnTo>
                    <a:lnTo>
                      <a:pt x="407" y="697"/>
                    </a:lnTo>
                    <a:lnTo>
                      <a:pt x="407" y="727"/>
                    </a:lnTo>
                    <a:lnTo>
                      <a:pt x="407" y="738"/>
                    </a:lnTo>
                    <a:lnTo>
                      <a:pt x="466" y="786"/>
                    </a:lnTo>
                    <a:lnTo>
                      <a:pt x="478" y="786"/>
                    </a:lnTo>
                    <a:lnTo>
                      <a:pt x="484" y="809"/>
                    </a:lnTo>
                    <a:lnTo>
                      <a:pt x="484" y="821"/>
                    </a:lnTo>
                    <a:lnTo>
                      <a:pt x="513" y="880"/>
                    </a:lnTo>
                    <a:lnTo>
                      <a:pt x="513" y="892"/>
                    </a:lnTo>
                    <a:lnTo>
                      <a:pt x="507" y="916"/>
                    </a:lnTo>
                    <a:lnTo>
                      <a:pt x="507" y="946"/>
                    </a:lnTo>
                  </a:path>
                </a:pathLst>
              </a:custGeom>
              <a:solidFill>
                <a:schemeClr val="bg1"/>
              </a:solidFill>
              <a:ln w="12700">
                <a:solidFill>
                  <a:schemeClr val="tx1"/>
                </a:solidFill>
                <a:prstDash val="solid"/>
                <a:round/>
                <a:headEnd/>
                <a:tailEnd/>
              </a:ln>
            </p:spPr>
            <p:txBody>
              <a:bodyPr anchor="ctr"/>
              <a:lstStyle/>
              <a:p>
                <a:pPr algn="ctr">
                  <a:defRPr/>
                </a:pPr>
                <a:endParaRPr lang="en-US" sz="1440" b="1">
                  <a:latin typeface="Calibri" pitchFamily="34" charset="0"/>
                  <a:cs typeface="Arial" pitchFamily="34" charset="0"/>
                </a:endParaRPr>
              </a:p>
            </p:txBody>
          </p:sp>
          <p:sp>
            <p:nvSpPr>
              <p:cNvPr id="143" name="Rounded Rectangle 142"/>
              <p:cNvSpPr/>
              <p:nvPr/>
            </p:nvSpPr>
            <p:spPr>
              <a:xfrm>
                <a:off x="7848600" y="2286000"/>
                <a:ext cx="411480" cy="365760"/>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1440" b="1" dirty="0">
                    <a:solidFill>
                      <a:schemeClr val="tx1"/>
                    </a:solidFill>
                    <a:latin typeface="Calibri" pitchFamily="34" charset="0"/>
                    <a:cs typeface="Arial" pitchFamily="34" charset="0"/>
                  </a:rPr>
                  <a:t>NH</a:t>
                </a:r>
                <a:br>
                  <a:rPr lang="en-US" sz="1440" b="1" dirty="0">
                    <a:solidFill>
                      <a:schemeClr val="tx1"/>
                    </a:solidFill>
                    <a:latin typeface="Calibri" pitchFamily="34" charset="0"/>
                    <a:cs typeface="Arial" pitchFamily="34" charset="0"/>
                  </a:rPr>
                </a:br>
                <a:r>
                  <a:rPr lang="en-US" sz="1440" b="1" dirty="0">
                    <a:solidFill>
                      <a:schemeClr val="tx1"/>
                    </a:solidFill>
                    <a:latin typeface="Calibri" pitchFamily="34" charset="0"/>
                    <a:cs typeface="Arial" pitchFamily="34" charset="0"/>
                  </a:rPr>
                  <a:t>0.6%</a:t>
                </a:r>
              </a:p>
            </p:txBody>
          </p:sp>
        </p:grpSp>
        <p:sp>
          <p:nvSpPr>
            <p:cNvPr id="145" name="Rounded Rectangle 144"/>
            <p:cNvSpPr/>
            <p:nvPr/>
          </p:nvSpPr>
          <p:spPr>
            <a:xfrm>
              <a:off x="2157743" y="1752600"/>
              <a:ext cx="951854" cy="304800"/>
            </a:xfrm>
            <a:prstGeom prst="roundRect">
              <a:avLst/>
            </a:prstGeom>
            <a:solidFill>
              <a:schemeClr val="accent2">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1440" b="1" dirty="0">
                  <a:latin typeface="Calibri" pitchFamily="34" charset="0"/>
                  <a:cs typeface="Arial" pitchFamily="34" charset="0"/>
                </a:rPr>
                <a:t>decrease</a:t>
              </a:r>
              <a:endParaRPr lang="en-US" sz="1440" b="1" dirty="0">
                <a:solidFill>
                  <a:schemeClr val="bg1"/>
                </a:solidFill>
                <a:latin typeface="Calibri" pitchFamily="34" charset="0"/>
                <a:cs typeface="Arial" pitchFamily="34" charset="0"/>
              </a:endParaRPr>
            </a:p>
          </p:txBody>
        </p:sp>
        <p:sp>
          <p:nvSpPr>
            <p:cNvPr id="146" name="Rounded Rectangle 145"/>
            <p:cNvSpPr/>
            <p:nvPr/>
          </p:nvSpPr>
          <p:spPr>
            <a:xfrm>
              <a:off x="3148343" y="1752600"/>
              <a:ext cx="951854" cy="304800"/>
            </a:xfrm>
            <a:prstGeom prst="roundRect">
              <a:avLst/>
            </a:prstGeom>
            <a:solidFill>
              <a:schemeClr val="accent2">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1440" b="1" dirty="0">
                  <a:solidFill>
                    <a:schemeClr val="tx1"/>
                  </a:solidFill>
                  <a:latin typeface="Calibri" pitchFamily="34" charset="0"/>
                  <a:cs typeface="Arial" pitchFamily="34" charset="0"/>
                </a:rPr>
                <a:t>0-0.49%</a:t>
              </a:r>
            </a:p>
          </p:txBody>
        </p:sp>
        <p:sp>
          <p:nvSpPr>
            <p:cNvPr id="147" name="Rounded Rectangle 146"/>
            <p:cNvSpPr/>
            <p:nvPr/>
          </p:nvSpPr>
          <p:spPr>
            <a:xfrm>
              <a:off x="4146258" y="1752600"/>
              <a:ext cx="951854" cy="304800"/>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1440" b="1" dirty="0">
                  <a:solidFill>
                    <a:schemeClr val="tx1"/>
                  </a:solidFill>
                  <a:latin typeface="Calibri" pitchFamily="34" charset="0"/>
                  <a:cs typeface="Arial" pitchFamily="34" charset="0"/>
                </a:rPr>
                <a:t>0.5-0.99%</a:t>
              </a:r>
            </a:p>
          </p:txBody>
        </p:sp>
        <p:sp>
          <p:nvSpPr>
            <p:cNvPr id="148" name="Rounded Rectangle 147"/>
            <p:cNvSpPr/>
            <p:nvPr/>
          </p:nvSpPr>
          <p:spPr>
            <a:xfrm>
              <a:off x="5147233" y="1752600"/>
              <a:ext cx="951854" cy="304800"/>
            </a:xfrm>
            <a:prstGeom prst="roundRect">
              <a:avLst/>
            </a:prstGeom>
            <a:solidFill>
              <a:schemeClr val="accent3">
                <a:lumMod val="60000"/>
                <a:lumOff val="4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1440" b="1" dirty="0">
                  <a:solidFill>
                    <a:schemeClr val="tx1"/>
                  </a:solidFill>
                  <a:latin typeface="Calibri" pitchFamily="34" charset="0"/>
                  <a:cs typeface="Arial" pitchFamily="34" charset="0"/>
                </a:rPr>
                <a:t>1.0-1.49%</a:t>
              </a:r>
            </a:p>
          </p:txBody>
        </p:sp>
        <p:sp>
          <p:nvSpPr>
            <p:cNvPr id="149" name="Snip Single Corner Rectangle 148"/>
            <p:cNvSpPr/>
            <p:nvPr/>
          </p:nvSpPr>
          <p:spPr>
            <a:xfrm>
              <a:off x="990600" y="4800600"/>
              <a:ext cx="1600200" cy="1249680"/>
            </a:xfrm>
            <a:prstGeom prst="snip1Rect">
              <a:avLst>
                <a:gd name="adj" fmla="val 44872"/>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0">
                <a:latin typeface="Calibri" pitchFamily="34" charset="0"/>
                <a:cs typeface="Arial" pitchFamily="34" charset="0"/>
              </a:endParaRPr>
            </a:p>
          </p:txBody>
        </p:sp>
        <p:sp>
          <p:nvSpPr>
            <p:cNvPr id="151" name="Snip Single Corner Rectangle 150"/>
            <p:cNvSpPr/>
            <p:nvPr/>
          </p:nvSpPr>
          <p:spPr>
            <a:xfrm>
              <a:off x="2667000" y="5410200"/>
              <a:ext cx="990600" cy="640080"/>
            </a:xfrm>
            <a:prstGeom prst="snip1Rect">
              <a:avLst>
                <a:gd name="adj" fmla="val 50000"/>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40">
                <a:latin typeface="Calibri" pitchFamily="34" charset="0"/>
                <a:cs typeface="Arial" pitchFamily="34" charset="0"/>
              </a:endParaRPr>
            </a:p>
          </p:txBody>
        </p:sp>
        <p:sp>
          <p:nvSpPr>
            <p:cNvPr id="134" name="Rounded Rectangle 133"/>
            <p:cNvSpPr/>
            <p:nvPr/>
          </p:nvSpPr>
          <p:spPr>
            <a:xfrm>
              <a:off x="7848600" y="3200400"/>
              <a:ext cx="411480" cy="365760"/>
            </a:xfrm>
            <a:prstGeom prst="round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1440" b="1" dirty="0">
                  <a:solidFill>
                    <a:schemeClr val="tx1"/>
                  </a:solidFill>
                  <a:latin typeface="Calibri" pitchFamily="34" charset="0"/>
                  <a:cs typeface="Arial" pitchFamily="34" charset="0"/>
                </a:rPr>
                <a:t>MA</a:t>
              </a:r>
              <a:br>
                <a:rPr lang="en-US" sz="1440" b="1" dirty="0">
                  <a:solidFill>
                    <a:schemeClr val="tx1"/>
                  </a:solidFill>
                  <a:latin typeface="Calibri" pitchFamily="34" charset="0"/>
                  <a:cs typeface="Arial" pitchFamily="34" charset="0"/>
                </a:rPr>
              </a:br>
              <a:r>
                <a:rPr lang="en-US" sz="1440" b="1" dirty="0">
                  <a:solidFill>
                    <a:schemeClr val="tx1"/>
                  </a:solidFill>
                  <a:latin typeface="Calibri" pitchFamily="34" charset="0"/>
                  <a:cs typeface="Arial" pitchFamily="34" charset="0"/>
                </a:rPr>
                <a:t>0.5%</a:t>
              </a:r>
            </a:p>
          </p:txBody>
        </p:sp>
        <p:sp>
          <p:nvSpPr>
            <p:cNvPr id="133" name="Rounded Rectangle 132"/>
            <p:cNvSpPr/>
            <p:nvPr/>
          </p:nvSpPr>
          <p:spPr>
            <a:xfrm>
              <a:off x="6137833" y="1752600"/>
              <a:ext cx="951854" cy="304800"/>
            </a:xfrm>
            <a:prstGeom prst="roundRect">
              <a:avLst/>
            </a:prstGeom>
            <a:solidFill>
              <a:schemeClr val="accent3">
                <a:lumMod val="5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defRPr/>
              </a:pPr>
              <a:r>
                <a:rPr lang="en-US" sz="1440" b="1" dirty="0">
                  <a:solidFill>
                    <a:schemeClr val="bg1"/>
                  </a:solidFill>
                  <a:latin typeface="Calibri" pitchFamily="34" charset="0"/>
                  <a:cs typeface="Arial" pitchFamily="34" charset="0"/>
                </a:rPr>
                <a:t>1.5%+</a:t>
              </a:r>
            </a:p>
          </p:txBody>
        </p:sp>
        <p:sp>
          <p:nvSpPr>
            <p:cNvPr id="137" name="Footer Placeholder 6"/>
            <p:cNvSpPr txBox="1">
              <a:spLocks/>
            </p:cNvSpPr>
            <p:nvPr/>
          </p:nvSpPr>
          <p:spPr>
            <a:xfrm>
              <a:off x="561599" y="6197112"/>
              <a:ext cx="3590925" cy="365125"/>
            </a:xfrm>
            <a:prstGeom prst="rect">
              <a:avLst/>
            </a:prstGeom>
            <a:noFill/>
            <a:ln w="12700">
              <a:noFill/>
            </a:ln>
          </p:spPr>
          <p:txBody>
            <a:bodyPr vert="horz" lIns="109728" tIns="54864" rIns="109728" bIns="54864" rtlCol="0" anchor="ctr"/>
            <a:lstStyle/>
            <a:p>
              <a:pPr lvl="0"/>
              <a:r>
                <a:rPr lang="en-US" sz="1440" dirty="0">
                  <a:solidFill>
                    <a:schemeClr val="bg1"/>
                  </a:solidFill>
                </a:rPr>
                <a:t>Source: U.S. Census Bureau</a:t>
              </a:r>
            </a:p>
          </p:txBody>
        </p:sp>
        <p:sp>
          <p:nvSpPr>
            <p:cNvPr id="19514" name="Freeform 58"/>
            <p:cNvSpPr>
              <a:spLocks/>
            </p:cNvSpPr>
            <p:nvPr/>
          </p:nvSpPr>
          <p:spPr bwMode="auto">
            <a:xfrm>
              <a:off x="5255424" y="4169263"/>
              <a:ext cx="1053197" cy="355058"/>
            </a:xfrm>
            <a:custGeom>
              <a:avLst/>
              <a:gdLst/>
              <a:ahLst/>
              <a:cxnLst>
                <a:cxn ang="0">
                  <a:pos x="2640" y="0"/>
                </a:cxn>
                <a:cxn ang="0">
                  <a:pos x="2103" y="64"/>
                </a:cxn>
                <a:cxn ang="0">
                  <a:pos x="2080" y="88"/>
                </a:cxn>
                <a:cxn ang="0">
                  <a:pos x="745" y="206"/>
                </a:cxn>
                <a:cxn ang="0">
                  <a:pos x="727" y="195"/>
                </a:cxn>
                <a:cxn ang="0">
                  <a:pos x="674" y="200"/>
                </a:cxn>
                <a:cxn ang="0">
                  <a:pos x="685" y="224"/>
                </a:cxn>
                <a:cxn ang="0">
                  <a:pos x="685" y="266"/>
                </a:cxn>
                <a:cxn ang="0">
                  <a:pos x="213" y="301"/>
                </a:cxn>
                <a:cxn ang="0">
                  <a:pos x="190" y="360"/>
                </a:cxn>
                <a:cxn ang="0">
                  <a:pos x="172" y="424"/>
                </a:cxn>
                <a:cxn ang="0">
                  <a:pos x="177" y="449"/>
                </a:cxn>
                <a:cxn ang="0">
                  <a:pos x="160" y="507"/>
                </a:cxn>
                <a:cxn ang="0">
                  <a:pos x="154" y="525"/>
                </a:cxn>
                <a:cxn ang="0">
                  <a:pos x="160" y="548"/>
                </a:cxn>
                <a:cxn ang="0">
                  <a:pos x="142" y="584"/>
                </a:cxn>
                <a:cxn ang="0">
                  <a:pos x="101" y="626"/>
                </a:cxn>
                <a:cxn ang="0">
                  <a:pos x="89" y="708"/>
                </a:cxn>
                <a:cxn ang="0">
                  <a:pos x="41" y="761"/>
                </a:cxn>
                <a:cxn ang="0">
                  <a:pos x="53" y="809"/>
                </a:cxn>
                <a:cxn ang="0">
                  <a:pos x="53" y="885"/>
                </a:cxn>
                <a:cxn ang="0">
                  <a:pos x="41" y="885"/>
                </a:cxn>
                <a:cxn ang="0">
                  <a:pos x="0" y="921"/>
                </a:cxn>
                <a:cxn ang="0">
                  <a:pos x="685" y="874"/>
                </a:cxn>
                <a:cxn ang="0">
                  <a:pos x="1530" y="803"/>
                </a:cxn>
                <a:cxn ang="0">
                  <a:pos x="1861" y="768"/>
                </a:cxn>
                <a:cxn ang="0">
                  <a:pos x="1867" y="667"/>
                </a:cxn>
                <a:cxn ang="0">
                  <a:pos x="1897" y="672"/>
                </a:cxn>
                <a:cxn ang="0">
                  <a:pos x="1914" y="667"/>
                </a:cxn>
                <a:cxn ang="0">
                  <a:pos x="1938" y="644"/>
                </a:cxn>
                <a:cxn ang="0">
                  <a:pos x="1938" y="619"/>
                </a:cxn>
                <a:cxn ang="0">
                  <a:pos x="1938" y="596"/>
                </a:cxn>
                <a:cxn ang="0">
                  <a:pos x="1943" y="573"/>
                </a:cxn>
                <a:cxn ang="0">
                  <a:pos x="1973" y="543"/>
                </a:cxn>
                <a:cxn ang="0">
                  <a:pos x="2039" y="519"/>
                </a:cxn>
                <a:cxn ang="0">
                  <a:pos x="2115" y="495"/>
                </a:cxn>
                <a:cxn ang="0">
                  <a:pos x="2192" y="431"/>
                </a:cxn>
                <a:cxn ang="0">
                  <a:pos x="2221" y="419"/>
                </a:cxn>
                <a:cxn ang="0">
                  <a:pos x="2269" y="378"/>
                </a:cxn>
                <a:cxn ang="0">
                  <a:pos x="2275" y="337"/>
                </a:cxn>
                <a:cxn ang="0">
                  <a:pos x="2287" y="337"/>
                </a:cxn>
                <a:cxn ang="0">
                  <a:pos x="2305" y="337"/>
                </a:cxn>
                <a:cxn ang="0">
                  <a:pos x="2316" y="319"/>
                </a:cxn>
                <a:cxn ang="0">
                  <a:pos x="2322" y="307"/>
                </a:cxn>
                <a:cxn ang="0">
                  <a:pos x="2351" y="283"/>
                </a:cxn>
                <a:cxn ang="0">
                  <a:pos x="2357" y="283"/>
                </a:cxn>
                <a:cxn ang="0">
                  <a:pos x="2381" y="301"/>
                </a:cxn>
                <a:cxn ang="0">
                  <a:pos x="2404" y="283"/>
                </a:cxn>
                <a:cxn ang="0">
                  <a:pos x="2410" y="271"/>
                </a:cxn>
                <a:cxn ang="0">
                  <a:pos x="2445" y="241"/>
                </a:cxn>
                <a:cxn ang="0">
                  <a:pos x="2475" y="230"/>
                </a:cxn>
                <a:cxn ang="0">
                  <a:pos x="2528" y="224"/>
                </a:cxn>
                <a:cxn ang="0">
                  <a:pos x="2582" y="135"/>
                </a:cxn>
                <a:cxn ang="0">
                  <a:pos x="2629" y="106"/>
                </a:cxn>
                <a:cxn ang="0">
                  <a:pos x="2629" y="82"/>
                </a:cxn>
                <a:cxn ang="0">
                  <a:pos x="2640" y="58"/>
                </a:cxn>
                <a:cxn ang="0">
                  <a:pos x="2629" y="28"/>
                </a:cxn>
                <a:cxn ang="0">
                  <a:pos x="2640" y="0"/>
                </a:cxn>
              </a:cxnLst>
              <a:rect l="0" t="0" r="r" b="b"/>
              <a:pathLst>
                <a:path w="2640" h="921">
                  <a:moveTo>
                    <a:pt x="2640" y="0"/>
                  </a:moveTo>
                  <a:lnTo>
                    <a:pt x="2103" y="64"/>
                  </a:lnTo>
                  <a:lnTo>
                    <a:pt x="2080" y="88"/>
                  </a:lnTo>
                  <a:lnTo>
                    <a:pt x="745" y="206"/>
                  </a:lnTo>
                  <a:lnTo>
                    <a:pt x="727" y="195"/>
                  </a:lnTo>
                  <a:lnTo>
                    <a:pt x="674" y="200"/>
                  </a:lnTo>
                  <a:lnTo>
                    <a:pt x="685" y="224"/>
                  </a:lnTo>
                  <a:lnTo>
                    <a:pt x="685" y="266"/>
                  </a:lnTo>
                  <a:lnTo>
                    <a:pt x="213" y="301"/>
                  </a:lnTo>
                  <a:lnTo>
                    <a:pt x="190" y="360"/>
                  </a:lnTo>
                  <a:lnTo>
                    <a:pt x="172" y="424"/>
                  </a:lnTo>
                  <a:lnTo>
                    <a:pt x="177" y="449"/>
                  </a:lnTo>
                  <a:lnTo>
                    <a:pt x="160" y="507"/>
                  </a:lnTo>
                  <a:lnTo>
                    <a:pt x="154" y="525"/>
                  </a:lnTo>
                  <a:lnTo>
                    <a:pt x="160" y="548"/>
                  </a:lnTo>
                  <a:lnTo>
                    <a:pt x="142" y="584"/>
                  </a:lnTo>
                  <a:lnTo>
                    <a:pt x="101" y="626"/>
                  </a:lnTo>
                  <a:lnTo>
                    <a:pt x="89" y="708"/>
                  </a:lnTo>
                  <a:lnTo>
                    <a:pt x="41" y="761"/>
                  </a:lnTo>
                  <a:lnTo>
                    <a:pt x="53" y="809"/>
                  </a:lnTo>
                  <a:lnTo>
                    <a:pt x="53" y="885"/>
                  </a:lnTo>
                  <a:lnTo>
                    <a:pt x="41" y="885"/>
                  </a:lnTo>
                  <a:lnTo>
                    <a:pt x="0" y="921"/>
                  </a:lnTo>
                  <a:lnTo>
                    <a:pt x="685" y="874"/>
                  </a:lnTo>
                  <a:lnTo>
                    <a:pt x="1530" y="803"/>
                  </a:lnTo>
                  <a:lnTo>
                    <a:pt x="1861" y="768"/>
                  </a:lnTo>
                  <a:lnTo>
                    <a:pt x="1867" y="667"/>
                  </a:lnTo>
                  <a:lnTo>
                    <a:pt x="1897" y="672"/>
                  </a:lnTo>
                  <a:lnTo>
                    <a:pt x="1914" y="667"/>
                  </a:lnTo>
                  <a:lnTo>
                    <a:pt x="1938" y="644"/>
                  </a:lnTo>
                  <a:lnTo>
                    <a:pt x="1938" y="619"/>
                  </a:lnTo>
                  <a:lnTo>
                    <a:pt x="1938" y="596"/>
                  </a:lnTo>
                  <a:lnTo>
                    <a:pt x="1943" y="573"/>
                  </a:lnTo>
                  <a:lnTo>
                    <a:pt x="1973" y="543"/>
                  </a:lnTo>
                  <a:lnTo>
                    <a:pt x="2039" y="519"/>
                  </a:lnTo>
                  <a:lnTo>
                    <a:pt x="2115" y="495"/>
                  </a:lnTo>
                  <a:lnTo>
                    <a:pt x="2192" y="431"/>
                  </a:lnTo>
                  <a:lnTo>
                    <a:pt x="2221" y="419"/>
                  </a:lnTo>
                  <a:lnTo>
                    <a:pt x="2269" y="378"/>
                  </a:lnTo>
                  <a:lnTo>
                    <a:pt x="2275" y="337"/>
                  </a:lnTo>
                  <a:lnTo>
                    <a:pt x="2287" y="337"/>
                  </a:lnTo>
                  <a:lnTo>
                    <a:pt x="2305" y="337"/>
                  </a:lnTo>
                  <a:lnTo>
                    <a:pt x="2316" y="319"/>
                  </a:lnTo>
                  <a:lnTo>
                    <a:pt x="2322" y="307"/>
                  </a:lnTo>
                  <a:lnTo>
                    <a:pt x="2351" y="283"/>
                  </a:lnTo>
                  <a:lnTo>
                    <a:pt x="2357" y="283"/>
                  </a:lnTo>
                  <a:lnTo>
                    <a:pt x="2381" y="301"/>
                  </a:lnTo>
                  <a:lnTo>
                    <a:pt x="2404" y="283"/>
                  </a:lnTo>
                  <a:lnTo>
                    <a:pt x="2410" y="271"/>
                  </a:lnTo>
                  <a:lnTo>
                    <a:pt x="2445" y="241"/>
                  </a:lnTo>
                  <a:lnTo>
                    <a:pt x="2475" y="230"/>
                  </a:lnTo>
                  <a:lnTo>
                    <a:pt x="2528" y="224"/>
                  </a:lnTo>
                  <a:lnTo>
                    <a:pt x="2582" y="135"/>
                  </a:lnTo>
                  <a:lnTo>
                    <a:pt x="2629" y="106"/>
                  </a:lnTo>
                  <a:lnTo>
                    <a:pt x="2629" y="82"/>
                  </a:lnTo>
                  <a:lnTo>
                    <a:pt x="2640" y="58"/>
                  </a:lnTo>
                  <a:lnTo>
                    <a:pt x="2629" y="28"/>
                  </a:lnTo>
                  <a:lnTo>
                    <a:pt x="2640" y="0"/>
                  </a:lnTo>
                </a:path>
              </a:pathLst>
            </a:custGeom>
            <a:solidFill>
              <a:schemeClr val="accent3">
                <a:lumMod val="60000"/>
                <a:lumOff val="40000"/>
              </a:schemeClr>
            </a:solidFill>
            <a:ln w="12700">
              <a:solidFill>
                <a:schemeClr val="tx1"/>
              </a:solidFill>
              <a:prstDash val="solid"/>
              <a:round/>
              <a:headEnd/>
              <a:tailEnd/>
            </a:ln>
          </p:spPr>
          <p:txBody>
            <a:bodyPr anchor="ctr"/>
            <a:lstStyle/>
            <a:p>
              <a:pPr>
                <a:defRPr/>
              </a:pPr>
              <a:r>
                <a:rPr lang="en-US" sz="480" b="1" dirty="0">
                  <a:latin typeface="Calibri" pitchFamily="34" charset="0"/>
                  <a:cs typeface="Arial" pitchFamily="34" charset="0"/>
                </a:rPr>
                <a:t>  </a:t>
              </a:r>
            </a:p>
            <a:p>
              <a:pPr>
                <a:defRPr/>
              </a:pPr>
              <a:r>
                <a:rPr lang="en-US" sz="1440" b="1" dirty="0">
                  <a:latin typeface="Calibri" pitchFamily="34" charset="0"/>
                  <a:cs typeface="Arial" pitchFamily="34" charset="0"/>
                </a:rPr>
                <a:t>        1.0%</a:t>
              </a:r>
            </a:p>
          </p:txBody>
        </p:sp>
      </p:grpSp>
      <p:sp>
        <p:nvSpPr>
          <p:cNvPr id="10" name="Slide Number Placeholder 9">
            <a:extLst>
              <a:ext uri="{FF2B5EF4-FFF2-40B4-BE49-F238E27FC236}">
                <a16:creationId xmlns:a16="http://schemas.microsoft.com/office/drawing/2014/main" xmlns="" id="{B5B9B108-F990-4D49-9D51-87386BFF43BC}"/>
              </a:ext>
            </a:extLst>
          </p:cNvPr>
          <p:cNvSpPr>
            <a:spLocks noGrp="1"/>
          </p:cNvSpPr>
          <p:nvPr>
            <p:ph type="sldNum" sz="quarter" idx="12"/>
          </p:nvPr>
        </p:nvSpPr>
        <p:spPr>
          <a:xfrm>
            <a:off x="11022925" y="392589"/>
            <a:ext cx="3413760" cy="438150"/>
          </a:xfrm>
        </p:spPr>
        <p:txBody>
          <a:bodyPr/>
          <a:lstStyle/>
          <a:p>
            <a:fld id="{2263DC4A-32F9-C846-89AA-E7DE67E55795}" type="slidenum">
              <a:rPr lang="en-US" sz="1600" smtClean="0">
                <a:solidFill>
                  <a:schemeClr val="bg1"/>
                </a:solidFill>
                <a:latin typeface="Courier New" panose="02070309020205020404" pitchFamily="49" charset="0"/>
                <a:cs typeface="Courier New" panose="02070309020205020404" pitchFamily="49" charset="0"/>
              </a:rPr>
              <a:pPr/>
              <a:t>8</a:t>
            </a:fld>
            <a:endParaRPr lang="en-US" sz="1600" dirty="0">
              <a:solidFill>
                <a:schemeClr val="bg1"/>
              </a:solidFill>
              <a:latin typeface="Courier New" panose="02070309020205020404" pitchFamily="49" charset="0"/>
              <a:cs typeface="Courier New" panose="02070309020205020404" pitchFamily="49" charset="0"/>
            </a:endParaRPr>
          </a:p>
        </p:txBody>
      </p:sp>
    </p:spTree>
    <p:extLst>
      <p:ext uri="{BB962C8B-B14F-4D97-AF65-F5344CB8AC3E}">
        <p14:creationId xmlns:p14="http://schemas.microsoft.com/office/powerpoint/2010/main" val="126897929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2" name="Extension">
            <a:extLst>
              <a:ext uri="{FF2B5EF4-FFF2-40B4-BE49-F238E27FC236}">
                <a16:creationId xmlns:a16="http://schemas.microsoft.com/office/drawing/2014/main" xmlns="" id="{1632969E-377D-4447-8542-714367FB103E}"/>
              </a:ext>
            </a:extLst>
          </p:cNvPr>
          <p:cNvGraphicFramePr>
            <a:graphicFrameLocks/>
          </p:cNvGraphicFramePr>
          <p:nvPr>
            <p:extLst>
              <p:ext uri="{D42A27DB-BD31-4B8C-83A1-F6EECF244321}">
                <p14:modId xmlns:p14="http://schemas.microsoft.com/office/powerpoint/2010/main" val="2921633880"/>
              </p:ext>
            </p:extLst>
          </p:nvPr>
        </p:nvGraphicFramePr>
        <p:xfrm>
          <a:off x="605084" y="1657610"/>
          <a:ext cx="2941459" cy="5195134"/>
        </p:xfrm>
        <a:graphic>
          <a:graphicData uri="http://schemas.openxmlformats.org/drawingml/2006/chart">
            <c:chart xmlns:c="http://schemas.openxmlformats.org/drawingml/2006/chart" xmlns:r="http://schemas.openxmlformats.org/officeDocument/2006/relationships" r:id="rId3"/>
          </a:graphicData>
        </a:graphic>
      </p:graphicFrame>
      <p:sp>
        <p:nvSpPr>
          <p:cNvPr id="33" name="Title 4"/>
          <p:cNvSpPr>
            <a:spLocks noGrp="1"/>
          </p:cNvSpPr>
          <p:nvPr>
            <p:ph type="title"/>
          </p:nvPr>
        </p:nvSpPr>
        <p:spPr>
          <a:xfrm>
            <a:off x="0" y="1264320"/>
            <a:ext cx="14234160" cy="649420"/>
          </a:xfrm>
        </p:spPr>
        <p:txBody>
          <a:bodyPr>
            <a:noAutofit/>
          </a:bodyPr>
          <a:lstStyle/>
          <a:p>
            <a:r>
              <a:rPr lang="en-US" sz="3200" b="1" dirty="0"/>
              <a:t>Private residential spending: steady single-family growth, slower multifamily</a:t>
            </a:r>
            <a:r>
              <a:rPr lang="en-US" sz="2400" dirty="0"/>
              <a:t/>
            </a:r>
            <a:br>
              <a:rPr lang="en-US" sz="2400" dirty="0"/>
            </a:br>
            <a:r>
              <a:rPr lang="en-US" sz="2400" dirty="0"/>
              <a:t>annual total, 2006–15; monthly (seasonally adjusted annual rate), 1/16–5/18; billion $</a:t>
            </a:r>
          </a:p>
        </p:txBody>
      </p:sp>
      <p:graphicFrame>
        <p:nvGraphicFramePr>
          <p:cNvPr id="41" name="Content Placeholder 20"/>
          <p:cNvGraphicFramePr>
            <a:graphicFrameLocks/>
          </p:cNvGraphicFramePr>
          <p:nvPr>
            <p:extLst>
              <p:ext uri="{D42A27DB-BD31-4B8C-83A1-F6EECF244321}">
                <p14:modId xmlns:p14="http://schemas.microsoft.com/office/powerpoint/2010/main" val="1205833708"/>
              </p:ext>
            </p:extLst>
          </p:nvPr>
        </p:nvGraphicFramePr>
        <p:xfrm>
          <a:off x="3382132" y="2254667"/>
          <a:ext cx="3239608" cy="5206353"/>
        </p:xfrm>
        <a:graphic>
          <a:graphicData uri="http://schemas.openxmlformats.org/drawingml/2006/chart">
            <c:chart xmlns:c="http://schemas.openxmlformats.org/drawingml/2006/chart" xmlns:r="http://schemas.openxmlformats.org/officeDocument/2006/relationships" r:id="rId4"/>
          </a:graphicData>
        </a:graphic>
      </p:graphicFrame>
      <p:sp>
        <p:nvSpPr>
          <p:cNvPr id="52" name="TextBox 51"/>
          <p:cNvSpPr txBox="1"/>
          <p:nvPr/>
        </p:nvSpPr>
        <p:spPr>
          <a:xfrm>
            <a:off x="1389663" y="2159131"/>
            <a:ext cx="4954604" cy="387798"/>
          </a:xfrm>
          <a:prstGeom prst="rect">
            <a:avLst/>
          </a:prstGeom>
          <a:noFill/>
        </p:spPr>
        <p:txBody>
          <a:bodyPr wrap="square" rtlCol="0">
            <a:spAutoFit/>
          </a:bodyPr>
          <a:lstStyle/>
          <a:p>
            <a:pPr algn="ctr"/>
            <a:r>
              <a:rPr lang="en-US" sz="1920" b="1" dirty="0"/>
              <a:t>Spending put in place (billion $) </a:t>
            </a:r>
            <a:endParaRPr lang="en-US" sz="1920" dirty="0"/>
          </a:p>
        </p:txBody>
      </p:sp>
      <p:sp>
        <p:nvSpPr>
          <p:cNvPr id="54" name="Rectangle 53"/>
          <p:cNvSpPr/>
          <p:nvPr/>
        </p:nvSpPr>
        <p:spPr>
          <a:xfrm>
            <a:off x="971708" y="2153005"/>
            <a:ext cx="5542768" cy="5296864"/>
          </a:xfrm>
          <a:prstGeom prst="rect">
            <a:avLst/>
          </a:prstGeom>
          <a:no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t"/>
          <a:lstStyle/>
          <a:p>
            <a:pPr algn="ctr"/>
            <a:endParaRPr lang="en-US" sz="1920" b="1" dirty="0">
              <a:solidFill>
                <a:schemeClr val="tx1"/>
              </a:solidFill>
            </a:endParaRPr>
          </a:p>
          <a:p>
            <a:pPr algn="ctr"/>
            <a:endParaRPr lang="en-US" sz="1920" b="1" dirty="0">
              <a:solidFill>
                <a:schemeClr val="tx1"/>
              </a:solidFill>
            </a:endParaRPr>
          </a:p>
          <a:p>
            <a:pPr algn="ctr"/>
            <a:endParaRPr lang="en-US" sz="1920" b="1" dirty="0">
              <a:solidFill>
                <a:schemeClr val="tx1"/>
              </a:solidFill>
            </a:endParaRPr>
          </a:p>
          <a:p>
            <a:pPr algn="ctr"/>
            <a:endParaRPr lang="en-US" sz="1920" b="1" dirty="0">
              <a:solidFill>
                <a:schemeClr val="tx1"/>
              </a:solidFill>
            </a:endParaRPr>
          </a:p>
          <a:p>
            <a:pPr algn="ctr"/>
            <a:endParaRPr lang="en-US" sz="1920" b="1" dirty="0">
              <a:solidFill>
                <a:schemeClr val="tx1"/>
              </a:solidFill>
            </a:endParaRPr>
          </a:p>
          <a:p>
            <a:pPr algn="ctr"/>
            <a:endParaRPr lang="en-US" sz="1920" b="1" dirty="0">
              <a:solidFill>
                <a:schemeClr val="tx1"/>
              </a:solidFill>
            </a:endParaRPr>
          </a:p>
          <a:p>
            <a:pPr algn="ctr"/>
            <a:endParaRPr lang="en-US" sz="1920" b="1" dirty="0">
              <a:solidFill>
                <a:schemeClr val="tx1"/>
              </a:solidFill>
            </a:endParaRPr>
          </a:p>
        </p:txBody>
      </p:sp>
      <p:sp>
        <p:nvSpPr>
          <p:cNvPr id="57" name="TextBox 56"/>
          <p:cNvSpPr txBox="1"/>
          <p:nvPr/>
        </p:nvSpPr>
        <p:spPr>
          <a:xfrm>
            <a:off x="4783872" y="6001879"/>
            <a:ext cx="1727688" cy="498598"/>
          </a:xfrm>
          <a:prstGeom prst="rect">
            <a:avLst/>
          </a:prstGeom>
          <a:noFill/>
        </p:spPr>
        <p:txBody>
          <a:bodyPr wrap="square" lIns="0" rIns="54864" rtlCol="0">
            <a:spAutoFit/>
          </a:bodyPr>
          <a:lstStyle/>
          <a:p>
            <a:pPr>
              <a:defRPr sz="1614" b="0" i="0" u="none" strike="noStrike" kern="1200" baseline="0">
                <a:solidFill>
                  <a:prstClr val="black"/>
                </a:solidFill>
                <a:latin typeface="Arial" pitchFamily="34" charset="0"/>
                <a:ea typeface="+mn-ea"/>
                <a:cs typeface="Arial" pitchFamily="34" charset="0"/>
              </a:defRPr>
            </a:pPr>
            <a:r>
              <a:rPr lang="en-US" sz="1400" b="1" dirty="0">
                <a:solidFill>
                  <a:srgbClr val="9BBB59"/>
                </a:solidFill>
                <a:latin typeface="Calibri" pitchFamily="34" charset="0"/>
                <a:cs typeface="Arial" pitchFamily="34" charset="0"/>
              </a:rPr>
              <a:t>Multifamily</a:t>
            </a:r>
            <a:r>
              <a:rPr lang="en-US" sz="1440" dirty="0">
                <a:solidFill>
                  <a:srgbClr val="9BBB59"/>
                </a:solidFill>
                <a:latin typeface="Calibri" pitchFamily="34" charset="0"/>
                <a:cs typeface="Arial" pitchFamily="34" charset="0"/>
              </a:rPr>
              <a:t> </a:t>
            </a:r>
          </a:p>
          <a:p>
            <a:pPr>
              <a:defRPr sz="1614" b="0" i="0" u="none" strike="noStrike" kern="1200" baseline="0">
                <a:solidFill>
                  <a:prstClr val="black"/>
                </a:solidFill>
                <a:latin typeface="Arial" pitchFamily="34" charset="0"/>
                <a:ea typeface="+mn-ea"/>
                <a:cs typeface="Arial" pitchFamily="34" charset="0"/>
              </a:defRPr>
            </a:pPr>
            <a:r>
              <a:rPr lang="en-US" sz="1200" dirty="0">
                <a:latin typeface="Calibri" pitchFamily="34" charset="0"/>
                <a:cs typeface="Arial" pitchFamily="34" charset="0"/>
              </a:rPr>
              <a:t>(4% below Apr ‘17 peak)</a:t>
            </a:r>
          </a:p>
        </p:txBody>
      </p:sp>
      <p:sp>
        <p:nvSpPr>
          <p:cNvPr id="30" name="Footer Placeholder 6"/>
          <p:cNvSpPr txBox="1">
            <a:spLocks/>
          </p:cNvSpPr>
          <p:nvPr/>
        </p:nvSpPr>
        <p:spPr>
          <a:xfrm>
            <a:off x="1382160" y="7701445"/>
            <a:ext cx="7190340" cy="438150"/>
          </a:xfrm>
          <a:prstGeom prst="rect">
            <a:avLst/>
          </a:prstGeom>
          <a:noFill/>
        </p:spPr>
        <p:txBody>
          <a:bodyPr vert="horz" lIns="109728" tIns="54864" rIns="109728" bIns="54864" rtlCol="0" anchor="ctr"/>
          <a:lstStyle/>
          <a:p>
            <a:pPr lvl="0"/>
            <a:r>
              <a:rPr lang="fr-FR" sz="1440" dirty="0">
                <a:solidFill>
                  <a:schemeClr val="bg1"/>
                </a:solidFill>
              </a:rPr>
              <a:t>Source: U.S. </a:t>
            </a:r>
            <a:r>
              <a:rPr lang="fr-FR" sz="1440" dirty="0" err="1">
                <a:solidFill>
                  <a:schemeClr val="bg1"/>
                </a:solidFill>
              </a:rPr>
              <a:t>Census</a:t>
            </a:r>
            <a:r>
              <a:rPr lang="fr-FR" sz="1440" dirty="0">
                <a:solidFill>
                  <a:schemeClr val="bg1"/>
                </a:solidFill>
              </a:rPr>
              <a:t> Bureau construction </a:t>
            </a:r>
            <a:r>
              <a:rPr lang="fr-FR" sz="1440" dirty="0" err="1">
                <a:solidFill>
                  <a:schemeClr val="bg1"/>
                </a:solidFill>
              </a:rPr>
              <a:t>spending</a:t>
            </a:r>
            <a:r>
              <a:rPr lang="fr-FR" sz="1440" dirty="0">
                <a:solidFill>
                  <a:schemeClr val="bg1"/>
                </a:solidFill>
              </a:rPr>
              <a:t> report</a:t>
            </a:r>
          </a:p>
        </p:txBody>
      </p:sp>
      <p:graphicFrame>
        <p:nvGraphicFramePr>
          <p:cNvPr id="24" name="Content Placeholder 6"/>
          <p:cNvGraphicFramePr>
            <a:graphicFrameLocks/>
          </p:cNvGraphicFramePr>
          <p:nvPr>
            <p:extLst>
              <p:ext uri="{D42A27DB-BD31-4B8C-83A1-F6EECF244321}">
                <p14:modId xmlns:p14="http://schemas.microsoft.com/office/powerpoint/2010/main" val="699164491"/>
              </p:ext>
            </p:extLst>
          </p:nvPr>
        </p:nvGraphicFramePr>
        <p:xfrm>
          <a:off x="6588287" y="2153005"/>
          <a:ext cx="7569147" cy="5296864"/>
        </p:xfrm>
        <a:graphic>
          <a:graphicData uri="http://schemas.openxmlformats.org/drawingml/2006/chart">
            <c:chart xmlns:c="http://schemas.openxmlformats.org/drawingml/2006/chart" xmlns:r="http://schemas.openxmlformats.org/officeDocument/2006/relationships" r:id="rId5"/>
          </a:graphicData>
        </a:graphic>
      </p:graphicFrame>
      <p:sp>
        <p:nvSpPr>
          <p:cNvPr id="26" name="TextBox 25"/>
          <p:cNvSpPr txBox="1"/>
          <p:nvPr/>
        </p:nvSpPr>
        <p:spPr>
          <a:xfrm rot="10800000" flipV="1">
            <a:off x="12682473" y="4992105"/>
            <a:ext cx="2001116" cy="307777"/>
          </a:xfrm>
          <a:prstGeom prst="rect">
            <a:avLst/>
          </a:prstGeom>
          <a:noFill/>
        </p:spPr>
        <p:txBody>
          <a:bodyPr wrap="square" rtlCol="0">
            <a:spAutoFit/>
          </a:bodyPr>
          <a:lstStyle/>
          <a:p>
            <a:pPr>
              <a:defRPr sz="1614" b="0" i="0" u="none" strike="noStrike" kern="1200" baseline="0">
                <a:solidFill>
                  <a:prstClr val="black"/>
                </a:solidFill>
                <a:latin typeface="Arial" pitchFamily="34" charset="0"/>
                <a:ea typeface="+mn-ea"/>
                <a:cs typeface="Arial" pitchFamily="34" charset="0"/>
              </a:defRPr>
            </a:pPr>
            <a:r>
              <a:rPr lang="en-US" sz="1400" b="1" dirty="0">
                <a:solidFill>
                  <a:schemeClr val="accent1">
                    <a:lumMod val="50000"/>
                  </a:schemeClr>
                </a:solidFill>
                <a:latin typeface="Calibri" pitchFamily="34" charset="0"/>
                <a:cs typeface="Arial" pitchFamily="34" charset="0"/>
              </a:rPr>
              <a:t>Improvements: 5%</a:t>
            </a:r>
          </a:p>
        </p:txBody>
      </p:sp>
      <p:sp>
        <p:nvSpPr>
          <p:cNvPr id="27" name="TextBox 26"/>
          <p:cNvSpPr txBox="1"/>
          <p:nvPr/>
        </p:nvSpPr>
        <p:spPr>
          <a:xfrm>
            <a:off x="12682473" y="4555835"/>
            <a:ext cx="1551687" cy="307777"/>
          </a:xfrm>
          <a:prstGeom prst="rect">
            <a:avLst/>
          </a:prstGeom>
          <a:noFill/>
        </p:spPr>
        <p:txBody>
          <a:bodyPr wrap="square" rtlCol="0">
            <a:spAutoFit/>
          </a:bodyPr>
          <a:lstStyle/>
          <a:p>
            <a:pPr>
              <a:defRPr sz="1614" b="0" i="0" u="none" strike="noStrike" kern="1200" baseline="0">
                <a:solidFill>
                  <a:prstClr val="black"/>
                </a:solidFill>
                <a:latin typeface="Arial" pitchFamily="34" charset="0"/>
                <a:ea typeface="+mn-ea"/>
                <a:cs typeface="Arial" pitchFamily="34" charset="0"/>
              </a:defRPr>
            </a:pPr>
            <a:r>
              <a:rPr lang="en-US" sz="1400" b="1" dirty="0">
                <a:solidFill>
                  <a:schemeClr val="accent2"/>
                </a:solidFill>
                <a:latin typeface="Calibri" pitchFamily="34" charset="0"/>
                <a:cs typeface="Arial" pitchFamily="34" charset="0"/>
              </a:rPr>
              <a:t>Single-family: 8%</a:t>
            </a:r>
          </a:p>
        </p:txBody>
      </p:sp>
      <p:sp>
        <p:nvSpPr>
          <p:cNvPr id="28" name="TextBox 27"/>
          <p:cNvSpPr txBox="1"/>
          <p:nvPr/>
        </p:nvSpPr>
        <p:spPr>
          <a:xfrm>
            <a:off x="12691252" y="5186086"/>
            <a:ext cx="1697485" cy="307777"/>
          </a:xfrm>
          <a:prstGeom prst="rect">
            <a:avLst/>
          </a:prstGeom>
          <a:noFill/>
        </p:spPr>
        <p:txBody>
          <a:bodyPr wrap="square" rtlCol="0">
            <a:spAutoFit/>
          </a:bodyPr>
          <a:lstStyle/>
          <a:p>
            <a:pPr>
              <a:defRPr sz="1614" b="0" i="0" u="none" strike="noStrike" kern="1200" baseline="0">
                <a:solidFill>
                  <a:prstClr val="black"/>
                </a:solidFill>
                <a:latin typeface="Arial" pitchFamily="34" charset="0"/>
                <a:ea typeface="+mn-ea"/>
                <a:cs typeface="Arial" pitchFamily="34" charset="0"/>
              </a:defRPr>
            </a:pPr>
            <a:r>
              <a:rPr lang="en-US" sz="1400" b="1" dirty="0">
                <a:solidFill>
                  <a:schemeClr val="accent3">
                    <a:lumMod val="50000"/>
                  </a:schemeClr>
                </a:solidFill>
                <a:latin typeface="Calibri" pitchFamily="34" charset="0"/>
                <a:cs typeface="Arial" pitchFamily="34" charset="0"/>
              </a:rPr>
              <a:t>Multifamily: 4%</a:t>
            </a:r>
          </a:p>
        </p:txBody>
      </p:sp>
      <p:sp>
        <p:nvSpPr>
          <p:cNvPr id="29" name="TextBox 28"/>
          <p:cNvSpPr txBox="1"/>
          <p:nvPr/>
        </p:nvSpPr>
        <p:spPr>
          <a:xfrm>
            <a:off x="12665242" y="4782589"/>
            <a:ext cx="1954798" cy="307777"/>
          </a:xfrm>
          <a:prstGeom prst="rect">
            <a:avLst/>
          </a:prstGeom>
          <a:noFill/>
        </p:spPr>
        <p:txBody>
          <a:bodyPr wrap="square" rtlCol="0">
            <a:spAutoFit/>
          </a:bodyPr>
          <a:lstStyle/>
          <a:p>
            <a:pPr>
              <a:defRPr sz="1614" b="0" i="0" u="none" strike="noStrike" kern="1200" baseline="0">
                <a:solidFill>
                  <a:prstClr val="black"/>
                </a:solidFill>
                <a:latin typeface="Arial" pitchFamily="34" charset="0"/>
                <a:ea typeface="+mn-ea"/>
                <a:cs typeface="Arial" pitchFamily="34" charset="0"/>
              </a:defRPr>
            </a:pPr>
            <a:r>
              <a:rPr lang="en-US" sz="1400" b="1" dirty="0">
                <a:latin typeface="Calibri" pitchFamily="34" charset="0"/>
                <a:cs typeface="Arial" pitchFamily="34" charset="0"/>
              </a:rPr>
              <a:t>Private total: 7%</a:t>
            </a:r>
          </a:p>
        </p:txBody>
      </p:sp>
      <p:sp>
        <p:nvSpPr>
          <p:cNvPr id="31" name="TextBox 30"/>
          <p:cNvSpPr txBox="1"/>
          <p:nvPr/>
        </p:nvSpPr>
        <p:spPr>
          <a:xfrm>
            <a:off x="5146188" y="2153005"/>
            <a:ext cx="9875520" cy="400050"/>
          </a:xfrm>
          <a:prstGeom prst="rect">
            <a:avLst/>
          </a:prstGeom>
          <a:noFill/>
        </p:spPr>
        <p:txBody>
          <a:bodyPr wrap="square" rtlCol="0" anchor="t">
            <a:noAutofit/>
          </a:bodyPr>
          <a:lstStyle/>
          <a:p>
            <a:pPr algn="ctr">
              <a:defRPr sz="1680" b="1" i="0" u="none" strike="noStrike" kern="1200" baseline="0">
                <a:solidFill>
                  <a:prstClr val="black"/>
                </a:solidFill>
                <a:latin typeface="Calibri" pitchFamily="34" charset="0"/>
                <a:ea typeface="+mn-ea"/>
                <a:cs typeface="+mn-cs"/>
              </a:defRPr>
            </a:pPr>
            <a:r>
              <a:rPr lang="en-US" sz="1920" dirty="0">
                <a:solidFill>
                  <a:prstClr val="black"/>
                </a:solidFill>
                <a:latin typeface="Calibri" pitchFamily="34" charset="0"/>
              </a:rPr>
              <a:t>12-month % change</a:t>
            </a:r>
          </a:p>
        </p:txBody>
      </p:sp>
      <p:sp>
        <p:nvSpPr>
          <p:cNvPr id="3" name="TextBox 2"/>
          <p:cNvSpPr txBox="1"/>
          <p:nvPr/>
        </p:nvSpPr>
        <p:spPr>
          <a:xfrm>
            <a:off x="4705812" y="3241110"/>
            <a:ext cx="1950712" cy="498598"/>
          </a:xfrm>
          <a:prstGeom prst="rect">
            <a:avLst/>
          </a:prstGeom>
          <a:noFill/>
        </p:spPr>
        <p:txBody>
          <a:bodyPr wrap="square" rtlCol="0">
            <a:spAutoFit/>
          </a:bodyPr>
          <a:lstStyle/>
          <a:p>
            <a:r>
              <a:rPr lang="en-US" sz="1400" b="1" dirty="0"/>
              <a:t>Private total</a:t>
            </a:r>
          </a:p>
          <a:p>
            <a:r>
              <a:rPr lang="en-US" sz="1200" dirty="0"/>
              <a:t>(18% below Feb ‘06 peak)</a:t>
            </a:r>
          </a:p>
        </p:txBody>
      </p:sp>
      <p:sp>
        <p:nvSpPr>
          <p:cNvPr id="4" name="TextBox 3"/>
          <p:cNvSpPr txBox="1"/>
          <p:nvPr/>
        </p:nvSpPr>
        <p:spPr>
          <a:xfrm>
            <a:off x="4701244" y="4122792"/>
            <a:ext cx="1910675" cy="498598"/>
          </a:xfrm>
          <a:prstGeom prst="rect">
            <a:avLst/>
          </a:prstGeom>
          <a:noFill/>
        </p:spPr>
        <p:txBody>
          <a:bodyPr wrap="square" rtlCol="0">
            <a:spAutoFit/>
          </a:bodyPr>
          <a:lstStyle/>
          <a:p>
            <a:r>
              <a:rPr lang="en-US" sz="1400" b="1" dirty="0">
                <a:solidFill>
                  <a:srgbClr val="C0504D"/>
                </a:solidFill>
              </a:rPr>
              <a:t>Single-family</a:t>
            </a:r>
          </a:p>
          <a:p>
            <a:r>
              <a:rPr lang="en-US" sz="1200" dirty="0"/>
              <a:t>(39% below Feb ‘06 peak)</a:t>
            </a:r>
          </a:p>
        </p:txBody>
      </p:sp>
      <p:sp>
        <p:nvSpPr>
          <p:cNvPr id="18" name="TextBox 17"/>
          <p:cNvSpPr txBox="1"/>
          <p:nvPr/>
        </p:nvSpPr>
        <p:spPr>
          <a:xfrm rot="10800000" flipV="1">
            <a:off x="4795020" y="5317569"/>
            <a:ext cx="1816899" cy="498598"/>
          </a:xfrm>
          <a:prstGeom prst="rect">
            <a:avLst/>
          </a:prstGeom>
          <a:noFill/>
        </p:spPr>
        <p:txBody>
          <a:bodyPr wrap="square" lIns="0" rIns="54864" rtlCol="0">
            <a:spAutoFit/>
          </a:bodyPr>
          <a:lstStyle/>
          <a:p>
            <a:pPr>
              <a:defRPr sz="1614" b="0" i="0" u="none" strike="noStrike" kern="1200" baseline="0">
                <a:solidFill>
                  <a:prstClr val="black"/>
                </a:solidFill>
                <a:latin typeface="Arial" pitchFamily="34" charset="0"/>
                <a:ea typeface="+mn-ea"/>
                <a:cs typeface="Arial" pitchFamily="34" charset="0"/>
              </a:defRPr>
            </a:pPr>
            <a:r>
              <a:rPr lang="en-US" sz="1400" b="1" dirty="0">
                <a:solidFill>
                  <a:srgbClr val="4F81BD"/>
                </a:solidFill>
                <a:latin typeface="Calibri" pitchFamily="34" charset="0"/>
                <a:cs typeface="Arial" pitchFamily="34" charset="0"/>
              </a:rPr>
              <a:t>Improvements</a:t>
            </a:r>
            <a:r>
              <a:rPr lang="en-US" sz="1400" b="1" dirty="0">
                <a:latin typeface="Calibri" pitchFamily="34" charset="0"/>
                <a:cs typeface="Arial" pitchFamily="34" charset="0"/>
              </a:rPr>
              <a:t> </a:t>
            </a:r>
          </a:p>
          <a:p>
            <a:pPr>
              <a:defRPr sz="1614" b="0" i="0" u="none" strike="noStrike" kern="1200" baseline="0">
                <a:solidFill>
                  <a:prstClr val="black"/>
                </a:solidFill>
                <a:latin typeface="Arial" pitchFamily="34" charset="0"/>
                <a:ea typeface="+mn-ea"/>
                <a:cs typeface="Arial" pitchFamily="34" charset="0"/>
              </a:defRPr>
            </a:pPr>
            <a:r>
              <a:rPr lang="en-US" sz="1200" dirty="0">
                <a:latin typeface="Calibri" pitchFamily="34" charset="0"/>
                <a:cs typeface="Arial" pitchFamily="34" charset="0"/>
              </a:rPr>
              <a:t>(4% below Feb ‘18 peak)</a:t>
            </a:r>
          </a:p>
        </p:txBody>
      </p:sp>
      <p:sp>
        <p:nvSpPr>
          <p:cNvPr id="5" name="TextBox 4"/>
          <p:cNvSpPr txBox="1"/>
          <p:nvPr/>
        </p:nvSpPr>
        <p:spPr>
          <a:xfrm>
            <a:off x="12654885" y="3668198"/>
            <a:ext cx="1975516" cy="350865"/>
          </a:xfrm>
          <a:prstGeom prst="rect">
            <a:avLst/>
          </a:prstGeom>
          <a:noFill/>
        </p:spPr>
        <p:txBody>
          <a:bodyPr wrap="square" rtlCol="0">
            <a:spAutoFit/>
          </a:bodyPr>
          <a:lstStyle/>
          <a:p>
            <a:r>
              <a:rPr lang="en-US" sz="1680" u="sng" dirty="0"/>
              <a:t>5/17–5/18:</a:t>
            </a:r>
          </a:p>
        </p:txBody>
      </p:sp>
      <p:sp>
        <p:nvSpPr>
          <p:cNvPr id="6" name="Slide Number Placeholder 5">
            <a:extLst>
              <a:ext uri="{FF2B5EF4-FFF2-40B4-BE49-F238E27FC236}">
                <a16:creationId xmlns:a16="http://schemas.microsoft.com/office/drawing/2014/main" xmlns="" id="{302D0DEA-3E5D-43AC-AF8A-82613469E5DA}"/>
              </a:ext>
            </a:extLst>
          </p:cNvPr>
          <p:cNvSpPr>
            <a:spLocks noGrp="1"/>
          </p:cNvSpPr>
          <p:nvPr>
            <p:ph type="sldNum" sz="quarter" idx="12"/>
          </p:nvPr>
        </p:nvSpPr>
        <p:spPr>
          <a:xfrm>
            <a:off x="11009973" y="419754"/>
            <a:ext cx="3413760" cy="438150"/>
          </a:xfrm>
        </p:spPr>
        <p:txBody>
          <a:bodyPr/>
          <a:lstStyle/>
          <a:p>
            <a:fld id="{2263DC4A-32F9-C846-89AA-E7DE67E55795}" type="slidenum">
              <a:rPr lang="en-US" sz="1600" smtClean="0">
                <a:solidFill>
                  <a:schemeClr val="bg1"/>
                </a:solidFill>
                <a:latin typeface="Courier New" panose="02070309020205020404" pitchFamily="49" charset="0"/>
                <a:cs typeface="Courier New" panose="02070309020205020404" pitchFamily="49" charset="0"/>
              </a:rPr>
              <a:pPr/>
              <a:t>9</a:t>
            </a:fld>
            <a:endParaRPr lang="en-US" sz="1600" dirty="0">
              <a:solidFill>
                <a:schemeClr val="bg1"/>
              </a:solidFill>
              <a:latin typeface="Courier New" panose="02070309020205020404" pitchFamily="49" charset="0"/>
              <a:cs typeface="Courier New" panose="02070309020205020404" pitchFamily="49" charset="0"/>
            </a:endParaRPr>
          </a:p>
        </p:txBody>
      </p:sp>
      <p:graphicFrame>
        <p:nvGraphicFramePr>
          <p:cNvPr id="23" name="Content Placeholder 20">
            <a:extLst>
              <a:ext uri="{FF2B5EF4-FFF2-40B4-BE49-F238E27FC236}">
                <a16:creationId xmlns:a16="http://schemas.microsoft.com/office/drawing/2014/main" xmlns="" id="{98BF1874-67D2-4A6B-B0AF-51C679F6F7BB}"/>
              </a:ext>
            </a:extLst>
          </p:cNvPr>
          <p:cNvGraphicFramePr>
            <a:graphicFrameLocks/>
          </p:cNvGraphicFramePr>
          <p:nvPr>
            <p:extLst>
              <p:ext uri="{D42A27DB-BD31-4B8C-83A1-F6EECF244321}">
                <p14:modId xmlns:p14="http://schemas.microsoft.com/office/powerpoint/2010/main" val="2794485393"/>
              </p:ext>
            </p:extLst>
          </p:nvPr>
        </p:nvGraphicFramePr>
        <p:xfrm>
          <a:off x="770678" y="2254735"/>
          <a:ext cx="2941459" cy="5195134"/>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698762798"/>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AGC Palette 1">
    <a:dk1>
      <a:sysClr val="windowText" lastClr="000000"/>
    </a:dk1>
    <a:lt1>
      <a:srgbClr val="EDE9CC"/>
    </a:lt1>
    <a:dk2>
      <a:srgbClr val="275A70"/>
    </a:dk2>
    <a:lt2>
      <a:srgbClr val="EDE9CC"/>
    </a:lt2>
    <a:accent1>
      <a:srgbClr val="275A70"/>
    </a:accent1>
    <a:accent2>
      <a:srgbClr val="760001"/>
    </a:accent2>
    <a:accent3>
      <a:srgbClr val="63503F"/>
    </a:accent3>
    <a:accent4>
      <a:srgbClr val="94B2A4"/>
    </a:accent4>
    <a:accent5>
      <a:srgbClr val="D80F20"/>
    </a:accent5>
    <a:accent6>
      <a:srgbClr val="FEE314"/>
    </a:accent6>
    <a:hlink>
      <a:srgbClr val="760001"/>
    </a:hlink>
    <a:folHlink>
      <a:srgbClr val="760001"/>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AGC Palette 1">
    <a:dk1>
      <a:sysClr val="windowText" lastClr="000000"/>
    </a:dk1>
    <a:lt1>
      <a:srgbClr val="EDE9CC"/>
    </a:lt1>
    <a:dk2>
      <a:srgbClr val="275A70"/>
    </a:dk2>
    <a:lt2>
      <a:srgbClr val="EDE9CC"/>
    </a:lt2>
    <a:accent1>
      <a:srgbClr val="275A70"/>
    </a:accent1>
    <a:accent2>
      <a:srgbClr val="760001"/>
    </a:accent2>
    <a:accent3>
      <a:srgbClr val="63503F"/>
    </a:accent3>
    <a:accent4>
      <a:srgbClr val="94B2A4"/>
    </a:accent4>
    <a:accent5>
      <a:srgbClr val="D80F20"/>
    </a:accent5>
    <a:accent6>
      <a:srgbClr val="FEE314"/>
    </a:accent6>
    <a:hlink>
      <a:srgbClr val="760001"/>
    </a:hlink>
    <a:folHlink>
      <a:srgbClr val="760001"/>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AGC Palette 1">
    <a:dk1>
      <a:sysClr val="windowText" lastClr="000000"/>
    </a:dk1>
    <a:lt1>
      <a:srgbClr val="EDE9CC"/>
    </a:lt1>
    <a:dk2>
      <a:srgbClr val="275A70"/>
    </a:dk2>
    <a:lt2>
      <a:srgbClr val="EDE9CC"/>
    </a:lt2>
    <a:accent1>
      <a:srgbClr val="275A70"/>
    </a:accent1>
    <a:accent2>
      <a:srgbClr val="760001"/>
    </a:accent2>
    <a:accent3>
      <a:srgbClr val="63503F"/>
    </a:accent3>
    <a:accent4>
      <a:srgbClr val="94B2A4"/>
    </a:accent4>
    <a:accent5>
      <a:srgbClr val="D80F20"/>
    </a:accent5>
    <a:accent6>
      <a:srgbClr val="FEE314"/>
    </a:accent6>
    <a:hlink>
      <a:srgbClr val="760001"/>
    </a:hlink>
    <a:folHlink>
      <a:srgbClr val="760001"/>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AGC Palette 1">
    <a:dk1>
      <a:sysClr val="windowText" lastClr="000000"/>
    </a:dk1>
    <a:lt1>
      <a:srgbClr val="EDE9CC"/>
    </a:lt1>
    <a:dk2>
      <a:srgbClr val="275A70"/>
    </a:dk2>
    <a:lt2>
      <a:srgbClr val="EDE9CC"/>
    </a:lt2>
    <a:accent1>
      <a:srgbClr val="275A70"/>
    </a:accent1>
    <a:accent2>
      <a:srgbClr val="760001"/>
    </a:accent2>
    <a:accent3>
      <a:srgbClr val="63503F"/>
    </a:accent3>
    <a:accent4>
      <a:srgbClr val="94B2A4"/>
    </a:accent4>
    <a:accent5>
      <a:srgbClr val="D80F20"/>
    </a:accent5>
    <a:accent6>
      <a:srgbClr val="FEE314"/>
    </a:accent6>
    <a:hlink>
      <a:srgbClr val="760001"/>
    </a:hlink>
    <a:folHlink>
      <a:srgbClr val="760001"/>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AGC Palette 1">
    <a:dk1>
      <a:sysClr val="windowText" lastClr="000000"/>
    </a:dk1>
    <a:lt1>
      <a:srgbClr val="EDE9CC"/>
    </a:lt1>
    <a:dk2>
      <a:srgbClr val="275A70"/>
    </a:dk2>
    <a:lt2>
      <a:srgbClr val="EDE9CC"/>
    </a:lt2>
    <a:accent1>
      <a:srgbClr val="275A70"/>
    </a:accent1>
    <a:accent2>
      <a:srgbClr val="760001"/>
    </a:accent2>
    <a:accent3>
      <a:srgbClr val="63503F"/>
    </a:accent3>
    <a:accent4>
      <a:srgbClr val="94B2A4"/>
    </a:accent4>
    <a:accent5>
      <a:srgbClr val="D80F20"/>
    </a:accent5>
    <a:accent6>
      <a:srgbClr val="FEE314"/>
    </a:accent6>
    <a:hlink>
      <a:srgbClr val="760001"/>
    </a:hlink>
    <a:folHlink>
      <a:srgbClr val="760001"/>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xml><?xml version="1.0" encoding="utf-8"?>
<a:themeOverride xmlns:a="http://schemas.openxmlformats.org/drawingml/2006/main">
  <a:clrScheme name="AGC Palette 1">
    <a:dk1>
      <a:sysClr val="windowText" lastClr="000000"/>
    </a:dk1>
    <a:lt1>
      <a:srgbClr val="EDE9CC"/>
    </a:lt1>
    <a:dk2>
      <a:srgbClr val="275A70"/>
    </a:dk2>
    <a:lt2>
      <a:srgbClr val="EDE9CC"/>
    </a:lt2>
    <a:accent1>
      <a:srgbClr val="275A70"/>
    </a:accent1>
    <a:accent2>
      <a:srgbClr val="760001"/>
    </a:accent2>
    <a:accent3>
      <a:srgbClr val="63503F"/>
    </a:accent3>
    <a:accent4>
      <a:srgbClr val="94B2A4"/>
    </a:accent4>
    <a:accent5>
      <a:srgbClr val="D80F20"/>
    </a:accent5>
    <a:accent6>
      <a:srgbClr val="FEE314"/>
    </a:accent6>
    <a:hlink>
      <a:srgbClr val="760001"/>
    </a:hlink>
    <a:folHlink>
      <a:srgbClr val="760001"/>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xml><?xml version="1.0" encoding="utf-8"?>
<a:themeOverride xmlns:a="http://schemas.openxmlformats.org/drawingml/2006/main">
  <a:clrScheme name="AGC Palette 1">
    <a:dk1>
      <a:sysClr val="windowText" lastClr="000000"/>
    </a:dk1>
    <a:lt1>
      <a:srgbClr val="EDE9CC"/>
    </a:lt1>
    <a:dk2>
      <a:srgbClr val="275A70"/>
    </a:dk2>
    <a:lt2>
      <a:srgbClr val="EDE9CC"/>
    </a:lt2>
    <a:accent1>
      <a:srgbClr val="275A70"/>
    </a:accent1>
    <a:accent2>
      <a:srgbClr val="760001"/>
    </a:accent2>
    <a:accent3>
      <a:srgbClr val="63503F"/>
    </a:accent3>
    <a:accent4>
      <a:srgbClr val="94B2A4"/>
    </a:accent4>
    <a:accent5>
      <a:srgbClr val="D80F20"/>
    </a:accent5>
    <a:accent6>
      <a:srgbClr val="FEE314"/>
    </a:accent6>
    <a:hlink>
      <a:srgbClr val="760001"/>
    </a:hlink>
    <a:folHlink>
      <a:srgbClr val="760001"/>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xml><?xml version="1.0" encoding="utf-8"?>
<a:themeOverride xmlns:a="http://schemas.openxmlformats.org/drawingml/2006/main">
  <a:clrScheme name="AGC Palette 1">
    <a:dk1>
      <a:sysClr val="windowText" lastClr="000000"/>
    </a:dk1>
    <a:lt1>
      <a:srgbClr val="EDE9CC"/>
    </a:lt1>
    <a:dk2>
      <a:srgbClr val="275A70"/>
    </a:dk2>
    <a:lt2>
      <a:srgbClr val="EDE9CC"/>
    </a:lt2>
    <a:accent1>
      <a:srgbClr val="275A70"/>
    </a:accent1>
    <a:accent2>
      <a:srgbClr val="760001"/>
    </a:accent2>
    <a:accent3>
      <a:srgbClr val="63503F"/>
    </a:accent3>
    <a:accent4>
      <a:srgbClr val="94B2A4"/>
    </a:accent4>
    <a:accent5>
      <a:srgbClr val="D80F20"/>
    </a:accent5>
    <a:accent6>
      <a:srgbClr val="FEE314"/>
    </a:accent6>
    <a:hlink>
      <a:srgbClr val="760001"/>
    </a:hlink>
    <a:folHlink>
      <a:srgbClr val="760001"/>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otalTime>5416</TotalTime>
  <Words>2081</Words>
  <Application>Microsoft Office PowerPoint</Application>
  <PresentationFormat>Custom</PresentationFormat>
  <Paragraphs>576</Paragraphs>
  <Slides>24</Slides>
  <Notes>17</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24</vt:i4>
      </vt:variant>
    </vt:vector>
  </HeadingPairs>
  <TitlesOfParts>
    <vt:vector size="29" baseType="lpstr">
      <vt:lpstr>Arial</vt:lpstr>
      <vt:lpstr>Calibri</vt:lpstr>
      <vt:lpstr>Courier New</vt:lpstr>
      <vt:lpstr>Times New Roman</vt:lpstr>
      <vt:lpstr>Office Theme</vt:lpstr>
      <vt:lpstr>Central Washington Construction Update </vt:lpstr>
      <vt:lpstr>Headline Forecast</vt:lpstr>
      <vt:lpstr>Construction Spending, 2006–2018</vt:lpstr>
      <vt:lpstr>Nonresidential spending by segment:  2017 change, 2018 forecast</vt:lpstr>
      <vt:lpstr>Larger Central Washington Projects by segment  2017/2018</vt:lpstr>
      <vt:lpstr>Key outlook points by segment</vt:lpstr>
      <vt:lpstr>Key outlook points by segment</vt:lpstr>
      <vt:lpstr>Population change by state, July 2016–July 2017 (U.S.: 0.72%)</vt:lpstr>
      <vt:lpstr>Private residential spending: steady single-family growth, slower multifamily annual total, 2006–15; monthly (seasonally adjusted annual rate), 1/16–5/18; billion $</vt:lpstr>
      <vt:lpstr>Residential spending forecast--2018: 6-9% growth (12% in 2017)</vt:lpstr>
      <vt:lpstr>Construction Employment, 2006–2018</vt:lpstr>
      <vt:lpstr>Construction Employment, 2006–2018</vt:lpstr>
      <vt:lpstr>State construction employment change (U.S.: 3.3%)  5/17 to 5/18: 38 states and DC up, 12 down</vt:lpstr>
      <vt:lpstr>Metro construction employment change (U.S.: 3.3%)  5/17 to 5/18: 263 metros up, 48 unchanged, 47 down</vt:lpstr>
      <vt:lpstr>Construction employment change by WA metro, 3/17–3/18</vt:lpstr>
      <vt:lpstr>PowerPoint Presentation</vt:lpstr>
      <vt:lpstr>PowerPoint Presentation</vt:lpstr>
      <vt:lpstr>Construction workforce indicators (not seasonally adjusted)</vt:lpstr>
      <vt:lpstr>12-month change in producer price index for key inputs</vt:lpstr>
      <vt:lpstr>Materials costs are rising faster than bid prices</vt:lpstr>
      <vt:lpstr>2017 summary, 2018 forecast</vt:lpstr>
      <vt:lpstr>Recent leading indicators for construction, May 2018</vt:lpstr>
      <vt:lpstr>AGC economic resources  </vt:lpstr>
      <vt:lpstr>Central Washington Construction Update </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Title to come</dc:title>
  <dc:creator>Blue House</dc:creator>
  <cp:lastModifiedBy>Meseck, Don (ESD)</cp:lastModifiedBy>
  <cp:revision>314</cp:revision>
  <cp:lastPrinted>2018-07-18T17:01:34Z</cp:lastPrinted>
  <dcterms:created xsi:type="dcterms:W3CDTF">2013-10-08T18:32:18Z</dcterms:created>
  <dcterms:modified xsi:type="dcterms:W3CDTF">2018-07-19T17:28:10Z</dcterms:modified>
</cp:coreProperties>
</file>